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43"/>
  </p:notesMasterIdLst>
  <p:sldIdLst>
    <p:sldId id="507" r:id="rId3"/>
    <p:sldId id="541" r:id="rId4"/>
    <p:sldId id="543" r:id="rId5"/>
    <p:sldId id="542" r:id="rId6"/>
    <p:sldId id="544" r:id="rId7"/>
    <p:sldId id="382" r:id="rId8"/>
    <p:sldId id="394" r:id="rId9"/>
    <p:sldId id="395" r:id="rId10"/>
    <p:sldId id="396" r:id="rId11"/>
    <p:sldId id="397" r:id="rId12"/>
    <p:sldId id="398" r:id="rId13"/>
    <p:sldId id="400" r:id="rId14"/>
    <p:sldId id="401" r:id="rId15"/>
    <p:sldId id="402" r:id="rId16"/>
    <p:sldId id="403" r:id="rId17"/>
    <p:sldId id="404" r:id="rId18"/>
    <p:sldId id="405" r:id="rId19"/>
    <p:sldId id="406" r:id="rId20"/>
    <p:sldId id="407" r:id="rId21"/>
    <p:sldId id="408" r:id="rId22"/>
    <p:sldId id="409" r:id="rId23"/>
    <p:sldId id="410" r:id="rId24"/>
    <p:sldId id="383" r:id="rId25"/>
    <p:sldId id="411" r:id="rId26"/>
    <p:sldId id="412" r:id="rId27"/>
    <p:sldId id="413" r:id="rId28"/>
    <p:sldId id="414" r:id="rId29"/>
    <p:sldId id="415" r:id="rId30"/>
    <p:sldId id="416" r:id="rId31"/>
    <p:sldId id="417" r:id="rId32"/>
    <p:sldId id="418" r:id="rId33"/>
    <p:sldId id="419" r:id="rId34"/>
    <p:sldId id="420" r:id="rId35"/>
    <p:sldId id="421" r:id="rId36"/>
    <p:sldId id="384" r:id="rId37"/>
    <p:sldId id="516" r:id="rId38"/>
    <p:sldId id="423" r:id="rId39"/>
    <p:sldId id="424" r:id="rId40"/>
    <p:sldId id="425" r:id="rId41"/>
    <p:sldId id="426" r:id="rId42"/>
    <p:sldId id="385" r:id="rId43"/>
    <p:sldId id="427" r:id="rId44"/>
    <p:sldId id="428" r:id="rId45"/>
    <p:sldId id="429" r:id="rId46"/>
    <p:sldId id="430" r:id="rId47"/>
    <p:sldId id="431" r:id="rId48"/>
    <p:sldId id="432" r:id="rId49"/>
    <p:sldId id="433" r:id="rId50"/>
    <p:sldId id="434" r:id="rId51"/>
    <p:sldId id="435" r:id="rId52"/>
    <p:sldId id="436" r:id="rId53"/>
    <p:sldId id="386" r:id="rId54"/>
    <p:sldId id="437" r:id="rId55"/>
    <p:sldId id="438" r:id="rId56"/>
    <p:sldId id="439" r:id="rId57"/>
    <p:sldId id="440" r:id="rId58"/>
    <p:sldId id="387" r:id="rId59"/>
    <p:sldId id="444" r:id="rId60"/>
    <p:sldId id="443" r:id="rId61"/>
    <p:sldId id="445" r:id="rId62"/>
    <p:sldId id="448" r:id="rId63"/>
    <p:sldId id="451" r:id="rId64"/>
    <p:sldId id="449" r:id="rId65"/>
    <p:sldId id="450" r:id="rId66"/>
    <p:sldId id="389" r:id="rId67"/>
    <p:sldId id="453" r:id="rId68"/>
    <p:sldId id="452" r:id="rId69"/>
    <p:sldId id="454" r:id="rId70"/>
    <p:sldId id="455" r:id="rId71"/>
    <p:sldId id="456" r:id="rId72"/>
    <p:sldId id="506" r:id="rId73"/>
    <p:sldId id="517" r:id="rId74"/>
    <p:sldId id="390" r:id="rId75"/>
    <p:sldId id="518" r:id="rId76"/>
    <p:sldId id="526" r:id="rId77"/>
    <p:sldId id="528" r:id="rId78"/>
    <p:sldId id="527" r:id="rId79"/>
    <p:sldId id="529" r:id="rId80"/>
    <p:sldId id="530" r:id="rId81"/>
    <p:sldId id="460" r:id="rId82"/>
    <p:sldId id="531" r:id="rId83"/>
    <p:sldId id="461" r:id="rId84"/>
    <p:sldId id="462" r:id="rId85"/>
    <p:sldId id="532" r:id="rId86"/>
    <p:sldId id="463" r:id="rId87"/>
    <p:sldId id="464" r:id="rId88"/>
    <p:sldId id="465" r:id="rId89"/>
    <p:sldId id="466" r:id="rId90"/>
    <p:sldId id="467" r:id="rId91"/>
    <p:sldId id="468" r:id="rId92"/>
    <p:sldId id="391" r:id="rId93"/>
    <p:sldId id="470" r:id="rId94"/>
    <p:sldId id="471" r:id="rId95"/>
    <p:sldId id="472" r:id="rId96"/>
    <p:sldId id="473" r:id="rId97"/>
    <p:sldId id="474" r:id="rId98"/>
    <p:sldId id="475" r:id="rId99"/>
    <p:sldId id="533" r:id="rId100"/>
    <p:sldId id="534" r:id="rId101"/>
    <p:sldId id="535" r:id="rId102"/>
    <p:sldId id="536" r:id="rId103"/>
    <p:sldId id="476" r:id="rId104"/>
    <p:sldId id="520" r:id="rId105"/>
    <p:sldId id="519" r:id="rId106"/>
    <p:sldId id="477" r:id="rId107"/>
    <p:sldId id="478" r:id="rId108"/>
    <p:sldId id="479" r:id="rId109"/>
    <p:sldId id="480" r:id="rId110"/>
    <p:sldId id="481" r:id="rId111"/>
    <p:sldId id="482" r:id="rId112"/>
    <p:sldId id="483" r:id="rId113"/>
    <p:sldId id="484" r:id="rId114"/>
    <p:sldId id="392" r:id="rId115"/>
    <p:sldId id="485" r:id="rId116"/>
    <p:sldId id="486" r:id="rId117"/>
    <p:sldId id="487" r:id="rId118"/>
    <p:sldId id="488" r:id="rId119"/>
    <p:sldId id="489" r:id="rId120"/>
    <p:sldId id="490" r:id="rId121"/>
    <p:sldId id="491" r:id="rId122"/>
    <p:sldId id="457" r:id="rId123"/>
    <p:sldId id="492" r:id="rId124"/>
    <p:sldId id="493" r:id="rId125"/>
    <p:sldId id="494" r:id="rId126"/>
    <p:sldId id="495" r:id="rId127"/>
    <p:sldId id="496" r:id="rId128"/>
    <p:sldId id="458" r:id="rId129"/>
    <p:sldId id="497" r:id="rId130"/>
    <p:sldId id="498" r:id="rId131"/>
    <p:sldId id="499" r:id="rId132"/>
    <p:sldId id="500" r:id="rId133"/>
    <p:sldId id="501" r:id="rId134"/>
    <p:sldId id="459" r:id="rId135"/>
    <p:sldId id="537" r:id="rId136"/>
    <p:sldId id="508" r:id="rId137"/>
    <p:sldId id="538" r:id="rId138"/>
    <p:sldId id="539" r:id="rId139"/>
    <p:sldId id="511" r:id="rId140"/>
    <p:sldId id="502" r:id="rId141"/>
    <p:sldId id="503" r:id="rId142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5922" autoAdjust="0"/>
  </p:normalViewPr>
  <p:slideViewPr>
    <p:cSldViewPr>
      <p:cViewPr varScale="1">
        <p:scale>
          <a:sx n="63" d="100"/>
          <a:sy n="63" d="100"/>
        </p:scale>
        <p:origin x="1380" y="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134" Type="http://schemas.openxmlformats.org/officeDocument/2006/relationships/slide" Target="slides/slide132.xml"/><Relationship Id="rId139" Type="http://schemas.openxmlformats.org/officeDocument/2006/relationships/slide" Target="slides/slide137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45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theme" Target="theme/theme1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tableStyles" Target="tableStyle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notesMaster" Target="notesMasters/notes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6" Type="http://schemas.openxmlformats.org/officeDocument/2006/relationships/slide" Target="slides/slide14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presProps" Target="presProps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52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514 260,'-11'272,"-21"-121,-48 135,78-284,1 0,0 0,0 0,0 0,0 0,0 0,1 1,-1-1,1 0,-1 1,1-1,0 0,0 1,0-1,0 0,0 1,1-1,-1 0,1 0,-1 1,1-1,0 0,0 0,0 0,0 0,0 0,0 0,1 0,-1 0,1 0,-1-1,1 1,0 0,0-1,-1 0,1 1,0-1,0 0,0 0,1 0,-1 0,0 0,0-1,0 1,3 0,224-3,-3 1,-181-10,-27 5</inkml:trace>
  <inkml:trace contextRef="#ctx0" brushRef="#br0" timeOffset="3065.497">2010 63,'16'-52,"-5"74,19 283,-10-65,-69 202,19-180,31-259,0 0,-1 0,0-1,0 1,0 0,0 0,0 0,-1 0,1 0,-1 0,0 0,0-1,0 1,0 0,0-1,-1 1,1 0,-1-1,1 0,-1 1,0-1,0 0,0 0,0 0,-1 0,1 0,0-1,-1 1,1-1,-1 1,0-1,0 0,1 0,-1 0,0-1,-2 1,-232-3,-6 10,-189 30,168-10,-46 1,278-24,0-1,0-2,0-1,0-2,-1-1,1-1,-9-4,-98-12,136 18,0 1,0-1,0 0,0 0,0 0,1 0,-1 0,0 0,1-1,-1 0,1 1,-1-1,1 0,0 0,0 0,0 0,0-1,0 1,0 0,1-1,-1 1,1-1,0 0,0 1,0-1,0 0,0 0,0 0,1 0,-1-1,1-99,2 72,0-623,27 372,-1 58,-27 220,-1 0,1 0,0 0,0 0,0 0,1 0,-1 0,1 1,0-1,0 0,0 1,1 0,-1-1,1 1,0 0,0 0,0 1,0-1,0 0,0 1,1 0,-1 0,1 0,0 0,0 1,0-1,-1 1,1 0,0 0,1 1,-1-1,0 1,0 0,0 0,0 0,0 0,2 1,353 31,423-31,-340 28,-303-35,-122-1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52:28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80,'0'-9,"0"-9,0-5,0 5,0 7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48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438 200 5417 0 0,'0'0'1376'0'0,"0"0"67"0"0,0 0 186 0 0,0 0 192 0 0,0 0 24 0 0,0 0-166 0 0,0 0-239 0 0,0 0-240 0 0,0 0-199 0 0,0 0-162 0 0,0 0-151 0 0,-15-3-103 0 0,-48-6-23 0 0,6 24 748 0 0,45-7-1013 0 0,-8-2-108 0 0,1 2 1 0 0,0 0 0 0 0,1 1 0 0 0,0 1-1 0 0,0 1 1 0 0,1 1 0 0 0,1 0 0 0 0,0 1-1 0 0,1 0 1 0 0,0 2 0 0 0,1 0 0 0 0,0 0 0 0 0,1 1-1 0 0,1 1 1 0 0,1 0 0 0 0,1 1 0 0 0,-5 10-190 0 0,13-22 12 0 0,0 1 0 0 0,0 0 0 0 0,0 0-1 0 0,1 0 1 0 0,1 0 0 0 0,-1 0 0 0 0,1 0 0 0 0,0 0 0 0 0,0 0 0 0 0,1 0 0 0 0,0 0 0 0 0,1 0 0 0 0,-1 0 0 0 0,1-1 0 0 0,1 1 0 0 0,-1 0 0 0 0,1-1 0 0 0,0 1 0 0 0,0-1 0 0 0,1 0 0 0 0,0 0 0 0 0,0-1 0 0 0,0 1 0 0 0,1-1 0 0 0,0 0 0 0 0,0 0 0 0 0,0 0 0 0 0,1-1 0 0 0,-1 1 0 0 0,1-2-1 0 0,0 1 1 0 0,1 0 0 0 0,-1-1 0 0 0,3 1-12 0 0,8 2-90 0 0,0-1 0 0 0,1 0-1 0 0,-1-1 1 0 0,1-1-1 0 0,0-1 1 0 0,0 0-1 0 0,-1-1 1 0 0,1-1 0 0 0,0-1-1 0 0,4-1 91 0 0,46-17-2243 0 0,-24-1-4532 0 0,-26 12 719 0 0,-3 0-4730 0 0</inkml:trace>
  <inkml:trace contextRef="#ctx0" brushRef="#br0" timeOffset="303.409">775 314 9586 0 0,'0'0'1366'0'0,"0"0"-31"0"0,0 0 48 0 0,0 0 29 0 0,0 0-140 0 0,0 0-262 0 0,0 0-239 0 0,0 0-175 0 0,0 0-111 0 0,-31 29-73 0 0,-97 94-54 0 0,76-58 92 0 0,48-53-336 0 0,1-8-78 0 0,1 0 0 0 0,0-1-1 0 0,0 1 1 0 0,0 0 0 0 0,0 0 0 0 0,1 1 0 0 0,-1-1 0 0 0,1 0 0 0 0,0 0 0 0 0,0 1 0 0 0,1-1 0 0 0,-1 1 0 0 0,1-1 0 0 0,0 1-1 0 0,0-1 1 0 0,1 0 0 0 0,-1 1 0 0 0,1-1 0 0 0,0 0 0 0 0,0 1 0 0 0,1-1 0 0 0,-1 0 0 0 0,1 0 0 0 0,0 0 0 0 0,0 0-1 0 0,0 0 1 0 0,1 0 0 0 0,-1-1 0 0 0,1 1 0 0 0,0-1 0 0 0,0 1 0 0 0,0-1 0 0 0,0 0 0 0 0,1 0 0 0 0,-1-1 0 0 0,1 1 0 0 0,-1-1-1 0 0,1 0 1 0 0,0 0 0 0 0,0 0 0 0 0,0 0 0 0 0,3 0-36 0 0,1 0 146 0 0,0-1 0 0 0,0 0 0 0 0,0 0-1 0 0,0-1 1 0 0,1 0 0 0 0,-1-1 0 0 0,0 1 0 0 0,0-2 0 0 0,0 1 0 0 0,0-1-1 0 0,-1 0 1 0 0,1-1 0 0 0,0 0 0 0 0,-1 0 0 0 0,0 0 0 0 0,1-1-1 0 0,-1 0 1 0 0,-1-1 0 0 0,1 0 0 0 0,-1 0 0 0 0,0 0 0 0 0,4-5-146 0 0,-1 2 64 0 0,0-2 0 0 0,0 0 0 0 0,-2 0 0 0 0,1 0 0 0 0,-1-1 0 0 0,-1 0 0 0 0,0 0 0 0 0,0-1 0 0 0,-1 0 1 0 0,0 1-1 0 0,-1-2 0 0 0,-1 1 0 0 0,0-1 0 0 0,-1 1 0 0 0,0-1 0 0 0,-1 0 0 0 0,0 1 0 0 0,-1-1 0 0 0,0 0 0 0 0,-1 0 0 0 0,-2-7-64 0 0,2 16-51 0 0,-1 1 1 0 0,1-1-1 0 0,-1 0 0 0 0,0 1 0 0 0,0-1 0 0 0,0 1 0 0 0,-1-1 0 0 0,1 1 0 0 0,-1 0 0 0 0,0 0 1 0 0,0 0-1 0 0,0 1 0 0 0,0-1 0 0 0,0 1 0 0 0,-1-1 0 0 0,1 1 0 0 0,-1 0 0 0 0,1 1 0 0 0,-1-1 1 0 0,0 0-1 0 0,1 1 0 0 0,-1 0 0 0 0,0 0 0 0 0,0 0 51 0 0,-30-1-3582 0 0,2 12-4587 0 0,18-2-3343 0 0</inkml:trace>
  <inkml:trace contextRef="#ctx0" brushRef="#br0" timeOffset="784.348">968 667 4889 0 0,'0'0'5783'0'0,"0"0"-3029"0"0,0 0-911 0 0,0 0-78 0 0,0 0-220 0 0,0 0-322 0 0,0 0-305 0 0,0 0-239 0 0,0 0-103 0 0,0 0-41 0 0,0 0-39 0 0,0 0-44 0 0,0 0-53 0 0,16-22-31 0 0,75-107 255 0 0,26-10 150 0 0,-114 136-650 0 0,-3 3-145 0 0,0 1 1 0 0,0-1-1 0 0,0 0 1 0 0,0 0 0 0 0,0 1-1 0 0,0-1 1 0 0,0 0 0 0 0,0 0-1 0 0,0 1 1 0 0,0-1-1 0 0,0 0 1 0 0,0 0 0 0 0,0 1-1 0 0,0-1 1 0 0,0 0-1 0 0,0 0 1 0 0,1 1 0 0 0,-1-1-1 0 0,0 0 1 0 0,0 0 0 0 0,0 0-1 0 0,0 1 1 0 0,0-1-1 0 0,1 0 1 0 0,-1 0 0 0 0,0 0-1 0 0,0 0 1 0 0,0 1-1 0 0,0-1 1 0 0,1 0 0 0 0,-1 0-1 0 0,0 0 1 0 0,0 0 0 0 0,1 0-1 0 0,-1 0 1 0 0,0 1-1 0 0,0-1 1 0 0,1 0 0 0 0,-1 0-1 0 0,0 0 1 0 0,0 0-1 0 0,1 0 1 0 0,-1 0 0 0 0,0 0-1 0 0,0 0 1 0 0,1 0 21 0 0,-23 137-60 0 0,23-132 72 0 0,0 0 1 0 0,1 0-1 0 0,0-1 0 0 0,0 1 0 0 0,0 0 1 0 0,0-1-1 0 0,1 1 0 0 0,-1-1 0 0 0,1 0 1 0 0,0 0-1 0 0,0 0 0 0 0,1-1 1 0 0,-1 1-1 0 0,1-1 0 0 0,0 1 0 0 0,0-1 1 0 0,0 0-1 0 0,0-1 0 0 0,1 1 1 0 0,-1-1-1 0 0,1 0 0 0 0,-1 0 0 0 0,1 0 1 0 0,0-1-1 0 0,0 1 0 0 0,-1-1 0 0 0,1 0 1 0 0,0-1-1 0 0,2 1-12 0 0,1-1 134 0 0,0 0 1 0 0,-1 0-1 0 0,1-1 0 0 0,0 0 0 0 0,0 0 1 0 0,-1 0-1 0 0,1-1 0 0 0,-1-1 0 0 0,0 1 1 0 0,1-1-1 0 0,-1 0 0 0 0,-1-1 1 0 0,1 0-1 0 0,0 0 0 0 0,-1 0 0 0 0,0-1 1 0 0,0 0-1 0 0,0 0 0 0 0,2-4-134 0 0,9-10 196 0 0,-1-2 0 0 0,-1 0-1 0 0,-1-1 1 0 0,-1 0 0 0 0,-2-1-1 0 0,0-1 1 0 0,6-17-196 0 0,-15-5-442 0 0,-15 36-8073 0 0,10 10-3367 0 0</inkml:trace>
  <inkml:trace contextRef="#ctx0" brushRef="#br0" timeOffset="1251.591">2014 262 18084 0 0,'0'0'888'0'0,"0"0"-136"0"0,0 0 72 0 0,0 0 83 0 0,0 0-44 0 0,0 0-183 0 0,0 0-154 0 0,0 0-141 0 0,0 0-98 0 0,0 0-67 0 0,0 0-75 0 0,0 0-65 0 0,0 0-26 0 0,-17 0-4 0 0,-54 1-15 0 0,0 26 58 0 0,58-17-89 0 0,12-10-11 0 0,0 1 0 0 0,0 0 0 0 0,-1-1 0 0 0,1 1-1 0 0,0 0 1 0 0,0 0 0 0 0,1 0 0 0 0,-1 0 0 0 0,0 0-1 0 0,0 0 1 0 0,0 0 0 0 0,1 0 0 0 0,-1 0 0 0 0,0 0-1 0 0,1 0 1 0 0,-1 1 0 0 0,1-1 0 0 0,0 0 0 0 0,-1 0-1 0 0,1 1 1 0 0,0-1 0 0 0,0 0 0 0 0,0 1 0 0 0,-1-1 0 0 0,1 0-1 0 0,1 1 1 0 0,-1-1 0 0 0,0 0 0 0 0,0 0 0 0 0,0 1-1 0 0,1-1 1 0 0,-1 0 0 0 0,1 0 0 0 0,-1 1 0 0 0,1-1-1 0 0,-1 0 1 0 0,1 0 0 0 0,0 0 0 0 0,-1 0 0 0 0,1 0-1 0 0,0 0 1 0 0,0 0 0 0 0,0 0 0 0 0,0 0 0 0 0,0 0 0 0 0,0 0-1 0 0,0-1 1 0 0,0 1 0 0 0,0 0 0 0 0,0-1 0 0 0,1 1 7 0 0,21 9 41 0 0,-15-8 1 0 0,-1 1-1 0 0,0 0 0 0 0,0 0 1 0 0,0 0-1 0 0,0 1 0 0 0,0 0 1 0 0,-1 1-1 0 0,0 0 0 0 0,0 0 0 0 0,0 0 1 0 0,-1 0-1 0 0,4 5-41 0 0,-4 70 1142 0 0,-8-70-1052 0 0,-1-1 0 0 0,0 0 1 0 0,0 0-1 0 0,-1 0 0 0 0,0 0 1 0 0,0-1-1 0 0,-1 0 0 0 0,-1 0 1 0 0,1 0-1 0 0,-1-1 0 0 0,0 0 1 0 0,-1 0-1 0 0,1-1 0 0 0,-1 0 1 0 0,-2 0-91 0 0,-7 8 36 0 0,-62 41 20 0 0,11-43-2774 0 0,61-17-2716 0 0,6 3 439 0 0,-1 1-6622 0 0</inkml:trace>
  <inkml:trace contextRef="#ctx0" brushRef="#br0" timeOffset="1568.581">2384 1 18540 0 0,'0'0'1206'0'0,"0"0"-302"0"0,0 0-67 0 0,0 0 70 0 0,0 0-8 0 0,0 0-83 0 0,0 0-92 0 0,0 0-65 0 0,0 0-28 0 0,0 0-60 0 0,0 0-90 0 0,0 0-86 0 0,0 0-71 0 0,7 25-48 0 0,21 83-35 0 0,-21 5 240 0 0,-27 133 21 0 0,-3-94-708 0 0,22-152 51 0 0,1-1 0 0 0,0 1 0 0 0,0 0 0 0 0,0-1 1 0 0,-1 1-1 0 0,1 0 0 0 0,0-1 0 0 0,0 1 0 0 0,-1 0 1 0 0,1-1-1 0 0,0 1 0 0 0,0 0 0 0 0,-1 0 1 0 0,1-1-1 0 0,0 1 0 0 0,-1 0 0 0 0,1 0 0 0 0,0 0 1 0 0,-1 0-1 0 0,1-1 0 0 0,-1 1 0 0 0,1 0 0 0 0,0 0 1 0 0,-1 0-1 0 0,1 0 0 0 0,-1 0 0 0 0,1 0 0 0 0,0 0 1 0 0,-1 0-1 0 0,1 0 0 0 0,-1 0 0 0 0,1 0 0 0 0,0 0 1 0 0,-1 0-1 0 0,1 0 0 0 0,0 1 0 0 0,-1-1 1 0 0,1 0-1 0 0,0 0 0 0 0,-1 0 0 0 0,1 1 0 0 0,0-1 1 0 0,-1 0-1 0 0,1 0 155 0 0,-5-13-4775 0 0,2 5-1221 0 0,1 0-5610 0 0</inkml:trace>
  <inkml:trace contextRef="#ctx0" brushRef="#br0" timeOffset="1810.539">2167 317 12739 0 0,'0'0'2420'0'0,"0"0"-778"0"0,0 0-298 0 0,0 0-62 0 0,0 0-146 0 0,0 0-228 0 0,0 0-201 0 0,0 0-77 0 0,0 0 15 0 0,0 0 74 0 0,0 0 32 0 0,0 0-54 0 0,16 3-93 0 0,119 9 679 0 0,132-8-672 0 0,-207 13-1964 0 0,-40-2-7247 0 0,-16-10-3716 0 0</inkml:trace>
  <inkml:trace contextRef="#ctx0" brushRef="#br0" timeOffset="2067.497">2831 605 23349 0 0,'0'0'840'0'0,"0"0"-417"0"0,0 0-78 0 0,0 0 137 0 0,0 0 66 0 0,0 0-21 0 0,0 0-109 0 0,0 0-128 0 0,0 0-63 0 0,0 0-38 0 0,0 0-50 0 0,0 0-63 0 0,0 0-26 0 0,1 7-36 0 0,2 36-152 0 0,-8-36-1125 0 0,4-6-1934 0 0,0 0-3573 0 0,1 2-5810 0 0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20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0 370 11202 0 0,'0'0'1267'0'0,"0"0"-189"0"0,0 0 86 0 0,0 0 232 0 0,0 0 171 0 0,0 0-13 0 0,0 0-223 0 0,0 0-337 0 0,0 0-294 0 0,0 0-180 0 0,0 0-159 0 0,0 0-65 0 0,21-7 867 0 0,232-51 834 0 0,-104 38-1512 0 0,-35 13 1149 0 0,-136-32-833 0 0,-113-172-2016 0 0,129 194-613 0 0,2 8-5436 0 0,2 7-4938 0 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8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456 313 0 0 0,'0'0'1074'0'0,"0"0"385"0"0,0 0 238 0 0,0 0 208 0 0,0 0 148 0 0,0 0-7 0 0,0 0-109 0 0,0 0-229 0 0,0 0-274 0 0,0 0-183 0 0,0 0-159 0 0,6-1-193 0 0,11 1-311 0 0,-25-3 1589 0 0,2 2-1807 0 0,-4-1-134 0 0,-1 1-1 0 0,1 0 1 0 0,-1 1 0 0 0,1 0-1 0 0,-1 1 1 0 0,1-1 0 0 0,-1 2-1 0 0,1 0 1 0 0,0 0 0 0 0,0 1 0 0 0,-7 3-236 0 0,-121 37 666 0 0,71-9-368 0 0,73 16-228 0 0,2-43-53 0 0,-1 0 0 0 0,2-1 0 0 0,-1 0 0 0 0,1-1 0 0 0,0 0 0 0 0,0 0 0 0 0,0-1 0 0 0,1 0-1 0 0,-1 0 1 0 0,1-1 0 0 0,0-1 0 0 0,0 0 0 0 0,0 0 0 0 0,0-1 0 0 0,0 0 0 0 0,6-1-17 0 0,87 22 186 0 0,-102-22-180 0 0,-1 1 0 0 0,1-1 0 0 0,-1 1 0 0 0,0-1 1 0 0,1 1-1 0 0,-1 0 0 0 0,0-1 0 0 0,0 1 1 0 0,1-1-1 0 0,-1 1 0 0 0,0-1 0 0 0,0 1 1 0 0,0 0-1 0 0,0-1 0 0 0,0 1 0 0 0,0 0 1 0 0,0-1-1 0 0,0 1 0 0 0,0-1 0 0 0,0 1 1 0 0,0 0-1 0 0,0-1 0 0 0,0 1 0 0 0,0 0 1 0 0,-1-1-1 0 0,1 1 0 0 0,0-1 0 0 0,0 1 1 0 0,-1-1-1 0 0,1 1 0 0 0,0-1 0 0 0,-1 1 1 0 0,1-1-1 0 0,-1 1 0 0 0,1-1 0 0 0,-1 1 1 0 0,1-1-1 0 0,-1 1 0 0 0,1-1 0 0 0,-1 0 1 0 0,1 1-1 0 0,-1-1 0 0 0,1 0 0 0 0,-1 0 0 0 0,0 1 1 0 0,1-1-1 0 0,-1 0 0 0 0,1 0 0 0 0,-1 0 1 0 0,0 0-7 0 0,-3 3 30 0 0,-38 31 106 0 0,-1-2-1 0 0,-1-1 0 0 0,-1-3 0 0 0,-8 1-135 0 0,-50 32 103 0 0,99-60-101 0 0,1 1 0 0 0,-1 0 0 0 0,1-1 0 0 0,0 1 0 0 0,0 1 0 0 0,0-1-1 0 0,0 0 1 0 0,0 1 0 0 0,0-1 0 0 0,1 1 0 0 0,-1 0 0 0 0,1 0 0 0 0,-1 0 0 0 0,1 0-1 0 0,0 1 1 0 0,1-1 0 0 0,-1 0 0 0 0,0 1 0 0 0,1-1 0 0 0,0 1 0 0 0,0 0-1 0 0,0-1 1 0 0,0 1 0 0 0,1 0 0 0 0,-1 0 0 0 0,1 0 0 0 0,0-1 0 0 0,0 1 0 0 0,0 0-1 0 0,1 2-1 0 0,45 44 176 0 0,-31-42-119 0 0,0 0 0 0 0,1-1 0 0 0,0 0-1 0 0,1-1 1 0 0,-1-1 0 0 0,1-1 0 0 0,0 0-1 0 0,0-1 1 0 0,1-1 0 0 0,-1-1-1 0 0,0 0 1 0 0,1-1 0 0 0,7-2-57 0 0,-23 2-48 0 0,1-1 1 0 0,0 0 0 0 0,-1 0-1 0 0,1 0 1 0 0,-1 0-1 0 0,1 0 1 0 0,-1-1-1 0 0,0 1 1 0 0,1-1-1 0 0,-1 1 1 0 0,0-1-1 0 0,0 0 1 0 0,0 0-1 0 0,0 0 1 0 0,0 0 0 0 0,-1 0-1 0 0,1 0 1 0 0,-1-1-1 0 0,1 1 1 0 0,-1-1-1 0 0,0 1 1 0 0,0-1-1 0 0,0 1 1 0 0,0-1-1 0 0,0 0 1 0 0,-1 1-1 0 0,1-2 48 0 0,10-40-4332 0 0,-7 7-7287 0 0,-2 25 1122 0 0</inkml:trace>
  <inkml:trace contextRef="#ctx0" brushRef="#br0" timeOffset="403.489">280 1 10290 0 0,'0'0'2510'0'0,"0"0"-1011"0"0,0 0-540 0 0,0 0-118 0 0,0 0 106 0 0,0 0 127 0 0,0 0-29 0 0,0 0-187 0 0,0 0-173 0 0,0 0-94 0 0,0 0-16 0 0,0 0 20 0 0,0 0-12 0 0,-1 14-81 0 0,-7 108 713 0 0,19 81 412 0 0,-28 70-829 0 0,-55 181-437 0 0,44-249-605 0 0,34-194-789 0 0,1-10-4433 0 0,-5-1 3439 0 0,-2 0-9292 0 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25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93 5697 0 0,'0'0'2005'0'0,"0"0"-200"0"0,0 0-126 0 0,0 0 12 0 0,0 0 14 0 0,0 0-41 0 0,0 0-110 0 0,0 0-133 0 0,0 0-179 0 0,0 0-206 0 0,0 0-172 0 0,0 0-189 0 0,0 0-175 0 0,-5-16-109 0 0,-19-45-53 0 0,19 45-84 0 0,5 44 618 0 0,4 680 1492 0 0,-8-643-2278 0 0,4-64-86 0 0,0-1 11 0 0,0 0 8 0 0,0 0 9 0 0,0 0-3 0 0,3-9 32 0 0,20-17-36 0 0,0 0 0 0 0,2 1-1 0 0,0 2 1 0 0,28-20-21 0 0,-51 41 0 0 0,17-14-9 0 0,0 0 0 0 0,1 1 0 0 0,1 1 1 0 0,0 1-1 0 0,1 1 0 0 0,0 0 0 0 0,1 2 0 0 0,0 1 0 0 0,0 1 0 0 0,1 1 1 0 0,0 0-1 0 0,1 2 0 0 0,-1 1 0 0 0,2 1 9 0 0,-23 3-2 0 0,-1 0 0 0 0,1 0 0 0 0,0 1 0 0 0,0-1 1 0 0,-1 1-1 0 0,1-1 0 0 0,0 1 0 0 0,-1 0 0 0 0,1 0 0 0 0,-1 0 0 0 0,1 0 0 0 0,-1 1 0 0 0,1-1 0 0 0,-1 1 1 0 0,0-1-1 0 0,0 1 0 0 0,0 0 0 0 0,0 0 0 0 0,0 0 0 0 0,0 0 0 0 0,0 0 0 0 0,-1 0 0 0 0,1 1 1 0 0,-1-1-1 0 0,1 0 0 0 0,-1 1 0 0 0,0-1 0 0 0,0 1 0 0 0,0-1 0 0 0,0 1 0 0 0,-1 0 2 0 0,8 87 23 0 0,-12-73-9 0 0,0-1 0 0 0,-2 1 0 0 0,0-1 0 0 0,0 0 0 0 0,-2 0 0 0 0,0-1 0 0 0,0 0 0 0 0,-2 0 0 0 0,1-1 0 0 0,-2-1 0 0 0,0 1 0 0 0,-1-2 1 0 0,0 1-1 0 0,-1-2 0 0 0,0 0 0 0 0,-1 0 0 0 0,-8 4-14 0 0,8-3-11 0 0,1-1 1 0 0,-2-1-1 0 0,1-1 0 0 0,-1 0 1 0 0,-1 0-1 0 0,1-2 1 0 0,-1 0-1 0 0,-1 0 0 0 0,1-2 1 0 0,-1 0-1 0 0,0-1 1 0 0,-1-1-1 0 0,1 0 0 0 0,0-1 1 0 0,-1-1-1 0 0,-11-1 11 0 0,25-1-92 0 0,0 1 0 0 0,1-1 0 0 0,-1 0-1 0 0,0 0 1 0 0,1 0 0 0 0,-1 0-1 0 0,1-1 1 0 0,0 1 0 0 0,-1-1 0 0 0,1 0-1 0 0,0 0 1 0 0,0 0 0 0 0,0 0 0 0 0,0-1-1 0 0,1 1 1 0 0,-1-1 0 0 0,1 1 0 0 0,-1-1-1 0 0,1 0 1 0 0,0 0 0 0 0,0 0 0 0 0,0-1-1 0 0,0 1 1 0 0,1 0 0 0 0,-1-1 0 0 0,1 1-1 0 0,0-1 1 0 0,0 1 0 0 0,0-1 0 0 0,1 0-1 0 0,-1-2 93 0 0,16-71-8842 0 0,-5 60 1112 0 0,-3 5-813 0 0</inkml:trace>
  <inkml:trace contextRef="#ctx0" brushRef="#br0" timeOffset="372.305">615 790 0 0 0,'0'0'2323'0'0,"0"0"266"0"0,0 0 166 0 0,0 0-54 0 0,0 0-173 0 0,37 1-289 0 0,113 3-341 0 0,-52-21 935 0 0,-86 14-2611 0 0,0 0 0 0 0,0-1 0 0 0,0 0 0 0 0,-1-1 0 0 0,0 0 1 0 0,0-1-1 0 0,-1 0 0 0 0,1-1 0 0 0,-1 0 0 0 0,0-1 0 0 0,-1 0 1 0 0,0 0-1 0 0,0-1 0 0 0,-1 0 0 0 0,0-1 0 0 0,-1 0 0 0 0,0 0 1 0 0,0 0-1 0 0,-1-1 0 0 0,-1 0 0 0 0,0 0 0 0 0,0 0 1 0 0,-1-1-1 0 0,0 0 0 0 0,-1 0 0 0 0,-1 0 0 0 0,2-9-222 0 0,-5 18 11 0 0,1 0 0 0 0,-1 1 0 0 0,0-1 1 0 0,0 1-1 0 0,0-1 0 0 0,0 1 0 0 0,0 0 0 0 0,0-1 0 0 0,-1 1 0 0 0,1 0 0 0 0,-1 0 0 0 0,1 0 0 0 0,-1 0 0 0 0,0 0 0 0 0,0 0 0 0 0,0 0 1 0 0,0 1-1 0 0,0-1 0 0 0,0 1 0 0 0,-1 0 0 0 0,1-1 0 0 0,0 1 0 0 0,-1 0 0 0 0,1 0 0 0 0,-1 0 0 0 0,1 1 0 0 0,-1-1 0 0 0,1 1 1 0 0,-1-1-1 0 0,0 1 0 0 0,-1 0-11 0 0,-85 2-73 0 0,72 4 67 0 0,0 0 1 0 0,1 2-1 0 0,0 0 0 0 0,0 0 1 0 0,1 2-1 0 0,0 0 1 0 0,1 0-1 0 0,0 1 0 0 0,0 1 1 0 0,1 1-1 0 0,1 0 0 0 0,0 0 1 0 0,1 1-1 0 0,-5 9 6 0 0,8-11-2 0 0,0 0 0 0 0,1 1 0 0 0,1 0 1 0 0,0 0-1 0 0,0 1 0 0 0,2-1 0 0 0,0 1 0 0 0,0 0 0 0 0,1 1 0 0 0,0 5 2 0 0,2-14-2 0 0,1 0 1 0 0,-1 0-1 0 0,1 0 0 0 0,1 0 0 0 0,-1 0 1 0 0,1 0-1 0 0,0 0 0 0 0,0 0 0 0 0,1 0 1 0 0,-1-1-1 0 0,1 1 0 0 0,1 0 0 0 0,-1-1 1 0 0,1 1-1 0 0,0-1 0 0 0,0 0 0 0 0,1 0 1 0 0,-1 0-1 0 0,1 0 0 0 0,0-1 1 0 0,1 0-1 0 0,-1 0 0 0 0,1 0 0 0 0,-1 0 1 0 0,6 2 1 0 0,9 4-19 0 0,0-1 0 0 0,1-1 0 0 0,0-2 0 0 0,0 1 0 0 0,1-2 0 0 0,0-1-1 0 0,0-1 1 0 0,0 0 0 0 0,0-2 0 0 0,1 0 0 0 0,13-2 19 0 0,77-5-8211 0 0,-93 3-3681 0 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23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35 995 3465 0 0,'0'0'2056'0'0,"0"0"-111"0"0,0 0-88 0 0,0 0-26 0 0,0 0-112 0 0,0 0-232 0 0,0 0-152 0 0,0 0-154 0 0,0 0-130 0 0,0 0-73 0 0,0 0-127 0 0,-5-3-100 0 0,-18-11-77 0 0,16-23 1213 0 0,10 17-1647 0 0,0 0 1 0 0,1 0 0 0 0,1 1-1 0 0,0 0 1 0 0,2 0 0 0 0,0 0-1 0 0,2 1 1 0 0,0 0 0 0 0,0 0-1 0 0,2 1 1 0 0,11-15-241 0 0,10-19 236 0 0,-20 29-177 0 0,1 0 1 0 0,0 0-1 0 0,2 2 1 0 0,1 0 0 0 0,1 0-1 0 0,0 2 1 0 0,1 0-1 0 0,1 1 1 0 0,1 1-1 0 0,0 0 1 0 0,17-8-60 0 0,-36 23-1 0 0,1-1 0 0 0,0 1 1 0 0,0-1-1 0 0,0 1 1 0 0,0 0-1 0 0,0 0 1 0 0,0 0-1 0 0,1 0 0 0 0,-1 0 1 0 0,0 1-1 0 0,0-1 1 0 0,1 1-1 0 0,-1-1 0 0 0,1 1 1 0 0,-1 0-1 0 0,0 0 1 0 0,1 0-1 0 0,-1 0 0 0 0,0 0 1 0 0,1 1-1 0 0,-1-1 1 0 0,0 1-1 0 0,1-1 0 0 0,-1 1 1 0 0,0 0-1 0 0,0 0 1 0 0,0 0-1 0 0,0 0 1 0 0,0 0-1 0 0,0 1 0 0 0,0-1 1 0 0,0 1-1 0 0,0-1 1 0 0,0 1-1 0 0,-1-1 0 0 0,1 1 1 0 0,-1 0-1 0 0,1 0 1 0 0,-1 0-1 0 0,0 0 0 0 0,0 0 1 0 0,0 0-1 0 0,0 0 1 0 0,0 0-1 0 0,0 2 1 0 0,5 18 42 0 0,-2 1 0 0 0,-1 0 0 0 0,0 0 0 0 0,-2 0 0 0 0,-1 0 0 0 0,0 1 0 0 0,-2-1-1 0 0,-1 0 1 0 0,-2 8-42 0 0,-14 92-17 0 0,15-66-10 0 0,4-56 9 0 0,0-1 19 0 0,0 0-6 0 0,0 0 31 0 0,0 0-22 0 0,0 0-5 0 0,0-5-88 0 0,65-106 105 0 0,114-146 1 0 0,-4 54-37 0 0,-172 200 21 0 0,-3 2-1 0 0,0 1 0 0 0,0-1 1 0 0,0 1-1 0 0,0-1 0 0 0,0 1 1 0 0,0-1-1 0 0,0 1 0 0 0,0-1 1 0 0,0 1-1 0 0,0-1 1 0 0,0 1-1 0 0,0-1 0 0 0,1 1 1 0 0,-1-1-1 0 0,0 1 0 0 0,0-1 1 0 0,0 1-1 0 0,1 0 0 0 0,-1-1 1 0 0,0 1-1 0 0,1-1 0 0 0,-1 1 1 0 0,0 0-1 0 0,1-1 1 0 0,-1 1-1 0 0,1 0 0 0 0,-1-1 1 0 0,1 1-1 0 0,-1 0 0 0 0,0 0 1 0 0,1-1-1 0 0,-1 1 0 0 0,1 0 1 0 0,-1 0-1 0 0,1 0 1 0 0,-1 0-1 0 0,1 0 0 0 0,-1 0 1 0 0,1 0-1 0 0,-1 0 0 0 0,1 0 1 0 0,-1 0-1 0 0,1 0 0 0 0,-1 0 1 0 0,1 0-1 0 0,-1 0 0 0 0,1 0 1 0 0,-1 0-1 0 0,1 1 1 0 0,-1-1-1 0 0,1 0 0 0 0,-1 0 1 0 0,1 0-1 0 0,-1 1 0 0 0,1-1 1 0 0,-1 0-1 0 0,0 1 0 0 0,1-1 1 0 0,-1 0-1 0 0,0 1 1 0 0,1-1-1 0 0,-1 1 0 0 0,0-1 1 0 0,1 0-1 0 0,-1 1 0 0 0,0-1 1 0 0,0 1-1 0 0,0-1 0 0 0,1 1 0 0 0,-4 28 33 0 0,0 0-1 0 0,-2 0 0 0 0,-1-1 1 0 0,-1 0-1 0 0,-9 22-32 0 0,-11 49 116 0 0,19-64-111 0 0,2 1 0 0 0,1 0 0 0 0,2-1 0 0 0,1 1 0 0 0,2 0 0 0 0,2 4-5 0 0,22-5-1195 0 0,6-31-7930 0 0,-26-4-2018 0 0</inkml:trace>
  <inkml:trace contextRef="#ctx0" brushRef="#br0" timeOffset="382.864">1154 417 14819 0 0,'0'0'1170'0'0,"0"0"-391"0"0,0 0-127 0 0,0 0 71 0 0,0 0 94 0 0,0 0 7 0 0,0 0-133 0 0,0 0-154 0 0,0 0-134 0 0,0 0-88 0 0,0 0-56 0 0,0 0-18 0 0,0 0-24 0 0,-5 29 12 0 0,-15 93 21 0 0,19-27 382 0 0,1-88-587 0 0,1 1 0 0 0,0 0 0 0 0,1-1 0 0 0,0 1 0 0 0,0-1 0 0 0,1 0 0 0 0,-1 0 0 0 0,2 0 0 0 0,-1 0 0 0 0,1 0 0 0 0,0-1 0 0 0,0 1 0 0 0,1-1-1 0 0,-1 0 1 0 0,2-1 0 0 0,-1 1 0 0 0,1-1 0 0 0,-1 0 0 0 0,1 0 0 0 0,1-1 0 0 0,-1 0 0 0 0,1 0 0 0 0,-1 0 0 0 0,1-1 0 0 0,0 0 0 0 0,0 0 0 0 0,1-1 0 0 0,-1 1 0 0 0,0-2 0 0 0,1 1-1 0 0,0-1 1 0 0,-1 0 0 0 0,6-1-45 0 0,-4 0 84 0 0,-1 0-1 0 0,1-1 1 0 0,-1 0-1 0 0,0-1 1 0 0,1 0-1 0 0,-1 0 1 0 0,0-1-1 0 0,0 0 1 0 0,0 0 0 0 0,-1-1-1 0 0,1 0 1 0 0,-1 0-1 0 0,0-1 1 0 0,0 1-1 0 0,0-2 1 0 0,1-1-84 0 0,10-11 113 0 0,-1 0 0 0 0,0-2 1 0 0,-1 0-1 0 0,-2-1 0 0 0,0 0 1 0 0,-1-1-1 0 0,-1 0 0 0 0,-1-2 1 0 0,-1 1-1 0 0,-1-1 1 0 0,-1 0-1 0 0,3-17-113 0 0,-8 28 17 0 0,-1 1 1 0 0,0-1-1 0 0,-1 0 0 0 0,0 0 1 0 0,-1 0-1 0 0,0 0 0 0 0,-1 1 1 0 0,-1-1-1 0 0,-1-5-17 0 0,3 17-33 0 0,0 0-1 0 0,-1-1 1 0 0,1 1-1 0 0,-1-1 1 0 0,1 1 0 0 0,-1 0-1 0 0,1-1 1 0 0,-1 1-1 0 0,0 0 1 0 0,0 0 0 0 0,1-1-1 0 0,-1 1 1 0 0,0 0 0 0 0,0 0-1 0 0,0 0 1 0 0,0 0-1 0 0,-1 0 1 0 0,1 0 0 0 0,0 0-1 0 0,0 1 1 0 0,0-1-1 0 0,-1 0 1 0 0,1 1 0 0 0,0-1-1 0 0,-1 1 1 0 0,1-1-1 0 0,-1 1 1 0 0,1 0 0 0 0,0-1-1 0 0,-1 1 1 0 0,1 0-1 0 0,-1 0 1 0 0,1 0 33 0 0,-28 15-8077 0 0,25-4-3693 0 0</inkml:trace>
  <inkml:trace contextRef="#ctx0" brushRef="#br0" timeOffset="1130.49">2274 374 2953 0 0,'0'0'1888'0'0,"0"0"-84"0"0,0 0 41 0 0,0 0 77 0 0,0 0-15 0 0,0 0-174 0 0,0 0-207 0 0,0 0-264 0 0,0 0-226 0 0,0 0-185 0 0,0 0-126 0 0,0 0-58 0 0,0 0-32 0 0,0-10-18 0 0,1-35-13 0 0,-2 44-538 0 0,1 0 0 0 0,0-1 0 0 0,0 1-1 0 0,-1 0 1 0 0,1-1 0 0 0,0 1 0 0 0,-1 0-1 0 0,0 0 1 0 0,1-1 0 0 0,-1 1 0 0 0,0 0-1 0 0,1 0 1 0 0,-1 0 0 0 0,0 0 0 0 0,0 0-1 0 0,0 0 1 0 0,0 0 0 0 0,0 0 0 0 0,0 1-1 0 0,0-1 1 0 0,0 0 0 0 0,0 0-1 0 0,-1 1 1 0 0,1-1 0 0 0,0 1 0 0 0,0-1-1 0 0,-1 1 1 0 0,1-1 0 0 0,0 1 0 0 0,0 0-1 0 0,-1 0 1 0 0,1 0 0 0 0,0 0 0 0 0,-1 0-1 0 0,0 0-65 0 0,-2-1 113 0 0,-10 2-44 0 0,0 0-1 0 0,0 1 1 0 0,0 0 0 0 0,1 1-1 0 0,-1 1 1 0 0,1 0-1 0 0,-1 1 1 0 0,1 0 0 0 0,1 1-1 0 0,-1 0 1 0 0,1 1 0 0 0,-11 9-69 0 0,17-13 19 0 0,-58 39 86 0 0,63-41-104 0 0,0 0 0 0 0,-1 0-1 0 0,1 0 1 0 0,0 0 0 0 0,0 0 0 0 0,0 0-1 0 0,0 0 1 0 0,0 0 0 0 0,0 1-1 0 0,0-1 1 0 0,0 0 0 0 0,0 1-1 0 0,1-1 1 0 0,-1 1 0 0 0,0-1-1 0 0,1 1 1 0 0,0-1 0 0 0,-1 1-1 0 0,1-1 1 0 0,0 1 0 0 0,-1 0-1 0 0,1-1 1 0 0,0 1 0 0 0,0-1 0 0 0,1 1-1 0 0,-1-1 1 0 0,0 1 0 0 0,0 0-1 0 0,1-1 1 0 0,-1 1 0 0 0,1-1-1 0 0,-1 1 1 0 0,1-1 0 0 0,0 1-1 0 0,-1-1 1 0 0,1 0 0 0 0,0 1-1 0 0,0-1 1 0 0,0 0 0 0 0,0 0-1 0 0,0 1 0 0 0,49 44 42 0 0,10-12 28 0 0,-52-31-54 0 0,0 0 1 0 0,0 0 0 0 0,-1 0 0 0 0,1 1 0 0 0,-1 1 0 0 0,0-1 0 0 0,0 1 0 0 0,-1 0-1 0 0,1 1 1 0 0,-1-1 0 0 0,0 1 0 0 0,-1 1 0 0 0,1-1 0 0 0,-1 1 0 0 0,0 0 0 0 0,-1 0-1 0 0,0 0 1 0 0,0 1 0 0 0,0-1 0 0 0,-1 1 0 0 0,0 0 0 0 0,-1 0 0 0 0,0 0 0 0 0,0 3-17 0 0,-1-7 33 0 0,0 0 1 0 0,-1 0 0 0 0,1 0 0 0 0,-1 0 0 0 0,0 0-1 0 0,0 0 1 0 0,-1 0 0 0 0,1 0 0 0 0,-1 0 0 0 0,0 0 0 0 0,0 0-1 0 0,0 0 1 0 0,0 0 0 0 0,-1 0 0 0 0,0-1 0 0 0,0 1-1 0 0,0 0 1 0 0,0-1 0 0 0,0 0 0 0 0,-1 1 0 0 0,1-1 0 0 0,-1 0-1 0 0,0 0 1 0 0,0-1 0 0 0,-3 3-34 0 0,-12 6 40 0 0,0 0 0 0 0,-1-1 0 0 0,-1-1 0 0 0,0-1 1 0 0,0 0-1 0 0,0-2 0 0 0,-1 0 0 0 0,0-1 0 0 0,0-2 0 0 0,0 0 0 0 0,-1-1 0 0 0,1-1 0 0 0,-1-1 0 0 0,1-1 0 0 0,-2-1-39 0 0,-69-24-267 0 0,76 1-1962 0 0,17 9-6886 0 0,3 14-2502 0 0</inkml:trace>
  <inkml:trace contextRef="#ctx0" brushRef="#br0" timeOffset="1525.93">2911 1 15875 0 0,'0'0'2078'0'0,"0"0"-900"0"0,0 0-433 0 0,0 0 9 0 0,0 0 154 0 0,0 0 72 0 0,0 0-92 0 0,0 0-224 0 0,0 0-138 0 0,0 0-29 0 0,0 0 3 0 0,0 0 2 0 0,0 0-69 0 0,1 20-73 0 0,-4 138 469 0 0,-36 265-57 0 0,13-230-783 0 0,17-174-972 0 0,8-19 715 0 0,-1-9-1498 0 0,-4-18-1660 0 0,1 9-3340 0 0,3 10-4534 0 0</inkml:trace>
  <inkml:trace contextRef="#ctx0" brushRef="#br0" timeOffset="1781.005">2497 363 12547 0 0,'0'0'2742'0'0,"0"0"-1318"0"0,0 0-667 0 0,0 0-42 0 0,0 0 200 0 0,0 0 251 0 0,0 0 115 0 0,0 0-75 0 0,0 0-166 0 0,0 0-197 0 0,0 0-158 0 0,39 3-116 0 0,123 10-85 0 0,56-14 700 0 0,-196-1-1554 0 0,59-2 873 0 0,-27 3-6339 0 0,-44 1-5801 0 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26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220 822 2873 0 0,'0'0'2539'0'0,"0"0"-485"0"0,0 0-177 0 0,0 0 14 0 0,0 0 2 0 0,0 0-177 0 0,0 0-234 0 0,0 0-234 0 0,0 0-220 0 0,0 0-176 0 0,0 0-162 0 0,0 0-110 0 0,0 0-134 0 0,-27 6-113 0 0,-82 21-58 0 0,106-27-262 0 0,1 1 0 0 0,-1-1 0 0 0,0 1 0 0 0,0 0 0 0 0,1 0 0 0 0,-1 0 0 0 0,1 1 0 0 0,-1-1 0 0 0,1 0 0 0 0,0 1 0 0 0,-1 0 0 0 0,1-1 0 0 0,0 1 0 0 0,0 0 0 0 0,0 0 0 0 0,0 0 0 0 0,1 0 0 0 0,-1 1 0 0 0,1-1 0 0 0,-1 0 0 0 0,1 1 0 0 0,0-1 0 0 0,-1 1 0 0 0,1 1-13 0 0,-3 6 42 0 0,-1 1 1 0 0,0 1-1 0 0,1 1 1 0 0,0-1 0 0 0,1 1-1 0 0,1 0 1 0 0,0-1-1 0 0,0 1 1 0 0,1 0-1 0 0,1 0 1 0 0,0 0-1 0 0,1 0 1 0 0,2 10-43 0 0,-2-17 39 0 0,0 0-1 0 0,1 1 1 0 0,0-1 0 0 0,0-1-1 0 0,0 1 1 0 0,1 0 0 0 0,-1-1-1 0 0,1 1 1 0 0,1-1 0 0 0,-1 0 0 0 0,1 0-1 0 0,0 0 1 0 0,0 0 0 0 0,0-1-1 0 0,1 1 1 0 0,0-1 0 0 0,0 0-1 0 0,0-1 1 0 0,0 1 0 0 0,0-1-1 0 0,1 0 1 0 0,-1 0 0 0 0,1-1-1 0 0,0 0 1 0 0,0 0 0 0 0,0 0-1 0 0,3 0-38 0 0,0 0 88 0 0,-1-1 0 0 0,1 0-1 0 0,1 0 1 0 0,-1-1-1 0 0,0 0 1 0 0,0-1-1 0 0,0 0 1 0 0,0 0 0 0 0,0-1-1 0 0,-1 0 1 0 0,1 0-1 0 0,0-1 1 0 0,-1-1-1 0 0,0 1 1 0 0,1-1 0 0 0,-2-1-1 0 0,1 1 1 0 0,0-1-1 0 0,-1-1 1 0 0,0 1-1 0 0,0-1 1 0 0,0 0 0 0 0,-1-1-1 0 0,0 0 1 0 0,0 0-1 0 0,-1 0 1 0 0,0-1-1 0 0,0 1 1 0 0,-1-1 0 0 0,0 0-1 0 0,0-1 1 0 0,-1 1-1 0 0,0-1 1 0 0,0 1-1 0 0,-1-1 1 0 0,0 0 0 0 0,-1 0-1 0 0,0 0 1 0 0,0-4-88 0 0,-1 3-70 0 0,0 0 0 0 0,0 0 0 0 0,-1-1 1 0 0,-1 1-1 0 0,0 0 0 0 0,0 0 0 0 0,0 0 0 0 0,-2 0 1 0 0,1 1-1 0 0,-1-1 0 0 0,0 1 0 0 0,-1 0 0 0 0,0 0 1 0 0,-1 1-1 0 0,0-1 0 0 0,0 1 0 0 0,-1 0 0 0 0,0 1 1 0 0,0-1-1 0 0,0 2 0 0 0,-1-1 0 0 0,0 1 0 0 0,-1 0 0 0 0,0 0 1 0 0,1 1-1 0 0,-2 1 0 0 0,1-1 0 0 0,0 1 0 0 0,-1 1 1 0 0,0 0-1 0 0,0 0 0 0 0,0 1 0 0 0,0 0 0 0 0,0 1 1 0 0,0 0-1 0 0,0 1 0 0 0,-1 0 0 0 0,-7 1 70 0 0,-46 31-3350 0 0,33 3-5469 0 0,23-22-2549 0 0</inkml:trace>
  <inkml:trace contextRef="#ctx0" brushRef="#br0" timeOffset="343.224">621 1146 11570 0 0,'0'0'1125'0'0,"0"0"-276"0"0,0 0 79 0 0,0 0 201 0 0,0 0 114 0 0,0 0-50 0 0,0 0-190 0 0,0 0-172 0 0,0 0-128 0 0,0 0-83 0 0,0 0-28 0 0,0 0-21 0 0,-10 18-32 0 0,-30 57-7 0 0,30-57-36 0 0,10-18-8 0 0,0 0 31 0 0,3-19 1648 0 0,14-37-1923 0 0,2 1-1 0 0,3 1 1 0 0,3 2 0 0 0,1 0 0 0 0,17-22-244 0 0,83-83 112 0 0,-126 157-137 0 0,0 0 0 0 0,0 1 0 0 0,0-1 0 0 0,0 0 0 0 0,1 0 0 0 0,-1 0 0 0 0,0 1 0 0 0,0-1 0 0 0,0 0 0 0 0,1 0 0 0 0,-1 0 0 0 0,0 0 0 0 0,0 0 1 0 0,0 0-1 0 0,1 1 0 0 0,-1-1 0 0 0,0 0 0 0 0,0 0 0 0 0,1 0 0 0 0,-1 0 0 0 0,0 0 0 0 0,0 0 0 0 0,1 0 0 0 0,-1 0 0 0 0,0 0 0 0 0,0 0 0 0 0,0 0 0 0 0,1 0 0 0 0,-1 0 0 0 0,0 0 1 0 0,0 0-1 0 0,1 0 0 0 0,-1 0 0 0 0,0-1 0 0 0,0 1 0 0 0,1 0 0 0 0,-1 0 0 0 0,0 0 0 0 0,0 0 0 0 0,0 0 0 0 0,1-1 0 0 0,-1 1 0 0 0,0 0 0 0 0,0 0 0 0 0,0 0 25 0 0,1 10-26 0 0,1 4-655 0 0,11 71-1754 0 0,-6-57-1666 0 0,2-2-3845 0 0,-5-17-3363 0 0</inkml:trace>
  <inkml:trace contextRef="#ctx0" brushRef="#br0" timeOffset="787.444">1495 113 14643 0 0,'0'0'1554'0'0,"0"0"-398"0"0,0 0-170 0 0,0 0-4 0 0,0 0 80 0 0,0 0-34 0 0,0 0-177 0 0,0 0-212 0 0,0 0-146 0 0,0 0-66 0 0,0 0 5 0 0,0 0 67 0 0,0 0 24 0 0,2 8-8 0 0,21 324 2334 0 0,-19-222-2757 0 0,-5 1-1 0 0,-5-1 0 0 0,-10 44-91 0 0,0 48 91 0 0,15-147-3826 0 0,1-63 2720 0 0,-1-17-2158 0 0,-2 9-3150 0 0,1 8-5002 0 0</inkml:trace>
  <inkml:trace contextRef="#ctx0" brushRef="#br0" timeOffset="1041.896">1058 768 10194 0 0,'0'0'3169'0'0,"0"0"-1773"0"0,0 0-570 0 0,0 0 131 0 0,0 0 153 0 0,0 0 42 0 0,0 0-86 0 0,34-8-160 0 0,106-27-123 0 0,102 4 1486 0 0,15 1-2700 0 0,-194 11-1321 0 0,-27-3-6078 0 0,-28 17-3320 0 0</inkml:trace>
  <inkml:trace contextRef="#ctx0" brushRef="#br0" timeOffset="1409.732">2089 159 10898 0 0,'0'0'5630'0'0,"0"0"-3430"0"0,0 0-1212 0 0,0 0-241 0 0,0 0-3 0 0,0 0 96 0 0,0 0-46 0 0,0 0-109 0 0,-15 34-89 0 0,-45 110-69 0 0,20-18 303 0 0,25-71-702 0 0,2 1 1 0 0,3 0 0 0 0,3 0 0 0 0,2 1-1 0 0,2 0 1 0 0,4 22-129 0 0,-2-72-1 0 0,1 0 0 0 0,0-1 0 0 0,1 1 0 0 0,-1 0 0 0 0,1-1 0 0 0,1 1 0 0 0,-1-1 0 0 0,1 1 1 0 0,0-1-1 0 0,1 0 0 0 0,-1 1 0 0 0,1-1 0 0 0,0-1 0 0 0,1 1 0 0 0,0 0 0 0 0,-1-1 0 0 0,2 0 0 0 0,-1 1 0 0 0,1-2 0 0 0,-1 1 0 0 0,1-1 0 0 0,1 1 0 0 0,-1-1 1 0 0,1-1-1 0 0,-1 1 0 0 0,1-1 0 0 0,0 0 0 0 0,0 0 0 0 0,0-1 0 0 0,6 2 1 0 0,-1-4 17 0 0,1-1 1 0 0,-1 0-1 0 0,0-1 0 0 0,0 0 1 0 0,0-1-1 0 0,0 0 0 0 0,0-1 1 0 0,-1 0-1 0 0,1-1 0 0 0,-1 0 1 0 0,0 0-1 0 0,-1-1 0 0 0,1-1 1 0 0,-1 0-1 0 0,0 0 0 0 0,-1 0 1 0 0,1-2-18 0 0,53-35 72 0 0,40-13-34 0 0,-100 58-32 0 0,0 1 0 0 0,-1-1 0 0 0,1 1-1 0 0,0 0 1 0 0,-1-1 0 0 0,1 1-1 0 0,-1 0 1 0 0,0 0 0 0 0,0 0 0 0 0,0 0-1 0 0,0 0 1 0 0,0 0 0 0 0,0 0-1 0 0,0 0 1 0 0,-1 1 0 0 0,1-1 0 0 0,-1 0-1 0 0,1 0 1 0 0,-1 1 0 0 0,0-1 0 0 0,0 0-1 0 0,0 1 1 0 0,0-1 0 0 0,0 0-1 0 0,-1 0 1 0 0,1 1 0 0 0,-1-1 0 0 0,0 0-1 0 0,1 0 1 0 0,-1 0 0 0 0,0 1-6 0 0,0 11 44 0 0,-11 124 132 0 0,12-136-218 0 0,1 0 0 0 0,0 0-1 0 0,0 1 1 0 0,0-1 0 0 0,0 0 0 0 0,0 0 0 0 0,0 0 0 0 0,0 0 0 0 0,1 0 0 0 0,-1 0-1 0 0,1 0 1 0 0,-1-1 0 0 0,1 1 0 0 0,0 0 0 0 0,0-1 0 0 0,-1 0 0 0 0,1 1 0 0 0,0-1-1 0 0,1 0 1 0 0,-1 0 0 0 0,0 0 0 0 0,0 0 0 0 0,0 0 0 0 0,0 0 0 0 0,1-1 0 0 0,-1 1-1 0 0,0-1 1 0 0,3 0 42 0 0,17-3-3318 0 0,0-9-3679 0 0,-15 5-4781 0 0</inkml:trace>
  <inkml:trace contextRef="#ctx0" brushRef="#br0" timeOffset="1685.542">2923 784 14851 0 0,'0'0'1498'0'0,"0"0"-370"0"0,0 0-68 0 0,0 0-55 0 0,0 0-123 0 0,0 0-152 0 0,0 0-253 0 0,0 0-185 0 0,0 0-108 0 0,-26 32-64 0 0,-81 103-52 0 0,71-70-10 0 0,35-55-50 0 0,0-5-8 0 0,0-1 1 0 0,0 0-1 0 0,1 1 1 0 0,-1-1-1 0 0,1 0 1 0 0,0 1-1 0 0,0-1 1 0 0,0 1-1 0 0,0-1 1 0 0,1 1-1 0 0,0-1 1 0 0,0 0-1 0 0,0 1 1 0 0,0-1-1 0 0,1 0 1 0 0,0 0-1 0 0,0 0 1 0 0,0 0-1 0 0,0 0 1 0 0,0-1-1 0 0,1 1 1 0 0,0 0-1 0 0,0-1 1 0 0,0 0-1 0 0,0 0 1 0 0,0 0-1 0 0,1 0 1 0 0,-1 0-1 0 0,4 1 0 0 0,0-1 89 0 0,0 0 0 0 0,1-1 0 0 0,-1 0 0 0 0,1 0-1 0 0,-1-1 1 0 0,1 0 0 0 0,0 0 0 0 0,-1-1 0 0 0,1 0-1 0 0,0 0 1 0 0,-1-1 0 0 0,1 0 0 0 0,0-1-1 0 0,-1 1 1 0 0,1-1 0 0 0,-1-1 0 0 0,0 1 0 0 0,0-1-1 0 0,0 0 1 0 0,0-1 0 0 0,0 0 0 0 0,-1 0 0 0 0,0 0-1 0 0,1-1 1 0 0,-2 0 0 0 0,4-3-89 0 0,-3 0 96 0 0,0 0 1 0 0,0 0-1 0 0,-1-1 1 0 0,0 1-1 0 0,0-1 1 0 0,-1 0-1 0 0,0-1 0 0 0,-1 1 1 0 0,0-1-1 0 0,-1 1 1 0 0,0-1-1 0 0,0 0 1 0 0,-1 0-1 0 0,0 0 0 0 0,-1 0 1 0 0,0 0-1 0 0,0 0 1 0 0,-1 0-1 0 0,-1 0 1 0 0,0 0-1 0 0,0 1 1 0 0,0-1-1 0 0,-4-6-96 0 0,-37-51-1746 0 0,-27 27-3444 0 0,57 39-6054 0 0</inkml:trace>
  <inkml:trace contextRef="#ctx0" brushRef="#br0" timeOffset="2326.658">3624 818 13779 0 0,'0'0'3349'0'0,"0"0"-1757"0"0,0 0-457 0 0,0 0 85 0 0,0 0-24 0 0,0 0-94 0 0,0 0-196 0 0,0 0-281 0 0,0 0-205 0 0,0 0-181 0 0,0 0-121 0 0,0 0-66 0 0,-35-9-10 0 0,-109-23-3 0 0,141 31-39 0 0,1 1 1 0 0,-1-1-1 0 0,1 0 1 0 0,-1 1 0 0 0,1 0-1 0 0,-1-1 1 0 0,1 1 0 0 0,-1 0-1 0 0,1 0 1 0 0,-1 1-1 0 0,1-1 1 0 0,-1 1 0 0 0,1-1-1 0 0,-1 1 1 0 0,1 0 0 0 0,-1-1-1 0 0,1 1 1 0 0,0 1-1 0 0,-1-1 1 0 0,1 0 0 0 0,0 0-1 0 0,0 1 1 0 0,0-1 0 0 0,0 1-1 0 0,0 0 1 0 0,0 0-1 0 0,1 0 1 0 0,-1 0 0 0 0,0 0-1 0 0,1 0 1 0 0,0 0 0 0 0,-1 0-1 0 0,1 1 0 0 0,-6 8 5 0 0,-5 2-34 0 0,2 1 0 0 0,0-1 0 0 0,0 2 0 0 0,2-1 0 0 0,-1 1 0 0 0,2 1 0 0 0,0-1 0 0 0,1 1 0 0 0,1 0 0 0 0,0 1 0 0 0,1-1 0 0 0,1 1 0 0 0,0 0 0 0 0,2 0 0 0 0,0 0 0 0 0,1 15 29 0 0,1-27 6 0 0,1 1 1 0 0,0-1-1 0 0,0 0 1 0 0,0 0 0 0 0,0 0-1 0 0,1-1 1 0 0,0 1-1 0 0,0-1 1 0 0,1 1-1 0 0,-1-1 1 0 0,1 0 0 0 0,0 0-1 0 0,0 0 1 0 0,0-1-1 0 0,0 0 1 0 0,0 0-1 0 0,1 0 1 0 0,0 0 0 0 0,0 0-1 0 0,0-1 1 0 0,0 0-1 0 0,0 0 1 0 0,0 0-1 0 0,0-1 1 0 0,0 0 0 0 0,1 0-1 0 0,-1 0 1 0 0,1-1-1 0 0,-1 1 1 0 0,1-1-1 0 0,-1-1 1 0 0,0 1 0 0 0,1-1-1 0 0,-1 0 1 0 0,0 0-1 0 0,1 0 1 0 0,-1-1-1 0 0,0 0 1 0 0,0 0-1 0 0,4-2-6 0 0,118-94 1187 0 0,-48 32-212 0 0,-78 66-974 0 0,0-1 0 0 0,0 0 0 0 0,0 0 0 0 0,0 1-1 0 0,1-1 1 0 0,-1 1 0 0 0,0-1 0 0 0,0 1 0 0 0,1-1 0 0 0,-1 1-1 0 0,0 0 1 0 0,0 0 0 0 0,1-1 0 0 0,-1 1 0 0 0,0 0 0 0 0,1 0 0 0 0,-1 0-1 0 0,0 1 1 0 0,0-1 0 0 0,1 0 0 0 0,-1 0 0 0 0,0 1 0 0 0,1-1-1 0 0,-1 1 1 0 0,0-1 0 0 0,0 1 0 0 0,0-1 0 0 0,0 1 0 0 0,0 0-1 0 0,1 0 1 0 0,-1-1 0 0 0,0 1 0 0 0,-1 0 0 0 0,1 0 0 0 0,0 0-1 0 0,0 0 1 0 0,0 0 0 0 0,0 0 0 0 0,-1 0 0 0 0,1 1 0 0 0,-1-1-1 0 0,1 0 1 0 0,-1 0 0 0 0,1 0 0 0 0,-1 1 0 0 0,1-1 0 0 0,-1 1-1 0 0,15 64 49 0 0,-15-65-47 0 0,10 376-522 0 0,-1-283 332 0 0,3 9-1 0 0,-5 0 0 0 0,-5 42 189 0 0,-3-130-5 0 0,-1 0 1 0 0,0 1-1 0 0,-1-1 0 0 0,0 0 0 0 0,-2 0 0 0 0,1-1 0 0 0,-2 0 0 0 0,0 1 0 0 0,-3 2 5 0 0,7-11 0 0 0,-1-1 0 0 0,-1 0 0 0 0,1 1 0 0 0,-1-2 0 0 0,1 1 0 0 0,-1 0 0 0 0,-1-1 0 0 0,1 0 0 0 0,-1 1 0 0 0,0-2 0 0 0,1 1 0 0 0,-2-1 0 0 0,1 1 0 0 0,0-2 0 0 0,-1 1-1 0 0,1 0 1 0 0,-1-1 0 0 0,0 0 0 0 0,0 0 0 0 0,0-1 0 0 0,0 0 0 0 0,0 0 0 0 0,0 0 0 0 0,-2-1 0 0 0,3 0 2 0 0,-1 0 1 0 0,0 0-1 0 0,0-1 0 0 0,1 0 1 0 0,-1 0-1 0 0,0 0 0 0 0,1-1 1 0 0,-1 1-1 0 0,1-1 0 0 0,0-1 1 0 0,0 1-1 0 0,0-1 0 0 0,0 0 1 0 0,0 0-1 0 0,0-1 0 0 0,1 1 1 0 0,-1-1-1 0 0,1 0 0 0 0,0 0 1 0 0,0 0-1 0 0,1-1 0 0 0,-1 1 1 0 0,1-1-1 0 0,-2-5-2 0 0,0 2 4 0 0,1 0 0 0 0,0-1 0 0 0,1 1 0 0 0,0-1 0 0 0,1 0 0 0 0,-1 0 1 0 0,2 0-1 0 0,-1 0 0 0 0,1 0 0 0 0,1 0 0 0 0,-1 0 0 0 0,2-1 0 0 0,-1 1 0 0 0,1 0 0 0 0,1 0 0 0 0,-1 0 0 0 0,2 0 0 0 0,-1 0 0 0 0,3-6-4 0 0,11-12 17 0 0,2 0 0 0 0,0 1 0 0 0,1 1 0 0 0,2 1 0 0 0,0 1 0 0 0,2 1 0 0 0,0 0 0 0 0,2 2 0 0 0,0 1 0 0 0,1 1 0 0 0,23-11-17 0 0,101-58-2293 0 0,-100 60 623 0 0,-30 15-4834 0 0,-6 4-5883 0 0</inkml:trace>
  <inkml:trace contextRef="#ctx0" brushRef="#br0" timeOffset="4634.182">4198 1019 0 0 0,'0'0'251'0'0,"0"0"223"0"0,0 0 29 0 0,0 0 48 0 0,0 0 69 0 0,0 0 92 0 0,6-7 122 0 0,3-3-504 0 0,14-19 1183 0 0,-5 10 2689 0 0,-20 21 3513 0 0,-6 4-3936 0 0,-44 47-3598 0 0,46-44-170 0 0,0 1 1 0 0,0-1-1 0 0,0 1 1 0 0,1 0-1 0 0,1 0 1 0 0,0 1-1 0 0,0 0 1 0 0,1-1-1 0 0,1 1 1 0 0,0 0-1 0 0,0 0 1 0 0,1 0-1 0 0,0 0 1 0 0,1 1-1 0 0,0-1 1 0 0,2 9-12 0 0,-1-16 15 0 0,0 0 0 0 0,0 0 0 0 0,1-1 0 0 0,-1 1 0 0 0,1 0 1 0 0,0-1-1 0 0,0 1 0 0 0,0-1 0 0 0,0 1 0 0 0,1-1 0 0 0,-1 0 1 0 0,1 0-1 0 0,0 0 0 0 0,0 0 0 0 0,0-1 0 0 0,0 1 0 0 0,1-1 1 0 0,-1 0-1 0 0,1 0 0 0 0,-1 0 0 0 0,1 0 0 0 0,0-1 0 0 0,0 0 1 0 0,0 1-1 0 0,-1-1 0 0 0,1 0 0 0 0,3 0-15 0 0,3 0 117 0 0,0 0 0 0 0,0 0 0 0 0,0 0 0 0 0,0-1 1 0 0,0-1-1 0 0,0 0 0 0 0,0 0 0 0 0,0-1 0 0 0,0 0 0 0 0,5-3-117 0 0,1 0 104 0 0,-1-1 0 0 0,0 0 0 0 0,0-1 0 0 0,-1 0-1 0 0,0-2 1 0 0,0 0 0 0 0,-1 0 0 0 0,0-1 0 0 0,-1 0 0 0 0,0-1 0 0 0,-1-1-1 0 0,0 0 1 0 0,0-1 0 0 0,-1 0 0 0 0,-1 0 0 0 0,-1-1 0 0 0,0 0 0 0 0,0 0 0 0 0,-1-1-1 0 0,-1 0 1 0 0,-1 0 0 0 0,0-1 0 0 0,-1 0 0 0 0,-1 1 0 0 0,0-1 0 0 0,-1-1 0 0 0,0-9-104 0 0,-3 19-53 0 0,-1 0 1 0 0,1 1 0 0 0,-1-1-1 0 0,-1 1 1 0 0,1 0 0 0 0,-1 0-1 0 0,0 0 1 0 0,0 0 0 0 0,-1 0-1 0 0,0 1 1 0 0,0-1 0 0 0,0 1-1 0 0,-1 0 1 0 0,1 0 0 0 0,-1 1-1 0 0,0-1 1 0 0,-1 1 0 0 0,1 0-1 0 0,-1 1 1 0 0,0-1 0 0 0,0 1-1 0 0,0 0 1 0 0,0 1 0 0 0,0 0-1 0 0,-1-1 1 0 0,1 2 0 0 0,-1-1-1 0 0,1 1 1 0 0,-1 0 0 0 0,0 0-1 0 0,1 1 1 0 0,-1 0 0 0 0,0 0-1 0 0,0 1 1 0 0,1 0-1 0 0,-1 0 1 0 0,0 0 0 0 0,1 1-1 0 0,0 0 1 0 0,-1 0 0 0 0,-4 3 52 0 0,-79 53-2643 0 0,66-33-623 0 0,2 2-3289 0 0,9-10-4741 0 0</inkml:trace>
  <inkml:trace contextRef="#ctx0" brushRef="#br0" timeOffset="5320.009">4724 1184 5377 0 0,'0'0'3900'0'0,"0"0"-1813"0"0,0 0-798 0 0,0 0-12 0 0,0 0 172 0 0,0 0 28 0 0,0 0-221 0 0,0 0-283 0 0,0 0-195 0 0,0 0-125 0 0,0 0-54 0 0,0 0-21 0 0,0 0-45 0 0,18-31-61 0 0,56-96-62 0 0,-4 12 791 0 0,9-12-273 0 0,-79 127-938 0 0,0 0-1 0 0,0 0 1 0 0,0 1-1 0 0,0-1 1 0 0,1 0-1 0 0,-1 0 1 0 0,0 1-1 0 0,0-1 1 0 0,0 0-1 0 0,0 0 1 0 0,1 1-1 0 0,-1-1 1 0 0,0 0-1 0 0,0 0 0 0 0,1 0 1 0 0,-1 0-1 0 0,0 1 1 0 0,0-1-1 0 0,1 0 1 0 0,-1 0-1 0 0,0 0 1 0 0,1 0-1 0 0,-1 0 1 0 0,0 0-1 0 0,0 0 1 0 0,1 0-1 0 0,-1 0 1 0 0,0 0-1 0 0,1 0 1 0 0,-1 0-1 0 0,0 0 0 0 0,0 0 1 0 0,1 0-1 0 0,-1 0 1 0 0,0 0-1 0 0,1 0 1 0 0,-1 0-1 0 0,0 0 1 0 0,0 0-1 0 0,1-1 11 0 0,-1 10 45 0 0,-1 27 33 0 0,0-19-69 0 0,0 0 0 0 0,1 0 1 0 0,1 0-1 0 0,1 1 0 0 0,0-1 1 0 0,1 0-1 0 0,1-1 0 0 0,0 1 1 0 0,2-1-1 0 0,0 0 0 0 0,0 0-9 0 0,-4-12 48 0 0,1 0-1 0 0,-1 0 0 0 0,1-1 1 0 0,0 1-1 0 0,0-1 0 0 0,0 0 1 0 0,0 0-1 0 0,1 0 0 0 0,-1 0 1 0 0,1 0-1 0 0,0-1 0 0 0,0 0 1 0 0,0 0-1 0 0,0 0 1 0 0,0 0-1 0 0,0 0 0 0 0,0-1 1 0 0,1 0-1 0 0,-1 0 0 0 0,0 0 1 0 0,1 0-1 0 0,-1-1 0 0 0,1 0 1 0 0,-1 0-1 0 0,1 0 0 0 0,-1 0 1 0 0,1-1-1 0 0,-1 1 0 0 0,0-1 1 0 0,1 0-1 0 0,-1-1 0 0 0,0 1 1 0 0,1-1-1 0 0,-1 0 0 0 0,0 0 1 0 0,-1 0-1 0 0,1 0 0 0 0,0-1 1 0 0,0 0-1 0 0,2-2-47 0 0,11-14 210 0 0,0 0 1 0 0,-2-1-1 0 0,0-1 0 0 0,-1 0 1 0 0,-1-1-1 0 0,-2 0 0 0 0,0-1 1 0 0,-1 0-1 0 0,-1-1 0 0 0,4-19-210 0 0,-2-53-1139 0 0,-11 96 64 0 0,0 0-896 0 0,0 0-2915 0 0,0 0-7255 0 0</inkml:trace>
  <inkml:trace contextRef="#ctx0" brushRef="#br0" timeOffset="6108.932">5786 845 14435 0 0,'0'0'1506'0'0,"0"0"-393"0"0,0 0-128 0 0,0 0 64 0 0,0 0 17 0 0,0 0-107 0 0,0 0-187 0 0,0 0-168 0 0,-33 3-180 0 0,-104 10-96 0 0,70 8 19 0 0,57-14-286 0 0,1-2-44 0 0,1 0 0 0 0,-1 1 0 0 0,1 0 0 0 0,0 0 0 0 0,1 1-1 0 0,0 0 1 0 0,0 0 0 0 0,0 1 0 0 0,1 0 0 0 0,0 0 0 0 0,1 0 0 0 0,0 1 0 0 0,0 0 0 0 0,1 0-1 0 0,0 0 1 0 0,0 1 0 0 0,1-1 0 0 0,0 1 0 0 0,1 0 0 0 0,0 0 0 0 0,0 3-17 0 0,4-9 5 0 0,0-1 0 0 0,1 1 0 0 0,-1-1 0 0 0,1 1 0 0 0,0-1 0 0 0,0 0 0 0 0,0 0 0 0 0,0 0 0 0 0,0-1 0 0 0,0 1 0 0 0,1-1 0 0 0,0 0 0 0 0,-1 0 0 0 0,1 0 0 0 0,0 0 0 0 0,0 0 0 0 0,0-1 0 0 0,0 0 0 0 0,0 0 0 0 0,0 0 0 0 0,0 0 0 0 0,0-1 0 0 0,1 0 0 0 0,-1 0 0 0 0,0 0 0 0 0,0 0 0 0 0,1 0 0 0 0,-1-1 0 0 0,0 0 0 0 0,0 0 0 0 0,0 0 0 0 0,1-1-5 0 0,-3 2 9 0 0,22-4 78 0 0,1-2 0 0 0,-1-1-1 0 0,0-1 1 0 0,-1-1 0 0 0,0-1 0 0 0,-1-1 0 0 0,1-1-1 0 0,-2-1 1 0 0,0-1 0 0 0,-1-1 0 0 0,0 0-1 0 0,-1-2 1 0 0,-1 0 0 0 0,0-1 0 0 0,-1-2-87 0 0,37-30 166 0 0,-48 45-109 0 0,-6 5-63 0 0,0 1 0 0 0,0-1 1 0 0,0 0-1 0 0,0 0 0 0 0,0 1 1 0 0,0-1-1 0 0,0 0 1 0 0,0 1-1 0 0,1-1 0 0 0,-1 0 1 0 0,0 0-1 0 0,0 1 0 0 0,0-1 1 0 0,0 0-1 0 0,0 0 1 0 0,1 1-1 0 0,-1-1 0 0 0,0 0 1 0 0,0 0-1 0 0,0 0 0 0 0,1 1 1 0 0,-1-1-1 0 0,0 0 1 0 0,0 0-1 0 0,1 0 0 0 0,-1 0 1 0 0,0 1-1 0 0,0-1 0 0 0,1 0 1 0 0,-1 0-1 0 0,0 0 1 0 0,1 0-1 0 0,-1 0 0 0 0,0 0 1 0 0,0 0-1 0 0,1 0 0 0 0,-1 0 1 0 0,0 0-1 0 0,1 0 1 0 0,-1 0-1 0 0,0 0 0 0 0,1 0 1 0 0,-1 0-1 0 0,0 0 0 0 0,0 0 1 0 0,1-1-1 0 0,-1 1 1 0 0,0 0-1 0 0,0 0 0 0 0,1 0 1 0 0,-1 0-1 0 0,0-1 1 0 0,0 1-1 0 0,1 0 0 0 0,-1 0 1 0 0,0 0-1 0 0,0-1 0 0 0,0 1 1 0 0,1 0-1 0 0,-1 0 1 0 0,0-1-1 0 0,0 1 0 0 0,0 0 1 0 0,0 0-1 0 0,0-1 6 0 0,7 38-79 0 0,-8-30 73 0 0,1 0 0 0 0,0-1 0 0 0,0 1 0 0 0,1 0 0 0 0,0-1 0 0 0,0 1 0 0 0,0 0 0 0 0,1-1-1 0 0,0 0 1 0 0,0 1 0 0 0,1-1 0 0 0,-1 0 0 0 0,1 0 0 0 0,1 0 0 0 0,-1-1 0 0 0,1 1 0 0 0,0-1-1 0 0,1 0 1 0 0,-1 0 0 0 0,1 0 0 0 0,0 0 0 0 0,0-1 0 0 0,0 0 0 0 0,1 0 0 0 0,-1 0 0 0 0,1-1-1 0 0,0 0 1 0 0,0 0 0 0 0,0 0 0 0 0,1-1 0 0 0,3 1 6 0 0,-2-3 38 0 0,1 0 1 0 0,-1 0-1 0 0,1-1 0 0 0,-1-1 0 0 0,1 1 1 0 0,-1-1-1 0 0,0-1 0 0 0,0 1 0 0 0,0-1 1 0 0,0-1-1 0 0,0 0 0 0 0,0 0 1 0 0,-1 0-1 0 0,0-1 0 0 0,0 0 0 0 0,0 0 1 0 0,-1-1-1 0 0,0 0 0 0 0,0 0 1 0 0,3-4-39 0 0,26-25 258 0 0,-1-3 1 0 0,-2-1 0 0 0,-1-1-1 0 0,14-27-258 0 0,-23 27 18 0 0,-1-2 0 0 0,-2 0 0 0 0,-2-1-1 0 0,-2 0 1 0 0,-2-1 0 0 0,-1-1 0 0 0,-3 0-1 0 0,-2-1 1 0 0,-2 0 0 0 0,-1 0 0 0 0,-3 0-1 0 0,-2 0 1 0 0,-2-7-18 0 0,3 44-10 0 0,0 0 0 0 0,-1 0 0 0 0,0 0 0 0 0,0 0-1 0 0,-1 1 1 0 0,0-1 0 0 0,-1 0 0 0 0,0 1 0 0 0,0 0 0 0 0,-1-1 0 0 0,0 1-1 0 0,0 1 1 0 0,-1-1 0 0 0,0 1 0 0 0,-4-5 10 0 0,5 10-12 0 0,1 1 1 0 0,-1-1-1 0 0,0 1 1 0 0,0 0-1 0 0,1 0 0 0 0,-1 0 1 0 0,0 1-1 0 0,0-1 1 0 0,0 1-1 0 0,0 0 0 0 0,0 0 1 0 0,0 0-1 0 0,0 1 0 0 0,0-1 1 0 0,0 1-1 0 0,0 0 1 0 0,0 0-1 0 0,0 0 0 0 0,1 1 1 0 0,-1 0-1 0 0,1-1 0 0 0,-1 1 1 0 0,1 0-1 0 0,-1 1 1 0 0,1-1-1 0 0,0 0 0 0 0,0 1 1 0 0,-2 2 11 0 0,-13 17 13 0 0,2 1 1 0 0,1 1 0 0 0,0 0 0 0 0,2 1-1 0 0,1 0 1 0 0,1 1 0 0 0,1 0 0 0 0,1 1-1 0 0,1 0 1 0 0,2 0 0 0 0,1 1-1 0 0,1 0 1 0 0,1 0 0 0 0,1 0 0 0 0,2 0-1 0 0,1 0 1 0 0,3 15-14 0 0,1 12 132 0 0,4 0 0 0 0,1-1 0 0 0,3-1 0 0 0,2 1 0 0 0,3-2 0 0 0,2-1 0 0 0,2 0 0 0 0,2-1 0 0 0,2-2 0 0 0,3 0 0 0 0,1-2 0 0 0,3-2 0 0 0,6 5-132 0 0,192 209 451 0 0,-197-209-389 0 0,-34-48-28 0 0,0-1-11 0 0,0 0 5 0 0,-10-31-487 0 0,7 15-303 0 0,-1-4-1680 0 0,3 7-4368 0 0,1 4-5769 0 0</inkml:trace>
  <inkml:trace contextRef="#ctx0" brushRef="#br0" timeOffset="19272.29">7448 129 0 0 0,'0'0'1444'0'0,"0"0"246"0"0,0 0 85 0 0,0 0 51 0 0,0 0 121 0 0,0 0 0 0 0,0 0-153 0 0,0 0-217 0 0,0 0-234 0 0,0 0-174 0 0,-3-8-121 0 0,-13-20-87 0 0,12 21-97 0 0,4 7-77 0 0,0 0-96 0 0,0 0-113 0 0,0 0-90 0 0,0 0-98 0 0,0 0-48 0 0,0 0-45 0 0,0 0-42 0 0,0 0-47 0 0,0 0-47 0 0,0 0-39 0 0,0 0-29 0 0,1 6 183 0 0,54 244 1949 0 0,-43-95-1672 0 0,-7 0 1 0 0,-9 62-554 0 0,-18-11 244 0 0,12-115-994 0 0,1-137-2970 0 0,8 26-2415 0 0,1 12-2667 0 0</inkml:trace>
  <inkml:trace contextRef="#ctx0" brushRef="#br0" timeOffset="19558.572">7067 722 9290 0 0,'0'0'2060'0'0,"0"0"-517"0"0,0 0-576 0 0,0 0-133 0 0,0 0 34 0 0,0 0-10 0 0,0 0-57 0 0,0 0 30 0 0,0 0 50 0 0,0 0 58 0 0,0 0 31 0 0,0 0-110 0 0,0 0-93 0 0,37-4-52 0 0,121-14-45 0 0,-18-15 424 0 0,184-69 130 0 0,-245 87-1124 0 0,-25 14-929 0 0,-45 24-4594 0 0,-9-21 3766 0 0,0 3-7616 0 0</inkml:trace>
  <inkml:trace contextRef="#ctx0" brushRef="#br0" timeOffset="20141.892">7953 768 256 0 0,'0'0'1754'0'0,"0"0"-54"0"0,0 0 15 0 0,0 0 8 0 0,0 0-144 0 0,0 0-199 0 0,0 0-199 0 0,0 0-213 0 0,0 0-87 0 0,0 0-15 0 0,0 0 0 0 0,0 0 12 0 0,-2 2 5830 0 0,-10 13-6378 0 0,-72 122-79 0 0,77-121-238 0 0,1 0 0 0 0,0 0 0 0 0,1 0 0 0 0,1 1 0 0 0,1-1 0 0 0,0 1 0 0 0,1 0 0 0 0,1 0 0 0 0,1 0 1 0 0,0 0-1 0 0,1 5-13 0 0,0-18 17 0 0,0 0 1 0 0,0 0-1 0 0,0 0 1 0 0,0 0-1 0 0,0 0 1 0 0,1 0-1 0 0,0 0 1 0 0,0-1-1 0 0,0 1 1 0 0,0-1-1 0 0,1 1 1 0 0,-1-1-1 0 0,1 0 1 0 0,0 0-1 0 0,0 0 1 0 0,0 0-1 0 0,0 0 1 0 0,0-1-1 0 0,1 1 1 0 0,-1-1-1 0 0,1 0 1 0 0,0 0-1 0 0,-1 0 1 0 0,1-1-1 0 0,0 1 1 0 0,0-1-1 0 0,0 0 1 0 0,0 0-1 0 0,3 0-17 0 0,2 0 101 0 0,0 0 0 0 0,0 0 0 0 0,0-1 0 0 0,0 0 0 0 0,1 0 0 0 0,-1-1-1 0 0,0 0 1 0 0,0-1 0 0 0,0 0 0 0 0,0 0 0 0 0,-1-1 0 0 0,1-1 0 0 0,2 0-101 0 0,12-8 184 0 0,-1 0 0 0 0,0-1 1 0 0,-1-2-1 0 0,0 0 1 0 0,-1-1-1 0 0,-1-1 0 0 0,0-1 1 0 0,12-16-185 0 0,-23 24 51 0 0,-1 0 1 0 0,1 0-1 0 0,-2 0 1 0 0,1-1 0 0 0,-2 0-1 0 0,1 0 1 0 0,-2-1-1 0 0,1 1 1 0 0,-2-1 0 0 0,1 0-1 0 0,-2 0 1 0 0,1 0-1 0 0,-2-1 1 0 0,0 1 0 0 0,0-1-1 0 0,-1 1 1 0 0,-1 0-1 0 0,0-1 1 0 0,-1-3-52 0 0,1 10-5 0 0,-1 0 1 0 0,1 0-1 0 0,-1 0 0 0 0,-1 1 0 0 0,1-1 1 0 0,-1 1-1 0 0,0-1 0 0 0,0 1 1 0 0,-1 0-1 0 0,1 0 0 0 0,-1 1 1 0 0,0-1-1 0 0,0 1 0 0 0,-1 0 1 0 0,1 0-1 0 0,-1 0 0 0 0,0 0 1 0 0,0 1-1 0 0,-1 0 0 0 0,1 0 1 0 0,0 0-1 0 0,-1 1 0 0 0,0 0 1 0 0,1 0-1 0 0,-1 0 0 0 0,0 1 1 0 0,-6-1 4 0 0,2 0-159 0 0,0 1 0 0 0,0 1 0 0 0,0-1 1 0 0,0 2-1 0 0,0-1 0 0 0,0 1 1 0 0,0 1-1 0 0,0 0 0 0 0,0 0 0 0 0,1 1 1 0 0,-1 0-1 0 0,1 1 0 0 0,0 0 0 0 0,0 0 1 0 0,0 1-1 0 0,-7 5 159 0 0,-34 30-3366 0 0,20-9-4907 0 0,16-15-3524 0 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47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141 701 0 0 0,'0'0'332'0'0,"0"0"812"0"0,0 0 350 0 0,0 0 202 0 0,0 0 54 0 0,0 0-132 0 0,0 0-245 0 0,0 0-322 0 0,0 0-279 0 0,0 0-169 0 0,0 0-77 0 0,0 0-41 0 0,0 0 82 0 0,4 12 1841 0 0,3-10-2092 0 0,0 0-1 0 0,1-1 1 0 0,-1 0-1 0 0,0 0 1 0 0,0-1-1 0 0,0 1 0 0 0,1-2 1 0 0,-1 1-1 0 0,0-1 1 0 0,0 0-1 0 0,0-1 1 0 0,0 1-1 0 0,0-1 0 0 0,0-1 1 0 0,0 1-1 0 0,-1-1 1 0 0,1-1-1 0 0,-1 1 1 0 0,0-1-1 0 0,0 0 0 0 0,1-1-315 0 0,4-1 149 0 0,0-1-1 0 0,0-1 0 0 0,0 0 0 0 0,-1 0 1 0 0,0-1-1 0 0,-1 0 0 0 0,0-1 1 0 0,0 0-1 0 0,-1 0 0 0 0,0-1 0 0 0,-1 0 1 0 0,0-1-149 0 0,-6 9 11 0 0,1 1 0 0 0,-1-1 0 0 0,0 1 0 0 0,0-1 0 0 0,0 0 1 0 0,0 1-1 0 0,-1-1 0 0 0,1 0 0 0 0,-1 0 0 0 0,0 0 1 0 0,0 0-1 0 0,0 1 0 0 0,0-1 0 0 0,0 0 0 0 0,0 0 0 0 0,-1 0 1 0 0,0 0-1 0 0,1 1 0 0 0,-1-1 0 0 0,0 0 0 0 0,0 1 1 0 0,-1-1-1 0 0,1 0 0 0 0,0 1 0 0 0,-1 0 0 0 0,1-1 0 0 0,-1 1 1 0 0,0 0-1 0 0,0 0 0 0 0,0 0 0 0 0,0 0 0 0 0,0 0 0 0 0,-1 0 1 0 0,1 1-1 0 0,0-1 0 0 0,-1 1 0 0 0,1-1 0 0 0,-1 1 1 0 0,-2-1-12 0 0,-5-1-40 0 0,0 0 0 0 0,0 1-1 0 0,0 0 1 0 0,0 1 0 0 0,0 0 0 0 0,-1 1 0 0 0,1 0 0 0 0,0 0 0 0 0,-1 1 0 0 0,1 0 0 0 0,0 1 0 0 0,0 0 0 0 0,0 1 0 0 0,0 0 0 0 0,0 1 0 0 0,1 0 0 0 0,-1 0 0 0 0,1 1 0 0 0,0 0 0 0 0,1 0 0 0 0,-1 2 40 0 0,-4 1-11 0 0,0 2-1 0 0,1-1 1 0 0,0 2 0 0 0,1 0 0 0 0,0 0-1 0 0,1 1 1 0 0,0 0 0 0 0,0 1 0 0 0,2 0-1 0 0,0 0 1 0 0,0 1 0 0 0,1 0 0 0 0,-3 10 11 0 0,6-18 16 0 0,1 0-1 0 0,0 1 1 0 0,0-1 0 0 0,1 1 0 0 0,0 0-1 0 0,0 0 1 0 0,1 0 0 0 0,-1 0 0 0 0,1 0 0 0 0,1 0-1 0 0,-1 0 1 0 0,1 0 0 0 0,1 0 0 0 0,-1 0-1 0 0,1 0 1 0 0,1 0 0 0 0,-1 0 0 0 0,1 0 0 0 0,0-1-1 0 0,0 1 1 0 0,1 0 0 0 0,0-1 0 0 0,0 0-1 0 0,1 0 1 0 0,0 0 0 0 0,0 0 0 0 0,0 0 0 0 0,1-1-1 0 0,-1 1 1 0 0,1-1 0 0 0,1-1 0 0 0,-1 1-1 0 0,1-1 1 0 0,0 0 0 0 0,0 0 0 0 0,0 0-16 0 0,18 4 69 0 0,1-1 0 0 0,1-2-1 0 0,-1 0 1 0 0,1-1 0 0 0,0-2 0 0 0,0-1 0 0 0,-1-1 0 0 0,23-2-69 0 0,-24-1-105 0 0,0-1 1 0 0,0-1 0 0 0,0-1 0 0 0,-1-1 0 0 0,0-1-1 0 0,0-1 1 0 0,3-2 104 0 0,46-14-2418 0 0,-28 12-6614 0 0,-29 8-2195 0 0</inkml:trace>
  <inkml:trace contextRef="#ctx0" brushRef="#br0" timeOffset="421.075">1166 509 7354 0 0,'0'0'4048'0'0,"0"0"-1836"0"0,0 0-740 0 0,0 0-42 0 0,0 0-42 0 0,0 0-120 0 0,0 0-184 0 0,0 0-215 0 0,0 0-221 0 0,0 0-154 0 0,0 0-112 0 0,-37 11-103 0 0,-119 37-47 0 0,148-46-206 0 0,1 0-1 0 0,0 0 1 0 0,0 1 0 0 0,0 0 0 0 0,0 1 0 0 0,1-1 0 0 0,-1 1 0 0 0,1 1 0 0 0,0-1 0 0 0,0 1 0 0 0,1 0 0 0 0,-3 3-26 0 0,-6 6 71 0 0,10-10-50 0 0,-7 3-4 0 0,1 1 0 0 0,0 0 0 0 0,1 0-1 0 0,0 1 1 0 0,0 0 0 0 0,1 1 0 0 0,0 0 0 0 0,1 0 0 0 0,0 1 0 0 0,0 0 0 0 0,1 0 0 0 0,1 1-1 0 0,0-1 1 0 0,0 1 0 0 0,1 0 0 0 0,1 1 0 0 0,0-1 0 0 0,1 1 0 0 0,-1 10-17 0 0,3-20 1 0 0,1 0 0 0 0,0 0 0 0 0,-1-1 0 0 0,1 1 0 0 0,1 0 0 0 0,-1 0 0 0 0,0 0 0 0 0,1-1 1 0 0,-1 1-1 0 0,1 0 0 0 0,0-1 0 0 0,0 0 0 0 0,0 1 0 0 0,0-1 0 0 0,0 0 0 0 0,0 0 0 0 0,1 0 0 0 0,-1 0 0 0 0,1-1 0 0 0,-1 1 0 0 0,1-1 1 0 0,0 1-1 0 0,-1-1 0 0 0,1 0 0 0 0,0 0 0 0 0,0 0 0 0 0,0 0 0 0 0,0-1 0 0 0,1 1-1 0 0,92-1 476 0 0,-68-11-363 0 0,-1 0 0 0 0,0-2 1 0 0,-1-1-1 0 0,-1-1 0 0 0,-1-2 1 0 0,0 0-1 0 0,-1-1 0 0 0,0-2 1 0 0,-2 0-1 0 0,0-1 0 0 0,6-10-113 0 0,1 3 62 0 0,8-8 66 0 0,-35 36-148 0 0,-1 0-32 0 0,0 0-23 0 0,0 5 30 0 0,-1 19-36 0 0,1-1 1 0 0,2 1-1 0 0,0 0 0 0 0,1-1 0 0 0,2 0 1 0 0,1 4 80 0 0,-5-25-93 0 0,0 1 1 0 0,0-1-1 0 0,0 0 1 0 0,1 1 0 0 0,-1-1-1 0 0,1 0 1 0 0,-1 0-1 0 0,1 0 1 0 0,0 0-1 0 0,0-1 1 0 0,0 1 0 0 0,0 0-1 0 0,0-1 1 0 0,0 1-1 0 0,0-1 1 0 0,1 0-1 0 0,-1 0 1 0 0,0 0 0 0 0,1 0-1 0 0,-1 0 1 0 0,1 0-1 0 0,-1-1 1 0 0,1 1-1 0 0,-1-1 1 0 0,3 1 92 0 0,18-2-3906 0 0,-2-5-3939 0 0,-14 5-3012 0 0</inkml:trace>
  <inkml:trace contextRef="#ctx0" brushRef="#br0" timeOffset="718.784">1835 547 7682 0 0,'0'0'3540'0'0,"0"0"-1071"0"0,0 0-539 0 0,0 0-223 0 0,0 0-208 0 0,0 0-204 0 0,0 0-220 0 0,0 0-262 0 0,0 0-203 0 0,0 0-126 0 0,0 0-108 0 0,0 0-51 0 0,0 0-40 0 0,-28 8-26 0 0,-88 26-41 0 0,39 9 111 0 0,70-38-321 0 0,-1 0 0 0 0,1 1-1 0 0,0 0 1 0 0,0 0 0 0 0,1 0 0 0 0,0 1 0 0 0,0 0 0 0 0,0 0-1 0 0,1 1 1 0 0,0 0 0 0 0,1-1 0 0 0,0 2 0 0 0,0-1 0 0 0,0 0-1 0 0,1 1 1 0 0,1 0 0 0 0,-1-1 0 0 0,1 1 0 0 0,1 0 0 0 0,0 0-1 0 0,0 0 1 0 0,0 0 0 0 0,2 9-8 0 0,3-11-14 0 0,1 0 0 0 0,0 0 0 0 0,1-1 0 0 0,0 0 0 0 0,-1 0 0 0 0,2-1 1 0 0,-1 1-1 0 0,1-1 0 0 0,0-1 0 0 0,0 1 0 0 0,0-1 0 0 0,1 0 0 0 0,-1-1 0 0 0,1 0 0 0 0,0 0 0 0 0,0 0 0 0 0,0-1 0 0 0,0-1 0 0 0,0 1 1 0 0,1-1-1 0 0,-1-1 0 0 0,0 1 0 0 0,1-1 0 0 0,-1-1 0 0 0,0 0 14 0 0,8 3-122 0 0,0-2-1 0 0,0 0 1 0 0,0-1 0 0 0,0-1 0 0 0,0 0-1 0 0,0-2 1 0 0,0 1 0 0 0,-1-2 0 0 0,0 0-1 0 0,0-1 1 0 0,0 0 0 0 0,11-7 122 0 0,39-36-4115 0 0,-30 10-5249 0 0,-26 26-418 0 0</inkml:trace>
  <inkml:trace contextRef="#ctx0" brushRef="#br0" timeOffset="1222.516">2199 0 12731 0 0,'0'0'2610'0'0,"0"0"-1311"0"0,0 0-557 0 0,0 0 59 0 0,0 0 112 0 0,0 0 45 0 0,0 0-106 0 0,0 0-136 0 0,0 0-63 0 0,0 0-40 0 0,0 0-13 0 0,0 0-66 0 0,0 0-76 0 0,-2 32-50 0 0,-4 102-69 0 0,2 444 981 0 0,-2-393-1269 0 0,6-185-52 0 0,0 1 1 0 0,0 0-1 0 0,0-1 0 0 0,0 1 1 0 0,0 0-1 0 0,0 0 1 0 0,0-1-1 0 0,0 1 0 0 0,0 0 1 0 0,0-1-1 0 0,0 1 1 0 0,1 0-1 0 0,-1-1 0 0 0,0 1 1 0 0,0-1-1 0 0,1 1 1 0 0,-1 0-1 0 0,0-1 0 0 0,1 1 1 0 0,-1-1-1 0 0,0 1 1 0 0,1-1-1 0 0,-1 1 1 0 0,1-1-1 0 0,-1 1 0 0 0,1-1 1 0 0,-1 1-1 0 0,1-1 1 0 0,0 0-1 0 0,-1 1 0 0 0,1-1 1 0 0,-1 0-1 0 0,1 0 1 0 0,0 1-1 0 0,-1-1 0 0 0,1 0 1 0 0,0 0-1 0 0,-1 0 1 0 0,1 0-1 0 0,0 0 1 0 0,-1 0-1 0 0,1 0 0 0 0,0 0 1 0 0,-1 0-1 0 0,1 0 1 0 0,0 0-1 0 0,-1 0 0 0 0,1 0 1 0 0,0 0-1 0 0,-1-1 1 0 0,1 1-1 0 0,0 0 0 0 0,-1-1 1 0 0,1 1-1 0 0,-1 0 1 0 0,1-1-1 0 0,-1 1 0 0 0,1-1 1 0 0,-1 1-1 0 0,1-1 1 0 0,-1 1-1 0 0,1-1 1 0 0,-1 1-1 0 0,0-1 0 0 0,1 1 1 0 0,-1-1 0 0 0,41-37 217 0 0,-39 37-214 0 0,43-46 43 0 0,1 2-1 0 0,3 2 1 0 0,1 3 0 0 0,2 1-46 0 0,0 19 41 0 0,-49 40-49 0 0,-9 249 72 0 0,19-243-1749 0 0,-1-21-8210 0 0,-7-5-2391 0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50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205 639 8 0 0,'0'0'1564'0'0,"0"0"-167"0"0,0 0 159 0 0,0 0 283 0 0,0 0 195 0 0,0 0 8 0 0,0 0-211 0 0,0 0-264 0 0,0 0-268 0 0,0 0-241 0 0,0 0-159 0 0,-10-9-131 0 0,-34-27-122 0 0,15 36 224 0 0,25 3-744 0 0,-7 7-2 0 0,0 1-1 0 0,1 0 0 0 0,0 1 1 0 0,1 0-1 0 0,0 1 1 0 0,1 0-1 0 0,1 0 1 0 0,0 1-1 0 0,0 0 0 0 0,1 0 1 0 0,1 1-1 0 0,1-1 1 0 0,0 1-1 0 0,1 0 1 0 0,0 0-1 0 0,1 0 0 0 0,1 1 1 0 0,0-1-1 0 0,1 0 1 0 0,1 4-124 0 0,0-12 45 0 0,-1 0 1 0 0,1 0 0 0 0,1 0 0 0 0,-1-1-1 0 0,1 1 1 0 0,0-1 0 0 0,1 1 0 0 0,-1-1-1 0 0,1 0 1 0 0,0 0 0 0 0,1 0-1 0 0,0 0 1 0 0,0 0 0 0 0,0-1 0 0 0,0 0-1 0 0,1 0 1 0 0,0 0 0 0 0,0 0 0 0 0,0-1-1 0 0,1 0 1 0 0,-1 0 0 0 0,1 0 0 0 0,0-1-1 0 0,0 0 1 0 0,1 0 0 0 0,-1 0-1 0 0,0-1 1 0 0,1 0 0 0 0,0 0 0 0 0,-1-1-1 0 0,1 0 1 0 0,0 0 0 0 0,0 0 0 0 0,0-1-1 0 0,-1 0 1 0 0,1 0 0 0 0,0-1 0 0 0,0 0-1 0 0,0 0 1 0 0,-1-1 0 0 0,4-1-46 0 0,7-5 145 0 0,0 0 1 0 0,0-2-1 0 0,-1 0 1 0 0,0-1 0 0 0,-1-1-1 0 0,0 0 1 0 0,-1-1-1 0 0,-1-1 1 0 0,0 0-1 0 0,0 0 1 0 0,-1-2-1 0 0,-1 1 1 0 0,-1-1 0 0 0,2-6-146 0 0,-6 15 8 0 0,-1-1 0 0 0,0 0 0 0 0,-1-1 0 0 0,0 1 0 0 0,0-1 0 0 0,-1 0 1 0 0,0 0-1 0 0,-1 0 0 0 0,0 0 0 0 0,0 0 0 0 0,-1 0 0 0 0,0-1 1 0 0,0 1-1 0 0,-1-1 0 0 0,0 1 0 0 0,-1 0 0 0 0,0-1 0 0 0,-1 1 0 0 0,0 0 1 0 0,0 0-1 0 0,-1 0 0 0 0,0 0 0 0 0,-1 0 0 0 0,0 1 0 0 0,0-1 1 0 0,-1 1-1 0 0,0 0 0 0 0,0 0 0 0 0,-1 1 0 0 0,1 0 0 0 0,-2 0 0 0 0,1 0 1 0 0,-1 0-1 0 0,0 1 0 0 0,-3-1-8 0 0,-1 0-160 0 0,0 1 1 0 0,-1 0-1 0 0,0 1 0 0 0,0 0 1 0 0,0 1-1 0 0,0 0 1 0 0,-1 1-1 0 0,0 0 0 0 0,1 1 1 0 0,-1 1-1 0 0,0 0 0 0 0,0 0 1 0 0,0 1-1 0 0,0 1 1 0 0,0 0-1 0 0,-11 3 160 0 0,-67 33-10409 0 0,79-29-967 0 0</inkml:trace>
  <inkml:trace contextRef="#ctx0" brushRef="#br0" timeOffset="516.4">899 7 7658 0 0,'0'0'2251'0'0,"0"0"-606"0"0,0 0-280 0 0,0 0 38 0 0,0 0 2 0 0,0 0-87 0 0,0 0-218 0 0,0 0-266 0 0,0 0-157 0 0,0 0-35 0 0,0 0 19 0 0,0 0 21 0 0,11-7 2462 0 0,-15 152-210 0 0,37 133-2287 0 0,-15 319-283 0 0,-15-549-113 0 0,0-31-1045 0 0,-2-25-3469 0 0,-1-7 1598 0 0,0-3-4479 0 0,0 9-4074 0 0</inkml:trace>
  <inkml:trace contextRef="#ctx0" brushRef="#br0" timeOffset="769.38">587 546 12091 0 0,'0'0'1459'0'0,"0"0"-659"0"0,0 0-232 0 0,0 0 171 0 0,0 0 198 0 0,0 0 182 0 0,0 0-3 0 0,0 0-130 0 0,0 0-78 0 0,0 0-120 0 0,0 0-97 0 0,0 0-99 0 0,0 0-69 0 0,32 0-67 0 0,105-1-105 0 0,-36-18 204 0 0,145-79-319 0 0,-151 40-8194 0 0,-86 53-3430 0 0</inkml:trace>
  <inkml:trace contextRef="#ctx0" brushRef="#br0" timeOffset="1204.978">1255 88 15459 0 0,'0'0'1163'0'0,"0"0"-399"0"0,0 0-31 0 0,0 0 220 0 0,0 0 231 0 0,0 0 47 0 0,0 0-205 0 0,0 0-217 0 0,0 0-161 0 0,1 34-115 0 0,0 110-91 0 0,23 178 1035 0 0,-19-250-1408 0 0,-6-53-54 0 0,2 0 1 0 0,1 0-1 0 0,0 1 1 0 0,1-1-1 0 0,1-1 0 0 0,1 1 1 0 0,1-1-1 0 0,0 1 1 0 0,4 4-16 0 0,-10-22-1 0 0,1 0 1 0 0,-1 0-1 0 0,1 0 1 0 0,0 0 0 0 0,0 0-1 0 0,-1 0 1 0 0,1 0-1 0 0,0 0 1 0 0,0 0-1 0 0,0 0 1 0 0,0-1-1 0 0,0 1 1 0 0,0 0 0 0 0,0-1-1 0 0,0 1 1 0 0,0-1-1 0 0,1 1 1 0 0,-1-1-1 0 0,0 1 1 0 0,0-1 0 0 0,0 0-1 0 0,1 0 1 0 0,-1 0-1 0 0,0 1 1 0 0,0-1-1 0 0,1 0 1 0 0,-1-1-1 0 0,0 1 1 0 0,0 0 0 0 0,0 0-1 0 0,1 0 1 0 0,-1-1-1 0 0,0 1 1 0 0,0-1-1 0 0,0 1 1 0 0,0-1 0 0 0,1 1-1 0 0,-1-1 1 0 0,0 0-1 0 0,0 1 1 0 0,0-1-1 0 0,0 0 1 0 0,0 0 0 0 0,44-44 174 0 0,-35 33-164 0 0,17-17 8 0 0,1 1 0 0 0,2 2 0 0 0,1 1 0 0 0,26-16-18 0 0,9 17-56 0 0,-49 71 85 0 0,-1 178 219 0 0,-16-222-284 0 0,1-1 1 0 0,0 1-1 0 0,0 0 0 0 0,0-1 0 0 0,0 1 0 0 0,0-1 0 0 0,1 0 0 0 0,-1 1 0 0 0,1-1 0 0 0,-1 0 0 0 0,1 0 0 0 0,0 0 0 0 0,0 0 0 0 0,0 0 0 0 0,0-1 0 0 0,0 1 0 0 0,1 0 0 0 0,-1-1 0 0 0,0 0 0 0 0,1 1 0 0 0,-1-1 1 0 0,1 0-1 0 0,-1 0 0 0 0,1 0 36 0 0,12-19-5447 0 0,-13 13 417 0 0,2-3-7070 0 0</inkml:trace>
  <inkml:trace contextRef="#ctx0" brushRef="#br0" timeOffset="1941.435">1956 785 11594 0 0,'0'0'1561'0'0,"0"0"-482"0"0,0 0-115 0 0,0 0 28 0 0,0 0-58 0 0,0 0-103 0 0,0 0-131 0 0,0 0-87 0 0,0 0-58 0 0,0 0-62 0 0,0 0-21 0 0,0 0-37 0 0,34 5-27 0 0,104 14-6 0 0,-78-24 117 0 0,-53 1-402 0 0,0 0-63 0 0,-1 0 0 0 0,1 0 1 0 0,-1-1-1 0 0,-1 0 0 0 0,1 0 0 0 0,-1 0 0 0 0,1-1 1 0 0,-2 0-1 0 0,1 0 0 0 0,-1 0 0 0 0,1 0 1 0 0,-2-1-1 0 0,1 1 0 0 0,-1-1 0 0 0,0 0 1 0 0,0 0-1 0 0,-1-1 0 0 0,0 1 0 0 0,0 0 1 0 0,-1-1-1 0 0,0 1 0 0 0,0-1 0 0 0,-1 1 0 0 0,0-1 1 0 0,0 0-1 0 0,-1 1 0 0 0,-1-6-54 0 0,0 9-15 0 0,0 0 1 0 0,0 1-1 0 0,-1-1 0 0 0,1 0 0 0 0,-1 1 1 0 0,0 0-1 0 0,0 0 0 0 0,-1 0 0 0 0,1 0 1 0 0,0 0-1 0 0,-1 1 0 0 0,0-1 0 0 0,1 1 1 0 0,-1 0-1 0 0,0 0 0 0 0,0 0 0 0 0,-1 1 1 0 0,1 0-1 0 0,0-1 0 0 0,0 1 0 0 0,-1 1 1 0 0,1-1-1 0 0,0 1 0 0 0,-1 0 1 0 0,1 0-1 0 0,-1 0 0 0 0,1 0 0 0 0,0 1 1 0 0,-1-1-1 0 0,1 1 0 0 0,0 0 0 0 0,0 1 1 0 0,-1-1-1 0 0,1 1 0 0 0,0 0 15 0 0,-11 5-63 0 0,1 1-1 0 0,-1 1 1 0 0,2 0-1 0 0,-1 1 1 0 0,1 1 0 0 0,1 0-1 0 0,0 0 1 0 0,0 1-1 0 0,1 1 1 0 0,1 0-1 0 0,0 0 1 0 0,1 1 0 0 0,0 1-1 0 0,1-1 1 0 0,1 1-1 0 0,0 1 1 0 0,1-1-1 0 0,-1 7 64 0 0,5-17 4 0 0,-1 1 0 0 0,1-1-1 0 0,1 1 1 0 0,-1 0 0 0 0,1-1-1 0 0,0 1 1 0 0,0 0-1 0 0,1 0 1 0 0,0 0 0 0 0,0 0-1 0 0,0 0 1 0 0,1-1 0 0 0,0 1-1 0 0,0 0 1 0 0,0 0-1 0 0,1-1 1 0 0,-1 1 0 0 0,2-1-1 0 0,-1 1 1 0 0,0-1-1 0 0,1 0 1 0 0,0 0 0 0 0,0 0-1 0 0,1 0 1 0 0,-1 0 0 0 0,1-1-1 0 0,0 0 1 0 0,0 1-1 0 0,1-2 1 0 0,-1 1 0 0 0,1 0-1 0 0,0-1 1 0 0,0 0 0 0 0,0 0-1 0 0,2 1-3 0 0,15 2 105 0 0,1-1 1 0 0,-1-1-1 0 0,1-1 0 0 0,0 0 0 0 0,0-2 0 0 0,0-1 0 0 0,0-1 1 0 0,12-2-106 0 0,0-3 193 0 0,0-1 1 0 0,-1-1 0 0 0,1-3 0 0 0,-2 0-1 0 0,1-3 1 0 0,1-2-194 0 0,2 1 134 0 0,-17 7-71 0 0,0-1 0 0 0,-1-1 1 0 0,0-1-1 0 0,0-1 0 0 0,-1 0 0 0 0,0-1 0 0 0,-1-1 0 0 0,-1-1 1 0 0,-1 0-1 0 0,0-1 0 0 0,0-1 0 0 0,-2 0 0 0 0,0-1 0 0 0,-1-1 1 0 0,-1 1-1 0 0,4-11-63 0 0,-7 10 36 0 0,-1 1 1 0 0,-1-1 0 0 0,-1 0-1 0 0,0-1 1 0 0,-2 1-1 0 0,0-1 1 0 0,-1 0 0 0 0,-1 0-1 0 0,-1-11-36 0 0,-1 29-5 0 0,0 0 0 0 0,-1 0-1 0 0,1 0 1 0 0,-1 0-1 0 0,0 0 1 0 0,1 0 0 0 0,-1 0-1 0 0,0 1 1 0 0,0-1 0 0 0,0 1-1 0 0,0-1 1 0 0,0 1-1 0 0,-1 0 1 0 0,1 0 0 0 0,0 0-1 0 0,-1 0 1 0 0,1 0 0 0 0,-1 0-1 0 0,1 1 1 0 0,-1-1 0 0 0,1 1-1 0 0,-1-1 1 0 0,1 1-1 0 0,-1 0 1 0 0,1 0 0 0 0,-1 0-1 0 0,1 1 1 0 0,-1-1 0 0 0,1 1-1 0 0,-1-1 1 0 0,1 1 0 0 0,-1 0-1 0 0,1 0 1 0 0,0 0-1 0 0,-1 0 1 0 0,1 0 0 0 0,0 1-1 0 0,0-1 1 0 0,0 0 0 0 0,0 1-1 0 0,0 0 1 0 0,0 0 0 0 0,0 0 5 0 0,-6 3-10 0 0,0 0 0 0 0,1 1 1 0 0,-1 0-1 0 0,1 0 1 0 0,1 0-1 0 0,-1 1 0 0 0,1 0 1 0 0,0 0-1 0 0,1 1 1 0 0,0-1-1 0 0,0 1 0 0 0,1 1 1 0 0,0-1-1 0 0,0 0 1 0 0,1 1-1 0 0,0 0 0 0 0,0 0 1 0 0,1 0-1 0 0,0 0 0 0 0,0 4 10 0 0,4-9 1 0 0,0-1-1 0 0,0 1 1 0 0,0-1-1 0 0,0 0 1 0 0,1 1-1 0 0,-1-1 0 0 0,1 0 1 0 0,0 0-1 0 0,0-1 1 0 0,0 1-1 0 0,0-1 1 0 0,1 1-1 0 0,-1-1 0 0 0,1 0 1 0 0,-1 0-1 0 0,1-1 1 0 0,0 1-1 0 0,-1-1 1 0 0,1 1-1 0 0,0-1 0 0 0,0-1 1 0 0,0 1-1 0 0,0 0 1 0 0,0-1-1 0 0,3 0 0 0 0,60 12 94 0 0,-50-10-53 0 0,-1 0-1 0 0,1 1 1 0 0,0 0 0 0 0,-1 2 0 0 0,0 0 0 0 0,0 0 0 0 0,0 2-1 0 0,-1 0 1 0 0,0 1 0 0 0,0 0 0 0 0,0 2-41 0 0,-8-1 89 0 0,-1-1-1 0 0,0 1 1 0 0,0 1 0 0 0,-1-1 0 0 0,-1 1-1 0 0,1 0 1 0 0,-2 0 0 0 0,1 0 0 0 0,-1 1-1 0 0,-1-1 1 0 0,0 1 0 0 0,0-1-1 0 0,-1 1 1 0 0,0 0 0 0 0,-1 0 0 0 0,-1 0-1 0 0,1-1 1 0 0,-2 1 0 0 0,1 0 0 0 0,-2 2-89 0 0,0 44 205 0 0,3-57-246 0 0,8 25-1500 0 0,6-23-9222 0 0,-9-2-1730 0 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8:01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7642 0 0,'0'0'1704'0'0,"0"0"-424"0"0,0 0-544 0 0,0 0-39 0 0,0 0 127 0 0,0 0 128 0 0,0 0 0 0 0,0 0-152 0 0,0 0-264 0 0,0 0-280 0 0,0 0-231 0 0,0 0-234 0 0,0-8-215 0 0,0 12-120 0 0,4 0-240 0 0,0 3-1280 0 0,-1-7-8923 0 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8:06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0,'0'0'1094'0'0,"0"0"198"0"0,0 0 108 0 0,0 0-29 0 0,0 0-112 0 0,0 0-149 0 0,0 0-152 0 0,0 0-99 0 0,0 0-99 0 0,0 0-69 0 0,6 0 3525 0 0,-4 53-2449 0 0,-1-52-1653 0 0,0-1 1 0 0,0 1-1 0 0,-1 0 1 0 0,1-1-1 0 0,0 1 1 0 0,0-1-1 0 0,0 1 0 0 0,0-1 1 0 0,0 0-1 0 0,1 1 1 0 0,-1-1-1 0 0,0 0 1 0 0,0 0-1 0 0,0 0 1 0 0,0 0-1 0 0,0 0 0 0 0,0 0 1 0 0,0 0-1 0 0,0 0 1 0 0,0 0-1 0 0,1 0 1 0 0,-1 0-1 0 0,0-1 1 0 0,0 1-1 0 0,0-1 0 0 0,0 1 1 0 0,0 0-1 0 0,0-1 1 0 0,0 0-1 0 0,0 1 1 0 0,-1-1-1 0 0,1 0 1 0 0,0 1-1 0 0,0-1 0 0 0,0 0 1 0 0,-1 0-1 0 0,1 0 1 0 0,0 0-1 0 0,-1 1 1 0 0,1-1-1 0 0,-1 0 1 0 0,1 0-1 0 0,0-1-114 0 0,-1 1 51 0 0,1 1 1 0 0,-1-1-1 0 0,1 1 0 0 0,-1-1 1 0 0,1 0-1 0 0,-1 1 0 0 0,0-1 1 0 0,1 1-1 0 0,-1-1 0 0 0,0 0 1 0 0,0 1-1 0 0,1-1 0 0 0,-1 0 1 0 0,0 0-1 0 0,0 1 0 0 0,0-1 1 0 0,0 0-1 0 0,0 1 0 0 0,0-1 1 0 0,0 0-1 0 0,0 0 0 0 0,0 1 1 0 0,0-1-1 0 0,0 0 0 0 0,-1 1 1 0 0,1-1-1 0 0,0 0 0 0 0,0 1 1 0 0,-1-1-1 0 0,1 0 0 0 0,0 1 1 0 0,-1-1-1 0 0,1 1 0 0 0,-1-1 1 0 0,1 0-1 0 0,-1 1 0 0 0,1-1 1 0 0,-1 1-1 0 0,1 0 0 0 0,-1-1 1 0 0,1 1-1 0 0,-1-1 0 0 0,0 1 1 0 0,1 0-1 0 0,-1-1 0 0 0,0 1 1 0 0,1 0-1 0 0,-1 0 0 0 0,0-1 0 0 0,1 1 1 0 0,-1 0-1 0 0,0 0 0 0 0,1 0 1 0 0,-1 0-1 0 0,0 0-51 0 0,-30 28-9 0 0,31-23-228 0 0,0-5 86 0 0,0 0-248 0 0,0-8-9643 0 0,0 8-1777 0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8:15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1369 34 0 0 0,'0'0'331'0'0,"0"0"785"0"0,0 0 232 0 0,0-3 69 0 0,-1-2-940 0 0,0-12 6178 0 0,0 8 38 0 0,2 20-3125 0 0,40 143-1960 0 0,-10 141 155 0 0,-25-197-1458 0 0,18 402 796 0 0,-13-199-508 0 0,5-55-235 0 0,2-29-61 0 0,-8-138-203 0 0,-3 0 0 0 0,-4 1 0 0 0,-4 11-94 0 0,0-40 22 0 0,9 189 107 0 0,-4 125 27 0 0,-33-218-6 0 0,20 58-56 0 0,-15-136-12 0 0,13-35-90 0 0,11-33 0 0 0,0-12-4704 0 0,0 6-272 0 0,0 1-7040 0 0</inkml:trace>
  <inkml:trace contextRef="#ctx0" brushRef="#br0" timeOffset="6817.887">1 1748 240 0 0,'0'0'2261'0'0,"0"0"-636"0"0,0 0-303 0 0,0 0 22 0 0,0 0 43 0 0,0 0-7 0 0,0 0-118 0 0,0 0-239 0 0,0 0-230 0 0,0 0-170 0 0,0 0-93 0 0,6-6-41 0 0,21-20-20 0 0,15 17 1444 0 0,104 5 1988 0 0,401-16-1175 0 0,-282 31-2170 0 0,117-23 140 0 0,-78 5-456 0 0,-131 15-169 0 0,46 3 77 0 0,73-15 148 0 0,-37-11-112 0 0,126 15 20 0 0,1-4 108 0 0,-382 4-291 0 0,0 0 15 0 0,0 0 0 0 0,0 0 14 0 0,0 0 20 0 0,0 0 13 0 0,0 0-7 0 0,0 0 0 0 0,0 0-11 0 0,0 0-6 0 0,0 0 2 0 0,0 0-3 0 0,0 0-9 0 0,0 0-25 0 0,0 0-3 0 0,0 0-3 0 0,1 0-2 0 0,0 0 0 0 0,-1 0-4 0 0,0 0-16 0 0,0 0-6 0 0,0 0 1 0 0,0 0 14 0 0,0 0-10 0 0,0 0 10 0 0,0 0-17 0 0,18-3-2 0 0,138-1 583 0 0,-156 4-565 0 0,0 0-12 0 0,0 0-13 0 0,-1 0-6 0 0,-10 0-1206 0 0,-12 0-2785 0 0,8 4-2685 0 0,5-1-5073 0 0</inkml:trace>
  <inkml:trace contextRef="#ctx0" brushRef="#br0" timeOffset="11240.849">1471 1683 0 0 0,'0'0'757'0'0,"0"0"484"0"0,0 0 164 0 0,0 0-30 0 0,6 3 9494 0 0,-3-2-11389 0 0,42-33 2658 0 0,83-55-572 0 0,2-5-952 0 0,-16 10 631 0 0,-23 5-317 0 0,18-12-380 0 0,-27 20-34 0 0,66-27 243 0 0,-46 19-341 0 0,52-39 388 0 0,-95 77-570 0 0,73-57 250 0 0,-46 27-64 0 0,22-16-133 0 0,-49 46-141 0 0,66-41 117 0 0,-79 49-62 0 0,-39 24-54 0 0,-7 6-118 0 0,0 1-3 0 0,0 0-2 0 0,0 0 4 0 0,0 0 17 0 0,0 0 6 0 0,0 0-13 0 0,0 0 2 0 0,14-22 28 0 0,20-21-16 0 0,-33 42-58 0 0,0 1 7 0 0,0 0-13 0 0,0 0-20 0 0,-1 0 36 0 0,0 0 19 0 0,0 0-41 0 0,52-30 13 0 0,-10 3-8 0 0,-179 61 717 0 0,45-26-553 0 0,40-27 335 0 0,52 19-468 0 0,0 0 24 0 0,0 0 16 0 0,0 0 7 0 0,0 0-13 0 0,0 0-7 0 0,0 0-9 0 0,0 0-5 0 0,0 0-27 0 0,0 0 10 0 0,0 0 6 0 0,0 0-12 0 0,0 0-10 0 0,0 0 8 0 0,0 0-17 0 0,0 0 19 0 0,0 0-5 0 0,0 0-21 0 0,0 0 25 0 0,0 0 5 0 0,0 0 3 0 0,0 0-30 0 0,0 0-21 0 0,0 0 20 0 0,0 0 2 0 0,4 15 45 0 0,2-3-25 0 0,-1 1 0 0 0,0-1 1 0 0,-1 1-1 0 0,-1 0 0 0 0,0 0 0 0 0,0 1 0 0 0,-2-1 0 0 0,1 0 1 0 0,-2 1-1 0 0,0-1 0 0 0,0 1 0 0 0,-2 7-6 0 0,2 59 30 0 0,2 35-10 0 0,-2-114-21 0 0,0-1 9 0 0,0 0 8 0 0,0 0-15 0 0,0 0 10 0 0,0 0-4 0 0,0 0-13 0 0,0 0-2 0 0,0 0 4 0 0,1 0 11 0 0,0 0-11 0 0,-1 0 16 0 0,0 0-11 0 0,0 0 7 0 0,0 0-16 0 0,0 0-18 0 0,0 0 10 0 0,0 0 37 0 0,0 0 6 0 0,0 0-3 0 0,0 0-26 0 0,0 0 0 0 0,0 0 15 0 0,44-65 486 0 0,45-55-417 0 0,7-20-100 0 0,-76 73 186 0 0,-20 66-144 0 0,0 1-16 0 0,0 0-7 0 0,0 0 26 0 0,0 0 9 0 0,0 0-15 0 0,0 0-25 0 0,0 0-9 0 0,0 0-1 0 0,0 0 1 0 0,0 0 40 0 0,0 0-43 0 0,0 0-2 0 0,0 0 20 0 0,0 0-42 0 0,0 0 18 0 0,0 0-7 0 0,0 0-16 0 0,0 0-30 0 0,0 0-20 0 0,0 0-57 0 0,0 0-126 0 0,0 0-176 0 0,0-1-136 0 0,-1-2-1667 0 0,0 3-1493 0 0,1 0-6628 0 0</inkml:trace>
  <inkml:trace contextRef="#ctx0" brushRef="#br0" timeOffset="17254.014">1833 750 0 0 0,'-42'0'0'0'0,"15"-7"1411"0"0,24 12 14931 0 0,8 1-17050 0 0,3 0 957 0 0,1-1 1 0 0,-1-1-1 0 0,1 0 1 0 0,0 0-1 0 0,0 0 0 0 0,0-1 1 0 0,0-1-1 0 0,1 1 0 0 0,-1-2 1 0 0,1 1-1 0 0,-1-1 1 0 0,1-1-1 0 0,0 1 0 0 0,6-2-249 0 0,82-7 1298 0 0,-51-19-248 0 0,10-34-306 0 0,-55 59-718 0 0,1-1 0 0 0,-1 0 0 0 0,0 1 1 0 0,0-1-1 0 0,0 0 0 0 0,0 0 0 0 0,-1 0 1 0 0,1 0-1 0 0,-1-1 0 0 0,0 1 0 0 0,0 0 1 0 0,0-1-1 0 0,0 1 0 0 0,-1 0 0 0 0,1-1 1 0 0,-1 1-1 0 0,0-1 0 0 0,0 1 0 0 0,0-1 1 0 0,0 1-1 0 0,-1-1 0 0 0,1 1 0 0 0,-1-1 1 0 0,0 1-1 0 0,0 0 0 0 0,0 0 0 0 0,-1-1 0 0 0,1 1 1 0 0,-1 0-1 0 0,0 0 0 0 0,-1-2-26 0 0,-1 0-21 0 0,1 1-1 0 0,0 0 1 0 0,-1 1-1 0 0,0-1 1 0 0,0 0-1 0 0,0 1 1 0 0,-1 0-1 0 0,1 0 1 0 0,-1 1-1 0 0,1-1 1 0 0,-1 1-1 0 0,0 0 1 0 0,0 0-1 0 0,0 0 1 0 0,0 1-1 0 0,0 0 1 0 0,-1 0-1 0 0,1 0 1 0 0,0 1-1 0 0,-1-1 1 0 0,1 1-1 0 0,0 1 1 0 0,0-1-1 0 0,-1 1 1 0 0,1 0-1 0 0,0 0 1 0 0,0 0-1 0 0,0 1 1 0 0,0-1-1 0 0,0 1 1 0 0,0 1-1 0 0,0-1 22 0 0,0 0 0 0 0,0 1 1 0 0,1-1-1 0 0,-1 1 0 0 0,0 0 0 0 0,1 1 1 0 0,0-1-1 0 0,0 1 0 0 0,0-1 1 0 0,0 1-1 0 0,1 0 0 0 0,-1 1 0 0 0,1-1 1 0 0,0 1-1 0 0,0-1 0 0 0,1 1 1 0 0,0 0-1 0 0,-1 0 0 0 0,2 0 0 0 0,-2 4 0 0 0,-2 12 53 0 0,0 1 0 0 0,2 0-1 0 0,1-1 1 0 0,1 1-1 0 0,0 0 1 0 0,2 1-1 0 0,0-2 1 0 0,5 21-53 0 0,0 98 713 0 0,-8-129-637 0 0,-2 0 1 0 0,1 0-1 0 0,-2 0 0 0 0,1-1 0 0 0,-2 1 1 0 0,1-1-1 0 0,-1 0 0 0 0,-1-1 1 0 0,-7 9-77 0 0,10-12 25 0 0,1-1-13 0 0,1-1 1 0 0,-1 1-1 0 0,-1-1 0 0 0,1 0 0 0 0,-1 0 0 0 0,0 0 1 0 0,1-1-1 0 0,-2 0 0 0 0,1 1 0 0 0,0-1 0 0 0,-1-1 1 0 0,1 1-1 0 0,-1 0 0 0 0,0-1 0 0 0,0 0 1 0 0,0 0-1 0 0,0-1 0 0 0,0 0 0 0 0,-4 1-12 0 0,-2 0 60 0 0,4-15-3294 0 0,7-2-3298 0 0,0 11-3797 0 0</inkml:trace>
  <inkml:trace contextRef="#ctx0" brushRef="#br0" timeOffset="18210.722">1677 400 2713 0 0,'0'0'2471'0'0,"0"0"-587"0"0,0 0-258 0 0,0 0 62 0 0,0 0-11 0 0,0 0-4 0 0,0 0-127 0 0,0 0-238 0 0,0 0-217 0 0,0 0-213 0 0,0 0-160 0 0,0 0-108 0 0,0 0-65 0 0,-2-2-47 0 0,1 2-460 0 0,1-1 1 0 0,0 1-1 0 0,-1-1 0 0 0,1 1 1 0 0,0 0-1 0 0,-1-1 0 0 0,1 1 1 0 0,0-1-1 0 0,-1 1 0 0 0,1-1 1 0 0,0 1-1 0 0,0-1 0 0 0,0 1 1 0 0,0-1-1 0 0,-1 1 0 0 0,1-1 1 0 0,0 1-1 0 0,0-1 0 0 0,0 1 1 0 0,0-1-1 0 0,0 1 1 0 0,0-1-1 0 0,0 1 0 0 0,0-1 1 0 0,1 1-1 0 0,-1-1 0 0 0,0 1 1 0 0,0-1-1 0 0,0 1 0 0 0,0-1 1 0 0,1 1-1 0 0,-1-1 0 0 0,0 1 1 0 0,1-1-1 0 0,-1 1 0 0 0,0-1 1 0 0,1 1-1 0 0,-1 0 0 0 0,0-1 1 0 0,1 1-1 0 0,-1 0 1 0 0,1-1-1 0 0,-1 1 0 0 0,1 0 1 0 0,-1 0-1 0 0,0-1 0 0 0,1 1 1 0 0,-1 0-1 0 0,1 0 0 0 0,-1 0 1 0 0,1 0-1 0 0,0 0 0 0 0,-1-1 1 0 0,1 1-1 0 0,-1 0 0 0 0,1 0 1 0 0,-1 0-1 0 0,1 0 0 0 0,-1 1 1 0 0,1-1-1 0 0,-1 0 1 0 0,1 0-1 0 0,-1 0 0 0 0,1 0 1 0 0,-1 0-1 0 0,1 1 0 0 0,-1-1 1 0 0,1 0-39 0 0,3-1-46 0 0,76-23 1159 0 0,1 11-277 0 0,1 4-1 0 0,75 1-835 0 0,-170 8 2029 0 0,-75-54-1836 0 0,12-8-61 0 0,6-33-2492 0 0,68 93-294 0 0,-2-1-5053 0 0,1-1-5005 0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45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279 494 8610 0 0,'0'0'1646'0'0,"0"0"-274"0"0,0 0-225 0 0,0 0-83 0 0,0 0-5 0 0,0 0-70 0 0,0 0-198 0 0,0 0-245 0 0,0 0-165 0 0,0 0-47 0 0,0 0 31 0 0,6 1 60 0 0,3 1-184 0 0,0 1-1 0 0,0 0 0 0 0,0 1 0 0 0,-1 0 1 0 0,1 0-1 0 0,-1 1 0 0 0,0 0 0 0 0,0 0 1 0 0,-1 1-1 0 0,1 0 0 0 0,-1 0 0 0 0,-1 1 1 0 0,3 2-241 0 0,7 13 286 0 0,-1 0 0 0 0,-1 1 1 0 0,-1 0-1 0 0,-1 1 0 0 0,-1 0 0 0 0,6 19-286 0 0,74 350 1255 0 0,-70-335-1048 0 0,-5-112 2820 0 0,-4-2-2987 0 0,3 1 0 0 0,2 0 0 0 0,3 1-1 0 0,2 1 1 0 0,19-31-40 0 0,58-118 15 0 0,-98 183-1659 0 0,-7 5-3431 0 0,1 1-5323 0 0,4 6-758 0 0</inkml:trace>
  <inkml:trace contextRef="#ctx0" brushRef="#br0" timeOffset="511.792">213 243 11098 0 0,'0'0'1762'0'0,"0"0"-662"0"0,0 0-242 0 0,0 0 93 0 0,0 0 142 0 0,0 0 18 0 0,0 0-109 0 0,0 0-122 0 0,0 0-81 0 0,0 0-43 0 0,0 0-27 0 0,0 0-56 0 0,0 0-91 0 0,20-3-72 0 0,125-19 627 0 0,192 15 401 0 0,-203 6 382 0 0,-184-40-1422 0 0,-65-65-462 0 0,82 46-1519 0 0,75 57-4690 0 0,-30 3 663 0 0,-2 0-6132 0 0</inkml:trace>
  <inkml:trace contextRef="#ctx0" brushRef="#br0" timeOffset="1464.12">1 170 6065 0 0,'0'0'2095'0'0,"0"0"-481"0"0,0 0-84 0 0,0 0 111 0 0,0 0 105 0 0,0 0-43 0 0,0 0-189 0 0,0 0-275 0 0,0 0-282 0 0,0 0-218 0 0,0 0-156 0 0,0 0-114 0 0,0 0-79 0 0,0 0-53 0 0,0 19 511 0 0,16 378 1438 0 0,36 141-1592 0 0,-45-344-921 0 0,8-179-2275 0 0,1-15-3835 0 0,-7 0-287 0 0,-3 0-4136 0 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8:42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127 112 0 0 0,'0'0'705'0'0,"0"0"234"0"0,0 0 52 0 0,0 0-104 0 0,0 0-137 0 0,0 0-129 0 0,0 0-45 0 0,0 0-12 0 0,0-4 44 0 0,-1-11 79 0 0,1 11 53 0 0,0 4 61 0 0,0 0 57 0 0,0 0 41 0 0,0 0 45 0 0,0 0 50 0 0,0 0 42 0 0,0 0-5 0 0,0 0-39 0 0,0 0-107 0 0,0 0-135 0 0,0 0-115 0 0,0 0-119 0 0,0 0-76 0 0,0 0-64 0 0,0 0-61 0 0,0 0-47 0 0,19 8 1522 0 0,32 34-524 0 0,40 40-209 0 0,-78-73-1002 0 0,35 42 402 0 0,-32-20-217 0 0,-13-23-193 0 0,1 0-1 0 0,0 0 1 0 0,0 0-1 0 0,0 0 0 0 0,1-1 1 0 0,0 0-1 0 0,0 0 1 0 0,1-1-1 0 0,-1 1 0 0 0,2-1 1 0 0,-1 0-1 0 0,1-1 1 0 0,0 1-1 0 0,0-2 0 0 0,4 3-46 0 0,66 63 254 0 0,-28 0 93 0 0,5 10-10 0 0,-19 12 40 0 0,13-16-139 0 0,-14-32-185 0 0,13 17 383 0 0,-50-76-8180 0 0,-2 4-1769 0 0,3 7-641 0 0</inkml:trace>
  <inkml:trace contextRef="#ctx0" brushRef="#br0" timeOffset="1764.492">147 23 0 0 0,'0'0'1239'0'0,"0"0"29"0"0,0 0 151 0 0,0 0 80 0 0,0 0-49 0 0,0 0-171 0 0,0 0-228 0 0,0 0-203 0 0,0 0-88 0 0,0 0-1 0 0,0 0 18 0 0,0 0 42 0 0,0 0-1 0 0,9-3 516 0 0,-7 3 5272 0 0,-4 14-6417 0 0,0 0 1 0 0,-1 0-1 0 0,-1 0 0 0 0,0-1 0 0 0,-1 1 1 0 0,-1-1-1 0 0,0 0 0 0 0,-1-1 1 0 0,0 1-190 0 0,-14 30 212 0 0,-44 68-10 0 0,40-65 526 0 0,82-57 752 0 0,169-81-1158 0 0,7-4-256 0 0,-166 84-98 0 0,-67 12 57 0 0,0-1 1 0 0,0 1-1 0 0,0 0 0 0 0,0 0 0 0 0,0-1 0 0 0,0 1 0 0 0,0 0 0 0 0,0 0 0 0 0,0-1 0 0 0,0 1 0 0 0,0 0 0 0 0,0 0 1 0 0,0-1-1 0 0,0 1 0 0 0,0 0 0 0 0,0 0 0 0 0,0-1 0 0 0,0 1 0 0 0,0 0 0 0 0,0 0 0 0 0,0-1 0 0 0,0 1 0 0 0,0 0 0 0 0,1 0 1 0 0,-1-1-1 0 0,0 1 0 0 0,0 0 0 0 0,0 0 0 0 0,0 0 0 0 0,1-1 0 0 0,-1 1 0 0 0,0 0-25 0 0,-44-16 87 0 0,-46-10 72 0 0,-113 3 349 0 0,132 16-195 0 0,62 4-350 0 0,-4 1-43 0 0,10 0-3943 0 0,3 0-3557 0 0,0 2-4049 0 0</inkml:trace>
  <inkml:trace contextRef="#ctx0" brushRef="#br0" timeOffset="4184.452">638 678 0 0 0,'0'0'233'0'0,"0"0"750"0"0,0 0 204 0 0,0 0-40 0 0,0 0 9 0 0,0 0 7 0 0,0 0-24 0 0,0 0-55 0 0,-8 0 3324 0 0,13 4 1695 0 0,6 9-4089 0 0,4 5-1772 0 0,10 2 385 0 0,14 22 93 0 0,-7-12-292 0 0,-9-22 113 0 0,-22-8-528 0 0,0 0-1 0 0,0 0 0 0 0,0 0 0 0 0,0 0 0 0 0,0 0 0 0 0,0 0 0 0 0,0 0 0 0 0,0 1 0 0 0,0-1 0 0 0,0 0 0 0 0,0 0 0 0 0,0 1 1 0 0,-1-1-1 0 0,1 1 0 0 0,0-1 0 0 0,0 1 0 0 0,0-1 0 0 0,0 1 0 0 0,-1-1 0 0 0,1 1 0 0 0,0 0 0 0 0,-1-1 0 0 0,1 1 0 0 0,0 0 1 0 0,-1 0-1 0 0,1 0 0 0 0,-1-1 0 0 0,1 1 0 0 0,-1 0 0 0 0,0 0 0 0 0,1 0 0 0 0,-1 0 0 0 0,0 0 0 0 0,0 0 0 0 0,1 0-12 0 0,-1-1 39 0 0,8 16 388 0 0,38 23 338 0 0,-31-25-649 0 0,-15-13-88 0 0,15 25 667 0 0,-9-19-505 0 0,-3-2-1650 0 0,-11-5-7395 0 0,7 0-2703 0 0</inkml:trace>
  <inkml:trace contextRef="#ctx0" brushRef="#br0" timeOffset="5304.06">869 933 0 0 0,'0'0'729'0'0,"0"0"406"0"0,0 0 176 0 0,0 0 68 0 0,0 0-28 0 0,0 0-98 0 0,0 0-159 0 0,0 0-173 0 0,0 0-171 0 0,0 0-136 0 0,0 0-102 0 0,0 0-68 0 0,-3-5-57 0 0,-9-13 9 0 0,-15 3 1902 0 0,-2 3 216 0 0,2-7-661 0 0,-10-20 20 0 0,1 0-537 0 0,23 24-919 0 0,-21-20 398 0 0,15 24-41 0 0,19 11-733 0 0,-19-20 91 0 0,-8 6-26 0 0,18-6-1919 0 0,8 20 1421 0 0,-3-5-2486 0 0,3 1-7689 0 0,1 1 1782 0 0</inkml:trace>
  <inkml:trace contextRef="#ctx0" brushRef="#br0" timeOffset="6402.631">1095 432 8146 0 0,'0'0'2180'0'0,"0"0"-317"0"0,0 0-237 0 0,0 0-2 0 0,0 0-37 0 0,0 0-197 0 0,0 0-334 0 0,0 0-353 0 0,0 0-307 0 0,0 0-189 0 0,0 0-38 0 0,0 0 34 0 0,0 0 61 0 0,0 4 84 0 0,36 48 1035 0 0,-21-38-1088 0 0,-2 1-113 0 0,-1 1 0 0 0,-1 1 0 0 0,0 0 0 0 0,-1 0 0 0 0,-1 1 0 0 0,0 0 0 0 0,-2 1 0 0 0,0 0 0 0 0,-1 0 0 0 0,0 7-182 0 0,40 95 245 0 0,-29-82-163 0 0,-9-43 659 0 0,16-74-498 0 0,-15 43-219 0 0,2 1 1 0 0,1 0 0 0 0,2 0-1 0 0,1 1 1 0 0,13-19-25 0 0,61-75 20 0 0,-63 73-20 0 0,-25 16-18 0 0,-1 37 16 0 0,0 1-13 0 0,0 0-17 0 0,-9 3-2858 0 0,3 5-4868 0 0,6-7 7168 0 0,-2 3-10786 0 0</inkml:trace>
  <inkml:trace contextRef="#ctx0" brushRef="#br0" timeOffset="7181.669">1054 201 7514 0 0,'0'0'1637'0'0,"0"0"-204"0"0,0 0-44 0 0,0 0 89 0 0,0 0 80 0 0,0 0-37 0 0,0 0-215 0 0,0 0-269 0 0,0 0-216 0 0,0 0-173 0 0,0 0-96 0 0,0 0-44 0 0,0 0-28 0 0,-10 0-52 0 0,-33 0-41 0 0,33 0-40 0 0,10 0-79 0 0,19-4 960 0 0,116-7 596 0 0,127-16-703 0 0,-201 26-973 0 0,-61 1-140 0 0,0 0-19 0 0,0 0 3 0 0,0 0 39 0 0,0 0 27 0 0,0 0-19 0 0,0 0-6 0 0,0 0-3 0 0,0 0-29 0 0,0 0 22 0 0,0 0-3 0 0,0 0-12 0 0,0 0 33 0 0,0 0-5 0 0,0 0-4 0 0,0 0-1 0 0,0 0-7 0 0,0 0 0 0 0,0 0 26 0 0,0 0 12 0 0,0 0-9 0 0,0 0-14 0 0,0 0 18 0 0,0 0 39 0 0,0 0-40 0 0,0 0-28 0 0,0 0-12 0 0,0 0-23 0 0,0 0 31 0 0,0 0 15 0 0,0 0-2 0 0,0 0-11 0 0,0 0-8 0 0,0 0 6 0 0,0 0 10 0 0,0 0 6 0 0,0 0-19 0 0,0 0-6 0 0,0 0-9 0 0,0 0 0 0 0,0 0 31 0 0,0 0-17 0 0,0 0 14 0 0,0 0 23 0 0,0 0 3 0 0,-25-23 165 0 0,-51-35-170 0 0,12 12-128 0 0,56 30-1210 0 0,7 10-2286 0 0,3 1-4105 0 0,1 1-4671 0 0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90 15403 0 0,'0'0'1246'0'0,"0"0"-405"0"0,0 0 6 0 0,0 0 104 0 0,0 0-21 0 0,0 0-166 0 0,0 0-272 0 0,0 0-185 0 0,0 0-123 0 0,0 0-26 0 0,0 0-16 0 0,0 0-52 0 0,-7 18-18 0 0,-43 118 38 0 0,46-129-111 0 0,1 1-1 0 0,1 0 1 0 0,-1 0 0 0 0,1 0 0 0 0,0 0 0 0 0,1 0-1 0 0,0 0 1 0 0,1 0 0 0 0,-1 1 0 0 0,1-1-1 0 0,1 0 1 0 0,0 1 0 0 0,0-1 0 0 0,1 0 0 0 0,-1 0-1 0 0,2 0 1 0 0,-1 0 0 0 0,1 0 0 0 0,1-1 0 0 0,-1 1-1 0 0,1-1 1 0 0,0 0 0 0 0,1 0 0 0 0,0 0-1 0 0,0-1 1 0 0,0 0 0 0 0,1 0 0 0 0,0 0 0 0 0,0 0-1 0 0,1-1 1 0 0,-1 0 0 0 0,1-1 0 0 0,3 2 1 0 0,-3-1 116 0 0,0-1 1 0 0,1 0-1 0 0,0-1 1 0 0,0 0-1 0 0,0 0 1 0 0,0-1-1 0 0,0 0 1 0 0,0 0-1 0 0,1-1 1 0 0,-1 0-1 0 0,1 0 1 0 0,-1-1 0 0 0,0 0-1 0 0,1-1 1 0 0,-1 0-1 0 0,1 0 1 0 0,-1 0-1 0 0,0-1 1 0 0,0-1-1 0 0,0 1 1 0 0,0-2-1 0 0,0 1 1 0 0,0-1-1 0 0,-1 0 1 0 0,0 0-1 0 0,1-1 1 0 0,-2 0-1 0 0,1 0 1 0 0,-1-1-1 0 0,1 1 1 0 0,-2-2-1 0 0,1 1 1 0 0,-1 0-1 0 0,0-1 1 0 0,0 0-1 0 0,0-1 1 0 0,-1 1-1 0 0,2-5-116 0 0,-3 1 31 0 0,-1 1 0 0 0,1-1-1 0 0,-1 1 1 0 0,-1-1 0 0 0,0 0-1 0 0,-1 0 1 0 0,0 1-1 0 0,-1-1 1 0 0,0 0 0 0 0,0 0-1 0 0,-1 1 1 0 0,0-1 0 0 0,-1 1-1 0 0,-1-1 1 0 0,1 1-1 0 0,-2 0 1 0 0,1 1 0 0 0,-1-1-1 0 0,-1 1 1 0 0,0 0 0 0 0,0 0-1 0 0,-1 0 1 0 0,0 1-1 0 0,0 0 1 0 0,-1 1 0 0 0,0-1-1 0 0,0 1 1 0 0,-7-3-31 0 0,9 5-110 0 0,-1 1 1 0 0,0 1-1 0 0,0-1 1 0 0,0 1-1 0 0,0 0 1 0 0,-1 1-1 0 0,1 0 0 0 0,-1 0 1 0 0,1 0-1 0 0,-1 1 1 0 0,0 0-1 0 0,1 1 1 0 0,-1 0-1 0 0,0 0 1 0 0,0 1-1 0 0,0-1 1 0 0,1 2-1 0 0,-6 0 110 0 0,-41 30-8993 0 0,44-19-2967 0 0</inkml:trace>
  <inkml:trace contextRef="#ctx0" brushRef="#br0" timeOffset="519.538">572 405 2128 0 0,'0'0'2366'0'0,"0"0"-612"0"0,0 0 164 0 0,0 0 288 0 0,0 0 57 0 0,0 0-188 0 0,0 0-356 0 0,0 0-284 0 0,0 0-183 0 0,0 0-152 0 0,0 0-159 0 0,0 0-141 0 0,0 0-99 0 0,1-1-67 0 0,171-209 3455 0 0,-125 156-3996 0 0,-32 36-260 0 0,-13 32-432 0 0,-31 113 406 0 0,29-122 204 0 0,0 0 1 0 0,0 0-1 0 0,1-1 1 0 0,0 1-1 0 0,0 0 1 0 0,0 0-1 0 0,1-1 1 0 0,-1 1-1 0 0,1-1 1 0 0,0 1-1 0 0,1-1 1 0 0,-1 0-1 0 0,1 0 1 0 0,0 0-1 0 0,0 0 0 0 0,0 0 1 0 0,0-1-1 0 0,1 1 1 0 0,-1-1-1 0 0,1 0 1 0 0,0 0-1 0 0,0 0 1 0 0,0 0-1 0 0,0-1 1 0 0,1 0-1 0 0,-1 0 1 0 0,0 0-1 0 0,1 0 1 0 0,0-1-1 0 0,-1 0 1 0 0,1 1-1 0 0,0-2 0 0 0,0 1 1 0 0,0-1-1 0 0,0 1 1 0 0,-1-1-1 0 0,1-1 1 0 0,0 1-1 0 0,0-1 1 0 0,1 0-12 0 0,2-1 91 0 0,-1-1 0 0 0,0 0 1 0 0,0 0-1 0 0,0-1 0 0 0,0 1 0 0 0,-1-1 1 0 0,1-1-1 0 0,-1 0 0 0 0,0 1 0 0 0,0-2 1 0 0,-1 1-1 0 0,1-1 0 0 0,-1 0 1 0 0,0 0-1 0 0,-1 0 0 0 0,4-7-91 0 0,1-3-5 0 0,0-1-1 0 0,-1 0 1 0 0,-1 0-1 0 0,-1 0 1 0 0,0-1-1 0 0,-1 0 1 0 0,-1 0 0 0 0,-1 0-1 0 0,0-1 1 0 0,-2 1-1 0 0,0-1 1 0 0,-1 0-1 0 0,-1-1 6 0 0,-12-5-2291 0 0,2 16-3402 0 0,3 5-6660 0 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4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68 817 21461 0 0,'0'0'864'0'0,"0"0"-632"0"0,0 0-72 0 0,0 0 144 0 0,0 0 96 0 0,0 0 48 0 0,0 0-160 0 0,0 0-136 0 0,0 0-96 0 0,0 0-120 0 0,0 0 32 0 0,0 0-72 0 0,0 0-112 0 0,-25 143-248 0 0,25-135-560 0 0,0-4-1953 0 0,0-1-9986 0 0</inkml:trace>
  <inkml:trace contextRef="#ctx0" brushRef="#br0" timeOffset="262.35">1 355 17708 0 0,'0'0'4313'0'0,"0"0"-3433"0"0,0 0-352 0 0,0 0-128 0 0,0 0-72 0 0,0 0-64 0 0,0 0-144 0 0,0 0-136 0 0,0 0-160 0 0,0 0-184 0 0,0 0-288 0 0,0 0-360 0 0,0 0-841 0 0,0 0-3088 0 0,17-173-7721 0 0</inkml:trace>
  <inkml:trace contextRef="#ctx0" brushRef="#br0" timeOffset="573.964">509 4 12371 0 0,'0'0'3366'0'0,"0"0"-1415"0"0,0 0-718 0 0,0 0-160 0 0,0 0-5 0 0,0 0-47 0 0,0 0-147 0 0,0 0-219 0 0,0 0-191 0 0,0 0-113 0 0,0 0-63 0 0,0 0-30 0 0,6-3 408 0 0,-3 615 1608 0 0,-13-284-2202 0 0,9-320 74 0 0,0 11-803 0 0,-7-27-1217 0 0,3-19-1446 0 0,4 17-189 0 0,1 1-3578 0 0,0 1-4245 0 0</inkml:trace>
  <inkml:trace contextRef="#ctx0" brushRef="#br0" timeOffset="840.453">193 671 12819 0 0,'0'0'3516'0'0,"0"0"-1618"0"0,0 0-651 0 0,0 0-60 0 0,0 0-52 0 0,0 0-127 0 0,0 0-241 0 0,0 0-270 0 0,0 0-131 0 0,0 0-30 0 0,0 0 52 0 0,0 0 71 0 0,0 0 14 0 0,23-1-26 0 0,125-2 294 0 0,153-28 445 0 0,-256 24-841 0 0,-9 1-1525 0 0,-11 4-5177 0 0,-25 2-3991 0 0</inkml:trace>
  <inkml:trace contextRef="#ctx0" brushRef="#br0" timeOffset="1103.258">989 717 15747 0 0,'0'0'907'0'0,"0"0"-343"0"0,0 0-60 0 0,0 0 138 0 0,0 0 94 0 0,0 0-4 0 0,0 0-109 0 0,0 0-156 0 0,0 0-122 0 0,0 0-90 0 0,0 0-34 0 0,0 0-33 0 0,0 0-44 0 0,6 34-21 0 0,16 104-35 0 0,-15-63-401 0 0,-7-75 267 0 0,-1 3-909 0 0,-2-2-4742 0 0,1-1-5145 0 0</inkml:trace>
  <inkml:trace contextRef="#ctx0" brushRef="#br0" timeOffset="1360.496">997 374 5097 0 0,'0'0'6650'0'0,"0"0"-5074"0"0,0 0-656 0 0,0 0-272 0 0,0 0-248 0 0,0 0-216 0 0,0 0-288 0 0,0 0-344 0 0,0 0-696 0 0,0 0-2041 0 0,0 0-7409 0 0</inkml:trace>
  <inkml:trace contextRef="#ctx0" brushRef="#br0" timeOffset="2843.261">976 355 4105 0 0,'0'0'2779'0'0,"0"0"-384"0"0,0 0-134 0 0,0 0-47 0 0,0 0-219 0 0,0 0-324 0 0,0 0-358 0 0,0 0-282 0 0,0 0-207 0 0,0 0-175 0 0,0 0-117 0 0,0 0-110 0 0,0 0-90 0 0,-10 1 406 0 0,42-6 792 0 0,-24 3-864 0 0,-16 4 624 0 0,-37 10-898 0 0,44-12-373 0 0,-2 0-588 0 0,-6 0-1945 0 0,6 0-3494 0 0,3 0-5458 0 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2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47 192 7618 0 0,'0'0'2558'0'0,"0"0"-571"0"0,0 0-587 0 0,0 0-180 0 0,0 0 80 0 0,0 0-33 0 0,0 0-173 0 0,0 0-278 0 0,0 0-313 0 0,0 0-244 0 0,0 0-137 0 0,0 0-34 0 0,0 0 34 0 0,4 8 103 0 0,42 119 1041 0 0,-33-43-953 0 0,-4 1 0 0 0,-3 1 1 0 0,-4-1-1 0 0,-4 3-313 0 0,3-77 57 0 0,-1 1-1 0 0,-1-1 0 0 0,0 1 0 0 0,-1-1 1 0 0,0 1-1 0 0,-1-1 0 0 0,0 0 0 0 0,-1 0 0 0 0,0 0 1 0 0,-1-1-1 0 0,0 1 0 0 0,0-1 0 0 0,-1 0 1 0 0,0 0-1 0 0,-1-1 0 0 0,0 0 0 0 0,-2 1-56 0 0,9-10 31 0 0,-1 1 0 0 0,0 0-1 0 0,0-1 1 0 0,1 1-1 0 0,-1 0 1 0 0,0-1 0 0 0,0 1-1 0 0,0-1 1 0 0,0 1 0 0 0,0-1-1 0 0,0 1 1 0 0,0-1-1 0 0,0 0 1 0 0,0 1 0 0 0,0-1-1 0 0,0 0 1 0 0,0 0-1 0 0,0 0 1 0 0,0 0 0 0 0,0 0-1 0 0,0 0 1 0 0,0 0-1 0 0,0 0 1 0 0,0 0 0 0 0,0-1-1 0 0,0 1 1 0 0,0 0-1 0 0,0-1 1 0 0,0 1 0 0 0,0 0-1 0 0,0-1 1 0 0,0 0-1 0 0,0 1 1 0 0,0-1 0 0 0,1 1-1 0 0,-1-1 1 0 0,0 0-1 0 0,0 0 1 0 0,1 1 0 0 0,-1-1-1 0 0,0 0 1 0 0,1 0-1 0 0,-1 0 1 0 0,1 0 0 0 0,-1 0-1 0 0,1 0 1 0 0,0 1-1 0 0,-1-1 1 0 0,1 0 0 0 0,0-1-31 0 0,-13-57 344 0 0,12 51-306 0 0,1-25-17 0 0,1 1 0 0 0,1-1 1 0 0,2 1-1 0 0,1-1 0 0 0,1 1 0 0 0,2 1 0 0 0,2-1 1 0 0,0 1-1 0 0,2 1 0 0 0,2 0 0 0 0,0 1 1 0 0,3 0-22 0 0,2-9 1 0 0,1 1 1 0 0,3 1-1 0 0,0 0 0 0 0,3 2 1 0 0,1 1-1 0 0,1 2 1 0 0,1 0-1 0 0,2 2 1 0 0,1 1-1 0 0,2 2 1 0 0,31-19-2 0 0,20 10 10 0 0,-82 35-8 0 0,0-1 1 0 0,-1 1 0 0 0,1-1-1 0 0,0 1 1 0 0,0 0 0 0 0,-1 0-1 0 0,1 0 1 0 0,0 0 0 0 0,0 1-1 0 0,-1-1 1 0 0,1 1-1 0 0,0 0 1 0 0,-1-1 0 0 0,1 1-1 0 0,0 0 1 0 0,-1 1 0 0 0,1-1-1 0 0,-1 0 1 0 0,0 1 0 0 0,1-1-1 0 0,-1 1 1 0 0,0 0-1 0 0,0 0 1 0 0,0 0 0 0 0,0 0-1 0 0,-1 0 1 0 0,1 0 0 0 0,0 0-1 0 0,-1 1 1 0 0,1-1 0 0 0,0 2-3 0 0,2 11 31 0 0,0 0 1 0 0,-1-1 0 0 0,-1 1 0 0 0,0 0-1 0 0,-1 1 1 0 0,0-1 0 0 0,-2 0 0 0 0,0 0-1 0 0,0 0 1 0 0,-1 0 0 0 0,-1 0 0 0 0,-1 0-1 0 0,0-1 1 0 0,-1 1 0 0 0,0-1 0 0 0,-4 5-32 0 0,-5 10 84 0 0,-1-1 1 0 0,-2 0-1 0 0,0 0 1 0 0,-2-2-1 0 0,-20 21-84 0 0,-74 48 186 0 0,108-92-224 0 0,0 1 1 0 0,1-1-1 0 0,-1 0 0 0 0,-1-1 1 0 0,1 1-1 0 0,0-1 0 0 0,0 0 1 0 0,-1 0-1 0 0,0-1 0 0 0,1 0 1 0 0,-1 0-1 0 0,0 0 1 0 0,1-1-1 0 0,-1 1 0 0 0,0-1 1 0 0,0-1-1 0 0,1 1 0 0 0,-1-1 1 0 0,0 0-1 0 0,1 0 0 0 0,-1-1 1 0 0,1 1-1 0 0,-1-1 0 0 0,1-1 1 0 0,0 1-1 0 0,0-1 0 0 0,0 0 1 0 0,0 0-1 0 0,0 0 1 0 0,1-1-1 0 0,-4-2 38 0 0,4-44-3072 0 0,16 20-4452 0 0,-3 17-3870 0 0</inkml:trace>
  <inkml:trace contextRef="#ctx0" brushRef="#br0" timeOffset="377.594">970 177 11186 0 0,'0'0'3865'0'0,"0"0"-2059"0"0,0 0-795 0 0,0 0-72 0 0,0 0-3 0 0,0 0-72 0 0,0 0-128 0 0,0 0-157 0 0,0 0-120 0 0,0 0-98 0 0,0 0-85 0 0,0 0-66 0 0,0 0-57 0 0,-26 15-45 0 0,-79 50-29 0 0,103-64-77 0 0,0 0 0 0 0,0 0 1 0 0,0 0-1 0 0,0 0 0 0 0,0 0 1 0 0,1 0-1 0 0,-1 0 0 0 0,0 1 0 0 0,1-1 1 0 0,-1 1-1 0 0,1-1 0 0 0,-1 1 1 0 0,1-1-1 0 0,0 1 0 0 0,0 0 1 0 0,0 0-1 0 0,0 0 0 0 0,0 0 0 0 0,0-1 1 0 0,0 1-1 0 0,1 0 0 0 0,-1 0 1 0 0,1 1-1 0 0,-1-1 0 0 0,1 0 1 0 0,0 0-1 0 0,0 1-2 0 0,0 6 7 0 0,-2-2-4 0 0,1-1 0 0 0,0 1-1 0 0,1 0 1 0 0,-1 0 0 0 0,1-1-1 0 0,0 1 1 0 0,1 0 0 0 0,0 0 0 0 0,0-1-1 0 0,0 1 1 0 0,1 0 0 0 0,0-1-1 0 0,0 1 1 0 0,1-1 0 0 0,0 0 0 0 0,0 0-1 0 0,0 0 1 0 0,1 0 0 0 0,0-1 0 0 0,0 1-1 0 0,0-1 1 0 0,1 0 0 0 0,4 4-3 0 0,1-4 69 0 0,0 1 1 0 0,1-2 0 0 0,0 1-1 0 0,0-1 1 0 0,1-1 0 0 0,-1 0-1 0 0,1-1 1 0 0,-1 0-1 0 0,1 0 1 0 0,0-2 0 0 0,-1 1-1 0 0,1-1 1 0 0,0-1 0 0 0,8-1-70 0 0,-9 0 81 0 0,-1 0-1 0 0,1 0 1 0 0,-1-1 0 0 0,0-1 0 0 0,0 0 0 0 0,0 0 0 0 0,0 0 0 0 0,-1-2 0 0 0,1 1 0 0 0,-1-1 0 0 0,0 0 0 0 0,-1-1 0 0 0,0 0 0 0 0,0 0 0 0 0,0-1-1 0 0,-1 0 1 0 0,0 0 0 0 0,-1-1 0 0 0,0 0 0 0 0,0 0 0 0 0,-1 0 0 0 0,0-1 0 0 0,-1 0 0 0 0,0 0 0 0 0,0 0 0 0 0,-1 0 0 0 0,0-1 0 0 0,-1 1-1 0 0,0-1 1 0 0,-1 0 0 0 0,0 0 0 0 0,-1 1 0 0 0,0-1 0 0 0,-1 0 0 0 0,0 0 0 0 0,0 1 0 0 0,-1-1 0 0 0,-1 1 0 0 0,0-1 0 0 0,0 1 0 0 0,-1 0 0 0 0,0 0-1 0 0,-1 0 1 0 0,-1-1-81 0 0,1 2-44 0 0,-1-1-1 0 0,0 1 1 0 0,-1 1-1 0 0,0-1 1 0 0,0 1-1 0 0,0 1 1 0 0,-1-1-1 0 0,-1 1 1 0 0,1 1-1 0 0,-1-1 1 0 0,0 1-1 0 0,-1 1 1 0 0,1 0-1 0 0,-1 0 1 0 0,0 1-1 0 0,0 0 1 0 0,0 1-1 0 0,-1 0 1 0 0,1 0-1 0 0,-1 2 1 0 0,0-1-1 0 0,0 1 1 0 0,1 0-1 0 0,-1 1 1 0 0,0 1-1 0 0,0 0 0 0 0,0 0 1 0 0,1 1-1 0 0,-6 1 45 0 0,-65 60-2555 0 0,60-36-1449 0 0,4 0-4578 0 0,8-10-3221 0 0</inkml:trace>
  <inkml:trace contextRef="#ctx0" brushRef="#br0" timeOffset="943.548">1717 80 12179 0 0,'0'0'1816'0'0,"0"0"-296"0"0,0 0-81 0 0,0 0 67 0 0,0 0-80 0 0,0 0-217 0 0,0 0-261 0 0,0 0-237 0 0,0 0-164 0 0,0 0-106 0 0,0 0-79 0 0,0 0-46 0 0,0 0-43 0 0,-5-2-13 0 0,3 1-221 0 0,0 1 0 0 0,0-1 1 0 0,0 0-1 0 0,0 1 0 0 0,0 0 0 0 0,0-1 0 0 0,0 1 0 0 0,0 0 0 0 0,0 0 0 0 0,0 0 0 0 0,0 0 0 0 0,0 0 0 0 0,0 0 0 0 0,0 1 0 0 0,1-1 0 0 0,-1 1 0 0 0,0-1 0 0 0,0 1 1 0 0,0 0-1 0 0,0-1 0 0 0,0 1 0 0 0,1 0 0 0 0,-1 1 0 0 0,-1-1-39 0 0,-81 47 867 0 0,-14 5-606 0 0,98-52-267 0 0,0 0 1 0 0,0 0-1 0 0,0 0 0 0 0,0 0 0 0 0,0 1 1 0 0,1-1-1 0 0,-1 0 0 0 0,0 0 0 0 0,1 0 1 0 0,-1 0-1 0 0,1 0 0 0 0,-1 0 1 0 0,1 0-1 0 0,-1 0 0 0 0,1 0 0 0 0,0 0 1 0 0,0 0-1 0 0,-1 0 0 0 0,1-1 0 0 0,0 1 1 0 0,0 0-1 0 0,0 0 0 0 0,0-1 0 0 0,0 1 1 0 0,0 0-1 0 0,0-1 0 0 0,0 1 1 0 0,0-1-1 0 0,0 0 0 0 0,0 1 0 0 0,0-1 1 0 0,0 0-1 0 0,1 0 0 0 0,-1 1 0 0 0,0-1 1 0 0,0 0-1 0 0,0 0 0 0 0,0 0 0 0 0,1-1 1 0 0,-1 1 5 0 0,144 58 112 0 0,-141-57-106 0 0,0 0 0 0 0,0 1 1 0 0,0 0-1 0 0,-1-1 0 0 0,1 1 1 0 0,0 0-1 0 0,-1 1 0 0 0,1-1 1 0 0,-1 1-1 0 0,0-1 1 0 0,0 1-1 0 0,0 0 0 0 0,0 0 1 0 0,-1 1-1 0 0,1-1 0 0 0,-1 0 1 0 0,0 1-1 0 0,0-1 0 0 0,0 1 1 0 0,0 0-1 0 0,-1 0 0 0 0,1 0 1 0 0,-1 0-1 0 0,0 0 0 0 0,0 0 1 0 0,0 0-1 0 0,-1 0 0 0 0,0 0 1 0 0,0 0-1 0 0,0 1 0 0 0,0-1 1 0 0,0 0-1 0 0,-1 0 0 0 0,0 0 1 0 0,0 0-1 0 0,0 0 0 0 0,-1 3-6 0 0,-9 7 37 0 0,1 0 0 0 0,-2-1-1 0 0,0-1 1 0 0,-1 0-1 0 0,0 0 1 0 0,-1-1 0 0 0,0-1-1 0 0,0-1 1 0 0,-6 3-37 0 0,-4 4 15 0 0,0-1 0 0 0,-2-1 0 0 0,0-1 0 0 0,0-1 0 0 0,-1-1 1 0 0,-8 0-16 0 0,35-11-13 0 0,1 0 0 0 0,-1 0 0 0 0,0 0 0 0 0,1 0 0 0 0,-1 0 0 0 0,0-1 0 0 0,1 1 0 0 0,-1 0 1 0 0,0 0-1 0 0,0 0 0 0 0,1-1 0 0 0,-1 1 0 0 0,0 0 0 0 0,0 0 0 0 0,1-1 0 0 0,-1 1 0 0 0,0 0 1 0 0,0-1-1 0 0,0 1 0 0 0,0 0 0 0 0,1-1 0 0 0,-1 1 0 0 0,0 0 0 0 0,0-1 0 0 0,0 1 1 0 0,0 0-1 0 0,0-1 0 0 0,0 1 0 0 0,0 0 0 0 0,0-1 0 0 0,0 1 0 0 0,0-1 0 0 0,0 1 0 0 0,0 0 1 0 0,0-1-1 0 0,0 1 0 0 0,-1 0 0 0 0,1-1 0 0 0,0 1 0 0 0,0 0 0 0 0,0 0 0 0 0,0-1 0 0 0,-1 1 1 0 0,1 0-1 0 0,0-1 0 0 0,0 1 0 0 0,0 0 0 0 0,-1 0 0 0 0,1-1 0 0 0,0 1 0 0 0,-1 0 0 0 0,1 0 1 0 0,0 0-1 0 0,0-1 0 0 0,-1 1 0 0 0,1 0 0 0 0,0 0 0 0 0,-1 0 0 0 0,1 0 0 0 0,0 0 0 0 0,-1 0 1 0 0,1 0-1 0 0,0 0 0 0 0,-1 0 13 0 0,22-26-636 0 0,-20 26 623 0 0,55-49-3351 0 0,-40 36-143 0 0,-4 2-5151 0 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0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1 197 2008 0 0,'0'0'1309'0'0,"0"0"-157"0"0,0 0-92 0 0,0 0-24 0 0,0 0 98 0 0,0 0 129 0 0,0 0 43 0 0,0 0-97 0 0,0 0-234 0 0,0 0-228 0 0,0 0-135 0 0,0-9 847 0 0,42 14 1210 0 0,-16-3-2244 0 0,-1 0 0 0 0,0-2 1 0 0,1-1-1 0 0,-1 0 1 0 0,0-2-1 0 0,0-1 0 0 0,0-1 1 0 0,0-2-1 0 0,9-3-425 0 0,15-11 407 0 0,-1-3 0 0 0,0-1 0 0 0,-2-2 0 0 0,30-25-407 0 0,-52 36 221 0 0,-24 16-202 0 0,0 1 0 0 0,-1-1 0 0 0,1 1 1 0 0,0-1-1 0 0,-1 1 0 0 0,1-1 0 0 0,0 1 1 0 0,-1-1-1 0 0,1 1 0 0 0,0-1 0 0 0,0 1 1 0 0,0-1-1 0 0,0 1 0 0 0,0 0 1 0 0,0-1-1 0 0,-1 1 0 0 0,1-1 0 0 0,0 1 1 0 0,1 0-1 0 0,-1-1 0 0 0,0 1 0 0 0,0-1 1 0 0,0 1-1 0 0,0-1 0 0 0,0 1 0 0 0,1 0 1 0 0,-1-1-1 0 0,0 1 0 0 0,0-1 0 0 0,1 1 1 0 0,-1-1-1 0 0,0 1 0 0 0,1-1 0 0 0,-1 1 1 0 0,0-1-1 0 0,1 0 0 0 0,-1 1 0 0 0,1-1 1 0 0,-1 0-1 0 0,1 1 0 0 0,-1-1 0 0 0,1 0 1 0 0,-1 1-1 0 0,1-1 0 0 0,-1 0 0 0 0,1 0 1 0 0,0 0-1 0 0,-1 1 0 0 0,1-1 0 0 0,-1 0 1 0 0,1 0-1 0 0,-1 0 0 0 0,1 0 0 0 0,0 0 1 0 0,-1 0-1 0 0,1 0 0 0 0,-1 0 0 0 0,1 0 1 0 0,0-1-1 0 0,-1 1 0 0 0,1 0 0 0 0,-1 0 1 0 0,1 0-1 0 0,-1-1 0 0 0,1 1 0 0 0,-1 0 1 0 0,1-1-1 0 0,-1 1 0 0 0,1 0-19 0 0,-2 11-89 0 0,2 54 263 0 0,0 26 67 0 0,-3 0 1 0 0,-4 0-1 0 0,-4 0 1 0 0,-9 31-242 0 0,-123 381 556 0 0,83-276-333 0 0,62-198-293 0 0,-3-29 70 0 0,0 0-22 0 0,12-32-2767 0 0,-7 12-1088 0 0,-1 7-2687 0 0,-4 8-4736 0 0</inkml:trace>
  <inkml:trace contextRef="#ctx0" brushRef="#br0" timeOffset="312.592">47 822 14939 0 0,'0'0'1222'0'0,"0"0"-502"0"0,0 0-219 0 0,0 0 286 0 0,0 0 348 0 0,0 0 204 0 0,0 0-13 0 0,33-8-218 0 0,107-24-240 0 0,269-30 1638 0 0,-256 44-2319 0 0,-36 3-547 0 0,-109 13 780 0 0,-6 1-2456 0 0,1 0-5549 0 0,-3 1-3899 0 0</inkml:trace>
  <inkml:trace contextRef="#ctx0" brushRef="#br0" timeOffset="767.273">1344 764 9522 0 0,'0'0'2447'0'0,"0"0"-540"0"0,0 0-353 0 0,0 0-130 0 0,0 0-141 0 0,0 0-239 0 0,0 0-267 0 0,0 0-228 0 0,0 0-150 0 0,0 0-76 0 0,0 0-49 0 0,0 0-31 0 0,0 0-24 0 0,-31 24-43 0 0,-96 78-46 0 0,70-40 17 0 0,50-49-119 0 0,0-1-15 0 0,1 1 0 0 0,0 1 0 0 0,1-1 1 0 0,0 1-1 0 0,1 0 0 0 0,0 0 0 0 0,2 0 0 0 0,-1 0 0 0 0,2 0 0 0 0,0 2-13 0 0,0-11 17 0 0,1-1 0 0 0,0 1 0 0 0,1-1 0 0 0,-1 0 0 0 0,1 1 0 0 0,0-1 0 0 0,0 0 0 0 0,0 0 0 0 0,0 0 0 0 0,1 1-1 0 0,0-1 1 0 0,0 0 0 0 0,0-1 0 0 0,0 1 0 0 0,0 0 0 0 0,1-1 0 0 0,0 1 0 0 0,0-1 0 0 0,0 0 0 0 0,0 0 0 0 0,0 0 0 0 0,0 0 0 0 0,1-1 0 0 0,0 1 0 0 0,-1-1-1 0 0,1 0 1 0 0,0 0 0 0 0,0 0 0 0 0,0-1 0 0 0,0 1 0 0 0,1-1 0 0 0,-1 0 0 0 0,0 0 0 0 0,4 0-17 0 0,0 1 130 0 0,0-1 1 0 0,0 0 0 0 0,0 0-1 0 0,0 0 1 0 0,0-1-1 0 0,0-1 1 0 0,0 1-1 0 0,1-1 1 0 0,-1-1-1 0 0,-1 1 1 0 0,1-1-1 0 0,0-1 1 0 0,0 0-1 0 0,-1 0 1 0 0,0 0 0 0 0,1-1-1 0 0,4-3-130 0 0,2-2 69 0 0,0 0 0 0 0,0-1 0 0 0,-1-1-1 0 0,0 0 1 0 0,-1-1 0 0 0,0-1 0 0 0,-1 0 0 0 0,0 0 0 0 0,-2-1 0 0 0,1 0-1 0 0,-1-1 1 0 0,-1 0 0 0 0,-1 0 0 0 0,0-1 0 0 0,-1 0 0 0 0,-1 0-1 0 0,0 0 1 0 0,-1-1 0 0 0,-1 0 0 0 0,0 0 0 0 0,-2 1 0 0 0,0-2 0 0 0,-1 1-1 0 0,0 0-68 0 0,-2 12-104 0 0,0 1-1 0 0,-1-1 0 0 0,1 0 1 0 0,-1 1-1 0 0,0 0 0 0 0,-1-1 1 0 0,1 1-1 0 0,-1 1 0 0 0,1-1 1 0 0,-1 0-1 0 0,0 1 0 0 0,-1 0 1 0 0,1 0-1 0 0,0 0 0 0 0,-1 0 1 0 0,0 1-1 0 0,0 0 0 0 0,1 0 1 0 0,-1 0-1 0 0,-1 0 0 0 0,1 1 1 0 0,0 0-1 0 0,0 0 0 0 0,0 0 1 0 0,-1 1-1 0 0,1 0 0 0 0,0 0 1 0 0,0 0-1 0 0,-1 0 0 0 0,1 1 1 0 0,0 0-1 0 0,0 0 0 0 0,0 1 1 0 0,0-1-1 0 0,0 1 0 0 0,0 0 1 0 0,0 1-1 0 0,0-1 0 0 0,1 1 1 0 0,-1 0-1 0 0,-3 3 105 0 0,-28 18-3000 0 0,17-12-1671 0 0,2 1-6726 0 0</inkml:trace>
  <inkml:trace contextRef="#ctx0" brushRef="#br0" timeOffset="1137.745">1698 1303 2865 0 0,'0'0'2904'0'0,"0"0"-221"0"0,0 0-50 0 0,0 0-39 0 0,0 0-148 0 0,0 0-331 0 0,0 0-347 0 0,0 0-273 0 0,0 0-229 0 0,0 0-215 0 0,0 0-208 0 0,0 0-205 0 0,0-6-111 0 0,17-146 1698 0 0,-16 151-2219 0 0,7-31 125 0 0,3 0 1 0 0,0 1-1 0 0,2 0 0 0 0,1 1 0 0 0,2 1 0 0 0,1 0 1 0 0,1 1-1 0 0,1 1 0 0 0,1 0 0 0 0,2 2 0 0 0,16-15-131 0 0,-21 25-5 0 0,-13 11-2 0 0,1-1 0 0 0,0 0-1 0 0,0 1 1 0 0,1 0 0 0 0,-1 0 0 0 0,1 0-1 0 0,0 1 1 0 0,0 0 0 0 0,0 0 0 0 0,0 0-1 0 0,0 1 1 0 0,1 0 0 0 0,-1 0 0 0 0,7-1 7 0 0,-8 30-532 0 0,-11 44-1812 0 0,-3-42-6013 0 0,5-21-4061 0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1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 8890 0 0,'0'0'1390'0'0,"0"0"-189"0"0,0 0 18 0 0,0 0 63 0 0,0 0 43 0 0,0 0-52 0 0,0 0-175 0 0,0 0-220 0 0,0 0-225 0 0,0 0-167 0 0,0 0-122 0 0,0 0-64 0 0,-5-1-37 0 0,-13-2-41 0 0,16 30 793 0 0,21 154 947 0 0,-11 561-263 0 0,19-591-1623 0 0,-26-148-60 0 0,-1-1 1 0 0,1 1-1 0 0,0-1 0 0 0,0 1 0 0 0,0-1 1 0 0,0 1-1 0 0,0-1 0 0 0,0 1 0 0 0,0-1 1 0 0,1 0-1 0 0,-1 0 0 0 0,1 0 0 0 0,0 0 1 0 0,0 0-1 0 0,0 0 0 0 0,0 0 1 0 0,0-1-1 0 0,0 1 0 0 0,0-1 0 0 0,0 1 1 0 0,2 0-17 0 0,-4-2 45 0 0,0 0 14 0 0,0 0 18 0 0,10-23 364 0 0,6-17-428 0 0,1 1 1 0 0,2 1-1 0 0,2 1 0 0 0,1 1 0 0 0,2 0 0 0 0,1 2 0 0 0,5-2-13 0 0,-20 24-8 0 0,0 1 0 0 0,2 1 0 0 0,-1 0 0 0 0,1 0 0 0 0,1 1 0 0 0,-1 1 0 0 0,1 0 0 0 0,1 1 0 0 0,11-5 8 0 0,-23 11-4 0 0,0 0-1 0 0,0 0 1 0 0,0 0-1 0 0,0 1 1 0 0,0-1-1 0 0,0 0 1 0 0,0 1-1 0 0,0-1 1 0 0,0 1-1 0 0,0 0 0 0 0,0 0 1 0 0,1 0-1 0 0,-1 0 1 0 0,0 0-1 0 0,0 0 1 0 0,0 1-1 0 0,0-1 1 0 0,1 1-1 0 0,-1-1 1 0 0,0 1-1 0 0,0 0 1 0 0,0 0-1 0 0,0-1 1 0 0,0 2-1 0 0,-1-1 0 0 0,1 0 1 0 0,0 0-1 0 0,0 1 1 0 0,-1-1-1 0 0,1 1 1 0 0,-1-1-1 0 0,1 1 1 0 0,-1-1-1 0 0,0 1 1 0 0,1 0-1 0 0,-1 0 1 0 0,0 0-1 0 0,0 0 0 0 0,0 0 1 0 0,0 1 4 0 0,5 22 30 0 0,-1-1-1 0 0,-2 1 1 0 0,0-1 0 0 0,-2 1-1 0 0,0 0 1 0 0,-2 0 0 0 0,-1 0-1 0 0,-1 5-29 0 0,-52 173 218 0 0,48-153-549 0 0,24-55-1415 0 0,6-21-1033 0 0,-7 8-3706 0 0,-8 10-4715 0 0</inkml:trace>
  <inkml:trace contextRef="#ctx0" brushRef="#br0" timeOffset="604.087">984 886 2353 0 0,'0'0'4304'0'0,"0"0"-2470"0"0,0 0-728 0 0,0 0 146 0 0,0 0 235 0 0,0 0 84 0 0,0 0-87 0 0,0 0-189 0 0,0 0-171 0 0,0 0-113 0 0,0 0-96 0 0,0 0-117 0 0,0 0-133 0 0,-11-11 1165 0 0,-59 10-378 0 0,60 4-1405 0 0,1 0-1 0 0,0 0 1 0 0,-1 1-1 0 0,1 0 1 0 0,0 1-1 0 0,1 0 1 0 0,-1 0-1 0 0,1 1 0 0 0,0 0 1 0 0,0 0-1 0 0,1 1 1 0 0,0 0-1 0 0,-2 3-46 0 0,-5 3 12 0 0,1 1-1 0 0,0 0 1 0 0,1 1-1 0 0,1 0 1 0 0,0 1-1 0 0,1 0 1 0 0,1 1-1 0 0,-7 17-11 0 0,9-17-11 0 0,1 1 0 0 0,1 0-1 0 0,1 0 1 0 0,0 0-1 0 0,1 1 1 0 0,1-1-1 0 0,0 14 12 0 0,3-30 7 0 0,1 1 0 0 0,-1-1 0 0 0,0 1 0 0 0,1-1 0 0 0,-1 1-1 0 0,1-1 1 0 0,0 0 0 0 0,0 0 0 0 0,0 0 0 0 0,0 0-1 0 0,0 0 1 0 0,0 0 0 0 0,0 0 0 0 0,1-1 0 0 0,-1 1 0 0 0,1-1-1 0 0,-1 0 1 0 0,1 0 0 0 0,-1 0 0 0 0,1 0 0 0 0,0 0 0 0 0,0 0-1 0 0,-1-1 1 0 0,1 1 0 0 0,0-1 0 0 0,0 0 0 0 0,0 0 0 0 0,-1 0-1 0 0,1 0 1 0 0,0 0 0 0 0,0-1 0 0 0,0 1 0 0 0,-1-1 0 0 0,1 0-1 0 0,0 0 1 0 0,-1 0 0 0 0,1 0 0 0 0,0 0 0 0 0,-1-1 0 0 0,0 1-1 0 0,1-1-6 0 0,34-20 53 0 0,-2-2 1 0 0,0-1-1 0 0,-2-1 0 0 0,-1-2 0 0 0,-1-1 0 0 0,-2-2 0 0 0,-1-1 0 0 0,-1-1 0 0 0,9-16-53 0 0,10-29 88 0 0,-45 155-427 0 0,-1-65 325 0 0,2 0 0 0 0,0 0 0 0 0,1 0 0 0 0,0-1 0 0 0,0 1 0 0 0,1-1 0 0 0,1 0 0 0 0,0 0-1 0 0,0 0 1 0 0,1-1 0 0 0,0 0 0 0 0,1 0 0 0 0,1 0 0 0 0,-1-1 0 0 0,1 0 0 0 0,1 0 0 0 0,-1-1 0 0 0,10 6 14 0 0,-3-1-194 0 0,32 20-530 0 0,-8-25-2913 0 0,-29-8-109 0 0,-3 0-2112 0 0,-1 0-5334 0 0</inkml:trace>
  <inkml:trace contextRef="#ctx0" brushRef="#br0" timeOffset="1299.139">1458 805 6145 0 0,'0'0'1639'0'0,"0"0"-86"0"0,0 0 50 0 0,0 0 85 0 0,0 0-14 0 0,0 0-195 0 0,0 0-251 0 0,0 0-181 0 0,0 0-158 0 0,0 0-111 0 0,0 0-87 0 0,0 0-146 0 0,1-3-94 0 0,1-7-67 0 0,-1 8-61 0 0,-1 21 614 0 0,29 196 113 0 0,-24-188-1044 0 0,-3-16-1 0 0,0 0 0 0 0,0 0 0 0 0,1 0 0 0 0,0-1 1 0 0,1 1-1 0 0,0-1 0 0 0,1 1 0 0 0,0-1 0 0 0,1-1 1 0 0,0 1-1 0 0,0-1 0 0 0,1 0 0 0 0,2 1-5 0 0,-6-7 60 0 0,0 0-1 0 0,0-1 1 0 0,0 1-1 0 0,0-1 1 0 0,1 0-1 0 0,-1 0 1 0 0,1 0 0 0 0,-1-1-1 0 0,1 1 1 0 0,0-1-1 0 0,0 0 1 0 0,0 0-1 0 0,0 0 1 0 0,0-1-1 0 0,0 1 1 0 0,0-1-1 0 0,0 0-59 0 0,18-27 1165 0 0,-4-16-943 0 0,-2-1 1 0 0,-2-1 0 0 0,-2-1-1 0 0,-2 1 1 0 0,1-22-223 0 0,-7 44 36 0 0,15-60-283 0 0,8 78-7683 0 0,-20 5 1136 0 0,-4 0-4154 0 0</inkml:trace>
  <inkml:trace contextRef="#ctx0" brushRef="#br0" timeOffset="1807.259">2027 1005 880 0 0,'0'0'1923'0'0,"0"0"-416"0"0,0 0 19 0 0,0 0 216 0 0,0 0 134 0 0,0 0-26 0 0,0 0-170 0 0,0 0-172 0 0,0 0-165 0 0,0 0-112 0 0,0 0-102 0 0,0 0-105 0 0,0 0-111 0 0,26-2-130 0 0,83-7-112 0 0,-63-8 155 0 0,-40 11-601 0 0,2-1-101 0 0,-1 0 1 0 0,0 0-1 0 0,0-1 0 0 0,0 1 1 0 0,-1-2-1 0 0,0 1 0 0 0,0-1 1 0 0,-1 1-1 0 0,0-2 0 0 0,-1 1 1 0 0,0 0-1 0 0,-1-1 0 0 0,0 0 1 0 0,0 0-1 0 0,-1 0 0 0 0,0 0 1 0 0,0 0-1 0 0,-2 0 0 0 0,1 0 1 0 0,-1-1-1 0 0,-1 0-124 0 0,1 9 5 0 0,-1-1-1 0 0,1 1 1 0 0,-1 0-1 0 0,0 0 1 0 0,0 0-1 0 0,0 0 1 0 0,0-1-1 0 0,0 1 1 0 0,0 1 0 0 0,-1-1-1 0 0,1 0 1 0 0,-1 0-1 0 0,1 0 1 0 0,-1 1-1 0 0,0-1 1 0 0,0 1-1 0 0,0-1 1 0 0,0 1 0 0 0,0 0-1 0 0,0 0 1 0 0,0 0-1 0 0,0 0 1 0 0,0 0-1 0 0,0 0 1 0 0,-1 0-1 0 0,1 1 1 0 0,0-1 0 0 0,0 1-1 0 0,-1 0 1 0 0,1 0-1 0 0,0 0 1 0 0,-1 0-1 0 0,1 0 1 0 0,-1 0-5 0 0,-79 16-356 0 0,68-10 346 0 0,0 1 1 0 0,0 0 0 0 0,1 1 0 0 0,0 1-1 0 0,1 0 1 0 0,-1 0 0 0 0,2 1-1 0 0,-1 1 1 0 0,2 0 0 0 0,-1 0 0 0 0,1 1-1 0 0,1 1 1 0 0,0 0 0 0 0,1 0-1 0 0,1 0 1 0 0,0 1 0 0 0,0 0 0 0 0,2 0-1 0 0,-1 1 1 0 0,2 0 0 0 0,0 0-1 0 0,1 0 1 0 0,0 0 0 0 0,2 0 0 0 0,-1 1-1 0 0,2-1 1 0 0,0 8 9 0 0,2-16 25 0 0,0 0 0 0 0,1-1 0 0 0,-1 1 1 0 0,1-1-1 0 0,0 1 0 0 0,1-1 0 0 0,0 0 0 0 0,0 0 1 0 0,0 0-1 0 0,1-1 0 0 0,-1 1 0 0 0,1-1 0 0 0,0-1 0 0 0,1 1 1 0 0,0 0-1 0 0,-1-1 0 0 0,1 0 0 0 0,0-1 0 0 0,1 1 0 0 0,5 1-25 0 0,139 46 1012 0 0,60-32-488 0 0,-197-23-1392 0 0,-10-3-6214 0 0,-3 3-5010 0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9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11 0 0 0,'0'0'453'0'0,"0"0"394"0"0,0 0 192 0 0,0 0 104 0 0,0 0 47 0 0,0 0-27 0 0,0 0-3 0 0,0 0 20 0 0,0 0 67 0 0,0 0 53 0 0,0-3-29 0 0,-5-5 3739 0 0,-2 35 67 0 0,5-16-6326 0 0,-6 32 1627 0 0,2 0-1 0 0,2 0 0 0 0,2 1 1 0 0,2-1-1 0 0,3 26-377 0 0,-2-60 52 0 0,1 1 0 0 0,-1-1 0 0 0,2 0 0 0 0,-1 0 0 0 0,1 0 0 0 0,0 0 0 0 0,1-1 0 0 0,0 1 0 0 0,1-1 0 0 0,0 0 0 0 0,0 0 0 0 0,5 6-52 0 0,-6-12 59 0 0,-1 0-1 0 0,1-1 1 0 0,-1 1-1 0 0,1-1 1 0 0,0 1-1 0 0,0-1 1 0 0,0 0-1 0 0,-1-1 1 0 0,1 1-1 0 0,0-1 1 0 0,0 1-1 0 0,0-1 1 0 0,0-1-1 0 0,0 1 1 0 0,0 0-1 0 0,0-1 1 0 0,0 0 0 0 0,0 0-1 0 0,0 0 1 0 0,0 0-1 0 0,-1-1 1 0 0,1 1-1 0 0,-1-1 1 0 0,1 0-1 0 0,-1 0 1 0 0,1 0-1 0 0,-1-1 1 0 0,0 1-1 0 0,0-1 1 0 0,0 0-1 0 0,-1 0 1 0 0,1 0-1 0 0,0 0 1 0 0,1-3-59 0 0,13-8 27 0 0,151-169 133 0 0,-137 148-203 0 0,-27 81-393 0 0,-3-26 448 0 0,1 1 0 0 0,2 0 0 0 0,0 0-1 0 0,0-1 1 0 0,2 0 0 0 0,1 0 0 0 0,0 0 0 0 0,10 16-12 0 0,-12-30 15 0 0,0 1 0 0 0,1-1 0 0 0,-1 0 0 0 0,2-1 0 0 0,-1 1 0 0 0,0-1 0 0 0,1 0-1 0 0,0-1 1 0 0,0 0 0 0 0,0 0 0 0 0,1 0 0 0 0,-1-1 0 0 0,1 0 0 0 0,0-1 0 0 0,0 1 0 0 0,0-2 0 0 0,0 1 0 0 0,0-1 0 0 0,0 0 0 0 0,1-1 0 0 0,-1 0 0 0 0,3 0-15 0 0,-3-2 73 0 0,0 0-1 0 0,0-1 1 0 0,0 0-1 0 0,0 0 1 0 0,-1-1-1 0 0,0 0 1 0 0,1-1-1 0 0,-2 1 1 0 0,1-1 0 0 0,0 0-1 0 0,-1-1 1 0 0,0 0-1 0 0,0 0 1 0 0,-1 0-1 0 0,6-7-72 0 0,8-15 166 0 0,-1 0 0 0 0,-2-1 0 0 0,-1-1 0 0 0,0 0 0 0 0,-3-1 0 0 0,0-1 0 0 0,1-11-166 0 0,-1-37 41 0 0,-12 80-153 0 0,0 0-94 0 0,-8 12-2010 0 0,3-1 577 0 0,-2 4-4891 0 0,2-3-5425 0 0</inkml:trace>
  <inkml:trace contextRef="#ctx0" brushRef="#br0" timeOffset="522.607">1031 292 736 0 0,'0'0'3756'0'0,"0"0"-2236"0"0,0 0-384 0 0,0 0 354 0 0,0 0 180 0 0,0 0-38 0 0,0 0-197 0 0,0 0-216 0 0,0 0-196 0 0,0 0-147 0 0,0 0-60 0 0,0 0-45 0 0,35-1-62 0 0,106-5-45 0 0,-88-3 248 0 0,-47 3-678 0 0,2 1-79 0 0,-1-1 0 0 0,0 1 0 0 0,0-1 0 0 0,0 0 0 0 0,-1-1 1 0 0,0 1-1 0 0,0-1 0 0 0,-1 0 0 0 0,0-1 0 0 0,0 1 0 0 0,0-1 0 0 0,-1 0 0 0 0,-1-1 0 0 0,1 1 0 0 0,-1 0 0 0 0,-1-1 0 0 0,0 0 0 0 0,0 0 0 0 0,0 1 1 0 0,-1-1-1 0 0,0 0 0 0 0,-1 0 0 0 0,0 0 0 0 0,-1 0 0 0 0,0-5-155 0 0,-1 11 9 0 0,0 0 1 0 0,-1-1 0 0 0,1 1-1 0 0,-1 0 1 0 0,0 0-1 0 0,0 0 1 0 0,0 1-1 0 0,0-1 1 0 0,0 1 0 0 0,0 0-1 0 0,-1-1 1 0 0,1 2-1 0 0,-1-1 1 0 0,0 0-1 0 0,0 1 1 0 0,1-1-1 0 0,-1 1 1 0 0,0 0 0 0 0,0 0-1 0 0,0 1 1 0 0,0-1-1 0 0,0 1 1 0 0,0 0-1 0 0,0 0 1 0 0,0 0 0 0 0,0 1-1 0 0,0-1 1 0 0,0 1-1 0 0,-1 0-9 0 0,-1-1-12 0 0,-6 3 3 0 0,0 1 1 0 0,1 0-1 0 0,-1 0 0 0 0,1 1 0 0 0,0 1 0 0 0,0 0 0 0 0,1 0 1 0 0,0 1-1 0 0,0 0 0 0 0,0 1 0 0 0,1 0 0 0 0,0 1 0 0 0,0-1 0 0 0,1 2 1 0 0,1-1-1 0 0,-1 1 0 0 0,2 1 0 0 0,-1-1 0 0 0,-3 9 9 0 0,5-13 10 0 0,0-1 0 0 0,1 1-1 0 0,0 0 1 0 0,0 0 0 0 0,0 0-1 0 0,1 1 1 0 0,-1-1 0 0 0,2 1 0 0 0,-1 0-1 0 0,1 0 1 0 0,0 0 0 0 0,0 0-1 0 0,1 0 1 0 0,0 0 0 0 0,0 0-1 0 0,1 1 1 0 0,0-1 0 0 0,0 0 0 0 0,0 0-1 0 0,1 1 1 0 0,0-1 0 0 0,1 0-1 0 0,0 0 1 0 0,0 0 0 0 0,0 0-1 0 0,1 0 1 0 0,0-1 0 0 0,0 1 0 0 0,1-1-1 0 0,0 0 1 0 0,0 0 0 0 0,0 0-1 0 0,3 2-9 0 0,9 3 86 0 0,0-1 0 0 0,0-1 0 0 0,1 0 0 0 0,0-1 0 0 0,0-1-1 0 0,1-1 1 0 0,0-1 0 0 0,0 0 0 0 0,0-1 0 0 0,0-1 0 0 0,1-1 0 0 0,0 0-1 0 0,-1-1 1 0 0,1-2 0 0 0,0 0 0 0 0,17-3-86 0 0,63-28-428 0 0,-66 8-7609 0 0,-28 19-3844 0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5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85 201 0 0 0,'0'0'956'0'0,"0"0"279"0"0,0 0 227 0 0,0 0 57 0 0,0 0-154 0 0,0 0-267 0 0,0 0-266 0 0,0 0-170 0 0,0 0-36 0 0,0 0 13 0 0,24 5 3703 0 0,49 41-430 0 0,-56-35-3560 0 0,0 0 0 0 0,1-1 1 0 0,0-2-1 0 0,1 1 0 0 0,0-2 0 0 0,0-1 0 0 0,0 0 1 0 0,1-1-1 0 0,0-1 0 0 0,11 0-352 0 0,-17-1 121 0 0,-1-1-1 0 0,1 0 1 0 0,1-1-1 0 0,-1-1 1 0 0,0 0-1 0 0,0-1 1 0 0,0 0-1 0 0,0-1 1 0 0,0-1-1 0 0,-1 0 1 0 0,1-1-1 0 0,-1 0 1 0 0,1-1-1 0 0,-1-1 1 0 0,-1 0-1 0 0,1-1 1 0 0,-1 0-1 0 0,0-1 1 0 0,6-5-121 0 0,43-73 937 0 0,-60 81-915 0 0,0 0 0 0 0,0-1-1 0 0,0 1 1 0 0,0-1-1 0 0,-1 1 1 0 0,0-1-1 0 0,-1 1 1 0 0,1-1-1 0 0,-1 1 1 0 0,0-1 0 0 0,0 1-1 0 0,-1 0 1 0 0,1-1-1 0 0,-1 1 1 0 0,0 0-1 0 0,-1 0 1 0 0,1 0 0 0 0,-2-1-22 0 0,-2-1-23 0 0,1 0 0 0 0,-1 1 0 0 0,0 0 0 0 0,0 0 0 0 0,0 0 0 0 0,-1 1 0 0 0,0 0 0 0 0,0 0 0 0 0,0 1 0 0 0,-1 0 0 0 0,1 0 0 0 0,-1 1 0 0 0,0 0 1 0 0,0 0-1 0 0,0 1 0 0 0,-1 0 0 0 0,1 1 0 0 0,-1-1 0 0 0,1 1 0 0 0,-1 1 0 0 0,-5 0 23 0 0,3 0-17 0 0,1 0-1 0 0,0 0 1 0 0,0 1 0 0 0,0 0-1 0 0,0 1 1 0 0,0 0 0 0 0,1 1-1 0 0,-1 0 1 0 0,0 0 0 0 0,1 1-1 0 0,0 0 1 0 0,0 1 0 0 0,0 0-1 0 0,-6 5 18 0 0,-37 47 35 0 0,17 6 137 0 0,29-46-153 0 0,-1 0 1 0 0,2 1-1 0 0,1 0 0 0 0,0 1 0 0 0,1-1 1 0 0,1 1-1 0 0,1 0-19 0 0,-3 317 475 0 0,3-317-435 0 0,-1 1 0 0 0,-1 0 1 0 0,-1 0-1 0 0,-1-1 0 0 0,-1 0 1 0 0,0 0-1 0 0,-1 0 1 0 0,-1-1-1 0 0,-1 0 0 0 0,-1-1 1 0 0,0 1-1 0 0,-1-2 1 0 0,-1 0-1 0 0,-3 4-40 0 0,-88 51 249 0 0,40-58-619 0 0,60-36-3256 0 0,4 8-2561 0 0,1 10-5129 0 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6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5 224 6257 0 0,'0'0'3729'0'0,"0"0"-1646"0"0,0 0-578 0 0,0 0-4 0 0,0 0 125 0 0,0 0-28 0 0,0 0-186 0 0,0 0-263 0 0,0 0-275 0 0,0 0-233 0 0,0 0-166 0 0,0 0-81 0 0,0 0-56 0 0,-3-3-39 0 0,2-15 360 0 0,32 16 72 0 0,-23 2-722 0 0,345 7 1069 0 0,-293-9-1191 0 0,-21 1 2258 0 0,-39 1-2096 0 0,0 0 11 0 0,-17-17 407 0 0,-62-82-197 0 0,29 41-241 0 0,46 39-2428 0 0,18 12-4211 0 0,-9 6 2984 0 0,1-3-8123 0 0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7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1192 0 0,'0'0'1965'0'0,"0"0"-181"0"0,0 0-68 0 0,0 0-43 0 0,0 0-64 0 0,0 0-131 0 0,0 0-176 0 0,0 0-134 0 0,0 0-116 0 0,0 0-102 0 0,0 0-109 0 0,0 0-107 0 0,0 0-115 0 0,19 0 2046 0 0,69 2 575 0 0,111-8-1252 0 0,-75-13-1517 0 0,-108 15-446 0 0,-15 4-49 0 0,-1 0-24 0 0,0 0-29 0 0,0 0-24 0 0,0 0-49 0 0,0 0-72 0 0,0 0-79 0 0,0 0-103 0 0,-9 5-6418 0 0,5-3 659 0 0,-1 2-4909 0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55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1 492 6185 0 0,'0'0'1841'0'0,"0"0"-1425"0"0,0 0-503 0 0,0 0 180 0 0,0 0 478 0 0,0 0 377 0 0,0 0 145 0 0,0 0-29 0 0,0 0-115 0 0,0 0-106 0 0,0 0-84 0 0,32 3-52 0 0,104 7-35 0 0,-49-22 369 0 0,-72 6-814 0 0,27-12 261 0 0,0-1 0 0 0,-1-2 0 0 0,-2-2 0 0 0,0-2 0 0 0,-2-1 0 0 0,0-2-1 0 0,-2-2 1 0 0,-1-1 0 0 0,-2-1 0 0 0,-1-2 0 0 0,24-35-488 0 0,62-49 697 0 0,-115 116-682 0 0,0 1-1 0 0,0-1 1 0 0,1 1-1 0 0,-1 0 1 0 0,1 0-1 0 0,-1 0 0 0 0,1 0 1 0 0,0 0-1 0 0,-1 1 1 0 0,1-1-1 0 0,0 1 1 0 0,0-1-1 0 0,-1 1 0 0 0,1 0 1 0 0,0 0-1 0 0,0 0 1 0 0,-1 1-1 0 0,1-1 1 0 0,0 1-1 0 0,-1-1 1 0 0,1 1-1 0 0,0 0 0 0 0,-1 0 1 0 0,1 0-1 0 0,-1 1 1 0 0,0-1-1 0 0,1 0 1 0 0,-1 1-1 0 0,0 0 0 0 0,0-1 1 0 0,1 1-1 0 0,-2 0 1 0 0,1 0-1 0 0,0 0 1 0 0,0 0-1 0 0,-1 0 1 0 0,2 2-15 0 0,45 96 292 0 0,-45-81-237 0 0,-2 0-1 0 0,0 0 1 0 0,-1 0-1 0 0,-1 0 0 0 0,-1 0 1 0 0,0-1-1 0 0,-2 1 1 0 0,0-1-1 0 0,-1 1 1 0 0,-1-1-1 0 0,0-1 1 0 0,-7 13-55 0 0,8-18 10 0 0,1 0 1 0 0,-2-1-1 0 0,0 1 1 0 0,0-1-1 0 0,-1 0 1 0 0,0-1 0 0 0,-1 0-1 0 0,0 0 1 0 0,-1 0-1 0 0,0-1 1 0 0,0-1-1 0 0,-1 1 1 0 0,0-1 0 0 0,-1-1-1 0 0,1 0 1 0 0,-1-1-1 0 0,-1 0 1 0 0,1 0-1 0 0,-1-1 1 0 0,0-1 0 0 0,0 0-1 0 0,-1-1 1 0 0,1 0-1 0 0,-1 0 1 0 0,0-2-1 0 0,-2 1-10 0 0,-122-18 82 0 0,77-16-1523 0 0,24-26-3852 0 0,34 42 1301 0 0,1 6-1586 0 0,1 2-3341 0 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7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5697 0 0,'0'0'2293'0'0,"0"0"-641"0"0,0 0-194 0 0,0 0 97 0 0,0 0 42 0 0,0 0-162 0 0,0 0-294 0 0,0 0-319 0 0,0 0-244 0 0,0 0-153 0 0,0 0-86 0 0,0 0-34 0 0,21 4 2108 0 0,133 4 1129 0 0,-2-8-3107 0 0,-124-2 86 0 0,-10 0-2776 0 0,-5 2-4754 0 0,-10 0-4358 0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30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48 143 0 0 0,'0'0'776'0'0,"0"0"76"0"0,0 0 81 0 0,0 0 89 0 0,0 0 83 0 0,0 0 42 0 0,0 0 40 0 0,0 0 118 0 0,0 0 55 0 0,0 0 21 0 0,0 0-45 0 0,0-4-110 0 0,-1-11-92 0 0,0 11-83 0 0,1 4-78 0 0,0 4 3698 0 0,-3 16-4465 0 0,8 467 2241 0 0,-4-469-2404 0 0,-13 139 379 0 0,-25-22-83 0 0,38-136-389 0 0,-1 1 0 0 0,1 0 0 0 0,-1-1 0 0 0,0 1 0 0 0,1 0 0 0 0,-1 0 0 0 0,1 0 0 0 0,-1-1 0 0 0,1 1 0 0 0,-1 0 0 0 0,0 0 0 0 0,1 0 0 0 0,-1 0 0 0 0,1 0 0 0 0,-1 0 0 0 0,1 0 0 0 0,-1 0 0 0 0,1 0 0 0 0,-1 0 0 0 0,1 0 0 0 0,-1 0 0 0 0,0 0 0 0 0,1 0 0 0 0,-1 1-1 0 0,1-1 1 0 0,-1 0 0 0 0,1 0 0 0 0,-1 0 0 0 0,0 1 0 0 0,1-1 0 0 0,-1 0 0 0 0,1 1 0 0 0,-1-1 0 0 0,0 0 0 0 0,1 1 0 0 0,-1-1 0 0 0,0 0 0 0 0,0 1 0 0 0,1-1 0 0 0,-1 0 0 0 0,0 1 0 0 0,0-1 0 0 0,0 1 0 0 0,1-1 0 0 0,-1 1 0 0 0,0-1 0 0 0,0 0 0 0 0,0 1 0 0 0,0-1 0 0 0,0 1 0 0 0,0-1 0 0 0,0 1 0 0 0,0-1 0 0 0,0 1 0 0 0,0-1 0 0 0,0 1 0 0 0,0-1 0 0 0,0 1 0 0 0,0-1 0 0 0,-1 0 0 0 0,1 1 0 0 0,0-1 0 0 0,0 1 0 0 0,0-1 0 0 0,-1 0 0 0 0,1 1 0 0 0,0-1 0 0 0,0 1 0 0 0,-1-1 50 0 0,6-10-6450 0 0,-2 8-4532 0 0</inkml:trace>
  <inkml:trace contextRef="#ctx0" brushRef="#br0" timeOffset="1004.334">279 559 8866 0 0,'0'0'1028'0'0,"0"0"-505"0"0,0 0-131 0 0,0 0 152 0 0,0 0 218 0 0,0 0 163 0 0,0 0 9 0 0,0 0-73 0 0,0 0-90 0 0,0 0-88 0 0,0 0-98 0 0,0 0-66 0 0,0 0-60 0 0,14 1-39 0 0,40 5-1 0 0,36 26 2207 0 0,-79-29-2457 0 0,0 1 0 0 0,0-2 0 0 0,1 1 0 0 0,-1-2 1 0 0,1 1-1 0 0,-1-2 0 0 0,1 1 0 0 0,-1-2 0 0 0,1 1 0 0 0,0-2 1 0 0,-1 0-1 0 0,0 0 0 0 0,1-1 0 0 0,-1 0 0 0 0,9-4-169 0 0,97-59 679 0 0,-110 60-644 0 0,-1-1 1 0 0,0 1-1 0 0,0-1 0 0 0,-1 0 0 0 0,0-1 1 0 0,0 1-1 0 0,-1-1 0 0 0,0 0 0 0 0,0 0 1 0 0,-1 0-1 0 0,0-1 0 0 0,0 1 0 0 0,-1-1 1 0 0,0 0-1 0 0,-1 1 0 0 0,0-1 0 0 0,0 0 0 0 0,-1 0 1 0 0,0-3-36 0 0,-2 9-18 0 0,0 1 0 0 0,0-1 0 0 0,0 0 0 0 0,0 0 0 0 0,-1 1 0 0 0,1 0 0 0 0,-1-1-1 0 0,1 1 1 0 0,-1 0 0 0 0,0 0 0 0 0,0 0 0 0 0,0 1 0 0 0,0-1 0 0 0,0 1 0 0 0,-1-1 0 0 0,1 1 0 0 0,0 0 0 0 0,-1 1 0 0 0,1-1 0 0 0,0 0 0 0 0,-1 1 0 0 0,1 0 0 0 0,-1 0 0 0 0,1 0 0 0 0,-1 0 0 0 0,1 0 0 0 0,-1 1 18 0 0,-93 7-245 0 0,42 10 354 0 0,33 2 90 0 0,-29 49 351 0 0,-6 86 441 0 0,52 57-68 0 0,6-159-775 0 0,-11 121 426 0 0,8-167-585 0 0,0 1 0 0 0,-1-1 1 0 0,0 0-1 0 0,0 0 0 0 0,0-1 1 0 0,-1 1-1 0 0,0 0 0 0 0,0-1 1 0 0,-1 0-1 0 0,0 0 0 0 0,0 0 1 0 0,0-1-1 0 0,0 0 0 0 0,-1 0 1 0 0,0 0-1 0 0,0-1 0 0 0,-1 0 1 0 0,1 0-1 0 0,-1 0 0 0 0,0-1 1 0 0,0 0-1 0 0,0 0 0 0 0,0-1 1 0 0,0 0-1 0 0,-1 0 0 0 0,1 0 1 0 0,-1-1-1 0 0,1 0 0 0 0,-1-1 1 0 0,1 0-1 0 0,-3 0 11 0 0,9 0-98 0 0,0-1 0 0 0,0 1 0 0 0,0 0 1 0 0,0 0-1 0 0,0-1 0 0 0,0 1 0 0 0,0 0 0 0 0,0-1 0 0 0,1 1 1 0 0,-1-1-1 0 0,0 1 0 0 0,0-1 0 0 0,0 1 0 0 0,1-1 0 0 0,-1 0 1 0 0,0 1-1 0 0,1-1 0 0 0,-1 0 0 0 0,1 0 0 0 0,-1 1 1 0 0,1-1-1 0 0,-1 0 0 0 0,1 0 0 0 0,-1 0 0 0 0,1 0 0 0 0,0 0 1 0 0,-1 1-1 0 0,1-1 0 0 0,0 0 0 0 0,0 0 0 0 0,0 0 0 0 0,0 0 1 0 0,0 0-1 0 0,0 0 0 0 0,0 0 0 0 0,0 0 98 0 0,6-24-9002 0 0,0 17-2419 0 0</inkml:trace>
  <inkml:trace contextRef="#ctx0" brushRef="#br0" timeOffset="1727.87">306 243 6889 0 0,'0'0'2284'0'0,"0"0"-428"0"0,0 0-176 0 0,0 0 10 0 0,0 0-70 0 0,0 0-183 0 0,0 0-253 0 0,0 0-258 0 0,0 0-221 0 0,0 0-142 0 0,0 0-102 0 0,0 0-46 0 0,0 0-39 0 0,1-2-35 0 0,43-16 1599 0 0,311 7 135 0 0,-266-7-1933 0 0,-153-52 1801 0 0,6 5-2447 0 0,57 64 116 0 0,1 1-261 0 0,0 0-407 0 0,9 0-11144 0 0,0 0 110 0 0</inkml:trace>
  <inkml:trace contextRef="#ctx0" brushRef="#br0" timeOffset="2737.241">1037 20 1760 0 0,'0'0'1709'0'0,"0"0"-338"0"0,0 0 80 0 0,0 0 273 0 0,0 0 232 0 0,0 0 13 0 0,0 0-199 0 0,0 0-266 0 0,0 0-250 0 0,0 0-165 0 0,0 0-131 0 0,0 0-102 0 0,-2-4-67 0 0,-3-8-66 0 0,4 8-61 0 0,2 67 3559 0 0,3 32-3246 0 0,0 2-666 0 0,-21 330 342 0 0,7-274-562 0 0,1-116-54 0 0,3-8 26 0 0,6-28-56 0 0,-4 11-1058 0 0,2-12 1964 0 0,-1-1-3308 0 0,1-2-7588 0 0,2 3-1205 0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36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0 0 0,'0'0'223'0'0,"0"0"778"0"0,0 0 130 0 0,0 0-47 0 0,0 0-55 0 0,0 0-79 0 0,0 0-75 0 0,0 0-30 0 0,0 0-3 0 0,0 0 19 0 0,0 0 23 0 0,0 0-31 0 0,0 0-95 0 0,0 0-150 0 0,-20 0 1131 0 0,-146 0 3273 0 0,85 4-1336 0 0,64 27-3222 0 0,10-15-383 0 0,0 1-1 0 0,2-1 1 0 0,0 1-1 0 0,1 0 1 0 0,1 1 0 0 0,0-1-1 0 0,1 1 1 0 0,1-1-1 0 0,1 1 1 0 0,1 0 0 0 0,0-1-1 0 0,2 7-70 0 0,-2-7 40 0 0,37 403 740 0 0,-45-296-392 0 0,-5 9-117 0 0,-25-59 251 0 0,35-63-577 0 0,2-11 67 0 0,1 0 1 0 0,-1-1-1 0 0,0 1 1 0 0,0 0-1 0 0,1 0 1 0 0,-1 0-1 0 0,0-1 1 0 0,0 1-1 0 0,1 0 0 0 0,-1 0 1 0 0,0 0-1 0 0,1 0 1 0 0,-1 0-1 0 0,0 0 1 0 0,1 0-1 0 0,-1 0 0 0 0,0 0 1 0 0,1 0-1 0 0,-1 0 1 0 0,0 0-1 0 0,1 0 1 0 0,-1 0-1 0 0,0 0 1 0 0,1 0-1 0 0,-1 0 0 0 0,0 0 1 0 0,0 0-1 0 0,1 0 1 0 0,-1 0-1 0 0,0 1 1 0 0,1-1-1 0 0,-1 0 1 0 0,0 0-1 0 0,0 0 0 0 0,1 0 1 0 0,-1 1-1 0 0,0-1 1 0 0,0 0-1 0 0,1 0 1 0 0,-1 1-1 0 0,0-1 0 0 0,0 0 1 0 0,0 1-1 0 0,0-1 1 0 0,1 0-1 0 0,-1 0 1 0 0,0 1-1 0 0,0-1 1 0 0,0 0-1 0 0,0 1 0 0 0,0-1 1 0 0,0 0-1 0 0,0 1 1 0 0,0-1-1 0 0,0 0 1 0 0,0 1-1 0 0,0-1 0 0 0,0 0 1 0 0,0 1-1 0 0,0-1 1 0 0,0 0-1 0 0,0 0 1 0 0,0 1-1 0 0,-1-1 1 0 0,1 0-1 0 0,0 1-12 0 0,235-43 416 0 0,-135 22-263 0 0,-98 18-323 0 0,-8 3-2219 0 0,-2 0-7518 0 0,6-1-2026 0 0</inkml:trace>
  <inkml:trace contextRef="#ctx0" brushRef="#br0" timeOffset="869.015">676 478 7306 0 0,'0'0'1516'0'0,"0"0"-227"0"0,0 0 21 0 0,0 0 128 0 0,0 0 29 0 0,0 0-160 0 0,0 0-282 0 0,0 0-282 0 0,0 0-210 0 0,0 0-135 0 0,0 0-94 0 0,0 0-51 0 0,2 28 2452 0 0,-42 106 30 0 0,21 1-1660 0 0,19-131-1035 0 0,1-1 0 0 0,-1 0 0 0 0,1 0 0 0 0,0-1-1 0 0,1 1 1 0 0,-1 0 0 0 0,0 0 0 0 0,1 0 0 0 0,-1-1 0 0 0,1 1 0 0 0,0-1 0 0 0,0 1-1 0 0,0-1 1 0 0,0 0 0 0 0,0 0 0 0 0,1 0 0 0 0,-1 0 0 0 0,1 0 0 0 0,-1 0 0 0 0,1-1-1 0 0,0 1 1 0 0,-1-1 0 0 0,1 0 0 0 0,0 0 0 0 0,0 0 0 0 0,0 0 0 0 0,0 0 0 0 0,0-1-1 0 0,0 1 1 0 0,0-1 0 0 0,0 0 0 0 0,0 0 0 0 0,0 0 0 0 0,1 0 0 0 0,-1 0-1 0 0,0-1 1 0 0,0 1 0 0 0,0-1 0 0 0,1 0-40 0 0,45 1 331 0 0,-44-27-4396 0 0,-3 23 2908 0 0,3-7-7048 0 0,-3 6-3514 0 0</inkml:trace>
  <inkml:trace contextRef="#ctx0" brushRef="#br0" timeOffset="1434.638">472 301 3193 0 0,'0'0'2846'0'0,"0"0"-1150"0"0,0 0-322 0 0,0 0 150 0 0,0 0 151 0 0,0 0-44 0 0,0 0-251 0 0,0 0-301 0 0,0 0-260 0 0,0 0-164 0 0,0 0-86 0 0,0 0-62 0 0,4-2-43 0 0,6-4-114 0 0,-1 0 0 0 0,0-1 0 0 0,0-1 0 0 0,0 1 0 0 0,-1-1 0 0 0,-1 0 0 0 0,1-1 0 0 0,-1 0 0 0 0,4-8-350 0 0,29-32 642 0 0,48-46 115 0 0,-68 76-594 0 0,-6 38 400 0 0,33 80 780 0 0,-21-52-885 0 0,-7-29-412 0 0,-8-17-3163 0 0,-8 0-1759 0 0,2 2-6928 0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41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95 0 0 0,'0'0'280'0'0,"0"0"205"0"0,0 0 121 0 0,0 0 106 0 0,0 0 112 0 0,0 0 111 0 0,0 0 112 0 0,0 0 125 0 0,2 0-424 0 0,2-3 10118 0 0,-4 3-9342 0 0,-32-1-97 0 0,25 0-1260 0 0,-1 0 0 0 0,1 1 0 0 0,0 0 0 0 0,0 0 0 0 0,-1 1 1 0 0,1 0-1 0 0,0 0 0 0 0,0 1 0 0 0,0-1 0 0 0,0 2 0 0 0,0-1 0 0 0,1 1 0 0 0,-3 1-167 0 0,3-1 61 0 0,0 1-1 0 0,0-1 1 0 0,0 1 0 0 0,1 1-1 0 0,-1-1 1 0 0,1 1-1 0 0,0 0 1 0 0,0 0 0 0 0,1 0-1 0 0,-1 1 1 0 0,1-1-1 0 0,1 1 1 0 0,-1 0 0 0 0,1 1-1 0 0,0-1 1 0 0,0 0-1 0 0,1 1 1 0 0,-1 0 0 0 0,1-1-1 0 0,1 1 1 0 0,0 0-1 0 0,0 0 1 0 0,0 0 0 0 0,1 0-1 0 0,0 0-60 0 0,-1 1 50 0 0,0 0-1 0 0,1 0 1 0 0,1 0 0 0 0,-1 0-1 0 0,1 0 1 0 0,1 0-1 0 0,-1 0 1 0 0,1 0-1 0 0,1 0 1 0 0,-1-1 0 0 0,1 1-1 0 0,1-1 1 0 0,-1 0-1 0 0,1 0 1 0 0,1 0-1 0 0,-1 0 1 0 0,1-1 0 0 0,0 1-1 0 0,0-1 1 0 0,1-1-1 0 0,0 1 1 0 0,0-1-1 0 0,4 3-49 0 0,0-2 52 0 0,-3-1-47 0 0,-1-1 0 0 0,1 0-1 0 0,0 0 1 0 0,0-1-1 0 0,0 0 1 0 0,0 0 0 0 0,0 0-1 0 0,1-1 1 0 0,-1 0 0 0 0,1-1-1 0 0,5 1-4 0 0,34-39-3763 0 0,-36 24 431 0 0,-1 2-3069 0 0,-3 3-4947 0 0</inkml:trace>
  <inkml:trace contextRef="#ctx0" brushRef="#br0" timeOffset="347.522">504 130 8450 0 0,'0'0'1587'0'0,"0"0"-244"0"0,0 0-28 0 0,0 0 113 0 0,0 0-4 0 0,0 0-174 0 0,0 0-263 0 0,0 0-256 0 0,0 0-195 0 0,0 0-114 0 0,0 0-72 0 0,0 0-66 0 0,-22 30-23 0 0,-66 94-23 0 0,65-74 94 0 0,25-45-250 0 0,-1-1-10 0 0,1-1 0 0 0,0 1-1 0 0,0 0 1 0 0,0-1 0 0 0,0 1-1 0 0,1-1 1 0 0,-1 0 0 0 0,1 0-1 0 0,0 0 1 0 0,0 0-1 0 0,0 0 1 0 0,0 0 0 0 0,1-1-1 0 0,-1 0 1 0 0,1 1 0 0 0,-1-1-1 0 0,1-1 1 0 0,0 1 0 0 0,0 0-1 0 0,-1-1 1 0 0,1 0-1 0 0,0 0 1 0 0,1 0 0 0 0,-1-1-1 0 0,0 1 1 0 0,3-1-72 0 0,109-10 1206 0 0,-99 7-1088 0 0,-1-2 0 0 0,0-1-1 0 0,0 0 1 0 0,0 0 0 0 0,-1-2 0 0 0,0 0-1 0 0,0-1 1 0 0,-1 0 0 0 0,0-1 0 0 0,-1-1-1 0 0,0 0 1 0 0,-1-1 0 0 0,0 0-1 0 0,10-13-117 0 0,-17 18 51 0 0,-1 0-1 0 0,0 0 0 0 0,0 0 1 0 0,0-1-1 0 0,-1 1 0 0 0,0-1 1 0 0,0 0-1 0 0,-1 1 0 0 0,0-1 1 0 0,0 0-1 0 0,-1-1 0 0 0,0 1 1 0 0,-1 0-1 0 0,1 0 0 0 0,-2-1-50 0 0,0 5-23 0 0,-1 1-1 0 0,0-1 0 0 0,0 1 0 0 0,-1 0 1 0 0,1 0-1 0 0,-1 0 0 0 0,1 0 0 0 0,-1 0 1 0 0,0 0-1 0 0,0 1 0 0 0,0-1 1 0 0,-1 1-1 0 0,1 0 0 0 0,0 0 0 0 0,-1 0 1 0 0,1 1-1 0 0,-1-1 0 0 0,0 1 0 0 0,0 0 1 0 0,1 0-1 0 0,-1 0 0 0 0,0 0 0 0 0,0 1 1 0 0,0-1-1 0 0,0 1 0 0 0,0 0 1 0 0,0 1-1 0 0,0-1 0 0 0,0 0 0 0 0,0 1 1 0 0,1 0-1 0 0,-2 0 24 0 0,1-1-64 0 0,-8 1-252 0 0,0 1-1 0 0,0 0 0 0 0,0 0 0 0 0,0 1 0 0 0,1 1 0 0 0,0 0 0 0 0,0 1 0 0 0,0 0 0 0 0,-3 2 317 0 0,-23 13-4144 0 0,4 0-4388 0 0,15-10-1609 0 0</inkml:trace>
  <inkml:trace contextRef="#ctx0" brushRef="#br0" timeOffset="991.153">1152 34 9482 0 0,'0'0'1744'0'0,"0"0"-350"0"0,0 0-64 0 0,0 0 75 0 0,0 0-2 0 0,0 0-133 0 0,0 0-237 0 0,0 0-160 0 0,0 0-132 0 0,0 0-99 0 0,0 0-70 0 0,0 0-104 0 0,-15 6-92 0 0,-77 30 465 0 0,89-35-797 0 0,0 0 0 0 0,0 1 0 0 0,0-1 0 0 0,0 1 0 0 0,0 0 0 0 0,0 0 0 0 0,0 0 0 0 0,0 0 0 0 0,1 0 0 0 0,-1 0 0 0 0,1 1 0 0 0,0-1 0 0 0,-1 1 0 0 0,1 0 0 0 0,0-1 0 0 0,1 1 0 0 0,-1 0 0 0 0,0 0 0 0 0,1 1 0 0 0,0-1 0 0 0,0 0-1 0 0,0 0 1 0 0,0 1 0 0 0,0-1 0 0 0,1 0 0 0 0,-1 1 0 0 0,1 1-44 0 0,0-4 1 0 0,0 0 0 0 0,0 0 1 0 0,0 0-1 0 0,0 0 0 0 0,0 0 0 0 0,0 0 0 0 0,1 0 0 0 0,-1 0 0 0 0,0 0 0 0 0,1 0 0 0 0,-1 0 0 0 0,0 0 0 0 0,1 0 0 0 0,0 0 0 0 0,-1 0 1 0 0,1-1-1 0 0,-1 1 0 0 0,1 0 0 0 0,0 0 0 0 0,-1-1 0 0 0,1 1 0 0 0,0 0 0 0 0,0-1 0 0 0,0 1 0 0 0,0 0 0 0 0,0-1 0 0 0,0 1 0 0 0,-1-1 0 0 0,1 0 1 0 0,0 1-1 0 0,0-1 0 0 0,0 0 0 0 0,0 0 0 0 0,1 1-1 0 0,17 9 190 0 0,34 46 290 0 0,-49-51-413 0 0,0 1 0 0 0,0 0 0 0 0,-1-1 0 0 0,0 1 0 0 0,0 0 1 0 0,0 0-1 0 0,-1 1 0 0 0,0-1 0 0 0,0 0 0 0 0,0 1 0 0 0,-1 0 0 0 0,0-1 0 0 0,0 1 0 0 0,-1 0 0 0 0,0-1 0 0 0,0 1 0 0 0,-1 4-67 0 0,-1-7 49 0 0,-1-1-1 0 0,1 1 0 0 0,-1-1 0 0 0,0 1 1 0 0,0-1-1 0 0,-1 0 0 0 0,1 0 0 0 0,0-1 1 0 0,-1 1-1 0 0,0-1 0 0 0,0 1 0 0 0,0-1 1 0 0,0 0-1 0 0,0-1 0 0 0,0 1 1 0 0,-2 0-49 0 0,-82 28 168 0 0,-3-10-188 0 0,34-13-387 0 0,56-7 205 0 0,3-16-4299 0 0,2 6-2241 0 0,-2 6-4638 0 0</inkml:trace>
  <inkml:trace contextRef="#ctx0" brushRef="#br0" timeOffset="1461.71">1491 65 14803 0 0,'0'0'1833'0'0,"0"0"-671"0"0,0 0-248 0 0,0 0 98 0 0,0 0 71 0 0,0 0-101 0 0,0 0-196 0 0,0 0-236 0 0,0 0-161 0 0,0 0-107 0 0,0 0-64 0 0,0 0-49 0 0,0 0-64 0 0,-20 12-6 0 0,-62 40-10 0 0,37 1 82 0 0,40-39-139 0 0,-1 0-23 0 0,0 1 0 0 0,1 1 1 0 0,1-1-1 0 0,0 1 0 0 0,1 0 1 0 0,1 0-1 0 0,0 0 0 0 0,1 0 1 0 0,1 9-10 0 0,2-20 21 0 0,0 1-1 0 0,1 0 1 0 0,-1-1 0 0 0,1 0 0 0 0,0 0 0 0 0,1 0 0 0 0,-1 0 0 0 0,1 0 0 0 0,0 0 0 0 0,0-1 0 0 0,0 0 0 0 0,1 0 0 0 0,-1 0 0 0 0,1-1 0 0 0,0 1-1 0 0,0-1 1 0 0,1 0 0 0 0,-1 0 0 0 0,0-1 0 0 0,1 0 0 0 0,0 0 0 0 0,-1 0 0 0 0,1-1 0 0 0,0 1 0 0 0,0-1 0 0 0,5 0-21 0 0,-3-1 83 0 0,0 0 0 0 0,0 0 0 0 0,-1 0-1 0 0,1-1 1 0 0,-1 0 0 0 0,1 0 0 0 0,-1-1 0 0 0,1 0 0 0 0,-1-1 0 0 0,0 1 0 0 0,0-1 0 0 0,0-1 0 0 0,0 1 0 0 0,0-1 0 0 0,-1-1 0 0 0,0 1 0 0 0,0-1 0 0 0,0 0 0 0 0,0 0 0 0 0,-1-1-1 0 0,4-4-82 0 0,2-6 58 0 0,-1 0 0 0 0,0-1 0 0 0,-2-1 0 0 0,1 1 0 0 0,-2-1 0 0 0,-1-1 0 0 0,0 1-1 0 0,-1-1 1 0 0,-1 0 0 0 0,-1 0 0 0 0,-1-1 0 0 0,0 1 0 0 0,-2-1 0 0 0,0 1 0 0 0,-2-14-58 0 0,2 30-57 0 0,1 0 0 0 0,-1 0 0 0 0,0 0 0 0 0,0 0 0 0 0,0 0 0 0 0,0 0 0 0 0,0 0 1 0 0,-1 0-1 0 0,0 0 0 0 0,1 0 0 0 0,-1 0 0 0 0,0 0 0 0 0,-1 0 0 0 0,1 0 0 0 0,0 1 0 0 0,-1-1 0 0 0,1 0 1 0 0,-1 1-1 0 0,0-1 0 0 0,0 1 0 0 0,0 0 0 0 0,0-1 0 0 0,0 1 0 0 0,-1 0 0 0 0,1 1 0 0 0,-1-1 1 0 0,1 0-1 0 0,-1 1 0 0 0,0-1 0 0 0,1 1 0 0 0,-1 0 0 0 0,0 0 0 0 0,0 0 0 0 0,0 0 0 0 0,0 0 1 0 0,0 1-1 0 0,0-1 0 0 0,0 1 0 0 0,0 0 0 0 0,0 0 0 0 0,0 0 0 0 0,0 0 0 0 0,0 0 0 0 0,0 1 1 0 0,0 0-1 0 0,0-1 0 0 0,0 1 57 0 0,-41 22-2671 0 0,21-9-2547 0 0,6-6-6207 0 0</inkml:trace>
  <inkml:trace contextRef="#ctx0" brushRef="#br0" timeOffset="1981.944">1238 319 7138 0 0,'0'0'2185'0'0,"0"0"-88"0"0,0 0-142 0 0,0 0-75 0 0,0 0-155 0 0,0 0-228 0 0,0 0-227 0 0,0 0-198 0 0,0 0-164 0 0,0 0-164 0 0,0 0-131 0 0,0 0-109 0 0,10-16 804 0 0,-2 8-1160 0 0,0 1-1 0 0,0 0 1 0 0,1 1-1 0 0,0-1 1 0 0,0 2-1 0 0,0-1 1 0 0,1 1-1 0 0,0 1 1 0 0,0 0-1 0 0,0 0 1 0 0,7-1-148 0 0,63 4 408 0 0,-23 48 170 0 0,-3-5 236 0 0,35-35 11 0 0,-78-19-2298 0 0,-7 1-7133 0 0,-4 8-3826 0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46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0 678 4969 0 0,'0'0'1760'0'0,"0"0"-154"0"0,0 0 9 0 0,0 0 108 0 0,0 0-54 0 0,0 0-245 0 0,0 0-305 0 0,0 0-271 0 0,0 0-187 0 0,0 0-123 0 0,0 0-126 0 0,0 0-81 0 0,22 0 1316 0 0,63-7 1047 0 0,10-5-1429 0 0,-27 4-655 0 0,-62 4-1171 0 0,-10 1-8119 0 0,4 3-1105 0 0</inkml:trace>
  <inkml:trace contextRef="#ctx0" brushRef="#br0" timeOffset="701.877">118 443 3209 0 0,'0'0'1529'0'0,"0"0"-139"0"0,0 0 45 0 0,0 0 124 0 0,0 0 27 0 0,0 0-162 0 0,0 0-254 0 0,0 0-228 0 0,0 0-173 0 0,0 0-107 0 0,0 0-94 0 0,0 0-98 0 0,0 0-101 0 0,10 16 1588 0 0,-4-2-1489 0 0,-1-1 0 0 0,0 1 0 0 0,-1 0 0 0 0,-1 1 0 0 0,0-1 0 0 0,-1 0 0 0 0,-1 1 1 0 0,0-1-1 0 0,-1 5-468 0 0,2 247 917 0 0,4-260-2773 0 0,1-12-2370 0 0,-5 3 879 0 0,-1 2-7512 0 0</inkml:trace>
  <inkml:trace contextRef="#ctx0" brushRef="#br0" timeOffset="1369.433">428 613 7370 0 0,'0'0'1777'0'0,"0"0"-719"0"0,0 0-226 0 0,0 0 143 0 0,0 0 122 0 0,0 0-48 0 0,0 0-122 0 0,0 0-127 0 0,0 0-79 0 0,0 0-13 0 0,0 0-49 0 0,0 0-72 0 0,16-4-43 0 0,48-12-56 0 0,-14-11 1020 0 0,-39 16-1138 0 0,58-58 1242 0 0,-67 69-1600 0 0,-1 0 0 0 0,1 1 0 0 0,-1-1-1 0 0,1 0 1 0 0,-1 1 0 0 0,0-1 0 0 0,1 1-1 0 0,-1 0 1 0 0,0-1 0 0 0,0 1 0 0 0,1 0-1 0 0,-1 0 1 0 0,0 0 0 0 0,0 0 0 0 0,0 0-1 0 0,0 0 1 0 0,0 0 0 0 0,0 0 0 0 0,0 0-1 0 0,0 1 1 0 0,-1-1 0 0 0,1 0 0 0 0,0 0-1 0 0,-1 1 1 0 0,1-1 0 0 0,-1 1 0 0 0,1-1-1 0 0,-1 0 1 0 0,0 1 0 0 0,0-1 0 0 0,1 1-1 0 0,-1-1 1 0 0,0 1 0 0 0,0 0-12 0 0,1 1 36 0 0,13 52 118 0 0,-3 0-1 0 0,-2 1 0 0 0,-2 1 1 0 0,-3-1-1 0 0,-2 8-153 0 0,8 240 84 0 0,-10-290-71 0 0,0 1-1 0 0,-1 0 0 0 0,-1-1 1 0 0,0 1-1 0 0,-1-1 1 0 0,-1 0-1 0 0,0 0 0 0 0,-1 0 1 0 0,0 0-1 0 0,-1-1 0 0 0,-1 0 1 0 0,0 0-1 0 0,0-1 1 0 0,-8 9-13 0 0,11-17 4 0 0,0-1 1 0 0,-1 1 0 0 0,0-1 0 0 0,0 0-1 0 0,1 0 1 0 0,-2-1 0 0 0,1 0 0 0 0,0 1 0 0 0,0-2-1 0 0,-1 1 1 0 0,1 0 0 0 0,-1-1 0 0 0,0 0-1 0 0,1-1 1 0 0,-1 1 0 0 0,0-1 0 0 0,1 0 0 0 0,-1-1-1 0 0,0 1 1 0 0,1-1 0 0 0,-1 0 0 0 0,0 0 0 0 0,1-1-1 0 0,0 0 1 0 0,-1 0 0 0 0,1 0 0 0 0,0 0-1 0 0,0-1 1 0 0,0 0 0 0 0,0 0 0 0 0,1 0 0 0 0,-1-1-1 0 0,1 0 1 0 0,0 0 0 0 0,0 0 0 0 0,-3-4-5 0 0,4 4-24 0 0,1-1 1 0 0,0 1 0 0 0,0-1 0 0 0,0 0-1 0 0,0 0 1 0 0,1 1 0 0 0,0-1-1 0 0,0 0 1 0 0,0 0 0 0 0,1 0 0 0 0,0 0-1 0 0,-1 0 1 0 0,2 0 0 0 0,-1 0 0 0 0,1 0-1 0 0,0 0 1 0 0,0 0 0 0 0,0 0 0 0 0,0 0-1 0 0,1 0 1 0 0,0 1 0 0 0,0-1-1 0 0,1-1 24 0 0,74-92-1185 0 0,-48 66 54 0 0,-17 21-4 0 0,1-4-3986 0 0,-8 7-5885 0 0</inkml:trace>
  <inkml:trace contextRef="#ctx0" brushRef="#br0" timeOffset="2035.239">407 336 3857 0 0,'0'0'3635'0'0,"0"0"-1697"0"0,0 0-579 0 0,0 0 21 0 0,0 0 93 0 0,0 0-61 0 0,0 0-251 0 0,0 0-328 0 0,0 0-275 0 0,0 0-208 0 0,0 0-109 0 0,0 0-43 0 0,0 0-12 0 0,24-12 872 0 0,71-57 1525 0 0,-8-1-2100 0 0,-40 28-300 0 0,-37 33-86 0 0,-10 8-86 0 0,1 1 1 0 0,-1 0-1 0 0,0-1 0 0 0,0 1 1 0 0,0 0-1 0 0,0 0 0 0 0,1-1 1 0 0,-1 1-1 0 0,0 0 0 0 0,0-1 1 0 0,1 1-1 0 0,-1 0 0 0 0,0 0 1 0 0,1 0-1 0 0,-1-1 0 0 0,0 1 1 0 0,0 0-1 0 0,1 0 0 0 0,-1 0 1 0 0,0 0-1 0 0,1 0 0 0 0,-1-1 1 0 0,1 1-1 0 0,-1 0 0 0 0,0 0 1 0 0,1 0-1 0 0,-1 0 0 0 0,0 0 1 0 0,1 0-1 0 0,-1 0 0 0 0,0 0 1 0 0,1 0-1 0 0,-1 1 0 0 0,0-1 1 0 0,1 0-1 0 0,-1 0 0 0 0,0 0 1 0 0,1 0-1 0 0,-1 0 0 0 0,0 0 1 0 0,1 1-1 0 0,-1-1 0 0 0,0 0 1 0 0,0 0-1 0 0,1 1 0 0 0,-1-1 1 0 0,0 0-1 0 0,0 0 0 0 0,1 1 1 0 0,-1-1-1 0 0,0 0 0 0 0,0 1 1 0 0,0-1-1 0 0,1 0 0 0 0,-1 1 1 0 0,0-1-1 0 0,0 0 0 0 0,0 1 1 0 0,0-1-1 0 0,0 0 0 0 0,0 1 1 0 0,0-1-1 0 0,0 0 0 0 0,0 1 1 0 0,0-1-1 0 0,0 0 0 0 0,0 1 1 0 0,0-1-12 0 0,50 109 1051 0 0,-25-28-923 0 0,-23-76-470 0 0,1 0-1188 0 0,4-4-5703 0 0,-5-1-4060 0 0</inkml:trace>
  <inkml:trace contextRef="#ctx0" brushRef="#br0" timeOffset="3006.676">1228 470 5025 0 0,'0'0'1531'0'0,"0"0"-204"0"0,0 0 132 0 0,0 0 151 0 0,0 0-10 0 0,0 0-153 0 0,0 0-243 0 0,0 0-226 0 0,0 0-153 0 0,0 0-122 0 0,0 0-87 0 0,0 0-38 0 0,0 0 3 0 0,-6-2-6 0 0,0-1-343 0 0,-1 0-1 0 0,0 1 1 0 0,0-1 0 0 0,0 2-1 0 0,0-1 1 0 0,0 1 0 0 0,0 0-1 0 0,0 0 1 0 0,0 1 0 0 0,-1 0-1 0 0,1 1 1 0 0,0-1 0 0 0,0 1-1 0 0,-3 1-231 0 0,-70 29 862 0 0,52-13-517 0 0,28-14-313 0 0,0-1 1 0 0,0 0-1 0 0,1 1 0 0 0,-1-1 1 0 0,1 0-1 0 0,0 0 0 0 0,0 1 0 0 0,0-1 1 0 0,1 0-1 0 0,-1 0 0 0 0,1 0 0 0 0,-1-1 1 0 0,1 1-1 0 0,0 0 0 0 0,0 0 0 0 0,0-1 1 0 0,1 1-1 0 0,-1-1 0 0 0,1 0 0 0 0,-1 0 1 0 0,1 0-1 0 0,0 0 0 0 0,-1 0 0 0 0,1-1 1 0 0,0 1-1 0 0,0-1 0 0 0,0 0 0 0 0,4 1-32 0 0,9 9 59 0 0,37 22 112 0 0,33 35 2 0 0,-82-62-113 0 0,0-1-1 0 0,-1 1 1 0 0,0 0 0 0 0,0 0-1 0 0,0 1 1 0 0,0-1 0 0 0,-1 1 0 0 0,0-1-1 0 0,-1 1 1 0 0,1 0 0 0 0,-1-1-1 0 0,0 1 1 0 0,-1 0 0 0 0,0 0 0 0 0,0 0-1 0 0,-1 0 1 0 0,1-1 0 0 0,-1 2-60 0 0,-2-4 61 0 0,1 0 1 0 0,0 0-1 0 0,-1 0 0 0 0,0 0 1 0 0,0 0-1 0 0,0-1 1 0 0,-1 1-1 0 0,1-1 1 0 0,-1 0-1 0 0,1 0 1 0 0,-1 0-1 0 0,0 0 0 0 0,0-1 1 0 0,-1 0-1 0 0,1 0 1 0 0,0 0-1 0 0,-2 1-61 0 0,-4 2 41 0 0,-99 28 335 0 0,4-39-234 0 0,79-2-457 0 0,19 5 127 0 0,5 1-3285 0 0,1-5-8687 0 0,1 7 371 0 0</inkml:trace>
  <inkml:trace contextRef="#ctx0" brushRef="#br0" timeOffset="3339.75">1443 598 11418 0 0,'0'0'3724'0'0,"0"0"-2305"0"0,0 0-827 0 0,0 0 84 0 0,0 0 232 0 0,0 0 175 0 0,0 0-59 0 0,0 0-174 0 0,0 0-179 0 0,0 0-139 0 0,0 0-85 0 0,0 0-74 0 0,0 0-58 0 0,0 19-67 0 0,0 119 415 0 0,-11-57-461 0 0,-1-75-2216 0 0,9-3-6010 0 0,2 0-3138 0 0</inkml:trace>
  <inkml:trace contextRef="#ctx0" brushRef="#br0" timeOffset="3852.54">1468 235 7882 0 0,'0'0'2081'0'0,"0"0"-594"0"0,0 0-228 0 0,0 0 31 0 0,0 0 53 0 0,0 0-44 0 0,0 0-187 0 0,0 0-237 0 0,0 0-186 0 0,0 0-103 0 0,0 0-77 0 0,0 0-53 0 0,0-4 1756 0 0,-31 35-1496 0 0,30-31-682 0 0,1 0 4 0 0,0 0-6 0 0,0 0-12 0 0,0 0-16 0 0,0 0 22 0 0,30-26 683 0 0,-30 26-702 0 0,-1 0 1 0 0,1 0 0 0 0,0 0-1 0 0,-1 0 1 0 0,1 0 0 0 0,0 0 0 0 0,0 0-1 0 0,-1 0 1 0 0,1 0 0 0 0,0 0-1 0 0,-1 0 1 0 0,1 0 0 0 0,0 0-1 0 0,0 0 1 0 0,-1 0 0 0 0,1 0 0 0 0,0 0-1 0 0,0-1 1 0 0,-1 1 0 0 0,1 0-1 0 0,0 0 1 0 0,0 0 0 0 0,-1 0-1 0 0,1-1 1 0 0,0 1 0 0 0,0 0 0 0 0,0-1-8 0 0,-9 7-472 0 0,7-4-128 0 0,-11 7-139 0 0,8-1-6398 0 0,5-4-4221 0 0</inkml:trace>
  <inkml:trace contextRef="#ctx0" brushRef="#br0" timeOffset="4269.442">1740 470 11715 0 0,'0'0'1812'0'0,"0"0"-745"0"0,0 0-248 0 0,0 0 105 0 0,0 0-8 0 0,0 0-168 0 0,0 0-237 0 0,0 0-192 0 0,0 0-54 0 0,0 0 7 0 0,0 0-16 0 0,0 0-26 0 0,0 0-33 0 0,-1 23-9 0 0,-3 71 12 0 0,3-78-59 0 0,-1 1 1 0 0,-1-1-1 0 0,0 1 1 0 0,-1-1-1 0 0,0 0 1 0 0,-1 0-1 0 0,-7 12-141 0 0,4-6 125 0 0,-60 122 508 0 0,60-131-762 0 0,12-23-547 0 0,45-102-4860 0 0,-27 44-4266 0 0,-16 52 3758 0 0</inkml:trace>
  <inkml:trace contextRef="#ctx0" brushRef="#br0" timeOffset="4760.144">1765 467 896 0 0,'0'0'3062'0'0,"0"0"-1288"0"0,0 0-303 0 0,0 0 32 0 0,0 0-60 0 0,0 0-219 0 0,0 0-317 0 0,0 0-222 0 0,0 0-116 0 0,0 0-8 0 0,0 0 14 0 0,0 0-23 0 0,0 0-32 0 0,1 8-19 0 0,17 76 2028 0 0,-1-18-749 0 0,16 91-407 0 0,-33-152-1322 0 0,0-1 1 0 0,1 0-1 0 0,0 1 1 0 0,0-1 0 0 0,0 0-1 0 0,0 0 1 0 0,1 0-1 0 0,-1 0 1 0 0,1 0 0 0 0,0 0-1 0 0,0 0 1 0 0,1-1-1 0 0,-1 1 1 0 0,1-1 0 0 0,0 1-1 0 0,0-1 1 0 0,0 0-1 0 0,0 0 1 0 0,0-1 0 0 0,1 1-1 0 0,-1 0 1 0 0,1-1-1 0 0,0 0 1 0 0,-1 0 0 0 0,1 0-1 0 0,0-1 1 0 0,0 1-1 0 0,1-1 1 0 0,-1 0 0 0 0,0 0-1 0 0,0 0 1 0 0,5 0-52 0 0,-2-4 88 0 0,0 0 0 0 0,0-1 0 0 0,0 0 0 0 0,-1 0 1 0 0,1 0-1 0 0,-1-1 0 0 0,0 0 0 0 0,-1 0 0 0 0,1-1 1 0 0,-1 1-1 0 0,0-1 0 0 0,0 0 0 0 0,0-1 0 0 0,-1 1 0 0 0,0-1 1 0 0,-1 0-1 0 0,1 0 0 0 0,-1 0 0 0 0,-1 0 0 0 0,1-1 1 0 0,-1 1-1 0 0,0-1 0 0 0,-1 1 0 0 0,0-2-88 0 0,6-18 39 0 0,-2 0-1 0 0,-1 0 0 0 0,-1-1 1 0 0,-2 1-1 0 0,-1-25-38 0 0,-7 45-1126 0 0,5 6-3397 0 0,-1 1-4400 0 0,3 0-2381 0 0</inkml:trace>
  <inkml:trace contextRef="#ctx0" brushRef="#br0" timeOffset="5169.772">2391 447 13179 0 0,'0'0'2151'0'0,"0"0"-1027"0"0,0 0-350 0 0,0 0 62 0 0,0 0 119 0 0,0 0-36 0 0,0 0-151 0 0,0 0-195 0 0,0 0-173 0 0,0 0-130 0 0,0 0-90 0 0,0 0-43 0 0,-11-2-48 0 0,-37-7-10 0 0,46 10-71 0 0,1-1 0 0 0,-1 0 1 0 0,1 1-1 0 0,-1-1 0 0 0,0 1 0 0 0,1-1 0 0 0,-1 1 0 0 0,1 0 0 0 0,-1-1 1 0 0,1 1-1 0 0,-1 0 0 0 0,1 0 0 0 0,0 0 0 0 0,0 0 0 0 0,-1 1 1 0 0,1-1-1 0 0,0 0 0 0 0,0 0 0 0 0,0 1 0 0 0,0-1 0 0 0,0 1 0 0 0,0-1 1 0 0,1 0-1 0 0,-1 1 0 0 0,0 0 0 0 0,1-1 0 0 0,-1 1 0 0 0,1 0-8 0 0,-3 5 52 0 0,-7 14 8 0 0,1 0 0 0 0,1 1 0 0 0,1 0 0 0 0,1 0 0 0 0,1 0 0 0 0,1 1-1 0 0,0 0 1 0 0,2 0 0 0 0,1 0 0 0 0,1 0 0 0 0,2 17-60 0 0,-2-35 49 0 0,1 1 0 0 0,0-1 0 0 0,0 1-1 0 0,0-1 1 0 0,0 0 0 0 0,1 1 0 0 0,0-1 0 0 0,0 0 0 0 0,0 0 0 0 0,1 0 0 0 0,-1 0-1 0 0,1-1 1 0 0,0 1 0 0 0,1-1 0 0 0,-1 0 0 0 0,1 0 0 0 0,0 0 0 0 0,0 0 0 0 0,0 0-1 0 0,0-1 1 0 0,1 0 0 0 0,0 0 0 0 0,-1 0 0 0 0,1-1 0 0 0,0 1 0 0 0,0-1 0 0 0,0 0-1 0 0,1-1 1 0 0,-1 1 0 0 0,0-1 0 0 0,1 0 0 0 0,-1 0 0 0 0,1-1 0 0 0,3 1-49 0 0,-1-1 120 0 0,-1 1 0 0 0,0-1 0 0 0,1-1 0 0 0,-1 0 1 0 0,1 0-1 0 0,-1 0 0 0 0,0-1 0 0 0,0 1 0 0 0,0-2 1 0 0,0 1-1 0 0,0-1 0 0 0,0 0 0 0 0,-1-1 0 0 0,1 0 1 0 0,-1 0-1 0 0,0 0 0 0 0,0 0 0 0 0,0-1 0 0 0,-1 0 1 0 0,0-1-1 0 0,0 1 0 0 0,0-1 0 0 0,0-1-120 0 0,5-12 32 0 0,0-1 0 0 0,-2 0 1 0 0,-1-1-1 0 0,0 1 0 0 0,-2-1 0 0 0,0-1 0 0 0,-1 1 0 0 0,-1-1 0 0 0,-1 1 0 0 0,-2-1 0 0 0,0 0 1 0 0,-1 1-1 0 0,-2-13-32 0 0,2 22-94 0 0,0 1 0 0 0,0-1 1 0 0,-2 1-1 0 0,1-1 1 0 0,-1 1-1 0 0,-1 0 0 0 0,0 0 1 0 0,-1 1-1 0 0,-1-4 94 0 0,4 11-151 0 0,0 1-1 0 0,0-1 0 0 0,0 1 0 0 0,0-1 0 0 0,0 1 1 0 0,0 0-1 0 0,-1 0 0 0 0,1 0 0 0 0,-1 0 1 0 0,1 0-1 0 0,-1 0 0 0 0,0 1 0 0 0,0 0 1 0 0,0-1-1 0 0,0 1 0 0 0,0 0 0 0 0,0 0 1 0 0,0 0-1 0 0,0 1 0 0 0,0-1 0 0 0,0 1 1 0 0,0 0-1 0 0,-1 0 152 0 0,-41 1-4755 0 0,17 5-3602 0 0,13-2-2415 0 0</inkml:trace>
  <inkml:trace contextRef="#ctx0" brushRef="#br0" timeOffset="5740.876">2229 682 1688 0 0,'0'0'2106'0'0,"0"0"-73"0"0,0 0-81 0 0,0 0-68 0 0,0 0-147 0 0,0 0-186 0 0,0 0-144 0 0,0 0-159 0 0,0 0-124 0 0,0 0-68 0 0,0 0-50 0 0,0 0-35 0 0,-13-4 2731 0 0,15-1-3517 0 0,0 0 0 0 0,0 0 0 0 0,1-1 0 0 0,-1 2 0 0 0,1-1 0 0 0,0 0 0 0 0,1 0 0 0 0,-1 1 0 0 0,1 0 0 0 0,0-1 0 0 0,0 2 0 0 0,0-1 1 0 0,1 0-1 0 0,-1 1 0 0 0,1 0 0 0 0,4-3-185 0 0,-5 5 11 0 0,-1-1 1 0 0,0 1 0 0 0,0 0 0 0 0,0 0 0 0 0,1 1-1 0 0,-1-1 1 0 0,0 1 0 0 0,1-1 0 0 0,-1 1 0 0 0,0 0-1 0 0,1 0 1 0 0,-1 1 0 0 0,0-1 0 0 0,1 1 0 0 0,-1-1-1 0 0,0 1 1 0 0,0 0 0 0 0,1 0 0 0 0,-1 1 0 0 0,0-1-1 0 0,0 1 1 0 0,0-1 0 0 0,-1 1 0 0 0,1 0 0 0 0,0 0-1 0 0,-1 0 1 0 0,1 0 0 0 0,-1 1 0 0 0,1-1-1 0 0,-1 1 1 0 0,0 0 0 0 0,0-1-12 0 0,75 56 339 0 0,-18-47 620 0 0,-38-10-637 0 0,-7-1-567 0 0,-14-18-3782 0 0,0 13-2300 0 0,0 1-5512 0 0</inkml:trace>
  <inkml:trace contextRef="#ctx0" brushRef="#br0" timeOffset="6951.538">2447 0 4873 0 0,'0'0'2008'0'0,"0"0"-814"0"0,0 0-236 0 0,0 0 95 0 0,0 0 110 0 0,0 0 23 0 0,0 0-110 0 0,0 0-117 0 0,0 0-84 0 0,0 0-59 0 0,0 0-31 0 0,0 0-46 0 0,0 0-40 0 0,9 6-22 0 0,79 35 2021 0 0,29-26 238 0 0,-64 0-2044 0 0,-49-10-846 0 0,-1 1 0 0 0,1-1 0 0 0,-1 1 1 0 0,0 0-1 0 0,0 0 0 0 0,-1 0 0 0 0,0 0 0 0 0,0 1 0 0 0,0-1 1 0 0,-1 1-1 0 0,0-1 0 0 0,0 1 0 0 0,-1 0 0 0 0,1-1 1 0 0,-2 1-1 0 0,1-1 0 0 0,-1 1 0 0 0,0 0 0 0 0,-1 4-46 0 0,1 18 59 0 0,-21 376 313 0 0,15-37-40 0 0,7-367-259 0 0,-13 10 1728 0 0,13-11-1742 0 0,0 0-2 0 0,0 0-18 0 0,0 0-5 0 0,0 0-11 0 0,0 0 5 0 0,0 0-4 0 0,0 0-4 0 0,0 0 5 0 0,0 0-10 0 0,0 0 5 0 0,0 0-4 0 0,0 0-4 0 0,0 0 7 0 0,0 0-5 0 0,0 0 12 0 0,0 0-12 0 0,0 0-15 0 0,0 0 6 0 0,0 0 3 0 0,0 0 2 0 0,0 0 4 0 0,0 0 1 0 0,0 0-4 0 0,0 0-2 0 0,0 0-14 0 0,0 0 14 0 0,0 0-2 0 0,0 0-7 0 0,0 0 18 0 0,0 0 4 0 0,0 0-5 0 0,0 0 23 0 0,0 0 4 0 0,-131 12 223 0 0,27 7-269 0 0,95-23-3000 0 0,17-8-5278 0 0,-4 5-4015 0 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5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109 495 7306 0 0,'0'0'1331'0'0,"0"0"-783"0"0,0 0-76 0 0,0 0 452 0 0,0 0 414 0 0,0 0 271 0 0,0 0 10 0 0,0 0-174 0 0,0 0-239 0 0,33-15-183 0 0,105-50-140 0 0,-113 54-474 0 0,-1-1 0 0 0,0-1 0 0 0,0-1-1 0 0,-2-1 1 0 0,0-1 0 0 0,0-1 0 0 0,-2-1 0 0 0,3-3-409 0 0,-12 10 155 0 0,-1 2-37 0 0,0 1-1 0 0,-1-2 1 0 0,-1 1-1 0 0,1-1 0 0 0,-2-1 1 0 0,1 0-1 0 0,-2 0 1 0 0,1 0-1 0 0,-1-1 1 0 0,-1 1-1 0 0,0-1 0 0 0,-1-1 1 0 0,0 1-1 0 0,-1-1 1 0 0,0 1-1 0 0,-1-1 1 0 0,-1 0-1 0 0,0 0 0 0 0,0-6-117 0 0,-1 17 16 0 0,-1 1 0 0 0,1-1 0 0 0,0 1-1 0 0,0 0 1 0 0,-1-1 0 0 0,1 1 0 0 0,0-1-1 0 0,-1 1 1 0 0,0 0 0 0 0,1-1 0 0 0,-1 1-1 0 0,0 0 1 0 0,0 0 0 0 0,1 0 0 0 0,-1-1-1 0 0,0 1 1 0 0,0 0 0 0 0,0 0 0 0 0,0 0-1 0 0,-1 0 1 0 0,1 1 0 0 0,0-1 0 0 0,0 0-1 0 0,0 0 1 0 0,-1 1 0 0 0,1-1 0 0 0,0 1-1 0 0,-1-1 1 0 0,1 1 0 0 0,-1-1 0 0 0,1 1-1 0 0,-1 0 1 0 0,1 0 0 0 0,0 0 0 0 0,-1 0-1 0 0,1 0 1 0 0,-1 0 0 0 0,1 0 0 0 0,-1 0-1 0 0,1 0 1 0 0,0 1 0 0 0,-1-1 0 0 0,1 1-1 0 0,-1-1 1 0 0,1 1 0 0 0,0-1 0 0 0,-1 1-1 0 0,1 0 1 0 0,0 0 0 0 0,0-1 0 0 0,0 1-1 0 0,0 0 1 0 0,0 0 0 0 0,0 0 0 0 0,0 0-1 0 0,0 1 1 0 0,0-1 0 0 0,0 0 0 0 0,0 0-1 0 0,1 1 1 0 0,-1-1 0 0 0,0 0 0 0 0,1 1-16 0 0,-12 22 3 0 0,1 1 0 0 0,2 0 0 0 0,1 1 1 0 0,0 0-1 0 0,2 0 0 0 0,1 1 0 0 0,1 0 1 0 0,2 0-1 0 0,0 5-3 0 0,-1 57 31 0 0,5-1 1 0 0,3 1-1 0 0,3-1 0 0 0,11 33-31 0 0,0-14 63 0 0,-5 0-1 0 0,-5 0 0 0 0,-4 1 1 0 0,-6 41-63 0 0,1-130 13 0 0,-1 1 1 0 0,0-1 0 0 0,-1 0 0 0 0,-2 0-1 0 0,0 0 1 0 0,0 0 0 0 0,-2 0-1 0 0,0-1 1 0 0,-2 0 0 0 0,0 0 0 0 0,0-1-1 0 0,-2 0 1 0 0,0 0 0 0 0,-1-1-1 0 0,-1-1 1 0 0,0 0 0 0 0,-1 0 0 0 0,-1-1-1 0 0,0-1 1 0 0,0 0 0 0 0,-2-1-14 0 0,6-6-2 0 0,0 1 1 0 0,-1-2 0 0 0,1 1-1 0 0,-1-2 1 0 0,0 1 0 0 0,-1-1-1 0 0,1-1 1 0 0,-1 0-1 0 0,0-1 1 0 0,1 0 0 0 0,-1-1-1 0 0,0 0 1 0 0,0-1-1 0 0,0 0 1 0 0,0-1 0 0 0,0 0-1 0 0,0-1 1 0 0,1 0 0 0 0,-1-1-1 0 0,1-1 1 0 0,-1 1-1 0 0,1-2 1 0 0,0 0 0 0 0,0 0-1 0 0,1-1 1 0 0,0 0 0 0 0,0 0-1 0 0,0-2 1 0 0,1 1-1 0 0,-1-1 2 0 0,6-1-6 0 0,0 1-1 0 0,0-1 0 0 0,0 0 1 0 0,1 0-1 0 0,1 0 0 0 0,-1 0 1 0 0,1 0-1 0 0,1-1 0 0 0,0 1 1 0 0,0-1-1 0 0,1 1 0 0 0,0-1 1 0 0,1 1-1 0 0,0 0 0 0 0,0-1 1 0 0,1 1-1 0 0,0 0 0 0 0,1-1 1 0 0,0 1-1 0 0,0 1 0 0 0,1-1 1 0 0,0 0-1 0 0,2-1 7 0 0,21-36 22 0 0,3 1-1 0 0,1 1 1 0 0,2 2-1 0 0,2 1 1 0 0,2 2-1 0 0,2 1 1 0 0,1 2-1 0 0,27-18-21 0 0,185-115 119 0 0,-244 162 221 0 0,12-1-6184 0 0,-1 4-4744 0 0,-11 4-462 0 0</inkml:trace>
  <inkml:trace contextRef="#ctx0" brushRef="#br0" timeOffset="308.756">1012 738 13131 0 0,'0'0'2532'0'0,"0"0"-1017"0"0,0 0-388 0 0,0 0 55 0 0,0 0 49 0 0,0 0-82 0 0,0 0-188 0 0,0 0-236 0 0,-35 17-201 0 0,-110 57-117 0 0,141-72-380 0 0,-1-1 0 0 0,1 2 1 0 0,-1-1-1 0 0,1 0 0 0 0,0 1 1 0 0,0 0-1 0 0,0 0 0 0 0,0 0 0 0 0,0 0 1 0 0,1 1-1 0 0,-1 0 0 0 0,1-1 1 0 0,0 1-1 0 0,0 0 0 0 0,1 1 0 0 0,-2 1-27 0 0,-2 6 85 0 0,0-1-34 0 0,1 0 0 0 0,0 1 0 0 0,0-1 0 0 0,1 1 0 0 0,1 0 0 0 0,0 0 0 0 0,0 0-1 0 0,2 1 1 0 0,-1-1 0 0 0,2 0 0 0 0,-1 1 0 0 0,2-1 0 0 0,0 5-51 0 0,0-12 11 0 0,-1 0 1 0 0,1 0-1 0 0,1-1 1 0 0,-1 1-1 0 0,1-1 1 0 0,-1 1-1 0 0,2-1 1 0 0,-1 0-1 0 0,0 0 1 0 0,1 0-1 0 0,-1 0 0 0 0,1 0 1 0 0,0 0-1 0 0,1-1 1 0 0,-1 1-1 0 0,0-1 1 0 0,1 0-1 0 0,0 0 1 0 0,0 0-1 0 0,0-1 1 0 0,0 1-1 0 0,0-1 1 0 0,1 0-1 0 0,-1 0 1 0 0,1 0-1 0 0,-1-1 1 0 0,2 1-12 0 0,2 0 53 0 0,1 0 0 0 0,-1 0 0 0 0,1-1 0 0 0,0 1 0 0 0,0-2 0 0 0,0 0 0 0 0,0 0 0 0 0,0 0 0 0 0,0-1 0 0 0,-1 0 0 0 0,1-1 0 0 0,0 0 0 0 0,-1-1 0 0 0,3 0-53 0 0,-1-1 53 0 0,0 0-1 0 0,0-1 1 0 0,0 0-1 0 0,-1 0 1 0 0,1-1-1 0 0,-1 0 0 0 0,-1-1 1 0 0,1 0-1 0 0,-1 0 1 0 0,-1-1-1 0 0,1 0 1 0 0,-1-1-1 0 0,-1 1 1 0 0,1-1-1 0 0,-1 0 1 0 0,-1-1-1 0 0,0 0 1 0 0,0 1-1 0 0,-1-2 1 0 0,0 1-1 0 0,-1 0 1 0 0,0-1-1 0 0,-1 1 1 0 0,0-1-1 0 0,0-9-52 0 0,-2 10-6 0 0,0 0 1 0 0,0 1-1 0 0,-1-1 0 0 0,-1 0 0 0 0,0 1 0 0 0,0-1 0 0 0,-1 1 0 0 0,0 0 0 0 0,-1 0 0 0 0,1 0 0 0 0,-2 0 1 0 0,1 1-1 0 0,-2-1 0 0 0,1 1 0 0 0,-1 0 0 0 0,0 1 0 0 0,0-1 0 0 0,-1 1 0 0 0,-7-6 6 0 0,7 8-157 0 0,1 1 1 0 0,-1-1-1 0 0,-1 1 0 0 0,1 0 0 0 0,0 1 0 0 0,-1 0 0 0 0,0 0 0 0 0,0 1 0 0 0,0-1 0 0 0,0 2 0 0 0,-3-1 157 0 0,-11 1-3902 0 0,1 3-3408 0 0,13 1-5046 0 0</inkml:trace>
  <inkml:trace contextRef="#ctx0" brushRef="#br0" timeOffset="617.045">1309 1127 14091 0 0,'0'0'1200'0'0,"0"0"-329"0"0,0 0 51 0 0,0 0 250 0 0,0 0 191 0 0,0 0-4 0 0,0 0-167 0 0,0 0-177 0 0,0 0-196 0 0,0 0-162 0 0,0 0-139 0 0,0 0-110 0 0,0 0-63 0 0,-3-10-21 0 0,-1-1-209 0 0,1 0 0 0 0,1 0 0 0 0,-1-1 0 0 0,2 1 0 0 0,0-1 0 0 0,0 1 0 0 0,1-1 0 0 0,1 0 0 0 0,-1 1 0 0 0,2-3-115 0 0,6-14 63 0 0,1 1 0 0 0,1 0 0 0 0,2 1 1 0 0,0 1-1 0 0,2-1 0 0 0,1 2 0 0 0,0 0 0 0 0,2 1 1 0 0,1 1-1 0 0,1 0 0 0 0,0 1 0 0 0,2 1 0 0 0,20-15-63 0 0,33 3-260 0 0,-57 80-1004 0 0,-14-31 84 0 0,1-6-554 0 0,-1-3-3555 0 0,-1-4-6706 0 0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4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416 547 0 0 0,'0'0'184'0'0,"0"0"662"0"0,0 0 246 0 0,0 0 25 0 0,0 0 4 0 0,0 0 23 0 0,0 0 16 0 0,0 0 59 0 0,16-4 25 0 0,77-23 2430 0 0,-78 24-923 0 0,-8 3 4554 0 0,-29-13-5611 0 0,-10 10-1555 0 0,-1 1 1 0 0,1 2 0 0 0,-1 1 0 0 0,1 1 0 0 0,-1 2-1 0 0,1 1 1 0 0,0 2 0 0 0,0 1 0 0 0,-7 4-140 0 0,5-3 131 0 0,-68 29 285 0 0,102-37-413 0 0,-1 0 0 0 0,1 0 0 0 0,0 0 0 0 0,0 0-1 0 0,0 0 1 0 0,0 0 0 0 0,0 0 0 0 0,0 0 0 0 0,0 0-1 0 0,0 0 1 0 0,0-1 0 0 0,0 1 0 0 0,0 0 0 0 0,1 0-1 0 0,-1 0 1 0 0,0 0 0 0 0,1 0 0 0 0,-1 0 0 0 0,1-1-1 0 0,-1 1 1 0 0,1 0 0 0 0,-1 0 0 0 0,1 0 0 0 0,-1-1 0 0 0,1 1-1 0 0,0 0 1 0 0,-1-1 0 0 0,1 1 0 0 0,0-1 0 0 0,0 1-1 0 0,-1-1 1 0 0,1 1 0 0 0,0-1 0 0 0,0 1 0 0 0,0-1-1 0 0,0 0 1 0 0,0 0 0 0 0,0 1-3 0 0,19 8 18 0 0,2 0 0 0 0,-1-1 0 0 0,1-1 0 0 0,1-1 0 0 0,-1-1 0 0 0,1-1 0 0 0,0-1 0 0 0,21 0-18 0 0,43 8 68 0 0,-87-11-65 0 0,1 0-1 0 0,0 0 1 0 0,0 0-1 0 0,0 1 1 0 0,0-1-1 0 0,0 0 1 0 0,0 0 0 0 0,0 1-1 0 0,0-1 1 0 0,-1 0-1 0 0,1 1 1 0 0,0-1-1 0 0,0 1 1 0 0,0-1-1 0 0,-1 1 1 0 0,1-1 0 0 0,0 1-1 0 0,-1 0 1 0 0,1-1-1 0 0,0 1 1 0 0,-1 0-1 0 0,1 0 1 0 0,-1-1-1 0 0,1 1 1 0 0,-1 0 0 0 0,1 0-1 0 0,-1 0 1 0 0,0 0-1 0 0,1-1 1 0 0,-1 1-1 0 0,0 0 1 0 0,0 0 0 0 0,0 0-1 0 0,0 0 1 0 0,0 0-1 0 0,0 0 1 0 0,0 0-1 0 0,0 0 1 0 0,0 0-1 0 0,0 0 1 0 0,0 0 0 0 0,0-1-1 0 0,-1 1 1 0 0,1 0-1 0 0,0 0 1 0 0,-1 0-1 0 0,1 0 1 0 0,-1 0-1 0 0,1-1 1 0 0,-1 1 0 0 0,1 0-1 0 0,-1 0-2 0 0,-37 49 298 0 0,30-40-294 0 0,-103 102 94 0 0,-76 92-11 0 0,181-198-86 0 0,1 0-1 0 0,0 0 1 0 0,0 1-1 0 0,1 0 1 0 0,0 0-1 0 0,0 0 1 0 0,0 0 0 0 0,1 1-1 0 0,0-1 1 0 0,1 1-1 0 0,-1 0 1 0 0,1 0-1 0 0,1 0 1 0 0,0 0-1 0 0,0 0 1 0 0,0 0-1 0 0,1 2 0 0 0,3-5 14 0 0,-1 0 0 0 0,0-1-1 0 0,1 1 1 0 0,0-1-1 0 0,0 1 1 0 0,1-1-1 0 0,-1 0 1 0 0,1 0-1 0 0,0-1 1 0 0,0 1-1 0 0,0-1 1 0 0,0 0-1 0 0,1 0 1 0 0,-1 0-1 0 0,1 0 1 0 0,0-1-1 0 0,-1 0 1 0 0,1 0-1 0 0,0 0 1 0 0,1-1-1 0 0,-1 1 1 0 0,1-1-14 0 0,39 10 58 0 0,-1-3 1 0 0,1-1-1 0 0,1-2 1 0 0,-1-2-1 0 0,33-2-58 0 0,-77-1-139 0 0,-10-44-4541 0 0,2 31 638 0 0,-2 1-3287 0 0,1 7-4375 0 0</inkml:trace>
  <inkml:trace contextRef="#ctx0" brushRef="#br0" timeOffset="515.644">225 0 13915 0 0,'0'0'671'0'0,"0"0"-191"0"0,0 0 19 0 0,0 0 221 0 0,0 0 261 0 0,0 0 125 0 0,0 0-77 0 0,0 0-184 0 0,0 0-169 0 0,0 0-77 0 0,0 0-29 0 0,0 0-13 0 0,0 0-31 0 0,-2 26-32 0 0,-10 82-12 0 0,9 117 1722 0 0,19 13-1282 0 0,-1 455-37 0 0,-15-672-864 0 0,0 0 0 0 0,-2 0 0 0 0,0-1 0 0 0,-2 1 0 0 0,0-1 0 0 0,-1 0 1 0 0,-1 0-1 0 0,-1 0 0 0 0,-1-1 0 0 0,0 0 0 0 0,-2-1 0 0 0,0 1 0 0 0,-12 15-21 0 0,8-18 87 0 0,14-16-91 0 0,0 0-13 0 0,0-4-2366 0 0,8-15-3577 0 0,-3 8-2634 0 0,-1 3-2970 0 0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0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55 559 15195 0 0,'0'0'1201'0'0,"0"0"-615"0"0,0 0-122 0 0,0 0 243 0 0,0 0 240 0 0,0 0 59 0 0,0 0-112 0 0,0 0-228 0 0,0 0-209 0 0,0 0-149 0 0,0 0-89 0 0,0 0-67 0 0,0 0-56 0 0,-2 29-26 0 0,-5 89-28 0 0,0-15-2373 0 0,7-102-1306 0 0,0-1-5643 0 0</inkml:trace>
  <inkml:trace contextRef="#ctx0" brushRef="#br0" timeOffset="171.678">1 155 17820 0 0,'0'0'1080'0'0,"0"0"-840"0"0,0 0-216 0 0,0 0-64 0 0,0 0 0 0 0,0 0-128 0 0,0 0-368 0 0,0 0-544 0 0,0 0-1769 0 0,0 0-8937 0 0</inkml:trace>
  <inkml:trace contextRef="#ctx0" brushRef="#br0" timeOffset="503.001">482 0 15939 0 0,'0'0'2128'0'0,"0"0"-1167"0"0,0 0-425 0 0,0 0 46 0 0,0 0 122 0 0,0 0 115 0 0,0 0 25 0 0,0 0-125 0 0,0 0-129 0 0,0 0-99 0 0,0 0-109 0 0,0 0-88 0 0,0 0-51 0 0,3 27-35 0 0,6 86-29 0 0,-19 236 626 0 0,8 48-738 0 0,2-395-210 0 0,3 15 315 0 0,6-12-3112 0 0,-9-16-5652 0 0,0 10 4476 0 0,0-3-6756 0 0</inkml:trace>
  <inkml:trace contextRef="#ctx0" brushRef="#br0" timeOffset="752.398">247 509 15099 0 0,'0'0'1022'0'0,"0"0"-349"0"0,0 0-11 0 0,0 0 103 0 0,0 0 53 0 0,0 0-25 0 0,0 0-74 0 0,34-3-121 0 0,108-7-145 0 0,14 11-16 0 0,-96 7-743 0 0,-14-2-2896 0 0,-16-4-4987 0 0,-16-2-2153 0 0</inkml:trace>
  <inkml:trace contextRef="#ctx0" brushRef="#br0" timeOffset="1307.957">843 563 7001 0 0,'0'0'1509'0'0,"0"0"-338"0"0,0 0 65 0 0,0 0 179 0 0,0 0 51 0 0,0 0-135 0 0,0 0-307 0 0,0 0-293 0 0,0 0-191 0 0,0 0-90 0 0,0 0-51 0 0,0 0-13 0 0,1 34 22 0 0,6 103 4 0 0,-1-100 13 0 0,-1-36-295 0 0,-1-1 0 0 0,1 1 0 0 0,-1-1 0 0 0,1 0-1 0 0,-1 0 1 0 0,1-1 0 0 0,-1 0 0 0 0,1 1 0 0 0,-1-1 0 0 0,1-1-1 0 0,-1 1 1 0 0,0-1 0 0 0,0 1 0 0 0,1-1 0 0 0,-1 0 0 0 0,0-1-1 0 0,-1 1 1 0 0,1-1 0 0 0,0 0 0 0 0,-1 0 0 0 0,0 0 0 0 0,1 0-1 0 0,-1 0 1 0 0,0-1 0 0 0,-1 0 0 0 0,1 1 0 0 0,-1-1-1 0 0,0 0 1 0 0,1 0 0 0 0,-2 0 0 0 0,1-1 0 0 0,0 1 0 0 0,0-4-130 0 0,13-14 143 0 0,85-109 186 0 0,-86 116-294 0 0,-14 13-35 0 0,1 0 0 0 0,0 1 0 0 0,1-1-1 0 0,-1 0 1 0 0,0 1 0 0 0,0-1 0 0 0,1 1-1 0 0,-1-1 1 0 0,1 1 0 0 0,-1-1 0 0 0,1 1-1 0 0,0 0 1 0 0,0 0 0 0 0,-1 0 0 0 0,1 0-1 0 0,0 0 1 0 0,0 1 0 0 0,0-1 0 0 0,0 0-1 0 0,0 1 1 0 0,0-1 0 0 0,0 1 0 0 0,0 0-1 0 0,0 0 1 0 0,0 0 0 0 0,0 0 0 0 0,0 0-1 0 0,1 0 1 0 0,25 37 112 0 0,4 1 111 0 0,-1 1-1 0 0,-3 1 1 0 0,-1 1-1 0 0,-2 1 1 0 0,-2 2-1 0 0,-2 0 0 0 0,-2 2 1 0 0,-1 0-1 0 0,-3 1 1 0 0,0 9-223 0 0,-8-24 56 0 0,-1 1 0 0 0,-2-1 0 0 0,-1 1-1 0 0,-2-1 1 0 0,-1 1 0 0 0,-2 0 0 0 0,-1-1 0 0 0,-1 1 0 0 0,-2-1 0 0 0,-1 0 0 0 0,-1 0 0 0 0,-2-1 0 0 0,-2 0 0 0 0,0-1 0 0 0,-17 27-56 0 0,22-46 9 0 0,-1 0 1 0 0,-1 0-1 0 0,1-1 0 0 0,-2 0 1 0 0,0 0-1 0 0,0-1 1 0 0,0 0-1 0 0,-1-1 1 0 0,-1 0-1 0 0,1-1 1 0 0,-1 0-1 0 0,-1-1 1 0 0,1-1-1 0 0,-1 1 0 0 0,0-2 1 0 0,0 0-1 0 0,0-1 1 0 0,0 0-1 0 0,-1-1 1 0 0,0 0-1 0 0,1-1 1 0 0,-9-1-10 0 0,19 1-1 0 0,0-2 0 0 0,0 1 1 0 0,0 0-1 0 0,0-1 0 0 0,0 1 1 0 0,0-1-1 0 0,0 0 0 0 0,0 0 1 0 0,0 0-1 0 0,0 0 1 0 0,1-1-1 0 0,-1 1 0 0 0,0-1 1 0 0,1 0-1 0 0,-1 1 0 0 0,1-1 1 0 0,0 0-1 0 0,-1-1 0 0 0,1 1 1 0 0,0 0-1 0 0,0-1 0 0 0,1 1 1 0 0,-1-1-1 0 0,0 1 0 0 0,1-1 1 0 0,0 0-1 0 0,-1 0 0 0 0,1 1 1 0 0,0-1-1 0 0,0 0 1 0 0,1 0-1 0 0,-1 0 0 0 0,0-3 1 0 0,10-104-109 0 0,5 72 63 0 0,2 0 0 0 0,2 0 0 0 0,1 2 0 0 0,2 0 1 0 0,2 1-1 0 0,1 2 0 0 0,1 0 0 0 0,2 1 0 0 0,2 2 0 0 0,1 0 46 0 0,-1 5-271 0 0,0 1-1 0 0,1 1 1 0 0,2 2 0 0 0,0 1-1 0 0,1 1 1 0 0,13-4 271 0 0,-19 13-1905 0 0,-17 7-1077 0 0,1 1-3378 0 0,-2 1-5879 0 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8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14 558 0 0 0,'0'0'699'0'0,"0"0"153"0"0,0 0 126 0 0,0 0 206 0 0,0 0 311 0 0,0 0 132 0 0,0 0-98 0 0,0 0-179 0 0,0 0-231 0 0,0 0-236 0 0,0 0-179 0 0,-3 0-88 0 0,-8 2 774 0 0,21-4 2320 0 0,7-6-3215 0 0,0 0 0 0 0,-1-1 0 0 0,0 0 0 0 0,0-2 0 0 0,-1 0 0 0 0,0 0 0 0 0,-1-2 0 0 0,-1 0 0 0 0,0 0 0 0 0,11-15-495 0 0,-9 11 240 0 0,57-57 215 0 0,-25 26-33 0 0,-33 79-69 0 0,25 374 910 0 0,-34-375-1228 0 0,2 0 0 0 0,1 0 1 0 0,1-1-1 0 0,2 0 0 0 0,0-1 0 0 0,2 0 1 0 0,7 9-36 0 0,-20-37 11 0 0,1 0 0 0 0,-1-1-1 0 0,0 1 1 0 0,0 0 0 0 0,0-1 0 0 0,1 1 0 0 0,-1 0 0 0 0,0-1 0 0 0,0 1 0 0 0,1 0 0 0 0,-1 0 0 0 0,0-1 0 0 0,0 1 0 0 0,1 0 0 0 0,-1 0 0 0 0,0 0 0 0 0,1-1 0 0 0,-1 1 0 0 0,0 0 0 0 0,1 0 0 0 0,-1 0 0 0 0,1 0 0 0 0,-1 0 0 0 0,0 0 0 0 0,1 0 0 0 0,-1 0 0 0 0,0 0 0 0 0,1 0 0 0 0,-1 0 0 0 0,1 0 0 0 0,-1 0 0 0 0,0 0 0 0 0,1 0 0 0 0,-1 0 0 0 0,0 0 0 0 0,1 0-1 0 0,-1 1 1 0 0,0-1 0 0 0,1 0 0 0 0,-1 0 0 0 0,0 0 0 0 0,1 1 0 0 0,-1-1 0 0 0,0 0 0 0 0,1 0 0 0 0,-1 1 0 0 0,0-1 0 0 0,0 0 0 0 0,1 1 0 0 0,-1-1 0 0 0,0 0 0 0 0,0 0 0 0 0,0 1 0 0 0,0-1 0 0 0,1 1 0 0 0,-1-1 0 0 0,0 0 0 0 0,0 1 0 0 0,0-1 0 0 0,0 0 0 0 0,0 1 0 0 0,0-1 0 0 0,0 1 0 0 0,0-1 0 0 0,0 0 0 0 0,0 1 0 0 0,0-1-11 0 0,1-34 882 0 0,-1 24-1098 0 0,30-147 294 0 0,-10 71-160 0 0,5 1 0 0 0,3 2 0 0 0,4 1-1 0 0,11-16 83 0 0,-40 88-1628 0 0,-3 10-1458 0 0,0 5-2759 0 0,0-1-5715 0 0</inkml:trace>
  <inkml:trace contextRef="#ctx0" brushRef="#br0" timeOffset="724.006">779 728 6505 0 0,'0'0'1454'0'0,"0"0"-451"0"0,0 0 98 0 0,0 0 320 0 0,0 0 176 0 0,0 0-76 0 0,0 0-217 0 0,0 0-198 0 0,0 0-141 0 0,0 0-78 0 0,0 0-79 0 0,0 0-105 0 0,0 0-90 0 0,31-1-88 0 0,98-4-76 0 0,-126 6-423 0 0,-1-1-1 0 0,1 0 1 0 0,0 0 0 0 0,-1 0 0 0 0,1 0-1 0 0,0-1 1 0 0,-1 1 0 0 0,1-1 0 0 0,-1 1-1 0 0,1-1 1 0 0,-1 0 0 0 0,1 0-1 0 0,-1 0 1 0 0,1 0 0 0 0,-1-1 0 0 0,0 1-1 0 0,0-1 1 0 0,0 1 0 0 0,0-1 0 0 0,0 0-1 0 0,0 1 1 0 0,0-1 0 0 0,0-1-26 0 0,4-4 122 0 0,2-3-51 0 0,-1 1 0 0 0,-1-1 0 0 0,1 0 0 0 0,-2-1 0 0 0,1 1 0 0 0,-2-1 0 0 0,1 0 0 0 0,-1-1 0 0 0,-1 1 0 0 0,0-1 0 0 0,-1 1 0 0 0,0-1 0 0 0,0 0 0 0 0,-2 0 0 0 0,1 0 0 0 0,-2-8-71 0 0,0 18-28 0 0,1-1 1 0 0,-1 1-1 0 0,0-1 0 0 0,0 1 1 0 0,0-1-1 0 0,-1 1 0 0 0,1 0 1 0 0,0-1-1 0 0,-1 1 1 0 0,0 0-1 0 0,1 0 0 0 0,-1 0 1 0 0,0 0-1 0 0,0 0 0 0 0,0 1 1 0 0,0-1-1 0 0,-1 1 1 0 0,1-1-1 0 0,0 1 0 0 0,-1 0 1 0 0,1 0-1 0 0,-1 0 0 0 0,1 0 1 0 0,-1 0-1 0 0,1 0 1 0 0,-1 1-1 0 0,0-1 0 0 0,1 1 1 0 0,-1 0-1 0 0,0 0 0 0 0,1 0 1 0 0,-1 0-1 0 0,0 0 1 0 0,1 0-1 0 0,-1 1 0 0 0,0 0 1 0 0,1-1-1 0 0,-1 1 0 0 0,1 0 1 0 0,-1 0-1 0 0,1 0 1 0 0,0 1-1 0 0,-1-1 0 0 0,1 0 1 0 0,0 1-1 0 0,0 0 0 0 0,0-1 1 0 0,0 1-1 0 0,-2 2 28 0 0,-13 7-13 0 0,1 2 0 0 0,0 0 0 0 0,1 1 0 0 0,0 0-1 0 0,1 1 1 0 0,1 1 0 0 0,0 0 0 0 0,2 1 0 0 0,-1 0 0 0 0,2 1-1 0 0,0 0 1 0 0,2 1 0 0 0,0 0 0 0 0,0 0 0 0 0,0 7 13 0 0,6-18 18 0 0,1-1 0 0 0,-1 1 1 0 0,1 0-1 0 0,1-1 0 0 0,0 1 1 0 0,0 0-1 0 0,0 0 0 0 0,1-1 0 0 0,0 1 1 0 0,0 0-1 0 0,1-1 0 0 0,0 1 1 0 0,1-1-1 0 0,-1 1 0 0 0,1-1 1 0 0,1 0-1 0 0,0 0 0 0 0,-1-1 0 0 0,2 1 1 0 0,-1-1-1 0 0,1 0 0 0 0,0 0 1 0 0,1 0-1 0 0,-1-1 0 0 0,1 1 1 0 0,0-1-1 0 0,0-1 0 0 0,1 1 0 0 0,-1-1 1 0 0,1 0-1 0 0,0-1 0 0 0,0 0 1 0 0,0 0-1 0 0,1 0 0 0 0,-1-1 1 0 0,4 1-19 0 0,12 1 134 0 0,-1-2 1 0 0,1 0 0 0 0,0-1 0 0 0,-1-1-1 0 0,1-1 1 0 0,0-2 0 0 0,-1 0 0 0 0,0-1-1 0 0,1-1 1 0 0,-1-1 0 0 0,-1-1 0 0 0,0-1 0 0 0,0-1-1 0 0,0-1 1 0 0,-1 0 0 0 0,-1-2 0 0 0,1 0-1 0 0,-2-2 1 0 0,12-9-135 0 0,1-3 7 0 0,-1-2 0 0 0,0-1 0 0 0,-3-1 0 0 0,0-1 0 0 0,-2-1 0 0 0,-1-2 0 0 0,-2 0 0 0 0,-1-1 0 0 0,-2-1 0 0 0,-2-1 0 0 0,-1-1-1 0 0,-1-1 1 0 0,-3 0 0 0 0,-1 0 0 0 0,-2-1 0 0 0,-2 0 0 0 0,-1-1 0 0 0,-2 0 0 0 0,-2-2-7 0 0,-1 39 1 0 0,0 0 1 0 0,0-1-1 0 0,-1 1 0 0 0,1-1 1 0 0,-1 1-1 0 0,0 0 0 0 0,-1-1 1 0 0,1 1-1 0 0,-1-1 0 0 0,0 1 1 0 0,0 0-1 0 0,0 0 0 0 0,0-1 1 0 0,-1 1-1 0 0,0 0 0 0 0,1 0 1 0 0,-2 0-1 0 0,1 1 0 0 0,0-1 1 0 0,-1 0-1 0 0,0 1 0 0 0,1 0 1 0 0,-1-1-1 0 0,-1 1 0 0 0,1 0 1 0 0,0 1-1 0 0,-1-1 0 0 0,1 1 1 0 0,-1-1-1 0 0,0 1 0 0 0,0 0 1 0 0,0 0-1 0 0,0 1 0 0 0,0-1 1 0 0,-1 1-1 0 0,1 0 0 0 0,0 0 1 0 0,0 0-1 0 0,-1 1 0 0 0,-1-1-1 0 0,1 4-1 0 0,-1-1 0 0 0,1 1 0 0 0,0 0 0 0 0,0 0 0 0 0,1 0 0 0 0,-1 1 0 0 0,1-1 0 0 0,-1 1 0 0 0,1 1 0 0 0,0-1 0 0 0,1 0 0 0 0,-1 1 0 0 0,1 0 0 0 0,0 0 0 0 0,0 0 0 0 0,0 0 0 0 0,1 0 0 0 0,0 0 0 0 0,0 1 0 0 0,0 0 1 0 0,-13 39 89 0 0,3 0 0 0 0,2 0 0 0 0,1 1 0 0 0,3 0 0 0 0,2 1-1 0 0,2-1 1 0 0,1 1 0 0 0,3-1 0 0 0,2 1 0 0 0,2 3-89 0 0,9 62 331 0 0,3-1 0 0 0,23 64-331 0 0,-22-143 26 0 0,-19-32-36 0 0,11-24-420 0 0,3-21-922 0 0,-1 15-3135 0 0,-8 18 328 0 0,-2 0-7704 0 0</inkml:trace>
  <inkml:trace contextRef="#ctx0" brushRef="#br0" timeOffset="1022.358">1941 608 15091 0 0,'0'0'1195'0'0,"0"0"-141"0"0,0 0 15 0 0,0 0 96 0 0,0 0-4 0 0,0 0-165 0 0,0 0-268 0 0,0 0-239 0 0,0 0-165 0 0,-12 33-119 0 0,-33 103-57 0 0,39-67 36 0 0,11-60-144 0 0,-4-3 15 0 0,1-1-1 0 0,0 1 1 0 0,1 0-1 0 0,-1-1 1 0 0,1 0-1 0 0,0 0 1 0 0,1 0-1 0 0,-1 0 1 0 0,1 0-1 0 0,0-1 0 0 0,0 1 1 0 0,0-1-1 0 0,1 0 1 0 0,-1-1-1 0 0,1 1 1 0 0,0-1-1 0 0,0 0 1 0 0,0 0-1 0 0,1 0 1 0 0,-1-1-1 0 0,1 0 1 0 0,-1 0-1 0 0,1 0 1 0 0,0-1-1 0 0,0 1 1 0 0,0-1-1 0 0,0-1 1 0 0,0 1-1 0 0,0-1 1 0 0,0 0-1 0 0,-1-1 1 0 0,1 1-1 0 0,0-1 1 0 0,0 0-1 0 0,0-1 1 0 0,0 1-1 0 0,-1-1 1 0 0,1-1-1 0 0,-1 1 1 0 0,1-1-1 0 0,-1 1 1 0 0,0-2-1 0 0,0 1-54 0 0,5-7 28 0 0,-1 0 0 0 0,0 0 0 0 0,-1-1 0 0 0,0-1 0 0 0,0 0 0 0 0,-1 0 0 0 0,-1 0 0 0 0,0 0 0 0 0,-1-1 0 0 0,0 0 0 0 0,-1 0 0 0 0,-1-1 0 0 0,0 1 0 0 0,-1-1 0 0 0,0 0 0 0 0,-1 1 0 0 0,0-1 0 0 0,-1 0 0 0 0,-1 0 0 0 0,0 1 0 0 0,-3-13-28 0 0,3 21-50 0 0,-1 0 0 0 0,0 0-1 0 0,0 0 1 0 0,-1 1 0 0 0,1-1-1 0 0,-1 0 1 0 0,0 1 0 0 0,0 0-1 0 0,0 0 1 0 0,-1 0 0 0 0,0 0-1 0 0,1 0 1 0 0,-1 1 0 0 0,-1-1-1 0 0,1 1 1 0 0,0 0 0 0 0,-1 1-1 0 0,1-1 1 0 0,-1 1 0 0 0,0 0-1 0 0,0 0 1 0 0,0 0 0 0 0,-5-1 50 0 0,5 2-604 0 0,-1 0 0 0 0,1 0 0 0 0,-1 0 0 0 0,1 1 1 0 0,-1 0-1 0 0,1 0 0 0 0,-1 0 0 0 0,1 0 0 0 0,-1 1 0 0 0,1 0 1 0 0,-1 0-1 0 0,1 1 0 0 0,0-1 0 0 0,-5 3 604 0 0,-4 4-11488 0 0</inkml:trace>
  <inkml:trace contextRef="#ctx0" brushRef="#br0" timeOffset="1420.922">2700 639 10018 0 0,'0'0'4189'0'0,"0"0"-1944"0"0,0 0-796 0 0,0 0-237 0 0,0 0-102 0 0,0 0-116 0 0,0 0-128 0 0,0 0-140 0 0,0 0-127 0 0,0 0-123 0 0,0 0-92 0 0,0 0-43 0 0,0 0-82 0 0,-34 4-27 0 0,-102 10-23 0 0,78 5 29 0 0,51-13-168 0 0,-1 0-44 0 0,0 0 0 0 0,0 0-1 0 0,1 1 1 0 0,0 0-1 0 0,0 0 1 0 0,1 1-1 0 0,0 0 1 0 0,0 0-1 0 0,1 0 1 0 0,0 1-1 0 0,1 0 1 0 0,-1 0-1 0 0,2 0 1 0 0,-1 0-1 0 0,1 1 1 0 0,1-1-1 0 0,0 1 1 0 0,0 0 0 0 0,1-1-1 0 0,0 1 1 0 0,0 4-26 0 0,2-8 15 0 0,0 0 1 0 0,0 0 0 0 0,0-1-1 0 0,0 1 1 0 0,1 0 0 0 0,0 0-1 0 0,0-1 1 0 0,1 1 0 0 0,0-1-1 0 0,0 0 1 0 0,0 0 0 0 0,0 0-1 0 0,1 0 1 0 0,-1-1-1 0 0,2 1 1 0 0,-1-1 0 0 0,0 0-1 0 0,1 0 1 0 0,-1 0 0 0 0,1-1-1 0 0,0 1 1 0 0,0-1 0 0 0,1-1-1 0 0,-1 1 1 0 0,1-1 0 0 0,-1 0-1 0 0,1 0 1 0 0,0 0 0 0 0,-1-1-1 0 0,1 0 1 0 0,0 0 0 0 0,0 0-1 0 0,0-1 1 0 0,0 0 0 0 0,5-1-16 0 0,-8 1 9 0 0,8 2 36 0 0,1-1 1 0 0,0 0 0 0 0,-1-1-1 0 0,1 0 1 0 0,0-1 0 0 0,0 0-1 0 0,-1-1 1 0 0,1-1-1 0 0,-1 1 1 0 0,9-5-46 0 0,5-1 24 0 0,27-19-477 0 0,-51 21-1140 0 0,-2 5-4553 0 0,1 1 6136 0 0,0 0-11962 0 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2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3 159 10178 0 0,'0'0'1200'0'0,"0"0"-377"0"0,0 0-15 0 0,0 0 289 0 0,0 0 335 0 0,0 0 150 0 0,0 0-169 0 0,0 0-298 0 0,0 0-260 0 0,0 0-180 0 0,0 0-120 0 0,0 34-94 0 0,-3 107-64 0 0,7-2 710 0 0,-5-135-1068 0 0,1-1-1 0 0,0 0 1 0 0,0 0-1 0 0,1 0 1 0 0,-1 0-1 0 0,0 0 0 0 0,1 0 1 0 0,0 0-1 0 0,0 0 1 0 0,0 0-1 0 0,0 0 1 0 0,0-1-1 0 0,1 1 1 0 0,-1 0-1 0 0,1 0 0 0 0,0-1 1 0 0,-1 1-1 0 0,1-1 1 0 0,0 0-1 0 0,1 0 1 0 0,-1 0-1 0 0,0 1 1 0 0,1-2-1 0 0,-1 1 0 0 0,1 0 1 0 0,-1-1-1 0 0,1 1 1 0 0,0-1-1 0 0,0 0 1 0 0,0 0-1 0 0,0 0 1 0 0,0 0-1 0 0,0 0 0 0 0,0 0 1 0 0,0-1-1 0 0,0 0 1 0 0,0 0-1 0 0,0 0 1 0 0,0 0-1 0 0,0 0 1 0 0,0 0-1 0 0,0-1 0 0 0,0 1 1 0 0,0-1-1 0 0,0 0 1 0 0,3-1-39 0 0,21-18 161 0 0,-1 0 0 0 0,0-1 0 0 0,-2-2 0 0 0,-1-1 0 0 0,7-8-161 0 0,21-11 19 0 0,-33 62-323 0 0,-17-10 310 0 0,2 1 1 0 0,-1-1-1 0 0,1 0 1 0 0,0 0-1 0 0,1 0 0 0 0,0-1 1 0 0,1 1-1 0 0,0-1 1 0 0,0 0-1 0 0,0 0 1 0 0,1-1-1 0 0,1 0 0 0 0,-1 0 1 0 0,1 0-1 0 0,0-1 1 0 0,0 1-1 0 0,1-2 0 0 0,0 1 1 0 0,0-1-1 0 0,0-1 1 0 0,1 1-1 0 0,0-1 1 0 0,-1-1-1 0 0,1 0 0 0 0,1 0 1 0 0,-1 0-1 0 0,4-1-6 0 0,-2-2 84 0 0,0-1 0 0 0,0-1 0 0 0,-1 0 1 0 0,1-1-1 0 0,0 0 0 0 0,-1 0 0 0 0,0-1 0 0 0,0 0 0 0 0,0-1 0 0 0,0 0 0 0 0,-1-1 0 0 0,0 0 0 0 0,0 0 0 0 0,0-1 0 0 0,-1 0 1 0 0,0-1-1 0 0,-1 0 0 0 0,1 0 0 0 0,-2 0 0 0 0,1-1 0 0 0,0-2-84 0 0,2-4-129 0 0,0 0 1 0 0,-1-1-1 0 0,-1 0 1 0 0,-1 0-1 0 0,0-1 1 0 0,-1 1-1 0 0,-1-1 1 0 0,0-1-1 0 0,-2 1 1 0 0,0 0-1 0 0,0-17 129 0 0,-5 33-5121 0 0,2 1-3133 0 0,-3 0-4315 0 0</inkml:trace>
  <inkml:trace contextRef="#ctx0" brushRef="#br0" timeOffset="441.405">955 344 11602 0 0,'0'0'971'0'0,"0"0"-224"0"0,0 0 220 0 0,0 0 376 0 0,0 0 140 0 0,0 0-59 0 0,0 0-187 0 0,0 0-220 0 0,0 0-171 0 0,36 0-112 0 0,116 1-101 0 0,-64-16 181 0 0,-74 9-646 0 0,2-1 5 0 0,-1 0-1 0 0,-1 0 0 0 0,1-2 0 0 0,-1 0 1 0 0,-1 0-1 0 0,0-2 0 0 0,0 1 0 0 0,-1-2 0 0 0,3-3-172 0 0,-10 10 36 0 0,0 0-1 0 0,-1-1 0 0 0,1 1 0 0 0,-1-1 0 0 0,0 0 1 0 0,-1 0-1 0 0,0-1 0 0 0,0 1 0 0 0,0-1 0 0 0,0 0 1 0 0,-1 0-1 0 0,0 0 0 0 0,-1 0 0 0 0,0 0 1 0 0,0 0-1 0 0,0 0 0 0 0,-1 0 0 0 0,0 0 0 0 0,0 0 1 0 0,-1-1-1 0 0,0 1 0 0 0,0-2-35 0 0,-3 3-6 0 0,1 1 1 0 0,0 0-1 0 0,-1 0 1 0 0,0 0-1 0 0,0 1 0 0 0,-1-1 1 0 0,1 1-1 0 0,-1 0 1 0 0,0 0-1 0 0,0 1 0 0 0,0-1 1 0 0,0 1-1 0 0,-1 0 1 0 0,1 1-1 0 0,-1-1 0 0 0,0 1 1 0 0,0 0-1 0 0,0 1 1 0 0,0-1-1 0 0,0 1 0 0 0,0 0 1 0 0,0 1-1 0 0,0-1 1 0 0,0 1-1 0 0,-1 1 0 0 0,1-1 1 0 0,0 1-1 0 0,0 0 1 0 0,0 0-1 0 0,0 1 0 0 0,0 0 1 0 0,0 0-1 0 0,0 0 1 0 0,1 1-1 0 0,-2 0 6 0 0,-12 9-5 0 0,1 0 0 0 0,0 1 0 0 0,1 0 0 0 0,1 2 0 0 0,0 0 0 0 0,1 1 0 0 0,1 0 0 0 0,0 1 0 0 0,1 1-1 0 0,1 0 1 0 0,1 1 0 0 0,0 0 0 0 0,2 1 0 0 0,0 0 0 0 0,1 0 0 0 0,1 1 0 0 0,1 0 0 0 0,1 0 0 0 0,0 1 0 0 0,2-1 0 0 0,1 1 0 0 0,0 0 0 0 0,2 10 5 0 0,2-23 1 0 0,0 0 1 0 0,0 0-1 0 0,1-1 0 0 0,0 1 1 0 0,1-1-1 0 0,-1 0 0 0 0,2 1 1 0 0,-1-2-1 0 0,1 1 1 0 0,0-1-1 0 0,1 1 0 0 0,0-1 1 0 0,0-1-1 0 0,0 1 0 0 0,1-1 1 0 0,0 0-1 0 0,0-1 1 0 0,1 0-1 0 0,-1 0 0 0 0,1 0 1 0 0,0-1-1 0 0,1 0 0 0 0,-1-1 1 0 0,1 0-1 0 0,-1 0 1 0 0,1-1-1 0 0,0 0 0 0 0,0 0 1 0 0,0-1-1 0 0,0-1 0 0 0,0 1 1 0 0,0-1-1 0 0,0-1 1 0 0,8 0-2 0 0,85-4-609 0 0,-37-10-5472 0 0,-45 8-5617 0 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56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 4441 0 0,'0'0'1878'0'0,"0"0"-402"0"0,0 0-124 0 0,0 0-9 0 0,0 0-44 0 0,0 0-96 0 0,0 0-176 0 0,0 0-163 0 0,0 0-182 0 0,0 0-178 0 0,0 0-141 0 0,-32 35-111 0 0,-96 113-54 0 0,87-85-23 0 0,36-46-120 0 0,1 0-1 0 0,0 0 1 0 0,2 0 0 0 0,0 1-1 0 0,0-1 1 0 0,2 0 0 0 0,1 17-55 0 0,0-31 50 0 0,-1 1-1 0 0,1 0 1 0 0,0-1 0 0 0,0 1 0 0 0,0-1 0 0 0,0 0 0 0 0,0 1 0 0 0,1-1-1 0 0,0 0 1 0 0,-1 0 0 0 0,1 0 0 0 0,1 0 0 0 0,-1 0 0 0 0,0 0 0 0 0,1-1-1 0 0,-1 1 1 0 0,1-1 0 0 0,0 1 0 0 0,-1-1 0 0 0,1 0 0 0 0,1 0 0 0 0,-1-1-1 0 0,0 1 1 0 0,0-1 0 0 0,1 1 0 0 0,-1-1 0 0 0,0 0 0 0 0,1 0 0 0 0,-1 0-1 0 0,1-1 1 0 0,-1 1 0 0 0,1-1 0 0 0,0 0-50 0 0,3 1 175 0 0,0-1 0 0 0,0 0 0 0 0,-1 0 0 0 0,1-1-1 0 0,0 0 1 0 0,0 0 0 0 0,-1-1 0 0 0,1 1 0 0 0,-1-2 0 0 0,1 1 0 0 0,-1-1 0 0 0,0 1-1 0 0,0-2 1 0 0,0 1 0 0 0,0-1 0 0 0,-1 0 0 0 0,3-2-175 0 0,1-3 120 0 0,0 0 0 0 0,-1-1 0 0 0,0-1-1 0 0,-1 1 1 0 0,0-1 0 0 0,0 0 0 0 0,-2-1 0 0 0,1 1-1 0 0,-1-1 1 0 0,-1-1 0 0 0,0 1 0 0 0,-1 0 0 0 0,0-1 0 0 0,-1 0-1 0 0,0 0 1 0 0,-1 1 0 0 0,0-1 0 0 0,-1 0 0 0 0,-1 0 0 0 0,0-3-120 0 0,0 11-71 0 0,-1-1 0 0 0,1 0 0 0 0,-1 1 0 0 0,0-1 0 0 0,-1 1 0 0 0,1 0 0 0 0,-1 0 0 0 0,0 0 0 0 0,0 0 0 0 0,-1 0 0 0 0,1 1 0 0 0,-1-1 0 0 0,0 1 0 0 0,0 0 0 0 0,0 0 0 0 0,-1 0 0 0 0,0 1 0 0 0,1 0 0 0 0,-1 0 0 0 0,-3-1 71 0 0,-67-27-8957 0 0,64 29-1776 0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4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5681 0 0,'0'0'4357'0'0,"0"0"-2436"0"0,0 0-793 0 0,0 0 8 0 0,0 0 68 0 0,0 0 34 0 0,0 0-81 0 0,0 0-235 0 0,0 0-265 0 0,0 0-226 0 0,0 0-76 0 0,0 0 61 0 0,0 0 92 0 0,-2 6 98 0 0,8 113 2132 0 0,5 185-887 0 0,-33 76-1185 0 0,19-122-472 0 0,4-258-191 0 0,-1-1-1 0 0,0 1 1 0 0,0 0 0 0 0,0 0 0 0 0,1-1 0 0 0,-1 1 0 0 0,0 0-1 0 0,0 0 1 0 0,1-1 0 0 0,-1 1 0 0 0,0 0 0 0 0,1 0 0 0 0,-1 0-1 0 0,0 0 1 0 0,0-1 0 0 0,1 1 0 0 0,-1 0 0 0 0,0 0 0 0 0,1 0-1 0 0,-1 0 1 0 0,1 0 0 0 0,-1 0 0 0 0,0 0 0 0 0,1 0 0 0 0,-1 0-1 0 0,0 0 1 0 0,1 0 0 0 0,-1 0 0 0 0,0 0 0 0 0,1 0-1 0 0,-1 0 1 0 0,0 0 0 0 0,1 0 0 0 0,-1 1 0 0 0,0-1 0 0 0,1 0-1 0 0,-1 0 1 0 0,0 0 0 0 0,0 1 0 0 0,1-1 0 0 0,-1 0 0 0 0,0 0-1 0 0,1 1 1 0 0,-1-1 0 0 0,0 0 0 0 0,0 0 0 0 0,0 1 0 0 0,1-1-1 0 0,-1 0 1 0 0,0 1 0 0 0,0-1 0 0 0,0 0 0 0 0,0 1 0 0 0,0-1-1 0 0,0 0 1 0 0,0 1 0 0 0,1-1 0 0 0,-1 1-3 0 0,19-31 234 0 0,-18 29-232 0 0,35-60 95 0 0,3 1 1 0 0,2 2-1 0 0,33-35-97 0 0,-68 85-10 0 0,1 0 0 0 0,-1 1-1 0 0,1 0 1 0 0,0 1 0 0 0,1-1 0 0 0,-1 1 0 0 0,1 1 0 0 0,1-1-1 0 0,-1 1 1 0 0,1 1 0 0 0,-1-1 0 0 0,1 2 0 0 0,1-1 0 0 0,-1 1-1 0 0,0 1 1 0 0,6-1 10 0 0,-12 5 2 0 0,0 0 0 0 0,0 1 0 0 0,0-1 0 0 0,0 1 0 0 0,0 0-1 0 0,-1 0 1 0 0,1 0 0 0 0,-1 0 0 0 0,0 1 0 0 0,0-1 0 0 0,0 1 0 0 0,0-1-1 0 0,-1 1 1 0 0,1 0 0 0 0,-1-1 0 0 0,0 1 0 0 0,0 0 0 0 0,-1 0 0 0 0,1 0-1 0 0,-1 0 1 0 0,1 0 0 0 0,-1 0 0 0 0,-1 3-2 0 0,2 275 219 0 0,10-255-454 0 0,-11-27 52 0 0,15-10-3868 0 0,-4 4-3870 0 0,-6 2-3757 0 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5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1 375 7442 0 0,'0'0'1929'0'0,"0"0"-46"0"0,0 0 121 0 0,0 0-113 0 0,0 0-144 0 0,0 0-139 0 0,0 0-185 0 0,0 0-155 0 0,0 0-174 0 0,35-7-134 0 0,112-24-116 0 0,-67-1 311 0 0,-69 24-963 0 0,5-3 53 0 0,-1 0 1 0 0,0-2-1 0 0,-1 1 0 0 0,0-2 0 0 0,-1 0 0 0 0,-1-1 1 0 0,0 0-1 0 0,3-6-245 0 0,-8 9 148 0 0,-2 6-112 0 0,0-1 0 0 0,-1 1 1 0 0,0-1-1 0 0,-1 0 1 0 0,1 0-1 0 0,-1 0 1 0 0,-1 0-1 0 0,1-1 1 0 0,-1 1-1 0 0,-1-1 0 0 0,1 0 1 0 0,-1 1-1 0 0,-1-1 1 0 0,1 0-1 0 0,-1 1 1 0 0,-1-1-37 0 0,-2 4-3 0 0,0 1 0 0 0,-1 0 0 0 0,1 0 0 0 0,-1 0 1 0 0,0 0-1 0 0,0 1 0 0 0,0 0 0 0 0,0 0 0 0 0,-1 0 0 0 0,1 0 1 0 0,0 0-1 0 0,-1 1 0 0 0,1 0 0 0 0,-1 0 0 0 0,0 0 1 0 0,1 1-1 0 0,-1-1 0 0 0,0 1 0 0 0,1 0 0 0 0,-1 1 0 0 0,0-1 1 0 0,0 1-1 0 0,1 0 0 0 0,-1 0 0 0 0,1 0 0 0 0,-3 1 3 0 0,-9 5-17 0 0,0 1 0 0 0,1 1 0 0 0,0 0 0 0 0,0 0 0 0 0,1 2 0 0 0,0 0 0 0 0,1 0 0 0 0,1 1 0 0 0,0 1 0 0 0,0 0 0 0 0,1 1 0 0 0,1 0 0 0 0,-4 6 17 0 0,7-11 0 0 0,0 0-1 0 0,0 1 1 0 0,0 0 0 0 0,1 0-1 0 0,1 1 1 0 0,0-1 0 0 0,0 1-1 0 0,1 0 1 0 0,0 1 0 0 0,1-1-1 0 0,0 0 1 0 0,1 1 0 0 0,1 0-1 0 0,0 0 1 0 0,0-1 0 0 0,1 1-1 0 0,0 0 1 0 0,1 0 0 0 0,1 0-1 0 0,0-1 1 0 0,0 1 0 0 0,1-1-1 0 0,1 1 1 0 0,4 10 0 0 0,8-2 30 0 0,2 0-1 0 0,0-1 1 0 0,1 0 0 0 0,1-2-1 0 0,0-1 1 0 0,2 0-1 0 0,0-1 1 0 0,0-1 0 0 0,1-2-1 0 0,1 0 1 0 0,0-1 0 0 0,1-2-1 0 0,7 2-29 0 0,-21-7-7 0 0,1 0 0 0 0,0 0 0 0 0,1-2 0 0 0,-1 1 0 0 0,0-2 0 0 0,1 1 0 0 0,-1-2 0 0 0,1 1 0 0 0,-1-2-1 0 0,1 0 1 0 0,-1 0 0 0 0,1-1 0 0 0,7-3 7 0 0,49-31-2882 0 0,-53 24-2906 0 0,-6 3-6720 0 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4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50 12251 0 0,'0'0'2116'0'0,"0"0"-541"0"0,0 0-309 0 0,0 0-85 0 0,0 0-133 0 0,0 0-203 0 0,0 0-161 0 0,0 0-93 0 0,0 0-50 0 0,0 0-27 0 0,0 0-57 0 0,0 0-80 0 0,-34 12-50 0 0,-108 40-48 0 0,58-11 140 0 0,71-34-375 0 0,1 0 0 0 0,0 1 0 0 0,1 1 1 0 0,0 0-1 0 0,0 0 0 0 0,1 1 1 0 0,0 1-1 0 0,1 0 0 0 0,0 0 1 0 0,0 0-1 0 0,1 1 0 0 0,1 1 0 0 0,0-1 1 0 0,-1 5-45 0 0,7-14 10 0 0,0 0-1 0 0,1 0 1 0 0,-1 0 0 0 0,1 0 0 0 0,0 0 0 0 0,0 0-1 0 0,0 0 1 0 0,0 0 0 0 0,0 0 0 0 0,1 0 0 0 0,-1 0 0 0 0,1 0-1 0 0,0 0 1 0 0,0 0 0 0 0,0 0 0 0 0,0 0 0 0 0,1-1-1 0 0,-1 1 1 0 0,1 0 0 0 0,-1-1 0 0 0,1 1 0 0 0,0-1 0 0 0,0 0-1 0 0,0 1 1 0 0,0-1 0 0 0,1 0 0 0 0,-1 0 0 0 0,0-1-1 0 0,1 1 1 0 0,-1 0 0 0 0,1-1 0 0 0,0 1 0 0 0,0-1 0 0 0,-1 0-1 0 0,1 0 1 0 0,0 0 0 0 0,0-1 0 0 0,0 1 0 0 0,0 0-1 0 0,0-1 1 0 0,0 0 0 0 0,0 0 0 0 0,0 0 0 0 0,0 0 0 0 0,0 0-1 0 0,0-1 1 0 0,3 0-10 0 0,9 0 105 0 0,0 0-1 0 0,0 0 1 0 0,0-2 0 0 0,-1 0-1 0 0,1-1 1 0 0,-1 0 0 0 0,0-1-1 0 0,0 0 1 0 0,-1-1-1 0 0,1-1 1 0 0,10-8-105 0 0,198-161 455 0 0,-218 172-456 0 0,1 0 1 0 0,0 0-1 0 0,0 1 1 0 0,0 0-1 0 0,0 0 1 0 0,0 0-1 0 0,1 0 1 0 0,-1 1-1 0 0,1 0 0 0 0,0 0 1 0 0,-1 0-1 0 0,1 1 1 0 0,0 0-1 0 0,0 0 1 0 0,1 0 0 0 0,1 41-47 0 0,-9 3 64 0 0,-1-29-12 0 0,1 1-1 0 0,1 0 1 0 0,1 0-1 0 0,0 0 1 0 0,0 0-1 0 0,2 0 1 0 0,0-1-1 0 0,0 1 1 0 0,2-1-1 0 0,0 0 1 0 0,0 0-5 0 0,-2-6-51 0 0,1 0-1 0 0,-1 0 1 0 0,1 0 0 0 0,1-1 0 0 0,-1 1-1 0 0,1-1 1 0 0,1 0 0 0 0,-1-1-1 0 0,1 0 1 0 0,0 1 0 0 0,1-2 0 0 0,0 1-1 0 0,-1-1 1 0 0,2 0 0 0 0,-1 0 0 0 0,0-1-1 0 0,1 0 1 0 0,0 0 0 0 0,0-1 0 0 0,0 0-1 0 0,0-1 1 0 0,1 0 0 0 0,5 1 51 0 0,-10-3-273 0 0,25-1-1047 0 0,-11-5-4147 0 0,-13 2-4678 0 0</inkml:trace>
  <inkml:trace contextRef="#ctx0" brushRef="#br0" timeOffset="477.219">903 19 7730 0 0,'0'0'2982'0'0,"0"0"-1329"0"0,0 0-451 0 0,0 0 51 0 0,0 0 61 0 0,0 0-15 0 0,0 0-183 0 0,0 0-261 0 0,0 0-223 0 0,0 0-109 0 0,0 0-47 0 0,0 0-40 0 0,0 0-2 0 0,10 20 1299 0 0,34 223 624 0 0,-9-117-2128 0 0,-35-125-200 0 0,1 0 1 0 0,0 0-1 0 0,-1 0 0 0 0,1 0 0 0 0,0 0 0 0 0,0 0 1 0 0,0 0-1 0 0,0 0 0 0 0,0 0 0 0 0,0 0 0 0 0,0 0 0 0 0,0-1 1 0 0,0 1-1 0 0,0 0 0 0 0,0-1 0 0 0,0 1 0 0 0,1-1 1 0 0,-1 1-1 0 0,0-1 0 0 0,0 0 0 0 0,1 1 0 0 0,-1-1 0 0 0,0 0 1 0 0,1 0-1 0 0,-1 0 0 0 0,0 0 0 0 0,0 0 0 0 0,1 0 1 0 0,-1-1-1 0 0,0 1 0 0 0,1 0 0 0 0,-1-1 0 0 0,0 1 0 0 0,0 0 1 0 0,0-1-1 0 0,1 0 0 0 0,-1 1 0 0 0,0-1 0 0 0,0 0 1 0 0,0 1-1 0 0,0-1 0 0 0,0 0 0 0 0,0 0 0 0 0,0 0 0 0 0,0 0 1 0 0,-1 0-1 0 0,1 0 0 0 0,0 0 0 0 0,0 0 0 0 0,-1 0 0 0 0,1-1 1 0 0,-1 1-1 0 0,1 0 0 0 0,-1 0 0 0 0,1 0 0 0 0,-1-1 1 0 0,0 1-1 0 0,0 0 0 0 0,0-2-29 0 0,81-165 977 0 0,-53 98-834 0 0,7-33-85 0 0,-22 49-1016 0 0,-6 53-8040 0 0,-6 1 4684 0 0,3 0-7595 0 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7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4081 0 0,'0'0'1404'0'0,"0"0"-485"0"0,0 0-159 0 0,0 0 196 0 0,0 0 251 0 0,0 0 126 0 0,0 0-34 0 0,0 0-155 0 0,0 0-188 0 0,0 0-114 0 0,0 0-89 0 0,4 10-69 0 0,79 188 3833 0 0,36 94-2200 0 0,-77-196-1855 0 0,-7-11 143 0 0,-35-84-557 0 0,2-6 2680 0 0,7-18-2448 0 0,35-154 10 0 0,96-230-194 0 0,-127 369-102 0 0,-13 37-10 0 0,0 1-14 0 0,0 0-10 0 0,0 0-12 0 0,0 0-23 0 0,0 0-10 0 0,0 0-28 0 0,0 0-27 0 0,0 0-17 0 0,0 0-34 0 0,0 0-29 0 0,0 0-17 0 0,0 0-35 0 0,0 0-43 0 0,0 0-61 0 0,0 0-113 0 0,0 0-216 0 0,15-1-9909 0 0,-13-2-469 0 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8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27 297 6097 0 0,'0'0'1299'0'0,"0"0"-65"0"0,0 0 79 0 0,0 0 133 0 0,0 0 116 0 0,0 0-54 0 0,0 0-176 0 0,0 0-210 0 0,0 0-207 0 0,0 0-187 0 0,0 0-141 0 0,0 0-87 0 0,0 0-57 0 0,-5-4-35 0 0,-17-11-3 0 0,63-4 3005 0 0,-18 12-3151 0 0,0 2-1 0 0,1 0 0 0 0,0 2 0 0 0,0 0 1 0 0,0 2-1 0 0,0 1 0 0 0,0 1 1 0 0,3 1-259 0 0,35-1 136 0 0,77 3 2171 0 0,-161-27-1973 0 0,-82-82-195 0 0,100 101-253 0 0,-1-1 1 0 0,1 0 0 0 0,1-1 0 0 0,-1 1-1 0 0,1 0 1 0 0,0-1 0 0 0,0 0-1 0 0,0 0 1 0 0,1 0 0 0 0,0 0 0 0 0,0 0-1 0 0,1 0 1 0 0,0-1 0 0 0,-1-5 113 0 0,36-7-6094 0 0,-18 15-2713 0 0,-16 4 8357 0 0,10-1-11457 0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9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 0 0 0,'0'0'1350'0'0,"0"0"-41"0"0,0 0 297 0 0,0 0 312 0 0,0 0 135 0 0,0 0-51 0 0,0 0-269 0 0,0 0-329 0 0,0 0-305 0 0,0 0-234 0 0,0 0-122 0 0,0 0-93 0 0,0 0-61 0 0,-2 3 1718 0 0,84 1 2635 0 0,48-3-3642 0 0,65-9-259 0 0,-195 8-1016 0 0,0 0-9 0 0,0 0 4 0 0,0 0-2 0 0,0 0-2 0 0,0 0-8 0 0,-6-2-3176 0 0,-1 0-9242 0 0,5 2 1014 0 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9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7306 0 0,'0'0'2265'0'0,"0"0"-391"0"0,0 0-155 0 0,0 0-48 0 0,0 0-80 0 0,0 0-237 0 0,0 0-342 0 0,0 0-288 0 0,0 0-262 0 0,0 0-154 0 0,0 0-16 0 0,0 0 37 0 0,5 0 81 0 0,244 15 4645 0 0,-149-14-4995 0 0,-82-5-150 0 0,-9 1-1457 0 0,-1 2-4599 0 0,-4 1-5718 0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0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1 143 2216 0 0,'0'0'1977'0'0,"0"0"-550"0"0,0 0-111 0 0,0 0 199 0 0,0 0 124 0 0,0 0 30 0 0,0 0-113 0 0,0 0-208 0 0,0 0-169 0 0,0 0-113 0 0,0 0-101 0 0,0 0-98 0 0,0 0-64 0 0,1-3-67 0 0,3-10-45 0 0,-3 10-63 0 0,-1 3-88 0 0,0 0-108 0 0,2 24 1383 0 0,19 54-358 0 0,-10-14-1089 0 0,-3 0 0 0 0,-2 1 1 0 0,-3 0-1 0 0,-3 1 0 0 0,-4 5-368 0 0,-9 149 374 0 0,13-101-209 0 0,0-119-150 0 0,0 0 17 0 0,0 0-27 0 0,0 0 7 0 0,0 0-3 0 0,0 0-21 0 0,0 0 16 0 0,0 0 3 0 0,0 0-31 0 0,0 0-12 0 0,0 0-21 0 0,0 0-33 0 0,0 0-40 0 0,0 0-60 0 0,0 0-91 0 0,0 0-145 0 0,0 0-211 0 0,0 0-329 0 0,0 0-487 0 0,0 0-930 0 0,0 0-2955 0 0,0 0-6256 0 0</inkml:trace>
  <inkml:trace contextRef="#ctx0" brushRef="#br0" timeOffset="1416.579">409 386 4481 0 0,'0'0'2742'0'0,"0"0"-930"0"0,0 0-307 0 0,0 0 27 0 0,0 0 42 0 0,0 0-111 0 0,0 0-229 0 0,0 0-292 0 0,0 0-270 0 0,0 0-198 0 0,0 0-152 0 0,0 0-46 0 0,17 16 1358 0 0,-10-8-1324 0 0,0 0 0 0 0,0 1 0 0 0,-1 0 0 0 0,0 0 0 0 0,-1 0 0 0 0,0 0 0 0 0,0 1-1 0 0,-1 0 1 0 0,0 0 0 0 0,1 8-310 0 0,9 20 430 0 0,13 34 126 0 0,-4 1 1 0 0,-3 2 0 0 0,9 62-557 0 0,-20-56 345 0 0,-8-81-336 0 0,6-9 1241 0 0,-3-20-1256 0 0,0 1 0 0 0,2-1-1 0 0,2 1 1 0 0,0 0 0 0 0,2 1 0 0 0,0 0 0 0 0,2 0 0 0 0,2 1-1 0 0,0 1 1 0 0,1 0 0 0 0,2 1 0 0 0,0 1 0 0 0,16-16 6 0 0,49-79 15 0 0,-58 61 42 0 0,-24 56-56 0 0,0 1 17 0 0,0 0 2 0 0,0 0 5 0 0,0 0-13 0 0,0 0-7 0 0,0 0-7 0 0,0 0 8 0 0,0 0 8 0 0,0 0-5 0 0,0 0-4 0 0,0 0-11 0 0,0 0-8 0 0,0 0 5 0 0,0 0 4 0 0,0 0 6 0 0,0 0-13 0 0,0 0-3 0 0,0 0 6 0 0,0 0-3 0 0,0 0-13 0 0,0 0 2 0 0,0 0-14 0 0,0 0-7 0 0,0 0 9 0 0,0 0 1 0 0,0 0-6 0 0,0 0-9 0 0,0 0-20 0 0,0 0-45 0 0,0-5-2737 0 0,0 2-4081 0 0,0-1-4272 0 0</inkml:trace>
  <inkml:trace contextRef="#ctx0" brushRef="#br0" timeOffset="2102.419">299 186 9298 0 0,'0'0'1782'0'0,"0"0"-331"0"0,0 0-43 0 0,0 0 164 0 0,0 0 21 0 0,0 0-204 0 0,0 0-344 0 0,0 0-339 0 0,0 0-234 0 0,0 0-110 0 0,0 0-42 0 0,0 0 0 0 0,0 0 11 0 0,5 0 29 0 0,474 4 2906 0 0,-395-16-1464 0 0,-121-7-1628 0 0,25 13-166 0 0,0-1 0 0 0,1-1-1 0 0,0 1 1 0 0,0-2 0 0 0,1 1-1 0 0,0-1 1 0 0,1-1 0 0 0,-1 0-1 0 0,-6-10-7 0 0,-21-22 17 0 0,23 20-1247 0 0,14 22 459 0 0,0 0-545 0 0,0 0-958 0 0,0 0-3038 0 0,0 0-6433 0 0</inkml:trace>
  <inkml:trace contextRef="#ctx0" brushRef="#br0" timeOffset="3032.049">1097 82 3537 0 0,'0'0'1425'0'0,"0"0"-148"0"0,0 0 46 0 0,0 0 288 0 0,0 0 157 0 0,0 0-49 0 0,0 0-165 0 0,0 0-298 0 0,0 0-200 0 0,0 0-134 0 0,0 0-111 0 0,0 0-66 0 0,0 0-47 0 0,1-5-36 0 0,-1-1-1127 0 0,2-4 3034 0 0,-1 28-284 0 0,15 120-400 0 0,0 56-241 0 0,-8 125-1644 0 0,-22-155 195 0 0,8-121-201 0 0,-1 7-45 0 0,8-49-6356 0 0,1-6-56 0 0,1 2-5662 0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9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39 1264 0 0,'0'0'3482'0'0,"0"0"-1512"0"0,0 0-299 0 0,0 0 73 0 0,0 0 68 0 0,0 0-84 0 0,0 0-245 0 0,0 0-185 0 0,0 0-185 0 0,0 0-170 0 0,0 0-103 0 0,0 0-73 0 0,0 0-118 0 0,-3-6-71 0 0,-6-20-86 0 0,-25 20 1644 0 0,-65 21-393 0 0,37 15-1258 0 0,50-22-364 0 0,-1 20 420 0 0,13-25-521 0 0,0 1 0 0 0,0 0 0 0 0,0-1 0 0 0,1 1 0 0 0,-1 0 0 0 0,1-1 0 0 0,-1 1 0 0 0,1-1 0 0 0,1 1 0 0 0,-1-1 0 0 0,0 1 0 0 0,1-1 0 0 0,-1 0 0 0 0,1 0 0 0 0,0 0 0 0 0,0 0 0 0 0,1 0 0 0 0,-1 0 0 0 0,1 0 0 0 0,-1-1 0 0 0,1 1 0 0 0,0-1 0 0 0,0 0-1 0 0,0 1 1 0 0,0-1 0 0 0,0-1 0 0 0,0 1 0 0 0,0 0 0 0 0,1-1 0 0 0,0 0-20 0 0,101 50 267 0 0,-58-16-196 0 0,-43-30-39 0 0,0 0-1 0 0,0 1 1 0 0,-1-1 0 0 0,1 1 0 0 0,-1 0 0 0 0,-1 0 0 0 0,1 0 0 0 0,-1 0 0 0 0,0 1 0 0 0,-1-1 0 0 0,1 0 0 0 0,-1 1 0 0 0,-1-1 0 0 0,1 1 0 0 0,-1 0-1 0 0,0-1 1 0 0,-1 6-32 0 0,-45 60 866 0 0,39-67-848 0 0,0-1 0 0 0,0 1 0 0 0,0-2 0 0 0,0 1-1 0 0,-1-1 1 0 0,1 0 0 0 0,-1-1 0 0 0,0 1 0 0 0,0-2 0 0 0,0 1 0 0 0,0-1 0 0 0,0 0 0 0 0,0-1-1 0 0,0 0 1 0 0,0 0 0 0 0,0-1 0 0 0,0 0 0 0 0,-5-1-18 0 0,-21 1-42 0 0,-1-10-238 0 0,34 10 55 0 0,1 1 0 0 0,-1-1 0 0 0,1 0 0 0 0,-1 1 0 0 0,1-1 0 0 0,0 0 0 0 0,-1 1 0 0 0,1-1 0 0 0,0 0 0 0 0,0 0 0 0 0,-1 1 0 0 0,1-1 0 0 0,0 0 0 0 0,0 0 0 0 0,0 0 0 0 0,0 1 0 0 0,0-1 0 0 0,0 0 0 0 0,0 0 0 0 0,0 0-1 0 0,0 1 1 0 0,0-1 0 0 0,1 0 0 0 0,-1 0 0 0 0,0 0 0 0 0,0 1 0 0 0,1-1 0 0 0,-1 0 0 0 0,0 1 0 0 0,1-1 0 0 0,-1 0 0 0 0,1 1 0 0 0,-1-1 0 0 0,1 0 0 0 0,-1 1 0 0 0,1-1 0 0 0,0 1 0 0 0,-1-1 0 0 0,1 1 0 0 0,0-1 0 0 0,-1 1 0 0 0,1 0 0 0 0,0-1 0 0 0,0 1 0 0 0,-1 0 0 0 0,1-1 0 0 0,0 1 0 0 0,0 0 225 0 0,4-4-3278 0 0,0 0-8391 0 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9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51 717 11883 0 0,'0'0'2103'0'0,"0"0"-1270"0"0,0 0-325 0 0,0 0 232 0 0,0 0 229 0 0,0 0 90 0 0,0 0-70 0 0,0 0-155 0 0,0 0-112 0 0,0 0-100 0 0,0 0-46 0 0,0 0-16 0 0,0 0-65 0 0,5 20-50 0 0,15 62-30 0 0,-25-32 361 0 0,0-41-565 0 0,-60 119 877 0 0,65-125-1098 0 0,18-27-7539 0 0,-14 18 2758 0 0,1-1-6751 0 0</inkml:trace>
  <inkml:trace contextRef="#ctx0" brushRef="#br0" timeOffset="309.064">95 255 16860 0 0,'0'0'2032'0'0,"0"0"-1376"0"0,0 0-224 0 0,0 0 56 0 0,0 0 88 0 0,0 0-39 0 0,0 0-177 0 0,0 0-240 0 0,0 0-184 0 0,0 0-32 0 0,0 0-40 0 0,0 0-48 0 0,0 0-72 0 0,0 0-145 0 0,-17 42-175 0 0,22-30-320 0 0,-3-4-1416 0 0,4-8-7931 0 0</inkml:trace>
  <inkml:trace contextRef="#ctx0" brushRef="#br0" timeOffset="816.766">205 941 7362 0 0,'0'0'1723'0'0,"0"0"-235"0"0,0 0 144 0 0,0 0 206 0 0,0 0-51 0 0,0 0-335 0 0,0 0-442 0 0,0 0-334 0 0,0 0-176 0 0,0 0-68 0 0,0 0-46 0 0,0 0-32 0 0,0 0 4 0 0,8-11-23 0 0,59-79 921 0 0,71-171 16 0 0,-123 215-1233 0 0,-14 45-41 0 0,-1 1-12 0 0,0 0-17 0 0,0 0-40 0 0,-9 20-235 0 0,2 0 308 0 0,2 0-1 0 0,0 0 1 0 0,0 0 0 0 0,2 1 0 0 0,1-1 0 0 0,0 1 0 0 0,2 0 0 0 0,0-1-1 0 0,2 1 1 0 0,0 2-2 0 0,-2-20 31 0 0,0 1-1 0 0,1 0 0 0 0,-1-1 0 0 0,1 1 0 0 0,0-1 1 0 0,0 0-1 0 0,0 1 0 0 0,0-1 0 0 0,0 0 1 0 0,1 1-1 0 0,0-1 0 0 0,-1 0 0 0 0,1 0 0 0 0,1 0 1 0 0,-1 0-1 0 0,0-1 0 0 0,0 1 0 0 0,1-1 1 0 0,0 1-1 0 0,-1-1 0 0 0,1 0 0 0 0,0 0 0 0 0,0 0 1 0 0,0 0-1 0 0,1-1 0 0 0,-1 1 0 0 0,0-1 1 0 0,0 0-1 0 0,1 0 0 0 0,-1 0 0 0 0,1 0 0 0 0,-1-1 1 0 0,1 1-1 0 0,-1-1 0 0 0,1 0 0 0 0,0 0 0 0 0,-1 0 1 0 0,1 0-1 0 0,-1-1 0 0 0,1 0 0 0 0,-1 1 1 0 0,1-1-1 0 0,-1 0 0 0 0,0-1 0 0 0,0 1 0 0 0,1-1 1 0 0,-1 1-1 0 0,0-1 0 0 0,0 0 0 0 0,1-1-30 0 0,11-12 250 0 0,0 0 0 0 0,-2 0 0 0 0,0-2 0 0 0,0 1 0 0 0,-2-2 0 0 0,0 0 0 0 0,-1 0 0 0 0,0-1 0 0 0,-2 0 0 0 0,0 0 0 0 0,-1-3-250 0 0,29-48 243 0 0,-30 62-241 0 0,0-1 1 0 0,-1 0 0 0 0,0-1-1 0 0,-1 1 1 0 0,0-1-1 0 0,0 0 1 0 0,-1 0-1 0 0,0 0 1 0 0,-1 0 0 0 0,0-1-1 0 0,-1 1 1 0 0,0-1-3 0 0,-38 12-3606 0 0,22 11 157 0 0,6-3-3013 0 0,1 0-5697 0 0</inkml:trace>
  <inkml:trace contextRef="#ctx0" brushRef="#br0" timeOffset="1284.37">1043 536 12995 0 0,'0'0'1299'0'0,"0"0"-360"0"0,0 0-23 0 0,0 0 93 0 0,0 0 44 0 0,0 0-105 0 0,0 0-220 0 0,0 0-148 0 0,0 0-99 0 0,0 0-50 0 0,0 0-23 0 0,0 0-52 0 0,0 0-69 0 0,-16 16-47 0 0,-50 48-34 0 0,26-5 222 0 0,36-44-335 0 0,-1-2-36 0 0,1 1 0 0 0,0-1 0 0 0,1 1-1 0 0,1 0 1 0 0,0-1 0 0 0,1 1 0 0 0,0 0 0 0 0,1 0 0 0 0,0 0-1 0 0,2 0-56 0 0,-2-8 41 0 0,1 0-1 0 0,0 0 0 0 0,1 0 0 0 0,-1-1 1 0 0,1 1-1 0 0,0-1 0 0 0,1 1 1 0 0,-1-1-1 0 0,1 0 0 0 0,0 1 0 0 0,0-1 1 0 0,1-1-1 0 0,0 1 0 0 0,0-1 1 0 0,0 1-1 0 0,0-1 0 0 0,0 0 0 0 0,1 0 1 0 0,0-1-1 0 0,0 0 0 0 0,0 1 0 0 0,0-2 1 0 0,0 1-1 0 0,2 0-40 0 0,1 0 110 0 0,-1 0-1 0 0,1 0 1 0 0,0-1-1 0 0,-1 0 1 0 0,1-1-1 0 0,0 0 1 0 0,0 0 0 0 0,0 0-1 0 0,0-1 1 0 0,0 0-1 0 0,0-1 1 0 0,0 0 0 0 0,0 0-1 0 0,0-1 1 0 0,0 0-1 0 0,0 0 1 0 0,-1-1-1 0 0,6-2-109 0 0,2-3 163 0 0,0-1 0 0 0,-1 0 0 0 0,0-1-1 0 0,0-1 1 0 0,-1 0 0 0 0,-1-1-1 0 0,1 0 1 0 0,-2-1 0 0 0,0 0-1 0 0,-1-1 1 0 0,4-7-163 0 0,-6 7 44 0 0,-1 0 0 0 0,0-1 1 0 0,-1 0-1 0 0,-1 0 0 0 0,-1 0 0 0 0,0-1 0 0 0,-1 1 0 0 0,0-1 0 0 0,-1 0 0 0 0,-1 0 1 0 0,-1 0-1 0 0,-1-10-44 0 0,1 18-36 0 0,-1-1 1 0 0,1 1-1 0 0,-2-1 0 0 0,1 1 1 0 0,-2-1-1 0 0,1 1 1 0 0,-1 0-1 0 0,0 0 1 0 0,0 0-1 0 0,-1 1 0 0 0,0-1 1 0 0,-1 1-1 0 0,0 0 1 0 0,0 0-1 0 0,0 0 1 0 0,-1 1-1 0 0,0-1 0 0 0,0 1 1 0 0,0 1-1 0 0,-1-1 1 0 0,0 1-1 0 0,0 1 1 0 0,0-1-1 0 0,-2 1 36 0 0,2 1-177 0 0,0 0 0 0 0,0 1 0 0 0,-1 0 0 0 0,1 1 0 0 0,0-1 0 0 0,-1 1 0 0 0,1 1 0 0 0,-1 0-1 0 0,1 0 1 0 0,-1 0 0 0 0,1 1 0 0 0,-1 0 0 0 0,-1 1 177 0 0,-57 17-7976 0 0,47-14-3883 0 0</inkml:trace>
  <inkml:trace contextRef="#ctx0" brushRef="#br0" timeOffset="1675.117">823 733 13483 0 0,'0'0'1887'0'0,"0"0"-655"0"0,0 0-202 0 0,0 0-29 0 0,0 0-27 0 0,0 0-79 0 0,0 0-119 0 0,0 0-89 0 0,0 0-58 0 0,0 0-66 0 0,0 0-94 0 0,0 0-103 0 0,0 0-81 0 0,19-4-47 0 0,120-27 391 0 0,-35 12-254 0 0,-56 60-130 0 0,-39-35-170 0 0,0 0 0 0 0,0-1 0 0 0,1 0 0 0 0,-1-1 0 0 0,1 0 0 0 0,0 0 0 0 0,0-1 0 0 0,1-1 1 0 0,-1 0-1 0 0,0 0 0 0 0,1-1 0 0 0,0 0 0 0 0,-1 0 0 0 0,1-2 0 0 0,-1 1 0 0 0,2-2-75 0 0,-8 2-155 0 0,8-1-1093 0 0,0-1-4889 0 0,-7 2-5774 0 0</inkml:trace>
  <inkml:trace contextRef="#ctx0" brushRef="#br0" timeOffset="2524.527">1540 763 5289 0 0,'0'0'2033'0'0,"0"0"-128"0"0,0 0-52 0 0,0 0-137 0 0,0 0-185 0 0,0 0-220 0 0,0 0-243 0 0,0 0-166 0 0,0 0-131 0 0,0 0-133 0 0,0 0-88 0 0,0 0-105 0 0,0 0-62 0 0,21 4 1960 0 0,210-38 1891 0 0,-214 33-4175 0 0,1-1 503 0 0,-28 1-2739 0 0,7 3 839 0 0,-2 0-3992 0 0,2-2-5136 0 0</inkml:trace>
  <inkml:trace contextRef="#ctx0" brushRef="#br0" timeOffset="3013.269">1650 490 10218 0 0,'0'0'1954'0'0,"0"0"-332"0"0,0 0-137 0 0,0 0 29 0 0,0 0-27 0 0,0 0-156 0 0,0 0-238 0 0,0 0-247 0 0,0 0-183 0 0,0 0-104 0 0,0 0-67 0 0,0 0-75 0 0,0 24 1293 0 0,-3 406 1288 0 0,1-416-3421 0 0,0 9 839 0 0,3-21-3750 0 0,3-6-3343 0 0,0 0-4981 0 0</inkml:trace>
  <inkml:trace contextRef="#ctx0" brushRef="#br0" timeOffset="4085.738">1850 644 2865 0 0,'0'0'1700'0'0,"0"0"-921"0"0,0 0-203 0 0,0 0 296 0 0,0 0 330 0 0,0 0 239 0 0,0 0-12 0 0,0 0-168 0 0,0 0-143 0 0,0 0-125 0 0,0 0-59 0 0,0 0-45 0 0,0 0-8 0 0,16 3-5 0 0,50 7-24 0 0,-62-9-722 0 0,-1-1 0 0 0,1 1 0 0 0,-1-1 0 0 0,1 0 1 0 0,0 0-1 0 0,-1 0 0 0 0,1-1 0 0 0,-1 1 0 0 0,1-1 0 0 0,-1 0 0 0 0,1 0 0 0 0,-1 0 1 0 0,1 0-1 0 0,-1-1 0 0 0,0 1 0 0 0,0-1 0 0 0,0 0 0 0 0,0 0 0 0 0,0 0 0 0 0,0 0 0 0 0,2-3-130 0 0,9-5 353 0 0,2-2-50 0 0,0 0 0 0 0,0-1 0 0 0,-1-1 1 0 0,0 0-1 0 0,-1-1 0 0 0,-1-1 0 0 0,-1 0 0 0 0,4-7-302 0 0,-6 4 737 0 0,-9 19-584 0 0,-1 0-36 0 0,0 0-55 0 0,0 9-99 0 0,0 937 636 0 0,2-934-593 0 0,-1 0-1 0 0,-1 0 1 0 0,0 0 0 0 0,-1 0-1 0 0,0 0 1 0 0,-1 0-1 0 0,0 0 1 0 0,0-1-1 0 0,-2 1 1 0 0,1-1 0 0 0,-2 1-1 0 0,1-1 1 0 0,-1 0-1 0 0,-1-1 1 0 0,0 1-1 0 0,-1-1 1 0 0,0 0 0 0 0,0-1-1 0 0,-1 1 1 0 0,0-2-1 0 0,-1 1 1 0 0,0-1 0 0 0,0 0-1 0 0,-1-1 1 0 0,0 0-1 0 0,0-1 1 0 0,0 0-1 0 0,-1 0 1 0 0,0-1 0 0 0,0-1-7 0 0,-83-2 21 0 0,91-2-25 0 0,0-1-1 0 0,0 1 1 0 0,0-1 0 0 0,0 0 0 0 0,0 0-1 0 0,0 0 1 0 0,0-1 0 0 0,1 1 0 0 0,-1-1-1 0 0,0 1 1 0 0,1-1 0 0 0,-1 0 0 0 0,1 0 0 0 0,0 0-1 0 0,0 0 1 0 0,-1 0 0 0 0,2-1 0 0 0,-1 1-1 0 0,0-1 1 0 0,0 1 0 0 0,1-1 0 0 0,-1 0 0 0 0,1 0-1 0 0,0 1 1 0 0,0-1 0 0 0,0 0 0 0 0,0 0-1 0 0,1 0 1 0 0,-1-3 4 0 0,0-2-10 0 0,2 0-1 0 0,-1 0 0 0 0,1 0 1 0 0,0 0-1 0 0,1 0 0 0 0,0 0 1 0 0,0 1-1 0 0,1-1 0 0 0,-1 0 1 0 0,2 1-1 0 0,-1 0 0 0 0,1 0 1 0 0,0 0-1 0 0,1 0 0 0 0,0 0 1 0 0,0 1-1 0 0,0 0 0 0 0,1 0 1 0 0,0 0 9 0 0,31-37-2 0 0,3 2 0 0 0,1 2-1 0 0,2 1 1 0 0,5 0 3 0 0,-3 7-505 0 0,44-39 523 0 0,-57 12-9452 0 0,-30 50-1868 0 0</inkml:trace>
  <inkml:trace contextRef="#ctx0" brushRef="#br0" timeOffset="4684.183">1896 386 2240 0 0,'0'0'2457'0'0,"0"0"-1090"0"0,0 0-247 0 0,0 0 160 0 0,0 0 194 0 0,0 0 38 0 0,0 0-155 0 0,0 0-228 0 0,0 0-262 0 0,0 0-159 0 0,0 0-69 0 0,0 0 5 0 0,0-7 27 0 0,0 5-642 0 0,19-48 2644 0 0,36 3 360 0 0,65-74-1514 0 0,-73 70-586 0 0,-25 55-838 0 0,12 75 504 0 0,11 92 107 0 0,-28-147-1367 0 0,3-20-7306 0 0,-17-4-3648 0 0</inkml:trace>
  <inkml:trace contextRef="#ctx0" brushRef="#br0" timeOffset="5178.673">2667 455 5105 0 0,'0'0'1679'0'0,"0"0"63"0"0,0 0 169 0 0,0 0 97 0 0,0 0-86 0 0,0 0-267 0 0,0 0-269 0 0,0 0-217 0 0,0 0-167 0 0,0 0-149 0 0,0 0-122 0 0,0 0-111 0 0,0 0-117 0 0,-10-7-91 0 0,-33-24-61 0 0,17 31 157 0 0,21 4-396 0 0,-4 0 16 0 0,0 0 1 0 0,1 1-1 0 0,-1 1 1 0 0,1-1-1 0 0,0 1 1 0 0,0 1-1 0 0,1-1 0 0 0,0 1 1 0 0,0 1-1 0 0,1-1 1 0 0,0 1-1 0 0,0 0 0 0 0,1 1 1 0 0,-1 1-129 0 0,0 6 67 0 0,0 0-1 0 0,1 0 1 0 0,1 1 0 0 0,0 0 0 0 0,2 0 0 0 0,0 0 0 0 0,0 0-1 0 0,2 0 1 0 0,0 7-67 0 0,0-5 18 0 0,10 89 79 0 0,-9-104-118 0 0,0-1-1 0 0,0 0 1 0 0,0 0-1 0 0,1 0 0 0 0,-1 0 1 0 0,1 0-1 0 0,0-1 0 0 0,0 1 1 0 0,0 0-1 0 0,0-1 1 0 0,0 1-1 0 0,1-1 0 0 0,-1 0 1 0 0,1 0-1 0 0,0 0 1 0 0,-1 0-1 0 0,1 0 0 0 0,0-1 1 0 0,0 1-1 0 0,0-1 0 0 0,0 0 1 0 0,0 1-1 0 0,0-1 1 0 0,1-1-1 0 0,-1 1 0 0 0,0 0 1 0 0,0-1-1 0 0,1 0 0 0 0,-1 0 1 0 0,3 0 21 0 0,101-15-5507 0 0,-91 8 360 0 0,-2 2-6029 0 0</inkml:trace>
  <inkml:trace contextRef="#ctx0" brushRef="#br0" timeOffset="5471.195">2944 521 9786 0 0,'0'0'1558'0'0,"0"0"-106"0"0,0 0-16 0 0,0 0 11 0 0,0 0-89 0 0,0 0-239 0 0,0 0-238 0 0,0 0-188 0 0,0 0-160 0 0,0 0-118 0 0,0 0-59 0 0,0 0-57 0 0,0 0-41 0 0,-28 32-6 0 0,-87 100-40 0 0,87-80-33 0 0,27-45-129 0 0,1 0 0 0 0,0 0 1 0 0,1 0-1 0 0,0 0 0 0 0,0 0 0 0 0,0-1 0 0 0,1 1 1 0 0,0 0-1 0 0,0-1 0 0 0,1 1 0 0 0,-1-1 0 0 0,1 0 1 0 0,1 0-1 0 0,-1 0 0 0 0,1 0 0 0 0,0 0 0 0 0,1-1 1 0 0,-1 0-1 0 0,1 0 0 0 0,0 0 0 0 0,0 0 0 0 0,3 0-50 0 0,1 0 116 0 0,0 0-1 0 0,0-1 0 0 0,0-1 0 0 0,1 1 1 0 0,0-2-1 0 0,-1 1 0 0 0,1-1 0 0 0,0-1 1 0 0,0 0-1 0 0,0 0 0 0 0,0-1 0 0 0,0 0 1 0 0,1-1-1 0 0,-1 0 0 0 0,0 0 0 0 0,-1-1 1 0 0,1-1-1 0 0,0 0 0 0 0,-1 0 0 0 0,1-1 1 0 0,-1 0-1 0 0,0 0 0 0 0,0-1 0 0 0,0 0 0 0 0,-1-1 1 0 0,0 0-1 0 0,0 0 0 0 0,-1-1 0 0 0,1 0 1 0 0,-1 0-1 0 0,-1-1 0 0 0,1 0 0 0 0,-2 0 1 0 0,1 0-1 0 0,-1-1 0 0 0,1-1-115 0 0,-1-1 31 0 0,0-1 1 0 0,-1 1-1 0 0,0-1 0 0 0,-1 0 0 0 0,0 0 0 0 0,-1 0 1 0 0,0 0-1 0 0,-1 0 0 0 0,-1-1 0 0 0,0-10-31 0 0,-1 18-51 0 0,0-1 0 0 0,0 1 0 0 0,-1-1 0 0 0,0 1 0 0 0,0 0 0 0 0,0-1-1 0 0,-1 1 1 0 0,1 0 0 0 0,-1 0 0 0 0,-1 1 0 0 0,1-1 0 0 0,-1 1 0 0 0,1-1 0 0 0,-1 1-1 0 0,0 0 1 0 0,-1 1 0 0 0,1-1 0 0 0,-1 1 0 0 0,0-1 0 0 0,1 2 0 0 0,-1-1 0 0 0,-1 0-1 0 0,1 1 1 0 0,0 0 0 0 0,-1 0 0 0 0,1 1 0 0 0,-1-1 0 0 0,1 1 0 0 0,-1 0 0 0 0,1 1 0 0 0,-1-1-1 0 0,0 1 1 0 0,-1 0 51 0 0,-60 6-2762 0 0,26 11-5682 0 0,26-9-3333 0 0</inkml:trace>
  <inkml:trace contextRef="#ctx0" brushRef="#br0" timeOffset="5958.204">3528 505 1152 0 0,'0'0'2430'0'0,"0"0"-704"0"0,0 0 174 0 0,0 0 377 0 0,0 0 106 0 0,0 0-213 0 0,0 0-435 0 0,0 0-474 0 0,0 0-299 0 0,0 0-133 0 0,0 0-104 0 0,0 0-99 0 0,0 0-118 0 0,1-5-135 0 0,0 4-369 0 0,-2 1 10 0 0,1 1 0 0 0,-1-1 0 0 0,1 1 1 0 0,-1-1-1 0 0,0 1 0 0 0,1-1 0 0 0,-1 0 0 0 0,1 1 0 0 0,-1-1 0 0 0,0 1 0 0 0,1-1 0 0 0,-1 0 0 0 0,0 0 0 0 0,1 0 0 0 0,-1 1 0 0 0,0-1 1 0 0,0 0-1 0 0,1 0 0 0 0,-1 0 0 0 0,0 0 0 0 0,0 0 0 0 0,1 0 0 0 0,-1 0 0 0 0,0 0 0 0 0,1 0 0 0 0,-1-1 0 0 0,0 1 0 0 0,0 0 0 0 0,1 0 0 0 0,-1-1 1 0 0,0 1-1 0 0,1 0 0 0 0,-1-1 0 0 0,0 1 0 0 0,1-1 0 0 0,-1 1 0 0 0,1-1 0 0 0,-1 1 0 0 0,1-1 0 0 0,-1 1 0 0 0,1-1 0 0 0,-1 1 0 0 0,1-1 1 0 0,0 0-1 0 0,-1 1 0 0 0,1-1 0 0 0,0 0 0 0 0,-1 1 0 0 0,1-1 0 0 0,0 0 0 0 0,0 1 0 0 0,0-1 0 0 0,0 0 0 0 0,-1 0 0 0 0,1 1 0 0 0,0-1 1 0 0,0 0-1 0 0,0 1 0 0 0,1-1 0 0 0,-1 0 0 0 0,0 0 0 0 0,0 1 0 0 0,0-1 0 0 0,0 0-14 0 0,-6 3 97 0 0,-1-1 0 0 0,1 1 0 0 0,-1 1-1 0 0,1-1 1 0 0,0 1 0 0 0,0 0 0 0 0,0 1 0 0 0,0-1 0 0 0,0 1-1 0 0,1 0 1 0 0,-1 1 0 0 0,1-1 0 0 0,-1 2-97 0 0,4-4 6 0 0,1 0 1 0 0,-1-1-1 0 0,0 1 1 0 0,1 0-1 0 0,-1 0 1 0 0,1 0-1 0 0,-1 0 0 0 0,1 0 1 0 0,0 1-1 0 0,0-1 1 0 0,0 0-1 0 0,0 0 0 0 0,0 1 1 0 0,1-1-1 0 0,-1 1 1 0 0,1-1-1 0 0,-1 0 1 0 0,1 1-1 0 0,0-1 0 0 0,0 1 1 0 0,0-1-1 0 0,0 1 1 0 0,0-1-1 0 0,1 1 1 0 0,-1-1-1 0 0,1 1 0 0 0,0-1 1 0 0,0 0-1 0 0,-1 1 1 0 0,1-1-1 0 0,1 0 1 0 0,-1 0-1 0 0,1 2-6 0 0,81 68 481 0 0,-75-67-395 0 0,-1 1-1 0 0,1 0 1 0 0,-1 0-1 0 0,0 1 1 0 0,-1 0-1 0 0,0 0 1 0 0,0 0-1 0 0,0 1 1 0 0,-1 0-1 0 0,0 0 1 0 0,0 0-1 0 0,-1 1 1 0 0,0-1-1 0 0,-1 1 1 0 0,0 0-1 0 0,0 0 1 0 0,-1 1-1 0 0,0-1 1 0 0,0 0-1 0 0,-1 2-85 0 0,-1-7 66 0 0,0 1-1 0 0,0 0 0 0 0,-1 0 1 0 0,0-1-1 0 0,0 1 1 0 0,0-1-1 0 0,0 1 1 0 0,0 0-1 0 0,-1-1 1 0 0,0 0-1 0 0,0 0 1 0 0,0 1-1 0 0,-1-1 0 0 0,1 0 1 0 0,-1-1-1 0 0,0 1 1 0 0,0 0-1 0 0,0-1 1 0 0,-1 0-1 0 0,1 0 1 0 0,-1 0-1 0 0,0 0 0 0 0,0 0 1 0 0,0-1-1 0 0,0 1 1 0 0,-4 0-66 0 0,-138 28-110 0 0,70-35-2463 0 0,66-8-938 0 0,9 5-3577 0 0,1-1-4531 0 0</inkml:trace>
  <inkml:trace contextRef="#ctx0" brushRef="#br0" timeOffset="6386.184">3846 482 9914 0 0,'0'0'1854'0'0,"0"0"-162"0"0,0 0-19 0 0,0 0-89 0 0,0 0-233 0 0,0 0-348 0 0,0 0-304 0 0,0 0-163 0 0,0 0-39 0 0,0 0-13 0 0,0 0-29 0 0,0 0-50 0 0,0 0-81 0 0,-23 30-45 0 0,-72 92-40 0 0,62-52 55 0 0,32-57-233 0 0,-1-5-1 0 0,1-1 0 0 0,-1 1 0 0 0,1-1 0 0 0,0 1 0 0 0,1 0 0 0 0,0 0 0 0 0,0-1 0 0 0,1 1 0 0 0,0 0 0 0 0,0-1 0 0 0,0 1 0 0 0,1-1 0 0 0,1 1 0 0 0,-1-1 0 0 0,1 0 0 0 0,0 0 0 0 0,1 0 0 0 0,-1 0 0 0 0,2-1 0 0 0,-1 1 0 0 0,1-1 0 0 0,-1 0 0 0 0,2 0 0 0 0,-1-1 0 0 0,1 0 0 0 0,-1 0 0 0 0,2 0 0 0 0,-1 0 0 0 0,0-1 0 0 0,1 0 0 0 0,0-1 0 0 0,0 1 0 0 0,0-1 0 0 0,0 0 0 0 0,0-1 0 0 0,1 0 0 0 0,-1 0 0 0 0,1-1 0 0 0,2 1-60 0 0,-8-2 19 0 0,6 0 118 0 0,1 1 0 0 0,-1-1 0 0 0,1-1 0 0 0,0 1 0 0 0,-1-2 0 0 0,1 1 0 0 0,-1-1 0 0 0,0 0 0 0 0,1-1 0 0 0,-1 0 0 0 0,0 0 0 0 0,0-1 0 0 0,-1 0 0 0 0,1 0-137 0 0,6-9 73 0 0,-1 0 1 0 0,0 0 0 0 0,-1-2-1 0 0,0 1 1 0 0,-2-1 0 0 0,1-1-1 0 0,-2 0 1 0 0,0-1 0 0 0,-1 0-1 0 0,-1 0 1 0 0,0 0 0 0 0,-1-1-1 0 0,-1 0 1 0 0,-1 0 0 0 0,-1-1-1 0 0,0 1 1 0 0,-1-1 0 0 0,-1 0-1 0 0,-1 1 1 0 0,-1-1 0 0 0,-1-5-74 0 0,2 19-47 0 0,-1-1 1 0 0,0 1 0 0 0,-1 0 0 0 0,1 0 0 0 0,-1 0 0 0 0,0 0 0 0 0,0 0 0 0 0,0 0 0 0 0,-1 1 0 0 0,0-1-1 0 0,0 1 1 0 0,0 0 0 0 0,0-1 0 0 0,-1 1 0 0 0,0 1 0 0 0,1-1 0 0 0,-2 1 0 0 0,1-1 0 0 0,0 1 0 0 0,0 0-1 0 0,-1 1 1 0 0,0-1 0 0 0,1 1 0 0 0,-1 0 0 0 0,0 0 0 0 0,0 0 0 0 0,-1 1 0 0 0,1-1 0 0 0,0 1 0 0 0,0 1-1 0 0,0-1 1 0 0,-1 1 0 0 0,1 0 0 0 0,0 0 0 0 0,-1 0 0 0 0,1 1 0 0 0,-1 0 46 0 0,-113 26-2912 0 0,71-7-1711 0 0,34-13 2192 0 0,-9 4-9216 0 0</inkml:trace>
  <inkml:trace contextRef="#ctx0" brushRef="#br0" timeOffset="6752.876">3624 729 11034 0 0,'0'0'2542'0'0,"0"0"-635"0"0,0 0-378 0 0,0 0-261 0 0,0 0-275 0 0,0 0-179 0 0,0 0-125 0 0,0 0-64 0 0,0 0-3 0 0,0 0-24 0 0,0 0-49 0 0,0 0-66 0 0,0 0-86 0 0,27-21-62 0 0,85-66-29 0 0,-38 48 284 0 0,-54 35-374 0 0,51-6 587 0 0,-42 74-571 0 0,-26-58-211 0 0,0-1 0 0 0,0 0-1 0 0,1-1 1 0 0,-1 1 0 0 0,1-1-1 0 0,0 1 1 0 0,0-1-1 0 0,0-1 1 0 0,1 1 0 0 0,0 0-1 0 0,-1-1 1 0 0,1 0 0 0 0,0 0-1 0 0,1 0 1 0 0,-1-1 0 0 0,0 0-1 0 0,1 0 1 0 0,-1 0 0 0 0,1-1-1 0 0,0 0 1 0 0,-1 0 0 0 0,1 0-1 0 0,0 0 1 0 0,0-1-1 0 0,0 0-20 0 0,12 0 139 0 0,-12 1-102 0 0,-1-1-1 0 0,1 1 1 0 0,-1-1 0 0 0,1-1-1 0 0,-1 1 1 0 0,0-1 0 0 0,1 0 0 0 0,-1 0-1 0 0,0 0 1 0 0,1-1 0 0 0,-1 0-1 0 0,0 0 1 0 0,0 0 0 0 0,4-3-37 0 0,5-10-318 0 0,-17 11-9377 0 0,0 4-2488 0 0</inkml:trace>
  <inkml:trace contextRef="#ctx0" brushRef="#br0" timeOffset="7511.121">4031 55 9314 0 0,'0'0'2328'0'0,"0"0"-682"0"0,0 0-475 0 0,0 0-201 0 0,0 0-158 0 0,0 0-83 0 0,0 0-62 0 0,0 0-61 0 0,0 0 11 0 0,0 0 7 0 0,0 0-5 0 0,0 0-30 0 0,0 0-44 0 0,19-8-47 0 0,99-33 811 0 0,-48 36 435 0 0,-68 6-1711 0 0,0 1-1 0 0,1 0 1 0 0,-1 0-1 0 0,0 0 1 0 0,0 0-1 0 0,-1 1 1 0 0,1-1-1 0 0,0 1 1 0 0,-1-1-1 0 0,1 1 1 0 0,-1-1 0 0 0,0 1-1 0 0,0 0 1 0 0,0 0-1 0 0,0-1 1 0 0,0 1-1 0 0,-1 0 1 0 0,1 0-1 0 0,-1 0 1 0 0,0 3-33 0 0,3 5 104 0 0,9 47 87 0 0,-2 0 1 0 0,-3 1-1 0 0,-3 0 0 0 0,-2 3-191 0 0,4 39 75 0 0,-4 236 86 0 0,-36-43 107 0 0,24-195 186 0 0,-27-94 2104 0 0,31-5-2313 0 0,-166 19-654 0 0,165-19 110 0 0,-10-1-1109 0 0,10-4-5243 0 0,6 3-6065 0 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2:03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96 7394 0 0,'0'0'4719'0'0,"0"0"-2809"0"0,0 0-866 0 0,0 0 90 0 0,0 0 85 0 0,0 0-3 0 0,0 0-110 0 0,-36 6-240 0 0,-117 19-213 0 0,62 5 87 0 0,76-21-611 0 0,-122 87 645 0 0,130-91-753 0 0,1 2 0 0 0,-1-1 1 0 0,1 1-1 0 0,1 0 0 0 0,-1 0 0 0 0,1 0 0 0 0,1 1 0 0 0,-1 0 0 0 0,1 0 1 0 0,1 0-1 0 0,0 0 0 0 0,0 0 0 0 0,0 1 0 0 0,1 0 0 0 0,0-1 0 0 0,1 1 1 0 0,-1 5-22 0 0,2-7 8 0 0,-1-1 1 0 0,1 1-1 0 0,0 0 1 0 0,1 0-1 0 0,-1-1 1 0 0,1 1-1 0 0,1-1 1 0 0,-1 1-1 0 0,1-1 1 0 0,1 1-1 0 0,-1-1 1 0 0,1 0-1 0 0,0 0 1 0 0,0 0-1 0 0,0-1 1 0 0,1 1-1 0 0,0-1 1 0 0,0 1-1 0 0,1-1 1 0 0,0-1-1 0 0,-1 1 1 0 0,1-1-1 0 0,1 1 1 0 0,-1-2 0 0 0,1 1-1 0 0,5 2-8 0 0,12 5 155 0 0,2-2 1 0 0,-1-1-1 0 0,1-1 1 0 0,1-1-1 0 0,-1-1 0 0 0,1-2 1 0 0,0 0-1 0 0,0-1 1 0 0,0-2-1 0 0,0-1 0 0 0,0-1 1 0 0,-1-1-1 0 0,1-1 1 0 0,0-1-1 0 0,-1-2 1 0 0,0 0-1 0 0,14-8-155 0 0,-19 9 108 0 0,0 0-1 0 0,-1-2 1 0 0,0 0 0 0 0,-1-1-1 0 0,0-1 1 0 0,0-1-1 0 0,-1 0 1 0 0,0-2 0 0 0,-1 1-1 0 0,-1-2 1 0 0,0 0 0 0 0,0-1-1 0 0,-2-1 1 0 0,0 0 0 0 0,-1-1-1 0 0,0 0 1 0 0,-1 0 0 0 0,2-8-108 0 0,-10 15-106 0 0,0 1 0 0 0,-1 0 0 0 0,0-1 0 0 0,0 0 0 0 0,-1 0 0 0 0,0 1 0 0 0,-1-1 0 0 0,0 0 0 0 0,0 0 1 0 0,-1 0-1 0 0,-1 0 0 0 0,1 1 0 0 0,-2-1 0 0 0,1 1 0 0 0,-1-1 0 0 0,-1 1 0 0 0,0 0 0 0 0,0 0 0 0 0,-1 1 0 0 0,0-1 1 0 0,0 1-1 0 0,-1 0 0 0 0,0 0 0 0 0,0 1 0 0 0,-1-1 0 0 0,0 1 0 0 0,0 1 0 0 0,-1 0 0 0 0,0 0 0 0 0,0 0 0 0 0,0 1 1 0 0,-1 0-1 0 0,0 1 0 0 0,0 0 0 0 0,0 0 0 0 0,-1 0 106 0 0,-127-22-2791 0 0,44 23-4767 0 0,54 3-3712 0 0</inkml:trace>
  <inkml:trace contextRef="#ctx0" brushRef="#br0" timeOffset="271.217">1 343 14059 0 0,'0'0'2711'0'0,"0"0"-521"0"0,0 0-303 0 0,0 0-225 0 0,31-3-234 0 0,99-9-220 0 0,144 2 2277 0 0,477-6-1678 0 0,-677 14-2114 0 0,-1-3-1 0 0,0-3 0 0 0,15-6 308 0 0,-82 10-1419 0 0,-9 1-7026 0 0,1 3-3467 0 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4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35 3809 0 0,'0'0'1687'0'0,"0"0"-116"0"0,0 0-66 0 0,0 0 68 0 0,0 0-15 0 0,0 0-248 0 0,0 0-145 0 0,0 0-196 0 0,0 0-233 0 0,0 0-95 0 0,0 0-83 0 0,0 0-51 0 0,0 0 0 0 0,-6-3 14 0 0,-5-3-39 0 0,-1 1 0 0 0,0 1 0 0 0,0 0 0 0 0,-1 0 0 0 0,1 1 0 0 0,-1 1 0 0 0,1 0 0 0 0,-14 0-482 0 0,-40 2 1652 0 0,52 31-1386 0 0,-6 119 436 0 0,6 216 497 0 0,-9-54-423 0 0,6-107-365 0 0,3-133-177 0 0,1 14 175 0 0,9-56-246 0 0,4-30-162 0 0,0 0-25 0 0,0 0 27 0 0,0 0 17 0 0,0 0 1 0 0,0 0 10 0 0,0 0-15 0 0,0 0 4 0 0,0 0 0 0 0,0 0 10 0 0,0 0 5 0 0,0 0-20 0 0,0 0-22 0 0,0 0 7 0 0,0 0-4 0 0,0 0 25 0 0,0 0 2 0 0,0 0 10 0 0,77-15 454 0 0,79-4-364 0 0,-122 15-127 0 0,-33 4 9 0 0,-1 0 1 0 0,0 0-9 0 0,0 0 10 0 0,0 0 10 0 0,0 0 8 0 0,0 0-10 0 0,0 0 0 0 0,0 0-19 0 0,0 0 10 0 0,0 0-10 0 0,0 0-5 0 0,0 0-6 0 0,0 0-5 0 0,0 0-12 0 0,0 0 8 0 0,0 0-8 0 0,0 0 7 0 0,0 0-16 0 0,0 0-1 0 0,0 0-6 0 0,0 0-25 0 0,0 0 14 0 0,0 0-6 0 0,0 0 7 0 0,0 0 12 0 0,0 0 7 0 0,0 0-13 0 0,0 0-1 0 0,0 0 3 0 0,0 0-24 0 0,0-14-3794 0 0,0 8-5474 0 0,0 3-2428 0 0</inkml:trace>
  <inkml:trace contextRef="#ctx0" brushRef="#br0" timeOffset="2167.824">457 636 0 0 0,'0'0'633'0'0,"0"0"616"0"0,0 0 178 0 0,0 0 89 0 0,0 0 51 0 0,0 0-11 0 0,0 0-74 0 0,0 0-108 0 0,0 0-94 0 0,0 0-84 0 0,0 0-68 0 0,9 0 694 0 0,-8 0 3063 0 0,-147-1-1851 0 0,129 3-2665 0 0,26-3-152 0 0,182-7-83 0 0,-289 8 1093 0 0,89-6-2367 0 0,14-2-6169 0 0,-4 7 4365 0 0,1-3-8582 0 0</inkml:trace>
  <inkml:trace contextRef="#ctx0" brushRef="#br0" timeOffset="3036.667">829 551 2056 0 0,'0'0'1187'0'0,"0"0"-40"0"0,0 0 71 0 0,0 0 141 0 0,0 0 30 0 0,0 0-108 0 0,0 0-161 0 0,0 0-126 0 0,0 0-80 0 0,0 0-48 0 0,0 0-14 0 0,0 0-20 0 0,0 0-21 0 0,3 0-21 0 0,15 4 1786 0 0,-18-4-2061 0 0,0 31 3474 0 0,-54 135-2378 0 0,16 15-1175 0 0,51-143-309 0 0,28-12 153 0 0,84-21 492 0 0,-111-39-4561 0 0,2 20-102 0 0,0 1-5433 0 0,-12 8-794 0 0</inkml:trace>
  <inkml:trace contextRef="#ctx0" brushRef="#br0" timeOffset="3600.593">604 281 6785 0 0,'0'0'1203'0'0,"0"0"-413"0"0,0 0-85 0 0,0 0 249 0 0,0 0 302 0 0,0 0 100 0 0,0 0-153 0 0,0 0-224 0 0,0 0-184 0 0,0 0-39 0 0,0 0 12 0 0,0 0 9 0 0,0 0-32 0 0,6-3-59 0 0,66-51 2101 0 0,0-20-1282 0 0,4 2-923 0 0,-48 107-221 0 0,20 69 692 0 0,-31-55-669 0 0,7-16-1505 0 0,-1-20-6771 0 0,-15-13-3652 0 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18.65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204 667 0 0 0,'0'0'160'0'0,"0"0"542"0"0,0 0 435 0 0,0 0 398 0 0,0 0 293 0 0,0 0 81 0 0,0 0-47 0 0,0 0-90 0 0,0 0-140 0 0,0 0-163 0 0,0 0-218 0 0,0 0-238 0 0,1-12-195 0 0,-1-36-193 0 0,0 48-611 0 0,0-1 1 0 0,0 1-1 0 0,-1-1 0 0 0,1 1 0 0 0,-1 0 0 0 0,1-1 1 0 0,0 1-1 0 0,-1 0 0 0 0,1-1 0 0 0,-1 1 0 0 0,1 0 1 0 0,-1-1-1 0 0,1 1 0 0 0,-1 0 0 0 0,1 0 0 0 0,-1 0 1 0 0,1 0-1 0 0,-1-1 0 0 0,1 1 0 0 0,-1 0 0 0 0,1 0 1 0 0,-1 0-1 0 0,1 0 0 0 0,-1 0 0 0 0,1 0 0 0 0,-1 0 1 0 0,1 0-1 0 0,-1 1 0 0 0,1-1 0 0 0,-1 0 0 0 0,1 0 1 0 0,-1 0-1 0 0,1 0 0 0 0,-1 1 0 0 0,1-1 0 0 0,-1 0 1 0 0,1 1-1 0 0,-1-1 0 0 0,1 0 0 0 0,0 1 0 0 0,-1-1 1 0 0,1 0-1 0 0,-1 1 0 0 0,1-1 0 0 0,0 1 0 0 0,0-1 1 0 0,-1 0-1 0 0,1 1 0 0 0,0-1 0 0 0,0 1 0 0 0,-1-1 1 0 0,1 1-1 0 0,0-1 0 0 0,0 1 0 0 0,0-1 0 0 0,0 1-14 0 0,-2 1 56 0 0,-16 16 31 0 0,1 0 0 0 0,0 1 0 0 0,2 1 0 0 0,0 1 0 0 0,2 0-1 0 0,0 0 1 0 0,1 2 0 0 0,2-1 0 0 0,0 1 0 0 0,1 1 0 0 0,1 0 0 0 0,2 0 0 0 0,0 1 0 0 0,2-1 0 0 0,0 1-1 0 0,2 0 1 0 0,0 0 0 0 0,3 11-87 0 0,-1-31 24 0 0,1 0 1 0 0,-1 1-1 0 0,2-1 0 0 0,-1 0 0 0 0,0 0 0 0 0,1 0 0 0 0,0-1 0 0 0,0 1 1 0 0,1 0-1 0 0,-1-1 0 0 0,1 1 0 0 0,0-1 0 0 0,0 0 0 0 0,0 0 0 0 0,1 0 0 0 0,-1 0 1 0 0,1-1-1 0 0,0 1 0 0 0,0-1 0 0 0,0 0 0 0 0,1 0 0 0 0,-1-1 0 0 0,1 1 1 0 0,-1-1-1 0 0,1 0 0 0 0,0 0 0 0 0,0-1 0 0 0,0 1 0 0 0,0-1 0 0 0,0 0 0 0 0,2 0-24 0 0,1-1 119 0 0,0 0-1 0 0,0-1 0 0 0,1 1 0 0 0,-1-2 0 0 0,0 1 1 0 0,0-1-1 0 0,0 0 0 0 0,-1-1 0 0 0,1 0 0 0 0,0 0 0 0 0,-1-1 1 0 0,0 0-1 0 0,5-3-118 0 0,21-20 242 0 0,-2-1-1 0 0,-1-1 1 0 0,-1-2 0 0 0,-1-1 0 0 0,-2-1 0 0 0,-1-1-1 0 0,-2-2 1 0 0,-2 0 0 0 0,-1-1 0 0 0,5-17-242 0 0,-1 7 11 0 0,-3-2 1 0 0,-2 0-1 0 0,-2-2 1 0 0,-3 0-1 0 0,-2 0 0 0 0,-1-1 1 0 0,-4-1-1 0 0,-1 1 1 0 0,-3-1-1 0 0,-2-27-11 0 0,0 73-12 0 0,-1 1 0 0 0,1-1 0 0 0,-1 1 0 0 0,-1-1 0 0 0,1 1 0 0 0,-1-1-1 0 0,0 1 1 0 0,0-1 0 0 0,-1 1 0 0 0,0 0 0 0 0,0-1 0 0 0,0 1 0 0 0,-1 0-1 0 0,0 1 1 0 0,0-1 0 0 0,0 0 0 0 0,-1 1 0 0 0,0 0 0 0 0,0 0 0 0 0,0 0-1 0 0,-1 0 1 0 0,0 1 0 0 0,0-1 0 0 0,0 1 0 0 0,0 1 0 0 0,-1-1 0 0 0,1 1 0 0 0,-1 0-1 0 0,0 0 1 0 0,-6-2 12 0 0,3 7-16 0 0,0 0-1 0 0,-1 0 0 0 0,1 1 1 0 0,0 1-1 0 0,0 0 0 0 0,1 0 1 0 0,-1 0-1 0 0,1 1 0 0 0,0 1 1 0 0,0-1-1 0 0,1 1 1 0 0,-1 0-1 0 0,1 1 0 0 0,1 0 1 0 0,-1 0-1 0 0,1 0 0 0 0,1 1 1 0 0,-1 0-1 0 0,1 0 0 0 0,0 1 1 0 0,1-1-1 0 0,0 1 0 0 0,1 0 1 0 0,-1 0-1 0 0,0 8 17 0 0,-8 12 21 0 0,2 1 0 0 0,1 1 0 0 0,1 0 0 0 0,2 0 1 0 0,1 1-1 0 0,1-1 0 0 0,2 1 0 0 0,1 0 0 0 0,2 0 0 0 0,2 10-21 0 0,2-15 56 0 0,2 0 0 0 0,0 0 0 0 0,2-1 0 0 0,1-1 1 0 0,1 1-1 0 0,1-2 0 0 0,1 0 0 0 0,1 0 0 0 0,1-1 0 0 0,1-1 0 0 0,4 3-56 0 0,-14-16-35 0 0,-1-1 0 0 0,2 1 0 0 0,-1-1-1 0 0,1 0 1 0 0,0-1 0 0 0,1 1-1 0 0,0-1 1 0 0,0-1 0 0 0,0 0 0 0 0,1 0-1 0 0,0 0 1 0 0,0-1 0 0 0,1-1-1 0 0,-1 1 1 0 0,1-2 0 0 0,0 1 0 0 0,0-1-1 0 0,0-1 1 0 0,0 0 0 0 0,1 0-1 0 0,-1-1 1 0 0,3 0 35 0 0,7-10-2455 0 0,-12 2-3168 0 0,-1 0-5883 0 0</inkml:trace>
  <inkml:trace contextRef="#ctx0" brushRef="#br0" timeOffset="300.383">929 624 11650 0 0,'0'0'2502'0'0,"0"0"-996"0"0,0 0-486 0 0,0 0-141 0 0,0 0-28 0 0,0 0-76 0 0,0 0-158 0 0,-18 34-166 0 0,-50 108-144 0 0,66-139-292 0 0,0 0 1 0 0,0 0-1 0 0,0 0 1 0 0,1 1-1 0 0,-1-1 1 0 0,1 0-1 0 0,0 1 1 0 0,0-1-1 0 0,0 1 1 0 0,0 0-1 0 0,0-1 1 0 0,1 1-1 0 0,0 0 1 0 0,0-1-1 0 0,0 1 1 0 0,0 0-1 0 0,0-1 1 0 0,1 1-1 0 0,0 0 1 0 0,0-1-1 0 0,0 1-15 0 0,2 6 53 0 0,1 1 9 0 0,1-1 0 0 0,0 0-1 0 0,1 0 1 0 0,0-1-1 0 0,1 1 1 0 0,-1-1 0 0 0,2-1-1 0 0,-1 1 1 0 0,1-1-1 0 0,1-1 1 0 0,-1 1 0 0 0,1-1-1 0 0,0-1 1 0 0,1 0-1 0 0,0 0 1 0 0,0-1-1 0 0,0 0 1 0 0,1-1 0 0 0,-1 0-1 0 0,1 0 1 0 0,0-1-1 0 0,0-1 1 0 0,0 0 0 0 0,0 0-1 0 0,1-1 1 0 0,-1-1-1 0 0,0 0 1 0 0,1 0 0 0 0,-1-1-1 0 0,0 0 1 0 0,0-1-1 0 0,0-1 1 0 0,1 0-62 0 0,-2 0 71 0 0,0-1 0 0 0,0 0 0 0 0,0 0 0 0 0,-1-1-1 0 0,1-1 1 0 0,-1 1 0 0 0,0-2 0 0 0,-1 1 0 0 0,0-1 0 0 0,0 0 0 0 0,0-1 0 0 0,-1 0 0 0 0,0 0 0 0 0,0 0-1 0 0,-1-1 1 0 0,0 0 0 0 0,-1-1 0 0 0,0 1 0 0 0,0-1 0 0 0,-1 0 0 0 0,0 0 0 0 0,-1 0 0 0 0,0 0 0 0 0,1-11-71 0 0,-2 14-42 0 0,-1-2 0 0 0,0 1 0 0 0,0 0 0 0 0,-1 0 0 0 0,0 0 0 0 0,0 0 0 0 0,-1 0 0 0 0,0 0 0 0 0,0 0 0 0 0,-1 0 0 0 0,0 0 0 0 0,-1 0 1 0 0,1 1-1 0 0,-2-1 0 0 0,1 1 0 0 0,-1-1 0 0 0,0 1 0 0 0,0 1 0 0 0,-1-1 0 0 0,0 0 0 0 0,0 1 0 0 0,-1 0 0 0 0,1 0 0 0 0,-1 1 0 0 0,0 0 1 0 0,-1 0-1 0 0,0 0 0 0 0,1 1 0 0 0,-1 0 0 0 0,-1 0 0 0 0,1 0 0 0 0,-7-1 42 0 0,-96-15-2188 0 0,38 32-4917 0 0,53-5-3522 0 0</inkml:trace>
  <inkml:trace contextRef="#ctx0" brushRef="#br0" timeOffset="751.577">1429 871 5113 0 0,'0'0'3135'0'0,"0"0"-1613"0"0,0 0-672 0 0,0 0-14 0 0,0 0 229 0 0,0 0 109 0 0,0 0-16 0 0,0 0-70 0 0,0 0-48 0 0,0 0-41 0 0,0 0-39 0 0,39 8-20 0 0,120 21-60 0 0,-153-27-791 0 0,0-1 0 0 0,0 0 0 0 0,0 0 0 0 0,0 0-1 0 0,1-1 1 0 0,-1 0 0 0 0,0 0 0 0 0,0-1 0 0 0,0 0-1 0 0,1 0 1 0 0,-1 0 0 0 0,0-1 0 0 0,0 0-1 0 0,1 0-88 0 0,8-4 283 0 0,5-1 1 0 0,-1 0 0 0 0,0-2 0 0 0,0 0 0 0 0,-1-1-1 0 0,0-1 1 0 0,-1 0 0 0 0,0-2 0 0 0,15-13-284 0 0,-25 20 40 0 0,0-1 0 0 0,0 0 0 0 0,-1-1 0 0 0,0 1 0 0 0,0-1 0 0 0,-1 0 0 0 0,1 0 0 0 0,-2-1 0 0 0,1 0 0 0 0,-2 0-1 0 0,1 0 1 0 0,-1 0 0 0 0,0 0 0 0 0,-1-1 0 0 0,0 1 0 0 0,0-1 0 0 0,-1 1 0 0 0,-1-1 0 0 0,0 0 0 0 0,0 0-40 0 0,-2 4-12 0 0,-1 1-1 0 0,0-1 1 0 0,0 1-1 0 0,0 0 1 0 0,0 1 0 0 0,-1-1-1 0 0,0 0 1 0 0,0 1-1 0 0,0 0 1 0 0,-1 0-1 0 0,1 0 1 0 0,-1 1 0 0 0,0-1-1 0 0,0 1 1 0 0,0 0-1 0 0,0 1 1 0 0,-1-1 0 0 0,1 1-1 0 0,-1 0 1 0 0,0 0-1 0 0,1 1 1 0 0,-1 0-1 0 0,0 0 1 0 0,0 0 0 0 0,0 1-1 0 0,0-1 1 0 0,0 2-1 0 0,0-1 1 0 0,0 0-1 0 0,0 1 1 0 0,1 0 0 0 0,-3 1 12 0 0,-9 2-26 0 0,1 1-1 0 0,-1 0 1 0 0,1 1 0 0 0,0 1 0 0 0,0 1 0 0 0,1 0 0 0 0,0 1 0 0 0,1 0-1 0 0,0 1 1 0 0,0 1 0 0 0,1 0 0 0 0,0 1 0 0 0,1 1 0 0 0,1 0 0 0 0,-7 9 26 0 0,5-7-17 0 0,1 0 0 0 0,1 0 0 0 0,0 1 0 0 0,1 1 1 0 0,1 0-1 0 0,1 0 0 0 0,0 0 0 0 0,1 1 0 0 0,1 1 1 0 0,1-1-1 0 0,0 1 0 0 0,2 0 0 0 0,0 0 0 0 0,1 0 1 0 0,0 6 16 0 0,2-20-11 0 0,1 0 1 0 0,-1 0 0 0 0,1 0 0 0 0,0 0 0 0 0,0 0 0 0 0,0-1-1 0 0,0 1 1 0 0,1 0 0 0 0,0-1 0 0 0,0 1 0 0 0,0-1 0 0 0,1 0 0 0 0,-1 0-1 0 0,1 0 1 0 0,0 0 0 0 0,0 0 0 0 0,1 0 0 0 0,-1-1 0 0 0,1 1 0 0 0,0-1-1 0 0,-1 0 1 0 0,1 0 0 0 0,1-1 0 0 0,-1 1 0 0 0,0-1 0 0 0,1 0-1 0 0,-1 0 1 0 0,1 0 0 0 0,4 0 10 0 0,145 17-418 0 0,-123-22-11 0 0,1-2-1 0 0,-1-1 1 0 0,0-1-1 0 0,0-1 1 0 0,-1-2-1 0 0,-1-2 1 0 0,1 0-1 0 0,15-11 430 0 0,11-2-2756 0 0,-14 6-2742 0 0,-13 3-5422 0 0</inkml:trace>
  <inkml:trace contextRef="#ctx0" brushRef="#br0" timeOffset="1065.975">2639 520 13123 0 0,'0'0'1948'0'0,"0"0"-514"0"0,0 0-327 0 0,0 0-86 0 0,0 0-26 0 0,-36 22-55 0 0,-116 67-114 0 0,65-22 331 0 0,81-60-1051 0 0,0-3-68 0 0,0 1 0 0 0,1-1 0 0 0,0 1 0 0 0,0 1 0 0 0,0-1 0 0 0,1 0 0 0 0,0 1 0 0 0,0 0 0 0 0,0 0 0 0 0,1 0 0 0 0,0 1 0 0 0,0-1 0 0 0,1 1 0 0 0,-1 0 1 0 0,1 0-1 0 0,1-1 0 0 0,-1 1 0 0 0,1 0 0 0 0,0 5-38 0 0,5-8 4 0 0,0 1 0 0 0,0-1 0 0 0,0 0 0 0 0,0 0 0 0 0,1 0 0 0 0,0-1 0 0 0,0 0 0 0 0,0 0 0 0 0,0 0 0 0 0,0 0 0 0 0,0-1 0 0 0,1 0 0 0 0,-1 0 0 0 0,1 0 0 0 0,0-1 0 0 0,0 1 0 0 0,-1-2 0 0 0,1 1 0 0 0,5 0-4 0 0,-9-1 1 0 0,21 4 24 0 0,-2-1-17 0 0,1 1-1 0 0,-1 0 1 0 0,0 2-1 0 0,0 0 1 0 0,-1 2-1 0 0,0 0 1 0 0,0 1-1 0 0,13 9-7 0 0,-30-16 17 0 0,-1-1 1 0 0,0 1-1 0 0,1 0 0 0 0,-1 0 0 0 0,0 0 0 0 0,0 0 0 0 0,0 1 0 0 0,0-1 0 0 0,0 0 0 0 0,-1 1 1 0 0,1-1-1 0 0,-1 1 0 0 0,0 0 0 0 0,1 0 0 0 0,-1-1 0 0 0,0 1 0 0 0,-1 0 0 0 0,1 0 0 0 0,0 0 0 0 0,-1 0 1 0 0,0 0-1 0 0,0 0 0 0 0,0 0 0 0 0,0 0 0 0 0,0 0 0 0 0,0 0 0 0 0,-1 0 0 0 0,1 0 0 0 0,-1 0 1 0 0,0 0-1 0 0,0-1 0 0 0,0 1 0 0 0,0 0 0 0 0,-1 0 0 0 0,1-1 0 0 0,-1 1 0 0 0,0-1 0 0 0,1 1 0 0 0,-1-1 1 0 0,0 0-1 0 0,0 0 0 0 0,-1 0 0 0 0,1 0 0 0 0,0 0 0 0 0,-1 0 0 0 0,-2 1-17 0 0,-18 11 81 0 0,0-1 1 0 0,-1-1-1 0 0,-1-2 0 0 0,0 0 0 0 0,0-1 1 0 0,-1-1-1 0 0,0-2 0 0 0,0-1 0 0 0,-1-1 0 0 0,1-1 1 0 0,-16 0-82 0 0,-111 1-526 0 0,127-10-887 0 0,19 3-2282 0 0,4-3-4585 0 0,2 5-3029 0 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10.50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4 481 9170 0 0,'0'0'984'0'0,"0"0"-262"0"0,0 0-196 0 0,0 0 97 0 0,0 0 331 0 0,0 0 201 0 0,0 0 32 0 0,0 0-71 0 0,0 0-167 0 0,0 0-194 0 0,0 0-184 0 0,-4-11 1205 0 0,22 472 1132 0 0,-15-405-2825 0 0,3 0 0 0 0,2 0 0 0 0,3-1-1 0 0,2-1 1 0 0,17 46-83 0 0,6-34-16 0 0,-35-65 22 0 0,0 1 0 0 0,0-1 1 0 0,0 1-1 0 0,0-1 0 0 0,0 0 1 0 0,1 1-1 0 0,-1-1 0 0 0,0 0 1 0 0,1 0-1 0 0,-1 0 0 0 0,1 0 1 0 0,0 0-1 0 0,-1 0 0 0 0,1-1 1 0 0,0 1-1 0 0,-1 0 0 0 0,1-1 1 0 0,0 1-1 0 0,0-1 0 0 0,-1 0 1 0 0,1 0-1 0 0,0 0 0 0 0,0 0 1 0 0,0 0-1 0 0,-1 0 0 0 0,1 0 1 0 0,0 0-1 0 0,0-1 0 0 0,0 1 1 0 0,-1-1-1 0 0,1 1 0 0 0,0-1 1 0 0,-1 0-1 0 0,1 1 0 0 0,0-1 1 0 0,-1 0-1 0 0,1 0 0 0 0,0-1-6 0 0,13-12 64 0 0,-2 0-1 0 0,1-1 1 0 0,-2-1-1 0 0,0 0 0 0 0,-1 0 1 0 0,-1-1-1 0 0,0 0 1 0 0,-1-1-1 0 0,-1-1-63 0 0,4-3 24 0 0,21-42 19 0 0,-2-2 1 0 0,-3-1-1 0 0,10-40-43 0 0,-33 90 52 0 0,-5 27-89 0 0,-1 13-14 0 0,1-22 51 0 0,-2 21-2 0 0,0 0 1 0 0,1 0 0 0 0,2 0 0 0 0,0 0 0 0 0,1 0 0 0 0,1-1-1 0 0,1 1 1 0 0,1-1 0 0 0,1 1 0 0 0,1-2 0 0 0,1 1-1 0 0,1-1 1 0 0,0 0 0 0 0,2-1 0 0 0,0 0 0 0 0,1-1 0 0 0,5 5 1 0 0,-9-16 4 0 0,0 0 1 0 0,1-1 0 0 0,0 0-1 0 0,1 0 1 0 0,-1-1 0 0 0,1 0-1 0 0,0-1 1 0 0,0 0 0 0 0,0-1-1 0 0,1 0 1 0 0,-1 0 0 0 0,1-1-1 0 0,0-1 1 0 0,-1 1 0 0 0,1-2-1 0 0,0 0 1 0 0,0 0 0 0 0,5-1-5 0 0,-7-2 46 0 0,0 0 1 0 0,0-1-1 0 0,-1 0 0 0 0,1 0 1 0 0,-1-1-1 0 0,0 0 1 0 0,-1-1-1 0 0,1 1 1 0 0,-1-1-1 0 0,0-1 1 0 0,0 1-1 0 0,-1-1 1 0 0,0-1-1 0 0,0 1 0 0 0,-1-1 1 0 0,0 0-1 0 0,0 0 1 0 0,0-1-47 0 0,23-40 156 0 0,-3-2-1 0 0,-2 0 1 0 0,-1-1 0 0 0,-4-1-1 0 0,-1-1 1 0 0,-3-1 0 0 0,-2 0-1 0 0,1-31-155 0 0,4-121 98 0 0,-17 204-195 0 0,0 1 0 0 0,0-1 1 0 0,0 1-1 0 0,0-1 0 0 0,0 1 1 0 0,0-1-1 0 0,-1 1 0 0 0,1-1 1 0 0,-1 1-1 0 0,1-1 0 0 0,-1 1 1 0 0,0-1-1 0 0,0 1 0 0 0,0 0 0 0 0,-1 0 1 0 0,1-1-1 0 0,0 1 0 0 0,-1 0 1 0 0,1 0-1 0 0,-1 0 0 0 0,0 1 1 0 0,0-1-1 0 0,0 0 0 0 0,0 1 1 0 0,0-1-1 0 0,-1 0 97 0 0,-3 7-7886 0 0,1 2-3951 0 0</inkml:trace>
  <inkml:trace contextRef="#ctx0" brushRef="#br0" timeOffset="553.814">1374 157 14019 0 0,'0'0'680'0'0,"0"0"-305"0"0,0 0-112 0 0,0 0 141 0 0,0 0 222 0 0,0 0 143 0 0,0 0-33 0 0,0 0-80 0 0,0 0-103 0 0,0 0-54 0 0,0 0 12 0 0,0 0-30 0 0,0 0-7 0 0,3 24 1 0 0,17 118 427 0 0,12 39 1143 0 0,-17 85-866 0 0,-12 52-1179 0 0,-3-260 56 0 0,18 65 7 0 0,-17-122-59 0 0,0 0 1 0 0,0-1 0 0 0,0 1-1 0 0,0-1 1 0 0,1 1 0 0 0,-1-1-1 0 0,0 1 1 0 0,0-1 0 0 0,1 0-1 0 0,-1 0 1 0 0,0 0 0 0 0,0 1-1 0 0,1-1 1 0 0,-1 0 0 0 0,0-1-1 0 0,1 1 1 0 0,-1 0 0 0 0,0 0-1 0 0,1-1 1 0 0,-1 1 0 0 0,0 0-1 0 0,0-1 1 0 0,0 1 0 0 0,1-1-1 0 0,-1 0 1 0 0,0 1 0 0 0,0-1-1 0 0,0 0 1 0 0,0 0 0 0 0,0 1-1 0 0,0-1 1 0 0,0 0 0 0 0,0 0-1 0 0,-1 0 1 0 0,1 0 0 0 0,0 0-1 0 0,0 0 1 0 0,-1-1 0 0 0,1 1-1 0 0,-1 0 1 0 0,1 0 0 0 0,-1 0-1 0 0,0-1 1 0 0,1 1-5 0 0,224-292 292 0 0,-222 289-296 0 0,0 0 0 0 0,1 0 0 0 0,-1 1 1 0 0,1-1-1 0 0,0 0 0 0 0,-1 1 0 0 0,2 0 0 0 0,-1 0 0 0 0,0 0 1 0 0,1 1-1 0 0,-1 0 0 0 0,1-1 0 0 0,-1 2 0 0 0,1-1 0 0 0,0 0 0 0 0,0 1 1 0 0,3-1 3 0 0,16 45-58 0 0,-19-11 63 0 0,-1 0 0 0 0,-2 0 0 0 0,0 0 0 0 0,-3 0 0 0 0,0 0 0 0 0,-3 1 0 0 0,0-1 0 0 0,-4 7-5 0 0,2 3-138 0 0,18-14-3057 0 0,11-35-7681 0 0,-14 2-599 0 0</inkml:trace>
  <inkml:trace contextRef="#ctx0" brushRef="#br0" timeOffset="7042.516">2707 908 0 0 0,'0'0'910'0'0,"0"0"875"0"0,0 0 8 0 0,0 0-313 0 0,0 0-245 0 0,0 0-135 0 0,0 0-45 0 0,0 0-63 0 0,0 0-76 0 0,0 0-82 0 0,0-6-38 0 0,-1-20 10 0 0,1 24-641 0 0,-1 1 1 0 0,0-1-1 0 0,1 1 0 0 0,-1 0 1 0 0,0-1-1 0 0,0 1 1 0 0,0 0-1 0 0,0 0 1 0 0,0-1-1 0 0,0 1 1 0 0,0 0-1 0 0,-1 0 1 0 0,1 0-1 0 0,0 0 1 0 0,-1 1-1 0 0,1-1 1 0 0,0 0-1 0 0,-1 1 1 0 0,1-1-1 0 0,-1 0 1 0 0,1 1-1 0 0,-1 0 1 0 0,1-1-1 0 0,-1 1 0 0 0,0 0 1 0 0,1 0-1 0 0,-1 0 1 0 0,0 0-166 0 0,-2-1 280 0 0,-13 1-103 0 0,1 1 0 0 0,-1 0 0 0 0,1 1 1 0 0,-1 1-1 0 0,1 0 0 0 0,0 2 0 0 0,0 0 0 0 0,0 0 1 0 0,1 1-1 0 0,0 1 0 0 0,0 1 0 0 0,1 0 1 0 0,0 1-1 0 0,0 1 0 0 0,1 0 0 0 0,0 0 1 0 0,0 1-1 0 0,2 1 0 0 0,-9 10-177 0 0,14-17 13 0 0,-1 0 0 0 0,1 1 0 0 0,0 0 0 0 0,1 0 1 0 0,-1 0-1 0 0,1 1 0 0 0,0 0 0 0 0,1 0 0 0 0,0 0 0 0 0,0 1 0 0 0,0-1 0 0 0,1 1 0 0 0,0 0 0 0 0,1 0 1 0 0,-1 0-1 0 0,2 0 0 0 0,-1 1 0 0 0,1-1 0 0 0,0 0 0 0 0,1 1 0 0 0,0-1 0 0 0,0 1 0 0 0,1-1 0 0 0,0 0 1 0 0,1 1-1 0 0,0-1 0 0 0,0 0 0 0 0,0 0 0 0 0,1 0 0 0 0,0 0 0 0 0,1-1 0 0 0,0 1 0 0 0,0-1 0 0 0,3 3-13 0 0,-1-4 10 0 0,0-1 0 0 0,1 0-1 0 0,0-1 1 0 0,-1 1-1 0 0,1-1 1 0 0,1-1-1 0 0,-1 1 1 0 0,1-1 0 0 0,-1-1-1 0 0,1 1 1 0 0,0-1-1 0 0,0 0 1 0 0,0-1-1 0 0,0 0 1 0 0,0-1 0 0 0,0 1-1 0 0,0-1 1 0 0,0-1-1 0 0,0 0 1 0 0,0 0 0 0 0,0 0-1 0 0,4-2-9 0 0,7-2 97 0 0,0 0 0 0 0,-1-2 0 0 0,0 0 0 0 0,0-1-1 0 0,0-1 1 0 0,-1-1 0 0 0,-1 0 0 0 0,13-10-97 0 0,-11 6 81 0 0,0-1 0 0 0,-1 0 0 0 0,-1-1 0 0 0,-1 0-1 0 0,0-2 1 0 0,-1 1 0 0 0,-1-2 0 0 0,0 0 0 0 0,-2-1 0 0 0,0 0 0 0 0,-1 0 0 0 0,-1-1-1 0 0,-1 0 1 0 0,4-21-81 0 0,-11 41 19 0 0,0-1 0 0 0,0 0 0 0 0,-1 0 0 0 0,1 0 0 0 0,-1 0 0 0 0,1 1 0 0 0,-1-1 0 0 0,0 0 0 0 0,0 0 0 0 0,1 0 0 0 0,-2 0 0 0 0,1 0 0 0 0,0 0 0 0 0,0 0 0 0 0,0 0 0 0 0,-1 0 0 0 0,1 0 0 0 0,-1 0 0 0 0,0 0 0 0 0,1 1 0 0 0,-1-1 0 0 0,0 0 0 0 0,0 0 0 0 0,0 1 0 0 0,0-1 0 0 0,-1 1 0 0 0,1-1 0 0 0,0 1 0 0 0,-1-1-19 0 0,-9 29-172 0 0,7-16 165 0 0,1 1 0 0 0,0-1 1 0 0,1 1-1 0 0,0 0 0 0 0,1 0 0 0 0,0 0 1 0 0,1 0-1 0 0,0 0 0 0 0,1 0 0 0 0,0 0 1 0 0,1-1-1 0 0,1 1 0 0 0,0 0 0 0 0,0-1 1 0 0,1 1-1 0 0,3 4 7 0 0,6 3-6 0 0,1-1 1 0 0,1-1-1 0 0,1 0 1 0 0,0 0-1 0 0,1-2 1 0 0,1 0-1 0 0,0-1 1 0 0,15 7 5 0 0,-25-16 2 0 0,1 0 1 0 0,-1-1-1 0 0,1-1 0 0 0,-1 1 0 0 0,1-1 1 0 0,0-1-1 0 0,1 0 0 0 0,-1 0 1 0 0,0-1-1 0 0,0 0 0 0 0,1 0 1 0 0,-1-1-1 0 0,1-1 0 0 0,-1 1 0 0 0,0-1 1 0 0,1-1-1 0 0,-1 0 0 0 0,0 0 1 0 0,0-1-1 0 0,0 0 0 0 0,-1-1 1 0 0,6-2-3 0 0,14-15 24 0 0,-1-1 0 0 0,-1-2 0 0 0,-2 0-1 0 0,0-2 1 0 0,-1 0 0 0 0,-2-2 0 0 0,-1 0 0 0 0,-1-1 0 0 0,-1-1 0 0 0,-2-1 0 0 0,12-32-24 0 0,-20 47 3 0 0,25-46-7 0 0,-3-1-1 0 0,-3-2 1 0 0,-3-1-1 0 0,-2-1 0 0 0,-4 0 1 0 0,-2-2-1 0 0,-4 0 1 0 0,-2 0-1 0 0,-2-40 5 0 0,-8 102 6 0 0,2-3 28 0 0,-1 1 0 0 0,-1-1-1 0 0,0 0 1 0 0,0 1-1 0 0,-1-1 1 0 0,0 1-1 0 0,-1-1 1 0 0,0 1-1 0 0,0-1 1 0 0,-1 1-1 0 0,-1 0 1 0 0,1 0-1 0 0,-1 0 1 0 0,-1 1-1 0 0,1-1 1 0 0,-2 1-1 0 0,0-1-33 0 0,5 7 16 0 0,0 1 0 0 0,0 0 0 0 0,0 0-1 0 0,0 0 1 0 0,0 0 0 0 0,-1 0 0 0 0,1 0 0 0 0,0 0-1 0 0,0 0 1 0 0,-1 0 0 0 0,1 1 0 0 0,-1-1 0 0 0,1 0-1 0 0,-1 1 1 0 0,1-1 0 0 0,-1 1 0 0 0,1 0 0 0 0,-1-1-1 0 0,1 1 1 0 0,-1 0 0 0 0,1 0 0 0 0,-1 0 0 0 0,0 0-1 0 0,1 0 1 0 0,-1 1 0 0 0,1-1 0 0 0,-1 0 0 0 0,1 1-1 0 0,-1-1 1 0 0,1 1 0 0 0,-1-1 0 0 0,1 1 0 0 0,0 0-1 0 0,-1 0 1 0 0,1-1 0 0 0,0 1 0 0 0,-1 0 0 0 0,1 0-1 0 0,0 0 1 0 0,0 0 0 0 0,0 1 0 0 0,0-1 0 0 0,0 0-1 0 0,0 0 1 0 0,0 1 0 0 0,0-1 0 0 0,0 1-16 0 0,-34 70 93 0 0,23-27-40 0 0,3 0 0 0 0,1 1 0 0 0,3 0 0 0 0,1 0 0 0 0,2 0-1 0 0,3 1 1 0 0,1-1 0 0 0,3 2-53 0 0,10 86 141 0 0,6 0-1 0 0,21 63-140 0 0,33 34 55 0 0,-67-219-587 0 0,-12-48-373 0 0,2 26 674 0 0,-14-93-5761 0 0,11 70-838 0 0,1 19-4211 0 0</inkml:trace>
  <inkml:trace contextRef="#ctx0" brushRef="#br0" timeOffset="7294.079">3000 600 14707 0 0,'0'0'1773'0'0,"0"0"-499"0"0,0 0-384 0 0,0 0-117 0 0,0 0 50 0 0,0 0 74 0 0,0 0 53 0 0,0 0-29 0 0,0 0-105 0 0,34-4-95 0 0,112-15-106 0 0,56-1 385 0 0,1 8 0 0 0,1 9-1000 0 0,-101 5-402 0 0,-54 0-1636 0 0,0-2-4675 0 0,-26 0-5549 0 0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20.9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397 7 2665 0 0,'0'0'3007'0'0,"0"0"-1255"0"0,0 0-411 0 0,0 0 108 0 0,0 0 198 0 0,0 0 134 0 0,0 0-60 0 0,0 0-252 0 0,0 0-297 0 0,0 0-241 0 0,0 0-172 0 0,4-6 950 0 0,-4 100 254 0 0,-4 573 1037 0 0,4-655-2987 0 0,0 42 21 0 0,-3 1 1 0 0,-2-1 0 0 0,-12 51-35 0 0,-3-53-277 0 0,19-69-7355 0 0,1-3-1227 0 0,0 14-856 0 0</inkml:trace>
  <inkml:trace contextRef="#ctx0" brushRef="#br0" timeOffset="291.957">0 620 9114 0 0,'0'0'3058'0'0,"0"0"-1639"0"0,0 0-696 0 0,0 0-67 0 0,0 0 89 0 0,0 0 140 0 0,0 0-7 0 0,0 0-100 0 0,0 0-94 0 0,0 0-122 0 0,0 0-97 0 0,0 0-73 0 0,0 0-45 0 0,29-6-58 0 0,88-18-58 0 0,-66 14-196 0 0,-1-2 0 0 0,0-3 0 0 0,0-2 0 0 0,37-19-35 0 0,41-34-3838 0 0,-92 49-3348 0 0,-23 12-3156 0 0</inkml:trace>
  <inkml:trace contextRef="#ctx0" brushRef="#br0" timeOffset="692.333">773 107 12291 0 0,'0'0'1339'0'0,"0"0"-501"0"0,0 0-96 0 0,0 0 130 0 0,0 0 191 0 0,0 0 69 0 0,0 0-112 0 0,0 0-197 0 0,0 0-204 0 0,-8 34-157 0 0,-26 106-120 0 0,22-5 204 0 0,14 88-248 0 0,-2-220-292 0 0,1 0 0 0 0,-1 0 0 0 0,1 0 0 0 0,0 0 0 0 0,0 0 0 0 0,0 0 0 0 0,1 0 0 0 0,-1 0 0 0 0,1 0 0 0 0,-1 0 0 0 0,1-1 0 0 0,0 1 0 0 0,0 0-1 0 0,0-1 1 0 0,0 0 0 0 0,1 0 0 0 0,-1 1 0 0 0,1-1 0 0 0,-1 0 0 0 0,1-1 0 0 0,0 1 0 0 0,-1 0 0 0 0,1-1 0 0 0,0 0 0 0 0,0 0 0 0 0,0 0 0 0 0,0 0 0 0 0,1 0-1 0 0,-1 0 1 0 0,0-1 0 0 0,0 1 0 0 0,0-1 0 0 0,1 0 0 0 0,-1 0 0 0 0,0 0 0 0 0,0-1 0 0 0,0 1 0 0 0,1-1-6 0 0,7-2 27 0 0,0 0 0 0 0,0 0 1 0 0,0-2-1 0 0,0 1 0 0 0,0-1 0 0 0,-1-1 1 0 0,0 0-1 0 0,0 0 0 0 0,-1-1 0 0 0,4-3-27 0 0,37-23 8 0 0,-43 28-13 0 0,0 1 0 0 0,1 1 1 0 0,-1-1-1 0 0,1 1 0 0 0,-1 0 1 0 0,1 1-1 0 0,0 0 0 0 0,0 0 0 0 0,0 0 1 0 0,0 1-1 0 0,3 0 5 0 0,-9 3 1 0 0,-1-1 0 0 0,1 0 0 0 0,-1 0 0 0 0,1 1 0 0 0,-1-1 0 0 0,1 1 0 0 0,-1-1 0 0 0,0 1 0 0 0,0 0 0 0 0,0-1 0 0 0,0 1 0 0 0,0 0 0 0 0,0 0 0 0 0,-1 0 0 0 0,1-1 0 0 0,0 1-1 0 0,-1 0 1 0 0,0 0 0 0 0,1 0 0 0 0,-1 0 0 0 0,0 0 0 0 0,0 0 0 0 0,0 0 0 0 0,0 0 0 0 0,0 0-1 0 0,0 0 0 0 0,2 229 276 0 0,-2-228-289 0 0,0 0 1 0 0,0 0-1 0 0,0-1 1 0 0,0 1 0 0 0,0 0-1 0 0,1-1 1 0 0,-1 1-1 0 0,1 0 1 0 0,0-1-1 0 0,0 1 1 0 0,0 0-1 0 0,0-1 1 0 0,0 1-1 0 0,0-1 1 0 0,1 0-1 0 0,-1 1 1 0 0,1-1-1 0 0,0 0 1 0 0,-1 0-1 0 0,1 0 1 0 0,0 0-1 0 0,0 0 1 0 0,1-1-1 0 0,-1 1 1 0 0,0-1-1 0 0,0 1 1 0 0,1-1-1 0 0,-1 0 1 0 0,1 0-1 0 0,-1 0 1 0 0,1 0-1 0 0,-1 0 1 0 0,1 0-1 0 0,0-1 1 0 0,0 1-1 0 0,-1-1 1 0 0,1 0-1 0 0,0 0 1 0 0,-1 0 0 0 0,1 0-1 0 0,0-1 1 0 0,0 1-1 0 0,-1-1 1 0 0,1 1-1 0 0,0-1 1 0 0,-1 0-1 0 0,3-1 13 0 0,41-30-1743 0 0,-18 7-5332 0 0,-20 17-3804 0 0</inkml:trace>
  <inkml:trace contextRef="#ctx0" brushRef="#br0" timeOffset="1036.767">1478 832 3257 0 0,'0'0'2005'0'0,"0"0"23"0"0,0 0 8 0 0,0 0-17 0 0,0 0-177 0 0,0 0-275 0 0,0 0-282 0 0,0 0-226 0 0,0 0-196 0 0,35-3-159 0 0,110-9-114 0 0,-83-6 171 0 0,-55 12-578 0 0,0-1-92 0 0,1 0-1 0 0,-1 0 1 0 0,0 0-1 0 0,-1-1 1 0 0,0 0-1 0 0,0 0 1 0 0,-1-1-1 0 0,0 0 1 0 0,0 1 0 0 0,-1-2-1 0 0,0 1 1 0 0,-1 0-1 0 0,0-1 1 0 0,0 0-1 0 0,-1 0 1 0 0,0 0 0 0 0,-1 0-1 0 0,0 0 1 0 0,-1 0-1 0 0,0 0 1 0 0,-1-8-91 0 0,1 15-11 0 0,0 0 1 0 0,0 0 0 0 0,-1-1 0 0 0,0 1 0 0 0,1 0-1 0 0,-1 0 1 0 0,0 0 0 0 0,0 0 0 0 0,-1 0-1 0 0,1 0 1 0 0,-1 0 0 0 0,1 1 0 0 0,-1-1 0 0 0,0 0-1 0 0,0 1 1 0 0,0-1 0 0 0,0 1 0 0 0,0 0-1 0 0,-1 0 1 0 0,1 0 0 0 0,-1 0 0 0 0,1 0 0 0 0,-1 0-1 0 0,0 1 1 0 0,0-1 0 0 0,0 1 0 0 0,0 0-1 0 0,0 0 1 0 0,0 0 0 0 0,0 0 0 0 0,0 0 0 0 0,0 1-1 0 0,-1 0 11 0 0,-5-1-29 0 0,1 0-1 0 0,-1 1 1 0 0,0 0 0 0 0,1 1-1 0 0,-1-1 1 0 0,1 2-1 0 0,-1-1 1 0 0,1 1-1 0 0,0 1 1 0 0,-1 0-1 0 0,1 0 1 0 0,0 1 29 0 0,-11 6 11 0 0,1 1 1 0 0,0 1 0 0 0,1 1-1 0 0,1 0 1 0 0,0 1-1 0 0,0 1 1 0 0,2 1 0 0 0,0 0-1 0 0,1 0 1 0 0,0 2-1 0 0,1-1 1 0 0,2 2 0 0 0,-1-1-1 0 0,2 2 1 0 0,1-1-1 0 0,-5 17-11 0 0,10-29 17 0 0,1 0 1 0 0,0 0-1 0 0,1 0 0 0 0,-1 0 0 0 0,1 0 1 0 0,1 1-1 0 0,0-1 0 0 0,0 0 0 0 0,0 0 0 0 0,1 0 1 0 0,0 1-1 0 0,0-1 0 0 0,0 0 0 0 0,1 0 0 0 0,0 0 1 0 0,1-1-1 0 0,0 1 0 0 0,0 0 0 0 0,0-1 0 0 0,1 0 1 0 0,0 0-1 0 0,0 0 0 0 0,0 0 0 0 0,1-1 0 0 0,0 1 1 0 0,0-1-1 0 0,0 0 0 0 0,1-1 0 0 0,0 1 0 0 0,2 0-17 0 0,18 8 30 0 0,0-2-1 0 0,1-1 1 0 0,0-1-1 0 0,0-1 1 0 0,1-1-1 0 0,0-2 1 0 0,0-1-1 0 0,1-1 0 0 0,-1-1 1 0 0,1-2-1 0 0,0-1 1 0 0,23-3-30 0 0,37-13-2154 0 0,-70 12-555 0 0,0 0-7419 0 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24.5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289 717 2521 0 0,'0'0'1724'0'0,"0"0"-444"0"0,0 0-116 0 0,0 0 174 0 0,0 0 158 0 0,0 0 58 0 0,0 0-183 0 0,0 0-293 0 0,0 0-316 0 0,0 0-279 0 0,0 0-156 0 0,-23-1-63 0 0,-71 2-11 0 0,91-1-232 0 0,0 0 0 0 0,0 0 0 0 0,1 1-1 0 0,-1-1 1 0 0,0 1 0 0 0,1-1 0 0 0,-1 1 0 0 0,0 0-1 0 0,1 0 1 0 0,-1 0 0 0 0,1 1 0 0 0,0-1-1 0 0,-1 1 1 0 0,1-1 0 0 0,0 1 0 0 0,0 0 0 0 0,0 0-1 0 0,0 0 1 0 0,0 0 0 0 0,-1 2-21 0 0,-5 4 99 0 0,-3 2-46 0 0,1 1-1 0 0,0-1 1 0 0,1 1-1 0 0,0 1 1 0 0,1 0-1 0 0,0 0 1 0 0,1 1-1 0 0,1-1 1 0 0,0 2 0 0 0,0-1-1 0 0,1 1 1 0 0,1 0-1 0 0,0 0 1 0 0,1 0-1 0 0,1 0 1 0 0,0 0-1 0 0,1 1 1 0 0,0-1-1 0 0,1 1 1 0 0,1 0-53 0 0,0-10 58 0 0,0 0 0 0 0,1 0 0 0 0,-1-1-1 0 0,1 1 1 0 0,0-1 0 0 0,0 1 0 0 0,1-1 0 0 0,-1 0 0 0 0,1 0-1 0 0,0 0 1 0 0,0 0 0 0 0,0 0 0 0 0,1-1 0 0 0,-1 0 0 0 0,1 1-1 0 0,0-1 1 0 0,0 0 0 0 0,0-1 0 0 0,0 1 0 0 0,1-1 0 0 0,-1 0-1 0 0,0 0 1 0 0,1 0 0 0 0,0-1 0 0 0,-1 1 0 0 0,1-1 0 0 0,3 0-58 0 0,2 1 159 0 0,-1 0 1 0 0,1-1 0 0 0,0 0-1 0 0,0-1 1 0 0,-1 0-1 0 0,1 0 1 0 0,0-1 0 0 0,0 0-1 0 0,-1-1 1 0 0,1 0 0 0 0,-1-1-1 0 0,1 0 1 0 0,2-1-160 0 0,14-10 219 0 0,-2 0 1 0 0,0-2-1 0 0,-1 0 1 0 0,0-2-1 0 0,-1 0 0 0 0,-2-1 1 0 0,1-2-1 0 0,-2 0 1 0 0,-1-1-1 0 0,-1-1 1 0 0,-1 0-1 0 0,13-25-219 0 0,-2-2 58 0 0,-3-2-1 0 0,-2 0 0 0 0,-2-1 1 0 0,-3-1-1 0 0,-2-1 1 0 0,-2-2-58 0 0,-6 24-38 0 0,-3 0 0 0 0,0 0 0 0 0,-2 0 1 0 0,-2 0-1 0 0,-1 0 0 0 0,-3-16 38 0 0,2 34-38 0 0,0 0 0 0 0,-2 1 0 0 0,0-1 1 0 0,0 1-1 0 0,-1 0 0 0 0,-1 0 0 0 0,-1 0 0 0 0,0 1 0 0 0,-4-6 38 0 0,8 14-14 0 0,0 0-1 0 0,0 1 1 0 0,-1 0-1 0 0,1-1 1 0 0,-1 1-1 0 0,0 0 1 0 0,0 1-1 0 0,-1-1 1 0 0,1 1-1 0 0,-1 0 1 0 0,1 0-1 0 0,-1 0 1 0 0,0 1-1 0 0,0-1 1 0 0,0 1-1 0 0,-1 0 1 0 0,1 1-1 0 0,0-1 1 0 0,-1 1-1 0 0,1 0 1 0 0,-1 1-1 0 0,1-1 1 0 0,-1 1-1 0 0,1 0 1 0 0,-1 1-1 0 0,1-1 1 0 0,-1 1 14 0 0,-4 3-4 0 0,0 0 1 0 0,1 1 0 0 0,0 1-1 0 0,0-1 1 0 0,0 1-1 0 0,0 1 1 0 0,1 0 0 0 0,1 0-1 0 0,-1 0 1 0 0,1 1-1 0 0,0 0 1 0 0,1 1 0 0 0,-1-1-1 0 0,2 1 1 0 0,-1 1-1 0 0,2-1 1 0 0,-1 1 0 0 0,1 0 3 0 0,-7 18 24 0 0,1 2 1 0 0,1-1 0 0 0,2 1 0 0 0,1 0 0 0 0,1 1-1 0 0,2-1 1 0 0,0 1 0 0 0,3 0 0 0 0,0 0 0 0 0,3 2-25 0 0,1 1 94 0 0,2 0 1 0 0,2 0 0 0 0,1 0-1 0 0,2-1 1 0 0,1 0 0 0 0,1-1-1 0 0,2 0 1 0 0,1-1 0 0 0,2-1-1 0 0,1-1 1 0 0,1-1 0 0 0,1 0 0 0 0,2-1-1 0 0,0-2 1 0 0,13 10-95 0 0,-26-24 54 0 0,0-1 0 0 0,1-1 0 0 0,0 0 0 0 0,1-1 0 0 0,-1 0 0 0 0,1 0 0 0 0,1-1 0 0 0,0-1-1 0 0,0 0 1 0 0,0-1 0 0 0,2 1-54 0 0,-13-6 5 0 0,-1 0-1 0 0,0 0 1 0 0,0 0 0 0 0,1 0-1 0 0,-1 0 1 0 0,0 0-1 0 0,0 0 1 0 0,1 0-1 0 0,-1 0 1 0 0,0-1 0 0 0,0 1-1 0 0,1 0 1 0 0,-1-1-1 0 0,0 1 1 0 0,0-1-1 0 0,0 1 1 0 0,0-1 0 0 0,0 0-1 0 0,0 0 1 0 0,0 1-1 0 0,0-1 1 0 0,0 0-1 0 0,0 0 1 0 0,0 0 0 0 0,0 0-1 0 0,0 0 1 0 0,-1 0-1 0 0,1 0 1 0 0,0 0-1 0 0,-1 0 1 0 0,1 0 0 0 0,-1-1-1 0 0,1 1 1 0 0,-1 0-1 0 0,0 0 1 0 0,1-1-1 0 0,-1 1 1 0 0,0 0 0 0 0,0 0-1 0 0,0-1 1 0 0,0 1-1 0 0,0 0 1 0 0,0 0-1 0 0,0-1 1 0 0,-1 1-1 0 0,1-1-3 0 0,0-28-5382 0 0,-1 17-1339 0 0,1 9-4931 0 0</inkml:trace>
  <inkml:trace contextRef="#ctx0" brushRef="#br0" timeOffset="320.907">1112 643 13467 0 0,'0'0'737'0'0,"0"0"-342"0"0,0 0-28 0 0,0 0 205 0 0,0 0 164 0 0,0 0-2 0 0,0 0-160 0 0,0 0-232 0 0,0 0-150 0 0,-9 33-64 0 0,-26 103-43 0 0,27-35 61 0 0,8-95-97 0 0,1-1 1 0 0,-1 0 0 0 0,1 0 0 0 0,0 1 0 0 0,1-1 0 0 0,-1 0 0 0 0,1 0 0 0 0,0 0-1 0 0,0 0 1 0 0,1-1 0 0 0,0 1 0 0 0,-1-1 0 0 0,2 1 0 0 0,-1-1 0 0 0,0 0 0 0 0,1 0-1 0 0,0 0 1 0 0,0-1 0 0 0,0 1 0 0 0,0-1 0 0 0,0 0 0 0 0,1 0 0 0 0,-1 0-1 0 0,1-1 1 0 0,0 0 0 0 0,0 0 0 0 0,0 0 0 0 0,0 0 0 0 0,0-1 0 0 0,0 0 0 0 0,1 0-1 0 0,-1 0 1 0 0,5 0-50 0 0,-6-1 88 0 0,0 0 0 0 0,0 0 1 0 0,0 0-1 0 0,0-1 0 0 0,0 1 0 0 0,-1-1 0 0 0,1 0 0 0 0,0 0 0 0 0,-1 0 0 0 0,1 0 0 0 0,0-1 0 0 0,-1 0 0 0 0,1 1 0 0 0,-1-1 0 0 0,0-1 0 0 0,0 1 0 0 0,0 0 1 0 0,0-1-1 0 0,0 1 0 0 0,0-1 0 0 0,-1 0 0 0 0,1 0 0 0 0,-1 0 0 0 0,0 0 0 0 0,0-1 0 0 0,0 1-88 0 0,6-12 46 0 0,-2 0 0 0 0,0 0 0 0 0,-1 0 0 0 0,0-1 0 0 0,-1 1 0 0 0,-1-1 1 0 0,0 0-1 0 0,-1 0 0 0 0,-1-1 0 0 0,-1 1 0 0 0,0 0 0 0 0,-1 0 0 0 0,-2-8-46 0 0,2 17-138 0 0,0 0 0 0 0,-1 0 1 0 0,1 0-1 0 0,-2 0 0 0 0,1 0 0 0 0,-1 1 0 0 0,0-1 0 0 0,0 1 1 0 0,-1 0-1 0 0,0-1 0 0 0,0 2 0 0 0,-3-5 138 0 0,-16-13-4025 0 0,-2 2-4883 0 0,14 13 486 0 0</inkml:trace>
  <inkml:trace contextRef="#ctx0" brushRef="#br0" timeOffset="853.177">1647 154 7602 0 0,'0'0'2279'0'0,"0"0"-387"0"0,0 0-319 0 0,0 0-48 0 0,0 0-58 0 0,0 0-119 0 0,0 0-214 0 0,0 0-260 0 0,0 0-197 0 0,0 0-149 0 0,0 0-108 0 0,0 0-80 0 0,0 0-58 0 0,0 0-34 0 0,0 12 745 0 0,27 249 1667 0 0,-13 36-2310 0 0,-23-46-267 0 0,8-194-187 0 0,1-56 60 0 0,0-1-3 0 0,0 0-25 0 0,0 0-34 0 0,0 0-53 0 0,1-13-795 0 0,9-20-622 0 0,3-12-2214 0 0,-4 17-2885 0 0,-4 16-3112 0 0</inkml:trace>
  <inkml:trace contextRef="#ctx0" brushRef="#br0" timeOffset="1102.858">1391 578 11058 0 0,'0'0'1537'0'0,"0"0"-529"0"0,0 0-292 0 0,0 0 67 0 0,0 0 166 0 0,0 0 58 0 0,0 0-48 0 0,0 0-100 0 0,0 0-100 0 0,0 0-103 0 0,35-3-104 0 0,111-7-109 0 0,78-13-1217 0 0,-175 17-3792 0 0,-35 6-6419 0 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28.5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78 767 280 0 0,'0'0'1210'0'0,"0"0"-310"0"0,0 0-164 0 0,0 0 55 0 0,0 0 126 0 0,0 0 12 0 0,0 0-132 0 0,0 0-235 0 0,0 0-272 0 0,0 0-199 0 0,0 0-24 0 0,9 16 1137 0 0,4 172 2970 0 0,-10 16-3590 0 0,-3-182-469 0 0,-1-1 1 0 0,-1 0-1 0 0,0 1 0 0 0,-2-1 0 0 0,0 0 0 0 0,-1-1 0 0 0,-1 1 1 0 0,-2-1-1 0 0,0 0 0 0 0,0-1 0 0 0,-6 8-115 0 0,-23-1 2486 0 0,33-81-1539 0 0,7 32-909 0 0,0 0 1 0 0,2 0 0 0 0,0 1-1 0 0,2-1 1 0 0,0 1-1 0 0,1 0 1 0 0,1 1-1 0 0,10-16-38 0 0,-2 0-7 0 0,19-41 3 0 0,2 2-1 0 0,4 2 0 0 0,4 1 0 0 0,42-51 5 0 0,-59 88 43 0 0,0 2-1 0 0,3 2 0 0 0,1 1 1 0 0,1 1-1 0 0,1 2 1 0 0,2 1-1 0 0,0 2 1 0 0,2 2-1 0 0,37-16-42 0 0,-63 33 38 0 0,-1 0 1 0 0,1 1-1 0 0,0 1 0 0 0,1 0 0 0 0,-1 1 1 0 0,1 0-1 0 0,-1 1 0 0 0,1 0 1 0 0,0 2-1 0 0,5-1-38 0 0,-16 3 28 0 0,-1 1 0 0 0,1-1 0 0 0,-1 1 0 0 0,1-1 0 0 0,-1 1 0 0 0,0 0 0 0 0,0 0 1 0 0,0 0-1 0 0,-1 0 0 0 0,1 0 0 0 0,-1 0 0 0 0,1 0 0 0 0,-1 0 0 0 0,0 1 0 0 0,0-1 0 0 0,-1 1 0 0 0,1-1 0 0 0,-1 1 1 0 0,1-1-1 0 0,-1 1 0 0 0,0-1 0 0 0,0 1 0 0 0,-1-1 0 0 0,1 0 0 0 0,-1 1 0 0 0,0-1 0 0 0,0 1 0 0 0,0-1 1 0 0,0 0-1 0 0,-1 2-28 0 0,-11 39 94 0 0,-1 0 1 0 0,-3-1-1 0 0,-1-1 0 0 0,-2-1 1 0 0,-2 0-1 0 0,-1-2 1 0 0,-2-1-1 0 0,-2 0 1 0 0,-2-2-1 0 0,-1-2 1 0 0,-5 3-95 0 0,30-31 0 0 0,-22 27-25 0 0,-2-1-1 0 0,-1-2 1 0 0,-2-1-1 0 0,-1-1 1 0 0,-12 7 25 0 0,-4-12-150 0 0,48-22 71 0 0,1-1 0 0 0,-1 0 0 0 0,0 1 0 0 0,-1-1 0 0 0,1 1 0 0 0,0-1 0 0 0,0 0 0 0 0,0 0 0 0 0,0 0 0 0 0,0 0 1 0 0,0 0-1 0 0,0 0 0 0 0,0 0 0 0 0,0 0 0 0 0,0 0 0 0 0,0 0 0 0 0,0-1 0 0 0,0 1 0 0 0,0 0 0 0 0,0-1 1 0 0,0 1-1 0 0,0 0 0 0 0,0-1 0 0 0,0 0 0 0 0,0 1 0 0 0,0-1 0 0 0,0 1 0 0 0,0-1 0 0 0,1 0 0 0 0,-1 0 0 0 0,0 0 1 0 0,0 1-1 0 0,1-1 0 0 0,-1 0 0 0 0,1 0 0 0 0,-1 0 0 0 0,1 0 0 0 0,-1 0 0 0 0,1 0 0 0 0,0 0 0 0 0,-1 0 0 0 0,1 0 1 0 0,0 0-1 0 0,0-1 79 0 0,-1-26-9057 0 0,1 19 702 0 0</inkml:trace>
  <inkml:trace contextRef="#ctx0" brushRef="#br0" timeOffset="612.319">929 1041 1256 0 0,'0'0'1897'0'0,"0"0"-661"0"0,0 0-68 0 0,0 0 256 0 0,0 0 186 0 0,0 0-41 0 0,0 0-188 0 0,0 0-223 0 0,0 0-221 0 0,0 0-143 0 0,0 0-82 0 0,34-23-47 0 0,105-71-63 0 0,-52 18 411 0 0,-68 59-871 0 0,0 0-1 0 0,-1-2 0 0 0,-2 0 1 0 0,1-1-1 0 0,-2 0 1 0 0,-1-1-1 0 0,-1-1 0 0 0,0-1 1 0 0,-2 1-1 0 0,-1-2 0 0 0,0 1 1 0 0,-2-2-1 0 0,-1 1 0 0 0,-1-1 1 0 0,-1 0-1 0 0,0-6-141 0 0,-5 27 23 0 0,0 1-1 0 0,0-1 0 0 0,0 1 0 0 0,-1-1 1 0 0,1 1-1 0 0,-1-1 0 0 0,0 1 1 0 0,0 0-1 0 0,0-1 0 0 0,-1 1 1 0 0,1 0-1 0 0,-1 0 0 0 0,0 0 0 0 0,0 0 1 0 0,0 0-1 0 0,0 0 0 0 0,0 0 1 0 0,-1 1-1 0 0,1-1 0 0 0,-1 1 1 0 0,0 0-1 0 0,1-1 0 0 0,-1 1 0 0 0,0 1 1 0 0,0-1-1 0 0,-1 0 0 0 0,1 1 1 0 0,0-1-1 0 0,0 1 0 0 0,-1 0 1 0 0,1 0-1 0 0,-1 1 0 0 0,-3-1-22 0 0,-1-1 12 0 0,-1 2-1 0 0,0-1 1 0 0,1 1 0 0 0,-1 1-1 0 0,0-1 1 0 0,1 2-1 0 0,-1-1 1 0 0,1 1 0 0 0,-1 0-1 0 0,1 1 1 0 0,0 0-1 0 0,-1 0 1 0 0,-3 3-12 0 0,1-1-3 0 0,1 0 0 0 0,0 1 0 0 0,0 0 0 0 0,0 0 0 0 0,0 1 0 0 0,1 0 0 0 0,0 1 0 0 0,1 0 1 0 0,0 1-1 0 0,0-1 0 0 0,1 2 0 0 0,0-1 0 0 0,0 1 0 0 0,1 0 0 0 0,1 0 0 0 0,-1 0 0 0 0,2 1 0 0 0,-1 0 0 0 0,2 0 0 0 0,-1 0 0 0 0,2 1 0 0 0,-1-1 0 0 0,1 1 0 0 0,1 5 3 0 0,1-14 3 0 0,1 0-1 0 0,0 0 0 0 0,0 1 1 0 0,1-1-1 0 0,-1 0 0 0 0,1-1 0 0 0,-1 1 1 0 0,1 0-1 0 0,0 0 0 0 0,0-1 0 0 0,0 1 1 0 0,0-1-1 0 0,1 0 0 0 0,-1 1 1 0 0,0-1-1 0 0,1 0 0 0 0,0 0 0 0 0,0-1 1 0 0,-1 1-1 0 0,1 0 0 0 0,0-1 1 0 0,0 0-1 0 0,0 0 0 0 0,1 0 0 0 0,-1 0 1 0 0,3 0-3 0 0,87 13 178 0 0,174-2 367 0 0,-265-12-528 0 0,0 1 0 0 0,0-1 0 0 0,0 0-1 0 0,0 1 1 0 0,-1-1 0 0 0,1 1 0 0 0,0-1-1 0 0,0 1 1 0 0,-1 0 0 0 0,1 0 0 0 0,0 0 0 0 0,-1 0-1 0 0,1 0 1 0 0,-1 0 0 0 0,1 0 0 0 0,-1 0-1 0 0,1 1 1 0 0,-1-1 0 0 0,0 1 0 0 0,0-1 0 0 0,0 1-1 0 0,0-1 1 0 0,0 1 0 0 0,0-1 0 0 0,0 1-1 0 0,0 0 1 0 0,-1 0 0 0 0,1-1 0 0 0,-1 1 0 0 0,1 0-1 0 0,-1 0 1 0 0,0 0 0 0 0,1 0 0 0 0,-1 0-1 0 0,0 0 1 0 0,0-1 0 0 0,-1 1 0 0 0,1 0 0 0 0,0 0-1 0 0,-1 0 1 0 0,1 0 0 0 0,-1 0 0 0 0,1-1-1 0 0,-1 1 1 0 0,-1 1-17 0 0,-39 82 630 0 0,40-83-633 0 0,-79 143 207 0 0,78-103-548 0 0,54-30-2229 0 0,5-34-5872 0 0,-43 14 3275 0 0,-1 0-1167 0 0</inkml:trace>
  <inkml:trace contextRef="#ctx0" brushRef="#br0" timeOffset="885.453">1856 686 6073 0 0,'0'0'1585'0'0,"0"0"-180"0"0,0 0-115 0 0,0 0-33 0 0,0 0-59 0 0,0 0-154 0 0,-26 33-214 0 0,-77 103-205 0 0,65-60 52 0 0,38-67-571 0 0,-1-5-42 0 0,0 0-1 0 0,1 1 0 0 0,0-1 1 0 0,0 0-1 0 0,0 0 1 0 0,0 0-1 0 0,0 0 0 0 0,1 0 1 0 0,0 0-1 0 0,0 0 1 0 0,0 0-1 0 0,0 0 0 0 0,1 0 1 0 0,0 0-1 0 0,-1-1 1 0 0,1 1-1 0 0,1 0 0 0 0,-1-1 1 0 0,0 0-1 0 0,1 1 1 0 0,0-1-1 0 0,0 0 0 0 0,-1-1 1 0 0,2 1-1 0 0,-1 0 1 0 0,0-1-1 0 0,1 0 0 0 0,-1 1 1 0 0,1-1-1 0 0,-1-1 1 0 0,1 1-1 0 0,0-1 0 0 0,0 1 1 0 0,0-1-1 0 0,0 0 1 0 0,0 0-1 0 0,4 0-63 0 0,4-1 175 0 0,0 1-1 0 0,0-2 1 0 0,0 0 0 0 0,1 0-1 0 0,-1-1 1 0 0,-1-1-1 0 0,1 0 1 0 0,0 0 0 0 0,-1-1-1 0 0,1-1 1 0 0,-1 0 0 0 0,0 0-1 0 0,-1-1 1 0 0,1 0 0 0 0,-1-1-1 0 0,-1 0 1 0 0,1-1 0 0 0,-1 0-1 0 0,0-1 1 0 0,-1 0-1 0 0,0 0 1 0 0,6-9-175 0 0,-10 13 32 0 0,0-1 0 0 0,0 0 1 0 0,0 0-1 0 0,-1 0 0 0 0,0 0 0 0 0,0 0 0 0 0,-1-1 0 0 0,0 1 0 0 0,0-1 0 0 0,0 1 1 0 0,-1-1-1 0 0,0 0 0 0 0,0 0 0 0 0,-1 0 0 0 0,1 1 0 0 0,-2-1 0 0 0,1 0 1 0 0,-1 0-1 0 0,0 0 0 0 0,0 0 0 0 0,-1 1 0 0 0,0-1 0 0 0,0 1 0 0 0,-1-1 0 0 0,1 1 1 0 0,-1 0-1 0 0,-1 0 0 0 0,1 0 0 0 0,-1 0 0 0 0,0 1 0 0 0,-5-6-32 0 0,1 5-105 0 0,-1-1-1 0 0,0 1 1 0 0,-1 1-1 0 0,0 0 1 0 0,1 0-1 0 0,-1 1 1 0 0,-1 0-1 0 0,1 1 0 0 0,0 0 1 0 0,-1 0-1 0 0,0 1 1 0 0,-10 0 105 0 0,-30 3-2734 0 0,5 11-3435 0 0,32-4-4720 0 0</inkml:trace>
  <inkml:trace contextRef="#ctx0" brushRef="#br0" timeOffset="1388.735">2416 767 7498 0 0,'0'0'1300'0'0,"0"0"-283"0"0,0 0-87 0 0,0 0 78 0 0,0 0 14 0 0,0 0-34 0 0,0 0-92 0 0,0 0-129 0 0,0 0-115 0 0,-32 4-120 0 0,-103 18-117 0 0,132-21-397 0 0,0-1 0 0 0,-1 0 0 0 0,1 1 0 0 0,0 0 0 0 0,-1 0 0 0 0,1 0 0 0 0,0 0 0 0 0,0 0-1 0 0,0 1 1 0 0,0 0 0 0 0,0-1 0 0 0,0 1 0 0 0,1 0 0 0 0,-1 0 0 0 0,1 1 0 0 0,-1-1 0 0 0,1 0 0 0 0,0 1 0 0 0,-1-1 0 0 0,1 1 0 0 0,0 1-18 0 0,-5 6 54 0 0,2-6-54 0 0,1 1 0 0 0,0 0 0 0 0,0-1 1 0 0,0 1-1 0 0,1 0 0 0 0,-1 1 0 0 0,1-1 1 0 0,0 1-1 0 0,1-1 0 0 0,-1 1 0 0 0,1 0 1 0 0,1 0-1 0 0,-1 0 0 0 0,1 0 0 0 0,0 0 1 0 0,0 0-1 0 0,0 1 0 0 0,1-1 0 0 0,0 0 1 0 0,0 0-1 0 0,1 1 0 0 0,0-1 0 0 0,0 0 1 0 0,0 0-1 0 0,1 0 0 0 0,0 0 0 0 0,0 0 1 0 0,1 0-1 0 0,-1-1 0 0 0,1 1 0 0 0,0-1 0 0 0,1 0 1 0 0,0 1-1 0 0,6 0 104 0 0,0-1-1 0 0,0 1 1 0 0,0-2 0 0 0,1 0 0 0 0,0 0 0 0 0,0-1 0 0 0,0 0-1 0 0,1-1 1 0 0,-1 0 0 0 0,0 0 0 0 0,1-2 0 0 0,-1 1 0 0 0,1-2-1 0 0,-1 1 1 0 0,1-2 0 0 0,-1 1 0 0 0,1-2 0 0 0,-1 1 0 0 0,0-1 0 0 0,0-1-1 0 0,-1 0 1 0 0,1-1 0 0 0,-1 0 0 0 0,0 0 0 0 0,0-1 0 0 0,0-1-1 0 0,-1 1 1 0 0,0-2 0 0 0,0 0-104 0 0,18-15 394 0 0,-1-1 1 0 0,-1-1-1 0 0,-1-1 0 0 0,-1-1 0 0 0,-2-1 1 0 0,-1-1-1 0 0,-1-1 0 0 0,3-10-394 0 0,-1-1 5 0 0,-2-1 0 0 0,-2 0 0 0 0,-1-1 0 0 0,-3-1 0 0 0,-2-1-1 0 0,-1 1 1 0 0,-3-2 0 0 0,-1 1 0 0 0,-1-38-5 0 0,-5 65-86 0 0,0-1 1 0 0,-2 0-1 0 0,0 1 1 0 0,-1-1-1 0 0,0 1 0 0 0,-2 0 1 0 0,0 0-1 0 0,-1 0 1 0 0,-1 1-1 0 0,-1 0 1 0 0,-3-6 85 0 0,8 19 0 0 0,0 0 0 0 0,0 0 0 0 0,-1 0 0 0 0,1 0 1 0 0,-1 0-1 0 0,0 1 0 0 0,1 0 0 0 0,-2-1 1 0 0,1 2-1 0 0,0-1 0 0 0,-1 0 0 0 0,1 1 0 0 0,-1 0 1 0 0,1 0-1 0 0,-1 0 0 0 0,0 1 0 0 0,0-1 1 0 0,0 1-1 0 0,0 0 0 0 0,0 1 0 0 0,0-1 1 0 0,0 1-1 0 0,-1 0 0 0 0,1 0 0 0 0,0 1 0 0 0,0 0 1 0 0,0-1-1 0 0,0 2 0 0 0,0-1 0 0 0,0 1 1 0 0,0-1-1 0 0,1 1 0 0 0,-1 0 0 0 0,1 1 1 0 0,-1-1-1 0 0,1 1 0 0 0,0 0 0 0 0,0 0 0 0 0,0 1 1 0 0,0-1-1 0 0,-3 4 0 0 0,-10 13 59 0 0,1 1-1 0 0,1 0 1 0 0,0 1 0 0 0,2 1-1 0 0,0 0 1 0 0,2 1 0 0 0,1 0-1 0 0,1 1 1 0 0,0 0 0 0 0,2 0-1 0 0,1 1 1 0 0,1-1 0 0 0,2 1-1 0 0,0 1 1 0 0,2-1 0 0 0,0 0-1 0 0,2 1 1 0 0,1-1 0 0 0,5 19-59 0 0,-5-22 54 0 0,2 0 1 0 0,1-1 0 0 0,1 0-1 0 0,0 0 1 0 0,2 0-1 0 0,1-1 1 0 0,0 0-1 0 0,2 0 1 0 0,0-2 0 0 0,1 1-1 0 0,1-1 1 0 0,1-1-1 0 0,1 0 1 0 0,4 3-55 0 0,41 23-812 0 0,-45-39-2998 0 0,-1-3-3651 0 0,-12-2-4076 0 0</inkml:trace>
  <inkml:trace contextRef="#ctx0" brushRef="#br0" timeOffset="1831.572">2933 574 10498 0 0,'0'0'1677'0'0,"0"0"-767"0"0,0 0-344 0 0,0 0 38 0 0,0 0 83 0 0,0 0-64 0 0,0 0-166 0 0,0 0-172 0 0,0 0-131 0 0,0 0-55 0 0,-1 35-29 0 0,-1 108-28 0 0,12-79 10 0 0,-4-55-27 0 0,-3-3 63 0 0,0-1-1 0 0,0 1 1 0 0,1-1-1 0 0,0 0 1 0 0,0 1 0 0 0,0-2-1 0 0,1 1 1 0 0,0 0-1 0 0,0-1 1 0 0,0 0 0 0 0,0 0-1 0 0,1-1 1 0 0,-1 1-1 0 0,1-1 1 0 0,0-1 0 0 0,0 1-1 0 0,0-1 1 0 0,0 0 0 0 0,0 0-1 0 0,1 0 1 0 0,-1-1-1 0 0,1 0 1 0 0,0 0-88 0 0,-1-2 158 0 0,0 1 0 0 0,1 0 0 0 0,-1-1 0 0 0,0 0 0 0 0,1-1 0 0 0,-1 0 0 0 0,0 0 0 0 0,0 0 0 0 0,0 0 0 0 0,-1-1 0 0 0,1 0 0 0 0,-1 0 0 0 0,1-1 0 0 0,-1 1 0 0 0,0-1 0 0 0,0 0 0 0 0,1-2-158 0 0,10-9 158 0 0,-1 0-1 0 0,-1-1 1 0 0,0 0-1 0 0,-1-1 1 0 0,-1-1 0 0 0,-1 0-1 0 0,0 0 1 0 0,-1-1-1 0 0,-1-1 1 0 0,-1 1 0 0 0,5-21-158 0 0,-6-51-2944 0 0,-11 82-6242 0 0,2 5-1868 0 0</inkml:trace>
  <inkml:trace contextRef="#ctx0" brushRef="#br0" timeOffset="2153.32">3819 586 13779 0 0,'0'0'1003'0'0,"0"0"-311"0"0,0 0 95 0 0,0 0 285 0 0,0 0 154 0 0,0 0-63 0 0,0 0-322 0 0,0 0-289 0 0,0 0-173 0 0,0 0-126 0 0,0 0-70 0 0,0 0-58 0 0,0 0-43 0 0,-23 2-48 0 0,-70 12 12 0 0,33 17 2 0 0,52-24-38 0 0,0-1-5 0 0,1 0 0 0 0,0 1 0 0 0,0-1 0 0 0,0 1-1 0 0,1 0 1 0 0,0 1 0 0 0,1 0 0 0 0,-1 0-1 0 0,2 0 1 0 0,-1 0 0 0 0,1 1 0 0 0,0-1 0 0 0,1 1-1 0 0,0 0 1 0 0,0 1 0 0 0,1-1 0 0 0,-1 7-5 0 0,3-9-2 0 0,0-1 1 0 0,0 0-1 0 0,1 0 1 0 0,-1 1-1 0 0,1-1 1 0 0,1 0-1 0 0,-1 0 1 0 0,1 0-1 0 0,0 0 1 0 0,0 0-1 0 0,1-1 1 0 0,0 1-1 0 0,0-1 1 0 0,0 1-1 0 0,1-1 1 0 0,-1 0-1 0 0,1-1 0 0 0,0 1 1 0 0,1 0-1 0 0,-1-1 1 0 0,1 0-1 0 0,3 2 2 0 0,0 0-68 0 0,-1 0 0 0 0,1 0 0 0 0,1-1-1 0 0,-1 0 1 0 0,1-1 0 0 0,-1 0-1 0 0,1 0 1 0 0,0-1 0 0 0,1 0 0 0 0,-1 0-1 0 0,0-1 1 0 0,1 0 0 0 0,0-1-1 0 0,-1 0 1 0 0,1-1 0 0 0,-1 0 0 0 0,1 0-1 0 0,0-1 1 0 0,-1-1 0 0 0,1 1-1 0 0,-1-1 1 0 0,1-1 0 0 0,-1 0 0 0 0,0 0-1 0 0,0-1 1 0 0,0 0 0 0 0,-1 0-1 0 0,1-1 1 0 0,-1-1 0 0 0,0 1-1 0 0,-1-1 1 0 0,1 0 0 0 0,-1-1 0 0 0,1-1 68 0 0,-1 1-680 0 0,19-23-2756 0 0,-8 10-2931 0 0,-9 7-3152 0 0</inkml:trace>
  <inkml:trace contextRef="#ctx0" brushRef="#br0" timeOffset="2397.347">4306 181 8602 0 0,'0'0'6317'0'0,"0"0"-4412"0"0,0 0-1263 0 0,0 0 12 0 0,0 0 141 0 0,0 0 113 0 0,0 0-27 0 0,0 0-138 0 0,0 0-124 0 0,-11 36-71 0 0,-36 115-49 0 0,-15 105 803 0 0,54-211-1344 0 0,2 1 0 0 0,2 1 1 0 0,2-1-1 0 0,2 0 1 0 0,2 5 41 0 0,14 14 79 0 0,4-42-3268 0 0,12-22-9777 0 0,-29-5 4835 0 0</inkml:trace>
  <inkml:trace contextRef="#ctx0" brushRef="#br0" timeOffset="2647.677">3800 513 13987 0 0,'0'0'791'0'0,"0"0"-267"0"0,0 0 71 0 0,0 0 188 0 0,0 0 81 0 0,0 0-25 0 0,33 0-114 0 0,106 3-134 0 0,-41-4-76 0 0,0-4 0 0 0,56-12-515 0 0,-22 1-8613 0 0,-116 13-2415 0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33.48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349 36 5385 0 0,'0'0'1404'0'0,"0"0"-181"0"0,0 0 91 0 0,0 0 218 0 0,0 0 238 0 0,0 0 48 0 0,0 0-187 0 0,0 0-280 0 0,0 0-302 0 0,0 0-201 0 0,0 0-138 0 0,1-6-102 0 0,3-17-66 0 0,-3 17-62 0 0,-1 6-35 0 0,0 0-41 0 0,0 0-64 0 0,0 0-78 0 0,0 0-65 0 0,0 16 120 0 0,14 180 882 0 0,-15 128-547 0 0,-5-272-646 0 0,-3 0-1 0 0,-3 0 0 0 0,-1-2 1 0 0,-14 32-6 0 0,24-69-1219 0 0,-6 16 3358 0 0,5-25-6891 0 0,3-14-9071 0 0,1 5 5975 0 0</inkml:trace>
  <inkml:trace contextRef="#ctx0" brushRef="#br0" timeOffset="248.15">1 513 10586 0 0,'0'0'634'0'0,"0"0"-272"0"0,0 0 67 0 0,0 0 401 0 0,0 0 259 0 0,0 0 83 0 0,0 0-63 0 0,0 0-135 0 0,0 0-167 0 0,39 5-195 0 0,126 16-155 0 0,-29-24 133 0 0,-102-4-501 0 0,176-44-454 0 0,-165 35-1646 0 0,-31 6-7733 0 0,-12 10 2124 0 0</inkml:trace>
  <inkml:trace contextRef="#ctx0" brushRef="#br0" timeOffset="1216.032">613 760 0 0 0,'0'0'863'0'0,"0"0"312"0"0,0 0 210 0 0,0 0 138 0 0,0 0 80 0 0,0 0-49 0 0,0 0-122 0 0,0 0-181 0 0,0 0-141 0 0,0 0-87 0 0,35-1-102 0 0,109-6-74 0 0,-79-9 301 0 0,-56 9-824 0 0,0 2-36 0 0,0 0 0 0 0,0-1 0 0 0,0 0 0 0 0,-1 0 0 0 0,1-1-1 0 0,-2 0 1 0 0,1-1 0 0 0,-1 1 0 0 0,0-2 0 0 0,0 1 0 0 0,-1-1 0 0 0,1-3-288 0 0,-3 4 136 0 0,-1 1 0 0 0,0-1 0 0 0,0-1 0 0 0,-1 1 0 0 0,0 0 0 0 0,-1 0 0 0 0,0-1 0 0 0,0 1 0 0 0,-1-1 0 0 0,0 1 0 0 0,0-1 0 0 0,-1 0-136 0 0,0 5-31 0 0,-1 1 0 0 0,1 0 0 0 0,-1 0 0 0 0,0 1 0 0 0,0-1-1 0 0,0 0 1 0 0,0 1 0 0 0,0-1 0 0 0,0 1 0 0 0,-1-1 0 0 0,1 1 0 0 0,-1 0 0 0 0,1 0 0 0 0,-1 0 0 0 0,0 0 0 0 0,0 1 0 0 0,0-1 0 0 0,0 1-1 0 0,0 0 1 0 0,0 0 0 0 0,0 0 0 0 0,-1 0 0 0 0,1 0 0 0 0,0 1 0 0 0,-1 0 0 0 0,1-1 0 0 0,0 1 0 0 0,-1 0 0 0 0,1 1 0 0 0,0-1 0 0 0,-1 0 0 0 0,1 1-1 0 0,0 0 1 0 0,0 0 0 0 0,0 0 0 0 0,-1 0 0 0 0,1 0 0 0 0,0 1 0 0 0,0 0 0 0 0,0 0 31 0 0,-14 7-72 0 0,0 1 0 0 0,1 1 0 0 0,0 1 0 0 0,1 0 0 0 0,0 1 0 0 0,1 1 0 0 0,0 0 1 0 0,2 1-1 0 0,-1 0 0 0 0,2 1 0 0 0,0 0 0 0 0,1 1 0 0 0,0 0 0 0 0,2 1 0 0 0,-4 9 72 0 0,10-22 14 0 0,1 0 0 0 0,-1 0 1 0 0,1 1-1 0 0,0-1 0 0 0,0 1 0 0 0,1-1 0 0 0,-1 0 1 0 0,1 1-1 0 0,1-1 0 0 0,-1 1 0 0 0,1-1 0 0 0,0 1 0 0 0,0-1 1 0 0,0 0-1 0 0,1 0 0 0 0,0 0 0 0 0,0 0 0 0 0,0 0 1 0 0,0 0-1 0 0,1 0 0 0 0,0 0 0 0 0,0-1 0 0 0,0 0 0 0 0,1 1 1 0 0,-1-1-1 0 0,1 0 0 0 0,0-1 0 0 0,0 1 0 0 0,1-1 1 0 0,-1 0-1 0 0,1 0 0 0 0,-1 0 0 0 0,1 0 0 0 0,0-1 1 0 0,0 0-1 0 0,0 0 0 0 0,0 0 0 0 0,1-1 0 0 0,-1 0 0 0 0,0 0 1 0 0,1 0-1 0 0,-1-1 0 0 0,1 1 0 0 0,0-1-14 0 0,23 0 134 0 0,0-1-1 0 0,0-2 1 0 0,0 0-1 0 0,0-2 1 0 0,-1-1-1 0 0,0-1 1 0 0,0-2-1 0 0,-1-1 1 0 0,0-1-1 0 0,-1-1 1 0 0,0-1-1 0 0,-1-1 1 0 0,0-2-1 0 0,-1 0 1 0 0,-1-2-1 0 0,-1 0 1 0 0,11-13-134 0 0,3-2 26 0 0,-1-2 0 0 0,-2-2-1 0 0,-2-1 1 0 0,-1-1 0 0 0,-2-2 0 0 0,19-36-26 0 0,-39 64-21 0 0,-1 0 0 0 0,0-1 1 0 0,-1 1-1 0 0,-1-1 1 0 0,0-1-1 0 0,0 1 0 0 0,-2-1 1 0 0,0 0-1 0 0,0 0 1 0 0,-2 0-1 0 0,1-10 21 0 0,-3 23-21 0 0,0 0 0 0 0,0 1-1 0 0,0-1 1 0 0,0 0 0 0 0,-1 1 0 0 0,1-1 0 0 0,-1 0 0 0 0,1 1-1 0 0,-1 0 1 0 0,1-1 0 0 0,-1 1 0 0 0,0 0 0 0 0,1 0 0 0 0,-1 0-1 0 0,0 0 1 0 0,0 0 0 0 0,0 0 0 0 0,0 0 0 0 0,0 1-1 0 0,0-1 1 0 0,0 1 0 0 0,0-1 0 0 0,0 1 0 0 0,0 0 0 0 0,0 0-1 0 0,0 0 1 0 0,0 0 0 0 0,0 0 0 0 0,0 1 0 0 0,0-1 0 0 0,0 0-1 0 0,0 1 1 0 0,0 0 0 0 0,0-1 0 0 0,0 1 0 0 0,0 0 0 0 0,0 0-1 0 0,0 0 1 0 0,0 0 0 0 0,1 0 0 0 0,-1 1 0 0 0,1-1-1 0 0,-1 0 1 0 0,1 1 0 0 0,-1-1 0 0 0,1 1 0 0 0,0 0 0 0 0,-1-1-1 0 0,1 2 22 0 0,-15 13-22 0 0,0 1 0 0 0,2 0 1 0 0,0 1-1 0 0,1 0 0 0 0,1 1 0 0 0,1 1 0 0 0,0 0 0 0 0,2 0 0 0 0,0 1 0 0 0,1 0 0 0 0,1 0 0 0 0,1 1 0 0 0,1 0 0 0 0,1 0 0 0 0,1 1 0 0 0,1-1 0 0 0,1 1 0 0 0,1-1 0 0 0,2 17 22 0 0,-1-32 12 0 0,0 1-1 0 0,0-1 1 0 0,1 1 0 0 0,0-1-1 0 0,0 0 1 0 0,1 1 0 0 0,0-1-1 0 0,0-1 1 0 0,0 1 0 0 0,1 0-1 0 0,0-1 1 0 0,1 0-1 0 0,-1 0 1 0 0,1 0 0 0 0,0 0-1 0 0,1-1 1 0 0,-1 0 0 0 0,1 0-1 0 0,0 0 1 0 0,0-1 0 0 0,1 0-1 0 0,-1 0 1 0 0,1 0 0 0 0,0-1-1 0 0,0 0 1 0 0,0-1 0 0 0,0 1-1 0 0,1-2 1 0 0,-1 1 0 0 0,1-1-1 0 0,-1 0 1 0 0,1 0-1 0 0,-1-1 1 0 0,4 0-12 0 0,5 0 90 0 0,-1 0 0 0 0,0-1-1 0 0,0-1 1 0 0,0 0 0 0 0,0-1-1 0 0,0-1 1 0 0,-1-1 0 0 0,1 0 0 0 0,-1 0-1 0 0,0-2 1 0 0,5-2-90 0 0,7-6 79 0 0,0-1-1 0 0,-2 0 1 0 0,0-2-1 0 0,0-1 1 0 0,-2-1 0 0 0,0-1-1 0 0,-2-1 1 0 0,0 0-1 0 0,-2-2 1 0 0,0 0 0 0 0,-2-1-1 0 0,0-1 1 0 0,-2 0-1 0 0,-1-1 1 0 0,-1-1 0 0 0,-1 0-1 0 0,5-22-78 0 0,10-145-330 0 0,-25 192 315 0 0,-1 1 0 0 0,0-1 0 0 0,0 1 0 0 0,0-1 0 0 0,0 1 0 0 0,-1-1 0 0 0,1 1 0 0 0,-1-1 0 0 0,1 1 0 0 0,-1 0 0 0 0,0-1 0 0 0,0 1 0 0 0,0 0 0 0 0,0-1 0 0 0,-1 1 0 0 0,1 0 0 0 0,-1 0 0 0 0,1 0 0 0 0,-1 0 0 0 0,0 0 0 0 0,1 1 0 0 0,-1-1 0 0 0,0 0 0 0 0,0 1 0 0 0,0-1 0 0 0,0 1 1 0 0,-1 0-1 0 0,1 0 0 0 0,0 0 0 0 0,-1 0 0 0 0,1 0 0 0 0,0 0 0 0 0,-1 1 0 0 0,1-1 0 0 0,-1 1 0 0 0,1-1 0 0 0,-1 1 0 0 0,1 0 0 0 0,-1 0 0 0 0,1 0 0 0 0,-1 0 0 0 0,1 1 0 0 0,-1-1 0 0 0,1 1 0 0 0,-1 0 0 0 0,1-1 0 0 0,-1 1 0 0 0,1 0 0 0 0,0 0 0 0 0,-2 1 15 0 0,-3 2-7 0 0,0 0 0 0 0,0 0-1 0 0,0 1 1 0 0,0-1-1 0 0,1 2 1 0 0,-1-1 0 0 0,1 1-1 0 0,1 0 1 0 0,-1 0-1 0 0,1 0 1 0 0,0 1 0 0 0,1 0-1 0 0,-1 0 1 0 0,1 0-1 0 0,1 0 1 0 0,-1 1 0 0 0,1 0-1 0 0,0-1 1 0 0,1 2 7 0 0,-29 156 86 0 0,31-160-84 0 0,-4 26 45 0 0,1 1 0 0 0,2 0 1 0 0,1-1-1 0 0,2 1 1 0 0,1-1-1 0 0,1 1 1 0 0,1-1-1 0 0,10 27-47 0 0,52 77 111 0 0,-57-121-162 0 0,48 48-977 0 0,-43-60-4433 0 0,-11-2-5015 0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35.4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17 691 3681 0 0,'0'0'979'0'0,"0"0"-213"0"0,0 0 131 0 0,0 0 298 0 0,0 0 220 0 0,0 0 98 0 0,0 0-55 0 0,0 0-134 0 0,0 0-109 0 0,0 0-120 0 0,0 0-76 0 0,0 0-79 0 0,0 0-62 0 0,0 5-48 0 0,-10 78 2168 0 0,8-75-2932 0 0,0 0-1 0 0,1 0 0 0 0,0-1 0 0 0,1 1 0 0 0,0 0 1 0 0,0 0-1 0 0,1 0 0 0 0,0 0 0 0 0,0 0 0 0 0,1-1 1 0 0,0 1-1 0 0,0 0 0 0 0,1-1 0 0 0,0 1 0 0 0,0-1 0 0 0,0 0 1 0 0,2 2-66 0 0,0-3 86 0 0,-1 0 0 0 0,1-1 0 0 0,0 1 0 0 0,0-1-1 0 0,1 0 1 0 0,-1 0 0 0 0,1-1 0 0 0,0 1 0 0 0,1-1 0 0 0,-1-1 0 0 0,1 1 0 0 0,0-1 0 0 0,-1 0 0 0 0,1-1 0 0 0,0 1 0 0 0,1-2 0 0 0,-1 1 0 0 0,0-1 0 0 0,1 0 0 0 0,-1 0 0 0 0,0-1 0 0 0,1 0 0 0 0,5 0-86 0 0,3-2 140 0 0,0-1 0 0 0,0 0 0 0 0,0-1 0 0 0,0-1 0 0 0,0 0 0 0 0,-1-1 0 0 0,0-1-1 0 0,0 0 1 0 0,-1-1 0 0 0,3-3-140 0 0,-2 2 46 0 0,0 0 0 0 0,-1-1-1 0 0,0-1 1 0 0,-1 0-1 0 0,0-1 1 0 0,-1 0 0 0 0,-1-1-1 0 0,0 0 1 0 0,0-1-1 0 0,-1 0 1 0 0,-1-1 0 0 0,0 0-1 0 0,-1-1 1 0 0,-1 0-1 0 0,-1 0 1 0 0,0 0 0 0 0,-1-1-1 0 0,0 1 1 0 0,-2-1-1 0 0,0-1 1 0 0,0-3-46 0 0,-4 18-22 0 0,1 0 0 0 0,0 0 0 0 0,-1 0 1 0 0,0 0-1 0 0,0 0 0 0 0,0 0 0 0 0,0 0 0 0 0,0 0 0 0 0,0 1 1 0 0,-1-1-1 0 0,0 1 0 0 0,1-1 0 0 0,-1 1 0 0 0,0-1 0 0 0,0 1 0 0 0,0 0 1 0 0,0 0-1 0 0,-1 0 0 0 0,1 0 0 0 0,-1 0 0 0 0,1 0 0 0 0,-1 1 1 0 0,0-1 21 0 0,-20-4-2567 0 0,-2 13-3523 0 0,19-3-5123 0 0</inkml:trace>
  <inkml:trace contextRef="#ctx0" brushRef="#br0" timeOffset="523.99">1050 541 5505 0 0,'0'0'3104'0'0,"0"0"-925"0"0,0 0-455 0 0,0 0-145 0 0,0 0-107 0 0,0 0-142 0 0,0 0-178 0 0,0 0-184 0 0,0 0-175 0 0,0 0-148 0 0,0 0-133 0 0,0 0-82 0 0,0 0-102 0 0,-11-6-68 0 0,-37-17-30 0 0,7 24 255 0 0,32 4-411 0 0,7-3-71 0 0,0 0 0 0 0,0 0 0 0 0,0 0 0 0 0,1 0 0 0 0,-1 0 0 0 0,1 0 0 0 0,-1 1 0 0 0,1-1 0 0 0,0 0 0 0 0,0 1 0 0 0,0-1 0 0 0,0 1 0 0 0,0-1-1 0 0,1 1 1 0 0,-1 0 0 0 0,1-1 0 0 0,0 1 0 0 0,0 0 0 0 0,-1-1 0 0 0,2 1 0 0 0,-1 2-3 0 0,-1 2 37 0 0,0 1-14 0 0,0 0 0 0 0,0 0 0 0 0,0 0 0 0 0,1 0 0 0 0,0 0 0 0 0,1 0 0 0 0,0 0 0 0 0,0 0 0 0 0,1 0 0 0 0,0 0 0 0 0,0 0 0 0 0,1 0 0 0 0,0-1 0 0 0,0 0 0 0 0,1 1 0 0 0,-1-1 0 0 0,2 0 0 0 0,-1-1 0 0 0,1 1 0 0 0,0-1 0 0 0,5 5-23 0 0,69 46 538 0 0,-72-53-489 0 0,0 0 0 0 0,-1 1-1 0 0,0-1 1 0 0,0 1 0 0 0,0 0-1 0 0,0 1 1 0 0,-1-1 0 0 0,0 1 0 0 0,0 0-1 0 0,-1 1 1 0 0,1-1 0 0 0,-1 1-1 0 0,-1 0 1 0 0,1 0 0 0 0,-1 0-1 0 0,-1 0 1 0 0,1 0 0 0 0,-1 1-1 0 0,0-1 1 0 0,0 3-49 0 0,-2-5 40 0 0,0 1 0 0 0,0-1 0 0 0,0 0 0 0 0,-1 1 0 0 0,0-1 0 0 0,0 0 0 0 0,0 0 0 0 0,-1 0 0 0 0,1 1 0 0 0,-1-2 0 0 0,0 1 0 0 0,-1 0 0 0 0,1 0 0 0 0,-1-1 0 0 0,0 1 0 0 0,0-1 0 0 0,-1 0 0 0 0,1 0 0 0 0,-1 0 0 0 0,0 0 0 0 0,0-1 0 0 0,-2 2-40 0 0,-5 4 8 0 0,0 0-1 0 0,-1-1 1 0 0,0 0-1 0 0,0-1 1 0 0,-1-1 0 0 0,0 0-1 0 0,0 0 1 0 0,0-1-1 0 0,-1-1 1 0 0,0-1-1 0 0,1 0 1 0 0,-1 0-1 0 0,-1-1 1 0 0,1-1 0 0 0,-4 0-8 0 0,16-1-62 0 0,0-1 1 0 0,0 1 0 0 0,1 0 0 0 0,-1 0 0 0 0,0-1 0 0 0,1 1 0 0 0,-1-1 0 0 0,0 1 0 0 0,1-1 0 0 0,-1 0-1 0 0,1 0 1 0 0,-1 0 0 0 0,1 0 0 0 0,-1 0 0 0 0,1 0 0 0 0,0 0 0 0 0,-1 0 0 0 0,1 0 0 0 0,0-1 0 0 0,0 1 0 0 0,0 0-1 0 0,0-1 1 0 0,0 1 0 0 0,0-1 0 0 0,0 1 0 0 0,1-1 0 0 0,-1 0 0 0 0,0 1 0 0 0,1-1 0 0 0,-1-1 61 0 0,-3-15-3595 0 0,3 0-3768 0 0,1 10-3888 0 0</inkml:trace>
  <inkml:trace contextRef="#ctx0" brushRef="#br0" timeOffset="1097.422">1416 67 4089 0 0,'0'0'3083'0'0,"0"0"-885"0"0,0 0-214 0 0,0 0 25 0 0,0 0-63 0 0,0 0-230 0 0,0 0-373 0 0,0 0-387 0 0,0 0-292 0 0,0 0-188 0 0,0 0-78 0 0,0 0-5 0 0,0 0 14 0 0,8-5 5 0 0,101-32 1051 0 0,-84 34-1181 0 0,50-7 352 0 0,2 3 0 0 0,-1 4 0 0 0,10 3-634 0 0,-82-1 17 0 0,-1 1-1 0 0,1 0 0 0 0,-1-1 0 0 0,1 1 0 0 0,0 0 0 0 0,-1 1 0 0 0,1-1 0 0 0,-1 1 0 0 0,1-1 0 0 0,-1 1 0 0 0,1 0 0 0 0,-1 1 0 0 0,1-1 0 0 0,-1 0 0 0 0,0 1 0 0 0,0 0 0 0 0,0 0 0 0 0,0 0 0 0 0,0 0 0 0 0,0 0 0 0 0,0 1 0 0 0,-1-1 0 0 0,1 1 0 0 0,-1-1 0 0 0,0 1 0 0 0,1 0 0 0 0,-1 0 0 0 0,-1 0 0 0 0,1 1 0 0 0,0-1 0 0 0,-1 0 1 0 0,0 1-1 0 0,1-1 0 0 0,-1 0 0 0 0,-1 1 0 0 0,1 0 0 0 0,0-1 0 0 0,-1 1 0 0 0,0-1 0 0 0,0 1 0 0 0,0 0 0 0 0,0-1 0 0 0,-1 1 0 0 0,1-1 0 0 0,-1 1 0 0 0,0-1 0 0 0,0 2-16 0 0,-70 97 470 0 0,47-74-381 0 0,-35 39 53 0 0,42-50-119 0 0,0 1 0 0 0,1 1 0 0 0,1 0 0 0 0,1 1 0 0 0,1 0-1 0 0,0 1 1 0 0,2 1 0 0 0,-9 21-23 0 0,19-38-51 0 0,-1 1 0 0 0,1-1 0 0 0,1 1 0 0 0,-1 0 0 0 0,1-1 0 0 0,-1 1 0 0 0,2 0-1 0 0,-1 0 1 0 0,1-1 0 0 0,-1 1 0 0 0,2 0 0 0 0,-1-1 0 0 0,1 1 0 0 0,-1-1 0 0 0,2 0 0 0 0,-1 1 0 0 0,0-1 0 0 0,1 0-1 0 0,0 0 1 0 0,0-1 0 0 0,1 1 0 0 0,-1-1 0 0 0,1 1 0 0 0,0-1 0 0 0,0 0 0 0 0,1 0 0 0 0,-1-1 0 0 0,1 1 0 0 0,2 0 51 0 0,19 13-1637 0 0,-13-9-882 0 0,0 1-3833 0 0,-3-5-5273 0 0</inkml:trace>
  <inkml:trace contextRef="#ctx0" brushRef="#br0" timeOffset="1320.366">2148 996 15635 0 0,'0'0'1033'0'0,"0"0"-296"0"0,0 0 55 0 0,0 0 171 0 0,0 0 55 0 0,0 0-152 0 0,-18 35-296 0 0,-56 109-271 0 0,32-39-191 0 0,39-98-208 0 0,-12 21-961 0 0,-7-19-3265 0 0,13-7-1456 0 0,1-1-4970 0 0</inkml:trace>
  <inkml:trace contextRef="#ctx0" brushRef="#br0" timeOffset="1525.917">1817 957 11554 0 0,'0'0'5200'0'0,"0"0"-3511"0"0,0 0-1177 0 0,0 0-20 0 0,0 0 173 0 0,0 0 149 0 0,0 0 19 0 0,0 0-75 0 0,0 0-122 0 0,0 0-83 0 0,0 0-63 0 0,37 25-62 0 0,119 79-83 0 0,-37-21 171 0 0,15 40-1734 0 0,-122-109-643 0 0,-6-6-2667 0 0,2-3-7125 0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49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8 5577 0 0,'0'0'2766'0'0,"0"0"-784"0"0,0 0-215 0 0,0 0 17 0 0,0 0 54 0 0,0 0-123 0 0,0 0-348 0 0,0 0-308 0 0,0 0-263 0 0,0 0-193 0 0,0 0-95 0 0,0 0-35 0 0,0 0-43 0 0,-11 8-30 0 0,-35 24-32 0 0,15 16 680 0 0,31-47-992 0 0,0-1-16 0 0,0 0 14 0 0,15-2 502 0 0,-3-4-421 0 0,0-1-1 0 0,-1 0 1 0 0,0-1 0 0 0,0 0 0 0 0,-1-1 0 0 0,0 0 0 0 0,0-1 0 0 0,6-9-135 0 0,-16 20 14 0 0,0-1 0 0 0,-1 0 0 0 0,1 1 0 0 0,0-1 0 0 0,-1 0 0 0 0,1 0 0 0 0,0 0 0 0 0,-1 1 0 0 0,1-1 0 0 0,0 0 0 0 0,-1 0 0 0 0,1 0 0 0 0,-1 0 0 0 0,1 0 0 0 0,0 0 0 0 0,-1 0 0 0 0,1 0 0 0 0,-1 0 0 0 0,1 0 0 0 0,0 0 0 0 0,-1 0 1 0 0,1 0-1 0 0,0 0 0 0 0,-1 0 0 0 0,1 0 0 0 0,-1 0 0 0 0,1 0 0 0 0,0 0 0 0 0,-1-1 0 0 0,1 1 0 0 0,0 0 0 0 0,-1 0 0 0 0,1 0 0 0 0,0-1 0 0 0,-1 1 0 0 0,1 0 0 0 0,0 0 0 0 0,0-1 0 0 0,-1 1 0 0 0,1 0 0 0 0,0-1 0 0 0,0 1 0 0 0,-1 0 0 0 0,1-1 0 0 0,0 1 0 0 0,0 0 1 0 0,0-1-1 0 0,0 1 0 0 0,0-1 0 0 0,0 1 0 0 0,0 0 0 0 0,-1-1 0 0 0,1 1 0 0 0,0-1 0 0 0,0 1 0 0 0,0 0 0 0 0,1-1 0 0 0,-1 1 0 0 0,0-1 0 0 0,0 1 0 0 0,0 0 0 0 0,0-1 0 0 0,0 1 0 0 0,0 0 0 0 0,0-1 0 0 0,1 1 0 0 0,-1 0 0 0 0,0-1 0 0 0,0 1-14 0 0,-31 6 6 0 0,-15 17 105 0 0,52-26-1633 0 0,7-3-1134 0 0,-6 1-4791 0 0,-3 1-4854 0 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0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5489 0 0,'0'0'3948'0'0,"0"0"-1642"0"0,0 0-587 0 0,0 0 29 0 0,0 0 35 0 0,0 0-99 0 0,0 0-333 0 0,0 0-403 0 0,0 0-310 0 0,0 0-169 0 0,0 0 3 0 0,0 0 42 0 0,0 0 35 0 0,0 6-6 0 0,40 96 1966 0 0,104 209-1296 0 0,-97-209-1127 0 0,-49-200 957 0 0,17-17-1001 0 0,78-78-31 0 0,4 55-96 0 0,-97 138 75 0 0,0 0 0 0 0,-1 0 1 0 0,1 0-1 0 0,0 0 1 0 0,-1 0-1 0 0,1 0 1 0 0,0 0-1 0 0,-1 0 1 0 0,1 0-1 0 0,0 0 1 0 0,0 0-1 0 0,-1 0 1 0 0,1 0-1 0 0,0-1 1 0 0,-1 1-1 0 0,1 0 1 0 0,0 0-1 0 0,0 0 1 0 0,-1 0-1 0 0,1 0 1 0 0,0-1-1 0 0,0 1 1 0 0,-1 0-1 0 0,1 0 1 0 0,0-1-1 0 0,0 1 1 0 0,0 0-1 0 0,-1 0 1 0 0,1-1-1 0 0,0 1 1 0 0,0 0-1 0 0,0 0 1 0 0,0-1-1 0 0,0 1 0 0 0,0 0 1 0 0,-1-1-1 0 0,1 1 1 0 0,0 0-1 0 0,0 0 1 0 0,0-1-1 0 0,0 1 1 0 0,0 0-1 0 0,0-1 1 0 0,0 1-1 0 0,0 0 1 0 0,0-1-1 0 0,1 1 1 0 0,-1 0-1 0 0,0-1 1 0 0,0 1-1 0 0,0 0 1 0 0,0 0-1 0 0,0-1 1 0 0,0 1-1 0 0,1 0 1 0 0,-1 0-1 0 0,0-1 10 0 0,-3 1-150 0 0,3 0-56 0 0,-12 9-2860 0 0,7-5-355 0 0,2-2-3595 0 0,1-1-5033 0 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59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664 645 7050 0 0,'0'0'1134'0'0,"0"0"-113"0"0,0 0 80 0 0,0 0 206 0 0,0 0 148 0 0,0 0 0 0 0,0 0-168 0 0,0 0-237 0 0,0 0-230 0 0,0 0-165 0 0,0 0-94 0 0,-7-14-64 0 0,-23-43-23 0 0,30 56-437 0 0,0 0 0 0 0,-1 0 0 0 0,1 0 0 0 0,-1 0 0 0 0,1 0 0 0 0,-1 0 0 0 0,1 0 0 0 0,-1 0 0 0 0,0 0 1 0 0,0 0-1 0 0,1 1 0 0 0,-1-1 0 0 0,0 0 0 0 0,0 0 0 0 0,0 1 0 0 0,0-1 0 0 0,0 0 0 0 0,0 1 0 0 0,0-1 0 0 0,0 1 0 0 0,0-1 0 0 0,0 1 0 0 0,0 0 0 0 0,0 0 0 0 0,0-1 0 0 0,0 1 1 0 0,-1 0-1 0 0,1 0 0 0 0,0 0 0 0 0,0 0 0 0 0,0 0 0 0 0,0 0 0 0 0,0 0 0 0 0,-1 0 0 0 0,1 1-37 0 0,-5 0 209 0 0,-5 1-154 0 0,0 1 0 0 0,0 1 0 0 0,1 0 1 0 0,-1 0-1 0 0,1 1 0 0 0,0 0 1 0 0,0 1-1 0 0,0 0 0 0 0,1 1 1 0 0,0 0-1 0 0,0 0 0 0 0,1 1 0 0 0,0 0 1 0 0,0 1-1 0 0,-1 2-55 0 0,-9 9 26 0 0,2-6-2 0 0,1 0 0 0 0,0 1 0 0 0,1 1 0 0 0,1 0 0 0 0,1 1 0 0 0,0 0 0 0 0,1 1 0 0 0,1 0 0 0 0,0 1 0 0 0,2 0 0 0 0,0 1 0 0 0,1-1 1 0 0,1 1-1 0 0,1 1 0 0 0,1-1 0 0 0,0 1 0 0 0,2 4-24 0 0,2-22 14 0 0,1 0 0 0 0,0 0 0 0 0,0 0 0 0 0,0-1 1 0 0,0 1-1 0 0,0 0 0 0 0,1-1 0 0 0,-1 1 0 0 0,1 0 0 0 0,0-1 1 0 0,-1 0-1 0 0,1 1 0 0 0,0-1 0 0 0,1 0 0 0 0,-1 0 0 0 0,0 0 1 0 0,0-1-1 0 0,1 1 0 0 0,0 0 0 0 0,-1-1 0 0 0,1 0 0 0 0,0 1 1 0 0,-1-1-1 0 0,1 0 0 0 0,0 0 0 0 0,0-1 0 0 0,0 1 0 0 0,0-1 1 0 0,0 1-1 0 0,0-1 0 0 0,0 0 0 0 0,0 0 0 0 0,2 0-14 0 0,102-21 860 0 0,-74 0-751 0 0,0-1 1 0 0,-2-2-1 0 0,0-2 0 0 0,-2 0 1 0 0,-1-2-1 0 0,-1-1 0 0 0,-2-1 1 0 0,-1-1-1 0 0,-1-2 0 0 0,-2 0 1 0 0,-1-1-1 0 0,10-26-109 0 0,-12 27-36 0 0,-1-2 1 0 0,-2 0-1 0 0,-1 0 0 0 0,-2-1 0 0 0,-2-1 0 0 0,-1 0 1 0 0,-2-1-1 0 0,-2 1 0 0 0,-1-1 0 0 0,-2 0 1 0 0,-2-32 35 0 0,-28-4-220 0 0,27 72 207 0 0,0 0 0 0 0,0 1 0 0 0,-1-1 0 0 0,1 1 0 0 0,0-1 0 0 0,0 1 0 0 0,-1 0 0 0 0,1 0 0 0 0,-1-1 0 0 0,1 1 0 0 0,-1 0 0 0 0,1 0 0 0 0,-1 1 0 0 0,0-1 0 0 0,0 0 0 0 0,1 0 0 0 0,-1 1 0 0 0,0-1 0 0 0,0 1 0 0 0,0 0 0 0 0,1-1 0 0 0,-1 1 0 0 0,0 0 0 0 0,0 0 0 0 0,0 0 0 0 0,0 0 1 0 0,0 1-1 0 0,0-1 0 0 0,1 0 0 0 0,-1 1 0 0 0,0-1 0 0 0,0 1 0 0 0,1 0 0 0 0,-1 0 0 0 0,0-1 0 0 0,1 1 0 0 0,-1 0 0 0 0,0 0 0 0 0,1 1 0 0 0,-1 0 13 0 0,-7 8 38 0 0,1 0 1 0 0,1 1-1 0 0,0 0 0 0 0,1 0 1 0 0,0 1-1 0 0,0 0 0 0 0,1 0 1 0 0,1 0-1 0 0,0 0 0 0 0,1 1 1 0 0,0 0-1 0 0,1 0 1 0 0,0 0-1 0 0,1 0 0 0 0,0 0 1 0 0,1 0-1 0 0,1 0 0 0 0,2 12-38 0 0,-3-23 13 0 0,2 26 156 0 0,1 0 1 0 0,2 0-1 0 0,1-1 1 0 0,1 0-1 0 0,1 0 1 0 0,9 19-170 0 0,24 90 474 0 0,-10 140 88 0 0,-15-232-490 0 0,-7-52-182 0 0,-9-29-2594 0 0,0 14-7823 0 0,0 18-1248 0 0</inkml:trace>
  <inkml:trace contextRef="#ctx0" brushRef="#br0" timeOffset="419.207">1249 225 10298 0 0,'0'0'2326'0'0,"0"0"-891"0"0,0 0-384 0 0,0 0 29 0 0,0 0 26 0 0,0 0-51 0 0,0 0-197 0 0,0 0-247 0 0,0 0-221 0 0,0 0-121 0 0,0 0-38 0 0,0 0 11 0 0,0 0 53 0 0,1 5 28 0 0,5 62 968 0 0,-3 1 0 0 0,-3 1 0 0 0,-4 20-1291 0 0,-28 254 459 0 0,32-270-1689 0 0,17-80-5178 0 0,-14 2 5075 0 0,5-8-6916 0 0,-4 5-433 0 0</inkml:trace>
  <inkml:trace contextRef="#ctx0" brushRef="#br0" timeOffset="887.491">1487 347 13395 0 0,'0'0'659'0'0,"0"0"-438"0"0,0 0-68 0 0,0 0 219 0 0,0 0 293 0 0,0 0 209 0 0,0 0 59 0 0,0 0-53 0 0,0 0-81 0 0,0 0-112 0 0,0 0-79 0 0,0 0-8 0 0,0 0 3 0 0,7 24-23 0 0,25 76-51 0 0,-11 56 961 0 0,0 61-938 0 0,8-85-317 0 0,-29-132-226 0 0,1 1 1 0 0,-1 0 0 0 0,0-1-1 0 0,0 1 1 0 0,0-1 0 0 0,1 1-1 0 0,-1 0 1 0 0,0-1 0 0 0,1 1-1 0 0,-1-1 1 0 0,0 1 0 0 0,1-1-1 0 0,-1 1 1 0 0,1-1 0 0 0,-1 1-1 0 0,1-1 1 0 0,-1 1 0 0 0,1-1-1 0 0,-1 0 1 0 0,1 1-1 0 0,-1-1 1 0 0,1 0 0 0 0,-1 1-1 0 0,1-1 1 0 0,0 0 0 0 0,-1 0-1 0 0,1 1 1 0 0,0-1 0 0 0,-1 0-1 0 0,1 0 1 0 0,0 0 0 0 0,-1 0-1 0 0,1 0 1 0 0,0 0 0 0 0,-1 0-1 0 0,1 0 1 0 0,-1 0 0 0 0,1-1-1 0 0,0 1 1 0 0,-1 0 0 0 0,1 0-1 0 0,0-1 1 0 0,-1 1 0 0 0,1 0-1 0 0,-1 0 1 0 0,1-1 0 0 0,-1 1-1 0 0,1-1 1 0 0,-1 1 0 0 0,1 0-1 0 0,-1-1 1 0 0,1 1 0 0 0,-1-1-1 0 0,1 0 1 0 0,-1 0-10 0 0,24-37 683 0 0,-22 33-718 0 0,163-343 329 0 0,-96 256-446 0 0,-62 81-850 0 0,-9 9-2760 0 0,-2 4-4212 0 0,0 1-2779 0 0</inkml:trace>
  <inkml:trace contextRef="#ctx0" brushRef="#br0" timeOffset="1384.433">1560 207 7626 0 0,'0'0'3959'0'0,"0"0"-1860"0"0,0 0-694 0 0,0 0-52 0 0,0 0-51 0 0,0 0-139 0 0,0 0-274 0 0,0 0-310 0 0,0 0-236 0 0,0 0-169 0 0,0 0-60 0 0,0 0 5 0 0,0 0 47 0 0,5 0 81 0 0,139 18 1828 0 0,-2 1-1684 0 0,-129-17-358 0 0,-15-9 1509 0 0,-47-62-950 0 0,-16-20-401 0 0,61 32-1249 0 0,14 43-2218 0 0,7 5-3853 0 0,-11 9-4201 0 0</inkml:trace>
  <inkml:trace contextRef="#ctx0" brushRef="#br0" timeOffset="1767.489">2249 37 13043 0 0,'0'0'1423'0'0,"0"0"-478"0"0,0 0-203 0 0,0 0-3 0 0,0 0 7 0 0,0 0 8 0 0,0 0-18 0 0,0 0-20 0 0,0 0-8 0 0,0 0-31 0 0,0 0-88 0 0,0 0-94 0 0,0 0-44 0 0,2 29-53 0 0,8 90-60 0 0,-8-62-146 0 0,-2-1 1 0 0,-2 1-1 0 0,-3 0 1 0 0,-7 27-193 0 0,0 5 50 0 0,7-46-678 0 0,-9 77 1237 0 0,12-79-3329 0 0,1 0-3291 0 0,1-35-4766 0 0</inkml:trace>
  <inkml:trace contextRef="#ctx0" brushRef="#br0" timeOffset="2240.396">1 1271 5329 0 0,'0'0'2511'0'0,"0"0"-817"0"0,0 0-218 0 0,0 0 117 0 0,39 2 15 0 0,129 9-85 0 0,79-6 2170 0 0,58-17 645 0 0,94-24-4338 0 0,-100 8 606 0 0,-78 10-741 0 0,195 10 135 0 0,-407 7-246 0 0,0 1 1 0 0,0 1-1 0 0,0-1 0 0 0,0 1 0 0 0,0 1 1 0 0,0 0-1 0 0,0 0 0 0 0,0 1 1 0 0,0 0-1 0 0,-1 0 0 0 0,1 1 1 0 0,-1 0-1 0 0,0 1 0 0 0,3 2 246 0 0,-4 8-3481 0 0,-7-4-2244 0 0,0-8 2718 0 0,0 1-5576 0 0</inkml:trace>
  <inkml:trace contextRef="#ctx0" brushRef="#br0" timeOffset="2902.066">638 1613 1592 0 0,'0'0'2227'0'0,"0"0"-362"0"0,0 0-42 0 0,0 0 35 0 0,0 0-69 0 0,0 0-131 0 0,0 0-146 0 0,0 0-181 0 0,0 0-193 0 0,-34 8-138 0 0,-108 26-137 0 0,56-1 669 0 0,75-27-1408 0 0,0 2-1 0 0,1 0 1 0 0,0 0 0 0 0,0 1-1 0 0,0 0 1 0 0,1 1-1 0 0,1 0 1 0 0,-1 0 0 0 0,2 1-1 0 0,-1 0 1 0 0,2 0-1 0 0,-1 1 1 0 0,2-1-1 0 0,-1 1 1 0 0,2 1 0 0 0,0-1-1 0 0,0 1 1 0 0,1 0-1 0 0,0 0 1 0 0,2 0 0 0 0,-1 0-1 0 0,1 0 1 0 0,1 0-1 0 0,1 7-123 0 0,0-13 27 0 0,0-1 0 0 0,0 0-1 0 0,1 0 1 0 0,0 0 0 0 0,0 0 0 0 0,1 0-1 0 0,0 0 1 0 0,0 0 0 0 0,0-1 0 0 0,0 1-1 0 0,1-1 1 0 0,0 0 0 0 0,0 0 0 0 0,0-1-1 0 0,1 1 1 0 0,0-1 0 0 0,0 0-1 0 0,0 0 1 0 0,0 0 0 0 0,0-1 0 0 0,1 0-1 0 0,0 0 1 0 0,0 0 0 0 0,-1-1 0 0 0,1 0-1 0 0,2 1-26 0 0,7 1 81 0 0,-1 0-1 0 0,1 0 1 0 0,-1-1-1 0 0,1-1 0 0 0,0-1 1 0 0,0 0-1 0 0,0 0 0 0 0,0-2 1 0 0,0 0-1 0 0,13-3-80 0 0,-5-2 78 0 0,0-2-1 0 0,-1 0 1 0 0,0-1-1 0 0,-1-1 0 0 0,0-1 1 0 0,-1-1-1 0 0,0-1 1 0 0,-1-1-1 0 0,0 0 1 0 0,-1-2-1 0 0,-1 0 1 0 0,0-1-1 0 0,-1 0 0 0 0,9-14-77 0 0,-12 9-24 0 0,0 1 0 0 0,-1-1 0 0 0,-1-1 0 0 0,-1 0 0 0 0,-1-1 0 0 0,-2 0 0 0 0,0 0 0 0 0,-1-1 0 0 0,-2 1-1 0 0,0-1 1 0 0,-2 0 0 0 0,0 0 0 0 0,-2-13 24 0 0,0 28-70 0 0,-1 0-1 0 0,1 1 0 0 0,-2-1 1 0 0,1 0-1 0 0,-1 1 1 0 0,-1 0-1 0 0,0-1 1 0 0,0 1-1 0 0,-1 0 0 0 0,0 0 1 0 0,0 1-1 0 0,-1-1 1 0 0,0 1-1 0 0,-1 0 0 0 0,0 0 1 0 0,0 1-1 0 0,0 0 1 0 0,-1 0-1 0 0,0 0 1 0 0,-1 1-1 0 0,1 0 0 0 0,-1 0 1 0 0,0 1-1 0 0,-1 0 1 0 0,1 1-1 0 0,-1 0 1 0 0,0 0-1 0 0,0 0 0 0 0,0 2 1 0 0,-1-1-1 0 0,1 1 1 0 0,-1 0-1 0 0,1 1 1 0 0,-1 0-1 0 0,0 0 0 0 0,1 1 1 0 0,-6 1 70 0 0,10 0-2 0 0,0 0 1 0 0,0 0-1 0 0,0 0 0 0 0,0 1 1 0 0,0 0-1 0 0,0 0 1 0 0,1 0-1 0 0,-1 1 0 0 0,1 0 1 0 0,-1-1-1 0 0,1 1 1 0 0,0 1-1 0 0,0-1 0 0 0,0 1 1 0 0,0-1-1 0 0,1 1 1 0 0,0 0-1 0 0,-1 1 0 0 0,2-1 1 0 0,-1 0-1 0 0,0 1 1 0 0,1 0-1 0 0,0 0 0 0 0,0-1 1 0 0,0 1-1 0 0,1 1 2 0 0,-22 134 307 0 0,24-117-139 0 0,2 0 0 0 0,1 0-1 0 0,0-1 1 0 0,2 1 0 0 0,1-1-1 0 0,0 0 1 0 0,2-1 0 0 0,0 0-1 0 0,1 0 1 0 0,2-1 0 0 0,12 19-168 0 0,102 152 844 0 0,-125-190-902 0 0,0 1 0 0 0,0-1 0 0 0,0 0-1 0 0,0 1 1 0 0,1-1 0 0 0,-1 0 0 0 0,0 0 0 0 0,0 0 0 0 0,1 0 0 0 0,-1 0 0 0 0,1 0 0 0 0,-1-1-1 0 0,0 1 1 0 0,1 0 0 0 0,0-1 0 0 0,-1 1 0 0 0,1-1 0 0 0,-1 1 0 0 0,1-1 0 0 0,0 0-1 0 0,-1 0 1 0 0,1 0 0 0 0,0 0 0 0 0,-1 0 0 0 0,1 0 0 0 0,0 0 0 0 0,-1 0 0 0 0,1-1 0 0 0,0 1-1 0 0,-1-1 1 0 0,1 1 0 0 0,-1-1 0 0 0,1 1 0 0 0,-1-1 0 0 0,1 0 0 0 0,-1 0 0 0 0,0 0 0 0 0,1 0-1 0 0,-1 0 59 0 0,34-30-9443 0 0,-32 28 7845 0 0,4-1-9253 0 0</inkml:trace>
  <inkml:trace contextRef="#ctx0" brushRef="#br0" timeOffset="3254.712">1352 1451 13963 0 0,'0'0'1827'0'0,"0"0"-801"0"0,0 0-334 0 0,0 0 117 0 0,0 0 186 0 0,0 0 97 0 0,0 0-78 0 0,0 0-189 0 0,0 0-199 0 0,0 0-182 0 0,0 0-129 0 0,-19 36-102 0 0,-58 115-65 0 0,11 16 208 0 0,59-144-330 0 0,1 1 0 0 0,2 0 1 0 0,0 0-1 0 0,2 0 0 0 0,0 1 0 0 0,2-1 0 0 0,2 21-26 0 0,-2-42 16 0 0,0 0 1 0 0,1 0-1 0 0,-1 1 1 0 0,1-1-1 0 0,0 0 0 0 0,0 0 1 0 0,0 0-1 0 0,1 0 1 0 0,-1 0-1 0 0,1 0 0 0 0,-1 0 1 0 0,1 0-1 0 0,0-1 1 0 0,0 1-1 0 0,0-1 1 0 0,1 1-1 0 0,-1-1 0 0 0,0 0 1 0 0,1 0-1 0 0,0 0 1 0 0,-1 0-1 0 0,1 0 0 0 0,0-1 1 0 0,0 1-1 0 0,0-1 1 0 0,0 1-1 0 0,0-1 0 0 0,0 0 1 0 0,0-1-1 0 0,1 1 1 0 0,-1 0-17 0 0,103-14 691 0 0,47-49-565 0 0,-140 28-2258 0 0,-16 20-7968 0 0,1 10-1434 0 0</inkml:trace>
  <inkml:trace contextRef="#ctx0" brushRef="#br0" timeOffset="3505.223">955 1790 13651 0 0,'0'0'2116'0'0,"0"0"-1054"0"0,0 0-407 0 0,0 0 113 0 0,0 0 163 0 0,0 0 30 0 0,0 0-66 0 0,0 0-124 0 0,33-8-146 0 0,106-25-114 0 0,11 5 292 0 0,-65 19-716 0 0,-3 0-2029 0 0,-27 0-6089 0 0,-38 6-3407 0 0</inkml:trace>
  <inkml:trace contextRef="#ctx0" brushRef="#br0" timeOffset="3866.423">2540 1013 14571 0 0,'0'0'1452'0'0,"0"0"-543"0"0,0 0-187 0 0,0 0 47 0 0,0 0 100 0 0,0 0 75 0 0,0 0-34 0 0,0 0-102 0 0,0 0-110 0 0,0 0-102 0 0,0 0-79 0 0,0 0-54 0 0,0 0-55 0 0,30 0-53 0 0,98 0-43 0 0,122-23 701 0 0,-154 3-3521 0 0,-89 19 275 0 0,-5 1-2918 0 0,0 0-2951 0 0</inkml:trace>
  <inkml:trace contextRef="#ctx0" brushRef="#br0" timeOffset="4120.627">2536 1230 8770 0 0,'0'0'5117'0'0,"0"0"-3485"0"0,0 0-972 0 0,0 0 257 0 0,0 0 252 0 0,0 0 73 0 0,0 0-130 0 0,0 0-226 0 0,0 0-212 0 0,33-3-155 0 0,107-13-117 0 0,110-27 346 0 0,-133 25-825 0 0,1 0-2291 0 0,-40 2-7525 0 0,-63 13-1073 0 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47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127 590 3065 0 0,'0'0'1220'0'0,"0"0"-219"0"0,0 0 74 0 0,0 0 255 0 0,0 0 208 0 0,0 0-30 0 0,0 0-258 0 0,0 0-326 0 0,0 0-285 0 0,0 0-143 0 0,0 0-42 0 0,5 9 3271 0 0,5 13-2410 0 0,58 40 1120 0 0,-54-53-2305 0 0,0-1 0 0 0,1 0 0 0 0,0 0 0 0 0,0-2-1 0 0,1 0 1 0 0,0-1 0 0 0,0 0 0 0 0,0-1 0 0 0,1-1-1 0 0,-1 0 1 0 0,1-2 0 0 0,0 0 0 0 0,-1 0 0 0 0,1-2-1 0 0,13-2-129 0 0,-18 1 65 0 0,-1 0-1 0 0,1-2 0 0 0,-1 1 1 0 0,0-1-1 0 0,0-1 0 0 0,0 0 1 0 0,-1-1-1 0 0,0 0 0 0 0,3-2-64 0 0,-1-1 69 0 0,0 0 1 0 0,0 0-1 0 0,-1-1 0 0 0,-1-1 0 0 0,1 0 1 0 0,-2 0-1 0 0,0-1 0 0 0,0 0 0 0 0,-1-1 0 0 0,0 0-69 0 0,-6 8 16 0 0,0-1 0 0 0,-1 1 0 0 0,1 0 0 0 0,-1 0 0 0 0,-1-1-1 0 0,1 1 1 0 0,-1-1 0 0 0,0 1 0 0 0,0-1 0 0 0,0 1 0 0 0,-1-1 0 0 0,1 1-1 0 0,-2 0 1 0 0,1-1 0 0 0,0 1 0 0 0,-1 0 0 0 0,0 0 0 0 0,0 0-1 0 0,-1 0 1 0 0,1 0 0 0 0,-1 1 0 0 0,0-1 0 0 0,-1 1 0 0 0,1-1-1 0 0,-3-1-15 0 0,0-2-19 0 0,-1 1 0 0 0,0 0 0 0 0,-1 1 0 0 0,0 0 0 0 0,1 0 0 0 0,-2 0 0 0 0,1 1 0 0 0,-1 1 0 0 0,0-1 0 0 0,0 1 0 0 0,0 1 0 0 0,0 0 0 0 0,-1 0 0 0 0,1 0 0 0 0,-1 1-1 0 0,0 1 1 0 0,-4 0 19 0 0,6-1-11 0 0,0 2 0 0 0,0-1-1 0 0,0 1 1 0 0,0 0-1 0 0,-1 1 1 0 0,1 0-1 0 0,0 0 1 0 0,0 1-1 0 0,0 0 1 0 0,0 0-1 0 0,1 1 1 0 0,-1 0 0 0 0,0 0-1 0 0,1 1 1 0 0,0 0-1 0 0,0 0 1 0 0,0 0-1 0 0,1 1 1 0 0,-1 0-1 0 0,1 1 1 0 0,0 0 0 0 0,1-1-1 0 0,-1 2 1 0 0,-1 1 11 0 0,0 8 17 0 0,1 0 1 0 0,1 0 0 0 0,0 0-1 0 0,1 1 1 0 0,0-1 0 0 0,2 1-1 0 0,0 0 1 0 0,0 0 0 0 0,2 0-1 0 0,0 0 1 0 0,1 0 0 0 0,1 2-18 0 0,-1 29 94 0 0,0 11 5 0 0,1 8 204 0 0,-3 1 1 0 0,-3 0 0 0 0,-3-1-1 0 0,-3 0 1 0 0,-10 34-304 0 0,15-81 53 0 0,-1 0 0 0 0,0-1 1 0 0,-2 0-1 0 0,0 0 0 0 0,-1 0 1 0 0,-1-1-1 0 0,-1 0 1 0 0,0-1-1 0 0,-1-1 0 0 0,-1 1 1 0 0,-3 0-54 0 0,13-12 1 0 0,-1 0 0 0 0,1-1 0 0 0,-1 0 0 0 0,0 0 1 0 0,-1 0-1 0 0,1 0 0 0 0,-1-1 0 0 0,0 0 0 0 0,1 0 1 0 0,-1 0-1 0 0,-1 0 0 0 0,1-1 0 0 0,0 0 1 0 0,-1 0-1 0 0,1 0 0 0 0,-1-1 0 0 0,1 1 0 0 0,-1-2 1 0 0,0 1-1 0 0,1 0 0 0 0,-1-1 0 0 0,-5-1-1 0 0,9 0-39 0 0,0 0 0 0 0,0 0 0 0 0,0 0 0 0 0,1 0 0 0 0,-1-1 0 0 0,1 1 0 0 0,-1-1 0 0 0,1 1-1 0 0,-1-1 1 0 0,1 1 0 0 0,0-1 0 0 0,0 0 0 0 0,0 0 0 0 0,0 0 0 0 0,0 0 0 0 0,0 0 0 0 0,0 0 0 0 0,0 0 0 0 0,1 0-1 0 0,-1 0 1 0 0,1 0 0 0 0,0 0 0 0 0,0 0 0 0 0,-1 0 0 0 0,1 0 0 0 0,1 0 0 0 0,-1-1 0 0 0,0 1 0 0 0,1-1 39 0 0,6-38-5000 0 0,-2 30-1828 0 0,0 3-5337 0 0</inkml:trace>
  <inkml:trace contextRef="#ctx0" brushRef="#br0" timeOffset="914.759">29 232 8706 0 0,'0'0'1831'0'0,"0"0"-273"0"0,0 0 22 0 0,0 0 66 0 0,0 0-99 0 0,0 0-239 0 0,0 0-339 0 0,0 0-335 0 0,0 0-238 0 0,0 0-101 0 0,0 0-42 0 0,0 0 0 0 0,40-4 2119 0 0,100-16 327 0 0,65-3-1495 0 0,-34 12-798 0 0,-78 7-270 0 0,-93 4-142 0 0,0 0 18 0 0,0 0 6 0 0,0 0-18 0 0,0 0 5 0 0,0 0 8 0 0,0 0 22 0 0,0 0 9 0 0,0 0 13 0 0,0 0-3 0 0,0 0 11 0 0,0 0 19 0 0,0 0 8 0 0,0 0 9 0 0,0 0-23 0 0,0 0-17 0 0,0 0-21 0 0,0 0-12 0 0,0 0 20 0 0,-22-4 85 0 0,-16-12-94 0 0,11 7-2 0 0,1-1 0 0 0,0-2 1 0 0,1 0-1 0 0,0-2 0 0 0,1-1 0 0 0,-9-8-37 0 0,-49-24-248 0 0,77 44 420 0 0,-1 0-1927 0 0,4 2-5484 0 0,2 1-4802 0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0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4 208 7482 0 0,'0'0'2652'0'0,"0"0"-534"0"0,0 0-272 0 0,0 0-6 0 0,0 0-1 0 0,0 0-188 0 0,0 0-321 0 0,0 0-345 0 0,0 0-241 0 0,0 0-166 0 0,0 0-86 0 0,0 0-56 0 0,0 0-62 0 0,-4-3 555 0 0,198-13 1922 0 0,79 12-2125 0 0,-255 12-522 0 0,-28-9 459 0 0,-2-4-637 0 0,1 0 0 0 0,0-1 0 0 0,1 0 0 0 0,-1-1 0 0 0,1 0 1 0 0,0-1-1 0 0,1 0 0 0 0,0-1 0 0 0,0 0 0 0 0,0-1-26 0 0,-68-90-389 0 0,74 91-442 0 0,4 6-6880 0 0,-1 3-4605 0 0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3145 0 0,'0'0'2674'0'0,"0"0"-358"0"0,0 0-130 0 0,0 0-51 0 0,0 0-175 0 0,0 0-205 0 0,0 0-208 0 0,0 0-252 0 0,0 0-232 0 0,0 0-199 0 0,0 0-179 0 0,0 0-128 0 0,0 0-94 0 0,27 1 1589 0 0,79 10 323 0 0,117-30-473 0 0,-80-4-1154 0 0,-117 19-978 0 0,-20 6-3428 0 0,-16 3-5939 0 0,7-5-2423 0 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1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16 6913 0 0,'0'0'3392'0'0,"0"0"-1642"0"0,0 0-507 0 0,0 0 134 0 0,0 0 101 0 0,0 0-45 0 0,0 0-264 0 0,0 0-357 0 0,0 0-264 0 0,0 0-111 0 0,0 0-3 0 0,0 0-2 0 0,-2 11 2127 0 0,52 1 296 0 0,155-19-438 0 0,-18-24-1720 0 0,-162 30-570 0 0,-26 1-4489 0 0,-4 1-1022 0 0,3 2-7093 0 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4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8 0 0 0,'0'0'1640'0'0,"0"0"-242"0"0,0 0 146 0 0,0 0 219 0 0,0 0 150 0 0,0 0 46 0 0,0 0-201 0 0,0 0-290 0 0,0 0-248 0 0,0 0-206 0 0,0 0-135 0 0,0-7 564 0 0,0 6 3844 0 0,-6 586-2370 0 0,6-577-2910 0 0,1 18 20 0 0,-2 0-1 0 0,0 0 1 0 0,-2 1-1 0 0,0-1 1 0 0,-7 19-27 0 0,-8 18 81 0 0,5-29-30 0 0,13-33-27 0 0,0-1-4 0 0,0 0-5 0 0,0 0-30 0 0,0 0 6 0 0,0 0 22 0 0,0 0-34 0 0,0 0-21 0 0,0 0-39 0 0,0 0-31 0 0,0-19-3136 0 0,0 8-4066 0 0,2 6-4190 0 0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08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3193 0 0,'0'0'1601'0'0,"0"0"32"0"0,0 0 155 0 0,0 0 237 0 0,0 0-8 0 0,0 0-263 0 0,0 0-351 0 0,0 0-272 0 0,0 0-164 0 0,0 0-82 0 0,0 0-51 0 0,0 0-70 0 0,0 0-57 0 0,2-2-44 0 0,-1 0-292 0 0,3-4-329 0 0,2 4 2977 0 0,-5 2-2659 0 0,-1 0-20 0 0,0 0-53 0 0,0 0-37 0 0,0 0-24 0 0,0 0-20 0 0,0 0-52 0 0,0 0-20 0 0,0 23 362 0 0,21 75 315 0 0,-11-12-295 0 0,-4 1 1 0 0,-4 71-517 0 0,3 64 312 0 0,-1 47 42 0 0,-8-195-209 0 0,4-74-141 0 0,0 0 17 0 0,0 0-6 0 0,0 0 0 0 0,0 0-19 0 0,0 0 6 0 0,0 0-12 0 0,0 0 34 0 0,0 0-23 0 0,0 0 11 0 0,0 0-15 0 0,0 0-2 0 0,0 0 8 0 0,0 0-11 0 0,0 0-3 0 0,0 0 32 0 0,0 0-18 0 0,0 0-7 0 0,-9-19-3987 0 0,7 12-2109 0 0,1 2-6628 0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05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1 193 0 0 0,'0'0'1316'0'0,"0"0"111"0"0,0 0 166 0 0,0 0 138 0 0,0 0 96 0 0,0 0-22 0 0,0 0-235 0 0,0 0-180 0 0,0 0-213 0 0,0 0-170 0 0,0 0-81 0 0,0 0-90 0 0,0 0-55 0 0,0-4-47 0 0,0-14-33 0 0,0 13-35 0 0,0 5-37 0 0,0 0-38 0 0,0 0-25 0 0,0 0-64 0 0,0 0-64 0 0,0 0-36 0 0,0 0-88 0 0,0 0-38 0 0,0 0-13 0 0,0 0-37 0 0,0 0-4 0 0,0 0-10 0 0,0 0-31 0 0,0 0-35 0 0,0 0-9 0 0,0 0-21 0 0,0 0-5 0 0,0 0 15 0 0,0 17 328 0 0,29 144 991 0 0,-5 240-249 0 0,-23-301-1078 0 0,4 127 159 0 0,1-135-103 0 0,-6-92-181 0 0,0 0-17 0 0,0 0 11 0 0,0 0 3 0 0,0 0 25 0 0,0 0 13 0 0,0 0-28 0 0,0 0-5 0 0,0 0 10 0 0,0 0 4 0 0,0 0 2 0 0,0 0-16 0 0,0 0-2 0 0,0 0 27 0 0,0 0-11 0 0,0 0-23 0 0,0 0-33 0 0,0 0 28 0 0,0 0 33 0 0,0 0 7 0 0,0 0-33 0 0,0 0-27 0 0,0 0-30 0 0,0 0-87 0 0,0 0-159 0 0,0-11-4545 0 0,0 7-3539 0 0,0 0-4293 0 0</inkml:trace>
  <inkml:trace contextRef="#ctx0" brushRef="#br0" timeOffset="1365.355">292 494 128 0 0,'0'0'826'0'0,"0"0"180"0"0,0 0 313 0 0,0 0 443 0 0,0 0 283 0 0,0 0 44 0 0,0 0-114 0 0,0 0-224 0 0,0 0-190 0 0,0 0-164 0 0,0 0-112 0 0,0 0-120 0 0,1-4-130 0 0,2-11-127 0 0,-2 11-129 0 0,-1 4-88 0 0,0 0-64 0 0,0 0-46 0 0,0 0-22 0 0,0 0-26 0 0,0 0-46 0 0,93 177 2803 0 0,7 46-2544 0 0,-24-83-520 0 0,-48-106-175 0 0,-28-34-35 0 0,0 0 12 0 0,0 0 20 0 0,0 0 23 0 0,0 0 14 0 0,0 0 10 0 0,0 0 29 0 0,0 0 16 0 0,0 0 0 0 0,0-24 376 0 0,0 4-520 0 0,1-1 0 0 0,1 1 0 0 0,0-1-1 0 0,2 1 1 0 0,0 0 0 0 0,1 0 0 0 0,1 0 0 0 0,1 1 0 0 0,8-16 4 0 0,29-46 29 0 0,40-98-101 0 0,-66 105 76 0 0,-18 74-11 0 0,0-12-945 0 0,-8 12-4616 0 0,3 0-146 0 0,-1 0-6389 0 0</inkml:trace>
  <inkml:trace contextRef="#ctx0" brushRef="#br0" timeOffset="2060.949">282 255 5009 0 0,'0'0'2634'0'0,"0"0"-770"0"0,0 0-198 0 0,0 0 72 0 0,0 0 37 0 0,0 0-24 0 0,0 0-205 0 0,0 0-288 0 0,0 0-232 0 0,0 0-219 0 0,0 0-126 0 0,0 0-63 0 0,0 0-47 0 0,-5-2-39 0 0,-1 0-827 0 0,6 2 373 0 0,1 0-1 0 0,-1 0 0 0 0,1 0 0 0 0,-1-1 0 0 0,0 1 0 0 0,1 0 0 0 0,-1 0 0 0 0,1 0 0 0 0,-1-1 1 0 0,0 1-1 0 0,1 0 0 0 0,-1 0 0 0 0,0-1 0 0 0,1 1 0 0 0,-1 0 0 0 0,0-1 0 0 0,0 1 0 0 0,1 0 0 0 0,-1-1 1 0 0,0 1-1 0 0,0 0 0 0 0,0-1 0 0 0,1 1 0 0 0,-1-1 0 0 0,0 1 0 0 0,0 0 0 0 0,0-1 0 0 0,0 1 0 0 0,0-1 1 0 0,0 1-1 0 0,0 0 0 0 0,0-1 0 0 0,0 1 0 0 0,0-1 0 0 0,0 1 0 0 0,0-1 0 0 0,0 1 0 0 0,0 0 0 0 0,0-1 1 0 0,0 1-1 0 0,-1-1 0 0 0,1 1 0 0 0,0 0 0 0 0,0-1 0 0 0,0 1-77 0 0,37-9 216 0 0,1 2 0 0 0,1 1 1 0 0,-1 2-1 0 0,1 2 0 0 0,-1 1 0 0 0,12 3-216 0 0,-9-2 97 0 0,68 0 39 0 0,-114 0 1312 0 0,-72-77-1375 0 0,0-23-338 0 0,77 100 195 0 0,-1-1-1 0 0,1 0 1 0 0,-1 1-1 0 0,1-1 1 0 0,0 0-1 0 0,0 1 1 0 0,-1-1 0 0 0,1 0-1 0 0,0 0 1 0 0,0 1-1 0 0,0-1 1 0 0,-1 0 0 0 0,1 0-1 0 0,0 1 1 0 0,0-1-1 0 0,0 0 1 0 0,0 0 0 0 0,0 1-1 0 0,1-1 1 0 0,-1 0-1 0 0,0 0 1 0 0,0 1-1 0 0,0-1 1 0 0,1 0 0 0 0,-1 1-1 0 0,0-1 1 0 0,1 0-1 0 0,-1 1 1 0 0,1-1 0 0 0,-1 0-1 0 0,1 1 1 0 0,-1-1-1 0 0,1 1 1 0 0,-1-1-1 0 0,1 1 1 0 0,-1-1 0 0 0,1 1-1 0 0,0-1 1 0 0,-1 1-1 0 0,1 0 1 0 0,0-1 0 0 0,-1 1-1 0 0,1 0 71 0 0,10-3-3800 0 0,0 2-3416 0 0,-6 1-4936 0 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5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0 632 776 0 0,'0'0'2287'0'0,"0"0"-830"0"0,0 0-136 0 0,0 0 250 0 0,0 0 258 0 0,0 0 32 0 0,0 0-234 0 0,0 0-353 0 0,0 0-283 0 0,0 0-170 0 0,0 0-114 0 0,0 0-60 0 0,0 0-18 0 0,3 0 21 0 0,193 50 5258 0 0,-184-49-5767 0 0,0 1-13 0 0,-1-1 1 0 0,1 0 0 0 0,0-1 0 0 0,0 0 0 0 0,0-1 0 0 0,0 0-1 0 0,-1-1 1 0 0,1 0 0 0 0,11-4-129 0 0,-17 4 37 0 0,1-1 0 0 0,-1 0 0 0 0,0 0 0 0 0,1 0 0 0 0,-2-1 0 0 0,1 0 0 0 0,0-1 0 0 0,-1 1 0 0 0,0-1 0 0 0,0 0 0 0 0,0 0 0 0 0,0 0-1 0 0,-1-1 1 0 0,0 0 0 0 0,0 0 0 0 0,-1 0 0 0 0,1 0 0 0 0,-1 0 0 0 0,-1-1 0 0 0,1 1 0 0 0,-1-1 0 0 0,0 0 0 0 0,-1 0 0 0 0,0 0 0 0 0,0 0 0 0 0,0 0 0 0 0,-1-2-37 0 0,0 3-17 0 0,-1 0-1 0 0,0 1 1 0 0,0-1 0 0 0,-1 1 0 0 0,1-1 0 0 0,-1 1 0 0 0,0-1 0 0 0,-1 1-1 0 0,0 0 1 0 0,1 0 0 0 0,-1 0 0 0 0,-1 1 0 0 0,1-1 0 0 0,-1 1 0 0 0,0-1-1 0 0,0 1 1 0 0,0 0 0 0 0,0 1 0 0 0,-1-1 0 0 0,0 1 0 0 0,1 0-1 0 0,-1 0 1 0 0,0 0 0 0 0,-1 1 0 0 0,1 0 0 0 0,0 0 0 0 0,-1 0 0 0 0,1 0-1 0 0,-1 1 1 0 0,0 0 0 0 0,1 0 0 0 0,-1 1 0 0 0,0-1 0 0 0,1 1 0 0 0,-7 1 17 0 0,6-1-6 0 0,0 0 0 0 0,0 0 0 0 0,0 0 0 0 0,0 1 0 0 0,0 0 0 0 0,0 0 0 0 0,0 0 0 0 0,0 1 0 0 0,1 0 1 0 0,-1 0-1 0 0,0 0 0 0 0,1 1 0 0 0,-1 0 0 0 0,1 0 0 0 0,0 0 0 0 0,0 1 0 0 0,0 0 0 0 0,1 0 0 0 0,-1 0 0 0 0,1 0 1 0 0,0 1-1 0 0,0 0 0 0 0,1-1 0 0 0,-1 1 0 0 0,1 1 0 0 0,0-1 0 0 0,0 0 0 0 0,1 1 0 0 0,0 0 0 0 0,0-1 0 0 0,0 1 1 0 0,1 0-1 0 0,-1 0 0 0 0,1 0 0 0 0,1 2 6 0 0,30 314 596 0 0,-29-301-577 0 0,-1 0 0 0 0,-2 0 0 0 0,0-1 0 0 0,-1 1 0 0 0,-1-1 0 0 0,-1 1 1 0 0,0-1-1 0 0,-2 0 0 0 0,0-1 0 0 0,-2 0 0 0 0,0 0 0 0 0,-1-1 0 0 0,-10 15-19 0 0,-19-1-328 0 0,40-63-3894 0 0,0 25 2811 0 0,0-2-2144 0 0,0 2-1807 0 0,-1-1-6395 0 0</inkml:trace>
  <inkml:trace contextRef="#ctx0" brushRef="#br0" timeOffset="8102.343">60 193 0 0 0,'0'0'496'0'0,"0"0"770"0"0,0 0 189 0 0,0 0-55 0 0,0 0-109 0 0,0 0-51 0 0,-13 0 3178 0 0,8 0 2311 0 0,29 0 1585 0 0,113 0-7597 0 0,43 28-373 0 0,-90-6 1103 0 0,-106-45-1220 0 0,-19-35-142 0 0,0 7 23 0 0,-17-40-61 0 0,43 75 14 0 0,10 16-118 0 0,-1 0 1 0 0,0 0 0 0 0,0 0-1 0 0,0 0 1 0 0,1 0 0 0 0,-1 0-1 0 0,0 0 1 0 0,0 0 0 0 0,1 0-1 0 0,-1 0 1 0 0,0 0 0 0 0,0 0-1 0 0,0 0 1 0 0,0 0 0 0 0,1-1-1 0 0,-1 1 1 0 0,0 0 0 0 0,0 0-1 0 0,0 0 1 0 0,0 0-1 0 0,1-1 1 0 0,-1 1 0 0 0,0 0-1 0 0,0 0 1 0 0,0 0 0 0 0,0-1-1 0 0,0 1 1 0 0,0 0 0 0 0,0 0-1 0 0,0 0 1 0 0,0-1 56 0 0,16 14-2914 0 0,-8-3-4820 0 0,-4-6-4515 0 0</inkml:trace>
  <inkml:trace contextRef="#ctx0" brushRef="#br0" timeOffset="9056.724">698 39 2969 0 0,'0'0'1924'0'0,"0"0"-328"0"0,0 0-13 0 0,0 0 188 0 0,0 0 129 0 0,0 0-60 0 0,0 0-209 0 0,0 0-293 0 0,0 0-254 0 0,0 0-153 0 0,0 0-87 0 0,0 0-65 0 0,0 0-81 0 0,6 1 2526 0 0,3 372 586 0 0,-22-223-3601 0 0,9 84-26 0 0,4-144-96 0 0,-18 14-58 0 0,19-92 36 0 0,-8-13-4169 0 0,5-1 2955 0 0,-1-1-3006 0 0,1 0-2684 0 0,0 0-5409 0 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1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50 0 0 0,'0'0'380'0'0,"0"0"418"0"0,0 0 186 0 0,0 0 101 0 0,0 0 94 0 0,0 0 74 0 0,0 0-29 0 0,0 0-16 0 0,0 0 2 0 0,0 0-58 0 0,-10-4 3 0 0,-48-26 1921 0 0,-39 14 3386 0 0,94 16-6418 0 0,1 0 1 0 0,-1 0-1 0 0,1 1 1 0 0,-1-1-1 0 0,1 1 1 0 0,-1-1-1 0 0,1 1 1 0 0,-1 0-1 0 0,1 0 1 0 0,0 0-1 0 0,-1 0 1 0 0,1 0-1 0 0,0 1 1 0 0,0-1-1 0 0,0 1 1 0 0,0-1-1 0 0,0 1 1 0 0,0 0-1 0 0,0 0 1 0 0,0 0-1 0 0,1 0 1 0 0,-1 0-1 0 0,1 0 1 0 0,0 0-1 0 0,-1 0 1 0 0,1 1-1 0 0,0-1 1 0 0,0 0-1 0 0,1 1 1 0 0,-1-1-1 0 0,0 1 1 0 0,1-1-1 0 0,-1 1 1 0 0,1 0-1 0 0,0-1 1 0 0,0 1-1 0 0,0-1 1 0 0,0 1-1 0 0,1-1 1 0 0,-1 1-1 0 0,1 1-44 0 0,-27 242 878 0 0,4 115-182 0 0,-3-9 623 0 0,21-225 328 0 0,27-128-1594 0 0,201-2 313 0 0,39-12-44 0 0,-262 15-318 0 0,-1 0 16 0 0,0 0 8 0 0,0 0-4 0 0,0 0 7 0 0,-22-27-3165 0 0,14 20-5572 0 0,3 2-3743 0 0</inkml:trace>
  <inkml:trace contextRef="#ctx0" brushRef="#br0" timeOffset="740.863">374 609 6521 0 0,'0'0'2190'0'0,"0"0"-299"0"0,0 0-81 0 0,0 0-46 0 0,0 0-114 0 0,0 0-202 0 0,0 0-266 0 0,0 0-237 0 0,0 0-222 0 0,0 0-125 0 0,0 0-103 0 0,0 0-73 0 0,0 0-42 0 0,1-8 403 0 0,164 0 2146 0 0,-68 1-1972 0 0,-170 15-786 0 0,-27 11-124 0 0,76-15 78 0 0,42-1 43 0 0,182-14 12 0 0,-189 14-262 0 0,-9-3-2874 0 0,0 1-3895 0 0,-2-1-5390 0 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6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49 4425 0 0,'0'0'2476'0'0,"0"0"-294"0"0,0 0-41 0 0,0 0-23 0 0,0 0-137 0 0,0 0-268 0 0,0 0-322 0 0,0 0-291 0 0,0 0-221 0 0,0 0-148 0 0,0 0-117 0 0,0 0-80 0 0,0 0-51 0 0,-11 14-33 0 0,-80 99 640 0 0,14-11-298 0 0,68-90-749 0 0,2 1 1 0 0,-1 1-1 0 0,2-1 1 0 0,0 1-1 0 0,0 0 0 0 0,1 1 1 0 0,1-1-1 0 0,0 1 1 0 0,1 0-1 0 0,1 0 0 0 0,0 11-43 0 0,2-22 14 0 0,0 1 0 0 0,1-1-1 0 0,-1 1 1 0 0,1 0 0 0 0,0-1-1 0 0,1 1 1 0 0,-1-1 0 0 0,1 0-1 0 0,0 1 1 0 0,0-1 0 0 0,0 0-1 0 0,0 0 1 0 0,1 0 0 0 0,-1-1-1 0 0,1 1 1 0 0,0-1 0 0 0,1 1-1 0 0,-1-1 1 0 0,0 0 0 0 0,1 0-1 0 0,0 0 1 0 0,0-1 0 0 0,-1 1-1 0 0,2-1 1 0 0,-1 0 0 0 0,0 0-1 0 0,0 0 1 0 0,1-1-1 0 0,-1 1 1 0 0,5 0-14 0 0,4 1 66 0 0,1-1 0 0 0,0 0 0 0 0,0 0 0 0 0,0-1 0 0 0,0-1 1 0 0,0-1-1 0 0,0 0 0 0 0,0 0 0 0 0,12-4-66 0 0,1-2 137 0 0,0-1 1 0 0,0-1 0 0 0,-1-1-1 0 0,-1-1 1 0 0,1-1 0 0 0,-2-2-1 0 0,0 0 1 0 0,0-2 0 0 0,-2 0-1 0 0,0-2 1 0 0,-1 0 0 0 0,0-2-1 0 0,11-15-137 0 0,-25 28 19 0 0,-2 0-1 0 0,1-1 1 0 0,-1 0-1 0 0,0 0 1 0 0,0 0-1 0 0,-1 0 1 0 0,0 0-1 0 0,-1-1 1 0 0,0 0-1 0 0,0 0 1 0 0,-1 0-1 0 0,0 0 1 0 0,-1 0-1 0 0,0 0 1 0 0,0-1-1 0 0,-1 1 0 0 0,0 0 1 0 0,0-1-1 0 0,-1 1 1 0 0,-1 0-1 0 0,1 0 1 0 0,-2 0-1 0 0,1 0 1 0 0,-1 0-1 0 0,0 0 1 0 0,-1 1-1 0 0,0-1 1 0 0,-1 1-1 0 0,1 0 1 0 0,-2 0-1 0 0,1 1 1 0 0,-1 0-1 0 0,0 0 1 0 0,-5-4-19 0 0,1 3-33 0 0,-1 1 1 0 0,0 1 0 0 0,-1 0 0 0 0,0 0-1 0 0,0 1 1 0 0,0 1 0 0 0,0 0 0 0 0,-1 1-1 0 0,1 0 1 0 0,-1 1 0 0 0,0 0 0 0 0,0 1-1 0 0,0 0 1 0 0,0 1 0 0 0,0 1 0 0 0,0 0-1 0 0,1 1 1 0 0,-10 2 32 0 0,-100 36-3152 0 0,13 22-7755 0 0,88-46-1189 0 0</inkml:trace>
  <inkml:trace contextRef="#ctx0" brushRef="#br0" timeOffset="384.994">0 411 8474 0 0,'0'0'2231'0'0,"0"0"-296"0"0,0 0-81 0 0,0 0 2 0 0,0 0-45 0 0,0 0-156 0 0,0 0-249 0 0,0 0-273 0 0,0 0-251 0 0,0 0-234 0 0,0 0-196 0 0,0 0-168 0 0,0 0-125 0 0,4-9-36 0 0,-1 0-94 0 0,-2 6-18 0 0,0 0 1 0 0,1-1-1 0 0,-1 1 0 0 0,1 0 0 0 0,-1 0 0 0 0,1 0 0 0 0,0 0 0 0 0,0 0 0 0 0,0 0 1 0 0,0 0-1 0 0,1 1 0 0 0,-1-1 0 0 0,1 1 0 0 0,0-1 0 0 0,0 1 0 0 0,-1 0 0 0 0,4-1-11 0 0,11-7 163 0 0,2 1-1 0 0,-1 1 1 0 0,1 1-1 0 0,0 0 0 0 0,0 2 1 0 0,1 0-1 0 0,0 1 1 0 0,0 1-1 0 0,20-1-162 0 0,-36 5 16 0 0,-1 0-1 0 0,1 0 1 0 0,0 1-1 0 0,0-1 1 0 0,0 1 0 0 0,-1-1-1 0 0,1 1 1 0 0,-1 1 0 0 0,0-1-1 0 0,1 0 1 0 0,-1 1-1 0 0,0-1 1 0 0,0 1 0 0 0,0 0-1 0 0,-1 0 1 0 0,1 0-1 0 0,-1 1 1 0 0,0-1 0 0 0,0 0-1 0 0,1 2-15 0 0,38 38 316 0 0,-34-38-251 0 0,0-1-1 0 0,1-1 0 0 0,-1 0 1 0 0,1 0-1 0 0,0 0 1 0 0,0-1-1 0 0,0 0 1 0 0,0 0-1 0 0,0-1 1 0 0,1 0-1 0 0,-1-1 0 0 0,0 0 1 0 0,0 0-1 0 0,1-1 1 0 0,-1 0-1 0 0,0 0 1 0 0,0-1-1 0 0,0 0 0 0 0,0 0 1 0 0,0-1-1 0 0,-1 0 1 0 0,7-3-65 0 0,-8-8-745 0 0,-15 6-7521 0 0,7 7 5481 0 0,-1 0-9967 0 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2:45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549 582 0 0 0,'0'0'854'0'0,"0"0"-20"0"0,0 0 137 0 0,0 0 274 0 0,0 0 256 0 0,0 0 138 0 0,0 0 44 0 0,0 0-100 0 0,0 0-197 0 0,0 0-210 0 0,0 0-202 0 0,-15-4-164 0 0,-49-12-79 0 0,63 16-673 0 0,-1-1-1 0 0,0 1 1 0 0,0 0 0 0 0,0 0-1 0 0,1 0 1 0 0,-1 0-1 0 0,0 0 1 0 0,0 0-1 0 0,0 0 1 0 0,1 1 0 0 0,-1-1-1 0 0,0 1 1 0 0,0-1-1 0 0,1 1 1 0 0,-1 0-1 0 0,0-1 1 0 0,1 1 0 0 0,-1 0-1 0 0,1 0 1 0 0,-1 0-1 0 0,1 0 1 0 0,0 1-1 0 0,-1-1 1 0 0,1 0 0 0 0,0 1-1 0 0,0-1 1 0 0,-1 1-58 0 0,-5 6 304 0 0,-5 6-57 0 0,0 0 0 0 0,1 1 1 0 0,1 1-1 0 0,0 0 0 0 0,1 0 0 0 0,0 1 0 0 0,2 0 0 0 0,0 1 0 0 0,1 0 0 0 0,1 0 0 0 0,0 0 0 0 0,0 5-247 0 0,0 2 144 0 0,0 0-1 0 0,2 0 1 0 0,0 0 0 0 0,2 1-1 0 0,1-1 1 0 0,1 0-1 0 0,1 4-143 0 0,-1-20 26 0 0,0 0-1 0 0,1 0 1 0 0,0-1-1 0 0,0 1 1 0 0,1 0-1 0 0,0-1 1 0 0,0 1-1 0 0,1-1 1 0 0,0 0-1 0 0,0 0 1 0 0,1-1-1 0 0,0 1 1 0 0,1-1-1 0 0,-1 0 0 0 0,2 0 1 0 0,-1-1-1 0 0,0 0 1 0 0,1 0-1 0 0,0-1 1 0 0,1 1-1 0 0,3 1-25 0 0,-5-4 53 0 0,-1-1 0 0 0,1 0 0 0 0,0 0-1 0 0,0 0 1 0 0,0-1 0 0 0,0 1-1 0 0,0-1 1 0 0,0-1 0 0 0,0 1 0 0 0,0-1-1 0 0,0 0 1 0 0,0-1 0 0 0,0 1 0 0 0,0-1-1 0 0,0-1 1 0 0,0 1 0 0 0,-1-1 0 0 0,1 0-1 0 0,0 0 1 0 0,-1 0 0 0 0,1-1-1 0 0,-1 0 1 0 0,0 0 0 0 0,0 0 0 0 0,0-1-1 0 0,0 0 1 0 0,0 0 0 0 0,2-3-53 0 0,9-9 158 0 0,-1-1 1 0 0,0-1-1 0 0,-1 0 1 0 0,-1-1-1 0 0,-1 0 1 0 0,-1-1-1 0 0,0-1-158 0 0,13-24 87 0 0,-3-1-1 0 0,-1-1 1 0 0,-2-1-1 0 0,-3 0 1 0 0,-1-1 0 0 0,-3-1-1 0 0,-2 0 1 0 0,-2 0-1 0 0,-3-1 1 0 0,-1-42-87 0 0,-3 72-11 0 0,-2 0-1 0 0,0 0 1 0 0,-2 1 0 0 0,0 0 0 0 0,-1 0 0 0 0,-1 0-1 0 0,-1 0 1 0 0,-1 1 0 0 0,0 0 0 0 0,-2 0 0 0 0,0 1-1 0 0,-1 1 1 0 0,0-1 0 0 0,-2 2 0 0 0,0 0 0 0 0,-1 0 0 0 0,0 1-1 0 0,-5-2 12 0 0,14 14-8 0 0,0-1 0 0 0,0 1 0 0 0,-1 0 0 0 0,1 0 0 0 0,-1 1 0 0 0,1-1 0 0 0,-1 1 0 0 0,0 0 0 0 0,0 1 0 0 0,0 0 0 0 0,0 0 0 0 0,-1 0 0 0 0,1 1 0 0 0,0-1 0 0 0,0 1 0 0 0,0 1 0 0 0,0-1 0 0 0,-1 1 0 0 0,1 0 0 0 0,0 1 0 0 0,0 0 0 0 0,0 0 0 0 0,1 0 0 0 0,-1 0 0 0 0,0 1 0 0 0,1 0 0 0 0,0 0 0 0 0,0 0 0 0 0,0 1 0 0 0,0 0 0 0 0,0 0 0 0 0,0 0 0 0 0,1 1 0 0 0,0-1 0 0 0,-3 5 8 0 0,1 2-1 0 0,0-1 1 0 0,1 1-1 0 0,1 0 0 0 0,0 1 0 0 0,0-1 0 0 0,1 1 0 0 0,0 0 0 0 0,1 0 1 0 0,1-1-1 0 0,0 1 0 0 0,0 1 0 0 0,1-1 0 0 0,1 0 0 0 0,0 0 1 0 0,0 0-1 0 0,1-1 0 0 0,1 1 0 0 0,1 4 1 0 0,4 9 28 0 0,1-1 1 0 0,0 0-1 0 0,2-1 1 0 0,1 0-1 0 0,1 0 0 0 0,1-1 1 0 0,0-1-1 0 0,5 3-28 0 0,102 119 380 0 0,102 88-380 0 0,-205-215-136 0 0,-18-16 66 0 0,0 0-24 0 0,0 0-50 0 0,0 0-100 0 0,2-16-2052 0 0,2 3 647 0 0,0-3-1726 0 0,-2 5-2182 0 0,-1 0-5495 0 0</inkml:trace>
  <inkml:trace contextRef="#ctx0" brushRef="#br0" timeOffset="337.816">1147 575 6345 0 0,'0'0'1991'0'0,"0"0"-516"0"0,0 0-88 0 0,0 0 142 0 0,0 0-18 0 0,0 0-208 0 0,0 0-311 0 0,0 0-316 0 0,0 0-247 0 0,0 0-143 0 0,-15 32-95 0 0,-44 102-57 0 0,57-132-127 0 0,1-1 0 0 0,0 1 0 0 0,-1 0 0 0 0,1 0 1 0 0,0 0-1 0 0,0 0 0 0 0,0 0 0 0 0,0 0 0 0 0,0 0 0 0 0,1 0 0 0 0,-1 0 0 0 0,1 0 0 0 0,-1 0 0 0 0,1 0 0 0 0,0 1 0 0 0,0-1 0 0 0,0 0 0 0 0,0 0 0 0 0,0 0 0 0 0,0 1 1 0 0,1-1-1 0 0,-1 0 0 0 0,1 0 0 0 0,-1 0 0 0 0,1 0 0 0 0,0 0 0 0 0,0 0 0 0 0,0 0 0 0 0,0 0 0 0 0,0 0-7 0 0,4 4 58 0 0,-1-1 34 0 0,-1-1 1 0 0,1 1 0 0 0,0-1-1 0 0,0 0 1 0 0,1-1 0 0 0,-1 1-1 0 0,1-1 1 0 0,-1 0 0 0 0,1 0-1 0 0,0 0 1 0 0,0-1 0 0 0,1 1-1 0 0,-1-1 1 0 0,0-1 0 0 0,1 1-1 0 0,-1-1 1 0 0,1 0 0 0 0,0 0-1 0 0,-1 0 1 0 0,1-1 0 0 0,0 0-1 0 0,-1 0 1 0 0,1-1 0 0 0,0 1-1 0 0,-1-1 1 0 0,1 0 0 0 0,-1-1-1 0 0,1 1 1 0 0,-1-1 0 0 0,0 0-1 0 0,1-1 1 0 0,-1 1 0 0 0,0-1-1 0 0,-1 0 1 0 0,1 0 0 0 0,0-1-1 0 0,0 0-92 0 0,5-3 134 0 0,-1 0-1 0 0,0 0 0 0 0,-1-1 1 0 0,0 0-1 0 0,0-1 1 0 0,-1 0-1 0 0,0 0 0 0 0,0 0 1 0 0,-1-1-1 0 0,0 0 0 0 0,-1 0 1 0 0,0-1-1 0 0,-1 1 0 0 0,0-1 1 0 0,-1 0-1 0 0,0 0 0 0 0,0-1 1 0 0,-1 1-1 0 0,-1 0 1 0 0,0-1-1 0 0,0 1 0 0 0,-1-1 1 0 0,-1 1-1 0 0,-1-5-133 0 0,2 11-8 0 0,-1 1-1 0 0,-1-1 1 0 0,1 1 0 0 0,-1 0 0 0 0,1-1-1 0 0,-1 1 1 0 0,-1 0 0 0 0,1 0-1 0 0,0 0 1 0 0,-1 0 0 0 0,0 1 0 0 0,0-1-1 0 0,0 1 1 0 0,0 0 0 0 0,-1 0-1 0 0,1 0 1 0 0,-1 0 0 0 0,0 0 0 0 0,0 1-1 0 0,0-1 1 0 0,0 1 0 0 0,0 0-1 0 0,0 1 1 0 0,-1-1 0 0 0,1 1 0 0 0,0 0-1 0 0,-1 0 1 0 0,1 0 0 0 0,-1 0-1 0 0,0 1 1 0 0,1 0 0 0 0,-1 0 8 0 0,-2-1-271 0 0,1 1 0 0 0,-1 1 0 0 0,1-1 1 0 0,0 1-1 0 0,-1 0 0 0 0,1 0 0 0 0,0 1 0 0 0,0 0 0 0 0,-1 0 1 0 0,2 0-1 0 0,-1 1 0 0 0,0 0 0 0 0,0 0 0 0 0,-2 3 271 0 0,-15 14-3225 0 0,11-5-1885 0 0,4-3-6022 0 0</inkml:trace>
  <inkml:trace contextRef="#ctx0" brushRef="#br0" timeOffset="764.514">1545 641 3385 0 0,'0'0'1296'0'0,"0"0"146"0"0,0 0 259 0 0,0 0 206 0 0,0 0 15 0 0,0 0-153 0 0,0 0-210 0 0,0 0-191 0 0,0 0-181 0 0,0 0-163 0 0,35-2-127 0 0,107-8-108 0 0,-137 10-727 0 0,-1 0 1 0 0,0 0-1 0 0,0-1 1 0 0,0 1-1 0 0,0-1 1 0 0,1 0 0 0 0,-1 0-1 0 0,0-1 1 0 0,-1 1-1 0 0,1-1 1 0 0,0 0-1 0 0,0 0 1 0 0,-1 0-1 0 0,1 0 1 0 0,-1-1-1 0 0,1 1 1 0 0,2-4-63 0 0,3-2 208 0 0,-1 2-81 0 0,-1 1 1 0 0,1-1 0 0 0,-1-1 0 0 0,0 1 0 0 0,-1-1-1 0 0,1 0 1 0 0,-2-1 0 0 0,1 1 0 0 0,-1-1 0 0 0,0-1-1 0 0,0 1 1 0 0,-1 0 0 0 0,0-1 0 0 0,-1 0 0 0 0,0 0-1 0 0,0 0 1 0 0,-1-1 0 0 0,1-6-128 0 0,-2 12 3 0 0,-1 1 0 0 0,0 0 0 0 0,0-1 0 0 0,0 1 0 0 0,0 0 0 0 0,-1-1 0 0 0,1 1-1 0 0,-1 0 1 0 0,0 0 0 0 0,0-1 0 0 0,0 1 0 0 0,-1 0 0 0 0,1 0 0 0 0,-1 0 0 0 0,1 0 0 0 0,-1 1 0 0 0,0-1 0 0 0,0 0 0 0 0,0 1-1 0 0,0-1 1 0 0,-1 1 0 0 0,1 0 0 0 0,-1-1 0 0 0,1 1 0 0 0,-1 1 0 0 0,0-1 0 0 0,0 0 0 0 0,0 1 0 0 0,0-1 0 0 0,0 1 0 0 0,0 0 0 0 0,0 0-1 0 0,-1 0 1 0 0,1 0 0 0 0,0 1 0 0 0,0-1 0 0 0,-3 1-3 0 0,-1 0-34 0 0,0 0-1 0 0,0 0 1 0 0,0 1-1 0 0,-1 0 1 0 0,1 1-1 0 0,0-1 1 0 0,0 1-1 0 0,0 1 1 0 0,1-1-1 0 0,-1 1 1 0 0,1 0-1 0 0,-1 1 0 0 0,1 0 1 0 0,0 0-1 0 0,0 0 1 0 0,1 1-1 0 0,-1-1 1 0 0,1 1-1 0 0,0 1 1 0 0,0-1-1 0 0,1 1 1 0 0,-1-1-1 0 0,1 1 1 0 0,0 2 34 0 0,-4 4-24 0 0,2 0-1 0 0,-1 0 1 0 0,2 0 0 0 0,0 1 0 0 0,0 0 0 0 0,1 0-1 0 0,1 0 1 0 0,0 0 0 0 0,1 1 0 0 0,0-1-1 0 0,1 1 1 0 0,0 8 24 0 0,2-17-3 0 0,-1-1 0 0 0,1 1 0 0 0,0 0 0 0 0,0-1 0 0 0,1 1 0 0 0,-1-1 0 0 0,1 1 0 0 0,0-1-1 0 0,0 0 1 0 0,1 0 0 0 0,-1 0 0 0 0,1 0 0 0 0,0 0 0 0 0,0-1 0 0 0,0 1 0 0 0,0-1 0 0 0,1 0 0 0 0,-1 0 0 0 0,1 0 0 0 0,0 0-1 0 0,0 0 1 0 0,0-1 0 0 0,0 0 0 0 0,0 0 0 0 0,0 0 0 0 0,1 0 0 0 0,-1-1 0 0 0,3 1 3 0 0,4 1-37 0 0,0-1 0 0 0,0 1 0 0 0,0-2 0 0 0,1 1 0 0 0,-1-2 0 0 0,1 0 0 0 0,-1 0 0 0 0,0-1 0 0 0,1 0 0 0 0,-1-1 0 0 0,6-1 37 0 0,128-70-4141 0 0,-117 56 704 0 0,-2-1-4180 0 0,-10 5 499 0 0</inkml:trace>
  <inkml:trace contextRef="#ctx0" brushRef="#br0" timeOffset="1098.435">2467 0 9930 0 0,'0'0'2082'0'0,"0"0"-360"0"0,0 0-299 0 0,0 0-225 0 0,0 0-149 0 0,0 0-109 0 0,0 0-105 0 0,0 0-78 0 0,0 0-113 0 0,0 0-133 0 0,0 0-112 0 0,-27 35-104 0 0,-86 106-75 0 0,65-63 76 0 0,46-76-289 0 0,0 1-1 0 0,1 0 1 0 0,-1-1 0 0 0,1 1 0 0 0,0 0 0 0 0,0 0 0 0 0,0-1 0 0 0,0 1 0 0 0,0 0-1 0 0,0 0 1 0 0,1 0 0 0 0,0 0 0 0 0,-1 0 0 0 0,1 0 0 0 0,0 0 0 0 0,1 1-1 0 0,-1-1 1 0 0,0 0 0 0 0,1 0 0 0 0,0 0 0 0 0,-1-1 0 0 0,1 1 0 0 0,1 0-1 0 0,-1 0 1 0 0,0 0 0 0 0,1-1 0 0 0,-1 1 0 0 0,1 0 0 0 0,0-1 0 0 0,0 0 0 0 0,0 1-1 0 0,0-1 1 0 0,0 0 0 0 0,0 0 0 0 0,0 0 0 0 0,1 0 0 0 0,-1 0 0 0 0,1-1-1 0 0,0 1 1 0 0,-1-1 0 0 0,1 0-7 0 0,161 32 551 0 0,-161-33-520 0 0,-1 1-1 0 0,1-1 1 0 0,-1 1 0 0 0,1 0 0 0 0,-1-1 0 0 0,1 1-1 0 0,-1 1 1 0 0,1-1 0 0 0,-1 0 0 0 0,0 0-1 0 0,0 1 1 0 0,0 0 0 0 0,0-1 0 0 0,0 1-1 0 0,0 0 1 0 0,0 0 0 0 0,0 0 0 0 0,-1 0-1 0 0,1 0 1 0 0,-1 0 0 0 0,1 1 0 0 0,-1-1 0 0 0,0 0-1 0 0,0 1 1 0 0,0-1 0 0 0,0 1 0 0 0,-1-1-1 0 0,1 1 1 0 0,-1-1 0 0 0,1 1 0 0 0,-1 0-1 0 0,0-1 1 0 0,0 1 0 0 0,0-1 0 0 0,0 1-1 0 0,-1 0 1 0 0,1-1 0 0 0,-1 1 0 0 0,1-1 0 0 0,-1 1-1 0 0,0-1 1 0 0,0 1 0 0 0,0-1 0 0 0,-1 1-31 0 0,-5 8 21 0 0,-1-2 0 0 0,0 1 1 0 0,0-1-1 0 0,-1 0 1 0 0,-1-1-1 0 0,1 0 0 0 0,-1 0 1 0 0,0-1-1 0 0,-1-1 1 0 0,0 0-1 0 0,0 0 0 0 0,0-1 1 0 0,-1 0-1 0 0,0-1 1 0 0,0 0-1 0 0,0-1 0 0 0,0-1 1 0 0,0 0-1 0 0,-1 0 1 0 0,1-1-1 0 0,-1-1 0 0 0,-10-1-21 0 0,-7-9-1747 0 0,13 0-5456 0 0,13 5-4291 0 0</inkml:trace>
  <inkml:trace contextRef="#ctx0" brushRef="#br0" timeOffset="1605.655">1 1606 3633 0 0,'0'0'3783'0'0,"0"0"-2581"0"0,0 0-794 0 0,0 0 139 0 0,0 0 332 0 0,0 0 354 0 0,0 0 195 0 0,0 0-34 0 0,0 0-164 0 0,0 0-167 0 0,0 0-157 0 0,0 0-97 0 0,0 0-21 0 0,22-6 7 0 0,74-20-10 0 0,165-42 2596 0 0,824-337-827 0 0,-128 16-2382 0 0,-929 378-192 0 0,52-23-178 0 0,2 5 0 0 0,0 2 0 0 0,26-1 198 0 0,-66 24-896 0 0,-46 19-1486 0 0,-5-6-1839 0 0,4-4-7294 0 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4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35 3153 0 0,'0'0'1779'0'0,"0"0"-103"0"0,0 0 136 0 0,0 0-19 0 0,0 0-65 0 0,0 0-75 0 0,0 0-308 0 0,0 0-177 0 0,0 0-203 0 0,0 0-165 0 0,0 0-95 0 0,-4-5-83 0 0,-13-15-26 0 0,-28 11 1916 0 0,34 10-2346 0 0,0 0 0 0 0,-1 2 0 0 0,1-1 0 0 0,0 1 0 0 0,0 1 0 0 0,0 0 0 0 0,1 1 0 0 0,-1 0 0 0 0,1 0-1 0 0,0 1 1 0 0,1 0 0 0 0,-1 1 0 0 0,1 0 0 0 0,0 1 0 0 0,-5 6-166 0 0,7-6 51 0 0,1 0 1 0 0,1 0-1 0 0,-1 1 0 0 0,1 0 1 0 0,1 0-1 0 0,0 0 0 0 0,0 0 1 0 0,1 1-1 0 0,0 0 0 0 0,0-1 1 0 0,1 1-1 0 0,1 0 0 0 0,0 0 1 0 0,0 0-1 0 0,1 0 0 0 0,0 0 1 0 0,0 0-1 0 0,3 10-51 0 0,0-8 36 0 0,1 1 0 0 0,0-1 0 0 0,1 0-1 0 0,0 0 1 0 0,1-1 0 0 0,0 1 0 0 0,1-1 0 0 0,0-1 0 0 0,1 1-1 0 0,0-1 1 0 0,1-1 0 0 0,0 1 0 0 0,0-2 0 0 0,6 5-36 0 0,-8-8-33 0 0,0-1 1 0 0,0 0 0 0 0,1-1-1 0 0,-1 0 1 0 0,1 0 0 0 0,-1 0-1 0 0,1-1 1 0 0,0 0 0 0 0,0 0-1 0 0,0-1 1 0 0,0 0 0 0 0,1-1-1 0 0,-1 0 1 0 0,0 0 0 0 0,0 0-1 0 0,0-1 1 0 0,2-1 32 0 0,29-16-2172 0 0,-28 8-1178 0 0,-1 0-3803 0 0,-2 3-4700 0 0</inkml:trace>
  <inkml:trace contextRef="#ctx0" brushRef="#br0" timeOffset="336.852">635 93 11250 0 0,'0'0'1630'0'0,"0"0"-174"0"0,0 0-30 0 0,0 0 74 0 0,0 0-79 0 0,0 0-272 0 0,0 0-334 0 0,0 0-265 0 0,0 0-162 0 0,-27 33-111 0 0,-80 104-52 0 0,77-87-37 0 0,28-45-153 0 0,1-1-1 0 0,0 1 0 0 0,0 0 1 0 0,1-1-1 0 0,-1 1 0 0 0,1 0 1 0 0,0 0-1 0 0,0-1 0 0 0,1 1 1 0 0,-1 0-1 0 0,1 0 1 0 0,0-1-1 0 0,0 1 0 0 0,1-1 1 0 0,-1 1-1 0 0,1-1 0 0 0,0 0 1 0 0,0 1-1 0 0,1-1 0 0 0,-1 0 1 0 0,1 0-1 0 0,0-1 0 0 0,0 1 1 0 0,0 0-1 0 0,0-1 0 0 0,1 0 1 0 0,-1 0-1 0 0,1 0 0 0 0,0 0 1 0 0,0-1-1 0 0,0 1 0 0 0,2 0-34 0 0,4 1 120 0 0,1-1 0 0 0,-1 1 0 0 0,1-2 0 0 0,-1 0-1 0 0,1 0 1 0 0,0-1 0 0 0,0 0 0 0 0,-1-1 0 0 0,1 0-1 0 0,0 0 1 0 0,0-2 0 0 0,9-1-120 0 0,-7-2 123 0 0,0 0 0 0 0,0-1 0 0 0,0 0 0 0 0,0-1 0 0 0,-1-1 0 0 0,-1 0 0 0 0,1 0 0 0 0,-1-1 0 0 0,-1-1 1 0 0,1 0-1 0 0,3-6-123 0 0,-7 8 39 0 0,0-1 0 0 0,-1-1 0 0 0,0 1 0 0 0,-1-1 0 0 0,1 0 0 0 0,-2-1 0 0 0,0 1 0 0 0,0-1 0 0 0,-1 0 0 0 0,0 0 0 0 0,-1 0 0 0 0,0 0 0 0 0,-1 0 0 0 0,0 0 0 0 0,-1-1 0 0 0,0 1 0 0 0,-1 0 0 0 0,-1-5-39 0 0,1 11-23 0 0,-1 0 0 0 0,0 0 0 0 0,0 0 0 0 0,-1 0-1 0 0,0 0 1 0 0,0 0 0 0 0,0 1 0 0 0,0-1 0 0 0,0 1-1 0 0,-1 0 1 0 0,0 0 0 0 0,0 0 0 0 0,0 0 0 0 0,0 1-1 0 0,-1 0 1 0 0,1 0 0 0 0,-1 0 0 0 0,0 0 0 0 0,0 1-1 0 0,0 0 1 0 0,0 0 0 0 0,0 0 0 0 0,-3 0 23 0 0,-6-2-330 0 0,1 1 0 0 0,-1 1 1 0 0,1 0-1 0 0,-1 1 0 0 0,0 0 1 0 0,0 1-1 0 0,1 0 0 0 0,-12 3 330 0 0,-20 10-3051 0 0,18 3-4227 0 0,13-8-4130 0 0</inkml:trace>
  <inkml:trace contextRef="#ctx0" brushRef="#br0" timeOffset="848.694">1174 12 5017 0 0,'0'0'2857'0'0,"0"0"-752"0"0,0 0-229 0 0,0 0 12 0 0,0 0-100 0 0,0 0-193 0 0,0 0-265 0 0,0 0-292 0 0,0 0-242 0 0,0 0-203 0 0,0 0-147 0 0,0 0-80 0 0,-13 0-43 0 0,-42-2-55 0 0,20 23 208 0 0,30-17-458 0 0,1 0 0 0 0,-1 1 1 0 0,1-1-1 0 0,0 1 0 0 0,0-1 0 0 0,1 1 0 0 0,-1 0 0 0 0,1 1 0 0 0,0-1 0 0 0,0 1 0 0 0,1-1 1 0 0,0 1-1 0 0,0 0 0 0 0,0 0 0 0 0,0 0 0 0 0,1 0 0 0 0,0 0 0 0 0,1 0 0 0 0,-1 6-18 0 0,3-7 16 0 0,1 1 0 0 0,0 0 0 0 0,0-1-1 0 0,1 0 1 0 0,-1 0 0 0 0,1 0 0 0 0,0 0 0 0 0,1 0-1 0 0,-1-1 1 0 0,1 0 0 0 0,0 0 0 0 0,0 0 0 0 0,0 0-1 0 0,0-1 1 0 0,1 0 0 0 0,0 0 0 0 0,-1 0 0 0 0,1-1-1 0 0,6 2-15 0 0,-8-2 12 0 0,4 1 16 0 0,0 0 0 0 0,0 1 0 0 0,0 0 0 0 0,-1 1-1 0 0,1-1 1 0 0,-1 2 0 0 0,0-1 0 0 0,-1 1-1 0 0,1 0 1 0 0,-1 0 0 0 0,0 0 0 0 0,4 7-28 0 0,-9-11 55 0 0,1 0 0 0 0,0 0 0 0 0,0 0 0 0 0,-1 0 0 0 0,1 1 1 0 0,-1-1-1 0 0,0 1 0 0 0,0-1 0 0 0,0 1 0 0 0,0-1 0 0 0,0 1 1 0 0,-1 0-1 0 0,1-1 0 0 0,-1 1 0 0 0,1 0 0 0 0,-1 0 0 0 0,0-1 0 0 0,0 1 1 0 0,0 0-1 0 0,-1 0 0 0 0,1-1 0 0 0,-1 1 0 0 0,1 0 0 0 0,-1 0 0 0 0,0-1 1 0 0,0 1-1 0 0,0-1 0 0 0,-1 1 0 0 0,1-1 0 0 0,0 0 0 0 0,-1 1 0 0 0,0-1 1 0 0,1 0-1 0 0,-3 2-55 0 0,-16 8-41 0 0,-2-1-1 0 0,1-1 1 0 0,-1-1 0 0 0,0-1 0 0 0,-1-1-1 0 0,0-1 1 0 0,0-1 0 0 0,-1-1 0 0 0,0-1-1 0 0,1-1 1 0 0,-1-1 0 0 0,0-1 0 0 0,-3-1 41 0 0,22-1-1186 0 0,5-2-4906 0 0,0 2 1923 0 0,0-2-7491 0 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8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20 1960 0 0,'0'0'1841'0'0,"0"0"-373"0"0,0 0-20 0 0,0 0 137 0 0,0 0 47 0 0,0 0-138 0 0,0 0-229 0 0,0 0-251 0 0,0 0-183 0 0,0 0-76 0 0,0 0-42 0 0,0 0-29 0 0,-2-4 3658 0 0,-30-4-2337 0 0,-15 0 129 0 0,36 9-2028 0 0,-1 0 1 0 0,1 1-1 0 0,0 0 1 0 0,0 1 0 0 0,0 0-1 0 0,0 0 1 0 0,0 1-1 0 0,1 1 1 0 0,0 0-1 0 0,0 0 1 0 0,-9 6-107 0 0,16-8 11 0 0,0-1-1 0 0,0 0 1 0 0,0 1 0 0 0,0-1-1 0 0,1 1 1 0 0,-1 0 0 0 0,1 0 0 0 0,-1 0-1 0 0,1 0 1 0 0,0 0 0 0 0,0 1-1 0 0,1-1 1 0 0,-1 1 0 0 0,1-1 0 0 0,-1 1-1 0 0,1-1 1 0 0,0 1 0 0 0,1 0-1 0 0,-1 0 1 0 0,1 0 0 0 0,-1-1-1 0 0,1 1 1 0 0,0 0 0 0 0,0 0 0 0 0,1 0-1 0 0,-1-1 1 0 0,1 2-11 0 0,-1 4 3 0 0,3-4 11 0 0,-1 0-1 0 0,1 0 1 0 0,0 0 0 0 0,0-1 0 0 0,1 1-1 0 0,0-1 1 0 0,-1 0 0 0 0,2 0-1 0 0,-1 0 1 0 0,0 0 0 0 0,1-1 0 0 0,-1 1-1 0 0,1-1 1 0 0,5 2-14 0 0,107 65 407 0 0,-61-9-67 0 0,-54-57-304 0 0,-1-1 0 0 0,0 0 1 0 0,0 1-1 0 0,0-1 0 0 0,0 0 1 0 0,0 1-1 0 0,-1-1 0 0 0,1 1 0 0 0,-1-1 1 0 0,0 1-1 0 0,0-1 0 0 0,-1 1 0 0 0,1-1 1 0 0,-1 1-1 0 0,1-1 0 0 0,-1 1 1 0 0,0-1-1 0 0,0 0 0 0 0,-1 1 0 0 0,1-1 1 0 0,-1 0-1 0 0,0 0 0 0 0,1 0 0 0 0,-1 0 1 0 0,-1 0-1 0 0,1 0 0 0 0,0-1 1 0 0,-1 1-1 0 0,1-1 0 0 0,-3 2-36 0 0,-2 1 34 0 0,1 0-1 0 0,-1-1 1 0 0,0 1-1 0 0,0-2 1 0 0,-1 1-1 0 0,1-1 1 0 0,-1 0-1 0 0,0-1 1 0 0,1 1 0 0 0,-1-2-1 0 0,0 1 1 0 0,-1-1-1 0 0,-2 0-33 0 0,-144-7 96 0 0,142 3-92 0 0,11 3-14 0 0,0 0 0 0 0,0 0 0 0 0,0 0 0 0 0,0 0 0 0 0,0-1 0 0 0,0 1 0 0 0,1 0 0 0 0,-1-1 0 0 0,0 0 0 0 0,0 1 0 0 0,0-1 0 0 0,1 0 0 0 0,-1 0 0 0 0,0 0 0 0 0,1 0 0 0 0,-1 0 0 0 0,1 0 0 0 0,-1 0 0 0 0,1-1 0 0 0,0 1 0 0 0,-1 0 0 0 0,1-1 0 0 0,0 1 0 0 0,-1-2 10 0 0,2 2-160 0 0,0 1-91 0 0,1-4-3224 0 0,0 0-3799 0 0,1 4-4019 0 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9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14643 0 0,'0'0'1312'0'0,"0"0"-351"0"0,0 0-337 0 0,0 0-56 0 0,0 0-104 0 0,0 0-160 0 0,0 0-280 0 0,0 0-224 0 0,0 0-112 0 0,0 0-176 0 0,0 0-144 0 0,0 0-689 0 0,0 0-3400 0 0,0 0-6505 0 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136 197 10698 0 0,'0'0'5020'0'0,"0"0"-3129"0"0,0 0-1021 0 0,0 0 6 0 0,0 0 153 0 0,0 0 93 0 0,0 0-101 0 0,0 0-242 0 0,0 0-240 0 0,0 0-143 0 0,0 0-49 0 0,0 0-43 0 0,0 0-19 0 0,-6 13-26 0 0,-25 66 131 0 0,-62 89-492 0 0,89-166-145 0 0,3-2-4047 0 0,1 0-4502 0 0,0 0-2631 0 0</inkml:trace>
  <inkml:trace contextRef="#ctx0" brushRef="#br0" timeOffset="717.395">300 397 14643 0 0,'0'0'726'0'0,"0"0"-81"0"0,0 0 250 0 0,0 0 273 0 0,0 0 91 0 0,0 0-160 0 0,0 0-327 0 0,0 0-225 0 0,0 0-87 0 0,0 0-40 0 0,0 0-21 0 0,0 0-30 0 0,0 0-61 0 0,10-15-68 0 0,57-97 306 0 0,-47 66-216 0 0,-12 24-293 0 0,1 1 1 0 0,1 0-1 0 0,1 1 1 0 0,0 0-1 0 0,2 0 1 0 0,0 2-1 0 0,16-18-37 0 0,-28 35 9 0 0,-1 2-32 0 0,0-1-1 0 0,1 0 0 0 0,-1 0 1 0 0,0 1-1 0 0,0-1 0 0 0,1 0 1 0 0,-1 0-1 0 0,0 0 0 0 0,1 0 1 0 0,-1 0-1 0 0,0 1 0 0 0,0-1 0 0 0,1 0 1 0 0,-1 0-1 0 0,0 0 0 0 0,1 0 1 0 0,-1 0-1 0 0,0 0 0 0 0,1 0 1 0 0,-1 0-1 0 0,0 0 0 0 0,1 0 1 0 0,-1 0-1 0 0,0 0 0 0 0,1 0 1 0 0,-1 0-1 0 0,0-1 0 0 0,0 1 1 0 0,1 0-1 0 0,-1 0 0 0 0,0 0 0 0 0,1 0 1 0 0,-1 0-1 0 0,0-1 0 0 0,0 1 1 0 0,1 0-1 0 0,-1 0 0 0 0,0-1 1 0 0,0 1-1 0 0,0 0 0 0 0,1 0 1 0 0,-1-1-1 0 0,0 1 24 0 0,-1 14 136 0 0,-8 82-80 0 0,9-88-58 0 0,0 0 0 0 0,0 0 0 0 0,1 0 0 0 0,0-1 0 0 0,1 1 0 0 0,-1 0 0 0 0,1-1 0 0 0,1 1 1 0 0,0-1-1 0 0,0 1 0 0 0,0-1 0 0 0,1 0 0 0 0,0-1 0 0 0,0 1 0 0 0,1-1 0 0 0,0 1 1 0 0,4 2 1 0 0,-7-6 51 0 0,0 0 1 0 0,0-1 0 0 0,0 0-1 0 0,1 1 1 0 0,-1-1 0 0 0,1 0-1 0 0,-1 0 1 0 0,1 0 0 0 0,0-1 0 0 0,0 1-1 0 0,0-1 1 0 0,0 1 0 0 0,0-1-1 0 0,0 0 1 0 0,0 0 0 0 0,0-1 0 0 0,1 1-1 0 0,-1-1 1 0 0,0 1 0 0 0,0-1-1 0 0,1 0 1 0 0,-1 0-52 0 0,40-46 1867 0 0,-32 27-1721 0 0,-1-1 0 0 0,-1 0 0 0 0,0 0 0 0 0,-2 0 0 0 0,0-1 0 0 0,-2 0 0 0 0,0-1 0 0 0,-2 1 0 0 0,2-23-146 0 0,1-1-1709 0 0,-11 44-4301 0 0,4 1 2632 0 0,-1 0-8785 0 0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2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35 1360 0 0,'0'0'1230'0'0,"0"0"-74"0"0,0 0 16 0 0,0 0 153 0 0,0 0 180 0 0,0 0 96 0 0,0 0-64 0 0,0 0-166 0 0,0 0-230 0 0,0 0-200 0 0,0 0-82 0 0,0 0-70 0 0,0 0-47 0 0,-2-2-30 0 0,1 1-594 0 0,0 0-1 0 0,0 0 1 0 0,0 0-1 0 0,0 0 1 0 0,0 1 0 0 0,0-1-1 0 0,0 0 1 0 0,0 1 0 0 0,0-1-1 0 0,-1 1 1 0 0,1-1-1 0 0,0 1 1 0 0,0-1 0 0 0,-1 1-1 0 0,1 0 1 0 0,0 0-1 0 0,0 0 1 0 0,-1 0 0 0 0,1 0-1 0 0,0 0 1 0 0,-1 0-1 0 0,1 0 1 0 0,0 0 0 0 0,0 0-1 0 0,-1 1 1 0 0,1-1-1 0 0,0 1 1 0 0,0-1 0 0 0,0 1-1 0 0,-1-1-117 0 0,-60 47 501 0 0,49-35-177 0 0,-1 4-213 0 0,1-1 0 0 0,0 2 1 0 0,1-1-1 0 0,1 2 0 0 0,0-1 0 0 0,2 2 1 0 0,0-1-1 0 0,1 1 0 0 0,1 1 0 0 0,-3 12-111 0 0,5-15 126 0 0,0 1-1 0 0,2-1 1 0 0,0 1-1 0 0,1-1 1 0 0,0 1 0 0 0,2 0-1 0 0,0 6-125 0 0,1-21 36 0 0,-1 1 0 0 0,0-1-1 0 0,1 1 1 0 0,0-1 0 0 0,0 0 0 0 0,0 1 0 0 0,0-1-1 0 0,1 0 1 0 0,-1 0 0 0 0,1 0 0 0 0,0 0-1 0 0,-1 0 1 0 0,2 0 0 0 0,-1 0 0 0 0,0-1 0 0 0,0 1-1 0 0,1-1 1 0 0,-1 1 0 0 0,1-1 0 0 0,0 0 0 0 0,0 0-1 0 0,0 0 1 0 0,0 0 0 0 0,0-1 0 0 0,0 1-1 0 0,0-1 1 0 0,1 0 0 0 0,-1 0 0 0 0,3 0-36 0 0,105 9 929 0 0,-95-10-843 0 0,10-2 0 0 0,0-1 1 0 0,-1-1-1 0 0,1-1 1 0 0,-1-1-1 0 0,0-1 1 0 0,-1-2-1 0 0,1 0 1 0 0,-2-2 0 0 0,1 0-1 0 0,-2-2 1 0 0,1-1-1 0 0,-2 0 1 0 0,0-2-1 0 0,-1 0 1 0 0,0-1 0 0 0,-1-1-1 0 0,-2-1 1 0 0,1-1-1 0 0,-2 0 1 0 0,-1-1-1 0 0,-1-1 1 0 0,1-1-87 0 0,-12 18 4 0 0,0-1 0 0 0,-1 1 1 0 0,0 0-1 0 0,1-1 0 0 0,-2 1 0 0 0,1-1 0 0 0,-1 1 1 0 0,1-1-1 0 0,-2 0 0 0 0,1 0 0 0 0,-1 1 1 0 0,1-1-1 0 0,-2 0 0 0 0,1 0 0 0 0,-1 0 0 0 0,0 1 1 0 0,0-1-1 0 0,0 0 0 0 0,-1 1 0 0 0,0-1 1 0 0,0 1-1 0 0,0-1 0 0 0,-1 1 0 0 0,1 0 0 0 0,-2 0 1 0 0,1 0-1 0 0,0 1 0 0 0,-1-1 0 0 0,0 1 1 0 0,0-1-1 0 0,0 1 0 0 0,0 1 0 0 0,-1-1 0 0 0,0 1 1 0 0,1-1-1 0 0,-3 0-4 0 0,-8-2-221 0 0,0 0-1 0 0,-1 1 1 0 0,0 0 0 0 0,0 1-1 0 0,0 1 1 0 0,0 0 0 0 0,-1 2-1 0 0,1 0 1 0 0,0 0 0 0 0,-1 2-1 0 0,1 0 1 0 0,-1 1 0 0 0,1 0-1 0 0,0 1 1 0 0,0 1 0 0 0,0 1 0 0 0,1 0-1 0 0,-1 1 1 0 0,1 1 0 0 0,1 0-1 0 0,-1 1 1 0 0,-9 7 221 0 0,24-14-61 0 0,-40 21-2604 0 0,15-7-2548 0 0,5 0-6280 0 0</inkml:trace>
  <inkml:trace contextRef="#ctx0" brushRef="#br0" timeOffset="686.8">5 285 2577 0 0,'0'0'2004'0'0,"0"0"35"0"0,0 0 95 0 0,0 0 50 0 0,0 0-165 0 0,0 0-298 0 0,0 0-316 0 0,0 0-270 0 0,0 0-178 0 0,0 0-156 0 0,0 0-89 0 0,0 0-73 0 0,18-12 5273 0 0,65-14-4826 0 0,52-5-392 0 0,32 19-63 0 0,-166 13-623 0 0,0-1-1 0 0,0 1 1 0 0,0-1-1 0 0,0 1 1 0 0,0 0-1 0 0,0-1 1 0 0,0 1-1 0 0,0 0 1 0 0,0 0-1 0 0,0-1 1 0 0,0 1-1 0 0,-1 0 1 0 0,1 0-1 0 0,0 0 1 0 0,-1 0-1 0 0,1 0 1 0 0,-1 0 0 0 0,1 1-1 0 0,-1-1 1 0 0,1 0-1 0 0,-1 0 1 0 0,1 0-1 0 0,-1 0 1 0 0,0 1-1 0 0,0-1 1 0 0,0 0-1 0 0,0 0 1 0 0,0 0-1 0 0,0 1 1 0 0,0-1-1 0 0,0 0 1 0 0,-1 1-8 0 0,7 24 210 0 0,23 39 49 0 0,-26-60-236 0 0,0-1 0 0 0,1 1 1 0 0,-1-1-1 0 0,1 0 1 0 0,0 0-1 0 0,1-1 0 0 0,-1 1 1 0 0,0-1-1 0 0,1 0 1 0 0,0 0-1 0 0,0 0 1 0 0,0-1-1 0 0,0 1 0 0 0,0-1 1 0 0,0-1-1 0 0,1 1 1 0 0,-1-1-1 0 0,4 1-23 0 0,-6-1 21 0 0,-1 0 0 0 0,1 0 1 0 0,0-1-1 0 0,0 1 0 0 0,-1-1 0 0 0,1 0 0 0 0,0 0 1 0 0,0 0-1 0 0,0 0 0 0 0,0 0 0 0 0,-1 0 0 0 0,1-1 1 0 0,0 0-1 0 0,0 1 0 0 0,-1-1 0 0 0,1 0 0 0 0,0 0 1 0 0,-1 0-1 0 0,1-1-21 0 0,-3 1-22 0 0,0-21-4006 0 0,0 18-2797 0 0,0 0-5699 0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8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16 144 0 0,'0'0'1168'0'0,"0"0"-98"0"0,0 0 158 0 0,0 0 366 0 0,0 0 238 0 0,0 0-13 0 0,0 0-200 0 0,0 0-308 0 0,0 0-277 0 0,0 0-151 0 0,0 0-58 0 0,0 0-57 0 0,0 0-16 0 0,-4-2 34 0 0,-3-1-300 0 0,1 1 1 0 0,-1 0 0 0 0,0 0-1 0 0,0 1 1 0 0,0-1-1 0 0,0 2 1 0 0,-1-1-1 0 0,1 1 1 0 0,0 0 0 0 0,0 0-1 0 0,0 1 1 0 0,0 0-1 0 0,-4 1-486 0 0,-154 55 2566 0 0,163-10-1790 0 0,2-42-748 0 0,0 0 0 0 0,0-1 0 0 0,1 1-1 0 0,0 0 1 0 0,0-1 0 0 0,0 1 0 0 0,0-1-1 0 0,1 1 1 0 0,0-1 0 0 0,0 0-1 0 0,0 0 1 0 0,0 0 0 0 0,1 0 0 0 0,-1 0-1 0 0,1 0 1 0 0,0-1 0 0 0,0 1 0 0 0,1-1-1 0 0,-1 0 1 0 0,3 2-28 0 0,98 65 444 0 0,-61-23-181 0 0,-34 32 353 0 0,-70-24 188 0 0,46-48-753 0 0,0-1 0 0 0,0-1 0 0 0,0 0 0 0 0,-1-1 0 0 0,0-1 0 0 0,1-1 0 0 0,-1 0 0 0 0,0-1 0 0 0,0 0 0 0 0,-1-2 0 0 0,1 0 0 0 0,-6-1-51 0 0,-29 1-24 0 0,49 1 170 0 0,-22-3-1110 0 0,23-13-4955 0 0,7 11 2976 0 0,2-2-6141 0 0,-4 3-1922 0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31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243 463 4209 0 0,'0'0'3679'0'0,"0"0"-1433"0"0,0 0-543 0 0,0 0-10 0 0,0 0-16 0 0,0 0-108 0 0,0 0-173 0 0,0 0-228 0 0,0 0-228 0 0,0 0-172 0 0,0 0-123 0 0,0 0-97 0 0,0 0-72 0 0,-5-1-49 0 0,-53 6 2130 0 0,45 1-2459 0 0,1 1 0 0 0,0 0-1 0 0,1 1 1 0 0,0 1 0 0 0,0-1-1 0 0,1 2 1 0 0,0-1 0 0 0,0 2-1 0 0,1-1 1 0 0,1 1 0 0 0,0 0-1 0 0,0 1 1 0 0,1 0 0 0 0,1 0-1 0 0,0 1 1 0 0,0 0-1 0 0,1 0 1 0 0,1 0 0 0 0,0 0-1 0 0,1 1 1 0 0,1-1 0 0 0,0 1-1 0 0,0 3-97 0 0,2-13-2 0 0,0 0 0 0 0,0 0-1 0 0,1 0 1 0 0,-1-1 0 0 0,1 1 0 0 0,0 0-1 0 0,0 0 1 0 0,0 0 0 0 0,0 0-1 0 0,1-1 1 0 0,-1 1 0 0 0,1-1-1 0 0,0 1 1 0 0,0-1 0 0 0,1 0 0 0 0,-1 0-1 0 0,1 0 1 0 0,-1 0 0 0 0,1 0-1 0 0,0 0 1 0 0,0-1 0 0 0,0 1-1 0 0,1-1 1 0 0,-1 0 0 0 0,0 0 0 0 0,1 0-1 0 0,-1 0 1 0 0,1-1 0 0 0,0 0-1 0 0,0 1 1 0 0,-1-1 0 0 0,1-1 0 0 0,0 1-1 0 0,0 0 1 0 0,0-1 0 0 0,4 0 2 0 0,91-16-2315 0 0,-68 4-1218 0 0,-1-2-3478 0 0,-19 6-4698 0 0</inkml:trace>
  <inkml:trace contextRef="#ctx0" brushRef="#br0" timeOffset="351.479">607 532 9362 0 0,'0'0'2886'0'0,"0"0"-1094"0"0,0 0-365 0 0,0 0-5 0 0,0 0-38 0 0,0 0-55 0 0,0 0-191 0 0,0 0-252 0 0,0 0-185 0 0,0 0-159 0 0,0 0-109 0 0,0 0-86 0 0,0 0-78 0 0,-28 13-75 0 0,-85 38-41 0 0,64-15 23 0 0,45-28-148 0 0,0-3-23 0 0,0-1 0 0 0,1 1 0 0 0,0 0 0 0 0,0 0 0 0 0,0 0 0 0 0,1 1 0 0 0,-1-1-1 0 0,1 1 1 0 0,1-1 0 0 0,-1 1 0 0 0,1 0 0 0 0,0-1 0 0 0,0 1 0 0 0,1 0 0 0 0,-1 0 0 0 0,1 0 0 0 0,0 0-1 0 0,1-1 1 0 0,0 1 0 0 0,0 0 0 0 0,0 0 0 0 0,0-1 0 0 0,1 1 0 0 0,0 0 0 0 0,0-1 0 0 0,1 0 0 0 0,0 1-1 0 0,0-1 1 0 0,0 0 0 0 0,0-1 0 0 0,1 1 0 0 0,-1 0 0 0 0,1-1 0 0 0,0 0 0 0 0,1 0 0 0 0,-1 0 0 0 0,5 3-5 0 0,7-1 51 0 0,0-1 1 0 0,0 0 0 0 0,0-1 0 0 0,1-1 0 0 0,-1 0 0 0 0,1-1 0 0 0,0-1 0 0 0,-1-1 0 0 0,1 0 0 0 0,0-1-1 0 0,2-1-51 0 0,-5-1 119 0 0,0-1-1 0 0,0 0 1 0 0,-1-1-1 0 0,1 0 1 0 0,-1-1-1 0 0,0-1 1 0 0,-1 0-1 0 0,1-1 0 0 0,-1 0 1 0 0,-1-1-1 0 0,0 0 1 0 0,0-1-1 0 0,-1 0 1 0 0,0-1-1 0 0,0 0 1 0 0,0-3-119 0 0,20-16 198 0 0,-27 28-185 0 0,0 0 1 0 0,0 0-1 0 0,-1-1 1 0 0,1 1-1 0 0,0-1 0 0 0,-1 1 1 0 0,0-1-1 0 0,0 0 0 0 0,1 0 1 0 0,-2 0-1 0 0,1 0 0 0 0,0 0 1 0 0,-1-1-1 0 0,1 1 0 0 0,-1 0 1 0 0,0-1-1 0 0,0 1 0 0 0,0-1 1 0 0,-1 1-1 0 0,1-1 0 0 0,-1 1 1 0 0,0-1-1 0 0,0 0 0 0 0,0 1 1 0 0,0-1-1 0 0,-1 1 0 0 0,1-1 1 0 0,-1 1-1 0 0,0-1 0 0 0,0 1 1 0 0,-1-1-1 0 0,1 1 0 0 0,0 0 1 0 0,-1 0-1 0 0,0 0 0 0 0,0 0 1 0 0,0 0-1 0 0,0 0 0 0 0,0 0 1 0 0,-1 0-1 0 0,0 0-13 0 0,-6-1-87 0 0,0 1 0 0 0,0-1 0 0 0,0 1 0 0 0,0 1 0 0 0,-1 0 0 0 0,1 0 0 0 0,-1 1 0 0 0,1 0 0 0 0,-1 1 0 0 0,0 0 0 0 0,1 0 0 0 0,-1 1 0 0 0,0 0 87 0 0,-76 19-6420 0 0,67-13-4241 0 0</inkml:trace>
  <inkml:trace contextRef="#ctx0" brushRef="#br0" timeOffset="800.754">1335 475 6289 0 0,'0'0'2892'0'0,"0"0"-432"0"0,0 0-86 0 0,0 0-43 0 0,0 0-228 0 0,0 0-481 0 0,0 0-483 0 0,0 0-328 0 0,0 0-237 0 0,0 0-157 0 0,0 0-112 0 0,0 0-90 0 0,-9-4-50 0 0,-31-11 6 0 0,36 15-138 0 0,0-1 1 0 0,0 1 0 0 0,0 0 0 0 0,0 1-1 0 0,0-1 1 0 0,0 1 0 0 0,0-1-1 0 0,0 1 1 0 0,0 0 0 0 0,1 1-1 0 0,-1-1 1 0 0,0 1 0 0 0,1-1-1 0 0,-1 1 1 0 0,1 0 0 0 0,-1 1-1 0 0,1-1 1 0 0,-3 3-34 0 0,-11 6 178 0 0,13-10-166 0 0,0 1 0 0 0,1 0 0 0 0,-1 0-1 0 0,1 0 1 0 0,-1 0 0 0 0,1 1 0 0 0,0-1 0 0 0,0 1 0 0 0,0 0 0 0 0,0 0-1 0 0,0 0 1 0 0,0 0 0 0 0,1 0 0 0 0,0 1 0 0 0,0-1 0 0 0,0 1 0 0 0,0 0-1 0 0,0-1 1 0 0,1 1 0 0 0,-1 0 0 0 0,1 0 0 0 0,0 0 0 0 0,0 0 0 0 0,1 0 0 0 0,-1 0-1 0 0,1 0 1 0 0,0 0 0 0 0,0 0 0 0 0,1 4-12 0 0,3 0 27 0 0,1-1 0 0 0,0 0 1 0 0,1 0-1 0 0,-1 0 0 0 0,2-1 0 0 0,-1 0 1 0 0,0 0-1 0 0,1 0 0 0 0,0-1 0 0 0,1 0 1 0 0,-1 0-1 0 0,1-1 0 0 0,0 0 0 0 0,5 2-27 0 0,-7-4 55 0 0,-1 0-1 0 0,1 1 1 0 0,-1-1-1 0 0,0 1 1 0 0,0 0-1 0 0,0 1 1 0 0,-1-1-1 0 0,1 1 1 0 0,-1 0-1 0 0,0 0 1 0 0,0 0-1 0 0,0 1 1 0 0,0 0-1 0 0,-1-1 1 0 0,0 1-1 0 0,0 0 1 0 0,0 1-1 0 0,-1-1 1 0 0,0 0-1 0 0,0 1 1 0 0,0-1-1 0 0,0 1 0 0 0,-1 0 1 0 0,0 0-1 0 0,0-1 1 0 0,-1 1-1 0 0,1 2-54 0 0,-3-1 55 0 0,0 0 0 0 0,-1 0 0 0 0,1-1 0 0 0,-1 1 0 0 0,0-1 0 0 0,-1 0 0 0 0,1 0 0 0 0,-1 0 0 0 0,-1 0-1 0 0,1-1 1 0 0,-1 0 0 0 0,0 0 0 0 0,0 0 0 0 0,0 0 0 0 0,-1-1 0 0 0,1 0 0 0 0,-1 0 0 0 0,0 0 0 0 0,-1-1-1 0 0,1 0 1 0 0,0 0 0 0 0,-1 0 0 0 0,0-1 0 0 0,0 0 0 0 0,1 0 0 0 0,-1-1 0 0 0,0 0 0 0 0,0 0 0 0 0,-2-1-55 0 0,-9 5 32 0 0,-70 0-727 0 0,56-17-868 0 0,21 3-2825 0 0,4 3-2134 0 0,3 2-5686 0 0</inkml:trace>
  <inkml:trace contextRef="#ctx0" brushRef="#br0" timeOffset="1235.129">1879 451 14947 0 0,'0'0'2066'0'0,"0"0"-528"0"0,0 0-235 0 0,0 0-134 0 0,0 0-149 0 0,0 0-242 0 0,0 0-293 0 0,0 0-175 0 0,0 0-77 0 0,0 0 8 0 0,0 0 25 0 0,0 0 1 0 0,0 0-7 0 0,-34 23-51 0 0,-101 71-54 0 0,63-26 17 0 0,63-56-174 0 0,0-1 1 0 0,0 1 0 0 0,1 0-1 0 0,1 1 1 0 0,0 0-1 0 0,1 0 1 0 0,0 1 0 0 0,1-1-1 0 0,0 1 1 0 0,1 1-1 0 0,1-1 1 0 0,1 0 0 0 0,0 1-1 0 0,0-1 1 0 0,1 1-1 0 0,1 0 1 0 0,1-1-1 0 0,0 1 1 0 0,2 5 1 0 0,-1-14 3 0 0,1 0 1 0 0,0 0-1 0 0,0 0 0 0 0,0-1 0 0 0,1 1 1 0 0,0-1-1 0 0,0 0 0 0 0,0 0 0 0 0,1 0 1 0 0,0-1-1 0 0,0 1 0 0 0,0-1 0 0 0,0 0 1 0 0,1-1-1 0 0,-1 1 0 0 0,1-1 0 0 0,0 0 1 0 0,0-1-1 0 0,0 1 0 0 0,0-1 1 0 0,1-1-1 0 0,1 1-3 0 0,148 14 743 0 0,-145-16-619 0 0,1-1 0 0 0,0 0-1 0 0,0-1 1 0 0,-1 0 0 0 0,1 0 0 0 0,-1-2-1 0 0,0 1 1 0 0,0-1 0 0 0,0-1 0 0 0,0 0 0 0 0,-1-1-1 0 0,0 0 1 0 0,0 0 0 0 0,0-1 0 0 0,-1 0 0 0 0,0-1-1 0 0,0 0 1 0 0,-1 0 0 0 0,0-1 0 0 0,0 0-1 0 0,-1-1 1 0 0,-1 0 0 0 0,1 0 0 0 0,-2 0 0 0 0,1 0-1 0 0,-1-1 1 0 0,-1 0 0 0 0,2-7-124 0 0,-4 7-6 0 0,0 0 0 0 0,0 0 0 0 0,-2-1 0 0 0,1 1 1 0 0,-1 0-1 0 0,-1-1 0 0 0,0 1 0 0 0,-1 0 0 0 0,0 0 0 0 0,0 0 0 0 0,-1 0 0 0 0,-1 0 1 0 0,0 0-1 0 0,0 1 0 0 0,-1-1 0 0 0,0 1 0 0 0,-1 1 0 0 0,0-1 0 0 0,-1 1 0 0 0,0 0 1 0 0,0 0-1 0 0,-1 1 0 0 0,0 0 0 0 0,-1 0 0 0 0,1 1 0 0 0,-1 0 0 0 0,-5-2 6 0 0,3 3-202 0 0,0 1-1 0 0,-1 0 1 0 0,0 1-1 0 0,0 0 0 0 0,0 0 1 0 0,0 1-1 0 0,0 1 1 0 0,-1 0-1 0 0,1 1 0 0 0,-1 0 1 0 0,1 1-1 0 0,-3 1 203 0 0,-40 4-3925 0 0,2 6-4282 0 0,32-7-3903 0 0</inkml:trace>
  <inkml:trace contextRef="#ctx0" brushRef="#br0" timeOffset="1550.261">1484 748 7554 0 0,'0'0'3814'0'0,"0"0"-764"0"0,0 0-344 0 0,0 0-446 0 0,0 0-451 0 0,0 0-361 0 0,0 0-272 0 0,0 0-212 0 0,0 0-157 0 0,32-2-143 0 0,101-10-110 0 0,-21-12 525 0 0,53-26-206 0 0,-164 49-870 0 0,1 0 0 0 0,-1 0 1 0 0,1 1-1 0 0,-1-1 0 0 0,1 1 0 0 0,-1-1 0 0 0,1 1 0 0 0,0 0 0 0 0,-1-1 0 0 0,1 1 1 0 0,0 0-1 0 0,-1 0 0 0 0,1 0 0 0 0,-1 0 0 0 0,1 1 0 0 0,0-1 0 0 0,-1 0 1 0 0,1 1-1 0 0,-1-1 0 0 0,1 1 0 0 0,-1-1 0 0 0,1 1 0 0 0,-1 0 0 0 0,1 0 1 0 0,-1 0-1 0 0,0-1 0 0 0,0 1 0 0 0,1 0 0 0 0,-1 1 0 0 0,0-1 0 0 0,0 0 0 0 0,0 0 1 0 0,0 0-1 0 0,0 1 0 0 0,0-1 0 0 0,0 1 0 0 0,-1-1 0 0 0,1 0 0 0 0,0 1 1 0 0,-1-1-4 0 0,3 3-3 0 0,0 0 0 0 0,0 0 0 0 0,0-1 0 0 0,0 0 0 0 0,0 1 0 0 0,1-1 0 0 0,-1 0 0 0 0,1-1 0 0 0,0 1 0 0 0,0-1 0 0 0,0 1 0 0 0,0-1 0 0 0,0-1 0 0 0,0 1 0 0 0,1 0 0 0 0,-1-1 0 0 0,1 0 0 0 0,-1 0 0 0 0,1 0 0 0 0,-1-1 0 0 0,1 0 0 0 0,0 1 0 0 0,-1-2 0 0 0,1 1 0 0 0,-1 0 0 0 0,1-1 0 0 0,0 0 0 0 0,1-1 2 0 0,29-15-1474 0 0,-23 8-4623 0 0,-8 5-5982 0 0</inkml:trace>
  <inkml:trace contextRef="#ctx0" brushRef="#br0" timeOffset="2532.541">2033 62 7106 0 0,'0'0'2817'0'0,"0"0"-1280"0"0,0 0-305 0 0,0 0 187 0 0,0 0 141 0 0,0 0-73 0 0,0 0-264 0 0,0 0-240 0 0,0 0-180 0 0,0 0-84 0 0,0 0-23 0 0,0 0-65 0 0,25-5-58 0 0,83-19-62 0 0,104-5 1749 0 0,-160 26-1470 0 0,-32 48-482 0 0,31 161 169 0 0,-26 108-158 0 0,-6-82-180 0 0,-23 64 133 0 0,-26-199 457 0 0,29-97-679 0 0,0 2 14 0 0,-1-1 0 0 0,1 1-1 0 0,-1-1 1 0 0,0 0 0 0 0,0 0 0 0 0,0 1 0 0 0,0-1 0 0 0,0-1 0 0 0,0 1 0 0 0,0 0 0 0 0,0 0 0 0 0,0-1-1 0 0,0 1 1 0 0,0-1 0 0 0,0 0 0 0 0,-1 0 0 0 0,1 1 0 0 0,0-1 0 0 0,0-1 0 0 0,0 1 0 0 0,0 0 0 0 0,-1 0-1 0 0,1-1 1 0 0,0 1 0 0 0,-1-2-64 0 0,-7 2 111 0 0,-202 27-124 0 0,82-4-1732 0 0,129-23-295 0 0,1-1-3756 0 0,0-2-6997 0 0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69 347 16171 0 0,'0'0'961'0'0,"0"0"-384"0"0,0 0-29 0 0,0 0 284 0 0,0 0 223 0 0,0 0 58 0 0,0 0-155 0 0,0 0-276 0 0,0 0-213 0 0,0 0-91 0 0,0 0 4 0 0,0 0 47 0 0,0 0 29 0 0,1 7-4 0 0,-11 72 810 0 0,-36 89-301 0 0,45-175-7112 0 0,3-7-1041 0 0,0 9-4276 0 0</inkml:trace>
  <inkml:trace contextRef="#ctx0" brushRef="#br0" timeOffset="243.843">54 0 12931 0 0,'0'0'2495'0'0,"0"0"-976"0"0,0 0-409 0 0,0 0-56 0 0,0 0 11 0 0,0 0-132 0 0,0 0-267 0 0,0 0-278 0 0,0 0-216 0 0,0 0-140 0 0,0 0-64 0 0,0 0-50 0 0,-9 3-64 0 0,-26 9-125 0 0,35-11 215 0 0,-1-1-1 0 0,0 1 1 0 0,0 0 0 0 0,1-1-1 0 0,-1 1 1 0 0,0 0 0 0 0,1-1 0 0 0,-1 1-1 0 0,1 0 1 0 0,-1 0 0 0 0,1 0-1 0 0,0-1 1 0 0,-1 1 0 0 0,1 0-1 0 0,0 0 1 0 0,-1 0 0 0 0,1 0-1 0 0,0 0 1 0 0,0 0 0 0 0,0 0 0 0 0,0 0-1 0 0,0 0 1 0 0,0-1 0 0 0,0 1-1 0 0,0 0 1 0 0,0 0 0 0 0,0 0-1 0 0,1 0 1 0 0,-1 0 0 0 0,0 0-1 0 0,1 0 1 0 0,-1 0 0 0 0,0-1 0 0 0,1 1-1 0 0,-1 0 1 0 0,1 0 56 0 0,4 9-3137 0 0,-1-4-3380 0 0,1 2-3636 0 0</inkml:trace>
  <inkml:trace contextRef="#ctx0" brushRef="#br0" timeOffset="753.778">225 567 9994 0 0,'0'0'639'0'0,"0"0"124"0"0,0 0 316 0 0,0 0 240 0 0,0 0 65 0 0,0 0-150 0 0,0 0-182 0 0,0 0-119 0 0,0 0-47 0 0,0 0-11 0 0,0 0-7 0 0,0 0-71 0 0,0 0-142 0 0,8-5-109 0 0,47-56 548 0 0,80-188 627 0 0,-81 186-1688 0 0,-51 61-61 0 0,1 3-656 0 0,-5 8 704 0 0,2 187-65 0 0,-2-191 52 0 0,1 0 1 0 0,0-1 0 0 0,1 1 0 0 0,-1 0-1 0 0,1 0 1 0 0,0 0 0 0 0,0-1 0 0 0,0 1-1 0 0,1 0 1 0 0,0-1 0 0 0,0 1 0 0 0,0-1-1 0 0,0 0 1 0 0,1 1 0 0 0,-1-1-1 0 0,1 0 1 0 0,0-1 0 0 0,1 1 0 0 0,-1 0-1 0 0,1-1 1 0 0,-1 0 0 0 0,1 0 0 0 0,0 0-1 0 0,0 0 1 0 0,0-1 0 0 0,0 1 0 0 0,1-1-1 0 0,-1 0 1 0 0,1-1 0 0 0,0 1-8 0 0,3-4 83 0 0,-1-1 0 0 0,1 0 1 0 0,0 0-1 0 0,-1-1 0 0 0,1 0 0 0 0,-1 0 1 0 0,0 0-1 0 0,0-1 0 0 0,-1 0 0 0 0,0-1 1 0 0,0 1-1 0 0,0-1 0 0 0,0-1 0 0 0,-1 1 1 0 0,0-1-1 0 0,0 0 0 0 0,-1 0-83 0 0,4-2 120 0 0,18-24 149 0 0,-2-1-1 0 0,-1-1 1 0 0,-1-1 0 0 0,-3-1 0 0 0,14-34-269 0 0,-22-5-500 0 0,-11 75 92 0 0,0 1-246 0 0,-4 20-6589 0 0,4-14 1135 0 0,0-6 5624 0 0,0 9-11957 0 0</inkml:trace>
  <inkml:trace contextRef="#ctx0" brushRef="#br0" timeOffset="1220.247">1398 120 7794 0 0,'0'0'3180'0'0,"0"0"-1161"0"0,0 0-529 0 0,0 0-159 0 0,0 0-59 0 0,0 0-99 0 0,0 0-208 0 0,0 0-187 0 0,0 0-190 0 0,0 0-132 0 0,0 0-52 0 0,0 0-27 0 0,0 0-43 0 0,-25 13-28 0 0,-80 41-12 0 0,47-2 250 0 0,50-43-470 0 0,1-1 0 0 0,0 1 0 0 0,1 1-1 0 0,0-1 1 0 0,1 1 0 0 0,-1 0 0 0 0,2 1 0 0 0,0-1 0 0 0,0 1-1 0 0,1-1 1 0 0,0 1 0 0 0,1 0 0 0 0,0 1 0 0 0,1-1 0 0 0,0 0-1 0 0,1 0 1 0 0,0 0 0 0 0,0 1 0 0 0,2 3-74 0 0,1-9 64 0 0,1-1 0 0 0,-1 0-1 0 0,1 0 1 0 0,0-1 0 0 0,0 1 0 0 0,0-1-1 0 0,1 0 1 0 0,0 0 0 0 0,0 0 0 0 0,0 0 0 0 0,0-1-1 0 0,0 0 1 0 0,1 0 0 0 0,-1-1 0 0 0,1 1 0 0 0,0-1-1 0 0,0 0 1 0 0,0-1 0 0 0,0 0 0 0 0,0 0 0 0 0,0 0-1 0 0,0 0 1 0 0,0-1 0 0 0,3 0-64 0 0,10-1 101 0 0,-1 0 1 0 0,1-1-1 0 0,-1 0 1 0 0,1-2-1 0 0,-1 0 1 0 0,0-1-1 0 0,-1-1 0 0 0,1-1 1 0 0,-1 0-1 0 0,0-1 1 0 0,-1-1-1 0 0,0-1 1 0 0,-1 0-1 0 0,1-1 1 0 0,-2-1-1 0 0,0 0 0 0 0,0-1 1 0 0,-1 0-1 0 0,-1-1 1 0 0,0-1-1 0 0,-1 0 1 0 0,-1 0-1 0 0,0-1 1 0 0,-1 0-1 0 0,-1-1 0 0 0,0 0 1 0 0,-1 0-1 0 0,-1-1 1 0 0,-1 0-1 0 0,1-6-101 0 0,-4 18-25 0 0,0 1 0 0 0,0 0 0 0 0,-1-1 0 0 0,1 1 0 0 0,-2-1 0 0 0,1 0-1 0 0,0 1 1 0 0,-1-1 0 0 0,0 0 0 0 0,0 1 0 0 0,-1-1 0 0 0,0 0 0 0 0,0 1 0 0 0,0-1-1 0 0,-1 1 1 0 0,1-1 0 0 0,-1 1 0 0 0,0 0 0 0 0,-1-1 0 0 0,0 1 0 0 0,1 0 0 0 0,-1 1-1 0 0,-1-1 1 0 0,1 1 0 0 0,-1-1 0 0 0,0 1 0 0 0,0 0 0 0 0,0 0 0 0 0,0 1 0 0 0,-1-1-1 0 0,-4-2 26 0 0,1 3-218 0 0,1 0 0 0 0,-1 1 0 0 0,0 0 0 0 0,0 1 0 0 0,0-1 0 0 0,0 1-1 0 0,0 1 1 0 0,0 0 0 0 0,0 0 0 0 0,0 0 0 0 0,0 1 0 0 0,0 0-1 0 0,0 1 1 0 0,0 0 0 0 0,0 0 0 0 0,-6 3 218 0 0,-71 33-9346 0 0,63-26-2344 0 0</inkml:trace>
  <inkml:trace contextRef="#ctx0" brushRef="#br0" timeOffset="1583.551">1057 409 11434 0 0,'0'0'1970'0'0,"0"0"-504"0"0,0 0-102 0 0,0 0 79 0 0,0 0 63 0 0,0 0-117 0 0,0 0-252 0 0,0 0-240 0 0,0 0-181 0 0,0 0-120 0 0,0 0-89 0 0,0 0-75 0 0,0 0-72 0 0,26-17-68 0 0,81-54-46 0 0,11 13 597 0 0,-28 42-731 0 0,-42 55 8 0 0,-27-28-97 0 0,61 16 906 0 0,-64-27-988 0 0,37 0 888 0 0,-18 0-4236 0 0,-30 2-3829 0 0,-5-1 3730 0 0,2 0-9041 0 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3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27 255 6185 0 0,'0'0'3893'0'0,"0"0"-1318"0"0,0 0-660 0 0,0 0-150 0 0,0 0-126 0 0,0 0-160 0 0,0 0-235 0 0,0 0-254 0 0,0 0-197 0 0,0 0-143 0 0,0 0-120 0 0,0 0-71 0 0,0 0-48 0 0,-4 2-35 0 0,-14 6-33 0 0,13-6-37 0 0,5-2-32 0 0,22 4 1297 0 0,115 12 466 0 0,-67-14-1671 0 0,134 6 341 0 0,-203-8-671 0 0,-19-12-1600 0 0,8 7-1899 0 0,3 0-4117 0 0,5 4-4628 0 0</inkml:trace>
  <inkml:trace contextRef="#ctx0" brushRef="#br0" timeOffset="3323.723">243 1 0 0 0,'0'0'503'0'0,"0"0"496"0"0,0 0 374 0 0,0 0 300 0 0,0 0 244 0 0,5 0 128 0 0,10 0-848 0 0,-10 0 3061 0 0,1 0 4291 0 0,-6 31-6336 0 0,-2 208 199 0 0,-8-36-1697 0 0,3-122-476 0 0,0-63-458 0 0,4-22-2835 0 0,0-5-4206 0 0,2 5-4707 0 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38.2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5433 0 0,'0'0'2167'0'0,"0"0"-297"0"0,0 0-95 0 0,0 0-56 0 0,0 0-185 0 0,0 0-314 0 0,0 0-320 0 0,0 0-278 0 0,0 0-169 0 0,0 0-55 0 0,0 0-13 0 0,0 0 2 0 0,0 0 11 0 0,0 0 11 0 0,6 2 5061 0 0,8 3-4178 0 0,123-1 415 0 0,91 0-728 0 0,-132 4-561 0 0,-17-24-112 0 0,-65 12-262 0 0,-14 4-38 0 0,0 0-5 0 0,0 0 16 0 0,0 0-25 0 0,0 0-2 0 0,0 0 16 0 0,0 0-10 0 0,0 0-5 0 0,0 0-7 0 0,0 0 0 0 0,0 0 21 0 0,0 0-11 0 0,0 0-17 0 0,0 0-9 0 0,0 0-3 0 0,0 0 9 0 0,0 0-22 0 0,0 0-3 0 0,-9 0-1997 0 0,6 0-1785 0 0,1 0-4430 0 0,1 0-3525 0 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2:15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1125 1206 2208 0 0,'0'0'786'0'0,"0"0"-665"0"0,0 0-266 0 0,0 0 16 0 0,0 0 57 0 0,31-3 81 0 0,99-11 64 0 0,96-18 1522 0 0,357-30 4340 0 0,83 18-5039 0 0,285-12 702 0 0,250-6-398 0 0,367 44 367 0 0,-1403 18-1412 0 0,679-22 221 0 0,574-30 797 0 0,-772 38-528 0 0,140-5-144 0 0,790-44 372 0 0,-367 48-640 0 0,109-25 241 0 0,109 25 629 0 0,-1088 16-888 0 0,219-23 416 0 0,-446 18 744 0 0,-171 26-5719 0 0,38-11-2331 0 0,15-7-3878 0 0</inkml:trace>
  <inkml:trace contextRef="#ctx0" brushRef="#br0" timeOffset="5932.915">8181 2 0 0 0,'0'0'835'0'0,"0"0"100"0"0,0 0-18 0 0,1 0-864 0 0,4-1 8694 0 0,-4 1-7597 0 0,-1 1-552 0 0,0 25 4487 0 0,2 110-2062 0 0,2-45-1729 0 0,3 39-613 0 0,-1-60 86 0 0,5 25-165 0 0,-7 107 1113 0 0,-4-201-1669 0 0,0-1-3 0 0,0 0-11 0 0,0 0-17 0 0,0 1-15 0 0,0 82 925 0 0,-8-42-655 0 0,8-41-240 0 0,-2-3-1379 0 0,0-1-8600 0 0,1 4-2187 0 0</inkml:trace>
  <inkml:trace contextRef="#ctx0" brushRef="#br0" timeOffset="8416.401">540 2756 7170 0 0,'0'0'1413'0'0,"0"0"-139"0"0,0 0-146 0 0,0 0 80 0 0,0 0 266 0 0,0 0 184 0 0,0 0 17 0 0,0 0-118 0 0,0 0-222 0 0,0 0-263 0 0,0 0-210 0 0,-8-6-195 0 0,-21-19-148 0 0,21 19-106 0 0,8 6-82 0 0,0 0-79 0 0,0 0-13 0 0,0 0-37 0 0,0 0-46 0 0,0 0 7 0 0,8 16 321 0 0,6 43-77 0 0,-2 0 1 0 0,-3 1-1 0 0,-2 1 0 0 0,-3-1 0 0 0,-3 1 1 0 0,-4 26-408 0 0,3-20 154 0 0,9 301 159 0 0,-9-261-689 0 0,0-107 224 0 0,0 0-48 0 0,0 0-25 0 0,0 0-25 0 0,0 0-34 0 0,0 0-57 0 0,0-27-2721 0 0,-12-66-5476 0 0,6 63 1777 0 0,2 11-1213 0 0</inkml:trace>
  <inkml:trace contextRef="#ctx0" brushRef="#br0" timeOffset="8970.374">46 2918 8186 0 0,'0'0'2127'0'0,"0"0"-500"0"0,0 0-169 0 0,0 0 55 0 0,0 0 129 0 0,0 0 26 0 0,0 0-115 0 0,0 0-190 0 0,0 0-254 0 0,0 0-269 0 0,0 0-237 0 0,0 0-212 0 0,-8-11-166 0 0,-26-31-78 0 0,34 42-142 0 0,0-1 0 0 0,-1 1 0 0 0,1 0 0 0 0,0-1-1 0 0,-1 1 1 0 0,1-1 0 0 0,0 1 0 0 0,0-1 0 0 0,0 1 0 0 0,-1-1 0 0 0,1 1 0 0 0,0-1 0 0 0,0 1 0 0 0,0-1 0 0 0,0 1-1 0 0,0-1 1 0 0,0 1 0 0 0,0-1 0 0 0,0 1 0 0 0,0-1 0 0 0,0 1 0 0 0,0-1 0 0 0,0 1 0 0 0,0-1 0 0 0,0 1 0 0 0,1-1 0 0 0,-1 1-1 0 0,0-1 1 0 0,0 1 0 0 0,1-1 0 0 0,-1 1 0 0 0,0 0 0 0 0,0-1 0 0 0,1 1 0 0 0,-1-1 0 0 0,0 1 0 0 0,1 0 0 0 0,-1-1-1 0 0,1 1 1 0 0,-1 0 0 0 0,0 0 0 0 0,1-1 0 0 0,-1 1 0 0 0,1 0 0 0 0,-1 0 0 0 0,1-1 0 0 0,-1 1 0 0 0,1 0 0 0 0,-1 0-1 0 0,1 0 1 0 0,-1 0 0 0 0,1 0 0 0 0,-1 0 0 0 0,1 0-5 0 0,3-2 66 0 0,48-28 324 0 0,1 3 1 0 0,1 2-1 0 0,1 3 0 0 0,51-14-390 0 0,-35 12 198 0 0,-17 2-120 0 0,1 4 0 0 0,1 2 0 0 0,0 2 1 0 0,1 2-1 0 0,0 4 0 0 0,45-2-78 0 0,-99 10 0 0 0,0 1 0 0 0,0-1 1 0 0,0 1-1 0 0,0 0 0 0 0,0 0 0 0 0,0 0 0 0 0,0 0 0 0 0,0 0 0 0 0,0 0 0 0 0,0 1 1 0 0,-1 0-1 0 0,1-1 0 0 0,-1 1 0 0 0,1 0 0 0 0,-1 0 0 0 0,0 1 0 0 0,0-1 1 0 0,0 0-1 0 0,0 1 0 0 0,0-1 0 0 0,0 1 0 0 0,-1-1 0 0 0,1 1 0 0 0,-1 0 1 0 0,0 0-1 0 0,0 0 0 0 0,0 0 0 0 0,0 0 0 0 0,0 0 0 0 0,0 0 0 0 0,-1 0 1 0 0,0 0-1 0 0,0 0 0 0 0,0 0 0 0 0,0 0 0 0 0,0 1 0 0 0,0-1 0 0 0,-1 0 1 0 0,1 0-1 0 0,-1 0 0 0 0,0 0 0 0 0,0 0 0 0 0,0 0 0 0 0,-1-1 0 0 0,1 1 0 0 0,-1 0 1 0 0,1 0-1 0 0,-3 1 0 0 0,-14 28 12 0 0,-2-2 1 0 0,-2-1-1 0 0,0 0 1 0 0,-2-2 0 0 0,-1-1-1 0 0,-25 20-12 0 0,26-22 2 0 0,8-9-10 0 0,0 0 1 0 0,2 2-1 0 0,0 0 0 0 0,1 0 0 0 0,0 1 0 0 0,1 1 0 0 0,-1 5 8 0 0,12-22-7 0 0,0 0 0 0 0,1 0 0 0 0,0 0 0 0 0,-1 0 0 0 0,1 0 0 0 0,0 0 0 0 0,0 0 0 0 0,0 0 0 0 0,0 0 0 0 0,0 0 0 0 0,1 0 0 0 0,-1 0 0 0 0,0 0 0 0 0,1 0-1 0 0,0-1 1 0 0,-1 1 0 0 0,1 0 0 0 0,0 0 0 0 0,0 0 0 0 0,0-1 0 0 0,0 1 0 0 0,0 0 0 0 0,1-1 0 0 0,-1 1 0 0 0,0-1 0 0 0,1 0 0 0 0,-1 1 0 0 0,1-1 0 0 0,-1 0 0 0 0,1 0-1 0 0,0 0 1 0 0,0 0 0 0 0,-1 0 0 0 0,1 0 0 0 0,0 0 0 0 0,0-1 0 0 0,1 1 7 0 0,78 24-5 0 0,-77-24 5 0 0,81 15 33 0 0,-38-8-41 0 0,1 1 1 0 0,-2 3 0 0 0,1 2 0 0 0,-2 1-1 0 0,0 3 1 0 0,17 10 7 0 0,-58-26 7 0 0,-1-1 0 0 0,0 1-1 0 0,0 0 1 0 0,0 0 0 0 0,-1 0 0 0 0,1 0-1 0 0,0 1 1 0 0,-1-1 0 0 0,1 1 0 0 0,-1-1-1 0 0,0 1 1 0 0,0 0 0 0 0,0 0 0 0 0,0 0 0 0 0,-1 0-1 0 0,1 0 1 0 0,-1 0 0 0 0,0 1 0 0 0,1-1-1 0 0,-2 0 1 0 0,1 1 0 0 0,0-1 0 0 0,-1 1-1 0 0,1-1 1 0 0,-1 1 0 0 0,0-1 0 0 0,0 1 0 0 0,0-1-1 0 0,-1 1 1 0 0,1-1 0 0 0,-1 0 0 0 0,0 1-1 0 0,0-1 1 0 0,0 0 0 0 0,-1 1 0 0 0,1-1-1 0 0,-1 0 1 0 0,1 0 0 0 0,-1 0 0 0 0,-1 2-7 0 0,-23 27 74 0 0,-2-1 1 0 0,-1-1 0 0 0,-1-2 0 0 0,-1 0-1 0 0,-1-2 1 0 0,-29 17-75 0 0,37-26-5 0 0,0 1 6 0 0,-1-1 0 0 0,0-1 0 0 0,-1-1 0 0 0,-1-2 0 0 0,0 0 0 0 0,-1-2 1 0 0,-5 0-2 0 0,33-11-35 0 0,0-1 1 0 0,0 1 0 0 0,0 0 0 0 0,0-1 0 0 0,0 1 0 0 0,0-1 0 0 0,0 1 0 0 0,0-1-1 0 0,0 1 1 0 0,0 0 0 0 0,-1-1 0 0 0,1 1 0 0 0,0-1 0 0 0,0 1 0 0 0,0 0-1 0 0,-1-1 1 0 0,1 1 0 0 0,0 0 0 0 0,0-1 0 0 0,-1 1 0 0 0,1 0 0 0 0,0-1 0 0 0,-1 1-1 0 0,1 0 1 0 0,0 0 0 0 0,-1-1 0 0 0,1 1 0 0 0,0 0 0 0 0,-1 0 0 0 0,1 0 0 0 0,-1 0-1 0 0,1-1 1 0 0,0 1 0 0 0,-1 0 0 0 0,1 0 0 0 0,-1 0 0 0 0,1 0 0 0 0,-1 0 0 0 0,1 0-1 0 0,0 0 1 0 0,-1 0 0 0 0,1 0 0 0 0,-1 0 0 0 0,1 0 0 0 0,-1 0 0 0 0,1 1 0 0 0,0-1-1 0 0,-1 0 1 0 0,1 0 0 0 0,0 0 0 0 0,-1 0 0 0 0,1 1 0 0 0,-1-1 0 0 0,1 0 0 0 0,0 1-1 0 0,-1-1 1 0 0,1 0 0 0 0,0 0 0 0 0,0 1 0 0 0,-1-1 0 0 0,1 0 0 0 0,0 1-1 0 0,0-1 1 0 0,-1 1 34 0 0,27-28-4048 0 0,-18 19 3471 0 0,7-7-3530 0 0,-3 0-4939 0 0</inkml:trace>
  <inkml:trace contextRef="#ctx0" brushRef="#br0" timeOffset="9661.526">1427 3176 12147 0 0,'0'0'1905'0'0,"0"0"-812"0"0,0 0-244 0 0,0 0 135 0 0,0 0 166 0 0,0 0 49 0 0,0 0-159 0 0,0 0-285 0 0,0 0-255 0 0,0 0-187 0 0,0 0-113 0 0,-9 31-10 0 0,-24 95 6 0 0,33-90-13 0 0,15-33 35 0 0,-9-4-122 0 0,14-3 64 0 0,0 0 1 0 0,0-1-1 0 0,0-1 0 0 0,-1-1 0 0 0,0 0 0 0 0,0-2 0 0 0,-1 0 0 0 0,0-1 1 0 0,-1-1-1 0 0,0-1 0 0 0,-1 0 0 0 0,15-14-160 0 0,-5 5 75 0 0,-1-1 0 0 0,-1-2 1 0 0,-2 0-1 0 0,0-2 0 0 0,7-11-75 0 0,-13 19 39 0 0,-16 17-47 0 0,0 1-22 0 0,0 5-102 0 0,-1 0 133 0 0,1 1 0 0 0,-1-1 0 0 0,0 0 0 0 0,1 1 0 0 0,0-1-1 0 0,1 1 1 0 0,-1-1 0 0 0,1 0 0 0 0,0 1 0 0 0,0-1-1 0 0,1 0 1 0 0,0 0 0 0 0,-1 0 0 0 0,2 0 0 0 0,-1 0 0 0 0,1 0-1 0 0,-1 0 1 0 0,1-1 0 0 0,0 0 0 0 0,1 1 0 0 0,-1-1 0 0 0,1 0-1 0 0,0-1 1 0 0,0 1 0 0 0,0-1 0 0 0,0 1 0 0 0,1-1 0 0 0,0 0-1 0 0,2 1 0 0 0,9 0 20 0 0,1-1 0 0 0,-1 0 0 0 0,0-1 0 0 0,1-1 0 0 0,-1 0 0 0 0,1-1 0 0 0,-1-1 0 0 0,1-1 0 0 0,-1 0 0 0 0,0-1 0 0 0,1-1 0 0 0,-1-1 0 0 0,-1 0 0 0 0,6-3-20 0 0,13-6 150 0 0,-1-2 1 0 0,0-1-1 0 0,-2-1 1 0 0,0-2 0 0 0,28-23-151 0 0,-41 26 102 0 0,-1 0 0 0 0,-1-1-1 0 0,-1-1 1 0 0,0-1 0 0 0,-1 0 0 0 0,-2 0 0 0 0,0-1 0 0 0,-1-1 0 0 0,-1 0 0 0 0,0-1 0 0 0,4-19-102 0 0,-8 17 15 0 0,-1 0 1 0 0,0-1-1 0 0,-2 1 0 0 0,-1-1 0 0 0,-1 0 0 0 0,-1 1 1 0 0,-2-1-1 0 0,0 0 0 0 0,-2 1 0 0 0,0 0 1 0 0,-2 0-1 0 0,-1 0 0 0 0,-1 0 0 0 0,-1 1 0 0 0,-1 1 1 0 0,-1-1-1 0 0,-14-20-15 0 0,21 37 14 0 0,0-1 0 0 0,-1 2 0 0 0,1-1 1 0 0,-1 1-1 0 0,-1-1 0 0 0,1 1 0 0 0,-1 1 0 0 0,0-1 0 0 0,-1 1 0 0 0,1 0 1 0 0,-1 1-1 0 0,0-1 0 0 0,-1 1-14 0 0,6 3-1 0 0,0 1 1 0 0,0 0 0 0 0,1 0-1 0 0,-1 0 1 0 0,0 0-1 0 0,0 0 1 0 0,1 1-1 0 0,-1-1 1 0 0,0 1-1 0 0,0-1 1 0 0,1 1 0 0 0,-1-1-1 0 0,0 1 1 0 0,1 0-1 0 0,-1 0 1 0 0,1 0-1 0 0,-1 0 1 0 0,1 0-1 0 0,0 0 1 0 0,-1 0-1 0 0,1 0 1 0 0,0 0 0 0 0,0 1-1 0 0,-1-1 1 0 0,1 1-1 0 0,0-1 1 0 0,1 1-1 0 0,-1-1 1 0 0,0 1-1 0 0,0-1 1 0 0,1 1 0 0 0,-1 0-1 0 0,0-1 1 0 0,1 1-1 0 0,0 0 1 0 0,-1 0-1 0 0,1-1 1 0 0,0 1-1 0 0,0 0 1 0 0,0 0-1 0 0,0 1 1 0 0,-2 6 15 0 0,-5 25-5 0 0,1 0 0 0 0,2 0 0 0 0,2 0 0 0 0,1 0 0 0 0,1 0 0 0 0,4 20-10 0 0,-3-39 16 0 0,6 37 2 0 0,2-1-1 0 0,2 0 1 0 0,2-1-1 0 0,3 0 1 0 0,2-1 0 0 0,1-1-1 0 0,23 38-17 0 0,-4-1-43 0 0,-26-23-133 0 0,-35-62-674 0 0,-41-47-3396 0 0,29 15-1537 0 0,14 9-3329 0 0,10 11 1321 0 0</inkml:trace>
  <inkml:trace contextRef="#ctx0" brushRef="#br0" timeOffset="9915.372">1935 2719 12131 0 0,'0'0'2568'0'0,"0"0"-1284"0"0,0 0-558 0 0,0 0 50 0 0,0 0 247 0 0,0 0 179 0 0,0 0 11 0 0,0 0-130 0 0,0 0-168 0 0,0 0-140 0 0,0 0-142 0 0,36-2-58 0 0,114-9-71 0 0,73-32 952 0 0,-143 22-1294 0 0,-34 10-544 0 0,75-17 495 0 0,-42 15-6627 0 0,-67 9-4127 0 0</inkml:trace>
  <inkml:trace contextRef="#ctx0" brushRef="#br0" timeOffset="10285.15">300 3978 1216 0 0,'0'0'2944'0'0,"0"0"-117"0"0,0 0-113 0 0,0 0-179 0 0,0 0-268 0 0,0 0-300 0 0,33 1-277 0 0,107-1-252 0 0,-12-20 949 0 0,319-125 1830 0 0,727-250-2149 0 0,-498 192-2128 0 0,-642 191-430 0 0,-48 17-772 0 0,-84 24-2535 0 0,32-10-5244 0 0,46-12-2226 0 0</inkml:trace>
  <inkml:trace contextRef="#ctx0" brushRef="#br0" timeOffset="10687.204">517 4210 12283 0 0,'0'0'964'0'0,"0"0"-416"0"0,0 0 23 0 0,0 0 302 0 0,0 0 143 0 0,0 0-6 0 0,0 0-71 0 0,0 0-130 0 0,0 0-138 0 0,0 0-135 0 0,0 0-94 0 0,0 0-37 0 0,0 0 33 0 0,20-5 44 0 0,60-17-23 0 0,-47 21 993 0 0,-28 6-1114 0 0,70-4 1376 0 0,-46-3-1442 0 0,-1-2 1 0 0,0-1-1 0 0,0-1 1 0 0,-1-1-1 0 0,0-2 0 0 0,23-10-272 0 0,2 1 221 0 0,1111-379 1686 0 0,-337 140-2158 0 0,-729 234-1307 0 0,-93 23 1649 0 0,-3 0-5205 0 0,0 0-3055 0 0,-1 0-4302 0 0</inkml:trace>
  <inkml:trace contextRef="#ctx0" brushRef="#br0" timeOffset="19358.299">4190 2193 0 0 0,'0'0'572'0'0,"0"0"540"0"0,0 0 191 0 0,0 0 87 0 0,0 0 134 0 0,0 0 10 0 0,0 0-26 0 0,0 0 7 0 0,0 0-29 0 0,0 0-4 0 0,0-13 30 0 0,0-39-116 0 0,0 39-164 0 0,0 13-149 0 0,0 0-176 0 0,-1 0 2332 0 0,-4 9-1858 0 0,9 166 719 0 0,79 396-579 0 0,-66-454-1284 0 0,-17-116-224 0 0,0-1 3 0 0,0 0 6 0 0,0 0 3 0 0,0 0 26 0 0,0 0-11 0 0,0 0 4 0 0,0 0-2 0 0,0 0 1 0 0,0 0-16 0 0,0 0-7 0 0,0 0 1 0 0,0 0-21 0 0,0 0 20 0 0,0 0-5 0 0,0 0 6 0 0,0 0 4 0 0,0 0 3 0 0,0 0-8 0 0,0 0-4 0 0,1 0-21 0 0,-1 0 5 0 0,0 0 0 0 0,0 0 37 0 0,0 0-14 0 0,0 0-15 0 0,0 0-29 0 0,0 12 26 0 0,1 27-1040 0 0,9-59-4112 0 0,-6 15 1055 0 0,0-3-7743 0 0</inkml:trace>
  <inkml:trace contextRef="#ctx0" brushRef="#br0" timeOffset="20078.205">3855 2726 5761 0 0,'0'0'1987'0'0,"0"0"-144"0"0,0 0 3 0 0,0 0 64 0 0,0 0-84 0 0,0 0-223 0 0,0 0-294 0 0,0 0-275 0 0,0 0-218 0 0,0 0-135 0 0,0 0-75 0 0,0 0-51 0 0,0 0-71 0 0,-4 0-77 0 0,3 0-426 0 0,1 0 97 0 0,0 0 0 0 0,0 0 0 0 0,0-1 0 0 0,0 1 0 0 0,0 0 0 0 0,-1 0 0 0 0,1-1 0 0 0,0 1 0 0 0,0 0 0 0 0,0 0 0 0 0,0 0 0 0 0,0-1 0 0 0,0 1 0 0 0,0 0 0 0 0,-1 0 0 0 0,1 0 0 0 0,0-1 0 0 0,0 1-78 0 0,108-40 1905 0 0,197-89-237 0 0,-251 104-1621 0 0,-54 25-50 0 0,0 0 4 0 0,0 0-19 0 0,0 0 3 0 0,0 0-66 0 0,0 0-54 0 0,0 0-23 0 0,0 0-67 0 0,0 0-95 0 0,0 0-137 0 0,5-12-8304 0 0,-1 6 1966 0 0,0 1-3911 0 0</inkml:trace>
  <inkml:trace contextRef="#ctx0" brushRef="#br0" timeOffset="20669.547">4553 2019 12587 0 0,'0'0'2215'0'0,"0"0"-935"0"0,0 0-365 0 0,0 0-46 0 0,0 0 61 0 0,0 0 28 0 0,0 0-121 0 0,0 0-273 0 0,0 0-214 0 0,0 0-13 0 0,0 0 86 0 0,0 0 141 0 0,0 0 75 0 0,4 10-73 0 0,22 54-90 0 0,-3 0-1 0 0,-3 1 0 0 0,-3 2 0 0 0,-3-1 0 0 0,-2 2 0 0 0,-4 0 1 0 0,-2 5-476 0 0,-4 214 312 0 0,-2-286-313 0 0,0-1 0 0 0,0 1 1 0 0,-1 0-1 0 0,1-1 1 0 0,0 1-1 0 0,0-1 0 0 0,0 1 1 0 0,0 0-1 0 0,0-1 1 0 0,0 1-1 0 0,0 0 0 0 0,0-1 1 0 0,0 1-1 0 0,1 0 1 0 0,-1-1-1 0 0,0 1 0 0 0,0 0 1 0 0,0-1-1 0 0,1 1 1 0 0,-1-1-1 0 0,0 1 0 0 0,1 0 1 0 0,-1-1-1 0 0,1 1 1 0 0,-1-1-1 0 0,1 1 0 0 0,-1-1 1 0 0,1 1-1 0 0,-1-1 1 0 0,1 0-1 0 0,-1 1 1 0 0,1-1-1 0 0,-1 0 0 0 0,1 1 1 0 0,-1-1-1 0 0,1 0 1 0 0,0 0-1 0 0,-1 1 0 0 0,1-1 1 0 0,0 0-1 0 0,-1 0 1 0 0,1 0-1 0 0,0 0 0 0 0,-1 0 1 0 0,1 0-1 0 0,0 0 1 0 0,-1 0-1 0 0,1 0 0 0 0,0 0 1 0 0,-1 0-1 0 0,1-1 1 0 0,0 1-1 0 0,-1 0 0 0 0,1 0 1 0 0,-1-1-1 0 0,1 1 1 0 0,0 0-1 0 0,-1-1 0 0 0,1 1 1 0 0,-1 0-1 0 0,1-1 1 0 0,-1 1-1 0 0,1-1 0 0 0,-1 1 1 0 0,38-32 112 0 0,-37 30-93 0 0,244-251 234 0 0,-240 247-248 0 0,1 1 0 0 0,-1-1 1 0 0,2 1-1 0 0,-1 0 0 0 0,0 0 0 0 0,1 1 1 0 0,0 0-1 0 0,0 0 0 0 0,0 1 0 0 0,0 0 0 0 0,1 0 1 0 0,1 0-6 0 0,1 33-16 0 0,-7 51 229 0 0,-3-52-134 0 0,1 0 1 0 0,2 0-1 0 0,0-1 1 0 0,2 1-1 0 0,8 25-79 0 0,-13-55-98 0 0,0 0 0 0 0,-1 1 0 0 0,1-1 0 0 0,1 1 1 0 0,-1-1-1 0 0,0 1 0 0 0,0-1 0 0 0,0 0 0 0 0,0 1 0 0 0,0-1 0 0 0,0 1 0 0 0,1-1 0 0 0,-1 1 0 0 0,0-1 0 0 0,0 1 0 0 0,1-1 0 0 0,-1 1 0 0 0,0-1 0 0 0,1 1 0 0 0,-1-1 0 0 0,0 1 0 0 0,1 0 0 0 0,-1-1 0 0 0,1 1 0 0 0,-1 0 0 0 0,1-1 0 0 0,-1 1 0 0 0,1 0 0 0 0,-1 0 0 0 0,1-1 0 0 0,-1 1 0 0 0,1 0 0 0 0,-1 0 0 0 0,1 0 0 0 0,0 0 0 0 0,-1-1 0 0 0,1 1 0 0 0,-1 0 0 0 0,1 0 0 0 0,-1 0 0 0 0,1 0 0 0 0,0 1 0 0 0,-1-1 0 0 0,1 0 0 0 0,-1 0 0 0 0,1 0 0 0 0,-1 0 0 0 0,1 0 0 0 0,-1 1 0 0 0,1-1 0 0 0,-1 0 0 0 0,1 1 0 0 0,-1-1 0 0 0,1 0 0 0 0,-1 1 0 0 0,1-1 0 0 0,-1 0 0 0 0,0 1 0 0 0,1-1 0 0 0,-1 1 0 0 0,0-1 0 0 0,1 1 0 0 0,-1-1 0 0 0,0 1 0 0 0,1-1 0 0 0,-1 1 0 0 0,0-1 0 0 0,0 1 98 0 0,3-6-543 0 0,3-5-4563 0 0,-2 2-6352 0 0</inkml:trace>
  <inkml:trace contextRef="#ctx0" brushRef="#br0" timeOffset="21058.324">5318 2638 5449 0 0,'0'0'2182'0'0,"0"0"-988"0"0,0 0-154 0 0,0 0 205 0 0,0 0 185 0 0,0 0 25 0 0,0 0-81 0 0,0 0-111 0 0,0 0-117 0 0,0 0-101 0 0,0 0-93 0 0,0 0-108 0 0,0 0-65 0 0,26 1-48 0 0,78 2-70 0 0,-50-20 202 0 0,-47 11-682 0 0,1 1-86 0 0,0-1 0 0 0,-1 0 0 0 0,1 0 0 0 0,-2 0-1 0 0,1-1 1 0 0,-1 0 0 0 0,0-1 0 0 0,0 1 0 0 0,-1-1-1 0 0,0 0 1 0 0,0-1 0 0 0,-1 1 0 0 0,0-1 0 0 0,0 1-1 0 0,-1-1 1 0 0,-1-1 0 0 0,1 1 0 0 0,-1 0 0 0 0,-1 0-1 0 0,0-1 1 0 0,0 1 0 0 0,-1-1 0 0 0,0-8-95 0 0,-3 14 0 0 0,1 0 0 0 0,0 1 0 0 0,-1 0 0 0 0,1-1-1 0 0,-1 1 1 0 0,0 0 0 0 0,0 0 0 0 0,0 0 0 0 0,-1 1 0 0 0,1-1 0 0 0,-1 1 0 0 0,1 0 0 0 0,-1 0 0 0 0,0 0 0 0 0,0 0 0 0 0,0 1 0 0 0,0-1-1 0 0,0 1 1 0 0,0 0 0 0 0,0 1 0 0 0,0-1 0 0 0,-1 0 0 0 0,1 1 0 0 0,0 0 0 0 0,0 0 0 0 0,-1 1 0 0 0,1-1 0 0 0,0 1 0 0 0,0 0-1 0 0,0 0 1 0 0,0 0 0 0 0,0 0 0 0 0,-2 2 0 0 0,-9 5-7 0 0,2 1-1 0 0,-1 0 0 0 0,1 1 1 0 0,0 1-1 0 0,1 0 0 0 0,0 1 1 0 0,1 0-1 0 0,1 1 0 0 0,0 0 1 0 0,0 0-1 0 0,1 1 0 0 0,1 0 1 0 0,1 1-1 0 0,0 0 0 0 0,0 0 1 0 0,2 1-1 0 0,0-1 1 0 0,0 1-1 0 0,1 5 8 0 0,2-15 5 0 0,1-1 1 0 0,-1 1-1 0 0,1-1 1 0 0,1 1-1 0 0,-1 0 1 0 0,1-1-1 0 0,0 1 1 0 0,0 0-1 0 0,1-1 1 0 0,-1 1-1 0 0,1 0 1 0 0,1-1-1 0 0,-1 1 1 0 0,1-1-1 0 0,0 0 1 0 0,0 1-1 0 0,0-1 1 0 0,1 0-1 0 0,0 0 1 0 0,0-1-1 0 0,0 1 1 0 0,0 0-1 0 0,1-1 1 0 0,0 0 0 0 0,0 0-1 0 0,0 0 1 0 0,0 0-1 0 0,1-1 1 0 0,-1 0-1 0 0,1 0 1 0 0,4 2-6 0 0,8 3 8 0 0,1-2 1 0 0,1 0-1 0 0,-1-1 1 0 0,1-1 0 0 0,0-1-1 0 0,0 0 1 0 0,0-1-1 0 0,0-1 1 0 0,0-1 0 0 0,1-1-1 0 0,9-2-8 0 0,27-6-822 0 0,-23-3-6819 0 0,-24 8-4467 0 0</inkml:trace>
  <inkml:trace contextRef="#ctx0" brushRef="#br0" timeOffset="22772.792">6861 2351 3489 0 0,'0'0'1529'0'0,"0"0"-354"0"0,0 0-74 0 0,0 0 219 0 0,0 0 271 0 0,0 0 121 0 0,0 0-43 0 0,0 0-221 0 0,0 0-272 0 0,0 0-204 0 0,0 0-131 0 0,-9-17-87 0 0,-28-50-66 0 0,10 45 281 0 0,21 21-771 0 0,-2 0-74 0 0,0 0 0 0 0,0 0 0 0 0,0 1 0 0 0,0 0 0 0 0,0 0-1 0 0,0 1 1 0 0,0 0 0 0 0,1 0 0 0 0,-1 1 0 0 0,0 0-1 0 0,0 0 1 0 0,1 1 0 0 0,-1 0 0 0 0,1 1 0 0 0,0-1 0 0 0,0 1-1 0 0,1 1 1 0 0,-1-1 0 0 0,1 1 0 0 0,0 0 0 0 0,0 1 0 0 0,0-1-1 0 0,1 1 1 0 0,-1 0 0 0 0,1 2-124 0 0,-4 3 11 0 0,0 0 0 0 0,1 1 0 0 0,0 1 0 0 0,1-1 0 0 0,1 1 0 0 0,0 1 0 0 0,0-1 0 0 0,1 1 1 0 0,1 0-1 0 0,1 0 0 0 0,0 0 0 0 0,0 0 0 0 0,1 9-11 0 0,1-18 2 0 0,0 1 0 0 0,0-1 0 0 0,1 1 0 0 0,0-1 0 0 0,0 1 0 0 0,1 0 0 0 0,-1-1 0 0 0,1 1 0 0 0,0-1 0 0 0,0 1 1 0 0,1-1-1 0 0,0 0 0 0 0,0 0 0 0 0,0 1 0 0 0,1-1 0 0 0,-1-1 0 0 0,1 1 0 0 0,0 0 0 0 0,1-1 0 0 0,-1 1 0 0 0,1-1 0 0 0,0 0 0 0 0,0 0 0 0 0,0 0 1 0 0,0-1-1 0 0,1 0 0 0 0,-1 0 0 0 0,1 0 0 0 0,4 2-2 0 0,-2-2 67 0 0,0 0 0 0 0,0 0 0 0 0,0-1 0 0 0,0 0 0 0 0,0-1 0 0 0,0 1 0 0 0,0-1 0 0 0,1-1 0 0 0,-1 0 1 0 0,0 0-1 0 0,1 0 0 0 0,-1 0 0 0 0,0-1 0 0 0,1-1 0 0 0,-1 1 0 0 0,0-1 0 0 0,0 0 0 0 0,0-1 0 0 0,0 0 0 0 0,-1 0 0 0 0,1 0 0 0 0,-1-1 0 0 0,0 0 1 0 0,0 0-1 0 0,0-1 0 0 0,0 1 0 0 0,-1-1 0 0 0,0 0 0 0 0,0-1 0 0 0,4-5-67 0 0,7-9 117 0 0,-2-1-1 0 0,0 0 1 0 0,-2-1-1 0 0,0 0 1 0 0,-2-1-1 0 0,0 0 1 0 0,-1-1-1 0 0,2-13-116 0 0,5-17 37 0 0,-1 1-1 0 0,-3-2 0 0 0,-3 0 0 0 0,-2 0 0 0 0,-2-1 1 0 0,-3 1-1 0 0,-4-44-36 0 0,0 78 5 0 0,-2 0 0 0 0,0 0 1 0 0,-1 0-1 0 0,-2 1 0 0 0,0-1 1 0 0,-1 1-1 0 0,-1 1 0 0 0,0 0 1 0 0,-2 0-1 0 0,0 1 0 0 0,-1 0 1 0 0,-1 1-1 0 0,-4-3-5 0 0,12 15-6 0 0,0 0 0 0 0,0 0 0 0 0,-1 0 0 0 0,1 1 0 0 0,-1-1 1 0 0,0 2-1 0 0,-1-1 0 0 0,1 1 0 0 0,-1 0 0 0 0,1 0 0 0 0,-1 0 0 0 0,0 1 0 0 0,0 0 0 0 0,0 1 0 0 0,0-1 0 0 0,-1 1 0 0 0,1 1 0 0 0,0-1 0 0 0,0 1 0 0 0,-6 1 6 0 0,8 2-5 0 0,0 1-1 0 0,0-1 0 0 0,0 1 0 0 0,1 0 0 0 0,0 1 1 0 0,0-1-1 0 0,0 1 0 0 0,0-1 0 0 0,1 1 0 0 0,-1 0 0 0 0,1 0 1 0 0,0 1-1 0 0,1-1 0 0 0,0 1 0 0 0,-1-1 0 0 0,2 1 1 0 0,-1 0-1 0 0,1 0 0 0 0,0 0 0 0 0,0-1 0 0 0,0 1 0 0 0,1 4 6 0 0,-4 13 17 0 0,1 1 0 0 0,1-1 0 0 0,1 0 0 0 0,2 1 0 0 0,0-1 0 0 0,1 1 0 0 0,1-1 0 0 0,2 0 0 0 0,0 0 0 0 0,1 0 0 0 0,1-1 0 0 0,2 0-1 0 0,4 8-16 0 0,17 24 181 0 0,2-1 0 0 0,3-1 0 0 0,2-2-1 0 0,2-2 1 0 0,3-1 0 0 0,18 14-181 0 0,46 45 485 0 0,-78-131-7855 0 0,-23 21 4350 0 0,1-3-8491 0 0</inkml:trace>
  <inkml:trace contextRef="#ctx0" brushRef="#br0" timeOffset="23019.956">7401 2211 11899 0 0,'0'0'2516'0'0,"0"0"-1260"0"0,0 0-546 0 0,0 0-90 0 0,0 0-27 0 0,0 0-64 0 0,0 0-139 0 0,0 0-148 0 0,0 0-102 0 0,0 32-43 0 0,4 102-28 0 0,9-72-33 0 0,14-27-683 0 0,-9-29-7057 0 0,-16-6-2634 0 0</inkml:trace>
  <inkml:trace contextRef="#ctx0" brushRef="#br0" timeOffset="23405.641">7364 1832 10930 0 0,'0'0'6904'0'0,"0"0"-4483"0"0,0 0-1387 0 0,0 0-221 0 0,0 0-123 0 0,0 0-164 0 0,0 0-170 0 0,0 0-125 0 0,0 0-111 0 0,0 0-65 0 0,0 0-13 0 0,0 0-44 0 0,0 0-28 0 0,-8-7 10 0 0,-24-20-20 0 0,18 2 483 0 0,-9-8 201 0 0,22 33-482 0 0,1 0 35 0 0,0 0-5 0 0,0 0-37 0 0,0 0-14 0 0,0 0-34 0 0,0 0-11 0 0,0 0-27 0 0,0 0-17 0 0,0 0-28 0 0,0 0-18 0 0,0 0 15 0 0,0 0-26 0 0,0 0 13 0 0,0 0-23 0 0,0 0-2 0 0,0 0 5 0 0,0 0 10 0 0,0 0-7 0 0,0 0 24 0 0,0 0-22 0 0,0 0 6 0 0,0-3-1414 0 0,0 6-11001 0 0,0 0 401 0 0</inkml:trace>
  <inkml:trace contextRef="#ctx0" brushRef="#br0" timeOffset="23834.177">7728 2377 10466 0 0,'0'0'2182'0'0,"0"0"-1211"0"0,0 0-324 0 0,0 0 170 0 0,0 0 181 0 0,0 0 58 0 0,0 0-132 0 0,0 0-200 0 0,0 0-128 0 0,0 0-78 0 0,0 0-23 0 0,0 0-6 0 0,0 0 38 0 0,1 15 69 0 0,3 46 60 0 0,-3-45 50 0 0,-1-16 15 0 0,0 0-10 0 0,0-12 1279 0 0,-13-172-63 0 0,2-128-1298 0 0,38 205-407 0 0,-27 106-232 0 0,1 1 1 0 0,-1-1-1 0 0,0 1 1 0 0,0-1-1 0 0,0 1 1 0 0,0-1-1 0 0,1 1 1 0 0,-1 0-1 0 0,0-1 1 0 0,0 1-1 0 0,1-1 1 0 0,-1 1-1 0 0,0 0 1 0 0,1-1-1 0 0,-1 1 1 0 0,0 0-1 0 0,1-1 1 0 0,-1 1-1 0 0,1 0 1 0 0,-1-1-1 0 0,1 1 1 0 0,-1 0-1 0 0,0 0 1 0 0,1 0-1 0 0,-1-1 1 0 0,1 1-1 0 0,-1 0 1 0 0,1 0-1 0 0,-1 0 1 0 0,1 0-1 0 0,-1 0 1 0 0,1 0-1 0 0,-1 0 1 0 0,1 0-1 0 0,-1 0 1 0 0,1 0-1 0 0,-1 0 1 0 0,1 0-1 0 0,-1 1 1 0 0,1-1-1 0 0,-1 0 1 0 0,1 0-1 0 0,-1 0 1 0 0,1 1-1 0 0,-1-1 1 0 0,0 0-1 0 0,1 0 1 0 0,-1 1-1 0 0,1-1 1 0 0,-1 0-1 0 0,0 1 1 0 0,1-1-1 0 0,-1 1 1 0 0,0-1-1 0 0,0 0 1 0 0,1 1-1 0 0,-1-1 1 0 0,0 1-1 0 0,0-1 1 0 0,1 1-1 0 0,-1-1 1 0 0,0 1-1 0 0,0-1 1 0 0,0 1-1 0 0,0-1 1 0 0,0 1-1 0 0,0-1 1 0 0,0 1-1 0 0,0-1 10 0 0,0 1 4 0 0,34 57-1339 0 0,-8-12-2536 0 0,-5-18-4385 0 0,-16-23-877 0 0</inkml:trace>
  <inkml:trace contextRef="#ctx0" brushRef="#br0" timeOffset="24204.38">8021 2119 1288 0 0,'0'0'3992'0'0,"0"0"-1036"0"0,0 0-319 0 0,0 0-246 0 0,0 0-385 0 0,0 0-298 0 0,0 0-247 0 0,0 0-210 0 0,0 0-151 0 0,0 0-197 0 0,31-15-150 0 0,99-50-102 0 0,-69 16 368 0 0,-55 43-901 0 0,-2-1 0 0 0,1 0 0 0 0,-1 0 0 0 0,0-1 0 0 0,0 1 0 0 0,-1-1-1 0 0,0 0 1 0 0,0 0 0 0 0,-1 0 0 0 0,0 0 0 0 0,0 0 0 0 0,-1 0 0 0 0,0 0 0 0 0,-1-1 0 0 0,0 1 0 0 0,0 0 0 0 0,0-1 0 0 0,-2-5-118 0 0,0 11 10 0 0,0 0 1 0 0,0 0-1 0 0,0 0 1 0 0,0 0-1 0 0,0 1 1 0 0,-1-1-1 0 0,1 0 1 0 0,-1 1-1 0 0,0 0 1 0 0,0 0-1 0 0,1 0 1 0 0,-2 0-1 0 0,1 0 1 0 0,0 1-1 0 0,0-1 1 0 0,0 1-1 0 0,-1 0 1 0 0,1 0-1 0 0,-1 0 1 0 0,1 0-1 0 0,0 1 1 0 0,-1-1-1 0 0,0 1 1 0 0,1 0-1 0 0,-1 0 1 0 0,1 0-1 0 0,-1 0 1 0 0,1 1-1 0 0,-1 0 1 0 0,1-1-1 0 0,-1 1 1 0 0,1 1-1 0 0,0-1 1 0 0,-1 0-1 0 0,1 1 1 0 0,0-1-1 0 0,0 1 1 0 0,-1 1-11 0 0,-7 6-10 0 0,1 1 1 0 0,0 0-1 0 0,1 1 0 0 0,0 0 1 0 0,0 0-1 0 0,1 1 1 0 0,1 0-1 0 0,0 0 0 0 0,1 1 1 0 0,0 0-1 0 0,1 0 1 0 0,0 0-1 0 0,1 1 0 0 0,1-1 1 0 0,0 1-1 0 0,1 0 1 0 0,0 0-1 0 0,1 0 0 0 0,1 0 1 0 0,0 0-1 0 0,1 4 10 0 0,0-12-2 0 0,1-1 0 0 0,0 1 0 0 0,0 0 0 0 0,0-1 0 0 0,1 1 0 0 0,-1-1-1 0 0,1 0 1 0 0,1 0 0 0 0,-1 0 0 0 0,1 0 0 0 0,0 0 0 0 0,0-1 0 0 0,0 0 0 0 0,0 1-1 0 0,1-2 1 0 0,0 1 0 0 0,0 0 0 0 0,0-1 0 0 0,0 0 0 0 0,0 0 0 0 0,1-1 0 0 0,-1 0-1 0 0,1 0 1 0 0,0 0 0 0 0,0 0 0 0 0,-1-1 0 0 0,1 0 0 0 0,0 0 0 0 0,0-1 0 0 0,0 1-1 0 0,0-1 1 0 0,3-1 2 0 0,0 1-38 0 0,3 1-235 0 0,1-1 0 0 0,-1 0-1 0 0,0 0 1 0 0,0-2 0 0 0,1 0 0 0 0,-1 0 0 0 0,0-1-1 0 0,-1 0 1 0 0,1-1 0 0 0,0 0 0 0 0,-1-1 0 0 0,1-1 273 0 0,-9 4-334 0 0,20-11-2280 0 0,-8 4-2328 0 0,-4 1-6507 0 0</inkml:trace>
  <inkml:trace contextRef="#ctx0" brushRef="#br0" timeOffset="24487.34">8838 1666 11610 0 0,'0'0'2850'0'0,"0"0"-1241"0"0,0 0-425 0 0,0 0-44 0 0,0 0-81 0 0,0 0-65 0 0,0 0-93 0 0,0 0-142 0 0,0 0-153 0 0,-32 19-133 0 0,-98 61-122 0 0,63-16 78 0 0,61-57-403 0 0,1 0 0 0 0,0 0-1 0 0,0 1 1 0 0,1 0 0 0 0,-1 0 0 0 0,2 0-1 0 0,-1 0 1 0 0,1 0 0 0 0,1 1-1 0 0,0 0 1 0 0,0-1 0 0 0,0 1 0 0 0,1 0-1 0 0,1 0 1 0 0,-1 0 0 0 0,1 0 0 0 0,1 0-26 0 0,0-5 4 0 0,1-1 1 0 0,0 1 0 0 0,0-1-1 0 0,0 0 1 0 0,0 0 0 0 0,0 0-1 0 0,1 0 1 0 0,-1 0 0 0 0,1 0 0 0 0,0-1-1 0 0,0 1 1 0 0,0-1 0 0 0,0 0-1 0 0,0 0 1 0 0,0 0 0 0 0,1 0 0 0 0,-1 0-1 0 0,1-1 1 0 0,-1 1 0 0 0,1-1-1 0 0,0 0 1 0 0,-1-1 0 0 0,1 1-1 0 0,0 0-4 0 0,94 7 127 0 0,-95-8-125 0 0,14-1-37 0 0,-1-1 0 0 0,1 0 0 0 0,-1-1 0 0 0,0 0 0 0 0,0-2 0 0 0,-1 0 0 0 0,1 0 0 0 0,-1-2 0 0 0,0 0 0 0 0,0 0 0 0 0,-1-2 0 0 0,0 0 0 0 0,-1 0 0 0 0,5-5 35 0 0,42-45-4311 0 0,-15-10-6198 0 0,-38 53 1175 0 0</inkml:trace>
  <inkml:trace contextRef="#ctx0" brushRef="#br0" timeOffset="24775.638">9234 1246 10738 0 0,'0'0'3193'0'0,"0"0"-1089"0"0,0 0-522 0 0,0 0-148 0 0,0 0-223 0 0,0 0-263 0 0,0 0-235 0 0,0 0-263 0 0,0 0-170 0 0,0 0 0 0 0,0 0 20 0 0,0 0 65 0 0,0 0 82 0 0,1 10 9 0 0,-6 127 1030 0 0,-2-100-1312 0 0,2 1 0 0 0,2 0 0 0 0,1-1 1 0 0,2 1-1 0 0,4 21-174 0 0,0-33-9 0 0,2-1 1 0 0,1-1-1 0 0,1 1 0 0 0,1-1 1 0 0,1-1-1 0 0,1 1 1 0 0,10 15 8 0 0,-20-36-99 0 0,1 0 1 0 0,0 1 0 0 0,0-1-1 0 0,0 0 1 0 0,0 0-1 0 0,0 0 1 0 0,0 0 0 0 0,1 0-1 0 0,-1 0 1 0 0,1-1-1 0 0,0 1 1 0 0,0-1 0 0 0,0 0-1 0 0,0 0 1 0 0,1 0-1 0 0,-1 0 1 0 0,0-1 0 0 0,1 1-1 0 0,-1-1 1 0 0,1 0 0 0 0,-1 0-1 0 0,1 0 1 0 0,0 0-1 0 0,-1-1 1 0 0,1 1 0 0 0,0-1-1 0 0,1 0 99 0 0,1-13-3985 0 0,-6 2-1752 0 0,-1 7 1 0 0,1-1-2947 0 0</inkml:trace>
  <inkml:trace contextRef="#ctx0" brushRef="#br0" timeOffset="25020.993">8925 1670 17868 0 0,'0'0'1651'0'0,"0"0"-519"0"0,0 0-344 0 0,0 0-154 0 0,0 0 37 0 0,0 0 75 0 0,0 0-43 0 0,0 0-109 0 0,0 0-114 0 0,0 0-108 0 0,0 0-75 0 0,32-9-13 0 0,103-30-42 0 0,102-13 212 0 0,-176 45-758 0 0,-14 1-1412 0 0,-15 2-2470 0 0,-21 3-2506 0 0,-3 1-5254 0 0</inkml:trace>
  <inkml:trace contextRef="#ctx0" brushRef="#br0" timeOffset="25201.376">9738 1563 15027 0 0,'0'0'1024'0'0,"0"0"-359"0"0,0 0 23 0 0,0 0 40 0 0,0 0-32 0 0,0 0-184 0 0,0 0-200 0 0,0 0-176 0 0,0 0-80 0 0,0 0-24 0 0,0 0-88 0 0,0 0-80 0 0,0 0-216 0 0,0 0-328 0 0,54 147-656 0 0,-52-147-1905 0 0,1 0-8514 0 0</inkml:trace>
  <inkml:trace contextRef="#ctx0" brushRef="#br0" timeOffset="25355.433">9691 1346 12811 0 0,'0'0'3496'0'0,"0"0"-1495"0"0,0 0-449 0 0,0 0-319 0 0,0 0-265 0 0,0 0-224 0 0,0 0-256 0 0,0 0-280 0 0,0 0-328 0 0,0 0-216 0 0,0 0-152 0 0,0 0-176 0 0,0 0-193 0 0,0 0-575 0 0,-85-30-2793 0 0,89 38-8161 0 0</inkml:trace>
  <inkml:trace contextRef="#ctx0" brushRef="#br0" timeOffset="25639.356">10048 1438 17396 0 0,'0'0'891'0'0,"0"0"-267"0"0,0 0-33 0 0,0 0-26 0 0,0 0-54 0 0,0 0-86 0 0,0 0-157 0 0,0 0-100 0 0,0 0-69 0 0,0 0-22 0 0,0 0 2 0 0,0 0-28 0 0,-13 29-25 0 0,-35 91-10 0 0,47-119-15 0 0,0 0 1 0 0,0 0-1 0 0,0 0 0 0 0,1 0 0 0 0,-1 0 0 0 0,0 1 0 0 0,1-1 1 0 0,-1 0-1 0 0,0 0 0 0 0,1 0 0 0 0,0 0 0 0 0,-1 1 0 0 0,1-1 1 0 0,0 0-1 0 0,-1 0 0 0 0,1 1 0 0 0,0-1 0 0 0,0 0 0 0 0,0 1 1 0 0,0-1-1 0 0,0 0 0 0 0,1 1 0 0 0,-1-1 0 0 0,0 0 0 0 0,0 0 1 0 0,1 1-1 0 0,-1-1 0 0 0,1 0 0 0 0,-1 0 0 0 0,1 0 0 0 0,0 0 1 0 0,-1 1-1 0 0,1-1 0 0 0,0 0 0 0 0,0 0 0 0 0,0 0 0 0 0,0-1 0 0 0,0 1 1 0 0,0 0-1 0 0,0 0 0 0 0,0 0 0 0 0,0-1 0 0 0,0 1 0 0 0,0 0 1 0 0,1 0-2 0 0,4 1 27 0 0,-1 0 81 0 0,0 0-1 0 0,0 0 1 0 0,0-1-1 0 0,0 1 1 0 0,0-1-1 0 0,1 0 0 0 0,-1 0 1 0 0,1-1-1 0 0,-1 0 1 0 0,1 0-1 0 0,-1 0 1 0 0,0 0-1 0 0,1-1 0 0 0,-1 0 1 0 0,0 0-1 0 0,1-1 1 0 0,-1 1-1 0 0,0-1 1 0 0,0 0-1 0 0,0 0 0 0 0,0-1 1 0 0,-1 0-1 0 0,1 0 1 0 0,-1 0-1 0 0,1 0 1 0 0,-1-1-1 0 0,0 1 1 0 0,3-5-108 0 0,1 1 213 0 0,-1 0 0 0 0,0-1 1 0 0,-1 0-1 0 0,0 0 0 0 0,0-1 0 0 0,0 0 1 0 0,-1 0-1 0 0,-1 0 0 0 0,0 0 1 0 0,0-1-1 0 0,0 0 0 0 0,-1 0 1 0 0,-1 0-1 0 0,2-9-213 0 0,-7-92 504 0 0,2 108-536 0 0,1 0 0 0 0,-1 0 0 0 0,0 0 0 0 0,0 0 0 0 0,0 0 0 0 0,0 0 0 0 0,-1 0 0 0 0,1 0 0 0 0,-1 1 0 0 0,1-1 0 0 0,-1 1 0 0 0,0-1-1 0 0,0 1 1 0 0,0 0 0 0 0,0-1 0 0 0,-1 1 0 0 0,1 0 0 0 0,-1 0 0 0 0,1 1 0 0 0,-1-1 0 0 0,1 1 0 0 0,-1-1 0 0 0,0 1 0 0 0,0 0 0 0 0,0 0 0 0 0,0 0 0 0 0,0 0 0 0 0,0 0 0 0 0,0 1 0 0 0,0-1 0 0 0,0 1 0 0 0,0 0 0 0 0,0 0 31 0 0,-49 6-1837 0 0,21 10-3188 0 0,19-8-4152 0 0</inkml:trace>
  <inkml:trace contextRef="#ctx0" brushRef="#br0" timeOffset="26103.705">10464 1500 12899 0 0,'0'0'2368'0'0,"0"0"-634"0"0,0 0-275 0 0,0 0-115 0 0,0 0-137 0 0,0 0-156 0 0,0 0-163 0 0,0 0-96 0 0,0 0-59 0 0,0 0-100 0 0,0 0-110 0 0,0 0-130 0 0,1-31-122 0 0,6-96-84 0 0,2 77 16 0 0,-2 45-180 0 0,-7 4-37 0 0,1 0 0 0 0,-1 0 1 0 0,1 0-1 0 0,0 0 0 0 0,0 1 0 0 0,-1-1 0 0 0,1 0 0 0 0,0 0 0 0 0,0 0 0 0 0,0 1 0 0 0,0-1 0 0 0,0 0 0 0 0,0 1 0 0 0,0-1 0 0 0,0 1 0 0 0,0-1 0 0 0,0 1 0 0 0,1-1 0 0 0,-1 1 0 0 0,0 0 0 0 0,0 0 0 0 0,0-1 0 0 0,0 1 0 0 0,1 0 0 0 0,-1 0 0 0 0,0 0 0 0 0,0 1 1 0 0,0-1-1 0 0,0 0 0 0 0,1 0 0 0 0,-1 0 0 0 0,0 1 0 0 0,0-1 0 0 0,0 1 0 0 0,0-1 0 0 0,0 1 0 0 0,0-1 0 0 0,0 1 0 0 0,0 0 0 0 0,0-1 0 0 0,0 1 0 0 0,0 0 0 0 0,0 0 0 0 0,0 0 0 0 0,0 0 14 0 0,74 70-829 0 0,-61-61 783 0 0,-8-5 135 0 0,0-1 0 0 0,0 1 0 0 0,1-2-1 0 0,0 1 1 0 0,-1-1 0 0 0,1 0 0 0 0,1 0 0 0 0,-1 0-1 0 0,0-1 1 0 0,0 0 0 0 0,1-1 0 0 0,-1 0-1 0 0,1 0 1 0 0,0-1 0 0 0,-1 1 0 0 0,1-2 0 0 0,-1 1-1 0 0,1-1 1 0 0,0 0 0 0 0,-1-1 0 0 0,0 0-1 0 0,1 0 1 0 0,-1 0 0 0 0,0-1 0 0 0,0 0 0 0 0,0 0-1 0 0,-1-1 1 0 0,1 0 0 0 0,-1 0 0 0 0,6-5-89 0 0,7-12 405 0 0,0-1 0 0 0,-2 0 1 0 0,-1-2-1 0 0,0 1 0 0 0,-2-2 0 0 0,7-18-405 0 0,-11 25 112 0 0,-4 7-72 0 0,2 0-45 0 0,-1-1 1 0 0,-1-1-1 0 0,0 1 1 0 0,0-1 0 0 0,-1 0-1 0 0,-1 0 1 0 0,0-1-1 0 0,-1 1 1 0 0,0-1 0 0 0,-1 1-1 0 0,-1-1 1 0 0,0 0 0 0 0,-1-13 3 0 0,-10 9-1158 0 0,3 10-3779 0 0,5 5-6932 0 0</inkml:trace>
  <inkml:trace contextRef="#ctx0" brushRef="#br0" timeOffset="39356.568">639 5016 0 0 0,'0'0'499'0'0,"0"0"452"0"0,0 0 250 0 0,0 0 225 0 0,0 0 156 0 0,0 0 5 0 0,0 0-148 0 0,0 0-203 0 0,0 0-156 0 0,0 0-110 0 0,0 0-90 0 0,-1-3-64 0 0,1 2-674 0 0,-1 0 0 0 0,0-1 1 0 0,0 1-1 0 0,0 0 0 0 0,0-1 1 0 0,0 1-1 0 0,0 0 0 0 0,0 0 0 0 0,-1 0 1 0 0,1 0-1 0 0,0 0 0 0 0,-1 0 0 0 0,1 0 1 0 0,0 0-1 0 0,-1 1 0 0 0,1-1 0 0 0,-1 0 1 0 0,1 1-1 0 0,-1-1 0 0 0,0 1 1 0 0,1 0-1 0 0,-1-1 0 0 0,1 1 0 0 0,-1 0 1 0 0,0 0-1 0 0,1 0 0 0 0,-1 0 0 0 0,1 1 1 0 0,-1-1-1 0 0,0 0 0 0 0,1 0 1 0 0,-2 1-143 0 0,1-1 3 0 0,-3 1 93 0 0,0 1 1 0 0,0-1 0 0 0,0 1 0 0 0,0-1-1 0 0,1 1 1 0 0,-1 1 0 0 0,1-1 0 0 0,-1 1 0 0 0,1-1-1 0 0,0 1 1 0 0,0 0 0 0 0,0 1 0 0 0,1-1 0 0 0,-4 4-97 0 0,-18 14 364 0 0,-85 78 1313 0 0,103-92-1582 0 0,0 0 0 0 0,0 1 0 0 0,1 0-1 0 0,0 0 1 0 0,0 1 0 0 0,1 0 0 0 0,0 0-1 0 0,1 0 1 0 0,0 0 0 0 0,0 1 0 0 0,1 0-1 0 0,0-1 1 0 0,0 1 0 0 0,1 0 0 0 0,1 1 0 0 0,0-1-1 0 0,0 2-94 0 0,1-6 49 0 0,-1-1-1 0 0,1 0 0 0 0,0 1 0 0 0,0-1 1 0 0,1 0-1 0 0,-1 1 0 0 0,1-1 0 0 0,0 0 1 0 0,1 0-1 0 0,-1 0 0 0 0,1 0 0 0 0,0 0 1 0 0,0 0-1 0 0,1 0 0 0 0,0-1 1 0 0,-1 1-1 0 0,2-1 0 0 0,-1 0 0 0 0,0 0 1 0 0,1 0-1 0 0,0 0 0 0 0,0 0 0 0 0,0-1 1 0 0,0 0-1 0 0,0 0 0 0 0,5 3-48 0 0,1-2 127 0 0,1 1 0 0 0,0-1-1 0 0,1-1 1 0 0,-1 0 0 0 0,0-1-1 0 0,1 0 1 0 0,0-1 0 0 0,-1 0-1 0 0,9-1-126 0 0,-3 1 94 0 0,0-1-1 0 0,-1-1 1 0 0,1-1-1 0 0,0 0 0 0 0,-1-1 1 0 0,0-1-1 0 0,0 0 0 0 0,0-1 1 0 0,0-1-1 0 0,0-1-93 0 0,126-70 111 0 0,-141 76-581 0 0,13-10-71 0 0,-12 6-4067 0 0,-1 0-4119 0 0,1 1-3029 0 0</inkml:trace>
  <inkml:trace contextRef="#ctx0" brushRef="#br0" timeOffset="40161.871">1112 4372 7746 0 0,'0'0'4310'0'0,"0"0"-2354"0"0,0 0-742 0 0,0 0-58 0 0,0 0 64 0 0,0 0-9 0 0,0 0-130 0 0,0 0-215 0 0,0 0-209 0 0,0 0-177 0 0,0 0-148 0 0,0 0-70 0 0,0 0-36 0 0,-9 4 22 0 0,-25 14 7 0 0,25 39 502 0 0,9-43-594 0 0,38 148 918 0 0,49 132-500 0 0,-68-246-544 0 0,1 0 0 0 0,3-1 0 0 0,2-2 0 0 0,15 21-37 0 0,-25-58 389 0 0,-15-9-309 0 0,8-21 313 0 0,3-6-389 0 0,1 0 0 0 0,1 0 0 0 0,1 2 0 0 0,2-1 1 0 0,1 2-1 0 0,0 0 0 0 0,2 2 0 0 0,1 0 0 0 0,16-14-4 0 0,-22 21-14 0 0,-5 5-2 0 0,0 1-1 0 0,1 1 1 0 0,0 0-1 0 0,0 0 1 0 0,1 1-1 0 0,0 0 1 0 0,0 1-1 0 0,1 0 1 0 0,11-4 16 0 0,-21 11-5 0 0,1 0 0 0 0,-1 0 0 0 0,1 1-1 0 0,-1-1 1 0 0,1 0 0 0 0,-1 1 0 0 0,0 0 0 0 0,1-1 0 0 0,-1 1-1 0 0,0 0 1 0 0,0 0 0 0 0,1 1 0 0 0,-1-1 0 0 0,0 0 0 0 0,0 1-1 0 0,0-1 1 0 0,0 1 0 0 0,-1 0 0 0 0,1-1 0 0 0,0 1 0 0 0,-1 0-1 0 0,1 0 1 0 0,-1 0 0 0 0,0 0 0 0 0,1 1 0 0 0,-1-1 0 0 0,0 1 5 0 0,14 16 26 0 0,-8-13-12 0 0,-1 1 0 0 0,0 1 0 0 0,0-1 0 0 0,-1 1 0 0 0,0 0 0 0 0,0 0 0 0 0,-1 0 0 0 0,0 1 0 0 0,-1-1 0 0 0,0 1 1 0 0,0 0-1 0 0,-1 0 0 0 0,0 0 0 0 0,0 0 0 0 0,-1 1 0 0 0,0-1 0 0 0,-1 0 0 0 0,0 5-14 0 0,0-13-15 0 0,0-1-7 0 0,0 0 0 0 0,0 0 14 0 0,0 0 11 0 0,0 0-11 0 0,0 0-16 0 0,0 0-20 0 0,11-19-1470 0 0,15-26-2391 0 0,-13 26-410 0 0,-5 7-549 0 0,-2 1-6105 0 0</inkml:trace>
  <inkml:trace contextRef="#ctx0" brushRef="#br0" timeOffset="40644.119">2240 4586 0 0 0,'0'0'1482'0'0,"0"0"-143"0"0,0 0 26 0 0,0 0 102 0 0,0 0 95 0 0,0 0-12 0 0,0 0-95 0 0,0 0-50 0 0,0 0-6 0 0,0 0 16 0 0,0 0-28 0 0,0 0-113 0 0,0 0-209 0 0,3-5-178 0 0,6-15-108 0 0,-47 15 3342 0 0,31 8-4071 0 0,0-1 0 0 0,0 1 1 0 0,0 1-1 0 0,1-1 0 0 0,-1 1 0 0 0,1 0 0 0 0,0 1 1 0 0,0-1-1 0 0,0 1 0 0 0,0 0 0 0 0,1 1 1 0 0,0 0-1 0 0,-2 3-50 0 0,6-9 7 0 0,-10 11 3 0 0,1-1 1 0 0,1 1-1 0 0,0 1 1 0 0,0 0-1 0 0,1 0 1 0 0,0 1-1 0 0,1-1 0 0 0,1 2 1 0 0,0-1-1 0 0,1 1 1 0 0,0 0-1 0 0,1 0 1 0 0,1 0-1 0 0,0 0 0 0 0,1 1 1 0 0,1-1-1 0 0,0 3-10 0 0,0-13-1 0 0,0-1-1 0 0,0 1 0 0 0,1-1 0 0 0,-1 1 1 0 0,1 0-1 0 0,0-1 0 0 0,0 1 0 0 0,1 0 1 0 0,-1-1-1 0 0,1 1 0 0 0,0-1 1 0 0,-1 1-1 0 0,2-1 0 0 0,-1 1 0 0 0,0-1 1 0 0,1 0-1 0 0,-1 1 0 0 0,1-1 0 0 0,0 0 1 0 0,0 0-1 0 0,0 0 0 0 0,1 0 1 0 0,-1-1-1 0 0,1 1 0 0 0,-1-1 0 0 0,1 1 1 0 0,0-1-1 0 0,0 0 0 0 0,0 0 0 0 0,0 0 1 0 0,0 0-1 0 0,1-1 0 0 0,-1 0 1 0 0,2 1 1 0 0,1-2 28 0 0,0 1 0 0 0,0-2 0 0 0,0 1 0 0 0,1-1 0 0 0,-1 0 0 0 0,0 0 0 0 0,0-1 0 0 0,0 0 1 0 0,-1 0-1 0 0,1 0 0 0 0,0-1 0 0 0,-1 0 0 0 0,1 0 0 0 0,-1 0 0 0 0,0-1 0 0 0,0 1 0 0 0,0-1 1 0 0,-1 0-1 0 0,1-1 0 0 0,-1 1 0 0 0,0-1 0 0 0,0 0 0 0 0,-1 0 0 0 0,0 0 0 0 0,1-1 0 0 0,-1 0-28 0 0,109-198 453 0 0,-63 115-417 0 0,-46 136-2401 0 0,11-2-1693 0 0,6-24-5088 0 0,-15-20-1235 0 0</inkml:trace>
  <inkml:trace contextRef="#ctx0" brushRef="#br0" timeOffset="41080.052">2588 4748 10394 0 0,'0'0'1999'0'0,"0"0"-737"0"0,0 0-178 0 0,0 0-37 0 0,0 0-52 0 0,0 0-71 0 0,0 0-172 0 0,0 0-152 0 0,0 0-66 0 0,0 0-2 0 0,0 0-5 0 0,0 0-19 0 0,0 0-40 0 0,15-33-63 0 0,46-100-75 0 0,-24 44 287 0 0,12-9-337 0 0,-21 188-1005 0 0,-27-86 785 0 0,0-1-1 0 0,1 0 1 0 0,0 1 0 0 0,-1-1-1 0 0,1 0 1 0 0,0 0 0 0 0,1 0-1 0 0,-1 0 1 0 0,0 0 0 0 0,1-1-1 0 0,0 1 1 0 0,-1-1 0 0 0,1 0 0 0 0,0 1-1 0 0,0-1 1 0 0,1-1 0 0 0,-1 1-1 0 0,0 0 1 0 0,1-1 0 0 0,-1 0-1 0 0,1 1 1 0 0,-1-1 0 0 0,1-1 0 0 0,-1 1-1 0 0,1 0 1 0 0,0-1 0 0 0,-1 0-1 0 0,1 0 1 0 0,0 0 0 0 0,-1 0-1 0 0,1-1 1 0 0,0 1 0 0 0,-1-1 0 0 0,1 0-1 0 0,-1 0 1 0 0,1 0 0 0 0,-1-1-1 0 0,2 0-59 0 0,9-8 182 0 0,-1 0 1 0 0,-1-1-1 0 0,0-1 0 0 0,0 0 0 0 0,-1 0 0 0 0,-1-1 0 0 0,0-1 0 0 0,-1 0 0 0 0,0 0 0 0 0,-1-1 0 0 0,4-11-182 0 0,3-2-14 0 0,-11 21-585 0 0,32-49 403 0 0,-21 40-3985 0 0,3 4-5544 0 0,-14 11-2364 0 0</inkml:trace>
  <inkml:trace contextRef="#ctx0" brushRef="#br0" timeOffset="42009.502">3470 4114 13795 0 0,'0'0'1910'0'0,"0"0"-825"0"0,0 0-254 0 0,0 0-8 0 0,0 0-19 0 0,0 0-96 0 0,0 0-124 0 0,0 0-198 0 0,0 0-139 0 0,0 0-73 0 0,0 0-74 0 0,0 0-9 0 0,-19 15-14 0 0,-58 48-26 0 0,46-12 2 0 0,29-46-42 0 0,-1-1-1 0 0,1 1 1 0 0,0 0-1 0 0,0 0 1 0 0,0 0-1 0 0,1 0 1 0 0,0 0-1 0 0,0 0 0 0 0,0 0 1 0 0,0 0-1 0 0,1 1 1 0 0,0-1-1 0 0,0 0 1 0 0,0 0-1 0 0,1 1 1 0 0,0-1-1 0 0,0 0 1 0 0,0 0-1 0 0,1 0 1 0 0,-1 0-1 0 0,1 0 0 0 0,0 0 1 0 0,1-1-1 0 0,-1 1 1 0 0,1-1-1 0 0,0 1 1 0 0,0-1-1 0 0,1 0 1 0 0,-1 0-1 0 0,1-1 1 0 0,-1 1-1 0 0,3 0-10 0 0,-1-4 104 0 0,1 0 1 0 0,0-1-1 0 0,-1 0 1 0 0,1-1-1 0 0,-1 1 0 0 0,1-1 1 0 0,-1 0-1 0 0,0 0 0 0 0,0-1 1 0 0,0 1-1 0 0,0-1 0 0 0,0 0 1 0 0,0-1-1 0 0,-1 1 1 0 0,1-1-1 0 0,-1 0 0 0 0,0 0 1 0 0,0 0-1 0 0,-1-1 0 0 0,1 1 1 0 0,-1-1-1 0 0,0 0 1 0 0,0 0-1 0 0,-1 0 0 0 0,1 0 1 0 0,-1 0-1 0 0,0-3-104 0 0,19-31 304 0 0,2-6-146 0 0,2 0 1 0 0,2 2-1 0 0,1 0 1 0 0,27-27-159 0 0,-55 69-2 0 0,1 1 0 0 0,-1-1 1 0 0,1 0-1 0 0,0 0 1 0 0,-1 1-1 0 0,1-1 1 0 0,0 1-1 0 0,-1-1 1 0 0,1 1-1 0 0,0-1 1 0 0,0 1-1 0 0,-1-1 1 0 0,1 1-1 0 0,0 0 1 0 0,0-1-1 0 0,0 1 1 0 0,0 0-1 0 0,0 0 1 0 0,-1-1-1 0 0,1 1 1 0 0,0 0-1 0 0,0 0 1 0 0,0 0-1 0 0,0 0 1 0 0,0 0-1 0 0,0 1 0 0 0,0-1 1 0 0,0 0-1 0 0,-1 0 1 0 0,1 0-1 0 0,0 1 1 0 0,0-1-1 0 0,0 1 1 0 0,0-1-1 0 0,-1 0 1 0 0,1 1-1 0 0,0-1 1 0 0,0 1-1 0 0,-1 0 1 0 0,1-1-1 0 0,0 1 1 0 0,-1 0-1 0 0,1-1 1 0 0,-1 1-1 0 0,1 0 1 0 0,-1 0-1 0 0,1-1 1 0 0,-1 1-1 0 0,0 0 1 0 0,1 0-1 0 0,-1 0 0 0 0,0-1 1 0 0,1 1-1 0 0,-1 1 2 0 0,17 53 196 0 0,26 177-163 0 0,-26-157-237 0 0,-2 1 0 0 0,-4 1-1 0 0,-3 1 1 0 0,-4-1 0 0 0,-3 22 204 0 0,-3-75-52 0 0,-1 0 0 0 0,-1 0 0 0 0,-1-1 0 0 0,-1 0 0 0 0,-2 0 0 0 0,0 0 1 0 0,-1-1-1 0 0,-1 0 0 0 0,-11 18 52 0 0,20-36-8 0 0,-1-1-1 0 0,1 1 1 0 0,0-1 0 0 0,-1 0 0 0 0,0 0-1 0 0,0 0 1 0 0,0 0 0 0 0,0 0-1 0 0,0 0 1 0 0,-1-1 0 0 0,1 1 0 0 0,-1-1-1 0 0,0 1 1 0 0,1-1 0 0 0,-1 0-1 0 0,0 0 1 0 0,0 0 0 0 0,-1-1 0 0 0,1 1-1 0 0,0-1 1 0 0,-1 0 0 0 0,1 1-1 0 0,0-1 1 0 0,-1-1 0 0 0,1 1 0 0 0,-1-1-1 0 0,0 1 1 0 0,1-1 0 0 0,-1 0 0 0 0,1 0-1 0 0,-1 0 1 0 0,1-1 0 0 0,-1 1-1 0 0,1-1 1 0 0,-1 0 0 0 0,1 0 0 0 0,-1 0-1 0 0,1-1 1 0 0,0 1 0 0 0,0-1-1 0 0,-1 0 1 0 0,1 0 0 0 0,0 0 0 0 0,1 0-1 0 0,-1 0 1 0 0,0 0 0 0 0,1-1 0 0 0,-2-2 7 0 0,-4-13-16 0 0,1-1 0 0 0,1 0 0 0 0,1-1 0 0 0,1 0-1 0 0,1 0 1 0 0,1 0 0 0 0,0 0 0 0 0,1 0 0 0 0,1 0-1 0 0,2 0 1 0 0,1-14 17 0 0,3 1 2 0 0,1 0 0 0 0,1 0 1 0 0,2 1-1 0 0,1 0 0 0 0,2 1 0 0 0,1 0 0 0 0,1 1 0 0 0,1 1 0 0 0,2 0 1 0 0,1 1-1 0 0,1 1 0 0 0,2 1 0 0 0,22-21-2 0 0,256-200 638 0 0,-291 238-615 0 0,-1 0-1 0 0,0-1 1 0 0,0 1 0 0 0,-1-2 0 0 0,-1 1 0 0 0,1-1 0 0 0,-2 0 0 0 0,0-1 0 0 0,0 1 0 0 0,-1-1 0 0 0,0 0 0 0 0,-1 0 0 0 0,0 0 0 0 0,-1 0 0 0 0,-1-1 0 0 0,0 1 0 0 0,0-1 0 0 0,-1 1 0 0 0,-2-7-23 0 0,2 15-10 0 0,-1 1 1 0 0,1-1 0 0 0,-1 0 0 0 0,-1 1-1 0 0,1-1 1 0 0,0 0 0 0 0,-1 1 0 0 0,0 0 0 0 0,0-1-1 0 0,0 1 1 0 0,0 0 0 0 0,0 0 0 0 0,-1 0-1 0 0,1 0 1 0 0,-1 0 0 0 0,0 1 0 0 0,0-1-1 0 0,0 1 1 0 0,0 0 0 0 0,0 0 0 0 0,0 0-1 0 0,-1 0 1 0 0,1 0 0 0 0,-1 1 0 0 0,1 0-1 0 0,-1-1 1 0 0,0 1 0 0 0,1 1 0 0 0,-1-1-1 0 0,0 0 1 0 0,0 1 0 0 0,0 0 0 0 0,1 0 0 0 0,-1 0-1 0 0,0 0 1 0 0,0 1 0 0 0,0 0 0 0 0,1-1-1 0 0,-1 1 1 0 0,0 1 0 0 0,1-1 0 0 0,-3 1 9 0 0,3 0-17 0 0,-1-1 1 0 0,1 1 0 0 0,0 0 0 0 0,0 0-1 0 0,0 0 1 0 0,0 1 0 0 0,0-1-1 0 0,1 1 1 0 0,-1-1 0 0 0,1 1 0 0 0,0 0-1 0 0,0 0 1 0 0,0 0 0 0 0,0 0 0 0 0,0 0-1 0 0,0 1 1 0 0,1-1 0 0 0,0 0-1 0 0,-1 1 1 0 0,1-1 0 0 0,1 1 0 0 0,-1-1-1 0 0,0 1 1 0 0,1 0 0 0 0,0-1 0 0 0,0 1-1 0 0,0 0 1 0 0,0-1 0 0 0,1 2 16 0 0,23 104 562 0 0,-18-90-435 0 0,1 0 0 0 0,0 0 0 0 0,2-1 0 0 0,0 0 0 0 0,1 0 0 0 0,1-1 0 0 0,1-1 0 0 0,0 0 1 0 0,1 0-1 0 0,1-1 0 0 0,0-1 0 0 0,11 8-127 0 0,-19-19 49 0 0,0 0 0 0 0,0 0 1 0 0,0-1-1 0 0,1 0 0 0 0,-1 0 1 0 0,0 0-1 0 0,1-1 0 0 0,0 0 1 0 0,-1 0-1 0 0,1-1 0 0 0,0 0 1 0 0,-1 0-1 0 0,1 0 0 0 0,0-1 1 0 0,-1 0-1 0 0,1 0 0 0 0,-1-1 1 0 0,1 0-1 0 0,-1 0 0 0 0,0-1 1 0 0,0 1-1 0 0,4-3-49 0 0,21-29 599 0 0,-24 24-2971 0 0,1 0-4122 0 0,-6 9-4468 0 0</inkml:trace>
  <inkml:trace contextRef="#ctx0" brushRef="#br0" timeOffset="45593.932">4939 4074 3585 0 0,'0'0'2888'0'0,"0"0"-1483"0"0,0 0-368 0 0,0 0 237 0 0,0 0 270 0 0,0 0 83 0 0,0 0-239 0 0,0 0-443 0 0,0 0-329 0 0,0 0-147 0 0,0 0-18 0 0,-1 4 33 0 0,-33 48 1698 0 0,27-43-1732 0 0,11-12 483 0 0,40-33 63 0 0,-41 36 1072 0 0,-17 11-1374 0 0,14-11-1161 0 0,-2-1-5342 0 0,2-2-5829 0 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38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1336 0 0,'0'0'2608'0'0,"0"0"-712"0"0,0 0-158 0 0,0 0 99 0 0,0 0 24 0 0,0 0-128 0 0,0 0-236 0 0,0 0-273 0 0,0 0-208 0 0,0 0-153 0 0,0 0-109 0 0,0 0-64 0 0,3 9 6605 0 0,-2-6-6971 0 0,134 4 1525 0 0,275-18-1721 0 0,-411 8-2320 0 0,0-1-3898 0 0,1 3-5995 0 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41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531 140 1248 0 0,'0'0'1366'0'0,"0"0"121"0"0,0 0 184 0 0,0 0 117 0 0,0 0 21 0 0,0 0-142 0 0,0 0-247 0 0,0 0-216 0 0,0 0-173 0 0,0 0-108 0 0,0 0-81 0 0,0 0-60 0 0,0 0-12 0 0,1-4-54 0 0,4-22 543 0 0,-42 22 2079 0 0,28 5-3251 0 0,0 0-1 0 0,0 2 1 0 0,0-1-1 0 0,0 1 1 0 0,1 0-1 0 0,-1 0 1 0 0,1 1-1 0 0,0 1 1 0 0,0-1-1 0 0,1 1 1 0 0,-1 0-1 0 0,1 1 1 0 0,0 0-1 0 0,0 0 1 0 0,1 1 0 0 0,-4 5-87 0 0,-4 0 90 0 0,5 0-21 0 0,0-1-1 0 0,0 1 1 0 0,1 1-1 0 0,1 0 1 0 0,0 0-1 0 0,1 0 1 0 0,0 1-1 0 0,1 0 1 0 0,1 0-1 0 0,-2 7-68 0 0,1 4 63 0 0,1-1-1 0 0,1 0 0 0 0,1 1 0 0 0,2-1 0 0 0,0 1 0 0 0,1-1 0 0 0,2 2-62 0 0,-2-16 30 0 0,0-1-1 0 0,1 1 0 0 0,0-1 1 0 0,1 1-1 0 0,0-1 1 0 0,1 0-1 0 0,-1 0 1 0 0,2 0-1 0 0,-1-1 0 0 0,1 1 1 0 0,1-1-1 0 0,0 0 1 0 0,0-1-1 0 0,0 1 1 0 0,1-1-1 0 0,0 0 0 0 0,0-1 1 0 0,1 0-1 0 0,-1 0 1 0 0,1-1-1 0 0,5 3-29 0 0,3 0 70 0 0,0 0 0 0 0,1 0 1 0 0,0-2-1 0 0,1 0 0 0 0,-1-1 0 0 0,1-1 0 0 0,0-1 0 0 0,0 0 1 0 0,0-1-1 0 0,0-1 0 0 0,2-1-70 0 0,12 1 137 0 0,0-2 1 0 0,0-1 0 0 0,-1-1-1 0 0,1-2 1 0 0,-1-1-1 0 0,15-5-137 0 0,-15 2 100 0 0,-1-1-1 0 0,1-1 0 0 0,-2-1 1 0 0,0-2-1 0 0,-1-1 0 0 0,0-1 1 0 0,-1-2-1 0 0,-1 0 1 0 0,0-2-1 0 0,-2-1 0 0 0,0 0 1 0 0,9-13-100 0 0,-26 23 12 0 0,0 1 0 0 0,-1-1-1 0 0,-1 0 1 0 0,1-1 0 0 0,-1 1 0 0 0,-1-1 0 0 0,-1 0 0 0 0,1 0 0 0 0,-2 0 0 0 0,1-1 0 0 0,-2 1 0 0 0,0-1 0 0 0,0 1 0 0 0,-1-1 0 0 0,-1 1 0 0 0,0-1 0 0 0,-1 1 0 0 0,0 0 0 0 0,-1 0 0 0 0,0-1 0 0 0,-1 1 0 0 0,0 1 0 0 0,-1-1 0 0 0,0 1 0 0 0,-1 0 0 0 0,0 0-1 0 0,-1 0 1 0 0,0 1 0 0 0,-1 0 0 0 0,0 1 0 0 0,-9-9-12 0 0,0 3-107 0 0,0 0 1 0 0,-2 0-1 0 0,0 2 0 0 0,0 0 0 0 0,-1 2 0 0 0,0 0 0 0 0,-1 1 0 0 0,-1 1 0 0 0,1 1 0 0 0,-2 1 0 0 0,1 1 0 0 0,0 1 0 0 0,-1 1 0 0 0,0 0 1 0 0,0 2-1 0 0,0 1 0 0 0,-18 2 107 0 0,12 0-635 0 0,0 1-1 0 0,0 2 1 0 0,0 1 0 0 0,0 1 0 0 0,1 2 0 0 0,0 0 0 0 0,1 2 0 0 0,-24 12 635 0 0,4 2-3011 0 0,17-7-2739 0 0,8-4-5844 0 0</inkml:trace>
  <inkml:trace contextRef="#ctx0" brushRef="#br0" timeOffset="846.681">1 418 3449 0 0,'0'0'2836'0'0,"0"0"-865"0"0,0 0-276 0 0,0 0-1 0 0,0 0-44 0 0,0 0-169 0 0,0 0-279 0 0,0 0-274 0 0,0 0-150 0 0,0 0-13 0 0,0 0 53 0 0,0 0-1 0 0,0 0-47 0 0,6 0-78 0 0,177 11 5100 0 0,47-3-4817 0 0,501-41 141 0 0,-594 24-988 0 0,152 1 56 0 0,-289 8-239 0 0,0 0-7 0 0,0 0-2 0 0,-6 0-2486 0 0,2 0-3620 0 0,2 0-5836 0 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5.1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112 245 5281 0 0,'0'0'2526'0'0,"0"0"-678"0"0,0 0-395 0 0,0 0-62 0 0,0 0 68 0 0,0 0-112 0 0,0 0-286 0 0,0 0-339 0 0,0 0-240 0 0,0 0-48 0 0,0 0 10 0 0,1 6 56 0 0,6 9-227 0 0,-1-1 0 0 0,2 0 0 0 0,0-1 0 0 0,0 1 0 0 0,2-2 0 0 0,-1 1 0 0 0,1-1 0 0 0,1-1 0 0 0,0 0 0 0 0,1 0 0 0 0,0-1 1 0 0,1-1-1 0 0,0 0 0 0 0,0 0 0 0 0,1-2 0 0 0,0 1 0 0 0,0-2 0 0 0,1 0 0 0 0,10 2-273 0 0,-9-2 115 0 0,1-1 1 0 0,-1-1 0 0 0,1-1-1 0 0,1 0 1 0 0,-1-1 0 0 0,0-1-1 0 0,0-1 1 0 0,1 0-1 0 0,-1-1 1 0 0,0-1 0 0 0,0-1-1 0 0,0 0 1 0 0,0-1 0 0 0,0-1-1 0 0,-1 0 1 0 0,0-2-1 0 0,0 0 1 0 0,0 0 0 0 0,-1-2-1 0 0,12-7-115 0 0,-19 9 31 0 0,0 1 0 0 0,0-1 0 0 0,0 0 0 0 0,-1-1 0 0 0,0 0 0 0 0,0 0 0 0 0,-1 0 0 0 0,0-1 0 0 0,-1 0 0 0 0,0 0 0 0 0,0 0 0 0 0,-1-1 0 0 0,0 0 0 0 0,-1 0 0 0 0,0 0 0 0 0,0 0 0 0 0,-1 0 0 0 0,-1 0 0 0 0,1-1 0 0 0,-2 1 0 0 0,1-1 0 0 0,-2 1 0 0 0,1-1-1 0 0,-1 1 1 0 0,-1 0 0 0 0,0-1 0 0 0,0 1 0 0 0,-1 0 0 0 0,-1 0 0 0 0,1 0 0 0 0,-2 1 0 0 0,1-1-31 0 0,-1 2-12 0 0,0 0 1 0 0,0 1-1 0 0,-1 0 0 0 0,0 0 0 0 0,0 0 1 0 0,-1 0-1 0 0,0 1 0 0 0,0 0 0 0 0,0 1 1 0 0,-1 0-1 0 0,1 0 0 0 0,-1 0 0 0 0,-1 1 1 0 0,1 0-1 0 0,-1 1 0 0 0,1 0 0 0 0,-1 0 1 0 0,0 1-1 0 0,0 0 0 0 0,0 0 0 0 0,0 1 0 0 0,-7 0 12 0 0,7 0-15 0 0,0 1 0 0 0,0 0 0 0 0,0 0 0 0 0,0 1 0 0 0,0 0 0 0 0,0 1 0 0 0,0 0 0 0 0,0 0 0 0 0,1 1 0 0 0,-1 0 0 0 0,1 0 0 0 0,0 1 0 0 0,0 0 0 0 0,0 0 0 0 0,0 1-1 0 0,1 0 1 0 0,-4 4 15 0 0,-9 14 27 0 0,0 0 0 0 0,2 1 0 0 0,0 2-1 0 0,2-1 1 0 0,1 2 0 0 0,1 0 0 0 0,1 1-1 0 0,2 0 1 0 0,1 1 0 0 0,1 0 0 0 0,1 1-1 0 0,2-1 1 0 0,1 2 0 0 0,1-1 0 0 0,1 0-1 0 0,2 1 1 0 0,1-1 0 0 0,2 1 0 0 0,4 23-27 0 0,15 97 372 0 0,-20-136-330 0 0,3 6 14 0 0,-1 0-1 0 0,-1 1 0 0 0,-1-1 1 0 0,-1 1-1 0 0,0-1 1 0 0,-2 1-1 0 0,-1-1 0 0 0,0 0 1 0 0,-2 0-1 0 0,0 0 1 0 0,-1-1-1 0 0,-2 1 0 0 0,0-1 1 0 0,-1-1-1 0 0,-7 13-55 0 0,2-14 49 0 0,0-1-1 0 0,-1 0 1 0 0,-1-1 0 0 0,-1 0 0 0 0,0-2-1 0 0,-1 0 1 0 0,0 0 0 0 0,-1-2-1 0 0,-1-1 1 0 0,-4 2-49 0 0,-15 7 193 0 0,39-20-145 0 0,0 0-8 0 0,0 0-13 0 0,0 0-38 0 0,0 0 47 0 0,12-20-847 0 0,11-5-6269 0 0,-17 20 1358 0 0,-1 1-6794 0 0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2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1 555 1272 0 0,'0'0'906'0'0,"0"0"-162"0"0,0 0 116 0 0,0 0 334 0 0,0 0 327 0 0,0 0 106 0 0,0 0-109 0 0,0 0-220 0 0,0 0-223 0 0,0 0-159 0 0,0 0-59 0 0,10 8 5799 0 0,90-9-3520 0 0,302-91-710 0 0,-318 78-2141 0 0,0 3 1 0 0,1 5 0 0 0,16 3-286 0 0,-68 8 126 0 0,-27-1-533 0 0,-23-2-1448 0 0,-31 6-4306 0 0,18 7-3902 0 0,21-7 1560 0 0</inkml:trace>
  <inkml:trace contextRef="#ctx0" brushRef="#br0" timeOffset="383.256">128 871 5313 0 0,'0'0'3765'0'0,"0"0"-1665"0"0,0 0-845 0 0,0 0-133 0 0,0 0 71 0 0,0 0 89 0 0,0 0 1 0 0,0 0-127 0 0,0 0-156 0 0,0 0-213 0 0,0 0-205 0 0,0 0-143 0 0,-7-1-91 0 0,-20-1-38 0 0,20 1-22 0 0,7 1 0 0 0,0 0-19 0 0,0 0-15 0 0,375-4 4067 0 0,-140-19-3835 0 0,-163 15-518 0 0,-76 6-4356 0 0,-6 1-5421 0 0,7 1-1915 0 0</inkml:trace>
  <inkml:trace contextRef="#ctx0" brushRef="#br0" timeOffset="1054.768">490 166 6841 0 0,'0'0'1353'0'0,"0"0"-241"0"0,0 0-88 0 0,0 0 158 0 0,0 0 215 0 0,0 0 57 0 0,0 0-26 0 0,0 0-143 0 0,0 0-172 0 0,0 0-113 0 0,0 0-126 0 0,0 0-125 0 0,0 0-94 0 0,-6-28-71 0 0,-17-82-85 0 0,17 82-48 0 0,16 60 1549 0 0,-1-18-1844 0 0,1-1 0 0 0,1 0 0 0 0,0-1-1 0 0,1 1 1 0 0,0-2 0 0 0,1 0-1 0 0,0-1 1 0 0,1 0 0 0 0,0-1 0 0 0,0 0-1 0 0,1-1 1 0 0,0-1 0 0 0,0 0-1 0 0,1-1 1 0 0,2 0-156 0 0,28 15 249 0 0,35 18-105 0 0,-2 2 0 0 0,-2 5 0 0 0,12 12-144 0 0,28 24 12 0 0,-84-44 52 0 0,-33-37-56 0 0,-87 22 1198 0 0,78-19-1202 0 0,1 2 0 0 0,0-1 0 0 0,1 1 0 0 0,-1 0 0 0 0,1 1 0 0 0,0-1 0 0 0,0 2 0 0 0,1-1 0 0 0,0 1 0 0 0,0-1 0 0 0,1 2 0 0 0,0-1 0 0 0,0 2-4 0 0,-27 36 22 0 0,6-13-22 0 0,-16 21 31 0 0,-2-1 0 0 0,-2-2-1 0 0,-3-3 1 0 0,-27 20-31 0 0,-69 36 111 0 0,108-80 13 0 0,37-24-128 0 0,0 0 0 0 0,0 0 14 0 0,0 0-28 0 0,0 0-14 0 0,-15 27-2037 0 0,1-14-2198 0 0,11-11 1631 0 0,0 2-8578 0 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7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108 309 0 0 0,'0'0'767'0'0,"0"0"446"0"0,0 0 418 0 0,0 0 301 0 0,0 0 159 0 0,0 0-39 0 0,0 0-208 0 0,0 0-307 0 0,0 0-278 0 0,0 0-184 0 0,0 0-91 0 0,0 0 36 0 0,-17-2 6 0 0,-73-8 2113 0 0,165-5-1603 0 0,321-24 273 0 0,-184 28-1427 0 0,-212 11-358 0 0,0 0-10 0 0,0 0 8 0 0,0 0 40 0 0,0 0 31 0 0,0 0 23 0 0,0 0 34 0 0,0 0 23 0 0,0 0 16 0 0,0 0 31 0 0,0 0 8 0 0,0 0-29 0 0,0 0 5 0 0,-4-2-150 0 0,0 0 0 0 0,0 1 0 0 0,0-2 0 0 0,0 1 0 0 0,0 0 0 0 0,1-1 0 0 0,-1 0 0 0 0,1 0 0 0 0,-1 0-1 0 0,1 0 1 0 0,0 0 0 0 0,0-1 0 0 0,1 1 0 0 0,-1-1 0 0 0,0-1-54 0 0,0 1 38 0 0,-53-58 31 0 0,9 9-7 0 0,-15-5-184 0 0,49 50-676 0 0,3 22-9162 0 0,12-5 2874 0 0,0-2-2917 0 0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9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0 0 0,'0'0'439'0'0,"0"0"744"0"0,0 0 370 0 0,0 0 96 0 0,0 0-20 0 0,0 0 0 0 0,0 0-41 0 0,0 0-50 0 0,0 0 11 0 0,0 0 2 0 0,1-15-77 0 0,6-47-130 0 0,-2 47 3368 0 0,-3 24-3285 0 0,32 117 76 0 0,-4 11-925 0 0,-15-56-312 0 0,5-1 1 0 0,3-1 0 0 0,24 56-267 0 0,-30-98 34 0 0,-9-50 2375 0 0,6-28-2337 0 0,149-381 86 0 0,-152 389-203 0 0,14-53 87 0 0,-18 28 11 0 0,-5 46-45 0 0,-1 0-1837 0 0,-8 9-8499 0 0,5 3-1439 0 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20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0 370 11202 0 0,'0'0'1267'0'0,"0"0"-189"0"0,0 0 86 0 0,0 0 232 0 0,0 0 171 0 0,0 0-13 0 0,0 0-223 0 0,0 0-337 0 0,0 0-294 0 0,0 0-180 0 0,0 0-159 0 0,0 0-65 0 0,21-7 867 0 0,232-51 834 0 0,-104 38-1512 0 0,-35 13 1149 0 0,-136-32-833 0 0,-113-172-2016 0 0,129 194-613 0 0,2 8-5436 0 0,2 7-4938 0 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8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456 313 0 0 0,'0'0'1074'0'0,"0"0"385"0"0,0 0 238 0 0,0 0 208 0 0,0 0 148 0 0,0 0-7 0 0,0 0-109 0 0,0 0-229 0 0,0 0-274 0 0,0 0-183 0 0,0 0-159 0 0,6-1-193 0 0,11 1-311 0 0,-25-3 1589 0 0,2 2-1807 0 0,-4-1-134 0 0,-1 1-1 0 0,1 0 1 0 0,-1 1 0 0 0,1 0-1 0 0,-1 1 1 0 0,1-1 0 0 0,-1 2-1 0 0,1 0 1 0 0,0 0 0 0 0,0 1 0 0 0,-7 3-236 0 0,-121 37 666 0 0,71-9-368 0 0,73 16-228 0 0,2-43-53 0 0,-1 0 0 0 0,2-1 0 0 0,-1 0 0 0 0,1-1 0 0 0,0 0 0 0 0,0 0 0 0 0,0-1 0 0 0,1 0-1 0 0,-1 0 1 0 0,1-1 0 0 0,0-1 0 0 0,0 0 0 0 0,0 0 0 0 0,0-1 0 0 0,0 0 0 0 0,6-1-17 0 0,87 22 186 0 0,-102-22-180 0 0,-1 1 0 0 0,1-1 0 0 0,-1 1 0 0 0,0-1 1 0 0,1 1-1 0 0,-1 0 0 0 0,0-1 0 0 0,0 1 1 0 0,1-1-1 0 0,-1 1 0 0 0,0-1 0 0 0,0 1 1 0 0,0 0-1 0 0,0-1 0 0 0,0 1 0 0 0,0 0 1 0 0,0-1-1 0 0,0 1 0 0 0,0-1 0 0 0,0 1 1 0 0,0 0-1 0 0,0-1 0 0 0,0 1 0 0 0,0 0 1 0 0,-1-1-1 0 0,1 1 0 0 0,0-1 0 0 0,0 1 1 0 0,-1-1-1 0 0,1 1 0 0 0,0-1 0 0 0,-1 1 1 0 0,1-1-1 0 0,-1 1 0 0 0,1-1 0 0 0,-1 1 1 0 0,1-1-1 0 0,-1 1 0 0 0,1-1 0 0 0,-1 0 1 0 0,1 1-1 0 0,-1-1 0 0 0,1 0 0 0 0,-1 0 0 0 0,0 1 1 0 0,1-1-1 0 0,-1 0 0 0 0,1 0 0 0 0,-1 0 1 0 0,0 0-7 0 0,-3 3 30 0 0,-38 31 106 0 0,-1-2-1 0 0,-1-1 0 0 0,-1-3 0 0 0,-8 1-135 0 0,-50 32 103 0 0,99-60-101 0 0,1 1 0 0 0,-1 0 0 0 0,1-1 0 0 0,0 1 0 0 0,0 1 0 0 0,0-1-1 0 0,0 0 1 0 0,0 1 0 0 0,0-1 0 0 0,1 1 0 0 0,-1 0 0 0 0,1 0 0 0 0,-1 0 0 0 0,1 0-1 0 0,0 1 1 0 0,1-1 0 0 0,-1 0 0 0 0,0 1 0 0 0,1-1 0 0 0,0 1 0 0 0,0 0-1 0 0,0-1 1 0 0,0 1 0 0 0,1 0 0 0 0,-1 0 0 0 0,1 0 0 0 0,0-1 0 0 0,0 1 0 0 0,0 0-1 0 0,1 2-1 0 0,45 44 176 0 0,-31-42-119 0 0,0 0 0 0 0,1-1 0 0 0,0 0-1 0 0,1-1 1 0 0,-1-1 0 0 0,1-1 0 0 0,0 0-1 0 0,0-1 1 0 0,1-1 0 0 0,-1-1-1 0 0,0 0 1 0 0,1-1 0 0 0,7-2-57 0 0,-23 2-48 0 0,1-1 1 0 0,0 0 0 0 0,-1 0-1 0 0,1 0 1 0 0,-1 0-1 0 0,1 0 1 0 0,-1-1-1 0 0,0 1 1 0 0,1-1-1 0 0,-1 1 1 0 0,0-1-1 0 0,0 0 1 0 0,0 0-1 0 0,0 0 1 0 0,0 0 0 0 0,-1 0-1 0 0,1 0 1 0 0,-1-1-1 0 0,1 1 1 0 0,-1-1-1 0 0,0 1 1 0 0,0-1-1 0 0,0 1 1 0 0,0-1-1 0 0,0 0 1 0 0,-1 1-1 0 0,1-2 48 0 0,10-40-4332 0 0,-7 7-7287 0 0,-2 25 1122 0 0</inkml:trace>
  <inkml:trace contextRef="#ctx0" brushRef="#br0" timeOffset="403.489">280 1 10290 0 0,'0'0'2510'0'0,"0"0"-1011"0"0,0 0-540 0 0,0 0-118 0 0,0 0 106 0 0,0 0 127 0 0,0 0-29 0 0,0 0-187 0 0,0 0-173 0 0,0 0-94 0 0,0 0-16 0 0,0 0 20 0 0,0 0-12 0 0,-1 14-81 0 0,-7 108 713 0 0,19 81 412 0 0,-28 70-829 0 0,-55 181-437 0 0,44-249-605 0 0,34-194-789 0 0,1-10-4433 0 0,-5-1 3439 0 0,-2 0-9292 0 0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25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93 5697 0 0,'0'0'2005'0'0,"0"0"-200"0"0,0 0-126 0 0,0 0 12 0 0,0 0 14 0 0,0 0-41 0 0,0 0-110 0 0,0 0-133 0 0,0 0-179 0 0,0 0-206 0 0,0 0-172 0 0,0 0-189 0 0,0 0-175 0 0,-5-16-109 0 0,-19-45-53 0 0,19 45-84 0 0,5 44 618 0 0,4 680 1492 0 0,-8-643-2278 0 0,4-64-86 0 0,0-1 11 0 0,0 0 8 0 0,0 0 9 0 0,0 0-3 0 0,3-9 32 0 0,20-17-36 0 0,0 0 0 0 0,2 1-1 0 0,0 2 1 0 0,28-20-21 0 0,-51 41 0 0 0,17-14-9 0 0,0 0 0 0 0,1 1 0 0 0,1 1 1 0 0,0 1-1 0 0,1 1 0 0 0,0 0 0 0 0,1 2 0 0 0,0 1 0 0 0,0 1 0 0 0,1 1 1 0 0,0 0-1 0 0,1 2 0 0 0,-1 1 0 0 0,2 1 9 0 0,-23 3-2 0 0,-1 0 0 0 0,1 0 0 0 0,0 1 0 0 0,0-1 1 0 0,-1 1-1 0 0,1-1 0 0 0,0 1 0 0 0,-1 0 0 0 0,1 0 0 0 0,-1 0 0 0 0,1 0 0 0 0,-1 1 0 0 0,1-1 0 0 0,-1 1 1 0 0,0-1-1 0 0,0 1 0 0 0,0 0 0 0 0,0 0 0 0 0,0 0 0 0 0,0 0 0 0 0,0 0 0 0 0,-1 0 0 0 0,1 1 1 0 0,-1-1-1 0 0,1 0 0 0 0,-1 1 0 0 0,0-1 0 0 0,0 1 0 0 0,0-1 0 0 0,0 1 0 0 0,-1 0 2 0 0,8 87 23 0 0,-12-73-9 0 0,0-1 0 0 0,-2 1 0 0 0,0-1 0 0 0,0 0 0 0 0,-2 0 0 0 0,0-1 0 0 0,0 0 0 0 0,-2 0 0 0 0,1-1 0 0 0,-2-1 0 0 0,0 1 0 0 0,-1-2 1 0 0,0 1-1 0 0,-1-2 0 0 0,0 0 0 0 0,-1 0 0 0 0,-8 4-14 0 0,8-3-11 0 0,1-1 1 0 0,-2-1-1 0 0,1-1 0 0 0,-1 0 1 0 0,-1 0-1 0 0,1-2 1 0 0,-1 0-1 0 0,-1 0 0 0 0,1-2 1 0 0,-1 0-1 0 0,0-1 1 0 0,-1-1-1 0 0,1 0 0 0 0,0-1 1 0 0,-1-1-1 0 0,-11-1 11 0 0,25-1-92 0 0,0 1 0 0 0,1-1 0 0 0,-1 0-1 0 0,0 0 1 0 0,1 0 0 0 0,-1 0-1 0 0,1-1 1 0 0,0 1 0 0 0,-1-1 0 0 0,1 0-1 0 0,0 0 1 0 0,0 0 0 0 0,0 0 0 0 0,0-1-1 0 0,1 1 1 0 0,-1-1 0 0 0,1 1 0 0 0,-1-1-1 0 0,1 0 1 0 0,0 0 0 0 0,0 0 0 0 0,0-1-1 0 0,0 1 1 0 0,1 0 0 0 0,-1-1 0 0 0,1 1-1 0 0,0-1 1 0 0,0 1 0 0 0,0-1 0 0 0,1 0-1 0 0,-1-2 93 0 0,16-71-8842 0 0,-5 60 1112 0 0,-3 5-813 0 0</inkml:trace>
  <inkml:trace contextRef="#ctx0" brushRef="#br0" timeOffset="372.305">615 790 0 0 0,'0'0'2323'0'0,"0"0"266"0"0,0 0 166 0 0,0 0-54 0 0,0 0-173 0 0,37 1-289 0 0,113 3-341 0 0,-52-21 935 0 0,-86 14-2611 0 0,0 0 0 0 0,0-1 0 0 0,0 0 0 0 0,-1-1 0 0 0,0 0 1 0 0,0-1-1 0 0,-1 0 0 0 0,1-1 0 0 0,-1 0 0 0 0,0-1 0 0 0,-1 0 1 0 0,0 0-1 0 0,0-1 0 0 0,-1 0 0 0 0,0-1 0 0 0,-1 0 0 0 0,0 0 1 0 0,0 0-1 0 0,-1-1 0 0 0,-1 0 0 0 0,0 0 0 0 0,0 0 1 0 0,-1-1-1 0 0,0 0 0 0 0,-1 0 0 0 0,-1 0 0 0 0,2-9-222 0 0,-5 18 11 0 0,1 0 0 0 0,-1 1 0 0 0,0-1 1 0 0,0 1-1 0 0,0-1 0 0 0,0 1 0 0 0,0 0 0 0 0,0-1 0 0 0,-1 1 0 0 0,1 0 0 0 0,-1 0 0 0 0,1 0 0 0 0,-1 0 0 0 0,0 0 0 0 0,0 0 0 0 0,0 0 1 0 0,0 1-1 0 0,0-1 0 0 0,0 1 0 0 0,-1 0 0 0 0,1-1 0 0 0,0 1 0 0 0,-1 0 0 0 0,1 0 0 0 0,-1 0 0 0 0,1 1 0 0 0,-1-1 0 0 0,1 1 1 0 0,-1-1-1 0 0,0 1 0 0 0,-1 0-11 0 0,-85 2-73 0 0,72 4 67 0 0,0 0 1 0 0,1 2-1 0 0,0 0 0 0 0,0 0 1 0 0,1 2-1 0 0,0 0 1 0 0,1 0-1 0 0,0 1 0 0 0,0 1 1 0 0,1 1-1 0 0,1 0 0 0 0,0 0 1 0 0,1 1-1 0 0,-5 9 6 0 0,8-11-2 0 0,0 0 0 0 0,1 1 0 0 0,1 0 1 0 0,0 0-1 0 0,0 1 0 0 0,2-1 0 0 0,0 1 0 0 0,0 0 0 0 0,1 1 0 0 0,0 5 2 0 0,2-14-2 0 0,1 0 1 0 0,-1 0-1 0 0,1 0 0 0 0,1 0 0 0 0,-1 0 1 0 0,1 0-1 0 0,0 0 0 0 0,0 0 0 0 0,1 0 1 0 0,-1-1-1 0 0,1 1 0 0 0,1 0 0 0 0,-1-1 1 0 0,1 1-1 0 0,0-1 0 0 0,0 0 0 0 0,1 0 1 0 0,-1 0-1 0 0,1 0 0 0 0,0-1 1 0 0,1 0-1 0 0,-1 0 0 0 0,1 0 0 0 0,-1 0 1 0 0,6 2 1 0 0,9 4-19 0 0,0-1 0 0 0,1-1 0 0 0,0-2 0 0 0,0 1 0 0 0,1-2 0 0 0,0-1-1 0 0,0-1 1 0 0,0 0 0 0 0,0-2 0 0 0,1 0 0 0 0,13-2 19 0 0,77-5-8211 0 0,-93 3-3681 0 0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23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35 995 3465 0 0,'0'0'2056'0'0,"0"0"-111"0"0,0 0-88 0 0,0 0-26 0 0,0 0-112 0 0,0 0-232 0 0,0 0-152 0 0,0 0-154 0 0,0 0-130 0 0,0 0-73 0 0,0 0-127 0 0,-5-3-100 0 0,-18-11-77 0 0,16-23 1213 0 0,10 17-1647 0 0,0 0 1 0 0,1 0 0 0 0,1 1-1 0 0,0 0 1 0 0,2 0 0 0 0,0 0-1 0 0,2 1 1 0 0,0 0 0 0 0,0 0-1 0 0,2 1 1 0 0,11-15-241 0 0,10-19 236 0 0,-20 29-177 0 0,1 0 1 0 0,0 0-1 0 0,2 2 1 0 0,1 0 0 0 0,1 0-1 0 0,0 2 1 0 0,1 0-1 0 0,1 1 1 0 0,1 1-1 0 0,0 0 1 0 0,17-8-60 0 0,-36 23-1 0 0,1-1 0 0 0,0 1 1 0 0,0-1-1 0 0,0 1 1 0 0,0 0-1 0 0,0 0 1 0 0,0 0-1 0 0,1 0 0 0 0,-1 0 1 0 0,0 1-1 0 0,0-1 1 0 0,1 1-1 0 0,-1-1 0 0 0,1 1 1 0 0,-1 0-1 0 0,0 0 1 0 0,1 0-1 0 0,-1 0 0 0 0,0 0 1 0 0,1 1-1 0 0,-1-1 1 0 0,0 1-1 0 0,1-1 0 0 0,-1 1 1 0 0,0 0-1 0 0,0 0 1 0 0,0 0-1 0 0,0 0 1 0 0,0 0-1 0 0,0 1 0 0 0,0-1 1 0 0,0 1-1 0 0,0-1 1 0 0,0 1-1 0 0,-1-1 0 0 0,1 1 1 0 0,-1 0-1 0 0,1 0 1 0 0,-1 0-1 0 0,0 0 0 0 0,0 0 1 0 0,0 0-1 0 0,0 0 1 0 0,0 0-1 0 0,0 2 1 0 0,5 18 42 0 0,-2 1 0 0 0,-1 0 0 0 0,0 0 0 0 0,-2 0 0 0 0,-1 0 0 0 0,0 1 0 0 0,-2-1-1 0 0,-1 0 1 0 0,-2 8-42 0 0,-14 92-17 0 0,15-66-10 0 0,4-56 9 0 0,0-1 19 0 0,0 0-6 0 0,0 0 31 0 0,0 0-22 0 0,0 0-5 0 0,0-5-88 0 0,65-106 105 0 0,114-146 1 0 0,-4 54-37 0 0,-172 200 21 0 0,-3 2-1 0 0,0 1 0 0 0,0-1 1 0 0,0 1-1 0 0,0-1 0 0 0,0 1 1 0 0,0-1-1 0 0,0 1 0 0 0,0-1 1 0 0,0 1-1 0 0,0-1 1 0 0,0 1-1 0 0,0-1 0 0 0,1 1 1 0 0,-1-1-1 0 0,0 1 0 0 0,0-1 1 0 0,0 1-1 0 0,1 0 0 0 0,-1-1 1 0 0,0 1-1 0 0,1-1 0 0 0,-1 1 1 0 0,0 0-1 0 0,1-1 1 0 0,-1 1-1 0 0,1 0 0 0 0,-1-1 1 0 0,1 1-1 0 0,-1 0 0 0 0,0 0 1 0 0,1-1-1 0 0,-1 1 0 0 0,1 0 1 0 0,-1 0-1 0 0,1 0 1 0 0,-1 0-1 0 0,1 0 0 0 0,-1 0 1 0 0,1 0-1 0 0,-1 0 0 0 0,1 0 1 0 0,-1 0-1 0 0,1 0 0 0 0,-1 0 1 0 0,1 0-1 0 0,-1 0 0 0 0,1 0 1 0 0,-1 0-1 0 0,1 1 1 0 0,-1-1-1 0 0,1 0 0 0 0,-1 0 1 0 0,1 0-1 0 0,-1 1 0 0 0,1-1 1 0 0,-1 0-1 0 0,0 1 0 0 0,1-1 1 0 0,-1 0-1 0 0,0 1 1 0 0,1-1-1 0 0,-1 1 0 0 0,0-1 1 0 0,1 0-1 0 0,-1 1 0 0 0,0-1 1 0 0,0 1-1 0 0,0-1 0 0 0,1 1 0 0 0,-4 28 33 0 0,0 0-1 0 0,-2 0 0 0 0,-1-1 1 0 0,-1 0-1 0 0,-9 22-32 0 0,-11 49 116 0 0,19-64-111 0 0,2 1 0 0 0,1 0 0 0 0,2-1 0 0 0,1 1 0 0 0,2 0 0 0 0,2 4-5 0 0,22-5-1195 0 0,6-31-7930 0 0,-26-4-2018 0 0</inkml:trace>
  <inkml:trace contextRef="#ctx0" brushRef="#br0" timeOffset="382.864">1154 417 14819 0 0,'0'0'1170'0'0,"0"0"-391"0"0,0 0-127 0 0,0 0 71 0 0,0 0 94 0 0,0 0 7 0 0,0 0-133 0 0,0 0-154 0 0,0 0-134 0 0,0 0-88 0 0,0 0-56 0 0,0 0-18 0 0,0 0-24 0 0,-5 29 12 0 0,-15 93 21 0 0,19-27 382 0 0,1-88-587 0 0,1 1 0 0 0,0 0 0 0 0,1-1 0 0 0,0 1 0 0 0,0-1 0 0 0,1 0 0 0 0,-1 0 0 0 0,2 0 0 0 0,-1 0 0 0 0,1 0 0 0 0,0-1 0 0 0,0 1 0 0 0,1-1-1 0 0,-1 0 1 0 0,2-1 0 0 0,-1 1 0 0 0,1-1 0 0 0,-1 0 0 0 0,1 0 0 0 0,1-1 0 0 0,-1 0 0 0 0,1 0 0 0 0,-1 0 0 0 0,1-1 0 0 0,0 0 0 0 0,0 0 0 0 0,1-1 0 0 0,-1 1 0 0 0,0-2 0 0 0,1 1-1 0 0,0-1 1 0 0,-1 0 0 0 0,6-1-45 0 0,-4 0 84 0 0,-1 0-1 0 0,1-1 1 0 0,-1 0-1 0 0,0-1 1 0 0,1 0-1 0 0,-1 0 1 0 0,0-1-1 0 0,0 0 1 0 0,0 0 0 0 0,-1-1-1 0 0,1 0 1 0 0,-1 0-1 0 0,0-1 1 0 0,0 1-1 0 0,0-2 1 0 0,1-1-84 0 0,10-11 113 0 0,-1 0 0 0 0,0-2 1 0 0,-1 0-1 0 0,-2-1 0 0 0,0 0 1 0 0,-1-1-1 0 0,-1 0 0 0 0,-1-2 1 0 0,-1 1-1 0 0,-1-1 1 0 0,-1 0-1 0 0,3-17-113 0 0,-8 28 17 0 0,-1 1 1 0 0,0-1-1 0 0,-1 0 0 0 0,0 0 1 0 0,-1 0-1 0 0,0 0 0 0 0,-1 1 1 0 0,-1-1-1 0 0,-1-5-17 0 0,3 17-33 0 0,0 0-1 0 0,-1-1 1 0 0,1 1-1 0 0,-1-1 1 0 0,1 1 0 0 0,-1 0-1 0 0,1-1 1 0 0,-1 1-1 0 0,0 0 1 0 0,0 0 0 0 0,1-1-1 0 0,-1 1 1 0 0,0 0 0 0 0,0 0-1 0 0,0 0 1 0 0,0 0-1 0 0,-1 0 1 0 0,1 0 0 0 0,0 0-1 0 0,0 1 1 0 0,0-1-1 0 0,-1 0 1 0 0,1 1 0 0 0,0-1-1 0 0,-1 1 1 0 0,1-1-1 0 0,-1 1 1 0 0,1 0 0 0 0,0-1-1 0 0,-1 1 1 0 0,1 0-1 0 0,-1 0 1 0 0,1 0 33 0 0,-28 15-8077 0 0,25-4-3693 0 0</inkml:trace>
  <inkml:trace contextRef="#ctx0" brushRef="#br0" timeOffset="1130.49">2274 374 2953 0 0,'0'0'1888'0'0,"0"0"-84"0"0,0 0 41 0 0,0 0 77 0 0,0 0-15 0 0,0 0-174 0 0,0 0-207 0 0,0 0-264 0 0,0 0-226 0 0,0 0-185 0 0,0 0-126 0 0,0 0-58 0 0,0 0-32 0 0,0-10-18 0 0,1-35-13 0 0,-2 44-538 0 0,1 0 0 0 0,0-1 0 0 0,0 1-1 0 0,-1 0 1 0 0,1-1 0 0 0,0 1 0 0 0,-1 0-1 0 0,0 0 1 0 0,1-1 0 0 0,-1 1 0 0 0,0 0-1 0 0,1 0 1 0 0,-1 0 0 0 0,0 0 0 0 0,0 0-1 0 0,0 0 1 0 0,0 0 0 0 0,0 0 0 0 0,0 1-1 0 0,0-1 1 0 0,0 0 0 0 0,0 0-1 0 0,-1 1 1 0 0,1-1 0 0 0,0 1 0 0 0,0-1-1 0 0,-1 1 1 0 0,1-1 0 0 0,0 1 0 0 0,0 0-1 0 0,-1 0 1 0 0,1 0 0 0 0,0 0 0 0 0,-1 0-1 0 0,0 0-65 0 0,-2-1 113 0 0,-10 2-44 0 0,0 0-1 0 0,0 1 1 0 0,0 0 0 0 0,1 1-1 0 0,-1 1 1 0 0,1 0-1 0 0,-1 1 1 0 0,1 0 0 0 0,1 1-1 0 0,-1 0 1 0 0,1 1 0 0 0,-11 9-69 0 0,17-13 19 0 0,-58 39 86 0 0,63-41-104 0 0,0 0 0 0 0,-1 0-1 0 0,1 0 1 0 0,0 0 0 0 0,0 0 0 0 0,0 0-1 0 0,0 0 1 0 0,0 0 0 0 0,0 1-1 0 0,0-1 1 0 0,0 0 0 0 0,0 1-1 0 0,1-1 1 0 0,-1 1 0 0 0,0-1-1 0 0,1 1 1 0 0,0-1 0 0 0,-1 1-1 0 0,1-1 1 0 0,0 1 0 0 0,-1 0-1 0 0,1-1 1 0 0,0 1 0 0 0,0-1 0 0 0,1 1-1 0 0,-1-1 1 0 0,0 1 0 0 0,0 0-1 0 0,1-1 1 0 0,-1 1 0 0 0,1-1-1 0 0,-1 1 1 0 0,1-1 0 0 0,0 1-1 0 0,-1-1 1 0 0,1 0 0 0 0,0 1-1 0 0,0-1 1 0 0,0 0 0 0 0,0 0-1 0 0,0 1 0 0 0,49 44 42 0 0,10-12 28 0 0,-52-31-54 0 0,0 0 1 0 0,0 0 0 0 0,-1 0 0 0 0,1 1 0 0 0,-1 1 0 0 0,0-1 0 0 0,0 1 0 0 0,-1 0-1 0 0,1 1 1 0 0,-1-1 0 0 0,0 1 0 0 0,-1 1 0 0 0,1-1 0 0 0,-1 1 0 0 0,0 0 0 0 0,-1 0-1 0 0,0 0 1 0 0,0 1 0 0 0,0-1 0 0 0,-1 1 0 0 0,0 0 0 0 0,-1 0 0 0 0,0 0 0 0 0,0 3-17 0 0,-1-7 33 0 0,0 0 1 0 0,-1 0 0 0 0,1 0 0 0 0,-1 0 0 0 0,0 0-1 0 0,0 0 1 0 0,-1 0 0 0 0,1 0 0 0 0,-1 0 0 0 0,0 0 0 0 0,0 0-1 0 0,0 0 1 0 0,0 0 0 0 0,-1 0 0 0 0,0-1 0 0 0,0 1-1 0 0,0 0 1 0 0,0-1 0 0 0,0 0 0 0 0,-1 1 0 0 0,1-1 0 0 0,-1 0-1 0 0,0 0 1 0 0,0-1 0 0 0,-3 3-34 0 0,-12 6 40 0 0,0 0 0 0 0,-1-1 0 0 0,-1-1 0 0 0,0-1 1 0 0,0 0-1 0 0,0-2 0 0 0,-1 0 0 0 0,0-1 0 0 0,0-2 0 0 0,0 0 0 0 0,-1-1 0 0 0,1-1 0 0 0,-1-1 0 0 0,1-1 0 0 0,-2-1-39 0 0,-69-24-267 0 0,76 1-1962 0 0,17 9-6886 0 0,3 14-2502 0 0</inkml:trace>
  <inkml:trace contextRef="#ctx0" brushRef="#br0" timeOffset="1525.93">2911 1 15875 0 0,'0'0'2078'0'0,"0"0"-900"0"0,0 0-433 0 0,0 0 9 0 0,0 0 154 0 0,0 0 72 0 0,0 0-92 0 0,0 0-224 0 0,0 0-138 0 0,0 0-29 0 0,0 0 3 0 0,0 0 2 0 0,0 0-69 0 0,1 20-73 0 0,-4 138 469 0 0,-36 265-57 0 0,13-230-783 0 0,17-174-972 0 0,8-19 715 0 0,-1-9-1498 0 0,-4-18-1660 0 0,1 9-3340 0 0,3 10-4534 0 0</inkml:trace>
  <inkml:trace contextRef="#ctx0" brushRef="#br0" timeOffset="1781.005">2497 363 12547 0 0,'0'0'2742'0'0,"0"0"-1318"0"0,0 0-667 0 0,0 0-42 0 0,0 0 200 0 0,0 0 251 0 0,0 0 115 0 0,0 0-75 0 0,0 0-166 0 0,0 0-197 0 0,0 0-158 0 0,39 3-116 0 0,123 10-85 0 0,56-14 700 0 0,-196-1-1554 0 0,59-2 873 0 0,-27 3-6339 0 0,-44 1-5801 0 0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3:26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1099 0 0 0,'0'0'683'0'0,"0"0"334"0"0,0 0 62 0 0,0 0-197 0 0,0 0-247 0 0,0 0-33 0 0,0 0 139 0 0,2 3 216 0 0,50 64 5398 0 0,-46-62-6061 0 0,1 1 0 0 0,-1-1 0 0 0,1 0 0 0 0,0-1 0 0 0,0 1 0 0 0,0-1 0 0 0,0-1 0 0 0,1 0 0 0 0,0 0 0 0 0,-1 0 0 0 0,1-1 0 0 0,0 0 0 0 0,0 0 0 0 0,1-1 0 0 0,1 0-294 0 0,8 0 319 0 0,1 0 0 0 0,-1-2-1 0 0,0 0 1 0 0,1-1 0 0 0,-1-1-1 0 0,0-1 1 0 0,0-1 0 0 0,0 0 0 0 0,8-5-319 0 0,12-7 221 0 0,0-2 1 0 0,-2-1 0 0 0,0-2 0 0 0,-2-1 0 0 0,0-2-1 0 0,-2-2 1 0 0,-1-1 0 0 0,12-14-222 0 0,210-262 516 0 0,-231 275-489 0 0,329-488 418 0 0,-264 399-213 0 0,-86 117-225 0 0,1 1 0 0 0,-1 0 1 0 0,1-1-1 0 0,0 1 0 0 0,-1 0 0 0 0,1 0 1 0 0,-1 0-1 0 0,1 0 0 0 0,-1 0 1 0 0,1 0-1 0 0,-1 0 0 0 0,1 1 1 0 0,-1-1-1 0 0,1 1 0 0 0,-1-1 0 0 0,1 1 1 0 0,-1-1-1 0 0,1 1 0 0 0,-1 0 1 0 0,0 0-1 0 0,1 0 0 0 0,-1 0 1 0 0,0 0-1 0 0,0 0 0 0 0,0 0 0 0 0,0 0 1 0 0,0 0-1 0 0,0 0 0 0 0,0 1 1 0 0,0-1-1 0 0,0 0 0 0 0,-1 1 1 0 0,1-1-1 0 0,0 1 0 0 0,-1-1 0 0 0,1 0 1 0 0,-1 1-1 0 0,1 0 0 0 0,-1-1 1 0 0,0 1-1 0 0,0-1 0 0 0,0 1 1 0 0,0-1-1 0 0,0 1 0 0 0,0 1-7 0 0,4 6 50 0 0,44 113 209 0 0,-5 2-1 0 0,-5 3 1 0 0,-6 0-1 0 0,-5 5-258 0 0,-21-111 34 0 0,-1 1-1 0 0,-1 0 1 0 0,-1 0-1 0 0,-1 0 1 0 0,-1 1-1 0 0,0-1 1 0 0,-2 1 0 0 0,-1-1-1 0 0,0 0 1 0 0,-2 0-1 0 0,-5 18-33 0 0,2-27 3 0 0,0 0 0 0 0,-1 0 0 0 0,0-1 0 0 0,0 0 0 0 0,-2-1 0 0 0,1 0-1 0 0,-2 0 1 0 0,1-1 0 0 0,-1 0 0 0 0,-1-1 0 0 0,0 0 0 0 0,0-1 0 0 0,-1 0 0 0 0,1-1-1 0 0,-2-1 1 0 0,1 0 0 0 0,-1-1 0 0 0,-1 0-3 0 0,-28 9-61 0 0,0-3-1 0 0,0-1 0 0 0,-1-3 1 0 0,0-1-1 0 0,-17-2 62 0 0,-313 0-62 0 0,119-25 110 0 0,239 7-519 0 0,39-2-291 0 0,82-33-1209 0 0,-50 25-2483 0 0,-20 9-4797 0 0</inkml:trace>
  <inkml:trace contextRef="#ctx0" brushRef="#br0" timeOffset="431.407">1934 690 2577 0 0,'0'0'1435'0'0,"0"0"-179"0"0,0 0 152 0 0,0 0 315 0 0,0 0 123 0 0,0 0-10 0 0,0 0-171 0 0,0 0-233 0 0,0 0-206 0 0,0 0-188 0 0,0 0-156 0 0,0 0-137 0 0,0 0-100 0 0,-30 22-103 0 0,-89 71-83 0 0,116-91-433 0 0,0 0 1 0 0,0 0-1 0 0,0 1 0 0 0,1-1 0 0 0,-1 0 1 0 0,0 1-1 0 0,1 0 0 0 0,0-1 0 0 0,-1 1 1 0 0,1 0-1 0 0,0 0 0 0 0,1 1 0 0 0,-1-1 1 0 0,0 0-1 0 0,1 1 0 0 0,0-1 0 0 0,0 0 1 0 0,0 1-1 0 0,0 0 0 0 0,0-1 0 0 0,1 2-26 0 0,-1 7 95 0 0,-1-3-38 0 0,0 0 1 0 0,1 0 0 0 0,0 1-1 0 0,0-1 1 0 0,1 0-1 0 0,0 1 1 0 0,1-1 0 0 0,0 0-1 0 0,1 0 1 0 0,0 1 0 0 0,0-1-1 0 0,1 0 1 0 0,0-1 0 0 0,0 1-1 0 0,1 0 1 0 0,0-1 0 0 0,1 0-1 0 0,0 0 1 0 0,0 0 0 0 0,1-1-1 0 0,0 0 1 0 0,0 0 0 0 0,0 0-1 0 0,1 0 1 0 0,0-1-1 0 0,1-1 1 0 0,-1 1 0 0 0,1-1-1 0 0,0 0 1 0 0,0-1 0 0 0,1 0-1 0 0,-1 0 1 0 0,1-1 0 0 0,0 0-1 0 0,7 1-57 0 0,-8-2 78 0 0,0-1 0 0 0,0 0 0 0 0,0 0 0 0 0,0-1 1 0 0,0 0-1 0 0,0 0 0 0 0,0-1 0 0 0,0 0 0 0 0,0-1 0 0 0,0 0 0 0 0,0 0 0 0 0,-1-1 0 0 0,1 1 0 0 0,-1-2 0 0 0,0 1 0 0 0,1-1 0 0 0,-2 0 0 0 0,1 0 0 0 0,0-1 0 0 0,-1 0 0 0 0,0 0 0 0 0,0-1 0 0 0,0 0 0 0 0,-1 0 0 0 0,0 0 0 0 0,0 0 0 0 0,0-1 0 0 0,-1 0 0 0 0,0 0 0 0 0,-1 0 0 0 0,1-1 0 0 0,-1 1 0 0 0,-1-1 1 0 0,1 1-1 0 0,-1-1 0 0 0,-1 0 0 0 0,1-3-78 0 0,-1 3-8 0 0,0 0 0 0 0,0 0 1 0 0,-1 0-1 0 0,0 0 1 0 0,-1 0-1 0 0,0 0 0 0 0,0 0 1 0 0,-1 0-1 0 0,0 0 0 0 0,0 0 1 0 0,0 1-1 0 0,-1-1 1 0 0,-1 1-1 0 0,1 0 0 0 0,-1 0 1 0 0,0 0-1 0 0,-1 0 0 0 0,0 1 1 0 0,0-1-1 0 0,0 1 1 0 0,0 1-1 0 0,-1-1 0 0 0,0 1 1 0 0,-1 0-1 0 0,1 0 0 0 0,-1 1 1 0 0,0-1-1 0 0,-6-2 8 0 0,-3 0-358 0 0,-1 0 0 0 0,0 2 0 0 0,0 0-1 0 0,-1 0 1 0 0,0 2 0 0 0,1 0 0 0 0,-1 1 0 0 0,0 0 0 0 0,0 2-1 0 0,0 0 1 0 0,0 1 0 0 0,-8 2 358 0 0,-9 8-3702 0 0,14-2-2740 0 0,5-1-5168 0 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26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220 822 2873 0 0,'0'0'2539'0'0,"0"0"-485"0"0,0 0-177 0 0,0 0 14 0 0,0 0 2 0 0,0 0-177 0 0,0 0-234 0 0,0 0-234 0 0,0 0-220 0 0,0 0-176 0 0,0 0-162 0 0,0 0-110 0 0,0 0-134 0 0,-27 6-113 0 0,-82 21-58 0 0,106-27-262 0 0,1 1 0 0 0,-1-1 0 0 0,0 1 0 0 0,0 0 0 0 0,1 0 0 0 0,-1 0 0 0 0,1 1 0 0 0,-1-1 0 0 0,1 0 0 0 0,0 1 0 0 0,-1 0 0 0 0,1-1 0 0 0,0 1 0 0 0,0 0 0 0 0,0 0 0 0 0,0 0 0 0 0,1 0 0 0 0,-1 1 0 0 0,1-1 0 0 0,-1 0 0 0 0,1 1 0 0 0,0-1 0 0 0,-1 1 0 0 0,1 1-13 0 0,-3 6 42 0 0,-1 1 1 0 0,0 1-1 0 0,1 1 1 0 0,0-1 0 0 0,1 1-1 0 0,1 0 1 0 0,0-1-1 0 0,0 1 1 0 0,1 0-1 0 0,1 0 1 0 0,0 0-1 0 0,1 0 1 0 0,2 10-43 0 0,-2-17 39 0 0,0 0-1 0 0,1 1 1 0 0,0-1 0 0 0,0-1-1 0 0,0 1 1 0 0,1 0 0 0 0,-1-1-1 0 0,1 1 1 0 0,1-1 0 0 0,-1 0 0 0 0,1 0-1 0 0,0 0 1 0 0,0 0 0 0 0,0-1-1 0 0,1 1 1 0 0,0-1 0 0 0,0 0-1 0 0,0-1 1 0 0,0 1 0 0 0,0-1-1 0 0,1 0 1 0 0,-1 0 0 0 0,1-1-1 0 0,0 0 1 0 0,0 0 0 0 0,0 0-1 0 0,3 0-38 0 0,0 0 88 0 0,-1-1 0 0 0,1 0-1 0 0,1 0 1 0 0,-1-1-1 0 0,0 0 1 0 0,0-1-1 0 0,0 0 1 0 0,0 0 0 0 0,0-1-1 0 0,-1 0 1 0 0,1 0-1 0 0,0-1 1 0 0,-1-1-1 0 0,0 1 1 0 0,1-1 0 0 0,-2-1-1 0 0,1 1 1 0 0,0-1-1 0 0,-1-1 1 0 0,0 1-1 0 0,0-1 1 0 0,0 0 0 0 0,-1-1-1 0 0,0 0 1 0 0,0 0-1 0 0,-1 0 1 0 0,0-1-1 0 0,0 1 1 0 0,-1-1 0 0 0,0 0-1 0 0,0-1 1 0 0,-1 1-1 0 0,0-1 1 0 0,0 1-1 0 0,-1-1 1 0 0,0 0 0 0 0,-1 0-1 0 0,0 0 1 0 0,0-4-88 0 0,-1 3-70 0 0,0 0 0 0 0,0 0 0 0 0,-1-1 1 0 0,-1 1-1 0 0,0 0 0 0 0,0 0 0 0 0,0 0 0 0 0,-2 0 1 0 0,1 1-1 0 0,-1-1 0 0 0,0 1 0 0 0,-1 0 0 0 0,0 0 1 0 0,-1 1-1 0 0,0-1 0 0 0,0 1 0 0 0,-1 0 0 0 0,0 1 1 0 0,0-1-1 0 0,0 2 0 0 0,-1-1 0 0 0,0 1 0 0 0,-1 0 0 0 0,0 0 1 0 0,1 1-1 0 0,-2 1 0 0 0,1-1 0 0 0,0 1 0 0 0,-1 1 1 0 0,0 0-1 0 0,0 0 0 0 0,0 1 0 0 0,0 0 0 0 0,0 1 1 0 0,0 0-1 0 0,0 1 0 0 0,-1 0 0 0 0,-7 1 70 0 0,-46 31-3350 0 0,33 3-5469 0 0,23-22-2549 0 0</inkml:trace>
  <inkml:trace contextRef="#ctx0" brushRef="#br0" timeOffset="343.224">621 1146 11570 0 0,'0'0'1125'0'0,"0"0"-276"0"0,0 0 79 0 0,0 0 201 0 0,0 0 114 0 0,0 0-50 0 0,0 0-190 0 0,0 0-172 0 0,0 0-128 0 0,0 0-83 0 0,0 0-28 0 0,0 0-21 0 0,-10 18-32 0 0,-30 57-7 0 0,30-57-36 0 0,10-18-8 0 0,0 0 31 0 0,3-19 1648 0 0,14-37-1923 0 0,2 1-1 0 0,3 1 1 0 0,3 2 0 0 0,1 0 0 0 0,17-22-244 0 0,83-83 112 0 0,-126 157-137 0 0,0 0 0 0 0,0 1 0 0 0,0-1 0 0 0,0 0 0 0 0,1 0 0 0 0,-1 0 0 0 0,0 1 0 0 0,0-1 0 0 0,0 0 0 0 0,1 0 0 0 0,-1 0 0 0 0,0 0 0 0 0,0 0 1 0 0,0 0-1 0 0,1 1 0 0 0,-1-1 0 0 0,0 0 0 0 0,0 0 0 0 0,1 0 0 0 0,-1 0 0 0 0,0 0 0 0 0,0 0 0 0 0,1 0 0 0 0,-1 0 0 0 0,0 0 0 0 0,0 0 0 0 0,0 0 0 0 0,1 0 0 0 0,-1 0 0 0 0,0 0 1 0 0,0 0-1 0 0,1 0 0 0 0,-1 0 0 0 0,0-1 0 0 0,0 1 0 0 0,1 0 0 0 0,-1 0 0 0 0,0 0 0 0 0,0 0 0 0 0,0 0 0 0 0,1-1 0 0 0,-1 1 0 0 0,0 0 0 0 0,0 0 0 0 0,0 0 25 0 0,1 10-26 0 0,1 4-655 0 0,11 71-1754 0 0,-6-57-1666 0 0,2-2-3845 0 0,-5-17-3363 0 0</inkml:trace>
  <inkml:trace contextRef="#ctx0" brushRef="#br0" timeOffset="787.444">1495 113 14643 0 0,'0'0'1554'0'0,"0"0"-398"0"0,0 0-170 0 0,0 0-4 0 0,0 0 80 0 0,0 0-34 0 0,0 0-177 0 0,0 0-212 0 0,0 0-146 0 0,0 0-66 0 0,0 0 5 0 0,0 0 67 0 0,0 0 24 0 0,2 8-8 0 0,21 324 2334 0 0,-19-222-2757 0 0,-5 1-1 0 0,-5-1 0 0 0,-10 44-91 0 0,0 48 91 0 0,15-147-3826 0 0,1-63 2720 0 0,-1-17-2158 0 0,-2 9-3150 0 0,1 8-5002 0 0</inkml:trace>
  <inkml:trace contextRef="#ctx0" brushRef="#br0" timeOffset="1041.896">1058 768 10194 0 0,'0'0'3169'0'0,"0"0"-1773"0"0,0 0-570 0 0,0 0 131 0 0,0 0 153 0 0,0 0 42 0 0,0 0-86 0 0,34-8-160 0 0,106-27-123 0 0,102 4 1486 0 0,15 1-2700 0 0,-194 11-1321 0 0,-27-3-6078 0 0,-28 17-3320 0 0</inkml:trace>
  <inkml:trace contextRef="#ctx0" brushRef="#br0" timeOffset="1409.732">2089 159 10898 0 0,'0'0'5630'0'0,"0"0"-3430"0"0,0 0-1212 0 0,0 0-241 0 0,0 0-3 0 0,0 0 96 0 0,0 0-46 0 0,0 0-109 0 0,-15 34-89 0 0,-45 110-69 0 0,20-18 303 0 0,25-71-702 0 0,2 1 1 0 0,3 0 0 0 0,3 0 0 0 0,2 1-1 0 0,2 0 1 0 0,4 22-129 0 0,-2-72-1 0 0,1 0 0 0 0,0-1 0 0 0,1 1 0 0 0,-1 0 0 0 0,1-1 0 0 0,1 1 0 0 0,-1-1 0 0 0,1 1 1 0 0,0-1-1 0 0,1 0 0 0 0,-1 1 0 0 0,1-1 0 0 0,0-1 0 0 0,1 1 0 0 0,0 0 0 0 0,-1-1 0 0 0,2 0 0 0 0,-1 1 0 0 0,1-2 0 0 0,-1 1 0 0 0,1-1 0 0 0,1 1 0 0 0,-1-1 1 0 0,1-1-1 0 0,-1 1 0 0 0,1-1 0 0 0,0 0 0 0 0,0 0 0 0 0,0-1 0 0 0,6 2 1 0 0,-1-4 17 0 0,1-1 1 0 0,-1 0-1 0 0,0-1 0 0 0,0 0 1 0 0,0-1-1 0 0,0 0 0 0 0,0-1 1 0 0,-1 0-1 0 0,1-1 0 0 0,-1 0 1 0 0,0 0-1 0 0,-1-1 0 0 0,1-1 1 0 0,-1 0-1 0 0,0 0 0 0 0,-1 0 1 0 0,1-2-18 0 0,53-35 72 0 0,40-13-34 0 0,-100 58-32 0 0,0 1 0 0 0,-1-1 0 0 0,1 1-1 0 0,0 0 1 0 0,-1-1 0 0 0,1 1-1 0 0,-1 0 1 0 0,0 0 0 0 0,0 0 0 0 0,0 0-1 0 0,0 0 1 0 0,0 0 0 0 0,0 0-1 0 0,0 0 1 0 0,-1 1 0 0 0,1-1 0 0 0,-1 0-1 0 0,1 0 1 0 0,-1 1 0 0 0,0-1 0 0 0,0 0-1 0 0,0 1 1 0 0,0-1 0 0 0,0 0-1 0 0,-1 0 1 0 0,1 1 0 0 0,-1-1 0 0 0,0 0-1 0 0,1 0 1 0 0,-1 0 0 0 0,0 1-6 0 0,0 11 44 0 0,-11 124 132 0 0,12-136-218 0 0,1 0 0 0 0,0 0-1 0 0,0 1 1 0 0,0-1 0 0 0,0 0 0 0 0,0 0 0 0 0,0 0 0 0 0,0 0 0 0 0,1 0 0 0 0,-1 0-1 0 0,1 0 1 0 0,-1-1 0 0 0,1 1 0 0 0,0 0 0 0 0,0-1 0 0 0,-1 0 0 0 0,1 1 0 0 0,0-1-1 0 0,1 0 1 0 0,-1 0 0 0 0,0 0 0 0 0,0 0 0 0 0,0 0 0 0 0,0 0 0 0 0,1-1 0 0 0,-1 1-1 0 0,0-1 1 0 0,3 0 42 0 0,17-3-3318 0 0,0-9-3679 0 0,-15 5-4781 0 0</inkml:trace>
  <inkml:trace contextRef="#ctx0" brushRef="#br0" timeOffset="1685.542">2923 784 14851 0 0,'0'0'1498'0'0,"0"0"-370"0"0,0 0-68 0 0,0 0-55 0 0,0 0-123 0 0,0 0-152 0 0,0 0-253 0 0,0 0-185 0 0,0 0-108 0 0,-26 32-64 0 0,-81 103-52 0 0,71-70-10 0 0,35-55-50 0 0,0-5-8 0 0,0-1 1 0 0,0 0-1 0 0,1 1 1 0 0,-1-1-1 0 0,1 0 1 0 0,0 1-1 0 0,0-1 1 0 0,0 1-1 0 0,0-1 1 0 0,1 1-1 0 0,0-1 1 0 0,0 0-1 0 0,0 1 1 0 0,0-1-1 0 0,1 0 1 0 0,0 0-1 0 0,0 0 1 0 0,0 0-1 0 0,0 0 1 0 0,0-1-1 0 0,1 1 1 0 0,0 0-1 0 0,0-1 1 0 0,0 0-1 0 0,0 0 1 0 0,0 0-1 0 0,1 0 1 0 0,-1 0-1 0 0,4 1 0 0 0,0-1 89 0 0,0 0 0 0 0,1-1 0 0 0,-1 0 0 0 0,1 0-1 0 0,-1-1 1 0 0,1 0 0 0 0,0 0 0 0 0,-1-1 0 0 0,1 0-1 0 0,0 0 1 0 0,-1-1 0 0 0,1 0 0 0 0,0-1-1 0 0,-1 1 1 0 0,1-1 0 0 0,-1-1 0 0 0,0 1 0 0 0,0-1-1 0 0,0 0 1 0 0,0-1 0 0 0,0 0 0 0 0,-1 0 0 0 0,0 0-1 0 0,1-1 1 0 0,-2 0 0 0 0,4-3-89 0 0,-3 0 96 0 0,0 0 1 0 0,0 0-1 0 0,-1-1 1 0 0,0 1-1 0 0,0-1 1 0 0,-1 0-1 0 0,0-1 0 0 0,-1 1 1 0 0,0-1-1 0 0,-1 1 1 0 0,0-1-1 0 0,0 0 1 0 0,-1 0-1 0 0,0 0 0 0 0,-1 0 1 0 0,0 0-1 0 0,0 0 1 0 0,-1 0-1 0 0,-1 0 1 0 0,0 0-1 0 0,0 1 1 0 0,0-1-1 0 0,-4-6-96 0 0,-37-51-1746 0 0,-27 27-3444 0 0,57 39-6054 0 0</inkml:trace>
  <inkml:trace contextRef="#ctx0" brushRef="#br0" timeOffset="2326.658">3624 818 13779 0 0,'0'0'3349'0'0,"0"0"-1757"0"0,0 0-457 0 0,0 0 85 0 0,0 0-24 0 0,0 0-94 0 0,0 0-196 0 0,0 0-281 0 0,0 0-205 0 0,0 0-181 0 0,0 0-121 0 0,0 0-66 0 0,-35-9-10 0 0,-109-23-3 0 0,141 31-39 0 0,1 1 1 0 0,-1-1-1 0 0,1 0 1 0 0,-1 1 0 0 0,1 0-1 0 0,-1-1 1 0 0,1 1 0 0 0,-1 0-1 0 0,1 0 1 0 0,-1 1-1 0 0,1-1 1 0 0,-1 1 0 0 0,1-1-1 0 0,-1 1 1 0 0,1 0 0 0 0,-1-1-1 0 0,1 1 1 0 0,0 1-1 0 0,-1-1 1 0 0,1 0 0 0 0,0 0-1 0 0,0 1 1 0 0,0-1 0 0 0,0 1-1 0 0,0 0 1 0 0,0 0-1 0 0,1 0 1 0 0,-1 0 0 0 0,0 0-1 0 0,1 0 1 0 0,0 0 0 0 0,-1 0-1 0 0,1 1 0 0 0,-6 8 5 0 0,-5 2-34 0 0,2 1 0 0 0,0-1 0 0 0,0 2 0 0 0,2-1 0 0 0,-1 1 0 0 0,2 1 0 0 0,0-1 0 0 0,1 1 0 0 0,1 0 0 0 0,0 1 0 0 0,1-1 0 0 0,1 1 0 0 0,0 0 0 0 0,2 0 0 0 0,0 0 0 0 0,1 15 29 0 0,1-27 6 0 0,1 1 1 0 0,0-1-1 0 0,0 0 1 0 0,0 0 0 0 0,0 0-1 0 0,1-1 1 0 0,0 1-1 0 0,0-1 1 0 0,1 1-1 0 0,-1-1 1 0 0,1 0 0 0 0,0 0-1 0 0,0 0 1 0 0,0-1-1 0 0,0 0 1 0 0,0 0-1 0 0,1 0 1 0 0,0 0 0 0 0,0 0-1 0 0,0-1 1 0 0,0 0-1 0 0,0 0 1 0 0,0 0-1 0 0,0-1 1 0 0,0 0 0 0 0,1 0-1 0 0,-1 0 1 0 0,1-1-1 0 0,-1 1 1 0 0,1-1-1 0 0,-1-1 1 0 0,0 1 0 0 0,1-1-1 0 0,-1 0 1 0 0,0 0-1 0 0,1 0 1 0 0,-1-1-1 0 0,0 0 1 0 0,0 0-1 0 0,4-2-6 0 0,118-94 1187 0 0,-48 32-212 0 0,-78 66-974 0 0,0-1 0 0 0,0 0 0 0 0,0 0 0 0 0,0 1-1 0 0,1-1 1 0 0,-1 1 0 0 0,0-1 0 0 0,0 1 0 0 0,1-1 0 0 0,-1 1-1 0 0,0 0 1 0 0,0 0 0 0 0,1-1 0 0 0,-1 1 0 0 0,0 0 0 0 0,1 0 0 0 0,-1 0-1 0 0,0 1 1 0 0,0-1 0 0 0,1 0 0 0 0,-1 0 0 0 0,0 1 0 0 0,1-1-1 0 0,-1 1 1 0 0,0-1 0 0 0,0 1 0 0 0,0-1 0 0 0,0 1 0 0 0,0 0-1 0 0,1 0 1 0 0,-1-1 0 0 0,0 1 0 0 0,-1 0 0 0 0,1 0 0 0 0,0 0-1 0 0,0 0 1 0 0,0 0 0 0 0,0 0 0 0 0,-1 0 0 0 0,1 1 0 0 0,-1-1-1 0 0,1 0 1 0 0,-1 0 0 0 0,1 0 0 0 0,-1 1 0 0 0,1-1 0 0 0,-1 1-1 0 0,15 64 49 0 0,-15-65-47 0 0,10 376-522 0 0,-1-283 332 0 0,3 9-1 0 0,-5 0 0 0 0,-5 42 189 0 0,-3-130-5 0 0,-1 0 1 0 0,0 1-1 0 0,-1-1 0 0 0,0 0 0 0 0,-2 0 0 0 0,1-1 0 0 0,-2 0 0 0 0,0 1 0 0 0,-3 2 5 0 0,7-11 0 0 0,-1-1 0 0 0,-1 0 0 0 0,1 1 0 0 0,-1-2 0 0 0,1 1 0 0 0,-1 0 0 0 0,-1-1 0 0 0,1 0 0 0 0,-1 1 0 0 0,0-2 0 0 0,1 1 0 0 0,-2-1 0 0 0,1 1 0 0 0,0-2 0 0 0,-1 1-1 0 0,1 0 1 0 0,-1-1 0 0 0,0 0 0 0 0,0 0 0 0 0,0-1 0 0 0,0 0 0 0 0,0 0 0 0 0,0 0 0 0 0,-2-1 0 0 0,3 0 2 0 0,-1 0 1 0 0,0 0-1 0 0,0-1 0 0 0,1 0 1 0 0,-1 0-1 0 0,0 0 0 0 0,1-1 1 0 0,-1 1-1 0 0,1-1 0 0 0,0-1 1 0 0,0 1-1 0 0,0-1 0 0 0,0 0 1 0 0,0 0-1 0 0,0-1 0 0 0,1 1 1 0 0,-1-1-1 0 0,1 0 0 0 0,0 0 1 0 0,0 0-1 0 0,1-1 0 0 0,-1 1 1 0 0,1-1-1 0 0,-2-5-2 0 0,0 2 4 0 0,1 0 0 0 0,0-1 0 0 0,1 1 0 0 0,0-1 0 0 0,1 0 0 0 0,-1 0 1 0 0,2 0-1 0 0,-1 0 0 0 0,1 0 0 0 0,1 0 0 0 0,-1 0 0 0 0,2-1 0 0 0,-1 1 0 0 0,1 0 0 0 0,1 0 0 0 0,-1 0 0 0 0,2 0 0 0 0,-1 0 0 0 0,3-6-4 0 0,11-12 17 0 0,2 0 0 0 0,0 1 0 0 0,1 1 0 0 0,2 1 0 0 0,0 1 0 0 0,2 1 0 0 0,0 0 0 0 0,2 2 0 0 0,0 1 0 0 0,1 1 0 0 0,23-11-17 0 0,101-58-2293 0 0,-100 60 623 0 0,-30 15-4834 0 0,-6 4-5883 0 0</inkml:trace>
  <inkml:trace contextRef="#ctx0" brushRef="#br0" timeOffset="4634.182">4198 1019 0 0 0,'0'0'251'0'0,"0"0"223"0"0,0 0 29 0 0,0 0 48 0 0,0 0 69 0 0,0 0 92 0 0,6-7 122 0 0,3-3-504 0 0,14-19 1183 0 0,-5 10 2689 0 0,-20 21 3513 0 0,-6 4-3936 0 0,-44 47-3598 0 0,46-44-170 0 0,0 1 1 0 0,0-1-1 0 0,0 1 1 0 0,1 0-1 0 0,1 0 1 0 0,0 1-1 0 0,0 0 1 0 0,1-1-1 0 0,1 1 1 0 0,0 0-1 0 0,0 0 1 0 0,1 0-1 0 0,0 0 1 0 0,1 1-1 0 0,0-1 1 0 0,2 9-12 0 0,-1-16 15 0 0,0 0 0 0 0,0 0 0 0 0,1-1 0 0 0,-1 1 0 0 0,1 0 1 0 0,0-1-1 0 0,0 1 0 0 0,0-1 0 0 0,0 1 0 0 0,1-1 0 0 0,-1 0 1 0 0,1 0-1 0 0,0 0 0 0 0,0 0 0 0 0,0-1 0 0 0,0 1 0 0 0,1-1 1 0 0,-1 0-1 0 0,1 0 0 0 0,-1 0 0 0 0,1 0 0 0 0,0-1 0 0 0,0 0 1 0 0,0 1-1 0 0,-1-1 0 0 0,1 0 0 0 0,3 0-15 0 0,3 0 117 0 0,0 0 0 0 0,0 0 0 0 0,0 0 0 0 0,0-1 1 0 0,0-1-1 0 0,0 0 0 0 0,0 0 0 0 0,0-1 0 0 0,0 0 0 0 0,5-3-117 0 0,1 0 104 0 0,-1-1 0 0 0,0 0 0 0 0,0-1 0 0 0,-1 0-1 0 0,0-2 1 0 0,0 0 0 0 0,-1 0 0 0 0,0-1 0 0 0,-1 0 0 0 0,0-1 0 0 0,-1-1-1 0 0,0 0 1 0 0,0-1 0 0 0,-1 0 0 0 0,-1 0 0 0 0,-1-1 0 0 0,0 0 0 0 0,0 0 0 0 0,-1-1-1 0 0,-1 0 1 0 0,-1 0 0 0 0,0-1 0 0 0,-1 0 0 0 0,-1 1 0 0 0,0-1 0 0 0,-1-1 0 0 0,0-9-104 0 0,-3 19-53 0 0,-1 0 1 0 0,1 1 0 0 0,-1-1-1 0 0,-1 1 1 0 0,1 0 0 0 0,-1 0-1 0 0,0 0 1 0 0,0 0 0 0 0,-1 0-1 0 0,0 1 1 0 0,0-1 0 0 0,0 1-1 0 0,-1 0 1 0 0,1 0 0 0 0,-1 1-1 0 0,0-1 1 0 0,-1 1 0 0 0,1 0-1 0 0,-1 1 1 0 0,0-1 0 0 0,0 1-1 0 0,0 0 1 0 0,0 1 0 0 0,0 0-1 0 0,-1-1 1 0 0,1 2 0 0 0,-1-1-1 0 0,1 1 1 0 0,-1 0 0 0 0,0 0-1 0 0,1 1 1 0 0,-1 0 0 0 0,0 0-1 0 0,0 1 1 0 0,1 0-1 0 0,-1 0 1 0 0,0 0 0 0 0,1 1-1 0 0,0 0 1 0 0,-1 0 0 0 0,-4 3 52 0 0,-79 53-2643 0 0,66-33-623 0 0,2 2-3289 0 0,9-10-4741 0 0</inkml:trace>
  <inkml:trace contextRef="#ctx0" brushRef="#br0" timeOffset="5320.009">4724 1184 5377 0 0,'0'0'3900'0'0,"0"0"-1813"0"0,0 0-798 0 0,0 0-12 0 0,0 0 172 0 0,0 0 28 0 0,0 0-221 0 0,0 0-283 0 0,0 0-195 0 0,0 0-125 0 0,0 0-54 0 0,0 0-21 0 0,0 0-45 0 0,18-31-61 0 0,56-96-62 0 0,-4 12 791 0 0,9-12-273 0 0,-79 127-938 0 0,0 0-1 0 0,0 0 1 0 0,0 1-1 0 0,0-1 1 0 0,1 0-1 0 0,-1 0 1 0 0,0 1-1 0 0,0-1 1 0 0,0 0-1 0 0,0 0 1 0 0,1 1-1 0 0,-1-1 1 0 0,0 0-1 0 0,0 0 0 0 0,1 0 1 0 0,-1 0-1 0 0,0 1 1 0 0,0-1-1 0 0,1 0 1 0 0,-1 0-1 0 0,0 0 1 0 0,1 0-1 0 0,-1 0 1 0 0,0 0-1 0 0,0 0 1 0 0,1 0-1 0 0,-1 0 1 0 0,0 0-1 0 0,1 0 1 0 0,-1 0-1 0 0,0 0 0 0 0,0 0 1 0 0,1 0-1 0 0,-1 0 1 0 0,0 0-1 0 0,1 0 1 0 0,-1 0-1 0 0,0 0 1 0 0,0 0-1 0 0,1-1 11 0 0,-1 10 45 0 0,-1 27 33 0 0,0-19-69 0 0,0 0 0 0 0,1 0 1 0 0,1 0-1 0 0,1 1 0 0 0,0-1 1 0 0,1 0-1 0 0,1-1 0 0 0,0 1 1 0 0,2-1-1 0 0,0 0 0 0 0,0 0-9 0 0,-4-12 48 0 0,1 0-1 0 0,-1 0 0 0 0,1-1 1 0 0,0 1-1 0 0,0-1 0 0 0,0 0 1 0 0,0 0-1 0 0,1 0 0 0 0,-1 0 1 0 0,1 0-1 0 0,0-1 0 0 0,0 0 1 0 0,0 0-1 0 0,0 0 1 0 0,0 0-1 0 0,0 0 0 0 0,0-1 1 0 0,1 0-1 0 0,-1 0 0 0 0,0 0 1 0 0,1 0-1 0 0,-1-1 0 0 0,1 0 1 0 0,-1 0-1 0 0,1 0 0 0 0,-1 0 1 0 0,1-1-1 0 0,-1 1 0 0 0,0-1 1 0 0,1 0-1 0 0,-1-1 0 0 0,0 1 1 0 0,1-1-1 0 0,-1 0 0 0 0,0 0 1 0 0,-1 0-1 0 0,1 0 0 0 0,0-1 1 0 0,0 0-1 0 0,2-2-47 0 0,11-14 210 0 0,0 0 1 0 0,-2-1-1 0 0,0-1 0 0 0,-1 0 1 0 0,-1-1-1 0 0,-2 0 0 0 0,0-1 1 0 0,-1 0-1 0 0,-1-1 0 0 0,4-19-210 0 0,-2-53-1139 0 0,-11 96 64 0 0,0 0-896 0 0,0 0-2915 0 0,0 0-7255 0 0</inkml:trace>
  <inkml:trace contextRef="#ctx0" brushRef="#br0" timeOffset="6108.932">5786 845 14435 0 0,'0'0'1506'0'0,"0"0"-393"0"0,0 0-128 0 0,0 0 64 0 0,0 0 17 0 0,0 0-107 0 0,0 0-187 0 0,0 0-168 0 0,-33 3-180 0 0,-104 10-96 0 0,70 8 19 0 0,57-14-286 0 0,1-2-44 0 0,1 0 0 0 0,-1 1 0 0 0,1 0 0 0 0,0 0 0 0 0,1 1-1 0 0,0 0 1 0 0,0 0 0 0 0,0 1 0 0 0,1 0 0 0 0,0 0 0 0 0,1 0 0 0 0,0 1 0 0 0,0 0 0 0 0,1 0-1 0 0,0 0 1 0 0,0 1 0 0 0,1-1 0 0 0,0 1 0 0 0,1 0 0 0 0,0 0 0 0 0,0 3-17 0 0,4-9 5 0 0,0-1 0 0 0,1 1 0 0 0,-1-1 0 0 0,1 1 0 0 0,0-1 0 0 0,0 0 0 0 0,0 0 0 0 0,0 0 0 0 0,0-1 0 0 0,0 1 0 0 0,1-1 0 0 0,0 0 0 0 0,-1 0 0 0 0,1 0 0 0 0,0 0 0 0 0,0 0 0 0 0,0-1 0 0 0,0 0 0 0 0,0 0 0 0 0,0 0 0 0 0,0 0 0 0 0,0-1 0 0 0,1 0 0 0 0,-1 0 0 0 0,0 0 0 0 0,0 0 0 0 0,1 0 0 0 0,-1-1 0 0 0,0 0 0 0 0,0 0 0 0 0,0 0 0 0 0,1-1-5 0 0,-3 2 9 0 0,22-4 78 0 0,1-2 0 0 0,-1-1-1 0 0,0-1 1 0 0,-1-1 0 0 0,0-1 0 0 0,-1-1 0 0 0,1-1-1 0 0,-2-1 1 0 0,0-1 0 0 0,-1-1 0 0 0,0 0-1 0 0,-1-2 1 0 0,-1 0 0 0 0,0-1 0 0 0,-1-2-87 0 0,37-30 166 0 0,-48 45-109 0 0,-6 5-63 0 0,0 1 0 0 0,0-1 1 0 0,0 0-1 0 0,0 0 0 0 0,0 1 1 0 0,0-1-1 0 0,0 0 1 0 0,0 1-1 0 0,1-1 0 0 0,-1 0 1 0 0,0 0-1 0 0,0 1 0 0 0,0-1 1 0 0,0 0-1 0 0,0 0 1 0 0,1 1-1 0 0,-1-1 0 0 0,0 0 1 0 0,0 0-1 0 0,0 0 0 0 0,1 1 1 0 0,-1-1-1 0 0,0 0 1 0 0,0 0-1 0 0,1 0 0 0 0,-1 0 1 0 0,0 1-1 0 0,0-1 0 0 0,1 0 1 0 0,-1 0-1 0 0,0 0 1 0 0,1 0-1 0 0,-1 0 0 0 0,0 0 1 0 0,0 0-1 0 0,1 0 0 0 0,-1 0 1 0 0,0 0-1 0 0,1 0 1 0 0,-1 0-1 0 0,0 0 0 0 0,1 0 1 0 0,-1 0-1 0 0,0 0 0 0 0,0 0 1 0 0,1-1-1 0 0,-1 1 1 0 0,0 0-1 0 0,0 0 0 0 0,1 0 1 0 0,-1 0-1 0 0,0-1 1 0 0,0 1-1 0 0,1 0 0 0 0,-1 0 1 0 0,0 0-1 0 0,0-1 0 0 0,0 1 1 0 0,1 0-1 0 0,-1 0 1 0 0,0-1-1 0 0,0 1 0 0 0,0 0 1 0 0,0 0-1 0 0,0-1 6 0 0,7 38-79 0 0,-8-30 73 0 0,1 0 0 0 0,0-1 0 0 0,0 1 0 0 0,1 0 0 0 0,0-1 0 0 0,0 1 0 0 0,0 0 0 0 0,1-1-1 0 0,0 0 1 0 0,0 1 0 0 0,1-1 0 0 0,-1 0 0 0 0,1 0 0 0 0,1 0 0 0 0,-1-1 0 0 0,1 1 0 0 0,0-1-1 0 0,1 0 1 0 0,-1 0 0 0 0,1 0 0 0 0,0 0 0 0 0,0-1 0 0 0,0 0 0 0 0,1 0 0 0 0,-1 0 0 0 0,1-1-1 0 0,0 0 1 0 0,0 0 0 0 0,0 0 0 0 0,1-1 0 0 0,3 1 6 0 0,-2-3 38 0 0,1 0 1 0 0,-1 0-1 0 0,1-1 0 0 0,-1-1 0 0 0,1 1 1 0 0,-1-1-1 0 0,0-1 0 0 0,0 1 0 0 0,0-1 1 0 0,0-1-1 0 0,0 0 0 0 0,0 0 1 0 0,-1 0-1 0 0,0-1 0 0 0,0 0 0 0 0,0 0 1 0 0,-1-1-1 0 0,0 0 0 0 0,0 0 1 0 0,3-4-39 0 0,26-25 258 0 0,-1-3 1 0 0,-2-1 0 0 0,-1-1-1 0 0,14-27-258 0 0,-23 27 18 0 0,-1-2 0 0 0,-2 0 0 0 0,-2-1-1 0 0,-2 0 1 0 0,-2-1 0 0 0,-1-1 0 0 0,-3 0-1 0 0,-2-1 1 0 0,-2 0 0 0 0,-1 0 0 0 0,-3 0-1 0 0,-2 0 1 0 0,-2-7-18 0 0,3 44-10 0 0,0 0 0 0 0,-1 0 0 0 0,0 0 0 0 0,0 0-1 0 0,-1 1 1 0 0,0-1 0 0 0,-1 0 0 0 0,0 1 0 0 0,0 0 0 0 0,-1-1 0 0 0,0 1-1 0 0,0 1 1 0 0,-1-1 0 0 0,0 1 0 0 0,-4-5 10 0 0,5 10-12 0 0,1 1 1 0 0,-1-1-1 0 0,0 1 1 0 0,0 0-1 0 0,1 0 0 0 0,-1 0 1 0 0,0 1-1 0 0,0-1 1 0 0,0 1-1 0 0,0 0 0 0 0,0 0 1 0 0,0 0-1 0 0,0 1 0 0 0,0-1 1 0 0,0 1-1 0 0,0 0 1 0 0,0 0-1 0 0,0 0 0 0 0,1 1 1 0 0,-1 0-1 0 0,1-1 0 0 0,-1 1 1 0 0,1 0-1 0 0,-1 1 1 0 0,1-1-1 0 0,0 0 0 0 0,0 1 1 0 0,-2 2 11 0 0,-13 17 13 0 0,2 1 1 0 0,1 1 0 0 0,0 0 0 0 0,2 1-1 0 0,1 0 1 0 0,1 1 0 0 0,1 0 0 0 0,1 1-1 0 0,1 0 1 0 0,2 0 0 0 0,1 1-1 0 0,1 0 1 0 0,1 0 0 0 0,1 0 0 0 0,2 0-1 0 0,1 0 1 0 0,3 15-14 0 0,1 12 132 0 0,4 0 0 0 0,1-1 0 0 0,3-1 0 0 0,2 1 0 0 0,3-2 0 0 0,2-1 0 0 0,2 0 0 0 0,2-1 0 0 0,2-2 0 0 0,3 0 0 0 0,1-2 0 0 0,3-2 0 0 0,6 5-132 0 0,192 209 451 0 0,-197-209-389 0 0,-34-48-28 0 0,0-1-11 0 0,0 0 5 0 0,-10-31-487 0 0,7 15-303 0 0,-1-4-1680 0 0,3 7-4368 0 0,1 4-5769 0 0</inkml:trace>
  <inkml:trace contextRef="#ctx0" brushRef="#br0" timeOffset="19272.29">7448 129 0 0 0,'0'0'1444'0'0,"0"0"246"0"0,0 0 85 0 0,0 0 51 0 0,0 0 121 0 0,0 0 0 0 0,0 0-153 0 0,0 0-217 0 0,0 0-234 0 0,0 0-174 0 0,-3-8-121 0 0,-13-20-87 0 0,12 21-97 0 0,4 7-77 0 0,0 0-96 0 0,0 0-113 0 0,0 0-90 0 0,0 0-98 0 0,0 0-48 0 0,0 0-45 0 0,0 0-42 0 0,0 0-47 0 0,0 0-47 0 0,0 0-39 0 0,0 0-29 0 0,1 6 183 0 0,54 244 1949 0 0,-43-95-1672 0 0,-7 0 1 0 0,-9 62-554 0 0,-18-11 244 0 0,12-115-994 0 0,1-137-2970 0 0,8 26-2415 0 0,1 12-2667 0 0</inkml:trace>
  <inkml:trace contextRef="#ctx0" brushRef="#br0" timeOffset="19558.572">7067 722 9290 0 0,'0'0'2060'0'0,"0"0"-517"0"0,0 0-576 0 0,0 0-133 0 0,0 0 34 0 0,0 0-10 0 0,0 0-57 0 0,0 0 30 0 0,0 0 50 0 0,0 0 58 0 0,0 0 31 0 0,0 0-110 0 0,0 0-93 0 0,37-4-52 0 0,121-14-45 0 0,-18-15 424 0 0,184-69 130 0 0,-245 87-1124 0 0,-25 14-929 0 0,-45 24-4594 0 0,-9-21 3766 0 0,0 3-7616 0 0</inkml:trace>
  <inkml:trace contextRef="#ctx0" brushRef="#br0" timeOffset="20141.892">7953 768 256 0 0,'0'0'1754'0'0,"0"0"-54"0"0,0 0 15 0 0,0 0 8 0 0,0 0-144 0 0,0 0-199 0 0,0 0-199 0 0,0 0-213 0 0,0 0-87 0 0,0 0-15 0 0,0 0 0 0 0,0 0 12 0 0,-2 2 5830 0 0,-10 13-6378 0 0,-72 122-79 0 0,77-121-238 0 0,1 0 0 0 0,0 0 0 0 0,1 0 0 0 0,1 1 0 0 0,1-1 0 0 0,0 1 0 0 0,1 0 0 0 0,1 0 0 0 0,1 0 1 0 0,0 0-1 0 0,1 5-13 0 0,0-18 17 0 0,0 0 1 0 0,0 0-1 0 0,0 0 1 0 0,0 0-1 0 0,0 0 1 0 0,1 0-1 0 0,0 0 1 0 0,0-1-1 0 0,0 1 1 0 0,0-1-1 0 0,1 1 1 0 0,-1-1-1 0 0,1 0 1 0 0,0 0-1 0 0,0 0 1 0 0,0 0-1 0 0,0 0 1 0 0,0-1-1 0 0,1 1 1 0 0,-1-1-1 0 0,1 0 1 0 0,0 0-1 0 0,-1 0 1 0 0,1-1-1 0 0,0 1 1 0 0,0-1-1 0 0,0 0 1 0 0,0 0-1 0 0,3 0-17 0 0,2 0 101 0 0,0 0 0 0 0,0 0 0 0 0,0-1 0 0 0,0 0 0 0 0,1 0 0 0 0,-1-1-1 0 0,0 0 1 0 0,0-1 0 0 0,0 0 0 0 0,0 0 0 0 0,-1-1 0 0 0,1-1 0 0 0,2 0-101 0 0,12-8 184 0 0,-1 0 0 0 0,0-1 1 0 0,-1-2-1 0 0,0 0 1 0 0,-1-1-1 0 0,-1-1 0 0 0,0-1 1 0 0,12-16-185 0 0,-23 24 51 0 0,-1 0 1 0 0,1 0-1 0 0,-2 0 1 0 0,1-1 0 0 0,-2 0-1 0 0,1 0 1 0 0,-2-1-1 0 0,1 1 1 0 0,-2-1 0 0 0,1 0-1 0 0,-2 0 1 0 0,1 0-1 0 0,-2-1 1 0 0,0 1 0 0 0,0-1-1 0 0,-1 1 1 0 0,-1 0-1 0 0,0-1 1 0 0,-1-3-52 0 0,1 10-5 0 0,-1 0 1 0 0,1 0-1 0 0,-1 0 0 0 0,-1 1 0 0 0,1-1 1 0 0,-1 1-1 0 0,0-1 0 0 0,0 1 1 0 0,-1 0-1 0 0,1 0 0 0 0,-1 1 1 0 0,0-1-1 0 0,0 1 0 0 0,-1 0 1 0 0,1 0-1 0 0,-1 0 0 0 0,0 0 1 0 0,0 1-1 0 0,-1 0 0 0 0,1 0 1 0 0,0 0-1 0 0,-1 1 0 0 0,0 0 1 0 0,1 0-1 0 0,-1 0 0 0 0,0 1 1 0 0,-6-1 4 0 0,2 0-159 0 0,0 1 0 0 0,0 1 0 0 0,0-1 1 0 0,0 2-1 0 0,0-1 0 0 0,0 1 1 0 0,0 1-1 0 0,0 0 0 0 0,0 0 0 0 0,1 1 1 0 0,-1 0-1 0 0,1 1 0 0 0,0 0 0 0 0,0 0 1 0 0,0 1-1 0 0,-7 5 159 0 0,-34 30-3366 0 0,20-9-4907 0 0,16-15-3524 0 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47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141 701 0 0 0,'0'0'332'0'0,"0"0"812"0"0,0 0 350 0 0,0 0 202 0 0,0 0 54 0 0,0 0-132 0 0,0 0-245 0 0,0 0-322 0 0,0 0-279 0 0,0 0-169 0 0,0 0-77 0 0,0 0-41 0 0,0 0 82 0 0,4 12 1841 0 0,3-10-2092 0 0,0 0-1 0 0,1-1 1 0 0,-1 0-1 0 0,0 0 1 0 0,0-1-1 0 0,0 1 0 0 0,1-2 1 0 0,-1 1-1 0 0,0-1 1 0 0,0 0-1 0 0,0-1 1 0 0,0 1-1 0 0,0-1 0 0 0,0-1 1 0 0,0 1-1 0 0,-1-1 1 0 0,1-1-1 0 0,-1 1 1 0 0,0-1-1 0 0,0 0 0 0 0,1-1-315 0 0,4-1 149 0 0,0-1-1 0 0,0-1 0 0 0,0 0 0 0 0,-1 0 1 0 0,0-1-1 0 0,-1 0 0 0 0,0-1 1 0 0,0 0-1 0 0,-1 0 0 0 0,0-1 0 0 0,-1 0 1 0 0,0-1-149 0 0,-6 9 11 0 0,1 1 0 0 0,-1-1 0 0 0,0 1 0 0 0,0-1 0 0 0,0 0 1 0 0,0 1-1 0 0,-1-1 0 0 0,1 0 0 0 0,-1 0 0 0 0,0 0 1 0 0,0 0-1 0 0,0 1 0 0 0,0-1 0 0 0,0 0 0 0 0,0 0 0 0 0,-1 0 1 0 0,0 0-1 0 0,1 1 0 0 0,-1-1 0 0 0,0 0 0 0 0,0 1 1 0 0,-1-1-1 0 0,1 0 0 0 0,0 1 0 0 0,-1 0 0 0 0,1-1 0 0 0,-1 1 1 0 0,0 0-1 0 0,0 0 0 0 0,0 0 0 0 0,0 0 0 0 0,0 0 0 0 0,-1 0 1 0 0,1 1-1 0 0,0-1 0 0 0,-1 1 0 0 0,1-1 0 0 0,-1 1 1 0 0,-2-1-12 0 0,-5-1-40 0 0,0 0 0 0 0,0 1-1 0 0,0 0 1 0 0,0 1 0 0 0,0 0 0 0 0,-1 1 0 0 0,1 0 0 0 0,0 0 0 0 0,-1 1 0 0 0,1 0 0 0 0,0 1 0 0 0,0 0 0 0 0,0 1 0 0 0,0 0 0 0 0,0 1 0 0 0,1 0 0 0 0,-1 0 0 0 0,1 1 0 0 0,0 0 0 0 0,1 0 0 0 0,-1 2 40 0 0,-4 1-11 0 0,0 2-1 0 0,1-1 1 0 0,0 2 0 0 0,1 0 0 0 0,0 0-1 0 0,1 1 1 0 0,0 0 0 0 0,0 1 0 0 0,2 0-1 0 0,0 0 1 0 0,0 1 0 0 0,1 0 0 0 0,-3 10 11 0 0,6-18 16 0 0,1 0-1 0 0,0 1 1 0 0,0-1 0 0 0,1 1 0 0 0,0 0-1 0 0,0 0 1 0 0,1 0 0 0 0,-1 0 0 0 0,1 0 0 0 0,1 0-1 0 0,-1 0 1 0 0,1 0 0 0 0,1 0 0 0 0,-1 0-1 0 0,1 0 1 0 0,1 0 0 0 0,-1 0 0 0 0,1 0 0 0 0,0-1-1 0 0,0 1 1 0 0,1 0 0 0 0,0-1 0 0 0,0 0-1 0 0,1 0 1 0 0,0 0 0 0 0,0 0 0 0 0,0 0 0 0 0,1-1-1 0 0,-1 1 1 0 0,1-1 0 0 0,1-1 0 0 0,-1 1-1 0 0,1-1 1 0 0,0 0 0 0 0,0 0 0 0 0,0 0-16 0 0,18 4 69 0 0,1-1 0 0 0,1-2-1 0 0,-1 0 1 0 0,1-1 0 0 0,0-2 0 0 0,0-1 0 0 0,-1-1 0 0 0,23-2-69 0 0,-24-1-105 0 0,0-1 1 0 0,0-1 0 0 0,0-1 0 0 0,-1-1 0 0 0,0-1-1 0 0,0-1 1 0 0,3-2 104 0 0,46-14-2418 0 0,-28 12-6614 0 0,-29 8-2195 0 0</inkml:trace>
  <inkml:trace contextRef="#ctx0" brushRef="#br0" timeOffset="421.075">1166 509 7354 0 0,'0'0'4048'0'0,"0"0"-1836"0"0,0 0-740 0 0,0 0-42 0 0,0 0-42 0 0,0 0-120 0 0,0 0-184 0 0,0 0-215 0 0,0 0-221 0 0,0 0-154 0 0,0 0-112 0 0,-37 11-103 0 0,-119 37-47 0 0,148-46-206 0 0,1 0-1 0 0,0 0 1 0 0,0 1 0 0 0,0 0 0 0 0,0 1 0 0 0,1-1 0 0 0,-1 1 0 0 0,1 1 0 0 0,0-1 0 0 0,0 1 0 0 0,1 0 0 0 0,-3 3-26 0 0,-6 6 71 0 0,10-10-50 0 0,-7 3-4 0 0,1 1 0 0 0,0 0 0 0 0,1 0-1 0 0,0 1 1 0 0,0 0 0 0 0,1 1 0 0 0,0 0 0 0 0,1 0 0 0 0,0 1 0 0 0,0 0 0 0 0,1 0 0 0 0,1 1-1 0 0,0-1 1 0 0,0 1 0 0 0,1 0 0 0 0,1 1 0 0 0,0-1 0 0 0,1 1 0 0 0,-1 10-17 0 0,3-20 1 0 0,1 0 0 0 0,0 0 0 0 0,-1-1 0 0 0,1 1 0 0 0,1 0 0 0 0,-1 0 0 0 0,0 0 0 0 0,1-1 1 0 0,-1 1-1 0 0,1 0 0 0 0,0-1 0 0 0,0 0 0 0 0,0 1 0 0 0,0-1 0 0 0,0 0 0 0 0,0 0 0 0 0,1 0 0 0 0,-1 0 0 0 0,1-1 0 0 0,-1 1 0 0 0,1-1 1 0 0,0 1-1 0 0,-1-1 0 0 0,1 0 0 0 0,0 0 0 0 0,0 0 0 0 0,0 0 0 0 0,0-1 0 0 0,1 1-1 0 0,92-1 476 0 0,-68-11-363 0 0,-1 0 0 0 0,0-2 1 0 0,-1-1-1 0 0,-1-1 0 0 0,-1-2 1 0 0,0 0-1 0 0,-1-1 0 0 0,0-2 1 0 0,-2 0-1 0 0,0-1 0 0 0,6-10-113 0 0,1 3 62 0 0,8-8 66 0 0,-35 36-148 0 0,-1 0-32 0 0,0 0-23 0 0,0 5 30 0 0,-1 19-36 0 0,1-1 1 0 0,2 1-1 0 0,0 0 0 0 0,1-1 0 0 0,2 0 1 0 0,1 4 80 0 0,-5-25-93 0 0,0 1 1 0 0,0-1-1 0 0,0 0 1 0 0,1 1 0 0 0,-1-1-1 0 0,1 0 1 0 0,-1 0-1 0 0,1 0 1 0 0,0 0-1 0 0,0-1 1 0 0,0 1 0 0 0,0 0-1 0 0,0-1 1 0 0,0 1-1 0 0,0-1 1 0 0,1 0-1 0 0,-1 0 1 0 0,0 0 0 0 0,1 0-1 0 0,-1 0 1 0 0,1 0-1 0 0,-1-1 1 0 0,1 1-1 0 0,-1-1 1 0 0,3 1 92 0 0,18-2-3906 0 0,-2-5-3939 0 0,-14 5-3012 0 0</inkml:trace>
  <inkml:trace contextRef="#ctx0" brushRef="#br0" timeOffset="718.784">1835 547 7682 0 0,'0'0'3540'0'0,"0"0"-1071"0"0,0 0-539 0 0,0 0-223 0 0,0 0-208 0 0,0 0-204 0 0,0 0-220 0 0,0 0-262 0 0,0 0-203 0 0,0 0-126 0 0,0 0-108 0 0,0 0-51 0 0,0 0-40 0 0,-28 8-26 0 0,-88 26-41 0 0,39 9 111 0 0,70-38-321 0 0,-1 0 0 0 0,1 1-1 0 0,0 0 1 0 0,0 0 0 0 0,1 0 0 0 0,0 1 0 0 0,0 0 0 0 0,0 0-1 0 0,1 1 1 0 0,0 0 0 0 0,1-1 0 0 0,0 2 0 0 0,0-1 0 0 0,0 0-1 0 0,1 1 1 0 0,1 0 0 0 0,-1-1 0 0 0,1 1 0 0 0,1 0 0 0 0,0 0-1 0 0,0 0 1 0 0,0 0 0 0 0,2 9-8 0 0,3-11-14 0 0,1 0 0 0 0,0 0 0 0 0,1-1 0 0 0,0 0 0 0 0,-1 0 0 0 0,2-1 1 0 0,-1 1-1 0 0,1-1 0 0 0,0-1 0 0 0,0 1 0 0 0,0-1 0 0 0,1 0 0 0 0,-1-1 0 0 0,1 0 0 0 0,0 0 0 0 0,0 0 0 0 0,0-1 0 0 0,0-1 0 0 0,0 1 1 0 0,1-1-1 0 0,-1-1 0 0 0,0 1 0 0 0,1-1 0 0 0,-1-1 0 0 0,0 0 14 0 0,8 3-122 0 0,0-2-1 0 0,0 0 1 0 0,0-1 0 0 0,0-1 0 0 0,0 0-1 0 0,0-2 1 0 0,0 1 0 0 0,-1-2 0 0 0,0 0-1 0 0,0-1 1 0 0,0 0 0 0 0,11-7 122 0 0,39-36-4115 0 0,-30 10-5249 0 0,-26 26-418 0 0</inkml:trace>
  <inkml:trace contextRef="#ctx0" brushRef="#br0" timeOffset="1222.516">2199 0 12731 0 0,'0'0'2610'0'0,"0"0"-1311"0"0,0 0-557 0 0,0 0 59 0 0,0 0 112 0 0,0 0 45 0 0,0 0-106 0 0,0 0-136 0 0,0 0-63 0 0,0 0-40 0 0,0 0-13 0 0,0 0-66 0 0,0 0-76 0 0,-2 32-50 0 0,-4 102-69 0 0,2 444 981 0 0,-2-393-1269 0 0,6-185-52 0 0,0 1 1 0 0,0 0-1 0 0,0-1 0 0 0,0 1 1 0 0,0 0-1 0 0,0 0 1 0 0,0-1-1 0 0,0 1 0 0 0,0 0 1 0 0,0-1-1 0 0,0 1 1 0 0,1 0-1 0 0,-1-1 0 0 0,0 1 1 0 0,0-1-1 0 0,1 1 1 0 0,-1 0-1 0 0,0-1 0 0 0,1 1 1 0 0,-1-1-1 0 0,0 1 1 0 0,1-1-1 0 0,-1 1 1 0 0,1-1-1 0 0,-1 1 0 0 0,1-1 1 0 0,-1 1-1 0 0,1-1 1 0 0,0 0-1 0 0,-1 1 0 0 0,1-1 1 0 0,-1 0-1 0 0,1 0 1 0 0,0 1-1 0 0,-1-1 0 0 0,1 0 1 0 0,0 0-1 0 0,-1 0 1 0 0,1 0-1 0 0,0 0 1 0 0,-1 0-1 0 0,1 0 0 0 0,0 0 1 0 0,-1 0-1 0 0,1 0 1 0 0,0 0-1 0 0,-1 0 0 0 0,1 0 1 0 0,0 0-1 0 0,-1-1 1 0 0,1 1-1 0 0,0 0 0 0 0,-1-1 1 0 0,1 1-1 0 0,-1 0 1 0 0,1-1-1 0 0,-1 1 0 0 0,1-1 1 0 0,-1 1-1 0 0,1-1 1 0 0,-1 1-1 0 0,1-1 1 0 0,-1 1-1 0 0,0-1 0 0 0,1 1 1 0 0,-1-1 0 0 0,41-37 217 0 0,-39 37-214 0 0,43-46 43 0 0,1 2-1 0 0,3 2 1 0 0,1 3 0 0 0,2 1-46 0 0,0 19 41 0 0,-49 40-49 0 0,-9 249 72 0 0,19-243-1749 0 0,-1-21-8210 0 0,-7-5-2391 0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50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205 639 8 0 0,'0'0'1564'0'0,"0"0"-167"0"0,0 0 159 0 0,0 0 283 0 0,0 0 195 0 0,0 0 8 0 0,0 0-211 0 0,0 0-264 0 0,0 0-268 0 0,0 0-241 0 0,0 0-159 0 0,-10-9-131 0 0,-34-27-122 0 0,15 36 224 0 0,25 3-744 0 0,-7 7-2 0 0,0 1-1 0 0,1 0 0 0 0,0 1 1 0 0,1 0-1 0 0,0 1 1 0 0,1 0-1 0 0,1 0 1 0 0,0 1-1 0 0,0 0 0 0 0,1 0 1 0 0,1 1-1 0 0,1-1 1 0 0,0 1-1 0 0,1 0 1 0 0,0 0-1 0 0,1 0 0 0 0,1 1 1 0 0,0-1-1 0 0,1 0 1 0 0,1 4-124 0 0,0-12 45 0 0,-1 0 1 0 0,1 0 0 0 0,1 0 0 0 0,-1-1-1 0 0,1 1 1 0 0,0-1 0 0 0,1 1 0 0 0,-1-1-1 0 0,1 0 1 0 0,0 0 0 0 0,1 0-1 0 0,0 0 1 0 0,0 0 0 0 0,0-1 0 0 0,0 0-1 0 0,1 0 1 0 0,0 0 0 0 0,0 0 0 0 0,0-1-1 0 0,1 0 1 0 0,-1 0 0 0 0,1 0 0 0 0,0-1-1 0 0,0 0 1 0 0,1 0 0 0 0,-1 0-1 0 0,0-1 1 0 0,1 0 0 0 0,0 0 0 0 0,-1-1-1 0 0,1 0 1 0 0,0 0 0 0 0,0 0 0 0 0,0-1-1 0 0,-1 0 1 0 0,1 0 0 0 0,0-1 0 0 0,0 0-1 0 0,0 0 1 0 0,-1-1 0 0 0,4-1-46 0 0,7-5 145 0 0,0 0 1 0 0,0-2-1 0 0,-1 0 1 0 0,0-1 0 0 0,-1-1-1 0 0,0 0 1 0 0,-1-1-1 0 0,-1-1 1 0 0,0 0-1 0 0,0 0 1 0 0,-1-2-1 0 0,-1 1 1 0 0,-1-1 0 0 0,2-6-146 0 0,-6 15 8 0 0,-1-1 0 0 0,0 0 0 0 0,-1-1 0 0 0,0 1 0 0 0,0-1 0 0 0,-1 0 1 0 0,0 0-1 0 0,-1 0 0 0 0,0 0 0 0 0,0 0 0 0 0,-1 0 0 0 0,0-1 1 0 0,0 1-1 0 0,-1-1 0 0 0,0 1 0 0 0,-1 0 0 0 0,0-1 0 0 0,-1 1 0 0 0,0 0 1 0 0,0 0-1 0 0,-1 0 0 0 0,0 0 0 0 0,-1 0 0 0 0,0 1 0 0 0,0-1 1 0 0,-1 1-1 0 0,0 0 0 0 0,0 0 0 0 0,-1 1 0 0 0,1 0 0 0 0,-2 0 0 0 0,1 0 1 0 0,-1 0-1 0 0,0 1 0 0 0,-3-1-8 0 0,-1 0-160 0 0,0 1 1 0 0,-1 0-1 0 0,0 1 0 0 0,0 0 1 0 0,0 1-1 0 0,0 0 1 0 0,-1 1-1 0 0,0 0 0 0 0,1 1 1 0 0,-1 1-1 0 0,0 0 0 0 0,0 0 1 0 0,0 1-1 0 0,0 1 1 0 0,0 0-1 0 0,-11 3 160 0 0,-67 33-10409 0 0,79-29-967 0 0</inkml:trace>
  <inkml:trace contextRef="#ctx0" brushRef="#br0" timeOffset="516.4">899 7 7658 0 0,'0'0'2251'0'0,"0"0"-606"0"0,0 0-280 0 0,0 0 38 0 0,0 0 2 0 0,0 0-87 0 0,0 0-218 0 0,0 0-266 0 0,0 0-157 0 0,0 0-35 0 0,0 0 19 0 0,0 0 21 0 0,11-7 2462 0 0,-15 152-210 0 0,37 133-2287 0 0,-15 319-283 0 0,-15-549-113 0 0,0-31-1045 0 0,-2-25-3469 0 0,-1-7 1598 0 0,0-3-4479 0 0,0 9-4074 0 0</inkml:trace>
  <inkml:trace contextRef="#ctx0" brushRef="#br0" timeOffset="769.38">587 546 12091 0 0,'0'0'1459'0'0,"0"0"-659"0"0,0 0-232 0 0,0 0 171 0 0,0 0 198 0 0,0 0 182 0 0,0 0-3 0 0,0 0-130 0 0,0 0-78 0 0,0 0-120 0 0,0 0-97 0 0,0 0-99 0 0,0 0-69 0 0,32 0-67 0 0,105-1-105 0 0,-36-18 204 0 0,145-79-319 0 0,-151 40-8194 0 0,-86 53-3430 0 0</inkml:trace>
  <inkml:trace contextRef="#ctx0" brushRef="#br0" timeOffset="1204.978">1255 88 15459 0 0,'0'0'1163'0'0,"0"0"-399"0"0,0 0-31 0 0,0 0 220 0 0,0 0 231 0 0,0 0 47 0 0,0 0-205 0 0,0 0-217 0 0,0 0-161 0 0,1 34-115 0 0,0 110-91 0 0,23 178 1035 0 0,-19-250-1408 0 0,-6-53-54 0 0,2 0 1 0 0,1 0-1 0 0,0 1 1 0 0,1-1-1 0 0,1-1 0 0 0,1 1 1 0 0,1-1-1 0 0,0 1 1 0 0,4 4-16 0 0,-10-22-1 0 0,1 0 1 0 0,-1 0-1 0 0,1 0 1 0 0,0 0 0 0 0,0 0-1 0 0,-1 0 1 0 0,1 0-1 0 0,0 0 1 0 0,0 0-1 0 0,0 0 1 0 0,0-1-1 0 0,0 1 1 0 0,0 0 0 0 0,0-1-1 0 0,0 1 1 0 0,0-1-1 0 0,1 1 1 0 0,-1-1-1 0 0,0 1 1 0 0,0-1 0 0 0,0 0-1 0 0,1 0 1 0 0,-1 0-1 0 0,0 1 1 0 0,0-1-1 0 0,1 0 1 0 0,-1-1-1 0 0,0 1 1 0 0,0 0 0 0 0,0 0-1 0 0,1 0 1 0 0,-1-1-1 0 0,0 1 1 0 0,0-1-1 0 0,0 1 1 0 0,0-1 0 0 0,1 1-1 0 0,-1-1 1 0 0,0 0-1 0 0,0 1 1 0 0,0-1-1 0 0,0 0 1 0 0,0 0 0 0 0,44-44 174 0 0,-35 33-164 0 0,17-17 8 0 0,1 1 0 0 0,2 2 0 0 0,1 1 0 0 0,26-16-18 0 0,9 17-56 0 0,-49 71 85 0 0,-1 178 219 0 0,-16-222-284 0 0,1-1 1 0 0,0 1-1 0 0,0 0 0 0 0,0-1 0 0 0,0 1 0 0 0,0-1 0 0 0,1 0 0 0 0,-1 1 0 0 0,1-1 0 0 0,-1 0 0 0 0,1 0 0 0 0,0 0 0 0 0,0 0 0 0 0,0 0 0 0 0,0-1 0 0 0,0 1 0 0 0,1 0 0 0 0,-1-1 0 0 0,0 0 0 0 0,1 1 0 0 0,-1-1 1 0 0,1 0-1 0 0,-1 0 0 0 0,1 0 36 0 0,12-19-5447 0 0,-13 13 417 0 0,2-3-7070 0 0</inkml:trace>
  <inkml:trace contextRef="#ctx0" brushRef="#br0" timeOffset="1941.435">1956 785 11594 0 0,'0'0'1561'0'0,"0"0"-482"0"0,0 0-115 0 0,0 0 28 0 0,0 0-58 0 0,0 0-103 0 0,0 0-131 0 0,0 0-87 0 0,0 0-58 0 0,0 0-62 0 0,0 0-21 0 0,0 0-37 0 0,34 5-27 0 0,104 14-6 0 0,-78-24 117 0 0,-53 1-402 0 0,0 0-63 0 0,-1 0 0 0 0,1 0 1 0 0,-1-1-1 0 0,-1 0 0 0 0,1 0 0 0 0,-1 0 0 0 0,1-1 1 0 0,-2 0-1 0 0,1 0 0 0 0,-1 0 0 0 0,1 0 1 0 0,-2-1-1 0 0,1 1 0 0 0,-1-1 0 0 0,0 0 1 0 0,0 0-1 0 0,-1-1 0 0 0,0 1 0 0 0,0 0 1 0 0,-1-1-1 0 0,0 1 0 0 0,0-1 0 0 0,-1 1 0 0 0,0-1 1 0 0,0 0-1 0 0,-1 1 0 0 0,-1-6-54 0 0,0 9-15 0 0,0 0 1 0 0,0 1-1 0 0,-1-1 0 0 0,1 0 0 0 0,-1 1 1 0 0,0 0-1 0 0,0 0 0 0 0,-1 0 0 0 0,1 0 1 0 0,0 0-1 0 0,-1 1 0 0 0,0-1 0 0 0,1 1 1 0 0,-1 0-1 0 0,0 0 0 0 0,0 0 0 0 0,-1 1 1 0 0,1 0-1 0 0,0-1 0 0 0,0 1 0 0 0,-1 1 1 0 0,1-1-1 0 0,0 1 0 0 0,-1 0 1 0 0,1 0-1 0 0,-1 0 0 0 0,1 0 0 0 0,0 1 1 0 0,-1-1-1 0 0,1 1 0 0 0,0 0 0 0 0,0 1 1 0 0,-1-1-1 0 0,1 1 0 0 0,0 0 15 0 0,-11 5-63 0 0,1 1-1 0 0,-1 1 1 0 0,2 0-1 0 0,-1 1 1 0 0,1 1 0 0 0,1 0-1 0 0,0 0 1 0 0,0 1-1 0 0,1 1 1 0 0,1 0-1 0 0,0 0 1 0 0,1 1 0 0 0,0 1-1 0 0,1-1 1 0 0,1 1-1 0 0,0 1 1 0 0,1-1-1 0 0,-1 7 64 0 0,5-17 4 0 0,-1 1 0 0 0,1-1-1 0 0,1 1 1 0 0,-1 0 0 0 0,1-1-1 0 0,0 1 1 0 0,0 0-1 0 0,1 0 1 0 0,0 0 0 0 0,0 0-1 0 0,0 0 1 0 0,1-1 0 0 0,0 1-1 0 0,0 0 1 0 0,0 0-1 0 0,1-1 1 0 0,-1 1 0 0 0,2-1-1 0 0,-1 1 1 0 0,0-1-1 0 0,1 0 1 0 0,0 0 0 0 0,0 0-1 0 0,1 0 1 0 0,-1 0 0 0 0,1-1-1 0 0,0 0 1 0 0,0 1-1 0 0,1-2 1 0 0,-1 1 0 0 0,1 0-1 0 0,0-1 1 0 0,0 0 0 0 0,0 0-1 0 0,2 1-3 0 0,15 2 105 0 0,1-1 1 0 0,-1-1-1 0 0,1-1 0 0 0,0 0 0 0 0,0-2 0 0 0,0-1 0 0 0,0-1 1 0 0,12-2-106 0 0,0-3 193 0 0,0-1 1 0 0,-1-1 0 0 0,1-3 0 0 0,-2 0-1 0 0,1-3 1 0 0,1-2-194 0 0,2 1 134 0 0,-17 7-71 0 0,0-1 0 0 0,-1-1 1 0 0,0-1-1 0 0,0-1 0 0 0,-1 0 0 0 0,0-1 0 0 0,-1-1 0 0 0,-1-1 1 0 0,-1 0-1 0 0,0-1 0 0 0,0-1 0 0 0,-2 0 0 0 0,0-1 0 0 0,-1-1 1 0 0,-1 1-1 0 0,4-11-63 0 0,-7 10 36 0 0,-1 1 1 0 0,-1-1 0 0 0,-1 0-1 0 0,0-1 1 0 0,-2 1-1 0 0,0-1 1 0 0,-1 0 0 0 0,-1 0-1 0 0,-1-11-36 0 0,-1 29-5 0 0,0 0 0 0 0,-1 0-1 0 0,1 0 1 0 0,-1 0-1 0 0,0 0 1 0 0,1 0 0 0 0,-1 0-1 0 0,0 1 1 0 0,0-1 0 0 0,0 1-1 0 0,0-1 1 0 0,0 1-1 0 0,-1 0 1 0 0,1 0 0 0 0,0 0-1 0 0,-1 0 1 0 0,1 0 0 0 0,-1 0-1 0 0,1 1 1 0 0,-1-1 0 0 0,1 1-1 0 0,-1-1 1 0 0,1 1-1 0 0,-1 0 1 0 0,1 0 0 0 0,-1 0-1 0 0,1 1 1 0 0,-1-1 0 0 0,1 1-1 0 0,-1-1 1 0 0,1 1 0 0 0,-1 0-1 0 0,1 0 1 0 0,0 0-1 0 0,-1 0 1 0 0,1 0 0 0 0,0 1-1 0 0,0-1 1 0 0,0 0 0 0 0,0 1-1 0 0,0 0 1 0 0,0 0 0 0 0,0 0 5 0 0,-6 3-10 0 0,0 0 0 0 0,1 1 1 0 0,-1 0-1 0 0,1 0 1 0 0,1 0-1 0 0,-1 1 0 0 0,1 0 1 0 0,0 0-1 0 0,1 1 1 0 0,0-1-1 0 0,0 1 0 0 0,1 1 1 0 0,0-1-1 0 0,0 0 1 0 0,1 1-1 0 0,0 0 0 0 0,0 0 1 0 0,1 0-1 0 0,0 0 0 0 0,0 4 10 0 0,4-9 1 0 0,0-1-1 0 0,0 1 1 0 0,0-1-1 0 0,0 0 1 0 0,1 1-1 0 0,-1-1 0 0 0,1 0 1 0 0,0 0-1 0 0,0-1 1 0 0,0 1-1 0 0,0-1 1 0 0,1 1-1 0 0,-1-1 0 0 0,1 0 1 0 0,-1 0-1 0 0,1-1 1 0 0,0 1-1 0 0,-1-1 1 0 0,1 1-1 0 0,0-1 0 0 0,0-1 1 0 0,0 1-1 0 0,0 0 1 0 0,0-1-1 0 0,3 0 0 0 0,60 12 94 0 0,-50-10-53 0 0,-1 0-1 0 0,1 1 1 0 0,0 0 0 0 0,-1 2 0 0 0,0 0 0 0 0,0 0 0 0 0,0 2-1 0 0,-1 0 1 0 0,0 1 0 0 0,0 0 0 0 0,0 2-41 0 0,-8-1 89 0 0,-1-1-1 0 0,0 1 1 0 0,0 1 0 0 0,-1-1 0 0 0,-1 1-1 0 0,1 0 1 0 0,-2 0 0 0 0,1 0 0 0 0,-1 1-1 0 0,-1-1 1 0 0,0 1 0 0 0,0-1-1 0 0,-1 1 1 0 0,0 0 0 0 0,-1 0 0 0 0,-1 0-1 0 0,1-1 1 0 0,-2 1 0 0 0,1 0 0 0 0,-2 2-89 0 0,0 44 205 0 0,3-57-246 0 0,8 25-1500 0 0,6-23-9222 0 0,-9-2-1730 0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8:01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7642 0 0,'0'0'1704'0'0,"0"0"-424"0"0,0 0-544 0 0,0 0-39 0 0,0 0 127 0 0,0 0 128 0 0,0 0 0 0 0,0 0-152 0 0,0 0-264 0 0,0 0-280 0 0,0 0-231 0 0,0 0-234 0 0,0-8-215 0 0,0 12-120 0 0,4 0-240 0 0,0 3-1280 0 0,-1-7-8923 0 0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8:06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0,'0'0'1094'0'0,"0"0"198"0"0,0 0 108 0 0,0 0-29 0 0,0 0-112 0 0,0 0-149 0 0,0 0-152 0 0,0 0-99 0 0,0 0-99 0 0,0 0-69 0 0,6 0 3525 0 0,-4 53-2449 0 0,-1-52-1653 0 0,0-1 1 0 0,0 1-1 0 0,-1 0 1 0 0,1-1-1 0 0,0 1 1 0 0,0-1-1 0 0,0 1 0 0 0,0-1 1 0 0,0 0-1 0 0,1 1 1 0 0,-1-1-1 0 0,0 0 1 0 0,0 0-1 0 0,0 0 1 0 0,0 0-1 0 0,0 0 0 0 0,0 0 1 0 0,0 0-1 0 0,0 0 1 0 0,0 0-1 0 0,1 0 1 0 0,-1 0-1 0 0,0-1 1 0 0,0 1-1 0 0,0-1 0 0 0,0 1 1 0 0,0 0-1 0 0,0-1 1 0 0,0 0-1 0 0,0 1 1 0 0,-1-1-1 0 0,1 0 1 0 0,0 1-1 0 0,0-1 0 0 0,0 0 1 0 0,-1 0-1 0 0,1 0 1 0 0,0 0-1 0 0,-1 1 1 0 0,1-1-1 0 0,-1 0 1 0 0,1 0-1 0 0,0-1-114 0 0,-1 1 51 0 0,1 1 1 0 0,-1-1-1 0 0,1 1 0 0 0,-1-1 1 0 0,1 0-1 0 0,-1 1 0 0 0,0-1 1 0 0,1 1-1 0 0,-1-1 0 0 0,0 0 1 0 0,0 1-1 0 0,1-1 0 0 0,-1 0 1 0 0,0 0-1 0 0,0 1 0 0 0,0-1 1 0 0,0 0-1 0 0,0 1 0 0 0,0-1 1 0 0,0 0-1 0 0,0 0 0 0 0,0 1 1 0 0,0-1-1 0 0,0 0 0 0 0,-1 1 1 0 0,1-1-1 0 0,0 0 0 0 0,0 1 1 0 0,-1-1-1 0 0,1 0 0 0 0,0 1 1 0 0,-1-1-1 0 0,1 1 0 0 0,-1-1 1 0 0,1 0-1 0 0,-1 1 0 0 0,1-1 1 0 0,-1 1-1 0 0,1 0 0 0 0,-1-1 1 0 0,1 1-1 0 0,-1-1 0 0 0,0 1 1 0 0,1 0-1 0 0,-1-1 0 0 0,0 1 1 0 0,1 0-1 0 0,-1 0 0 0 0,0-1 0 0 0,1 1 1 0 0,-1 0-1 0 0,0 0 0 0 0,1 0 1 0 0,-1 0-1 0 0,0 0-51 0 0,-30 28-9 0 0,31-23-228 0 0,0-5 86 0 0,0 0-248 0 0,0-8-9643 0 0,0 8-1777 0 0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8:15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1369 34 0 0 0,'0'0'331'0'0,"0"0"785"0"0,0 0 232 0 0,0-3 69 0 0,-1-2-940 0 0,0-12 6178 0 0,0 8 38 0 0,2 20-3125 0 0,40 143-1960 0 0,-10 141 155 0 0,-25-197-1458 0 0,18 402 796 0 0,-13-199-508 0 0,5-55-235 0 0,2-29-61 0 0,-8-138-203 0 0,-3 0 0 0 0,-4 1 0 0 0,-4 11-94 0 0,0-40 22 0 0,9 189 107 0 0,-4 125 27 0 0,-33-218-6 0 0,20 58-56 0 0,-15-136-12 0 0,13-35-90 0 0,11-33 0 0 0,0-12-4704 0 0,0 6-272 0 0,0 1-7040 0 0</inkml:trace>
  <inkml:trace contextRef="#ctx0" brushRef="#br0" timeOffset="6817.887">1 1748 240 0 0,'0'0'2261'0'0,"0"0"-636"0"0,0 0-303 0 0,0 0 22 0 0,0 0 43 0 0,0 0-7 0 0,0 0-118 0 0,0 0-239 0 0,0 0-230 0 0,0 0-170 0 0,0 0-93 0 0,6-6-41 0 0,21-20-20 0 0,15 17 1444 0 0,104 5 1988 0 0,401-16-1175 0 0,-282 31-2170 0 0,117-23 140 0 0,-78 5-456 0 0,-131 15-169 0 0,46 3 77 0 0,73-15 148 0 0,-37-11-112 0 0,126 15 20 0 0,1-4 108 0 0,-382 4-291 0 0,0 0 15 0 0,0 0 0 0 0,0 0 14 0 0,0 0 20 0 0,0 0 13 0 0,0 0-7 0 0,0 0 0 0 0,0 0-11 0 0,0 0-6 0 0,0 0 2 0 0,0 0-3 0 0,0 0-9 0 0,0 0-25 0 0,0 0-3 0 0,0 0-3 0 0,1 0-2 0 0,0 0 0 0 0,-1 0-4 0 0,0 0-16 0 0,0 0-6 0 0,0 0 1 0 0,0 0 14 0 0,0 0-10 0 0,0 0 10 0 0,0 0-17 0 0,18-3-2 0 0,138-1 583 0 0,-156 4-565 0 0,0 0-12 0 0,0 0-13 0 0,-1 0-6 0 0,-10 0-1206 0 0,-12 0-2785 0 0,8 4-2685 0 0,5-1-5073 0 0</inkml:trace>
  <inkml:trace contextRef="#ctx0" brushRef="#br0" timeOffset="11240.849">1471 1683 0 0 0,'0'0'757'0'0,"0"0"484"0"0,0 0 164 0 0,0 0-30 0 0,6 3 9494 0 0,-3-2-11389 0 0,42-33 2658 0 0,83-55-572 0 0,2-5-952 0 0,-16 10 631 0 0,-23 5-317 0 0,18-12-380 0 0,-27 20-34 0 0,66-27 243 0 0,-46 19-341 0 0,52-39 388 0 0,-95 77-570 0 0,73-57 250 0 0,-46 27-64 0 0,22-16-133 0 0,-49 46-141 0 0,66-41 117 0 0,-79 49-62 0 0,-39 24-54 0 0,-7 6-118 0 0,0 1-3 0 0,0 0-2 0 0,0 0 4 0 0,0 0 17 0 0,0 0 6 0 0,0 0-13 0 0,0 0 2 0 0,14-22 28 0 0,20-21-16 0 0,-33 42-58 0 0,0 1 7 0 0,0 0-13 0 0,0 0-20 0 0,-1 0 36 0 0,0 0 19 0 0,0 0-41 0 0,52-30 13 0 0,-10 3-8 0 0,-179 61 717 0 0,45-26-553 0 0,40-27 335 0 0,52 19-468 0 0,0 0 24 0 0,0 0 16 0 0,0 0 7 0 0,0 0-13 0 0,0 0-7 0 0,0 0-9 0 0,0 0-5 0 0,0 0-27 0 0,0 0 10 0 0,0 0 6 0 0,0 0-12 0 0,0 0-10 0 0,0 0 8 0 0,0 0-17 0 0,0 0 19 0 0,0 0-5 0 0,0 0-21 0 0,0 0 25 0 0,0 0 5 0 0,0 0 3 0 0,0 0-30 0 0,0 0-21 0 0,0 0 20 0 0,0 0 2 0 0,4 15 45 0 0,2-3-25 0 0,-1 1 0 0 0,0-1 1 0 0,-1 1-1 0 0,-1 0 0 0 0,0 0 0 0 0,0 1 0 0 0,-2-1 0 0 0,1 0 1 0 0,-2 1-1 0 0,0-1 0 0 0,0 1 0 0 0,-2 7-6 0 0,2 59 30 0 0,2 35-10 0 0,-2-114-21 0 0,0-1 9 0 0,0 0 8 0 0,0 0-15 0 0,0 0 10 0 0,0 0-4 0 0,0 0-13 0 0,0 0-2 0 0,0 0 4 0 0,1 0 11 0 0,0 0-11 0 0,-1 0 16 0 0,0 0-11 0 0,0 0 7 0 0,0 0-16 0 0,0 0-18 0 0,0 0 10 0 0,0 0 37 0 0,0 0 6 0 0,0 0-3 0 0,0 0-26 0 0,0 0 0 0 0,0 0 15 0 0,44-65 486 0 0,45-55-417 0 0,7-20-100 0 0,-76 73 186 0 0,-20 66-144 0 0,0 1-16 0 0,0 0-7 0 0,0 0 26 0 0,0 0 9 0 0,0 0-15 0 0,0 0-25 0 0,0 0-9 0 0,0 0-1 0 0,0 0 1 0 0,0 0 40 0 0,0 0-43 0 0,0 0-2 0 0,0 0 20 0 0,0 0-42 0 0,0 0 18 0 0,0 0-7 0 0,0 0-16 0 0,0 0-30 0 0,0 0-20 0 0,0 0-57 0 0,0 0-126 0 0,0 0-176 0 0,0-1-136 0 0,-1-2-1667 0 0,0 3-1493 0 0,1 0-6628 0 0</inkml:trace>
  <inkml:trace contextRef="#ctx0" brushRef="#br0" timeOffset="17254.014">1833 750 0 0 0,'-42'0'0'0'0,"15"-7"1411"0"0,24 12 14931 0 0,8 1-17050 0 0,3 0 957 0 0,1-1 1 0 0,-1-1-1 0 0,1 0 1 0 0,0 0-1 0 0,0 0 0 0 0,0-1 1 0 0,0-1-1 0 0,1 1 0 0 0,-1-2 1 0 0,1 1-1 0 0,-1-1 1 0 0,1-1-1 0 0,0 1 0 0 0,6-2-249 0 0,82-7 1298 0 0,-51-19-248 0 0,10-34-306 0 0,-55 59-718 0 0,1-1 0 0 0,-1 0 0 0 0,0 1 1 0 0,0-1-1 0 0,0 0 0 0 0,0 0 0 0 0,-1 0 1 0 0,1 0-1 0 0,-1-1 0 0 0,0 1 0 0 0,0 0 1 0 0,0-1-1 0 0,0 1 0 0 0,-1 0 0 0 0,1-1 1 0 0,-1 1-1 0 0,0-1 0 0 0,0 1 0 0 0,0-1 1 0 0,0 1-1 0 0,-1-1 0 0 0,1 1 0 0 0,-1-1 1 0 0,0 1-1 0 0,0 0 0 0 0,0 0 0 0 0,-1-1 0 0 0,1 1 1 0 0,-1 0-1 0 0,0 0 0 0 0,-1-2-26 0 0,-1 0-21 0 0,1 1-1 0 0,0 0 1 0 0,-1 1-1 0 0,0-1 1 0 0,0 0-1 0 0,0 1 1 0 0,-1 0-1 0 0,1 0 1 0 0,-1 1-1 0 0,1-1 1 0 0,-1 1-1 0 0,0 0 1 0 0,0 0-1 0 0,0 0 1 0 0,0 1-1 0 0,0 0 1 0 0,-1 0-1 0 0,1 0 1 0 0,0 1-1 0 0,-1-1 1 0 0,1 1-1 0 0,0 1 1 0 0,0-1-1 0 0,-1 1 1 0 0,1 0-1 0 0,0 0 1 0 0,0 0-1 0 0,0 1 1 0 0,0-1-1 0 0,0 1 1 0 0,0 1-1 0 0,0-1 22 0 0,0 0 0 0 0,0 1 1 0 0,1-1-1 0 0,-1 1 0 0 0,0 0 0 0 0,1 1 1 0 0,0-1-1 0 0,0 1 0 0 0,0-1 1 0 0,0 1-1 0 0,1 0 0 0 0,-1 1 0 0 0,1-1 1 0 0,0 1-1 0 0,0-1 0 0 0,1 1 1 0 0,0 0-1 0 0,-1 0 0 0 0,2 0 0 0 0,-2 4 0 0 0,-2 12 53 0 0,0 1 0 0 0,2 0-1 0 0,1-1 1 0 0,1 1-1 0 0,0 0 1 0 0,2 1-1 0 0,0-2 1 0 0,5 21-53 0 0,0 98 713 0 0,-8-129-637 0 0,-2 0 1 0 0,1 0-1 0 0,-2 0 0 0 0,1-1 0 0 0,-2 1 1 0 0,1-1-1 0 0,-1 0 0 0 0,-1-1 1 0 0,-7 9-77 0 0,10-12 25 0 0,1-1-13 0 0,1-1 1 0 0,-1 1-1 0 0,-1-1 0 0 0,1 0 0 0 0,-1 0 0 0 0,0 0 1 0 0,1-1-1 0 0,-2 0 0 0 0,1 1 0 0 0,0-1 0 0 0,-1-1 1 0 0,1 1-1 0 0,-1 0 0 0 0,0-1 0 0 0,0 0 1 0 0,0 0-1 0 0,0-1 0 0 0,0 0 0 0 0,-4 1-12 0 0,-2 0 60 0 0,4-15-3294 0 0,7-2-3298 0 0,0 11-3797 0 0</inkml:trace>
  <inkml:trace contextRef="#ctx0" brushRef="#br0" timeOffset="18210.722">1677 400 2713 0 0,'0'0'2471'0'0,"0"0"-587"0"0,0 0-258 0 0,0 0 62 0 0,0 0-11 0 0,0 0-4 0 0,0 0-127 0 0,0 0-238 0 0,0 0-217 0 0,0 0-213 0 0,0 0-160 0 0,0 0-108 0 0,0 0-65 0 0,-2-2-47 0 0,1 2-460 0 0,1-1 1 0 0,0 1-1 0 0,-1-1 0 0 0,1 1 1 0 0,0 0-1 0 0,-1-1 0 0 0,1 1 1 0 0,0-1-1 0 0,-1 1 0 0 0,1-1 1 0 0,0 1-1 0 0,0-1 0 0 0,0 1 1 0 0,0-1-1 0 0,-1 1 0 0 0,1-1 1 0 0,0 1-1 0 0,0-1 0 0 0,0 1 1 0 0,0-1-1 0 0,0 1 1 0 0,0-1-1 0 0,0 1 0 0 0,0-1 1 0 0,1 1-1 0 0,-1-1 0 0 0,0 1 1 0 0,0-1-1 0 0,0 1 0 0 0,0-1 1 0 0,1 1-1 0 0,-1-1 0 0 0,0 1 1 0 0,1-1-1 0 0,-1 1 0 0 0,0-1 1 0 0,1 1-1 0 0,-1 0 0 0 0,0-1 1 0 0,1 1-1 0 0,-1 0 1 0 0,1-1-1 0 0,-1 1 0 0 0,1 0 1 0 0,-1 0-1 0 0,0-1 0 0 0,1 1 1 0 0,-1 0-1 0 0,1 0 0 0 0,-1 0 1 0 0,1 0-1 0 0,0 0 0 0 0,-1-1 1 0 0,1 1-1 0 0,-1 0 0 0 0,1 0 1 0 0,-1 0-1 0 0,1 0 0 0 0,-1 1 1 0 0,1-1-1 0 0,-1 0 1 0 0,1 0-1 0 0,-1 0 0 0 0,1 0 1 0 0,-1 0-1 0 0,1 1 0 0 0,-1-1 1 0 0,1 0-39 0 0,3-1-46 0 0,76-23 1159 0 0,1 11-277 0 0,1 4-1 0 0,75 1-835 0 0,-170 8 2029 0 0,-75-54-1836 0 0,12-8-61 0 0,6-33-2492 0 0,68 93-294 0 0,-2-1-5053 0 0,1-1-5005 0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8:42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127 112 0 0 0,'0'0'705'0'0,"0"0"234"0"0,0 0 52 0 0,0 0-104 0 0,0 0-137 0 0,0 0-129 0 0,0 0-45 0 0,0 0-12 0 0,0-4 44 0 0,-1-11 79 0 0,1 11 53 0 0,0 4 61 0 0,0 0 57 0 0,0 0 41 0 0,0 0 45 0 0,0 0 50 0 0,0 0 42 0 0,0 0-5 0 0,0 0-39 0 0,0 0-107 0 0,0 0-135 0 0,0 0-115 0 0,0 0-119 0 0,0 0-76 0 0,0 0-64 0 0,0 0-61 0 0,0 0-47 0 0,19 8 1522 0 0,32 34-524 0 0,40 40-209 0 0,-78-73-1002 0 0,35 42 402 0 0,-32-20-217 0 0,-13-23-193 0 0,1 0-1 0 0,0 0 1 0 0,0 0-1 0 0,0 0 0 0 0,1-1 1 0 0,0 0-1 0 0,0 0 1 0 0,1-1-1 0 0,-1 1 0 0 0,2-1 1 0 0,-1 0-1 0 0,1-1 1 0 0,0 1-1 0 0,0-2 0 0 0,4 3-46 0 0,66 63 254 0 0,-28 0 93 0 0,5 10-10 0 0,-19 12 40 0 0,13-16-139 0 0,-14-32-185 0 0,13 17 383 0 0,-50-76-8180 0 0,-2 4-1769 0 0,3 7-641 0 0</inkml:trace>
  <inkml:trace contextRef="#ctx0" brushRef="#br0" timeOffset="1764.492">147 23 0 0 0,'0'0'1239'0'0,"0"0"29"0"0,0 0 151 0 0,0 0 80 0 0,0 0-49 0 0,0 0-171 0 0,0 0-228 0 0,0 0-203 0 0,0 0-88 0 0,0 0-1 0 0,0 0 18 0 0,0 0 42 0 0,0 0-1 0 0,9-3 516 0 0,-7 3 5272 0 0,-4 14-6417 0 0,0 0 1 0 0,-1 0-1 0 0,-1 0 0 0 0,0-1 0 0 0,-1 1 1 0 0,-1-1-1 0 0,0 0 0 0 0,-1-1 1 0 0,0 1-190 0 0,-14 30 212 0 0,-44 68-10 0 0,40-65 526 0 0,82-57 752 0 0,169-81-1158 0 0,7-4-256 0 0,-166 84-98 0 0,-67 12 57 0 0,0-1 1 0 0,0 1-1 0 0,0 0 0 0 0,0 0 0 0 0,0-1 0 0 0,0 1 0 0 0,0 0 0 0 0,0 0 0 0 0,0-1 0 0 0,0 1 0 0 0,0 0 0 0 0,0 0 1 0 0,0-1-1 0 0,0 1 0 0 0,0 0 0 0 0,0 0 0 0 0,0-1 0 0 0,0 1 0 0 0,0 0 0 0 0,0 0 0 0 0,0-1 0 0 0,0 1 0 0 0,0 0 0 0 0,1 0 1 0 0,-1-1-1 0 0,0 1 0 0 0,0 0 0 0 0,0 0 0 0 0,0 0 0 0 0,1-1 0 0 0,-1 1 0 0 0,0 0-25 0 0,-44-16 87 0 0,-46-10 72 0 0,-113 3 349 0 0,132 16-195 0 0,62 4-350 0 0,-4 1-43 0 0,10 0-3943 0 0,3 0-3557 0 0,0 2-4049 0 0</inkml:trace>
  <inkml:trace contextRef="#ctx0" brushRef="#br0" timeOffset="4184.452">638 678 0 0 0,'0'0'233'0'0,"0"0"750"0"0,0 0 204 0 0,0 0-40 0 0,0 0 9 0 0,0 0 7 0 0,0 0-24 0 0,0 0-55 0 0,-8 0 3324 0 0,13 4 1695 0 0,6 9-4089 0 0,4 5-1772 0 0,10 2 385 0 0,14 22 93 0 0,-7-12-292 0 0,-9-22 113 0 0,-22-8-528 0 0,0 0-1 0 0,0 0 0 0 0,0 0 0 0 0,0 0 0 0 0,0 0 0 0 0,0 0 0 0 0,0 0 0 0 0,0 1 0 0 0,0-1 0 0 0,0 0 0 0 0,0 0 0 0 0,0 1 1 0 0,-1-1-1 0 0,1 1 0 0 0,0-1 0 0 0,0 1 0 0 0,0-1 0 0 0,0 1 0 0 0,-1-1 0 0 0,1 1 0 0 0,0 0 0 0 0,-1-1 0 0 0,1 1 0 0 0,0 0 1 0 0,-1 0-1 0 0,1 0 0 0 0,-1-1 0 0 0,1 1 0 0 0,-1 0 0 0 0,0 0 0 0 0,1 0 0 0 0,-1 0 0 0 0,0 0 0 0 0,0 0 0 0 0,1 0-12 0 0,-1-1 39 0 0,8 16 388 0 0,38 23 338 0 0,-31-25-649 0 0,-15-13-88 0 0,15 25 667 0 0,-9-19-505 0 0,-3-2-1650 0 0,-11-5-7395 0 0,7 0-2703 0 0</inkml:trace>
  <inkml:trace contextRef="#ctx0" brushRef="#br0" timeOffset="5304.06">869 933 0 0 0,'0'0'729'0'0,"0"0"406"0"0,0 0 176 0 0,0 0 68 0 0,0 0-28 0 0,0 0-98 0 0,0 0-159 0 0,0 0-173 0 0,0 0-171 0 0,0 0-136 0 0,0 0-102 0 0,0 0-68 0 0,-3-5-57 0 0,-9-13 9 0 0,-15 3 1902 0 0,-2 3 216 0 0,2-7-661 0 0,-10-20 20 0 0,1 0-537 0 0,23 24-919 0 0,-21-20 398 0 0,15 24-41 0 0,19 11-733 0 0,-19-20 91 0 0,-8 6-26 0 0,18-6-1919 0 0,8 20 1421 0 0,-3-5-2486 0 0,3 1-7689 0 0,1 1 1782 0 0</inkml:trace>
  <inkml:trace contextRef="#ctx0" brushRef="#br0" timeOffset="6402.631">1095 432 8146 0 0,'0'0'2180'0'0,"0"0"-317"0"0,0 0-237 0 0,0 0-2 0 0,0 0-37 0 0,0 0-197 0 0,0 0-334 0 0,0 0-353 0 0,0 0-307 0 0,0 0-189 0 0,0 0-38 0 0,0 0 34 0 0,0 0 61 0 0,0 4 84 0 0,36 48 1035 0 0,-21-38-1088 0 0,-2 1-113 0 0,-1 1 0 0 0,-1 1 0 0 0,0 0 0 0 0,-1 0 0 0 0,-1 1 0 0 0,0 0 0 0 0,-2 1 0 0 0,0 0 0 0 0,-1 0 0 0 0,0 7-182 0 0,40 95 245 0 0,-29-82-163 0 0,-9-43 659 0 0,16-74-498 0 0,-15 43-219 0 0,2 1 1 0 0,1 0 0 0 0,2 0-1 0 0,1 1 1 0 0,13-19-25 0 0,61-75 20 0 0,-63 73-20 0 0,-25 16-18 0 0,-1 37 16 0 0,0 1-13 0 0,0 0-17 0 0,-9 3-2858 0 0,3 5-4868 0 0,6-7 7168 0 0,-2 3-10786 0 0</inkml:trace>
  <inkml:trace contextRef="#ctx0" brushRef="#br0" timeOffset="7181.669">1054 201 7514 0 0,'0'0'1637'0'0,"0"0"-204"0"0,0 0-44 0 0,0 0 89 0 0,0 0 80 0 0,0 0-37 0 0,0 0-215 0 0,0 0-269 0 0,0 0-216 0 0,0 0-173 0 0,0 0-96 0 0,0 0-44 0 0,0 0-28 0 0,-10 0-52 0 0,-33 0-41 0 0,33 0-40 0 0,10 0-79 0 0,19-4 960 0 0,116-7 596 0 0,127-16-703 0 0,-201 26-973 0 0,-61 1-140 0 0,0 0-19 0 0,0 0 3 0 0,0 0 39 0 0,0 0 27 0 0,0 0-19 0 0,0 0-6 0 0,0 0-3 0 0,0 0-29 0 0,0 0 22 0 0,0 0-3 0 0,0 0-12 0 0,0 0 33 0 0,0 0-5 0 0,0 0-4 0 0,0 0-1 0 0,0 0-7 0 0,0 0 0 0 0,0 0 26 0 0,0 0 12 0 0,0 0-9 0 0,0 0-14 0 0,0 0 18 0 0,0 0 39 0 0,0 0-40 0 0,0 0-28 0 0,0 0-12 0 0,0 0-23 0 0,0 0 31 0 0,0 0 15 0 0,0 0-2 0 0,0 0-11 0 0,0 0-8 0 0,0 0 6 0 0,0 0 10 0 0,0 0 6 0 0,0 0-19 0 0,0 0-6 0 0,0 0-9 0 0,0 0 0 0 0,0 0 31 0 0,0 0-17 0 0,0 0 14 0 0,0 0 23 0 0,0 0 3 0 0,-25-23 165 0 0,-51-35-170 0 0,12 12-128 0 0,56 30-1210 0 0,7 10-2286 0 0,3 1-4105 0 0,1 1-4671 0 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9:06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312 255 0 0 0,'0'0'541'0'0,"0"0"545"0"0,0 0 337 0 0,0 0 193 0 0,0 0-27 0 0,0 0-88 0 0,0 0-162 0 0,0 0-174 0 0,0 0-73 0 0,0 0-41 0 0,0 0 13 0 0,0 0-40 0 0,0-11 624 0 0,0 8 2307 0 0,0-1-3776 0 0,0 0 1 0 0,0 0-1 0 0,-1 1 1 0 0,0-1-1 0 0,0 0 1 0 0,0 1-1 0 0,0-1 1 0 0,0 0-1 0 0,-1 1 1 0 0,0 0-1 0 0,1-1 0 0 0,-1 1 1 0 0,0 0-1 0 0,-1 0 1 0 0,1 0-1 0 0,-1 0 1 0 0,0-1-180 0 0,-19-29 801 0 0,-6 16-206 0 0,6-10-268 0 0,-3-3-156 0 0,2-8 499 0 0,11 14-592 0 0,11 24-73 0 0,-16 38-94 0 0,-72 65 169 0 0,43-64-167 0 0,45-38 75 0 0,1-1-8 0 0,0 0 5 0 0,0 0-10 0 0,0 0 5 0 0,0 0-1 0 0,0 0 3 0 0,0 0 4 0 0,0 0 3 0 0,58-11 150 0 0,117-48 59 0 0,-60 14-193 0 0,-17 14-24 0 0,-93 29 697 0 0,-25 4-487 0 0,3-2-175 0 0,1 0 0 0 0,0-1-1 0 0,-1 0 1 0 0,1-2 0 0 0,0 0-1 0 0,0 0 1 0 0,0-2 0 0 0,-8-3-16 0 0,-39-12 65 0 0,20 25-1624 0 0,31 6-6489 0 0,11-10-970 0 0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9:03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30 170 0 0 0,'0'0'967'0'0,"0"0"184"0"0,0 0 165 0 0,0 0 55 0 0,0 0-64 0 0,0 0-144 0 0,0 0-163 0 0,0 0-90 0 0,0 0-21 0 0,0 0-5 0 0,0 0-17 0 0,0 0-21 0 0,-5 4-63 0 0,-14 8-79 0 0,14-8-75 0 0,5-4-54 0 0,0 0-51 0 0,0 0-32 0 0,0 0-18 0 0,0 0-36 0 0,0 0-18 0 0,42 11 3865 0 0,49-3-2938 0 0,59-8-318 0 0,-53 8-780 0 0,170-12 319 0 0,-123 8 6 0 0,-143-4-553 0 0,-1 0 7 0 0,0 0-9 0 0,0 0-2 0 0,0 0 6 0 0,0 0 3 0 0,-15 0-491 0 0,-11-5-3092 0 0,16 3-2596 0 0,1 1-5599 0 0</inkml:trace>
  <inkml:trace contextRef="#ctx0" brushRef="#br0" timeOffset="716.391">336 132 0 0 0,'0'0'720'0'0,"0"0"72"0"0,0 0 32 0 0,0 0-67 0 0,0 0-76 0 0,0 0-62 0 0,0 0-40 0 0,0 0 6 0 0,0 0 34 0 0,0 0 80 0 0,-1 1-746 0 0,-2 1 11032 0 0,3-1-9454 0 0,0-1-1080 0 0,6-8 3556 0 0,-2-99-2578 0 0,-4 106-1388 0 0,0 1 8 0 0,0 0-11 0 0,0 0-4 0 0,0 0-12 0 0,0 0-2 0 0,0 0-18 0 0,0 0-30 0 0,0 0 8 0 0,0 0 4 0 0,0 0-1 0 0,0 0-7 0 0,0 0-7 0 0,0 0-1 0 0,0 0 3 0 0,0 0 9 0 0,0 0-1 0 0,0 0 1 0 0,0 0-11 0 0,0 0-26 0 0,-5-15-920 0 0,4 11-7703 0 0,1 4-1793 0 0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9:01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12 0 0 0,'0'0'851'0'0,"0"0"400"0"0,0 0 236 0 0,0 0-2 0 0,0 0-126 0 0,0 0-194 0 0,0 0-225 0 0,0 0-137 0 0,0 0-139 0 0,0-12 2254 0 0,-72 16 2511 0 0,-20 42-3521 0 0,87-42-1833 0 0,-1 0 0 0 0,1 1 0 0 0,0 0-1 0 0,1-1 1 0 0,-1 1 0 0 0,1 1 0 0 0,0-1-1 0 0,0 1 1 0 0,1 0 0 0 0,0-1 0 0 0,0 1-1 0 0,0 1 1 0 0,0-1 0 0 0,1 0-1 0 0,0 1 1 0 0,1-1 0 0 0,-1 1 0 0 0,1 0-1 0 0,1-1 1 0 0,-1 1 0 0 0,1 0 0 0 0,1 6-75 0 0,-1-10 9 0 0,-1 6 29 0 0,1 1 0 0 0,0-1 0 0 0,0 0 0 0 0,1 0 0 0 0,1 0 0 0 0,-1 1 0 0 0,2-1 1 0 0,-1 0-1 0 0,1-1 0 0 0,0 1 0 0 0,5 8-38 0 0,-4-10 52 0 0,1 0 0 0 0,0 0 1 0 0,0-1-1 0 0,0 1 1 0 0,1-1-1 0 0,0 0 0 0 0,0 0 1 0 0,0-1-1 0 0,1 0 0 0 0,0 0 1 0 0,0-1-1 0 0,0 1 0 0 0,1-2 1 0 0,-1 1-1 0 0,1-1 1 0 0,0 0-1 0 0,0 0 0 0 0,0-1 1 0 0,0 0-1 0 0,0-1 0 0 0,1 0 1 0 0,-1 0-1 0 0,4-1-52 0 0,3 0 111 0 0,0-1 1 0 0,0 0-1 0 0,0-1 0 0 0,-1-1 1 0 0,1-1-1 0 0,-1 0 1 0 0,0 0-1 0 0,0-2 0 0 0,0 0 1 0 0,-1 0-1 0 0,0-1 0 0 0,9-7-111 0 0,-7 7 86 0 0,-1-2 0 0 0,0 0 0 0 0,0 0 0 0 0,-1-2 0 0 0,-1 1 0 0 0,0-2 0 0 0,0 0 0 0 0,-1 0 0 0 0,0-1 0 0 0,-2 0-1 0 0,1-1 1 0 0,-1 0 0 0 0,-1 0 0 0 0,4-12-86 0 0,-11 23 1 0 0,1 0 0 0 0,-1-1 0 0 0,-1 1 0 0 0,1-1 0 0 0,-1 1 0 0 0,1-1 0 0 0,-1 0 0 0 0,0 1 0 0 0,0-1 0 0 0,-1 1 0 0 0,1-1 0 0 0,-1 0 0 0 0,0 1 0 0 0,1-1 0 0 0,-2 1 0 0 0,1 0 0 0 0,0-1 0 0 0,-1 1 0 0 0,1 0 0 0 0,-1 0 0 0 0,0 0 0 0 0,0 0 0 0 0,0 0 0 0 0,-1 0 0 0 0,1 0 0 0 0,-1 1 0 0 0,1-1 0 0 0,-1 1 0 0 0,0 0 0 0 0,0 0 0 0 0,0 0 0 0 0,0 0 0 0 0,-2 0-1 0 0,-116-32-1756 0 0,27 35-1611 0 0,32 9-4165 0 0,35-6-3610 0 0</inkml:trace>
  <inkml:trace contextRef="#ctx0" brushRef="#br0" timeOffset="624.035">0 313 2825 0 0,'0'0'1853'0'0,"0"0"-150"0"0,0 0-94 0 0,0 0-100 0 0,0 0-203 0 0,0 0-227 0 0,0 0-227 0 0,0 0-196 0 0,0 0-114 0 0,0 0-26 0 0,0 0 65 0 0,0 0 71 0 0,0 0 47 0 0,4-6 16 0 0,18-26 1317 0 0,-13 21 1412 0 0,25-17-2339 0 0,157-61 365 0 0,-185 87-1427 0 0,-1 0-1 0 0,1 0 1 0 0,0 0-1 0 0,0 1 1 0 0,0 0-1 0 0,0 0 1 0 0,0 0-1 0 0,0 1 1 0 0,0 0-1 0 0,0 0 1 0 0,0 0 0 0 0,0 1-1 0 0,0 0 1 0 0,0 0-1 0 0,0 1 1 0 0,0 0-1 0 0,-1 0 1 0 0,1 0-1 0 0,0 0 1 0 0,-1 1-43 0 0,132 40 963 0 0,-136-42-996 0 0,0-1 0 0 0,0 1 0 0 0,0 0 0 0 0,0 0 0 0 0,0 0 0 0 0,0 0 0 0 0,0-1 0 0 0,0 1 0 0 0,-1 0 0 0 0,1 0 0 0 0,0 1 0 0 0,-1-1 0 0 0,1 0 0 0 0,-1 0 0 0 0,1 0 0 0 0,-1 0 0 0 0,0 0 0 0 0,1 1 1 0 0,-1-1-1 0 0,0 0 0 0 0,0 0 0 0 0,0 0 0 0 0,0 1 0 0 0,0-1 0 0 0,0 0 0 0 0,0 0 0 0 0,0 1 0 0 0,-1-1 0 0 0,1 0 0 0 0,0 0 0 0 0,-1 0 0 0 0,1 0 0 0 0,-1 1 0 0 0,1-1 0 0 0,-1 0 33 0 0,-1 9-4115 0 0,2-9-1040 0 0,0-1-6422 0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3:30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437 925 0 0 0,'0'0'659'0'0,"0"0"249"0"0,0 0 0 0 0,0 0 0 0 0,0 0 42 0 0,0 0 63 0 0,0 0 56 0 0,4-5 48 0 0,13-12 92 0 0,-11 9 6098 0 0,-7 3-3390 0 0,-32 4-2561 0 0,24 6-1363 0 0,0 0 1 0 0,1 0-1 0 0,0 1 1 0 0,0 0 0 0 0,1 1-1 0 0,0-1 1 0 0,0 1 0 0 0,0 1-1 0 0,1-1 1 0 0,-3 6 6 0 0,6-9 1 0 0,-10 12-3 0 0,2-5-5 0 0,0 0 0 0 0,1 2-1 0 0,0-1 1 0 0,1 1 0 0 0,0 0-1 0 0,1 1 1 0 0,1 0 0 0 0,0 0-1 0 0,1 1 1 0 0,0 0 0 0 0,2 0 0 0 0,-1 0-1 0 0,2 1 1 0 0,-2 13 7 0 0,5-26 1 0 0,-1 1 1 0 0,1 0 0 0 0,0 0-1 0 0,0-1 1 0 0,0 1-1 0 0,1 0 1 0 0,-1-1 0 0 0,1 1-1 0 0,0 0 1 0 0,0-1-1 0 0,0 1 1 0 0,1-1-1 0 0,-1 0 1 0 0,1 1 0 0 0,0-1-1 0 0,0 0 1 0 0,0 0-1 0 0,0 0 1 0 0,0 0 0 0 0,1 0-1 0 0,-1 0 1 0 0,1-1-1 0 0,0 1 1 0 0,0-1-1 0 0,0 0 1 0 0,0 0 0 0 0,0 0-1 0 0,0 0 1 0 0,1-1-1 0 0,-1 1 1 0 0,1-1 0 0 0,-1 0-2 0 0,7 1 49 0 0,-1 0 0 0 0,1-1 1 0 0,-1 0-1 0 0,1-1 0 0 0,-1 0 1 0 0,1-1-1 0 0,-1 0 0 0 0,0 0 1 0 0,1-1-1 0 0,-1 0 0 0 0,0-1 1 0 0,0 0-1 0 0,0 0 0 0 0,0-1 1 0 0,-1 0-1 0 0,1-1 0 0 0,-1 0 1 0 0,0 0-1 0 0,4-4-49 0 0,13-11 151 0 0,0 0 1 0 0,-1-2-1 0 0,-1-1 0 0 0,-1-1 0 0 0,2-5-151 0 0,5-3 52 0 0,-1-1 0 0 0,-2-2 0 0 0,-1 0 0 0 0,-2-2 0 0 0,-1 0 0 0 0,-2-2 0 0 0,-2 0 0 0 0,-1-1 0 0 0,-2-1 0 0 0,-3 0 0 0 0,0-1 0 0 0,-3 0 0 0 0,-2-1 0 0 0,-1 0 0 0 0,-2 0 0 0 0,-2-11-52 0 0,-3 44-31 0 0,1 1 0 0 0,-1 0 0 0 0,-1-1 0 0 0,0 1 0 0 0,0 0 0 0 0,-1 0 0 0 0,0 0 0 0 0,-1 0 0 0 0,0 0 0 0 0,0 1 0 0 0,-1 0-1 0 0,0 0 1 0 0,0 0 0 0 0,-1 0 0 0 0,0 1 0 0 0,0 0 0 0 0,-1 0 0 0 0,0 1 0 0 0,0-1 0 0 0,0 2 0 0 0,-1-1 0 0 0,0 1 0 0 0,0 0 0 0 0,0 1-1 0 0,-1 0 1 0 0,0 0 0 0 0,1 1 0 0 0,-1 0 0 0 0,-1 0 0 0 0,1 1 0 0 0,0 0 0 0 0,0 1 0 0 0,-4 0 31 0 0,7 0-14 0 0,-1 0 1 0 0,0 1-1 0 0,1 0 0 0 0,-1 1 1 0 0,0 0-1 0 0,1-1 0 0 0,-1 2 0 0 0,1-1 1 0 0,-1 1-1 0 0,1 0 0 0 0,0 1 1 0 0,0-1-1 0 0,0 1 0 0 0,0 0 1 0 0,0 1-1 0 0,0 0 0 0 0,1-1 1 0 0,0 2-1 0 0,0-1 0 0 0,0 1 1 0 0,0-1-1 0 0,1 1 0 0 0,0 1 1 0 0,-3 3 13 0 0,1 2 18 0 0,0 0 1 0 0,0 0-1 0 0,2 0 0 0 0,-1 1 1 0 0,1-1-1 0 0,1 1 0 0 0,0 0 1 0 0,1 0-1 0 0,0 1 0 0 0,1-1 1 0 0,0 0-1 0 0,1 0 1 0 0,1 1-1 0 0,-1-1 0 0 0,2 0 1 0 0,0 0-1 0 0,0 0 0 0 0,2 0 1 0 0,0 4-19 0 0,12 30 245 0 0,1-1 1 0 0,3 0-1 0 0,1-2 1 0 0,9 11-246 0 0,121 221 1645 0 0,-103-137-819 0 0,-4-172-1130 0 0,-42 32 30 0 0,22-28-1710 0 0,-17 20-1517 0 0,-3 1-3351 0 0,-3 1-4692 0 0</inkml:trace>
  <inkml:trace contextRef="#ctx0" brushRef="#br0" timeOffset="508.055">1106 494 7226 0 0,'0'0'1983'0'0,"0"0"-976"0"0,0 0-231 0 0,0 0 271 0 0,0 0 357 0 0,0 0 167 0 0,0 0-157 0 0,0 0-372 0 0,0 0-296 0 0,0 0-109 0 0,0 0-34 0 0,0 0 9 0 0,0 0-5 0 0,7 27-47 0 0,24 84-61 0 0,33 83 1321 0 0,-5 117-1081 0 0,-49-259-700 0 0,3-67 2065 0 0,12-106-1709 0 0,56-140-399 0 0,-51 184-312 0 0,-29 73 535 0 0,1 0-3877 0 0,-1 1-7106 0 0,-1 3-352 0 0</inkml:trace>
  <inkml:trace contextRef="#ctx0" brushRef="#br0" timeOffset="984.319">1058 221 6881 0 0,'0'0'1403'0'0,"0"0"34"0"0,0 0 123 0 0,0 0 152 0 0,0 0 15 0 0,0 0-210 0 0,0 0-285 0 0,0 0-302 0 0,0 0-234 0 0,0 0-176 0 0,0 0-129 0 0,0 0-87 0 0,0 0-26 0 0,-7 2 82 0 0,-4-1-210 0 0,-2 1 360 0 0,31 4 598 0 0,126-2 1199 0 0,114-19-1104 0 0,-154 15-1019 0 0,-104 0-148 0 0,0 0 42 0 0,0 0 46 0 0,0 0 52 0 0,0 0 28 0 0,0 0 30 0 0,-21 0 914 0 0,9-2-1128 0 0,1 0-1 0 0,-1-1 1 0 0,0-1 0 0 0,1 0 0 0 0,0 0-1 0 0,0-1 1 0 0,0 0 0 0 0,1-1-1 0 0,0-1 1 0 0,0 1 0 0 0,0-2-1 0 0,1 1 1 0 0,0-1 0 0 0,0-1-1 0 0,1 1 1 0 0,0-2 0 0 0,-6-8-20 0 0,-16-50-1616 0 0,28 52-2462 0 0,2 0-3468 0 0,0 11-4302 0 0</inkml:trace>
  <inkml:trace contextRef="#ctx0" brushRef="#br0" timeOffset="1434.658">1 1344 1728 0 0,'0'0'207'0'0,"0"0"-44"0"0,0 0 152 0 0,0 0 386 0 0,0 0 506 0 0,0 0 436 0 0,0 0 195 0 0,0 0 37 0 0,0 0-123 0 0,0 0-233 0 0,0 0-200 0 0,0 0-185 0 0,0 0-151 0 0,17 9-86 0 0,56 26-59 0 0,-61-29-506 0 0,1-2 1 0 0,0 1-1 0 0,-1-2 1 0 0,1 0-1 0 0,0 0 1 0 0,1-2-1 0 0,-1 1 1 0 0,0-2-1 0 0,0 1 1 0 0,9-2-333 0 0,3 0 350 0 0,301-25 2460 0 0,360-58-1182 0 0,-644 80-1773 0 0,0 1 0 0 0,0 3 0 0 0,0 1 0 0 0,-1 2 0 0 0,19 4 145 0 0,-15 7-1137 0 0,-23 4-6863 0 0,-22-14-3433 0 0</inkml:trace>
  <inkml:trace contextRef="#ctx0" brushRef="#br0" timeOffset="2118.291">734 1687 8314 0 0,'0'0'1867'0'0,"0"0"-344"0"0,0 0-82 0 0,0 0 46 0 0,0 0-50 0 0,0 0-152 0 0,0 0-260 0 0,-34 1-243 0 0,-107 6-160 0 0,138-8-578 0 0,-1 1 0 0 0,0 0 1 0 0,0 0-1 0 0,0 0 0 0 0,0 0 0 0 0,0 1 0 0 0,1 0 1 0 0,-1 0-1 0 0,0 0 0 0 0,1 0 0 0 0,-1 0 1 0 0,0 1-1 0 0,1-1 0 0 0,-1 1 0 0 0,1 0 1 0 0,0 0-1 0 0,0 1 0 0 0,-2 1-44 0 0,-4 4 143 0 0,-1-1-80 0 0,1 1 1 0 0,0 1 0 0 0,0 0-1 0 0,1 0 1 0 0,0 1 0 0 0,0-1 0 0 0,1 2-1 0 0,1-1 1 0 0,0 1 0 0 0,0 0-1 0 0,1 1 1 0 0,0-1 0 0 0,1 1-1 0 0,0 0 1 0 0,1 0 0 0 0,0 0-1 0 0,1 0 1 0 0,1 1 0 0 0,0-1-1 0 0,0 8-63 0 0,1-11 40 0 0,0-1 0 0 0,0 1-1 0 0,1 0 1 0 0,-1-1 0 0 0,2 1 0 0 0,-1-1-1 0 0,2 1 1 0 0,-1-1 0 0 0,1 0-1 0 0,0 0 1 0 0,0 0 0 0 0,1 0 0 0 0,0-1-1 0 0,1 1 1 0 0,0-1 0 0 0,0 0-1 0 0,0-1 1 0 0,1 1 0 0 0,0-1 0 0 0,0 0-1 0 0,1 0 1 0 0,-1-1 0 0 0,1 0-1 0 0,0 0 1 0 0,1 0 0 0 0,-1-1-1 0 0,1 0 1 0 0,0-1 0 0 0,0 0 0 0 0,0 0-1 0 0,4 0-39 0 0,-8-2 44 0 0,3 1 63 0 0,0-1 0 0 0,-1 0-1 0 0,1 0 1 0 0,0 0 0 0 0,0-1-1 0 0,0 0 1 0 0,0 0 0 0 0,-1-1 0 0 0,1 0-1 0 0,0 0 1 0 0,0 0 0 0 0,-1-1-1 0 0,1 0 1 0 0,3-2-107 0 0,10-10 106 0 0,-2-1 1 0 0,0-1-1 0 0,-1-1 1 0 0,-1 0-1 0 0,0-1 1 0 0,-1-1-1 0 0,-1 0 0 0 0,-1-1 1 0 0,-1-1-1 0 0,-1 0 1 0 0,0 0-1 0 0,-2-1 1 0 0,0 0-1 0 0,-2-1 1 0 0,0 0-1 0 0,1-17-106 0 0,0 11-68 0 0,-2-1 0 0 0,-2 0-1 0 0,0 0 1 0 0,-2 0 0 0 0,-2 0 0 0 0,0 0 0 0 0,-2 0-1 0 0,-1 0 1 0 0,-2 0 0 0 0,-1 0 0 0 0,-1 1 0 0 0,-1 0-1 0 0,-2 1 1 0 0,-11-23 68 0 0,-40-15-221 0 0,59 65 212 0 0,1 0-1 0 0,-1 0 0 0 0,0 0 1 0 0,1 0-1 0 0,-1 0 1 0 0,0 1-1 0 0,0-1 1 0 0,1 0-1 0 0,-1 1 1 0 0,0 0-1 0 0,0-1 0 0 0,0 1 1 0 0,0 0-1 0 0,0 0 1 0 0,0 0-1 0 0,0 0 1 0 0,1 0-1 0 0,-1 1 1 0 0,0-1-1 0 0,0 1 0 0 0,0-1 1 0 0,0 1-1 0 0,1 0 1 0 0,-1-1-1 0 0,0 1 1 0 0,1 0-1 0 0,-1 0 1 0 0,0 0-1 0 0,1 0 0 0 0,-1 0 1 0 0,1 1-1 0 0,0-1 1 0 0,-1 0-1 0 0,1 1 1 0 0,0-1-1 0 0,0 1 1 0 0,0 0-1 0 0,0-1 0 0 0,0 1 1 0 0,0 0-1 0 0,0-1 1 0 0,1 1-1 0 0,-1 0 1 0 0,1 0 9 0 0,-6 18 8 0 0,0 0-1 0 0,2 0 1 0 0,1 1 0 0 0,0 0 0 0 0,2-1 0 0 0,0 1 0 0 0,2 0 0 0 0,0 0 0 0 0,1 0 0 0 0,1-1 0 0 0,1 1-1 0 0,1-1 1 0 0,3 7-8 0 0,3 9 101 0 0,2 1 0 0 0,1-2 0 0 0,2 0 0 0 0,19 30-101 0 0,34 81 192 0 0,-35 7-150 0 0,-19-112-509 0 0,7-44-4010 0 0,-3-22-4486 0 0,-17 21 6534 0 0,2-4-6846 0 0</inkml:trace>
  <inkml:trace contextRef="#ctx0" brushRef="#br0" timeOffset="2472.122">1280 1543 11034 0 0,'0'0'3696'0'0,"0"0"-2432"0"0,0 0-781 0 0,0 0 157 0 0,0 0 280 0 0,0 0 202 0 0,0 0-55 0 0,0 0-210 0 0,0 0-162 0 0,0 0-104 0 0,-14 34-46 0 0,-46 109-58 0 0,48-117-186 0 0,1-1 0 0 0,2 2 0 0 0,0-1-1 0 0,2 1 1 0 0,-4 25-301 0 0,8-41 48 0 0,1 0-1 0 0,0-1 0 0 0,1 1 1 0 0,0 0-1 0 0,1 0 0 0 0,0 0 1 0 0,1 0-1 0 0,0-1 0 0 0,1 1 1 0 0,0 0-1 0 0,0-1 0 0 0,1 1 1 0 0,1-1-1 0 0,0 0 0 0 0,0 0 1 0 0,1 0-1 0 0,0 0 1 0 0,1-1-1 0 0,0 0 0 0 0,0 0 1 0 0,1-1-1 0 0,0 0 0 0 0,1 0 1 0 0,6 5-48 0 0,-10-9 54 0 0,0-1 1 0 0,1-1-1 0 0,-1 1 1 0 0,1-1-1 0 0,0 1 1 0 0,-1-1-1 0 0,1 0 1 0 0,0-1-1 0 0,0 1 1 0 0,1-1-1 0 0,-1 0 1 0 0,0-1-1 0 0,0 1 1 0 0,1-1-1 0 0,4 0-54 0 0,11-41-320 0 0,-10 1-1829 0 0,-7 12-5145 0 0,-3 23 4166 0 0,-1-3-5007 0 0</inkml:trace>
  <inkml:trace contextRef="#ctx0" brushRef="#br0" timeOffset="2690.707">853 1871 9098 0 0,'0'0'3370'0'0,"0"0"-1988"0"0,0 0-445 0 0,0 0 365 0 0,0 0 173 0 0,0 0-20 0 0,0 0-208 0 0,0 0-242 0 0,35-7-181 0 0,110-21-129 0 0,65-7 859 0 0,-99 19-2110 0 0,-60 9-8473 0 0,-39 4-2705 0 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90 15403 0 0,'0'0'1246'0'0,"0"0"-405"0"0,0 0 6 0 0,0 0 104 0 0,0 0-21 0 0,0 0-166 0 0,0 0-272 0 0,0 0-185 0 0,0 0-123 0 0,0 0-26 0 0,0 0-16 0 0,0 0-52 0 0,-7 18-18 0 0,-43 118 38 0 0,46-129-111 0 0,1 1-1 0 0,1 0 1 0 0,-1 0 0 0 0,1 0 0 0 0,0 0 0 0 0,1 0-1 0 0,0 0 1 0 0,1 0 0 0 0,-1 1 0 0 0,1-1-1 0 0,1 0 1 0 0,0 1 0 0 0,0-1 0 0 0,1 0 0 0 0,-1 0-1 0 0,2 0 1 0 0,-1 0 0 0 0,1 0 0 0 0,1-1 0 0 0,-1 1-1 0 0,1-1 1 0 0,0 0 0 0 0,1 0 0 0 0,0 0-1 0 0,0-1 1 0 0,0 0 0 0 0,1 0 0 0 0,0 0 0 0 0,0 0-1 0 0,1-1 1 0 0,-1 0 0 0 0,1-1 0 0 0,3 2 1 0 0,-3-1 116 0 0,0-1 1 0 0,1 0-1 0 0,0-1 1 0 0,0 0-1 0 0,0 0 1 0 0,0-1-1 0 0,0 0 1 0 0,0 0-1 0 0,1-1 1 0 0,-1 0-1 0 0,1 0 1 0 0,-1-1 0 0 0,0 0-1 0 0,1-1 1 0 0,-1 0-1 0 0,1 0 1 0 0,-1 0-1 0 0,0-1 1 0 0,0-1-1 0 0,0 1 1 0 0,0-2-1 0 0,0 1 1 0 0,0-1-1 0 0,-1 0 1 0 0,0 0-1 0 0,1-1 1 0 0,-2 0-1 0 0,1 0 1 0 0,-1-1-1 0 0,1 1 1 0 0,-2-2-1 0 0,1 1 1 0 0,-1 0-1 0 0,0-1 1 0 0,0 0-1 0 0,0-1 1 0 0,-1 1-1 0 0,2-5-116 0 0,-3 1 31 0 0,-1 1 0 0 0,1-1-1 0 0,-1 1 1 0 0,-1-1 0 0 0,0 0-1 0 0,-1 0 1 0 0,0 1-1 0 0,-1-1 1 0 0,0 0 0 0 0,0 0-1 0 0,-1 1 1 0 0,0-1 0 0 0,-1 1-1 0 0,-1-1 1 0 0,1 1-1 0 0,-2 0 1 0 0,1 1 0 0 0,-1-1-1 0 0,-1 1 1 0 0,0 0 0 0 0,0 0-1 0 0,-1 0 1 0 0,0 1-1 0 0,0 0 1 0 0,-1 1 0 0 0,0-1-1 0 0,0 1 1 0 0,-7-3-31 0 0,9 5-110 0 0,-1 1 1 0 0,0 1-1 0 0,0-1 1 0 0,0 1-1 0 0,0 0 1 0 0,-1 1-1 0 0,1 0 0 0 0,-1 0 1 0 0,1 0-1 0 0,-1 1 1 0 0,0 0-1 0 0,1 1 1 0 0,-1 0-1 0 0,0 0 1 0 0,0 1-1 0 0,0-1 1 0 0,1 2-1 0 0,-6 0 110 0 0,-41 30-8993 0 0,44-19-2967 0 0</inkml:trace>
  <inkml:trace contextRef="#ctx0" brushRef="#br0" timeOffset="519.538">572 405 2128 0 0,'0'0'2366'0'0,"0"0"-612"0"0,0 0 164 0 0,0 0 288 0 0,0 0 57 0 0,0 0-188 0 0,0 0-356 0 0,0 0-284 0 0,0 0-183 0 0,0 0-152 0 0,0 0-159 0 0,0 0-141 0 0,0 0-99 0 0,1-1-67 0 0,171-209 3455 0 0,-125 156-3996 0 0,-32 36-260 0 0,-13 32-432 0 0,-31 113 406 0 0,29-122 204 0 0,0 0 1 0 0,0 0-1 0 0,1-1 1 0 0,0 1-1 0 0,0 0 1 0 0,0 0-1 0 0,1-1 1 0 0,-1 1-1 0 0,1-1 1 0 0,0 1-1 0 0,1-1 1 0 0,-1 0-1 0 0,1 0 1 0 0,0 0-1 0 0,0 0 0 0 0,0 0 1 0 0,0-1-1 0 0,1 1 1 0 0,-1-1-1 0 0,1 0 1 0 0,0 0-1 0 0,0 0 1 0 0,0 0-1 0 0,0-1 1 0 0,1 0-1 0 0,-1 0 1 0 0,0 0-1 0 0,1 0 1 0 0,0-1-1 0 0,-1 0 1 0 0,1 1-1 0 0,0-2 0 0 0,0 1 1 0 0,0-1-1 0 0,0 1 1 0 0,-1-1-1 0 0,1-1 1 0 0,0 1-1 0 0,0-1 1 0 0,1 0-12 0 0,2-1 91 0 0,-1-1 0 0 0,0 0 1 0 0,0 0-1 0 0,0-1 0 0 0,0 1 0 0 0,-1-1 1 0 0,1-1-1 0 0,-1 0 0 0 0,0 1 0 0 0,0-2 1 0 0,-1 1-1 0 0,1-1 0 0 0,-1 0 1 0 0,0 0-1 0 0,-1 0 0 0 0,4-7-91 0 0,1-3-5 0 0,0-1-1 0 0,-1 0 1 0 0,-1 0-1 0 0,-1 0 1 0 0,0-1-1 0 0,-1 0 1 0 0,-1 0 0 0 0,-1 0-1 0 0,0-1 1 0 0,-2 1-1 0 0,0-1 1 0 0,-1 0-1 0 0,-1-1 6 0 0,-12-5-2291 0 0,2 16-3402 0 0,3 5-6660 0 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4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68 817 21461 0 0,'0'0'864'0'0,"0"0"-632"0"0,0 0-72 0 0,0 0 144 0 0,0 0 96 0 0,0 0 48 0 0,0 0-160 0 0,0 0-136 0 0,0 0-96 0 0,0 0-120 0 0,0 0 32 0 0,0 0-72 0 0,0 0-112 0 0,-25 143-248 0 0,25-135-560 0 0,0-4-1953 0 0,0-1-9986 0 0</inkml:trace>
  <inkml:trace contextRef="#ctx0" brushRef="#br0" timeOffset="262.35">1 355 17708 0 0,'0'0'4313'0'0,"0"0"-3433"0"0,0 0-352 0 0,0 0-128 0 0,0 0-72 0 0,0 0-64 0 0,0 0-144 0 0,0 0-136 0 0,0 0-160 0 0,0 0-184 0 0,0 0-288 0 0,0 0-360 0 0,0 0-841 0 0,0 0-3088 0 0,17-173-7721 0 0</inkml:trace>
  <inkml:trace contextRef="#ctx0" brushRef="#br0" timeOffset="573.964">509 4 12371 0 0,'0'0'3366'0'0,"0"0"-1415"0"0,0 0-718 0 0,0 0-160 0 0,0 0-5 0 0,0 0-47 0 0,0 0-147 0 0,0 0-219 0 0,0 0-191 0 0,0 0-113 0 0,0 0-63 0 0,0 0-30 0 0,6-3 408 0 0,-3 615 1608 0 0,-13-284-2202 0 0,9-320 74 0 0,0 11-803 0 0,-7-27-1217 0 0,3-19-1446 0 0,4 17-189 0 0,1 1-3578 0 0,0 1-4245 0 0</inkml:trace>
  <inkml:trace contextRef="#ctx0" brushRef="#br0" timeOffset="840.453">193 671 12819 0 0,'0'0'3516'0'0,"0"0"-1618"0"0,0 0-651 0 0,0 0-60 0 0,0 0-52 0 0,0 0-127 0 0,0 0-241 0 0,0 0-270 0 0,0 0-131 0 0,0 0-30 0 0,0 0 52 0 0,0 0 71 0 0,0 0 14 0 0,23-1-26 0 0,125-2 294 0 0,153-28 445 0 0,-256 24-841 0 0,-9 1-1525 0 0,-11 4-5177 0 0,-25 2-3991 0 0</inkml:trace>
  <inkml:trace contextRef="#ctx0" brushRef="#br0" timeOffset="1103.258">989 717 15747 0 0,'0'0'907'0'0,"0"0"-343"0"0,0 0-60 0 0,0 0 138 0 0,0 0 94 0 0,0 0-4 0 0,0 0-109 0 0,0 0-156 0 0,0 0-122 0 0,0 0-90 0 0,0 0-34 0 0,0 0-33 0 0,0 0-44 0 0,6 34-21 0 0,16 104-35 0 0,-15-63-401 0 0,-7-75 267 0 0,-1 3-909 0 0,-2-2-4742 0 0,1-1-5145 0 0</inkml:trace>
  <inkml:trace contextRef="#ctx0" brushRef="#br0" timeOffset="1360.496">997 374 5097 0 0,'0'0'6650'0'0,"0"0"-5074"0"0,0 0-656 0 0,0 0-272 0 0,0 0-248 0 0,0 0-216 0 0,0 0-288 0 0,0 0-344 0 0,0 0-696 0 0,0 0-2041 0 0,0 0-7409 0 0</inkml:trace>
  <inkml:trace contextRef="#ctx0" brushRef="#br0" timeOffset="2843.261">976 355 4105 0 0,'0'0'2779'0'0,"0"0"-384"0"0,0 0-134 0 0,0 0-47 0 0,0 0-219 0 0,0 0-324 0 0,0 0-358 0 0,0 0-282 0 0,0 0-207 0 0,0 0-175 0 0,0 0-117 0 0,0 0-110 0 0,0 0-90 0 0,-10 1 406 0 0,42-6 792 0 0,-24 3-864 0 0,-16 4 624 0 0,-37 10-898 0 0,44-12-373 0 0,-2 0-588 0 0,-6 0-1945 0 0,6 0-3494 0 0,3 0-5458 0 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2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47 192 7618 0 0,'0'0'2558'0'0,"0"0"-571"0"0,0 0-587 0 0,0 0-180 0 0,0 0 80 0 0,0 0-33 0 0,0 0-173 0 0,0 0-278 0 0,0 0-313 0 0,0 0-244 0 0,0 0-137 0 0,0 0-34 0 0,0 0 34 0 0,4 8 103 0 0,42 119 1041 0 0,-33-43-953 0 0,-4 1 0 0 0,-3 1 1 0 0,-4-1-1 0 0,-4 3-313 0 0,3-77 57 0 0,-1 1-1 0 0,-1-1 0 0 0,0 1 0 0 0,-1-1 1 0 0,0 1-1 0 0,-1-1 0 0 0,0 0 0 0 0,-1 0 0 0 0,0 0 1 0 0,-1-1-1 0 0,0 1 0 0 0,0-1 0 0 0,-1 0 1 0 0,0 0-1 0 0,-1-1 0 0 0,0 0 0 0 0,-2 1-56 0 0,9-10 31 0 0,-1 1 0 0 0,0 0-1 0 0,0-1 1 0 0,1 1-1 0 0,-1 0 1 0 0,0-1 0 0 0,0 1-1 0 0,0-1 1 0 0,0 1 0 0 0,0-1-1 0 0,0 1 1 0 0,0-1-1 0 0,0 0 1 0 0,0 1 0 0 0,0-1-1 0 0,0 0 1 0 0,0 0-1 0 0,0 0 1 0 0,0 0 0 0 0,0 0-1 0 0,0 0 1 0 0,0 0-1 0 0,0 0 1 0 0,0 0 0 0 0,0-1-1 0 0,0 1 1 0 0,0 0-1 0 0,0-1 1 0 0,0 1 0 0 0,0 0-1 0 0,0-1 1 0 0,0 0-1 0 0,0 1 1 0 0,0-1 0 0 0,1 1-1 0 0,-1-1 1 0 0,0 0-1 0 0,0 0 1 0 0,1 1 0 0 0,-1-1-1 0 0,0 0 1 0 0,1 0-1 0 0,-1 0 1 0 0,1 0 0 0 0,-1 0-1 0 0,1 0 1 0 0,0 1-1 0 0,-1-1 1 0 0,1 0 0 0 0,0-1-31 0 0,-13-57 344 0 0,12 51-306 0 0,1-25-17 0 0,1 1 0 0 0,1-1 1 0 0,2 1-1 0 0,1-1 0 0 0,1 1 0 0 0,2 1 0 0 0,2-1 1 0 0,0 1-1 0 0,2 1 0 0 0,2 0 0 0 0,0 1 1 0 0,3 0-22 0 0,2-9 1 0 0,1 1 1 0 0,3 1-1 0 0,0 0 0 0 0,3 2 1 0 0,1 1-1 0 0,1 2 1 0 0,1 0-1 0 0,2 2 1 0 0,1 1-1 0 0,2 2 1 0 0,31-19-2 0 0,20 10 10 0 0,-82 35-8 0 0,0-1 1 0 0,-1 1 0 0 0,1-1-1 0 0,0 1 1 0 0,0 0 0 0 0,-1 0-1 0 0,1 0 1 0 0,0 0 0 0 0,0 1-1 0 0,-1-1 1 0 0,1 1-1 0 0,0 0 1 0 0,-1-1 0 0 0,1 1-1 0 0,0 0 1 0 0,-1 1 0 0 0,1-1-1 0 0,-1 0 1 0 0,0 1 0 0 0,1-1-1 0 0,-1 1 1 0 0,0 0-1 0 0,0 0 1 0 0,0 0 0 0 0,0 0-1 0 0,-1 0 1 0 0,1 0 0 0 0,0 0-1 0 0,-1 1 1 0 0,1-1 0 0 0,0 2-3 0 0,2 11 31 0 0,0 0 1 0 0,-1-1 0 0 0,-1 1 0 0 0,0 0-1 0 0,-1 1 1 0 0,0-1 0 0 0,-2 0 0 0 0,0 0-1 0 0,0 0 1 0 0,-1 0 0 0 0,-1 0 0 0 0,-1 0-1 0 0,0-1 1 0 0,-1 1 0 0 0,0-1 0 0 0,-4 5-32 0 0,-5 10 84 0 0,-1-1 1 0 0,-2 0-1 0 0,0 0 1 0 0,-2-2-1 0 0,-20 21-84 0 0,-74 48 186 0 0,108-92-224 0 0,0 1 1 0 0,1-1-1 0 0,-1 0 0 0 0,-1-1 1 0 0,1 1-1 0 0,0-1 0 0 0,0 0 1 0 0,-1 0-1 0 0,0-1 0 0 0,1 0 1 0 0,-1 0-1 0 0,0 0 1 0 0,1-1-1 0 0,-1 1 0 0 0,0-1 1 0 0,0-1-1 0 0,1 1 0 0 0,-1-1 1 0 0,0 0-1 0 0,1 0 0 0 0,-1-1 1 0 0,1 1-1 0 0,-1-1 0 0 0,1-1 1 0 0,0 1-1 0 0,0-1 0 0 0,0 0 1 0 0,0 0-1 0 0,0 0 1 0 0,1-1-1 0 0,-4-2 38 0 0,4-44-3072 0 0,16 20-4452 0 0,-3 17-3870 0 0</inkml:trace>
  <inkml:trace contextRef="#ctx0" brushRef="#br0" timeOffset="377.594">970 177 11186 0 0,'0'0'3865'0'0,"0"0"-2059"0"0,0 0-795 0 0,0 0-72 0 0,0 0-3 0 0,0 0-72 0 0,0 0-128 0 0,0 0-157 0 0,0 0-120 0 0,0 0-98 0 0,0 0-85 0 0,0 0-66 0 0,0 0-57 0 0,-26 15-45 0 0,-79 50-29 0 0,103-64-77 0 0,0 0 0 0 0,0 0 1 0 0,0 0-1 0 0,0 0 0 0 0,0 0 1 0 0,1 0-1 0 0,-1 0 0 0 0,0 1 0 0 0,1-1 1 0 0,-1 1-1 0 0,1-1 0 0 0,-1 1 1 0 0,1-1-1 0 0,0 1 0 0 0,0 0 1 0 0,0 0-1 0 0,0 0 0 0 0,0 0 0 0 0,0-1 1 0 0,0 1-1 0 0,1 0 0 0 0,-1 0 1 0 0,1 1-1 0 0,-1-1 0 0 0,1 0 1 0 0,0 0-1 0 0,0 1-2 0 0,0 6 7 0 0,-2-2-4 0 0,1-1 0 0 0,0 1-1 0 0,1 0 1 0 0,-1 0 0 0 0,1-1-1 0 0,0 1 1 0 0,1 0 0 0 0,0 0 0 0 0,0-1-1 0 0,0 1 1 0 0,1 0 0 0 0,0-1-1 0 0,0 1 1 0 0,1-1 0 0 0,0 0 0 0 0,0 0-1 0 0,0 0 1 0 0,1 0 0 0 0,0-1 0 0 0,0 1-1 0 0,0-1 1 0 0,1 0 0 0 0,4 4-3 0 0,1-4 69 0 0,0 1 1 0 0,1-2 0 0 0,0 1-1 0 0,0-1 1 0 0,1-1 0 0 0,-1 0-1 0 0,1-1 1 0 0,-1 0-1 0 0,1 0 1 0 0,0-2 0 0 0,-1 1-1 0 0,1-1 1 0 0,0-1 0 0 0,8-1-70 0 0,-9 0 81 0 0,-1 0-1 0 0,1 0 1 0 0,-1-1 0 0 0,0-1 0 0 0,0 0 0 0 0,0 0 0 0 0,0 0 0 0 0,-1-2 0 0 0,1 1 0 0 0,-1-1 0 0 0,0 0 0 0 0,-1-1 0 0 0,0 0 0 0 0,0 0 0 0 0,0-1-1 0 0,-1 0 1 0 0,0 0 0 0 0,-1-1 0 0 0,0 0 0 0 0,0 0 0 0 0,-1 0 0 0 0,0-1 0 0 0,-1 0 0 0 0,0 0 0 0 0,0 0 0 0 0,-1 0 0 0 0,0-1 0 0 0,-1 1-1 0 0,0-1 1 0 0,-1 0 0 0 0,0 0 0 0 0,-1 1 0 0 0,0-1 0 0 0,-1 0 0 0 0,0 0 0 0 0,0 1 0 0 0,-1-1 0 0 0,-1 1 0 0 0,0-1 0 0 0,0 1 0 0 0,-1 0 0 0 0,0 0-1 0 0,-1 0 1 0 0,-1-1-81 0 0,1 2-44 0 0,-1-1-1 0 0,0 1 1 0 0,-1 1-1 0 0,0-1 1 0 0,0 1-1 0 0,0 1 1 0 0,-1-1-1 0 0,-1 1 1 0 0,1 1-1 0 0,-1-1 1 0 0,0 1-1 0 0,-1 1 1 0 0,1 0-1 0 0,-1 0 1 0 0,0 1-1 0 0,0 0 1 0 0,0 1-1 0 0,-1 0 1 0 0,1 0-1 0 0,-1 2 1 0 0,0-1-1 0 0,0 1 1 0 0,1 0-1 0 0,-1 1 1 0 0,0 1-1 0 0,0 0 0 0 0,0 0 1 0 0,1 1-1 0 0,-6 1 45 0 0,-65 60-2555 0 0,60-36-1449 0 0,4 0-4578 0 0,8-10-3221 0 0</inkml:trace>
  <inkml:trace contextRef="#ctx0" brushRef="#br0" timeOffset="943.548">1717 80 12179 0 0,'0'0'1816'0'0,"0"0"-296"0"0,0 0-81 0 0,0 0 67 0 0,0 0-80 0 0,0 0-217 0 0,0 0-261 0 0,0 0-237 0 0,0 0-164 0 0,0 0-106 0 0,0 0-79 0 0,0 0-46 0 0,0 0-43 0 0,-5-2-13 0 0,3 1-221 0 0,0 1 0 0 0,0-1 1 0 0,0 0-1 0 0,0 1 0 0 0,0 0 0 0 0,0-1 0 0 0,0 1 0 0 0,0 0 0 0 0,0 0 0 0 0,0 0 0 0 0,0 0 0 0 0,0 0 0 0 0,0 0 0 0 0,0 1 0 0 0,1-1 0 0 0,-1 1 0 0 0,0-1 0 0 0,0 1 1 0 0,0 0-1 0 0,0-1 0 0 0,0 1 0 0 0,1 0 0 0 0,-1 1 0 0 0,-1-1-39 0 0,-81 47 867 0 0,-14 5-606 0 0,98-52-267 0 0,0 0 1 0 0,0 0-1 0 0,0 0 0 0 0,0 0 0 0 0,0 1 1 0 0,1-1-1 0 0,-1 0 0 0 0,0 0 0 0 0,1 0 1 0 0,-1 0-1 0 0,1 0 0 0 0,-1 0 1 0 0,1 0-1 0 0,-1 0 0 0 0,1 0 0 0 0,0 0 1 0 0,0 0-1 0 0,-1 0 0 0 0,1-1 0 0 0,0 1 1 0 0,0 0-1 0 0,0 0 0 0 0,0-1 0 0 0,0 1 1 0 0,0 0-1 0 0,0-1 0 0 0,0 1 1 0 0,0-1-1 0 0,0 0 0 0 0,0 1 0 0 0,0-1 1 0 0,0 0-1 0 0,1 0 0 0 0,-1 1 0 0 0,0-1 1 0 0,0 0-1 0 0,0 0 0 0 0,0 0 0 0 0,1-1 1 0 0,-1 1 5 0 0,144 58 112 0 0,-141-57-106 0 0,0 0 0 0 0,0 1 1 0 0,0 0-1 0 0,-1-1 0 0 0,1 1 1 0 0,0 0-1 0 0,-1 1 0 0 0,1-1 1 0 0,-1 1-1 0 0,0-1 1 0 0,0 1-1 0 0,0 0 0 0 0,0 0 1 0 0,-1 1-1 0 0,1-1 0 0 0,-1 0 1 0 0,0 1-1 0 0,0-1 0 0 0,0 1 1 0 0,0 0-1 0 0,-1 0 0 0 0,1 0 1 0 0,-1 0-1 0 0,0 0 0 0 0,0 0 1 0 0,0 0-1 0 0,-1 0 0 0 0,0 0 1 0 0,0 0-1 0 0,0 1 0 0 0,0-1 1 0 0,0 0-1 0 0,-1 0 0 0 0,0 0 1 0 0,0 0-1 0 0,0 0 0 0 0,-1 3-6 0 0,-9 7 37 0 0,1 0 0 0 0,-2-1-1 0 0,0-1 1 0 0,-1 0-1 0 0,0 0 1 0 0,-1-1 0 0 0,0-1-1 0 0,0-1 1 0 0,-6 3-37 0 0,-4 4 15 0 0,0-1 0 0 0,-2-1 0 0 0,0-1 0 0 0,0-1 0 0 0,-1-1 1 0 0,-8 0-16 0 0,35-11-13 0 0,1 0 0 0 0,-1 0 0 0 0,0 0 0 0 0,1 0 0 0 0,-1 0 0 0 0,0-1 0 0 0,1 1 0 0 0,-1 0 1 0 0,0 0-1 0 0,0 0 0 0 0,1-1 0 0 0,-1 1 0 0 0,0 0 0 0 0,0 0 0 0 0,1-1 0 0 0,-1 1 0 0 0,0 0 1 0 0,0-1-1 0 0,0 1 0 0 0,0 0 0 0 0,1-1 0 0 0,-1 1 0 0 0,0 0 0 0 0,0-1 0 0 0,0 1 1 0 0,0 0-1 0 0,0-1 0 0 0,0 1 0 0 0,0 0 0 0 0,0-1 0 0 0,0 1 0 0 0,0-1 0 0 0,0 1 0 0 0,0 0 1 0 0,0-1-1 0 0,0 1 0 0 0,-1 0 0 0 0,1-1 0 0 0,0 1 0 0 0,0 0 0 0 0,0 0 0 0 0,0-1 0 0 0,-1 1 1 0 0,1 0-1 0 0,0-1 0 0 0,0 1 0 0 0,0 0 0 0 0,-1 0 0 0 0,1-1 0 0 0,0 1 0 0 0,-1 0 0 0 0,1 0 1 0 0,0 0-1 0 0,0-1 0 0 0,-1 1 0 0 0,1 0 0 0 0,0 0 0 0 0,-1 0 0 0 0,1 0 0 0 0,0 0 0 0 0,-1 0 1 0 0,1 0-1 0 0,0 0 0 0 0,-1 0 13 0 0,22-26-636 0 0,-20 26 623 0 0,55-49-3351 0 0,-40 36-143 0 0,-4 2-5151 0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0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1 197 2008 0 0,'0'0'1309'0'0,"0"0"-157"0"0,0 0-92 0 0,0 0-24 0 0,0 0 98 0 0,0 0 129 0 0,0 0 43 0 0,0 0-97 0 0,0 0-234 0 0,0 0-228 0 0,0 0-135 0 0,0-9 847 0 0,42 14 1210 0 0,-16-3-2244 0 0,-1 0 0 0 0,0-2 1 0 0,1-1-1 0 0,-1 0 1 0 0,0-2-1 0 0,0-1 0 0 0,0-1 1 0 0,0-2-1 0 0,9-3-425 0 0,15-11 407 0 0,-1-3 0 0 0,0-1 0 0 0,-2-2 0 0 0,30-25-407 0 0,-52 36 221 0 0,-24 16-202 0 0,0 1 0 0 0,-1-1 0 0 0,1 1 1 0 0,0-1-1 0 0,-1 1 0 0 0,1-1 0 0 0,0 1 1 0 0,-1-1-1 0 0,1 1 0 0 0,0-1 0 0 0,0 1 1 0 0,0-1-1 0 0,0 1 0 0 0,0 0 1 0 0,0-1-1 0 0,-1 1 0 0 0,1-1 0 0 0,0 1 1 0 0,1 0-1 0 0,-1-1 0 0 0,0 1 0 0 0,0-1 1 0 0,0 1-1 0 0,0-1 0 0 0,0 1 0 0 0,1 0 1 0 0,-1-1-1 0 0,0 1 0 0 0,0-1 0 0 0,1 1 1 0 0,-1-1-1 0 0,0 1 0 0 0,1-1 0 0 0,-1 1 1 0 0,0-1-1 0 0,1 0 0 0 0,-1 1 0 0 0,1-1 1 0 0,-1 0-1 0 0,1 1 0 0 0,-1-1 0 0 0,1 0 1 0 0,-1 1-1 0 0,1-1 0 0 0,-1 0 0 0 0,1 0 1 0 0,0 0-1 0 0,-1 1 0 0 0,1-1 0 0 0,-1 0 1 0 0,1 0-1 0 0,-1 0 0 0 0,1 0 0 0 0,0 0 1 0 0,-1 0-1 0 0,1 0 0 0 0,-1 0 0 0 0,1 0 1 0 0,0-1-1 0 0,-1 1 0 0 0,1 0 0 0 0,-1 0 1 0 0,1 0-1 0 0,-1-1 0 0 0,1 1 0 0 0,-1 0 1 0 0,1-1-1 0 0,-1 1 0 0 0,1 0-19 0 0,-2 11-89 0 0,2 54 263 0 0,0 26 67 0 0,-3 0 1 0 0,-4 0-1 0 0,-4 0 1 0 0,-9 31-242 0 0,-123 381 556 0 0,83-276-333 0 0,62-198-293 0 0,-3-29 70 0 0,0 0-22 0 0,12-32-2767 0 0,-7 12-1088 0 0,-1 7-2687 0 0,-4 8-4736 0 0</inkml:trace>
  <inkml:trace contextRef="#ctx0" brushRef="#br0" timeOffset="312.592">47 822 14939 0 0,'0'0'1222'0'0,"0"0"-502"0"0,0 0-219 0 0,0 0 286 0 0,0 0 348 0 0,0 0 204 0 0,0 0-13 0 0,33-8-218 0 0,107-24-240 0 0,269-30 1638 0 0,-256 44-2319 0 0,-36 3-547 0 0,-109 13 780 0 0,-6 1-2456 0 0,1 0-5549 0 0,-3 1-3899 0 0</inkml:trace>
  <inkml:trace contextRef="#ctx0" brushRef="#br0" timeOffset="767.273">1344 764 9522 0 0,'0'0'2447'0'0,"0"0"-540"0"0,0 0-353 0 0,0 0-130 0 0,0 0-141 0 0,0 0-239 0 0,0 0-267 0 0,0 0-228 0 0,0 0-150 0 0,0 0-76 0 0,0 0-49 0 0,0 0-31 0 0,0 0-24 0 0,-31 24-43 0 0,-96 78-46 0 0,70-40 17 0 0,50-49-119 0 0,0-1-15 0 0,1 1 0 0 0,0 1 0 0 0,1-1 1 0 0,0 1-1 0 0,1 0 0 0 0,0 0 0 0 0,2 0 0 0 0,-1 0 0 0 0,2 0 0 0 0,0 2-13 0 0,0-11 17 0 0,1-1 0 0 0,0 1 0 0 0,1-1 0 0 0,-1 0 0 0 0,1 1 0 0 0,0-1 0 0 0,0 0 0 0 0,0 0 0 0 0,0 0 0 0 0,1 1-1 0 0,0-1 1 0 0,0 0 0 0 0,0-1 0 0 0,0 1 0 0 0,0 0 0 0 0,1-1 0 0 0,0 1 0 0 0,0-1 0 0 0,0 0 0 0 0,0 0 0 0 0,0 0 0 0 0,0 0 0 0 0,1-1 0 0 0,0 1 0 0 0,-1-1-1 0 0,1 0 1 0 0,0 0 0 0 0,0 0 0 0 0,0-1 0 0 0,0 1 0 0 0,1-1 0 0 0,-1 0 0 0 0,0 0 0 0 0,4 0-17 0 0,0 1 130 0 0,0-1 1 0 0,0 0 0 0 0,0 0-1 0 0,0 0 1 0 0,0-1-1 0 0,0-1 1 0 0,0 1-1 0 0,1-1 1 0 0,-1-1-1 0 0,-1 1 1 0 0,1-1-1 0 0,0-1 1 0 0,0 0-1 0 0,-1 0 1 0 0,0 0 0 0 0,1-1-1 0 0,4-3-130 0 0,2-2 69 0 0,0 0 0 0 0,0-1 0 0 0,-1-1-1 0 0,0 0 1 0 0,-1-1 0 0 0,0-1 0 0 0,-1 0 0 0 0,0 0 0 0 0,-2-1 0 0 0,1 0-1 0 0,-1-1 1 0 0,-1 0 0 0 0,-1 0 0 0 0,0-1 0 0 0,-1 0 0 0 0,-1 0-1 0 0,0 0 1 0 0,-1-1 0 0 0,-1 0 0 0 0,0 0 0 0 0,-2 1 0 0 0,0-2 0 0 0,-1 1-1 0 0,0 0-68 0 0,-2 12-104 0 0,0 1-1 0 0,-1-1 0 0 0,1 0 1 0 0,-1 1-1 0 0,0 0 0 0 0,-1-1 1 0 0,1 1-1 0 0,-1 1 0 0 0,1-1 1 0 0,-1 0-1 0 0,0 1 0 0 0,-1 0 1 0 0,1 0-1 0 0,0 0 0 0 0,-1 0 1 0 0,0 1-1 0 0,0 0 0 0 0,1 0 1 0 0,-1 0-1 0 0,-1 0 0 0 0,1 1 1 0 0,0 0-1 0 0,0 0 0 0 0,0 0 1 0 0,-1 1-1 0 0,1 0 0 0 0,0 0 1 0 0,0 0-1 0 0,-1 0 0 0 0,1 1 1 0 0,0 0-1 0 0,0 0 0 0 0,0 1 1 0 0,0-1-1 0 0,0 1 0 0 0,0 0 1 0 0,0 1-1 0 0,0-1 0 0 0,1 1 1 0 0,-1 0-1 0 0,-3 3 105 0 0,-28 18-3000 0 0,17-12-1671 0 0,2 1-6726 0 0</inkml:trace>
  <inkml:trace contextRef="#ctx0" brushRef="#br0" timeOffset="1137.745">1698 1303 2865 0 0,'0'0'2904'0'0,"0"0"-221"0"0,0 0-50 0 0,0 0-39 0 0,0 0-148 0 0,0 0-331 0 0,0 0-347 0 0,0 0-273 0 0,0 0-229 0 0,0 0-215 0 0,0 0-208 0 0,0 0-205 0 0,0-6-111 0 0,17-146 1698 0 0,-16 151-2219 0 0,7-31 125 0 0,3 0 1 0 0,0 1-1 0 0,2 0 0 0 0,1 1 0 0 0,2 1 0 0 0,1 0 1 0 0,1 1-1 0 0,1 1 0 0 0,1 0 0 0 0,2 2 0 0 0,16-15-131 0 0,-21 25-5 0 0,-13 11-2 0 0,1-1 0 0 0,0 0-1 0 0,0 1 1 0 0,1 0 0 0 0,-1 0 0 0 0,1 0-1 0 0,0 1 1 0 0,0 0 0 0 0,0 0 0 0 0,0 0-1 0 0,0 1 1 0 0,1 0 0 0 0,-1 0 0 0 0,7-1 7 0 0,-8 30-532 0 0,-11 44-1812 0 0,-3-42-6013 0 0,5-21-4061 0 0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1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 8890 0 0,'0'0'1390'0'0,"0"0"-189"0"0,0 0 18 0 0,0 0 63 0 0,0 0 43 0 0,0 0-52 0 0,0 0-175 0 0,0 0-220 0 0,0 0-225 0 0,0 0-167 0 0,0 0-122 0 0,0 0-64 0 0,-5-1-37 0 0,-13-2-41 0 0,16 30 793 0 0,21 154 947 0 0,-11 561-263 0 0,19-591-1623 0 0,-26-148-60 0 0,-1-1 1 0 0,1 1-1 0 0,0-1 0 0 0,0 1 0 0 0,0-1 1 0 0,0 1-1 0 0,0-1 0 0 0,0 1 0 0 0,0-1 1 0 0,1 0-1 0 0,-1 0 0 0 0,1 0 0 0 0,0 0 1 0 0,0 0-1 0 0,0 0 0 0 0,0 0 1 0 0,0-1-1 0 0,0 1 0 0 0,0-1 0 0 0,0 1 1 0 0,2 0-17 0 0,-4-2 45 0 0,0 0 14 0 0,0 0 18 0 0,10-23 364 0 0,6-17-428 0 0,1 1 1 0 0,2 1-1 0 0,2 1 0 0 0,1 1 0 0 0,2 0 0 0 0,1 2 0 0 0,5-2-13 0 0,-20 24-8 0 0,0 1 0 0 0,2 1 0 0 0,-1 0 0 0 0,1 0 0 0 0,1 1 0 0 0,-1 1 0 0 0,1 0 0 0 0,1 1 0 0 0,11-5 8 0 0,-23 11-4 0 0,0 0-1 0 0,0 0 1 0 0,0 0-1 0 0,0 1 1 0 0,0-1-1 0 0,0 0 1 0 0,0 1-1 0 0,0-1 1 0 0,0 1-1 0 0,0 0 0 0 0,0 0 1 0 0,1 0-1 0 0,-1 0 1 0 0,0 0-1 0 0,0 0 1 0 0,0 1-1 0 0,0-1 1 0 0,1 1-1 0 0,-1-1 1 0 0,0 1-1 0 0,0 0 1 0 0,0 0-1 0 0,0-1 1 0 0,0 2-1 0 0,-1-1 0 0 0,1 0 1 0 0,0 0-1 0 0,0 1 1 0 0,-1-1-1 0 0,1 1 1 0 0,-1-1-1 0 0,1 1 1 0 0,-1-1-1 0 0,0 1 1 0 0,1 0-1 0 0,-1 0 1 0 0,0 0-1 0 0,0 0 0 0 0,0 0 1 0 0,0 1 4 0 0,5 22 30 0 0,-1-1-1 0 0,-2 1 1 0 0,0-1 0 0 0,-2 1-1 0 0,0 0 1 0 0,-2 0 0 0 0,-1 0-1 0 0,-1 5-29 0 0,-52 173 218 0 0,48-153-549 0 0,24-55-1415 0 0,6-21-1033 0 0,-7 8-3706 0 0,-8 10-4715 0 0</inkml:trace>
  <inkml:trace contextRef="#ctx0" brushRef="#br0" timeOffset="604.087">984 886 2353 0 0,'0'0'4304'0'0,"0"0"-2470"0"0,0 0-728 0 0,0 0 146 0 0,0 0 235 0 0,0 0 84 0 0,0 0-87 0 0,0 0-189 0 0,0 0-171 0 0,0 0-113 0 0,0 0-96 0 0,0 0-117 0 0,0 0-133 0 0,-11-11 1165 0 0,-59 10-378 0 0,60 4-1405 0 0,1 0-1 0 0,0 0 1 0 0,-1 1-1 0 0,1 0 1 0 0,0 1-1 0 0,1 0 1 0 0,-1 0-1 0 0,1 1 0 0 0,0 0 1 0 0,0 0-1 0 0,1 1 1 0 0,0 0-1 0 0,-2 3-46 0 0,-5 3 12 0 0,1 1-1 0 0,0 0 1 0 0,1 1-1 0 0,1 0 1 0 0,0 1-1 0 0,1 0 1 0 0,1 1-1 0 0,-7 17-11 0 0,9-17-11 0 0,1 1 0 0 0,1 0-1 0 0,1 0 1 0 0,0 0-1 0 0,1 1 1 0 0,1-1-1 0 0,0 14 12 0 0,3-30 7 0 0,1 1 0 0 0,-1-1 0 0 0,0 1 0 0 0,1-1 0 0 0,-1 1-1 0 0,1-1 1 0 0,0 0 0 0 0,0 0 0 0 0,0 0 0 0 0,0 0-1 0 0,0 0 1 0 0,0 0 0 0 0,0 0 0 0 0,1-1 0 0 0,-1 1 0 0 0,1-1-1 0 0,-1 0 1 0 0,1 0 0 0 0,-1 0 0 0 0,1 0 0 0 0,0 0 0 0 0,0 0-1 0 0,-1-1 1 0 0,1 1 0 0 0,0-1 0 0 0,0 0 0 0 0,0 0 0 0 0,-1 0-1 0 0,1 0 1 0 0,0 0 0 0 0,0-1 0 0 0,0 1 0 0 0,-1-1 0 0 0,1 0-1 0 0,0 0 1 0 0,-1 0 0 0 0,1 0 0 0 0,0 0 0 0 0,-1-1 0 0 0,0 1-1 0 0,1-1-6 0 0,34-20 53 0 0,-2-2 1 0 0,0-1-1 0 0,-2-1 0 0 0,-1-2 0 0 0,-1-1 0 0 0,-2-2 0 0 0,-1-1 0 0 0,-1-1 0 0 0,9-16-53 0 0,10-29 88 0 0,-45 155-427 0 0,-1-65 325 0 0,2 0 0 0 0,0 0 0 0 0,1 0 0 0 0,0-1 0 0 0,0 1 0 0 0,1-1 0 0 0,1 0 0 0 0,0 0-1 0 0,0 0 1 0 0,1-1 0 0 0,0 0 0 0 0,1 0 0 0 0,1 0 0 0 0,-1-1 0 0 0,1 0 0 0 0,1 0 0 0 0,-1-1 0 0 0,10 6 14 0 0,-3-1-194 0 0,32 20-530 0 0,-8-25-2913 0 0,-29-8-109 0 0,-3 0-2112 0 0,-1 0-5334 0 0</inkml:trace>
  <inkml:trace contextRef="#ctx0" brushRef="#br0" timeOffset="1299.139">1458 805 6145 0 0,'0'0'1639'0'0,"0"0"-86"0"0,0 0 50 0 0,0 0 85 0 0,0 0-14 0 0,0 0-195 0 0,0 0-251 0 0,0 0-181 0 0,0 0-158 0 0,0 0-111 0 0,0 0-87 0 0,0 0-146 0 0,1-3-94 0 0,1-7-67 0 0,-1 8-61 0 0,-1 21 614 0 0,29 196 113 0 0,-24-188-1044 0 0,-3-16-1 0 0,0 0 0 0 0,0 0 0 0 0,1 0 0 0 0,0-1 1 0 0,1 1-1 0 0,0-1 0 0 0,1 1 0 0 0,0-1 0 0 0,1-1 1 0 0,0 1-1 0 0,0-1 0 0 0,1 0 0 0 0,2 1-5 0 0,-6-7 60 0 0,0 0-1 0 0,0-1 1 0 0,0 1-1 0 0,0-1 1 0 0,1 0-1 0 0,-1 0 1 0 0,1 0 0 0 0,-1-1-1 0 0,1 1 1 0 0,0-1-1 0 0,0 0 1 0 0,0 0-1 0 0,0 0 1 0 0,0-1-1 0 0,0 1 1 0 0,0-1-1 0 0,0 0-59 0 0,18-27 1165 0 0,-4-16-943 0 0,-2-1 1 0 0,-2-1 0 0 0,-2-1-1 0 0,-2 1 1 0 0,1-22-223 0 0,-7 44 36 0 0,15-60-283 0 0,8 78-7683 0 0,-20 5 1136 0 0,-4 0-4154 0 0</inkml:trace>
  <inkml:trace contextRef="#ctx0" brushRef="#br0" timeOffset="1807.259">2027 1005 880 0 0,'0'0'1923'0'0,"0"0"-416"0"0,0 0 19 0 0,0 0 216 0 0,0 0 134 0 0,0 0-26 0 0,0 0-170 0 0,0 0-172 0 0,0 0-165 0 0,0 0-112 0 0,0 0-102 0 0,0 0-105 0 0,0 0-111 0 0,26-2-130 0 0,83-7-112 0 0,-63-8 155 0 0,-40 11-601 0 0,2-1-101 0 0,-1 0 1 0 0,0 0-1 0 0,0-1 0 0 0,0 1 1 0 0,-1-2-1 0 0,0 1 0 0 0,0-1 1 0 0,-1 1-1 0 0,0-2 0 0 0,-1 1 1 0 0,0 0-1 0 0,-1-1 0 0 0,0 0 1 0 0,0 0-1 0 0,-1 0 0 0 0,0 0 1 0 0,0 0-1 0 0,-2 0 0 0 0,1 0 1 0 0,-1-1-1 0 0,-1 0-124 0 0,1 9 5 0 0,-1-1-1 0 0,1 1 1 0 0,-1 0-1 0 0,0 0 1 0 0,0 0-1 0 0,0 0 1 0 0,0-1-1 0 0,0 1 1 0 0,0 1 0 0 0,-1-1-1 0 0,1 0 1 0 0,-1 0-1 0 0,1 0 1 0 0,-1 1-1 0 0,0-1 1 0 0,0 1-1 0 0,0-1 1 0 0,0 1 0 0 0,0 0-1 0 0,0 0 1 0 0,0 0-1 0 0,0 0 1 0 0,0 0-1 0 0,0 0 1 0 0,-1 0-1 0 0,1 1 1 0 0,0-1 0 0 0,0 1-1 0 0,-1 0 1 0 0,1 0-1 0 0,0 0 1 0 0,-1 0-1 0 0,1 0 1 0 0,-1 0-5 0 0,-79 16-356 0 0,68-10 346 0 0,0 1 1 0 0,0 0 0 0 0,1 1 0 0 0,0 1-1 0 0,1 0 1 0 0,-1 0 0 0 0,2 1-1 0 0,-1 1 1 0 0,2 0 0 0 0,-1 0 0 0 0,1 1-1 0 0,1 1 1 0 0,0 0 0 0 0,1 0-1 0 0,1 0 1 0 0,0 1 0 0 0,0 0 0 0 0,2 0-1 0 0,-1 1 1 0 0,2 0 0 0 0,0 0-1 0 0,1 0 1 0 0,0 0 0 0 0,2 0 0 0 0,-1 1-1 0 0,2-1 1 0 0,0 8 9 0 0,2-16 25 0 0,0 0 0 0 0,1-1 0 0 0,-1 1 1 0 0,1-1-1 0 0,0 1 0 0 0,1-1 0 0 0,0 0 0 0 0,0 0 1 0 0,0 0-1 0 0,1-1 0 0 0,-1 1 0 0 0,1-1 0 0 0,0-1 0 0 0,1 1 1 0 0,0 0-1 0 0,-1-1 0 0 0,1 0 0 0 0,0-1 0 0 0,1 1 0 0 0,5 1-25 0 0,139 46 1012 0 0,60-32-488 0 0,-197-23-1392 0 0,-10-3-6214 0 0,-3 3-5010 0 0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9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11 0 0 0,'0'0'453'0'0,"0"0"394"0"0,0 0 192 0 0,0 0 104 0 0,0 0 47 0 0,0 0-27 0 0,0 0-3 0 0,0 0 20 0 0,0 0 67 0 0,0 0 53 0 0,0-3-29 0 0,-5-5 3739 0 0,-2 35 67 0 0,5-16-6326 0 0,-6 32 1627 0 0,2 0-1 0 0,2 0 0 0 0,2 1 1 0 0,2-1-1 0 0,3 26-377 0 0,-2-60 52 0 0,1 1 0 0 0,-1-1 0 0 0,2 0 0 0 0,-1 0 0 0 0,1 0 0 0 0,0 0 0 0 0,1-1 0 0 0,0 1 0 0 0,1-1 0 0 0,0 0 0 0 0,0 0 0 0 0,5 6-52 0 0,-6-12 59 0 0,-1 0-1 0 0,1-1 1 0 0,-1 1-1 0 0,1-1 1 0 0,0 1-1 0 0,0-1 1 0 0,0 0-1 0 0,-1-1 1 0 0,1 1-1 0 0,0-1 1 0 0,0 1-1 0 0,0-1 1 0 0,0-1-1 0 0,0 1 1 0 0,0 0-1 0 0,0-1 1 0 0,0 0 0 0 0,0 0-1 0 0,0 0 1 0 0,0 0-1 0 0,-1-1 1 0 0,1 1-1 0 0,-1-1 1 0 0,1 0-1 0 0,-1 0 1 0 0,1 0-1 0 0,-1-1 1 0 0,0 1-1 0 0,0-1 1 0 0,0 0-1 0 0,-1 0 1 0 0,1 0-1 0 0,0 0 1 0 0,1-3-59 0 0,13-8 27 0 0,151-169 133 0 0,-137 148-203 0 0,-27 81-393 0 0,-3-26 448 0 0,1 1 0 0 0,2 0 0 0 0,0 0-1 0 0,0-1 1 0 0,2 0 0 0 0,1 0 0 0 0,0 0 0 0 0,10 16-12 0 0,-12-30 15 0 0,0 1 0 0 0,1-1 0 0 0,-1 0 0 0 0,2-1 0 0 0,-1 1 0 0 0,0-1 0 0 0,1 0-1 0 0,0-1 1 0 0,0 0 0 0 0,0 0 0 0 0,1 0 0 0 0,-1-1 0 0 0,1 0 0 0 0,0-1 0 0 0,0 1 0 0 0,0-2 0 0 0,0 1 0 0 0,0-1 0 0 0,0 0 0 0 0,1-1 0 0 0,-1 0 0 0 0,3 0-15 0 0,-3-2 73 0 0,0 0-1 0 0,0-1 1 0 0,0 0-1 0 0,0 0 1 0 0,-1-1-1 0 0,0 0 1 0 0,1-1-1 0 0,-2 1 1 0 0,1-1 0 0 0,0 0-1 0 0,-1-1 1 0 0,0 0-1 0 0,0 0 1 0 0,-1 0-1 0 0,6-7-72 0 0,8-15 166 0 0,-1 0 0 0 0,-2-1 0 0 0,-1-1 0 0 0,0 0 0 0 0,-3-1 0 0 0,0-1 0 0 0,1-11-166 0 0,-1-37 41 0 0,-12 80-153 0 0,0 0-94 0 0,-8 12-2010 0 0,3-1 577 0 0,-2 4-4891 0 0,2-3-5425 0 0</inkml:trace>
  <inkml:trace contextRef="#ctx0" brushRef="#br0" timeOffset="522.607">1031 292 736 0 0,'0'0'3756'0'0,"0"0"-2236"0"0,0 0-384 0 0,0 0 354 0 0,0 0 180 0 0,0 0-38 0 0,0 0-197 0 0,0 0-216 0 0,0 0-196 0 0,0 0-147 0 0,0 0-60 0 0,0 0-45 0 0,35-1-62 0 0,106-5-45 0 0,-88-3 248 0 0,-47 3-678 0 0,2 1-79 0 0,-1-1 0 0 0,0 1 0 0 0,0-1 0 0 0,0 0 0 0 0,-1-1 1 0 0,0 1-1 0 0,0-1 0 0 0,-1 0 0 0 0,0-1 0 0 0,0 1 0 0 0,0-1 0 0 0,-1 0 0 0 0,-1-1 0 0 0,1 1 0 0 0,-1 0 0 0 0,-1-1 0 0 0,0 0 0 0 0,0 0 0 0 0,0 1 1 0 0,-1-1-1 0 0,0 0 0 0 0,-1 0 0 0 0,0 0 0 0 0,-1 0 0 0 0,0-5-155 0 0,-1 11 9 0 0,0 0 1 0 0,-1-1 0 0 0,1 1-1 0 0,-1 0 1 0 0,0 0-1 0 0,0 0 1 0 0,0 1-1 0 0,0-1 1 0 0,0 1 0 0 0,0 0-1 0 0,-1-1 1 0 0,1 2-1 0 0,-1-1 1 0 0,0 0-1 0 0,0 1 1 0 0,1-1-1 0 0,-1 1 1 0 0,0 0 0 0 0,0 0-1 0 0,0 1 1 0 0,0-1-1 0 0,0 1 1 0 0,0 0-1 0 0,0 0 1 0 0,0 0 0 0 0,0 1-1 0 0,0-1 1 0 0,0 1-1 0 0,-1 0-9 0 0,-1-1-12 0 0,-6 3 3 0 0,0 1 1 0 0,1 0-1 0 0,-1 0 0 0 0,1 1 0 0 0,0 1 0 0 0,0 0 0 0 0,1 0 1 0 0,0 1-1 0 0,0 0 0 0 0,0 1 0 0 0,1 0 0 0 0,0 1 0 0 0,0-1 0 0 0,1 2 1 0 0,1-1-1 0 0,-1 1 0 0 0,2 1 0 0 0,-1-1 0 0 0,-3 9 9 0 0,5-13 10 0 0,0-1 0 0 0,1 1-1 0 0,0 0 1 0 0,0 0 0 0 0,0 0-1 0 0,1 1 1 0 0,-1-1 0 0 0,2 1 0 0 0,-1 0-1 0 0,1 0 1 0 0,0 0 0 0 0,0 0-1 0 0,1 0 1 0 0,0 0 0 0 0,0 0-1 0 0,1 1 1 0 0,0-1 0 0 0,0 0 0 0 0,0 0-1 0 0,1 1 1 0 0,0-1 0 0 0,1 0-1 0 0,0 0 1 0 0,0 0 0 0 0,0 0-1 0 0,1 0 1 0 0,0-1 0 0 0,0 1 0 0 0,1-1-1 0 0,0 0 1 0 0,0 0 0 0 0,0 0-1 0 0,3 2-9 0 0,9 3 86 0 0,0-1 0 0 0,0-1 0 0 0,1 0 0 0 0,0-1 0 0 0,0-1-1 0 0,1-1 1 0 0,0-1 0 0 0,0 0 0 0 0,0-1 0 0 0,0-1 0 0 0,1-1 0 0 0,0 0-1 0 0,-1-1 1 0 0,1-2 0 0 0,0 0 0 0 0,17-3-86 0 0,63-28-428 0 0,-66 8-7609 0 0,-28 19-3844 0 0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5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85 201 0 0 0,'0'0'956'0'0,"0"0"279"0"0,0 0 227 0 0,0 0 57 0 0,0 0-154 0 0,0 0-267 0 0,0 0-266 0 0,0 0-170 0 0,0 0-36 0 0,0 0 13 0 0,24 5 3703 0 0,49 41-430 0 0,-56-35-3560 0 0,0 0 0 0 0,1-1 1 0 0,0-2-1 0 0,1 1 0 0 0,0-2 0 0 0,0-1 0 0 0,0 0 1 0 0,1-1-1 0 0,0-1 0 0 0,11 0-352 0 0,-17-1 121 0 0,-1-1-1 0 0,1 0 1 0 0,1-1-1 0 0,-1-1 1 0 0,0 0-1 0 0,0-1 1 0 0,0 0-1 0 0,0-1 1 0 0,0-1-1 0 0,-1 0 1 0 0,1-1-1 0 0,-1 0 1 0 0,1-1-1 0 0,-1-1 1 0 0,-1 0-1 0 0,1-1 1 0 0,-1 0-1 0 0,0-1 1 0 0,6-5-121 0 0,43-73 937 0 0,-60 81-915 0 0,0 0 0 0 0,0-1-1 0 0,0 1 1 0 0,0-1-1 0 0,-1 1 1 0 0,0-1-1 0 0,-1 1 1 0 0,1-1-1 0 0,-1 1 1 0 0,0-1 0 0 0,0 1-1 0 0,-1 0 1 0 0,1-1-1 0 0,-1 1 1 0 0,0 0-1 0 0,-1 0 1 0 0,1 0 0 0 0,-2-1-22 0 0,-2-1-23 0 0,1 0 0 0 0,-1 1 0 0 0,0 0 0 0 0,0 0 0 0 0,0 0 0 0 0,-1 1 0 0 0,0 0 0 0 0,0 0 0 0 0,0 1 0 0 0,-1 0 0 0 0,1 0 0 0 0,-1 1 0 0 0,0 0 1 0 0,0 0-1 0 0,0 1 0 0 0,-1 0 0 0 0,1 1 0 0 0,-1-1 0 0 0,1 1 0 0 0,-1 1 0 0 0,-5 0 23 0 0,3 0-17 0 0,1 0-1 0 0,0 0 1 0 0,0 1 0 0 0,0 0-1 0 0,0 1 1 0 0,0 0 0 0 0,1 1-1 0 0,-1 0 1 0 0,0 0 0 0 0,1 1-1 0 0,0 0 1 0 0,0 1 0 0 0,0 0-1 0 0,-6 5 18 0 0,-37 47 35 0 0,17 6 137 0 0,29-46-153 0 0,-1 0 1 0 0,2 1-1 0 0,1 0 0 0 0,0 1 0 0 0,1-1 1 0 0,1 1-1 0 0,1 0-19 0 0,-3 317 475 0 0,3-317-435 0 0,-1 1 0 0 0,-1 0 1 0 0,-1 0-1 0 0,-1-1 0 0 0,-1 0 1 0 0,0 0-1 0 0,-1 0 1 0 0,-1-1-1 0 0,-1 0 0 0 0,-1-1 1 0 0,0 1-1 0 0,-1-2 1 0 0,-1 0-1 0 0,-3 4-40 0 0,-88 51 249 0 0,40-58-619 0 0,60-36-3256 0 0,4 8-2561 0 0,1 10-5129 0 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6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5 224 6257 0 0,'0'0'3729'0'0,"0"0"-1646"0"0,0 0-578 0 0,0 0-4 0 0,0 0 125 0 0,0 0-28 0 0,0 0-186 0 0,0 0-263 0 0,0 0-275 0 0,0 0-233 0 0,0 0-166 0 0,0 0-81 0 0,0 0-56 0 0,-3-3-39 0 0,2-15 360 0 0,32 16 72 0 0,-23 2-722 0 0,345 7 1069 0 0,-293-9-1191 0 0,-21 1 2258 0 0,-39 1-2096 0 0,0 0 11 0 0,-17-17 407 0 0,-62-82-197 0 0,29 41-241 0 0,46 39-2428 0 0,18 12-4211 0 0,-9 6 2984 0 0,1-3-8123 0 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7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1192 0 0,'0'0'1965'0'0,"0"0"-181"0"0,0 0-68 0 0,0 0-43 0 0,0 0-64 0 0,0 0-131 0 0,0 0-176 0 0,0 0-134 0 0,0 0-116 0 0,0 0-102 0 0,0 0-109 0 0,0 0-107 0 0,0 0-115 0 0,19 0 2046 0 0,69 2 575 0 0,111-8-1252 0 0,-75-13-1517 0 0,-108 15-446 0 0,-15 4-49 0 0,-1 0-24 0 0,0 0-29 0 0,0 0-24 0 0,0 0-49 0 0,0 0-72 0 0,0 0-79 0 0,0 0-103 0 0,-9 5-6418 0 0,5-3 659 0 0,-1 2-4909 0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7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5697 0 0,'0'0'2293'0'0,"0"0"-641"0"0,0 0-194 0 0,0 0 97 0 0,0 0 42 0 0,0 0-162 0 0,0 0-294 0 0,0 0-319 0 0,0 0-244 0 0,0 0-153 0 0,0 0-86 0 0,0 0-34 0 0,21 4 2108 0 0,133 4 1129 0 0,-2-8-3107 0 0,-124-2 86 0 0,-10 0-2776 0 0,-5 2-4754 0 0,-10 0-4358 0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52:29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7,'5'-5,"1"3,-4 3,-4 5,0 6,-6 2,4-2,3-8,-4-4,-1-3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3:35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90 486 2913 0 0,'0'0'1963'0'0,"0"0"-382"0"0,0 0-108 0 0,0 0 82 0 0,0 0 118 0 0,0 0-8 0 0,0 0-110 0 0,0 0-155 0 0,0 0-193 0 0,0 0-211 0 0,0 0-221 0 0,0 0-191 0 0,0 0-134 0 0,-13 3-56 0 0,-43 7-20 0 0,42-8-5 0 0,14-2-22 0 0,14 3 1047 0 0,165 8 1954 0 0,-90-10-2730 0 0,0-4-1 0 0,1-4 1 0 0,28-8-618 0 0,-112 15 14 0 0,31-4 205 0 0,-13 3-2539 0 0,-29 6-751 0 0,-5 1-5822 0 0,7-6-2412 0 0</inkml:trace>
  <inkml:trace contextRef="#ctx0" brushRef="#br0" timeOffset="288.989">0 781 13515 0 0,'0'0'1346'0'0,"0"0"-421"0"0,0 0-127 0 0,0 0 47 0 0,0 0 57 0 0,0 0 30 0 0,0 0-25 0 0,0 0-33 0 0,0 0 33 0 0,0 0-85 0 0,0 0-97 0 0,0 0-78 0 0,0 0-88 0 0,24 7-23 0 0,80 23-60 0 0,-93-28-378 0 0,0 0 0 0 0,0 0 0 0 0,0-1 0 0 0,0 0 1 0 0,0-1-1 0 0,1 0 0 0 0,-1-1 0 0 0,0 0 0 0 0,8-2-98 0 0,7-1 149 0 0,240-43 436 0 0,-234 47-1435 0 0,-30-3-95 0 0,-3 2-6724 0 0,-2 1-4207 0 0</inkml:trace>
  <inkml:trace contextRef="#ctx0" brushRef="#br0" timeOffset="718.549">532 111 7530 0 0,'0'0'2467'0'0,"0"0"-669"0"0,0 0-169 0 0,0 0 128 0 0,0 0 82 0 0,0 0-96 0 0,0 0-282 0 0,0 0-364 0 0,0 0-279 0 0,0 0-205 0 0,0 0-180 0 0,0 0-154 0 0,0 0-98 0 0,-7-2-73 0 0,-24-1 4 0 0,2 38 243 0 0,26-28-276 0 0,-12 28 219 0 0,2 1-1 0 0,1 1 1 0 0,2 0 0 0 0,2 1 0 0 0,-1 12-298 0 0,-30 115 278 0 0,19-107-310 0 0,-2 0 1 0 0,-3-2 0 0 0,-2-1 0 0 0,-3 0-1 0 0,-2-3 1 0 0,-3 0 0 0 0,-32 35 31 0 0,26-35-486 0 0,39-45-3061 0 0,16-13 2028 0 0,17-13 216 0 0,-7 3-84 0 0,24-17-6644 0 0,-30 23-1543 0 0</inkml:trace>
  <inkml:trace contextRef="#ctx0" brushRef="#br0" timeOffset="5817.374">1771 4 408 0 0,'0'0'1560'0'0,"0"0"-553"0"0,0 0-147 0 0,0 0 134 0 0,0 0 190 0 0,0 0 101 0 0,0 0-72 0 0,0 0-167 0 0,0 0-250 0 0,0 0-229 0 0,0 0-113 0 0,-10-3 414 0 0,6 3 3033 0 0,-39 54-3180 0 0,3 2-1 0 0,2 2 0 0 0,3 1 0 0 0,3 1 0 0 0,2 2 0 0 0,-19 60-720 0 0,39-98 63 0 0,2 1 0 0 0,1 1-1 0 0,1 0 1 0 0,1 0-1 0 0,2 0 1 0 0,0 0-1 0 0,2 1 1 0 0,1-1 0 0 0,1 0-1 0 0,1 1 1 0 0,1-1-1 0 0,1 0 1 0 0,2 0 0 0 0,8 23-63 0 0,-10-36 63 0 0,0 0 1 0 0,1-1-1 0 0,1 0 1 0 0,0 0 0 0 0,1-1-1 0 0,0 0 1 0 0,1 0 0 0 0,0 0-1 0 0,1-1 1 0 0,0 0 0 0 0,0-1-1 0 0,1 0 1 0 0,0 0 0 0 0,1-1-1 0 0,0-1 1 0 0,0 0-1 0 0,1 0 1 0 0,-1-1 0 0 0,1 0-1 0 0,1-1 1 0 0,-1-1 0 0 0,1 0-1 0 0,0 0 1 0 0,0-2 0 0 0,1 1-64 0 0,15-1 144 0 0,0-1 0 0 0,-1-2 0 0 0,1 0 1 0 0,0-2-1 0 0,-1-1 0 0 0,0-2 1 0 0,0 0-1 0 0,0-2 0 0 0,-1-1 1 0 0,24-11-145 0 0,-3-4 148 0 0,-2-2 1 0 0,0-1 0 0 0,-1-3 0 0 0,-2-1 0 0 0,29-30-149 0 0,-58 49 17 0 0,0 0 0 0 0,-1-2 0 0 0,-1 1 0 0 0,0-2 0 0 0,-1 0 0 0 0,0 0 0 0 0,-1-1 0 0 0,-1 0 0 0 0,-1-1 0 0 0,0 1 0 0 0,-1-2 0 0 0,-1 1 0 0 0,-1-1 0 0 0,0 0 0 0 0,-1 0 0 0 0,-1 0 0 0 0,-1-1 0 0 0,-1 1 0 0 0,0-1 0 0 0,-1 0 0 0 0,-1 1 0 0 0,-1-1 0 0 0,-1 1-1 0 0,0 0 1 0 0,-1 0 0 0 0,-1 0 0 0 0,-2-3-17 0 0,-3 1-140 0 0,-1 1 0 0 0,-1 1-1 0 0,-1 0 1 0 0,0 1-1 0 0,-1 0 1 0 0,-1 1-1 0 0,0 1 1 0 0,-2 0 0 0 0,1 1-1 0 0,-2 0 1 0 0,0 2-1 0 0,0 0 1 0 0,-1 1-1 0 0,0 1 1 0 0,-1 1 0 0 0,0 1-1 0 0,-1 0 1 0 0,0 2-1 0 0,0 0 1 0 0,0 1-1 0 0,-1 2 1 0 0,1 0-1 0 0,-18 0 141 0 0,-2 1-725 0 0,0 2 0 0 0,0 2 0 0 0,1 1 0 0 0,-1 2 0 0 0,-6 4 725 0 0,-110 41-8841 0 0,116-30-1040 0 0</inkml:trace>
  <inkml:trace contextRef="#ctx0" brushRef="#br0" timeOffset="6254.391">992 681 6305 0 0,'0'0'974'0'0,"0"0"-301"0"0,0 0 120 0 0,0 0 400 0 0,0 0 318 0 0,0 0 105 0 0,0 0-65 0 0,0 0-185 0 0,0 0-64 0 0,0 0-33 0 0,0 0-126 0 0,0 0-121 0 0,0 0-86 0 0,25 2-55 0 0,81 3-71 0 0,465-13 2894 0 0,-287-2-3346 0 0,-12 2-783 0 0,1-12 1 0 0,198-43 424 0 0,-420 55-719 0 0,25-5-665 0 0,-52 6-2866 0 0,1-3-3435 0 0,-17 7-4435 0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30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48 143 0 0 0,'0'0'776'0'0,"0"0"76"0"0,0 0 81 0 0,0 0 89 0 0,0 0 83 0 0,0 0 42 0 0,0 0 40 0 0,0 0 118 0 0,0 0 55 0 0,0 0 21 0 0,0 0-45 0 0,0-4-110 0 0,-1-11-92 0 0,0 11-83 0 0,1 4-78 0 0,0 4 3698 0 0,-3 16-4465 0 0,8 467 2241 0 0,-4-469-2404 0 0,-13 139 379 0 0,-25-22-83 0 0,38-136-389 0 0,-1 1 0 0 0,1 0 0 0 0,-1-1 0 0 0,0 1 0 0 0,1 0 0 0 0,-1 0 0 0 0,1 0 0 0 0,-1-1 0 0 0,1 1 0 0 0,-1 0 0 0 0,0 0 0 0 0,1 0 0 0 0,-1 0 0 0 0,1 0 0 0 0,-1 0 0 0 0,1 0 0 0 0,-1 0 0 0 0,1 0 0 0 0,-1 0 0 0 0,1 0 0 0 0,-1 0 0 0 0,0 0 0 0 0,1 0 0 0 0,-1 1-1 0 0,1-1 1 0 0,-1 0 0 0 0,1 0 0 0 0,-1 0 0 0 0,0 1 0 0 0,1-1 0 0 0,-1 0 0 0 0,1 1 0 0 0,-1-1 0 0 0,0 0 0 0 0,1 1 0 0 0,-1-1 0 0 0,0 0 0 0 0,0 1 0 0 0,1-1 0 0 0,-1 0 0 0 0,0 1 0 0 0,0-1 0 0 0,0 1 0 0 0,1-1 0 0 0,-1 1 0 0 0,0-1 0 0 0,0 0 0 0 0,0 1 0 0 0,0-1 0 0 0,0 1 0 0 0,0-1 0 0 0,0 1 0 0 0,0-1 0 0 0,0 1 0 0 0,0-1 0 0 0,0 1 0 0 0,0-1 0 0 0,0 1 0 0 0,0-1 0 0 0,-1 0 0 0 0,1 1 0 0 0,0-1 0 0 0,0 1 0 0 0,0-1 0 0 0,-1 0 0 0 0,1 1 0 0 0,0-1 0 0 0,0 1 0 0 0,-1-1 50 0 0,6-10-6450 0 0,-2 8-4532 0 0</inkml:trace>
  <inkml:trace contextRef="#ctx0" brushRef="#br0" timeOffset="1004.334">279 559 8866 0 0,'0'0'1028'0'0,"0"0"-505"0"0,0 0-131 0 0,0 0 152 0 0,0 0 218 0 0,0 0 163 0 0,0 0 9 0 0,0 0-73 0 0,0 0-90 0 0,0 0-88 0 0,0 0-98 0 0,0 0-66 0 0,0 0-60 0 0,14 1-39 0 0,40 5-1 0 0,36 26 2207 0 0,-79-29-2457 0 0,0 1 0 0 0,0-2 0 0 0,1 1 0 0 0,-1-2 1 0 0,1 1-1 0 0,-1-2 0 0 0,1 1 0 0 0,-1-2 0 0 0,1 1 0 0 0,0-2 1 0 0,-1 0-1 0 0,0 0 0 0 0,1-1 0 0 0,-1 0 0 0 0,9-4-169 0 0,97-59 679 0 0,-110 60-644 0 0,-1-1 1 0 0,0 1-1 0 0,0-1 0 0 0,-1 0 0 0 0,0-1 1 0 0,0 1-1 0 0,-1-1 0 0 0,0 0 0 0 0,0 0 1 0 0,-1 0-1 0 0,0-1 0 0 0,0 1 0 0 0,-1-1 1 0 0,0 0-1 0 0,-1 1 0 0 0,0-1 0 0 0,0 0 0 0 0,-1 0 1 0 0,0-3-36 0 0,-2 9-18 0 0,0 1 0 0 0,0-1 0 0 0,0 0 0 0 0,0 0 0 0 0,-1 1 0 0 0,1 0 0 0 0,-1-1-1 0 0,1 1 1 0 0,-1 0 0 0 0,0 0 0 0 0,0 0 0 0 0,0 1 0 0 0,0-1 0 0 0,0 1 0 0 0,-1-1 0 0 0,1 1 0 0 0,0 0 0 0 0,-1 1 0 0 0,1-1 0 0 0,0 0 0 0 0,-1 1 0 0 0,1 0 0 0 0,-1 0 0 0 0,1 0 0 0 0,-1 0 0 0 0,1 0 0 0 0,-1 1 18 0 0,-93 7-245 0 0,42 10 354 0 0,33 2 90 0 0,-29 49 351 0 0,-6 86 441 0 0,52 57-68 0 0,6-159-775 0 0,-11 121 426 0 0,8-167-585 0 0,0 1 0 0 0,-1-1 1 0 0,0 0-1 0 0,0 0 0 0 0,0-1 1 0 0,-1 1-1 0 0,0 0 0 0 0,0-1 1 0 0,-1 0-1 0 0,0 0 0 0 0,0 0 1 0 0,0-1-1 0 0,0 0 0 0 0,-1 0 1 0 0,0 0-1 0 0,0-1 0 0 0,-1 0 1 0 0,1 0-1 0 0,-1 0 0 0 0,0-1 1 0 0,0 0-1 0 0,0 0 0 0 0,0-1 1 0 0,0 0-1 0 0,-1 0 0 0 0,1 0 1 0 0,-1-1-1 0 0,1 0 0 0 0,-1-1 1 0 0,1 0-1 0 0,-3 0 11 0 0,9 0-98 0 0,0-1 0 0 0,0 1 0 0 0,0 0 1 0 0,0 0-1 0 0,0-1 0 0 0,0 1 0 0 0,0 0 0 0 0,0-1 0 0 0,1 1 1 0 0,-1-1-1 0 0,0 1 0 0 0,0-1 0 0 0,0 1 0 0 0,1-1 0 0 0,-1 0 1 0 0,0 1-1 0 0,1-1 0 0 0,-1 0 0 0 0,1 0 0 0 0,-1 1 1 0 0,1-1-1 0 0,-1 0 0 0 0,1 0 0 0 0,-1 0 0 0 0,1 0 0 0 0,0 0 1 0 0,-1 1-1 0 0,1-1 0 0 0,0 0 0 0 0,0 0 0 0 0,0 0 0 0 0,0 0 1 0 0,0 0-1 0 0,0 0 0 0 0,0 0 0 0 0,0 0 98 0 0,6-24-9002 0 0,0 17-2419 0 0</inkml:trace>
  <inkml:trace contextRef="#ctx0" brushRef="#br0" timeOffset="1727.87">306 243 6889 0 0,'0'0'2284'0'0,"0"0"-428"0"0,0 0-176 0 0,0 0 10 0 0,0 0-70 0 0,0 0-183 0 0,0 0-253 0 0,0 0-258 0 0,0 0-221 0 0,0 0-142 0 0,0 0-102 0 0,0 0-46 0 0,0 0-39 0 0,1-2-35 0 0,43-16 1599 0 0,311 7 135 0 0,-266-7-1933 0 0,-153-52 1801 0 0,6 5-2447 0 0,57 64 116 0 0,1 1-261 0 0,0 0-407 0 0,9 0-11144 0 0,0 0 110 0 0</inkml:trace>
  <inkml:trace contextRef="#ctx0" brushRef="#br0" timeOffset="2737.241">1037 20 1760 0 0,'0'0'1709'0'0,"0"0"-338"0"0,0 0 80 0 0,0 0 273 0 0,0 0 232 0 0,0 0 13 0 0,0 0-199 0 0,0 0-266 0 0,0 0-250 0 0,0 0-165 0 0,0 0-131 0 0,0 0-102 0 0,-2-4-67 0 0,-3-8-66 0 0,4 8-61 0 0,2 67 3559 0 0,3 32-3246 0 0,0 2-666 0 0,-21 330 342 0 0,7-274-562 0 0,1-116-54 0 0,3-8 26 0 0,6-28-56 0 0,-4 11-1058 0 0,2-12 1964 0 0,-1-1-3308 0 0,1-2-7588 0 0,2 3-1205 0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36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0 0 0,'0'0'223'0'0,"0"0"778"0"0,0 0 130 0 0,0 0-47 0 0,0 0-55 0 0,0 0-79 0 0,0 0-75 0 0,0 0-30 0 0,0 0-3 0 0,0 0 19 0 0,0 0 23 0 0,0 0-31 0 0,0 0-95 0 0,0 0-150 0 0,-20 0 1131 0 0,-146 0 3273 0 0,85 4-1336 0 0,64 27-3222 0 0,10-15-383 0 0,0 1-1 0 0,2-1 1 0 0,0 1-1 0 0,1 0 1 0 0,1 1 0 0 0,0-1-1 0 0,1 1 1 0 0,1-1-1 0 0,1 1 1 0 0,1 0 0 0 0,0-1-1 0 0,2 7-70 0 0,-2-7 40 0 0,37 403 740 0 0,-45-296-392 0 0,-5 9-117 0 0,-25-59 251 0 0,35-63-577 0 0,2-11 67 0 0,1 0 1 0 0,-1-1-1 0 0,0 1 1 0 0,0 0-1 0 0,1 0 1 0 0,-1 0-1 0 0,0-1 1 0 0,0 1-1 0 0,1 0 0 0 0,-1 0 1 0 0,0 0-1 0 0,1 0 1 0 0,-1 0-1 0 0,0 0 1 0 0,1 0-1 0 0,-1 0 0 0 0,0 0 1 0 0,1 0-1 0 0,-1 0 1 0 0,0 0-1 0 0,1 0 1 0 0,-1 0-1 0 0,0 0 1 0 0,1 0-1 0 0,-1 0 0 0 0,0 0 1 0 0,0 0-1 0 0,1 0 1 0 0,-1 0-1 0 0,0 1 1 0 0,1-1-1 0 0,-1 0 1 0 0,0 0-1 0 0,0 0 0 0 0,1 0 1 0 0,-1 1-1 0 0,0-1 1 0 0,0 0-1 0 0,1 0 1 0 0,-1 1-1 0 0,0-1 0 0 0,0 0 1 0 0,0 1-1 0 0,0-1 1 0 0,1 0-1 0 0,-1 0 1 0 0,0 1-1 0 0,0-1 1 0 0,0 0-1 0 0,0 1 0 0 0,0-1 1 0 0,0 0-1 0 0,0 1 1 0 0,0-1-1 0 0,0 0 1 0 0,0 1-1 0 0,0-1 0 0 0,0 0 1 0 0,0 1-1 0 0,0-1 1 0 0,0 0-1 0 0,0 0 1 0 0,0 1-1 0 0,-1-1 1 0 0,1 0-1 0 0,0 1-12 0 0,235-43 416 0 0,-135 22-263 0 0,-98 18-323 0 0,-8 3-2219 0 0,-2 0-7518 0 0,6-1-2026 0 0</inkml:trace>
  <inkml:trace contextRef="#ctx0" brushRef="#br0" timeOffset="869.015">676 478 7306 0 0,'0'0'1516'0'0,"0"0"-227"0"0,0 0 21 0 0,0 0 128 0 0,0 0 29 0 0,0 0-160 0 0,0 0-282 0 0,0 0-282 0 0,0 0-210 0 0,0 0-135 0 0,0 0-94 0 0,0 0-51 0 0,2 28 2452 0 0,-42 106 30 0 0,21 1-1660 0 0,19-131-1035 0 0,1-1 0 0 0,-1 0 0 0 0,1 0 0 0 0,0-1-1 0 0,1 1 1 0 0,-1 0 0 0 0,0 0 0 0 0,1 0 0 0 0,-1-1 0 0 0,1 1 0 0 0,0-1 0 0 0,0 1-1 0 0,0-1 1 0 0,0 0 0 0 0,0 0 0 0 0,1 0 0 0 0,-1 0 0 0 0,1 0 0 0 0,-1 0 0 0 0,1-1-1 0 0,0 1 1 0 0,-1-1 0 0 0,1 0 0 0 0,0 0 0 0 0,0 0 0 0 0,0 0 0 0 0,0 0 0 0 0,0-1-1 0 0,0 1 1 0 0,0-1 0 0 0,0 0 0 0 0,0 0 0 0 0,0 0 0 0 0,1 0 0 0 0,-1 0-1 0 0,0-1 1 0 0,0 1 0 0 0,0-1 0 0 0,1 0-40 0 0,45 1 331 0 0,-44-27-4396 0 0,-3 23 2908 0 0,3-7-7048 0 0,-3 6-3514 0 0</inkml:trace>
  <inkml:trace contextRef="#ctx0" brushRef="#br0" timeOffset="1434.638">472 301 3193 0 0,'0'0'2846'0'0,"0"0"-1150"0"0,0 0-322 0 0,0 0 150 0 0,0 0 151 0 0,0 0-44 0 0,0 0-251 0 0,0 0-301 0 0,0 0-260 0 0,0 0-164 0 0,0 0-86 0 0,0 0-62 0 0,4-2-43 0 0,6-4-114 0 0,-1 0 0 0 0,0-1 0 0 0,0-1 0 0 0,0 1 0 0 0,-1-1 0 0 0,-1 0 0 0 0,1-1 0 0 0,-1 0 0 0 0,4-8-350 0 0,29-32 642 0 0,48-46 115 0 0,-68 76-594 0 0,-6 38 400 0 0,33 80 780 0 0,-21-52-885 0 0,-7-29-412 0 0,-8-17-3163 0 0,-8 0-1759 0 0,2 2-6928 0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41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95 0 0 0,'0'0'280'0'0,"0"0"205"0"0,0 0 121 0 0,0 0 106 0 0,0 0 112 0 0,0 0 111 0 0,0 0 112 0 0,0 0 125 0 0,2 0-424 0 0,2-3 10118 0 0,-4 3-9342 0 0,-32-1-97 0 0,25 0-1260 0 0,-1 0 0 0 0,1 1 0 0 0,0 0 0 0 0,0 0 0 0 0,-1 1 1 0 0,1 0-1 0 0,0 0 0 0 0,0 1 0 0 0,0-1 0 0 0,0 2 0 0 0,0-1 0 0 0,1 1 0 0 0,-3 1-167 0 0,3-1 61 0 0,0 1-1 0 0,0-1 1 0 0,0 1 0 0 0,1 1-1 0 0,-1-1 1 0 0,1 1-1 0 0,0 0 1 0 0,0 0 0 0 0,1 0-1 0 0,-1 1 1 0 0,1-1-1 0 0,1 1 1 0 0,-1 0 0 0 0,1 1-1 0 0,0-1 1 0 0,0 0-1 0 0,1 1 1 0 0,-1 0 0 0 0,1-1-1 0 0,1 1 1 0 0,0 0-1 0 0,0 0 1 0 0,0 0 0 0 0,1 0-1 0 0,0 0-60 0 0,-1 1 50 0 0,0 0-1 0 0,1 0 1 0 0,1 0 0 0 0,-1 0-1 0 0,1 0 1 0 0,1 0-1 0 0,-1 0 1 0 0,1 0-1 0 0,1 0 1 0 0,-1-1 0 0 0,1 1-1 0 0,1-1 1 0 0,-1 0-1 0 0,1 0 1 0 0,1 0-1 0 0,-1 0 1 0 0,1-1 0 0 0,0 1-1 0 0,0-1 1 0 0,1-1-1 0 0,0 1 1 0 0,0-1-1 0 0,4 3-49 0 0,0-2 52 0 0,-3-1-47 0 0,-1-1 0 0 0,1 0-1 0 0,0 0 1 0 0,0-1-1 0 0,0 0 1 0 0,0 0 0 0 0,0 0-1 0 0,1-1 1 0 0,-1 0 0 0 0,1-1-1 0 0,5 1-4 0 0,34-39-3763 0 0,-36 24 431 0 0,-1 2-3069 0 0,-3 3-4947 0 0</inkml:trace>
  <inkml:trace contextRef="#ctx0" brushRef="#br0" timeOffset="347.522">504 130 8450 0 0,'0'0'1587'0'0,"0"0"-244"0"0,0 0-28 0 0,0 0 113 0 0,0 0-4 0 0,0 0-174 0 0,0 0-263 0 0,0 0-256 0 0,0 0-195 0 0,0 0-114 0 0,0 0-72 0 0,0 0-66 0 0,-22 30-23 0 0,-66 94-23 0 0,65-74 94 0 0,25-45-250 0 0,-1-1-10 0 0,1-1 0 0 0,0 1-1 0 0,0 0 1 0 0,0-1 0 0 0,0 1-1 0 0,1-1 1 0 0,-1 0 0 0 0,1 0-1 0 0,0 0 1 0 0,0 0-1 0 0,0 0 1 0 0,0 0 0 0 0,1-1-1 0 0,-1 0 1 0 0,1 1 0 0 0,-1-1-1 0 0,1-1 1 0 0,0 1 0 0 0,0 0-1 0 0,-1-1 1 0 0,1 0-1 0 0,0 0 1 0 0,1 0 0 0 0,-1-1-1 0 0,0 1 1 0 0,3-1-72 0 0,109-10 1206 0 0,-99 7-1088 0 0,-1-2 0 0 0,0-1-1 0 0,0 0 1 0 0,0 0 0 0 0,-1-2 0 0 0,0 0-1 0 0,0-1 1 0 0,-1 0 0 0 0,0-1 0 0 0,-1-1-1 0 0,0 0 1 0 0,-1-1 0 0 0,0 0-1 0 0,10-13-117 0 0,-17 18 51 0 0,-1 0-1 0 0,0 0 0 0 0,0 0 1 0 0,0-1-1 0 0,-1 1 0 0 0,0-1 1 0 0,0 0-1 0 0,-1 1 0 0 0,0-1 1 0 0,0 0-1 0 0,-1-1 0 0 0,0 1 1 0 0,-1 0-1 0 0,1 0 0 0 0,-2-1-50 0 0,0 5-23 0 0,-1 1-1 0 0,0-1 0 0 0,0 1 0 0 0,-1 0 1 0 0,1 0-1 0 0,-1 0 0 0 0,1 0 0 0 0,-1 0 1 0 0,0 0-1 0 0,0 1 0 0 0,0-1 1 0 0,-1 1-1 0 0,1 0 0 0 0,0 0 0 0 0,-1 0 1 0 0,1 1-1 0 0,-1-1 0 0 0,0 1 0 0 0,0 0 1 0 0,1 0-1 0 0,-1 0 0 0 0,0 0 0 0 0,0 1 1 0 0,0-1-1 0 0,0 1 0 0 0,0 0 1 0 0,0 1-1 0 0,0-1 0 0 0,0 0 0 0 0,0 1 1 0 0,1 0-1 0 0,-2 0 24 0 0,1-1-64 0 0,-8 1-252 0 0,0 1-1 0 0,0 0 0 0 0,0 0 0 0 0,0 1 0 0 0,1 1 0 0 0,0 0 0 0 0,0 1 0 0 0,0 0 0 0 0,-3 2 317 0 0,-23 13-4144 0 0,4 0-4388 0 0,15-10-1609 0 0</inkml:trace>
  <inkml:trace contextRef="#ctx0" brushRef="#br0" timeOffset="991.153">1152 34 9482 0 0,'0'0'1744'0'0,"0"0"-350"0"0,0 0-64 0 0,0 0 75 0 0,0 0-2 0 0,0 0-133 0 0,0 0-237 0 0,0 0-160 0 0,0 0-132 0 0,0 0-99 0 0,0 0-70 0 0,0 0-104 0 0,-15 6-92 0 0,-77 30 465 0 0,89-35-797 0 0,0 0 0 0 0,0 1 0 0 0,0-1 0 0 0,0 1 0 0 0,0 0 0 0 0,0 0 0 0 0,0 0 0 0 0,0 0 0 0 0,1 0 0 0 0,-1 0 0 0 0,1 1 0 0 0,0-1 0 0 0,-1 1 0 0 0,1 0 0 0 0,0-1 0 0 0,1 1 0 0 0,-1 0 0 0 0,0 0 0 0 0,1 1 0 0 0,0-1 0 0 0,0 0-1 0 0,0 0 1 0 0,0 1 0 0 0,0-1 0 0 0,1 0 0 0 0,-1 1 0 0 0,1 1-44 0 0,0-4 1 0 0,0 0 0 0 0,0 0 1 0 0,0 0-1 0 0,0 0 0 0 0,0 0 0 0 0,0 0 0 0 0,1 0 0 0 0,-1 0 0 0 0,0 0 0 0 0,1 0 0 0 0,-1 0 0 0 0,0 0 0 0 0,1 0 0 0 0,0 0 0 0 0,-1 0 1 0 0,1-1-1 0 0,-1 1 0 0 0,1 0 0 0 0,0 0 0 0 0,-1-1 0 0 0,1 1 0 0 0,0 0 0 0 0,0-1 0 0 0,0 1 0 0 0,0 0 0 0 0,0-1 0 0 0,0 1 0 0 0,-1-1 0 0 0,1 0 1 0 0,0 1-1 0 0,0-1 0 0 0,0 0 0 0 0,0 0 0 0 0,1 1-1 0 0,17 9 190 0 0,34 46 290 0 0,-49-51-413 0 0,0 1 0 0 0,0 0 0 0 0,-1-1 0 0 0,0 1 0 0 0,0 0 1 0 0,0 0-1 0 0,-1 1 0 0 0,0-1 0 0 0,0 0 0 0 0,0 1 0 0 0,-1 0 0 0 0,0-1 0 0 0,0 1 0 0 0,-1 0 0 0 0,0-1 0 0 0,0 1 0 0 0,-1 4-67 0 0,-1-7 49 0 0,-1-1-1 0 0,1 1 0 0 0,-1-1 0 0 0,0 1 1 0 0,0-1-1 0 0,-1 0 0 0 0,1 0 0 0 0,0-1 1 0 0,-1 1-1 0 0,0-1 0 0 0,0 1 0 0 0,0-1 1 0 0,0 0-1 0 0,0-1 0 0 0,0 1 1 0 0,-2 0-49 0 0,-82 28 168 0 0,-3-10-188 0 0,34-13-387 0 0,56-7 205 0 0,3-16-4299 0 0,2 6-2241 0 0,-2 6-4638 0 0</inkml:trace>
  <inkml:trace contextRef="#ctx0" brushRef="#br0" timeOffset="1461.71">1491 65 14803 0 0,'0'0'1833'0'0,"0"0"-671"0"0,0 0-248 0 0,0 0 98 0 0,0 0 71 0 0,0 0-101 0 0,0 0-196 0 0,0 0-236 0 0,0 0-161 0 0,0 0-107 0 0,0 0-64 0 0,0 0-49 0 0,0 0-64 0 0,-20 12-6 0 0,-62 40-10 0 0,37 1 82 0 0,40-39-139 0 0,-1 0-23 0 0,0 1 0 0 0,1 1 1 0 0,1-1-1 0 0,0 1 0 0 0,1 0 1 0 0,1 0-1 0 0,0 0 0 0 0,1 0 1 0 0,1 9-10 0 0,2-20 21 0 0,0 1-1 0 0,1 0 1 0 0,-1-1 0 0 0,1 0 0 0 0,0 0 0 0 0,1 0 0 0 0,-1 0 0 0 0,1 0 0 0 0,0 0 0 0 0,0-1 0 0 0,0 0 0 0 0,1 0 0 0 0,-1 0 0 0 0,1-1 0 0 0,0 1-1 0 0,0-1 1 0 0,1 0 0 0 0,-1 0 0 0 0,0-1 0 0 0,1 0 0 0 0,0 0 0 0 0,-1 0 0 0 0,1-1 0 0 0,0 1 0 0 0,0-1 0 0 0,5 0-21 0 0,-3-1 83 0 0,0 0 0 0 0,0 0 0 0 0,-1 0-1 0 0,1-1 1 0 0,-1 0 0 0 0,1 0 0 0 0,-1-1 0 0 0,1 0 0 0 0,-1-1 0 0 0,0 1 0 0 0,0-1 0 0 0,0-1 0 0 0,0 1 0 0 0,0-1 0 0 0,-1-1 0 0 0,0 1 0 0 0,0-1 0 0 0,0 0 0 0 0,0 0 0 0 0,-1-1-1 0 0,4-4-82 0 0,2-6 58 0 0,-1 0 0 0 0,0-1 0 0 0,-2-1 0 0 0,1 1 0 0 0,-2-1 0 0 0,-1-1 0 0 0,0 1-1 0 0,-1-1 1 0 0,-1 0 0 0 0,-1 0 0 0 0,-1-1 0 0 0,0 1 0 0 0,-2-1 0 0 0,0 1 0 0 0,-2-14-58 0 0,2 30-57 0 0,1 0 0 0 0,-1 0 0 0 0,0 0 0 0 0,0 0 0 0 0,0 0 0 0 0,0 0 0 0 0,0 0 1 0 0,-1 0-1 0 0,0 0 0 0 0,1 0 0 0 0,-1 0 0 0 0,0 0 0 0 0,-1 0 0 0 0,1 0 0 0 0,0 1 0 0 0,-1-1 0 0 0,1 0 1 0 0,-1 1-1 0 0,0-1 0 0 0,0 1 0 0 0,0 0 0 0 0,0-1 0 0 0,0 1 0 0 0,-1 0 0 0 0,1 1 0 0 0,-1-1 1 0 0,1 0-1 0 0,-1 1 0 0 0,0-1 0 0 0,1 1 0 0 0,-1 0 0 0 0,0 0 0 0 0,0 0 0 0 0,0 0 0 0 0,0 0 1 0 0,0 1-1 0 0,0-1 0 0 0,0 1 0 0 0,0 0 0 0 0,0 0 0 0 0,0 0 0 0 0,0 0 0 0 0,0 0 0 0 0,0 1 1 0 0,0 0-1 0 0,0-1 0 0 0,0 1 57 0 0,-41 22-2671 0 0,21-9-2547 0 0,6-6-6207 0 0</inkml:trace>
  <inkml:trace contextRef="#ctx0" brushRef="#br0" timeOffset="1981.944">1238 319 7138 0 0,'0'0'2185'0'0,"0"0"-88"0"0,0 0-142 0 0,0 0-75 0 0,0 0-155 0 0,0 0-228 0 0,0 0-227 0 0,0 0-198 0 0,0 0-164 0 0,0 0-164 0 0,0 0-131 0 0,0 0-109 0 0,10-16 804 0 0,-2 8-1160 0 0,0 1-1 0 0,0 0 1 0 0,1 1-1 0 0,0-1 1 0 0,0 2-1 0 0,0-1 1 0 0,1 1-1 0 0,0 1 1 0 0,0 0-1 0 0,0 0 1 0 0,7-1-148 0 0,63 4 408 0 0,-23 48 170 0 0,-3-5 236 0 0,35-35 11 0 0,-78-19-2298 0 0,-7 1-7133 0 0,-4 8-3826 0 0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46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0 678 4969 0 0,'0'0'1760'0'0,"0"0"-154"0"0,0 0 9 0 0,0 0 108 0 0,0 0-54 0 0,0 0-245 0 0,0 0-305 0 0,0 0-271 0 0,0 0-187 0 0,0 0-123 0 0,0 0-126 0 0,0 0-81 0 0,22 0 1316 0 0,63-7 1047 0 0,10-5-1429 0 0,-27 4-655 0 0,-62 4-1171 0 0,-10 1-8119 0 0,4 3-1105 0 0</inkml:trace>
  <inkml:trace contextRef="#ctx0" brushRef="#br0" timeOffset="701.877">118 443 3209 0 0,'0'0'1529'0'0,"0"0"-139"0"0,0 0 45 0 0,0 0 124 0 0,0 0 27 0 0,0 0-162 0 0,0 0-254 0 0,0 0-228 0 0,0 0-173 0 0,0 0-107 0 0,0 0-94 0 0,0 0-98 0 0,0 0-101 0 0,10 16 1588 0 0,-4-2-1489 0 0,-1-1 0 0 0,0 1 0 0 0,-1 0 0 0 0,-1 1 0 0 0,0-1 0 0 0,-1 0 0 0 0,-1 1 1 0 0,0-1-1 0 0,-1 5-468 0 0,2 247 917 0 0,4-260-2773 0 0,1-12-2370 0 0,-5 3 879 0 0,-1 2-7512 0 0</inkml:trace>
  <inkml:trace contextRef="#ctx0" brushRef="#br0" timeOffset="1369.433">428 613 7370 0 0,'0'0'1777'0'0,"0"0"-719"0"0,0 0-226 0 0,0 0 143 0 0,0 0 122 0 0,0 0-48 0 0,0 0-122 0 0,0 0-127 0 0,0 0-79 0 0,0 0-13 0 0,0 0-49 0 0,0 0-72 0 0,16-4-43 0 0,48-12-56 0 0,-14-11 1020 0 0,-39 16-1138 0 0,58-58 1242 0 0,-67 69-1600 0 0,-1 0 0 0 0,1 1 0 0 0,-1-1-1 0 0,1 0 1 0 0,-1 1 0 0 0,0-1 0 0 0,1 1-1 0 0,-1 0 1 0 0,0-1 0 0 0,0 1 0 0 0,1 0-1 0 0,-1 0 1 0 0,0 0 0 0 0,0 0 0 0 0,0 0-1 0 0,0 0 1 0 0,0 0 0 0 0,0 0 0 0 0,0 0-1 0 0,0 1 1 0 0,-1-1 0 0 0,1 0 0 0 0,0 0-1 0 0,-1 1 1 0 0,1-1 0 0 0,-1 1 0 0 0,1-1-1 0 0,-1 0 1 0 0,0 1 0 0 0,0-1 0 0 0,1 1-1 0 0,-1-1 1 0 0,0 1 0 0 0,0 0-12 0 0,1 1 36 0 0,13 52 118 0 0,-3 0-1 0 0,-2 1 0 0 0,-2 1 1 0 0,-3-1-1 0 0,-2 8-153 0 0,8 240 84 0 0,-10-290-71 0 0,0 1-1 0 0,-1 0 0 0 0,-1-1 1 0 0,0 1-1 0 0,-1-1 1 0 0,-1 0-1 0 0,0 0 0 0 0,-1 0 1 0 0,0 0-1 0 0,-1-1 0 0 0,-1 0 1 0 0,0 0-1 0 0,0-1 1 0 0,-8 9-13 0 0,11-17 4 0 0,0-1 1 0 0,-1 1 0 0 0,0-1 0 0 0,0 0-1 0 0,1 0 1 0 0,-2-1 0 0 0,1 0 0 0 0,0 1 0 0 0,0-2-1 0 0,-1 1 1 0 0,1 0 0 0 0,-1-1 0 0 0,0 0-1 0 0,1-1 1 0 0,-1 1 0 0 0,0-1 0 0 0,1 0 0 0 0,-1-1-1 0 0,0 1 1 0 0,1-1 0 0 0,-1 0 0 0 0,0 0 0 0 0,1-1-1 0 0,0 0 1 0 0,-1 0 0 0 0,1 0 0 0 0,0 0-1 0 0,0-1 1 0 0,0 0 0 0 0,0 0 0 0 0,1 0 0 0 0,-1-1-1 0 0,1 0 1 0 0,0 0 0 0 0,0 0 0 0 0,-3-4-5 0 0,4 4-24 0 0,1-1 1 0 0,0 1 0 0 0,0-1 0 0 0,0 0-1 0 0,0 0 1 0 0,1 1 0 0 0,0-1-1 0 0,0 0 1 0 0,0 0 0 0 0,1 0 0 0 0,0 0-1 0 0,-1 0 1 0 0,2 0 0 0 0,-1 0 0 0 0,1 0-1 0 0,0 0 1 0 0,0 0 0 0 0,0 0 0 0 0,0 0-1 0 0,1 0 1 0 0,0 1 0 0 0,0-1-1 0 0,1-1 24 0 0,74-92-1185 0 0,-48 66 54 0 0,-17 21-4 0 0,1-4-3986 0 0,-8 7-5885 0 0</inkml:trace>
  <inkml:trace contextRef="#ctx0" brushRef="#br0" timeOffset="2035.239">407 336 3857 0 0,'0'0'3635'0'0,"0"0"-1697"0"0,0 0-579 0 0,0 0 21 0 0,0 0 93 0 0,0 0-61 0 0,0 0-251 0 0,0 0-328 0 0,0 0-275 0 0,0 0-208 0 0,0 0-109 0 0,0 0-43 0 0,0 0-12 0 0,24-12 872 0 0,71-57 1525 0 0,-8-1-2100 0 0,-40 28-300 0 0,-37 33-86 0 0,-10 8-86 0 0,1 1 1 0 0,-1 0-1 0 0,0-1 0 0 0,0 1 1 0 0,0 0-1 0 0,0 0 0 0 0,1-1 1 0 0,-1 1-1 0 0,0 0 0 0 0,0-1 1 0 0,1 1-1 0 0,-1 0 0 0 0,0 0 1 0 0,1 0-1 0 0,-1-1 0 0 0,0 1 1 0 0,0 0-1 0 0,1 0 0 0 0,-1 0 1 0 0,0 0-1 0 0,1 0 0 0 0,-1-1 1 0 0,1 1-1 0 0,-1 0 0 0 0,0 0 1 0 0,1 0-1 0 0,-1 0 0 0 0,0 0 1 0 0,1 0-1 0 0,-1 0 0 0 0,0 0 1 0 0,1 0-1 0 0,-1 1 0 0 0,0-1 1 0 0,1 0-1 0 0,-1 0 0 0 0,0 0 1 0 0,1 0-1 0 0,-1 0 0 0 0,0 0 1 0 0,1 1-1 0 0,-1-1 0 0 0,0 0 1 0 0,0 0-1 0 0,1 1 0 0 0,-1-1 1 0 0,0 0-1 0 0,0 0 0 0 0,1 1 1 0 0,-1-1-1 0 0,0 0 0 0 0,0 1 1 0 0,0-1-1 0 0,1 0 0 0 0,-1 1 1 0 0,0-1-1 0 0,0 0 0 0 0,0 1 1 0 0,0-1-1 0 0,0 0 0 0 0,0 1 1 0 0,0-1-1 0 0,0 0 0 0 0,0 1 1 0 0,0-1-1 0 0,0 0 0 0 0,0 1 1 0 0,0-1-12 0 0,50 109 1051 0 0,-25-28-923 0 0,-23-76-470 0 0,1 0-1188 0 0,4-4-5703 0 0,-5-1-4060 0 0</inkml:trace>
  <inkml:trace contextRef="#ctx0" brushRef="#br0" timeOffset="3006.676">1228 470 5025 0 0,'0'0'1531'0'0,"0"0"-204"0"0,0 0 132 0 0,0 0 151 0 0,0 0-10 0 0,0 0-153 0 0,0 0-243 0 0,0 0-226 0 0,0 0-153 0 0,0 0-122 0 0,0 0-87 0 0,0 0-38 0 0,0 0 3 0 0,-6-2-6 0 0,0-1-343 0 0,-1 0-1 0 0,0 1 1 0 0,0-1 0 0 0,0 2-1 0 0,0-1 1 0 0,0 1 0 0 0,0 0-1 0 0,0 0 1 0 0,0 1 0 0 0,-1 0-1 0 0,1 1 1 0 0,0-1 0 0 0,0 1-1 0 0,-3 1-231 0 0,-70 29 862 0 0,52-13-517 0 0,28-14-313 0 0,0-1 1 0 0,0 0-1 0 0,1 1 0 0 0,-1-1 1 0 0,1 0-1 0 0,0 0 0 0 0,0 1 0 0 0,0-1 1 0 0,1 0-1 0 0,-1 0 0 0 0,1 0 0 0 0,-1-1 1 0 0,1 1-1 0 0,0 0 0 0 0,0 0 0 0 0,0-1 1 0 0,1 1-1 0 0,-1-1 0 0 0,1 0 0 0 0,-1 0 1 0 0,1 0-1 0 0,0 0 0 0 0,-1 0 0 0 0,1-1 1 0 0,0 1-1 0 0,0-1 0 0 0,0 0 0 0 0,4 1-32 0 0,9 9 59 0 0,37 22 112 0 0,33 35 2 0 0,-82-62-113 0 0,0-1-1 0 0,-1 1 1 0 0,0 0 0 0 0,0 0-1 0 0,0 1 1 0 0,0-1 0 0 0,-1 1 0 0 0,0-1-1 0 0,-1 1 1 0 0,1 0 0 0 0,-1-1-1 0 0,0 1 1 0 0,-1 0 0 0 0,0 0 0 0 0,0 0-1 0 0,-1 0 1 0 0,1-1 0 0 0,-1 2-60 0 0,-2-4 61 0 0,1 0 1 0 0,0 0-1 0 0,-1 0 0 0 0,0 0 1 0 0,0 0-1 0 0,0-1 1 0 0,-1 1-1 0 0,1-1 1 0 0,-1 0-1 0 0,1 0 1 0 0,-1 0-1 0 0,0 0 0 0 0,0-1 1 0 0,-1 0-1 0 0,1 0 1 0 0,0 0-1 0 0,-2 1-61 0 0,-4 2 41 0 0,-99 28 335 0 0,4-39-234 0 0,79-2-457 0 0,19 5 127 0 0,5 1-3285 0 0,1-5-8687 0 0,1 7 371 0 0</inkml:trace>
  <inkml:trace contextRef="#ctx0" brushRef="#br0" timeOffset="3339.75">1443 598 11418 0 0,'0'0'3724'0'0,"0"0"-2305"0"0,0 0-827 0 0,0 0 84 0 0,0 0 232 0 0,0 0 175 0 0,0 0-59 0 0,0 0-174 0 0,0 0-179 0 0,0 0-139 0 0,0 0-85 0 0,0 0-74 0 0,0 0-58 0 0,0 19-67 0 0,0 119 415 0 0,-11-57-461 0 0,-1-75-2216 0 0,9-3-6010 0 0,2 0-3138 0 0</inkml:trace>
  <inkml:trace contextRef="#ctx0" brushRef="#br0" timeOffset="3852.54">1468 235 7882 0 0,'0'0'2081'0'0,"0"0"-594"0"0,0 0-228 0 0,0 0 31 0 0,0 0 53 0 0,0 0-44 0 0,0 0-187 0 0,0 0-237 0 0,0 0-186 0 0,0 0-103 0 0,0 0-77 0 0,0 0-53 0 0,0-4 1756 0 0,-31 35-1496 0 0,30-31-682 0 0,1 0 4 0 0,0 0-6 0 0,0 0-12 0 0,0 0-16 0 0,0 0 22 0 0,30-26 683 0 0,-30 26-702 0 0,-1 0 1 0 0,1 0 0 0 0,0 0-1 0 0,-1 0 1 0 0,1 0 0 0 0,0 0 0 0 0,0 0-1 0 0,-1 0 1 0 0,1 0 0 0 0,0 0-1 0 0,-1 0 1 0 0,1 0 0 0 0,0 0-1 0 0,0 0 1 0 0,-1 0 0 0 0,1 0 0 0 0,0 0-1 0 0,0-1 1 0 0,-1 1 0 0 0,1 0-1 0 0,0 0 1 0 0,0 0 0 0 0,-1 0-1 0 0,1-1 1 0 0,0 1 0 0 0,0 0 0 0 0,0-1-8 0 0,-9 7-472 0 0,7-4-128 0 0,-11 7-139 0 0,8-1-6398 0 0,5-4-4221 0 0</inkml:trace>
  <inkml:trace contextRef="#ctx0" brushRef="#br0" timeOffset="4269.442">1740 470 11715 0 0,'0'0'1812'0'0,"0"0"-745"0"0,0 0-248 0 0,0 0 105 0 0,0 0-8 0 0,0 0-168 0 0,0 0-237 0 0,0 0-192 0 0,0 0-54 0 0,0 0 7 0 0,0 0-16 0 0,0 0-26 0 0,0 0-33 0 0,-1 23-9 0 0,-3 71 12 0 0,3-78-59 0 0,-1 1 1 0 0,-1-1-1 0 0,0 1 1 0 0,-1-1-1 0 0,0 0 1 0 0,-1 0-1 0 0,-7 12-141 0 0,4-6 125 0 0,-60 122 508 0 0,60-131-762 0 0,12-23-547 0 0,45-102-4860 0 0,-27 44-4266 0 0,-16 52 3758 0 0</inkml:trace>
  <inkml:trace contextRef="#ctx0" brushRef="#br0" timeOffset="4760.144">1765 467 896 0 0,'0'0'3062'0'0,"0"0"-1288"0"0,0 0-303 0 0,0 0 32 0 0,0 0-60 0 0,0 0-219 0 0,0 0-317 0 0,0 0-222 0 0,0 0-116 0 0,0 0-8 0 0,0 0 14 0 0,0 0-23 0 0,0 0-32 0 0,1 8-19 0 0,17 76 2028 0 0,-1-18-749 0 0,16 91-407 0 0,-33-152-1322 0 0,0-1 1 0 0,1 0-1 0 0,0 1 1 0 0,0-1 0 0 0,0 0-1 0 0,0 0 1 0 0,1 0-1 0 0,-1 0 1 0 0,1 0 0 0 0,0 0-1 0 0,0 0 1 0 0,1-1-1 0 0,-1 1 1 0 0,1-1 0 0 0,0 1-1 0 0,0-1 1 0 0,0 0-1 0 0,0 0 1 0 0,0-1 0 0 0,1 1-1 0 0,-1 0 1 0 0,1-1-1 0 0,0 0 1 0 0,-1 0 0 0 0,1 0-1 0 0,0-1 1 0 0,0 1-1 0 0,1-1 1 0 0,-1 0 0 0 0,0 0-1 0 0,0 0 1 0 0,5 0-52 0 0,-2-4 88 0 0,0 0 0 0 0,0-1 0 0 0,0 0 0 0 0,-1 0 1 0 0,1 0-1 0 0,-1-1 0 0 0,0 0 0 0 0,-1 0 0 0 0,1-1 1 0 0,-1 1-1 0 0,0-1 0 0 0,0 0 0 0 0,0-1 0 0 0,-1 1 0 0 0,0-1 1 0 0,-1 0-1 0 0,1 0 0 0 0,-1 0 0 0 0,-1 0 0 0 0,1-1 1 0 0,-1 1-1 0 0,0-1 0 0 0,-1 1 0 0 0,0-2-88 0 0,6-18 39 0 0,-2 0-1 0 0,-1 0 0 0 0,-1-1 1 0 0,-2 1-1 0 0,-1-25-38 0 0,-7 45-1126 0 0,5 6-3397 0 0,-1 1-4400 0 0,3 0-2381 0 0</inkml:trace>
  <inkml:trace contextRef="#ctx0" brushRef="#br0" timeOffset="5169.772">2391 447 13179 0 0,'0'0'2151'0'0,"0"0"-1027"0"0,0 0-350 0 0,0 0 62 0 0,0 0 119 0 0,0 0-36 0 0,0 0-151 0 0,0 0-195 0 0,0 0-173 0 0,0 0-130 0 0,0 0-90 0 0,0 0-43 0 0,-11-2-48 0 0,-37-7-10 0 0,46 10-71 0 0,1-1 0 0 0,-1 0 1 0 0,1 1-1 0 0,-1-1 0 0 0,0 1 0 0 0,1-1 0 0 0,-1 1 0 0 0,1 0 0 0 0,-1-1 1 0 0,1 1-1 0 0,-1 0 0 0 0,1 0 0 0 0,0 0 0 0 0,0 0 0 0 0,-1 1 1 0 0,1-1-1 0 0,0 0 0 0 0,0 0 0 0 0,0 1 0 0 0,0-1 0 0 0,0 1 0 0 0,0-1 1 0 0,1 0-1 0 0,-1 1 0 0 0,0 0 0 0 0,1-1 0 0 0,-1 1 0 0 0,1 0-8 0 0,-3 5 52 0 0,-7 14 8 0 0,1 0 0 0 0,1 1 0 0 0,1 0 0 0 0,1 0 0 0 0,1 0 0 0 0,1 1-1 0 0,0 0 1 0 0,2 0 0 0 0,1 0 0 0 0,1 0 0 0 0,2 17-60 0 0,-2-35 49 0 0,1 1 0 0 0,0-1 0 0 0,0 1-1 0 0,0-1 1 0 0,0 0 0 0 0,1 1 0 0 0,0-1 0 0 0,0 0 0 0 0,0 0 0 0 0,1 0 0 0 0,-1 0-1 0 0,1-1 1 0 0,0 1 0 0 0,1-1 0 0 0,-1 0 0 0 0,1 0 0 0 0,0 0 0 0 0,0 0 0 0 0,0 0-1 0 0,0-1 1 0 0,1 0 0 0 0,0 0 0 0 0,-1 0 0 0 0,1-1 0 0 0,0 1 0 0 0,0-1 0 0 0,0 0-1 0 0,1-1 1 0 0,-1 1 0 0 0,0-1 0 0 0,1 0 0 0 0,-1 0 0 0 0,1-1 0 0 0,3 1-49 0 0,-1-1 120 0 0,-1 1 0 0 0,0-1 0 0 0,1-1 0 0 0,-1 0 1 0 0,1 0-1 0 0,-1 0 0 0 0,0-1 0 0 0,0 1 0 0 0,0-2 1 0 0,0 1-1 0 0,0-1 0 0 0,0 0 0 0 0,-1-1 0 0 0,1 0 1 0 0,-1 0-1 0 0,0 0 0 0 0,0 0 0 0 0,0-1 0 0 0,-1 0 1 0 0,0-1-1 0 0,0 1 0 0 0,0-1 0 0 0,0-1-120 0 0,5-12 32 0 0,0-1 0 0 0,-2 0 1 0 0,-1-1-1 0 0,0 1 0 0 0,-2-1 0 0 0,0-1 0 0 0,-1 1 0 0 0,-1-1 0 0 0,-1 1 0 0 0,-2-1 0 0 0,0 0 1 0 0,-1 1-1 0 0,-2-13-32 0 0,2 22-94 0 0,0 1 0 0 0,0-1 1 0 0,-2 1-1 0 0,1-1 1 0 0,-1 1-1 0 0,-1 0 0 0 0,0 0 1 0 0,-1 1-1 0 0,-1-4 94 0 0,4 11-151 0 0,0 1-1 0 0,0-1 0 0 0,0 1 0 0 0,0-1 0 0 0,0 1 1 0 0,0 0-1 0 0,-1 0 0 0 0,1 0 0 0 0,-1 0 1 0 0,1 0-1 0 0,-1 0 0 0 0,0 1 0 0 0,0 0 1 0 0,0-1-1 0 0,0 1 0 0 0,0 0 0 0 0,0 0 1 0 0,0 0-1 0 0,0 1 0 0 0,0-1 0 0 0,0 1 1 0 0,0 0-1 0 0,-1 0 152 0 0,-41 1-4755 0 0,17 5-3602 0 0,13-2-2415 0 0</inkml:trace>
  <inkml:trace contextRef="#ctx0" brushRef="#br0" timeOffset="5740.876">2229 682 1688 0 0,'0'0'2106'0'0,"0"0"-73"0"0,0 0-81 0 0,0 0-68 0 0,0 0-147 0 0,0 0-186 0 0,0 0-144 0 0,0 0-159 0 0,0 0-124 0 0,0 0-68 0 0,0 0-50 0 0,0 0-35 0 0,-13-4 2731 0 0,15-1-3517 0 0,0 0 0 0 0,0 0 0 0 0,1-1 0 0 0,-1 2 0 0 0,1-1 0 0 0,0 0 0 0 0,1 0 0 0 0,-1 1 0 0 0,1 0 0 0 0,0-1 0 0 0,0 2 0 0 0,0-1 1 0 0,1 0-1 0 0,-1 1 0 0 0,1 0 0 0 0,4-3-185 0 0,-5 5 11 0 0,-1-1 1 0 0,0 1 0 0 0,0 0 0 0 0,0 0 0 0 0,1 1-1 0 0,-1-1 1 0 0,0 1 0 0 0,1-1 0 0 0,-1 1 0 0 0,0 0-1 0 0,1 0 1 0 0,-1 1 0 0 0,0-1 0 0 0,1 1 0 0 0,-1-1-1 0 0,0 1 1 0 0,0 0 0 0 0,1 0 0 0 0,-1 1 0 0 0,0-1-1 0 0,0 1 1 0 0,0-1 0 0 0,-1 1 0 0 0,1 0 0 0 0,0 0-1 0 0,-1 0 1 0 0,1 0 0 0 0,-1 1 0 0 0,1-1-1 0 0,-1 1 1 0 0,0 0 0 0 0,0-1-12 0 0,75 56 339 0 0,-18-47 620 0 0,-38-10-637 0 0,-7-1-567 0 0,-14-18-3782 0 0,0 13-2300 0 0,0 1-5512 0 0</inkml:trace>
  <inkml:trace contextRef="#ctx0" brushRef="#br0" timeOffset="6951.538">2447 0 4873 0 0,'0'0'2008'0'0,"0"0"-814"0"0,0 0-236 0 0,0 0 95 0 0,0 0 110 0 0,0 0 23 0 0,0 0-110 0 0,0 0-117 0 0,0 0-84 0 0,0 0-59 0 0,0 0-31 0 0,0 0-46 0 0,0 0-40 0 0,9 6-22 0 0,79 35 2021 0 0,29-26 238 0 0,-64 0-2044 0 0,-49-10-846 0 0,-1 1 0 0 0,1-1 0 0 0,-1 1 1 0 0,0 0-1 0 0,0 0 0 0 0,-1 0 0 0 0,0 0 0 0 0,0 1 0 0 0,0-1 1 0 0,-1 1-1 0 0,0-1 0 0 0,0 1 0 0 0,-1 0 0 0 0,1-1 1 0 0,-2 1-1 0 0,1-1 0 0 0,-1 1 0 0 0,0 0 0 0 0,-1 4-46 0 0,1 18 59 0 0,-21 376 313 0 0,15-37-40 0 0,7-367-259 0 0,-13 10 1728 0 0,13-11-1742 0 0,0 0-2 0 0,0 0-18 0 0,0 0-5 0 0,0 0-11 0 0,0 0 5 0 0,0 0-4 0 0,0 0-4 0 0,0 0 5 0 0,0 0-10 0 0,0 0 5 0 0,0 0-4 0 0,0 0-4 0 0,0 0 7 0 0,0 0-5 0 0,0 0 12 0 0,0 0-12 0 0,0 0-15 0 0,0 0 6 0 0,0 0 3 0 0,0 0 2 0 0,0 0 4 0 0,0 0 1 0 0,0 0-4 0 0,0 0-2 0 0,0 0-14 0 0,0 0 14 0 0,0 0-2 0 0,0 0-7 0 0,0 0 18 0 0,0 0 4 0 0,0 0-5 0 0,0 0 23 0 0,0 0 4 0 0,-131 12 223 0 0,27 7-269 0 0,95-23-3000 0 0,17-8-5278 0 0,-4 5-4015 0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5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109 495 7306 0 0,'0'0'1331'0'0,"0"0"-783"0"0,0 0-76 0 0,0 0 452 0 0,0 0 414 0 0,0 0 271 0 0,0 0 10 0 0,0 0-174 0 0,0 0-239 0 0,33-15-183 0 0,105-50-140 0 0,-113 54-474 0 0,-1-1 0 0 0,0-1 0 0 0,0-1-1 0 0,-2-1 1 0 0,0-1 0 0 0,0-1 0 0 0,-2-1 0 0 0,3-3-409 0 0,-12 10 155 0 0,-1 2-37 0 0,0 1-1 0 0,-1-2 1 0 0,-1 1-1 0 0,1-1 0 0 0,-2-1 1 0 0,1 0-1 0 0,-2 0 1 0 0,1 0-1 0 0,-1-1 1 0 0,-1 1-1 0 0,0-1 0 0 0,-1-1 1 0 0,0 1-1 0 0,-1-1 1 0 0,0 1-1 0 0,-1-1 1 0 0,-1 0-1 0 0,0 0 0 0 0,0-6-117 0 0,-1 17 16 0 0,-1 1 0 0 0,1-1 0 0 0,0 1-1 0 0,0 0 1 0 0,-1-1 0 0 0,1 1 0 0 0,0-1-1 0 0,-1 1 1 0 0,0 0 0 0 0,1-1 0 0 0,-1 1-1 0 0,0 0 1 0 0,0 0 0 0 0,1 0 0 0 0,-1-1-1 0 0,0 1 1 0 0,0 0 0 0 0,0 0 0 0 0,0 0-1 0 0,-1 0 1 0 0,1 1 0 0 0,0-1 0 0 0,0 0-1 0 0,0 0 1 0 0,-1 1 0 0 0,1-1 0 0 0,0 1-1 0 0,-1-1 1 0 0,1 1 0 0 0,-1-1 0 0 0,1 1-1 0 0,-1 0 1 0 0,1 0 0 0 0,0 0 0 0 0,-1 0-1 0 0,1 0 1 0 0,-1 0 0 0 0,1 0 0 0 0,-1 0-1 0 0,1 0 1 0 0,0 1 0 0 0,-1-1 0 0 0,1 1-1 0 0,-1-1 1 0 0,1 1 0 0 0,0-1 0 0 0,-1 1-1 0 0,1 0 1 0 0,0 0 0 0 0,0-1 0 0 0,0 1-1 0 0,0 0 1 0 0,0 0 0 0 0,0 0 0 0 0,0 0-1 0 0,0 1 1 0 0,0-1 0 0 0,0 0 0 0 0,0 0-1 0 0,1 1 1 0 0,-1-1 0 0 0,0 0 0 0 0,1 1-16 0 0,-12 22 3 0 0,1 1 0 0 0,2 0 0 0 0,1 1 1 0 0,0 0-1 0 0,2 0 0 0 0,1 1 0 0 0,1 0 1 0 0,2 0-1 0 0,0 5-3 0 0,-1 57 31 0 0,5-1 1 0 0,3 1-1 0 0,3-1 0 0 0,11 33-31 0 0,0-14 63 0 0,-5 0-1 0 0,-5 0 0 0 0,-4 1 1 0 0,-6 41-63 0 0,1-130 13 0 0,-1 1 1 0 0,0-1 0 0 0,-1 0 0 0 0,-2 0-1 0 0,0 0 1 0 0,0 0 0 0 0,-2 0-1 0 0,0-1 1 0 0,-2 0 0 0 0,0 0 0 0 0,0-1-1 0 0,-2 0 1 0 0,0 0 0 0 0,-1-1-1 0 0,-1-1 1 0 0,0 0 0 0 0,-1 0 0 0 0,-1-1-1 0 0,0-1 1 0 0,0 0 0 0 0,-2-1-14 0 0,6-6-2 0 0,0 1 1 0 0,-1-2 0 0 0,1 1-1 0 0,-1-2 1 0 0,0 1 0 0 0,-1-1-1 0 0,1-1 1 0 0,-1 0-1 0 0,0-1 1 0 0,1 0 0 0 0,-1-1-1 0 0,0 0 1 0 0,0-1-1 0 0,0 0 1 0 0,0-1 0 0 0,0 0-1 0 0,0-1 1 0 0,1 0 0 0 0,-1-1-1 0 0,1-1 1 0 0,-1 1-1 0 0,1-2 1 0 0,0 0 0 0 0,0 0-1 0 0,1-1 1 0 0,0 0 0 0 0,0 0-1 0 0,0-2 1 0 0,1 1-1 0 0,-1-1 2 0 0,6-1-6 0 0,0 1-1 0 0,0-1 0 0 0,0 0 1 0 0,1 0-1 0 0,1 0 0 0 0,-1 0 1 0 0,1 0-1 0 0,1-1 0 0 0,0 1 1 0 0,0-1-1 0 0,1 1 0 0 0,0-1 1 0 0,1 1-1 0 0,0 0 0 0 0,0-1 1 0 0,1 1-1 0 0,0 0 0 0 0,1-1 1 0 0,0 1-1 0 0,0 1 0 0 0,1-1 1 0 0,0 0-1 0 0,2-1 7 0 0,21-36 22 0 0,3 1-1 0 0,1 1 1 0 0,2 2-1 0 0,2 1 1 0 0,2 2-1 0 0,2 1 1 0 0,1 2-1 0 0,27-18-21 0 0,185-115 119 0 0,-244 162 221 0 0,12-1-6184 0 0,-1 4-4744 0 0,-11 4-462 0 0</inkml:trace>
  <inkml:trace contextRef="#ctx0" brushRef="#br0" timeOffset="308.756">1012 738 13131 0 0,'0'0'2532'0'0,"0"0"-1017"0"0,0 0-388 0 0,0 0 55 0 0,0 0 49 0 0,0 0-82 0 0,0 0-188 0 0,0 0-236 0 0,-35 17-201 0 0,-110 57-117 0 0,141-72-380 0 0,-1-1 0 0 0,1 2 1 0 0,-1-1-1 0 0,1 0 0 0 0,0 1 1 0 0,0 0-1 0 0,0 0 0 0 0,0 0 0 0 0,0 0 1 0 0,1 1-1 0 0,-1 0 0 0 0,1-1 1 0 0,0 1-1 0 0,0 0 0 0 0,1 1 0 0 0,-2 1-27 0 0,-2 6 85 0 0,0-1-34 0 0,1 0 0 0 0,0 1 0 0 0,0-1 0 0 0,1 1 0 0 0,1 0 0 0 0,0 0 0 0 0,0 0-1 0 0,2 1 1 0 0,-1-1 0 0 0,2 0 0 0 0,-1 1 0 0 0,2-1 0 0 0,0 5-51 0 0,0-12 11 0 0,-1 0 1 0 0,1 0-1 0 0,1-1 1 0 0,-1 1-1 0 0,1-1 1 0 0,-1 1-1 0 0,2-1 1 0 0,-1 0-1 0 0,0 0 1 0 0,1 0-1 0 0,-1 0 0 0 0,1 0 1 0 0,0 0-1 0 0,1-1 1 0 0,-1 1-1 0 0,0-1 1 0 0,1 0-1 0 0,0 0 1 0 0,0 0-1 0 0,0-1 1 0 0,0 1-1 0 0,0-1 1 0 0,1 0-1 0 0,-1 0 1 0 0,1 0-1 0 0,-1-1 1 0 0,2 1-12 0 0,2 0 53 0 0,1 0 0 0 0,-1 0 0 0 0,1-1 0 0 0,0 1 0 0 0,0-2 0 0 0,0 0 0 0 0,0 0 0 0 0,0 0 0 0 0,0-1 0 0 0,-1 0 0 0 0,1-1 0 0 0,0 0 0 0 0,-1-1 0 0 0,3 0-53 0 0,-1-1 53 0 0,0 0-1 0 0,0-1 1 0 0,0 0-1 0 0,-1 0 1 0 0,1-1-1 0 0,-1 0 0 0 0,-1-1 1 0 0,1 0-1 0 0,-1 0 1 0 0,-1-1-1 0 0,1 0 1 0 0,-1-1-1 0 0,-1 1 1 0 0,1-1-1 0 0,-1 0 1 0 0,-1-1-1 0 0,0 0 1 0 0,0 1-1 0 0,-1-2 1 0 0,0 1-1 0 0,-1 0 1 0 0,0-1-1 0 0,-1 1 1 0 0,0-1-1 0 0,0-9-52 0 0,-2 10-6 0 0,0 0 1 0 0,0 1-1 0 0,-1-1 0 0 0,-1 0 0 0 0,0 1 0 0 0,0-1 0 0 0,-1 1 0 0 0,0 0 0 0 0,-1 0 0 0 0,1 0 0 0 0,-2 0 1 0 0,1 1-1 0 0,-2-1 0 0 0,1 1 0 0 0,-1 0 0 0 0,0 1 0 0 0,0-1 0 0 0,-1 1 0 0 0,-7-6 6 0 0,7 8-157 0 0,1 1 1 0 0,-1-1-1 0 0,-1 1 0 0 0,1 0 0 0 0,0 1 0 0 0,-1 0 0 0 0,0 0 0 0 0,0 1 0 0 0,0-1 0 0 0,0 2 0 0 0,-3-1 157 0 0,-11 1-3902 0 0,1 3-3408 0 0,13 1-5046 0 0</inkml:trace>
  <inkml:trace contextRef="#ctx0" brushRef="#br0" timeOffset="617.045">1309 1127 14091 0 0,'0'0'1200'0'0,"0"0"-329"0"0,0 0 51 0 0,0 0 250 0 0,0 0 191 0 0,0 0-4 0 0,0 0-167 0 0,0 0-177 0 0,0 0-196 0 0,0 0-162 0 0,0 0-139 0 0,0 0-110 0 0,0 0-63 0 0,-3-10-21 0 0,-1-1-209 0 0,1 0 0 0 0,1 0 0 0 0,-1-1 0 0 0,2 1 0 0 0,0-1 0 0 0,0 1 0 0 0,1-1 0 0 0,1 0 0 0 0,-1 1 0 0 0,2-3-115 0 0,6-14 63 0 0,1 1 0 0 0,1 0 0 0 0,2 1 1 0 0,0 1-1 0 0,2-1 0 0 0,1 2 0 0 0,0 0 0 0 0,2 1 1 0 0,1 1-1 0 0,1 0 0 0 0,0 1 0 0 0,2 1 0 0 0,20-15-63 0 0,33 3-260 0 0,-57 80-1004 0 0,-14-31 84 0 0,1-6-554 0 0,-1-3-3555 0 0,-1-4-6706 0 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4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416 547 0 0 0,'0'0'184'0'0,"0"0"662"0"0,0 0 246 0 0,0 0 25 0 0,0 0 4 0 0,0 0 23 0 0,0 0 16 0 0,0 0 59 0 0,16-4 25 0 0,77-23 2430 0 0,-78 24-923 0 0,-8 3 4554 0 0,-29-13-5611 0 0,-10 10-1555 0 0,-1 1 1 0 0,1 2 0 0 0,-1 1 0 0 0,1 1 0 0 0,-1 2-1 0 0,1 1 1 0 0,0 2 0 0 0,0 1 0 0 0,-7 4-140 0 0,5-3 131 0 0,-68 29 285 0 0,102-37-413 0 0,-1 0 0 0 0,1 0 0 0 0,0 0 0 0 0,0 0-1 0 0,0 0 1 0 0,0 0 0 0 0,0 0 0 0 0,0 0 0 0 0,0 0-1 0 0,0 0 1 0 0,0-1 0 0 0,0 1 0 0 0,0 0 0 0 0,1 0-1 0 0,-1 0 1 0 0,0 0 0 0 0,1 0 0 0 0,-1 0 0 0 0,1-1-1 0 0,-1 1 1 0 0,1 0 0 0 0,-1 0 0 0 0,1 0 0 0 0,-1-1 0 0 0,1 1-1 0 0,0 0 1 0 0,-1-1 0 0 0,1 1 0 0 0,0-1 0 0 0,0 1-1 0 0,-1-1 1 0 0,1 1 0 0 0,0-1 0 0 0,0 1 0 0 0,0-1-1 0 0,0 0 1 0 0,0 0 0 0 0,0 1-3 0 0,19 8 18 0 0,2 0 0 0 0,-1-1 0 0 0,1-1 0 0 0,1-1 0 0 0,-1-1 0 0 0,1-1 0 0 0,0-1 0 0 0,21 0-18 0 0,43 8 68 0 0,-87-11-65 0 0,1 0-1 0 0,0 0 1 0 0,0 0-1 0 0,0 1 1 0 0,0-1-1 0 0,0 0 1 0 0,0 0 0 0 0,0 1-1 0 0,0-1 1 0 0,-1 0-1 0 0,1 1 1 0 0,0-1-1 0 0,0 1 1 0 0,0-1-1 0 0,-1 1 1 0 0,1-1 0 0 0,0 1-1 0 0,-1 0 1 0 0,1-1-1 0 0,0 1 1 0 0,-1 0-1 0 0,1 0 1 0 0,-1-1-1 0 0,1 1 1 0 0,-1 0 0 0 0,1 0-1 0 0,-1 0 1 0 0,0 0-1 0 0,1-1 1 0 0,-1 1-1 0 0,0 0 1 0 0,0 0 0 0 0,0 0-1 0 0,0 0 1 0 0,0 0-1 0 0,0 0 1 0 0,0 0-1 0 0,0 0 1 0 0,0 0-1 0 0,0 0 1 0 0,0 0 0 0 0,0-1-1 0 0,-1 1 1 0 0,1 0-1 0 0,0 0 1 0 0,-1 0-1 0 0,1 0 1 0 0,-1 0-1 0 0,1-1 1 0 0,-1 1 0 0 0,1 0-1 0 0,-1 0-2 0 0,-37 49 298 0 0,30-40-294 0 0,-103 102 94 0 0,-76 92-11 0 0,181-198-86 0 0,1 0-1 0 0,0 0 1 0 0,0 1-1 0 0,1 0 1 0 0,0 0-1 0 0,0 0 1 0 0,0 0 0 0 0,1 1-1 0 0,0-1 1 0 0,1 1-1 0 0,-1 0 1 0 0,1 0-1 0 0,1 0 1 0 0,0 0-1 0 0,0 0 1 0 0,0 0-1 0 0,1 2 0 0 0,3-5 14 0 0,-1 0 0 0 0,0-1-1 0 0,1 1 1 0 0,0-1-1 0 0,0 1 1 0 0,1-1-1 0 0,-1 0 1 0 0,1 0-1 0 0,0-1 1 0 0,0 1-1 0 0,0-1 1 0 0,0 0-1 0 0,1 0 1 0 0,-1 0-1 0 0,1 0 1 0 0,0-1-1 0 0,-1 0 1 0 0,1 0-1 0 0,0 0 1 0 0,1-1-1 0 0,-1 1 1 0 0,1-1-14 0 0,39 10 58 0 0,-1-3 1 0 0,1-1-1 0 0,1-2 1 0 0,-1-2-1 0 0,33-2-58 0 0,-77-1-139 0 0,-10-44-4541 0 0,2 31 638 0 0,-2 1-3287 0 0,1 7-4375 0 0</inkml:trace>
  <inkml:trace contextRef="#ctx0" brushRef="#br0" timeOffset="515.644">225 0 13915 0 0,'0'0'671'0'0,"0"0"-191"0"0,0 0 19 0 0,0 0 221 0 0,0 0 261 0 0,0 0 125 0 0,0 0-77 0 0,0 0-184 0 0,0 0-169 0 0,0 0-77 0 0,0 0-29 0 0,0 0-13 0 0,0 0-31 0 0,-2 26-32 0 0,-10 82-12 0 0,9 117 1722 0 0,19 13-1282 0 0,-1 455-37 0 0,-15-672-864 0 0,0 0 0 0 0,-2 0 0 0 0,0-1 0 0 0,-2 1 0 0 0,0-1 0 0 0,-1 0 1 0 0,-1 0-1 0 0,-1 0 0 0 0,-1-1 0 0 0,0 0 0 0 0,-2-1 0 0 0,0 1 0 0 0,-12 15-21 0 0,8-18 87 0 0,14-16-91 0 0,0 0-13 0 0,0-4-2366 0 0,8-15-3577 0 0,-3 8-2634 0 0,-1 3-2970 0 0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0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55 559 15195 0 0,'0'0'1201'0'0,"0"0"-615"0"0,0 0-122 0 0,0 0 243 0 0,0 0 240 0 0,0 0 59 0 0,0 0-112 0 0,0 0-228 0 0,0 0-209 0 0,0 0-149 0 0,0 0-89 0 0,0 0-67 0 0,0 0-56 0 0,-2 29-26 0 0,-5 89-28 0 0,0-15-2373 0 0,7-102-1306 0 0,0-1-5643 0 0</inkml:trace>
  <inkml:trace contextRef="#ctx0" brushRef="#br0" timeOffset="171.678">1 155 17820 0 0,'0'0'1080'0'0,"0"0"-840"0"0,0 0-216 0 0,0 0-64 0 0,0 0 0 0 0,0 0-128 0 0,0 0-368 0 0,0 0-544 0 0,0 0-1769 0 0,0 0-8937 0 0</inkml:trace>
  <inkml:trace contextRef="#ctx0" brushRef="#br0" timeOffset="503.001">482 0 15939 0 0,'0'0'2128'0'0,"0"0"-1167"0"0,0 0-425 0 0,0 0 46 0 0,0 0 122 0 0,0 0 115 0 0,0 0 25 0 0,0 0-125 0 0,0 0-129 0 0,0 0-99 0 0,0 0-109 0 0,0 0-88 0 0,0 0-51 0 0,3 27-35 0 0,6 86-29 0 0,-19 236 626 0 0,8 48-738 0 0,2-395-210 0 0,3 15 315 0 0,6-12-3112 0 0,-9-16-5652 0 0,0 10 4476 0 0,0-3-6756 0 0</inkml:trace>
  <inkml:trace contextRef="#ctx0" brushRef="#br0" timeOffset="752.398">247 509 15099 0 0,'0'0'1022'0'0,"0"0"-349"0"0,0 0-11 0 0,0 0 103 0 0,0 0 53 0 0,0 0-25 0 0,0 0-74 0 0,34-3-121 0 0,108-7-145 0 0,14 11-16 0 0,-96 7-743 0 0,-14-2-2896 0 0,-16-4-4987 0 0,-16-2-2153 0 0</inkml:trace>
  <inkml:trace contextRef="#ctx0" brushRef="#br0" timeOffset="1307.957">843 563 7001 0 0,'0'0'1509'0'0,"0"0"-338"0"0,0 0 65 0 0,0 0 179 0 0,0 0 51 0 0,0 0-135 0 0,0 0-307 0 0,0 0-293 0 0,0 0-191 0 0,0 0-90 0 0,0 0-51 0 0,0 0-13 0 0,1 34 22 0 0,6 103 4 0 0,-1-100 13 0 0,-1-36-295 0 0,-1-1 0 0 0,1 1 0 0 0,-1-1 0 0 0,1 0-1 0 0,-1 0 1 0 0,1-1 0 0 0,-1 0 0 0 0,1 1 0 0 0,-1-1 0 0 0,1-1-1 0 0,-1 1 1 0 0,0-1 0 0 0,0 1 0 0 0,1-1 0 0 0,-1 0 0 0 0,0-1-1 0 0,-1 1 1 0 0,1-1 0 0 0,0 0 0 0 0,-1 0 0 0 0,0 0 0 0 0,1 0-1 0 0,-1 0 1 0 0,0-1 0 0 0,-1 0 0 0 0,1 1 0 0 0,-1-1-1 0 0,0 0 1 0 0,1 0 0 0 0,-2 0 0 0 0,1-1 0 0 0,0 1 0 0 0,0-4-130 0 0,13-14 143 0 0,85-109 186 0 0,-86 116-294 0 0,-14 13-35 0 0,1 0 0 0 0,0 1 0 0 0,1-1-1 0 0,-1 0 1 0 0,0 1 0 0 0,0-1 0 0 0,1 1-1 0 0,-1-1 1 0 0,1 1 0 0 0,-1-1 0 0 0,1 1-1 0 0,0 0 1 0 0,0 0 0 0 0,-1 0 0 0 0,1 0-1 0 0,0 0 1 0 0,0 1 0 0 0,0-1 0 0 0,0 0-1 0 0,0 1 1 0 0,0-1 0 0 0,0 1 0 0 0,0 0-1 0 0,0 0 1 0 0,0 0 0 0 0,0 0 0 0 0,0 0-1 0 0,1 0 1 0 0,25 37 112 0 0,4 1 111 0 0,-1 1-1 0 0,-3 1 1 0 0,-1 1-1 0 0,-2 1 1 0 0,-2 2-1 0 0,-2 0 0 0 0,-2 2 1 0 0,-1 0-1 0 0,-3 1 1 0 0,0 9-223 0 0,-8-24 56 0 0,-1 1 0 0 0,-2-1 0 0 0,-1 1-1 0 0,-2-1 1 0 0,-1 1 0 0 0,-2 0 0 0 0,-1-1 0 0 0,-1 1 0 0 0,-2-1 0 0 0,-1 0 0 0 0,-1 0 0 0 0,-2-1 0 0 0,-2 0 0 0 0,0-1 0 0 0,-17 27-56 0 0,22-46 9 0 0,-1 0 1 0 0,-1 0-1 0 0,1-1 0 0 0,-2 0 1 0 0,0 0-1 0 0,0-1 1 0 0,0 0-1 0 0,-1-1 1 0 0,-1 0-1 0 0,1-1 1 0 0,-1 0-1 0 0,-1-1 1 0 0,1-1-1 0 0,-1 1 0 0 0,0-2 1 0 0,0 0-1 0 0,0-1 1 0 0,0 0-1 0 0,-1-1 1 0 0,0 0-1 0 0,1-1 1 0 0,-9-1-10 0 0,19 1-1 0 0,0-2 0 0 0,0 1 1 0 0,0 0-1 0 0,0-1 0 0 0,0 1 1 0 0,0-1-1 0 0,0 0 0 0 0,0 0 1 0 0,0 0-1 0 0,0 0 1 0 0,1-1-1 0 0,-1 1 0 0 0,0-1 1 0 0,1 0-1 0 0,-1 1 0 0 0,1-1 1 0 0,0 0-1 0 0,-1-1 0 0 0,1 1 1 0 0,0 0-1 0 0,0-1 0 0 0,1 1 1 0 0,-1-1-1 0 0,0 1 0 0 0,1-1 1 0 0,0 0-1 0 0,-1 0 0 0 0,1 1 1 0 0,0-1-1 0 0,0 0 1 0 0,1 0-1 0 0,-1 0 0 0 0,0-3 1 0 0,10-104-109 0 0,5 72 63 0 0,2 0 0 0 0,2 0 0 0 0,1 2 0 0 0,2 0 1 0 0,2 1-1 0 0,1 2 0 0 0,1 0 0 0 0,2 1 0 0 0,2 2 0 0 0,1 0 46 0 0,-1 5-271 0 0,0 1-1 0 0,1 1 1 0 0,2 2 0 0 0,0 1-1 0 0,1 1 1 0 0,13-4 271 0 0,-19 13-1905 0 0,-17 7-1077 0 0,1 1-3378 0 0,-2 1-5879 0 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8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14 558 0 0 0,'0'0'699'0'0,"0"0"153"0"0,0 0 126 0 0,0 0 206 0 0,0 0 311 0 0,0 0 132 0 0,0 0-98 0 0,0 0-179 0 0,0 0-231 0 0,0 0-236 0 0,0 0-179 0 0,-3 0-88 0 0,-8 2 774 0 0,21-4 2320 0 0,7-6-3215 0 0,0 0 0 0 0,-1-1 0 0 0,0 0 0 0 0,0-2 0 0 0,-1 0 0 0 0,0 0 0 0 0,-1-2 0 0 0,-1 0 0 0 0,0 0 0 0 0,11-15-495 0 0,-9 11 240 0 0,57-57 215 0 0,-25 26-33 0 0,-33 79-69 0 0,25 374 910 0 0,-34-375-1228 0 0,2 0 0 0 0,1 0 1 0 0,1-1-1 0 0,2 0 0 0 0,0-1 0 0 0,2 0 1 0 0,7 9-36 0 0,-20-37 11 0 0,1 0 0 0 0,-1-1-1 0 0,0 1 1 0 0,0 0 0 0 0,0-1 0 0 0,1 1 0 0 0,-1 0 0 0 0,0-1 0 0 0,0 1 0 0 0,1 0 0 0 0,-1 0 0 0 0,0-1 0 0 0,0 1 0 0 0,1 0 0 0 0,-1 0 0 0 0,0 0 0 0 0,1-1 0 0 0,-1 1 0 0 0,0 0 0 0 0,1 0 0 0 0,-1 0 0 0 0,1 0 0 0 0,-1 0 0 0 0,0 0 0 0 0,1 0 0 0 0,-1 0 0 0 0,0 0 0 0 0,1 0 0 0 0,-1 0 0 0 0,1 0 0 0 0,-1 0 0 0 0,0 0 0 0 0,1 0 0 0 0,-1 0 0 0 0,0 0 0 0 0,1 0-1 0 0,-1 1 1 0 0,0-1 0 0 0,1 0 0 0 0,-1 0 0 0 0,0 0 0 0 0,1 1 0 0 0,-1-1 0 0 0,0 0 0 0 0,1 0 0 0 0,-1 1 0 0 0,0-1 0 0 0,0 0 0 0 0,1 1 0 0 0,-1-1 0 0 0,0 0 0 0 0,0 0 0 0 0,0 1 0 0 0,0-1 0 0 0,1 1 0 0 0,-1-1 0 0 0,0 0 0 0 0,0 1 0 0 0,0-1 0 0 0,0 0 0 0 0,0 1 0 0 0,0-1 0 0 0,0 1 0 0 0,0-1 0 0 0,0 0 0 0 0,0 1 0 0 0,0-1-11 0 0,1-34 882 0 0,-1 24-1098 0 0,30-147 294 0 0,-10 71-160 0 0,5 1 0 0 0,3 2 0 0 0,4 1-1 0 0,11-16 83 0 0,-40 88-1628 0 0,-3 10-1458 0 0,0 5-2759 0 0,0-1-5715 0 0</inkml:trace>
  <inkml:trace contextRef="#ctx0" brushRef="#br0" timeOffset="724.006">779 728 6505 0 0,'0'0'1454'0'0,"0"0"-451"0"0,0 0 98 0 0,0 0 320 0 0,0 0 176 0 0,0 0-76 0 0,0 0-217 0 0,0 0-198 0 0,0 0-141 0 0,0 0-78 0 0,0 0-79 0 0,0 0-105 0 0,0 0-90 0 0,31-1-88 0 0,98-4-76 0 0,-126 6-423 0 0,-1-1-1 0 0,1 0 1 0 0,0 0 0 0 0,-1 0 0 0 0,1 0-1 0 0,0-1 1 0 0,-1 1 0 0 0,1-1 0 0 0,-1 1-1 0 0,1-1 1 0 0,-1 0 0 0 0,1 0-1 0 0,-1 0 1 0 0,1 0 0 0 0,-1-1 0 0 0,0 1-1 0 0,0-1 1 0 0,0 1 0 0 0,0-1 0 0 0,0 0-1 0 0,0 1 1 0 0,0-1 0 0 0,0-1-26 0 0,4-4 122 0 0,2-3-51 0 0,-1 1 0 0 0,-1-1 0 0 0,1 0 0 0 0,-2-1 0 0 0,1 1 0 0 0,-2-1 0 0 0,1 0 0 0 0,-1-1 0 0 0,-1 1 0 0 0,0-1 0 0 0,-1 1 0 0 0,0-1 0 0 0,0 0 0 0 0,-2 0 0 0 0,1 0 0 0 0,-2-8-71 0 0,0 18-28 0 0,1-1 1 0 0,-1 1-1 0 0,0-1 0 0 0,0 1 1 0 0,0-1-1 0 0,-1 1 0 0 0,1 0 1 0 0,0-1-1 0 0,-1 1 1 0 0,0 0-1 0 0,1 0 0 0 0,-1 0 1 0 0,0 0-1 0 0,0 0 0 0 0,0 1 1 0 0,0-1-1 0 0,-1 1 1 0 0,1-1-1 0 0,0 1 0 0 0,-1 0 1 0 0,1 0-1 0 0,-1 0 0 0 0,1 0 1 0 0,-1 0-1 0 0,1 0 1 0 0,-1 1-1 0 0,0-1 0 0 0,1 1 1 0 0,-1 0-1 0 0,0 0 0 0 0,1 0 1 0 0,-1 0-1 0 0,0 0 1 0 0,1 0-1 0 0,-1 1 0 0 0,0 0 1 0 0,1-1-1 0 0,-1 1 0 0 0,1 0 1 0 0,-1 0-1 0 0,1 0 1 0 0,0 1-1 0 0,-1-1 0 0 0,1 0 1 0 0,0 1-1 0 0,0 0 0 0 0,0-1 1 0 0,0 1-1 0 0,-2 2 28 0 0,-13 7-13 0 0,1 2 0 0 0,0 0 0 0 0,1 1 0 0 0,0 0-1 0 0,1 1 1 0 0,1 1 0 0 0,0 0 0 0 0,2 1 0 0 0,-1 0 0 0 0,2 1-1 0 0,0 0 1 0 0,2 1 0 0 0,0 0 0 0 0,0 0 0 0 0,0 7 13 0 0,6-18 18 0 0,1-1 0 0 0,-1 1 1 0 0,1 0-1 0 0,1-1 0 0 0,0 1 1 0 0,0 0-1 0 0,0 0 0 0 0,1-1 0 0 0,0 1 1 0 0,0 0-1 0 0,1-1 0 0 0,0 1 1 0 0,1-1-1 0 0,-1 1 0 0 0,1-1 1 0 0,1 0-1 0 0,0 0 0 0 0,-1-1 0 0 0,2 1 1 0 0,-1-1-1 0 0,1 0 0 0 0,0 0 1 0 0,1 0-1 0 0,-1-1 0 0 0,1 1 1 0 0,0-1-1 0 0,0-1 0 0 0,1 1 0 0 0,-1-1 1 0 0,1 0-1 0 0,0-1 0 0 0,0 0 1 0 0,0 0-1 0 0,1 0 0 0 0,-1-1 1 0 0,4 1-19 0 0,12 1 134 0 0,-1-2 1 0 0,1 0 0 0 0,0-1 0 0 0,-1-1-1 0 0,1-1 1 0 0,0-2 0 0 0,-1 0 0 0 0,0-1-1 0 0,1-1 1 0 0,-1-1 0 0 0,-1-1 0 0 0,0-1 0 0 0,0-1-1 0 0,0-1 1 0 0,-1 0 0 0 0,-1-2 0 0 0,1 0-1 0 0,-2-2 1 0 0,12-9-135 0 0,1-3 7 0 0,-1-2 0 0 0,0-1 0 0 0,-3-1 0 0 0,0-1 0 0 0,-2-1 0 0 0,-1-2 0 0 0,-2 0 0 0 0,-1-1 0 0 0,-2-1 0 0 0,-2-1 0 0 0,-1-1-1 0 0,-1-1 1 0 0,-3 0 0 0 0,-1 0 0 0 0,-2-1 0 0 0,-2 0 0 0 0,-1-1 0 0 0,-2 0 0 0 0,-2-2-7 0 0,-1 39 1 0 0,0 0 1 0 0,0-1-1 0 0,-1 1 0 0 0,1-1 1 0 0,-1 1-1 0 0,0 0 0 0 0,-1-1 1 0 0,1 1-1 0 0,-1-1 0 0 0,0 1 1 0 0,0 0-1 0 0,0 0 0 0 0,0-1 1 0 0,-1 1-1 0 0,0 0 0 0 0,1 0 1 0 0,-2 0-1 0 0,1 1 0 0 0,0-1 1 0 0,-1 0-1 0 0,0 1 0 0 0,1 0 1 0 0,-1-1-1 0 0,-1 1 0 0 0,1 0 1 0 0,0 1-1 0 0,-1-1 0 0 0,1 1 1 0 0,-1-1-1 0 0,0 1 0 0 0,0 0 1 0 0,0 0-1 0 0,0 1 0 0 0,0-1 1 0 0,-1 1-1 0 0,1 0 0 0 0,0 0 1 0 0,0 0-1 0 0,-1 1 0 0 0,-1-1-1 0 0,1 4-1 0 0,-1-1 0 0 0,1 1 0 0 0,0 0 0 0 0,0 0 0 0 0,1 0 0 0 0,-1 1 0 0 0,1-1 0 0 0,-1 1 0 0 0,1 1 0 0 0,0-1 0 0 0,1 0 0 0 0,-1 1 0 0 0,1 0 0 0 0,0 0 0 0 0,0 0 0 0 0,0 0 0 0 0,1 0 0 0 0,0 0 0 0 0,0 1 0 0 0,0 0 1 0 0,-13 39 89 0 0,3 0 0 0 0,2 0 0 0 0,1 1 0 0 0,3 0 0 0 0,2 1-1 0 0,2-1 1 0 0,1 1 0 0 0,3-1 0 0 0,2 1 0 0 0,2 3-89 0 0,9 62 331 0 0,3-1 0 0 0,23 64-331 0 0,-22-143 26 0 0,-19-32-36 0 0,11-24-420 0 0,3-21-922 0 0,-1 15-3135 0 0,-8 18 328 0 0,-2 0-7704 0 0</inkml:trace>
  <inkml:trace contextRef="#ctx0" brushRef="#br0" timeOffset="1022.358">1941 608 15091 0 0,'0'0'1195'0'0,"0"0"-141"0"0,0 0 15 0 0,0 0 96 0 0,0 0-4 0 0,0 0-165 0 0,0 0-268 0 0,0 0-239 0 0,0 0-165 0 0,-12 33-119 0 0,-33 103-57 0 0,39-67 36 0 0,11-60-144 0 0,-4-3 15 0 0,1-1-1 0 0,0 1 1 0 0,1 0-1 0 0,-1-1 1 0 0,1 0-1 0 0,0 0 1 0 0,1 0-1 0 0,-1 0 1 0 0,1 0-1 0 0,0-1 0 0 0,0 1 1 0 0,0-1-1 0 0,1 0 1 0 0,-1-1-1 0 0,1 1 1 0 0,0-1-1 0 0,0 0 1 0 0,0 0-1 0 0,1 0 1 0 0,-1-1-1 0 0,1 0 1 0 0,-1 0-1 0 0,1 0 1 0 0,0-1-1 0 0,0 1 1 0 0,0-1-1 0 0,0-1 1 0 0,0 1-1 0 0,0-1 1 0 0,0 0-1 0 0,-1-1 1 0 0,1 1-1 0 0,0-1 1 0 0,0 0-1 0 0,0-1 1 0 0,0 1-1 0 0,-1-1 1 0 0,1-1-1 0 0,-1 1 1 0 0,1-1-1 0 0,-1 1 1 0 0,0-2-1 0 0,0 1-54 0 0,5-7 28 0 0,-1 0 0 0 0,0 0 0 0 0,-1-1 0 0 0,0-1 0 0 0,0 0 0 0 0,-1 0 0 0 0,-1 0 0 0 0,0 0 0 0 0,-1-1 0 0 0,0 0 0 0 0,-1 0 0 0 0,-1-1 0 0 0,0 1 0 0 0,-1-1 0 0 0,0 0 0 0 0,-1 1 0 0 0,0-1 0 0 0,-1 0 0 0 0,-1 0 0 0 0,0 1 0 0 0,-3-13-28 0 0,3 21-50 0 0,-1 0 0 0 0,0 0-1 0 0,0 0 1 0 0,-1 1 0 0 0,1-1-1 0 0,-1 0 1 0 0,0 1 0 0 0,0 0-1 0 0,0 0 1 0 0,-1 0 0 0 0,0 0-1 0 0,1 0 1 0 0,-1 1 0 0 0,-1-1-1 0 0,1 1 1 0 0,0 0 0 0 0,-1 1-1 0 0,1-1 1 0 0,-1 1 0 0 0,0 0-1 0 0,0 0 1 0 0,0 0 0 0 0,-5-1 50 0 0,5 2-604 0 0,-1 0 0 0 0,1 0 0 0 0,-1 0 0 0 0,1 1 1 0 0,-1 0-1 0 0,1 0 0 0 0,-1 0 0 0 0,1 0 0 0 0,-1 1 0 0 0,1 0 1 0 0,-1 0-1 0 0,1 1 0 0 0,0-1 0 0 0,-5 3 604 0 0,-4 4-11488 0 0</inkml:trace>
  <inkml:trace contextRef="#ctx0" brushRef="#br0" timeOffset="1420.922">2700 639 10018 0 0,'0'0'4189'0'0,"0"0"-1944"0"0,0 0-796 0 0,0 0-237 0 0,0 0-102 0 0,0 0-116 0 0,0 0-128 0 0,0 0-140 0 0,0 0-127 0 0,0 0-123 0 0,0 0-92 0 0,0 0-43 0 0,0 0-82 0 0,-34 4-27 0 0,-102 10-23 0 0,78 5 29 0 0,51-13-168 0 0,-1 0-44 0 0,0 0 0 0 0,0 0-1 0 0,1 1 1 0 0,0 0-1 0 0,0 0 1 0 0,1 1-1 0 0,0 0 1 0 0,0 0-1 0 0,1 0 1 0 0,0 1-1 0 0,1 0 1 0 0,-1 0-1 0 0,2 0 1 0 0,-1 0-1 0 0,1 1 1 0 0,1-1-1 0 0,0 1 1 0 0,0 0 0 0 0,1-1-1 0 0,0 1 1 0 0,0 4-26 0 0,2-8 15 0 0,0 0 1 0 0,0 0 0 0 0,0-1-1 0 0,0 1 1 0 0,1 0 0 0 0,0 0-1 0 0,0-1 1 0 0,1 1 0 0 0,0-1-1 0 0,0 0 1 0 0,0 0 0 0 0,0 0-1 0 0,1 0 1 0 0,-1-1-1 0 0,2 1 1 0 0,-1-1 0 0 0,0 0-1 0 0,1 0 1 0 0,-1 0 0 0 0,1-1-1 0 0,0 1 1 0 0,0-1 0 0 0,1-1-1 0 0,-1 1 1 0 0,1-1 0 0 0,-1 0-1 0 0,1 0 1 0 0,0 0 0 0 0,-1-1-1 0 0,1 0 1 0 0,0 0 0 0 0,0 0-1 0 0,0-1 1 0 0,0 0 0 0 0,5-1-16 0 0,-8 1 9 0 0,8 2 36 0 0,1-1 1 0 0,0 0 0 0 0,-1-1-1 0 0,1 0 1 0 0,0-1 0 0 0,0 0-1 0 0,-1-1 1 0 0,1-1-1 0 0,-1 1 1 0 0,9-5-46 0 0,5-1 24 0 0,27-19-477 0 0,-51 21-1140 0 0,-2 5-4553 0 0,1 1 6136 0 0,0 0-11962 0 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2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3 159 10178 0 0,'0'0'1200'0'0,"0"0"-377"0"0,0 0-15 0 0,0 0 289 0 0,0 0 335 0 0,0 0 150 0 0,0 0-169 0 0,0 0-298 0 0,0 0-260 0 0,0 0-180 0 0,0 0-120 0 0,0 34-94 0 0,-3 107-64 0 0,7-2 710 0 0,-5-135-1068 0 0,1-1-1 0 0,0 0 1 0 0,0 0-1 0 0,1 0 1 0 0,-1 0-1 0 0,0 0 0 0 0,1 0 1 0 0,0 0-1 0 0,0 0 1 0 0,0 0-1 0 0,0 0 1 0 0,0-1-1 0 0,1 1 1 0 0,-1 0-1 0 0,1 0 0 0 0,0-1 1 0 0,-1 1-1 0 0,1-1 1 0 0,0 0-1 0 0,1 0 1 0 0,-1 0-1 0 0,0 1 1 0 0,1-2-1 0 0,-1 1 0 0 0,1 0 1 0 0,-1-1-1 0 0,1 1 1 0 0,0-1-1 0 0,0 0 1 0 0,0 0-1 0 0,0 0 1 0 0,0 0-1 0 0,0 0 0 0 0,0 0 1 0 0,0-1-1 0 0,0 0 1 0 0,0 0-1 0 0,0 0 1 0 0,0 0-1 0 0,0 0 1 0 0,0 0-1 0 0,0-1 0 0 0,0 1 1 0 0,0-1-1 0 0,0 0 1 0 0,3-1-39 0 0,21-18 161 0 0,-1 0 0 0 0,0-1 0 0 0,-2-2 0 0 0,-1-1 0 0 0,7-8-161 0 0,21-11 19 0 0,-33 62-323 0 0,-17-10 310 0 0,2 1 1 0 0,-1-1-1 0 0,1 0 1 0 0,0 0-1 0 0,1 0 0 0 0,0-1 1 0 0,1 1-1 0 0,0-1 1 0 0,0 0-1 0 0,0 0 1 0 0,1-1-1 0 0,1 0 0 0 0,-1 0 1 0 0,1 0-1 0 0,0-1 1 0 0,0 1-1 0 0,1-2 0 0 0,0 1 1 0 0,0-1-1 0 0,0-1 1 0 0,1 1-1 0 0,0-1 1 0 0,-1-1-1 0 0,1 0 0 0 0,1 0 1 0 0,-1 0-1 0 0,4-1-6 0 0,-2-2 84 0 0,0-1 0 0 0,0-1 0 0 0,-1 0 1 0 0,1-1-1 0 0,0 0 0 0 0,-1 0 0 0 0,0-1 0 0 0,0 0 0 0 0,0-1 0 0 0,0 0 0 0 0,-1-1 0 0 0,0 0 0 0 0,0 0 0 0 0,0-1 0 0 0,-1 0 1 0 0,0-1-1 0 0,-1 0 0 0 0,1 0 0 0 0,-2 0 0 0 0,1-1 0 0 0,0-2-84 0 0,2-4-129 0 0,0 0 1 0 0,-1-1-1 0 0,-1 0 1 0 0,-1 0-1 0 0,0-1 1 0 0,-1 1-1 0 0,-1-1 1 0 0,0-1-1 0 0,-2 1 1 0 0,0 0-1 0 0,0-17 129 0 0,-5 33-5121 0 0,2 1-3133 0 0,-3 0-4315 0 0</inkml:trace>
  <inkml:trace contextRef="#ctx0" brushRef="#br0" timeOffset="441.405">955 344 11602 0 0,'0'0'971'0'0,"0"0"-224"0"0,0 0 220 0 0,0 0 376 0 0,0 0 140 0 0,0 0-59 0 0,0 0-187 0 0,0 0-220 0 0,0 0-171 0 0,36 0-112 0 0,116 1-101 0 0,-64-16 181 0 0,-74 9-646 0 0,2-1 5 0 0,-1 0-1 0 0,-1 0 0 0 0,1-2 0 0 0,-1 0 1 0 0,-1 0-1 0 0,0-2 0 0 0,0 1 0 0 0,-1-2 0 0 0,3-3-172 0 0,-10 10 36 0 0,0 0-1 0 0,-1-1 0 0 0,1 1 0 0 0,-1-1 0 0 0,0 0 1 0 0,-1 0-1 0 0,0-1 0 0 0,0 1 0 0 0,0-1 0 0 0,0 0 1 0 0,-1 0-1 0 0,0 0 0 0 0,-1 0 0 0 0,0 0 1 0 0,0 0-1 0 0,0 0 0 0 0,-1 0 0 0 0,0 0 0 0 0,0 0 1 0 0,-1-1-1 0 0,0 1 0 0 0,0-2-35 0 0,-3 3-6 0 0,1 1 1 0 0,0 0-1 0 0,-1 0 1 0 0,0 0-1 0 0,0 1 0 0 0,-1-1 1 0 0,1 1-1 0 0,-1 0 1 0 0,0 0-1 0 0,0 1 0 0 0,0-1 1 0 0,0 1-1 0 0,-1 0 1 0 0,1 1-1 0 0,-1-1 0 0 0,0 1 1 0 0,0 0-1 0 0,0 1 1 0 0,0-1-1 0 0,0 1 0 0 0,0 0 1 0 0,0 1-1 0 0,0-1 1 0 0,0 1-1 0 0,-1 1 0 0 0,1-1 1 0 0,0 1-1 0 0,0 0 1 0 0,0 0-1 0 0,0 1 0 0 0,0 0 1 0 0,0 0-1 0 0,0 0 1 0 0,1 1-1 0 0,-2 0 6 0 0,-12 9-5 0 0,1 0 0 0 0,0 1 0 0 0,1 0 0 0 0,1 2 0 0 0,0 0 0 0 0,1 1 0 0 0,1 0 0 0 0,0 1 0 0 0,1 1-1 0 0,1 0 1 0 0,1 1 0 0 0,0 0 0 0 0,2 1 0 0 0,0 0 0 0 0,1 0 0 0 0,1 1 0 0 0,1 0 0 0 0,1 0 0 0 0,0 1 0 0 0,2-1 0 0 0,1 1 0 0 0,0 0 0 0 0,2 10 5 0 0,2-23 1 0 0,0 0 1 0 0,0 0-1 0 0,1-1 0 0 0,0 1 1 0 0,1-1-1 0 0,-1 0 0 0 0,2 1 1 0 0,-1-2-1 0 0,1 1 1 0 0,0-1-1 0 0,1 1 0 0 0,0-1 1 0 0,0-1-1 0 0,0 1 0 0 0,1-1 1 0 0,0 0-1 0 0,0-1 1 0 0,1 0-1 0 0,-1 0 0 0 0,1 0 1 0 0,0-1-1 0 0,1 0 0 0 0,-1-1 1 0 0,1 0-1 0 0,-1 0 1 0 0,1-1-1 0 0,0 0 0 0 0,0 0 1 0 0,0-1-1 0 0,0-1 0 0 0,0 1 1 0 0,0-1-1 0 0,0-1 1 0 0,8 0-2 0 0,85-4-609 0 0,-37-10-5472 0 0,-45 8-5617 0 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4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5681 0 0,'0'0'4357'0'0,"0"0"-2436"0"0,0 0-793 0 0,0 0 8 0 0,0 0 68 0 0,0 0 34 0 0,0 0-81 0 0,0 0-235 0 0,0 0-265 0 0,0 0-226 0 0,0 0-76 0 0,0 0 61 0 0,0 0 92 0 0,-2 6 98 0 0,8 113 2132 0 0,5 185-887 0 0,-33 76-1185 0 0,19-122-472 0 0,4-258-191 0 0,-1-1-1 0 0,0 1 1 0 0,0 0 0 0 0,0 0 0 0 0,1-1 0 0 0,-1 1 0 0 0,0 0-1 0 0,0 0 1 0 0,1-1 0 0 0,-1 1 0 0 0,0 0 0 0 0,1 0 0 0 0,-1 0-1 0 0,0 0 1 0 0,0-1 0 0 0,1 1 0 0 0,-1 0 0 0 0,0 0 0 0 0,1 0-1 0 0,-1 0 1 0 0,1 0 0 0 0,-1 0 0 0 0,0 0 0 0 0,1 0 0 0 0,-1 0-1 0 0,0 0 1 0 0,1 0 0 0 0,-1 0 0 0 0,0 0 0 0 0,1 0-1 0 0,-1 0 1 0 0,0 0 0 0 0,1 0 0 0 0,-1 1 0 0 0,0-1 0 0 0,1 0-1 0 0,-1 0 1 0 0,0 0 0 0 0,0 1 0 0 0,1-1 0 0 0,-1 0 0 0 0,0 0-1 0 0,1 1 1 0 0,-1-1 0 0 0,0 0 0 0 0,0 0 0 0 0,0 1 0 0 0,1-1-1 0 0,-1 0 1 0 0,0 1 0 0 0,0-1 0 0 0,0 0 0 0 0,0 1 0 0 0,0-1-1 0 0,0 0 1 0 0,0 1 0 0 0,1-1 0 0 0,-1 1-3 0 0,19-31 234 0 0,-18 29-232 0 0,35-60 95 0 0,3 1 1 0 0,2 2-1 0 0,33-35-97 0 0,-68 85-10 0 0,1 0 0 0 0,-1 1-1 0 0,1 0 1 0 0,0 1 0 0 0,1-1 0 0 0,-1 1 0 0 0,1 1 0 0 0,1-1-1 0 0,-1 1 1 0 0,1 1 0 0 0,-1-1 0 0 0,1 2 0 0 0,1-1 0 0 0,-1 1-1 0 0,0 1 1 0 0,6-1 10 0 0,-12 5 2 0 0,0 0 0 0 0,0 1 0 0 0,0-1 0 0 0,0 1 0 0 0,0 0-1 0 0,-1 0 1 0 0,1 0 0 0 0,-1 0 0 0 0,0 1 0 0 0,0-1 0 0 0,0 1 0 0 0,0-1-1 0 0,-1 1 1 0 0,1 0 0 0 0,-1-1 0 0 0,0 1 0 0 0,0 0 0 0 0,-1 0 0 0 0,1 0-1 0 0,-1 0 1 0 0,1 0 0 0 0,-1 0 0 0 0,-1 3-2 0 0,2 275 219 0 0,10-255-454 0 0,-11-27 52 0 0,15-10-3868 0 0,-4 4-3870 0 0,-6 2-3757 0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5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46 276 8546 0 0,'0'0'1866'0'0,"0"0"-361"0"0,0 0-371 0 0,0 0-15 0 0,0 0 138 0 0,0 0 54 0 0,0 0-68 0 0,0 0-200 0 0,0 0-225 0 0,0 0-234 0 0,0 0-171 0 0,-3-7-126 0 0,-11-20-78 0 0,11 20-1 0 0,3 7 23 0 0,0 0 40 0 0,0 0 17 0 0,0 0 23 0 0,0 0-33 0 0,0 0-23 0 0,0 0-31 0 0,15 268 1094 0 0,-15-267-1315 0 0,0 0 1 0 0,-1 1 0 0 0,1-1 0 0 0,0 0 0 0 0,0 0 0 0 0,0 0 0 0 0,0 0-1 0 0,0 0 1 0 0,0 0 0 0 0,0 0 0 0 0,1 0 0 0 0,-1 0 0 0 0,0 1 0 0 0,0-1-1 0 0,1 0 1 0 0,-1 0 0 0 0,1 0 0 0 0,-1 0 0 0 0,1 0 0 0 0,-1 0 0 0 0,1-1-1 0 0,0 1 1 0 0,-1 0 0 0 0,1 0 0 0 0,0 0 0 0 0,0-1 0 0 0,0 1 0 0 0,0 0-1 0 0,-1-1 1 0 0,1 1 0 0 0,0 0 0 0 0,0-1 0 0 0,0 1 0 0 0,0-1 0 0 0,0 0-1 0 0,0 1 1 0 0,1-1 0 0 0,-1 0 0 0 0,0 0 0 0 0,0 0 0 0 0,0 1 0 0 0,0-1-1 0 0,0 0 1 0 0,0 0 0 0 0,0-1 0 0 0,0 1 0 0 0,0 0 0 0 0,1 0 0 0 0,-1 0-1 0 0,0-1 1 0 0,0 1 0 0 0,0-1 0 0 0,0 1 0 0 0,0-1 0 0 0,0 1-4 0 0,26-41 125 0 0,-1-1 1 0 0,-2 0-1 0 0,-3-2 1 0 0,-1-1-1 0 0,-2-1 1 0 0,-2 0-1 0 0,-2-1 1 0 0,6-37-126 0 0,0 14 164 0 0,-19 69-156 0 0,-1 1-5 0 0,0 0 18 0 0,0 0-36 0 0,10 23-22 0 0,36 179 586 0 0,43 177-103 0 0,-54-121-292 0 0,-33-225-123 0 0,0-21-18 0 0,0 0-1 0 0,-1 0 1 0 0,0 0-1 0 0,-1 0 1 0 0,-1 0-1 0 0,0 0 1 0 0,0 0-1 0 0,-2 0 1 0 0,1 0-1 0 0,-1-1 0 0 0,-1 1 1 0 0,0-1-1 0 0,0 0 1 0 0,-4 4-13 0 0,7-12 7 0 0,0 0 0 0 0,0-1 0 0 0,0 1 0 0 0,0-1 0 0 0,0 0 0 0 0,-1 1 1 0 0,1-1-1 0 0,-1 0 0 0 0,0 0 0 0 0,1 0 0 0 0,-1 0 0 0 0,0 0 0 0 0,0 0 0 0 0,-1-1 0 0 0,1 1 0 0 0,0-1 1 0 0,0 1-1 0 0,-1-1 0 0 0,1 0 0 0 0,-1 0 0 0 0,1 0 0 0 0,-1 0 0 0 0,0 0 0 0 0,1-1 0 0 0,-1 1 1 0 0,0-1-1 0 0,1 0 0 0 0,-1 0 0 0 0,0 0 0 0 0,1 0 0 0 0,-1 0 0 0 0,0 0 0 0 0,0-1 0 0 0,1 1 0 0 0,-1-1 1 0 0,1 0-1 0 0,-1 0 0 0 0,0 0 0 0 0,1 0 0 0 0,-2-1-7 0 0,-1-9 4 0 0,-1 0-1 0 0,2-1 1 0 0,-1 1 0 0 0,2-1 0 0 0,-1 0-1 0 0,2-1 1 0 0,0 1 0 0 0,0 0-1 0 0,1-1 1 0 0,0 1 0 0 0,1-1 0 0 0,1 1-1 0 0,0-1 1 0 0,1 1 0 0 0,0 0-1 0 0,1 0 1 0 0,0-1 0 0 0,1 2 0 0 0,1-3-4 0 0,3-15 2 0 0,2 1 0 0 0,1 0 0 0 0,1 1 0 0 0,1 0 0 0 0,2 1 1 0 0,0 0-1 0 0,2 1 0 0 0,11-12-2 0 0,-23 31-4 0 0,1 0 0 0 0,-1 0 0 0 0,1 1 0 0 0,0-1 0 0 0,0 2 0 0 0,1-1 0 0 0,-1 1 0 0 0,1 0 0 0 0,0 0 0 0 0,0 0 0 0 0,0 1 0 0 0,1 0 0 0 0,-1 1 0 0 0,1 0 0 0 0,5-1 4 0 0,-13 3-36 0 0,1 12-321 0 0,0 17 180 0 0,-10-16-4097 0 0,7-11-1504 0 0,2 1-6249 0 0</inkml:trace>
  <inkml:trace contextRef="#ctx0" brushRef="#br0" timeOffset="811.42">0 22 0 0 0,'0'0'811'0'0,"0"0"292"0"0,0 0 170 0 0,0 0 33 0 0,0 0-27 0 0,0 0-68 0 0,0 0-58 0 0,0 0-23 0 0,0 0-51 0 0,0 0-95 0 0,0-5-102 0 0,0-4-1689 0 0,1 1 3789 0 0,0 26 2083 0 0,6 133-3090 0 0,-7 10-2254 0 0,0-175-1990 0 0,0 4-4412 0 0,0 5-4380 0 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5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1 375 7442 0 0,'0'0'1929'0'0,"0"0"-46"0"0,0 0 121 0 0,0 0-113 0 0,0 0-144 0 0,0 0-139 0 0,0 0-185 0 0,0 0-155 0 0,0 0-174 0 0,35-7-134 0 0,112-24-116 0 0,-67-1 311 0 0,-69 24-963 0 0,5-3 53 0 0,-1 0 1 0 0,0-2-1 0 0,-1 1 0 0 0,0-2 0 0 0,-1 0 0 0 0,-1-1 1 0 0,0 0-1 0 0,3-6-245 0 0,-8 9 148 0 0,-2 6-112 0 0,0-1 0 0 0,-1 1 1 0 0,0-1-1 0 0,-1 0 1 0 0,1 0-1 0 0,-1 0 1 0 0,-1 0-1 0 0,1-1 1 0 0,-1 1-1 0 0,-1-1 0 0 0,1 0 1 0 0,-1 1-1 0 0,-1-1 1 0 0,1 0-1 0 0,-1 1 1 0 0,-1-1-37 0 0,-2 4-3 0 0,0 1 0 0 0,-1 0 0 0 0,1 0 0 0 0,-1 0 1 0 0,0 0-1 0 0,0 1 0 0 0,0 0 0 0 0,0 0 0 0 0,-1 0 0 0 0,1 0 1 0 0,0 0-1 0 0,-1 1 0 0 0,1 0 0 0 0,-1 0 0 0 0,0 0 1 0 0,1 1-1 0 0,-1-1 0 0 0,0 1 0 0 0,1 0 0 0 0,-1 1 0 0 0,0-1 1 0 0,0 1-1 0 0,1 0 0 0 0,-1 0 0 0 0,1 0 0 0 0,-3 1 3 0 0,-9 5-17 0 0,0 1 0 0 0,1 1 0 0 0,0 0 0 0 0,0 0 0 0 0,1 2 0 0 0,0 0 0 0 0,1 0 0 0 0,1 1 0 0 0,0 1 0 0 0,0 0 0 0 0,1 1 0 0 0,1 0 0 0 0,-4 6 17 0 0,7-11 0 0 0,0 0-1 0 0,0 1 1 0 0,0 0 0 0 0,1 0-1 0 0,1 1 1 0 0,0-1 0 0 0,0 1-1 0 0,1 0 1 0 0,0 1 0 0 0,1-1-1 0 0,0 0 1 0 0,1 1 0 0 0,1 0-1 0 0,0 0 1 0 0,0-1 0 0 0,1 1-1 0 0,0 0 1 0 0,1 0 0 0 0,1 0-1 0 0,0-1 1 0 0,0 1 0 0 0,1-1-1 0 0,1 1 1 0 0,4 10 0 0 0,8-2 30 0 0,2 0-1 0 0,0-1 1 0 0,1 0 0 0 0,1-2-1 0 0,0-1 1 0 0,2 0-1 0 0,0-1 1 0 0,0-1 0 0 0,1-2-1 0 0,1 0 1 0 0,0-1 0 0 0,1-2-1 0 0,7 2-29 0 0,-21-7-7 0 0,1 0 0 0 0,0 0 0 0 0,1-2 0 0 0,-1 1 0 0 0,0-2 0 0 0,1 1 0 0 0,-1-2 0 0 0,1 1 0 0 0,-1-2-1 0 0,1 0 1 0 0,-1 0 0 0 0,1-1 0 0 0,7-3 7 0 0,49-31-2882 0 0,-53 24-2906 0 0,-6 3-6720 0 0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4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50 12251 0 0,'0'0'2116'0'0,"0"0"-541"0"0,0 0-309 0 0,0 0-85 0 0,0 0-133 0 0,0 0-203 0 0,0 0-161 0 0,0 0-93 0 0,0 0-50 0 0,0 0-27 0 0,0 0-57 0 0,0 0-80 0 0,-34 12-50 0 0,-108 40-48 0 0,58-11 140 0 0,71-34-375 0 0,1 0 0 0 0,0 1 0 0 0,1 1 1 0 0,0 0-1 0 0,0 0 0 0 0,1 1 1 0 0,0 1-1 0 0,1 0 0 0 0,0 0 1 0 0,0 0-1 0 0,1 1 0 0 0,1 1 0 0 0,0-1 1 0 0,-1 5-45 0 0,7-14 10 0 0,0 0-1 0 0,1 0 1 0 0,-1 0 0 0 0,1 0 0 0 0,0 0 0 0 0,0 0-1 0 0,0 0 1 0 0,0 0 0 0 0,0 0 0 0 0,1 0 0 0 0,-1 0 0 0 0,1 0-1 0 0,0 0 1 0 0,0 0 0 0 0,0 0 0 0 0,0 0 0 0 0,1-1-1 0 0,-1 1 1 0 0,1 0 0 0 0,-1-1 0 0 0,1 1 0 0 0,0-1 0 0 0,0 0-1 0 0,0 1 1 0 0,0-1 0 0 0,1 0 0 0 0,-1 0 0 0 0,0-1-1 0 0,1 1 1 0 0,-1 0 0 0 0,1-1 0 0 0,0 1 0 0 0,0-1 0 0 0,-1 0-1 0 0,1 0 1 0 0,0 0 0 0 0,0-1 0 0 0,0 1 0 0 0,0 0-1 0 0,0-1 1 0 0,0 0 0 0 0,0 0 0 0 0,0 0 0 0 0,0 0 0 0 0,0 0-1 0 0,0-1 1 0 0,3 0-10 0 0,9 0 105 0 0,0 0-1 0 0,0 0 1 0 0,0-2 0 0 0,-1 0-1 0 0,1-1 1 0 0,-1 0 0 0 0,0-1-1 0 0,0 0 1 0 0,-1-1-1 0 0,1-1 1 0 0,10-8-105 0 0,198-161 455 0 0,-218 172-456 0 0,1 0 1 0 0,0 0-1 0 0,0 1 1 0 0,0 0-1 0 0,0 0 1 0 0,0 0-1 0 0,1 0 1 0 0,-1 1-1 0 0,1 0 0 0 0,0 0 1 0 0,-1 0-1 0 0,1 1 1 0 0,0 0-1 0 0,0 0 1 0 0,1 0 0 0 0,1 41-47 0 0,-9 3 64 0 0,-1-29-12 0 0,1 1-1 0 0,1 0 1 0 0,1 0-1 0 0,0 0 1 0 0,0 0-1 0 0,2 0 1 0 0,0-1-1 0 0,0 1 1 0 0,2-1-1 0 0,0 0 1 0 0,0 0-5 0 0,-2-6-51 0 0,1 0-1 0 0,-1 0 1 0 0,1 0 0 0 0,1-1 0 0 0,-1 1-1 0 0,1-1 1 0 0,1 0 0 0 0,-1-1-1 0 0,1 0 1 0 0,0 1 0 0 0,1-2 0 0 0,0 1-1 0 0,-1-1 1 0 0,2 0 0 0 0,-1 0 0 0 0,0-1-1 0 0,1 0 1 0 0,0 0 0 0 0,0-1 0 0 0,0 0-1 0 0,0-1 1 0 0,1 0 0 0 0,5 1 51 0 0,-10-3-273 0 0,25-1-1047 0 0,-11-5-4147 0 0,-13 2-4678 0 0</inkml:trace>
  <inkml:trace contextRef="#ctx0" brushRef="#br0" timeOffset="477.219">903 19 7730 0 0,'0'0'2982'0'0,"0"0"-1329"0"0,0 0-451 0 0,0 0 51 0 0,0 0 61 0 0,0 0-15 0 0,0 0-183 0 0,0 0-261 0 0,0 0-223 0 0,0 0-109 0 0,0 0-47 0 0,0 0-40 0 0,0 0-2 0 0,10 20 1299 0 0,34 223 624 0 0,-9-117-2128 0 0,-35-125-200 0 0,1 0 1 0 0,0 0-1 0 0,-1 0 0 0 0,1 0 0 0 0,0 0 0 0 0,0 0 1 0 0,0 0-1 0 0,0 0 0 0 0,0 0 0 0 0,0 0 0 0 0,0 0 0 0 0,0-1 1 0 0,0 1-1 0 0,0 0 0 0 0,0-1 0 0 0,0 1 0 0 0,1-1 1 0 0,-1 1-1 0 0,0-1 0 0 0,0 0 0 0 0,1 1 0 0 0,-1-1 0 0 0,0 0 1 0 0,1 0-1 0 0,-1 0 0 0 0,0 0 0 0 0,0 0 0 0 0,1 0 1 0 0,-1-1-1 0 0,0 1 0 0 0,1 0 0 0 0,-1-1 0 0 0,0 1 0 0 0,0 0 1 0 0,0-1-1 0 0,1 0 0 0 0,-1 1 0 0 0,0-1 0 0 0,0 0 1 0 0,0 1-1 0 0,0-1 0 0 0,0 0 0 0 0,0 0 0 0 0,0 0 0 0 0,0 0 1 0 0,-1 0-1 0 0,1 0 0 0 0,0 0 0 0 0,0 0 0 0 0,-1 0 0 0 0,1-1 1 0 0,-1 1-1 0 0,1 0 0 0 0,-1 0 0 0 0,1 0 0 0 0,-1-1 1 0 0,0 1-1 0 0,0 0 0 0 0,0-2-29 0 0,81-165 977 0 0,-53 98-834 0 0,7-33-85 0 0,-22 49-1016 0 0,-6 53-8040 0 0,-6 1 4684 0 0,3 0-7595 0 0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7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4081 0 0,'0'0'1404'0'0,"0"0"-485"0"0,0 0-159 0 0,0 0 196 0 0,0 0 251 0 0,0 0 126 0 0,0 0-34 0 0,0 0-155 0 0,0 0-188 0 0,0 0-114 0 0,0 0-89 0 0,4 10-69 0 0,79 188 3833 0 0,36 94-2200 0 0,-77-196-1855 0 0,-7-11 143 0 0,-35-84-557 0 0,2-6 2680 0 0,7-18-2448 0 0,35-154 10 0 0,96-230-194 0 0,-127 369-102 0 0,-13 37-10 0 0,0 1-14 0 0,0 0-10 0 0,0 0-12 0 0,0 0-23 0 0,0 0-10 0 0,0 0-28 0 0,0 0-27 0 0,0 0-17 0 0,0 0-34 0 0,0 0-29 0 0,0 0-17 0 0,0 0-35 0 0,0 0-43 0 0,0 0-61 0 0,0 0-113 0 0,0 0-216 0 0,15-1-9909 0 0,-13-2-469 0 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8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27 297 6097 0 0,'0'0'1299'0'0,"0"0"-65"0"0,0 0 79 0 0,0 0 133 0 0,0 0 116 0 0,0 0-54 0 0,0 0-176 0 0,0 0-210 0 0,0 0-207 0 0,0 0-187 0 0,0 0-141 0 0,0 0-87 0 0,0 0-57 0 0,-5-4-35 0 0,-17-11-3 0 0,63-4 3005 0 0,-18 12-3151 0 0,0 2-1 0 0,1 0 0 0 0,0 2 0 0 0,0 0 1 0 0,0 2-1 0 0,0 1 0 0 0,0 1 1 0 0,3 1-259 0 0,35-1 136 0 0,77 3 2171 0 0,-161-27-1973 0 0,-82-82-195 0 0,100 101-253 0 0,-1-1 1 0 0,1 0 0 0 0,1-1 0 0 0,-1 1-1 0 0,1 0 1 0 0,0-1 0 0 0,0 0-1 0 0,0 0 1 0 0,1 0 0 0 0,0 0 0 0 0,0 0-1 0 0,1 0 1 0 0,0-1 0 0 0,-1-5 113 0 0,36-7-6094 0 0,-18 15-2713 0 0,-16 4 8357 0 0,10-1-11457 0 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9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 0 0 0,'0'0'1350'0'0,"0"0"-41"0"0,0 0 297 0 0,0 0 312 0 0,0 0 135 0 0,0 0-51 0 0,0 0-269 0 0,0 0-329 0 0,0 0-305 0 0,0 0-234 0 0,0 0-122 0 0,0 0-93 0 0,0 0-61 0 0,-2 3 1718 0 0,84 1 2635 0 0,48-3-3642 0 0,65-9-259 0 0,-195 8-1016 0 0,0 0-9 0 0,0 0 4 0 0,0 0-2 0 0,0 0-2 0 0,0 0-8 0 0,-6-2-3176 0 0,-1 0-9242 0 0,5 2 1014 0 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9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7306 0 0,'0'0'2265'0'0,"0"0"-391"0"0,0 0-155 0 0,0 0-48 0 0,0 0-80 0 0,0 0-237 0 0,0 0-342 0 0,0 0-288 0 0,0 0-262 0 0,0 0-154 0 0,0 0-16 0 0,0 0 37 0 0,5 0 81 0 0,244 15 4645 0 0,-149-14-4995 0 0,-82-5-150 0 0,-9 1-1457 0 0,-1 2-4599 0 0,-4 1-5718 0 0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0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1 143 2216 0 0,'0'0'1977'0'0,"0"0"-550"0"0,0 0-111 0 0,0 0 199 0 0,0 0 124 0 0,0 0 30 0 0,0 0-113 0 0,0 0-208 0 0,0 0-169 0 0,0 0-113 0 0,0 0-101 0 0,0 0-98 0 0,0 0-64 0 0,1-3-67 0 0,3-10-45 0 0,-3 10-63 0 0,-1 3-88 0 0,0 0-108 0 0,2 24 1383 0 0,19 54-358 0 0,-10-14-1089 0 0,-3 0 0 0 0,-2 1 1 0 0,-3 0-1 0 0,-3 1 0 0 0,-4 5-368 0 0,-9 149 374 0 0,13-101-209 0 0,0-119-150 0 0,0 0 17 0 0,0 0-27 0 0,0 0 7 0 0,0 0-3 0 0,0 0-21 0 0,0 0 16 0 0,0 0 3 0 0,0 0-31 0 0,0 0-12 0 0,0 0-21 0 0,0 0-33 0 0,0 0-40 0 0,0 0-60 0 0,0 0-91 0 0,0 0-145 0 0,0 0-211 0 0,0 0-329 0 0,0 0-487 0 0,0 0-930 0 0,0 0-2955 0 0,0 0-6256 0 0</inkml:trace>
  <inkml:trace contextRef="#ctx0" brushRef="#br0" timeOffset="1416.579">409 386 4481 0 0,'0'0'2742'0'0,"0"0"-930"0"0,0 0-307 0 0,0 0 27 0 0,0 0 42 0 0,0 0-111 0 0,0 0-229 0 0,0 0-292 0 0,0 0-270 0 0,0 0-198 0 0,0 0-152 0 0,0 0-46 0 0,17 16 1358 0 0,-10-8-1324 0 0,0 0 0 0 0,0 1 0 0 0,-1 0 0 0 0,0 0 0 0 0,-1 0 0 0 0,0 0 0 0 0,0 1-1 0 0,-1 0 1 0 0,0 0 0 0 0,1 8-310 0 0,9 20 430 0 0,13 34 126 0 0,-4 1 1 0 0,-3 2 0 0 0,9 62-557 0 0,-20-56 345 0 0,-8-81-336 0 0,6-9 1241 0 0,-3-20-1256 0 0,0 1 0 0 0,2-1-1 0 0,2 1 1 0 0,0 0 0 0 0,2 1 0 0 0,0 0 0 0 0,2 0 0 0 0,2 1-1 0 0,0 1 1 0 0,1 0 0 0 0,2 1 0 0 0,0 1 0 0 0,16-16 6 0 0,49-79 15 0 0,-58 61 42 0 0,-24 56-56 0 0,0 1 17 0 0,0 0 2 0 0,0 0 5 0 0,0 0-13 0 0,0 0-7 0 0,0 0-7 0 0,0 0 8 0 0,0 0 8 0 0,0 0-5 0 0,0 0-4 0 0,0 0-11 0 0,0 0-8 0 0,0 0 5 0 0,0 0 4 0 0,0 0 6 0 0,0 0-13 0 0,0 0-3 0 0,0 0 6 0 0,0 0-3 0 0,0 0-13 0 0,0 0 2 0 0,0 0-14 0 0,0 0-7 0 0,0 0 9 0 0,0 0 1 0 0,0 0-6 0 0,0 0-9 0 0,0 0-20 0 0,0 0-45 0 0,0-5-2737 0 0,0 2-4081 0 0,0-1-4272 0 0</inkml:trace>
  <inkml:trace contextRef="#ctx0" brushRef="#br0" timeOffset="2102.419">299 186 9298 0 0,'0'0'1782'0'0,"0"0"-331"0"0,0 0-43 0 0,0 0 164 0 0,0 0 21 0 0,0 0-204 0 0,0 0-344 0 0,0 0-339 0 0,0 0-234 0 0,0 0-110 0 0,0 0-42 0 0,0 0 0 0 0,0 0 11 0 0,5 0 29 0 0,474 4 2906 0 0,-395-16-1464 0 0,-121-7-1628 0 0,25 13-166 0 0,0-1 0 0 0,1-1-1 0 0,0 1 1 0 0,0-2 0 0 0,1 1-1 0 0,0-1 1 0 0,1-1 0 0 0,-1 0-1 0 0,-6-10-7 0 0,-21-22 17 0 0,23 20-1247 0 0,14 22 459 0 0,0 0-545 0 0,0 0-958 0 0,0 0-3038 0 0,0 0-6433 0 0</inkml:trace>
  <inkml:trace contextRef="#ctx0" brushRef="#br0" timeOffset="3032.049">1097 82 3537 0 0,'0'0'1425'0'0,"0"0"-148"0"0,0 0 46 0 0,0 0 288 0 0,0 0 157 0 0,0 0-49 0 0,0 0-165 0 0,0 0-298 0 0,0 0-200 0 0,0 0-134 0 0,0 0-111 0 0,0 0-66 0 0,0 0-47 0 0,1-5-36 0 0,-1-1-1127 0 0,2-4 3034 0 0,-1 28-284 0 0,15 120-400 0 0,0 56-241 0 0,-8 125-1644 0 0,-22-155 195 0 0,8-121-201 0 0,-1 7-45 0 0,8-49-6356 0 0,1-6-56 0 0,1 2-5662 0 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9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39 1264 0 0,'0'0'3482'0'0,"0"0"-1512"0"0,0 0-299 0 0,0 0 73 0 0,0 0 68 0 0,0 0-84 0 0,0 0-245 0 0,0 0-185 0 0,0 0-185 0 0,0 0-170 0 0,0 0-103 0 0,0 0-73 0 0,0 0-118 0 0,-3-6-71 0 0,-6-20-86 0 0,-25 20 1644 0 0,-65 21-393 0 0,37 15-1258 0 0,50-22-364 0 0,-1 20 420 0 0,13-25-521 0 0,0 1 0 0 0,0 0 0 0 0,0-1 0 0 0,1 1 0 0 0,-1 0 0 0 0,1-1 0 0 0,-1 1 0 0 0,1-1 0 0 0,1 1 0 0 0,-1-1 0 0 0,0 1 0 0 0,1-1 0 0 0,-1 0 0 0 0,1 0 0 0 0,0 0 0 0 0,0 0 0 0 0,1 0 0 0 0,-1 0 0 0 0,1 0 0 0 0,-1-1 0 0 0,1 1 0 0 0,0-1 0 0 0,0 0-1 0 0,0 1 1 0 0,0-1 0 0 0,0-1 0 0 0,0 1 0 0 0,0 0 0 0 0,1-1 0 0 0,0 0-20 0 0,101 50 267 0 0,-58-16-196 0 0,-43-30-39 0 0,0 0-1 0 0,0 1 1 0 0,-1-1 0 0 0,1 1 0 0 0,-1 0 0 0 0,-1 0 0 0 0,1 0 0 0 0,-1 0 0 0 0,0 1 0 0 0,-1-1 0 0 0,1 0 0 0 0,-1 1 0 0 0,-1-1 0 0 0,1 1 0 0 0,-1 0-1 0 0,0-1 1 0 0,-1 6-32 0 0,-45 60 866 0 0,39-67-848 0 0,0-1 0 0 0,0 1 0 0 0,0-2 0 0 0,0 1-1 0 0,-1-1 1 0 0,1 0 0 0 0,-1-1 0 0 0,0 1 0 0 0,0-2 0 0 0,0 1 0 0 0,0-1 0 0 0,0 0 0 0 0,0-1-1 0 0,0 0 1 0 0,0 0 0 0 0,0-1 0 0 0,0 0 0 0 0,-5-1-18 0 0,-21 1-42 0 0,-1-10-238 0 0,34 10 55 0 0,1 1 0 0 0,-1-1 0 0 0,1 0 0 0 0,-1 1 0 0 0,1-1 0 0 0,0 0 0 0 0,-1 1 0 0 0,1-1 0 0 0,0 0 0 0 0,0 0 0 0 0,-1 1 0 0 0,1-1 0 0 0,0 0 0 0 0,0 0 0 0 0,0 0 0 0 0,0 1 0 0 0,0-1 0 0 0,0 0 0 0 0,0 0 0 0 0,0 0-1 0 0,0 1 1 0 0,0-1 0 0 0,1 0 0 0 0,-1 0 0 0 0,0 0 0 0 0,0 1 0 0 0,1-1 0 0 0,-1 0 0 0 0,0 1 0 0 0,1-1 0 0 0,-1 0 0 0 0,1 1 0 0 0,-1-1 0 0 0,1 0 0 0 0,-1 1 0 0 0,1-1 0 0 0,0 1 0 0 0,-1-1 0 0 0,1 1 0 0 0,0-1 0 0 0,-1 1 0 0 0,1 0 0 0 0,0-1 0 0 0,0 1 0 0 0,-1 0 0 0 0,1-1 0 0 0,0 1 0 0 0,0 0 225 0 0,4-4-3278 0 0,0 0-8391 0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9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51 717 11883 0 0,'0'0'2103'0'0,"0"0"-1270"0"0,0 0-325 0 0,0 0 232 0 0,0 0 229 0 0,0 0 90 0 0,0 0-70 0 0,0 0-155 0 0,0 0-112 0 0,0 0-100 0 0,0 0-46 0 0,0 0-16 0 0,0 0-65 0 0,5 20-50 0 0,15 62-30 0 0,-25-32 361 0 0,0-41-565 0 0,-60 119 877 0 0,65-125-1098 0 0,18-27-7539 0 0,-14 18 2758 0 0,1-1-6751 0 0</inkml:trace>
  <inkml:trace contextRef="#ctx0" brushRef="#br0" timeOffset="309.064">95 255 16860 0 0,'0'0'2032'0'0,"0"0"-1376"0"0,0 0-224 0 0,0 0 56 0 0,0 0 88 0 0,0 0-39 0 0,0 0-177 0 0,0 0-240 0 0,0 0-184 0 0,0 0-32 0 0,0 0-40 0 0,0 0-48 0 0,0 0-72 0 0,0 0-145 0 0,-17 42-175 0 0,22-30-320 0 0,-3-4-1416 0 0,4-8-7931 0 0</inkml:trace>
  <inkml:trace contextRef="#ctx0" brushRef="#br0" timeOffset="816.766">205 941 7362 0 0,'0'0'1723'0'0,"0"0"-235"0"0,0 0 144 0 0,0 0 206 0 0,0 0-51 0 0,0 0-335 0 0,0 0-442 0 0,0 0-334 0 0,0 0-176 0 0,0 0-68 0 0,0 0-46 0 0,0 0-32 0 0,0 0 4 0 0,8-11-23 0 0,59-79 921 0 0,71-171 16 0 0,-123 215-1233 0 0,-14 45-41 0 0,-1 1-12 0 0,0 0-17 0 0,0 0-40 0 0,-9 20-235 0 0,2 0 308 0 0,2 0-1 0 0,0 0 1 0 0,0 0 0 0 0,2 1 0 0 0,1-1 0 0 0,0 1 0 0 0,2 0 0 0 0,0-1-1 0 0,2 1 1 0 0,0 2-2 0 0,-2-20 31 0 0,0 1-1 0 0,1 0 0 0 0,-1-1 0 0 0,1 1 0 0 0,0-1 1 0 0,0 0-1 0 0,0 1 0 0 0,0-1 0 0 0,0 0 1 0 0,1 1-1 0 0,0-1 0 0 0,-1 0 0 0 0,1 0 0 0 0,1 0 1 0 0,-1 0-1 0 0,0-1 0 0 0,0 1 0 0 0,1-1 1 0 0,0 1-1 0 0,-1-1 0 0 0,1 0 0 0 0,0 0 0 0 0,0 0 1 0 0,0 0-1 0 0,1-1 0 0 0,-1 1 0 0 0,0-1 1 0 0,0 0-1 0 0,1 0 0 0 0,-1 0 0 0 0,1 0 0 0 0,-1-1 1 0 0,1 1-1 0 0,-1-1 0 0 0,1 0 0 0 0,0 0 0 0 0,-1 0 1 0 0,1 0-1 0 0,-1-1 0 0 0,1 0 0 0 0,-1 1 1 0 0,1-1-1 0 0,-1 0 0 0 0,0-1 0 0 0,0 1 0 0 0,1-1 1 0 0,-1 1-1 0 0,0-1 0 0 0,0 0 0 0 0,1-1-30 0 0,11-12 250 0 0,0 0 0 0 0,-2 0 0 0 0,0-2 0 0 0,0 1 0 0 0,-2-2 0 0 0,0 0 0 0 0,-1 0 0 0 0,0-1 0 0 0,-2 0 0 0 0,0 0 0 0 0,-1-3-250 0 0,29-48 243 0 0,-30 62-241 0 0,0-1 1 0 0,-1 0 0 0 0,0-1-1 0 0,-1 1 1 0 0,0-1-1 0 0,0 0 1 0 0,-1 0-1 0 0,0 0 1 0 0,-1 0 0 0 0,0-1-1 0 0,-1 1 1 0 0,0-1-3 0 0,-38 12-3606 0 0,22 11 157 0 0,6-3-3013 0 0,1 0-5697 0 0</inkml:trace>
  <inkml:trace contextRef="#ctx0" brushRef="#br0" timeOffset="1284.37">1043 536 12995 0 0,'0'0'1299'0'0,"0"0"-360"0"0,0 0-23 0 0,0 0 93 0 0,0 0 44 0 0,0 0-105 0 0,0 0-220 0 0,0 0-148 0 0,0 0-99 0 0,0 0-50 0 0,0 0-23 0 0,0 0-52 0 0,0 0-69 0 0,-16 16-47 0 0,-50 48-34 0 0,26-5 222 0 0,36-44-335 0 0,-1-2-36 0 0,1 1 0 0 0,0-1 0 0 0,1 1-1 0 0,1 0 1 0 0,0-1 0 0 0,1 1 0 0 0,0 0 0 0 0,1 0 0 0 0,0 0-1 0 0,2 0-56 0 0,-2-8 41 0 0,1 0-1 0 0,0 0 0 0 0,1 0 0 0 0,-1-1 1 0 0,1 1-1 0 0,0-1 0 0 0,1 1 1 0 0,-1-1-1 0 0,1 0 0 0 0,0 1 0 0 0,0-1 1 0 0,1-1-1 0 0,0 1 0 0 0,0-1 1 0 0,0 1-1 0 0,0-1 0 0 0,0 0 0 0 0,1 0 1 0 0,0-1-1 0 0,0 0 0 0 0,0 1 0 0 0,0-2 1 0 0,0 1-1 0 0,2 0-40 0 0,1 0 110 0 0,-1 0-1 0 0,1 0 1 0 0,0-1-1 0 0,-1 0 1 0 0,1-1-1 0 0,0 0 1 0 0,0 0 0 0 0,0 0-1 0 0,0-1 1 0 0,0 0-1 0 0,0-1 1 0 0,0 0 0 0 0,0 0-1 0 0,0-1 1 0 0,0 0-1 0 0,0 0 1 0 0,-1-1-1 0 0,6-2-109 0 0,2-3 163 0 0,0-1 0 0 0,-1 0 0 0 0,0-1-1 0 0,0-1 1 0 0,-1 0 0 0 0,-1-1-1 0 0,1 0 1 0 0,-2-1 0 0 0,0 0-1 0 0,-1-1 1 0 0,4-7-163 0 0,-6 7 44 0 0,-1 0 0 0 0,0-1 1 0 0,-1 0-1 0 0,-1 0 0 0 0,-1 0 0 0 0,0-1 0 0 0,-1 1 0 0 0,0-1 0 0 0,-1 0 0 0 0,-1 0 1 0 0,-1 0-1 0 0,-1-10-44 0 0,1 18-36 0 0,-1-1 1 0 0,1 1-1 0 0,-2-1 0 0 0,1 1 1 0 0,-2-1-1 0 0,1 1 1 0 0,-1 0-1 0 0,0 0 1 0 0,0 0-1 0 0,-1 1 0 0 0,0-1 1 0 0,-1 1-1 0 0,0 0 1 0 0,0 0-1 0 0,0 0 1 0 0,-1 1-1 0 0,0-1 0 0 0,0 1 1 0 0,0 1-1 0 0,-1-1 1 0 0,0 1-1 0 0,0 1 1 0 0,0-1-1 0 0,-2 1 36 0 0,2 1-177 0 0,0 0 0 0 0,0 1 0 0 0,-1 0 0 0 0,1 1 0 0 0,0-1 0 0 0,-1 1 0 0 0,1 1 0 0 0,-1 0-1 0 0,1 0 1 0 0,-1 0 0 0 0,1 1 0 0 0,-1 0 0 0 0,-1 1 177 0 0,-57 17-7976 0 0,47-14-3883 0 0</inkml:trace>
  <inkml:trace contextRef="#ctx0" brushRef="#br0" timeOffset="1675.117">823 733 13483 0 0,'0'0'1887'0'0,"0"0"-655"0"0,0 0-202 0 0,0 0-29 0 0,0 0-27 0 0,0 0-79 0 0,0 0-119 0 0,0 0-89 0 0,0 0-58 0 0,0 0-66 0 0,0 0-94 0 0,0 0-103 0 0,0 0-81 0 0,19-4-47 0 0,120-27 391 0 0,-35 12-254 0 0,-56 60-130 0 0,-39-35-170 0 0,0 0 0 0 0,0-1 0 0 0,1 0 0 0 0,-1-1 0 0 0,1 0 0 0 0,0 0 0 0 0,0-1 0 0 0,1-1 1 0 0,-1 0-1 0 0,0 0 0 0 0,1-1 0 0 0,0 0 0 0 0,-1 0 0 0 0,1-2 0 0 0,-1 1 0 0 0,2-2-75 0 0,-8 2-155 0 0,8-1-1093 0 0,0-1-4889 0 0,-7 2-5774 0 0</inkml:trace>
  <inkml:trace contextRef="#ctx0" brushRef="#br0" timeOffset="2524.527">1540 763 5289 0 0,'0'0'2033'0'0,"0"0"-128"0"0,0 0-52 0 0,0 0-137 0 0,0 0-185 0 0,0 0-220 0 0,0 0-243 0 0,0 0-166 0 0,0 0-131 0 0,0 0-133 0 0,0 0-88 0 0,0 0-105 0 0,0 0-62 0 0,21 4 1960 0 0,210-38 1891 0 0,-214 33-4175 0 0,1-1 503 0 0,-28 1-2739 0 0,7 3 839 0 0,-2 0-3992 0 0,2-2-5136 0 0</inkml:trace>
  <inkml:trace contextRef="#ctx0" brushRef="#br0" timeOffset="3013.269">1650 490 10218 0 0,'0'0'1954'0'0,"0"0"-332"0"0,0 0-137 0 0,0 0 29 0 0,0 0-27 0 0,0 0-156 0 0,0 0-238 0 0,0 0-247 0 0,0 0-183 0 0,0 0-104 0 0,0 0-67 0 0,0 0-75 0 0,0 24 1293 0 0,-3 406 1288 0 0,1-416-3421 0 0,0 9 839 0 0,3-21-3750 0 0,3-6-3343 0 0,0 0-4981 0 0</inkml:trace>
  <inkml:trace contextRef="#ctx0" brushRef="#br0" timeOffset="4085.738">1850 644 2865 0 0,'0'0'1700'0'0,"0"0"-921"0"0,0 0-203 0 0,0 0 296 0 0,0 0 330 0 0,0 0 239 0 0,0 0-12 0 0,0 0-168 0 0,0 0-143 0 0,0 0-125 0 0,0 0-59 0 0,0 0-45 0 0,0 0-8 0 0,16 3-5 0 0,50 7-24 0 0,-62-9-722 0 0,-1-1 0 0 0,1 1 0 0 0,-1-1 0 0 0,1 0 1 0 0,0 0-1 0 0,-1 0 0 0 0,1-1 0 0 0,-1 1 0 0 0,1-1 0 0 0,-1 0 0 0 0,1 0 0 0 0,-1 0 1 0 0,1 0-1 0 0,-1-1 0 0 0,0 1 0 0 0,0-1 0 0 0,0 0 0 0 0,0 0 0 0 0,0 0 0 0 0,0 0 0 0 0,2-3-130 0 0,9-5 353 0 0,2-2-50 0 0,0 0 0 0 0,0-1 0 0 0,-1-1 1 0 0,0 0-1 0 0,-1-1 0 0 0,-1-1 0 0 0,-1 0 0 0 0,4-7-302 0 0,-6 4 737 0 0,-9 19-584 0 0,-1 0-36 0 0,0 0-55 0 0,0 9-99 0 0,0 937 636 0 0,2-934-593 0 0,-1 0-1 0 0,-1 0 1 0 0,0 0 0 0 0,-1 0-1 0 0,0 0 1 0 0,-1 0-1 0 0,0 0 1 0 0,0-1-1 0 0,-2 1 1 0 0,1-1 0 0 0,-2 1-1 0 0,1-1 1 0 0,-1 0-1 0 0,-1-1 1 0 0,0 1-1 0 0,-1-1 1 0 0,0 0 0 0 0,0-1-1 0 0,-1 1 1 0 0,0-2-1 0 0,-1 1 1 0 0,0-1 0 0 0,0 0-1 0 0,-1-1 1 0 0,0 0-1 0 0,0-1 1 0 0,0 0-1 0 0,-1 0 1 0 0,0-1 0 0 0,0-1-7 0 0,-83-2 21 0 0,91-2-25 0 0,0-1-1 0 0,0 1 1 0 0,0-1 0 0 0,0 0 0 0 0,0 0-1 0 0,0 0 1 0 0,0-1 0 0 0,1 1 0 0 0,-1-1-1 0 0,0 1 1 0 0,1-1 0 0 0,-1 0 0 0 0,1 0 0 0 0,0 0-1 0 0,0 0 1 0 0,-1 0 0 0 0,2-1 0 0 0,-1 1-1 0 0,0-1 1 0 0,0 1 0 0 0,1-1 0 0 0,-1 0 0 0 0,1 0-1 0 0,0 1 1 0 0,0-1 0 0 0,0 0 0 0 0,0 0-1 0 0,1 0 1 0 0,-1-3 4 0 0,0-2-10 0 0,2 0-1 0 0,-1 0 0 0 0,1 0 1 0 0,0 0-1 0 0,1 0 0 0 0,0 0 1 0 0,0 1-1 0 0,1-1 0 0 0,-1 0 1 0 0,2 1-1 0 0,-1 0 0 0 0,1 0 1 0 0,0 0-1 0 0,1 0 0 0 0,0 0 1 0 0,0 1-1 0 0,0 0 0 0 0,1 0 1 0 0,0 0 9 0 0,31-37-2 0 0,3 2 0 0 0,1 2-1 0 0,2 1 1 0 0,5 0 3 0 0,-3 7-505 0 0,44-39 523 0 0,-57 12-9452 0 0,-30 50-1868 0 0</inkml:trace>
  <inkml:trace contextRef="#ctx0" brushRef="#br0" timeOffset="4684.183">1896 386 2240 0 0,'0'0'2457'0'0,"0"0"-1090"0"0,0 0-247 0 0,0 0 160 0 0,0 0 194 0 0,0 0 38 0 0,0 0-155 0 0,0 0-228 0 0,0 0-262 0 0,0 0-159 0 0,0 0-69 0 0,0 0 5 0 0,0-7 27 0 0,0 5-642 0 0,19-48 2644 0 0,36 3 360 0 0,65-74-1514 0 0,-73 70-586 0 0,-25 55-838 0 0,12 75 504 0 0,11 92 107 0 0,-28-147-1367 0 0,3-20-7306 0 0,-17-4-3648 0 0</inkml:trace>
  <inkml:trace contextRef="#ctx0" brushRef="#br0" timeOffset="5178.673">2667 455 5105 0 0,'0'0'1679'0'0,"0"0"63"0"0,0 0 169 0 0,0 0 97 0 0,0 0-86 0 0,0 0-267 0 0,0 0-269 0 0,0 0-217 0 0,0 0-167 0 0,0 0-149 0 0,0 0-122 0 0,0 0-111 0 0,0 0-117 0 0,-10-7-91 0 0,-33-24-61 0 0,17 31 157 0 0,21 4-396 0 0,-4 0 16 0 0,0 0 1 0 0,1 1-1 0 0,-1 1 1 0 0,1-1-1 0 0,0 1 1 0 0,0 1-1 0 0,1-1 0 0 0,0 1 1 0 0,0 1-1 0 0,1-1 1 0 0,0 1-1 0 0,0 0 0 0 0,1 1 1 0 0,-1 1-129 0 0,0 6 67 0 0,0 0-1 0 0,1 0 1 0 0,1 1 0 0 0,0 0 0 0 0,2 0 0 0 0,0 0 0 0 0,0 0-1 0 0,2 0 1 0 0,0 7-67 0 0,0-5 18 0 0,10 89 79 0 0,-9-104-118 0 0,0-1-1 0 0,0 0 1 0 0,0 0-1 0 0,1 0 0 0 0,-1 0 1 0 0,1 0-1 0 0,0-1 0 0 0,0 1 1 0 0,0 0-1 0 0,0-1 1 0 0,0 1-1 0 0,1-1 0 0 0,-1 0 1 0 0,1 0-1 0 0,0 0 1 0 0,-1 0-1 0 0,1 0 0 0 0,0-1 1 0 0,0 1-1 0 0,0-1 0 0 0,0 0 1 0 0,0 1-1 0 0,0-1 1 0 0,1-1-1 0 0,-1 1 0 0 0,0 0 1 0 0,0-1-1 0 0,1 0 0 0 0,-1 0 1 0 0,3 0 21 0 0,101-15-5507 0 0,-91 8 360 0 0,-2 2-6029 0 0</inkml:trace>
  <inkml:trace contextRef="#ctx0" brushRef="#br0" timeOffset="5471.195">2944 521 9786 0 0,'0'0'1558'0'0,"0"0"-106"0"0,0 0-16 0 0,0 0 11 0 0,0 0-89 0 0,0 0-239 0 0,0 0-238 0 0,0 0-188 0 0,0 0-160 0 0,0 0-118 0 0,0 0-59 0 0,0 0-57 0 0,0 0-41 0 0,-28 32-6 0 0,-87 100-40 0 0,87-80-33 0 0,27-45-129 0 0,1 0 0 0 0,0 0 1 0 0,1 0-1 0 0,0 0 0 0 0,0 0 0 0 0,0-1 0 0 0,1 1 1 0 0,0 0-1 0 0,0-1 0 0 0,1 1 0 0 0,-1-1 0 0 0,1 0 1 0 0,1 0-1 0 0,-1 0 0 0 0,1 0 0 0 0,0 0 0 0 0,1-1 1 0 0,-1 0-1 0 0,1 0 0 0 0,0 0 0 0 0,0 0 0 0 0,3 0-50 0 0,1 0 116 0 0,0 0-1 0 0,0-1 0 0 0,0-1 0 0 0,1 1 1 0 0,0-2-1 0 0,-1 1 0 0 0,1-1 0 0 0,0-1 1 0 0,0 0-1 0 0,0 0 0 0 0,0-1 0 0 0,0 0 1 0 0,1-1-1 0 0,-1 0 0 0 0,0 0 0 0 0,-1-1 1 0 0,1-1-1 0 0,0 0 0 0 0,-1 0 0 0 0,1-1 1 0 0,-1 0-1 0 0,0 0 0 0 0,0-1 0 0 0,0 0 0 0 0,-1-1 1 0 0,0 0-1 0 0,0 0 0 0 0,-1-1 0 0 0,1 0 1 0 0,-1 0-1 0 0,-1-1 0 0 0,1 0 0 0 0,-2 0 1 0 0,1 0-1 0 0,-1-1 0 0 0,1-1-115 0 0,-1-1 31 0 0,0-1 1 0 0,-1 1-1 0 0,0-1 0 0 0,-1 0 0 0 0,0 0 0 0 0,-1 0 1 0 0,0 0-1 0 0,-1 0 0 0 0,-1-1 0 0 0,0-10-31 0 0,-1 18-51 0 0,0-1 0 0 0,0 1 0 0 0,-1-1 0 0 0,0 1 0 0 0,0 0 0 0 0,0-1-1 0 0,-1 1 1 0 0,1 0 0 0 0,-1 0 0 0 0,-1 1 0 0 0,1-1 0 0 0,-1 1 0 0 0,1-1 0 0 0,-1 1-1 0 0,0 0 1 0 0,-1 1 0 0 0,1-1 0 0 0,-1 1 0 0 0,0-1 0 0 0,1 2 0 0 0,-1-1 0 0 0,-1 0-1 0 0,1 1 1 0 0,0 0 0 0 0,-1 0 0 0 0,1 1 0 0 0,-1-1 0 0 0,1 1 0 0 0,-1 0 0 0 0,1 1 0 0 0,-1-1-1 0 0,0 1 1 0 0,-1 0 51 0 0,-60 6-2762 0 0,26 11-5682 0 0,26-9-3333 0 0</inkml:trace>
  <inkml:trace contextRef="#ctx0" brushRef="#br0" timeOffset="5958.204">3528 505 1152 0 0,'0'0'2430'0'0,"0"0"-704"0"0,0 0 174 0 0,0 0 377 0 0,0 0 106 0 0,0 0-213 0 0,0 0-435 0 0,0 0-474 0 0,0 0-299 0 0,0 0-133 0 0,0 0-104 0 0,0 0-99 0 0,0 0-118 0 0,1-5-135 0 0,0 4-369 0 0,-2 1 10 0 0,1 1 0 0 0,-1-1 0 0 0,1 1 1 0 0,-1-1-1 0 0,0 1 0 0 0,1-1 0 0 0,-1 0 0 0 0,1 1 0 0 0,-1-1 0 0 0,0 1 0 0 0,1-1 0 0 0,-1 0 0 0 0,0 0 0 0 0,1 0 0 0 0,-1 1 0 0 0,0-1 1 0 0,0 0-1 0 0,1 0 0 0 0,-1 0 0 0 0,0 0 0 0 0,0 0 0 0 0,1 0 0 0 0,-1 0 0 0 0,0 0 0 0 0,1 0 0 0 0,-1-1 0 0 0,0 1 0 0 0,0 0 0 0 0,1 0 0 0 0,-1-1 1 0 0,0 1-1 0 0,1 0 0 0 0,-1-1 0 0 0,0 1 0 0 0,1-1 0 0 0,-1 1 0 0 0,1-1 0 0 0,-1 1 0 0 0,1-1 0 0 0,-1 1 0 0 0,1-1 0 0 0,-1 1 0 0 0,1-1 1 0 0,0 0-1 0 0,-1 1 0 0 0,1-1 0 0 0,0 0 0 0 0,-1 1 0 0 0,1-1 0 0 0,0 0 0 0 0,0 1 0 0 0,0-1 0 0 0,0 0 0 0 0,-1 0 0 0 0,1 1 0 0 0,0-1 1 0 0,0 0-1 0 0,0 1 0 0 0,1-1 0 0 0,-1 0 0 0 0,0 0 0 0 0,0 1 0 0 0,0-1 0 0 0,0 0-14 0 0,-6 3 97 0 0,-1-1 0 0 0,1 1 0 0 0,-1 1-1 0 0,1-1 1 0 0,0 1 0 0 0,0 0 0 0 0,0 1 0 0 0,0-1 0 0 0,0 1-1 0 0,1 0 1 0 0,-1 1 0 0 0,1-1 0 0 0,-1 2-97 0 0,4-4 6 0 0,1 0 1 0 0,-1-1-1 0 0,0 1 1 0 0,1 0-1 0 0,-1 0 1 0 0,1 0-1 0 0,-1 0 0 0 0,1 0 1 0 0,0 1-1 0 0,0-1 1 0 0,0 0-1 0 0,0 0 0 0 0,0 1 1 0 0,1-1-1 0 0,-1 1 1 0 0,1-1-1 0 0,-1 0 1 0 0,1 1-1 0 0,0-1 0 0 0,0 1 1 0 0,0-1-1 0 0,0 1 1 0 0,0-1-1 0 0,1 1 1 0 0,-1-1-1 0 0,1 1 0 0 0,0-1 1 0 0,0 0-1 0 0,-1 1 1 0 0,1-1-1 0 0,1 0 1 0 0,-1 0-1 0 0,1 2-6 0 0,81 68 481 0 0,-75-67-395 0 0,-1 1-1 0 0,1 0 1 0 0,-1 0-1 0 0,0 1 1 0 0,-1 0-1 0 0,0 0 1 0 0,0 0-1 0 0,0 1 1 0 0,-1 0-1 0 0,0 0 1 0 0,0 0-1 0 0,-1 1 1 0 0,0-1-1 0 0,-1 1 1 0 0,0 0-1 0 0,0 0 1 0 0,-1 1-1 0 0,0-1 1 0 0,0 0-1 0 0,-1 2-85 0 0,-1-7 66 0 0,0 1-1 0 0,0 0 0 0 0,-1 0 1 0 0,0-1-1 0 0,0 1 1 0 0,0-1-1 0 0,0 1 1 0 0,0 0-1 0 0,-1-1 1 0 0,0 0-1 0 0,0 0 1 0 0,0 1-1 0 0,-1-1 0 0 0,1 0 1 0 0,-1-1-1 0 0,0 1 1 0 0,0 0-1 0 0,0-1 1 0 0,-1 0-1 0 0,1 0 1 0 0,-1 0-1 0 0,0 0 0 0 0,0 0 1 0 0,0-1-1 0 0,0 1 1 0 0,-4 0-66 0 0,-138 28-110 0 0,70-35-2463 0 0,66-8-938 0 0,9 5-3577 0 0,1-1-4531 0 0</inkml:trace>
  <inkml:trace contextRef="#ctx0" brushRef="#br0" timeOffset="6386.184">3846 482 9914 0 0,'0'0'1854'0'0,"0"0"-162"0"0,0 0-19 0 0,0 0-89 0 0,0 0-233 0 0,0 0-348 0 0,0 0-304 0 0,0 0-163 0 0,0 0-39 0 0,0 0-13 0 0,0 0-29 0 0,0 0-50 0 0,0 0-81 0 0,-23 30-45 0 0,-72 92-40 0 0,62-52 55 0 0,32-57-233 0 0,-1-5-1 0 0,1-1 0 0 0,-1 1 0 0 0,1-1 0 0 0,0 1 0 0 0,1 0 0 0 0,0 0 0 0 0,0-1 0 0 0,1 1 0 0 0,0 0 0 0 0,0-1 0 0 0,0 1 0 0 0,1-1 0 0 0,1 1 0 0 0,-1-1 0 0 0,1 0 0 0 0,0 0 0 0 0,1 0 0 0 0,-1 0 0 0 0,2-1 0 0 0,-1 1 0 0 0,1-1 0 0 0,-1 0 0 0 0,2 0 0 0 0,-1-1 0 0 0,1 0 0 0 0,-1 0 0 0 0,2 0 0 0 0,-1 0 0 0 0,0-1 0 0 0,1 0 0 0 0,0-1 0 0 0,0 1 0 0 0,0-1 0 0 0,0 0 0 0 0,0-1 0 0 0,1 0 0 0 0,-1 0 0 0 0,1-1 0 0 0,2 1-60 0 0,-8-2 19 0 0,6 0 118 0 0,1 1 0 0 0,-1-1 0 0 0,1-1 0 0 0,0 1 0 0 0,-1-2 0 0 0,1 1 0 0 0,-1-1 0 0 0,0 0 0 0 0,1-1 0 0 0,-1 0 0 0 0,0 0 0 0 0,0-1 0 0 0,-1 0 0 0 0,1 0-137 0 0,6-9 73 0 0,-1 0 1 0 0,0 0 0 0 0,-1-2-1 0 0,0 1 1 0 0,-2-1 0 0 0,1-1-1 0 0,-2 0 1 0 0,0-1 0 0 0,-1 0-1 0 0,-1 0 1 0 0,0 0 0 0 0,-1-1-1 0 0,-1 0 1 0 0,-1 0 0 0 0,-1-1-1 0 0,0 1 1 0 0,-1-1 0 0 0,-1 0-1 0 0,-1 1 1 0 0,-1-1 0 0 0,-1-5-74 0 0,2 19-47 0 0,-1-1 1 0 0,0 1 0 0 0,-1 0 0 0 0,1 0 0 0 0,-1 0 0 0 0,0 0 0 0 0,0 0 0 0 0,0 0 0 0 0,-1 1 0 0 0,0-1-1 0 0,0 1 1 0 0,0 0 0 0 0,0-1 0 0 0,-1 1 0 0 0,0 1 0 0 0,1-1 0 0 0,-2 1 0 0 0,1-1 0 0 0,0 1 0 0 0,0 0-1 0 0,-1 1 1 0 0,0-1 0 0 0,1 1 0 0 0,-1 0 0 0 0,0 0 0 0 0,0 0 0 0 0,-1 1 0 0 0,1-1 0 0 0,0 1 0 0 0,0 1-1 0 0,0-1 1 0 0,-1 1 0 0 0,1 0 0 0 0,0 0 0 0 0,-1 0 0 0 0,1 1 0 0 0,-1 0 46 0 0,-113 26-2912 0 0,71-7-1711 0 0,34-13 2192 0 0,-9 4-9216 0 0</inkml:trace>
  <inkml:trace contextRef="#ctx0" brushRef="#br0" timeOffset="6752.876">3624 729 11034 0 0,'0'0'2542'0'0,"0"0"-635"0"0,0 0-378 0 0,0 0-261 0 0,0 0-275 0 0,0 0-179 0 0,0 0-125 0 0,0 0-64 0 0,0 0-3 0 0,0 0-24 0 0,0 0-49 0 0,0 0-66 0 0,0 0-86 0 0,27-21-62 0 0,85-66-29 0 0,-38 48 284 0 0,-54 35-374 0 0,51-6 587 0 0,-42 74-571 0 0,-26-58-211 0 0,0-1 0 0 0,0 0-1 0 0,1-1 1 0 0,-1 1 0 0 0,1-1-1 0 0,0 1 1 0 0,0-1-1 0 0,0-1 1 0 0,1 1 0 0 0,0 0-1 0 0,-1-1 1 0 0,1 0 0 0 0,0 0-1 0 0,1 0 1 0 0,-1-1 0 0 0,0 0-1 0 0,1 0 1 0 0,-1 0 0 0 0,1-1-1 0 0,0 0 1 0 0,-1 0 0 0 0,1 0-1 0 0,0 0 1 0 0,0-1-1 0 0,0 0-20 0 0,12 0 139 0 0,-12 1-102 0 0,-1-1-1 0 0,1 1 1 0 0,-1-1 0 0 0,1-1-1 0 0,-1 1 1 0 0,0-1 0 0 0,1 0 0 0 0,-1 0-1 0 0,0 0 1 0 0,1-1 0 0 0,-1 0-1 0 0,0 0 1 0 0,0 0 0 0 0,4-3-37 0 0,5-10-318 0 0,-17 11-9377 0 0,0 4-2488 0 0</inkml:trace>
  <inkml:trace contextRef="#ctx0" brushRef="#br0" timeOffset="7511.121">4031 55 9314 0 0,'0'0'2328'0'0,"0"0"-682"0"0,0 0-475 0 0,0 0-201 0 0,0 0-158 0 0,0 0-83 0 0,0 0-62 0 0,0 0-61 0 0,0 0 11 0 0,0 0 7 0 0,0 0-5 0 0,0 0-30 0 0,0 0-44 0 0,19-8-47 0 0,99-33 811 0 0,-48 36 435 0 0,-68 6-1711 0 0,0 1-1 0 0,1 0 1 0 0,-1 0-1 0 0,0 0 1 0 0,0 0-1 0 0,-1 1 1 0 0,1-1-1 0 0,0 1 1 0 0,-1-1-1 0 0,1 1 1 0 0,-1-1 0 0 0,0 1-1 0 0,0 0 1 0 0,0 0-1 0 0,0-1 1 0 0,0 1-1 0 0,-1 0 1 0 0,1 0-1 0 0,-1 0 1 0 0,0 3-33 0 0,3 5 104 0 0,9 47 87 0 0,-2 0 1 0 0,-3 1-1 0 0,-3 0 0 0 0,-2 3-191 0 0,4 39 75 0 0,-4 236 86 0 0,-36-43 107 0 0,24-195 186 0 0,-27-94 2104 0 0,31-5-2313 0 0,-166 19-654 0 0,165-19 110 0 0,-10-1-1109 0 0,10-4-5243 0 0,6 3-6065 0 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4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35 3809 0 0,'0'0'1687'0'0,"0"0"-116"0"0,0 0-66 0 0,0 0 68 0 0,0 0-15 0 0,0 0-248 0 0,0 0-145 0 0,0 0-196 0 0,0 0-233 0 0,0 0-95 0 0,0 0-83 0 0,0 0-51 0 0,0 0 0 0 0,-6-3 14 0 0,-5-3-39 0 0,-1 1 0 0 0,0 1 0 0 0,0 0 0 0 0,-1 0 0 0 0,1 1 0 0 0,-1 1 0 0 0,1 0 0 0 0,-14 0-482 0 0,-40 2 1652 0 0,52 31-1386 0 0,-6 119 436 0 0,6 216 497 0 0,-9-54-423 0 0,6-107-365 0 0,3-133-177 0 0,1 14 175 0 0,9-56-246 0 0,4-30-162 0 0,0 0-25 0 0,0 0 27 0 0,0 0 17 0 0,0 0 1 0 0,0 0 10 0 0,0 0-15 0 0,0 0 4 0 0,0 0 0 0 0,0 0 10 0 0,0 0 5 0 0,0 0-20 0 0,0 0-22 0 0,0 0 7 0 0,0 0-4 0 0,0 0 25 0 0,0 0 2 0 0,0 0 10 0 0,77-15 454 0 0,79-4-364 0 0,-122 15-127 0 0,-33 4 9 0 0,-1 0 1 0 0,0 0-9 0 0,0 0 10 0 0,0 0 10 0 0,0 0 8 0 0,0 0-10 0 0,0 0 0 0 0,0 0-19 0 0,0 0 10 0 0,0 0-10 0 0,0 0-5 0 0,0 0-6 0 0,0 0-5 0 0,0 0-12 0 0,0 0 8 0 0,0 0-8 0 0,0 0 7 0 0,0 0-16 0 0,0 0-1 0 0,0 0-6 0 0,0 0-25 0 0,0 0 14 0 0,0 0-6 0 0,0 0 7 0 0,0 0 12 0 0,0 0 7 0 0,0 0-13 0 0,0 0-1 0 0,0 0 3 0 0,0 0-24 0 0,0-14-3794 0 0,0 8-5474 0 0,0 3-2428 0 0</inkml:trace>
  <inkml:trace contextRef="#ctx0" brushRef="#br0" timeOffset="2167.824">457 636 0 0 0,'0'0'633'0'0,"0"0"616"0"0,0 0 178 0 0,0 0 89 0 0,0 0 51 0 0,0 0-11 0 0,0 0-74 0 0,0 0-108 0 0,0 0-94 0 0,0 0-84 0 0,0 0-68 0 0,9 0 694 0 0,-8 0 3063 0 0,-147-1-1851 0 0,129 3-2665 0 0,26-3-152 0 0,182-7-83 0 0,-289 8 1093 0 0,89-6-2367 0 0,14-2-6169 0 0,-4 7 4365 0 0,1-3-8582 0 0</inkml:trace>
  <inkml:trace contextRef="#ctx0" brushRef="#br0" timeOffset="3036.667">829 551 2056 0 0,'0'0'1187'0'0,"0"0"-40"0"0,0 0 71 0 0,0 0 141 0 0,0 0 30 0 0,0 0-108 0 0,0 0-161 0 0,0 0-126 0 0,0 0-80 0 0,0 0-48 0 0,0 0-14 0 0,0 0-20 0 0,0 0-21 0 0,3 0-21 0 0,15 4 1786 0 0,-18-4-2061 0 0,0 31 3474 0 0,-54 135-2378 0 0,16 15-1175 0 0,51-143-309 0 0,28-12 153 0 0,84-21 492 0 0,-111-39-4561 0 0,2 20-102 0 0,0 1-5433 0 0,-12 8-794 0 0</inkml:trace>
  <inkml:trace contextRef="#ctx0" brushRef="#br0" timeOffset="3600.593">604 281 6785 0 0,'0'0'1203'0'0,"0"0"-413"0"0,0 0-85 0 0,0 0 249 0 0,0 0 302 0 0,0 0 100 0 0,0 0-153 0 0,0 0-224 0 0,0 0-184 0 0,0 0-39 0 0,0 0 12 0 0,0 0 9 0 0,0 0-32 0 0,6-3-59 0 0,66-51 2101 0 0,0-20-1282 0 0,4 2-923 0 0,-48 107-221 0 0,20 69 692 0 0,-31-55-669 0 0,7-16-1505 0 0,-1-20-6771 0 0,-15-13-3652 0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5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2403 843 18108 0 0,'0'0'927'0'0,"0"0"-179"0"0,0 0 57 0 0,0 0 156 0 0,0 0 40 0 0,0 0-125 0 0,0 0-232 0 0,0 0-217 0 0,-1 32-137 0 0,-3 96-105 0 0,3-8 104 0 0,2-80-6011 0 0,-2-39-673 0 0,0-1-5189 0 0</inkml:trace>
  <inkml:trace contextRef="#ctx0" brushRef="#br0" timeOffset="252.836">2379 335 12483 0 0,'0'0'1592'0'0,"0"0"-1256"0"0,0 0-464 0 0,0 0-184 0 0,0 0 16 0 0,0 0 8 0 0,0 0-32 0 0,0 0-208 0 0,0 0-449 0 0,0 0-919 0 0,0 0-1113 0 0,0 0-687 0 0,0 0 735 0 0</inkml:trace>
  <inkml:trace contextRef="#ctx0" brushRef="#br0" timeOffset="632.277">2637 449 0 0 0,'0'0'3662'0'0,"0"0"-553"0"0,0 0-193 0 0,0 0-304 0 0,0 0-415 0 0,0 0-398 0 0,0 0-346 0 0,0 0-258 0 0,31-25-220 0 0,94-82-185 0 0,-61 44 364 0 0,-56 51-951 0 0,-1 0 0 0 0,0-1 1 0 0,0 0-1 0 0,-1 0 0 0 0,-1 0 0 0 0,0-1 1 0 0,-1 0-1 0 0,0 0 0 0 0,-1 0 0 0 0,-1 0 1 0 0,0 0-1 0 0,-1-1 0 0 0,-1 1 0 0 0,0 0 1 0 0,-1-8-204 0 0,1 21 15 0 0,0 0 0 0 0,0 0 0 0 0,1 0 0 0 0,-1 0 0 0 0,0 0 0 0 0,0 1 0 0 0,0-1 0 0 0,0 0 0 0 0,0 0 0 0 0,0 0 1 0 0,-1 0-1 0 0,1 0 0 0 0,0 0 0 0 0,0 0 0 0 0,-1 0 0 0 0,1 0 0 0 0,0 0 0 0 0,-1 1 0 0 0,1-1 0 0 0,-1 0 0 0 0,1 0 0 0 0,-1 0 1 0 0,1 1-1 0 0,-1-1 0 0 0,0 0 0 0 0,1 1 0 0 0,-1-1 0 0 0,0 0 0 0 0,0 1 0 0 0,0-1 0 0 0,1 1 0 0 0,-1-1 0 0 0,0 1 0 0 0,0 0 1 0 0,0-1-1 0 0,0 1 0 0 0,0 0 0 0 0,0 0 0 0 0,1-1 0 0 0,-1 1 0 0 0,0 0 0 0 0,-1 0-15 0 0,-12 37-275 0 0,-18 170 295 0 0,31-128 12 0 0,2 1 0 0 0,4-1 0 0 0,7 22-32 0 0,11 46 91 0 0,-3-40-19 0 0,-6 0 1 0 0,-4 2-1 0 0,-4-1 0 0 0,-7 52-72 0 0,1-140 33 0 0,-1-1-1 0 0,-1 1 0 0 0,-1-1 0 0 0,-1 0 0 0 0,0 0 0 0 0,-1-1 0 0 0,-1 1 0 0 0,-1-1 0 0 0,-1 0 0 0 0,0-1 0 0 0,-1 1 0 0 0,-1-2 0 0 0,-1 1 1 0 0,0-2-1 0 0,-1 1 0 0 0,-1-2 0 0 0,0 0 0 0 0,-1 0 0 0 0,-1-1 0 0 0,-3 1-32 0 0,14-10 6 0 0,-1-1 0 0 0,0-1 0 0 0,0 1 0 0 0,0-1 1 0 0,-1 0-1 0 0,1 0 0 0 0,-1 0 0 0 0,1-1 0 0 0,-1 0 0 0 0,1 0 0 0 0,-1 0 0 0 0,0-1 1 0 0,1 0-1 0 0,-1 0 0 0 0,0 0 0 0 0,1-1 0 0 0,-1 0 0 0 0,1 0 0 0 0,-1 0 0 0 0,1-1 1 0 0,-1 0-1 0 0,1 0 0 0 0,0 0 0 0 0,0 0 0 0 0,0-1 0 0 0,0 0 0 0 0,0 0 0 0 0,0-1 0 0 0,1 1 1 0 0,0-1-1 0 0,0 0 0 0 0,0 0 0 0 0,0 0 0 0 0,0-1 0 0 0,1 1 0 0 0,0-1 0 0 0,0 0 1 0 0,0 0-1 0 0,0 0-6 0 0,-2-9 18 0 0,0-1 1 0 0,1 0-1 0 0,1 0 0 0 0,0 0 1 0 0,1 0-1 0 0,0 0 1 0 0,2 0-1 0 0,-1 0 1 0 0,2-1-1 0 0,0 1 0 0 0,1 0 1 0 0,1 0-1 0 0,0 0 1 0 0,1 0-1 0 0,0 0 1 0 0,1 1-1 0 0,1-1-18 0 0,17-35-145 0 0,3 1-1 0 0,2 2 1 0 0,1 0 0 0 0,3 2-1 0 0,1 1 1 0 0,3 2 0 0 0,1 1-1 0 0,9-4 146 0 0,5 5-2769 0 0,-27 27-7005 0 0,-19 9-1695 0 0</inkml:trace>
  <inkml:trace contextRef="#ctx0" brushRef="#br0" timeOffset="952.64">3180 865 6201 0 0,'0'0'5559'0'0,"0"0"-3079"0"0,0 0-981 0 0,0 0-17 0 0,0 0 21 0 0,0 0-136 0 0,0 0-283 0 0,0 0-341 0 0,0 0-274 0 0,0 0-162 0 0,0 0-88 0 0,0 0-38 0 0,-2 11-35 0 0,-20 67 51 0 0,16-67-201 0 0,1 1 0 0 0,0 0 1 0 0,0 0-1 0 0,2 0 0 0 0,-1 1 0 0 0,2-1 0 0 0,-1 1 1 0 0,2 0-1 0 0,0 0 0 0 0,0 0 0 0 0,1 0 0 0 0,1-1 1 0 0,0 2 3 0 0,0-11-2 0 0,0 1 0 0 0,0-1 0 0 0,1 0 0 0 0,-1 0 0 0 0,1 0 0 0 0,0 0 1 0 0,0-1-1 0 0,0 1 0 0 0,0 0 0 0 0,0-1 0 0 0,0 1 0 0 0,1-1 0 0 0,-1 0 1 0 0,1 0-1 0 0,0 0 0 0 0,-1 0 0 0 0,1 0 0 0 0,0-1 0 0 0,0 1 0 0 0,0-1 1 0 0,0 0-1 0 0,0 0 0 0 0,1 0 0 0 0,-1 0 0 0 0,0 0 0 0 0,1-1 0 0 0,-1 0 0 0 0,3 1 3 0 0,2-1 76 0 0,0 1 0 0 0,0-1 1 0 0,0 0-1 0 0,0-1 0 0 0,0 0 1 0 0,0 0-1 0 0,0-1 0 0 0,-1 0 1 0 0,1 0-1 0 0,0 0 1 0 0,4-4-78 0 0,-1 1 90 0 0,-1-1 0 0 0,0 0 0 0 0,0-1 0 0 0,-1 0 0 0 0,0-1 0 0 0,0 0 0 0 0,0 0 1 0 0,-1-1-1 0 0,-1 0 0 0 0,1 0 0 0 0,-2-1 0 0 0,1 0 0 0 0,-1 0 0 0 0,-1-1 0 0 0,1 0 1 0 0,-2 0-1 0 0,0 0 0 0 0,0 0 0 0 0,-1 0 0 0 0,0-1 0 0 0,-1 0 0 0 0,-1 0 0 0 0,1 1 1 0 0,-2-1-1 0 0,0 0 0 0 0,0 0 0 0 0,-1 0 0 0 0,-1 0 0 0 0,0 1 0 0 0,0-1 1 0 0,-1 1-1 0 0,-1-1 0 0 0,0 1 0 0 0,0 0 0 0 0,-1 0 0 0 0,-1 0-90 0 0,-65-64-337 0 0,68 73 160 0 0,0 0 1 0 0,0 1-1 0 0,-1-1 0 0 0,1 1 1 0 0,0-1-1 0 0,0 1 1 0 0,-1 0-1 0 0,1 1 0 0 0,0-1 1 0 0,-1 0-1 0 0,1 1 0 0 0,-1 0 1 0 0,1 0-1 0 0,-1 0 0 0 0,1 0 1 0 0,-1 1-1 0 0,1-1 0 0 0,-3 1 177 0 0,-14 15-7716 0 0,12-11-3929 0 0</inkml:trace>
  <inkml:trace contextRef="#ctx0" brushRef="#br0" timeOffset="1253.438">3659 1175 9826 0 0,'0'0'3081'0'0,"0"0"-859"0"0,0 0-334 0 0,0 0-136 0 0,0 0-199 0 0,0 0-262 0 0,0 0-303 0 0,0 0-220 0 0,0 0-121 0 0,0 0-54 0 0,0 0-57 0 0,0 0-33 0 0,0 0-48 0 0,3-24-86 0 0,13-76 7 0 0,9 32 229 0 0,-16 44-595 0 0,1 0 0 0 0,1 1 0 0 0,2 0 0 0 0,0 1 0 0 0,1 0 1 0 0,1 1-1 0 0,1 1 0 0 0,1 0 0 0 0,1 2 0 0 0,0 0 1 0 0,6-3-11 0 0,-16 32-7442 0 0,-8-9 4927 0 0,0 6-9332 0 0</inkml:trace>
  <inkml:trace contextRef="#ctx0" brushRef="#br0" timeOffset="1812.306">3933 1101 16444 0 0,'0'0'1777'0'0,"0"0"-372"0"0,0 0-213 0 0,0 0-124 0 0,0 0-137 0 0,0 0-163 0 0,0 0-171 0 0,0 0-163 0 0,0 0-98 0 0,0 0-77 0 0,0 0-61 0 0,0 0-30 0 0,19-25-22 0 0,62-78-18 0 0,-20 47 132 0 0,-46 49-216 0 0,-5 1-10 0 0,0 0 1 0 0,1 1-1 0 0,-1 0 1 0 0,1 1-1 0 0,0 1 0 0 0,0-1 1 0 0,1 2-1 0 0,-1 0 1 0 0,1 0-1 0 0,7 0-34 0 0,-17 4 6 0 0,-1 0-1 0 0,1 0 1 0 0,-1 0-1 0 0,1 1 1 0 0,-1-1-1 0 0,0 0 1 0 0,0 1-1 0 0,0-1 1 0 0,0 0-1 0 0,0 1 1 0 0,-1-1-1 0 0,1 1 1 0 0,-1 0-1 0 0,0-1 1 0 0,1 1-1 0 0,-1-1 1 0 0,0 1-1 0 0,0 0 1 0 0,-1-1-1 0 0,1 1 1 0 0,-1-1 0 0 0,1 1-1 0 0,-1 1-5 0 0,0 2 25 0 0,-32 153 258 0 0,33-159-283 0 0,0 1 1 0 0,0 0-1 0 0,0 0 0 0 0,0-1 1 0 0,0 1-1 0 0,0 0 0 0 0,0 0 1 0 0,0-1-1 0 0,1 1 1 0 0,-1 0-1 0 0,0 0 0 0 0,0-1 1 0 0,1 1-1 0 0,-1 0 1 0 0,0-1-1 0 0,1 1 0 0 0,-1 0 1 0 0,1-1-1 0 0,-1 1 0 0 0,1-1 1 0 0,-1 1-1 0 0,1-1 1 0 0,-1 1-1 0 0,1-1 0 0 0,-1 1 1 0 0,1-1-1 0 0,0 1 1 0 0,-1-1-1 0 0,1 0 0 0 0,0 1 1 0 0,-1-1-1 0 0,1 0 1 0 0,0 0-1 0 0,0 1 0 0 0,-1-1 1 0 0,1 0-1 0 0,0 0 0 0 0,0 0 1 0 0,-1 0-1 0 0,1 0 1 0 0,0 0-1 0 0,0 0 0 0 0,-1 0 1 0 0,1 0-1 0 0,0 0 1 0 0,-1-1-1 0 0,1 1 0 0 0,0 0 1 0 0,0 0-1 0 0,-1-1 0 0 0,1 1 1 0 0,0-1-1 0 0,-1 1 1 0 0,1 0-1 0 0,-1-1 0 0 0,1 0 0 0 0,42-25 166 0 0,-42 25-163 0 0,200-163 186 0 0,-151 145-227 0 0,-48 20 40 0 0,-1 0-1 0 0,1 1 0 0 0,-1 0 1 0 0,0-1-1 0 0,0 1 0 0 0,0 0 1 0 0,0-1-1 0 0,0 1 1 0 0,0 0-1 0 0,0 0 0 0 0,-1 0 1 0 0,1 0-1 0 0,0 0 1 0 0,-1 0-1 0 0,0 0 0 0 0,1 0 1 0 0,-1 0-1 0 0,0 0 0 0 0,0 0 1 0 0,0 0-1 0 0,-1 0 1 0 0,1 0-1 0 0,0 0 0 0 0,-1 0 1 0 0,0 1-2 0 0,1 3 16 0 0,-2 166 131 0 0,2-168-184 0 0,0 0 1 0 0,0 0 0 0 0,0-1-1 0 0,1 1 1 0 0,-1 0 0 0 0,1-1-1 0 0,0 1 1 0 0,0 0 0 0 0,0-1-1 0 0,1 1 1 0 0,-1-1 0 0 0,1 1 0 0 0,0-1-1 0 0,0 0 1 0 0,0 0 0 0 0,0 0-1 0 0,2 2 37 0 0,8 2-4738 0 0,3-5-4654 0 0,-10-2-3309 0 0</inkml:trace>
  <inkml:trace contextRef="#ctx0" brushRef="#br0" timeOffset="-1822.673">704 295 0 0 0,'0'0'1232'0'0,"0"0"182"0"0,0 0 181 0 0,0 0 301 0 0,0 0 279 0 0,0 0 31 0 0,0 0-152 0 0,0 0-380 0 0,0 0-430 0 0,0 0-300 0 0,0 0-154 0 0,0-9-45 0 0,0-41 2281 0 0,0 50-2611 0 0,0 0-60 0 0,0 0-50 0 0,0 0-40 0 0,0 0-30 0 0,0 0-20 0 0,0 0-24 0 0,0 0-30 0 0,0 0-26 0 0,0 0-31 0 0,0 0-31 0 0,0 15 26 0 0,7 261 748 0 0,1-165-747 0 0,-8-79-93 0 0,2 0-1 0 0,1 0 0 0 0,2-1 1 0 0,1 1-1 0 0,1-1 0 0 0,7 17-6 0 0,-9-37 5 0 0,0 0 0 0 0,0-1 0 0 0,1 0 0 0 0,1 0 0 0 0,0 0-1 0 0,0-1 1 0 0,0 0 0 0 0,1-1 0 0 0,1 1 0 0 0,0-2 0 0 0,0 1 0 0 0,0-1 0 0 0,1 0-1 0 0,-1-1 1 0 0,2 0 0 0 0,-1-1 0 0 0,1 0 0 0 0,0-1 0 0 0,0 0 0 0 0,6 1-5 0 0,-7-5 40 0 0,0 0 1 0 0,-1-1-1 0 0,1 0 1 0 0,0-1-1 0 0,-1 0 1 0 0,1 0 0 0 0,-1-1-1 0 0,0 0 1 0 0,0-1-1 0 0,0 0 1 0 0,0 0-1 0 0,-1-1 1 0 0,1 0 0 0 0,-1-1-1 0 0,-1 0 1 0 0,1 0-1 0 0,-1-1 1 0 0,0 0-1 0 0,4-5-40 0 0,13-15 58 0 0,-1 0-1 0 0,-2-2 0 0 0,-1 0 1 0 0,-1-2-1 0 0,-1 0 1 0 0,-2 0-1 0 0,-2-2 0 0 0,11-32-57 0 0,94-283 52 0 0,-109 311-4 0 0,-2-1-1 0 0,-1 1 1 0 0,-2-1-1 0 0,-2 0 1 0 0,-1-9-48 0 0,-16 58-100 0 0,7 10 98 0 0,-5 11 88 0 0,1 1 0 0 0,2 1 0 0 0,2 0 0 0 0,1 0 0 0 0,-1 24-86 0 0,-1 431 1497 0 0,38-214-817 0 0,-30-273-662 0 0,0-2-17 0 0,0 0 16 0 0,0 0 21 0 0,0 0-13 0 0,0 0 7 0 0,-13-12-333 0 0,-7-22-2187 0 0,14 18-7690 0 0,5 12 6162 0 0,0 0-7787 0 0</inkml:trace>
  <inkml:trace contextRef="#ctx0" brushRef="#br0" timeOffset="-285.325">1794 597 0 0 0,'0'0'1539'0'0,"0"0"404"0"0,0 0 250 0 0,0 0-36 0 0,0 0-244 0 0,0 0-245 0 0,0 0-189 0 0,0 0-187 0 0,0 0-209 0 0,0 0-231 0 0,-17 14 1249 0 0,-27 200 2072 0 0,-12-27-3582 0 0,-1-72-557 0 0,44-91-184 0 0,13-24 132 0 0,8-18-71 0 0,110-260 278 0 0,-39 68-101 0 0,-68 178 150 0 0,-11 30-146 0 0,0 2 4 0 0,0 0-27 0 0,0 0-46 0 0,0 0-46 0 0,0 0-13 0 0,0 24 12 0 0,15 97 415 0 0,38 131-319 0 0,-53-250-56 0 0,0 0 0 0 0,0 0 0 0 0,0 0 0 0 0,0-1 0 0 0,0 1 1 0 0,0 0-1 0 0,0 0 0 0 0,1 0 0 0 0,-1-1 0 0 0,1 1 0 0 0,-1 0 0 0 0,1-1 0 0 0,0 1 1 0 0,0 0-1 0 0,0-1 0 0 0,0 1 0 0 0,0-1 0 0 0,0 1 0 0 0,0-1 0 0 0,0 0 0 0 0,0 1 1 0 0,1-1-1 0 0,-1 0 0 0 0,0 0 0 0 0,1 0 0 0 0,-1 0 0 0 0,1 0 0 0 0,-1 0 0 0 0,1 0 1 0 0,0-1-1 0 0,-1 1 0 0 0,1 0 0 0 0,0-1 0 0 0,0 1 0 0 0,-1-1 0 0 0,1 0 0 0 0,0 0 1 0 0,0 0-1 0 0,0 0 0 0 0,-1 0 0 0 0,1 0 0 0 0,0 0 0 0 0,0 0 0 0 0,0-1 0 0 0,-1 1 1 0 0,1-1-1 0 0,0 1 0 0 0,-1-1 0 0 0,1 0 0 0 0,0 0 0 0 0,-1 1 0 0 0,1-1 0 0 0,-1 0 1 0 0,1 0-1 0 0,0-2-16 0 0,20-32 268 0 0,-1-2 0 0 0,-2 0 0 0 0,-2-1 0 0 0,-1-1 0 0 0,-2 0 0 0 0,-2-1 0 0 0,-1 0 0 0 0,-2-1 0 0 0,-3-1 0 0 0,3-36-268 0 0,-7 16 122 0 0,-2 61-156 0 0,0 1-48 0 0,-40 63-5377 0 0,35-50 2968 0 0,-2 3-4325 0 0,3-2-4967 0 0</inkml:trace>
  <inkml:trace contextRef="#ctx0" brushRef="#br0" timeOffset="3234.247">5936 703 1048 0 0,'0'0'979'0'0,"0"0"129"0"0,0 0 311 0 0,0 0 383 0 0,0 0 190 0 0,0 0-92 0 0,0 0-247 0 0,0 0-291 0 0,0 0-229 0 0,0 0-167 0 0,0 0-70 0 0,0 0-17 0 0,6-11-3 0 0,20-36 22 0 0,-28 18 4068 0 0,-33 21-3890 0 0,16 10-988 0 0,-1 2-1 0 0,1 0 1 0 0,0 1-1 0 0,0 1 0 0 0,1 1 1 0 0,-1 1-1 0 0,2 0 1 0 0,-1 1-1 0 0,1 1 1 0 0,0 1-1 0 0,1 0 0 0 0,1 1 1 0 0,0 1-1 0 0,0 0 1 0 0,1 1-1 0 0,1 1 0 0 0,0 0 1 0 0,1 1-1 0 0,1 0 1 0 0,-9 17-88 0 0,15-26 25 0 0,1 0 1 0 0,0 0 0 0 0,1 0 0 0 0,-1 1-1 0 0,1-1 1 0 0,1 1 0 0 0,0 0 0 0 0,0 0-1 0 0,0 0 1 0 0,1 0 0 0 0,0 0 0 0 0,1 0-1 0 0,-1 0 1 0 0,2 0 0 0 0,-1 0 0 0 0,1 0 0 0 0,0 0-1 0 0,1 0 1 0 0,0 0 0 0 0,0 0 0 0 0,1 0-1 0 0,0-1 1 0 0,0 1 0 0 0,1-1 0 0 0,0 0-1 0 0,0 0 1 0 0,0 0 0 0 0,1-1 0 0 0,4 4-26 0 0,4 1 66 0 0,0 0 0 0 0,0-1 0 0 0,1-1 0 0 0,1 0 0 0 0,0-1 0 0 0,0-1 0 0 0,0 0 0 0 0,1-2 0 0 0,0 1 0 0 0,0-2 0 0 0,0 0 0 0 0,1-1 0 0 0,-1 0 0 0 0,1-1 0 0 0,0-1 0 0 0,0-1 0 0 0,-1-1 0 0 0,1 0 0 0 0,0-1 0 0 0,2-1-66 0 0,105-33 205 0 0,-122 32-3468 0 0,-17 8-8376 0 0,12 0-569 0 0</inkml:trace>
  <inkml:trace contextRef="#ctx0" brushRef="#br0" timeOffset="3481.979">6534 854 7001 0 0,'0'0'5892'0'0,"0"0"-3818"0"0,0 0-1004 0 0,0 0 102 0 0,0 0 102 0 0,0 0-69 0 0,0 0-278 0 0,0 0-341 0 0,0 0-270 0 0,-16 33-184 0 0,-48 99-87 0 0,46-73-125 0 0,18-34-795 0 0,0-17-1879 0 0,0-1-3458 0 0,0-6-5065 0 0</inkml:trace>
  <inkml:trace contextRef="#ctx0" brushRef="#br0" timeOffset="3731.871">6505 321 21701 0 0,'0'0'800'0'0,"0"0"-120"0"0,0 0-88 0 0,0 0-48 0 0,0 0-56 0 0,0 0-168 0 0,0 0-208 0 0,0 0-168 0 0,0 0-248 0 0,0 0-120 0 0,0 0-104 0 0,0 0-152 0 0,0 0-336 0 0,0 0-1257 0 0,-30 7-4272 0 0,34 8-6258 0 0</inkml:trace>
  <inkml:trace contextRef="#ctx0" brushRef="#br0" timeOffset="5274.105">8167 770 9602 0 0,'0'0'4116'0'0,"0"0"-2223"0"0,0 0-750 0 0,0 0 3 0 0,0 0-11 0 0,0 0-142 0 0,0 0-226 0 0,0 0-237 0 0,0 0-185 0 0,0 0-98 0 0,0 0-55 0 0,0 0-47 0 0,-9 22 203 0 0,4-11-315 0 0,1 0-1 0 0,0 1 1 0 0,1-1 0 0 0,0 0-1 0 0,1 1 1 0 0,0 0 0 0 0,0 0-1 0 0,2-1 1 0 0,0 1 0 0 0,0 0-1 0 0,1 1-32 0 0,-1-2 5 0 0,1-4 74 0 0,0 0 0 0 0,0 0-1 0 0,1-1 1 0 0,0 1 0 0 0,1 0 0 0 0,0-1-1 0 0,0 1 1 0 0,0-1 0 0 0,0 0 0 0 0,1 0-1 0 0,0 0 1 0 0,0-1 0 0 0,1 1 0 0 0,0-1-1 0 0,0 0 1 0 0,0-1 0 0 0,0 1 0 0 0,1-1-1 0 0,0 0 1 0 0,0 0 0 0 0,0 0 0 0 0,0-1-1 0 0,0 0 1 0 0,1-1 0 0 0,0 1 0 0 0,-1-1-1 0 0,1 0 1 0 0,0-1 0 0 0,0 1 0 0 0,0-2-1 0 0,0 1 1 0 0,0-1 0 0 0,0 0 0 0 0,0 0-1 0 0,0-1 1 0 0,0 0 0 0 0,0 0 0 0 0,0 0-1 0 0,0-1 1 0 0,-1 0 0 0 0,1-1 0 0 0,2 0-79 0 0,12-8 119 0 0,0-1 0 0 0,-1-1 0 0 0,0-1 0 0 0,-1-1 1 0 0,-1 0-1 0 0,0-1 0 0 0,-1-1 0 0 0,0-1 0 0 0,-2 0 0 0 0,0-1 1 0 0,10-19-120 0 0,-1-6-94 0 0,-24 43 37 0 0,0 1-59 0 0,-36 40-910 0 0,32-32 924 0 0,0-3 75 0 0,1 0 1 0 0,-1 0 0 0 0,1 1 0 0 0,0-1-1 0 0,1 1 1 0 0,-1 0 0 0 0,1 0 0 0 0,0-1-1 0 0,1 2 1 0 0,-1-1 0 0 0,1 0-1 0 0,0 0 1 0 0,1 0 0 0 0,0 0 0 0 0,0 1-1 0 0,0-1 1 0 0,0 0 0 0 0,1 0 0 0 0,0 0-1 0 0,1 0 1 0 0,-1 0 0 0 0,1 0 0 0 0,0 0-1 0 0,1 0 1 0 0,-1-1 0 0 0,1 1 0 0 0,0-1-1 0 0,1 1 1 0 0,2 2 26 0 0,5 0-2 0 0,1 0 0 0 0,-1 0 0 0 0,2-1 0 0 0,-1-1 0 0 0,1 0-1 0 0,0-1 1 0 0,0 0 0 0 0,1-1 0 0 0,0 0 0 0 0,-1-2 0 0 0,1 1 0 0 0,0-1 0 0 0,0-1-1 0 0,0-1 1 0 0,0 0 0 0 0,1-1 0 0 0,5-1 2 0 0,7-2 91 0 0,-1-1 0 0 0,0-1 0 0 0,0-1 0 0 0,0-1 0 0 0,-1-2 0 0 0,0 0-1 0 0,-1-2 1 0 0,0 0 0 0 0,0-2 0 0 0,-2-1 0 0 0,0 0 0 0 0,6-7-91 0 0,33-26 260 0 0,-3-1 0 0 0,-1-4 0 0 0,45-55-260 0 0,-78 80-37 0 0,-2 0 1 0 0,-1-2-1 0 0,-1 0 0 0 0,-1-1 0 0 0,-2-1 1 0 0,-1-1-1 0 0,-2 0 0 0 0,-1-1 0 0 0,3-17 37 0 0,-13 45-7 0 0,-1 0 0 0 0,0-1 0 0 0,0 1-1 0 0,0-1 1 0 0,-1 0 0 0 0,1 1 0 0 0,-2-1-1 0 0,1 0 1 0 0,-1 0 0 0 0,0 0 0 0 0,0 1-1 0 0,-1-1 1 0 0,0 0 0 0 0,0 0 0 0 0,-1 1-1 0 0,0-1 1 0 0,0 1 0 0 0,0-1 0 0 0,-1 1-1 0 0,0 0 1 0 0,0 0 0 0 0,0 0 0 0 0,-1 0-1 0 0,0 1 1 0 0,0-1 0 0 0,-1 1 0 0 0,0 0-1 0 0,1 0 1 0 0,-2 1 0 0 0,1-1-1 0 0,0 1 1 0 0,-1 0 0 0 0,0 1 0 0 0,-1-1 7 0 0,-4 0-11 0 0,-1 2 1 0 0,1-1 0 0 0,-1 2 0 0 0,1-1-1 0 0,-1 2 1 0 0,0-1 0 0 0,1 2-1 0 0,-1-1 1 0 0,1 2 0 0 0,-1-1 0 0 0,1 2-1 0 0,-1-1 1 0 0,1 2 0 0 0,0-1-1 0 0,0 2 1 0 0,1-1 0 0 0,-1 1 0 0 0,1 1-1 0 0,0 0 1 0 0,1 1 0 0 0,-4 2 10 0 0,-4 4-3 0 0,1 1-1 0 0,0 0 1 0 0,1 1 0 0 0,0 1-1 0 0,1 1 1 0 0,1 0 0 0 0,1 0 0 0 0,0 1-1 0 0,1 1 1 0 0,1 0 0 0 0,0 3 3 0 0,0 3 11 0 0,2 0 0 0 0,0 1 0 0 0,1 0 1 0 0,2 0-1 0 0,1 1 0 0 0,1-1 0 0 0,1 1 1 0 0,1 0-1 0 0,2 9-11 0 0,3-12 44 0 0,1 0 0 0 0,0 0 0 0 0,2-1 1 0 0,1 0-1 0 0,1 0 0 0 0,1-1 0 0 0,1 0 0 0 0,0-1 0 0 0,16 20-44 0 0,104 128 382 0 0,-117-159-1641 0 0,-12-14-2659 0 0,-2-4-3804 0 0,0 4-4589 0 0</inkml:trace>
  <inkml:trace contextRef="#ctx0" brushRef="#br0" timeOffset="6031.51">9991 670 20452 0 0,'0'0'1269'0'0,"0"0"-240"0"0,0 0-54 0 0,0 0-12 0 0,0 0-91 0 0,0 0-198 0 0,0 0-212 0 0,0 0-167 0 0,0 0-99 0 0,0 0-72 0 0,0 0-69 0 0,-36 11-22 0 0,-113 38-29 0 0,142-47-6 0 0,1 1 0 0 0,-1-1 1 0 0,1 1-1 0 0,-1 0 0 0 0,1 0 0 0 0,0 1 0 0 0,0 0 0 0 0,1 0 1 0 0,-1 0-1 0 0,1 1 0 0 0,0 0 0 0 0,0 0 0 0 0,0 1 2 0 0,-7 7-9 0 0,-3 3-17 0 0,0 0 0 0 0,2 1-1 0 0,0 0 1 0 0,1 1 0 0 0,0 1 0 0 0,2 0 0 0 0,0 0 0 0 0,2 1 0 0 0,0 0-1 0 0,-3 11 27 0 0,10-28-8 0 0,0-1-1 0 0,0 1 0 0 0,-1 0 1 0 0,2-1-1 0 0,-1 1 0 0 0,0 0 1 0 0,1 0-1 0 0,-1-1 0 0 0,1 1 0 0 0,0 0 1 0 0,0 0-1 0 0,0 0 0 0 0,0 0 1 0 0,0-1-1 0 0,0 1 0 0 0,1 0 1 0 0,0 0-1 0 0,-1 0 0 0 0,1-1 0 0 0,0 1 1 0 0,1-1-1 0 0,-1 1 0 0 0,0-1 1 0 0,1 1-1 0 0,-1-1 0 0 0,1 1 0 0 0,0-1 1 0 0,0 0-1 0 0,0 0 0 0 0,0 0 1 0 0,0 0-1 0 0,0 0 0 0 0,0-1 1 0 0,1 1-1 0 0,-1-1 0 0 0,0 1 0 0 0,1-1 1 0 0,0 0-1 0 0,-1 0 0 0 0,2 1 9 0 0,5-1 5 0 0,0-1 0 0 0,0 1 0 0 0,0-1 0 0 0,0-1 0 0 0,0 0 0 0 0,-1 0 0 0 0,1-1 0 0 0,0 1 0 0 0,-1-2 0 0 0,1 0 0 0 0,-1 0 0 0 0,0 0 0 0 0,0-1 0 0 0,0 0 0 0 0,0-1 0 0 0,0 1 0 0 0,6-7-5 0 0,111-106 59 0 0,-12-30-464 0 0,-166 253-894 0 0,51-101 1303 0 0,0-1 0 0 0,1 0 0 0 0,-1 1 0 0 0,1 0 1 0 0,0-1-1 0 0,0 1 0 0 0,1 0 0 0 0,-1-1 0 0 0,1 1 0 0 0,0 0 0 0 0,1 0 0 0 0,-1-1 0 0 0,1 1 0 0 0,0 0 1 0 0,0-1-1 0 0,0 1 0 0 0,0-1 0 0 0,1 1 0 0 0,0-1 0 0 0,0 1 0 0 0,0-1 0 0 0,0 0 0 0 0,1 0 1 0 0,0 0-1 0 0,0 0 0 0 0,0-1 0 0 0,0 1 0 0 0,0-1 0 0 0,1 0 0 0 0,0 0 0 0 0,-1 0 0 0 0,1 0 0 0 0,0-1 1 0 0,0 1-1 0 0,1-1 0 0 0,-1 0 0 0 0,0 0 0 0 0,1-1 0 0 0,3 2-4 0 0,20 2 148 0 0,-1-1-1 0 0,1-2 1 0 0,0 0 0 0 0,0-2-1 0 0,0-1 1 0 0,0-1 0 0 0,-1-1-1 0 0,1-2 1 0 0,-1 0-1 0 0,4-3-147 0 0,1 0 75 0 0,-1-2 1 0 0,1 0-1 0 0,-2-3 0 0 0,1 0 0 0 0,-2-2 0 0 0,0-1 0 0 0,-1-1 0 0 0,-1-1 0 0 0,0-2 0 0 0,-1-1 0 0 0,-2-1 1 0 0,0 0-1 0 0,10-15-75 0 0,-7 7 10 0 0,-6 7-97 0 0,0-1 0 0 0,-1-1 0 0 0,-1-1 0 0 0,-2 0 1 0 0,11-22 86 0 0,-26 45-24 0 0,0 0 0 0 0,0-1 0 0 0,0 1 0 0 0,-1 0 1 0 0,1-1-1 0 0,-1 1 0 0 0,0-1 0 0 0,0 0 0 0 0,0 1 1 0 0,0-1-1 0 0,-1 0 0 0 0,1 0 0 0 0,-1 1 0 0 0,0-1 1 0 0,0 0-1 0 0,-1 0 0 0 0,1 0 0 0 0,-1 1 1 0 0,0-1-1 0 0,0 0 0 0 0,0 1 0 0 0,0-1 0 0 0,0 1 1 0 0,-1-1-1 0 0,0 1 0 0 0,0 0 0 0 0,0-1 0 0 0,0 1 1 0 0,0 0-1 0 0,-1 0 0 0 0,1 1 0 0 0,-1-1 1 0 0,0 0-1 0 0,1 1 0 0 0,-1 0 0 0 0,-1-1 0 0 0,1 1 1 0 0,0 0-1 0 0,0 1 0 0 0,-1-1 0 0 0,1 1 0 0 0,-1-1 1 0 0,-2 0 23 0 0,-10 1-60 0 0,0 0 0 0 0,-1 1 0 0 0,1 0 0 0 0,0 1 0 0 0,0 1 0 0 0,1 1 0 0 0,-1 0 0 0 0,0 1 0 0 0,1 1 0 0 0,0 0 0 0 0,0 1-1 0 0,0 1 1 0 0,1 0 0 0 0,0 1 0 0 0,0 0 0 0 0,-8 8 60 0 0,15-13-12 0 0,0 1 0 0 0,1 0 0 0 0,-1 0 0 0 0,1 1 0 0 0,0 0 0 0 0,0 0 0 0 0,0 1 0 0 0,1-1 0 0 0,0 1 0 0 0,0 0 0 0 0,0 1 0 0 0,1-1 0 0 0,0 1 0 0 0,0 0 0 0 0,0 0 0 0 0,1 0 0 0 0,0 0 0 0 0,1 1 0 0 0,0-1 0 0 0,0 2 12 0 0,2-9 0 0 0,-1 4-2 0 0,0 0-1 0 0,1-1 0 0 0,0 1 0 0 0,0 0 1 0 0,0 0-1 0 0,0 0 0 0 0,1 0 0 0 0,-1 0 1 0 0,1-1-1 0 0,0 1 0 0 0,0 0 1 0 0,1-1-1 0 0,-1 1 0 0 0,1 0 0 0 0,0-1 1 0 0,-1 0-1 0 0,2 1 0 0 0,-1-1 0 0 0,1 1 3 0 0,121 84 247 0 0,-117-84-240 0 0,41 22 441 0 0,-1 3 1 0 0,-1 2-1 0 0,38 34-448 0 0,-78-60 35 0 0,-1 0 0 0 0,0 1 0 0 0,-1 0 0 0 0,1 0 0 0 0,-1 1-1 0 0,0-1 1 0 0,-1 1 0 0 0,1 0 0 0 0,-1 0 0 0 0,-1 0 0 0 0,1 0 0 0 0,-1 1-1 0 0,-1-1 1 0 0,1 0 0 0 0,-1 1 0 0 0,-1 0 0 0 0,1-1 0 0 0,-1 1 0 0 0,0-1-1 0 0,-1 1 1 0 0,0-1 0 0 0,0 1 0 0 0,-1-1 0 0 0,0 1 0 0 0,0-1 0 0 0,0 0-1 0 0,-1 0 1 0 0,0 0 0 0 0,-1 0 0 0 0,0 0-35 0 0,-22 89-878 0 0,36-80-1431 0 0,-3-13-4286 0 0,-1-3-5436 0 0</inkml:trace>
  <inkml:trace contextRef="#ctx0" brushRef="#br0" timeOffset="3985.383">6819 1153 8650 0 0,'0'0'1300'0'0,"0"0"88"0"0,0 0 326 0 0,0 0 188 0 0,0 0-103 0 0,0 0-345 0 0,0 0-345 0 0,0 0-194 0 0,0 0-45 0 0,0 0 16 0 0,0 0-36 0 0,0 0-61 0 0,0 0-108 0 0,1-3-147 0 0,6-33-126 0 0,2 1-1 0 0,1 0 0 0 0,2 0 1 0 0,1 1-1 0 0,2 1 0 0 0,1 0 1 0 0,6-7-408 0 0,-5 12-15 0 0,0 0 1 0 0,2 2 0 0 0,1 0 0 0 0,1 1 0 0 0,1 1-1 0 0,1 1 1 0 0,2 1 0 0 0,0 1 0 0 0,1 2 0 0 0,0 0 0 0 0,29-14 14 0 0,-55 33-36 0 0,1-1 1 0 0,-1 1-1 0 0,1 0 0 0 0,-1-1 1 0 0,1 1-1 0 0,-1 0 1 0 0,1-1-1 0 0,-1 1 1 0 0,1 0-1 0 0,-1 0 1 0 0,1 0-1 0 0,0-1 1 0 0,-1 1-1 0 0,1 0 1 0 0,0 0-1 0 0,-1 0 1 0 0,1 0-1 0 0,-1 0 1 0 0,1 0-1 0 0,0 0 1 0 0,-1 0-1 0 0,1 0 1 0 0,-1 1-1 0 0,1-1 0 0 0,0 0 1 0 0,-1 0-1 0 0,1 0 1 0 0,-1 1-1 0 0,1-1 1 0 0,-1 0-1 0 0,1 1 1 0 0,-1-1-1 0 0,1 0 1 0 0,-1 1-1 0 0,1-1 1 0 0,-1 1-1 0 0,1-1 1 0 0,-1 1-1 0 0,0-1 1 0 0,1 1-1 0 0,-1-1 1 0 0,0 1-1 0 0,0-1 1 0 0,1 1-1 0 0,-1-1 1 0 0,0 1-1 0 0,0 0 0 0 0,0-1 1 0 0,1 1-1 0 0,-1-1 1 0 0,0 1-1 0 0,0 0 1 0 0,0-1-1 0 0,0 1 1 0 0,0-1-1 0 0,0 2 36 0 0,-3 39-2208 0 0,2-37 1915 0 0,-9 28-2863 0 0,3-13-4262 0 0,5-7-3982 0 0</inkml:trace>
  <inkml:trace contextRef="#ctx0" brushRef="#br0" timeOffset="4396.986">7672 685 5193 0 0,'0'0'5060'0'0,"0"0"-2130"0"0,0 0-907 0 0,0 0-237 0 0,0 0-183 0 0,0 0-238 0 0,0 0-266 0 0,0 0-272 0 0,0 0-198 0 0,0 0-154 0 0,0 0-127 0 0,0 0-77 0 0,-12-1-64 0 0,-37-2-38 0 0,7 22 105 0 0,28-7-246 0 0,0 1 1 0 0,1 0-1 0 0,0 1 1 0 0,1 0-1 0 0,0 1 1 0 0,2 1 0 0 0,0-1-1 0 0,0 2 1 0 0,2-1-1 0 0,0 1 1 0 0,0 1 0 0 0,2-1-1 0 0,0 1 1 0 0,1 0-1 0 0,1 0 1 0 0,-1 14-29 0 0,4-27 7 0 0,0 0-1 0 0,0 1 1 0 0,0-1 0 0 0,0 0-1 0 0,1 1 1 0 0,0-1 0 0 0,0 1-1 0 0,1-1 1 0 0,0 1 0 0 0,0-1-1 0 0,0 0 1 0 0,0 0 0 0 0,1 1-1 0 0,0-1 1 0 0,0 0 0 0 0,0 0-1 0 0,0 0 1 0 0,1-1 0 0 0,0 1-1 0 0,0-1 1 0 0,1 1 0 0 0,-1-1-1 0 0,1 0 1 0 0,0 0 0 0 0,0-1-1 0 0,0 1 1 0 0,0-1 0 0 0,3 2-7 0 0,8 0-12 0 0,-1 0 0 0 0,1-1 0 0 0,-1-1 1 0 0,1 0-1 0 0,0-1 0 0 0,1-1 1 0 0,-1 0-1 0 0,0-1 0 0 0,0 0 0 0 0,0-2 1 0 0,0 0-1 0 0,0 0 0 0 0,0-2 0 0 0,0 1 1 0 0,7-5 11 0 0,25-15-1939 0 0,-33 14-1800 0 0,0-2-4460 0 0,-8 7-2651 0 0</inkml:trace>
  <inkml:trace contextRef="#ctx0" brushRef="#br0" timeOffset="7584.88">11574 1285 8538 0 0,'0'0'2023'0'0,"0"0"-413"0"0,0 0-181 0 0,0 0 42 0 0,0 0 32 0 0,0 0-149 0 0,0 0-253 0 0,0 0-266 0 0,0 0-211 0 0,0 0-129 0 0,0 0-77 0 0,6-35-34 0 0,16-110-26 0 0,9 47 382 0 0,-18 77-557 0 0,23-35 294 0 0,1 1-1 0 0,3 2 1 0 0,28-28-477 0 0,91-70 621 0 0,-116 121-417 0 0,-46 56-212 0 0,-10 15 192 0 0,3-15-150 0 0,1 1-1 0 0,1 0 1 0 0,2 0 0 0 0,0 0-1 0 0,2 1 1 0 0,1 0 0 0 0,1 0-1 0 0,2 0 1 0 0,0 1-34 0 0,0-27 5 0 0,0 0 0 0 0,0 0 0 0 0,1 0-1 0 0,-1 0 1 0 0,0 0 0 0 0,1 0 0 0 0,-1 0-1 0 0,1 0 1 0 0,0 0 0 0 0,0 0 0 0 0,-1 0 0 0 0,1 0-1 0 0,1 0 1 0 0,-1 0 0 0 0,0-1 0 0 0,0 1 0 0 0,1-1-1 0 0,-1 1 1 0 0,1-1 0 0 0,-1 1 0 0 0,1-1-1 0 0,-1 0 1 0 0,1 1 0 0 0,0-1 0 0 0,0 0 0 0 0,0 0-1 0 0,0 0 1 0 0,0-1 0 0 0,-1 1 0 0 0,2 0 0 0 0,-1-1-1 0 0,0 1 1 0 0,0-1 0 0 0,0 0 0 0 0,0 0-1 0 0,0 0 1 0 0,0 0 0 0 0,0 0 0 0 0,0 0 0 0 0,0 0-1 0 0,0-1 1 0 0,1 1 0 0 0,-1-1 0 0 0,0 1 0 0 0,0-1-1 0 0,-1 0 1 0 0,1 0 0 0 0,0 0 0 0 0,0 0-1 0 0,0 0 1 0 0,1-1-5 0 0,33-28 81 0 0,-1-2 0 0 0,-2 0 0 0 0,-2-3 0 0 0,-1 0 0 0 0,23-35-81 0 0,29-34-37 0 0,67-43 15 0 0,-149 148 21 0 0,1 0 0 0 0,0 0 0 0 0,0 0 0 0 0,-1 0 0 0 0,1 0 0 0 0,0 0 0 0 0,-1 0 0 0 0,1 0 0 0 0,-1 0 0 0 0,0 0 1 0 0,1 0-1 0 0,-1 0 0 0 0,0 0 0 0 0,0 0 0 0 0,1 1 0 0 0,-1-1 0 0 0,0 0 0 0 0,0 0 0 0 0,0 0 0 0 0,0 0 0 0 0,-1 0 1 0 0,1 1-1 0 0,0-1 0 0 0,0 0 0 0 0,-1 0 0 0 0,1 0 0 0 0,0 0 0 0 0,-1 0 0 0 0,1 0 0 0 0,-1 0 0 0 0,0 0 0 0 0,1 0 0 0 0,-1 0 1 0 0,0 0-1 0 0,0 0 1 0 0,-40 115 194 0 0,27-81-131 0 0,1 0 0 0 0,2 0 0 0 0,1 1 0 0 0,-2 26-63 0 0,1 92 60 0 0,11-153-120 0 0,1 1 0 0 0,0-1 0 0 0,0 0 0 0 0,0 0 0 0 0,0 1 0 0 0,0-1 0 0 0,0 0 0 0 0,0 0 0 0 0,1 0 0 0 0,-1 0 0 0 0,0 0 0 0 0,1-1 0 0 0,-1 1 0 0 0,0 0 0 0 0,1-1 0 0 0,-1 1 0 0 0,1-1 0 0 0,-1 1 0 0 0,1-1 0 0 0,-1 1 0 0 0,1-1-1 0 0,-1 0 1 0 0,1 0 0 0 0,-1 0 0 0 0,1 0 0 0 0,0 0 0 0 0,-1 0 0 0 0,1-1 0 0 0,-1 1 0 0 0,1 0 0 0 0,-1-1 0 0 0,1 1 0 0 0,-1-1 0 0 0,1 1 0 0 0,-1-1 0 0 0,0 0 0 0 0,1 0 0 0 0,-1 1 0 0 0,0-1 0 0 0,0 0 0 0 0,1 0 0 0 0,-1 0 0 0 0,0-1 0 0 0,0 1 0 0 0,0 0 0 0 0,0 0 59 0 0,44-42-5674 0 0,-24 21-2707 0 0,-12 14-1663 0 0</inkml:trace>
  <inkml:trace contextRef="#ctx0" brushRef="#br0" timeOffset="7875.321">12710 726 5393 0 0,'0'0'1690'0'0,"0"0"-525"0"0,0 0-328 0 0,0 0-104 0 0,0 0-22 0 0,0 0-56 0 0,0 0-82 0 0,0 0-6 0 0,0 0 4 0 0,0 0-18 0 0,-9 33-26 0 0,-28 107-67 0 0,26-56 306 0 0,11-78-611 0 0,1 0 1 0 0,-1-1 0 0 0,1 1 0 0 0,0 0 0 0 0,1-1 0 0 0,-1 1 0 0 0,1-1-1 0 0,0 0 1 0 0,1 1 0 0 0,-1-1 0 0 0,1 0 0 0 0,0 0 0 0 0,0-1-1 0 0,1 1 1 0 0,-1-1 0 0 0,1 1 0 0 0,0-1 0 0 0,0 0 0 0 0,0 0 0 0 0,1-1-1 0 0,-1 0 1 0 0,1 1 0 0 0,0-1 0 0 0,0-1 0 0 0,0 1 0 0 0,1-1-1 0 0,-1 0 1 0 0,0 0 0 0 0,1 0 0 0 0,-1-1 0 0 0,1 0 0 0 0,0 0 0 0 0,-1-1-1 0 0,1 1 1 0 0,0-1 0 0 0,0 0 0 0 0,-1-1 0 0 0,1 1 0 0 0,0-1-1 0 0,-1 0 1 0 0,1-1 0 0 0,-1 1 0 0 0,5-3-156 0 0,3-1 139 0 0,1-1 0 0 0,-1 0 1 0 0,-1-1-1 0 0,1-1 0 0 0,-1 1 0 0 0,-1-2 0 0 0,1 0 0 0 0,-1 0 1 0 0,-1-1-1 0 0,0-1 0 0 0,0 0 0 0 0,-1 0 0 0 0,-1 0 0 0 0,0-1 1 0 0,0-1-1 0 0,-1 1 0 0 0,-1-1 0 0 0,0-1 0 0 0,0 1 0 0 0,-2-1 1 0 0,0 0-1 0 0,0 0 0 0 0,-1 0 0 0 0,-1 0 0 0 0,0 0 0 0 0,-1-1 1 0 0,-1 1-1 0 0,0-1 0 0 0,-1 1 0 0 0,-1 0 0 0 0,-2-11-139 0 0,2 16-52 0 0,-1 1 0 0 0,0-1-1 0 0,-1 1 1 0 0,0 0 0 0 0,0 0-1 0 0,-1 0 1 0 0,1 1 0 0 0,-2-1 0 0 0,1 1-1 0 0,-1 0 1 0 0,0 1 0 0 0,-1-1-1 0 0,1 1 1 0 0,-1 1 0 0 0,-1-1-1 0 0,1 1 1 0 0,-1 0 0 0 0,0 1 0 0 0,0 0-1 0 0,0 0 1 0 0,0 1 0 0 0,-1 0-1 0 0,0 0 1 0 0,1 1 0 0 0,-1 0-1 0 0,0 0 1 0 0,0 1 0 0 0,0 1-1 0 0,0-1 1 0 0,0 1 0 0 0,0 1 0 0 0,-3 0 52 0 0,-52 26-3080 0 0,31 3-5950 0 0,22-18-2579 0 0</inkml:trace>
  <inkml:trace contextRef="#ctx0" brushRef="#br0" timeOffset="8386.332">13531 203 12699 0 0,'0'0'1925'0'0,"0"0"-639"0"0,0 0-196 0 0,0 0 166 0 0,0 0 72 0 0,0 0-109 0 0,0 0-213 0 0,0 0-166 0 0,0 0-77 0 0,0 0-23 0 0,0 0-37 0 0,0 0-75 0 0,3 9-73 0 0,14 74 896 0 0,-57 211-350 0 0,-35 115-924 0 0,69-329-521 0 0,23-86-1125 0 0,15-61-2301 0 0,-26 28-372 0 0,-4 13-3806 0 0,-2 14-2802 0 0</inkml:trace>
  <inkml:trace contextRef="#ctx0" brushRef="#br0" timeOffset="8630.267">13148 696 8922 0 0,'0'0'2271'0'0,"0"0"-337"0"0,0 0-132 0 0,0 0-31 0 0,0 0-74 0 0,0 0-199 0 0,0 0-211 0 0,0 0-164 0 0,0 0-194 0 0,0 0-159 0 0,0 0-111 0 0,0 0-93 0 0,37-2-80 0 0,117-9-34 0 0,130-28 1114 0 0,-271 37-1726 0 0,111-14 380 0 0,-39 12-4041 0 0,-84 4 3289 0 0,6 1-868 0 0,-3 1-5166 0 0,0-1-5187 0 0</inkml:trace>
  <inkml:trace contextRef="#ctx0" brushRef="#br0" timeOffset="8817.833">14054 843 14611 0 0,'0'0'1488'0'0,"0"0"-447"0"0,0 0-121 0 0,0 0 64 0 0,0 0-80 0 0,0 0-248 0 0,0 0-248 0 0,0 0-223 0 0,-31 188-113 0 0,31-173-56 0 0,0 0-56 0 0,0-4-64 0 0,3-4-129 0 0,1 0-239 0 0,0 1-552 0 0,-2-5-1544 0 0,1 1-9331 0 0</inkml:trace>
  <inkml:trace contextRef="#ctx0" brushRef="#br0" timeOffset="8982.471">14157 486 20268 0 0,'0'0'1073'0'0,"0"0"-305"0"0,0 0-32 0 0,0 0-40 0 0,0 0-112 0 0,0 0-232 0 0,0 0-192 0 0,0 0-208 0 0,0 0-176 0 0,0 0-136 0 0,0 0-192 0 0,0 0-224 0 0,0 0-496 0 0,0 0-1801 0 0,26-51-9682 0 0</inkml:trace>
  <inkml:trace contextRef="#ctx0" brushRef="#br0" timeOffset="9303.417">14570 619 10242 0 0,'0'0'3832'0'0,"0"0"-2047"0"0,0 0-718 0 0,0 0-69 0 0,0 0-137 0 0,0 0-233 0 0,0 0-223 0 0,-32 30-157 0 0,-95 98-75 0 0,123-126-162 0 0,1 0-1 0 0,0 1 1 0 0,1-1 0 0 0,-1 1 0 0 0,0 0-1 0 0,1-1 1 0 0,-1 1 0 0 0,1 0 0 0 0,0 1-1 0 0,0-1 1 0 0,0 0 0 0 0,1 1 0 0 0,-1-1-1 0 0,1 1 1 0 0,0-1 0 0 0,0 1 0 0 0,0-1-1 0 0,0 1 1 0 0,0 0 0 0 0,1 0-1 0 0,0 2-10 0 0,0 7 55 0 0,-2-7-2 0 0,0 0 1 0 0,1 1-1 0 0,0-1 0 0 0,0 1 1 0 0,0-1-1 0 0,1 1 0 0 0,0-1 0 0 0,0 1 1 0 0,1 0-1 0 0,-1-1 0 0 0,1 1 1 0 0,1-1-1 0 0,0 0 0 0 0,-1 1 1 0 0,2-1-1 0 0,-1 0 0 0 0,1 0 1 0 0,0 0-1 0 0,0 0 0 0 0,1-1 0 0 0,-1 0 1 0 0,1 1-1 0 0,1-1 0 0 0,-1 0 1 0 0,1-1-1 0 0,-1 1 0 0 0,1-1 1 0 0,1 0-1 0 0,-1 0 0 0 0,1-1 1 0 0,-1 1-1 0 0,1-1 0 0 0,0 0 0 0 0,2 0-53 0 0,1-2 184 0 0,0 0-1 0 0,0-1 0 0 0,0 0 0 0 0,1-1 1 0 0,-1 0-1 0 0,0-1 0 0 0,0 1 0 0 0,-1-1 0 0 0,1-1 1 0 0,0 0-1 0 0,-1 0 0 0 0,1-1 0 0 0,-1 0 1 0 0,0 0-1 0 0,0-1 0 0 0,-1 0 0 0 0,1-1 1 0 0,-1 1-1 0 0,0-1 0 0 0,-1-1 0 0 0,1 1 0 0 0,-1-1 1 0 0,-1-1-184 0 0,5-4 121 0 0,0 0 1 0 0,-2 0 0 0 0,0-1 0 0 0,0-1 0 0 0,-1 1-1 0 0,-1-1 1 0 0,0-1 0 0 0,-1 1 0 0 0,0-1-1 0 0,-1 0 1 0 0,-1 0 0 0 0,0 0 0 0 0,-1-8-122 0 0,-1 6 4 0 0,-1 0 1 0 0,-1 1-1 0 0,0-1 1 0 0,-2 0 0 0 0,0 1-1 0 0,0-1 1 0 0,-2 1-1 0 0,-1-4-4 0 0,4 14-33 0 0,0 1 0 0 0,0 0 0 0 0,0 0 0 0 0,-1 0-1 0 0,0 0 1 0 0,0 0 0 0 0,0 1 0 0 0,0-1 0 0 0,-1 1-1 0 0,0 0 1 0 0,0 0 0 0 0,0 0 0 0 0,0 0-1 0 0,-1 1 1 0 0,1 0 0 0 0,-1 0 0 0 0,0 0 0 0 0,0 0-1 0 0,0 1 1 0 0,0 0 0 0 0,0 0 0 0 0,-1 0-1 0 0,1 1 1 0 0,-1 0 0 0 0,1 0 0 0 0,-3 0 33 0 0,-54 3-1609 0 0,25 13-4560 0 0,21-7-5697 0 0</inkml:trace>
  <inkml:trace contextRef="#ctx0" brushRef="#br0" timeOffset="13136.907">15100 564 2208 0 0,'0'0'1119'0'0,"0"0"-69"0"0,0 0 138 0 0,0 0 176 0 0,0 0 7 0 0,0 0-153 0 0,0 0-186 0 0,0 0-88 0 0,0 0-27 0 0,0 0-1 0 0,0 0 8 0 0,4-1-26 0 0,19-1 498 0 0,7 1 5021 0 0,-30 26-5147 0 0,-2-6-1008 0 0,-1 0 1 0 0,0 0-1 0 0,-2 0 0 0 0,0 0 1 0 0,-1-1-1 0 0,-1 0 0 0 0,-7 15-262 0 0,-5 13 140 0 0,-5 16-30 0 0,-3-2-1 0 0,-2 0 0 0 0,-20 26-109 0 0,41-74 196 0 0,15-22 129 0 0,-4 5-231 0 0,51-86 196 0 0,-5-3-1 0 0,25-67-289 0 0,-43 80 79 0 0,-18 60-90 0 0,-8 53-89 0 0,10 30 135 0 0,-1 42 30 0 0,-15-68-69 0 0,0-26 7 0 0,0 0 0 0 0,0 1 1 0 0,1-1-1 0 0,0 0 0 0 0,0 1 0 0 0,1-1 1 0 0,1 0-1 0 0,0 0 0 0 0,0 0 0 0 0,1 0 1 0 0,0 0-1 0 0,1 0 0 0 0,0-1 0 0 0,1 0 1 0 0,0 0-1 0 0,4 6-3 0 0,-7-14 10 0 0,1 0-1 0 0,-1 0 1 0 0,1 0-1 0 0,0 0 1 0 0,0 0-1 0 0,-1-1 1 0 0,1 1 0 0 0,0-1-1 0 0,0 0 1 0 0,-1 0-1 0 0,1 0 1 0 0,0 0 0 0 0,0 0-1 0 0,0-1 1 0 0,-1 1-1 0 0,1-1 1 0 0,0 0 0 0 0,-1 0-1 0 0,1 0 1 0 0,0 0-1 0 0,0-1-9 0 0,9-6 87 0 0,-1-1-1 0 0,1-1 1 0 0,-2 0-1 0 0,1 0 0 0 0,-2-1 1 0 0,1-1-1 0 0,-2 0 1 0 0,1 0-1 0 0,-2 0 0 0 0,1-1 1 0 0,-2 0-1 0 0,0 0 1 0 0,4-14-87 0 0,9-13 182 0 0,59-170 431 0 0,-72 129-455 0 0,-9 78-1767 0 0,-1 2-5679 0 0,2 1-4969 0 0</inkml:trace>
  <inkml:trace contextRef="#ctx0" brushRef="#br0" timeOffset="16040.216">1 1524 0 0 0,'0'0'1339'0'0,"0"0"423"0"0,0 0 194 0 0,0 0-80 0 0,0 0-242 0 0,0 0-275 0 0,0 0-184 0 0,0 0-127 0 0,0 0-80 0 0,6 2-55 0 0,301 4 5135 0 0,-47 14-3298 0 0,163-11-2750 0 0,-41 7 274 0 0,-137 6-179 0 0,23-4-51 0 0,307-40 116 0 0,-140 36 23 0 0,65 11 45 0 0,198-20 76 0 0,-406-17-171 0 0,241-25 55 0 0,-60 27-184 0 0,8-4 152 0 0,77-5-72 0 0,-225 12 19 0 0,327 3 38 0 0,-278 7-175 0 0,277 0 100 0 0,-187-25 86 0 0,-17 5-93 0 0,276-12 4 0 0,-18 13 29 0 0,-361 9-8 0 0,305-8 9 0 0,239-14 111 0 0,-629 16-106 0 0,458-37 168 0 0,-74 2-54 0 0,-136 41 190 0 0,-234-15 378 0 0,151 18 75 0 0,-431 4-847 0 0,-1 0 1 0 0,0 0 0 0 0,0 0 6 0 0,0 0 1 0 0,0 0 0 0 0,0 0 8 0 0,0 0 24 0 0,0 0-23 0 0,0 0-9 0 0,0 0-17 0 0,0 0 21 0 0,0 0-5 0 0,0 0-1 0 0,0 0-18 0 0,0 0 14 0 0,0 0-4 0 0,0 0-3 0 0,0 0 25 0 0,0 0-7 0 0,0 0 2 0 0,0 0 1 0 0,0 0-1 0 0,0 0-5 0 0,0 0 0 0 0,0 0-24 0 0,0 0-4 0 0,0 0 31 0 0,0 0-18 0 0,0 0 3 0 0,0 0 4 0 0,0 0-17 0 0,0 0 4 0 0,0 0-15 0 0,0 0 15 0 0,0 0-12 0 0,0 0-5 0 0,0 0 30 0 0,0 0-9 0 0,0 0 7 0 0,0 0-9 0 0,0 0 2 0 0,0 0-12 0 0,0 0 1 0 0,0 0-6 0 0,0 0 0 0 0,0 0 24 0 0,0 0-2 0 0,0 0-11 0 0,0 0-4 0 0,0 0-6 0 0,0 0-1 0 0,0 0-4 0 0,-7 1-2233 0 0,1 5-5056 0 0,4-6-4489 0 0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18.65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204 667 0 0 0,'0'0'160'0'0,"0"0"542"0"0,0 0 435 0 0,0 0 398 0 0,0 0 293 0 0,0 0 81 0 0,0 0-47 0 0,0 0-90 0 0,0 0-140 0 0,0 0-163 0 0,0 0-218 0 0,0 0-238 0 0,1-12-195 0 0,-1-36-193 0 0,0 48-611 0 0,0-1 1 0 0,0 1-1 0 0,-1-1 0 0 0,1 1 0 0 0,-1 0 0 0 0,1-1 1 0 0,0 1-1 0 0,-1 0 0 0 0,1-1 0 0 0,-1 1 0 0 0,1 0 1 0 0,-1-1-1 0 0,1 1 0 0 0,-1 0 0 0 0,1 0 0 0 0,-1 0 1 0 0,1 0-1 0 0,-1-1 0 0 0,1 1 0 0 0,-1 0 0 0 0,1 0 1 0 0,-1 0-1 0 0,1 0 0 0 0,-1 0 0 0 0,1 0 0 0 0,-1 0 1 0 0,1 0-1 0 0,-1 1 0 0 0,1-1 0 0 0,-1 0 0 0 0,1 0 1 0 0,-1 0-1 0 0,1 0 0 0 0,-1 1 0 0 0,1-1 0 0 0,-1 0 1 0 0,1 1-1 0 0,-1-1 0 0 0,1 0 0 0 0,0 1 0 0 0,-1-1 1 0 0,1 0-1 0 0,-1 1 0 0 0,1-1 0 0 0,0 1 0 0 0,0-1 1 0 0,-1 0-1 0 0,1 1 0 0 0,0-1 0 0 0,0 1 0 0 0,-1-1 1 0 0,1 1-1 0 0,0-1 0 0 0,0 1 0 0 0,0-1 0 0 0,0 1-14 0 0,-2 1 56 0 0,-16 16 31 0 0,1 0 0 0 0,0 1 0 0 0,2 1 0 0 0,0 1 0 0 0,2 0-1 0 0,0 0 1 0 0,1 2 0 0 0,2-1 0 0 0,0 1 0 0 0,1 1 0 0 0,1 0 0 0 0,2 0 0 0 0,0 1 0 0 0,2-1 0 0 0,0 1-1 0 0,2 0 1 0 0,0 0 0 0 0,3 11-87 0 0,-1-31 24 0 0,1 0 1 0 0,-1 1-1 0 0,2-1 0 0 0,-1 0 0 0 0,0 0 0 0 0,1 0 0 0 0,0-1 0 0 0,0 1 1 0 0,1 0-1 0 0,-1-1 0 0 0,1 1 0 0 0,0-1 0 0 0,0 0 0 0 0,0 0 0 0 0,1 0 0 0 0,-1 0 1 0 0,1-1-1 0 0,0 1 0 0 0,0-1 0 0 0,0 0 0 0 0,1 0 0 0 0,-1-1 0 0 0,1 1 1 0 0,-1-1-1 0 0,1 0 0 0 0,0 0 0 0 0,0-1 0 0 0,0 1 0 0 0,0-1 0 0 0,0 0 0 0 0,2 0-24 0 0,1-1 119 0 0,0 0-1 0 0,0-1 0 0 0,1 1 0 0 0,-1-2 0 0 0,0 1 1 0 0,0-1-1 0 0,0 0 0 0 0,-1-1 0 0 0,1 0 0 0 0,0 0 0 0 0,-1-1 1 0 0,0 0-1 0 0,5-3-118 0 0,21-20 242 0 0,-2-1-1 0 0,-1-1 1 0 0,-1-2 0 0 0,-1-1 0 0 0,-2-1 0 0 0,-1-1-1 0 0,-2-2 1 0 0,-2 0 0 0 0,-1-1 0 0 0,5-17-242 0 0,-1 7 11 0 0,-3-2 1 0 0,-2 0-1 0 0,-2-2 1 0 0,-3 0-1 0 0,-2 0 0 0 0,-1-1 1 0 0,-4-1-1 0 0,-1 1 1 0 0,-3-1-1 0 0,-2-27-11 0 0,0 73-12 0 0,-1 1 0 0 0,1-1 0 0 0,-1 1 0 0 0,-1-1 0 0 0,1 1 0 0 0,-1-1-1 0 0,0 1 1 0 0,0-1 0 0 0,-1 1 0 0 0,0 0 0 0 0,0-1 0 0 0,0 1 0 0 0,-1 0-1 0 0,0 1 1 0 0,0-1 0 0 0,0 0 0 0 0,-1 1 0 0 0,0 0 0 0 0,0 0 0 0 0,0 0-1 0 0,-1 0 1 0 0,0 1 0 0 0,0-1 0 0 0,0 1 0 0 0,0 1 0 0 0,-1-1 0 0 0,1 1 0 0 0,-1 0-1 0 0,0 0 1 0 0,-6-2 12 0 0,3 7-16 0 0,0 0-1 0 0,-1 0 0 0 0,1 1 1 0 0,0 1-1 0 0,0 0 0 0 0,1 0 1 0 0,-1 0-1 0 0,1 1 0 0 0,0 1 1 0 0,0-1-1 0 0,1 1 1 0 0,-1 0-1 0 0,1 1 0 0 0,1 0 1 0 0,-1 0-1 0 0,1 0 0 0 0,1 1 1 0 0,-1 0-1 0 0,1 0 0 0 0,0 1 1 0 0,1-1-1 0 0,0 1 0 0 0,1 0 1 0 0,-1 0-1 0 0,0 8 17 0 0,-8 12 21 0 0,2 1 0 0 0,1 1 0 0 0,1 0 0 0 0,2 0 1 0 0,1 1-1 0 0,1-1 0 0 0,2 1 0 0 0,1 0 0 0 0,2 0 0 0 0,2 10-21 0 0,2-15 56 0 0,2 0 0 0 0,0 0 0 0 0,2-1 0 0 0,1-1 1 0 0,1 1-1 0 0,1-2 0 0 0,1 0 0 0 0,1 0 0 0 0,1-1 0 0 0,1-1 0 0 0,4 3-56 0 0,-14-16-35 0 0,-1-1 0 0 0,2 1 0 0 0,-1-1-1 0 0,1 0 1 0 0,0-1 0 0 0,1 1-1 0 0,0-1 1 0 0,0-1 0 0 0,0 0 0 0 0,1 0-1 0 0,0 0 1 0 0,0-1 0 0 0,1-1-1 0 0,-1 1 1 0 0,1-2 0 0 0,0 1 0 0 0,0-1-1 0 0,0-1 1 0 0,0 0 0 0 0,1 0-1 0 0,-1-1 1 0 0,3 0 35 0 0,7-10-2455 0 0,-12 2-3168 0 0,-1 0-5883 0 0</inkml:trace>
  <inkml:trace contextRef="#ctx0" brushRef="#br0" timeOffset="300.383">929 624 11650 0 0,'0'0'2502'0'0,"0"0"-996"0"0,0 0-486 0 0,0 0-141 0 0,0 0-28 0 0,0 0-76 0 0,0 0-158 0 0,-18 34-166 0 0,-50 108-144 0 0,66-139-292 0 0,0 0 1 0 0,0 0-1 0 0,0 0 1 0 0,1 1-1 0 0,-1-1 1 0 0,1 0-1 0 0,0 1 1 0 0,0-1-1 0 0,0 1 1 0 0,0 0-1 0 0,0-1 1 0 0,1 1-1 0 0,0 0 1 0 0,0-1-1 0 0,0 1 1 0 0,0 0-1 0 0,0-1 1 0 0,1 1-1 0 0,0 0 1 0 0,0-1-1 0 0,0 1-15 0 0,2 6 53 0 0,1 1 9 0 0,1-1 0 0 0,0 0-1 0 0,1 0 1 0 0,0-1-1 0 0,1 1 1 0 0,-1-1 0 0 0,2-1-1 0 0,-1 1 1 0 0,1-1-1 0 0,1-1 1 0 0,-1 1 0 0 0,1-1-1 0 0,0-1 1 0 0,1 0-1 0 0,0 0 1 0 0,0-1-1 0 0,0 0 1 0 0,1-1 0 0 0,-1 0-1 0 0,1 0 1 0 0,0-1-1 0 0,0-1 1 0 0,0 0 0 0 0,0 0-1 0 0,1-1 1 0 0,-1-1-1 0 0,0 0 1 0 0,1 0 0 0 0,-1-1-1 0 0,0 0 1 0 0,0-1-1 0 0,0-1 1 0 0,1 0-62 0 0,-2 0 71 0 0,0-1 0 0 0,0 0 0 0 0,0 0 0 0 0,-1-1-1 0 0,1-1 1 0 0,-1 1 0 0 0,0-2 0 0 0,-1 1 0 0 0,0-1 0 0 0,0 0 0 0 0,0-1 0 0 0,-1 0 0 0 0,0 0 0 0 0,0 0-1 0 0,-1-1 1 0 0,0 0 0 0 0,-1-1 0 0 0,0 1 0 0 0,0-1 0 0 0,-1 0 0 0 0,0 0 0 0 0,-1 0 0 0 0,0 0 0 0 0,1-11-71 0 0,-2 14-42 0 0,-1-2 0 0 0,0 1 0 0 0,0 0 0 0 0,-1 0 0 0 0,0 0 0 0 0,0 0 0 0 0,-1 0 0 0 0,0 0 0 0 0,0 0 0 0 0,-1 0 0 0 0,0 0 0 0 0,-1 0 1 0 0,1 1-1 0 0,-2-1 0 0 0,1 1 0 0 0,-1-1 0 0 0,0 1 0 0 0,0 1 0 0 0,-1-1 0 0 0,0 0 0 0 0,0 1 0 0 0,-1 0 0 0 0,1 0 0 0 0,-1 1 0 0 0,0 0 1 0 0,-1 0-1 0 0,0 0 0 0 0,1 1 0 0 0,-1 0 0 0 0,-1 0 0 0 0,1 0 0 0 0,-7-1 42 0 0,-96-15-2188 0 0,38 32-4917 0 0,53-5-3522 0 0</inkml:trace>
  <inkml:trace contextRef="#ctx0" brushRef="#br0" timeOffset="751.577">1429 871 5113 0 0,'0'0'3135'0'0,"0"0"-1613"0"0,0 0-672 0 0,0 0-14 0 0,0 0 229 0 0,0 0 109 0 0,0 0-16 0 0,0 0-70 0 0,0 0-48 0 0,0 0-41 0 0,0 0-39 0 0,39 8-20 0 0,120 21-60 0 0,-153-27-791 0 0,0-1 0 0 0,0 0 0 0 0,0 0 0 0 0,0 0-1 0 0,1-1 1 0 0,-1 0 0 0 0,0 0 0 0 0,0-1 0 0 0,0 0-1 0 0,1 0 1 0 0,-1 0 0 0 0,0-1 0 0 0,0 0-1 0 0,1 0-88 0 0,8-4 283 0 0,5-1 1 0 0,-1 0 0 0 0,0-2 0 0 0,0 0 0 0 0,-1-1-1 0 0,0-1 1 0 0,-1 0 0 0 0,0-2 0 0 0,15-13-284 0 0,-25 20 40 0 0,0-1 0 0 0,0 0 0 0 0,-1-1 0 0 0,0 1 0 0 0,0-1 0 0 0,-1 0 0 0 0,1 0 0 0 0,-2-1 0 0 0,1 0 0 0 0,-2 0-1 0 0,1 0 1 0 0,-1 0 0 0 0,0 0 0 0 0,-1-1 0 0 0,0 1 0 0 0,0-1 0 0 0,-1 1 0 0 0,-1-1 0 0 0,0 0 0 0 0,0 0-40 0 0,-2 4-12 0 0,-1 1-1 0 0,0-1 1 0 0,0 1-1 0 0,0 0 1 0 0,0 1 0 0 0,-1-1-1 0 0,0 0 1 0 0,0 1-1 0 0,0 0 1 0 0,-1 0-1 0 0,1 0 1 0 0,-1 1 0 0 0,0-1-1 0 0,0 1 1 0 0,0 0-1 0 0,0 1 1 0 0,-1-1 0 0 0,1 1-1 0 0,-1 0 1 0 0,0 0-1 0 0,1 1 1 0 0,-1 0-1 0 0,0 0 1 0 0,0 0 0 0 0,0 1-1 0 0,0-1 1 0 0,0 2-1 0 0,0-1 1 0 0,0 0-1 0 0,0 1 1 0 0,1 0 0 0 0,-3 1 12 0 0,-9 2-26 0 0,1 1-1 0 0,-1 0 1 0 0,1 1 0 0 0,0 1 0 0 0,0 1 0 0 0,1 0 0 0 0,0 1 0 0 0,1 0-1 0 0,0 1 1 0 0,0 1 0 0 0,1 0 0 0 0,0 1 0 0 0,1 1 0 0 0,1 0 0 0 0,-7 9 26 0 0,5-7-17 0 0,1 0 0 0 0,1 0 0 0 0,0 1 0 0 0,1 1 1 0 0,1 0-1 0 0,1 0 0 0 0,0 0 0 0 0,1 1 0 0 0,1 1 1 0 0,1-1-1 0 0,0 1 0 0 0,2 0 0 0 0,0 0 0 0 0,1 0 1 0 0,0 6 16 0 0,2-20-11 0 0,1 0 1 0 0,-1 0 0 0 0,1 0 0 0 0,0 0 0 0 0,0 0 0 0 0,0-1-1 0 0,0 1 1 0 0,1 0 0 0 0,0-1 0 0 0,0 1 0 0 0,0-1 0 0 0,1 0 0 0 0,-1 0-1 0 0,1 0 1 0 0,0 0 0 0 0,0 0 0 0 0,1 0 0 0 0,-1-1 0 0 0,1 1 0 0 0,0-1-1 0 0,-1 0 1 0 0,1 0 0 0 0,1-1 0 0 0,-1 1 0 0 0,0-1 0 0 0,1 0-1 0 0,-1 0 1 0 0,1 0 0 0 0,4 0 10 0 0,145 17-418 0 0,-123-22-11 0 0,1-2-1 0 0,-1-1 1 0 0,0-1-1 0 0,0-1 1 0 0,-1-2-1 0 0,-1-2 1 0 0,1 0-1 0 0,15-11 430 0 0,11-2-2756 0 0,-14 6-2742 0 0,-13 3-5422 0 0</inkml:trace>
  <inkml:trace contextRef="#ctx0" brushRef="#br0" timeOffset="1065.975">2639 520 13123 0 0,'0'0'1948'0'0,"0"0"-514"0"0,0 0-327 0 0,0 0-86 0 0,0 0-26 0 0,-36 22-55 0 0,-116 67-114 0 0,65-22 331 0 0,81-60-1051 0 0,0-3-68 0 0,0 1 0 0 0,1-1 0 0 0,0 1 0 0 0,0 1 0 0 0,0-1 0 0 0,1 0 0 0 0,0 1 0 0 0,0 0 0 0 0,0 0 0 0 0,1 0 0 0 0,0 1 0 0 0,0-1 0 0 0,1 1 0 0 0,-1 0 1 0 0,1 0-1 0 0,1-1 0 0 0,-1 1 0 0 0,1 0 0 0 0,0 5-38 0 0,5-8 4 0 0,0 1 0 0 0,0-1 0 0 0,0 0 0 0 0,0 0 0 0 0,1 0 0 0 0,0-1 0 0 0,0 0 0 0 0,0 0 0 0 0,0 0 0 0 0,0 0 0 0 0,0-1 0 0 0,1 0 0 0 0,-1 0 0 0 0,1 0 0 0 0,0-1 0 0 0,0 1 0 0 0,-1-2 0 0 0,1 1 0 0 0,5 0-4 0 0,-9-1 1 0 0,21 4 24 0 0,-2-1-17 0 0,1 1-1 0 0,-1 0 1 0 0,0 2-1 0 0,0 0 1 0 0,-1 2-1 0 0,0 0 1 0 0,0 1-1 0 0,13 9-7 0 0,-30-16 17 0 0,-1-1 1 0 0,0 1-1 0 0,1 0 0 0 0,-1 0 0 0 0,0 0 0 0 0,0 0 0 0 0,0 1 0 0 0,0-1 0 0 0,0 0 0 0 0,-1 1 1 0 0,1-1-1 0 0,-1 1 0 0 0,0 0 0 0 0,1 0 0 0 0,-1-1 0 0 0,0 1 0 0 0,-1 0 0 0 0,1 0 0 0 0,0 0 0 0 0,-1 0 1 0 0,0 0-1 0 0,0 0 0 0 0,0 0 0 0 0,0 0 0 0 0,0 0 0 0 0,0 0 0 0 0,-1 0 0 0 0,1 0 0 0 0,-1 0 1 0 0,0 0-1 0 0,0-1 0 0 0,0 1 0 0 0,0 0 0 0 0,-1 0 0 0 0,1-1 0 0 0,-1 1 0 0 0,0-1 0 0 0,1 1 0 0 0,-1-1 1 0 0,0 0-1 0 0,0 0 0 0 0,-1 0 0 0 0,1 0 0 0 0,0 0 0 0 0,-1 0 0 0 0,-2 1-17 0 0,-18 11 81 0 0,0-1 1 0 0,-1-1-1 0 0,-1-2 0 0 0,0 0 0 0 0,0-1 1 0 0,-1-1-1 0 0,0-2 0 0 0,0-1 0 0 0,-1-1 0 0 0,1-1 1 0 0,-16 0-82 0 0,-111 1-526 0 0,127-10-887 0 0,19 3-2282 0 0,4-3-4585 0 0,2 5-3029 0 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10.50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4 481 9170 0 0,'0'0'984'0'0,"0"0"-262"0"0,0 0-196 0 0,0 0 97 0 0,0 0 331 0 0,0 0 201 0 0,0 0 32 0 0,0 0-71 0 0,0 0-167 0 0,0 0-194 0 0,0 0-184 0 0,-4-11 1205 0 0,22 472 1132 0 0,-15-405-2825 0 0,3 0 0 0 0,2 0 0 0 0,3-1-1 0 0,2-1 1 0 0,17 46-83 0 0,6-34-16 0 0,-35-65 22 0 0,0 1 0 0 0,0-1 1 0 0,0 1-1 0 0,0-1 0 0 0,0 0 1 0 0,1 1-1 0 0,-1-1 0 0 0,0 0 1 0 0,1 0-1 0 0,-1 0 0 0 0,1 0 1 0 0,0 0-1 0 0,-1 0 0 0 0,1-1 1 0 0,0 1-1 0 0,-1 0 0 0 0,1-1 1 0 0,0 1-1 0 0,0-1 0 0 0,-1 0 1 0 0,1 0-1 0 0,0 0 0 0 0,0 0 1 0 0,0 0-1 0 0,-1 0 0 0 0,1 0 1 0 0,0 0-1 0 0,0-1 0 0 0,0 1 1 0 0,-1-1-1 0 0,1 1 0 0 0,0-1 1 0 0,-1 0-1 0 0,1 1 0 0 0,0-1 1 0 0,-1 0-1 0 0,1 0 0 0 0,0-1-6 0 0,13-12 64 0 0,-2 0-1 0 0,1-1 1 0 0,-2-1-1 0 0,0 0 0 0 0,-1 0 1 0 0,-1-1-1 0 0,0 0 1 0 0,-1-1-1 0 0,-1-1-63 0 0,4-3 24 0 0,21-42 19 0 0,-2-2 1 0 0,-3-1-1 0 0,10-40-43 0 0,-33 90 52 0 0,-5 27-89 0 0,-1 13-14 0 0,1-22 51 0 0,-2 21-2 0 0,0 0 1 0 0,1 0 0 0 0,2 0 0 0 0,0 0 0 0 0,1 0 0 0 0,1-1-1 0 0,1 1 1 0 0,1-1 0 0 0,1 1 0 0 0,1-2 0 0 0,1 1-1 0 0,1-1 1 0 0,0 0 0 0 0,2-1 0 0 0,0 0 0 0 0,1-1 0 0 0,5 5 1 0 0,-9-16 4 0 0,0 0 1 0 0,1-1 0 0 0,0 0-1 0 0,1 0 1 0 0,-1-1 0 0 0,1 0-1 0 0,0-1 1 0 0,0 0 0 0 0,0-1-1 0 0,1 0 1 0 0,-1 0 0 0 0,1-1-1 0 0,0-1 1 0 0,-1 1 0 0 0,1-2-1 0 0,0 0 1 0 0,0 0 0 0 0,5-1-5 0 0,-7-2 46 0 0,0 0 1 0 0,0-1-1 0 0,-1 0 0 0 0,1 0 1 0 0,-1-1-1 0 0,0 0 1 0 0,-1-1-1 0 0,1 1 1 0 0,-1-1-1 0 0,0-1 1 0 0,0 1-1 0 0,-1-1 1 0 0,0-1-1 0 0,0 1 0 0 0,-1-1 1 0 0,0 0-1 0 0,0 0 1 0 0,0-1-47 0 0,23-40 156 0 0,-3-2-1 0 0,-2 0 1 0 0,-1-1 0 0 0,-4-1-1 0 0,-1-1 1 0 0,-3-1 0 0 0,-2 0-1 0 0,1-31-155 0 0,4-121 98 0 0,-17 204-195 0 0,0 1 0 0 0,0-1 1 0 0,0 1-1 0 0,0-1 0 0 0,0 1 1 0 0,0-1-1 0 0,-1 1 0 0 0,1-1 1 0 0,-1 1-1 0 0,1-1 0 0 0,-1 1 1 0 0,0-1-1 0 0,0 1 0 0 0,0 0 0 0 0,-1 0 1 0 0,1-1-1 0 0,0 1 0 0 0,-1 0 1 0 0,1 0-1 0 0,-1 0 0 0 0,0 1 1 0 0,0-1-1 0 0,0 0 0 0 0,0 1 1 0 0,0-1-1 0 0,-1 0 97 0 0,-3 7-7886 0 0,1 2-3951 0 0</inkml:trace>
  <inkml:trace contextRef="#ctx0" brushRef="#br0" timeOffset="553.814">1374 157 14019 0 0,'0'0'680'0'0,"0"0"-305"0"0,0 0-112 0 0,0 0 141 0 0,0 0 222 0 0,0 0 143 0 0,0 0-33 0 0,0 0-80 0 0,0 0-103 0 0,0 0-54 0 0,0 0 12 0 0,0 0-30 0 0,0 0-7 0 0,3 24 1 0 0,17 118 427 0 0,12 39 1143 0 0,-17 85-866 0 0,-12 52-1179 0 0,-3-260 56 0 0,18 65 7 0 0,-17-122-59 0 0,0 0 1 0 0,0-1 0 0 0,0 1-1 0 0,0-1 1 0 0,1 1 0 0 0,-1-1-1 0 0,0 1 1 0 0,0-1 0 0 0,1 0-1 0 0,-1 0 1 0 0,0 0 0 0 0,0 1-1 0 0,1-1 1 0 0,-1 0 0 0 0,0-1-1 0 0,1 1 1 0 0,-1 0 0 0 0,0 0-1 0 0,1-1 1 0 0,-1 1 0 0 0,0 0-1 0 0,0-1 1 0 0,0 1 0 0 0,1-1-1 0 0,-1 0 1 0 0,0 1 0 0 0,0-1-1 0 0,0 0 1 0 0,0 0 0 0 0,0 1-1 0 0,0-1 1 0 0,0 0 0 0 0,0 0-1 0 0,-1 0 1 0 0,1 0 0 0 0,0 0-1 0 0,0 0 1 0 0,-1-1 0 0 0,1 1-1 0 0,-1 0 1 0 0,1 0 0 0 0,-1 0-1 0 0,0-1 1 0 0,1 1-5 0 0,224-292 292 0 0,-222 289-296 0 0,0 0 0 0 0,1 0 0 0 0,-1 1 1 0 0,1-1-1 0 0,0 0 0 0 0,-1 1 0 0 0,2 0 0 0 0,-1 0 0 0 0,0 0 1 0 0,1 1-1 0 0,-1 0 0 0 0,1-1 0 0 0,-1 2 0 0 0,1-1 0 0 0,0 0 0 0 0,0 1 1 0 0,3-1 3 0 0,16 45-58 0 0,-19-11 63 0 0,-1 0 0 0 0,-2 0 0 0 0,0 0 0 0 0,-3 0 0 0 0,0 0 0 0 0,-3 1 0 0 0,0-1 0 0 0,-4 7-5 0 0,2 3-138 0 0,18-14-3057 0 0,11-35-7681 0 0,-14 2-599 0 0</inkml:trace>
  <inkml:trace contextRef="#ctx0" brushRef="#br0" timeOffset="7042.516">2707 908 0 0 0,'0'0'910'0'0,"0"0"875"0"0,0 0 8 0 0,0 0-313 0 0,0 0-245 0 0,0 0-135 0 0,0 0-45 0 0,0 0-63 0 0,0 0-76 0 0,0 0-82 0 0,0-6-38 0 0,-1-20 10 0 0,1 24-641 0 0,-1 1 1 0 0,0-1-1 0 0,1 1 0 0 0,-1 0 1 0 0,0-1-1 0 0,0 1 1 0 0,0 0-1 0 0,0 0 1 0 0,0-1-1 0 0,0 1 1 0 0,0 0-1 0 0,-1 0 1 0 0,1 0-1 0 0,0 0 1 0 0,-1 1-1 0 0,1-1 1 0 0,0 0-1 0 0,-1 1 1 0 0,1-1-1 0 0,-1 0 1 0 0,1 1-1 0 0,-1 0 1 0 0,1-1-1 0 0,-1 1 0 0 0,0 0 1 0 0,1 0-1 0 0,-1 0 1 0 0,0 0-166 0 0,-2-1 280 0 0,-13 1-103 0 0,1 1 0 0 0,-1 0 0 0 0,1 1 1 0 0,-1 1-1 0 0,1 0 0 0 0,0 2 0 0 0,0 0 0 0 0,0 0 1 0 0,1 1-1 0 0,0 1 0 0 0,0 1 0 0 0,1 0 1 0 0,0 1-1 0 0,0 1 0 0 0,1 0 0 0 0,0 0 1 0 0,0 1-1 0 0,2 1 0 0 0,-9 10-177 0 0,14-17 13 0 0,-1 0 0 0 0,1 1 0 0 0,0 0 0 0 0,1 0 1 0 0,-1 0-1 0 0,1 1 0 0 0,0 0 0 0 0,1 0 0 0 0,0 0 0 0 0,0 1 0 0 0,0-1 0 0 0,1 1 0 0 0,0 0 0 0 0,1 0 1 0 0,-1 0-1 0 0,2 0 0 0 0,-1 1 0 0 0,1-1 0 0 0,0 0 0 0 0,1 1 0 0 0,0-1 0 0 0,0 1 0 0 0,1-1 0 0 0,0 0 1 0 0,1 1-1 0 0,0-1 0 0 0,0 0 0 0 0,0 0 0 0 0,1 0 0 0 0,0 0 0 0 0,1-1 0 0 0,0 1 0 0 0,0-1 0 0 0,3 3-13 0 0,-1-4 10 0 0,0-1 0 0 0,1 0-1 0 0,0-1 1 0 0,-1 1-1 0 0,1-1 1 0 0,1-1-1 0 0,-1 1 1 0 0,1-1 0 0 0,-1-1-1 0 0,1 1 1 0 0,0-1-1 0 0,0 0 1 0 0,0-1-1 0 0,0 0 1 0 0,0-1 0 0 0,0 1-1 0 0,0-1 1 0 0,0-1-1 0 0,0 0 1 0 0,0 0 0 0 0,0 0-1 0 0,4-2-9 0 0,7-2 97 0 0,0 0 0 0 0,-1-2 0 0 0,0 0 0 0 0,0-1-1 0 0,0-1 1 0 0,-1-1 0 0 0,-1 0 0 0 0,13-10-97 0 0,-11 6 81 0 0,0-1 0 0 0,-1 0 0 0 0,-1-1 0 0 0,-1 0-1 0 0,0-2 1 0 0,-1 1 0 0 0,-1-2 0 0 0,0 0 0 0 0,-2-1 0 0 0,0 0 0 0 0,-1 0 0 0 0,-1-1-1 0 0,-1 0 1 0 0,4-21-81 0 0,-11 41 19 0 0,0-1 0 0 0,0 0 0 0 0,-1 0 0 0 0,1 0 0 0 0,-1 0 0 0 0,1 1 0 0 0,-1-1 0 0 0,0 0 0 0 0,0 0 0 0 0,1 0 0 0 0,-2 0 0 0 0,1 0 0 0 0,0 0 0 0 0,0 0 0 0 0,0 0 0 0 0,-1 0 0 0 0,1 0 0 0 0,-1 0 0 0 0,0 0 0 0 0,1 1 0 0 0,-1-1 0 0 0,0 0 0 0 0,0 0 0 0 0,0 1 0 0 0,0-1 0 0 0,-1 1 0 0 0,1-1 0 0 0,0 1 0 0 0,-1-1-19 0 0,-9 29-172 0 0,7-16 165 0 0,1 1 0 0 0,0-1 1 0 0,1 1-1 0 0,0 0 0 0 0,1 0 0 0 0,0 0 1 0 0,1 0-1 0 0,0 0 0 0 0,1 0 0 0 0,0 0 1 0 0,1-1-1 0 0,1 1 0 0 0,0 0 0 0 0,0-1 1 0 0,1 1-1 0 0,3 4 7 0 0,6 3-6 0 0,1-1 1 0 0,1-1-1 0 0,1 0 1 0 0,0 0-1 0 0,1-2 1 0 0,1 0-1 0 0,0-1 1 0 0,15 7 5 0 0,-25-16 2 0 0,1 0 1 0 0,-1-1-1 0 0,1-1 0 0 0,-1 1 0 0 0,1-1 1 0 0,0-1-1 0 0,1 0 0 0 0,-1 0 1 0 0,0-1-1 0 0,0 0 0 0 0,1 0 1 0 0,-1-1-1 0 0,1-1 0 0 0,-1 1 0 0 0,0-1 1 0 0,1-1-1 0 0,-1 0 0 0 0,0 0 1 0 0,0-1-1 0 0,0 0 0 0 0,-1-1 1 0 0,6-2-3 0 0,14-15 24 0 0,-1-1 0 0 0,-1-2 0 0 0,-2 0-1 0 0,0-2 1 0 0,-1 0 0 0 0,-2-2 0 0 0,-1 0 0 0 0,-1-1 0 0 0,-1-1 0 0 0,-2-1 0 0 0,12-32-24 0 0,-20 47 3 0 0,25-46-7 0 0,-3-1-1 0 0,-3-2 1 0 0,-3-1-1 0 0,-2-1 0 0 0,-4 0 1 0 0,-2-2-1 0 0,-4 0 1 0 0,-2 0-1 0 0,-2-40 5 0 0,-8 102 6 0 0,2-3 28 0 0,-1 1 0 0 0,-1-1-1 0 0,0 0 1 0 0,0 1-1 0 0,-1-1 1 0 0,0 1-1 0 0,-1-1 1 0 0,0 1-1 0 0,0-1 1 0 0,-1 1-1 0 0,-1 0 1 0 0,1 0-1 0 0,-1 0 1 0 0,-1 1-1 0 0,1-1 1 0 0,-2 1-1 0 0,0-1-33 0 0,5 7 16 0 0,0 1 0 0 0,0 0 0 0 0,0 0-1 0 0,0 0 1 0 0,0 0 0 0 0,-1 0 0 0 0,1 0 0 0 0,0 0-1 0 0,0 0 1 0 0,-1 0 0 0 0,1 1 0 0 0,-1-1 0 0 0,1 0-1 0 0,-1 1 1 0 0,1-1 0 0 0,-1 1 0 0 0,1 0 0 0 0,-1-1-1 0 0,1 1 1 0 0,-1 0 0 0 0,1 0 0 0 0,-1 0 0 0 0,0 0-1 0 0,1 0 1 0 0,-1 1 0 0 0,1-1 0 0 0,-1 0 0 0 0,1 1-1 0 0,-1-1 1 0 0,1 1 0 0 0,-1-1 0 0 0,1 1 0 0 0,0 0-1 0 0,-1 0 1 0 0,1-1 0 0 0,0 1 0 0 0,-1 0 0 0 0,1 0-1 0 0,0 0 1 0 0,0 0 0 0 0,0 1 0 0 0,0-1 0 0 0,0 0-1 0 0,0 0 1 0 0,0 1 0 0 0,0-1 0 0 0,0 1-16 0 0,-34 70 93 0 0,23-27-40 0 0,3 0 0 0 0,1 1 0 0 0,3 0 0 0 0,1 0 0 0 0,2 0-1 0 0,3 1 1 0 0,1-1 0 0 0,3 2-53 0 0,10 86 141 0 0,6 0-1 0 0,21 63-140 0 0,33 34 55 0 0,-67-219-587 0 0,-12-48-373 0 0,2 26 674 0 0,-14-93-5761 0 0,11 70-838 0 0,1 19-4211 0 0</inkml:trace>
  <inkml:trace contextRef="#ctx0" brushRef="#br0" timeOffset="7294.079">3000 600 14707 0 0,'0'0'1773'0'0,"0"0"-499"0"0,0 0-384 0 0,0 0-117 0 0,0 0 50 0 0,0 0 74 0 0,0 0 53 0 0,0 0-29 0 0,0 0-105 0 0,34-4-95 0 0,112-15-106 0 0,56-1 385 0 0,1 8 0 0 0,1 9-1000 0 0,-101 5-402 0 0,-54 0-1636 0 0,0-2-4675 0 0,-26 0-5549 0 0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20.9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397 7 2665 0 0,'0'0'3007'0'0,"0"0"-1255"0"0,0 0-411 0 0,0 0 108 0 0,0 0 198 0 0,0 0 134 0 0,0 0-60 0 0,0 0-252 0 0,0 0-297 0 0,0 0-241 0 0,0 0-172 0 0,4-6 950 0 0,-4 100 254 0 0,-4 573 1037 0 0,4-655-2987 0 0,0 42 21 0 0,-3 1 1 0 0,-2-1 0 0 0,-12 51-35 0 0,-3-53-277 0 0,19-69-7355 0 0,1-3-1227 0 0,0 14-856 0 0</inkml:trace>
  <inkml:trace contextRef="#ctx0" brushRef="#br0" timeOffset="291.957">0 620 9114 0 0,'0'0'3058'0'0,"0"0"-1639"0"0,0 0-696 0 0,0 0-67 0 0,0 0 89 0 0,0 0 140 0 0,0 0-7 0 0,0 0-100 0 0,0 0-94 0 0,0 0-122 0 0,0 0-97 0 0,0 0-73 0 0,0 0-45 0 0,29-6-58 0 0,88-18-58 0 0,-66 14-196 0 0,-1-2 0 0 0,0-3 0 0 0,0-2 0 0 0,37-19-35 0 0,41-34-3838 0 0,-92 49-3348 0 0,-23 12-3156 0 0</inkml:trace>
  <inkml:trace contextRef="#ctx0" brushRef="#br0" timeOffset="692.333">773 107 12291 0 0,'0'0'1339'0'0,"0"0"-501"0"0,0 0-96 0 0,0 0 130 0 0,0 0 191 0 0,0 0 69 0 0,0 0-112 0 0,0 0-197 0 0,0 0-204 0 0,-8 34-157 0 0,-26 106-120 0 0,22-5 204 0 0,14 88-248 0 0,-2-220-292 0 0,1 0 0 0 0,-1 0 0 0 0,1 0 0 0 0,0 0 0 0 0,0 0 0 0 0,0 0 0 0 0,1 0 0 0 0,-1 0 0 0 0,1 0 0 0 0,-1 0 0 0 0,1-1 0 0 0,0 1 0 0 0,0 0-1 0 0,0-1 1 0 0,0 0 0 0 0,1 0 0 0 0,-1 1 0 0 0,1-1 0 0 0,-1 0 0 0 0,1-1 0 0 0,0 1 0 0 0,-1 0 0 0 0,1-1 0 0 0,0 0 0 0 0,0 0 0 0 0,0 0 0 0 0,0 0 0 0 0,1 0-1 0 0,-1 0 1 0 0,0-1 0 0 0,0 1 0 0 0,0-1 0 0 0,1 0 0 0 0,-1 0 0 0 0,0 0 0 0 0,0-1 0 0 0,0 1 0 0 0,1-1-6 0 0,7-2 27 0 0,0 0 0 0 0,0 0 1 0 0,0-2-1 0 0,0 1 0 0 0,0-1 0 0 0,-1-1 1 0 0,0 0-1 0 0,0 0 0 0 0,-1-1 0 0 0,4-3-27 0 0,37-23 8 0 0,-43 28-13 0 0,0 1 0 0 0,1 1 1 0 0,-1-1-1 0 0,1 1 0 0 0,-1 0 1 0 0,1 1-1 0 0,0 0 0 0 0,0 0 0 0 0,0 0 1 0 0,0 1-1 0 0,3 0 5 0 0,-9 3 1 0 0,-1-1 0 0 0,1 0 0 0 0,-1 0 0 0 0,1 1 0 0 0,-1-1 0 0 0,1 1 0 0 0,-1-1 0 0 0,0 1 0 0 0,0 0 0 0 0,0-1 0 0 0,0 1 0 0 0,0 0 0 0 0,0 0 0 0 0,-1 0 0 0 0,1-1 0 0 0,0 1-1 0 0,-1 0 1 0 0,0 0 0 0 0,1 0 0 0 0,-1 0 0 0 0,0 0 0 0 0,0 0 0 0 0,0 0 0 0 0,0 0 0 0 0,0 0-1 0 0,0 0 0 0 0,2 229 276 0 0,-2-228-289 0 0,0 0 1 0 0,0 0-1 0 0,0-1 1 0 0,0 1 0 0 0,0 0-1 0 0,1-1 1 0 0,-1 1-1 0 0,1 0 1 0 0,0-1-1 0 0,0 1 1 0 0,0 0-1 0 0,0-1 1 0 0,0 1-1 0 0,0-1 1 0 0,1 0-1 0 0,-1 1 1 0 0,1-1-1 0 0,0 0 1 0 0,-1 0-1 0 0,1 0 1 0 0,0 0-1 0 0,0 0 1 0 0,1-1-1 0 0,-1 1 1 0 0,0-1-1 0 0,0 1 1 0 0,1-1-1 0 0,-1 0 1 0 0,1 0-1 0 0,-1 0 1 0 0,1 0-1 0 0,-1 0 1 0 0,1 0-1 0 0,0-1 1 0 0,0 1-1 0 0,-1-1 1 0 0,1 0-1 0 0,0 0 1 0 0,-1 0 0 0 0,1 0-1 0 0,0-1 1 0 0,0 1-1 0 0,-1-1 1 0 0,1 1-1 0 0,0-1 1 0 0,-1 0-1 0 0,3-1 13 0 0,41-30-1743 0 0,-18 7-5332 0 0,-20 17-3804 0 0</inkml:trace>
  <inkml:trace contextRef="#ctx0" brushRef="#br0" timeOffset="1036.767">1478 832 3257 0 0,'0'0'2005'0'0,"0"0"23"0"0,0 0 8 0 0,0 0-17 0 0,0 0-177 0 0,0 0-275 0 0,0 0-282 0 0,0 0-226 0 0,0 0-196 0 0,35-3-159 0 0,110-9-114 0 0,-83-6 171 0 0,-55 12-578 0 0,0-1-92 0 0,1 0-1 0 0,-1 0 1 0 0,0 0-1 0 0,-1-1 1 0 0,0 0-1 0 0,0 0 1 0 0,-1-1-1 0 0,0 0 1 0 0,0 1 0 0 0,-1-2-1 0 0,0 1 1 0 0,-1 0-1 0 0,0-1 1 0 0,0 0-1 0 0,-1 0 1 0 0,0 0 0 0 0,-1 0-1 0 0,0 0 1 0 0,-1 0-1 0 0,0 0 1 0 0,-1-8-91 0 0,1 15-11 0 0,0 0 1 0 0,0 0 0 0 0,-1-1 0 0 0,0 1 0 0 0,1 0-1 0 0,-1 0 1 0 0,0 0 0 0 0,0 0 0 0 0,-1 0-1 0 0,1 0 1 0 0,-1 0 0 0 0,1 1 0 0 0,-1-1 0 0 0,0 0-1 0 0,0 1 1 0 0,0-1 0 0 0,0 1 0 0 0,0 0-1 0 0,-1 0 1 0 0,1 0 0 0 0,-1 0 0 0 0,1 0 0 0 0,-1 0-1 0 0,0 1 1 0 0,0-1 0 0 0,0 1 0 0 0,0 0-1 0 0,0 0 1 0 0,0 0 0 0 0,0 0 0 0 0,0 0 0 0 0,0 1-1 0 0,-1 0 11 0 0,-5-1-29 0 0,1 0-1 0 0,-1 1 1 0 0,0 0 0 0 0,1 1-1 0 0,-1-1 1 0 0,1 2-1 0 0,-1-1 1 0 0,1 1-1 0 0,0 1 1 0 0,-1 0-1 0 0,1 0 1 0 0,0 1 29 0 0,-11 6 11 0 0,1 1 1 0 0,0 1 0 0 0,1 1-1 0 0,1 0 1 0 0,0 1-1 0 0,0 1 1 0 0,2 1 0 0 0,0 0-1 0 0,1 0 1 0 0,0 2-1 0 0,1-1 1 0 0,2 2 0 0 0,-1-1-1 0 0,2 2 1 0 0,1-1-1 0 0,-5 17-11 0 0,10-29 17 0 0,1 0 1 0 0,0 0-1 0 0,1 0 0 0 0,-1 0 0 0 0,1 0 1 0 0,1 1-1 0 0,0-1 0 0 0,0 0 0 0 0,0 0 0 0 0,1 0 1 0 0,0 1-1 0 0,0-1 0 0 0,0 0 0 0 0,1 0 0 0 0,0 0 1 0 0,1-1-1 0 0,0 1 0 0 0,0 0 0 0 0,0-1 0 0 0,1 0 1 0 0,0 0-1 0 0,0 0 0 0 0,0 0 0 0 0,1-1 0 0 0,0 1 1 0 0,0-1-1 0 0,0 0 0 0 0,1-1 0 0 0,0 1 0 0 0,2 0-17 0 0,18 8 30 0 0,0-2-1 0 0,1-1 1 0 0,0-1-1 0 0,0-1 1 0 0,1-1-1 0 0,0-2 1 0 0,0-1-1 0 0,1-1 0 0 0,-1-1 1 0 0,1-2-1 0 0,0-1 1 0 0,23-3-30 0 0,37-13-2154 0 0,-70 12-555 0 0,0 0-7419 0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24.5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289 717 2521 0 0,'0'0'1724'0'0,"0"0"-444"0"0,0 0-116 0 0,0 0 174 0 0,0 0 158 0 0,0 0 58 0 0,0 0-183 0 0,0 0-293 0 0,0 0-316 0 0,0 0-279 0 0,0 0-156 0 0,-23-1-63 0 0,-71 2-11 0 0,91-1-232 0 0,0 0 0 0 0,0 0 0 0 0,1 1-1 0 0,-1-1 1 0 0,0 1 0 0 0,1-1 0 0 0,-1 1 0 0 0,0 0-1 0 0,1 0 1 0 0,-1 0 0 0 0,1 1 0 0 0,0-1-1 0 0,-1 1 1 0 0,1-1 0 0 0,0 1 0 0 0,0 0 0 0 0,0 0-1 0 0,0 0 1 0 0,0 0 0 0 0,-1 2-21 0 0,-5 4 99 0 0,-3 2-46 0 0,1 1-1 0 0,0-1 1 0 0,1 1-1 0 0,0 1 1 0 0,1 0-1 0 0,0 0 1 0 0,1 1-1 0 0,1-1 1 0 0,0 2 0 0 0,0-1-1 0 0,1 1 1 0 0,1 0-1 0 0,0 0 1 0 0,1 0-1 0 0,1 0 1 0 0,0 0-1 0 0,1 1 1 0 0,0-1-1 0 0,1 1 1 0 0,1 0-53 0 0,0-10 58 0 0,0 0 0 0 0,1 0 0 0 0,-1-1-1 0 0,1 1 1 0 0,0-1 0 0 0,0 1 0 0 0,1-1 0 0 0,-1 0 0 0 0,1 0-1 0 0,0 0 1 0 0,0 0 0 0 0,0 0 0 0 0,1-1 0 0 0,-1 0 0 0 0,1 1-1 0 0,0-1 1 0 0,0 0 0 0 0,0-1 0 0 0,0 1 0 0 0,1-1 0 0 0,-1 0-1 0 0,0 0 1 0 0,1 0 0 0 0,0-1 0 0 0,-1 1 0 0 0,1-1 0 0 0,3 0-58 0 0,2 1 159 0 0,-1 0 1 0 0,1-1 0 0 0,0 0-1 0 0,0-1 1 0 0,-1 0-1 0 0,1 0 1 0 0,0-1 0 0 0,0 0-1 0 0,-1-1 1 0 0,1 0 0 0 0,-1-1-1 0 0,1 0 1 0 0,2-1-160 0 0,14-10 219 0 0,-2 0 1 0 0,0-2-1 0 0,-1 0 1 0 0,0-2-1 0 0,-1 0 0 0 0,-2-1 1 0 0,1-2-1 0 0,-2 0 1 0 0,-1-1-1 0 0,-1-1 1 0 0,-1 0-1 0 0,13-25-219 0 0,-2-2 58 0 0,-3-2-1 0 0,-2 0 0 0 0,-2-1 1 0 0,-3-1-1 0 0,-2-1 1 0 0,-2-2-58 0 0,-6 24-38 0 0,-3 0 0 0 0,0 0 0 0 0,-2 0 1 0 0,-2 0-1 0 0,-1 0 0 0 0,-3-16 38 0 0,2 34-38 0 0,0 0 0 0 0,-2 1 0 0 0,0-1 1 0 0,0 1-1 0 0,-1 0 0 0 0,-1 0 0 0 0,-1 0 0 0 0,0 1 0 0 0,-4-6 38 0 0,8 14-14 0 0,0 0-1 0 0,0 1 1 0 0,-1 0-1 0 0,1-1 1 0 0,-1 1-1 0 0,0 0 1 0 0,0 1-1 0 0,-1-1 1 0 0,1 1-1 0 0,-1 0 1 0 0,1 0-1 0 0,-1 0 1 0 0,0 1-1 0 0,0-1 1 0 0,0 1-1 0 0,-1 0 1 0 0,1 1-1 0 0,0-1 1 0 0,-1 1-1 0 0,1 0 1 0 0,-1 1-1 0 0,1-1 1 0 0,-1 1-1 0 0,1 0 1 0 0,-1 1-1 0 0,1-1 1 0 0,-1 1 14 0 0,-4 3-4 0 0,0 0 1 0 0,1 1 0 0 0,0 1-1 0 0,0-1 1 0 0,0 1-1 0 0,0 1 1 0 0,1 0 0 0 0,1 0-1 0 0,-1 0 1 0 0,1 1-1 0 0,0 0 1 0 0,1 1 0 0 0,-1-1-1 0 0,2 1 1 0 0,-1 1-1 0 0,2-1 1 0 0,-1 1 0 0 0,1 0 3 0 0,-7 18 24 0 0,1 2 1 0 0,1-1 0 0 0,2 1 0 0 0,1 0 0 0 0,1 1-1 0 0,2-1 1 0 0,0 1 0 0 0,3 0 0 0 0,0 0 0 0 0,3 2-25 0 0,1 1 94 0 0,2 0 1 0 0,2 0 0 0 0,1 0-1 0 0,2-1 1 0 0,1 0 0 0 0,1-1-1 0 0,2 0 1 0 0,1-1 0 0 0,2-1-1 0 0,1-1 1 0 0,1-1 0 0 0,1 0 0 0 0,2-1-1 0 0,0-2 1 0 0,13 10-95 0 0,-26-24 54 0 0,0-1 0 0 0,1-1 0 0 0,0 0 0 0 0,1-1 0 0 0,-1 0 0 0 0,1 0 0 0 0,1-1 0 0 0,0-1-1 0 0,0 0 1 0 0,0-1 0 0 0,2 1-54 0 0,-13-6 5 0 0,-1 0-1 0 0,0 0 1 0 0,0 0 0 0 0,1 0-1 0 0,-1 0 1 0 0,0 0-1 0 0,0 0 1 0 0,1 0-1 0 0,-1 0 1 0 0,0-1 0 0 0,0 1-1 0 0,1 0 1 0 0,-1-1-1 0 0,0 1 1 0 0,0-1-1 0 0,0 1 1 0 0,0-1 0 0 0,0 0-1 0 0,0 0 1 0 0,0 1-1 0 0,0-1 1 0 0,0 0-1 0 0,0 0 1 0 0,0 0 0 0 0,0 0-1 0 0,0 0 1 0 0,-1 0-1 0 0,1 0 1 0 0,0 0-1 0 0,-1 0 1 0 0,1 0 0 0 0,-1-1-1 0 0,1 1 1 0 0,-1 0-1 0 0,0 0 1 0 0,1-1-1 0 0,-1 1 1 0 0,0 0 0 0 0,0 0-1 0 0,0-1 1 0 0,0 1-1 0 0,0 0 1 0 0,0 0-1 0 0,0-1 1 0 0,-1 1-1 0 0,1-1-3 0 0,0-28-5382 0 0,-1 17-1339 0 0,1 9-4931 0 0</inkml:trace>
  <inkml:trace contextRef="#ctx0" brushRef="#br0" timeOffset="320.907">1112 643 13467 0 0,'0'0'737'0'0,"0"0"-342"0"0,0 0-28 0 0,0 0 205 0 0,0 0 164 0 0,0 0-2 0 0,0 0-160 0 0,0 0-232 0 0,0 0-150 0 0,-9 33-64 0 0,-26 103-43 0 0,27-35 61 0 0,8-95-97 0 0,1-1 1 0 0,-1 0 0 0 0,1 0 0 0 0,0 1 0 0 0,1-1 0 0 0,-1 0 0 0 0,1 0 0 0 0,0 0-1 0 0,0 0 1 0 0,1-1 0 0 0,0 1 0 0 0,-1-1 0 0 0,2 1 0 0 0,-1-1 0 0 0,0 0 0 0 0,1 0-1 0 0,0 0 1 0 0,0-1 0 0 0,0 1 0 0 0,0-1 0 0 0,0 0 0 0 0,1 0 0 0 0,-1 0-1 0 0,1-1 1 0 0,0 0 0 0 0,0 0 0 0 0,0 0 0 0 0,0 0 0 0 0,0-1 0 0 0,0 0 0 0 0,1 0-1 0 0,-1 0 1 0 0,5 0-50 0 0,-6-1 88 0 0,0 0 0 0 0,0 0 1 0 0,0 0-1 0 0,0-1 0 0 0,0 1 0 0 0,-1-1 0 0 0,1 0 0 0 0,0 0 0 0 0,-1 0 0 0 0,1 0 0 0 0,0-1 0 0 0,-1 0 0 0 0,1 1 0 0 0,-1-1 0 0 0,0-1 0 0 0,0 1 0 0 0,0 0 1 0 0,0-1-1 0 0,0 1 0 0 0,0-1 0 0 0,-1 0 0 0 0,1 0 0 0 0,-1 0 0 0 0,0 0 0 0 0,0-1 0 0 0,0 1-88 0 0,6-12 46 0 0,-2 0 0 0 0,0 0 0 0 0,-1 0 0 0 0,0-1 0 0 0,-1 1 0 0 0,-1-1 1 0 0,0 0-1 0 0,-1 0 0 0 0,-1-1 0 0 0,-1 1 0 0 0,0 0 0 0 0,-1 0 0 0 0,-2-8-46 0 0,2 17-138 0 0,0 0 0 0 0,-1 0 1 0 0,1 0-1 0 0,-2 0 0 0 0,1 0 0 0 0,-1 1 0 0 0,0-1 0 0 0,0 1 1 0 0,-1 0-1 0 0,0-1 0 0 0,0 2 0 0 0,-3-5 138 0 0,-16-13-4025 0 0,-2 2-4883 0 0,14 13 486 0 0</inkml:trace>
  <inkml:trace contextRef="#ctx0" brushRef="#br0" timeOffset="853.177">1647 154 7602 0 0,'0'0'2279'0'0,"0"0"-387"0"0,0 0-319 0 0,0 0-48 0 0,0 0-58 0 0,0 0-119 0 0,0 0-214 0 0,0 0-260 0 0,0 0-197 0 0,0 0-149 0 0,0 0-108 0 0,0 0-80 0 0,0 0-58 0 0,0 0-34 0 0,0 12 745 0 0,27 249 1667 0 0,-13 36-2310 0 0,-23-46-267 0 0,8-194-187 0 0,1-56 60 0 0,0-1-3 0 0,0 0-25 0 0,0 0-34 0 0,0 0-53 0 0,1-13-795 0 0,9-20-622 0 0,3-12-2214 0 0,-4 17-2885 0 0,-4 16-3112 0 0</inkml:trace>
  <inkml:trace contextRef="#ctx0" brushRef="#br0" timeOffset="1102.858">1391 578 11058 0 0,'0'0'1537'0'0,"0"0"-529"0"0,0 0-292 0 0,0 0 67 0 0,0 0 166 0 0,0 0 58 0 0,0 0-48 0 0,0 0-100 0 0,0 0-100 0 0,0 0-103 0 0,35-3-104 0 0,111-7-109 0 0,78-13-1217 0 0,-175 17-3792 0 0,-35 6-6419 0 0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28.5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78 767 280 0 0,'0'0'1210'0'0,"0"0"-310"0"0,0 0-164 0 0,0 0 55 0 0,0 0 126 0 0,0 0 12 0 0,0 0-132 0 0,0 0-235 0 0,0 0-272 0 0,0 0-199 0 0,0 0-24 0 0,9 16 1137 0 0,4 172 2970 0 0,-10 16-3590 0 0,-3-182-469 0 0,-1-1 1 0 0,-1 0-1 0 0,0 1 0 0 0,-2-1 0 0 0,0 0 0 0 0,-1-1 0 0 0,-1 1 1 0 0,-2-1-1 0 0,0 0 0 0 0,0-1 0 0 0,-6 8-115 0 0,-23-1 2486 0 0,33-81-1539 0 0,7 32-909 0 0,0 0 1 0 0,2 0 0 0 0,0 1-1 0 0,2-1 1 0 0,0 1-1 0 0,1 0 1 0 0,1 1-1 0 0,10-16-38 0 0,-2 0-7 0 0,19-41 3 0 0,2 2-1 0 0,4 2 0 0 0,4 1 0 0 0,42-51 5 0 0,-59 88 43 0 0,0 2-1 0 0,3 2 0 0 0,1 1 1 0 0,1 1-1 0 0,1 2 1 0 0,2 1-1 0 0,0 2 1 0 0,2 2-1 0 0,37-16-42 0 0,-63 33 38 0 0,-1 0 1 0 0,1 1-1 0 0,0 1 0 0 0,1 0 0 0 0,-1 1 1 0 0,1 0-1 0 0,-1 1 0 0 0,1 0 1 0 0,0 2-1 0 0,5-1-38 0 0,-16 3 28 0 0,-1 1 0 0 0,1-1 0 0 0,-1 1 0 0 0,1-1 0 0 0,-1 1 0 0 0,0 0 0 0 0,0 0 1 0 0,0 0-1 0 0,-1 0 0 0 0,1 0 0 0 0,-1 0 0 0 0,1 0 0 0 0,-1 0 0 0 0,0 1 0 0 0,0-1 0 0 0,-1 1 0 0 0,1-1 0 0 0,-1 1 1 0 0,1-1-1 0 0,-1 1 0 0 0,0-1 0 0 0,0 1 0 0 0,-1-1 0 0 0,1 0 0 0 0,-1 1 0 0 0,0-1 0 0 0,0 1 0 0 0,0-1 1 0 0,0 0-1 0 0,-1 2-28 0 0,-11 39 94 0 0,-1 0 1 0 0,-3-1-1 0 0,-1-1 0 0 0,-2-1 1 0 0,-2 0-1 0 0,-1-2 1 0 0,-2-1-1 0 0,-2 0 1 0 0,-2-2-1 0 0,-1-2 1 0 0,-5 3-95 0 0,30-31 0 0 0,-22 27-25 0 0,-2-1-1 0 0,-1-2 1 0 0,-2-1-1 0 0,-1-1 1 0 0,-12 7 25 0 0,-4-12-150 0 0,48-22 71 0 0,1-1 0 0 0,-1 0 0 0 0,0 1 0 0 0,-1-1 0 0 0,1 1 0 0 0,0-1 0 0 0,0 0 0 0 0,0 0 0 0 0,0 0 0 0 0,0 0 1 0 0,0 0-1 0 0,0 0 0 0 0,0 0 0 0 0,0 0 0 0 0,0 0 0 0 0,0 0 0 0 0,0-1 0 0 0,0 1 0 0 0,0 0 0 0 0,0-1 1 0 0,0 1-1 0 0,0 0 0 0 0,0-1 0 0 0,0 0 0 0 0,0 1 0 0 0,0-1 0 0 0,0 1 0 0 0,0-1 0 0 0,1 0 0 0 0,-1 0 0 0 0,0 0 1 0 0,0 1-1 0 0,1-1 0 0 0,-1 0 0 0 0,1 0 0 0 0,-1 0 0 0 0,1 0 0 0 0,-1 0 0 0 0,1 0 0 0 0,0 0 0 0 0,-1 0 0 0 0,1 0 1 0 0,0 0-1 0 0,0-1 79 0 0,-1-26-9057 0 0,1 19 702 0 0</inkml:trace>
  <inkml:trace contextRef="#ctx0" brushRef="#br0" timeOffset="612.319">929 1041 1256 0 0,'0'0'1897'0'0,"0"0"-661"0"0,0 0-68 0 0,0 0 256 0 0,0 0 186 0 0,0 0-41 0 0,0 0-188 0 0,0 0-223 0 0,0 0-221 0 0,0 0-143 0 0,0 0-82 0 0,34-23-47 0 0,105-71-63 0 0,-52 18 411 0 0,-68 59-871 0 0,0 0-1 0 0,-1-2 0 0 0,-2 0 1 0 0,1-1-1 0 0,-2 0 1 0 0,-1-1-1 0 0,-1-1 0 0 0,0-1 1 0 0,-2 1-1 0 0,-1-2 0 0 0,0 1 1 0 0,-2-2-1 0 0,-1 1 0 0 0,-1-1 1 0 0,-1 0-1 0 0,0-6-141 0 0,-5 27 23 0 0,0 1-1 0 0,0-1 0 0 0,0 1 0 0 0,-1-1 1 0 0,1 1-1 0 0,-1-1 0 0 0,0 1 1 0 0,0 0-1 0 0,0-1 0 0 0,-1 1 1 0 0,1 0-1 0 0,-1 0 0 0 0,0 0 0 0 0,0 0 1 0 0,0 0-1 0 0,0 0 0 0 0,0 0 1 0 0,-1 1-1 0 0,1-1 0 0 0,-1 1 1 0 0,0 0-1 0 0,1-1 0 0 0,-1 1 0 0 0,0 1 1 0 0,0-1-1 0 0,-1 0 0 0 0,1 1 1 0 0,0-1-1 0 0,0 1 0 0 0,-1 0 1 0 0,1 0-1 0 0,-1 1 0 0 0,-3-1-22 0 0,-1-1 12 0 0,-1 2-1 0 0,0-1 1 0 0,1 1 0 0 0,-1 1-1 0 0,0-1 1 0 0,1 2-1 0 0,-1-1 1 0 0,1 1 0 0 0,-1 0-1 0 0,1 1 1 0 0,0 0-1 0 0,-1 0 1 0 0,-3 3-12 0 0,1-1-3 0 0,1 0 0 0 0,0 1 0 0 0,0 0 0 0 0,0 0 0 0 0,0 1 0 0 0,1 0 0 0 0,0 1 0 0 0,1 0 1 0 0,0 1-1 0 0,0-1 0 0 0,1 2 0 0 0,0-1 0 0 0,0 1 0 0 0,1 0 0 0 0,1 0 0 0 0,-1 0 0 0 0,2 1 0 0 0,-1 0 0 0 0,2 0 0 0 0,-1 0 0 0 0,2 1 0 0 0,-1-1 0 0 0,1 1 0 0 0,1 5 3 0 0,1-14 3 0 0,1 0-1 0 0,0 0 0 0 0,0 1 1 0 0,1-1-1 0 0,-1 0 0 0 0,1-1 0 0 0,-1 1 1 0 0,1 0-1 0 0,0 0 0 0 0,0-1 0 0 0,0 1 1 0 0,0-1-1 0 0,1 0 0 0 0,-1 1 1 0 0,0-1-1 0 0,1 0 0 0 0,0 0 0 0 0,0-1 1 0 0,-1 1-1 0 0,1 0 0 0 0,0-1 1 0 0,0 0-1 0 0,0 0 0 0 0,1 0 0 0 0,-1 0 1 0 0,3 0-3 0 0,87 13 178 0 0,174-2 367 0 0,-265-12-528 0 0,0 1 0 0 0,0-1 0 0 0,0 0-1 0 0,0 1 1 0 0,-1-1 0 0 0,1 1 0 0 0,0-1-1 0 0,0 1 1 0 0,-1 0 0 0 0,1 0 0 0 0,0 0 0 0 0,-1 0-1 0 0,1 0 1 0 0,-1 0 0 0 0,1 0 0 0 0,-1 0-1 0 0,1 1 1 0 0,-1-1 0 0 0,0 1 0 0 0,0-1 0 0 0,0 1-1 0 0,0-1 1 0 0,0 1 0 0 0,0-1 0 0 0,0 1-1 0 0,0 0 1 0 0,-1 0 0 0 0,1-1 0 0 0,-1 1 0 0 0,1 0-1 0 0,-1 0 1 0 0,0 0 0 0 0,1 0 0 0 0,-1 0-1 0 0,0 0 1 0 0,0-1 0 0 0,-1 1 0 0 0,1 0 0 0 0,0 0-1 0 0,-1 0 1 0 0,1 0 0 0 0,-1 0 0 0 0,1-1-1 0 0,-1 1 1 0 0,-1 1-17 0 0,-39 82 630 0 0,40-83-633 0 0,-79 143 207 0 0,78-103-548 0 0,54-30-2229 0 0,5-34-5872 0 0,-43 14 3275 0 0,-1 0-1167 0 0</inkml:trace>
  <inkml:trace contextRef="#ctx0" brushRef="#br0" timeOffset="885.453">1856 686 6073 0 0,'0'0'1585'0'0,"0"0"-180"0"0,0 0-115 0 0,0 0-33 0 0,0 0-59 0 0,0 0-154 0 0,-26 33-214 0 0,-77 103-205 0 0,65-60 52 0 0,38-67-571 0 0,-1-5-42 0 0,0 0-1 0 0,1 1 0 0 0,0-1 1 0 0,0 0-1 0 0,0 0 1 0 0,0 0-1 0 0,0 0 0 0 0,1 0 1 0 0,0 0-1 0 0,0 0 1 0 0,0 0-1 0 0,0 0 0 0 0,1 0 1 0 0,0 0-1 0 0,-1-1 1 0 0,1 1-1 0 0,1 0 0 0 0,-1-1 1 0 0,0 0-1 0 0,1 1 1 0 0,0-1-1 0 0,0 0 0 0 0,-1-1 1 0 0,2 1-1 0 0,-1 0 1 0 0,0-1-1 0 0,1 0 0 0 0,-1 1 1 0 0,1-1-1 0 0,-1-1 1 0 0,1 1-1 0 0,0-1 0 0 0,0 1 1 0 0,0-1-1 0 0,0 0 1 0 0,0 0-1 0 0,4 0-63 0 0,4-1 175 0 0,0 1-1 0 0,0-2 1 0 0,0 0 0 0 0,1 0-1 0 0,-1-1 1 0 0,-1-1-1 0 0,1 0 1 0 0,0 0 0 0 0,-1-1-1 0 0,1-1 1 0 0,-1 0 0 0 0,0 0-1 0 0,-1-1 1 0 0,1 0 0 0 0,-1-1-1 0 0,-1 0 1 0 0,1-1 0 0 0,-1 0-1 0 0,0-1 1 0 0,-1 0-1 0 0,0 0 1 0 0,6-9-175 0 0,-10 13 32 0 0,0-1 0 0 0,0 0 1 0 0,0 0-1 0 0,-1 0 0 0 0,0 0 0 0 0,0 0 0 0 0,-1-1 0 0 0,0 1 0 0 0,0-1 0 0 0,0 1 1 0 0,-1-1-1 0 0,0 0 0 0 0,0 0 0 0 0,-1 0 0 0 0,1 1 0 0 0,-2-1 0 0 0,1 0 1 0 0,-1 0-1 0 0,0 0 0 0 0,0 0 0 0 0,-1 1 0 0 0,0-1 0 0 0,0 1 0 0 0,-1-1 0 0 0,1 1 1 0 0,-1 0-1 0 0,-1 0 0 0 0,1 0 0 0 0,-1 0 0 0 0,0 1 0 0 0,-5-6-32 0 0,1 5-105 0 0,-1-1-1 0 0,0 1 1 0 0,-1 1-1 0 0,0 0 1 0 0,1 0-1 0 0,-1 1 1 0 0,-1 0-1 0 0,1 1 0 0 0,0 0 1 0 0,-1 0-1 0 0,0 1 1 0 0,-10 0 105 0 0,-30 3-2734 0 0,5 11-3435 0 0,32-4-4720 0 0</inkml:trace>
  <inkml:trace contextRef="#ctx0" brushRef="#br0" timeOffset="1388.735">2416 767 7498 0 0,'0'0'1300'0'0,"0"0"-283"0"0,0 0-87 0 0,0 0 78 0 0,0 0 14 0 0,0 0-34 0 0,0 0-92 0 0,0 0-129 0 0,0 0-115 0 0,-32 4-120 0 0,-103 18-117 0 0,132-21-397 0 0,0-1 0 0 0,-1 0 0 0 0,1 1 0 0 0,0 0 0 0 0,-1 0 0 0 0,1 0 0 0 0,0 0 0 0 0,0 0-1 0 0,0 1 1 0 0,0 0 0 0 0,0-1 0 0 0,0 1 0 0 0,1 0 0 0 0,-1 0 0 0 0,1 1 0 0 0,-1-1 0 0 0,1 0 0 0 0,0 1 0 0 0,-1-1 0 0 0,1 1 0 0 0,0 1-18 0 0,-5 6 54 0 0,2-6-54 0 0,1 1 0 0 0,0 0 0 0 0,0-1 1 0 0,0 1-1 0 0,1 0 0 0 0,-1 1 0 0 0,1-1 1 0 0,0 1-1 0 0,1-1 0 0 0,-1 1 0 0 0,1 0 1 0 0,1 0-1 0 0,-1 0 0 0 0,1 0 0 0 0,0 0 1 0 0,0 0-1 0 0,0 1 0 0 0,1-1 0 0 0,0 0 1 0 0,0 0-1 0 0,1 1 0 0 0,0-1 0 0 0,0 0 1 0 0,0 0-1 0 0,1 0 0 0 0,0 0 0 0 0,0 0 1 0 0,1 0-1 0 0,-1-1 0 0 0,1 1 0 0 0,0-1 0 0 0,1 0 1 0 0,0 1-1 0 0,6 0 104 0 0,0-1-1 0 0,0 1 1 0 0,0-2 0 0 0,1 0 0 0 0,0 0 0 0 0,0-1 0 0 0,0 0-1 0 0,1-1 1 0 0,-1 0 0 0 0,0 0 0 0 0,1-2 0 0 0,-1 1 0 0 0,1-2-1 0 0,-1 1 1 0 0,1-2 0 0 0,-1 1 0 0 0,1-2 0 0 0,-1 1 0 0 0,0-1 0 0 0,0-1-1 0 0,-1 0 1 0 0,1-1 0 0 0,-1 0 0 0 0,0 0 0 0 0,0-1 0 0 0,0-1-1 0 0,-1 1 1 0 0,0-2 0 0 0,0 0-104 0 0,18-15 394 0 0,-1-1 1 0 0,-1-1-1 0 0,-1-1 0 0 0,-1-1 0 0 0,-2-1 1 0 0,-1-1-1 0 0,-1-1 0 0 0,3-10-394 0 0,-1-1 5 0 0,-2-1 0 0 0,-2 0 0 0 0,-1-1 0 0 0,-3-1 0 0 0,-2-1-1 0 0,-1 1 1 0 0,-3-2 0 0 0,-1 1 0 0 0,-1-38-5 0 0,-5 65-86 0 0,0-1 1 0 0,-2 0-1 0 0,0 1 1 0 0,-1-1-1 0 0,0 1 0 0 0,-2 0 1 0 0,0 0-1 0 0,-1 0 1 0 0,-1 1-1 0 0,-1 0 1 0 0,-3-6 85 0 0,8 19 0 0 0,0 0 0 0 0,0 0 0 0 0,-1 0 0 0 0,1 0 1 0 0,-1 0-1 0 0,0 1 0 0 0,1 0 0 0 0,-2-1 1 0 0,1 2-1 0 0,0-1 0 0 0,-1 0 0 0 0,1 1 0 0 0,-1 0 1 0 0,1 0-1 0 0,-1 0 0 0 0,0 1 0 0 0,0-1 1 0 0,0 1-1 0 0,0 0 0 0 0,0 1 0 0 0,0-1 1 0 0,0 1-1 0 0,-1 0 0 0 0,1 0 0 0 0,0 1 0 0 0,0 0 1 0 0,0-1-1 0 0,0 2 0 0 0,0-1 0 0 0,0 1 1 0 0,0-1-1 0 0,1 1 0 0 0,-1 0 0 0 0,1 1 1 0 0,-1-1-1 0 0,1 1 0 0 0,0 0 0 0 0,0 0 0 0 0,0 1 1 0 0,0-1-1 0 0,-3 4 0 0 0,-10 13 59 0 0,1 1-1 0 0,1 0 1 0 0,0 1 0 0 0,2 1-1 0 0,0 0 1 0 0,2 1 0 0 0,1 0-1 0 0,1 1 1 0 0,0 0 0 0 0,2 0-1 0 0,1 1 1 0 0,1-1 0 0 0,2 1-1 0 0,0 1 1 0 0,2-1 0 0 0,0 0-1 0 0,2 1 1 0 0,1-1 0 0 0,5 19-59 0 0,-5-22 54 0 0,2 0 1 0 0,1-1 0 0 0,1 0-1 0 0,0 0 1 0 0,2 0-1 0 0,1-1 1 0 0,0 0-1 0 0,2 0 1 0 0,0-2 0 0 0,1 1-1 0 0,1-1 1 0 0,1-1-1 0 0,1 0 1 0 0,4 3-55 0 0,41 23-812 0 0,-45-39-2998 0 0,-1-3-3651 0 0,-12-2-4076 0 0</inkml:trace>
  <inkml:trace contextRef="#ctx0" brushRef="#br0" timeOffset="1831.572">2933 574 10498 0 0,'0'0'1677'0'0,"0"0"-767"0"0,0 0-344 0 0,0 0 38 0 0,0 0 83 0 0,0 0-64 0 0,0 0-166 0 0,0 0-172 0 0,0 0-131 0 0,0 0-55 0 0,-1 35-29 0 0,-1 108-28 0 0,12-79 10 0 0,-4-55-27 0 0,-3-3 63 0 0,0-1-1 0 0,0 1 1 0 0,1-1-1 0 0,0 0 1 0 0,0 1 0 0 0,0-2-1 0 0,1 1 1 0 0,0 0-1 0 0,0-1 1 0 0,0 0 0 0 0,0 0-1 0 0,1-1 1 0 0,-1 1-1 0 0,1-1 1 0 0,0-1 0 0 0,0 1-1 0 0,0-1 1 0 0,0 0 0 0 0,0 0-1 0 0,1 0 1 0 0,-1-1-1 0 0,1 0 1 0 0,0 0-88 0 0,-1-2 158 0 0,0 1 0 0 0,1 0 0 0 0,-1-1 0 0 0,0 0 0 0 0,1-1 0 0 0,-1 0 0 0 0,0 0 0 0 0,0 0 0 0 0,0 0 0 0 0,-1-1 0 0 0,1 0 0 0 0,-1 0 0 0 0,1-1 0 0 0,-1 1 0 0 0,0-1 0 0 0,0 0 0 0 0,1-2-158 0 0,10-9 158 0 0,-1 0-1 0 0,-1-1 1 0 0,0 0-1 0 0,-1-1 1 0 0,-1-1 0 0 0,-1 0-1 0 0,0 0 1 0 0,-1-1-1 0 0,-1-1 1 0 0,-1 1 0 0 0,5-21-158 0 0,-6-51-2944 0 0,-11 82-6242 0 0,2 5-1868 0 0</inkml:trace>
  <inkml:trace contextRef="#ctx0" brushRef="#br0" timeOffset="2153.32">3819 586 13779 0 0,'0'0'1003'0'0,"0"0"-311"0"0,0 0 95 0 0,0 0 285 0 0,0 0 154 0 0,0 0-63 0 0,0 0-322 0 0,0 0-289 0 0,0 0-173 0 0,0 0-126 0 0,0 0-70 0 0,0 0-58 0 0,0 0-43 0 0,-23 2-48 0 0,-70 12 12 0 0,33 17 2 0 0,52-24-38 0 0,0-1-5 0 0,1 0 0 0 0,0 1 0 0 0,0-1 0 0 0,0 1-1 0 0,1 0 1 0 0,0 1 0 0 0,1 0 0 0 0,-1 0-1 0 0,2 0 1 0 0,-1 0 0 0 0,1 1 0 0 0,0-1 0 0 0,1 1-1 0 0,0 0 1 0 0,0 1 0 0 0,1-1 0 0 0,-1 7-5 0 0,3-9-2 0 0,0-1 1 0 0,0 0-1 0 0,1 0 1 0 0,-1 1-1 0 0,1-1 1 0 0,1 0-1 0 0,-1 0 1 0 0,1 0-1 0 0,0 0 1 0 0,0 0-1 0 0,1-1 1 0 0,0 1-1 0 0,0-1 1 0 0,0 1-1 0 0,1-1 1 0 0,-1 0-1 0 0,1-1 0 0 0,0 1 1 0 0,1 0-1 0 0,-1-1 1 0 0,1 0-1 0 0,3 2 2 0 0,0 0-68 0 0,-1 0 0 0 0,1 0 0 0 0,1-1-1 0 0,-1 0 1 0 0,1-1 0 0 0,-1 0-1 0 0,1 0 1 0 0,0-1 0 0 0,1 0 0 0 0,-1 0-1 0 0,0-1 1 0 0,1 0 0 0 0,0-1-1 0 0,-1 0 1 0 0,1-1 0 0 0,-1 0 0 0 0,1 0-1 0 0,0-1 1 0 0,-1-1 0 0 0,1 1-1 0 0,-1-1 1 0 0,1-1 0 0 0,-1 0 0 0 0,0 0-1 0 0,0-1 1 0 0,0 0 0 0 0,-1 0-1 0 0,1-1 1 0 0,-1-1 0 0 0,0 1-1 0 0,-1-1 1 0 0,1 0 0 0 0,-1-1 0 0 0,1-1 68 0 0,-1 1-680 0 0,19-23-2756 0 0,-8 10-2931 0 0,-9 7-3152 0 0</inkml:trace>
  <inkml:trace contextRef="#ctx0" brushRef="#br0" timeOffset="2397.347">4306 181 8602 0 0,'0'0'6317'0'0,"0"0"-4412"0"0,0 0-1263 0 0,0 0 12 0 0,0 0 141 0 0,0 0 113 0 0,0 0-27 0 0,0 0-138 0 0,0 0-124 0 0,-11 36-71 0 0,-36 115-49 0 0,-15 105 803 0 0,54-211-1344 0 0,2 1 0 0 0,2 1 1 0 0,2-1-1 0 0,2 0 1 0 0,2 5 41 0 0,14 14 79 0 0,4-42-3268 0 0,12-22-9777 0 0,-29-5 4835 0 0</inkml:trace>
  <inkml:trace contextRef="#ctx0" brushRef="#br0" timeOffset="2647.677">3800 513 13987 0 0,'0'0'791'0'0,"0"0"-267"0"0,0 0 71 0 0,0 0 188 0 0,0 0 81 0 0,0 0-25 0 0,33 0-114 0 0,106 3-134 0 0,-41-4-76 0 0,0-4 0 0 0,56-12-515 0 0,-22 1-8613 0 0,-116 13-2415 0 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33.48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349 36 5385 0 0,'0'0'1404'0'0,"0"0"-181"0"0,0 0 91 0 0,0 0 218 0 0,0 0 238 0 0,0 0 48 0 0,0 0-187 0 0,0 0-280 0 0,0 0-302 0 0,0 0-201 0 0,0 0-138 0 0,1-6-102 0 0,3-17-66 0 0,-3 17-62 0 0,-1 6-35 0 0,0 0-41 0 0,0 0-64 0 0,0 0-78 0 0,0 0-65 0 0,0 16 120 0 0,14 180 882 0 0,-15 128-547 0 0,-5-272-646 0 0,-3 0-1 0 0,-3 0 0 0 0,-1-2 1 0 0,-14 32-6 0 0,24-69-1219 0 0,-6 16 3358 0 0,5-25-6891 0 0,3-14-9071 0 0,1 5 5975 0 0</inkml:trace>
  <inkml:trace contextRef="#ctx0" brushRef="#br0" timeOffset="248.15">1 513 10586 0 0,'0'0'634'0'0,"0"0"-272"0"0,0 0 67 0 0,0 0 401 0 0,0 0 259 0 0,0 0 83 0 0,0 0-63 0 0,0 0-135 0 0,0 0-167 0 0,39 5-195 0 0,126 16-155 0 0,-29-24 133 0 0,-102-4-501 0 0,176-44-454 0 0,-165 35-1646 0 0,-31 6-7733 0 0,-12 10 2124 0 0</inkml:trace>
  <inkml:trace contextRef="#ctx0" brushRef="#br0" timeOffset="1216.032">613 760 0 0 0,'0'0'863'0'0,"0"0"312"0"0,0 0 210 0 0,0 0 138 0 0,0 0 80 0 0,0 0-49 0 0,0 0-122 0 0,0 0-181 0 0,0 0-141 0 0,0 0-87 0 0,35-1-102 0 0,109-6-74 0 0,-79-9 301 0 0,-56 9-824 0 0,0 2-36 0 0,0 0 0 0 0,0-1 0 0 0,0 0 0 0 0,-1 0 0 0 0,1-1-1 0 0,-2 0 1 0 0,1-1 0 0 0,-1 1 0 0 0,0-2 0 0 0,0 1 0 0 0,-1-1 0 0 0,1-3-288 0 0,-3 4 136 0 0,-1 1 0 0 0,0-1 0 0 0,0-1 0 0 0,-1 1 0 0 0,0 0 0 0 0,-1 0 0 0 0,0-1 0 0 0,0 1 0 0 0,-1-1 0 0 0,0 1 0 0 0,0-1 0 0 0,-1 0-136 0 0,0 5-31 0 0,-1 1 0 0 0,1 0 0 0 0,-1 0 0 0 0,0 1 0 0 0,0-1-1 0 0,0 0 1 0 0,0 1 0 0 0,0-1 0 0 0,0 1 0 0 0,-1-1 0 0 0,1 1 0 0 0,-1 0 0 0 0,1 0 0 0 0,-1 0 0 0 0,0 0 0 0 0,0 1 0 0 0,0-1 0 0 0,0 1-1 0 0,0 0 1 0 0,0 0 0 0 0,0 0 0 0 0,-1 0 0 0 0,1 0 0 0 0,0 1 0 0 0,-1 0 0 0 0,1-1 0 0 0,0 1 0 0 0,-1 0 0 0 0,1 1 0 0 0,0-1 0 0 0,-1 0 0 0 0,1 1-1 0 0,0 0 1 0 0,0 0 0 0 0,0 0 0 0 0,-1 0 0 0 0,1 0 0 0 0,0 1 0 0 0,0 0 0 0 0,0 0 31 0 0,-14 7-72 0 0,0 1 0 0 0,1 1 0 0 0,0 1 0 0 0,1 0 0 0 0,0 1 0 0 0,1 1 0 0 0,0 0 1 0 0,2 1-1 0 0,-1 0 0 0 0,2 1 0 0 0,0 0 0 0 0,1 1 0 0 0,0 0 0 0 0,2 1 0 0 0,-4 9 72 0 0,10-22 14 0 0,1 0 0 0 0,-1 0 1 0 0,1 1-1 0 0,0-1 0 0 0,0 1 0 0 0,1-1 0 0 0,-1 0 1 0 0,1 1-1 0 0,1-1 0 0 0,-1 1 0 0 0,1-1 0 0 0,0 1 0 0 0,0-1 1 0 0,0 0-1 0 0,1 0 0 0 0,0 0 0 0 0,0 0 0 0 0,0 0 1 0 0,0 0-1 0 0,1 0 0 0 0,0 0 0 0 0,0-1 0 0 0,0 0 0 0 0,1 1 1 0 0,-1-1-1 0 0,1 0 0 0 0,0-1 0 0 0,0 1 0 0 0,1-1 1 0 0,-1 0-1 0 0,1 0 0 0 0,-1 0 0 0 0,1 0 0 0 0,0-1 1 0 0,0 0-1 0 0,0 0 0 0 0,0 0 0 0 0,1-1 0 0 0,-1 0 0 0 0,0 0 1 0 0,1 0-1 0 0,-1-1 0 0 0,1 1 0 0 0,0-1-14 0 0,23 0 134 0 0,0-1-1 0 0,0-2 1 0 0,0 0-1 0 0,0-2 1 0 0,-1-1-1 0 0,0-1 1 0 0,0-2-1 0 0,-1-1 1 0 0,0-1-1 0 0,-1-1 1 0 0,0-1-1 0 0,-1-1 1 0 0,0-2-1 0 0,-1 0 1 0 0,-1-2-1 0 0,-1 0 1 0 0,11-13-134 0 0,3-2 26 0 0,-1-2 0 0 0,-2-2-1 0 0,-2-1 1 0 0,-1-1 0 0 0,-2-2 0 0 0,19-36-26 0 0,-39 64-21 0 0,-1 0 0 0 0,0-1 1 0 0,-1 1-1 0 0,-1-1 1 0 0,0-1-1 0 0,0 1 0 0 0,-2-1 1 0 0,0 0-1 0 0,0 0 1 0 0,-2 0-1 0 0,1-10 21 0 0,-3 23-21 0 0,0 0 0 0 0,0 1-1 0 0,0-1 1 0 0,0 0 0 0 0,-1 1 0 0 0,1-1 0 0 0,-1 0 0 0 0,1 1-1 0 0,-1 0 1 0 0,1-1 0 0 0,-1 1 0 0 0,0 0 0 0 0,1 0 0 0 0,-1 0-1 0 0,0 0 1 0 0,0 0 0 0 0,0 0 0 0 0,0 0 0 0 0,0 1-1 0 0,0-1 1 0 0,0 1 0 0 0,0-1 0 0 0,0 1 0 0 0,0 0 0 0 0,0 0-1 0 0,0 0 1 0 0,0 0 0 0 0,0 0 0 0 0,0 1 0 0 0,0-1 0 0 0,0 0-1 0 0,0 1 1 0 0,0 0 0 0 0,0-1 0 0 0,0 1 0 0 0,0 0 0 0 0,0 0-1 0 0,0 0 1 0 0,0 0 0 0 0,1 0 0 0 0,-1 1 0 0 0,1-1-1 0 0,-1 0 1 0 0,1 1 0 0 0,-1-1 0 0 0,1 1 0 0 0,0 0 0 0 0,-1-1-1 0 0,1 2 22 0 0,-15 13-22 0 0,0 1 0 0 0,2 0 1 0 0,0 1-1 0 0,1 0 0 0 0,1 1 0 0 0,1 1 0 0 0,0 0 0 0 0,2 0 0 0 0,0 1 0 0 0,1 0 0 0 0,1 0 0 0 0,1 1 0 0 0,1 0 0 0 0,1 0 0 0 0,1 1 0 0 0,1-1 0 0 0,1 1 0 0 0,1-1 0 0 0,2 17 22 0 0,-1-32 12 0 0,0 1-1 0 0,0-1 1 0 0,1 1 0 0 0,0-1-1 0 0,0 0 1 0 0,1 1 0 0 0,0-1-1 0 0,0-1 1 0 0,0 1 0 0 0,1 0-1 0 0,0-1 1 0 0,1 0-1 0 0,-1 0 1 0 0,1 0 0 0 0,0 0-1 0 0,1-1 1 0 0,-1 0 0 0 0,1 0-1 0 0,0 0 1 0 0,0-1 0 0 0,1 0-1 0 0,-1 0 1 0 0,1 0 0 0 0,0-1-1 0 0,0 0 1 0 0,0-1 0 0 0,0 1-1 0 0,1-2 1 0 0,-1 1 0 0 0,1-1-1 0 0,-1 0 1 0 0,1 0-1 0 0,-1-1 1 0 0,4 0-12 0 0,5 0 90 0 0,-1 0 0 0 0,0-1-1 0 0,0-1 1 0 0,0 0 0 0 0,0-1-1 0 0,0-1 1 0 0,-1-1 0 0 0,1 0 0 0 0,-1 0-1 0 0,0-2 1 0 0,5-2-90 0 0,7-6 79 0 0,0-1-1 0 0,-2 0 1 0 0,0-2-1 0 0,0-1 1 0 0,-2-1 0 0 0,0-1-1 0 0,-2-1 1 0 0,0 0-1 0 0,-2-2 1 0 0,0 0 0 0 0,-2-1-1 0 0,0-1 1 0 0,-2 0-1 0 0,-1-1 1 0 0,-1-1 0 0 0,-1 0-1 0 0,5-22-78 0 0,10-145-330 0 0,-25 192 315 0 0,-1 1 0 0 0,0-1 0 0 0,0 1 0 0 0,0-1 0 0 0,0 1 0 0 0,-1-1 0 0 0,1 1 0 0 0,-1-1 0 0 0,1 1 0 0 0,-1 0 0 0 0,0-1 0 0 0,0 1 0 0 0,0 0 0 0 0,0-1 0 0 0,-1 1 0 0 0,1 0 0 0 0,-1 0 0 0 0,1 0 0 0 0,-1 0 0 0 0,0 0 0 0 0,1 1 0 0 0,-1-1 0 0 0,0 0 0 0 0,0 1 0 0 0,0-1 0 0 0,0 1 1 0 0,-1 0-1 0 0,1 0 0 0 0,0 0 0 0 0,-1 0 0 0 0,1 0 0 0 0,0 0 0 0 0,-1 1 0 0 0,1-1 0 0 0,-1 1 0 0 0,1-1 0 0 0,-1 1 0 0 0,1 0 0 0 0,-1 0 0 0 0,1 0 0 0 0,-1 0 0 0 0,1 1 0 0 0,-1-1 0 0 0,1 1 0 0 0,-1 0 0 0 0,1-1 0 0 0,-1 1 0 0 0,1 0 0 0 0,0 0 0 0 0,-2 1 15 0 0,-3 2-7 0 0,0 0 0 0 0,0 0-1 0 0,0 1 1 0 0,0-1-1 0 0,1 2 1 0 0,-1-1 0 0 0,1 1-1 0 0,1 0 1 0 0,-1 0-1 0 0,1 0 1 0 0,0 1 0 0 0,1 0-1 0 0,-1 0 1 0 0,1 0-1 0 0,1 0 1 0 0,-1 1 0 0 0,1 0-1 0 0,0-1 1 0 0,1 2 7 0 0,-29 156 86 0 0,31-160-84 0 0,-4 26 45 0 0,1 1 0 0 0,2 0 1 0 0,1-1-1 0 0,2 1 1 0 0,1-1-1 0 0,1 1 1 0 0,1-1-1 0 0,10 27-47 0 0,52 77 111 0 0,-57-121-162 0 0,48 48-977 0 0,-43-60-4433 0 0,-11-2-5015 0 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35.4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17 691 3681 0 0,'0'0'979'0'0,"0"0"-213"0"0,0 0 131 0 0,0 0 298 0 0,0 0 220 0 0,0 0 98 0 0,0 0-55 0 0,0 0-134 0 0,0 0-109 0 0,0 0-120 0 0,0 0-76 0 0,0 0-79 0 0,0 0-62 0 0,0 5-48 0 0,-10 78 2168 0 0,8-75-2932 0 0,0 0-1 0 0,1 0 0 0 0,0-1 0 0 0,1 1 0 0 0,0 0 1 0 0,0 0-1 0 0,1 0 0 0 0,0 0 0 0 0,0 0 0 0 0,1-1 1 0 0,0 1-1 0 0,0 0 0 0 0,1-1 0 0 0,0 1 0 0 0,0-1 0 0 0,0 0 1 0 0,2 2-66 0 0,0-3 86 0 0,-1 0 0 0 0,1-1 0 0 0,0 1 0 0 0,0-1-1 0 0,1 0 1 0 0,-1 0 0 0 0,1-1 0 0 0,0 1 0 0 0,1-1 0 0 0,-1-1 0 0 0,1 1 0 0 0,0-1 0 0 0,-1 0 0 0 0,1-1 0 0 0,0 1 0 0 0,1-2 0 0 0,-1 1 0 0 0,0-1 0 0 0,1 0 0 0 0,-1 0 0 0 0,0-1 0 0 0,1 0 0 0 0,5 0-86 0 0,3-2 140 0 0,0-1 0 0 0,0 0 0 0 0,0-1 0 0 0,0-1 0 0 0,0 0 0 0 0,-1-1 0 0 0,0-1-1 0 0,0 0 1 0 0,-1-1 0 0 0,3-3-140 0 0,-2 2 46 0 0,0 0 0 0 0,-1-1-1 0 0,0-1 1 0 0,-1 0-1 0 0,0-1 1 0 0,-1 0 0 0 0,-1-1-1 0 0,0 0 1 0 0,0-1-1 0 0,-1 0 1 0 0,-1-1 0 0 0,0 0-1 0 0,-1-1 1 0 0,-1 0-1 0 0,-1 0 1 0 0,0 0 0 0 0,-1-1-1 0 0,0 1 1 0 0,-2-1-1 0 0,0-1 1 0 0,0-3-46 0 0,-4 18-22 0 0,1 0 0 0 0,0 0 0 0 0,-1 0 1 0 0,0 0-1 0 0,0 0 0 0 0,0 0 0 0 0,0 0 0 0 0,0 0 0 0 0,0 1 1 0 0,-1-1-1 0 0,0 1 0 0 0,1-1 0 0 0,-1 1 0 0 0,0-1 0 0 0,0 1 0 0 0,0 0 1 0 0,0 0-1 0 0,-1 0 0 0 0,1 0 0 0 0,-1 0 0 0 0,1 0 0 0 0,-1 1 1 0 0,0-1 21 0 0,-20-4-2567 0 0,-2 13-3523 0 0,19-3-5123 0 0</inkml:trace>
  <inkml:trace contextRef="#ctx0" brushRef="#br0" timeOffset="523.99">1050 541 5505 0 0,'0'0'3104'0'0,"0"0"-925"0"0,0 0-455 0 0,0 0-145 0 0,0 0-107 0 0,0 0-142 0 0,0 0-178 0 0,0 0-184 0 0,0 0-175 0 0,0 0-148 0 0,0 0-133 0 0,0 0-82 0 0,0 0-102 0 0,-11-6-68 0 0,-37-17-30 0 0,7 24 255 0 0,32 4-411 0 0,7-3-71 0 0,0 0 0 0 0,0 0 0 0 0,0 0 0 0 0,1 0 0 0 0,-1 0 0 0 0,1 0 0 0 0,-1 1 0 0 0,1-1 0 0 0,0 0 0 0 0,0 1 0 0 0,0-1 0 0 0,0 1 0 0 0,0-1-1 0 0,1 1 1 0 0,-1 0 0 0 0,1-1 0 0 0,0 1 0 0 0,0 0 0 0 0,-1-1 0 0 0,2 1 0 0 0,-1 2-3 0 0,-1 2 37 0 0,0 1-14 0 0,0 0 0 0 0,0 0 0 0 0,0 0 0 0 0,1 0 0 0 0,0 0 0 0 0,1 0 0 0 0,0 0 0 0 0,0 0 0 0 0,1 0 0 0 0,0 0 0 0 0,0 0 0 0 0,1 0 0 0 0,0-1 0 0 0,0 0 0 0 0,1 1 0 0 0,-1-1 0 0 0,2 0 0 0 0,-1-1 0 0 0,1 1 0 0 0,0-1 0 0 0,5 5-23 0 0,69 46 538 0 0,-72-53-489 0 0,0 0 0 0 0,-1 1-1 0 0,0-1 1 0 0,0 1 0 0 0,0 0-1 0 0,0 1 1 0 0,-1-1 0 0 0,0 1 0 0 0,0 0-1 0 0,-1 1 1 0 0,1-1 0 0 0,-1 1-1 0 0,-1 0 1 0 0,1 0 0 0 0,-1 0-1 0 0,-1 0 1 0 0,1 0 0 0 0,-1 1-1 0 0,0-1 1 0 0,0 3-49 0 0,-2-5 40 0 0,0 1 0 0 0,0-1 0 0 0,0 0 0 0 0,-1 1 0 0 0,0-1 0 0 0,0 0 0 0 0,0 0 0 0 0,-1 0 0 0 0,1 1 0 0 0,-1-2 0 0 0,0 1 0 0 0,-1 0 0 0 0,1 0 0 0 0,-1-1 0 0 0,0 1 0 0 0,0-1 0 0 0,-1 0 0 0 0,1 0 0 0 0,-1 0 0 0 0,0 0 0 0 0,0-1 0 0 0,-2 2-40 0 0,-5 4 8 0 0,0 0-1 0 0,-1-1 1 0 0,0 0-1 0 0,0-1 1 0 0,-1-1 0 0 0,0 0-1 0 0,0 0 1 0 0,0-1-1 0 0,-1-1 1 0 0,0-1-1 0 0,1 0 1 0 0,-1 0-1 0 0,-1-1 1 0 0,1-1 0 0 0,-4 0-8 0 0,16-1-62 0 0,0-1 1 0 0,0 1 0 0 0,1 0 0 0 0,-1 0 0 0 0,0-1 0 0 0,1 1 0 0 0,-1-1 0 0 0,0 1 0 0 0,1-1 0 0 0,-1 0-1 0 0,1 0 1 0 0,-1 0 0 0 0,1 0 0 0 0,-1 0 0 0 0,1 0 0 0 0,0 0 0 0 0,-1 0 0 0 0,1 0 0 0 0,0-1 0 0 0,0 1 0 0 0,0 0-1 0 0,0-1 1 0 0,0 1 0 0 0,0-1 0 0 0,0 1 0 0 0,1-1 0 0 0,-1 0 0 0 0,0 1 0 0 0,1-1 0 0 0,-1-1 61 0 0,-3-15-3595 0 0,3 0-3768 0 0,1 10-3888 0 0</inkml:trace>
  <inkml:trace contextRef="#ctx0" brushRef="#br0" timeOffset="1097.422">1416 67 4089 0 0,'0'0'3083'0'0,"0"0"-885"0"0,0 0-214 0 0,0 0 25 0 0,0 0-63 0 0,0 0-230 0 0,0 0-373 0 0,0 0-387 0 0,0 0-292 0 0,0 0-188 0 0,0 0-78 0 0,0 0-5 0 0,0 0 14 0 0,8-5 5 0 0,101-32 1051 0 0,-84 34-1181 0 0,50-7 352 0 0,2 3 0 0 0,-1 4 0 0 0,10 3-634 0 0,-82-1 17 0 0,-1 1-1 0 0,1 0 0 0 0,-1-1 0 0 0,1 1 0 0 0,0 0 0 0 0,-1 1 0 0 0,1-1 0 0 0,-1 1 0 0 0,1-1 0 0 0,-1 1 0 0 0,1 0 0 0 0,-1 1 0 0 0,1-1 0 0 0,-1 0 0 0 0,0 1 0 0 0,0 0 0 0 0,0 0 0 0 0,0 0 0 0 0,0 0 0 0 0,0 0 0 0 0,0 1 0 0 0,-1-1 0 0 0,1 1 0 0 0,-1-1 0 0 0,0 1 0 0 0,1 0 0 0 0,-1 0 0 0 0,-1 0 0 0 0,1 1 0 0 0,0-1 0 0 0,-1 0 1 0 0,0 1-1 0 0,1-1 0 0 0,-1 0 0 0 0,-1 1 0 0 0,1 0 0 0 0,0-1 0 0 0,-1 1 0 0 0,0-1 0 0 0,0 1 0 0 0,0 0 0 0 0,0-1 0 0 0,-1 1 0 0 0,1-1 0 0 0,-1 1 0 0 0,0-1 0 0 0,0 2-16 0 0,-70 97 470 0 0,47-74-381 0 0,-35 39 53 0 0,42-50-119 0 0,0 1 0 0 0,1 1 0 0 0,1 0 0 0 0,1 1 0 0 0,1 0-1 0 0,0 1 1 0 0,2 1 0 0 0,-9 21-23 0 0,19-38-51 0 0,-1 1 0 0 0,1-1 0 0 0,1 1 0 0 0,-1 0 0 0 0,1-1 0 0 0,-1 1 0 0 0,2 0-1 0 0,-1 0 1 0 0,1-1 0 0 0,-1 1 0 0 0,2 0 0 0 0,-1-1 0 0 0,1 1 0 0 0,-1-1 0 0 0,2 0 0 0 0,-1 1 0 0 0,0-1 0 0 0,1 0-1 0 0,0 0 1 0 0,0-1 0 0 0,1 1 0 0 0,-1-1 0 0 0,1 1 0 0 0,0-1 0 0 0,0 0 0 0 0,1 0 0 0 0,-1-1 0 0 0,1 1 0 0 0,2 0 51 0 0,19 13-1637 0 0,-13-9-882 0 0,0 1-3833 0 0,-3-5-5273 0 0</inkml:trace>
  <inkml:trace contextRef="#ctx0" brushRef="#br0" timeOffset="1320.366">2148 996 15635 0 0,'0'0'1033'0'0,"0"0"-296"0"0,0 0 55 0 0,0 0 171 0 0,0 0 55 0 0,0 0-152 0 0,-18 35-296 0 0,-56 109-271 0 0,32-39-191 0 0,39-98-208 0 0,-12 21-961 0 0,-7-19-3265 0 0,13-7-1456 0 0,1-1-4970 0 0</inkml:trace>
  <inkml:trace contextRef="#ctx0" brushRef="#br0" timeOffset="1525.917">1817 957 11554 0 0,'0'0'5200'0'0,"0"0"-3511"0"0,0 0-1177 0 0,0 0-20 0 0,0 0 173 0 0,0 0 149 0 0,0 0 19 0 0,0 0-75 0 0,0 0-122 0 0,0 0-83 0 0,0 0-63 0 0,37 25-62 0 0,119 79-83 0 0,-37-21 171 0 0,15 40-1734 0 0,-122-109-643 0 0,-6-6-2667 0 0,2-3-7125 0 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49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8 5577 0 0,'0'0'2766'0'0,"0"0"-784"0"0,0 0-215 0 0,0 0 17 0 0,0 0 54 0 0,0 0-123 0 0,0 0-348 0 0,0 0-308 0 0,0 0-263 0 0,0 0-193 0 0,0 0-95 0 0,0 0-35 0 0,0 0-43 0 0,-11 8-30 0 0,-35 24-32 0 0,15 16 680 0 0,31-47-992 0 0,0-1-16 0 0,0 0 14 0 0,15-2 502 0 0,-3-4-421 0 0,0-1-1 0 0,-1 0 1 0 0,0-1 0 0 0,0 0 0 0 0,-1-1 0 0 0,0 0 0 0 0,0-1 0 0 0,6-9-135 0 0,-16 20 14 0 0,0-1 0 0 0,-1 0 0 0 0,1 1 0 0 0,0-1 0 0 0,-1 0 0 0 0,1 0 0 0 0,0 0 0 0 0,-1 1 0 0 0,1-1 0 0 0,0 0 0 0 0,-1 0 0 0 0,1 0 0 0 0,-1 0 0 0 0,1 0 0 0 0,0 0 0 0 0,-1 0 0 0 0,1 0 0 0 0,-1 0 0 0 0,1 0 0 0 0,0 0 0 0 0,-1 0 1 0 0,1 0-1 0 0,0 0 0 0 0,-1 0 0 0 0,1 0 0 0 0,-1 0 0 0 0,1 0 0 0 0,0 0 0 0 0,-1-1 0 0 0,1 1 0 0 0,0 0 0 0 0,-1 0 0 0 0,1 0 0 0 0,0-1 0 0 0,-1 1 0 0 0,1 0 0 0 0,0 0 0 0 0,0-1 0 0 0,-1 1 0 0 0,1 0 0 0 0,0-1 0 0 0,0 1 0 0 0,-1 0 0 0 0,1-1 0 0 0,0 1 0 0 0,0 0 1 0 0,0-1-1 0 0,0 1 0 0 0,0-1 0 0 0,0 1 0 0 0,0 0 0 0 0,-1-1 0 0 0,1 1 0 0 0,0-1 0 0 0,0 1 0 0 0,0 0 0 0 0,1-1 0 0 0,-1 1 0 0 0,0-1 0 0 0,0 1 0 0 0,0 0 0 0 0,0-1 0 0 0,0 1 0 0 0,0 0 0 0 0,0-1 0 0 0,1 1 0 0 0,-1 0 0 0 0,0-1 0 0 0,0 1-14 0 0,-31 6 6 0 0,-15 17 105 0 0,52-26-1633 0 0,7-3-1134 0 0,-6 1-4791 0 0,-3 1-4854 0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0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5489 0 0,'0'0'3948'0'0,"0"0"-1642"0"0,0 0-587 0 0,0 0 29 0 0,0 0 35 0 0,0 0-99 0 0,0 0-333 0 0,0 0-403 0 0,0 0-310 0 0,0 0-169 0 0,0 0 3 0 0,0 0 42 0 0,0 0 35 0 0,0 6-6 0 0,40 96 1966 0 0,104 209-1296 0 0,-97-209-1127 0 0,-49-200 957 0 0,17-17-1001 0 0,78-78-31 0 0,4 55-96 0 0,-97 138 75 0 0,0 0 0 0 0,-1 0 1 0 0,1 0-1 0 0,0 0 1 0 0,-1 0-1 0 0,1 0 1 0 0,0 0-1 0 0,-1 0 1 0 0,1 0-1 0 0,0 0 1 0 0,0 0-1 0 0,-1 0 1 0 0,1 0-1 0 0,0-1 1 0 0,-1 1-1 0 0,1 0 1 0 0,0 0-1 0 0,0 0 1 0 0,-1 0-1 0 0,1 0 1 0 0,0-1-1 0 0,0 1 1 0 0,-1 0-1 0 0,1 0 1 0 0,0-1-1 0 0,0 1 1 0 0,0 0-1 0 0,-1 0 1 0 0,1-1-1 0 0,0 1 1 0 0,0 0-1 0 0,0 0 1 0 0,0-1-1 0 0,0 1 0 0 0,0 0 1 0 0,-1-1-1 0 0,1 1 1 0 0,0 0-1 0 0,0 0 1 0 0,0-1-1 0 0,0 1 1 0 0,0 0-1 0 0,0-1 1 0 0,0 1-1 0 0,0 0 1 0 0,0-1-1 0 0,1 1 1 0 0,-1 0-1 0 0,0-1 1 0 0,0 1-1 0 0,0 0 1 0 0,0 0-1 0 0,0-1 1 0 0,0 1-1 0 0,1 0 1 0 0,-1 0-1 0 0,0-1 10 0 0,-3 1-150 0 0,3 0-56 0 0,-12 9-2860 0 0,7-5-355 0 0,2-2-3595 0 0,1-1-5033 0 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47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127 590 3065 0 0,'0'0'1220'0'0,"0"0"-219"0"0,0 0 74 0 0,0 0 255 0 0,0 0 208 0 0,0 0-30 0 0,0 0-258 0 0,0 0-326 0 0,0 0-285 0 0,0 0-143 0 0,0 0-42 0 0,5 9 3271 0 0,5 13-2410 0 0,58 40 1120 0 0,-54-53-2305 0 0,0-1 0 0 0,1 0 0 0 0,0 0 0 0 0,0-2-1 0 0,1 0 1 0 0,0-1 0 0 0,0 0 0 0 0,0-1 0 0 0,1-1-1 0 0,-1 0 1 0 0,1-2 0 0 0,0 0 0 0 0,-1 0 0 0 0,1-2-1 0 0,13-2-129 0 0,-18 1 65 0 0,-1 0-1 0 0,1-2 0 0 0,-1 1 1 0 0,0-1-1 0 0,0-1 0 0 0,0 0 1 0 0,-1-1-1 0 0,0 0 0 0 0,3-2-64 0 0,-1-1 69 0 0,0 0 1 0 0,0 0-1 0 0,-1-1 0 0 0,-1-1 0 0 0,1 0 1 0 0,-2 0-1 0 0,0-1 0 0 0,0 0 0 0 0,-1-1 0 0 0,0 0-69 0 0,-6 8 16 0 0,0-1 0 0 0,-1 1 0 0 0,1 0 0 0 0,-1 0 0 0 0,-1-1-1 0 0,1 1 1 0 0,-1-1 0 0 0,0 1 0 0 0,0-1 0 0 0,0 1 0 0 0,-1-1 0 0 0,1 1-1 0 0,-2 0 1 0 0,1-1 0 0 0,0 1 0 0 0,-1 0 0 0 0,0 0 0 0 0,0 0-1 0 0,-1 0 1 0 0,1 0 0 0 0,-1 1 0 0 0,0-1 0 0 0,-1 1 0 0 0,1-1-1 0 0,-3-1-15 0 0,0-2-19 0 0,-1 1 0 0 0,0 0 0 0 0,-1 1 0 0 0,0 0 0 0 0,1 0 0 0 0,-2 0 0 0 0,1 1 0 0 0,-1 1 0 0 0,0-1 0 0 0,0 1 0 0 0,0 1 0 0 0,0 0 0 0 0,-1 0 0 0 0,1 0 0 0 0,-1 1-1 0 0,0 1 1 0 0,-4 0 19 0 0,6-1-11 0 0,0 2 0 0 0,0-1-1 0 0,0 1 1 0 0,0 0-1 0 0,-1 1 1 0 0,1 0-1 0 0,0 0 1 0 0,0 1-1 0 0,0 0 1 0 0,0 0-1 0 0,1 1 1 0 0,-1 0 0 0 0,0 0-1 0 0,1 1 1 0 0,0 0-1 0 0,0 0 1 0 0,0 0-1 0 0,1 1 1 0 0,-1 0-1 0 0,1 1 1 0 0,0 0 0 0 0,1-1-1 0 0,-1 2 1 0 0,-1 1 11 0 0,0 8 17 0 0,1 0 1 0 0,1 0 0 0 0,0 0-1 0 0,1 1 1 0 0,0-1 0 0 0,2 1-1 0 0,0 0 1 0 0,0 0 0 0 0,2 0-1 0 0,0 0 1 0 0,1 0 0 0 0,1 2-18 0 0,-1 29 94 0 0,0 11 5 0 0,1 8 204 0 0,-3 1 1 0 0,-3 0 0 0 0,-3-1-1 0 0,-3 0 1 0 0,-10 34-304 0 0,15-81 53 0 0,-1 0 0 0 0,0-1 1 0 0,-2 0-1 0 0,0 0 0 0 0,-1 0 1 0 0,-1-1-1 0 0,-1 0 1 0 0,0-1-1 0 0,-1-1 0 0 0,-1 1 1 0 0,-3 0-54 0 0,13-12 1 0 0,-1 0 0 0 0,1-1 0 0 0,-1 0 0 0 0,0 0 1 0 0,-1 0-1 0 0,1 0 0 0 0,-1-1 0 0 0,0 0 0 0 0,1 0 1 0 0,-1 0-1 0 0,-1 0 0 0 0,1-1 0 0 0,0 0 1 0 0,-1 0-1 0 0,1 0 0 0 0,-1-1 0 0 0,1 1 0 0 0,-1-2 1 0 0,0 1-1 0 0,1 0 0 0 0,-1-1 0 0 0,-5-1-1 0 0,9 0-39 0 0,0 0 0 0 0,0 0 0 0 0,0 0 0 0 0,1 0 0 0 0,-1-1 0 0 0,1 1 0 0 0,-1-1 0 0 0,1 1-1 0 0,-1-1 1 0 0,1 1 0 0 0,0-1 0 0 0,0 0 0 0 0,0 0 0 0 0,0 0 0 0 0,0 0 0 0 0,0 0 0 0 0,0 0 0 0 0,0 0 0 0 0,1 0-1 0 0,-1 0 1 0 0,1 0 0 0 0,0 0 0 0 0,0 0 0 0 0,-1 0 0 0 0,1 0 0 0 0,1 0 0 0 0,-1-1 0 0 0,0 1 0 0 0,1-1 39 0 0,6-38-5000 0 0,-2 30-1828 0 0,0 3-5337 0 0</inkml:trace>
  <inkml:trace contextRef="#ctx0" brushRef="#br0" timeOffset="914.759">29 232 8706 0 0,'0'0'1831'0'0,"0"0"-273"0"0,0 0 22 0 0,0 0 66 0 0,0 0-99 0 0,0 0-239 0 0,0 0-339 0 0,0 0-335 0 0,0 0-238 0 0,0 0-101 0 0,0 0-42 0 0,0 0 0 0 0,40-4 2119 0 0,100-16 327 0 0,65-3-1495 0 0,-34 12-798 0 0,-78 7-270 0 0,-93 4-142 0 0,0 0 18 0 0,0 0 6 0 0,0 0-18 0 0,0 0 5 0 0,0 0 8 0 0,0 0 22 0 0,0 0 9 0 0,0 0 13 0 0,0 0-3 0 0,0 0 11 0 0,0 0 19 0 0,0 0 8 0 0,0 0 9 0 0,0 0-23 0 0,0 0-17 0 0,0 0-21 0 0,0 0-12 0 0,0 0 20 0 0,-22-4 85 0 0,-16-12-94 0 0,11 7-2 0 0,1-1 0 0 0,0-2 1 0 0,1 0-1 0 0,0-2 0 0 0,1-1 0 0 0,-9-8-37 0 0,-49-24-248 0 0,77 44 420 0 0,-1 0-1927 0 0,4 2-5484 0 0,2 1-4802 0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4060 4176 7906 0 0,'0'0'2225'0'0,"0"0"-627"0"0,0 0-367 0 0,0 0-21 0 0,0 0 66 0 0,0 0 4 0 0,0 0-112 0 0,0 0-183 0 0,0 0-230 0 0,0 0-141 0 0,0 0-103 0 0,-7 4-43 0 0,-23 17-17 0 0,-5 38 2180 0 0,30-44-2265 0 0,-14 24-113 0 0,-2-1 0 0 0,-2-1 0 0 0,-1 0 0 0 0,-2-2 1 0 0,-1-1-1 0 0,-2-1 0 0 0,-1-2 0 0 0,-33 27-253 0 0,-39 41 146 0 0,80-80-92 0 0,21-19-70 0 0,1 0-34 0 0,0 0 2 0 0,0 0-19 0 0,0 0-21 0 0,0 0 19 0 0,0 0-45 0 0,0 0-36 0 0,0 0-34 0 0,0 0-64 0 0,0 0-67 0 0,0-15-5812 0 0,0 4-3428 0 0,0 4-314 0 0</inkml:trace>
  <inkml:trace contextRef="#ctx0" brushRef="#br0" timeOffset="460.77">3578 4260 5265 0 0,'0'0'2505'0'0,"0"0"-144"0"0,0 0-213 0 0,0 0-93 0 0,0 0-167 0 0,0 0-257 0 0,0 0-293 0 0,0 0-329 0 0,0 0-233 0 0,0 0-158 0 0,0 0-75 0 0,0 0-30 0 0,0 0-21 0 0,-7-3 1335 0 0,42 25-745 0 0,7 13-770 0 0,-2 2 0 0 0,-1 2 0 0 0,-1 2 0 0 0,-3 1 0 0 0,-1 1 0 0 0,21 39-312 0 0,7 14 306 0 0,-61-95-270 0 0,-3 1-2742 0 0,-4-1-6715 0 0,1-1-2628 0 0</inkml:trace>
  <inkml:trace contextRef="#ctx0" brushRef="#br0" timeOffset="-18483.82">1341 2813 0 0 0,'0'0'0'0'0,"0"0"0"0"0,0 0 0 0 0</inkml:trace>
  <inkml:trace contextRef="#ctx0" brushRef="#br0" timeOffset="-15966.849">1341 2813 0 0 0,'-76'-95'0'0'0,"62"73"0"0"0,16 21 32 0 0,-2 1 153 0 0,0 0 133 0 0,0 0 31 0 0,13-11 3445 0 0,-11 9 128 0 0,-1 1 3640 0 0,-23 0-4747 0 0,20 3-2818 0 0,-1 0-1 0 0,1 0 1 0 0,0 0-1 0 0,0 0 1 0 0,0 0-1 0 0,0 1 1 0 0,0-1-1 0 0,1 1 1 0 0,-1-1-1 0 0,1 1 1 0 0,-1 0-1 0 0,1 0 1 0 0,0-1-1 0 0,0 1 1 0 0,0 0-1 0 0,1 0 1 0 0,-1 0-1 0 0,1 0 0 0 0,0 0 1 0 0,-1 0-1 0 0,1 0 1 0 0,0 0-1 0 0,1 0 1 0 0,-1 0-1 0 0,1 1 4 0 0,23 75 64 0 0,-15-62-64 0 0,-6-14 46 0 0,-1-1-1 0 0,1 0 0 0 0,-1 0 0 0 0,1 0 1 0 0,0 0-1 0 0,-1-1 0 0 0,1 1 0 0 0,0-1 0 0 0,0 1 1 0 0,0-1-1 0 0,0 0 0 0 0,0 0 0 0 0,1 0 1 0 0,-1-1-1 0 0,0 1 0 0 0,0-1 0 0 0,1 0 1 0 0,-1 0-1 0 0,0 0 0 0 0,0 0 0 0 0,1-1 0 0 0,1 0-45 0 0,-1 1 87 0 0,-1 0-32 0 0,0-1 1 0 0,0 0-1 0 0,0 0 1 0 0,0 0-1 0 0,0 0 1 0 0,0-1-1 0 0,-1 1 1 0 0,1-1-1 0 0,-1 1 1 0 0,1-1-1 0 0,-1 0 1 0 0,1 0-1 0 0,-1 0 1 0 0,0-1-1 0 0,0 1 1 0 0,0 0-1 0 0,0-1 1 0 0,-1 0-1 0 0,1 1 1 0 0,-1-1-1 0 0,1 0 1 0 0,-1 0-1 0 0,0-1-55 0 0,15-33 940 0 0,-30-33-278 0 0,12 66-650 0 0,0 0 1 0 0,-1-1-1 0 0,1 1 1 0 0,-1 0-1 0 0,0 0 1 0 0,0 0-1 0 0,0 1 0 0 0,-1-1 1 0 0,1 1-1 0 0,-1 0 1 0 0,0 0-1 0 0,0 0 1 0 0,0 0-1 0 0,0 1 1 0 0,0-1-1 0 0,0 1 0 0 0,-1 0 1 0 0,1 0-1 0 0,-1 1 1 0 0,0-1-1 0 0,-3 1-12 0 0,-66-3-89 0 0,71 5 85 0 0,0 0 1 0 0,1 0-1 0 0,-1 1 1 0 0,0-1 0 0 0,1 1-1 0 0,0-1 1 0 0,-1 1-1 0 0,1 0 1 0 0,0 0-1 0 0,0 0 1 0 0,0 0-1 0 0,0 1 1 0 0,0-1-1 0 0,0 0 1 0 0,1 1-1 0 0,-1-1 1 0 0,1 1-1 0 0,0 0 1 0 0,-1-1-1 0 0,1 1 1 0 0,0 1 3 0 0,-8 12-3 0 0,8-11-2 0 0,-1 0 0 0 0,1-1-1 0 0,0 1 1 0 0,1 0 0 0 0,-1 0 0 0 0,1 0 0 0 0,0 0 0 0 0,0 0 0 0 0,0 0-1 0 0,1 0 1 0 0,0 0 0 0 0,0 0 0 0 0,0 0 0 0 0,0 0 0 0 0,2 2 5 0 0,0-2 14 0 0,1-1 1 0 0,-1 0-1 0 0,1 0 1 0 0,0-1 0 0 0,0 1-1 0 0,0-1 1 0 0,1 0 0 0 0,-1 0-1 0 0,1 0 1 0 0,0-1 0 0 0,0 1-1 0 0,0-1 1 0 0,0 0 0 0 0,0-1-1 0 0,0 1 1 0 0,0-1-1 0 0,0 0 1 0 0,1-1 0 0 0,-1 1-1 0 0,0-1 1 0 0,1 0 0 0 0,-1 0-1 0 0,0 0 1 0 0,1-1 0 0 0,-1 0-1 0 0,0 0 1 0 0,0 0-1 0 0,1-1 1 0 0,-1 0 0 0 0,0 0-1 0 0,-1 0 1 0 0,1-1 0 0 0,0 1-1 0 0,-1-1 1 0 0,1 0 0 0 0,-1 0-1 0 0,0-1 1 0 0,0 1 0 0 0,0-1-1 0 0,0 0 1 0 0,-1 0-1 0 0,0 0 1 0 0,1-1 0 0 0,0-2-15 0 0,-1 4 40 0 0,-1 0 0 0 0,0 0 1 0 0,0 0-1 0 0,0-1 1 0 0,0 1-1 0 0,0 0 0 0 0,-1-1 1 0 0,0 0-1 0 0,1 1 0 0 0,-1-1 1 0 0,0 0-1 0 0,-1 1 1 0 0,1-1-1 0 0,-1 0 0 0 0,0 0 1 0 0,0 0-1 0 0,0 0 1 0 0,0-3-41 0 0,-2 5-1 0 0,0 0 1 0 0,0-1-1 0 0,0 1 1 0 0,0 0-1 0 0,-1 0 1 0 0,1 0-1 0 0,0 0 0 0 0,-1 1 1 0 0,1-1-1 0 0,-1 1 1 0 0,0-1-1 0 0,0 1 1 0 0,1 0-1 0 0,-1 0 1 0 0,0 0-1 0 0,0 1 1 0 0,0-1-1 0 0,0 0 1 0 0,0 1-1 0 0,0 0 1 0 0,0 0-1 0 0,0 0 1 0 0,0 0-1 0 0,0 0 1 0 0,0 1-1 0 0,0-1 1 0 0,0 1-1 0 0,-1 0 1 0 0,-11 0 35 0 0,15-1-42 0 0,0 0-10 0 0,0 0-13 0 0,0 0-2 0 0,0 0-1 0 0,-13 63-81 0 0,20-27 25 0 0,25-25 182 0 0,-28-12-65 0 0,-1 1-1 0 0,0-1 1 0 0,0 0-1 0 0,0-1 0 0 0,0 1 1 0 0,0-1-1 0 0,0 1 0 0 0,-1-1 1 0 0,1 0-1 0 0,0 0 0 0 0,-1 0 1 0 0,1 0-1 0 0,-1 0 1 0 0,0-1-1 0 0,0 1 0 0 0,0-1 1 0 0,0 1-1 0 0,0-1 0 0 0,0 0 1 0 0,-1 0-1 0 0,1 0 0 0 0,-1 0 1 0 0,0 0-1 0 0,0 0 0 0 0,0 0 1 0 0,0 0-1 0 0,-1-1 1 0 0,1 1-1 0 0,-1 0 0 0 0,0 0 1 0 0,0-1-1 0 0,0 1 0 0 0,-1-3-27 0 0,-33-17 46 0 0,-43 17-350 0 0,32 31-2 0 0,39 12 206 0 0,25 18 134 0 0,-17-54-21 0 0,0 1 0 0 0,0-1 0 0 0,-1 1 1 0 0,1-1-1 0 0,0 0 0 0 0,1 0 0 0 0,-1 0 1 0 0,0 0-1 0 0,0 0 0 0 0,0 0 0 0 0,0-1 1 0 0,1 1-1 0 0,-1-1 0 0 0,0 1 0 0 0,1-1 1 0 0,-1 0-1 0 0,0 0 0 0 0,1 0 0 0 0,-1 0 1 0 0,0-1-1 0 0,1 1 0 0 0,-1 0 0 0 0,0-1 1 0 0,1 0-1 0 0,-1 1 0 0 0,0-1 0 0 0,0 0 1 0 0,0 0-1 0 0,0-1 0 0 0,0 1 0 0 0,0 0 1 0 0,1-1-14 0 0,5-5 29 0 0,0 0 1 0 0,-1 0 0 0 0,0-1 0 0 0,0 0-1 0 0,0 0 1 0 0,-1 0 0 0 0,-1-1 0 0 0,1 0-1 0 0,-1 0 1 0 0,0-3-30 0 0,-4 11 9 0 0,0-1-1 0 0,0 0 1 0 0,0 0 0 0 0,-1 0 0 0 0,1 1-1 0 0,0-1 1 0 0,-1 0 0 0 0,0 0 0 0 0,1 0-1 0 0,-1 0 1 0 0,0 0 0 0 0,0 0-1 0 0,0 0 1 0 0,0 0 0 0 0,0 0 0 0 0,-1 0-1 0 0,1 0 1 0 0,-1 0 0 0 0,1 0 0 0 0,-1 0-1 0 0,0 0 1 0 0,0 0 0 0 0,1 1-1 0 0,-1-1 1 0 0,-1 0 0 0 0,1 0 0 0 0,0 1-1 0 0,0-1 1 0 0,-1 1 0 0 0,1-1 0 0 0,0 1-1 0 0,-1 0 1 0 0,1 0 0 0 0,-1-1-1 0 0,0 1 1 0 0,0 0 0 0 0,1 0 0 0 0,-1 0-1 0 0,0 1 1 0 0,0-1 0 0 0,0 0 0 0 0,0 1-1 0 0,0-1 1 0 0,0 1 0 0 0,0 0-1 0 0,0 0-8 0 0,1 0-7 0 0,-4-1-13 0 0,1 1 0 0 0,-1 0 1 0 0,0 0-1 0 0,0 0 0 0 0,1 0 0 0 0,-1 1 0 0 0,0 0 1 0 0,1 0-1 0 0,-1 1 0 0 0,1-1 0 0 0,-1 1 0 0 0,1 0 1 0 0,0 0-1 0 0,-1 0 0 0 0,1 0 0 0 0,0 1 0 0 0,0 0 20 0 0,-21 26-172 0 0,25-28 143 0 0,0-1 8 0 0,0 0-2 0 0,0 0 22 0 0,-10 15-760 0 0,10-14 339 0 0,-7 1-6658 0 0,7-5-1546 0 0</inkml:trace>
  <inkml:trace contextRef="#ctx0" brushRef="#br0" timeOffset="-8739.677">1233 2688 0 0 0,'3'0'25'0'0,"-3"0"171"0"0,0 0 307 0 0,0 0 89 0 0,2-2 11395 0 0,-4-4-6201 0 0,-3-4-4363 0 0,-4-6-3773 0 0,3 6 3544 0 0,-12-42-820 0 0,-4 33-36 0 0,1 5-51 0 0,17 13-276 0 0,1 0 0 0 0,0 0-1 0 0,0-1 1 0 0,0 1 0 0 0,0-1 0 0 0,0 0 0 0 0,0 0 0 0 0,0 0-1 0 0,1 0 1 0 0,-1 0 0 0 0,1-1 0 0 0,-1 1 0 0 0,1-1 0 0 0,0 1-1 0 0,0-1 1 0 0,0 0 0 0 0,-1-3-11 0 0,-28-28 375 0 0,-3-3-76 0 0,-12-6-1 0 0,-3-13-128 0 0,8 8 27 0 0,-5 8-46 0 0,-24-19 377 0 0,34 33 87 0 0,4-11-249 0 0,-3-7-48 0 0,-13-11-16 0 0,34 37-235 0 0,-21-12 131 0 0,-50-50 232 0 0,36 42-288 0 0,6 6-60 0 0,4-6-12 0 0,-9 5-4 0 0,1-4-51 0 0,23 18-10 0 0,-46-47 21 0 0,20 19 18 0 0,14 11 10 0 0,6 6 66 0 0,7 4-92 0 0,-5-10 60 0 0,28 36-89 0 0,0 0 1 0 0,0 1-1 0 0,-1-1 0 0 0,1 0 0 0 0,0 0 0 0 0,-1 1 0 0 0,1-1 0 0 0,0 0 0 0 0,-1 0 0 0 0,1 1 0 0 0,0-1 0 0 0,-1 0 0 0 0,1 0 0 0 0,0 0 0 0 0,-1 0 0 0 0,1 0 0 0 0,0 0 0 0 0,-1 1 0 0 0,1-1 0 0 0,-1 0 0 0 0,1 0 0 0 0,0 0 0 0 0,-1 0 0 0 0,1 0 0 0 0,-1 0 0 0 0,1-1 0 0 0,0 1 0 0 0,-1 0 0 0 0,1 0 0 0 0,-1 0 0 0 0,1 0 0 0 0,0 0 0 0 0,-1 0 0 0 0,1-1 0 0 0,0 1 0 0 0,-1 0 0 0 0,1 0 0 0 0,0-1 0 0 0,0 1 0 0 0,-1 0 1 0 0,1 0-1 0 0,0-1 0 0 0,-1 1 0 0 0,1 0 0 0 0,0-1 0 0 0,0 1 0 0 0,0 0 0 0 0,0-1 0 0 0,-1 1 0 0 0,1-1 0 0 0,0 1 0 0 0,0 0 0 0 0,0-1 0 0 0,0 1 0 0 0,0 0 0 0 0,0-1 0 0 0,0 1 0 0 0,0-1 0 0 0,0 1 0 0 0,0 0 0 0 0,0-1 0 0 0,0 1 0 0 0,0-1 1 0 0,15 92 172 0 0,7 54-139 0 0,-18-95 0 0 0,-4-49-35 0 0,0-1 8 0 0,0 0-1 0 0,0 0-10 0 0,0 0-1 0 0,0 0 13 0 0,0 0 8 0 0,0 0 1 0 0,0 0 1 0 0,0 0 3 0 0,0 0-8 0 0,0 0 1 0 0,0 0-1 0 0,0 0 10 0 0,0 0 0 0 0,0 0-6 0 0,0 0-10 0 0,0 0-14 0 0,0 0 12 0 0,0 0 6 0 0,0 0 4 0 0,50-22-56 0 0,32-22 114 0 0,14-22-68 0 0,21 28-78 0 0,-65 6 76 0 0,-19 20-50 0 0,-33 12 47 0 0,0 0 16 0 0,0 0-3 0 0,0 0-18 0 0,0 0-3 0 0,0 0 16 0 0,0 0-7 0 0,0 0 6 0 0,0 0-19 0 0,0 0-14 0 0,-33-3 1327 0 0,-64-5-1145 0 0,53-3-39 0 0,-10-3 40 0 0,17 3-26 0 0,4 0 7 0 0,9 6-69 0 0,23 3-52 0 0,0 1 0 0 0,1 1 3 0 0,0 0 7 0 0,0 0-8 0 0,-30-18 107 0 0,5 3-125 0 0,25 15-4 0 0,0 0-5 0 0,0 0-2 0 0,-26 0 112 0 0,24 37-334 0 0,-18 58 233 0 0,4-4-43 0 0,15-79-14 0 0,6-8-238 0 0,3-8 249 0 0,17-15 30 0 0,55-35-34 0 0,-17 39-40 0 0,-3-22 90 0 0,-39 30-6 0 0,-21 7 12 0 0,0 0-20 0 0,0 0 14 0 0,0 0-5 0 0,0 0 10 0 0,0 0 43 0 0,0 0-28 0 0,0 0-16 0 0,0 0-30 0 0,0 0 30 0 0,0 0 6 0 0,0 0 5 0 0,0 0 8 0 0,0 0 22 0 0,0 0-9 0 0,0 0-15 0 0,-12 1-23 0 0,-133 82 24 0 0,144-83-26 0 0,-1 0 1 0 0,1 0-1 0 0,0 0 0 0 0,0 0 0 0 0,0 0 0 0 0,0-1 0 0 0,-1 1 0 0 0,1 0 1 0 0,0-1-1 0 0,0 1 0 0 0,0 0 0 0 0,0-1 0 0 0,0 0 0 0 0,0 1 0 0 0,0-1 1 0 0,0 1-1 0 0,0-1 0 0 0,0 0 0 0 0,1 0 0 0 0,-1 0 0 0 0,0 0 1 0 0,0 1-1 0 0,1-1 0 0 0,-1 0 0 0 0,0 0 0 0 0,1 0 0 0 0,-1 0 0 0 0,1 0 1 0 0,0-1-1 0 0,-1 1 0 0 0,1 0 0 0 0,0 0 0 0 0,-1 0 0 0 0,1 0 0 0 0,0-1 4 0 0,-4-5-10 0 0,3-8 13 0 0,1 15-17 0 0,0 0 12 0 0,0 0-17 0 0,0-36-229 0 0,11 25 64 0 0,-11 10 192 0 0,0 1-3 0 0,0 0-6 0 0,0 0 11 0 0,0 0-4 0 0,0 0-14 0 0,0 0 14 0 0,0 0 17 0 0,0 0 5 0 0,0 0-13 0 0,0 0-19 0 0,0 0-4 0 0,0 0 0 0 0,0 0-2 0 0,0 0-4 0 0,0 0-2 0 0,0 0 1 0 0,34-7-485 0 0,-2-1 476 0 0,-31 8 31 0 0,0 0 10 0 0,-1 0 0 0 0,0 0 23 0 0,0 0 0 0 0,0 0-4 0 0,0 0 8 0 0,-32 19 154 0 0,-22-5-178 0 0,67-10-12542 0 0,-8-4 1031 0 0</inkml:trace>
  <inkml:trace contextRef="#ctx0" brushRef="#br0" timeOffset="-7160.113">1218 1683 5593 0 0,'0'0'2174'0'0,"0"0"-272"0"0,0 0-49 0 0,0 0 159 0 0,0 0 5 0 0,0 0-258 0 0,0 0-457 0 0,0 0-431 0 0,0 0-334 0 0,0 0-201 0 0,0 0-102 0 0,1-3-33 0 0,0 3-159 0 0,0-1 1 0 0,0 1-1 0 0,-1-1 1 0 0,1 1-1 0 0,0 0 0 0 0,0-1 1 0 0,-1 1-1 0 0,1 0 1 0 0,0-1-1 0 0,0 1 0 0 0,0 0 1 0 0,0 0-1 0 0,0 0 0 0 0,-1 0 1 0 0,1 0-1 0 0,0 0 1 0 0,0 0-1 0 0,0 0 0 0 0,0 0 1 0 0,0 0-1 0 0,0 0 1 0 0,-1 0-1 0 0,1 1 0 0 0,0-1 1 0 0,0 0-1 0 0,0 1 0 0 0,0-1 1 0 0,-1 1-1 0 0,1-1 1 0 0,0 1-1 0 0,-1-1 0 0 0,1 1 1 0 0,0-1-1 0 0,-1 1 0 0 0,1 0 1 0 0,0-1-1 0 0,-1 1 1 0 0,1 0-1 0 0,-1-1 0 0 0,0 1 1 0 0,1 0-1 0 0,-1 0 1 0 0,1 0-1 0 0,-1-1 0 0 0,0 1 1 0 0,0 0-1 0 0,1 0 0 0 0,-1 0 1 0 0,0 0-1 0 0,0 0-42 0 0,13 16 241 0 0,-1 0-1 0 0,-1 1 1 0 0,0 1 0 0 0,-2 0-1 0 0,0 0 1 0 0,-1 1-1 0 0,-1 0 1 0 0,0 0-1 0 0,-2 1 1 0 0,3 20-241 0 0,19 102 307 0 0,-14-109-235 0 0,-12-31-66 0 0,1-44 1421 0 0,0 22-1415 0 0,1-1 0 0 0,1 1-1 0 0,0 0 1 0 0,2 0 0 0 0,0 1-1 0 0,1-1 1 0 0,1 1 0 0 0,4-7-12 0 0,12-30 42 0 0,2-8-8 0 0,-13 36-7 0 0,-2-1-1 0 0,-1-1 1 0 0,-1 0 0 0 0,-1 0-1 0 0,1-15-26 0 0,-9 44 6 0 0,0 0-1 0 0,0 0 1 0 0,-1 0-1 0 0,1 0 1 0 0,0 0-1 0 0,0 0 1 0 0,-1 0-1 0 0,1 0 1 0 0,0 0 0 0 0,0 0-1 0 0,0 0 1 0 0,-1 0-1 0 0,1 0 1 0 0,0 0-1 0 0,0 0 1 0 0,-1 0-1 0 0,1 0 1 0 0,0 0-1 0 0,0 0 1 0 0,0 0-1 0 0,-1 0 1 0 0,1 0-1 0 0,0 0 1 0 0,0 0 0 0 0,0-1-1 0 0,0 1 1 0 0,-1 0-1 0 0,1 0 1 0 0,0 0-1 0 0,0 0 1 0 0,0 0-1 0 0,0-1 1 0 0,-1 1-1 0 0,1 0-5 0 0,-9 29-57 0 0,9-28 41 0 0,0-1-5 0 0,0 0 18 0 0,0 0 6 0 0,0 0 43 0 0,0 0-31 0 0,0 0-22 0 0,0 0 17 0 0,0 0-5 0 0,0 0-13 0 0,0 0 9 0 0,0 0-3 0 0,-23 2-648 0 0,2 0-6006 0 0,19-3 232 0 0,0-2-5303 0 0</inkml:trace>
  <inkml:trace contextRef="#ctx0" brushRef="#br0" timeOffset="-6491.563">1159 1385 6377 0 0,'0'0'1847'0'0,"0"0"-224"0"0,0 0 10 0 0,0 0 201 0 0,0 0 79 0 0,0 0-140 0 0,0 0-326 0 0,0 0-347 0 0,0 0-257 0 0,0 0-172 0 0,0 0-71 0 0,0 0-44 0 0,0 0-29 0 0,1-16 1204 0 0,42 2-1029 0 0,1 1 1 0 0,0 3-1 0 0,1 1 0 0 0,22 0-702 0 0,103-23 239 0 0,-120 28-196 0 0,-50 4-27 0 0,0 0 0 0 0,0 0 3 0 0,0 0 7 0 0,0 0-4 0 0,0 0 6 0 0,0 0 2 0 0,0 0 20 0 0,0 0 2 0 0,0 0 6 0 0,0 0-6 0 0,0 0 4 0 0,0 0 6 0 0,0 0-5 0 0,0 0-2 0 0,0 0-7 0 0,0 0-3 0 0,0 0 15 0 0,0 0 1 0 0,0 0-7 0 0,0 0 2 0 0,0 0-16 0 0,0 0 8 0 0,0 0 16 0 0,-26-17 331 0 0,17 10-390 0 0,0 0 0 0 0,1 0 1 0 0,0 0-1 0 0,0-1 0 0 0,0-1 1 0 0,1 1-1 0 0,0-1 0 0 0,1 0 1 0 0,0-1-1 0 0,1 0 0 0 0,-1 0 1 0 0,2 0-1 0 0,0 0 0 0 0,0-1 1 0 0,0 1-1 0 0,2-1 0 0 0,-1 0 1 0 0,1 0-1 0 0,0-6-5 0 0,3-38-2524 0 0,3 38-801 0 0,2 0-3661 0 0,-2 9-5307 0 0</inkml:trace>
  <inkml:trace contextRef="#ctx0" brushRef="#br0" timeOffset="59475.809">1952 2441 0 0 0,'0'0'409'0'0,"17"-2"186"0"0,52-9 141 0 0,-56 8-250 0 0,1 0-1 0 0,-1-2 0 0 0,1 1 0 0 0,-1-1 0 0 0,-1-1 0 0 0,1-1 0 0 0,-1 1 1 0 0,4-5-486 0 0,9-4 658 0 0,530-296 6392 0 0,-410 237-5901 0 0,4 6 1 0 0,105-30-1150 0 0,-77 43-228 0 0,-143 47 1089 0 0,-49 23-53 0 0,-56 92-609 0 0,-77 95 332 0 0,135-185-436 0 0,10-14-69 0 0,1-1-1 0 0,-1 1 1 0 0,0 0-1 0 0,1 1 1 0 0,0-1-1 0 0,-1 0 1 0 0,1 1-1 0 0,0-1 1 0 0,1 1-1 0 0,-1 0 1 0 0,1-1-1 0 0,0 1 1 0 0,0 0-1 0 0,0 0 1 0 0,0 0-1 0 0,0 0 1 0 0,1 0-1 0 0,0 0 1 0 0,0 0-1 0 0,0 0 1 0 0,1 4-26 0 0,40 3 583 0 0,-32-11-389 0 0,144-36 1297 0 0,-116 23-1288 0 0,441-122 1405 0 0,-217 90-1285 0 0,-244 40 277 0 0,-11 4-2100 0 0,-2 0-4471 0 0,-4 1-2885 0 0</inkml:trace>
  <inkml:trace contextRef="#ctx0" brushRef="#br0" timeOffset="60776.65">4598 1550 5873 0 0,'0'0'1966'0'0,"0"0"-398"0"0,0 0-205 0 0,0 0 91 0 0,0 0 129 0 0,0 0-61 0 0,0 0-241 0 0,0 0-335 0 0,0 0-357 0 0,0 0-258 0 0,0 0-144 0 0,12 9 525 0 0,1 23-216 0 0,-2 1 1 0 0,-2 1-1 0 0,-1-1 1 0 0,-1 1-1 0 0,-2 1 1 0 0,-1-1-1 0 0,-2 29-496 0 0,0 1 140 0 0,1 44 32 0 0,-4 0 0 0 0,-10 49-172 0 0,10-152 21 0 0,1 1 32 0 0,0 1 0 0 0,-1-1 0 0 0,0 0 0 0 0,0 0-1 0 0,0 0 1 0 0,-1 0 0 0 0,0 0 0 0 0,0 0 0 0 0,-1 0 0 0 0,0-1 0 0 0,0 1 0 0 0,0-1-1 0 0,-4 5-52 0 0,6-10 33 0 0,0 0-1 0 0,0 0 1 0 0,0-1-1 0 0,0 1 1 0 0,0 0-1 0 0,0 0 1 0 0,0 0-1 0 0,0-1 1 0 0,1 1-1 0 0,-1 0 1 0 0,0-1-1 0 0,0 1 1 0 0,0-1-1 0 0,0 1 1 0 0,0-1-1 0 0,0 0 1 0 0,1 1-1 0 0,-1-1 1 0 0,0 0-1 0 0,1 0 1 0 0,-1 1-1 0 0,0-1 1 0 0,1 0-1 0 0,-1 0 1 0 0,1 0-1 0 0,-1 0 0 0 0,1 1 1 0 0,0-1-1 0 0,-1 0 1 0 0,1 0-1 0 0,0 0 1 0 0,-1 0-1 0 0,1 0 1 0 0,0 0-1 0 0,0 0 1 0 0,0 0-1 0 0,0 0 1 0 0,0 0-1 0 0,0 0 1 0 0,0 0-1 0 0,1 0 1 0 0,-1 0-1 0 0,0 0 1 0 0,1-1-33 0 0,-2-3 65 0 0,-1-25 5 0 0,1 1-1 0 0,2-1 0 0 0,0 0 0 0 0,3 1 0 0 0,0-1 1 0 0,2 1-1 0 0,1 1 0 0 0,1-1 0 0 0,10-23-69 0 0,-7 16 52 0 0,10-31-33 0 0,3 2 1 0 0,3 1-1 0 0,2 1 0 0 0,3 2 0 0 0,3 1 0 0 0,3 2 0 0 0,1 1 1 0 0,46-48-20 0 0,-60 78 13 0 0,1 2 0 0 0,1 1 0 0 0,1 1 0 0 0,1 1 0 0 0,1 1 1 0 0,1 2-1 0 0,1 2 0 0 0,1 0-13 0 0,-22 12 10 0 0,0 1 1 0 0,0 0-1 0 0,1 0 0 0 0,-1 1 1 0 0,1 1-1 0 0,0 0 1 0 0,-1 0-1 0 0,1 2 0 0 0,7-1-10 0 0,-14 1 8 0 0,-1 0-1 0 0,0 1 0 0 0,0-1 1 0 0,0 1-1 0 0,0 0 0 0 0,0 0 1 0 0,0 0-1 0 0,0 0 0 0 0,0 1 1 0 0,-1 0-1 0 0,1-1 0 0 0,0 2 1 0 0,-1-1-1 0 0,1 0 0 0 0,-1 1 1 0 0,0-1-1 0 0,0 1 0 0 0,0 0 1 0 0,0 0-1 0 0,0 0 0 0 0,-1 0 1 0 0,1 1-1 0 0,-1-1 0 0 0,0 1 1 0 0,0-1-1 0 0,0 1 0 0 0,-1 0 1 0 0,2 3-8 0 0,-1 12 41 0 0,-1 0 0 0 0,0-1 0 0 0,-1 1 0 0 0,-2 0 0 0 0,1-1 0 0 0,-2 1 0 0 0,-1-1-1 0 0,0 0 1 0 0,-1 0 0 0 0,-1 0 0 0 0,-1-1 0 0 0,0 1 0 0 0,-1-2 0 0 0,-1 1 0 0 0,-1-1 0 0 0,0 0 0 0 0,-1-1 0 0 0,-2 1-41 0 0,0 6 39 0 0,-2-1 0 0 0,0 0-1 0 0,-1-1 1 0 0,-1-1 0 0 0,-1 0-1 0 0,-1-1 1 0 0,-1-2 0 0 0,0 1-1 0 0,-1-2 1 0 0,0-1 0 0 0,-1-1-1 0 0,-1 0 1 0 0,-16 5-39 0 0,33-15-10 0 0,-1-1 0 0 0,-1 1 0 0 0,1-1 0 0 0,0-1 0 0 0,-1 1 0 0 0,1-1 1 0 0,0-1-1 0 0,-1 1 0 0 0,1-1 0 0 0,-1 0 0 0 0,1-1 0 0 0,-1 0 0 0 0,1 0 0 0 0,-1 0 0 0 0,1-1 0 0 0,0-1 0 0 0,0 1 1 0 0,0-1-1 0 0,0 0 0 0 0,0 0 0 0 0,1-1 0 0 0,-1 0 0 0 0,0-1 10 0 0,2-1-127 0 0,0 1-1 0 0,1-1 1 0 0,0 0-1 0 0,0 0 1 0 0,1 0-1 0 0,-1-1 1 0 0,2 0 0 0 0,-1 1-1 0 0,0-1 1 0 0,1 0-1 0 0,1 0 1 0 0,-1 0-1 0 0,1 0 1 0 0,0 0-1 0 0,1-7 128 0 0,2-26-4079 0 0,8 1-4877 0 0,-8 31-2431 0 0</inkml:trace>
  <inkml:trace contextRef="#ctx0" brushRef="#br0" timeOffset="62009.039">5883 1300 11466 0 0,'0'0'1614'0'0,"0"0"-302"0"0,0 0-70 0 0,0 0 54 0 0,0 0-14 0 0,0 0-130 0 0,0 0-182 0 0,0 0-177 0 0,0 0-133 0 0,-34 10-113 0 0,-106 35-121 0 0,77-11 42 0 0,53-24-356 0 0,0-2-80 0 0,0 1 1 0 0,1 0 0 0 0,0 0-1 0 0,1 1 1 0 0,0 0 0 0 0,0 0-1 0 0,1 1 1 0 0,0 0 0 0 0,1 0-1 0 0,0 1 1 0 0,1-1 0 0 0,0 1-1 0 0,1 1 1 0 0,1-1 0 0 0,0 0-1 0 0,0 1 1 0 0,1 0 0 0 0,1 0-1 0 0,0-1 1 0 0,1 10-33 0 0,0-20 4 0 0,1 0 0 0 0,-1 0 0 0 0,1 0-1 0 0,0 0 1 0 0,0 0 0 0 0,0 0 0 0 0,0-1 0 0 0,0 1 0 0 0,0 0-1 0 0,1-1 1 0 0,-1 1 0 0 0,0-1 0 0 0,1 0 0 0 0,-1 1 0 0 0,1-1-1 0 0,-1 0 1 0 0,1 0 0 0 0,0 0 0 0 0,0 0 0 0 0,-1 0 0 0 0,1 0-1 0 0,0 0 1 0 0,0-1 0 0 0,0 1 0 0 0,0-1 0 0 0,0 1 0 0 0,0-1-1 0 0,0 0 1 0 0,0 0 0 0 0,0 0 0 0 0,0 0 0 0 0,0 0 0 0 0,0 0-1 0 0,0 0 1 0 0,2-1-4 0 0,71-19 545 0 0,-39-4-375 0 0,-1-1 1 0 0,-2-1 0 0 0,0-2-1 0 0,-2-2 1 0 0,9-11-171 0 0,79-71 124 0 0,-69 82-310 0 0,-48 68 47 0 0,-5 108-9 0 0,5-141 147 0 0,1 0 0 0 0,-1 1 0 0 0,1-1 0 0 0,0 0 0 0 0,1 0 0 0 0,-1-1 0 0 0,1 1 0 0 0,0-1 0 0 0,0 0 0 0 0,0 0 0 0 0,0 0 0 0 0,1 0 0 0 0,0-1 0 0 0,0 1 0 0 0,0-1 0 0 0,0-1-1 0 0,0 1 1 0 0,1-1 0 0 0,-1 0 0 0 0,1 0 0 0 0,-1 0 0 0 0,1-1 0 0 0,0 0 0 0 0,0 0 0 0 0,-1 0 0 0 0,1-1 0 0 0,0 0 0 0 0,0 0 0 0 0,0-1 0 0 0,0 1 0 0 0,-1-1 0 0 0,1 0 0 0 0,0-1 0 0 0,-1 0 0 0 0,1 0 0 0 0,-1 0 0 0 0,1 0 0 0 0,-1-1 0 0 0,0 0 0 0 0,0 0 1 0 0,26-15 38 0 0,-2-2 1 0 0,0 0-1 0 0,-1-2 1 0 0,-2-2 0 0 0,0 0-1 0 0,-1-2 1 0 0,-2 0-1 0 0,0-2 1 0 0,-2 0 0 0 0,-1-2-1 0 0,-2 0 1 0 0,-1-1-1 0 0,-1-1 1 0 0,-1 0 0 0 0,-2-1-1 0 0,-2-1-38 0 0,2-57-121 0 0,-13 89 114 0 0,0-1 0 0 0,-1 1 0 0 0,1-1 0 0 0,-1 1 0 0 0,0-1 0 0 0,1 1 0 0 0,-1 0 0 0 0,-1-1 0 0 0,1 1 0 0 0,0 0-1 0 0,0 0 1 0 0,-1 0 0 0 0,1 0 0 0 0,-1 0 0 0 0,0 0 0 0 0,1 0 0 0 0,-1 1 0 0 0,0-1 0 0 0,0 1 0 0 0,0-1 0 0 0,0 1-1 0 0,-1 0 1 0 0,1-1 0 0 0,0 1 0 0 0,-1 0 0 0 0,1 1 0 0 0,0-1 0 0 0,-1 0 0 0 0,1 1 0 0 0,-1-1 0 0 0,1 1 0 0 0,-1 0-1 0 0,0 0 8 0 0,-9 0-42 0 0,1 1 0 0 0,0 0 0 0 0,-1 1 0 0 0,1 1-1 0 0,0 0 1 0 0,0 0 0 0 0,0 1 0 0 0,0 0-1 0 0,1 1 1 0 0,0 0 0 0 0,0 1 0 0 0,0 0 0 0 0,1 0-1 0 0,-1 1 1 0 0,2 1 0 0 0,-1-1 0 0 0,1 1 0 0 0,0 1-1 0 0,1 0 1 0 0,0 0 0 0 0,0 0 0 0 0,1 1 0 0 0,0 0-1 0 0,0 0 1 0 0,1 0 0 0 0,0 3 42 0 0,4-11-5 0 0,0 0 0 0 0,0 0 1 0 0,0 0-1 0 0,0 0 0 0 0,0 0 0 0 0,1 0 0 0 0,-1 0 1 0 0,1 0-1 0 0,0 0 0 0 0,-1 0 0 0 0,1 0 1 0 0,0 0-1 0 0,0 0 0 0 0,0 0 0 0 0,0 0 0 0 0,1 1 1 0 0,-1-1-1 0 0,1 0 0 0 0,-1 0 0 0 0,1 0 1 0 0,0 0-1 0 0,-1 0 0 0 0,1-1 0 0 0,0 1 0 0 0,0 0 1 0 0,0 0-1 0 0,1 0 0 0 0,-1-1 0 0 0,0 1 1 0 0,1-1-1 0 0,-1 1 0 0 0,1-1 0 0 0,-1 1 0 0 0,1-1 1 0 0,0 0-1 0 0,0 0 0 0 0,0 0 0 0 0,-1 0 1 0 0,1 0-1 0 0,0 0 0 0 0,0-1 0 0 0,0 1 0 0 0,0 0 1 0 0,0-1-1 0 0,0 0 0 0 0,1 1 5 0 0,105 2 34 0 0,-95-4-20 0 0,244-46 373 0 0,-255 47-387 0 0,0 0 0 0 0,-1 0 0 0 0,1 0 0 0 0,0 0 0 0 0,0 1 0 0 0,-1-1 0 0 0,1 1 1 0 0,0-1-1 0 0,-1 1 0 0 0,1-1 0 0 0,0 1 0 0 0,-1 0 0 0 0,1 0 0 0 0,-1 0 0 0 0,0 0 0 0 0,1 0 1 0 0,-1 0-1 0 0,0 0 0 0 0,1 1 0 0 0,-1-1 0 0 0,0 0 0 0 0,0 1 0 0 0,0-1 0 0 0,0 1 1 0 0,0-1-1 0 0,0 1 0 0 0,-1-1 0 0 0,1 1 0 0 0,0 0 0 0 0,-1-1 0 0 0,1 1 0 0 0,-1 0 0 0 0,0-1 1 0 0,0 1-1 0 0,1 0 0 0 0,-1 0 0 0 0,0-1 0 0 0,0 1 0 0 0,-1 0 0 0 0,1 0 0 0 0,0-1 0 0 0,-1 1 1 0 0,1 0-1 0 0,-1 0 0 0 0,0 0 0 0 0,1 1 0 0 0,-14 158-204 0 0,14-157 185 0 0,0-1 1 0 0,1 0-1 0 0,-1 0 1 0 0,1 1-1 0 0,0-1 1 0 0,0 0-1 0 0,1 0 0 0 0,-1 0 1 0 0,0 0-1 0 0,1 0 1 0 0,0 0-1 0 0,0 0 1 0 0,0-1-1 0 0,0 1 1 0 0,0-1-1 0 0,0 1 0 0 0,1-1 1 0 0,-1 0-1 0 0,1 0 1 0 0,0 0-1 0 0,-1 0 1 0 0,1 0-1 0 0,0-1 1 0 0,0 1-1 0 0,0-1 0 0 0,0 0 1 0 0,1 0-1 0 0,-1 0 1 0 0,0 0-1 0 0,0 0 1 0 0,1-1-1 0 0,-1 1 1 0 0,1-1 18 0 0,6 1-11 0 0,-1 0 1 0 0,1 0 0 0 0,0-1 0 0 0,0 0 0 0 0,0-1 0 0 0,-1 0 0 0 0,1 0 0 0 0,0-1-1 0 0,-1-1 1 0 0,9-2 10 0 0,-4-2 71 0 0,0-1 0 0 0,0 0 0 0 0,-1 0 0 0 0,-1-2 0 0 0,1 1 0 0 0,-2-2 0 0 0,1 0 0 0 0,-1 0 0 0 0,-1-1 0 0 0,0 0-1 0 0,-1 0 1 0 0,0-2 0 0 0,-1 1 0 0 0,0-1 0 0 0,3-10-71 0 0,7-16 157 0 0,-2-2-1 0 0,-2 0 1 0 0,-2-1-1 0 0,6-41-156 0 0,43-311-76 0 0,-58 373 83 0 0,0-1-1 0 0,-2 1 0 0 0,-1 0 1 0 0,0 0-1 0 0,-2 0 1 0 0,0 0-1 0 0,-1 0 1 0 0,-2 0-1 0 0,0 0 1 0 0,-1 1-1 0 0,-2 0 0 0 0,-8-19-6 0 0,15 38 5 0 0,0 0 0 0 0,0 0 1 0 0,0 0-1 0 0,0 0 0 0 0,0 0 0 0 0,0 0 0 0 0,-1 0 0 0 0,1 1 0 0 0,0-1 0 0 0,-1 0 0 0 0,0 1 0 0 0,1-1 0 0 0,-1 1 0 0 0,0 0 0 0 0,0 0 0 0 0,0-1 0 0 0,0 1 0 0 0,0 0 0 0 0,0 1 0 0 0,0-1 0 0 0,0 0 0 0 0,0 1 0 0 0,0-1 0 0 0,0 1 1 0 0,-1-1-1 0 0,1 1 0 0 0,0 0 0 0 0,0 0 0 0 0,-1 0 0 0 0,1 0 0 0 0,0 1 0 0 0,0-1 0 0 0,0 0 0 0 0,-1 1 0 0 0,1 0 0 0 0,0-1 0 0 0,0 1 0 0 0,0 0 0 0 0,0 0 0 0 0,0 0 0 0 0,0 0 0 0 0,0 1 0 0 0,1-1 0 0 0,-1 0 0 0 0,0 1 0 0 0,0 1-5 0 0,-7 7 6 0 0,0 2-1 0 0,1-1 0 0 0,1 1 0 0 0,0 0 0 0 0,0 1 0 0 0,1 0 1 0 0,1 0-1 0 0,0 0 0 0 0,1 0 0 0 0,1 1 0 0 0,0-1 0 0 0,0 1 0 0 0,2 0 1 0 0,-1 0-1 0 0,2 11-5 0 0,-1-2 33 0 0,1-1 1 0 0,1 0-1 0 0,2 1 1 0 0,0-1 0 0 0,1 0-1 0 0,7 21-33 0 0,96 274 506 0 0,-36-52-356 0 0,-62-188-1951 0 0,-10-78 1574 0 0,-8-31-4519 0 0,7 17-2572 0 0,2 8-3754 0 0</inkml:trace>
  <inkml:trace contextRef="#ctx0" brushRef="#br0" timeOffset="62293.789">6812 851 13723 0 0,'0'0'1140'0'0,"0"0"-298"0"0,0 0-25 0 0,0 0 162 0 0,0 0 177 0 0,0 0 70 0 0,0 0-71 0 0,0 0-88 0 0,0 0-88 0 0,0 0-137 0 0,0 0-129 0 0,0 0-99 0 0,32-1-85 0 0,99-3-60 0 0,-28-17 295 0 0,225-56 135 0 0,-220 66-2687 0 0,-102 13-705 0 0,-3 3-4931 0 0,-3-1-4712 0 0</inkml:trace>
  <inkml:trace contextRef="#ctx0" brushRef="#br0" timeOffset="62544.712">7817 1005 18052 0 0,'0'0'784'0'0,"0"0"-400"0"0,0 0-56 0 0,0 0 88 0 0,0 0 88 0 0,0 0 16 0 0,0 0-103 0 0,0 0-185 0 0,0 0-112 0 0,0 0-72 0 0,0 0-80 0 0,0 0-40 0 0,0 0-104 0 0,72 174-200 0 0,-68-174-321 0 0,-4 0-1199 0 0,0 0-3825 0 0,0 0-6602 0 0</inkml:trace>
  <inkml:trace contextRef="#ctx0" brushRef="#br0" timeOffset="62716.947">7670 630 18044 0 0,'0'0'1640'0'0,"0"0"-680"0"0,0 0-335 0 0,0 0-105 0 0,0 0-80 0 0,0 0-104 0 0,0 0-128 0 0,0 0-312 0 0,0 0-208 0 0,0 0-136 0 0,0 0-216 0 0,0 0-233 0 0,0 0-1255 0 0,0 0-7050 0 0</inkml:trace>
  <inkml:trace contextRef="#ctx0" brushRef="#br0" timeOffset="62982.602">8270 711 16692 0 0,'0'0'1415'0'0,"0"0"-271"0"0,0 0-115 0 0,0 0-82 0 0,0 0-147 0 0,0 0-198 0 0,0 0-217 0 0,0 0-146 0 0,0 0-91 0 0,0 0-41 0 0,0 0-47 0 0,0 0-31 0 0,-26 16-12 0 0,-79 51-26 0 0,103-66 8 0 0,0 0 1 0 0,0 0-1 0 0,0 0 1 0 0,1 0-1 0 0,-1 0 0 0 0,0 1 1 0 0,0-1-1 0 0,1 1 0 0 0,-1-1 1 0 0,1 1-1 0 0,-1-1 0 0 0,1 1 1 0 0,0 0-1 0 0,-1 0 1 0 0,1-1-1 0 0,0 1 0 0 0,0 0 1 0 0,1 0-1 0 0,-1 0 0 0 0,0 0 1 0 0,0 0-1 0 0,1 1 0 0 0,0-1 1 0 0,-1 0-1 0 0,1 0 1 0 0,0 0-1 0 0,0 1 1 0 0,0 6-3 0 0,-2-3-4 0 0,1 0 0 0 0,0 1 0 0 0,1-1 0 0 0,-1 1 0 0 0,1-1 0 0 0,1 1 0 0 0,-1-1 0 0 0,1 0 0 0 0,0 1 0 0 0,0-1 0 0 0,1 0 0 0 0,0 0 0 0 0,0 0 0 0 0,0 0 0 0 0,1 0 0 0 0,0 0 0 0 0,0 0 0 0 0,0-1 0 0 0,1 0 0 0 0,0 0 0 0 0,0 0 0 0 0,0 0 0 0 0,1 0 0 0 0,0-1 0 0 0,0 0 0 0 0,0 0 0 0 0,0 0 0 0 0,0 0 0 0 0,1-1 0 0 0,0 0 0 0 0,-1 0 0 0 0,1-1 0 0 0,0 0 0 0 0,0 0 0 0 0,3 1 7 0 0,3-1-59 0 0,1-1 0 0 0,-1 0 1 0 0,1 0-1 0 0,0-1 0 0 0,-1-1 0 0 0,1 0 1 0 0,0-1-1 0 0,-1 0 0 0 0,0-1 1 0 0,1 0-1 0 0,-1-1 0 0 0,-1-1 1 0 0,1 0-1 0 0,0 0 0 0 0,-1-1 0 0 0,0 0 1 0 0,-1-1-1 0 0,1-1 0 0 0,-1 1 1 0 0,-1-2-1 0 0,1 1 0 0 0,1-4 59 0 0,32-34-3909 0 0,-8-5-3445 0 0,-27 38-3431 0 0</inkml:trace>
  <inkml:trace contextRef="#ctx0" brushRef="#br0" timeOffset="63291.074">8764 0 16860 0 0,'0'0'1018'0'0,"0"0"-127"0"0,0 0 70 0 0,0 0 104 0 0,0 0-9 0 0,0 0-157 0 0,0 0-281 0 0,0 0-205 0 0,0 0-29 0 0,0 0 43 0 0,0 0 54 0 0,0 0 21 0 0,-1 13-35 0 0,4 96 559 0 0,40 358-25 0 0,-24-268-1380 0 0,-2-145-919 0 0,-8-48-2860 0 0,2-3-3821 0 0,-6-3-3731 0 0</inkml:trace>
  <inkml:trace contextRef="#ctx0" brushRef="#br0" timeOffset="63660.712">9009 659 0 0 0,'0'0'1914'0'0,"0"0"269"0"0,0 0 385 0 0,0 0 266 0 0,0 0 15 0 0,0 0-214 0 0,0 0-342 0 0,0 0-376 0 0,0 0-346 0 0,35 7-289 0 0,110 15-230 0 0,-140-21-968 0 0,0 0 0 0 0,-1 0 0 0 0,1 0 0 0 0,0-1 0 0 0,0 0 0 0 0,0 0 0 0 0,0 0-1 0 0,0-1 1 0 0,0 0 0 0 0,0 1 0 0 0,-1-2 0 0 0,1 1 0 0 0,0-1 0 0 0,-1 1 0 0 0,1-1 0 0 0,0-1-84 0 0,7-3 255 0 0,4 1-133 0 0,-1-2 0 0 0,0 1 0 0 0,0-2 1 0 0,-1 0-1 0 0,0 0 0 0 0,0-1 0 0 0,-1-1 0 0 0,0 0 1 0 0,-1-1-1 0 0,0-1 0 0 0,-1 0 0 0 0,0 0 0 0 0,-1-1 1 0 0,0 0-1 0 0,-1-1 0 0 0,-1 0 0 0 0,0-1 0 0 0,-1 1 0 0 0,0-1 1 0 0,-2-1-1 0 0,4-12-122 0 0,-7 24-14 0 0,-1 1 1 0 0,0-1-1 0 0,0 0 1 0 0,0 1 0 0 0,0-1-1 0 0,-1 0 1 0 0,1 0-1 0 0,-1 1 1 0 0,0-1-1 0 0,0 0 1 0 0,-1 0-1 0 0,1 0 1 0 0,-1 1 0 0 0,0-1-1 0 0,0 0 1 0 0,0 1-1 0 0,0-1 1 0 0,0 1-1 0 0,-1-1 1 0 0,0 1-1 0 0,0-1 1 0 0,0 1 0 0 0,0 0-1 0 0,0 0 1 0 0,-1 0-1 0 0,1 0 1 0 0,-1 1-1 0 0,0-1 1 0 0,0 1-1 0 0,0-1 1 0 0,0 1 0 0 0,0 0-1 0 0,0 0 1 0 0,0 0-1 0 0,-1 1 1 0 0,0-1 13 0 0,-4 0-28 0 0,0 1 1 0 0,0 0 0 0 0,0 0-1 0 0,0 1 1 0 0,0 0 0 0 0,-1 0-1 0 0,1 1 1 0 0,0 0-1 0 0,0 0 1 0 0,0 1 0 0 0,0 0-1 0 0,0 1 1 0 0,1-1 0 0 0,-1 1-1 0 0,1 1 1 0 0,-1 0 0 0 0,1 0-1 0 0,0 0 1 0 0,1 1 0 0 0,-1 0-1 0 0,0 0 28 0 0,-8 8-30 0 0,1 0 0 0 0,0 1 0 0 0,0 1 0 0 0,1 0 0 0 0,1 1 0 0 0,1 0 0 0 0,0 1 0 0 0,-1 3 30 0 0,3-4-7 0 0,1 0 1 0 0,0 1-1 0 0,1 0 1 0 0,0 0-1 0 0,2 1 0 0 0,0-1 1 0 0,1 1-1 0 0,1 0 1 0 0,0 1-1 0 0,2-1 1 0 0,0 0-1 0 0,1 1 1 0 0,2 17 6 0 0,0-27 15 0 0,1 0 1 0 0,0-1 0 0 0,0 0 0 0 0,1 1 0 0 0,0-1 0 0 0,0 0 0 0 0,1-1 0 0 0,0 1 0 0 0,0-1 0 0 0,0 0 0 0 0,1 0 0 0 0,1-1 0 0 0,-1 0-1 0 0,1 0 1 0 0,0 0 0 0 0,0-1 0 0 0,0 0 0 0 0,1 0 0 0 0,3 0-16 0 0,9 6 46 0 0,1-1 0 0 0,0-1 0 0 0,1-1 0 0 0,0-1 0 0 0,0-1 0 0 0,23 3-46 0 0,131 0-949 0 0,-104-17-5257 0 0,-51 7-5717 0 0</inkml:trace>
  <inkml:trace contextRef="#ctx0" brushRef="#br0" timeOffset="72499.308">4675 3288 0 0 0,'-4'-29'101'0'0,"4"29"473"0"0,-2-6 9424 0 0,-1-3-681 0 0,-4-109-6507 0 0,10 61-2643 0 0,3 1 1 0 0,2 1-1 0 0,3-1 1 0 0,3 2-1 0 0,1 0 1 0 0,9-14-168 0 0,27-58 15 0 0,-45 159-537 0 0,-2 331 929 0 0,-4-356-408 0 0,0 0 1 0 0,1 0-1 0 0,0 0 0 0 0,1 0 1 0 0,0-1-1 0 0,0 1 0 0 0,0 0 1 0 0,1-1-1 0 0,0 0 0 0 0,1 0 1 0 0,0 0-1 0 0,0 0 0 0 0,0 0 1 0 0,6 6 0 0 0,-8-13 8 0 0,0 1 0 0 0,0-1-1 0 0,0 0 1 0 0,0 0 0 0 0,0 1 0 0 0,0-1 0 0 0,0 0 0 0 0,0-1 0 0 0,0 1 0 0 0,0 0 0 0 0,0-1-1 0 0,0 1 1 0 0,0-1 0 0 0,0 1 0 0 0,0-1 0 0 0,0 0 0 0 0,0 0 0 0 0,0 0 0 0 0,-1 0 0 0 0,1 0 0 0 0,0 0-1 0 0,-1-1 1 0 0,1 1 0 0 0,-1-1 0 0 0,1 1 0 0 0,-1-1 0 0 0,0 1 0 0 0,1-1 0 0 0,-1 0 0 0 0,0 1-1 0 0,0-1 1 0 0,0 0 0 0 0,0 0 0 0 0,-1 0 0 0 0,1 0 0 0 0,0 0 0 0 0,-1-2-8 0 0,115-298 380 0 0,-68 160-387 0 0,-12 47-39 0 0,-18 160-196 0 0,1 200 541 0 0,3-147-335 0 0,-9-104-433 0 0,-6-11-2459 0 0,-1-6-3999 0 0,-3 0-3540 0 0</inkml:trace>
  <inkml:trace contextRef="#ctx0" brushRef="#br0" timeOffset="72801.9">5527 2526 9146 0 0,'0'0'904'0'0,"0"0"-330"0"0,0 0-85 0 0,0 0 183 0 0,-17 36 211 0 0,-55 116 104 0 0,37-42 769 0 0,32-10 58 0 0,4-97-1755 0 0,-1-1 0 0 0,0 1 1 0 0,1 0-1 0 0,0-1 0 0 0,0 1 0 0 0,0 0 1 0 0,0-1-1 0 0,0 1 0 0 0,0-1 0 0 0,1 1 1 0 0,-1-1-1 0 0,1 0 0 0 0,-1 0 0 0 0,1 0 1 0 0,0 0-1 0 0,0 0 0 0 0,0 0 0 0 0,0 0 1 0 0,0 0-1 0 0,1-1 0 0 0,-1 1 0 0 0,0-1 1 0 0,1 0-1 0 0,-1 0 0 0 0,1 1 0 0 0,0-2 1 0 0,-1 1-1 0 0,1 0 0 0 0,0 0 0 0 0,-1-1 1 0 0,1 0-1 0 0,0 1 0 0 0,2-1-59 0 0,4-4 150 0 0,0 1 0 0 0,-1-2 0 0 0,1 1 0 0 0,-1-1-1 0 0,0 0 1 0 0,0-1 0 0 0,-1 0 0 0 0,1 0 0 0 0,-1 0 0 0 0,-1-1 0 0 0,1 0 0 0 0,-1-1-1 0 0,-1 1 1 0 0,1-1 0 0 0,-1 0 0 0 0,0 0 0 0 0,-1-1 0 0 0,0 0 0 0 0,-1 1 0 0 0,1-1-1 0 0,0-6-149 0 0,4-6 97 0 0,-1 0-1 0 0,0 0 1 0 0,-2-1-1 0 0,0 0 1 0 0,-2-1-1 0 0,0 1 1 0 0,-2-1-1 0 0,0 1 1 0 0,-1-1-1 0 0,-2 1 1 0 0,0-2-97 0 0,1 16-47 0 0,0 1-1 0 0,-1 0 1 0 0,0 0 0 0 0,0 0-1 0 0,0 1 1 0 0,-1-1 0 0 0,0 0-1 0 0,0 1 1 0 0,0 0 0 0 0,-1 0-1 0 0,0 0 1 0 0,0 0 0 0 0,-1 0-1 0 0,0 1 1 0 0,0 0 0 0 0,0 0 0 0 0,0 0-1 0 0,-1 1 1 0 0,-4-3 47 0 0,-52-3-9406 0 0,52 13-1742 0 0</inkml:trace>
  <inkml:trace contextRef="#ctx0" brushRef="#br0" timeOffset="73315.145">5903 2427 10634 0 0,'0'0'1105'0'0,"0"0"-392"0"0,0 0-97 0 0,0 0 119 0 0,0 0 129 0 0,0 0 22 0 0,0 0-168 0 0,0 0-192 0 0,0 0-107 0 0,0 0-59 0 0,0 0 8 0 0,0 0 13 0 0,0 0-26 0 0,-4 8-30 0 0,-10 25-31 0 0,26 19 636 0 0,-7-43-749 0 0,63 186 1428 0 0,-21-62-1075 0 0,-37-144 1734 0 0,44-331-1211 0 0,-39 139-1011 0 0,-15 161-132 0 0,0 40 20 0 0,0 2-27 0 0,0 0-74 0 0,0 0-80 0 0,0 0-77 0 0,0 0-78 0 0,4 17-2188 0 0,11-9-1353 0 0,-3-7-5089 0 0,-10-1 58 0 0</inkml:trace>
  <inkml:trace contextRef="#ctx0" brushRef="#br0" timeOffset="73581.363">6452 2301 11682 0 0,'0'0'1411'0'0,"0"0"-634"0"0,0 0-275 0 0,0 0 99 0 0,0 0 165 0 0,0 0 53 0 0,0 0-81 0 0,3 34-192 0 0,9 105-189 0 0,8-46 168 0 0,16-9-1569 0 0,-36-84-162 0 0,0 0-1498 0 0,0 0-2604 0 0,0 0-3154 0 0</inkml:trace>
  <inkml:trace contextRef="#ctx0" brushRef="#br0" timeOffset="73814.901">6385 1941 6265 0 0,'0'0'6490'0'0,"0"0"-5882"0"0,0 0-336 0 0,0 0-152 0 0,0 0-48 0 0,0 0-184 0 0,0 0-456 0 0,0 0-224 0 0,0 0-217 0 0,0 0-455 0 0,0 0-1328 0 0,0 0-4298 0 0</inkml:trace>
  <inkml:trace contextRef="#ctx0" brushRef="#br0" timeOffset="74215.341">6696 2486 8714 0 0,'0'0'603'0'0,"0"0"-285"0"0,0 0 82 0 0,0 0 294 0 0,0 0 241 0 0,0 0 160 0 0,0 0 62 0 0,0 0 86 0 0,0 0 63 0 0,0 0-30 0 0,0 0-182 0 0,0 0-299 0 0,3-9-238 0 0,75-310 1621 0 0,-77 316-2212 0 0,-1-1 1 0 0,1 1-1 0 0,0 0 1 0 0,0 0-1 0 0,0 0 1 0 0,0 0-1 0 0,1-1 1 0 0,-1 2-1 0 0,1-1 1 0 0,0 0-1 0 0,0 0 1 0 0,0 1-1 0 0,0-1 1 0 0,0 1-1 0 0,1-1 1 0 0,-1 1-1 0 0,1 0 1 0 0,-1 0-1 0 0,1 0 0 0 0,0 0 1 0 0,0 0-1 0 0,0 1 1 0 0,3-2 33 0 0,8 47-148 0 0,-13-33 152 0 0,1 0 1 0 0,1 0-1 0 0,0 0 0 0 0,0-1 1 0 0,1 1-1 0 0,0-1 0 0 0,1 0 1 0 0,0 0-1 0 0,0 0 1 0 0,1-1-1 0 0,6 7-4 0 0,-9-11 62 0 0,1 1 0 0 0,-1-1 0 0 0,1 0 1 0 0,0-1-1 0 0,0 1 0 0 0,1-1 0 0 0,-1 1 0 0 0,1-2 0 0 0,0 1 1 0 0,0 0-1 0 0,1-1 0 0 0,-1 0 0 0 0,1 0 0 0 0,-1 0 1 0 0,1-1-1 0 0,0 0 0 0 0,0 0 0 0 0,0-1 0 0 0,0 1 0 0 0,0-1 1 0 0,5 0-63 0 0,-9-1 67 0 0,1 0 1 0 0,-1 0-1 0 0,0 0 1 0 0,0-1 0 0 0,0 1-1 0 0,1 0 1 0 0,-1-1-1 0 0,0 0 1 0 0,0 1 0 0 0,0-1-1 0 0,0 0 1 0 0,0 0-1 0 0,0 0 1 0 0,0-1 0 0 0,0 1-1 0 0,-1 0 1 0 0,1-1-1 0 0,0 1 1 0 0,-1-1 0 0 0,1 1-1 0 0,-1-1 1 0 0,1 0 0 0 0,-1 0-1 0 0,0 0 1 0 0,0 0-1 0 0,1-1-67 0 0,5-8 120 0 0,40-98 650 0 0,-36 59-3807 0 0,0 1-7665 0 0,-9 40-790 0 0</inkml:trace>
  <inkml:trace contextRef="#ctx0" brushRef="#br0" timeOffset="74833.555">7438 1845 9834 0 0,'0'0'1360'0'0,"0"0"-238"0"0,0 0 20 0 0,0 0 64 0 0,0 0-57 0 0,0 0-174 0 0,0 0-225 0 0,0 0-192 0 0,0 0-126 0 0,0 0-84 0 0,0 0-93 0 0,0 0-91 0 0,0 0-46 0 0,-16 28-40 0 0,-50 86-43 0 0,44-45 0 0 0,23-55-32 0 0,-2-10 45 0 0,1 0-1 0 0,0 0 1 0 0,-1 0-1 0 0,1 0 1 0 0,1 0-1 0 0,-1 0 1 0 0,1 0-1 0 0,-1 0 1 0 0,1 0 0 0 0,0 0-1 0 0,1 0 1 0 0,-1 0-1 0 0,1 0 1 0 0,-1 0-1 0 0,1-1 1 0 0,0 1-1 0 0,1-1 1 0 0,-1 1-1 0 0,0-1 1 0 0,1 0-1 0 0,0 0 1 0 0,0 0-1 0 0,0 0 1 0 0,0 0 0 0 0,0-1-1 0 0,1 0 1 0 0,-1 1-1 0 0,1-1 1 0 0,-1 0-1 0 0,1-1 1 0 0,0 1-1 0 0,0-1 1 0 0,0 1-1 0 0,0-1 1 0 0,0-1-1 0 0,0 1 1 0 0,0 0 0 0 0,0-1-1 0 0,0 0 1 0 0,0 0-1 0 0,0 0 1 0 0,1 0-1 0 0,-1-1 1 0 0,0 0-1 0 0,0 0-47 0 0,3-5 227 0 0,0 0 0 0 0,-1 0 0 0 0,0-1 0 0 0,0 0-1 0 0,0 0 1 0 0,-1-1 0 0 0,0 1 0 0 0,0-1 0 0 0,-1 0-1 0 0,0-1 1 0 0,-1 1 0 0 0,0-1 0 0 0,0 1 0 0 0,1-8-227 0 0,4-7 178 0 0,5-10-1 0 0,2-1 0 0 0,2 2 0 0 0,1 0 0 0 0,1 1 0 0 0,23-28-177 0 0,75-83 138 0 0,-117 141-139 0 0,1 0-1 0 0,-1 0 1 0 0,1 0 0 0 0,-1 0-1 0 0,1 1 1 0 0,0-1 0 0 0,0 0-1 0 0,-1 1 1 0 0,1-1 0 0 0,0 1-1 0 0,0-1 1 0 0,0 1-1 0 0,-1-1 1 0 0,1 1 0 0 0,0-1-1 0 0,0 1 1 0 0,0 0 0 0 0,0-1-1 0 0,0 1 1 0 0,0 0-1 0 0,0 0 1 0 0,0 0 0 0 0,0 0-1 0 0,0 0 1 0 0,0 0 0 0 0,0 0-1 0 0,0 0 1 0 0,0 0-1 0 0,0 0 1 0 0,0 1 0 0 0,0-1-1 0 0,0 0 1 0 0,0 1 0 0 0,0-1-1 0 0,-1 1 1 0 0,1-1 0 0 0,0 1-1 0 0,0-1 1 0 0,0 1-1 0 0,-1-1 1 0 0,1 1 0 0 0,0 0-1 0 0,0 0 1 0 0,-1-1 0 0 0,1 1-1 0 0,-1 0 1 0 0,1 0-1 0 0,-1 0 1 0 0,1-1 0 0 0,-1 1-1 0 0,1 0 1 0 0,-1 0 0 0 0,0 1 1 0 0,21 58-15 0 0,-19-52 33 0 0,60 382 129 0 0,63 169-81 0 0,-124-553-66 0 0,6 29 3 0 0,-2 2 0 0 0,-1-1 1 0 0,-2 0-1 0 0,-1 1 0 0 0,-4 26-3 0 0,3-55 11 0 0,-1 1 0 0 0,-1-1 0 0 0,0 0 0 0 0,0 0 0 0 0,0-1 0 0 0,-1 1 0 0 0,0 0 0 0 0,-1-1 0 0 0,1 1 0 0 0,-2-1 0 0 0,1 0 0 0 0,-1-1 0 0 0,0 1 0 0 0,0-1 0 0 0,-1 0 0 0 0,1 0 0 0 0,-1 0 0 0 0,-1-1 0 0 0,1 0 0 0 0,-1 0 0 0 0,0-1-1 0 0,0 0 1 0 0,0 0 0 0 0,-1-1 0 0 0,1 1 0 0 0,-1-2 0 0 0,-5 2-11 0 0,11-4 4 0 0,-1 1 0 0 0,0-1-1 0 0,0-1 1 0 0,0 1-1 0 0,1 0 1 0 0,-1-1 0 0 0,0 1-1 0 0,0-1 1 0 0,1 0-1 0 0,-1 0 1 0 0,0 0 0 0 0,1 0-1 0 0,-1 0 1 0 0,1-1-1 0 0,-1 1 1 0 0,1-1-1 0 0,0 0 1 0 0,0 1 0 0 0,0-1-1 0 0,0 0 1 0 0,0 0-1 0 0,0-1 1 0 0,0 1 0 0 0,1 0-1 0 0,-1 0 1 0 0,1-1-1 0 0,-1 1 1 0 0,1-1 0 0 0,0 0-1 0 0,0 1 1 0 0,0-1-1 0 0,1 0 1 0 0,-1 1-4 0 0,-6-25 0 0 0,0-1 0 0 0,2 0 1 0 0,2 1-1 0 0,0-1 0 0 0,2 0 0 0 0,1 0 1 0 0,1-1-1 0 0,1 1 0 0 0,2 1 0 0 0,0-1 0 0 0,2 0 1 0 0,1 1-1 0 0,2 0 0 0 0,0 1 0 0 0,2 0 1 0 0,1 1-1 0 0,1 0 0 0 0,12-19 0 0 0,-13 21-36 0 0,0 0 0 0 0,1 1 0 0 0,2 0 0 0 0,0 1 0 0 0,1 0-1 0 0,1 1 1 0 0,1 1 0 0 0,1 1 0 0 0,0 1 0 0 0,2 0 0 0 0,0 2 0 0 0,0 0 0 0 0,1 2 0 0 0,1 0 0 0 0,9-3 36 0 0,7 9-1497 0 0,-22 7-4961 0 0,-11 0-5384 0 0</inkml:trace>
  <inkml:trace contextRef="#ctx0" brushRef="#br0" timeOffset="76784.108">9362 1665 912 0 0,'0'0'1332'0'0,"0"0"-69"0"0,0 0 63 0 0,0 0 193 0 0,0 0 141 0 0,0 0 43 0 0,0 0-125 0 0,0 0-235 0 0,0 0-195 0 0,0 0-157 0 0,0 0-120 0 0,-29 3-91 0 0,-93 14-98 0 0,64 7 187 0 0,49-16-678 0 0,-6 6-35 0 0,0 1 0 0 0,0 0 0 0 0,2 1 1 0 0,0 0-1 0 0,1 1 0 0 0,0 1 0 0 0,2 0 0 0 0,0 0 0 0 0,1 1 0 0 0,1 0 1 0 0,-5 16-157 0 0,12-33-2 0 0,-1 1 0 0 0,1 0 0 0 0,-1-1 0 0 0,1 1 0 0 0,0 0-1 0 0,0 0 1 0 0,0-1 0 0 0,0 1 0 0 0,1 0 0 0 0,-1 0 0 0 0,1 0 0 0 0,0 0 0 0 0,-1 0 0 0 0,1 0 0 0 0,1 0 0 0 0,-1 0 0 0 0,0 0 0 0 0,1 0 0 0 0,0 0 0 0 0,-1 0 0 0 0,1 0 0 0 0,0 0 0 0 0,0-1 0 0 0,1 1 0 0 0,-1 0 0 0 0,1-1 0 0 0,-1 1 0 0 0,1-1 0 0 0,0 1 0 0 0,0-1 0 0 0,0 0 0 0 0,0 0 0 0 0,0 0 0 0 0,1 0 0 0 0,-1 0 0 0 0,0 0 0 0 0,1-1 0 0 0,0 1 0 0 0,-1-1 0 0 0,1 0 0 0 0,0 0 0 0 0,0 0 0 0 0,1 1 2 0 0,9-6 99 0 0,-1 0-1 0 0,0-1 1 0 0,0 0 0 0 0,0-1 0 0 0,0 0-1 0 0,-1 0 1 0 0,0-2 0 0 0,-1 1 0 0 0,0-1 0 0 0,0-1-1 0 0,0 0 1 0 0,-1 0 0 0 0,-1-1 0 0 0,1 0-1 0 0,-2-1 1 0 0,1 1 0 0 0,-1-2 0 0 0,2-5-99 0 0,179-316 470 0 0,-188 334-479 0 0,0 0 0 0 0,0 0 0 0 0,0 0 0 0 0,0 0-1 0 0,0-1 1 0 0,1 1 0 0 0,-1 0 0 0 0,0 0 0 0 0,1 0-1 0 0,-1-1 1 0 0,1 1 0 0 0,-1 0 0 0 0,0 0 0 0 0,1-1-1 0 0,0 1 1 0 0,-1 0 0 0 0,1-1 0 0 0,-1 1 0 0 0,1-1-1 0 0,0 1 1 0 0,0-1 0 0 0,-1 1 0 0 0,1-1 0 0 0,0 1-1 0 0,0-1 1 0 0,-1 0 0 0 0,1 1 0 0 0,0-1 0 0 0,0 0-1 0 0,0 0 1 0 0,0 0 0 0 0,-1 1 0 0 0,1-1 0 0 0,0 0-1 0 0,0 0 1 0 0,0 0 0 0 0,0-1 0 0 0,0 1 0 0 0,0 0-1 0 0,-1 0 1 0 0,1 0 0 0 0,0 0 0 0 0,0-1 0 0 0,0 1-1 0 0,-1-1 1 0 0,1 1 0 0 0,0 0 0 0 0,0-1 0 0 0,-1 1-1 0 0,1-1 1 0 0,0 1 0 0 0,-1-1 0 0 0,1 0 0 0 0,0 1-1 0 0,-1-1 1 0 0,1 0 0 0 0,-1 1 0 0 0,1-1 0 0 0,-1 0-1 0 0,0 0 1 0 0,1 1 0 0 0,-1-1 0 0 0,0 0 0 0 0,1 0-1 0 0,-1 0 1 0 0,0 0 0 0 0,0 1 0 0 0,0-1 0 0 0,0-1 9 0 0,26 97-26 0 0,-22-74 30 0 0,0-1 0 0 0,2 0 0 0 0,0 0 0 0 0,2-1-1 0 0,0 0 1 0 0,1 0 0 0 0,0 0 0 0 0,10 11-4 0 0,-16-26 12 0 0,0 0 0 0 0,1 0 0 0 0,0 0 0 0 0,0-1 0 0 0,0 1 0 0 0,0-1 0 0 0,0 0 0 0 0,1 0 0 0 0,0-1 0 0 0,-1 1 0 0 0,1-1 0 0 0,0 0 0 0 0,0 0 0 0 0,0-1 0 0 0,0 1 0 0 0,0-1 0 0 0,1 0 0 0 0,-1-1 0 0 0,0 1 0 0 0,1-1 0 0 0,-1 0 0 0 0,0 0 0 0 0,1-1 0 0 0,-1 1 0 0 0,0-1 0 0 0,0-1 0 0 0,0 1 0 0 0,0-1 0 0 0,0 1 0 0 0,0-2 0 0 0,0 1 0 0 0,1-1-12 0 0,25-21 196 0 0,-2-1 1 0 0,-1-2-1 0 0,0-1 0 0 0,-2-1 1 0 0,-2-1-1 0 0,0-1 1 0 0,-2-1-1 0 0,-2-1 0 0 0,-1-1 1 0 0,-1 0-1 0 0,-2-2 0 0 0,11-35-196 0 0,59-187 725 0 0,-76 209-681 0 0,-2 0 0 0 0,-2-1 0 0 0,-2 0 1 0 0,-2 0-1 0 0,-3 0 0 0 0,-2-4-44 0 0,3 45 36 0 0,0 1-1 0 0,-1-1 0 0 0,0 1 1 0 0,-1-1-1 0 0,0 1 1 0 0,0 0-1 0 0,-1 0 1 0 0,1 0-1 0 0,-2 0 1 0 0,1 0-1 0 0,-1 0 1 0 0,-1 1-1 0 0,1 0 1 0 0,-1 0-1 0 0,-2-2-35 0 0,6 9-1 0 0,-1 0 1 0 0,1-1-1 0 0,0 1 0 0 0,0 0 1 0 0,0 1-1 0 0,0-1 0 0 0,-1 0 1 0 0,1 0-1 0 0,0 0 0 0 0,0 1 0 0 0,0-1 1 0 0,0 0-1 0 0,0 1 0 0 0,0-1 1 0 0,0 1-1 0 0,0 0 0 0 0,0-1 1 0 0,0 1-1 0 0,0 0 0 0 0,0 0 0 0 0,0-1 1 0 0,0 1-1 0 0,0 0 0 0 0,1 0 1 0 0,-1 0-1 0 0,0 0 0 0 0,1 0 1 0 0,-1 0-1 0 0,1 0 0 0 0,-1 0 0 0 0,1 0 1 0 0,-1 0-1 0 0,1 1 0 0 0,0-1 1 0 0,0 0-1 0 0,-1 0 0 0 0,1 0 1 0 0,0 0-1 0 0,0 1 0 0 0,0-1 0 0 0,0 0 1 0 0,0 0-1 0 0,1 0 0 0 0,-1 0 1 0 0,0 1-1 0 0,0-1 1 0 0,-1 5 4 0 0,-11 48 21 0 0,3 1 1 0 0,2 1-1 0 0,3-1 1 0 0,2 1-1 0 0,3 0 0 0 0,2 1-25 0 0,1 5 48 0 0,3 0 0 0 0,2 0 0 0 0,3-1 0 0 0,12 34-48 0 0,19 48 38 0 0,-25-98-100 0 0,-16-45 38 0 0,-2 0-6 0 0,0 0 0 0 0,0 0 0 0 0,0 0-56 0 0,-12-18-1234 0 0,-31-23-3009 0 0,14 16-4698 0 0,21 17-1885 0 0</inkml:trace>
  <inkml:trace contextRef="#ctx0" brushRef="#br0" timeOffset="77035.17">9535 1344 9498 0 0,'0'0'1952'0'0,"0"0"-1583"0"0,0 0 311 0 0,0 0 256 0 0,0 0 104 0 0,190-70-48 0 0,-139 48-152 0 0,4 0-191 0 0,1 0-105 0 0,4 0-24 0 0,1-4-48 0 0,-2 0-88 0 0,4 4-88 0 0,-3-4-192 0 0,-6 8-200 0 0,-6 0-416 0 0,-13 3-1208 0 0,-13 8-8611 0 0</inkml:trace>
  <inkml:trace contextRef="#ctx0" brushRef="#br0" timeOffset="77882.359">5330 3671 5737 0 0,'0'0'1737'0'0,"0"0"-225"0"0,0 0 78 0 0,0 0 102 0 0,0 0 80 0 0,0 0-42 0 0,0 0-239 0 0,0 0-240 0 0,0 0-223 0 0,0 0-217 0 0,0 0-144 0 0,-27 14-111 0 0,-87 46-89 0 0,57-14 121 0 0,49-34-445 0 0,7-10-116 0 0,-23 26 258 0 0,2 2-1 0 0,0 0 1 0 0,3 1-1 0 0,0 1 1 0 0,2 1-1 0 0,2 1 1 0 0,-5 15-285 0 0,12-23 93 0 0,1 0 0 0 0,1 1 0 0 0,1 0 0 0 0,1-1 0 0 0,2 1 1 0 0,1 25-94 0 0,1-44-3 0 0,0 0 0 0 0,1 0 1 0 0,1 0-1 0 0,-1 0 0 0 0,1 0 1 0 0,0 0-1 0 0,1-1 0 0 0,0 1 1 0 0,0-1-1 0 0,1 1 0 0 0,0-1 0 0 0,0 0 1 0 0,1-1-1 0 0,-1 1 0 0 0,2-1 1 0 0,-1 0-1 0 0,1 0 0 0 0,-1 0 1 0 0,2-1-1 0 0,-1 0 0 0 0,1 0 1 0 0,-1 0-1 0 0,1-1 0 0 0,7 3 3 0 0,-6-3-104 0 0,0-1 0 0 0,0 0-1 0 0,1-1 1 0 0,-1 1 0 0 0,1-2-1 0 0,-1 1 1 0 0,1-1 0 0 0,0 0-1 0 0,-1-1 1 0 0,1 0 0 0 0,0-1-1 0 0,-1 1 1 0 0,1-2 0 0 0,5 0 104 0 0,37-23-6653 0 0,-39 14-4422 0 0</inkml:trace>
  <inkml:trace contextRef="#ctx0" brushRef="#br0" timeOffset="78187.605">5581 3933 8898 0 0,'0'0'865'0'0,"0"0"56"0"0,0 0 242 0 0,0 0 246 0 0,0 0 95 0 0,0 0-179 0 0,-8 34-330 0 0,-21 107-271 0 0,26-74 114 0 0,6-60-689 0 0,-1-2-61 0 0,0-1 1 0 0,0 0-1 0 0,1 0 0 0 0,-1 0 1 0 0,1 0-1 0 0,0 0 1 0 0,0 0-1 0 0,0-1 1 0 0,0 1-1 0 0,1-1 1 0 0,-1 0-1 0 0,1 0 1 0 0,0 0-1 0 0,0-1 0 0 0,0 1 1 0 0,0-1-1 0 0,0 0 1 0 0,1 0-1 0 0,-1-1 1 0 0,1 1-1 0 0,-1-1 1 0 0,1 0-1 0 0,0 0 1 0 0,-1 0-1 0 0,1-1 0 0 0,0 0 1 0 0,-1 0-1 0 0,1 0 1 0 0,0 0-1 0 0,0-1 1 0 0,-1 0-1 0 0,1 0 1 0 0,-1 0-1 0 0,1 0 1 0 0,-1-1-1 0 0,1 0 0 0 0,-1 1 1 0 0,0-2-1 0 0,1 1 1 0 0,-1-1-89 0 0,8-8 145 0 0,1 0-1 0 0,-1-1 1 0 0,-1-1 0 0 0,0 0 0 0 0,-1-1-1 0 0,-1 0 1 0 0,0 0 0 0 0,-1-1 0 0 0,0 0-1 0 0,-1 0 1 0 0,-1-1 0 0 0,0 0 0 0 0,-1 0-1 0 0,-1 0 1 0 0,-1-1 0 0 0,0 0 0 0 0,-1 1-1 0 0,-1-1 1 0 0,0 0 0 0 0,-2 0 0 0 0,0 0-1 0 0,-1-2-144 0 0,2 14-27 0 0,0 0-1 0 0,0 0 0 0 0,-1 0 0 0 0,1 0 1 0 0,-1 0-1 0 0,-1 0 0 0 0,1 0 0 0 0,-1 0 1 0 0,0 0-1 0 0,0 1 0 0 0,0-1 1 0 0,-1 1-1 0 0,1 0 0 0 0,-1-1 0 0 0,0 1 1 0 0,0 0-1 0 0,-1 1 0 0 0,1-1 0 0 0,-1 1 1 0 0,0-1-1 0 0,0 1 0 0 0,0 0 0 0 0,0 0 1 0 0,0 1-1 0 0,-1-1 0 0 0,1 1 0 0 0,-1 0 1 0 0,0 0-1 0 0,0 1 0 0 0,0-1 0 0 0,1 1 1 0 0,-1 0-1 0 0,0 1 0 0 0,-1-1 0 0 0,1 1 1 0 0,0 0-1 0 0,0 0 0 0 0,0 0 0 0 0,0 1 1 0 0,0 0-1 0 0,0 0 0 0 0,0 0 0 0 0,1 0 1 0 0,-1 1-1 0 0,0 0 0 0 0,-3 2 28 0 0,-55 52-2586 0 0,31-9-4238 0 0,31-46 6397 0 0,-13 19-10780 0 0</inkml:trace>
  <inkml:trace contextRef="#ctx0" brushRef="#br0" timeOffset="78648.889">5997 4209 6321 0 0,'0'0'2115'0'0,"0"0"-297"0"0,0 0-16 0 0,0 0 45 0 0,8-31-109 0 0,25-99-258 0 0,52-102 2039 0 0,-41 128-2862 0 0,2-1-315 0 0,-49 144-399 0 0,3-39 57 0 0,-32 151 40 0 0,31-146-36 0 0,1 0 0 0 0,0 0 0 0 0,0 0 0 0 0,0 0 0 0 0,1 0 0 0 0,0 1 0 0 0,0-1 0 0 0,0 0 0 0 0,1-1 0 0 0,0 1 0 0 0,-1 0 0 0 0,2 0-1 0 0,-1-1 1 0 0,0 1 0 0 0,1-1 0 0 0,0 0 0 0 0,0 0 0 0 0,0 0 0 0 0,1 0 0 0 0,0 0 0 0 0,-1-1 0 0 0,1 1 0 0 0,0-1 0 0 0,0 0 0 0 0,1 0 0 0 0,-1-1 0 0 0,1 1 0 0 0,1-1-4 0 0,1 1 116 0 0,0 0 0 0 0,0-1 1 0 0,0 0-1 0 0,1 0 0 0 0,0-1 1 0 0,-1 0-1 0 0,1 0 0 0 0,-1-1 1 0 0,1 0-1 0 0,0 0 0 0 0,-1-1 1 0 0,1 0-1 0 0,-1 0 1 0 0,1 0-1 0 0,-1-1 0 0 0,1-1 1 0 0,-1 1-1 0 0,0-1 0 0 0,0 0 1 0 0,0-1-1 0 0,-1 0 0 0 0,1 0 1 0 0,-1 0-1 0 0,0-1 0 0 0,0 0 1 0 0,0 0-1 0 0,-1 0 0 0 0,0-1 1 0 0,0 0-1 0 0,0 0 0 0 0,-1 0 1 0 0,1-1-1 0 0,-1-1-116 0 0,4-8 136 0 0,0-1 0 0 0,-2 1-1 0 0,0-1 1 0 0,-1-1 0 0 0,-1 1-1 0 0,0-1 1 0 0,-1 0 0 0 0,-1 0-1 0 0,-1 0 1 0 0,-1 0 0 0 0,0 0-1 0 0,-3-15-135 0 0,3 26-63 0 0,-1 1-1 0 0,0-1 0 0 0,-1 0 0 0 0,0 0 0 0 0,0 1 0 0 0,0-1 0 0 0,-1 1 0 0 0,0 0 0 0 0,0 0 0 0 0,0 0 0 0 0,-1 0 0 0 0,0 0 0 0 0,0 1 0 0 0,-1-1 0 0 0,1 1 1 0 0,-1 0-1 0 0,-4-3 64 0 0,-8 5-3708 0 0,11 9-5047 0 0,4-2-3120 0 0</inkml:trace>
  <inkml:trace contextRef="#ctx0" brushRef="#br0" timeOffset="79062.489">7015 3259 8210 0 0,'0'0'2828'0'0,"0"0"-1410"0"0,0 0-411 0 0,0 0 46 0 0,0 0 84 0 0,0 0-1 0 0,0 0-112 0 0,0 0-136 0 0,0 0-132 0 0,0 0-115 0 0,-33 14-116 0 0,-99 48-120 0 0,76-24 108 0 0,55-37-508 0 0,0-1 1 0 0,-1 1-1 0 0,1 0 0 0 0,0 0 1 0 0,0 0-1 0 0,0 0 1 0 0,0 0-1 0 0,0 0 1 0 0,0 0-1 0 0,1 1 1 0 0,-1-1-1 0 0,0 0 1 0 0,0 0-1 0 0,1 1 0 0 0,-1-1 1 0 0,1 0-1 0 0,-1 1 1 0 0,1-1-1 0 0,0 1 1 0 0,0-1-1 0 0,-1 0 1 0 0,1 1-1 0 0,0-1 1 0 0,0 1-1 0 0,0-1 1 0 0,1 1-1 0 0,-1-1 0 0 0,0 0 1 0 0,0 1-1 0 0,1-1 1 0 0,-1 1-1 0 0,1-1 1 0 0,-1 0-1 0 0,1 1 1 0 0,0-1-1 0 0,-1 0 1 0 0,1 0-1 0 0,0 0 0 0 0,0 1 1 0 0,0-1-1 0 0,0 0 1 0 0,0 0-1 0 0,1 1-5 0 0,103 1 187 0 0,-90-4-135 0 0,0 0 0 0 0,1 2 0 0 0,-1-1 1 0 0,0 2-1 0 0,0 0 0 0 0,0 0 0 0 0,0 2 0 0 0,11 3-52 0 0,-20-4 54 0 0,1-1-1 0 0,0 1 1 0 0,-1 0-1 0 0,0 1 1 0 0,0 0-1 0 0,0 0 1 0 0,0 0-1 0 0,0 1 1 0 0,-1 0-1 0 0,0 0 1 0 0,0 0-1 0 0,0 0 1 0 0,-1 1-1 0 0,0 0 1 0 0,0 0-1 0 0,0 0 1 0 0,-1 0-1 0 0,0 1 1 0 0,0 0-1 0 0,0-1 1 0 0,-1 1-1 0 0,0 0 1 0 0,-1 0-1 0 0,1 0 1 0 0,-1 0-1 0 0,-1 3-53 0 0,-2 7 92 0 0,-1 1 0 0 0,-1-1-1 0 0,-1 1 1 0 0,0-2 0 0 0,-2 1 0 0 0,0 0-1 0 0,0-1 1 0 0,-2-1 0 0 0,0 1-1 0 0,0-1 1 0 0,-2-1 0 0 0,0 0-1 0 0,0 0 1 0 0,-1-1 0 0 0,-1-1 0 0 0,0 0-1 0 0,-1 0 1 0 0,-15 9-92 0 0,29-21 2 0 0,-11 10-139 0 0,7-5-32 0 0,-1 0 0 0 0,1-1-1 0 0,-1 1 1 0 0,0-1 0 0 0,0-1-1 0 0,0 1 1 0 0,-1-1 0 0 0,1 1-1 0 0,-1-1 1 0 0,0-1 0 0 0,0 1-1 0 0,0-1 1 0 0,0 0-1 0 0,0-1 1 0 0,-1 1 0 0 0,-2-1 169 0 0,5-23-12368 0 0,4 11 2159 0 0</inkml:trace>
  <inkml:trace contextRef="#ctx0" brushRef="#br0" timeOffset="79336.869">7365 3005 15843 0 0,'0'0'859'0'0,"0"0"-23"0"0,0 0 147 0 0,0 0 195 0 0,0 0 79 0 0,-4 35-88 0 0,-12 111-217 0 0,12 0 828 0 0,6-106-1579 0 0,1 1 0 0 0,3-1-1 0 0,1 0 1 0 0,2 0-1 0 0,2-1 1 0 0,1 0 0 0 0,4 3-201 0 0,2-7-76 0 0,8 30-3540 0 0,-27-63 1137 0 0,-3-1-6915 0 0,4-1 8803 0 0,-4 0-9515 0 0</inkml:trace>
  <inkml:trace contextRef="#ctx0" brushRef="#br0" timeOffset="79513.187">7092 3502 8058 0 0,'0'0'3857'0'0,"0"0"-1762"0"0,0 0-712 0 0,0 0-174 0 0,0 0-57 0 0,0 0-134 0 0,0 0-179 0 0,0 0-155 0 0,0 0-120 0 0,0 0-70 0 0,0 0-72 0 0,0 0-78 0 0,33-24-76 0 0,102-70-62 0 0,-55 59-19 0 0,-61 33-155 0 0,34-10-809 0 0,0 4 1 0 0,1 1 0 0 0,0 3 0 0 0,20 2 776 0 0,-27-2-2134 0 0,2 1-5898 0 0,-28 3-1509 0 0</inkml:trace>
  <inkml:trace contextRef="#ctx0" brushRef="#br0" timeOffset="79852.841">7952 3251 7026 0 0,'0'0'3620'0'0,"0"0"-1297"0"0,0 0-722 0 0,0 0-256 0 0,0 0-147 0 0,0 0-119 0 0,0 0-120 0 0,0 0-122 0 0,0 0-106 0 0,0 0-121 0 0,0 0-124 0 0,0 0-120 0 0,-29 7-96 0 0,-90 23-64 0 0,116-29-195 0 0,0-1 0 0 0,-1 1 1 0 0,1 0-1 0 0,0 0 0 0 0,-1 0 1 0 0,1 0-1 0 0,0 1 0 0 0,0-1 1 0 0,0 1-1 0 0,0 0 0 0 0,0 0 1 0 0,1 0-1 0 0,-1 0 0 0 0,0 0 1 0 0,1 1-1 0 0,0-1 0 0 0,-1 1 1 0 0,1 0-1 0 0,0 0-11 0 0,-5 6 40 0 0,0-1-29 0 0,0 0 1 0 0,0 0-1 0 0,1 1 1 0 0,0-1-1 0 0,0 1 1 0 0,1 1-1 0 0,0-1 1 0 0,1 1-1 0 0,0 0 1 0 0,0 0-1 0 0,1 0 1 0 0,0 0 0 0 0,1 1-1 0 0,0-1 1 0 0,1 1-1 0 0,0-1 1 0 0,1 1-1 0 0,0 0 1 0 0,0-1-1 0 0,2 7-11 0 0,0-14 11 0 0,1 0-1 0 0,-1-1 0 0 0,1 1 0 0 0,-1-1 1 0 0,1 1-1 0 0,0-1 0 0 0,0 0 1 0 0,0 0-1 0 0,0 0 0 0 0,0-1 0 0 0,0 1 1 0 0,0-1-1 0 0,1 1 0 0 0,-1-1 1 0 0,1 0-1 0 0,-1-1 0 0 0,1 1 0 0 0,-1-1 1 0 0,1 1-1 0 0,-1-1 0 0 0,1 0 1 0 0,-1 0-1 0 0,1 0 0 0 0,-1-1 0 0 0,1 1 1 0 0,-1-1-1 0 0,1 0 0 0 0,-1 0 0 0 0,1 0 1 0 0,-1-1-1 0 0,0 1 0 0 0,0-1 1 0 0,0 0-1 0 0,0 1 0 0 0,0-1 0 0 0,0-1 1 0 0,0 1-1 0 0,1-1-10 0 0,19-16 227 0 0,-1-1-1 0 0,0-1 1 0 0,-1-1-1 0 0,-2-1 1 0 0,0 0-1 0 0,-2-1 0 0 0,0-2 1 0 0,-2 1-1 0 0,4-10-226 0 0,36-54 604 0 0,-49 79-578 0 0,57-57 123 0 0,-61 67-156 0 0,-1 1 1 0 0,1 0-1 0 0,-1-1 1 0 0,1 1-1 0 0,-1 0 1 0 0,0 0-1 0 0,1 0 1 0 0,-1 0-1 0 0,0 0 1 0 0,0 0-1 0 0,0 0 1 0 0,0 1-1 0 0,0-1 1 0 0,0 0-1 0 0,0 1 1 0 0,0-1-1 0 0,0 0 1 0 0,-1 1-1 0 0,1-1 1 0 0,-1 1-1 0 0,1-1 1 0 0,-1 1-1 0 0,1 0 1 0 0,-1-1-1 0 0,0 1 1 0 0,0 1 6 0 0,1 0-10 0 0,43 151-3938 0 0,-36-139 1296 0 0,-2-6-2597 0 0,-2-4-6048 0 0</inkml:trace>
  <inkml:trace contextRef="#ctx0" brushRef="#br0" timeOffset="80234.399">8335 3369 9602 0 0,'0'0'2182'0'0,"0"0"-482"0"0,0 0-85 0 0,0 0-16 0 0,0 0-146 0 0,0 0-261 0 0,0 0-281 0 0,0 0-161 0 0,0 0-96 0 0,14-34-71 0 0,46-104-82 0 0,-6 16 679 0 0,-15 52-885 0 0,-35 107-599 0 0,-4-16 291 0 0,11 103-230 0 0,-10-120 237 0 0,0 0 0 0 0,1 0-1 0 0,-1-1 1 0 0,1 1 0 0 0,0 0 0 0 0,0-1 0 0 0,1 1 0 0 0,-1-1 0 0 0,0 1 0 0 0,1-1 0 0 0,0 0-1 0 0,0 0 1 0 0,0-1 0 0 0,0 1 0 0 0,1-1 0 0 0,-1 1 0 0 0,1-1 0 0 0,-1 0 0 0 0,1 0 0 0 0,0 0-1 0 0,0-1 1 0 0,-1 1 0 0 0,1-1 0 0 0,0 0 0 0 0,1 0 0 0 0,-1-1 0 0 0,4 1 6 0 0,3-2 94 0 0,-1-1 0 0 0,1 0 0 0 0,-1-1 0 0 0,0 0 0 0 0,0-1 0 0 0,0 0 0 0 0,0 0 0 0 0,0-1 0 0 0,-1 0 0 0 0,0-1 0 0 0,0 0 0 0 0,0-1 0 0 0,-1 1 0 0 0,0-2 0 0 0,0 1 0 0 0,-1-1 0 0 0,0 0 0 0 0,-1-1 0 0 0,1 0 0 0 0,-2 0 0 0 0,1 0 0 0 0,-1 0 0 0 0,0-1 0 0 0,0-4-94 0 0,2 0-23 0 0,0 0 0 0 0,-2 0 0 0 0,1-1 0 0 0,-2 0 0 0 0,0 0 0 0 0,-1 0 0 0 0,-1 0 0 0 0,1-5 23 0 0,2-40-8230 0 0,-4 51-3415 0 0</inkml:trace>
  <inkml:trace contextRef="#ctx0" brushRef="#br0" timeOffset="80500.188">9189 2287 16227 0 0,'0'0'2404'0'0,"0"0"-1556"0"0,0 0-457 0 0,0 0 177 0 0,0 0 239 0 0,0 0 171 0 0,0 0 8 0 0,0 0-163 0 0,0 0-140 0 0,0 0-115 0 0,7 37-114 0 0,22 120-117 0 0,-17 6 116 0 0,-1 10-1098 0 0,-10 128 645 0 0,-11-217-4068 0 0,7-82 133 0 0,2-2-3184 0 0,-1 0-3641 0 0</inkml:trace>
  <inkml:trace contextRef="#ctx0" brushRef="#br0" timeOffset="80750.059">8843 2762 10250 0 0,'0'0'2897'0'0,"0"0"-1593"0"0,0 0-72 0 0,0 0 73 0 0,0 0-169 0 0,0 0-240 0 0,0 0-208 0 0,201-81-136 0 0,-157 62-80 0 0,2 5-63 0 0,2-5-97 0 0,1-3-120 0 0,1 4-104 0 0,-2-4-160 0 0,-2 7-344 0 0,-7-4-673 0 0,-8 5-2479 0 0,-15 6-8995 0 0</inkml:trace>
  <inkml:trace contextRef="#ctx0" brushRef="#br0" timeOffset="82553.951">5704 4941 2833 0 0,'0'0'2000'0'0,"0"0"-410"0"0,0 0-70 0 0,0 0 72 0 0,0 0 57 0 0,0 0-77 0 0,0 0-220 0 0,0 0-162 0 0,0 0-139 0 0,0 0-106 0 0,0 0-118 0 0,-15-1-113 0 0,-48-3-106 0 0,9 21 449 0 0,38-7-709 0 0,-182 122 1977 0 0,152-98-1896 0 0,-25 28 710 0 0,91-44-1199 0 0,14-13 149 0 0,0-1-1 0 0,1-1 0 0 0,-1-2 1 0 0,32-4-89 0 0,6 1 50 0 0,-62 1-45 0 0,0 1-1 0 0,0-1 1 0 0,0 1 0 0 0,0 1-1 0 0,0 0 1 0 0,0 0-1 0 0,0 1 1 0 0,0 0-1 0 0,-1 1 1 0 0,1 0-1 0 0,-1 1 1 0 0,0-1-1 0 0,0 2 1 0 0,0 0 0 0 0,0 0-1 0 0,-1 0 1 0 0,0 1-1 0 0,0 0 1 0 0,0 1-1 0 0,-1-1 1 0 0,0 2-1 0 0,3 2-4 0 0,-8-5 40 0 0,1 0 0 0 0,-1 0 0 0 0,0 0-1 0 0,0 0 1 0 0,-1 0 0 0 0,0 0 0 0 0,0 0-1 0 0,0 0 1 0 0,0 1 0 0 0,-1-1-1 0 0,0 0 1 0 0,0 1 0 0 0,0-1 0 0 0,-1 0-1 0 0,0 1 1 0 0,0-1 0 0 0,0 0 0 0 0,0 0-1 0 0,-1 0 1 0 0,0 0 0 0 0,0 0 0 0 0,0 0-1 0 0,-1-1 1 0 0,0 1 0 0 0,0-1-1 0 0,0 1 1 0 0,0-1 0 0 0,-3 2-40 0 0,-112 102 409 0 0,97-94-392 0 0,-1-1 1 0 0,0-2-1 0 0,-1 0 0 0 0,-1-1 0 0 0,1-1 0 0 0,-2-1 1 0 0,1-1-1 0 0,-1-2 0 0 0,0 0 0 0 0,0-1 1 0 0,0-2-1 0 0,0-1 0 0 0,-20-1-17 0 0,44 0-25 0 0,0 0 1 0 0,0 1-1 0 0,-1-1 1 0 0,1 0-1 0 0,0 0 0 0 0,0 0 1 0 0,0 0-1 0 0,0 0 1 0 0,-1 0-1 0 0,1 0 0 0 0,0-1 1 0 0,0 1-1 0 0,0 0 1 0 0,0-1-1 0 0,0 1 0 0 0,0-1 1 0 0,0 1-1 0 0,0-1 1 0 0,0 1-1 0 0,0-1 0 0 0,0 0 1 0 0,0 1-1 0 0,0-1 1 0 0,0 0-1 0 0,1 0 0 0 0,-1 0 1 0 0,0 0-1 0 0,0 0 1 0 0,1 0-1 0 0,-1 0 0 0 0,1 0 1 0 0,-1 0-1 0 0,1 0 1 0 0,-1 0-1 0 0,1 0 0 0 0,0 0 1 0 0,-1 0-1 0 0,1 0 1 0 0,0 0-1 0 0,0-1 0 0 0,0 1 1 0 0,0 0-1 0 0,0 0 1 0 0,0 0-1 0 0,0 0 0 0 0,0 0 1 0 0,1-1-1 0 0,-1 1 1 0 0,0 0-1 0 0,1 0 0 0 0,-1 0 1 0 0,1 0-1 0 0,0-1 25 0 0,34-50-2235 0 0,-17 36 719 0 0,5-5-4529 0 0,-7 9-5537 0 0</inkml:trace>
  <inkml:trace contextRef="#ctx0" brushRef="#br0" timeOffset="83065.13">6113 4978 15299 0 0,'0'0'1546'0'0,"0"0"-674"0"0,0 0-286 0 0,0 0 104 0 0,0 0 200 0 0,0 0 107 0 0,0 0-91 0 0,-5 36-183 0 0,-15 112-158 0 0,15-42 134 0 0,38 185 16 0 0,-32-270-696 0 0,0-10 2 0 0,1 0 0 0 0,-2 0-1 0 0,0 0 1 0 0,0 0 0 0 0,-1 0-1 0 0,0 0 1 0 0,-1 1 0 0 0,-1-2 0 0 0,1 1-1 0 0,-2 0 1 0 0,1-1 0 0 0,-2 1 0 0 0,1-1-1 0 0,-2 1-20 0 0,5-10 17 0 0,0 0 0 0 0,0 0 0 0 0,0 0 0 0 0,0 0 0 0 0,0 0 0 0 0,0 0 0 0 0,0 0 0 0 0,-1-1 0 0 0,1 1 0 0 0,0-1 0 0 0,0 1 0 0 0,-1-1 0 0 0,1 1 0 0 0,0-1 0 0 0,-1 0 0 0 0,1 1 0 0 0,0-1 0 0 0,-1 0 0 0 0,1 0 0 0 0,-1 0 0 0 0,1 0 0 0 0,0 0 0 0 0,-1 0 0 0 0,1-1 0 0 0,0 1 0 0 0,-1 0 0 0 0,1-1 0 0 0,0 1 0 0 0,-1-1 0 0 0,1 1 0 0 0,0-1 0 0 0,0 0 0 0 0,0 1 0 0 0,0-1 0 0 0,-1 0 0 0 0,1 0 0 0 0,0 0 0 0 0,0 0 0 0 0,0 0 0 0 0,1 0 0 0 0,-1 0 0 0 0,0 0 0 0 0,0 0 0 0 0,1-1 0 0 0,-1 1 0 0 0,0 0 0 0 0,1 0 0 0 0,-1-1 0 0 0,1 1 0 0 0,0 0 0 0 0,-1-1 0 0 0,1 1 0 0 0,0 0 0 0 0,0-2-17 0 0,-4-17 31 0 0,1 0 1 0 0,0 0 0 0 0,2 0-1 0 0,1-1 1 0 0,0 1-1 0 0,1 0 1 0 0,1 0-1 0 0,2 0 1 0 0,0-4-32 0 0,15-48 36 0 0,2 0 0 0 0,3 2 0 0 0,4 1 0 0 0,2 1 0 0 0,24-37-36 0 0,-31 65-4 0 0,1 0 0 0 0,3 1-1 0 0,0 2 1 0 0,3 1 0 0 0,1 1 0 0 0,1 1 0 0 0,2 2 0 0 0,23-16 4 0 0,-55 46-2 0 0,-1 0 0 0 0,1 0 0 0 0,-1 0 0 0 0,1 0 0 0 0,0 0 0 0 0,0 0 0 0 0,0 1 0 0 0,0-1 1 0 0,0 1-1 0 0,0-1 0 0 0,1 1 0 0 0,-1 0 0 0 0,0 0 0 0 0,1 0 0 0 0,-1 0 0 0 0,1 0 1 0 0,-1 1-1 0 0,1-1 0 0 0,-1 1 0 0 0,1-1 0 0 0,0 1 0 0 0,-1 0 0 0 0,1 0 0 0 0,-1 0 0 0 0,1 0 1 0 0,-1 1-1 0 0,1-1 0 0 0,0 1 0 0 0,-1 0 0 0 0,1-1 0 0 0,-1 1 0 0 0,0 0 0 0 0,1 0 0 0 0,-1 1 1 0 0,0-1-1 0 0,0 0 0 0 0,1 1 0 0 0,-1 0 0 0 0,0-1 0 0 0,-1 1 0 0 0,3 1 2 0 0,-2 14 18 0 0,-1 0 0 0 0,-1 0 0 0 0,0 0 0 0 0,-1 0 0 0 0,-1 0 0 0 0,0-1 0 0 0,-2 1 0 0 0,1 0 0 0 0,-2-1 0 0 0,0 0 0 0 0,-2 0 0 0 0,1-1 0 0 0,-2 0 0 0 0,0 0 0 0 0,0 0 0 0 0,-2-1 0 0 0,-7 9-18 0 0,-9 17 35 0 0,-2-2 0 0 0,-1-1 1 0 0,-2-1-1 0 0,-14 11-35 0 0,38-39-9 0 0,0 0 1 0 0,-1-1-1 0 0,0 0 0 0 0,0 0 1 0 0,0 0-1 0 0,-1-1 1 0 0,0-1-1 0 0,0 1 0 0 0,-1-2 1 0 0,0 1-1 0 0,0-1 0 0 0,0-1 1 0 0,0 1-1 0 0,0-2 1 0 0,-1 0-1 0 0,1 0 0 0 0,-4 0 9 0 0,12-2-31 0 0,0-1-1 0 0,1 1 1 0 0,-1-1 0 0 0,0 1-1 0 0,1-1 1 0 0,-1 0-1 0 0,0 0 1 0 0,1 0-1 0 0,-1 0 1 0 0,1 0 0 0 0,-1 0-1 0 0,1 0 1 0 0,0 0-1 0 0,-1 0 1 0 0,1-1 0 0 0,0 1-1 0 0,0 0 1 0 0,0-1-1 0 0,0 1 1 0 0,0-1-1 0 0,0 0 1 0 0,0 1 0 0 0,1-1-1 0 0,-1 0 1 0 0,0 1-1 0 0,1-1 1 0 0,0 0-1 0 0,-1 0 1 0 0,1 1 0 0 0,0-1-1 0 0,0 0 1 0 0,0 0-1 0 0,0 0 1 0 0,0 1-1 0 0,0-1 1 0 0,0 0 0 0 0,1-1 31 0 0,19-67-1846 0 0,28 0-1755 0 0,-11 28-5260 0 0,-24 26-2037 0 0</inkml:trace>
  <inkml:trace contextRef="#ctx0" brushRef="#br0" timeOffset="83422.115">6538 4952 0 0 0,'0'0'1266'0'0,"0"0"477"0"0,0 0 525 0 0,0 0 410 0 0,0 0 108 0 0,0 0-201 0 0,0 0-381 0 0,32 2-376 0 0,98 4-283 0 0,-50-19 891 0 0,-64 8-2174 0 0,-1-2 0 0 0,0 0 0 0 0,0-1-1 0 0,-1-1 1 0 0,0 0 0 0 0,0-1 0 0 0,-1 0-1 0 0,0-1 1 0 0,-1-1 0 0 0,0 0 0 0 0,-1 0 0 0 0,0-1-1 0 0,-1-1 1 0 0,-1 0 0 0 0,0 0 0 0 0,-1-1 0 0 0,1-1-262 0 0,-7 12 8 0 0,1 1 1 0 0,-1-1 0 0 0,0 0 0 0 0,0-1-1 0 0,-1 1 1 0 0,1 0 0 0 0,-1-1 0 0 0,0 1 0 0 0,0-1-1 0 0,0 1 1 0 0,0-1 0 0 0,-1 1 0 0 0,0-1 0 0 0,0 1-1 0 0,0-1 1 0 0,-1 0 0 0 0,1 1 0 0 0,-1-1-1 0 0,0 1 1 0 0,0 0 0 0 0,-1-1 0 0 0,1 1 0 0 0,-1 0-1 0 0,0 0 1 0 0,0-1 0 0 0,-1 2 0 0 0,1-1 0 0 0,-1 0-1 0 0,0 0 1 0 0,0 1 0 0 0,0 0 0 0 0,0-1 0 0 0,-1 1-1 0 0,1 0 1 0 0,-1 1 0 0 0,0-1 0 0 0,0 1-1 0 0,0-1 1 0 0,0 1 0 0 0,0 0 0 0 0,0 1 0 0 0,0-1-1 0 0,-1 1 1 0 0,-3-1-9 0 0,-1 2-17 0 0,1 0 0 0 0,0 1 0 0 0,0 0 0 0 0,0 1 0 0 0,0-1 0 0 0,0 2 0 0 0,1-1 0 0 0,-1 1 0 0 0,1 0 0 0 0,-1 0 0 0 0,1 1 0 0 0,0 0 0 0 0,0 1 0 0 0,1-1 0 0 0,-1 1 0 0 0,1 1 0 0 0,0-1 0 0 0,0 1 0 0 0,1 0 0 0 0,0 0 0 0 0,0 1 17 0 0,-9 11-15 0 0,1 0 1 0 0,0 2-1 0 0,2-1 1 0 0,0 1-1 0 0,1 1 1 0 0,1 0-1 0 0,1 0 15 0 0,3-7-24 0 0,0 0-1 0 0,1 0 0 0 0,1 0 1 0 0,0 0-1 0 0,1 0 0 0 0,0 0 1 0 0,1 1-1 0 0,1-1 0 0 0,1 1 1 0 0,1 11 24 0 0,-1-22-9 0 0,1 1 1 0 0,-1-1 0 0 0,1 0 0 0 0,0 1-1 0 0,1-1 1 0 0,-1 0 0 0 0,1 0-1 0 0,-1-1 1 0 0,1 1 0 0 0,0-1 0 0 0,1 1-1 0 0,-1-1 1 0 0,1 0 0 0 0,-1 0-1 0 0,1 0 1 0 0,0-1 0 0 0,0 1 0 0 0,0-1-1 0 0,0 0 1 0 0,1 0 0 0 0,-1 0-1 0 0,0-1 1 0 0,1 0 0 0 0,-1 0 0 0 0,6 1 8 0 0,117 5-603 0 0,-110-9 312 0 0,1-1-1 0 0,-1-1 1 0 0,0-1-1 0 0,0 0 0 0 0,0-1 1 0 0,-1-1-1 0 0,0 0 1 0 0,0-2-1 0 0,-1 1 0 0 0,0-2 1 0 0,0-1 291 0 0,22-15-4640 0 0,-4-1-3644 0 0,-21 18-246 0 0</inkml:trace>
  <inkml:trace contextRef="#ctx0" brushRef="#br0" timeOffset="83833.442">7324 4728 3577 0 0,'0'0'884'0'0,"0"0"-344"0"0,0 0 83 0 0,0 0 425 0 0,0 0 478 0 0,0 0 315 0 0,0 0 127 0 0,0 0-65 0 0,0 0-195 0 0,0 0-204 0 0,0 0-199 0 0,0 0-186 0 0,0 0-133 0 0,22-14-133 0 0,68-46-121 0 0,-20-9 836 0 0,-60 54-1331 0 0,-7 9-156 0 0,1 0-1 0 0,-1 0 0 0 0,0 0 1 0 0,0 0-1 0 0,-1-1 0 0 0,1 1 1 0 0,-2-1-1 0 0,1 0 0 0 0,-1 0 0 0 0,0 0 1 0 0,0 1-1 0 0,-1-1 0 0 0,0 0 1 0 0,0-6-81 0 0,-1 11-7 0 0,0-1 0 0 0,-1 0 0 0 0,1 1-1 0 0,-1-1 1 0 0,1 0 0 0 0,-1 1 0 0 0,0 0 0 0 0,0-1 0 0 0,0 1 0 0 0,0 0 0 0 0,-1 0 0 0 0,1 0 0 0 0,0 1 0 0 0,-1-1 0 0 0,1 0 0 0 0,-1 1 0 0 0,0 0 0 0 0,1-1 0 0 0,-1 1 0 0 0,0 0 0 0 0,0 1 0 0 0,0-1 0 0 0,0 0 0 0 0,0 1-1 0 0,0-1 1 0 0,0 1 0 0 0,0 0 0 0 0,0 0 0 0 0,0 0 0 0 0,0 1 0 0 0,0-1 0 0 0,0 1 0 0 0,1 0 0 0 0,-1-1 0 0 0,0 1 0 0 0,0 0 0 0 0,0 1 0 0 0,1-1 0 0 0,-1 0 0 0 0,0 1 0 0 0,1 0 0 0 0,-2 1 7 0 0,-11 7-40 0 0,0 1 0 0 0,1 1 1 0 0,1 0-1 0 0,0 0 1 0 0,0 1-1 0 0,2 1 1 0 0,0 0-1 0 0,0 1 1 0 0,1 0-1 0 0,1 1 0 0 0,0 0 1 0 0,2 0-1 0 0,0 1 1 0 0,0 0-1 0 0,2 0 1 0 0,0 0-1 0 0,1 1 0 0 0,0 0 1 0 0,2 0-1 0 0,0 0 1 0 0,1 8 39 0 0,1-22-3 0 0,0 1 0 0 0,1-1 1 0 0,-1 0-1 0 0,1 1 0 0 0,0-1 0 0 0,1 0 1 0 0,-1 1-1 0 0,1-1 0 0 0,0 0 0 0 0,0 0 1 0 0,0 0-1 0 0,0-1 0 0 0,1 1 0 0 0,-1 0 1 0 0,1-1-1 0 0,0 0 0 0 0,0 1 0 0 0,0-1 1 0 0,1 0-1 0 0,-1-1 0 0 0,1 1 1 0 0,-1-1-1 0 0,1 1 0 0 0,0-1 0 0 0,0 0 1 0 0,0-1-1 0 0,0 1 0 0 0,1-1 0 0 0,-1 1 1 0 0,0-1-1 0 0,1 0 0 0 0,-1-1 0 0 0,0 1 1 0 0,1-1-1 0 0,-1 0 0 0 0,1 0 0 0 0,-1 0 1 0 0,3-1 2 0 0,4 1 14 0 0,1-1 0 0 0,-1 0-1 0 0,1 0 1 0 0,-1-1 0 0 0,1 0 0 0 0,-1-1 0 0 0,0-1 0 0 0,0 0 0 0 0,-1 0 0 0 0,1-1 0 0 0,-1 0-1 0 0,6-4-13 0 0,138-106-680 0 0,-84 58-3195 0 0,-39 36-3312 0 0,-22 16 2689 0 0,-1 1-3244 0 0</inkml:trace>
  <inkml:trace contextRef="#ctx0" brushRef="#br0" timeOffset="84353.714">7926 4500 0 0 0,'0'0'1344'0'0,"0"0"145"0"0,0 0 136 0 0,0 0 198 0 0,0 0 100 0 0,0 0-30 0 0,0 0-158 0 0,0 0-259 0 0,0 0-202 0 0,0 0-171 0 0,0 0-132 0 0,0 0-89 0 0,12-27-85 0 0,34-78-51 0 0,-34 78-64 0 0,-12 27-106 0 0,0 0-147 0 0,-18 15 104 0 0,-93 122-428 0 0,106-130-101 0 0,-1 1 0 0 0,2 0 0 0 0,-1 1 0 0 0,1-1 0 0 0,0 1 0 0 0,1-1 1 0 0,0 1-1 0 0,0 0 0 0 0,1 1 0 0 0,0-1 0 0 0,1 0 0 0 0,0 0 0 0 0,0 1 0 0 0,1 3-4 0 0,1-10 6 0 0,-1 0-1 0 0,1-1 1 0 0,0 1-1 0 0,-1-1 0 0 0,1 1 1 0 0,0-1-1 0 0,1 1 1 0 0,-1-1-1 0 0,0 1 0 0 0,1-1 1 0 0,-1 0-1 0 0,1 0 1 0 0,0 0-1 0 0,0 0 0 0 0,0 0 1 0 0,0 0-1 0 0,0 0 1 0 0,0-1-1 0 0,0 1 1 0 0,0-1-1 0 0,1 0 0 0 0,-1 1 1 0 0,1-1-1 0 0,-1 0 1 0 0,1 0-1 0 0,-1-1 0 0 0,1 1 1 0 0,0 0-1 0 0,-1-1 1 0 0,1 0-1 0 0,0 0 1 0 0,0 1-6 0 0,87-16 945 0 0,-55-7-433 0 0,-2-1-1 0 0,0-2 1 0 0,-2-1 0 0 0,-1-2-1 0 0,-1-1 1 0 0,-2-1-1 0 0,-1-2 1 0 0,6-10-512 0 0,138-209 651 0 0,-157 229-673 0 0,-1 0 1 0 0,0-1-1 0 0,-2 0 1 0 0,0-1-1 0 0,-2 0 1 0 0,-1 0-1 0 0,-1-1 0 0 0,-1 0 1 0 0,-1 0-1 0 0,-1-1 1 0 0,-1 1-1 0 0,-1-1 1 0 0,-2 0 21 0 0,0 19-22 0 0,-1 0 0 0 0,1 0 1 0 0,-2-1-1 0 0,1 2 0 0 0,-1-1 1 0 0,0 0-1 0 0,-1 0 0 0 0,1 1 1 0 0,-1 0-1 0 0,-1 0 0 0 0,1 0 1 0 0,-1 0-1 0 0,0 1 0 0 0,0-1 1 0 0,-1 1-1 0 0,1 1 0 0 0,-1-1 1 0 0,0 1-1 0 0,-1 0 0 0 0,1 0 1 0 0,-1 1-1 0 0,1 0 0 0 0,-1 0 0 0 0,0 0 1 0 0,0 1-1 0 0,0 0 0 0 0,-1 1 1 0 0,1-1-1 0 0,0 1 0 0 0,-1 1 1 0 0,1-1-1 0 0,0 1 0 0 0,-1 1 1 0 0,1-1-1 0 0,-1 1 0 0 0,1 1 1 0 0,0-1-1 0 0,0 1 0 0 0,0 0 1 0 0,0 1-1 0 0,0 0 0 0 0,0 0 1 0 0,-2 2 21 0 0,-11 4-18 0 0,0 2 1 0 0,1 0 0 0 0,0 1 0 0 0,1 1 0 0 0,1 0 0 0 0,0 2 0 0 0,0 0-1 0 0,2 0 1 0 0,0 2 0 0 0,1 0 0 0 0,0 1 0 0 0,1 0 0 0 0,2 1 0 0 0,0 0-1 0 0,0 1 1 0 0,2 0 0 0 0,1 1 0 0 0,0 0 0 0 0,2 0 0 0 0,0 0 0 0 0,1 1-1 0 0,1 0 1 0 0,2 0 0 0 0,0 0 0 0 0,1 0 0 0 0,1 1 0 0 0,1 1 17 0 0,2-10 12 0 0,1-1 0 0 0,0 1 1 0 0,1-1-1 0 0,1 0 0 0 0,0 0 1 0 0,0-1-1 0 0,2 0 0 0 0,-1 0 0 0 0,1 0 1 0 0,1-1-1 0 0,0-1 0 0 0,1 1 1 0 0,0-1-1 0 0,0-1 0 0 0,9 6-12 0 0,8 5 32 0 0,0-1 0 0 0,1-1-1 0 0,1-1 1 0 0,1-2 0 0 0,0-1 0 0 0,6 0-32 0 0,39 8 16 0 0,2-3 0 0 0,0-3 0 0 0,1-4 0 0 0,0-3 0 0 0,0-3 0 0 0,1-4 1 0 0,41-6-17 0 0,-105 4-41 0 0,63-2-1197 0 0,-46-3-3148 0 0,-17 1-7198 0 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0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4 208 7482 0 0,'0'0'2652'0'0,"0"0"-534"0"0,0 0-272 0 0,0 0-6 0 0,0 0-1 0 0,0 0-188 0 0,0 0-321 0 0,0 0-345 0 0,0 0-241 0 0,0 0-166 0 0,0 0-86 0 0,0 0-56 0 0,0 0-62 0 0,-4-3 555 0 0,198-13 1922 0 0,79 12-2125 0 0,-255 12-522 0 0,-28-9 459 0 0,-2-4-637 0 0,1 0 0 0 0,0-1 0 0 0,1 0 0 0 0,-1-1 0 0 0,1 0 1 0 0,0-1-1 0 0,1 0 0 0 0,0-1 0 0 0,0 0 0 0 0,0-1-26 0 0,-68-90-389 0 0,74 91-442 0 0,4 6-6880 0 0,-1 3-4605 0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3145 0 0,'0'0'2674'0'0,"0"0"-358"0"0,0 0-130 0 0,0 0-51 0 0,0 0-175 0 0,0 0-205 0 0,0 0-208 0 0,0 0-252 0 0,0 0-232 0 0,0 0-199 0 0,0 0-179 0 0,0 0-128 0 0,0 0-94 0 0,27 1 1589 0 0,79 10 323 0 0,117-30-473 0 0,-80-4-1154 0 0,-117 19-978 0 0,-20 6-3428 0 0,-16 3-5939 0 0,7-5-2423 0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1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16 6913 0 0,'0'0'3392'0'0,"0"0"-1642"0"0,0 0-507 0 0,0 0 134 0 0,0 0 101 0 0,0 0-45 0 0,0 0-264 0 0,0 0-357 0 0,0 0-264 0 0,0 0-111 0 0,0 0-3 0 0,0 0-2 0 0,-2 11 2127 0 0,52 1 296 0 0,155-19-438 0 0,-18-24-1720 0 0,-162 30-570 0 0,-26 1-4489 0 0,-4 1-1022 0 0,3 2-7093 0 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4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8 0 0 0,'0'0'1640'0'0,"0"0"-242"0"0,0 0 146 0 0,0 0 219 0 0,0 0 150 0 0,0 0 46 0 0,0 0-201 0 0,0 0-290 0 0,0 0-248 0 0,0 0-206 0 0,0 0-135 0 0,0-7 564 0 0,0 6 3844 0 0,-6 586-2370 0 0,6-577-2910 0 0,1 18 20 0 0,-2 0-1 0 0,0 0 1 0 0,-2 1-1 0 0,0-1 1 0 0,-7 19-27 0 0,-8 18 81 0 0,5-29-30 0 0,13-33-27 0 0,0-1-4 0 0,0 0-5 0 0,0 0-30 0 0,0 0 6 0 0,0 0 22 0 0,0 0-34 0 0,0 0-21 0 0,0 0-39 0 0,0 0-31 0 0,0-19-3136 0 0,0 8-4066 0 0,2 6-4190 0 0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08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3193 0 0,'0'0'1601'0'0,"0"0"32"0"0,0 0 155 0 0,0 0 237 0 0,0 0-8 0 0,0 0-263 0 0,0 0-351 0 0,0 0-272 0 0,0 0-164 0 0,0 0-82 0 0,0 0-51 0 0,0 0-70 0 0,0 0-57 0 0,2-2-44 0 0,-1 0-292 0 0,3-4-329 0 0,2 4 2977 0 0,-5 2-2659 0 0,-1 0-20 0 0,0 0-53 0 0,0 0-37 0 0,0 0-24 0 0,0 0-20 0 0,0 0-52 0 0,0 0-20 0 0,0 23 362 0 0,21 75 315 0 0,-11-12-295 0 0,-4 1 1 0 0,-4 71-517 0 0,3 64 312 0 0,-1 47 42 0 0,-8-195-209 0 0,4-74-141 0 0,0 0 17 0 0,0 0-6 0 0,0 0 0 0 0,0 0-19 0 0,0 0 6 0 0,0 0-12 0 0,0 0 34 0 0,0 0-23 0 0,0 0 11 0 0,0 0-15 0 0,0 0-2 0 0,0 0 8 0 0,0 0-11 0 0,0 0-3 0 0,0 0 32 0 0,0 0-18 0 0,0 0-7 0 0,-9-19-3987 0 0,7 12-2109 0 0,1 2-6628 0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05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1 193 0 0 0,'0'0'1316'0'0,"0"0"111"0"0,0 0 166 0 0,0 0 138 0 0,0 0 96 0 0,0 0-22 0 0,0 0-235 0 0,0 0-180 0 0,0 0-213 0 0,0 0-170 0 0,0 0-81 0 0,0 0-90 0 0,0 0-55 0 0,0-4-47 0 0,0-14-33 0 0,0 13-35 0 0,0 5-37 0 0,0 0-38 0 0,0 0-25 0 0,0 0-64 0 0,0 0-64 0 0,0 0-36 0 0,0 0-88 0 0,0 0-38 0 0,0 0-13 0 0,0 0-37 0 0,0 0-4 0 0,0 0-10 0 0,0 0-31 0 0,0 0-35 0 0,0 0-9 0 0,0 0-21 0 0,0 0-5 0 0,0 0 15 0 0,0 17 328 0 0,29 144 991 0 0,-5 240-249 0 0,-23-301-1078 0 0,4 127 159 0 0,1-135-103 0 0,-6-92-181 0 0,0 0-17 0 0,0 0 11 0 0,0 0 3 0 0,0 0 25 0 0,0 0 13 0 0,0 0-28 0 0,0 0-5 0 0,0 0 10 0 0,0 0 4 0 0,0 0 2 0 0,0 0-16 0 0,0 0-2 0 0,0 0 27 0 0,0 0-11 0 0,0 0-23 0 0,0 0-33 0 0,0 0 28 0 0,0 0 33 0 0,0 0 7 0 0,0 0-33 0 0,0 0-27 0 0,0 0-30 0 0,0 0-87 0 0,0 0-159 0 0,0-11-4545 0 0,0 7-3539 0 0,0 0-4293 0 0</inkml:trace>
  <inkml:trace contextRef="#ctx0" brushRef="#br0" timeOffset="1365.355">292 494 128 0 0,'0'0'826'0'0,"0"0"180"0"0,0 0 313 0 0,0 0 443 0 0,0 0 283 0 0,0 0 44 0 0,0 0-114 0 0,0 0-224 0 0,0 0-190 0 0,0 0-164 0 0,0 0-112 0 0,0 0-120 0 0,1-4-130 0 0,2-11-127 0 0,-2 11-129 0 0,-1 4-88 0 0,0 0-64 0 0,0 0-46 0 0,0 0-22 0 0,0 0-26 0 0,0 0-46 0 0,93 177 2803 0 0,7 46-2544 0 0,-24-83-520 0 0,-48-106-175 0 0,-28-34-35 0 0,0 0 12 0 0,0 0 20 0 0,0 0 23 0 0,0 0 14 0 0,0 0 10 0 0,0 0 29 0 0,0 0 16 0 0,0 0 0 0 0,0-24 376 0 0,0 4-520 0 0,1-1 0 0 0,1 1 0 0 0,0-1-1 0 0,2 1 1 0 0,0 0 0 0 0,1 0 0 0 0,1 0 0 0 0,1 1 0 0 0,8-16 4 0 0,29-46 29 0 0,40-98-101 0 0,-66 105 76 0 0,-18 74-11 0 0,0-12-945 0 0,-8 12-4616 0 0,3 0-146 0 0,-1 0-6389 0 0</inkml:trace>
  <inkml:trace contextRef="#ctx0" brushRef="#br0" timeOffset="2060.949">282 255 5009 0 0,'0'0'2634'0'0,"0"0"-770"0"0,0 0-198 0 0,0 0 72 0 0,0 0 37 0 0,0 0-24 0 0,0 0-205 0 0,0 0-288 0 0,0 0-232 0 0,0 0-219 0 0,0 0-126 0 0,0 0-63 0 0,0 0-47 0 0,-5-2-39 0 0,-1 0-827 0 0,6 2 373 0 0,1 0-1 0 0,-1 0 0 0 0,1 0 0 0 0,-1-1 0 0 0,0 1 0 0 0,1 0 0 0 0,-1 0 0 0 0,1 0 0 0 0,-1-1 1 0 0,0 1-1 0 0,1 0 0 0 0,-1 0 0 0 0,0-1 0 0 0,1 1 0 0 0,-1 0 0 0 0,0-1 0 0 0,0 1 0 0 0,1 0 0 0 0,-1-1 1 0 0,0 1-1 0 0,0 0 0 0 0,0-1 0 0 0,1 1 0 0 0,-1-1 0 0 0,0 1 0 0 0,0 0 0 0 0,0-1 0 0 0,0 1 0 0 0,0-1 1 0 0,0 1-1 0 0,0 0 0 0 0,0-1 0 0 0,0 1 0 0 0,0-1 0 0 0,0 1 0 0 0,0-1 0 0 0,0 1 0 0 0,0 0 0 0 0,0-1 1 0 0,0 1-1 0 0,-1-1 0 0 0,1 1 0 0 0,0 0 0 0 0,0-1 0 0 0,0 1-77 0 0,37-9 216 0 0,1 2 0 0 0,1 1 1 0 0,-1 2-1 0 0,1 2 0 0 0,-1 1 0 0 0,12 3-216 0 0,-9-2 97 0 0,68 0 39 0 0,-114 0 1312 0 0,-72-77-1375 0 0,0-23-338 0 0,77 100 195 0 0,-1-1-1 0 0,1 0 1 0 0,-1 1-1 0 0,1-1 1 0 0,0 0-1 0 0,0 1 1 0 0,-1-1 0 0 0,1 0-1 0 0,0 0 1 0 0,0 1-1 0 0,0-1 1 0 0,-1 0 0 0 0,1 0-1 0 0,0 1 1 0 0,0-1-1 0 0,0 0 1 0 0,0 0 0 0 0,0 1-1 0 0,1-1 1 0 0,-1 0-1 0 0,0 0 1 0 0,0 1-1 0 0,0-1 1 0 0,1 0 0 0 0,-1 1-1 0 0,0-1 1 0 0,1 0-1 0 0,-1 1 1 0 0,1-1 0 0 0,-1 0-1 0 0,1 1 1 0 0,-1-1-1 0 0,1 1 1 0 0,-1-1-1 0 0,1 1 1 0 0,-1-1 0 0 0,1 1-1 0 0,0-1 1 0 0,-1 1-1 0 0,1 0 1 0 0,0-1 0 0 0,-1 1-1 0 0,1 0 71 0 0,10-3-3800 0 0,0 2-3416 0 0,-6 1-4936 0 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5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0 632 776 0 0,'0'0'2287'0'0,"0"0"-830"0"0,0 0-136 0 0,0 0 250 0 0,0 0 258 0 0,0 0 32 0 0,0 0-234 0 0,0 0-353 0 0,0 0-283 0 0,0 0-170 0 0,0 0-114 0 0,0 0-60 0 0,0 0-18 0 0,3 0 21 0 0,193 50 5258 0 0,-184-49-5767 0 0,0 1-13 0 0,-1-1 1 0 0,1 0 0 0 0,0-1 0 0 0,0 0 0 0 0,0-1 0 0 0,0 0-1 0 0,-1-1 1 0 0,1 0 0 0 0,11-4-129 0 0,-17 4 37 0 0,1-1 0 0 0,-1 0 0 0 0,0 0 0 0 0,1 0 0 0 0,-2-1 0 0 0,1 0 0 0 0,0-1 0 0 0,-1 1 0 0 0,0-1 0 0 0,0 0 0 0 0,0 0 0 0 0,0 0-1 0 0,-1-1 1 0 0,0 0 0 0 0,0 0 0 0 0,-1 0 0 0 0,1 0 0 0 0,-1 0 0 0 0,-1-1 0 0 0,1 1 0 0 0,-1-1 0 0 0,0 0 0 0 0,-1 0 0 0 0,0 0 0 0 0,0 0 0 0 0,0 0 0 0 0,-1-2-37 0 0,0 3-17 0 0,-1 0-1 0 0,0 1 1 0 0,0-1 0 0 0,-1 1 0 0 0,1-1 0 0 0,-1 1 0 0 0,0-1 0 0 0,-1 1-1 0 0,0 0 1 0 0,1 0 0 0 0,-1 0 0 0 0,-1 1 0 0 0,1-1 0 0 0,-1 1 0 0 0,0-1-1 0 0,0 1 1 0 0,0 0 0 0 0,0 1 0 0 0,-1-1 0 0 0,0 1 0 0 0,1 0-1 0 0,-1 0 1 0 0,0 0 0 0 0,-1 1 0 0 0,1 0 0 0 0,0 0 0 0 0,-1 0 0 0 0,1 0-1 0 0,-1 1 1 0 0,0 0 0 0 0,1 0 0 0 0,-1 1 0 0 0,0-1 0 0 0,1 1 0 0 0,-7 1 17 0 0,6-1-6 0 0,0 0 0 0 0,0 0 0 0 0,0 0 0 0 0,0 1 0 0 0,0 0 0 0 0,0 0 0 0 0,0 0 0 0 0,0 1 0 0 0,1 0 1 0 0,-1 0-1 0 0,0 0 0 0 0,1 1 0 0 0,-1 0 0 0 0,1 0 0 0 0,0 0 0 0 0,0 1 0 0 0,0 0 0 0 0,1 0 0 0 0,-1 0 0 0 0,1 0 1 0 0,0 1-1 0 0,0 0 0 0 0,1-1 0 0 0,-1 1 0 0 0,1 1 0 0 0,0-1 0 0 0,0 0 0 0 0,1 1 0 0 0,0 0 0 0 0,0-1 0 0 0,0 1 1 0 0,1 0-1 0 0,-1 0 0 0 0,1 0 0 0 0,1 2 6 0 0,30 314 596 0 0,-29-301-577 0 0,-1 0 0 0 0,-2 0 0 0 0,0-1 0 0 0,-1 1 0 0 0,-1-1 0 0 0,-1 1 1 0 0,0-1-1 0 0,-2 0 0 0 0,0-1 0 0 0,-2 0 0 0 0,0 0 0 0 0,-1-1 0 0 0,-10 15-19 0 0,-19-1-328 0 0,40-63-3894 0 0,0 25 2811 0 0,0-2-2144 0 0,0 2-1807 0 0,-1-1-6395 0 0</inkml:trace>
  <inkml:trace contextRef="#ctx0" brushRef="#br0" timeOffset="8102.343">60 193 0 0 0,'0'0'496'0'0,"0"0"770"0"0,0 0 189 0 0,0 0-55 0 0,0 0-109 0 0,0 0-51 0 0,-13 0 3178 0 0,8 0 2311 0 0,29 0 1585 0 0,113 0-7597 0 0,43 28-373 0 0,-90-6 1103 0 0,-106-45-1220 0 0,-19-35-142 0 0,0 7 23 0 0,-17-40-61 0 0,43 75 14 0 0,10 16-118 0 0,-1 0 1 0 0,0 0 0 0 0,0 0-1 0 0,0 0 1 0 0,1 0 0 0 0,-1 0-1 0 0,0 0 1 0 0,0 0 0 0 0,1 0-1 0 0,-1 0 1 0 0,0 0 0 0 0,0 0-1 0 0,0 0 1 0 0,0 0 0 0 0,1-1-1 0 0,-1 1 1 0 0,0 0 0 0 0,0 0-1 0 0,0 0 1 0 0,0 0-1 0 0,1-1 1 0 0,-1 1 0 0 0,0 0-1 0 0,0 0 1 0 0,0 0 0 0 0,0-1-1 0 0,0 1 1 0 0,0 0 0 0 0,0 0-1 0 0,0 0 1 0 0,0-1 56 0 0,16 14-2914 0 0,-8-3-4820 0 0,-4-6-4515 0 0</inkml:trace>
  <inkml:trace contextRef="#ctx0" brushRef="#br0" timeOffset="9056.724">698 39 2969 0 0,'0'0'1924'0'0,"0"0"-328"0"0,0 0-13 0 0,0 0 188 0 0,0 0 129 0 0,0 0-60 0 0,0 0-209 0 0,0 0-293 0 0,0 0-254 0 0,0 0-153 0 0,0 0-87 0 0,0 0-65 0 0,0 0-81 0 0,6 1 2526 0 0,3 372 586 0 0,-22-223-3601 0 0,9 84-26 0 0,4-144-96 0 0,-18 14-58 0 0,19-92 36 0 0,-8-13-4169 0 0,5-1 2955 0 0,-1-1-3006 0 0,1 0-2684 0 0,0 0-5409 0 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1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50 0 0 0,'0'0'380'0'0,"0"0"418"0"0,0 0 186 0 0,0 0 101 0 0,0 0 94 0 0,0 0 74 0 0,0 0-29 0 0,0 0-16 0 0,0 0 2 0 0,0 0-58 0 0,-10-4 3 0 0,-48-26 1921 0 0,-39 14 3386 0 0,94 16-6418 0 0,1 0 1 0 0,-1 0-1 0 0,1 1 1 0 0,-1-1-1 0 0,1 1 1 0 0,-1-1-1 0 0,1 1 1 0 0,-1 0-1 0 0,1 0 1 0 0,0 0-1 0 0,-1 0 1 0 0,1 0-1 0 0,0 1 1 0 0,0-1-1 0 0,0 1 1 0 0,0-1-1 0 0,0 1 1 0 0,0 0-1 0 0,0 0 1 0 0,0 0-1 0 0,1 0 1 0 0,-1 0-1 0 0,1 0 1 0 0,0 0-1 0 0,-1 0 1 0 0,1 1-1 0 0,0-1 1 0 0,0 0-1 0 0,1 1 1 0 0,-1-1-1 0 0,0 1 1 0 0,1-1-1 0 0,-1 1 1 0 0,1 0-1 0 0,0-1 1 0 0,0 1-1 0 0,0-1 1 0 0,0 1-1 0 0,1-1 1 0 0,-1 1-1 0 0,1 1-44 0 0,-27 242 878 0 0,4 115-182 0 0,-3-9 623 0 0,21-225 328 0 0,27-128-1594 0 0,201-2 313 0 0,39-12-44 0 0,-262 15-318 0 0,-1 0 16 0 0,0 0 8 0 0,0 0-4 0 0,0 0 7 0 0,-22-27-3165 0 0,14 20-5572 0 0,3 2-3743 0 0</inkml:trace>
  <inkml:trace contextRef="#ctx0" brushRef="#br0" timeOffset="740.863">374 609 6521 0 0,'0'0'2190'0'0,"0"0"-299"0"0,0 0-81 0 0,0 0-46 0 0,0 0-114 0 0,0 0-202 0 0,0 0-266 0 0,0 0-237 0 0,0 0-222 0 0,0 0-125 0 0,0 0-103 0 0,0 0-73 0 0,0 0-42 0 0,1-8 403 0 0,164 0 2146 0 0,-68 1-1972 0 0,-170 15-786 0 0,-27 11-124 0 0,76-15 78 0 0,42-1 43 0 0,182-14 12 0 0,-189 14-262 0 0,-9-3-2874 0 0,0 1-3895 0 0,-2-1-5390 0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6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49 4425 0 0,'0'0'2476'0'0,"0"0"-294"0"0,0 0-41 0 0,0 0-23 0 0,0 0-137 0 0,0 0-268 0 0,0 0-322 0 0,0 0-291 0 0,0 0-221 0 0,0 0-148 0 0,0 0-117 0 0,0 0-80 0 0,0 0-51 0 0,-11 14-33 0 0,-80 99 640 0 0,14-11-298 0 0,68-90-749 0 0,2 1 1 0 0,-1 1-1 0 0,2-1 1 0 0,0 1-1 0 0,0 0 0 0 0,1 1 1 0 0,1-1-1 0 0,0 1 1 0 0,1 0-1 0 0,1 0 0 0 0,0 11-43 0 0,2-22 14 0 0,0 1 0 0 0,1-1-1 0 0,-1 1 1 0 0,1 0 0 0 0,0-1-1 0 0,1 1 1 0 0,-1-1 0 0 0,1 0-1 0 0,0 1 1 0 0,0-1 0 0 0,0 0-1 0 0,0 0 1 0 0,1 0 0 0 0,-1-1-1 0 0,1 1 1 0 0,0-1 0 0 0,1 1-1 0 0,-1-1 1 0 0,0 0 0 0 0,1 0-1 0 0,0 0 1 0 0,0-1 0 0 0,-1 1-1 0 0,2-1 1 0 0,-1 0 0 0 0,0 0-1 0 0,0 0 1 0 0,1-1-1 0 0,-1 1 1 0 0,5 0-14 0 0,4 1 66 0 0,1-1 0 0 0,0 0 0 0 0,0 0 0 0 0,0-1 0 0 0,0-1 1 0 0,0-1-1 0 0,0 0 0 0 0,0 0 0 0 0,12-4-66 0 0,1-2 137 0 0,0-1 1 0 0,0-1 0 0 0,-1-1-1 0 0,-1-1 1 0 0,1-1 0 0 0,-2-2-1 0 0,0 0 1 0 0,0-2 0 0 0,-2 0-1 0 0,0-2 1 0 0,-1 0 0 0 0,0-2-1 0 0,11-15-137 0 0,-25 28 19 0 0,-2 0-1 0 0,1-1 1 0 0,-1 0-1 0 0,0 0 1 0 0,0 0-1 0 0,-1 0 1 0 0,0 0-1 0 0,-1-1 1 0 0,0 0-1 0 0,0 0 1 0 0,-1 0-1 0 0,0 0 1 0 0,-1 0-1 0 0,0 0 1 0 0,0-1-1 0 0,-1 1 0 0 0,0 0 1 0 0,0-1-1 0 0,-1 1 1 0 0,-1 0-1 0 0,1 0 1 0 0,-2 0-1 0 0,1 0 1 0 0,-1 0-1 0 0,0 0 1 0 0,-1 1-1 0 0,0-1 1 0 0,-1 1-1 0 0,1 0 1 0 0,-2 0-1 0 0,1 1 1 0 0,-1 0-1 0 0,0 0 1 0 0,-5-4-19 0 0,1 3-33 0 0,-1 1 1 0 0,0 1 0 0 0,-1 0 0 0 0,0 0-1 0 0,0 1 1 0 0,0 1 0 0 0,0 0 0 0 0,-1 1-1 0 0,1 0 1 0 0,-1 1 0 0 0,0 0 0 0 0,0 1-1 0 0,0 0 1 0 0,0 1 0 0 0,0 1 0 0 0,0 0-1 0 0,1 1 1 0 0,-10 2 32 0 0,-100 36-3152 0 0,13 22-7755 0 0,88-46-1189 0 0</inkml:trace>
  <inkml:trace contextRef="#ctx0" brushRef="#br0" timeOffset="384.994">0 411 8474 0 0,'0'0'2231'0'0,"0"0"-296"0"0,0 0-81 0 0,0 0 2 0 0,0 0-45 0 0,0 0-156 0 0,0 0-249 0 0,0 0-273 0 0,0 0-251 0 0,0 0-234 0 0,0 0-196 0 0,0 0-168 0 0,0 0-125 0 0,4-9-36 0 0,-1 0-94 0 0,-2 6-18 0 0,0 0 1 0 0,1-1-1 0 0,-1 1 0 0 0,1 0 0 0 0,-1 0 0 0 0,1 0 0 0 0,0 0 0 0 0,0 0 0 0 0,0 0 1 0 0,0 0-1 0 0,1 1 0 0 0,-1-1 0 0 0,1 1 0 0 0,0-1 0 0 0,0 1 0 0 0,-1 0 0 0 0,4-1-11 0 0,11-7 163 0 0,2 1-1 0 0,-1 1 1 0 0,1 1-1 0 0,0 0 0 0 0,0 2 1 0 0,1 0-1 0 0,0 1 1 0 0,0 1-1 0 0,20-1-162 0 0,-36 5 16 0 0,-1 0-1 0 0,1 0 1 0 0,0 1-1 0 0,0-1 1 0 0,0 1 0 0 0,-1-1-1 0 0,1 1 1 0 0,-1 1 0 0 0,0-1-1 0 0,1 0 1 0 0,-1 1-1 0 0,0-1 1 0 0,0 1 0 0 0,0 0-1 0 0,-1 0 1 0 0,1 0-1 0 0,-1 1 1 0 0,0-1 0 0 0,0 0-1 0 0,1 2-15 0 0,38 38 316 0 0,-34-38-251 0 0,0-1-1 0 0,1-1 0 0 0,-1 0 1 0 0,1 0-1 0 0,0 0 1 0 0,0-1-1 0 0,0 0 1 0 0,0 0-1 0 0,0-1 1 0 0,1 0-1 0 0,-1-1 0 0 0,0 0 1 0 0,0 0-1 0 0,1-1 1 0 0,-1 0-1 0 0,0 0 1 0 0,0-1-1 0 0,0 0 0 0 0,0 0 1 0 0,0-1-1 0 0,-1 0 1 0 0,7-3-65 0 0,-8-8-745 0 0,-15 6-7521 0 0,7 7 5481 0 0,-1 0-9967 0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4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35 3153 0 0,'0'0'1779'0'0,"0"0"-103"0"0,0 0 136 0 0,0 0-19 0 0,0 0-65 0 0,0 0-75 0 0,0 0-308 0 0,0 0-177 0 0,0 0-203 0 0,0 0-165 0 0,0 0-95 0 0,-4-5-83 0 0,-13-15-26 0 0,-28 11 1916 0 0,34 10-2346 0 0,0 0 0 0 0,-1 2 0 0 0,1-1 0 0 0,0 1 0 0 0,0 1 0 0 0,0 0 0 0 0,1 1 0 0 0,-1 0 0 0 0,1 0-1 0 0,0 1 1 0 0,1 0 0 0 0,-1 1 0 0 0,1 0 0 0 0,0 1 0 0 0,-5 6-166 0 0,7-6 51 0 0,1 0 1 0 0,1 0-1 0 0,-1 1 0 0 0,1 0 1 0 0,1 0-1 0 0,0 0 0 0 0,0 0 1 0 0,1 1-1 0 0,0 0 0 0 0,0-1 1 0 0,1 1-1 0 0,1 0 0 0 0,0 0 1 0 0,0 0-1 0 0,1 0 0 0 0,0 0 1 0 0,0 0-1 0 0,3 10-51 0 0,0-8 36 0 0,1 1 0 0 0,0-1 0 0 0,1 0-1 0 0,0 0 1 0 0,1-1 0 0 0,0 1 0 0 0,1-1 0 0 0,0-1 0 0 0,1 1-1 0 0,0-1 1 0 0,1-1 0 0 0,0 1 0 0 0,0-2 0 0 0,6 5-36 0 0,-8-8-33 0 0,0-1 1 0 0,0 0 0 0 0,1-1-1 0 0,-1 0 1 0 0,1 0 0 0 0,-1 0-1 0 0,1-1 1 0 0,0 0 0 0 0,0 0-1 0 0,0-1 1 0 0,0 0 0 0 0,1-1-1 0 0,-1 0 1 0 0,0 0 0 0 0,0 0-1 0 0,0-1 1 0 0,2-1 32 0 0,29-16-2172 0 0,-28 8-1178 0 0,-1 0-3803 0 0,-2 3-4700 0 0</inkml:trace>
  <inkml:trace contextRef="#ctx0" brushRef="#br0" timeOffset="336.852">635 93 11250 0 0,'0'0'1630'0'0,"0"0"-174"0"0,0 0-30 0 0,0 0 74 0 0,0 0-79 0 0,0 0-272 0 0,0 0-334 0 0,0 0-265 0 0,0 0-162 0 0,-27 33-111 0 0,-80 104-52 0 0,77-87-37 0 0,28-45-153 0 0,1-1-1 0 0,0 1 0 0 0,0 0 1 0 0,1-1-1 0 0,-1 1 0 0 0,1 0 1 0 0,0 0-1 0 0,0-1 0 0 0,1 1 1 0 0,-1 0-1 0 0,1 0 1 0 0,0-1-1 0 0,0 1 0 0 0,1-1 1 0 0,-1 1-1 0 0,1-1 0 0 0,0 0 1 0 0,0 1-1 0 0,1-1 0 0 0,-1 0 1 0 0,1 0-1 0 0,0-1 0 0 0,0 1 1 0 0,0 0-1 0 0,0-1 0 0 0,1 0 1 0 0,-1 0-1 0 0,1 0 0 0 0,0 0 1 0 0,0-1-1 0 0,0 1 0 0 0,2 0-34 0 0,4 1 120 0 0,1-1 0 0 0,-1 1 0 0 0,1-2 0 0 0,-1 0-1 0 0,1 0 1 0 0,0-1 0 0 0,0 0 0 0 0,-1-1 0 0 0,1 0-1 0 0,0 0 1 0 0,0-2 0 0 0,9-1-120 0 0,-7-2 123 0 0,0 0 0 0 0,0-1 0 0 0,0 0 0 0 0,0-1 0 0 0,-1-1 0 0 0,-1 0 0 0 0,1 0 0 0 0,-1-1 0 0 0,-1-1 1 0 0,1 0-1 0 0,3-6-123 0 0,-7 8 39 0 0,0-1 0 0 0,-1-1 0 0 0,0 1 0 0 0,-1-1 0 0 0,1 0 0 0 0,-2-1 0 0 0,0 1 0 0 0,0-1 0 0 0,-1 0 0 0 0,0 0 0 0 0,-1 0 0 0 0,0 0 0 0 0,-1 0 0 0 0,0 0 0 0 0,-1-1 0 0 0,0 1 0 0 0,-1 0 0 0 0,-1-5-39 0 0,1 11-23 0 0,-1 0 0 0 0,0 0 0 0 0,0 0 0 0 0,-1 0-1 0 0,0 0 1 0 0,0 0 0 0 0,0 1 0 0 0,0-1 0 0 0,0 1-1 0 0,-1 0 1 0 0,0 0 0 0 0,0 0 0 0 0,0 0 0 0 0,0 1-1 0 0,-1 0 1 0 0,1 0 0 0 0,-1 0 0 0 0,0 0 0 0 0,0 1-1 0 0,0 0 1 0 0,0 0 0 0 0,0 0 0 0 0,-3 0 23 0 0,-6-2-330 0 0,1 1 0 0 0,-1 1 1 0 0,1 0-1 0 0,-1 1 0 0 0,0 0 1 0 0,0 1-1 0 0,1 0 0 0 0,-12 3 330 0 0,-20 10-3051 0 0,18 3-4227 0 0,13-8-4130 0 0</inkml:trace>
  <inkml:trace contextRef="#ctx0" brushRef="#br0" timeOffset="848.694">1174 12 5017 0 0,'0'0'2857'0'0,"0"0"-752"0"0,0 0-229 0 0,0 0 12 0 0,0 0-100 0 0,0 0-193 0 0,0 0-265 0 0,0 0-292 0 0,0 0-242 0 0,0 0-203 0 0,0 0-147 0 0,0 0-80 0 0,-13 0-43 0 0,-42-2-55 0 0,20 23 208 0 0,30-17-458 0 0,1 0 0 0 0,-1 1 1 0 0,1-1-1 0 0,0 1 0 0 0,0-1 0 0 0,1 1 0 0 0,-1 0 0 0 0,1 1 0 0 0,0-1 0 0 0,0 1 0 0 0,1-1 1 0 0,0 1-1 0 0,0 0 0 0 0,0 0 0 0 0,0 0 0 0 0,1 0 0 0 0,0 0 0 0 0,1 0 0 0 0,-1 6-18 0 0,3-7 16 0 0,1 1 0 0 0,0 0 0 0 0,0-1-1 0 0,1 0 1 0 0,-1 0 0 0 0,1 0 0 0 0,0 0 0 0 0,1 0-1 0 0,-1-1 1 0 0,1 0 0 0 0,0 0 0 0 0,0 0 0 0 0,0 0-1 0 0,0-1 1 0 0,1 0 0 0 0,0 0 0 0 0,-1 0 0 0 0,1-1-1 0 0,6 2-15 0 0,-8-2 12 0 0,4 1 16 0 0,0 0 0 0 0,0 1 0 0 0,0 0 0 0 0,-1 1-1 0 0,1-1 1 0 0,-1 2 0 0 0,0-1 0 0 0,-1 1-1 0 0,1 0 1 0 0,-1 0 0 0 0,0 0 0 0 0,4 7-28 0 0,-9-11 55 0 0,1 0 0 0 0,0 0 0 0 0,0 0 0 0 0,-1 0 0 0 0,1 1 1 0 0,-1-1-1 0 0,0 1 0 0 0,0-1 0 0 0,0 1 0 0 0,0-1 0 0 0,0 1 1 0 0,-1 0-1 0 0,1-1 0 0 0,-1 1 0 0 0,1 0 0 0 0,-1 0 0 0 0,0-1 0 0 0,0 1 1 0 0,0 0-1 0 0,-1 0 0 0 0,1-1 0 0 0,-1 1 0 0 0,1 0 0 0 0,-1 0 0 0 0,0-1 1 0 0,0 1-1 0 0,0-1 0 0 0,-1 1 0 0 0,1-1 0 0 0,0 0 0 0 0,-1 1 0 0 0,0-1 1 0 0,1 0-1 0 0,-3 2-55 0 0,-16 8-41 0 0,-2-1-1 0 0,1-1 1 0 0,-1-1 0 0 0,0-1 0 0 0,-1-1-1 0 0,0-1 1 0 0,0-1 0 0 0,-1-1 0 0 0,0-1-1 0 0,1-1 1 0 0,-1-1 0 0 0,0-1 0 0 0,-3-1 41 0 0,22-1-1186 0 0,5-2-4906 0 0,0 2 1923 0 0,0-2-7491 0 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43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30 0 0 0,'0'0'697'0'0,"0"0"228"0"0,0 0-118 0 0,0 0-227 0 0,0 0-112 0 0,0 0-27 0 0,0 0 33 0 0,0 0 68 0 0,0 0 39 0 0,0 0 7 0 0,0 0-19 0 0,-3-5-51 0 0,-6-15-68 0 0,6 16-58 0 0,3 4-66 0 0,0 0-99 0 0,0 18 1286 0 0,17 56 898 0 0,-14 17-742 0 0,-4 0 0 0 0,-10 70-1669 0 0,3-52 703 0 0,-11 970 2570 0 0,20-809-2878 0 0,19 274 197 0 0,-7-289-321 0 0,-10 167 286 0 0,36-76-217 0 0,-36-44 25 0 0,-17-33-3 0 0,0 22 15 0 0,22 22-138 0 0,-6-52-42 0 0,-23-109 33 0 0,0 38-77 0 0,23-9-60 0 0,3-156-67 0 0,3 20-2565 0 0,-9-47 332 0 0,0 1 135 0 0,1 0-4209 0 0,-2-2-4640 0 0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8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20 1960 0 0,'0'0'1841'0'0,"0"0"-373"0"0,0 0-20 0 0,0 0 137 0 0,0 0 47 0 0,0 0-138 0 0,0 0-229 0 0,0 0-251 0 0,0 0-183 0 0,0 0-76 0 0,0 0-42 0 0,0 0-29 0 0,-2-4 3658 0 0,-30-4-2337 0 0,-15 0 129 0 0,36 9-2028 0 0,-1 0 1 0 0,1 1-1 0 0,0 0 1 0 0,0 1 0 0 0,0 0-1 0 0,0 0 1 0 0,0 1-1 0 0,1 1 1 0 0,0 0-1 0 0,0 0 1 0 0,-9 6-107 0 0,16-8 11 0 0,0-1-1 0 0,0 0 1 0 0,0 1 0 0 0,0-1-1 0 0,1 1 1 0 0,-1 0 0 0 0,1 0 0 0 0,-1 0-1 0 0,1 0 1 0 0,0 0 0 0 0,0 1-1 0 0,1-1 1 0 0,-1 1 0 0 0,1-1 0 0 0,-1 1-1 0 0,1-1 1 0 0,0 1 0 0 0,1 0-1 0 0,-1 0 1 0 0,1 0 0 0 0,-1-1-1 0 0,1 1 1 0 0,0 0 0 0 0,0 0 0 0 0,1 0-1 0 0,-1-1 1 0 0,1 2-11 0 0,-1 4 3 0 0,3-4 11 0 0,-1 0-1 0 0,1 0 1 0 0,0 0 0 0 0,0-1 0 0 0,1 1-1 0 0,0-1 1 0 0,-1 0 0 0 0,2 0-1 0 0,-1 0 1 0 0,0 0 0 0 0,1-1 0 0 0,-1 1-1 0 0,1-1 1 0 0,5 2-14 0 0,107 65 407 0 0,-61-9-67 0 0,-54-57-304 0 0,-1-1 0 0 0,0 0 1 0 0,0 1-1 0 0,0-1 0 0 0,0 0 1 0 0,0 1-1 0 0,-1-1 0 0 0,1 1 0 0 0,-1-1 1 0 0,0 1-1 0 0,0-1 0 0 0,-1 1 0 0 0,1-1 1 0 0,-1 1-1 0 0,1-1 0 0 0,-1 1 1 0 0,0-1-1 0 0,0 0 0 0 0,-1 1 0 0 0,1-1 1 0 0,-1 0-1 0 0,0 0 0 0 0,1 0 0 0 0,-1 0 1 0 0,-1 0-1 0 0,1 0 0 0 0,0-1 1 0 0,-1 1-1 0 0,1-1 0 0 0,-3 2-36 0 0,-2 1 34 0 0,1 0-1 0 0,-1-1 1 0 0,0 1-1 0 0,0-2 1 0 0,-1 1-1 0 0,1-1 1 0 0,-1 0-1 0 0,0-1 1 0 0,1 1 0 0 0,-1-2-1 0 0,0 1 1 0 0,-1-1-1 0 0,-2 0-33 0 0,-144-7 96 0 0,142 3-92 0 0,11 3-14 0 0,0 0 0 0 0,0 0 0 0 0,0 0 0 0 0,0 0 0 0 0,0-1 0 0 0,0 1 0 0 0,1 0 0 0 0,-1-1 0 0 0,0 0 0 0 0,0 1 0 0 0,0-1 0 0 0,1 0 0 0 0,-1 0 0 0 0,0 0 0 0 0,1 0 0 0 0,-1 0 0 0 0,1 0 0 0 0,-1 0 0 0 0,1-1 0 0 0,0 1 0 0 0,-1 0 0 0 0,1-1 0 0 0,0 1 0 0 0,-1-2 10 0 0,2 2-160 0 0,0 1-91 0 0,1-4-3224 0 0,0 0-3799 0 0,1 4-4019 0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9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14643 0 0,'0'0'1312'0'0,"0"0"-351"0"0,0 0-337 0 0,0 0-56 0 0,0 0-104 0 0,0 0-160 0 0,0 0-280 0 0,0 0-224 0 0,0 0-112 0 0,0 0-176 0 0,0 0-144 0 0,0 0-689 0 0,0 0-3400 0 0,0 0-6505 0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136 197 10698 0 0,'0'0'5020'0'0,"0"0"-3129"0"0,0 0-1021 0 0,0 0 6 0 0,0 0 153 0 0,0 0 93 0 0,0 0-101 0 0,0 0-242 0 0,0 0-240 0 0,0 0-143 0 0,0 0-49 0 0,0 0-43 0 0,0 0-19 0 0,-6 13-26 0 0,-25 66 131 0 0,-62 89-492 0 0,89-166-145 0 0,3-2-4047 0 0,1 0-4502 0 0,0 0-2631 0 0</inkml:trace>
  <inkml:trace contextRef="#ctx0" brushRef="#br0" timeOffset="717.395">300 397 14643 0 0,'0'0'726'0'0,"0"0"-81"0"0,0 0 250 0 0,0 0 273 0 0,0 0 91 0 0,0 0-160 0 0,0 0-327 0 0,0 0-225 0 0,0 0-87 0 0,0 0-40 0 0,0 0-21 0 0,0 0-30 0 0,0 0-61 0 0,10-15-68 0 0,57-97 306 0 0,-47 66-216 0 0,-12 24-293 0 0,1 1 1 0 0,1 0-1 0 0,1 1 1 0 0,0 0-1 0 0,2 0 1 0 0,0 2-1 0 0,16-18-37 0 0,-28 35 9 0 0,-1 2-32 0 0,0-1-1 0 0,1 0 0 0 0,-1 0 1 0 0,0 1-1 0 0,0-1 0 0 0,1 0 1 0 0,-1 0-1 0 0,0 0 0 0 0,1 0 1 0 0,-1 0-1 0 0,0 1 0 0 0,0-1 0 0 0,1 0 1 0 0,-1 0-1 0 0,0 0 0 0 0,1 0 1 0 0,-1 0-1 0 0,0 0 0 0 0,1 0 1 0 0,-1 0-1 0 0,0 0 0 0 0,1 0 1 0 0,-1 0-1 0 0,0 0 0 0 0,1 0 1 0 0,-1 0-1 0 0,0-1 0 0 0,0 1 1 0 0,1 0-1 0 0,-1 0 0 0 0,0 0 0 0 0,1 0 1 0 0,-1 0-1 0 0,0-1 0 0 0,0 1 1 0 0,1 0-1 0 0,-1 0 0 0 0,0-1 1 0 0,0 1-1 0 0,0 0 0 0 0,1 0 1 0 0,-1-1-1 0 0,0 1 24 0 0,-1 14 136 0 0,-8 82-80 0 0,9-88-58 0 0,0 0 0 0 0,0 0 0 0 0,1 0 0 0 0,0-1 0 0 0,1 1 0 0 0,-1 0 0 0 0,1-1 0 0 0,1 1 1 0 0,0-1-1 0 0,0 1 0 0 0,0-1 0 0 0,1 0 0 0 0,0-1 0 0 0,0 1 0 0 0,1-1 0 0 0,0 1 1 0 0,4 2 1 0 0,-7-6 51 0 0,0 0 1 0 0,0-1 0 0 0,0 0-1 0 0,1 1 1 0 0,-1-1 0 0 0,1 0-1 0 0,-1 0 1 0 0,1 0 0 0 0,0-1 0 0 0,0 1-1 0 0,0-1 1 0 0,0 1 0 0 0,0-1-1 0 0,0 0 1 0 0,0 0 0 0 0,0-1 0 0 0,1 1-1 0 0,-1-1 1 0 0,0 1 0 0 0,0-1-1 0 0,1 0 1 0 0,-1 0-52 0 0,40-46 1867 0 0,-32 27-1721 0 0,-1-1 0 0 0,-1 0 0 0 0,0 0 0 0 0,-2 0 0 0 0,0-1 0 0 0,-2 0 0 0 0,0-1 0 0 0,-2 1 0 0 0,2-23-146 0 0,1-1-1709 0 0,-11 44-4301 0 0,4 1 2632 0 0,-1 0-8785 0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2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35 1360 0 0,'0'0'1230'0'0,"0"0"-74"0"0,0 0 16 0 0,0 0 153 0 0,0 0 180 0 0,0 0 96 0 0,0 0-64 0 0,0 0-166 0 0,0 0-230 0 0,0 0-200 0 0,0 0-82 0 0,0 0-70 0 0,0 0-47 0 0,-2-2-30 0 0,1 1-594 0 0,0 0-1 0 0,0 0 1 0 0,0 0-1 0 0,0 0 1 0 0,0 1 0 0 0,0-1-1 0 0,0 0 1 0 0,0 1 0 0 0,0-1-1 0 0,-1 1 1 0 0,1-1-1 0 0,0 1 1 0 0,0-1 0 0 0,-1 1-1 0 0,1 0 1 0 0,0 0-1 0 0,0 0 1 0 0,-1 0 0 0 0,1 0-1 0 0,0 0 1 0 0,-1 0-1 0 0,1 0 1 0 0,0 0 0 0 0,0 0-1 0 0,-1 1 1 0 0,1-1-1 0 0,0 1 1 0 0,0-1 0 0 0,0 1-1 0 0,-1-1-117 0 0,-60 47 501 0 0,49-35-177 0 0,-1 4-213 0 0,1-1 0 0 0,0 2 1 0 0,1-1-1 0 0,1 2 0 0 0,0-1 0 0 0,2 2 1 0 0,0-1-1 0 0,1 1 0 0 0,1 1 0 0 0,-3 12-111 0 0,5-15 126 0 0,0 1-1 0 0,2-1 1 0 0,0 1-1 0 0,1-1 1 0 0,0 1 0 0 0,2 0-1 0 0,0 6-125 0 0,1-21 36 0 0,-1 1 0 0 0,0-1-1 0 0,1 1 1 0 0,0-1 0 0 0,0 0 0 0 0,0 1 0 0 0,0-1-1 0 0,1 0 1 0 0,-1 0 0 0 0,1 0 0 0 0,0 0-1 0 0,-1 0 1 0 0,2 0 0 0 0,-1 0 0 0 0,0-1 0 0 0,0 1-1 0 0,1-1 1 0 0,-1 1 0 0 0,1-1 0 0 0,0 0 0 0 0,0 0-1 0 0,0 0 1 0 0,0 0 0 0 0,0-1 0 0 0,0 1-1 0 0,0-1 1 0 0,1 0 0 0 0,-1 0 0 0 0,3 0-36 0 0,105 9 929 0 0,-95-10-843 0 0,10-2 0 0 0,0-1 1 0 0,-1-1-1 0 0,1-1 1 0 0,-1-1-1 0 0,0-1 1 0 0,-1-2-1 0 0,1 0 1 0 0,-2-2 0 0 0,1 0-1 0 0,-2-2 1 0 0,1-1-1 0 0,-2 0 1 0 0,0-2-1 0 0,-1 0 1 0 0,0-1 0 0 0,-1-1-1 0 0,-2-1 1 0 0,1-1-1 0 0,-2 0 1 0 0,-1-1-1 0 0,-1-1 1 0 0,1-1-87 0 0,-12 18 4 0 0,0-1 0 0 0,-1 1 1 0 0,0 0-1 0 0,1-1 0 0 0,-2 1 0 0 0,1-1 0 0 0,-1 1 1 0 0,1-1-1 0 0,-2 0 0 0 0,1 0 0 0 0,-1 1 1 0 0,1-1-1 0 0,-2 0 0 0 0,1 0 0 0 0,-1 0 0 0 0,0 1 1 0 0,0-1-1 0 0,0 0 0 0 0,-1 1 0 0 0,0-1 1 0 0,0 1-1 0 0,0-1 0 0 0,-1 1 0 0 0,1 0 0 0 0,-2 0 1 0 0,1 0-1 0 0,0 1 0 0 0,-1-1 0 0 0,0 1 1 0 0,0-1-1 0 0,0 1 0 0 0,0 1 0 0 0,-1-1 0 0 0,0 1 1 0 0,1-1-1 0 0,-3 0-4 0 0,-8-2-221 0 0,0 0-1 0 0,-1 1 1 0 0,0 0 0 0 0,0 1-1 0 0,0 1 1 0 0,0 0 0 0 0,-1 2-1 0 0,1 0 1 0 0,0 0 0 0 0,-1 2-1 0 0,1 0 1 0 0,-1 1 0 0 0,1 0-1 0 0,0 1 1 0 0,0 1 0 0 0,0 1 0 0 0,1 0-1 0 0,-1 1 1 0 0,1 1 0 0 0,1 0-1 0 0,-1 1 1 0 0,-9 7 221 0 0,24-14-61 0 0,-40 21-2604 0 0,15-7-2548 0 0,5 0-6280 0 0</inkml:trace>
  <inkml:trace contextRef="#ctx0" brushRef="#br0" timeOffset="686.8">5 285 2577 0 0,'0'0'2004'0'0,"0"0"35"0"0,0 0 95 0 0,0 0 50 0 0,0 0-165 0 0,0 0-298 0 0,0 0-316 0 0,0 0-270 0 0,0 0-178 0 0,0 0-156 0 0,0 0-89 0 0,0 0-73 0 0,18-12 5273 0 0,65-14-4826 0 0,52-5-392 0 0,32 19-63 0 0,-166 13-623 0 0,0-1-1 0 0,0 1 1 0 0,0-1-1 0 0,0 1 1 0 0,0 0-1 0 0,0-1 1 0 0,0 1-1 0 0,0 0 1 0 0,0 0-1 0 0,0-1 1 0 0,0 1-1 0 0,-1 0 1 0 0,1 0-1 0 0,0 0 1 0 0,-1 0-1 0 0,1 0 1 0 0,-1 0 0 0 0,1 1-1 0 0,-1-1 1 0 0,1 0-1 0 0,-1 0 1 0 0,1 0-1 0 0,-1 0 1 0 0,0 1-1 0 0,0-1 1 0 0,0 0-1 0 0,0 0 1 0 0,0 0-1 0 0,0 1 1 0 0,0-1-1 0 0,0 0 1 0 0,-1 1-8 0 0,7 24 210 0 0,23 39 49 0 0,-26-60-236 0 0,0-1 0 0 0,1 1 1 0 0,-1-1-1 0 0,1 0 1 0 0,0 0-1 0 0,1-1 0 0 0,-1 1 1 0 0,0-1-1 0 0,1 0 1 0 0,0 0-1 0 0,0 0 1 0 0,0-1-1 0 0,0 1 0 0 0,0-1 1 0 0,0-1-1 0 0,1 1 1 0 0,-1-1-1 0 0,4 1-23 0 0,-6-1 21 0 0,-1 0 0 0 0,1 0 1 0 0,0-1-1 0 0,0 1 0 0 0,-1-1 0 0 0,1 0 0 0 0,0 0 1 0 0,0 0-1 0 0,0 0 0 0 0,0 0 0 0 0,-1 0 0 0 0,1-1 1 0 0,0 0-1 0 0,0 1 0 0 0,-1-1 0 0 0,1 0 0 0 0,0 0 1 0 0,-1 0-1 0 0,1-1-21 0 0,-3 1-22 0 0,0-21-4006 0 0,0 18-2797 0 0,0 0-5699 0 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8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16 144 0 0,'0'0'1168'0'0,"0"0"-98"0"0,0 0 158 0 0,0 0 366 0 0,0 0 238 0 0,0 0-13 0 0,0 0-200 0 0,0 0-308 0 0,0 0-277 0 0,0 0-151 0 0,0 0-58 0 0,0 0-57 0 0,0 0-16 0 0,-4-2 34 0 0,-3-1-300 0 0,1 1 1 0 0,-1 0 0 0 0,0 0-1 0 0,0 1 1 0 0,0-1-1 0 0,0 2 1 0 0,-1-1-1 0 0,1 1 1 0 0,0 0 0 0 0,0 0-1 0 0,0 1 1 0 0,0 0-1 0 0,-4 1-486 0 0,-154 55 2566 0 0,163-10-1790 0 0,2-42-748 0 0,0 0 0 0 0,0-1 0 0 0,1 1-1 0 0,0 0 1 0 0,0-1 0 0 0,0 1 0 0 0,0-1-1 0 0,1 1 1 0 0,0-1 0 0 0,0 0-1 0 0,0 0 1 0 0,0 0 0 0 0,1 0 0 0 0,-1 0-1 0 0,1 0 1 0 0,0-1 0 0 0,0 1 0 0 0,1-1-1 0 0,-1 0 1 0 0,3 2-28 0 0,98 65 444 0 0,-61-23-181 0 0,-34 32 353 0 0,-70-24 188 0 0,46-48-753 0 0,0-1 0 0 0,0-1 0 0 0,0 0 0 0 0,-1-1 0 0 0,0-1 0 0 0,1-1 0 0 0,-1 0 0 0 0,0-1 0 0 0,0 0 0 0 0,-1-2 0 0 0,1 0 0 0 0,-6-1-51 0 0,-29 1-24 0 0,49 1 170 0 0,-22-3-1110 0 0,23-13-4955 0 0,7 11 2976 0 0,2-2-6141 0 0,-4 3-1922 0 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31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243 463 4209 0 0,'0'0'3679'0'0,"0"0"-1433"0"0,0 0-543 0 0,0 0-10 0 0,0 0-16 0 0,0 0-108 0 0,0 0-173 0 0,0 0-228 0 0,0 0-228 0 0,0 0-172 0 0,0 0-123 0 0,0 0-97 0 0,0 0-72 0 0,-5-1-49 0 0,-53 6 2130 0 0,45 1-2459 0 0,1 1 0 0 0,0 0-1 0 0,1 1 1 0 0,0 1 0 0 0,0-1-1 0 0,1 2 1 0 0,0-1 0 0 0,0 2-1 0 0,1-1 1 0 0,1 1 0 0 0,0 0-1 0 0,0 1 1 0 0,1 0 0 0 0,1 0-1 0 0,0 1 1 0 0,0 0-1 0 0,1 0 1 0 0,1 0 0 0 0,0 0-1 0 0,1 1 1 0 0,1-1 0 0 0,0 1-1 0 0,0 3-97 0 0,2-13-2 0 0,0 0 0 0 0,0 0-1 0 0,1 0 1 0 0,-1-1 0 0 0,1 1 0 0 0,0 0-1 0 0,0 0 1 0 0,0 0 0 0 0,0 0-1 0 0,1-1 1 0 0,-1 1 0 0 0,1-1-1 0 0,0 1 1 0 0,0-1 0 0 0,1 0 0 0 0,-1 0-1 0 0,1 0 1 0 0,-1 0 0 0 0,1 0-1 0 0,0 0 1 0 0,0-1 0 0 0,0 1-1 0 0,1-1 1 0 0,-1 0 0 0 0,0 0 0 0 0,1 0-1 0 0,-1 0 1 0 0,1-1 0 0 0,0 0-1 0 0,0 1 1 0 0,-1-1 0 0 0,1-1 0 0 0,0 1-1 0 0,0 0 1 0 0,0-1 0 0 0,4 0 2 0 0,91-16-2315 0 0,-68 4-1218 0 0,-1-2-3478 0 0,-19 6-4698 0 0</inkml:trace>
  <inkml:trace contextRef="#ctx0" brushRef="#br0" timeOffset="351.479">607 532 9362 0 0,'0'0'2886'0'0,"0"0"-1094"0"0,0 0-365 0 0,0 0-5 0 0,0 0-38 0 0,0 0-55 0 0,0 0-191 0 0,0 0-252 0 0,0 0-185 0 0,0 0-159 0 0,0 0-109 0 0,0 0-86 0 0,0 0-78 0 0,-28 13-75 0 0,-85 38-41 0 0,64-15 23 0 0,45-28-148 0 0,0-3-23 0 0,0-1 0 0 0,1 1 0 0 0,0 0 0 0 0,0 0 0 0 0,0 0 0 0 0,1 1 0 0 0,-1-1-1 0 0,1 1 1 0 0,1-1 0 0 0,-1 1 0 0 0,1 0 0 0 0,0-1 0 0 0,0 1 0 0 0,1 0 0 0 0,-1 0 0 0 0,1 0 0 0 0,0 0-1 0 0,1-1 1 0 0,0 1 0 0 0,0 0 0 0 0,0 0 0 0 0,0-1 0 0 0,1 1 0 0 0,0 0 0 0 0,0-1 0 0 0,1 0 0 0 0,0 1-1 0 0,0-1 1 0 0,0 0 0 0 0,0-1 0 0 0,1 1 0 0 0,-1 0 0 0 0,1-1 0 0 0,0 0 0 0 0,1 0 0 0 0,-1 0 0 0 0,5 3-5 0 0,7-1 51 0 0,0-1 1 0 0,0 0 0 0 0,0-1 0 0 0,1-1 0 0 0,-1 0 0 0 0,1-1 0 0 0,0-1 0 0 0,-1-1 0 0 0,1 0 0 0 0,0-1-1 0 0,2-1-51 0 0,-5-1 119 0 0,0-1-1 0 0,0 0 1 0 0,-1-1-1 0 0,1 0 1 0 0,-1-1-1 0 0,0-1 1 0 0,-1 0-1 0 0,1-1 0 0 0,-1 0 1 0 0,-1-1-1 0 0,0 0 1 0 0,0-1-1 0 0,-1 0 1 0 0,0-1-1 0 0,0 0 1 0 0,0-3-119 0 0,20-16 198 0 0,-27 28-185 0 0,0 0 1 0 0,0 0-1 0 0,-1-1 1 0 0,1 1-1 0 0,0-1 0 0 0,-1 1 1 0 0,0-1-1 0 0,0 0 0 0 0,1 0 1 0 0,-2 0-1 0 0,1 0 0 0 0,0 0 1 0 0,-1-1-1 0 0,1 1 0 0 0,-1 0 1 0 0,0-1-1 0 0,0 1 0 0 0,0-1 1 0 0,-1 1-1 0 0,1-1 0 0 0,-1 1 1 0 0,0-1-1 0 0,0 0 0 0 0,0 1 1 0 0,0-1-1 0 0,-1 1 0 0 0,1-1 1 0 0,-1 1-1 0 0,0-1 0 0 0,0 1 1 0 0,-1-1-1 0 0,1 1 0 0 0,0 0 1 0 0,-1 0-1 0 0,0 0 0 0 0,0 0 1 0 0,0 0-1 0 0,0 0 0 0 0,0 0 1 0 0,-1 0-1 0 0,0 0-13 0 0,-6-1-87 0 0,0 1 0 0 0,0-1 0 0 0,0 1 0 0 0,0 1 0 0 0,-1 0 0 0 0,1 0 0 0 0,-1 1 0 0 0,1 0 0 0 0,-1 1 0 0 0,0 0 0 0 0,1 0 0 0 0,-1 1 0 0 0,0 0 87 0 0,-76 19-6420 0 0,67-13-4241 0 0</inkml:trace>
  <inkml:trace contextRef="#ctx0" brushRef="#br0" timeOffset="800.754">1335 475 6289 0 0,'0'0'2892'0'0,"0"0"-432"0"0,0 0-86 0 0,0 0-43 0 0,0 0-228 0 0,0 0-481 0 0,0 0-483 0 0,0 0-328 0 0,0 0-237 0 0,0 0-157 0 0,0 0-112 0 0,0 0-90 0 0,-9-4-50 0 0,-31-11 6 0 0,36 15-138 0 0,0-1 1 0 0,0 1 0 0 0,0 0 0 0 0,0 1-1 0 0,0-1 1 0 0,0 1 0 0 0,0-1-1 0 0,0 1 1 0 0,0 0 0 0 0,1 1-1 0 0,-1-1 1 0 0,0 1 0 0 0,1-1-1 0 0,-1 1 1 0 0,1 0 0 0 0,-1 1-1 0 0,1-1 1 0 0,-3 3-34 0 0,-11 6 178 0 0,13-10-166 0 0,0 1 0 0 0,1 0 0 0 0,-1 0-1 0 0,1 0 1 0 0,-1 0 0 0 0,1 1 0 0 0,0-1 0 0 0,0 1 0 0 0,0 0 0 0 0,0 0-1 0 0,0 0 1 0 0,0 0 0 0 0,1 0 0 0 0,0 1 0 0 0,0-1 0 0 0,0 1 0 0 0,0 0-1 0 0,0-1 1 0 0,1 1 0 0 0,-1 0 0 0 0,1 0 0 0 0,0 0 0 0 0,0 0 0 0 0,1 0 0 0 0,-1 0-1 0 0,1 0 1 0 0,0 0 0 0 0,0 0 0 0 0,1 4-12 0 0,3 0 27 0 0,1-1 0 0 0,0 0 1 0 0,1 0-1 0 0,-1 0 0 0 0,2-1 0 0 0,-1 0 1 0 0,0 0-1 0 0,1 0 0 0 0,0-1 0 0 0,1 0 1 0 0,-1 0-1 0 0,1-1 0 0 0,0 0 0 0 0,5 2-27 0 0,-7-4 55 0 0,-1 0-1 0 0,1 1 1 0 0,-1-1-1 0 0,0 1 1 0 0,0 0-1 0 0,0 1 1 0 0,-1-1-1 0 0,1 1 1 0 0,-1 0-1 0 0,0 0 1 0 0,0 0-1 0 0,0 1 1 0 0,0 0-1 0 0,-1-1 1 0 0,0 1-1 0 0,0 0 1 0 0,0 1-1 0 0,-1-1 1 0 0,0 0-1 0 0,0 1 1 0 0,0-1-1 0 0,0 1 0 0 0,-1 0 1 0 0,0 0-1 0 0,0-1 1 0 0,-1 1-1 0 0,1 2-54 0 0,-3-1 55 0 0,0 0 0 0 0,-1 0 0 0 0,1-1 0 0 0,-1 1 0 0 0,0-1 0 0 0,-1 0 0 0 0,1 0 0 0 0,-1 0 0 0 0,-1 0-1 0 0,1-1 1 0 0,-1 0 0 0 0,0 0 0 0 0,0 0 0 0 0,0 0 0 0 0,-1-1 0 0 0,1 0 0 0 0,-1 0 0 0 0,0 0 0 0 0,-1-1-1 0 0,1 0 1 0 0,0 0 0 0 0,-1 0 0 0 0,0-1 0 0 0,0 0 0 0 0,1 0 0 0 0,-1-1 0 0 0,0 0 0 0 0,0 0 0 0 0,-2-1-55 0 0,-9 5 32 0 0,-70 0-727 0 0,56-17-868 0 0,21 3-2825 0 0,4 3-2134 0 0,3 2-5686 0 0</inkml:trace>
  <inkml:trace contextRef="#ctx0" brushRef="#br0" timeOffset="1235.129">1879 451 14947 0 0,'0'0'2066'0'0,"0"0"-528"0"0,0 0-235 0 0,0 0-134 0 0,0 0-149 0 0,0 0-242 0 0,0 0-293 0 0,0 0-175 0 0,0 0-77 0 0,0 0 8 0 0,0 0 25 0 0,0 0 1 0 0,0 0-7 0 0,-34 23-51 0 0,-101 71-54 0 0,63-26 17 0 0,63-56-174 0 0,0-1 1 0 0,0 1 0 0 0,1 0-1 0 0,1 1 1 0 0,0 0-1 0 0,1 0 1 0 0,0 1 0 0 0,1-1-1 0 0,0 1 1 0 0,1 1-1 0 0,1-1 1 0 0,1 0 0 0 0,0 1-1 0 0,0-1 1 0 0,1 1-1 0 0,1 0 1 0 0,1-1-1 0 0,0 1 1 0 0,2 5 1 0 0,-1-14 3 0 0,1 0 1 0 0,0 0-1 0 0,0 0 0 0 0,0-1 0 0 0,1 1 1 0 0,0-1-1 0 0,0 0 0 0 0,0 0 0 0 0,1 0 1 0 0,0-1-1 0 0,0 1 0 0 0,0-1 0 0 0,0 0 1 0 0,1-1-1 0 0,-1 1 0 0 0,1-1 0 0 0,0 0 1 0 0,0-1-1 0 0,0 1 0 0 0,0-1 1 0 0,1-1-1 0 0,1 1-3 0 0,148 14 743 0 0,-145-16-619 0 0,1-1 0 0 0,0 0-1 0 0,0-1 1 0 0,-1 0 0 0 0,1 0 0 0 0,-1-2-1 0 0,0 1 1 0 0,0-1 0 0 0,0-1 0 0 0,0 0 0 0 0,-1-1-1 0 0,0 0 1 0 0,0 0 0 0 0,0-1 0 0 0,-1 0 0 0 0,0-1-1 0 0,0 0 1 0 0,-1 0 0 0 0,0-1 0 0 0,0 0-1 0 0,-1-1 1 0 0,-1 0 0 0 0,1 0 0 0 0,-2 0 0 0 0,1 0-1 0 0,-1-1 1 0 0,-1 0 0 0 0,2-7-124 0 0,-4 7-6 0 0,0 0 0 0 0,0 0 0 0 0,-2-1 0 0 0,1 1 1 0 0,-1 0-1 0 0,-1-1 0 0 0,0 1 0 0 0,-1 0 0 0 0,0 0 0 0 0,0 0 0 0 0,-1 0 0 0 0,-1 0 1 0 0,0 0-1 0 0,0 1 0 0 0,-1-1 0 0 0,0 1 0 0 0,-1 1 0 0 0,0-1 0 0 0,-1 1 0 0 0,0 0 1 0 0,0 0-1 0 0,-1 1 0 0 0,0 0 0 0 0,-1 0 0 0 0,1 1 0 0 0,-1 0 0 0 0,-5-2 6 0 0,3 3-202 0 0,0 1-1 0 0,-1 0 1 0 0,0 1-1 0 0,0 0 0 0 0,0 0 1 0 0,0 1-1 0 0,0 1 1 0 0,-1 0-1 0 0,1 1 0 0 0,-1 0 1 0 0,1 1-1 0 0,-3 1 203 0 0,-40 4-3925 0 0,2 6-4282 0 0,32-7-3903 0 0</inkml:trace>
  <inkml:trace contextRef="#ctx0" brushRef="#br0" timeOffset="1550.261">1484 748 7554 0 0,'0'0'3814'0'0,"0"0"-764"0"0,0 0-344 0 0,0 0-446 0 0,0 0-451 0 0,0 0-361 0 0,0 0-272 0 0,0 0-212 0 0,0 0-157 0 0,32-2-143 0 0,101-10-110 0 0,-21-12 525 0 0,53-26-206 0 0,-164 49-870 0 0,1 0 0 0 0,-1 0 1 0 0,1 1-1 0 0,-1-1 0 0 0,1 1 0 0 0,-1-1 0 0 0,1 1 0 0 0,0 0 0 0 0,-1-1 0 0 0,1 1 1 0 0,0 0-1 0 0,-1 0 0 0 0,1 0 0 0 0,-1 0 0 0 0,1 1 0 0 0,0-1 0 0 0,-1 0 1 0 0,1 1-1 0 0,-1-1 0 0 0,1 1 0 0 0,-1-1 0 0 0,1 1 0 0 0,-1 0 0 0 0,1 0 1 0 0,-1 0-1 0 0,0-1 0 0 0,0 1 0 0 0,1 0 0 0 0,-1 1 0 0 0,0-1 0 0 0,0 0 0 0 0,0 0 1 0 0,0 0-1 0 0,0 1 0 0 0,0-1 0 0 0,0 1 0 0 0,-1-1 0 0 0,1 0 0 0 0,0 1 1 0 0,-1-1-4 0 0,3 3-3 0 0,0 0 0 0 0,0 0 0 0 0,0-1 0 0 0,0 0 0 0 0,0 1 0 0 0,1-1 0 0 0,-1 0 0 0 0,1-1 0 0 0,0 1 0 0 0,0-1 0 0 0,0 1 0 0 0,0-1 0 0 0,0-1 0 0 0,0 1 0 0 0,1 0 0 0 0,-1-1 0 0 0,1 0 0 0 0,-1 0 0 0 0,1 0 0 0 0,-1-1 0 0 0,1 0 0 0 0,0 1 0 0 0,-1-2 0 0 0,1 1 0 0 0,-1 0 0 0 0,1-1 0 0 0,0 0 0 0 0,1-1 2 0 0,29-15-1474 0 0,-23 8-4623 0 0,-8 5-5982 0 0</inkml:trace>
  <inkml:trace contextRef="#ctx0" brushRef="#br0" timeOffset="2532.541">2033 62 7106 0 0,'0'0'2817'0'0,"0"0"-1280"0"0,0 0-305 0 0,0 0 187 0 0,0 0 141 0 0,0 0-73 0 0,0 0-264 0 0,0 0-240 0 0,0 0-180 0 0,0 0-84 0 0,0 0-23 0 0,0 0-65 0 0,25-5-58 0 0,83-19-62 0 0,104-5 1749 0 0,-160 26-1470 0 0,-32 48-482 0 0,31 161 169 0 0,-26 108-158 0 0,-6-82-180 0 0,-23 64 133 0 0,-26-199 457 0 0,29-97-679 0 0,0 2 14 0 0,-1-1 0 0 0,1 1-1 0 0,-1-1 1 0 0,0 0 0 0 0,0 0 0 0 0,0 1 0 0 0,0-1 0 0 0,0-1 0 0 0,0 1 0 0 0,0 0 0 0 0,0 0 0 0 0,0-1-1 0 0,0 1 1 0 0,0-1 0 0 0,0 0 0 0 0,-1 0 0 0 0,1 1 0 0 0,0-1 0 0 0,0-1 0 0 0,0 1 0 0 0,0 0 0 0 0,-1 0-1 0 0,1-1 1 0 0,0 1 0 0 0,-1-2-64 0 0,-7 2 111 0 0,-202 27-124 0 0,82-4-1732 0 0,129-23-295 0 0,1-1-3756 0 0,0-2-6997 0 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69 347 16171 0 0,'0'0'961'0'0,"0"0"-384"0"0,0 0-29 0 0,0 0 284 0 0,0 0 223 0 0,0 0 58 0 0,0 0-155 0 0,0 0-276 0 0,0 0-213 0 0,0 0-91 0 0,0 0 4 0 0,0 0 47 0 0,0 0 29 0 0,1 7-4 0 0,-11 72 810 0 0,-36 89-301 0 0,45-175-7112 0 0,3-7-1041 0 0,0 9-4276 0 0</inkml:trace>
  <inkml:trace contextRef="#ctx0" brushRef="#br0" timeOffset="243.843">54 0 12931 0 0,'0'0'2495'0'0,"0"0"-976"0"0,0 0-409 0 0,0 0-56 0 0,0 0 11 0 0,0 0-132 0 0,0 0-267 0 0,0 0-278 0 0,0 0-216 0 0,0 0-140 0 0,0 0-64 0 0,0 0-50 0 0,-9 3-64 0 0,-26 9-125 0 0,35-11 215 0 0,-1-1-1 0 0,0 1 1 0 0,0 0 0 0 0,1-1-1 0 0,-1 1 1 0 0,0 0 0 0 0,1-1 0 0 0,-1 1-1 0 0,1 0 1 0 0,-1 0 0 0 0,1 0-1 0 0,0-1 1 0 0,-1 1 0 0 0,1 0-1 0 0,0 0 1 0 0,-1 0 0 0 0,1 0-1 0 0,0 0 1 0 0,0 0 0 0 0,0 0 0 0 0,0 0-1 0 0,0 0 1 0 0,0-1 0 0 0,0 1-1 0 0,0 0 1 0 0,0 0 0 0 0,0 0-1 0 0,1 0 1 0 0,-1 0 0 0 0,0 0-1 0 0,1 0 1 0 0,-1 0 0 0 0,0-1 0 0 0,1 1-1 0 0,-1 0 1 0 0,1 0 56 0 0,4 9-3137 0 0,-1-4-3380 0 0,1 2-3636 0 0</inkml:trace>
  <inkml:trace contextRef="#ctx0" brushRef="#br0" timeOffset="753.778">225 567 9994 0 0,'0'0'639'0'0,"0"0"124"0"0,0 0 316 0 0,0 0 240 0 0,0 0 65 0 0,0 0-150 0 0,0 0-182 0 0,0 0-119 0 0,0 0-47 0 0,0 0-11 0 0,0 0-7 0 0,0 0-71 0 0,0 0-142 0 0,8-5-109 0 0,47-56 548 0 0,80-188 627 0 0,-81 186-1688 0 0,-51 61-61 0 0,1 3-656 0 0,-5 8 704 0 0,2 187-65 0 0,-2-191 52 0 0,1 0 1 0 0,0-1 0 0 0,1 1 0 0 0,-1 0-1 0 0,1 0 1 0 0,0 0 0 0 0,0-1 0 0 0,0 1-1 0 0,1 0 1 0 0,0-1 0 0 0,0 1 0 0 0,0-1-1 0 0,0 0 1 0 0,1 1 0 0 0,-1-1-1 0 0,1 0 1 0 0,0-1 0 0 0,1 1 0 0 0,-1 0-1 0 0,1-1 1 0 0,-1 0 0 0 0,1 0 0 0 0,0 0-1 0 0,0 0 1 0 0,0-1 0 0 0,0 1 0 0 0,1-1-1 0 0,-1 0 1 0 0,1-1 0 0 0,0 1-8 0 0,3-4 83 0 0,-1-1 0 0 0,1 0 1 0 0,0 0-1 0 0,-1-1 0 0 0,1 0 0 0 0,-1 0 1 0 0,0 0-1 0 0,0-1 0 0 0,-1 0 0 0 0,0-1 1 0 0,0 1-1 0 0,0-1 0 0 0,0-1 0 0 0,-1 1 1 0 0,0-1-1 0 0,0 0 0 0 0,-1 0-83 0 0,4-2 120 0 0,18-24 149 0 0,-2-1-1 0 0,-1-1 1 0 0,-1-1 0 0 0,-3-1 0 0 0,14-34-269 0 0,-22-5-500 0 0,-11 75 92 0 0,0 1-246 0 0,-4 20-6589 0 0,4-14 1135 0 0,0-6 5624 0 0,0 9-11957 0 0</inkml:trace>
  <inkml:trace contextRef="#ctx0" brushRef="#br0" timeOffset="1220.247">1398 120 7794 0 0,'0'0'3180'0'0,"0"0"-1161"0"0,0 0-529 0 0,0 0-159 0 0,0 0-59 0 0,0 0-99 0 0,0 0-208 0 0,0 0-187 0 0,0 0-190 0 0,0 0-132 0 0,0 0-52 0 0,0 0-27 0 0,0 0-43 0 0,-25 13-28 0 0,-80 41-12 0 0,47-2 250 0 0,50-43-470 0 0,1-1 0 0 0,0 1 0 0 0,1 1-1 0 0,0-1 1 0 0,1 1 0 0 0,-1 0 0 0 0,2 1 0 0 0,0-1 0 0 0,0 1-1 0 0,1-1 1 0 0,0 1 0 0 0,1 0 0 0 0,0 1 0 0 0,1-1 0 0 0,0 0-1 0 0,1 0 1 0 0,0 0 0 0 0,0 1 0 0 0,2 3-74 0 0,1-9 64 0 0,1-1 0 0 0,-1 0-1 0 0,1 0 1 0 0,0-1 0 0 0,0 1 0 0 0,0-1-1 0 0,1 0 1 0 0,0 0 0 0 0,0 0 0 0 0,0 0 0 0 0,0-1-1 0 0,0 0 1 0 0,1 0 0 0 0,-1-1 0 0 0,1 1 0 0 0,0-1-1 0 0,0 0 1 0 0,0-1 0 0 0,0 0 0 0 0,0 0 0 0 0,0 0-1 0 0,0 0 1 0 0,0-1 0 0 0,3 0-64 0 0,10-1 101 0 0,-1 0 1 0 0,1-1-1 0 0,-1 0 1 0 0,1-2-1 0 0,-1 0 1 0 0,0-1-1 0 0,-1-1 0 0 0,1-1 1 0 0,-1 0-1 0 0,0-1 1 0 0,-1-1-1 0 0,0-1 1 0 0,-1 0-1 0 0,1-1 1 0 0,-2-1-1 0 0,0 0 0 0 0,0-1 1 0 0,-1 0-1 0 0,-1-1 1 0 0,0-1-1 0 0,-1 0 1 0 0,-1 0-1 0 0,0-1 1 0 0,-1 0-1 0 0,-1-1 0 0 0,0 0 1 0 0,-1 0-1 0 0,-1-1 1 0 0,-1 0-1 0 0,1-6-101 0 0,-4 18-25 0 0,0 1 0 0 0,0 0 0 0 0,-1-1 0 0 0,1 1 0 0 0,-2-1 0 0 0,1 0-1 0 0,0 1 1 0 0,-1-1 0 0 0,0 0 0 0 0,0 1 0 0 0,-1-1 0 0 0,0 0 0 0 0,0 1 0 0 0,0-1-1 0 0,-1 1 1 0 0,1-1 0 0 0,-1 1 0 0 0,0 0 0 0 0,-1-1 0 0 0,0 1 0 0 0,1 0 0 0 0,-1 1-1 0 0,-1-1 1 0 0,1 1 0 0 0,-1-1 0 0 0,0 1 0 0 0,0 0 0 0 0,0 0 0 0 0,0 1 0 0 0,-1-1-1 0 0,-4-2 26 0 0,1 3-218 0 0,1 0 0 0 0,-1 1 0 0 0,0 0 0 0 0,0 1 0 0 0,0-1 0 0 0,0 1-1 0 0,0 1 1 0 0,0 0 0 0 0,0 0 0 0 0,0 0 0 0 0,0 1 0 0 0,0 0-1 0 0,0 1 1 0 0,0 0 0 0 0,0 0 0 0 0,-6 3 218 0 0,-71 33-9346 0 0,63-26-2344 0 0</inkml:trace>
  <inkml:trace contextRef="#ctx0" brushRef="#br0" timeOffset="1583.551">1057 409 11434 0 0,'0'0'1970'0'0,"0"0"-504"0"0,0 0-102 0 0,0 0 79 0 0,0 0 63 0 0,0 0-117 0 0,0 0-252 0 0,0 0-240 0 0,0 0-181 0 0,0 0-120 0 0,0 0-89 0 0,0 0-75 0 0,0 0-72 0 0,26-17-68 0 0,81-54-46 0 0,11 13 597 0 0,-28 42-731 0 0,-42 55 8 0 0,-27-28-97 0 0,61 16 906 0 0,-64-27-988 0 0,37 0 888 0 0,-18 0-4236 0 0,-30 2-3829 0 0,-5-1 3730 0 0,2 0-9041 0 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3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27 255 6185 0 0,'0'0'3893'0'0,"0"0"-1318"0"0,0 0-660 0 0,0 0-150 0 0,0 0-126 0 0,0 0-160 0 0,0 0-235 0 0,0 0-254 0 0,0 0-197 0 0,0 0-143 0 0,0 0-120 0 0,0 0-71 0 0,0 0-48 0 0,-4 2-35 0 0,-14 6-33 0 0,13-6-37 0 0,5-2-32 0 0,22 4 1297 0 0,115 12 466 0 0,-67-14-1671 0 0,134 6 341 0 0,-203-8-671 0 0,-19-12-1600 0 0,8 7-1899 0 0,3 0-4117 0 0,5 4-4628 0 0</inkml:trace>
  <inkml:trace contextRef="#ctx0" brushRef="#br0" timeOffset="3323.723">243 1 0 0 0,'0'0'503'0'0,"0"0"496"0"0,0 0 374 0 0,0 0 300 0 0,0 0 244 0 0,5 0 128 0 0,10 0-848 0 0,-10 0 3061 0 0,1 0 4291 0 0,-6 31-6336 0 0,-2 208 199 0 0,-8-36-1697 0 0,3-122-476 0 0,0-63-458 0 0,4-22-2835 0 0,0-5-4206 0 0,2 5-4707 0 0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38.2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5433 0 0,'0'0'2167'0'0,"0"0"-297"0"0,0 0-95 0 0,0 0-56 0 0,0 0-185 0 0,0 0-314 0 0,0 0-320 0 0,0 0-278 0 0,0 0-169 0 0,0 0-55 0 0,0 0-13 0 0,0 0 2 0 0,0 0 11 0 0,0 0 11 0 0,6 2 5061 0 0,8 3-4178 0 0,123-1 415 0 0,91 0-728 0 0,-132 4-561 0 0,-17-24-112 0 0,-65 12-262 0 0,-14 4-38 0 0,0 0-5 0 0,0 0 16 0 0,0 0-25 0 0,0 0-2 0 0,0 0 16 0 0,0 0-10 0 0,0 0-5 0 0,0 0-7 0 0,0 0 0 0 0,0 0 21 0 0,0 0-11 0 0,0 0-17 0 0,0 0-9 0 0,0 0-3 0 0,0 0 9 0 0,0 0-22 0 0,0 0-3 0 0,-9 0-1997 0 0,6 0-1785 0 0,1 0-4430 0 0,1 0-3525 0 0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38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1336 0 0,'0'0'2608'0'0,"0"0"-712"0"0,0 0-158 0 0,0 0 99 0 0,0 0 24 0 0,0 0-128 0 0,0 0-236 0 0,0 0-273 0 0,0 0-208 0 0,0 0-153 0 0,0 0-109 0 0,0 0-64 0 0,3 9 6605 0 0,-2-6-6971 0 0,134 4 1525 0 0,275-18-1721 0 0,-411 8-2320 0 0,0-1-3898 0 0,1 3-5995 0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46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14611 0 0,'0'0'2451'0'0,"0"0"-1237"0"0,0 0-565 0 0,0 0-133 0 0,0 0-66 0 0,0 0-57 0 0,0 0-39 0 0,0 0 4 0 0,0 0 48 0 0,0 0 65 0 0,0 0 19 0 0,0 0-33 0 0,0 0-20 0 0,10 20-20 0 0,32 63-13 0 0,-37-71-278 0 0,0 1-1 0 0,-1-1 1 0 0,0 0-1 0 0,-1 1 1 0 0,-1 0-1 0 0,0 0 1 0 0,0 0-1 0 0,-1 0 1 0 0,-1 0-1 0 0,0 0 1 0 0,-2 6-126 0 0,1 18 201 0 0,-11 276 646 0 0,6 25-1336 0 0,3-324-1782 0 0,-5-14-8761 0 0,4-3-251 0 0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41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531 140 1248 0 0,'0'0'1366'0'0,"0"0"121"0"0,0 0 184 0 0,0 0 117 0 0,0 0 21 0 0,0 0-142 0 0,0 0-247 0 0,0 0-216 0 0,0 0-173 0 0,0 0-108 0 0,0 0-81 0 0,0 0-60 0 0,0 0-12 0 0,1-4-54 0 0,4-22 543 0 0,-42 22 2079 0 0,28 5-3251 0 0,0 0-1 0 0,0 2 1 0 0,0-1-1 0 0,0 1 1 0 0,1 0-1 0 0,-1 0 1 0 0,1 1-1 0 0,0 1 1 0 0,0-1-1 0 0,1 1 1 0 0,-1 0-1 0 0,1 1 1 0 0,0 0-1 0 0,0 0 1 0 0,1 1 0 0 0,-4 5-87 0 0,-4 0 90 0 0,5 0-21 0 0,0-1-1 0 0,0 1 1 0 0,1 1-1 0 0,1 0 1 0 0,0 0-1 0 0,1 0 1 0 0,0 1-1 0 0,1 0 1 0 0,1 0-1 0 0,-2 7-68 0 0,1 4 63 0 0,1-1-1 0 0,1 0 0 0 0,1 1 0 0 0,2-1 0 0 0,0 1 0 0 0,1-1 0 0 0,2 2-62 0 0,-2-16 30 0 0,0-1-1 0 0,1 1 0 0 0,0-1 1 0 0,1 1-1 0 0,0-1 1 0 0,1 0-1 0 0,-1 0 1 0 0,2 0-1 0 0,-1-1 0 0 0,1 1 1 0 0,1-1-1 0 0,0 0 1 0 0,0-1-1 0 0,0 1 1 0 0,1-1-1 0 0,0 0 0 0 0,0-1 1 0 0,1 0-1 0 0,-1 0 1 0 0,1-1-1 0 0,5 3-29 0 0,3 0 70 0 0,0 0 0 0 0,1 0 1 0 0,0-2-1 0 0,1 0 0 0 0,-1-1 0 0 0,1-1 0 0 0,0-1 0 0 0,0 0 1 0 0,0-1-1 0 0,0-1 0 0 0,2-1-70 0 0,12 1 137 0 0,0-2 1 0 0,0-1 0 0 0,-1-1-1 0 0,1-2 1 0 0,-1-1-1 0 0,15-5-137 0 0,-15 2 100 0 0,-1-1-1 0 0,1-1 0 0 0,-2-1 1 0 0,0-2-1 0 0,-1-1 0 0 0,0-1 1 0 0,-1-2-1 0 0,-1 0 1 0 0,0-2-1 0 0,-2-1 0 0 0,0 0 1 0 0,9-13-100 0 0,-26 23 12 0 0,0 1 0 0 0,-1-1-1 0 0,-1 0 1 0 0,1-1 0 0 0,-1 1 0 0 0,-1-1 0 0 0,-1 0 0 0 0,1 0 0 0 0,-2 0 0 0 0,1-1 0 0 0,-2 1 0 0 0,0-1 0 0 0,0 1 0 0 0,-1-1 0 0 0,-1 1 0 0 0,0-1 0 0 0,-1 1 0 0 0,0 0 0 0 0,-1 0 0 0 0,0-1 0 0 0,-1 1 0 0 0,0 1 0 0 0,-1-1 0 0 0,0 1 0 0 0,-1 0 0 0 0,0 0-1 0 0,-1 0 1 0 0,0 1 0 0 0,-1 0 0 0 0,0 1 0 0 0,-9-9-12 0 0,0 3-107 0 0,0 0 1 0 0,-2 0-1 0 0,0 2 0 0 0,0 0 0 0 0,-1 2 0 0 0,0 0 0 0 0,-1 1 0 0 0,-1 1 0 0 0,1 1 0 0 0,-2 1 0 0 0,1 1 0 0 0,0 1 0 0 0,-1 1 0 0 0,0 0 1 0 0,0 2-1 0 0,0 1 0 0 0,-18 2 107 0 0,12 0-635 0 0,0 1-1 0 0,0 2 1 0 0,0 1 0 0 0,0 1 0 0 0,1 2 0 0 0,0 0 0 0 0,1 2 0 0 0,-24 12 635 0 0,4 2-3011 0 0,17-7-2739 0 0,8-4-5844 0 0</inkml:trace>
  <inkml:trace contextRef="#ctx0" brushRef="#br0" timeOffset="846.681">1 418 3449 0 0,'0'0'2836'0'0,"0"0"-865"0"0,0 0-276 0 0,0 0-1 0 0,0 0-44 0 0,0 0-169 0 0,0 0-279 0 0,0 0-274 0 0,0 0-150 0 0,0 0-13 0 0,0 0 53 0 0,0 0-1 0 0,0 0-47 0 0,6 0-78 0 0,177 11 5100 0 0,47-3-4817 0 0,501-41 141 0 0,-594 24-988 0 0,152 1 56 0 0,-289 8-239 0 0,0 0-7 0 0,0 0-2 0 0,-6 0-2486 0 0,2 0-3620 0 0,2 0-5836 0 0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5.1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112 245 5281 0 0,'0'0'2526'0'0,"0"0"-678"0"0,0 0-395 0 0,0 0-62 0 0,0 0 68 0 0,0 0-112 0 0,0 0-286 0 0,0 0-339 0 0,0 0-240 0 0,0 0-48 0 0,0 0 10 0 0,1 6 56 0 0,6 9-227 0 0,-1-1 0 0 0,2 0 0 0 0,0-1 0 0 0,0 1 0 0 0,2-2 0 0 0,-1 1 0 0 0,1-1 0 0 0,1-1 0 0 0,0 0 0 0 0,1 0 0 0 0,0-1 1 0 0,1-1-1 0 0,0 0 0 0 0,0 0 0 0 0,1-2 0 0 0,0 1 0 0 0,0-2 0 0 0,1 0 0 0 0,10 2-273 0 0,-9-2 115 0 0,1-1 1 0 0,-1-1 0 0 0,1-1-1 0 0,1 0 1 0 0,-1-1 0 0 0,0-1-1 0 0,0-1 1 0 0,1 0-1 0 0,-1-1 1 0 0,0-1 0 0 0,0-1-1 0 0,0 0 1 0 0,0-1 0 0 0,0-1-1 0 0,-1 0 1 0 0,0-2-1 0 0,0 0 1 0 0,0 0 0 0 0,-1-2-1 0 0,12-7-115 0 0,-19 9 31 0 0,0 1 0 0 0,0-1 0 0 0,0 0 0 0 0,-1-1 0 0 0,0 0 0 0 0,0 0 0 0 0,-1 0 0 0 0,0-1 0 0 0,-1 0 0 0 0,0 0 0 0 0,0 0 0 0 0,-1-1 0 0 0,0 0 0 0 0,-1 0 0 0 0,0 0 0 0 0,0 0 0 0 0,-1 0 0 0 0,-1 0 0 0 0,1-1 0 0 0,-2 1 0 0 0,1-1 0 0 0,-2 1 0 0 0,1-1-1 0 0,-1 1 1 0 0,-1 0 0 0 0,0-1 0 0 0,0 1 0 0 0,-1 0 0 0 0,-1 0 0 0 0,1 0 0 0 0,-2 1 0 0 0,1-1-31 0 0,-1 2-12 0 0,0 0 1 0 0,0 1-1 0 0,-1 0 0 0 0,0 0 0 0 0,0 0 1 0 0,-1 0-1 0 0,0 1 0 0 0,0 0 0 0 0,0 1 1 0 0,-1 0-1 0 0,1 0 0 0 0,-1 0 0 0 0,-1 1 1 0 0,1 0-1 0 0,-1 1 0 0 0,1 0 0 0 0,-1 0 1 0 0,0 1-1 0 0,0 0 0 0 0,0 0 0 0 0,0 1 0 0 0,-7 0 12 0 0,7 0-15 0 0,0 1 0 0 0,0 0 0 0 0,0 0 0 0 0,0 1 0 0 0,0 0 0 0 0,0 1 0 0 0,0 0 0 0 0,0 0 0 0 0,1 1 0 0 0,-1 0 0 0 0,1 0 0 0 0,0 1 0 0 0,0 0 0 0 0,0 0 0 0 0,0 1-1 0 0,1 0 1 0 0,-4 4 15 0 0,-9 14 27 0 0,0 0 0 0 0,2 1 0 0 0,0 2-1 0 0,2-1 1 0 0,1 2 0 0 0,1 0 0 0 0,1 1-1 0 0,2 0 1 0 0,1 1 0 0 0,1 0 0 0 0,1 1-1 0 0,2-1 1 0 0,1 2 0 0 0,1-1 0 0 0,1 0-1 0 0,2 1 1 0 0,1-1 0 0 0,2 1 0 0 0,4 23-27 0 0,15 97 372 0 0,-20-136-330 0 0,3 6 14 0 0,-1 0-1 0 0,-1 1 0 0 0,-1-1 1 0 0,-1 1-1 0 0,0-1 1 0 0,-2 1-1 0 0,-1-1 0 0 0,0 0 1 0 0,-2 0-1 0 0,0 0 1 0 0,-1-1-1 0 0,-2 1 0 0 0,0-1 1 0 0,-1-1-1 0 0,-7 13-55 0 0,2-14 49 0 0,0-1-1 0 0,-1 0 1 0 0,-1-1 0 0 0,-1 0 0 0 0,0-2-1 0 0,-1 0 1 0 0,0 0 0 0 0,-1-2-1 0 0,-1-1 1 0 0,-4 2-49 0 0,-15 7 193 0 0,39-20-145 0 0,0 0-8 0 0,0 0-13 0 0,0 0-38 0 0,0 0 47 0 0,12-20-847 0 0,11-5-6269 0 0,-17 20 1358 0 0,-1 1-6794 0 0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2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1 555 1272 0 0,'0'0'906'0'0,"0"0"-162"0"0,0 0 116 0 0,0 0 334 0 0,0 0 327 0 0,0 0 106 0 0,0 0-109 0 0,0 0-220 0 0,0 0-223 0 0,0 0-159 0 0,0 0-59 0 0,10 8 5799 0 0,90-9-3520 0 0,302-91-710 0 0,-318 78-2141 0 0,0 3 1 0 0,1 5 0 0 0,16 3-286 0 0,-68 8 126 0 0,-27-1-533 0 0,-23-2-1448 0 0,-31 6-4306 0 0,18 7-3902 0 0,21-7 1560 0 0</inkml:trace>
  <inkml:trace contextRef="#ctx0" brushRef="#br0" timeOffset="383.256">128 871 5313 0 0,'0'0'3765'0'0,"0"0"-1665"0"0,0 0-845 0 0,0 0-133 0 0,0 0 71 0 0,0 0 89 0 0,0 0 1 0 0,0 0-127 0 0,0 0-156 0 0,0 0-213 0 0,0 0-205 0 0,0 0-143 0 0,-7-1-91 0 0,-20-1-38 0 0,20 1-22 0 0,7 1 0 0 0,0 0-19 0 0,0 0-15 0 0,375-4 4067 0 0,-140-19-3835 0 0,-163 15-518 0 0,-76 6-4356 0 0,-6 1-5421 0 0,7 1-1915 0 0</inkml:trace>
  <inkml:trace contextRef="#ctx0" brushRef="#br0" timeOffset="1054.768">490 166 6841 0 0,'0'0'1353'0'0,"0"0"-241"0"0,0 0-88 0 0,0 0 158 0 0,0 0 215 0 0,0 0 57 0 0,0 0-26 0 0,0 0-143 0 0,0 0-172 0 0,0 0-113 0 0,0 0-126 0 0,0 0-125 0 0,0 0-94 0 0,-6-28-71 0 0,-17-82-85 0 0,17 82-48 0 0,16 60 1549 0 0,-1-18-1844 0 0,1-1 0 0 0,1 0 0 0 0,0-1-1 0 0,1 1 1 0 0,0-2 0 0 0,1 0-1 0 0,0-1 1 0 0,1 0 0 0 0,0-1 0 0 0,0 0-1 0 0,1-1 1 0 0,0-1 0 0 0,0 0-1 0 0,1-1 1 0 0,2 0-156 0 0,28 15 249 0 0,35 18-105 0 0,-2 2 0 0 0,-2 5 0 0 0,12 12-144 0 0,28 24 12 0 0,-84-44 52 0 0,-33-37-56 0 0,-87 22 1198 0 0,78-19-1202 0 0,1 2 0 0 0,0-1 0 0 0,1 1 0 0 0,-1 0 0 0 0,1 1 0 0 0,0-1 0 0 0,0 2 0 0 0,1-1 0 0 0,0 1 0 0 0,0-1 0 0 0,1 2 0 0 0,0-1 0 0 0,0 2-4 0 0,-27 36 22 0 0,6-13-22 0 0,-16 21 31 0 0,-2-1 0 0 0,-2-2-1 0 0,-3-3 1 0 0,-27 20-31 0 0,-69 36 111 0 0,108-80 13 0 0,37-24-128 0 0,0 0 0 0 0,0 0 14 0 0,0 0-28 0 0,0 0-14 0 0,-15 27-2037 0 0,1-14-2198 0 0,11-11 1631 0 0,0 2-8578 0 0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7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108 309 0 0 0,'0'0'767'0'0,"0"0"446"0"0,0 0 418 0 0,0 0 301 0 0,0 0 159 0 0,0 0-39 0 0,0 0-208 0 0,0 0-307 0 0,0 0-278 0 0,0 0-184 0 0,0 0-91 0 0,0 0 36 0 0,-17-2 6 0 0,-73-8 2113 0 0,165-5-1603 0 0,321-24 273 0 0,-184 28-1427 0 0,-212 11-358 0 0,0 0-10 0 0,0 0 8 0 0,0 0 40 0 0,0 0 31 0 0,0 0 23 0 0,0 0 34 0 0,0 0 23 0 0,0 0 16 0 0,0 0 31 0 0,0 0 8 0 0,0 0-29 0 0,0 0 5 0 0,-4-2-150 0 0,0 0 0 0 0,0 1 0 0 0,0-2 0 0 0,0 1 0 0 0,0 0 0 0 0,1-1 0 0 0,-1 0 0 0 0,1 0 0 0 0,-1 0-1 0 0,1 0 1 0 0,0 0 0 0 0,0-1 0 0 0,1 1 0 0 0,-1-1 0 0 0,0-1-54 0 0,0 1 38 0 0,-53-58 31 0 0,9 9-7 0 0,-15-5-184 0 0,49 50-676 0 0,3 22-9162 0 0,12-5 2874 0 0,0-2-2917 0 0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9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0 0 0,'0'0'439'0'0,"0"0"744"0"0,0 0 370 0 0,0 0 96 0 0,0 0-20 0 0,0 0 0 0 0,0 0-41 0 0,0 0-50 0 0,0 0 11 0 0,0 0 2 0 0,1-15-77 0 0,6-47-130 0 0,-2 47 3368 0 0,-3 24-3285 0 0,32 117 76 0 0,-4 11-925 0 0,-15-56-312 0 0,5-1 1 0 0,3-1 0 0 0,24 56-267 0 0,-30-98 34 0 0,-9-50 2375 0 0,6-28-2337 0 0,149-381 86 0 0,-152 389-203 0 0,14-53 87 0 0,-18 28 11 0 0,-5 46-45 0 0,-1 0-1837 0 0,-8 9-8499 0 0,5 3-1439 0 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20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0 370 11202 0 0,'0'0'1267'0'0,"0"0"-189"0"0,0 0 86 0 0,0 0 232 0 0,0 0 171 0 0,0 0-13 0 0,0 0-223 0 0,0 0-337 0 0,0 0-294 0 0,0 0-180 0 0,0 0-159 0 0,0 0-65 0 0,21-7 867 0 0,232-51 834 0 0,-104 38-1512 0 0,-35 13 1149 0 0,-136-32-833 0 0,-113-172-2016 0 0,129 194-613 0 0,2 8-5436 0 0,2 7-4938 0 0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8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456 313 0 0 0,'0'0'1074'0'0,"0"0"385"0"0,0 0 238 0 0,0 0 208 0 0,0 0 148 0 0,0 0-7 0 0,0 0-109 0 0,0 0-229 0 0,0 0-274 0 0,0 0-183 0 0,0 0-159 0 0,6-1-193 0 0,11 1-311 0 0,-25-3 1589 0 0,2 2-1807 0 0,-4-1-134 0 0,-1 1-1 0 0,1 0 1 0 0,-1 1 0 0 0,1 0-1 0 0,-1 1 1 0 0,1-1 0 0 0,-1 2-1 0 0,1 0 1 0 0,0 0 0 0 0,0 1 0 0 0,-7 3-236 0 0,-121 37 666 0 0,71-9-368 0 0,73 16-228 0 0,2-43-53 0 0,-1 0 0 0 0,2-1 0 0 0,-1 0 0 0 0,1-1 0 0 0,0 0 0 0 0,0 0 0 0 0,0-1 0 0 0,1 0-1 0 0,-1 0 1 0 0,1-1 0 0 0,0-1 0 0 0,0 0 0 0 0,0 0 0 0 0,0-1 0 0 0,0 0 0 0 0,6-1-17 0 0,87 22 186 0 0,-102-22-180 0 0,-1 1 0 0 0,1-1 0 0 0,-1 1 0 0 0,0-1 1 0 0,1 1-1 0 0,-1 0 0 0 0,0-1 0 0 0,0 1 1 0 0,1-1-1 0 0,-1 1 0 0 0,0-1 0 0 0,0 1 1 0 0,0 0-1 0 0,0-1 0 0 0,0 1 0 0 0,0 0 1 0 0,0-1-1 0 0,0 1 0 0 0,0-1 0 0 0,0 1 1 0 0,0 0-1 0 0,0-1 0 0 0,0 1 0 0 0,0 0 1 0 0,-1-1-1 0 0,1 1 0 0 0,0-1 0 0 0,0 1 1 0 0,-1-1-1 0 0,1 1 0 0 0,0-1 0 0 0,-1 1 1 0 0,1-1-1 0 0,-1 1 0 0 0,1-1 0 0 0,-1 1 1 0 0,1-1-1 0 0,-1 1 0 0 0,1-1 0 0 0,-1 0 1 0 0,1 1-1 0 0,-1-1 0 0 0,1 0 0 0 0,-1 0 0 0 0,0 1 1 0 0,1-1-1 0 0,-1 0 0 0 0,1 0 0 0 0,-1 0 1 0 0,0 0-7 0 0,-3 3 30 0 0,-38 31 106 0 0,-1-2-1 0 0,-1-1 0 0 0,-1-3 0 0 0,-8 1-135 0 0,-50 32 103 0 0,99-60-101 0 0,1 1 0 0 0,-1 0 0 0 0,1-1 0 0 0,0 1 0 0 0,0 1 0 0 0,0-1-1 0 0,0 0 1 0 0,0 1 0 0 0,0-1 0 0 0,1 1 0 0 0,-1 0 0 0 0,1 0 0 0 0,-1 0 0 0 0,1 0-1 0 0,0 1 1 0 0,1-1 0 0 0,-1 0 0 0 0,0 1 0 0 0,1-1 0 0 0,0 1 0 0 0,0 0-1 0 0,0-1 1 0 0,0 1 0 0 0,1 0 0 0 0,-1 0 0 0 0,1 0 0 0 0,0-1 0 0 0,0 1 0 0 0,0 0-1 0 0,1 2-1 0 0,45 44 176 0 0,-31-42-119 0 0,0 0 0 0 0,1-1 0 0 0,0 0-1 0 0,1-1 1 0 0,-1-1 0 0 0,1-1 0 0 0,0 0-1 0 0,0-1 1 0 0,1-1 0 0 0,-1-1-1 0 0,0 0 1 0 0,1-1 0 0 0,7-2-57 0 0,-23 2-48 0 0,1-1 1 0 0,0 0 0 0 0,-1 0-1 0 0,1 0 1 0 0,-1 0-1 0 0,1 0 1 0 0,-1-1-1 0 0,0 1 1 0 0,1-1-1 0 0,-1 1 1 0 0,0-1-1 0 0,0 0 1 0 0,0 0-1 0 0,0 0 1 0 0,0 0 0 0 0,-1 0-1 0 0,1 0 1 0 0,-1-1-1 0 0,1 1 1 0 0,-1-1-1 0 0,0 1 1 0 0,0-1-1 0 0,0 1 1 0 0,0-1-1 0 0,0 0 1 0 0,-1 1-1 0 0,1-2 48 0 0,10-40-4332 0 0,-7 7-7287 0 0,-2 25 1122 0 0</inkml:trace>
  <inkml:trace contextRef="#ctx0" brushRef="#br0" timeOffset="403.489">280 1 10290 0 0,'0'0'2510'0'0,"0"0"-1011"0"0,0 0-540 0 0,0 0-118 0 0,0 0 106 0 0,0 0 127 0 0,0 0-29 0 0,0 0-187 0 0,0 0-173 0 0,0 0-94 0 0,0 0-16 0 0,0 0 20 0 0,0 0-12 0 0,-1 14-81 0 0,-7 108 713 0 0,19 81 412 0 0,-28 70-829 0 0,-55 181-437 0 0,44-249-605 0 0,34-194-789 0 0,1-10-4433 0 0,-5-1 3439 0 0,-2 0-9292 0 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25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93 5697 0 0,'0'0'2005'0'0,"0"0"-200"0"0,0 0-126 0 0,0 0 12 0 0,0 0 14 0 0,0 0-41 0 0,0 0-110 0 0,0 0-133 0 0,0 0-179 0 0,0 0-206 0 0,0 0-172 0 0,0 0-189 0 0,0 0-175 0 0,-5-16-109 0 0,-19-45-53 0 0,19 45-84 0 0,5 44 618 0 0,4 680 1492 0 0,-8-643-2278 0 0,4-64-86 0 0,0-1 11 0 0,0 0 8 0 0,0 0 9 0 0,0 0-3 0 0,3-9 32 0 0,20-17-36 0 0,0 0 0 0 0,2 1-1 0 0,0 2 1 0 0,28-20-21 0 0,-51 41 0 0 0,17-14-9 0 0,0 0 0 0 0,1 1 0 0 0,1 1 1 0 0,0 1-1 0 0,1 1 0 0 0,0 0 0 0 0,1 2 0 0 0,0 1 0 0 0,0 1 0 0 0,1 1 1 0 0,0 0-1 0 0,1 2 0 0 0,-1 1 0 0 0,2 1 9 0 0,-23 3-2 0 0,-1 0 0 0 0,1 0 0 0 0,0 1 0 0 0,0-1 1 0 0,-1 1-1 0 0,1-1 0 0 0,0 1 0 0 0,-1 0 0 0 0,1 0 0 0 0,-1 0 0 0 0,1 0 0 0 0,-1 1 0 0 0,1-1 0 0 0,-1 1 1 0 0,0-1-1 0 0,0 1 0 0 0,0 0 0 0 0,0 0 0 0 0,0 0 0 0 0,0 0 0 0 0,0 0 0 0 0,-1 0 0 0 0,1 1 1 0 0,-1-1-1 0 0,1 0 0 0 0,-1 1 0 0 0,0-1 0 0 0,0 1 0 0 0,0-1 0 0 0,0 1 0 0 0,-1 0 2 0 0,8 87 23 0 0,-12-73-9 0 0,0-1 0 0 0,-2 1 0 0 0,0-1 0 0 0,0 0 0 0 0,-2 0 0 0 0,0-1 0 0 0,0 0 0 0 0,-2 0 0 0 0,1-1 0 0 0,-2-1 0 0 0,0 1 0 0 0,-1-2 1 0 0,0 1-1 0 0,-1-2 0 0 0,0 0 0 0 0,-1 0 0 0 0,-8 4-14 0 0,8-3-11 0 0,1-1 1 0 0,-2-1-1 0 0,1-1 0 0 0,-1 0 1 0 0,-1 0-1 0 0,1-2 1 0 0,-1 0-1 0 0,-1 0 0 0 0,1-2 1 0 0,-1 0-1 0 0,0-1 1 0 0,-1-1-1 0 0,1 0 0 0 0,0-1 1 0 0,-1-1-1 0 0,-11-1 11 0 0,25-1-92 0 0,0 1 0 0 0,1-1 0 0 0,-1 0-1 0 0,0 0 1 0 0,1 0 0 0 0,-1 0-1 0 0,1-1 1 0 0,0 1 0 0 0,-1-1 0 0 0,1 0-1 0 0,0 0 1 0 0,0 0 0 0 0,0 0 0 0 0,0-1-1 0 0,1 1 1 0 0,-1-1 0 0 0,1 1 0 0 0,-1-1-1 0 0,1 0 1 0 0,0 0 0 0 0,0 0 0 0 0,0-1-1 0 0,0 1 1 0 0,1 0 0 0 0,-1-1 0 0 0,1 1-1 0 0,0-1 1 0 0,0 1 0 0 0,0-1 0 0 0,1 0-1 0 0,-1-2 93 0 0,16-71-8842 0 0,-5 60 1112 0 0,-3 5-813 0 0</inkml:trace>
  <inkml:trace contextRef="#ctx0" brushRef="#br0" timeOffset="372.305">615 790 0 0 0,'0'0'2323'0'0,"0"0"266"0"0,0 0 166 0 0,0 0-54 0 0,0 0-173 0 0,37 1-289 0 0,113 3-341 0 0,-52-21 935 0 0,-86 14-2611 0 0,0 0 0 0 0,0-1 0 0 0,0 0 0 0 0,-1-1 0 0 0,0 0 1 0 0,0-1-1 0 0,-1 0 0 0 0,1-1 0 0 0,-1 0 0 0 0,0-1 0 0 0,-1 0 1 0 0,0 0-1 0 0,0-1 0 0 0,-1 0 0 0 0,0-1 0 0 0,-1 0 0 0 0,0 0 1 0 0,0 0-1 0 0,-1-1 0 0 0,-1 0 0 0 0,0 0 0 0 0,0 0 1 0 0,-1-1-1 0 0,0 0 0 0 0,-1 0 0 0 0,-1 0 0 0 0,2-9-222 0 0,-5 18 11 0 0,1 0 0 0 0,-1 1 0 0 0,0-1 1 0 0,0 1-1 0 0,0-1 0 0 0,0 1 0 0 0,0 0 0 0 0,0-1 0 0 0,-1 1 0 0 0,1 0 0 0 0,-1 0 0 0 0,1 0 0 0 0,-1 0 0 0 0,0 0 0 0 0,0 0 0 0 0,0 0 1 0 0,0 1-1 0 0,0-1 0 0 0,0 1 0 0 0,-1 0 0 0 0,1-1 0 0 0,0 1 0 0 0,-1 0 0 0 0,1 0 0 0 0,-1 0 0 0 0,1 1 0 0 0,-1-1 0 0 0,1 1 1 0 0,-1-1-1 0 0,0 1 0 0 0,-1 0-11 0 0,-85 2-73 0 0,72 4 67 0 0,0 0 1 0 0,1 2-1 0 0,0 0 0 0 0,0 0 1 0 0,1 2-1 0 0,0 0 1 0 0,1 0-1 0 0,0 1 0 0 0,0 1 1 0 0,1 1-1 0 0,1 0 0 0 0,0 0 1 0 0,1 1-1 0 0,-5 9 6 0 0,8-11-2 0 0,0 0 0 0 0,1 1 0 0 0,1 0 1 0 0,0 0-1 0 0,0 1 0 0 0,2-1 0 0 0,0 1 0 0 0,0 0 0 0 0,1 1 0 0 0,0 5 2 0 0,2-14-2 0 0,1 0 1 0 0,-1 0-1 0 0,1 0 0 0 0,1 0 0 0 0,-1 0 1 0 0,1 0-1 0 0,0 0 0 0 0,0 0 0 0 0,1 0 1 0 0,-1-1-1 0 0,1 1 0 0 0,1 0 0 0 0,-1-1 1 0 0,1 1-1 0 0,0-1 0 0 0,0 0 0 0 0,1 0 1 0 0,-1 0-1 0 0,1 0 0 0 0,0-1 1 0 0,1 0-1 0 0,-1 0 0 0 0,1 0 0 0 0,-1 0 1 0 0,6 2 1 0 0,9 4-19 0 0,0-1 0 0 0,1-1 0 0 0,0-2 0 0 0,0 1 0 0 0,1-2 0 0 0,0-1-1 0 0,0-1 1 0 0,0 0 0 0 0,0-2 0 0 0,1 0 0 0 0,13-2 19 0 0,77-5-8211 0 0,-93 3-3681 0 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23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35 995 3465 0 0,'0'0'2056'0'0,"0"0"-111"0"0,0 0-88 0 0,0 0-26 0 0,0 0-112 0 0,0 0-232 0 0,0 0-152 0 0,0 0-154 0 0,0 0-130 0 0,0 0-73 0 0,0 0-127 0 0,-5-3-100 0 0,-18-11-77 0 0,16-23 1213 0 0,10 17-1647 0 0,0 0 1 0 0,1 0 0 0 0,1 1-1 0 0,0 0 1 0 0,2 0 0 0 0,0 0-1 0 0,2 1 1 0 0,0 0 0 0 0,0 0-1 0 0,2 1 1 0 0,11-15-241 0 0,10-19 236 0 0,-20 29-177 0 0,1 0 1 0 0,0 0-1 0 0,2 2 1 0 0,1 0 0 0 0,1 0-1 0 0,0 2 1 0 0,1 0-1 0 0,1 1 1 0 0,1 1-1 0 0,0 0 1 0 0,17-8-60 0 0,-36 23-1 0 0,1-1 0 0 0,0 1 1 0 0,0-1-1 0 0,0 1 1 0 0,0 0-1 0 0,0 0 1 0 0,0 0-1 0 0,1 0 0 0 0,-1 0 1 0 0,0 1-1 0 0,0-1 1 0 0,1 1-1 0 0,-1-1 0 0 0,1 1 1 0 0,-1 0-1 0 0,0 0 1 0 0,1 0-1 0 0,-1 0 0 0 0,0 0 1 0 0,1 1-1 0 0,-1-1 1 0 0,0 1-1 0 0,1-1 0 0 0,-1 1 1 0 0,0 0-1 0 0,0 0 1 0 0,0 0-1 0 0,0 0 1 0 0,0 0-1 0 0,0 1 0 0 0,0-1 1 0 0,0 1-1 0 0,0-1 1 0 0,0 1-1 0 0,-1-1 0 0 0,1 1 1 0 0,-1 0-1 0 0,1 0 1 0 0,-1 0-1 0 0,0 0 0 0 0,0 0 1 0 0,0 0-1 0 0,0 0 1 0 0,0 0-1 0 0,0 2 1 0 0,5 18 42 0 0,-2 1 0 0 0,-1 0 0 0 0,0 0 0 0 0,-2 0 0 0 0,-1 0 0 0 0,0 1 0 0 0,-2-1-1 0 0,-1 0 1 0 0,-2 8-42 0 0,-14 92-17 0 0,15-66-10 0 0,4-56 9 0 0,0-1 19 0 0,0 0-6 0 0,0 0 31 0 0,0 0-22 0 0,0 0-5 0 0,0-5-88 0 0,65-106 105 0 0,114-146 1 0 0,-4 54-37 0 0,-172 200 21 0 0,-3 2-1 0 0,0 1 0 0 0,0-1 1 0 0,0 1-1 0 0,0-1 0 0 0,0 1 1 0 0,0-1-1 0 0,0 1 0 0 0,0-1 1 0 0,0 1-1 0 0,0-1 1 0 0,0 1-1 0 0,0-1 0 0 0,1 1 1 0 0,-1-1-1 0 0,0 1 0 0 0,0-1 1 0 0,0 1-1 0 0,1 0 0 0 0,-1-1 1 0 0,0 1-1 0 0,1-1 0 0 0,-1 1 1 0 0,0 0-1 0 0,1-1 1 0 0,-1 1-1 0 0,1 0 0 0 0,-1-1 1 0 0,1 1-1 0 0,-1 0 0 0 0,0 0 1 0 0,1-1-1 0 0,-1 1 0 0 0,1 0 1 0 0,-1 0-1 0 0,1 0 1 0 0,-1 0-1 0 0,1 0 0 0 0,-1 0 1 0 0,1 0-1 0 0,-1 0 0 0 0,1 0 1 0 0,-1 0-1 0 0,1 0 0 0 0,-1 0 1 0 0,1 0-1 0 0,-1 0 0 0 0,1 0 1 0 0,-1 0-1 0 0,1 1 1 0 0,-1-1-1 0 0,1 0 0 0 0,-1 0 1 0 0,1 0-1 0 0,-1 1 0 0 0,1-1 1 0 0,-1 0-1 0 0,0 1 0 0 0,1-1 1 0 0,-1 0-1 0 0,0 1 1 0 0,1-1-1 0 0,-1 1 0 0 0,0-1 1 0 0,1 0-1 0 0,-1 1 0 0 0,0-1 1 0 0,0 1-1 0 0,0-1 0 0 0,1 1 0 0 0,-4 28 33 0 0,0 0-1 0 0,-2 0 0 0 0,-1-1 1 0 0,-1 0-1 0 0,-9 22-32 0 0,-11 49 116 0 0,19-64-111 0 0,2 1 0 0 0,1 0 0 0 0,2-1 0 0 0,1 1 0 0 0,2 0 0 0 0,2 4-5 0 0,22-5-1195 0 0,6-31-7930 0 0,-26-4-2018 0 0</inkml:trace>
  <inkml:trace contextRef="#ctx0" brushRef="#br0" timeOffset="382.864">1154 417 14819 0 0,'0'0'1170'0'0,"0"0"-391"0"0,0 0-127 0 0,0 0 71 0 0,0 0 94 0 0,0 0 7 0 0,0 0-133 0 0,0 0-154 0 0,0 0-134 0 0,0 0-88 0 0,0 0-56 0 0,0 0-18 0 0,0 0-24 0 0,-5 29 12 0 0,-15 93 21 0 0,19-27 382 0 0,1-88-587 0 0,1 1 0 0 0,0 0 0 0 0,1-1 0 0 0,0 1 0 0 0,0-1 0 0 0,1 0 0 0 0,-1 0 0 0 0,2 0 0 0 0,-1 0 0 0 0,1 0 0 0 0,0-1 0 0 0,0 1 0 0 0,1-1-1 0 0,-1 0 1 0 0,2-1 0 0 0,-1 1 0 0 0,1-1 0 0 0,-1 0 0 0 0,1 0 0 0 0,1-1 0 0 0,-1 0 0 0 0,1 0 0 0 0,-1 0 0 0 0,1-1 0 0 0,0 0 0 0 0,0 0 0 0 0,1-1 0 0 0,-1 1 0 0 0,0-2 0 0 0,1 1-1 0 0,0-1 1 0 0,-1 0 0 0 0,6-1-45 0 0,-4 0 84 0 0,-1 0-1 0 0,1-1 1 0 0,-1 0-1 0 0,0-1 1 0 0,1 0-1 0 0,-1 0 1 0 0,0-1-1 0 0,0 0 1 0 0,0 0 0 0 0,-1-1-1 0 0,1 0 1 0 0,-1 0-1 0 0,0-1 1 0 0,0 1-1 0 0,0-2 1 0 0,1-1-84 0 0,10-11 113 0 0,-1 0 0 0 0,0-2 1 0 0,-1 0-1 0 0,-2-1 0 0 0,0 0 1 0 0,-1-1-1 0 0,-1 0 0 0 0,-1-2 1 0 0,-1 1-1 0 0,-1-1 1 0 0,-1 0-1 0 0,3-17-113 0 0,-8 28 17 0 0,-1 1 1 0 0,0-1-1 0 0,-1 0 0 0 0,0 0 1 0 0,-1 0-1 0 0,0 0 0 0 0,-1 1 1 0 0,-1-1-1 0 0,-1-5-17 0 0,3 17-33 0 0,0 0-1 0 0,-1-1 1 0 0,1 1-1 0 0,-1-1 1 0 0,1 1 0 0 0,-1 0-1 0 0,1-1 1 0 0,-1 1-1 0 0,0 0 1 0 0,0 0 0 0 0,1-1-1 0 0,-1 1 1 0 0,0 0 0 0 0,0 0-1 0 0,0 0 1 0 0,0 0-1 0 0,-1 0 1 0 0,1 0 0 0 0,0 0-1 0 0,0 1 1 0 0,0-1-1 0 0,-1 0 1 0 0,1 1 0 0 0,0-1-1 0 0,-1 1 1 0 0,1-1-1 0 0,-1 1 1 0 0,1 0 0 0 0,0-1-1 0 0,-1 1 1 0 0,1 0-1 0 0,-1 0 1 0 0,1 0 33 0 0,-28 15-8077 0 0,25-4-3693 0 0</inkml:trace>
  <inkml:trace contextRef="#ctx0" brushRef="#br0" timeOffset="1130.49">2274 374 2953 0 0,'0'0'1888'0'0,"0"0"-84"0"0,0 0 41 0 0,0 0 77 0 0,0 0-15 0 0,0 0-174 0 0,0 0-207 0 0,0 0-264 0 0,0 0-226 0 0,0 0-185 0 0,0 0-126 0 0,0 0-58 0 0,0 0-32 0 0,0-10-18 0 0,1-35-13 0 0,-2 44-538 0 0,1 0 0 0 0,0-1 0 0 0,0 1-1 0 0,-1 0 1 0 0,1-1 0 0 0,0 1 0 0 0,-1 0-1 0 0,0 0 1 0 0,1-1 0 0 0,-1 1 0 0 0,0 0-1 0 0,1 0 1 0 0,-1 0 0 0 0,0 0 0 0 0,0 0-1 0 0,0 0 1 0 0,0 0 0 0 0,0 0 0 0 0,0 1-1 0 0,0-1 1 0 0,0 0 0 0 0,0 0-1 0 0,-1 1 1 0 0,1-1 0 0 0,0 1 0 0 0,0-1-1 0 0,-1 1 1 0 0,1-1 0 0 0,0 1 0 0 0,0 0-1 0 0,-1 0 1 0 0,1 0 0 0 0,0 0 0 0 0,-1 0-1 0 0,0 0-65 0 0,-2-1 113 0 0,-10 2-44 0 0,0 0-1 0 0,0 1 1 0 0,0 0 0 0 0,1 1-1 0 0,-1 1 1 0 0,1 0-1 0 0,-1 1 1 0 0,1 0 0 0 0,1 1-1 0 0,-1 0 1 0 0,1 1 0 0 0,-11 9-69 0 0,17-13 19 0 0,-58 39 86 0 0,63-41-104 0 0,0 0 0 0 0,-1 0-1 0 0,1 0 1 0 0,0 0 0 0 0,0 0 0 0 0,0 0-1 0 0,0 0 1 0 0,0 0 0 0 0,0 1-1 0 0,0-1 1 0 0,0 0 0 0 0,0 1-1 0 0,1-1 1 0 0,-1 1 0 0 0,0-1-1 0 0,1 1 1 0 0,0-1 0 0 0,-1 1-1 0 0,1-1 1 0 0,0 1 0 0 0,-1 0-1 0 0,1-1 1 0 0,0 1 0 0 0,0-1 0 0 0,1 1-1 0 0,-1-1 1 0 0,0 1 0 0 0,0 0-1 0 0,1-1 1 0 0,-1 1 0 0 0,1-1-1 0 0,-1 1 1 0 0,1-1 0 0 0,0 1-1 0 0,-1-1 1 0 0,1 0 0 0 0,0 1-1 0 0,0-1 1 0 0,0 0 0 0 0,0 0-1 0 0,0 1 0 0 0,49 44 42 0 0,10-12 28 0 0,-52-31-54 0 0,0 0 1 0 0,0 0 0 0 0,-1 0 0 0 0,1 1 0 0 0,-1 1 0 0 0,0-1 0 0 0,0 1 0 0 0,-1 0-1 0 0,1 1 1 0 0,-1-1 0 0 0,0 1 0 0 0,-1 1 0 0 0,1-1 0 0 0,-1 1 0 0 0,0 0 0 0 0,-1 0-1 0 0,0 0 1 0 0,0 1 0 0 0,0-1 0 0 0,-1 1 0 0 0,0 0 0 0 0,-1 0 0 0 0,0 0 0 0 0,0 3-17 0 0,-1-7 33 0 0,0 0 1 0 0,-1 0 0 0 0,1 0 0 0 0,-1 0 0 0 0,0 0-1 0 0,0 0 1 0 0,-1 0 0 0 0,1 0 0 0 0,-1 0 0 0 0,0 0 0 0 0,0 0-1 0 0,0 0 1 0 0,0 0 0 0 0,-1 0 0 0 0,0-1 0 0 0,0 1-1 0 0,0 0 1 0 0,0-1 0 0 0,0 0 0 0 0,-1 1 0 0 0,1-1 0 0 0,-1 0-1 0 0,0 0 1 0 0,0-1 0 0 0,-3 3-34 0 0,-12 6 40 0 0,0 0 0 0 0,-1-1 0 0 0,-1-1 0 0 0,0-1 1 0 0,0 0-1 0 0,0-2 0 0 0,-1 0 0 0 0,0-1 0 0 0,0-2 0 0 0,0 0 0 0 0,-1-1 0 0 0,1-1 0 0 0,-1-1 0 0 0,1-1 0 0 0,-2-1-39 0 0,-69-24-267 0 0,76 1-1962 0 0,17 9-6886 0 0,3 14-2502 0 0</inkml:trace>
  <inkml:trace contextRef="#ctx0" brushRef="#br0" timeOffset="1525.93">2911 1 15875 0 0,'0'0'2078'0'0,"0"0"-900"0"0,0 0-433 0 0,0 0 9 0 0,0 0 154 0 0,0 0 72 0 0,0 0-92 0 0,0 0-224 0 0,0 0-138 0 0,0 0-29 0 0,0 0 3 0 0,0 0 2 0 0,0 0-69 0 0,1 20-73 0 0,-4 138 469 0 0,-36 265-57 0 0,13-230-783 0 0,17-174-972 0 0,8-19 715 0 0,-1-9-1498 0 0,-4-18-1660 0 0,1 9-3340 0 0,3 10-4534 0 0</inkml:trace>
  <inkml:trace contextRef="#ctx0" brushRef="#br0" timeOffset="1781.005">2497 363 12547 0 0,'0'0'2742'0'0,"0"0"-1318"0"0,0 0-667 0 0,0 0-42 0 0,0 0 200 0 0,0 0 251 0 0,0 0 115 0 0,0 0-75 0 0,0 0-166 0 0,0 0-197 0 0,0 0-158 0 0,39 3-116 0 0,123 10-85 0 0,56-14 700 0 0,-196-1-1554 0 0,59-2 873 0 0,-27 3-6339 0 0,-44 1-5801 0 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26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220 822 2873 0 0,'0'0'2539'0'0,"0"0"-485"0"0,0 0-177 0 0,0 0 14 0 0,0 0 2 0 0,0 0-177 0 0,0 0-234 0 0,0 0-234 0 0,0 0-220 0 0,0 0-176 0 0,0 0-162 0 0,0 0-110 0 0,0 0-134 0 0,-27 6-113 0 0,-82 21-58 0 0,106-27-262 0 0,1 1 0 0 0,-1-1 0 0 0,0 1 0 0 0,0 0 0 0 0,1 0 0 0 0,-1 0 0 0 0,1 1 0 0 0,-1-1 0 0 0,1 0 0 0 0,0 1 0 0 0,-1 0 0 0 0,1-1 0 0 0,0 1 0 0 0,0 0 0 0 0,0 0 0 0 0,0 0 0 0 0,1 0 0 0 0,-1 1 0 0 0,1-1 0 0 0,-1 0 0 0 0,1 1 0 0 0,0-1 0 0 0,-1 1 0 0 0,1 1-13 0 0,-3 6 42 0 0,-1 1 1 0 0,0 1-1 0 0,1 1 1 0 0,0-1 0 0 0,1 1-1 0 0,1 0 1 0 0,0-1-1 0 0,0 1 1 0 0,1 0-1 0 0,1 0 1 0 0,0 0-1 0 0,1 0 1 0 0,2 10-43 0 0,-2-17 39 0 0,0 0-1 0 0,1 1 1 0 0,0-1 0 0 0,0-1-1 0 0,0 1 1 0 0,1 0 0 0 0,-1-1-1 0 0,1 1 1 0 0,1-1 0 0 0,-1 0 0 0 0,1 0-1 0 0,0 0 1 0 0,0 0 0 0 0,0-1-1 0 0,1 1 1 0 0,0-1 0 0 0,0 0-1 0 0,0-1 1 0 0,0 1 0 0 0,0-1-1 0 0,1 0 1 0 0,-1 0 0 0 0,1-1-1 0 0,0 0 1 0 0,0 0 0 0 0,0 0-1 0 0,3 0-38 0 0,0 0 88 0 0,-1-1 0 0 0,1 0-1 0 0,1 0 1 0 0,-1-1-1 0 0,0 0 1 0 0,0-1-1 0 0,0 0 1 0 0,0 0 0 0 0,0-1-1 0 0,-1 0 1 0 0,1 0-1 0 0,0-1 1 0 0,-1-1-1 0 0,0 1 1 0 0,1-1 0 0 0,-2-1-1 0 0,1 1 1 0 0,0-1-1 0 0,-1-1 1 0 0,0 1-1 0 0,0-1 1 0 0,0 0 0 0 0,-1-1-1 0 0,0 0 1 0 0,0 0-1 0 0,-1 0 1 0 0,0-1-1 0 0,0 1 1 0 0,-1-1 0 0 0,0 0-1 0 0,0-1 1 0 0,-1 1-1 0 0,0-1 1 0 0,0 1-1 0 0,-1-1 1 0 0,0 0 0 0 0,-1 0-1 0 0,0 0 1 0 0,0-4-88 0 0,-1 3-70 0 0,0 0 0 0 0,0 0 0 0 0,-1-1 1 0 0,-1 1-1 0 0,0 0 0 0 0,0 0 0 0 0,0 0 0 0 0,-2 0 1 0 0,1 1-1 0 0,-1-1 0 0 0,0 1 0 0 0,-1 0 0 0 0,0 0 1 0 0,-1 1-1 0 0,0-1 0 0 0,0 1 0 0 0,-1 0 0 0 0,0 1 1 0 0,0-1-1 0 0,0 2 0 0 0,-1-1 0 0 0,0 1 0 0 0,-1 0 0 0 0,0 0 1 0 0,1 1-1 0 0,-2 1 0 0 0,1-1 0 0 0,0 1 0 0 0,-1 1 1 0 0,0 0-1 0 0,0 0 0 0 0,0 1 0 0 0,0 0 0 0 0,0 1 1 0 0,0 0-1 0 0,0 1 0 0 0,-1 0 0 0 0,-7 1 70 0 0,-46 31-3350 0 0,33 3-5469 0 0,23-22-2549 0 0</inkml:trace>
  <inkml:trace contextRef="#ctx0" brushRef="#br0" timeOffset="343.224">621 1146 11570 0 0,'0'0'1125'0'0,"0"0"-276"0"0,0 0 79 0 0,0 0 201 0 0,0 0 114 0 0,0 0-50 0 0,0 0-190 0 0,0 0-172 0 0,0 0-128 0 0,0 0-83 0 0,0 0-28 0 0,0 0-21 0 0,-10 18-32 0 0,-30 57-7 0 0,30-57-36 0 0,10-18-8 0 0,0 0 31 0 0,3-19 1648 0 0,14-37-1923 0 0,2 1-1 0 0,3 1 1 0 0,3 2 0 0 0,1 0 0 0 0,17-22-244 0 0,83-83 112 0 0,-126 157-137 0 0,0 0 0 0 0,0 1 0 0 0,0-1 0 0 0,0 0 0 0 0,1 0 0 0 0,-1 0 0 0 0,0 1 0 0 0,0-1 0 0 0,0 0 0 0 0,1 0 0 0 0,-1 0 0 0 0,0 0 0 0 0,0 0 1 0 0,0 0-1 0 0,1 1 0 0 0,-1-1 0 0 0,0 0 0 0 0,0 0 0 0 0,1 0 0 0 0,-1 0 0 0 0,0 0 0 0 0,0 0 0 0 0,1 0 0 0 0,-1 0 0 0 0,0 0 0 0 0,0 0 0 0 0,0 0 0 0 0,1 0 0 0 0,-1 0 0 0 0,0 0 1 0 0,0 0-1 0 0,1 0 0 0 0,-1 0 0 0 0,0-1 0 0 0,0 1 0 0 0,1 0 0 0 0,-1 0 0 0 0,0 0 0 0 0,0 0 0 0 0,0 0 0 0 0,1-1 0 0 0,-1 1 0 0 0,0 0 0 0 0,0 0 0 0 0,0 0 25 0 0,1 10-26 0 0,1 4-655 0 0,11 71-1754 0 0,-6-57-1666 0 0,2-2-3845 0 0,-5-17-3363 0 0</inkml:trace>
  <inkml:trace contextRef="#ctx0" brushRef="#br0" timeOffset="787.444">1495 113 14643 0 0,'0'0'1554'0'0,"0"0"-398"0"0,0 0-170 0 0,0 0-4 0 0,0 0 80 0 0,0 0-34 0 0,0 0-177 0 0,0 0-212 0 0,0 0-146 0 0,0 0-66 0 0,0 0 5 0 0,0 0 67 0 0,0 0 24 0 0,2 8-8 0 0,21 324 2334 0 0,-19-222-2757 0 0,-5 1-1 0 0,-5-1 0 0 0,-10 44-91 0 0,0 48 91 0 0,15-147-3826 0 0,1-63 2720 0 0,-1-17-2158 0 0,-2 9-3150 0 0,1 8-5002 0 0</inkml:trace>
  <inkml:trace contextRef="#ctx0" brushRef="#br0" timeOffset="1041.896">1058 768 10194 0 0,'0'0'3169'0'0,"0"0"-1773"0"0,0 0-570 0 0,0 0 131 0 0,0 0 153 0 0,0 0 42 0 0,0 0-86 0 0,34-8-160 0 0,106-27-123 0 0,102 4 1486 0 0,15 1-2700 0 0,-194 11-1321 0 0,-27-3-6078 0 0,-28 17-3320 0 0</inkml:trace>
  <inkml:trace contextRef="#ctx0" brushRef="#br0" timeOffset="1409.732">2089 159 10898 0 0,'0'0'5630'0'0,"0"0"-3430"0"0,0 0-1212 0 0,0 0-241 0 0,0 0-3 0 0,0 0 96 0 0,0 0-46 0 0,0 0-109 0 0,-15 34-89 0 0,-45 110-69 0 0,20-18 303 0 0,25-71-702 0 0,2 1 1 0 0,3 0 0 0 0,3 0 0 0 0,2 1-1 0 0,2 0 1 0 0,4 22-129 0 0,-2-72-1 0 0,1 0 0 0 0,0-1 0 0 0,1 1 0 0 0,-1 0 0 0 0,1-1 0 0 0,1 1 0 0 0,-1-1 0 0 0,1 1 1 0 0,0-1-1 0 0,1 0 0 0 0,-1 1 0 0 0,1-1 0 0 0,0-1 0 0 0,1 1 0 0 0,0 0 0 0 0,-1-1 0 0 0,2 0 0 0 0,-1 1 0 0 0,1-2 0 0 0,-1 1 0 0 0,1-1 0 0 0,1 1 0 0 0,-1-1 1 0 0,1-1-1 0 0,-1 1 0 0 0,1-1 0 0 0,0 0 0 0 0,0 0 0 0 0,0-1 0 0 0,6 2 1 0 0,-1-4 17 0 0,1-1 1 0 0,-1 0-1 0 0,0-1 0 0 0,0 0 1 0 0,0-1-1 0 0,0 0 0 0 0,0-1 1 0 0,-1 0-1 0 0,1-1 0 0 0,-1 0 1 0 0,0 0-1 0 0,-1-1 0 0 0,1-1 1 0 0,-1 0-1 0 0,0 0 0 0 0,-1 0 1 0 0,1-2-18 0 0,53-35 72 0 0,40-13-34 0 0,-100 58-32 0 0,0 1 0 0 0,-1-1 0 0 0,1 1-1 0 0,0 0 1 0 0,-1-1 0 0 0,1 1-1 0 0,-1 0 1 0 0,0 0 0 0 0,0 0 0 0 0,0 0-1 0 0,0 0 1 0 0,0 0 0 0 0,0 0-1 0 0,0 0 1 0 0,-1 1 0 0 0,1-1 0 0 0,-1 0-1 0 0,1 0 1 0 0,-1 1 0 0 0,0-1 0 0 0,0 0-1 0 0,0 1 1 0 0,0-1 0 0 0,0 0-1 0 0,-1 0 1 0 0,1 1 0 0 0,-1-1 0 0 0,0 0-1 0 0,1 0 1 0 0,-1 0 0 0 0,0 1-6 0 0,0 11 44 0 0,-11 124 132 0 0,12-136-218 0 0,1 0 0 0 0,0 0-1 0 0,0 1 1 0 0,0-1 0 0 0,0 0 0 0 0,0 0 0 0 0,0 0 0 0 0,0 0 0 0 0,1 0 0 0 0,-1 0-1 0 0,1 0 1 0 0,-1-1 0 0 0,1 1 0 0 0,0 0 0 0 0,0-1 0 0 0,-1 0 0 0 0,1 1 0 0 0,0-1-1 0 0,1 0 1 0 0,-1 0 0 0 0,0 0 0 0 0,0 0 0 0 0,0 0 0 0 0,0 0 0 0 0,1-1 0 0 0,-1 1-1 0 0,0-1 1 0 0,3 0 42 0 0,17-3-3318 0 0,0-9-3679 0 0,-15 5-4781 0 0</inkml:trace>
  <inkml:trace contextRef="#ctx0" brushRef="#br0" timeOffset="1685.542">2923 784 14851 0 0,'0'0'1498'0'0,"0"0"-370"0"0,0 0-68 0 0,0 0-55 0 0,0 0-123 0 0,0 0-152 0 0,0 0-253 0 0,0 0-185 0 0,0 0-108 0 0,-26 32-64 0 0,-81 103-52 0 0,71-70-10 0 0,35-55-50 0 0,0-5-8 0 0,0-1 1 0 0,0 0-1 0 0,1 1 1 0 0,-1-1-1 0 0,1 0 1 0 0,0 1-1 0 0,0-1 1 0 0,0 1-1 0 0,0-1 1 0 0,1 1-1 0 0,0-1 1 0 0,0 0-1 0 0,0 1 1 0 0,0-1-1 0 0,1 0 1 0 0,0 0-1 0 0,0 0 1 0 0,0 0-1 0 0,0 0 1 0 0,0-1-1 0 0,1 1 1 0 0,0 0-1 0 0,0-1 1 0 0,0 0-1 0 0,0 0 1 0 0,0 0-1 0 0,1 0 1 0 0,-1 0-1 0 0,4 1 0 0 0,0-1 89 0 0,0 0 0 0 0,1-1 0 0 0,-1 0 0 0 0,1 0-1 0 0,-1-1 1 0 0,1 0 0 0 0,0 0 0 0 0,-1-1 0 0 0,1 0-1 0 0,0 0 1 0 0,-1-1 0 0 0,1 0 0 0 0,0-1-1 0 0,-1 1 1 0 0,1-1 0 0 0,-1-1 0 0 0,0 1 0 0 0,0-1-1 0 0,0 0 1 0 0,0-1 0 0 0,0 0 0 0 0,-1 0 0 0 0,0 0-1 0 0,1-1 1 0 0,-2 0 0 0 0,4-3-89 0 0,-3 0 96 0 0,0 0 1 0 0,0 0-1 0 0,-1-1 1 0 0,0 1-1 0 0,0-1 1 0 0,-1 0-1 0 0,0-1 0 0 0,-1 1 1 0 0,0-1-1 0 0,-1 1 1 0 0,0-1-1 0 0,0 0 1 0 0,-1 0-1 0 0,0 0 0 0 0,-1 0 1 0 0,0 0-1 0 0,0 0 1 0 0,-1 0-1 0 0,-1 0 1 0 0,0 0-1 0 0,0 1 1 0 0,0-1-1 0 0,-4-6-96 0 0,-37-51-1746 0 0,-27 27-3444 0 0,57 39-6054 0 0</inkml:trace>
  <inkml:trace contextRef="#ctx0" brushRef="#br0" timeOffset="2326.658">3624 818 13779 0 0,'0'0'3349'0'0,"0"0"-1757"0"0,0 0-457 0 0,0 0 85 0 0,0 0-24 0 0,0 0-94 0 0,0 0-196 0 0,0 0-281 0 0,0 0-205 0 0,0 0-181 0 0,0 0-121 0 0,0 0-66 0 0,-35-9-10 0 0,-109-23-3 0 0,141 31-39 0 0,1 1 1 0 0,-1-1-1 0 0,1 0 1 0 0,-1 1 0 0 0,1 0-1 0 0,-1-1 1 0 0,1 1 0 0 0,-1 0-1 0 0,1 0 1 0 0,-1 1-1 0 0,1-1 1 0 0,-1 1 0 0 0,1-1-1 0 0,-1 1 1 0 0,1 0 0 0 0,-1-1-1 0 0,1 1 1 0 0,0 1-1 0 0,-1-1 1 0 0,1 0 0 0 0,0 0-1 0 0,0 1 1 0 0,0-1 0 0 0,0 1-1 0 0,0 0 1 0 0,0 0-1 0 0,1 0 1 0 0,-1 0 0 0 0,0 0-1 0 0,1 0 1 0 0,0 0 0 0 0,-1 0-1 0 0,1 1 0 0 0,-6 8 5 0 0,-5 2-34 0 0,2 1 0 0 0,0-1 0 0 0,0 2 0 0 0,2-1 0 0 0,-1 1 0 0 0,2 1 0 0 0,0-1 0 0 0,1 1 0 0 0,1 0 0 0 0,0 1 0 0 0,1-1 0 0 0,1 1 0 0 0,0 0 0 0 0,2 0 0 0 0,0 0 0 0 0,1 15 29 0 0,1-27 6 0 0,1 1 1 0 0,0-1-1 0 0,0 0 1 0 0,0 0 0 0 0,0 0-1 0 0,1-1 1 0 0,0 1-1 0 0,0-1 1 0 0,1 1-1 0 0,-1-1 1 0 0,1 0 0 0 0,0 0-1 0 0,0 0 1 0 0,0-1-1 0 0,0 0 1 0 0,0 0-1 0 0,1 0 1 0 0,0 0 0 0 0,0 0-1 0 0,0-1 1 0 0,0 0-1 0 0,0 0 1 0 0,0 0-1 0 0,0-1 1 0 0,0 0 0 0 0,1 0-1 0 0,-1 0 1 0 0,1-1-1 0 0,-1 1 1 0 0,1-1-1 0 0,-1-1 1 0 0,0 1 0 0 0,1-1-1 0 0,-1 0 1 0 0,0 0-1 0 0,1 0 1 0 0,-1-1-1 0 0,0 0 1 0 0,0 0-1 0 0,4-2-6 0 0,118-94 1187 0 0,-48 32-212 0 0,-78 66-974 0 0,0-1 0 0 0,0 0 0 0 0,0 0 0 0 0,0 1-1 0 0,1-1 1 0 0,-1 1 0 0 0,0-1 0 0 0,0 1 0 0 0,1-1 0 0 0,-1 1-1 0 0,0 0 1 0 0,0 0 0 0 0,1-1 0 0 0,-1 1 0 0 0,0 0 0 0 0,1 0 0 0 0,-1 0-1 0 0,0 1 1 0 0,0-1 0 0 0,1 0 0 0 0,-1 0 0 0 0,0 1 0 0 0,1-1-1 0 0,-1 1 1 0 0,0-1 0 0 0,0 1 0 0 0,0-1 0 0 0,0 1 0 0 0,0 0-1 0 0,1 0 1 0 0,-1-1 0 0 0,0 1 0 0 0,-1 0 0 0 0,1 0 0 0 0,0 0-1 0 0,0 0 1 0 0,0 0 0 0 0,0 0 0 0 0,-1 0 0 0 0,1 1 0 0 0,-1-1-1 0 0,1 0 1 0 0,-1 0 0 0 0,1 0 0 0 0,-1 1 0 0 0,1-1 0 0 0,-1 1-1 0 0,15 64 49 0 0,-15-65-47 0 0,10 376-522 0 0,-1-283 332 0 0,3 9-1 0 0,-5 0 0 0 0,-5 42 189 0 0,-3-130-5 0 0,-1 0 1 0 0,0 1-1 0 0,-1-1 0 0 0,0 0 0 0 0,-2 0 0 0 0,1-1 0 0 0,-2 0 0 0 0,0 1 0 0 0,-3 2 5 0 0,7-11 0 0 0,-1-1 0 0 0,-1 0 0 0 0,1 1 0 0 0,-1-2 0 0 0,1 1 0 0 0,-1 0 0 0 0,-1-1 0 0 0,1 0 0 0 0,-1 1 0 0 0,0-2 0 0 0,1 1 0 0 0,-2-1 0 0 0,1 1 0 0 0,0-2 0 0 0,-1 1-1 0 0,1 0 1 0 0,-1-1 0 0 0,0 0 0 0 0,0 0 0 0 0,0-1 0 0 0,0 0 0 0 0,0 0 0 0 0,0 0 0 0 0,-2-1 0 0 0,3 0 2 0 0,-1 0 1 0 0,0 0-1 0 0,0-1 0 0 0,1 0 1 0 0,-1 0-1 0 0,0 0 0 0 0,1-1 1 0 0,-1 1-1 0 0,1-1 0 0 0,0-1 1 0 0,0 1-1 0 0,0-1 0 0 0,0 0 1 0 0,0 0-1 0 0,0-1 0 0 0,1 1 1 0 0,-1-1-1 0 0,1 0 0 0 0,0 0 1 0 0,0 0-1 0 0,1-1 0 0 0,-1 1 1 0 0,1-1-1 0 0,-2-5-2 0 0,0 2 4 0 0,1 0 0 0 0,0-1 0 0 0,1 1 0 0 0,0-1 0 0 0,1 0 0 0 0,-1 0 1 0 0,2 0-1 0 0,-1 0 0 0 0,1 0 0 0 0,1 0 0 0 0,-1 0 0 0 0,2-1 0 0 0,-1 1 0 0 0,1 0 0 0 0,1 0 0 0 0,-1 0 0 0 0,2 0 0 0 0,-1 0 0 0 0,3-6-4 0 0,11-12 17 0 0,2 0 0 0 0,0 1 0 0 0,1 1 0 0 0,2 1 0 0 0,0 1 0 0 0,2 1 0 0 0,0 0 0 0 0,2 2 0 0 0,0 1 0 0 0,1 1 0 0 0,23-11-17 0 0,101-58-2293 0 0,-100 60 623 0 0,-30 15-4834 0 0,-6 4-5883 0 0</inkml:trace>
  <inkml:trace contextRef="#ctx0" brushRef="#br0" timeOffset="4634.182">4198 1019 0 0 0,'0'0'251'0'0,"0"0"223"0"0,0 0 29 0 0,0 0 48 0 0,0 0 69 0 0,0 0 92 0 0,6-7 122 0 0,3-3-504 0 0,14-19 1183 0 0,-5 10 2689 0 0,-20 21 3513 0 0,-6 4-3936 0 0,-44 47-3598 0 0,46-44-170 0 0,0 1 1 0 0,0-1-1 0 0,0 1 1 0 0,1 0-1 0 0,1 0 1 0 0,0 1-1 0 0,0 0 1 0 0,1-1-1 0 0,1 1 1 0 0,0 0-1 0 0,0 0 1 0 0,1 0-1 0 0,0 0 1 0 0,1 1-1 0 0,0-1 1 0 0,2 9-12 0 0,-1-16 15 0 0,0 0 0 0 0,0 0 0 0 0,1-1 0 0 0,-1 1 0 0 0,1 0 1 0 0,0-1-1 0 0,0 1 0 0 0,0-1 0 0 0,0 1 0 0 0,1-1 0 0 0,-1 0 1 0 0,1 0-1 0 0,0 0 0 0 0,0 0 0 0 0,0-1 0 0 0,0 1 0 0 0,1-1 1 0 0,-1 0-1 0 0,1 0 0 0 0,-1 0 0 0 0,1 0 0 0 0,0-1 0 0 0,0 0 1 0 0,0 1-1 0 0,-1-1 0 0 0,1 0 0 0 0,3 0-15 0 0,3 0 117 0 0,0 0 0 0 0,0 0 0 0 0,0 0 0 0 0,0-1 1 0 0,0-1-1 0 0,0 0 0 0 0,0 0 0 0 0,0-1 0 0 0,0 0 0 0 0,5-3-117 0 0,1 0 104 0 0,-1-1 0 0 0,0 0 0 0 0,0-1 0 0 0,-1 0-1 0 0,0-2 1 0 0,0 0 0 0 0,-1 0 0 0 0,0-1 0 0 0,-1 0 0 0 0,0-1 0 0 0,-1-1-1 0 0,0 0 1 0 0,0-1 0 0 0,-1 0 0 0 0,-1 0 0 0 0,-1-1 0 0 0,0 0 0 0 0,0 0 0 0 0,-1-1-1 0 0,-1 0 1 0 0,-1 0 0 0 0,0-1 0 0 0,-1 0 0 0 0,-1 1 0 0 0,0-1 0 0 0,-1-1 0 0 0,0-9-104 0 0,-3 19-53 0 0,-1 0 1 0 0,1 1 0 0 0,-1-1-1 0 0,-1 1 1 0 0,1 0 0 0 0,-1 0-1 0 0,0 0 1 0 0,0 0 0 0 0,-1 0-1 0 0,0 1 1 0 0,0-1 0 0 0,0 1-1 0 0,-1 0 1 0 0,1 0 0 0 0,-1 1-1 0 0,0-1 1 0 0,-1 1 0 0 0,1 0-1 0 0,-1 1 1 0 0,0-1 0 0 0,0 1-1 0 0,0 0 1 0 0,0 1 0 0 0,0 0-1 0 0,-1-1 1 0 0,1 2 0 0 0,-1-1-1 0 0,1 1 1 0 0,-1 0 0 0 0,0 0-1 0 0,1 1 1 0 0,-1 0 0 0 0,0 0-1 0 0,0 1 1 0 0,1 0-1 0 0,-1 0 1 0 0,0 0 0 0 0,1 1-1 0 0,0 0 1 0 0,-1 0 0 0 0,-4 3 52 0 0,-79 53-2643 0 0,66-33-623 0 0,2 2-3289 0 0,9-10-4741 0 0</inkml:trace>
  <inkml:trace contextRef="#ctx0" brushRef="#br0" timeOffset="5320.009">4724 1184 5377 0 0,'0'0'3900'0'0,"0"0"-1813"0"0,0 0-798 0 0,0 0-12 0 0,0 0 172 0 0,0 0 28 0 0,0 0-221 0 0,0 0-283 0 0,0 0-195 0 0,0 0-125 0 0,0 0-54 0 0,0 0-21 0 0,0 0-45 0 0,18-31-61 0 0,56-96-62 0 0,-4 12 791 0 0,9-12-273 0 0,-79 127-938 0 0,0 0-1 0 0,0 0 1 0 0,0 1-1 0 0,0-1 1 0 0,1 0-1 0 0,-1 0 1 0 0,0 1-1 0 0,0-1 1 0 0,0 0-1 0 0,0 0 1 0 0,1 1-1 0 0,-1-1 1 0 0,0 0-1 0 0,0 0 0 0 0,1 0 1 0 0,-1 0-1 0 0,0 1 1 0 0,0-1-1 0 0,1 0 1 0 0,-1 0-1 0 0,0 0 1 0 0,1 0-1 0 0,-1 0 1 0 0,0 0-1 0 0,0 0 1 0 0,1 0-1 0 0,-1 0 1 0 0,0 0-1 0 0,1 0 1 0 0,-1 0-1 0 0,0 0 0 0 0,0 0 1 0 0,1 0-1 0 0,-1 0 1 0 0,0 0-1 0 0,1 0 1 0 0,-1 0-1 0 0,0 0 1 0 0,0 0-1 0 0,1-1 11 0 0,-1 10 45 0 0,-1 27 33 0 0,0-19-69 0 0,0 0 0 0 0,1 0 1 0 0,1 0-1 0 0,1 1 0 0 0,0-1 1 0 0,1 0-1 0 0,1-1 0 0 0,0 1 1 0 0,2-1-1 0 0,0 0 0 0 0,0 0-9 0 0,-4-12 48 0 0,1 0-1 0 0,-1 0 0 0 0,1-1 1 0 0,0 1-1 0 0,0-1 0 0 0,0 0 1 0 0,0 0-1 0 0,1 0 0 0 0,-1 0 1 0 0,1 0-1 0 0,0-1 0 0 0,0 0 1 0 0,0 0-1 0 0,0 0 1 0 0,0 0-1 0 0,0 0 0 0 0,0-1 1 0 0,1 0-1 0 0,-1 0 0 0 0,0 0 1 0 0,1 0-1 0 0,-1-1 0 0 0,1 0 1 0 0,-1 0-1 0 0,1 0 0 0 0,-1 0 1 0 0,1-1-1 0 0,-1 1 0 0 0,0-1 1 0 0,1 0-1 0 0,-1-1 0 0 0,0 1 1 0 0,1-1-1 0 0,-1 0 0 0 0,0 0 1 0 0,-1 0-1 0 0,1 0 0 0 0,0-1 1 0 0,0 0-1 0 0,2-2-47 0 0,11-14 210 0 0,0 0 1 0 0,-2-1-1 0 0,0-1 0 0 0,-1 0 1 0 0,-1-1-1 0 0,-2 0 0 0 0,0-1 1 0 0,-1 0-1 0 0,-1-1 0 0 0,4-19-210 0 0,-2-53-1139 0 0,-11 96 64 0 0,0 0-896 0 0,0 0-2915 0 0,0 0-7255 0 0</inkml:trace>
  <inkml:trace contextRef="#ctx0" brushRef="#br0" timeOffset="6108.932">5786 845 14435 0 0,'0'0'1506'0'0,"0"0"-393"0"0,0 0-128 0 0,0 0 64 0 0,0 0 17 0 0,0 0-107 0 0,0 0-187 0 0,0 0-168 0 0,-33 3-180 0 0,-104 10-96 0 0,70 8 19 0 0,57-14-286 0 0,1-2-44 0 0,1 0 0 0 0,-1 1 0 0 0,1 0 0 0 0,0 0 0 0 0,1 1-1 0 0,0 0 1 0 0,0 0 0 0 0,0 1 0 0 0,1 0 0 0 0,0 0 0 0 0,1 0 0 0 0,0 1 0 0 0,0 0 0 0 0,1 0-1 0 0,0 0 1 0 0,0 1 0 0 0,1-1 0 0 0,0 1 0 0 0,1 0 0 0 0,0 0 0 0 0,0 3-17 0 0,4-9 5 0 0,0-1 0 0 0,1 1 0 0 0,-1-1 0 0 0,1 1 0 0 0,0-1 0 0 0,0 0 0 0 0,0 0 0 0 0,0 0 0 0 0,0-1 0 0 0,0 1 0 0 0,1-1 0 0 0,0 0 0 0 0,-1 0 0 0 0,1 0 0 0 0,0 0 0 0 0,0 0 0 0 0,0-1 0 0 0,0 0 0 0 0,0 0 0 0 0,0 0 0 0 0,0 0 0 0 0,0-1 0 0 0,1 0 0 0 0,-1 0 0 0 0,0 0 0 0 0,0 0 0 0 0,1 0 0 0 0,-1-1 0 0 0,0 0 0 0 0,0 0 0 0 0,0 0 0 0 0,1-1-5 0 0,-3 2 9 0 0,22-4 78 0 0,1-2 0 0 0,-1-1-1 0 0,0-1 1 0 0,-1-1 0 0 0,0-1 0 0 0,-1-1 0 0 0,1-1-1 0 0,-2-1 1 0 0,0-1 0 0 0,-1-1 0 0 0,0 0-1 0 0,-1-2 1 0 0,-1 0 0 0 0,0-1 0 0 0,-1-2-87 0 0,37-30 166 0 0,-48 45-109 0 0,-6 5-63 0 0,0 1 0 0 0,0-1 1 0 0,0 0-1 0 0,0 0 0 0 0,0 1 1 0 0,0-1-1 0 0,0 0 1 0 0,0 1-1 0 0,1-1 0 0 0,-1 0 1 0 0,0 0-1 0 0,0 1 0 0 0,0-1 1 0 0,0 0-1 0 0,0 0 1 0 0,1 1-1 0 0,-1-1 0 0 0,0 0 1 0 0,0 0-1 0 0,0 0 0 0 0,1 1 1 0 0,-1-1-1 0 0,0 0 1 0 0,0 0-1 0 0,1 0 0 0 0,-1 0 1 0 0,0 1-1 0 0,0-1 0 0 0,1 0 1 0 0,-1 0-1 0 0,0 0 1 0 0,1 0-1 0 0,-1 0 0 0 0,0 0 1 0 0,0 0-1 0 0,1 0 0 0 0,-1 0 1 0 0,0 0-1 0 0,1 0 1 0 0,-1 0-1 0 0,0 0 0 0 0,1 0 1 0 0,-1 0-1 0 0,0 0 0 0 0,0 0 1 0 0,1-1-1 0 0,-1 1 1 0 0,0 0-1 0 0,0 0 0 0 0,1 0 1 0 0,-1 0-1 0 0,0-1 1 0 0,0 1-1 0 0,1 0 0 0 0,-1 0 1 0 0,0 0-1 0 0,0-1 0 0 0,0 1 1 0 0,1 0-1 0 0,-1 0 1 0 0,0-1-1 0 0,0 1 0 0 0,0 0 1 0 0,0 0-1 0 0,0-1 6 0 0,7 38-79 0 0,-8-30 73 0 0,1 0 0 0 0,0-1 0 0 0,0 1 0 0 0,1 0 0 0 0,0-1 0 0 0,0 1 0 0 0,0 0 0 0 0,1-1-1 0 0,0 0 1 0 0,0 1 0 0 0,1-1 0 0 0,-1 0 0 0 0,1 0 0 0 0,1 0 0 0 0,-1-1 0 0 0,1 1 0 0 0,0-1-1 0 0,1 0 1 0 0,-1 0 0 0 0,1 0 0 0 0,0 0 0 0 0,0-1 0 0 0,0 0 0 0 0,1 0 0 0 0,-1 0 0 0 0,1-1-1 0 0,0 0 1 0 0,0 0 0 0 0,0 0 0 0 0,1-1 0 0 0,3 1 6 0 0,-2-3 38 0 0,1 0 1 0 0,-1 0-1 0 0,1-1 0 0 0,-1-1 0 0 0,1 1 1 0 0,-1-1-1 0 0,0-1 0 0 0,0 1 0 0 0,0-1 1 0 0,0-1-1 0 0,0 0 0 0 0,0 0 1 0 0,-1 0-1 0 0,0-1 0 0 0,0 0 0 0 0,0 0 1 0 0,-1-1-1 0 0,0 0 0 0 0,0 0 1 0 0,3-4-39 0 0,26-25 258 0 0,-1-3 1 0 0,-2-1 0 0 0,-1-1-1 0 0,14-27-258 0 0,-23 27 18 0 0,-1-2 0 0 0,-2 0 0 0 0,-2-1-1 0 0,-2 0 1 0 0,-2-1 0 0 0,-1-1 0 0 0,-3 0-1 0 0,-2-1 1 0 0,-2 0 0 0 0,-1 0 0 0 0,-3 0-1 0 0,-2 0 1 0 0,-2-7-18 0 0,3 44-10 0 0,0 0 0 0 0,-1 0 0 0 0,0 0 0 0 0,0 0-1 0 0,-1 1 1 0 0,0-1 0 0 0,-1 0 0 0 0,0 1 0 0 0,0 0 0 0 0,-1-1 0 0 0,0 1-1 0 0,0 1 1 0 0,-1-1 0 0 0,0 1 0 0 0,-4-5 10 0 0,5 10-12 0 0,1 1 1 0 0,-1-1-1 0 0,0 1 1 0 0,0 0-1 0 0,1 0 0 0 0,-1 0 1 0 0,0 1-1 0 0,0-1 1 0 0,0 1-1 0 0,0 0 0 0 0,0 0 1 0 0,0 0-1 0 0,0 1 0 0 0,0-1 1 0 0,0 1-1 0 0,0 0 1 0 0,0 0-1 0 0,0 0 0 0 0,1 1 1 0 0,-1 0-1 0 0,1-1 0 0 0,-1 1 1 0 0,1 0-1 0 0,-1 1 1 0 0,1-1-1 0 0,0 0 0 0 0,0 1 1 0 0,-2 2 11 0 0,-13 17 13 0 0,2 1 1 0 0,1 1 0 0 0,0 0 0 0 0,2 1-1 0 0,1 0 1 0 0,1 1 0 0 0,1 0 0 0 0,1 1-1 0 0,1 0 1 0 0,2 0 0 0 0,1 1-1 0 0,1 0 1 0 0,1 0 0 0 0,1 0 0 0 0,2 0-1 0 0,1 0 1 0 0,3 15-14 0 0,1 12 132 0 0,4 0 0 0 0,1-1 0 0 0,3-1 0 0 0,2 1 0 0 0,3-2 0 0 0,2-1 0 0 0,2 0 0 0 0,2-1 0 0 0,2-2 0 0 0,3 0 0 0 0,1-2 0 0 0,3-2 0 0 0,6 5-132 0 0,192 209 451 0 0,-197-209-389 0 0,-34-48-28 0 0,0-1-11 0 0,0 0 5 0 0,-10-31-487 0 0,7 15-303 0 0,-1-4-1680 0 0,3 7-4368 0 0,1 4-5769 0 0</inkml:trace>
  <inkml:trace contextRef="#ctx0" brushRef="#br0" timeOffset="19272.29">7448 129 0 0 0,'0'0'1444'0'0,"0"0"246"0"0,0 0 85 0 0,0 0 51 0 0,0 0 121 0 0,0 0 0 0 0,0 0-153 0 0,0 0-217 0 0,0 0-234 0 0,0 0-174 0 0,-3-8-121 0 0,-13-20-87 0 0,12 21-97 0 0,4 7-77 0 0,0 0-96 0 0,0 0-113 0 0,0 0-90 0 0,0 0-98 0 0,0 0-48 0 0,0 0-45 0 0,0 0-42 0 0,0 0-47 0 0,0 0-47 0 0,0 0-39 0 0,0 0-29 0 0,1 6 183 0 0,54 244 1949 0 0,-43-95-1672 0 0,-7 0 1 0 0,-9 62-554 0 0,-18-11 244 0 0,12-115-994 0 0,1-137-2970 0 0,8 26-2415 0 0,1 12-2667 0 0</inkml:trace>
  <inkml:trace contextRef="#ctx0" brushRef="#br0" timeOffset="19558.572">7067 722 9290 0 0,'0'0'2060'0'0,"0"0"-517"0"0,0 0-576 0 0,0 0-133 0 0,0 0 34 0 0,0 0-10 0 0,0 0-57 0 0,0 0 30 0 0,0 0 50 0 0,0 0 58 0 0,0 0 31 0 0,0 0-110 0 0,0 0-93 0 0,37-4-52 0 0,121-14-45 0 0,-18-15 424 0 0,184-69 130 0 0,-245 87-1124 0 0,-25 14-929 0 0,-45 24-4594 0 0,-9-21 3766 0 0,0 3-7616 0 0</inkml:trace>
  <inkml:trace contextRef="#ctx0" brushRef="#br0" timeOffset="20141.892">7953 768 256 0 0,'0'0'1754'0'0,"0"0"-54"0"0,0 0 15 0 0,0 0 8 0 0,0 0-144 0 0,0 0-199 0 0,0 0-199 0 0,0 0-213 0 0,0 0-87 0 0,0 0-15 0 0,0 0 0 0 0,0 0 12 0 0,-2 2 5830 0 0,-10 13-6378 0 0,-72 122-79 0 0,77-121-238 0 0,1 0 0 0 0,0 0 0 0 0,1 0 0 0 0,1 1 0 0 0,1-1 0 0 0,0 1 0 0 0,1 0 0 0 0,1 0 0 0 0,1 0 1 0 0,0 0-1 0 0,1 5-13 0 0,0-18 17 0 0,0 0 1 0 0,0 0-1 0 0,0 0 1 0 0,0 0-1 0 0,0 0 1 0 0,1 0-1 0 0,0 0 1 0 0,0-1-1 0 0,0 1 1 0 0,0-1-1 0 0,1 1 1 0 0,-1-1-1 0 0,1 0 1 0 0,0 0-1 0 0,0 0 1 0 0,0 0-1 0 0,0 0 1 0 0,0-1-1 0 0,1 1 1 0 0,-1-1-1 0 0,1 0 1 0 0,0 0-1 0 0,-1 0 1 0 0,1-1-1 0 0,0 1 1 0 0,0-1-1 0 0,0 0 1 0 0,0 0-1 0 0,3 0-17 0 0,2 0 101 0 0,0 0 0 0 0,0 0 0 0 0,0-1 0 0 0,0 0 0 0 0,1 0 0 0 0,-1-1-1 0 0,0 0 1 0 0,0-1 0 0 0,0 0 0 0 0,0 0 0 0 0,-1-1 0 0 0,1-1 0 0 0,2 0-101 0 0,12-8 184 0 0,-1 0 0 0 0,0-1 1 0 0,-1-2-1 0 0,0 0 1 0 0,-1-1-1 0 0,-1-1 0 0 0,0-1 1 0 0,12-16-185 0 0,-23 24 51 0 0,-1 0 1 0 0,1 0-1 0 0,-2 0 1 0 0,1-1 0 0 0,-2 0-1 0 0,1 0 1 0 0,-2-1-1 0 0,1 1 1 0 0,-2-1 0 0 0,1 0-1 0 0,-2 0 1 0 0,1 0-1 0 0,-2-1 1 0 0,0 1 0 0 0,0-1-1 0 0,-1 1 1 0 0,-1 0-1 0 0,0-1 1 0 0,-1-3-52 0 0,1 10-5 0 0,-1 0 1 0 0,1 0-1 0 0,-1 0 0 0 0,-1 1 0 0 0,1-1 1 0 0,-1 1-1 0 0,0-1 0 0 0,0 1 1 0 0,-1 0-1 0 0,1 0 0 0 0,-1 1 1 0 0,0-1-1 0 0,0 1 0 0 0,-1 0 1 0 0,1 0-1 0 0,-1 0 0 0 0,0 0 1 0 0,0 1-1 0 0,-1 0 0 0 0,1 0 1 0 0,0 0-1 0 0,-1 1 0 0 0,0 0 1 0 0,1 0-1 0 0,-1 0 0 0 0,0 1 1 0 0,-6-1 4 0 0,2 0-159 0 0,0 1 0 0 0,0 1 0 0 0,0-1 1 0 0,0 2-1 0 0,0-1 0 0 0,0 1 1 0 0,0 1-1 0 0,0 0 0 0 0,0 0 0 0 0,1 1 1 0 0,-1 0-1 0 0,1 1 0 0 0,0 0 0 0 0,0 0 1 0 0,0 1-1 0 0,-7 5 159 0 0,-34 30-3366 0 0,20-9-4907 0 0,16-15-3524 0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47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12635 0 0,'0'0'1677'0'0,"0"0"-240"0"0,0 0-78 0 0,0 0 9 0 0,0 0-94 0 0,0 0-221 0 0,0 0-283 0 0,0 0-265 0 0,0 0-149 0 0,0 0-61 0 0,0 0 21 0 0,0 0 81 0 0,0 0 78 0 0,11 0 41 0 0,209 0 2070 0 0,11-17-1870 0 0,-178 12-1339 0 0,-53 5 253 0 0,0 0-209 0 0,0 0-379 0 0,-9 0-9875 0 0,5 0-930 0 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47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141 701 0 0 0,'0'0'332'0'0,"0"0"812"0"0,0 0 350 0 0,0 0 202 0 0,0 0 54 0 0,0 0-132 0 0,0 0-245 0 0,0 0-322 0 0,0 0-279 0 0,0 0-169 0 0,0 0-77 0 0,0 0-41 0 0,0 0 82 0 0,4 12 1841 0 0,3-10-2092 0 0,0 0-1 0 0,1-1 1 0 0,-1 0-1 0 0,0 0 1 0 0,0-1-1 0 0,0 1 0 0 0,1-2 1 0 0,-1 1-1 0 0,0-1 1 0 0,0 0-1 0 0,0-1 1 0 0,0 1-1 0 0,0-1 0 0 0,0-1 1 0 0,0 1-1 0 0,-1-1 1 0 0,1-1-1 0 0,-1 1 1 0 0,0-1-1 0 0,0 0 0 0 0,1-1-315 0 0,4-1 149 0 0,0-1-1 0 0,0-1 0 0 0,0 0 0 0 0,-1 0 1 0 0,0-1-1 0 0,-1 0 0 0 0,0-1 1 0 0,0 0-1 0 0,-1 0 0 0 0,0-1 0 0 0,-1 0 1 0 0,0-1-149 0 0,-6 9 11 0 0,1 1 0 0 0,-1-1 0 0 0,0 1 0 0 0,0-1 0 0 0,0 0 1 0 0,0 1-1 0 0,-1-1 0 0 0,1 0 0 0 0,-1 0 0 0 0,0 0 1 0 0,0 0-1 0 0,0 1 0 0 0,0-1 0 0 0,0 0 0 0 0,0 0 0 0 0,-1 0 1 0 0,0 0-1 0 0,1 1 0 0 0,-1-1 0 0 0,0 0 0 0 0,0 1 1 0 0,-1-1-1 0 0,1 0 0 0 0,0 1 0 0 0,-1 0 0 0 0,1-1 0 0 0,-1 1 1 0 0,0 0-1 0 0,0 0 0 0 0,0 0 0 0 0,0 0 0 0 0,0 0 0 0 0,-1 0 1 0 0,1 1-1 0 0,0-1 0 0 0,-1 1 0 0 0,1-1 0 0 0,-1 1 1 0 0,-2-1-12 0 0,-5-1-40 0 0,0 0 0 0 0,0 1-1 0 0,0 0 1 0 0,0 1 0 0 0,0 0 0 0 0,-1 1 0 0 0,1 0 0 0 0,0 0 0 0 0,-1 1 0 0 0,1 0 0 0 0,0 1 0 0 0,0 0 0 0 0,0 1 0 0 0,0 0 0 0 0,0 1 0 0 0,1 0 0 0 0,-1 0 0 0 0,1 1 0 0 0,0 0 0 0 0,1 0 0 0 0,-1 2 40 0 0,-4 1-11 0 0,0 2-1 0 0,1-1 1 0 0,0 2 0 0 0,1 0 0 0 0,0 0-1 0 0,1 1 1 0 0,0 0 0 0 0,0 1 0 0 0,2 0-1 0 0,0 0 1 0 0,0 1 0 0 0,1 0 0 0 0,-3 10 11 0 0,6-18 16 0 0,1 0-1 0 0,0 1 1 0 0,0-1 0 0 0,1 1 0 0 0,0 0-1 0 0,0 0 1 0 0,1 0 0 0 0,-1 0 0 0 0,1 0 0 0 0,1 0-1 0 0,-1 0 1 0 0,1 0 0 0 0,1 0 0 0 0,-1 0-1 0 0,1 0 1 0 0,1 0 0 0 0,-1 0 0 0 0,1 0 0 0 0,0-1-1 0 0,0 1 1 0 0,1 0 0 0 0,0-1 0 0 0,0 0-1 0 0,1 0 1 0 0,0 0 0 0 0,0 0 0 0 0,0 0 0 0 0,1-1-1 0 0,-1 1 1 0 0,1-1 0 0 0,1-1 0 0 0,-1 1-1 0 0,1-1 1 0 0,0 0 0 0 0,0 0 0 0 0,0 0-16 0 0,18 4 69 0 0,1-1 0 0 0,1-2-1 0 0,-1 0 1 0 0,1-1 0 0 0,0-2 0 0 0,0-1 0 0 0,-1-1 0 0 0,23-2-69 0 0,-24-1-105 0 0,0-1 1 0 0,0-1 0 0 0,0-1 0 0 0,-1-1 0 0 0,0-1-1 0 0,0-1 1 0 0,3-2 104 0 0,46-14-2418 0 0,-28 12-6614 0 0,-29 8-2195 0 0</inkml:trace>
  <inkml:trace contextRef="#ctx0" brushRef="#br0" timeOffset="421.075">1166 509 7354 0 0,'0'0'4048'0'0,"0"0"-1836"0"0,0 0-740 0 0,0 0-42 0 0,0 0-42 0 0,0 0-120 0 0,0 0-184 0 0,0 0-215 0 0,0 0-221 0 0,0 0-154 0 0,0 0-112 0 0,-37 11-103 0 0,-119 37-47 0 0,148-46-206 0 0,1 0-1 0 0,0 0 1 0 0,0 1 0 0 0,0 0 0 0 0,0 1 0 0 0,1-1 0 0 0,-1 1 0 0 0,1 1 0 0 0,0-1 0 0 0,0 1 0 0 0,1 0 0 0 0,-3 3-26 0 0,-6 6 71 0 0,10-10-50 0 0,-7 3-4 0 0,1 1 0 0 0,0 0 0 0 0,1 0-1 0 0,0 1 1 0 0,0 0 0 0 0,1 1 0 0 0,0 0 0 0 0,1 0 0 0 0,0 1 0 0 0,0 0 0 0 0,1 0 0 0 0,1 1-1 0 0,0-1 1 0 0,0 1 0 0 0,1 0 0 0 0,1 1 0 0 0,0-1 0 0 0,1 1 0 0 0,-1 10-17 0 0,3-20 1 0 0,1 0 0 0 0,0 0 0 0 0,-1-1 0 0 0,1 1 0 0 0,1 0 0 0 0,-1 0 0 0 0,0 0 0 0 0,1-1 1 0 0,-1 1-1 0 0,1 0 0 0 0,0-1 0 0 0,0 0 0 0 0,0 1 0 0 0,0-1 0 0 0,0 0 0 0 0,0 0 0 0 0,1 0 0 0 0,-1 0 0 0 0,1-1 0 0 0,-1 1 0 0 0,1-1 1 0 0,0 1-1 0 0,-1-1 0 0 0,1 0 0 0 0,0 0 0 0 0,0 0 0 0 0,0 0 0 0 0,0-1 0 0 0,1 1-1 0 0,92-1 476 0 0,-68-11-363 0 0,-1 0 0 0 0,0-2 1 0 0,-1-1-1 0 0,-1-1 0 0 0,-1-2 1 0 0,0 0-1 0 0,-1-1 0 0 0,0-2 1 0 0,-2 0-1 0 0,0-1 0 0 0,6-10-113 0 0,1 3 62 0 0,8-8 66 0 0,-35 36-148 0 0,-1 0-32 0 0,0 0-23 0 0,0 5 30 0 0,-1 19-36 0 0,1-1 1 0 0,2 1-1 0 0,0 0 0 0 0,1-1 0 0 0,2 0 1 0 0,1 4 80 0 0,-5-25-93 0 0,0 1 1 0 0,0-1-1 0 0,0 0 1 0 0,1 1 0 0 0,-1-1-1 0 0,1 0 1 0 0,-1 0-1 0 0,1 0 1 0 0,0 0-1 0 0,0-1 1 0 0,0 1 0 0 0,0 0-1 0 0,0-1 1 0 0,0 1-1 0 0,0-1 1 0 0,1 0-1 0 0,-1 0 1 0 0,0 0 0 0 0,1 0-1 0 0,-1 0 1 0 0,1 0-1 0 0,-1-1 1 0 0,1 1-1 0 0,-1-1 1 0 0,3 1 92 0 0,18-2-3906 0 0,-2-5-3939 0 0,-14 5-3012 0 0</inkml:trace>
  <inkml:trace contextRef="#ctx0" brushRef="#br0" timeOffset="718.784">1835 547 7682 0 0,'0'0'3540'0'0,"0"0"-1071"0"0,0 0-539 0 0,0 0-223 0 0,0 0-208 0 0,0 0-204 0 0,0 0-220 0 0,0 0-262 0 0,0 0-203 0 0,0 0-126 0 0,0 0-108 0 0,0 0-51 0 0,0 0-40 0 0,-28 8-26 0 0,-88 26-41 0 0,39 9 111 0 0,70-38-321 0 0,-1 0 0 0 0,1 1-1 0 0,0 0 1 0 0,0 0 0 0 0,1 0 0 0 0,0 1 0 0 0,0 0 0 0 0,0 0-1 0 0,1 1 1 0 0,0 0 0 0 0,1-1 0 0 0,0 2 0 0 0,0-1 0 0 0,0 0-1 0 0,1 1 1 0 0,1 0 0 0 0,-1-1 0 0 0,1 1 0 0 0,1 0 0 0 0,0 0-1 0 0,0 0 1 0 0,0 0 0 0 0,2 9-8 0 0,3-11-14 0 0,1 0 0 0 0,0 0 0 0 0,1-1 0 0 0,0 0 0 0 0,-1 0 0 0 0,2-1 1 0 0,-1 1-1 0 0,1-1 0 0 0,0-1 0 0 0,0 1 0 0 0,0-1 0 0 0,1 0 0 0 0,-1-1 0 0 0,1 0 0 0 0,0 0 0 0 0,0 0 0 0 0,0-1 0 0 0,0-1 0 0 0,0 1 1 0 0,1-1-1 0 0,-1-1 0 0 0,0 1 0 0 0,1-1 0 0 0,-1-1 0 0 0,0 0 14 0 0,8 3-122 0 0,0-2-1 0 0,0 0 1 0 0,0-1 0 0 0,0-1 0 0 0,0 0-1 0 0,0-2 1 0 0,0 1 0 0 0,-1-2 0 0 0,0 0-1 0 0,0-1 1 0 0,0 0 0 0 0,11-7 122 0 0,39-36-4115 0 0,-30 10-5249 0 0,-26 26-418 0 0</inkml:trace>
  <inkml:trace contextRef="#ctx0" brushRef="#br0" timeOffset="1222.516">2199 0 12731 0 0,'0'0'2610'0'0,"0"0"-1311"0"0,0 0-557 0 0,0 0 59 0 0,0 0 112 0 0,0 0 45 0 0,0 0-106 0 0,0 0-136 0 0,0 0-63 0 0,0 0-40 0 0,0 0-13 0 0,0 0-66 0 0,0 0-76 0 0,-2 32-50 0 0,-4 102-69 0 0,2 444 981 0 0,-2-393-1269 0 0,6-185-52 0 0,0 1 1 0 0,0 0-1 0 0,0-1 0 0 0,0 1 1 0 0,0 0-1 0 0,0 0 1 0 0,0-1-1 0 0,0 1 0 0 0,0 0 1 0 0,0-1-1 0 0,0 1 1 0 0,1 0-1 0 0,-1-1 0 0 0,0 1 1 0 0,0-1-1 0 0,1 1 1 0 0,-1 0-1 0 0,0-1 0 0 0,1 1 1 0 0,-1-1-1 0 0,0 1 1 0 0,1-1-1 0 0,-1 1 1 0 0,1-1-1 0 0,-1 1 0 0 0,1-1 1 0 0,-1 1-1 0 0,1-1 1 0 0,0 0-1 0 0,-1 1 0 0 0,1-1 1 0 0,-1 0-1 0 0,1 0 1 0 0,0 1-1 0 0,-1-1 0 0 0,1 0 1 0 0,0 0-1 0 0,-1 0 1 0 0,1 0-1 0 0,0 0 1 0 0,-1 0-1 0 0,1 0 0 0 0,0 0 1 0 0,-1 0-1 0 0,1 0 1 0 0,0 0-1 0 0,-1 0 0 0 0,1 0 1 0 0,0 0-1 0 0,-1-1 1 0 0,1 1-1 0 0,0 0 0 0 0,-1-1 1 0 0,1 1-1 0 0,-1 0 1 0 0,1-1-1 0 0,-1 1 0 0 0,1-1 1 0 0,-1 1-1 0 0,1-1 1 0 0,-1 1-1 0 0,1-1 1 0 0,-1 1-1 0 0,0-1 0 0 0,1 1 1 0 0,-1-1 0 0 0,41-37 217 0 0,-39 37-214 0 0,43-46 43 0 0,1 2-1 0 0,3 2 1 0 0,1 3 0 0 0,2 1-46 0 0,0 19 41 0 0,-49 40-49 0 0,-9 249 72 0 0,19-243-1749 0 0,-1-21-8210 0 0,-7-5-2391 0 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50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205 639 8 0 0,'0'0'1564'0'0,"0"0"-167"0"0,0 0 159 0 0,0 0 283 0 0,0 0 195 0 0,0 0 8 0 0,0 0-211 0 0,0 0-264 0 0,0 0-268 0 0,0 0-241 0 0,0 0-159 0 0,-10-9-131 0 0,-34-27-122 0 0,15 36 224 0 0,25 3-744 0 0,-7 7-2 0 0,0 1-1 0 0,1 0 0 0 0,0 1 1 0 0,1 0-1 0 0,0 1 1 0 0,1 0-1 0 0,1 0 1 0 0,0 1-1 0 0,0 0 0 0 0,1 0 1 0 0,1 1-1 0 0,1-1 1 0 0,0 1-1 0 0,1 0 1 0 0,0 0-1 0 0,1 0 0 0 0,1 1 1 0 0,0-1-1 0 0,1 0 1 0 0,1 4-124 0 0,0-12 45 0 0,-1 0 1 0 0,1 0 0 0 0,1 0 0 0 0,-1-1-1 0 0,1 1 1 0 0,0-1 0 0 0,1 1 0 0 0,-1-1-1 0 0,1 0 1 0 0,0 0 0 0 0,1 0-1 0 0,0 0 1 0 0,0 0 0 0 0,0-1 0 0 0,0 0-1 0 0,1 0 1 0 0,0 0 0 0 0,0 0 0 0 0,0-1-1 0 0,1 0 1 0 0,-1 0 0 0 0,1 0 0 0 0,0-1-1 0 0,0 0 1 0 0,1 0 0 0 0,-1 0-1 0 0,0-1 1 0 0,1 0 0 0 0,0 0 0 0 0,-1-1-1 0 0,1 0 1 0 0,0 0 0 0 0,0 0 0 0 0,0-1-1 0 0,-1 0 1 0 0,1 0 0 0 0,0-1 0 0 0,0 0-1 0 0,0 0 1 0 0,-1-1 0 0 0,4-1-46 0 0,7-5 145 0 0,0 0 1 0 0,0-2-1 0 0,-1 0 1 0 0,0-1 0 0 0,-1-1-1 0 0,0 0 1 0 0,-1-1-1 0 0,-1-1 1 0 0,0 0-1 0 0,0 0 1 0 0,-1-2-1 0 0,-1 1 1 0 0,-1-1 0 0 0,2-6-146 0 0,-6 15 8 0 0,-1-1 0 0 0,0 0 0 0 0,-1-1 0 0 0,0 1 0 0 0,0-1 0 0 0,-1 0 1 0 0,0 0-1 0 0,-1 0 0 0 0,0 0 0 0 0,0 0 0 0 0,-1 0 0 0 0,0-1 1 0 0,0 1-1 0 0,-1-1 0 0 0,0 1 0 0 0,-1 0 0 0 0,0-1 0 0 0,-1 1 0 0 0,0 0 1 0 0,0 0-1 0 0,-1 0 0 0 0,0 0 0 0 0,-1 0 0 0 0,0 1 0 0 0,0-1 1 0 0,-1 1-1 0 0,0 0 0 0 0,0 0 0 0 0,-1 1 0 0 0,1 0 0 0 0,-2 0 0 0 0,1 0 1 0 0,-1 0-1 0 0,0 1 0 0 0,-3-1-8 0 0,-1 0-160 0 0,0 1 1 0 0,-1 0-1 0 0,0 1 0 0 0,0 0 1 0 0,0 1-1 0 0,0 0 1 0 0,-1 1-1 0 0,0 0 0 0 0,1 1 1 0 0,-1 1-1 0 0,0 0 0 0 0,0 0 1 0 0,0 1-1 0 0,0 1 1 0 0,0 0-1 0 0,-11 3 160 0 0,-67 33-10409 0 0,79-29-967 0 0</inkml:trace>
  <inkml:trace contextRef="#ctx0" brushRef="#br0" timeOffset="516.4">899 7 7658 0 0,'0'0'2251'0'0,"0"0"-606"0"0,0 0-280 0 0,0 0 38 0 0,0 0 2 0 0,0 0-87 0 0,0 0-218 0 0,0 0-266 0 0,0 0-157 0 0,0 0-35 0 0,0 0 19 0 0,0 0 21 0 0,11-7 2462 0 0,-15 152-210 0 0,37 133-2287 0 0,-15 319-283 0 0,-15-549-113 0 0,0-31-1045 0 0,-2-25-3469 0 0,-1-7 1598 0 0,0-3-4479 0 0,0 9-4074 0 0</inkml:trace>
  <inkml:trace contextRef="#ctx0" brushRef="#br0" timeOffset="769.38">587 546 12091 0 0,'0'0'1459'0'0,"0"0"-659"0"0,0 0-232 0 0,0 0 171 0 0,0 0 198 0 0,0 0 182 0 0,0 0-3 0 0,0 0-130 0 0,0 0-78 0 0,0 0-120 0 0,0 0-97 0 0,0 0-99 0 0,0 0-69 0 0,32 0-67 0 0,105-1-105 0 0,-36-18 204 0 0,145-79-319 0 0,-151 40-8194 0 0,-86 53-3430 0 0</inkml:trace>
  <inkml:trace contextRef="#ctx0" brushRef="#br0" timeOffset="1204.978">1255 88 15459 0 0,'0'0'1163'0'0,"0"0"-399"0"0,0 0-31 0 0,0 0 220 0 0,0 0 231 0 0,0 0 47 0 0,0 0-205 0 0,0 0-217 0 0,0 0-161 0 0,1 34-115 0 0,0 110-91 0 0,23 178 1035 0 0,-19-250-1408 0 0,-6-53-54 0 0,2 0 1 0 0,1 0-1 0 0,0 1 1 0 0,1-1-1 0 0,1-1 0 0 0,1 1 1 0 0,1-1-1 0 0,0 1 1 0 0,4 4-16 0 0,-10-22-1 0 0,1 0 1 0 0,-1 0-1 0 0,1 0 1 0 0,0 0 0 0 0,0 0-1 0 0,-1 0 1 0 0,1 0-1 0 0,0 0 1 0 0,0 0-1 0 0,0 0 1 0 0,0-1-1 0 0,0 1 1 0 0,0 0 0 0 0,0-1-1 0 0,0 1 1 0 0,0-1-1 0 0,1 1 1 0 0,-1-1-1 0 0,0 1 1 0 0,0-1 0 0 0,0 0-1 0 0,1 0 1 0 0,-1 0-1 0 0,0 1 1 0 0,0-1-1 0 0,1 0 1 0 0,-1-1-1 0 0,0 1 1 0 0,0 0 0 0 0,0 0-1 0 0,1 0 1 0 0,-1-1-1 0 0,0 1 1 0 0,0-1-1 0 0,0 1 1 0 0,0-1 0 0 0,1 1-1 0 0,-1-1 1 0 0,0 0-1 0 0,0 1 1 0 0,0-1-1 0 0,0 0 1 0 0,0 0 0 0 0,44-44 174 0 0,-35 33-164 0 0,17-17 8 0 0,1 1 0 0 0,2 2 0 0 0,1 1 0 0 0,26-16-18 0 0,9 17-56 0 0,-49 71 85 0 0,-1 178 219 0 0,-16-222-284 0 0,1-1 1 0 0,0 1-1 0 0,0 0 0 0 0,0-1 0 0 0,0 1 0 0 0,0-1 0 0 0,1 0 0 0 0,-1 1 0 0 0,1-1 0 0 0,-1 0 0 0 0,1 0 0 0 0,0 0 0 0 0,0 0 0 0 0,0 0 0 0 0,0-1 0 0 0,0 1 0 0 0,1 0 0 0 0,-1-1 0 0 0,0 0 0 0 0,1 1 0 0 0,-1-1 1 0 0,1 0-1 0 0,-1 0 0 0 0,1 0 36 0 0,12-19-5447 0 0,-13 13 417 0 0,2-3-7070 0 0</inkml:trace>
  <inkml:trace contextRef="#ctx0" brushRef="#br0" timeOffset="1941.435">1956 785 11594 0 0,'0'0'1561'0'0,"0"0"-482"0"0,0 0-115 0 0,0 0 28 0 0,0 0-58 0 0,0 0-103 0 0,0 0-131 0 0,0 0-87 0 0,0 0-58 0 0,0 0-62 0 0,0 0-21 0 0,0 0-37 0 0,34 5-27 0 0,104 14-6 0 0,-78-24 117 0 0,-53 1-402 0 0,0 0-63 0 0,-1 0 0 0 0,1 0 1 0 0,-1-1-1 0 0,-1 0 0 0 0,1 0 0 0 0,-1 0 0 0 0,1-1 1 0 0,-2 0-1 0 0,1 0 0 0 0,-1 0 0 0 0,1 0 1 0 0,-2-1-1 0 0,1 1 0 0 0,-1-1 0 0 0,0 0 1 0 0,0 0-1 0 0,-1-1 0 0 0,0 1 0 0 0,0 0 1 0 0,-1-1-1 0 0,0 1 0 0 0,0-1 0 0 0,-1 1 0 0 0,0-1 1 0 0,0 0-1 0 0,-1 1 0 0 0,-1-6-54 0 0,0 9-15 0 0,0 0 1 0 0,0 1-1 0 0,-1-1 0 0 0,1 0 0 0 0,-1 1 1 0 0,0 0-1 0 0,0 0 0 0 0,-1 0 0 0 0,1 0 1 0 0,0 0-1 0 0,-1 1 0 0 0,0-1 0 0 0,1 1 1 0 0,-1 0-1 0 0,0 0 0 0 0,0 0 0 0 0,-1 1 1 0 0,1 0-1 0 0,0-1 0 0 0,0 1 0 0 0,-1 1 1 0 0,1-1-1 0 0,0 1 0 0 0,-1 0 1 0 0,1 0-1 0 0,-1 0 0 0 0,1 0 0 0 0,0 1 1 0 0,-1-1-1 0 0,1 1 0 0 0,0 0 0 0 0,0 1 1 0 0,-1-1-1 0 0,1 1 0 0 0,0 0 15 0 0,-11 5-63 0 0,1 1-1 0 0,-1 1 1 0 0,2 0-1 0 0,-1 1 1 0 0,1 1 0 0 0,1 0-1 0 0,0 0 1 0 0,0 1-1 0 0,1 1 1 0 0,1 0-1 0 0,0 0 1 0 0,1 1 0 0 0,0 1-1 0 0,1-1 1 0 0,1 1-1 0 0,0 1 1 0 0,1-1-1 0 0,-1 7 64 0 0,5-17 4 0 0,-1 1 0 0 0,1-1-1 0 0,1 1 1 0 0,-1 0 0 0 0,1-1-1 0 0,0 1 1 0 0,0 0-1 0 0,1 0 1 0 0,0 0 0 0 0,0 0-1 0 0,0 0 1 0 0,1-1 0 0 0,0 1-1 0 0,0 0 1 0 0,0 0-1 0 0,1-1 1 0 0,-1 1 0 0 0,2-1-1 0 0,-1 1 1 0 0,0-1-1 0 0,1 0 1 0 0,0 0 0 0 0,0 0-1 0 0,1 0 1 0 0,-1 0 0 0 0,1-1-1 0 0,0 0 1 0 0,0 1-1 0 0,1-2 1 0 0,-1 1 0 0 0,1 0-1 0 0,0-1 1 0 0,0 0 0 0 0,0 0-1 0 0,2 1-3 0 0,15 2 105 0 0,1-1 1 0 0,-1-1-1 0 0,1-1 0 0 0,0 0 0 0 0,0-2 0 0 0,0-1 0 0 0,0-1 1 0 0,12-2-106 0 0,0-3 193 0 0,0-1 1 0 0,-1-1 0 0 0,1-3 0 0 0,-2 0-1 0 0,1-3 1 0 0,1-2-194 0 0,2 1 134 0 0,-17 7-71 0 0,0-1 0 0 0,-1-1 1 0 0,0-1-1 0 0,0-1 0 0 0,-1 0 0 0 0,0-1 0 0 0,-1-1 0 0 0,-1-1 1 0 0,-1 0-1 0 0,0-1 0 0 0,0-1 0 0 0,-2 0 0 0 0,0-1 0 0 0,-1-1 1 0 0,-1 1-1 0 0,4-11-63 0 0,-7 10 36 0 0,-1 1 1 0 0,-1-1 0 0 0,-1 0-1 0 0,0-1 1 0 0,-2 1-1 0 0,0-1 1 0 0,-1 0 0 0 0,-1 0-1 0 0,-1-11-36 0 0,-1 29-5 0 0,0 0 0 0 0,-1 0-1 0 0,1 0 1 0 0,-1 0-1 0 0,0 0 1 0 0,1 0 0 0 0,-1 0-1 0 0,0 1 1 0 0,0-1 0 0 0,0 1-1 0 0,0-1 1 0 0,0 1-1 0 0,-1 0 1 0 0,1 0 0 0 0,0 0-1 0 0,-1 0 1 0 0,1 0 0 0 0,-1 0-1 0 0,1 1 1 0 0,-1-1 0 0 0,1 1-1 0 0,-1-1 1 0 0,1 1-1 0 0,-1 0 1 0 0,1 0 0 0 0,-1 0-1 0 0,1 1 1 0 0,-1-1 0 0 0,1 1-1 0 0,-1-1 1 0 0,1 1 0 0 0,-1 0-1 0 0,1 0 1 0 0,0 0-1 0 0,-1 0 1 0 0,1 0 0 0 0,0 1-1 0 0,0-1 1 0 0,0 0 0 0 0,0 1-1 0 0,0 0 1 0 0,0 0 0 0 0,0 0 5 0 0,-6 3-10 0 0,0 0 0 0 0,1 1 1 0 0,-1 0-1 0 0,1 0 1 0 0,1 0-1 0 0,-1 1 0 0 0,1 0 1 0 0,0 0-1 0 0,1 1 1 0 0,0-1-1 0 0,0 1 0 0 0,1 1 1 0 0,0-1-1 0 0,0 0 1 0 0,1 1-1 0 0,0 0 0 0 0,0 0 1 0 0,1 0-1 0 0,0 0 0 0 0,0 4 10 0 0,4-9 1 0 0,0-1-1 0 0,0 1 1 0 0,0-1-1 0 0,0 0 1 0 0,1 1-1 0 0,-1-1 0 0 0,1 0 1 0 0,0 0-1 0 0,0-1 1 0 0,0 1-1 0 0,0-1 1 0 0,1 1-1 0 0,-1-1 0 0 0,1 0 1 0 0,-1 0-1 0 0,1-1 1 0 0,0 1-1 0 0,-1-1 1 0 0,1 1-1 0 0,0-1 0 0 0,0-1 1 0 0,0 1-1 0 0,0 0 1 0 0,0-1-1 0 0,3 0 0 0 0,60 12 94 0 0,-50-10-53 0 0,-1 0-1 0 0,1 1 1 0 0,0 0 0 0 0,-1 2 0 0 0,0 0 0 0 0,0 0 0 0 0,0 2-1 0 0,-1 0 1 0 0,0 1 0 0 0,0 0 0 0 0,0 2-41 0 0,-8-1 89 0 0,-1-1-1 0 0,0 1 1 0 0,0 1 0 0 0,-1-1 0 0 0,-1 1-1 0 0,1 0 1 0 0,-2 0 0 0 0,1 0 0 0 0,-1 1-1 0 0,-1-1 1 0 0,0 1 0 0 0,0-1-1 0 0,-1 1 1 0 0,0 0 0 0 0,-1 0 0 0 0,-1 0-1 0 0,1-1 1 0 0,-2 1 0 0 0,1 0 0 0 0,-2 2-89 0 0,0 44 205 0 0,3-57-246 0 0,8 25-1500 0 0,6-23-9222 0 0,-9-2-1730 0 0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8:01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7642 0 0,'0'0'1704'0'0,"0"0"-424"0"0,0 0-544 0 0,0 0-39 0 0,0 0 127 0 0,0 0 128 0 0,0 0 0 0 0,0 0-152 0 0,0 0-264 0 0,0 0-280 0 0,0 0-231 0 0,0 0-234 0 0,0-8-215 0 0,0 12-120 0 0,4 0-240 0 0,0 3-1280 0 0,-1-7-8923 0 0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8:06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0,'0'0'1094'0'0,"0"0"198"0"0,0 0 108 0 0,0 0-29 0 0,0 0-112 0 0,0 0-149 0 0,0 0-152 0 0,0 0-99 0 0,0 0-99 0 0,0 0-69 0 0,6 0 3525 0 0,-4 53-2449 0 0,-1-52-1653 0 0,0-1 1 0 0,0 1-1 0 0,-1 0 1 0 0,1-1-1 0 0,0 1 1 0 0,0-1-1 0 0,0 1 0 0 0,0-1 1 0 0,0 0-1 0 0,1 1 1 0 0,-1-1-1 0 0,0 0 1 0 0,0 0-1 0 0,0 0 1 0 0,0 0-1 0 0,0 0 0 0 0,0 0 1 0 0,0 0-1 0 0,0 0 1 0 0,0 0-1 0 0,1 0 1 0 0,-1 0-1 0 0,0-1 1 0 0,0 1-1 0 0,0-1 0 0 0,0 1 1 0 0,0 0-1 0 0,0-1 1 0 0,0 0-1 0 0,0 1 1 0 0,-1-1-1 0 0,1 0 1 0 0,0 1-1 0 0,0-1 0 0 0,0 0 1 0 0,-1 0-1 0 0,1 0 1 0 0,0 0-1 0 0,-1 1 1 0 0,1-1-1 0 0,-1 0 1 0 0,1 0-1 0 0,0-1-114 0 0,-1 1 51 0 0,1 1 1 0 0,-1-1-1 0 0,1 1 0 0 0,-1-1 1 0 0,1 0-1 0 0,-1 1 0 0 0,0-1 1 0 0,1 1-1 0 0,-1-1 0 0 0,0 0 1 0 0,0 1-1 0 0,1-1 0 0 0,-1 0 1 0 0,0 0-1 0 0,0 1 0 0 0,0-1 1 0 0,0 0-1 0 0,0 1 0 0 0,0-1 1 0 0,0 0-1 0 0,0 0 0 0 0,0 1 1 0 0,0-1-1 0 0,0 0 0 0 0,-1 1 1 0 0,1-1-1 0 0,0 0 0 0 0,0 1 1 0 0,-1-1-1 0 0,1 0 0 0 0,0 1 1 0 0,-1-1-1 0 0,1 1 0 0 0,-1-1 1 0 0,1 0-1 0 0,-1 1 0 0 0,1-1 1 0 0,-1 1-1 0 0,1 0 0 0 0,-1-1 1 0 0,1 1-1 0 0,-1-1 0 0 0,0 1 1 0 0,1 0-1 0 0,-1-1 0 0 0,0 1 1 0 0,1 0-1 0 0,-1 0 0 0 0,0-1 0 0 0,1 1 1 0 0,-1 0-1 0 0,0 0 0 0 0,1 0 1 0 0,-1 0-1 0 0,0 0-51 0 0,-30 28-9 0 0,31-23-228 0 0,0-5 86 0 0,0 0-248 0 0,0-8-9643 0 0,0 8-1777 0 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8:15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1369 34 0 0 0,'0'0'331'0'0,"0"0"785"0"0,0 0 232 0 0,0-3 69 0 0,-1-2-940 0 0,0-12 6178 0 0,0 8 38 0 0,2 20-3125 0 0,40 143-1960 0 0,-10 141 155 0 0,-25-197-1458 0 0,18 402 796 0 0,-13-199-508 0 0,5-55-235 0 0,2-29-61 0 0,-8-138-203 0 0,-3 0 0 0 0,-4 1 0 0 0,-4 11-94 0 0,0-40 22 0 0,9 189 107 0 0,-4 125 27 0 0,-33-218-6 0 0,20 58-56 0 0,-15-136-12 0 0,13-35-90 0 0,11-33 0 0 0,0-12-4704 0 0,0 6-272 0 0,0 1-7040 0 0</inkml:trace>
  <inkml:trace contextRef="#ctx0" brushRef="#br0" timeOffset="6817.887">1 1748 240 0 0,'0'0'2261'0'0,"0"0"-636"0"0,0 0-303 0 0,0 0 22 0 0,0 0 43 0 0,0 0-7 0 0,0 0-118 0 0,0 0-239 0 0,0 0-230 0 0,0 0-170 0 0,0 0-93 0 0,6-6-41 0 0,21-20-20 0 0,15 17 1444 0 0,104 5 1988 0 0,401-16-1175 0 0,-282 31-2170 0 0,117-23 140 0 0,-78 5-456 0 0,-131 15-169 0 0,46 3 77 0 0,73-15 148 0 0,-37-11-112 0 0,126 15 20 0 0,1-4 108 0 0,-382 4-291 0 0,0 0 15 0 0,0 0 0 0 0,0 0 14 0 0,0 0 20 0 0,0 0 13 0 0,0 0-7 0 0,0 0 0 0 0,0 0-11 0 0,0 0-6 0 0,0 0 2 0 0,0 0-3 0 0,0 0-9 0 0,0 0-25 0 0,0 0-3 0 0,0 0-3 0 0,1 0-2 0 0,0 0 0 0 0,-1 0-4 0 0,0 0-16 0 0,0 0-6 0 0,0 0 1 0 0,0 0 14 0 0,0 0-10 0 0,0 0 10 0 0,0 0-17 0 0,18-3-2 0 0,138-1 583 0 0,-156 4-565 0 0,0 0-12 0 0,0 0-13 0 0,-1 0-6 0 0,-10 0-1206 0 0,-12 0-2785 0 0,8 4-2685 0 0,5-1-5073 0 0</inkml:trace>
  <inkml:trace contextRef="#ctx0" brushRef="#br0" timeOffset="11240.849">1471 1683 0 0 0,'0'0'757'0'0,"0"0"484"0"0,0 0 164 0 0,0 0-30 0 0,6 3 9494 0 0,-3-2-11389 0 0,42-33 2658 0 0,83-55-572 0 0,2-5-952 0 0,-16 10 631 0 0,-23 5-317 0 0,18-12-380 0 0,-27 20-34 0 0,66-27 243 0 0,-46 19-341 0 0,52-39 388 0 0,-95 77-570 0 0,73-57 250 0 0,-46 27-64 0 0,22-16-133 0 0,-49 46-141 0 0,66-41 117 0 0,-79 49-62 0 0,-39 24-54 0 0,-7 6-118 0 0,0 1-3 0 0,0 0-2 0 0,0 0 4 0 0,0 0 17 0 0,0 0 6 0 0,0 0-13 0 0,0 0 2 0 0,14-22 28 0 0,20-21-16 0 0,-33 42-58 0 0,0 1 7 0 0,0 0-13 0 0,0 0-20 0 0,-1 0 36 0 0,0 0 19 0 0,0 0-41 0 0,52-30 13 0 0,-10 3-8 0 0,-179 61 717 0 0,45-26-553 0 0,40-27 335 0 0,52 19-468 0 0,0 0 24 0 0,0 0 16 0 0,0 0 7 0 0,0 0-13 0 0,0 0-7 0 0,0 0-9 0 0,0 0-5 0 0,0 0-27 0 0,0 0 10 0 0,0 0 6 0 0,0 0-12 0 0,0 0-10 0 0,0 0 8 0 0,0 0-17 0 0,0 0 19 0 0,0 0-5 0 0,0 0-21 0 0,0 0 25 0 0,0 0 5 0 0,0 0 3 0 0,0 0-30 0 0,0 0-21 0 0,0 0 20 0 0,0 0 2 0 0,4 15 45 0 0,2-3-25 0 0,-1 1 0 0 0,0-1 1 0 0,-1 1-1 0 0,-1 0 0 0 0,0 0 0 0 0,0 1 0 0 0,-2-1 0 0 0,1 0 1 0 0,-2 1-1 0 0,0-1 0 0 0,0 1 0 0 0,-2 7-6 0 0,2 59 30 0 0,2 35-10 0 0,-2-114-21 0 0,0-1 9 0 0,0 0 8 0 0,0 0-15 0 0,0 0 10 0 0,0 0-4 0 0,0 0-13 0 0,0 0-2 0 0,0 0 4 0 0,1 0 11 0 0,0 0-11 0 0,-1 0 16 0 0,0 0-11 0 0,0 0 7 0 0,0 0-16 0 0,0 0-18 0 0,0 0 10 0 0,0 0 37 0 0,0 0 6 0 0,0 0-3 0 0,0 0-26 0 0,0 0 0 0 0,0 0 15 0 0,44-65 486 0 0,45-55-417 0 0,7-20-100 0 0,-76 73 186 0 0,-20 66-144 0 0,0 1-16 0 0,0 0-7 0 0,0 0 26 0 0,0 0 9 0 0,0 0-15 0 0,0 0-25 0 0,0 0-9 0 0,0 0-1 0 0,0 0 1 0 0,0 0 40 0 0,0 0-43 0 0,0 0-2 0 0,0 0 20 0 0,0 0-42 0 0,0 0 18 0 0,0 0-7 0 0,0 0-16 0 0,0 0-30 0 0,0 0-20 0 0,0 0-57 0 0,0 0-126 0 0,0 0-176 0 0,0-1-136 0 0,-1-2-1667 0 0,0 3-1493 0 0,1 0-6628 0 0</inkml:trace>
  <inkml:trace contextRef="#ctx0" brushRef="#br0" timeOffset="17254.014">1833 750 0 0 0,'-42'0'0'0'0,"15"-7"1411"0"0,24 12 14931 0 0,8 1-17050 0 0,3 0 957 0 0,1-1 1 0 0,-1-1-1 0 0,1 0 1 0 0,0 0-1 0 0,0 0 0 0 0,0-1 1 0 0,0-1-1 0 0,1 1 0 0 0,-1-2 1 0 0,1 1-1 0 0,-1-1 1 0 0,1-1-1 0 0,0 1 0 0 0,6-2-249 0 0,82-7 1298 0 0,-51-19-248 0 0,10-34-306 0 0,-55 59-718 0 0,1-1 0 0 0,-1 0 0 0 0,0 1 1 0 0,0-1-1 0 0,0 0 0 0 0,0 0 0 0 0,-1 0 1 0 0,1 0-1 0 0,-1-1 0 0 0,0 1 0 0 0,0 0 1 0 0,0-1-1 0 0,0 1 0 0 0,-1 0 0 0 0,1-1 1 0 0,-1 1-1 0 0,0-1 0 0 0,0 1 0 0 0,0-1 1 0 0,0 1-1 0 0,-1-1 0 0 0,1 1 0 0 0,-1-1 1 0 0,0 1-1 0 0,0 0 0 0 0,0 0 0 0 0,-1-1 0 0 0,1 1 1 0 0,-1 0-1 0 0,0 0 0 0 0,-1-2-26 0 0,-1 0-21 0 0,1 1-1 0 0,0 0 1 0 0,-1 1-1 0 0,0-1 1 0 0,0 0-1 0 0,0 1 1 0 0,-1 0-1 0 0,1 0 1 0 0,-1 1-1 0 0,1-1 1 0 0,-1 1-1 0 0,0 0 1 0 0,0 0-1 0 0,0 0 1 0 0,0 1-1 0 0,0 0 1 0 0,-1 0-1 0 0,1 0 1 0 0,0 1-1 0 0,-1-1 1 0 0,1 1-1 0 0,0 1 1 0 0,0-1-1 0 0,-1 1 1 0 0,1 0-1 0 0,0 0 1 0 0,0 0-1 0 0,0 1 1 0 0,0-1-1 0 0,0 1 1 0 0,0 1-1 0 0,0-1 22 0 0,0 0 0 0 0,0 1 1 0 0,1-1-1 0 0,-1 1 0 0 0,0 0 0 0 0,1 1 1 0 0,0-1-1 0 0,0 1 0 0 0,0-1 1 0 0,0 1-1 0 0,1 0 0 0 0,-1 1 0 0 0,1-1 1 0 0,0 1-1 0 0,0-1 0 0 0,1 1 1 0 0,0 0-1 0 0,-1 0 0 0 0,2 0 0 0 0,-2 4 0 0 0,-2 12 53 0 0,0 1 0 0 0,2 0-1 0 0,1-1 1 0 0,1 1-1 0 0,0 0 1 0 0,2 1-1 0 0,0-2 1 0 0,5 21-53 0 0,0 98 713 0 0,-8-129-637 0 0,-2 0 1 0 0,1 0-1 0 0,-2 0 0 0 0,1-1 0 0 0,-2 1 1 0 0,1-1-1 0 0,-1 0 0 0 0,-1-1 1 0 0,-7 9-77 0 0,10-12 25 0 0,1-1-13 0 0,1-1 1 0 0,-1 1-1 0 0,-1-1 0 0 0,1 0 0 0 0,-1 0 0 0 0,0 0 1 0 0,1-1-1 0 0,-2 0 0 0 0,1 1 0 0 0,0-1 0 0 0,-1-1 1 0 0,1 1-1 0 0,-1 0 0 0 0,0-1 0 0 0,0 0 1 0 0,0 0-1 0 0,0-1 0 0 0,0 0 0 0 0,-4 1-12 0 0,-2 0 60 0 0,4-15-3294 0 0,7-2-3298 0 0,0 11-3797 0 0</inkml:trace>
  <inkml:trace contextRef="#ctx0" brushRef="#br0" timeOffset="18210.722">1677 400 2713 0 0,'0'0'2471'0'0,"0"0"-587"0"0,0 0-258 0 0,0 0 62 0 0,0 0-11 0 0,0 0-4 0 0,0 0-127 0 0,0 0-238 0 0,0 0-217 0 0,0 0-213 0 0,0 0-160 0 0,0 0-108 0 0,0 0-65 0 0,-2-2-47 0 0,1 2-460 0 0,1-1 1 0 0,0 1-1 0 0,-1-1 0 0 0,1 1 1 0 0,0 0-1 0 0,-1-1 0 0 0,1 1 1 0 0,0-1-1 0 0,-1 1 0 0 0,1-1 1 0 0,0 1-1 0 0,0-1 0 0 0,0 1 1 0 0,0-1-1 0 0,-1 1 0 0 0,1-1 1 0 0,0 1-1 0 0,0-1 0 0 0,0 1 1 0 0,0-1-1 0 0,0 1 1 0 0,0-1-1 0 0,0 1 0 0 0,0-1 1 0 0,1 1-1 0 0,-1-1 0 0 0,0 1 1 0 0,0-1-1 0 0,0 1 0 0 0,0-1 1 0 0,1 1-1 0 0,-1-1 0 0 0,0 1 1 0 0,1-1-1 0 0,-1 1 0 0 0,0-1 1 0 0,1 1-1 0 0,-1 0 0 0 0,0-1 1 0 0,1 1-1 0 0,-1 0 1 0 0,1-1-1 0 0,-1 1 0 0 0,1 0 1 0 0,-1 0-1 0 0,0-1 0 0 0,1 1 1 0 0,-1 0-1 0 0,1 0 0 0 0,-1 0 1 0 0,1 0-1 0 0,0 0 0 0 0,-1-1 1 0 0,1 1-1 0 0,-1 0 0 0 0,1 0 1 0 0,-1 0-1 0 0,1 0 0 0 0,-1 1 1 0 0,1-1-1 0 0,-1 0 1 0 0,1 0-1 0 0,-1 0 0 0 0,1 0 1 0 0,-1 0-1 0 0,1 1 0 0 0,-1-1 1 0 0,1 0-39 0 0,3-1-46 0 0,76-23 1159 0 0,1 11-277 0 0,1 4-1 0 0,75 1-835 0 0,-170 8 2029 0 0,-75-54-1836 0 0,12-8-61 0 0,6-33-2492 0 0,68 93-294 0 0,-2-1-5053 0 0,1-1-5005 0 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8:42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127 112 0 0 0,'0'0'705'0'0,"0"0"234"0"0,0 0 52 0 0,0 0-104 0 0,0 0-137 0 0,0 0-129 0 0,0 0-45 0 0,0 0-12 0 0,0-4 44 0 0,-1-11 79 0 0,1 11 53 0 0,0 4 61 0 0,0 0 57 0 0,0 0 41 0 0,0 0 45 0 0,0 0 50 0 0,0 0 42 0 0,0 0-5 0 0,0 0-39 0 0,0 0-107 0 0,0 0-135 0 0,0 0-115 0 0,0 0-119 0 0,0 0-76 0 0,0 0-64 0 0,0 0-61 0 0,0 0-47 0 0,19 8 1522 0 0,32 34-524 0 0,40 40-209 0 0,-78-73-1002 0 0,35 42 402 0 0,-32-20-217 0 0,-13-23-193 0 0,1 0-1 0 0,0 0 1 0 0,0 0-1 0 0,0 0 0 0 0,1-1 1 0 0,0 0-1 0 0,0 0 1 0 0,1-1-1 0 0,-1 1 0 0 0,2-1 1 0 0,-1 0-1 0 0,1-1 1 0 0,0 1-1 0 0,0-2 0 0 0,4 3-46 0 0,66 63 254 0 0,-28 0 93 0 0,5 10-10 0 0,-19 12 40 0 0,13-16-139 0 0,-14-32-185 0 0,13 17 383 0 0,-50-76-8180 0 0,-2 4-1769 0 0,3 7-641 0 0</inkml:trace>
  <inkml:trace contextRef="#ctx0" brushRef="#br0" timeOffset="1764.492">147 23 0 0 0,'0'0'1239'0'0,"0"0"29"0"0,0 0 151 0 0,0 0 80 0 0,0 0-49 0 0,0 0-171 0 0,0 0-228 0 0,0 0-203 0 0,0 0-88 0 0,0 0-1 0 0,0 0 18 0 0,0 0 42 0 0,0 0-1 0 0,9-3 516 0 0,-7 3 5272 0 0,-4 14-6417 0 0,0 0 1 0 0,-1 0-1 0 0,-1 0 0 0 0,0-1 0 0 0,-1 1 1 0 0,-1-1-1 0 0,0 0 0 0 0,-1-1 1 0 0,0 1-190 0 0,-14 30 212 0 0,-44 68-10 0 0,40-65 526 0 0,82-57 752 0 0,169-81-1158 0 0,7-4-256 0 0,-166 84-98 0 0,-67 12 57 0 0,0-1 1 0 0,0 1-1 0 0,0 0 0 0 0,0 0 0 0 0,0-1 0 0 0,0 1 0 0 0,0 0 0 0 0,0 0 0 0 0,0-1 0 0 0,0 1 0 0 0,0 0 0 0 0,0 0 1 0 0,0-1-1 0 0,0 1 0 0 0,0 0 0 0 0,0 0 0 0 0,0-1 0 0 0,0 1 0 0 0,0 0 0 0 0,0 0 0 0 0,0-1 0 0 0,0 1 0 0 0,0 0 0 0 0,1 0 1 0 0,-1-1-1 0 0,0 1 0 0 0,0 0 0 0 0,0 0 0 0 0,0 0 0 0 0,1-1 0 0 0,-1 1 0 0 0,0 0-25 0 0,-44-16 87 0 0,-46-10 72 0 0,-113 3 349 0 0,132 16-195 0 0,62 4-350 0 0,-4 1-43 0 0,10 0-3943 0 0,3 0-3557 0 0,0 2-4049 0 0</inkml:trace>
  <inkml:trace contextRef="#ctx0" brushRef="#br0" timeOffset="4184.452">638 678 0 0 0,'0'0'233'0'0,"0"0"750"0"0,0 0 204 0 0,0 0-40 0 0,0 0 9 0 0,0 0 7 0 0,0 0-24 0 0,0 0-55 0 0,-8 0 3324 0 0,13 4 1695 0 0,6 9-4089 0 0,4 5-1772 0 0,10 2 385 0 0,14 22 93 0 0,-7-12-292 0 0,-9-22 113 0 0,-22-8-528 0 0,0 0-1 0 0,0 0 0 0 0,0 0 0 0 0,0 0 0 0 0,0 0 0 0 0,0 0 0 0 0,0 0 0 0 0,0 1 0 0 0,0-1 0 0 0,0 0 0 0 0,0 0 0 0 0,0 1 1 0 0,-1-1-1 0 0,1 1 0 0 0,0-1 0 0 0,0 1 0 0 0,0-1 0 0 0,0 1 0 0 0,-1-1 0 0 0,1 1 0 0 0,0 0 0 0 0,-1-1 0 0 0,1 1 0 0 0,0 0 1 0 0,-1 0-1 0 0,1 0 0 0 0,-1-1 0 0 0,1 1 0 0 0,-1 0 0 0 0,0 0 0 0 0,1 0 0 0 0,-1 0 0 0 0,0 0 0 0 0,0 0 0 0 0,1 0-12 0 0,-1-1 39 0 0,8 16 388 0 0,38 23 338 0 0,-31-25-649 0 0,-15-13-88 0 0,15 25 667 0 0,-9-19-505 0 0,-3-2-1650 0 0,-11-5-7395 0 0,7 0-2703 0 0</inkml:trace>
  <inkml:trace contextRef="#ctx0" brushRef="#br0" timeOffset="5304.06">869 933 0 0 0,'0'0'729'0'0,"0"0"406"0"0,0 0 176 0 0,0 0 68 0 0,0 0-28 0 0,0 0-98 0 0,0 0-159 0 0,0 0-173 0 0,0 0-171 0 0,0 0-136 0 0,0 0-102 0 0,0 0-68 0 0,-3-5-57 0 0,-9-13 9 0 0,-15 3 1902 0 0,-2 3 216 0 0,2-7-661 0 0,-10-20 20 0 0,1 0-537 0 0,23 24-919 0 0,-21-20 398 0 0,15 24-41 0 0,19 11-733 0 0,-19-20 91 0 0,-8 6-26 0 0,18-6-1919 0 0,8 20 1421 0 0,-3-5-2486 0 0,3 1-7689 0 0,1 1 1782 0 0</inkml:trace>
  <inkml:trace contextRef="#ctx0" brushRef="#br0" timeOffset="6402.631">1095 432 8146 0 0,'0'0'2180'0'0,"0"0"-317"0"0,0 0-237 0 0,0 0-2 0 0,0 0-37 0 0,0 0-197 0 0,0 0-334 0 0,0 0-353 0 0,0 0-307 0 0,0 0-189 0 0,0 0-38 0 0,0 0 34 0 0,0 0 61 0 0,0 4 84 0 0,36 48 1035 0 0,-21-38-1088 0 0,-2 1-113 0 0,-1 1 0 0 0,-1 1 0 0 0,0 0 0 0 0,-1 0 0 0 0,-1 1 0 0 0,0 0 0 0 0,-2 1 0 0 0,0 0 0 0 0,-1 0 0 0 0,0 7-182 0 0,40 95 245 0 0,-29-82-163 0 0,-9-43 659 0 0,16-74-498 0 0,-15 43-219 0 0,2 1 1 0 0,1 0 0 0 0,2 0-1 0 0,1 1 1 0 0,13-19-25 0 0,61-75 20 0 0,-63 73-20 0 0,-25 16-18 0 0,-1 37 16 0 0,0 1-13 0 0,0 0-17 0 0,-9 3-2858 0 0,3 5-4868 0 0,6-7 7168 0 0,-2 3-10786 0 0</inkml:trace>
  <inkml:trace contextRef="#ctx0" brushRef="#br0" timeOffset="7181.669">1054 201 7514 0 0,'0'0'1637'0'0,"0"0"-204"0"0,0 0-44 0 0,0 0 89 0 0,0 0 80 0 0,0 0-37 0 0,0 0-215 0 0,0 0-269 0 0,0 0-216 0 0,0 0-173 0 0,0 0-96 0 0,0 0-44 0 0,0 0-28 0 0,-10 0-52 0 0,-33 0-41 0 0,33 0-40 0 0,10 0-79 0 0,19-4 960 0 0,116-7 596 0 0,127-16-703 0 0,-201 26-973 0 0,-61 1-140 0 0,0 0-19 0 0,0 0 3 0 0,0 0 39 0 0,0 0 27 0 0,0 0-19 0 0,0 0-6 0 0,0 0-3 0 0,0 0-29 0 0,0 0 22 0 0,0 0-3 0 0,0 0-12 0 0,0 0 33 0 0,0 0-5 0 0,0 0-4 0 0,0 0-1 0 0,0 0-7 0 0,0 0 0 0 0,0 0 26 0 0,0 0 12 0 0,0 0-9 0 0,0 0-14 0 0,0 0 18 0 0,0 0 39 0 0,0 0-40 0 0,0 0-28 0 0,0 0-12 0 0,0 0-23 0 0,0 0 31 0 0,0 0 15 0 0,0 0-2 0 0,0 0-11 0 0,0 0-8 0 0,0 0 6 0 0,0 0 10 0 0,0 0 6 0 0,0 0-19 0 0,0 0-6 0 0,0 0-9 0 0,0 0 0 0 0,0 0 31 0 0,0 0-17 0 0,0 0 14 0 0,0 0 23 0 0,0 0 3 0 0,-25-23 165 0 0,-51-35-170 0 0,12 12-128 0 0,56 30-1210 0 0,7 10-2286 0 0,3 1-4105 0 0,1 1-4671 0 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9:06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312 255 0 0 0,'0'0'541'0'0,"0"0"545"0"0,0 0 337 0 0,0 0 193 0 0,0 0-27 0 0,0 0-88 0 0,0 0-162 0 0,0 0-174 0 0,0 0-73 0 0,0 0-41 0 0,0 0 13 0 0,0 0-40 0 0,0-11 624 0 0,0 8 2307 0 0,0-1-3776 0 0,0 0 1 0 0,0 0-1 0 0,-1 1 1 0 0,0-1-1 0 0,0 0 1 0 0,0 1-1 0 0,0-1 1 0 0,0 0-1 0 0,-1 1 1 0 0,0 0-1 0 0,1-1 0 0 0,-1 1 1 0 0,0 0-1 0 0,-1 0 1 0 0,1 0-1 0 0,-1 0 1 0 0,0-1-180 0 0,-19-29 801 0 0,-6 16-206 0 0,6-10-268 0 0,-3-3-156 0 0,2-8 499 0 0,11 14-592 0 0,11 24-73 0 0,-16 38-94 0 0,-72 65 169 0 0,43-64-167 0 0,45-38 75 0 0,1-1-8 0 0,0 0 5 0 0,0 0-10 0 0,0 0 5 0 0,0 0-1 0 0,0 0 3 0 0,0 0 4 0 0,0 0 3 0 0,58-11 150 0 0,117-48 59 0 0,-60 14-193 0 0,-17 14-24 0 0,-93 29 697 0 0,-25 4-487 0 0,3-2-175 0 0,1 0 0 0 0,0-1-1 0 0,-1 0 1 0 0,1-2 0 0 0,0 0-1 0 0,0 0 1 0 0,0-2 0 0 0,-8-3-16 0 0,-39-12 65 0 0,20 25-1624 0 0,31 6-6489 0 0,11-10-970 0 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9:03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30 170 0 0 0,'0'0'967'0'0,"0"0"184"0"0,0 0 165 0 0,0 0 55 0 0,0 0-64 0 0,0 0-144 0 0,0 0-163 0 0,0 0-90 0 0,0 0-21 0 0,0 0-5 0 0,0 0-17 0 0,0 0-21 0 0,-5 4-63 0 0,-14 8-79 0 0,14-8-75 0 0,5-4-54 0 0,0 0-51 0 0,0 0-32 0 0,0 0-18 0 0,0 0-36 0 0,0 0-18 0 0,42 11 3865 0 0,49-3-2938 0 0,59-8-318 0 0,-53 8-780 0 0,170-12 319 0 0,-123 8 6 0 0,-143-4-553 0 0,-1 0 7 0 0,0 0-9 0 0,0 0-2 0 0,0 0 6 0 0,0 0 3 0 0,-15 0-491 0 0,-11-5-3092 0 0,16 3-2596 0 0,1 1-5599 0 0</inkml:trace>
  <inkml:trace contextRef="#ctx0" brushRef="#br0" timeOffset="716.391">336 132 0 0 0,'0'0'720'0'0,"0"0"72"0"0,0 0 32 0 0,0 0-67 0 0,0 0-76 0 0,0 0-62 0 0,0 0-40 0 0,0 0 6 0 0,0 0 34 0 0,0 0 80 0 0,-1 1-746 0 0,-2 1 11032 0 0,3-1-9454 0 0,0-1-1080 0 0,6-8 3556 0 0,-2-99-2578 0 0,-4 106-1388 0 0,0 1 8 0 0,0 0-11 0 0,0 0-4 0 0,0 0-12 0 0,0 0-2 0 0,0 0-18 0 0,0 0-30 0 0,0 0 8 0 0,0 0 4 0 0,0 0-1 0 0,0 0-7 0 0,0 0-7 0 0,0 0-1 0 0,0 0 3 0 0,0 0 9 0 0,0 0-1 0 0,0 0 1 0 0,0 0-11 0 0,0 0-26 0 0,-5-15-920 0 0,4 11-7703 0 0,1 4-1793 0 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9:01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12 0 0 0,'0'0'851'0'0,"0"0"400"0"0,0 0 236 0 0,0 0-2 0 0,0 0-126 0 0,0 0-194 0 0,0 0-225 0 0,0 0-137 0 0,0 0-139 0 0,0-12 2254 0 0,-72 16 2511 0 0,-20 42-3521 0 0,87-42-1833 0 0,-1 0 0 0 0,1 1 0 0 0,0 0-1 0 0,1-1 1 0 0,-1 1 0 0 0,1 1 0 0 0,0-1-1 0 0,0 1 1 0 0,1 0 0 0 0,0-1 0 0 0,0 1-1 0 0,0 1 1 0 0,0-1 0 0 0,1 0-1 0 0,0 1 1 0 0,1-1 0 0 0,-1 1 0 0 0,1 0-1 0 0,1-1 1 0 0,-1 1 0 0 0,1 0 0 0 0,1 6-75 0 0,-1-10 9 0 0,-1 6 29 0 0,1 1 0 0 0,0-1 0 0 0,0 0 0 0 0,1 0 0 0 0,1 0 0 0 0,-1 1 0 0 0,2-1 1 0 0,-1 0-1 0 0,1-1 0 0 0,0 1 0 0 0,5 8-38 0 0,-4-10 52 0 0,1 0 0 0 0,0 0 1 0 0,0-1-1 0 0,0 1 1 0 0,1-1-1 0 0,0 0 0 0 0,0 0 1 0 0,0-1-1 0 0,1 0 0 0 0,0 0 1 0 0,0-1-1 0 0,0 1 0 0 0,1-2 1 0 0,-1 1-1 0 0,1-1 1 0 0,0 0-1 0 0,0 0 0 0 0,0-1 1 0 0,0 0-1 0 0,0-1 0 0 0,1 0 1 0 0,-1 0-1 0 0,4-1-52 0 0,3 0 111 0 0,0-1 1 0 0,0 0-1 0 0,0-1 0 0 0,-1-1 1 0 0,1-1-1 0 0,-1 0 1 0 0,0 0-1 0 0,0-2 0 0 0,0 0 1 0 0,-1 0-1 0 0,0-1 0 0 0,9-7-111 0 0,-7 7 86 0 0,-1-2 0 0 0,0 0 0 0 0,0 0 0 0 0,-1-2 0 0 0,-1 1 0 0 0,0-2 0 0 0,0 0 0 0 0,-1 0 0 0 0,0-1 0 0 0,-2 0-1 0 0,1-1 1 0 0,-1 0 0 0 0,-1 0 0 0 0,4-12-86 0 0,-11 23 1 0 0,1 0 0 0 0,-1-1 0 0 0,-1 1 0 0 0,1-1 0 0 0,-1 1 0 0 0,1-1 0 0 0,-1 0 0 0 0,0 1 0 0 0,0-1 0 0 0,-1 1 0 0 0,1-1 0 0 0,-1 0 0 0 0,0 1 0 0 0,1-1 0 0 0,-2 1 0 0 0,1 0 0 0 0,0-1 0 0 0,-1 1 0 0 0,1 0 0 0 0,-1 0 0 0 0,0 0 0 0 0,0 0 0 0 0,0 0 0 0 0,-1 0 0 0 0,1 0 0 0 0,-1 1 0 0 0,1-1 0 0 0,-1 1 0 0 0,0 0 0 0 0,0 0 0 0 0,0 0 0 0 0,0 0 0 0 0,-2 0-1 0 0,-116-32-1756 0 0,27 35-1611 0 0,32 9-4165 0 0,35-6-3610 0 0</inkml:trace>
  <inkml:trace contextRef="#ctx0" brushRef="#br0" timeOffset="624.035">0 313 2825 0 0,'0'0'1853'0'0,"0"0"-150"0"0,0 0-94 0 0,0 0-100 0 0,0 0-203 0 0,0 0-227 0 0,0 0-227 0 0,0 0-196 0 0,0 0-114 0 0,0 0-26 0 0,0 0 65 0 0,0 0 71 0 0,0 0 47 0 0,4-6 16 0 0,18-26 1317 0 0,-13 21 1412 0 0,25-17-2339 0 0,157-61 365 0 0,-185 87-1427 0 0,-1 0-1 0 0,1 0 1 0 0,0 0-1 0 0,0 1 1 0 0,0 0-1 0 0,0 0 1 0 0,0 0-1 0 0,0 1 1 0 0,0 0-1 0 0,0 0 1 0 0,0 0 0 0 0,0 1-1 0 0,0 0 1 0 0,0 0-1 0 0,0 1 1 0 0,0 0-1 0 0,-1 0 1 0 0,1 0-1 0 0,0 0 1 0 0,-1 1-43 0 0,132 40 963 0 0,-136-42-996 0 0,0-1 0 0 0,0 1 0 0 0,0 0 0 0 0,0 0 0 0 0,0 0 0 0 0,0 0 0 0 0,0-1 0 0 0,0 1 0 0 0,-1 0 0 0 0,1 0 0 0 0,0 1 0 0 0,-1-1 0 0 0,1 0 0 0 0,-1 0 0 0 0,1 0 0 0 0,-1 0 0 0 0,0 0 0 0 0,1 1 1 0 0,-1-1-1 0 0,0 0 0 0 0,0 0 0 0 0,0 0 0 0 0,0 1 0 0 0,0-1 0 0 0,0 0 0 0 0,0 0 0 0 0,0 1 0 0 0,-1-1 0 0 0,1 0 0 0 0,0 0 0 0 0,-1 0 0 0 0,1 0 0 0 0,-1 1 0 0 0,1-1 0 0 0,-1 0 33 0 0,-1 9-4115 0 0,2-9-1040 0 0,0-1-6422 0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9:28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4998 77 8714 0 0,'0'0'1787'0'0,"0"0"-271"0"0,0 0-2 0 0,0 0 205 0 0,0 0 177 0 0,0 0-87 0 0,0 0-324 0 0,0 0-419 0 0,0 0-343 0 0,0 0-198 0 0,0 0-75 0 0,0-6 730 0 0,-15 274 1498 0 0,40 283-1633 0 0,-6-212-937 0 0,-17-318-328 0 0,-6-31-5488 0 0,-1-5 2131 0 0,0 4-2292 0 0,0-1-5604 0 0</inkml:trace>
  <inkml:trace contextRef="#ctx0" brushRef="#br0" timeOffset="246.031">4601 794 13451 0 0,'0'0'773'0'0,"0"0"-131"0"0,0 0 295 0 0,0 0 357 0 0,0 0 182 0 0,0 0-1 0 0,0 0-188 0 0,40-7-257 0 0,123-23-241 0 0,24-18 606 0 0,-166 42-1401 0 0,0 0 0 0 0,0-1 0 0 0,-1-1 0 0 0,0 0 0 0 0,0-2 0 0 0,-1-1-1 0 0,-1 0 1 0 0,0-1 0 0 0,0-1 0 0 0,-1-1 0 0 0,-1 0 0 0 0,3-4 6 0 0,37-61-2124 0 0,-26 23-7300 0 0,-23 40-1824 0 0</inkml:trace>
  <inkml:trace contextRef="#ctx0" brushRef="#br0" timeOffset="586.384">5482 143 6097 0 0,'0'0'2466'0'0,"0"0"36"0"0,0 0-165 0 0,0 0-280 0 0,0 0-286 0 0,0 0-284 0 0,0 0-301 0 0,3 40-229 0 0,7 128-144 0 0,-20-29 546 0 0,-4 152 806 0 0,13-285-2149 0 0,0-1-1 0 0,0 1 1 0 0,1-1-1 0 0,0 1 1 0 0,0-1-1 0 0,1 1 1 0 0,-1 0 0 0 0,1-1-1 0 0,0 1 1 0 0,1-1-1 0 0,-1 0 1 0 0,1 0-1 0 0,0 1 1 0 0,1-1-1 0 0,-1 0 1 0 0,1 0-1 0 0,0-1 1 0 0,0 1-1 0 0,0-1 1 0 0,1 1-1 0 0,0-1 1 0 0,0 0-1 0 0,0 0 1 0 0,0-1-1 0 0,0 1 1 0 0,1-1-1 0 0,-1 0 1 0 0,1 0-1 0 0,0-1 1 0 0,0 1-1 0 0,0-1 1 0 0,1 0-1 0 0,-1 0 1 0 0,0-1-1 0 0,1 0 1 0 0,-1 0-1 0 0,1 0 1 0 0,-1 0-1 0 0,1-1 1 0 0,-1 0 0 0 0,2 0-16 0 0,8-6 39 0 0,-1 1 0 0 0,0-2 0 0 0,0 0 0 0 0,-1-1 0 0 0,0 0 0 0 0,0-1 0 0 0,-1 0 0 0 0,0-1 0 0 0,7-8-39 0 0,13-9 25 0 0,161-118 35 0 0,-192 144-62 0 0,0 0 0 0 0,-1 0 0 0 0,1 0 0 0 0,0 0 0 0 0,0 0 1 0 0,0 0-1 0 0,0 0 0 0 0,0 0 0 0 0,1 0 0 0 0,-1 1 0 0 0,0-1 0 0 0,0 0 1 0 0,0 1-1 0 0,1-1 0 0 0,-1 1 0 0 0,0-1 0 0 0,1 1 0 0 0,-1 0 0 0 0,0 0 1 0 0,1 0-1 0 0,-1-1 0 0 0,0 1 0 0 0,1 0 0 0 0,-1 1 0 0 0,0-1 1 0 0,1 0-1 0 0,-1 0 0 0 0,0 0 0 0 0,1 1 0 0 0,-1-1 0 0 0,0 1 0 0 0,1-1 1 0 0,-1 1-1 0 0,0 0 0 0 0,0-1 0 0 0,0 1 0 0 0,0 0 0 0 0,0 0 0 0 0,0 0 1 0 0,0 0-1 0 0,0 0 0 0 0,0 0 0 0 0,0 0 0 0 0,0 0 0 0 0,0 0 1 0 0,-1 0-1 0 0,1 0 0 0 0,0 1 0 0 0,-1-1 0 0 0,1 0 0 0 0,-1 0 0 0 0,1 1 1 0 0,-1-1-1 0 0,0 0 0 0 0,0 1 0 0 0,0-1 0 0 0,1 0 0 0 0,-1 1 0 0 0,0-1 1 0 0,-1 0-1 0 0,1 1 0 0 0,0-1 2 0 0,-18 164 185 0 0,9-68-108 0 0,9-95-107 0 0,1 1-1 0 0,-1-1 1 0 0,1 0 0 0 0,-1 0 0 0 0,1 1 0 0 0,0-1-1 0 0,0 0 1 0 0,0 0 0 0 0,0 0 0 0 0,0 0 0 0 0,1 0 0 0 0,-1 0-1 0 0,0 0 1 0 0,1-1 0 0 0,0 1 0 0 0,-1 0 0 0 0,1-1-1 0 0,0 0 1 0 0,0 1 0 0 0,0-1 0 0 0,0 0 0 0 0,0 0-1 0 0,0 0 1 0 0,0 0 0 0 0,0 0 0 0 0,0 0 0 0 0,0 0 0 0 0,1-1-1 0 0,-1 1 1 0 0,0-1 0 0 0,1 0 0 0 0,-1 0 0 0 0,0 0-1 0 0,1 0 1 0 0,-1 0 0 0 0,0 0 0 0 0,0-1 0 0 0,1 1 0 0 0,-1-1-1 0 0,1 0 31 0 0,44-23-3679 0 0,-32 14-2078 0 0,-4 3-5951 0 0</inkml:trace>
  <inkml:trace contextRef="#ctx0" brushRef="#br0" timeOffset="1215.013">6505 759 16203 0 0,'0'0'1273'0'0,"0"0"-264"0"0,0 0-83 0 0,0 0 14 0 0,0 0-40 0 0,-36 22-150 0 0,-111 66-237 0 0,84-32-63 0 0,52-13-450 0 0,29-25-47 0 0,-3-18 84 0 0,0 0-1 0 0,0-2 1 0 0,0 0-1 0 0,0 0 1 0 0,0-1 0 0 0,0-1-1 0 0,-1-1 1 0 0,0 0 0 0 0,0-1-1 0 0,0 0 1 0 0,-1-1 0 0 0,0 0-1 0 0,9-7-36 0 0,23-11 31 0 0,120-60-27 0 0,-164 85-8 0 0,0-1-1 0 0,0 0 1 0 0,0 1 0 0 0,0-1 0 0 0,0 1 0 0 0,0-1 0 0 0,0 1-1 0 0,0 0 1 0 0,0-1 0 0 0,1 1 0 0 0,-1 0 0 0 0,0 0 0 0 0,0 0 0 0 0,0 0-1 0 0,0 0 1 0 0,1 0 0 0 0,-1 0 0 0 0,0 0 0 0 0,0 0 0 0 0,0 0-1 0 0,0 1 1 0 0,0-1 0 0 0,1 0 0 0 0,-1 1 0 0 0,0-1 0 0 0,0 1 0 0 0,0 0-1 0 0,0-1 1 0 0,0 1 0 0 0,0 0 0 0 0,-1-1 0 0 0,1 1 0 0 0,0 0-1 0 0,0 0 1 0 0,0 0 0 0 0,-1 0 0 0 0,1 0 0 0 0,0 0 0 0 0,-1 0 0 0 0,1 0-1 0 0,-1 0 1 0 0,1 0 0 0 0,-1 0 0 0 0,0 0 0 0 0,1 0 0 0 0,-1 0-1 0 0,0 1 1 0 0,0-1 0 0 0,0 0 0 0 0,0 0 0 0 0,0 0 0 0 0,0 1 4 0 0,3 121-23 0 0,-3-120 21 0 0,1-1 0 0 0,-1 1 1 0 0,1 0-1 0 0,0 0 0 0 0,0-1 1 0 0,0 1-1 0 0,0-1 0 0 0,1 1 0 0 0,-1-1 1 0 0,1 1-1 0 0,0-1 0 0 0,-1 0 0 0 0,1 0 1 0 0,0 0-1 0 0,0 0 0 0 0,0 0 0 0 0,0 0 1 0 0,1 0-1 0 0,-1-1 0 0 0,0 1 0 0 0,1-1 1 0 0,0 0-1 0 0,-1 1 0 0 0,1-1 0 0 0,-1 0 1 0 0,1-1-1 0 0,0 1 0 0 0,0 0 1 0 0,-1-1-1 0 0,1 0 0 0 0,0 1 0 0 0,1-1 2 0 0,91-15 196 0 0,58-83 423 0 0,-108 59-317 0 0,-2-3 0 0 0,-1-1 1 0 0,18-28-303 0 0,-43 46 28 0 0,-2-1 1 0 0,-1-1 0 0 0,0 0-1 0 0,-2-1 1 0 0,-2 0 0 0 0,0 0-1 0 0,-2-1 1 0 0,-1 0 0 0 0,-1-1-1 0 0,-2 0 1 0 0,-1 0 0 0 0,-1 0-1 0 0,-1 0 1 0 0,-4-27-29 0 0,-23-98 51 0 0,25 149-28 0 0,-1 0 0 0 0,0 1-1 0 0,-1-1 1 0 0,1 1 0 0 0,-1 0-1 0 0,0 0 1 0 0,-1 0 0 0 0,1 0-1 0 0,-1 1 1 0 0,0-1-1 0 0,0 1 1 0 0,0 0 0 0 0,0 0-1 0 0,-1 0 1 0 0,0 1 0 0 0,0-1-1 0 0,0 1 1 0 0,0 1 0 0 0,0-1-1 0 0,-1 0 1 0 0,1 1 0 0 0,-1 0-1 0 0,1 1 1 0 0,-1-1 0 0 0,-1 1-23 0 0,3 1 6 0 0,1 0 0 0 0,0 0 1 0 0,-1 0-1 0 0,1 1 0 0 0,0-1 1 0 0,0 1-1 0 0,-1 0 0 0 0,1 0 1 0 0,0 0-1 0 0,0 0 0 0 0,0 0 1 0 0,0 1-1 0 0,0 0 0 0 0,0-1 1 0 0,1 1-1 0 0,-1 0 0 0 0,0 0 1 0 0,1 1-1 0 0,0-1 1 0 0,-1 0-1 0 0,1 1 0 0 0,0-1 1 0 0,0 1-1 0 0,0 0 0 0 0,1 0 1 0 0,-1 0-1 0 0,1 0 0 0 0,-1 0-6 0 0,-30 94 161 0 0,30-88-135 0 0,-9 53 160 0 0,2 0 0 0 0,3 1 1 0 0,3 0-1 0 0,2-1 1 0 0,6 37-187 0 0,2-38 132 0 0,2 0 1 0 0,3-1-1 0 0,13 36-132 0 0,-24-95 1 0 0,7 36 8 0 0,3-1 0 0 0,0 0 1 0 0,3-1-1 0 0,1 0 0 0 0,1-1 0 0 0,15 22-9 0 0,-4-18-189 0 0,-26-38 106 0 0,0-23-1152 0 0,0 3-76 0 0,-1-16-1800 0 0,-2 12-3919 0 0,0 12-4593 0 0</inkml:trace>
  <inkml:trace contextRef="#ctx0" brushRef="#br0" timeOffset="1464.369">6819 413 18548 0 0,'0'0'796'0'0,"0"0"-266"0"0,0 0-1 0 0,0 0 221 0 0,0 0 163 0 0,0 0 30 0 0,0 0-94 0 0,35 0-112 0 0,116-2-123 0 0,-9-12 232 0 0,224-54-1064 0 0,-256 44-4145 0 0,-78 16-7437 0 0</inkml:trace>
  <inkml:trace contextRef="#ctx0" brushRef="#br0" timeOffset="-3087.599">271 440 6417 0 0,'0'0'1494'0'0,"0"0"-259"0"0,0 0-117 0 0,0 0 186 0 0,0 0 300 0 0,0 0 97 0 0,0 0-181 0 0,0 0-328 0 0,0 0-334 0 0,0 0-256 0 0,0 0-179 0 0,-2 4-113 0 0,-55 158 931 0 0,-56 264 109 0 0,24-156-1050 0 0,80-232-442 0 0,9-37 49 0 0,0-1-22 0 0,0 0-29 0 0,0 0-36 0 0,0 0-56 0 0,1-8-430 0 0,65-259-4685 0 0,-35 126 3624 0 0,56-243 2228 0 0,-70 302 3572 0 0,-17 82-3585 0 0,0 0-133 0 0,0 0-117 0 0,0 0-86 0 0,0 0-47 0 0,0 0-37 0 0,9 23 217 0 0,110 220 2109 0 0,-49-70-1895 0 0,14-8-400 0 0,-44-137 825 0 0,-31-49 251 0 0,24-74-917 0 0,-4-2 1 0 0,-4 0-1 0 0,-4-2 1 0 0,-4 0-1 0 0,-4-12-258 0 0,-2-25-576 0 0,-11 136 82 0 0,0 5-1690 0 0,0 16-2008 0 0,0-5-3796 0 0,0-5-3241 0 0</inkml:trace>
  <inkml:trace contextRef="#ctx0" brushRef="#br0" timeOffset="-2712.104">1124 598 9130 0 0,'0'0'1778'0'0,"0"0"-554"0"0,0 0-168 0 0,0 0 116 0 0,0 0 121 0 0,0 0-98 0 0,0 0-213 0 0,0 0-257 0 0,0 0-229 0 0,0 0-122 0 0,0 0-65 0 0,0 0-48 0 0,-30 37-50 0 0,-90 117-43 0 0,117-151-160 0 0,0-1 0 0 0,0 1 1 0 0,0 0-1 0 0,1 0 0 0 0,-1 1 0 0 0,1-1 1 0 0,0 1-1 0 0,0-1 0 0 0,0 1 0 0 0,0 0 1 0 0,0-1-1 0 0,1 1 0 0 0,0 0 1 0 0,0 0-1 0 0,0 0 0 0 0,0 0 0 0 0,1 0 1 0 0,-1 0-1 0 0,1 0 0 0 0,0 1 1 0 0,0-1-9 0 0,2 10 27 0 0,-3-7-9 0 0,1 0-1 0 0,0-1 1 0 0,0 1 0 0 0,1 0-1 0 0,-1 0 1 0 0,2 0 0 0 0,-1 0-1 0 0,1 0 1 0 0,0-1 0 0 0,0 1-1 0 0,1-1 1 0 0,-1 1 0 0 0,2-1-1 0 0,-1 0 1 0 0,1 0 0 0 0,0 0-1 0 0,0-1 1 0 0,0 1 0 0 0,1-1-1 0 0,0 0 1 0 0,0-1 0 0 0,0 1 0 0 0,0-1-1 0 0,3 2-17 0 0,3 0 96 0 0,-1-1 0 0 0,1 0 0 0 0,0 0 0 0 0,0-1 0 0 0,1-1 0 0 0,-1 0 0 0 0,1 0 0 0 0,0-2 0 0 0,0 1 0 0 0,-1-1 0 0 0,1-1 0 0 0,0 0 0 0 0,0 0 0 0 0,0-2 0 0 0,0 1-1 0 0,0-1 1 0 0,-1-1 0 0 0,1 0 0 0 0,-1-1 0 0 0,0 0 0 0 0,4-2-96 0 0,-3-1 113 0 0,0 0 0 0 0,-1-1 0 0 0,0 0-1 0 0,0-1 1 0 0,-1 0 0 0 0,0 0 0 0 0,0-1 0 0 0,-1-1-1 0 0,0 0 1 0 0,-1 0 0 0 0,0 0 0 0 0,-1-1-1 0 0,0 0 1 0 0,-1-1 0 0 0,-1 1 0 0 0,0-1 0 0 0,0 0-1 0 0,-1-1 1 0 0,-1 1 0 0 0,0-1 0 0 0,-1 1 0 0 0,-1-1-1 0 0,0 0 1 0 0,0 0 0 0 0,-2 1 0 0 0,0-1-1 0 0,0 0 1 0 0,-1 0-113 0 0,0 5-10 0 0,-1 1 1 0 0,1 0-1 0 0,-1 0 0 0 0,-1 0 0 0 0,1 0 0 0 0,-1 1 0 0 0,-1-1 0 0 0,0 1 0 0 0,0 0 1 0 0,0 0-1 0 0,0 1 0 0 0,-1 0 0 0 0,0 0 0 0 0,-1 0 0 0 0,1 0 0 0 0,-1 1 1 0 0,0 0-1 0 0,-1 1 0 0 0,1 0 0 0 0,-1 0 0 0 0,0 0 0 0 0,1 1 0 0 0,-2 0 1 0 0,1 1-1 0 0,0 0 0 0 0,-6-1 10 0 0,5 2-261 0 0,1 0 0 0 0,0 0 0 0 0,-1 1 0 0 0,1 0 0 0 0,0 0 0 0 0,-1 1 0 0 0,1 0 0 0 0,0 0 0 0 0,0 1 0 0 0,0 1 0 0 0,0-1 0 0 0,0 1 0 0 0,0 0 0 0 0,1 1 0 0 0,-1 0 0 0 0,1 0 0 0 0,-5 4 261 0 0,-11 10-4946 0 0,10-1-6522 0 0</inkml:trace>
  <inkml:trace contextRef="#ctx0" brushRef="#br0" timeOffset="-2189.466">1848 185 12835 0 0,'0'0'3051'0'0,"0"0"-1564"0"0,0 0-651 0 0,0 0-25 0 0,0 0 109 0 0,0 0 34 0 0,0 0-117 0 0,0 0-197 0 0,0 0-213 0 0,0 0-99 0 0,0 0-12 0 0,0 0-9 0 0,13 0 585 0 0,17 57 1053 0 0,-7 22-1359 0 0,-14-22-472 0 0,-2 0-1 0 0,-3 1 0 0 0,-2 0 0 0 0,-4 20-113 0 0,1-5 68 0 0,-12 300-51 0 0,27-380-1284 0 0,15-55-1674 0 0,-18 20-6609 0 0,-9 30-1665 0 0</inkml:trace>
  <inkml:trace contextRef="#ctx0" brushRef="#br0" timeOffset="-1899.3">1554 717 11578 0 0,'0'0'1762'0'0,"0"0"-482"0"0,0 0-271 0 0,0 0-64 0 0,0 0 5 0 0,0 0 1 0 0,0 0-9 0 0,0 0-17 0 0,0 0-42 0 0,0 0-71 0 0,0 0-87 0 0,0 0-55 0 0,0 0-10 0 0,39-5-43 0 0,123-14-54 0 0,-37-7 323 0 0,114-29 47 0 0,-165 48-2356 0 0,-74 7 436 0 0,0 4-5794 0 0,0 0-4974 0 0</inkml:trace>
  <inkml:trace contextRef="#ctx0" brushRef="#br0" timeOffset="-1649.253">2440 690 15683 0 0,'0'0'1363'0'0,"0"0"-711"0"0,0 0-225 0 0,0 0 55 0 0,0 0 26 0 0,0 0-23 0 0,0 0-110 0 0,0 0-155 0 0,0 35-108 0 0,0 110-57 0 0,13-18-1358 0 0,-9-115 205 0 0,-2-8-2580 0 0,-2-3-4668 0 0</inkml:trace>
  <inkml:trace contextRef="#ctx0" brushRef="#br0" timeOffset="-1485.676">2448 351 16636 0 0,'0'0'1848'0'0,"0"0"-1008"0"0,0 0-272 0 0,0 0-152 0 0,0 0-56 0 0,0 0-200 0 0,0 0-232 0 0,0 0-184 0 0,0 0-344 0 0,0 0-456 0 0,0 0-1833 0 0,0 0-9297 0 0</inkml:trace>
  <inkml:trace contextRef="#ctx0" brushRef="#br0" timeOffset="-1218.306">3049 547 17540 0 0,'0'0'1244'0'0,"0"0"-221"0"0,0 0 24 0 0,0 0 32 0 0,0 0-118 0 0,0 0-187 0 0,0 0-227 0 0,0 0-193 0 0,0 0-152 0 0,0 0-77 0 0,0 0-37 0 0,0 0-24 0 0,0 0 3 0 0,-32 13-14 0 0,-97 43-26 0 0,45 0-12 0 0,67-39-5 0 0,10-10-11 0 0,0-1 1 0 0,0 1-1 0 0,1 1 0 0 0,0-1 1 0 0,1 1-1 0 0,0 0 0 0 0,0 0 1 0 0,0 1-1 0 0,1-1 0 0 0,1 1 1 0 0,-1 0-1 0 0,1 0 0 0 0,1 0 1 0 0,0 0-1 0 0,0 1 0 0 0,1-1 1 0 0,0 1-1 0 0,0-1 0 0 0,1 1 1 0 0,1 2 0 0 0,1-5 3 0 0,1-1 1 0 0,0 1 0 0 0,1-1 0 0 0,-1 0-1 0 0,1 1 1 0 0,1-2 0 0 0,-1 1-1 0 0,1 0 1 0 0,0-1 0 0 0,0 0 0 0 0,0 0-1 0 0,1-1 1 0 0,0 1 0 0 0,0-1-1 0 0,0 0 1 0 0,0-1 0 0 0,0 1 0 0 0,1-1-1 0 0,0-1 1 0 0,0 1 0 0 0,0-1-1 0 0,0 0 1 0 0,1-1-4 0 0,11 5 9 0 0,0-2 0 0 0,0-1 0 0 0,1 0-1 0 0,0-1 1 0 0,-1-1 0 0 0,1-1 0 0 0,0-1 0 0 0,7-1-9 0 0,71-36-867 0 0,-61 12-6147 0 0,-30 21-4203 0 0</inkml:trace>
  <inkml:trace contextRef="#ctx0" brushRef="#br0" timeOffset="-828.091">3307 910 3169 0 0,'0'0'3095'0'0,"0"0"-404"0"0,0 0-177 0 0,0 0-147 0 0,0 0-236 0 0,0 0-204 0 0,0 0-262 0 0,0 0-298 0 0,0 0-243 0 0,35-4-208 0 0,112-14-181 0 0,-70-6 177 0 0,-67 16-756 0 0,10-8 70 0 0,-1-1-1 0 0,0-1 0 0 0,-1 0 0 0 0,-1-1 0 0 0,-1-1 1 0 0,-1 0-1 0 0,0-2 0 0 0,4-10-225 0 0,-16 28 4 0 0,0 0 1 0 0,-1 0-1 0 0,1 0 0 0 0,-1-1 1 0 0,0 1-1 0 0,-1-1 1 0 0,1 1-1 0 0,-1-1 0 0 0,1 0 1 0 0,-1 0-1 0 0,-1 1 0 0 0,1-1 1 0 0,-1 0-1 0 0,0 0 0 0 0,0 0 1 0 0,0 0-1 0 0,-1 1 1 0 0,1-1-1 0 0,-1 0 0 0 0,-1 0 1 0 0,1 1-1 0 0,0-1 0 0 0,-1 0 1 0 0,0 1-1 0 0,0 0 1 0 0,-1-1-1 0 0,1 1 0 0 0,-1 0 1 0 0,0 0-1 0 0,0 0 0 0 0,0 1 1 0 0,0-1-1 0 0,-1 1 0 0 0,0 0 1 0 0,1 0-1 0 0,-1 0 1 0 0,0 0-1 0 0,-1 0 0 0 0,1 1 1 0 0,0 0-1 0 0,-1 0 0 0 0,1 0 1 0 0,-1 1-1 0 0,-1-1-4 0 0,-4 1-18 0 0,0 0 0 0 0,-1 0 0 0 0,0 1 0 0 0,1 0 0 0 0,-1 1 0 0 0,1 1 0 0 0,0-1 0 0 0,-1 2 0 0 0,1-1 0 0 0,0 1 0 0 0,0 1 0 0 0,0 0 0 0 0,1 0 0 0 0,-1 1 0 0 0,1 0 0 0 0,0 1 0 0 0,1 0 0 0 0,-2 1 18 0 0,-10 8-44 0 0,1 2 1 0 0,0 0-1 0 0,1 1 1 0 0,0 1-1 0 0,2 1 1 0 0,-13 20 43 0 0,22-32-3 0 0,1 0 1 0 0,0 0-1 0 0,1 1 0 0 0,-1 0 1 0 0,2 0-1 0 0,-1 0 1 0 0,2 1-1 0 0,-1-1 1 0 0,1 1-1 0 0,0 0 1 0 0,1 0-1 0 0,0 0 1 0 0,1 0-1 0 0,0 1 0 0 0,1-1 1 0 0,0 0-1 0 0,0 0 1 0 0,1 0-1 0 0,1 1 1 0 0,-1-1-1 0 0,2 0 1 0 0,-1 0-1 0 0,1-1 1 0 0,1 1-1 0 0,0-1 0 0 0,0 1 1 0 0,1-1-1 0 0,0 0 1 0 0,1-1-1 0 0,0 1 1 0 0,0-1-1 0 0,5 5 3 0 0,16 5-7 0 0,1-2 1 0 0,0-1-1 0 0,1-1 0 0 0,0-1 0 0 0,1-1 1 0 0,0-2-1 0 0,1-2 0 0 0,0 0 0 0 0,0-2 1 0 0,1-1-1 0 0,0-2 0 0 0,0-1 0 0 0,0-2 1 0 0,0-1-1 0 0,31-5 7 0 0,-1-2-1300 0 0,-24-2-4771 0 0,-20 2-6000 0 0</inkml:trace>
  <inkml:trace contextRef="#ctx0" brushRef="#br0" timeOffset="8538.424">2767 1595 11178 0 0,'0'0'2007'0'0,"0"0"-373"0"0,0 0-143 0 0,0 0 9 0 0,0 0-85 0 0,0 0-166 0 0,0 0-234 0 0,0 0-225 0 0,0 0-204 0 0,0 0-129 0 0,-33 20-81 0 0,-102 61-84 0 0,81-28 102 0 0,47-40-286 0 0,-3 5-52 0 0,0 1 0 0 0,1 0 1 0 0,1 1-1 0 0,1 0 0 0 0,1 0 0 0 0,0 0 1 0 0,2 1-1 0 0,0 0 0 0 0,1 0 0 0 0,2 0 0 0 0,0 0 1 0 0,1 3-57 0 0,0-18 27 0 0,1 1 1 0 0,0-1-1 0 0,0 0 0 0 0,1 0 1 0 0,0 0-1 0 0,0 0 1 0 0,0 0-1 0 0,0 0 1 0 0,1-1-1 0 0,0 1 0 0 0,0-1 1 0 0,1 1-1 0 0,0-1 1 0 0,0 0-1 0 0,0-1 0 0 0,0 1 1 0 0,1-1-1 0 0,-1 0 1 0 0,1 0-1 0 0,0 0 1 0 0,1 0-1 0 0,-1-1 0 0 0,1 0 1 0 0,-1 0-1 0 0,1-1 1 0 0,0 1-1 0 0,0-1 1 0 0,0-1-1 0 0,0 1 0 0 0,1-1-27 0 0,9 3 113 0 0,-1-1 0 0 0,1-1 0 0 0,0-1 0 0 0,-1 0 0 0 0,1-1 0 0 0,0-1 0 0 0,0 0 0 0 0,0-1 0 0 0,-1-1 0 0 0,1 0 0 0 0,8-4-113 0 0,-5 1 103 0 0,1-1-1 0 0,-1-2 0 0 0,-1 1 0 0 0,0-2 1 0 0,0-1-1 0 0,-1 0 0 0 0,0-1 0 0 0,-1-1 1 0 0,-1 0-1 0 0,0-1 0 0 0,-1-1 0 0 0,0 0 1 0 0,-1-1-1 0 0,-1-1 0 0 0,0 0 0 0 0,-1 0 1 0 0,-1-1-1 0 0,-1 0 0 0 0,-1-1 0 0 0,0 0 1 0 0,1-8-103 0 0,-7 21-6 0 0,0-1 0 0 0,-1 1 0 0 0,1-1 0 0 0,-1 1 0 0 0,0-1 0 0 0,-1 0 1 0 0,0 0-1 0 0,0 1 0 0 0,0-1 0 0 0,-1 0 0 0 0,0 1 0 0 0,0-1 1 0 0,-1 0-1 0 0,0 1 0 0 0,0 0 0 0 0,0-1 0 0 0,-1 1 0 0 0,0 0 0 0 0,0 0 1 0 0,-1 0-1 0 0,1 1 0 0 0,-1-1 0 0 0,0 1 0 0 0,-1 0 0 0 0,0 0 0 0 0,1 0 1 0 0,-1 1-1 0 0,-1 0 0 0 0,1 0 0 0 0,-1 0 0 0 0,1 0 0 0 0,-1 1 0 0 0,0 0 1 0 0,-1 0-1 0 0,1 1 0 0 0,-6-2 6 0 0,1 3-155 0 0,0 0 1 0 0,0 1-1 0 0,0 0 1 0 0,0 1 0 0 0,0 0-1 0 0,0 1 1 0 0,0 0-1 0 0,0 1 1 0 0,0 0-1 0 0,1 0 1 0 0,-1 1-1 0 0,-5 4 155 0 0,-69 41-6313 0 0,65-36-2718 0 0</inkml:trace>
  <inkml:trace contextRef="#ctx0" brushRef="#br0" timeOffset="9335.422">2523 1965 11899 0 0,'0'0'2781'0'0,"0"0"-1366"0"0,0 0-481 0 0,0 0 78 0 0,0 0 103 0 0,0 0-44 0 0,0 0-185 0 0,0 0-241 0 0,0 0-180 0 0,0 0-97 0 0,0 0-74 0 0,0 0-59 0 0,0 0-70 0 0,3-7-48 0 0,41-40 201 0 0,108-7 869 0 0,-146 53-1132 0 0,0 0 1 0 0,0 0-1 0 0,-1 0 1 0 0,1 1-1 0 0,0-1 0 0 0,0 2 1 0 0,0-1-1 0 0,0 0 1 0 0,-1 1-1 0 0,1 0 1 0 0,0 1-1 0 0,-1-1 1 0 0,1 1-1 0 0,0 0 1 0 0,-1 0-1 0 0,0 1 1 0 0,0 0-1 0 0,0-1 1 0 0,0 2-1 0 0,0-1 0 0 0,0 1 1 0 0,2 2-56 0 0,1 2 203 0 0,1 0-1 0 0,0-1 1 0 0,0 0 0 0 0,1-1-1 0 0,0 0 1 0 0,0 0 0 0 0,0-1 0 0 0,1-1-1 0 0,-1 1 1 0 0,1-2 0 0 0,0 1-1 0 0,3-1-202 0 0,-5-1 155 0 0,-1-1-1 0 0,1 0 1 0 0,0 0-1 0 0,0-1 1 0 0,0 0-1 0 0,-1 0 1 0 0,1-1-1 0 0,0-1 1 0 0,0 1-1 0 0,-1-1 1 0 0,1 0-1 0 0,0-2-154 0 0,-7-2 132 0 0,-11 0-1116 0 0,2 1-2625 0 0,2 2-6005 0 0,1 0-3075 0 0</inkml:trace>
  <inkml:trace contextRef="#ctx0" brushRef="#br0" timeOffset="7104.972">739 1757 0 0 0,'0'0'404'0'0,"0"0"554"0"0,0 0 279 0 0,0 0 250 0 0,0 0 214 0 0,0 0 104 0 0,0 0-27 0 0,0 0-199 0 0,0 0-221 0 0,0 0-194 0 0,0-6-151 0 0,1-20-71 0 0,-2 23-730 0 0,1 1 0 0 0,-1 0 0 0 0,0 0 0 0 0,0 0-1 0 0,0 0 1 0 0,0 0 0 0 0,-1 0 0 0 0,1 1 0 0 0,0-1 0 0 0,-1 0 0 0 0,1 1 0 0 0,-1-1 0 0 0,0 0 0 0 0,1 1-1 0 0,-1 0 1 0 0,0-1 0 0 0,0 1 0 0 0,0 0 0 0 0,0 0 0 0 0,0 0 0 0 0,0 1 0 0 0,0-1-212 0 0,0 0 206 0 0,-10-3 99 0 0,0 0 0 0 0,0 1 0 0 0,0 1 0 0 0,0 0 1 0 0,-1 0-1 0 0,1 1 0 0 0,0 1 0 0 0,-1 0 0 0 0,1 0 0 0 0,-1 2 1 0 0,1-1-1 0 0,-9 4-305 0 0,-86 58 1031 0 0,99-57-971 0 0,0 1 1 0 0,0 0-1 0 0,1 0 1 0 0,0 0 0 0 0,0 1-1 0 0,1 0 1 0 0,0 1-1 0 0,0-1 1 0 0,1 1 0 0 0,0 0-1 0 0,0 0 1 0 0,1 1-1 0 0,1-1 1 0 0,-1 1 0 0 0,2 0-1 0 0,-1 0 1 0 0,1 0-1 0 0,1 0 1 0 0,0 0 0 0 0,0 1-1 0 0,1-1 1 0 0,0 0-1 0 0,1 0 1 0 0,0 1 0 0 0,1-1-1 0 0,0 0 1 0 0,1 0-1 0 0,0 0 1 0 0,0-1 0 0 0,1 1-1 0 0,0-1 1 0 0,1 0-1 0 0,0 0 1 0 0,0 0 0 0 0,1 0-1 0 0,0-1 1 0 0,0 0-1 0 0,1-1 1 0 0,0 1 0 0 0,1-1-1 0 0,2 1-60 0 0,3 4 81 0 0,1 0 1 0 0,0-1-1 0 0,1-1 0 0 0,0 0 0 0 0,0-1 1 0 0,1-1-1 0 0,0 0 0 0 0,1-1 0 0 0,0-1 0 0 0,5 1-81 0 0,-9-5 28 0 0,-5 1-21 0 0,0-1 1 0 0,0 0 0 0 0,0-1-1 0 0,0 0 1 0 0,0 0-1 0 0,0-1 1 0 0,0 0 0 0 0,1 0-1 0 0,-1-1 1 0 0,0 0-1 0 0,0 0 1 0 0,0-1-1 0 0,0 0 1 0 0,0-1 0 0 0,-1 1-1 0 0,1-2 1 0 0,-1 1-1 0 0,3-2-7 0 0,49-46-1018 0 0,-33 28-2299 0 0,-1 1-5750 0 0,-17 14-3185 0 0</inkml:trace>
  <inkml:trace contextRef="#ctx0" brushRef="#br0" timeOffset="7457.585">1272 1769 9906 0 0,'0'0'2518'0'0,"0"0"-964"0"0,0 0-315 0 0,0 0 69 0 0,0 0 41 0 0,0 0-102 0 0,0 0-240 0 0,0 0-287 0 0,0 0-219 0 0,0 0-145 0 0,-26 34-79 0 0,-82 107-34 0 0,68-70 143 0 0,38-59-292 0 0,0-6-41 0 0,0-1 0 0 0,1 1 0 0 0,0 0 0 0 0,0 0 0 0 0,1 0 0 0 0,-1 0 0 0 0,1 0 0 0 0,1 0 0 0 0,-1 0 0 0 0,1 0 0 0 0,0-1 0 0 0,0 1 0 0 0,1 0 0 0 0,0 0 0 0 0,0-1 0 0 0,0 1 0 0 0,0-1 0 0 0,1 0 0 0 0,0 1 0 0 0,0-1 0 0 0,1-1 0 0 0,-1 1 0 0 0,1 0 0 0 0,0-1 0 0 0,0 0 0 0 0,1 0 0 0 0,-1 0 0 0 0,1 0 0 0 0,0-1 0 0 0,0 0 0 0 0,0 0 0 0 0,0 0 1 0 0,0 0-1 0 0,1-1 0 0 0,0 0 0 0 0,-1 0 0 0 0,2 0-53 0 0,7 0 101 0 0,1 0 0 0 0,-1-1 0 0 0,1-1 0 0 0,-1 0 0 0 0,1-1 0 0 0,-1-1 0 0 0,0 0 0 0 0,1 0 0 0 0,-1-2 0 0 0,0 0 0 0 0,-1 0 0 0 0,1-1 0 0 0,-1-1 0 0 0,0 0 0 0 0,0-1 0 0 0,-1-1 0 0 0,0 0 0 0 0,0 0 1 0 0,-1-1-1 0 0,0-1 0 0 0,0 0 0 0 0,-1 0 0 0 0,0-1 0 0 0,-1 0 0 0 0,-1-1 0 0 0,7-10-101 0 0,-10 15 24 0 0,0 1 0 0 0,0-1-1 0 0,0 0 1 0 0,-1-1 0 0 0,0 1 0 0 0,-1-1 0 0 0,0 0 0 0 0,0 0-1 0 0,0 0 1 0 0,-1 0 0 0 0,-1 0 0 0 0,1-1 0 0 0,-1 1 0 0 0,0-1-1 0 0,-1 1 1 0 0,0 0 0 0 0,-1-1 0 0 0,0 1 0 0 0,0-1 0 0 0,0 1-1 0 0,-1 0 1 0 0,0 0 0 0 0,-1 0 0 0 0,0 0 0 0 0,0 0 0 0 0,-1 0-1 0 0,0 1 1 0 0,0 0 0 0 0,-1 0 0 0 0,0 0 0 0 0,0 0 0 0 0,-3-2-24 0 0,2 4-44 0 0,0 0-1 0 0,0 0 1 0 0,-1 0 0 0 0,1 1 0 0 0,-1 0 0 0 0,0 1 0 0 0,0 0-1 0 0,0 0 1 0 0,-1 0 0 0 0,1 1 0 0 0,-1 0 0 0 0,0 0 0 0 0,1 1 0 0 0,-1 0-1 0 0,0 0 1 0 0,0 1 0 0 0,0 0 0 0 0,1 0 0 0 0,-1 1 0 0 0,0 0-1 0 0,0 1 1 0 0,1-1 0 0 0,-1 2 0 0 0,-3 0 44 0 0,2 1-567 0 0,1 0-1 0 0,-1 0 1 0 0,1 0-1 0 0,0 1 1 0 0,0 0-1 0 0,1 1 1 0 0,0 0-1 0 0,0 0 1 0 0,0 0 0 0 0,1 1-1 0 0,-1 0 1 0 0,2 0-1 0 0,-4 5 568 0 0,-4 10-7308 0 0,2-9-4644 0 0</inkml:trace>
  <inkml:trace contextRef="#ctx0" brushRef="#br0" timeOffset="7986.89">2049 1696 5609 0 0,'0'0'2289'0'0,"0"0"-84"0"0,0 0 28 0 0,0 0-43 0 0,0 0-243 0 0,0 0-336 0 0,0 0-327 0 0,0 0-265 0 0,0 0-201 0 0,0 0-149 0 0,0 0-117 0 0,0 0-105 0 0,0 0-72 0 0,-23 11-43 0 0,-68 37-47 0 0,41-14 498 0 0,49-33-768 0 0,-1 0-1 0 0,1 1 1 0 0,-1-1 0 0 0,1 1-1 0 0,-1-1 1 0 0,1 1 0 0 0,0 0 0 0 0,0-1-1 0 0,0 1 1 0 0,0 0 0 0 0,0 0-1 0 0,0 0 1 0 0,0 0 0 0 0,1 0 0 0 0,-1 0-1 0 0,1 0 1 0 0,0 0 0 0 0,-1 0-1 0 0,1 0 1 0 0,0 0 0 0 0,0 0-1 0 0,0 0 1 0 0,0 0 0 0 0,1 0 0 0 0,-1 0-1 0 0,0 0 1 0 0,1 0 0 0 0,0 0-1 0 0,-1 0 1 0 0,1 0 0 0 0,0 0 0 0 0,0 0-1 0 0,0 0 1 0 0,0-1 0 0 0,0 1-1 0 0,2 1-14 0 0,58 40 283 0 0,15-5-87 0 0,-71-36-159 0 0,0 0 0 0 0,0 1 0 0 0,0 0 0 0 0,0 0 0 0 0,0 0 0 0 0,0 0-1 0 0,-1 1 1 0 0,0-1 0 0 0,0 1 0 0 0,0 0 0 0 0,0 1 0 0 0,0-1 0 0 0,-1 1 0 0 0,0-1 0 0 0,0 1 0 0 0,0 0-1 0 0,-1 0 1 0 0,1 0 0 0 0,-1 1 0 0 0,0-1 0 0 0,-1 1 0 0 0,1-1 0 0 0,-1 1 0 0 0,0-1 0 0 0,-1 1-1 0 0,1 0 1 0 0,-1 4-37 0 0,0-7 41 0 0,0 0 0 0 0,0 0-1 0 0,0 0 1 0 0,0 0 0 0 0,-1 1-1 0 0,1-1 1 0 0,-1 0-1 0 0,0 0 1 0 0,0 0 0 0 0,0 0-1 0 0,0 0 1 0 0,-1 0 0 0 0,1 0-1 0 0,-1-1 1 0 0,1 1-1 0 0,-1 0 1 0 0,0-1 0 0 0,0 1-1 0 0,0-1 1 0 0,-1 0 0 0 0,1 0-1 0 0,-1 0 1 0 0,1 0 0 0 0,-1 0-1 0 0,1 0 1 0 0,-1-1-1 0 0,0 1 1 0 0,0-1 0 0 0,0 0-1 0 0,-1 1-40 0 0,-23 12 93 0 0,-1-1 0 0 0,0-2-1 0 0,-1 0 1 0 0,-1-2 0 0 0,0-2-1 0 0,-23 4-92 0 0,5-6-1781 0 0,48-5 354 0 0,0-2-3445 0 0,0 0-856 0 0,0 2-6803 0 0</inkml:trace>
  <inkml:trace contextRef="#ctx0" brushRef="#br0" timeOffset="11357.173">3442 1958 0 0 0,'0'0'481'0'0,"0"0"409"0"0,0 0 49 0 0,0 0-34 0 0,0 0-52 0 0,0 0-76 0 0,0 0-78 0 0,0 0-82 0 0,0 0-14 0 0,-3 0 1460 0 0,-16 2 9417 0 0,12-1-11532 0 0,7 0 416 0 0,0-1-19 0 0,0 0-39 0 0,0 0-33 0 0,0 0 1 0 0,0 0-13 0 0,0 0 2 0 0,18 0 1262 0 0,280-32 1737 0 0,-203 17-2885 0 0,28 4-295 0 0,-162 21-2642 0 0,25-9-989 0 0,-1-1-4026 0 0,9 0-3799 0 0</inkml:trace>
  <inkml:trace contextRef="#ctx0" brushRef="#br0" timeOffset="11701.984">3698 1611 6953 0 0,'0'0'1750'0'0,"0"0"-27"0"0,0 0 80 0 0,0 0 110 0 0,0 0-81 0 0,0 0-284 0 0,0 0-335 0 0,0 0-313 0 0,0 0-233 0 0,0 0-111 0 0,0 0-61 0 0,0 0-21 0 0,0 0 21 0 0,-9 20 4 0 0,-25 67 26 0 0,24-15 656 0 0,11-59-991 0 0,35 162 1717 0 0,-26 16-1188 0 0,-11-187-740 0 0,0 1 0 0 0,0-1 0 0 0,0 0 0 0 0,-1 0 0 0 0,0 0 0 0 0,1 0 0 0 0,-1 0-1 0 0,-1 0 1 0 0,1 0 0 0 0,-1-1 0 0 0,1 1 0 0 0,-1-1 0 0 0,0 0 0 0 0,0 0 0 0 0,0 0 0 0 0,-4 2 21 0 0,-1-25-7013 0 0,8 10-9 0 0,2 3-4109 0 0</inkml:trace>
  <inkml:trace contextRef="#ctx0" brushRef="#br0" timeOffset="12373.934">4574 1746 13123 0 0,'0'0'1297'0'0,"0"0"-264"0"0,0 0 31 0 0,0 0 168 0 0,0 0 83 0 0,0 0-99 0 0,0 0-203 0 0,0 0-233 0 0,0 0-211 0 0,0 0-139 0 0,0 0-30 0 0,0 0-58 0 0,0 0-36 0 0,-18-4-10 0 0,-59-12-55 0 0,67 15-169 0 0,0 0-1 0 0,0 0 1 0 0,0 0-1 0 0,0 1 1 0 0,0 1-1 0 0,0 0 1 0 0,1 0-1 0 0,-1 1 1 0 0,0 0-1 0 0,0 1 1 0 0,1 0-1 0 0,0 0 1 0 0,-1 1-1 0 0,1 0 1 0 0,-5 4-72 0 0,6-4 24 0 0,-4 1-5 0 0,0 0 0 0 0,1 1 0 0 0,0 0 0 0 0,0 1 0 0 0,0 0 0 0 0,1 0 0 0 0,0 1 0 0 0,1 1 0 0 0,0 0 0 0 0,0 0 0 0 0,0 1 0 0 0,2 0 0 0 0,-1 0 0 0 0,1 1 0 0 0,1 0 0 0 0,-1 0 0 0 0,2 0 0 0 0,0 1 0 0 0,0 0 0 0 0,1 0 0 0 0,1 0 0 0 0,0 1 0 0 0,0-1 0 0 0,2 1 0 0 0,-1 0 0 0 0,1 8-19 0 0,3-16 11 0 0,0 0 0 0 0,0-1 0 0 0,0 1-1 0 0,1-1 1 0 0,0 1 0 0 0,-1-1 0 0 0,1 0-1 0 0,1 0 1 0 0,-1-1 0 0 0,1 1 0 0 0,-1-1-1 0 0,1 1 1 0 0,0-1 0 0 0,0 0 0 0 0,0 0-1 0 0,1-1 1 0 0,-1 1 0 0 0,1-1 0 0 0,-1 0-1 0 0,1 0 1 0 0,0-1 0 0 0,0 0 0 0 0,0 1-1 0 0,0-1 1 0 0,0-1 0 0 0,0 1 0 0 0,0-1-1 0 0,0 0 1 0 0,0 0 0 0 0,0 0 0 0 0,0-1-1 0 0,1 0-10 0 0,6 1 63 0 0,1-1-1 0 0,0-1 0 0 0,-1 0 1 0 0,1 0-1 0 0,-1-2 0 0 0,0 1 1 0 0,0-1-1 0 0,0-1 0 0 0,-1 0 1 0 0,1-1-1 0 0,-1 0 0 0 0,6-5-61 0 0,22-17 77 0 0,-1-2 1 0 0,-2-1 0 0 0,-1-3-1 0 0,-1 0 1 0 0,-2-2 0 0 0,-1-2 0 0 0,-1-2-79 0 0,27-30 75 0 0,-72 91-45 0 0,1 0-1 0 0,1 2 0 0 0,1-1 1 0 0,1 2-1 0 0,1-1 0 0 0,2 2 1 0 0,0-1-1 0 0,1 1 0 0 0,1 0 1 0 0,2 0-1 0 0,0 1 0 0 0,2 9-29 0 0,0 4 0 0 0,2-3-17 0 0,-2 0 0 0 0,-2 0 0 0 0,-1-1 0 0 0,-8 30 17 0 0,9-53 880 0 0,4-12-1296 0 0,1 0 1 0 0,-1 0-1 0 0,0 0 0 0 0,1 0 1 0 0,-1 0-1 0 0,0 0 0 0 0,1 0 0 0 0,-1 0 1 0 0,0 0-1 0 0,1 0 0 0 0,-1 1 0 0 0,0-1 1 0 0,1 0-1 0 0,-1 0 0 0 0,0 0 0 0 0,0 0 1 0 0,1 1-1 0 0,-1-1 0 0 0,0 0 0 0 0,1 0 1 0 0,-1 1-1 0 0,0-1 0 0 0,0 0 0 0 0,0 0 416 0 0,6-7-5565 0 0,-1 2-5703 0 0</inkml:trace>
  <inkml:trace contextRef="#ctx0" brushRef="#br0" timeOffset="12720.843">5035 1750 9050 0 0,'0'0'2883'0'0,"0"0"-1352"0"0,0 0-392 0 0,0 0 59 0 0,0 0 51 0 0,0 0-103 0 0,0 0-254 0 0,-25 34-264 0 0,-78 111-221 0 0,53-48 98 0 0,27 36-12 0 0,22-128-467 0 0,1-1 0 0 0,0 1 1 0 0,1-1-1 0 0,-1 0 0 0 0,1 1 0 0 0,0-1 0 0 0,0 0 1 0 0,0 1-1 0 0,1-1 0 0 0,-1 0 0 0 0,1 0 0 0 0,0 0 0 0 0,0 0 1 0 0,1 0-1 0 0,-1-1 0 0 0,1 1 0 0 0,0-1 0 0 0,0 0 0 0 0,0 1 1 0 0,0-1-1 0 0,0 0 0 0 0,1-1 0 0 0,-1 1 0 0 0,1-1 0 0 0,0 1 1 0 0,0-1-1 0 0,0 0 0 0 0,2 0-26 0 0,7 1 147 0 0,0-1 0 0 0,0 0 0 0 0,0-1 0 0 0,0-1 0 0 0,0 0 0 0 0,0 0 0 0 0,0-1 0 0 0,0-1 0 0 0,0 0 0 0 0,0-1 0 0 0,0-1 0 0 0,0 0 0 0 0,-1 0 0 0 0,0-1-1 0 0,0-1 1 0 0,0 0 0 0 0,-1-1 0 0 0,0 0 0 0 0,0 0 0 0 0,9-10-147 0 0,-10 9 118 0 0,0 0-1 0 0,-1-1 0 0 0,0-1 0 0 0,-1 1 1 0 0,0-1-1 0 0,-1-1 0 0 0,0 1 1 0 0,0-1-1 0 0,-1-1 0 0 0,0 1 0 0 0,-1-1 1 0 0,-1 0-1 0 0,0 0 0 0 0,0 0 0 0 0,-1-1 1 0 0,0-1-118 0 0,-3 5 1 0 0,1 0 0 0 0,-1-1 1 0 0,-1 1-1 0 0,1 0 0 0 0,-2 0 1 0 0,1 0-1 0 0,-1 0 0 0 0,-1 0 1 0 0,1 0-1 0 0,-1 0 0 0 0,-1 1 1 0 0,0-1-1 0 0,0 1 0 0 0,-1 0 1 0 0,0 0-1 0 0,0 1 0 0 0,-1-1 1 0 0,0 1-1 0 0,0 0 0 0 0,0 1 1 0 0,-1-1-1 0 0,0 2 0 0 0,-1-1 1 0 0,-6-4-2 0 0,8 6-130 0 0,0 0 1 0 0,-1 1 0 0 0,1-1 0 0 0,-1 1-1 0 0,0 1 1 0 0,0-1 0 0 0,0 1-1 0 0,0 0 1 0 0,0 1 0 0 0,-1-1-1 0 0,1 1 1 0 0,-1 1 0 0 0,1 0 0 0 0,0 0-1 0 0,-1 0 1 0 0,-2 1 129 0 0,-42 18-9203 0 0,38-8-2650 0 0</inkml:trace>
  <inkml:trace contextRef="#ctx0" brushRef="#br0" timeOffset="13250.51">5468 1638 7418 0 0,'0'0'1797'0'0,"0"0"-204"0"0,0 0-58 0 0,0 0-7 0 0,0 0-116 0 0,0 0-254 0 0,0 0-394 0 0,0 0-319 0 0,0 0-169 0 0,0 0-82 0 0,0 0-30 0 0,0 0 0 0 0,0 0 15 0 0,-13 21-1 0 0,-43 66 9 0 0,55-85-171 0 0,0-1-1 0 0,-1 0 0 0 0,1 1 1 0 0,0-1-1 0 0,0 1 1 0 0,0-1-1 0 0,0 1 1 0 0,0-1-1 0 0,0 1 1 0 0,0 0-1 0 0,1-1 0 0 0,-1 1 1 0 0,0 0-1 0 0,1 0 1 0 0,0 0-1 0 0,-1-1 1 0 0,1 1-1 0 0,0 0 1 0 0,0 0-1 0 0,0 0 1 0 0,0 0-1 0 0,0-1 0 0 0,0 1 1 0 0,1 0-1 0 0,-1 0 1 0 0,1 0-1 0 0,-1 0 1 0 0,1-1-1 0 0,0 1 1 0 0,-1 0-1 0 0,1-1 0 0 0,0 1 1 0 0,1 0-16 0 0,2 5 106 0 0,0-3 33 0 0,0 0-1 0 0,1 0 1 0 0,-1 0-1 0 0,0-1 1 0 0,1 1-1 0 0,0-1 1 0 0,0 0-1 0 0,0-1 1 0 0,0 1-1 0 0,1-1 1 0 0,-1 0 0 0 0,0 0-1 0 0,1 0 1 0 0,0-1-1 0 0,-1 0 1 0 0,1 0-1 0 0,0-1 1 0 0,0 1-1 0 0,-1-1 1 0 0,1-1-1 0 0,0 1 1 0 0,0-1-1 0 0,-1 0 1 0 0,1 0-139 0 0,-1 0 96 0 0,0 1-1 0 0,-1-1 1 0 0,0 0 0 0 0,1-1 0 0 0,-1 1-1 0 0,0-1 1 0 0,1 0 0 0 0,-1 0-1 0 0,0 0 1 0 0,0 0 0 0 0,-1-1 0 0 0,1 0-1 0 0,0 0 1 0 0,-1 0 0 0 0,0 0-1 0 0,1 0 1 0 0,-1-1 0 0 0,-1 1 0 0 0,1-1-1 0 0,0 0 1 0 0,-1 0 0 0 0,0 0 0 0 0,0 0-1 0 0,0 0 1 0 0,0 0 0 0 0,-1-1-1 0 0,0 1 1 0 0,0-1 0 0 0,0 0-96 0 0,1-4 20 0 0,0 0 0 0 0,-1 0 1 0 0,0 0-1 0 0,-1 0 0 0 0,0 0 0 0 0,-1 0 1 0 0,0 0-1 0 0,0 0 0 0 0,-1 0 0 0 0,0 0 0 0 0,0 0 1 0 0,-1 0-1 0 0,0 1 0 0 0,-1-2-20 0 0,-21-29-1553 0 0,15 28-1393 0 0,-2 0-3364 0 0,4 7-5600 0 0</inkml:trace>
  <inkml:trace contextRef="#ctx0" brushRef="#br0" timeOffset="13624.964">5648 1453 4785 0 0,'0'0'5232'0'0,"0"0"-3068"0"0,0 0-1071 0 0,0 0 16 0 0,0 0 215 0 0,0 0 113 0 0,0 0-124 0 0,0 0-199 0 0,0 0-193 0 0,0 0-143 0 0,0 0-99 0 0,0 0-93 0 0,0 0-77 0 0,23-3-60 0 0,75-4-44 0 0,-96 6-377 0 0,0 1-1 0 0,0 0 0 0 0,0 0 0 0 0,0 0 0 0 0,0 0 0 0 0,0 0 0 0 0,0 1 0 0 0,0-1 0 0 0,0 1 1 0 0,0-1-1 0 0,0 1 0 0 0,0 0 0 0 0,0 0 0 0 0,0 0 0 0 0,0 0 0 0 0,0 0 0 0 0,-1 0 0 0 0,1 0 1 0 0,-1 0-1 0 0,1 1 0 0 0,0-1 0 0 0,-1 1 0 0 0,0-1 0 0 0,1 1 0 0 0,-1 0 0 0 0,0-1 0 0 0,0 1 1 0 0,0 0-1 0 0,0 0 0 0 0,0 0 0 0 0,-1 0 0 0 0,1-1 0 0 0,0 1 0 0 0,-1 2-27 0 0,4 7 143 0 0,14 41 27 0 0,-3 0-1 0 0,-2 1 1 0 0,-3 0 0 0 0,-2 1 0 0 0,-2 0 0 0 0,-3 1 0 0 0,-2-1 0 0 0,-4 36-170 0 0,3-53 24 0 0,1-15-38 0 0,-1-1 0 0 0,-1 1 0 0 0,-1 0-1 0 0,-1 0 1 0 0,-1-1 0 0 0,-1 1 0 0 0,-1-1 0 0 0,-1-1 0 0 0,0 1 0 0 0,-2-1 0 0 0,0 0 0 0 0,-1-1 0 0 0,-1 0 0 0 0,-1-1 0 0 0,-1 0 0 0 0,0 0 0 0 0,-1-2 0 0 0,-1 0 0 0 0,-4 3 14 0 0,-121 70-2230 0 0,76-58-2338 0 0,10-4-3824 0 0,26-12-2497 0 0</inkml:trace>
  <inkml:trace contextRef="#ctx0" brushRef="#br0" timeOffset="14538.651">2609 1253 0 0 0,'0'0'576'0'0,"0"0"376"0"0,0 0 58 0 0,0 0-49 0 0,0 0-63 0 0,0 0-27 0 0,0 0 10 0 0,0 0 24 0 0,0 0 27 0 0,0 0 45 0 0,0 0 54 0 0,3-3 51 0 0,12-10 1189 0 0,-15 13-1172 0 0,0 0-80 0 0,0 0-103 0 0,-4 8 2907 0 0,0 3-3415 0 0,-22 20 5 0 0,2 1 0 0 0,1 1-1 0 0,1 1 1 0 0,2 1 0 0 0,2 1 0 0 0,1 0-1 0 0,2 1 1 0 0,1 1 0 0 0,2 1-1 0 0,2-1 1 0 0,-3 25-413 0 0,-2 30 360 0 0,4 2 1 0 0,4-1-1 0 0,5 1 1 0 0,3 1-361 0 0,2-63 153 0 0,1 0 1 0 0,2 0 0 0 0,1-1-1 0 0,2 0 1 0 0,1 0 0 0 0,1-1-1 0 0,2 0 1 0 0,1-1 0 0 0,2 0-1 0 0,0-2 1 0 0,2 0 0 0 0,1 0-1 0 0,18 17-153 0 0,-27-33 100 0 0,1-1-1 0 0,1-1 0 0 0,0 0 0 0 0,0-1 1 0 0,1 0-1 0 0,0 0 0 0 0,1-2 1 0 0,0 0-1 0 0,0 0 0 0 0,0-1 0 0 0,1-1 1 0 0,0-1-1 0 0,0 0 0 0 0,14 2-99 0 0,-2-1 136 0 0,-27-5-145 0 0,0 0-14 0 0,0 0-16 0 0,0 0-42 0 0,0 0-56 0 0,0 0-85 0 0,-4 0-2441 0 0,3 0-1447 0 0,-1 0-8345 0 0</inkml:trace>
  <inkml:trace contextRef="#ctx0" brushRef="#br0" timeOffset="18085.644">9198 1307 10690 0 0,'0'0'4929'0'0,"0"0"-3808"0"0,0 0-505 0 0,0 0-256 0 0,0 0-208 0 0,0 0-264 0 0,0 0-280 0 0,0 0-64 0 0,0 0-89 0 0,0 0-87 0 0,0 0-528 0 0,0 0-2825 0 0,0 0-6601 0 0</inkml:trace>
  <inkml:trace contextRef="#ctx0" brushRef="#br0" timeOffset="16533.917">7674 1942 16524 0 0,'0'0'1261'0'0,"0"0"-510"0"0,0 0-43 0 0,0 0 219 0 0,0 0 235 0 0,0 0 48 0 0,0 0-143 0 0,0 0-196 0 0,0 0-160 0 0,0 0-100 0 0,0 0-102 0 0,36 0-86 0 0,113 0-82 0 0,22 0 24 0 0,-145-5-2538 0 0,-12-1-6686 0 0,-9 2-3709 0 0</inkml:trace>
  <inkml:trace contextRef="#ctx0" brushRef="#br0" timeOffset="17588.924">8917 1626 656 0 0,'0'0'3093'0'0,"0"0"-679"0"0,0 0-241 0 0,0 0 23 0 0,0 0-84 0 0,0 0-222 0 0,0 0-321 0 0,0 0-356 0 0,0 0-221 0 0,0 0-147 0 0,0 0-110 0 0,0 0-84 0 0,0 0-89 0 0,-5 0-62 0 0,-29-1 487 0 0,21 0-738 0 0,0 0 0 0 0,0 1 0 0 0,0 1 0 0 0,1 0 0 0 0,-1 1 0 0 0,0 0 0 0 0,1 0 0 0 0,-11 5-249 0 0,-135 51 640 0 0,40 3 48 0 0,112-56-633 0 0,5-5-47 0 0,0 0 0 0 0,0 1 0 0 0,0-1 0 0 0,1 1 0 0 0,-1-1 0 0 0,0 1 0 0 0,0-1 0 0 0,0 1 0 0 0,1-1-1 0 0,-1 1 1 0 0,0 0 0 0 0,1 0 0 0 0,-1-1 0 0 0,1 1 0 0 0,-1 0 0 0 0,0 0 0 0 0,1 0 0 0 0,0-1 0 0 0,-1 1 0 0 0,1 0-1 0 0,0 0 1 0 0,-1 0 0 0 0,1 0 0 0 0,0 0 0 0 0,0 0 0 0 0,0 0 0 0 0,0 0 0 0 0,-1 0 0 0 0,1 0 0 0 0,1 0-1 0 0,-1 0 1 0 0,0 0 0 0 0,0 0 0 0 0,0 0 0 0 0,1 0 0 0 0,-1 0 0 0 0,0-1 0 0 0,1 1 0 0 0,-1 0 0 0 0,0 0 0 0 0,1 0-1 0 0,0 0 1 0 0,-1-1 0 0 0,1 1 0 0 0,-1 0 0 0 0,1 0 0 0 0,0 0-8 0 0,16 15 126 0 0,0-1-1 0 0,2-1 1 0 0,-1 0 0 0 0,2-1-1 0 0,0-1 1 0 0,21 9-126 0 0,-9-4 117 0 0,-15-8-80 0 0,-9-5-24 0 0,0 0 1 0 0,0 0-1 0 0,0 1 1 0 0,-1 0 0 0 0,1 0-1 0 0,-1 1 1 0 0,0 0-1 0 0,-1 0 1 0 0,0 0-1 0 0,0 1 1 0 0,0 0 0 0 0,-1 0-1 0 0,1 2-13 0 0,-6-5 33 0 0,0 1 0 0 0,0 0-1 0 0,0 0 1 0 0,-1 0 0 0 0,1-1-1 0 0,-1 1 1 0 0,-1 0 0 0 0,1-1 0 0 0,-1 1-1 0 0,1-1 1 0 0,-1 1 0 0 0,-1-1 0 0 0,1 0-1 0 0,0 0 1 0 0,-1 0 0 0 0,0 0-1 0 0,0 0 1 0 0,0 0 0 0 0,-1-1 0 0 0,1 0-1 0 0,-1 1 1 0 0,0-1 0 0 0,0-1-1 0 0,0 1 1 0 0,0-1 0 0 0,0 1 0 0 0,0-1-1 0 0,-1 0 1 0 0,1-1 0 0 0,-5 2-33 0 0,-174 70 296 0 0,168-69-285 0 0,0-1 1 0 0,0 0 0 0 0,0-1-1 0 0,0-1 1 0 0,0 0 0 0 0,-1-1-1 0 0,1-1 1 0 0,-5-1-12 0 0,17 1-29 0 0,1 0-1 0 0,-1 0 1 0 0,1 0 0 0 0,-1-1-1 0 0,1 1 1 0 0,0-1 0 0 0,0 0-1 0 0,-1 1 1 0 0,1-1 0 0 0,1 0-1 0 0,-1 0 1 0 0,0-1 0 0 0,0 1-1 0 0,1 0 1 0 0,-1 0 0 0 0,1-1-1 0 0,0 1 1 0 0,0-1 0 0 0,0 1-1 0 0,0-1 1 0 0,0 0 0 0 0,0 1-1 0 0,1-1 1 0 0,-1 0-1 0 0,1 0 1 0 0,0 1 0 0 0,0-1-1 0 0,0 0 30 0 0,3-24-4071 0 0,12 7-5376 0 0,-10 18-2202 0 0</inkml:trace>
  <inkml:trace contextRef="#ctx0" brushRef="#br0" timeOffset="17922.574">9175 1834 9562 0 0,'0'0'2993'0'0,"0"0"-1548"0"0,0 0-508 0 0,0 0 141 0 0,0 0 187 0 0,0 0 16 0 0,0 0-180 0 0,0 0-257 0 0,0 0-215 0 0,0 0-163 0 0,0 0-81 0 0,0 0-29 0 0,0 32-30 0 0,-1 96-16 0 0,4-6 601 0 0,-3-121-932 0 0,0 0 0 0 0,-1 0 0 0 0,1 0-1 0 0,0 0 1 0 0,0 0 0 0 0,-1 0 0 0 0,1 0 0 0 0,0-1 0 0 0,-1 1-1 0 0,1 0 1 0 0,-1 0 0 0 0,1 0 0 0 0,-1-1 0 0 0,0 1 0 0 0,1 0-1 0 0,-1-1 1 0 0,0 1 0 0 0,1 0 0 0 0,-1-1 0 0 0,0 1-1 0 0,0-1 1 0 0,0 1 0 0 0,1-1 0 0 0,-1 0 0 0 0,0 1 0 0 0,0-1-1 0 0,0 0 1 0 0,0 0 0 0 0,0 1 0 0 0,0-1 0 0 0,0 0 0 0 0,0 0-1 0 0,1 0 1 0 0,-1 0 0 0 0,0 0 0 0 0,0 0 0 0 0,0 0 21 0 0,-12-1-3264 0 0,2-2-4005 0 0,8 2-4128 0 0</inkml:trace>
  <inkml:trace contextRef="#ctx0" brushRef="#br0" timeOffset="18605.991">9410 2100 7666 0 0,'0'0'4218'0'0,"0"0"-2871"0"0,0 0-859 0 0,0 0 361 0 0,0 0 468 0 0,0 0 220 0 0,0 0-148 0 0,0 0-384 0 0,0 0-346 0 0,0 0-199 0 0,0 0-56 0 0,0 0-16 0 0,0 0-32 0 0,15-25-46 0 0,48-83-33 0 0,21-78 831 0 0,-58 147-1142 0 0,-25 116-1042 0 0,-1-56 1095 0 0,10 97-116 0 0,-9-114 110 0 0,0 1 0 0 0,0-1 0 0 0,1 0 0 0 0,0 0 0 0 0,0 0 0 0 0,0 0 0 0 0,0-1 0 0 0,1 1 0 0 0,-1 0 0 0 0,1-1 0 0 0,0 0 0 0 0,0 1 0 0 0,0-1 0 0 0,1-1 0 0 0,-1 1 1 0 0,1 0-1 0 0,0-1 0 0 0,-1 1 0 0 0,1-1 0 0 0,0 0 0 0 0,0-1 0 0 0,0 1 0 0 0,1-1 0 0 0,-1 0 0 0 0,1 1-13 0 0,3 0 133 0 0,-1-1 0 0 0,0 0 0 0 0,1 0 0 0 0,-1 0 0 0 0,1-1 0 0 0,-1 0 0 0 0,1-1 0 0 0,-1 1 0 0 0,0-1 0 0 0,1-1 0 0 0,-1 0 0 0 0,0 0 0 0 0,0 0 0 0 0,0-1 0 0 0,0 1 0 0 0,0-2 0 0 0,-1 1 0 0 0,1-1 0 0 0,-1 0 0 0 0,0-1 0 0 0,0 1 0 0 0,0-1 0 0 0,-1 0 0 0 0,0 0 0 0 0,0-1 0 0 0,0 0 0 0 0,2-3-133 0 0,8-11 203 0 0,0-1 0 0 0,-2-1 0 0 0,0 0 0 0 0,-1-1-1 0 0,-2 0 1 0 0,0-1 0 0 0,-1 0 0 0 0,2-17-203 0 0,-4-43-671 0 0,-7 63-1457 0 0,0 21 1675 0 0,0-2-1283 0 0,-2 1-3626 0 0,0 1-6601 0 0</inkml:trace>
  <inkml:trace contextRef="#ctx0" brushRef="#br0" timeOffset="18988.118">10402 1611 14155 0 0,'0'0'1798'0'0,"0"0"-513"0"0,0 0-200 0 0,0 0 4 0 0,0 0-17 0 0,0 0-137 0 0,0 0-227 0 0,0 0-219 0 0,0 0-177 0 0,0 0-118 0 0,0 0-32 0 0,0 0-14 0 0,0 0-23 0 0,-18 12-13 0 0,-56 41-37 0 0,69-49-68 0 0,1 0-1 0 0,0-1 1 0 0,0 1 0 0 0,0 1 0 0 0,0-1 0 0 0,1 1 0 0 0,0-1-1 0 0,0 1 1 0 0,0 0 0 0 0,0 0 0 0 0,1 0 0 0 0,0 0 0 0 0,0 1-1 0 0,-2 4-6 0 0,0 5 14 0 0,-1 0-11 0 0,1-1 0 0 0,1 1 1 0 0,0 1-1 0 0,1-1 0 0 0,0 0 0 0 0,2 0 1 0 0,-1 1-1 0 0,2-1 0 0 0,0 1 0 0 0,2 5-3 0 0,1-10 13 0 0,0-1-1 0 0,0 1 0 0 0,1-1 1 0 0,0 0-1 0 0,1-1 1 0 0,0 1-1 0 0,1-1 0 0 0,-1 0 1 0 0,2-1-1 0 0,-1 0 1 0 0,1 0-1 0 0,1-1 0 0 0,4 4-12 0 0,-5-6 114 0 0,1 0-1 0 0,-1-1 0 0 0,0-1 0 0 0,1 1 0 0 0,0-1 0 0 0,0-1 0 0 0,0 0 0 0 0,0 0 1 0 0,0-1-1 0 0,0 0 0 0 0,1 0 0 0 0,-1-1 0 0 0,0 0 0 0 0,1-1 0 0 0,-1 0 0 0 0,0-1 1 0 0,0 1-1 0 0,0-2 0 0 0,0 1 0 0 0,0-1 0 0 0,-1-1 0 0 0,1 0 0 0 0,-1 0-113 0 0,17-12 232 0 0,0-2 0 0 0,-2 0-1 0 0,0-2 1 0 0,-1-1-1 0 0,-2 0 1 0 0,0-1 0 0 0,-1-2-1 0 0,-1 0 1 0 0,-1 0-1 0 0,-1-2 1 0 0,-2 0 0 0 0,10-22-232 0 0,-18 35 9 0 0,-1-1 1 0 0,0 0-1 0 0,-1 0 1 0 0,0 0-1 0 0,-1 0 1 0 0,-1 0-1 0 0,0-1 0 0 0,-1 1 1 0 0,0-1-1 0 0,-2-5-9 0 0,1 14-18 0 0,0 0 0 0 0,-1 0 0 0 0,0 0 0 0 0,0 0 1 0 0,-1 0-1 0 0,1 0 0 0 0,-1 1 0 0 0,-1-1 0 0 0,1 0 0 0 0,-1 1 0 0 0,0 0 0 0 0,0 0 0 0 0,0 0 0 0 0,-1 0 0 0 0,0 0 0 0 0,0 0 0 0 0,0 1 0 0 0,-1 0 0 0 0,1 0 0 0 0,-1 0 0 0 0,0 1 0 0 0,0-1 0 0 0,0 1 0 0 0,-1 0 0 0 0,-4-1 18 0 0,-4-1-265 0 0,-1 1 1 0 0,1 0-1 0 0,-1 1 0 0 0,1 1 1 0 0,-1 0-1 0 0,0 1 0 0 0,0 1 1 0 0,0 0-1 0 0,0 1 1 0 0,-10 2 264 0 0,-87 20-8699 0 0,81-15-3404 0 0</inkml:trace>
  <inkml:trace contextRef="#ctx0" brushRef="#br0" timeOffset="19343.198">10163 1796 8314 0 0,'0'0'4065'0'0,"0"0"-1439"0"0,0 0-642 0 0,0 0-302 0 0,0 0-289 0 0,0 0-195 0 0,0 0-177 0 0,0 0-154 0 0,0 0-145 0 0,0 0-149 0 0,0 0-78 0 0,0 0-92 0 0,33-5-81 0 0,101-13-41 0 0,-7-9 616 0 0,-107 23-786 0 0,0-1-3 0 0,0 1 1 0 0,1 0-1 0 0,-1 2 1 0 0,1 1 0 0 0,0 0-1 0 0,-1 1 1 0 0,6 2-109 0 0,-20 1 47 0 0,0 0 0 0 0,-1 0 0 0 0,1 1-1 0 0,-1 0 1 0 0,0 0 0 0 0,0 0 0 0 0,-1 0 0 0 0,1 1 0 0 0,-1-1 0 0 0,0 1 0 0 0,0 1-1 0 0,0-1 1 0 0,-1 0 0 0 0,0 1 0 0 0,1 1-47 0 0,3 5 113 0 0,-4-7-72 0 0,0-1 0 0 0,1 0 0 0 0,-1 0 0 0 0,0 0 0 0 0,1-1 0 0 0,0 1-1 0 0,0-1 1 0 0,0 0 0 0 0,0 0 0 0 0,1 0 0 0 0,-1-1 0 0 0,1 1 0 0 0,0-1 0 0 0,-1 0 0 0 0,1-1 0 0 0,0 1 0 0 0,0-1 0 0 0,0 0-1 0 0,1 0 1 0 0,-1 0 0 0 0,0-1 0 0 0,0 0 0 0 0,0 0 0 0 0,0 0 0 0 0,1-1 0 0 0,-1 0 0 0 0,0 1 0 0 0,0-2 0 0 0,0 1-1 0 0,0-1 1 0 0,2-1-41 0 0,46-22-1160 0 0,-32 12-4850 0 0,-14 9-5456 0 0</inkml:trace>
  <inkml:trace contextRef="#ctx0" brushRef="#br0" timeOffset="15907.464">6395 1985 32 0 0,'0'0'2479'0'0,"0"0"-658"0"0,0 0-70 0 0,0 0 121 0 0,0 0 4 0 0,0 0-151 0 0,0 0-257 0 0,0 0-248 0 0,0 0-197 0 0,0 0-179 0 0,0 0-125 0 0,0 0-88 0 0,0 0-75 0 0,0 0-30 0 0,0 0-22 0 0,0 0-3 0 0,8 3 8518 0 0,-6-3-9059 0 0,98 17 469 0 0,-67-14-289 0 0,0-1 1 0 0,0-1-1 0 0,0-2 1 0 0,0-2-1 0 0,19-3-140 0 0,176-26 574 0 0,-152 25-390 0 0,-76 6-248 0 0,0 1 0 0 0,0 0 0 0 0,0-1 0 0 0,0 1 0 0 0,0 0 0 0 0,0-1 1 0 0,0 1-1 0 0,0 0 0 0 0,0-1 0 0 0,0 1 0 0 0,1 0 64 0 0,-57 9-5471 0 0,33-4-3653 0 0,15-4-2713 0 0</inkml:trace>
  <inkml:trace contextRef="#ctx0" brushRef="#br0" timeOffset="16201.614">6472 2173 13715 0 0,'0'0'2083'0'0,"0"0"-633"0"0,0 0-295 0 0,0 0-51 0 0,0 0-56 0 0,0 0-116 0 0,0 0-197 0 0,0 0-173 0 0,0 0-72 0 0,0 0 49 0 0,0 0 52 0 0,0 0 37 0 0,8 4 1 0 0,69 16 909 0 0,-30-23-1072 0 0,-1-1-1 0 0,1-2 0 0 0,-1-3 1 0 0,22-7-466 0 0,3 3 365 0 0,-22 6-2433 0 0,-18 0-4398 0 0,-28 6-5760 0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47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16516 0 0,'0'0'1479'0'0,"0"0"-765"0"0,0 0-214 0 0,0 0 277 0 0,0 0 287 0 0,0 0 97 0 0,0 0-59 0 0,0 0-187 0 0,0 0-190 0 0,32 4-146 0 0,100 11-173 0 0,46-21 235 0 0,-81-3-1416 0 0,-73 7-465 0 0,-2 0-6478 0 0,-13 2-4319 0 0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0:57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66 548 0 0 0,'0'0'591'0'0,"0"0"217"0"0,0 0 192 0 0,0 0 103 0 0,0 0-60 0 0,0 0-76 0 0,0 0-143 0 0,0 0-175 0 0,0 0-103 0 0,0 0-39 0 0,-7 1 1044 0 0,0 1 5177 0 0,7 4-6603 0 0,0 1 1 0 0,0-1 0 0 0,1 0-1 0 0,0 0 1 0 0,0 0 0 0 0,1 1-1 0 0,0-1 1 0 0,0 0-1 0 0,0-1 1 0 0,0 1 0 0 0,1 0-1 0 0,0-1 1 0 0,0 1 0 0 0,1-1-1 0 0,2 4-125 0 0,4 4 144 0 0,-5-4-26 0 0,1 1 1 0 0,0-1-1 0 0,1 0 1 0 0,0-1-1 0 0,0 1 1 0 0,1-2-1 0 0,0 1 1 0 0,0-1-1 0 0,1 0 1 0 0,0-1 0 0 0,0 0-1 0 0,0 0 1 0 0,7 2-119 0 0,65 22 232 0 0,-72-27-158 0 0,-1-1 1 0 0,1 0 0 0 0,0 0 0 0 0,-1-1-1 0 0,1-1 1 0 0,0 1 0 0 0,0-1 0 0 0,0-1 0 0 0,0 0-1 0 0,0 0 1 0 0,-1-1 0 0 0,1 0 0 0 0,0 0-1 0 0,-1-1 1 0 0,1 0 0 0 0,-1 0 0 0 0,0-1-1 0 0,0 0 1 0 0,-1-1 0 0 0,1 0 0 0 0,-1 0 0 0 0,0 0-1 0 0,0-1 1 0 0,-1 0 0 0 0,1 0 0 0 0,-2-1-1 0 0,1 0 1 0 0,0 0 0 0 0,-1 0 0 0 0,-1-1-1 0 0,2-2-74 0 0,-1-9 216 0 0,-1 0-1 0 0,-1 0 0 0 0,-1 0 0 0 0,0 0 0 0 0,-2-1 0 0 0,0 1 0 0 0,-1 0 0 0 0,-2-9-215 0 0,-1 2 153 0 0,-2 1-1 0 0,-1 0 1 0 0,-1 0 0 0 0,-1 1 0 0 0,-1 0 0 0 0,-1 0-1 0 0,-1 1 1 0 0,-1 1 0 0 0,-1 0 0 0 0,-1 0 0 0 0,-1 2 0 0 0,-12-13-153 0 0,23 27 31 0 0,0 0 0 0 0,0 1 1 0 0,-1-1-1 0 0,0 1 1 0 0,0 0-1 0 0,0 1 0 0 0,0-1 1 0 0,-1 1-1 0 0,0 0 1 0 0,0 1-1 0 0,0 0 0 0 0,0 0 1 0 0,0 0-1 0 0,0 1 1 0 0,-1 0-1 0 0,0 1 1 0 0,1-1-1 0 0,-1 1 0 0 0,0 1 1 0 0,1 0-1 0 0,-1 0 1 0 0,0 0-1 0 0,1 1 0 0 0,-1 0 1 0 0,0 1-1 0 0,1-1 1 0 0,-1 1-1 0 0,1 1 0 0 0,-7 3-31 0 0,1 2-115 0 0,0 0 0 0 0,0 1 0 0 0,1 1 0 0 0,1 0 0 0 0,-1 1 0 0 0,2 0 0 0 0,-1 1 0 0 0,2 0 0 0 0,-1 0 0 0 0,2 1 0 0 0,0 0 0 0 0,0 1 0 0 0,1-1 0 0 0,1 2 0 0 0,1-1 0 0 0,0 1 1 0 0,0 0-1 0 0,1 0 0 0 0,1 0 0 0 0,1 0 0 0 0,0 0 0 0 0,1 6 115 0 0,5 36-1896 0 0,7-19-4385 0 0,-5-22-5184 0 0</inkml:trace>
  <inkml:trace contextRef="#ctx0" brushRef="#br0" timeOffset="832.731">279 621 4505 0 0,'0'0'2051'0'0,"0"0"-284"0"0,0 0 46 0 0,0 0 95 0 0,0 0-64 0 0,0 0-171 0 0,0 0-266 0 0,0 0-207 0 0,0 0-100 0 0,0 0-102 0 0,0 0-145 0 0,0 0-126 0 0,0 0-99 0 0,2-1 2514 0 0,-55-122-945 0 0,18-54-2229 0 0,54 169 97 0 0,56-20-25 0 0,-71 27-21 0 0,1-1-1 0 0,-1 0 1 0 0,0 0 0 0 0,1 0 0 0 0,-1 0 0 0 0,0-1-1 0 0,0 0 1 0 0,-1 0 0 0 0,1 0 0 0 0,0 0-1 0 0,-1 0 1 0 0,0-1 0 0 0,0 0 0 0 0,0 1-1 0 0,0-1 1 0 0,-1 0 0 0 0,1-1 0 0 0,-1 1-1 0 0,0 0 1 0 0,0-1 0 0 0,-1 1 0 0 0,1-1-1 0 0,-1 1 1 0 0,0-1 0 0 0,-1 0 0 0 0,1 1-1 0 0,-1-1 1 0 0,1 0 0 0 0,-1 0 0 0 0,-1-1-19 0 0,-8-79 713 0 0,-26 31-206 0 0,10 27-354 0 0,25 24-151 0 0,0 3-30 0 0,0 0-26 0 0,0 0-47 0 0,0 0-82 0 0,0 0-135 0 0,0 0-269 0 0,0 1-1277 0 0,0 1 858 0 0,0-2-7184 0 0,4 0-4694 0 0</inkml:trace>
  <inkml:trace contextRef="#ctx0" brushRef="#br0" timeOffset="2629.217">268 529 0 0 0,'0'0'440'0'0,"0"0"195"0"0,0 0 69 0 0,0 0 40 0 0,-8 4 2529 0 0,8-5-2810 0 0,0 1 139 0 0,0 0 79 0 0,0 0 25 0 0,0 0-1 0 0,0 0-15 0 0,0 0-28 0 0,0 0-13 0 0,0 0-5 0 0,0 0-9 0 0,0 0 21 0 0,0 0-2 0 0,0 0-22 0 0,0 0-32 0 0,0 0-66 0 0,0 0-86 0 0,0 0-82 0 0,0 0-48 0 0,0 0-17 0 0,0 0 9 0 0,0 0 4 0 0,0 0 4 0 0,0 0-37 0 0,0 0-37 0 0,0 0-24 0 0,0 0-29 0 0,0 0-3 0 0,0 0 12 0 0,0 0-16 0 0,0 0-15 0 0,0 0 21 0 0,0 0 14 0 0,0 0 7 0 0,0 0 33 0 0,0 0-2 0 0,0 0 1 0 0,0 0 6 0 0,10 36 1282 0 0,11 67-1309 0 0,-19-91-875 0 0,0 4 3215 0 0,-1-16-6794 0 0,0-9-7590 0 0,-1 5 3270 0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1:06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8 309 4177 0 0,'0'0'1719'0'0,"0"0"-293"0"0,0 0-55 0 0,0 0 85 0 0,0 0 37 0 0,0 0-112 0 0,0 0-178 0 0,0 0-220 0 0,0 0-177 0 0,0 0-148 0 0,0 0-79 0 0,0 0-50 0 0,0 0-37 0 0,0 12-24 0 0,2 39-40 0 0,-2-47-347 0 0,1 1 0 0 0,0 0 0 0 0,1-1-1 0 0,-1 1 1 0 0,1 0 0 0 0,0-1 0 0 0,0 0-1 0 0,0 1 1 0 0,1-1 0 0 0,-1 0-1 0 0,1 0 1 0 0,0 0 0 0 0,0-1 0 0 0,0 1-1 0 0,1-1 1 0 0,3 4-81 0 0,2 1 97 0 0,4 6-36 0 0,0-1 1 0 0,2 0-1 0 0,-1-1 1 0 0,1-1-1 0 0,1 0 1 0 0,0-1-1 0 0,1-1 1 0 0,0 0-1 0 0,0-1 1 0 0,16 4-62 0 0,67-6 86 0 0,-94-9-25 0 0,0 0 0 0 0,0-1-1 0 0,-1 1 1 0 0,1-1-1 0 0,-1 0 1 0 0,0 0 0 0 0,0-1-1 0 0,0 1 1 0 0,0-1 0 0 0,-1 0-1 0 0,0 0 1 0 0,0-1 0 0 0,0 0-1 0 0,-1 1 1 0 0,0-1 0 0 0,0 0-1 0 0,0 0 1 0 0,-1-1 0 0 0,0 1-1 0 0,0 0 1 0 0,-1-1 0 0 0,1 1-1 0 0,-2-1-60 0 0,4-8 158 0 0,-2 1 1 0 0,0-1-1 0 0,-1 0 0 0 0,0 1 0 0 0,-1-1 0 0 0,-1 0 0 0 0,0 0 1 0 0,-1 0-1 0 0,-1 1 0 0 0,0-1 0 0 0,-1 1 0 0 0,-1 0 0 0 0,0 0 1 0 0,-1 1-1 0 0,0-1 0 0 0,-1 1 0 0 0,0 0 0 0 0,-1 1 0 0 0,-1 0 1 0 0,0 0-1 0 0,-1 1 0 0 0,0 0 0 0 0,0 0 0 0 0,-1 1 0 0 0,-3-1-158 0 0,3 1 48 0 0,-1 1-1 0 0,0 0 1 0 0,0 1 0 0 0,-1 1-1 0 0,0 0 1 0 0,0 0-1 0 0,-1 1 1 0 0,0 1-1 0 0,0 0 1 0 0,0 1-1 0 0,-1 1 1 0 0,1 0-1 0 0,-1 1 1 0 0,0 0-1 0 0,0 1 1 0 0,0 1 0 0 0,-6 1-48 0 0,17 1-58 0 0,-1 1 1 0 0,1 0-1 0 0,0 1 1 0 0,0-1-1 0 0,0 1 1 0 0,0-1-1 0 0,0 1 1 0 0,1 0 0 0 0,0 1-1 0 0,-1-1 1 0 0,2 0-1 0 0,-1 1 1 0 0,0 0-1 0 0,1 0 1 0 0,0 0-1 0 0,0 0 1 0 0,1 0 0 0 0,-1 0-1 0 0,1 0 1 0 0,0 0-1 0 0,0 0 1 0 0,1 1-1 0 0,0-1 1 0 0,0 0 0 0 0,0 1-1 0 0,0-1 1 0 0,1 0-1 0 0,0 1 1 0 0,0-1-1 0 0,1 1 58 0 0,-2 0-117 0 0,24 104-3768 0 0,7-43-6758 0 0,-19-47-405 0 0</inkml:trace>
  <inkml:trace contextRef="#ctx0" brushRef="#br0" timeOffset="589.913">214 532 9026 0 0,'0'0'2339'0'0,"0"0"-756"0"0,0 0-307 0 0,0 0-54 0 0,0 0-66 0 0,0 0-76 0 0,0 0-150 0 0,0 0-199 0 0,0 0-98 0 0,0 0-31 0 0,0 0-21 0 0,0 0-26 0 0,-9-17-24 0 0,-26-51-42 0 0,25 30 1360 0 0,10 38-1717 0 0,0 0-18 0 0,0 0-6 0 0,0 0-12 0 0,0 0 6 0 0,0-27 549 0 0,-1 25-625 0 0,1 0 1 0 0,0 0 0 0 0,0 0 0 0 0,0 0 0 0 0,0 0-1 0 0,0 0 1 0 0,1 0 0 0 0,-1 0 0 0 0,1 0 0 0 0,-1 0-1 0 0,1 0 1 0 0,-1 0 0 0 0,1 0 0 0 0,0 0 0 0 0,0 1-1 0 0,0-1 1 0 0,0 0 0 0 0,0 1 0 0 0,1-1 0 0 0,-1 0 0 0 0,0 1-1 0 0,1 0 1 0 0,-1-1 0 0 0,1 1 0 0 0,0 0 0 0 0,-1 0-1 0 0,1 0 1 0 0,0 0 0 0 0,1-1-27 0 0,3-2 58 0 0,0 0 1 0 0,0-1-1 0 0,0 1 1 0 0,0-2-1 0 0,-1 1 0 0 0,0 0 1 0 0,0-1-1 0 0,0 0 1 0 0,-1 0-1 0 0,0 0 0 0 0,0-1 1 0 0,-1 1-1 0 0,1-1 1 0 0,-2 0-1 0 0,1 0 0 0 0,-1 0 1 0 0,0-1-1 0 0,0 1 1 0 0,0-6-59 0 0,-5-118 1557 0 0,-18 70-831 0 0,-8 48-115 0 0,29 13-654 0 0,-2 3-2409 0 0,2-2-4367 0 0,0-1-5576 0 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0:22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773 332 0 0 0,'0'0'119'0'0,"0"0"370"0"0,0 0 203 0 0,0 0 104 0 0,0-4 19 0 0,0-11-11 0 0,0 11-18 0 0,0 4 11 0 0,0 0 24 0 0,0 0 56 0 0,0-3 1882 0 0,0-15-1846 0 0,0 13 7758 0 0,12 150-6760 0 0,4 36-1195 0 0,13 110 266 0 0,-26 146-133 0 0,7-228-455 0 0,-10 87 100 0 0,-8-153-331 0 0,18 19-68 0 0,11 7 3 0 0,0 52 252 0 0,-27-121-160 0 0,-7-24 68 0 0,13-76-241 0 0,0 0 6 0 0,0 0-26 0 0,0 28 46 0 0,-6 13 46 0 0,6-40-55 0 0,0-1-37 0 0,0 0-9 0 0,0 0-4 0 0,0 0 15 0 0,0 0-5 0 0,0 0 21 0 0,0 0-3 0 0,0 0 1 0 0,0 0-10 0 0,0 0-22 0 0,0 0 18 0 0,0 0-7 0 0,0 0-11 0 0,0 0 11 0 0,0 0 14 0 0,0 0 11 0 0,0 0 26 0 0,0 0-46 0 0,0 0-29 0 0,0 0 28 0 0,0 0-3 0 0,0 0-6 0 0,0 0 9 0 0,0 0 17 0 0,0 30 10 0 0,-2 35 40 0 0,2-64-73 0 0,-7 4-1000 0 0,5-5-3015 0 0,2-1-3649 0 0,0 1-4429 0 0</inkml:trace>
  <inkml:trace contextRef="#ctx0" brushRef="#br0" timeOffset="3983.881">407 1754 0 0 0,'0'0'339'0'0,"0"0"75"0"0,1-1 2310 0 0,6-1 15855 0 0,-5 1-17035 0 0,0 1-5238 0 0,144 11 4610 0 0,36-14 160 0 0,-46-9-352 0 0,-83 8-438 0 0,85-7 86 0 0,-5 3-198 0 0,401 4 424 0 0,-294 16-393 0 0,7-1-111 0 0,9-7 62 0 0,-79 11-86 0 0,-37 1-10 0 0,-30-5-33 0 0,7-7 42 0 0,4 0-22 0 0,116 0 65 0 0,-181-12-44 0 0,25-3 16 0 0,215 7-3 0 0,-175-4-34 0 0,40 0 16 0 0,-3 1 58 0 0,-49 3-72 0 0,-93 0 15 0 0,68-8 71 0 0,38 9 872 0 0,-122 3-1012 0 0,0 0-5 0 0,0 0 1 0 0,0 0 20 0 0,0 0-1 0 0,0 0-20 0 0,0 0-2 0 0,0 0 12 0 0,0 0-2 0 0,0 0 33 0 0,15-12-43 0 0,35-8 116 0 0,-14 13-111 0 0,-31 7-1404 0 0,0-2 4201 0 0,-2 1-2786 0 0,0 1-3845 0 0,0-1-1926 0 0,0 1-3314 0 0,-3 0-313 0 0</inkml:trace>
  <inkml:trace contextRef="#ctx0" brushRef="#br0" timeOffset="9685.902">766 1796 0 0 0,'0'0'880'0'0,"0"0"-90"0"0,0 0-136 0 0,0 0-75 0 0,0 0-11 0 0,3-6 2435 0 0,10-19-1482 0 0,30-48 1282 0 0,11 0-1161 0 0,109-150 773 0 0,14 3-570 0 0,-98 96-1164 0 0,15-2-434 0 0,-86 115-223 0 0,1 1 1 0 0,0 0-1 0 0,0 1 1 0 0,1 0-1 0 0,1 0 1 0 0,-1 1-1 0 0,1 0 1 0 0,1 1-1 0 0,2-1-24 0 0,17-12 37 0 0,43-38 345 0 0,-26 13-208 0 0,-9 14-76 0 0,11 0 92 0 0,15 15-30 0 0,-26 9 27 0 0,20-5 106 0 0,9-3 64 0 0,-6 14-119 0 0,54 37 381 0 0,-60-6-211 0 0,29 20 167 0 0,-25-15-276 0 0,27 50 441 0 0,-54-47-463 0 0,-4 16 22 0 0,34 85 238 0 0,-41-82-377 0 0,27 63 153 0 0,-6 8 7 0 0,-16-9-27 0 0,24-16-212 0 0,-41-87-39 0 0,-2 0 0 0 0,0 0 0 0 0,-1 0 0 0 0,0 1 0 0 0,-1 1 0 0 0,-1-1 0 0 0,-1 1 0 0 0,0 3-42 0 0,29 83 119 0 0,0-23-63 0 0,-16-32 7 0 0,35 49 46 0 0,-4 8-18 0 0,2 34 88 0 0,-19-59-126 0 0,10 11-26 0 0,-21-49 34 0 0,7 30 4 0 0,-5-8-51 0 0,32 16 6 0 0,-25-35 16 0 0,5-8-24 0 0,16-11 17 0 0,53 13 51 0 0,-27-26 8 0 0,34-13 57 0 0,-40-5-57 0 0,-4-16 30 0 0,24-30 35 0 0,-29 4-9 0 0,-35 19-64 0 0,79-53-8 0 0,-20-14 124 0 0,-27 30-165 0 0,7-21 148 0 0,-28 28-53 0 0,-18 21-63 0 0,-3 13-12 0 0,3 0-31 0 0,18-31 25 0 0,-7 17 24 0 0,5-3 1 0 0,11-18-12 0 0,28-22 68 0 0,-24 18-80 0 0,18-35 54 0 0,-48 63-85 0 0,12-12 56 0 0,-2-8 51 0 0,-29 54-99 0 0,0 0-6 0 0,-1 0-22 0 0,0 0 9 0 0,0 0 4 0 0,0 0 1 0 0,0 0 6 0 0,0 0 0 0 0,0 0-9 0 0,0 0-7 0 0,0 0 14 0 0,0 0 5 0 0,0 0-18 0 0,0 0 6 0 0,0 0 16 0 0,0 0 20 0 0,0 0-19 0 0,0-24-38 0 0,21-51-375 0 0,-16 69 114 0 0,-1 1 0 0 0,1 1 0 0 0,-1-1 1 0 0,1 1-1 0 0,1-1 0 0 0,-1 1 0 0 0,1 1 0 0 0,-1-1 1 0 0,1 1-1 0 0,0 0 0 0 0,0 0 0 0 0,7-1 276 0 0,0-2-1243 0 0,9-5-3832 0 0,-6 6-6849 0 0</inkml:trace>
  <inkml:trace contextRef="#ctx0" brushRef="#br0" timeOffset="41387.485">248 1018 0 0 0,'0'0'432'0'0,"0"0"1056"0"0,0 0 382 0 0,0 0-9 0 0,0 0-142 0 0,0 0-115 0 0,0 0-118 0 0,0 0-145 0 0,-16-1 7730 0 0,10 1-8669 0 0,-16 46 1557 0 0,19-35-1886 0 0,1-1-1 0 0,1 0 1 0 0,0 1-1 0 0,1 0 1 0 0,0-1-1 0 0,0 1 1 0 0,1-1-1 0 0,0 1 1 0 0,1-1-1 0 0,2 9-72 0 0,-3-18 10 0 0,0 1 0 0 0,0 0-1 0 0,0-1 1 0 0,0 1-1 0 0,1-1 1 0 0,-1 1-1 0 0,0-1 1 0 0,1 0-1 0 0,-1 1 1 0 0,1-1-1 0 0,-1 0 1 0 0,1 0 0 0 0,-1 0-1 0 0,1 0 1 0 0,0 0-1 0 0,0 0 1 0 0,-1-1-1 0 0,1 1 1 0 0,0-1-1 0 0,0 1 1 0 0,0-1 0 0 0,0 1-1 0 0,0-1 1 0 0,0 0-1 0 0,0 0 1 0 0,-1 0-1 0 0,1 0 1 0 0,0-1-1 0 0,0 1 1 0 0,1 0-10 0 0,6-1 35 0 0,46-33 262 0 0,24-24-6 0 0,-71 53-262 0 0,66-17 319 0 0,-70 25-283 0 0,1 0 1 0 0,-1 0-1 0 0,0 0 0 0 0,0 1 0 0 0,0-1 0 0 0,-1 1 0 0 0,1 0 0 0 0,-1 0 0 0 0,0 1 0 0 0,0-1 1 0 0,0 1-1 0 0,-1-1 0 0 0,1 1 0 0 0,-1 0 0 0 0,0 0 0 0 0,-1 0 0 0 0,1 0 0 0 0,-1 0 0 0 0,0 0 0 0 0,0 1 1 0 0,-1-1-1 0 0,1 0 0 0 0,-1 0 0 0 0,-1 1 0 0 0,1-1 0 0 0,-1 0 0 0 0,0 1-65 0 0,-8 83 494 0 0,-4-58-590 0 0,10-62-622 0 0,1-17-1046 0 0,2 28-3331 0 0,0 8-1917 0 0,0 11-4824 0 0</inkml:trace>
  <inkml:trace contextRef="#ctx0" brushRef="#br0" timeOffset="41944.162">357 725 6081 0 0,'0'0'2253'0'0,"0"0"-657"0"0,0 0-130 0 0,0 0 141 0 0,0 0 49 0 0,0 0-110 0 0,0 0-290 0 0,0 0-304 0 0,0 0-189 0 0,0 0-77 0 0,0 0-9 0 0,0 0-3 0 0,0 0-16 0 0,0 0-62 0 0,0 0-63 0 0,0 0-76 0 0,0 0-68 0 0,19 4 1069 0 0,126 65-240 0 0,-137-68-2050 0 0,1 1 3405 0 0,-3 0-4136 0 0,-3-1-4335 0 0,-2 2-6066 0 0,-1 0 3126 0 0</inkml:trace>
  <inkml:trace contextRef="#ctx0" brushRef="#br0" timeOffset="42378.532">41 594 7826 0 0,'0'0'1931'0'0,"0"0"-326"0"0,0 0-4 0 0,0 0 64 0 0,0 0-70 0 0,0 0-178 0 0,0 0-277 0 0,0 0-238 0 0,0 0-162 0 0,0 0-91 0 0,0 0-42 0 0,0 0-40 0 0,0 0-50 0 0,-13 3 1108 0 0,-14-29-1080 0 0,36 35-1536 0 0,3-3-301 0 0,-1-6-6679 0 0,-8 0-3394 0 0</inkml:trace>
  <inkml:trace contextRef="#ctx0" brushRef="#br0" timeOffset="42892.81">145 236 5649 0 0,'0'0'1199'0'0,"0"0"-365"0"0,0 0 47 0 0,0 0 258 0 0,0 0 199 0 0,0 0 21 0 0,0 0-180 0 0,0 0-223 0 0,0 0-133 0 0,0 0-49 0 0,0 0-5 0 0,0 0-15 0 0,0 0-59 0 0,9 3 1556 0 0,208 163-250 0 0,-112-104-2069 0 0,-41-11-1635 0 0,-53-44-4110 0 0,-10-7 2979 0 0,-1 0-1035 0 0,0 0-860 0 0,0 0 1144 0 0</inkml:trace>
  <inkml:trace contextRef="#ctx0" brushRef="#br0" timeOffset="43338.704">221 232 2881 0 0,'0'0'1739'0'0,"0"0"-371"0"0,0 0-202 0 0,0 0-33 0 0,0 0-18 0 0,0 0-52 0 0,0 0-104 0 0,0 0-147 0 0,0 0-129 0 0,0 0-82 0 0,0 0-39 0 0,0 0 59 0 0,2 0 66 0 0,81 27 2455 0 0,57-20-2346 0 0,-136-8-718 0 0,-1 1 1 0 0,0-1-1 0 0,0 1 0 0 0,0-1 0 0 0,0 0 1 0 0,0-1-1 0 0,0 1 0 0 0,0 0 0 0 0,0-1 1 0 0,0 0-1 0 0,0 0 0 0 0,-1 1 0 0 0,1-2 0 0 0,-1 1 1 0 0,1 0-1 0 0,-1 0 0 0 0,0-1 0 0 0,0 1 1 0 0,0-1-1 0 0,0 0 0 0 0,0 0 0 0 0,-1 1 1 0 0,1-1-1 0 0,-1 0 0 0 0,0 0 0 0 0,0 0 1 0 0,0-1-1 0 0,0 1 0 0 0,0 0 0 0 0,-1 0 1 0 0,1-1-1 0 0,-1 1 0 0 0,0 0 0 0 0,0 0 1 0 0,0-1-1 0 0,-1 1 0 0 0,1 0 0 0 0,-1 0 0 0 0,0-1 1 0 0,0 1-1 0 0,0 0 0 0 0,0 0-78 0 0,-6-6 198 0 0,1 1 0 0 0,-1 0 0 0 0,-1 0 0 0 0,0 1 0 0 0,0 0-1 0 0,0 0 1 0 0,-1 1 0 0 0,0 0 0 0 0,0 1 0 0 0,-1 0 0 0 0,1 0 0 0 0,-1 1 0 0 0,0 0-1 0 0,-10-2-197 0 0,17 5 16 0 0,-161-52 696 0 0,151 51-2309 0 0,13 2 167 0 0,10-7-6400 0 0,-8 4-3712 0 0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0:00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658 430 448 0 0,'0'0'1292'0'0,"0"0"-138"0"0,0 0 9 0 0,0 0 145 0 0,0 0 224 0 0,0 0 142 0 0,0 0 0 0 0,0 0-155 0 0,0 0-200 0 0,0 0-130 0 0,0 0-135 0 0,-5-13-98 0 0,-19-48 1475 0 0,26 77 4065 0 0,-3 23-6220 0 0,0-13 62 0 0,-13 321 621 0 0,20-166-542 0 0,3-122-211 0 0,-3 0-1 0 0,-2 0 1 0 0,-4 42-206 0 0,4 67 215 0 0,31 192 139 0 0,-25-110-52 0 0,-58-15 67 0 0,40-62-269 0 0,27-22 60 0 0,-21-63-34 0 0,7 113 22 0 0,-8-24 160 0 0,11-77-230 0 0,-4-89-120 0 0,-4-10 45 0 0,0-1-19 0 0,0 0 8 0 0,0 0 29 0 0,0 0 57 0 0,0 0-33 0 0,0 0-38 0 0,0 0-22 0 0,0 0 34 0 0,0 0 1 0 0,0 0 1 0 0,0 0-2 0 0,0 0 3 0 0,0 0 4 0 0,0 0 0 0 0,0 0-11 0 0,0 0-2 0 0,0 0-22 0 0,0 0 12 0 0,0 0-11 0 0,0 0 30 0 0,0 0 4 0 0,0 0-21 0 0,0 0 7 0 0,0 0-41 0 0,0 0 9 0 0,0 0 10 0 0,0 0 6 0 0,0 0 11 0 0,0 0-11 0 0,0 0 19 0 0,0 0-5 0 0,0 23-47 0 0,-2 15-1124 0 0,2-41 95 0 0,0-4-1964 0 0,2 2-3526 0 0,-1 1-5807 0 0</inkml:trace>
  <inkml:trace contextRef="#ctx0" brushRef="#br0" timeOffset="6749.995">1 1817 464 0 0,'0'0'547'0'0,"0"0"-284"0"0,0 0-58 0 0,0 0 188 0 0,0 0 244 0 0,0 0 220 0 0,0 0 49 0 0,0 0-90 0 0,0 0-109 0 0,0 0 17 0 0,0 0 43 0 0,2 0 82 0 0,47 7 7195 0 0,-45-5-7821 0 0,1 1-1 0 0,0-1 0 0 0,0 0 0 0 0,0 0 1 0 0,0-1-1 0 0,0 1 0 0 0,1-1 1 0 0,-1 0-1 0 0,0-1 0 0 0,0 1 0 0 0,1-1 1 0 0,-1 0-1 0 0,1 0 0 0 0,2-1-222 0 0,0 1 197 0 0,309 0 1872 0 0,-208 11-1267 0 0,52 1 59 0 0,282-8 259 0 0,-311-8-988 0 0,14 0-45 0 0,129 0 17 0 0,-135 12-10 0 0,90 0 160 0 0,155-8 59 0 0,-73 3 194 0 0,-107-10-356 0 0,87 3-55 0 0,-177 0-95 0 0,117-4 67 0 0,285 12 92 0 0,-339-23-108 0 0,46 11 11 0 0,-94 4-15 0 0,378 1 458 0 0,-428-9-330 0 0,-43 8-136 0 0,-37 4-45 0 0,0 0 12 0 0,0 0-11 0 0,0 0 1 0 0,0 0 19 0 0,0 0-1 0 0,0 0 9 0 0,0 0-10 0 0,0 0 8 0 0,0 0 5 0 0,0 0 7 0 0,0 0-7 0 0,0 0-2 0 0,0 0 9 0 0,0 0 10 0 0,-1 0-12 0 0,0 0-51 0 0,1 0-58 0 0,-4-5-2596 0 0,3 2-3086 0 0,1 0-6213 0 0</inkml:trace>
  <inkml:trace contextRef="#ctx0" brushRef="#br0" timeOffset="14353.398">542 703 0 0 0,'2'-2'142'0'0,"4"-7"9868"0"0,-6 9-9674 0 0,0 0 14 0 0,0 0-8 0 0,31-13 4189 0 0,6-1-4339 0 0,53 2 657 0 0,-21 11-221 0 0,37 29 541 0 0,-37 10-507 0 0,9 14-86 0 0,17 17 43 0 0,-33-16-187 0 0,60 31 64 0 0,-19 6-233 0 0,-19-10-9 0 0,-15-18-50 0 0,-26-13-102 0 0,49 61 200 0 0,10-15-87 0 0,-94-89-193 0 0,-1 1 0 0 0,0 0 0 0 0,0 0 0 0 0,0 0 0 0 0,-1 1-1 0 0,0 0 1 0 0,-1 0 0 0 0,1 1 0 0 0,-2-1 0 0 0,5 10-22 0 0,50 97 587 0 0,-21-69-411 0 0,1 51 221 0 0,5 6-27 0 0,-26-64-236 0 0,10 11-30 0 0,-5-12-30 0 0,8 9-4 0 0,4 3-7 0 0,57 65 85 0 0,-56-61-123 0 0,8 5 1 0 0,-1-12-37 0 0,-29-37 14 0 0,119 71 93 0 0,-78-53-52 0 0,57 32 28 0 0,3-5-52 0 0,-3-33 36 0 0,29-21 60 0 0,-19-12 36 0 0,-64 7-102 0 0,-23-4 1 0 0,26-15 53 0 0,30-11 99 0 0,-32-8 178 0 0,-33 26-223 0 0,44-81 702 0 0,-18 36-769 0 0,-20 11 39 0 0,16-32 21 0 0,7-45 246 0 0,-38 78-387 0 0,4 6 32 0 0,20-34 22 0 0,12-7-17 0 0,-20 14 38 0 0,3-23 26 0 0,-22 53-46 0 0,11-31-10 0 0,-10 40-18 0 0,16-57 42 0 0,-10 44-16 0 0,5-9-53 0 0,14-10 37 0 0,10-5-51 0 0,-19 22 11 0 0,18-16 180 0 0,25-12-138 0 0,-22 24-69 0 0,0-11 83 0 0,-17 29-51 0 0,-2-6 20 0 0,-7 11-46 0 0,13-14 41 0 0,-27 29-32 0 0,12-8 14 0 0,-23 20-14 0 0,20-12 7 0 0,56-30 5 0 0,-49 27-4 0 0,7-9 10 0 0,64-5-37 0 0,-21 4 47 0 0,-64 22-66 0 0,-10-18-3558 0 0,5 12-2373 0 0,-1 4-6242 0 0</inkml:trace>
  <inkml:trace contextRef="#ctx0" brushRef="#br0" timeOffset="52697.45">51 1173 0 0 0,'0'0'267'0'0,"0"0"277"0"0,0 0 13 0 0,0 0 121 0 0,0 0 242 0 0,0 0 188 0 0,0 0-4 0 0,0 0-69 0 0,0 0-29 0 0,0 0 11 0 0,0 0 56 0 0,-5-1 9469 0 0,4 2-10134 0 0,-7 30 1651 0 0,10-20-2037 0 0,1 0 0 0 0,0 0-1 0 0,1 0 1 0 0,0 0 0 0 0,0-1 0 0 0,1 0 0 0 0,0 1-1 0 0,1-2 1 0 0,0 1 0 0 0,1-1 0 0 0,0 0-1 0 0,3 2-21 0 0,-4-2 11 0 0,1-1-1 0 0,0 0 1 0 0,0-1-1 0 0,1 0 1 0 0,0 0-1 0 0,0 0 1 0 0,1-1-1 0 0,0 0 1 0 0,0-1-1 0 0,0 0 1 0 0,1-1-1 0 0,-1 1 1 0 0,1-2-1 0 0,0 0 1 0 0,0 0-1 0 0,1 0 1 0 0,-1-1-1 0 0,1-1 1 0 0,-1 0-1 0 0,1 0 1 0 0,6-2-11 0 0,-12 1 37 0 0,0-2 1 0 0,1 1 0 0 0,-1-1-1 0 0,0 1 1 0 0,-1-1-1 0 0,1-1 1 0 0,0 1 0 0 0,-1-1-1 0 0,1 0 1 0 0,-1 0 0 0 0,0 0-1 0 0,0 0 1 0 0,0-1 0 0 0,0 1-1 0 0,0-1 1 0 0,-1 0 0 0 0,0-1-1 0 0,0 1 1 0 0,0 0 0 0 0,0-1-1 0 0,-1 0 1 0 0,0 1 0 0 0,0-1-1 0 0,1-4-37 0 0,19-125 1321 0 0,-21 115-1160 0 0,0 16-144 0 0,0-1 0 0 0,-1 0 0 0 0,1 0 0 0 0,-1 1 0 0 0,0-1 0 0 0,0 0 0 0 0,0 0 0 0 0,0 1 0 0 0,-1-1 1 0 0,0 0-1 0 0,0 1 0 0 0,0-1 0 0 0,0 1 0 0 0,0-1 0 0 0,-1 1 0 0 0,1-1 0 0 0,-1 1 0 0 0,0 0 0 0 0,0 0 0 0 0,0 0 0 0 0,-1 0 0 0 0,1 0 0 0 0,-3-2-17 0 0,-6 4-1619 0 0,7 1-6341 0 0,2 0-3749 0 0</inkml:trace>
  <inkml:trace contextRef="#ctx0" brushRef="#br0" timeOffset="53169.668">149 719 2505 0 0,'0'0'1138'0'0,"0"0"-459"0"0,0 0 96 0 0,0 0 319 0 0,0 0 293 0 0,0 0 122 0 0,0 0-106 0 0,0 0-152 0 0,0 0-168 0 0,0 0-156 0 0,0 0-120 0 0,0 0-86 0 0,4 10-73 0 0,11 32-61 0 0,-14-39-463 0 0,1 0 0 0 0,0 0 0 0 0,0 0 0 0 0,0 0 0 0 0,0 0 0 0 0,0 0 0 0 0,1-1 0 0 0,-1 1 0 0 0,1-1-1 0 0,-1 1 1 0 0,1-1 0 0 0,0 0 0 0 0,0 0 0 0 0,0 0 0 0 0,0-1 0 0 0,1 1 0 0 0,-1-1 0 0 0,0 1 0 0 0,1-1 0 0 0,0 0-124 0 0,-1 0 48 0 0,3 1 54 0 0,2 0 0 0 0,-1 0 0 0 0,0 0 0 0 0,0-1-1 0 0,1 0 1 0 0,-1-1 0 0 0,0 1 0 0 0,1-1 0 0 0,-1-1-1 0 0,0 0 1 0 0,1 0 0 0 0,-1 0 0 0 0,0-1 0 0 0,0 0-1 0 0,0 0 1 0 0,0-1 0 0 0,0 1 0 0 0,0-2-102 0 0,-1-2 141 0 0,0 0 1 0 0,-1 0 0 0 0,0-1-1 0 0,-1 0 1 0 0,1 0 0 0 0,-1 0-1 0 0,0 0 1 0 0,-1-1 0 0 0,0 1-1 0 0,0-1 1 0 0,-1 0 0 0 0,0 0-1 0 0,0 0 1 0 0,-1 0 0 0 0,0 0-1 0 0,0 0 1 0 0,-1 0 0 0 0,0-1-1 0 0,0 1 1 0 0,-1 0 0 0 0,0 0-1 0 0,-1 0 1 0 0,0 0 0 0 0,0 0-1 0 0,0 0 1 0 0,-1 0 0 0 0,0 1-1 0 0,-1-1 1 0 0,0 1 0 0 0,0 0-1 0 0,0 0 1 0 0,-1 1 0 0 0,0-1-1 0 0,-1 1 1 0 0,-3-4-142 0 0,1 2 41 0 0,0 0-1 0 0,-1 0 0 0 0,0 1 1 0 0,-1 0-1 0 0,0 1 1 0 0,0 0-1 0 0,0 1 0 0 0,0-1 1 0 0,-1 2-1 0 0,0 0 1 0 0,0 0-1 0 0,0 1 0 0 0,-1 0 1 0 0,1 1-1 0 0,-1 1 1 0 0,1-1-1 0 0,-10 2-40 0 0,18 0-33 0 0,0 0 0 0 0,0 1 0 0 0,0-1 0 0 0,-1 1 0 0 0,1 0 1 0 0,0 0-1 0 0,0 1 0 0 0,0-1 0 0 0,1 0 0 0 0,-1 1 0 0 0,0 0 0 0 0,0 0 0 0 0,1 0 0 0 0,-1 0 0 0 0,1 0 0 0 0,0 0 0 0 0,-1 0 1 0 0,1 1-1 0 0,0 0 0 0 0,1-1 0 0 0,-1 1 0 0 0,0 0 0 0 0,1 0 0 0 0,-1-1 0 0 0,1 1 0 0 0,0 0 0 0 0,0 1 0 0 0,0-1 1 0 0,0 0-1 0 0,1 0 0 0 0,-1 0 0 0 0,1 2 33 0 0,-2 4-605 0 0,1 0 1 0 0,0 1 0 0 0,1-1 0 0 0,0 0-1 0 0,0 1 1 0 0,1-1 0 0 0,0 0-1 0 0,1 1 1 0 0,0-1 0 0 0,2 7 604 0 0,6 4-5476 0 0,-3-8-5774 0 0</inkml:trace>
  <inkml:trace contextRef="#ctx0" brushRef="#br0" timeOffset="53781.67">134 2 7530 0 0,'0'0'1663'0'0,"0"0"-376"0"0,0 0 25 0 0,0 0 295 0 0,0 0 65 0 0,0 0-126 0 0,0 0-289 0 0,0 0-334 0 0,0 0-184 0 0,0 0-143 0 0,0 0-69 0 0,0 0-47 0 0,0 0-13 0 0,-4-1-8 0 0,3 1-437 0 0,0 0 0 0 0,1 0 0 0 0,-1 0 0 0 0,0 0 0 0 0,0 0 0 0 0,0 0 0 0 0,1 0 0 0 0,-1 0 0 0 0,0 0 0 0 0,0 0 0 0 0,1 0 0 0 0,-1 1 0 0 0,0-1 0 0 0,0 0 0 0 0,1 0 0 0 0,-1 1 0 0 0,0-1 0 0 0,1 1 0 0 0,-1-1 0 0 0,0 0 0 0 0,1 1 0 0 0,-1-1 0 0 0,1 1 0 0 0,-1 0 0 0 0,0-1 0 0 0,1 1 0 0 0,0-1 0 0 0,-1 1 0 0 0,1 0 0 0 0,-1-1 0 0 0,1 1 0 0 0,0 0 0 0 0,-1 0 0 0 0,1-1 0 0 0,0 1 0 0 0,0 0 0 0 0,0 0 1 0 0,-1-1-1 0 0,1 1 0 0 0,0 0 0 0 0,0 0 0 0 0,0 0 0 0 0,0-1 0 0 0,0 1 0 0 0,1 0 0 0 0,-1 0 0 0 0,0-1 0 0 0,0 1 0 0 0,0 0 0 0 0,1 0 0 0 0,-1-1 0 0 0,0 1 0 0 0,1 0 0 0 0,0 0-22 0 0,-1 7-56 0 0,10 92 604 0 0,-10-100-547 0 0,1 1 0 0 0,-1-1 0 0 0,1 1 0 0 0,0-1 0 0 0,-1 1 0 0 0,1-1 0 0 0,0 0 0 0 0,0 1 0 0 0,-1-1 0 0 0,1 0-1 0 0,0 0 1 0 0,0 0 0 0 0,-1 1 0 0 0,1-1 0 0 0,0 0 0 0 0,0 0 0 0 0,0 0 0 0 0,-1 0 0 0 0,1 0 0 0 0,0 0 0 0 0,0-1-1 0 0,-1 1 1 0 0,1 0 0 0 0,0 0 0 0 0,0 0 0 0 0,-1-1 0 0 0,1 1 0 0 0,0 0 0 0 0,0-1 0 0 0,-1 1 0 0 0,1-1 0 0 0,0 1-1 0 0,-1-1 1 0 0,1 1 0 0 0,-1-1 0 0 0,1 1 0 0 0,-1-1 0 0 0,1 0 0 0 0,-1 1 0 0 0,1-1 0 0 0,-1 0 0 0 0,1 1 0 0 0,-1-1-1 0 0,0 0 1 0 0,0 1 0 0 0,1-1 0 0 0,-1 0 0 0 0,0 0 0 0 0,0 0 0 0 0,0 1 0 0 0,0-2-1 0 0,3-1 91 0 0,15-18 64 0 0,-13 14-129 0 0,0 0 0 0 0,1 1 0 0 0,0-1 0 0 0,0 1 0 0 0,0 1-1 0 0,1-1 1 0 0,-1 1 0 0 0,1 0 0 0 0,1 1 0 0 0,-1 0-1 0 0,1 0 1 0 0,2-1-26 0 0,-6 3 39 0 0,1 0-1 0 0,-1 1 1 0 0,0-1-1 0 0,0 1 0 0 0,1 0 1 0 0,-1 1-1 0 0,1-1 1 0 0,-1 1-1 0 0,1-1 1 0 0,-1 1-1 0 0,1 1 0 0 0,-1-1 1 0 0,1 1-1 0 0,-1-1 1 0 0,1 1-1 0 0,-1 1 1 0 0,0-1-1 0 0,0 1 1 0 0,1-1-1 0 0,-1 1 0 0 0,0 0 1 0 0,0 1-1 0 0,-1-1 1 0 0,1 1-1 0 0,0-1 1 0 0,-1 1-1 0 0,0 0 1 0 0,0 1-1 0 0,1-1 0 0 0,-2 0 1 0 0,1 1-1 0 0,0 0 1 0 0,-1 0-1 0 0,1 1-38 0 0,4 8 114 0 0,0 0 0 0 0,-2 1 0 0 0,1-1 0 0 0,-2 1 0 0 0,0 0-1 0 0,0 0 1 0 0,-2 0 0 0 0,0 1 0 0 0,0-1 0 0 0,-1 6-114 0 0,-1-19-21 0 0,0 0 1 0 0,0-1-1 0 0,0 1 0 0 0,0-1 1 0 0,0 1-1 0 0,-1-1 0 0 0,1 1 1 0 0,0 0-1 0 0,0-1 0 0 0,-1 1 1 0 0,1-1-1 0 0,0 1 0 0 0,-1-1 1 0 0,1 1-1 0 0,0-1 0 0 0,-1 0 1 0 0,1 1-1 0 0,0-1 0 0 0,-1 1 1 0 0,1-1-1 0 0,-1 0 0 0 0,1 1 1 0 0,-1-1-1 0 0,1 0 0 0 0,-1 0 1 0 0,1 1-1 0 0,-1-1 0 0 0,0 0 1 0 0,1 0-1 0 0,-1 0 0 0 0,1 0 1 0 0,-1 0-1 0 0,1 0 1 0 0,-1 1-1 0 0,0-1 0 0 0,1-1 1 0 0,-1 1-1 0 0,1 0 0 0 0,-1 0 1 0 0,1 0-1 0 0,-1 0 0 0 0,0 0 1 0 0,1 0-1 0 0,-1-1 0 0 0,1 1 1 0 0,-1 0-1 0 0,0-1 21 0 0,-14-9-3713 0 0,10 2-1960 0 0,0 1-6180 0 0</inkml:trace>
  <inkml:trace contextRef="#ctx0" brushRef="#br0" timeOffset="88327.099">1900 2021 0 0 0,'1'-1'-3187'0'0,"-1"-1"4848"0"0,2-5 16466 0 0,-1 5-15233 0 0,-1 2-2703 0 0,0 0-37 0 0,0 0-24 0 0,4 39 2981 0 0,11 23-2013 0 0,-5 161 371 0 0,-4-84-803 0 0,-1 38-200 0 0,2-134-370 0 0,0 88 304 0 0,-9-94-329 0 0,2-36-53 0 0,0-1-12 0 0,0 27 62 0 0,17 42 324 0 0,-3-60-160 0 0,-21-19-1916 0 0,1 3-6084 0 0,4 4-4554 0 0</inkml:trace>
  <inkml:trace contextRef="#ctx0" brushRef="#br0" timeOffset="90339.784">1739 3389 0 0 0,'0'0'625'0'0,"0"0"198"0"0,0 0 238 0 0,0 0 335 0 0,0 0 199 0 0,0 0 33 0 0,0 0-82 0 0,0 0-226 0 0,0 0-154 0 0,0 0-89 0 0,0 0-91 0 0,0 0-9 0 0,0 0-24 0 0,-2-6-81 0 0,-22-35 1966 0 0,-41-20 1084 0 0,17 41-2934 0 0,23 16-757 0 0,19 2-173 0 0,0 0-1 0 0,0 1 1 0 0,0-1 0 0 0,-1 2 0 0 0,1-1 0 0 0,0 1 0 0 0,-1 0-1 0 0,1 0 1 0 0,0 1 0 0 0,-1-1 0 0 0,1 2 0 0 0,0-1-1 0 0,0 1 1 0 0,0-1 0 0 0,0 2 0 0 0,0-1 0 0 0,-2 2-58 0 0,1 3 15 0 0,-1 1 0 0 0,2 0 0 0 0,-1 0 0 0 0,1 0 0 0 0,0 1 1 0 0,1 0-1 0 0,0 0 0 0 0,1 1 0 0 0,0-1 0 0 0,0 1 0 0 0,1 0 1 0 0,0 0-1 0 0,0 0 0 0 0,2 1 0 0 0,-1-1 0 0 0,1 0 0 0 0,1 1 0 0 0,-1-1 1 0 0,2 1-1 0 0,0-1 0 0 0,0 0 0 0 0,2 10-15 0 0,-2-13 6 0 0,1 0 1 0 0,-1 0-1 0 0,1 0 0 0 0,1 0 0 0 0,-1 0 1 0 0,1-1-1 0 0,0 1 0 0 0,1-1 0 0 0,0 1 1 0 0,0-1-1 0 0,0-1 0 0 0,0 1 0 0 0,1 0 1 0 0,0-1-1 0 0,0 0 0 0 0,3 2-6 0 0,-5-6 20 0 0,1 1 0 0 0,-1 0 0 0 0,1-1 0 0 0,0 0 0 0 0,-1 0-1 0 0,1 0 1 0 0,0 0 0 0 0,0 0 0 0 0,0-1 0 0 0,0 0 0 0 0,0 0 0 0 0,0 0 0 0 0,-1 0 0 0 0,1-1 0 0 0,0 1-1 0 0,0-1 1 0 0,0 0 0 0 0,-1 0 0 0 0,1 0 0 0 0,0-1 0 0 0,-1 1 0 0 0,1-1 0 0 0,-1 0 0 0 0,1 0-1 0 0,-1 0 1 0 0,0-1 0 0 0,0 1 0 0 0,0-1 0 0 0,0 0 0 0 0,-1 1 0 0 0,3-4-20 0 0,72-107 449 0 0,-70 100-437 0 0,32-71 237 0 0,-37 78-204 0 0,4-10 9 0 0,-6 17 491 0 0,-17 53-354 0 0,-16 159 277 0 0,27 152-871 0 0,11-425-2752 0 0,-2 36-3118 0 0,-3 16-4456 0 0</inkml:trace>
  <inkml:trace contextRef="#ctx0" brushRef="#br0" timeOffset="90825.636">1906 3531 8682 0 0,'0'0'1229'0'0,"0"0"-400"0"0,0 0 61 0 0,0 0 353 0 0,0 0 280 0 0,0 0-16 0 0,0 0-237 0 0,0 0-304 0 0,0 0-248 0 0,0 0-156 0 0,0 0-71 0 0,0 0-43 0 0,-10 5-34 0 0,5-3-350 0 0,-65 49 1330 0 0,63-39-1263 0 0,-1 1-1 0 0,2 0 1 0 0,-1 0 0 0 0,2 1 0 0 0,0-1-1 0 0,0 1 1 0 0,2 0 0 0 0,0 0-1 0 0,0 1 1 0 0,1-1 0 0 0,1 1-1 0 0,0-1 1 0 0,1 1 0 0 0,1-1-1 0 0,0 1 1 0 0,2 3-131 0 0,-2-13 37 0 0,1 1 0 0 0,0 0 1 0 0,0 0-1 0 0,0-1 0 0 0,1 1 0 0 0,-1-1 0 0 0,2 0 0 0 0,-1 0 0 0 0,0 0 0 0 0,1 0 0 0 0,0-1 1 0 0,0 1-1 0 0,0-1 0 0 0,1 0 0 0 0,-1 0 0 0 0,1-1 0 0 0,0 1 0 0 0,0-1 0 0 0,1 0 0 0 0,-1 0 1 0 0,0-1-1 0 0,1 0 0 0 0,0 0 0 0 0,-1 0 0 0 0,1-1 0 0 0,0 1 0 0 0,0-1 0 0 0,0-1 1 0 0,0 1-1 0 0,0-1 0 0 0,0 0 0 0 0,0 0 0 0 0,0-1 0 0 0,0 0 0 0 0,0 0 0 0 0,0 0 0 0 0,0-1 1 0 0,-1 0-1 0 0,1 0 0 0 0,0 0 0 0 0,4-4-37 0 0,8-5 86 0 0,0-1 0 0 0,-1-1 0 0 0,0-1 0 0 0,-2-1 0 0 0,1 0 0 0 0,-2-1 0 0 0,0 0 0 0 0,-1-1 0 0 0,0-1 0 0 0,-1 0 0 0 0,-2-1 1 0 0,0 0-1 0 0,0 0 0 0 0,-2-1 0 0 0,-1 0 0 0 0,0-1 0 0 0,1-10-86 0 0,-6 26 7 0 0,-1 1 1 0 0,0-1-1 0 0,0 1 0 0 0,0-1 1 0 0,-1 0-1 0 0,1 0 1 0 0,-1 1-1 0 0,0-1 1 0 0,0 0-1 0 0,-1 1 0 0 0,1-1 1 0 0,-1 0-1 0 0,0 1 1 0 0,-1-1-1 0 0,1 1 0 0 0,-1-1 1 0 0,0 1-1 0 0,0-1 1 0 0,0 1-1 0 0,0 0 0 0 0,-1 0 1 0 0,0 0-1 0 0,0 1 1 0 0,0-1-1 0 0,0 1 0 0 0,0-1 1 0 0,-1 1-1 0 0,1 0 1 0 0,-1 0-1 0 0,0 1 0 0 0,0-1 1 0 0,0 1-1 0 0,0 0 1 0 0,-1 0-1 0 0,1 0 1 0 0,-4-1-8 0 0,1 1-15 0 0,0 0-1 0 0,-1 1 1 0 0,1 0 0 0 0,0 0 0 0 0,-1 0 0 0 0,1 1 0 0 0,0 0 0 0 0,-1 1 0 0 0,1-1 0 0 0,0 1 0 0 0,-1 1 0 0 0,1-1 0 0 0,0 1 0 0 0,0 1 0 0 0,0-1 0 0 0,0 1 0 0 0,1 1 0 0 0,-1-1 0 0 0,1 1 0 0 0,0 0 0 0 0,0 0-1 0 0,-1 1 16 0 0,-55 54-1577 0 0,9 8-4822 0 0,36-46 2589 0 0,5-7-8028 0 0</inkml:trace>
  <inkml:trace contextRef="#ctx0" brushRef="#br0" timeOffset="92829.415">2272 3323 0 0 0,'0'0'946'0'0,"0"0"362"0"0,0 0 101 0 0,0 0-42 0 0,0 0-61 0 0,0 0-70 0 0,0 0-106 0 0,0 0-90 0 0,0 0-102 0 0,0 0-73 0 0,0 0-54 0 0,-6 1 4436 0 0,-2 2-3667 0 0,-13 36 724 0 0,24 45-1334 0 0,-2-80-939 0 0,1 0 0 0 0,-1 0 0 0 0,1-1 0 0 0,0 1 0 0 0,0-1 0 0 0,0 0 0 0 0,1 0 0 0 0,-1 1 0 0 0,1-1 0 0 0,0-1 0 0 0,0 1 0 0 0,0 0 0 0 0,0-1 0 0 0,0 1 0 0 0,1-1 0 0 0,-1 0 1 0 0,1 0-1 0 0,-1-1 0 0 0,1 1 0 0 0,3 0-31 0 0,15 6 162 0 0,-16-7-73 0 0,0 0 0 0 0,0 0 0 0 0,0-1 1 0 0,1 0-1 0 0,-1 0 0 0 0,0 0 0 0 0,0 0 1 0 0,0-1-1 0 0,0 0 0 0 0,0-1 0 0 0,0 1 1 0 0,0-1-1 0 0,4-2-89 0 0,37-26 675 0 0,-43 24-628 0 0,0 1 0 0 0,-1 0 1 0 0,0-1-1 0 0,0 0 1 0 0,-1 0-1 0 0,0 0 0 0 0,0 0 1 0 0,0 0-1 0 0,-1 0 1 0 0,1-1-1 0 0,-1 1 0 0 0,-1 0 1 0 0,0-1-1 0 0,1 1 1 0 0,-2-1-1 0 0,1 1 0 0 0,-1 0 1 0 0,0-1-48 0 0,0-21 60 0 0,0 24-56 0 0,0 0 0 0 0,0 0 0 0 0,-1 0-1 0 0,1 1 1 0 0,-1-1 0 0 0,0 0 0 0 0,0 1-1 0 0,0 0 1 0 0,-1-1 0 0 0,1 1 0 0 0,-1 0 0 0 0,1 0-1 0 0,-1 0 1 0 0,0 1 0 0 0,-1-1 0 0 0,1 1-1 0 0,0-1 1 0 0,-1 1 0 0 0,1 0 0 0 0,-1 1 0 0 0,1-1-1 0 0,-1 0 1 0 0,0 1 0 0 0,0 0 0 0 0,0 0-1 0 0,0 0 1 0 0,0 0 0 0 0,0 1 0 0 0,0 0 0 0 0,-2 0-4 0 0,-69 10-239 0 0,72-8 84 0 0,-1-1 1 0 0,1 0-1 0 0,-1 0 1 0 0,1 1-1 0 0,0 0 1 0 0,-1 0-1 0 0,1 0 0 0 0,0 0 1 0 0,0 0-1 0 0,0 1 1 0 0,0-1-1 0 0,1 1 1 0 0,-1 0-1 0 0,1 0 1 0 0,0 0-1 0 0,-1 0 0 0 0,2 0 1 0 0,-2 1 154 0 0,-4 6-1746 0 0,0-1-2244 0 0,4-2-3422 0 0,1-3-2521 0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2:27.09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1284 0 0 0,'0'0'596'0'0,"0"0"218"0"0,0 0-66 0 0,0 0-188 0 0,0 0-149 0 0,0 0-61 0 0,5-3 344 0 0,-4 3 8499 0 0,42 45-8761 0 0,14 40 274 0 0,-1-16-240 0 0,-29-26 17 0 0,10 3 2 0 0,-5-4-252 0 0,11 8-8 0 0,-27-23-44 0 0,16 16-76 0 0,3-13 7 0 0,0 5 8 0 0,-10-12-45 0 0,14 13 25 0 0,27 9 7 0 0,-12-9-26 0 0,-8-9 7 0 0,-18-5-4 0 0,3 1-16 0 0,-14-11-61 0 0,28 23 101 0 0,-13-16-8 0 0,18-4 179 0 0,77-22 510 0 0,-66-1-624 0 0,-35 8-155 0 0,-26 0-8 0 0,0 0-7 0 0,0 0 0 0 0,39 0 93 0 0,66-31 158 0 0,-63 8-80 0 0,-41 23-138 0 0,-1 0 5 0 0,20-7-88 0 0,78-48 190 0 0,-52 26-101 0 0,-2 4 44 0 0,7-13 94 0 0,-21 4 538 0 0,-13 11-397 0 0,51-51-177 0 0,-27 28-109 0 0,-36 35 17 0 0,18-18 27 0 0,20-16-97 0 0,-23 25 44 0 0,-6-11 586 0 0,53-99-536 0 0,-11 52-50 0 0,29-45 28 0 0,-44 62 43 0 0,9-20 6 0 0,-6 16 21 0 0,33-86 122 0 0,-48 90-94 0 0,-8 11-30 0 0,70-106 149 0 0,-57 87-147 0 0,9-18-8 0 0,10 5 22 0 0,45-30-35 0 0,-54 81-47 0 0,-9 8-57 0 0,34-8 42 0 0,26-4 18 0 0,-52 21-26 0 0,5-7 118 0 0,-35 13-130 0 0,0 1 0 0 0,0 1 0 0 0,1 0 0 0 0,0 0 0 0 0,0 2 0 0 0,0 0 0 0 0,1 0 0 0 0,0 1 1 0 0,-1 1-1 0 0,5 0-13 0 0,27-6 3 0 0,38-15 60 0 0,-48 15-24 0 0,44 8 42 0 0,78 0 61 0 0,-157 0-145 0 0,-1 0 8 0 0,0 0 6 0 0,0 0 12 0 0,0 0 7 0 0,0 0-2 0 0,0 0-13 0 0,0 0 4 0 0,0 0-1 0 0,0 0 28 0 0,0 0-4 0 0,0 0-4 0 0,0 0-20 0 0,0 0-26 0 0,0 0 23 0 0,0 0 2 0 0,0 0-1 0 0,0 0-5 0 0,0 0-22 0 0,0 0-5 0 0,0 0 6 0 0,0 0 15 0 0,0 0-20 0 0,0 0-22 0 0,0 0-16 0 0,0 0-39 0 0,0 0-83 0 0,0 0-191 0 0,-3 8-4960 0 0,1-5-1849 0 0,-1 1-4074 0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2:43.38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17 1160 0 0 0,'-10'-3'0'0'0,"6"2"0"0"0,3 1 36 0 0,0 0 160 0 0,1 0 104 0 0,0-1 7544 0 0,0-3-3686 0 0,4-18-3129 0 0,11-63-614 0 0,16 12-339 0 0,6 12 10 0 0,-2 6 154 0 0,-18 24-25 0 0,16-37 175 0 0,-12 33-317 0 0,71-96 243 0 0,-51 73-168 0 0,-8 4 189 0 0,21 4-333 0 0,3 8 43 0 0,34-13 50 0 0,-41 18-70 0 0,-1 2-6 0 0,34-20 177 0 0,-42 25-77 0 0,59-36 106 0 0,-49 39-175 0 0,21-15-7 0 0,-14 19-70 0 0,15 8 132 0 0,-16 14-218 0 0,-15 5 194 0 0,-5 8-6 0 0,26 10 2 0 0,-55-6-75 0 0,10 4 197 0 0,-2 14-24 0 0,4-3-87 0 0,16 11-48 0 0,11 9 36 0 0,-30-28-78 0 0,10 11 69 0 0,29 36-42 0 0,-8 2 99 0 0,-25-21 22 0 0,-7-5 211 0 0,-5 8 69 0 0,4-19-418 0 0,5 7 23 0 0,13 54 35 0 0,-12-42-59 0 0,11 1 1 0 0,-6-11-17 0 0,0 15 99 0 0,7 6-60 0 0,32 43-25 0 0,-47-61 62 0 0,13 30-40 0 0,-6-22 3 0 0,-15-21-25 0 0,12 4 6 0 0,29 32 3 0 0,-6 26-21 0 0,-19-34 50 0 0,-8-21-50 0 0,10 10 20 0 0,43 46 6 0 0,-29-40 2 0 0,-8-11 49 0 0,-5 0 0 0 0,-10-14-14 0 0,14 40 160 0 0,-1-32-61 0 0,23 5 46 0 0,27 1 320 0 0,-12-18-42 0 0,22-17 170 0 0,0-7-166 0 0,-58-15-231 0 0,-15-1 171 0 0,-16 4-8928 0 0,-3 4-2667 0 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2:53.45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11 74 0 0 0,'0'0'692'0'0,"0"0"191"0"0,0 0-52 0 0,0 0-200 0 0,0 0-247 0 0,0 0-224 0 0,-10 0-374 0 0,112-16 2864 0 0,143-22 320 0 0,-72 23-2042 0 0,-173 15-909 0 0,0 0 14 0 0,0 0-6 0 0,23 0 868 0 0,83-4-667 0 0,-106 4-219 0 0,0 0 21 0 0,0 0 10 0 0,0 0 8 0 0,0 0 2 0 0,0 0-16 0 0,0 0-24 0 0,0 0-24 0 0,33 0 419 0 0,15 0-143 0 0,-48 0-226 0 0,25 0 1146 0 0,-25 0-1158 0 0,0 0 1 0 0,0 0-8 0 0,0 0 2 0 0,0 0 9 0 0,0 0 1 0 0,0 0 16 0 0,0 0 7 0 0,0 0-6 0 0,0 0 7 0 0,0 0 4 0 0,0 0 7 0 0,0 0 7 0 0,0 0 1 0 0,0 0 1 0 0,0 0 6 0 0,0 0 1 0 0,0 0 1 0 0,0 0 6 0 0,0 0 1 0 0,0 0-1 0 0,0 0 1 0 0,-9 4 3230 0 0,-20-4-3796 0 0,22 0 713 0 0,-182 23 112 0 0,112-15-48 0 0,27-1-210 0 0,8 2-105 0 0,12-2 79 0 0,43 4-1764 0 0,91 6 1603 0 0,-54-15 84 0 0,146-1-142 0 0,-122 2-95 0 0,-49 1 55 0 0,-25-4 174 0 0,-22 4 1382 0 0,-114-19-1069 0 0,-7 11-225 0 0,46 8 18 0 0,5 7-76 0 0,29-3-20 0 0,-7 4 47 0 0,48-9 28 0 0,22-3-73 0 0,0 0-3 0 0,0 0 4 0 0,0 0-1 0 0,0 0-6 0 0,0 0-5 0 0,0 0 5 0 0,0 0 11 0 0,0 0 15 0 0,0 0 0 0 0,0 0-1 0 0,0 0 6 0 0,0 0-3 0 0,0 0-14 0 0,-28 0-444 0 0,1 4 516 0 0,26-4-43 0 0,1 0-10 0 0,0 0-11 0 0,0 0-18 0 0,0 0-14 0 0,0 0-46 0 0,0 0-61 0 0,0 0-100 0 0,0 0-179 0 0,0 0-183 0 0,15 0-2578 0 0,-9 1-1932 0 0,-2 2-2550 0 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90 15403 0 0,'0'0'1246'0'0,"0"0"-405"0"0,0 0 6 0 0,0 0 104 0 0,0 0-21 0 0,0 0-166 0 0,0 0-272 0 0,0 0-185 0 0,0 0-123 0 0,0 0-26 0 0,0 0-16 0 0,0 0-52 0 0,-7 18-18 0 0,-43 118 38 0 0,46-129-111 0 0,1 1-1 0 0,1 0 1 0 0,-1 0 0 0 0,1 0 0 0 0,0 0 0 0 0,1 0-1 0 0,0 0 1 0 0,1 0 0 0 0,-1 1 0 0 0,1-1-1 0 0,1 0 1 0 0,0 1 0 0 0,0-1 0 0 0,1 0 0 0 0,-1 0-1 0 0,2 0 1 0 0,-1 0 0 0 0,1 0 0 0 0,1-1 0 0 0,-1 1-1 0 0,1-1 1 0 0,0 0 0 0 0,1 0 0 0 0,0 0-1 0 0,0-1 1 0 0,0 0 0 0 0,1 0 0 0 0,0 0 0 0 0,0 0-1 0 0,1-1 1 0 0,-1 0 0 0 0,1-1 0 0 0,3 2 1 0 0,-3-1 116 0 0,0-1 1 0 0,1 0-1 0 0,0-1 1 0 0,0 0-1 0 0,0 0 1 0 0,0-1-1 0 0,0 0 1 0 0,0 0-1 0 0,1-1 1 0 0,-1 0-1 0 0,1 0 1 0 0,-1-1 0 0 0,0 0-1 0 0,1-1 1 0 0,-1 0-1 0 0,1 0 1 0 0,-1 0-1 0 0,0-1 1 0 0,0-1-1 0 0,0 1 1 0 0,0-2-1 0 0,0 1 1 0 0,0-1-1 0 0,-1 0 1 0 0,0 0-1 0 0,1-1 1 0 0,-2 0-1 0 0,1 0 1 0 0,-1-1-1 0 0,1 1 1 0 0,-2-2-1 0 0,1 1 1 0 0,-1 0-1 0 0,0-1 1 0 0,0 0-1 0 0,0-1 1 0 0,-1 1-1 0 0,2-5-116 0 0,-3 1 31 0 0,-1 1 0 0 0,1-1-1 0 0,-1 1 1 0 0,-1-1 0 0 0,0 0-1 0 0,-1 0 1 0 0,0 1-1 0 0,-1-1 1 0 0,0 0 0 0 0,0 0-1 0 0,-1 1 1 0 0,0-1 0 0 0,-1 1-1 0 0,-1-1 1 0 0,1 1-1 0 0,-2 0 1 0 0,1 1 0 0 0,-1-1-1 0 0,-1 1 1 0 0,0 0 0 0 0,0 0-1 0 0,-1 0 1 0 0,0 1-1 0 0,0 0 1 0 0,-1 1 0 0 0,0-1-1 0 0,0 1 1 0 0,-7-3-31 0 0,9 5-110 0 0,-1 1 1 0 0,0 1-1 0 0,0-1 1 0 0,0 1-1 0 0,0 0 1 0 0,-1 1-1 0 0,1 0 0 0 0,-1 0 1 0 0,1 0-1 0 0,-1 1 1 0 0,0 0-1 0 0,1 1 1 0 0,-1 0-1 0 0,0 0 1 0 0,0 1-1 0 0,0-1 1 0 0,1 2-1 0 0,-6 0 110 0 0,-41 30-8993 0 0,44-19-2967 0 0</inkml:trace>
  <inkml:trace contextRef="#ctx0" brushRef="#br0" timeOffset="519.538">572 405 2128 0 0,'0'0'2366'0'0,"0"0"-612"0"0,0 0 164 0 0,0 0 288 0 0,0 0 57 0 0,0 0-188 0 0,0 0-356 0 0,0 0-284 0 0,0 0-183 0 0,0 0-152 0 0,0 0-159 0 0,0 0-141 0 0,0 0-99 0 0,1-1-67 0 0,171-209 3455 0 0,-125 156-3996 0 0,-32 36-260 0 0,-13 32-432 0 0,-31 113 406 0 0,29-122 204 0 0,0 0 1 0 0,0 0-1 0 0,1-1 1 0 0,0 1-1 0 0,0 0 1 0 0,0 0-1 0 0,1-1 1 0 0,-1 1-1 0 0,1-1 1 0 0,0 1-1 0 0,1-1 1 0 0,-1 0-1 0 0,1 0 1 0 0,0 0-1 0 0,0 0 0 0 0,0 0 1 0 0,0-1-1 0 0,1 1 1 0 0,-1-1-1 0 0,1 0 1 0 0,0 0-1 0 0,0 0 1 0 0,0 0-1 0 0,0-1 1 0 0,1 0-1 0 0,-1 0 1 0 0,0 0-1 0 0,1 0 1 0 0,0-1-1 0 0,-1 0 1 0 0,1 1-1 0 0,0-2 0 0 0,0 1 1 0 0,0-1-1 0 0,0 1 1 0 0,-1-1-1 0 0,1-1 1 0 0,0 1-1 0 0,0-1 1 0 0,1 0-12 0 0,2-1 91 0 0,-1-1 0 0 0,0 0 1 0 0,0 0-1 0 0,0-1 0 0 0,0 1 0 0 0,-1-1 1 0 0,1-1-1 0 0,-1 0 0 0 0,0 1 0 0 0,0-2 1 0 0,-1 1-1 0 0,1-1 0 0 0,-1 0 1 0 0,0 0-1 0 0,-1 0 0 0 0,4-7-91 0 0,1-3-5 0 0,0-1-1 0 0,-1 0 1 0 0,-1 0-1 0 0,-1 0 1 0 0,0-1-1 0 0,-1 0 1 0 0,-1 0 0 0 0,-1 0-1 0 0,0-1 1 0 0,-2 1-1 0 0,0-1 1 0 0,-1 0-1 0 0,-1-1 6 0 0,-12-5-2291 0 0,2 16-3402 0 0,3 5-6660 0 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4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68 817 21461 0 0,'0'0'864'0'0,"0"0"-632"0"0,0 0-72 0 0,0 0 144 0 0,0 0 96 0 0,0 0 48 0 0,0 0-160 0 0,0 0-136 0 0,0 0-96 0 0,0 0-120 0 0,0 0 32 0 0,0 0-72 0 0,0 0-112 0 0,-25 143-248 0 0,25-135-560 0 0,0-4-1953 0 0,0-1-9986 0 0</inkml:trace>
  <inkml:trace contextRef="#ctx0" brushRef="#br0" timeOffset="262.35">1 355 17708 0 0,'0'0'4313'0'0,"0"0"-3433"0"0,0 0-352 0 0,0 0-128 0 0,0 0-72 0 0,0 0-64 0 0,0 0-144 0 0,0 0-136 0 0,0 0-160 0 0,0 0-184 0 0,0 0-288 0 0,0 0-360 0 0,0 0-841 0 0,0 0-3088 0 0,17-173-7721 0 0</inkml:trace>
  <inkml:trace contextRef="#ctx0" brushRef="#br0" timeOffset="573.964">509 4 12371 0 0,'0'0'3366'0'0,"0"0"-1415"0"0,0 0-718 0 0,0 0-160 0 0,0 0-5 0 0,0 0-47 0 0,0 0-147 0 0,0 0-219 0 0,0 0-191 0 0,0 0-113 0 0,0 0-63 0 0,0 0-30 0 0,6-3 408 0 0,-3 615 1608 0 0,-13-284-2202 0 0,9-320 74 0 0,0 11-803 0 0,-7-27-1217 0 0,3-19-1446 0 0,4 17-189 0 0,1 1-3578 0 0,0 1-4245 0 0</inkml:trace>
  <inkml:trace contextRef="#ctx0" brushRef="#br0" timeOffset="840.453">193 671 12819 0 0,'0'0'3516'0'0,"0"0"-1618"0"0,0 0-651 0 0,0 0-60 0 0,0 0-52 0 0,0 0-127 0 0,0 0-241 0 0,0 0-270 0 0,0 0-131 0 0,0 0-30 0 0,0 0 52 0 0,0 0 71 0 0,0 0 14 0 0,23-1-26 0 0,125-2 294 0 0,153-28 445 0 0,-256 24-841 0 0,-9 1-1525 0 0,-11 4-5177 0 0,-25 2-3991 0 0</inkml:trace>
  <inkml:trace contextRef="#ctx0" brushRef="#br0" timeOffset="1103.258">989 717 15747 0 0,'0'0'907'0'0,"0"0"-343"0"0,0 0-60 0 0,0 0 138 0 0,0 0 94 0 0,0 0-4 0 0,0 0-109 0 0,0 0-156 0 0,0 0-122 0 0,0 0-90 0 0,0 0-34 0 0,0 0-33 0 0,0 0-44 0 0,6 34-21 0 0,16 104-35 0 0,-15-63-401 0 0,-7-75 267 0 0,-1 3-909 0 0,-2-2-4742 0 0,1-1-5145 0 0</inkml:trace>
  <inkml:trace contextRef="#ctx0" brushRef="#br0" timeOffset="1360.496">997 374 5097 0 0,'0'0'6650'0'0,"0"0"-5074"0"0,0 0-656 0 0,0 0-272 0 0,0 0-248 0 0,0 0-216 0 0,0 0-288 0 0,0 0-344 0 0,0 0-696 0 0,0 0-2041 0 0,0 0-7409 0 0</inkml:trace>
  <inkml:trace contextRef="#ctx0" brushRef="#br0" timeOffset="2843.261">976 355 4105 0 0,'0'0'2779'0'0,"0"0"-384"0"0,0 0-134 0 0,0 0-47 0 0,0 0-219 0 0,0 0-324 0 0,0 0-358 0 0,0 0-282 0 0,0 0-207 0 0,0 0-175 0 0,0 0-117 0 0,0 0-110 0 0,0 0-90 0 0,-10 1 406 0 0,42-6 792 0 0,-24 3-864 0 0,-16 4 624 0 0,-37 10-898 0 0,44-12-373 0 0,-2 0-588 0 0,-6 0-1945 0 0,6 0-3494 0 0,3 0-5458 0 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2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47 192 7618 0 0,'0'0'2558'0'0,"0"0"-571"0"0,0 0-587 0 0,0 0-180 0 0,0 0 80 0 0,0 0-33 0 0,0 0-173 0 0,0 0-278 0 0,0 0-313 0 0,0 0-244 0 0,0 0-137 0 0,0 0-34 0 0,0 0 34 0 0,4 8 103 0 0,42 119 1041 0 0,-33-43-953 0 0,-4 1 0 0 0,-3 1 1 0 0,-4-1-1 0 0,-4 3-313 0 0,3-77 57 0 0,-1 1-1 0 0,-1-1 0 0 0,0 1 0 0 0,-1-1 1 0 0,0 1-1 0 0,-1-1 0 0 0,0 0 0 0 0,-1 0 0 0 0,0 0 1 0 0,-1-1-1 0 0,0 1 0 0 0,0-1 0 0 0,-1 0 1 0 0,0 0-1 0 0,-1-1 0 0 0,0 0 0 0 0,-2 1-56 0 0,9-10 31 0 0,-1 1 0 0 0,0 0-1 0 0,0-1 1 0 0,1 1-1 0 0,-1 0 1 0 0,0-1 0 0 0,0 1-1 0 0,0-1 1 0 0,0 1 0 0 0,0-1-1 0 0,0 1 1 0 0,0-1-1 0 0,0 0 1 0 0,0 1 0 0 0,0-1-1 0 0,0 0 1 0 0,0 0-1 0 0,0 0 1 0 0,0 0 0 0 0,0 0-1 0 0,0 0 1 0 0,0 0-1 0 0,0 0 1 0 0,0 0 0 0 0,0-1-1 0 0,0 1 1 0 0,0 0-1 0 0,0-1 1 0 0,0 1 0 0 0,0 0-1 0 0,0-1 1 0 0,0 0-1 0 0,0 1 1 0 0,0-1 0 0 0,1 1-1 0 0,-1-1 1 0 0,0 0-1 0 0,0 0 1 0 0,1 1 0 0 0,-1-1-1 0 0,0 0 1 0 0,1 0-1 0 0,-1 0 1 0 0,1 0 0 0 0,-1 0-1 0 0,1 0 1 0 0,0 1-1 0 0,-1-1 1 0 0,1 0 0 0 0,0-1-31 0 0,-13-57 344 0 0,12 51-306 0 0,1-25-17 0 0,1 1 0 0 0,1-1 1 0 0,2 1-1 0 0,1-1 0 0 0,1 1 0 0 0,2 1 0 0 0,2-1 1 0 0,0 1-1 0 0,2 1 0 0 0,2 0 0 0 0,0 1 1 0 0,3 0-22 0 0,2-9 1 0 0,1 1 1 0 0,3 1-1 0 0,0 0 0 0 0,3 2 1 0 0,1 1-1 0 0,1 2 1 0 0,1 0-1 0 0,2 2 1 0 0,1 1-1 0 0,2 2 1 0 0,31-19-2 0 0,20 10 10 0 0,-82 35-8 0 0,0-1 1 0 0,-1 1 0 0 0,1-1-1 0 0,0 1 1 0 0,0 0 0 0 0,-1 0-1 0 0,1 0 1 0 0,0 0 0 0 0,0 1-1 0 0,-1-1 1 0 0,1 1-1 0 0,0 0 1 0 0,-1-1 0 0 0,1 1-1 0 0,0 0 1 0 0,-1 1 0 0 0,1-1-1 0 0,-1 0 1 0 0,0 1 0 0 0,1-1-1 0 0,-1 1 1 0 0,0 0-1 0 0,0 0 1 0 0,0 0 0 0 0,0 0-1 0 0,-1 0 1 0 0,1 0 0 0 0,0 0-1 0 0,-1 1 1 0 0,1-1 0 0 0,0 2-3 0 0,2 11 31 0 0,0 0 1 0 0,-1-1 0 0 0,-1 1 0 0 0,0 0-1 0 0,-1 1 1 0 0,0-1 0 0 0,-2 0 0 0 0,0 0-1 0 0,0 0 1 0 0,-1 0 0 0 0,-1 0 0 0 0,-1 0-1 0 0,0-1 1 0 0,-1 1 0 0 0,0-1 0 0 0,-4 5-32 0 0,-5 10 84 0 0,-1-1 1 0 0,-2 0-1 0 0,0 0 1 0 0,-2-2-1 0 0,-20 21-84 0 0,-74 48 186 0 0,108-92-224 0 0,0 1 1 0 0,1-1-1 0 0,-1 0 0 0 0,-1-1 1 0 0,1 1-1 0 0,0-1 0 0 0,0 0 1 0 0,-1 0-1 0 0,0-1 0 0 0,1 0 1 0 0,-1 0-1 0 0,0 0 1 0 0,1-1-1 0 0,-1 1 0 0 0,0-1 1 0 0,0-1-1 0 0,1 1 0 0 0,-1-1 1 0 0,0 0-1 0 0,1 0 0 0 0,-1-1 1 0 0,1 1-1 0 0,-1-1 0 0 0,1-1 1 0 0,0 1-1 0 0,0-1 0 0 0,0 0 1 0 0,0 0-1 0 0,0 0 1 0 0,1-1-1 0 0,-4-2 38 0 0,4-44-3072 0 0,16 20-4452 0 0,-3 17-3870 0 0</inkml:trace>
  <inkml:trace contextRef="#ctx0" brushRef="#br0" timeOffset="377.594">970 177 11186 0 0,'0'0'3865'0'0,"0"0"-2059"0"0,0 0-795 0 0,0 0-72 0 0,0 0-3 0 0,0 0-72 0 0,0 0-128 0 0,0 0-157 0 0,0 0-120 0 0,0 0-98 0 0,0 0-85 0 0,0 0-66 0 0,0 0-57 0 0,-26 15-45 0 0,-79 50-29 0 0,103-64-77 0 0,0 0 0 0 0,0 0 1 0 0,0 0-1 0 0,0 0 0 0 0,0 0 1 0 0,1 0-1 0 0,-1 0 0 0 0,0 1 0 0 0,1-1 1 0 0,-1 1-1 0 0,1-1 0 0 0,-1 1 1 0 0,1-1-1 0 0,0 1 0 0 0,0 0 1 0 0,0 0-1 0 0,0 0 0 0 0,0 0 0 0 0,0-1 1 0 0,0 1-1 0 0,1 0 0 0 0,-1 0 1 0 0,1 1-1 0 0,-1-1 0 0 0,1 0 1 0 0,0 0-1 0 0,0 1-2 0 0,0 6 7 0 0,-2-2-4 0 0,1-1 0 0 0,0 1-1 0 0,1 0 1 0 0,-1 0 0 0 0,1-1-1 0 0,0 1 1 0 0,1 0 0 0 0,0 0 0 0 0,0-1-1 0 0,0 1 1 0 0,1 0 0 0 0,0-1-1 0 0,0 1 1 0 0,1-1 0 0 0,0 0 0 0 0,0 0-1 0 0,0 0 1 0 0,1 0 0 0 0,0-1 0 0 0,0 1-1 0 0,0-1 1 0 0,1 0 0 0 0,4 4-3 0 0,1-4 69 0 0,0 1 1 0 0,1-2 0 0 0,0 1-1 0 0,0-1 1 0 0,1-1 0 0 0,-1 0-1 0 0,1-1 1 0 0,-1 0-1 0 0,1 0 1 0 0,0-2 0 0 0,-1 1-1 0 0,1-1 1 0 0,0-1 0 0 0,8-1-70 0 0,-9 0 81 0 0,-1 0-1 0 0,1 0 1 0 0,-1-1 0 0 0,0-1 0 0 0,0 0 0 0 0,0 0 0 0 0,0 0 0 0 0,-1-2 0 0 0,1 1 0 0 0,-1-1 0 0 0,0 0 0 0 0,-1-1 0 0 0,0 0 0 0 0,0 0 0 0 0,0-1-1 0 0,-1 0 1 0 0,0 0 0 0 0,-1-1 0 0 0,0 0 0 0 0,0 0 0 0 0,-1 0 0 0 0,0-1 0 0 0,-1 0 0 0 0,0 0 0 0 0,0 0 0 0 0,-1 0 0 0 0,0-1 0 0 0,-1 1-1 0 0,0-1 1 0 0,-1 0 0 0 0,0 0 0 0 0,-1 1 0 0 0,0-1 0 0 0,-1 0 0 0 0,0 0 0 0 0,0 1 0 0 0,-1-1 0 0 0,-1 1 0 0 0,0-1 0 0 0,0 1 0 0 0,-1 0 0 0 0,0 0-1 0 0,-1 0 1 0 0,-1-1-81 0 0,1 2-44 0 0,-1-1-1 0 0,0 1 1 0 0,-1 1-1 0 0,0-1 1 0 0,0 1-1 0 0,0 1 1 0 0,-1-1-1 0 0,-1 1 1 0 0,1 1-1 0 0,-1-1 1 0 0,0 1-1 0 0,-1 1 1 0 0,1 0-1 0 0,-1 0 1 0 0,0 1-1 0 0,0 0 1 0 0,0 1-1 0 0,-1 0 1 0 0,1 0-1 0 0,-1 2 1 0 0,0-1-1 0 0,0 1 1 0 0,1 0-1 0 0,-1 1 1 0 0,0 1-1 0 0,0 0 0 0 0,0 0 1 0 0,1 1-1 0 0,-6 1 45 0 0,-65 60-2555 0 0,60-36-1449 0 0,4 0-4578 0 0,8-10-3221 0 0</inkml:trace>
  <inkml:trace contextRef="#ctx0" brushRef="#br0" timeOffset="943.548">1717 80 12179 0 0,'0'0'1816'0'0,"0"0"-296"0"0,0 0-81 0 0,0 0 67 0 0,0 0-80 0 0,0 0-217 0 0,0 0-261 0 0,0 0-237 0 0,0 0-164 0 0,0 0-106 0 0,0 0-79 0 0,0 0-46 0 0,0 0-43 0 0,-5-2-13 0 0,3 1-221 0 0,0 1 0 0 0,0-1 1 0 0,0 0-1 0 0,0 1 0 0 0,0 0 0 0 0,0-1 0 0 0,0 1 0 0 0,0 0 0 0 0,0 0 0 0 0,0 0 0 0 0,0 0 0 0 0,0 0 0 0 0,0 0 0 0 0,0 1 0 0 0,1-1 0 0 0,-1 1 0 0 0,0-1 0 0 0,0 1 1 0 0,0 0-1 0 0,0-1 0 0 0,0 1 0 0 0,1 0 0 0 0,-1 1 0 0 0,-1-1-39 0 0,-81 47 867 0 0,-14 5-606 0 0,98-52-267 0 0,0 0 1 0 0,0 0-1 0 0,0 0 0 0 0,0 0 0 0 0,0 1 1 0 0,1-1-1 0 0,-1 0 0 0 0,0 0 0 0 0,1 0 1 0 0,-1 0-1 0 0,1 0 0 0 0,-1 0 1 0 0,1 0-1 0 0,-1 0 0 0 0,1 0 0 0 0,0 0 1 0 0,0 0-1 0 0,-1 0 0 0 0,1-1 0 0 0,0 1 1 0 0,0 0-1 0 0,0 0 0 0 0,0-1 0 0 0,0 1 1 0 0,0 0-1 0 0,0-1 0 0 0,0 1 1 0 0,0-1-1 0 0,0 0 0 0 0,0 1 0 0 0,0-1 1 0 0,0 0-1 0 0,1 0 0 0 0,-1 1 0 0 0,0-1 1 0 0,0 0-1 0 0,0 0 0 0 0,0 0 0 0 0,1-1 1 0 0,-1 1 5 0 0,144 58 112 0 0,-141-57-106 0 0,0 0 0 0 0,0 1 1 0 0,0 0-1 0 0,-1-1 0 0 0,1 1 1 0 0,0 0-1 0 0,-1 1 0 0 0,1-1 1 0 0,-1 1-1 0 0,0-1 1 0 0,0 1-1 0 0,0 0 0 0 0,0 0 1 0 0,-1 1-1 0 0,1-1 0 0 0,-1 0 1 0 0,0 1-1 0 0,0-1 0 0 0,0 1 1 0 0,0 0-1 0 0,-1 0 0 0 0,1 0 1 0 0,-1 0-1 0 0,0 0 0 0 0,0 0 1 0 0,0 0-1 0 0,-1 0 0 0 0,0 0 1 0 0,0 0-1 0 0,0 1 0 0 0,0-1 1 0 0,0 0-1 0 0,-1 0 0 0 0,0 0 1 0 0,0 0-1 0 0,0 0 0 0 0,-1 3-6 0 0,-9 7 37 0 0,1 0 0 0 0,-2-1-1 0 0,0-1 1 0 0,-1 0-1 0 0,0 0 1 0 0,-1-1 0 0 0,0-1-1 0 0,0-1 1 0 0,-6 3-37 0 0,-4 4 15 0 0,0-1 0 0 0,-2-1 0 0 0,0-1 0 0 0,0-1 0 0 0,-1-1 1 0 0,-8 0-16 0 0,35-11-13 0 0,1 0 0 0 0,-1 0 0 0 0,0 0 0 0 0,1 0 0 0 0,-1 0 0 0 0,0-1 0 0 0,1 1 0 0 0,-1 0 1 0 0,0 0-1 0 0,0 0 0 0 0,1-1 0 0 0,-1 1 0 0 0,0 0 0 0 0,0 0 0 0 0,1-1 0 0 0,-1 1 0 0 0,0 0 1 0 0,0-1-1 0 0,0 1 0 0 0,0 0 0 0 0,1-1 0 0 0,-1 1 0 0 0,0 0 0 0 0,0-1 0 0 0,0 1 1 0 0,0 0-1 0 0,0-1 0 0 0,0 1 0 0 0,0 0 0 0 0,0-1 0 0 0,0 1 0 0 0,0-1 0 0 0,0 1 0 0 0,0 0 1 0 0,0-1-1 0 0,0 1 0 0 0,-1 0 0 0 0,1-1 0 0 0,0 1 0 0 0,0 0 0 0 0,0 0 0 0 0,0-1 0 0 0,-1 1 1 0 0,1 0-1 0 0,0-1 0 0 0,0 1 0 0 0,0 0 0 0 0,-1 0 0 0 0,1-1 0 0 0,0 1 0 0 0,-1 0 0 0 0,1 0 1 0 0,0 0-1 0 0,0-1 0 0 0,-1 1 0 0 0,1 0 0 0 0,0 0 0 0 0,-1 0 0 0 0,1 0 0 0 0,0 0 0 0 0,-1 0 1 0 0,1 0-1 0 0,0 0 0 0 0,-1 0 13 0 0,22-26-636 0 0,-20 26 623 0 0,55-49-3351 0 0,-40 36-143 0 0,-4 2-5151 0 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48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438 200 5417 0 0,'0'0'1376'0'0,"0"0"67"0"0,0 0 186 0 0,0 0 192 0 0,0 0 24 0 0,0 0-166 0 0,0 0-239 0 0,0 0-240 0 0,0 0-199 0 0,0 0-162 0 0,0 0-151 0 0,-15-3-103 0 0,-48-6-23 0 0,6 24 748 0 0,45-7-1013 0 0,-8-2-108 0 0,1 2 1 0 0,0 0 0 0 0,1 1 0 0 0,0 1-1 0 0,0 1 1 0 0,1 1 0 0 0,1 0 0 0 0,0 1-1 0 0,1 0 1 0 0,0 2 0 0 0,1 0 0 0 0,0 0 0 0 0,1 1-1 0 0,1 1 1 0 0,1 0 0 0 0,1 1 0 0 0,-5 10-190 0 0,13-22 12 0 0,0 1 0 0 0,0 0 0 0 0,0 0-1 0 0,1 0 1 0 0,1 0 0 0 0,-1 0 0 0 0,1 0 0 0 0,0 0 0 0 0,0 0 0 0 0,1 0 0 0 0,0 0 0 0 0,1 0 0 0 0,-1 0 0 0 0,1-1 0 0 0,1 1 0 0 0,-1 0 0 0 0,1-1 0 0 0,0 1 0 0 0,0-1 0 0 0,1 0 0 0 0,0 0 0 0 0,0-1 0 0 0,0 1 0 0 0,1-1 0 0 0,0 0 0 0 0,0 0 0 0 0,0 0 0 0 0,1-1 0 0 0,-1 1 0 0 0,1-2-1 0 0,0 1 1 0 0,1 0 0 0 0,-1-1 0 0 0,3 1-12 0 0,8 2-90 0 0,0-1 0 0 0,1 0-1 0 0,-1-1 1 0 0,1-1-1 0 0,0-1 1 0 0,0 0-1 0 0,-1-1 1 0 0,1-1 0 0 0,0-1-1 0 0,4-1 91 0 0,46-17-2243 0 0,-24-1-4532 0 0,-26 12 719 0 0,-3 0-4730 0 0</inkml:trace>
  <inkml:trace contextRef="#ctx0" brushRef="#br0" timeOffset="303.409">775 314 9586 0 0,'0'0'1366'0'0,"0"0"-31"0"0,0 0 48 0 0,0 0 29 0 0,0 0-140 0 0,0 0-262 0 0,0 0-239 0 0,0 0-175 0 0,0 0-111 0 0,-31 29-73 0 0,-97 94-54 0 0,76-58 92 0 0,48-53-336 0 0,1-8-78 0 0,1 0 0 0 0,0-1-1 0 0,0 1 1 0 0,0 0 0 0 0,0 0 0 0 0,1 1 0 0 0,-1-1 0 0 0,1 0 0 0 0,0 0 0 0 0,0 1 0 0 0,1-1 0 0 0,-1 1 0 0 0,1-1 0 0 0,0 1-1 0 0,0-1 1 0 0,1 0 0 0 0,-1 1 0 0 0,1-1 0 0 0,0 0 0 0 0,0 1 0 0 0,1-1 0 0 0,-1 0 0 0 0,1 0 0 0 0,0 0 0 0 0,0 0-1 0 0,0 0 1 0 0,1 0 0 0 0,-1-1 0 0 0,1 1 0 0 0,0-1 0 0 0,0 1 0 0 0,0-1 0 0 0,0 0 0 0 0,1 0 0 0 0,-1-1 0 0 0,1 1 0 0 0,-1-1-1 0 0,1 0 1 0 0,0 0 0 0 0,0 0 0 0 0,0 0 0 0 0,3 0-36 0 0,1 0 146 0 0,0-1 0 0 0,0 0 0 0 0,0 0-1 0 0,0-1 1 0 0,1 0 0 0 0,-1-1 0 0 0,0 1 0 0 0,0-2 0 0 0,0 1 0 0 0,0-1-1 0 0,-1 0 1 0 0,1-1 0 0 0,0 0 0 0 0,-1 0 0 0 0,0 0 0 0 0,1-1-1 0 0,-1 0 1 0 0,-1-1 0 0 0,1 0 0 0 0,-1 0 0 0 0,0 0 0 0 0,4-5-146 0 0,-1 2 64 0 0,0-2 0 0 0,0 0 0 0 0,-2 0 0 0 0,1 0 0 0 0,-1-1 0 0 0,-1 0 0 0 0,0 0 0 0 0,0-1 0 0 0,-1 0 1 0 0,0 1-1 0 0,-1-2 0 0 0,-1 1 0 0 0,0-1 0 0 0,-1 1 0 0 0,0-1 0 0 0,-1 0 0 0 0,0 1 0 0 0,-1-1 0 0 0,0 0 0 0 0,-1 0 0 0 0,-2-7-64 0 0,2 16-51 0 0,-1 1 1 0 0,1-1-1 0 0,-1 0 0 0 0,0 1 0 0 0,0-1 0 0 0,0 1 0 0 0,-1-1 0 0 0,1 1 0 0 0,-1 0 0 0 0,0 0 1 0 0,0 0-1 0 0,0 1 0 0 0,0-1 0 0 0,0 1 0 0 0,-1-1 0 0 0,1 1 0 0 0,-1 0 0 0 0,1 1 0 0 0,-1-1 1 0 0,0 0-1 0 0,1 1 0 0 0,-1 0 0 0 0,0 0 0 0 0,0 0 51 0 0,-30-1-3582 0 0,2 12-4587 0 0,18-2-3343 0 0</inkml:trace>
  <inkml:trace contextRef="#ctx0" brushRef="#br0" timeOffset="784.348">968 667 4889 0 0,'0'0'5783'0'0,"0"0"-3029"0"0,0 0-911 0 0,0 0-78 0 0,0 0-220 0 0,0 0-322 0 0,0 0-305 0 0,0 0-239 0 0,0 0-103 0 0,0 0-41 0 0,0 0-39 0 0,0 0-44 0 0,0 0-53 0 0,16-22-31 0 0,75-107 255 0 0,26-10 150 0 0,-114 136-650 0 0,-3 3-145 0 0,0 1 1 0 0,0-1-1 0 0,0 0 1 0 0,0 0 0 0 0,0 1-1 0 0,0-1 1 0 0,0 0 0 0 0,0 0-1 0 0,0 1 1 0 0,0-1-1 0 0,0 0 1 0 0,0 0 0 0 0,0 1-1 0 0,0-1 1 0 0,0 0-1 0 0,0 0 1 0 0,1 1 0 0 0,-1-1-1 0 0,0 0 1 0 0,0 0 0 0 0,0 0-1 0 0,0 1 1 0 0,0-1-1 0 0,1 0 1 0 0,-1 0 0 0 0,0 0-1 0 0,0 0 1 0 0,0 1-1 0 0,0-1 1 0 0,1 0 0 0 0,-1 0-1 0 0,0 0 1 0 0,0 0 0 0 0,1 0-1 0 0,-1 0 1 0 0,0 1-1 0 0,0-1 1 0 0,1 0 0 0 0,-1 0-1 0 0,0 0 1 0 0,0 0-1 0 0,1 0 1 0 0,-1 0 0 0 0,0 0-1 0 0,0 0 1 0 0,1 0 21 0 0,-23 137-60 0 0,23-132 72 0 0,0 0 1 0 0,1 0-1 0 0,0-1 0 0 0,0 1 0 0 0,0 0 1 0 0,0-1-1 0 0,1 1 0 0 0,-1-1 0 0 0,1 0 1 0 0,0 0-1 0 0,0 0 0 0 0,1-1 1 0 0,-1 1-1 0 0,1-1 0 0 0,0 1 0 0 0,0-1 1 0 0,0 0-1 0 0,0-1 0 0 0,1 1 1 0 0,-1-1-1 0 0,1 0 0 0 0,-1 0 0 0 0,1 0 1 0 0,0-1-1 0 0,0 1 0 0 0,-1-1 0 0 0,1 0 1 0 0,0-1-1 0 0,2 1-12 0 0,1-1 134 0 0,0 0 1 0 0,-1 0-1 0 0,1-1 0 0 0,0 0 0 0 0,0 0 1 0 0,-1 0-1 0 0,1-1 0 0 0,-1-1 0 0 0,0 1 1 0 0,1-1-1 0 0,-1 0 0 0 0,-1-1 1 0 0,1 0-1 0 0,0 0 0 0 0,-1 0 0 0 0,0-1 1 0 0,0 0-1 0 0,0 0 0 0 0,2-4-134 0 0,9-10 196 0 0,-1-2 0 0 0,-1 0-1 0 0,-1-1 1 0 0,-1 0 0 0 0,-2-1-1 0 0,0-1 1 0 0,6-17-196 0 0,-15-5-442 0 0,-15 36-8073 0 0,10 10-3367 0 0</inkml:trace>
  <inkml:trace contextRef="#ctx0" brushRef="#br0" timeOffset="1251.591">2014 262 18084 0 0,'0'0'888'0'0,"0"0"-136"0"0,0 0 72 0 0,0 0 83 0 0,0 0-44 0 0,0 0-183 0 0,0 0-154 0 0,0 0-141 0 0,0 0-98 0 0,0 0-67 0 0,0 0-75 0 0,0 0-65 0 0,0 0-26 0 0,-17 0-4 0 0,-54 1-15 0 0,0 26 58 0 0,58-17-89 0 0,12-10-11 0 0,0 1 0 0 0,0 0 0 0 0,-1-1 0 0 0,1 1-1 0 0,0 0 1 0 0,0 0 0 0 0,1 0 0 0 0,-1 0 0 0 0,0 0-1 0 0,0 0 1 0 0,0 0 0 0 0,1 0 0 0 0,-1 0 0 0 0,0 0-1 0 0,1 0 1 0 0,-1 1 0 0 0,1-1 0 0 0,0 0 0 0 0,-1 0-1 0 0,1 1 1 0 0,0-1 0 0 0,0 0 0 0 0,0 1 0 0 0,-1-1 0 0 0,1 0-1 0 0,1 1 1 0 0,-1-1 0 0 0,0 0 0 0 0,0 0 0 0 0,0 1-1 0 0,1-1 1 0 0,-1 0 0 0 0,1 0 0 0 0,-1 1 0 0 0,1-1-1 0 0,-1 0 1 0 0,1 0 0 0 0,0 0 0 0 0,-1 0 0 0 0,1 0-1 0 0,0 0 1 0 0,0 0 0 0 0,0 0 0 0 0,0 0 0 0 0,0 0 0 0 0,0 0-1 0 0,0-1 1 0 0,0 1 0 0 0,0 0 0 0 0,0-1 0 0 0,1 1 7 0 0,21 9 41 0 0,-15-8 1 0 0,-1 1-1 0 0,0 0 0 0 0,0 0 1 0 0,0 0-1 0 0,0 1 0 0 0,0 0 1 0 0,-1 1-1 0 0,0 0 0 0 0,0 0 0 0 0,0 0 1 0 0,-1 0-1 0 0,4 5-41 0 0,-4 70 1142 0 0,-8-70-1052 0 0,-1-1 0 0 0,0 0 1 0 0,0 0-1 0 0,-1 0 0 0 0,0 0 1 0 0,0-1-1 0 0,-1 0 0 0 0,-1 0 1 0 0,1 0-1 0 0,-1-1 0 0 0,0 0 1 0 0,-1 0-1 0 0,1-1 0 0 0,-1 0 1 0 0,-2 0-91 0 0,-7 8 36 0 0,-62 41 20 0 0,11-43-2774 0 0,61-17-2716 0 0,6 3 439 0 0,-1 1-6622 0 0</inkml:trace>
  <inkml:trace contextRef="#ctx0" brushRef="#br0" timeOffset="1568.581">2384 1 18540 0 0,'0'0'1206'0'0,"0"0"-302"0"0,0 0-67 0 0,0 0 70 0 0,0 0-8 0 0,0 0-83 0 0,0 0-92 0 0,0 0-65 0 0,0 0-28 0 0,0 0-60 0 0,0 0-90 0 0,0 0-86 0 0,0 0-71 0 0,7 25-48 0 0,21 83-35 0 0,-21 5 240 0 0,-27 133 21 0 0,-3-94-708 0 0,22-152 51 0 0,1-1 0 0 0,0 1 0 0 0,0 0 0 0 0,0-1 1 0 0,-1 1-1 0 0,1 0 0 0 0,0-1 0 0 0,0 1 0 0 0,-1 0 1 0 0,1-1-1 0 0,0 1 0 0 0,0 0 0 0 0,-1 0 1 0 0,1-1-1 0 0,0 1 0 0 0,-1 0 0 0 0,1 0 0 0 0,0 0 1 0 0,-1 0-1 0 0,1-1 0 0 0,-1 1 0 0 0,1 0 0 0 0,0 0 1 0 0,-1 0-1 0 0,1 0 0 0 0,-1 0 0 0 0,1 0 0 0 0,0 0 1 0 0,-1 0-1 0 0,1 0 0 0 0,-1 0 0 0 0,1 0 0 0 0,0 0 1 0 0,-1 0-1 0 0,1 0 0 0 0,0 1 0 0 0,-1-1 1 0 0,1 0-1 0 0,0 0 0 0 0,-1 0 0 0 0,1 1 0 0 0,0-1 1 0 0,-1 0-1 0 0,1 0 155 0 0,-5-13-4775 0 0,2 5-1221 0 0,1 0-5610 0 0</inkml:trace>
  <inkml:trace contextRef="#ctx0" brushRef="#br0" timeOffset="1810.539">2167 317 12739 0 0,'0'0'2420'0'0,"0"0"-778"0"0,0 0-298 0 0,0 0-62 0 0,0 0-146 0 0,0 0-228 0 0,0 0-201 0 0,0 0-77 0 0,0 0 15 0 0,0 0 74 0 0,0 0 32 0 0,0 0-54 0 0,16 3-93 0 0,119 9 679 0 0,132-8-672 0 0,-207 13-1964 0 0,-40-2-7247 0 0,-16-10-3716 0 0</inkml:trace>
  <inkml:trace contextRef="#ctx0" brushRef="#br0" timeOffset="2067.497">2831 605 23349 0 0,'0'0'840'0'0,"0"0"-417"0"0,0 0-78 0 0,0 0 137 0 0,0 0 66 0 0,0 0-21 0 0,0 0-109 0 0,0 0-128 0 0,0 0-63 0 0,0 0-38 0 0,0 0-50 0 0,0 0-63 0 0,0 0-26 0 0,1 7-36 0 0,2 36-152 0 0,-8-36-1125 0 0,4-6-1934 0 0,0 0-3573 0 0,1 2-5810 0 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0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1 197 2008 0 0,'0'0'1309'0'0,"0"0"-157"0"0,0 0-92 0 0,0 0-24 0 0,0 0 98 0 0,0 0 129 0 0,0 0 43 0 0,0 0-97 0 0,0 0-234 0 0,0 0-228 0 0,0 0-135 0 0,0-9 847 0 0,42 14 1210 0 0,-16-3-2244 0 0,-1 0 0 0 0,0-2 1 0 0,1-1-1 0 0,-1 0 1 0 0,0-2-1 0 0,0-1 0 0 0,0-1 1 0 0,0-2-1 0 0,9-3-425 0 0,15-11 407 0 0,-1-3 0 0 0,0-1 0 0 0,-2-2 0 0 0,30-25-407 0 0,-52 36 221 0 0,-24 16-202 0 0,0 1 0 0 0,-1-1 0 0 0,1 1 1 0 0,0-1-1 0 0,-1 1 0 0 0,1-1 0 0 0,0 1 1 0 0,-1-1-1 0 0,1 1 0 0 0,0-1 0 0 0,0 1 1 0 0,0-1-1 0 0,0 1 0 0 0,0 0 1 0 0,0-1-1 0 0,-1 1 0 0 0,1-1 0 0 0,0 1 1 0 0,1 0-1 0 0,-1-1 0 0 0,0 1 0 0 0,0-1 1 0 0,0 1-1 0 0,0-1 0 0 0,0 1 0 0 0,1 0 1 0 0,-1-1-1 0 0,0 1 0 0 0,0-1 0 0 0,1 1 1 0 0,-1-1-1 0 0,0 1 0 0 0,1-1 0 0 0,-1 1 1 0 0,0-1-1 0 0,1 0 0 0 0,-1 1 0 0 0,1-1 1 0 0,-1 0-1 0 0,1 1 0 0 0,-1-1 0 0 0,1 0 1 0 0,-1 1-1 0 0,1-1 0 0 0,-1 0 0 0 0,1 0 1 0 0,0 0-1 0 0,-1 1 0 0 0,1-1 0 0 0,-1 0 1 0 0,1 0-1 0 0,-1 0 0 0 0,1 0 0 0 0,0 0 1 0 0,-1 0-1 0 0,1 0 0 0 0,-1 0 0 0 0,1 0 1 0 0,0-1-1 0 0,-1 1 0 0 0,1 0 0 0 0,-1 0 1 0 0,1 0-1 0 0,-1-1 0 0 0,1 1 0 0 0,-1 0 1 0 0,1-1-1 0 0,-1 1 0 0 0,1 0-19 0 0,-2 11-89 0 0,2 54 263 0 0,0 26 67 0 0,-3 0 1 0 0,-4 0-1 0 0,-4 0 1 0 0,-9 31-242 0 0,-123 381 556 0 0,83-276-333 0 0,62-198-293 0 0,-3-29 70 0 0,0 0-22 0 0,12-32-2767 0 0,-7 12-1088 0 0,-1 7-2687 0 0,-4 8-4736 0 0</inkml:trace>
  <inkml:trace contextRef="#ctx0" brushRef="#br0" timeOffset="312.592">47 822 14939 0 0,'0'0'1222'0'0,"0"0"-502"0"0,0 0-219 0 0,0 0 286 0 0,0 0 348 0 0,0 0 204 0 0,0 0-13 0 0,33-8-218 0 0,107-24-240 0 0,269-30 1638 0 0,-256 44-2319 0 0,-36 3-547 0 0,-109 13 780 0 0,-6 1-2456 0 0,1 0-5549 0 0,-3 1-3899 0 0</inkml:trace>
  <inkml:trace contextRef="#ctx0" brushRef="#br0" timeOffset="767.273">1344 764 9522 0 0,'0'0'2447'0'0,"0"0"-540"0"0,0 0-353 0 0,0 0-130 0 0,0 0-141 0 0,0 0-239 0 0,0 0-267 0 0,0 0-228 0 0,0 0-150 0 0,0 0-76 0 0,0 0-49 0 0,0 0-31 0 0,0 0-24 0 0,-31 24-43 0 0,-96 78-46 0 0,70-40 17 0 0,50-49-119 0 0,0-1-15 0 0,1 1 0 0 0,0 1 0 0 0,1-1 1 0 0,0 1-1 0 0,1 0 0 0 0,0 0 0 0 0,2 0 0 0 0,-1 0 0 0 0,2 0 0 0 0,0 2-13 0 0,0-11 17 0 0,1-1 0 0 0,0 1 0 0 0,1-1 0 0 0,-1 0 0 0 0,1 1 0 0 0,0-1 0 0 0,0 0 0 0 0,0 0 0 0 0,0 0 0 0 0,1 1-1 0 0,0-1 1 0 0,0 0 0 0 0,0-1 0 0 0,0 1 0 0 0,0 0 0 0 0,1-1 0 0 0,0 1 0 0 0,0-1 0 0 0,0 0 0 0 0,0 0 0 0 0,0 0 0 0 0,0 0 0 0 0,1-1 0 0 0,0 1 0 0 0,-1-1-1 0 0,1 0 1 0 0,0 0 0 0 0,0 0 0 0 0,0-1 0 0 0,0 1 0 0 0,1-1 0 0 0,-1 0 0 0 0,0 0 0 0 0,4 0-17 0 0,0 1 130 0 0,0-1 1 0 0,0 0 0 0 0,0 0-1 0 0,0 0 1 0 0,0-1-1 0 0,0-1 1 0 0,0 1-1 0 0,1-1 1 0 0,-1-1-1 0 0,-1 1 1 0 0,1-1-1 0 0,0-1 1 0 0,0 0-1 0 0,-1 0 1 0 0,0 0 0 0 0,1-1-1 0 0,4-3-130 0 0,2-2 69 0 0,0 0 0 0 0,0-1 0 0 0,-1-1-1 0 0,0 0 1 0 0,-1-1 0 0 0,0-1 0 0 0,-1 0 0 0 0,0 0 0 0 0,-2-1 0 0 0,1 0-1 0 0,-1-1 1 0 0,-1 0 0 0 0,-1 0 0 0 0,0-1 0 0 0,-1 0 0 0 0,-1 0-1 0 0,0 0 1 0 0,-1-1 0 0 0,-1 0 0 0 0,0 0 0 0 0,-2 1 0 0 0,0-2 0 0 0,-1 1-1 0 0,0 0-68 0 0,-2 12-104 0 0,0 1-1 0 0,-1-1 0 0 0,1 0 1 0 0,-1 1-1 0 0,0 0 0 0 0,-1-1 1 0 0,1 1-1 0 0,-1 1 0 0 0,1-1 1 0 0,-1 0-1 0 0,0 1 0 0 0,-1 0 1 0 0,1 0-1 0 0,0 0 0 0 0,-1 0 1 0 0,0 1-1 0 0,0 0 0 0 0,1 0 1 0 0,-1 0-1 0 0,-1 0 0 0 0,1 1 1 0 0,0 0-1 0 0,0 0 0 0 0,0 0 1 0 0,-1 1-1 0 0,1 0 0 0 0,0 0 1 0 0,0 0-1 0 0,-1 0 0 0 0,1 1 1 0 0,0 0-1 0 0,0 0 0 0 0,0 1 1 0 0,0-1-1 0 0,0 1 0 0 0,0 0 1 0 0,0 1-1 0 0,0-1 0 0 0,1 1 1 0 0,-1 0-1 0 0,-3 3 105 0 0,-28 18-3000 0 0,17-12-1671 0 0,2 1-6726 0 0</inkml:trace>
  <inkml:trace contextRef="#ctx0" brushRef="#br0" timeOffset="1137.745">1698 1303 2865 0 0,'0'0'2904'0'0,"0"0"-221"0"0,0 0-50 0 0,0 0-39 0 0,0 0-148 0 0,0 0-331 0 0,0 0-347 0 0,0 0-273 0 0,0 0-229 0 0,0 0-215 0 0,0 0-208 0 0,0 0-205 0 0,0-6-111 0 0,17-146 1698 0 0,-16 151-2219 0 0,7-31 125 0 0,3 0 1 0 0,0 1-1 0 0,2 0 0 0 0,1 1 0 0 0,2 1 0 0 0,1 0 1 0 0,1 1-1 0 0,1 1 0 0 0,1 0 0 0 0,2 2 0 0 0,16-15-131 0 0,-21 25-5 0 0,-13 11-2 0 0,1-1 0 0 0,0 0-1 0 0,0 1 1 0 0,1 0 0 0 0,-1 0 0 0 0,1 0-1 0 0,0 1 1 0 0,0 0 0 0 0,0 0 0 0 0,0 0-1 0 0,0 1 1 0 0,1 0 0 0 0,-1 0 0 0 0,7-1 7 0 0,-8 30-532 0 0,-11 44-1812 0 0,-3-42-6013 0 0,5-21-4061 0 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1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 8890 0 0,'0'0'1390'0'0,"0"0"-189"0"0,0 0 18 0 0,0 0 63 0 0,0 0 43 0 0,0 0-52 0 0,0 0-175 0 0,0 0-220 0 0,0 0-225 0 0,0 0-167 0 0,0 0-122 0 0,0 0-64 0 0,-5-1-37 0 0,-13-2-41 0 0,16 30 793 0 0,21 154 947 0 0,-11 561-263 0 0,19-591-1623 0 0,-26-148-60 0 0,-1-1 1 0 0,1 1-1 0 0,0-1 0 0 0,0 1 0 0 0,0-1 1 0 0,0 1-1 0 0,0-1 0 0 0,0 1 0 0 0,0-1 1 0 0,1 0-1 0 0,-1 0 0 0 0,1 0 0 0 0,0 0 1 0 0,0 0-1 0 0,0 0 0 0 0,0 0 1 0 0,0-1-1 0 0,0 1 0 0 0,0-1 0 0 0,0 1 1 0 0,2 0-17 0 0,-4-2 45 0 0,0 0 14 0 0,0 0 18 0 0,10-23 364 0 0,6-17-428 0 0,1 1 1 0 0,2 1-1 0 0,2 1 0 0 0,1 1 0 0 0,2 0 0 0 0,1 2 0 0 0,5-2-13 0 0,-20 24-8 0 0,0 1 0 0 0,2 1 0 0 0,-1 0 0 0 0,1 0 0 0 0,1 1 0 0 0,-1 1 0 0 0,1 0 0 0 0,1 1 0 0 0,11-5 8 0 0,-23 11-4 0 0,0 0-1 0 0,0 0 1 0 0,0 0-1 0 0,0 1 1 0 0,0-1-1 0 0,0 0 1 0 0,0 1-1 0 0,0-1 1 0 0,0 1-1 0 0,0 0 0 0 0,0 0 1 0 0,1 0-1 0 0,-1 0 1 0 0,0 0-1 0 0,0 0 1 0 0,0 1-1 0 0,0-1 1 0 0,1 1-1 0 0,-1-1 1 0 0,0 1-1 0 0,0 0 1 0 0,0 0-1 0 0,0-1 1 0 0,0 2-1 0 0,-1-1 0 0 0,1 0 1 0 0,0 0-1 0 0,0 1 1 0 0,-1-1-1 0 0,1 1 1 0 0,-1-1-1 0 0,1 1 1 0 0,-1-1-1 0 0,0 1 1 0 0,1 0-1 0 0,-1 0 1 0 0,0 0-1 0 0,0 0 0 0 0,0 0 1 0 0,0 1 4 0 0,5 22 30 0 0,-1-1-1 0 0,-2 1 1 0 0,0-1 0 0 0,-2 1-1 0 0,0 0 1 0 0,-2 0 0 0 0,-1 0-1 0 0,-1 5-29 0 0,-52 173 218 0 0,48-153-549 0 0,24-55-1415 0 0,6-21-1033 0 0,-7 8-3706 0 0,-8 10-4715 0 0</inkml:trace>
  <inkml:trace contextRef="#ctx0" brushRef="#br0" timeOffset="604.087">984 886 2353 0 0,'0'0'4304'0'0,"0"0"-2470"0"0,0 0-728 0 0,0 0 146 0 0,0 0 235 0 0,0 0 84 0 0,0 0-87 0 0,0 0-189 0 0,0 0-171 0 0,0 0-113 0 0,0 0-96 0 0,0 0-117 0 0,0 0-133 0 0,-11-11 1165 0 0,-59 10-378 0 0,60 4-1405 0 0,1 0-1 0 0,0 0 1 0 0,-1 1-1 0 0,1 0 1 0 0,0 1-1 0 0,1 0 1 0 0,-1 0-1 0 0,1 1 0 0 0,0 0 1 0 0,0 0-1 0 0,1 1 1 0 0,0 0-1 0 0,-2 3-46 0 0,-5 3 12 0 0,1 1-1 0 0,0 0 1 0 0,1 1-1 0 0,1 0 1 0 0,0 1-1 0 0,1 0 1 0 0,1 1-1 0 0,-7 17-11 0 0,9-17-11 0 0,1 1 0 0 0,1 0-1 0 0,1 0 1 0 0,0 0-1 0 0,1 1 1 0 0,1-1-1 0 0,0 14 12 0 0,3-30 7 0 0,1 1 0 0 0,-1-1 0 0 0,0 1 0 0 0,1-1 0 0 0,-1 1-1 0 0,1-1 1 0 0,0 0 0 0 0,0 0 0 0 0,0 0 0 0 0,0 0-1 0 0,0 0 1 0 0,0 0 0 0 0,0 0 0 0 0,1-1 0 0 0,-1 1 0 0 0,1-1-1 0 0,-1 0 1 0 0,1 0 0 0 0,-1 0 0 0 0,1 0 0 0 0,0 0 0 0 0,0 0-1 0 0,-1-1 1 0 0,1 1 0 0 0,0-1 0 0 0,0 0 0 0 0,0 0 0 0 0,-1 0-1 0 0,1 0 1 0 0,0 0 0 0 0,0-1 0 0 0,0 1 0 0 0,-1-1 0 0 0,1 0-1 0 0,0 0 1 0 0,-1 0 0 0 0,1 0 0 0 0,0 0 0 0 0,-1-1 0 0 0,0 1-1 0 0,1-1-6 0 0,34-20 53 0 0,-2-2 1 0 0,0-1-1 0 0,-2-1 0 0 0,-1-2 0 0 0,-1-1 0 0 0,-2-2 0 0 0,-1-1 0 0 0,-1-1 0 0 0,9-16-53 0 0,10-29 88 0 0,-45 155-427 0 0,-1-65 325 0 0,2 0 0 0 0,0 0 0 0 0,1 0 0 0 0,0-1 0 0 0,0 1 0 0 0,1-1 0 0 0,1 0 0 0 0,0 0-1 0 0,0 0 1 0 0,1-1 0 0 0,0 0 0 0 0,1 0 0 0 0,1 0 0 0 0,-1-1 0 0 0,1 0 0 0 0,1 0 0 0 0,-1-1 0 0 0,10 6 14 0 0,-3-1-194 0 0,32 20-530 0 0,-8-25-2913 0 0,-29-8-109 0 0,-3 0-2112 0 0,-1 0-5334 0 0</inkml:trace>
  <inkml:trace contextRef="#ctx0" brushRef="#br0" timeOffset="1299.139">1458 805 6145 0 0,'0'0'1639'0'0,"0"0"-86"0"0,0 0 50 0 0,0 0 85 0 0,0 0-14 0 0,0 0-195 0 0,0 0-251 0 0,0 0-181 0 0,0 0-158 0 0,0 0-111 0 0,0 0-87 0 0,0 0-146 0 0,1-3-94 0 0,1-7-67 0 0,-1 8-61 0 0,-1 21 614 0 0,29 196 113 0 0,-24-188-1044 0 0,-3-16-1 0 0,0 0 0 0 0,0 0 0 0 0,1 0 0 0 0,0-1 1 0 0,1 1-1 0 0,0-1 0 0 0,1 1 0 0 0,0-1 0 0 0,1-1 1 0 0,0 1-1 0 0,0-1 0 0 0,1 0 0 0 0,2 1-5 0 0,-6-7 60 0 0,0 0-1 0 0,0-1 1 0 0,0 1-1 0 0,0-1 1 0 0,1 0-1 0 0,-1 0 1 0 0,1 0 0 0 0,-1-1-1 0 0,1 1 1 0 0,0-1-1 0 0,0 0 1 0 0,0 0-1 0 0,0 0 1 0 0,0-1-1 0 0,0 1 1 0 0,0-1-1 0 0,0 0-59 0 0,18-27 1165 0 0,-4-16-943 0 0,-2-1 1 0 0,-2-1 0 0 0,-2-1-1 0 0,-2 1 1 0 0,1-22-223 0 0,-7 44 36 0 0,15-60-283 0 0,8 78-7683 0 0,-20 5 1136 0 0,-4 0-4154 0 0</inkml:trace>
  <inkml:trace contextRef="#ctx0" brushRef="#br0" timeOffset="1807.259">2027 1005 880 0 0,'0'0'1923'0'0,"0"0"-416"0"0,0 0 19 0 0,0 0 216 0 0,0 0 134 0 0,0 0-26 0 0,0 0-170 0 0,0 0-172 0 0,0 0-165 0 0,0 0-112 0 0,0 0-102 0 0,0 0-105 0 0,0 0-111 0 0,26-2-130 0 0,83-7-112 0 0,-63-8 155 0 0,-40 11-601 0 0,2-1-101 0 0,-1 0 1 0 0,0 0-1 0 0,0-1 0 0 0,0 1 1 0 0,-1-2-1 0 0,0 1 0 0 0,0-1 1 0 0,-1 1-1 0 0,0-2 0 0 0,-1 1 1 0 0,0 0-1 0 0,-1-1 0 0 0,0 0 1 0 0,0 0-1 0 0,-1 0 0 0 0,0 0 1 0 0,0 0-1 0 0,-2 0 0 0 0,1 0 1 0 0,-1-1-1 0 0,-1 0-124 0 0,1 9 5 0 0,-1-1-1 0 0,1 1 1 0 0,-1 0-1 0 0,0 0 1 0 0,0 0-1 0 0,0 0 1 0 0,0-1-1 0 0,0 1 1 0 0,0 1 0 0 0,-1-1-1 0 0,1 0 1 0 0,-1 0-1 0 0,1 0 1 0 0,-1 1-1 0 0,0-1 1 0 0,0 1-1 0 0,0-1 1 0 0,0 1 0 0 0,0 0-1 0 0,0 0 1 0 0,0 0-1 0 0,0 0 1 0 0,0 0-1 0 0,0 0 1 0 0,-1 0-1 0 0,1 1 1 0 0,0-1 0 0 0,0 1-1 0 0,-1 0 1 0 0,1 0-1 0 0,0 0 1 0 0,-1 0-1 0 0,1 0 1 0 0,-1 0-5 0 0,-79 16-356 0 0,68-10 346 0 0,0 1 1 0 0,0 0 0 0 0,1 1 0 0 0,0 1-1 0 0,1 0 1 0 0,-1 0 0 0 0,2 1-1 0 0,-1 1 1 0 0,2 0 0 0 0,-1 0 0 0 0,1 1-1 0 0,1 1 1 0 0,0 0 0 0 0,1 0-1 0 0,1 0 1 0 0,0 1 0 0 0,0 0 0 0 0,2 0-1 0 0,-1 1 1 0 0,2 0 0 0 0,0 0-1 0 0,1 0 1 0 0,0 0 0 0 0,2 0 0 0 0,-1 1-1 0 0,2-1 1 0 0,0 8 9 0 0,2-16 25 0 0,0 0 0 0 0,1-1 0 0 0,-1 1 1 0 0,1-1-1 0 0,0 1 0 0 0,1-1 0 0 0,0 0 0 0 0,0 0 1 0 0,0 0-1 0 0,1-1 0 0 0,-1 1 0 0 0,1-1 0 0 0,0-1 0 0 0,1 1 1 0 0,0 0-1 0 0,-1-1 0 0 0,1 0 0 0 0,0-1 0 0 0,1 1 0 0 0,5 1-25 0 0,139 46 1012 0 0,60-32-488 0 0,-197-23-1392 0 0,-10-3-6214 0 0,-3 3-5010 0 0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9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11 0 0 0,'0'0'453'0'0,"0"0"394"0"0,0 0 192 0 0,0 0 104 0 0,0 0 47 0 0,0 0-27 0 0,0 0-3 0 0,0 0 20 0 0,0 0 67 0 0,0 0 53 0 0,0-3-29 0 0,-5-5 3739 0 0,-2 35 67 0 0,5-16-6326 0 0,-6 32 1627 0 0,2 0-1 0 0,2 0 0 0 0,2 1 1 0 0,2-1-1 0 0,3 26-377 0 0,-2-60 52 0 0,1 1 0 0 0,-1-1 0 0 0,2 0 0 0 0,-1 0 0 0 0,1 0 0 0 0,0 0 0 0 0,1-1 0 0 0,0 1 0 0 0,1-1 0 0 0,0 0 0 0 0,0 0 0 0 0,5 6-52 0 0,-6-12 59 0 0,-1 0-1 0 0,1-1 1 0 0,-1 1-1 0 0,1-1 1 0 0,0 1-1 0 0,0-1 1 0 0,0 0-1 0 0,-1-1 1 0 0,1 1-1 0 0,0-1 1 0 0,0 1-1 0 0,0-1 1 0 0,0-1-1 0 0,0 1 1 0 0,0 0-1 0 0,0-1 1 0 0,0 0 0 0 0,0 0-1 0 0,0 0 1 0 0,0 0-1 0 0,-1-1 1 0 0,1 1-1 0 0,-1-1 1 0 0,1 0-1 0 0,-1 0 1 0 0,1 0-1 0 0,-1-1 1 0 0,0 1-1 0 0,0-1 1 0 0,0 0-1 0 0,-1 0 1 0 0,1 0-1 0 0,0 0 1 0 0,1-3-59 0 0,13-8 27 0 0,151-169 133 0 0,-137 148-203 0 0,-27 81-393 0 0,-3-26 448 0 0,1 1 0 0 0,2 0 0 0 0,0 0-1 0 0,0-1 1 0 0,2 0 0 0 0,1 0 0 0 0,0 0 0 0 0,10 16-12 0 0,-12-30 15 0 0,0 1 0 0 0,1-1 0 0 0,-1 0 0 0 0,2-1 0 0 0,-1 1 0 0 0,0-1 0 0 0,1 0-1 0 0,0-1 1 0 0,0 0 0 0 0,0 0 0 0 0,1 0 0 0 0,-1-1 0 0 0,1 0 0 0 0,0-1 0 0 0,0 1 0 0 0,0-2 0 0 0,0 1 0 0 0,0-1 0 0 0,0 0 0 0 0,1-1 0 0 0,-1 0 0 0 0,3 0-15 0 0,-3-2 73 0 0,0 0-1 0 0,0-1 1 0 0,0 0-1 0 0,0 0 1 0 0,-1-1-1 0 0,0 0 1 0 0,1-1-1 0 0,-2 1 1 0 0,1-1 0 0 0,0 0-1 0 0,-1-1 1 0 0,0 0-1 0 0,0 0 1 0 0,-1 0-1 0 0,6-7-72 0 0,8-15 166 0 0,-1 0 0 0 0,-2-1 0 0 0,-1-1 0 0 0,0 0 0 0 0,-3-1 0 0 0,0-1 0 0 0,1-11-166 0 0,-1-37 41 0 0,-12 80-153 0 0,0 0-94 0 0,-8 12-2010 0 0,3-1 577 0 0,-2 4-4891 0 0,2-3-5425 0 0</inkml:trace>
  <inkml:trace contextRef="#ctx0" brushRef="#br0" timeOffset="522.607">1031 292 736 0 0,'0'0'3756'0'0,"0"0"-2236"0"0,0 0-384 0 0,0 0 354 0 0,0 0 180 0 0,0 0-38 0 0,0 0-197 0 0,0 0-216 0 0,0 0-196 0 0,0 0-147 0 0,0 0-60 0 0,0 0-45 0 0,35-1-62 0 0,106-5-45 0 0,-88-3 248 0 0,-47 3-678 0 0,2 1-79 0 0,-1-1 0 0 0,0 1 0 0 0,0-1 0 0 0,0 0 0 0 0,-1-1 1 0 0,0 1-1 0 0,0-1 0 0 0,-1 0 0 0 0,0-1 0 0 0,0 1 0 0 0,0-1 0 0 0,-1 0 0 0 0,-1-1 0 0 0,1 1 0 0 0,-1 0 0 0 0,-1-1 0 0 0,0 0 0 0 0,0 0 0 0 0,0 1 1 0 0,-1-1-1 0 0,0 0 0 0 0,-1 0 0 0 0,0 0 0 0 0,-1 0 0 0 0,0-5-155 0 0,-1 11 9 0 0,0 0 1 0 0,-1-1 0 0 0,1 1-1 0 0,-1 0 1 0 0,0 0-1 0 0,0 0 1 0 0,0 1-1 0 0,0-1 1 0 0,0 1 0 0 0,0 0-1 0 0,-1-1 1 0 0,1 2-1 0 0,-1-1 1 0 0,0 0-1 0 0,0 1 1 0 0,1-1-1 0 0,-1 1 1 0 0,0 0 0 0 0,0 0-1 0 0,0 1 1 0 0,0-1-1 0 0,0 1 1 0 0,0 0-1 0 0,0 0 1 0 0,0 0 0 0 0,0 1-1 0 0,0-1 1 0 0,0 1-1 0 0,-1 0-9 0 0,-1-1-12 0 0,-6 3 3 0 0,0 1 1 0 0,1 0-1 0 0,-1 0 0 0 0,1 1 0 0 0,0 1 0 0 0,0 0 0 0 0,1 0 1 0 0,0 1-1 0 0,0 0 0 0 0,0 1 0 0 0,1 0 0 0 0,0 1 0 0 0,0-1 0 0 0,1 2 1 0 0,1-1-1 0 0,-1 1 0 0 0,2 1 0 0 0,-1-1 0 0 0,-3 9 9 0 0,5-13 10 0 0,0-1 0 0 0,1 1-1 0 0,0 0 1 0 0,0 0 0 0 0,0 0-1 0 0,1 1 1 0 0,-1-1 0 0 0,2 1 0 0 0,-1 0-1 0 0,1 0 1 0 0,0 0 0 0 0,0 0-1 0 0,1 0 1 0 0,0 0 0 0 0,0 0-1 0 0,1 1 1 0 0,0-1 0 0 0,0 0 0 0 0,0 0-1 0 0,1 1 1 0 0,0-1 0 0 0,1 0-1 0 0,0 0 1 0 0,0 0 0 0 0,0 0-1 0 0,1 0 1 0 0,0-1 0 0 0,0 1 0 0 0,1-1-1 0 0,0 0 1 0 0,0 0 0 0 0,0 0-1 0 0,3 2-9 0 0,9 3 86 0 0,0-1 0 0 0,0-1 0 0 0,1 0 0 0 0,0-1 0 0 0,0-1-1 0 0,1-1 1 0 0,0-1 0 0 0,0 0 0 0 0,0-1 0 0 0,0-1 0 0 0,1-1 0 0 0,0 0-1 0 0,-1-1 1 0 0,1-2 0 0 0,0 0 0 0 0,17-3-86 0 0,63-28-428 0 0,-66 8-7609 0 0,-28 19-3844 0 0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5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85 201 0 0 0,'0'0'956'0'0,"0"0"279"0"0,0 0 227 0 0,0 0 57 0 0,0 0-154 0 0,0 0-267 0 0,0 0-266 0 0,0 0-170 0 0,0 0-36 0 0,0 0 13 0 0,24 5 3703 0 0,49 41-430 0 0,-56-35-3560 0 0,0 0 0 0 0,1-1 1 0 0,0-2-1 0 0,1 1 0 0 0,0-2 0 0 0,0-1 0 0 0,0 0 1 0 0,1-1-1 0 0,0-1 0 0 0,11 0-352 0 0,-17-1 121 0 0,-1-1-1 0 0,1 0 1 0 0,1-1-1 0 0,-1-1 1 0 0,0 0-1 0 0,0-1 1 0 0,0 0-1 0 0,0-1 1 0 0,0-1-1 0 0,-1 0 1 0 0,1-1-1 0 0,-1 0 1 0 0,1-1-1 0 0,-1-1 1 0 0,-1 0-1 0 0,1-1 1 0 0,-1 0-1 0 0,0-1 1 0 0,6-5-121 0 0,43-73 937 0 0,-60 81-915 0 0,0 0 0 0 0,0-1-1 0 0,0 1 1 0 0,0-1-1 0 0,-1 1 1 0 0,0-1-1 0 0,-1 1 1 0 0,1-1-1 0 0,-1 1 1 0 0,0-1 0 0 0,0 1-1 0 0,-1 0 1 0 0,1-1-1 0 0,-1 1 1 0 0,0 0-1 0 0,-1 0 1 0 0,1 0 0 0 0,-2-1-22 0 0,-2-1-23 0 0,1 0 0 0 0,-1 1 0 0 0,0 0 0 0 0,0 0 0 0 0,0 0 0 0 0,-1 1 0 0 0,0 0 0 0 0,0 0 0 0 0,0 1 0 0 0,-1 0 0 0 0,1 0 0 0 0,-1 1 0 0 0,0 0 1 0 0,0 0-1 0 0,0 1 0 0 0,-1 0 0 0 0,1 1 0 0 0,-1-1 0 0 0,1 1 0 0 0,-1 1 0 0 0,-5 0 23 0 0,3 0-17 0 0,1 0-1 0 0,0 0 1 0 0,0 1 0 0 0,0 0-1 0 0,0 1 1 0 0,0 0 0 0 0,1 1-1 0 0,-1 0 1 0 0,0 0 0 0 0,1 1-1 0 0,0 0 1 0 0,0 1 0 0 0,0 0-1 0 0,-6 5 18 0 0,-37 47 35 0 0,17 6 137 0 0,29-46-153 0 0,-1 0 1 0 0,2 1-1 0 0,1 0 0 0 0,0 1 0 0 0,1-1 1 0 0,1 1-1 0 0,1 0-19 0 0,-3 317 475 0 0,3-317-435 0 0,-1 1 0 0 0,-1 0 1 0 0,-1 0-1 0 0,-1-1 0 0 0,-1 0 1 0 0,0 0-1 0 0,-1 0 1 0 0,-1-1-1 0 0,-1 0 0 0 0,-1-1 1 0 0,0 1-1 0 0,-1-2 1 0 0,-1 0-1 0 0,-3 4-40 0 0,-88 51 249 0 0,40-58-619 0 0,60-36-3256 0 0,4 8-2561 0 0,1 10-5129 0 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6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5 224 6257 0 0,'0'0'3729'0'0,"0"0"-1646"0"0,0 0-578 0 0,0 0-4 0 0,0 0 125 0 0,0 0-28 0 0,0 0-186 0 0,0 0-263 0 0,0 0-275 0 0,0 0-233 0 0,0 0-166 0 0,0 0-81 0 0,0 0-56 0 0,-3-3-39 0 0,2-15 360 0 0,32 16 72 0 0,-23 2-722 0 0,345 7 1069 0 0,-293-9-1191 0 0,-21 1 2258 0 0,-39 1-2096 0 0,0 0 11 0 0,-17-17 407 0 0,-62-82-197 0 0,29 41-241 0 0,46 39-2428 0 0,18 12-4211 0 0,-9 6 2984 0 0,1-3-8123 0 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7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1192 0 0,'0'0'1965'0'0,"0"0"-181"0"0,0 0-68 0 0,0 0-43 0 0,0 0-64 0 0,0 0-131 0 0,0 0-176 0 0,0 0-134 0 0,0 0-116 0 0,0 0-102 0 0,0 0-109 0 0,0 0-107 0 0,0 0-115 0 0,19 0 2046 0 0,69 2 575 0 0,111-8-1252 0 0,-75-13-1517 0 0,-108 15-446 0 0,-15 4-49 0 0,-1 0-24 0 0,0 0-29 0 0,0 0-24 0 0,0 0-49 0 0,0 0-72 0 0,0 0-79 0 0,0 0-103 0 0,-9 5-6418 0 0,5-3 659 0 0,-1 2-4909 0 0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7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5697 0 0,'0'0'2293'0'0,"0"0"-641"0"0,0 0-194 0 0,0 0 97 0 0,0 0 42 0 0,0 0-162 0 0,0 0-294 0 0,0 0-319 0 0,0 0-244 0 0,0 0-153 0 0,0 0-86 0 0,0 0-34 0 0,21 4 2108 0 0,133 4 1129 0 0,-2-8-3107 0 0,-124-2 86 0 0,-10 0-2776 0 0,-5 2-4754 0 0,-10 0-4358 0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30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48 143 0 0 0,'0'0'776'0'0,"0"0"76"0"0,0 0 81 0 0,0 0 89 0 0,0 0 83 0 0,0 0 42 0 0,0 0 40 0 0,0 0 118 0 0,0 0 55 0 0,0 0 21 0 0,0 0-45 0 0,0-4-110 0 0,-1-11-92 0 0,0 11-83 0 0,1 4-78 0 0,0 4 3698 0 0,-3 16-4465 0 0,8 467 2241 0 0,-4-469-2404 0 0,-13 139 379 0 0,-25-22-83 0 0,38-136-389 0 0,-1 1 0 0 0,1 0 0 0 0,-1-1 0 0 0,0 1 0 0 0,1 0 0 0 0,-1 0 0 0 0,1 0 0 0 0,-1-1 0 0 0,1 1 0 0 0,-1 0 0 0 0,0 0 0 0 0,1 0 0 0 0,-1 0 0 0 0,1 0 0 0 0,-1 0 0 0 0,1 0 0 0 0,-1 0 0 0 0,1 0 0 0 0,-1 0 0 0 0,1 0 0 0 0,-1 0 0 0 0,0 0 0 0 0,1 0 0 0 0,-1 1-1 0 0,1-1 1 0 0,-1 0 0 0 0,1 0 0 0 0,-1 0 0 0 0,0 1 0 0 0,1-1 0 0 0,-1 0 0 0 0,1 1 0 0 0,-1-1 0 0 0,0 0 0 0 0,1 1 0 0 0,-1-1 0 0 0,0 0 0 0 0,0 1 0 0 0,1-1 0 0 0,-1 0 0 0 0,0 1 0 0 0,0-1 0 0 0,0 1 0 0 0,1-1 0 0 0,-1 1 0 0 0,0-1 0 0 0,0 0 0 0 0,0 1 0 0 0,0-1 0 0 0,0 1 0 0 0,0-1 0 0 0,0 1 0 0 0,0-1 0 0 0,0 1 0 0 0,0-1 0 0 0,0 1 0 0 0,0-1 0 0 0,0 1 0 0 0,0-1 0 0 0,-1 0 0 0 0,1 1 0 0 0,0-1 0 0 0,0 1 0 0 0,0-1 0 0 0,-1 0 0 0 0,1 1 0 0 0,0-1 0 0 0,0 1 0 0 0,-1-1 50 0 0,6-10-6450 0 0,-2 8-4532 0 0</inkml:trace>
  <inkml:trace contextRef="#ctx0" brushRef="#br0" timeOffset="1004.334">279 559 8866 0 0,'0'0'1028'0'0,"0"0"-505"0"0,0 0-131 0 0,0 0 152 0 0,0 0 218 0 0,0 0 163 0 0,0 0 9 0 0,0 0-73 0 0,0 0-90 0 0,0 0-88 0 0,0 0-98 0 0,0 0-66 0 0,0 0-60 0 0,14 1-39 0 0,40 5-1 0 0,36 26 2207 0 0,-79-29-2457 0 0,0 1 0 0 0,0-2 0 0 0,1 1 0 0 0,-1-2 1 0 0,1 1-1 0 0,-1-2 0 0 0,1 1 0 0 0,-1-2 0 0 0,1 1 0 0 0,0-2 1 0 0,-1 0-1 0 0,0 0 0 0 0,1-1 0 0 0,-1 0 0 0 0,9-4-169 0 0,97-59 679 0 0,-110 60-644 0 0,-1-1 1 0 0,0 1-1 0 0,0-1 0 0 0,-1 0 0 0 0,0-1 1 0 0,0 1-1 0 0,-1-1 0 0 0,0 0 0 0 0,0 0 1 0 0,-1 0-1 0 0,0-1 0 0 0,0 1 0 0 0,-1-1 1 0 0,0 0-1 0 0,-1 1 0 0 0,0-1 0 0 0,0 0 0 0 0,-1 0 1 0 0,0-3-36 0 0,-2 9-18 0 0,0 1 0 0 0,0-1 0 0 0,0 0 0 0 0,0 0 0 0 0,-1 1 0 0 0,1 0 0 0 0,-1-1-1 0 0,1 1 1 0 0,-1 0 0 0 0,0 0 0 0 0,0 0 0 0 0,0 1 0 0 0,0-1 0 0 0,0 1 0 0 0,-1-1 0 0 0,1 1 0 0 0,0 0 0 0 0,-1 1 0 0 0,1-1 0 0 0,0 0 0 0 0,-1 1 0 0 0,1 0 0 0 0,-1 0 0 0 0,1 0 0 0 0,-1 0 0 0 0,1 0 0 0 0,-1 1 18 0 0,-93 7-245 0 0,42 10 354 0 0,33 2 90 0 0,-29 49 351 0 0,-6 86 441 0 0,52 57-68 0 0,6-159-775 0 0,-11 121 426 0 0,8-167-585 0 0,0 1 0 0 0,-1-1 1 0 0,0 0-1 0 0,0 0 0 0 0,0-1 1 0 0,-1 1-1 0 0,0 0 0 0 0,0-1 1 0 0,-1 0-1 0 0,0 0 0 0 0,0 0 1 0 0,0-1-1 0 0,0 0 0 0 0,-1 0 1 0 0,0 0-1 0 0,0-1 0 0 0,-1 0 1 0 0,1 0-1 0 0,-1 0 0 0 0,0-1 1 0 0,0 0-1 0 0,0 0 0 0 0,0-1 1 0 0,0 0-1 0 0,-1 0 0 0 0,1 0 1 0 0,-1-1-1 0 0,1 0 0 0 0,-1-1 1 0 0,1 0-1 0 0,-3 0 11 0 0,9 0-98 0 0,0-1 0 0 0,0 1 0 0 0,0 0 1 0 0,0 0-1 0 0,0-1 0 0 0,0 1 0 0 0,0 0 0 0 0,0-1 0 0 0,1 1 1 0 0,-1-1-1 0 0,0 1 0 0 0,0-1 0 0 0,0 1 0 0 0,1-1 0 0 0,-1 0 1 0 0,0 1-1 0 0,1-1 0 0 0,-1 0 0 0 0,1 0 0 0 0,-1 1 1 0 0,1-1-1 0 0,-1 0 0 0 0,1 0 0 0 0,-1 0 0 0 0,1 0 0 0 0,0 0 1 0 0,-1 1-1 0 0,1-1 0 0 0,0 0 0 0 0,0 0 0 0 0,0 0 0 0 0,0 0 1 0 0,0 0-1 0 0,0 0 0 0 0,0 0 0 0 0,0 0 98 0 0,6-24-9002 0 0,0 17-2419 0 0</inkml:trace>
  <inkml:trace contextRef="#ctx0" brushRef="#br0" timeOffset="1727.87">306 243 6889 0 0,'0'0'2284'0'0,"0"0"-428"0"0,0 0-176 0 0,0 0 10 0 0,0 0-70 0 0,0 0-183 0 0,0 0-253 0 0,0 0-258 0 0,0 0-221 0 0,0 0-142 0 0,0 0-102 0 0,0 0-46 0 0,0 0-39 0 0,1-2-35 0 0,43-16 1599 0 0,311 7 135 0 0,-266-7-1933 0 0,-153-52 1801 0 0,6 5-2447 0 0,57 64 116 0 0,1 1-261 0 0,0 0-407 0 0,9 0-11144 0 0,0 0 110 0 0</inkml:trace>
  <inkml:trace contextRef="#ctx0" brushRef="#br0" timeOffset="2737.241">1037 20 1760 0 0,'0'0'1709'0'0,"0"0"-338"0"0,0 0 80 0 0,0 0 273 0 0,0 0 232 0 0,0 0 13 0 0,0 0-199 0 0,0 0-266 0 0,0 0-250 0 0,0 0-165 0 0,0 0-131 0 0,0 0-102 0 0,-2-4-67 0 0,-3-8-66 0 0,4 8-61 0 0,2 67 3559 0 0,3 32-3246 0 0,0 2-666 0 0,-21 330 342 0 0,7-274-562 0 0,1-116-54 0 0,3-8 26 0 0,6-28-56 0 0,-4 11-1058 0 0,2-12 1964 0 0,-1-1-3308 0 0,1-2-7588 0 0,2 3-1205 0 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36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0 0 0,'0'0'223'0'0,"0"0"778"0"0,0 0 130 0 0,0 0-47 0 0,0 0-55 0 0,0 0-79 0 0,0 0-75 0 0,0 0-30 0 0,0 0-3 0 0,0 0 19 0 0,0 0 23 0 0,0 0-31 0 0,0 0-95 0 0,0 0-150 0 0,-20 0 1131 0 0,-146 0 3273 0 0,85 4-1336 0 0,64 27-3222 0 0,10-15-383 0 0,0 1-1 0 0,2-1 1 0 0,0 1-1 0 0,1 0 1 0 0,1 1 0 0 0,0-1-1 0 0,1 1 1 0 0,1-1-1 0 0,1 1 1 0 0,1 0 0 0 0,0-1-1 0 0,2 7-70 0 0,-2-7 40 0 0,37 403 740 0 0,-45-296-392 0 0,-5 9-117 0 0,-25-59 251 0 0,35-63-577 0 0,2-11 67 0 0,1 0 1 0 0,-1-1-1 0 0,0 1 1 0 0,0 0-1 0 0,1 0 1 0 0,-1 0-1 0 0,0-1 1 0 0,0 1-1 0 0,1 0 0 0 0,-1 0 1 0 0,0 0-1 0 0,1 0 1 0 0,-1 0-1 0 0,0 0 1 0 0,1 0-1 0 0,-1 0 0 0 0,0 0 1 0 0,1 0-1 0 0,-1 0 1 0 0,0 0-1 0 0,1 0 1 0 0,-1 0-1 0 0,0 0 1 0 0,1 0-1 0 0,-1 0 0 0 0,0 0 1 0 0,0 0-1 0 0,1 0 1 0 0,-1 0-1 0 0,0 1 1 0 0,1-1-1 0 0,-1 0 1 0 0,0 0-1 0 0,0 0 0 0 0,1 0 1 0 0,-1 1-1 0 0,0-1 1 0 0,0 0-1 0 0,1 0 1 0 0,-1 1-1 0 0,0-1 0 0 0,0 0 1 0 0,0 1-1 0 0,0-1 1 0 0,1 0-1 0 0,-1 0 1 0 0,0 1-1 0 0,0-1 1 0 0,0 0-1 0 0,0 1 0 0 0,0-1 1 0 0,0 0-1 0 0,0 1 1 0 0,0-1-1 0 0,0 0 1 0 0,0 1-1 0 0,0-1 0 0 0,0 0 1 0 0,0 1-1 0 0,0-1 1 0 0,0 0-1 0 0,0 0 1 0 0,0 1-1 0 0,-1-1 1 0 0,1 0-1 0 0,0 1-12 0 0,235-43 416 0 0,-135 22-263 0 0,-98 18-323 0 0,-8 3-2219 0 0,-2 0-7518 0 0,6-1-2026 0 0</inkml:trace>
  <inkml:trace contextRef="#ctx0" brushRef="#br0" timeOffset="869.015">676 478 7306 0 0,'0'0'1516'0'0,"0"0"-227"0"0,0 0 21 0 0,0 0 128 0 0,0 0 29 0 0,0 0-160 0 0,0 0-282 0 0,0 0-282 0 0,0 0-210 0 0,0 0-135 0 0,0 0-94 0 0,0 0-51 0 0,2 28 2452 0 0,-42 106 30 0 0,21 1-1660 0 0,19-131-1035 0 0,1-1 0 0 0,-1 0 0 0 0,1 0 0 0 0,0-1-1 0 0,1 1 1 0 0,-1 0 0 0 0,0 0 0 0 0,1 0 0 0 0,-1-1 0 0 0,1 1 0 0 0,0-1 0 0 0,0 1-1 0 0,0-1 1 0 0,0 0 0 0 0,0 0 0 0 0,1 0 0 0 0,-1 0 0 0 0,1 0 0 0 0,-1 0 0 0 0,1-1-1 0 0,0 1 1 0 0,-1-1 0 0 0,1 0 0 0 0,0 0 0 0 0,0 0 0 0 0,0 0 0 0 0,0 0 0 0 0,0-1-1 0 0,0 1 1 0 0,0-1 0 0 0,0 0 0 0 0,0 0 0 0 0,0 0 0 0 0,1 0 0 0 0,-1 0-1 0 0,0-1 1 0 0,0 1 0 0 0,0-1 0 0 0,1 0-40 0 0,45 1 331 0 0,-44-27-4396 0 0,-3 23 2908 0 0,3-7-7048 0 0,-3 6-3514 0 0</inkml:trace>
  <inkml:trace contextRef="#ctx0" brushRef="#br0" timeOffset="1434.638">472 301 3193 0 0,'0'0'2846'0'0,"0"0"-1150"0"0,0 0-322 0 0,0 0 150 0 0,0 0 151 0 0,0 0-44 0 0,0 0-251 0 0,0 0-301 0 0,0 0-260 0 0,0 0-164 0 0,0 0-86 0 0,0 0-62 0 0,4-2-43 0 0,6-4-114 0 0,-1 0 0 0 0,0-1 0 0 0,0-1 0 0 0,0 1 0 0 0,-1-1 0 0 0,-1 0 0 0 0,1-1 0 0 0,-1 0 0 0 0,4-8-350 0 0,29-32 642 0 0,48-46 115 0 0,-68 76-594 0 0,-6 38 400 0 0,33 80 780 0 0,-21-52-885 0 0,-7-29-412 0 0,-8-17-3163 0 0,-8 0-1759 0 0,2 2-6928 0 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41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95 0 0 0,'0'0'280'0'0,"0"0"205"0"0,0 0 121 0 0,0 0 106 0 0,0 0 112 0 0,0 0 111 0 0,0 0 112 0 0,0 0 125 0 0,2 0-424 0 0,2-3 10118 0 0,-4 3-9342 0 0,-32-1-97 0 0,25 0-1260 0 0,-1 0 0 0 0,1 1 0 0 0,0 0 0 0 0,0 0 0 0 0,-1 1 1 0 0,1 0-1 0 0,0 0 0 0 0,0 1 0 0 0,0-1 0 0 0,0 2 0 0 0,0-1 0 0 0,1 1 0 0 0,-3 1-167 0 0,3-1 61 0 0,0 1-1 0 0,0-1 1 0 0,0 1 0 0 0,1 1-1 0 0,-1-1 1 0 0,1 1-1 0 0,0 0 1 0 0,0 0 0 0 0,1 0-1 0 0,-1 1 1 0 0,1-1-1 0 0,1 1 1 0 0,-1 0 0 0 0,1 1-1 0 0,0-1 1 0 0,0 0-1 0 0,1 1 1 0 0,-1 0 0 0 0,1-1-1 0 0,1 1 1 0 0,0 0-1 0 0,0 0 1 0 0,0 0 0 0 0,1 0-1 0 0,0 0-60 0 0,-1 1 50 0 0,0 0-1 0 0,1 0 1 0 0,1 0 0 0 0,-1 0-1 0 0,1 0 1 0 0,1 0-1 0 0,-1 0 1 0 0,1 0-1 0 0,1 0 1 0 0,-1-1 0 0 0,1 1-1 0 0,1-1 1 0 0,-1 0-1 0 0,1 0 1 0 0,1 0-1 0 0,-1 0 1 0 0,1-1 0 0 0,0 1-1 0 0,0-1 1 0 0,1-1-1 0 0,0 1 1 0 0,0-1-1 0 0,4 3-49 0 0,0-2 52 0 0,-3-1-47 0 0,-1-1 0 0 0,1 0-1 0 0,0 0 1 0 0,0-1-1 0 0,0 0 1 0 0,0 0 0 0 0,0 0-1 0 0,1-1 1 0 0,-1 0 0 0 0,1-1-1 0 0,5 1-4 0 0,34-39-3763 0 0,-36 24 431 0 0,-1 2-3069 0 0,-3 3-4947 0 0</inkml:trace>
  <inkml:trace contextRef="#ctx0" brushRef="#br0" timeOffset="347.522">504 130 8450 0 0,'0'0'1587'0'0,"0"0"-244"0"0,0 0-28 0 0,0 0 113 0 0,0 0-4 0 0,0 0-174 0 0,0 0-263 0 0,0 0-256 0 0,0 0-195 0 0,0 0-114 0 0,0 0-72 0 0,0 0-66 0 0,-22 30-23 0 0,-66 94-23 0 0,65-74 94 0 0,25-45-250 0 0,-1-1-10 0 0,1-1 0 0 0,0 1-1 0 0,0 0 1 0 0,0-1 0 0 0,0 1-1 0 0,1-1 1 0 0,-1 0 0 0 0,1 0-1 0 0,0 0 1 0 0,0 0-1 0 0,0 0 1 0 0,0 0 0 0 0,1-1-1 0 0,-1 0 1 0 0,1 1 0 0 0,-1-1-1 0 0,1-1 1 0 0,0 1 0 0 0,0 0-1 0 0,-1-1 1 0 0,1 0-1 0 0,0 0 1 0 0,1 0 0 0 0,-1-1-1 0 0,0 1 1 0 0,3-1-72 0 0,109-10 1206 0 0,-99 7-1088 0 0,-1-2 0 0 0,0-1-1 0 0,0 0 1 0 0,0 0 0 0 0,-1-2 0 0 0,0 0-1 0 0,0-1 1 0 0,-1 0 0 0 0,0-1 0 0 0,-1-1-1 0 0,0 0 1 0 0,-1-1 0 0 0,0 0-1 0 0,10-13-117 0 0,-17 18 51 0 0,-1 0-1 0 0,0 0 0 0 0,0 0 1 0 0,0-1-1 0 0,-1 1 0 0 0,0-1 1 0 0,0 0-1 0 0,-1 1 0 0 0,0-1 1 0 0,0 0-1 0 0,-1-1 0 0 0,0 1 1 0 0,-1 0-1 0 0,1 0 0 0 0,-2-1-50 0 0,0 5-23 0 0,-1 1-1 0 0,0-1 0 0 0,0 1 0 0 0,-1 0 1 0 0,1 0-1 0 0,-1 0 0 0 0,1 0 0 0 0,-1 0 1 0 0,0 0-1 0 0,0 1 0 0 0,0-1 1 0 0,-1 1-1 0 0,1 0 0 0 0,0 0 0 0 0,-1 0 1 0 0,1 1-1 0 0,-1-1 0 0 0,0 1 0 0 0,0 0 1 0 0,1 0-1 0 0,-1 0 0 0 0,0 0 0 0 0,0 1 1 0 0,0-1-1 0 0,0 1 0 0 0,0 0 1 0 0,0 1-1 0 0,0-1 0 0 0,0 0 0 0 0,0 1 1 0 0,1 0-1 0 0,-2 0 24 0 0,1-1-64 0 0,-8 1-252 0 0,0 1-1 0 0,0 0 0 0 0,0 0 0 0 0,0 1 0 0 0,1 1 0 0 0,0 0 0 0 0,0 1 0 0 0,0 0 0 0 0,-3 2 317 0 0,-23 13-4144 0 0,4 0-4388 0 0,15-10-1609 0 0</inkml:trace>
  <inkml:trace contextRef="#ctx0" brushRef="#br0" timeOffset="991.153">1152 34 9482 0 0,'0'0'1744'0'0,"0"0"-350"0"0,0 0-64 0 0,0 0 75 0 0,0 0-2 0 0,0 0-133 0 0,0 0-237 0 0,0 0-160 0 0,0 0-132 0 0,0 0-99 0 0,0 0-70 0 0,0 0-104 0 0,-15 6-92 0 0,-77 30 465 0 0,89-35-797 0 0,0 0 0 0 0,0 1 0 0 0,0-1 0 0 0,0 1 0 0 0,0 0 0 0 0,0 0 0 0 0,0 0 0 0 0,0 0 0 0 0,1 0 0 0 0,-1 0 0 0 0,1 1 0 0 0,0-1 0 0 0,-1 1 0 0 0,1 0 0 0 0,0-1 0 0 0,1 1 0 0 0,-1 0 0 0 0,0 0 0 0 0,1 1 0 0 0,0-1 0 0 0,0 0-1 0 0,0 0 1 0 0,0 1 0 0 0,0-1 0 0 0,1 0 0 0 0,-1 1 0 0 0,1 1-44 0 0,0-4 1 0 0,0 0 0 0 0,0 0 1 0 0,0 0-1 0 0,0 0 0 0 0,0 0 0 0 0,0 0 0 0 0,1 0 0 0 0,-1 0 0 0 0,0 0 0 0 0,1 0 0 0 0,-1 0 0 0 0,0 0 0 0 0,1 0 0 0 0,0 0 0 0 0,-1 0 1 0 0,1-1-1 0 0,-1 1 0 0 0,1 0 0 0 0,0 0 0 0 0,-1-1 0 0 0,1 1 0 0 0,0 0 0 0 0,0-1 0 0 0,0 1 0 0 0,0 0 0 0 0,0-1 0 0 0,0 1 0 0 0,-1-1 0 0 0,1 0 1 0 0,0 1-1 0 0,0-1 0 0 0,0 0 0 0 0,0 0 0 0 0,1 1-1 0 0,17 9 190 0 0,34 46 290 0 0,-49-51-413 0 0,0 1 0 0 0,0 0 0 0 0,-1-1 0 0 0,0 1 0 0 0,0 0 1 0 0,0 0-1 0 0,-1 1 0 0 0,0-1 0 0 0,0 0 0 0 0,0 1 0 0 0,-1 0 0 0 0,0-1 0 0 0,0 1 0 0 0,-1 0 0 0 0,0-1 0 0 0,0 1 0 0 0,-1 4-67 0 0,-1-7 49 0 0,-1-1-1 0 0,1 1 0 0 0,-1-1 0 0 0,0 1 1 0 0,0-1-1 0 0,-1 0 0 0 0,1 0 0 0 0,0-1 1 0 0,-1 1-1 0 0,0-1 0 0 0,0 1 0 0 0,0-1 1 0 0,0 0-1 0 0,0-1 0 0 0,0 1 1 0 0,-2 0-49 0 0,-82 28 168 0 0,-3-10-188 0 0,34-13-387 0 0,56-7 205 0 0,3-16-4299 0 0,2 6-2241 0 0,-2 6-4638 0 0</inkml:trace>
  <inkml:trace contextRef="#ctx0" brushRef="#br0" timeOffset="1461.71">1491 65 14803 0 0,'0'0'1833'0'0,"0"0"-671"0"0,0 0-248 0 0,0 0 98 0 0,0 0 71 0 0,0 0-101 0 0,0 0-196 0 0,0 0-236 0 0,0 0-161 0 0,0 0-107 0 0,0 0-64 0 0,0 0-49 0 0,0 0-64 0 0,-20 12-6 0 0,-62 40-10 0 0,37 1 82 0 0,40-39-139 0 0,-1 0-23 0 0,0 1 0 0 0,1 1 1 0 0,1-1-1 0 0,0 1 0 0 0,1 0 1 0 0,1 0-1 0 0,0 0 0 0 0,1 0 1 0 0,1 9-10 0 0,2-20 21 0 0,0 1-1 0 0,1 0 1 0 0,-1-1 0 0 0,1 0 0 0 0,0 0 0 0 0,1 0 0 0 0,-1 0 0 0 0,1 0 0 0 0,0 0 0 0 0,0-1 0 0 0,0 0 0 0 0,1 0 0 0 0,-1 0 0 0 0,1-1 0 0 0,0 1-1 0 0,0-1 1 0 0,1 0 0 0 0,-1 0 0 0 0,0-1 0 0 0,1 0 0 0 0,0 0 0 0 0,-1 0 0 0 0,1-1 0 0 0,0 1 0 0 0,0-1 0 0 0,5 0-21 0 0,-3-1 83 0 0,0 0 0 0 0,0 0 0 0 0,-1 0-1 0 0,1-1 1 0 0,-1 0 0 0 0,1 0 0 0 0,-1-1 0 0 0,1 0 0 0 0,-1-1 0 0 0,0 1 0 0 0,0-1 0 0 0,0-1 0 0 0,0 1 0 0 0,0-1 0 0 0,-1-1 0 0 0,0 1 0 0 0,0-1 0 0 0,0 0 0 0 0,0 0 0 0 0,-1-1-1 0 0,4-4-82 0 0,2-6 58 0 0,-1 0 0 0 0,0-1 0 0 0,-2-1 0 0 0,1 1 0 0 0,-2-1 0 0 0,-1-1 0 0 0,0 1-1 0 0,-1-1 1 0 0,-1 0 0 0 0,-1 0 0 0 0,-1-1 0 0 0,0 1 0 0 0,-2-1 0 0 0,0 1 0 0 0,-2-14-58 0 0,2 30-57 0 0,1 0 0 0 0,-1 0 0 0 0,0 0 0 0 0,0 0 0 0 0,0 0 0 0 0,0 0 0 0 0,0 0 1 0 0,-1 0-1 0 0,0 0 0 0 0,1 0 0 0 0,-1 0 0 0 0,0 0 0 0 0,-1 0 0 0 0,1 0 0 0 0,0 1 0 0 0,-1-1 0 0 0,1 0 1 0 0,-1 1-1 0 0,0-1 0 0 0,0 1 0 0 0,0 0 0 0 0,0-1 0 0 0,0 1 0 0 0,-1 0 0 0 0,1 1 0 0 0,-1-1 1 0 0,1 0-1 0 0,-1 1 0 0 0,0-1 0 0 0,1 1 0 0 0,-1 0 0 0 0,0 0 0 0 0,0 0 0 0 0,0 0 0 0 0,0 0 1 0 0,0 1-1 0 0,0-1 0 0 0,0 1 0 0 0,0 0 0 0 0,0 0 0 0 0,0 0 0 0 0,0 0 0 0 0,0 0 0 0 0,0 1 1 0 0,0 0-1 0 0,0-1 0 0 0,0 1 57 0 0,-41 22-2671 0 0,21-9-2547 0 0,6-6-6207 0 0</inkml:trace>
  <inkml:trace contextRef="#ctx0" brushRef="#br0" timeOffset="1981.944">1238 319 7138 0 0,'0'0'2185'0'0,"0"0"-88"0"0,0 0-142 0 0,0 0-75 0 0,0 0-155 0 0,0 0-228 0 0,0 0-227 0 0,0 0-198 0 0,0 0-164 0 0,0 0-164 0 0,0 0-131 0 0,0 0-109 0 0,10-16 804 0 0,-2 8-1160 0 0,0 1-1 0 0,0 0 1 0 0,1 1-1 0 0,0-1 1 0 0,0 2-1 0 0,0-1 1 0 0,1 1-1 0 0,0 1 1 0 0,0 0-1 0 0,0 0 1 0 0,7-1-148 0 0,63 4 408 0 0,-23 48 170 0 0,-3-5 236 0 0,35-35 11 0 0,-78-19-2298 0 0,-7 1-7133 0 0,-4 8-3826 0 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45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279 494 8610 0 0,'0'0'1646'0'0,"0"0"-274"0"0,0 0-225 0 0,0 0-83 0 0,0 0-5 0 0,0 0-70 0 0,0 0-198 0 0,0 0-245 0 0,0 0-165 0 0,0 0-47 0 0,0 0 31 0 0,6 1 60 0 0,3 1-184 0 0,0 1-1 0 0,0 0 0 0 0,0 1 0 0 0,-1 0 1 0 0,1 0-1 0 0,-1 1 0 0 0,0 0 0 0 0,0 0 1 0 0,-1 1-1 0 0,1 0 0 0 0,-1 0 0 0 0,-1 1 1 0 0,3 2-241 0 0,7 13 286 0 0,-1 0 0 0 0,-1 1 1 0 0,-1 0-1 0 0,-1 1 0 0 0,-1 0 0 0 0,6 19-286 0 0,74 350 1255 0 0,-70-335-1048 0 0,-5-112 2820 0 0,-4-2-2987 0 0,3 1 0 0 0,2 0 0 0 0,3 1-1 0 0,2 1 1 0 0,19-31-40 0 0,58-118 15 0 0,-98 183-1659 0 0,-7 5-3431 0 0,1 1-5323 0 0,4 6-758 0 0</inkml:trace>
  <inkml:trace contextRef="#ctx0" brushRef="#br0" timeOffset="511.792">213 243 11098 0 0,'0'0'1762'0'0,"0"0"-662"0"0,0 0-242 0 0,0 0 93 0 0,0 0 142 0 0,0 0 18 0 0,0 0-109 0 0,0 0-122 0 0,0 0-81 0 0,0 0-43 0 0,0 0-27 0 0,0 0-56 0 0,0 0-91 0 0,20-3-72 0 0,125-19 627 0 0,192 15 401 0 0,-203 6 382 0 0,-184-40-1422 0 0,-65-65-462 0 0,82 46-1519 0 0,75 57-4690 0 0,-30 3 663 0 0,-2 0-6132 0 0</inkml:trace>
  <inkml:trace contextRef="#ctx0" brushRef="#br0" timeOffset="1464.12">1 170 6065 0 0,'0'0'2095'0'0,"0"0"-481"0"0,0 0-84 0 0,0 0 111 0 0,0 0 105 0 0,0 0-43 0 0,0 0-189 0 0,0 0-275 0 0,0 0-282 0 0,0 0-218 0 0,0 0-156 0 0,0 0-114 0 0,0 0-79 0 0,0 0-53 0 0,0 19 511 0 0,16 378 1438 0 0,36 141-1592 0 0,-45-344-921 0 0,8-179-2275 0 0,1-15-3835 0 0,-7 0-287 0 0,-3 0-4136 0 0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46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0 678 4969 0 0,'0'0'1760'0'0,"0"0"-154"0"0,0 0 9 0 0,0 0 108 0 0,0 0-54 0 0,0 0-245 0 0,0 0-305 0 0,0 0-271 0 0,0 0-187 0 0,0 0-123 0 0,0 0-126 0 0,0 0-81 0 0,22 0 1316 0 0,63-7 1047 0 0,10-5-1429 0 0,-27 4-655 0 0,-62 4-1171 0 0,-10 1-8119 0 0,4 3-1105 0 0</inkml:trace>
  <inkml:trace contextRef="#ctx0" brushRef="#br0" timeOffset="701.877">118 443 3209 0 0,'0'0'1529'0'0,"0"0"-139"0"0,0 0 45 0 0,0 0 124 0 0,0 0 27 0 0,0 0-162 0 0,0 0-254 0 0,0 0-228 0 0,0 0-173 0 0,0 0-107 0 0,0 0-94 0 0,0 0-98 0 0,0 0-101 0 0,10 16 1588 0 0,-4-2-1489 0 0,-1-1 0 0 0,0 1 0 0 0,-1 0 0 0 0,-1 1 0 0 0,0-1 0 0 0,-1 0 0 0 0,-1 1 1 0 0,0-1-1 0 0,-1 5-468 0 0,2 247 917 0 0,4-260-2773 0 0,1-12-2370 0 0,-5 3 879 0 0,-1 2-7512 0 0</inkml:trace>
  <inkml:trace contextRef="#ctx0" brushRef="#br0" timeOffset="1369.433">428 613 7370 0 0,'0'0'1777'0'0,"0"0"-719"0"0,0 0-226 0 0,0 0 143 0 0,0 0 122 0 0,0 0-48 0 0,0 0-122 0 0,0 0-127 0 0,0 0-79 0 0,0 0-13 0 0,0 0-49 0 0,0 0-72 0 0,16-4-43 0 0,48-12-56 0 0,-14-11 1020 0 0,-39 16-1138 0 0,58-58 1242 0 0,-67 69-1600 0 0,-1 0 0 0 0,1 1 0 0 0,-1-1-1 0 0,1 0 1 0 0,-1 1 0 0 0,0-1 0 0 0,1 1-1 0 0,-1 0 1 0 0,0-1 0 0 0,0 1 0 0 0,1 0-1 0 0,-1 0 1 0 0,0 0 0 0 0,0 0 0 0 0,0 0-1 0 0,0 0 1 0 0,0 0 0 0 0,0 0 0 0 0,0 0-1 0 0,0 1 1 0 0,-1-1 0 0 0,1 0 0 0 0,0 0-1 0 0,-1 1 1 0 0,1-1 0 0 0,-1 1 0 0 0,1-1-1 0 0,-1 0 1 0 0,0 1 0 0 0,0-1 0 0 0,1 1-1 0 0,-1-1 1 0 0,0 1 0 0 0,0 0-12 0 0,1 1 36 0 0,13 52 118 0 0,-3 0-1 0 0,-2 1 0 0 0,-2 1 1 0 0,-3-1-1 0 0,-2 8-153 0 0,8 240 84 0 0,-10-290-71 0 0,0 1-1 0 0,-1 0 0 0 0,-1-1 1 0 0,0 1-1 0 0,-1-1 1 0 0,-1 0-1 0 0,0 0 0 0 0,-1 0 1 0 0,0 0-1 0 0,-1-1 0 0 0,-1 0 1 0 0,0 0-1 0 0,0-1 1 0 0,-8 9-13 0 0,11-17 4 0 0,0-1 1 0 0,-1 1 0 0 0,0-1 0 0 0,0 0-1 0 0,1 0 1 0 0,-2-1 0 0 0,1 0 0 0 0,0 1 0 0 0,0-2-1 0 0,-1 1 1 0 0,1 0 0 0 0,-1-1 0 0 0,0 0-1 0 0,1-1 1 0 0,-1 1 0 0 0,0-1 0 0 0,1 0 0 0 0,-1-1-1 0 0,0 1 1 0 0,1-1 0 0 0,-1 0 0 0 0,0 0 0 0 0,1-1-1 0 0,0 0 1 0 0,-1 0 0 0 0,1 0 0 0 0,0 0-1 0 0,0-1 1 0 0,0 0 0 0 0,0 0 0 0 0,1 0 0 0 0,-1-1-1 0 0,1 0 1 0 0,0 0 0 0 0,0 0 0 0 0,-3-4-5 0 0,4 4-24 0 0,1-1 1 0 0,0 1 0 0 0,0-1 0 0 0,0 0-1 0 0,0 0 1 0 0,1 1 0 0 0,0-1-1 0 0,0 0 1 0 0,0 0 0 0 0,1 0 0 0 0,0 0-1 0 0,-1 0 1 0 0,2 0 0 0 0,-1 0 0 0 0,1 0-1 0 0,0 0 1 0 0,0 0 0 0 0,0 0 0 0 0,0 0-1 0 0,1 0 1 0 0,0 1 0 0 0,0-1-1 0 0,1-1 24 0 0,74-92-1185 0 0,-48 66 54 0 0,-17 21-4 0 0,1-4-3986 0 0,-8 7-5885 0 0</inkml:trace>
  <inkml:trace contextRef="#ctx0" brushRef="#br0" timeOffset="2035.239">407 336 3857 0 0,'0'0'3635'0'0,"0"0"-1697"0"0,0 0-579 0 0,0 0 21 0 0,0 0 93 0 0,0 0-61 0 0,0 0-251 0 0,0 0-328 0 0,0 0-275 0 0,0 0-208 0 0,0 0-109 0 0,0 0-43 0 0,0 0-12 0 0,24-12 872 0 0,71-57 1525 0 0,-8-1-2100 0 0,-40 28-300 0 0,-37 33-86 0 0,-10 8-86 0 0,1 1 1 0 0,-1 0-1 0 0,0-1 0 0 0,0 1 1 0 0,0 0-1 0 0,0 0 0 0 0,1-1 1 0 0,-1 1-1 0 0,0 0 0 0 0,0-1 1 0 0,1 1-1 0 0,-1 0 0 0 0,0 0 1 0 0,1 0-1 0 0,-1-1 0 0 0,0 1 1 0 0,0 0-1 0 0,1 0 0 0 0,-1 0 1 0 0,0 0-1 0 0,1 0 0 0 0,-1-1 1 0 0,1 1-1 0 0,-1 0 0 0 0,0 0 1 0 0,1 0-1 0 0,-1 0 0 0 0,0 0 1 0 0,1 0-1 0 0,-1 0 0 0 0,0 0 1 0 0,1 0-1 0 0,-1 1 0 0 0,0-1 1 0 0,1 0-1 0 0,-1 0 0 0 0,0 0 1 0 0,1 0-1 0 0,-1 0 0 0 0,0 0 1 0 0,1 1-1 0 0,-1-1 0 0 0,0 0 1 0 0,0 0-1 0 0,1 1 0 0 0,-1-1 1 0 0,0 0-1 0 0,0 0 0 0 0,1 1 1 0 0,-1-1-1 0 0,0 0 0 0 0,0 1 1 0 0,0-1-1 0 0,1 0 0 0 0,-1 1 1 0 0,0-1-1 0 0,0 0 0 0 0,0 1 1 0 0,0-1-1 0 0,0 0 0 0 0,0 1 1 0 0,0-1-1 0 0,0 0 0 0 0,0 1 1 0 0,0-1-1 0 0,0 0 0 0 0,0 1 1 0 0,0-1-12 0 0,50 109 1051 0 0,-25-28-923 0 0,-23-76-470 0 0,1 0-1188 0 0,4-4-5703 0 0,-5-1-4060 0 0</inkml:trace>
  <inkml:trace contextRef="#ctx0" brushRef="#br0" timeOffset="3006.676">1228 470 5025 0 0,'0'0'1531'0'0,"0"0"-204"0"0,0 0 132 0 0,0 0 151 0 0,0 0-10 0 0,0 0-153 0 0,0 0-243 0 0,0 0-226 0 0,0 0-153 0 0,0 0-122 0 0,0 0-87 0 0,0 0-38 0 0,0 0 3 0 0,-6-2-6 0 0,0-1-343 0 0,-1 0-1 0 0,0 1 1 0 0,0-1 0 0 0,0 2-1 0 0,0-1 1 0 0,0 1 0 0 0,0 0-1 0 0,0 0 1 0 0,0 1 0 0 0,-1 0-1 0 0,1 1 1 0 0,0-1 0 0 0,0 1-1 0 0,-3 1-231 0 0,-70 29 862 0 0,52-13-517 0 0,28-14-313 0 0,0-1 1 0 0,0 0-1 0 0,1 1 0 0 0,-1-1 1 0 0,1 0-1 0 0,0 0 0 0 0,0 1 0 0 0,0-1 1 0 0,1 0-1 0 0,-1 0 0 0 0,1 0 0 0 0,-1-1 1 0 0,1 1-1 0 0,0 0 0 0 0,0 0 0 0 0,0-1 1 0 0,1 1-1 0 0,-1-1 0 0 0,1 0 0 0 0,-1 0 1 0 0,1 0-1 0 0,0 0 0 0 0,-1 0 0 0 0,1-1 1 0 0,0 1-1 0 0,0-1 0 0 0,0 0 0 0 0,4 1-32 0 0,9 9 59 0 0,37 22 112 0 0,33 35 2 0 0,-82-62-113 0 0,0-1-1 0 0,-1 1 1 0 0,0 0 0 0 0,0 0-1 0 0,0 1 1 0 0,0-1 0 0 0,-1 1 0 0 0,0-1-1 0 0,-1 1 1 0 0,1 0 0 0 0,-1-1-1 0 0,0 1 1 0 0,-1 0 0 0 0,0 0 0 0 0,0 0-1 0 0,-1 0 1 0 0,1-1 0 0 0,-1 2-60 0 0,-2-4 61 0 0,1 0 1 0 0,0 0-1 0 0,-1 0 0 0 0,0 0 1 0 0,0 0-1 0 0,0-1 1 0 0,-1 1-1 0 0,1-1 1 0 0,-1 0-1 0 0,1 0 1 0 0,-1 0-1 0 0,0 0 0 0 0,0-1 1 0 0,-1 0-1 0 0,1 0 1 0 0,0 0-1 0 0,-2 1-61 0 0,-4 2 41 0 0,-99 28 335 0 0,4-39-234 0 0,79-2-457 0 0,19 5 127 0 0,5 1-3285 0 0,1-5-8687 0 0,1 7 371 0 0</inkml:trace>
  <inkml:trace contextRef="#ctx0" brushRef="#br0" timeOffset="3339.75">1443 598 11418 0 0,'0'0'3724'0'0,"0"0"-2305"0"0,0 0-827 0 0,0 0 84 0 0,0 0 232 0 0,0 0 175 0 0,0 0-59 0 0,0 0-174 0 0,0 0-179 0 0,0 0-139 0 0,0 0-85 0 0,0 0-74 0 0,0 0-58 0 0,0 19-67 0 0,0 119 415 0 0,-11-57-461 0 0,-1-75-2216 0 0,9-3-6010 0 0,2 0-3138 0 0</inkml:trace>
  <inkml:trace contextRef="#ctx0" brushRef="#br0" timeOffset="3852.54">1468 235 7882 0 0,'0'0'2081'0'0,"0"0"-594"0"0,0 0-228 0 0,0 0 31 0 0,0 0 53 0 0,0 0-44 0 0,0 0-187 0 0,0 0-237 0 0,0 0-186 0 0,0 0-103 0 0,0 0-77 0 0,0 0-53 0 0,0-4 1756 0 0,-31 35-1496 0 0,30-31-682 0 0,1 0 4 0 0,0 0-6 0 0,0 0-12 0 0,0 0-16 0 0,0 0 22 0 0,30-26 683 0 0,-30 26-702 0 0,-1 0 1 0 0,1 0 0 0 0,0 0-1 0 0,-1 0 1 0 0,1 0 0 0 0,0 0 0 0 0,0 0-1 0 0,-1 0 1 0 0,1 0 0 0 0,0 0-1 0 0,-1 0 1 0 0,1 0 0 0 0,0 0-1 0 0,0 0 1 0 0,-1 0 0 0 0,1 0 0 0 0,0 0-1 0 0,0-1 1 0 0,-1 1 0 0 0,1 0-1 0 0,0 0 1 0 0,0 0 0 0 0,-1 0-1 0 0,1-1 1 0 0,0 1 0 0 0,0 0 0 0 0,0-1-8 0 0,-9 7-472 0 0,7-4-128 0 0,-11 7-139 0 0,8-1-6398 0 0,5-4-4221 0 0</inkml:trace>
  <inkml:trace contextRef="#ctx0" brushRef="#br0" timeOffset="4269.442">1740 470 11715 0 0,'0'0'1812'0'0,"0"0"-745"0"0,0 0-248 0 0,0 0 105 0 0,0 0-8 0 0,0 0-168 0 0,0 0-237 0 0,0 0-192 0 0,0 0-54 0 0,0 0 7 0 0,0 0-16 0 0,0 0-26 0 0,0 0-33 0 0,-1 23-9 0 0,-3 71 12 0 0,3-78-59 0 0,-1 1 1 0 0,-1-1-1 0 0,0 1 1 0 0,-1-1-1 0 0,0 0 1 0 0,-1 0-1 0 0,-7 12-141 0 0,4-6 125 0 0,-60 122 508 0 0,60-131-762 0 0,12-23-547 0 0,45-102-4860 0 0,-27 44-4266 0 0,-16 52 3758 0 0</inkml:trace>
  <inkml:trace contextRef="#ctx0" brushRef="#br0" timeOffset="4760.144">1765 467 896 0 0,'0'0'3062'0'0,"0"0"-1288"0"0,0 0-303 0 0,0 0 32 0 0,0 0-60 0 0,0 0-219 0 0,0 0-317 0 0,0 0-222 0 0,0 0-116 0 0,0 0-8 0 0,0 0 14 0 0,0 0-23 0 0,0 0-32 0 0,1 8-19 0 0,17 76 2028 0 0,-1-18-749 0 0,16 91-407 0 0,-33-152-1322 0 0,0-1 1 0 0,1 0-1 0 0,0 1 1 0 0,0-1 0 0 0,0 0-1 0 0,0 0 1 0 0,1 0-1 0 0,-1 0 1 0 0,1 0 0 0 0,0 0-1 0 0,0 0 1 0 0,1-1-1 0 0,-1 1 1 0 0,1-1 0 0 0,0 1-1 0 0,0-1 1 0 0,0 0-1 0 0,0 0 1 0 0,0-1 0 0 0,1 1-1 0 0,-1 0 1 0 0,1-1-1 0 0,0 0 1 0 0,-1 0 0 0 0,1 0-1 0 0,0-1 1 0 0,0 1-1 0 0,1-1 1 0 0,-1 0 0 0 0,0 0-1 0 0,0 0 1 0 0,5 0-52 0 0,-2-4 88 0 0,0 0 0 0 0,0-1 0 0 0,0 0 0 0 0,-1 0 1 0 0,1 0-1 0 0,-1-1 0 0 0,0 0 0 0 0,-1 0 0 0 0,1-1 1 0 0,-1 1-1 0 0,0-1 0 0 0,0 0 0 0 0,0-1 0 0 0,-1 1 0 0 0,0-1 1 0 0,-1 0-1 0 0,1 0 0 0 0,-1 0 0 0 0,-1 0 0 0 0,1-1 1 0 0,-1 1-1 0 0,0-1 0 0 0,-1 1 0 0 0,0-2-88 0 0,6-18 39 0 0,-2 0-1 0 0,-1 0 0 0 0,-1-1 1 0 0,-2 1-1 0 0,-1-25-38 0 0,-7 45-1126 0 0,5 6-3397 0 0,-1 1-4400 0 0,3 0-2381 0 0</inkml:trace>
  <inkml:trace contextRef="#ctx0" brushRef="#br0" timeOffset="5169.772">2391 447 13179 0 0,'0'0'2151'0'0,"0"0"-1027"0"0,0 0-350 0 0,0 0 62 0 0,0 0 119 0 0,0 0-36 0 0,0 0-151 0 0,0 0-195 0 0,0 0-173 0 0,0 0-130 0 0,0 0-90 0 0,0 0-43 0 0,-11-2-48 0 0,-37-7-10 0 0,46 10-71 0 0,1-1 0 0 0,-1 0 1 0 0,1 1-1 0 0,-1-1 0 0 0,0 1 0 0 0,1-1 0 0 0,-1 1 0 0 0,1 0 0 0 0,-1-1 1 0 0,1 1-1 0 0,-1 0 0 0 0,1 0 0 0 0,0 0 0 0 0,0 0 0 0 0,-1 1 1 0 0,1-1-1 0 0,0 0 0 0 0,0 0 0 0 0,0 1 0 0 0,0-1 0 0 0,0 1 0 0 0,0-1 1 0 0,1 0-1 0 0,-1 1 0 0 0,0 0 0 0 0,1-1 0 0 0,-1 1 0 0 0,1 0-8 0 0,-3 5 52 0 0,-7 14 8 0 0,1 0 0 0 0,1 1 0 0 0,1 0 0 0 0,1 0 0 0 0,1 0 0 0 0,1 1-1 0 0,0 0 1 0 0,2 0 0 0 0,1 0 0 0 0,1 0 0 0 0,2 17-60 0 0,-2-35 49 0 0,1 1 0 0 0,0-1 0 0 0,0 1-1 0 0,0-1 1 0 0,0 0 0 0 0,1 1 0 0 0,0-1 0 0 0,0 0 0 0 0,0 0 0 0 0,1 0 0 0 0,-1 0-1 0 0,1-1 1 0 0,0 1 0 0 0,1-1 0 0 0,-1 0 0 0 0,1 0 0 0 0,0 0 0 0 0,0 0 0 0 0,0 0-1 0 0,0-1 1 0 0,1 0 0 0 0,0 0 0 0 0,-1 0 0 0 0,1-1 0 0 0,0 1 0 0 0,0-1 0 0 0,0 0-1 0 0,1-1 1 0 0,-1 1 0 0 0,0-1 0 0 0,1 0 0 0 0,-1 0 0 0 0,1-1 0 0 0,3 1-49 0 0,-1-1 120 0 0,-1 1 0 0 0,0-1 0 0 0,1-1 0 0 0,-1 0 1 0 0,1 0-1 0 0,-1 0 0 0 0,0-1 0 0 0,0 1 0 0 0,0-2 1 0 0,0 1-1 0 0,0-1 0 0 0,0 0 0 0 0,-1-1 0 0 0,1 0 1 0 0,-1 0-1 0 0,0 0 0 0 0,0 0 0 0 0,0-1 0 0 0,-1 0 1 0 0,0-1-1 0 0,0 1 0 0 0,0-1 0 0 0,0-1-120 0 0,5-12 32 0 0,0-1 0 0 0,-2 0 1 0 0,-1-1-1 0 0,0 1 0 0 0,-2-1 0 0 0,0-1 0 0 0,-1 1 0 0 0,-1-1 0 0 0,-1 1 0 0 0,-2-1 0 0 0,0 0 1 0 0,-1 1-1 0 0,-2-13-32 0 0,2 22-94 0 0,0 1 0 0 0,0-1 1 0 0,-2 1-1 0 0,1-1 1 0 0,-1 1-1 0 0,-1 0 0 0 0,0 0 1 0 0,-1 1-1 0 0,-1-4 94 0 0,4 11-151 0 0,0 1-1 0 0,0-1 0 0 0,0 1 0 0 0,0-1 0 0 0,0 1 1 0 0,0 0-1 0 0,-1 0 0 0 0,1 0 0 0 0,-1 0 1 0 0,1 0-1 0 0,-1 0 0 0 0,0 1 0 0 0,0 0 1 0 0,0-1-1 0 0,0 1 0 0 0,0 0 0 0 0,0 0 1 0 0,0 0-1 0 0,0 1 0 0 0,0-1 0 0 0,0 1 1 0 0,0 0-1 0 0,-1 0 152 0 0,-41 1-4755 0 0,17 5-3602 0 0,13-2-2415 0 0</inkml:trace>
  <inkml:trace contextRef="#ctx0" brushRef="#br0" timeOffset="5740.876">2229 682 1688 0 0,'0'0'2106'0'0,"0"0"-73"0"0,0 0-81 0 0,0 0-68 0 0,0 0-147 0 0,0 0-186 0 0,0 0-144 0 0,0 0-159 0 0,0 0-124 0 0,0 0-68 0 0,0 0-50 0 0,0 0-35 0 0,-13-4 2731 0 0,15-1-3517 0 0,0 0 0 0 0,0 0 0 0 0,1-1 0 0 0,-1 2 0 0 0,1-1 0 0 0,0 0 0 0 0,1 0 0 0 0,-1 1 0 0 0,1 0 0 0 0,0-1 0 0 0,0 2 0 0 0,0-1 1 0 0,1 0-1 0 0,-1 1 0 0 0,1 0 0 0 0,4-3-185 0 0,-5 5 11 0 0,-1-1 1 0 0,0 1 0 0 0,0 0 0 0 0,0 0 0 0 0,1 1-1 0 0,-1-1 1 0 0,0 1 0 0 0,1-1 0 0 0,-1 1 0 0 0,0 0-1 0 0,1 0 1 0 0,-1 1 0 0 0,0-1 0 0 0,1 1 0 0 0,-1-1-1 0 0,0 1 1 0 0,0 0 0 0 0,1 0 0 0 0,-1 1 0 0 0,0-1-1 0 0,0 1 1 0 0,0-1 0 0 0,-1 1 0 0 0,1 0 0 0 0,0 0-1 0 0,-1 0 1 0 0,1 0 0 0 0,-1 1 0 0 0,1-1-1 0 0,-1 1 1 0 0,0 0 0 0 0,0-1-12 0 0,75 56 339 0 0,-18-47 620 0 0,-38-10-637 0 0,-7-1-567 0 0,-14-18-3782 0 0,0 13-2300 0 0,0 1-5512 0 0</inkml:trace>
  <inkml:trace contextRef="#ctx0" brushRef="#br0" timeOffset="6951.538">2447 0 4873 0 0,'0'0'2008'0'0,"0"0"-814"0"0,0 0-236 0 0,0 0 95 0 0,0 0 110 0 0,0 0 23 0 0,0 0-110 0 0,0 0-117 0 0,0 0-84 0 0,0 0-59 0 0,0 0-31 0 0,0 0-46 0 0,0 0-40 0 0,9 6-22 0 0,79 35 2021 0 0,29-26 238 0 0,-64 0-2044 0 0,-49-10-846 0 0,-1 1 0 0 0,1-1 0 0 0,-1 1 1 0 0,0 0-1 0 0,0 0 0 0 0,-1 0 0 0 0,0 0 0 0 0,0 1 0 0 0,0-1 1 0 0,-1 1-1 0 0,0-1 0 0 0,0 1 0 0 0,-1 0 0 0 0,1-1 1 0 0,-2 1-1 0 0,1-1 0 0 0,-1 1 0 0 0,0 0 0 0 0,-1 4-46 0 0,1 18 59 0 0,-21 376 313 0 0,15-37-40 0 0,7-367-259 0 0,-13 10 1728 0 0,13-11-1742 0 0,0 0-2 0 0,0 0-18 0 0,0 0-5 0 0,0 0-11 0 0,0 0 5 0 0,0 0-4 0 0,0 0-4 0 0,0 0 5 0 0,0 0-10 0 0,0 0 5 0 0,0 0-4 0 0,0 0-4 0 0,0 0 7 0 0,0 0-5 0 0,0 0 12 0 0,0 0-12 0 0,0 0-15 0 0,0 0 6 0 0,0 0 3 0 0,0 0 2 0 0,0 0 4 0 0,0 0 1 0 0,0 0-4 0 0,0 0-2 0 0,0 0-14 0 0,0 0 14 0 0,0 0-2 0 0,0 0-7 0 0,0 0 18 0 0,0 0 4 0 0,0 0-5 0 0,0 0 23 0 0,0 0 4 0 0,-131 12 223 0 0,27 7-269 0 0,95-23-3000 0 0,17-8-5278 0 0,-4 5-4015 0 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5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109 495 7306 0 0,'0'0'1331'0'0,"0"0"-783"0"0,0 0-76 0 0,0 0 452 0 0,0 0 414 0 0,0 0 271 0 0,0 0 10 0 0,0 0-174 0 0,0 0-239 0 0,33-15-183 0 0,105-50-140 0 0,-113 54-474 0 0,-1-1 0 0 0,0-1 0 0 0,0-1-1 0 0,-2-1 1 0 0,0-1 0 0 0,0-1 0 0 0,-2-1 0 0 0,3-3-409 0 0,-12 10 155 0 0,-1 2-37 0 0,0 1-1 0 0,-1-2 1 0 0,-1 1-1 0 0,1-1 0 0 0,-2-1 1 0 0,1 0-1 0 0,-2 0 1 0 0,1 0-1 0 0,-1-1 1 0 0,-1 1-1 0 0,0-1 0 0 0,-1-1 1 0 0,0 1-1 0 0,-1-1 1 0 0,0 1-1 0 0,-1-1 1 0 0,-1 0-1 0 0,0 0 0 0 0,0-6-117 0 0,-1 17 16 0 0,-1 1 0 0 0,1-1 0 0 0,0 1-1 0 0,0 0 1 0 0,-1-1 0 0 0,1 1 0 0 0,0-1-1 0 0,-1 1 1 0 0,0 0 0 0 0,1-1 0 0 0,-1 1-1 0 0,0 0 1 0 0,0 0 0 0 0,1 0 0 0 0,-1-1-1 0 0,0 1 1 0 0,0 0 0 0 0,0 0 0 0 0,0 0-1 0 0,-1 0 1 0 0,1 1 0 0 0,0-1 0 0 0,0 0-1 0 0,0 0 1 0 0,-1 1 0 0 0,1-1 0 0 0,0 1-1 0 0,-1-1 1 0 0,1 1 0 0 0,-1-1 0 0 0,1 1-1 0 0,-1 0 1 0 0,1 0 0 0 0,0 0 0 0 0,-1 0-1 0 0,1 0 1 0 0,-1 0 0 0 0,1 0 0 0 0,-1 0-1 0 0,1 0 1 0 0,0 1 0 0 0,-1-1 0 0 0,1 1-1 0 0,-1-1 1 0 0,1 1 0 0 0,0-1 0 0 0,-1 1-1 0 0,1 0 1 0 0,0 0 0 0 0,0-1 0 0 0,0 1-1 0 0,0 0 1 0 0,0 0 0 0 0,0 0 0 0 0,0 0-1 0 0,0 1 1 0 0,0-1 0 0 0,0 0 0 0 0,0 0-1 0 0,1 1 1 0 0,-1-1 0 0 0,0 0 0 0 0,1 1-16 0 0,-12 22 3 0 0,1 1 0 0 0,2 0 0 0 0,1 1 1 0 0,0 0-1 0 0,2 0 0 0 0,1 1 0 0 0,1 0 1 0 0,2 0-1 0 0,0 5-3 0 0,-1 57 31 0 0,5-1 1 0 0,3 1-1 0 0,3-1 0 0 0,11 33-31 0 0,0-14 63 0 0,-5 0-1 0 0,-5 0 0 0 0,-4 1 1 0 0,-6 41-63 0 0,1-130 13 0 0,-1 1 1 0 0,0-1 0 0 0,-1 0 0 0 0,-2 0-1 0 0,0 0 1 0 0,0 0 0 0 0,-2 0-1 0 0,0-1 1 0 0,-2 0 0 0 0,0 0 0 0 0,0-1-1 0 0,-2 0 1 0 0,0 0 0 0 0,-1-1-1 0 0,-1-1 1 0 0,0 0 0 0 0,-1 0 0 0 0,-1-1-1 0 0,0-1 1 0 0,0 0 0 0 0,-2-1-14 0 0,6-6-2 0 0,0 1 1 0 0,-1-2 0 0 0,1 1-1 0 0,-1-2 1 0 0,0 1 0 0 0,-1-1-1 0 0,1-1 1 0 0,-1 0-1 0 0,0-1 1 0 0,1 0 0 0 0,-1-1-1 0 0,0 0 1 0 0,0-1-1 0 0,0 0 1 0 0,0-1 0 0 0,0 0-1 0 0,0-1 1 0 0,1 0 0 0 0,-1-1-1 0 0,1-1 1 0 0,-1 1-1 0 0,1-2 1 0 0,0 0 0 0 0,0 0-1 0 0,1-1 1 0 0,0 0 0 0 0,0 0-1 0 0,0-2 1 0 0,1 1-1 0 0,-1-1 2 0 0,6-1-6 0 0,0 1-1 0 0,0-1 0 0 0,0 0 1 0 0,1 0-1 0 0,1 0 0 0 0,-1 0 1 0 0,1 0-1 0 0,1-1 0 0 0,0 1 1 0 0,0-1-1 0 0,1 1 0 0 0,0-1 1 0 0,1 1-1 0 0,0 0 0 0 0,0-1 1 0 0,1 1-1 0 0,0 0 0 0 0,1-1 1 0 0,0 1-1 0 0,0 1 0 0 0,1-1 1 0 0,0 0-1 0 0,2-1 7 0 0,21-36 22 0 0,3 1-1 0 0,1 1 1 0 0,2 2-1 0 0,2 1 1 0 0,2 2-1 0 0,2 1 1 0 0,1 2-1 0 0,27-18-21 0 0,185-115 119 0 0,-244 162 221 0 0,12-1-6184 0 0,-1 4-4744 0 0,-11 4-462 0 0</inkml:trace>
  <inkml:trace contextRef="#ctx0" brushRef="#br0" timeOffset="308.756">1012 738 13131 0 0,'0'0'2532'0'0,"0"0"-1017"0"0,0 0-388 0 0,0 0 55 0 0,0 0 49 0 0,0 0-82 0 0,0 0-188 0 0,0 0-236 0 0,-35 17-201 0 0,-110 57-117 0 0,141-72-380 0 0,-1-1 0 0 0,1 2 1 0 0,-1-1-1 0 0,1 0 0 0 0,0 1 1 0 0,0 0-1 0 0,0 0 0 0 0,0 0 0 0 0,0 0 1 0 0,1 1-1 0 0,-1 0 0 0 0,1-1 1 0 0,0 1-1 0 0,0 0 0 0 0,1 1 0 0 0,-2 1-27 0 0,-2 6 85 0 0,0-1-34 0 0,1 0 0 0 0,0 1 0 0 0,0-1 0 0 0,1 1 0 0 0,1 0 0 0 0,0 0 0 0 0,0 0-1 0 0,2 1 1 0 0,-1-1 0 0 0,2 0 0 0 0,-1 1 0 0 0,2-1 0 0 0,0 5-51 0 0,0-12 11 0 0,-1 0 1 0 0,1 0-1 0 0,1-1 1 0 0,-1 1-1 0 0,1-1 1 0 0,-1 1-1 0 0,2-1 1 0 0,-1 0-1 0 0,0 0 1 0 0,1 0-1 0 0,-1 0 0 0 0,1 0 1 0 0,0 0-1 0 0,1-1 1 0 0,-1 1-1 0 0,0-1 1 0 0,1 0-1 0 0,0 0 1 0 0,0 0-1 0 0,0-1 1 0 0,0 1-1 0 0,0-1 1 0 0,1 0-1 0 0,-1 0 1 0 0,1 0-1 0 0,-1-1 1 0 0,2 1-12 0 0,2 0 53 0 0,1 0 0 0 0,-1 0 0 0 0,1-1 0 0 0,0 1 0 0 0,0-2 0 0 0,0 0 0 0 0,0 0 0 0 0,0 0 0 0 0,0-1 0 0 0,-1 0 0 0 0,1-1 0 0 0,0 0 0 0 0,-1-1 0 0 0,3 0-53 0 0,-1-1 53 0 0,0 0-1 0 0,0-1 1 0 0,0 0-1 0 0,-1 0 1 0 0,1-1-1 0 0,-1 0 0 0 0,-1-1 1 0 0,1 0-1 0 0,-1 0 1 0 0,-1-1-1 0 0,1 0 1 0 0,-1-1-1 0 0,-1 1 1 0 0,1-1-1 0 0,-1 0 1 0 0,-1-1-1 0 0,0 0 1 0 0,0 1-1 0 0,-1-2 1 0 0,0 1-1 0 0,-1 0 1 0 0,0-1-1 0 0,-1 1 1 0 0,0-1-1 0 0,0-9-52 0 0,-2 10-6 0 0,0 0 1 0 0,0 1-1 0 0,-1-1 0 0 0,-1 0 0 0 0,0 1 0 0 0,0-1 0 0 0,-1 1 0 0 0,0 0 0 0 0,-1 0 0 0 0,1 0 0 0 0,-2 0 1 0 0,1 1-1 0 0,-2-1 0 0 0,1 1 0 0 0,-1 0 0 0 0,0 1 0 0 0,0-1 0 0 0,-1 1 0 0 0,-7-6 6 0 0,7 8-157 0 0,1 1 1 0 0,-1-1-1 0 0,-1 1 0 0 0,1 0 0 0 0,0 1 0 0 0,-1 0 0 0 0,0 0 0 0 0,0 1 0 0 0,0-1 0 0 0,0 2 0 0 0,-3-1 157 0 0,-11 1-3902 0 0,1 3-3408 0 0,13 1-5046 0 0</inkml:trace>
  <inkml:trace contextRef="#ctx0" brushRef="#br0" timeOffset="617.045">1309 1127 14091 0 0,'0'0'1200'0'0,"0"0"-329"0"0,0 0 51 0 0,0 0 250 0 0,0 0 191 0 0,0 0-4 0 0,0 0-167 0 0,0 0-177 0 0,0 0-196 0 0,0 0-162 0 0,0 0-139 0 0,0 0-110 0 0,0 0-63 0 0,-3-10-21 0 0,-1-1-209 0 0,1 0 0 0 0,1 0 0 0 0,-1-1 0 0 0,2 1 0 0 0,0-1 0 0 0,0 1 0 0 0,1-1 0 0 0,1 0 0 0 0,-1 1 0 0 0,2-3-115 0 0,6-14 63 0 0,1 1 0 0 0,1 0 0 0 0,2 1 1 0 0,0 1-1 0 0,2-1 0 0 0,1 2 0 0 0,0 0 0 0 0,2 1 1 0 0,1 1-1 0 0,1 0 0 0 0,0 1 0 0 0,2 1 0 0 0,20-15-63 0 0,33 3-260 0 0,-57 80-1004 0 0,-14-31 84 0 0,1-6-554 0 0,-1-3-3555 0 0,-1-4-6706 0 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4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416 547 0 0 0,'0'0'184'0'0,"0"0"662"0"0,0 0 246 0 0,0 0 25 0 0,0 0 4 0 0,0 0 23 0 0,0 0 16 0 0,0 0 59 0 0,16-4 25 0 0,77-23 2430 0 0,-78 24-923 0 0,-8 3 4554 0 0,-29-13-5611 0 0,-10 10-1555 0 0,-1 1 1 0 0,1 2 0 0 0,-1 1 0 0 0,1 1 0 0 0,-1 2-1 0 0,1 1 1 0 0,0 2 0 0 0,0 1 0 0 0,-7 4-140 0 0,5-3 131 0 0,-68 29 285 0 0,102-37-413 0 0,-1 0 0 0 0,1 0 0 0 0,0 0 0 0 0,0 0-1 0 0,0 0 1 0 0,0 0 0 0 0,0 0 0 0 0,0 0 0 0 0,0 0-1 0 0,0 0 1 0 0,0-1 0 0 0,0 1 0 0 0,0 0 0 0 0,1 0-1 0 0,-1 0 1 0 0,0 0 0 0 0,1 0 0 0 0,-1 0 0 0 0,1-1-1 0 0,-1 1 1 0 0,1 0 0 0 0,-1 0 0 0 0,1 0 0 0 0,-1-1 0 0 0,1 1-1 0 0,0 0 1 0 0,-1-1 0 0 0,1 1 0 0 0,0-1 0 0 0,0 1-1 0 0,-1-1 1 0 0,1 1 0 0 0,0-1 0 0 0,0 1 0 0 0,0-1-1 0 0,0 0 1 0 0,0 0 0 0 0,0 1-3 0 0,19 8 18 0 0,2 0 0 0 0,-1-1 0 0 0,1-1 0 0 0,1-1 0 0 0,-1-1 0 0 0,1-1 0 0 0,0-1 0 0 0,21 0-18 0 0,43 8 68 0 0,-87-11-65 0 0,1 0-1 0 0,0 0 1 0 0,0 0-1 0 0,0 1 1 0 0,0-1-1 0 0,0 0 1 0 0,0 0 0 0 0,0 1-1 0 0,0-1 1 0 0,-1 0-1 0 0,1 1 1 0 0,0-1-1 0 0,0 1 1 0 0,0-1-1 0 0,-1 1 1 0 0,1-1 0 0 0,0 1-1 0 0,-1 0 1 0 0,1-1-1 0 0,0 1 1 0 0,-1 0-1 0 0,1 0 1 0 0,-1-1-1 0 0,1 1 1 0 0,-1 0 0 0 0,1 0-1 0 0,-1 0 1 0 0,0 0-1 0 0,1-1 1 0 0,-1 1-1 0 0,0 0 1 0 0,0 0 0 0 0,0 0-1 0 0,0 0 1 0 0,0 0-1 0 0,0 0 1 0 0,0 0-1 0 0,0 0 1 0 0,0 0-1 0 0,0 0 1 0 0,0 0 0 0 0,0-1-1 0 0,-1 1 1 0 0,1 0-1 0 0,0 0 1 0 0,-1 0-1 0 0,1 0 1 0 0,-1 0-1 0 0,1-1 1 0 0,-1 1 0 0 0,1 0-1 0 0,-1 0-2 0 0,-37 49 298 0 0,30-40-294 0 0,-103 102 94 0 0,-76 92-11 0 0,181-198-86 0 0,1 0-1 0 0,0 0 1 0 0,0 1-1 0 0,1 0 1 0 0,0 0-1 0 0,0 0 1 0 0,0 0 0 0 0,1 1-1 0 0,0-1 1 0 0,1 1-1 0 0,-1 0 1 0 0,1 0-1 0 0,1 0 1 0 0,0 0-1 0 0,0 0 1 0 0,0 0-1 0 0,1 2 0 0 0,3-5 14 0 0,-1 0 0 0 0,0-1-1 0 0,1 1 1 0 0,0-1-1 0 0,0 1 1 0 0,1-1-1 0 0,-1 0 1 0 0,1 0-1 0 0,0-1 1 0 0,0 1-1 0 0,0-1 1 0 0,0 0-1 0 0,1 0 1 0 0,-1 0-1 0 0,1 0 1 0 0,0-1-1 0 0,-1 0 1 0 0,1 0-1 0 0,0 0 1 0 0,1-1-1 0 0,-1 1 1 0 0,1-1-14 0 0,39 10 58 0 0,-1-3 1 0 0,1-1-1 0 0,1-2 1 0 0,-1-2-1 0 0,33-2-58 0 0,-77-1-139 0 0,-10-44-4541 0 0,2 31 638 0 0,-2 1-3287 0 0,1 7-4375 0 0</inkml:trace>
  <inkml:trace contextRef="#ctx0" brushRef="#br0" timeOffset="515.644">225 0 13915 0 0,'0'0'671'0'0,"0"0"-191"0"0,0 0 19 0 0,0 0 221 0 0,0 0 261 0 0,0 0 125 0 0,0 0-77 0 0,0 0-184 0 0,0 0-169 0 0,0 0-77 0 0,0 0-29 0 0,0 0-13 0 0,0 0-31 0 0,-2 26-32 0 0,-10 82-12 0 0,9 117 1722 0 0,19 13-1282 0 0,-1 455-37 0 0,-15-672-864 0 0,0 0 0 0 0,-2 0 0 0 0,0-1 0 0 0,-2 1 0 0 0,0-1 0 0 0,-1 0 1 0 0,-1 0-1 0 0,-1 0 0 0 0,-1-1 0 0 0,0 0 0 0 0,-2-1 0 0 0,0 1 0 0 0,-12 15-21 0 0,8-18 87 0 0,14-16-91 0 0,0 0-13 0 0,0-4-2366 0 0,8-15-3577 0 0,-3 8-2634 0 0,-1 3-2970 0 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0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55 559 15195 0 0,'0'0'1201'0'0,"0"0"-615"0"0,0 0-122 0 0,0 0 243 0 0,0 0 240 0 0,0 0 59 0 0,0 0-112 0 0,0 0-228 0 0,0 0-209 0 0,0 0-149 0 0,0 0-89 0 0,0 0-67 0 0,0 0-56 0 0,-2 29-26 0 0,-5 89-28 0 0,0-15-2373 0 0,7-102-1306 0 0,0-1-5643 0 0</inkml:trace>
  <inkml:trace contextRef="#ctx0" brushRef="#br0" timeOffset="171.678">1 155 17820 0 0,'0'0'1080'0'0,"0"0"-840"0"0,0 0-216 0 0,0 0-64 0 0,0 0 0 0 0,0 0-128 0 0,0 0-368 0 0,0 0-544 0 0,0 0-1769 0 0,0 0-8937 0 0</inkml:trace>
  <inkml:trace contextRef="#ctx0" brushRef="#br0" timeOffset="503.001">482 0 15939 0 0,'0'0'2128'0'0,"0"0"-1167"0"0,0 0-425 0 0,0 0 46 0 0,0 0 122 0 0,0 0 115 0 0,0 0 25 0 0,0 0-125 0 0,0 0-129 0 0,0 0-99 0 0,0 0-109 0 0,0 0-88 0 0,0 0-51 0 0,3 27-35 0 0,6 86-29 0 0,-19 236 626 0 0,8 48-738 0 0,2-395-210 0 0,3 15 315 0 0,6-12-3112 0 0,-9-16-5652 0 0,0 10 4476 0 0,0-3-6756 0 0</inkml:trace>
  <inkml:trace contextRef="#ctx0" brushRef="#br0" timeOffset="752.398">247 509 15099 0 0,'0'0'1022'0'0,"0"0"-349"0"0,0 0-11 0 0,0 0 103 0 0,0 0 53 0 0,0 0-25 0 0,0 0-74 0 0,34-3-121 0 0,108-7-145 0 0,14 11-16 0 0,-96 7-743 0 0,-14-2-2896 0 0,-16-4-4987 0 0,-16-2-2153 0 0</inkml:trace>
  <inkml:trace contextRef="#ctx0" brushRef="#br0" timeOffset="1307.957">843 563 7001 0 0,'0'0'1509'0'0,"0"0"-338"0"0,0 0 65 0 0,0 0 179 0 0,0 0 51 0 0,0 0-135 0 0,0 0-307 0 0,0 0-293 0 0,0 0-191 0 0,0 0-90 0 0,0 0-51 0 0,0 0-13 0 0,1 34 22 0 0,6 103 4 0 0,-1-100 13 0 0,-1-36-295 0 0,-1-1 0 0 0,1 1 0 0 0,-1-1 0 0 0,1 0-1 0 0,-1 0 1 0 0,1-1 0 0 0,-1 0 0 0 0,1 1 0 0 0,-1-1 0 0 0,1-1-1 0 0,-1 1 1 0 0,0-1 0 0 0,0 1 0 0 0,1-1 0 0 0,-1 0 0 0 0,0-1-1 0 0,-1 1 1 0 0,1-1 0 0 0,0 0 0 0 0,-1 0 0 0 0,0 0 0 0 0,1 0-1 0 0,-1 0 1 0 0,0-1 0 0 0,-1 0 0 0 0,1 1 0 0 0,-1-1-1 0 0,0 0 1 0 0,1 0 0 0 0,-2 0 0 0 0,1-1 0 0 0,0 1 0 0 0,0-4-130 0 0,13-14 143 0 0,85-109 186 0 0,-86 116-294 0 0,-14 13-35 0 0,1 0 0 0 0,0 1 0 0 0,1-1-1 0 0,-1 0 1 0 0,0 1 0 0 0,0-1 0 0 0,1 1-1 0 0,-1-1 1 0 0,1 1 0 0 0,-1-1 0 0 0,1 1-1 0 0,0 0 1 0 0,0 0 0 0 0,-1 0 0 0 0,1 0-1 0 0,0 0 1 0 0,0 1 0 0 0,0-1 0 0 0,0 0-1 0 0,0 1 1 0 0,0-1 0 0 0,0 1 0 0 0,0 0-1 0 0,0 0 1 0 0,0 0 0 0 0,0 0 0 0 0,0 0-1 0 0,1 0 1 0 0,25 37 112 0 0,4 1 111 0 0,-1 1-1 0 0,-3 1 1 0 0,-1 1-1 0 0,-2 1 1 0 0,-2 2-1 0 0,-2 0 0 0 0,-2 2 1 0 0,-1 0-1 0 0,-3 1 1 0 0,0 9-223 0 0,-8-24 56 0 0,-1 1 0 0 0,-2-1 0 0 0,-1 1-1 0 0,-2-1 1 0 0,-1 1 0 0 0,-2 0 0 0 0,-1-1 0 0 0,-1 1 0 0 0,-2-1 0 0 0,-1 0 0 0 0,-1 0 0 0 0,-2-1 0 0 0,-2 0 0 0 0,0-1 0 0 0,-17 27-56 0 0,22-46 9 0 0,-1 0 1 0 0,-1 0-1 0 0,1-1 0 0 0,-2 0 1 0 0,0 0-1 0 0,0-1 1 0 0,0 0-1 0 0,-1-1 1 0 0,-1 0-1 0 0,1-1 1 0 0,-1 0-1 0 0,-1-1 1 0 0,1-1-1 0 0,-1 1 0 0 0,0-2 1 0 0,0 0-1 0 0,0-1 1 0 0,0 0-1 0 0,-1-1 1 0 0,0 0-1 0 0,1-1 1 0 0,-9-1-10 0 0,19 1-1 0 0,0-2 0 0 0,0 1 1 0 0,0 0-1 0 0,0-1 0 0 0,0 1 1 0 0,0-1-1 0 0,0 0 0 0 0,0 0 1 0 0,0 0-1 0 0,0 0 1 0 0,1-1-1 0 0,-1 1 0 0 0,0-1 1 0 0,1 0-1 0 0,-1 1 0 0 0,1-1 1 0 0,0 0-1 0 0,-1-1 0 0 0,1 1 1 0 0,0 0-1 0 0,0-1 0 0 0,1 1 1 0 0,-1-1-1 0 0,0 1 0 0 0,1-1 1 0 0,0 0-1 0 0,-1 0 0 0 0,1 1 1 0 0,0-1-1 0 0,0 0 1 0 0,1 0-1 0 0,-1 0 0 0 0,0-3 1 0 0,10-104-109 0 0,5 72 63 0 0,2 0 0 0 0,2 0 0 0 0,1 2 0 0 0,2 0 1 0 0,2 1-1 0 0,1 2 0 0 0,1 0 0 0 0,2 1 0 0 0,2 2 0 0 0,1 0 46 0 0,-1 5-271 0 0,0 1-1 0 0,1 1 1 0 0,2 2 0 0 0,0 1-1 0 0,1 1 1 0 0,13-4 271 0 0,-19 13-1905 0 0,-17 7-1077 0 0,1 1-3378 0 0,-2 1-5879 0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8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14 558 0 0 0,'0'0'699'0'0,"0"0"153"0"0,0 0 126 0 0,0 0 206 0 0,0 0 311 0 0,0 0 132 0 0,0 0-98 0 0,0 0-179 0 0,0 0-231 0 0,0 0-236 0 0,0 0-179 0 0,-3 0-88 0 0,-8 2 774 0 0,21-4 2320 0 0,7-6-3215 0 0,0 0 0 0 0,-1-1 0 0 0,0 0 0 0 0,0-2 0 0 0,-1 0 0 0 0,0 0 0 0 0,-1-2 0 0 0,-1 0 0 0 0,0 0 0 0 0,11-15-495 0 0,-9 11 240 0 0,57-57 215 0 0,-25 26-33 0 0,-33 79-69 0 0,25 374 910 0 0,-34-375-1228 0 0,2 0 0 0 0,1 0 1 0 0,1-1-1 0 0,2 0 0 0 0,0-1 0 0 0,2 0 1 0 0,7 9-36 0 0,-20-37 11 0 0,1 0 0 0 0,-1-1-1 0 0,0 1 1 0 0,0 0 0 0 0,0-1 0 0 0,1 1 0 0 0,-1 0 0 0 0,0-1 0 0 0,0 1 0 0 0,1 0 0 0 0,-1 0 0 0 0,0-1 0 0 0,0 1 0 0 0,1 0 0 0 0,-1 0 0 0 0,0 0 0 0 0,1-1 0 0 0,-1 1 0 0 0,0 0 0 0 0,1 0 0 0 0,-1 0 0 0 0,1 0 0 0 0,-1 0 0 0 0,0 0 0 0 0,1 0 0 0 0,-1 0 0 0 0,0 0 0 0 0,1 0 0 0 0,-1 0 0 0 0,1 0 0 0 0,-1 0 0 0 0,0 0 0 0 0,1 0 0 0 0,-1 0 0 0 0,0 0 0 0 0,1 0-1 0 0,-1 1 1 0 0,0-1 0 0 0,1 0 0 0 0,-1 0 0 0 0,0 0 0 0 0,1 1 0 0 0,-1-1 0 0 0,0 0 0 0 0,1 0 0 0 0,-1 1 0 0 0,0-1 0 0 0,0 0 0 0 0,1 1 0 0 0,-1-1 0 0 0,0 0 0 0 0,0 0 0 0 0,0 1 0 0 0,0-1 0 0 0,1 1 0 0 0,-1-1 0 0 0,0 0 0 0 0,0 1 0 0 0,0-1 0 0 0,0 0 0 0 0,0 1 0 0 0,0-1 0 0 0,0 1 0 0 0,0-1 0 0 0,0 0 0 0 0,0 1 0 0 0,0-1-11 0 0,1-34 882 0 0,-1 24-1098 0 0,30-147 294 0 0,-10 71-160 0 0,5 1 0 0 0,3 2 0 0 0,4 1-1 0 0,11-16 83 0 0,-40 88-1628 0 0,-3 10-1458 0 0,0 5-2759 0 0,0-1-5715 0 0</inkml:trace>
  <inkml:trace contextRef="#ctx0" brushRef="#br0" timeOffset="724.006">779 728 6505 0 0,'0'0'1454'0'0,"0"0"-451"0"0,0 0 98 0 0,0 0 320 0 0,0 0 176 0 0,0 0-76 0 0,0 0-217 0 0,0 0-198 0 0,0 0-141 0 0,0 0-78 0 0,0 0-79 0 0,0 0-105 0 0,0 0-90 0 0,31-1-88 0 0,98-4-76 0 0,-126 6-423 0 0,-1-1-1 0 0,1 0 1 0 0,0 0 0 0 0,-1 0 0 0 0,1 0-1 0 0,0-1 1 0 0,-1 1 0 0 0,1-1 0 0 0,-1 1-1 0 0,1-1 1 0 0,-1 0 0 0 0,1 0-1 0 0,-1 0 1 0 0,1 0 0 0 0,-1-1 0 0 0,0 1-1 0 0,0-1 1 0 0,0 1 0 0 0,0-1 0 0 0,0 0-1 0 0,0 1 1 0 0,0-1 0 0 0,0-1-26 0 0,4-4 122 0 0,2-3-51 0 0,-1 1 0 0 0,-1-1 0 0 0,1 0 0 0 0,-2-1 0 0 0,1 1 0 0 0,-2-1 0 0 0,1 0 0 0 0,-1-1 0 0 0,-1 1 0 0 0,0-1 0 0 0,-1 1 0 0 0,0-1 0 0 0,0 0 0 0 0,-2 0 0 0 0,1 0 0 0 0,-2-8-71 0 0,0 18-28 0 0,1-1 1 0 0,-1 1-1 0 0,0-1 0 0 0,0 1 1 0 0,0-1-1 0 0,-1 1 0 0 0,1 0 1 0 0,0-1-1 0 0,-1 1 1 0 0,0 0-1 0 0,1 0 0 0 0,-1 0 1 0 0,0 0-1 0 0,0 0 0 0 0,0 1 1 0 0,0-1-1 0 0,-1 1 1 0 0,1-1-1 0 0,0 1 0 0 0,-1 0 1 0 0,1 0-1 0 0,-1 0 0 0 0,1 0 1 0 0,-1 0-1 0 0,1 0 1 0 0,-1 1-1 0 0,0-1 0 0 0,1 1 1 0 0,-1 0-1 0 0,0 0 0 0 0,1 0 1 0 0,-1 0-1 0 0,0 0 1 0 0,1 0-1 0 0,-1 1 0 0 0,0 0 1 0 0,1-1-1 0 0,-1 1 0 0 0,1 0 1 0 0,-1 0-1 0 0,1 0 1 0 0,0 1-1 0 0,-1-1 0 0 0,1 0 1 0 0,0 1-1 0 0,0 0 0 0 0,0-1 1 0 0,0 1-1 0 0,-2 2 28 0 0,-13 7-13 0 0,1 2 0 0 0,0 0 0 0 0,1 1 0 0 0,0 0-1 0 0,1 1 1 0 0,1 1 0 0 0,0 0 0 0 0,2 1 0 0 0,-1 0 0 0 0,2 1-1 0 0,0 0 1 0 0,2 1 0 0 0,0 0 0 0 0,0 0 0 0 0,0 7 13 0 0,6-18 18 0 0,1-1 0 0 0,-1 1 1 0 0,1 0-1 0 0,1-1 0 0 0,0 1 1 0 0,0 0-1 0 0,0 0 0 0 0,1-1 0 0 0,0 1 1 0 0,0 0-1 0 0,1-1 0 0 0,0 1 1 0 0,1-1-1 0 0,-1 1 0 0 0,1-1 1 0 0,1 0-1 0 0,0 0 0 0 0,-1-1 0 0 0,2 1 1 0 0,-1-1-1 0 0,1 0 0 0 0,0 0 1 0 0,1 0-1 0 0,-1-1 0 0 0,1 1 1 0 0,0-1-1 0 0,0-1 0 0 0,1 1 0 0 0,-1-1 1 0 0,1 0-1 0 0,0-1 0 0 0,0 0 1 0 0,0 0-1 0 0,1 0 0 0 0,-1-1 1 0 0,4 1-19 0 0,12 1 134 0 0,-1-2 1 0 0,1 0 0 0 0,0-1 0 0 0,-1-1-1 0 0,1-1 1 0 0,0-2 0 0 0,-1 0 0 0 0,0-1-1 0 0,1-1 1 0 0,-1-1 0 0 0,-1-1 0 0 0,0-1 0 0 0,0-1-1 0 0,0-1 1 0 0,-1 0 0 0 0,-1-2 0 0 0,1 0-1 0 0,-2-2 1 0 0,12-9-135 0 0,1-3 7 0 0,-1-2 0 0 0,0-1 0 0 0,-3-1 0 0 0,0-1 0 0 0,-2-1 0 0 0,-1-2 0 0 0,-2 0 0 0 0,-1-1 0 0 0,-2-1 0 0 0,-2-1 0 0 0,-1-1-1 0 0,-1-1 1 0 0,-3 0 0 0 0,-1 0 0 0 0,-2-1 0 0 0,-2 0 0 0 0,-1-1 0 0 0,-2 0 0 0 0,-2-2-7 0 0,-1 39 1 0 0,0 0 1 0 0,0-1-1 0 0,-1 1 0 0 0,1-1 1 0 0,-1 1-1 0 0,0 0 0 0 0,-1-1 1 0 0,1 1-1 0 0,-1-1 0 0 0,0 1 1 0 0,0 0-1 0 0,0 0 0 0 0,0-1 1 0 0,-1 1-1 0 0,0 0 0 0 0,1 0 1 0 0,-2 0-1 0 0,1 1 0 0 0,0-1 1 0 0,-1 0-1 0 0,0 1 0 0 0,1 0 1 0 0,-1-1-1 0 0,-1 1 0 0 0,1 0 1 0 0,0 1-1 0 0,-1-1 0 0 0,1 1 1 0 0,-1-1-1 0 0,0 1 0 0 0,0 0 1 0 0,0 0-1 0 0,0 1 0 0 0,0-1 1 0 0,-1 1-1 0 0,1 0 0 0 0,0 0 1 0 0,0 0-1 0 0,-1 1 0 0 0,-1-1-1 0 0,1 4-1 0 0,-1-1 0 0 0,1 1 0 0 0,0 0 0 0 0,0 0 0 0 0,1 0 0 0 0,-1 1 0 0 0,1-1 0 0 0,-1 1 0 0 0,1 1 0 0 0,0-1 0 0 0,1 0 0 0 0,-1 1 0 0 0,1 0 0 0 0,0 0 0 0 0,0 0 0 0 0,0 0 0 0 0,1 0 0 0 0,0 0 0 0 0,0 1 0 0 0,0 0 1 0 0,-13 39 89 0 0,3 0 0 0 0,2 0 0 0 0,1 1 0 0 0,3 0 0 0 0,2 1-1 0 0,2-1 1 0 0,1 1 0 0 0,3-1 0 0 0,2 1 0 0 0,2 3-89 0 0,9 62 331 0 0,3-1 0 0 0,23 64-331 0 0,-22-143 26 0 0,-19-32-36 0 0,11-24-420 0 0,3-21-922 0 0,-1 15-3135 0 0,-8 18 328 0 0,-2 0-7704 0 0</inkml:trace>
  <inkml:trace contextRef="#ctx0" brushRef="#br0" timeOffset="1022.358">1941 608 15091 0 0,'0'0'1195'0'0,"0"0"-141"0"0,0 0 15 0 0,0 0 96 0 0,0 0-4 0 0,0 0-165 0 0,0 0-268 0 0,0 0-239 0 0,0 0-165 0 0,-12 33-119 0 0,-33 103-57 0 0,39-67 36 0 0,11-60-144 0 0,-4-3 15 0 0,1-1-1 0 0,0 1 1 0 0,1 0-1 0 0,-1-1 1 0 0,1 0-1 0 0,0 0 1 0 0,1 0-1 0 0,-1 0 1 0 0,1 0-1 0 0,0-1 0 0 0,0 1 1 0 0,0-1-1 0 0,1 0 1 0 0,-1-1-1 0 0,1 1 1 0 0,0-1-1 0 0,0 0 1 0 0,0 0-1 0 0,1 0 1 0 0,-1-1-1 0 0,1 0 1 0 0,-1 0-1 0 0,1 0 1 0 0,0-1-1 0 0,0 1 1 0 0,0-1-1 0 0,0-1 1 0 0,0 1-1 0 0,0-1 1 0 0,0 0-1 0 0,-1-1 1 0 0,1 1-1 0 0,0-1 1 0 0,0 0-1 0 0,0-1 1 0 0,0 1-1 0 0,-1-1 1 0 0,1-1-1 0 0,-1 1 1 0 0,1-1-1 0 0,-1 1 1 0 0,0-2-1 0 0,0 1-54 0 0,5-7 28 0 0,-1 0 0 0 0,0 0 0 0 0,-1-1 0 0 0,0-1 0 0 0,0 0 0 0 0,-1 0 0 0 0,-1 0 0 0 0,0 0 0 0 0,-1-1 0 0 0,0 0 0 0 0,-1 0 0 0 0,-1-1 0 0 0,0 1 0 0 0,-1-1 0 0 0,0 0 0 0 0,-1 1 0 0 0,0-1 0 0 0,-1 0 0 0 0,-1 0 0 0 0,0 1 0 0 0,-3-13-28 0 0,3 21-50 0 0,-1 0 0 0 0,0 0-1 0 0,0 0 1 0 0,-1 1 0 0 0,1-1-1 0 0,-1 0 1 0 0,0 1 0 0 0,0 0-1 0 0,0 0 1 0 0,-1 0 0 0 0,0 0-1 0 0,1 0 1 0 0,-1 1 0 0 0,-1-1-1 0 0,1 1 1 0 0,0 0 0 0 0,-1 1-1 0 0,1-1 1 0 0,-1 1 0 0 0,0 0-1 0 0,0 0 1 0 0,0 0 0 0 0,-5-1 50 0 0,5 2-604 0 0,-1 0 0 0 0,1 0 0 0 0,-1 0 0 0 0,1 1 1 0 0,-1 0-1 0 0,1 0 0 0 0,-1 0 0 0 0,1 0 0 0 0,-1 1 0 0 0,1 0 1 0 0,-1 0-1 0 0,1 1 0 0 0,0-1 0 0 0,-5 3 604 0 0,-4 4-11488 0 0</inkml:trace>
  <inkml:trace contextRef="#ctx0" brushRef="#br0" timeOffset="1420.922">2700 639 10018 0 0,'0'0'4189'0'0,"0"0"-1944"0"0,0 0-796 0 0,0 0-237 0 0,0 0-102 0 0,0 0-116 0 0,0 0-128 0 0,0 0-140 0 0,0 0-127 0 0,0 0-123 0 0,0 0-92 0 0,0 0-43 0 0,0 0-82 0 0,-34 4-27 0 0,-102 10-23 0 0,78 5 29 0 0,51-13-168 0 0,-1 0-44 0 0,0 0 0 0 0,0 0-1 0 0,1 1 1 0 0,0 0-1 0 0,0 0 1 0 0,1 1-1 0 0,0 0 1 0 0,0 0-1 0 0,1 0 1 0 0,0 1-1 0 0,1 0 1 0 0,-1 0-1 0 0,2 0 1 0 0,-1 0-1 0 0,1 1 1 0 0,1-1-1 0 0,0 1 1 0 0,0 0 0 0 0,1-1-1 0 0,0 1 1 0 0,0 4-26 0 0,2-8 15 0 0,0 0 1 0 0,0 0 0 0 0,0-1-1 0 0,0 1 1 0 0,1 0 0 0 0,0 0-1 0 0,0-1 1 0 0,1 1 0 0 0,0-1-1 0 0,0 0 1 0 0,0 0 0 0 0,0 0-1 0 0,1 0 1 0 0,-1-1-1 0 0,2 1 1 0 0,-1-1 0 0 0,0 0-1 0 0,1 0 1 0 0,-1 0 0 0 0,1-1-1 0 0,0 1 1 0 0,0-1 0 0 0,1-1-1 0 0,-1 1 1 0 0,1-1 0 0 0,-1 0-1 0 0,1 0 1 0 0,0 0 0 0 0,-1-1-1 0 0,1 0 1 0 0,0 0 0 0 0,0 0-1 0 0,0-1 1 0 0,0 0 0 0 0,5-1-16 0 0,-8 1 9 0 0,8 2 36 0 0,1-1 1 0 0,0 0 0 0 0,-1-1-1 0 0,1 0 1 0 0,0-1 0 0 0,0 0-1 0 0,-1-1 1 0 0,1-1-1 0 0,-1 1 1 0 0,9-5-46 0 0,5-1 24 0 0,27-19-477 0 0,-51 21-1140 0 0,-2 5-4553 0 0,1 1 6136 0 0,0 0-11962 0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2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3 159 10178 0 0,'0'0'1200'0'0,"0"0"-377"0"0,0 0-15 0 0,0 0 289 0 0,0 0 335 0 0,0 0 150 0 0,0 0-169 0 0,0 0-298 0 0,0 0-260 0 0,0 0-180 0 0,0 0-120 0 0,0 34-94 0 0,-3 107-64 0 0,7-2 710 0 0,-5-135-1068 0 0,1-1-1 0 0,0 0 1 0 0,0 0-1 0 0,1 0 1 0 0,-1 0-1 0 0,0 0 0 0 0,1 0 1 0 0,0 0-1 0 0,0 0 1 0 0,0 0-1 0 0,0 0 1 0 0,0-1-1 0 0,1 1 1 0 0,-1 0-1 0 0,1 0 0 0 0,0-1 1 0 0,-1 1-1 0 0,1-1 1 0 0,0 0-1 0 0,1 0 1 0 0,-1 0-1 0 0,0 1 1 0 0,1-2-1 0 0,-1 1 0 0 0,1 0 1 0 0,-1-1-1 0 0,1 1 1 0 0,0-1-1 0 0,0 0 1 0 0,0 0-1 0 0,0 0 1 0 0,0 0-1 0 0,0 0 0 0 0,0 0 1 0 0,0-1-1 0 0,0 0 1 0 0,0 0-1 0 0,0 0 1 0 0,0 0-1 0 0,0 0 1 0 0,0 0-1 0 0,0-1 0 0 0,0 1 1 0 0,0-1-1 0 0,0 0 1 0 0,3-1-39 0 0,21-18 161 0 0,-1 0 0 0 0,0-1 0 0 0,-2-2 0 0 0,-1-1 0 0 0,7-8-161 0 0,21-11 19 0 0,-33 62-323 0 0,-17-10 310 0 0,2 1 1 0 0,-1-1-1 0 0,1 0 1 0 0,0 0-1 0 0,1 0 0 0 0,0-1 1 0 0,1 1-1 0 0,0-1 1 0 0,0 0-1 0 0,0 0 1 0 0,1-1-1 0 0,1 0 0 0 0,-1 0 1 0 0,1 0-1 0 0,0-1 1 0 0,0 1-1 0 0,1-2 0 0 0,0 1 1 0 0,0-1-1 0 0,0-1 1 0 0,1 1-1 0 0,0-1 1 0 0,-1-1-1 0 0,1 0 0 0 0,1 0 1 0 0,-1 0-1 0 0,4-1-6 0 0,-2-2 84 0 0,0-1 0 0 0,0-1 0 0 0,-1 0 1 0 0,1-1-1 0 0,0 0 0 0 0,-1 0 0 0 0,0-1 0 0 0,0 0 0 0 0,0-1 0 0 0,0 0 0 0 0,-1-1 0 0 0,0 0 0 0 0,0 0 0 0 0,0-1 0 0 0,-1 0 1 0 0,0-1-1 0 0,-1 0 0 0 0,1 0 0 0 0,-2 0 0 0 0,1-1 0 0 0,0-2-84 0 0,2-4-129 0 0,0 0 1 0 0,-1-1-1 0 0,-1 0 1 0 0,-1 0-1 0 0,0-1 1 0 0,-1 1-1 0 0,-1-1 1 0 0,0-1-1 0 0,-2 1 1 0 0,0 0-1 0 0,0-17 129 0 0,-5 33-5121 0 0,2 1-3133 0 0,-3 0-4315 0 0</inkml:trace>
  <inkml:trace contextRef="#ctx0" brushRef="#br0" timeOffset="441.405">955 344 11602 0 0,'0'0'971'0'0,"0"0"-224"0"0,0 0 220 0 0,0 0 376 0 0,0 0 140 0 0,0 0-59 0 0,0 0-187 0 0,0 0-220 0 0,0 0-171 0 0,36 0-112 0 0,116 1-101 0 0,-64-16 181 0 0,-74 9-646 0 0,2-1 5 0 0,-1 0-1 0 0,-1 0 0 0 0,1-2 0 0 0,-1 0 1 0 0,-1 0-1 0 0,0-2 0 0 0,0 1 0 0 0,-1-2 0 0 0,3-3-172 0 0,-10 10 36 0 0,0 0-1 0 0,-1-1 0 0 0,1 1 0 0 0,-1-1 0 0 0,0 0 1 0 0,-1 0-1 0 0,0-1 0 0 0,0 1 0 0 0,0-1 0 0 0,0 0 1 0 0,-1 0-1 0 0,0 0 0 0 0,-1 0 0 0 0,0 0 1 0 0,0 0-1 0 0,0 0 0 0 0,-1 0 0 0 0,0 0 0 0 0,0 0 1 0 0,-1-1-1 0 0,0 1 0 0 0,0-2-35 0 0,-3 3-6 0 0,1 1 1 0 0,0 0-1 0 0,-1 0 1 0 0,0 0-1 0 0,0 1 0 0 0,-1-1 1 0 0,1 1-1 0 0,-1 0 1 0 0,0 0-1 0 0,0 1 0 0 0,0-1 1 0 0,0 1-1 0 0,-1 0 1 0 0,1 1-1 0 0,-1-1 0 0 0,0 1 1 0 0,0 0-1 0 0,0 1 1 0 0,0-1-1 0 0,0 1 0 0 0,0 0 1 0 0,0 1-1 0 0,0-1 1 0 0,0 1-1 0 0,-1 1 0 0 0,1-1 1 0 0,0 1-1 0 0,0 0 1 0 0,0 0-1 0 0,0 1 0 0 0,0 0 1 0 0,0 0-1 0 0,0 0 1 0 0,1 1-1 0 0,-2 0 6 0 0,-12 9-5 0 0,1 0 0 0 0,0 1 0 0 0,1 0 0 0 0,1 2 0 0 0,0 0 0 0 0,1 1 0 0 0,1 0 0 0 0,0 1 0 0 0,1 1-1 0 0,1 0 1 0 0,1 1 0 0 0,0 0 0 0 0,2 1 0 0 0,0 0 0 0 0,1 0 0 0 0,1 1 0 0 0,1 0 0 0 0,1 0 0 0 0,0 1 0 0 0,2-1 0 0 0,1 1 0 0 0,0 0 0 0 0,2 10 5 0 0,2-23 1 0 0,0 0 1 0 0,0 0-1 0 0,1-1 0 0 0,0 1 1 0 0,1-1-1 0 0,-1 0 0 0 0,2 1 1 0 0,-1-2-1 0 0,1 1 1 0 0,0-1-1 0 0,1 1 0 0 0,0-1 1 0 0,0-1-1 0 0,0 1 0 0 0,1-1 1 0 0,0 0-1 0 0,0-1 1 0 0,1 0-1 0 0,-1 0 0 0 0,1 0 1 0 0,0-1-1 0 0,1 0 0 0 0,-1-1 1 0 0,1 0-1 0 0,-1 0 1 0 0,1-1-1 0 0,0 0 0 0 0,0 0 1 0 0,0-1-1 0 0,0-1 0 0 0,0 1 1 0 0,0-1-1 0 0,0-1 1 0 0,8 0-2 0 0,85-4-609 0 0,-37-10-5472 0 0,-45 8-5617 0 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4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5681 0 0,'0'0'4357'0'0,"0"0"-2436"0"0,0 0-793 0 0,0 0 8 0 0,0 0 68 0 0,0 0 34 0 0,0 0-81 0 0,0 0-235 0 0,0 0-265 0 0,0 0-226 0 0,0 0-76 0 0,0 0 61 0 0,0 0 92 0 0,-2 6 98 0 0,8 113 2132 0 0,5 185-887 0 0,-33 76-1185 0 0,19-122-472 0 0,4-258-191 0 0,-1-1-1 0 0,0 1 1 0 0,0 0 0 0 0,0 0 0 0 0,1-1 0 0 0,-1 1 0 0 0,0 0-1 0 0,0 0 1 0 0,1-1 0 0 0,-1 1 0 0 0,0 0 0 0 0,1 0 0 0 0,-1 0-1 0 0,0 0 1 0 0,0-1 0 0 0,1 1 0 0 0,-1 0 0 0 0,0 0 0 0 0,1 0-1 0 0,-1 0 1 0 0,1 0 0 0 0,-1 0 0 0 0,0 0 0 0 0,1 0 0 0 0,-1 0-1 0 0,0 0 1 0 0,1 0 0 0 0,-1 0 0 0 0,0 0 0 0 0,1 0-1 0 0,-1 0 1 0 0,0 0 0 0 0,1 0 0 0 0,-1 1 0 0 0,0-1 0 0 0,1 0-1 0 0,-1 0 1 0 0,0 0 0 0 0,0 1 0 0 0,1-1 0 0 0,-1 0 0 0 0,0 0-1 0 0,1 1 1 0 0,-1-1 0 0 0,0 0 0 0 0,0 0 0 0 0,0 1 0 0 0,1-1-1 0 0,-1 0 1 0 0,0 1 0 0 0,0-1 0 0 0,0 0 0 0 0,0 1 0 0 0,0-1-1 0 0,0 0 1 0 0,0 1 0 0 0,1-1 0 0 0,-1 1-3 0 0,19-31 234 0 0,-18 29-232 0 0,35-60 95 0 0,3 1 1 0 0,2 2-1 0 0,33-35-97 0 0,-68 85-10 0 0,1 0 0 0 0,-1 1-1 0 0,1 0 1 0 0,0 1 0 0 0,1-1 0 0 0,-1 1 0 0 0,1 1 0 0 0,1-1-1 0 0,-1 1 1 0 0,1 1 0 0 0,-1-1 0 0 0,1 2 0 0 0,1-1 0 0 0,-1 1-1 0 0,0 1 1 0 0,6-1 10 0 0,-12 5 2 0 0,0 0 0 0 0,0 1 0 0 0,0-1 0 0 0,0 1 0 0 0,0 0-1 0 0,-1 0 1 0 0,1 0 0 0 0,-1 0 0 0 0,0 1 0 0 0,0-1 0 0 0,0 1 0 0 0,0-1-1 0 0,-1 1 1 0 0,1 0 0 0 0,-1-1 0 0 0,0 1 0 0 0,0 0 0 0 0,-1 0 0 0 0,1 0-1 0 0,-1 0 1 0 0,1 0 0 0 0,-1 0 0 0 0,-1 3-2 0 0,2 275 219 0 0,10-255-454 0 0,-11-27 52 0 0,15-10-3868 0 0,-4 4-3870 0 0,-6 2-3757 0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5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1 375 7442 0 0,'0'0'1929'0'0,"0"0"-46"0"0,0 0 121 0 0,0 0-113 0 0,0 0-144 0 0,0 0-139 0 0,0 0-185 0 0,0 0-155 0 0,0 0-174 0 0,35-7-134 0 0,112-24-116 0 0,-67-1 311 0 0,-69 24-963 0 0,5-3 53 0 0,-1 0 1 0 0,0-2-1 0 0,-1 1 0 0 0,0-2 0 0 0,-1 0 0 0 0,-1-1 1 0 0,0 0-1 0 0,3-6-245 0 0,-8 9 148 0 0,-2 6-112 0 0,0-1 0 0 0,-1 1 1 0 0,0-1-1 0 0,-1 0 1 0 0,1 0-1 0 0,-1 0 1 0 0,-1 0-1 0 0,1-1 1 0 0,-1 1-1 0 0,-1-1 0 0 0,1 0 1 0 0,-1 1-1 0 0,-1-1 1 0 0,1 0-1 0 0,-1 1 1 0 0,-1-1-37 0 0,-2 4-3 0 0,0 1 0 0 0,-1 0 0 0 0,1 0 0 0 0,-1 0 1 0 0,0 0-1 0 0,0 1 0 0 0,0 0 0 0 0,0 0 0 0 0,-1 0 0 0 0,1 0 1 0 0,0 0-1 0 0,-1 1 0 0 0,1 0 0 0 0,-1 0 0 0 0,0 0 1 0 0,1 1-1 0 0,-1-1 0 0 0,0 1 0 0 0,1 0 0 0 0,-1 1 0 0 0,0-1 1 0 0,0 1-1 0 0,1 0 0 0 0,-1 0 0 0 0,1 0 0 0 0,-3 1 3 0 0,-9 5-17 0 0,0 1 0 0 0,1 1 0 0 0,0 0 0 0 0,0 0 0 0 0,1 2 0 0 0,0 0 0 0 0,1 0 0 0 0,1 1 0 0 0,0 1 0 0 0,0 0 0 0 0,1 1 0 0 0,1 0 0 0 0,-4 6 17 0 0,7-11 0 0 0,0 0-1 0 0,0 1 1 0 0,0 0 0 0 0,1 0-1 0 0,1 1 1 0 0,0-1 0 0 0,0 1-1 0 0,1 0 1 0 0,0 1 0 0 0,1-1-1 0 0,0 0 1 0 0,1 1 0 0 0,1 0-1 0 0,0 0 1 0 0,0-1 0 0 0,1 1-1 0 0,0 0 1 0 0,1 0 0 0 0,1 0-1 0 0,0-1 1 0 0,0 1 0 0 0,1-1-1 0 0,1 1 1 0 0,4 10 0 0 0,8-2 30 0 0,2 0-1 0 0,0-1 1 0 0,1 0 0 0 0,1-2-1 0 0,0-1 1 0 0,2 0-1 0 0,0-1 1 0 0,0-1 0 0 0,1-2-1 0 0,1 0 1 0 0,0-1 0 0 0,1-2-1 0 0,7 2-29 0 0,-21-7-7 0 0,1 0 0 0 0,0 0 0 0 0,1-2 0 0 0,-1 1 0 0 0,0-2 0 0 0,1 1 0 0 0,-1-2 0 0 0,1 1 0 0 0,-1-2-1 0 0,1 0 1 0 0,-1 0 0 0 0,1-1 0 0 0,7-3 7 0 0,49-31-2882 0 0,-53 24-2906 0 0,-6 3-6720 0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4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50 12251 0 0,'0'0'2116'0'0,"0"0"-541"0"0,0 0-309 0 0,0 0-85 0 0,0 0-133 0 0,0 0-203 0 0,0 0-161 0 0,0 0-93 0 0,0 0-50 0 0,0 0-27 0 0,0 0-57 0 0,0 0-80 0 0,-34 12-50 0 0,-108 40-48 0 0,58-11 140 0 0,71-34-375 0 0,1 0 0 0 0,0 1 0 0 0,1 1 1 0 0,0 0-1 0 0,0 0 0 0 0,1 1 1 0 0,0 1-1 0 0,1 0 0 0 0,0 0 1 0 0,0 0-1 0 0,1 1 0 0 0,1 1 0 0 0,0-1 1 0 0,-1 5-45 0 0,7-14 10 0 0,0 0-1 0 0,1 0 1 0 0,-1 0 0 0 0,1 0 0 0 0,0 0 0 0 0,0 0-1 0 0,0 0 1 0 0,0 0 0 0 0,0 0 0 0 0,1 0 0 0 0,-1 0 0 0 0,1 0-1 0 0,0 0 1 0 0,0 0 0 0 0,0 0 0 0 0,0 0 0 0 0,1-1-1 0 0,-1 1 1 0 0,1 0 0 0 0,-1-1 0 0 0,1 1 0 0 0,0-1 0 0 0,0 0-1 0 0,0 1 1 0 0,0-1 0 0 0,1 0 0 0 0,-1 0 0 0 0,0-1-1 0 0,1 1 1 0 0,-1 0 0 0 0,1-1 0 0 0,0 1 0 0 0,0-1 0 0 0,-1 0-1 0 0,1 0 1 0 0,0 0 0 0 0,0-1 0 0 0,0 1 0 0 0,0 0-1 0 0,0-1 1 0 0,0 0 0 0 0,0 0 0 0 0,0 0 0 0 0,0 0 0 0 0,0 0-1 0 0,0-1 1 0 0,3 0-10 0 0,9 0 105 0 0,0 0-1 0 0,0 0 1 0 0,0-2 0 0 0,-1 0-1 0 0,1-1 1 0 0,-1 0 0 0 0,0-1-1 0 0,0 0 1 0 0,-1-1-1 0 0,1-1 1 0 0,10-8-105 0 0,198-161 455 0 0,-218 172-456 0 0,1 0 1 0 0,0 0-1 0 0,0 1 1 0 0,0 0-1 0 0,0 0 1 0 0,0 0-1 0 0,1 0 1 0 0,-1 1-1 0 0,1 0 0 0 0,0 0 1 0 0,-1 0-1 0 0,1 1 1 0 0,0 0-1 0 0,0 0 1 0 0,1 0 0 0 0,1 41-47 0 0,-9 3 64 0 0,-1-29-12 0 0,1 1-1 0 0,1 0 1 0 0,1 0-1 0 0,0 0 1 0 0,0 0-1 0 0,2 0 1 0 0,0-1-1 0 0,0 1 1 0 0,2-1-1 0 0,0 0 1 0 0,0 0-5 0 0,-2-6-51 0 0,1 0-1 0 0,-1 0 1 0 0,1 0 0 0 0,1-1 0 0 0,-1 1-1 0 0,1-1 1 0 0,1 0 0 0 0,-1-1-1 0 0,1 0 1 0 0,0 1 0 0 0,1-2 0 0 0,0 1-1 0 0,-1-1 1 0 0,2 0 0 0 0,-1 0 0 0 0,0-1-1 0 0,1 0 1 0 0,0 0 0 0 0,0-1 0 0 0,0 0-1 0 0,0-1 1 0 0,1 0 0 0 0,5 1 51 0 0,-10-3-273 0 0,25-1-1047 0 0,-11-5-4147 0 0,-13 2-4678 0 0</inkml:trace>
  <inkml:trace contextRef="#ctx0" brushRef="#br0" timeOffset="477.219">903 19 7730 0 0,'0'0'2982'0'0,"0"0"-1329"0"0,0 0-451 0 0,0 0 51 0 0,0 0 61 0 0,0 0-15 0 0,0 0-183 0 0,0 0-261 0 0,0 0-223 0 0,0 0-109 0 0,0 0-47 0 0,0 0-40 0 0,0 0-2 0 0,10 20 1299 0 0,34 223 624 0 0,-9-117-2128 0 0,-35-125-200 0 0,1 0 1 0 0,0 0-1 0 0,-1 0 0 0 0,1 0 0 0 0,0 0 0 0 0,0 0 1 0 0,0 0-1 0 0,0 0 0 0 0,0 0 0 0 0,0 0 0 0 0,0 0 0 0 0,0-1 1 0 0,0 1-1 0 0,0 0 0 0 0,0-1 0 0 0,0 1 0 0 0,1-1 1 0 0,-1 1-1 0 0,0-1 0 0 0,0 0 0 0 0,1 1 0 0 0,-1-1 0 0 0,0 0 1 0 0,1 0-1 0 0,-1 0 0 0 0,0 0 0 0 0,0 0 0 0 0,1 0 1 0 0,-1-1-1 0 0,0 1 0 0 0,1 0 0 0 0,-1-1 0 0 0,0 1 0 0 0,0 0 1 0 0,0-1-1 0 0,1 0 0 0 0,-1 1 0 0 0,0-1 0 0 0,0 0 1 0 0,0 1-1 0 0,0-1 0 0 0,0 0 0 0 0,0 0 0 0 0,0 0 0 0 0,0 0 1 0 0,-1 0-1 0 0,1 0 0 0 0,0 0 0 0 0,0 0 0 0 0,-1 0 0 0 0,1-1 1 0 0,-1 1-1 0 0,1 0 0 0 0,-1 0 0 0 0,1 0 0 0 0,-1-1 1 0 0,0 1-1 0 0,0 0 0 0 0,0-2-29 0 0,81-165 977 0 0,-53 98-834 0 0,7-33-85 0 0,-22 49-1016 0 0,-6 53-8040 0 0,-6 1 4684 0 0,3 0-7595 0 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7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4081 0 0,'0'0'1404'0'0,"0"0"-485"0"0,0 0-159 0 0,0 0 196 0 0,0 0 251 0 0,0 0 126 0 0,0 0-34 0 0,0 0-155 0 0,0 0-188 0 0,0 0-114 0 0,0 0-89 0 0,4 10-69 0 0,79 188 3833 0 0,36 94-2200 0 0,-77-196-1855 0 0,-7-11 143 0 0,-35-84-557 0 0,2-6 2680 0 0,7-18-2448 0 0,35-154 10 0 0,96-230-194 0 0,-127 369-102 0 0,-13 37-10 0 0,0 1-14 0 0,0 0-10 0 0,0 0-12 0 0,0 0-23 0 0,0 0-10 0 0,0 0-28 0 0,0 0-27 0 0,0 0-17 0 0,0 0-34 0 0,0 0-29 0 0,0 0-17 0 0,0 0-35 0 0,0 0-43 0 0,0 0-61 0 0,0 0-113 0 0,0 0-216 0 0,15-1-9909 0 0,-13-2-469 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53:27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107 147,'1'119,"2"-17,-5-1,-4 0,-17 84,-45 86,57-198,12-73,0 0,1 1,-1-1,0 0,1 1,-1-1,1 0,-1 0,1 0,-1 0,0-1,1 1,-1 0,0 0,1-1,-1 1,0-1,1 1,-1-1,0 0,0 0,1 1,-1-1,0 0,0 0,0 0,0 0,0 0,0 0,-1 0,1-1,0 1,0-1,14-16</inkml:trace>
  <inkml:trace contextRef="#ctx0" brushRef="#br0" timeOffset="361.537">502 175,'-5'17,"1"0,0 0,2 0,0 0,1 1,0-1,2 1,0-1,1 1,1 5,3 16,-2 1,-1 0,-3 0,-1 0,-2 0,-5 24,-27 139,33-197,-1 8,1-1,0 0,0 1,1-1,1 1,1 0,-1-1,4 14,2-15,1-6</inkml:trace>
  <inkml:trace contextRef="#ctx0" brushRef="#br0" timeOffset="613.277">812 824,'-4'20,"-3"5</inkml:trace>
  <inkml:trace contextRef="#ctx0" brushRef="#br0" timeOffset="982.31">1349 62,'-182'150,"127"-76,54-72,1 0,-1 0,0 0,1 0,-1 0,1 0,0 1,-1-1,1 0,0 0,0 0,1 0,-1 1,0-1,1 0,-1 0,1 0,0 0,0 0,0 0,0 0,0 0,0 0,0 0,1-1,-1 1,0 0,1-1,0 1,-1-1,1 0,0 1,0-1,0 0,0 0,0 0,0 0,0-1,2 2,145 36,-132-37,1 1,-1 1,1 1,-1 0,-1 2,1 0,-1 0,0 2,0 0,-1 0,0 2,0 0,-1 0,2 4,-12-9,0 0,-1 0,1 0,-1 0,0 1,-1-1,1 1,-1 0,0 0,-1 0,1 0,-1 0,0 0,-1 0,1 0,-1 0,-1 0,1 1,-1-1,0 0,0 0,-1 0,0 0,0 0,0-1,-1 1,1-1,-1 1,-1-1,0 2,-8 10,0-1,-1 0,0 0,-2-1,1-1,-2-1,0 0,-12 7,7-5,0-2,-1 0,0-2,-1 0,-1-1,-16 4,17-9</inkml:trace>
  <inkml:trace contextRef="#ctx0" brushRef="#br0" timeOffset="1235.61">1265 118,'47'-19,"46"-6,16 0,3 5,-7 7,-12 4,-12 4,-10 3,-13 2,-16 1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55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1 492 6185 0 0,'0'0'1841'0'0,"0"0"-1425"0"0,0 0-503 0 0,0 0 180 0 0,0 0 478 0 0,0 0 377 0 0,0 0 145 0 0,0 0-29 0 0,0 0-115 0 0,0 0-106 0 0,0 0-84 0 0,32 3-52 0 0,104 7-35 0 0,-49-22 369 0 0,-72 6-814 0 0,27-12 261 0 0,0-1 0 0 0,-1-2 0 0 0,-2-2 0 0 0,0-2 0 0 0,-2-1 0 0 0,0-2-1 0 0,-2-2 1 0 0,-1-1 0 0 0,-2-1 0 0 0,-1-2 0 0 0,24-35-488 0 0,62-49 697 0 0,-115 116-682 0 0,0 1-1 0 0,0-1 1 0 0,1 1-1 0 0,-1 0 1 0 0,1 0-1 0 0,-1 0 0 0 0,1 0 1 0 0,0 0-1 0 0,-1 1 1 0 0,1-1-1 0 0,0 1 1 0 0,0-1-1 0 0,-1 1 0 0 0,1 0 1 0 0,0 0-1 0 0,0 0 1 0 0,-1 1-1 0 0,1-1 1 0 0,0 1-1 0 0,-1-1 1 0 0,1 1-1 0 0,0 0 0 0 0,-1 0 1 0 0,1 0-1 0 0,-1 1 1 0 0,0-1-1 0 0,1 0 1 0 0,-1 1-1 0 0,0 0 0 0 0,0-1 1 0 0,1 1-1 0 0,-2 0 1 0 0,1 0-1 0 0,0 0 1 0 0,0 0-1 0 0,-1 0 1 0 0,2 2-15 0 0,45 96 292 0 0,-45-81-237 0 0,-2 0-1 0 0,0 0 1 0 0,-1 0-1 0 0,-1 0 0 0 0,-1 0 1 0 0,0-1-1 0 0,-2 1 1 0 0,0-1-1 0 0,-1 1 1 0 0,-1-1-1 0 0,0-1 1 0 0,-7 13-55 0 0,8-18 10 0 0,1 0 1 0 0,-2-1-1 0 0,0 1 1 0 0,0-1-1 0 0,-1 0 1 0 0,0-1 0 0 0,-1 0-1 0 0,0 0 1 0 0,-1 0-1 0 0,0-1 1 0 0,0-1-1 0 0,-1 1 1 0 0,0-1 0 0 0,-1-1-1 0 0,1 0 1 0 0,-1-1-1 0 0,-1 0 1 0 0,1 0-1 0 0,-1-1 1 0 0,0-1 0 0 0,0 0-1 0 0,-1-1 1 0 0,1 0-1 0 0,-1 0 1 0 0,0-2-1 0 0,-2 1-10 0 0,-122-18 82 0 0,77-16-1523 0 0,24-26-3852 0 0,34 42 1301 0 0,1 6-1586 0 0,1 2-3341 0 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8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27 297 6097 0 0,'0'0'1299'0'0,"0"0"-65"0"0,0 0 79 0 0,0 0 133 0 0,0 0 116 0 0,0 0-54 0 0,0 0-176 0 0,0 0-210 0 0,0 0-207 0 0,0 0-187 0 0,0 0-141 0 0,0 0-87 0 0,0 0-57 0 0,-5-4-35 0 0,-17-11-3 0 0,63-4 3005 0 0,-18 12-3151 0 0,0 2-1 0 0,1 0 0 0 0,0 2 0 0 0,0 0 1 0 0,0 2-1 0 0,0 1 0 0 0,0 1 1 0 0,3 1-259 0 0,35-1 136 0 0,77 3 2171 0 0,-161-27-1973 0 0,-82-82-195 0 0,100 101-253 0 0,-1-1 1 0 0,1 0 0 0 0,1-1 0 0 0,-1 1-1 0 0,1 0 1 0 0,0-1 0 0 0,0 0-1 0 0,0 0 1 0 0,1 0 0 0 0,0 0 0 0 0,0 0-1 0 0,1 0 1 0 0,0-1 0 0 0,-1-5 113 0 0,36-7-6094 0 0,-18 15-2713 0 0,-16 4 8357 0 0,10-1-11457 0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9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 0 0 0,'0'0'1350'0'0,"0"0"-41"0"0,0 0 297 0 0,0 0 312 0 0,0 0 135 0 0,0 0-51 0 0,0 0-269 0 0,0 0-329 0 0,0 0-305 0 0,0 0-234 0 0,0 0-122 0 0,0 0-93 0 0,0 0-61 0 0,-2 3 1718 0 0,84 1 2635 0 0,48-3-3642 0 0,65-9-259 0 0,-195 8-1016 0 0,0 0-9 0 0,0 0 4 0 0,0 0-2 0 0,0 0-2 0 0,0 0-8 0 0,-6-2-3176 0 0,-1 0-9242 0 0,5 2 1014 0 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9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7306 0 0,'0'0'2265'0'0,"0"0"-391"0"0,0 0-155 0 0,0 0-48 0 0,0 0-80 0 0,0 0-237 0 0,0 0-342 0 0,0 0-288 0 0,0 0-262 0 0,0 0-154 0 0,0 0-16 0 0,0 0 37 0 0,5 0 81 0 0,244 15 4645 0 0,-149-14-4995 0 0,-82-5-150 0 0,-9 1-1457 0 0,-1 2-4599 0 0,-4 1-5718 0 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0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1 143 2216 0 0,'0'0'1977'0'0,"0"0"-550"0"0,0 0-111 0 0,0 0 199 0 0,0 0 124 0 0,0 0 30 0 0,0 0-113 0 0,0 0-208 0 0,0 0-169 0 0,0 0-113 0 0,0 0-101 0 0,0 0-98 0 0,0 0-64 0 0,1-3-67 0 0,3-10-45 0 0,-3 10-63 0 0,-1 3-88 0 0,0 0-108 0 0,2 24 1383 0 0,19 54-358 0 0,-10-14-1089 0 0,-3 0 0 0 0,-2 1 1 0 0,-3 0-1 0 0,-3 1 0 0 0,-4 5-368 0 0,-9 149 374 0 0,13-101-209 0 0,0-119-150 0 0,0 0 17 0 0,0 0-27 0 0,0 0 7 0 0,0 0-3 0 0,0 0-21 0 0,0 0 16 0 0,0 0 3 0 0,0 0-31 0 0,0 0-12 0 0,0 0-21 0 0,0 0-33 0 0,0 0-40 0 0,0 0-60 0 0,0 0-91 0 0,0 0-145 0 0,0 0-211 0 0,0 0-329 0 0,0 0-487 0 0,0 0-930 0 0,0 0-2955 0 0,0 0-6256 0 0</inkml:trace>
  <inkml:trace contextRef="#ctx0" brushRef="#br0" timeOffset="1416.579">409 386 4481 0 0,'0'0'2742'0'0,"0"0"-930"0"0,0 0-307 0 0,0 0 27 0 0,0 0 42 0 0,0 0-111 0 0,0 0-229 0 0,0 0-292 0 0,0 0-270 0 0,0 0-198 0 0,0 0-152 0 0,0 0-46 0 0,17 16 1358 0 0,-10-8-1324 0 0,0 0 0 0 0,0 1 0 0 0,-1 0 0 0 0,0 0 0 0 0,-1 0 0 0 0,0 0 0 0 0,0 1-1 0 0,-1 0 1 0 0,0 0 0 0 0,1 8-310 0 0,9 20 430 0 0,13 34 126 0 0,-4 1 1 0 0,-3 2 0 0 0,9 62-557 0 0,-20-56 345 0 0,-8-81-336 0 0,6-9 1241 0 0,-3-20-1256 0 0,0 1 0 0 0,2-1-1 0 0,2 1 1 0 0,0 0 0 0 0,2 1 0 0 0,0 0 0 0 0,2 0 0 0 0,2 1-1 0 0,0 1 1 0 0,1 0 0 0 0,2 1 0 0 0,0 1 0 0 0,16-16 6 0 0,49-79 15 0 0,-58 61 42 0 0,-24 56-56 0 0,0 1 17 0 0,0 0 2 0 0,0 0 5 0 0,0 0-13 0 0,0 0-7 0 0,0 0-7 0 0,0 0 8 0 0,0 0 8 0 0,0 0-5 0 0,0 0-4 0 0,0 0-11 0 0,0 0-8 0 0,0 0 5 0 0,0 0 4 0 0,0 0 6 0 0,0 0-13 0 0,0 0-3 0 0,0 0 6 0 0,0 0-3 0 0,0 0-13 0 0,0 0 2 0 0,0 0-14 0 0,0 0-7 0 0,0 0 9 0 0,0 0 1 0 0,0 0-6 0 0,0 0-9 0 0,0 0-20 0 0,0 0-45 0 0,0-5-2737 0 0,0 2-4081 0 0,0-1-4272 0 0</inkml:trace>
  <inkml:trace contextRef="#ctx0" brushRef="#br0" timeOffset="2102.419">299 186 9298 0 0,'0'0'1782'0'0,"0"0"-331"0"0,0 0-43 0 0,0 0 164 0 0,0 0 21 0 0,0 0-204 0 0,0 0-344 0 0,0 0-339 0 0,0 0-234 0 0,0 0-110 0 0,0 0-42 0 0,0 0 0 0 0,0 0 11 0 0,5 0 29 0 0,474 4 2906 0 0,-395-16-1464 0 0,-121-7-1628 0 0,25 13-166 0 0,0-1 0 0 0,1-1-1 0 0,0 1 1 0 0,0-2 0 0 0,1 1-1 0 0,0-1 1 0 0,1-1 0 0 0,-1 0-1 0 0,-6-10-7 0 0,-21-22 17 0 0,23 20-1247 0 0,14 22 459 0 0,0 0-545 0 0,0 0-958 0 0,0 0-3038 0 0,0 0-6433 0 0</inkml:trace>
  <inkml:trace contextRef="#ctx0" brushRef="#br0" timeOffset="3032.049">1097 82 3537 0 0,'0'0'1425'0'0,"0"0"-148"0"0,0 0 46 0 0,0 0 288 0 0,0 0 157 0 0,0 0-49 0 0,0 0-165 0 0,0 0-298 0 0,0 0-200 0 0,0 0-134 0 0,0 0-111 0 0,0 0-66 0 0,0 0-47 0 0,1-5-36 0 0,-1-1-1127 0 0,2-4 3034 0 0,-1 28-284 0 0,15 120-400 0 0,0 56-241 0 0,-8 125-1644 0 0,-22-155 195 0 0,8-121-201 0 0,-1 7-45 0 0,8-49-6356 0 0,1-6-56 0 0,1 2-5662 0 0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9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39 1264 0 0,'0'0'3482'0'0,"0"0"-1512"0"0,0 0-299 0 0,0 0 73 0 0,0 0 68 0 0,0 0-84 0 0,0 0-245 0 0,0 0-185 0 0,0 0-185 0 0,0 0-170 0 0,0 0-103 0 0,0 0-73 0 0,0 0-118 0 0,-3-6-71 0 0,-6-20-86 0 0,-25 20 1644 0 0,-65 21-393 0 0,37 15-1258 0 0,50-22-364 0 0,-1 20 420 0 0,13-25-521 0 0,0 1 0 0 0,0 0 0 0 0,0-1 0 0 0,1 1 0 0 0,-1 0 0 0 0,1-1 0 0 0,-1 1 0 0 0,1-1 0 0 0,1 1 0 0 0,-1-1 0 0 0,0 1 0 0 0,1-1 0 0 0,-1 0 0 0 0,1 0 0 0 0,0 0 0 0 0,0 0 0 0 0,1 0 0 0 0,-1 0 0 0 0,1 0 0 0 0,-1-1 0 0 0,1 1 0 0 0,0-1 0 0 0,0 0-1 0 0,0 1 1 0 0,0-1 0 0 0,0-1 0 0 0,0 1 0 0 0,0 0 0 0 0,1-1 0 0 0,0 0-20 0 0,101 50 267 0 0,-58-16-196 0 0,-43-30-39 0 0,0 0-1 0 0,0 1 1 0 0,-1-1 0 0 0,1 1 0 0 0,-1 0 0 0 0,-1 0 0 0 0,1 0 0 0 0,-1 0 0 0 0,0 1 0 0 0,-1-1 0 0 0,1 0 0 0 0,-1 1 0 0 0,-1-1 0 0 0,1 1 0 0 0,-1 0-1 0 0,0-1 1 0 0,-1 6-32 0 0,-45 60 866 0 0,39-67-848 0 0,0-1 0 0 0,0 1 0 0 0,0-2 0 0 0,0 1-1 0 0,-1-1 1 0 0,1 0 0 0 0,-1-1 0 0 0,0 1 0 0 0,0-2 0 0 0,0 1 0 0 0,0-1 0 0 0,0 0 0 0 0,0-1-1 0 0,0 0 1 0 0,0 0 0 0 0,0-1 0 0 0,0 0 0 0 0,-5-1-18 0 0,-21 1-42 0 0,-1-10-238 0 0,34 10 55 0 0,1 1 0 0 0,-1-1 0 0 0,1 0 0 0 0,-1 1 0 0 0,1-1 0 0 0,0 0 0 0 0,-1 1 0 0 0,1-1 0 0 0,0 0 0 0 0,0 0 0 0 0,-1 1 0 0 0,1-1 0 0 0,0 0 0 0 0,0 0 0 0 0,0 0 0 0 0,0 1 0 0 0,0-1 0 0 0,0 0 0 0 0,0 0 0 0 0,0 0-1 0 0,0 1 1 0 0,0-1 0 0 0,1 0 0 0 0,-1 0 0 0 0,0 0 0 0 0,0 1 0 0 0,1-1 0 0 0,-1 0 0 0 0,0 1 0 0 0,1-1 0 0 0,-1 0 0 0 0,1 1 0 0 0,-1-1 0 0 0,1 0 0 0 0,-1 1 0 0 0,1-1 0 0 0,0 1 0 0 0,-1-1 0 0 0,1 1 0 0 0,0-1 0 0 0,-1 1 0 0 0,1 0 0 0 0,0-1 0 0 0,0 1 0 0 0,-1 0 0 0 0,1-1 0 0 0,0 1 0 0 0,0 0 225 0 0,4-4-3278 0 0,0 0-8391 0 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9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51 717 11883 0 0,'0'0'2103'0'0,"0"0"-1270"0"0,0 0-325 0 0,0 0 232 0 0,0 0 229 0 0,0 0 90 0 0,0 0-70 0 0,0 0-155 0 0,0 0-112 0 0,0 0-100 0 0,0 0-46 0 0,0 0-16 0 0,0 0-65 0 0,5 20-50 0 0,15 62-30 0 0,-25-32 361 0 0,0-41-565 0 0,-60 119 877 0 0,65-125-1098 0 0,18-27-7539 0 0,-14 18 2758 0 0,1-1-6751 0 0</inkml:trace>
  <inkml:trace contextRef="#ctx0" brushRef="#br0" timeOffset="309.064">95 255 16860 0 0,'0'0'2032'0'0,"0"0"-1376"0"0,0 0-224 0 0,0 0 56 0 0,0 0 88 0 0,0 0-39 0 0,0 0-177 0 0,0 0-240 0 0,0 0-184 0 0,0 0-32 0 0,0 0-40 0 0,0 0-48 0 0,0 0-72 0 0,0 0-145 0 0,-17 42-175 0 0,22-30-320 0 0,-3-4-1416 0 0,4-8-7931 0 0</inkml:trace>
  <inkml:trace contextRef="#ctx0" brushRef="#br0" timeOffset="816.766">205 941 7362 0 0,'0'0'1723'0'0,"0"0"-235"0"0,0 0 144 0 0,0 0 206 0 0,0 0-51 0 0,0 0-335 0 0,0 0-442 0 0,0 0-334 0 0,0 0-176 0 0,0 0-68 0 0,0 0-46 0 0,0 0-32 0 0,0 0 4 0 0,8-11-23 0 0,59-79 921 0 0,71-171 16 0 0,-123 215-1233 0 0,-14 45-41 0 0,-1 1-12 0 0,0 0-17 0 0,0 0-40 0 0,-9 20-235 0 0,2 0 308 0 0,2 0-1 0 0,0 0 1 0 0,0 0 0 0 0,2 1 0 0 0,1-1 0 0 0,0 1 0 0 0,2 0 0 0 0,0-1-1 0 0,2 1 1 0 0,0 2-2 0 0,-2-20 31 0 0,0 1-1 0 0,1 0 0 0 0,-1-1 0 0 0,1 1 0 0 0,0-1 1 0 0,0 0-1 0 0,0 1 0 0 0,0-1 0 0 0,0 0 1 0 0,1 1-1 0 0,0-1 0 0 0,-1 0 0 0 0,1 0 0 0 0,1 0 1 0 0,-1 0-1 0 0,0-1 0 0 0,0 1 0 0 0,1-1 1 0 0,0 1-1 0 0,-1-1 0 0 0,1 0 0 0 0,0 0 0 0 0,0 0 1 0 0,0 0-1 0 0,1-1 0 0 0,-1 1 0 0 0,0-1 1 0 0,0 0-1 0 0,1 0 0 0 0,-1 0 0 0 0,1 0 0 0 0,-1-1 1 0 0,1 1-1 0 0,-1-1 0 0 0,1 0 0 0 0,0 0 0 0 0,-1 0 1 0 0,1 0-1 0 0,-1-1 0 0 0,1 0 0 0 0,-1 1 1 0 0,1-1-1 0 0,-1 0 0 0 0,0-1 0 0 0,0 1 0 0 0,1-1 1 0 0,-1 1-1 0 0,0-1 0 0 0,0 0 0 0 0,1-1-30 0 0,11-12 250 0 0,0 0 0 0 0,-2 0 0 0 0,0-2 0 0 0,0 1 0 0 0,-2-2 0 0 0,0 0 0 0 0,-1 0 0 0 0,0-1 0 0 0,-2 0 0 0 0,0 0 0 0 0,-1-3-250 0 0,29-48 243 0 0,-30 62-241 0 0,0-1 1 0 0,-1 0 0 0 0,0-1-1 0 0,-1 1 1 0 0,0-1-1 0 0,0 0 1 0 0,-1 0-1 0 0,0 0 1 0 0,-1 0 0 0 0,0-1-1 0 0,-1 1 1 0 0,0-1-3 0 0,-38 12-3606 0 0,22 11 157 0 0,6-3-3013 0 0,1 0-5697 0 0</inkml:trace>
  <inkml:trace contextRef="#ctx0" brushRef="#br0" timeOffset="1284.37">1043 536 12995 0 0,'0'0'1299'0'0,"0"0"-360"0"0,0 0-23 0 0,0 0 93 0 0,0 0 44 0 0,0 0-105 0 0,0 0-220 0 0,0 0-148 0 0,0 0-99 0 0,0 0-50 0 0,0 0-23 0 0,0 0-52 0 0,0 0-69 0 0,-16 16-47 0 0,-50 48-34 0 0,26-5 222 0 0,36-44-335 0 0,-1-2-36 0 0,1 1 0 0 0,0-1 0 0 0,1 1-1 0 0,1 0 1 0 0,0-1 0 0 0,1 1 0 0 0,0 0 0 0 0,1 0 0 0 0,0 0-1 0 0,2 0-56 0 0,-2-8 41 0 0,1 0-1 0 0,0 0 0 0 0,1 0 0 0 0,-1-1 1 0 0,1 1-1 0 0,0-1 0 0 0,1 1 1 0 0,-1-1-1 0 0,1 0 0 0 0,0 1 0 0 0,0-1 1 0 0,1-1-1 0 0,0 1 0 0 0,0-1 1 0 0,0 1-1 0 0,0-1 0 0 0,0 0 0 0 0,1 0 1 0 0,0-1-1 0 0,0 0 0 0 0,0 1 0 0 0,0-2 1 0 0,0 1-1 0 0,2 0-40 0 0,1 0 110 0 0,-1 0-1 0 0,1 0 1 0 0,0-1-1 0 0,-1 0 1 0 0,1-1-1 0 0,0 0 1 0 0,0 0 0 0 0,0 0-1 0 0,0-1 1 0 0,0 0-1 0 0,0-1 1 0 0,0 0 0 0 0,0 0-1 0 0,0-1 1 0 0,0 0-1 0 0,0 0 1 0 0,-1-1-1 0 0,6-2-109 0 0,2-3 163 0 0,0-1 0 0 0,-1 0 0 0 0,0-1-1 0 0,0-1 1 0 0,-1 0 0 0 0,-1-1-1 0 0,1 0 1 0 0,-2-1 0 0 0,0 0-1 0 0,-1-1 1 0 0,4-7-163 0 0,-6 7 44 0 0,-1 0 0 0 0,0-1 1 0 0,-1 0-1 0 0,-1 0 0 0 0,-1 0 0 0 0,0-1 0 0 0,-1 1 0 0 0,0-1 0 0 0,-1 0 0 0 0,-1 0 1 0 0,-1 0-1 0 0,-1-10-44 0 0,1 18-36 0 0,-1-1 1 0 0,1 1-1 0 0,-2-1 0 0 0,1 1 1 0 0,-2-1-1 0 0,1 1 1 0 0,-1 0-1 0 0,0 0 1 0 0,0 0-1 0 0,-1 1 0 0 0,0-1 1 0 0,-1 1-1 0 0,0 0 1 0 0,0 0-1 0 0,0 0 1 0 0,-1 1-1 0 0,0-1 0 0 0,0 1 1 0 0,0 1-1 0 0,-1-1 1 0 0,0 1-1 0 0,0 1 1 0 0,0-1-1 0 0,-2 1 36 0 0,2 1-177 0 0,0 0 0 0 0,0 1 0 0 0,-1 0 0 0 0,1 1 0 0 0,0-1 0 0 0,-1 1 0 0 0,1 1 0 0 0,-1 0-1 0 0,1 0 1 0 0,-1 0 0 0 0,1 1 0 0 0,-1 0 0 0 0,-1 1 177 0 0,-57 17-7976 0 0,47-14-3883 0 0</inkml:trace>
  <inkml:trace contextRef="#ctx0" brushRef="#br0" timeOffset="1675.117">823 733 13483 0 0,'0'0'1887'0'0,"0"0"-655"0"0,0 0-202 0 0,0 0-29 0 0,0 0-27 0 0,0 0-79 0 0,0 0-119 0 0,0 0-89 0 0,0 0-58 0 0,0 0-66 0 0,0 0-94 0 0,0 0-103 0 0,0 0-81 0 0,19-4-47 0 0,120-27 391 0 0,-35 12-254 0 0,-56 60-130 0 0,-39-35-170 0 0,0 0 0 0 0,0-1 0 0 0,1 0 0 0 0,-1-1 0 0 0,1 0 0 0 0,0 0 0 0 0,0-1 0 0 0,1-1 1 0 0,-1 0-1 0 0,0 0 0 0 0,1-1 0 0 0,0 0 0 0 0,-1 0 0 0 0,1-2 0 0 0,-1 1 0 0 0,2-2-75 0 0,-8 2-155 0 0,8-1-1093 0 0,0-1-4889 0 0,-7 2-5774 0 0</inkml:trace>
  <inkml:trace contextRef="#ctx0" brushRef="#br0" timeOffset="2524.527">1540 763 5289 0 0,'0'0'2033'0'0,"0"0"-128"0"0,0 0-52 0 0,0 0-137 0 0,0 0-185 0 0,0 0-220 0 0,0 0-243 0 0,0 0-166 0 0,0 0-131 0 0,0 0-133 0 0,0 0-88 0 0,0 0-105 0 0,0 0-62 0 0,21 4 1960 0 0,210-38 1891 0 0,-214 33-4175 0 0,1-1 503 0 0,-28 1-2739 0 0,7 3 839 0 0,-2 0-3992 0 0,2-2-5136 0 0</inkml:trace>
  <inkml:trace contextRef="#ctx0" brushRef="#br0" timeOffset="3013.269">1650 490 10218 0 0,'0'0'1954'0'0,"0"0"-332"0"0,0 0-137 0 0,0 0 29 0 0,0 0-27 0 0,0 0-156 0 0,0 0-238 0 0,0 0-247 0 0,0 0-183 0 0,0 0-104 0 0,0 0-67 0 0,0 0-75 0 0,0 24 1293 0 0,-3 406 1288 0 0,1-416-3421 0 0,0 9 839 0 0,3-21-3750 0 0,3-6-3343 0 0,0 0-4981 0 0</inkml:trace>
  <inkml:trace contextRef="#ctx0" brushRef="#br0" timeOffset="4085.738">1850 644 2865 0 0,'0'0'1700'0'0,"0"0"-921"0"0,0 0-203 0 0,0 0 296 0 0,0 0 330 0 0,0 0 239 0 0,0 0-12 0 0,0 0-168 0 0,0 0-143 0 0,0 0-125 0 0,0 0-59 0 0,0 0-45 0 0,0 0-8 0 0,16 3-5 0 0,50 7-24 0 0,-62-9-722 0 0,-1-1 0 0 0,1 1 0 0 0,-1-1 0 0 0,1 0 1 0 0,0 0-1 0 0,-1 0 0 0 0,1-1 0 0 0,-1 1 0 0 0,1-1 0 0 0,-1 0 0 0 0,1 0 0 0 0,-1 0 1 0 0,1 0-1 0 0,-1-1 0 0 0,0 1 0 0 0,0-1 0 0 0,0 0 0 0 0,0 0 0 0 0,0 0 0 0 0,0 0 0 0 0,2-3-130 0 0,9-5 353 0 0,2-2-50 0 0,0 0 0 0 0,0-1 0 0 0,-1-1 1 0 0,0 0-1 0 0,-1-1 0 0 0,-1-1 0 0 0,-1 0 0 0 0,4-7-302 0 0,-6 4 737 0 0,-9 19-584 0 0,-1 0-36 0 0,0 0-55 0 0,0 9-99 0 0,0 937 636 0 0,2-934-593 0 0,-1 0-1 0 0,-1 0 1 0 0,0 0 0 0 0,-1 0-1 0 0,0 0 1 0 0,-1 0-1 0 0,0 0 1 0 0,0-1-1 0 0,-2 1 1 0 0,1-1 0 0 0,-2 1-1 0 0,1-1 1 0 0,-1 0-1 0 0,-1-1 1 0 0,0 1-1 0 0,-1-1 1 0 0,0 0 0 0 0,0-1-1 0 0,-1 1 1 0 0,0-2-1 0 0,-1 1 1 0 0,0-1 0 0 0,0 0-1 0 0,-1-1 1 0 0,0 0-1 0 0,0-1 1 0 0,0 0-1 0 0,-1 0 1 0 0,0-1 0 0 0,0-1-7 0 0,-83-2 21 0 0,91-2-25 0 0,0-1-1 0 0,0 1 1 0 0,0-1 0 0 0,0 0 0 0 0,0 0-1 0 0,0 0 1 0 0,0-1 0 0 0,1 1 0 0 0,-1-1-1 0 0,0 1 1 0 0,1-1 0 0 0,-1 0 0 0 0,1 0 0 0 0,0 0-1 0 0,0 0 1 0 0,-1 0 0 0 0,2-1 0 0 0,-1 1-1 0 0,0-1 1 0 0,0 1 0 0 0,1-1 0 0 0,-1 0 0 0 0,1 0-1 0 0,0 1 1 0 0,0-1 0 0 0,0 0 0 0 0,0 0-1 0 0,1 0 1 0 0,-1-3 4 0 0,0-2-10 0 0,2 0-1 0 0,-1 0 0 0 0,1 0 1 0 0,0 0-1 0 0,1 0 0 0 0,0 0 1 0 0,0 1-1 0 0,1-1 0 0 0,-1 0 1 0 0,2 1-1 0 0,-1 0 0 0 0,1 0 1 0 0,0 0-1 0 0,1 0 0 0 0,0 0 1 0 0,0 1-1 0 0,0 0 0 0 0,1 0 1 0 0,0 0 9 0 0,31-37-2 0 0,3 2 0 0 0,1 2-1 0 0,2 1 1 0 0,5 0 3 0 0,-3 7-505 0 0,44-39 523 0 0,-57 12-9452 0 0,-30 50-1868 0 0</inkml:trace>
  <inkml:trace contextRef="#ctx0" brushRef="#br0" timeOffset="4684.183">1896 386 2240 0 0,'0'0'2457'0'0,"0"0"-1090"0"0,0 0-247 0 0,0 0 160 0 0,0 0 194 0 0,0 0 38 0 0,0 0-155 0 0,0 0-228 0 0,0 0-262 0 0,0 0-159 0 0,0 0-69 0 0,0 0 5 0 0,0-7 27 0 0,0 5-642 0 0,19-48 2644 0 0,36 3 360 0 0,65-74-1514 0 0,-73 70-586 0 0,-25 55-838 0 0,12 75 504 0 0,11 92 107 0 0,-28-147-1367 0 0,3-20-7306 0 0,-17-4-3648 0 0</inkml:trace>
  <inkml:trace contextRef="#ctx0" brushRef="#br0" timeOffset="5178.673">2667 455 5105 0 0,'0'0'1679'0'0,"0"0"63"0"0,0 0 169 0 0,0 0 97 0 0,0 0-86 0 0,0 0-267 0 0,0 0-269 0 0,0 0-217 0 0,0 0-167 0 0,0 0-149 0 0,0 0-122 0 0,0 0-111 0 0,0 0-117 0 0,-10-7-91 0 0,-33-24-61 0 0,17 31 157 0 0,21 4-396 0 0,-4 0 16 0 0,0 0 1 0 0,1 1-1 0 0,-1 1 1 0 0,1-1-1 0 0,0 1 1 0 0,0 1-1 0 0,1-1 0 0 0,0 1 1 0 0,0 1-1 0 0,1-1 1 0 0,0 1-1 0 0,0 0 0 0 0,1 1 1 0 0,-1 1-129 0 0,0 6 67 0 0,0 0-1 0 0,1 0 1 0 0,1 1 0 0 0,0 0 0 0 0,2 0 0 0 0,0 0 0 0 0,0 0-1 0 0,2 0 1 0 0,0 7-67 0 0,0-5 18 0 0,10 89 79 0 0,-9-104-118 0 0,0-1-1 0 0,0 0 1 0 0,0 0-1 0 0,1 0 0 0 0,-1 0 1 0 0,1 0-1 0 0,0-1 0 0 0,0 1 1 0 0,0 0-1 0 0,0-1 1 0 0,0 1-1 0 0,1-1 0 0 0,-1 0 1 0 0,1 0-1 0 0,0 0 1 0 0,-1 0-1 0 0,1 0 0 0 0,0-1 1 0 0,0 1-1 0 0,0-1 0 0 0,0 0 1 0 0,0 1-1 0 0,0-1 1 0 0,1-1-1 0 0,-1 1 0 0 0,0 0 1 0 0,0-1-1 0 0,1 0 0 0 0,-1 0 1 0 0,3 0 21 0 0,101-15-5507 0 0,-91 8 360 0 0,-2 2-6029 0 0</inkml:trace>
  <inkml:trace contextRef="#ctx0" brushRef="#br0" timeOffset="5471.195">2944 521 9786 0 0,'0'0'1558'0'0,"0"0"-106"0"0,0 0-16 0 0,0 0 11 0 0,0 0-89 0 0,0 0-239 0 0,0 0-238 0 0,0 0-188 0 0,0 0-160 0 0,0 0-118 0 0,0 0-59 0 0,0 0-57 0 0,0 0-41 0 0,-28 32-6 0 0,-87 100-40 0 0,87-80-33 0 0,27-45-129 0 0,1 0 0 0 0,0 0 1 0 0,1 0-1 0 0,0 0 0 0 0,0 0 0 0 0,0-1 0 0 0,1 1 1 0 0,0 0-1 0 0,0-1 0 0 0,1 1 0 0 0,-1-1 0 0 0,1 0 1 0 0,1 0-1 0 0,-1 0 0 0 0,1 0 0 0 0,0 0 0 0 0,1-1 1 0 0,-1 0-1 0 0,1 0 0 0 0,0 0 0 0 0,0 0 0 0 0,3 0-50 0 0,1 0 116 0 0,0 0-1 0 0,0-1 0 0 0,0-1 0 0 0,1 1 1 0 0,0-2-1 0 0,-1 1 0 0 0,1-1 0 0 0,0-1 1 0 0,0 0-1 0 0,0 0 0 0 0,0-1 0 0 0,0 0 1 0 0,1-1-1 0 0,-1 0 0 0 0,0 0 0 0 0,-1-1 1 0 0,1-1-1 0 0,0 0 0 0 0,-1 0 0 0 0,1-1 1 0 0,-1 0-1 0 0,0 0 0 0 0,0-1 0 0 0,0 0 0 0 0,-1-1 1 0 0,0 0-1 0 0,0 0 0 0 0,-1-1 0 0 0,1 0 1 0 0,-1 0-1 0 0,-1-1 0 0 0,1 0 0 0 0,-2 0 1 0 0,1 0-1 0 0,-1-1 0 0 0,1-1-115 0 0,-1-1 31 0 0,0-1 1 0 0,-1 1-1 0 0,0-1 0 0 0,-1 0 0 0 0,0 0 0 0 0,-1 0 1 0 0,0 0-1 0 0,-1 0 0 0 0,-1-1 0 0 0,0-10-31 0 0,-1 18-51 0 0,0-1 0 0 0,0 1 0 0 0,-1-1 0 0 0,0 1 0 0 0,0 0 0 0 0,0-1-1 0 0,-1 1 1 0 0,1 0 0 0 0,-1 0 0 0 0,-1 1 0 0 0,1-1 0 0 0,-1 1 0 0 0,1-1 0 0 0,-1 1-1 0 0,0 0 1 0 0,-1 1 0 0 0,1-1 0 0 0,-1 1 0 0 0,0-1 0 0 0,1 2 0 0 0,-1-1 0 0 0,-1 0-1 0 0,1 1 1 0 0,0 0 0 0 0,-1 0 0 0 0,1 1 0 0 0,-1-1 0 0 0,1 1 0 0 0,-1 0 0 0 0,1 1 0 0 0,-1-1-1 0 0,0 1 1 0 0,-1 0 51 0 0,-60 6-2762 0 0,26 11-5682 0 0,26-9-3333 0 0</inkml:trace>
  <inkml:trace contextRef="#ctx0" brushRef="#br0" timeOffset="5958.204">3528 505 1152 0 0,'0'0'2430'0'0,"0"0"-704"0"0,0 0 174 0 0,0 0 377 0 0,0 0 106 0 0,0 0-213 0 0,0 0-435 0 0,0 0-474 0 0,0 0-299 0 0,0 0-133 0 0,0 0-104 0 0,0 0-99 0 0,0 0-118 0 0,1-5-135 0 0,0 4-369 0 0,-2 1 10 0 0,1 1 0 0 0,-1-1 0 0 0,1 1 1 0 0,-1-1-1 0 0,0 1 0 0 0,1-1 0 0 0,-1 0 0 0 0,1 1 0 0 0,-1-1 0 0 0,0 1 0 0 0,1-1 0 0 0,-1 0 0 0 0,0 0 0 0 0,1 0 0 0 0,-1 1 0 0 0,0-1 1 0 0,0 0-1 0 0,1 0 0 0 0,-1 0 0 0 0,0 0 0 0 0,0 0 0 0 0,1 0 0 0 0,-1 0 0 0 0,0 0 0 0 0,1 0 0 0 0,-1-1 0 0 0,0 1 0 0 0,0 0 0 0 0,1 0 0 0 0,-1-1 1 0 0,0 1-1 0 0,1 0 0 0 0,-1-1 0 0 0,0 1 0 0 0,1-1 0 0 0,-1 1 0 0 0,1-1 0 0 0,-1 1 0 0 0,1-1 0 0 0,-1 1 0 0 0,1-1 0 0 0,-1 1 0 0 0,1-1 1 0 0,0 0-1 0 0,-1 1 0 0 0,1-1 0 0 0,0 0 0 0 0,-1 1 0 0 0,1-1 0 0 0,0 0 0 0 0,0 1 0 0 0,0-1 0 0 0,0 0 0 0 0,-1 0 0 0 0,1 1 0 0 0,0-1 1 0 0,0 0-1 0 0,0 1 0 0 0,1-1 0 0 0,-1 0 0 0 0,0 0 0 0 0,0 1 0 0 0,0-1 0 0 0,0 0-14 0 0,-6 3 97 0 0,-1-1 0 0 0,1 1 0 0 0,-1 1-1 0 0,1-1 1 0 0,0 1 0 0 0,0 0 0 0 0,0 1 0 0 0,0-1 0 0 0,0 1-1 0 0,1 0 1 0 0,-1 1 0 0 0,1-1 0 0 0,-1 2-97 0 0,4-4 6 0 0,1 0 1 0 0,-1-1-1 0 0,0 1 1 0 0,1 0-1 0 0,-1 0 1 0 0,1 0-1 0 0,-1 0 0 0 0,1 0 1 0 0,0 1-1 0 0,0-1 1 0 0,0 0-1 0 0,0 0 0 0 0,0 1 1 0 0,1-1-1 0 0,-1 1 1 0 0,1-1-1 0 0,-1 0 1 0 0,1 1-1 0 0,0-1 0 0 0,0 1 1 0 0,0-1-1 0 0,0 1 1 0 0,0-1-1 0 0,1 1 1 0 0,-1-1-1 0 0,1 1 0 0 0,0-1 1 0 0,0 0-1 0 0,-1 1 1 0 0,1-1-1 0 0,1 0 1 0 0,-1 0-1 0 0,1 2-6 0 0,81 68 481 0 0,-75-67-395 0 0,-1 1-1 0 0,1 0 1 0 0,-1 0-1 0 0,0 1 1 0 0,-1 0-1 0 0,0 0 1 0 0,0 0-1 0 0,0 1 1 0 0,-1 0-1 0 0,0 0 1 0 0,0 0-1 0 0,-1 1 1 0 0,0-1-1 0 0,-1 1 1 0 0,0 0-1 0 0,0 0 1 0 0,-1 1-1 0 0,0-1 1 0 0,0 0-1 0 0,-1 2-85 0 0,-1-7 66 0 0,0 1-1 0 0,0 0 0 0 0,-1 0 1 0 0,0-1-1 0 0,0 1 1 0 0,0-1-1 0 0,0 1 1 0 0,0 0-1 0 0,-1-1 1 0 0,0 0-1 0 0,0 0 1 0 0,0 1-1 0 0,-1-1 0 0 0,1 0 1 0 0,-1-1-1 0 0,0 1 1 0 0,0 0-1 0 0,0-1 1 0 0,-1 0-1 0 0,1 0 1 0 0,-1 0-1 0 0,0 0 0 0 0,0 0 1 0 0,0-1-1 0 0,0 1 1 0 0,-4 0-66 0 0,-138 28-110 0 0,70-35-2463 0 0,66-8-938 0 0,9 5-3577 0 0,1-1-4531 0 0</inkml:trace>
  <inkml:trace contextRef="#ctx0" brushRef="#br0" timeOffset="6386.184">3846 482 9914 0 0,'0'0'1854'0'0,"0"0"-162"0"0,0 0-19 0 0,0 0-89 0 0,0 0-233 0 0,0 0-348 0 0,0 0-304 0 0,0 0-163 0 0,0 0-39 0 0,0 0-13 0 0,0 0-29 0 0,0 0-50 0 0,0 0-81 0 0,-23 30-45 0 0,-72 92-40 0 0,62-52 55 0 0,32-57-233 0 0,-1-5-1 0 0,1-1 0 0 0,-1 1 0 0 0,1-1 0 0 0,0 1 0 0 0,1 0 0 0 0,0 0 0 0 0,0-1 0 0 0,1 1 0 0 0,0 0 0 0 0,0-1 0 0 0,0 1 0 0 0,1-1 0 0 0,1 1 0 0 0,-1-1 0 0 0,1 0 0 0 0,0 0 0 0 0,1 0 0 0 0,-1 0 0 0 0,2-1 0 0 0,-1 1 0 0 0,1-1 0 0 0,-1 0 0 0 0,2 0 0 0 0,-1-1 0 0 0,1 0 0 0 0,-1 0 0 0 0,2 0 0 0 0,-1 0 0 0 0,0-1 0 0 0,1 0 0 0 0,0-1 0 0 0,0 1 0 0 0,0-1 0 0 0,0 0 0 0 0,0-1 0 0 0,1 0 0 0 0,-1 0 0 0 0,1-1 0 0 0,2 1-60 0 0,-8-2 19 0 0,6 0 118 0 0,1 1 0 0 0,-1-1 0 0 0,1-1 0 0 0,0 1 0 0 0,-1-2 0 0 0,1 1 0 0 0,-1-1 0 0 0,0 0 0 0 0,1-1 0 0 0,-1 0 0 0 0,0 0 0 0 0,0-1 0 0 0,-1 0 0 0 0,1 0-137 0 0,6-9 73 0 0,-1 0 1 0 0,0 0 0 0 0,-1-2-1 0 0,0 1 1 0 0,-2-1 0 0 0,1-1-1 0 0,-2 0 1 0 0,0-1 0 0 0,-1 0-1 0 0,-1 0 1 0 0,0 0 0 0 0,-1-1-1 0 0,-1 0 1 0 0,-1 0 0 0 0,-1-1-1 0 0,0 1 1 0 0,-1-1 0 0 0,-1 0-1 0 0,-1 1 1 0 0,-1-1 0 0 0,-1-5-74 0 0,2 19-47 0 0,-1-1 1 0 0,0 1 0 0 0,-1 0 0 0 0,1 0 0 0 0,-1 0 0 0 0,0 0 0 0 0,0 0 0 0 0,0 0 0 0 0,-1 1 0 0 0,0-1-1 0 0,0 1 1 0 0,0 0 0 0 0,0-1 0 0 0,-1 1 0 0 0,0 1 0 0 0,1-1 0 0 0,-2 1 0 0 0,1-1 0 0 0,0 1 0 0 0,0 0-1 0 0,-1 1 1 0 0,0-1 0 0 0,1 1 0 0 0,-1 0 0 0 0,0 0 0 0 0,0 0 0 0 0,-1 1 0 0 0,1-1 0 0 0,0 1 0 0 0,0 1-1 0 0,0-1 1 0 0,-1 1 0 0 0,1 0 0 0 0,0 0 0 0 0,-1 0 0 0 0,1 1 0 0 0,-1 0 46 0 0,-113 26-2912 0 0,71-7-1711 0 0,34-13 2192 0 0,-9 4-9216 0 0</inkml:trace>
  <inkml:trace contextRef="#ctx0" brushRef="#br0" timeOffset="6752.876">3624 729 11034 0 0,'0'0'2542'0'0,"0"0"-635"0"0,0 0-378 0 0,0 0-261 0 0,0 0-275 0 0,0 0-179 0 0,0 0-125 0 0,0 0-64 0 0,0 0-3 0 0,0 0-24 0 0,0 0-49 0 0,0 0-66 0 0,0 0-86 0 0,27-21-62 0 0,85-66-29 0 0,-38 48 284 0 0,-54 35-374 0 0,51-6 587 0 0,-42 74-571 0 0,-26-58-211 0 0,0-1 0 0 0,0 0-1 0 0,1-1 1 0 0,-1 1 0 0 0,1-1-1 0 0,0 1 1 0 0,0-1-1 0 0,0-1 1 0 0,1 1 0 0 0,0 0-1 0 0,-1-1 1 0 0,1 0 0 0 0,0 0-1 0 0,1 0 1 0 0,-1-1 0 0 0,0 0-1 0 0,1 0 1 0 0,-1 0 0 0 0,1-1-1 0 0,0 0 1 0 0,-1 0 0 0 0,1 0-1 0 0,0 0 1 0 0,0-1-1 0 0,0 0-20 0 0,12 0 139 0 0,-12 1-102 0 0,-1-1-1 0 0,1 1 1 0 0,-1-1 0 0 0,1-1-1 0 0,-1 1 1 0 0,0-1 0 0 0,1 0 0 0 0,-1 0-1 0 0,0 0 1 0 0,1-1 0 0 0,-1 0-1 0 0,0 0 1 0 0,0 0 0 0 0,4-3-37 0 0,5-10-318 0 0,-17 11-9377 0 0,0 4-2488 0 0</inkml:trace>
  <inkml:trace contextRef="#ctx0" brushRef="#br0" timeOffset="7511.121">4031 55 9314 0 0,'0'0'2328'0'0,"0"0"-682"0"0,0 0-475 0 0,0 0-201 0 0,0 0-158 0 0,0 0-83 0 0,0 0-62 0 0,0 0-61 0 0,0 0 11 0 0,0 0 7 0 0,0 0-5 0 0,0 0-30 0 0,0 0-44 0 0,19-8-47 0 0,99-33 811 0 0,-48 36 435 0 0,-68 6-1711 0 0,0 1-1 0 0,1 0 1 0 0,-1 0-1 0 0,0 0 1 0 0,0 0-1 0 0,-1 1 1 0 0,1-1-1 0 0,0 1 1 0 0,-1-1-1 0 0,1 1 1 0 0,-1-1 0 0 0,0 1-1 0 0,0 0 1 0 0,0 0-1 0 0,0-1 1 0 0,0 1-1 0 0,-1 0 1 0 0,1 0-1 0 0,-1 0 1 0 0,0 3-33 0 0,3 5 104 0 0,9 47 87 0 0,-2 0 1 0 0,-3 1-1 0 0,-3 0 0 0 0,-2 3-191 0 0,4 39 75 0 0,-4 236 86 0 0,-36-43 107 0 0,24-195 186 0 0,-27-94 2104 0 0,31-5-2313 0 0,-166 19-654 0 0,165-19 110 0 0,-10-1-1109 0 0,10-4-5243 0 0,6 3-6065 0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4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35 3809 0 0,'0'0'1687'0'0,"0"0"-116"0"0,0 0-66 0 0,0 0 68 0 0,0 0-15 0 0,0 0-248 0 0,0 0-145 0 0,0 0-196 0 0,0 0-233 0 0,0 0-95 0 0,0 0-83 0 0,0 0-51 0 0,0 0 0 0 0,-6-3 14 0 0,-5-3-39 0 0,-1 1 0 0 0,0 1 0 0 0,0 0 0 0 0,-1 0 0 0 0,1 1 0 0 0,-1 1 0 0 0,1 0 0 0 0,-14 0-482 0 0,-40 2 1652 0 0,52 31-1386 0 0,-6 119 436 0 0,6 216 497 0 0,-9-54-423 0 0,6-107-365 0 0,3-133-177 0 0,1 14 175 0 0,9-56-246 0 0,4-30-162 0 0,0 0-25 0 0,0 0 27 0 0,0 0 17 0 0,0 0 1 0 0,0 0 10 0 0,0 0-15 0 0,0 0 4 0 0,0 0 0 0 0,0 0 10 0 0,0 0 5 0 0,0 0-20 0 0,0 0-22 0 0,0 0 7 0 0,0 0-4 0 0,0 0 25 0 0,0 0 2 0 0,0 0 10 0 0,77-15 454 0 0,79-4-364 0 0,-122 15-127 0 0,-33 4 9 0 0,-1 0 1 0 0,0 0-9 0 0,0 0 10 0 0,0 0 10 0 0,0 0 8 0 0,0 0-10 0 0,0 0 0 0 0,0 0-19 0 0,0 0 10 0 0,0 0-10 0 0,0 0-5 0 0,0 0-6 0 0,0 0-5 0 0,0 0-12 0 0,0 0 8 0 0,0 0-8 0 0,0 0 7 0 0,0 0-16 0 0,0 0-1 0 0,0 0-6 0 0,0 0-25 0 0,0 0 14 0 0,0 0-6 0 0,0 0 7 0 0,0 0 12 0 0,0 0 7 0 0,0 0-13 0 0,0 0-1 0 0,0 0 3 0 0,0 0-24 0 0,0-14-3794 0 0,0 8-5474 0 0,0 3-2428 0 0</inkml:trace>
  <inkml:trace contextRef="#ctx0" brushRef="#br0" timeOffset="2167.824">457 636 0 0 0,'0'0'633'0'0,"0"0"616"0"0,0 0 178 0 0,0 0 89 0 0,0 0 51 0 0,0 0-11 0 0,0 0-74 0 0,0 0-108 0 0,0 0-94 0 0,0 0-84 0 0,0 0-68 0 0,9 0 694 0 0,-8 0 3063 0 0,-147-1-1851 0 0,129 3-2665 0 0,26-3-152 0 0,182-7-83 0 0,-289 8 1093 0 0,89-6-2367 0 0,14-2-6169 0 0,-4 7 4365 0 0,1-3-8582 0 0</inkml:trace>
  <inkml:trace contextRef="#ctx0" brushRef="#br0" timeOffset="3036.667">829 551 2056 0 0,'0'0'1187'0'0,"0"0"-40"0"0,0 0 71 0 0,0 0 141 0 0,0 0 30 0 0,0 0-108 0 0,0 0-161 0 0,0 0-126 0 0,0 0-80 0 0,0 0-48 0 0,0 0-14 0 0,0 0-20 0 0,0 0-21 0 0,3 0-21 0 0,15 4 1786 0 0,-18-4-2061 0 0,0 31 3474 0 0,-54 135-2378 0 0,16 15-1175 0 0,51-143-309 0 0,28-12 153 0 0,84-21 492 0 0,-111-39-4561 0 0,2 20-102 0 0,0 1-5433 0 0,-12 8-794 0 0</inkml:trace>
  <inkml:trace contextRef="#ctx0" brushRef="#br0" timeOffset="3600.593">604 281 6785 0 0,'0'0'1203'0'0,"0"0"-413"0"0,0 0-85 0 0,0 0 249 0 0,0 0 302 0 0,0 0 100 0 0,0 0-153 0 0,0 0-224 0 0,0 0-184 0 0,0 0-39 0 0,0 0 12 0 0,0 0 9 0 0,0 0-32 0 0,6-3-59 0 0,66-51 2101 0 0,0-20-1282 0 0,4 2-923 0 0,-48 107-221 0 0,20 69 692 0 0,-31-55-669 0 0,7-16-1505 0 0,-1-20-6771 0 0,-15-13-3652 0 0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18.65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204 667 0 0 0,'0'0'160'0'0,"0"0"542"0"0,0 0 435 0 0,0 0 398 0 0,0 0 293 0 0,0 0 81 0 0,0 0-47 0 0,0 0-90 0 0,0 0-140 0 0,0 0-163 0 0,0 0-218 0 0,0 0-238 0 0,1-12-195 0 0,-1-36-193 0 0,0 48-611 0 0,0-1 1 0 0,0 1-1 0 0,-1-1 0 0 0,1 1 0 0 0,-1 0 0 0 0,1-1 1 0 0,0 1-1 0 0,-1 0 0 0 0,1-1 0 0 0,-1 1 0 0 0,1 0 1 0 0,-1-1-1 0 0,1 1 0 0 0,-1 0 0 0 0,1 0 0 0 0,-1 0 1 0 0,1 0-1 0 0,-1-1 0 0 0,1 1 0 0 0,-1 0 0 0 0,1 0 1 0 0,-1 0-1 0 0,1 0 0 0 0,-1 0 0 0 0,1 0 0 0 0,-1 0 1 0 0,1 0-1 0 0,-1 1 0 0 0,1-1 0 0 0,-1 0 0 0 0,1 0 1 0 0,-1 0-1 0 0,1 0 0 0 0,-1 1 0 0 0,1-1 0 0 0,-1 0 1 0 0,1 1-1 0 0,-1-1 0 0 0,1 0 0 0 0,0 1 0 0 0,-1-1 1 0 0,1 0-1 0 0,-1 1 0 0 0,1-1 0 0 0,0 1 0 0 0,0-1 1 0 0,-1 0-1 0 0,1 1 0 0 0,0-1 0 0 0,0 1 0 0 0,-1-1 1 0 0,1 1-1 0 0,0-1 0 0 0,0 1 0 0 0,0-1 0 0 0,0 1-14 0 0,-2 1 56 0 0,-16 16 31 0 0,1 0 0 0 0,0 1 0 0 0,2 1 0 0 0,0 1 0 0 0,2 0-1 0 0,0 0 1 0 0,1 2 0 0 0,2-1 0 0 0,0 1 0 0 0,1 1 0 0 0,1 0 0 0 0,2 0 0 0 0,0 1 0 0 0,2-1 0 0 0,0 1-1 0 0,2 0 1 0 0,0 0 0 0 0,3 11-87 0 0,-1-31 24 0 0,1 0 1 0 0,-1 1-1 0 0,2-1 0 0 0,-1 0 0 0 0,0 0 0 0 0,1 0 0 0 0,0-1 0 0 0,0 1 1 0 0,1 0-1 0 0,-1-1 0 0 0,1 1 0 0 0,0-1 0 0 0,0 0 0 0 0,0 0 0 0 0,1 0 0 0 0,-1 0 1 0 0,1-1-1 0 0,0 1 0 0 0,0-1 0 0 0,0 0 0 0 0,1 0 0 0 0,-1-1 0 0 0,1 1 1 0 0,-1-1-1 0 0,1 0 0 0 0,0 0 0 0 0,0-1 0 0 0,0 1 0 0 0,0-1 0 0 0,0 0 0 0 0,2 0-24 0 0,1-1 119 0 0,0 0-1 0 0,0-1 0 0 0,1 1 0 0 0,-1-2 0 0 0,0 1 1 0 0,0-1-1 0 0,0 0 0 0 0,-1-1 0 0 0,1 0 0 0 0,0 0 0 0 0,-1-1 1 0 0,0 0-1 0 0,5-3-118 0 0,21-20 242 0 0,-2-1-1 0 0,-1-1 1 0 0,-1-2 0 0 0,-1-1 0 0 0,-2-1 0 0 0,-1-1-1 0 0,-2-2 1 0 0,-2 0 0 0 0,-1-1 0 0 0,5-17-242 0 0,-1 7 11 0 0,-3-2 1 0 0,-2 0-1 0 0,-2-2 1 0 0,-3 0-1 0 0,-2 0 0 0 0,-1-1 1 0 0,-4-1-1 0 0,-1 1 1 0 0,-3-1-1 0 0,-2-27-11 0 0,0 73-12 0 0,-1 1 0 0 0,1-1 0 0 0,-1 1 0 0 0,-1-1 0 0 0,1 1 0 0 0,-1-1-1 0 0,0 1 1 0 0,0-1 0 0 0,-1 1 0 0 0,0 0 0 0 0,0-1 0 0 0,0 1 0 0 0,-1 0-1 0 0,0 1 1 0 0,0-1 0 0 0,0 0 0 0 0,-1 1 0 0 0,0 0 0 0 0,0 0 0 0 0,0 0-1 0 0,-1 0 1 0 0,0 1 0 0 0,0-1 0 0 0,0 1 0 0 0,0 1 0 0 0,-1-1 0 0 0,1 1 0 0 0,-1 0-1 0 0,0 0 1 0 0,-6-2 12 0 0,3 7-16 0 0,0 0-1 0 0,-1 0 0 0 0,1 1 1 0 0,0 1-1 0 0,0 0 0 0 0,1 0 1 0 0,-1 0-1 0 0,1 1 0 0 0,0 1 1 0 0,0-1-1 0 0,1 1 1 0 0,-1 0-1 0 0,1 1 0 0 0,1 0 1 0 0,-1 0-1 0 0,1 0 0 0 0,1 1 1 0 0,-1 0-1 0 0,1 0 0 0 0,0 1 1 0 0,1-1-1 0 0,0 1 0 0 0,1 0 1 0 0,-1 0-1 0 0,0 8 17 0 0,-8 12 21 0 0,2 1 0 0 0,1 1 0 0 0,1 0 0 0 0,2 0 1 0 0,1 1-1 0 0,1-1 0 0 0,2 1 0 0 0,1 0 0 0 0,2 0 0 0 0,2 10-21 0 0,2-15 56 0 0,2 0 0 0 0,0 0 0 0 0,2-1 0 0 0,1-1 1 0 0,1 1-1 0 0,1-2 0 0 0,1 0 0 0 0,1 0 0 0 0,1-1 0 0 0,1-1 0 0 0,4 3-56 0 0,-14-16-35 0 0,-1-1 0 0 0,2 1 0 0 0,-1-1-1 0 0,1 0 1 0 0,0-1 0 0 0,1 1-1 0 0,0-1 1 0 0,0-1 0 0 0,0 0 0 0 0,1 0-1 0 0,0 0 1 0 0,0-1 0 0 0,1-1-1 0 0,-1 1 1 0 0,1-2 0 0 0,0 1 0 0 0,0-1-1 0 0,0-1 1 0 0,0 0 0 0 0,1 0-1 0 0,-1-1 1 0 0,3 0 35 0 0,7-10-2455 0 0,-12 2-3168 0 0,-1 0-5883 0 0</inkml:trace>
  <inkml:trace contextRef="#ctx0" brushRef="#br0" timeOffset="300.383">929 624 11650 0 0,'0'0'2502'0'0,"0"0"-996"0"0,0 0-486 0 0,0 0-141 0 0,0 0-28 0 0,0 0-76 0 0,0 0-158 0 0,-18 34-166 0 0,-50 108-144 0 0,66-139-292 0 0,0 0 1 0 0,0 0-1 0 0,0 0 1 0 0,1 1-1 0 0,-1-1 1 0 0,1 0-1 0 0,0 1 1 0 0,0-1-1 0 0,0 1 1 0 0,0 0-1 0 0,0-1 1 0 0,1 1-1 0 0,0 0 1 0 0,0-1-1 0 0,0 1 1 0 0,0 0-1 0 0,0-1 1 0 0,1 1-1 0 0,0 0 1 0 0,0-1-1 0 0,0 1-15 0 0,2 6 53 0 0,1 1 9 0 0,1-1 0 0 0,0 0-1 0 0,1 0 1 0 0,0-1-1 0 0,1 1 1 0 0,-1-1 0 0 0,2-1-1 0 0,-1 1 1 0 0,1-1-1 0 0,1-1 1 0 0,-1 1 0 0 0,1-1-1 0 0,0-1 1 0 0,1 0-1 0 0,0 0 1 0 0,0-1-1 0 0,0 0 1 0 0,1-1 0 0 0,-1 0-1 0 0,1 0 1 0 0,0-1-1 0 0,0-1 1 0 0,0 0 0 0 0,0 0-1 0 0,1-1 1 0 0,-1-1-1 0 0,0 0 1 0 0,1 0 0 0 0,-1-1-1 0 0,0 0 1 0 0,0-1-1 0 0,0-1 1 0 0,1 0-62 0 0,-2 0 71 0 0,0-1 0 0 0,0 0 0 0 0,0 0 0 0 0,-1-1-1 0 0,1-1 1 0 0,-1 1 0 0 0,0-2 0 0 0,-1 1 0 0 0,0-1 0 0 0,0 0 0 0 0,0-1 0 0 0,-1 0 0 0 0,0 0 0 0 0,0 0-1 0 0,-1-1 1 0 0,0 0 0 0 0,-1-1 0 0 0,0 1 0 0 0,0-1 0 0 0,-1 0 0 0 0,0 0 0 0 0,-1 0 0 0 0,0 0 0 0 0,1-11-71 0 0,-2 14-42 0 0,-1-2 0 0 0,0 1 0 0 0,0 0 0 0 0,-1 0 0 0 0,0 0 0 0 0,0 0 0 0 0,-1 0 0 0 0,0 0 0 0 0,0 0 0 0 0,-1 0 0 0 0,0 0 0 0 0,-1 0 1 0 0,1 1-1 0 0,-2-1 0 0 0,1 1 0 0 0,-1-1 0 0 0,0 1 0 0 0,0 1 0 0 0,-1-1 0 0 0,0 0 0 0 0,0 1 0 0 0,-1 0 0 0 0,1 0 0 0 0,-1 1 0 0 0,0 0 1 0 0,-1 0-1 0 0,0 0 0 0 0,1 1 0 0 0,-1 0 0 0 0,-1 0 0 0 0,1 0 0 0 0,-7-1 42 0 0,-96-15-2188 0 0,38 32-4917 0 0,53-5-3522 0 0</inkml:trace>
  <inkml:trace contextRef="#ctx0" brushRef="#br0" timeOffset="751.577">1429 871 5113 0 0,'0'0'3135'0'0,"0"0"-1613"0"0,0 0-672 0 0,0 0-14 0 0,0 0 229 0 0,0 0 109 0 0,0 0-16 0 0,0 0-70 0 0,0 0-48 0 0,0 0-41 0 0,0 0-39 0 0,39 8-20 0 0,120 21-60 0 0,-153-27-791 0 0,0-1 0 0 0,0 0 0 0 0,0 0 0 0 0,0 0-1 0 0,1-1 1 0 0,-1 0 0 0 0,0 0 0 0 0,0-1 0 0 0,0 0-1 0 0,1 0 1 0 0,-1 0 0 0 0,0-1 0 0 0,0 0-1 0 0,1 0-88 0 0,8-4 283 0 0,5-1 1 0 0,-1 0 0 0 0,0-2 0 0 0,0 0 0 0 0,-1-1-1 0 0,0-1 1 0 0,-1 0 0 0 0,0-2 0 0 0,15-13-284 0 0,-25 20 40 0 0,0-1 0 0 0,0 0 0 0 0,-1-1 0 0 0,0 1 0 0 0,0-1 0 0 0,-1 0 0 0 0,1 0 0 0 0,-2-1 0 0 0,1 0 0 0 0,-2 0-1 0 0,1 0 1 0 0,-1 0 0 0 0,0 0 0 0 0,-1-1 0 0 0,0 1 0 0 0,0-1 0 0 0,-1 1 0 0 0,-1-1 0 0 0,0 0 0 0 0,0 0-40 0 0,-2 4-12 0 0,-1 1-1 0 0,0-1 1 0 0,0 1-1 0 0,0 0 1 0 0,0 1 0 0 0,-1-1-1 0 0,0 0 1 0 0,0 1-1 0 0,0 0 1 0 0,-1 0-1 0 0,1 0 1 0 0,-1 1 0 0 0,0-1-1 0 0,0 1 1 0 0,0 0-1 0 0,0 1 1 0 0,-1-1 0 0 0,1 1-1 0 0,-1 0 1 0 0,0 0-1 0 0,1 1 1 0 0,-1 0-1 0 0,0 0 1 0 0,0 0 0 0 0,0 1-1 0 0,0-1 1 0 0,0 2-1 0 0,0-1 1 0 0,0 0-1 0 0,0 1 1 0 0,1 0 0 0 0,-3 1 12 0 0,-9 2-26 0 0,1 1-1 0 0,-1 0 1 0 0,1 1 0 0 0,0 1 0 0 0,0 1 0 0 0,1 0 0 0 0,0 1 0 0 0,1 0-1 0 0,0 1 1 0 0,0 1 0 0 0,1 0 0 0 0,0 1 0 0 0,1 1 0 0 0,1 0 0 0 0,-7 9 26 0 0,5-7-17 0 0,1 0 0 0 0,1 0 0 0 0,0 1 0 0 0,1 1 1 0 0,1 0-1 0 0,1 0 0 0 0,0 0 0 0 0,1 1 0 0 0,1 1 1 0 0,1-1-1 0 0,0 1 0 0 0,2 0 0 0 0,0 0 0 0 0,1 0 1 0 0,0 6 16 0 0,2-20-11 0 0,1 0 1 0 0,-1 0 0 0 0,1 0 0 0 0,0 0 0 0 0,0 0 0 0 0,0-1-1 0 0,0 1 1 0 0,1 0 0 0 0,0-1 0 0 0,0 1 0 0 0,0-1 0 0 0,1 0 0 0 0,-1 0-1 0 0,1 0 1 0 0,0 0 0 0 0,0 0 0 0 0,1 0 0 0 0,-1-1 0 0 0,1 1 0 0 0,0-1-1 0 0,-1 0 1 0 0,1 0 0 0 0,1-1 0 0 0,-1 1 0 0 0,0-1 0 0 0,1 0-1 0 0,-1 0 1 0 0,1 0 0 0 0,4 0 10 0 0,145 17-418 0 0,-123-22-11 0 0,1-2-1 0 0,-1-1 1 0 0,0-1-1 0 0,0-1 1 0 0,-1-2-1 0 0,-1-2 1 0 0,1 0-1 0 0,15-11 430 0 0,11-2-2756 0 0,-14 6-2742 0 0,-13 3-5422 0 0</inkml:trace>
  <inkml:trace contextRef="#ctx0" brushRef="#br0" timeOffset="1065.975">2639 520 13123 0 0,'0'0'1948'0'0,"0"0"-514"0"0,0 0-327 0 0,0 0-86 0 0,0 0-26 0 0,-36 22-55 0 0,-116 67-114 0 0,65-22 331 0 0,81-60-1051 0 0,0-3-68 0 0,0 1 0 0 0,1-1 0 0 0,0 1 0 0 0,0 1 0 0 0,0-1 0 0 0,1 0 0 0 0,0 1 0 0 0,0 0 0 0 0,0 0 0 0 0,1 0 0 0 0,0 1 0 0 0,0-1 0 0 0,1 1 0 0 0,-1 0 1 0 0,1 0-1 0 0,1-1 0 0 0,-1 1 0 0 0,1 0 0 0 0,0 5-38 0 0,5-8 4 0 0,0 1 0 0 0,0-1 0 0 0,0 0 0 0 0,0 0 0 0 0,1 0 0 0 0,0-1 0 0 0,0 0 0 0 0,0 0 0 0 0,0 0 0 0 0,0 0 0 0 0,0-1 0 0 0,1 0 0 0 0,-1 0 0 0 0,1 0 0 0 0,0-1 0 0 0,0 1 0 0 0,-1-2 0 0 0,1 1 0 0 0,5 0-4 0 0,-9-1 1 0 0,21 4 24 0 0,-2-1-17 0 0,1 1-1 0 0,-1 0 1 0 0,0 2-1 0 0,0 0 1 0 0,-1 2-1 0 0,0 0 1 0 0,0 1-1 0 0,13 9-7 0 0,-30-16 17 0 0,-1-1 1 0 0,0 1-1 0 0,1 0 0 0 0,-1 0 0 0 0,0 0 0 0 0,0 0 0 0 0,0 1 0 0 0,0-1 0 0 0,0 0 0 0 0,-1 1 1 0 0,1-1-1 0 0,-1 1 0 0 0,0 0 0 0 0,1 0 0 0 0,-1-1 0 0 0,0 1 0 0 0,-1 0 0 0 0,1 0 0 0 0,0 0 0 0 0,-1 0 1 0 0,0 0-1 0 0,0 0 0 0 0,0 0 0 0 0,0 0 0 0 0,0 0 0 0 0,0 0 0 0 0,-1 0 0 0 0,1 0 0 0 0,-1 0 1 0 0,0 0-1 0 0,0-1 0 0 0,0 1 0 0 0,0 0 0 0 0,-1 0 0 0 0,1-1 0 0 0,-1 1 0 0 0,0-1 0 0 0,1 1 0 0 0,-1-1 1 0 0,0 0-1 0 0,0 0 0 0 0,-1 0 0 0 0,1 0 0 0 0,0 0 0 0 0,-1 0 0 0 0,-2 1-17 0 0,-18 11 81 0 0,0-1 1 0 0,-1-1-1 0 0,-1-2 0 0 0,0 0 0 0 0,0-1 1 0 0,-1-1-1 0 0,0-2 0 0 0,0-1 0 0 0,-1-1 0 0 0,1-1 1 0 0,-16 0-82 0 0,-111 1-526 0 0,127-10-887 0 0,19 3-2282 0 0,4-3-4585 0 0,2 5-3029 0 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10.50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4 481 9170 0 0,'0'0'984'0'0,"0"0"-262"0"0,0 0-196 0 0,0 0 97 0 0,0 0 331 0 0,0 0 201 0 0,0 0 32 0 0,0 0-71 0 0,0 0-167 0 0,0 0-194 0 0,0 0-184 0 0,-4-11 1205 0 0,22 472 1132 0 0,-15-405-2825 0 0,3 0 0 0 0,2 0 0 0 0,3-1-1 0 0,2-1 1 0 0,17 46-83 0 0,6-34-16 0 0,-35-65 22 0 0,0 1 0 0 0,0-1 1 0 0,0 1-1 0 0,0-1 0 0 0,0 0 1 0 0,1 1-1 0 0,-1-1 0 0 0,0 0 1 0 0,1 0-1 0 0,-1 0 0 0 0,1 0 1 0 0,0 0-1 0 0,-1 0 0 0 0,1-1 1 0 0,0 1-1 0 0,-1 0 0 0 0,1-1 1 0 0,0 1-1 0 0,0-1 0 0 0,-1 0 1 0 0,1 0-1 0 0,0 0 0 0 0,0 0 1 0 0,0 0-1 0 0,-1 0 0 0 0,1 0 1 0 0,0 0-1 0 0,0-1 0 0 0,0 1 1 0 0,-1-1-1 0 0,1 1 0 0 0,0-1 1 0 0,-1 0-1 0 0,1 1 0 0 0,0-1 1 0 0,-1 0-1 0 0,1 0 0 0 0,0-1-6 0 0,13-12 64 0 0,-2 0-1 0 0,1-1 1 0 0,-2-1-1 0 0,0 0 0 0 0,-1 0 1 0 0,-1-1-1 0 0,0 0 1 0 0,-1-1-1 0 0,-1-1-63 0 0,4-3 24 0 0,21-42 19 0 0,-2-2 1 0 0,-3-1-1 0 0,10-40-43 0 0,-33 90 52 0 0,-5 27-89 0 0,-1 13-14 0 0,1-22 51 0 0,-2 21-2 0 0,0 0 1 0 0,1 0 0 0 0,2 0 0 0 0,0 0 0 0 0,1 0 0 0 0,1-1-1 0 0,1 1 1 0 0,1-1 0 0 0,1 1 0 0 0,1-2 0 0 0,1 1-1 0 0,1-1 1 0 0,0 0 0 0 0,2-1 0 0 0,0 0 0 0 0,1-1 0 0 0,5 5 1 0 0,-9-16 4 0 0,0 0 1 0 0,1-1 0 0 0,0 0-1 0 0,1 0 1 0 0,-1-1 0 0 0,1 0-1 0 0,0-1 1 0 0,0 0 0 0 0,0-1-1 0 0,1 0 1 0 0,-1 0 0 0 0,1-1-1 0 0,0-1 1 0 0,-1 1 0 0 0,1-2-1 0 0,0 0 1 0 0,0 0 0 0 0,5-1-5 0 0,-7-2 46 0 0,0 0 1 0 0,0-1-1 0 0,-1 0 0 0 0,1 0 1 0 0,-1-1-1 0 0,0 0 1 0 0,-1-1-1 0 0,1 1 1 0 0,-1-1-1 0 0,0-1 1 0 0,0 1-1 0 0,-1-1 1 0 0,0-1-1 0 0,0 1 0 0 0,-1-1 1 0 0,0 0-1 0 0,0 0 1 0 0,0-1-47 0 0,23-40 156 0 0,-3-2-1 0 0,-2 0 1 0 0,-1-1 0 0 0,-4-1-1 0 0,-1-1 1 0 0,-3-1 0 0 0,-2 0-1 0 0,1-31-155 0 0,4-121 98 0 0,-17 204-195 0 0,0 1 0 0 0,0-1 1 0 0,0 1-1 0 0,0-1 0 0 0,0 1 1 0 0,0-1-1 0 0,-1 1 0 0 0,1-1 1 0 0,-1 1-1 0 0,1-1 0 0 0,-1 1 1 0 0,0-1-1 0 0,0 1 0 0 0,0 0 0 0 0,-1 0 1 0 0,1-1-1 0 0,0 1 0 0 0,-1 0 1 0 0,1 0-1 0 0,-1 0 0 0 0,0 1 1 0 0,0-1-1 0 0,0 0 0 0 0,0 1 1 0 0,0-1-1 0 0,-1 0 97 0 0,-3 7-7886 0 0,1 2-3951 0 0</inkml:trace>
  <inkml:trace contextRef="#ctx0" brushRef="#br0" timeOffset="553.814">1374 157 14019 0 0,'0'0'680'0'0,"0"0"-305"0"0,0 0-112 0 0,0 0 141 0 0,0 0 222 0 0,0 0 143 0 0,0 0-33 0 0,0 0-80 0 0,0 0-103 0 0,0 0-54 0 0,0 0 12 0 0,0 0-30 0 0,0 0-7 0 0,3 24 1 0 0,17 118 427 0 0,12 39 1143 0 0,-17 85-866 0 0,-12 52-1179 0 0,-3-260 56 0 0,18 65 7 0 0,-17-122-59 0 0,0 0 1 0 0,0-1 0 0 0,0 1-1 0 0,0-1 1 0 0,1 1 0 0 0,-1-1-1 0 0,0 1 1 0 0,0-1 0 0 0,1 0-1 0 0,-1 0 1 0 0,0 0 0 0 0,0 1-1 0 0,1-1 1 0 0,-1 0 0 0 0,0-1-1 0 0,1 1 1 0 0,-1 0 0 0 0,0 0-1 0 0,1-1 1 0 0,-1 1 0 0 0,0 0-1 0 0,0-1 1 0 0,0 1 0 0 0,1-1-1 0 0,-1 0 1 0 0,0 1 0 0 0,0-1-1 0 0,0 0 1 0 0,0 0 0 0 0,0 1-1 0 0,0-1 1 0 0,0 0 0 0 0,0 0-1 0 0,-1 0 1 0 0,1 0 0 0 0,0 0-1 0 0,0 0 1 0 0,-1-1 0 0 0,1 1-1 0 0,-1 0 1 0 0,1 0 0 0 0,-1 0-1 0 0,0-1 1 0 0,1 1-5 0 0,224-292 292 0 0,-222 289-296 0 0,0 0 0 0 0,1 0 0 0 0,-1 1 1 0 0,1-1-1 0 0,0 0 0 0 0,-1 1 0 0 0,2 0 0 0 0,-1 0 0 0 0,0 0 1 0 0,1 1-1 0 0,-1 0 0 0 0,1-1 0 0 0,-1 2 0 0 0,1-1 0 0 0,0 0 0 0 0,0 1 1 0 0,3-1 3 0 0,16 45-58 0 0,-19-11 63 0 0,-1 0 0 0 0,-2 0 0 0 0,0 0 0 0 0,-3 0 0 0 0,0 0 0 0 0,-3 1 0 0 0,0-1 0 0 0,-4 7-5 0 0,2 3-138 0 0,18-14-3057 0 0,11-35-7681 0 0,-14 2-599 0 0</inkml:trace>
  <inkml:trace contextRef="#ctx0" brushRef="#br0" timeOffset="7042.516">2707 908 0 0 0,'0'0'910'0'0,"0"0"875"0"0,0 0 8 0 0,0 0-313 0 0,0 0-245 0 0,0 0-135 0 0,0 0-45 0 0,0 0-63 0 0,0 0-76 0 0,0 0-82 0 0,0-6-38 0 0,-1-20 10 0 0,1 24-641 0 0,-1 1 1 0 0,0-1-1 0 0,1 1 0 0 0,-1 0 1 0 0,0-1-1 0 0,0 1 1 0 0,0 0-1 0 0,0 0 1 0 0,0-1-1 0 0,0 1 1 0 0,0 0-1 0 0,-1 0 1 0 0,1 0-1 0 0,0 0 1 0 0,-1 1-1 0 0,1-1 1 0 0,0 0-1 0 0,-1 1 1 0 0,1-1-1 0 0,-1 0 1 0 0,1 1-1 0 0,-1 0 1 0 0,1-1-1 0 0,-1 1 0 0 0,0 0 1 0 0,1 0-1 0 0,-1 0 1 0 0,0 0-166 0 0,-2-1 280 0 0,-13 1-103 0 0,1 1 0 0 0,-1 0 0 0 0,1 1 1 0 0,-1 1-1 0 0,1 0 0 0 0,0 2 0 0 0,0 0 0 0 0,0 0 1 0 0,1 1-1 0 0,0 1 0 0 0,0 1 0 0 0,1 0 1 0 0,0 1-1 0 0,0 1 0 0 0,1 0 0 0 0,0 0 1 0 0,0 1-1 0 0,2 1 0 0 0,-9 10-177 0 0,14-17 13 0 0,-1 0 0 0 0,1 1 0 0 0,0 0 0 0 0,1 0 1 0 0,-1 0-1 0 0,1 1 0 0 0,0 0 0 0 0,1 0 0 0 0,0 0 0 0 0,0 1 0 0 0,0-1 0 0 0,1 1 0 0 0,0 0 0 0 0,1 0 1 0 0,-1 0-1 0 0,2 0 0 0 0,-1 1 0 0 0,1-1 0 0 0,0 0 0 0 0,1 1 0 0 0,0-1 0 0 0,0 1 0 0 0,1-1 0 0 0,0 0 1 0 0,1 1-1 0 0,0-1 0 0 0,0 0 0 0 0,0 0 0 0 0,1 0 0 0 0,0 0 0 0 0,1-1 0 0 0,0 1 0 0 0,0-1 0 0 0,3 3-13 0 0,-1-4 10 0 0,0-1 0 0 0,1 0-1 0 0,0-1 1 0 0,-1 1-1 0 0,1-1 1 0 0,1-1-1 0 0,-1 1 1 0 0,1-1 0 0 0,-1-1-1 0 0,1 1 1 0 0,0-1-1 0 0,0 0 1 0 0,0-1-1 0 0,0 0 1 0 0,0-1 0 0 0,0 1-1 0 0,0-1 1 0 0,0-1-1 0 0,0 0 1 0 0,0 0 0 0 0,0 0-1 0 0,4-2-9 0 0,7-2 97 0 0,0 0 0 0 0,-1-2 0 0 0,0 0 0 0 0,0-1-1 0 0,0-1 1 0 0,-1-1 0 0 0,-1 0 0 0 0,13-10-97 0 0,-11 6 81 0 0,0-1 0 0 0,-1 0 0 0 0,-1-1 0 0 0,-1 0-1 0 0,0-2 1 0 0,-1 1 0 0 0,-1-2 0 0 0,0 0 0 0 0,-2-1 0 0 0,0 0 0 0 0,-1 0 0 0 0,-1-1-1 0 0,-1 0 1 0 0,4-21-81 0 0,-11 41 19 0 0,0-1 0 0 0,0 0 0 0 0,-1 0 0 0 0,1 0 0 0 0,-1 0 0 0 0,1 1 0 0 0,-1-1 0 0 0,0 0 0 0 0,0 0 0 0 0,1 0 0 0 0,-2 0 0 0 0,1 0 0 0 0,0 0 0 0 0,0 0 0 0 0,0 0 0 0 0,-1 0 0 0 0,1 0 0 0 0,-1 0 0 0 0,0 0 0 0 0,1 1 0 0 0,-1-1 0 0 0,0 0 0 0 0,0 0 0 0 0,0 1 0 0 0,0-1 0 0 0,-1 1 0 0 0,1-1 0 0 0,0 1 0 0 0,-1-1-19 0 0,-9 29-172 0 0,7-16 165 0 0,1 1 0 0 0,0-1 1 0 0,1 1-1 0 0,0 0 0 0 0,1 0 0 0 0,0 0 1 0 0,1 0-1 0 0,0 0 0 0 0,1 0 0 0 0,0 0 1 0 0,1-1-1 0 0,1 1 0 0 0,0 0 0 0 0,0-1 1 0 0,1 1-1 0 0,3 4 7 0 0,6 3-6 0 0,1-1 1 0 0,1-1-1 0 0,1 0 1 0 0,0 0-1 0 0,1-2 1 0 0,1 0-1 0 0,0-1 1 0 0,15 7 5 0 0,-25-16 2 0 0,1 0 1 0 0,-1-1-1 0 0,1-1 0 0 0,-1 1 0 0 0,1-1 1 0 0,0-1-1 0 0,1 0 0 0 0,-1 0 1 0 0,0-1-1 0 0,0 0 0 0 0,1 0 1 0 0,-1-1-1 0 0,1-1 0 0 0,-1 1 0 0 0,0-1 1 0 0,1-1-1 0 0,-1 0 0 0 0,0 0 1 0 0,0-1-1 0 0,0 0 0 0 0,-1-1 1 0 0,6-2-3 0 0,14-15 24 0 0,-1-1 0 0 0,-1-2 0 0 0,-2 0-1 0 0,0-2 1 0 0,-1 0 0 0 0,-2-2 0 0 0,-1 0 0 0 0,-1-1 0 0 0,-1-1 0 0 0,-2-1 0 0 0,12-32-24 0 0,-20 47 3 0 0,25-46-7 0 0,-3-1-1 0 0,-3-2 1 0 0,-3-1-1 0 0,-2-1 0 0 0,-4 0 1 0 0,-2-2-1 0 0,-4 0 1 0 0,-2 0-1 0 0,-2-40 5 0 0,-8 102 6 0 0,2-3 28 0 0,-1 1 0 0 0,-1-1-1 0 0,0 0 1 0 0,0 1-1 0 0,-1-1 1 0 0,0 1-1 0 0,-1-1 1 0 0,0 1-1 0 0,0-1 1 0 0,-1 1-1 0 0,-1 0 1 0 0,1 0-1 0 0,-1 0 1 0 0,-1 1-1 0 0,1-1 1 0 0,-2 1-1 0 0,0-1-33 0 0,5 7 16 0 0,0 1 0 0 0,0 0 0 0 0,0 0-1 0 0,0 0 1 0 0,0 0 0 0 0,-1 0 0 0 0,1 0 0 0 0,0 0-1 0 0,0 0 1 0 0,-1 0 0 0 0,1 1 0 0 0,-1-1 0 0 0,1 0-1 0 0,-1 1 1 0 0,1-1 0 0 0,-1 1 0 0 0,1 0 0 0 0,-1-1-1 0 0,1 1 1 0 0,-1 0 0 0 0,1 0 0 0 0,-1 0 0 0 0,0 0-1 0 0,1 0 1 0 0,-1 1 0 0 0,1-1 0 0 0,-1 0 0 0 0,1 1-1 0 0,-1-1 1 0 0,1 1 0 0 0,-1-1 0 0 0,1 1 0 0 0,0 0-1 0 0,-1 0 1 0 0,1-1 0 0 0,0 1 0 0 0,-1 0 0 0 0,1 0-1 0 0,0 0 1 0 0,0 0 0 0 0,0 1 0 0 0,0-1 0 0 0,0 0-1 0 0,0 0 1 0 0,0 1 0 0 0,0-1 0 0 0,0 1-16 0 0,-34 70 93 0 0,23-27-40 0 0,3 0 0 0 0,1 1 0 0 0,3 0 0 0 0,1 0 0 0 0,2 0-1 0 0,3 1 1 0 0,1-1 0 0 0,3 2-53 0 0,10 86 141 0 0,6 0-1 0 0,21 63-140 0 0,33 34 55 0 0,-67-219-587 0 0,-12-48-373 0 0,2 26 674 0 0,-14-93-5761 0 0,11 70-838 0 0,1 19-4211 0 0</inkml:trace>
  <inkml:trace contextRef="#ctx0" brushRef="#br0" timeOffset="7294.079">3000 600 14707 0 0,'0'0'1773'0'0,"0"0"-499"0"0,0 0-384 0 0,0 0-117 0 0,0 0 50 0 0,0 0 74 0 0,0 0 53 0 0,0 0-29 0 0,0 0-105 0 0,34-4-95 0 0,112-15-106 0 0,56-1 385 0 0,1 8 0 0 0,1 9-1000 0 0,-101 5-402 0 0,-54 0-1636 0 0,0-2-4675 0 0,-26 0-5549 0 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20.9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397 7 2665 0 0,'0'0'3007'0'0,"0"0"-1255"0"0,0 0-411 0 0,0 0 108 0 0,0 0 198 0 0,0 0 134 0 0,0 0-60 0 0,0 0-252 0 0,0 0-297 0 0,0 0-241 0 0,0 0-172 0 0,4-6 950 0 0,-4 100 254 0 0,-4 573 1037 0 0,4-655-2987 0 0,0 42 21 0 0,-3 1 1 0 0,-2-1 0 0 0,-12 51-35 0 0,-3-53-277 0 0,19-69-7355 0 0,1-3-1227 0 0,0 14-856 0 0</inkml:trace>
  <inkml:trace contextRef="#ctx0" brushRef="#br0" timeOffset="291.957">0 620 9114 0 0,'0'0'3058'0'0,"0"0"-1639"0"0,0 0-696 0 0,0 0-67 0 0,0 0 89 0 0,0 0 140 0 0,0 0-7 0 0,0 0-100 0 0,0 0-94 0 0,0 0-122 0 0,0 0-97 0 0,0 0-73 0 0,0 0-45 0 0,29-6-58 0 0,88-18-58 0 0,-66 14-196 0 0,-1-2 0 0 0,0-3 0 0 0,0-2 0 0 0,37-19-35 0 0,41-34-3838 0 0,-92 49-3348 0 0,-23 12-3156 0 0</inkml:trace>
  <inkml:trace contextRef="#ctx0" brushRef="#br0" timeOffset="692.333">773 107 12291 0 0,'0'0'1339'0'0,"0"0"-501"0"0,0 0-96 0 0,0 0 130 0 0,0 0 191 0 0,0 0 69 0 0,0 0-112 0 0,0 0-197 0 0,0 0-204 0 0,-8 34-157 0 0,-26 106-120 0 0,22-5 204 0 0,14 88-248 0 0,-2-220-292 0 0,1 0 0 0 0,-1 0 0 0 0,1 0 0 0 0,0 0 0 0 0,0 0 0 0 0,0 0 0 0 0,1 0 0 0 0,-1 0 0 0 0,1 0 0 0 0,-1 0 0 0 0,1-1 0 0 0,0 1 0 0 0,0 0-1 0 0,0-1 1 0 0,0 0 0 0 0,1 0 0 0 0,-1 1 0 0 0,1-1 0 0 0,-1 0 0 0 0,1-1 0 0 0,0 1 0 0 0,-1 0 0 0 0,1-1 0 0 0,0 0 0 0 0,0 0 0 0 0,0 0 0 0 0,0 0 0 0 0,1 0-1 0 0,-1 0 1 0 0,0-1 0 0 0,0 1 0 0 0,0-1 0 0 0,1 0 0 0 0,-1 0 0 0 0,0 0 0 0 0,0-1 0 0 0,0 1 0 0 0,1-1-6 0 0,7-2 27 0 0,0 0 0 0 0,0 0 1 0 0,0-2-1 0 0,0 1 0 0 0,0-1 0 0 0,-1-1 1 0 0,0 0-1 0 0,0 0 0 0 0,-1-1 0 0 0,4-3-27 0 0,37-23 8 0 0,-43 28-13 0 0,0 1 0 0 0,1 1 1 0 0,-1-1-1 0 0,1 1 0 0 0,-1 0 1 0 0,1 1-1 0 0,0 0 0 0 0,0 0 0 0 0,0 0 1 0 0,0 1-1 0 0,3 0 5 0 0,-9 3 1 0 0,-1-1 0 0 0,1 0 0 0 0,-1 0 0 0 0,1 1 0 0 0,-1-1 0 0 0,1 1 0 0 0,-1-1 0 0 0,0 1 0 0 0,0 0 0 0 0,0-1 0 0 0,0 1 0 0 0,0 0 0 0 0,0 0 0 0 0,-1 0 0 0 0,1-1 0 0 0,0 1-1 0 0,-1 0 1 0 0,0 0 0 0 0,1 0 0 0 0,-1 0 0 0 0,0 0 0 0 0,0 0 0 0 0,0 0 0 0 0,0 0 0 0 0,0 0-1 0 0,0 0 0 0 0,2 229 276 0 0,-2-228-289 0 0,0 0 1 0 0,0 0-1 0 0,0-1 1 0 0,0 1 0 0 0,0 0-1 0 0,1-1 1 0 0,-1 1-1 0 0,1 0 1 0 0,0-1-1 0 0,0 1 1 0 0,0 0-1 0 0,0-1 1 0 0,0 1-1 0 0,0-1 1 0 0,1 0-1 0 0,-1 1 1 0 0,1-1-1 0 0,0 0 1 0 0,-1 0-1 0 0,1 0 1 0 0,0 0-1 0 0,0 0 1 0 0,1-1-1 0 0,-1 1 1 0 0,0-1-1 0 0,0 1 1 0 0,1-1-1 0 0,-1 0 1 0 0,1 0-1 0 0,-1 0 1 0 0,1 0-1 0 0,-1 0 1 0 0,1 0-1 0 0,0-1 1 0 0,0 1-1 0 0,-1-1 1 0 0,1 0-1 0 0,0 0 1 0 0,-1 0 0 0 0,1 0-1 0 0,0-1 1 0 0,0 1-1 0 0,-1-1 1 0 0,1 1-1 0 0,0-1 1 0 0,-1 0-1 0 0,3-1 13 0 0,41-30-1743 0 0,-18 7-5332 0 0,-20 17-3804 0 0</inkml:trace>
  <inkml:trace contextRef="#ctx0" brushRef="#br0" timeOffset="1036.767">1478 832 3257 0 0,'0'0'2005'0'0,"0"0"23"0"0,0 0 8 0 0,0 0-17 0 0,0 0-177 0 0,0 0-275 0 0,0 0-282 0 0,0 0-226 0 0,0 0-196 0 0,35-3-159 0 0,110-9-114 0 0,-83-6 171 0 0,-55 12-578 0 0,0-1-92 0 0,1 0-1 0 0,-1 0 1 0 0,0 0-1 0 0,-1-1 1 0 0,0 0-1 0 0,0 0 1 0 0,-1-1-1 0 0,0 0 1 0 0,0 1 0 0 0,-1-2-1 0 0,0 1 1 0 0,-1 0-1 0 0,0-1 1 0 0,0 0-1 0 0,-1 0 1 0 0,0 0 0 0 0,-1 0-1 0 0,0 0 1 0 0,-1 0-1 0 0,0 0 1 0 0,-1-8-91 0 0,1 15-11 0 0,0 0 1 0 0,0 0 0 0 0,-1-1 0 0 0,0 1 0 0 0,1 0-1 0 0,-1 0 1 0 0,0 0 0 0 0,0 0 0 0 0,-1 0-1 0 0,1 0 1 0 0,-1 0 0 0 0,1 1 0 0 0,-1-1 0 0 0,0 0-1 0 0,0 1 1 0 0,0-1 0 0 0,0 1 0 0 0,0 0-1 0 0,-1 0 1 0 0,1 0 0 0 0,-1 0 0 0 0,1 0 0 0 0,-1 0-1 0 0,0 1 1 0 0,0-1 0 0 0,0 1 0 0 0,0 0-1 0 0,0 0 1 0 0,0 0 0 0 0,0 0 0 0 0,0 0 0 0 0,0 1-1 0 0,-1 0 11 0 0,-5-1-29 0 0,1 0-1 0 0,-1 1 1 0 0,0 0 0 0 0,1 1-1 0 0,-1-1 1 0 0,1 2-1 0 0,-1-1 1 0 0,1 1-1 0 0,0 1 1 0 0,-1 0-1 0 0,1 0 1 0 0,0 1 29 0 0,-11 6 11 0 0,1 1 1 0 0,0 1 0 0 0,1 1-1 0 0,1 0 1 0 0,0 1-1 0 0,0 1 1 0 0,2 1 0 0 0,0 0-1 0 0,1 0 1 0 0,0 2-1 0 0,1-1 1 0 0,2 2 0 0 0,-1-1-1 0 0,2 2 1 0 0,1-1-1 0 0,-5 17-11 0 0,10-29 17 0 0,1 0 1 0 0,0 0-1 0 0,1 0 0 0 0,-1 0 0 0 0,1 0 1 0 0,1 1-1 0 0,0-1 0 0 0,0 0 0 0 0,0 0 0 0 0,1 0 1 0 0,0 1-1 0 0,0-1 0 0 0,0 0 0 0 0,1 0 0 0 0,0 0 1 0 0,1-1-1 0 0,0 1 0 0 0,0 0 0 0 0,0-1 0 0 0,1 0 1 0 0,0 0-1 0 0,0 0 0 0 0,0 0 0 0 0,1-1 0 0 0,0 1 1 0 0,0-1-1 0 0,0 0 0 0 0,1-1 0 0 0,0 1 0 0 0,2 0-17 0 0,18 8 30 0 0,0-2-1 0 0,1-1 1 0 0,0-1-1 0 0,0-1 1 0 0,1-1-1 0 0,0-2 1 0 0,0-1-1 0 0,1-1 0 0 0,-1-1 1 0 0,1-2-1 0 0,0-1 1 0 0,23-3-30 0 0,37-13-2154 0 0,-70 12-555 0 0,0 0-7419 0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56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 4441 0 0,'0'0'1878'0'0,"0"0"-402"0"0,0 0-124 0 0,0 0-9 0 0,0 0-44 0 0,0 0-96 0 0,0 0-176 0 0,0 0-163 0 0,0 0-182 0 0,0 0-178 0 0,0 0-141 0 0,-32 35-111 0 0,-96 113-54 0 0,87-85-23 0 0,36-46-120 0 0,1 0-1 0 0,0 0 1 0 0,2 0 0 0 0,0 1-1 0 0,0-1 1 0 0,2 0 0 0 0,1 17-55 0 0,0-31 50 0 0,-1 1-1 0 0,1 0 1 0 0,0-1 0 0 0,0 1 0 0 0,0-1 0 0 0,0 0 0 0 0,0 1 0 0 0,1-1-1 0 0,0 0 1 0 0,-1 0 0 0 0,1 0 0 0 0,1 0 0 0 0,-1 0 0 0 0,0 0 0 0 0,1-1-1 0 0,-1 1 1 0 0,1-1 0 0 0,0 1 0 0 0,-1-1 0 0 0,1 0 0 0 0,1 0 0 0 0,-1-1-1 0 0,0 1 1 0 0,0-1 0 0 0,1 1 0 0 0,-1-1 0 0 0,0 0 0 0 0,1 0 0 0 0,-1 0-1 0 0,1-1 1 0 0,-1 1 0 0 0,1-1 0 0 0,0 0-50 0 0,3 1 175 0 0,0-1 0 0 0,0 0 0 0 0,-1 0 0 0 0,1-1-1 0 0,0 0 1 0 0,0 0 0 0 0,-1-1 0 0 0,1 1 0 0 0,-1-2 0 0 0,1 1 0 0 0,-1-1 0 0 0,0 1-1 0 0,0-2 1 0 0,0 1 0 0 0,0-1 0 0 0,-1 0 0 0 0,3-2-175 0 0,1-3 120 0 0,0 0 0 0 0,-1-1 0 0 0,0-1-1 0 0,-1 1 1 0 0,0-1 0 0 0,0 0 0 0 0,-2-1 0 0 0,1 1-1 0 0,-1-1 1 0 0,-1-1 0 0 0,0 1 0 0 0,-1 0 0 0 0,0-1 0 0 0,-1 0-1 0 0,0 0 1 0 0,-1 1 0 0 0,0-1 0 0 0,-1 0 0 0 0,-1 0 0 0 0,0-3-120 0 0,0 11-71 0 0,-1-1 0 0 0,1 0 0 0 0,-1 1 0 0 0,0-1 0 0 0,-1 1 0 0 0,1 0 0 0 0,-1 0 0 0 0,0 0 0 0 0,0 0 0 0 0,-1 0 0 0 0,1 1 0 0 0,-1-1 0 0 0,0 1 0 0 0,0 0 0 0 0,0 0 0 0 0,-1 0 0 0 0,0 1 0 0 0,1 0 0 0 0,-1 0 0 0 0,-3-1 71 0 0,-67-27-8957 0 0,64 29-1776 0 0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24.5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289 717 2521 0 0,'0'0'1724'0'0,"0"0"-444"0"0,0 0-116 0 0,0 0 174 0 0,0 0 158 0 0,0 0 58 0 0,0 0-183 0 0,0 0-293 0 0,0 0-316 0 0,0 0-279 0 0,0 0-156 0 0,-23-1-63 0 0,-71 2-11 0 0,91-1-232 0 0,0 0 0 0 0,0 0 0 0 0,1 1-1 0 0,-1-1 1 0 0,0 1 0 0 0,1-1 0 0 0,-1 1 0 0 0,0 0-1 0 0,1 0 1 0 0,-1 0 0 0 0,1 1 0 0 0,0-1-1 0 0,-1 1 1 0 0,1-1 0 0 0,0 1 0 0 0,0 0 0 0 0,0 0-1 0 0,0 0 1 0 0,0 0 0 0 0,-1 2-21 0 0,-5 4 99 0 0,-3 2-46 0 0,1 1-1 0 0,0-1 1 0 0,1 1-1 0 0,0 1 1 0 0,1 0-1 0 0,0 0 1 0 0,1 1-1 0 0,1-1 1 0 0,0 2 0 0 0,0-1-1 0 0,1 1 1 0 0,1 0-1 0 0,0 0 1 0 0,1 0-1 0 0,1 0 1 0 0,0 0-1 0 0,1 1 1 0 0,0-1-1 0 0,1 1 1 0 0,1 0-53 0 0,0-10 58 0 0,0 0 0 0 0,1 0 0 0 0,-1-1-1 0 0,1 1 1 0 0,0-1 0 0 0,0 1 0 0 0,1-1 0 0 0,-1 0 0 0 0,1 0-1 0 0,0 0 1 0 0,0 0 0 0 0,0 0 0 0 0,1-1 0 0 0,-1 0 0 0 0,1 1-1 0 0,0-1 1 0 0,0 0 0 0 0,0-1 0 0 0,0 1 0 0 0,1-1 0 0 0,-1 0-1 0 0,0 0 1 0 0,1 0 0 0 0,0-1 0 0 0,-1 1 0 0 0,1-1 0 0 0,3 0-58 0 0,2 1 159 0 0,-1 0 1 0 0,1-1 0 0 0,0 0-1 0 0,0-1 1 0 0,-1 0-1 0 0,1 0 1 0 0,0-1 0 0 0,0 0-1 0 0,-1-1 1 0 0,1 0 0 0 0,-1-1-1 0 0,1 0 1 0 0,2-1-160 0 0,14-10 219 0 0,-2 0 1 0 0,0-2-1 0 0,-1 0 1 0 0,0-2-1 0 0,-1 0 0 0 0,-2-1 1 0 0,1-2-1 0 0,-2 0 1 0 0,-1-1-1 0 0,-1-1 1 0 0,-1 0-1 0 0,13-25-219 0 0,-2-2 58 0 0,-3-2-1 0 0,-2 0 0 0 0,-2-1 1 0 0,-3-1-1 0 0,-2-1 1 0 0,-2-2-58 0 0,-6 24-38 0 0,-3 0 0 0 0,0 0 0 0 0,-2 0 1 0 0,-2 0-1 0 0,-1 0 0 0 0,-3-16 38 0 0,2 34-38 0 0,0 0 0 0 0,-2 1 0 0 0,0-1 1 0 0,0 1-1 0 0,-1 0 0 0 0,-1 0 0 0 0,-1 0 0 0 0,0 1 0 0 0,-4-6 38 0 0,8 14-14 0 0,0 0-1 0 0,0 1 1 0 0,-1 0-1 0 0,1-1 1 0 0,-1 1-1 0 0,0 0 1 0 0,0 1-1 0 0,-1-1 1 0 0,1 1-1 0 0,-1 0 1 0 0,1 0-1 0 0,-1 0 1 0 0,0 1-1 0 0,0-1 1 0 0,0 1-1 0 0,-1 0 1 0 0,1 1-1 0 0,0-1 1 0 0,-1 1-1 0 0,1 0 1 0 0,-1 1-1 0 0,1-1 1 0 0,-1 1-1 0 0,1 0 1 0 0,-1 1-1 0 0,1-1 1 0 0,-1 1 14 0 0,-4 3-4 0 0,0 0 1 0 0,1 1 0 0 0,0 1-1 0 0,0-1 1 0 0,0 1-1 0 0,0 1 1 0 0,1 0 0 0 0,1 0-1 0 0,-1 0 1 0 0,1 1-1 0 0,0 0 1 0 0,1 1 0 0 0,-1-1-1 0 0,2 1 1 0 0,-1 1-1 0 0,2-1 1 0 0,-1 1 0 0 0,1 0 3 0 0,-7 18 24 0 0,1 2 1 0 0,1-1 0 0 0,2 1 0 0 0,1 0 0 0 0,1 1-1 0 0,2-1 1 0 0,0 1 0 0 0,3 0 0 0 0,0 0 0 0 0,3 2-25 0 0,1 1 94 0 0,2 0 1 0 0,2 0 0 0 0,1 0-1 0 0,2-1 1 0 0,1 0 0 0 0,1-1-1 0 0,2 0 1 0 0,1-1 0 0 0,2-1-1 0 0,1-1 1 0 0,1-1 0 0 0,1 0 0 0 0,2-1-1 0 0,0-2 1 0 0,13 10-95 0 0,-26-24 54 0 0,0-1 0 0 0,1-1 0 0 0,0 0 0 0 0,1-1 0 0 0,-1 0 0 0 0,1 0 0 0 0,1-1 0 0 0,0-1-1 0 0,0 0 1 0 0,0-1 0 0 0,2 1-54 0 0,-13-6 5 0 0,-1 0-1 0 0,0 0 1 0 0,0 0 0 0 0,1 0-1 0 0,-1 0 1 0 0,0 0-1 0 0,0 0 1 0 0,1 0-1 0 0,-1 0 1 0 0,0-1 0 0 0,0 1-1 0 0,1 0 1 0 0,-1-1-1 0 0,0 1 1 0 0,0-1-1 0 0,0 1 1 0 0,0-1 0 0 0,0 0-1 0 0,0 0 1 0 0,0 1-1 0 0,0-1 1 0 0,0 0-1 0 0,0 0 1 0 0,0 0 0 0 0,0 0-1 0 0,0 0 1 0 0,-1 0-1 0 0,1 0 1 0 0,0 0-1 0 0,-1 0 1 0 0,1 0 0 0 0,-1-1-1 0 0,1 1 1 0 0,-1 0-1 0 0,0 0 1 0 0,1-1-1 0 0,-1 1 1 0 0,0 0 0 0 0,0 0-1 0 0,0-1 1 0 0,0 1-1 0 0,0 0 1 0 0,0 0-1 0 0,0-1 1 0 0,-1 1-1 0 0,1-1-3 0 0,0-28-5382 0 0,-1 17-1339 0 0,1 9-4931 0 0</inkml:trace>
  <inkml:trace contextRef="#ctx0" brushRef="#br0" timeOffset="320.907">1112 643 13467 0 0,'0'0'737'0'0,"0"0"-342"0"0,0 0-28 0 0,0 0 205 0 0,0 0 164 0 0,0 0-2 0 0,0 0-160 0 0,0 0-232 0 0,0 0-150 0 0,-9 33-64 0 0,-26 103-43 0 0,27-35 61 0 0,8-95-97 0 0,1-1 1 0 0,-1 0 0 0 0,1 0 0 0 0,0 1 0 0 0,1-1 0 0 0,-1 0 0 0 0,1 0 0 0 0,0 0-1 0 0,0 0 1 0 0,1-1 0 0 0,0 1 0 0 0,-1-1 0 0 0,2 1 0 0 0,-1-1 0 0 0,0 0 0 0 0,1 0-1 0 0,0 0 1 0 0,0-1 0 0 0,0 1 0 0 0,0-1 0 0 0,0 0 0 0 0,1 0 0 0 0,-1 0-1 0 0,1-1 1 0 0,0 0 0 0 0,0 0 0 0 0,0 0 0 0 0,0 0 0 0 0,0-1 0 0 0,0 0 0 0 0,1 0-1 0 0,-1 0 1 0 0,5 0-50 0 0,-6-1 88 0 0,0 0 0 0 0,0 0 1 0 0,0 0-1 0 0,0-1 0 0 0,0 1 0 0 0,-1-1 0 0 0,1 0 0 0 0,0 0 0 0 0,-1 0 0 0 0,1 0 0 0 0,0-1 0 0 0,-1 0 0 0 0,1 1 0 0 0,-1-1 0 0 0,0-1 0 0 0,0 1 0 0 0,0 0 1 0 0,0-1-1 0 0,0 1 0 0 0,0-1 0 0 0,-1 0 0 0 0,1 0 0 0 0,-1 0 0 0 0,0 0 0 0 0,0-1 0 0 0,0 1-88 0 0,6-12 46 0 0,-2 0 0 0 0,0 0 0 0 0,-1 0 0 0 0,0-1 0 0 0,-1 1 0 0 0,-1-1 1 0 0,0 0-1 0 0,-1 0 0 0 0,-1-1 0 0 0,-1 1 0 0 0,0 0 0 0 0,-1 0 0 0 0,-2-8-46 0 0,2 17-138 0 0,0 0 0 0 0,-1 0 1 0 0,1 0-1 0 0,-2 0 0 0 0,1 0 0 0 0,-1 1 0 0 0,0-1 0 0 0,0 1 1 0 0,-1 0-1 0 0,0-1 0 0 0,0 2 0 0 0,-3-5 138 0 0,-16-13-4025 0 0,-2 2-4883 0 0,14 13 486 0 0</inkml:trace>
  <inkml:trace contextRef="#ctx0" brushRef="#br0" timeOffset="853.177">1647 154 7602 0 0,'0'0'2279'0'0,"0"0"-387"0"0,0 0-319 0 0,0 0-48 0 0,0 0-58 0 0,0 0-119 0 0,0 0-214 0 0,0 0-260 0 0,0 0-197 0 0,0 0-149 0 0,0 0-108 0 0,0 0-80 0 0,0 0-58 0 0,0 0-34 0 0,0 12 745 0 0,27 249 1667 0 0,-13 36-2310 0 0,-23-46-267 0 0,8-194-187 0 0,1-56 60 0 0,0-1-3 0 0,0 0-25 0 0,0 0-34 0 0,0 0-53 0 0,1-13-795 0 0,9-20-622 0 0,3-12-2214 0 0,-4 17-2885 0 0,-4 16-3112 0 0</inkml:trace>
  <inkml:trace contextRef="#ctx0" brushRef="#br0" timeOffset="1102.858">1391 578 11058 0 0,'0'0'1537'0'0,"0"0"-529"0"0,0 0-292 0 0,0 0 67 0 0,0 0 166 0 0,0 0 58 0 0,0 0-48 0 0,0 0-100 0 0,0 0-100 0 0,0 0-103 0 0,35-3-104 0 0,111-7-109 0 0,78-13-1217 0 0,-175 17-3792 0 0,-35 6-6419 0 0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28.5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78 767 280 0 0,'0'0'1210'0'0,"0"0"-310"0"0,0 0-164 0 0,0 0 55 0 0,0 0 126 0 0,0 0 12 0 0,0 0-132 0 0,0 0-235 0 0,0 0-272 0 0,0 0-199 0 0,0 0-24 0 0,9 16 1137 0 0,4 172 2970 0 0,-10 16-3590 0 0,-3-182-469 0 0,-1-1 1 0 0,-1 0-1 0 0,0 1 0 0 0,-2-1 0 0 0,0 0 0 0 0,-1-1 0 0 0,-1 1 1 0 0,-2-1-1 0 0,0 0 0 0 0,0-1 0 0 0,-6 8-115 0 0,-23-1 2486 0 0,33-81-1539 0 0,7 32-909 0 0,0 0 1 0 0,2 0 0 0 0,0 1-1 0 0,2-1 1 0 0,0 1-1 0 0,1 0 1 0 0,1 1-1 0 0,10-16-38 0 0,-2 0-7 0 0,19-41 3 0 0,2 2-1 0 0,4 2 0 0 0,4 1 0 0 0,42-51 5 0 0,-59 88 43 0 0,0 2-1 0 0,3 2 0 0 0,1 1 1 0 0,1 1-1 0 0,1 2 1 0 0,2 1-1 0 0,0 2 1 0 0,2 2-1 0 0,37-16-42 0 0,-63 33 38 0 0,-1 0 1 0 0,1 1-1 0 0,0 1 0 0 0,1 0 0 0 0,-1 1 1 0 0,1 0-1 0 0,-1 1 0 0 0,1 0 1 0 0,0 2-1 0 0,5-1-38 0 0,-16 3 28 0 0,-1 1 0 0 0,1-1 0 0 0,-1 1 0 0 0,1-1 0 0 0,-1 1 0 0 0,0 0 0 0 0,0 0 1 0 0,0 0-1 0 0,-1 0 0 0 0,1 0 0 0 0,-1 0 0 0 0,1 0 0 0 0,-1 0 0 0 0,0 1 0 0 0,0-1 0 0 0,-1 1 0 0 0,1-1 0 0 0,-1 1 1 0 0,1-1-1 0 0,-1 1 0 0 0,0-1 0 0 0,0 1 0 0 0,-1-1 0 0 0,1 0 0 0 0,-1 1 0 0 0,0-1 0 0 0,0 1 0 0 0,0-1 1 0 0,0 0-1 0 0,-1 2-28 0 0,-11 39 94 0 0,-1 0 1 0 0,-3-1-1 0 0,-1-1 0 0 0,-2-1 1 0 0,-2 0-1 0 0,-1-2 1 0 0,-2-1-1 0 0,-2 0 1 0 0,-2-2-1 0 0,-1-2 1 0 0,-5 3-95 0 0,30-31 0 0 0,-22 27-25 0 0,-2-1-1 0 0,-1-2 1 0 0,-2-1-1 0 0,-1-1 1 0 0,-12 7 25 0 0,-4-12-150 0 0,48-22 71 0 0,1-1 0 0 0,-1 0 0 0 0,0 1 0 0 0,-1-1 0 0 0,1 1 0 0 0,0-1 0 0 0,0 0 0 0 0,0 0 0 0 0,0 0 0 0 0,0 0 1 0 0,0 0-1 0 0,0 0 0 0 0,0 0 0 0 0,0 0 0 0 0,0 0 0 0 0,0 0 0 0 0,0-1 0 0 0,0 1 0 0 0,0 0 0 0 0,0-1 1 0 0,0 1-1 0 0,0 0 0 0 0,0-1 0 0 0,0 0 0 0 0,0 1 0 0 0,0-1 0 0 0,0 1 0 0 0,0-1 0 0 0,1 0 0 0 0,-1 0 0 0 0,0 0 1 0 0,0 1-1 0 0,1-1 0 0 0,-1 0 0 0 0,1 0 0 0 0,-1 0 0 0 0,1 0 0 0 0,-1 0 0 0 0,1 0 0 0 0,0 0 0 0 0,-1 0 0 0 0,1 0 1 0 0,0 0-1 0 0,0-1 79 0 0,-1-26-9057 0 0,1 19 702 0 0</inkml:trace>
  <inkml:trace contextRef="#ctx0" brushRef="#br0" timeOffset="612.319">929 1041 1256 0 0,'0'0'1897'0'0,"0"0"-661"0"0,0 0-68 0 0,0 0 256 0 0,0 0 186 0 0,0 0-41 0 0,0 0-188 0 0,0 0-223 0 0,0 0-221 0 0,0 0-143 0 0,0 0-82 0 0,34-23-47 0 0,105-71-63 0 0,-52 18 411 0 0,-68 59-871 0 0,0 0-1 0 0,-1-2 0 0 0,-2 0 1 0 0,1-1-1 0 0,-2 0 1 0 0,-1-1-1 0 0,-1-1 0 0 0,0-1 1 0 0,-2 1-1 0 0,-1-2 0 0 0,0 1 1 0 0,-2-2-1 0 0,-1 1 0 0 0,-1-1 1 0 0,-1 0-1 0 0,0-6-141 0 0,-5 27 23 0 0,0 1-1 0 0,0-1 0 0 0,0 1 0 0 0,-1-1 1 0 0,1 1-1 0 0,-1-1 0 0 0,0 1 1 0 0,0 0-1 0 0,0-1 0 0 0,-1 1 1 0 0,1 0-1 0 0,-1 0 0 0 0,0 0 0 0 0,0 0 1 0 0,0 0-1 0 0,0 0 0 0 0,0 0 1 0 0,-1 1-1 0 0,1-1 0 0 0,-1 1 1 0 0,0 0-1 0 0,1-1 0 0 0,-1 1 0 0 0,0 1 1 0 0,0-1-1 0 0,-1 0 0 0 0,1 1 1 0 0,0-1-1 0 0,0 1 0 0 0,-1 0 1 0 0,1 0-1 0 0,-1 1 0 0 0,-3-1-22 0 0,-1-1 12 0 0,-1 2-1 0 0,0-1 1 0 0,1 1 0 0 0,-1 1-1 0 0,0-1 1 0 0,1 2-1 0 0,-1-1 1 0 0,1 1 0 0 0,-1 0-1 0 0,1 1 1 0 0,0 0-1 0 0,-1 0 1 0 0,-3 3-12 0 0,1-1-3 0 0,1 0 0 0 0,0 1 0 0 0,0 0 0 0 0,0 0 0 0 0,0 1 0 0 0,1 0 0 0 0,0 1 0 0 0,1 0 1 0 0,0 1-1 0 0,0-1 0 0 0,1 2 0 0 0,0-1 0 0 0,0 1 0 0 0,1 0 0 0 0,1 0 0 0 0,-1 0 0 0 0,2 1 0 0 0,-1 0 0 0 0,2 0 0 0 0,-1 0 0 0 0,2 1 0 0 0,-1-1 0 0 0,1 1 0 0 0,1 5 3 0 0,1-14 3 0 0,1 0-1 0 0,0 0 0 0 0,0 1 1 0 0,1-1-1 0 0,-1 0 0 0 0,1-1 0 0 0,-1 1 1 0 0,1 0-1 0 0,0 0 0 0 0,0-1 0 0 0,0 1 1 0 0,0-1-1 0 0,1 0 0 0 0,-1 1 1 0 0,0-1-1 0 0,1 0 0 0 0,0 0 0 0 0,0-1 1 0 0,-1 1-1 0 0,1 0 0 0 0,0-1 1 0 0,0 0-1 0 0,0 0 0 0 0,1 0 0 0 0,-1 0 1 0 0,3 0-3 0 0,87 13 178 0 0,174-2 367 0 0,-265-12-528 0 0,0 1 0 0 0,0-1 0 0 0,0 0-1 0 0,0 1 1 0 0,-1-1 0 0 0,1 1 0 0 0,0-1-1 0 0,0 1 1 0 0,-1 0 0 0 0,1 0 0 0 0,0 0 0 0 0,-1 0-1 0 0,1 0 1 0 0,-1 0 0 0 0,1 0 0 0 0,-1 0-1 0 0,1 1 1 0 0,-1-1 0 0 0,0 1 0 0 0,0-1 0 0 0,0 1-1 0 0,0-1 1 0 0,0 1 0 0 0,0-1 0 0 0,0 1-1 0 0,0 0 1 0 0,-1 0 0 0 0,1-1 0 0 0,-1 1 0 0 0,1 0-1 0 0,-1 0 1 0 0,0 0 0 0 0,1 0 0 0 0,-1 0-1 0 0,0 0 1 0 0,0-1 0 0 0,-1 1 0 0 0,1 0 0 0 0,0 0-1 0 0,-1 0 1 0 0,1 0 0 0 0,-1 0 0 0 0,1-1-1 0 0,-1 1 1 0 0,-1 1-17 0 0,-39 82 630 0 0,40-83-633 0 0,-79 143 207 0 0,78-103-548 0 0,54-30-2229 0 0,5-34-5872 0 0,-43 14 3275 0 0,-1 0-1167 0 0</inkml:trace>
  <inkml:trace contextRef="#ctx0" brushRef="#br0" timeOffset="885.453">1856 686 6073 0 0,'0'0'1585'0'0,"0"0"-180"0"0,0 0-115 0 0,0 0-33 0 0,0 0-59 0 0,0 0-154 0 0,-26 33-214 0 0,-77 103-205 0 0,65-60 52 0 0,38-67-571 0 0,-1-5-42 0 0,0 0-1 0 0,1 1 0 0 0,0-1 1 0 0,0 0-1 0 0,0 0 1 0 0,0 0-1 0 0,0 0 0 0 0,1 0 1 0 0,0 0-1 0 0,0 0 1 0 0,0 0-1 0 0,0 0 0 0 0,1 0 1 0 0,0 0-1 0 0,-1-1 1 0 0,1 1-1 0 0,1 0 0 0 0,-1-1 1 0 0,0 0-1 0 0,1 1 1 0 0,0-1-1 0 0,0 0 0 0 0,-1-1 1 0 0,2 1-1 0 0,-1 0 1 0 0,0-1-1 0 0,1 0 0 0 0,-1 1 1 0 0,1-1-1 0 0,-1-1 1 0 0,1 1-1 0 0,0-1 0 0 0,0 1 1 0 0,0-1-1 0 0,0 0 1 0 0,0 0-1 0 0,4 0-63 0 0,4-1 175 0 0,0 1-1 0 0,0-2 1 0 0,0 0 0 0 0,1 0-1 0 0,-1-1 1 0 0,-1-1-1 0 0,1 0 1 0 0,0 0 0 0 0,-1-1-1 0 0,1-1 1 0 0,-1 0 0 0 0,0 0-1 0 0,-1-1 1 0 0,1 0 0 0 0,-1-1-1 0 0,-1 0 1 0 0,1-1 0 0 0,-1 0-1 0 0,0-1 1 0 0,-1 0-1 0 0,0 0 1 0 0,6-9-175 0 0,-10 13 32 0 0,0-1 0 0 0,0 0 1 0 0,0 0-1 0 0,-1 0 0 0 0,0 0 0 0 0,0 0 0 0 0,-1-1 0 0 0,0 1 0 0 0,0-1 0 0 0,0 1 1 0 0,-1-1-1 0 0,0 0 0 0 0,0 0 0 0 0,-1 0 0 0 0,1 1 0 0 0,-2-1 0 0 0,1 0 1 0 0,-1 0-1 0 0,0 0 0 0 0,0 0 0 0 0,-1 1 0 0 0,0-1 0 0 0,0 1 0 0 0,-1-1 0 0 0,1 1 1 0 0,-1 0-1 0 0,-1 0 0 0 0,1 0 0 0 0,-1 0 0 0 0,0 1 0 0 0,-5-6-32 0 0,1 5-105 0 0,-1-1-1 0 0,0 1 1 0 0,-1 1-1 0 0,0 0 1 0 0,1 0-1 0 0,-1 1 1 0 0,-1 0-1 0 0,1 1 0 0 0,0 0 1 0 0,-1 0-1 0 0,0 1 1 0 0,-10 0 105 0 0,-30 3-2734 0 0,5 11-3435 0 0,32-4-4720 0 0</inkml:trace>
  <inkml:trace contextRef="#ctx0" brushRef="#br0" timeOffset="1388.735">2416 767 7498 0 0,'0'0'1300'0'0,"0"0"-283"0"0,0 0-87 0 0,0 0 78 0 0,0 0 14 0 0,0 0-34 0 0,0 0-92 0 0,0 0-129 0 0,0 0-115 0 0,-32 4-120 0 0,-103 18-117 0 0,132-21-397 0 0,0-1 0 0 0,-1 0 0 0 0,1 1 0 0 0,0 0 0 0 0,-1 0 0 0 0,1 0 0 0 0,0 0 0 0 0,0 0-1 0 0,0 1 1 0 0,0 0 0 0 0,0-1 0 0 0,0 1 0 0 0,1 0 0 0 0,-1 0 0 0 0,1 1 0 0 0,-1-1 0 0 0,1 0 0 0 0,0 1 0 0 0,-1-1 0 0 0,1 1 0 0 0,0 1-18 0 0,-5 6 54 0 0,2-6-54 0 0,1 1 0 0 0,0 0 0 0 0,0-1 1 0 0,0 1-1 0 0,1 0 0 0 0,-1 1 0 0 0,1-1 1 0 0,0 1-1 0 0,1-1 0 0 0,-1 1 0 0 0,1 0 1 0 0,1 0-1 0 0,-1 0 0 0 0,1 0 0 0 0,0 0 1 0 0,0 0-1 0 0,0 1 0 0 0,1-1 0 0 0,0 0 1 0 0,0 0-1 0 0,1 1 0 0 0,0-1 0 0 0,0 0 1 0 0,0 0-1 0 0,1 0 0 0 0,0 0 0 0 0,0 0 1 0 0,1 0-1 0 0,-1-1 0 0 0,1 1 0 0 0,0-1 0 0 0,1 0 1 0 0,0 1-1 0 0,6 0 104 0 0,0-1-1 0 0,0 1 1 0 0,0-2 0 0 0,1 0 0 0 0,0 0 0 0 0,0-1 0 0 0,0 0-1 0 0,1-1 1 0 0,-1 0 0 0 0,0 0 0 0 0,1-2 0 0 0,-1 1 0 0 0,1-2-1 0 0,-1 1 1 0 0,1-2 0 0 0,-1 1 0 0 0,1-2 0 0 0,-1 1 0 0 0,0-1 0 0 0,0-1-1 0 0,-1 0 1 0 0,1-1 0 0 0,-1 0 0 0 0,0 0 0 0 0,0-1 0 0 0,0-1-1 0 0,-1 1 1 0 0,0-2 0 0 0,0 0-104 0 0,18-15 394 0 0,-1-1 1 0 0,-1-1-1 0 0,-1-1 0 0 0,-1-1 0 0 0,-2-1 1 0 0,-1-1-1 0 0,-1-1 0 0 0,3-10-394 0 0,-1-1 5 0 0,-2-1 0 0 0,-2 0 0 0 0,-1-1 0 0 0,-3-1 0 0 0,-2-1-1 0 0,-1 1 1 0 0,-3-2 0 0 0,-1 1 0 0 0,-1-38-5 0 0,-5 65-86 0 0,0-1 1 0 0,-2 0-1 0 0,0 1 1 0 0,-1-1-1 0 0,0 1 0 0 0,-2 0 1 0 0,0 0-1 0 0,-1 0 1 0 0,-1 1-1 0 0,-1 0 1 0 0,-3-6 85 0 0,8 19 0 0 0,0 0 0 0 0,0 0 0 0 0,-1 0 0 0 0,1 0 1 0 0,-1 0-1 0 0,0 1 0 0 0,1 0 0 0 0,-2-1 1 0 0,1 2-1 0 0,0-1 0 0 0,-1 0 0 0 0,1 1 0 0 0,-1 0 1 0 0,1 0-1 0 0,-1 0 0 0 0,0 1 0 0 0,0-1 1 0 0,0 1-1 0 0,0 0 0 0 0,0 1 0 0 0,0-1 1 0 0,0 1-1 0 0,-1 0 0 0 0,1 0 0 0 0,0 1 0 0 0,0 0 1 0 0,0-1-1 0 0,0 2 0 0 0,0-1 0 0 0,0 1 1 0 0,0-1-1 0 0,1 1 0 0 0,-1 0 0 0 0,1 1 1 0 0,-1-1-1 0 0,1 1 0 0 0,0 0 0 0 0,0 0 0 0 0,0 1 1 0 0,0-1-1 0 0,-3 4 0 0 0,-10 13 59 0 0,1 1-1 0 0,1 0 1 0 0,0 1 0 0 0,2 1-1 0 0,0 0 1 0 0,2 1 0 0 0,1 0-1 0 0,1 1 1 0 0,0 0 0 0 0,2 0-1 0 0,1 1 1 0 0,1-1 0 0 0,2 1-1 0 0,0 1 1 0 0,2-1 0 0 0,0 0-1 0 0,2 1 1 0 0,1-1 0 0 0,5 19-59 0 0,-5-22 54 0 0,2 0 1 0 0,1-1 0 0 0,1 0-1 0 0,0 0 1 0 0,2 0-1 0 0,1-1 1 0 0,0 0-1 0 0,2 0 1 0 0,0-2 0 0 0,1 1-1 0 0,1-1 1 0 0,1-1-1 0 0,1 0 1 0 0,4 3-55 0 0,41 23-812 0 0,-45-39-2998 0 0,-1-3-3651 0 0,-12-2-4076 0 0</inkml:trace>
  <inkml:trace contextRef="#ctx0" brushRef="#br0" timeOffset="1831.572">2933 574 10498 0 0,'0'0'1677'0'0,"0"0"-767"0"0,0 0-344 0 0,0 0 38 0 0,0 0 83 0 0,0 0-64 0 0,0 0-166 0 0,0 0-172 0 0,0 0-131 0 0,0 0-55 0 0,-1 35-29 0 0,-1 108-28 0 0,12-79 10 0 0,-4-55-27 0 0,-3-3 63 0 0,0-1-1 0 0,0 1 1 0 0,1-1-1 0 0,0 0 1 0 0,0 1 0 0 0,0-2-1 0 0,1 1 1 0 0,0 0-1 0 0,0-1 1 0 0,0 0 0 0 0,0 0-1 0 0,1-1 1 0 0,-1 1-1 0 0,1-1 1 0 0,0-1 0 0 0,0 1-1 0 0,0-1 1 0 0,0 0 0 0 0,0 0-1 0 0,1 0 1 0 0,-1-1-1 0 0,1 0 1 0 0,0 0-88 0 0,-1-2 158 0 0,0 1 0 0 0,1 0 0 0 0,-1-1 0 0 0,0 0 0 0 0,1-1 0 0 0,-1 0 0 0 0,0 0 0 0 0,0 0 0 0 0,0 0 0 0 0,-1-1 0 0 0,1 0 0 0 0,-1 0 0 0 0,1-1 0 0 0,-1 1 0 0 0,0-1 0 0 0,0 0 0 0 0,1-2-158 0 0,10-9 158 0 0,-1 0-1 0 0,-1-1 1 0 0,0 0-1 0 0,-1-1 1 0 0,-1-1 0 0 0,-1 0-1 0 0,0 0 1 0 0,-1-1-1 0 0,-1-1 1 0 0,-1 1 0 0 0,5-21-158 0 0,-6-51-2944 0 0,-11 82-6242 0 0,2 5-1868 0 0</inkml:trace>
  <inkml:trace contextRef="#ctx0" brushRef="#br0" timeOffset="2153.32">3819 586 13779 0 0,'0'0'1003'0'0,"0"0"-311"0"0,0 0 95 0 0,0 0 285 0 0,0 0 154 0 0,0 0-63 0 0,0 0-322 0 0,0 0-289 0 0,0 0-173 0 0,0 0-126 0 0,0 0-70 0 0,0 0-58 0 0,0 0-43 0 0,-23 2-48 0 0,-70 12 12 0 0,33 17 2 0 0,52-24-38 0 0,0-1-5 0 0,1 0 0 0 0,0 1 0 0 0,0-1 0 0 0,0 1-1 0 0,1 0 1 0 0,0 1 0 0 0,1 0 0 0 0,-1 0-1 0 0,2 0 1 0 0,-1 0 0 0 0,1 1 0 0 0,0-1 0 0 0,1 1-1 0 0,0 0 1 0 0,0 1 0 0 0,1-1 0 0 0,-1 7-5 0 0,3-9-2 0 0,0-1 1 0 0,0 0-1 0 0,1 0 1 0 0,-1 1-1 0 0,1-1 1 0 0,1 0-1 0 0,-1 0 1 0 0,1 0-1 0 0,0 0 1 0 0,0 0-1 0 0,1-1 1 0 0,0 1-1 0 0,0-1 1 0 0,0 1-1 0 0,1-1 1 0 0,-1 0-1 0 0,1-1 0 0 0,0 1 1 0 0,1 0-1 0 0,-1-1 1 0 0,1 0-1 0 0,3 2 2 0 0,0 0-68 0 0,-1 0 0 0 0,1 0 0 0 0,1-1-1 0 0,-1 0 1 0 0,1-1 0 0 0,-1 0-1 0 0,1 0 1 0 0,0-1 0 0 0,1 0 0 0 0,-1 0-1 0 0,0-1 1 0 0,1 0 0 0 0,0-1-1 0 0,-1 0 1 0 0,1-1 0 0 0,-1 0 0 0 0,1 0-1 0 0,0-1 1 0 0,-1-1 0 0 0,1 1-1 0 0,-1-1 1 0 0,1-1 0 0 0,-1 0 0 0 0,0 0-1 0 0,0-1 1 0 0,0 0 0 0 0,-1 0-1 0 0,1-1 1 0 0,-1-1 0 0 0,0 1-1 0 0,-1-1 1 0 0,1 0 0 0 0,-1-1 0 0 0,1-1 68 0 0,-1 1-680 0 0,19-23-2756 0 0,-8 10-2931 0 0,-9 7-3152 0 0</inkml:trace>
  <inkml:trace contextRef="#ctx0" brushRef="#br0" timeOffset="2397.347">4306 181 8602 0 0,'0'0'6317'0'0,"0"0"-4412"0"0,0 0-1263 0 0,0 0 12 0 0,0 0 141 0 0,0 0 113 0 0,0 0-27 0 0,0 0-138 0 0,0 0-124 0 0,-11 36-71 0 0,-36 115-49 0 0,-15 105 803 0 0,54-211-1344 0 0,2 1 0 0 0,2 1 1 0 0,2-1-1 0 0,2 0 1 0 0,2 5 41 0 0,14 14 79 0 0,4-42-3268 0 0,12-22-9777 0 0,-29-5 4835 0 0</inkml:trace>
  <inkml:trace contextRef="#ctx0" brushRef="#br0" timeOffset="2647.677">3800 513 13987 0 0,'0'0'791'0'0,"0"0"-267"0"0,0 0 71 0 0,0 0 188 0 0,0 0 81 0 0,0 0-25 0 0,33 0-114 0 0,106 3-134 0 0,-41-4-76 0 0,0-4 0 0 0,56-12-515 0 0,-22 1-8613 0 0,-116 13-2415 0 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33.48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349 36 5385 0 0,'0'0'1404'0'0,"0"0"-181"0"0,0 0 91 0 0,0 0 218 0 0,0 0 238 0 0,0 0 48 0 0,0 0-187 0 0,0 0-280 0 0,0 0-302 0 0,0 0-201 0 0,0 0-138 0 0,1-6-102 0 0,3-17-66 0 0,-3 17-62 0 0,-1 6-35 0 0,0 0-41 0 0,0 0-64 0 0,0 0-78 0 0,0 0-65 0 0,0 16 120 0 0,14 180 882 0 0,-15 128-547 0 0,-5-272-646 0 0,-3 0-1 0 0,-3 0 0 0 0,-1-2 1 0 0,-14 32-6 0 0,24-69-1219 0 0,-6 16 3358 0 0,5-25-6891 0 0,3-14-9071 0 0,1 5 5975 0 0</inkml:trace>
  <inkml:trace contextRef="#ctx0" brushRef="#br0" timeOffset="248.15">1 513 10586 0 0,'0'0'634'0'0,"0"0"-272"0"0,0 0 67 0 0,0 0 401 0 0,0 0 259 0 0,0 0 83 0 0,0 0-63 0 0,0 0-135 0 0,0 0-167 0 0,39 5-195 0 0,126 16-155 0 0,-29-24 133 0 0,-102-4-501 0 0,176-44-454 0 0,-165 35-1646 0 0,-31 6-7733 0 0,-12 10 2124 0 0</inkml:trace>
  <inkml:trace contextRef="#ctx0" brushRef="#br0" timeOffset="1216.032">613 760 0 0 0,'0'0'863'0'0,"0"0"312"0"0,0 0 210 0 0,0 0 138 0 0,0 0 80 0 0,0 0-49 0 0,0 0-122 0 0,0 0-181 0 0,0 0-141 0 0,0 0-87 0 0,35-1-102 0 0,109-6-74 0 0,-79-9 301 0 0,-56 9-824 0 0,0 2-36 0 0,0 0 0 0 0,0-1 0 0 0,0 0 0 0 0,-1 0 0 0 0,1-1-1 0 0,-2 0 1 0 0,1-1 0 0 0,-1 1 0 0 0,0-2 0 0 0,0 1 0 0 0,-1-1 0 0 0,1-3-288 0 0,-3 4 136 0 0,-1 1 0 0 0,0-1 0 0 0,0-1 0 0 0,-1 1 0 0 0,0 0 0 0 0,-1 0 0 0 0,0-1 0 0 0,0 1 0 0 0,-1-1 0 0 0,0 1 0 0 0,0-1 0 0 0,-1 0-136 0 0,0 5-31 0 0,-1 1 0 0 0,1 0 0 0 0,-1 0 0 0 0,0 1 0 0 0,0-1-1 0 0,0 0 1 0 0,0 1 0 0 0,0-1 0 0 0,0 1 0 0 0,-1-1 0 0 0,1 1 0 0 0,-1 0 0 0 0,1 0 0 0 0,-1 0 0 0 0,0 0 0 0 0,0 1 0 0 0,0-1 0 0 0,0 1-1 0 0,0 0 1 0 0,0 0 0 0 0,0 0 0 0 0,-1 0 0 0 0,1 0 0 0 0,0 1 0 0 0,-1 0 0 0 0,1-1 0 0 0,0 1 0 0 0,-1 0 0 0 0,1 1 0 0 0,0-1 0 0 0,-1 0 0 0 0,1 1-1 0 0,0 0 1 0 0,0 0 0 0 0,0 0 0 0 0,-1 0 0 0 0,1 0 0 0 0,0 1 0 0 0,0 0 0 0 0,0 0 31 0 0,-14 7-72 0 0,0 1 0 0 0,1 1 0 0 0,0 1 0 0 0,1 0 0 0 0,0 1 0 0 0,1 1 0 0 0,0 0 1 0 0,2 1-1 0 0,-1 0 0 0 0,2 1 0 0 0,0 0 0 0 0,1 1 0 0 0,0 0 0 0 0,2 1 0 0 0,-4 9 72 0 0,10-22 14 0 0,1 0 0 0 0,-1 0 1 0 0,1 1-1 0 0,0-1 0 0 0,0 1 0 0 0,1-1 0 0 0,-1 0 1 0 0,1 1-1 0 0,1-1 0 0 0,-1 1 0 0 0,1-1 0 0 0,0 1 0 0 0,0-1 1 0 0,0 0-1 0 0,1 0 0 0 0,0 0 0 0 0,0 0 0 0 0,0 0 1 0 0,0 0-1 0 0,1 0 0 0 0,0 0 0 0 0,0-1 0 0 0,0 0 0 0 0,1 1 1 0 0,-1-1-1 0 0,1 0 0 0 0,0-1 0 0 0,0 1 0 0 0,1-1 1 0 0,-1 0-1 0 0,1 0 0 0 0,-1 0 0 0 0,1 0 0 0 0,0-1 1 0 0,0 0-1 0 0,0 0 0 0 0,0 0 0 0 0,1-1 0 0 0,-1 0 0 0 0,0 0 1 0 0,1 0-1 0 0,-1-1 0 0 0,1 1 0 0 0,0-1-14 0 0,23 0 134 0 0,0-1-1 0 0,0-2 1 0 0,0 0-1 0 0,0-2 1 0 0,-1-1-1 0 0,0-1 1 0 0,0-2-1 0 0,-1-1 1 0 0,0-1-1 0 0,-1-1 1 0 0,0-1-1 0 0,-1-1 1 0 0,0-2-1 0 0,-1 0 1 0 0,-1-2-1 0 0,-1 0 1 0 0,11-13-134 0 0,3-2 26 0 0,-1-2 0 0 0,-2-2-1 0 0,-2-1 1 0 0,-1-1 0 0 0,-2-2 0 0 0,19-36-26 0 0,-39 64-21 0 0,-1 0 0 0 0,0-1 1 0 0,-1 1-1 0 0,-1-1 1 0 0,0-1-1 0 0,0 1 0 0 0,-2-1 1 0 0,0 0-1 0 0,0 0 1 0 0,-2 0-1 0 0,1-10 21 0 0,-3 23-21 0 0,0 0 0 0 0,0 1-1 0 0,0-1 1 0 0,0 0 0 0 0,-1 1 0 0 0,1-1 0 0 0,-1 0 0 0 0,1 1-1 0 0,-1 0 1 0 0,1-1 0 0 0,-1 1 0 0 0,0 0 0 0 0,1 0 0 0 0,-1 0-1 0 0,0 0 1 0 0,0 0 0 0 0,0 0 0 0 0,0 0 0 0 0,0 1-1 0 0,0-1 1 0 0,0 1 0 0 0,0-1 0 0 0,0 1 0 0 0,0 0 0 0 0,0 0-1 0 0,0 0 1 0 0,0 0 0 0 0,0 0 0 0 0,0 1 0 0 0,0-1 0 0 0,0 0-1 0 0,0 1 1 0 0,0 0 0 0 0,0-1 0 0 0,0 1 0 0 0,0 0 0 0 0,0 0-1 0 0,0 0 1 0 0,0 0 0 0 0,1 0 0 0 0,-1 1 0 0 0,1-1-1 0 0,-1 0 1 0 0,1 1 0 0 0,-1-1 0 0 0,1 1 0 0 0,0 0 0 0 0,-1-1-1 0 0,1 2 22 0 0,-15 13-22 0 0,0 1 0 0 0,2 0 1 0 0,0 1-1 0 0,1 0 0 0 0,1 1 0 0 0,1 1 0 0 0,0 0 0 0 0,2 0 0 0 0,0 1 0 0 0,1 0 0 0 0,1 0 0 0 0,1 1 0 0 0,1 0 0 0 0,1 0 0 0 0,1 1 0 0 0,1-1 0 0 0,1 1 0 0 0,1-1 0 0 0,2 17 22 0 0,-1-32 12 0 0,0 1-1 0 0,0-1 1 0 0,1 1 0 0 0,0-1-1 0 0,0 0 1 0 0,1 1 0 0 0,0-1-1 0 0,0-1 1 0 0,0 1 0 0 0,1 0-1 0 0,0-1 1 0 0,1 0-1 0 0,-1 0 1 0 0,1 0 0 0 0,0 0-1 0 0,1-1 1 0 0,-1 0 0 0 0,1 0-1 0 0,0 0 1 0 0,0-1 0 0 0,1 0-1 0 0,-1 0 1 0 0,1 0 0 0 0,0-1-1 0 0,0 0 1 0 0,0-1 0 0 0,0 1-1 0 0,1-2 1 0 0,-1 1 0 0 0,1-1-1 0 0,-1 0 1 0 0,1 0-1 0 0,-1-1 1 0 0,4 0-12 0 0,5 0 90 0 0,-1 0 0 0 0,0-1-1 0 0,0-1 1 0 0,0 0 0 0 0,0-1-1 0 0,0-1 1 0 0,-1-1 0 0 0,1 0 0 0 0,-1 0-1 0 0,0-2 1 0 0,5-2-90 0 0,7-6 79 0 0,0-1-1 0 0,-2 0 1 0 0,0-2-1 0 0,0-1 1 0 0,-2-1 0 0 0,0-1-1 0 0,-2-1 1 0 0,0 0-1 0 0,-2-2 1 0 0,0 0 0 0 0,-2-1-1 0 0,0-1 1 0 0,-2 0-1 0 0,-1-1 1 0 0,-1-1 0 0 0,-1 0-1 0 0,5-22-78 0 0,10-145-330 0 0,-25 192 315 0 0,-1 1 0 0 0,0-1 0 0 0,0 1 0 0 0,0-1 0 0 0,0 1 0 0 0,-1-1 0 0 0,1 1 0 0 0,-1-1 0 0 0,1 1 0 0 0,-1 0 0 0 0,0-1 0 0 0,0 1 0 0 0,0 0 0 0 0,0-1 0 0 0,-1 1 0 0 0,1 0 0 0 0,-1 0 0 0 0,1 0 0 0 0,-1 0 0 0 0,0 0 0 0 0,1 1 0 0 0,-1-1 0 0 0,0 0 0 0 0,0 1 0 0 0,0-1 0 0 0,0 1 1 0 0,-1 0-1 0 0,1 0 0 0 0,0 0 0 0 0,-1 0 0 0 0,1 0 0 0 0,0 0 0 0 0,-1 1 0 0 0,1-1 0 0 0,-1 1 0 0 0,1-1 0 0 0,-1 1 0 0 0,1 0 0 0 0,-1 0 0 0 0,1 0 0 0 0,-1 0 0 0 0,1 1 0 0 0,-1-1 0 0 0,1 1 0 0 0,-1 0 0 0 0,1-1 0 0 0,-1 1 0 0 0,1 0 0 0 0,0 0 0 0 0,-2 1 15 0 0,-3 2-7 0 0,0 0 0 0 0,0 0-1 0 0,0 1 1 0 0,0-1-1 0 0,1 2 1 0 0,-1-1 0 0 0,1 1-1 0 0,1 0 1 0 0,-1 0-1 0 0,1 0 1 0 0,0 1 0 0 0,1 0-1 0 0,-1 0 1 0 0,1 0-1 0 0,1 0 1 0 0,-1 1 0 0 0,1 0-1 0 0,0-1 1 0 0,1 2 7 0 0,-29 156 86 0 0,31-160-84 0 0,-4 26 45 0 0,1 1 0 0 0,2 0 1 0 0,1-1-1 0 0,2 1 1 0 0,1-1-1 0 0,1 1 1 0 0,1-1-1 0 0,10 27-47 0 0,52 77 111 0 0,-57-121-162 0 0,48 48-977 0 0,-43-60-4433 0 0,-11-2-5015 0 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35.4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17 691 3681 0 0,'0'0'979'0'0,"0"0"-213"0"0,0 0 131 0 0,0 0 298 0 0,0 0 220 0 0,0 0 98 0 0,0 0-55 0 0,0 0-134 0 0,0 0-109 0 0,0 0-120 0 0,0 0-76 0 0,0 0-79 0 0,0 0-62 0 0,0 5-48 0 0,-10 78 2168 0 0,8-75-2932 0 0,0 0-1 0 0,1 0 0 0 0,0-1 0 0 0,1 1 0 0 0,0 0 1 0 0,0 0-1 0 0,1 0 0 0 0,0 0 0 0 0,0 0 0 0 0,1-1 1 0 0,0 1-1 0 0,0 0 0 0 0,1-1 0 0 0,0 1 0 0 0,0-1 0 0 0,0 0 1 0 0,2 2-66 0 0,0-3 86 0 0,-1 0 0 0 0,1-1 0 0 0,0 1 0 0 0,0-1-1 0 0,1 0 1 0 0,-1 0 0 0 0,1-1 0 0 0,0 1 0 0 0,1-1 0 0 0,-1-1 0 0 0,1 1 0 0 0,0-1 0 0 0,-1 0 0 0 0,1-1 0 0 0,0 1 0 0 0,1-2 0 0 0,-1 1 0 0 0,0-1 0 0 0,1 0 0 0 0,-1 0 0 0 0,0-1 0 0 0,1 0 0 0 0,5 0-86 0 0,3-2 140 0 0,0-1 0 0 0,0 0 0 0 0,0-1 0 0 0,0-1 0 0 0,0 0 0 0 0,-1-1 0 0 0,0-1-1 0 0,0 0 1 0 0,-1-1 0 0 0,3-3-140 0 0,-2 2 46 0 0,0 0 0 0 0,-1-1-1 0 0,0-1 1 0 0,-1 0-1 0 0,0-1 1 0 0,-1 0 0 0 0,-1-1-1 0 0,0 0 1 0 0,0-1-1 0 0,-1 0 1 0 0,-1-1 0 0 0,0 0-1 0 0,-1-1 1 0 0,-1 0-1 0 0,-1 0 1 0 0,0 0 0 0 0,-1-1-1 0 0,0 1 1 0 0,-2-1-1 0 0,0-1 1 0 0,0-3-46 0 0,-4 18-22 0 0,1 0 0 0 0,0 0 0 0 0,-1 0 1 0 0,0 0-1 0 0,0 0 0 0 0,0 0 0 0 0,0 0 0 0 0,0 0 0 0 0,0 1 1 0 0,-1-1-1 0 0,0 1 0 0 0,1-1 0 0 0,-1 1 0 0 0,0-1 0 0 0,0 1 0 0 0,0 0 1 0 0,0 0-1 0 0,-1 0 0 0 0,1 0 0 0 0,-1 0 0 0 0,1 0 0 0 0,-1 1 1 0 0,0-1 21 0 0,-20-4-2567 0 0,-2 13-3523 0 0,19-3-5123 0 0</inkml:trace>
  <inkml:trace contextRef="#ctx0" brushRef="#br0" timeOffset="523.99">1050 541 5505 0 0,'0'0'3104'0'0,"0"0"-925"0"0,0 0-455 0 0,0 0-145 0 0,0 0-107 0 0,0 0-142 0 0,0 0-178 0 0,0 0-184 0 0,0 0-175 0 0,0 0-148 0 0,0 0-133 0 0,0 0-82 0 0,0 0-102 0 0,-11-6-68 0 0,-37-17-30 0 0,7 24 255 0 0,32 4-411 0 0,7-3-71 0 0,0 0 0 0 0,0 0 0 0 0,0 0 0 0 0,1 0 0 0 0,-1 0 0 0 0,1 0 0 0 0,-1 1 0 0 0,1-1 0 0 0,0 0 0 0 0,0 1 0 0 0,0-1 0 0 0,0 1 0 0 0,0-1-1 0 0,1 1 1 0 0,-1 0 0 0 0,1-1 0 0 0,0 1 0 0 0,0 0 0 0 0,-1-1 0 0 0,2 1 0 0 0,-1 2-3 0 0,-1 2 37 0 0,0 1-14 0 0,0 0 0 0 0,0 0 0 0 0,0 0 0 0 0,1 0 0 0 0,0 0 0 0 0,1 0 0 0 0,0 0 0 0 0,0 0 0 0 0,1 0 0 0 0,0 0 0 0 0,0 0 0 0 0,1 0 0 0 0,0-1 0 0 0,0 0 0 0 0,1 1 0 0 0,-1-1 0 0 0,2 0 0 0 0,-1-1 0 0 0,1 1 0 0 0,0-1 0 0 0,5 5-23 0 0,69 46 538 0 0,-72-53-489 0 0,0 0 0 0 0,-1 1-1 0 0,0-1 1 0 0,0 1 0 0 0,0 0-1 0 0,0 1 1 0 0,-1-1 0 0 0,0 1 0 0 0,0 0-1 0 0,-1 1 1 0 0,1-1 0 0 0,-1 1-1 0 0,-1 0 1 0 0,1 0 0 0 0,-1 0-1 0 0,-1 0 1 0 0,1 0 0 0 0,-1 1-1 0 0,0-1 1 0 0,0 3-49 0 0,-2-5 40 0 0,0 1 0 0 0,0-1 0 0 0,0 0 0 0 0,-1 1 0 0 0,0-1 0 0 0,0 0 0 0 0,0 0 0 0 0,-1 0 0 0 0,1 1 0 0 0,-1-2 0 0 0,0 1 0 0 0,-1 0 0 0 0,1 0 0 0 0,-1-1 0 0 0,0 1 0 0 0,0-1 0 0 0,-1 0 0 0 0,1 0 0 0 0,-1 0 0 0 0,0 0 0 0 0,0-1 0 0 0,-2 2-40 0 0,-5 4 8 0 0,0 0-1 0 0,-1-1 1 0 0,0 0-1 0 0,0-1 1 0 0,-1-1 0 0 0,0 0-1 0 0,0 0 1 0 0,0-1-1 0 0,-1-1 1 0 0,0-1-1 0 0,1 0 1 0 0,-1 0-1 0 0,-1-1 1 0 0,1-1 0 0 0,-4 0-8 0 0,16-1-62 0 0,0-1 1 0 0,0 1 0 0 0,1 0 0 0 0,-1 0 0 0 0,0-1 0 0 0,1 1 0 0 0,-1-1 0 0 0,0 1 0 0 0,1-1 0 0 0,-1 0-1 0 0,1 0 1 0 0,-1 0 0 0 0,1 0 0 0 0,-1 0 0 0 0,1 0 0 0 0,0 0 0 0 0,-1 0 0 0 0,1 0 0 0 0,0-1 0 0 0,0 1 0 0 0,0 0-1 0 0,0-1 1 0 0,0 1 0 0 0,0-1 0 0 0,0 1 0 0 0,1-1 0 0 0,-1 0 0 0 0,0 1 0 0 0,1-1 0 0 0,-1-1 61 0 0,-3-15-3595 0 0,3 0-3768 0 0,1 10-3888 0 0</inkml:trace>
  <inkml:trace contextRef="#ctx0" brushRef="#br0" timeOffset="1097.422">1416 67 4089 0 0,'0'0'3083'0'0,"0"0"-885"0"0,0 0-214 0 0,0 0 25 0 0,0 0-63 0 0,0 0-230 0 0,0 0-373 0 0,0 0-387 0 0,0 0-292 0 0,0 0-188 0 0,0 0-78 0 0,0 0-5 0 0,0 0 14 0 0,8-5 5 0 0,101-32 1051 0 0,-84 34-1181 0 0,50-7 352 0 0,2 3 0 0 0,-1 4 0 0 0,10 3-634 0 0,-82-1 17 0 0,-1 1-1 0 0,1 0 0 0 0,-1-1 0 0 0,1 1 0 0 0,0 0 0 0 0,-1 1 0 0 0,1-1 0 0 0,-1 1 0 0 0,1-1 0 0 0,-1 1 0 0 0,1 0 0 0 0,-1 1 0 0 0,1-1 0 0 0,-1 0 0 0 0,0 1 0 0 0,0 0 0 0 0,0 0 0 0 0,0 0 0 0 0,0 0 0 0 0,0 0 0 0 0,0 1 0 0 0,-1-1 0 0 0,1 1 0 0 0,-1-1 0 0 0,0 1 0 0 0,1 0 0 0 0,-1 0 0 0 0,-1 0 0 0 0,1 1 0 0 0,0-1 0 0 0,-1 0 1 0 0,0 1-1 0 0,1-1 0 0 0,-1 0 0 0 0,-1 1 0 0 0,1 0 0 0 0,0-1 0 0 0,-1 1 0 0 0,0-1 0 0 0,0 1 0 0 0,0 0 0 0 0,0-1 0 0 0,-1 1 0 0 0,1-1 0 0 0,-1 1 0 0 0,0-1 0 0 0,0 2-16 0 0,-70 97 470 0 0,47-74-381 0 0,-35 39 53 0 0,42-50-119 0 0,0 1 0 0 0,1 1 0 0 0,1 0 0 0 0,1 1 0 0 0,1 0-1 0 0,0 1 1 0 0,2 1 0 0 0,-9 21-23 0 0,19-38-51 0 0,-1 1 0 0 0,1-1 0 0 0,1 1 0 0 0,-1 0 0 0 0,1-1 0 0 0,-1 1 0 0 0,2 0-1 0 0,-1 0 1 0 0,1-1 0 0 0,-1 1 0 0 0,2 0 0 0 0,-1-1 0 0 0,1 1 0 0 0,-1-1 0 0 0,2 0 0 0 0,-1 1 0 0 0,0-1 0 0 0,1 0-1 0 0,0 0 1 0 0,0-1 0 0 0,1 1 0 0 0,-1-1 0 0 0,1 1 0 0 0,0-1 0 0 0,0 0 0 0 0,1 0 0 0 0,-1-1 0 0 0,1 1 0 0 0,2 0 51 0 0,19 13-1637 0 0,-13-9-882 0 0,0 1-3833 0 0,-3-5-5273 0 0</inkml:trace>
  <inkml:trace contextRef="#ctx0" brushRef="#br0" timeOffset="1320.366">2148 996 15635 0 0,'0'0'1033'0'0,"0"0"-296"0"0,0 0 55 0 0,0 0 171 0 0,0 0 55 0 0,0 0-152 0 0,-18 35-296 0 0,-56 109-271 0 0,32-39-191 0 0,39-98-208 0 0,-12 21-961 0 0,-7-19-3265 0 0,13-7-1456 0 0,1-1-4970 0 0</inkml:trace>
  <inkml:trace contextRef="#ctx0" brushRef="#br0" timeOffset="1525.917">1817 957 11554 0 0,'0'0'5200'0'0,"0"0"-3511"0"0,0 0-1177 0 0,0 0-20 0 0,0 0 173 0 0,0 0 149 0 0,0 0 19 0 0,0 0-75 0 0,0 0-122 0 0,0 0-83 0 0,0 0-63 0 0,37 25-62 0 0,119 79-83 0 0,-37-21 171 0 0,15 40-1734 0 0,-122-109-643 0 0,-6-6-2667 0 0,2-3-7125 0 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49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8 5577 0 0,'0'0'2766'0'0,"0"0"-784"0"0,0 0-215 0 0,0 0 17 0 0,0 0 54 0 0,0 0-123 0 0,0 0-348 0 0,0 0-308 0 0,0 0-263 0 0,0 0-193 0 0,0 0-95 0 0,0 0-35 0 0,0 0-43 0 0,-11 8-30 0 0,-35 24-32 0 0,15 16 680 0 0,31-47-992 0 0,0-1-16 0 0,0 0 14 0 0,15-2 502 0 0,-3-4-421 0 0,0-1-1 0 0,-1 0 1 0 0,0-1 0 0 0,0 0 0 0 0,-1-1 0 0 0,0 0 0 0 0,0-1 0 0 0,6-9-135 0 0,-16 20 14 0 0,0-1 0 0 0,-1 0 0 0 0,1 1 0 0 0,0-1 0 0 0,-1 0 0 0 0,1 0 0 0 0,0 0 0 0 0,-1 1 0 0 0,1-1 0 0 0,0 0 0 0 0,-1 0 0 0 0,1 0 0 0 0,-1 0 0 0 0,1 0 0 0 0,0 0 0 0 0,-1 0 0 0 0,1 0 0 0 0,-1 0 0 0 0,1 0 0 0 0,0 0 0 0 0,-1 0 1 0 0,1 0-1 0 0,0 0 0 0 0,-1 0 0 0 0,1 0 0 0 0,-1 0 0 0 0,1 0 0 0 0,0 0 0 0 0,-1-1 0 0 0,1 1 0 0 0,0 0 0 0 0,-1 0 0 0 0,1 0 0 0 0,0-1 0 0 0,-1 1 0 0 0,1 0 0 0 0,0 0 0 0 0,0-1 0 0 0,-1 1 0 0 0,1 0 0 0 0,0-1 0 0 0,0 1 0 0 0,-1 0 0 0 0,1-1 0 0 0,0 1 0 0 0,0 0 1 0 0,0-1-1 0 0,0 1 0 0 0,0-1 0 0 0,0 1 0 0 0,0 0 0 0 0,-1-1 0 0 0,1 1 0 0 0,0-1 0 0 0,0 1 0 0 0,0 0 0 0 0,1-1 0 0 0,-1 1 0 0 0,0-1 0 0 0,0 1 0 0 0,0 0 0 0 0,0-1 0 0 0,0 1 0 0 0,0 0 0 0 0,0-1 0 0 0,1 1 0 0 0,-1 0 0 0 0,0-1 0 0 0,0 1-14 0 0,-31 6 6 0 0,-15 17 105 0 0,52-26-1633 0 0,7-3-1134 0 0,-6 1-4791 0 0,-3 1-4854 0 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0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5489 0 0,'0'0'3948'0'0,"0"0"-1642"0"0,0 0-587 0 0,0 0 29 0 0,0 0 35 0 0,0 0-99 0 0,0 0-333 0 0,0 0-403 0 0,0 0-310 0 0,0 0-169 0 0,0 0 3 0 0,0 0 42 0 0,0 0 35 0 0,0 6-6 0 0,40 96 1966 0 0,104 209-1296 0 0,-97-209-1127 0 0,-49-200 957 0 0,17-17-1001 0 0,78-78-31 0 0,4 55-96 0 0,-97 138 75 0 0,0 0 0 0 0,-1 0 1 0 0,1 0-1 0 0,0 0 1 0 0,-1 0-1 0 0,1 0 1 0 0,0 0-1 0 0,-1 0 1 0 0,1 0-1 0 0,0 0 1 0 0,0 0-1 0 0,-1 0 1 0 0,1 0-1 0 0,0-1 1 0 0,-1 1-1 0 0,1 0 1 0 0,0 0-1 0 0,0 0 1 0 0,-1 0-1 0 0,1 0 1 0 0,0-1-1 0 0,0 1 1 0 0,-1 0-1 0 0,1 0 1 0 0,0-1-1 0 0,0 1 1 0 0,0 0-1 0 0,-1 0 1 0 0,1-1-1 0 0,0 1 1 0 0,0 0-1 0 0,0 0 1 0 0,0-1-1 0 0,0 1 0 0 0,0 0 1 0 0,-1-1-1 0 0,1 1 1 0 0,0 0-1 0 0,0 0 1 0 0,0-1-1 0 0,0 1 1 0 0,0 0-1 0 0,0-1 1 0 0,0 1-1 0 0,0 0 1 0 0,0-1-1 0 0,1 1 1 0 0,-1 0-1 0 0,0-1 1 0 0,0 1-1 0 0,0 0 1 0 0,0 0-1 0 0,0-1 1 0 0,0 1-1 0 0,1 0 1 0 0,-1 0-1 0 0,0-1 10 0 0,-3 1-150 0 0,3 0-56 0 0,-12 9-2860 0 0,7-5-355 0 0,2-2-3595 0 0,1-1-5033 0 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47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127 590 3065 0 0,'0'0'1220'0'0,"0"0"-219"0"0,0 0 74 0 0,0 0 255 0 0,0 0 208 0 0,0 0-30 0 0,0 0-258 0 0,0 0-326 0 0,0 0-285 0 0,0 0-143 0 0,0 0-42 0 0,5 9 3271 0 0,5 13-2410 0 0,58 40 1120 0 0,-54-53-2305 0 0,0-1 0 0 0,1 0 0 0 0,0 0 0 0 0,0-2-1 0 0,1 0 1 0 0,0-1 0 0 0,0 0 0 0 0,0-1 0 0 0,1-1-1 0 0,-1 0 1 0 0,1-2 0 0 0,0 0 0 0 0,-1 0 0 0 0,1-2-1 0 0,13-2-129 0 0,-18 1 65 0 0,-1 0-1 0 0,1-2 0 0 0,-1 1 1 0 0,0-1-1 0 0,0-1 0 0 0,0 0 1 0 0,-1-1-1 0 0,0 0 0 0 0,3-2-64 0 0,-1-1 69 0 0,0 0 1 0 0,0 0-1 0 0,-1-1 0 0 0,-1-1 0 0 0,1 0 1 0 0,-2 0-1 0 0,0-1 0 0 0,0 0 0 0 0,-1-1 0 0 0,0 0-69 0 0,-6 8 16 0 0,0-1 0 0 0,-1 1 0 0 0,1 0 0 0 0,-1 0 0 0 0,-1-1-1 0 0,1 1 1 0 0,-1-1 0 0 0,0 1 0 0 0,0-1 0 0 0,0 1 0 0 0,-1-1 0 0 0,1 1-1 0 0,-2 0 1 0 0,1-1 0 0 0,0 1 0 0 0,-1 0 0 0 0,0 0 0 0 0,0 0-1 0 0,-1 0 1 0 0,1 0 0 0 0,-1 1 0 0 0,0-1 0 0 0,-1 1 0 0 0,1-1-1 0 0,-3-1-15 0 0,0-2-19 0 0,-1 1 0 0 0,0 0 0 0 0,-1 1 0 0 0,0 0 0 0 0,1 0 0 0 0,-2 0 0 0 0,1 1 0 0 0,-1 1 0 0 0,0-1 0 0 0,0 1 0 0 0,0 1 0 0 0,0 0 0 0 0,-1 0 0 0 0,1 0 0 0 0,-1 1-1 0 0,0 1 1 0 0,-4 0 19 0 0,6-1-11 0 0,0 2 0 0 0,0-1-1 0 0,0 1 1 0 0,0 0-1 0 0,-1 1 1 0 0,1 0-1 0 0,0 0 1 0 0,0 1-1 0 0,0 0 1 0 0,0 0-1 0 0,1 1 1 0 0,-1 0 0 0 0,0 0-1 0 0,1 1 1 0 0,0 0-1 0 0,0 0 1 0 0,0 0-1 0 0,1 1 1 0 0,-1 0-1 0 0,1 1 1 0 0,0 0 0 0 0,1-1-1 0 0,-1 2 1 0 0,-1 1 11 0 0,0 8 17 0 0,1 0 1 0 0,1 0 0 0 0,0 0-1 0 0,1 1 1 0 0,0-1 0 0 0,2 1-1 0 0,0 0 1 0 0,0 0 0 0 0,2 0-1 0 0,0 0 1 0 0,1 0 0 0 0,1 2-18 0 0,-1 29 94 0 0,0 11 5 0 0,1 8 204 0 0,-3 1 1 0 0,-3 0 0 0 0,-3-1-1 0 0,-3 0 1 0 0,-10 34-304 0 0,15-81 53 0 0,-1 0 0 0 0,0-1 1 0 0,-2 0-1 0 0,0 0 0 0 0,-1 0 1 0 0,-1-1-1 0 0,-1 0 1 0 0,0-1-1 0 0,-1-1 0 0 0,-1 1 1 0 0,-3 0-54 0 0,13-12 1 0 0,-1 0 0 0 0,1-1 0 0 0,-1 0 0 0 0,0 0 1 0 0,-1 0-1 0 0,1 0 0 0 0,-1-1 0 0 0,0 0 0 0 0,1 0 1 0 0,-1 0-1 0 0,-1 0 0 0 0,1-1 0 0 0,0 0 1 0 0,-1 0-1 0 0,1 0 0 0 0,-1-1 0 0 0,1 1 0 0 0,-1-2 1 0 0,0 1-1 0 0,1 0 0 0 0,-1-1 0 0 0,-5-1-1 0 0,9 0-39 0 0,0 0 0 0 0,0 0 0 0 0,0 0 0 0 0,1 0 0 0 0,-1-1 0 0 0,1 1 0 0 0,-1-1 0 0 0,1 1-1 0 0,-1-1 1 0 0,1 1 0 0 0,0-1 0 0 0,0 0 0 0 0,0 0 0 0 0,0 0 0 0 0,0 0 0 0 0,0 0 0 0 0,0 0 0 0 0,0 0 0 0 0,1 0-1 0 0,-1 0 1 0 0,1 0 0 0 0,0 0 0 0 0,0 0 0 0 0,-1 0 0 0 0,1 0 0 0 0,1 0 0 0 0,-1-1 0 0 0,0 1 0 0 0,1-1 39 0 0,6-38-5000 0 0,-2 30-1828 0 0,0 3-5337 0 0</inkml:trace>
  <inkml:trace contextRef="#ctx0" brushRef="#br0" timeOffset="914.759">29 232 8706 0 0,'0'0'1831'0'0,"0"0"-273"0"0,0 0 22 0 0,0 0 66 0 0,0 0-99 0 0,0 0-239 0 0,0 0-339 0 0,0 0-335 0 0,0 0-238 0 0,0 0-101 0 0,0 0-42 0 0,0 0 0 0 0,40-4 2119 0 0,100-16 327 0 0,65-3-1495 0 0,-34 12-798 0 0,-78 7-270 0 0,-93 4-142 0 0,0 0 18 0 0,0 0 6 0 0,0 0-18 0 0,0 0 5 0 0,0 0 8 0 0,0 0 22 0 0,0 0 9 0 0,0 0 13 0 0,0 0-3 0 0,0 0 11 0 0,0 0 19 0 0,0 0 8 0 0,0 0 9 0 0,0 0-23 0 0,0 0-17 0 0,0 0-21 0 0,0 0-12 0 0,0 0 20 0 0,-22-4 85 0 0,-16-12-94 0 0,11 7-2 0 0,1-1 0 0 0,0-2 1 0 0,1 0-1 0 0,0-2 0 0 0,1-1 0 0 0,-9-8-37 0 0,-49-24-248 0 0,77 44 420 0 0,-1 0-1927 0 0,4 2-5484 0 0,2 1-4802 0 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0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4 208 7482 0 0,'0'0'2652'0'0,"0"0"-534"0"0,0 0-272 0 0,0 0-6 0 0,0 0-1 0 0,0 0-188 0 0,0 0-321 0 0,0 0-345 0 0,0 0-241 0 0,0 0-166 0 0,0 0-86 0 0,0 0-56 0 0,0 0-62 0 0,-4-3 555 0 0,198-13 1922 0 0,79 12-2125 0 0,-255 12-522 0 0,-28-9 459 0 0,-2-4-637 0 0,1 0 0 0 0,0-1 0 0 0,1 0 0 0 0,-1-1 0 0 0,1 0 1 0 0,0-1-1 0 0,1 0 0 0 0,0-1 0 0 0,0 0 0 0 0,0-1-26 0 0,-68-90-389 0 0,74 91-442 0 0,4 6-6880 0 0,-1 3-4605 0 0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3145 0 0,'0'0'2674'0'0,"0"0"-358"0"0,0 0-130 0 0,0 0-51 0 0,0 0-175 0 0,0 0-205 0 0,0 0-208 0 0,0 0-252 0 0,0 0-232 0 0,0 0-199 0 0,0 0-179 0 0,0 0-128 0 0,0 0-94 0 0,27 1 1589 0 0,79 10 323 0 0,117-30-473 0 0,-80-4-1154 0 0,-117 19-978 0 0,-20 6-3428 0 0,-16 3-5939 0 0,7-5-2423 0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1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16 6913 0 0,'0'0'3392'0'0,"0"0"-1642"0"0,0 0-507 0 0,0 0 134 0 0,0 0 101 0 0,0 0-45 0 0,0 0-264 0 0,0 0-357 0 0,0 0-264 0 0,0 0-111 0 0,0 0-3 0 0,0 0-2 0 0,-2 11 2127 0 0,52 1 296 0 0,155-19-438 0 0,-18-24-1720 0 0,-162 30-570 0 0,-26 1-4489 0 0,-4 1-1022 0 0,3 2-7093 0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2:03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96 7394 0 0,'0'0'4719'0'0,"0"0"-2809"0"0,0 0-866 0 0,0 0 90 0 0,0 0 85 0 0,0 0-3 0 0,0 0-110 0 0,-36 6-240 0 0,-117 19-213 0 0,62 5 87 0 0,76-21-611 0 0,-122 87 645 0 0,130-91-753 0 0,1 2 0 0 0,-1-1 1 0 0,1 1-1 0 0,1 0 0 0 0,-1 0 0 0 0,1 0 0 0 0,1 1 0 0 0,-1 0 0 0 0,1 0 1 0 0,1 0-1 0 0,0 0 0 0 0,0 0 0 0 0,0 1 0 0 0,1 0 0 0 0,0-1 0 0 0,1 1 1 0 0,-1 5-22 0 0,2-7 8 0 0,-1-1 1 0 0,1 1-1 0 0,0 0 1 0 0,1 0-1 0 0,-1-1 1 0 0,1 1-1 0 0,1-1 1 0 0,-1 1-1 0 0,1-1 1 0 0,1 1-1 0 0,-1-1 1 0 0,1 0-1 0 0,0 0 1 0 0,0 0-1 0 0,0-1 1 0 0,1 1-1 0 0,0-1 1 0 0,0 1-1 0 0,1-1 1 0 0,0-1-1 0 0,-1 1 1 0 0,1-1-1 0 0,1 1 1 0 0,-1-2 0 0 0,1 1-1 0 0,5 2-8 0 0,12 5 155 0 0,2-2 1 0 0,-1-1-1 0 0,1-1 1 0 0,1-1-1 0 0,-1-1 0 0 0,1-2 1 0 0,0 0-1 0 0,0-1 1 0 0,0-2-1 0 0,0-1 0 0 0,0-1 1 0 0,-1-1-1 0 0,1-1 1 0 0,0-1-1 0 0,-1-2 1 0 0,0 0-1 0 0,14-8-155 0 0,-19 9 108 0 0,0 0-1 0 0,-1-2 1 0 0,0 0 0 0 0,-1-1-1 0 0,0-1 1 0 0,0-1-1 0 0,-1 0 1 0 0,0-2 0 0 0,-1 1-1 0 0,-1-2 1 0 0,0 0 0 0 0,0-1-1 0 0,-2-1 1 0 0,0 0 0 0 0,-1-1-1 0 0,0 0 1 0 0,-1 0 0 0 0,2-8-108 0 0,-10 15-106 0 0,0 1 0 0 0,-1 0 0 0 0,0-1 0 0 0,0 0 0 0 0,-1 0 0 0 0,0 1 0 0 0,-1-1 0 0 0,0 0 0 0 0,0 0 1 0 0,-1 0-1 0 0,-1 0 0 0 0,1 1 0 0 0,-2-1 0 0 0,1 1 0 0 0,-1-1 0 0 0,-1 1 0 0 0,0 0 0 0 0,0 0 0 0 0,-1 1 0 0 0,0-1 1 0 0,0 1-1 0 0,-1 0 0 0 0,0 0 0 0 0,0 1 0 0 0,-1-1 0 0 0,0 1 0 0 0,0 1 0 0 0,-1 0 0 0 0,0 0 0 0 0,0 0 0 0 0,0 1 1 0 0,-1 0-1 0 0,0 1 0 0 0,0 0 0 0 0,0 0 0 0 0,-1 0 106 0 0,-127-22-2791 0 0,44 23-4767 0 0,54 3-3712 0 0</inkml:trace>
  <inkml:trace contextRef="#ctx0" brushRef="#br0" timeOffset="271.217">1 343 14059 0 0,'0'0'2711'0'0,"0"0"-521"0"0,0 0-303 0 0,0 0-225 0 0,31-3-234 0 0,99-9-220 0 0,144 2 2277 0 0,477-6-1678 0 0,-677 14-2114 0 0,-1-3-1 0 0,0-3 0 0 0,15-6 308 0 0,-82 10-1419 0 0,-9 1-7026 0 0,1 3-3467 0 0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4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8 0 0 0,'0'0'1640'0'0,"0"0"-242"0"0,0 0 146 0 0,0 0 219 0 0,0 0 150 0 0,0 0 46 0 0,0 0-201 0 0,0 0-290 0 0,0 0-248 0 0,0 0-206 0 0,0 0-135 0 0,0-7 564 0 0,0 6 3844 0 0,-6 586-2370 0 0,6-577-2910 0 0,1 18 20 0 0,-2 0-1 0 0,0 0 1 0 0,-2 1-1 0 0,0-1 1 0 0,-7 19-27 0 0,-8 18 81 0 0,5-29-30 0 0,13-33-27 0 0,0-1-4 0 0,0 0-5 0 0,0 0-30 0 0,0 0 6 0 0,0 0 22 0 0,0 0-34 0 0,0 0-21 0 0,0 0-39 0 0,0 0-31 0 0,0-19-3136 0 0,0 8-4066 0 0,2 6-4190 0 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08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3193 0 0,'0'0'1601'0'0,"0"0"32"0"0,0 0 155 0 0,0 0 237 0 0,0 0-8 0 0,0 0-263 0 0,0 0-351 0 0,0 0-272 0 0,0 0-164 0 0,0 0-82 0 0,0 0-51 0 0,0 0-70 0 0,0 0-57 0 0,2-2-44 0 0,-1 0-292 0 0,3-4-329 0 0,2 4 2977 0 0,-5 2-2659 0 0,-1 0-20 0 0,0 0-53 0 0,0 0-37 0 0,0 0-24 0 0,0 0-20 0 0,0 0-52 0 0,0 0-20 0 0,0 23 362 0 0,21 75 315 0 0,-11-12-295 0 0,-4 1 1 0 0,-4 71-517 0 0,3 64 312 0 0,-1 47 42 0 0,-8-195-209 0 0,4-74-141 0 0,0 0 17 0 0,0 0-6 0 0,0 0 0 0 0,0 0-19 0 0,0 0 6 0 0,0 0-12 0 0,0 0 34 0 0,0 0-23 0 0,0 0 11 0 0,0 0-15 0 0,0 0-2 0 0,0 0 8 0 0,0 0-11 0 0,0 0-3 0 0,0 0 32 0 0,0 0-18 0 0,0 0-7 0 0,-9-19-3987 0 0,7 12-2109 0 0,1 2-6628 0 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05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1 193 0 0 0,'0'0'1316'0'0,"0"0"111"0"0,0 0 166 0 0,0 0 138 0 0,0 0 96 0 0,0 0-22 0 0,0 0-235 0 0,0 0-180 0 0,0 0-213 0 0,0 0-170 0 0,0 0-81 0 0,0 0-90 0 0,0 0-55 0 0,0-4-47 0 0,0-14-33 0 0,0 13-35 0 0,0 5-37 0 0,0 0-38 0 0,0 0-25 0 0,0 0-64 0 0,0 0-64 0 0,0 0-36 0 0,0 0-88 0 0,0 0-38 0 0,0 0-13 0 0,0 0-37 0 0,0 0-4 0 0,0 0-10 0 0,0 0-31 0 0,0 0-35 0 0,0 0-9 0 0,0 0-21 0 0,0 0-5 0 0,0 0 15 0 0,0 17 328 0 0,29 144 991 0 0,-5 240-249 0 0,-23-301-1078 0 0,4 127 159 0 0,1-135-103 0 0,-6-92-181 0 0,0 0-17 0 0,0 0 11 0 0,0 0 3 0 0,0 0 25 0 0,0 0 13 0 0,0 0-28 0 0,0 0-5 0 0,0 0 10 0 0,0 0 4 0 0,0 0 2 0 0,0 0-16 0 0,0 0-2 0 0,0 0 27 0 0,0 0-11 0 0,0 0-23 0 0,0 0-33 0 0,0 0 28 0 0,0 0 33 0 0,0 0 7 0 0,0 0-33 0 0,0 0-27 0 0,0 0-30 0 0,0 0-87 0 0,0 0-159 0 0,0-11-4545 0 0,0 7-3539 0 0,0 0-4293 0 0</inkml:trace>
  <inkml:trace contextRef="#ctx0" brushRef="#br0" timeOffset="1365.355">292 494 128 0 0,'0'0'826'0'0,"0"0"180"0"0,0 0 313 0 0,0 0 443 0 0,0 0 283 0 0,0 0 44 0 0,0 0-114 0 0,0 0-224 0 0,0 0-190 0 0,0 0-164 0 0,0 0-112 0 0,0 0-120 0 0,1-4-130 0 0,2-11-127 0 0,-2 11-129 0 0,-1 4-88 0 0,0 0-64 0 0,0 0-46 0 0,0 0-22 0 0,0 0-26 0 0,0 0-46 0 0,93 177 2803 0 0,7 46-2544 0 0,-24-83-520 0 0,-48-106-175 0 0,-28-34-35 0 0,0 0 12 0 0,0 0 20 0 0,0 0 23 0 0,0 0 14 0 0,0 0 10 0 0,0 0 29 0 0,0 0 16 0 0,0 0 0 0 0,0-24 376 0 0,0 4-520 0 0,1-1 0 0 0,1 1 0 0 0,0-1-1 0 0,2 1 1 0 0,0 0 0 0 0,1 0 0 0 0,1 0 0 0 0,1 1 0 0 0,8-16 4 0 0,29-46 29 0 0,40-98-101 0 0,-66 105 76 0 0,-18 74-11 0 0,0-12-945 0 0,-8 12-4616 0 0,3 0-146 0 0,-1 0-6389 0 0</inkml:trace>
  <inkml:trace contextRef="#ctx0" brushRef="#br0" timeOffset="2060.949">282 255 5009 0 0,'0'0'2634'0'0,"0"0"-770"0"0,0 0-198 0 0,0 0 72 0 0,0 0 37 0 0,0 0-24 0 0,0 0-205 0 0,0 0-288 0 0,0 0-232 0 0,0 0-219 0 0,0 0-126 0 0,0 0-63 0 0,0 0-47 0 0,-5-2-39 0 0,-1 0-827 0 0,6 2 373 0 0,1 0-1 0 0,-1 0 0 0 0,1 0 0 0 0,-1-1 0 0 0,0 1 0 0 0,1 0 0 0 0,-1 0 0 0 0,1 0 0 0 0,-1-1 1 0 0,0 1-1 0 0,1 0 0 0 0,-1 0 0 0 0,0-1 0 0 0,1 1 0 0 0,-1 0 0 0 0,0-1 0 0 0,0 1 0 0 0,1 0 0 0 0,-1-1 1 0 0,0 1-1 0 0,0 0 0 0 0,0-1 0 0 0,1 1 0 0 0,-1-1 0 0 0,0 1 0 0 0,0 0 0 0 0,0-1 0 0 0,0 1 0 0 0,0-1 1 0 0,0 1-1 0 0,0 0 0 0 0,0-1 0 0 0,0 1 0 0 0,0-1 0 0 0,0 1 0 0 0,0-1 0 0 0,0 1 0 0 0,0 0 0 0 0,0-1 1 0 0,0 1-1 0 0,-1-1 0 0 0,1 1 0 0 0,0 0 0 0 0,0-1 0 0 0,0 1-77 0 0,37-9 216 0 0,1 2 0 0 0,1 1 1 0 0,-1 2-1 0 0,1 2 0 0 0,-1 1 0 0 0,12 3-216 0 0,-9-2 97 0 0,68 0 39 0 0,-114 0 1312 0 0,-72-77-1375 0 0,0-23-338 0 0,77 100 195 0 0,-1-1-1 0 0,1 0 1 0 0,-1 1-1 0 0,1-1 1 0 0,0 0-1 0 0,0 1 1 0 0,-1-1 0 0 0,1 0-1 0 0,0 0 1 0 0,0 1-1 0 0,0-1 1 0 0,-1 0 0 0 0,1 0-1 0 0,0 1 1 0 0,0-1-1 0 0,0 0 1 0 0,0 0 0 0 0,0 1-1 0 0,1-1 1 0 0,-1 0-1 0 0,0 0 1 0 0,0 1-1 0 0,0-1 1 0 0,1 0 0 0 0,-1 1-1 0 0,0-1 1 0 0,1 0-1 0 0,-1 1 1 0 0,1-1 0 0 0,-1 0-1 0 0,1 1 1 0 0,-1-1-1 0 0,1 1 1 0 0,-1-1-1 0 0,1 1 1 0 0,-1-1 0 0 0,1 1-1 0 0,0-1 1 0 0,-1 1-1 0 0,1 0 1 0 0,0-1 0 0 0,-1 1-1 0 0,1 0 71 0 0,10-3-3800 0 0,0 2-3416 0 0,-6 1-4936 0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5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0 632 776 0 0,'0'0'2287'0'0,"0"0"-830"0"0,0 0-136 0 0,0 0 250 0 0,0 0 258 0 0,0 0 32 0 0,0 0-234 0 0,0 0-353 0 0,0 0-283 0 0,0 0-170 0 0,0 0-114 0 0,0 0-60 0 0,0 0-18 0 0,3 0 21 0 0,193 50 5258 0 0,-184-49-5767 0 0,0 1-13 0 0,-1-1 1 0 0,1 0 0 0 0,0-1 0 0 0,0 0 0 0 0,0-1 0 0 0,0 0-1 0 0,-1-1 1 0 0,1 0 0 0 0,11-4-129 0 0,-17 4 37 0 0,1-1 0 0 0,-1 0 0 0 0,0 0 0 0 0,1 0 0 0 0,-2-1 0 0 0,1 0 0 0 0,0-1 0 0 0,-1 1 0 0 0,0-1 0 0 0,0 0 0 0 0,0 0 0 0 0,0 0-1 0 0,-1-1 1 0 0,0 0 0 0 0,0 0 0 0 0,-1 0 0 0 0,1 0 0 0 0,-1 0 0 0 0,-1-1 0 0 0,1 1 0 0 0,-1-1 0 0 0,0 0 0 0 0,-1 0 0 0 0,0 0 0 0 0,0 0 0 0 0,0 0 0 0 0,-1-2-37 0 0,0 3-17 0 0,-1 0-1 0 0,0 1 1 0 0,0-1 0 0 0,-1 1 0 0 0,1-1 0 0 0,-1 1 0 0 0,0-1 0 0 0,-1 1-1 0 0,0 0 1 0 0,1 0 0 0 0,-1 0 0 0 0,-1 1 0 0 0,1-1 0 0 0,-1 1 0 0 0,0-1-1 0 0,0 1 1 0 0,0 0 0 0 0,0 1 0 0 0,-1-1 0 0 0,0 1 0 0 0,1 0-1 0 0,-1 0 1 0 0,0 0 0 0 0,-1 1 0 0 0,1 0 0 0 0,0 0 0 0 0,-1 0 0 0 0,1 0-1 0 0,-1 1 1 0 0,0 0 0 0 0,1 0 0 0 0,-1 1 0 0 0,0-1 0 0 0,1 1 0 0 0,-7 1 17 0 0,6-1-6 0 0,0 0 0 0 0,0 0 0 0 0,0 0 0 0 0,0 1 0 0 0,0 0 0 0 0,0 0 0 0 0,0 0 0 0 0,0 1 0 0 0,1 0 1 0 0,-1 0-1 0 0,0 0 0 0 0,1 1 0 0 0,-1 0 0 0 0,1 0 0 0 0,0 0 0 0 0,0 1 0 0 0,0 0 0 0 0,1 0 0 0 0,-1 0 0 0 0,1 0 1 0 0,0 1-1 0 0,0 0 0 0 0,1-1 0 0 0,-1 1 0 0 0,1 1 0 0 0,0-1 0 0 0,0 0 0 0 0,1 1 0 0 0,0 0 0 0 0,0-1 0 0 0,0 1 1 0 0,1 0-1 0 0,-1 0 0 0 0,1 0 0 0 0,1 2 6 0 0,30 314 596 0 0,-29-301-577 0 0,-1 0 0 0 0,-2 0 0 0 0,0-1 0 0 0,-1 1 0 0 0,-1-1 0 0 0,-1 1 1 0 0,0-1-1 0 0,-2 0 0 0 0,0-1 0 0 0,-2 0 0 0 0,0 0 0 0 0,-1-1 0 0 0,-10 15-19 0 0,-19-1-328 0 0,40-63-3894 0 0,0 25 2811 0 0,0-2-2144 0 0,0 2-1807 0 0,-1-1-6395 0 0</inkml:trace>
  <inkml:trace contextRef="#ctx0" brushRef="#br0" timeOffset="8102.343">60 193 0 0 0,'0'0'496'0'0,"0"0"770"0"0,0 0 189 0 0,0 0-55 0 0,0 0-109 0 0,0 0-51 0 0,-13 0 3178 0 0,8 0 2311 0 0,29 0 1585 0 0,113 0-7597 0 0,43 28-373 0 0,-90-6 1103 0 0,-106-45-1220 0 0,-19-35-142 0 0,0 7 23 0 0,-17-40-61 0 0,43 75 14 0 0,10 16-118 0 0,-1 0 1 0 0,0 0 0 0 0,0 0-1 0 0,0 0 1 0 0,1 0 0 0 0,-1 0-1 0 0,0 0 1 0 0,0 0 0 0 0,1 0-1 0 0,-1 0 1 0 0,0 0 0 0 0,0 0-1 0 0,0 0 1 0 0,0 0 0 0 0,1-1-1 0 0,-1 1 1 0 0,0 0 0 0 0,0 0-1 0 0,0 0 1 0 0,0 0-1 0 0,1-1 1 0 0,-1 1 0 0 0,0 0-1 0 0,0 0 1 0 0,0 0 0 0 0,0-1-1 0 0,0 1 1 0 0,0 0 0 0 0,0 0-1 0 0,0 0 1 0 0,0-1 56 0 0,16 14-2914 0 0,-8-3-4820 0 0,-4-6-4515 0 0</inkml:trace>
  <inkml:trace contextRef="#ctx0" brushRef="#br0" timeOffset="9056.724">698 39 2969 0 0,'0'0'1924'0'0,"0"0"-328"0"0,0 0-13 0 0,0 0 188 0 0,0 0 129 0 0,0 0-60 0 0,0 0-209 0 0,0 0-293 0 0,0 0-254 0 0,0 0-153 0 0,0 0-87 0 0,0 0-65 0 0,0 0-81 0 0,6 1 2526 0 0,3 372 586 0 0,-22-223-3601 0 0,9 84-26 0 0,4-144-96 0 0,-18 14-58 0 0,19-92 36 0 0,-8-13-4169 0 0,5-1 2955 0 0,-1-1-3006 0 0,1 0-2684 0 0,0 0-5409 0 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1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50 0 0 0,'0'0'380'0'0,"0"0"418"0"0,0 0 186 0 0,0 0 101 0 0,0 0 94 0 0,0 0 74 0 0,0 0-29 0 0,0 0-16 0 0,0 0 2 0 0,0 0-58 0 0,-10-4 3 0 0,-48-26 1921 0 0,-39 14 3386 0 0,94 16-6418 0 0,1 0 1 0 0,-1 0-1 0 0,1 1 1 0 0,-1-1-1 0 0,1 1 1 0 0,-1-1-1 0 0,1 1 1 0 0,-1 0-1 0 0,1 0 1 0 0,0 0-1 0 0,-1 0 1 0 0,1 0-1 0 0,0 1 1 0 0,0-1-1 0 0,0 1 1 0 0,0-1-1 0 0,0 1 1 0 0,0 0-1 0 0,0 0 1 0 0,0 0-1 0 0,1 0 1 0 0,-1 0-1 0 0,1 0 1 0 0,0 0-1 0 0,-1 0 1 0 0,1 1-1 0 0,0-1 1 0 0,0 0-1 0 0,1 1 1 0 0,-1-1-1 0 0,0 1 1 0 0,1-1-1 0 0,-1 1 1 0 0,1 0-1 0 0,0-1 1 0 0,0 1-1 0 0,0-1 1 0 0,0 1-1 0 0,1-1 1 0 0,-1 1-1 0 0,1 1-44 0 0,-27 242 878 0 0,4 115-182 0 0,-3-9 623 0 0,21-225 328 0 0,27-128-1594 0 0,201-2 313 0 0,39-12-44 0 0,-262 15-318 0 0,-1 0 16 0 0,0 0 8 0 0,0 0-4 0 0,0 0 7 0 0,-22-27-3165 0 0,14 20-5572 0 0,3 2-3743 0 0</inkml:trace>
  <inkml:trace contextRef="#ctx0" brushRef="#br0" timeOffset="740.863">374 609 6521 0 0,'0'0'2190'0'0,"0"0"-299"0"0,0 0-81 0 0,0 0-46 0 0,0 0-114 0 0,0 0-202 0 0,0 0-266 0 0,0 0-237 0 0,0 0-222 0 0,0 0-125 0 0,0 0-103 0 0,0 0-73 0 0,0 0-42 0 0,1-8 403 0 0,164 0 2146 0 0,-68 1-1972 0 0,-170 15-786 0 0,-27 11-124 0 0,76-15 78 0 0,42-1 43 0 0,182-14 12 0 0,-189 14-262 0 0,-9-3-2874 0 0,0 1-3895 0 0,-2-1-5390 0 0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6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49 4425 0 0,'0'0'2476'0'0,"0"0"-294"0"0,0 0-41 0 0,0 0-23 0 0,0 0-137 0 0,0 0-268 0 0,0 0-322 0 0,0 0-291 0 0,0 0-221 0 0,0 0-148 0 0,0 0-117 0 0,0 0-80 0 0,0 0-51 0 0,-11 14-33 0 0,-80 99 640 0 0,14-11-298 0 0,68-90-749 0 0,2 1 1 0 0,-1 1-1 0 0,2-1 1 0 0,0 1-1 0 0,0 0 0 0 0,1 1 1 0 0,1-1-1 0 0,0 1 1 0 0,1 0-1 0 0,1 0 0 0 0,0 11-43 0 0,2-22 14 0 0,0 1 0 0 0,1-1-1 0 0,-1 1 1 0 0,1 0 0 0 0,0-1-1 0 0,1 1 1 0 0,-1-1 0 0 0,1 0-1 0 0,0 1 1 0 0,0-1 0 0 0,0 0-1 0 0,0 0 1 0 0,1 0 0 0 0,-1-1-1 0 0,1 1 1 0 0,0-1 0 0 0,1 1-1 0 0,-1-1 1 0 0,0 0 0 0 0,1 0-1 0 0,0 0 1 0 0,0-1 0 0 0,-1 1-1 0 0,2-1 1 0 0,-1 0 0 0 0,0 0-1 0 0,0 0 1 0 0,1-1-1 0 0,-1 1 1 0 0,5 0-14 0 0,4 1 66 0 0,1-1 0 0 0,0 0 0 0 0,0 0 0 0 0,0-1 0 0 0,0-1 1 0 0,0-1-1 0 0,0 0 0 0 0,0 0 0 0 0,12-4-66 0 0,1-2 137 0 0,0-1 1 0 0,0-1 0 0 0,-1-1-1 0 0,-1-1 1 0 0,1-1 0 0 0,-2-2-1 0 0,0 0 1 0 0,0-2 0 0 0,-2 0-1 0 0,0-2 1 0 0,-1 0 0 0 0,0-2-1 0 0,11-15-137 0 0,-25 28 19 0 0,-2 0-1 0 0,1-1 1 0 0,-1 0-1 0 0,0 0 1 0 0,0 0-1 0 0,-1 0 1 0 0,0 0-1 0 0,-1-1 1 0 0,0 0-1 0 0,0 0 1 0 0,-1 0-1 0 0,0 0 1 0 0,-1 0-1 0 0,0 0 1 0 0,0-1-1 0 0,-1 1 0 0 0,0 0 1 0 0,0-1-1 0 0,-1 1 1 0 0,-1 0-1 0 0,1 0 1 0 0,-2 0-1 0 0,1 0 1 0 0,-1 0-1 0 0,0 0 1 0 0,-1 1-1 0 0,0-1 1 0 0,-1 1-1 0 0,1 0 1 0 0,-2 0-1 0 0,1 1 1 0 0,-1 0-1 0 0,0 0 1 0 0,-5-4-19 0 0,1 3-33 0 0,-1 1 1 0 0,0 1 0 0 0,-1 0 0 0 0,0 0-1 0 0,0 1 1 0 0,0 1 0 0 0,0 0 0 0 0,-1 1-1 0 0,1 0 1 0 0,-1 1 0 0 0,0 0 0 0 0,0 1-1 0 0,0 0 1 0 0,0 1 0 0 0,0 1 0 0 0,0 0-1 0 0,1 1 1 0 0,-10 2 32 0 0,-100 36-3152 0 0,13 22-7755 0 0,88-46-1189 0 0</inkml:trace>
  <inkml:trace contextRef="#ctx0" brushRef="#br0" timeOffset="384.994">0 411 8474 0 0,'0'0'2231'0'0,"0"0"-296"0"0,0 0-81 0 0,0 0 2 0 0,0 0-45 0 0,0 0-156 0 0,0 0-249 0 0,0 0-273 0 0,0 0-251 0 0,0 0-234 0 0,0 0-196 0 0,0 0-168 0 0,0 0-125 0 0,4-9-36 0 0,-1 0-94 0 0,-2 6-18 0 0,0 0 1 0 0,1-1-1 0 0,-1 1 0 0 0,1 0 0 0 0,-1 0 0 0 0,1 0 0 0 0,0 0 0 0 0,0 0 0 0 0,0 0 1 0 0,0 0-1 0 0,1 1 0 0 0,-1-1 0 0 0,1 1 0 0 0,0-1 0 0 0,0 1 0 0 0,-1 0 0 0 0,4-1-11 0 0,11-7 163 0 0,2 1-1 0 0,-1 1 1 0 0,1 1-1 0 0,0 0 0 0 0,0 2 1 0 0,1 0-1 0 0,0 1 1 0 0,0 1-1 0 0,20-1-162 0 0,-36 5 16 0 0,-1 0-1 0 0,1 0 1 0 0,0 1-1 0 0,0-1 1 0 0,0 1 0 0 0,-1-1-1 0 0,1 1 1 0 0,-1 1 0 0 0,0-1-1 0 0,1 0 1 0 0,-1 1-1 0 0,0-1 1 0 0,0 1 0 0 0,0 0-1 0 0,-1 0 1 0 0,1 0-1 0 0,-1 1 1 0 0,0-1 0 0 0,0 0-1 0 0,1 2-15 0 0,38 38 316 0 0,-34-38-251 0 0,0-1-1 0 0,1-1 0 0 0,-1 0 1 0 0,1 0-1 0 0,0 0 1 0 0,0-1-1 0 0,0 0 1 0 0,0 0-1 0 0,0-1 1 0 0,1 0-1 0 0,-1-1 0 0 0,0 0 1 0 0,0 0-1 0 0,1-1 1 0 0,-1 0-1 0 0,0 0 1 0 0,0-1-1 0 0,0 0 0 0 0,0 0 1 0 0,0-1-1 0 0,-1 0 1 0 0,7-3-65 0 0,-8-8-745 0 0,-15 6-7521 0 0,7 7 5481 0 0,-1 0-9967 0 0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4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35 3153 0 0,'0'0'1779'0'0,"0"0"-103"0"0,0 0 136 0 0,0 0-19 0 0,0 0-65 0 0,0 0-75 0 0,0 0-308 0 0,0 0-177 0 0,0 0-203 0 0,0 0-165 0 0,0 0-95 0 0,-4-5-83 0 0,-13-15-26 0 0,-28 11 1916 0 0,34 10-2346 0 0,0 0 0 0 0,-1 2 0 0 0,1-1 0 0 0,0 1 0 0 0,0 1 0 0 0,0 0 0 0 0,1 1 0 0 0,-1 0 0 0 0,1 0-1 0 0,0 1 1 0 0,1 0 0 0 0,-1 1 0 0 0,1 0 0 0 0,0 1 0 0 0,-5 6-166 0 0,7-6 51 0 0,1 0 1 0 0,1 0-1 0 0,-1 1 0 0 0,1 0 1 0 0,1 0-1 0 0,0 0 0 0 0,0 0 1 0 0,1 1-1 0 0,0 0 0 0 0,0-1 1 0 0,1 1-1 0 0,1 0 0 0 0,0 0 1 0 0,0 0-1 0 0,1 0 0 0 0,0 0 1 0 0,0 0-1 0 0,3 10-51 0 0,0-8 36 0 0,1 1 0 0 0,0-1 0 0 0,1 0-1 0 0,0 0 1 0 0,1-1 0 0 0,0 1 0 0 0,1-1 0 0 0,0-1 0 0 0,1 1-1 0 0,0-1 1 0 0,1-1 0 0 0,0 1 0 0 0,0-2 0 0 0,6 5-36 0 0,-8-8-33 0 0,0-1 1 0 0,0 0 0 0 0,1-1-1 0 0,-1 0 1 0 0,1 0 0 0 0,-1 0-1 0 0,1-1 1 0 0,0 0 0 0 0,0 0-1 0 0,0-1 1 0 0,0 0 0 0 0,1-1-1 0 0,-1 0 1 0 0,0 0 0 0 0,0 0-1 0 0,0-1 1 0 0,2-1 32 0 0,29-16-2172 0 0,-28 8-1178 0 0,-1 0-3803 0 0,-2 3-4700 0 0</inkml:trace>
  <inkml:trace contextRef="#ctx0" brushRef="#br0" timeOffset="336.852">635 93 11250 0 0,'0'0'1630'0'0,"0"0"-174"0"0,0 0-30 0 0,0 0 74 0 0,0 0-79 0 0,0 0-272 0 0,0 0-334 0 0,0 0-265 0 0,0 0-162 0 0,-27 33-111 0 0,-80 104-52 0 0,77-87-37 0 0,28-45-153 0 0,1-1-1 0 0,0 1 0 0 0,0 0 1 0 0,1-1-1 0 0,-1 1 0 0 0,1 0 1 0 0,0 0-1 0 0,0-1 0 0 0,1 1 1 0 0,-1 0-1 0 0,1 0 1 0 0,0-1-1 0 0,0 1 0 0 0,1-1 1 0 0,-1 1-1 0 0,1-1 0 0 0,0 0 1 0 0,0 1-1 0 0,1-1 0 0 0,-1 0 1 0 0,1 0-1 0 0,0-1 0 0 0,0 1 1 0 0,0 0-1 0 0,0-1 0 0 0,1 0 1 0 0,-1 0-1 0 0,1 0 0 0 0,0 0 1 0 0,0-1-1 0 0,0 1 0 0 0,2 0-34 0 0,4 1 120 0 0,1-1 0 0 0,-1 1 0 0 0,1-2 0 0 0,-1 0-1 0 0,1 0 1 0 0,0-1 0 0 0,0 0 0 0 0,-1-1 0 0 0,1 0-1 0 0,0 0 1 0 0,0-2 0 0 0,9-1-120 0 0,-7-2 123 0 0,0 0 0 0 0,0-1 0 0 0,0 0 0 0 0,0-1 0 0 0,-1-1 0 0 0,-1 0 0 0 0,1 0 0 0 0,-1-1 0 0 0,-1-1 1 0 0,1 0-1 0 0,3-6-123 0 0,-7 8 39 0 0,0-1 0 0 0,-1-1 0 0 0,0 1 0 0 0,-1-1 0 0 0,1 0 0 0 0,-2-1 0 0 0,0 1 0 0 0,0-1 0 0 0,-1 0 0 0 0,0 0 0 0 0,-1 0 0 0 0,0 0 0 0 0,-1 0 0 0 0,0 0 0 0 0,-1-1 0 0 0,0 1 0 0 0,-1 0 0 0 0,-1-5-39 0 0,1 11-23 0 0,-1 0 0 0 0,0 0 0 0 0,0 0 0 0 0,-1 0-1 0 0,0 0 1 0 0,0 0 0 0 0,0 1 0 0 0,0-1 0 0 0,0 1-1 0 0,-1 0 1 0 0,0 0 0 0 0,0 0 0 0 0,0 0 0 0 0,0 1-1 0 0,-1 0 1 0 0,1 0 0 0 0,-1 0 0 0 0,0 0 0 0 0,0 1-1 0 0,0 0 1 0 0,0 0 0 0 0,0 0 0 0 0,-3 0 23 0 0,-6-2-330 0 0,1 1 0 0 0,-1 1 1 0 0,1 0-1 0 0,-1 1 0 0 0,0 0 1 0 0,0 1-1 0 0,1 0 0 0 0,-12 3 330 0 0,-20 10-3051 0 0,18 3-4227 0 0,13-8-4130 0 0</inkml:trace>
  <inkml:trace contextRef="#ctx0" brushRef="#br0" timeOffset="848.694">1174 12 5017 0 0,'0'0'2857'0'0,"0"0"-752"0"0,0 0-229 0 0,0 0 12 0 0,0 0-100 0 0,0 0-193 0 0,0 0-265 0 0,0 0-292 0 0,0 0-242 0 0,0 0-203 0 0,0 0-147 0 0,0 0-80 0 0,-13 0-43 0 0,-42-2-55 0 0,20 23 208 0 0,30-17-458 0 0,1 0 0 0 0,-1 1 1 0 0,1-1-1 0 0,0 1 0 0 0,0-1 0 0 0,1 1 0 0 0,-1 0 0 0 0,1 1 0 0 0,0-1 0 0 0,0 1 0 0 0,1-1 1 0 0,0 1-1 0 0,0 0 0 0 0,0 0 0 0 0,0 0 0 0 0,1 0 0 0 0,0 0 0 0 0,1 0 0 0 0,-1 6-18 0 0,3-7 16 0 0,1 1 0 0 0,0 0 0 0 0,0-1-1 0 0,1 0 1 0 0,-1 0 0 0 0,1 0 0 0 0,0 0 0 0 0,1 0-1 0 0,-1-1 1 0 0,1 0 0 0 0,0 0 0 0 0,0 0 0 0 0,0 0-1 0 0,0-1 1 0 0,1 0 0 0 0,0 0 0 0 0,-1 0 0 0 0,1-1-1 0 0,6 2-15 0 0,-8-2 12 0 0,4 1 16 0 0,0 0 0 0 0,0 1 0 0 0,0 0 0 0 0,-1 1-1 0 0,1-1 1 0 0,-1 2 0 0 0,0-1 0 0 0,-1 1-1 0 0,1 0 1 0 0,-1 0 0 0 0,0 0 0 0 0,4 7-28 0 0,-9-11 55 0 0,1 0 0 0 0,0 0 0 0 0,0 0 0 0 0,-1 0 0 0 0,1 1 1 0 0,-1-1-1 0 0,0 1 0 0 0,0-1 0 0 0,0 1 0 0 0,0-1 0 0 0,0 1 1 0 0,-1 0-1 0 0,1-1 0 0 0,-1 1 0 0 0,1 0 0 0 0,-1 0 0 0 0,0-1 0 0 0,0 1 1 0 0,0 0-1 0 0,-1 0 0 0 0,1-1 0 0 0,-1 1 0 0 0,1 0 0 0 0,-1 0 0 0 0,0-1 1 0 0,0 1-1 0 0,0-1 0 0 0,-1 1 0 0 0,1-1 0 0 0,0 0 0 0 0,-1 1 0 0 0,0-1 1 0 0,1 0-1 0 0,-3 2-55 0 0,-16 8-41 0 0,-2-1-1 0 0,1-1 1 0 0,-1-1 0 0 0,0-1 0 0 0,-1-1-1 0 0,0-1 1 0 0,0-1 0 0 0,-1-1 0 0 0,0-1-1 0 0,1-1 1 0 0,-1-1 0 0 0,0-1 0 0 0,-3-1 41 0 0,22-1-1186 0 0,5-2-4906 0 0,0 2 1923 0 0,0-2-7491 0 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8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20 1960 0 0,'0'0'1841'0'0,"0"0"-373"0"0,0 0-20 0 0,0 0 137 0 0,0 0 47 0 0,0 0-138 0 0,0 0-229 0 0,0 0-251 0 0,0 0-183 0 0,0 0-76 0 0,0 0-42 0 0,0 0-29 0 0,-2-4 3658 0 0,-30-4-2337 0 0,-15 0 129 0 0,36 9-2028 0 0,-1 0 1 0 0,1 1-1 0 0,0 0 1 0 0,0 1 0 0 0,0 0-1 0 0,0 0 1 0 0,0 1-1 0 0,1 1 1 0 0,0 0-1 0 0,0 0 1 0 0,-9 6-107 0 0,16-8 11 0 0,0-1-1 0 0,0 0 1 0 0,0 1 0 0 0,0-1-1 0 0,1 1 1 0 0,-1 0 0 0 0,1 0 0 0 0,-1 0-1 0 0,1 0 1 0 0,0 0 0 0 0,0 1-1 0 0,1-1 1 0 0,-1 1 0 0 0,1-1 0 0 0,-1 1-1 0 0,1-1 1 0 0,0 1 0 0 0,1 0-1 0 0,-1 0 1 0 0,1 0 0 0 0,-1-1-1 0 0,1 1 1 0 0,0 0 0 0 0,0 0 0 0 0,1 0-1 0 0,-1-1 1 0 0,1 2-11 0 0,-1 4 3 0 0,3-4 11 0 0,-1 0-1 0 0,1 0 1 0 0,0 0 0 0 0,0-1 0 0 0,1 1-1 0 0,0-1 1 0 0,-1 0 0 0 0,2 0-1 0 0,-1 0 1 0 0,0 0 0 0 0,1-1 0 0 0,-1 1-1 0 0,1-1 1 0 0,5 2-14 0 0,107 65 407 0 0,-61-9-67 0 0,-54-57-304 0 0,-1-1 0 0 0,0 0 1 0 0,0 1-1 0 0,0-1 0 0 0,0 0 1 0 0,0 1-1 0 0,-1-1 0 0 0,1 1 0 0 0,-1-1 1 0 0,0 1-1 0 0,0-1 0 0 0,-1 1 0 0 0,1-1 1 0 0,-1 1-1 0 0,1-1 0 0 0,-1 1 1 0 0,0-1-1 0 0,0 0 0 0 0,-1 1 0 0 0,1-1 1 0 0,-1 0-1 0 0,0 0 0 0 0,1 0 0 0 0,-1 0 1 0 0,-1 0-1 0 0,1 0 0 0 0,0-1 1 0 0,-1 1-1 0 0,1-1 0 0 0,-3 2-36 0 0,-2 1 34 0 0,1 0-1 0 0,-1-1 1 0 0,0 1-1 0 0,0-2 1 0 0,-1 1-1 0 0,1-1 1 0 0,-1 0-1 0 0,0-1 1 0 0,1 1 0 0 0,-1-2-1 0 0,0 1 1 0 0,-1-1-1 0 0,-2 0-33 0 0,-144-7 96 0 0,142 3-92 0 0,11 3-14 0 0,0 0 0 0 0,0 0 0 0 0,0 0 0 0 0,0 0 0 0 0,0-1 0 0 0,0 1 0 0 0,1 0 0 0 0,-1-1 0 0 0,0 0 0 0 0,0 1 0 0 0,0-1 0 0 0,1 0 0 0 0,-1 0 0 0 0,0 0 0 0 0,1 0 0 0 0,-1 0 0 0 0,1 0 0 0 0,-1 0 0 0 0,1-1 0 0 0,0 1 0 0 0,-1 0 0 0 0,1-1 0 0 0,0 1 0 0 0,-1-2 10 0 0,2 2-160 0 0,0 1-91 0 0,1-4-3224 0 0,0 0-3799 0 0,1 4-4019 0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9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14643 0 0,'0'0'1312'0'0,"0"0"-351"0"0,0 0-337 0 0,0 0-56 0 0,0 0-104 0 0,0 0-160 0 0,0 0-280 0 0,0 0-224 0 0,0 0-112 0 0,0 0-176 0 0,0 0-144 0 0,0 0-689 0 0,0 0-3400 0 0,0 0-6505 0 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136 197 10698 0 0,'0'0'5020'0'0,"0"0"-3129"0"0,0 0-1021 0 0,0 0 6 0 0,0 0 153 0 0,0 0 93 0 0,0 0-101 0 0,0 0-242 0 0,0 0-240 0 0,0 0-143 0 0,0 0-49 0 0,0 0-43 0 0,0 0-19 0 0,-6 13-26 0 0,-25 66 131 0 0,-62 89-492 0 0,89-166-145 0 0,3-2-4047 0 0,1 0-4502 0 0,0 0-2631 0 0</inkml:trace>
  <inkml:trace contextRef="#ctx0" brushRef="#br0" timeOffset="717.395">300 397 14643 0 0,'0'0'726'0'0,"0"0"-81"0"0,0 0 250 0 0,0 0 273 0 0,0 0 91 0 0,0 0-160 0 0,0 0-327 0 0,0 0-225 0 0,0 0-87 0 0,0 0-40 0 0,0 0-21 0 0,0 0-30 0 0,0 0-61 0 0,10-15-68 0 0,57-97 306 0 0,-47 66-216 0 0,-12 24-293 0 0,1 1 1 0 0,1 0-1 0 0,1 1 1 0 0,0 0-1 0 0,2 0 1 0 0,0 2-1 0 0,16-18-37 0 0,-28 35 9 0 0,-1 2-32 0 0,0-1-1 0 0,1 0 0 0 0,-1 0 1 0 0,0 1-1 0 0,0-1 0 0 0,1 0 1 0 0,-1 0-1 0 0,0 0 0 0 0,1 0 1 0 0,-1 0-1 0 0,0 1 0 0 0,0-1 0 0 0,1 0 1 0 0,-1 0-1 0 0,0 0 0 0 0,1 0 1 0 0,-1 0-1 0 0,0 0 0 0 0,1 0 1 0 0,-1 0-1 0 0,0 0 0 0 0,1 0 1 0 0,-1 0-1 0 0,0 0 0 0 0,1 0 1 0 0,-1 0-1 0 0,0-1 0 0 0,0 1 1 0 0,1 0-1 0 0,-1 0 0 0 0,0 0 0 0 0,1 0 1 0 0,-1 0-1 0 0,0-1 0 0 0,0 1 1 0 0,1 0-1 0 0,-1 0 0 0 0,0-1 1 0 0,0 1-1 0 0,0 0 0 0 0,1 0 1 0 0,-1-1-1 0 0,0 1 24 0 0,-1 14 136 0 0,-8 82-80 0 0,9-88-58 0 0,0 0 0 0 0,0 0 0 0 0,1 0 0 0 0,0-1 0 0 0,1 1 0 0 0,-1 0 0 0 0,1-1 0 0 0,1 1 1 0 0,0-1-1 0 0,0 1 0 0 0,0-1 0 0 0,1 0 0 0 0,0-1 0 0 0,0 1 0 0 0,1-1 0 0 0,0 1 1 0 0,4 2 1 0 0,-7-6 51 0 0,0 0 1 0 0,0-1 0 0 0,0 0-1 0 0,1 1 1 0 0,-1-1 0 0 0,1 0-1 0 0,-1 0 1 0 0,1 0 0 0 0,0-1 0 0 0,0 1-1 0 0,0-1 1 0 0,0 1 0 0 0,0-1-1 0 0,0 0 1 0 0,0 0 0 0 0,0-1 0 0 0,1 1-1 0 0,-1-1 1 0 0,0 1 0 0 0,0-1-1 0 0,1 0 1 0 0,-1 0-52 0 0,40-46 1867 0 0,-32 27-1721 0 0,-1-1 0 0 0,-1 0 0 0 0,0 0 0 0 0,-2 0 0 0 0,0-1 0 0 0,-2 0 0 0 0,0-1 0 0 0,-2 1 0 0 0,2-23-146 0 0,1-1-1709 0 0,-11 44-4301 0 0,4 1 2632 0 0,-1 0-8785 0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59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664 645 7050 0 0,'0'0'1134'0'0,"0"0"-113"0"0,0 0 80 0 0,0 0 206 0 0,0 0 148 0 0,0 0 0 0 0,0 0-168 0 0,0 0-237 0 0,0 0-230 0 0,0 0-165 0 0,0 0-94 0 0,-7-14-64 0 0,-23-43-23 0 0,30 56-437 0 0,0 0 0 0 0,-1 0 0 0 0,1 0 0 0 0,-1 0 0 0 0,1 0 0 0 0,-1 0 0 0 0,1 0 0 0 0,-1 0 0 0 0,0 0 1 0 0,0 0-1 0 0,1 1 0 0 0,-1-1 0 0 0,0 0 0 0 0,0 0 0 0 0,0 1 0 0 0,0-1 0 0 0,0 0 0 0 0,0 1 0 0 0,0-1 0 0 0,0 1 0 0 0,0-1 0 0 0,0 1 0 0 0,0 0 0 0 0,0 0 0 0 0,0-1 0 0 0,0 1 1 0 0,-1 0-1 0 0,1 0 0 0 0,0 0 0 0 0,0 0 0 0 0,0 0 0 0 0,0 0 0 0 0,0 0 0 0 0,-1 0 0 0 0,1 1-37 0 0,-5 0 209 0 0,-5 1-154 0 0,0 1 0 0 0,0 1 0 0 0,1 0 1 0 0,-1 0-1 0 0,1 1 0 0 0,0 0 1 0 0,0 1-1 0 0,0 0 0 0 0,1 1 1 0 0,0 0-1 0 0,0 0 0 0 0,1 1 0 0 0,0 0 1 0 0,0 1-1 0 0,-1 2-55 0 0,-9 9 26 0 0,2-6-2 0 0,1 0 0 0 0,0 1 0 0 0,1 1 0 0 0,1 0 0 0 0,1 1 0 0 0,0 0 0 0 0,1 1 0 0 0,1 0 0 0 0,0 1 0 0 0,2 0 0 0 0,0 1 0 0 0,1-1 1 0 0,1 1-1 0 0,1 1 0 0 0,1-1 0 0 0,0 1 0 0 0,2 4-24 0 0,2-22 14 0 0,1 0 0 0 0,0 0 0 0 0,0 0 0 0 0,0-1 1 0 0,0 1-1 0 0,0 0 0 0 0,1-1 0 0 0,-1 1 0 0 0,1 0 0 0 0,0-1 1 0 0,-1 0-1 0 0,1 1 0 0 0,0-1 0 0 0,1 0 0 0 0,-1 0 0 0 0,0 0 1 0 0,0-1-1 0 0,1 1 0 0 0,0 0 0 0 0,-1-1 0 0 0,1 0 0 0 0,0 1 1 0 0,-1-1-1 0 0,1 0 0 0 0,0 0 0 0 0,0-1 0 0 0,0 1 0 0 0,0-1 1 0 0,0 1-1 0 0,0-1 0 0 0,0 0 0 0 0,0 0 0 0 0,2 0-14 0 0,102-21 860 0 0,-74 0-751 0 0,0-1 1 0 0,-2-2-1 0 0,0-2 0 0 0,-2 0 1 0 0,-1-2-1 0 0,-1-1 0 0 0,-2-1 1 0 0,-1-1-1 0 0,-1-2 0 0 0,-2 0 1 0 0,-1-1-1 0 0,10-26-109 0 0,-12 27-36 0 0,-1-2 1 0 0,-2 0-1 0 0,-1 0 0 0 0,-2-1 0 0 0,-2-1 0 0 0,-1 0 1 0 0,-2-1-1 0 0,-2 1 0 0 0,-1-1 0 0 0,-2 0 1 0 0,-2-32 35 0 0,-28-4-220 0 0,27 72 207 0 0,0 0 0 0 0,0 1 0 0 0,-1-1 0 0 0,1 1 0 0 0,0-1 0 0 0,0 1 0 0 0,-1 0 0 0 0,1 0 0 0 0,-1-1 0 0 0,1 1 0 0 0,-1 0 0 0 0,1 0 0 0 0,-1 1 0 0 0,0-1 0 0 0,0 0 0 0 0,1 0 0 0 0,-1 1 0 0 0,0-1 0 0 0,0 1 0 0 0,0 0 0 0 0,1-1 0 0 0,-1 1 0 0 0,0 0 0 0 0,0 0 0 0 0,0 0 0 0 0,0 0 1 0 0,0 1-1 0 0,0-1 0 0 0,1 0 0 0 0,-1 1 0 0 0,0-1 0 0 0,0 1 0 0 0,1 0 0 0 0,-1 0 0 0 0,0-1 0 0 0,1 1 0 0 0,-1 0 0 0 0,0 0 0 0 0,1 1 0 0 0,-1 0 13 0 0,-7 8 38 0 0,1 0 1 0 0,1 1-1 0 0,0 0 0 0 0,1 0 1 0 0,0 1-1 0 0,0 0 0 0 0,1 0 1 0 0,1 0-1 0 0,0 0 0 0 0,1 1 1 0 0,0 0-1 0 0,1 0 1 0 0,0 0-1 0 0,1 0 0 0 0,0 0 1 0 0,1 0-1 0 0,1 0 0 0 0,2 12-38 0 0,-3-23 13 0 0,2 26 156 0 0,1 0 1 0 0,2 0-1 0 0,1-1 1 0 0,1 0-1 0 0,1 0 1 0 0,9 19-170 0 0,24 90 474 0 0,-10 140 88 0 0,-15-232-490 0 0,-7-52-182 0 0,-9-29-2594 0 0,0 14-7823 0 0,0 18-1248 0 0</inkml:trace>
  <inkml:trace contextRef="#ctx0" brushRef="#br0" timeOffset="419.207">1249 225 10298 0 0,'0'0'2326'0'0,"0"0"-891"0"0,0 0-384 0 0,0 0 29 0 0,0 0 26 0 0,0 0-51 0 0,0 0-197 0 0,0 0-247 0 0,0 0-221 0 0,0 0-121 0 0,0 0-38 0 0,0 0 11 0 0,0 0 53 0 0,1 5 28 0 0,5 62 968 0 0,-3 1 0 0 0,-3 1 0 0 0,-4 20-1291 0 0,-28 254 459 0 0,32-270-1689 0 0,17-80-5178 0 0,-14 2 5075 0 0,5-8-6916 0 0,-4 5-433 0 0</inkml:trace>
  <inkml:trace contextRef="#ctx0" brushRef="#br0" timeOffset="887.491">1487 347 13395 0 0,'0'0'659'0'0,"0"0"-438"0"0,0 0-68 0 0,0 0 219 0 0,0 0 293 0 0,0 0 209 0 0,0 0 59 0 0,0 0-53 0 0,0 0-81 0 0,0 0-112 0 0,0 0-79 0 0,0 0-8 0 0,0 0 3 0 0,7 24-23 0 0,25 76-51 0 0,-11 56 961 0 0,0 61-938 0 0,8-85-317 0 0,-29-132-226 0 0,1 1 1 0 0,-1 0 0 0 0,0-1-1 0 0,0 1 1 0 0,0-1 0 0 0,1 1-1 0 0,-1 0 1 0 0,0-1 0 0 0,1 1-1 0 0,-1-1 1 0 0,0 1 0 0 0,1-1-1 0 0,-1 1 1 0 0,1-1 0 0 0,-1 1-1 0 0,1-1 1 0 0,-1 1 0 0 0,1-1-1 0 0,-1 0 1 0 0,1 1-1 0 0,-1-1 1 0 0,1 0 0 0 0,-1 1-1 0 0,1-1 1 0 0,0 0 0 0 0,-1 0-1 0 0,1 1 1 0 0,0-1 0 0 0,-1 0-1 0 0,1 0 1 0 0,0 0 0 0 0,-1 0-1 0 0,1 0 1 0 0,0 0 0 0 0,-1 0-1 0 0,1 0 1 0 0,-1 0 0 0 0,1-1-1 0 0,0 1 1 0 0,-1 0 0 0 0,1 0-1 0 0,0-1 1 0 0,-1 1 0 0 0,1 0-1 0 0,-1 0 1 0 0,1-1 0 0 0,-1 1-1 0 0,1-1 1 0 0,-1 1 0 0 0,1 0-1 0 0,-1-1 1 0 0,1 1 0 0 0,-1-1-1 0 0,1 0 1 0 0,-1 0-10 0 0,24-37 683 0 0,-22 33-718 0 0,163-343 329 0 0,-96 256-446 0 0,-62 81-850 0 0,-9 9-2760 0 0,-2 4-4212 0 0,0 1-2779 0 0</inkml:trace>
  <inkml:trace contextRef="#ctx0" brushRef="#br0" timeOffset="1384.433">1560 207 7626 0 0,'0'0'3959'0'0,"0"0"-1860"0"0,0 0-694 0 0,0 0-52 0 0,0 0-51 0 0,0 0-139 0 0,0 0-274 0 0,0 0-310 0 0,0 0-236 0 0,0 0-169 0 0,0 0-60 0 0,0 0 5 0 0,0 0 47 0 0,5 0 81 0 0,139 18 1828 0 0,-2 1-1684 0 0,-129-17-358 0 0,-15-9 1509 0 0,-47-62-950 0 0,-16-20-401 0 0,61 32-1249 0 0,14 43-2218 0 0,7 5-3853 0 0,-11 9-4201 0 0</inkml:trace>
  <inkml:trace contextRef="#ctx0" brushRef="#br0" timeOffset="1767.489">2249 37 13043 0 0,'0'0'1423'0'0,"0"0"-478"0"0,0 0-203 0 0,0 0-3 0 0,0 0 7 0 0,0 0 8 0 0,0 0-18 0 0,0 0-20 0 0,0 0-8 0 0,0 0-31 0 0,0 0-88 0 0,0 0-94 0 0,0 0-44 0 0,2 29-53 0 0,8 90-60 0 0,-8-62-146 0 0,-2-1 1 0 0,-2 1-1 0 0,-3 0 1 0 0,-7 27-193 0 0,0 5 50 0 0,7-46-678 0 0,-9 77 1237 0 0,12-79-3329 0 0,1 0-3291 0 0,1-35-4766 0 0</inkml:trace>
  <inkml:trace contextRef="#ctx0" brushRef="#br0" timeOffset="2240.396">1 1271 5329 0 0,'0'0'2511'0'0,"0"0"-817"0"0,0 0-218 0 0,0 0 117 0 0,39 2 15 0 0,129 9-85 0 0,79-6 2170 0 0,58-17 645 0 0,94-24-4338 0 0,-100 8 606 0 0,-78 10-741 0 0,195 10 135 0 0,-407 7-246 0 0,0 1 1 0 0,0 1-1 0 0,0-1 0 0 0,0 1 0 0 0,0 1 1 0 0,0 0-1 0 0,0 0 0 0 0,0 1 1 0 0,0 0-1 0 0,-1 0 0 0 0,1 1 1 0 0,-1 0-1 0 0,0 1 0 0 0,3 2 246 0 0,-4 8-3481 0 0,-7-4-2244 0 0,0-8 2718 0 0,0 1-5576 0 0</inkml:trace>
  <inkml:trace contextRef="#ctx0" brushRef="#br0" timeOffset="2902.066">638 1613 1592 0 0,'0'0'2227'0'0,"0"0"-362"0"0,0 0-42 0 0,0 0 35 0 0,0 0-69 0 0,0 0-131 0 0,0 0-146 0 0,0 0-181 0 0,0 0-193 0 0,-34 8-138 0 0,-108 26-137 0 0,56-1 669 0 0,75-27-1408 0 0,0 2-1 0 0,1 0 1 0 0,0 0 0 0 0,0 1-1 0 0,0 0 1 0 0,1 1-1 0 0,1 0 1 0 0,-1 0 0 0 0,2 1-1 0 0,-1 0 1 0 0,2 0-1 0 0,-1 1 1 0 0,2-1-1 0 0,-1 1 1 0 0,2 1 0 0 0,0-1-1 0 0,0 1 1 0 0,1 0-1 0 0,0 0 1 0 0,2 0 0 0 0,-1 0-1 0 0,1 0 1 0 0,1 0-1 0 0,1 7-123 0 0,0-13 27 0 0,0-1 0 0 0,0 0-1 0 0,1 0 1 0 0,0 0 0 0 0,0 0 0 0 0,1 0-1 0 0,0 0 1 0 0,0 0 0 0 0,0-1 0 0 0,0 1-1 0 0,1-1 1 0 0,0 0 0 0 0,0 0 0 0 0,0-1-1 0 0,1 1 1 0 0,0-1 0 0 0,0 0-1 0 0,0 0 1 0 0,0 0 0 0 0,0-1 0 0 0,1 0-1 0 0,0 0 1 0 0,0 0 0 0 0,-1-1 0 0 0,1 0-1 0 0,2 1-26 0 0,7 1 81 0 0,-1 0-1 0 0,1 0 1 0 0,-1-1-1 0 0,1-1 0 0 0,0-1 1 0 0,0 0-1 0 0,0 0 0 0 0,0-2 1 0 0,0 0-1 0 0,13-3-80 0 0,-5-2 78 0 0,0-2-1 0 0,-1 0 1 0 0,0-1-1 0 0,-1-1 0 0 0,0-1 1 0 0,-1-1-1 0 0,0-1 1 0 0,-1-1-1 0 0,0 0 1 0 0,-1-2-1 0 0,-1 0 1 0 0,0-1-1 0 0,-1 0 0 0 0,9-14-77 0 0,-12 9-24 0 0,0 1 0 0 0,-1-1 0 0 0,-1-1 0 0 0,-1 0 0 0 0,-1-1 0 0 0,-2 0 0 0 0,0 0 0 0 0,-1-1 0 0 0,-2 1-1 0 0,0-1 1 0 0,-2 0 0 0 0,0 0 0 0 0,-2-13 24 0 0,0 28-70 0 0,-1 0-1 0 0,1 1 0 0 0,-2-1 1 0 0,1 0-1 0 0,-1 1 1 0 0,-1 0-1 0 0,0-1 1 0 0,0 1-1 0 0,-1 0 0 0 0,0 0 1 0 0,0 1-1 0 0,-1-1 1 0 0,0 1-1 0 0,-1 0 0 0 0,0 0 1 0 0,0 1-1 0 0,0 0 1 0 0,-1 0-1 0 0,0 0 1 0 0,-1 1-1 0 0,1 0 0 0 0,-1 0 1 0 0,0 1-1 0 0,-1 0 1 0 0,1 1-1 0 0,-1 0 1 0 0,0 0-1 0 0,0 0 0 0 0,0 2 1 0 0,-1-1-1 0 0,1 1 1 0 0,-1 0-1 0 0,1 1 1 0 0,-1 0-1 0 0,0 0 0 0 0,1 1 1 0 0,-6 1 70 0 0,10 0-2 0 0,0 0 1 0 0,0 0-1 0 0,0 0 0 0 0,0 1 1 0 0,0 0-1 0 0,0 0 1 0 0,1 0-1 0 0,-1 1 0 0 0,1 0 1 0 0,-1-1-1 0 0,1 1 1 0 0,0 1-1 0 0,0-1 0 0 0,0 1 1 0 0,0-1-1 0 0,1 1 1 0 0,0 0-1 0 0,-1 1 0 0 0,2-1 1 0 0,-1 0-1 0 0,0 1 1 0 0,1 0-1 0 0,0 0 0 0 0,0-1 1 0 0,0 1-1 0 0,1 1 2 0 0,-22 134 307 0 0,24-117-139 0 0,2 0 0 0 0,1 0-1 0 0,0-1 1 0 0,2 1 0 0 0,1-1-1 0 0,0 0 1 0 0,2-1 0 0 0,0 0-1 0 0,1 0 1 0 0,2-1 0 0 0,12 19-168 0 0,102 152 844 0 0,-125-190-902 0 0,0 1 0 0 0,0-1 0 0 0,0 0-1 0 0,0 1 1 0 0,1-1 0 0 0,-1 0 0 0 0,0 0 0 0 0,0 0 0 0 0,1 0 0 0 0,-1 0 0 0 0,1 0 0 0 0,-1-1-1 0 0,0 1 1 0 0,1 0 0 0 0,0-1 0 0 0,-1 1 0 0 0,1-1 0 0 0,-1 1 0 0 0,1-1 0 0 0,0 0-1 0 0,-1 0 1 0 0,1 0 0 0 0,0 0 0 0 0,-1 0 0 0 0,1 0 0 0 0,0 0 0 0 0,-1 0 0 0 0,1-1 0 0 0,0 1-1 0 0,-1-1 1 0 0,1 1 0 0 0,-1-1 0 0 0,1 1 0 0 0,-1-1 0 0 0,1 0 0 0 0,-1 0 0 0 0,0 0 0 0 0,1 0-1 0 0,-1 0 59 0 0,34-30-9443 0 0,-32 28 7845 0 0,4-1-9253 0 0</inkml:trace>
  <inkml:trace contextRef="#ctx0" brushRef="#br0" timeOffset="3254.712">1352 1451 13963 0 0,'0'0'1827'0'0,"0"0"-801"0"0,0 0-334 0 0,0 0 117 0 0,0 0 186 0 0,0 0 97 0 0,0 0-78 0 0,0 0-189 0 0,0 0-199 0 0,0 0-182 0 0,0 0-129 0 0,-19 36-102 0 0,-58 115-65 0 0,11 16 208 0 0,59-144-330 0 0,1 1 0 0 0,2 0 1 0 0,0 0-1 0 0,2 0 0 0 0,0 1 0 0 0,2-1 0 0 0,2 21-26 0 0,-2-42 16 0 0,0 0 1 0 0,1 0-1 0 0,-1 1 1 0 0,1-1-1 0 0,0 0 0 0 0,0 0 1 0 0,0 0-1 0 0,1 0 1 0 0,-1 0-1 0 0,1 0 0 0 0,-1 0 1 0 0,1 0-1 0 0,0-1 1 0 0,0 1-1 0 0,0-1 1 0 0,1 1-1 0 0,-1-1 0 0 0,0 0 1 0 0,1 0-1 0 0,0 0 1 0 0,-1 0-1 0 0,1 0 0 0 0,0-1 1 0 0,0 1-1 0 0,0-1 1 0 0,0 1-1 0 0,0-1 0 0 0,0 0 1 0 0,0-1-1 0 0,1 1 1 0 0,-1 0-17 0 0,103-14 691 0 0,47-49-565 0 0,-140 28-2258 0 0,-16 20-7968 0 0,1 10-1434 0 0</inkml:trace>
  <inkml:trace contextRef="#ctx0" brushRef="#br0" timeOffset="3505.223">955 1790 13651 0 0,'0'0'2116'0'0,"0"0"-1054"0"0,0 0-407 0 0,0 0 113 0 0,0 0 163 0 0,0 0 30 0 0,0 0-66 0 0,0 0-124 0 0,33-8-146 0 0,106-25-114 0 0,11 5 292 0 0,-65 19-716 0 0,-3 0-2029 0 0,-27 0-6089 0 0,-38 6-3407 0 0</inkml:trace>
  <inkml:trace contextRef="#ctx0" brushRef="#br0" timeOffset="3866.423">2540 1013 14571 0 0,'0'0'1452'0'0,"0"0"-543"0"0,0 0-187 0 0,0 0 47 0 0,0 0 100 0 0,0 0 75 0 0,0 0-34 0 0,0 0-102 0 0,0 0-110 0 0,0 0-102 0 0,0 0-79 0 0,0 0-54 0 0,0 0-55 0 0,30 0-53 0 0,98 0-43 0 0,122-23 701 0 0,-154 3-3521 0 0,-89 19 275 0 0,-5 1-2918 0 0,0 0-2951 0 0</inkml:trace>
  <inkml:trace contextRef="#ctx0" brushRef="#br0" timeOffset="4120.627">2536 1230 8770 0 0,'0'0'5117'0'0,"0"0"-3485"0"0,0 0-972 0 0,0 0 257 0 0,0 0 252 0 0,0 0 73 0 0,0 0-130 0 0,0 0-226 0 0,0 0-212 0 0,33-3-155 0 0,107-13-117 0 0,110-27 346 0 0,-133 25-825 0 0,1 0-2291 0 0,-40 2-7525 0 0,-63 13-1073 0 0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2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35 1360 0 0,'0'0'1230'0'0,"0"0"-74"0"0,0 0 16 0 0,0 0 153 0 0,0 0 180 0 0,0 0 96 0 0,0 0-64 0 0,0 0-166 0 0,0 0-230 0 0,0 0-200 0 0,0 0-82 0 0,0 0-70 0 0,0 0-47 0 0,-2-2-30 0 0,1 1-594 0 0,0 0-1 0 0,0 0 1 0 0,0 0-1 0 0,0 0 1 0 0,0 1 0 0 0,0-1-1 0 0,0 0 1 0 0,0 1 0 0 0,0-1-1 0 0,-1 1 1 0 0,1-1-1 0 0,0 1 1 0 0,0-1 0 0 0,-1 1-1 0 0,1 0 1 0 0,0 0-1 0 0,0 0 1 0 0,-1 0 0 0 0,1 0-1 0 0,0 0 1 0 0,-1 0-1 0 0,1 0 1 0 0,0 0 0 0 0,0 0-1 0 0,-1 1 1 0 0,1-1-1 0 0,0 1 1 0 0,0-1 0 0 0,0 1-1 0 0,-1-1-117 0 0,-60 47 501 0 0,49-35-177 0 0,-1 4-213 0 0,1-1 0 0 0,0 2 1 0 0,1-1-1 0 0,1 2 0 0 0,0-1 0 0 0,2 2 1 0 0,0-1-1 0 0,1 1 0 0 0,1 1 0 0 0,-3 12-111 0 0,5-15 126 0 0,0 1-1 0 0,2-1 1 0 0,0 1-1 0 0,1-1 1 0 0,0 1 0 0 0,2 0-1 0 0,0 6-125 0 0,1-21 36 0 0,-1 1 0 0 0,0-1-1 0 0,1 1 1 0 0,0-1 0 0 0,0 0 0 0 0,0 1 0 0 0,0-1-1 0 0,1 0 1 0 0,-1 0 0 0 0,1 0 0 0 0,0 0-1 0 0,-1 0 1 0 0,2 0 0 0 0,-1 0 0 0 0,0-1 0 0 0,0 1-1 0 0,1-1 1 0 0,-1 1 0 0 0,1-1 0 0 0,0 0 0 0 0,0 0-1 0 0,0 0 1 0 0,0 0 0 0 0,0-1 0 0 0,0 1-1 0 0,0-1 1 0 0,1 0 0 0 0,-1 0 0 0 0,3 0-36 0 0,105 9 929 0 0,-95-10-843 0 0,10-2 0 0 0,0-1 1 0 0,-1-1-1 0 0,1-1 1 0 0,-1-1-1 0 0,0-1 1 0 0,-1-2-1 0 0,1 0 1 0 0,-2-2 0 0 0,1 0-1 0 0,-2-2 1 0 0,1-1-1 0 0,-2 0 1 0 0,0-2-1 0 0,-1 0 1 0 0,0-1 0 0 0,-1-1-1 0 0,-2-1 1 0 0,1-1-1 0 0,-2 0 1 0 0,-1-1-1 0 0,-1-1 1 0 0,1-1-87 0 0,-12 18 4 0 0,0-1 0 0 0,-1 1 1 0 0,0 0-1 0 0,1-1 0 0 0,-2 1 0 0 0,1-1 0 0 0,-1 1 1 0 0,1-1-1 0 0,-2 0 0 0 0,1 0 0 0 0,-1 1 1 0 0,1-1-1 0 0,-2 0 0 0 0,1 0 0 0 0,-1 0 0 0 0,0 1 1 0 0,0-1-1 0 0,0 0 0 0 0,-1 1 0 0 0,0-1 1 0 0,0 1-1 0 0,0-1 0 0 0,-1 1 0 0 0,1 0 0 0 0,-2 0 1 0 0,1 0-1 0 0,0 1 0 0 0,-1-1 0 0 0,0 1 1 0 0,0-1-1 0 0,0 1 0 0 0,0 1 0 0 0,-1-1 0 0 0,0 1 1 0 0,1-1-1 0 0,-3 0-4 0 0,-8-2-221 0 0,0 0-1 0 0,-1 1 1 0 0,0 0 0 0 0,0 1-1 0 0,0 1 1 0 0,0 0 0 0 0,-1 2-1 0 0,1 0 1 0 0,0 0 0 0 0,-1 2-1 0 0,1 0 1 0 0,-1 1 0 0 0,1 0-1 0 0,0 1 1 0 0,0 1 0 0 0,0 1 0 0 0,1 0-1 0 0,-1 1 1 0 0,1 1 0 0 0,1 0-1 0 0,-1 1 1 0 0,-9 7 221 0 0,24-14-61 0 0,-40 21-2604 0 0,15-7-2548 0 0,5 0-6280 0 0</inkml:trace>
  <inkml:trace contextRef="#ctx0" brushRef="#br0" timeOffset="686.8">5 285 2577 0 0,'0'0'2004'0'0,"0"0"35"0"0,0 0 95 0 0,0 0 50 0 0,0 0-165 0 0,0 0-298 0 0,0 0-316 0 0,0 0-270 0 0,0 0-178 0 0,0 0-156 0 0,0 0-89 0 0,0 0-73 0 0,18-12 5273 0 0,65-14-4826 0 0,52-5-392 0 0,32 19-63 0 0,-166 13-623 0 0,0-1-1 0 0,0 1 1 0 0,0-1-1 0 0,0 1 1 0 0,0 0-1 0 0,0-1 1 0 0,0 1-1 0 0,0 0 1 0 0,0 0-1 0 0,0-1 1 0 0,0 1-1 0 0,-1 0 1 0 0,1 0-1 0 0,0 0 1 0 0,-1 0-1 0 0,1 0 1 0 0,-1 0 0 0 0,1 1-1 0 0,-1-1 1 0 0,1 0-1 0 0,-1 0 1 0 0,1 0-1 0 0,-1 0 1 0 0,0 1-1 0 0,0-1 1 0 0,0 0-1 0 0,0 0 1 0 0,0 0-1 0 0,0 1 1 0 0,0-1-1 0 0,0 0 1 0 0,-1 1-8 0 0,7 24 210 0 0,23 39 49 0 0,-26-60-236 0 0,0-1 0 0 0,1 1 1 0 0,-1-1-1 0 0,1 0 1 0 0,0 0-1 0 0,1-1 0 0 0,-1 1 1 0 0,0-1-1 0 0,1 0 1 0 0,0 0-1 0 0,0 0 1 0 0,0-1-1 0 0,0 1 0 0 0,0-1 1 0 0,0-1-1 0 0,1 1 1 0 0,-1-1-1 0 0,4 1-23 0 0,-6-1 21 0 0,-1 0 0 0 0,1 0 1 0 0,0-1-1 0 0,0 1 0 0 0,-1-1 0 0 0,1 0 0 0 0,0 0 1 0 0,0 0-1 0 0,0 0 0 0 0,0 0 0 0 0,-1 0 0 0 0,1-1 1 0 0,0 0-1 0 0,0 1 0 0 0,-1-1 0 0 0,1 0 0 0 0,0 0 1 0 0,-1 0-1 0 0,1-1-21 0 0,-3 1-22 0 0,0-21-4006 0 0,0 18-2797 0 0,0 0-5699 0 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8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16 144 0 0,'0'0'1168'0'0,"0"0"-98"0"0,0 0 158 0 0,0 0 366 0 0,0 0 238 0 0,0 0-13 0 0,0 0-200 0 0,0 0-308 0 0,0 0-277 0 0,0 0-151 0 0,0 0-58 0 0,0 0-57 0 0,0 0-16 0 0,-4-2 34 0 0,-3-1-300 0 0,1 1 1 0 0,-1 0 0 0 0,0 0-1 0 0,0 1 1 0 0,0-1-1 0 0,0 2 1 0 0,-1-1-1 0 0,1 1 1 0 0,0 0 0 0 0,0 0-1 0 0,0 1 1 0 0,0 0-1 0 0,-4 1-486 0 0,-154 55 2566 0 0,163-10-1790 0 0,2-42-748 0 0,0 0 0 0 0,0-1 0 0 0,1 1-1 0 0,0 0 1 0 0,0-1 0 0 0,0 1 0 0 0,0-1-1 0 0,1 1 1 0 0,0-1 0 0 0,0 0-1 0 0,0 0 1 0 0,0 0 0 0 0,1 0 0 0 0,-1 0-1 0 0,1 0 1 0 0,0-1 0 0 0,0 1 0 0 0,1-1-1 0 0,-1 0 1 0 0,3 2-28 0 0,98 65 444 0 0,-61-23-181 0 0,-34 32 353 0 0,-70-24 188 0 0,46-48-753 0 0,0-1 0 0 0,0-1 0 0 0,0 0 0 0 0,-1-1 0 0 0,0-1 0 0 0,1-1 0 0 0,-1 0 0 0 0,0-1 0 0 0,0 0 0 0 0,-1-2 0 0 0,1 0 0 0 0,-6-1-51 0 0,-29 1-24 0 0,49 1 170 0 0,-22-3-1110 0 0,23-13-4955 0 0,7 11 2976 0 0,2-2-6141 0 0,-4 3-1922 0 0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31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243 463 4209 0 0,'0'0'3679'0'0,"0"0"-1433"0"0,0 0-543 0 0,0 0-10 0 0,0 0-16 0 0,0 0-108 0 0,0 0-173 0 0,0 0-228 0 0,0 0-228 0 0,0 0-172 0 0,0 0-123 0 0,0 0-97 0 0,0 0-72 0 0,-5-1-49 0 0,-53 6 2130 0 0,45 1-2459 0 0,1 1 0 0 0,0 0-1 0 0,1 1 1 0 0,0 1 0 0 0,0-1-1 0 0,1 2 1 0 0,0-1 0 0 0,0 2-1 0 0,1-1 1 0 0,1 1 0 0 0,0 0-1 0 0,0 1 1 0 0,1 0 0 0 0,1 0-1 0 0,0 1 1 0 0,0 0-1 0 0,1 0 1 0 0,1 0 0 0 0,0 0-1 0 0,1 1 1 0 0,1-1 0 0 0,0 1-1 0 0,0 3-97 0 0,2-13-2 0 0,0 0 0 0 0,0 0-1 0 0,1 0 1 0 0,-1-1 0 0 0,1 1 0 0 0,0 0-1 0 0,0 0 1 0 0,0 0 0 0 0,0 0-1 0 0,1-1 1 0 0,-1 1 0 0 0,1-1-1 0 0,0 1 1 0 0,0-1 0 0 0,1 0 0 0 0,-1 0-1 0 0,1 0 1 0 0,-1 0 0 0 0,1 0-1 0 0,0 0 1 0 0,0-1 0 0 0,0 1-1 0 0,1-1 1 0 0,-1 0 0 0 0,0 0 0 0 0,1 0-1 0 0,-1 0 1 0 0,1-1 0 0 0,0 0-1 0 0,0 1 1 0 0,-1-1 0 0 0,1-1 0 0 0,0 1-1 0 0,0 0 1 0 0,0-1 0 0 0,4 0 2 0 0,91-16-2315 0 0,-68 4-1218 0 0,-1-2-3478 0 0,-19 6-4698 0 0</inkml:trace>
  <inkml:trace contextRef="#ctx0" brushRef="#br0" timeOffset="351.479">607 532 9362 0 0,'0'0'2886'0'0,"0"0"-1094"0"0,0 0-365 0 0,0 0-5 0 0,0 0-38 0 0,0 0-55 0 0,0 0-191 0 0,0 0-252 0 0,0 0-185 0 0,0 0-159 0 0,0 0-109 0 0,0 0-86 0 0,0 0-78 0 0,-28 13-75 0 0,-85 38-41 0 0,64-15 23 0 0,45-28-148 0 0,0-3-23 0 0,0-1 0 0 0,1 1 0 0 0,0 0 0 0 0,0 0 0 0 0,0 0 0 0 0,1 1 0 0 0,-1-1-1 0 0,1 1 1 0 0,1-1 0 0 0,-1 1 0 0 0,1 0 0 0 0,0-1 0 0 0,0 1 0 0 0,1 0 0 0 0,-1 0 0 0 0,1 0 0 0 0,0 0-1 0 0,1-1 1 0 0,0 1 0 0 0,0 0 0 0 0,0 0 0 0 0,0-1 0 0 0,1 1 0 0 0,0 0 0 0 0,0-1 0 0 0,1 0 0 0 0,0 1-1 0 0,0-1 1 0 0,0 0 0 0 0,0-1 0 0 0,1 1 0 0 0,-1 0 0 0 0,1-1 0 0 0,0 0 0 0 0,1 0 0 0 0,-1 0 0 0 0,5 3-5 0 0,7-1 51 0 0,0-1 1 0 0,0 0 0 0 0,0-1 0 0 0,1-1 0 0 0,-1 0 0 0 0,1-1 0 0 0,0-1 0 0 0,-1-1 0 0 0,1 0 0 0 0,0-1-1 0 0,2-1-51 0 0,-5-1 119 0 0,0-1-1 0 0,0 0 1 0 0,-1-1-1 0 0,1 0 1 0 0,-1-1-1 0 0,0-1 1 0 0,-1 0-1 0 0,1-1 0 0 0,-1 0 1 0 0,-1-1-1 0 0,0 0 1 0 0,0-1-1 0 0,-1 0 1 0 0,0-1-1 0 0,0 0 1 0 0,0-3-119 0 0,20-16 198 0 0,-27 28-185 0 0,0 0 1 0 0,0 0-1 0 0,-1-1 1 0 0,1 1-1 0 0,0-1 0 0 0,-1 1 1 0 0,0-1-1 0 0,0 0 0 0 0,1 0 1 0 0,-2 0-1 0 0,1 0 0 0 0,0 0 1 0 0,-1-1-1 0 0,1 1 0 0 0,-1 0 1 0 0,0-1-1 0 0,0 1 0 0 0,0-1 1 0 0,-1 1-1 0 0,1-1 0 0 0,-1 1 1 0 0,0-1-1 0 0,0 0 0 0 0,0 1 1 0 0,0-1-1 0 0,-1 1 0 0 0,1-1 1 0 0,-1 1-1 0 0,0-1 0 0 0,0 1 1 0 0,-1-1-1 0 0,1 1 0 0 0,0 0 1 0 0,-1 0-1 0 0,0 0 0 0 0,0 0 1 0 0,0 0-1 0 0,0 0 0 0 0,0 0 1 0 0,-1 0-1 0 0,0 0-13 0 0,-6-1-87 0 0,0 1 0 0 0,0-1 0 0 0,0 1 0 0 0,0 1 0 0 0,-1 0 0 0 0,1 0 0 0 0,-1 1 0 0 0,1 0 0 0 0,-1 1 0 0 0,0 0 0 0 0,1 0 0 0 0,-1 1 0 0 0,0 0 87 0 0,-76 19-6420 0 0,67-13-4241 0 0</inkml:trace>
  <inkml:trace contextRef="#ctx0" brushRef="#br0" timeOffset="800.754">1335 475 6289 0 0,'0'0'2892'0'0,"0"0"-432"0"0,0 0-86 0 0,0 0-43 0 0,0 0-228 0 0,0 0-481 0 0,0 0-483 0 0,0 0-328 0 0,0 0-237 0 0,0 0-157 0 0,0 0-112 0 0,0 0-90 0 0,-9-4-50 0 0,-31-11 6 0 0,36 15-138 0 0,0-1 1 0 0,0 1 0 0 0,0 0 0 0 0,0 1-1 0 0,0-1 1 0 0,0 1 0 0 0,0-1-1 0 0,0 1 1 0 0,0 0 0 0 0,1 1-1 0 0,-1-1 1 0 0,0 1 0 0 0,1-1-1 0 0,-1 1 1 0 0,1 0 0 0 0,-1 1-1 0 0,1-1 1 0 0,-3 3-34 0 0,-11 6 178 0 0,13-10-166 0 0,0 1 0 0 0,1 0 0 0 0,-1 0-1 0 0,1 0 1 0 0,-1 0 0 0 0,1 1 0 0 0,0-1 0 0 0,0 1 0 0 0,0 0 0 0 0,0 0-1 0 0,0 0 1 0 0,0 0 0 0 0,1 0 0 0 0,0 1 0 0 0,0-1 0 0 0,0 1 0 0 0,0 0-1 0 0,0-1 1 0 0,1 1 0 0 0,-1 0 0 0 0,1 0 0 0 0,0 0 0 0 0,0 0 0 0 0,1 0 0 0 0,-1 0-1 0 0,1 0 1 0 0,0 0 0 0 0,0 0 0 0 0,1 4-12 0 0,3 0 27 0 0,1-1 0 0 0,0 0 1 0 0,1 0-1 0 0,-1 0 0 0 0,2-1 0 0 0,-1 0 1 0 0,0 0-1 0 0,1 0 0 0 0,0-1 0 0 0,1 0 1 0 0,-1 0-1 0 0,1-1 0 0 0,0 0 0 0 0,5 2-27 0 0,-7-4 55 0 0,-1 0-1 0 0,1 1 1 0 0,-1-1-1 0 0,0 1 1 0 0,0 0-1 0 0,0 1 1 0 0,-1-1-1 0 0,1 1 1 0 0,-1 0-1 0 0,0 0 1 0 0,0 0-1 0 0,0 1 1 0 0,0 0-1 0 0,-1-1 1 0 0,0 1-1 0 0,0 0 1 0 0,0 1-1 0 0,-1-1 1 0 0,0 0-1 0 0,0 1 1 0 0,0-1-1 0 0,0 1 0 0 0,-1 0 1 0 0,0 0-1 0 0,0-1 1 0 0,-1 1-1 0 0,1 2-54 0 0,-3-1 55 0 0,0 0 0 0 0,-1 0 0 0 0,1-1 0 0 0,-1 1 0 0 0,0-1 0 0 0,-1 0 0 0 0,1 0 0 0 0,-1 0 0 0 0,-1 0-1 0 0,1-1 1 0 0,-1 0 0 0 0,0 0 0 0 0,0 0 0 0 0,0 0 0 0 0,-1-1 0 0 0,1 0 0 0 0,-1 0 0 0 0,0 0 0 0 0,-1-1-1 0 0,1 0 1 0 0,0 0 0 0 0,-1 0 0 0 0,0-1 0 0 0,0 0 0 0 0,1 0 0 0 0,-1-1 0 0 0,0 0 0 0 0,0 0 0 0 0,-2-1-55 0 0,-9 5 32 0 0,-70 0-727 0 0,56-17-868 0 0,21 3-2825 0 0,4 3-2134 0 0,3 2-5686 0 0</inkml:trace>
  <inkml:trace contextRef="#ctx0" brushRef="#br0" timeOffset="1235.129">1879 451 14947 0 0,'0'0'2066'0'0,"0"0"-528"0"0,0 0-235 0 0,0 0-134 0 0,0 0-149 0 0,0 0-242 0 0,0 0-293 0 0,0 0-175 0 0,0 0-77 0 0,0 0 8 0 0,0 0 25 0 0,0 0 1 0 0,0 0-7 0 0,-34 23-51 0 0,-101 71-54 0 0,63-26 17 0 0,63-56-174 0 0,0-1 1 0 0,0 1 0 0 0,1 0-1 0 0,1 1 1 0 0,0 0-1 0 0,1 0 1 0 0,0 1 0 0 0,1-1-1 0 0,0 1 1 0 0,1 1-1 0 0,1-1 1 0 0,1 0 0 0 0,0 1-1 0 0,0-1 1 0 0,1 1-1 0 0,1 0 1 0 0,1-1-1 0 0,0 1 1 0 0,2 5 1 0 0,-1-14 3 0 0,1 0 1 0 0,0 0-1 0 0,0 0 0 0 0,0-1 0 0 0,1 1 1 0 0,0-1-1 0 0,0 0 0 0 0,0 0 0 0 0,1 0 1 0 0,0-1-1 0 0,0 1 0 0 0,0-1 0 0 0,0 0 1 0 0,1-1-1 0 0,-1 1 0 0 0,1-1 0 0 0,0 0 1 0 0,0-1-1 0 0,0 1 0 0 0,0-1 1 0 0,1-1-1 0 0,1 1-3 0 0,148 14 743 0 0,-145-16-619 0 0,1-1 0 0 0,0 0-1 0 0,0-1 1 0 0,-1 0 0 0 0,1 0 0 0 0,-1-2-1 0 0,0 1 1 0 0,0-1 0 0 0,0-1 0 0 0,0 0 0 0 0,-1-1-1 0 0,0 0 1 0 0,0 0 0 0 0,0-1 0 0 0,-1 0 0 0 0,0-1-1 0 0,0 0 1 0 0,-1 0 0 0 0,0-1 0 0 0,0 0-1 0 0,-1-1 1 0 0,-1 0 0 0 0,1 0 0 0 0,-2 0 0 0 0,1 0-1 0 0,-1-1 1 0 0,-1 0 0 0 0,2-7-124 0 0,-4 7-6 0 0,0 0 0 0 0,0 0 0 0 0,-2-1 0 0 0,1 1 1 0 0,-1 0-1 0 0,-1-1 0 0 0,0 1 0 0 0,-1 0 0 0 0,0 0 0 0 0,0 0 0 0 0,-1 0 0 0 0,-1 0 1 0 0,0 0-1 0 0,0 1 0 0 0,-1-1 0 0 0,0 1 0 0 0,-1 1 0 0 0,0-1 0 0 0,-1 1 0 0 0,0 0 1 0 0,0 0-1 0 0,-1 1 0 0 0,0 0 0 0 0,-1 0 0 0 0,1 1 0 0 0,-1 0 0 0 0,-5-2 6 0 0,3 3-202 0 0,0 1-1 0 0,-1 0 1 0 0,0 1-1 0 0,0 0 0 0 0,0 0 1 0 0,0 1-1 0 0,0 1 1 0 0,-1 0-1 0 0,1 1 0 0 0,-1 0 1 0 0,1 1-1 0 0,-3 1 203 0 0,-40 4-3925 0 0,2 6-4282 0 0,32-7-3903 0 0</inkml:trace>
  <inkml:trace contextRef="#ctx0" brushRef="#br0" timeOffset="1550.261">1484 748 7554 0 0,'0'0'3814'0'0,"0"0"-764"0"0,0 0-344 0 0,0 0-446 0 0,0 0-451 0 0,0 0-361 0 0,0 0-272 0 0,0 0-212 0 0,0 0-157 0 0,32-2-143 0 0,101-10-110 0 0,-21-12 525 0 0,53-26-206 0 0,-164 49-870 0 0,1 0 0 0 0,-1 0 1 0 0,1 1-1 0 0,-1-1 0 0 0,1 1 0 0 0,-1-1 0 0 0,1 1 0 0 0,0 0 0 0 0,-1-1 0 0 0,1 1 1 0 0,0 0-1 0 0,-1 0 0 0 0,1 0 0 0 0,-1 0 0 0 0,1 1 0 0 0,0-1 0 0 0,-1 0 1 0 0,1 1-1 0 0,-1-1 0 0 0,1 1 0 0 0,-1-1 0 0 0,1 1 0 0 0,-1 0 0 0 0,1 0 1 0 0,-1 0-1 0 0,0-1 0 0 0,0 1 0 0 0,1 0 0 0 0,-1 1 0 0 0,0-1 0 0 0,0 0 0 0 0,0 0 1 0 0,0 0-1 0 0,0 1 0 0 0,0-1 0 0 0,0 1 0 0 0,-1-1 0 0 0,1 0 0 0 0,0 1 1 0 0,-1-1-4 0 0,3 3-3 0 0,0 0 0 0 0,0 0 0 0 0,0-1 0 0 0,0 0 0 0 0,0 1 0 0 0,1-1 0 0 0,-1 0 0 0 0,1-1 0 0 0,0 1 0 0 0,0-1 0 0 0,0 1 0 0 0,0-1 0 0 0,0-1 0 0 0,0 1 0 0 0,1 0 0 0 0,-1-1 0 0 0,1 0 0 0 0,-1 0 0 0 0,1 0 0 0 0,-1-1 0 0 0,1 0 0 0 0,0 1 0 0 0,-1-2 0 0 0,1 1 0 0 0,-1 0 0 0 0,1-1 0 0 0,0 0 0 0 0,1-1 2 0 0,29-15-1474 0 0,-23 8-4623 0 0,-8 5-5982 0 0</inkml:trace>
  <inkml:trace contextRef="#ctx0" brushRef="#br0" timeOffset="2532.541">2033 62 7106 0 0,'0'0'2817'0'0,"0"0"-1280"0"0,0 0-305 0 0,0 0 187 0 0,0 0 141 0 0,0 0-73 0 0,0 0-264 0 0,0 0-240 0 0,0 0-180 0 0,0 0-84 0 0,0 0-23 0 0,0 0-65 0 0,25-5-58 0 0,83-19-62 0 0,104-5 1749 0 0,-160 26-1470 0 0,-32 48-482 0 0,31 161 169 0 0,-26 108-158 0 0,-6-82-180 0 0,-23 64 133 0 0,-26-199 457 0 0,29-97-679 0 0,0 2 14 0 0,-1-1 0 0 0,1 1-1 0 0,-1-1 1 0 0,0 0 0 0 0,0 0 0 0 0,0 1 0 0 0,0-1 0 0 0,0-1 0 0 0,0 1 0 0 0,0 0 0 0 0,0 0 0 0 0,0-1-1 0 0,0 1 1 0 0,0-1 0 0 0,0 0 0 0 0,-1 0 0 0 0,1 1 0 0 0,0-1 0 0 0,0-1 0 0 0,0 1 0 0 0,0 0 0 0 0,-1 0-1 0 0,1-1 1 0 0,0 1 0 0 0,-1-2-64 0 0,-7 2 111 0 0,-202 27-124 0 0,82-4-1732 0 0,129-23-295 0 0,1-1-3756 0 0,0-2-6997 0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69 347 16171 0 0,'0'0'961'0'0,"0"0"-384"0"0,0 0-29 0 0,0 0 284 0 0,0 0 223 0 0,0 0 58 0 0,0 0-155 0 0,0 0-276 0 0,0 0-213 0 0,0 0-91 0 0,0 0 4 0 0,0 0 47 0 0,0 0 29 0 0,1 7-4 0 0,-11 72 810 0 0,-36 89-301 0 0,45-175-7112 0 0,3-7-1041 0 0,0 9-4276 0 0</inkml:trace>
  <inkml:trace contextRef="#ctx0" brushRef="#br0" timeOffset="243.843">54 0 12931 0 0,'0'0'2495'0'0,"0"0"-976"0"0,0 0-409 0 0,0 0-56 0 0,0 0 11 0 0,0 0-132 0 0,0 0-267 0 0,0 0-278 0 0,0 0-216 0 0,0 0-140 0 0,0 0-64 0 0,0 0-50 0 0,-9 3-64 0 0,-26 9-125 0 0,35-11 215 0 0,-1-1-1 0 0,0 1 1 0 0,0 0 0 0 0,1-1-1 0 0,-1 1 1 0 0,0 0 0 0 0,1-1 0 0 0,-1 1-1 0 0,1 0 1 0 0,-1 0 0 0 0,1 0-1 0 0,0-1 1 0 0,-1 1 0 0 0,1 0-1 0 0,0 0 1 0 0,-1 0 0 0 0,1 0-1 0 0,0 0 1 0 0,0 0 0 0 0,0 0 0 0 0,0 0-1 0 0,0 0 1 0 0,0-1 0 0 0,0 1-1 0 0,0 0 1 0 0,0 0 0 0 0,0 0-1 0 0,1 0 1 0 0,-1 0 0 0 0,0 0-1 0 0,1 0 1 0 0,-1 0 0 0 0,0-1 0 0 0,1 1-1 0 0,-1 0 1 0 0,1 0 56 0 0,4 9-3137 0 0,-1-4-3380 0 0,1 2-3636 0 0</inkml:trace>
  <inkml:trace contextRef="#ctx0" brushRef="#br0" timeOffset="753.778">225 567 9994 0 0,'0'0'639'0'0,"0"0"124"0"0,0 0 316 0 0,0 0 240 0 0,0 0 65 0 0,0 0-150 0 0,0 0-182 0 0,0 0-119 0 0,0 0-47 0 0,0 0-11 0 0,0 0-7 0 0,0 0-71 0 0,0 0-142 0 0,8-5-109 0 0,47-56 548 0 0,80-188 627 0 0,-81 186-1688 0 0,-51 61-61 0 0,1 3-656 0 0,-5 8 704 0 0,2 187-65 0 0,-2-191 52 0 0,1 0 1 0 0,0-1 0 0 0,1 1 0 0 0,-1 0-1 0 0,1 0 1 0 0,0 0 0 0 0,0-1 0 0 0,0 1-1 0 0,1 0 1 0 0,0-1 0 0 0,0 1 0 0 0,0-1-1 0 0,0 0 1 0 0,1 1 0 0 0,-1-1-1 0 0,1 0 1 0 0,0-1 0 0 0,1 1 0 0 0,-1 0-1 0 0,1-1 1 0 0,-1 0 0 0 0,1 0 0 0 0,0 0-1 0 0,0 0 1 0 0,0-1 0 0 0,0 1 0 0 0,1-1-1 0 0,-1 0 1 0 0,1-1 0 0 0,0 1-8 0 0,3-4 83 0 0,-1-1 0 0 0,1 0 1 0 0,0 0-1 0 0,-1-1 0 0 0,1 0 0 0 0,-1 0 1 0 0,0 0-1 0 0,0-1 0 0 0,-1 0 0 0 0,0-1 1 0 0,0 1-1 0 0,0-1 0 0 0,0-1 0 0 0,-1 1 1 0 0,0-1-1 0 0,0 0 0 0 0,-1 0-83 0 0,4-2 120 0 0,18-24 149 0 0,-2-1-1 0 0,-1-1 1 0 0,-1-1 0 0 0,-3-1 0 0 0,14-34-269 0 0,-22-5-500 0 0,-11 75 92 0 0,0 1-246 0 0,-4 20-6589 0 0,4-14 1135 0 0,0-6 5624 0 0,0 9-11957 0 0</inkml:trace>
  <inkml:trace contextRef="#ctx0" brushRef="#br0" timeOffset="1220.247">1398 120 7794 0 0,'0'0'3180'0'0,"0"0"-1161"0"0,0 0-529 0 0,0 0-159 0 0,0 0-59 0 0,0 0-99 0 0,0 0-208 0 0,0 0-187 0 0,0 0-190 0 0,0 0-132 0 0,0 0-52 0 0,0 0-27 0 0,0 0-43 0 0,-25 13-28 0 0,-80 41-12 0 0,47-2 250 0 0,50-43-470 0 0,1-1 0 0 0,0 1 0 0 0,1 1-1 0 0,0-1 1 0 0,1 1 0 0 0,-1 0 0 0 0,2 1 0 0 0,0-1 0 0 0,0 1-1 0 0,1-1 1 0 0,0 1 0 0 0,1 0 0 0 0,0 1 0 0 0,1-1 0 0 0,0 0-1 0 0,1 0 1 0 0,0 0 0 0 0,0 1 0 0 0,2 3-74 0 0,1-9 64 0 0,1-1 0 0 0,-1 0-1 0 0,1 0 1 0 0,0-1 0 0 0,0 1 0 0 0,0-1-1 0 0,1 0 1 0 0,0 0 0 0 0,0 0 0 0 0,0 0 0 0 0,0-1-1 0 0,0 0 1 0 0,1 0 0 0 0,-1-1 0 0 0,1 1 0 0 0,0-1-1 0 0,0 0 1 0 0,0-1 0 0 0,0 0 0 0 0,0 0 0 0 0,0 0-1 0 0,0 0 1 0 0,0-1 0 0 0,3 0-64 0 0,10-1 101 0 0,-1 0 1 0 0,1-1-1 0 0,-1 0 1 0 0,1-2-1 0 0,-1 0 1 0 0,0-1-1 0 0,-1-1 0 0 0,1-1 1 0 0,-1 0-1 0 0,0-1 1 0 0,-1-1-1 0 0,0-1 1 0 0,-1 0-1 0 0,1-1 1 0 0,-2-1-1 0 0,0 0 0 0 0,0-1 1 0 0,-1 0-1 0 0,-1-1 1 0 0,0-1-1 0 0,-1 0 1 0 0,-1 0-1 0 0,0-1 1 0 0,-1 0-1 0 0,-1-1 0 0 0,0 0 1 0 0,-1 0-1 0 0,-1-1 1 0 0,-1 0-1 0 0,1-6-101 0 0,-4 18-25 0 0,0 1 0 0 0,0 0 0 0 0,-1-1 0 0 0,1 1 0 0 0,-2-1 0 0 0,1 0-1 0 0,0 1 1 0 0,-1-1 0 0 0,0 0 0 0 0,0 1 0 0 0,-1-1 0 0 0,0 0 0 0 0,0 1 0 0 0,0-1-1 0 0,-1 1 1 0 0,1-1 0 0 0,-1 1 0 0 0,0 0 0 0 0,-1-1 0 0 0,0 1 0 0 0,1 0 0 0 0,-1 1-1 0 0,-1-1 1 0 0,1 1 0 0 0,-1-1 0 0 0,0 1 0 0 0,0 0 0 0 0,0 0 0 0 0,0 1 0 0 0,-1-1-1 0 0,-4-2 26 0 0,1 3-218 0 0,1 0 0 0 0,-1 1 0 0 0,0 0 0 0 0,0 1 0 0 0,0-1 0 0 0,0 1-1 0 0,0 1 1 0 0,0 0 0 0 0,0 0 0 0 0,0 0 0 0 0,0 1 0 0 0,0 0-1 0 0,0 1 1 0 0,0 0 0 0 0,0 0 0 0 0,-6 3 218 0 0,-71 33-9346 0 0,63-26-2344 0 0</inkml:trace>
  <inkml:trace contextRef="#ctx0" brushRef="#br0" timeOffset="1583.551">1057 409 11434 0 0,'0'0'1970'0'0,"0"0"-504"0"0,0 0-102 0 0,0 0 79 0 0,0 0 63 0 0,0 0-117 0 0,0 0-252 0 0,0 0-240 0 0,0 0-181 0 0,0 0-120 0 0,0 0-89 0 0,0 0-75 0 0,0 0-72 0 0,26-17-68 0 0,81-54-46 0 0,11 13 597 0 0,-28 42-731 0 0,-42 55 8 0 0,-27-28-97 0 0,61 16 906 0 0,-64-27-988 0 0,37 0 888 0 0,-18 0-4236 0 0,-30 2-3829 0 0,-5-1 3730 0 0,2 0-9041 0 0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3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27 255 6185 0 0,'0'0'3893'0'0,"0"0"-1318"0"0,0 0-660 0 0,0 0-150 0 0,0 0-126 0 0,0 0-160 0 0,0 0-235 0 0,0 0-254 0 0,0 0-197 0 0,0 0-143 0 0,0 0-120 0 0,0 0-71 0 0,0 0-48 0 0,-4 2-35 0 0,-14 6-33 0 0,13-6-37 0 0,5-2-32 0 0,22 4 1297 0 0,115 12 466 0 0,-67-14-1671 0 0,134 6 341 0 0,-203-8-671 0 0,-19-12-1600 0 0,8 7-1899 0 0,3 0-4117 0 0,5 4-4628 0 0</inkml:trace>
  <inkml:trace contextRef="#ctx0" brushRef="#br0" timeOffset="3323.723">243 1 0 0 0,'0'0'503'0'0,"0"0"496"0"0,0 0 374 0 0,0 0 300 0 0,0 0 244 0 0,5 0 128 0 0,10 0-848 0 0,-10 0 3061 0 0,1 0 4291 0 0,-6 31-6336 0 0,-2 208 199 0 0,-8-36-1697 0 0,3-122-476 0 0,0-63-458 0 0,4-22-2835 0 0,0-5-4206 0 0,2 5-4707 0 0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38.2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5433 0 0,'0'0'2167'0'0,"0"0"-297"0"0,0 0-95 0 0,0 0-56 0 0,0 0-185 0 0,0 0-314 0 0,0 0-320 0 0,0 0-278 0 0,0 0-169 0 0,0 0-55 0 0,0 0-13 0 0,0 0 2 0 0,0 0 11 0 0,0 0 11 0 0,6 2 5061 0 0,8 3-4178 0 0,123-1 415 0 0,91 0-728 0 0,-132 4-561 0 0,-17-24-112 0 0,-65 12-262 0 0,-14 4-38 0 0,0 0-5 0 0,0 0 16 0 0,0 0-25 0 0,0 0-2 0 0,0 0 16 0 0,0 0-10 0 0,0 0-5 0 0,0 0-7 0 0,0 0 0 0 0,0 0 21 0 0,0 0-11 0 0,0 0-17 0 0,0 0-9 0 0,0 0-3 0 0,0 0 9 0 0,0 0-22 0 0,0 0-3 0 0,-9 0-1997 0 0,6 0-1785 0 0,1 0-4430 0 0,1 0-3525 0 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38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1336 0 0,'0'0'2608'0'0,"0"0"-712"0"0,0 0-158 0 0,0 0 99 0 0,0 0 24 0 0,0 0-128 0 0,0 0-236 0 0,0 0-273 0 0,0 0-208 0 0,0 0-153 0 0,0 0-109 0 0,0 0-64 0 0,3 9 6605 0 0,-2-6-6971 0 0,134 4 1525 0 0,275-18-1721 0 0,-411 8-2320 0 0,0-1-3898 0 0,1 3-5995 0 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41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531 140 1248 0 0,'0'0'1366'0'0,"0"0"121"0"0,0 0 184 0 0,0 0 117 0 0,0 0 21 0 0,0 0-142 0 0,0 0-247 0 0,0 0-216 0 0,0 0-173 0 0,0 0-108 0 0,0 0-81 0 0,0 0-60 0 0,0 0-12 0 0,1-4-54 0 0,4-22 543 0 0,-42 22 2079 0 0,28 5-3251 0 0,0 0-1 0 0,0 2 1 0 0,0-1-1 0 0,0 1 1 0 0,1 0-1 0 0,-1 0 1 0 0,1 1-1 0 0,0 1 1 0 0,0-1-1 0 0,1 1 1 0 0,-1 0-1 0 0,1 1 1 0 0,0 0-1 0 0,0 0 1 0 0,1 1 0 0 0,-4 5-87 0 0,-4 0 90 0 0,5 0-21 0 0,0-1-1 0 0,0 1 1 0 0,1 1-1 0 0,1 0 1 0 0,0 0-1 0 0,1 0 1 0 0,0 1-1 0 0,1 0 1 0 0,1 0-1 0 0,-2 7-68 0 0,1 4 63 0 0,1-1-1 0 0,1 0 0 0 0,1 1 0 0 0,2-1 0 0 0,0 1 0 0 0,1-1 0 0 0,2 2-62 0 0,-2-16 30 0 0,0-1-1 0 0,1 1 0 0 0,0-1 1 0 0,1 1-1 0 0,0-1 1 0 0,1 0-1 0 0,-1 0 1 0 0,2 0-1 0 0,-1-1 0 0 0,1 1 1 0 0,1-1-1 0 0,0 0 1 0 0,0-1-1 0 0,0 1 1 0 0,1-1-1 0 0,0 0 0 0 0,0-1 1 0 0,1 0-1 0 0,-1 0 1 0 0,1-1-1 0 0,5 3-29 0 0,3 0 70 0 0,0 0 0 0 0,1 0 1 0 0,0-2-1 0 0,1 0 0 0 0,-1-1 0 0 0,1-1 0 0 0,0-1 0 0 0,0 0 1 0 0,0-1-1 0 0,0-1 0 0 0,2-1-70 0 0,12 1 137 0 0,0-2 1 0 0,0-1 0 0 0,-1-1-1 0 0,1-2 1 0 0,-1-1-1 0 0,15-5-137 0 0,-15 2 100 0 0,-1-1-1 0 0,1-1 0 0 0,-2-1 1 0 0,0-2-1 0 0,-1-1 0 0 0,0-1 1 0 0,-1-2-1 0 0,-1 0 1 0 0,0-2-1 0 0,-2-1 0 0 0,0 0 1 0 0,9-13-100 0 0,-26 23 12 0 0,0 1 0 0 0,-1-1-1 0 0,-1 0 1 0 0,1-1 0 0 0,-1 1 0 0 0,-1-1 0 0 0,-1 0 0 0 0,1 0 0 0 0,-2 0 0 0 0,1-1 0 0 0,-2 1 0 0 0,0-1 0 0 0,0 1 0 0 0,-1-1 0 0 0,-1 1 0 0 0,0-1 0 0 0,-1 1 0 0 0,0 0 0 0 0,-1 0 0 0 0,0-1 0 0 0,-1 1 0 0 0,0 1 0 0 0,-1-1 0 0 0,0 1 0 0 0,-1 0 0 0 0,0 0-1 0 0,-1 0 1 0 0,0 1 0 0 0,-1 0 0 0 0,0 1 0 0 0,-9-9-12 0 0,0 3-107 0 0,0 0 1 0 0,-2 0-1 0 0,0 2 0 0 0,0 0 0 0 0,-1 2 0 0 0,0 0 0 0 0,-1 1 0 0 0,-1 1 0 0 0,1 1 0 0 0,-2 1 0 0 0,1 1 0 0 0,0 1 0 0 0,-1 1 0 0 0,0 0 1 0 0,0 2-1 0 0,0 1 0 0 0,-18 2 107 0 0,12 0-635 0 0,0 1-1 0 0,0 2 1 0 0,0 1 0 0 0,0 1 0 0 0,1 2 0 0 0,0 0 0 0 0,1 2 0 0 0,-24 12 635 0 0,4 2-3011 0 0,17-7-2739 0 0,8-4-5844 0 0</inkml:trace>
  <inkml:trace contextRef="#ctx0" brushRef="#br0" timeOffset="846.681">1 418 3449 0 0,'0'0'2836'0'0,"0"0"-865"0"0,0 0-276 0 0,0 0-1 0 0,0 0-44 0 0,0 0-169 0 0,0 0-279 0 0,0 0-274 0 0,0 0-150 0 0,0 0-13 0 0,0 0 53 0 0,0 0-1 0 0,0 0-47 0 0,6 0-78 0 0,177 11 5100 0 0,47-3-4817 0 0,501-41 141 0 0,-594 24-988 0 0,152 1 56 0 0,-289 8-239 0 0,0 0-7 0 0,0 0-2 0 0,-6 0-2486 0 0,2 0-3620 0 0,2 0-5836 0 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5.1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112 245 5281 0 0,'0'0'2526'0'0,"0"0"-678"0"0,0 0-395 0 0,0 0-62 0 0,0 0 68 0 0,0 0-112 0 0,0 0-286 0 0,0 0-339 0 0,0 0-240 0 0,0 0-48 0 0,0 0 10 0 0,1 6 56 0 0,6 9-227 0 0,-1-1 0 0 0,2 0 0 0 0,0-1 0 0 0,0 1 0 0 0,2-2 0 0 0,-1 1 0 0 0,1-1 0 0 0,1-1 0 0 0,0 0 0 0 0,1 0 0 0 0,0-1 1 0 0,1-1-1 0 0,0 0 0 0 0,0 0 0 0 0,1-2 0 0 0,0 1 0 0 0,0-2 0 0 0,1 0 0 0 0,10 2-273 0 0,-9-2 115 0 0,1-1 1 0 0,-1-1 0 0 0,1-1-1 0 0,1 0 1 0 0,-1-1 0 0 0,0-1-1 0 0,0-1 1 0 0,1 0-1 0 0,-1-1 1 0 0,0-1 0 0 0,0-1-1 0 0,0 0 1 0 0,0-1 0 0 0,0-1-1 0 0,-1 0 1 0 0,0-2-1 0 0,0 0 1 0 0,0 0 0 0 0,-1-2-1 0 0,12-7-115 0 0,-19 9 31 0 0,0 1 0 0 0,0-1 0 0 0,0 0 0 0 0,-1-1 0 0 0,0 0 0 0 0,0 0 0 0 0,-1 0 0 0 0,0-1 0 0 0,-1 0 0 0 0,0 0 0 0 0,0 0 0 0 0,-1-1 0 0 0,0 0 0 0 0,-1 0 0 0 0,0 0 0 0 0,0 0 0 0 0,-1 0 0 0 0,-1 0 0 0 0,1-1 0 0 0,-2 1 0 0 0,1-1 0 0 0,-2 1 0 0 0,1-1-1 0 0,-1 1 1 0 0,-1 0 0 0 0,0-1 0 0 0,0 1 0 0 0,-1 0 0 0 0,-1 0 0 0 0,1 0 0 0 0,-2 1 0 0 0,1-1-31 0 0,-1 2-12 0 0,0 0 1 0 0,0 1-1 0 0,-1 0 0 0 0,0 0 0 0 0,0 0 1 0 0,-1 0-1 0 0,0 1 0 0 0,0 0 0 0 0,0 1 1 0 0,-1 0-1 0 0,1 0 0 0 0,-1 0 0 0 0,-1 1 1 0 0,1 0-1 0 0,-1 1 0 0 0,1 0 0 0 0,-1 0 1 0 0,0 1-1 0 0,0 0 0 0 0,0 0 0 0 0,0 1 0 0 0,-7 0 12 0 0,7 0-15 0 0,0 1 0 0 0,0 0 0 0 0,0 0 0 0 0,0 1 0 0 0,0 0 0 0 0,0 1 0 0 0,0 0 0 0 0,0 0 0 0 0,1 1 0 0 0,-1 0 0 0 0,1 0 0 0 0,0 1 0 0 0,0 0 0 0 0,0 0 0 0 0,0 1-1 0 0,1 0 1 0 0,-4 4 15 0 0,-9 14 27 0 0,0 0 0 0 0,2 1 0 0 0,0 2-1 0 0,2-1 1 0 0,1 2 0 0 0,1 0 0 0 0,1 1-1 0 0,2 0 1 0 0,1 1 0 0 0,1 0 0 0 0,1 1-1 0 0,2-1 1 0 0,1 2 0 0 0,1-1 0 0 0,1 0-1 0 0,2 1 1 0 0,1-1 0 0 0,2 1 0 0 0,4 23-27 0 0,15 97 372 0 0,-20-136-330 0 0,3 6 14 0 0,-1 0-1 0 0,-1 1 0 0 0,-1-1 1 0 0,-1 1-1 0 0,0-1 1 0 0,-2 1-1 0 0,-1-1 0 0 0,0 0 1 0 0,-2 0-1 0 0,0 0 1 0 0,-1-1-1 0 0,-2 1 0 0 0,0-1 1 0 0,-1-1-1 0 0,-7 13-55 0 0,2-14 49 0 0,0-1-1 0 0,-1 0 1 0 0,-1-1 0 0 0,-1 0 0 0 0,0-2-1 0 0,-1 0 1 0 0,0 0 0 0 0,-1-2-1 0 0,-1-1 1 0 0,-4 2-49 0 0,-15 7 193 0 0,39-20-145 0 0,0 0-8 0 0,0 0-13 0 0,0 0-38 0 0,0 0 47 0 0,12-20-847 0 0,11-5-6269 0 0,-17 20 1358 0 0,-1 1-6794 0 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2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1 555 1272 0 0,'0'0'906'0'0,"0"0"-162"0"0,0 0 116 0 0,0 0 334 0 0,0 0 327 0 0,0 0 106 0 0,0 0-109 0 0,0 0-220 0 0,0 0-223 0 0,0 0-159 0 0,0 0-59 0 0,10 8 5799 0 0,90-9-3520 0 0,302-91-710 0 0,-318 78-2141 0 0,0 3 1 0 0,1 5 0 0 0,16 3-286 0 0,-68 8 126 0 0,-27-1-533 0 0,-23-2-1448 0 0,-31 6-4306 0 0,18 7-3902 0 0,21-7 1560 0 0</inkml:trace>
  <inkml:trace contextRef="#ctx0" brushRef="#br0" timeOffset="383.256">128 871 5313 0 0,'0'0'3765'0'0,"0"0"-1665"0"0,0 0-845 0 0,0 0-133 0 0,0 0 71 0 0,0 0 89 0 0,0 0 1 0 0,0 0-127 0 0,0 0-156 0 0,0 0-213 0 0,0 0-205 0 0,0 0-143 0 0,-7-1-91 0 0,-20-1-38 0 0,20 1-22 0 0,7 1 0 0 0,0 0-19 0 0,0 0-15 0 0,375-4 4067 0 0,-140-19-3835 0 0,-163 15-518 0 0,-76 6-4356 0 0,-6 1-5421 0 0,7 1-1915 0 0</inkml:trace>
  <inkml:trace contextRef="#ctx0" brushRef="#br0" timeOffset="1054.768">490 166 6841 0 0,'0'0'1353'0'0,"0"0"-241"0"0,0 0-88 0 0,0 0 158 0 0,0 0 215 0 0,0 0 57 0 0,0 0-26 0 0,0 0-143 0 0,0 0-172 0 0,0 0-113 0 0,0 0-126 0 0,0 0-125 0 0,0 0-94 0 0,-6-28-71 0 0,-17-82-85 0 0,17 82-48 0 0,16 60 1549 0 0,-1-18-1844 0 0,1-1 0 0 0,1 0 0 0 0,0-1-1 0 0,1 1 1 0 0,0-2 0 0 0,1 0-1 0 0,0-1 1 0 0,1 0 0 0 0,0-1 0 0 0,0 0-1 0 0,1-1 1 0 0,0-1 0 0 0,0 0-1 0 0,1-1 1 0 0,2 0-156 0 0,28 15 249 0 0,35 18-105 0 0,-2 2 0 0 0,-2 5 0 0 0,12 12-144 0 0,28 24 12 0 0,-84-44 52 0 0,-33-37-56 0 0,-87 22 1198 0 0,78-19-1202 0 0,1 2 0 0 0,0-1 0 0 0,1 1 0 0 0,-1 0 0 0 0,1 1 0 0 0,0-1 0 0 0,0 2 0 0 0,1-1 0 0 0,0 1 0 0 0,0-1 0 0 0,1 2 0 0 0,0-1 0 0 0,0 2-4 0 0,-27 36 22 0 0,6-13-22 0 0,-16 21 31 0 0,-2-1 0 0 0,-2-2-1 0 0,-3-3 1 0 0,-27 20-31 0 0,-69 36 111 0 0,108-80 13 0 0,37-24-128 0 0,0 0 0 0 0,0 0 14 0 0,0 0-28 0 0,0 0-14 0 0,-15 27-2037 0 0,1-14-2198 0 0,11-11 1631 0 0,0 2-8578 0 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2:45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549 582 0 0 0,'0'0'854'0'0,"0"0"-20"0"0,0 0 137 0 0,0 0 274 0 0,0 0 256 0 0,0 0 138 0 0,0 0 44 0 0,0 0-100 0 0,0 0-197 0 0,0 0-210 0 0,0 0-202 0 0,-15-4-164 0 0,-49-12-79 0 0,63 16-673 0 0,-1-1-1 0 0,0 1 1 0 0,0 0 0 0 0,0 0-1 0 0,1 0 1 0 0,-1 0-1 0 0,0 0 1 0 0,0 0-1 0 0,0 0 1 0 0,1 1 0 0 0,-1-1-1 0 0,0 1 1 0 0,0-1-1 0 0,1 1 1 0 0,-1 0-1 0 0,0-1 1 0 0,1 1 0 0 0,-1 0-1 0 0,1 0 1 0 0,-1 0-1 0 0,1 0 1 0 0,0 1-1 0 0,-1-1 1 0 0,1 0 0 0 0,0 1-1 0 0,0-1 1 0 0,-1 1-58 0 0,-5 6 304 0 0,-5 6-57 0 0,0 0 0 0 0,1 1 1 0 0,1 1-1 0 0,0 0 0 0 0,1 0 0 0 0,0 1 0 0 0,2 0 0 0 0,0 1 0 0 0,1 0 0 0 0,1 0 0 0 0,0 0 0 0 0,0 5-247 0 0,0 2 144 0 0,0 0-1 0 0,2 0 1 0 0,0 0 0 0 0,2 1-1 0 0,1-1 1 0 0,1 0-1 0 0,1 4-143 0 0,-1-20 26 0 0,0 0-1 0 0,1 0 1 0 0,0-1-1 0 0,0 1 1 0 0,1 0-1 0 0,0-1 1 0 0,0 1-1 0 0,1-1 1 0 0,0 0-1 0 0,0 0 1 0 0,1-1-1 0 0,0 1 1 0 0,1-1-1 0 0,-1 0 0 0 0,2 0 1 0 0,-1-1-1 0 0,0 0 1 0 0,1 0-1 0 0,0-1 1 0 0,1 1-1 0 0,3 1-25 0 0,-5-4 53 0 0,-1-1 0 0 0,1 0 0 0 0,0 0-1 0 0,0 0 1 0 0,0-1 0 0 0,0 1-1 0 0,0-1 1 0 0,0-1 0 0 0,0 1 0 0 0,0-1-1 0 0,0 0 1 0 0,0-1 0 0 0,0 1 0 0 0,0-1-1 0 0,0-1 1 0 0,0 1 0 0 0,-1-1 0 0 0,1 0-1 0 0,0 0 1 0 0,-1 0 0 0 0,1-1-1 0 0,-1 0 1 0 0,0 0 0 0 0,0 0 0 0 0,0-1-1 0 0,0 0 1 0 0,0 0 0 0 0,2-3-53 0 0,9-9 158 0 0,-1-1 1 0 0,0-1-1 0 0,-1 0 1 0 0,-1-1-1 0 0,-1 0 1 0 0,-1-1-1 0 0,0-1-158 0 0,13-24 87 0 0,-3-1-1 0 0,-1-1 1 0 0,-2-1-1 0 0,-3 0 1 0 0,-1-1 0 0 0,-3-1-1 0 0,-2 0 1 0 0,-2 0-1 0 0,-3-1 1 0 0,-1-42-87 0 0,-3 72-11 0 0,-2 0-1 0 0,0 0 1 0 0,-2 1 0 0 0,0 0 0 0 0,-1 0 0 0 0,-1 0-1 0 0,-1 0 1 0 0,-1 1 0 0 0,0 0 0 0 0,-2 0 0 0 0,0 1-1 0 0,-1 1 1 0 0,0-1 0 0 0,-2 2 0 0 0,0 0 0 0 0,-1 0 0 0 0,0 1-1 0 0,-5-2 12 0 0,14 14-8 0 0,0-1 0 0 0,0 1 0 0 0,-1 0 0 0 0,1 0 0 0 0,-1 1 0 0 0,1-1 0 0 0,-1 1 0 0 0,0 0 0 0 0,0 1 0 0 0,0 0 0 0 0,0 0 0 0 0,-1 0 0 0 0,1 1 0 0 0,0-1 0 0 0,0 1 0 0 0,0 1 0 0 0,0-1 0 0 0,-1 1 0 0 0,1 0 0 0 0,0 1 0 0 0,0 0 0 0 0,0 0 0 0 0,1 0 0 0 0,-1 0 0 0 0,0 1 0 0 0,1 0 0 0 0,0 0 0 0 0,0 0 0 0 0,0 1 0 0 0,0 0 0 0 0,0 0 0 0 0,0 0 0 0 0,1 1 0 0 0,0-1 0 0 0,-3 5 8 0 0,1 2-1 0 0,0-1 1 0 0,1 1-1 0 0,1 0 0 0 0,0 1 0 0 0,0-1 0 0 0,1 1 0 0 0,0 0 0 0 0,1 0 1 0 0,1-1-1 0 0,0 1 0 0 0,0 1 0 0 0,1-1 0 0 0,1 0 0 0 0,0 0 1 0 0,0 0-1 0 0,1-1 0 0 0,1 1 0 0 0,1 4 1 0 0,4 9 28 0 0,1-1 1 0 0,0 0-1 0 0,2-1 1 0 0,1 0-1 0 0,1 0 0 0 0,1-1 1 0 0,0-1-1 0 0,5 3-28 0 0,102 119 380 0 0,102 88-380 0 0,-205-215-136 0 0,-18-16 66 0 0,0 0-24 0 0,0 0-50 0 0,0 0-100 0 0,2-16-2052 0 0,2 3 647 0 0,0-3-1726 0 0,-2 5-2182 0 0,-1 0-5495 0 0</inkml:trace>
  <inkml:trace contextRef="#ctx0" brushRef="#br0" timeOffset="337.816">1147 575 6345 0 0,'0'0'1991'0'0,"0"0"-516"0"0,0 0-88 0 0,0 0 142 0 0,0 0-18 0 0,0 0-208 0 0,0 0-311 0 0,0 0-316 0 0,0 0-247 0 0,0 0-143 0 0,-15 32-95 0 0,-44 102-57 0 0,57-132-127 0 0,1-1 0 0 0,0 1 0 0 0,-1 0 0 0 0,1 0 1 0 0,0 0-1 0 0,0 0 0 0 0,0 0 0 0 0,0 0 0 0 0,0 0 0 0 0,1 0 0 0 0,-1 0 0 0 0,1 0 0 0 0,-1 0 0 0 0,1 0 0 0 0,0 1 0 0 0,0-1 0 0 0,0 0 0 0 0,0 0 0 0 0,0 0 0 0 0,0 1 1 0 0,1-1-1 0 0,-1 0 0 0 0,1 0 0 0 0,-1 0 0 0 0,1 0 0 0 0,0 0 0 0 0,0 0 0 0 0,0 0 0 0 0,0 0 0 0 0,0 0-7 0 0,4 4 58 0 0,-1-1 34 0 0,-1-1 1 0 0,1 1 0 0 0,0-1-1 0 0,0 0 1 0 0,1-1 0 0 0,-1 1-1 0 0,1-1 1 0 0,-1 0 0 0 0,1 0-1 0 0,0 0 1 0 0,0-1 0 0 0,1 1-1 0 0,-1-1 1 0 0,0-1 0 0 0,1 1-1 0 0,-1-1 1 0 0,1 0 0 0 0,0 0-1 0 0,-1 0 1 0 0,1-1 0 0 0,0 0-1 0 0,-1 0 1 0 0,1-1 0 0 0,0 1-1 0 0,-1-1 1 0 0,1 0 0 0 0,-1-1-1 0 0,1 1 1 0 0,-1-1 0 0 0,0 0-1 0 0,1-1 1 0 0,-1 1 0 0 0,0-1-1 0 0,-1 0 1 0 0,1 0 0 0 0,0-1-1 0 0,0 0-92 0 0,5-3 134 0 0,-1 0-1 0 0,0 0 0 0 0,-1-1 1 0 0,0 0-1 0 0,0-1 1 0 0,-1 0-1 0 0,0 0 0 0 0,0 0 1 0 0,-1-1-1 0 0,0 0 0 0 0,-1 0 1 0 0,0-1-1 0 0,-1 1 0 0 0,0-1 1 0 0,-1 0-1 0 0,0 0 0 0 0,0-1 1 0 0,-1 1-1 0 0,-1 0 1 0 0,0-1-1 0 0,0 1 0 0 0,-1-1 1 0 0,-1 1-1 0 0,-1-5-133 0 0,2 11-8 0 0,-1 1-1 0 0,-1-1 1 0 0,1 1 0 0 0,-1 0 0 0 0,1-1-1 0 0,-1 1 1 0 0,-1 0 0 0 0,1 0-1 0 0,0 0 1 0 0,-1 0 0 0 0,0 1 0 0 0,0-1-1 0 0,0 1 1 0 0,0 0 0 0 0,-1 0-1 0 0,1 0 1 0 0,-1 0 0 0 0,0 0 0 0 0,0 1-1 0 0,0-1 1 0 0,0 1 0 0 0,0 0-1 0 0,0 1 1 0 0,-1-1 0 0 0,1 1 0 0 0,0 0-1 0 0,-1 0 1 0 0,1 0 0 0 0,-1 0-1 0 0,0 1 1 0 0,1 0 0 0 0,-1 0 8 0 0,-2-1-271 0 0,1 1 0 0 0,-1 1 0 0 0,1-1 1 0 0,0 1-1 0 0,-1 0 0 0 0,1 0 0 0 0,0 1 0 0 0,0 0 0 0 0,-1 0 1 0 0,2 0-1 0 0,-1 1 0 0 0,0 0 0 0 0,0 0 0 0 0,-2 3 271 0 0,-15 14-3225 0 0,11-5-1885 0 0,4-3-6022 0 0</inkml:trace>
  <inkml:trace contextRef="#ctx0" brushRef="#br0" timeOffset="764.514">1545 641 3385 0 0,'0'0'1296'0'0,"0"0"146"0"0,0 0 259 0 0,0 0 206 0 0,0 0 15 0 0,0 0-153 0 0,0 0-210 0 0,0 0-191 0 0,0 0-181 0 0,0 0-163 0 0,35-2-127 0 0,107-8-108 0 0,-137 10-727 0 0,-1 0 1 0 0,0 0-1 0 0,0-1 1 0 0,0 1-1 0 0,0-1 1 0 0,1 0 0 0 0,-1 0-1 0 0,0-1 1 0 0,-1 1-1 0 0,1-1 1 0 0,0 0-1 0 0,0 0 1 0 0,-1 0-1 0 0,1 0 1 0 0,-1-1-1 0 0,1 1 1 0 0,2-4-63 0 0,3-2 208 0 0,-1 2-81 0 0,-1 1 1 0 0,1-1 0 0 0,-1-1 0 0 0,0 1 0 0 0,-1-1-1 0 0,1 0 1 0 0,-2-1 0 0 0,1 1 0 0 0,-1-1 0 0 0,0-1-1 0 0,0 1 1 0 0,-1 0 0 0 0,0-1 0 0 0,-1 0 0 0 0,0 0-1 0 0,0 0 1 0 0,-1-1 0 0 0,1-6-128 0 0,-2 12 3 0 0,-1 1 0 0 0,0 0 0 0 0,0-1 0 0 0,0 1 0 0 0,0 0 0 0 0,-1-1 0 0 0,1 1-1 0 0,-1 0 1 0 0,0 0 0 0 0,0-1 0 0 0,0 1 0 0 0,-1 0 0 0 0,1 0 0 0 0,-1 0 0 0 0,1 0 0 0 0,-1 1 0 0 0,0-1 0 0 0,0 0 0 0 0,0 1-1 0 0,0-1 1 0 0,-1 1 0 0 0,1 0 0 0 0,-1-1 0 0 0,1 1 0 0 0,-1 1 0 0 0,0-1 0 0 0,0 0 0 0 0,0 1 0 0 0,0-1 0 0 0,0 1 0 0 0,0 0 0 0 0,0 0-1 0 0,-1 0 1 0 0,1 0 0 0 0,0 1 0 0 0,0-1 0 0 0,-3 1-3 0 0,-1 0-34 0 0,0 0-1 0 0,0 0 1 0 0,0 1-1 0 0,-1 0 1 0 0,1 1-1 0 0,0-1 1 0 0,0 1-1 0 0,0 1 1 0 0,1-1-1 0 0,-1 1 1 0 0,1 0-1 0 0,-1 1 0 0 0,1 0 1 0 0,0 0-1 0 0,0 0 1 0 0,1 1-1 0 0,-1-1 1 0 0,1 1-1 0 0,0 1 1 0 0,0-1-1 0 0,1 1 1 0 0,-1-1-1 0 0,1 1 1 0 0,0 2 34 0 0,-4 4-24 0 0,2 0-1 0 0,-1 0 1 0 0,2 0 0 0 0,0 1 0 0 0,0 0 0 0 0,1 0-1 0 0,1 0 1 0 0,0 0 0 0 0,1 1 0 0 0,0-1-1 0 0,1 1 1 0 0,0 8 24 0 0,2-17-3 0 0,-1-1 0 0 0,1 1 0 0 0,0 0 0 0 0,0-1 0 0 0,1 1 0 0 0,-1-1 0 0 0,1 1 0 0 0,0-1-1 0 0,0 0 1 0 0,1 0 0 0 0,-1 0 0 0 0,1 0 0 0 0,0 0 0 0 0,0-1 0 0 0,0 1 0 0 0,0-1 0 0 0,1 0 0 0 0,-1 0 0 0 0,1 0 0 0 0,0 0-1 0 0,0 0 1 0 0,0-1 0 0 0,0 0 0 0 0,0 0 0 0 0,0 0 0 0 0,1 0 0 0 0,-1-1 0 0 0,3 1 3 0 0,4 1-37 0 0,0-1 0 0 0,0 1 0 0 0,0-2 0 0 0,1 1 0 0 0,-1-2 0 0 0,1 0 0 0 0,-1 0 0 0 0,0-1 0 0 0,1 0 0 0 0,-1-1 0 0 0,6-1 37 0 0,128-70-4141 0 0,-117 56 704 0 0,-2-1-4180 0 0,-10 5 499 0 0</inkml:trace>
  <inkml:trace contextRef="#ctx0" brushRef="#br0" timeOffset="1098.435">2467 0 9930 0 0,'0'0'2082'0'0,"0"0"-360"0"0,0 0-299 0 0,0 0-225 0 0,0 0-149 0 0,0 0-109 0 0,0 0-105 0 0,0 0-78 0 0,0 0-113 0 0,0 0-133 0 0,0 0-112 0 0,-27 35-104 0 0,-86 106-75 0 0,65-63 76 0 0,46-76-289 0 0,0 1-1 0 0,1 0 1 0 0,-1-1 0 0 0,1 1 0 0 0,0 0 0 0 0,0 0 0 0 0,0-1 0 0 0,0 1 0 0 0,0 0-1 0 0,0 0 1 0 0,1 0 0 0 0,0 0 0 0 0,-1 0 0 0 0,1 0 0 0 0,0 0 0 0 0,1 1-1 0 0,-1-1 1 0 0,0 0 0 0 0,1 0 0 0 0,0 0 0 0 0,-1-1 0 0 0,1 1 0 0 0,1 0-1 0 0,-1 0 1 0 0,0 0 0 0 0,1-1 0 0 0,-1 1 0 0 0,1 0 0 0 0,0-1 0 0 0,0 0 0 0 0,0 1-1 0 0,0-1 1 0 0,0 0 0 0 0,0 0 0 0 0,0 0 0 0 0,1 0 0 0 0,-1 0 0 0 0,1-1-1 0 0,0 1 1 0 0,-1-1 0 0 0,1 0-7 0 0,161 32 551 0 0,-161-33-520 0 0,-1 1-1 0 0,1-1 1 0 0,-1 1 0 0 0,1 0 0 0 0,-1-1 0 0 0,1 1-1 0 0,-1 1 1 0 0,1-1 0 0 0,-1 0 0 0 0,0 0-1 0 0,0 1 1 0 0,0 0 0 0 0,0-1 0 0 0,0 1-1 0 0,0 0 1 0 0,0 0 0 0 0,0 0 0 0 0,-1 0-1 0 0,1 0 1 0 0,-1 0 0 0 0,1 1 0 0 0,-1-1 0 0 0,0 0-1 0 0,0 1 1 0 0,0-1 0 0 0,0 1 0 0 0,-1-1-1 0 0,1 1 1 0 0,-1-1 0 0 0,1 1 0 0 0,-1 0-1 0 0,0-1 1 0 0,0 1 0 0 0,0-1 0 0 0,0 1-1 0 0,-1 0 1 0 0,1-1 0 0 0,-1 1 0 0 0,1-1 0 0 0,-1 1-1 0 0,0-1 1 0 0,0 1 0 0 0,0-1 0 0 0,-1 1-31 0 0,-5 8 21 0 0,-1-2 0 0 0,0 1 1 0 0,0-1-1 0 0,-1 0 1 0 0,-1-1-1 0 0,1 0 0 0 0,-1 0 1 0 0,0-1-1 0 0,-1-1 1 0 0,0 0-1 0 0,0 0 0 0 0,0-1 1 0 0,-1 0-1 0 0,0-1 1 0 0,0 0-1 0 0,0-1 0 0 0,0-1 1 0 0,0 0-1 0 0,-1 0 1 0 0,1-1-1 0 0,-1-1 0 0 0,-10-1-21 0 0,-7-9-1747 0 0,13 0-5456 0 0,13 5-4291 0 0</inkml:trace>
  <inkml:trace contextRef="#ctx0" brushRef="#br0" timeOffset="1605.655">1 1606 3633 0 0,'0'0'3783'0'0,"0"0"-2581"0"0,0 0-794 0 0,0 0 139 0 0,0 0 332 0 0,0 0 354 0 0,0 0 195 0 0,0 0-34 0 0,0 0-164 0 0,0 0-167 0 0,0 0-157 0 0,0 0-97 0 0,0 0-21 0 0,22-6 7 0 0,74-20-10 0 0,165-42 2596 0 0,824-337-827 0 0,-128 16-2382 0 0,-929 378-192 0 0,52-23-178 0 0,2 5 0 0 0,0 2 0 0 0,26-1 198 0 0,-66 24-896 0 0,-46 19-1486 0 0,-5-6-1839 0 0,4-4-7294 0 0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7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108 309 0 0 0,'0'0'767'0'0,"0"0"446"0"0,0 0 418 0 0,0 0 301 0 0,0 0 159 0 0,0 0-39 0 0,0 0-208 0 0,0 0-307 0 0,0 0-278 0 0,0 0-184 0 0,0 0-91 0 0,0 0 36 0 0,-17-2 6 0 0,-73-8 2113 0 0,165-5-1603 0 0,321-24 273 0 0,-184 28-1427 0 0,-212 11-358 0 0,0 0-10 0 0,0 0 8 0 0,0 0 40 0 0,0 0 31 0 0,0 0 23 0 0,0 0 34 0 0,0 0 23 0 0,0 0 16 0 0,0 0 31 0 0,0 0 8 0 0,0 0-29 0 0,0 0 5 0 0,-4-2-150 0 0,0 0 0 0 0,0 1 0 0 0,0-2 0 0 0,0 1 0 0 0,0 0 0 0 0,1-1 0 0 0,-1 0 0 0 0,1 0 0 0 0,-1 0-1 0 0,1 0 1 0 0,0 0 0 0 0,0-1 0 0 0,1 1 0 0 0,-1-1 0 0 0,0-1-54 0 0,0 1 38 0 0,-53-58 31 0 0,9 9-7 0 0,-15-5-184 0 0,49 50-676 0 0,3 22-9162 0 0,12-5 2874 0 0,0-2-2917 0 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9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0 0 0,'0'0'439'0'0,"0"0"744"0"0,0 0 370 0 0,0 0 96 0 0,0 0-20 0 0,0 0 0 0 0,0 0-41 0 0,0 0-50 0 0,0 0 11 0 0,0 0 2 0 0,1-15-77 0 0,6-47-130 0 0,-2 47 3368 0 0,-3 24-3285 0 0,32 117 76 0 0,-4 11-925 0 0,-15-56-312 0 0,5-1 1 0 0,3-1 0 0 0,24 56-267 0 0,-30-98 34 0 0,-9-50 2375 0 0,6-28-2337 0 0,149-381 86 0 0,-152 389-203 0 0,14-53 87 0 0,-18 28 11 0 0,-5 46-45 0 0,-1 0-1837 0 0,-8 9-8499 0 0,5 3-1439 0 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20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0 370 11202 0 0,'0'0'1267'0'0,"0"0"-189"0"0,0 0 86 0 0,0 0 232 0 0,0 0 171 0 0,0 0-13 0 0,0 0-223 0 0,0 0-337 0 0,0 0-294 0 0,0 0-180 0 0,0 0-159 0 0,0 0-65 0 0,21-7 867 0 0,232-51 834 0 0,-104 38-1512 0 0,-35 13 1149 0 0,-136-32-833 0 0,-113-172-2016 0 0,129 194-613 0 0,2 8-5436 0 0,2 7-4938 0 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8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456 313 0 0 0,'0'0'1074'0'0,"0"0"385"0"0,0 0 238 0 0,0 0 208 0 0,0 0 148 0 0,0 0-7 0 0,0 0-109 0 0,0 0-229 0 0,0 0-274 0 0,0 0-183 0 0,0 0-159 0 0,6-1-193 0 0,11 1-311 0 0,-25-3 1589 0 0,2 2-1807 0 0,-4-1-134 0 0,-1 1-1 0 0,1 0 1 0 0,-1 1 0 0 0,1 0-1 0 0,-1 1 1 0 0,1-1 0 0 0,-1 2-1 0 0,1 0 1 0 0,0 0 0 0 0,0 1 0 0 0,-7 3-236 0 0,-121 37 666 0 0,71-9-368 0 0,73 16-228 0 0,2-43-53 0 0,-1 0 0 0 0,2-1 0 0 0,-1 0 0 0 0,1-1 0 0 0,0 0 0 0 0,0 0 0 0 0,0-1 0 0 0,1 0-1 0 0,-1 0 1 0 0,1-1 0 0 0,0-1 0 0 0,0 0 0 0 0,0 0 0 0 0,0-1 0 0 0,0 0 0 0 0,6-1-17 0 0,87 22 186 0 0,-102-22-180 0 0,-1 1 0 0 0,1-1 0 0 0,-1 1 0 0 0,0-1 1 0 0,1 1-1 0 0,-1 0 0 0 0,0-1 0 0 0,0 1 1 0 0,1-1-1 0 0,-1 1 0 0 0,0-1 0 0 0,0 1 1 0 0,0 0-1 0 0,0-1 0 0 0,0 1 0 0 0,0 0 1 0 0,0-1-1 0 0,0 1 0 0 0,0-1 0 0 0,0 1 1 0 0,0 0-1 0 0,0-1 0 0 0,0 1 0 0 0,0 0 1 0 0,-1-1-1 0 0,1 1 0 0 0,0-1 0 0 0,0 1 1 0 0,-1-1-1 0 0,1 1 0 0 0,0-1 0 0 0,-1 1 1 0 0,1-1-1 0 0,-1 1 0 0 0,1-1 0 0 0,-1 1 1 0 0,1-1-1 0 0,-1 1 0 0 0,1-1 0 0 0,-1 0 1 0 0,1 1-1 0 0,-1-1 0 0 0,1 0 0 0 0,-1 0 0 0 0,0 1 1 0 0,1-1-1 0 0,-1 0 0 0 0,1 0 0 0 0,-1 0 1 0 0,0 0-7 0 0,-3 3 30 0 0,-38 31 106 0 0,-1-2-1 0 0,-1-1 0 0 0,-1-3 0 0 0,-8 1-135 0 0,-50 32 103 0 0,99-60-101 0 0,1 1 0 0 0,-1 0 0 0 0,1-1 0 0 0,0 1 0 0 0,0 1 0 0 0,0-1-1 0 0,0 0 1 0 0,0 1 0 0 0,0-1 0 0 0,1 1 0 0 0,-1 0 0 0 0,1 0 0 0 0,-1 0 0 0 0,1 0-1 0 0,0 1 1 0 0,1-1 0 0 0,-1 0 0 0 0,0 1 0 0 0,1-1 0 0 0,0 1 0 0 0,0 0-1 0 0,0-1 1 0 0,0 1 0 0 0,1 0 0 0 0,-1 0 0 0 0,1 0 0 0 0,0-1 0 0 0,0 1 0 0 0,0 0-1 0 0,1 2-1 0 0,45 44 176 0 0,-31-42-119 0 0,0 0 0 0 0,1-1 0 0 0,0 0-1 0 0,1-1 1 0 0,-1-1 0 0 0,1-1 0 0 0,0 0-1 0 0,0-1 1 0 0,1-1 0 0 0,-1-1-1 0 0,0 0 1 0 0,1-1 0 0 0,7-2-57 0 0,-23 2-48 0 0,1-1 1 0 0,0 0 0 0 0,-1 0-1 0 0,1 0 1 0 0,-1 0-1 0 0,1 0 1 0 0,-1-1-1 0 0,0 1 1 0 0,1-1-1 0 0,-1 1 1 0 0,0-1-1 0 0,0 0 1 0 0,0 0-1 0 0,0 0 1 0 0,0 0 0 0 0,-1 0-1 0 0,1 0 1 0 0,-1-1-1 0 0,1 1 1 0 0,-1-1-1 0 0,0 1 1 0 0,0-1-1 0 0,0 1 1 0 0,0-1-1 0 0,0 0 1 0 0,-1 1-1 0 0,1-2 48 0 0,10-40-4332 0 0,-7 7-7287 0 0,-2 25 1122 0 0</inkml:trace>
  <inkml:trace contextRef="#ctx0" brushRef="#br0" timeOffset="403.489">280 1 10290 0 0,'0'0'2510'0'0,"0"0"-1011"0"0,0 0-540 0 0,0 0-118 0 0,0 0 106 0 0,0 0 127 0 0,0 0-29 0 0,0 0-187 0 0,0 0-173 0 0,0 0-94 0 0,0 0-16 0 0,0 0 20 0 0,0 0-12 0 0,-1 14-81 0 0,-7 108 713 0 0,19 81 412 0 0,-28 70-829 0 0,-55 181-437 0 0,44-249-605 0 0,34-194-789 0 0,1-10-4433 0 0,-5-1 3439 0 0,-2 0-9292 0 0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25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93 5697 0 0,'0'0'2005'0'0,"0"0"-200"0"0,0 0-126 0 0,0 0 12 0 0,0 0 14 0 0,0 0-41 0 0,0 0-110 0 0,0 0-133 0 0,0 0-179 0 0,0 0-206 0 0,0 0-172 0 0,0 0-189 0 0,0 0-175 0 0,-5-16-109 0 0,-19-45-53 0 0,19 45-84 0 0,5 44 618 0 0,4 680 1492 0 0,-8-643-2278 0 0,4-64-86 0 0,0-1 11 0 0,0 0 8 0 0,0 0 9 0 0,0 0-3 0 0,3-9 32 0 0,20-17-36 0 0,0 0 0 0 0,2 1-1 0 0,0 2 1 0 0,28-20-21 0 0,-51 41 0 0 0,17-14-9 0 0,0 0 0 0 0,1 1 0 0 0,1 1 1 0 0,0 1-1 0 0,1 1 0 0 0,0 0 0 0 0,1 2 0 0 0,0 1 0 0 0,0 1 0 0 0,1 1 1 0 0,0 0-1 0 0,1 2 0 0 0,-1 1 0 0 0,2 1 9 0 0,-23 3-2 0 0,-1 0 0 0 0,1 0 0 0 0,0 1 0 0 0,0-1 1 0 0,-1 1-1 0 0,1-1 0 0 0,0 1 0 0 0,-1 0 0 0 0,1 0 0 0 0,-1 0 0 0 0,1 0 0 0 0,-1 1 0 0 0,1-1 0 0 0,-1 1 1 0 0,0-1-1 0 0,0 1 0 0 0,0 0 0 0 0,0 0 0 0 0,0 0 0 0 0,0 0 0 0 0,0 0 0 0 0,-1 0 0 0 0,1 1 1 0 0,-1-1-1 0 0,1 0 0 0 0,-1 1 0 0 0,0-1 0 0 0,0 1 0 0 0,0-1 0 0 0,0 1 0 0 0,-1 0 2 0 0,8 87 23 0 0,-12-73-9 0 0,0-1 0 0 0,-2 1 0 0 0,0-1 0 0 0,0 0 0 0 0,-2 0 0 0 0,0-1 0 0 0,0 0 0 0 0,-2 0 0 0 0,1-1 0 0 0,-2-1 0 0 0,0 1 0 0 0,-1-2 1 0 0,0 1-1 0 0,-1-2 0 0 0,0 0 0 0 0,-1 0 0 0 0,-8 4-14 0 0,8-3-11 0 0,1-1 1 0 0,-2-1-1 0 0,1-1 0 0 0,-1 0 1 0 0,-1 0-1 0 0,1-2 1 0 0,-1 0-1 0 0,-1 0 0 0 0,1-2 1 0 0,-1 0-1 0 0,0-1 1 0 0,-1-1-1 0 0,1 0 0 0 0,0-1 1 0 0,-1-1-1 0 0,-11-1 11 0 0,25-1-92 0 0,0 1 0 0 0,1-1 0 0 0,-1 0-1 0 0,0 0 1 0 0,1 0 0 0 0,-1 0-1 0 0,1-1 1 0 0,0 1 0 0 0,-1-1 0 0 0,1 0-1 0 0,0 0 1 0 0,0 0 0 0 0,0 0 0 0 0,0-1-1 0 0,1 1 1 0 0,-1-1 0 0 0,1 1 0 0 0,-1-1-1 0 0,1 0 1 0 0,0 0 0 0 0,0 0 0 0 0,0-1-1 0 0,0 1 1 0 0,1 0 0 0 0,-1-1 0 0 0,1 1-1 0 0,0-1 1 0 0,0 1 0 0 0,0-1 0 0 0,1 0-1 0 0,-1-2 93 0 0,16-71-8842 0 0,-5 60 1112 0 0,-3 5-813 0 0</inkml:trace>
  <inkml:trace contextRef="#ctx0" brushRef="#br0" timeOffset="372.305">615 790 0 0 0,'0'0'2323'0'0,"0"0"266"0"0,0 0 166 0 0,0 0-54 0 0,0 0-173 0 0,37 1-289 0 0,113 3-341 0 0,-52-21 935 0 0,-86 14-2611 0 0,0 0 0 0 0,0-1 0 0 0,0 0 0 0 0,-1-1 0 0 0,0 0 1 0 0,0-1-1 0 0,-1 0 0 0 0,1-1 0 0 0,-1 0 0 0 0,0-1 0 0 0,-1 0 1 0 0,0 0-1 0 0,0-1 0 0 0,-1 0 0 0 0,0-1 0 0 0,-1 0 0 0 0,0 0 1 0 0,0 0-1 0 0,-1-1 0 0 0,-1 0 0 0 0,0 0 0 0 0,0 0 1 0 0,-1-1-1 0 0,0 0 0 0 0,-1 0 0 0 0,-1 0 0 0 0,2-9-222 0 0,-5 18 11 0 0,1 0 0 0 0,-1 1 0 0 0,0-1 1 0 0,0 1-1 0 0,0-1 0 0 0,0 1 0 0 0,0 0 0 0 0,0-1 0 0 0,-1 1 0 0 0,1 0 0 0 0,-1 0 0 0 0,1 0 0 0 0,-1 0 0 0 0,0 0 0 0 0,0 0 0 0 0,0 0 1 0 0,0 1-1 0 0,0-1 0 0 0,0 1 0 0 0,-1 0 0 0 0,1-1 0 0 0,0 1 0 0 0,-1 0 0 0 0,1 0 0 0 0,-1 0 0 0 0,1 1 0 0 0,-1-1 0 0 0,1 1 1 0 0,-1-1-1 0 0,0 1 0 0 0,-1 0-11 0 0,-85 2-73 0 0,72 4 67 0 0,0 0 1 0 0,1 2-1 0 0,0 0 0 0 0,0 0 1 0 0,1 2-1 0 0,0 0 1 0 0,1 0-1 0 0,0 1 0 0 0,0 1 1 0 0,1 1-1 0 0,1 0 0 0 0,0 0 1 0 0,1 1-1 0 0,-5 9 6 0 0,8-11-2 0 0,0 0 0 0 0,1 1 0 0 0,1 0 1 0 0,0 0-1 0 0,0 1 0 0 0,2-1 0 0 0,0 1 0 0 0,0 0 0 0 0,1 1 0 0 0,0 5 2 0 0,2-14-2 0 0,1 0 1 0 0,-1 0-1 0 0,1 0 0 0 0,1 0 0 0 0,-1 0 1 0 0,1 0-1 0 0,0 0 0 0 0,0 0 0 0 0,1 0 1 0 0,-1-1-1 0 0,1 1 0 0 0,1 0 0 0 0,-1-1 1 0 0,1 1-1 0 0,0-1 0 0 0,0 0 0 0 0,1 0 1 0 0,-1 0-1 0 0,1 0 0 0 0,0-1 1 0 0,1 0-1 0 0,-1 0 0 0 0,1 0 0 0 0,-1 0 1 0 0,6 2 1 0 0,9 4-19 0 0,0-1 0 0 0,1-1 0 0 0,0-2 0 0 0,0 1 0 0 0,1-2 0 0 0,0-1-1 0 0,0-1 1 0 0,0 0 0 0 0,0-2 0 0 0,1 0 0 0 0,13-2 19 0 0,77-5-8211 0 0,-93 3-3681 0 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23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35 995 3465 0 0,'0'0'2056'0'0,"0"0"-111"0"0,0 0-88 0 0,0 0-26 0 0,0 0-112 0 0,0 0-232 0 0,0 0-152 0 0,0 0-154 0 0,0 0-130 0 0,0 0-73 0 0,0 0-127 0 0,-5-3-100 0 0,-18-11-77 0 0,16-23 1213 0 0,10 17-1647 0 0,0 0 1 0 0,1 0 0 0 0,1 1-1 0 0,0 0 1 0 0,2 0 0 0 0,0 0-1 0 0,2 1 1 0 0,0 0 0 0 0,0 0-1 0 0,2 1 1 0 0,11-15-241 0 0,10-19 236 0 0,-20 29-177 0 0,1 0 1 0 0,0 0-1 0 0,2 2 1 0 0,1 0 0 0 0,1 0-1 0 0,0 2 1 0 0,1 0-1 0 0,1 1 1 0 0,1 1-1 0 0,0 0 1 0 0,17-8-60 0 0,-36 23-1 0 0,1-1 0 0 0,0 1 1 0 0,0-1-1 0 0,0 1 1 0 0,0 0-1 0 0,0 0 1 0 0,0 0-1 0 0,1 0 0 0 0,-1 0 1 0 0,0 1-1 0 0,0-1 1 0 0,1 1-1 0 0,-1-1 0 0 0,1 1 1 0 0,-1 0-1 0 0,0 0 1 0 0,1 0-1 0 0,-1 0 0 0 0,0 0 1 0 0,1 1-1 0 0,-1-1 1 0 0,0 1-1 0 0,1-1 0 0 0,-1 1 1 0 0,0 0-1 0 0,0 0 1 0 0,0 0-1 0 0,0 0 1 0 0,0 0-1 0 0,0 1 0 0 0,0-1 1 0 0,0 1-1 0 0,0-1 1 0 0,0 1-1 0 0,-1-1 0 0 0,1 1 1 0 0,-1 0-1 0 0,1 0 1 0 0,-1 0-1 0 0,0 0 0 0 0,0 0 1 0 0,0 0-1 0 0,0 0 1 0 0,0 0-1 0 0,0 2 1 0 0,5 18 42 0 0,-2 1 0 0 0,-1 0 0 0 0,0 0 0 0 0,-2 0 0 0 0,-1 0 0 0 0,0 1 0 0 0,-2-1-1 0 0,-1 0 1 0 0,-2 8-42 0 0,-14 92-17 0 0,15-66-10 0 0,4-56 9 0 0,0-1 19 0 0,0 0-6 0 0,0 0 31 0 0,0 0-22 0 0,0 0-5 0 0,0-5-88 0 0,65-106 105 0 0,114-146 1 0 0,-4 54-37 0 0,-172 200 21 0 0,-3 2-1 0 0,0 1 0 0 0,0-1 1 0 0,0 1-1 0 0,0-1 0 0 0,0 1 1 0 0,0-1-1 0 0,0 1 0 0 0,0-1 1 0 0,0 1-1 0 0,0-1 1 0 0,0 1-1 0 0,0-1 0 0 0,1 1 1 0 0,-1-1-1 0 0,0 1 0 0 0,0-1 1 0 0,0 1-1 0 0,1 0 0 0 0,-1-1 1 0 0,0 1-1 0 0,1-1 0 0 0,-1 1 1 0 0,0 0-1 0 0,1-1 1 0 0,-1 1-1 0 0,1 0 0 0 0,-1-1 1 0 0,1 1-1 0 0,-1 0 0 0 0,0 0 1 0 0,1-1-1 0 0,-1 1 0 0 0,1 0 1 0 0,-1 0-1 0 0,1 0 1 0 0,-1 0-1 0 0,1 0 0 0 0,-1 0 1 0 0,1 0-1 0 0,-1 0 0 0 0,1 0 1 0 0,-1 0-1 0 0,1 0 0 0 0,-1 0 1 0 0,1 0-1 0 0,-1 0 0 0 0,1 0 1 0 0,-1 0-1 0 0,1 1 1 0 0,-1-1-1 0 0,1 0 0 0 0,-1 0 1 0 0,1 0-1 0 0,-1 1 0 0 0,1-1 1 0 0,-1 0-1 0 0,0 1 0 0 0,1-1 1 0 0,-1 0-1 0 0,0 1 1 0 0,1-1-1 0 0,-1 1 0 0 0,0-1 1 0 0,1 0-1 0 0,-1 1 0 0 0,0-1 1 0 0,0 1-1 0 0,0-1 0 0 0,1 1 0 0 0,-4 28 33 0 0,0 0-1 0 0,-2 0 0 0 0,-1-1 1 0 0,-1 0-1 0 0,-9 22-32 0 0,-11 49 116 0 0,19-64-111 0 0,2 1 0 0 0,1 0 0 0 0,2-1 0 0 0,1 1 0 0 0,2 0 0 0 0,2 4-5 0 0,22-5-1195 0 0,6-31-7930 0 0,-26-4-2018 0 0</inkml:trace>
  <inkml:trace contextRef="#ctx0" brushRef="#br0" timeOffset="382.864">1154 417 14819 0 0,'0'0'1170'0'0,"0"0"-391"0"0,0 0-127 0 0,0 0 71 0 0,0 0 94 0 0,0 0 7 0 0,0 0-133 0 0,0 0-154 0 0,0 0-134 0 0,0 0-88 0 0,0 0-56 0 0,0 0-18 0 0,0 0-24 0 0,-5 29 12 0 0,-15 93 21 0 0,19-27 382 0 0,1-88-587 0 0,1 1 0 0 0,0 0 0 0 0,1-1 0 0 0,0 1 0 0 0,0-1 0 0 0,1 0 0 0 0,-1 0 0 0 0,2 0 0 0 0,-1 0 0 0 0,1 0 0 0 0,0-1 0 0 0,0 1 0 0 0,1-1-1 0 0,-1 0 1 0 0,2-1 0 0 0,-1 1 0 0 0,1-1 0 0 0,-1 0 0 0 0,1 0 0 0 0,1-1 0 0 0,-1 0 0 0 0,1 0 0 0 0,-1 0 0 0 0,1-1 0 0 0,0 0 0 0 0,0 0 0 0 0,1-1 0 0 0,-1 1 0 0 0,0-2 0 0 0,1 1-1 0 0,0-1 1 0 0,-1 0 0 0 0,6-1-45 0 0,-4 0 84 0 0,-1 0-1 0 0,1-1 1 0 0,-1 0-1 0 0,0-1 1 0 0,1 0-1 0 0,-1 0 1 0 0,0-1-1 0 0,0 0 1 0 0,0 0 0 0 0,-1-1-1 0 0,1 0 1 0 0,-1 0-1 0 0,0-1 1 0 0,0 1-1 0 0,0-2 1 0 0,1-1-84 0 0,10-11 113 0 0,-1 0 0 0 0,0-2 1 0 0,-1 0-1 0 0,-2-1 0 0 0,0 0 1 0 0,-1-1-1 0 0,-1 0 0 0 0,-1-2 1 0 0,-1 1-1 0 0,-1-1 1 0 0,-1 0-1 0 0,3-17-113 0 0,-8 28 17 0 0,-1 1 1 0 0,0-1-1 0 0,-1 0 0 0 0,0 0 1 0 0,-1 0-1 0 0,0 0 0 0 0,-1 1 1 0 0,-1-1-1 0 0,-1-5-17 0 0,3 17-33 0 0,0 0-1 0 0,-1-1 1 0 0,1 1-1 0 0,-1-1 1 0 0,1 1 0 0 0,-1 0-1 0 0,1-1 1 0 0,-1 1-1 0 0,0 0 1 0 0,0 0 0 0 0,1-1-1 0 0,-1 1 1 0 0,0 0 0 0 0,0 0-1 0 0,0 0 1 0 0,0 0-1 0 0,-1 0 1 0 0,1 0 0 0 0,0 0-1 0 0,0 1 1 0 0,0-1-1 0 0,-1 0 1 0 0,1 1 0 0 0,0-1-1 0 0,-1 1 1 0 0,1-1-1 0 0,-1 1 1 0 0,1 0 0 0 0,0-1-1 0 0,-1 1 1 0 0,1 0-1 0 0,-1 0 1 0 0,1 0 33 0 0,-28 15-8077 0 0,25-4-3693 0 0</inkml:trace>
  <inkml:trace contextRef="#ctx0" brushRef="#br0" timeOffset="1130.49">2274 374 2953 0 0,'0'0'1888'0'0,"0"0"-84"0"0,0 0 41 0 0,0 0 77 0 0,0 0-15 0 0,0 0-174 0 0,0 0-207 0 0,0 0-264 0 0,0 0-226 0 0,0 0-185 0 0,0 0-126 0 0,0 0-58 0 0,0 0-32 0 0,0-10-18 0 0,1-35-13 0 0,-2 44-538 0 0,1 0 0 0 0,0-1 0 0 0,0 1-1 0 0,-1 0 1 0 0,1-1 0 0 0,0 1 0 0 0,-1 0-1 0 0,0 0 1 0 0,1-1 0 0 0,-1 1 0 0 0,0 0-1 0 0,1 0 1 0 0,-1 0 0 0 0,0 0 0 0 0,0 0-1 0 0,0 0 1 0 0,0 0 0 0 0,0 0 0 0 0,0 1-1 0 0,0-1 1 0 0,0 0 0 0 0,0 0-1 0 0,-1 1 1 0 0,1-1 0 0 0,0 1 0 0 0,0-1-1 0 0,-1 1 1 0 0,1-1 0 0 0,0 1 0 0 0,0 0-1 0 0,-1 0 1 0 0,1 0 0 0 0,0 0 0 0 0,-1 0-1 0 0,0 0-65 0 0,-2-1 113 0 0,-10 2-44 0 0,0 0-1 0 0,0 1 1 0 0,0 0 0 0 0,1 1-1 0 0,-1 1 1 0 0,1 0-1 0 0,-1 1 1 0 0,1 0 0 0 0,1 1-1 0 0,-1 0 1 0 0,1 1 0 0 0,-11 9-69 0 0,17-13 19 0 0,-58 39 86 0 0,63-41-104 0 0,0 0 0 0 0,-1 0-1 0 0,1 0 1 0 0,0 0 0 0 0,0 0 0 0 0,0 0-1 0 0,0 0 1 0 0,0 0 0 0 0,0 1-1 0 0,0-1 1 0 0,0 0 0 0 0,0 1-1 0 0,1-1 1 0 0,-1 1 0 0 0,0-1-1 0 0,1 1 1 0 0,0-1 0 0 0,-1 1-1 0 0,1-1 1 0 0,0 1 0 0 0,-1 0-1 0 0,1-1 1 0 0,0 1 0 0 0,0-1 0 0 0,1 1-1 0 0,-1-1 1 0 0,0 1 0 0 0,0 0-1 0 0,1-1 1 0 0,-1 1 0 0 0,1-1-1 0 0,-1 1 1 0 0,1-1 0 0 0,0 1-1 0 0,-1-1 1 0 0,1 0 0 0 0,0 1-1 0 0,0-1 1 0 0,0 0 0 0 0,0 0-1 0 0,0 1 0 0 0,49 44 42 0 0,10-12 28 0 0,-52-31-54 0 0,0 0 1 0 0,0 0 0 0 0,-1 0 0 0 0,1 1 0 0 0,-1 1 0 0 0,0-1 0 0 0,0 1 0 0 0,-1 0-1 0 0,1 1 1 0 0,-1-1 0 0 0,0 1 0 0 0,-1 1 0 0 0,1-1 0 0 0,-1 1 0 0 0,0 0 0 0 0,-1 0-1 0 0,0 0 1 0 0,0 1 0 0 0,0-1 0 0 0,-1 1 0 0 0,0 0 0 0 0,-1 0 0 0 0,0 0 0 0 0,0 3-17 0 0,-1-7 33 0 0,0 0 1 0 0,-1 0 0 0 0,1 0 0 0 0,-1 0 0 0 0,0 0-1 0 0,0 0 1 0 0,-1 0 0 0 0,1 0 0 0 0,-1 0 0 0 0,0 0 0 0 0,0 0-1 0 0,0 0 1 0 0,0 0 0 0 0,-1 0 0 0 0,0-1 0 0 0,0 1-1 0 0,0 0 1 0 0,0-1 0 0 0,0 0 0 0 0,-1 1 0 0 0,1-1 0 0 0,-1 0-1 0 0,0 0 1 0 0,0-1 0 0 0,-3 3-34 0 0,-12 6 40 0 0,0 0 0 0 0,-1-1 0 0 0,-1-1 0 0 0,0-1 1 0 0,0 0-1 0 0,0-2 0 0 0,-1 0 0 0 0,0-1 0 0 0,0-2 0 0 0,0 0 0 0 0,-1-1 0 0 0,1-1 0 0 0,-1-1 0 0 0,1-1 0 0 0,-2-1-39 0 0,-69-24-267 0 0,76 1-1962 0 0,17 9-6886 0 0,3 14-2502 0 0</inkml:trace>
  <inkml:trace contextRef="#ctx0" brushRef="#br0" timeOffset="1525.93">2911 1 15875 0 0,'0'0'2078'0'0,"0"0"-900"0"0,0 0-433 0 0,0 0 9 0 0,0 0 154 0 0,0 0 72 0 0,0 0-92 0 0,0 0-224 0 0,0 0-138 0 0,0 0-29 0 0,0 0 3 0 0,0 0 2 0 0,0 0-69 0 0,1 20-73 0 0,-4 138 469 0 0,-36 265-57 0 0,13-230-783 0 0,17-174-972 0 0,8-19 715 0 0,-1-9-1498 0 0,-4-18-1660 0 0,1 9-3340 0 0,3 10-4534 0 0</inkml:trace>
  <inkml:trace contextRef="#ctx0" brushRef="#br0" timeOffset="1781.005">2497 363 12547 0 0,'0'0'2742'0'0,"0"0"-1318"0"0,0 0-667 0 0,0 0-42 0 0,0 0 200 0 0,0 0 251 0 0,0 0 115 0 0,0 0-75 0 0,0 0-166 0 0,0 0-197 0 0,0 0-158 0 0,39 3-116 0 0,123 10-85 0 0,56-14 700 0 0,-196-1-1554 0 0,59-2 873 0 0,-27 3-6339 0 0,-44 1-5801 0 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26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220 822 2873 0 0,'0'0'2539'0'0,"0"0"-485"0"0,0 0-177 0 0,0 0 14 0 0,0 0 2 0 0,0 0-177 0 0,0 0-234 0 0,0 0-234 0 0,0 0-220 0 0,0 0-176 0 0,0 0-162 0 0,0 0-110 0 0,0 0-134 0 0,-27 6-113 0 0,-82 21-58 0 0,106-27-262 0 0,1 1 0 0 0,-1-1 0 0 0,0 1 0 0 0,0 0 0 0 0,1 0 0 0 0,-1 0 0 0 0,1 1 0 0 0,-1-1 0 0 0,1 0 0 0 0,0 1 0 0 0,-1 0 0 0 0,1-1 0 0 0,0 1 0 0 0,0 0 0 0 0,0 0 0 0 0,0 0 0 0 0,1 0 0 0 0,-1 1 0 0 0,1-1 0 0 0,-1 0 0 0 0,1 1 0 0 0,0-1 0 0 0,-1 1 0 0 0,1 1-13 0 0,-3 6 42 0 0,-1 1 1 0 0,0 1-1 0 0,1 1 1 0 0,0-1 0 0 0,1 1-1 0 0,1 0 1 0 0,0-1-1 0 0,0 1 1 0 0,1 0-1 0 0,1 0 1 0 0,0 0-1 0 0,1 0 1 0 0,2 10-43 0 0,-2-17 39 0 0,0 0-1 0 0,1 1 1 0 0,0-1 0 0 0,0-1-1 0 0,0 1 1 0 0,1 0 0 0 0,-1-1-1 0 0,1 1 1 0 0,1-1 0 0 0,-1 0 0 0 0,1 0-1 0 0,0 0 1 0 0,0 0 0 0 0,0-1-1 0 0,1 1 1 0 0,0-1 0 0 0,0 0-1 0 0,0-1 1 0 0,0 1 0 0 0,0-1-1 0 0,1 0 1 0 0,-1 0 0 0 0,1-1-1 0 0,0 0 1 0 0,0 0 0 0 0,0 0-1 0 0,3 0-38 0 0,0 0 88 0 0,-1-1 0 0 0,1 0-1 0 0,1 0 1 0 0,-1-1-1 0 0,0 0 1 0 0,0-1-1 0 0,0 0 1 0 0,0 0 0 0 0,0-1-1 0 0,-1 0 1 0 0,1 0-1 0 0,0-1 1 0 0,-1-1-1 0 0,0 1 1 0 0,1-1 0 0 0,-2-1-1 0 0,1 1 1 0 0,0-1-1 0 0,-1-1 1 0 0,0 1-1 0 0,0-1 1 0 0,0 0 0 0 0,-1-1-1 0 0,0 0 1 0 0,0 0-1 0 0,-1 0 1 0 0,0-1-1 0 0,0 1 1 0 0,-1-1 0 0 0,0 0-1 0 0,0-1 1 0 0,-1 1-1 0 0,0-1 1 0 0,0 1-1 0 0,-1-1 1 0 0,0 0 0 0 0,-1 0-1 0 0,0 0 1 0 0,0-4-88 0 0,-1 3-70 0 0,0 0 0 0 0,0 0 0 0 0,-1-1 1 0 0,-1 1-1 0 0,0 0 0 0 0,0 0 0 0 0,0 0 0 0 0,-2 0 1 0 0,1 1-1 0 0,-1-1 0 0 0,0 1 0 0 0,-1 0 0 0 0,0 0 1 0 0,-1 1-1 0 0,0-1 0 0 0,0 1 0 0 0,-1 0 0 0 0,0 1 1 0 0,0-1-1 0 0,0 2 0 0 0,-1-1 0 0 0,0 1 0 0 0,-1 0 0 0 0,0 0 1 0 0,1 1-1 0 0,-2 1 0 0 0,1-1 0 0 0,0 1 0 0 0,-1 1 1 0 0,0 0-1 0 0,0 0 0 0 0,0 1 0 0 0,0 0 0 0 0,0 1 1 0 0,0 0-1 0 0,0 1 0 0 0,-1 0 0 0 0,-7 1 70 0 0,-46 31-3350 0 0,33 3-5469 0 0,23-22-2549 0 0</inkml:trace>
  <inkml:trace contextRef="#ctx0" brushRef="#br0" timeOffset="343.224">621 1146 11570 0 0,'0'0'1125'0'0,"0"0"-276"0"0,0 0 79 0 0,0 0 201 0 0,0 0 114 0 0,0 0-50 0 0,0 0-190 0 0,0 0-172 0 0,0 0-128 0 0,0 0-83 0 0,0 0-28 0 0,0 0-21 0 0,-10 18-32 0 0,-30 57-7 0 0,30-57-36 0 0,10-18-8 0 0,0 0 31 0 0,3-19 1648 0 0,14-37-1923 0 0,2 1-1 0 0,3 1 1 0 0,3 2 0 0 0,1 0 0 0 0,17-22-244 0 0,83-83 112 0 0,-126 157-137 0 0,0 0 0 0 0,0 1 0 0 0,0-1 0 0 0,0 0 0 0 0,1 0 0 0 0,-1 0 0 0 0,0 1 0 0 0,0-1 0 0 0,0 0 0 0 0,1 0 0 0 0,-1 0 0 0 0,0 0 0 0 0,0 0 1 0 0,0 0-1 0 0,1 1 0 0 0,-1-1 0 0 0,0 0 0 0 0,0 0 0 0 0,1 0 0 0 0,-1 0 0 0 0,0 0 0 0 0,0 0 0 0 0,1 0 0 0 0,-1 0 0 0 0,0 0 0 0 0,0 0 0 0 0,0 0 0 0 0,1 0 0 0 0,-1 0 0 0 0,0 0 1 0 0,0 0-1 0 0,1 0 0 0 0,-1 0 0 0 0,0-1 0 0 0,0 1 0 0 0,1 0 0 0 0,-1 0 0 0 0,0 0 0 0 0,0 0 0 0 0,0 0 0 0 0,1-1 0 0 0,-1 1 0 0 0,0 0 0 0 0,0 0 0 0 0,0 0 25 0 0,1 10-26 0 0,1 4-655 0 0,11 71-1754 0 0,-6-57-1666 0 0,2-2-3845 0 0,-5-17-3363 0 0</inkml:trace>
  <inkml:trace contextRef="#ctx0" brushRef="#br0" timeOffset="787.444">1495 113 14643 0 0,'0'0'1554'0'0,"0"0"-398"0"0,0 0-170 0 0,0 0-4 0 0,0 0 80 0 0,0 0-34 0 0,0 0-177 0 0,0 0-212 0 0,0 0-146 0 0,0 0-66 0 0,0 0 5 0 0,0 0 67 0 0,0 0 24 0 0,2 8-8 0 0,21 324 2334 0 0,-19-222-2757 0 0,-5 1-1 0 0,-5-1 0 0 0,-10 44-91 0 0,0 48 91 0 0,15-147-3826 0 0,1-63 2720 0 0,-1-17-2158 0 0,-2 9-3150 0 0,1 8-5002 0 0</inkml:trace>
  <inkml:trace contextRef="#ctx0" brushRef="#br0" timeOffset="1041.896">1058 768 10194 0 0,'0'0'3169'0'0,"0"0"-1773"0"0,0 0-570 0 0,0 0 131 0 0,0 0 153 0 0,0 0 42 0 0,0 0-86 0 0,34-8-160 0 0,106-27-123 0 0,102 4 1486 0 0,15 1-2700 0 0,-194 11-1321 0 0,-27-3-6078 0 0,-28 17-3320 0 0</inkml:trace>
  <inkml:trace contextRef="#ctx0" brushRef="#br0" timeOffset="1409.732">2089 159 10898 0 0,'0'0'5630'0'0,"0"0"-3430"0"0,0 0-1212 0 0,0 0-241 0 0,0 0-3 0 0,0 0 96 0 0,0 0-46 0 0,0 0-109 0 0,-15 34-89 0 0,-45 110-69 0 0,20-18 303 0 0,25-71-702 0 0,2 1 1 0 0,3 0 0 0 0,3 0 0 0 0,2 1-1 0 0,2 0 1 0 0,4 22-129 0 0,-2-72-1 0 0,1 0 0 0 0,0-1 0 0 0,1 1 0 0 0,-1 0 0 0 0,1-1 0 0 0,1 1 0 0 0,-1-1 0 0 0,1 1 1 0 0,0-1-1 0 0,1 0 0 0 0,-1 1 0 0 0,1-1 0 0 0,0-1 0 0 0,1 1 0 0 0,0 0 0 0 0,-1-1 0 0 0,2 0 0 0 0,-1 1 0 0 0,1-2 0 0 0,-1 1 0 0 0,1-1 0 0 0,1 1 0 0 0,-1-1 1 0 0,1-1-1 0 0,-1 1 0 0 0,1-1 0 0 0,0 0 0 0 0,0 0 0 0 0,0-1 0 0 0,6 2 1 0 0,-1-4 17 0 0,1-1 1 0 0,-1 0-1 0 0,0-1 0 0 0,0 0 1 0 0,0-1-1 0 0,0 0 0 0 0,0-1 1 0 0,-1 0-1 0 0,1-1 0 0 0,-1 0 1 0 0,0 0-1 0 0,-1-1 0 0 0,1-1 1 0 0,-1 0-1 0 0,0 0 0 0 0,-1 0 1 0 0,1-2-18 0 0,53-35 72 0 0,40-13-34 0 0,-100 58-32 0 0,0 1 0 0 0,-1-1 0 0 0,1 1-1 0 0,0 0 1 0 0,-1-1 0 0 0,1 1-1 0 0,-1 0 1 0 0,0 0 0 0 0,0 0 0 0 0,0 0-1 0 0,0 0 1 0 0,0 0 0 0 0,0 0-1 0 0,0 0 1 0 0,-1 1 0 0 0,1-1 0 0 0,-1 0-1 0 0,1 0 1 0 0,-1 1 0 0 0,0-1 0 0 0,0 0-1 0 0,0 1 1 0 0,0-1 0 0 0,0 0-1 0 0,-1 0 1 0 0,1 1 0 0 0,-1-1 0 0 0,0 0-1 0 0,1 0 1 0 0,-1 0 0 0 0,0 1-6 0 0,0 11 44 0 0,-11 124 132 0 0,12-136-218 0 0,1 0 0 0 0,0 0-1 0 0,0 1 1 0 0,0-1 0 0 0,0 0 0 0 0,0 0 0 0 0,0 0 0 0 0,0 0 0 0 0,1 0 0 0 0,-1 0-1 0 0,1 0 1 0 0,-1-1 0 0 0,1 1 0 0 0,0 0 0 0 0,0-1 0 0 0,-1 0 0 0 0,1 1 0 0 0,0-1-1 0 0,1 0 1 0 0,-1 0 0 0 0,0 0 0 0 0,0 0 0 0 0,0 0 0 0 0,0 0 0 0 0,1-1 0 0 0,-1 1-1 0 0,0-1 1 0 0,3 0 42 0 0,17-3-3318 0 0,0-9-3679 0 0,-15 5-4781 0 0</inkml:trace>
  <inkml:trace contextRef="#ctx0" brushRef="#br0" timeOffset="1685.542">2923 784 14851 0 0,'0'0'1498'0'0,"0"0"-370"0"0,0 0-68 0 0,0 0-55 0 0,0 0-123 0 0,0 0-152 0 0,0 0-253 0 0,0 0-185 0 0,0 0-108 0 0,-26 32-64 0 0,-81 103-52 0 0,71-70-10 0 0,35-55-50 0 0,0-5-8 0 0,0-1 1 0 0,0 0-1 0 0,1 1 1 0 0,-1-1-1 0 0,1 0 1 0 0,0 1-1 0 0,0-1 1 0 0,0 1-1 0 0,0-1 1 0 0,1 1-1 0 0,0-1 1 0 0,0 0-1 0 0,0 1 1 0 0,0-1-1 0 0,1 0 1 0 0,0 0-1 0 0,0 0 1 0 0,0 0-1 0 0,0 0 1 0 0,0-1-1 0 0,1 1 1 0 0,0 0-1 0 0,0-1 1 0 0,0 0-1 0 0,0 0 1 0 0,0 0-1 0 0,1 0 1 0 0,-1 0-1 0 0,4 1 0 0 0,0-1 89 0 0,0 0 0 0 0,1-1 0 0 0,-1 0 0 0 0,1 0-1 0 0,-1-1 1 0 0,1 0 0 0 0,0 0 0 0 0,-1-1 0 0 0,1 0-1 0 0,0 0 1 0 0,-1-1 0 0 0,1 0 0 0 0,0-1-1 0 0,-1 1 1 0 0,1-1 0 0 0,-1-1 0 0 0,0 1 0 0 0,0-1-1 0 0,0 0 1 0 0,0-1 0 0 0,0 0 0 0 0,-1 0 0 0 0,0 0-1 0 0,1-1 1 0 0,-2 0 0 0 0,4-3-89 0 0,-3 0 96 0 0,0 0 1 0 0,0 0-1 0 0,-1-1 1 0 0,0 1-1 0 0,0-1 1 0 0,-1 0-1 0 0,0-1 0 0 0,-1 1 1 0 0,0-1-1 0 0,-1 1 1 0 0,0-1-1 0 0,0 0 1 0 0,-1 0-1 0 0,0 0 0 0 0,-1 0 1 0 0,0 0-1 0 0,0 0 1 0 0,-1 0-1 0 0,-1 0 1 0 0,0 0-1 0 0,0 1 1 0 0,0-1-1 0 0,-4-6-96 0 0,-37-51-1746 0 0,-27 27-3444 0 0,57 39-6054 0 0</inkml:trace>
  <inkml:trace contextRef="#ctx0" brushRef="#br0" timeOffset="2326.658">3624 818 13779 0 0,'0'0'3349'0'0,"0"0"-1757"0"0,0 0-457 0 0,0 0 85 0 0,0 0-24 0 0,0 0-94 0 0,0 0-196 0 0,0 0-281 0 0,0 0-205 0 0,0 0-181 0 0,0 0-121 0 0,0 0-66 0 0,-35-9-10 0 0,-109-23-3 0 0,141 31-39 0 0,1 1 1 0 0,-1-1-1 0 0,1 0 1 0 0,-1 1 0 0 0,1 0-1 0 0,-1-1 1 0 0,1 1 0 0 0,-1 0-1 0 0,1 0 1 0 0,-1 1-1 0 0,1-1 1 0 0,-1 1 0 0 0,1-1-1 0 0,-1 1 1 0 0,1 0 0 0 0,-1-1-1 0 0,1 1 1 0 0,0 1-1 0 0,-1-1 1 0 0,1 0 0 0 0,0 0-1 0 0,0 1 1 0 0,0-1 0 0 0,0 1-1 0 0,0 0 1 0 0,0 0-1 0 0,1 0 1 0 0,-1 0 0 0 0,0 0-1 0 0,1 0 1 0 0,0 0 0 0 0,-1 0-1 0 0,1 1 0 0 0,-6 8 5 0 0,-5 2-34 0 0,2 1 0 0 0,0-1 0 0 0,0 2 0 0 0,2-1 0 0 0,-1 1 0 0 0,2 1 0 0 0,0-1 0 0 0,1 1 0 0 0,1 0 0 0 0,0 1 0 0 0,1-1 0 0 0,1 1 0 0 0,0 0 0 0 0,2 0 0 0 0,0 0 0 0 0,1 15 29 0 0,1-27 6 0 0,1 1 1 0 0,0-1-1 0 0,0 0 1 0 0,0 0 0 0 0,0 0-1 0 0,1-1 1 0 0,0 1-1 0 0,0-1 1 0 0,1 1-1 0 0,-1-1 1 0 0,1 0 0 0 0,0 0-1 0 0,0 0 1 0 0,0-1-1 0 0,0 0 1 0 0,0 0-1 0 0,1 0 1 0 0,0 0 0 0 0,0 0-1 0 0,0-1 1 0 0,0 0-1 0 0,0 0 1 0 0,0 0-1 0 0,0-1 1 0 0,0 0 0 0 0,1 0-1 0 0,-1 0 1 0 0,1-1-1 0 0,-1 1 1 0 0,1-1-1 0 0,-1-1 1 0 0,0 1 0 0 0,1-1-1 0 0,-1 0 1 0 0,0 0-1 0 0,1 0 1 0 0,-1-1-1 0 0,0 0 1 0 0,0 0-1 0 0,4-2-6 0 0,118-94 1187 0 0,-48 32-212 0 0,-78 66-974 0 0,0-1 0 0 0,0 0 0 0 0,0 0 0 0 0,0 1-1 0 0,1-1 1 0 0,-1 1 0 0 0,0-1 0 0 0,0 1 0 0 0,1-1 0 0 0,-1 1-1 0 0,0 0 1 0 0,0 0 0 0 0,1-1 0 0 0,-1 1 0 0 0,0 0 0 0 0,1 0 0 0 0,-1 0-1 0 0,0 1 1 0 0,0-1 0 0 0,1 0 0 0 0,-1 0 0 0 0,0 1 0 0 0,1-1-1 0 0,-1 1 1 0 0,0-1 0 0 0,0 1 0 0 0,0-1 0 0 0,0 1 0 0 0,0 0-1 0 0,1 0 1 0 0,-1-1 0 0 0,0 1 0 0 0,-1 0 0 0 0,1 0 0 0 0,0 0-1 0 0,0 0 1 0 0,0 0 0 0 0,0 0 0 0 0,-1 0 0 0 0,1 1 0 0 0,-1-1-1 0 0,1 0 1 0 0,-1 0 0 0 0,1 0 0 0 0,-1 1 0 0 0,1-1 0 0 0,-1 1-1 0 0,15 64 49 0 0,-15-65-47 0 0,10 376-522 0 0,-1-283 332 0 0,3 9-1 0 0,-5 0 0 0 0,-5 42 189 0 0,-3-130-5 0 0,-1 0 1 0 0,0 1-1 0 0,-1-1 0 0 0,0 0 0 0 0,-2 0 0 0 0,1-1 0 0 0,-2 0 0 0 0,0 1 0 0 0,-3 2 5 0 0,7-11 0 0 0,-1-1 0 0 0,-1 0 0 0 0,1 1 0 0 0,-1-2 0 0 0,1 1 0 0 0,-1 0 0 0 0,-1-1 0 0 0,1 0 0 0 0,-1 1 0 0 0,0-2 0 0 0,1 1 0 0 0,-2-1 0 0 0,1 1 0 0 0,0-2 0 0 0,-1 1-1 0 0,1 0 1 0 0,-1-1 0 0 0,0 0 0 0 0,0 0 0 0 0,0-1 0 0 0,0 0 0 0 0,0 0 0 0 0,0 0 0 0 0,-2-1 0 0 0,3 0 2 0 0,-1 0 1 0 0,0 0-1 0 0,0-1 0 0 0,1 0 1 0 0,-1 0-1 0 0,0 0 0 0 0,1-1 1 0 0,-1 1-1 0 0,1-1 0 0 0,0-1 1 0 0,0 1-1 0 0,0-1 0 0 0,0 0 1 0 0,0 0-1 0 0,0-1 0 0 0,1 1 1 0 0,-1-1-1 0 0,1 0 0 0 0,0 0 1 0 0,0 0-1 0 0,1-1 0 0 0,-1 1 1 0 0,1-1-1 0 0,-2-5-2 0 0,0 2 4 0 0,1 0 0 0 0,0-1 0 0 0,1 1 0 0 0,0-1 0 0 0,1 0 0 0 0,-1 0 1 0 0,2 0-1 0 0,-1 0 0 0 0,1 0 0 0 0,1 0 0 0 0,-1 0 0 0 0,2-1 0 0 0,-1 1 0 0 0,1 0 0 0 0,1 0 0 0 0,-1 0 0 0 0,2 0 0 0 0,-1 0 0 0 0,3-6-4 0 0,11-12 17 0 0,2 0 0 0 0,0 1 0 0 0,1 1 0 0 0,2 1 0 0 0,0 1 0 0 0,2 1 0 0 0,0 0 0 0 0,2 2 0 0 0,0 1 0 0 0,1 1 0 0 0,23-11-17 0 0,101-58-2293 0 0,-100 60 623 0 0,-30 15-4834 0 0,-6 4-5883 0 0</inkml:trace>
  <inkml:trace contextRef="#ctx0" brushRef="#br0" timeOffset="4634.182">4198 1019 0 0 0,'0'0'251'0'0,"0"0"223"0"0,0 0 29 0 0,0 0 48 0 0,0 0 69 0 0,0 0 92 0 0,6-7 122 0 0,3-3-504 0 0,14-19 1183 0 0,-5 10 2689 0 0,-20 21 3513 0 0,-6 4-3936 0 0,-44 47-3598 0 0,46-44-170 0 0,0 1 1 0 0,0-1-1 0 0,0 1 1 0 0,1 0-1 0 0,1 0 1 0 0,0 1-1 0 0,0 0 1 0 0,1-1-1 0 0,1 1 1 0 0,0 0-1 0 0,0 0 1 0 0,1 0-1 0 0,0 0 1 0 0,1 1-1 0 0,0-1 1 0 0,2 9-12 0 0,-1-16 15 0 0,0 0 0 0 0,0 0 0 0 0,1-1 0 0 0,-1 1 0 0 0,1 0 1 0 0,0-1-1 0 0,0 1 0 0 0,0-1 0 0 0,0 1 0 0 0,1-1 0 0 0,-1 0 1 0 0,1 0-1 0 0,0 0 0 0 0,0 0 0 0 0,0-1 0 0 0,0 1 0 0 0,1-1 1 0 0,-1 0-1 0 0,1 0 0 0 0,-1 0 0 0 0,1 0 0 0 0,0-1 0 0 0,0 0 1 0 0,0 1-1 0 0,-1-1 0 0 0,1 0 0 0 0,3 0-15 0 0,3 0 117 0 0,0 0 0 0 0,0 0 0 0 0,0 0 0 0 0,0-1 1 0 0,0-1-1 0 0,0 0 0 0 0,0 0 0 0 0,0-1 0 0 0,0 0 0 0 0,5-3-117 0 0,1 0 104 0 0,-1-1 0 0 0,0 0 0 0 0,0-1 0 0 0,-1 0-1 0 0,0-2 1 0 0,0 0 0 0 0,-1 0 0 0 0,0-1 0 0 0,-1 0 0 0 0,0-1 0 0 0,-1-1-1 0 0,0 0 1 0 0,0-1 0 0 0,-1 0 0 0 0,-1 0 0 0 0,-1-1 0 0 0,0 0 0 0 0,0 0 0 0 0,-1-1-1 0 0,-1 0 1 0 0,-1 0 0 0 0,0-1 0 0 0,-1 0 0 0 0,-1 1 0 0 0,0-1 0 0 0,-1-1 0 0 0,0-9-104 0 0,-3 19-53 0 0,-1 0 1 0 0,1 1 0 0 0,-1-1-1 0 0,-1 1 1 0 0,1 0 0 0 0,-1 0-1 0 0,0 0 1 0 0,0 0 0 0 0,-1 0-1 0 0,0 1 1 0 0,0-1 0 0 0,0 1-1 0 0,-1 0 1 0 0,1 0 0 0 0,-1 1-1 0 0,0-1 1 0 0,-1 1 0 0 0,1 0-1 0 0,-1 1 1 0 0,0-1 0 0 0,0 1-1 0 0,0 0 1 0 0,0 1 0 0 0,0 0-1 0 0,-1-1 1 0 0,1 2 0 0 0,-1-1-1 0 0,1 1 1 0 0,-1 0 0 0 0,0 0-1 0 0,1 1 1 0 0,-1 0 0 0 0,0 0-1 0 0,0 1 1 0 0,1 0-1 0 0,-1 0 1 0 0,0 0 0 0 0,1 1-1 0 0,0 0 1 0 0,-1 0 0 0 0,-4 3 52 0 0,-79 53-2643 0 0,66-33-623 0 0,2 2-3289 0 0,9-10-4741 0 0</inkml:trace>
  <inkml:trace contextRef="#ctx0" brushRef="#br0" timeOffset="5320.009">4724 1184 5377 0 0,'0'0'3900'0'0,"0"0"-1813"0"0,0 0-798 0 0,0 0-12 0 0,0 0 172 0 0,0 0 28 0 0,0 0-221 0 0,0 0-283 0 0,0 0-195 0 0,0 0-125 0 0,0 0-54 0 0,0 0-21 0 0,0 0-45 0 0,18-31-61 0 0,56-96-62 0 0,-4 12 791 0 0,9-12-273 0 0,-79 127-938 0 0,0 0-1 0 0,0 0 1 0 0,0 1-1 0 0,0-1 1 0 0,1 0-1 0 0,-1 0 1 0 0,0 1-1 0 0,0-1 1 0 0,0 0-1 0 0,0 0 1 0 0,1 1-1 0 0,-1-1 1 0 0,0 0-1 0 0,0 0 0 0 0,1 0 1 0 0,-1 0-1 0 0,0 1 1 0 0,0-1-1 0 0,1 0 1 0 0,-1 0-1 0 0,0 0 1 0 0,1 0-1 0 0,-1 0 1 0 0,0 0-1 0 0,0 0 1 0 0,1 0-1 0 0,-1 0 1 0 0,0 0-1 0 0,1 0 1 0 0,-1 0-1 0 0,0 0 0 0 0,0 0 1 0 0,1 0-1 0 0,-1 0 1 0 0,0 0-1 0 0,1 0 1 0 0,-1 0-1 0 0,0 0 1 0 0,0 0-1 0 0,1-1 11 0 0,-1 10 45 0 0,-1 27 33 0 0,0-19-69 0 0,0 0 0 0 0,1 0 1 0 0,1 0-1 0 0,1 1 0 0 0,0-1 1 0 0,1 0-1 0 0,1-1 0 0 0,0 1 1 0 0,2-1-1 0 0,0 0 0 0 0,0 0-9 0 0,-4-12 48 0 0,1 0-1 0 0,-1 0 0 0 0,1-1 1 0 0,0 1-1 0 0,0-1 0 0 0,0 0 1 0 0,0 0-1 0 0,1 0 0 0 0,-1 0 1 0 0,1 0-1 0 0,0-1 0 0 0,0 0 1 0 0,0 0-1 0 0,0 0 1 0 0,0 0-1 0 0,0 0 0 0 0,0-1 1 0 0,1 0-1 0 0,-1 0 0 0 0,0 0 1 0 0,1 0-1 0 0,-1-1 0 0 0,1 0 1 0 0,-1 0-1 0 0,1 0 0 0 0,-1 0 1 0 0,1-1-1 0 0,-1 1 0 0 0,0-1 1 0 0,1 0-1 0 0,-1-1 0 0 0,0 1 1 0 0,1-1-1 0 0,-1 0 0 0 0,0 0 1 0 0,-1 0-1 0 0,1 0 0 0 0,0-1 1 0 0,0 0-1 0 0,2-2-47 0 0,11-14 210 0 0,0 0 1 0 0,-2-1-1 0 0,0-1 0 0 0,-1 0 1 0 0,-1-1-1 0 0,-2 0 0 0 0,0-1 1 0 0,-1 0-1 0 0,-1-1 0 0 0,4-19-210 0 0,-2-53-1139 0 0,-11 96 64 0 0,0 0-896 0 0,0 0-2915 0 0,0 0-7255 0 0</inkml:trace>
  <inkml:trace contextRef="#ctx0" brushRef="#br0" timeOffset="6108.932">5786 845 14435 0 0,'0'0'1506'0'0,"0"0"-393"0"0,0 0-128 0 0,0 0 64 0 0,0 0 17 0 0,0 0-107 0 0,0 0-187 0 0,0 0-168 0 0,-33 3-180 0 0,-104 10-96 0 0,70 8 19 0 0,57-14-286 0 0,1-2-44 0 0,1 0 0 0 0,-1 1 0 0 0,1 0 0 0 0,0 0 0 0 0,1 1-1 0 0,0 0 1 0 0,0 0 0 0 0,0 1 0 0 0,1 0 0 0 0,0 0 0 0 0,1 0 0 0 0,0 1 0 0 0,0 0 0 0 0,1 0-1 0 0,0 0 1 0 0,0 1 0 0 0,1-1 0 0 0,0 1 0 0 0,1 0 0 0 0,0 0 0 0 0,0 3-17 0 0,4-9 5 0 0,0-1 0 0 0,1 1 0 0 0,-1-1 0 0 0,1 1 0 0 0,0-1 0 0 0,0 0 0 0 0,0 0 0 0 0,0 0 0 0 0,0-1 0 0 0,0 1 0 0 0,1-1 0 0 0,0 0 0 0 0,-1 0 0 0 0,1 0 0 0 0,0 0 0 0 0,0 0 0 0 0,0-1 0 0 0,0 0 0 0 0,0 0 0 0 0,0 0 0 0 0,0 0 0 0 0,0-1 0 0 0,1 0 0 0 0,-1 0 0 0 0,0 0 0 0 0,0 0 0 0 0,1 0 0 0 0,-1-1 0 0 0,0 0 0 0 0,0 0 0 0 0,0 0 0 0 0,1-1-5 0 0,-3 2 9 0 0,22-4 78 0 0,1-2 0 0 0,-1-1-1 0 0,0-1 1 0 0,-1-1 0 0 0,0-1 0 0 0,-1-1 0 0 0,1-1-1 0 0,-2-1 1 0 0,0-1 0 0 0,-1-1 0 0 0,0 0-1 0 0,-1-2 1 0 0,-1 0 0 0 0,0-1 0 0 0,-1-2-87 0 0,37-30 166 0 0,-48 45-109 0 0,-6 5-63 0 0,0 1 0 0 0,0-1 1 0 0,0 0-1 0 0,0 0 0 0 0,0 1 1 0 0,0-1-1 0 0,0 0 1 0 0,0 1-1 0 0,1-1 0 0 0,-1 0 1 0 0,0 0-1 0 0,0 1 0 0 0,0-1 1 0 0,0 0-1 0 0,0 0 1 0 0,1 1-1 0 0,-1-1 0 0 0,0 0 1 0 0,0 0-1 0 0,0 0 0 0 0,1 1 1 0 0,-1-1-1 0 0,0 0 1 0 0,0 0-1 0 0,1 0 0 0 0,-1 0 1 0 0,0 1-1 0 0,0-1 0 0 0,1 0 1 0 0,-1 0-1 0 0,0 0 1 0 0,1 0-1 0 0,-1 0 0 0 0,0 0 1 0 0,0 0-1 0 0,1 0 0 0 0,-1 0 1 0 0,0 0-1 0 0,1 0 1 0 0,-1 0-1 0 0,0 0 0 0 0,1 0 1 0 0,-1 0-1 0 0,0 0 0 0 0,0 0 1 0 0,1-1-1 0 0,-1 1 1 0 0,0 0-1 0 0,0 0 0 0 0,1 0 1 0 0,-1 0-1 0 0,0-1 1 0 0,0 1-1 0 0,1 0 0 0 0,-1 0 1 0 0,0 0-1 0 0,0-1 0 0 0,0 1 1 0 0,1 0-1 0 0,-1 0 1 0 0,0-1-1 0 0,0 1 0 0 0,0 0 1 0 0,0 0-1 0 0,0-1 6 0 0,7 38-79 0 0,-8-30 73 0 0,1 0 0 0 0,0-1 0 0 0,0 1 0 0 0,1 0 0 0 0,0-1 0 0 0,0 1 0 0 0,0 0 0 0 0,1-1-1 0 0,0 0 1 0 0,0 1 0 0 0,1-1 0 0 0,-1 0 0 0 0,1 0 0 0 0,1 0 0 0 0,-1-1 0 0 0,1 1 0 0 0,0-1-1 0 0,1 0 1 0 0,-1 0 0 0 0,1 0 0 0 0,0 0 0 0 0,0-1 0 0 0,0 0 0 0 0,1 0 0 0 0,-1 0 0 0 0,1-1-1 0 0,0 0 1 0 0,0 0 0 0 0,0 0 0 0 0,1-1 0 0 0,3 1 6 0 0,-2-3 38 0 0,1 0 1 0 0,-1 0-1 0 0,1-1 0 0 0,-1-1 0 0 0,1 1 1 0 0,-1-1-1 0 0,0-1 0 0 0,0 1 0 0 0,0-1 1 0 0,0-1-1 0 0,0 0 0 0 0,0 0 1 0 0,-1 0-1 0 0,0-1 0 0 0,0 0 0 0 0,0 0 1 0 0,-1-1-1 0 0,0 0 0 0 0,0 0 1 0 0,3-4-39 0 0,26-25 258 0 0,-1-3 1 0 0,-2-1 0 0 0,-1-1-1 0 0,14-27-258 0 0,-23 27 18 0 0,-1-2 0 0 0,-2 0 0 0 0,-2-1-1 0 0,-2 0 1 0 0,-2-1 0 0 0,-1-1 0 0 0,-3 0-1 0 0,-2-1 1 0 0,-2 0 0 0 0,-1 0 0 0 0,-3 0-1 0 0,-2 0 1 0 0,-2-7-18 0 0,3 44-10 0 0,0 0 0 0 0,-1 0 0 0 0,0 0 0 0 0,0 0-1 0 0,-1 1 1 0 0,0-1 0 0 0,-1 0 0 0 0,0 1 0 0 0,0 0 0 0 0,-1-1 0 0 0,0 1-1 0 0,0 1 1 0 0,-1-1 0 0 0,0 1 0 0 0,-4-5 10 0 0,5 10-12 0 0,1 1 1 0 0,-1-1-1 0 0,0 1 1 0 0,0 0-1 0 0,1 0 0 0 0,-1 0 1 0 0,0 1-1 0 0,0-1 1 0 0,0 1-1 0 0,0 0 0 0 0,0 0 1 0 0,0 0-1 0 0,0 1 0 0 0,0-1 1 0 0,0 1-1 0 0,0 0 1 0 0,0 0-1 0 0,0 0 0 0 0,1 1 1 0 0,-1 0-1 0 0,1-1 0 0 0,-1 1 1 0 0,1 0-1 0 0,-1 1 1 0 0,1-1-1 0 0,0 0 0 0 0,0 1 1 0 0,-2 2 11 0 0,-13 17 13 0 0,2 1 1 0 0,1 1 0 0 0,0 0 0 0 0,2 1-1 0 0,1 0 1 0 0,1 1 0 0 0,1 0 0 0 0,1 1-1 0 0,1 0 1 0 0,2 0 0 0 0,1 1-1 0 0,1 0 1 0 0,1 0 0 0 0,1 0 0 0 0,2 0-1 0 0,1 0 1 0 0,3 15-14 0 0,1 12 132 0 0,4 0 0 0 0,1-1 0 0 0,3-1 0 0 0,2 1 0 0 0,3-2 0 0 0,2-1 0 0 0,2 0 0 0 0,2-1 0 0 0,2-2 0 0 0,3 0 0 0 0,1-2 0 0 0,3-2 0 0 0,6 5-132 0 0,192 209 451 0 0,-197-209-389 0 0,-34-48-28 0 0,0-1-11 0 0,0 0 5 0 0,-10-31-487 0 0,7 15-303 0 0,-1-4-1680 0 0,3 7-4368 0 0,1 4-5769 0 0</inkml:trace>
  <inkml:trace contextRef="#ctx0" brushRef="#br0" timeOffset="19272.29">7448 129 0 0 0,'0'0'1444'0'0,"0"0"246"0"0,0 0 85 0 0,0 0 51 0 0,0 0 121 0 0,0 0 0 0 0,0 0-153 0 0,0 0-217 0 0,0 0-234 0 0,0 0-174 0 0,-3-8-121 0 0,-13-20-87 0 0,12 21-97 0 0,4 7-77 0 0,0 0-96 0 0,0 0-113 0 0,0 0-90 0 0,0 0-98 0 0,0 0-48 0 0,0 0-45 0 0,0 0-42 0 0,0 0-47 0 0,0 0-47 0 0,0 0-39 0 0,0 0-29 0 0,1 6 183 0 0,54 244 1949 0 0,-43-95-1672 0 0,-7 0 1 0 0,-9 62-554 0 0,-18-11 244 0 0,12-115-994 0 0,1-137-2970 0 0,8 26-2415 0 0,1 12-2667 0 0</inkml:trace>
  <inkml:trace contextRef="#ctx0" brushRef="#br0" timeOffset="19558.572">7067 722 9290 0 0,'0'0'2060'0'0,"0"0"-517"0"0,0 0-576 0 0,0 0-133 0 0,0 0 34 0 0,0 0-10 0 0,0 0-57 0 0,0 0 30 0 0,0 0 50 0 0,0 0 58 0 0,0 0 31 0 0,0 0-110 0 0,0 0-93 0 0,37-4-52 0 0,121-14-45 0 0,-18-15 424 0 0,184-69 130 0 0,-245 87-1124 0 0,-25 14-929 0 0,-45 24-4594 0 0,-9-21 3766 0 0,0 3-7616 0 0</inkml:trace>
  <inkml:trace contextRef="#ctx0" brushRef="#br0" timeOffset="20141.892">7953 768 256 0 0,'0'0'1754'0'0,"0"0"-54"0"0,0 0 15 0 0,0 0 8 0 0,0 0-144 0 0,0 0-199 0 0,0 0-199 0 0,0 0-213 0 0,0 0-87 0 0,0 0-15 0 0,0 0 0 0 0,0 0 12 0 0,-2 2 5830 0 0,-10 13-6378 0 0,-72 122-79 0 0,77-121-238 0 0,1 0 0 0 0,0 0 0 0 0,1 0 0 0 0,1 1 0 0 0,1-1 0 0 0,0 1 0 0 0,1 0 0 0 0,1 0 0 0 0,1 0 1 0 0,0 0-1 0 0,1 5-13 0 0,0-18 17 0 0,0 0 1 0 0,0 0-1 0 0,0 0 1 0 0,0 0-1 0 0,0 0 1 0 0,1 0-1 0 0,0 0 1 0 0,0-1-1 0 0,0 1 1 0 0,0-1-1 0 0,1 1 1 0 0,-1-1-1 0 0,1 0 1 0 0,0 0-1 0 0,0 0 1 0 0,0 0-1 0 0,0 0 1 0 0,0-1-1 0 0,1 1 1 0 0,-1-1-1 0 0,1 0 1 0 0,0 0-1 0 0,-1 0 1 0 0,1-1-1 0 0,0 1 1 0 0,0-1-1 0 0,0 0 1 0 0,0 0-1 0 0,3 0-17 0 0,2 0 101 0 0,0 0 0 0 0,0 0 0 0 0,0-1 0 0 0,0 0 0 0 0,1 0 0 0 0,-1-1-1 0 0,0 0 1 0 0,0-1 0 0 0,0 0 0 0 0,0 0 0 0 0,-1-1 0 0 0,1-1 0 0 0,2 0-101 0 0,12-8 184 0 0,-1 0 0 0 0,0-1 1 0 0,-1-2-1 0 0,0 0 1 0 0,-1-1-1 0 0,-1-1 0 0 0,0-1 1 0 0,12-16-185 0 0,-23 24 51 0 0,-1 0 1 0 0,1 0-1 0 0,-2 0 1 0 0,1-1 0 0 0,-2 0-1 0 0,1 0 1 0 0,-2-1-1 0 0,1 1 1 0 0,-2-1 0 0 0,1 0-1 0 0,-2 0 1 0 0,1 0-1 0 0,-2-1 1 0 0,0 1 0 0 0,0-1-1 0 0,-1 1 1 0 0,-1 0-1 0 0,0-1 1 0 0,-1-3-52 0 0,1 10-5 0 0,-1 0 1 0 0,1 0-1 0 0,-1 0 0 0 0,-1 1 0 0 0,1-1 1 0 0,-1 1-1 0 0,0-1 0 0 0,0 1 1 0 0,-1 0-1 0 0,1 0 0 0 0,-1 1 1 0 0,0-1-1 0 0,0 1 0 0 0,-1 0 1 0 0,1 0-1 0 0,-1 0 0 0 0,0 0 1 0 0,0 1-1 0 0,-1 0 0 0 0,1 0 1 0 0,0 0-1 0 0,-1 1 0 0 0,0 0 1 0 0,1 0-1 0 0,-1 0 0 0 0,0 1 1 0 0,-6-1 4 0 0,2 0-159 0 0,0 1 0 0 0,0 1 0 0 0,0-1 1 0 0,0 2-1 0 0,0-1 0 0 0,0 1 1 0 0,0 1-1 0 0,0 0 0 0 0,0 0 0 0 0,1 1 1 0 0,-1 0-1 0 0,1 1 0 0 0,0 0 0 0 0,0 0 1 0 0,0 1-1 0 0,-7 5 159 0 0,-34 30-3366 0 0,20-9-4907 0 0,16-15-3524 0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47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141 701 0 0 0,'0'0'332'0'0,"0"0"812"0"0,0 0 350 0 0,0 0 202 0 0,0 0 54 0 0,0 0-132 0 0,0 0-245 0 0,0 0-322 0 0,0 0-279 0 0,0 0-169 0 0,0 0-77 0 0,0 0-41 0 0,0 0 82 0 0,4 12 1841 0 0,3-10-2092 0 0,0 0-1 0 0,1-1 1 0 0,-1 0-1 0 0,0 0 1 0 0,0-1-1 0 0,0 1 0 0 0,1-2 1 0 0,-1 1-1 0 0,0-1 1 0 0,0 0-1 0 0,0-1 1 0 0,0 1-1 0 0,0-1 0 0 0,0-1 1 0 0,0 1-1 0 0,-1-1 1 0 0,1-1-1 0 0,-1 1 1 0 0,0-1-1 0 0,0 0 0 0 0,1-1-315 0 0,4-1 149 0 0,0-1-1 0 0,0-1 0 0 0,0 0 0 0 0,-1 0 1 0 0,0-1-1 0 0,-1 0 0 0 0,0-1 1 0 0,0 0-1 0 0,-1 0 0 0 0,0-1 0 0 0,-1 0 1 0 0,0-1-149 0 0,-6 9 11 0 0,1 1 0 0 0,-1-1 0 0 0,0 1 0 0 0,0-1 0 0 0,0 0 1 0 0,0 1-1 0 0,-1-1 0 0 0,1 0 0 0 0,-1 0 0 0 0,0 0 1 0 0,0 0-1 0 0,0 1 0 0 0,0-1 0 0 0,0 0 0 0 0,0 0 0 0 0,-1 0 1 0 0,0 0-1 0 0,1 1 0 0 0,-1-1 0 0 0,0 0 0 0 0,0 1 1 0 0,-1-1-1 0 0,1 0 0 0 0,0 1 0 0 0,-1 0 0 0 0,1-1 0 0 0,-1 1 1 0 0,0 0-1 0 0,0 0 0 0 0,0 0 0 0 0,0 0 0 0 0,0 0 0 0 0,-1 0 1 0 0,1 1-1 0 0,0-1 0 0 0,-1 1 0 0 0,1-1 0 0 0,-1 1 1 0 0,-2-1-12 0 0,-5-1-40 0 0,0 0 0 0 0,0 1-1 0 0,0 0 1 0 0,0 1 0 0 0,0 0 0 0 0,-1 1 0 0 0,1 0 0 0 0,0 0 0 0 0,-1 1 0 0 0,1 0 0 0 0,0 1 0 0 0,0 0 0 0 0,0 1 0 0 0,0 0 0 0 0,0 1 0 0 0,1 0 0 0 0,-1 0 0 0 0,1 1 0 0 0,0 0 0 0 0,1 0 0 0 0,-1 2 40 0 0,-4 1-11 0 0,0 2-1 0 0,1-1 1 0 0,0 2 0 0 0,1 0 0 0 0,0 0-1 0 0,1 1 1 0 0,0 0 0 0 0,0 1 0 0 0,2 0-1 0 0,0 0 1 0 0,0 1 0 0 0,1 0 0 0 0,-3 10 11 0 0,6-18 16 0 0,1 0-1 0 0,0 1 1 0 0,0-1 0 0 0,1 1 0 0 0,0 0-1 0 0,0 0 1 0 0,1 0 0 0 0,-1 0 0 0 0,1 0 0 0 0,1 0-1 0 0,-1 0 1 0 0,1 0 0 0 0,1 0 0 0 0,-1 0-1 0 0,1 0 1 0 0,1 0 0 0 0,-1 0 0 0 0,1 0 0 0 0,0-1-1 0 0,0 1 1 0 0,1 0 0 0 0,0-1 0 0 0,0 0-1 0 0,1 0 1 0 0,0 0 0 0 0,0 0 0 0 0,0 0 0 0 0,1-1-1 0 0,-1 1 1 0 0,1-1 0 0 0,1-1 0 0 0,-1 1-1 0 0,1-1 1 0 0,0 0 0 0 0,0 0 0 0 0,0 0-16 0 0,18 4 69 0 0,1-1 0 0 0,1-2-1 0 0,-1 0 1 0 0,1-1 0 0 0,0-2 0 0 0,0-1 0 0 0,-1-1 0 0 0,23-2-69 0 0,-24-1-105 0 0,0-1 1 0 0,0-1 0 0 0,0-1 0 0 0,-1-1 0 0 0,0-1-1 0 0,0-1 1 0 0,3-2 104 0 0,46-14-2418 0 0,-28 12-6614 0 0,-29 8-2195 0 0</inkml:trace>
  <inkml:trace contextRef="#ctx0" brushRef="#br0" timeOffset="421.075">1166 509 7354 0 0,'0'0'4048'0'0,"0"0"-1836"0"0,0 0-740 0 0,0 0-42 0 0,0 0-42 0 0,0 0-120 0 0,0 0-184 0 0,0 0-215 0 0,0 0-221 0 0,0 0-154 0 0,0 0-112 0 0,-37 11-103 0 0,-119 37-47 0 0,148-46-206 0 0,1 0-1 0 0,0 0 1 0 0,0 1 0 0 0,0 0 0 0 0,0 1 0 0 0,1-1 0 0 0,-1 1 0 0 0,1 1 0 0 0,0-1 0 0 0,0 1 0 0 0,1 0 0 0 0,-3 3-26 0 0,-6 6 71 0 0,10-10-50 0 0,-7 3-4 0 0,1 1 0 0 0,0 0 0 0 0,1 0-1 0 0,0 1 1 0 0,0 0 0 0 0,1 1 0 0 0,0 0 0 0 0,1 0 0 0 0,0 1 0 0 0,0 0 0 0 0,1 0 0 0 0,1 1-1 0 0,0-1 1 0 0,0 1 0 0 0,1 0 0 0 0,1 1 0 0 0,0-1 0 0 0,1 1 0 0 0,-1 10-17 0 0,3-20 1 0 0,1 0 0 0 0,0 0 0 0 0,-1-1 0 0 0,1 1 0 0 0,1 0 0 0 0,-1 0 0 0 0,0 0 0 0 0,1-1 1 0 0,-1 1-1 0 0,1 0 0 0 0,0-1 0 0 0,0 0 0 0 0,0 1 0 0 0,0-1 0 0 0,0 0 0 0 0,0 0 0 0 0,1 0 0 0 0,-1 0 0 0 0,1-1 0 0 0,-1 1 0 0 0,1-1 1 0 0,0 1-1 0 0,-1-1 0 0 0,1 0 0 0 0,0 0 0 0 0,0 0 0 0 0,0 0 0 0 0,0-1 0 0 0,1 1-1 0 0,92-1 476 0 0,-68-11-363 0 0,-1 0 0 0 0,0-2 1 0 0,-1-1-1 0 0,-1-1 0 0 0,-1-2 1 0 0,0 0-1 0 0,-1-1 0 0 0,0-2 1 0 0,-2 0-1 0 0,0-1 0 0 0,6-10-113 0 0,1 3 62 0 0,8-8 66 0 0,-35 36-148 0 0,-1 0-32 0 0,0 0-23 0 0,0 5 30 0 0,-1 19-36 0 0,1-1 1 0 0,2 1-1 0 0,0 0 0 0 0,1-1 0 0 0,2 0 1 0 0,1 4 80 0 0,-5-25-93 0 0,0 1 1 0 0,0-1-1 0 0,0 0 1 0 0,1 1 0 0 0,-1-1-1 0 0,1 0 1 0 0,-1 0-1 0 0,1 0 1 0 0,0 0-1 0 0,0-1 1 0 0,0 1 0 0 0,0 0-1 0 0,0-1 1 0 0,0 1-1 0 0,0-1 1 0 0,1 0-1 0 0,-1 0 1 0 0,0 0 0 0 0,1 0-1 0 0,-1 0 1 0 0,1 0-1 0 0,-1-1 1 0 0,1 1-1 0 0,-1-1 1 0 0,3 1 92 0 0,18-2-3906 0 0,-2-5-3939 0 0,-14 5-3012 0 0</inkml:trace>
  <inkml:trace contextRef="#ctx0" brushRef="#br0" timeOffset="718.784">1835 547 7682 0 0,'0'0'3540'0'0,"0"0"-1071"0"0,0 0-539 0 0,0 0-223 0 0,0 0-208 0 0,0 0-204 0 0,0 0-220 0 0,0 0-262 0 0,0 0-203 0 0,0 0-126 0 0,0 0-108 0 0,0 0-51 0 0,0 0-40 0 0,-28 8-26 0 0,-88 26-41 0 0,39 9 111 0 0,70-38-321 0 0,-1 0 0 0 0,1 1-1 0 0,0 0 1 0 0,0 0 0 0 0,1 0 0 0 0,0 1 0 0 0,0 0 0 0 0,0 0-1 0 0,1 1 1 0 0,0 0 0 0 0,1-1 0 0 0,0 2 0 0 0,0-1 0 0 0,0 0-1 0 0,1 1 1 0 0,1 0 0 0 0,-1-1 0 0 0,1 1 0 0 0,1 0 0 0 0,0 0-1 0 0,0 0 1 0 0,0 0 0 0 0,2 9-8 0 0,3-11-14 0 0,1 0 0 0 0,0 0 0 0 0,1-1 0 0 0,0 0 0 0 0,-1 0 0 0 0,2-1 1 0 0,-1 1-1 0 0,1-1 0 0 0,0-1 0 0 0,0 1 0 0 0,0-1 0 0 0,1 0 0 0 0,-1-1 0 0 0,1 0 0 0 0,0 0 0 0 0,0 0 0 0 0,0-1 0 0 0,0-1 0 0 0,0 1 1 0 0,1-1-1 0 0,-1-1 0 0 0,0 1 0 0 0,1-1 0 0 0,-1-1 0 0 0,0 0 14 0 0,8 3-122 0 0,0-2-1 0 0,0 0 1 0 0,0-1 0 0 0,0-1 0 0 0,0 0-1 0 0,0-2 1 0 0,0 1 0 0 0,-1-2 0 0 0,0 0-1 0 0,0-1 1 0 0,0 0 0 0 0,11-7 122 0 0,39-36-4115 0 0,-30 10-5249 0 0,-26 26-418 0 0</inkml:trace>
  <inkml:trace contextRef="#ctx0" brushRef="#br0" timeOffset="1222.516">2199 0 12731 0 0,'0'0'2610'0'0,"0"0"-1311"0"0,0 0-557 0 0,0 0 59 0 0,0 0 112 0 0,0 0 45 0 0,0 0-106 0 0,0 0-136 0 0,0 0-63 0 0,0 0-40 0 0,0 0-13 0 0,0 0-66 0 0,0 0-76 0 0,-2 32-50 0 0,-4 102-69 0 0,2 444 981 0 0,-2-393-1269 0 0,6-185-52 0 0,0 1 1 0 0,0 0-1 0 0,0-1 0 0 0,0 1 1 0 0,0 0-1 0 0,0 0 1 0 0,0-1-1 0 0,0 1 0 0 0,0 0 1 0 0,0-1-1 0 0,0 1 1 0 0,1 0-1 0 0,-1-1 0 0 0,0 1 1 0 0,0-1-1 0 0,1 1 1 0 0,-1 0-1 0 0,0-1 0 0 0,1 1 1 0 0,-1-1-1 0 0,0 1 1 0 0,1-1-1 0 0,-1 1 1 0 0,1-1-1 0 0,-1 1 0 0 0,1-1 1 0 0,-1 1-1 0 0,1-1 1 0 0,0 0-1 0 0,-1 1 0 0 0,1-1 1 0 0,-1 0-1 0 0,1 0 1 0 0,0 1-1 0 0,-1-1 0 0 0,1 0 1 0 0,0 0-1 0 0,-1 0 1 0 0,1 0-1 0 0,0 0 1 0 0,-1 0-1 0 0,1 0 0 0 0,0 0 1 0 0,-1 0-1 0 0,1 0 1 0 0,0 0-1 0 0,-1 0 0 0 0,1 0 1 0 0,0 0-1 0 0,-1-1 1 0 0,1 1-1 0 0,0 0 0 0 0,-1-1 1 0 0,1 1-1 0 0,-1 0 1 0 0,1-1-1 0 0,-1 1 0 0 0,1-1 1 0 0,-1 1-1 0 0,1-1 1 0 0,-1 1-1 0 0,1-1 1 0 0,-1 1-1 0 0,0-1 0 0 0,1 1 1 0 0,-1-1 0 0 0,41-37 217 0 0,-39 37-214 0 0,43-46 43 0 0,1 2-1 0 0,3 2 1 0 0,1 3 0 0 0,2 1-46 0 0,0 19 41 0 0,-49 40-49 0 0,-9 249 72 0 0,19-243-1749 0 0,-1-21-8210 0 0,-7-5-2391 0 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50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205 639 8 0 0,'0'0'1564'0'0,"0"0"-167"0"0,0 0 159 0 0,0 0 283 0 0,0 0 195 0 0,0 0 8 0 0,0 0-211 0 0,0 0-264 0 0,0 0-268 0 0,0 0-241 0 0,0 0-159 0 0,-10-9-131 0 0,-34-27-122 0 0,15 36 224 0 0,25 3-744 0 0,-7 7-2 0 0,0 1-1 0 0,1 0 0 0 0,0 1 1 0 0,1 0-1 0 0,0 1 1 0 0,1 0-1 0 0,1 0 1 0 0,0 1-1 0 0,0 0 0 0 0,1 0 1 0 0,1 1-1 0 0,1-1 1 0 0,0 1-1 0 0,1 0 1 0 0,0 0-1 0 0,1 0 0 0 0,1 1 1 0 0,0-1-1 0 0,1 0 1 0 0,1 4-124 0 0,0-12 45 0 0,-1 0 1 0 0,1 0 0 0 0,1 0 0 0 0,-1-1-1 0 0,1 1 1 0 0,0-1 0 0 0,1 1 0 0 0,-1-1-1 0 0,1 0 1 0 0,0 0 0 0 0,1 0-1 0 0,0 0 1 0 0,0 0 0 0 0,0-1 0 0 0,0 0-1 0 0,1 0 1 0 0,0 0 0 0 0,0 0 0 0 0,0-1-1 0 0,1 0 1 0 0,-1 0 0 0 0,1 0 0 0 0,0-1-1 0 0,0 0 1 0 0,1 0 0 0 0,-1 0-1 0 0,0-1 1 0 0,1 0 0 0 0,0 0 0 0 0,-1-1-1 0 0,1 0 1 0 0,0 0 0 0 0,0 0 0 0 0,0-1-1 0 0,-1 0 1 0 0,1 0 0 0 0,0-1 0 0 0,0 0-1 0 0,0 0 1 0 0,-1-1 0 0 0,4-1-46 0 0,7-5 145 0 0,0 0 1 0 0,0-2-1 0 0,-1 0 1 0 0,0-1 0 0 0,-1-1-1 0 0,0 0 1 0 0,-1-1-1 0 0,-1-1 1 0 0,0 0-1 0 0,0 0 1 0 0,-1-2-1 0 0,-1 1 1 0 0,-1-1 0 0 0,2-6-146 0 0,-6 15 8 0 0,-1-1 0 0 0,0 0 0 0 0,-1-1 0 0 0,0 1 0 0 0,0-1 0 0 0,-1 0 1 0 0,0 0-1 0 0,-1 0 0 0 0,0 0 0 0 0,0 0 0 0 0,-1 0 0 0 0,0-1 1 0 0,0 1-1 0 0,-1-1 0 0 0,0 1 0 0 0,-1 0 0 0 0,0-1 0 0 0,-1 1 0 0 0,0 0 1 0 0,0 0-1 0 0,-1 0 0 0 0,0 0 0 0 0,-1 0 0 0 0,0 1 0 0 0,0-1 1 0 0,-1 1-1 0 0,0 0 0 0 0,0 0 0 0 0,-1 1 0 0 0,1 0 0 0 0,-2 0 0 0 0,1 0 1 0 0,-1 0-1 0 0,0 1 0 0 0,-3-1-8 0 0,-1 0-160 0 0,0 1 1 0 0,-1 0-1 0 0,0 1 0 0 0,0 0 1 0 0,0 1-1 0 0,0 0 1 0 0,-1 1-1 0 0,0 0 0 0 0,1 1 1 0 0,-1 1-1 0 0,0 0 0 0 0,0 0 1 0 0,0 1-1 0 0,0 1 1 0 0,0 0-1 0 0,-11 3 160 0 0,-67 33-10409 0 0,79-29-967 0 0</inkml:trace>
  <inkml:trace contextRef="#ctx0" brushRef="#br0" timeOffset="516.4">899 7 7658 0 0,'0'0'2251'0'0,"0"0"-606"0"0,0 0-280 0 0,0 0 38 0 0,0 0 2 0 0,0 0-87 0 0,0 0-218 0 0,0 0-266 0 0,0 0-157 0 0,0 0-35 0 0,0 0 19 0 0,0 0 21 0 0,11-7 2462 0 0,-15 152-210 0 0,37 133-2287 0 0,-15 319-283 0 0,-15-549-113 0 0,0-31-1045 0 0,-2-25-3469 0 0,-1-7 1598 0 0,0-3-4479 0 0,0 9-4074 0 0</inkml:trace>
  <inkml:trace contextRef="#ctx0" brushRef="#br0" timeOffset="769.38">587 546 12091 0 0,'0'0'1459'0'0,"0"0"-659"0"0,0 0-232 0 0,0 0 171 0 0,0 0 198 0 0,0 0 182 0 0,0 0-3 0 0,0 0-130 0 0,0 0-78 0 0,0 0-120 0 0,0 0-97 0 0,0 0-99 0 0,0 0-69 0 0,32 0-67 0 0,105-1-105 0 0,-36-18 204 0 0,145-79-319 0 0,-151 40-8194 0 0,-86 53-3430 0 0</inkml:trace>
  <inkml:trace contextRef="#ctx0" brushRef="#br0" timeOffset="1204.978">1255 88 15459 0 0,'0'0'1163'0'0,"0"0"-399"0"0,0 0-31 0 0,0 0 220 0 0,0 0 231 0 0,0 0 47 0 0,0 0-205 0 0,0 0-217 0 0,0 0-161 0 0,1 34-115 0 0,0 110-91 0 0,23 178 1035 0 0,-19-250-1408 0 0,-6-53-54 0 0,2 0 1 0 0,1 0-1 0 0,0 1 1 0 0,1-1-1 0 0,1-1 0 0 0,1 1 1 0 0,1-1-1 0 0,0 1 1 0 0,4 4-16 0 0,-10-22-1 0 0,1 0 1 0 0,-1 0-1 0 0,1 0 1 0 0,0 0 0 0 0,0 0-1 0 0,-1 0 1 0 0,1 0-1 0 0,0 0 1 0 0,0 0-1 0 0,0 0 1 0 0,0-1-1 0 0,0 1 1 0 0,0 0 0 0 0,0-1-1 0 0,0 1 1 0 0,0-1-1 0 0,1 1 1 0 0,-1-1-1 0 0,0 1 1 0 0,0-1 0 0 0,0 0-1 0 0,1 0 1 0 0,-1 0-1 0 0,0 1 1 0 0,0-1-1 0 0,1 0 1 0 0,-1-1-1 0 0,0 1 1 0 0,0 0 0 0 0,0 0-1 0 0,1 0 1 0 0,-1-1-1 0 0,0 1 1 0 0,0-1-1 0 0,0 1 1 0 0,0-1 0 0 0,1 1-1 0 0,-1-1 1 0 0,0 0-1 0 0,0 1 1 0 0,0-1-1 0 0,0 0 1 0 0,0 0 0 0 0,44-44 174 0 0,-35 33-164 0 0,17-17 8 0 0,1 1 0 0 0,2 2 0 0 0,1 1 0 0 0,26-16-18 0 0,9 17-56 0 0,-49 71 85 0 0,-1 178 219 0 0,-16-222-284 0 0,1-1 1 0 0,0 1-1 0 0,0 0 0 0 0,0-1 0 0 0,0 1 0 0 0,0-1 0 0 0,1 0 0 0 0,-1 1 0 0 0,1-1 0 0 0,-1 0 0 0 0,1 0 0 0 0,0 0 0 0 0,0 0 0 0 0,0 0 0 0 0,0-1 0 0 0,0 1 0 0 0,1 0 0 0 0,-1-1 0 0 0,0 0 0 0 0,1 1 0 0 0,-1-1 1 0 0,1 0-1 0 0,-1 0 0 0 0,1 0 36 0 0,12-19-5447 0 0,-13 13 417 0 0,2-3-7070 0 0</inkml:trace>
  <inkml:trace contextRef="#ctx0" brushRef="#br0" timeOffset="1941.435">1956 785 11594 0 0,'0'0'1561'0'0,"0"0"-482"0"0,0 0-115 0 0,0 0 28 0 0,0 0-58 0 0,0 0-103 0 0,0 0-131 0 0,0 0-87 0 0,0 0-58 0 0,0 0-62 0 0,0 0-21 0 0,0 0-37 0 0,34 5-27 0 0,104 14-6 0 0,-78-24 117 0 0,-53 1-402 0 0,0 0-63 0 0,-1 0 0 0 0,1 0 1 0 0,-1-1-1 0 0,-1 0 0 0 0,1 0 0 0 0,-1 0 0 0 0,1-1 1 0 0,-2 0-1 0 0,1 0 0 0 0,-1 0 0 0 0,1 0 1 0 0,-2-1-1 0 0,1 1 0 0 0,-1-1 0 0 0,0 0 1 0 0,0 0-1 0 0,-1-1 0 0 0,0 1 0 0 0,0 0 1 0 0,-1-1-1 0 0,0 1 0 0 0,0-1 0 0 0,-1 1 0 0 0,0-1 1 0 0,0 0-1 0 0,-1 1 0 0 0,-1-6-54 0 0,0 9-15 0 0,0 0 1 0 0,0 1-1 0 0,-1-1 0 0 0,1 0 0 0 0,-1 1 1 0 0,0 0-1 0 0,0 0 0 0 0,-1 0 0 0 0,1 0 1 0 0,0 0-1 0 0,-1 1 0 0 0,0-1 0 0 0,1 1 1 0 0,-1 0-1 0 0,0 0 0 0 0,0 0 0 0 0,-1 1 1 0 0,1 0-1 0 0,0-1 0 0 0,0 1 0 0 0,-1 1 1 0 0,1-1-1 0 0,0 1 0 0 0,-1 0 1 0 0,1 0-1 0 0,-1 0 0 0 0,1 0 0 0 0,0 1 1 0 0,-1-1-1 0 0,1 1 0 0 0,0 0 0 0 0,0 1 1 0 0,-1-1-1 0 0,1 1 0 0 0,0 0 15 0 0,-11 5-63 0 0,1 1-1 0 0,-1 1 1 0 0,2 0-1 0 0,-1 1 1 0 0,1 1 0 0 0,1 0-1 0 0,0 0 1 0 0,0 1-1 0 0,1 1 1 0 0,1 0-1 0 0,0 0 1 0 0,1 1 0 0 0,0 1-1 0 0,1-1 1 0 0,1 1-1 0 0,0 1 1 0 0,1-1-1 0 0,-1 7 64 0 0,5-17 4 0 0,-1 1 0 0 0,1-1-1 0 0,1 1 1 0 0,-1 0 0 0 0,1-1-1 0 0,0 1 1 0 0,0 0-1 0 0,1 0 1 0 0,0 0 0 0 0,0 0-1 0 0,0 0 1 0 0,1-1 0 0 0,0 1-1 0 0,0 0 1 0 0,0 0-1 0 0,1-1 1 0 0,-1 1 0 0 0,2-1-1 0 0,-1 1 1 0 0,0-1-1 0 0,1 0 1 0 0,0 0 0 0 0,0 0-1 0 0,1 0 1 0 0,-1 0 0 0 0,1-1-1 0 0,0 0 1 0 0,0 1-1 0 0,1-2 1 0 0,-1 1 0 0 0,1 0-1 0 0,0-1 1 0 0,0 0 0 0 0,0 0-1 0 0,2 1-3 0 0,15 2 105 0 0,1-1 1 0 0,-1-1-1 0 0,1-1 0 0 0,0 0 0 0 0,0-2 0 0 0,0-1 0 0 0,0-1 1 0 0,12-2-106 0 0,0-3 193 0 0,0-1 1 0 0,-1-1 0 0 0,1-3 0 0 0,-2 0-1 0 0,1-3 1 0 0,1-2-194 0 0,2 1 134 0 0,-17 7-71 0 0,0-1 0 0 0,-1-1 1 0 0,0-1-1 0 0,0-1 0 0 0,-1 0 0 0 0,0-1 0 0 0,-1-1 0 0 0,-1-1 1 0 0,-1 0-1 0 0,0-1 0 0 0,0-1 0 0 0,-2 0 0 0 0,0-1 0 0 0,-1-1 1 0 0,-1 1-1 0 0,4-11-63 0 0,-7 10 36 0 0,-1 1 1 0 0,-1-1 0 0 0,-1 0-1 0 0,0-1 1 0 0,-2 1-1 0 0,0-1 1 0 0,-1 0 0 0 0,-1 0-1 0 0,-1-11-36 0 0,-1 29-5 0 0,0 0 0 0 0,-1 0-1 0 0,1 0 1 0 0,-1 0-1 0 0,0 0 1 0 0,1 0 0 0 0,-1 0-1 0 0,0 1 1 0 0,0-1 0 0 0,0 1-1 0 0,0-1 1 0 0,0 1-1 0 0,-1 0 1 0 0,1 0 0 0 0,0 0-1 0 0,-1 0 1 0 0,1 0 0 0 0,-1 0-1 0 0,1 1 1 0 0,-1-1 0 0 0,1 1-1 0 0,-1-1 1 0 0,1 1-1 0 0,-1 0 1 0 0,1 0 0 0 0,-1 0-1 0 0,1 1 1 0 0,-1-1 0 0 0,1 1-1 0 0,-1-1 1 0 0,1 1 0 0 0,-1 0-1 0 0,1 0 1 0 0,0 0-1 0 0,-1 0 1 0 0,1 0 0 0 0,0 1-1 0 0,0-1 1 0 0,0 0 0 0 0,0 1-1 0 0,0 0 1 0 0,0 0 0 0 0,0 0 5 0 0,-6 3-10 0 0,0 0 0 0 0,1 1 1 0 0,-1 0-1 0 0,1 0 1 0 0,1 0-1 0 0,-1 1 0 0 0,1 0 1 0 0,0 0-1 0 0,1 1 1 0 0,0-1-1 0 0,0 1 0 0 0,1 1 1 0 0,0-1-1 0 0,0 0 1 0 0,1 1-1 0 0,0 0 0 0 0,0 0 1 0 0,1 0-1 0 0,0 0 0 0 0,0 4 10 0 0,4-9 1 0 0,0-1-1 0 0,0 1 1 0 0,0-1-1 0 0,0 0 1 0 0,1 1-1 0 0,-1-1 0 0 0,1 0 1 0 0,0 0-1 0 0,0-1 1 0 0,0 1-1 0 0,0-1 1 0 0,1 1-1 0 0,-1-1 0 0 0,1 0 1 0 0,-1 0-1 0 0,1-1 1 0 0,0 1-1 0 0,-1-1 1 0 0,1 1-1 0 0,0-1 0 0 0,0-1 1 0 0,0 1-1 0 0,0 0 1 0 0,0-1-1 0 0,3 0 0 0 0,60 12 94 0 0,-50-10-53 0 0,-1 0-1 0 0,1 1 1 0 0,0 0 0 0 0,-1 2 0 0 0,0 0 0 0 0,0 0 0 0 0,0 2-1 0 0,-1 0 1 0 0,0 1 0 0 0,0 0 0 0 0,0 2-41 0 0,-8-1 89 0 0,-1-1-1 0 0,0 1 1 0 0,0 1 0 0 0,-1-1 0 0 0,-1 1-1 0 0,1 0 1 0 0,-2 0 0 0 0,1 0 0 0 0,-1 1-1 0 0,-1-1 1 0 0,0 1 0 0 0,0-1-1 0 0,-1 1 1 0 0,0 0 0 0 0,-1 0 0 0 0,-1 0-1 0 0,1-1 1 0 0,-2 1 0 0 0,1 0 0 0 0,-2 2-89 0 0,0 44 205 0 0,3-57-246 0 0,8 25-1500 0 0,6-23-9222 0 0,-9-2-1730 0 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8:01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7642 0 0,'0'0'1704'0'0,"0"0"-424"0"0,0 0-544 0 0,0 0-39 0 0,0 0 127 0 0,0 0 128 0 0,0 0 0 0 0,0 0-152 0 0,0 0-264 0 0,0 0-280 0 0,0 0-231 0 0,0 0-234 0 0,0-8-215 0 0,0 12-120 0 0,4 0-240 0 0,0 3-1280 0 0,-1-7-8923 0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2:15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1125 1206 2208 0 0,'0'0'786'0'0,"0"0"-665"0"0,0 0-266 0 0,0 0 16 0 0,0 0 57 0 0,31-3 81 0 0,99-11 64 0 0,96-18 1522 0 0,357-30 4340 0 0,83 18-5039 0 0,285-12 702 0 0,250-6-398 0 0,367 44 367 0 0,-1403 18-1412 0 0,679-22 221 0 0,574-30 797 0 0,-772 38-528 0 0,140-5-144 0 0,790-44 372 0 0,-367 48-640 0 0,109-25 241 0 0,109 25 629 0 0,-1088 16-888 0 0,219-23 416 0 0,-446 18 744 0 0,-171 26-5719 0 0,38-11-2331 0 0,15-7-3878 0 0</inkml:trace>
  <inkml:trace contextRef="#ctx0" brushRef="#br0" timeOffset="5932.915">8181 2 0 0 0,'0'0'835'0'0,"0"0"100"0"0,0 0-18 0 0,1 0-864 0 0,4-1 8694 0 0,-4 1-7597 0 0,-1 1-552 0 0,0 25 4487 0 0,2 110-2062 0 0,2-45-1729 0 0,3 39-613 0 0,-1-60 86 0 0,5 25-165 0 0,-7 107 1113 0 0,-4-201-1669 0 0,0-1-3 0 0,0 0-11 0 0,0 0-17 0 0,0 1-15 0 0,0 82 925 0 0,-8-42-655 0 0,8-41-240 0 0,-2-3-1379 0 0,0-1-8600 0 0,1 4-2187 0 0</inkml:trace>
  <inkml:trace contextRef="#ctx0" brushRef="#br0" timeOffset="8416.401">540 2756 7170 0 0,'0'0'1413'0'0,"0"0"-139"0"0,0 0-146 0 0,0 0 80 0 0,0 0 266 0 0,0 0 184 0 0,0 0 17 0 0,0 0-118 0 0,0 0-222 0 0,0 0-263 0 0,0 0-210 0 0,-8-6-195 0 0,-21-19-148 0 0,21 19-106 0 0,8 6-82 0 0,0 0-79 0 0,0 0-13 0 0,0 0-37 0 0,0 0-46 0 0,0 0 7 0 0,8 16 321 0 0,6 43-77 0 0,-2 0 1 0 0,-3 1-1 0 0,-2 1 0 0 0,-3-1 0 0 0,-3 1 1 0 0,-4 26-408 0 0,3-20 154 0 0,9 301 159 0 0,-9-261-689 0 0,0-107 224 0 0,0 0-48 0 0,0 0-25 0 0,0 0-25 0 0,0 0-34 0 0,0 0-57 0 0,0-27-2721 0 0,-12-66-5476 0 0,6 63 1777 0 0,2 11-1213 0 0</inkml:trace>
  <inkml:trace contextRef="#ctx0" brushRef="#br0" timeOffset="8970.374">46 2918 8186 0 0,'0'0'2127'0'0,"0"0"-500"0"0,0 0-169 0 0,0 0 55 0 0,0 0 129 0 0,0 0 26 0 0,0 0-115 0 0,0 0-190 0 0,0 0-254 0 0,0 0-269 0 0,0 0-237 0 0,0 0-212 0 0,-8-11-166 0 0,-26-31-78 0 0,34 42-142 0 0,0-1 0 0 0,-1 1 0 0 0,1 0 0 0 0,0-1-1 0 0,-1 1 1 0 0,1-1 0 0 0,0 1 0 0 0,0-1 0 0 0,0 1 0 0 0,-1-1 0 0 0,1 1 0 0 0,0-1 0 0 0,0 1 0 0 0,0-1 0 0 0,0 1-1 0 0,0-1 1 0 0,0 1 0 0 0,0-1 0 0 0,0 1 0 0 0,0-1 0 0 0,0 1 0 0 0,0-1 0 0 0,0 1 0 0 0,0-1 0 0 0,0 1 0 0 0,1-1 0 0 0,-1 1-1 0 0,0-1 1 0 0,0 1 0 0 0,1-1 0 0 0,-1 1 0 0 0,0 0 0 0 0,0-1 0 0 0,1 1 0 0 0,-1-1 0 0 0,0 1 0 0 0,1 0 0 0 0,-1-1-1 0 0,1 1 1 0 0,-1 0 0 0 0,0 0 0 0 0,1-1 0 0 0,-1 1 0 0 0,1 0 0 0 0,-1 0 0 0 0,1-1 0 0 0,-1 1 0 0 0,1 0 0 0 0,-1 0-1 0 0,1 0 1 0 0,-1 0 0 0 0,1 0 0 0 0,-1 0 0 0 0,1 0-5 0 0,3-2 66 0 0,48-28 324 0 0,1 3 1 0 0,1 2-1 0 0,1 3 0 0 0,51-14-390 0 0,-35 12 198 0 0,-17 2-120 0 0,1 4 0 0 0,1 2 0 0 0,0 2 1 0 0,1 2-1 0 0,0 4 0 0 0,45-2-78 0 0,-99 10 0 0 0,0 1 0 0 0,0-1 1 0 0,0 1-1 0 0,0 0 0 0 0,0 0 0 0 0,0 0 0 0 0,0 0 0 0 0,0 0 0 0 0,0 0 0 0 0,0 1 1 0 0,-1 0-1 0 0,1-1 0 0 0,-1 1 0 0 0,1 0 0 0 0,-1 0 0 0 0,0 1 0 0 0,0-1 1 0 0,0 0-1 0 0,0 1 0 0 0,0-1 0 0 0,0 1 0 0 0,-1-1 0 0 0,1 1 0 0 0,-1 0 1 0 0,0 0-1 0 0,0 0 0 0 0,0 0 0 0 0,0 0 0 0 0,0 0 0 0 0,0 0 0 0 0,-1 0 1 0 0,0 0-1 0 0,0 0 0 0 0,0 0 0 0 0,0 0 0 0 0,0 1 0 0 0,0-1 0 0 0,-1 0 1 0 0,1 0-1 0 0,-1 0 0 0 0,0 0 0 0 0,0 0 0 0 0,0 0 0 0 0,-1-1 0 0 0,1 1 0 0 0,-1 0 1 0 0,1 0-1 0 0,-3 1 0 0 0,-14 28 12 0 0,-2-2 1 0 0,-2-1-1 0 0,0 0 1 0 0,-2-2 0 0 0,-1-1-1 0 0,-25 20-12 0 0,26-22 2 0 0,8-9-10 0 0,0 0 1 0 0,2 2-1 0 0,0 0 0 0 0,1 0 0 0 0,0 1 0 0 0,1 1 0 0 0,-1 5 8 0 0,12-22-7 0 0,0 0 0 0 0,1 0 0 0 0,0 0 0 0 0,-1 0 0 0 0,1 0 0 0 0,0 0 0 0 0,0 0 0 0 0,0 0 0 0 0,0 0 0 0 0,0 0 0 0 0,1 0 0 0 0,-1 0 0 0 0,0 0 0 0 0,1 0-1 0 0,0-1 1 0 0,-1 1 0 0 0,1 0 0 0 0,0 0 0 0 0,0 0 0 0 0,0-1 0 0 0,0 1 0 0 0,0 0 0 0 0,1-1 0 0 0,-1 1 0 0 0,0-1 0 0 0,1 0 0 0 0,-1 1 0 0 0,1-1 0 0 0,-1 0 0 0 0,1 0-1 0 0,0 0 1 0 0,0 0 0 0 0,-1 0 0 0 0,1 0 0 0 0,0 0 0 0 0,0-1 0 0 0,1 1 7 0 0,78 24-5 0 0,-77-24 5 0 0,81 15 33 0 0,-38-8-41 0 0,1 1 1 0 0,-2 3 0 0 0,1 2 0 0 0,-2 1-1 0 0,0 3 1 0 0,17 10 7 0 0,-58-26 7 0 0,-1-1 0 0 0,0 1-1 0 0,0 0 1 0 0,0 0 0 0 0,-1 0 0 0 0,1 0-1 0 0,0 1 1 0 0,-1-1 0 0 0,1 1 0 0 0,-1-1-1 0 0,0 1 1 0 0,0 0 0 0 0,0 0 0 0 0,0 0 0 0 0,-1 0-1 0 0,1 0 1 0 0,-1 0 0 0 0,0 1 0 0 0,1-1-1 0 0,-2 0 1 0 0,1 1 0 0 0,0-1 0 0 0,-1 1-1 0 0,1-1 1 0 0,-1 1 0 0 0,0-1 0 0 0,0 1 0 0 0,0-1-1 0 0,-1 1 1 0 0,1-1 0 0 0,-1 0 0 0 0,0 1-1 0 0,0-1 1 0 0,0 0 0 0 0,-1 1 0 0 0,1-1-1 0 0,-1 0 1 0 0,1 0 0 0 0,-1 0 0 0 0,-1 2-7 0 0,-23 27 74 0 0,-2-1 1 0 0,-1-1 0 0 0,-1-2 0 0 0,-1 0-1 0 0,-1-2 1 0 0,-29 17-75 0 0,37-26-5 0 0,0 1 6 0 0,-1-1 0 0 0,0-1 0 0 0,-1-1 0 0 0,-1-2 0 0 0,0 0 0 0 0,-1-2 1 0 0,-5 0-2 0 0,33-11-35 0 0,0-1 1 0 0,0 1 0 0 0,0 0 0 0 0,0-1 0 0 0,0 1 0 0 0,0-1 0 0 0,0 1 0 0 0,0-1-1 0 0,0 1 1 0 0,0 0 0 0 0,-1-1 0 0 0,1 1 0 0 0,0-1 0 0 0,0 1 0 0 0,0 0-1 0 0,-1-1 1 0 0,1 1 0 0 0,0 0 0 0 0,0-1 0 0 0,-1 1 0 0 0,1 0 0 0 0,0-1 0 0 0,-1 1-1 0 0,1 0 1 0 0,0 0 0 0 0,-1-1 0 0 0,1 1 0 0 0,0 0 0 0 0,-1 0 0 0 0,1 0 0 0 0,-1 0-1 0 0,1-1 1 0 0,0 1 0 0 0,-1 0 0 0 0,1 0 0 0 0,-1 0 0 0 0,1 0 0 0 0,-1 0 0 0 0,1 0-1 0 0,0 0 1 0 0,-1 0 0 0 0,1 0 0 0 0,-1 0 0 0 0,1 0 0 0 0,-1 0 0 0 0,1 1 0 0 0,0-1-1 0 0,-1 0 1 0 0,1 0 0 0 0,0 0 0 0 0,-1 0 0 0 0,1 1 0 0 0,-1-1 0 0 0,1 0 0 0 0,0 1-1 0 0,-1-1 1 0 0,1 0 0 0 0,0 0 0 0 0,0 1 0 0 0,-1-1 0 0 0,1 0 0 0 0,0 1-1 0 0,0-1 1 0 0,-1 1 34 0 0,27-28-4048 0 0,-18 19 3471 0 0,7-7-3530 0 0,-3 0-4939 0 0</inkml:trace>
  <inkml:trace contextRef="#ctx0" brushRef="#br0" timeOffset="9661.526">1427 3176 12147 0 0,'0'0'1905'0'0,"0"0"-812"0"0,0 0-244 0 0,0 0 135 0 0,0 0 166 0 0,0 0 49 0 0,0 0-159 0 0,0 0-285 0 0,0 0-255 0 0,0 0-187 0 0,0 0-113 0 0,-9 31-10 0 0,-24 95 6 0 0,33-90-13 0 0,15-33 35 0 0,-9-4-122 0 0,14-3 64 0 0,0 0 1 0 0,0-1-1 0 0,0-1 0 0 0,-1-1 0 0 0,0 0 0 0 0,0-2 0 0 0,-1 0 0 0 0,0-1 1 0 0,-1-1-1 0 0,0-1 0 0 0,-1 0 0 0 0,15-14-160 0 0,-5 5 75 0 0,-1-1 0 0 0,-1-2 1 0 0,-2 0-1 0 0,0-2 0 0 0,7-11-75 0 0,-13 19 39 0 0,-16 17-47 0 0,0 1-22 0 0,0 5-102 0 0,-1 0 133 0 0,1 1 0 0 0,-1-1 0 0 0,0 0 0 0 0,1 1 0 0 0,0-1-1 0 0,1 1 1 0 0,-1-1 0 0 0,1 0 0 0 0,0 1 0 0 0,0-1-1 0 0,1 0 1 0 0,0 0 0 0 0,-1 0 0 0 0,2 0 0 0 0,-1 0 0 0 0,1 0-1 0 0,-1 0 1 0 0,1-1 0 0 0,0 0 0 0 0,1 1 0 0 0,-1-1 0 0 0,1 0-1 0 0,0-1 1 0 0,0 1 0 0 0,0-1 0 0 0,0 1 0 0 0,1-1 0 0 0,0 0-1 0 0,2 1 0 0 0,9 0 20 0 0,1-1 0 0 0,-1 0 0 0 0,0-1 0 0 0,1-1 0 0 0,-1 0 0 0 0,1-1 0 0 0,-1-1 0 0 0,1-1 0 0 0,-1 0 0 0 0,0-1 0 0 0,1-1 0 0 0,-1-1 0 0 0,-1 0 0 0 0,6-3-20 0 0,13-6 150 0 0,-1-2 1 0 0,0-1-1 0 0,-2-1 1 0 0,0-2 0 0 0,28-23-151 0 0,-41 26 102 0 0,-1 0 0 0 0,-1-1-1 0 0,-1-1 1 0 0,0-1 0 0 0,-1 0 0 0 0,-2 0 0 0 0,0-1 0 0 0,-1-1 0 0 0,-1 0 0 0 0,0-1 0 0 0,4-19-102 0 0,-8 17 15 0 0,-1 0 1 0 0,0-1-1 0 0,-2 1 0 0 0,-1-1 0 0 0,-1 0 0 0 0,-1 1 1 0 0,-2-1-1 0 0,0 0 0 0 0,-2 1 0 0 0,0 0 1 0 0,-2 0-1 0 0,-1 0 0 0 0,-1 0 0 0 0,-1 1 0 0 0,-1 1 1 0 0,-1-1-1 0 0,-14-20-15 0 0,21 37 14 0 0,0-1 0 0 0,-1 2 0 0 0,1-1 1 0 0,-1 1-1 0 0,-1-1 0 0 0,1 1 0 0 0,-1 1 0 0 0,0-1 0 0 0,-1 1 0 0 0,1 0 1 0 0,-1 1-1 0 0,0-1 0 0 0,-1 1-14 0 0,6 3-1 0 0,0 1 1 0 0,0 0 0 0 0,1 0-1 0 0,-1 0 1 0 0,0 0-1 0 0,0 0 1 0 0,1 1-1 0 0,-1-1 1 0 0,0 1-1 0 0,0-1 1 0 0,1 1 0 0 0,-1-1-1 0 0,0 1 1 0 0,1 0-1 0 0,-1 0 1 0 0,1 0-1 0 0,-1 0 1 0 0,1 0-1 0 0,0 0 1 0 0,-1 0-1 0 0,1 0 1 0 0,0 0 0 0 0,0 1-1 0 0,-1-1 1 0 0,1 1-1 0 0,0-1 1 0 0,1 1-1 0 0,-1-1 1 0 0,0 1-1 0 0,0-1 1 0 0,1 1 0 0 0,-1 0-1 0 0,0-1 1 0 0,1 1-1 0 0,0 0 1 0 0,-1 0-1 0 0,1-1 1 0 0,0 1-1 0 0,0 0 1 0 0,0 0-1 0 0,0 1 1 0 0,-2 6 15 0 0,-5 25-5 0 0,1 0 0 0 0,2 0 0 0 0,2 0 0 0 0,1 0 0 0 0,1 0 0 0 0,4 20-10 0 0,-3-39 16 0 0,6 37 2 0 0,2-1-1 0 0,2 0 1 0 0,2-1-1 0 0,3 0 1 0 0,2-1 0 0 0,1-1-1 0 0,23 38-17 0 0,-4-1-43 0 0,-26-23-133 0 0,-35-62-674 0 0,-41-47-3396 0 0,29 15-1537 0 0,14 9-3329 0 0,10 11 1321 0 0</inkml:trace>
  <inkml:trace contextRef="#ctx0" brushRef="#br0" timeOffset="9915.372">1935 2719 12131 0 0,'0'0'2568'0'0,"0"0"-1284"0"0,0 0-558 0 0,0 0 50 0 0,0 0 247 0 0,0 0 179 0 0,0 0 11 0 0,0 0-130 0 0,0 0-168 0 0,0 0-140 0 0,0 0-142 0 0,36-2-58 0 0,114-9-71 0 0,73-32 952 0 0,-143 22-1294 0 0,-34 10-544 0 0,75-17 495 0 0,-42 15-6627 0 0,-67 9-4127 0 0</inkml:trace>
  <inkml:trace contextRef="#ctx0" brushRef="#br0" timeOffset="10285.15">300 3978 1216 0 0,'0'0'2944'0'0,"0"0"-117"0"0,0 0-113 0 0,0 0-179 0 0,0 0-268 0 0,0 0-300 0 0,33 1-277 0 0,107-1-252 0 0,-12-20 949 0 0,319-125 1830 0 0,727-250-2149 0 0,-498 192-2128 0 0,-642 191-430 0 0,-48 17-772 0 0,-84 24-2535 0 0,32-10-5244 0 0,46-12-2226 0 0</inkml:trace>
  <inkml:trace contextRef="#ctx0" brushRef="#br0" timeOffset="10687.204">517 4210 12283 0 0,'0'0'964'0'0,"0"0"-416"0"0,0 0 23 0 0,0 0 302 0 0,0 0 143 0 0,0 0-6 0 0,0 0-71 0 0,0 0-130 0 0,0 0-138 0 0,0 0-135 0 0,0 0-94 0 0,0 0-37 0 0,0 0 33 0 0,20-5 44 0 0,60-17-23 0 0,-47 21 993 0 0,-28 6-1114 0 0,70-4 1376 0 0,-46-3-1442 0 0,-1-2 1 0 0,0-1-1 0 0,0-1 1 0 0,-1-1-1 0 0,0-2 0 0 0,23-10-272 0 0,2 1 221 0 0,1111-379 1686 0 0,-337 140-2158 0 0,-729 234-1307 0 0,-93 23 1649 0 0,-3 0-5205 0 0,0 0-3055 0 0,-1 0-4302 0 0</inkml:trace>
  <inkml:trace contextRef="#ctx0" brushRef="#br0" timeOffset="19358.299">4190 2193 0 0 0,'0'0'572'0'0,"0"0"540"0"0,0 0 191 0 0,0 0 87 0 0,0 0 134 0 0,0 0 10 0 0,0 0-26 0 0,0 0 7 0 0,0 0-29 0 0,0 0-4 0 0,0-13 30 0 0,0-39-116 0 0,0 39-164 0 0,0 13-149 0 0,0 0-176 0 0,-1 0 2332 0 0,-4 9-1858 0 0,9 166 719 0 0,79 396-579 0 0,-66-454-1284 0 0,-17-116-224 0 0,0-1 3 0 0,0 0 6 0 0,0 0 3 0 0,0 0 26 0 0,0 0-11 0 0,0 0 4 0 0,0 0-2 0 0,0 0 1 0 0,0 0-16 0 0,0 0-7 0 0,0 0 1 0 0,0 0-21 0 0,0 0 20 0 0,0 0-5 0 0,0 0 6 0 0,0 0 4 0 0,0 0 3 0 0,0 0-8 0 0,0 0-4 0 0,1 0-21 0 0,-1 0 5 0 0,0 0 0 0 0,0 0 37 0 0,0 0-14 0 0,0 0-15 0 0,0 0-29 0 0,0 12 26 0 0,1 27-1040 0 0,9-59-4112 0 0,-6 15 1055 0 0,0-3-7743 0 0</inkml:trace>
  <inkml:trace contextRef="#ctx0" brushRef="#br0" timeOffset="20078.205">3855 2726 5761 0 0,'0'0'1987'0'0,"0"0"-144"0"0,0 0 3 0 0,0 0 64 0 0,0 0-84 0 0,0 0-223 0 0,0 0-294 0 0,0 0-275 0 0,0 0-218 0 0,0 0-135 0 0,0 0-75 0 0,0 0-51 0 0,0 0-71 0 0,-4 0-77 0 0,3 0-426 0 0,1 0 97 0 0,0 0 0 0 0,0 0 0 0 0,0-1 0 0 0,0 1 0 0 0,0 0 0 0 0,-1 0 0 0 0,1-1 0 0 0,0 1 0 0 0,0 0 0 0 0,0 0 0 0 0,0 0 0 0 0,0-1 0 0 0,0 1 0 0 0,0 0 0 0 0,-1 0 0 0 0,1 0 0 0 0,0-1 0 0 0,0 1-78 0 0,108-40 1905 0 0,197-89-237 0 0,-251 104-1621 0 0,-54 25-50 0 0,0 0 4 0 0,0 0-19 0 0,0 0 3 0 0,0 0-66 0 0,0 0-54 0 0,0 0-23 0 0,0 0-67 0 0,0 0-95 0 0,0 0-137 0 0,5-12-8304 0 0,-1 6 1966 0 0,0 1-3911 0 0</inkml:trace>
  <inkml:trace contextRef="#ctx0" brushRef="#br0" timeOffset="20669.547">4553 2019 12587 0 0,'0'0'2215'0'0,"0"0"-935"0"0,0 0-365 0 0,0 0-46 0 0,0 0 61 0 0,0 0 28 0 0,0 0-121 0 0,0 0-273 0 0,0 0-214 0 0,0 0-13 0 0,0 0 86 0 0,0 0 141 0 0,0 0 75 0 0,4 10-73 0 0,22 54-90 0 0,-3 0-1 0 0,-3 1 0 0 0,-3 2 0 0 0,-3-1 0 0 0,-2 2 0 0 0,-4 0 1 0 0,-2 5-476 0 0,-4 214 312 0 0,-2-286-313 0 0,0-1 0 0 0,0 1 1 0 0,-1 0-1 0 0,1-1 1 0 0,0 1-1 0 0,0-1 0 0 0,0 1 1 0 0,0 0-1 0 0,0-1 1 0 0,0 1-1 0 0,0 0 0 0 0,0-1 1 0 0,0 1-1 0 0,1 0 1 0 0,-1-1-1 0 0,0 1 0 0 0,0 0 1 0 0,0-1-1 0 0,1 1 1 0 0,-1-1-1 0 0,0 1 0 0 0,1 0 1 0 0,-1-1-1 0 0,1 1 1 0 0,-1-1-1 0 0,1 1 0 0 0,-1-1 1 0 0,1 1-1 0 0,-1-1 1 0 0,1 0-1 0 0,-1 1 1 0 0,1-1-1 0 0,-1 0 0 0 0,1 1 1 0 0,-1-1-1 0 0,1 0 1 0 0,0 0-1 0 0,-1 1 0 0 0,1-1 1 0 0,0 0-1 0 0,-1 0 1 0 0,1 0-1 0 0,0 0 0 0 0,-1 0 1 0 0,1 0-1 0 0,0 0 1 0 0,-1 0-1 0 0,1 0 0 0 0,0 0 1 0 0,-1 0-1 0 0,1-1 1 0 0,0 1-1 0 0,-1 0 0 0 0,1 0 1 0 0,-1-1-1 0 0,1 1 1 0 0,0 0-1 0 0,-1-1 0 0 0,1 1 1 0 0,-1 0-1 0 0,1-1 1 0 0,-1 1-1 0 0,1-1 0 0 0,-1 1 1 0 0,38-32 112 0 0,-37 30-93 0 0,244-251 234 0 0,-240 247-248 0 0,1 1 0 0 0,-1-1 1 0 0,2 1-1 0 0,-1 0 0 0 0,0 0 0 0 0,1 1 1 0 0,0 0-1 0 0,0 0 0 0 0,0 1 0 0 0,0 0 0 0 0,1 0 1 0 0,1 0-6 0 0,1 33-16 0 0,-7 51 229 0 0,-3-52-134 0 0,1 0 1 0 0,2 0-1 0 0,0-1 1 0 0,2 1-1 0 0,8 25-79 0 0,-13-55-98 0 0,0 0 0 0 0,-1 1 0 0 0,1-1 0 0 0,1 1 1 0 0,-1-1-1 0 0,0 1 0 0 0,0-1 0 0 0,0 0 0 0 0,0 1 0 0 0,0-1 0 0 0,0 1 0 0 0,1-1 0 0 0,-1 1 0 0 0,0-1 0 0 0,0 1 0 0 0,1-1 0 0 0,-1 1 0 0 0,0-1 0 0 0,1 1 0 0 0,-1-1 0 0 0,0 1 0 0 0,1 0 0 0 0,-1-1 0 0 0,1 1 0 0 0,-1 0 0 0 0,1-1 0 0 0,-1 1 0 0 0,1 0 0 0 0,-1 0 0 0 0,1-1 0 0 0,-1 1 0 0 0,1 0 0 0 0,-1 0 0 0 0,1 0 0 0 0,0 0 0 0 0,-1-1 0 0 0,1 1 0 0 0,-1 0 0 0 0,1 0 0 0 0,-1 0 0 0 0,1 0 0 0 0,0 1 0 0 0,-1-1 0 0 0,1 0 0 0 0,-1 0 0 0 0,1 0 0 0 0,-1 0 0 0 0,1 0 0 0 0,-1 1 0 0 0,1-1 0 0 0,-1 0 0 0 0,1 1 0 0 0,-1-1 0 0 0,1 0 0 0 0,-1 1 0 0 0,1-1 0 0 0,-1 0 0 0 0,0 1 0 0 0,1-1 0 0 0,-1 1 0 0 0,0-1 0 0 0,1 1 0 0 0,-1-1 0 0 0,0 1 0 0 0,1-1 0 0 0,-1 1 0 0 0,0-1 0 0 0,0 1 98 0 0,3-6-543 0 0,3-5-4563 0 0,-2 2-6352 0 0</inkml:trace>
  <inkml:trace contextRef="#ctx0" brushRef="#br0" timeOffset="21058.324">5318 2638 5449 0 0,'0'0'2182'0'0,"0"0"-988"0"0,0 0-154 0 0,0 0 205 0 0,0 0 185 0 0,0 0 25 0 0,0 0-81 0 0,0 0-111 0 0,0 0-117 0 0,0 0-101 0 0,0 0-93 0 0,0 0-108 0 0,0 0-65 0 0,26 1-48 0 0,78 2-70 0 0,-50-20 202 0 0,-47 11-682 0 0,1 1-86 0 0,0-1 0 0 0,-1 0 0 0 0,1 0 0 0 0,-2 0-1 0 0,1-1 1 0 0,-1 0 0 0 0,0-1 0 0 0,0 1 0 0 0,-1-1-1 0 0,0 0 1 0 0,0-1 0 0 0,-1 1 0 0 0,0-1 0 0 0,0 1-1 0 0,-1-1 1 0 0,-1-1 0 0 0,1 1 0 0 0,-1 0 0 0 0,-1 0-1 0 0,0-1 1 0 0,0 1 0 0 0,-1-1 0 0 0,0-8-95 0 0,-3 14 0 0 0,1 0 0 0 0,0 1 0 0 0,-1 0 0 0 0,1-1-1 0 0,-1 1 1 0 0,0 0 0 0 0,0 0 0 0 0,0 0 0 0 0,-1 1 0 0 0,1-1 0 0 0,-1 1 0 0 0,1 0 0 0 0,-1 0 0 0 0,0 0 0 0 0,0 0 0 0 0,0 1 0 0 0,0-1-1 0 0,0 1 1 0 0,0 0 0 0 0,0 1 0 0 0,0-1 0 0 0,-1 0 0 0 0,1 1 0 0 0,0 0 0 0 0,0 0 0 0 0,-1 1 0 0 0,1-1 0 0 0,0 1 0 0 0,0 0-1 0 0,0 0 1 0 0,0 0 0 0 0,0 0 0 0 0,-2 2 0 0 0,-9 5-7 0 0,2 1-1 0 0,-1 0 0 0 0,1 1 1 0 0,0 1-1 0 0,1 0 0 0 0,0 1 1 0 0,1 0-1 0 0,1 1 0 0 0,0 0 1 0 0,0 0-1 0 0,1 1 0 0 0,1 0 1 0 0,1 1-1 0 0,0 0 0 0 0,0 0 1 0 0,2 1-1 0 0,0-1 1 0 0,0 1-1 0 0,1 5 8 0 0,2-15 5 0 0,1-1 1 0 0,-1 1-1 0 0,1-1 1 0 0,1 1-1 0 0,-1 0 1 0 0,1-1-1 0 0,0 1 1 0 0,0 0-1 0 0,1-1 1 0 0,-1 1-1 0 0,1 0 1 0 0,1-1-1 0 0,-1 1 1 0 0,1-1-1 0 0,0 0 1 0 0,0 1-1 0 0,0-1 1 0 0,1 0-1 0 0,0 0 1 0 0,0-1-1 0 0,0 1 1 0 0,0 0-1 0 0,1-1 1 0 0,0 0 0 0 0,0 0-1 0 0,0 0 1 0 0,0 0-1 0 0,1-1 1 0 0,-1 0-1 0 0,1 0 1 0 0,4 2-6 0 0,8 3 8 0 0,1-2 1 0 0,1 0-1 0 0,-1-1 1 0 0,1-1 0 0 0,0-1-1 0 0,0 0 1 0 0,0-1-1 0 0,0-1 1 0 0,0-1 0 0 0,1-1-1 0 0,9-2-8 0 0,27-6-822 0 0,-23-3-6819 0 0,-24 8-4467 0 0</inkml:trace>
  <inkml:trace contextRef="#ctx0" brushRef="#br0" timeOffset="22772.792">6861 2351 3489 0 0,'0'0'1529'0'0,"0"0"-354"0"0,0 0-74 0 0,0 0 219 0 0,0 0 271 0 0,0 0 121 0 0,0 0-43 0 0,0 0-221 0 0,0 0-272 0 0,0 0-204 0 0,0 0-131 0 0,-9-17-87 0 0,-28-50-66 0 0,10 45 281 0 0,21 21-771 0 0,-2 0-74 0 0,0 0 0 0 0,0 0 0 0 0,0 1 0 0 0,0 0 0 0 0,0 0-1 0 0,0 1 1 0 0,0 0 0 0 0,1 0 0 0 0,-1 1 0 0 0,0 0-1 0 0,0 0 1 0 0,1 1 0 0 0,-1 0 0 0 0,1 1 0 0 0,0-1 0 0 0,0 1-1 0 0,1 1 1 0 0,-1-1 0 0 0,1 1 0 0 0,0 0 0 0 0,0 1 0 0 0,0-1-1 0 0,1 1 1 0 0,-1 0 0 0 0,1 2-124 0 0,-4 3 11 0 0,0 0 0 0 0,1 1 0 0 0,0 1 0 0 0,1-1 0 0 0,1 1 0 0 0,0 1 0 0 0,0-1 0 0 0,1 1 1 0 0,1 0-1 0 0,1 0 0 0 0,0 0 0 0 0,0 0 0 0 0,1 9-11 0 0,1-18 2 0 0,0 1 0 0 0,0-1 0 0 0,1 1 0 0 0,0-1 0 0 0,0 1 0 0 0,1 0 0 0 0,-1-1 0 0 0,1 1 0 0 0,0-1 0 0 0,0 1 1 0 0,1-1-1 0 0,0 0 0 0 0,0 0 0 0 0,0 1 0 0 0,1-1 0 0 0,-1-1 0 0 0,1 1 0 0 0,0 0 0 0 0,1-1 0 0 0,-1 1 0 0 0,1-1 0 0 0,0 0 0 0 0,0 0 0 0 0,0 0 1 0 0,0-1-1 0 0,1 0 0 0 0,-1 0 0 0 0,1 0 0 0 0,4 2-2 0 0,-2-2 67 0 0,0 0 0 0 0,0 0 0 0 0,0-1 0 0 0,0 0 0 0 0,0-1 0 0 0,0 1 0 0 0,0-1 0 0 0,1-1 0 0 0,-1 0 1 0 0,0 0-1 0 0,1 0 0 0 0,-1 0 0 0 0,0-1 0 0 0,1-1 0 0 0,-1 1 0 0 0,0-1 0 0 0,0 0 0 0 0,0-1 0 0 0,0 0 0 0 0,-1 0 0 0 0,1 0 0 0 0,-1-1 0 0 0,0 0 1 0 0,0 0-1 0 0,0-1 0 0 0,0 1 0 0 0,-1-1 0 0 0,0 0 0 0 0,0-1 0 0 0,4-5-67 0 0,7-9 117 0 0,-2-1-1 0 0,0 0 1 0 0,-2-1-1 0 0,0 0 1 0 0,-2-1-1 0 0,0 0 1 0 0,-1-1-1 0 0,2-13-116 0 0,5-17 37 0 0,-1 1-1 0 0,-3-2 0 0 0,-3 0 0 0 0,-2 0 0 0 0,-2-1 1 0 0,-3 1-1 0 0,-4-44-36 0 0,0 78 5 0 0,-2 0 0 0 0,0 0 1 0 0,-1 0-1 0 0,-2 1 0 0 0,0-1 1 0 0,-1 1-1 0 0,-1 1 0 0 0,0 0 1 0 0,-2 0-1 0 0,0 1 0 0 0,-1 0 1 0 0,-1 1-1 0 0,-4-3-5 0 0,12 15-6 0 0,0 0 0 0 0,0 0 0 0 0,-1 0 0 0 0,1 1 0 0 0,-1-1 1 0 0,0 2-1 0 0,-1-1 0 0 0,1 1 0 0 0,-1 0 0 0 0,1 0 0 0 0,-1 0 0 0 0,0 1 0 0 0,0 0 0 0 0,0 1 0 0 0,0-1 0 0 0,-1 1 0 0 0,1 1 0 0 0,0-1 0 0 0,0 1 0 0 0,-6 1 6 0 0,8 2-5 0 0,0 1-1 0 0,0-1 0 0 0,0 1 0 0 0,1 0 0 0 0,0 1 1 0 0,0-1-1 0 0,0 1 0 0 0,0-1 0 0 0,1 1 0 0 0,-1 0 0 0 0,1 0 1 0 0,0 1-1 0 0,1-1 0 0 0,0 1 0 0 0,-1-1 0 0 0,2 1 1 0 0,-1 0-1 0 0,1 0 0 0 0,0 0 0 0 0,0-1 0 0 0,0 1 0 0 0,1 4 6 0 0,-4 13 17 0 0,1 1 0 0 0,1-1 0 0 0,1 0 0 0 0,2 1 0 0 0,0-1 0 0 0,1 1 0 0 0,1-1 0 0 0,2 0 0 0 0,0 0 0 0 0,1 0 0 0 0,1-1 0 0 0,2 0-1 0 0,4 8-16 0 0,17 24 181 0 0,2-1 0 0 0,3-1 0 0 0,2-2-1 0 0,2-2 1 0 0,3-1 0 0 0,18 14-181 0 0,46 45 485 0 0,-78-131-7855 0 0,-23 21 4350 0 0,1-3-8491 0 0</inkml:trace>
  <inkml:trace contextRef="#ctx0" brushRef="#br0" timeOffset="23019.956">7401 2211 11899 0 0,'0'0'2516'0'0,"0"0"-1260"0"0,0 0-546 0 0,0 0-90 0 0,0 0-27 0 0,0 0-64 0 0,0 0-139 0 0,0 0-148 0 0,0 0-102 0 0,0 32-43 0 0,4 102-28 0 0,9-72-33 0 0,14-27-683 0 0,-9-29-7057 0 0,-16-6-2634 0 0</inkml:trace>
  <inkml:trace contextRef="#ctx0" brushRef="#br0" timeOffset="23405.641">7364 1832 10930 0 0,'0'0'6904'0'0,"0"0"-4483"0"0,0 0-1387 0 0,0 0-221 0 0,0 0-123 0 0,0 0-164 0 0,0 0-170 0 0,0 0-125 0 0,0 0-111 0 0,0 0-65 0 0,0 0-13 0 0,0 0-44 0 0,0 0-28 0 0,-8-7 10 0 0,-24-20-20 0 0,18 2 483 0 0,-9-8 201 0 0,22 33-482 0 0,1 0 35 0 0,0 0-5 0 0,0 0-37 0 0,0 0-14 0 0,0 0-34 0 0,0 0-11 0 0,0 0-27 0 0,0 0-17 0 0,0 0-28 0 0,0 0-18 0 0,0 0 15 0 0,0 0-26 0 0,0 0 13 0 0,0 0-23 0 0,0 0-2 0 0,0 0 5 0 0,0 0 10 0 0,0 0-7 0 0,0 0 24 0 0,0 0-22 0 0,0 0 6 0 0,0-3-1414 0 0,0 6-11001 0 0,0 0 401 0 0</inkml:trace>
  <inkml:trace contextRef="#ctx0" brushRef="#br0" timeOffset="23834.177">7728 2377 10466 0 0,'0'0'2182'0'0,"0"0"-1211"0"0,0 0-324 0 0,0 0 170 0 0,0 0 181 0 0,0 0 58 0 0,0 0-132 0 0,0 0-200 0 0,0 0-128 0 0,0 0-78 0 0,0 0-23 0 0,0 0-6 0 0,0 0 38 0 0,1 15 69 0 0,3 46 60 0 0,-3-45 50 0 0,-1-16 15 0 0,0 0-10 0 0,0-12 1279 0 0,-13-172-63 0 0,2-128-1298 0 0,38 205-407 0 0,-27 106-232 0 0,1 1 1 0 0,-1-1-1 0 0,0 1 1 0 0,0-1-1 0 0,0 1 1 0 0,0-1-1 0 0,1 1 1 0 0,-1 0-1 0 0,0-1 1 0 0,0 1-1 0 0,1-1 1 0 0,-1 1-1 0 0,0 0 1 0 0,1-1-1 0 0,-1 1 1 0 0,0 0-1 0 0,1-1 1 0 0,-1 1-1 0 0,1 0 1 0 0,-1-1-1 0 0,1 1 1 0 0,-1 0-1 0 0,0 0 1 0 0,1 0-1 0 0,-1-1 1 0 0,1 1-1 0 0,-1 0 1 0 0,1 0-1 0 0,-1 0 1 0 0,1 0-1 0 0,-1 0 1 0 0,1 0-1 0 0,-1 0 1 0 0,1 0-1 0 0,-1 0 1 0 0,1 0-1 0 0,-1 0 1 0 0,1 0-1 0 0,-1 1 1 0 0,1-1-1 0 0,-1 0 1 0 0,1 0-1 0 0,-1 0 1 0 0,1 1-1 0 0,-1-1 1 0 0,0 0-1 0 0,1 0 1 0 0,-1 1-1 0 0,1-1 1 0 0,-1 0-1 0 0,0 1 1 0 0,1-1-1 0 0,-1 1 1 0 0,0-1-1 0 0,0 0 1 0 0,1 1-1 0 0,-1-1 1 0 0,0 1-1 0 0,0-1 1 0 0,1 1-1 0 0,-1-1 1 0 0,0 1-1 0 0,0-1 1 0 0,0 1-1 0 0,0-1 1 0 0,0 1-1 0 0,0-1 1 0 0,0 1-1 0 0,0-1 10 0 0,0 1 4 0 0,34 57-1339 0 0,-8-12-2536 0 0,-5-18-4385 0 0,-16-23-877 0 0</inkml:trace>
  <inkml:trace contextRef="#ctx0" brushRef="#br0" timeOffset="24204.38">8021 2119 1288 0 0,'0'0'3992'0'0,"0"0"-1036"0"0,0 0-319 0 0,0 0-246 0 0,0 0-385 0 0,0 0-298 0 0,0 0-247 0 0,0 0-210 0 0,0 0-151 0 0,0 0-197 0 0,31-15-150 0 0,99-50-102 0 0,-69 16 368 0 0,-55 43-901 0 0,-2-1 0 0 0,1 0 0 0 0,-1 0 0 0 0,0-1 0 0 0,0 1 0 0 0,-1-1-1 0 0,0 0 1 0 0,0 0 0 0 0,-1 0 0 0 0,0 0 0 0 0,0 0 0 0 0,-1 0 0 0 0,0 0 0 0 0,-1-1 0 0 0,0 1 0 0 0,0 0 0 0 0,0-1 0 0 0,-2-5-118 0 0,0 11 10 0 0,0 0 1 0 0,0 0-1 0 0,0 0 1 0 0,0 0-1 0 0,0 1 1 0 0,-1-1-1 0 0,1 0 1 0 0,-1 1-1 0 0,0 0 1 0 0,0 0-1 0 0,1 0 1 0 0,-2 0-1 0 0,1 0 1 0 0,0 1-1 0 0,0-1 1 0 0,0 1-1 0 0,-1 0 1 0 0,1 0-1 0 0,-1 0 1 0 0,1 0-1 0 0,0 1 1 0 0,-1-1-1 0 0,0 1 1 0 0,1 0-1 0 0,-1 0 1 0 0,1 0-1 0 0,-1 0 1 0 0,1 1-1 0 0,-1 0 1 0 0,1-1-1 0 0,-1 1 1 0 0,1 1-1 0 0,0-1 1 0 0,-1 0-1 0 0,1 1 1 0 0,0-1-1 0 0,0 1 1 0 0,-1 1-11 0 0,-7 6-10 0 0,1 1 1 0 0,0 0-1 0 0,1 1 0 0 0,0 0 1 0 0,0 0-1 0 0,1 1 1 0 0,1 0-1 0 0,0 0 0 0 0,1 1 1 0 0,0 0-1 0 0,1 0 1 0 0,0 0-1 0 0,1 1 0 0 0,1-1 1 0 0,0 1-1 0 0,1 0 1 0 0,0 0-1 0 0,1 0 0 0 0,1 0 1 0 0,0 0-1 0 0,1 4 10 0 0,0-12-2 0 0,1-1 0 0 0,0 1 0 0 0,0 0 0 0 0,0-1 0 0 0,1 1 0 0 0,-1-1-1 0 0,1 0 1 0 0,1 0 0 0 0,-1 0 0 0 0,1 0 0 0 0,0 0 0 0 0,0-1 0 0 0,0 0 0 0 0,0 1-1 0 0,1-2 1 0 0,0 1 0 0 0,0 0 0 0 0,0-1 0 0 0,0 0 0 0 0,0 0 0 0 0,1-1 0 0 0,-1 0-1 0 0,1 0 1 0 0,0 0 0 0 0,0 0 0 0 0,-1-1 0 0 0,1 0 0 0 0,0 0 0 0 0,0-1 0 0 0,0 1-1 0 0,0-1 1 0 0,3-1 2 0 0,0 1-38 0 0,3 1-235 0 0,1-1 0 0 0,-1 0-1 0 0,0 0 1 0 0,0-2 0 0 0,1 0 0 0 0,-1 0 0 0 0,0-1-1 0 0,-1 0 1 0 0,1-1 0 0 0,0 0 0 0 0,-1-1 0 0 0,1-1 273 0 0,-9 4-334 0 0,20-11-2280 0 0,-8 4-2328 0 0,-4 1-6507 0 0</inkml:trace>
  <inkml:trace contextRef="#ctx0" brushRef="#br0" timeOffset="24487.34">8838 1666 11610 0 0,'0'0'2850'0'0,"0"0"-1241"0"0,0 0-425 0 0,0 0-44 0 0,0 0-81 0 0,0 0-65 0 0,0 0-93 0 0,0 0-142 0 0,0 0-153 0 0,-32 19-133 0 0,-98 61-122 0 0,63-16 78 0 0,61-57-403 0 0,1 0 0 0 0,0 0-1 0 0,0 1 1 0 0,1 0 0 0 0,-1 0 0 0 0,2 0-1 0 0,-1 0 1 0 0,1 0 0 0 0,1 1-1 0 0,0 0 1 0 0,0-1 0 0 0,0 1 0 0 0,1 0-1 0 0,1 0 1 0 0,-1 0 0 0 0,1 0 0 0 0,1 0-26 0 0,0-5 4 0 0,1-1 1 0 0,0 1 0 0 0,0-1-1 0 0,0 0 1 0 0,0 0 0 0 0,0 0-1 0 0,1 0 1 0 0,-1 0 0 0 0,1 0 0 0 0,0-1-1 0 0,0 1 1 0 0,0-1 0 0 0,0 0-1 0 0,0 0 1 0 0,0 0 0 0 0,1 0 0 0 0,-1 0-1 0 0,1-1 1 0 0,-1 1 0 0 0,1-1-1 0 0,0 0 1 0 0,-1-1 0 0 0,1 1-1 0 0,0 0-4 0 0,94 7 127 0 0,-95-8-125 0 0,14-1-37 0 0,-1-1 0 0 0,1 0 0 0 0,-1-1 0 0 0,0 0 0 0 0,0-2 0 0 0,-1 0 0 0 0,1 0 0 0 0,-1-2 0 0 0,0 0 0 0 0,0 0 0 0 0,-1-2 0 0 0,0 0 0 0 0,-1 0 0 0 0,5-5 35 0 0,42-45-4311 0 0,-15-10-6198 0 0,-38 53 1175 0 0</inkml:trace>
  <inkml:trace contextRef="#ctx0" brushRef="#br0" timeOffset="24775.638">9234 1246 10738 0 0,'0'0'3193'0'0,"0"0"-1089"0"0,0 0-522 0 0,0 0-148 0 0,0 0-223 0 0,0 0-263 0 0,0 0-235 0 0,0 0-263 0 0,0 0-170 0 0,0 0 0 0 0,0 0 20 0 0,0 0 65 0 0,0 0 82 0 0,1 10 9 0 0,-6 127 1030 0 0,-2-100-1312 0 0,2 1 0 0 0,2 0 0 0 0,1-1 1 0 0,2 1-1 0 0,4 21-174 0 0,0-33-9 0 0,2-1 1 0 0,1-1-1 0 0,1 1 0 0 0,1-1 1 0 0,1-1-1 0 0,1 1 1 0 0,10 15 8 0 0,-20-36-99 0 0,1 0 1 0 0,0 1 0 0 0,0-1-1 0 0,0 0 1 0 0,0 0-1 0 0,0 0 1 0 0,0 0 0 0 0,1 0-1 0 0,-1 0 1 0 0,1-1-1 0 0,0 1 1 0 0,0-1 0 0 0,0 0-1 0 0,0 0 1 0 0,1 0-1 0 0,-1 0 1 0 0,0-1 0 0 0,1 1-1 0 0,-1-1 1 0 0,1 0 0 0 0,-1 0-1 0 0,1 0 1 0 0,0 0-1 0 0,-1-1 1 0 0,1 1 0 0 0,0-1-1 0 0,1 0 99 0 0,1-13-3985 0 0,-6 2-1752 0 0,-1 7 1 0 0,1-1-2947 0 0</inkml:trace>
  <inkml:trace contextRef="#ctx0" brushRef="#br0" timeOffset="25020.993">8925 1670 17868 0 0,'0'0'1651'0'0,"0"0"-519"0"0,0 0-344 0 0,0 0-154 0 0,0 0 37 0 0,0 0 75 0 0,0 0-43 0 0,0 0-109 0 0,0 0-114 0 0,0 0-108 0 0,0 0-75 0 0,32-9-13 0 0,103-30-42 0 0,102-13 212 0 0,-176 45-758 0 0,-14 1-1412 0 0,-15 2-2470 0 0,-21 3-2506 0 0,-3 1-5254 0 0</inkml:trace>
  <inkml:trace contextRef="#ctx0" brushRef="#br0" timeOffset="25201.376">9738 1563 15027 0 0,'0'0'1024'0'0,"0"0"-359"0"0,0 0 23 0 0,0 0 40 0 0,0 0-32 0 0,0 0-184 0 0,0 0-200 0 0,0 0-176 0 0,0 0-80 0 0,0 0-24 0 0,0 0-88 0 0,0 0-80 0 0,0 0-216 0 0,0 0-328 0 0,54 147-656 0 0,-52-147-1905 0 0,1 0-8514 0 0</inkml:trace>
  <inkml:trace contextRef="#ctx0" brushRef="#br0" timeOffset="25355.433">9691 1346 12811 0 0,'0'0'3496'0'0,"0"0"-1495"0"0,0 0-449 0 0,0 0-319 0 0,0 0-265 0 0,0 0-224 0 0,0 0-256 0 0,0 0-280 0 0,0 0-328 0 0,0 0-216 0 0,0 0-152 0 0,0 0-176 0 0,0 0-193 0 0,0 0-575 0 0,-85-30-2793 0 0,89 38-8161 0 0</inkml:trace>
  <inkml:trace contextRef="#ctx0" brushRef="#br0" timeOffset="25639.356">10048 1438 17396 0 0,'0'0'891'0'0,"0"0"-267"0"0,0 0-33 0 0,0 0-26 0 0,0 0-54 0 0,0 0-86 0 0,0 0-157 0 0,0 0-100 0 0,0 0-69 0 0,0 0-22 0 0,0 0 2 0 0,0 0-28 0 0,-13 29-25 0 0,-35 91-10 0 0,47-119-15 0 0,0 0 1 0 0,0 0-1 0 0,0 0 0 0 0,1 0 0 0 0,-1 0 0 0 0,0 1 0 0 0,1-1 1 0 0,-1 0-1 0 0,0 0 0 0 0,1 0 0 0 0,0 0 0 0 0,-1 1 0 0 0,1-1 1 0 0,0 0-1 0 0,-1 0 0 0 0,1 1 0 0 0,0-1 0 0 0,0 0 0 0 0,0 1 1 0 0,0-1-1 0 0,0 0 0 0 0,1 1 0 0 0,-1-1 0 0 0,0 0 0 0 0,0 0 1 0 0,1 1-1 0 0,-1-1 0 0 0,1 0 0 0 0,-1 0 0 0 0,1 0 0 0 0,0 0 1 0 0,-1 1-1 0 0,1-1 0 0 0,0 0 0 0 0,0 0 0 0 0,0 0 0 0 0,0-1 0 0 0,0 1 1 0 0,0 0-1 0 0,0 0 0 0 0,0 0 0 0 0,0-1 0 0 0,0 1 0 0 0,0 0 1 0 0,1 0-2 0 0,4 1 27 0 0,-1 0 81 0 0,0 0-1 0 0,0 0 1 0 0,0-1-1 0 0,0 1 1 0 0,0-1-1 0 0,1 0 0 0 0,-1 0 1 0 0,1-1-1 0 0,-1 0 1 0 0,1 0-1 0 0,-1 0 1 0 0,0 0-1 0 0,1-1 0 0 0,-1 0 1 0 0,0 0-1 0 0,1-1 1 0 0,-1 1-1 0 0,0-1 1 0 0,0 0-1 0 0,0 0 0 0 0,0-1 1 0 0,-1 0-1 0 0,1 0 1 0 0,-1 0-1 0 0,1 0 1 0 0,-1-1-1 0 0,0 1 1 0 0,3-5-108 0 0,1 1 213 0 0,-1 0 0 0 0,0-1 1 0 0,-1 0-1 0 0,0 0 0 0 0,0-1 0 0 0,0 0 1 0 0,-1 0-1 0 0,-1 0 0 0 0,0 0 1 0 0,0-1-1 0 0,0 0 0 0 0,-1 0 1 0 0,-1 0-1 0 0,2-9-213 0 0,-7-92 504 0 0,2 108-536 0 0,1 0 0 0 0,-1 0 0 0 0,0 0 0 0 0,0 0 0 0 0,0 0 0 0 0,0 0 0 0 0,-1 0 0 0 0,1 0 0 0 0,-1 1 0 0 0,1-1 0 0 0,-1 1 0 0 0,0-1-1 0 0,0 1 1 0 0,0 0 0 0 0,0-1 0 0 0,-1 1 0 0 0,1 0 0 0 0,-1 0 0 0 0,1 1 0 0 0,-1-1 0 0 0,1 1 0 0 0,-1-1 0 0 0,0 1 0 0 0,0 0 0 0 0,0 0 0 0 0,0 0 0 0 0,0 0 0 0 0,0 0 0 0 0,0 1 0 0 0,0-1 0 0 0,0 1 0 0 0,0 0 0 0 0,0 0 31 0 0,-49 6-1837 0 0,21 10-3188 0 0,19-8-4152 0 0</inkml:trace>
  <inkml:trace contextRef="#ctx0" brushRef="#br0" timeOffset="26103.705">10464 1500 12899 0 0,'0'0'2368'0'0,"0"0"-634"0"0,0 0-275 0 0,0 0-115 0 0,0 0-137 0 0,0 0-156 0 0,0 0-163 0 0,0 0-96 0 0,0 0-59 0 0,0 0-100 0 0,0 0-110 0 0,0 0-130 0 0,1-31-122 0 0,6-96-84 0 0,2 77 16 0 0,-2 45-180 0 0,-7 4-37 0 0,1 0 0 0 0,-1 0 1 0 0,1 0-1 0 0,0 0 0 0 0,0 1 0 0 0,-1-1 0 0 0,1 0 0 0 0,0 0 0 0 0,0 0 0 0 0,0 1 0 0 0,0-1 0 0 0,0 0 0 0 0,0 1 0 0 0,0-1 0 0 0,0 1 0 0 0,0-1 0 0 0,0 1 0 0 0,1-1 0 0 0,-1 1 0 0 0,0 0 0 0 0,0 0 0 0 0,0-1 0 0 0,0 1 0 0 0,1 0 0 0 0,-1 0 0 0 0,0 0 0 0 0,0 1 1 0 0,0-1-1 0 0,0 0 0 0 0,1 0 0 0 0,-1 0 0 0 0,0 1 0 0 0,0-1 0 0 0,0 1 0 0 0,0-1 0 0 0,0 1 0 0 0,0-1 0 0 0,0 1 0 0 0,0 0 0 0 0,0-1 0 0 0,0 1 0 0 0,0 0 0 0 0,0 0 0 0 0,0 0 0 0 0,0 0 14 0 0,74 70-829 0 0,-61-61 783 0 0,-8-5 135 0 0,0-1 0 0 0,0 1 0 0 0,1-2-1 0 0,0 1 1 0 0,-1-1 0 0 0,1 0 0 0 0,1 0 0 0 0,-1 0-1 0 0,0-1 1 0 0,0 0 0 0 0,1-1 0 0 0,-1 0-1 0 0,1 0 1 0 0,0-1 0 0 0,-1 1 0 0 0,1-2 0 0 0,-1 1-1 0 0,1-1 1 0 0,0 0 0 0 0,-1-1 0 0 0,0 0-1 0 0,1 0 1 0 0,-1 0 0 0 0,0-1 0 0 0,0 0 0 0 0,0 0-1 0 0,-1-1 1 0 0,1 0 0 0 0,-1 0 0 0 0,6-5-89 0 0,7-12 405 0 0,0-1 0 0 0,-2 0 1 0 0,-1-2-1 0 0,0 1 0 0 0,-2-2 0 0 0,7-18-405 0 0,-11 25 112 0 0,-4 7-72 0 0,2 0-45 0 0,-1-1 1 0 0,-1-1-1 0 0,0 1 1 0 0,0-1 0 0 0,-1 0-1 0 0,-1 0 1 0 0,0-1-1 0 0,-1 1 1 0 0,0-1 0 0 0,-1 1-1 0 0,-1-1 1 0 0,0 0 0 0 0,-1-13 3 0 0,-10 9-1158 0 0,3 10-3779 0 0,5 5-6932 0 0</inkml:trace>
  <inkml:trace contextRef="#ctx0" brushRef="#br0" timeOffset="39356.568">639 5016 0 0 0,'0'0'499'0'0,"0"0"452"0"0,0 0 250 0 0,0 0 225 0 0,0 0 156 0 0,0 0 5 0 0,0 0-148 0 0,0 0-203 0 0,0 0-156 0 0,0 0-110 0 0,0 0-90 0 0,-1-3-64 0 0,1 2-674 0 0,-1 0 0 0 0,0-1 1 0 0,0 1-1 0 0,0 0 0 0 0,0-1 1 0 0,0 1-1 0 0,0 0 0 0 0,0 0 0 0 0,-1 0 1 0 0,1 0-1 0 0,0 0 0 0 0,-1 0 0 0 0,1 0 1 0 0,0 0-1 0 0,-1 1 0 0 0,1-1 0 0 0,-1 0 1 0 0,1 1-1 0 0,-1-1 0 0 0,0 1 1 0 0,1 0-1 0 0,-1-1 0 0 0,1 1 0 0 0,-1 0 1 0 0,0 0-1 0 0,1 0 0 0 0,-1 0 0 0 0,1 1 1 0 0,-1-1-1 0 0,0 0 0 0 0,1 0 1 0 0,-2 1-143 0 0,1-1 3 0 0,-3 1 93 0 0,0 1 1 0 0,0-1 0 0 0,0 1 0 0 0,0-1-1 0 0,1 1 1 0 0,-1 1 0 0 0,1-1 0 0 0,-1 1 0 0 0,1-1-1 0 0,0 1 1 0 0,0 0 0 0 0,0 1 0 0 0,1-1 0 0 0,-4 4-97 0 0,-18 14 364 0 0,-85 78 1313 0 0,103-92-1582 0 0,0 0 0 0 0,0 1 0 0 0,1 0-1 0 0,0 0 1 0 0,0 1 0 0 0,1 0 0 0 0,0 0-1 0 0,1 0 1 0 0,0 0 0 0 0,0 1 0 0 0,1 0-1 0 0,0-1 1 0 0,0 1 0 0 0,1 0 0 0 0,1 1 0 0 0,0-1-1 0 0,0 2-94 0 0,1-6 49 0 0,-1-1-1 0 0,1 0 0 0 0,0 1 0 0 0,0-1 1 0 0,1 0-1 0 0,-1 1 0 0 0,1-1 0 0 0,0 0 1 0 0,1 0-1 0 0,-1 0 0 0 0,1 0 0 0 0,0 0 1 0 0,0 0-1 0 0,1 0 0 0 0,0-1 1 0 0,-1 1-1 0 0,2-1 0 0 0,-1 0 0 0 0,0 0 1 0 0,1 0-1 0 0,0 0 0 0 0,0 0 0 0 0,0-1 1 0 0,0 0-1 0 0,0 0 0 0 0,5 3-48 0 0,1-2 127 0 0,1 1 0 0 0,0-1-1 0 0,1-1 1 0 0,-1 0 0 0 0,0-1-1 0 0,1 0 1 0 0,0-1 0 0 0,-1 0-1 0 0,9-1-126 0 0,-3 1 94 0 0,0-1-1 0 0,-1-1 1 0 0,1-1-1 0 0,0 0 0 0 0,-1-1 1 0 0,0-1-1 0 0,0 0 0 0 0,0-1 1 0 0,0-1-1 0 0,0-1-93 0 0,126-70 111 0 0,-141 76-581 0 0,13-10-71 0 0,-12 6-4067 0 0,-1 0-4119 0 0,1 1-3029 0 0</inkml:trace>
  <inkml:trace contextRef="#ctx0" brushRef="#br0" timeOffset="40161.871">1112 4372 7746 0 0,'0'0'4310'0'0,"0"0"-2354"0"0,0 0-742 0 0,0 0-58 0 0,0 0 64 0 0,0 0-9 0 0,0 0-130 0 0,0 0-215 0 0,0 0-209 0 0,0 0-177 0 0,0 0-148 0 0,0 0-70 0 0,0 0-36 0 0,-9 4 22 0 0,-25 14 7 0 0,25 39 502 0 0,9-43-594 0 0,38 148 918 0 0,49 132-500 0 0,-68-246-544 0 0,1 0 0 0 0,3-1 0 0 0,2-2 0 0 0,15 21-37 0 0,-25-58 389 0 0,-15-9-309 0 0,8-21 313 0 0,3-6-389 0 0,1 0 0 0 0,1 0 0 0 0,1 2 0 0 0,2-1 1 0 0,1 2-1 0 0,0 0 0 0 0,2 2 0 0 0,1 0 0 0 0,16-14-4 0 0,-22 21-14 0 0,-5 5-2 0 0,0 1-1 0 0,1 1 1 0 0,0 0-1 0 0,0 0 1 0 0,1 1-1 0 0,0 0 1 0 0,0 1-1 0 0,1 0 1 0 0,11-4 16 0 0,-21 11-5 0 0,1 0 0 0 0,-1 0 0 0 0,1 1-1 0 0,-1-1 1 0 0,1 0 0 0 0,-1 1 0 0 0,0 0 0 0 0,1-1 0 0 0,-1 1-1 0 0,0 0 1 0 0,0 0 0 0 0,1 1 0 0 0,-1-1 0 0 0,0 0 0 0 0,0 1-1 0 0,0-1 1 0 0,0 1 0 0 0,-1 0 0 0 0,1-1 0 0 0,0 1 0 0 0,-1 0-1 0 0,1 0 1 0 0,-1 0 0 0 0,0 0 0 0 0,1 1 0 0 0,-1-1 0 0 0,0 1 5 0 0,14 16 26 0 0,-8-13-12 0 0,-1 1 0 0 0,0 1 0 0 0,0-1 0 0 0,-1 1 0 0 0,0 0 0 0 0,0 0 0 0 0,-1 0 0 0 0,0 1 0 0 0,-1-1 0 0 0,0 1 1 0 0,0 0-1 0 0,-1 0 0 0 0,0 0 0 0 0,0 0 0 0 0,-1 1 0 0 0,0-1 0 0 0,-1 0 0 0 0,0 5-14 0 0,0-13-15 0 0,0-1-7 0 0,0 0 0 0 0,0 0 14 0 0,0 0 11 0 0,0 0-11 0 0,0 0-16 0 0,0 0-20 0 0,11-19-1470 0 0,15-26-2391 0 0,-13 26-410 0 0,-5 7-549 0 0,-2 1-6105 0 0</inkml:trace>
  <inkml:trace contextRef="#ctx0" brushRef="#br0" timeOffset="40644.119">2240 4586 0 0 0,'0'0'1482'0'0,"0"0"-143"0"0,0 0 26 0 0,0 0 102 0 0,0 0 95 0 0,0 0-12 0 0,0 0-95 0 0,0 0-50 0 0,0 0-6 0 0,0 0 16 0 0,0 0-28 0 0,0 0-113 0 0,0 0-209 0 0,3-5-178 0 0,6-15-108 0 0,-47 15 3342 0 0,31 8-4071 0 0,0-1 0 0 0,0 1 1 0 0,0 1-1 0 0,1-1 0 0 0,-1 1 0 0 0,1 0 0 0 0,0 1 1 0 0,0-1-1 0 0,0 1 0 0 0,0 0 0 0 0,1 1 1 0 0,0 0-1 0 0,-2 3-50 0 0,6-9 7 0 0,-10 11 3 0 0,1-1 1 0 0,1 1-1 0 0,0 1 1 0 0,0 0-1 0 0,1 0 1 0 0,0 1-1 0 0,1-1 0 0 0,1 2 1 0 0,0-1-1 0 0,1 1 1 0 0,0 0-1 0 0,1 0 1 0 0,1 0-1 0 0,0 0 0 0 0,1 1 1 0 0,1-1-1 0 0,0 3-10 0 0,0-13-1 0 0,0-1-1 0 0,0 1 0 0 0,1-1 0 0 0,-1 1 1 0 0,1 0-1 0 0,0-1 0 0 0,0 1 0 0 0,1 0 1 0 0,-1-1-1 0 0,1 1 0 0 0,0-1 1 0 0,-1 1-1 0 0,2-1 0 0 0,-1 1 0 0 0,0-1 1 0 0,1 0-1 0 0,-1 1 0 0 0,1-1 0 0 0,0 0 1 0 0,0 0-1 0 0,0 0 0 0 0,1 0 1 0 0,-1-1-1 0 0,1 1 0 0 0,-1-1 0 0 0,1 1 1 0 0,0-1-1 0 0,0 0 0 0 0,0 0 0 0 0,0 0 1 0 0,0 0-1 0 0,1-1 0 0 0,-1 0 1 0 0,2 1 1 0 0,1-2 28 0 0,0 1 0 0 0,0-2 0 0 0,0 1 0 0 0,1-1 0 0 0,-1 0 0 0 0,0 0 0 0 0,0-1 0 0 0,0 0 1 0 0,-1 0-1 0 0,1 0 0 0 0,0-1 0 0 0,-1 0 0 0 0,1 0 0 0 0,-1 0 0 0 0,0-1 0 0 0,0 1 0 0 0,0-1 1 0 0,-1 0-1 0 0,1-1 0 0 0,-1 1 0 0 0,0-1 0 0 0,0 0 0 0 0,-1 0 0 0 0,0 0 0 0 0,1-1 0 0 0,-1 0-28 0 0,109-198 453 0 0,-63 115-417 0 0,-46 136-2401 0 0,11-2-1693 0 0,6-24-5088 0 0,-15-20-1235 0 0</inkml:trace>
  <inkml:trace contextRef="#ctx0" brushRef="#br0" timeOffset="41080.052">2588 4748 10394 0 0,'0'0'1999'0'0,"0"0"-737"0"0,0 0-178 0 0,0 0-37 0 0,0 0-52 0 0,0 0-71 0 0,0 0-172 0 0,0 0-152 0 0,0 0-66 0 0,0 0-2 0 0,0 0-5 0 0,0 0-19 0 0,0 0-40 0 0,15-33-63 0 0,46-100-75 0 0,-24 44 287 0 0,12-9-337 0 0,-21 188-1005 0 0,-27-86 785 0 0,0-1-1 0 0,1 0 1 0 0,0 1 0 0 0,-1-1-1 0 0,1 0 1 0 0,0 0 0 0 0,1 0-1 0 0,-1 0 1 0 0,0 0 0 0 0,1-1-1 0 0,0 1 1 0 0,-1-1 0 0 0,1 0 0 0 0,0 1-1 0 0,0-1 1 0 0,1-1 0 0 0,-1 1-1 0 0,0 0 1 0 0,1-1 0 0 0,-1 0-1 0 0,1 1 1 0 0,-1-1 0 0 0,1-1 0 0 0,-1 1-1 0 0,1 0 1 0 0,0-1 0 0 0,-1 0-1 0 0,1 0 1 0 0,0 0 0 0 0,-1 0-1 0 0,1-1 1 0 0,0 1 0 0 0,-1-1 0 0 0,1 0-1 0 0,-1 0 1 0 0,1 0 0 0 0,-1-1-1 0 0,2 0-59 0 0,9-8 182 0 0,-1 0 1 0 0,-1-1-1 0 0,0-1 0 0 0,0 0 0 0 0,-1 0 0 0 0,-1-1 0 0 0,0-1 0 0 0,-1 0 0 0 0,0 0 0 0 0,-1-1 0 0 0,4-11-182 0 0,3-2-14 0 0,-11 21-585 0 0,32-49 403 0 0,-21 40-3985 0 0,3 4-5544 0 0,-14 11-2364 0 0</inkml:trace>
  <inkml:trace contextRef="#ctx0" brushRef="#br0" timeOffset="42009.502">3470 4114 13795 0 0,'0'0'1910'0'0,"0"0"-825"0"0,0 0-254 0 0,0 0-8 0 0,0 0-19 0 0,0 0-96 0 0,0 0-124 0 0,0 0-198 0 0,0 0-139 0 0,0 0-73 0 0,0 0-74 0 0,0 0-9 0 0,-19 15-14 0 0,-58 48-26 0 0,46-12 2 0 0,29-46-42 0 0,-1-1-1 0 0,1 1 1 0 0,0 0-1 0 0,0 0 1 0 0,0 0-1 0 0,1 0 1 0 0,0 0-1 0 0,0 0 0 0 0,0 0 1 0 0,0 0-1 0 0,1 1 1 0 0,0-1-1 0 0,0 0 1 0 0,0 0-1 0 0,1 1 1 0 0,0-1-1 0 0,0 0 1 0 0,0 0-1 0 0,1 0 1 0 0,-1 0-1 0 0,1 0 0 0 0,0 0 1 0 0,1-1-1 0 0,-1 1 1 0 0,1-1-1 0 0,0 1 1 0 0,0-1-1 0 0,1 0 1 0 0,-1 0-1 0 0,1-1 1 0 0,-1 1-1 0 0,3 0-10 0 0,-1-4 104 0 0,1 0 1 0 0,0-1-1 0 0,-1 0 1 0 0,1-1-1 0 0,-1 1 0 0 0,1-1 1 0 0,-1 0-1 0 0,0 0 0 0 0,0-1 1 0 0,0 1-1 0 0,0-1 0 0 0,0 0 1 0 0,0-1-1 0 0,-1 1 1 0 0,1-1-1 0 0,-1 0 0 0 0,0 0 1 0 0,0 0-1 0 0,-1-1 0 0 0,1 1 1 0 0,-1-1-1 0 0,0 0 1 0 0,0 0-1 0 0,-1 0 0 0 0,1 0 1 0 0,-1 0-1 0 0,0-3-104 0 0,19-31 304 0 0,2-6-146 0 0,2 0 1 0 0,2 2-1 0 0,1 0 1 0 0,27-27-159 0 0,-55 69-2 0 0,1 1 0 0 0,-1-1 1 0 0,1 0-1 0 0,0 0 1 0 0,-1 1-1 0 0,1-1 1 0 0,0 1-1 0 0,-1-1 1 0 0,1 1-1 0 0,0-1 1 0 0,0 1-1 0 0,-1-1 1 0 0,1 1-1 0 0,0 0 1 0 0,0-1-1 0 0,0 1 1 0 0,0 0-1 0 0,0 0 1 0 0,-1-1-1 0 0,1 1 1 0 0,0 0-1 0 0,0 0 1 0 0,0 0-1 0 0,0 0 1 0 0,0 0-1 0 0,0 1 0 0 0,0-1 1 0 0,0 0-1 0 0,-1 0 1 0 0,1 0-1 0 0,0 1 1 0 0,0-1-1 0 0,0 1 1 0 0,0-1-1 0 0,-1 0 1 0 0,1 1-1 0 0,0-1 1 0 0,0 1-1 0 0,-1 0 1 0 0,1-1-1 0 0,0 1 1 0 0,-1 0-1 0 0,1-1 1 0 0,-1 1-1 0 0,1 0 1 0 0,-1 0-1 0 0,1-1 1 0 0,-1 1-1 0 0,0 0 1 0 0,1 0-1 0 0,-1 0 0 0 0,0-1 1 0 0,1 1-1 0 0,-1 1 2 0 0,17 53 196 0 0,26 177-163 0 0,-26-157-237 0 0,-2 1 0 0 0,-4 1-1 0 0,-3 1 1 0 0,-4-1 0 0 0,-3 22 204 0 0,-3-75-52 0 0,-1 0 0 0 0,-1 0 0 0 0,-1-1 0 0 0,-1 0 0 0 0,-2 0 0 0 0,0 0 1 0 0,-1-1-1 0 0,-1 0 0 0 0,-11 18 52 0 0,20-36-8 0 0,-1-1-1 0 0,1 1 1 0 0,0-1 0 0 0,-1 0 0 0 0,0 0-1 0 0,0 0 1 0 0,0 0 0 0 0,0 0-1 0 0,0 0 1 0 0,-1-1 0 0 0,1 1 0 0 0,-1-1-1 0 0,0 1 1 0 0,1-1 0 0 0,-1 0-1 0 0,0 0 1 0 0,0 0 0 0 0,-1-1 0 0 0,1 1-1 0 0,0-1 1 0 0,-1 0 0 0 0,1 1-1 0 0,0-1 1 0 0,-1-1 0 0 0,1 1 0 0 0,-1-1-1 0 0,0 1 1 0 0,1-1 0 0 0,-1 0 0 0 0,1 0-1 0 0,-1 0 1 0 0,1-1 0 0 0,-1 1-1 0 0,1-1 1 0 0,-1 0 0 0 0,1 0 0 0 0,-1 0-1 0 0,1-1 1 0 0,0 1 0 0 0,0-1-1 0 0,-1 0 1 0 0,1 0 0 0 0,0 0 0 0 0,1 0-1 0 0,-1 0 1 0 0,0 0 0 0 0,1-1 0 0 0,-2-2 7 0 0,-4-13-16 0 0,1-1 0 0 0,1 0 0 0 0,1-1 0 0 0,1 0-1 0 0,1 0 1 0 0,1 0 0 0 0,0 0 0 0 0,1 0 0 0 0,1 0-1 0 0,2 0 1 0 0,1-14 17 0 0,3 1 2 0 0,1 0 0 0 0,1 0 1 0 0,2 1-1 0 0,1 0 0 0 0,2 1 0 0 0,1 0 0 0 0,1 1 0 0 0,1 1 0 0 0,2 0 1 0 0,1 1-1 0 0,1 1 0 0 0,2 1 0 0 0,22-21-2 0 0,256-200 638 0 0,-291 238-615 0 0,-1 0-1 0 0,0-1 1 0 0,0 1 0 0 0,-1-2 0 0 0,-1 1 0 0 0,1-1 0 0 0,-2 0 0 0 0,0-1 0 0 0,0 1 0 0 0,-1-1 0 0 0,0 0 0 0 0,-1 0 0 0 0,0 0 0 0 0,-1 0 0 0 0,-1-1 0 0 0,0 1 0 0 0,0-1 0 0 0,-1 1 0 0 0,-2-7-23 0 0,2 15-10 0 0,-1 1 1 0 0,1-1 0 0 0,-1 0 0 0 0,-1 1-1 0 0,1-1 1 0 0,0 0 0 0 0,-1 1 0 0 0,0 0 0 0 0,0-1-1 0 0,0 1 1 0 0,0 0 0 0 0,0 0 0 0 0,-1 0-1 0 0,1 0 1 0 0,-1 0 0 0 0,0 1 0 0 0,0-1-1 0 0,0 1 1 0 0,0 0 0 0 0,0 0 0 0 0,0 0-1 0 0,-1 0 1 0 0,1 0 0 0 0,-1 1 0 0 0,1 0-1 0 0,-1-1 1 0 0,0 1 0 0 0,1 1 0 0 0,-1-1-1 0 0,0 0 1 0 0,0 1 0 0 0,0 0 0 0 0,1 0 0 0 0,-1 0-1 0 0,0 0 1 0 0,0 1 0 0 0,0 0 0 0 0,1-1-1 0 0,-1 1 1 0 0,0 1 0 0 0,1-1 0 0 0,-3 1 9 0 0,3 0-17 0 0,-1-1 1 0 0,1 1 0 0 0,0 0 0 0 0,0 0-1 0 0,0 0 1 0 0,0 1 0 0 0,0-1-1 0 0,1 1 1 0 0,-1-1 0 0 0,1 1 0 0 0,0 0-1 0 0,0 0 1 0 0,0 0 0 0 0,0 0 0 0 0,0 0-1 0 0,0 1 1 0 0,1-1 0 0 0,0 0-1 0 0,-1 1 1 0 0,1-1 0 0 0,1 1 0 0 0,-1-1-1 0 0,0 1 1 0 0,1 0 0 0 0,0-1 0 0 0,0 1-1 0 0,0 0 1 0 0,0-1 0 0 0,1 2 16 0 0,23 104 562 0 0,-18-90-435 0 0,1 0 0 0 0,0 0 0 0 0,2-1 0 0 0,0 0 0 0 0,1 0 0 0 0,1-1 0 0 0,1-1 0 0 0,0 0 1 0 0,1 0-1 0 0,1-1 0 0 0,0-1 0 0 0,11 8-127 0 0,-19-19 49 0 0,0 0 0 0 0,0 0 1 0 0,0-1-1 0 0,1 0 0 0 0,-1 0 1 0 0,0 0-1 0 0,1-1 0 0 0,0 0 1 0 0,-1 0-1 0 0,1-1 0 0 0,0 0 1 0 0,-1 0-1 0 0,1 0 0 0 0,0-1 1 0 0,-1 0-1 0 0,1 0 0 0 0,-1-1 1 0 0,1 0-1 0 0,-1 0 0 0 0,0-1 1 0 0,0 1-1 0 0,4-3-49 0 0,21-29 599 0 0,-24 24-2971 0 0,1 0-4122 0 0,-6 9-4468 0 0</inkml:trace>
  <inkml:trace contextRef="#ctx0" brushRef="#br0" timeOffset="45593.932">4939 4074 3585 0 0,'0'0'2888'0'0,"0"0"-1483"0"0,0 0-368 0 0,0 0 237 0 0,0 0 270 0 0,0 0 83 0 0,0 0-239 0 0,0 0-443 0 0,0 0-329 0 0,0 0-147 0 0,0 0-18 0 0,-1 4 33 0 0,-33 48 1698 0 0,27-43-1732 0 0,11-12 483 0 0,40-33 63 0 0,-41 36 1072 0 0,-17 11-1374 0 0,14-11-1161 0 0,-2-1-5342 0 0,2-2-5829 0 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8:06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0,'0'0'1094'0'0,"0"0"198"0"0,0 0 108 0 0,0 0-29 0 0,0 0-112 0 0,0 0-149 0 0,0 0-152 0 0,0 0-99 0 0,0 0-99 0 0,0 0-69 0 0,6 0 3525 0 0,-4 53-2449 0 0,-1-52-1653 0 0,0-1 1 0 0,0 1-1 0 0,-1 0 1 0 0,1-1-1 0 0,0 1 1 0 0,0-1-1 0 0,0 1 0 0 0,0-1 1 0 0,0 0-1 0 0,1 1 1 0 0,-1-1-1 0 0,0 0 1 0 0,0 0-1 0 0,0 0 1 0 0,0 0-1 0 0,0 0 0 0 0,0 0 1 0 0,0 0-1 0 0,0 0 1 0 0,0 0-1 0 0,1 0 1 0 0,-1 0-1 0 0,0-1 1 0 0,0 1-1 0 0,0-1 0 0 0,0 1 1 0 0,0 0-1 0 0,0-1 1 0 0,0 0-1 0 0,0 1 1 0 0,-1-1-1 0 0,1 0 1 0 0,0 1-1 0 0,0-1 0 0 0,0 0 1 0 0,-1 0-1 0 0,1 0 1 0 0,0 0-1 0 0,-1 1 1 0 0,1-1-1 0 0,-1 0 1 0 0,1 0-1 0 0,0-1-114 0 0,-1 1 51 0 0,1 1 1 0 0,-1-1-1 0 0,1 1 0 0 0,-1-1 1 0 0,1 0-1 0 0,-1 1 0 0 0,0-1 1 0 0,1 1-1 0 0,-1-1 0 0 0,0 0 1 0 0,0 1-1 0 0,1-1 0 0 0,-1 0 1 0 0,0 0-1 0 0,0 1 0 0 0,0-1 1 0 0,0 0-1 0 0,0 1 0 0 0,0-1 1 0 0,0 0-1 0 0,0 0 0 0 0,0 1 1 0 0,0-1-1 0 0,0 0 0 0 0,-1 1 1 0 0,1-1-1 0 0,0 0 0 0 0,0 1 1 0 0,-1-1-1 0 0,1 0 0 0 0,0 1 1 0 0,-1-1-1 0 0,1 1 0 0 0,-1-1 1 0 0,1 0-1 0 0,-1 1 0 0 0,1-1 1 0 0,-1 1-1 0 0,1 0 0 0 0,-1-1 1 0 0,1 1-1 0 0,-1-1 0 0 0,0 1 1 0 0,1 0-1 0 0,-1-1 0 0 0,0 1 1 0 0,1 0-1 0 0,-1 0 0 0 0,0-1 0 0 0,1 1 1 0 0,-1 0-1 0 0,0 0 0 0 0,1 0 1 0 0,-1 0-1 0 0,0 0-51 0 0,-30 28-9 0 0,31-23-228 0 0,0-5 86 0 0,0 0-248 0 0,0-8-9643 0 0,0 8-1777 0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8:15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1369 34 0 0 0,'0'0'331'0'0,"0"0"785"0"0,0 0 232 0 0,0-3 69 0 0,-1-2-940 0 0,0-12 6178 0 0,0 8 38 0 0,2 20-3125 0 0,40 143-1960 0 0,-10 141 155 0 0,-25-197-1458 0 0,18 402 796 0 0,-13-199-508 0 0,5-55-235 0 0,2-29-61 0 0,-8-138-203 0 0,-3 0 0 0 0,-4 1 0 0 0,-4 11-94 0 0,0-40 22 0 0,9 189 107 0 0,-4 125 27 0 0,-33-218-6 0 0,20 58-56 0 0,-15-136-12 0 0,13-35-90 0 0,11-33 0 0 0,0-12-4704 0 0,0 6-272 0 0,0 1-7040 0 0</inkml:trace>
  <inkml:trace contextRef="#ctx0" brushRef="#br0" timeOffset="6817.887">1 1748 240 0 0,'0'0'2261'0'0,"0"0"-636"0"0,0 0-303 0 0,0 0 22 0 0,0 0 43 0 0,0 0-7 0 0,0 0-118 0 0,0 0-239 0 0,0 0-230 0 0,0 0-170 0 0,0 0-93 0 0,6-6-41 0 0,21-20-20 0 0,15 17 1444 0 0,104 5 1988 0 0,401-16-1175 0 0,-282 31-2170 0 0,117-23 140 0 0,-78 5-456 0 0,-131 15-169 0 0,46 3 77 0 0,73-15 148 0 0,-37-11-112 0 0,126 15 20 0 0,1-4 108 0 0,-382 4-291 0 0,0 0 15 0 0,0 0 0 0 0,0 0 14 0 0,0 0 20 0 0,0 0 13 0 0,0 0-7 0 0,0 0 0 0 0,0 0-11 0 0,0 0-6 0 0,0 0 2 0 0,0 0-3 0 0,0 0-9 0 0,0 0-25 0 0,0 0-3 0 0,0 0-3 0 0,1 0-2 0 0,0 0 0 0 0,-1 0-4 0 0,0 0-16 0 0,0 0-6 0 0,0 0 1 0 0,0 0 14 0 0,0 0-10 0 0,0 0 10 0 0,0 0-17 0 0,18-3-2 0 0,138-1 583 0 0,-156 4-565 0 0,0 0-12 0 0,0 0-13 0 0,-1 0-6 0 0,-10 0-1206 0 0,-12 0-2785 0 0,8 4-2685 0 0,5-1-5073 0 0</inkml:trace>
  <inkml:trace contextRef="#ctx0" brushRef="#br0" timeOffset="11240.849">1471 1683 0 0 0,'0'0'757'0'0,"0"0"484"0"0,0 0 164 0 0,0 0-30 0 0,6 3 9494 0 0,-3-2-11389 0 0,42-33 2658 0 0,83-55-572 0 0,2-5-952 0 0,-16 10 631 0 0,-23 5-317 0 0,18-12-380 0 0,-27 20-34 0 0,66-27 243 0 0,-46 19-341 0 0,52-39 388 0 0,-95 77-570 0 0,73-57 250 0 0,-46 27-64 0 0,22-16-133 0 0,-49 46-141 0 0,66-41 117 0 0,-79 49-62 0 0,-39 24-54 0 0,-7 6-118 0 0,0 1-3 0 0,0 0-2 0 0,0 0 4 0 0,0 0 17 0 0,0 0 6 0 0,0 0-13 0 0,0 0 2 0 0,14-22 28 0 0,20-21-16 0 0,-33 42-58 0 0,0 1 7 0 0,0 0-13 0 0,0 0-20 0 0,-1 0 36 0 0,0 0 19 0 0,0 0-41 0 0,52-30 13 0 0,-10 3-8 0 0,-179 61 717 0 0,45-26-553 0 0,40-27 335 0 0,52 19-468 0 0,0 0 24 0 0,0 0 16 0 0,0 0 7 0 0,0 0-13 0 0,0 0-7 0 0,0 0-9 0 0,0 0-5 0 0,0 0-27 0 0,0 0 10 0 0,0 0 6 0 0,0 0-12 0 0,0 0-10 0 0,0 0 8 0 0,0 0-17 0 0,0 0 19 0 0,0 0-5 0 0,0 0-21 0 0,0 0 25 0 0,0 0 5 0 0,0 0 3 0 0,0 0-30 0 0,0 0-21 0 0,0 0 20 0 0,0 0 2 0 0,4 15 45 0 0,2-3-25 0 0,-1 1 0 0 0,0-1 1 0 0,-1 1-1 0 0,-1 0 0 0 0,0 0 0 0 0,0 1 0 0 0,-2-1 0 0 0,1 0 1 0 0,-2 1-1 0 0,0-1 0 0 0,0 1 0 0 0,-2 7-6 0 0,2 59 30 0 0,2 35-10 0 0,-2-114-21 0 0,0-1 9 0 0,0 0 8 0 0,0 0-15 0 0,0 0 10 0 0,0 0-4 0 0,0 0-13 0 0,0 0-2 0 0,0 0 4 0 0,1 0 11 0 0,0 0-11 0 0,-1 0 16 0 0,0 0-11 0 0,0 0 7 0 0,0 0-16 0 0,0 0-18 0 0,0 0 10 0 0,0 0 37 0 0,0 0 6 0 0,0 0-3 0 0,0 0-26 0 0,0 0 0 0 0,0 0 15 0 0,44-65 486 0 0,45-55-417 0 0,7-20-100 0 0,-76 73 186 0 0,-20 66-144 0 0,0 1-16 0 0,0 0-7 0 0,0 0 26 0 0,0 0 9 0 0,0 0-15 0 0,0 0-25 0 0,0 0-9 0 0,0 0-1 0 0,0 0 1 0 0,0 0 40 0 0,0 0-43 0 0,0 0-2 0 0,0 0 20 0 0,0 0-42 0 0,0 0 18 0 0,0 0-7 0 0,0 0-16 0 0,0 0-30 0 0,0 0-20 0 0,0 0-57 0 0,0 0-126 0 0,0 0-176 0 0,0-1-136 0 0,-1-2-1667 0 0,0 3-1493 0 0,1 0-6628 0 0</inkml:trace>
  <inkml:trace contextRef="#ctx0" brushRef="#br0" timeOffset="17254.014">1833 750 0 0 0,'-42'0'0'0'0,"15"-7"1411"0"0,24 12 14931 0 0,8 1-17050 0 0,3 0 957 0 0,1-1 1 0 0,-1-1-1 0 0,1 0 1 0 0,0 0-1 0 0,0 0 0 0 0,0-1 1 0 0,0-1-1 0 0,1 1 0 0 0,-1-2 1 0 0,1 1-1 0 0,-1-1 1 0 0,1-1-1 0 0,0 1 0 0 0,6-2-249 0 0,82-7 1298 0 0,-51-19-248 0 0,10-34-306 0 0,-55 59-718 0 0,1-1 0 0 0,-1 0 0 0 0,0 1 1 0 0,0-1-1 0 0,0 0 0 0 0,0 0 0 0 0,-1 0 1 0 0,1 0-1 0 0,-1-1 0 0 0,0 1 0 0 0,0 0 1 0 0,0-1-1 0 0,0 1 0 0 0,-1 0 0 0 0,1-1 1 0 0,-1 1-1 0 0,0-1 0 0 0,0 1 0 0 0,0-1 1 0 0,0 1-1 0 0,-1-1 0 0 0,1 1 0 0 0,-1-1 1 0 0,0 1-1 0 0,0 0 0 0 0,0 0 0 0 0,-1-1 0 0 0,1 1 1 0 0,-1 0-1 0 0,0 0 0 0 0,-1-2-26 0 0,-1 0-21 0 0,1 1-1 0 0,0 0 1 0 0,-1 1-1 0 0,0-1 1 0 0,0 0-1 0 0,0 1 1 0 0,-1 0-1 0 0,1 0 1 0 0,-1 1-1 0 0,1-1 1 0 0,-1 1-1 0 0,0 0 1 0 0,0 0-1 0 0,0 0 1 0 0,0 1-1 0 0,0 0 1 0 0,-1 0-1 0 0,1 0 1 0 0,0 1-1 0 0,-1-1 1 0 0,1 1-1 0 0,0 1 1 0 0,0-1-1 0 0,-1 1 1 0 0,1 0-1 0 0,0 0 1 0 0,0 0-1 0 0,0 1 1 0 0,0-1-1 0 0,0 1 1 0 0,0 1-1 0 0,0-1 22 0 0,0 0 0 0 0,0 1 1 0 0,1-1-1 0 0,-1 1 0 0 0,0 0 0 0 0,1 1 1 0 0,0-1-1 0 0,0 1 0 0 0,0-1 1 0 0,0 1-1 0 0,1 0 0 0 0,-1 1 0 0 0,1-1 1 0 0,0 1-1 0 0,0-1 0 0 0,1 1 1 0 0,0 0-1 0 0,-1 0 0 0 0,2 0 0 0 0,-2 4 0 0 0,-2 12 53 0 0,0 1 0 0 0,2 0-1 0 0,1-1 1 0 0,1 1-1 0 0,0 0 1 0 0,2 1-1 0 0,0-2 1 0 0,5 21-53 0 0,0 98 713 0 0,-8-129-637 0 0,-2 0 1 0 0,1 0-1 0 0,-2 0 0 0 0,1-1 0 0 0,-2 1 1 0 0,1-1-1 0 0,-1 0 0 0 0,-1-1 1 0 0,-7 9-77 0 0,10-12 25 0 0,1-1-13 0 0,1-1 1 0 0,-1 1-1 0 0,-1-1 0 0 0,1 0 0 0 0,-1 0 0 0 0,0 0 1 0 0,1-1-1 0 0,-2 0 0 0 0,1 1 0 0 0,0-1 0 0 0,-1-1 1 0 0,1 1-1 0 0,-1 0 0 0 0,0-1 0 0 0,0 0 1 0 0,0 0-1 0 0,0-1 0 0 0,0 0 0 0 0,-4 1-12 0 0,-2 0 60 0 0,4-15-3294 0 0,7-2-3298 0 0,0 11-3797 0 0</inkml:trace>
  <inkml:trace contextRef="#ctx0" brushRef="#br0" timeOffset="18210.722">1677 400 2713 0 0,'0'0'2471'0'0,"0"0"-587"0"0,0 0-258 0 0,0 0 62 0 0,0 0-11 0 0,0 0-4 0 0,0 0-127 0 0,0 0-238 0 0,0 0-217 0 0,0 0-213 0 0,0 0-160 0 0,0 0-108 0 0,0 0-65 0 0,-2-2-47 0 0,1 2-460 0 0,1-1 1 0 0,0 1-1 0 0,-1-1 0 0 0,1 1 1 0 0,0 0-1 0 0,-1-1 0 0 0,1 1 1 0 0,0-1-1 0 0,-1 1 0 0 0,1-1 1 0 0,0 1-1 0 0,0-1 0 0 0,0 1 1 0 0,0-1-1 0 0,-1 1 0 0 0,1-1 1 0 0,0 1-1 0 0,0-1 0 0 0,0 1 1 0 0,0-1-1 0 0,0 1 1 0 0,0-1-1 0 0,0 1 0 0 0,0-1 1 0 0,1 1-1 0 0,-1-1 0 0 0,0 1 1 0 0,0-1-1 0 0,0 1 0 0 0,0-1 1 0 0,1 1-1 0 0,-1-1 0 0 0,0 1 1 0 0,1-1-1 0 0,-1 1 0 0 0,0-1 1 0 0,1 1-1 0 0,-1 0 0 0 0,0-1 1 0 0,1 1-1 0 0,-1 0 1 0 0,1-1-1 0 0,-1 1 0 0 0,1 0 1 0 0,-1 0-1 0 0,0-1 0 0 0,1 1 1 0 0,-1 0-1 0 0,1 0 0 0 0,-1 0 1 0 0,1 0-1 0 0,0 0 0 0 0,-1-1 1 0 0,1 1-1 0 0,-1 0 0 0 0,1 0 1 0 0,-1 0-1 0 0,1 0 0 0 0,-1 1 1 0 0,1-1-1 0 0,-1 0 1 0 0,1 0-1 0 0,-1 0 0 0 0,1 0 1 0 0,-1 0-1 0 0,1 1 0 0 0,-1-1 1 0 0,1 0-39 0 0,3-1-46 0 0,76-23 1159 0 0,1 11-277 0 0,1 4-1 0 0,75 1-835 0 0,-170 8 2029 0 0,-75-54-1836 0 0,12-8-61 0 0,6-33-2492 0 0,68 93-294 0 0,-2-1-5053 0 0,1-1-5005 0 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8:42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127 112 0 0 0,'0'0'705'0'0,"0"0"234"0"0,0 0 52 0 0,0 0-104 0 0,0 0-137 0 0,0 0-129 0 0,0 0-45 0 0,0 0-12 0 0,0-4 44 0 0,-1-11 79 0 0,1 11 53 0 0,0 4 61 0 0,0 0 57 0 0,0 0 41 0 0,0 0 45 0 0,0 0 50 0 0,0 0 42 0 0,0 0-5 0 0,0 0-39 0 0,0 0-107 0 0,0 0-135 0 0,0 0-115 0 0,0 0-119 0 0,0 0-76 0 0,0 0-64 0 0,0 0-61 0 0,0 0-47 0 0,19 8 1522 0 0,32 34-524 0 0,40 40-209 0 0,-78-73-1002 0 0,35 42 402 0 0,-32-20-217 0 0,-13-23-193 0 0,1 0-1 0 0,0 0 1 0 0,0 0-1 0 0,0 0 0 0 0,1-1 1 0 0,0 0-1 0 0,0 0 1 0 0,1-1-1 0 0,-1 1 0 0 0,2-1 1 0 0,-1 0-1 0 0,1-1 1 0 0,0 1-1 0 0,0-2 0 0 0,4 3-46 0 0,66 63 254 0 0,-28 0 93 0 0,5 10-10 0 0,-19 12 40 0 0,13-16-139 0 0,-14-32-185 0 0,13 17 383 0 0,-50-76-8180 0 0,-2 4-1769 0 0,3 7-641 0 0</inkml:trace>
  <inkml:trace contextRef="#ctx0" brushRef="#br0" timeOffset="1764.492">147 23 0 0 0,'0'0'1239'0'0,"0"0"29"0"0,0 0 151 0 0,0 0 80 0 0,0 0-49 0 0,0 0-171 0 0,0 0-228 0 0,0 0-203 0 0,0 0-88 0 0,0 0-1 0 0,0 0 18 0 0,0 0 42 0 0,0 0-1 0 0,9-3 516 0 0,-7 3 5272 0 0,-4 14-6417 0 0,0 0 1 0 0,-1 0-1 0 0,-1 0 0 0 0,0-1 0 0 0,-1 1 1 0 0,-1-1-1 0 0,0 0 0 0 0,-1-1 1 0 0,0 1-190 0 0,-14 30 212 0 0,-44 68-10 0 0,40-65 526 0 0,82-57 752 0 0,169-81-1158 0 0,7-4-256 0 0,-166 84-98 0 0,-67 12 57 0 0,0-1 1 0 0,0 1-1 0 0,0 0 0 0 0,0 0 0 0 0,0-1 0 0 0,0 1 0 0 0,0 0 0 0 0,0 0 0 0 0,0-1 0 0 0,0 1 0 0 0,0 0 0 0 0,0 0 1 0 0,0-1-1 0 0,0 1 0 0 0,0 0 0 0 0,0 0 0 0 0,0-1 0 0 0,0 1 0 0 0,0 0 0 0 0,0 0 0 0 0,0-1 0 0 0,0 1 0 0 0,0 0 0 0 0,1 0 1 0 0,-1-1-1 0 0,0 1 0 0 0,0 0 0 0 0,0 0 0 0 0,0 0 0 0 0,1-1 0 0 0,-1 1 0 0 0,0 0-25 0 0,-44-16 87 0 0,-46-10 72 0 0,-113 3 349 0 0,132 16-195 0 0,62 4-350 0 0,-4 1-43 0 0,10 0-3943 0 0,3 0-3557 0 0,0 2-4049 0 0</inkml:trace>
  <inkml:trace contextRef="#ctx0" brushRef="#br0" timeOffset="4184.452">638 678 0 0 0,'0'0'233'0'0,"0"0"750"0"0,0 0 204 0 0,0 0-40 0 0,0 0 9 0 0,0 0 7 0 0,0 0-24 0 0,0 0-55 0 0,-8 0 3324 0 0,13 4 1695 0 0,6 9-4089 0 0,4 5-1772 0 0,10 2 385 0 0,14 22 93 0 0,-7-12-292 0 0,-9-22 113 0 0,-22-8-528 0 0,0 0-1 0 0,0 0 0 0 0,0 0 0 0 0,0 0 0 0 0,0 0 0 0 0,0 0 0 0 0,0 0 0 0 0,0 1 0 0 0,0-1 0 0 0,0 0 0 0 0,0 0 0 0 0,0 1 1 0 0,-1-1-1 0 0,1 1 0 0 0,0-1 0 0 0,0 1 0 0 0,0-1 0 0 0,0 1 0 0 0,-1-1 0 0 0,1 1 0 0 0,0 0 0 0 0,-1-1 0 0 0,1 1 0 0 0,0 0 1 0 0,-1 0-1 0 0,1 0 0 0 0,-1-1 0 0 0,1 1 0 0 0,-1 0 0 0 0,0 0 0 0 0,1 0 0 0 0,-1 0 0 0 0,0 0 0 0 0,0 0 0 0 0,1 0-12 0 0,-1-1 39 0 0,8 16 388 0 0,38 23 338 0 0,-31-25-649 0 0,-15-13-88 0 0,15 25 667 0 0,-9-19-505 0 0,-3-2-1650 0 0,-11-5-7395 0 0,7 0-2703 0 0</inkml:trace>
  <inkml:trace contextRef="#ctx0" brushRef="#br0" timeOffset="5304.06">869 933 0 0 0,'0'0'729'0'0,"0"0"406"0"0,0 0 176 0 0,0 0 68 0 0,0 0-28 0 0,0 0-98 0 0,0 0-159 0 0,0 0-173 0 0,0 0-171 0 0,0 0-136 0 0,0 0-102 0 0,0 0-68 0 0,-3-5-57 0 0,-9-13 9 0 0,-15 3 1902 0 0,-2 3 216 0 0,2-7-661 0 0,-10-20 20 0 0,1 0-537 0 0,23 24-919 0 0,-21-20 398 0 0,15 24-41 0 0,19 11-733 0 0,-19-20 91 0 0,-8 6-26 0 0,18-6-1919 0 0,8 20 1421 0 0,-3-5-2486 0 0,3 1-7689 0 0,1 1 1782 0 0</inkml:trace>
  <inkml:trace contextRef="#ctx0" brushRef="#br0" timeOffset="6402.631">1095 432 8146 0 0,'0'0'2180'0'0,"0"0"-317"0"0,0 0-237 0 0,0 0-2 0 0,0 0-37 0 0,0 0-197 0 0,0 0-334 0 0,0 0-353 0 0,0 0-307 0 0,0 0-189 0 0,0 0-38 0 0,0 0 34 0 0,0 0 61 0 0,0 4 84 0 0,36 48 1035 0 0,-21-38-1088 0 0,-2 1-113 0 0,-1 1 0 0 0,-1 1 0 0 0,0 0 0 0 0,-1 0 0 0 0,-1 1 0 0 0,0 0 0 0 0,-2 1 0 0 0,0 0 0 0 0,-1 0 0 0 0,0 7-182 0 0,40 95 245 0 0,-29-82-163 0 0,-9-43 659 0 0,16-74-498 0 0,-15 43-219 0 0,2 1 1 0 0,1 0 0 0 0,2 0-1 0 0,1 1 1 0 0,13-19-25 0 0,61-75 20 0 0,-63 73-20 0 0,-25 16-18 0 0,-1 37 16 0 0,0 1-13 0 0,0 0-17 0 0,-9 3-2858 0 0,3 5-4868 0 0,6-7 7168 0 0,-2 3-10786 0 0</inkml:trace>
  <inkml:trace contextRef="#ctx0" brushRef="#br0" timeOffset="7181.669">1054 201 7514 0 0,'0'0'1637'0'0,"0"0"-204"0"0,0 0-44 0 0,0 0 89 0 0,0 0 80 0 0,0 0-37 0 0,0 0-215 0 0,0 0-269 0 0,0 0-216 0 0,0 0-173 0 0,0 0-96 0 0,0 0-44 0 0,0 0-28 0 0,-10 0-52 0 0,-33 0-41 0 0,33 0-40 0 0,10 0-79 0 0,19-4 960 0 0,116-7 596 0 0,127-16-703 0 0,-201 26-973 0 0,-61 1-140 0 0,0 0-19 0 0,0 0 3 0 0,0 0 39 0 0,0 0 27 0 0,0 0-19 0 0,0 0-6 0 0,0 0-3 0 0,0 0-29 0 0,0 0 22 0 0,0 0-3 0 0,0 0-12 0 0,0 0 33 0 0,0 0-5 0 0,0 0-4 0 0,0 0-1 0 0,0 0-7 0 0,0 0 0 0 0,0 0 26 0 0,0 0 12 0 0,0 0-9 0 0,0 0-14 0 0,0 0 18 0 0,0 0 39 0 0,0 0-40 0 0,0 0-28 0 0,0 0-12 0 0,0 0-23 0 0,0 0 31 0 0,0 0 15 0 0,0 0-2 0 0,0 0-11 0 0,0 0-8 0 0,0 0 6 0 0,0 0 10 0 0,0 0 6 0 0,0 0-19 0 0,0 0-6 0 0,0 0-9 0 0,0 0 0 0 0,0 0 31 0 0,0 0-17 0 0,0 0 14 0 0,0 0 23 0 0,0 0 3 0 0,-25-23 165 0 0,-51-35-170 0 0,12 12-128 0 0,56 30-1210 0 0,7 10-2286 0 0,3 1-4105 0 0,1 1-4671 0 0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9:06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312 255 0 0 0,'0'0'541'0'0,"0"0"545"0"0,0 0 337 0 0,0 0 193 0 0,0 0-27 0 0,0 0-88 0 0,0 0-162 0 0,0 0-174 0 0,0 0-73 0 0,0 0-41 0 0,0 0 13 0 0,0 0-40 0 0,0-11 624 0 0,0 8 2307 0 0,0-1-3776 0 0,0 0 1 0 0,0 0-1 0 0,-1 1 1 0 0,0-1-1 0 0,0 0 1 0 0,0 1-1 0 0,0-1 1 0 0,0 0-1 0 0,-1 1 1 0 0,0 0-1 0 0,1-1 0 0 0,-1 1 1 0 0,0 0-1 0 0,-1 0 1 0 0,1 0-1 0 0,-1 0 1 0 0,0-1-180 0 0,-19-29 801 0 0,-6 16-206 0 0,6-10-268 0 0,-3-3-156 0 0,2-8 499 0 0,11 14-592 0 0,11 24-73 0 0,-16 38-94 0 0,-72 65 169 0 0,43-64-167 0 0,45-38 75 0 0,1-1-8 0 0,0 0 5 0 0,0 0-10 0 0,0 0 5 0 0,0 0-1 0 0,0 0 3 0 0,0 0 4 0 0,0 0 3 0 0,58-11 150 0 0,117-48 59 0 0,-60 14-193 0 0,-17 14-24 0 0,-93 29 697 0 0,-25 4-487 0 0,3-2-175 0 0,1 0 0 0 0,0-1-1 0 0,-1 0 1 0 0,1-2 0 0 0,0 0-1 0 0,0 0 1 0 0,0-2 0 0 0,-8-3-16 0 0,-39-12 65 0 0,20 25-1624 0 0,31 6-6489 0 0,11-10-970 0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9:03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30 170 0 0 0,'0'0'967'0'0,"0"0"184"0"0,0 0 165 0 0,0 0 55 0 0,0 0-64 0 0,0 0-144 0 0,0 0-163 0 0,0 0-90 0 0,0 0-21 0 0,0 0-5 0 0,0 0-17 0 0,0 0-21 0 0,-5 4-63 0 0,-14 8-79 0 0,14-8-75 0 0,5-4-54 0 0,0 0-51 0 0,0 0-32 0 0,0 0-18 0 0,0 0-36 0 0,0 0-18 0 0,42 11 3865 0 0,49-3-2938 0 0,59-8-318 0 0,-53 8-780 0 0,170-12 319 0 0,-123 8 6 0 0,-143-4-553 0 0,-1 0 7 0 0,0 0-9 0 0,0 0-2 0 0,0 0 6 0 0,0 0 3 0 0,-15 0-491 0 0,-11-5-3092 0 0,16 3-2596 0 0,1 1-5599 0 0</inkml:trace>
  <inkml:trace contextRef="#ctx0" brushRef="#br0" timeOffset="716.391">336 132 0 0 0,'0'0'720'0'0,"0"0"72"0"0,0 0 32 0 0,0 0-67 0 0,0 0-76 0 0,0 0-62 0 0,0 0-40 0 0,0 0 6 0 0,0 0 34 0 0,0 0 80 0 0,-1 1-746 0 0,-2 1 11032 0 0,3-1-9454 0 0,0-1-1080 0 0,6-8 3556 0 0,-2-99-2578 0 0,-4 106-1388 0 0,0 1 8 0 0,0 0-11 0 0,0 0-4 0 0,0 0-12 0 0,0 0-2 0 0,0 0-18 0 0,0 0-30 0 0,0 0 8 0 0,0 0 4 0 0,0 0-1 0 0,0 0-7 0 0,0 0-7 0 0,0 0-1 0 0,0 0 3 0 0,0 0 9 0 0,0 0-1 0 0,0 0 1 0 0,0 0-11 0 0,0 0-26 0 0,-5-15-920 0 0,4 11-7703 0 0,1 4-1793 0 0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9:01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12 0 0 0,'0'0'851'0'0,"0"0"400"0"0,0 0 236 0 0,0 0-2 0 0,0 0-126 0 0,0 0-194 0 0,0 0-225 0 0,0 0-137 0 0,0 0-139 0 0,0-12 2254 0 0,-72 16 2511 0 0,-20 42-3521 0 0,87-42-1833 0 0,-1 0 0 0 0,1 1 0 0 0,0 0-1 0 0,1-1 1 0 0,-1 1 0 0 0,1 1 0 0 0,0-1-1 0 0,0 1 1 0 0,1 0 0 0 0,0-1 0 0 0,0 1-1 0 0,0 1 1 0 0,0-1 0 0 0,1 0-1 0 0,0 1 1 0 0,1-1 0 0 0,-1 1 0 0 0,1 0-1 0 0,1-1 1 0 0,-1 1 0 0 0,1 0 0 0 0,1 6-75 0 0,-1-10 9 0 0,-1 6 29 0 0,1 1 0 0 0,0-1 0 0 0,0 0 0 0 0,1 0 0 0 0,1 0 0 0 0,-1 1 0 0 0,2-1 1 0 0,-1 0-1 0 0,1-1 0 0 0,0 1 0 0 0,5 8-38 0 0,-4-10 52 0 0,1 0 0 0 0,0 0 1 0 0,0-1-1 0 0,0 1 1 0 0,1-1-1 0 0,0 0 0 0 0,0 0 1 0 0,0-1-1 0 0,1 0 0 0 0,0 0 1 0 0,0-1-1 0 0,0 1 0 0 0,1-2 1 0 0,-1 1-1 0 0,1-1 1 0 0,0 0-1 0 0,0 0 0 0 0,0-1 1 0 0,0 0-1 0 0,0-1 0 0 0,1 0 1 0 0,-1 0-1 0 0,4-1-52 0 0,3 0 111 0 0,0-1 1 0 0,0 0-1 0 0,0-1 0 0 0,-1-1 1 0 0,1-1-1 0 0,-1 0 1 0 0,0 0-1 0 0,0-2 0 0 0,0 0 1 0 0,-1 0-1 0 0,0-1 0 0 0,9-7-111 0 0,-7 7 86 0 0,-1-2 0 0 0,0 0 0 0 0,0 0 0 0 0,-1-2 0 0 0,-1 1 0 0 0,0-2 0 0 0,0 0 0 0 0,-1 0 0 0 0,0-1 0 0 0,-2 0-1 0 0,1-1 1 0 0,-1 0 0 0 0,-1 0 0 0 0,4-12-86 0 0,-11 23 1 0 0,1 0 0 0 0,-1-1 0 0 0,-1 1 0 0 0,1-1 0 0 0,-1 1 0 0 0,1-1 0 0 0,-1 0 0 0 0,0 1 0 0 0,0-1 0 0 0,-1 1 0 0 0,1-1 0 0 0,-1 0 0 0 0,0 1 0 0 0,1-1 0 0 0,-2 1 0 0 0,1 0 0 0 0,0-1 0 0 0,-1 1 0 0 0,1 0 0 0 0,-1 0 0 0 0,0 0 0 0 0,0 0 0 0 0,0 0 0 0 0,-1 0 0 0 0,1 0 0 0 0,-1 1 0 0 0,1-1 0 0 0,-1 1 0 0 0,0 0 0 0 0,0 0 0 0 0,0 0 0 0 0,0 0 0 0 0,-2 0-1 0 0,-116-32-1756 0 0,27 35-1611 0 0,32 9-4165 0 0,35-6-3610 0 0</inkml:trace>
  <inkml:trace contextRef="#ctx0" brushRef="#br0" timeOffset="624.035">0 313 2825 0 0,'0'0'1853'0'0,"0"0"-150"0"0,0 0-94 0 0,0 0-100 0 0,0 0-203 0 0,0 0-227 0 0,0 0-227 0 0,0 0-196 0 0,0 0-114 0 0,0 0-26 0 0,0 0 65 0 0,0 0 71 0 0,0 0 47 0 0,4-6 16 0 0,18-26 1317 0 0,-13 21 1412 0 0,25-17-2339 0 0,157-61 365 0 0,-185 87-1427 0 0,-1 0-1 0 0,1 0 1 0 0,0 0-1 0 0,0 1 1 0 0,0 0-1 0 0,0 0 1 0 0,0 0-1 0 0,0 1 1 0 0,0 0-1 0 0,0 0 1 0 0,0 0 0 0 0,0 1-1 0 0,0 0 1 0 0,0 0-1 0 0,0 1 1 0 0,0 0-1 0 0,-1 0 1 0 0,1 0-1 0 0,0 0 1 0 0,-1 1-43 0 0,132 40 963 0 0,-136-42-996 0 0,0-1 0 0 0,0 1 0 0 0,0 0 0 0 0,0 0 0 0 0,0 0 0 0 0,0 0 0 0 0,0-1 0 0 0,0 1 0 0 0,-1 0 0 0 0,1 0 0 0 0,0 1 0 0 0,-1-1 0 0 0,1 0 0 0 0,-1 0 0 0 0,1 0 0 0 0,-1 0 0 0 0,0 0 0 0 0,1 1 1 0 0,-1-1-1 0 0,0 0 0 0 0,0 0 0 0 0,0 0 0 0 0,0 1 0 0 0,0-1 0 0 0,0 0 0 0 0,0 0 0 0 0,0 1 0 0 0,-1-1 0 0 0,1 0 0 0 0,0 0 0 0 0,-1 0 0 0 0,1 0 0 0 0,-1 1 0 0 0,1-1 0 0 0,-1 0 33 0 0,-1 9-4115 0 0,2-9-1040 0 0,0-1-6422 0 0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9:28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4998 77 8714 0 0,'0'0'1787'0'0,"0"0"-271"0"0,0 0-2 0 0,0 0 205 0 0,0 0 177 0 0,0 0-87 0 0,0 0-324 0 0,0 0-419 0 0,0 0-343 0 0,0 0-198 0 0,0 0-75 0 0,0-6 730 0 0,-15 274 1498 0 0,40 283-1633 0 0,-6-212-937 0 0,-17-318-328 0 0,-6-31-5488 0 0,-1-5 2131 0 0,0 4-2292 0 0,0-1-5604 0 0</inkml:trace>
  <inkml:trace contextRef="#ctx0" brushRef="#br0" timeOffset="246.031">4601 794 13451 0 0,'0'0'773'0'0,"0"0"-131"0"0,0 0 295 0 0,0 0 357 0 0,0 0 182 0 0,0 0-1 0 0,0 0-188 0 0,40-7-257 0 0,123-23-241 0 0,24-18 606 0 0,-166 42-1401 0 0,0 0 0 0 0,0-1 0 0 0,-1-1 0 0 0,0 0 0 0 0,0-2 0 0 0,-1-1-1 0 0,-1 0 1 0 0,0-1 0 0 0,0-1 0 0 0,-1-1 0 0 0,-1 0 0 0 0,3-4 6 0 0,37-61-2124 0 0,-26 23-7300 0 0,-23 40-1824 0 0</inkml:trace>
  <inkml:trace contextRef="#ctx0" brushRef="#br0" timeOffset="586.384">5482 143 6097 0 0,'0'0'2466'0'0,"0"0"36"0"0,0 0-165 0 0,0 0-280 0 0,0 0-286 0 0,0 0-284 0 0,0 0-301 0 0,3 40-229 0 0,7 128-144 0 0,-20-29 546 0 0,-4 152 806 0 0,13-285-2149 0 0,0-1-1 0 0,0 1 1 0 0,1-1-1 0 0,0 1 1 0 0,0-1-1 0 0,1 1 1 0 0,-1 0 0 0 0,1-1-1 0 0,0 1 1 0 0,1-1-1 0 0,-1 0 1 0 0,1 0-1 0 0,0 1 1 0 0,1-1-1 0 0,-1 0 1 0 0,1 0-1 0 0,0-1 1 0 0,0 1-1 0 0,0-1 1 0 0,1 1-1 0 0,0-1 1 0 0,0 0-1 0 0,0 0 1 0 0,0-1-1 0 0,0 1 1 0 0,1-1-1 0 0,-1 0 1 0 0,1 0-1 0 0,0-1 1 0 0,0 1-1 0 0,0-1 1 0 0,1 0-1 0 0,-1 0 1 0 0,0-1-1 0 0,1 0 1 0 0,-1 0-1 0 0,1 0 1 0 0,-1 0-1 0 0,1-1 1 0 0,-1 0 0 0 0,2 0-16 0 0,8-6 39 0 0,-1 1 0 0 0,0-2 0 0 0,0 0 0 0 0,-1-1 0 0 0,0 0 0 0 0,0-1 0 0 0,-1 0 0 0 0,0-1 0 0 0,7-8-39 0 0,13-9 25 0 0,161-118 35 0 0,-192 144-62 0 0,0 0 0 0 0,-1 0 0 0 0,1 0 0 0 0,0 0 0 0 0,0 0 1 0 0,0 0-1 0 0,0 0 0 0 0,0 0 0 0 0,1 0 0 0 0,-1 1 0 0 0,0-1 0 0 0,0 0 1 0 0,0 1-1 0 0,1-1 0 0 0,-1 1 0 0 0,0-1 0 0 0,1 1 0 0 0,-1 0 0 0 0,0 0 1 0 0,1 0-1 0 0,-1-1 0 0 0,0 1 0 0 0,1 0 0 0 0,-1 1 0 0 0,0-1 1 0 0,1 0-1 0 0,-1 0 0 0 0,0 0 0 0 0,1 1 0 0 0,-1-1 0 0 0,0 1 0 0 0,1-1 1 0 0,-1 1-1 0 0,0 0 0 0 0,0-1 0 0 0,0 1 0 0 0,0 0 0 0 0,0 0 0 0 0,0 0 1 0 0,0 0-1 0 0,0 0 0 0 0,0 0 0 0 0,0 0 0 0 0,0 0 0 0 0,0 0 1 0 0,-1 0-1 0 0,1 0 0 0 0,0 1 0 0 0,-1-1 0 0 0,1 0 0 0 0,-1 0 0 0 0,1 1 1 0 0,-1-1-1 0 0,0 0 0 0 0,0 1 0 0 0,0-1 0 0 0,1 0 0 0 0,-1 1 0 0 0,0-1 1 0 0,-1 0-1 0 0,1 1 0 0 0,0-1 2 0 0,-18 164 185 0 0,9-68-108 0 0,9-95-107 0 0,1 1-1 0 0,-1-1 1 0 0,1 0 0 0 0,-1 0 0 0 0,1 1 0 0 0,0-1-1 0 0,0 0 1 0 0,0 0 0 0 0,0 0 0 0 0,0 0 0 0 0,1 0 0 0 0,-1 0-1 0 0,0 0 1 0 0,1-1 0 0 0,0 1 0 0 0,-1 0 0 0 0,1-1-1 0 0,0 0 1 0 0,0 1 0 0 0,0-1 0 0 0,0 0 0 0 0,0 0-1 0 0,0 0 1 0 0,0 0 0 0 0,0 0 0 0 0,0 0 0 0 0,0 0 0 0 0,1-1-1 0 0,-1 1 1 0 0,0-1 0 0 0,1 0 0 0 0,-1 0 0 0 0,0 0-1 0 0,1 0 1 0 0,-1 0 0 0 0,0 0 0 0 0,0-1 0 0 0,1 1 0 0 0,-1-1-1 0 0,1 0 31 0 0,44-23-3679 0 0,-32 14-2078 0 0,-4 3-5951 0 0</inkml:trace>
  <inkml:trace contextRef="#ctx0" brushRef="#br0" timeOffset="1215.013">6505 759 16203 0 0,'0'0'1273'0'0,"0"0"-264"0"0,0 0-83 0 0,0 0 14 0 0,0 0-40 0 0,-36 22-150 0 0,-111 66-237 0 0,84-32-63 0 0,52-13-450 0 0,29-25-47 0 0,-3-18 84 0 0,0 0-1 0 0,0-2 1 0 0,0 0-1 0 0,0 0 1 0 0,0-1 0 0 0,0-1-1 0 0,-1-1 1 0 0,0 0 0 0 0,0-1-1 0 0,0 0 1 0 0,-1-1 0 0 0,0 0-1 0 0,9-7-36 0 0,23-11 31 0 0,120-60-27 0 0,-164 85-8 0 0,0-1-1 0 0,0 0 1 0 0,0 1 0 0 0,0-1 0 0 0,0 1 0 0 0,0-1 0 0 0,0 1-1 0 0,0 0 1 0 0,0-1 0 0 0,1 1 0 0 0,-1 0 0 0 0,0 0 0 0 0,0 0 0 0 0,0 0-1 0 0,0 0 1 0 0,1 0 0 0 0,-1 0 0 0 0,0 0 0 0 0,0 0 0 0 0,0 0-1 0 0,0 1 1 0 0,0-1 0 0 0,1 0 0 0 0,-1 1 0 0 0,0-1 0 0 0,0 1 0 0 0,0 0-1 0 0,0-1 1 0 0,0 1 0 0 0,0 0 0 0 0,-1-1 0 0 0,1 1 0 0 0,0 0-1 0 0,0 0 1 0 0,0 0 0 0 0,-1 0 0 0 0,1 0 0 0 0,0 0 0 0 0,-1 0 0 0 0,1 0-1 0 0,-1 0 1 0 0,1 0 0 0 0,-1 0 0 0 0,0 0 0 0 0,1 0 0 0 0,-1 0-1 0 0,0 1 1 0 0,0-1 0 0 0,0 0 0 0 0,0 0 0 0 0,0 0 0 0 0,0 1 4 0 0,3 121-23 0 0,-3-120 21 0 0,1-1 0 0 0,-1 1 1 0 0,1 0-1 0 0,0 0 0 0 0,0-1 1 0 0,0 1-1 0 0,0-1 0 0 0,1 1 0 0 0,-1-1 1 0 0,1 1-1 0 0,0-1 0 0 0,-1 0 0 0 0,1 0 1 0 0,0 0-1 0 0,0 0 0 0 0,0 0 0 0 0,0 0 1 0 0,1 0-1 0 0,-1-1 0 0 0,0 1 0 0 0,1-1 1 0 0,0 0-1 0 0,-1 1 0 0 0,1-1 0 0 0,-1 0 1 0 0,1-1-1 0 0,0 1 0 0 0,0 0 1 0 0,-1-1-1 0 0,1 0 0 0 0,0 1 0 0 0,1-1 2 0 0,91-15 196 0 0,58-83 423 0 0,-108 59-317 0 0,-2-3 0 0 0,-1-1 1 0 0,18-28-303 0 0,-43 46 28 0 0,-2-1 1 0 0,-1-1 0 0 0,0 0-1 0 0,-2-1 1 0 0,-2 0 0 0 0,0 0-1 0 0,-2-1 1 0 0,-1 0 0 0 0,-1-1-1 0 0,-2 0 1 0 0,-1 0 0 0 0,-1 0-1 0 0,-1 0 1 0 0,-4-27-29 0 0,-23-98 51 0 0,25 149-28 0 0,-1 0 0 0 0,0 1-1 0 0,-1-1 1 0 0,1 1 0 0 0,-1 0-1 0 0,0 0 1 0 0,-1 0 0 0 0,1 0-1 0 0,-1 1 1 0 0,0-1-1 0 0,0 1 1 0 0,0 0 0 0 0,0 0-1 0 0,-1 0 1 0 0,0 1 0 0 0,0-1-1 0 0,0 1 1 0 0,0 1 0 0 0,0-1-1 0 0,-1 0 1 0 0,1 1 0 0 0,-1 0-1 0 0,1 1 1 0 0,-1-1 0 0 0,-1 1-23 0 0,3 1 6 0 0,1 0 0 0 0,0 0 1 0 0,-1 0-1 0 0,1 1 0 0 0,0-1 1 0 0,0 1-1 0 0,-1 0 0 0 0,1 0 1 0 0,0 0-1 0 0,0 0 0 0 0,0 0 1 0 0,0 1-1 0 0,0 0 0 0 0,0-1 1 0 0,1 1-1 0 0,-1 0 0 0 0,0 0 1 0 0,1 1-1 0 0,0-1 1 0 0,-1 0-1 0 0,1 1 0 0 0,0-1 1 0 0,0 1-1 0 0,0 0 0 0 0,1 0 1 0 0,-1 0-1 0 0,1 0 0 0 0,-1 0-6 0 0,-30 94 161 0 0,30-88-135 0 0,-9 53 160 0 0,2 0 0 0 0,3 1 1 0 0,3 0-1 0 0,2-1 1 0 0,6 37-187 0 0,2-38 132 0 0,2 0 1 0 0,3-1-1 0 0,13 36-132 0 0,-24-95 1 0 0,7 36 8 0 0,3-1 0 0 0,0 0 1 0 0,3-1-1 0 0,1 0 0 0 0,1-1 0 0 0,15 22-9 0 0,-4-18-189 0 0,-26-38 106 0 0,0-23-1152 0 0,0 3-76 0 0,-1-16-1800 0 0,-2 12-3919 0 0,0 12-4593 0 0</inkml:trace>
  <inkml:trace contextRef="#ctx0" brushRef="#br0" timeOffset="1464.369">6819 413 18548 0 0,'0'0'796'0'0,"0"0"-266"0"0,0 0-1 0 0,0 0 221 0 0,0 0 163 0 0,0 0 30 0 0,0 0-94 0 0,35 0-112 0 0,116-2-123 0 0,-9-12 232 0 0,224-54-1064 0 0,-256 44-4145 0 0,-78 16-7437 0 0</inkml:trace>
  <inkml:trace contextRef="#ctx0" brushRef="#br0" timeOffset="-3087.599">271 440 6417 0 0,'0'0'1494'0'0,"0"0"-259"0"0,0 0-117 0 0,0 0 186 0 0,0 0 300 0 0,0 0 97 0 0,0 0-181 0 0,0 0-328 0 0,0 0-334 0 0,0 0-256 0 0,0 0-179 0 0,-2 4-113 0 0,-55 158 931 0 0,-56 264 109 0 0,24-156-1050 0 0,80-232-442 0 0,9-37 49 0 0,0-1-22 0 0,0 0-29 0 0,0 0-36 0 0,0 0-56 0 0,1-8-430 0 0,65-259-4685 0 0,-35 126 3624 0 0,56-243 2228 0 0,-70 302 3572 0 0,-17 82-3585 0 0,0 0-133 0 0,0 0-117 0 0,0 0-86 0 0,0 0-47 0 0,0 0-37 0 0,9 23 217 0 0,110 220 2109 0 0,-49-70-1895 0 0,14-8-400 0 0,-44-137 825 0 0,-31-49 251 0 0,24-74-917 0 0,-4-2 1 0 0,-4 0-1 0 0,-4-2 1 0 0,-4 0-1 0 0,-4-12-258 0 0,-2-25-576 0 0,-11 136 82 0 0,0 5-1690 0 0,0 16-2008 0 0,0-5-3796 0 0,0-5-3241 0 0</inkml:trace>
  <inkml:trace contextRef="#ctx0" brushRef="#br0" timeOffset="-2712.104">1124 598 9130 0 0,'0'0'1778'0'0,"0"0"-554"0"0,0 0-168 0 0,0 0 116 0 0,0 0 121 0 0,0 0-98 0 0,0 0-213 0 0,0 0-257 0 0,0 0-229 0 0,0 0-122 0 0,0 0-65 0 0,0 0-48 0 0,-30 37-50 0 0,-90 117-43 0 0,117-151-160 0 0,0-1 0 0 0,0 1 1 0 0,0 0-1 0 0,1 0 0 0 0,-1 1 0 0 0,1-1 1 0 0,0 1-1 0 0,0-1 0 0 0,0 1 0 0 0,0 0 1 0 0,0-1-1 0 0,1 1 0 0 0,0 0 1 0 0,0 0-1 0 0,0 0 0 0 0,0 0 0 0 0,1 0 1 0 0,-1 0-1 0 0,1 0 0 0 0,0 1 1 0 0,0-1-9 0 0,2 10 27 0 0,-3-7-9 0 0,1 0-1 0 0,0-1 1 0 0,0 1 0 0 0,1 0-1 0 0,-1 0 1 0 0,2 0 0 0 0,-1 0-1 0 0,1 0 1 0 0,0-1 0 0 0,0 1-1 0 0,1-1 1 0 0,-1 1 0 0 0,2-1-1 0 0,-1 0 1 0 0,1 0 0 0 0,0 0-1 0 0,0-1 1 0 0,0 1 0 0 0,1-1-1 0 0,0 0 1 0 0,0-1 0 0 0,0 1 0 0 0,0-1-1 0 0,3 2-17 0 0,3 0 96 0 0,-1-1 0 0 0,1 0 0 0 0,0 0 0 0 0,0-1 0 0 0,1-1 0 0 0,-1 0 0 0 0,1 0 0 0 0,0-2 0 0 0,0 1 0 0 0,-1-1 0 0 0,1-1 0 0 0,0 0 0 0 0,0 0 0 0 0,0-2 0 0 0,0 1-1 0 0,0-1 1 0 0,-1-1 0 0 0,1 0 0 0 0,-1-1 0 0 0,0 0 0 0 0,4-2-96 0 0,-3-1 113 0 0,0 0 0 0 0,-1-1 0 0 0,0 0-1 0 0,0-1 1 0 0,-1 0 0 0 0,0 0 0 0 0,0-1 0 0 0,-1-1-1 0 0,0 0 1 0 0,-1 0 0 0 0,0 0 0 0 0,-1-1-1 0 0,0 0 1 0 0,-1-1 0 0 0,-1 1 0 0 0,0-1 0 0 0,0 0-1 0 0,-1-1 1 0 0,-1 1 0 0 0,0-1 0 0 0,-1 1 0 0 0,-1-1-1 0 0,0 0 1 0 0,0 0 0 0 0,-2 1 0 0 0,0-1-1 0 0,0 0 1 0 0,-1 0-113 0 0,0 5-10 0 0,-1 1 1 0 0,1 0-1 0 0,-1 0 0 0 0,-1 0 0 0 0,1 0 0 0 0,-1 1 0 0 0,-1-1 0 0 0,0 1 0 0 0,0 0 1 0 0,0 0-1 0 0,0 1 0 0 0,-1 0 0 0 0,0 0 0 0 0,-1 0 0 0 0,1 0 0 0 0,-1 1 1 0 0,0 0-1 0 0,-1 1 0 0 0,1 0 0 0 0,-1 0 0 0 0,0 0 0 0 0,1 1 0 0 0,-2 0 1 0 0,1 1-1 0 0,0 0 0 0 0,-6-1 10 0 0,5 2-261 0 0,1 0 0 0 0,0 0 0 0 0,-1 1 0 0 0,1 0 0 0 0,0 0 0 0 0,-1 1 0 0 0,1 0 0 0 0,0 0 0 0 0,0 1 0 0 0,0 1 0 0 0,0-1 0 0 0,0 1 0 0 0,0 0 0 0 0,1 1 0 0 0,-1 0 0 0 0,1 0 0 0 0,-5 4 261 0 0,-11 10-4946 0 0,10-1-6522 0 0</inkml:trace>
  <inkml:trace contextRef="#ctx0" brushRef="#br0" timeOffset="-2189.466">1848 185 12835 0 0,'0'0'3051'0'0,"0"0"-1564"0"0,0 0-651 0 0,0 0-25 0 0,0 0 109 0 0,0 0 34 0 0,0 0-117 0 0,0 0-197 0 0,0 0-213 0 0,0 0-99 0 0,0 0-12 0 0,0 0-9 0 0,13 0 585 0 0,17 57 1053 0 0,-7 22-1359 0 0,-14-22-472 0 0,-2 0-1 0 0,-3 1 0 0 0,-2 0 0 0 0,-4 20-113 0 0,1-5 68 0 0,-12 300-51 0 0,27-380-1284 0 0,15-55-1674 0 0,-18 20-6609 0 0,-9 30-1665 0 0</inkml:trace>
  <inkml:trace contextRef="#ctx0" brushRef="#br0" timeOffset="-1899.3">1554 717 11578 0 0,'0'0'1762'0'0,"0"0"-482"0"0,0 0-271 0 0,0 0-64 0 0,0 0 5 0 0,0 0 1 0 0,0 0-9 0 0,0 0-17 0 0,0 0-42 0 0,0 0-71 0 0,0 0-87 0 0,0 0-55 0 0,0 0-10 0 0,39-5-43 0 0,123-14-54 0 0,-37-7 323 0 0,114-29 47 0 0,-165 48-2356 0 0,-74 7 436 0 0,0 4-5794 0 0,0 0-4974 0 0</inkml:trace>
  <inkml:trace contextRef="#ctx0" brushRef="#br0" timeOffset="-1649.253">2440 690 15683 0 0,'0'0'1363'0'0,"0"0"-711"0"0,0 0-225 0 0,0 0 55 0 0,0 0 26 0 0,0 0-23 0 0,0 0-110 0 0,0 0-155 0 0,0 35-108 0 0,0 110-57 0 0,13-18-1358 0 0,-9-115 205 0 0,-2-8-2580 0 0,-2-3-4668 0 0</inkml:trace>
  <inkml:trace contextRef="#ctx0" brushRef="#br0" timeOffset="-1485.676">2448 351 16636 0 0,'0'0'1848'0'0,"0"0"-1008"0"0,0 0-272 0 0,0 0-152 0 0,0 0-56 0 0,0 0-200 0 0,0 0-232 0 0,0 0-184 0 0,0 0-344 0 0,0 0-456 0 0,0 0-1833 0 0,0 0-9297 0 0</inkml:trace>
  <inkml:trace contextRef="#ctx0" brushRef="#br0" timeOffset="-1218.306">3049 547 17540 0 0,'0'0'1244'0'0,"0"0"-221"0"0,0 0 24 0 0,0 0 32 0 0,0 0-118 0 0,0 0-187 0 0,0 0-227 0 0,0 0-193 0 0,0 0-152 0 0,0 0-77 0 0,0 0-37 0 0,0 0-24 0 0,0 0 3 0 0,-32 13-14 0 0,-97 43-26 0 0,45 0-12 0 0,67-39-5 0 0,10-10-11 0 0,0-1 1 0 0,0 1-1 0 0,1 1 0 0 0,0-1 1 0 0,1 1-1 0 0,0 0 0 0 0,0 0 1 0 0,0 1-1 0 0,1-1 0 0 0,1 1 1 0 0,-1 0-1 0 0,1 0 0 0 0,1 0 1 0 0,0 0-1 0 0,0 1 0 0 0,1-1 1 0 0,0 1-1 0 0,0-1 0 0 0,1 1 1 0 0,1 2 0 0 0,1-5 3 0 0,1-1 1 0 0,0 1 0 0 0,1-1 0 0 0,-1 0-1 0 0,1 1 1 0 0,1-2 0 0 0,-1 1-1 0 0,1 0 1 0 0,0-1 0 0 0,0 0 0 0 0,0 0-1 0 0,1-1 1 0 0,0 1 0 0 0,0-1-1 0 0,0 0 1 0 0,0-1 0 0 0,0 1 0 0 0,1-1-1 0 0,0-1 1 0 0,0 1 0 0 0,0-1-1 0 0,0 0 1 0 0,1-1-4 0 0,11 5 9 0 0,0-2 0 0 0,0-1 0 0 0,1 0-1 0 0,0-1 1 0 0,-1-1 0 0 0,1-1 0 0 0,0-1 0 0 0,7-1-9 0 0,71-36-867 0 0,-61 12-6147 0 0,-30 21-4203 0 0</inkml:trace>
  <inkml:trace contextRef="#ctx0" brushRef="#br0" timeOffset="-828.091">3307 910 3169 0 0,'0'0'3095'0'0,"0"0"-404"0"0,0 0-177 0 0,0 0-147 0 0,0 0-236 0 0,0 0-204 0 0,0 0-262 0 0,0 0-298 0 0,0 0-243 0 0,35-4-208 0 0,112-14-181 0 0,-70-6 177 0 0,-67 16-756 0 0,10-8 70 0 0,-1-1-1 0 0,0-1 0 0 0,-1 0 0 0 0,-1-1 0 0 0,-1-1 1 0 0,-1 0-1 0 0,0-2 0 0 0,4-10-225 0 0,-16 28 4 0 0,0 0 1 0 0,-1 0-1 0 0,1 0 0 0 0,-1-1 1 0 0,0 1-1 0 0,-1-1 1 0 0,1 1-1 0 0,-1-1 0 0 0,1 0 1 0 0,-1 0-1 0 0,-1 1 0 0 0,1-1 1 0 0,-1 0-1 0 0,0 0 0 0 0,0 0 1 0 0,0 0-1 0 0,-1 1 1 0 0,1-1-1 0 0,-1 0 0 0 0,-1 0 1 0 0,1 1-1 0 0,0-1 0 0 0,-1 0 1 0 0,0 1-1 0 0,0 0 1 0 0,-1-1-1 0 0,1 1 0 0 0,-1 0 1 0 0,0 0-1 0 0,0 0 0 0 0,0 1 1 0 0,0-1-1 0 0,-1 1 0 0 0,0 0 1 0 0,1 0-1 0 0,-1 0 1 0 0,0 0-1 0 0,-1 0 0 0 0,1 1 1 0 0,0 0-1 0 0,-1 0 0 0 0,1 0 1 0 0,-1 1-1 0 0,-1-1-4 0 0,-4 1-18 0 0,0 0 0 0 0,-1 0 0 0 0,0 1 0 0 0,1 0 0 0 0,-1 1 0 0 0,1 1 0 0 0,0-1 0 0 0,-1 2 0 0 0,1-1 0 0 0,0 1 0 0 0,0 1 0 0 0,0 0 0 0 0,1 0 0 0 0,-1 1 0 0 0,1 0 0 0 0,0 1 0 0 0,1 0 0 0 0,-2 1 18 0 0,-10 8-44 0 0,1 2 1 0 0,0 0-1 0 0,1 1 1 0 0,0 1-1 0 0,2 1 1 0 0,-13 20 43 0 0,22-32-3 0 0,1 0 1 0 0,0 0-1 0 0,1 1 0 0 0,-1 0 1 0 0,2 0-1 0 0,-1 0 1 0 0,2 1-1 0 0,-1-1 1 0 0,1 1-1 0 0,0 0 1 0 0,1 0-1 0 0,0 0 1 0 0,1 0-1 0 0,0 1 0 0 0,1-1 1 0 0,0 0-1 0 0,0 0 1 0 0,1 0-1 0 0,1 1 1 0 0,-1-1-1 0 0,2 0 1 0 0,-1 0-1 0 0,1-1 1 0 0,1 1-1 0 0,0-1 0 0 0,0 1 1 0 0,1-1-1 0 0,0 0 1 0 0,1-1-1 0 0,0 1 1 0 0,0-1-1 0 0,5 5 3 0 0,16 5-7 0 0,1-2 1 0 0,0-1-1 0 0,1-1 0 0 0,0-1 0 0 0,1-1 1 0 0,0-2-1 0 0,1-2 0 0 0,0 0 0 0 0,0-2 1 0 0,1-1-1 0 0,0-2 0 0 0,0-1 0 0 0,0-2 1 0 0,0-1-1 0 0,31-5 7 0 0,-1-2-1300 0 0,-24-2-4771 0 0,-20 2-6000 0 0</inkml:trace>
  <inkml:trace contextRef="#ctx0" brushRef="#br0" timeOffset="8538.424">2767 1595 11178 0 0,'0'0'2007'0'0,"0"0"-373"0"0,0 0-143 0 0,0 0 9 0 0,0 0-85 0 0,0 0-166 0 0,0 0-234 0 0,0 0-225 0 0,0 0-204 0 0,0 0-129 0 0,-33 20-81 0 0,-102 61-84 0 0,81-28 102 0 0,47-40-286 0 0,-3 5-52 0 0,0 1 0 0 0,1 0 1 0 0,1 1-1 0 0,1 0 0 0 0,1 0 0 0 0,0 0 1 0 0,2 1-1 0 0,0 0 0 0 0,1 0 0 0 0,2 0 0 0 0,0 0 1 0 0,1 3-57 0 0,0-18 27 0 0,1 1 1 0 0,0-1-1 0 0,0 0 0 0 0,1 0 1 0 0,0 0-1 0 0,0 0 1 0 0,0 0-1 0 0,0 0 1 0 0,1-1-1 0 0,0 1 0 0 0,0-1 1 0 0,1 1-1 0 0,0-1 1 0 0,0 0-1 0 0,0-1 0 0 0,0 1 1 0 0,1-1-1 0 0,-1 0 1 0 0,1 0-1 0 0,0 0 1 0 0,1 0-1 0 0,-1-1 0 0 0,1 0 1 0 0,-1 0-1 0 0,1-1 1 0 0,0 1-1 0 0,0-1 1 0 0,0-1-1 0 0,0 1 0 0 0,1-1-27 0 0,9 3 113 0 0,-1-1 0 0 0,1-1 0 0 0,0-1 0 0 0,-1 0 0 0 0,1-1 0 0 0,0-1 0 0 0,0 0 0 0 0,0-1 0 0 0,-1-1 0 0 0,1 0 0 0 0,8-4-113 0 0,-5 1 103 0 0,1-1-1 0 0,-1-2 0 0 0,-1 1 0 0 0,0-2 1 0 0,0-1-1 0 0,-1 0 0 0 0,0-1 0 0 0,-1-1 1 0 0,-1 0-1 0 0,0-1 0 0 0,-1-1 0 0 0,0 0 1 0 0,-1-1-1 0 0,-1-1 0 0 0,0 0 0 0 0,-1 0 1 0 0,-1-1-1 0 0,-1 0 0 0 0,-1-1 0 0 0,0 0 1 0 0,1-8-103 0 0,-7 21-6 0 0,0-1 0 0 0,-1 1 0 0 0,1-1 0 0 0,-1 1 0 0 0,0-1 0 0 0,-1 0 1 0 0,0 0-1 0 0,0 1 0 0 0,0-1 0 0 0,-1 0 0 0 0,0 1 0 0 0,0-1 1 0 0,-1 0-1 0 0,0 1 0 0 0,0 0 0 0 0,0-1 0 0 0,-1 1 0 0 0,0 0 0 0 0,0 0 1 0 0,-1 0-1 0 0,1 1 0 0 0,-1-1 0 0 0,0 1 0 0 0,-1 0 0 0 0,0 0 0 0 0,1 0 1 0 0,-1 1-1 0 0,-1 0 0 0 0,1 0 0 0 0,-1 0 0 0 0,1 0 0 0 0,-1 1 0 0 0,0 0 1 0 0,-1 0-1 0 0,1 1 0 0 0,-6-2 6 0 0,1 3-155 0 0,0 0 1 0 0,0 1-1 0 0,0 0 1 0 0,0 1 0 0 0,0 0-1 0 0,0 1 1 0 0,0 0-1 0 0,0 1 1 0 0,0 0-1 0 0,1 0 1 0 0,-1 1-1 0 0,-5 4 155 0 0,-69 41-6313 0 0,65-36-2718 0 0</inkml:trace>
  <inkml:trace contextRef="#ctx0" brushRef="#br0" timeOffset="9335.422">2523 1965 11899 0 0,'0'0'2781'0'0,"0"0"-1366"0"0,0 0-481 0 0,0 0 78 0 0,0 0 103 0 0,0 0-44 0 0,0 0-185 0 0,0 0-241 0 0,0 0-180 0 0,0 0-97 0 0,0 0-74 0 0,0 0-59 0 0,0 0-70 0 0,3-7-48 0 0,41-40 201 0 0,108-7 869 0 0,-146 53-1132 0 0,0 0 1 0 0,0 0-1 0 0,-1 0 1 0 0,1 1-1 0 0,0-1 0 0 0,0 2 1 0 0,0-1-1 0 0,0 0 1 0 0,-1 1-1 0 0,1 0 1 0 0,0 1-1 0 0,-1-1 1 0 0,1 1-1 0 0,0 0 1 0 0,-1 0-1 0 0,0 1 1 0 0,0 0-1 0 0,0-1 1 0 0,0 2-1 0 0,0-1 0 0 0,0 1 1 0 0,2 2-56 0 0,1 2 203 0 0,1 0-1 0 0,0-1 1 0 0,0 0 0 0 0,1-1-1 0 0,0 0 1 0 0,0 0 0 0 0,0-1 0 0 0,1-1-1 0 0,-1 1 1 0 0,1-2 0 0 0,0 1-1 0 0,3-1-202 0 0,-5-1 155 0 0,-1-1-1 0 0,1 0 1 0 0,0 0-1 0 0,0-1 1 0 0,0 0-1 0 0,-1 0 1 0 0,1-1-1 0 0,0-1 1 0 0,0 1-1 0 0,-1-1 1 0 0,1 0-1 0 0,0-2-154 0 0,-7-2 132 0 0,-11 0-1116 0 0,2 1-2625 0 0,2 2-6005 0 0,1 0-3075 0 0</inkml:trace>
  <inkml:trace contextRef="#ctx0" brushRef="#br0" timeOffset="7104.972">739 1757 0 0 0,'0'0'404'0'0,"0"0"554"0"0,0 0 279 0 0,0 0 250 0 0,0 0 214 0 0,0 0 104 0 0,0 0-27 0 0,0 0-199 0 0,0 0-221 0 0,0 0-194 0 0,0-6-151 0 0,1-20-71 0 0,-2 23-730 0 0,1 1 0 0 0,-1 0 0 0 0,0 0 0 0 0,0 0-1 0 0,0 0 1 0 0,0 0 0 0 0,-1 0 0 0 0,1 1 0 0 0,0-1 0 0 0,-1 0 0 0 0,1 1 0 0 0,-1-1 0 0 0,0 0 0 0 0,1 1-1 0 0,-1 0 1 0 0,0-1 0 0 0,0 1 0 0 0,0 0 0 0 0,0 0 0 0 0,0 0 0 0 0,0 1 0 0 0,0-1-212 0 0,0 0 206 0 0,-10-3 99 0 0,0 0 0 0 0,0 1 0 0 0,0 1 0 0 0,0 0 1 0 0,-1 0-1 0 0,1 1 0 0 0,0 1 0 0 0,-1 0 0 0 0,1 0 0 0 0,-1 2 1 0 0,1-1-1 0 0,-9 4-305 0 0,-86 58 1031 0 0,99-57-971 0 0,0 1 1 0 0,0 0-1 0 0,1 0 1 0 0,0 0 0 0 0,0 1-1 0 0,1 0 1 0 0,0 1-1 0 0,0-1 1 0 0,1 1 0 0 0,0 0-1 0 0,0 0 1 0 0,1 1-1 0 0,1-1 1 0 0,-1 1 0 0 0,2 0-1 0 0,-1 0 1 0 0,1 0-1 0 0,1 0 1 0 0,0 0 0 0 0,0 1-1 0 0,1-1 1 0 0,0 0-1 0 0,1 0 1 0 0,0 1 0 0 0,1-1-1 0 0,0 0 1 0 0,1 0-1 0 0,0 0 1 0 0,0-1 0 0 0,1 1-1 0 0,0-1 1 0 0,1 0-1 0 0,0 0 1 0 0,0 0 0 0 0,1 0-1 0 0,0-1 1 0 0,0 0-1 0 0,1-1 1 0 0,0 1 0 0 0,1-1-1 0 0,2 1-60 0 0,3 4 81 0 0,1 0 1 0 0,0-1-1 0 0,1-1 0 0 0,0 0 0 0 0,0-1 1 0 0,1-1-1 0 0,0 0 0 0 0,1-1 0 0 0,0-1 0 0 0,5 1-81 0 0,-9-5 28 0 0,-5 1-21 0 0,0-1 1 0 0,0 0 0 0 0,0-1-1 0 0,0 0 1 0 0,0 0-1 0 0,0-1 1 0 0,0 0 0 0 0,1 0-1 0 0,-1-1 1 0 0,0 0-1 0 0,0 0 1 0 0,0-1-1 0 0,0 0 1 0 0,0-1 0 0 0,-1 1-1 0 0,1-2 1 0 0,-1 1-1 0 0,3-2-7 0 0,49-46-1018 0 0,-33 28-2299 0 0,-1 1-5750 0 0,-17 14-3185 0 0</inkml:trace>
  <inkml:trace contextRef="#ctx0" brushRef="#br0" timeOffset="7457.585">1272 1769 9906 0 0,'0'0'2518'0'0,"0"0"-964"0"0,0 0-315 0 0,0 0 69 0 0,0 0 41 0 0,0 0-102 0 0,0 0-240 0 0,0 0-287 0 0,0 0-219 0 0,0 0-145 0 0,-26 34-79 0 0,-82 107-34 0 0,68-70 143 0 0,38-59-292 0 0,0-6-41 0 0,0-1 0 0 0,1 1 0 0 0,0 0 0 0 0,0 0 0 0 0,1 0 0 0 0,-1 0 0 0 0,1 0 0 0 0,1 0 0 0 0,-1 0 0 0 0,1 0 0 0 0,0-1 0 0 0,0 1 0 0 0,1 0 0 0 0,0 0 0 0 0,0-1 0 0 0,0 1 0 0 0,0-1 0 0 0,1 0 0 0 0,0 1 0 0 0,0-1 0 0 0,1-1 0 0 0,-1 1 0 0 0,1 0 0 0 0,0-1 0 0 0,0 0 0 0 0,1 0 0 0 0,-1 0 0 0 0,1 0 0 0 0,0-1 0 0 0,0 0 0 0 0,0 0 0 0 0,0 0 1 0 0,0 0-1 0 0,1-1 0 0 0,0 0 0 0 0,-1 0 0 0 0,2 0-53 0 0,7 0 101 0 0,1 0 0 0 0,-1-1 0 0 0,1-1 0 0 0,-1 0 0 0 0,1-1 0 0 0,-1-1 0 0 0,0 0 0 0 0,1 0 0 0 0,-1-2 0 0 0,0 0 0 0 0,-1 0 0 0 0,1-1 0 0 0,-1-1 0 0 0,0 0 0 0 0,0-1 0 0 0,-1-1 0 0 0,0 0 0 0 0,0 0 1 0 0,-1-1-1 0 0,0-1 0 0 0,0 0 0 0 0,-1 0 0 0 0,0-1 0 0 0,-1 0 0 0 0,-1-1 0 0 0,7-10-101 0 0,-10 15 24 0 0,0 1 0 0 0,0-1-1 0 0,0 0 1 0 0,-1-1 0 0 0,0 1 0 0 0,-1-1 0 0 0,0 0 0 0 0,0 0-1 0 0,0 0 1 0 0,-1 0 0 0 0,-1 0 0 0 0,1-1 0 0 0,-1 1 0 0 0,0-1-1 0 0,-1 1 1 0 0,0 0 0 0 0,-1-1 0 0 0,0 1 0 0 0,0-1 0 0 0,0 1-1 0 0,-1 0 1 0 0,0 0 0 0 0,-1 0 0 0 0,0 0 0 0 0,0 0 0 0 0,-1 0-1 0 0,0 1 1 0 0,0 0 0 0 0,-1 0 0 0 0,0 0 0 0 0,0 0 0 0 0,-3-2-24 0 0,2 4-44 0 0,0 0-1 0 0,0 0 1 0 0,-1 0 0 0 0,1 1 0 0 0,-1 0 0 0 0,0 1 0 0 0,0 0-1 0 0,0 0 1 0 0,-1 0 0 0 0,1 1 0 0 0,-1 0 0 0 0,0 0 0 0 0,1 1 0 0 0,-1 0-1 0 0,0 0 1 0 0,0 1 0 0 0,0 0 0 0 0,1 0 0 0 0,-1 1 0 0 0,0 0-1 0 0,0 1 1 0 0,1-1 0 0 0,-1 2 0 0 0,-3 0 44 0 0,2 1-567 0 0,1 0-1 0 0,-1 0 1 0 0,1 0-1 0 0,0 1 1 0 0,0 0-1 0 0,1 1 1 0 0,0 0-1 0 0,0 0 1 0 0,0 0 0 0 0,1 1-1 0 0,-1 0 1 0 0,2 0-1 0 0,-4 5 568 0 0,-4 10-7308 0 0,2-9-4644 0 0</inkml:trace>
  <inkml:trace contextRef="#ctx0" brushRef="#br0" timeOffset="7986.89">2049 1696 5609 0 0,'0'0'2289'0'0,"0"0"-84"0"0,0 0 28 0 0,0 0-43 0 0,0 0-243 0 0,0 0-336 0 0,0 0-327 0 0,0 0-265 0 0,0 0-201 0 0,0 0-149 0 0,0 0-117 0 0,0 0-105 0 0,0 0-72 0 0,-23 11-43 0 0,-68 37-47 0 0,41-14 498 0 0,49-33-768 0 0,-1 0-1 0 0,1 1 1 0 0,-1-1 0 0 0,1 1-1 0 0,-1-1 1 0 0,1 1 0 0 0,0 0 0 0 0,0-1-1 0 0,0 1 1 0 0,0 0 0 0 0,0 0-1 0 0,0 0 1 0 0,0 0 0 0 0,1 0 0 0 0,-1 0-1 0 0,1 0 1 0 0,0 0 0 0 0,-1 0-1 0 0,1 0 1 0 0,0 0 0 0 0,0 0-1 0 0,0 0 1 0 0,0 0 0 0 0,1 0 0 0 0,-1 0-1 0 0,0 0 1 0 0,1 0 0 0 0,0 0-1 0 0,-1 0 1 0 0,1 0 0 0 0,0 0 0 0 0,0 0-1 0 0,0 0 1 0 0,0-1 0 0 0,0 1-1 0 0,2 1-14 0 0,58 40 283 0 0,15-5-87 0 0,-71-36-159 0 0,0 0 0 0 0,0 1 0 0 0,0 0 0 0 0,0 0 0 0 0,0 0 0 0 0,0 0-1 0 0,-1 1 1 0 0,0-1 0 0 0,0 1 0 0 0,0 0 0 0 0,0 1 0 0 0,0-1 0 0 0,-1 1 0 0 0,0-1 0 0 0,0 1 0 0 0,0 0-1 0 0,-1 0 1 0 0,1 0 0 0 0,-1 1 0 0 0,0-1 0 0 0,-1 1 0 0 0,1-1 0 0 0,-1 1 0 0 0,0-1 0 0 0,-1 1-1 0 0,1 0 1 0 0,-1 4-37 0 0,0-7 41 0 0,0 0 0 0 0,0 0-1 0 0,0 0 1 0 0,0 0 0 0 0,-1 1-1 0 0,1-1 1 0 0,-1 0-1 0 0,0 0 1 0 0,0 0 0 0 0,0 0-1 0 0,0 0 1 0 0,-1 0 0 0 0,1 0-1 0 0,-1-1 1 0 0,1 1-1 0 0,-1 0 1 0 0,0-1 0 0 0,0 1-1 0 0,0-1 1 0 0,-1 0 0 0 0,1 0-1 0 0,-1 0 1 0 0,1 0 0 0 0,-1 0-1 0 0,1 0 1 0 0,-1-1-1 0 0,0 1 1 0 0,0-1 0 0 0,0 0-1 0 0,-1 1-40 0 0,-23 12 93 0 0,-1-1 0 0 0,0-2-1 0 0,-1 0 1 0 0,-1-2 0 0 0,0-2-1 0 0,-23 4-92 0 0,5-6-1781 0 0,48-5 354 0 0,0-2-3445 0 0,0 0-856 0 0,0 2-6803 0 0</inkml:trace>
  <inkml:trace contextRef="#ctx0" brushRef="#br0" timeOffset="11357.173">3442 1958 0 0 0,'0'0'481'0'0,"0"0"409"0"0,0 0 49 0 0,0 0-34 0 0,0 0-52 0 0,0 0-76 0 0,0 0-78 0 0,0 0-82 0 0,0 0-14 0 0,-3 0 1460 0 0,-16 2 9417 0 0,12-1-11532 0 0,7 0 416 0 0,0-1-19 0 0,0 0-39 0 0,0 0-33 0 0,0 0 1 0 0,0 0-13 0 0,0 0 2 0 0,18 0 1262 0 0,280-32 1737 0 0,-203 17-2885 0 0,28 4-295 0 0,-162 21-2642 0 0,25-9-989 0 0,-1-1-4026 0 0,9 0-3799 0 0</inkml:trace>
  <inkml:trace contextRef="#ctx0" brushRef="#br0" timeOffset="11701.984">3698 1611 6953 0 0,'0'0'1750'0'0,"0"0"-27"0"0,0 0 80 0 0,0 0 110 0 0,0 0-81 0 0,0 0-284 0 0,0 0-335 0 0,0 0-313 0 0,0 0-233 0 0,0 0-111 0 0,0 0-61 0 0,0 0-21 0 0,0 0 21 0 0,-9 20 4 0 0,-25 67 26 0 0,24-15 656 0 0,11-59-991 0 0,35 162 1717 0 0,-26 16-1188 0 0,-11-187-740 0 0,0 1 0 0 0,0-1 0 0 0,0 0 0 0 0,-1 0 0 0 0,0 0 0 0 0,1 0 0 0 0,-1 0-1 0 0,-1 0 1 0 0,1 0 0 0 0,-1-1 0 0 0,1 1 0 0 0,-1-1 0 0 0,0 0 0 0 0,0 0 0 0 0,0 0 0 0 0,-4 2 21 0 0,-1-25-7013 0 0,8 10-9 0 0,2 3-4109 0 0</inkml:trace>
  <inkml:trace contextRef="#ctx0" brushRef="#br0" timeOffset="12373.934">4574 1746 13123 0 0,'0'0'1297'0'0,"0"0"-264"0"0,0 0 31 0 0,0 0 168 0 0,0 0 83 0 0,0 0-99 0 0,0 0-203 0 0,0 0-233 0 0,0 0-211 0 0,0 0-139 0 0,0 0-30 0 0,0 0-58 0 0,0 0-36 0 0,-18-4-10 0 0,-59-12-55 0 0,67 15-169 0 0,0 0-1 0 0,0 0 1 0 0,0 0-1 0 0,0 1 1 0 0,0 1-1 0 0,0 0 1 0 0,1 0-1 0 0,-1 1 1 0 0,0 0-1 0 0,0 1 1 0 0,1 0-1 0 0,0 0 1 0 0,-1 1-1 0 0,1 0 1 0 0,-5 4-72 0 0,6-4 24 0 0,-4 1-5 0 0,0 0 0 0 0,1 1 0 0 0,0 0 0 0 0,0 1 0 0 0,0 0 0 0 0,1 0 0 0 0,0 1 0 0 0,1 1 0 0 0,0 0 0 0 0,0 0 0 0 0,0 1 0 0 0,2 0 0 0 0,-1 0 0 0 0,1 1 0 0 0,1 0 0 0 0,-1 0 0 0 0,2 0 0 0 0,0 1 0 0 0,0 0 0 0 0,1 0 0 0 0,1 0 0 0 0,0 1 0 0 0,0-1 0 0 0,2 1 0 0 0,-1 0 0 0 0,1 8-19 0 0,3-16 11 0 0,0 0 0 0 0,0-1 0 0 0,0 1-1 0 0,1-1 1 0 0,0 1 0 0 0,-1-1 0 0 0,1 0-1 0 0,1 0 1 0 0,-1-1 0 0 0,1 1 0 0 0,-1-1-1 0 0,1 1 1 0 0,0-1 0 0 0,0 0 0 0 0,0 0-1 0 0,1-1 1 0 0,-1 1 0 0 0,1-1 0 0 0,-1 0-1 0 0,1 0 1 0 0,0-1 0 0 0,0 0 0 0 0,0 1-1 0 0,0-1 1 0 0,0-1 0 0 0,0 1 0 0 0,0-1-1 0 0,0 0 1 0 0,0 0 0 0 0,0 0 0 0 0,0-1-1 0 0,1 0-10 0 0,6 1 63 0 0,1-1-1 0 0,0-1 0 0 0,-1 0 1 0 0,1 0-1 0 0,-1-2 0 0 0,0 1 1 0 0,0-1-1 0 0,0-1 0 0 0,-1 0 1 0 0,1-1-1 0 0,-1 0 0 0 0,6-5-61 0 0,22-17 77 0 0,-1-2 1 0 0,-2-1 0 0 0,-1-3-1 0 0,-1 0 1 0 0,-2-2 0 0 0,-1-2 0 0 0,-1-2-79 0 0,27-30 75 0 0,-72 91-45 0 0,1 0-1 0 0,1 2 0 0 0,1-1 1 0 0,1 2-1 0 0,1-1 0 0 0,2 2 1 0 0,0-1-1 0 0,1 1 0 0 0,1 0 1 0 0,2 0-1 0 0,0 1 0 0 0,2 9-29 0 0,0 4 0 0 0,2-3-17 0 0,-2 0 0 0 0,-2 0 0 0 0,-1-1 0 0 0,-8 30 17 0 0,9-53 880 0 0,4-12-1296 0 0,1 0 1 0 0,-1 0-1 0 0,0 0 0 0 0,1 0 1 0 0,-1 0-1 0 0,0 0 0 0 0,1 0 0 0 0,-1 0 1 0 0,0 0-1 0 0,1 0 0 0 0,-1 1 0 0 0,0-1 1 0 0,1 0-1 0 0,-1 0 0 0 0,0 0 0 0 0,0 0 1 0 0,1 1-1 0 0,-1-1 0 0 0,0 0 0 0 0,1 0 1 0 0,-1 1-1 0 0,0-1 0 0 0,0 0 0 0 0,0 0 416 0 0,6-7-5565 0 0,-1 2-5703 0 0</inkml:trace>
  <inkml:trace contextRef="#ctx0" brushRef="#br0" timeOffset="12720.843">5035 1750 9050 0 0,'0'0'2883'0'0,"0"0"-1352"0"0,0 0-392 0 0,0 0 59 0 0,0 0 51 0 0,0 0-103 0 0,0 0-254 0 0,-25 34-264 0 0,-78 111-221 0 0,53-48 98 0 0,27 36-12 0 0,22-128-467 0 0,1-1 0 0 0,0 1 1 0 0,1-1-1 0 0,-1 0 0 0 0,1 1 0 0 0,0-1 0 0 0,0 0 1 0 0,0 1-1 0 0,1-1 0 0 0,-1 0 0 0 0,1 0 0 0 0,0 0 0 0 0,0 0 1 0 0,1 0-1 0 0,-1-1 0 0 0,1 1 0 0 0,0-1 0 0 0,0 0 0 0 0,0 1 1 0 0,0-1-1 0 0,0 0 0 0 0,1-1 0 0 0,-1 1 0 0 0,1-1 0 0 0,0 1 1 0 0,0-1-1 0 0,0 0 0 0 0,2 0-26 0 0,7 1 147 0 0,0-1 0 0 0,0 0 0 0 0,0-1 0 0 0,0-1 0 0 0,0 0 0 0 0,0 0 0 0 0,0-1 0 0 0,0-1 0 0 0,0 0 0 0 0,0-1 0 0 0,0-1 0 0 0,0 0 0 0 0,-1 0 0 0 0,0-1-1 0 0,0-1 1 0 0,0 0 0 0 0,-1-1 0 0 0,0 0 0 0 0,0 0 0 0 0,9-10-147 0 0,-10 9 118 0 0,0 0-1 0 0,-1-1 0 0 0,0-1 0 0 0,-1 1 1 0 0,0-1-1 0 0,-1-1 0 0 0,0 1 1 0 0,0-1-1 0 0,-1-1 0 0 0,0 1 0 0 0,-1-1 1 0 0,-1 0-1 0 0,0 0 0 0 0,0 0 0 0 0,-1-1 1 0 0,0-1-118 0 0,-3 5 1 0 0,1 0 0 0 0,-1-1 1 0 0,-1 1-1 0 0,1 0 0 0 0,-2 0 1 0 0,1 0-1 0 0,-1 0 0 0 0,-1 0 1 0 0,1 0-1 0 0,-1 0 0 0 0,-1 1 1 0 0,0-1-1 0 0,0 1 0 0 0,-1 0 1 0 0,0 0-1 0 0,0 1 0 0 0,-1-1 1 0 0,0 1-1 0 0,0 0 0 0 0,0 1 1 0 0,-1-1-1 0 0,0 2 0 0 0,-1-1 1 0 0,-6-4-2 0 0,8 6-130 0 0,0 0 1 0 0,-1 1 0 0 0,1-1 0 0 0,-1 1-1 0 0,0 1 1 0 0,0-1 0 0 0,0 1-1 0 0,0 0 1 0 0,0 1 0 0 0,-1-1-1 0 0,1 1 1 0 0,-1 1 0 0 0,1 0 0 0 0,0 0-1 0 0,-1 0 1 0 0,-2 1 129 0 0,-42 18-9203 0 0,38-8-2650 0 0</inkml:trace>
  <inkml:trace contextRef="#ctx0" brushRef="#br0" timeOffset="13250.51">5468 1638 7418 0 0,'0'0'1797'0'0,"0"0"-204"0"0,0 0-58 0 0,0 0-7 0 0,0 0-116 0 0,0 0-254 0 0,0 0-394 0 0,0 0-319 0 0,0 0-169 0 0,0 0-82 0 0,0 0-30 0 0,0 0 0 0 0,0 0 15 0 0,-13 21-1 0 0,-43 66 9 0 0,55-85-171 0 0,0-1-1 0 0,-1 0 0 0 0,1 1 1 0 0,0-1-1 0 0,0 1 1 0 0,0-1-1 0 0,0 1 1 0 0,0-1-1 0 0,0 1 1 0 0,0 0-1 0 0,1-1 0 0 0,-1 1 1 0 0,0 0-1 0 0,1 0 1 0 0,0 0-1 0 0,-1-1 1 0 0,1 1-1 0 0,0 0 1 0 0,0 0-1 0 0,0 0 1 0 0,0 0-1 0 0,0-1 0 0 0,0 1 1 0 0,1 0-1 0 0,-1 0 1 0 0,1 0-1 0 0,-1 0 1 0 0,1-1-1 0 0,0 1 1 0 0,-1 0-1 0 0,1-1 0 0 0,0 1 1 0 0,1 0-16 0 0,2 5 106 0 0,0-3 33 0 0,0 0-1 0 0,1 0 1 0 0,-1 0-1 0 0,0-1 1 0 0,1 1-1 0 0,0-1 1 0 0,0 0-1 0 0,0-1 1 0 0,0 1-1 0 0,1-1 1 0 0,-1 0 0 0 0,0 0-1 0 0,1 0 1 0 0,0-1-1 0 0,-1 0 1 0 0,1 0-1 0 0,0-1 1 0 0,0 1-1 0 0,-1-1 1 0 0,1-1-1 0 0,0 1 1 0 0,0-1-1 0 0,-1 0 1 0 0,1 0-139 0 0,-1 0 96 0 0,0 1-1 0 0,-1-1 1 0 0,0 0 0 0 0,1-1 0 0 0,-1 1-1 0 0,0-1 1 0 0,1 0 0 0 0,-1 0-1 0 0,0 0 1 0 0,0 0 0 0 0,-1-1 0 0 0,1 0-1 0 0,0 0 1 0 0,-1 0 0 0 0,0 0-1 0 0,1 0 1 0 0,-1-1 0 0 0,-1 1 0 0 0,1-1-1 0 0,0 0 1 0 0,-1 0 0 0 0,0 0 0 0 0,0 0-1 0 0,0 0 1 0 0,0 0 0 0 0,-1-1-1 0 0,0 1 1 0 0,0-1 0 0 0,0 0-96 0 0,1-4 20 0 0,0 0 0 0 0,-1 0 1 0 0,0 0-1 0 0,-1 0 0 0 0,0 0 0 0 0,-1 0 1 0 0,0 0-1 0 0,0 0 0 0 0,-1 0 0 0 0,0 0 0 0 0,0 0 1 0 0,-1 0-1 0 0,0 1 0 0 0,-1-2-20 0 0,-21-29-1553 0 0,15 28-1393 0 0,-2 0-3364 0 0,4 7-5600 0 0</inkml:trace>
  <inkml:trace contextRef="#ctx0" brushRef="#br0" timeOffset="13624.964">5648 1453 4785 0 0,'0'0'5232'0'0,"0"0"-3068"0"0,0 0-1071 0 0,0 0 16 0 0,0 0 215 0 0,0 0 113 0 0,0 0-124 0 0,0 0-199 0 0,0 0-193 0 0,0 0-143 0 0,0 0-99 0 0,0 0-93 0 0,0 0-77 0 0,23-3-60 0 0,75-4-44 0 0,-96 6-377 0 0,0 1-1 0 0,0 0 0 0 0,0 0 0 0 0,0 0 0 0 0,0 0 0 0 0,0 0 0 0 0,0 1 0 0 0,0-1 0 0 0,0 1 1 0 0,0-1-1 0 0,0 1 0 0 0,0 0 0 0 0,0 0 0 0 0,0 0 0 0 0,0 0 0 0 0,0 0 0 0 0,-1 0 0 0 0,1 0 1 0 0,-1 0-1 0 0,1 1 0 0 0,0-1 0 0 0,-1 1 0 0 0,0-1 0 0 0,1 1 0 0 0,-1 0 0 0 0,0-1 0 0 0,0 1 1 0 0,0 0-1 0 0,0 0 0 0 0,0 0 0 0 0,-1 0 0 0 0,1-1 0 0 0,0 1 0 0 0,-1 2-27 0 0,4 7 143 0 0,14 41 27 0 0,-3 0-1 0 0,-2 1 1 0 0,-3 0 0 0 0,-2 1 0 0 0,-2 0 0 0 0,-3 1 0 0 0,-2-1 0 0 0,-4 36-170 0 0,3-53 24 0 0,1-15-38 0 0,-1-1 0 0 0,-1 1 0 0 0,-1 0-1 0 0,-1 0 1 0 0,-1-1 0 0 0,-1 1 0 0 0,-1-1 0 0 0,-1-1 0 0 0,0 1 0 0 0,-2-1 0 0 0,0 0 0 0 0,-1-1 0 0 0,-1 0 0 0 0,-1-1 0 0 0,-1 0 0 0 0,0 0 0 0 0,-1-2 0 0 0,-1 0 0 0 0,-4 3 14 0 0,-121 70-2230 0 0,76-58-2338 0 0,10-4-3824 0 0,26-12-2497 0 0</inkml:trace>
  <inkml:trace contextRef="#ctx0" brushRef="#br0" timeOffset="14538.651">2609 1253 0 0 0,'0'0'576'0'0,"0"0"376"0"0,0 0 58 0 0,0 0-49 0 0,0 0-63 0 0,0 0-27 0 0,0 0 10 0 0,0 0 24 0 0,0 0 27 0 0,0 0 45 0 0,0 0 54 0 0,3-3 51 0 0,12-10 1189 0 0,-15 13-1172 0 0,0 0-80 0 0,0 0-103 0 0,-4 8 2907 0 0,0 3-3415 0 0,-22 20 5 0 0,2 1 0 0 0,1 1-1 0 0,1 1 1 0 0,2 1 0 0 0,2 1 0 0 0,1 0-1 0 0,2 1 1 0 0,1 1 0 0 0,2 1-1 0 0,2-1 1 0 0,-3 25-413 0 0,-2 30 360 0 0,4 2 1 0 0,4-1-1 0 0,5 1 1 0 0,3 1-361 0 0,2-63 153 0 0,1 0 1 0 0,2 0 0 0 0,1-1-1 0 0,2 0 1 0 0,1 0 0 0 0,1-1-1 0 0,2 0 1 0 0,1-1 0 0 0,2 0-1 0 0,0-2 1 0 0,2 0 0 0 0,1 0-1 0 0,18 17-153 0 0,-27-33 100 0 0,1-1-1 0 0,1-1 0 0 0,0 0 0 0 0,0-1 1 0 0,1 0-1 0 0,0 0 0 0 0,1-2 1 0 0,0 0-1 0 0,0 0 0 0 0,0-1 0 0 0,1-1 1 0 0,0-1-1 0 0,0 0 0 0 0,14 2-99 0 0,-2-1 136 0 0,-27-5-145 0 0,0 0-14 0 0,0 0-16 0 0,0 0-42 0 0,0 0-56 0 0,0 0-85 0 0,-4 0-2441 0 0,3 0-1447 0 0,-1 0-8345 0 0</inkml:trace>
  <inkml:trace contextRef="#ctx0" brushRef="#br0" timeOffset="18085.644">9198 1307 10690 0 0,'0'0'4929'0'0,"0"0"-3808"0"0,0 0-505 0 0,0 0-256 0 0,0 0-208 0 0,0 0-264 0 0,0 0-280 0 0,0 0-64 0 0,0 0-89 0 0,0 0-87 0 0,0 0-528 0 0,0 0-2825 0 0,0 0-6601 0 0</inkml:trace>
  <inkml:trace contextRef="#ctx0" brushRef="#br0" timeOffset="16533.917">7674 1942 16524 0 0,'0'0'1261'0'0,"0"0"-510"0"0,0 0-43 0 0,0 0 219 0 0,0 0 235 0 0,0 0 48 0 0,0 0-143 0 0,0 0-196 0 0,0 0-160 0 0,0 0-100 0 0,0 0-102 0 0,36 0-86 0 0,113 0-82 0 0,22 0 24 0 0,-145-5-2538 0 0,-12-1-6686 0 0,-9 2-3709 0 0</inkml:trace>
  <inkml:trace contextRef="#ctx0" brushRef="#br0" timeOffset="17588.924">8917 1626 656 0 0,'0'0'3093'0'0,"0"0"-679"0"0,0 0-241 0 0,0 0 23 0 0,0 0-84 0 0,0 0-222 0 0,0 0-321 0 0,0 0-356 0 0,0 0-221 0 0,0 0-147 0 0,0 0-110 0 0,0 0-84 0 0,0 0-89 0 0,-5 0-62 0 0,-29-1 487 0 0,21 0-738 0 0,0 0 0 0 0,0 1 0 0 0,0 1 0 0 0,1 0 0 0 0,-1 1 0 0 0,0 0 0 0 0,1 0 0 0 0,-11 5-249 0 0,-135 51 640 0 0,40 3 48 0 0,112-56-633 0 0,5-5-47 0 0,0 0 0 0 0,0 1 0 0 0,0-1 0 0 0,1 1 0 0 0,-1-1 0 0 0,0 1 0 0 0,0-1 0 0 0,0 1 0 0 0,1-1-1 0 0,-1 1 1 0 0,0 0 0 0 0,1 0 0 0 0,-1-1 0 0 0,1 1 0 0 0,-1 0 0 0 0,0 0 0 0 0,1 0 0 0 0,0-1 0 0 0,-1 1 0 0 0,1 0-1 0 0,0 0 1 0 0,-1 0 0 0 0,1 0 0 0 0,0 0 0 0 0,0 0 0 0 0,0 0 0 0 0,0 0 0 0 0,-1 0 0 0 0,1 0 0 0 0,1 0-1 0 0,-1 0 1 0 0,0 0 0 0 0,0 0 0 0 0,0 0 0 0 0,1 0 0 0 0,-1 0 0 0 0,0-1 0 0 0,1 1 0 0 0,-1 0 0 0 0,0 0 0 0 0,1 0-1 0 0,0 0 1 0 0,-1-1 0 0 0,1 1 0 0 0,-1 0 0 0 0,1 0 0 0 0,0 0-8 0 0,16 15 126 0 0,0-1-1 0 0,2-1 1 0 0,-1 0 0 0 0,2-1-1 0 0,0-1 1 0 0,21 9-126 0 0,-9-4 117 0 0,-15-8-80 0 0,-9-5-24 0 0,0 0 1 0 0,0 0-1 0 0,0 1 1 0 0,-1 0 0 0 0,1 0-1 0 0,-1 1 1 0 0,0 0-1 0 0,-1 0 1 0 0,0 0-1 0 0,0 1 1 0 0,0 0 0 0 0,-1 0-1 0 0,1 2-13 0 0,-6-5 33 0 0,0 1 0 0 0,0 0-1 0 0,0 0 1 0 0,-1 0 0 0 0,1-1-1 0 0,-1 1 1 0 0,-1 0 0 0 0,1-1 0 0 0,-1 1-1 0 0,1-1 1 0 0,-1 1 0 0 0,-1-1 0 0 0,1 0-1 0 0,0 0 1 0 0,-1 0 0 0 0,0 0-1 0 0,0 0 1 0 0,0 0 0 0 0,-1-1 0 0 0,1 0-1 0 0,-1 1 1 0 0,0-1 0 0 0,0-1-1 0 0,0 1 1 0 0,0-1 0 0 0,0 1 0 0 0,0-1-1 0 0,-1 0 1 0 0,1-1 0 0 0,-5 2-33 0 0,-174 70 296 0 0,168-69-285 0 0,0-1 1 0 0,0 0 0 0 0,0-1-1 0 0,0-1 1 0 0,0 0 0 0 0,-1-1-1 0 0,1-1 1 0 0,-5-1-12 0 0,17 1-29 0 0,1 0-1 0 0,-1 0 1 0 0,1 0 0 0 0,-1-1-1 0 0,1 1 1 0 0,0-1 0 0 0,0 0-1 0 0,-1 1 1 0 0,1-1 0 0 0,1 0-1 0 0,-1 0 1 0 0,0-1 0 0 0,0 1-1 0 0,1 0 1 0 0,-1 0 0 0 0,1-1-1 0 0,0 1 1 0 0,0-1 0 0 0,0 1-1 0 0,0-1 1 0 0,0 0 0 0 0,0 1-1 0 0,1-1 1 0 0,-1 0-1 0 0,1 0 1 0 0,0 1 0 0 0,0-1-1 0 0,0 0 30 0 0,3-24-4071 0 0,12 7-5376 0 0,-10 18-2202 0 0</inkml:trace>
  <inkml:trace contextRef="#ctx0" brushRef="#br0" timeOffset="17922.574">9175 1834 9562 0 0,'0'0'2993'0'0,"0"0"-1548"0"0,0 0-508 0 0,0 0 141 0 0,0 0 187 0 0,0 0 16 0 0,0 0-180 0 0,0 0-257 0 0,0 0-215 0 0,0 0-163 0 0,0 0-81 0 0,0 0-29 0 0,0 32-30 0 0,-1 96-16 0 0,4-6 601 0 0,-3-121-932 0 0,0 0 0 0 0,-1 0 0 0 0,1 0-1 0 0,0 0 1 0 0,0 0 0 0 0,-1 0 0 0 0,1 0 0 0 0,0-1 0 0 0,-1 1-1 0 0,1 0 1 0 0,-1 0 0 0 0,1 0 0 0 0,-1-1 0 0 0,0 1 0 0 0,1 0-1 0 0,-1-1 1 0 0,0 1 0 0 0,1 0 0 0 0,-1-1 0 0 0,0 1-1 0 0,0-1 1 0 0,0 1 0 0 0,1-1 0 0 0,-1 0 0 0 0,0 1 0 0 0,0-1-1 0 0,0 0 1 0 0,0 0 0 0 0,0 1 0 0 0,0-1 0 0 0,0 0 0 0 0,0 0-1 0 0,1 0 1 0 0,-1 0 0 0 0,0 0 0 0 0,0 0 0 0 0,0 0 21 0 0,-12-1-3264 0 0,2-2-4005 0 0,8 2-4128 0 0</inkml:trace>
  <inkml:trace contextRef="#ctx0" brushRef="#br0" timeOffset="18605.991">9410 2100 7666 0 0,'0'0'4218'0'0,"0"0"-2871"0"0,0 0-859 0 0,0 0 361 0 0,0 0 468 0 0,0 0 220 0 0,0 0-148 0 0,0 0-384 0 0,0 0-346 0 0,0 0-199 0 0,0 0-56 0 0,0 0-16 0 0,0 0-32 0 0,15-25-46 0 0,48-83-33 0 0,21-78 831 0 0,-58 147-1142 0 0,-25 116-1042 0 0,-1-56 1095 0 0,10 97-116 0 0,-9-114 110 0 0,0 1 0 0 0,0-1 0 0 0,1 0 0 0 0,0 0 0 0 0,0 0 0 0 0,0 0 0 0 0,0-1 0 0 0,1 1 0 0 0,-1 0 0 0 0,1-1 0 0 0,0 0 0 0 0,0 1 0 0 0,0-1 0 0 0,1-1 0 0 0,-1 1 1 0 0,1 0-1 0 0,0-1 0 0 0,-1 1 0 0 0,1-1 0 0 0,0 0 0 0 0,0-1 0 0 0,0 1 0 0 0,1-1 0 0 0,-1 0 0 0 0,1 1-13 0 0,3 0 133 0 0,-1-1 0 0 0,0 0 0 0 0,1 0 0 0 0,-1 0 0 0 0,1-1 0 0 0,-1 0 0 0 0,1-1 0 0 0,-1 1 0 0 0,0-1 0 0 0,1-1 0 0 0,-1 0 0 0 0,0 0 0 0 0,0 0 0 0 0,0-1 0 0 0,0 1 0 0 0,0-2 0 0 0,-1 1 0 0 0,1-1 0 0 0,-1 0 0 0 0,0-1 0 0 0,0 1 0 0 0,0-1 0 0 0,-1 0 0 0 0,0 0 0 0 0,0-1 0 0 0,0 0 0 0 0,2-3-133 0 0,8-11 203 0 0,0-1 0 0 0,-2-1 0 0 0,0 0 0 0 0,-1-1-1 0 0,-2 0 1 0 0,0-1 0 0 0,-1 0 0 0 0,2-17-203 0 0,-4-43-671 0 0,-7 63-1457 0 0,0 21 1675 0 0,0-2-1283 0 0,-2 1-3626 0 0,0 1-6601 0 0</inkml:trace>
  <inkml:trace contextRef="#ctx0" brushRef="#br0" timeOffset="18988.118">10402 1611 14155 0 0,'0'0'1798'0'0,"0"0"-513"0"0,0 0-200 0 0,0 0 4 0 0,0 0-17 0 0,0 0-137 0 0,0 0-227 0 0,0 0-219 0 0,0 0-177 0 0,0 0-118 0 0,0 0-32 0 0,0 0-14 0 0,0 0-23 0 0,-18 12-13 0 0,-56 41-37 0 0,69-49-68 0 0,1 0-1 0 0,0-1 1 0 0,0 1 0 0 0,0 1 0 0 0,0-1 0 0 0,1 1 0 0 0,0-1-1 0 0,0 1 1 0 0,0 0 0 0 0,0 0 0 0 0,1 0 0 0 0,0 0 0 0 0,0 1-1 0 0,-2 4-6 0 0,0 5 14 0 0,-1 0-11 0 0,1-1 0 0 0,1 1 1 0 0,0 1-1 0 0,1-1 0 0 0,0 0 0 0 0,2 0 1 0 0,-1 1-1 0 0,2-1 0 0 0,0 1 0 0 0,2 5-3 0 0,1-10 13 0 0,0-1-1 0 0,0 1 0 0 0,1-1 1 0 0,0 0-1 0 0,1-1 1 0 0,0 1-1 0 0,1-1 0 0 0,-1 0 1 0 0,2-1-1 0 0,-1 0 1 0 0,1 0-1 0 0,1-1 0 0 0,4 4-12 0 0,-5-6 114 0 0,1 0-1 0 0,-1-1 0 0 0,0-1 0 0 0,1 1 0 0 0,0-1 0 0 0,0-1 0 0 0,0 0 0 0 0,0 0 1 0 0,0-1-1 0 0,0 0 0 0 0,1 0 0 0 0,-1-1 0 0 0,0 0 0 0 0,1-1 0 0 0,-1 0 0 0 0,0-1 1 0 0,0 1-1 0 0,0-2 0 0 0,0 1 0 0 0,0-1 0 0 0,-1-1 0 0 0,1 0 0 0 0,-1 0-113 0 0,17-12 232 0 0,0-2 0 0 0,-2 0-1 0 0,0-2 1 0 0,-1-1-1 0 0,-2 0 1 0 0,0-1 0 0 0,-1-2-1 0 0,-1 0 1 0 0,-1 0-1 0 0,-1-2 1 0 0,-2 0 0 0 0,10-22-232 0 0,-18 35 9 0 0,-1-1 1 0 0,0 0-1 0 0,-1 0 1 0 0,0 0-1 0 0,-1 0 1 0 0,-1 0-1 0 0,0-1 0 0 0,-1 1 1 0 0,0-1-1 0 0,-2-5-9 0 0,1 14-18 0 0,0 0 0 0 0,-1 0 0 0 0,0 0 0 0 0,0 0 1 0 0,-1 0-1 0 0,1 0 0 0 0,-1 1 0 0 0,-1-1 0 0 0,1 0 0 0 0,-1 1 0 0 0,0 0 0 0 0,0 0 0 0 0,0 0 0 0 0,-1 0 0 0 0,0 0 0 0 0,0 0 0 0 0,0 1 0 0 0,-1 0 0 0 0,1 0 0 0 0,-1 0 0 0 0,0 1 0 0 0,0-1 0 0 0,0 1 0 0 0,-1 0 0 0 0,-4-1 18 0 0,-4-1-265 0 0,-1 1 1 0 0,1 0-1 0 0,-1 1 0 0 0,1 1 1 0 0,-1 0-1 0 0,0 1 0 0 0,0 1 1 0 0,0 0-1 0 0,0 1 1 0 0,-10 2 264 0 0,-87 20-8699 0 0,81-15-3404 0 0</inkml:trace>
  <inkml:trace contextRef="#ctx0" brushRef="#br0" timeOffset="19343.198">10163 1796 8314 0 0,'0'0'4065'0'0,"0"0"-1439"0"0,0 0-642 0 0,0 0-302 0 0,0 0-289 0 0,0 0-195 0 0,0 0-177 0 0,0 0-154 0 0,0 0-145 0 0,0 0-149 0 0,0 0-78 0 0,0 0-92 0 0,33-5-81 0 0,101-13-41 0 0,-7-9 616 0 0,-107 23-786 0 0,0-1-3 0 0,0 1 1 0 0,1 0-1 0 0,-1 2 1 0 0,1 1 0 0 0,0 0-1 0 0,-1 1 1 0 0,6 2-109 0 0,-20 1 47 0 0,0 0 0 0 0,-1 0 0 0 0,1 1-1 0 0,-1 0 1 0 0,0 0 0 0 0,0 0 0 0 0,-1 0 0 0 0,1 1 0 0 0,-1-1 0 0 0,0 1 0 0 0,0 1-1 0 0,0-1 1 0 0,-1 0 0 0 0,0 1 0 0 0,1 1-47 0 0,3 5 113 0 0,-4-7-72 0 0,0-1 0 0 0,1 0 0 0 0,-1 0 0 0 0,0 0 0 0 0,1-1 0 0 0,0 1-1 0 0,0-1 1 0 0,0 0 0 0 0,0 0 0 0 0,1 0 0 0 0,-1-1 0 0 0,1 1 0 0 0,0-1 0 0 0,-1 0 0 0 0,1-1 0 0 0,0 1 0 0 0,0-1 0 0 0,0 0-1 0 0,1 0 1 0 0,-1 0 0 0 0,0-1 0 0 0,0 0 0 0 0,0 0 0 0 0,0 0 0 0 0,1-1 0 0 0,-1 0 0 0 0,0 1 0 0 0,0-2 0 0 0,0 1-1 0 0,0-1 1 0 0,2-1-41 0 0,46-22-1160 0 0,-32 12-4850 0 0,-14 9-5456 0 0</inkml:trace>
  <inkml:trace contextRef="#ctx0" brushRef="#br0" timeOffset="15907.464">6395 1985 32 0 0,'0'0'2479'0'0,"0"0"-658"0"0,0 0-70 0 0,0 0 121 0 0,0 0 4 0 0,0 0-151 0 0,0 0-257 0 0,0 0-248 0 0,0 0-197 0 0,0 0-179 0 0,0 0-125 0 0,0 0-88 0 0,0 0-75 0 0,0 0-30 0 0,0 0-22 0 0,0 0-3 0 0,8 3 8518 0 0,-6-3-9059 0 0,98 17 469 0 0,-67-14-289 0 0,0-1 1 0 0,0-1-1 0 0,0-2 1 0 0,0-2-1 0 0,19-3-140 0 0,176-26 574 0 0,-152 25-390 0 0,-76 6-248 0 0,0 1 0 0 0,0 0 0 0 0,0-1 0 0 0,0 1 0 0 0,0 0 0 0 0,0-1 1 0 0,0 1-1 0 0,0 0 0 0 0,0-1 0 0 0,0 1 0 0 0,1 0 64 0 0,-57 9-5471 0 0,33-4-3653 0 0,15-4-2713 0 0</inkml:trace>
  <inkml:trace contextRef="#ctx0" brushRef="#br0" timeOffset="16201.614">6472 2173 13715 0 0,'0'0'2083'0'0,"0"0"-633"0"0,0 0-295 0 0,0 0-51 0 0,0 0-56 0 0,0 0-116 0 0,0 0-197 0 0,0 0-173 0 0,0 0-72 0 0,0 0 49 0 0,0 0 52 0 0,0 0 37 0 0,8 4 1 0 0,69 16 909 0 0,-30-23-1072 0 0,-1-1-1 0 0,1-2 0 0 0,-1-3 1 0 0,22-7-466 0 0,3 3 365 0 0,-22 6-2433 0 0,-18 0-4398 0 0,-28 6-5760 0 0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0:57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66 548 0 0 0,'0'0'591'0'0,"0"0"217"0"0,0 0 192 0 0,0 0 103 0 0,0 0-60 0 0,0 0-76 0 0,0 0-143 0 0,0 0-175 0 0,0 0-103 0 0,0 0-39 0 0,-7 1 1044 0 0,0 1 5177 0 0,7 4-6603 0 0,0 1 1 0 0,0-1 0 0 0,1 0-1 0 0,0 0 1 0 0,0 0 0 0 0,1 1-1 0 0,0-1 1 0 0,0 0-1 0 0,0-1 1 0 0,0 1 0 0 0,1 0-1 0 0,0-1 1 0 0,0 1 0 0 0,1-1-1 0 0,2 4-125 0 0,4 4 144 0 0,-5-4-26 0 0,1 1 1 0 0,0-1-1 0 0,1 0 1 0 0,0-1-1 0 0,0 1 1 0 0,1-2-1 0 0,0 1 1 0 0,0-1-1 0 0,1 0 1 0 0,0-1 0 0 0,0 0-1 0 0,0 0 1 0 0,7 2-119 0 0,65 22 232 0 0,-72-27-158 0 0,-1-1 1 0 0,1 0 0 0 0,0 0 0 0 0,-1-1-1 0 0,1-1 1 0 0,0 1 0 0 0,0-1 0 0 0,0-1 0 0 0,0 0-1 0 0,0 0 1 0 0,-1-1 0 0 0,1 0 0 0 0,0 0-1 0 0,-1-1 1 0 0,1 0 0 0 0,-1 0 0 0 0,0-1-1 0 0,0 0 1 0 0,-1-1 0 0 0,1 0 0 0 0,-1 0 0 0 0,0 0-1 0 0,0-1 1 0 0,-1 0 0 0 0,1 0 0 0 0,-2-1-1 0 0,1 0 1 0 0,0 0 0 0 0,-1 0 0 0 0,-1-1-1 0 0,2-2-74 0 0,-1-9 216 0 0,-1 0-1 0 0,-1 0 0 0 0,-1 0 0 0 0,0 0 0 0 0,-2-1 0 0 0,0 1 0 0 0,-1 0 0 0 0,-2-9-215 0 0,-1 2 153 0 0,-2 1-1 0 0,-1 0 1 0 0,-1 0 0 0 0,-1 1 0 0 0,-1 0 0 0 0,-1 0-1 0 0,-1 1 1 0 0,-1 1 0 0 0,-1 0 0 0 0,-1 0 0 0 0,-1 2 0 0 0,-12-13-153 0 0,23 27 31 0 0,0 0 0 0 0,0 1 1 0 0,-1-1-1 0 0,0 1 1 0 0,0 0-1 0 0,0 1 0 0 0,0-1 1 0 0,-1 1-1 0 0,0 0 1 0 0,0 1-1 0 0,0 0 0 0 0,0 0 1 0 0,0 0-1 0 0,0 1 1 0 0,-1 0-1 0 0,0 1 1 0 0,1-1-1 0 0,-1 1 0 0 0,0 1 1 0 0,1 0-1 0 0,-1 0 1 0 0,0 0-1 0 0,1 1 0 0 0,-1 0 1 0 0,0 1-1 0 0,1-1 1 0 0,-1 1-1 0 0,1 1 0 0 0,-7 3-31 0 0,1 2-115 0 0,0 0 0 0 0,0 1 0 0 0,1 1 0 0 0,1 0 0 0 0,-1 1 0 0 0,2 0 0 0 0,-1 1 0 0 0,2 0 0 0 0,-1 0 0 0 0,2 1 0 0 0,0 0 0 0 0,0 1 0 0 0,1-1 0 0 0,1 2 0 0 0,1-1 0 0 0,0 1 1 0 0,0 0-1 0 0,1 0 0 0 0,1 0 0 0 0,1 0 0 0 0,0 0 0 0 0,1 6 115 0 0,5 36-1896 0 0,7-19-4385 0 0,-5-22-5184 0 0</inkml:trace>
  <inkml:trace contextRef="#ctx0" brushRef="#br0" timeOffset="832.731">279 621 4505 0 0,'0'0'2051'0'0,"0"0"-284"0"0,0 0 46 0 0,0 0 95 0 0,0 0-64 0 0,0 0-171 0 0,0 0-266 0 0,0 0-207 0 0,0 0-100 0 0,0 0-102 0 0,0 0-145 0 0,0 0-126 0 0,0 0-99 0 0,2-1 2514 0 0,-55-122-945 0 0,18-54-2229 0 0,54 169 97 0 0,56-20-25 0 0,-71 27-21 0 0,1-1-1 0 0,-1 0 1 0 0,0 0 0 0 0,1 0 0 0 0,-1 0 0 0 0,0-1-1 0 0,0 0 1 0 0,-1 0 0 0 0,1 0 0 0 0,0 0-1 0 0,-1 0 1 0 0,0-1 0 0 0,0 0 0 0 0,0 1-1 0 0,0-1 1 0 0,-1 0 0 0 0,1-1 0 0 0,-1 1-1 0 0,0 0 1 0 0,0-1 0 0 0,-1 1 0 0 0,1-1-1 0 0,-1 1 1 0 0,0-1 0 0 0,-1 0 0 0 0,1 1-1 0 0,-1-1 1 0 0,1 0 0 0 0,-1 0 0 0 0,-1-1-19 0 0,-8-79 713 0 0,-26 31-206 0 0,10 27-354 0 0,25 24-151 0 0,0 3-30 0 0,0 0-26 0 0,0 0-47 0 0,0 0-82 0 0,0 0-135 0 0,0 0-269 0 0,0 1-1277 0 0,0 1 858 0 0,0-2-7184 0 0,4 0-4694 0 0</inkml:trace>
  <inkml:trace contextRef="#ctx0" brushRef="#br0" timeOffset="2629.217">268 529 0 0 0,'0'0'440'0'0,"0"0"195"0"0,0 0 69 0 0,0 0 40 0 0,-8 4 2529 0 0,8-5-2810 0 0,0 1 139 0 0,0 0 79 0 0,0 0 25 0 0,0 0-1 0 0,0 0-15 0 0,0 0-28 0 0,0 0-13 0 0,0 0-5 0 0,0 0-9 0 0,0 0 21 0 0,0 0-2 0 0,0 0-22 0 0,0 0-32 0 0,0 0-66 0 0,0 0-86 0 0,0 0-82 0 0,0 0-48 0 0,0 0-17 0 0,0 0 9 0 0,0 0 4 0 0,0 0 4 0 0,0 0-37 0 0,0 0-37 0 0,0 0-24 0 0,0 0-29 0 0,0 0-3 0 0,0 0 12 0 0,0 0-16 0 0,0 0-15 0 0,0 0 21 0 0,0 0 14 0 0,0 0 7 0 0,0 0 33 0 0,0 0-2 0 0,0 0 1 0 0,0 0 6 0 0,10 36 1282 0 0,11 67-1309 0 0,-19-91-875 0 0,0 4 3215 0 0,-1-16-6794 0 0,0-9-7590 0 0,-1 5 3270 0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1:06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8 309 4177 0 0,'0'0'1719'0'0,"0"0"-293"0"0,0 0-55 0 0,0 0 85 0 0,0 0 37 0 0,0 0-112 0 0,0 0-178 0 0,0 0-220 0 0,0 0-177 0 0,0 0-148 0 0,0 0-79 0 0,0 0-50 0 0,0 0-37 0 0,0 12-24 0 0,2 39-40 0 0,-2-47-347 0 0,1 1 0 0 0,0 0 0 0 0,1-1-1 0 0,-1 1 1 0 0,1 0 0 0 0,0-1 0 0 0,0 0-1 0 0,0 1 1 0 0,1-1 0 0 0,-1 0-1 0 0,1 0 1 0 0,0 0 0 0 0,0-1 0 0 0,0 1-1 0 0,1-1 1 0 0,3 4-81 0 0,2 1 97 0 0,4 6-36 0 0,0-1 1 0 0,2 0-1 0 0,-1-1 1 0 0,1-1-1 0 0,1 0 1 0 0,0-1-1 0 0,1-1 1 0 0,0 0-1 0 0,0-1 1 0 0,16 4-62 0 0,67-6 86 0 0,-94-9-25 0 0,0 0 0 0 0,0-1-1 0 0,-1 1 1 0 0,1-1-1 0 0,-1 0 1 0 0,0 0 0 0 0,0-1-1 0 0,0 1 1 0 0,0-1 0 0 0,-1 0-1 0 0,0 0 1 0 0,0-1 0 0 0,0 0-1 0 0,-1 1 1 0 0,0-1 0 0 0,0 0-1 0 0,0 0 1 0 0,-1-1 0 0 0,0 1-1 0 0,0 0 1 0 0,-1-1 0 0 0,1 1-1 0 0,-2-1-60 0 0,4-8 158 0 0,-2 1 1 0 0,0-1-1 0 0,-1 0 0 0 0,0 1 0 0 0,-1-1 0 0 0,-1 0 0 0 0,0 0 1 0 0,-1 0-1 0 0,-1 1 0 0 0,0-1 0 0 0,-1 1 0 0 0,-1 0 0 0 0,0 0 1 0 0,-1 1-1 0 0,0-1 0 0 0,-1 1 0 0 0,0 0 0 0 0,-1 1 0 0 0,-1 0 1 0 0,0 0-1 0 0,-1 1 0 0 0,0 0 0 0 0,0 0 0 0 0,-1 1 0 0 0,-3-1-158 0 0,3 1 48 0 0,-1 1-1 0 0,0 0 1 0 0,0 1 0 0 0,-1 1-1 0 0,0 0 1 0 0,0 0-1 0 0,-1 1 1 0 0,0 1-1 0 0,0 0 1 0 0,0 1-1 0 0,-1 1 1 0 0,1 0-1 0 0,-1 1 1 0 0,0 0-1 0 0,0 1 1 0 0,0 1 0 0 0,-6 1-48 0 0,17 1-58 0 0,-1 1 1 0 0,1 0-1 0 0,0 1 1 0 0,0-1-1 0 0,0 1 1 0 0,0-1-1 0 0,0 1 1 0 0,1 0 0 0 0,0 1-1 0 0,-1-1 1 0 0,2 0-1 0 0,-1 1 1 0 0,0 0-1 0 0,1 0 1 0 0,0 0-1 0 0,0 0 1 0 0,1 0 0 0 0,-1 0-1 0 0,1 0 1 0 0,0 0-1 0 0,0 0 1 0 0,1 1-1 0 0,0-1 1 0 0,0 0 0 0 0,0 1-1 0 0,0-1 1 0 0,1 0-1 0 0,0 1 1 0 0,0-1-1 0 0,1 1 58 0 0,-2 0-117 0 0,24 104-3768 0 0,7-43-6758 0 0,-19-47-405 0 0</inkml:trace>
  <inkml:trace contextRef="#ctx0" brushRef="#br0" timeOffset="589.913">214 532 9026 0 0,'0'0'2339'0'0,"0"0"-756"0"0,0 0-307 0 0,0 0-54 0 0,0 0-66 0 0,0 0-76 0 0,0 0-150 0 0,0 0-199 0 0,0 0-98 0 0,0 0-31 0 0,0 0-21 0 0,0 0-26 0 0,-9-17-24 0 0,-26-51-42 0 0,25 30 1360 0 0,10 38-1717 0 0,0 0-18 0 0,0 0-6 0 0,0 0-12 0 0,0 0 6 0 0,0-27 549 0 0,-1 25-625 0 0,1 0 1 0 0,0 0 0 0 0,0 0 0 0 0,0 0 0 0 0,0 0-1 0 0,0 0 1 0 0,1 0 0 0 0,-1 0 0 0 0,1 0 0 0 0,-1 0-1 0 0,1 0 1 0 0,-1 0 0 0 0,1 0 0 0 0,0 0 0 0 0,0 1-1 0 0,0-1 1 0 0,0 0 0 0 0,0 1 0 0 0,1-1 0 0 0,-1 0 0 0 0,0 1-1 0 0,1 0 1 0 0,-1-1 0 0 0,1 1 0 0 0,0 0 0 0 0,-1 0-1 0 0,1 0 1 0 0,0 0 0 0 0,1-1-27 0 0,3-2 58 0 0,0 0 1 0 0,0-1-1 0 0,0 1 1 0 0,0-2-1 0 0,-1 1 0 0 0,0 0 1 0 0,0-1-1 0 0,0 0 1 0 0,-1 0-1 0 0,0 0 0 0 0,0-1 1 0 0,-1 1-1 0 0,1-1 1 0 0,-2 0-1 0 0,1 0 0 0 0,-1 0 1 0 0,0-1-1 0 0,0 1 1 0 0,0-6-59 0 0,-5-118 1557 0 0,-18 70-831 0 0,-8 48-115 0 0,29 13-654 0 0,-2 3-2409 0 0,2-2-4367 0 0,0-1-5576 0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0:22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773 332 0 0 0,'0'0'119'0'0,"0"0"370"0"0,0 0 203 0 0,0 0 104 0 0,0-4 19 0 0,0-11-11 0 0,0 11-18 0 0,0 4 11 0 0,0 0 24 0 0,0 0 56 0 0,0-3 1882 0 0,0-15-1846 0 0,0 13 7758 0 0,12 150-6760 0 0,4 36-1195 0 0,13 110 266 0 0,-26 146-133 0 0,7-228-455 0 0,-10 87 100 0 0,-8-153-331 0 0,18 19-68 0 0,11 7 3 0 0,0 52 252 0 0,-27-121-160 0 0,-7-24 68 0 0,13-76-241 0 0,0 0 6 0 0,0 0-26 0 0,0 28 46 0 0,-6 13 46 0 0,6-40-55 0 0,0-1-37 0 0,0 0-9 0 0,0 0-4 0 0,0 0 15 0 0,0 0-5 0 0,0 0 21 0 0,0 0-3 0 0,0 0 1 0 0,0 0-10 0 0,0 0-22 0 0,0 0 18 0 0,0 0-7 0 0,0 0-11 0 0,0 0 11 0 0,0 0 14 0 0,0 0 11 0 0,0 0 26 0 0,0 0-46 0 0,0 0-29 0 0,0 0 28 0 0,0 0-3 0 0,0 0-6 0 0,0 0 9 0 0,0 0 17 0 0,0 30 10 0 0,-2 35 40 0 0,2-64-73 0 0,-7 4-1000 0 0,5-5-3015 0 0,2-1-3649 0 0,0 1-4429 0 0</inkml:trace>
  <inkml:trace contextRef="#ctx0" brushRef="#br0" timeOffset="3983.881">407 1754 0 0 0,'0'0'339'0'0,"0"0"75"0"0,1-1 2310 0 0,6-1 15855 0 0,-5 1-17035 0 0,0 1-5238 0 0,144 11 4610 0 0,36-14 160 0 0,-46-9-352 0 0,-83 8-438 0 0,85-7 86 0 0,-5 3-198 0 0,401 4 424 0 0,-294 16-393 0 0,7-1-111 0 0,9-7 62 0 0,-79 11-86 0 0,-37 1-10 0 0,-30-5-33 0 0,7-7 42 0 0,4 0-22 0 0,116 0 65 0 0,-181-12-44 0 0,25-3 16 0 0,215 7-3 0 0,-175-4-34 0 0,40 0 16 0 0,-3 1 58 0 0,-49 3-72 0 0,-93 0 15 0 0,68-8 71 0 0,38 9 872 0 0,-122 3-1012 0 0,0 0-5 0 0,0 0 1 0 0,0 0 20 0 0,0 0-1 0 0,0 0-20 0 0,0 0-2 0 0,0 0 12 0 0,0 0-2 0 0,0 0 33 0 0,15-12-43 0 0,35-8 116 0 0,-14 13-111 0 0,-31 7-1404 0 0,0-2 4201 0 0,-2 1-2786 0 0,0 1-3845 0 0,0-1-1926 0 0,0 1-3314 0 0,-3 0-313 0 0</inkml:trace>
  <inkml:trace contextRef="#ctx0" brushRef="#br0" timeOffset="9685.902">766 1796 0 0 0,'0'0'880'0'0,"0"0"-90"0"0,0 0-136 0 0,0 0-75 0 0,0 0-11 0 0,3-6 2435 0 0,10-19-1482 0 0,30-48 1282 0 0,11 0-1161 0 0,109-150 773 0 0,14 3-570 0 0,-98 96-1164 0 0,15-2-434 0 0,-86 115-223 0 0,1 1 1 0 0,0 0-1 0 0,0 1 1 0 0,1 0-1 0 0,1 0 1 0 0,-1 1-1 0 0,1 0 1 0 0,1 1-1 0 0,2-1-24 0 0,17-12 37 0 0,43-38 345 0 0,-26 13-208 0 0,-9 14-76 0 0,11 0 92 0 0,15 15-30 0 0,-26 9 27 0 0,20-5 106 0 0,9-3 64 0 0,-6 14-119 0 0,54 37 381 0 0,-60-6-211 0 0,29 20 167 0 0,-25-15-276 0 0,27 50 441 0 0,-54-47-463 0 0,-4 16 22 0 0,34 85 238 0 0,-41-82-377 0 0,27 63 153 0 0,-6 8 7 0 0,-16-9-27 0 0,24-16-212 0 0,-41-87-39 0 0,-2 0 0 0 0,0 0 0 0 0,-1 0 0 0 0,0 1 0 0 0,-1 1 0 0 0,-1-1 0 0 0,-1 1 0 0 0,0 3-42 0 0,29 83 119 0 0,0-23-63 0 0,-16-32 7 0 0,35 49 46 0 0,-4 8-18 0 0,2 34 88 0 0,-19-59-126 0 0,10 11-26 0 0,-21-49 34 0 0,7 30 4 0 0,-5-8-51 0 0,32 16 6 0 0,-25-35 16 0 0,5-8-24 0 0,16-11 17 0 0,53 13 51 0 0,-27-26 8 0 0,34-13 57 0 0,-40-5-57 0 0,-4-16 30 0 0,24-30 35 0 0,-29 4-9 0 0,-35 19-64 0 0,79-53-8 0 0,-20-14 124 0 0,-27 30-165 0 0,7-21 148 0 0,-28 28-53 0 0,-18 21-63 0 0,-3 13-12 0 0,3 0-31 0 0,18-31 25 0 0,-7 17 24 0 0,5-3 1 0 0,11-18-12 0 0,28-22 68 0 0,-24 18-80 0 0,18-35 54 0 0,-48 63-85 0 0,12-12 56 0 0,-2-8 51 0 0,-29 54-99 0 0,0 0-6 0 0,-1 0-22 0 0,0 0 9 0 0,0 0 4 0 0,0 0 1 0 0,0 0 6 0 0,0 0 0 0 0,0 0-9 0 0,0 0-7 0 0,0 0 14 0 0,0 0 5 0 0,0 0-18 0 0,0 0 6 0 0,0 0 16 0 0,0 0 20 0 0,0 0-19 0 0,0-24-38 0 0,21-51-375 0 0,-16 69 114 0 0,-1 1 0 0 0,1 1 0 0 0,-1-1 1 0 0,1 1-1 0 0,1-1 0 0 0,-1 1 0 0 0,1 1 0 0 0,-1-1 1 0 0,1 1-1 0 0,0 0 0 0 0,0 0 0 0 0,7-1 276 0 0,0-2-1243 0 0,9-5-3832 0 0,-6 6-6849 0 0</inkml:trace>
  <inkml:trace contextRef="#ctx0" brushRef="#br0" timeOffset="41387.485">248 1018 0 0 0,'0'0'432'0'0,"0"0"1056"0"0,0 0 382 0 0,0 0-9 0 0,0 0-142 0 0,0 0-115 0 0,0 0-118 0 0,0 0-145 0 0,-16-1 7730 0 0,10 1-8669 0 0,-16 46 1557 0 0,19-35-1886 0 0,1-1-1 0 0,1 0 1 0 0,0 1-1 0 0,1 0 1 0 0,0-1-1 0 0,0 1 1 0 0,1-1-1 0 0,0 1 1 0 0,1-1-1 0 0,2 9-72 0 0,-3-18 10 0 0,0 1 0 0 0,0 0-1 0 0,0-1 1 0 0,0 1-1 0 0,1-1 1 0 0,-1 1-1 0 0,0-1 1 0 0,1 0-1 0 0,-1 1 1 0 0,1-1-1 0 0,-1 0 1 0 0,1 0 0 0 0,-1 0-1 0 0,1 0 1 0 0,0 0-1 0 0,0 0 1 0 0,-1-1-1 0 0,1 1 1 0 0,0-1-1 0 0,0 1 1 0 0,0-1 0 0 0,0 1-1 0 0,0-1 1 0 0,0 0-1 0 0,0 0 1 0 0,-1 0-1 0 0,1 0 1 0 0,0-1-1 0 0,0 1 1 0 0,1 0-10 0 0,6-1 35 0 0,46-33 262 0 0,24-24-6 0 0,-71 53-262 0 0,66-17 319 0 0,-70 25-283 0 0,1 0 1 0 0,-1 0-1 0 0,0 0 0 0 0,0 1 0 0 0,0-1 0 0 0,-1 1 0 0 0,1 0 0 0 0,-1 0 0 0 0,0 1 0 0 0,0-1 1 0 0,0 1-1 0 0,-1-1 0 0 0,1 1 0 0 0,-1 0 0 0 0,0 0 0 0 0,-1 0 0 0 0,1 0 0 0 0,-1 0 0 0 0,0 0 0 0 0,0 1 1 0 0,-1-1-1 0 0,1 0 0 0 0,-1 0 0 0 0,-1 1 0 0 0,1-1 0 0 0,-1 0 0 0 0,0 1-65 0 0,-8 83 494 0 0,-4-58-590 0 0,10-62-622 0 0,1-17-1046 0 0,2 28-3331 0 0,0 8-1917 0 0,0 11-4824 0 0</inkml:trace>
  <inkml:trace contextRef="#ctx0" brushRef="#br0" timeOffset="41944.162">357 725 6081 0 0,'0'0'2253'0'0,"0"0"-657"0"0,0 0-130 0 0,0 0 141 0 0,0 0 49 0 0,0 0-110 0 0,0 0-290 0 0,0 0-304 0 0,0 0-189 0 0,0 0-77 0 0,0 0-9 0 0,0 0-3 0 0,0 0-16 0 0,0 0-62 0 0,0 0-63 0 0,0 0-76 0 0,0 0-68 0 0,19 4 1069 0 0,126 65-240 0 0,-137-68-2050 0 0,1 1 3405 0 0,-3 0-4136 0 0,-3-1-4335 0 0,-2 2-6066 0 0,-1 0 3126 0 0</inkml:trace>
  <inkml:trace contextRef="#ctx0" brushRef="#br0" timeOffset="42378.532">41 594 7826 0 0,'0'0'1931'0'0,"0"0"-326"0"0,0 0-4 0 0,0 0 64 0 0,0 0-70 0 0,0 0-178 0 0,0 0-277 0 0,0 0-238 0 0,0 0-162 0 0,0 0-91 0 0,0 0-42 0 0,0 0-40 0 0,0 0-50 0 0,-13 3 1108 0 0,-14-29-1080 0 0,36 35-1536 0 0,3-3-301 0 0,-1-6-6679 0 0,-8 0-3394 0 0</inkml:trace>
  <inkml:trace contextRef="#ctx0" brushRef="#br0" timeOffset="42892.81">145 236 5649 0 0,'0'0'1199'0'0,"0"0"-365"0"0,0 0 47 0 0,0 0 258 0 0,0 0 199 0 0,0 0 21 0 0,0 0-180 0 0,0 0-223 0 0,0 0-133 0 0,0 0-49 0 0,0 0-5 0 0,0 0-15 0 0,0 0-59 0 0,9 3 1556 0 0,208 163-250 0 0,-112-104-2069 0 0,-41-11-1635 0 0,-53-44-4110 0 0,-10-7 2979 0 0,-1 0-1035 0 0,0 0-860 0 0,0 0 1144 0 0</inkml:trace>
  <inkml:trace contextRef="#ctx0" brushRef="#br0" timeOffset="43338.704">221 232 2881 0 0,'0'0'1739'0'0,"0"0"-371"0"0,0 0-202 0 0,0 0-33 0 0,0 0-18 0 0,0 0-52 0 0,0 0-104 0 0,0 0-147 0 0,0 0-129 0 0,0 0-82 0 0,0 0-39 0 0,0 0 59 0 0,2 0 66 0 0,81 27 2455 0 0,57-20-2346 0 0,-136-8-718 0 0,-1 1 1 0 0,0-1-1 0 0,0 1 0 0 0,0-1 0 0 0,0 0 1 0 0,0-1-1 0 0,0 1 0 0 0,0 0 0 0 0,0-1 1 0 0,0 0-1 0 0,0 0 0 0 0,-1 1 0 0 0,1-2 0 0 0,-1 1 1 0 0,1 0-1 0 0,-1 0 0 0 0,0-1 0 0 0,0 1 1 0 0,0-1-1 0 0,0 0 0 0 0,0 0 0 0 0,-1 1 1 0 0,1-1-1 0 0,-1 0 0 0 0,0 0 0 0 0,0 0 1 0 0,0-1-1 0 0,0 1 0 0 0,0 0 0 0 0,-1 0 1 0 0,1-1-1 0 0,-1 1 0 0 0,0 0 0 0 0,0 0 1 0 0,0-1-1 0 0,-1 1 0 0 0,1 0 0 0 0,-1 0 0 0 0,0-1 1 0 0,0 1-1 0 0,0 0 0 0 0,0 0-78 0 0,-6-6 198 0 0,1 1 0 0 0,-1 0 0 0 0,-1 0 0 0 0,0 1 0 0 0,0 0-1 0 0,0 0 1 0 0,-1 1 0 0 0,0 0 0 0 0,0 1 0 0 0,-1 0 0 0 0,1 0 0 0 0,-1 1 0 0 0,0 0-1 0 0,-10-2-197 0 0,17 5 16 0 0,-161-52 696 0 0,151 51-2309 0 0,13 2 167 0 0,10-7-6400 0 0,-8 4-3712 0 0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3:26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1099 0 0 0,'0'0'683'0'0,"0"0"334"0"0,0 0 62 0 0,0 0-197 0 0,0 0-247 0 0,0 0-33 0 0,0 0 139 0 0,2 3 216 0 0,50 64 5398 0 0,-46-62-6061 0 0,1 1 0 0 0,-1-1 0 0 0,1 0 0 0 0,0-1 0 0 0,0 1 0 0 0,0-1 0 0 0,0-1 0 0 0,1 0 0 0 0,0 0 0 0 0,-1 0 0 0 0,1-1 0 0 0,0 0 0 0 0,0 0 0 0 0,1-1 0 0 0,1 0-294 0 0,8 0 319 0 0,1 0 0 0 0,-1-2-1 0 0,0 0 1 0 0,1-1 0 0 0,-1-1-1 0 0,0-1 1 0 0,0-1 0 0 0,0 0 0 0 0,8-5-319 0 0,12-7 221 0 0,0-2 1 0 0,-2-1 0 0 0,0-2 0 0 0,-2-1 0 0 0,0-2-1 0 0,-2-2 1 0 0,-1-1 0 0 0,12-14-222 0 0,210-262 516 0 0,-231 275-489 0 0,329-488 418 0 0,-264 399-213 0 0,-86 117-225 0 0,1 1 0 0 0,-1 0 1 0 0,1-1-1 0 0,0 1 0 0 0,-1 0 0 0 0,1 0 1 0 0,-1 0-1 0 0,1 0 0 0 0,-1 0 1 0 0,1 0-1 0 0,-1 0 0 0 0,1 1 1 0 0,-1-1-1 0 0,1 1 0 0 0,-1-1 0 0 0,1 1 1 0 0,-1-1-1 0 0,1 1 0 0 0,-1 0 1 0 0,0 0-1 0 0,1 0 0 0 0,-1 0 1 0 0,0 0-1 0 0,0 0 0 0 0,0 0 0 0 0,0 0 1 0 0,0 0-1 0 0,0 0 0 0 0,0 1 1 0 0,0-1-1 0 0,0 0 0 0 0,-1 1 1 0 0,1-1-1 0 0,0 1 0 0 0,-1-1 0 0 0,1 0 1 0 0,-1 1-1 0 0,1 0 0 0 0,-1-1 1 0 0,0 1-1 0 0,0-1 0 0 0,0 1 1 0 0,0-1-1 0 0,0 1 0 0 0,0 1-7 0 0,4 6 50 0 0,44 113 209 0 0,-5 2-1 0 0,-5 3 1 0 0,-6 0-1 0 0,-5 5-258 0 0,-21-111 34 0 0,-1 1-1 0 0,-1 0 1 0 0,-1 0-1 0 0,-1 0 1 0 0,-1 1-1 0 0,0-1 1 0 0,-2 1 0 0 0,-1-1-1 0 0,0 0 1 0 0,-2 0-1 0 0,-5 18-33 0 0,2-27 3 0 0,0 0 0 0 0,-1 0 0 0 0,0-1 0 0 0,0 0 0 0 0,-2-1 0 0 0,1 0-1 0 0,-2 0 1 0 0,1-1 0 0 0,-1 0 0 0 0,-1-1 0 0 0,0 0 0 0 0,0-1 0 0 0,-1 0 0 0 0,1-1-1 0 0,-2-1 1 0 0,1 0 0 0 0,-1-1 0 0 0,-1 0-3 0 0,-28 9-61 0 0,0-3-1 0 0,0-1 0 0 0,-1-3 1 0 0,0-1-1 0 0,-17-2 62 0 0,-313 0-62 0 0,119-25 110 0 0,239 7-519 0 0,39-2-291 0 0,82-33-1209 0 0,-50 25-2483 0 0,-20 9-4797 0 0</inkml:trace>
  <inkml:trace contextRef="#ctx0" brushRef="#br0" timeOffset="431.407">1934 690 2577 0 0,'0'0'1435'0'0,"0"0"-179"0"0,0 0 152 0 0,0 0 315 0 0,0 0 123 0 0,0 0-10 0 0,0 0-171 0 0,0 0-233 0 0,0 0-206 0 0,0 0-188 0 0,0 0-156 0 0,0 0-137 0 0,0 0-100 0 0,-30 22-103 0 0,-89 71-83 0 0,116-91-433 0 0,0 0 1 0 0,0 0-1 0 0,0 1 0 0 0,1-1 0 0 0,-1 0 1 0 0,0 1-1 0 0,1 0 0 0 0,0-1 0 0 0,-1 1 1 0 0,1 0-1 0 0,0 0 0 0 0,1 1 0 0 0,-1-1 1 0 0,0 0-1 0 0,1 1 0 0 0,0-1 0 0 0,0 0 1 0 0,0 1-1 0 0,0 0 0 0 0,0-1 0 0 0,1 2-26 0 0,-1 7 95 0 0,-1-3-38 0 0,0 0 1 0 0,1 0 0 0 0,0 1-1 0 0,0-1 1 0 0,1 0-1 0 0,0 1 1 0 0,1-1 0 0 0,0 0-1 0 0,1 0 1 0 0,0 1 0 0 0,0-1-1 0 0,1 0 1 0 0,0-1 0 0 0,0 1-1 0 0,1 0 1 0 0,0-1 0 0 0,1 0-1 0 0,0 0 1 0 0,0 0 0 0 0,1-1-1 0 0,0 0 1 0 0,0 0 0 0 0,0 0-1 0 0,1 0 1 0 0,0-1-1 0 0,1-1 1 0 0,-1 1 0 0 0,1-1-1 0 0,0 0 1 0 0,0-1 0 0 0,1 0-1 0 0,-1 0 1 0 0,1-1 0 0 0,0 0-1 0 0,7 1-57 0 0,-8-2 78 0 0,0-1 0 0 0,0 0 0 0 0,0 0 0 0 0,0-1 1 0 0,0 0-1 0 0,0 0 0 0 0,0-1 0 0 0,0 0 0 0 0,0-1 0 0 0,0 0 0 0 0,0 0 0 0 0,-1-1 0 0 0,1 1 0 0 0,-1-2 0 0 0,0 1 0 0 0,1-1 0 0 0,-2 0 0 0 0,1 0 0 0 0,0-1 0 0 0,-1 0 0 0 0,0 0 0 0 0,0-1 0 0 0,0 0 0 0 0,-1 0 0 0 0,0 0 0 0 0,0 0 0 0 0,0-1 0 0 0,-1 0 0 0 0,0 0 0 0 0,-1 0 0 0 0,1-1 0 0 0,-1 1 0 0 0,-1-1 1 0 0,1 1-1 0 0,-1-1 0 0 0,-1 0 0 0 0,1-3-78 0 0,-1 3-8 0 0,0 0 0 0 0,0 0 1 0 0,-1 0-1 0 0,0 0 1 0 0,-1 0-1 0 0,0 0 0 0 0,0 0 1 0 0,-1 0-1 0 0,0 0 0 0 0,0 0 1 0 0,0 1-1 0 0,-1-1 1 0 0,-1 1-1 0 0,1 0 0 0 0,-1 0 1 0 0,0 0-1 0 0,-1 0 0 0 0,0 1 1 0 0,0-1-1 0 0,0 1 1 0 0,0 1-1 0 0,-1-1 0 0 0,0 1 1 0 0,-1 0-1 0 0,1 0 0 0 0,-1 1 1 0 0,0-1-1 0 0,-6-2 8 0 0,-3 0-358 0 0,-1 0 0 0 0,0 2 0 0 0,0 0-1 0 0,-1 0 1 0 0,0 2 0 0 0,1 0 0 0 0,-1 1 0 0 0,0 0 0 0 0,0 2-1 0 0,0 0 1 0 0,0 1 0 0 0,-8 2 358 0 0,-9 8-3702 0 0,14-2-2740 0 0,5-1-5168 0 0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0:00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658 430 448 0 0,'0'0'1292'0'0,"0"0"-138"0"0,0 0 9 0 0,0 0 145 0 0,0 0 224 0 0,0 0 142 0 0,0 0 0 0 0,0 0-155 0 0,0 0-200 0 0,0 0-130 0 0,0 0-135 0 0,-5-13-98 0 0,-19-48 1475 0 0,26 77 4065 0 0,-3 23-6220 0 0,0-13 62 0 0,-13 321 621 0 0,20-166-542 0 0,3-122-211 0 0,-3 0-1 0 0,-2 0 1 0 0,-4 42-206 0 0,4 67 215 0 0,31 192 139 0 0,-25-110-52 0 0,-58-15 67 0 0,40-62-269 0 0,27-22 60 0 0,-21-63-34 0 0,7 113 22 0 0,-8-24 160 0 0,11-77-230 0 0,-4-89-120 0 0,-4-10 45 0 0,0-1-19 0 0,0 0 8 0 0,0 0 29 0 0,0 0 57 0 0,0 0-33 0 0,0 0-38 0 0,0 0-22 0 0,0 0 34 0 0,0 0 1 0 0,0 0 1 0 0,0 0-2 0 0,0 0 3 0 0,0 0 4 0 0,0 0 0 0 0,0 0-11 0 0,0 0-2 0 0,0 0-22 0 0,0 0 12 0 0,0 0-11 0 0,0 0 30 0 0,0 0 4 0 0,0 0-21 0 0,0 0 7 0 0,0 0-41 0 0,0 0 9 0 0,0 0 10 0 0,0 0 6 0 0,0 0 11 0 0,0 0-11 0 0,0 0 19 0 0,0 0-5 0 0,0 23-47 0 0,-2 15-1124 0 0,2-41 95 0 0,0-4-1964 0 0,2 2-3526 0 0,-1 1-5807 0 0</inkml:trace>
  <inkml:trace contextRef="#ctx0" brushRef="#br0" timeOffset="6749.995">1 1817 464 0 0,'0'0'547'0'0,"0"0"-284"0"0,0 0-58 0 0,0 0 188 0 0,0 0 244 0 0,0 0 220 0 0,0 0 49 0 0,0 0-90 0 0,0 0-109 0 0,0 0 17 0 0,0 0 43 0 0,2 0 82 0 0,47 7 7195 0 0,-45-5-7821 0 0,1 1-1 0 0,0-1 0 0 0,0 0 0 0 0,0 0 1 0 0,0-1-1 0 0,0 1 0 0 0,1-1 1 0 0,-1 0-1 0 0,0-1 0 0 0,0 1 0 0 0,1-1 1 0 0,-1 0-1 0 0,1 0 0 0 0,2-1-222 0 0,0 1 197 0 0,309 0 1872 0 0,-208 11-1267 0 0,52 1 59 0 0,282-8 259 0 0,-311-8-988 0 0,14 0-45 0 0,129 0 17 0 0,-135 12-10 0 0,90 0 160 0 0,155-8 59 0 0,-73 3 194 0 0,-107-10-356 0 0,87 3-55 0 0,-177 0-95 0 0,117-4 67 0 0,285 12 92 0 0,-339-23-108 0 0,46 11 11 0 0,-94 4-15 0 0,378 1 458 0 0,-428-9-330 0 0,-43 8-136 0 0,-37 4-45 0 0,0 0 12 0 0,0 0-11 0 0,0 0 1 0 0,0 0 19 0 0,0 0-1 0 0,0 0 9 0 0,0 0-10 0 0,0 0 8 0 0,0 0 5 0 0,0 0 7 0 0,0 0-7 0 0,0 0-2 0 0,0 0 9 0 0,0 0 10 0 0,-1 0-12 0 0,0 0-51 0 0,1 0-58 0 0,-4-5-2596 0 0,3 2-3086 0 0,1 0-6213 0 0</inkml:trace>
  <inkml:trace contextRef="#ctx0" brushRef="#br0" timeOffset="14353.398">542 703 0 0 0,'2'-2'142'0'0,"4"-7"9868"0"0,-6 9-9674 0 0,0 0 14 0 0,0 0-8 0 0,31-13 4189 0 0,6-1-4339 0 0,53 2 657 0 0,-21 11-221 0 0,37 29 541 0 0,-37 10-507 0 0,9 14-86 0 0,17 17 43 0 0,-33-16-187 0 0,60 31 64 0 0,-19 6-233 0 0,-19-10-9 0 0,-15-18-50 0 0,-26-13-102 0 0,49 61 200 0 0,10-15-87 0 0,-94-89-193 0 0,-1 1 0 0 0,0 0 0 0 0,0 0 0 0 0,0 0 0 0 0,-1 1-1 0 0,0 0 1 0 0,-1 0 0 0 0,1 1 0 0 0,-2-1 0 0 0,5 10-22 0 0,50 97 587 0 0,-21-69-411 0 0,1 51 221 0 0,5 6-27 0 0,-26-64-236 0 0,10 11-30 0 0,-5-12-30 0 0,8 9-4 0 0,4 3-7 0 0,57 65 85 0 0,-56-61-123 0 0,8 5 1 0 0,-1-12-37 0 0,-29-37 14 0 0,119 71 93 0 0,-78-53-52 0 0,57 32 28 0 0,3-5-52 0 0,-3-33 36 0 0,29-21 60 0 0,-19-12 36 0 0,-64 7-102 0 0,-23-4 1 0 0,26-15 53 0 0,30-11 99 0 0,-32-8 178 0 0,-33 26-223 0 0,44-81 702 0 0,-18 36-769 0 0,-20 11 39 0 0,16-32 21 0 0,7-45 246 0 0,-38 78-387 0 0,4 6 32 0 0,20-34 22 0 0,12-7-17 0 0,-20 14 38 0 0,3-23 26 0 0,-22 53-46 0 0,11-31-10 0 0,-10 40-18 0 0,16-57 42 0 0,-10 44-16 0 0,5-9-53 0 0,14-10 37 0 0,10-5-51 0 0,-19 22 11 0 0,18-16 180 0 0,25-12-138 0 0,-22 24-69 0 0,0-11 83 0 0,-17 29-51 0 0,-2-6 20 0 0,-7 11-46 0 0,13-14 41 0 0,-27 29-32 0 0,12-8 14 0 0,-23 20-14 0 0,20-12 7 0 0,56-30 5 0 0,-49 27-4 0 0,7-9 10 0 0,64-5-37 0 0,-21 4 47 0 0,-64 22-66 0 0,-10-18-3558 0 0,5 12-2373 0 0,-1 4-6242 0 0</inkml:trace>
  <inkml:trace contextRef="#ctx0" brushRef="#br0" timeOffset="52697.45">51 1173 0 0 0,'0'0'267'0'0,"0"0"277"0"0,0 0 13 0 0,0 0 121 0 0,0 0 242 0 0,0 0 188 0 0,0 0-4 0 0,0 0-69 0 0,0 0-29 0 0,0 0 11 0 0,0 0 56 0 0,-5-1 9469 0 0,4 2-10134 0 0,-7 30 1651 0 0,10-20-2037 0 0,1 0 0 0 0,0 0-1 0 0,1 0 1 0 0,0 0 0 0 0,0-1 0 0 0,1 0 0 0 0,0 1-1 0 0,1-2 1 0 0,0 1 0 0 0,1-1 0 0 0,0 0-1 0 0,3 2-21 0 0,-4-2 11 0 0,1-1-1 0 0,0 0 1 0 0,0-1-1 0 0,1 0 1 0 0,0 0-1 0 0,0 0 1 0 0,1-1-1 0 0,0 0 1 0 0,0-1-1 0 0,0 0 1 0 0,1-1-1 0 0,-1 1 1 0 0,1-2-1 0 0,0 0 1 0 0,0 0-1 0 0,1 0 1 0 0,-1-1-1 0 0,1-1 1 0 0,-1 0-1 0 0,1 0 1 0 0,6-2-11 0 0,-12 1 37 0 0,0-2 1 0 0,1 1 0 0 0,-1-1-1 0 0,0 1 1 0 0,-1-1-1 0 0,1-1 1 0 0,0 1 0 0 0,-1-1-1 0 0,1 0 1 0 0,-1 0 0 0 0,0 0-1 0 0,0 0 1 0 0,0-1 0 0 0,0 1-1 0 0,0-1 1 0 0,-1 0 0 0 0,0-1-1 0 0,0 1 1 0 0,0 0 0 0 0,0-1-1 0 0,-1 0 1 0 0,0 1 0 0 0,0-1-1 0 0,1-4-37 0 0,19-125 1321 0 0,-21 115-1160 0 0,0 16-144 0 0,0-1 0 0 0,-1 0 0 0 0,1 0 0 0 0,-1 1 0 0 0,0-1 0 0 0,0 0 0 0 0,0 0 0 0 0,0 1 0 0 0,-1-1 1 0 0,0 0-1 0 0,0 1 0 0 0,0-1 0 0 0,0 1 0 0 0,0-1 0 0 0,-1 1 0 0 0,1-1 0 0 0,-1 1 0 0 0,0 0 0 0 0,0 0 0 0 0,0 0 0 0 0,-1 0 0 0 0,1 0 0 0 0,-3-2-17 0 0,-6 4-1619 0 0,7 1-6341 0 0,2 0-3749 0 0</inkml:trace>
  <inkml:trace contextRef="#ctx0" brushRef="#br0" timeOffset="53169.668">149 719 2505 0 0,'0'0'1138'0'0,"0"0"-459"0"0,0 0 96 0 0,0 0 319 0 0,0 0 293 0 0,0 0 122 0 0,0 0-106 0 0,0 0-152 0 0,0 0-168 0 0,0 0-156 0 0,0 0-120 0 0,0 0-86 0 0,4 10-73 0 0,11 32-61 0 0,-14-39-463 0 0,1 0 0 0 0,0 0 0 0 0,0 0 0 0 0,0 0 0 0 0,0 0 0 0 0,0 0 0 0 0,1-1 0 0 0,-1 1 0 0 0,1-1-1 0 0,-1 1 1 0 0,1-1 0 0 0,0 0 0 0 0,0 0 0 0 0,0 0 0 0 0,0-1 0 0 0,1 1 0 0 0,-1-1 0 0 0,0 1 0 0 0,1-1 0 0 0,0 0-124 0 0,-1 0 48 0 0,3 1 54 0 0,2 0 0 0 0,-1 0 0 0 0,0 0 0 0 0,0-1-1 0 0,1 0 1 0 0,-1-1 0 0 0,0 1 0 0 0,1-1 0 0 0,-1-1-1 0 0,0 0 1 0 0,1 0 0 0 0,-1 0 0 0 0,0-1 0 0 0,0 0-1 0 0,0 0 1 0 0,0-1 0 0 0,0 1 0 0 0,0-2-102 0 0,-1-2 141 0 0,0 0 1 0 0,-1 0 0 0 0,0-1-1 0 0,-1 0 1 0 0,1 0 0 0 0,-1 0-1 0 0,0 0 1 0 0,-1-1 0 0 0,0 1-1 0 0,0-1 1 0 0,-1 0 0 0 0,0 0-1 0 0,0 0 1 0 0,-1 0 0 0 0,0 0-1 0 0,0 0 1 0 0,-1 0 0 0 0,0-1-1 0 0,0 1 1 0 0,-1 0 0 0 0,0 0-1 0 0,-1 0 1 0 0,0 0 0 0 0,0 0-1 0 0,0 0 1 0 0,-1 0 0 0 0,0 1-1 0 0,-1-1 1 0 0,0 1 0 0 0,0 0-1 0 0,0 0 1 0 0,-1 1 0 0 0,0-1-1 0 0,-1 1 1 0 0,-3-4-142 0 0,1 2 41 0 0,0 0-1 0 0,-1 0 0 0 0,0 1 1 0 0,-1 0-1 0 0,0 1 1 0 0,0 0-1 0 0,0 1 0 0 0,0-1 1 0 0,-1 2-1 0 0,0 0 1 0 0,0 0-1 0 0,0 1 0 0 0,-1 0 1 0 0,1 1-1 0 0,-1 1 1 0 0,1-1-1 0 0,-10 2-40 0 0,18 0-33 0 0,0 0 0 0 0,0 1 0 0 0,0-1 0 0 0,-1 1 0 0 0,1 0 1 0 0,0 0-1 0 0,0 1 0 0 0,0-1 0 0 0,1 0 0 0 0,-1 1 0 0 0,0 0 0 0 0,0 0 0 0 0,1 0 0 0 0,-1 0 0 0 0,1 0 0 0 0,0 0 0 0 0,-1 0 1 0 0,1 1-1 0 0,0 0 0 0 0,1-1 0 0 0,-1 1 0 0 0,0 0 0 0 0,1 0 0 0 0,-1-1 0 0 0,1 1 0 0 0,0 0 0 0 0,0 1 0 0 0,0-1 1 0 0,0 0-1 0 0,1 0 0 0 0,-1 0 0 0 0,1 2 33 0 0,-2 4-605 0 0,1 0 1 0 0,0 1 0 0 0,1-1 0 0 0,0 0-1 0 0,0 1 1 0 0,1-1 0 0 0,0 0-1 0 0,1 1 1 0 0,0-1 0 0 0,2 7 604 0 0,6 4-5476 0 0,-3-8-5774 0 0</inkml:trace>
  <inkml:trace contextRef="#ctx0" brushRef="#br0" timeOffset="53781.67">134 2 7530 0 0,'0'0'1663'0'0,"0"0"-376"0"0,0 0 25 0 0,0 0 295 0 0,0 0 65 0 0,0 0-126 0 0,0 0-289 0 0,0 0-334 0 0,0 0-184 0 0,0 0-143 0 0,0 0-69 0 0,0 0-47 0 0,0 0-13 0 0,-4-1-8 0 0,3 1-437 0 0,0 0 0 0 0,1 0 0 0 0,-1 0 0 0 0,0 0 0 0 0,0 0 0 0 0,0 0 0 0 0,1 0 0 0 0,-1 0 0 0 0,0 0 0 0 0,0 0 0 0 0,1 0 0 0 0,-1 1 0 0 0,0-1 0 0 0,0 0 0 0 0,1 0 0 0 0,-1 1 0 0 0,0-1 0 0 0,1 1 0 0 0,-1-1 0 0 0,0 0 0 0 0,1 1 0 0 0,-1-1 0 0 0,1 1 0 0 0,-1 0 0 0 0,0-1 0 0 0,1 1 0 0 0,0-1 0 0 0,-1 1 0 0 0,1 0 0 0 0,-1-1 0 0 0,1 1 0 0 0,0 0 0 0 0,-1 0 0 0 0,1-1 0 0 0,0 1 0 0 0,0 0 0 0 0,0 0 1 0 0,-1-1-1 0 0,1 1 0 0 0,0 0 0 0 0,0 0 0 0 0,0 0 0 0 0,0-1 0 0 0,0 1 0 0 0,1 0 0 0 0,-1 0 0 0 0,0-1 0 0 0,0 1 0 0 0,0 0 0 0 0,1 0 0 0 0,-1-1 0 0 0,0 1 0 0 0,1 0 0 0 0,0 0-22 0 0,-1 7-56 0 0,10 92 604 0 0,-10-100-547 0 0,1 1 0 0 0,-1-1 0 0 0,1 1 0 0 0,0-1 0 0 0,-1 1 0 0 0,1-1 0 0 0,0 0 0 0 0,0 1 0 0 0,-1-1 0 0 0,1 0-1 0 0,0 0 1 0 0,0 0 0 0 0,-1 1 0 0 0,1-1 0 0 0,0 0 0 0 0,0 0 0 0 0,0 0 0 0 0,-1 0 0 0 0,1 0 0 0 0,0 0 0 0 0,0-1-1 0 0,-1 1 1 0 0,1 0 0 0 0,0 0 0 0 0,0 0 0 0 0,-1-1 0 0 0,1 1 0 0 0,0 0 0 0 0,0-1 0 0 0,-1 1 0 0 0,1-1 0 0 0,0 1-1 0 0,-1-1 1 0 0,1 1 0 0 0,-1-1 0 0 0,1 1 0 0 0,-1-1 0 0 0,1 0 0 0 0,-1 1 0 0 0,1-1 0 0 0,-1 0 0 0 0,1 1 0 0 0,-1-1-1 0 0,0 0 1 0 0,0 1 0 0 0,1-1 0 0 0,-1 0 0 0 0,0 0 0 0 0,0 0 0 0 0,0 1 0 0 0,0-2-1 0 0,3-1 91 0 0,15-18 64 0 0,-13 14-129 0 0,0 0 0 0 0,1 1 0 0 0,0-1 0 0 0,0 1 0 0 0,0 1-1 0 0,1-1 1 0 0,-1 1 0 0 0,1 0 0 0 0,1 1 0 0 0,-1 0-1 0 0,1 0 1 0 0,2-1-26 0 0,-6 3 39 0 0,1 0-1 0 0,-1 1 1 0 0,0-1-1 0 0,0 1 0 0 0,1 0 1 0 0,-1 1-1 0 0,1-1 1 0 0,-1 1-1 0 0,1-1 1 0 0,-1 1-1 0 0,1 1 0 0 0,-1-1 1 0 0,1 1-1 0 0,-1-1 1 0 0,1 1-1 0 0,-1 1 1 0 0,0-1-1 0 0,0 1 1 0 0,1-1-1 0 0,-1 1 0 0 0,0 0 1 0 0,0 1-1 0 0,-1-1 1 0 0,1 1-1 0 0,0-1 1 0 0,-1 1-1 0 0,0 0 1 0 0,0 1-1 0 0,1-1 0 0 0,-2 0 1 0 0,1 1-1 0 0,0 0 1 0 0,-1 0-1 0 0,1 1-38 0 0,4 8 114 0 0,0 0 0 0 0,-2 1 0 0 0,1-1 0 0 0,-2 1 0 0 0,0 0-1 0 0,0 0 1 0 0,-2 0 0 0 0,0 1 0 0 0,0-1 0 0 0,-1 6-114 0 0,-1-19-21 0 0,0 0 1 0 0,0-1-1 0 0,0 1 0 0 0,0-1 1 0 0,0 1-1 0 0,-1-1 0 0 0,1 1 1 0 0,0 0-1 0 0,0-1 0 0 0,-1 1 1 0 0,1-1-1 0 0,0 1 0 0 0,-1-1 1 0 0,1 1-1 0 0,0-1 0 0 0,-1 0 1 0 0,1 1-1 0 0,0-1 0 0 0,-1 1 1 0 0,1-1-1 0 0,-1 0 0 0 0,1 1 1 0 0,-1-1-1 0 0,1 0 0 0 0,-1 0 1 0 0,1 1-1 0 0,-1-1 0 0 0,0 0 1 0 0,1 0-1 0 0,-1 0 0 0 0,1 0 1 0 0,-1 0-1 0 0,1 0 1 0 0,-1 1-1 0 0,0-1 0 0 0,1-1 1 0 0,-1 1-1 0 0,1 0 0 0 0,-1 0 1 0 0,1 0-1 0 0,-1 0 0 0 0,0 0 1 0 0,1 0-1 0 0,-1-1 0 0 0,1 1 1 0 0,-1 0-1 0 0,0-1 21 0 0,-14-9-3713 0 0,10 2-1960 0 0,0 1-6180 0 0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37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48 5545 0 0,'0'0'3482'0'0,"0"0"-1437"0"0,0 0-621 0 0,0 0-89 0 0,0 0 57 0 0,0 0-31 0 0,0 0-71 0 0,0 0-204 0 0,0 0-219 0 0,0 0-198 0 0,0 0-162 0 0,0 0-108 0 0,0 0-64 0 0,-11-4-31 0 0,-83-24 1316 0 0,77 24-1426 0 0,0 0 0 0 0,0 1 0 0 0,0 1-1 0 0,-1 0 1 0 0,1 1 0 0 0,-1 1 0 0 0,1 1 0 0 0,0 0-1 0 0,-1 2 1 0 0,1 0 0 0 0,0 0 0 0 0,-1 2-194 0 0,17-3 17 0 0,-1 0 0 0 0,1 0 1 0 0,0 1-1 0 0,0-1 0 0 0,0 0 0 0 0,0 0 0 0 0,0 1 1 0 0,1-1-1 0 0,-1 0 0 0 0,1 1 0 0 0,-1-1 0 0 0,1 1 1 0 0,0-1-1 0 0,0 1 0 0 0,0-1 0 0 0,0 1 0 0 0,1-1 1 0 0,-1 0-1 0 0,1 1 0 0 0,-1-1 0 0 0,1 0 1 0 0,0 1-1 0 0,0-1 0 0 0,0 0 0 0 0,0 0 0 0 0,0 1 1 0 0,0-1-1 0 0,1 0 0 0 0,-1 0 0 0 0,1-1 0 0 0,-1 1 1 0 0,2 1-18 0 0,39 47 20 0 0,-28-40 4 0 0,0-1 0 0 0,0-1 1 0 0,1 0-1 0 0,0-1 0 0 0,1-1 1 0 0,-1 0-1 0 0,1-1 0 0 0,4 1-24 0 0,-11-5 10 0 0,0 1 0 0 0,0 1-1 0 0,-1 0 1 0 0,1 0-1 0 0,0 1 1 0 0,-1-1-1 0 0,0 2 1 0 0,0-1 0 0 0,0 1-1 0 0,-1 1 1 0 0,0-1-1 0 0,0 1 1 0 0,0 1-1 0 0,-1-1 1 0 0,1 1 0 0 0,-2 0-1 0 0,1 0-9 0 0,-2 1 28 0 0,0 0 0 0 0,-1 0 0 0 0,0 0 0 0 0,-1 0 0 0 0,1 0 0 0 0,-2 1 0 0 0,1-1 0 0 0,-1 1 0 0 0,0-1 0 0 0,-1 1 0 0 0,0-1 0 0 0,0 1 0 0 0,-2 6-28 0 0,-2-5 86 0 0,0-1-1 0 0,0 0 0 0 0,-1 0 1 0 0,0 0-1 0 0,-1-1 0 0 0,0 0 1 0 0,-1 0-1 0 0,1 0 0 0 0,-1-1 1 0 0,-1 0-1 0 0,1 0 0 0 0,-5 2-85 0 0,2-3 33 0 0,0-1-1 0 0,-1 0 0 0 0,1-1 0 0 0,-1 0 0 0 0,0-1 1 0 0,0 0-1 0 0,-1 0 0 0 0,1-2 0 0 0,0 1 0 0 0,-1-1 0 0 0,1-1 1 0 0,-1 0-1 0 0,1 0 0 0 0,-2-2-32 0 0,5 2 12 0 0,-82-31 212 0 0,86 18-1473 0 0,3 9-3437 0 0,2 2-5550 0 0,1 2-1407 0 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37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16812 0 0,'0'0'973'0'0,"0"0"-534"0"0,0 0-138 0 0,0 0 189 0 0,0 0 190 0 0,0 0 53 0 0,0 0-126 0 0,0 0-231 0 0,0 0-218 0 0,0 0-96 0 0,0 0-38 0 0,0 0-32 0 0,-7 34-34 0 0,-23 101-49 0 0,12-49-3358 0 0,15-82 2083 0 0,0 0-1270 0 0,0-1-2457 0 0,2 1-3877 0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37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0 124 10866 0 0,'0'0'2057'0'0,"0"0"-329"0"0,0 0-128 0 0,0 0 49 0 0,0 0 71 0 0,0 0-223 0 0,0 0-385 0 0,0 0-416 0 0,0 0-344 0 0,0 0-304 0 0,0 0-248 0 0,0 0-264 0 0,0 0-16 0 0,0 0-32 0 0,12-123-121 0 0,-12 146-399 0 0,0-4-2088 0 0,2-7-9347 0 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38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1 355 4241 0 0,'0'0'4239'0'0,"0"0"-1603"0"0,0 0-661 0 0,0 0-184 0 0,0 0-164 0 0,0 0-212 0 0,0 0-207 0 0,0 0-237 0 0,0 0-250 0 0,0 0-162 0 0,0 0-55 0 0,0 0-30 0 0,0 0-31 0 0,3-23-53 0 0,12-70-62 0 0,-12 76-211 0 0,1 1 0 0 0,0-1 0 0 0,1 1 0 0 0,1 0 0 0 0,0 1 0 0 0,2-1 0 0 0,4-7-117 0 0,1-2 23 0 0,38-52-509 0 0,-50 76 308 0 0,-1 1-46 0 0,13 32-751 0 0,-11-7 780 0 0,-2-11 171 0 0,-1-1 0 0 0,2 0 0 0 0,0 1 0 0 0,1-1 1 0 0,0 0-1 0 0,1 0 0 0 0,0 0 0 0 0,1 0 0 0 0,0 0 0 0 0,1-1 0 0 0,1 0 0 0 0,0 0 0 0 0,0 0 0 0 0,1-1 0 0 0,1 0 0 0 0,0 0 0 0 0,1-1 0 0 0,-1 0 0 0 0,2 0 0 0 0,8 6 24 0 0,-15-14 71 0 0,1 1 0 0 0,0-1 0 0 0,0-1 0 0 0,0 1 0 0 0,0-1-1 0 0,0 1 1 0 0,1-1 0 0 0,-1 0 0 0 0,0-1 0 0 0,1 1 0 0 0,-1-1 0 0 0,0 0-1 0 0,1 0 1 0 0,-1 0 0 0 0,0 0 0 0 0,1-1 0 0 0,-1 0 0 0 0,0 0 0 0 0,1 0-1 0 0,-1 0 1 0 0,0-1 0 0 0,0 0 0 0 0,0 0 0 0 0,0 0 0 0 0,-1 0 0 0 0,1 0-1 0 0,0-1 1 0 0,-1 0 0 0 0,0 1 0 0 0,1-1 0 0 0,-1-1 0 0 0,-1 1-1 0 0,1 0 1 0 0,0-1 0 0 0,-1 1 0 0 0,1-1 0 0 0,-1 0 0 0 0,0 0 0 0 0,0-2-71 0 0,6-7 251 0 0,-2 0 1 0 0,0-1-1 0 0,0 1 1 0 0,-2-2-1 0 0,1 1 1 0 0,-2 0-1 0 0,0-1 1 0 0,-1 1-1 0 0,0-1 1 0 0,-1-13-252 0 0,1-49-8112 0 0,-2 72 7258 0 0,0 2-11205 0 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43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12 1936 0 0,'0'0'1791'0'0,"0"0"110"0"0,0 0 237 0 0,0 0 126 0 0,0 0-54 0 0,0 0-307 0 0,0 0-375 0 0,0 0-303 0 0,0 0-321 0 0,0 0-232 0 0,0 0-175 0 0,0 0-149 0 0,-5 3 215 0 0,38-2 1463 0 0,320-8 2568 0 0,-280 2-5863 0 0,-74 4-275 0 0,-1-2-6912 0 0,0 3-3030 0 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43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 4585 0 0,'0'0'2705'0'0,"0"0"-1249"0"0,0 0-392 0 0,0 0 148 0 0,0 0 121 0 0,0 0-20 0 0,0 0-209 0 0,0 0-290 0 0,0 0-173 0 0,0 0 56 0 0,0 0 127 0 0,0 0 96 0 0,0 0 34 0 0,6 0-68 0 0,182-7 4146 0 0,-131 3-5506 0 0,55-6 1174 0 0,-76 3-4873 0 0,-1-3-4424 0 0,-26 6-4111 0 0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41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379 263 2369 0 0,'0'0'1869'0'0,"0"0"25"0"0,0 0 176 0 0,0 0 186 0 0,0 0-33 0 0,0 0-237 0 0,0 0-346 0 0,0 0-293 0 0,0 0-226 0 0,0 0-165 0 0,0 0-99 0 0,0 0-146 0 0,-20-9-79 0 0,-63-23-58 0 0,81 31-526 0 0,-1-1 1 0 0,0 1-1 0 0,1 1 0 0 0,-1-1 1 0 0,0 0-1 0 0,0 1 0 0 0,1-1 1 0 0,-1 1-1 0 0,0 0 1 0 0,0 0-1 0 0,0 0 0 0 0,1 0 1 0 0,-1 1-1 0 0,0-1 0 0 0,0 1 1 0 0,0 0-1 0 0,1 0 1 0 0,-1 0-1 0 0,1 0 0 0 0,-1 0 1 0 0,0 0-1 0 0,1 1 0 0 0,0-1-48 0 0,-11 6 231 0 0,1-3-192 0 0,0 1 0 0 0,0 1 1 0 0,1 0-1 0 0,0 1 0 0 0,0 0 1 0 0,0 0-1 0 0,1 1 1 0 0,0 1-1 0 0,1 0 0 0 0,0 0 1 0 0,0 1-1 0 0,1 0 0 0 0,0 0 1 0 0,1 1-1 0 0,0 0 0 0 0,0 0 1 0 0,1 1-1 0 0,1 0 0 0 0,0 0 1 0 0,1 0-1 0 0,0 0 0 0 0,1 1 1 0 0,0 0-1 0 0,1 0 0 0 0,0-1 1 0 0,1 1-1 0 0,1 0 0 0 0,0 1-39 0 0,1-11-5 0 0,-1 0-1 0 0,1 0 0 0 0,0 0 1 0 0,0 0-1 0 0,1-1 0 0 0,-1 1 1 0 0,0 0-1 0 0,1-1 0 0 0,0 1 1 0 0,-1-1-1 0 0,1 1 0 0 0,0-1 1 0 0,0 0-1 0 0,0 0 0 0 0,1 0 1 0 0,-1 0-1 0 0,0 0 0 0 0,1-1 1 0 0,0 1-1 0 0,-1 0 0 0 0,1-1 1 0 0,0 0-1 0 0,-1 0 0 0 0,1 0 1 0 0,0 0-1 0 0,0 0 1 0 0,0-1-1 0 0,0 1 0 0 0,0-1 6 0 0,89 1 86 0 0,-67-10 4 0 0,-1-1 1 0 0,1-1-1 0 0,-2-2 0 0 0,1 0 1 0 0,-2-1-1 0 0,0-1 1 0 0,-1-1-1 0 0,0-1 1 0 0,-1-1-1 0 0,-2-1 1 0 0,1-1-1 0 0,-2 0 1 0 0,-1-1-1 0 0,0-1 0 0 0,4-11-90 0 0,9-4 157 0 0,34-46 461 0 0,-65 102 229 0 0,-113 203-722 0 0,103-194-170 0 0,1 1-1 0 0,2 1 1 0 0,1-1 0 0 0,2 1-1 0 0,0 1 1 0 0,2-1 0 0 0,2 1-1 0 0,0 6 46 0 0,1-3-159 0 0,0-22-59 0 0,0 0-1 0 0,1 0 1 0 0,0 0-1 0 0,1 0 1 0 0,0 0-1 0 0,1 0 1 0 0,0 0-1 0 0,1-1 0 0 0,3 8 219 0 0,7-4-3071 0 0,-2-11-4764 0 0,-4-3-3743 0 0</inkml:trace>
  <inkml:trace contextRef="#ctx0" brushRef="#br0" timeOffset="337.192">911 305 16492 0 0,'0'0'1503'0'0,"0"0"-501"0"0,0 0-171 0 0,0 0 11 0 0,0 0-23 0 0,0 0-50 0 0,0 0-147 0 0,0 0-208 0 0,-26 34-172 0 0,-81 108-101 0 0,50-44-72 0 0,52-86-85 0 0,1 1-1 0 0,0 0 0 0 0,1 0 1 0 0,0 0-1 0 0,1 1 0 0 0,0-1 1 0 0,1 1-1 0 0,1-1 0 0 0,0 1 1 0 0,1 3 16 0 0,-1-14-13 0 0,1 1 1 0 0,0-1 0 0 0,0 0 0 0 0,0 1-1 0 0,1-1 1 0 0,-1 0 0 0 0,1 0-1 0 0,-1 0 1 0 0,1 0 0 0 0,0 0-1 0 0,0 0 1 0 0,0 0 0 0 0,1 0 0 0 0,-1-1-1 0 0,1 1 1 0 0,-1-1 0 0 0,1 0-1 0 0,0 0 1 0 0,0 0 0 0 0,0 0-1 0 0,0 0 1 0 0,0-1 0 0 0,1 0 0 0 0,-1 1-1 0 0,0-1 1 0 0,1 0 0 0 0,0 0 12 0 0,94 9 105 0 0,-86-12-21 0 0,0-1-1 0 0,0 0 1 0 0,0-1-1 0 0,-1 0 1 0 0,0-1-1 0 0,1-1 1 0 0,-2 1 0 0 0,1-2-1 0 0,-1 1 1 0 0,0-1-1 0 0,0-1 1 0 0,-1 0-1 0 0,0 0 1 0 0,-1-1 0 0 0,1 0-1 0 0,-2-1 1 0 0,1 0-1 0 0,-1 0 1 0 0,-1 0-1 0 0,0-1 1 0 0,2-6-84 0 0,-1 4 74 0 0,-1 0 1 0 0,-1 0-1 0 0,0-1 0 0 0,-1 0 1 0 0,-1 0-1 0 0,0 0 0 0 0,0-1 1 0 0,-2 1-1 0 0,0 0 0 0 0,-1-9-74 0 0,1 17-4 0 0,-2 1-1 0 0,1-1 0 0 0,-1 0 0 0 0,1 1 0 0 0,-1-1 0 0 0,-1 1 0 0 0,1-1 0 0 0,-1 1 0 0 0,0-1 0 0 0,-1 1 0 0 0,1 0 1 0 0,-1 0-1 0 0,0 0 0 0 0,0 0 0 0 0,0 1 0 0 0,-1-1 0 0 0,0 1 0 0 0,0 0 0 0 0,0 0 0 0 0,0 0 0 0 0,0 1 0 0 0,-1-1 0 0 0,0 1 1 0 0,0 0-1 0 0,0 1 0 0 0,0-1 0 0 0,-2 0 5 0 0,-77-11-727 0 0,29 16-4343 0 0,38 2-4370 0 0</inkml:trace>
  <inkml:trace contextRef="#ctx0" brushRef="#br0" timeOffset="732.775">1371 236 3785 0 0,'0'0'2694'0'0,"0"0"-658"0"0,0 0-166 0 0,0 0 49 0 0,0 0-145 0 0,0 0-207 0 0,0 0-311 0 0,0 0-349 0 0,0 0-264 0 0,0 0-170 0 0,0 0-133 0 0,0 0-78 0 0,0 0-48 0 0,-18 15-42 0 0,-54 46-32 0 0,71-60-134 0 0,0 0-1 0 0,-1 0 0 0 0,1 0 0 0 0,0-1 1 0 0,0 1-1 0 0,-1 1 0 0 0,1-1 1 0 0,0 0-1 0 0,0 0 0 0 0,0 0 1 0 0,0 1-1 0 0,1-1 0 0 0,-1 0 0 0 0,0 1 1 0 0,0-1-1 0 0,1 1 0 0 0,-1-1 1 0 0,1 0-1 0 0,-1 1 0 0 0,1 0 1 0 0,0-1-1 0 0,0 1 0 0 0,0-1 1 0 0,-1 1-1 0 0,1-1 0 0 0,1 1 0 0 0,-1-1 1 0 0,0 1-1 0 0,0 1-5 0 0,2 2 24 0 0,-1 1-2 0 0,1-1 1 0 0,0 0 0 0 0,0-1-1 0 0,1 1 1 0 0,-1 0-1 0 0,1-1 1 0 0,0 1 0 0 0,0-1-1 0 0,0 0 1 0 0,1 0 0 0 0,0 0-1 0 0,0 0 1 0 0,0-1-1 0 0,0 1 1 0 0,0-1 0 0 0,1 0-1 0 0,-1-1 1 0 0,1 1 0 0 0,0-1-1 0 0,0 0 1 0 0,0 0-1 0 0,0 0 1 0 0,0-1 0 0 0,0 1-1 0 0,0-1 1 0 0,1-1 0 0 0,-1 1-1 0 0,0-1 1 0 0,1 0-1 0 0,4 0-22 0 0,-7 0 100 0 0,0 1-1 0 0,1-1 0 0 0,-1 0 1 0 0,0 0-1 0 0,1 0 0 0 0,-1 0 0 0 0,0-1 1 0 0,1 1-1 0 0,-1-1 0 0 0,0 0 0 0 0,0 0 1 0 0,1 0-1 0 0,-1 0 0 0 0,0 0 1 0 0,0-1-1 0 0,0 0 0 0 0,-1 1 0 0 0,1-1 1 0 0,0 0-1 0 0,-1 0 0 0 0,1-1 0 0 0,-1 1 1 0 0,1-1-1 0 0,-1 1 0 0 0,0-1 0 0 0,0 1 1 0 0,-1-1-1 0 0,1 0 0 0 0,0 0 1 0 0,-1 0-1 0 0,0 0 0 0 0,1-2-99 0 0,2-5 66 0 0,-1 0 1 0 0,-1 0-1 0 0,1 0 0 0 0,-1-1 0 0 0,-1 1 1 0 0,0 0-1 0 0,-1-1 0 0 0,0 0 0 0 0,0 1 1 0 0,-1-1-1 0 0,-1 1 0 0 0,0 0 0 0 0,0-1 0 0 0,-1 1 1 0 0,-2-7-67 0 0,-22-33-855 0 0,-1 24-6428 0 0,18 21-4393 0 0</inkml:trace>
  <inkml:trace contextRef="#ctx0" brushRef="#br0" timeOffset="1118.187">1541 1 6545 0 0,'0'0'4803'0'0,"0"0"-2335"0"0,0 0-839 0 0,0 0-141 0 0,0 0-237 0 0,0 0-284 0 0,0 0-340 0 0,0 0-281 0 0,0 0-102 0 0,0 0 47 0 0,0 0 89 0 0,0 0 94 0 0,0 0 34 0 0,11 8 8 0 0,35 29 15 0 0,-5 26 706 0 0,-33-43-861 0 0,29 72 249 0 0,-3 2 0 0 0,-4 1 0 0 0,-5 2-1 0 0,-1 13-624 0 0,-19-73 37 0 0,0 0-1 0 0,-3 1 0 0 0,-1-1 1 0 0,-3 33-37 0 0,-2-55-31 0 0,-1-1-1 0 0,0 0 1 0 0,-1-1 0 0 0,0 1 0 0 0,-1-1 0 0 0,-1-1-1 0 0,0 1 1 0 0,0-1 0 0 0,-1 0 0 0 0,-1-1 0 0 0,0 0 0 0 0,-1-1-1 0 0,0 0 1 0 0,0-1 0 0 0,-1 0 0 0 0,0 0 0 0 0,-1-1-1 0 0,0-1 1 0 0,0 0 0 0 0,0-1 0 0 0,-1-1 0 0 0,0 0-1 0 0,-13 3 32 0 0,-40 11-1702 0 0,44-16-1475 0 0,0-1-3759 0 0,11-2-4984 0 0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40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1 270 19556 0 0,'0'0'926'0'0,"0"0"-410"0"0,0 0-5 0 0,0 0 167 0 0,0 0 129 0 0,0 0 13 0 0,0 0-141 0 0,0 0-148 0 0,0 0-123 0 0,0 0-92 0 0,0 0-93 0 0,0 0-67 0 0,0 0-45 0 0,32 1-37 0 0,100 2-2 0 0,18 12-42 0 0,-90-15-2470 0 0,-53-3-1879 0 0,-3-1-2685 0 0,-2 0-4679 0 0</inkml:trace>
  <inkml:trace contextRef="#ctx0" brushRef="#br0" timeOffset="269.765">195 0 13907 0 0,'0'0'1318'0'0,"0"0"-221"0"0,0 0 21 0 0,0 0 105 0 0,0 0 45 0 0,0 0-102 0 0,0 0-229 0 0,1 38-217 0 0,3 116-188 0 0,20-3 667 0 0,-9 62-694 0 0,-14-168-3791 0 0,-1 1-3527 0 0,0-45-4637 0 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39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8 3385 0 0,'0'0'2160'0'0,"0"0"-371"0"0,0 0 12 0 0,0 0 278 0 0,0 0 117 0 0,0 0-147 0 0,0 0-363 0 0,0 0-434 0 0,0 0-254 0 0,0 0-122 0 0,0 0-78 0 0,0 0-52 0 0,0 0-39 0 0,2-2-51 0 0,-2 2-610 0 0,-1 0-1 0 0,1 0 1 0 0,0 0-1 0 0,0 1 0 0 0,-1-1 1 0 0,1 0-1 0 0,0 0 1 0 0,-1 0-1 0 0,1 0 0 0 0,0 0 1 0 0,0 0-1 0 0,-1 0 1 0 0,1 0-1 0 0,0 0 1 0 0,-1 0-1 0 0,1 0 0 0 0,0 0 1 0 0,0 0-1 0 0,-1 0 1 0 0,1 0-1 0 0,0 0 0 0 0,-1 0 1 0 0,1 0-1 0 0,0 0 1 0 0,0 0-1 0 0,-1 0 0 0 0,1-1 1 0 0,0 1-1 0 0,0 0 1 0 0,-1 0-1 0 0,1 0 1 0 0,0-1-1 0 0,0 1 0 0 0,0 0 1 0 0,-1 0-1 0 0,1 0 1 0 0,0-1-1 0 0,0 1 0 0 0,0 0 1 0 0,0 0-1 0 0,-1-1 1 0 0,1 1-1 0 0,0 0 1 0 0,0 0-1 0 0,0-1 0 0 0,0 1 1 0 0,0 0-1 0 0,0-1 1 0 0,0 1-1 0 0,0 0 0 0 0,0-1-45 0 0,-20 9 362 0 0,14-5-244 0 0,1 0 1 0 0,-1 1-1 0 0,1 0 0 0 0,0 0 1 0 0,0 0-1 0 0,0 0 0 0 0,1 1 0 0 0,-1 0 1 0 0,1 0-1 0 0,0 0 0 0 0,1 1 1 0 0,-1-1-1 0 0,1 1 0 0 0,0 0 0 0 0,0 2-118 0 0,-14 19 119 0 0,6-5-50 0 0,1 1 0 0 0,0 0 1 0 0,2 0-1 0 0,1 1 0 0 0,1 0 1 0 0,1 0-1 0 0,0 1 0 0 0,2-1 1 0 0,1 1-1 0 0,2 0 0 0 0,0 14-69 0 0,0 21 88 0 0,-2-26-28 0 0,1 0 1 0 0,3 0-1 0 0,0 1 1 0 0,2-1-1 0 0,2-1 1 0 0,1 1-1 0 0,4 10-60 0 0,-3-22 49 0 0,-5-11 9 0 0,0 1-1 0 0,0 0 1 0 0,1-1 0 0 0,1 0-1 0 0,0 0 1 0 0,0 0 0 0 0,1-1-1 0 0,1 0 1 0 0,0 0 0 0 0,0 0-1 0 0,1-1 1 0 0,0 0 0 0 0,0 0-1 0 0,1-1 1 0 0,0 0 0 0 0,1-1-1 0 0,-1 0 1 0 0,9 4-58 0 0,35 8 388 0 0,-53-19-416 0 0,0 0-14 0 0,0 0-32 0 0,0 0-77 0 0,0 0-130 0 0,0 0-242 0 0,0-3-1479 0 0,0 2-3929 0 0,0-3-6628 0 0</inkml:trace>
  <inkml:trace contextRef="#ctx0" brushRef="#br0" timeOffset="678.516">641 370 9146 0 0,'0'0'1988'0'0,"0"0"-423"0"0,0 0-205 0 0,0 0-42 0 0,0 0 30 0 0,0 0-76 0 0,0 0-174 0 0,0 0-222 0 0,0 0-224 0 0,0 0-148 0 0,0 0-116 0 0,0 0-66 0 0,-29 21-45 0 0,-89 66-22 0 0,115-86-237 0 0,0 1 0 0 0,0 0 0 0 0,0 0 0 0 0,0 0 0 0 0,1 0 0 0 0,-1 1 1 0 0,1-1-1 0 0,-1 1 0 0 0,1 0 0 0 0,0-1 0 0 0,0 1 0 0 0,0 0 0 0 0,1 0 0 0 0,-1 0 0 0 0,1 1 1 0 0,-1-1-1 0 0,1 0 0 0 0,0 0 0 0 0,0 1 0 0 0,1-1 0 0 0,-1 2-18 0 0,-1 8 89 0 0,-2 6-8 0 0,0 0 0 0 0,1 0 0 0 0,2 1 1 0 0,0-1-1 0 0,0 1 0 0 0,2-1 0 0 0,1 1 0 0 0,0-1 0 0 0,1 0 0 0 0,1 1 0 0 0,1-1 0 0 0,1-1 0 0 0,3 6-81 0 0,-5-14 36 0 0,0 0-1 0 0,1 0 1 0 0,0-1 0 0 0,1 0-1 0 0,0 0 1 0 0,1 0-1 0 0,-1-1 1 0 0,2 0 0 0 0,-1 0-1 0 0,1-1 1 0 0,0 0-1 0 0,1 0 1 0 0,-1-1 0 0 0,1 0-1 0 0,1 0 1 0 0,-1-1-1 0 0,1 0 1 0 0,0-1 0 0 0,0 0-1 0 0,0-1 1 0 0,1 0-1 0 0,-1 0 1 0 0,1-1 0 0 0,5 0-36 0 0,-2-1 119 0 0,1-1 0 0 0,-1 0 0 0 0,1-1 0 0 0,-1 0 1 0 0,0-1-1 0 0,1-1 0 0 0,-1 0 0 0 0,0-1 1 0 0,0-1-1 0 0,-1 0 0 0 0,0-1 0 0 0,1 0 0 0 0,-2-1 1 0 0,1 0-1 0 0,-1-1 0 0 0,0-1 0 0 0,-1 0 0 0 0,0 0 1 0 0,0-1-1 0 0,-1 0 0 0 0,0-1 0 0 0,-1 0 1 0 0,2-5-120 0 0,1 1 70 0 0,-1-1 1 0 0,0-1 0 0 0,-2 0-1 0 0,0-1 1 0 0,0 0 0 0 0,-2 0-1 0 0,0-1 1 0 0,-1 1 0 0 0,-1-1 0 0 0,-1-1-1 0 0,-1-1-70 0 0,-1 11-16 0 0,-1 0 0 0 0,-1 0-1 0 0,0-1 1 0 0,0 1-1 0 0,-1 0 1 0 0,0 0 0 0 0,-1 1-1 0 0,0-1 1 0 0,-1 0 0 0 0,0 0-1 0 0,0 1 1 0 0,-1 0-1 0 0,0-1 1 0 0,-1 1 0 0 0,0 1-1 0 0,0-1 1 0 0,-1 1-1 0 0,0 0 1 0 0,0 0 0 0 0,-1 1-1 0 0,0 0 1 0 0,-5-4 16 0 0,3 4-168 0 0,0 1 0 0 0,-1 0 0 0 0,1 0 0 0 0,-1 1 0 0 0,0 0 0 0 0,-1 1 0 0 0,1 0 0 0 0,-1 0 0 0 0,0 2 0 0 0,0-1 0 0 0,0 1 0 0 0,0 1 0 0 0,0 0 0 0 0,0 0 0 0 0,-11 2 168 0 0,-98 29-8717 0 0,96-18-2719 0 0</inkml:trace>
  <inkml:trace contextRef="#ctx0" brushRef="#br0" timeOffset="1117.799">420 814 11666 0 0,'0'0'2684'0'0,"0"0"-671"0"0,0 0-345 0 0,0 0-188 0 0,0 0-184 0 0,0 0-233 0 0,0 0-295 0 0,0 0-245 0 0,0 0-200 0 0,0 0-123 0 0,0 0-87 0 0,0 0-10 0 0,0 0 23 0 0,8-15 9 0 0,28-44 32 0 0,-29 49-114 0 0,0 1 0 0 0,1 0 0 0 0,0 0 1 0 0,1 0-1 0 0,0 1 0 0 0,0 0 0 0 0,1 1 0 0 0,-1 0 1 0 0,11-5-54 0 0,7-6 65 0 0,41-17 54 0 0,7 34-119 0 0,-69 2 22 0 0,0 0 1 0 0,-1 1 0 0 0,1 0 0 0 0,0 0-1 0 0,-1 1 1 0 0,1 0 0 0 0,-1-1 0 0 0,1 2-1 0 0,-1-1 1 0 0,-1 1 0 0 0,1-1 0 0 0,0 1-1 0 0,-1 1 1 0 0,0-1 0 0 0,0 1 0 0 0,2 1-23 0 0,37 32 647 0 0,-28-31-454 0 0,-1 0 1 0 0,1-2 0 0 0,1 0 0 0 0,-1 0 0 0 0,1-2 0 0 0,0 0-1 0 0,0 0 1 0 0,0-2 0 0 0,0 0 0 0 0,0 0 0 0 0,0-2 0 0 0,1 0-194 0 0,-12 1 29 0 0,22-15 145 0 0,-24 6-1469 0 0,-3 6-4711 0 0,0 3-6142 0 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3:30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437 925 0 0 0,'0'0'659'0'0,"0"0"249"0"0,0 0 0 0 0,0 0 0 0 0,0 0 42 0 0,0 0 63 0 0,0 0 56 0 0,4-5 48 0 0,13-12 92 0 0,-11 9 6098 0 0,-7 3-3390 0 0,-32 4-2561 0 0,24 6-1363 0 0,0 0 1 0 0,1 0-1 0 0,0 1 1 0 0,0 0 0 0 0,1 1-1 0 0,0-1 1 0 0,0 1 0 0 0,0 1-1 0 0,1-1 1 0 0,-3 6 6 0 0,6-9 1 0 0,-10 12-3 0 0,2-5-5 0 0,0 0 0 0 0,1 2-1 0 0,0-1 1 0 0,1 1 0 0 0,0 0-1 0 0,1 1 1 0 0,1 0 0 0 0,0 0-1 0 0,1 1 1 0 0,0 0 0 0 0,2 0 0 0 0,-1 0-1 0 0,2 1 1 0 0,-2 13 7 0 0,5-26 1 0 0,-1 1 1 0 0,1 0 0 0 0,0 0-1 0 0,0-1 1 0 0,0 1-1 0 0,1 0 1 0 0,-1-1 0 0 0,1 1-1 0 0,0 0 1 0 0,0-1-1 0 0,0 1 1 0 0,1-1-1 0 0,-1 0 1 0 0,1 1 0 0 0,0-1-1 0 0,0 0 1 0 0,0 0-1 0 0,0 0 1 0 0,0 0 0 0 0,1 0-1 0 0,-1 0 1 0 0,1-1-1 0 0,0 1 1 0 0,0-1-1 0 0,0 0 1 0 0,0 0 0 0 0,0 0-1 0 0,0 0 1 0 0,1-1-1 0 0,-1 1 1 0 0,1-1 0 0 0,-1 0-2 0 0,7 1 49 0 0,-1 0 0 0 0,1-1 1 0 0,-1 0-1 0 0,1-1 0 0 0,-1 0 1 0 0,1-1-1 0 0,-1 0 0 0 0,0 0 1 0 0,1-1-1 0 0,-1 0 0 0 0,0-1 1 0 0,0 0-1 0 0,0 0 0 0 0,0-1 1 0 0,-1 0-1 0 0,1-1 0 0 0,-1 0 1 0 0,0 0-1 0 0,4-4-49 0 0,13-11 151 0 0,0 0 1 0 0,-1-2-1 0 0,-1-1 0 0 0,-1-1 0 0 0,2-5-151 0 0,5-3 52 0 0,-1-1 0 0 0,-2-2 0 0 0,-1 0 0 0 0,-2-2 0 0 0,-1 0 0 0 0,-2-2 0 0 0,-2 0 0 0 0,-1-1 0 0 0,-2-1 0 0 0,-3 0 0 0 0,0-1 0 0 0,-3 0 0 0 0,-2-1 0 0 0,-1 0 0 0 0,-2 0 0 0 0,-2-11-52 0 0,-3 44-31 0 0,1 1 0 0 0,-1 0 0 0 0,-1-1 0 0 0,0 1 0 0 0,0 0 0 0 0,-1 0 0 0 0,0 0 0 0 0,-1 0 0 0 0,0 0 0 0 0,0 1 0 0 0,-1 0-1 0 0,0 0 1 0 0,0 0 0 0 0,-1 0 0 0 0,0 1 0 0 0,0 0 0 0 0,-1 0 0 0 0,0 1 0 0 0,0-1 0 0 0,0 2 0 0 0,-1-1 0 0 0,0 1 0 0 0,0 0 0 0 0,0 1-1 0 0,-1 0 1 0 0,0 0 0 0 0,1 1 0 0 0,-1 0 0 0 0,-1 0 0 0 0,1 1 0 0 0,0 0 0 0 0,0 1 0 0 0,-4 0 31 0 0,7 0-14 0 0,-1 0 1 0 0,0 1-1 0 0,1 0 0 0 0,-1 1 1 0 0,0 0-1 0 0,1-1 0 0 0,-1 2 0 0 0,1-1 1 0 0,-1 1-1 0 0,1 0 0 0 0,0 1 1 0 0,0-1-1 0 0,0 1 0 0 0,0 0 1 0 0,0 1-1 0 0,0 0 0 0 0,1-1 1 0 0,0 2-1 0 0,0-1 0 0 0,0 1 1 0 0,0-1-1 0 0,1 1 0 0 0,0 1 1 0 0,-3 3 13 0 0,1 2 18 0 0,0 0 1 0 0,0 0-1 0 0,2 0 0 0 0,-1 1 1 0 0,1-1-1 0 0,1 1 0 0 0,0 0 1 0 0,1 0-1 0 0,0 1 0 0 0,1-1 1 0 0,0 0-1 0 0,1 0 1 0 0,1 1-1 0 0,-1-1 0 0 0,2 0 1 0 0,0 0-1 0 0,0 0 0 0 0,2 0 1 0 0,0 4-19 0 0,12 30 245 0 0,1-1 1 0 0,3 0-1 0 0,1-2 1 0 0,9 11-246 0 0,121 221 1645 0 0,-103-137-819 0 0,-4-172-1130 0 0,-42 32 30 0 0,22-28-1710 0 0,-17 20-1517 0 0,-3 1-3351 0 0,-3 1-4692 0 0</inkml:trace>
  <inkml:trace contextRef="#ctx0" brushRef="#br0" timeOffset="508.055">1106 494 7226 0 0,'0'0'1983'0'0,"0"0"-976"0"0,0 0-231 0 0,0 0 271 0 0,0 0 357 0 0,0 0 167 0 0,0 0-157 0 0,0 0-372 0 0,0 0-296 0 0,0 0-109 0 0,0 0-34 0 0,0 0 9 0 0,0 0-5 0 0,7 27-47 0 0,24 84-61 0 0,33 83 1321 0 0,-5 117-1081 0 0,-49-259-700 0 0,3-67 2065 0 0,12-106-1709 0 0,56-140-399 0 0,-51 184-312 0 0,-29 73 535 0 0,1 0-3877 0 0,-1 1-7106 0 0,-1 3-352 0 0</inkml:trace>
  <inkml:trace contextRef="#ctx0" brushRef="#br0" timeOffset="984.319">1058 221 6881 0 0,'0'0'1403'0'0,"0"0"34"0"0,0 0 123 0 0,0 0 152 0 0,0 0 15 0 0,0 0-210 0 0,0 0-285 0 0,0 0-302 0 0,0 0-234 0 0,0 0-176 0 0,0 0-129 0 0,0 0-87 0 0,0 0-26 0 0,-7 2 82 0 0,-4-1-210 0 0,-2 1 360 0 0,31 4 598 0 0,126-2 1199 0 0,114-19-1104 0 0,-154 15-1019 0 0,-104 0-148 0 0,0 0 42 0 0,0 0 46 0 0,0 0 52 0 0,0 0 28 0 0,0 0 30 0 0,-21 0 914 0 0,9-2-1128 0 0,1 0-1 0 0,-1-1 1 0 0,0-1 0 0 0,1 0 0 0 0,0 0-1 0 0,0-1 1 0 0,0 0 0 0 0,1-1-1 0 0,0-1 1 0 0,0 1 0 0 0,0-2-1 0 0,1 1 1 0 0,0-1 0 0 0,0-1-1 0 0,1 1 1 0 0,0-2 0 0 0,-6-8-20 0 0,-16-50-1616 0 0,28 52-2462 0 0,2 0-3468 0 0,0 11-4302 0 0</inkml:trace>
  <inkml:trace contextRef="#ctx0" brushRef="#br0" timeOffset="1434.658">1 1344 1728 0 0,'0'0'207'0'0,"0"0"-44"0"0,0 0 152 0 0,0 0 386 0 0,0 0 506 0 0,0 0 436 0 0,0 0 195 0 0,0 0 37 0 0,0 0-123 0 0,0 0-233 0 0,0 0-200 0 0,0 0-185 0 0,0 0-151 0 0,17 9-86 0 0,56 26-59 0 0,-61-29-506 0 0,1-2 1 0 0,0 1-1 0 0,-1-2 1 0 0,1 0-1 0 0,0 0 1 0 0,1-2-1 0 0,-1 1 1 0 0,0-2-1 0 0,0 1 1 0 0,9-2-333 0 0,3 0 350 0 0,301-25 2460 0 0,360-58-1182 0 0,-644 80-1773 0 0,0 1 0 0 0,0 3 0 0 0,0 1 0 0 0,-1 2 0 0 0,19 4 145 0 0,-15 7-1137 0 0,-23 4-6863 0 0,-22-14-3433 0 0</inkml:trace>
  <inkml:trace contextRef="#ctx0" brushRef="#br0" timeOffset="2118.291">734 1687 8314 0 0,'0'0'1867'0'0,"0"0"-344"0"0,0 0-82 0 0,0 0 46 0 0,0 0-50 0 0,0 0-152 0 0,0 0-260 0 0,-34 1-243 0 0,-107 6-160 0 0,138-8-578 0 0,-1 1 0 0 0,0 0 1 0 0,0 0-1 0 0,0 0 0 0 0,0 0 0 0 0,0 1 0 0 0,1 0 1 0 0,-1 0-1 0 0,0 0 0 0 0,1 0 0 0 0,-1 0 1 0 0,0 1-1 0 0,1-1 0 0 0,-1 1 0 0 0,1 0 1 0 0,0 0-1 0 0,0 1 0 0 0,-2 1-44 0 0,-4 4 143 0 0,-1-1-80 0 0,1 1 1 0 0,0 1 0 0 0,0 0-1 0 0,1 0 1 0 0,0 1 0 0 0,0-1 0 0 0,1 2-1 0 0,1-1 1 0 0,0 1 0 0 0,0 0-1 0 0,1 1 1 0 0,0-1 0 0 0,1 1-1 0 0,0 0 1 0 0,1 0 0 0 0,0 0-1 0 0,1 0 1 0 0,1 1 0 0 0,0-1-1 0 0,0 8-63 0 0,1-11 40 0 0,0-1 0 0 0,0 1-1 0 0,1 0 1 0 0,-1-1 0 0 0,2 1 0 0 0,-1-1-1 0 0,2 1 1 0 0,-1-1 0 0 0,1 0-1 0 0,0 0 1 0 0,0 0 0 0 0,1 0 0 0 0,0-1-1 0 0,1 1 1 0 0,0-1 0 0 0,0 0-1 0 0,0-1 1 0 0,1 1 0 0 0,0-1 0 0 0,0 0-1 0 0,1 0 1 0 0,-1-1 0 0 0,1 0-1 0 0,0 0 1 0 0,1 0 0 0 0,-1-1-1 0 0,1 0 1 0 0,0-1 0 0 0,0 0 0 0 0,0 0-1 0 0,4 0-39 0 0,-8-2 44 0 0,3 1 63 0 0,0-1 0 0 0,-1 0-1 0 0,1 0 1 0 0,0 0 0 0 0,0-1-1 0 0,0 0 1 0 0,0 0 0 0 0,-1-1 0 0 0,1 0-1 0 0,0 0 1 0 0,0 0 0 0 0,-1-1-1 0 0,1 0 1 0 0,3-2-107 0 0,10-10 106 0 0,-2-1 1 0 0,0-1-1 0 0,-1-1 1 0 0,-1 0-1 0 0,0-1 1 0 0,-1-1-1 0 0,-1 0 0 0 0,-1-1 1 0 0,-1-1-1 0 0,-1 0 1 0 0,0 0-1 0 0,-2-1 1 0 0,0 0-1 0 0,-2-1 1 0 0,0 0-1 0 0,1-17-106 0 0,0 11-68 0 0,-2-1 0 0 0,-2 0-1 0 0,0 0 1 0 0,-2 0 0 0 0,-2 0 0 0 0,0 0 0 0 0,-2 0-1 0 0,-1 0 1 0 0,-2 0 0 0 0,-1 0 0 0 0,-1 1 0 0 0,-1 0-1 0 0,-2 1 1 0 0,-11-23 68 0 0,-40-15-221 0 0,59 65 212 0 0,1 0-1 0 0,-1 0 0 0 0,0 0 1 0 0,1 0-1 0 0,-1 0 1 0 0,0 1-1 0 0,0-1 1 0 0,1 0-1 0 0,-1 1 1 0 0,0 0-1 0 0,0-1 0 0 0,0 1 1 0 0,0 0-1 0 0,0 0 1 0 0,0 0-1 0 0,0 0 1 0 0,1 0-1 0 0,-1 1 1 0 0,0-1-1 0 0,0 1 0 0 0,0-1 1 0 0,0 1-1 0 0,1 0 1 0 0,-1-1-1 0 0,0 1 1 0 0,1 0-1 0 0,-1 0 1 0 0,0 0-1 0 0,1 0 0 0 0,-1 0 1 0 0,1 1-1 0 0,0-1 1 0 0,-1 0-1 0 0,1 1 1 0 0,0-1-1 0 0,0 1 1 0 0,0 0-1 0 0,0-1 0 0 0,0 1 1 0 0,0 0-1 0 0,0-1 1 0 0,1 1-1 0 0,-1 0 1 0 0,1 0 9 0 0,-6 18 8 0 0,0 0-1 0 0,2 0 1 0 0,1 1 0 0 0,0 0 0 0 0,2-1 0 0 0,0 1 0 0 0,2 0 0 0 0,0 0 0 0 0,1 0 0 0 0,1-1 0 0 0,1 1-1 0 0,1-1 1 0 0,3 7-8 0 0,3 9 101 0 0,2 1 0 0 0,1-2 0 0 0,2 0 0 0 0,19 30-101 0 0,34 81 192 0 0,-35 7-150 0 0,-19-112-509 0 0,7-44-4010 0 0,-3-22-4486 0 0,-17 21 6534 0 0,2-4-6846 0 0</inkml:trace>
  <inkml:trace contextRef="#ctx0" brushRef="#br0" timeOffset="2472.122">1280 1543 11034 0 0,'0'0'3696'0'0,"0"0"-2432"0"0,0 0-781 0 0,0 0 157 0 0,0 0 280 0 0,0 0 202 0 0,0 0-55 0 0,0 0-210 0 0,0 0-162 0 0,0 0-104 0 0,-14 34-46 0 0,-46 109-58 0 0,48-117-186 0 0,1-1 0 0 0,2 2 0 0 0,0-1-1 0 0,2 1 1 0 0,-4 25-301 0 0,8-41 48 0 0,1 0-1 0 0,0-1 0 0 0,1 1 1 0 0,0 0-1 0 0,1 0 0 0 0,0 0 1 0 0,1 0-1 0 0,0-1 0 0 0,1 1 1 0 0,0 0-1 0 0,0-1 0 0 0,1 1 1 0 0,1-1-1 0 0,0 0 0 0 0,0 0 1 0 0,1 0-1 0 0,0 0 1 0 0,1-1-1 0 0,0 0 0 0 0,0 0 1 0 0,1-1-1 0 0,0 0 0 0 0,1 0 1 0 0,6 5-48 0 0,-10-9 54 0 0,0-1 1 0 0,1-1-1 0 0,-1 1 1 0 0,1-1-1 0 0,0 1 1 0 0,-1-1-1 0 0,1 0 1 0 0,0-1-1 0 0,0 1 1 0 0,1-1-1 0 0,-1 0 1 0 0,0-1-1 0 0,0 1 1 0 0,1-1-1 0 0,4 0-54 0 0,11-41-320 0 0,-10 1-1829 0 0,-7 12-5145 0 0,-3 23 4166 0 0,-1-3-5007 0 0</inkml:trace>
  <inkml:trace contextRef="#ctx0" brushRef="#br0" timeOffset="2690.707">853 1871 9098 0 0,'0'0'3370'0'0,"0"0"-1988"0"0,0 0-445 0 0,0 0 365 0 0,0 0 173 0 0,0 0-20 0 0,0 0-208 0 0,0 0-242 0 0,35-7-181 0 0,110-21-129 0 0,65-7 859 0 0,-99 19-2110 0 0,-60 9-8473 0 0,-39 4-2705 0 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35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471 586 0 0 0,'0'0'709'0'0,"0"0"74"0"0,0 0-9 0 0,6-2 89 0 0,26-11 1393 0 0,-32 13-912 0 0,0 0 9 0 0,0 0-90 0 0,0-27 6462 0 0,-49-4-5159 0 0,-48 23-1559 0 0,-36 31-408 0 0,47 12 46 0 0,85-35-631 0 0,1 0-10 0 0,8 16-48 0 0,0-10 83 0 0,0-1 1 0 0,1 0 0 0 0,-1 0 0 0 0,1-1-1 0 0,0 0 1 0 0,0-1 0 0 0,1 0-1 0 0,-1 0 1 0 0,1-1 0 0 0,-1 0 0 0 0,1-1-1 0 0,0 0 1 0 0,0-1 0 0 0,7 0-40 0 0,32 5 189 0 0,-14 0-70 0 0,-48 25 641 0 0,-94 66-281 0 0,-56 32-339 0 0,132-98-115 0 0,25-26-21 0 0,1 0-1 0 0,0 0 1 0 0,1 1 0 0 0,-1-1 0 0 0,1 1 0 0 0,0 0 0 0 0,0 0 0 0 0,0 1 0 0 0,1-1 0 0 0,-1 1-1 0 0,1 0 1 0 0,1-1 0 0 0,-1 1 0 0 0,1 1 0 0 0,0-1 0 0 0,0 0 0 0 0,1 0 0 0 0,0 1 0 0 0,0-1 0 0 0,1 3-4 0 0,0-4 17 0 0,0 0 0 0 0,1-1 1 0 0,0 1-1 0 0,0 0 0 0 0,1-1 1 0 0,-1 1-1 0 0,1 0 1 0 0,0-1-1 0 0,0 0 0 0 0,0 1 1 0 0,1-1-1 0 0,-1 0 1 0 0,1 0-1 0 0,0-1 0 0 0,1 1 1 0 0,-1 0-1 0 0,0-1 1 0 0,1 0-1 0 0,0 0 0 0 0,0 0 1 0 0,0 0-1 0 0,0-1 1 0 0,3 2-18 0 0,8 4 95 0 0,1-1 0 0 0,0-1 0 0 0,0 0 0 0 0,0-2 0 0 0,1 1 0 0 0,-1-2 0 0 0,1 0 0 0 0,0-1 1 0 0,0-1-1 0 0,0 0 0 0 0,0-2 0 0 0,12-1-95 0 0,4 2 146 0 0,70-23 192 0 0,-93 1-2645 0 0,-18 6-8320 0 0,5 11-1407 0 0</inkml:trace>
  <inkml:trace contextRef="#ctx0" brushRef="#br0" timeOffset="581.019">340 1 5297 0 0,'0'0'1055'0'0,"0"0"-156"0"0,0 0 50 0 0,0 0 290 0 0,0 0 328 0 0,0 0 143 0 0,0 0-159 0 0,0 0-352 0 0,0 0-374 0 0,0 0-279 0 0,0 0-139 0 0,0 0-1 0 0,0 0 107 0 0,-3 3 93 0 0,-8 21 65 0 0,0-1-1 0 0,2 2 1 0 0,0-1-1 0 0,2 1 1 0 0,1 0-1 0 0,1 1 1 0 0,1-1-1 0 0,0 9-670 0 0,0-3 164 0 0,-28 251 720 0 0,4-83-350 0 0,9 2 1 0 0,7 88-535 0 0,11-260 55 0 0,-1-1 0 0 0,-2 0 1 0 0,0 0-1 0 0,-2 0 0 0 0,-1-1 1 0 0,-7 17-56 0 0,-16 17 116 0 0,13-45-94 0 0,17-16-12 0 0,0 0-18 0 0,0 0-22 0 0,0 0-11 0 0,0 0-22 0 0,0 0-47 0 0,0 0-46 0 0,0 0-30 0 0,16 4-1882 0 0,-7-1-1480 0 0,1-2-7051 0 0,-2-1 678 0 0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46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 10706 0 0,'0'0'2459'0'0,"0"0"-610"0"0,0 0-318 0 0,0 0-57 0 0,0 0-158 0 0,0 0-183 0 0,0 0-202 0 0,0 0-239 0 0,0 0-161 0 0,0 0-100 0 0,0 0-95 0 0,0 0-83 0 0,0 0-29 0 0,-24 9-21 0 0,-76 32-40 0 0,45 1 72 0 0,38-25-228 0 0,2 0 1 0 0,0 1 0 0 0,1 1 0 0 0,1 1 0 0 0,1 0-1 0 0,0 0 1 0 0,2 1 0 0 0,0 0 0 0 0,2 1-1 0 0,0 0 1 0 0,1 1 0 0 0,2-1 0 0 0,0 1 0 0 0,1 0-1 0 0,2 0 1 0 0,0 1 0 0 0,1-1 0 0 0,2 1 0 0 0,1 6-8 0 0,-1-23 3 0 0,1 0 0 0 0,1-1 0 0 0,-1 1 0 0 0,1 0 0 0 0,0-1 0 0 0,1 1 0 0 0,-1-1 0 0 0,1 0 0 0 0,1 0 0 0 0,-1-1 0 0 0,1 1 0 0 0,0-1 0 0 0,0 0 0 0 0,0 0 0 0 0,1 0 0 0 0,0-1 0 0 0,0 0 0 0 0,0 0 0 0 0,0-1 0 0 0,1 0 0 0 0,-1 0 0 0 0,1 0 0 0 0,0-1 0 0 0,0 0 0 0 0,4 1-3 0 0,8 2 122 0 0,2-1-1 0 0,-1-1 0 0 0,0-1 0 0 0,1 0 0 0 0,-1-2 1 0 0,1 0-1 0 0,-1-2 0 0 0,10-1-121 0 0,-10-2 193 0 0,0 0-1 0 0,0-2 1 0 0,-1 0-1 0 0,0-1 0 0 0,-1-1 1 0 0,1 0-1 0 0,-2-2 1 0 0,1 0-1 0 0,-2-1 1 0 0,1 0-1 0 0,-2-2 1 0 0,0 0-1 0 0,10-12-192 0 0,-17 18 38 0 0,0 0-1 0 0,-1-1 1 0 0,0 0-1 0 0,-1 0 1 0 0,1-1-1 0 0,-2 1 1 0 0,0-1-1 0 0,0-1 1 0 0,-1 1-1 0 0,0-1 1 0 0,-1 1-1 0 0,0-1 1 0 0,0 0 0 0 0,-1 0-1 0 0,-1 0 1 0 0,0-1-1 0 0,0 1 1 0 0,-1 0-1 0 0,-1 0 1 0 0,0-1-1 0 0,0 1 1 0 0,-1 0-1 0 0,-1 0 1 0 0,0 0-1 0 0,0 0 1 0 0,-1 1 0 0 0,-3-7-38 0 0,1 7-47 0 0,-1 0 0 0 0,0 1 1 0 0,0-1-1 0 0,-1 1 0 0 0,0 1 1 0 0,-1-1-1 0 0,0 2 0 0 0,0-1 1 0 0,-1 1-1 0 0,0 0 0 0 0,0 1 1 0 0,0 0-1 0 0,-1 1 0 0 0,0 0 1 0 0,0 1-1 0 0,0 0 0 0 0,0 0 1 0 0,-1 2-1 0 0,-3-1 47 0 0,-65-2-2647 0 0,0 20-3332 0 0,61-7-4090 0 0</inkml:trace>
  <inkml:trace contextRef="#ctx0" brushRef="#br0" timeOffset="394.246">1 401 10674 0 0,'0'0'2197'0'0,"0"0"-370"0"0,0 0 29 0 0,0 0 19 0 0,0 0-200 0 0,0 0-292 0 0,0 0-273 0 0,0 0-234 0 0,0 0-168 0 0,0 0-116 0 0,0 0-121 0 0,0 0-71 0 0,0 0-53 0 0,26-12-43 0 0,119-57 175 0 0,-126 59-278 0 0,-8 4-143 0 0,0-1 0 0 0,0 1 0 0 0,1 1 0 0 0,-1 0 0 0 0,1 1 0 0 0,0 0 0 0 0,1 1 0 0 0,-1 0 0 0 0,1 1 0 0 0,7 0-58 0 0,34 35 1 0 0,-24-9-3 0 0,83 57 231 0 0,-40-51 410 0 0,-72-29-673 0 0,1 0 0 0 0,-1-1 1 0 0,0 0-1 0 0,1 1 0 0 0,-1-1 0 0 0,0 0 0 0 0,1 1 0 0 0,-1-1 0 0 0,0 0 1 0 0,1 0-1 0 0,-1 0 0 0 0,0 0 0 0 0,1-1 0 0 0,-1 1 0 0 0,0 0 0 0 0,1 0 1 0 0,-1-1-1 0 0,0 1 0 0 0,1-1 0 0 0,-1 1 0 0 0,0-1 0 0 0,0 0 0 0 0,0 1 1 0 0,1-1-1 0 0,-1 0 0 0 0,0 0 0 0 0,0 0 0 0 0,0 0 0 0 0,0 0 0 0 0,0 0 1 0 0,0-1 33 0 0,6-9-5558 0 0,-5 6-6399 0 0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45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498 109 0 0 0,'0'0'476'0'0,"0"0"822"0"0,0 0 497 0 0,0 0 197 0 0,0 0-2 0 0,0 0-186 0 0,0 0-255 0 0,0 0-200 0 0,0 0-94 0 0,3-4-47 0 0,-3 3-1076 0 0,1 0-1 0 0,0 0 0 0 0,0 0 0 0 0,-1 0 0 0 0,1 0 0 0 0,-1 0 0 0 0,1 0 0 0 0,0 0 0 0 0,-1 0 0 0 0,0-1 0 0 0,1 1 0 0 0,-1 0 0 0 0,0 0 0 0 0,0 0 1 0 0,1-1-1 0 0,-1 1 0 0 0,0 0 0 0 0,0 0 0 0 0,-1 0 0 0 0,1-1 0 0 0,0 1 0 0 0,0 0 0 0 0,0 0 0 0 0,-1 0 0 0 0,1 0 0 0 0,-1-1 0 0 0,1 1 0 0 0,-1 0 1 0 0,1 0-1 0 0,-1 0 0 0 0,1 0 0 0 0,-1 0 0 0 0,0 0 0 0 0,0 0 0 0 0,0 0 0 0 0,1 1 0 0 0,-1-1 0 0 0,0 0 0 0 0,0 0 0 0 0,0 1 0 0 0,0-1 0 0 0,0 0 1 0 0,-1 1-1 0 0,1-1 0 0 0,0 1 0 0 0,0-1-131 0 0,-8-2 169 0 0,1 0 0 0 0,-1 0 1 0 0,1 0-1 0 0,-1 1 0 0 0,0 0 0 0 0,0 1 1 0 0,0 0-1 0 0,0 1 0 0 0,0-1 0 0 0,0 2 1 0 0,0-1-1 0 0,1 1 0 0 0,-1 1 0 0 0,0-1 1 0 0,0 2-1 0 0,0-1 0 0 0,-2 2-169 0 0,-140 72 364 0 0,139-69-242 0 0,-4 3-51 0 0,-1 2-1 0 0,2 0 1 0 0,-1 1-1 0 0,2 0 1 0 0,0 2-1 0 0,1-1 1 0 0,-8 12-71 0 0,15-15 37 0 0,0 0 0 0 0,2 0 0 0 0,-1 0 1 0 0,1 0-1 0 0,1 1 0 0 0,0 0 0 0 0,0-1 0 0 0,1 1 1 0 0,1 0-1 0 0,0 1 0 0 0,1-1 0 0 0,0 0 1 0 0,1 0-1 0 0,0 0 0 0 0,1 0 0 0 0,0 0 1 0 0,1 0-1 0 0,0-1 0 0 0,1 1 0 0 0,0-1 1 0 0,1 0-1 0 0,0 0 0 0 0,1 0 0 0 0,0-1 0 0 0,5 5-37 0 0,-6-6 26 0 0,1-1 0 0 0,0 0 0 0 0,1 0 0 0 0,0-1 0 0 0,0 0 0 0 0,1 0 0 0 0,0-1 0 0 0,0 0 0 0 0,0 0 0 0 0,1-1-1 0 0,0 0 1 0 0,0 0 0 0 0,0-1 0 0 0,0 0 0 0 0,1-1 0 0 0,0 0 0 0 0,0 0 0 0 0,-1-1 0 0 0,1-1 0 0 0,1 0 0 0 0,2 0-26 0 0,-3 0 2 0 0,0-1 0 0 0,0 0 1 0 0,0 0-1 0 0,0-1 0 0 0,0-1 1 0 0,-1 1-1 0 0,1-2 0 0 0,-1 1 1 0 0,1-1-1 0 0,-1-1 0 0 0,0 0 1 0 0,0 0-1 0 0,0-1 0 0 0,-1 0 1 0 0,1 0-1 0 0,-1-1 0 0 0,-1 0 1 0 0,1-1-1 0 0,-1 1 0 0 0,3-4-2 0 0,19-43-1644 0 0,-22 34-1912 0 0,-1-1-4160 0 0,-6 20 7701 0 0,2-8-11954 0 0</inkml:trace>
  <inkml:trace contextRef="#ctx0" brushRef="#br0" timeOffset="310.93">1013 85 12995 0 0,'0'0'781'0'0,"0"0"-261"0"0,0 0 125 0 0,0 0 267 0 0,0 0 191 0 0,0 0 20 0 0,0 0-218 0 0,0 0-253 0 0,0 0-192 0 0,-36 38-124 0 0,-109 120-77 0 0,70-57 100 0 0,71-95-336 0 0,1-1 1 0 0,-1 1 0 0 0,1 0-1 0 0,0 1 1 0 0,1-1-1 0 0,-1 0 1 0 0,1 1 0 0 0,0 0-1 0 0,1-1 1 0 0,0 1-1 0 0,0 0 1 0 0,0 0-1 0 0,1-1 1 0 0,0 1 0 0 0,0 0-1 0 0,1 0 1 0 0,0 0-1 0 0,0-1 1 0 0,0 1 0 0 0,1 0-1 0 0,0-1 1 0 0,0 1-1 0 0,1-1 1 0 0,0 0 0 0 0,0 0-1 0 0,0 0 1 0 0,1 0-1 0 0,0 0 1 0 0,0-1 0 0 0,0 0-1 0 0,1 0 1 0 0,5 5-24 0 0,3-5 108 0 0,1 0 0 0 0,-1-1 0 0 0,1-1 1 0 0,0 0-1 0 0,0-1 0 0 0,0 0 0 0 0,1-1 0 0 0,-1-1 1 0 0,0 0-1 0 0,0-1 0 0 0,1 0 0 0 0,-1-1 1 0 0,0-1-1 0 0,0 0 0 0 0,-1-1 0 0 0,1-1 1 0 0,-1 0-1 0 0,0 0 0 0 0,0-2 0 0 0,0 1 0 0 0,-1-2 1 0 0,0 0-1 0 0,0 0 0 0 0,-1-1 0 0 0,0 0 1 0 0,0-2-109 0 0,4-1 90 0 0,-1 0-1 0 0,0-1 1 0 0,-1-1 0 0 0,0 0 0 0 0,-1-1 0 0 0,0-1 0 0 0,-2 0 0 0 0,0 0 0 0 0,0-1 0 0 0,-2 0 0 0 0,0 0 0 0 0,-1-1 0 0 0,0 0 0 0 0,-2-1-1 0 0,0 1 1 0 0,-1-1 0 0 0,-1 0 0 0 0,-1 0 0 0 0,-1 0 0 0 0,0 0 0 0 0,-2-16-90 0 0,-2 27-76 0 0,1 0 1 0 0,-1 1-1 0 0,0-1 1 0 0,-1 1-1 0 0,1 0 1 0 0,-2 0-1 0 0,1 0 1 0 0,-1 0-1 0 0,0 1 1 0 0,0 0-1 0 0,0 0 0 0 0,-1 0 1 0 0,0 1-1 0 0,-1 0 1 0 0,1 0-1 0 0,-1 0 1 0 0,0 1-1 0 0,0 0 1 0 0,0 0-1 0 0,0 1 0 0 0,-1 0 1 0 0,1 0-1 0 0,-1 1 1 0 0,0 0-1 0 0,0 0 1 0 0,0 1-1 0 0,0 0 1 0 0,0 0-1 0 0,0 1 1 0 0,0 0-1 0 0,0 0 0 0 0,0 1 1 0 0,0 0-1 0 0,0 1 1 0 0,0 0-1 0 0,0 0 1 0 0,0 0-1 0 0,1 1 1 0 0,-1 0-1 0 0,-6 4 76 0 0,-43 33-3009 0 0,24-9-3365 0 0,17-14-4887 0 0</inkml:trace>
  <inkml:trace contextRef="#ctx0" brushRef="#br0" timeOffset="816.814">1932 35 8610 0 0,'0'0'2243'0'0,"0"0"-431"0"0,0 0-185 0 0,0 0 27 0 0,0 0-103 0 0,0 0-272 0 0,0 0-297 0 0,0 0-238 0 0,0 0-176 0 0,0 0-97 0 0,0 0-54 0 0,0 0-40 0 0,0 0-30 0 0,-33 4-23 0 0,-99 10-36 0 0,69 8 166 0 0,59-20-452 0 0,-1 1 0 0 0,0 0 0 0 0,1 0 0 0 0,0 0 0 0 0,0 1 0 0 0,0-1 0 0 0,0 1-1 0 0,1 0 1 0 0,-1 0 0 0 0,1 0 0 0 0,0 1 0 0 0,0-1 0 0 0,0 1 0 0 0,1 0 0 0 0,0 0 0 0 0,0 0 0 0 0,0 0 0 0 0,0 0 0 0 0,1 0 0 0 0,0 0 0 0 0,0 0 0 0 0,0 1 0 0 0,1-1 0 0 0,0 0 0 0 0,0 1 0 0 0,0-1 0 0 0,1 0 0 0 0,-1 1 0 0 0,1-1 0 0 0,1 0 0 0 0,-1 0 0 0 0,1 0 0 0 0,0 0 0 0 0,0 0 0 0 0,0 0 0 0 0,1 0 0 0 0,-1 0 0 0 0,1-1 0 0 0,0 0-1 0 0,1 1 1 0 0,-1-1 0 0 0,1 0-2 0 0,157 93 467 0 0,-158-95-418 0 0,-1 1 1 0 0,1-1-1 0 0,-1 1 0 0 0,0 0 1 0 0,0 0-1 0 0,-1 0 0 0 0,1 0 0 0 0,0 0 1 0 0,-1 0-1 0 0,0 0 0 0 0,0 1 0 0 0,0-1 1 0 0,0 0-1 0 0,0 1 0 0 0,-1-1 0 0 0,1 1 1 0 0,-1-1-1 0 0,0 0 0 0 0,0 1 1 0 0,0-1-1 0 0,-1 1 0 0 0,1-1 0 0 0,-1 1 1 0 0,0-1-1 0 0,0 0 0 0 0,0 1 0 0 0,0-1 1 0 0,0 0-1 0 0,-1 0 0 0 0,0 0 0 0 0,0 0 1 0 0,1 0-1 0 0,-2 0 0 0 0,1 0 1 0 0,-2 2-50 0 0,-98 80 881 0 0,75-69-868 0 0,0-2 1 0 0,-1 0-1 0 0,-1-2 0 0 0,0-1 1 0 0,0-2-1 0 0,-1-1 0 0 0,-7 1-13 0 0,-34-2-590 0 0,60-35-2226 0 0,15 6-5024 0 0,1 11-3981 0 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4:01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0 0 0,'0'0'533'0'0,"0"0"77"0"0,0 0 1 0 0,0 0 74 0 0,0-6 109 0 0,0-17 165 0 0,0 17 142 0 0,0 6 106 0 0,0 0 25 0 0,0 0-37 0 0,0 0-95 0 0,0 0-85 0 0,0 0-57 0 0,0 0-55 0 0,0 0-36 0 0,0 0-51 0 0,0 0-61 0 0,0 0-86 0 0,0 0-95 0 0,0 0-84 0 0,0 0-88 0 0,0 0-58 0 0,0 0-45 0 0,0 0-31 0 0,0 0-10 0 0,0 0 5 0 0,0 0 4 0 0,0 0 10 0 0,0 0 5 0 0,0 0 4 0 0,0 0 1 0 0,0 0-10 0 0,0 0-21 0 0,0 0-25 0 0,0 0-31 0 0,0 0-29 0 0,6 32 1220 0 0,16 260 481 0 0,-7-212-1180 0 0,-15-79-676 0 0,0-1 2 0 0,0 0 7 0 0,0 0 12 0 0,0 0 2 0 0,0 0-8 0 0,0 0-11 0 0,0 0 6 0 0,0 0 18 0 0,0 0 14 0 0,0 0 26 0 0,0 0-37 0 0,0 0-25 0 0,0 0-2 0 0,0 0-24 0 0,0 0 30 0 0,0 0-10 0 0,0 0-16 0 0,0 31 645 0 0,-6 26-165 0 0,7-56-6176 0 0,1-1 1357 0 0,1 0-7752 0 0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4:03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314 171 0 0 0,'0'0'1766'0'0,"0"0"147"0"0,0 0-112 0 0,0 0-154 0 0,0 0-128 0 0,0 0-139 0 0,0 0-69 0 0,0 0-79 0 0,0 0-159 0 0,-3-2-116 0 0,-49-30 4444 0 0,47 28-5292 0 0,0 2-1 0 0,-1-1 1 0 0,0 0-1 0 0,1 1 1 0 0,-1 0-1 0 0,0 0 1 0 0,0 1-1 0 0,0 0 0 0 0,0 0 1 0 0,0 0-1 0 0,0 1 1 0 0,-1-1-1 0 0,1 2 1 0 0,0-1-1 0 0,0 1 1 0 0,0-1-1 0 0,0 2 1 0 0,0-1-1 0 0,0 1 1 0 0,0 0-1 0 0,0 0-108 0 0,-4 4 10 0 0,0 1-1 0 0,0 0 1 0 0,0 0 0 0 0,1 1-1 0 0,0 0 1 0 0,1 1 0 0 0,0 0-1 0 0,0 0 1 0 0,1 1 0 0 0,0 0-1 0 0,0 0 1 0 0,1 0-1 0 0,-2 7-9 0 0,6-11-2 0 0,0-1-1 0 0,0 1 0 0 0,0-1 0 0 0,1 1 0 0 0,0 0 0 0 0,0 0 0 0 0,1 0 0 0 0,-1-1 0 0 0,1 1 0 0 0,1 0 0 0 0,-1 0 0 0 0,1 0 0 0 0,0 0 0 0 0,0-1 0 0 0,1 1 1 0 0,0 0-1 0 0,-1-1 0 0 0,2 1 0 0 0,-1-1 0 0 0,1 0 0 0 0,0 0 0 0 0,0 0 0 0 0,0 0 0 0 0,1 0 0 0 0,2 2 3 0 0,-1-3 22 0 0,-1 0 0 0 0,1 0 0 0 0,0-1 0 0 0,0 0-1 0 0,0 0 1 0 0,1 0 0 0 0,-1-1 0 0 0,1 1 0 0 0,-1-1 0 0 0,1-1 0 0 0,0 1-1 0 0,0-1 1 0 0,0 0 0 0 0,0 0 0 0 0,0-1 0 0 0,0 1 0 0 0,-1-1 0 0 0,1-1-1 0 0,0 1 1 0 0,0-1 0 0 0,0 0 0 0 0,0 0 0 0 0,0-1 0 0 0,0 0 0 0 0,-1 0 0 0 0,1 0-1 0 0,-1-1 1 0 0,0 0 0 0 0,1 0 0 0 0,-1 0 0 0 0,0 0 0 0 0,-1-1 0 0 0,4-3-22 0 0,9-8 117 0 0,-1-2 1 0 0,-1 0 0 0 0,-1 0 0 0 0,0-2 0 0 0,-1 1 0 0 0,-1-2 0 0 0,-1 0-1 0 0,3-6-117 0 0,37-70 677 0 0,-107 333 133 0 0,33 72-428 0 0,25-275-425 0 0,-1-47-4289 0 0,0-4-3918 0 0,-1 9-2876 0 0</inkml:trace>
  <inkml:trace contextRef="#ctx0" brushRef="#br0" timeOffset="381.309">628 302 2841 0 0,'0'0'1793'0'0,"0"0"-262"0"0,0 0 51 0 0,0 0 192 0 0,0 0 38 0 0,0 0-178 0 0,0 0-361 0 0,0 0-346 0 0,0 0-261 0 0,0 0-173 0 0,0 0-125 0 0,-15 32-88 0 0,-46 103-74 0 0,41-68 20 0 0,21-55-182 0 0,-2-5-25 0 0,0-1 0 0 0,0 1 0 0 0,1-1 0 0 0,-1 1 0 0 0,1 0 0 0 0,1-1 0 0 0,-1 1 0 0 0,1-1-1 0 0,1 1 1 0 0,-1-1 0 0 0,1 0 0 0 0,0 1 0 0 0,0-1 0 0 0,1 0 0 0 0,0 0 0 0 0,0 0 0 0 0,0-1-1 0 0,1 1 1 0 0,-1-1 0 0 0,1 0 0 0 0,1 0 0 0 0,-1 0 0 0 0,1 0 0 0 0,0-1 0 0 0,0 0 0 0 0,0 0-1 0 0,1 0 1 0 0,-1 0 0 0 0,1-1 0 0 0,3 1-19 0 0,-3-3 141 0 0,0 0-1 0 0,0-1 0 0 0,-1 0 1 0 0,1 0-1 0 0,0 0 1 0 0,0-1-1 0 0,0 0 0 0 0,0 0 1 0 0,-1-1-1 0 0,1 1 1 0 0,-1-1-1 0 0,1 0 0 0 0,-1-1 1 0 0,0 1-1 0 0,0-1 1 0 0,0 0-1 0 0,0-1 0 0 0,0 1 1 0 0,0-1-1 0 0,-1 0 1 0 0,0 0-1 0 0,0 0 0 0 0,2-3-140 0 0,73-116 2066 0 0,-73 111-1989 0 0,0-1 1 0 0,0 0-1 0 0,-1 0 0 0 0,-1 0 1 0 0,0-1-1 0 0,0 0 1 0 0,-2 0-1 0 0,0 1 1 0 0,0-2-1 0 0,-2 1 0 0 0,1 0 1 0 0,-2 0-1 0 0,0 0 1 0 0,0 0-1 0 0,-2-4-77 0 0,1 14-61 0 0,1 0 0 0 0,-1 1 0 0 0,0-1 0 0 0,0 0 0 0 0,0 1 1 0 0,-1-1-1 0 0,1 1 0 0 0,-1 0 0 0 0,0 0 0 0 0,0 0 0 0 0,0 0 0 0 0,0 0 0 0 0,0 1 0 0 0,-1 0 0 0 0,1-1 0 0 0,-1 1 0 0 0,0 0 0 0 0,1 1 0 0 0,-1-1 0 0 0,0 1 0 0 0,0-1 0 0 0,0 1 0 0 0,0 0 0 0 0,0 1 0 0 0,-1-1 1 0 0,1 1-1 0 0,0 0 0 0 0,0 0 0 0 0,0 0 0 0 0,0 0 0 0 0,0 1 0 0 0,-1-1 0 0 0,1 1 0 0 0,0 0 0 0 0,0 1 0 0 0,1-1 0 0 0,-1 1 0 0 0,0-1 0 0 0,0 1 0 0 0,1 1 0 0 0,-1-1 0 0 0,1 0 0 0 0,-1 1 0 0 0,1-1 1 0 0,0 1-1 0 0,0 0 0 0 0,-1 1 61 0 0,-26 33-5912 0 0,20-25-2711 0 0</inkml:trace>
  <inkml:trace contextRef="#ctx0" brushRef="#br0" timeOffset="887.193">1069 117 416 0 0,'0'0'2377'0'0,"0"0"-334"0"0,0 0-168 0 0,0 0-172 0 0,0 0-160 0 0,0 0-267 0 0,0 0-345 0 0,0 0-250 0 0,0 0-164 0 0,0 0-63 0 0,0 0 24 0 0,0 0 58 0 0,-2-5 61 0 0,-4-16 39 0 0,-5 16 4047 0 0,-4 20-4551 0 0,14-15 40 0 0,-3 7-171 0 0,1 0-1 0 0,-1 0 1 0 0,1 0 0 0 0,0 1-1 0 0,1-1 1 0 0,0 1 0 0 0,0-1 0 0 0,0 1-1 0 0,1 0 1 0 0,0 0 0 0 0,1 0-1 0 0,0 0 1 0 0,0-1 0 0 0,1 1 0 0 0,1 6-1 0 0,-1-11 39 0 0,1 0 0 0 0,0 0 0 0 0,0 0 0 0 0,0 0 0 0 0,1 0 0 0 0,-1 0 0 0 0,0-1 0 0 0,1 1 0 0 0,0-1 0 0 0,0 1 0 0 0,0-1 0 0 0,0 0 0 0 0,0 0 0 0 0,0-1 0 0 0,0 1 0 0 0,1-1 0 0 0,-1 1 0 0 0,1-1 0 0 0,-1 0 0 0 0,1-1 0 0 0,-1 1 0 0 0,1 0 0 0 0,0-1 0 0 0,-1 0 0 0 0,1 0 0 0 0,0 0 0 0 0,-1 0 0 0 0,1-1 0 0 0,-1 1 0 0 0,1-1 0 0 0,0 0 0 0 0,1-1-39 0 0,3-1 164 0 0,1 0 1 0 0,-2-1-1 0 0,1 0 0 0 0,0-1 1 0 0,-1 1-1 0 0,0-1 1 0 0,0-1-1 0 0,0 1 0 0 0,-1-1 1 0 0,0-1-1 0 0,0 1 0 0 0,0-1 1 0 0,-1 0-1 0 0,0 0 1 0 0,2-5-165 0 0,-3 5 81 0 0,0 0 0 0 0,-1 0 0 0 0,0 0 0 0 0,0 0 0 0 0,0-1 0 0 0,-1 1 0 0 0,0-1 0 0 0,-1 0 0 0 0,0 1 0 0 0,0-1 1 0 0,0 0-1 0 0,-1 0 0 0 0,0 0 0 0 0,-1 0 0 0 0,-1-6-81 0 0,1 11-16 0 0,-1-1 1 0 0,0 1-1 0 0,1 0 1 0 0,-1 0-1 0 0,0 0 1 0 0,-1 1-1 0 0,1-1 1 0 0,-1 0-1 0 0,1 1 0 0 0,-1-1 1 0 0,0 1-1 0 0,1 0 1 0 0,-1 0-1 0 0,-1 0 1 0 0,1 0-1 0 0,0 1 1 0 0,0-1-1 0 0,0 1 1 0 0,-1 0-1 0 0,1 0 1 0 0,-1 0-1 0 0,1 0 0 0 0,-1 1 1 0 0,1-1-1 0 0,-1 1 1 0 0,0 0-1 0 0,1 0 1 0 0,-1 0-1 0 0,1 1 1 0 0,-1-1-1 0 0,0 1 16 0 0,-36 6-3601 0 0,10 7-5011 0 0,20-6-3428 0 0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4:11.67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24 0 0 0,'0'0'257'0'0,"0"0"670"0"0,0 0 259 0 0,0 0 9 0 0,0 0-123 0 0,0 0-225 0 0,0 0-194 0 0,0 0-174 0 0,0 0-103 0 0,0 0-12 0 0,0 0 59 0 0,0 0 98 0 0,0 0 108 0 0,0 0 79 0 0,0 0 21 0 0,0 0-21 0 0,0 0-45 0 0,0 0-57 0 0,0 0-64 0 0,0 0-41 0 0,0 0-51 0 0,0 0-38 0 0,0 0-22 0 0,0 0-26 0 0,0 0-11 0 0,4 0 2571 0 0,15 0-2568 0 0,106-23 1127 0 0,-85 23-1098 0 0,-24 11 42 0 0,43 5 78 0 0,-22 7-194 0 0,15 4 16 0 0,-21-9-155 0 0,25 52 663 0 0,-7-15-513 0 0,-31-33-239 0 0,28 37 148 0 0,-7 52 314 0 0,-22-64-418 0 0,-3-1-52 0 0,36 181 275 0 0,-26-73-176 0 0,8-54-126 0 0,0 30 48 0 0,-30-125-85 0 0,0 5-11 0 0,1-1-1 0 0,0 0 1 0 0,0 0 0 0 0,1 0 0 0 0,0 0 0 0 0,0 0 0 0 0,1-1-1 0 0,1 0 1 0 0,-1 0 0 0 0,2 1 0 0 0,36 60-1 0 0,-8-8 53 0 0,1 1-39 0 0,33 50 54 0 0,-22-23-13 0 0,5 21 24 0 0,-35-78-88 0 0,34 60 110 0 0,-13-16 19 0 0,-3-18 44 0 0,11 12-82 0 0,-27-45-14 0 0,16 42-6 0 0,-2-24-18 0 0,-6-20-18 0 0,0 12-37 0 0,19-1 4 0 0,-16-26 34 0 0,7 4-12 0 0,7 3-23 0 0,99-11 88 0 0,-62-11-78 0 0,-18-29 126 0 0,-16 14-142 0 0,-1-13 58 0 0,11-5-46 0 0,12-12 42 0 0,9-33-2 0 0,-24 17-10 0 0,44-46 14 0 0,-42 38 0 0 0,-7 2-22 0 0,3 10-30 0 0,-26 24 39 0 0,68-71-26 0 0,-56 64 31 0 0,19-23-46 0 0,-18 24 14 0 0,5 5 32 0 0,6-10-31 0 0,-33 32 18 0 0,-16 19-19 0 0,-1 0-1 0 0,0 0 16 0 0,0 0-4 0 0,0 0-3 0 0,0 0-15 0 0,0 0 10 0 0,0 0 1 0 0,0 0-12 0 0,0 0-3 0 0,0 0 14 0 0,0 0 1 0 0,0 0-13 0 0,0 0-12 0 0,0 0 4 0 0,0 0 5 0 0,0 0 2 0 0,0 0 16 0 0,0 0-9 0 0,0 0 2 0 0,0 0-17 0 0,0 0 4 0 0,0 0 18 0 0,0 0 0 0 0,0 0-35 0 0,0 0-17 0 0,0 0-33 0 0,0 0-49 0 0,0 0-93 0 0,0-9-3437 0 0,0 3-5208 0 0,0 6-3303 0 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4:16.17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50 0 0 0,'0'0'348'0'0,"0"0"20"0"0,0 0 15 0 0,2-4-26 0 0,32-23 856 0 0,-29 25-936 0 0,0-1 1 0 0,0 1-1 0 0,0 0 1 0 0,0 0-1 0 0,1 0 1 0 0,-1 1 0 0 0,0-1-1 0 0,1 1 1 0 0,-1 1-1 0 0,1-1 1 0 0,-1 1 0 0 0,1 0-1 0 0,-1 0 1 0 0,1 0-1 0 0,-1 1 1 0 0,0 0-1 0 0,1 0 1 0 0,-1 1 0 0 0,0-1-1 0 0,1 1 1 0 0,0 1-278 0 0,64 8 4367 0 0,62-7-1261 0 0,-55 37-1508 0 0,-2-1-698 0 0,-40-21-477 0 0,7 4 68 0 0,50 28 529 0 0,13 2-244 0 0,-6-21-270 0 0,-38 29 430 0 0,-52-49-713 0 0,108 111 683 0 0,-88-65-595 0 0,79 60-56 0 0,-62-21-28 0 0,-30-62-175 0 0,69 101 116 0 0,-21-40-38 0 0,2-16 94 0 0,8-3-53 0 0,-3 36 218 0 0,-35-64-334 0 0,2 24 148 0 0,-4-11-124 0 0,34 22 86 0 0,-17-45-34 0 0,-18-12-61 0 0,-18-18-58 0 0,53 50 46 0 0,-48-46-20 0 0,47 29 18 0 0,20 20 6 0 0,0 0-28 0 0,-10-28 26 0 0,26-7-44 0 0,-61-25 17 0 0,66-11 82 0 0,0-18-45 0 0,-35 24-37 0 0,-26-9-2 0 0,3-7 26 0 0,-19 10-49 0 0,34-25 40 0 0,-13-15-45 0 0,-37 39 5 0 0,0-1 0 0 0,-1-1 0 0 0,0 0 0 0 0,-1-1 1 0 0,-1 0-1 0 0,0-1 0 0 0,-1 0 0 0 0,5-8-8 0 0,-3-2 21 0 0,20-32 57 0 0,21-57 230 0 0,-15 22-253 0 0,-4 40-31 0 0,6 4 12 0 0,-15 17-2 0 0,18-20 122 0 0,-44 50-227 0 0,6-8 367 0 0,-6 4-2863 0 0,0-3-5057 0 0,0 3-4796 0 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90 15403 0 0,'0'0'1246'0'0,"0"0"-405"0"0,0 0 6 0 0,0 0 104 0 0,0 0-21 0 0,0 0-166 0 0,0 0-272 0 0,0 0-185 0 0,0 0-123 0 0,0 0-26 0 0,0 0-16 0 0,0 0-52 0 0,-7 18-18 0 0,-43 118 38 0 0,46-129-111 0 0,1 1-1 0 0,1 0 1 0 0,-1 0 0 0 0,1 0 0 0 0,0 0 0 0 0,1 0-1 0 0,0 0 1 0 0,1 0 0 0 0,-1 1 0 0 0,1-1-1 0 0,1 0 1 0 0,0 1 0 0 0,0-1 0 0 0,1 0 0 0 0,-1 0-1 0 0,2 0 1 0 0,-1 0 0 0 0,1 0 0 0 0,1-1 0 0 0,-1 1-1 0 0,1-1 1 0 0,0 0 0 0 0,1 0 0 0 0,0 0-1 0 0,0-1 1 0 0,0 0 0 0 0,1 0 0 0 0,0 0 0 0 0,0 0-1 0 0,1-1 1 0 0,-1 0 0 0 0,1-1 0 0 0,3 2 1 0 0,-3-1 116 0 0,0-1 1 0 0,1 0-1 0 0,0-1 1 0 0,0 0-1 0 0,0 0 1 0 0,0-1-1 0 0,0 0 1 0 0,0 0-1 0 0,1-1 1 0 0,-1 0-1 0 0,1 0 1 0 0,-1-1 0 0 0,0 0-1 0 0,1-1 1 0 0,-1 0-1 0 0,1 0 1 0 0,-1 0-1 0 0,0-1 1 0 0,0-1-1 0 0,0 1 1 0 0,0-2-1 0 0,0 1 1 0 0,0-1-1 0 0,-1 0 1 0 0,0 0-1 0 0,1-1 1 0 0,-2 0-1 0 0,1 0 1 0 0,-1-1-1 0 0,1 1 1 0 0,-2-2-1 0 0,1 1 1 0 0,-1 0-1 0 0,0-1 1 0 0,0 0-1 0 0,0-1 1 0 0,-1 1-1 0 0,2-5-116 0 0,-3 1 31 0 0,-1 1 0 0 0,1-1-1 0 0,-1 1 1 0 0,-1-1 0 0 0,0 0-1 0 0,-1 0 1 0 0,0 1-1 0 0,-1-1 1 0 0,0 0 0 0 0,0 0-1 0 0,-1 1 1 0 0,0-1 0 0 0,-1 1-1 0 0,-1-1 1 0 0,1 1-1 0 0,-2 0 1 0 0,1 1 0 0 0,-1-1-1 0 0,-1 1 1 0 0,0 0 0 0 0,0 0-1 0 0,-1 0 1 0 0,0 1-1 0 0,0 0 1 0 0,-1 1 0 0 0,0-1-1 0 0,0 1 1 0 0,-7-3-31 0 0,9 5-110 0 0,-1 1 1 0 0,0 1-1 0 0,0-1 1 0 0,0 1-1 0 0,0 0 1 0 0,-1 1-1 0 0,1 0 0 0 0,-1 0 1 0 0,1 0-1 0 0,-1 1 1 0 0,0 0-1 0 0,1 1 1 0 0,-1 0-1 0 0,0 0 1 0 0,0 1-1 0 0,0-1 1 0 0,1 2-1 0 0,-6 0 110 0 0,-41 30-8993 0 0,44-19-2967 0 0</inkml:trace>
  <inkml:trace contextRef="#ctx0" brushRef="#br0" timeOffset="519.538">572 405 2128 0 0,'0'0'2366'0'0,"0"0"-612"0"0,0 0 164 0 0,0 0 288 0 0,0 0 57 0 0,0 0-188 0 0,0 0-356 0 0,0 0-284 0 0,0 0-183 0 0,0 0-152 0 0,0 0-159 0 0,0 0-141 0 0,0 0-99 0 0,1-1-67 0 0,171-209 3455 0 0,-125 156-3996 0 0,-32 36-260 0 0,-13 32-432 0 0,-31 113 406 0 0,29-122 204 0 0,0 0 1 0 0,0 0-1 0 0,1-1 1 0 0,0 1-1 0 0,0 0 1 0 0,0 0-1 0 0,1-1 1 0 0,-1 1-1 0 0,1-1 1 0 0,0 1-1 0 0,1-1 1 0 0,-1 0-1 0 0,1 0 1 0 0,0 0-1 0 0,0 0 0 0 0,0 0 1 0 0,0-1-1 0 0,1 1 1 0 0,-1-1-1 0 0,1 0 1 0 0,0 0-1 0 0,0 0 1 0 0,0 0-1 0 0,0-1 1 0 0,1 0-1 0 0,-1 0 1 0 0,0 0-1 0 0,1 0 1 0 0,0-1-1 0 0,-1 0 1 0 0,1 1-1 0 0,0-2 0 0 0,0 1 1 0 0,0-1-1 0 0,0 1 1 0 0,-1-1-1 0 0,1-1 1 0 0,0 1-1 0 0,0-1 1 0 0,1 0-12 0 0,2-1 91 0 0,-1-1 0 0 0,0 0 1 0 0,0 0-1 0 0,0-1 0 0 0,0 1 0 0 0,-1-1 1 0 0,1-1-1 0 0,-1 0 0 0 0,0 1 0 0 0,0-2 1 0 0,-1 1-1 0 0,1-1 0 0 0,-1 0 1 0 0,0 0-1 0 0,-1 0 0 0 0,4-7-91 0 0,1-3-5 0 0,0-1-1 0 0,-1 0 1 0 0,-1 0-1 0 0,-1 0 1 0 0,0-1-1 0 0,-1 0 1 0 0,-1 0 0 0 0,-1 0-1 0 0,0-1 1 0 0,-2 1-1 0 0,0-1 1 0 0,-1 0-1 0 0,-1-1 6 0 0,-12-5-2291 0 0,2 16-3402 0 0,3 5-6660 0 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4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68 817 21461 0 0,'0'0'864'0'0,"0"0"-632"0"0,0 0-72 0 0,0 0 144 0 0,0 0 96 0 0,0 0 48 0 0,0 0-160 0 0,0 0-136 0 0,0 0-96 0 0,0 0-120 0 0,0 0 32 0 0,0 0-72 0 0,0 0-112 0 0,-25 143-248 0 0,25-135-560 0 0,0-4-1953 0 0,0-1-9986 0 0</inkml:trace>
  <inkml:trace contextRef="#ctx0" brushRef="#br0" timeOffset="262.35">1 355 17708 0 0,'0'0'4313'0'0,"0"0"-3433"0"0,0 0-352 0 0,0 0-128 0 0,0 0-72 0 0,0 0-64 0 0,0 0-144 0 0,0 0-136 0 0,0 0-160 0 0,0 0-184 0 0,0 0-288 0 0,0 0-360 0 0,0 0-841 0 0,0 0-3088 0 0,17-173-7721 0 0</inkml:trace>
  <inkml:trace contextRef="#ctx0" brushRef="#br0" timeOffset="573.964">509 4 12371 0 0,'0'0'3366'0'0,"0"0"-1415"0"0,0 0-718 0 0,0 0-160 0 0,0 0-5 0 0,0 0-47 0 0,0 0-147 0 0,0 0-219 0 0,0 0-191 0 0,0 0-113 0 0,0 0-63 0 0,0 0-30 0 0,6-3 408 0 0,-3 615 1608 0 0,-13-284-2202 0 0,9-320 74 0 0,0 11-803 0 0,-7-27-1217 0 0,3-19-1446 0 0,4 17-189 0 0,1 1-3578 0 0,0 1-4245 0 0</inkml:trace>
  <inkml:trace contextRef="#ctx0" brushRef="#br0" timeOffset="840.453">193 671 12819 0 0,'0'0'3516'0'0,"0"0"-1618"0"0,0 0-651 0 0,0 0-60 0 0,0 0-52 0 0,0 0-127 0 0,0 0-241 0 0,0 0-270 0 0,0 0-131 0 0,0 0-30 0 0,0 0 52 0 0,0 0 71 0 0,0 0 14 0 0,23-1-26 0 0,125-2 294 0 0,153-28 445 0 0,-256 24-841 0 0,-9 1-1525 0 0,-11 4-5177 0 0,-25 2-3991 0 0</inkml:trace>
  <inkml:trace contextRef="#ctx0" brushRef="#br0" timeOffset="1103.258">989 717 15747 0 0,'0'0'907'0'0,"0"0"-343"0"0,0 0-60 0 0,0 0 138 0 0,0 0 94 0 0,0 0-4 0 0,0 0-109 0 0,0 0-156 0 0,0 0-122 0 0,0 0-90 0 0,0 0-34 0 0,0 0-33 0 0,0 0-44 0 0,6 34-21 0 0,16 104-35 0 0,-15-63-401 0 0,-7-75 267 0 0,-1 3-909 0 0,-2-2-4742 0 0,1-1-5145 0 0</inkml:trace>
  <inkml:trace contextRef="#ctx0" brushRef="#br0" timeOffset="1360.496">997 374 5097 0 0,'0'0'6650'0'0,"0"0"-5074"0"0,0 0-656 0 0,0 0-272 0 0,0 0-248 0 0,0 0-216 0 0,0 0-288 0 0,0 0-344 0 0,0 0-696 0 0,0 0-2041 0 0,0 0-7409 0 0</inkml:trace>
  <inkml:trace contextRef="#ctx0" brushRef="#br0" timeOffset="2843.261">976 355 4105 0 0,'0'0'2779'0'0,"0"0"-384"0"0,0 0-134 0 0,0 0-47 0 0,0 0-219 0 0,0 0-324 0 0,0 0-358 0 0,0 0-282 0 0,0 0-207 0 0,0 0-175 0 0,0 0-117 0 0,0 0-110 0 0,0 0-90 0 0,-10 1 406 0 0,42-6 792 0 0,-24 3-864 0 0,-16 4 624 0 0,-37 10-898 0 0,44-12-373 0 0,-2 0-588 0 0,-6 0-1945 0 0,6 0-3494 0 0,3 0-5458 0 0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2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47 192 7618 0 0,'0'0'2558'0'0,"0"0"-571"0"0,0 0-587 0 0,0 0-180 0 0,0 0 80 0 0,0 0-33 0 0,0 0-173 0 0,0 0-278 0 0,0 0-313 0 0,0 0-244 0 0,0 0-137 0 0,0 0-34 0 0,0 0 34 0 0,4 8 103 0 0,42 119 1041 0 0,-33-43-953 0 0,-4 1 0 0 0,-3 1 1 0 0,-4-1-1 0 0,-4 3-313 0 0,3-77 57 0 0,-1 1-1 0 0,-1-1 0 0 0,0 1 0 0 0,-1-1 1 0 0,0 1-1 0 0,-1-1 0 0 0,0 0 0 0 0,-1 0 0 0 0,0 0 1 0 0,-1-1-1 0 0,0 1 0 0 0,0-1 0 0 0,-1 0 1 0 0,0 0-1 0 0,-1-1 0 0 0,0 0 0 0 0,-2 1-56 0 0,9-10 31 0 0,-1 1 0 0 0,0 0-1 0 0,0-1 1 0 0,1 1-1 0 0,-1 0 1 0 0,0-1 0 0 0,0 1-1 0 0,0-1 1 0 0,0 1 0 0 0,0-1-1 0 0,0 1 1 0 0,0-1-1 0 0,0 0 1 0 0,0 1 0 0 0,0-1-1 0 0,0 0 1 0 0,0 0-1 0 0,0 0 1 0 0,0 0 0 0 0,0 0-1 0 0,0 0 1 0 0,0 0-1 0 0,0 0 1 0 0,0 0 0 0 0,0-1-1 0 0,0 1 1 0 0,0 0-1 0 0,0-1 1 0 0,0 1 0 0 0,0 0-1 0 0,0-1 1 0 0,0 0-1 0 0,0 1 1 0 0,0-1 0 0 0,1 1-1 0 0,-1-1 1 0 0,0 0-1 0 0,0 0 1 0 0,1 1 0 0 0,-1-1-1 0 0,0 0 1 0 0,1 0-1 0 0,-1 0 1 0 0,1 0 0 0 0,-1 0-1 0 0,1 0 1 0 0,0 1-1 0 0,-1-1 1 0 0,1 0 0 0 0,0-1-31 0 0,-13-57 344 0 0,12 51-306 0 0,1-25-17 0 0,1 1 0 0 0,1-1 1 0 0,2 1-1 0 0,1-1 0 0 0,1 1 0 0 0,2 1 0 0 0,2-1 1 0 0,0 1-1 0 0,2 1 0 0 0,2 0 0 0 0,0 1 1 0 0,3 0-22 0 0,2-9 1 0 0,1 1 1 0 0,3 1-1 0 0,0 0 0 0 0,3 2 1 0 0,1 1-1 0 0,1 2 1 0 0,1 0-1 0 0,2 2 1 0 0,1 1-1 0 0,2 2 1 0 0,31-19-2 0 0,20 10 10 0 0,-82 35-8 0 0,0-1 1 0 0,-1 1 0 0 0,1-1-1 0 0,0 1 1 0 0,0 0 0 0 0,-1 0-1 0 0,1 0 1 0 0,0 0 0 0 0,0 1-1 0 0,-1-1 1 0 0,1 1-1 0 0,0 0 1 0 0,-1-1 0 0 0,1 1-1 0 0,0 0 1 0 0,-1 1 0 0 0,1-1-1 0 0,-1 0 1 0 0,0 1 0 0 0,1-1-1 0 0,-1 1 1 0 0,0 0-1 0 0,0 0 1 0 0,0 0 0 0 0,0 0-1 0 0,-1 0 1 0 0,1 0 0 0 0,0 0-1 0 0,-1 1 1 0 0,1-1 0 0 0,0 2-3 0 0,2 11 31 0 0,0 0 1 0 0,-1-1 0 0 0,-1 1 0 0 0,0 0-1 0 0,-1 1 1 0 0,0-1 0 0 0,-2 0 0 0 0,0 0-1 0 0,0 0 1 0 0,-1 0 0 0 0,-1 0 0 0 0,-1 0-1 0 0,0-1 1 0 0,-1 1 0 0 0,0-1 0 0 0,-4 5-32 0 0,-5 10 84 0 0,-1-1 1 0 0,-2 0-1 0 0,0 0 1 0 0,-2-2-1 0 0,-20 21-84 0 0,-74 48 186 0 0,108-92-224 0 0,0 1 1 0 0,1-1-1 0 0,-1 0 0 0 0,-1-1 1 0 0,1 1-1 0 0,0-1 0 0 0,0 0 1 0 0,-1 0-1 0 0,0-1 0 0 0,1 0 1 0 0,-1 0-1 0 0,0 0 1 0 0,1-1-1 0 0,-1 1 0 0 0,0-1 1 0 0,0-1-1 0 0,1 1 0 0 0,-1-1 1 0 0,0 0-1 0 0,1 0 0 0 0,-1-1 1 0 0,1 1-1 0 0,-1-1 0 0 0,1-1 1 0 0,0 1-1 0 0,0-1 0 0 0,0 0 1 0 0,0 0-1 0 0,0 0 1 0 0,1-1-1 0 0,-4-2 38 0 0,4-44-3072 0 0,16 20-4452 0 0,-3 17-3870 0 0</inkml:trace>
  <inkml:trace contextRef="#ctx0" brushRef="#br0" timeOffset="377.594">970 177 11186 0 0,'0'0'3865'0'0,"0"0"-2059"0"0,0 0-795 0 0,0 0-72 0 0,0 0-3 0 0,0 0-72 0 0,0 0-128 0 0,0 0-157 0 0,0 0-120 0 0,0 0-98 0 0,0 0-85 0 0,0 0-66 0 0,0 0-57 0 0,-26 15-45 0 0,-79 50-29 0 0,103-64-77 0 0,0 0 0 0 0,0 0 1 0 0,0 0-1 0 0,0 0 0 0 0,0 0 1 0 0,1 0-1 0 0,-1 0 0 0 0,0 1 0 0 0,1-1 1 0 0,-1 1-1 0 0,1-1 0 0 0,-1 1 1 0 0,1-1-1 0 0,0 1 0 0 0,0 0 1 0 0,0 0-1 0 0,0 0 0 0 0,0 0 0 0 0,0-1 1 0 0,0 1-1 0 0,1 0 0 0 0,-1 0 1 0 0,1 1-1 0 0,-1-1 0 0 0,1 0 1 0 0,0 0-1 0 0,0 1-2 0 0,0 6 7 0 0,-2-2-4 0 0,1-1 0 0 0,0 1-1 0 0,1 0 1 0 0,-1 0 0 0 0,1-1-1 0 0,0 1 1 0 0,1 0 0 0 0,0 0 0 0 0,0-1-1 0 0,0 1 1 0 0,1 0 0 0 0,0-1-1 0 0,0 1 1 0 0,1-1 0 0 0,0 0 0 0 0,0 0-1 0 0,0 0 1 0 0,1 0 0 0 0,0-1 0 0 0,0 1-1 0 0,0-1 1 0 0,1 0 0 0 0,4 4-3 0 0,1-4 69 0 0,0 1 1 0 0,1-2 0 0 0,0 1-1 0 0,0-1 1 0 0,1-1 0 0 0,-1 0-1 0 0,1-1 1 0 0,-1 0-1 0 0,1 0 1 0 0,0-2 0 0 0,-1 1-1 0 0,1-1 1 0 0,0-1 0 0 0,8-1-70 0 0,-9 0 81 0 0,-1 0-1 0 0,1 0 1 0 0,-1-1 0 0 0,0-1 0 0 0,0 0 0 0 0,0 0 0 0 0,0 0 0 0 0,-1-2 0 0 0,1 1 0 0 0,-1-1 0 0 0,0 0 0 0 0,-1-1 0 0 0,0 0 0 0 0,0 0 0 0 0,0-1-1 0 0,-1 0 1 0 0,0 0 0 0 0,-1-1 0 0 0,0 0 0 0 0,0 0 0 0 0,-1 0 0 0 0,0-1 0 0 0,-1 0 0 0 0,0 0 0 0 0,0 0 0 0 0,-1 0 0 0 0,0-1 0 0 0,-1 1-1 0 0,0-1 1 0 0,-1 0 0 0 0,0 0 0 0 0,-1 1 0 0 0,0-1 0 0 0,-1 0 0 0 0,0 0 0 0 0,0 1 0 0 0,-1-1 0 0 0,-1 1 0 0 0,0-1 0 0 0,0 1 0 0 0,-1 0 0 0 0,0 0-1 0 0,-1 0 1 0 0,-1-1-81 0 0,1 2-44 0 0,-1-1-1 0 0,0 1 1 0 0,-1 1-1 0 0,0-1 1 0 0,0 1-1 0 0,0 1 1 0 0,-1-1-1 0 0,-1 1 1 0 0,1 1-1 0 0,-1-1 1 0 0,0 1-1 0 0,-1 1 1 0 0,1 0-1 0 0,-1 0 1 0 0,0 1-1 0 0,0 0 1 0 0,0 1-1 0 0,-1 0 1 0 0,1 0-1 0 0,-1 2 1 0 0,0-1-1 0 0,0 1 1 0 0,1 0-1 0 0,-1 1 1 0 0,0 1-1 0 0,0 0 0 0 0,0 0 1 0 0,1 1-1 0 0,-6 1 45 0 0,-65 60-2555 0 0,60-36-1449 0 0,4 0-4578 0 0,8-10-3221 0 0</inkml:trace>
  <inkml:trace contextRef="#ctx0" brushRef="#br0" timeOffset="943.548">1717 80 12179 0 0,'0'0'1816'0'0,"0"0"-296"0"0,0 0-81 0 0,0 0 67 0 0,0 0-80 0 0,0 0-217 0 0,0 0-261 0 0,0 0-237 0 0,0 0-164 0 0,0 0-106 0 0,0 0-79 0 0,0 0-46 0 0,0 0-43 0 0,-5-2-13 0 0,3 1-221 0 0,0 1 0 0 0,0-1 1 0 0,0 0-1 0 0,0 1 0 0 0,0 0 0 0 0,0-1 0 0 0,0 1 0 0 0,0 0 0 0 0,0 0 0 0 0,0 0 0 0 0,0 0 0 0 0,0 0 0 0 0,0 0 0 0 0,0 1 0 0 0,1-1 0 0 0,-1 1 0 0 0,0-1 0 0 0,0 1 1 0 0,0 0-1 0 0,0-1 0 0 0,0 1 0 0 0,1 0 0 0 0,-1 1 0 0 0,-1-1-39 0 0,-81 47 867 0 0,-14 5-606 0 0,98-52-267 0 0,0 0 1 0 0,0 0-1 0 0,0 0 0 0 0,0 0 0 0 0,0 1 1 0 0,1-1-1 0 0,-1 0 0 0 0,0 0 0 0 0,1 0 1 0 0,-1 0-1 0 0,1 0 0 0 0,-1 0 1 0 0,1 0-1 0 0,-1 0 0 0 0,1 0 0 0 0,0 0 1 0 0,0 0-1 0 0,-1 0 0 0 0,1-1 0 0 0,0 1 1 0 0,0 0-1 0 0,0 0 0 0 0,0-1 0 0 0,0 1 1 0 0,0 0-1 0 0,0-1 0 0 0,0 1 1 0 0,0-1-1 0 0,0 0 0 0 0,0 1 0 0 0,0-1 1 0 0,0 0-1 0 0,1 0 0 0 0,-1 1 0 0 0,0-1 1 0 0,0 0-1 0 0,0 0 0 0 0,0 0 0 0 0,1-1 1 0 0,-1 1 5 0 0,144 58 112 0 0,-141-57-106 0 0,0 0 0 0 0,0 1 1 0 0,0 0-1 0 0,-1-1 0 0 0,1 1 1 0 0,0 0-1 0 0,-1 1 0 0 0,1-1 1 0 0,-1 1-1 0 0,0-1 1 0 0,0 1-1 0 0,0 0 0 0 0,0 0 1 0 0,-1 1-1 0 0,1-1 0 0 0,-1 0 1 0 0,0 1-1 0 0,0-1 0 0 0,0 1 1 0 0,0 0-1 0 0,-1 0 0 0 0,1 0 1 0 0,-1 0-1 0 0,0 0 0 0 0,0 0 1 0 0,0 0-1 0 0,-1 0 0 0 0,0 0 1 0 0,0 0-1 0 0,0 1 0 0 0,0-1 1 0 0,0 0-1 0 0,-1 0 0 0 0,0 0 1 0 0,0 0-1 0 0,0 0 0 0 0,-1 3-6 0 0,-9 7 37 0 0,1 0 0 0 0,-2-1-1 0 0,0-1 1 0 0,-1 0-1 0 0,0 0 1 0 0,-1-1 0 0 0,0-1-1 0 0,0-1 1 0 0,-6 3-37 0 0,-4 4 15 0 0,0-1 0 0 0,-2-1 0 0 0,0-1 0 0 0,0-1 0 0 0,-1-1 1 0 0,-8 0-16 0 0,35-11-13 0 0,1 0 0 0 0,-1 0 0 0 0,0 0 0 0 0,1 0 0 0 0,-1 0 0 0 0,0-1 0 0 0,1 1 0 0 0,-1 0 1 0 0,0 0-1 0 0,0 0 0 0 0,1-1 0 0 0,-1 1 0 0 0,0 0 0 0 0,0 0 0 0 0,1-1 0 0 0,-1 1 0 0 0,0 0 1 0 0,0-1-1 0 0,0 1 0 0 0,0 0 0 0 0,1-1 0 0 0,-1 1 0 0 0,0 0 0 0 0,0-1 0 0 0,0 1 1 0 0,0 0-1 0 0,0-1 0 0 0,0 1 0 0 0,0 0 0 0 0,0-1 0 0 0,0 1 0 0 0,0-1 0 0 0,0 1 0 0 0,0 0 1 0 0,0-1-1 0 0,0 1 0 0 0,-1 0 0 0 0,1-1 0 0 0,0 1 0 0 0,0 0 0 0 0,0 0 0 0 0,0-1 0 0 0,-1 1 1 0 0,1 0-1 0 0,0-1 0 0 0,0 1 0 0 0,0 0 0 0 0,-1 0 0 0 0,1-1 0 0 0,0 1 0 0 0,-1 0 0 0 0,1 0 1 0 0,0 0-1 0 0,0-1 0 0 0,-1 1 0 0 0,1 0 0 0 0,0 0 0 0 0,-1 0 0 0 0,1 0 0 0 0,0 0 0 0 0,-1 0 1 0 0,1 0-1 0 0,0 0 0 0 0,-1 0 13 0 0,22-26-636 0 0,-20 26 623 0 0,55-49-3351 0 0,-40 36-143 0 0,-4 2-5151 0 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3:35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90 486 2913 0 0,'0'0'1963'0'0,"0"0"-382"0"0,0 0-108 0 0,0 0 82 0 0,0 0 118 0 0,0 0-8 0 0,0 0-110 0 0,0 0-155 0 0,0 0-193 0 0,0 0-211 0 0,0 0-221 0 0,0 0-191 0 0,0 0-134 0 0,-13 3-56 0 0,-43 7-20 0 0,42-8-5 0 0,14-2-22 0 0,14 3 1047 0 0,165 8 1954 0 0,-90-10-2730 0 0,0-4-1 0 0,1-4 1 0 0,28-8-618 0 0,-112 15 14 0 0,31-4 205 0 0,-13 3-2539 0 0,-29 6-751 0 0,-5 1-5822 0 0,7-6-2412 0 0</inkml:trace>
  <inkml:trace contextRef="#ctx0" brushRef="#br0" timeOffset="288.989">0 781 13515 0 0,'0'0'1346'0'0,"0"0"-421"0"0,0 0-127 0 0,0 0 47 0 0,0 0 57 0 0,0 0 30 0 0,0 0-25 0 0,0 0-33 0 0,0 0 33 0 0,0 0-85 0 0,0 0-97 0 0,0 0-78 0 0,0 0-88 0 0,24 7-23 0 0,80 23-60 0 0,-93-28-378 0 0,0 0 0 0 0,0 0 0 0 0,0-1 0 0 0,0 0 1 0 0,0-1-1 0 0,1 0 0 0 0,-1-1 0 0 0,0 0 0 0 0,8-2-98 0 0,7-1 149 0 0,240-43 436 0 0,-234 47-1435 0 0,-30-3-95 0 0,-3 2-6724 0 0,-2 1-4207 0 0</inkml:trace>
  <inkml:trace contextRef="#ctx0" brushRef="#br0" timeOffset="718.549">532 111 7530 0 0,'0'0'2467'0'0,"0"0"-669"0"0,0 0-169 0 0,0 0 128 0 0,0 0 82 0 0,0 0-96 0 0,0 0-282 0 0,0 0-364 0 0,0 0-279 0 0,0 0-205 0 0,0 0-180 0 0,0 0-154 0 0,0 0-98 0 0,-7-2-73 0 0,-24-1 4 0 0,2 38 243 0 0,26-28-276 0 0,-12 28 219 0 0,2 1-1 0 0,1 1 1 0 0,2 0 0 0 0,2 1 0 0 0,-1 12-298 0 0,-30 115 278 0 0,19-107-310 0 0,-2 0 1 0 0,-3-2 0 0 0,-2-1 0 0 0,-3 0-1 0 0,-2-3 1 0 0,-3 0 0 0 0,-32 35 31 0 0,26-35-486 0 0,39-45-3061 0 0,16-13 2028 0 0,17-13 216 0 0,-7 3-84 0 0,24-17-6644 0 0,-30 23-1543 0 0</inkml:trace>
  <inkml:trace contextRef="#ctx0" brushRef="#br0" timeOffset="5817.374">1771 4 408 0 0,'0'0'1560'0'0,"0"0"-553"0"0,0 0-147 0 0,0 0 134 0 0,0 0 190 0 0,0 0 101 0 0,0 0-72 0 0,0 0-167 0 0,0 0-250 0 0,0 0-229 0 0,0 0-113 0 0,-10-3 414 0 0,6 3 3033 0 0,-39 54-3180 0 0,3 2-1 0 0,2 2 0 0 0,3 1 0 0 0,3 1 0 0 0,2 2 0 0 0,-19 60-720 0 0,39-98 63 0 0,2 1 0 0 0,1 1-1 0 0,1 0 1 0 0,1 0-1 0 0,2 0 1 0 0,0 0-1 0 0,2 1 1 0 0,1-1 0 0 0,1 0-1 0 0,1 1 1 0 0,1-1-1 0 0,1 0 1 0 0,2 0 0 0 0,8 23-63 0 0,-10-36 63 0 0,0 0 1 0 0,1-1-1 0 0,1 0 1 0 0,0 0 0 0 0,1-1-1 0 0,0 0 1 0 0,1 0 0 0 0,0 0-1 0 0,1-1 1 0 0,0 0 0 0 0,0-1-1 0 0,1 0 1 0 0,0 0 0 0 0,1-1-1 0 0,0-1 1 0 0,0 0-1 0 0,1 0 1 0 0,-1-1 0 0 0,1 0-1 0 0,1-1 1 0 0,-1-1 0 0 0,1 0-1 0 0,0 0 1 0 0,0-2 0 0 0,1 1-64 0 0,15-1 144 0 0,0-1 0 0 0,-1-2 0 0 0,1 0 1 0 0,0-2-1 0 0,-1-1 0 0 0,0-2 1 0 0,0 0-1 0 0,0-2 0 0 0,-1-1 1 0 0,24-11-145 0 0,-3-4 148 0 0,-2-2 1 0 0,0-1 0 0 0,-1-3 0 0 0,-2-1 0 0 0,29-30-149 0 0,-58 49 17 0 0,0 0 0 0 0,-1-2 0 0 0,-1 1 0 0 0,0-2 0 0 0,-1 0 0 0 0,0 0 0 0 0,-1-1 0 0 0,-1 0 0 0 0,-1-1 0 0 0,0 1 0 0 0,-1-2 0 0 0,-1 1 0 0 0,-1-1 0 0 0,0 0 0 0 0,-1 0 0 0 0,-1 0 0 0 0,-1-1 0 0 0,-1 1 0 0 0,0-1 0 0 0,-1 0 0 0 0,-1 1 0 0 0,-1-1 0 0 0,-1 1-1 0 0,0 0 1 0 0,-1 0 0 0 0,-1 0 0 0 0,-2-3-17 0 0,-3 1-140 0 0,-1 1 0 0 0,-1 1-1 0 0,-1 0 1 0 0,0 1-1 0 0,-1 0 1 0 0,-1 1-1 0 0,0 1 1 0 0,-2 0 0 0 0,1 1-1 0 0,-2 0 1 0 0,0 2-1 0 0,0 0 1 0 0,-1 1-1 0 0,0 1 1 0 0,-1 1 0 0 0,0 1-1 0 0,-1 0 1 0 0,0 2-1 0 0,0 0 1 0 0,0 1-1 0 0,-1 2 1 0 0,1 0-1 0 0,-18 0 141 0 0,-2 1-725 0 0,0 2 0 0 0,0 2 0 0 0,1 1 0 0 0,-1 2 0 0 0,-6 4 725 0 0,-110 41-8841 0 0,116-30-1040 0 0</inkml:trace>
  <inkml:trace contextRef="#ctx0" brushRef="#br0" timeOffset="6254.391">992 681 6305 0 0,'0'0'974'0'0,"0"0"-301"0"0,0 0 120 0 0,0 0 400 0 0,0 0 318 0 0,0 0 105 0 0,0 0-65 0 0,0 0-185 0 0,0 0-64 0 0,0 0-33 0 0,0 0-126 0 0,0 0-121 0 0,0 0-86 0 0,25 2-55 0 0,81 3-71 0 0,465-13 2894 0 0,-287-2-3346 0 0,-12 2-783 0 0,1-12 1 0 0,198-43 424 0 0,-420 55-719 0 0,25-5-665 0 0,-52 6-2866 0 0,1-3-3435 0 0,-17 7-4435 0 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0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1 197 2008 0 0,'0'0'1309'0'0,"0"0"-157"0"0,0 0-92 0 0,0 0-24 0 0,0 0 98 0 0,0 0 129 0 0,0 0 43 0 0,0 0-97 0 0,0 0-234 0 0,0 0-228 0 0,0 0-135 0 0,0-9 847 0 0,42 14 1210 0 0,-16-3-2244 0 0,-1 0 0 0 0,0-2 1 0 0,1-1-1 0 0,-1 0 1 0 0,0-2-1 0 0,0-1 0 0 0,0-1 1 0 0,0-2-1 0 0,9-3-425 0 0,15-11 407 0 0,-1-3 0 0 0,0-1 0 0 0,-2-2 0 0 0,30-25-407 0 0,-52 36 221 0 0,-24 16-202 0 0,0 1 0 0 0,-1-1 0 0 0,1 1 1 0 0,0-1-1 0 0,-1 1 0 0 0,1-1 0 0 0,0 1 1 0 0,-1-1-1 0 0,1 1 0 0 0,0-1 0 0 0,0 1 1 0 0,0-1-1 0 0,0 1 0 0 0,0 0 1 0 0,0-1-1 0 0,-1 1 0 0 0,1-1 0 0 0,0 1 1 0 0,1 0-1 0 0,-1-1 0 0 0,0 1 0 0 0,0-1 1 0 0,0 1-1 0 0,0-1 0 0 0,0 1 0 0 0,1 0 1 0 0,-1-1-1 0 0,0 1 0 0 0,0-1 0 0 0,1 1 1 0 0,-1-1-1 0 0,0 1 0 0 0,1-1 0 0 0,-1 1 1 0 0,0-1-1 0 0,1 0 0 0 0,-1 1 0 0 0,1-1 1 0 0,-1 0-1 0 0,1 1 0 0 0,-1-1 0 0 0,1 0 1 0 0,-1 1-1 0 0,1-1 0 0 0,-1 0 0 0 0,1 0 1 0 0,0 0-1 0 0,-1 1 0 0 0,1-1 0 0 0,-1 0 1 0 0,1 0-1 0 0,-1 0 0 0 0,1 0 0 0 0,0 0 1 0 0,-1 0-1 0 0,1 0 0 0 0,-1 0 0 0 0,1 0 1 0 0,0-1-1 0 0,-1 1 0 0 0,1 0 0 0 0,-1 0 1 0 0,1 0-1 0 0,-1-1 0 0 0,1 1 0 0 0,-1 0 1 0 0,1-1-1 0 0,-1 1 0 0 0,1 0-19 0 0,-2 11-89 0 0,2 54 263 0 0,0 26 67 0 0,-3 0 1 0 0,-4 0-1 0 0,-4 0 1 0 0,-9 31-242 0 0,-123 381 556 0 0,83-276-333 0 0,62-198-293 0 0,-3-29 70 0 0,0 0-22 0 0,12-32-2767 0 0,-7 12-1088 0 0,-1 7-2687 0 0,-4 8-4736 0 0</inkml:trace>
  <inkml:trace contextRef="#ctx0" brushRef="#br0" timeOffset="312.592">47 822 14939 0 0,'0'0'1222'0'0,"0"0"-502"0"0,0 0-219 0 0,0 0 286 0 0,0 0 348 0 0,0 0 204 0 0,0 0-13 0 0,33-8-218 0 0,107-24-240 0 0,269-30 1638 0 0,-256 44-2319 0 0,-36 3-547 0 0,-109 13 780 0 0,-6 1-2456 0 0,1 0-5549 0 0,-3 1-3899 0 0</inkml:trace>
  <inkml:trace contextRef="#ctx0" brushRef="#br0" timeOffset="767.273">1344 764 9522 0 0,'0'0'2447'0'0,"0"0"-540"0"0,0 0-353 0 0,0 0-130 0 0,0 0-141 0 0,0 0-239 0 0,0 0-267 0 0,0 0-228 0 0,0 0-150 0 0,0 0-76 0 0,0 0-49 0 0,0 0-31 0 0,0 0-24 0 0,-31 24-43 0 0,-96 78-46 0 0,70-40 17 0 0,50-49-119 0 0,0-1-15 0 0,1 1 0 0 0,0 1 0 0 0,1-1 1 0 0,0 1-1 0 0,1 0 0 0 0,0 0 0 0 0,2 0 0 0 0,-1 0 0 0 0,2 0 0 0 0,0 2-13 0 0,0-11 17 0 0,1-1 0 0 0,0 1 0 0 0,1-1 0 0 0,-1 0 0 0 0,1 1 0 0 0,0-1 0 0 0,0 0 0 0 0,0 0 0 0 0,0 0 0 0 0,1 1-1 0 0,0-1 1 0 0,0 0 0 0 0,0-1 0 0 0,0 1 0 0 0,0 0 0 0 0,1-1 0 0 0,0 1 0 0 0,0-1 0 0 0,0 0 0 0 0,0 0 0 0 0,0 0 0 0 0,0 0 0 0 0,1-1 0 0 0,0 1 0 0 0,-1-1-1 0 0,1 0 1 0 0,0 0 0 0 0,0 0 0 0 0,0-1 0 0 0,0 1 0 0 0,1-1 0 0 0,-1 0 0 0 0,0 0 0 0 0,4 0-17 0 0,0 1 130 0 0,0-1 1 0 0,0 0 0 0 0,0 0-1 0 0,0 0 1 0 0,0-1-1 0 0,0-1 1 0 0,0 1-1 0 0,1-1 1 0 0,-1-1-1 0 0,-1 1 1 0 0,1-1-1 0 0,0-1 1 0 0,0 0-1 0 0,-1 0 1 0 0,0 0 0 0 0,1-1-1 0 0,4-3-130 0 0,2-2 69 0 0,0 0 0 0 0,0-1 0 0 0,-1-1-1 0 0,0 0 1 0 0,-1-1 0 0 0,0-1 0 0 0,-1 0 0 0 0,0 0 0 0 0,-2-1 0 0 0,1 0-1 0 0,-1-1 1 0 0,-1 0 0 0 0,-1 0 0 0 0,0-1 0 0 0,-1 0 0 0 0,-1 0-1 0 0,0 0 1 0 0,-1-1 0 0 0,-1 0 0 0 0,0 0 0 0 0,-2 1 0 0 0,0-2 0 0 0,-1 1-1 0 0,0 0-68 0 0,-2 12-104 0 0,0 1-1 0 0,-1-1 0 0 0,1 0 1 0 0,-1 1-1 0 0,0 0 0 0 0,-1-1 1 0 0,1 1-1 0 0,-1 1 0 0 0,1-1 1 0 0,-1 0-1 0 0,0 1 0 0 0,-1 0 1 0 0,1 0-1 0 0,0 0 0 0 0,-1 0 1 0 0,0 1-1 0 0,0 0 0 0 0,1 0 1 0 0,-1 0-1 0 0,-1 0 0 0 0,1 1 1 0 0,0 0-1 0 0,0 0 0 0 0,0 0 1 0 0,-1 1-1 0 0,1 0 0 0 0,0 0 1 0 0,0 0-1 0 0,-1 0 0 0 0,1 1 1 0 0,0 0-1 0 0,0 0 0 0 0,0 1 1 0 0,0-1-1 0 0,0 1 0 0 0,0 0 1 0 0,0 1-1 0 0,0-1 0 0 0,1 1 1 0 0,-1 0-1 0 0,-3 3 105 0 0,-28 18-3000 0 0,17-12-1671 0 0,2 1-6726 0 0</inkml:trace>
  <inkml:trace contextRef="#ctx0" brushRef="#br0" timeOffset="1137.745">1698 1303 2865 0 0,'0'0'2904'0'0,"0"0"-221"0"0,0 0-50 0 0,0 0-39 0 0,0 0-148 0 0,0 0-331 0 0,0 0-347 0 0,0 0-273 0 0,0 0-229 0 0,0 0-215 0 0,0 0-208 0 0,0 0-205 0 0,0-6-111 0 0,17-146 1698 0 0,-16 151-2219 0 0,7-31 125 0 0,3 0 1 0 0,0 1-1 0 0,2 0 0 0 0,1 1 0 0 0,2 1 0 0 0,1 0 1 0 0,1 1-1 0 0,1 1 0 0 0,1 0 0 0 0,2 2 0 0 0,16-15-131 0 0,-21 25-5 0 0,-13 11-2 0 0,1-1 0 0 0,0 0-1 0 0,0 1 1 0 0,1 0 0 0 0,-1 0 0 0 0,1 0-1 0 0,0 1 1 0 0,0 0 0 0 0,0 0 0 0 0,0 0-1 0 0,0 1 1 0 0,1 0 0 0 0,-1 0 0 0 0,7-1 7 0 0,-8 30-532 0 0,-11 44-1812 0 0,-3-42-6013 0 0,5-21-4061 0 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1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 8890 0 0,'0'0'1390'0'0,"0"0"-189"0"0,0 0 18 0 0,0 0 63 0 0,0 0 43 0 0,0 0-52 0 0,0 0-175 0 0,0 0-220 0 0,0 0-225 0 0,0 0-167 0 0,0 0-122 0 0,0 0-64 0 0,-5-1-37 0 0,-13-2-41 0 0,16 30 793 0 0,21 154 947 0 0,-11 561-263 0 0,19-591-1623 0 0,-26-148-60 0 0,-1-1 1 0 0,1 1-1 0 0,0-1 0 0 0,0 1 0 0 0,0-1 1 0 0,0 1-1 0 0,0-1 0 0 0,0 1 0 0 0,0-1 1 0 0,1 0-1 0 0,-1 0 0 0 0,1 0 0 0 0,0 0 1 0 0,0 0-1 0 0,0 0 0 0 0,0 0 1 0 0,0-1-1 0 0,0 1 0 0 0,0-1 0 0 0,0 1 1 0 0,2 0-17 0 0,-4-2 45 0 0,0 0 14 0 0,0 0 18 0 0,10-23 364 0 0,6-17-428 0 0,1 1 1 0 0,2 1-1 0 0,2 1 0 0 0,1 1 0 0 0,2 0 0 0 0,1 2 0 0 0,5-2-13 0 0,-20 24-8 0 0,0 1 0 0 0,2 1 0 0 0,-1 0 0 0 0,1 0 0 0 0,1 1 0 0 0,-1 1 0 0 0,1 0 0 0 0,1 1 0 0 0,11-5 8 0 0,-23 11-4 0 0,0 0-1 0 0,0 0 1 0 0,0 0-1 0 0,0 1 1 0 0,0-1-1 0 0,0 0 1 0 0,0 1-1 0 0,0-1 1 0 0,0 1-1 0 0,0 0 0 0 0,0 0 1 0 0,1 0-1 0 0,-1 0 1 0 0,0 0-1 0 0,0 0 1 0 0,0 1-1 0 0,0-1 1 0 0,1 1-1 0 0,-1-1 1 0 0,0 1-1 0 0,0 0 1 0 0,0 0-1 0 0,0-1 1 0 0,0 2-1 0 0,-1-1 0 0 0,1 0 1 0 0,0 0-1 0 0,0 1 1 0 0,-1-1-1 0 0,1 1 1 0 0,-1-1-1 0 0,1 1 1 0 0,-1-1-1 0 0,0 1 1 0 0,1 0-1 0 0,-1 0 1 0 0,0 0-1 0 0,0 0 0 0 0,0 0 1 0 0,0 1 4 0 0,5 22 30 0 0,-1-1-1 0 0,-2 1 1 0 0,0-1 0 0 0,-2 1-1 0 0,0 0 1 0 0,-2 0 0 0 0,-1 0-1 0 0,-1 5-29 0 0,-52 173 218 0 0,48-153-549 0 0,24-55-1415 0 0,6-21-1033 0 0,-7 8-3706 0 0,-8 10-4715 0 0</inkml:trace>
  <inkml:trace contextRef="#ctx0" brushRef="#br0" timeOffset="604.087">984 886 2353 0 0,'0'0'4304'0'0,"0"0"-2470"0"0,0 0-728 0 0,0 0 146 0 0,0 0 235 0 0,0 0 84 0 0,0 0-87 0 0,0 0-189 0 0,0 0-171 0 0,0 0-113 0 0,0 0-96 0 0,0 0-117 0 0,0 0-133 0 0,-11-11 1165 0 0,-59 10-378 0 0,60 4-1405 0 0,1 0-1 0 0,0 0 1 0 0,-1 1-1 0 0,1 0 1 0 0,0 1-1 0 0,1 0 1 0 0,-1 0-1 0 0,1 1 0 0 0,0 0 1 0 0,0 0-1 0 0,1 1 1 0 0,0 0-1 0 0,-2 3-46 0 0,-5 3 12 0 0,1 1-1 0 0,0 0 1 0 0,1 1-1 0 0,1 0 1 0 0,0 1-1 0 0,1 0 1 0 0,1 1-1 0 0,-7 17-11 0 0,9-17-11 0 0,1 1 0 0 0,1 0-1 0 0,1 0 1 0 0,0 0-1 0 0,1 1 1 0 0,1-1-1 0 0,0 14 12 0 0,3-30 7 0 0,1 1 0 0 0,-1-1 0 0 0,0 1 0 0 0,1-1 0 0 0,-1 1-1 0 0,1-1 1 0 0,0 0 0 0 0,0 0 0 0 0,0 0 0 0 0,0 0-1 0 0,0 0 1 0 0,0 0 0 0 0,0 0 0 0 0,1-1 0 0 0,-1 1 0 0 0,1-1-1 0 0,-1 0 1 0 0,1 0 0 0 0,-1 0 0 0 0,1 0 0 0 0,0 0 0 0 0,0 0-1 0 0,-1-1 1 0 0,1 1 0 0 0,0-1 0 0 0,0 0 0 0 0,0 0 0 0 0,-1 0-1 0 0,1 0 1 0 0,0 0 0 0 0,0-1 0 0 0,0 1 0 0 0,-1-1 0 0 0,1 0-1 0 0,0 0 1 0 0,-1 0 0 0 0,1 0 0 0 0,0 0 0 0 0,-1-1 0 0 0,0 1-1 0 0,1-1-6 0 0,34-20 53 0 0,-2-2 1 0 0,0-1-1 0 0,-2-1 0 0 0,-1-2 0 0 0,-1-1 0 0 0,-2-2 0 0 0,-1-1 0 0 0,-1-1 0 0 0,9-16-53 0 0,10-29 88 0 0,-45 155-427 0 0,-1-65 325 0 0,2 0 0 0 0,0 0 0 0 0,1 0 0 0 0,0-1 0 0 0,0 1 0 0 0,1-1 0 0 0,1 0 0 0 0,0 0-1 0 0,0 0 1 0 0,1-1 0 0 0,0 0 0 0 0,1 0 0 0 0,1 0 0 0 0,-1-1 0 0 0,1 0 0 0 0,1 0 0 0 0,-1-1 0 0 0,10 6 14 0 0,-3-1-194 0 0,32 20-530 0 0,-8-25-2913 0 0,-29-8-109 0 0,-3 0-2112 0 0,-1 0-5334 0 0</inkml:trace>
  <inkml:trace contextRef="#ctx0" brushRef="#br0" timeOffset="1299.139">1458 805 6145 0 0,'0'0'1639'0'0,"0"0"-86"0"0,0 0 50 0 0,0 0 85 0 0,0 0-14 0 0,0 0-195 0 0,0 0-251 0 0,0 0-181 0 0,0 0-158 0 0,0 0-111 0 0,0 0-87 0 0,0 0-146 0 0,1-3-94 0 0,1-7-67 0 0,-1 8-61 0 0,-1 21 614 0 0,29 196 113 0 0,-24-188-1044 0 0,-3-16-1 0 0,0 0 0 0 0,0 0 0 0 0,1 0 0 0 0,0-1 1 0 0,1 1-1 0 0,0-1 0 0 0,1 1 0 0 0,0-1 0 0 0,1-1 1 0 0,0 1-1 0 0,0-1 0 0 0,1 0 0 0 0,2 1-5 0 0,-6-7 60 0 0,0 0-1 0 0,0-1 1 0 0,0 1-1 0 0,0-1 1 0 0,1 0-1 0 0,-1 0 1 0 0,1 0 0 0 0,-1-1-1 0 0,1 1 1 0 0,0-1-1 0 0,0 0 1 0 0,0 0-1 0 0,0 0 1 0 0,0-1-1 0 0,0 1 1 0 0,0-1-1 0 0,0 0-59 0 0,18-27 1165 0 0,-4-16-943 0 0,-2-1 1 0 0,-2-1 0 0 0,-2-1-1 0 0,-2 1 1 0 0,1-22-223 0 0,-7 44 36 0 0,15-60-283 0 0,8 78-7683 0 0,-20 5 1136 0 0,-4 0-4154 0 0</inkml:trace>
  <inkml:trace contextRef="#ctx0" brushRef="#br0" timeOffset="1807.259">2027 1005 880 0 0,'0'0'1923'0'0,"0"0"-416"0"0,0 0 19 0 0,0 0 216 0 0,0 0 134 0 0,0 0-26 0 0,0 0-170 0 0,0 0-172 0 0,0 0-165 0 0,0 0-112 0 0,0 0-102 0 0,0 0-105 0 0,0 0-111 0 0,26-2-130 0 0,83-7-112 0 0,-63-8 155 0 0,-40 11-601 0 0,2-1-101 0 0,-1 0 1 0 0,0 0-1 0 0,0-1 0 0 0,0 1 1 0 0,-1-2-1 0 0,0 1 0 0 0,0-1 1 0 0,-1 1-1 0 0,0-2 0 0 0,-1 1 1 0 0,0 0-1 0 0,-1-1 0 0 0,0 0 1 0 0,0 0-1 0 0,-1 0 0 0 0,0 0 1 0 0,0 0-1 0 0,-2 0 0 0 0,1 0 1 0 0,-1-1-1 0 0,-1 0-124 0 0,1 9 5 0 0,-1-1-1 0 0,1 1 1 0 0,-1 0-1 0 0,0 0 1 0 0,0 0-1 0 0,0 0 1 0 0,0-1-1 0 0,0 1 1 0 0,0 1 0 0 0,-1-1-1 0 0,1 0 1 0 0,-1 0-1 0 0,1 0 1 0 0,-1 1-1 0 0,0-1 1 0 0,0 1-1 0 0,0-1 1 0 0,0 1 0 0 0,0 0-1 0 0,0 0 1 0 0,0 0-1 0 0,0 0 1 0 0,0 0-1 0 0,0 0 1 0 0,-1 0-1 0 0,1 1 1 0 0,0-1 0 0 0,0 1-1 0 0,-1 0 1 0 0,1 0-1 0 0,0 0 1 0 0,-1 0-1 0 0,1 0 1 0 0,-1 0-5 0 0,-79 16-356 0 0,68-10 346 0 0,0 1 1 0 0,0 0 0 0 0,1 1 0 0 0,0 1-1 0 0,1 0 1 0 0,-1 0 0 0 0,2 1-1 0 0,-1 1 1 0 0,2 0 0 0 0,-1 0 0 0 0,1 1-1 0 0,1 1 1 0 0,0 0 0 0 0,1 0-1 0 0,1 0 1 0 0,0 1 0 0 0,0 0 0 0 0,2 0-1 0 0,-1 1 1 0 0,2 0 0 0 0,0 0-1 0 0,1 0 1 0 0,0 0 0 0 0,2 0 0 0 0,-1 1-1 0 0,2-1 1 0 0,0 8 9 0 0,2-16 25 0 0,0 0 0 0 0,1-1 0 0 0,-1 1 1 0 0,1-1-1 0 0,0 1 0 0 0,1-1 0 0 0,0 0 0 0 0,0 0 1 0 0,0 0-1 0 0,1-1 0 0 0,-1 1 0 0 0,1-1 0 0 0,0-1 0 0 0,1 1 1 0 0,0 0-1 0 0,-1-1 0 0 0,1 0 0 0 0,0-1 0 0 0,1 1 0 0 0,5 1-25 0 0,139 46 1012 0 0,60-32-488 0 0,-197-23-1392 0 0,-10-3-6214 0 0,-3 3-5010 0 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9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11 0 0 0,'0'0'453'0'0,"0"0"394"0"0,0 0 192 0 0,0 0 104 0 0,0 0 47 0 0,0 0-27 0 0,0 0-3 0 0,0 0 20 0 0,0 0 67 0 0,0 0 53 0 0,0-3-29 0 0,-5-5 3739 0 0,-2 35 67 0 0,5-16-6326 0 0,-6 32 1627 0 0,2 0-1 0 0,2 0 0 0 0,2 1 1 0 0,2-1-1 0 0,3 26-377 0 0,-2-60 52 0 0,1 1 0 0 0,-1-1 0 0 0,2 0 0 0 0,-1 0 0 0 0,1 0 0 0 0,0 0 0 0 0,1-1 0 0 0,0 1 0 0 0,1-1 0 0 0,0 0 0 0 0,0 0 0 0 0,5 6-52 0 0,-6-12 59 0 0,-1 0-1 0 0,1-1 1 0 0,-1 1-1 0 0,1-1 1 0 0,0 1-1 0 0,0-1 1 0 0,0 0-1 0 0,-1-1 1 0 0,1 1-1 0 0,0-1 1 0 0,0 1-1 0 0,0-1 1 0 0,0-1-1 0 0,0 1 1 0 0,0 0-1 0 0,0-1 1 0 0,0 0 0 0 0,0 0-1 0 0,0 0 1 0 0,0 0-1 0 0,-1-1 1 0 0,1 1-1 0 0,-1-1 1 0 0,1 0-1 0 0,-1 0 1 0 0,1 0-1 0 0,-1-1 1 0 0,0 1-1 0 0,0-1 1 0 0,0 0-1 0 0,-1 0 1 0 0,1 0-1 0 0,0 0 1 0 0,1-3-59 0 0,13-8 27 0 0,151-169 133 0 0,-137 148-203 0 0,-27 81-393 0 0,-3-26 448 0 0,1 1 0 0 0,2 0 0 0 0,0 0-1 0 0,0-1 1 0 0,2 0 0 0 0,1 0 0 0 0,0 0 0 0 0,10 16-12 0 0,-12-30 15 0 0,0 1 0 0 0,1-1 0 0 0,-1 0 0 0 0,2-1 0 0 0,-1 1 0 0 0,0-1 0 0 0,1 0-1 0 0,0-1 1 0 0,0 0 0 0 0,0 0 0 0 0,1 0 0 0 0,-1-1 0 0 0,1 0 0 0 0,0-1 0 0 0,0 1 0 0 0,0-2 0 0 0,0 1 0 0 0,0-1 0 0 0,0 0 0 0 0,1-1 0 0 0,-1 0 0 0 0,3 0-15 0 0,-3-2 73 0 0,0 0-1 0 0,0-1 1 0 0,0 0-1 0 0,0 0 1 0 0,-1-1-1 0 0,0 0 1 0 0,1-1-1 0 0,-2 1 1 0 0,1-1 0 0 0,0 0-1 0 0,-1-1 1 0 0,0 0-1 0 0,0 0 1 0 0,-1 0-1 0 0,6-7-72 0 0,8-15 166 0 0,-1 0 0 0 0,-2-1 0 0 0,-1-1 0 0 0,0 0 0 0 0,-3-1 0 0 0,0-1 0 0 0,1-11-166 0 0,-1-37 41 0 0,-12 80-153 0 0,0 0-94 0 0,-8 12-2010 0 0,3-1 577 0 0,-2 4-4891 0 0,2-3-5425 0 0</inkml:trace>
  <inkml:trace contextRef="#ctx0" brushRef="#br0" timeOffset="522.607">1031 292 736 0 0,'0'0'3756'0'0,"0"0"-2236"0"0,0 0-384 0 0,0 0 354 0 0,0 0 180 0 0,0 0-38 0 0,0 0-197 0 0,0 0-216 0 0,0 0-196 0 0,0 0-147 0 0,0 0-60 0 0,0 0-45 0 0,35-1-62 0 0,106-5-45 0 0,-88-3 248 0 0,-47 3-678 0 0,2 1-79 0 0,-1-1 0 0 0,0 1 0 0 0,0-1 0 0 0,0 0 0 0 0,-1-1 1 0 0,0 1-1 0 0,0-1 0 0 0,-1 0 0 0 0,0-1 0 0 0,0 1 0 0 0,0-1 0 0 0,-1 0 0 0 0,-1-1 0 0 0,1 1 0 0 0,-1 0 0 0 0,-1-1 0 0 0,0 0 0 0 0,0 0 0 0 0,0 1 1 0 0,-1-1-1 0 0,0 0 0 0 0,-1 0 0 0 0,0 0 0 0 0,-1 0 0 0 0,0-5-155 0 0,-1 11 9 0 0,0 0 1 0 0,-1-1 0 0 0,1 1-1 0 0,-1 0 1 0 0,0 0-1 0 0,0 0 1 0 0,0 1-1 0 0,0-1 1 0 0,0 1 0 0 0,0 0-1 0 0,-1-1 1 0 0,1 2-1 0 0,-1-1 1 0 0,0 0-1 0 0,0 1 1 0 0,1-1-1 0 0,-1 1 1 0 0,0 0 0 0 0,0 0-1 0 0,0 1 1 0 0,0-1-1 0 0,0 1 1 0 0,0 0-1 0 0,0 0 1 0 0,0 0 0 0 0,0 1-1 0 0,0-1 1 0 0,0 1-1 0 0,-1 0-9 0 0,-1-1-12 0 0,-6 3 3 0 0,0 1 1 0 0,1 0-1 0 0,-1 0 0 0 0,1 1 0 0 0,0 1 0 0 0,0 0 0 0 0,1 0 1 0 0,0 1-1 0 0,0 0 0 0 0,0 1 0 0 0,1 0 0 0 0,0 1 0 0 0,0-1 0 0 0,1 2 1 0 0,1-1-1 0 0,-1 1 0 0 0,2 1 0 0 0,-1-1 0 0 0,-3 9 9 0 0,5-13 10 0 0,0-1 0 0 0,1 1-1 0 0,0 0 1 0 0,0 0 0 0 0,0 0-1 0 0,1 1 1 0 0,-1-1 0 0 0,2 1 0 0 0,-1 0-1 0 0,1 0 1 0 0,0 0 0 0 0,0 0-1 0 0,1 0 1 0 0,0 0 0 0 0,0 0-1 0 0,1 1 1 0 0,0-1 0 0 0,0 0 0 0 0,0 0-1 0 0,1 1 1 0 0,0-1 0 0 0,1 0-1 0 0,0 0 1 0 0,0 0 0 0 0,0 0-1 0 0,1 0 1 0 0,0-1 0 0 0,0 1 0 0 0,1-1-1 0 0,0 0 1 0 0,0 0 0 0 0,0 0-1 0 0,3 2-9 0 0,9 3 86 0 0,0-1 0 0 0,0-1 0 0 0,1 0 0 0 0,0-1 0 0 0,0-1-1 0 0,1-1 1 0 0,0-1 0 0 0,0 0 0 0 0,0-1 0 0 0,0-1 0 0 0,1-1 0 0 0,0 0-1 0 0,-1-1 1 0 0,1-2 0 0 0,0 0 0 0 0,17-3-86 0 0,63-28-428 0 0,-66 8-7609 0 0,-28 19-3844 0 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5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85 201 0 0 0,'0'0'956'0'0,"0"0"279"0"0,0 0 227 0 0,0 0 57 0 0,0 0-154 0 0,0 0-267 0 0,0 0-266 0 0,0 0-170 0 0,0 0-36 0 0,0 0 13 0 0,24 5 3703 0 0,49 41-430 0 0,-56-35-3560 0 0,0 0 0 0 0,1-1 1 0 0,0-2-1 0 0,1 1 0 0 0,0-2 0 0 0,0-1 0 0 0,0 0 1 0 0,1-1-1 0 0,0-1 0 0 0,11 0-352 0 0,-17-1 121 0 0,-1-1-1 0 0,1 0 1 0 0,1-1-1 0 0,-1-1 1 0 0,0 0-1 0 0,0-1 1 0 0,0 0-1 0 0,0-1 1 0 0,0-1-1 0 0,-1 0 1 0 0,1-1-1 0 0,-1 0 1 0 0,1-1-1 0 0,-1-1 1 0 0,-1 0-1 0 0,1-1 1 0 0,-1 0-1 0 0,0-1 1 0 0,6-5-121 0 0,43-73 937 0 0,-60 81-915 0 0,0 0 0 0 0,0-1-1 0 0,0 1 1 0 0,0-1-1 0 0,-1 1 1 0 0,0-1-1 0 0,-1 1 1 0 0,1-1-1 0 0,-1 1 1 0 0,0-1 0 0 0,0 1-1 0 0,-1 0 1 0 0,1-1-1 0 0,-1 1 1 0 0,0 0-1 0 0,-1 0 1 0 0,1 0 0 0 0,-2-1-22 0 0,-2-1-23 0 0,1 0 0 0 0,-1 1 0 0 0,0 0 0 0 0,0 0 0 0 0,0 0 0 0 0,-1 1 0 0 0,0 0 0 0 0,0 0 0 0 0,0 1 0 0 0,-1 0 0 0 0,1 0 0 0 0,-1 1 0 0 0,0 0 1 0 0,0 0-1 0 0,0 1 0 0 0,-1 0 0 0 0,1 1 0 0 0,-1-1 0 0 0,1 1 0 0 0,-1 1 0 0 0,-5 0 23 0 0,3 0-17 0 0,1 0-1 0 0,0 0 1 0 0,0 1 0 0 0,0 0-1 0 0,0 1 1 0 0,0 0 0 0 0,1 1-1 0 0,-1 0 1 0 0,0 0 0 0 0,1 1-1 0 0,0 0 1 0 0,0 1 0 0 0,0 0-1 0 0,-6 5 18 0 0,-37 47 35 0 0,17 6 137 0 0,29-46-153 0 0,-1 0 1 0 0,2 1-1 0 0,1 0 0 0 0,0 1 0 0 0,1-1 1 0 0,1 1-1 0 0,1 0-19 0 0,-3 317 475 0 0,3-317-435 0 0,-1 1 0 0 0,-1 0 1 0 0,-1 0-1 0 0,-1-1 0 0 0,-1 0 1 0 0,0 0-1 0 0,-1 0 1 0 0,-1-1-1 0 0,-1 0 0 0 0,-1-1 1 0 0,0 1-1 0 0,-1-2 1 0 0,-1 0-1 0 0,-3 4-40 0 0,-88 51 249 0 0,40-58-619 0 0,60-36-3256 0 0,4 8-2561 0 0,1 10-5129 0 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6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5 224 6257 0 0,'0'0'3729'0'0,"0"0"-1646"0"0,0 0-578 0 0,0 0-4 0 0,0 0 125 0 0,0 0-28 0 0,0 0-186 0 0,0 0-263 0 0,0 0-275 0 0,0 0-233 0 0,0 0-166 0 0,0 0-81 0 0,0 0-56 0 0,-3-3-39 0 0,2-15 360 0 0,32 16 72 0 0,-23 2-722 0 0,345 7 1069 0 0,-293-9-1191 0 0,-21 1 2258 0 0,-39 1-2096 0 0,0 0 11 0 0,-17-17 407 0 0,-62-82-197 0 0,29 41-241 0 0,46 39-2428 0 0,18 12-4211 0 0,-9 6 2984 0 0,1-3-8123 0 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7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1192 0 0,'0'0'1965'0'0,"0"0"-181"0"0,0 0-68 0 0,0 0-43 0 0,0 0-64 0 0,0 0-131 0 0,0 0-176 0 0,0 0-134 0 0,0 0-116 0 0,0 0-102 0 0,0 0-109 0 0,0 0-107 0 0,0 0-115 0 0,19 0 2046 0 0,69 2 575 0 0,111-8-1252 0 0,-75-13-1517 0 0,-108 15-446 0 0,-15 4-49 0 0,-1 0-24 0 0,0 0-29 0 0,0 0-24 0 0,0 0-49 0 0,0 0-72 0 0,0 0-79 0 0,0 0-103 0 0,-9 5-6418 0 0,5-3 659 0 0,-1 2-4909 0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7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5697 0 0,'0'0'2293'0'0,"0"0"-641"0"0,0 0-194 0 0,0 0 97 0 0,0 0 42 0 0,0 0-162 0 0,0 0-294 0 0,0 0-319 0 0,0 0-244 0 0,0 0-153 0 0,0 0-86 0 0,0 0-34 0 0,21 4 2108 0 0,133 4 1129 0 0,-2-8-3107 0 0,-124-2 86 0 0,-10 0-2776 0 0,-5 2-4754 0 0,-10 0-4358 0 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30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48 143 0 0 0,'0'0'776'0'0,"0"0"76"0"0,0 0 81 0 0,0 0 89 0 0,0 0 83 0 0,0 0 42 0 0,0 0 40 0 0,0 0 118 0 0,0 0 55 0 0,0 0 21 0 0,0 0-45 0 0,0-4-110 0 0,-1-11-92 0 0,0 11-83 0 0,1 4-78 0 0,0 4 3698 0 0,-3 16-4465 0 0,8 467 2241 0 0,-4-469-2404 0 0,-13 139 379 0 0,-25-22-83 0 0,38-136-389 0 0,-1 1 0 0 0,1 0 0 0 0,-1-1 0 0 0,0 1 0 0 0,1 0 0 0 0,-1 0 0 0 0,1 0 0 0 0,-1-1 0 0 0,1 1 0 0 0,-1 0 0 0 0,0 0 0 0 0,1 0 0 0 0,-1 0 0 0 0,1 0 0 0 0,-1 0 0 0 0,1 0 0 0 0,-1 0 0 0 0,1 0 0 0 0,-1 0 0 0 0,1 0 0 0 0,-1 0 0 0 0,0 0 0 0 0,1 0 0 0 0,-1 1-1 0 0,1-1 1 0 0,-1 0 0 0 0,1 0 0 0 0,-1 0 0 0 0,0 1 0 0 0,1-1 0 0 0,-1 0 0 0 0,1 1 0 0 0,-1-1 0 0 0,0 0 0 0 0,1 1 0 0 0,-1-1 0 0 0,0 0 0 0 0,0 1 0 0 0,1-1 0 0 0,-1 0 0 0 0,0 1 0 0 0,0-1 0 0 0,0 1 0 0 0,1-1 0 0 0,-1 1 0 0 0,0-1 0 0 0,0 0 0 0 0,0 1 0 0 0,0-1 0 0 0,0 1 0 0 0,0-1 0 0 0,0 1 0 0 0,0-1 0 0 0,0 1 0 0 0,0-1 0 0 0,0 1 0 0 0,0-1 0 0 0,0 1 0 0 0,0-1 0 0 0,-1 0 0 0 0,1 1 0 0 0,0-1 0 0 0,0 1 0 0 0,0-1 0 0 0,-1 0 0 0 0,1 1 0 0 0,0-1 0 0 0,0 1 0 0 0,-1-1 50 0 0,6-10-6450 0 0,-2 8-4532 0 0</inkml:trace>
  <inkml:trace contextRef="#ctx0" brushRef="#br0" timeOffset="1004.334">279 559 8866 0 0,'0'0'1028'0'0,"0"0"-505"0"0,0 0-131 0 0,0 0 152 0 0,0 0 218 0 0,0 0 163 0 0,0 0 9 0 0,0 0-73 0 0,0 0-90 0 0,0 0-88 0 0,0 0-98 0 0,0 0-66 0 0,0 0-60 0 0,14 1-39 0 0,40 5-1 0 0,36 26 2207 0 0,-79-29-2457 0 0,0 1 0 0 0,0-2 0 0 0,1 1 0 0 0,-1-2 1 0 0,1 1-1 0 0,-1-2 0 0 0,1 1 0 0 0,-1-2 0 0 0,1 1 0 0 0,0-2 1 0 0,-1 0-1 0 0,0 0 0 0 0,1-1 0 0 0,-1 0 0 0 0,9-4-169 0 0,97-59 679 0 0,-110 60-644 0 0,-1-1 1 0 0,0 1-1 0 0,0-1 0 0 0,-1 0 0 0 0,0-1 1 0 0,0 1-1 0 0,-1-1 0 0 0,0 0 0 0 0,0 0 1 0 0,-1 0-1 0 0,0-1 0 0 0,0 1 0 0 0,-1-1 1 0 0,0 0-1 0 0,-1 1 0 0 0,0-1 0 0 0,0 0 0 0 0,-1 0 1 0 0,0-3-36 0 0,-2 9-18 0 0,0 1 0 0 0,0-1 0 0 0,0 0 0 0 0,0 0 0 0 0,-1 1 0 0 0,1 0 0 0 0,-1-1-1 0 0,1 1 1 0 0,-1 0 0 0 0,0 0 0 0 0,0 0 0 0 0,0 1 0 0 0,0-1 0 0 0,0 1 0 0 0,-1-1 0 0 0,1 1 0 0 0,0 0 0 0 0,-1 1 0 0 0,1-1 0 0 0,0 0 0 0 0,-1 1 0 0 0,1 0 0 0 0,-1 0 0 0 0,1 0 0 0 0,-1 0 0 0 0,1 0 0 0 0,-1 1 18 0 0,-93 7-245 0 0,42 10 354 0 0,33 2 90 0 0,-29 49 351 0 0,-6 86 441 0 0,52 57-68 0 0,6-159-775 0 0,-11 121 426 0 0,8-167-585 0 0,0 1 0 0 0,-1-1 1 0 0,0 0-1 0 0,0 0 0 0 0,0-1 1 0 0,-1 1-1 0 0,0 0 0 0 0,0-1 1 0 0,-1 0-1 0 0,0 0 0 0 0,0 0 1 0 0,0-1-1 0 0,0 0 0 0 0,-1 0 1 0 0,0 0-1 0 0,0-1 0 0 0,-1 0 1 0 0,1 0-1 0 0,-1 0 0 0 0,0-1 1 0 0,0 0-1 0 0,0 0 0 0 0,0-1 1 0 0,0 0-1 0 0,-1 0 0 0 0,1 0 1 0 0,-1-1-1 0 0,1 0 0 0 0,-1-1 1 0 0,1 0-1 0 0,-3 0 11 0 0,9 0-98 0 0,0-1 0 0 0,0 1 0 0 0,0 0 1 0 0,0 0-1 0 0,0-1 0 0 0,0 1 0 0 0,0 0 0 0 0,0-1 0 0 0,1 1 1 0 0,-1-1-1 0 0,0 1 0 0 0,0-1 0 0 0,0 1 0 0 0,1-1 0 0 0,-1 0 1 0 0,0 1-1 0 0,1-1 0 0 0,-1 0 0 0 0,1 0 0 0 0,-1 1 1 0 0,1-1-1 0 0,-1 0 0 0 0,1 0 0 0 0,-1 0 0 0 0,1 0 0 0 0,0 0 1 0 0,-1 1-1 0 0,1-1 0 0 0,0 0 0 0 0,0 0 0 0 0,0 0 0 0 0,0 0 1 0 0,0 0-1 0 0,0 0 0 0 0,0 0 0 0 0,0 0 98 0 0,6-24-9002 0 0,0 17-2419 0 0</inkml:trace>
  <inkml:trace contextRef="#ctx0" brushRef="#br0" timeOffset="1727.87">306 243 6889 0 0,'0'0'2284'0'0,"0"0"-428"0"0,0 0-176 0 0,0 0 10 0 0,0 0-70 0 0,0 0-183 0 0,0 0-253 0 0,0 0-258 0 0,0 0-221 0 0,0 0-142 0 0,0 0-102 0 0,0 0-46 0 0,0 0-39 0 0,1-2-35 0 0,43-16 1599 0 0,311 7 135 0 0,-266-7-1933 0 0,-153-52 1801 0 0,6 5-2447 0 0,57 64 116 0 0,1 1-261 0 0,0 0-407 0 0,9 0-11144 0 0,0 0 110 0 0</inkml:trace>
  <inkml:trace contextRef="#ctx0" brushRef="#br0" timeOffset="2737.241">1037 20 1760 0 0,'0'0'1709'0'0,"0"0"-338"0"0,0 0 80 0 0,0 0 273 0 0,0 0 232 0 0,0 0 13 0 0,0 0-199 0 0,0 0-266 0 0,0 0-250 0 0,0 0-165 0 0,0 0-131 0 0,0 0-102 0 0,-2-4-67 0 0,-3-8-66 0 0,4 8-61 0 0,2 67 3559 0 0,3 32-3246 0 0,0 2-666 0 0,-21 330 342 0 0,7-274-562 0 0,1-116-54 0 0,3-8 26 0 0,6-28-56 0 0,-4 11-1058 0 0,2-12 1964 0 0,-1-1-3308 0 0,1-2-7588 0 0,2 3-1205 0 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36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0 0 0,'0'0'223'0'0,"0"0"778"0"0,0 0 130 0 0,0 0-47 0 0,0 0-55 0 0,0 0-79 0 0,0 0-75 0 0,0 0-30 0 0,0 0-3 0 0,0 0 19 0 0,0 0 23 0 0,0 0-31 0 0,0 0-95 0 0,0 0-150 0 0,-20 0 1131 0 0,-146 0 3273 0 0,85 4-1336 0 0,64 27-3222 0 0,10-15-383 0 0,0 1-1 0 0,2-1 1 0 0,0 1-1 0 0,1 0 1 0 0,1 1 0 0 0,0-1-1 0 0,1 1 1 0 0,1-1-1 0 0,1 1 1 0 0,1 0 0 0 0,0-1-1 0 0,2 7-70 0 0,-2-7 40 0 0,37 403 740 0 0,-45-296-392 0 0,-5 9-117 0 0,-25-59 251 0 0,35-63-577 0 0,2-11 67 0 0,1 0 1 0 0,-1-1-1 0 0,0 1 1 0 0,0 0-1 0 0,1 0 1 0 0,-1 0-1 0 0,0-1 1 0 0,0 1-1 0 0,1 0 0 0 0,-1 0 1 0 0,0 0-1 0 0,1 0 1 0 0,-1 0-1 0 0,0 0 1 0 0,1 0-1 0 0,-1 0 0 0 0,0 0 1 0 0,1 0-1 0 0,-1 0 1 0 0,0 0-1 0 0,1 0 1 0 0,-1 0-1 0 0,0 0 1 0 0,1 0-1 0 0,-1 0 0 0 0,0 0 1 0 0,0 0-1 0 0,1 0 1 0 0,-1 0-1 0 0,0 1 1 0 0,1-1-1 0 0,-1 0 1 0 0,0 0-1 0 0,0 0 0 0 0,1 0 1 0 0,-1 1-1 0 0,0-1 1 0 0,0 0-1 0 0,1 0 1 0 0,-1 1-1 0 0,0-1 0 0 0,0 0 1 0 0,0 1-1 0 0,0-1 1 0 0,1 0-1 0 0,-1 0 1 0 0,0 1-1 0 0,0-1 1 0 0,0 0-1 0 0,0 1 0 0 0,0-1 1 0 0,0 0-1 0 0,0 1 1 0 0,0-1-1 0 0,0 0 1 0 0,0 1-1 0 0,0-1 0 0 0,0 0 1 0 0,0 1-1 0 0,0-1 1 0 0,0 0-1 0 0,0 0 1 0 0,0 1-1 0 0,-1-1 1 0 0,1 0-1 0 0,0 1-12 0 0,235-43 416 0 0,-135 22-263 0 0,-98 18-323 0 0,-8 3-2219 0 0,-2 0-7518 0 0,6-1-2026 0 0</inkml:trace>
  <inkml:trace contextRef="#ctx0" brushRef="#br0" timeOffset="869.015">676 478 7306 0 0,'0'0'1516'0'0,"0"0"-227"0"0,0 0 21 0 0,0 0 128 0 0,0 0 29 0 0,0 0-160 0 0,0 0-282 0 0,0 0-282 0 0,0 0-210 0 0,0 0-135 0 0,0 0-94 0 0,0 0-51 0 0,2 28 2452 0 0,-42 106 30 0 0,21 1-1660 0 0,19-131-1035 0 0,1-1 0 0 0,-1 0 0 0 0,1 0 0 0 0,0-1-1 0 0,1 1 1 0 0,-1 0 0 0 0,0 0 0 0 0,1 0 0 0 0,-1-1 0 0 0,1 1 0 0 0,0-1 0 0 0,0 1-1 0 0,0-1 1 0 0,0 0 0 0 0,0 0 0 0 0,1 0 0 0 0,-1 0 0 0 0,1 0 0 0 0,-1 0 0 0 0,1-1-1 0 0,0 1 1 0 0,-1-1 0 0 0,1 0 0 0 0,0 0 0 0 0,0 0 0 0 0,0 0 0 0 0,0 0 0 0 0,0-1-1 0 0,0 1 1 0 0,0-1 0 0 0,0 0 0 0 0,0 0 0 0 0,0 0 0 0 0,1 0 0 0 0,-1 0-1 0 0,0-1 1 0 0,0 1 0 0 0,0-1 0 0 0,1 0-40 0 0,45 1 331 0 0,-44-27-4396 0 0,-3 23 2908 0 0,3-7-7048 0 0,-3 6-3514 0 0</inkml:trace>
  <inkml:trace contextRef="#ctx0" brushRef="#br0" timeOffset="1434.638">472 301 3193 0 0,'0'0'2846'0'0,"0"0"-1150"0"0,0 0-322 0 0,0 0 150 0 0,0 0 151 0 0,0 0-44 0 0,0 0-251 0 0,0 0-301 0 0,0 0-260 0 0,0 0-164 0 0,0 0-86 0 0,0 0-62 0 0,4-2-43 0 0,6-4-114 0 0,-1 0 0 0 0,0-1 0 0 0,0-1 0 0 0,0 1 0 0 0,-1-1 0 0 0,-1 0 0 0 0,1-1 0 0 0,-1 0 0 0 0,4-8-350 0 0,29-32 642 0 0,48-46 115 0 0,-68 76-594 0 0,-6 38 400 0 0,33 80 780 0 0,-21-52-885 0 0,-7-29-412 0 0,-8-17-3163 0 0,-8 0-1759 0 0,2 2-6928 0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41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95 0 0 0,'0'0'280'0'0,"0"0"205"0"0,0 0 121 0 0,0 0 106 0 0,0 0 112 0 0,0 0 111 0 0,0 0 112 0 0,0 0 125 0 0,2 0-424 0 0,2-3 10118 0 0,-4 3-9342 0 0,-32-1-97 0 0,25 0-1260 0 0,-1 0 0 0 0,1 1 0 0 0,0 0 0 0 0,0 0 0 0 0,-1 1 1 0 0,1 0-1 0 0,0 0 0 0 0,0 1 0 0 0,0-1 0 0 0,0 2 0 0 0,0-1 0 0 0,1 1 0 0 0,-3 1-167 0 0,3-1 61 0 0,0 1-1 0 0,0-1 1 0 0,0 1 0 0 0,1 1-1 0 0,-1-1 1 0 0,1 1-1 0 0,0 0 1 0 0,0 0 0 0 0,1 0-1 0 0,-1 1 1 0 0,1-1-1 0 0,1 1 1 0 0,-1 0 0 0 0,1 1-1 0 0,0-1 1 0 0,0 0-1 0 0,1 1 1 0 0,-1 0 0 0 0,1-1-1 0 0,1 1 1 0 0,0 0-1 0 0,0 0 1 0 0,0 0 0 0 0,1 0-1 0 0,0 0-60 0 0,-1 1 50 0 0,0 0-1 0 0,1 0 1 0 0,1 0 0 0 0,-1 0-1 0 0,1 0 1 0 0,1 0-1 0 0,-1 0 1 0 0,1 0-1 0 0,1 0 1 0 0,-1-1 0 0 0,1 1-1 0 0,1-1 1 0 0,-1 0-1 0 0,1 0 1 0 0,1 0-1 0 0,-1 0 1 0 0,1-1 0 0 0,0 1-1 0 0,0-1 1 0 0,1-1-1 0 0,0 1 1 0 0,0-1-1 0 0,4 3-49 0 0,0-2 52 0 0,-3-1-47 0 0,-1-1 0 0 0,1 0-1 0 0,0 0 1 0 0,0-1-1 0 0,0 0 1 0 0,0 0 0 0 0,0 0-1 0 0,1-1 1 0 0,-1 0 0 0 0,1-1-1 0 0,5 1-4 0 0,34-39-3763 0 0,-36 24 431 0 0,-1 2-3069 0 0,-3 3-4947 0 0</inkml:trace>
  <inkml:trace contextRef="#ctx0" brushRef="#br0" timeOffset="347.522">504 130 8450 0 0,'0'0'1587'0'0,"0"0"-244"0"0,0 0-28 0 0,0 0 113 0 0,0 0-4 0 0,0 0-174 0 0,0 0-263 0 0,0 0-256 0 0,0 0-195 0 0,0 0-114 0 0,0 0-72 0 0,0 0-66 0 0,-22 30-23 0 0,-66 94-23 0 0,65-74 94 0 0,25-45-250 0 0,-1-1-10 0 0,1-1 0 0 0,0 1-1 0 0,0 0 1 0 0,0-1 0 0 0,0 1-1 0 0,1-1 1 0 0,-1 0 0 0 0,1 0-1 0 0,0 0 1 0 0,0 0-1 0 0,0 0 1 0 0,0 0 0 0 0,1-1-1 0 0,-1 0 1 0 0,1 1 0 0 0,-1-1-1 0 0,1-1 1 0 0,0 1 0 0 0,0 0-1 0 0,-1-1 1 0 0,1 0-1 0 0,0 0 1 0 0,1 0 0 0 0,-1-1-1 0 0,0 1 1 0 0,3-1-72 0 0,109-10 1206 0 0,-99 7-1088 0 0,-1-2 0 0 0,0-1-1 0 0,0 0 1 0 0,0 0 0 0 0,-1-2 0 0 0,0 0-1 0 0,0-1 1 0 0,-1 0 0 0 0,0-1 0 0 0,-1-1-1 0 0,0 0 1 0 0,-1-1 0 0 0,0 0-1 0 0,10-13-117 0 0,-17 18 51 0 0,-1 0-1 0 0,0 0 0 0 0,0 0 1 0 0,0-1-1 0 0,-1 1 0 0 0,0-1 1 0 0,0 0-1 0 0,-1 1 0 0 0,0-1 1 0 0,0 0-1 0 0,-1-1 0 0 0,0 1 1 0 0,-1 0-1 0 0,1 0 0 0 0,-2-1-50 0 0,0 5-23 0 0,-1 1-1 0 0,0-1 0 0 0,0 1 0 0 0,-1 0 1 0 0,1 0-1 0 0,-1 0 0 0 0,1 0 0 0 0,-1 0 1 0 0,0 0-1 0 0,0 1 0 0 0,0-1 1 0 0,-1 1-1 0 0,1 0 0 0 0,0 0 0 0 0,-1 0 1 0 0,1 1-1 0 0,-1-1 0 0 0,0 1 0 0 0,0 0 1 0 0,1 0-1 0 0,-1 0 0 0 0,0 0 0 0 0,0 1 1 0 0,0-1-1 0 0,0 1 0 0 0,0 0 1 0 0,0 1-1 0 0,0-1 0 0 0,0 0 0 0 0,0 1 1 0 0,1 0-1 0 0,-2 0 24 0 0,1-1-64 0 0,-8 1-252 0 0,0 1-1 0 0,0 0 0 0 0,0 0 0 0 0,0 1 0 0 0,1 1 0 0 0,0 0 0 0 0,0 1 0 0 0,0 0 0 0 0,-3 2 317 0 0,-23 13-4144 0 0,4 0-4388 0 0,15-10-1609 0 0</inkml:trace>
  <inkml:trace contextRef="#ctx0" brushRef="#br0" timeOffset="991.153">1152 34 9482 0 0,'0'0'1744'0'0,"0"0"-350"0"0,0 0-64 0 0,0 0 75 0 0,0 0-2 0 0,0 0-133 0 0,0 0-237 0 0,0 0-160 0 0,0 0-132 0 0,0 0-99 0 0,0 0-70 0 0,0 0-104 0 0,-15 6-92 0 0,-77 30 465 0 0,89-35-797 0 0,0 0 0 0 0,0 1 0 0 0,0-1 0 0 0,0 1 0 0 0,0 0 0 0 0,0 0 0 0 0,0 0 0 0 0,0 0 0 0 0,1 0 0 0 0,-1 0 0 0 0,1 1 0 0 0,0-1 0 0 0,-1 1 0 0 0,1 0 0 0 0,0-1 0 0 0,1 1 0 0 0,-1 0 0 0 0,0 0 0 0 0,1 1 0 0 0,0-1 0 0 0,0 0-1 0 0,0 0 1 0 0,0 1 0 0 0,0-1 0 0 0,1 0 0 0 0,-1 1 0 0 0,1 1-44 0 0,0-4 1 0 0,0 0 0 0 0,0 0 1 0 0,0 0-1 0 0,0 0 0 0 0,0 0 0 0 0,0 0 0 0 0,1 0 0 0 0,-1 0 0 0 0,0 0 0 0 0,1 0 0 0 0,-1 0 0 0 0,0 0 0 0 0,1 0 0 0 0,0 0 0 0 0,-1 0 1 0 0,1-1-1 0 0,-1 1 0 0 0,1 0 0 0 0,0 0 0 0 0,-1-1 0 0 0,1 1 0 0 0,0 0 0 0 0,0-1 0 0 0,0 1 0 0 0,0 0 0 0 0,0-1 0 0 0,0 1 0 0 0,-1-1 0 0 0,1 0 1 0 0,0 1-1 0 0,0-1 0 0 0,0 0 0 0 0,0 0 0 0 0,1 1-1 0 0,17 9 190 0 0,34 46 290 0 0,-49-51-413 0 0,0 1 0 0 0,0 0 0 0 0,-1-1 0 0 0,0 1 0 0 0,0 0 1 0 0,0 0-1 0 0,-1 1 0 0 0,0-1 0 0 0,0 0 0 0 0,0 1 0 0 0,-1 0 0 0 0,0-1 0 0 0,0 1 0 0 0,-1 0 0 0 0,0-1 0 0 0,0 1 0 0 0,-1 4-67 0 0,-1-7 49 0 0,-1-1-1 0 0,1 1 0 0 0,-1-1 0 0 0,0 1 1 0 0,0-1-1 0 0,-1 0 0 0 0,1 0 0 0 0,0-1 1 0 0,-1 1-1 0 0,0-1 0 0 0,0 1 0 0 0,0-1 1 0 0,0 0-1 0 0,0-1 0 0 0,0 1 1 0 0,-2 0-49 0 0,-82 28 168 0 0,-3-10-188 0 0,34-13-387 0 0,56-7 205 0 0,3-16-4299 0 0,2 6-2241 0 0,-2 6-4638 0 0</inkml:trace>
  <inkml:trace contextRef="#ctx0" brushRef="#br0" timeOffset="1461.71">1491 65 14803 0 0,'0'0'1833'0'0,"0"0"-671"0"0,0 0-248 0 0,0 0 98 0 0,0 0 71 0 0,0 0-101 0 0,0 0-196 0 0,0 0-236 0 0,0 0-161 0 0,0 0-107 0 0,0 0-64 0 0,0 0-49 0 0,0 0-64 0 0,-20 12-6 0 0,-62 40-10 0 0,37 1 82 0 0,40-39-139 0 0,-1 0-23 0 0,0 1 0 0 0,1 1 1 0 0,1-1-1 0 0,0 1 0 0 0,1 0 1 0 0,1 0-1 0 0,0 0 0 0 0,1 0 1 0 0,1 9-10 0 0,2-20 21 0 0,0 1-1 0 0,1 0 1 0 0,-1-1 0 0 0,1 0 0 0 0,0 0 0 0 0,1 0 0 0 0,-1 0 0 0 0,1 0 0 0 0,0 0 0 0 0,0-1 0 0 0,0 0 0 0 0,1 0 0 0 0,-1 0 0 0 0,1-1 0 0 0,0 1-1 0 0,0-1 1 0 0,1 0 0 0 0,-1 0 0 0 0,0-1 0 0 0,1 0 0 0 0,0 0 0 0 0,-1 0 0 0 0,1-1 0 0 0,0 1 0 0 0,0-1 0 0 0,5 0-21 0 0,-3-1 83 0 0,0 0 0 0 0,0 0 0 0 0,-1 0-1 0 0,1-1 1 0 0,-1 0 0 0 0,1 0 0 0 0,-1-1 0 0 0,1 0 0 0 0,-1-1 0 0 0,0 1 0 0 0,0-1 0 0 0,0-1 0 0 0,0 1 0 0 0,0-1 0 0 0,-1-1 0 0 0,0 1 0 0 0,0-1 0 0 0,0 0 0 0 0,0 0 0 0 0,-1-1-1 0 0,4-4-82 0 0,2-6 58 0 0,-1 0 0 0 0,0-1 0 0 0,-2-1 0 0 0,1 1 0 0 0,-2-1 0 0 0,-1-1 0 0 0,0 1-1 0 0,-1-1 1 0 0,-1 0 0 0 0,-1 0 0 0 0,-1-1 0 0 0,0 1 0 0 0,-2-1 0 0 0,0 1 0 0 0,-2-14-58 0 0,2 30-57 0 0,1 0 0 0 0,-1 0 0 0 0,0 0 0 0 0,0 0 0 0 0,0 0 0 0 0,0 0 0 0 0,0 0 1 0 0,-1 0-1 0 0,0 0 0 0 0,1 0 0 0 0,-1 0 0 0 0,0 0 0 0 0,-1 0 0 0 0,1 0 0 0 0,0 1 0 0 0,-1-1 0 0 0,1 0 1 0 0,-1 1-1 0 0,0-1 0 0 0,0 1 0 0 0,0 0 0 0 0,0-1 0 0 0,0 1 0 0 0,-1 0 0 0 0,1 1 0 0 0,-1-1 1 0 0,1 0-1 0 0,-1 1 0 0 0,0-1 0 0 0,1 1 0 0 0,-1 0 0 0 0,0 0 0 0 0,0 0 0 0 0,0 0 0 0 0,0 0 1 0 0,0 1-1 0 0,0-1 0 0 0,0 1 0 0 0,0 0 0 0 0,0 0 0 0 0,0 0 0 0 0,0 0 0 0 0,0 0 0 0 0,0 1 1 0 0,0 0-1 0 0,0-1 0 0 0,0 1 57 0 0,-41 22-2671 0 0,21-9-2547 0 0,6-6-6207 0 0</inkml:trace>
  <inkml:trace contextRef="#ctx0" brushRef="#br0" timeOffset="1981.944">1238 319 7138 0 0,'0'0'2185'0'0,"0"0"-88"0"0,0 0-142 0 0,0 0-75 0 0,0 0-155 0 0,0 0-228 0 0,0 0-227 0 0,0 0-198 0 0,0 0-164 0 0,0 0-164 0 0,0 0-131 0 0,0 0-109 0 0,10-16 804 0 0,-2 8-1160 0 0,0 1-1 0 0,0 0 1 0 0,1 1-1 0 0,0-1 1 0 0,0 2-1 0 0,0-1 1 0 0,1 1-1 0 0,0 1 1 0 0,0 0-1 0 0,0 0 1 0 0,7-1-148 0 0,63 4 408 0 0,-23 48 170 0 0,-3-5 236 0 0,35-35 11 0 0,-78-19-2298 0 0,-7 1-7133 0 0,-4 8-3826 0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3:57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63 7362 0 0,'0'0'1977'0'0,"0"0"-580"0"0,0 0-280 0 0,0 0 115 0 0,0 0 259 0 0,0 0 144 0 0,0 0-121 0 0,0 0-304 0 0,0 0-350 0 0,0 0-283 0 0,0 0-155 0 0,0 1 1978 0 0,-1-2-4064 0 0,-2-2-3671 0 0,-1 3-6355 0 0</inkml:trace>
  <inkml:trace contextRef="#ctx0" brushRef="#br0" timeOffset="2662.217">32 107 0 0 0,'0'0'376'0'0,"-12"-7"6692"0"0,3 11-1605 0 0,-2 21-4704 0 0,11-24-734 0 0,10 2 882 0 0,-1-8-624 0 0,0-1 0 0 0,0 0 1 0 0,-1 0-1 0 0,1-1 0 0 0,-1 1 1 0 0,-1-2-1 0 0,0 1 0 0 0,0-1 1 0 0,0 0-1 0 0,-1-1 0 0 0,2-3-283 0 0,6-32 1793 0 0,-34 52-1824 0 0,12-1 8 0 0,1 1 0 0 0,0 0 0 0 0,0 0-1 0 0,1 1 1 0 0,0 0 0 0 0,0 0 0 0 0,1 1 0 0 0,0-1-1 0 0,1 1 1 0 0,-3 8 23 0 0,7-17 9 0 0,-1 0 0 0 0,1 0 0 0 0,-1 0 0 0 0,1 1 0 0 0,-1-1 0 0 0,1 0 0 0 0,0 0 0 0 0,-1 0 0 0 0,1 0 0 0 0,0 1 0 0 0,0-1 0 0 0,0 0 0 0 0,0 0 0 0 0,0 0 0 0 0,0 0 0 0 0,0 1 0 0 0,1-1 0 0 0,-1 0 0 0 0,0 0 0 0 0,1 0 0 0 0,-1 0 0 0 0,0 1 0 0 0,1-1 0 0 0,0 0 0 0 0,-1 0 0 0 0,1 0 0 0 0,0 0 0 0 0,-1 0 0 0 0,1 0 0 0 0,0-1 0 0 0,0 1 0 0 0,0 0 0 0 0,0 0 0 0 0,-1-1 0 0 0,1 1 0 0 0,0 0 0 0 0,1-1 0 0 0,-1 1 0 0 0,0-1 0 0 0,0 1 0 0 0,0-1 0 0 0,0 1 0 0 0,0-1 0 0 0,0 0 0 0 0,1 0 0 0 0,-1 0 0 0 0,0 1 0 0 0,0-1 0 0 0,0 0 0 0 0,1 0 0 0 0,-1-1 0 0 0,0 1 0 0 0,0 0 0 0 0,0 0 0 0 0,1-1-9 0 0,0 0 71 0 0,1-1 0 0 0,0 0 0 0 0,-1 0 0 0 0,0 0 0 0 0,1 0 0 0 0,-1 0 1 0 0,0-1-1 0 0,0 1 0 0 0,0-1 0 0 0,0 1 0 0 0,-1-1 0 0 0,1 0 0 0 0,-1 0 0 0 0,0 0 0 0 0,1 0 0 0 0,-1 0 0 0 0,0 0 0 0 0,-1 0 1 0 0,1 0-1 0 0,-1 0 0 0 0,1 0 0 0 0,-1 0 0 0 0,0-1-71 0 0,0 3 9 0 0,1 0 1 0 0,-1 1-1 0 0,0-1 1 0 0,1 0-1 0 0,-1 0 1 0 0,0 0-1 0 0,0 0 1 0 0,0 0-1 0 0,0 0 1 0 0,0 1-1 0 0,0-1 1 0 0,0 0-1 0 0,0 0 1 0 0,0 0-1 0 0,0 0 1 0 0,0 0-1 0 0,-1 0 1 0 0,1 0-1 0 0,0 1 1 0 0,-1-1-1 0 0,1 0 1 0 0,-1 0-1 0 0,1 0 1 0 0,-1 1-1 0 0,1-1 0 0 0,-1 0 1 0 0,1 0-1 0 0,-1 1 1 0 0,0-1-1 0 0,1 1 1 0 0,-1-1-1 0 0,0 1 1 0 0,1-1-1 0 0,-1 1 1 0 0,0-1-1 0 0,0 1 1 0 0,0-1-1 0 0,1 1 1 0 0,-1 0-1 0 0,0 0 1 0 0,0-1-1 0 0,0 1 1 0 0,0 0-1 0 0,0 0 1 0 0,0 0-1 0 0,0 0 1 0 0,0 0-1 0 0,1 0 1 0 0,-1 0-1 0 0,0 0 1 0 0,0 0-1 0 0,0 1 1 0 0,0-1-1 0 0,0 0 1 0 0,0 0-1 0 0,1 1 0 0 0,-1-1 1 0 0,0 1-1 0 0,0-1 1 0 0,0 1-1 0 0,1-1 1 0 0,-1 1-1 0 0,0 0-9 0 0,-6 6-41 0 0,10-22-4295 0 0,-3 12-1833 0 0,0 2-5024 0 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46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0 678 4969 0 0,'0'0'1760'0'0,"0"0"-154"0"0,0 0 9 0 0,0 0 108 0 0,0 0-54 0 0,0 0-245 0 0,0 0-305 0 0,0 0-271 0 0,0 0-187 0 0,0 0-123 0 0,0 0-126 0 0,0 0-81 0 0,22 0 1316 0 0,63-7 1047 0 0,10-5-1429 0 0,-27 4-655 0 0,-62 4-1171 0 0,-10 1-8119 0 0,4 3-1105 0 0</inkml:trace>
  <inkml:trace contextRef="#ctx0" brushRef="#br0" timeOffset="701.877">118 443 3209 0 0,'0'0'1529'0'0,"0"0"-139"0"0,0 0 45 0 0,0 0 124 0 0,0 0 27 0 0,0 0-162 0 0,0 0-254 0 0,0 0-228 0 0,0 0-173 0 0,0 0-107 0 0,0 0-94 0 0,0 0-98 0 0,0 0-101 0 0,10 16 1588 0 0,-4-2-1489 0 0,-1-1 0 0 0,0 1 0 0 0,-1 0 0 0 0,-1 1 0 0 0,0-1 0 0 0,-1 0 0 0 0,-1 1 1 0 0,0-1-1 0 0,-1 5-468 0 0,2 247 917 0 0,4-260-2773 0 0,1-12-2370 0 0,-5 3 879 0 0,-1 2-7512 0 0</inkml:trace>
  <inkml:trace contextRef="#ctx0" brushRef="#br0" timeOffset="1369.433">428 613 7370 0 0,'0'0'1777'0'0,"0"0"-719"0"0,0 0-226 0 0,0 0 143 0 0,0 0 122 0 0,0 0-48 0 0,0 0-122 0 0,0 0-127 0 0,0 0-79 0 0,0 0-13 0 0,0 0-49 0 0,0 0-72 0 0,16-4-43 0 0,48-12-56 0 0,-14-11 1020 0 0,-39 16-1138 0 0,58-58 1242 0 0,-67 69-1600 0 0,-1 0 0 0 0,1 1 0 0 0,-1-1-1 0 0,1 0 1 0 0,-1 1 0 0 0,0-1 0 0 0,1 1-1 0 0,-1 0 1 0 0,0-1 0 0 0,0 1 0 0 0,1 0-1 0 0,-1 0 1 0 0,0 0 0 0 0,0 0 0 0 0,0 0-1 0 0,0 0 1 0 0,0 0 0 0 0,0 0 0 0 0,0 0-1 0 0,0 1 1 0 0,-1-1 0 0 0,1 0 0 0 0,0 0-1 0 0,-1 1 1 0 0,1-1 0 0 0,-1 1 0 0 0,1-1-1 0 0,-1 0 1 0 0,0 1 0 0 0,0-1 0 0 0,1 1-1 0 0,-1-1 1 0 0,0 1 0 0 0,0 0-12 0 0,1 1 36 0 0,13 52 118 0 0,-3 0-1 0 0,-2 1 0 0 0,-2 1 1 0 0,-3-1-1 0 0,-2 8-153 0 0,8 240 84 0 0,-10-290-71 0 0,0 1-1 0 0,-1 0 0 0 0,-1-1 1 0 0,0 1-1 0 0,-1-1 1 0 0,-1 0-1 0 0,0 0 0 0 0,-1 0 1 0 0,0 0-1 0 0,-1-1 0 0 0,-1 0 1 0 0,0 0-1 0 0,0-1 1 0 0,-8 9-13 0 0,11-17 4 0 0,0-1 1 0 0,-1 1 0 0 0,0-1 0 0 0,0 0-1 0 0,1 0 1 0 0,-2-1 0 0 0,1 0 0 0 0,0 1 0 0 0,0-2-1 0 0,-1 1 1 0 0,1 0 0 0 0,-1-1 0 0 0,0 0-1 0 0,1-1 1 0 0,-1 1 0 0 0,0-1 0 0 0,1 0 0 0 0,-1-1-1 0 0,0 1 1 0 0,1-1 0 0 0,-1 0 0 0 0,0 0 0 0 0,1-1-1 0 0,0 0 1 0 0,-1 0 0 0 0,1 0 0 0 0,0 0-1 0 0,0-1 1 0 0,0 0 0 0 0,0 0 0 0 0,1 0 0 0 0,-1-1-1 0 0,1 0 1 0 0,0 0 0 0 0,0 0 0 0 0,-3-4-5 0 0,4 4-24 0 0,1-1 1 0 0,0 1 0 0 0,0-1 0 0 0,0 0-1 0 0,0 0 1 0 0,1 1 0 0 0,0-1-1 0 0,0 0 1 0 0,0 0 0 0 0,1 0 0 0 0,0 0-1 0 0,-1 0 1 0 0,2 0 0 0 0,-1 0 0 0 0,1 0-1 0 0,0 0 1 0 0,0 0 0 0 0,0 0 0 0 0,0 0-1 0 0,1 0 1 0 0,0 1 0 0 0,0-1-1 0 0,1-1 24 0 0,74-92-1185 0 0,-48 66 54 0 0,-17 21-4 0 0,1-4-3986 0 0,-8 7-5885 0 0</inkml:trace>
  <inkml:trace contextRef="#ctx0" brushRef="#br0" timeOffset="2035.239">407 336 3857 0 0,'0'0'3635'0'0,"0"0"-1697"0"0,0 0-579 0 0,0 0 21 0 0,0 0 93 0 0,0 0-61 0 0,0 0-251 0 0,0 0-328 0 0,0 0-275 0 0,0 0-208 0 0,0 0-109 0 0,0 0-43 0 0,0 0-12 0 0,24-12 872 0 0,71-57 1525 0 0,-8-1-2100 0 0,-40 28-300 0 0,-37 33-86 0 0,-10 8-86 0 0,1 1 1 0 0,-1 0-1 0 0,0-1 0 0 0,0 1 1 0 0,0 0-1 0 0,0 0 0 0 0,1-1 1 0 0,-1 1-1 0 0,0 0 0 0 0,0-1 1 0 0,1 1-1 0 0,-1 0 0 0 0,0 0 1 0 0,1 0-1 0 0,-1-1 0 0 0,0 1 1 0 0,0 0-1 0 0,1 0 0 0 0,-1 0 1 0 0,0 0-1 0 0,1 0 0 0 0,-1-1 1 0 0,1 1-1 0 0,-1 0 0 0 0,0 0 1 0 0,1 0-1 0 0,-1 0 0 0 0,0 0 1 0 0,1 0-1 0 0,-1 0 0 0 0,0 0 1 0 0,1 0-1 0 0,-1 1 0 0 0,0-1 1 0 0,1 0-1 0 0,-1 0 0 0 0,0 0 1 0 0,1 0-1 0 0,-1 0 0 0 0,0 0 1 0 0,1 1-1 0 0,-1-1 0 0 0,0 0 1 0 0,0 0-1 0 0,1 1 0 0 0,-1-1 1 0 0,0 0-1 0 0,0 0 0 0 0,1 1 1 0 0,-1-1-1 0 0,0 0 0 0 0,0 1 1 0 0,0-1-1 0 0,1 0 0 0 0,-1 1 1 0 0,0-1-1 0 0,0 0 0 0 0,0 1 1 0 0,0-1-1 0 0,0 0 0 0 0,0 1 1 0 0,0-1-1 0 0,0 0 0 0 0,0 1 1 0 0,0-1-1 0 0,0 0 0 0 0,0 1 1 0 0,0-1-12 0 0,50 109 1051 0 0,-25-28-923 0 0,-23-76-470 0 0,1 0-1188 0 0,4-4-5703 0 0,-5-1-4060 0 0</inkml:trace>
  <inkml:trace contextRef="#ctx0" brushRef="#br0" timeOffset="3006.676">1228 470 5025 0 0,'0'0'1531'0'0,"0"0"-204"0"0,0 0 132 0 0,0 0 151 0 0,0 0-10 0 0,0 0-153 0 0,0 0-243 0 0,0 0-226 0 0,0 0-153 0 0,0 0-122 0 0,0 0-87 0 0,0 0-38 0 0,0 0 3 0 0,-6-2-6 0 0,0-1-343 0 0,-1 0-1 0 0,0 1 1 0 0,0-1 0 0 0,0 2-1 0 0,0-1 1 0 0,0 1 0 0 0,0 0-1 0 0,0 0 1 0 0,0 1 0 0 0,-1 0-1 0 0,1 1 1 0 0,0-1 0 0 0,0 1-1 0 0,-3 1-231 0 0,-70 29 862 0 0,52-13-517 0 0,28-14-313 0 0,0-1 1 0 0,0 0-1 0 0,1 1 0 0 0,-1-1 1 0 0,1 0-1 0 0,0 0 0 0 0,0 1 0 0 0,0-1 1 0 0,1 0-1 0 0,-1 0 0 0 0,1 0 0 0 0,-1-1 1 0 0,1 1-1 0 0,0 0 0 0 0,0 0 0 0 0,0-1 1 0 0,1 1-1 0 0,-1-1 0 0 0,1 0 0 0 0,-1 0 1 0 0,1 0-1 0 0,0 0 0 0 0,-1 0 0 0 0,1-1 1 0 0,0 1-1 0 0,0-1 0 0 0,0 0 0 0 0,4 1-32 0 0,9 9 59 0 0,37 22 112 0 0,33 35 2 0 0,-82-62-113 0 0,0-1-1 0 0,-1 1 1 0 0,0 0 0 0 0,0 0-1 0 0,0 1 1 0 0,0-1 0 0 0,-1 1 0 0 0,0-1-1 0 0,-1 1 1 0 0,1 0 0 0 0,-1-1-1 0 0,0 1 1 0 0,-1 0 0 0 0,0 0 0 0 0,0 0-1 0 0,-1 0 1 0 0,1-1 0 0 0,-1 2-60 0 0,-2-4 61 0 0,1 0 1 0 0,0 0-1 0 0,-1 0 0 0 0,0 0 1 0 0,0 0-1 0 0,0-1 1 0 0,-1 1-1 0 0,1-1 1 0 0,-1 0-1 0 0,1 0 1 0 0,-1 0-1 0 0,0 0 0 0 0,0-1 1 0 0,-1 0-1 0 0,1 0 1 0 0,0 0-1 0 0,-2 1-61 0 0,-4 2 41 0 0,-99 28 335 0 0,4-39-234 0 0,79-2-457 0 0,19 5 127 0 0,5 1-3285 0 0,1-5-8687 0 0,1 7 371 0 0</inkml:trace>
  <inkml:trace contextRef="#ctx0" brushRef="#br0" timeOffset="3339.75">1443 598 11418 0 0,'0'0'3724'0'0,"0"0"-2305"0"0,0 0-827 0 0,0 0 84 0 0,0 0 232 0 0,0 0 175 0 0,0 0-59 0 0,0 0-174 0 0,0 0-179 0 0,0 0-139 0 0,0 0-85 0 0,0 0-74 0 0,0 0-58 0 0,0 19-67 0 0,0 119 415 0 0,-11-57-461 0 0,-1-75-2216 0 0,9-3-6010 0 0,2 0-3138 0 0</inkml:trace>
  <inkml:trace contextRef="#ctx0" brushRef="#br0" timeOffset="3852.54">1468 235 7882 0 0,'0'0'2081'0'0,"0"0"-594"0"0,0 0-228 0 0,0 0 31 0 0,0 0 53 0 0,0 0-44 0 0,0 0-187 0 0,0 0-237 0 0,0 0-186 0 0,0 0-103 0 0,0 0-77 0 0,0 0-53 0 0,0-4 1756 0 0,-31 35-1496 0 0,30-31-682 0 0,1 0 4 0 0,0 0-6 0 0,0 0-12 0 0,0 0-16 0 0,0 0 22 0 0,30-26 683 0 0,-30 26-702 0 0,-1 0 1 0 0,1 0 0 0 0,0 0-1 0 0,-1 0 1 0 0,1 0 0 0 0,0 0 0 0 0,0 0-1 0 0,-1 0 1 0 0,1 0 0 0 0,0 0-1 0 0,-1 0 1 0 0,1 0 0 0 0,0 0-1 0 0,0 0 1 0 0,-1 0 0 0 0,1 0 0 0 0,0 0-1 0 0,0-1 1 0 0,-1 1 0 0 0,1 0-1 0 0,0 0 1 0 0,0 0 0 0 0,-1 0-1 0 0,1-1 1 0 0,0 1 0 0 0,0 0 0 0 0,0-1-8 0 0,-9 7-472 0 0,7-4-128 0 0,-11 7-139 0 0,8-1-6398 0 0,5-4-4221 0 0</inkml:trace>
  <inkml:trace contextRef="#ctx0" brushRef="#br0" timeOffset="4269.442">1740 470 11715 0 0,'0'0'1812'0'0,"0"0"-745"0"0,0 0-248 0 0,0 0 105 0 0,0 0-8 0 0,0 0-168 0 0,0 0-237 0 0,0 0-192 0 0,0 0-54 0 0,0 0 7 0 0,0 0-16 0 0,0 0-26 0 0,0 0-33 0 0,-1 23-9 0 0,-3 71 12 0 0,3-78-59 0 0,-1 1 1 0 0,-1-1-1 0 0,0 1 1 0 0,-1-1-1 0 0,0 0 1 0 0,-1 0-1 0 0,-7 12-141 0 0,4-6 125 0 0,-60 122 508 0 0,60-131-762 0 0,12-23-547 0 0,45-102-4860 0 0,-27 44-4266 0 0,-16 52 3758 0 0</inkml:trace>
  <inkml:trace contextRef="#ctx0" brushRef="#br0" timeOffset="4760.144">1765 467 896 0 0,'0'0'3062'0'0,"0"0"-1288"0"0,0 0-303 0 0,0 0 32 0 0,0 0-60 0 0,0 0-219 0 0,0 0-317 0 0,0 0-222 0 0,0 0-116 0 0,0 0-8 0 0,0 0 14 0 0,0 0-23 0 0,0 0-32 0 0,1 8-19 0 0,17 76 2028 0 0,-1-18-749 0 0,16 91-407 0 0,-33-152-1322 0 0,0-1 1 0 0,1 0-1 0 0,0 1 1 0 0,0-1 0 0 0,0 0-1 0 0,0 0 1 0 0,1 0-1 0 0,-1 0 1 0 0,1 0 0 0 0,0 0-1 0 0,0 0 1 0 0,1-1-1 0 0,-1 1 1 0 0,1-1 0 0 0,0 1-1 0 0,0-1 1 0 0,0 0-1 0 0,0 0 1 0 0,0-1 0 0 0,1 1-1 0 0,-1 0 1 0 0,1-1-1 0 0,0 0 1 0 0,-1 0 0 0 0,1 0-1 0 0,0-1 1 0 0,0 1-1 0 0,1-1 1 0 0,-1 0 0 0 0,0 0-1 0 0,0 0 1 0 0,5 0-52 0 0,-2-4 88 0 0,0 0 0 0 0,0-1 0 0 0,0 0 0 0 0,-1 0 1 0 0,1 0-1 0 0,-1-1 0 0 0,0 0 0 0 0,-1 0 0 0 0,1-1 1 0 0,-1 1-1 0 0,0-1 0 0 0,0 0 0 0 0,0-1 0 0 0,-1 1 0 0 0,0-1 1 0 0,-1 0-1 0 0,1 0 0 0 0,-1 0 0 0 0,-1 0 0 0 0,1-1 1 0 0,-1 1-1 0 0,0-1 0 0 0,-1 1 0 0 0,0-2-88 0 0,6-18 39 0 0,-2 0-1 0 0,-1 0 0 0 0,-1-1 1 0 0,-2 1-1 0 0,-1-25-38 0 0,-7 45-1126 0 0,5 6-3397 0 0,-1 1-4400 0 0,3 0-2381 0 0</inkml:trace>
  <inkml:trace contextRef="#ctx0" brushRef="#br0" timeOffset="5169.772">2391 447 13179 0 0,'0'0'2151'0'0,"0"0"-1027"0"0,0 0-350 0 0,0 0 62 0 0,0 0 119 0 0,0 0-36 0 0,0 0-151 0 0,0 0-195 0 0,0 0-173 0 0,0 0-130 0 0,0 0-90 0 0,0 0-43 0 0,-11-2-48 0 0,-37-7-10 0 0,46 10-71 0 0,1-1 0 0 0,-1 0 1 0 0,1 1-1 0 0,-1-1 0 0 0,0 1 0 0 0,1-1 0 0 0,-1 1 0 0 0,1 0 0 0 0,-1-1 1 0 0,1 1-1 0 0,-1 0 0 0 0,1 0 0 0 0,0 0 0 0 0,0 0 0 0 0,-1 1 1 0 0,1-1-1 0 0,0 0 0 0 0,0 0 0 0 0,0 1 0 0 0,0-1 0 0 0,0 1 0 0 0,0-1 1 0 0,1 0-1 0 0,-1 1 0 0 0,0 0 0 0 0,1-1 0 0 0,-1 1 0 0 0,1 0-8 0 0,-3 5 52 0 0,-7 14 8 0 0,1 0 0 0 0,1 1 0 0 0,1 0 0 0 0,1 0 0 0 0,1 0 0 0 0,1 1-1 0 0,0 0 1 0 0,2 0 0 0 0,1 0 0 0 0,1 0 0 0 0,2 17-60 0 0,-2-35 49 0 0,1 1 0 0 0,0-1 0 0 0,0 1-1 0 0,0-1 1 0 0,0 0 0 0 0,1 1 0 0 0,0-1 0 0 0,0 0 0 0 0,0 0 0 0 0,1 0 0 0 0,-1 0-1 0 0,1-1 1 0 0,0 1 0 0 0,1-1 0 0 0,-1 0 0 0 0,1 0 0 0 0,0 0 0 0 0,0 0 0 0 0,0 0-1 0 0,0-1 1 0 0,1 0 0 0 0,0 0 0 0 0,-1 0 0 0 0,1-1 0 0 0,0 1 0 0 0,0-1 0 0 0,0 0-1 0 0,1-1 1 0 0,-1 1 0 0 0,0-1 0 0 0,1 0 0 0 0,-1 0 0 0 0,1-1 0 0 0,3 1-49 0 0,-1-1 120 0 0,-1 1 0 0 0,0-1 0 0 0,1-1 0 0 0,-1 0 1 0 0,1 0-1 0 0,-1 0 0 0 0,0-1 0 0 0,0 1 0 0 0,0-2 1 0 0,0 1-1 0 0,0-1 0 0 0,0 0 0 0 0,-1-1 0 0 0,1 0 1 0 0,-1 0-1 0 0,0 0 0 0 0,0 0 0 0 0,0-1 0 0 0,-1 0 1 0 0,0-1-1 0 0,0 1 0 0 0,0-1 0 0 0,0-1-120 0 0,5-12 32 0 0,0-1 0 0 0,-2 0 1 0 0,-1-1-1 0 0,0 1 0 0 0,-2-1 0 0 0,0-1 0 0 0,-1 1 0 0 0,-1-1 0 0 0,-1 1 0 0 0,-2-1 0 0 0,0 0 1 0 0,-1 1-1 0 0,-2-13-32 0 0,2 22-94 0 0,0 1 0 0 0,0-1 1 0 0,-2 1-1 0 0,1-1 1 0 0,-1 1-1 0 0,-1 0 0 0 0,0 0 1 0 0,-1 1-1 0 0,-1-4 94 0 0,4 11-151 0 0,0 1-1 0 0,0-1 0 0 0,0 1 0 0 0,0-1 0 0 0,0 1 1 0 0,0 0-1 0 0,-1 0 0 0 0,1 0 0 0 0,-1 0 1 0 0,1 0-1 0 0,-1 0 0 0 0,0 1 0 0 0,0 0 1 0 0,0-1-1 0 0,0 1 0 0 0,0 0 0 0 0,0 0 1 0 0,0 0-1 0 0,0 1 0 0 0,0-1 0 0 0,0 1 1 0 0,0 0-1 0 0,-1 0 152 0 0,-41 1-4755 0 0,17 5-3602 0 0,13-2-2415 0 0</inkml:trace>
  <inkml:trace contextRef="#ctx0" brushRef="#br0" timeOffset="5740.876">2229 682 1688 0 0,'0'0'2106'0'0,"0"0"-73"0"0,0 0-81 0 0,0 0-68 0 0,0 0-147 0 0,0 0-186 0 0,0 0-144 0 0,0 0-159 0 0,0 0-124 0 0,0 0-68 0 0,0 0-50 0 0,0 0-35 0 0,-13-4 2731 0 0,15-1-3517 0 0,0 0 0 0 0,0 0 0 0 0,1-1 0 0 0,-1 2 0 0 0,1-1 0 0 0,0 0 0 0 0,1 0 0 0 0,-1 1 0 0 0,1 0 0 0 0,0-1 0 0 0,0 2 0 0 0,0-1 1 0 0,1 0-1 0 0,-1 1 0 0 0,1 0 0 0 0,4-3-185 0 0,-5 5 11 0 0,-1-1 1 0 0,0 1 0 0 0,0 0 0 0 0,0 0 0 0 0,1 1-1 0 0,-1-1 1 0 0,0 1 0 0 0,1-1 0 0 0,-1 1 0 0 0,0 0-1 0 0,1 0 1 0 0,-1 1 0 0 0,0-1 0 0 0,1 1 0 0 0,-1-1-1 0 0,0 1 1 0 0,0 0 0 0 0,1 0 0 0 0,-1 1 0 0 0,0-1-1 0 0,0 1 1 0 0,0-1 0 0 0,-1 1 0 0 0,1 0 0 0 0,0 0-1 0 0,-1 0 1 0 0,1 0 0 0 0,-1 1 0 0 0,1-1-1 0 0,-1 1 1 0 0,0 0 0 0 0,0-1-12 0 0,75 56 339 0 0,-18-47 620 0 0,-38-10-637 0 0,-7-1-567 0 0,-14-18-3782 0 0,0 13-2300 0 0,0 1-5512 0 0</inkml:trace>
  <inkml:trace contextRef="#ctx0" brushRef="#br0" timeOffset="6951.538">2447 0 4873 0 0,'0'0'2008'0'0,"0"0"-814"0"0,0 0-236 0 0,0 0 95 0 0,0 0 110 0 0,0 0 23 0 0,0 0-110 0 0,0 0-117 0 0,0 0-84 0 0,0 0-59 0 0,0 0-31 0 0,0 0-46 0 0,0 0-40 0 0,9 6-22 0 0,79 35 2021 0 0,29-26 238 0 0,-64 0-2044 0 0,-49-10-846 0 0,-1 1 0 0 0,1-1 0 0 0,-1 1 1 0 0,0 0-1 0 0,0 0 0 0 0,-1 0 0 0 0,0 0 0 0 0,0 1 0 0 0,0-1 1 0 0,-1 1-1 0 0,0-1 0 0 0,0 1 0 0 0,-1 0 0 0 0,1-1 1 0 0,-2 1-1 0 0,1-1 0 0 0,-1 1 0 0 0,0 0 0 0 0,-1 4-46 0 0,1 18 59 0 0,-21 376 313 0 0,15-37-40 0 0,7-367-259 0 0,-13 10 1728 0 0,13-11-1742 0 0,0 0-2 0 0,0 0-18 0 0,0 0-5 0 0,0 0-11 0 0,0 0 5 0 0,0 0-4 0 0,0 0-4 0 0,0 0 5 0 0,0 0-10 0 0,0 0 5 0 0,0 0-4 0 0,0 0-4 0 0,0 0 7 0 0,0 0-5 0 0,0 0 12 0 0,0 0-12 0 0,0 0-15 0 0,0 0 6 0 0,0 0 3 0 0,0 0 2 0 0,0 0 4 0 0,0 0 1 0 0,0 0-4 0 0,0 0-2 0 0,0 0-14 0 0,0 0 14 0 0,0 0-2 0 0,0 0-7 0 0,0 0 18 0 0,0 0 4 0 0,0 0-5 0 0,0 0 23 0 0,0 0 4 0 0,-131 12 223 0 0,27 7-269 0 0,95-23-3000 0 0,17-8-5278 0 0,-4 5-4015 0 0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5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109 495 7306 0 0,'0'0'1331'0'0,"0"0"-783"0"0,0 0-76 0 0,0 0 452 0 0,0 0 414 0 0,0 0 271 0 0,0 0 10 0 0,0 0-174 0 0,0 0-239 0 0,33-15-183 0 0,105-50-140 0 0,-113 54-474 0 0,-1-1 0 0 0,0-1 0 0 0,0-1-1 0 0,-2-1 1 0 0,0-1 0 0 0,0-1 0 0 0,-2-1 0 0 0,3-3-409 0 0,-12 10 155 0 0,-1 2-37 0 0,0 1-1 0 0,-1-2 1 0 0,-1 1-1 0 0,1-1 0 0 0,-2-1 1 0 0,1 0-1 0 0,-2 0 1 0 0,1 0-1 0 0,-1-1 1 0 0,-1 1-1 0 0,0-1 0 0 0,-1-1 1 0 0,0 1-1 0 0,-1-1 1 0 0,0 1-1 0 0,-1-1 1 0 0,-1 0-1 0 0,0 0 0 0 0,0-6-117 0 0,-1 17 16 0 0,-1 1 0 0 0,1-1 0 0 0,0 1-1 0 0,0 0 1 0 0,-1-1 0 0 0,1 1 0 0 0,0-1-1 0 0,-1 1 1 0 0,0 0 0 0 0,1-1 0 0 0,-1 1-1 0 0,0 0 1 0 0,0 0 0 0 0,1 0 0 0 0,-1-1-1 0 0,0 1 1 0 0,0 0 0 0 0,0 0 0 0 0,0 0-1 0 0,-1 0 1 0 0,1 1 0 0 0,0-1 0 0 0,0 0-1 0 0,0 0 1 0 0,-1 1 0 0 0,1-1 0 0 0,0 1-1 0 0,-1-1 1 0 0,1 1 0 0 0,-1-1 0 0 0,1 1-1 0 0,-1 0 1 0 0,1 0 0 0 0,0 0 0 0 0,-1 0-1 0 0,1 0 1 0 0,-1 0 0 0 0,1 0 0 0 0,-1 0-1 0 0,1 0 1 0 0,0 1 0 0 0,-1-1 0 0 0,1 1-1 0 0,-1-1 1 0 0,1 1 0 0 0,0-1 0 0 0,-1 1-1 0 0,1 0 1 0 0,0 0 0 0 0,0-1 0 0 0,0 1-1 0 0,0 0 1 0 0,0 0 0 0 0,0 0 0 0 0,0 0-1 0 0,0 1 1 0 0,0-1 0 0 0,0 0 0 0 0,0 0-1 0 0,1 1 1 0 0,-1-1 0 0 0,0 0 0 0 0,1 1-16 0 0,-12 22 3 0 0,1 1 0 0 0,2 0 0 0 0,1 1 1 0 0,0 0-1 0 0,2 0 0 0 0,1 1 0 0 0,1 0 1 0 0,2 0-1 0 0,0 5-3 0 0,-1 57 31 0 0,5-1 1 0 0,3 1-1 0 0,3-1 0 0 0,11 33-31 0 0,0-14 63 0 0,-5 0-1 0 0,-5 0 0 0 0,-4 1 1 0 0,-6 41-63 0 0,1-130 13 0 0,-1 1 1 0 0,0-1 0 0 0,-1 0 0 0 0,-2 0-1 0 0,0 0 1 0 0,0 0 0 0 0,-2 0-1 0 0,0-1 1 0 0,-2 0 0 0 0,0 0 0 0 0,0-1-1 0 0,-2 0 1 0 0,0 0 0 0 0,-1-1-1 0 0,-1-1 1 0 0,0 0 0 0 0,-1 0 0 0 0,-1-1-1 0 0,0-1 1 0 0,0 0 0 0 0,-2-1-14 0 0,6-6-2 0 0,0 1 1 0 0,-1-2 0 0 0,1 1-1 0 0,-1-2 1 0 0,0 1 0 0 0,-1-1-1 0 0,1-1 1 0 0,-1 0-1 0 0,0-1 1 0 0,1 0 0 0 0,-1-1-1 0 0,0 0 1 0 0,0-1-1 0 0,0 0 1 0 0,0-1 0 0 0,0 0-1 0 0,0-1 1 0 0,1 0 0 0 0,-1-1-1 0 0,1-1 1 0 0,-1 1-1 0 0,1-2 1 0 0,0 0 0 0 0,0 0-1 0 0,1-1 1 0 0,0 0 0 0 0,0 0-1 0 0,0-2 1 0 0,1 1-1 0 0,-1-1 2 0 0,6-1-6 0 0,0 1-1 0 0,0-1 0 0 0,0 0 1 0 0,1 0-1 0 0,1 0 0 0 0,-1 0 1 0 0,1 0-1 0 0,1-1 0 0 0,0 1 1 0 0,0-1-1 0 0,1 1 0 0 0,0-1 1 0 0,1 1-1 0 0,0 0 0 0 0,0-1 1 0 0,1 1-1 0 0,0 0 0 0 0,1-1 1 0 0,0 1-1 0 0,0 1 0 0 0,1-1 1 0 0,0 0-1 0 0,2-1 7 0 0,21-36 22 0 0,3 1-1 0 0,1 1 1 0 0,2 2-1 0 0,2 1 1 0 0,2 2-1 0 0,2 1 1 0 0,1 2-1 0 0,27-18-21 0 0,185-115 119 0 0,-244 162 221 0 0,12-1-6184 0 0,-1 4-4744 0 0,-11 4-462 0 0</inkml:trace>
  <inkml:trace contextRef="#ctx0" brushRef="#br0" timeOffset="308.756">1012 738 13131 0 0,'0'0'2532'0'0,"0"0"-1017"0"0,0 0-388 0 0,0 0 55 0 0,0 0 49 0 0,0 0-82 0 0,0 0-188 0 0,0 0-236 0 0,-35 17-201 0 0,-110 57-117 0 0,141-72-380 0 0,-1-1 0 0 0,1 2 1 0 0,-1-1-1 0 0,1 0 0 0 0,0 1 1 0 0,0 0-1 0 0,0 0 0 0 0,0 0 0 0 0,0 0 1 0 0,1 1-1 0 0,-1 0 0 0 0,1-1 1 0 0,0 1-1 0 0,0 0 0 0 0,1 1 0 0 0,-2 1-27 0 0,-2 6 85 0 0,0-1-34 0 0,1 0 0 0 0,0 1 0 0 0,0-1 0 0 0,1 1 0 0 0,1 0 0 0 0,0 0 0 0 0,0 0-1 0 0,2 1 1 0 0,-1-1 0 0 0,2 0 0 0 0,-1 1 0 0 0,2-1 0 0 0,0 5-51 0 0,0-12 11 0 0,-1 0 1 0 0,1 0-1 0 0,1-1 1 0 0,-1 1-1 0 0,1-1 1 0 0,-1 1-1 0 0,2-1 1 0 0,-1 0-1 0 0,0 0 1 0 0,1 0-1 0 0,-1 0 0 0 0,1 0 1 0 0,0 0-1 0 0,1-1 1 0 0,-1 1-1 0 0,0-1 1 0 0,1 0-1 0 0,0 0 1 0 0,0 0-1 0 0,0-1 1 0 0,0 1-1 0 0,0-1 1 0 0,1 0-1 0 0,-1 0 1 0 0,1 0-1 0 0,-1-1 1 0 0,2 1-12 0 0,2 0 53 0 0,1 0 0 0 0,-1 0 0 0 0,1-1 0 0 0,0 1 0 0 0,0-2 0 0 0,0 0 0 0 0,0 0 0 0 0,0 0 0 0 0,0-1 0 0 0,-1 0 0 0 0,1-1 0 0 0,0 0 0 0 0,-1-1 0 0 0,3 0-53 0 0,-1-1 53 0 0,0 0-1 0 0,0-1 1 0 0,0 0-1 0 0,-1 0 1 0 0,1-1-1 0 0,-1 0 0 0 0,-1-1 1 0 0,1 0-1 0 0,-1 0 1 0 0,-1-1-1 0 0,1 0 1 0 0,-1-1-1 0 0,-1 1 1 0 0,1-1-1 0 0,-1 0 1 0 0,-1-1-1 0 0,0 0 1 0 0,0 1-1 0 0,-1-2 1 0 0,0 1-1 0 0,-1 0 1 0 0,0-1-1 0 0,-1 1 1 0 0,0-1-1 0 0,0-9-52 0 0,-2 10-6 0 0,0 0 1 0 0,0 1-1 0 0,-1-1 0 0 0,-1 0 0 0 0,0 1 0 0 0,0-1 0 0 0,-1 1 0 0 0,0 0 0 0 0,-1 0 0 0 0,1 0 0 0 0,-2 0 1 0 0,1 1-1 0 0,-2-1 0 0 0,1 1 0 0 0,-1 0 0 0 0,0 1 0 0 0,0-1 0 0 0,-1 1 0 0 0,-7-6 6 0 0,7 8-157 0 0,1 1 1 0 0,-1-1-1 0 0,-1 1 0 0 0,1 0 0 0 0,0 1 0 0 0,-1 0 0 0 0,0 0 0 0 0,0 1 0 0 0,0-1 0 0 0,0 2 0 0 0,-3-1 157 0 0,-11 1-3902 0 0,1 3-3408 0 0,13 1-5046 0 0</inkml:trace>
  <inkml:trace contextRef="#ctx0" brushRef="#br0" timeOffset="617.045">1309 1127 14091 0 0,'0'0'1200'0'0,"0"0"-329"0"0,0 0 51 0 0,0 0 250 0 0,0 0 191 0 0,0 0-4 0 0,0 0-167 0 0,0 0-177 0 0,0 0-196 0 0,0 0-162 0 0,0 0-139 0 0,0 0-110 0 0,0 0-63 0 0,-3-10-21 0 0,-1-1-209 0 0,1 0 0 0 0,1 0 0 0 0,-1-1 0 0 0,2 1 0 0 0,0-1 0 0 0,0 1 0 0 0,1-1 0 0 0,1 0 0 0 0,-1 1 0 0 0,2-3-115 0 0,6-14 63 0 0,1 1 0 0 0,1 0 0 0 0,2 1 1 0 0,0 1-1 0 0,2-1 0 0 0,1 2 0 0 0,0 0 0 0 0,2 1 1 0 0,1 1-1 0 0,1 0 0 0 0,0 1 0 0 0,2 1 0 0 0,20-15-63 0 0,33 3-260 0 0,-57 80-1004 0 0,-14-31 84 0 0,1-6-554 0 0,-1-3-3555 0 0,-1-4-6706 0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4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416 547 0 0 0,'0'0'184'0'0,"0"0"662"0"0,0 0 246 0 0,0 0 25 0 0,0 0 4 0 0,0 0 23 0 0,0 0 16 0 0,0 0 59 0 0,16-4 25 0 0,77-23 2430 0 0,-78 24-923 0 0,-8 3 4554 0 0,-29-13-5611 0 0,-10 10-1555 0 0,-1 1 1 0 0,1 2 0 0 0,-1 1 0 0 0,1 1 0 0 0,-1 2-1 0 0,1 1 1 0 0,0 2 0 0 0,0 1 0 0 0,-7 4-140 0 0,5-3 131 0 0,-68 29 285 0 0,102-37-413 0 0,-1 0 0 0 0,1 0 0 0 0,0 0 0 0 0,0 0-1 0 0,0 0 1 0 0,0 0 0 0 0,0 0 0 0 0,0 0 0 0 0,0 0-1 0 0,0 0 1 0 0,0-1 0 0 0,0 1 0 0 0,0 0 0 0 0,1 0-1 0 0,-1 0 1 0 0,0 0 0 0 0,1 0 0 0 0,-1 0 0 0 0,1-1-1 0 0,-1 1 1 0 0,1 0 0 0 0,-1 0 0 0 0,1 0 0 0 0,-1-1 0 0 0,1 1-1 0 0,0 0 1 0 0,-1-1 0 0 0,1 1 0 0 0,0-1 0 0 0,0 1-1 0 0,-1-1 1 0 0,1 1 0 0 0,0-1 0 0 0,0 1 0 0 0,0-1-1 0 0,0 0 1 0 0,0 0 0 0 0,0 1-3 0 0,19 8 18 0 0,2 0 0 0 0,-1-1 0 0 0,1-1 0 0 0,1-1 0 0 0,-1-1 0 0 0,1-1 0 0 0,0-1 0 0 0,21 0-18 0 0,43 8 68 0 0,-87-11-65 0 0,1 0-1 0 0,0 0 1 0 0,0 0-1 0 0,0 1 1 0 0,0-1-1 0 0,0 0 1 0 0,0 0 0 0 0,0 1-1 0 0,0-1 1 0 0,-1 0-1 0 0,1 1 1 0 0,0-1-1 0 0,0 1 1 0 0,0-1-1 0 0,-1 1 1 0 0,1-1 0 0 0,0 1-1 0 0,-1 0 1 0 0,1-1-1 0 0,0 1 1 0 0,-1 0-1 0 0,1 0 1 0 0,-1-1-1 0 0,1 1 1 0 0,-1 0 0 0 0,1 0-1 0 0,-1 0 1 0 0,0 0-1 0 0,1-1 1 0 0,-1 1-1 0 0,0 0 1 0 0,0 0 0 0 0,0 0-1 0 0,0 0 1 0 0,0 0-1 0 0,0 0 1 0 0,0 0-1 0 0,0 0 1 0 0,0 0-1 0 0,0 0 1 0 0,0 0 0 0 0,0-1-1 0 0,-1 1 1 0 0,1 0-1 0 0,0 0 1 0 0,-1 0-1 0 0,1 0 1 0 0,-1 0-1 0 0,1-1 1 0 0,-1 1 0 0 0,1 0-1 0 0,-1 0-2 0 0,-37 49 298 0 0,30-40-294 0 0,-103 102 94 0 0,-76 92-11 0 0,181-198-86 0 0,1 0-1 0 0,0 0 1 0 0,0 1-1 0 0,1 0 1 0 0,0 0-1 0 0,0 0 1 0 0,0 0 0 0 0,1 1-1 0 0,0-1 1 0 0,1 1-1 0 0,-1 0 1 0 0,1 0-1 0 0,1 0 1 0 0,0 0-1 0 0,0 0 1 0 0,0 0-1 0 0,1 2 0 0 0,3-5 14 0 0,-1 0 0 0 0,0-1-1 0 0,1 1 1 0 0,0-1-1 0 0,0 1 1 0 0,1-1-1 0 0,-1 0 1 0 0,1 0-1 0 0,0-1 1 0 0,0 1-1 0 0,0-1 1 0 0,0 0-1 0 0,1 0 1 0 0,-1 0-1 0 0,1 0 1 0 0,0-1-1 0 0,-1 0 1 0 0,1 0-1 0 0,0 0 1 0 0,1-1-1 0 0,-1 1 1 0 0,1-1-14 0 0,39 10 58 0 0,-1-3 1 0 0,1-1-1 0 0,1-2 1 0 0,-1-2-1 0 0,33-2-58 0 0,-77-1-139 0 0,-10-44-4541 0 0,2 31 638 0 0,-2 1-3287 0 0,1 7-4375 0 0</inkml:trace>
  <inkml:trace contextRef="#ctx0" brushRef="#br0" timeOffset="515.644">225 0 13915 0 0,'0'0'671'0'0,"0"0"-191"0"0,0 0 19 0 0,0 0 221 0 0,0 0 261 0 0,0 0 125 0 0,0 0-77 0 0,0 0-184 0 0,0 0-169 0 0,0 0-77 0 0,0 0-29 0 0,0 0-13 0 0,0 0-31 0 0,-2 26-32 0 0,-10 82-12 0 0,9 117 1722 0 0,19 13-1282 0 0,-1 455-37 0 0,-15-672-864 0 0,0 0 0 0 0,-2 0 0 0 0,0-1 0 0 0,-2 1 0 0 0,0-1 0 0 0,-1 0 1 0 0,-1 0-1 0 0,-1 0 0 0 0,-1-1 0 0 0,0 0 0 0 0,-2-1 0 0 0,0 1 0 0 0,-12 15-21 0 0,8-18 87 0 0,14-16-91 0 0,0 0-13 0 0,0-4-2366 0 0,8-15-3577 0 0,-3 8-2634 0 0,-1 3-2970 0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0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55 559 15195 0 0,'0'0'1201'0'0,"0"0"-615"0"0,0 0-122 0 0,0 0 243 0 0,0 0 240 0 0,0 0 59 0 0,0 0-112 0 0,0 0-228 0 0,0 0-209 0 0,0 0-149 0 0,0 0-89 0 0,0 0-67 0 0,0 0-56 0 0,-2 29-26 0 0,-5 89-28 0 0,0-15-2373 0 0,7-102-1306 0 0,0-1-5643 0 0</inkml:trace>
  <inkml:trace contextRef="#ctx0" brushRef="#br0" timeOffset="171.678">1 155 17820 0 0,'0'0'1080'0'0,"0"0"-840"0"0,0 0-216 0 0,0 0-64 0 0,0 0 0 0 0,0 0-128 0 0,0 0-368 0 0,0 0-544 0 0,0 0-1769 0 0,0 0-8937 0 0</inkml:trace>
  <inkml:trace contextRef="#ctx0" brushRef="#br0" timeOffset="503.001">482 0 15939 0 0,'0'0'2128'0'0,"0"0"-1167"0"0,0 0-425 0 0,0 0 46 0 0,0 0 122 0 0,0 0 115 0 0,0 0 25 0 0,0 0-125 0 0,0 0-129 0 0,0 0-99 0 0,0 0-109 0 0,0 0-88 0 0,0 0-51 0 0,3 27-35 0 0,6 86-29 0 0,-19 236 626 0 0,8 48-738 0 0,2-395-210 0 0,3 15 315 0 0,6-12-3112 0 0,-9-16-5652 0 0,0 10 4476 0 0,0-3-6756 0 0</inkml:trace>
  <inkml:trace contextRef="#ctx0" brushRef="#br0" timeOffset="752.398">247 509 15099 0 0,'0'0'1022'0'0,"0"0"-349"0"0,0 0-11 0 0,0 0 103 0 0,0 0 53 0 0,0 0-25 0 0,0 0-74 0 0,34-3-121 0 0,108-7-145 0 0,14 11-16 0 0,-96 7-743 0 0,-14-2-2896 0 0,-16-4-4987 0 0,-16-2-2153 0 0</inkml:trace>
  <inkml:trace contextRef="#ctx0" brushRef="#br0" timeOffset="1307.957">843 563 7001 0 0,'0'0'1509'0'0,"0"0"-338"0"0,0 0 65 0 0,0 0 179 0 0,0 0 51 0 0,0 0-135 0 0,0 0-307 0 0,0 0-293 0 0,0 0-191 0 0,0 0-90 0 0,0 0-51 0 0,0 0-13 0 0,1 34 22 0 0,6 103 4 0 0,-1-100 13 0 0,-1-36-295 0 0,-1-1 0 0 0,1 1 0 0 0,-1-1 0 0 0,1 0-1 0 0,-1 0 1 0 0,1-1 0 0 0,-1 0 0 0 0,1 1 0 0 0,-1-1 0 0 0,1-1-1 0 0,-1 1 1 0 0,0-1 0 0 0,0 1 0 0 0,1-1 0 0 0,-1 0 0 0 0,0-1-1 0 0,-1 1 1 0 0,1-1 0 0 0,0 0 0 0 0,-1 0 0 0 0,0 0 0 0 0,1 0-1 0 0,-1 0 1 0 0,0-1 0 0 0,-1 0 0 0 0,1 1 0 0 0,-1-1-1 0 0,0 0 1 0 0,1 0 0 0 0,-2 0 0 0 0,1-1 0 0 0,0 1 0 0 0,0-4-130 0 0,13-14 143 0 0,85-109 186 0 0,-86 116-294 0 0,-14 13-35 0 0,1 0 0 0 0,0 1 0 0 0,1-1-1 0 0,-1 0 1 0 0,0 1 0 0 0,0-1 0 0 0,1 1-1 0 0,-1-1 1 0 0,1 1 0 0 0,-1-1 0 0 0,1 1-1 0 0,0 0 1 0 0,0 0 0 0 0,-1 0 0 0 0,1 0-1 0 0,0 0 1 0 0,0 1 0 0 0,0-1 0 0 0,0 0-1 0 0,0 1 1 0 0,0-1 0 0 0,0 1 0 0 0,0 0-1 0 0,0 0 1 0 0,0 0 0 0 0,0 0 0 0 0,0 0-1 0 0,1 0 1 0 0,25 37 112 0 0,4 1 111 0 0,-1 1-1 0 0,-3 1 1 0 0,-1 1-1 0 0,-2 1 1 0 0,-2 2-1 0 0,-2 0 0 0 0,-2 2 1 0 0,-1 0-1 0 0,-3 1 1 0 0,0 9-223 0 0,-8-24 56 0 0,-1 1 0 0 0,-2-1 0 0 0,-1 1-1 0 0,-2-1 1 0 0,-1 1 0 0 0,-2 0 0 0 0,-1-1 0 0 0,-1 1 0 0 0,-2-1 0 0 0,-1 0 0 0 0,-1 0 0 0 0,-2-1 0 0 0,-2 0 0 0 0,0-1 0 0 0,-17 27-56 0 0,22-46 9 0 0,-1 0 1 0 0,-1 0-1 0 0,1-1 0 0 0,-2 0 1 0 0,0 0-1 0 0,0-1 1 0 0,0 0-1 0 0,-1-1 1 0 0,-1 0-1 0 0,1-1 1 0 0,-1 0-1 0 0,-1-1 1 0 0,1-1-1 0 0,-1 1 0 0 0,0-2 1 0 0,0 0-1 0 0,0-1 1 0 0,0 0-1 0 0,-1-1 1 0 0,0 0-1 0 0,1-1 1 0 0,-9-1-10 0 0,19 1-1 0 0,0-2 0 0 0,0 1 1 0 0,0 0-1 0 0,0-1 0 0 0,0 1 1 0 0,0-1-1 0 0,0 0 0 0 0,0 0 1 0 0,0 0-1 0 0,0 0 1 0 0,1-1-1 0 0,-1 1 0 0 0,0-1 1 0 0,1 0-1 0 0,-1 1 0 0 0,1-1 1 0 0,0 0-1 0 0,-1-1 0 0 0,1 1 1 0 0,0 0-1 0 0,0-1 0 0 0,1 1 1 0 0,-1-1-1 0 0,0 1 0 0 0,1-1 1 0 0,0 0-1 0 0,-1 0 0 0 0,1 1 1 0 0,0-1-1 0 0,0 0 1 0 0,1 0-1 0 0,-1 0 0 0 0,0-3 1 0 0,10-104-109 0 0,5 72 63 0 0,2 0 0 0 0,2 0 0 0 0,1 2 0 0 0,2 0 1 0 0,2 1-1 0 0,1 2 0 0 0,1 0 0 0 0,2 1 0 0 0,2 2 0 0 0,1 0 46 0 0,-1 5-271 0 0,0 1-1 0 0,1 1 1 0 0,2 2 0 0 0,0 1-1 0 0,1 1 1 0 0,13-4 271 0 0,-19 13-1905 0 0,-17 7-1077 0 0,1 1-3378 0 0,-2 1-5879 0 0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8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14 558 0 0 0,'0'0'699'0'0,"0"0"153"0"0,0 0 126 0 0,0 0 206 0 0,0 0 311 0 0,0 0 132 0 0,0 0-98 0 0,0 0-179 0 0,0 0-231 0 0,0 0-236 0 0,0 0-179 0 0,-3 0-88 0 0,-8 2 774 0 0,21-4 2320 0 0,7-6-3215 0 0,0 0 0 0 0,-1-1 0 0 0,0 0 0 0 0,0-2 0 0 0,-1 0 0 0 0,0 0 0 0 0,-1-2 0 0 0,-1 0 0 0 0,0 0 0 0 0,11-15-495 0 0,-9 11 240 0 0,57-57 215 0 0,-25 26-33 0 0,-33 79-69 0 0,25 374 910 0 0,-34-375-1228 0 0,2 0 0 0 0,1 0 1 0 0,1-1-1 0 0,2 0 0 0 0,0-1 0 0 0,2 0 1 0 0,7 9-36 0 0,-20-37 11 0 0,1 0 0 0 0,-1-1-1 0 0,0 1 1 0 0,0 0 0 0 0,0-1 0 0 0,1 1 0 0 0,-1 0 0 0 0,0-1 0 0 0,0 1 0 0 0,1 0 0 0 0,-1 0 0 0 0,0-1 0 0 0,0 1 0 0 0,1 0 0 0 0,-1 0 0 0 0,0 0 0 0 0,1-1 0 0 0,-1 1 0 0 0,0 0 0 0 0,1 0 0 0 0,-1 0 0 0 0,1 0 0 0 0,-1 0 0 0 0,0 0 0 0 0,1 0 0 0 0,-1 0 0 0 0,0 0 0 0 0,1 0 0 0 0,-1 0 0 0 0,1 0 0 0 0,-1 0 0 0 0,0 0 0 0 0,1 0 0 0 0,-1 0 0 0 0,0 0 0 0 0,1 0-1 0 0,-1 1 1 0 0,0-1 0 0 0,1 0 0 0 0,-1 0 0 0 0,0 0 0 0 0,1 1 0 0 0,-1-1 0 0 0,0 0 0 0 0,1 0 0 0 0,-1 1 0 0 0,0-1 0 0 0,0 0 0 0 0,1 1 0 0 0,-1-1 0 0 0,0 0 0 0 0,0 0 0 0 0,0 1 0 0 0,0-1 0 0 0,1 1 0 0 0,-1-1 0 0 0,0 0 0 0 0,0 1 0 0 0,0-1 0 0 0,0 0 0 0 0,0 1 0 0 0,0-1 0 0 0,0 1 0 0 0,0-1 0 0 0,0 0 0 0 0,0 1 0 0 0,0-1-11 0 0,1-34 882 0 0,-1 24-1098 0 0,30-147 294 0 0,-10 71-160 0 0,5 1 0 0 0,3 2 0 0 0,4 1-1 0 0,11-16 83 0 0,-40 88-1628 0 0,-3 10-1458 0 0,0 5-2759 0 0,0-1-5715 0 0</inkml:trace>
  <inkml:trace contextRef="#ctx0" brushRef="#br0" timeOffset="724.006">779 728 6505 0 0,'0'0'1454'0'0,"0"0"-451"0"0,0 0 98 0 0,0 0 320 0 0,0 0 176 0 0,0 0-76 0 0,0 0-217 0 0,0 0-198 0 0,0 0-141 0 0,0 0-78 0 0,0 0-79 0 0,0 0-105 0 0,0 0-90 0 0,31-1-88 0 0,98-4-76 0 0,-126 6-423 0 0,-1-1-1 0 0,1 0 1 0 0,0 0 0 0 0,-1 0 0 0 0,1 0-1 0 0,0-1 1 0 0,-1 1 0 0 0,1-1 0 0 0,-1 1-1 0 0,1-1 1 0 0,-1 0 0 0 0,1 0-1 0 0,-1 0 1 0 0,1 0 0 0 0,-1-1 0 0 0,0 1-1 0 0,0-1 1 0 0,0 1 0 0 0,0-1 0 0 0,0 0-1 0 0,0 1 1 0 0,0-1 0 0 0,0-1-26 0 0,4-4 122 0 0,2-3-51 0 0,-1 1 0 0 0,-1-1 0 0 0,1 0 0 0 0,-2-1 0 0 0,1 1 0 0 0,-2-1 0 0 0,1 0 0 0 0,-1-1 0 0 0,-1 1 0 0 0,0-1 0 0 0,-1 1 0 0 0,0-1 0 0 0,0 0 0 0 0,-2 0 0 0 0,1 0 0 0 0,-2-8-71 0 0,0 18-28 0 0,1-1 1 0 0,-1 1-1 0 0,0-1 0 0 0,0 1 1 0 0,0-1-1 0 0,-1 1 0 0 0,1 0 1 0 0,0-1-1 0 0,-1 1 1 0 0,0 0-1 0 0,1 0 0 0 0,-1 0 1 0 0,0 0-1 0 0,0 0 0 0 0,0 1 1 0 0,0-1-1 0 0,-1 1 1 0 0,1-1-1 0 0,0 1 0 0 0,-1 0 1 0 0,1 0-1 0 0,-1 0 0 0 0,1 0 1 0 0,-1 0-1 0 0,1 0 1 0 0,-1 1-1 0 0,0-1 0 0 0,1 1 1 0 0,-1 0-1 0 0,0 0 0 0 0,1 0 1 0 0,-1 0-1 0 0,0 0 1 0 0,1 0-1 0 0,-1 1 0 0 0,0 0 1 0 0,1-1-1 0 0,-1 1 0 0 0,1 0 1 0 0,-1 0-1 0 0,1 0 1 0 0,0 1-1 0 0,-1-1 0 0 0,1 0 1 0 0,0 1-1 0 0,0 0 0 0 0,0-1 1 0 0,0 1-1 0 0,-2 2 28 0 0,-13 7-13 0 0,1 2 0 0 0,0 0 0 0 0,1 1 0 0 0,0 0-1 0 0,1 1 1 0 0,1 1 0 0 0,0 0 0 0 0,2 1 0 0 0,-1 0 0 0 0,2 1-1 0 0,0 0 1 0 0,2 1 0 0 0,0 0 0 0 0,0 0 0 0 0,0 7 13 0 0,6-18 18 0 0,1-1 0 0 0,-1 1 1 0 0,1 0-1 0 0,1-1 0 0 0,0 1 1 0 0,0 0-1 0 0,0 0 0 0 0,1-1 0 0 0,0 1 1 0 0,0 0-1 0 0,1-1 0 0 0,0 1 1 0 0,1-1-1 0 0,-1 1 0 0 0,1-1 1 0 0,1 0-1 0 0,0 0 0 0 0,-1-1 0 0 0,2 1 1 0 0,-1-1-1 0 0,1 0 0 0 0,0 0 1 0 0,1 0-1 0 0,-1-1 0 0 0,1 1 1 0 0,0-1-1 0 0,0-1 0 0 0,1 1 0 0 0,-1-1 1 0 0,1 0-1 0 0,0-1 0 0 0,0 0 1 0 0,0 0-1 0 0,1 0 0 0 0,-1-1 1 0 0,4 1-19 0 0,12 1 134 0 0,-1-2 1 0 0,1 0 0 0 0,0-1 0 0 0,-1-1-1 0 0,1-1 1 0 0,0-2 0 0 0,-1 0 0 0 0,0-1-1 0 0,1-1 1 0 0,-1-1 0 0 0,-1-1 0 0 0,0-1 0 0 0,0-1-1 0 0,0-1 1 0 0,-1 0 0 0 0,-1-2 0 0 0,1 0-1 0 0,-2-2 1 0 0,12-9-135 0 0,1-3 7 0 0,-1-2 0 0 0,0-1 0 0 0,-3-1 0 0 0,0-1 0 0 0,-2-1 0 0 0,-1-2 0 0 0,-2 0 0 0 0,-1-1 0 0 0,-2-1 0 0 0,-2-1 0 0 0,-1-1-1 0 0,-1-1 1 0 0,-3 0 0 0 0,-1 0 0 0 0,-2-1 0 0 0,-2 0 0 0 0,-1-1 0 0 0,-2 0 0 0 0,-2-2-7 0 0,-1 39 1 0 0,0 0 1 0 0,0-1-1 0 0,-1 1 0 0 0,1-1 1 0 0,-1 1-1 0 0,0 0 0 0 0,-1-1 1 0 0,1 1-1 0 0,-1-1 0 0 0,0 1 1 0 0,0 0-1 0 0,0 0 0 0 0,0-1 1 0 0,-1 1-1 0 0,0 0 0 0 0,1 0 1 0 0,-2 0-1 0 0,1 1 0 0 0,0-1 1 0 0,-1 0-1 0 0,0 1 0 0 0,1 0 1 0 0,-1-1-1 0 0,-1 1 0 0 0,1 0 1 0 0,0 1-1 0 0,-1-1 0 0 0,1 1 1 0 0,-1-1-1 0 0,0 1 0 0 0,0 0 1 0 0,0 0-1 0 0,0 1 0 0 0,0-1 1 0 0,-1 1-1 0 0,1 0 0 0 0,0 0 1 0 0,0 0-1 0 0,-1 1 0 0 0,-1-1-1 0 0,1 4-1 0 0,-1-1 0 0 0,1 1 0 0 0,0 0 0 0 0,0 0 0 0 0,1 0 0 0 0,-1 1 0 0 0,1-1 0 0 0,-1 1 0 0 0,1 1 0 0 0,0-1 0 0 0,1 0 0 0 0,-1 1 0 0 0,1 0 0 0 0,0 0 0 0 0,0 0 0 0 0,0 0 0 0 0,1 0 0 0 0,0 0 0 0 0,0 1 0 0 0,0 0 1 0 0,-13 39 89 0 0,3 0 0 0 0,2 0 0 0 0,1 1 0 0 0,3 0 0 0 0,2 1-1 0 0,2-1 1 0 0,1 1 0 0 0,3-1 0 0 0,2 1 0 0 0,2 3-89 0 0,9 62 331 0 0,3-1 0 0 0,23 64-331 0 0,-22-143 26 0 0,-19-32-36 0 0,11-24-420 0 0,3-21-922 0 0,-1 15-3135 0 0,-8 18 328 0 0,-2 0-7704 0 0</inkml:trace>
  <inkml:trace contextRef="#ctx0" brushRef="#br0" timeOffset="1022.358">1941 608 15091 0 0,'0'0'1195'0'0,"0"0"-141"0"0,0 0 15 0 0,0 0 96 0 0,0 0-4 0 0,0 0-165 0 0,0 0-268 0 0,0 0-239 0 0,0 0-165 0 0,-12 33-119 0 0,-33 103-57 0 0,39-67 36 0 0,11-60-144 0 0,-4-3 15 0 0,1-1-1 0 0,0 1 1 0 0,1 0-1 0 0,-1-1 1 0 0,1 0-1 0 0,0 0 1 0 0,1 0-1 0 0,-1 0 1 0 0,1 0-1 0 0,0-1 0 0 0,0 1 1 0 0,0-1-1 0 0,1 0 1 0 0,-1-1-1 0 0,1 1 1 0 0,0-1-1 0 0,0 0 1 0 0,0 0-1 0 0,1 0 1 0 0,-1-1-1 0 0,1 0 1 0 0,-1 0-1 0 0,1 0 1 0 0,0-1-1 0 0,0 1 1 0 0,0-1-1 0 0,0-1 1 0 0,0 1-1 0 0,0-1 1 0 0,0 0-1 0 0,-1-1 1 0 0,1 1-1 0 0,0-1 1 0 0,0 0-1 0 0,0-1 1 0 0,0 1-1 0 0,-1-1 1 0 0,1-1-1 0 0,-1 1 1 0 0,1-1-1 0 0,-1 1 1 0 0,0-2-1 0 0,0 1-54 0 0,5-7 28 0 0,-1 0 0 0 0,0 0 0 0 0,-1-1 0 0 0,0-1 0 0 0,0 0 0 0 0,-1 0 0 0 0,-1 0 0 0 0,0 0 0 0 0,-1-1 0 0 0,0 0 0 0 0,-1 0 0 0 0,-1-1 0 0 0,0 1 0 0 0,-1-1 0 0 0,0 0 0 0 0,-1 1 0 0 0,0-1 0 0 0,-1 0 0 0 0,-1 0 0 0 0,0 1 0 0 0,-3-13-28 0 0,3 21-50 0 0,-1 0 0 0 0,0 0-1 0 0,0 0 1 0 0,-1 1 0 0 0,1-1-1 0 0,-1 0 1 0 0,0 1 0 0 0,0 0-1 0 0,0 0 1 0 0,-1 0 0 0 0,0 0-1 0 0,1 0 1 0 0,-1 1 0 0 0,-1-1-1 0 0,1 1 1 0 0,0 0 0 0 0,-1 1-1 0 0,1-1 1 0 0,-1 1 0 0 0,0 0-1 0 0,0 0 1 0 0,0 0 0 0 0,-5-1 50 0 0,5 2-604 0 0,-1 0 0 0 0,1 0 0 0 0,-1 0 0 0 0,1 1 1 0 0,-1 0-1 0 0,1 0 0 0 0,-1 0 0 0 0,1 0 0 0 0,-1 1 0 0 0,1 0 1 0 0,-1 0-1 0 0,1 1 0 0 0,0-1 0 0 0,-5 3 604 0 0,-4 4-11488 0 0</inkml:trace>
  <inkml:trace contextRef="#ctx0" brushRef="#br0" timeOffset="1420.922">2700 639 10018 0 0,'0'0'4189'0'0,"0"0"-1944"0"0,0 0-796 0 0,0 0-237 0 0,0 0-102 0 0,0 0-116 0 0,0 0-128 0 0,0 0-140 0 0,0 0-127 0 0,0 0-123 0 0,0 0-92 0 0,0 0-43 0 0,0 0-82 0 0,-34 4-27 0 0,-102 10-23 0 0,78 5 29 0 0,51-13-168 0 0,-1 0-44 0 0,0 0 0 0 0,0 0-1 0 0,1 1 1 0 0,0 0-1 0 0,0 0 1 0 0,1 1-1 0 0,0 0 1 0 0,0 0-1 0 0,1 0 1 0 0,0 1-1 0 0,1 0 1 0 0,-1 0-1 0 0,2 0 1 0 0,-1 0-1 0 0,1 1 1 0 0,1-1-1 0 0,0 1 1 0 0,0 0 0 0 0,1-1-1 0 0,0 1 1 0 0,0 4-26 0 0,2-8 15 0 0,0 0 1 0 0,0 0 0 0 0,0-1-1 0 0,0 1 1 0 0,1 0 0 0 0,0 0-1 0 0,0-1 1 0 0,1 1 0 0 0,0-1-1 0 0,0 0 1 0 0,0 0 0 0 0,0 0-1 0 0,1 0 1 0 0,-1-1-1 0 0,2 1 1 0 0,-1-1 0 0 0,0 0-1 0 0,1 0 1 0 0,-1 0 0 0 0,1-1-1 0 0,0 1 1 0 0,0-1 0 0 0,1-1-1 0 0,-1 1 1 0 0,1-1 0 0 0,-1 0-1 0 0,1 0 1 0 0,0 0 0 0 0,-1-1-1 0 0,1 0 1 0 0,0 0 0 0 0,0 0-1 0 0,0-1 1 0 0,0 0 0 0 0,5-1-16 0 0,-8 1 9 0 0,8 2 36 0 0,1-1 1 0 0,0 0 0 0 0,-1-1-1 0 0,1 0 1 0 0,0-1 0 0 0,0 0-1 0 0,-1-1 1 0 0,1-1-1 0 0,-1 1 1 0 0,9-5-46 0 0,5-1 24 0 0,27-19-477 0 0,-51 21-1140 0 0,-2 5-4553 0 0,1 1 6136 0 0,0 0-11962 0 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2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3 159 10178 0 0,'0'0'1200'0'0,"0"0"-377"0"0,0 0-15 0 0,0 0 289 0 0,0 0 335 0 0,0 0 150 0 0,0 0-169 0 0,0 0-298 0 0,0 0-260 0 0,0 0-180 0 0,0 0-120 0 0,0 34-94 0 0,-3 107-64 0 0,7-2 710 0 0,-5-135-1068 0 0,1-1-1 0 0,0 0 1 0 0,0 0-1 0 0,1 0 1 0 0,-1 0-1 0 0,0 0 0 0 0,1 0 1 0 0,0 0-1 0 0,0 0 1 0 0,0 0-1 0 0,0 0 1 0 0,0-1-1 0 0,1 1 1 0 0,-1 0-1 0 0,1 0 0 0 0,0-1 1 0 0,-1 1-1 0 0,1-1 1 0 0,0 0-1 0 0,1 0 1 0 0,-1 0-1 0 0,0 1 1 0 0,1-2-1 0 0,-1 1 0 0 0,1 0 1 0 0,-1-1-1 0 0,1 1 1 0 0,0-1-1 0 0,0 0 1 0 0,0 0-1 0 0,0 0 1 0 0,0 0-1 0 0,0 0 0 0 0,0 0 1 0 0,0-1-1 0 0,0 0 1 0 0,0 0-1 0 0,0 0 1 0 0,0 0-1 0 0,0 0 1 0 0,0 0-1 0 0,0-1 0 0 0,0 1 1 0 0,0-1-1 0 0,0 0 1 0 0,3-1-39 0 0,21-18 161 0 0,-1 0 0 0 0,0-1 0 0 0,-2-2 0 0 0,-1-1 0 0 0,7-8-161 0 0,21-11 19 0 0,-33 62-323 0 0,-17-10 310 0 0,2 1 1 0 0,-1-1-1 0 0,1 0 1 0 0,0 0-1 0 0,1 0 0 0 0,0-1 1 0 0,1 1-1 0 0,0-1 1 0 0,0 0-1 0 0,0 0 1 0 0,1-1-1 0 0,1 0 0 0 0,-1 0 1 0 0,1 0-1 0 0,0-1 1 0 0,0 1-1 0 0,1-2 0 0 0,0 1 1 0 0,0-1-1 0 0,0-1 1 0 0,1 1-1 0 0,0-1 1 0 0,-1-1-1 0 0,1 0 0 0 0,1 0 1 0 0,-1 0-1 0 0,4-1-6 0 0,-2-2 84 0 0,0-1 0 0 0,0-1 0 0 0,-1 0 1 0 0,1-1-1 0 0,0 0 0 0 0,-1 0 0 0 0,0-1 0 0 0,0 0 0 0 0,0-1 0 0 0,0 0 0 0 0,-1-1 0 0 0,0 0 0 0 0,0 0 0 0 0,0-1 0 0 0,-1 0 1 0 0,0-1-1 0 0,-1 0 0 0 0,1 0 0 0 0,-2 0 0 0 0,1-1 0 0 0,0-2-84 0 0,2-4-129 0 0,0 0 1 0 0,-1-1-1 0 0,-1 0 1 0 0,-1 0-1 0 0,0-1 1 0 0,-1 1-1 0 0,-1-1 1 0 0,0-1-1 0 0,-2 1 1 0 0,0 0-1 0 0,0-17 129 0 0,-5 33-5121 0 0,2 1-3133 0 0,-3 0-4315 0 0</inkml:trace>
  <inkml:trace contextRef="#ctx0" brushRef="#br0" timeOffset="441.405">955 344 11602 0 0,'0'0'971'0'0,"0"0"-224"0"0,0 0 220 0 0,0 0 376 0 0,0 0 140 0 0,0 0-59 0 0,0 0-187 0 0,0 0-220 0 0,0 0-171 0 0,36 0-112 0 0,116 1-101 0 0,-64-16 181 0 0,-74 9-646 0 0,2-1 5 0 0,-1 0-1 0 0,-1 0 0 0 0,1-2 0 0 0,-1 0 1 0 0,-1 0-1 0 0,0-2 0 0 0,0 1 0 0 0,-1-2 0 0 0,3-3-172 0 0,-10 10 36 0 0,0 0-1 0 0,-1-1 0 0 0,1 1 0 0 0,-1-1 0 0 0,0 0 1 0 0,-1 0-1 0 0,0-1 0 0 0,0 1 0 0 0,0-1 0 0 0,0 0 1 0 0,-1 0-1 0 0,0 0 0 0 0,-1 0 0 0 0,0 0 1 0 0,0 0-1 0 0,0 0 0 0 0,-1 0 0 0 0,0 0 0 0 0,0 0 1 0 0,-1-1-1 0 0,0 1 0 0 0,0-2-35 0 0,-3 3-6 0 0,1 1 1 0 0,0 0-1 0 0,-1 0 1 0 0,0 0-1 0 0,0 1 0 0 0,-1-1 1 0 0,1 1-1 0 0,-1 0 1 0 0,0 0-1 0 0,0 1 0 0 0,0-1 1 0 0,0 1-1 0 0,-1 0 1 0 0,1 1-1 0 0,-1-1 0 0 0,0 1 1 0 0,0 0-1 0 0,0 1 1 0 0,0-1-1 0 0,0 1 0 0 0,0 0 1 0 0,0 1-1 0 0,0-1 1 0 0,0 1-1 0 0,-1 1 0 0 0,1-1 1 0 0,0 1-1 0 0,0 0 1 0 0,0 0-1 0 0,0 1 0 0 0,0 0 1 0 0,0 0-1 0 0,0 0 1 0 0,1 1-1 0 0,-2 0 6 0 0,-12 9-5 0 0,1 0 0 0 0,0 1 0 0 0,1 0 0 0 0,1 2 0 0 0,0 0 0 0 0,1 1 0 0 0,1 0 0 0 0,0 1 0 0 0,1 1-1 0 0,1 0 1 0 0,1 1 0 0 0,0 0 0 0 0,2 1 0 0 0,0 0 0 0 0,1 0 0 0 0,1 1 0 0 0,1 0 0 0 0,1 0 0 0 0,0 1 0 0 0,2-1 0 0 0,1 1 0 0 0,0 0 0 0 0,2 10 5 0 0,2-23 1 0 0,0 0 1 0 0,0 0-1 0 0,1-1 0 0 0,0 1 1 0 0,1-1-1 0 0,-1 0 0 0 0,2 1 1 0 0,-1-2-1 0 0,1 1 1 0 0,0-1-1 0 0,1 1 0 0 0,0-1 1 0 0,0-1-1 0 0,0 1 0 0 0,1-1 1 0 0,0 0-1 0 0,0-1 1 0 0,1 0-1 0 0,-1 0 0 0 0,1 0 1 0 0,0-1-1 0 0,1 0 0 0 0,-1-1 1 0 0,1 0-1 0 0,-1 0 1 0 0,1-1-1 0 0,0 0 0 0 0,0 0 1 0 0,0-1-1 0 0,0-1 0 0 0,0 1 1 0 0,0-1-1 0 0,0-1 1 0 0,8 0-2 0 0,85-4-609 0 0,-37-10-5472 0 0,-45 8-5617 0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4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5681 0 0,'0'0'4357'0'0,"0"0"-2436"0"0,0 0-793 0 0,0 0 8 0 0,0 0 68 0 0,0 0 34 0 0,0 0-81 0 0,0 0-235 0 0,0 0-265 0 0,0 0-226 0 0,0 0-76 0 0,0 0 61 0 0,0 0 92 0 0,-2 6 98 0 0,8 113 2132 0 0,5 185-887 0 0,-33 76-1185 0 0,19-122-472 0 0,4-258-191 0 0,-1-1-1 0 0,0 1 1 0 0,0 0 0 0 0,0 0 0 0 0,1-1 0 0 0,-1 1 0 0 0,0 0-1 0 0,0 0 1 0 0,1-1 0 0 0,-1 1 0 0 0,0 0 0 0 0,1 0 0 0 0,-1 0-1 0 0,0 0 1 0 0,0-1 0 0 0,1 1 0 0 0,-1 0 0 0 0,0 0 0 0 0,1 0-1 0 0,-1 0 1 0 0,1 0 0 0 0,-1 0 0 0 0,0 0 0 0 0,1 0 0 0 0,-1 0-1 0 0,0 0 1 0 0,1 0 0 0 0,-1 0 0 0 0,0 0 0 0 0,1 0-1 0 0,-1 0 1 0 0,0 0 0 0 0,1 0 0 0 0,-1 1 0 0 0,0-1 0 0 0,1 0-1 0 0,-1 0 1 0 0,0 0 0 0 0,0 1 0 0 0,1-1 0 0 0,-1 0 0 0 0,0 0-1 0 0,1 1 1 0 0,-1-1 0 0 0,0 0 0 0 0,0 0 0 0 0,0 1 0 0 0,1-1-1 0 0,-1 0 1 0 0,0 1 0 0 0,0-1 0 0 0,0 0 0 0 0,0 1 0 0 0,0-1-1 0 0,0 0 1 0 0,0 1 0 0 0,1-1 0 0 0,-1 1-3 0 0,19-31 234 0 0,-18 29-232 0 0,35-60 95 0 0,3 1 1 0 0,2 2-1 0 0,33-35-97 0 0,-68 85-10 0 0,1 0 0 0 0,-1 1-1 0 0,1 0 1 0 0,0 1 0 0 0,1-1 0 0 0,-1 1 0 0 0,1 1 0 0 0,1-1-1 0 0,-1 1 1 0 0,1 1 0 0 0,-1-1 0 0 0,1 2 0 0 0,1-1 0 0 0,-1 1-1 0 0,0 1 1 0 0,6-1 10 0 0,-12 5 2 0 0,0 0 0 0 0,0 1 0 0 0,0-1 0 0 0,0 1 0 0 0,0 0-1 0 0,-1 0 1 0 0,1 0 0 0 0,-1 0 0 0 0,0 1 0 0 0,0-1 0 0 0,0 1 0 0 0,0-1-1 0 0,-1 1 1 0 0,1 0 0 0 0,-1-1 0 0 0,0 1 0 0 0,0 0 0 0 0,-1 0 0 0 0,1 0-1 0 0,-1 0 1 0 0,1 0 0 0 0,-1 0 0 0 0,-1 3-2 0 0,2 275 219 0 0,10-255-454 0 0,-11-27 52 0 0,15-10-3868 0 0,-4 4-3870 0 0,-6 2-3757 0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5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1 375 7442 0 0,'0'0'1929'0'0,"0"0"-46"0"0,0 0 121 0 0,0 0-113 0 0,0 0-144 0 0,0 0-139 0 0,0 0-185 0 0,0 0-155 0 0,0 0-174 0 0,35-7-134 0 0,112-24-116 0 0,-67-1 311 0 0,-69 24-963 0 0,5-3 53 0 0,-1 0 1 0 0,0-2-1 0 0,-1 1 0 0 0,0-2 0 0 0,-1 0 0 0 0,-1-1 1 0 0,0 0-1 0 0,3-6-245 0 0,-8 9 148 0 0,-2 6-112 0 0,0-1 0 0 0,-1 1 1 0 0,0-1-1 0 0,-1 0 1 0 0,1 0-1 0 0,-1 0 1 0 0,-1 0-1 0 0,1-1 1 0 0,-1 1-1 0 0,-1-1 0 0 0,1 0 1 0 0,-1 1-1 0 0,-1-1 1 0 0,1 0-1 0 0,-1 1 1 0 0,-1-1-37 0 0,-2 4-3 0 0,0 1 0 0 0,-1 0 0 0 0,1 0 0 0 0,-1 0 1 0 0,0 0-1 0 0,0 1 0 0 0,0 0 0 0 0,0 0 0 0 0,-1 0 0 0 0,1 0 1 0 0,0 0-1 0 0,-1 1 0 0 0,1 0 0 0 0,-1 0 0 0 0,0 0 1 0 0,1 1-1 0 0,-1-1 0 0 0,0 1 0 0 0,1 0 0 0 0,-1 1 0 0 0,0-1 1 0 0,0 1-1 0 0,1 0 0 0 0,-1 0 0 0 0,1 0 0 0 0,-3 1 3 0 0,-9 5-17 0 0,0 1 0 0 0,1 1 0 0 0,0 0 0 0 0,0 0 0 0 0,1 2 0 0 0,0 0 0 0 0,1 0 0 0 0,1 1 0 0 0,0 1 0 0 0,0 0 0 0 0,1 1 0 0 0,1 0 0 0 0,-4 6 17 0 0,7-11 0 0 0,0 0-1 0 0,0 1 1 0 0,0 0 0 0 0,1 0-1 0 0,1 1 1 0 0,0-1 0 0 0,0 1-1 0 0,1 0 1 0 0,0 1 0 0 0,1-1-1 0 0,0 0 1 0 0,1 1 0 0 0,1 0-1 0 0,0 0 1 0 0,0-1 0 0 0,1 1-1 0 0,0 0 1 0 0,1 0 0 0 0,1 0-1 0 0,0-1 1 0 0,0 1 0 0 0,1-1-1 0 0,1 1 1 0 0,4 10 0 0 0,8-2 30 0 0,2 0-1 0 0,0-1 1 0 0,1 0 0 0 0,1-2-1 0 0,0-1 1 0 0,2 0-1 0 0,0-1 1 0 0,0-1 0 0 0,1-2-1 0 0,1 0 1 0 0,0-1 0 0 0,1-2-1 0 0,7 2-29 0 0,-21-7-7 0 0,1 0 0 0 0,0 0 0 0 0,1-2 0 0 0,-1 1 0 0 0,0-2 0 0 0,1 1 0 0 0,-1-2 0 0 0,1 1 0 0 0,-1-2-1 0 0,1 0 1 0 0,-1 0 0 0 0,1-1 0 0 0,7-3 7 0 0,49-31-2882 0 0,-53 24-2906 0 0,-6 3-6720 0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4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50 12251 0 0,'0'0'2116'0'0,"0"0"-541"0"0,0 0-309 0 0,0 0-85 0 0,0 0-133 0 0,0 0-203 0 0,0 0-161 0 0,0 0-93 0 0,0 0-50 0 0,0 0-27 0 0,0 0-57 0 0,0 0-80 0 0,-34 12-50 0 0,-108 40-48 0 0,58-11 140 0 0,71-34-375 0 0,1 0 0 0 0,0 1 0 0 0,1 1 1 0 0,0 0-1 0 0,0 0 0 0 0,1 1 1 0 0,0 1-1 0 0,1 0 0 0 0,0 0 1 0 0,0 0-1 0 0,1 1 0 0 0,1 1 0 0 0,0-1 1 0 0,-1 5-45 0 0,7-14 10 0 0,0 0-1 0 0,1 0 1 0 0,-1 0 0 0 0,1 0 0 0 0,0 0 0 0 0,0 0-1 0 0,0 0 1 0 0,0 0 0 0 0,0 0 0 0 0,1 0 0 0 0,-1 0 0 0 0,1 0-1 0 0,0 0 1 0 0,0 0 0 0 0,0 0 0 0 0,0 0 0 0 0,1-1-1 0 0,-1 1 1 0 0,1 0 0 0 0,-1-1 0 0 0,1 1 0 0 0,0-1 0 0 0,0 0-1 0 0,0 1 1 0 0,0-1 0 0 0,1 0 0 0 0,-1 0 0 0 0,0-1-1 0 0,1 1 1 0 0,-1 0 0 0 0,1-1 0 0 0,0 1 0 0 0,0-1 0 0 0,-1 0-1 0 0,1 0 1 0 0,0 0 0 0 0,0-1 0 0 0,0 1 0 0 0,0 0-1 0 0,0-1 1 0 0,0 0 0 0 0,0 0 0 0 0,0 0 0 0 0,0 0 0 0 0,0 0-1 0 0,0-1 1 0 0,3 0-10 0 0,9 0 105 0 0,0 0-1 0 0,0 0 1 0 0,0-2 0 0 0,-1 0-1 0 0,1-1 1 0 0,-1 0 0 0 0,0-1-1 0 0,0 0 1 0 0,-1-1-1 0 0,1-1 1 0 0,10-8-105 0 0,198-161 455 0 0,-218 172-456 0 0,1 0 1 0 0,0 0-1 0 0,0 1 1 0 0,0 0-1 0 0,0 0 1 0 0,0 0-1 0 0,1 0 1 0 0,-1 1-1 0 0,1 0 0 0 0,0 0 1 0 0,-1 0-1 0 0,1 1 1 0 0,0 0-1 0 0,0 0 1 0 0,1 0 0 0 0,1 41-47 0 0,-9 3 64 0 0,-1-29-12 0 0,1 1-1 0 0,1 0 1 0 0,1 0-1 0 0,0 0 1 0 0,0 0-1 0 0,2 0 1 0 0,0-1-1 0 0,0 1 1 0 0,2-1-1 0 0,0 0 1 0 0,0 0-5 0 0,-2-6-51 0 0,1 0-1 0 0,-1 0 1 0 0,1 0 0 0 0,1-1 0 0 0,-1 1-1 0 0,1-1 1 0 0,1 0 0 0 0,-1-1-1 0 0,1 0 1 0 0,0 1 0 0 0,1-2 0 0 0,0 1-1 0 0,-1-1 1 0 0,2 0 0 0 0,-1 0 0 0 0,0-1-1 0 0,1 0 1 0 0,0 0 0 0 0,0-1 0 0 0,0 0-1 0 0,0-1 1 0 0,1 0 0 0 0,5 1 51 0 0,-10-3-273 0 0,25-1-1047 0 0,-11-5-4147 0 0,-13 2-4678 0 0</inkml:trace>
  <inkml:trace contextRef="#ctx0" brushRef="#br0" timeOffset="477.219">903 19 7730 0 0,'0'0'2982'0'0,"0"0"-1329"0"0,0 0-451 0 0,0 0 51 0 0,0 0 61 0 0,0 0-15 0 0,0 0-183 0 0,0 0-261 0 0,0 0-223 0 0,0 0-109 0 0,0 0-47 0 0,0 0-40 0 0,0 0-2 0 0,10 20 1299 0 0,34 223 624 0 0,-9-117-2128 0 0,-35-125-200 0 0,1 0 1 0 0,0 0-1 0 0,-1 0 0 0 0,1 0 0 0 0,0 0 0 0 0,0 0 1 0 0,0 0-1 0 0,0 0 0 0 0,0 0 0 0 0,0 0 0 0 0,0 0 0 0 0,0-1 1 0 0,0 1-1 0 0,0 0 0 0 0,0-1 0 0 0,0 1 0 0 0,1-1 1 0 0,-1 1-1 0 0,0-1 0 0 0,0 0 0 0 0,1 1 0 0 0,-1-1 0 0 0,0 0 1 0 0,1 0-1 0 0,-1 0 0 0 0,0 0 0 0 0,0 0 0 0 0,1 0 1 0 0,-1-1-1 0 0,0 1 0 0 0,1 0 0 0 0,-1-1 0 0 0,0 1 0 0 0,0 0 1 0 0,0-1-1 0 0,1 0 0 0 0,-1 1 0 0 0,0-1 0 0 0,0 0 1 0 0,0 1-1 0 0,0-1 0 0 0,0 0 0 0 0,0 0 0 0 0,0 0 0 0 0,0 0 1 0 0,-1 0-1 0 0,1 0 0 0 0,0 0 0 0 0,0 0 0 0 0,-1 0 0 0 0,1-1 1 0 0,-1 1-1 0 0,1 0 0 0 0,-1 0 0 0 0,1 0 0 0 0,-1-1 1 0 0,0 1-1 0 0,0 0 0 0 0,0-2-29 0 0,81-165 977 0 0,-53 98-834 0 0,7-33-85 0 0,-22 49-1016 0 0,-6 53-8040 0 0,-6 1 4684 0 0,3 0-7595 0 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7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4081 0 0,'0'0'1404'0'0,"0"0"-485"0"0,0 0-159 0 0,0 0 196 0 0,0 0 251 0 0,0 0 126 0 0,0 0-34 0 0,0 0-155 0 0,0 0-188 0 0,0 0-114 0 0,0 0-89 0 0,4 10-69 0 0,79 188 3833 0 0,36 94-2200 0 0,-77-196-1855 0 0,-7-11 143 0 0,-35-84-557 0 0,2-6 2680 0 0,7-18-2448 0 0,35-154 10 0 0,96-230-194 0 0,-127 369-102 0 0,-13 37-10 0 0,0 1-14 0 0,0 0-10 0 0,0 0-12 0 0,0 0-23 0 0,0 0-10 0 0,0 0-28 0 0,0 0-27 0 0,0 0-17 0 0,0 0-34 0 0,0 0-29 0 0,0 0-17 0 0,0 0-35 0 0,0 0-43 0 0,0 0-61 0 0,0 0-113 0 0,0 0-216 0 0,15-1-9909 0 0,-13-2-469 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53:24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1155,'49'-15,"118"-54,-111 29,-1-2,-3-2,-1-3,-2-2,10-17,149-201,-170 203,-2-1,-4-2,-3-1,17-55,-8-6,-38 130,0-1,0 0,0 1,1-1,-1 1,0-1,0 0,1 1,-1-1,0 0,0 1,1-1,-1 0,0 1,1-1,-1 0,0 0,1 1,-1-1,1 0,-1 0,1 0,-1 0,0 0,1 0,-1 1,1-1,-1 0,1 0,-1 0,0 0,1-1,-1 1,1 0,-1 0,1 0,-1 0,0 0,1 0,-1-1,1 1,-1 0,0 0,1-1,-1 1,0 0,1 0,-1-1,0 1,1 0,-1-1,0 1,0-1,5 44,38 224,-27-190,-8-46,-2 1,-1 0,-1 0,-2 0,-1 1,-2-1,-1 0,-1 0,-2 0,-1 0,-5 12,2-27,0 0,0-1,-2 0,0-1,-1 0,0-1,-1-1,-1 0,0 0,-1-1,0-1,-1-1,0 0,0-1,-1 0,0-2,-1 0,0-1,-8 2,2-2,1 0,-1-1,0-2,0 0,0-2,0 0,0-2,0 0,0-2,0-1,-11-3,32 7,-1-1,1 1,-1-1,1 0,0 0,-1 0,1-1,0 1,0-1,0 1,0-1,0 0,0 0,1-1,-1 1,1 0,-1-1,1 1,0-1,0 0,0 0,0 0,1 0,-1 0,1 0,5-9</inkml:trace>
  <inkml:trace contextRef="#ctx0" brushRef="#br0" timeOffset="1302.98">1326 901,'11'5,"0"-2,0 1,0-2,0 1,0-2,1 1,-1-1,0-1,1 0,-1-1,1 0,-1-1,0 0,0-1,0 0,0 0,0-1,-1-1,0 0,1 0,-2-1,1-1,-1 1,0-1,0-1,-1 0,0 0,-1 0,1-1,1-1,0 0,0-1,-1 0,0 0,-1-1,0 0,-1 0,0 0,-1-1,0-2,-4 13,0-1,-1 1,0 0,1 0,-1 0,0 0,0 0,0-1,0 1,-1 0,1 0,0 0,-1 0,0 0,1 0,-1 0,0 0,0 0,0 0,0 0,0 0,-1 1,1-1,-1 0,1 1,-1-1,1 1,-1 0,0-1,0 1,0 0,1 0,-1 0,0 0,0 1,0-1,-1 1,1-1,0 1,0-1,-87 13,74-4,1 1,0 0,0 1,1 0,0 1,1 0,1 1,-1 1,2-1,0 2,0 0,2 0,-1 0,2 1,0 0,-1 4,7-13,0 0,1 0,-1 0,1 0,0 0,0 0,1 0,0 0,0 0,0-1,1 1,0 0,0-1,0 1,1-1,0 1,0-1,0 0,1 0,-1-1,1 1,0-1,1 0,-1 0,1 0,-1 0,1-1,0 0,1 0,-1 0,0-1,1 1,0-1,-1-1,1 1,0-1,0 0,0 0,0-1,0 0,0 0,0 0,0-1,0 0,3-1,29-6,-1-3,0-1,-1-2,0-1,-2-2,32-20,-54 30,250-159,-202 154,-86 30,-105 60,129-76,-54 63,54-63,1 0,0 1,0-1,0 1,1-1,-1 1,1-1,-1 1,1-1,0 1,0 0,0-1,0 1,0 0,1-1,-1 1,1-1,0 1,0-1,0 1,0-1,0 0,0 1,1-1,-1 0,1 0,-1 0,1 0,0 0,1 1,5 4,-1-1,1 0,0-1,0 1,1-2,-1 1,1-1,0 0,0-1,1 0,-1-1,1 0,-1 0,1-1,0 0,-1-1,1 0,0 0,0-1,2-1,17-3,0-1,0-1,0-1,-1-2,-1-1,3-2,34-19,-2-3,-1-3,-1-2,-3-3,51-49,-88 75,0-2,-2-1,0 0,-2-1,0-1,-1-1,-1 0,-1 0,-1-2,-2 1,0-1,-1-1,3-21,-5 19,-3 15,0-1,0 0,-1 0,-1 0,0 0,-1 0,0 0,-1 0,-1-1,0 1,-1 0,-1 0,0 0,-1 1,0-1,-5-8,8 20,0 0,0 0,0 0,0 0,-1 0,1 1,-1-1,1 0,-1 1,0-1,1 1,-1 0,0-1,0 1,0 0,0 0,0 0,0 1,-1-1,1 0,0 1,0 0,0-1,-1 1,1 0,0 0,0 0,-1 0,1 1,0-1,0 0,-1 1,1 0,0-1,0 1,0 0,0 0,0 0,0 1,0-1,-59 72,53-49,2 0,0 1,1-1,2 1,1 0,0 0,2 0,1 0,2 4,-2 20,28 215,-28-231,1 2,-1-1,-2 1,-1 0,-2-1,-4 12,8-45,0-1,0 1,1 0,-1-1,0 1,0 0,0-1,0 1,0-1,0 1,0 0,0-1,0 1,0-1,0 1,0 0,0-1,-1 1,1-1,0 1,0 0,-1-1,1 1,0-1,-1 1,1-1,-1 1,1-1,0 1,-1-1,1 0,-1 1,1-1,-1 0,0 1,1-1,-1 0,1 0,-1 1,1-1,-1 0,0 0,1 0,-1 0,0 0,1 0,-1 0,1 0,-1 0,0 0,1 0,-1 0,0 0,1-1,-1 1,1 0,-1 0,1-1,-1 1,1 0,-1-1,0 1,-17-38,10 12,-1 0</inkml:trace>
  <inkml:trace contextRef="#ctx0" brushRef="#br0" timeOffset="1615.898">2399 506,'29'0,"28"-5,15-1,-1 0,-2 1,-8 1,-6-2,-6-2,-8 2,0 1,-3 2,-3 1,-2 1,-3 1,-6 5,-2 6,-5 6,-6 1</inkml:trace>
  <inkml:trace contextRef="#ctx0" brushRef="#br0" timeOffset="1820.807">3387 732,'-5'33,"-1"12</inkml:trace>
  <inkml:trace contextRef="#ctx0" brushRef="#br0" timeOffset="2021.977">3358 337,'0'0</inkml:trace>
  <inkml:trace contextRef="#ctx0" brushRef="#br0" timeOffset="2270.844">3641 732,'-2'9,"1"0,0 0,0 1,1-1,0 0,0 1,1-1,0 0,1 1,0-1,1 0,0 0,0-1,1 1,0-1,0 1,1-1,0-1,0 1,1-1,3 4,-5-9,-1 0,0-1,0 1,1-1,-1 0,1 0,-1 0,1 0,-1 0,1-1,0 0,-1 0,1 0,0 0,-1 0,1-1,0 1,-1-1,1 0,-1 0,1-1,-1 1,0-1,1 1,-1-1,0 0,0-1,0 1,-1 0,2-2,70-88,-68 79,-1 0,-1 0,0-1,-1 1,-1-1,0 0,0 0,-2 0,0 0,0 0,-3-13,2 23,0 0,0 0,0 0,0 0,-1 0,1 0,-1 1,0-1,0 1,-1-1,1 1,-1 0,1 0,-1 0,0 0,0 0,-1 1,1-1,0 1,-1 0,0 0,1 0,-1 0,0 1,0 0,0 0,0 0,0 0,0 0,0 1,0 0,0-1,0 2,-1-1,1 0,0 1,0 0,0 0,0 0,0 0,1 1,-2 0,-15 10</inkml:trace>
  <inkml:trace contextRef="#ctx0" brushRef="#br0" timeOffset="2655.091">4092 873,'26'-44,"79"-108,-105 151,1 0,-1 0,1 1,0-1,-1 0,1 0,0 0,0 1,-1-1,1 1,0-1,0 0,0 1,0-1,0 1,0 0,0-1,0 1,0 0,0 0,0-1,0 1,0 0,0 0,0 0,0 0,0 0,0 1,0-1,0 0,0 0,0 1,0-1,0 0,0 1,-1-1,1 1,0-1,0 1,0 0,0-1,-1 1,1 0,0 0,21 46,-13-22,-6-21,-1-1,0 1,1-1,-1 0,1 0,0 0,0 0,1 0,-1-1,0 1,1-1,-1 0,1 0,0 0,0-1,0 1,0-1,0 0,0 0,0 0,0-1,0 0,0 1,1-1,-1-1,0 1,0-1,0 1,2-2,4 0,0-1,0 0,0 0,-1-1,1 0,-1-1,0 0,0-1,-1 0,0 0,4-4,0-1,0-1,0 0,-1-1,-1-1,0 0,-1 0,-1 0,0-1,4-12,-5 5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4:01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356 365 7498 0 0,'0'0'1197'0'0,"0"0"-118"0"0,0 0 92 0 0,0 0 253 0 0,0 0 233 0 0,0 0-22 0 0,0 0-326 0 0,0 0-419 0 0,0 0-369 0 0,0 0-225 0 0,0 0-64 0 0,0 0 6 0 0,0 0 28 0 0,0 11 13 0 0,12 122 992 0 0,81 120 175 0 0,-90-247-1403 0 0,1 0-1 0 0,-1 0 1 0 0,1 0 0 0 0,0 0-1 0 0,0-1 1 0 0,0 0 0 0 0,1 0 0 0 0,0 0-1 0 0,0 0 1 0 0,0-1 0 0 0,1 0-1 0 0,-1 0 1 0 0,1 0 0 0 0,0-1 0 0 0,0 0-1 0 0,0 0 1 0 0,1-1 0 0 0,-1 1 0 0 0,1-1-1 0 0,-1-1 1 0 0,1 1 0 0 0,0-1-1 0 0,-1 0 1 0 0,1-1 0 0 0,0 1 0 0 0,0-1-1 0 0,6-1-42 0 0,-3-5 71 0 0,-1 1-1 0 0,1-2 1 0 0,-1 1-1 0 0,0-1 1 0 0,0-1-1 0 0,-1 0 0 0 0,0 0 1 0 0,0 0-1 0 0,-1-1 1 0 0,0 0-1 0 0,-1-1 1 0 0,0 1-1 0 0,0-1 0 0 0,-1 0 1 0 0,3-9-71 0 0,6-6 89 0 0,55-112 26 0 0,-59 127-351 0 0,-5 31-93 0 0,-2-6 415 0 0,4 2-81 0 0,1 1 0 0 0,1-1 0 0 0,0-1 0 0 0,1 1 0 0 0,1-2 0 0 0,0 1 0 0 0,2-2 0 0 0,-1 0 0 0 0,2 0 0 0 0,-1-1 0 0 0,2-1 0 0 0,0 0 0 0 0,0-1 0 0 0,1 0 0 0 0,1-2 0 0 0,-1 0 0 0 0,15 6-5 0 0,-27-14 53 0 0,-1 0 1 0 0,1 1-1 0 0,-1-1 0 0 0,1-1 0 0 0,-1 1 0 0 0,1 0 0 0 0,-1-1 0 0 0,1 0 0 0 0,0 0 1 0 0,-1 0-1 0 0,1 0 0 0 0,-1 0 0 0 0,1-1 0 0 0,0 1 0 0 0,-1-1 0 0 0,1 0 1 0 0,-1 0-1 0 0,0-1 0 0 0,1 1 0 0 0,-1-1 0 0 0,0 0 0 0 0,0 1 0 0 0,0-1 1 0 0,0-1-1 0 0,0 1 0 0 0,0 0 0 0 0,2-3-53 0 0,57-84 1153 0 0,-57 79-1139 0 0,20-34 121 0 0,-1-1-1 0 0,-3-1 1 0 0,-2-1-1 0 0,-2-1 0 0 0,-2-1 1 0 0,0-6-135 0 0,-11-30-392 0 0,-12 82-2413 0 0,1 13-6581 0 0,6-3-2508 0 0</inkml:trace>
  <inkml:trace contextRef="#ctx0" brushRef="#br0" timeOffset="420.224">1661 678 5273 0 0,'0'0'2131'0'0,"0"0"-480"0"0,0 0 76 0 0,0 0-1 0 0,0 0-200 0 0,0 0-239 0 0,0 0-220 0 0,0 0-214 0 0,0 0-129 0 0,0 0-92 0 0,0 0-86 0 0,0 0-79 0 0,0 0-63 0 0,26-27-48 0 0,77-83-52 0 0,-77 74-27 0 0,-26 33-256 0 0,0 1 0 0 0,1-1 0 0 0,-1 1 0 0 0,0-1 1 0 0,0 1-1 0 0,0-1 0 0 0,-1 1 0 0 0,1-1 0 0 0,-1 1 0 0 0,1-1 0 0 0,-1 1 0 0 0,0 0 0 0 0,0-1 0 0 0,0 1 0 0 0,0 0 0 0 0,0 0 0 0 0,-1 0 0 0 0,1-1 1 0 0,0 1-1 0 0,-1 1 0 0 0,0-1 0 0 0,1 0 0 0 0,-1 0 0 0 0,0 1 0 0 0,0-1 0 0 0,0 1 0 0 0,0-1 0 0 0,0 1 0 0 0,-1 0 0 0 0,1 0 0 0 0,0 0 0 0 0,0 0 1 0 0,-1 0-1 0 0,1 0 0 0 0,-1 1 0 0 0,1-1 0 0 0,-1 1 0 0 0,1 0 0 0 0,-1 0 0 0 0,-1 0-21 0 0,-4 1-5 0 0,0 1 1 0 0,1 0-1 0 0,-1 0 1 0 0,1 1-1 0 0,-1 0 1 0 0,1 1-1 0 0,0-1 1 0 0,1 1-1 0 0,-1 1 0 0 0,0-1 1 0 0,1 1-1 0 0,0 0 1 0 0,0 0-1 0 0,1 1 1 0 0,-1 0-1 0 0,1 0 1 0 0,1 0-1 0 0,-1 1 0 0 0,1-1 1 0 0,0 1-1 0 0,0 0 1 0 0,1 0-1 0 0,0 1 1 0 0,-1 3 4 0 0,0-1 28 0 0,0-1 1 0 0,0 1 0 0 0,1 0 0 0 0,0 1 0 0 0,0-1 0 0 0,1 0 0 0 0,1 1-1 0 0,0-1 1 0 0,0 1 0 0 0,1 0 0 0 0,1-1 0 0 0,-1 1 0 0 0,2-1-1 0 0,-1 1 1 0 0,2-1 0 0 0,-1 0 0 0 0,1 0 0 0 0,1 0 0 0 0,0 0-1 0 0,0 0 1 0 0,1-1 0 0 0,0 1 0 0 0,1-1 0 0 0,4 4-29 0 0,3-2 126 0 0,0-2 1 0 0,1 0-1 0 0,1-1 1 0 0,-1 0-1 0 0,1-1 1 0 0,1-1-1 0 0,-1 0 1 0 0,1-1 0 0 0,0-1-1 0 0,0 0 1 0 0,1-1-1 0 0,-1-1 1 0 0,1-1-1 0 0,-1 0 1 0 0,1-1-1 0 0,14-2-126 0 0,18-6-651 0 0,-20-6-4570 0 0,-18 7-6026 0 0</inkml:trace>
  <inkml:trace contextRef="#ctx0" brushRef="#br0" timeOffset="7315.795">2650 579 0 0 0,'0'0'283'0'0,"0"0"804"0"0,0 0 441 0 0,0 0 175 0 0,0 0 84 0 0,0 0-25 0 0,0 0-101 0 0,0 0-106 0 0,0 0-156 0 0,0 0-180 0 0,0 0-188 0 0,-4-7-129 0 0,-11-20-94 0 0,12 20-83 0 0,3 7-68 0 0,0 0-95 0 0,0 0-80 0 0,0 0-45 0 0,0 0-42 0 0,0 20 1135 0 0,-1 30-1024 0 0,-2-35-462 0 0,2-1 0 0 0,0 1 0 0 0,0-1-1 0 0,1 1 1 0 0,1-1 0 0 0,1 1 0 0 0,0-1 0 0 0,1 0 0 0 0,0 0 0 0 0,1 0 0 0 0,0 0 0 0 0,2 0-1 0 0,-1-1 1 0 0,2 0 0 0 0,0 0 0 0 0,0-1 0 0 0,1 1 0 0 0,0-2 0 0 0,11 12-44 0 0,-17-22 40 0 0,0 1-1 0 0,1-1 1 0 0,-1 0-1 0 0,1 0 1 0 0,-1 0 0 0 0,1 0-1 0 0,-1 0 1 0 0,1 0 0 0 0,-1-1-1 0 0,1 1 1 0 0,0-1-1 0 0,-1 0 1 0 0,1 1 0 0 0,0-1-1 0 0,-1-1 1 0 0,1 1 0 0 0,0 0-1 0 0,-1-1 1 0 0,1 1-1 0 0,-1-1 1 0 0,1 0 0 0 0,-1 0-1 0 0,1 0 1 0 0,-1 0 0 0 0,1 0-1 0 0,-1 0 1 0 0,0-1-1 0 0,0 1 1 0 0,1-1 0 0 0,0-1-40 0 0,63-59 819 0 0,55-114-367 0 0,-117 171-429 0 0,-1 4-400 0 0,0 11 289 0 0,10 26 93 0 0,-8-20-4 0 0,0 0-1 0 0,1 0 0 0 0,1 0 0 0 0,0-1 0 0 0,1 0 0 0 0,1 0 0 0 0,0-1 0 0 0,1 0 0 0 0,0-1 0 0 0,1 0 0 0 0,1-1 0 0 0,0 0 0 0 0,1 0 0 0 0,0-2 0 0 0,-10-8 18 0 0,0 0-1 0 0,0-1 0 0 0,0 0 1 0 0,0 0-1 0 0,1 0 1 0 0,-1 0-1 0 0,0 0 0 0 0,1-1 1 0 0,-1 0-1 0 0,0 1 1 0 0,1-1-1 0 0,-1-1 0 0 0,1 1 1 0 0,-1 0-1 0 0,0-1 0 0 0,1 1 1 0 0,-1-1-1 0 0,0 0 1 0 0,0 0-1 0 0,1-1 0 0 0,-1 1 1 0 0,0 0-1 0 0,0-1 0 0 0,0 0 1 0 0,-1 0-1 0 0,1 0 1 0 0,0 0-1 0 0,1-2-17 0 0,65-74 620 0 0,-62 70-585 0 0,5-8 50 0 0,0 0 0 0 0,-2 0 0 0 0,0-1 0 0 0,0 0 0 0 0,-2-1 0 0 0,0 0-1 0 0,-1-1 1 0 0,-1 1 0 0 0,-1-1 0 0 0,0 0 0 0 0,-2-1 0 0 0,0 1 0 0 0,0-11-85 0 0,-12 17-132 0 0,2 12-2520 0 0,6 4-3371 0 0,1 1-3163 0 0</inkml:trace>
  <inkml:trace contextRef="#ctx0" brushRef="#br0" timeOffset="7785.456">3995 535 3665 0 0,'0'0'3111'0'0,"0"0"-1277"0"0,0 0-395 0 0,0 0 38 0 0,0 0 8 0 0,0 0-133 0 0,0 0-216 0 0,0 0-198 0 0,0 0-171 0 0,0 0-110 0 0,0 0-77 0 0,0 0-16 0 0,0 0 38 0 0,-25 8 25 0 0,-81 29 13 0 0,10 18 877 0 0,84-46-1454 0 0,1 1-1 0 0,0 0 1 0 0,0 1-1 0 0,1 0 1 0 0,0 1-1 0 0,1 0 0 0 0,1 0 1 0 0,0 1-1 0 0,0 0 1 0 0,1 1-1 0 0,1 0 0 0 0,0 0 1 0 0,1 0-1 0 0,1 0 1 0 0,0 1-1 0 0,1 0 0 0 0,1 0 1 0 0,0 0-1 0 0,0 0 1 0 0,2 2-63 0 0,0-14 5 0 0,0-1 0 0 0,0 1 0 0 0,0 0-1 0 0,1-1 1 0 0,-1 1 0 0 0,1 0 0 0 0,-1-1 0 0 0,1 1 0 0 0,0-1 0 0 0,0 1 0 0 0,0-1 0 0 0,1 0 0 0 0,-1 1 0 0 0,0-1 0 0 0,1 0 0 0 0,0 0 0 0 0,-1 0 0 0 0,1 0 0 0 0,0 0 0 0 0,0 0 0 0 0,0 0-1 0 0,0-1 1 0 0,0 1 0 0 0,1-1 0 0 0,-1 0 0 0 0,0 1 0 0 0,1-1 0 0 0,-1 0 0 0 0,1 0 0 0 0,-1-1 0 0 0,1 1 0 0 0,-1 0 0 0 0,1-1 0 0 0,0 0 0 0 0,-1 1 0 0 0,1-1 0 0 0,0 0 0 0 0,-1 0-5 0 0,6 0 74 0 0,0-1 0 0 0,-1 1 0 0 0,1-1 0 0 0,-1 0 1 0 0,1-1-1 0 0,-1 0 0 0 0,1 0 0 0 0,-1-1 0 0 0,0 1 0 0 0,0-2 1 0 0,0 1-1 0 0,-1-1 0 0 0,1 0-74 0 0,18-17 150 0 0,-2-1 1 0 0,0-1-1 0 0,-2-1 0 0 0,0 0 1 0 0,-2-2-1 0 0,-1-1 0 0 0,-1 0 1 0 0,-1-1-1 0 0,-1-3-150 0 0,-9 21 25 0 0,34-75 167 0 0,-53 185-3255 0 0,15-74-1853 0 0,3-5-4234 0 0,-1-10-83 0 0</inkml:trace>
  <inkml:trace contextRef="#ctx0" brushRef="#br0" timeOffset="8219.635">4271 855 12235 0 0,'0'0'1527'0'0,"0"0"-446"0"0,0 0-53 0 0,0 0 125 0 0,0 0 22 0 0,0 0-129 0 0,0 0-228 0 0,0 0-134 0 0,0 0-24 0 0,0 0-2 0 0,0 0-69 0 0,0 0-118 0 0,0 0-98 0 0,15-17-65 0 0,73-80 179 0 0,-13 4 69 0 0,-75 94-586 0 0,0-1 0 0 0,0 0 0 0 0,0 1 0 0 0,0-1 0 0 0,1 1 0 0 0,-1-1 0 0 0,0 0 0 0 0,0 1 0 0 0,0-1 0 0 0,0 0 0 0 0,0 1 0 0 0,1-1 0 0 0,-1 0 0 0 0,0 1 0 0 0,0-1 0 0 0,0 0-1 0 0,1 1 1 0 0,-1-1 0 0 0,0 0 0 0 0,1 1 0 0 0,-1-1 0 0 0,0 0 0 0 0,1 0 0 0 0,-1 1 0 0 0,0-1 0 0 0,1 0 0 0 0,-1 0 0 0 0,0 0 0 0 0,1 0 0 0 0,-1 0 0 0 0,1 1 0 0 0,-1-1 0 0 0,0 0 0 0 0,1 0 0 0 0,-1 0 0 0 0,1 0-1 0 0,-1 0 1 0 0,0 0 0 0 0,1 0 0 0 0,-1 0 0 0 0,1 0 0 0 0,-1-1 0 0 0,0 1 0 0 0,1 0 0 0 0,-1 0 0 0 0,0 0 0 0 0,1 0 30 0 0,-2 31 49 0 0,0-27-40 0 0,0 1 1 0 0,0-1-1 0 0,0 1 0 0 0,1 0 0 0 0,0 0 0 0 0,0-1 1 0 0,0 1-1 0 0,0 0 0 0 0,1-1 0 0 0,0 1 0 0 0,0 0 1 0 0,0-1-1 0 0,0 1 0 0 0,1-1 0 0 0,0 0 0 0 0,0 1 1 0 0,0-1-1 0 0,0 0 0 0 0,1 0 0 0 0,0 0 0 0 0,0 0 1 0 0,0-1-1 0 0,0 1 0 0 0,0-1 0 0 0,1 0 0 0 0,-1 0 1 0 0,1 0-1 0 0,4 2-9 0 0,-2-3 131 0 0,0-1 1 0 0,1 1-1 0 0,0-1 1 0 0,-1-1-1 0 0,1 1 1 0 0,0-1-1 0 0,-1 0 1 0 0,1-1-1 0 0,0 0 1 0 0,-1 0-1 0 0,1 0 1 0 0,-1-1-1 0 0,1 0 1 0 0,-1 0-1 0 0,3-2-131 0 0,-1 0 60 0 0,-1-1 0 0 0,0 0 0 0 0,0 0 0 0 0,-1-1 0 0 0,1 0 0 0 0,-1 0 0 0 0,-1 0 0 0 0,1-1 0 0 0,-1 0 0 0 0,0 0 0 0 0,0 0 0 0 0,-1-1 0 0 0,0 1 0 0 0,-1-1 0 0 0,3-7-60 0 0,4-4-538 0 0,-7 12-101 0 0,1-2-1370 0 0,-1 3-2417 0 0,-1 2-7128 0 0</inkml:trace>
  <inkml:trace contextRef="#ctx0" brushRef="#br0" timeOffset="9339.601">3999 744 0 0 0,'0'0'631'0'0,"0"0"192"0"0,0 0 46 0 0,0 0-109 0 0,0 0-162 0 0,0 0-135 0 0,0 0-62 0 0,0 0-5 0 0,0 0 43 0 0,0 0 122 0 0,0 0 85 0 0,2-2 51 0 0,3-3-1141 0 0,-2 2 2493 0 0,2-1 6534 0 0,-5 30-5725 0 0,51 128-1233 0 0,-23-121-3693 0 0,-27-33 1439 0 0,2 0-1467 0 0,-2 0-3598 0 0,-1-3-5414 0 0</inkml:trace>
  <inkml:trace contextRef="#ctx0" brushRef="#br0" timeOffset="8522.937">5302 30 12163 0 0,'0'0'4098'0'0,"0"0"-2208"0"0,0 0-577 0 0,0 0-27 0 0,0 0-47 0 0,0 0-124 0 0,0 0-250 0 0,0 0-151 0 0,0 0-109 0 0,0 0-83 0 0,0 0-73 0 0,0 0-62 0 0,-13 36-54 0 0,-40 110-56 0 0,33-59 145 0 0,17-18-275 0 0,3 0 0 0 0,3 0 0 0 0,9 40-147 0 0,-8-65-18 0 0,4 122-2057 0 0,-20-167-3025 0 0,-12-26-7830 0 0,19 22 4934 0 0</inkml:trace>
  <inkml:trace contextRef="#ctx0" brushRef="#br0" timeOffset="8772.371">4991 387 10122 0 0,'0'0'2045'0'0,"0"0"-822"0"0,0 0-163 0 0,0 0 257 0 0,0 0 93 0 0,0 0-108 0 0,0 0-251 0 0,33-5-283 0 0,104-18-207 0 0,142 3 822 0 0,-246 20-1510 0 0,28 5-1328 0 0,-35 1-5610 0 0,-20-5-3849 0 0</inkml:trace>
  <inkml:trace contextRef="#ctx0" brushRef="#br0" timeOffset="21270.361">10937 608 2345 0 0,'0'0'1973'0'0,"0"0"46"0"0,0 0 211 0 0,0 0-20 0 0,0 0-207 0 0,0 0-349 0 0,0 0-339 0 0,0 0-150 0 0,0 0-131 0 0,0 0-94 0 0,0 0-45 0 0,0 0-91 0 0,0 0-174 0 0,-7-3-169 0 0,-22-12-137 0 0,25 14-285 0 0,1 0-1 0 0,-1 1 1 0 0,1-1-1 0 0,-1 1 1 0 0,1 0-1 0 0,-1 0 1 0 0,0 0 0 0 0,1 0-1 0 0,-1 1 1 0 0,1-1-1 0 0,-1 1 1 0 0,1 0-1 0 0,-1 0 1 0 0,1 0 0 0 0,0 1-1 0 0,-1-1 1 0 0,1 1-1 0 0,0 0 1 0 0,0 0-1 0 0,0 0 1 0 0,0 0-1 0 0,0 0 1 0 0,1 1-39 0 0,-13 6 139 0 0,-1 0-116 0 0,1 1 1 0 0,-1 0 0 0 0,2 1-1 0 0,-1 1 1 0 0,1 0 0 0 0,1 0-1 0 0,1 2 1 0 0,0 0 0 0 0,0 0-1 0 0,1 1 1 0 0,1 0 0 0 0,1 1-1 0 0,0 0 1 0 0,1 1 0 0 0,1-1-1 0 0,-4 14-23 0 0,9-27 4 0 0,1 1-1 0 0,0-1 1 0 0,0 0 0 0 0,0 1-1 0 0,0-1 1 0 0,1 1-1 0 0,-1-1 1 0 0,1 1 0 0 0,0-1-1 0 0,0 1 1 0 0,0-1-1 0 0,0 1 1 0 0,1-1-1 0 0,0 1 1 0 0,-1-1 0 0 0,1 1-1 0 0,0-1 1 0 0,1 0-1 0 0,-1 0 1 0 0,1 1-1 0 0,-1-1 1 0 0,1 0 0 0 0,0 0-1 0 0,0-1 1 0 0,0 1-1 0 0,1 0 1 0 0,-1-1 0 0 0,1 1-1 0 0,-1-1 1 0 0,1 0-1 0 0,0 1 1 0 0,0-1-1 0 0,0-1 1 0 0,0 1 0 0 0,0 0-1 0 0,0-1 1 0 0,0 0-1 0 0,1 1 1 0 0,-1-1-1 0 0,0-1 1 0 0,2 1-4 0 0,11 0 123 0 0,-1-2 0 0 0,0 0 0 0 0,0-1 0 0 0,0 0 0 0 0,0-1 0 0 0,-1-1 0 0 0,1-1 0 0 0,-1 0 0 0 0,0 0-1 0 0,0-1 1 0 0,0-1 0 0 0,-1-1 0 0 0,0 0 0 0 0,-1 0 0 0 0,0-1 0 0 0,0-1 0 0 0,1-2-123 0 0,5 0 89 0 0,191-186 547 0 0,-165 165-549 0 0,-41 30-90 0 0,-3 2-18 0 0,0 1-35 0 0,0 23-279 0 0,-1-13 221 0 0,0 0 0 0 0,0-1 0 0 0,2 1-1 0 0,-1 0 1 0 0,1 0 0 0 0,0 0 0 0 0,1 0 0 0 0,0 0 0 0 0,1-1-1 0 0,0 1 1 0 0,1-1 0 0 0,0 0 0 0 0,0 0 0 0 0,1 0-1 0 0,0 0 1 0 0,0-1 0 0 0,1 0 0 0 0,0 0 0 0 0,0 0-1 0 0,1-1 1 0 0,0 0 0 0 0,1-1 0 0 0,-1 1 0 0 0,3 0 114 0 0,21 10-4184 0 0,-14-8-3944 0 0,-8-5-2860 0 0</inkml:trace>
  <inkml:trace contextRef="#ctx0" brushRef="#br0" timeOffset="21732.134">11449 892 9450 0 0,'0'0'3046'0'0,"0"0"-858"0"0,0 0-420 0 0,0 0-217 0 0,0 0-231 0 0,0 0-221 0 0,0 0-252 0 0,0 0-183 0 0,0 0-75 0 0,0 0-61 0 0,0 0-64 0 0,0 0-65 0 0,0 0-73 0 0,13-22-76 0 0,42-69-40 0 0,6 5 354 0 0,-61 86-596 0 0,1 1 0 0 0,-1-1 0 0 0,0 0 0 0 0,0 0 0 0 0,1 1 1 0 0,-1-1-1 0 0,0 0 0 0 0,1 0 0 0 0,-1 1 0 0 0,0-1 0 0 0,0 0 0 0 0,1 0 1 0 0,-1 0-1 0 0,0 1 0 0 0,1-1 0 0 0,-1 0 0 0 0,1 0 0 0 0,-1 0 0 0 0,0 0 0 0 0,1 0 1 0 0,-1 0-1 0 0,0 0 0 0 0,1 0 0 0 0,-1 0 0 0 0,1 0 0 0 0,-1 0 0 0 0,0 0 1 0 0,1 0-1 0 0,-1 0 0 0 0,1 0 0 0 0,-1 0 0 0 0,0 0 0 0 0,1-1 0 0 0,-1 1 1 0 0,0 0-1 0 0,1 0 0 0 0,-1 0 0 0 0,0-1 0 0 0,1 1 0 0 0,-1 0 32 0 0,3 27 145 0 0,0-19-102 0 0,-3-1 14 0 0,1 0 0 0 0,1 0 0 0 0,-1-1 0 0 0,1 1 1 0 0,0-1-1 0 0,1 1 0 0 0,0-1 0 0 0,0 0 0 0 0,0 0 0 0 0,0 0 0 0 0,1 0 1 0 0,0-1-1 0 0,0 0 0 0 0,1 1 0 0 0,0-1 0 0 0,0-1 0 0 0,0 1 0 0 0,0-1 1 0 0,0 0-1 0 0,1 0 0 0 0,0-1 0 0 0,0 1 0 0 0,0-1 0 0 0,0 0 1 0 0,1-1-1 0 0,-1 0 0 0 0,6 2-57 0 0,-3-6 157 0 0,0-1 1 0 0,-1 1-1 0 0,1-1 0 0 0,-1-1 1 0 0,0 0-1 0 0,0 0 0 0 0,0 0 1 0 0,-1-1-1 0 0,1 0 1 0 0,-1-1-1 0 0,0 1 0 0 0,-1-1 1 0 0,1-1-1 0 0,-1 1 1 0 0,-1-1-1 0 0,1 0 0 0 0,-1-1 1 0 0,0 1-1 0 0,-1-1 0 0 0,0 0 1 0 0,0 0-1 0 0,0 0 1 0 0,-1-2-158 0 0,20-29 103 0 0,-7 14-824 0 0,27-50 1938 0 0,-35 48-4092 0 0,-5-2-3854 0 0,-3 26-5651 0 0</inkml:trace>
  <inkml:trace contextRef="#ctx0" brushRef="#br0" timeOffset="10184.666">6530 1 0 0 0,'0'0'1179'0'0,"0"0"613"0"0,0 0 265 0 0,0 0 43 0 0,0 0-133 0 0,0 0-229 0 0,0 0-195 0 0,0 0-127 0 0,0 0-105 0 0,9 15 2965 0 0,-9-2-3803 0 0,-1 191 4266 0 0,-1-130-4470 0 0,-3-1 1 0 0,-4 0 0 0 0,-2 0-1 0 0,-3-1 1 0 0,-14 33-270 0 0,1-16-179 0 0,27-89 48 0 0,0 0-46 0 0,0 0-71 0 0,0-23-4016 0 0,0-3-3685 0 0,2 20-3106 0 0</inkml:trace>
  <inkml:trace contextRef="#ctx0" brushRef="#br0" timeOffset="10435.854">6099 568 11346 0 0,'0'0'1110'0'0,"0"0"-55"0"0,0 0 324 0 0,0 0 155 0 0,0 0-104 0 0,0 0-247 0 0,33-5-260 0 0,103-14-180 0 0,-7-2 444 0 0,-62 8-1417 0 0,0 4 0 0 0,1 2 1 0 0,23 3 229 0 0,-90 4-100 0 0,44 0-2036 0 0,-15 0-5489 0 0,-21 0-2963 0 0</inkml:trace>
  <inkml:trace contextRef="#ctx0" brushRef="#br0" timeOffset="10668.585">6976 472 5393 0 0,'0'0'1894'0'0,"0"0"-455"0"0,0 0 56 0 0,0 0 156 0 0,0 0-89 0 0,0 0-280 0 0,0 0-351 0 0,0 0-297 0 0,0 0-173 0 0,0 0-94 0 0,-22 31-79 0 0,-65 98-48 0 0,85-128-226 0 0,0 1-1 0 0,0-1 1 0 0,0 1-1 0 0,1 0 1 0 0,-1 0 0 0 0,0 0-1 0 0,1 0 1 0 0,0 0-1 0 0,-1 0 1 0 0,1 0-1 0 0,0 0 1 0 0,0 1 0 0 0,0-1-1 0 0,1 0 1 0 0,-1 1-1 0 0,0-1 1 0 0,1 1-1 0 0,0-1 1 0 0,-1 1 0 0 0,1-1-1 0 0,0 0 1 0 0,0 1-1 0 0,1-1 1 0 0,-1 1-1 0 0,0-1 1 0 0,1 1-1 0 0,-1-1-13 0 0,3 5 81 0 0,1-2 64 0 0,0 1 1 0 0,0-1-1 0 0,1 0 1 0 0,-1 0-1 0 0,1-1 1 0 0,0 1-1 0 0,0-1 1 0 0,1 0-1 0 0,-1-1 0 0 0,1 1 1 0 0,0-1-1 0 0,0 0 1 0 0,0 0-1 0 0,0-1 1 0 0,0 0-1 0 0,1 0 1 0 0,-1-1-1 0 0,1 1 1 0 0,-1-1-1 0 0,1 0 0 0 0,-1-1 1 0 0,1 0-1 0 0,0 0 1 0 0,-1-1-1 0 0,1 1 1 0 0,0-1-1 0 0,-1-1 1 0 0,1 1-1 0 0,1-2-145 0 0,1 2 150 0 0,0-1 1 0 0,0 0-1 0 0,0-1 0 0 0,-1 0 1 0 0,1 0-1 0 0,-1-1 0 0 0,1 0 1 0 0,-1-1-1 0 0,-1 0 0 0 0,1 0 0 0 0,-1 0 1 0 0,0-1-1 0 0,0 0 0 0 0,0 0 1 0 0,-1-1-1 0 0,0 0 0 0 0,2-3-150 0 0,-7 6 17 0 0,1 1 0 0 0,0-1 0 0 0,-1 0 0 0 0,0 0 0 0 0,0 0-1 0 0,0 0 1 0 0,0-1 0 0 0,-1 1 0 0 0,0 0 0 0 0,0 0 0 0 0,0 0 0 0 0,0 0 0 0 0,-1-1-1 0 0,1 1 1 0 0,-1 0 0 0 0,0 0 0 0 0,0 0 0 0 0,-1 0 0 0 0,1 0 0 0 0,-1 1-1 0 0,0-1 1 0 0,0 0 0 0 0,0 1 0 0 0,0-1 0 0 0,-1 1 0 0 0,1 0 0 0 0,-1-1-1 0 0,0 1 1 0 0,0 0 0 0 0,0 1 0 0 0,-2-2-17 0 0,-68-35-1498 0 0,22 23-5939 0 0,34 12-4199 0 0</inkml:trace>
  <inkml:trace contextRef="#ctx0" brushRef="#br0" timeOffset="18071.555">7966 586 0 0 0,'5'0'0'0'0,"-1"1"0"0"0,-4 2 0 0 0,0 1 0 0 0</inkml:trace>
  <inkml:trace contextRef="#ctx0" brushRef="#br0" timeOffset="19056.909">7854 343 0 0 0,'0'0'205'0'0,"0"0"480"0"0,0 0 336 0 0,0 0 359 0 0,0 0 345 0 0,0 0 104 0 0,0 0-85 0 0,0 0-148 0 0,0 0-212 0 0,0 0-146 0 0,0 0-55 0 0,20-7-66 0 0,125-48 1847 0 0,-27 4-116 0 0,-105 44-2719 0 0,1 0 0 0 0,-1-1 0 0 0,-1 0 0 0 0,0-1 0 0 0,0-1 0 0 0,-1 0 0 0 0,0 0 0 0 0,0-1 0 0 0,-1 0 0 0 0,-1-1 0 0 0,0 0 0 0 0,-1-1 0 0 0,4-7-130 0 0,12-53 374 0 0,-24 72-291 0 0,0 1-6 0 0,0 0-4 0 0,0 0-33 0 0,-16 38-532 0 0,-11 47 565 0 0,4 0 0 0 0,-10 70-72 0 0,24-109 38 0 0,-92 464 94 0 0,91-469-139 0 0,-2-2 0 0 0,-2 1-1 0 0,-2-2 1 0 0,-1 0 0 0 0,-2-1-1 0 0,-1-1 1 0 0,-2 0 0 0 0,-2-2 7 0 0,20-26-2 0 0,-1-1 1 0 0,0 0 0 0 0,-1 0-1 0 0,0 0 1 0 0,0-1 0 0 0,0 0-1 0 0,-1 0 1 0 0,0-1 0 0 0,0 1-1 0 0,0-2 1 0 0,-1 1 0 0 0,0-1-1 0 0,0 0 1 0 0,0 0 0 0 0,0-1-1 0 0,-6 1 2 0 0,12-4-4 0 0,0 0-1 0 0,0-1 0 0 0,0 1 1 0 0,0-1-1 0 0,0 0 1 0 0,0 1-1 0 0,0-1 0 0 0,1 0 1 0 0,-1 0-1 0 0,0 0 1 0 0,0-1-1 0 0,1 1 0 0 0,-1 0 1 0 0,1-1-1 0 0,-1 1 1 0 0,1-1-1 0 0,-1 1 0 0 0,1-1 1 0 0,0 0-1 0 0,0 1 1 0 0,0-1-1 0 0,0 0 0 0 0,0 0 1 0 0,0 0-1 0 0,1 0 1 0 0,-1 0-1 0 0,0 0 0 0 0,1 0 1 0 0,0 0-1 0 0,-1 0 1 0 0,1-1 4 0 0,-5-71-122 0 0,5 68 121 0 0,1-39 74 0 0,2 1-1 0 0,2-1 1 0 0,1 1 0 0 0,3 1 0 0 0,2-1 0 0 0,2 2-1 0 0,12-29-72 0 0,-21 62 36 0 0,1 0-1 0 0,0 0 0 0 0,0 0 1 0 0,1 1-1 0 0,0 0 0 0 0,0 0 1 0 0,1 0-1 0 0,0 1 1 0 0,0 0-1 0 0,1 0 0 0 0,0 1 1 0 0,0 0-1 0 0,1 1 0 0 0,0-1 1 0 0,0 2-1 0 0,0-1 1 0 0,0 1-1 0 0,1 1 0 0 0,-1-1 1 0 0,1 2-1 0 0,0-1 0 0 0,0 1 1 0 0,0 1-1 0 0,0 0 0 0 0,0 0 1 0 0,0 1-1 0 0,8 1-35 0 0,27-2 148 0 0,84 9 111 0 0,-103 3-262 0 0,-25-11-17 0 0,-1 0-10 0 0,0 0 14 0 0,-6 5-2045 0 0,3-3-1179 0 0,2-1-3282 0 0,1-1-1393 0 0</inkml:trace>
  <inkml:trace contextRef="#ctx0" brushRef="#br0" timeOffset="19326.401">8540 682 5281 0 0,'0'0'1827'0'0,"0"0"-64"0"0,0 0 211 0 0,0 0 154 0 0,0 0-52 0 0,0 0-307 0 0,0 0-367 0 0,0 0-297 0 0,0 0-224 0 0,0 0-152 0 0,0 0-131 0 0,0 0-134 0 0,3 31-102 0 0,5 97-80 0 0,-8-18 310 0 0,-28-51-1430 0 0,17-51-3322 0 0,-1-5-3916 0 0,10-3-2083 0 0</inkml:trace>
  <inkml:trace contextRef="#ctx0" brushRef="#br0" timeOffset="19487.534">8491 446 0 0 0,'0'0'2609'0'0,"0"0"-513"0"0,0 0-16 0 0,0 0 17 0 0,0 0-153 0 0,37-184-335 0 0,-34 173-401 0 0,-1 4-360 0 0,0 3-384 0 0,0 4-448 0 0,-2 0-288 0 0,3 0-200 0 0,5 0-200 0 0,-3 11-112 0 0,6 0-609 0 0,-5 0-1951 0 0,-1-3-4690 0 0</inkml:trace>
  <inkml:trace contextRef="#ctx0" brushRef="#br0" timeOffset="19939.031">8778 951 1912 0 0,'0'0'1539'0'0,"0"0"263"0"0,0 0 583 0 0,0 0 286 0 0,0 0-189 0 0,0 0-382 0 0,0 0-513 0 0,0 0-421 0 0,0 0-293 0 0,0 0-171 0 0,0 0-47 0 0,0 0-50 0 0,0 0-42 0 0,12-26-68 0 0,36-77-102 0 0,-11-11 801 0 0,-20 59-1036 0 0,11 73-1122 0 0,7 63 767 0 0,-34-75 211 0 0,0 1 1 0 0,1-1-1 0 0,-1 0 1 0 0,1 1-1 0 0,1-1 0 0 0,-1 0 1 0 0,1 0-1 0 0,0 0 0 0 0,0 0 1 0 0,1-1-1 0 0,0 1 1 0 0,0-1-1 0 0,0 0 0 0 0,0 0 1 0 0,1-1-1 0 0,0 1 0 0 0,0-1 1 0 0,0 0-1 0 0,1 0 1 0 0,-1 0-1 0 0,1-1 0 0 0,0 0 1 0 0,0 0-1 0 0,1-1-14 0 0,-2-1 129 0 0,0-1 1 0 0,1 0-1 0 0,-1 0 0 0 0,0 0 1 0 0,0-1-1 0 0,1 0 0 0 0,-1 0 1 0 0,0 0-1 0 0,0-1 0 0 0,0 0 1 0 0,0 0-1 0 0,0 0 0 0 0,0 0 0 0 0,-1-1 1 0 0,1 0-1 0 0,-1 0 0 0 0,0 0 1 0 0,0 0-1 0 0,0-1 0 0 0,0 0 1 0 0,0 0-1 0 0,0-1-129 0 0,67-100 773 0 0,-54 67-778 0 0,3-4-888 0 0,-5 16-2851 0 0,-11 22-1333 0 0,1 0-6471 0 0</inkml:trace>
  <inkml:trace contextRef="#ctx0" brushRef="#br0" timeOffset="20410.903">9562 597 6113 0 0,'0'0'4056'0'0,"0"0"-1930"0"0,0 0-770 0 0,0 0-235 0 0,0 0-220 0 0,0 0-186 0 0,0 0-90 0 0,0 0-117 0 0,0 0-115 0 0,0 0-106 0 0,0 0-103 0 0,0 0-68 0 0,-27 25-41 0 0,-86 80-31 0 0,70-49-34 0 0,41-47-12 0 0,0-6-3 0 0,1-1 0 0 0,0 1 0 0 0,0 0 0 0 0,0 1 0 0 0,0-1 0 0 0,0 0-1 0 0,1 0 1 0 0,-1 0 0 0 0,1 0 0 0 0,0 1 0 0 0,0-1 0 0 0,0 0 0 0 0,0 0 0 0 0,1 0 0 0 0,-1 1 0 0 0,1-1 0 0 0,0 0 0 0 0,0 0 0 0 0,0 0-1 0 0,0 0 1 0 0,0 0 0 0 0,1 0 0 0 0,-1 0 0 0 0,1-1 0 0 0,0 1 0 0 0,0-1 0 0 0,0 1 0 0 0,0-1 0 0 0,0 1 0 0 0,1-1 0 0 0,0 0 5 0 0,5 2 116 0 0,0 0 0 0 0,1-1 1 0 0,-1 0-1 0 0,1-1 1 0 0,0 0-1 0 0,0 0 1 0 0,0 0-1 0 0,0-2 0 0 0,0 1 1 0 0,1-1-1 0 0,-1 0 1 0 0,0-1-1 0 0,0 0 0 0 0,0 0 1 0 0,0-1-1 0 0,0 0 1 0 0,0-1-1 0 0,-1 0 1 0 0,1 0-1 0 0,-1-1 0 0 0,7-4-116 0 0,1 0 266 0 0,0-1-1 0 0,-2-1 0 0 0,1 0 1 0 0,-1-1-1 0 0,0 0 1 0 0,-1-1-1 0 0,-1 0 0 0 0,0-2 1 0 0,-1 1-1 0 0,0-1 0 0 0,0-2-265 0 0,16-25 266 0 0,-3-1-1 0 0,-1-1 1 0 0,-2-1-1 0 0,11-36-265 0 0,-29 72-23 0 0,0 0 0 0 0,-1 0 0 0 0,1 0 0 0 0,-2 0-1 0 0,1-1 1 0 0,-1 1 0 0 0,-1-1 0 0 0,1 1 0 0 0,-1-1 0 0 0,-1 1 0 0 0,0-1 0 0 0,0 1 0 0 0,0-1 0 0 0,-1 1-1 0 0,0 0 1 0 0,-1-1 0 0 0,0 1 0 0 0,0 1 0 0 0,-1-1 0 0 0,0 0 0 0 0,0 1 0 0 0,-1 0 0 0 0,0 0 0 0 0,0 0-1 0 0,-1 1 1 0 0,0-1 0 0 0,0 1 0 0 0,0 1 0 0 0,-1-1 0 0 0,0 1 0 0 0,0 0 0 0 0,0 1 0 0 0,0-1-1 0 0,-8-2 24 0 0,7 3-3 0 0,-1 1-1 0 0,0 0 0 0 0,0 0 0 0 0,0 1 0 0 0,0 0 0 0 0,0 0 1 0 0,0 1-1 0 0,0 0 0 0 0,-1 1 0 0 0,1 0 0 0 0,0 0 0 0 0,-1 1 0 0 0,1 0 1 0 0,0 1-1 0 0,0 0 0 0 0,0 0 0 0 0,0 1 0 0 0,0 0 0 0 0,1 1 0 0 0,-1 0 1 0 0,1 0-1 0 0,0 1 0 0 0,0 0 0 0 0,1 0 0 0 0,-1 1 0 0 0,1 0 1 0 0,0 0-1 0 0,1 1 0 0 0,0 0 0 0 0,0 0 0 0 0,0 0 0 0 0,1 1 0 0 0,0 0 1 0 0,0 0-1 0 0,0 1 4 0 0,3 6 61 0 0,0-1 0 0 0,1 1 0 0 0,0 0 0 0 0,1 0 0 0 0,1 0 0 0 0,0 0 0 0 0,1 0 0 0 0,0-1 0 0 0,2 1 0 0 0,-1-1 0 0 0,2 0 0 0 0,0 0 0 0 0,1 0 0 0 0,0-1 0 0 0,1 1 0 0 0,0-1 0 0 0,1-1 0 0 0,1 0 0 0 0,0 0 0 0 0,1-1 0 0 0,0 0 0 0 0,0 0 0 0 0,1-1 0 0 0,1 0 0 0 0,-1-1 0 0 0,2-1 0 0 0,5 4-61 0 0,17 14 187 0 0,0 0 1 0 0,2-3-1 0 0,1-1 0 0 0,1-1 1 0 0,1-3-1 0 0,29 10-187 0 0,-6-23-1636 0 0,-44-6-3704 0 0,-13 1-5789 0 0</inkml:trace>
  <inkml:trace contextRef="#ctx0" brushRef="#br0" timeOffset="39082.7">6639 1982 0 0 0,'0'0'707'0'0,"0"0"645"0"0,0 0 276 0 0,0 0 70 0 0,0 0-60 0 0,0 0-86 0 0,0 0-146 0 0,11-5 1204 0 0,-7 2 1212 0 0,-3 1-3627 0 0,0-1 0 0 0,0 0 0 0 0,-1 1 1 0 0,1-1-1 0 0,-1 0 0 0 0,0 1 0 0 0,1-1 0 0 0,-1 0 0 0 0,-1 0 1 0 0,1 1-1 0 0,0-1 0 0 0,-1 0 0 0 0,1 0 0 0 0,-1 1 0 0 0,0-1 1 0 0,0 1-1 0 0,0-1 0 0 0,0 1 0 0 0,0-1 0 0 0,0 1 0 0 0,-1-1 1 0 0,1 1-1 0 0,-1 0 0 0 0,0 0 0 0 0,0 0 0 0 0,-1-2-195 0 0,-2 1 104 0 0,0 0 0 0 0,0 1-1 0 0,0-1 1 0 0,-1 1-1 0 0,1 0 1 0 0,0 0 0 0 0,-1 1-1 0 0,1-1 1 0 0,-1 1 0 0 0,0 1-1 0 0,1-1 1 0 0,-1 1 0 0 0,0 0-1 0 0,-4 0-103 0 0,-1 2 26 0 0,-1 1 0 0 0,0 0 0 0 0,1 0 0 0 0,0 1 0 0 0,0 1 0 0 0,0 0 0 0 0,0 0 0 0 0,1 1 0 0 0,0 1 0 0 0,0-1 0 0 0,1 2 0 0 0,-1-1 0 0 0,2 1 0 0 0,-1 1 0 0 0,1 0 0 0 0,0 0 0 0 0,1 0-1 0 0,0 1 1 0 0,1 0 0 0 0,0 0 0 0 0,0 1 0 0 0,1 0 0 0 0,1 0 0 0 0,0 0 0 0 0,0 0 0 0 0,1 1 0 0 0,0-1 0 0 0,0 9-26 0 0,2-15 3 0 0,-3 7 8 0 0,1 1-1 0 0,1-1 0 0 0,0 0 1 0 0,1 1-1 0 0,0-1 0 0 0,0 1 1 0 0,2 0-1 0 0,-1-1 0 0 0,2 1 1 0 0,0-1-1 0 0,0 1 0 0 0,1-1 1 0 0,1 0-1 0 0,1 4-10 0 0,-1-11 34 0 0,-1 0 0 0 0,1 0-1 0 0,0-1 1 0 0,0 1 0 0 0,1-1-1 0 0,-1 0 1 0 0,1 0 0 0 0,0 0 0 0 0,0-1-1 0 0,1 0 1 0 0,-1 0 0 0 0,0 0-1 0 0,1 0 1 0 0,0-1 0 0 0,0 0 0 0 0,0-1-1 0 0,0 1 1 0 0,0-1 0 0 0,0 0 0 0 0,0 0-1 0 0,0-1 1 0 0,0 0 0 0 0,0 0-1 0 0,0 0 1 0 0,1-1 0 0 0,-1 0 0 0 0,0 0-1 0 0,0 0 1 0 0,0-1 0 0 0,-1 0-1 0 0,1 0 1 0 0,0-1 0 0 0,-1 0 0 0 0,1 0-1 0 0,3-3-33 0 0,17-10 96 0 0,-1-2-1 0 0,0 0 0 0 0,-2-2 0 0 0,0-1 0 0 0,-1-1 1 0 0,-2 0-1 0 0,0-2 0 0 0,-1 0 0 0 0,-1-1 1 0 0,2-7-96 0 0,54-86 125 0 0,-60 81 111 0 0,-14 37-164 0 0,0 0-17 0 0,0 0-30 0 0,0 0-48 0 0,-2 19-137 0 0,1-2 185 0 0,1-1-1 0 0,0 0 1 0 0,1 0-1 0 0,1 0 1 0 0,0 0-1 0 0,2 0 1 0 0,-1 0-1 0 0,2 0 1 0 0,0-1-1 0 0,1 0 1 0 0,1 0-1 0 0,0-1 1 0 0,1 1-1 0 0,0-1 1 0 0,1-1-1 0 0,1 0 1 0 0,0 0-1 0 0,1-1 1 0 0,2 1-25 0 0,61 57 269 0 0,-60-66-472 0 0,-22-29-1413 0 0,2 9-454 0 0,3 6 2 0 0,-1-2-5602 0 0,2 1-4178 0 0</inkml:trace>
  <inkml:trace contextRef="#ctx0" brushRef="#br0" timeOffset="40140.062">6420 1543 4713 0 0,'0'0'2657'0'0,"0"0"-1077"0"0,0 0-182 0 0,0 0 193 0 0,0 0 112 0 0,0 0 1 0 0,0 0-206 0 0,0 0-274 0 0,0 0-236 0 0,0 0-176 0 0,0 0-134 0 0,0 0-81 0 0,0 0-74 0 0,-5-1-74 0 0,-16-7-98 0 0,15 6-104 0 0,19 3 380 0 0,154 32 2040 0 0,-25-12-1970 0 0,-81-13-510 0 0,-61-8-163 0 0,0 0-4 0 0,0 0 0 0 0,0 0-9 0 0,0 0 2 0 0,0 0 19 0 0,0 0-4 0 0,0 0 1 0 0,0 0-3 0 0,0 0-5 0 0,24 0 1697 0 0,16 7-1700 0 0,32-6 37 0 0,-68 1-60 0 0,-3-5 1456 0 0,-4-4-1621 0 0,-28-37 268 0 0,-48-63-12 0 0,0 18-1 0 0,62 27-2244 0 0,28 22-7701 0 0,-9 36-1995 0 0</inkml:trace>
  <inkml:trace contextRef="#ctx0" brushRef="#br0" timeOffset="40761.259">7283 1915 2953 0 0,'0'0'2580'0'0,"0"0"-735"0"0,0 0-94 0 0,0 0 137 0 0,0 0-13 0 0,0 0-232 0 0,0 0-401 0 0,0 0-353 0 0,0 0-238 0 0,0 0-114 0 0,0 0-56 0 0,0 0 57 0 0,0 0 144 0 0,6 2 111 0 0,84 14 3394 0 0,182-12-1440 0 0,-154-7-4262 0 0,-119 1-1645 0 0,-7 0-8557 0 0,6 2 827 0 0</inkml:trace>
  <inkml:trace contextRef="#ctx0" brushRef="#br0" timeOffset="41153.39">7349 2166 6041 0 0,'0'0'1891'0'0,"0"0"-254"0"0,0 0 19 0 0,0 0-14 0 0,0 0-174 0 0,0 0-264 0 0,0 0-313 0 0,0 0-260 0 0,0 0-146 0 0,0 0-62 0 0,0 0-17 0 0,0 0 3 0 0,5 7 1978 0 0,91 8 2578 0 0,204-15-2734 0 0,-246 3-2240 0 0,-54-3-27 0 0,0 0-51 0 0,0 0-66 0 0,0 0-76 0 0,0 0-102 0 0,0 0-133 0 0,0 0-226 0 0,-3 0-7982 0 0,2-3-3311 0 0</inkml:trace>
  <inkml:trace contextRef="#ctx0" brushRef="#br0" timeOffset="42963.636">8695 1890 1712 0 0,'0'0'1514'0'0,"0"0"-167"0"0,0 0 39 0 0,0 0 22 0 0,0 0-82 0 0,0 0-105 0 0,0 0-158 0 0,0 0-111 0 0,0 0-78 0 0,0 0-126 0 0,0 0-112 0 0,0 0-49 0 0,0 0 17 0 0,-1-2 64 0 0,-41-11 5591 0 0,-90 20-4787 0 0,94 4-1245 0 0,-35 40 74 0 0,69-45-307 0 0,0-1 0 0 0,1 1 0 0 0,0 0 0 0 0,0 0 0 0 0,0 0 0 0 0,1 0 0 0 0,0 0-1 0 0,0 1 1 0 0,1-1 0 0 0,-1 1 0 0 0,1-1 0 0 0,1 1 0 0 0,-1-1 0 0 0,1 1 0 0 0,0 0 0 0 0,1-1 0 0 0,0 1-1 0 0,0 0 1 0 0,0-1 0 0 0,1 0 0 0 0,0 1 0 0 0,0-1 0 0 0,0 0 0 0 0,1 0 0 0 0,0 0 0 0 0,0 0 0 0 0,1 0 0 0 0,0-1-1 0 0,0 0 1 0 0,0 1 0 0 0,0-1 0 0 0,1-1 0 0 0,0 1 0 0 0,0-1 0 0 0,1 1 6 0 0,0-3 18 0 0,1-1 0 0 0,1 1 1 0 0,-1-1-1 0 0,0-1 0 0 0,0 1 1 0 0,0-1-1 0 0,1 0 0 0 0,-1-1 0 0 0,0 0 1 0 0,0 0-1 0 0,0 0 0 0 0,0-1 0 0 0,0 0 1 0 0,0-1-1 0 0,0 1 0 0 0,-1-1 1 0 0,1 0-1 0 0,-1-1 0 0 0,0 0 0 0 0,0 0 1 0 0,0 0-1 0 0,-1-1 0 0 0,1 0 1 0 0,4-5-19 0 0,6-5 11 0 0,0 0 1 0 0,-1-2-1 0 0,-1 0 1 0 0,0 0-1 0 0,-2-1 1 0 0,0-1-1 0 0,-1 0 1 0 0,0-1-1 0 0,-2 0 1 0 0,0-1-1 0 0,-2 0 1 0 0,0 0-1 0 0,-1 0 0 0 0,-2-1 1 0 0,0 0-1 0 0,-1 0 1 0 0,-1 0-1 0 0,-1 0 1 0 0,-1 0-1 0 0,-1-1 1 0 0,-3-18-12 0 0,2 31-34 0 0,0 0 0 0 0,-1 0 0 0 0,0 1 0 0 0,-1-1 0 0 0,0 1 0 0 0,-1 0 0 0 0,0 0 0 0 0,0 0 0 0 0,0 0 0 0 0,-1 1-1 0 0,-1 0 1 0 0,1 0 0 0 0,-1 1 0 0 0,-1 0 0 0 0,1 0 0 0 0,-1 1 0 0 0,-1 0 0 0 0,1 0 0 0 0,-5-2 34 0 0,11 7-4 0 0,0-1 0 0 0,-1 1 0 0 0,1 0 0 0 0,-1 0 0 0 0,1 0 0 0 0,-1 0 0 0 0,1 0 0 0 0,-1 1 0 0 0,0-1 0 0 0,1 1 0 0 0,-1 0 0 0 0,0 0-1 0 0,1-1 1 0 0,-1 2 0 0 0,0-1 0 0 0,1 0 0 0 0,-1 1 0 0 0,0-1 0 0 0,1 1 0 0 0,-1 0 0 0 0,1-1 0 0 0,-1 1 0 0 0,1 1 0 0 0,-1-1 0 0 0,1 0 0 0 0,0 1 0 0 0,-1-1 0 0 0,1 1 0 0 0,0-1 0 0 0,0 1 0 0 0,0 0-1 0 0,0 0 1 0 0,1 0 0 0 0,-1 0 0 0 0,0 0 0 0 0,1 1 0 0 0,0-1 0 0 0,-1 0 0 0 0,1 1 0 0 0,0-1 0 0 0,0 1 0 0 0,0-1 0 0 0,1 1 0 0 0,-1 0 0 0 0,1-1 0 0 0,-1 1 0 0 0,1 0 0 0 0,0-1 0 0 0,0 1 0 0 0,0 0-1 0 0,0 1 5 0 0,3 13 35 0 0,1 1 0 0 0,0-1 0 0 0,1-1 0 0 0,1 1 0 0 0,1-1 0 0 0,0 0 0 0 0,1 0 0 0 0,1-1 0 0 0,0 0 0 0 0,1-1 0 0 0,0 0 0 0 0,2 0 0 0 0,11 10-35 0 0,19 30 186 0 0,50 108 722 0 0,-59-91-555 0 0,-6-49-53 0 0,-27-22-284 0 0,0 0 11 0 0,0 0-7 0 0,0 0 4 0 0,0 0 3 0 0,0 0-10 0 0,0 0 15 0 0,0 0-1 0 0,0 0 6 0 0,0 0-17 0 0,0 0 9 0 0,0 0-14 0 0,0 0 4 0 0,0 0 15 0 0,0 0-4 0 0,0 0-18 0 0,0 0 0 0 0,0 0 13 0 0,0 0-12 0 0,0 0-18 0 0,0 0 6 0 0,0 0-31 0 0,0 0-9 0 0,0 0-6 0 0,0 0-45 0 0,0 0-12 0 0,0 0-62 0 0,-5-6-4586 0 0,3 4-4173 0 0,2 2-2986 0 0</inkml:trace>
  <inkml:trace contextRef="#ctx0" brushRef="#br0" timeOffset="43701.132">9275 1680 1296 0 0,'0'0'2411'0'0,"0"0"-1105"0"0,0 0-175 0 0,0 0 409 0 0,0 0 327 0 0,0 0 42 0 0,0 0-209 0 0,0 0-318 0 0,0 0-250 0 0,0 0-97 0 0,0 0-94 0 0,0 0-130 0 0,0 0-97 0 0,3 13-86 0 0,24 92 1088 0 0,66 133-173 0 0,-76-204-1465 0 0,0-60 2865 0 0,47-117-2751 0 0,17-86-80 0 0,-37 168-196 0 0,-40 89-1454 0 0,-4-28 956 0 0,0 0-337 0 0,0 0-479 0 0,0 0-774 0 0,0 0-1915 0 0,0 0-3508 0 0,0 0-417 0 0</inkml:trace>
  <inkml:trace contextRef="#ctx0" brushRef="#br0" timeOffset="44215.829">9117 1345 10138 0 0,'0'0'1663'0'0,"0"0"-337"0"0,0 0-151 0 0,0 0-124 0 0,0 0-161 0 0,0 0-196 0 0,0 0-201 0 0,0 0-13 0 0,0 0 95 0 0,0 0 100 0 0,0 0 43 0 0,0 0-104 0 0,19 0-130 0 0,136 3 562 0 0,133 16 296 0 0,-233-8 231 0 0,-77-37-1313 0 0,-125-100-302 0 0,140 114-733 0 0,6 7-2056 0 0,2 0-3388 0 0,0 2-5302 0 0</inkml:trace>
  <inkml:trace contextRef="#ctx0" brushRef="#br0" timeOffset="44868.403">8137 2247 3857 0 0,'0'0'1252'0'0,"0"0"-292"0"0,0 0 165 0 0,0 0 379 0 0,0 0 263 0 0,0 0-12 0 0,0 0-280 0 0,0 0-317 0 0,0 0-166 0 0,0 0-93 0 0,37-4-74 0 0,120-11-70 0 0,466-36 2746 0 0,-146 21-5698 0 0,-446 25 1356 0 0,-8 0-2372 0 0,-8 4-4334 0 0,-12 1-480 0 0</inkml:trace>
  <inkml:trace contextRef="#ctx0" brushRef="#br0" timeOffset="45613.857">8598 2530 3953 0 0,'0'0'2066'0'0,"0"0"-478"0"0,0 0-126 0 0,0 0-15 0 0,0 0-127 0 0,0 0-232 0 0,0 0-293 0 0,0 0-220 0 0,0 0-126 0 0,0 0-39 0 0,0 0-21 0 0,0 0-34 0 0,-20 9-49 0 0,-61 31-24 0 0,27 0 123 0 0,47-34-370 0 0,-1 1 0 0 0,1 0 1 0 0,0 0-1 0 0,1 1 0 0 0,0 0 0 0 0,0 1 0 0 0,0-1 0 0 0,1 1 0 0 0,1 0 0 0 0,-1 0 0 0 0,1 0 0 0 0,1 1 1 0 0,0-1-1 0 0,0 1 0 0 0,1 0 0 0 0,0 0 0 0 0,1 0 0 0 0,0 0 0 0 0,1 9-35 0 0,2-15 87 0 0,1 1 0 0 0,0-1-1 0 0,0 0 1 0 0,0 0 0 0 0,0 0 0 0 0,1 0 0 0 0,-1-1-1 0 0,1 1 1 0 0,0-1 0 0 0,0 0 0 0 0,1 0-1 0 0,-1 0 1 0 0,1-1 0 0 0,-1 0 0 0 0,1 1 0 0 0,0-2-1 0 0,0 1 1 0 0,0 0 0 0 0,0-1 0 0 0,0 0 0 0 0,0 0-1 0 0,0-1 1 0 0,0 1 0 0 0,0-1 0 0 0,0 0-1 0 0,0-1 1 0 0,5 0-87 0 0,3 1 201 0 0,-1 0 0 0 0,0-2 0 0 0,1 1-1 0 0,-1-1 1 0 0,0-1 0 0 0,0 0 0 0 0,0-1-1 0 0,-1 0 1 0 0,1-1 0 0 0,-1 0 0 0 0,0-1-1 0 0,-1 0 1 0 0,11-8-201 0 0,-8 5 190 0 0,7-5 22 0 0,0-1 1 0 0,-1-1-1 0 0,0-1 0 0 0,-2 0 1 0 0,0-1-1 0 0,0-1 1 0 0,1-4-213 0 0,-13 16 26 0 0,4-6-5 0 0,0 1 0 0 0,0-1 0 0 0,-2 0 0 0 0,1-1 1 0 0,-2 0-1 0 0,0 0 0 0 0,0-1 0 0 0,-2 1 0 0 0,0-1 0 0 0,0 0 0 0 0,-1 0 1 0 0,-1-2-22 0 0,-1 8-71 0 0,0 0 0 0 0,-1 0 1 0 0,0 0-1 0 0,-1-1 1 0 0,0 1-1 0 0,0 0 1 0 0,-1 0-1 0 0,0 0 0 0 0,-1 1 1 0 0,0-1-1 0 0,0 0 1 0 0,-1 1-1 0 0,0 0 1 0 0,0 0-1 0 0,-1 0 0 0 0,0 0 1 0 0,-1 1-1 0 0,1 0 1 0 0,-1 0-1 0 0,-1 0 1 0 0,1 1-1 0 0,-1 0 0 0 0,0 0 1 0 0,-3-1 70 0 0,4 4-45 0 0,0 0-1 0 0,0 1 1 0 0,0-1 0 0 0,0 1-1 0 0,0 1 1 0 0,0-1 0 0 0,-1 1-1 0 0,1 0 1 0 0,-1 0 0 0 0,1 1-1 0 0,-1 0 1 0 0,1 0 0 0 0,-1 1 0 0 0,1-1-1 0 0,-1 1 1 0 0,1 1 0 0 0,0-1-1 0 0,-1 1 1 0 0,1 1 0 0 0,0-1-1 0 0,0 1 1 0 0,1 0 0 0 0,-1 0-1 0 0,0 0 1 0 0,1 1 0 0 0,0 0-1 0 0,0 0 1 0 0,0 0 0 0 0,0 1 0 0 0,1 0-1 0 0,0 0 1 0 0,0 0 0 0 0,0 0-1 0 0,0 1 1 0 0,1-1 0 0 0,0 1-1 0 0,0 0 1 0 0,0 0 0 0 0,1 0-1 0 0,0 0 1 0 0,0 0 0 0 0,0 3 45 0 0,1 7 107 0 0,0 0 1 0 0,1 0 0 0 0,0 0 0 0 0,2 0-1 0 0,-1 0 1 0 0,2 0 0 0 0,0 0-1 0 0,1-1 1 0 0,1 1 0 0 0,0-1-1 0 0,1 0 1 0 0,1-1 0 0 0,0 1-1 0 0,1-1 1 0 0,1-1 0 0 0,0 0 0 0 0,0 0-1 0 0,1 0 1 0 0,1-1 0 0 0,0-1-1 0 0,1 0 1 0 0,0-1 0 0 0,1 0-1 0 0,7 5-107 0 0,98 81 1123 0 0,-110-90-876 0 0,-5-4-2870 0 0,-3-9-6617 0 0,0 6 8624 0 0,0-3-10369 0 0</inkml:trace>
  <inkml:trace contextRef="#ctx0" brushRef="#br0" timeOffset="46126.543">9269 2368 7154 0 0,'0'0'2413'0'0,"0"0"-1000"0"0,0 0-314 0 0,0 0 210 0 0,0 0 181 0 0,0 0-42 0 0,0 0-284 0 0,0 0-354 0 0,0 0-230 0 0,0 0-51 0 0,0 0 20 0 0,0 0-1 0 0,0 0-51 0 0,-3 12-65 0 0,-26 83 626 0 0,-67 151 97 0 0,93-239-1150 0 0,1 0 1 0 0,0 1 0 0 0,0-1 0 0 0,0 1-1 0 0,1-1 1 0 0,1 1 0 0 0,-1 0-1 0 0,1 0 1 0 0,0-1 0 0 0,1 1-1 0 0,0 5-5 0 0,1-11 48 0 0,1 0-1 0 0,-1 0 1 0 0,1 0-1 0 0,-1 0 1 0 0,1 0-1 0 0,0-1 1 0 0,-1 1-1 0 0,1-1 1 0 0,0 0-1 0 0,0 1 1 0 0,0-1 0 0 0,0-1-1 0 0,0 1 1 0 0,0 0-1 0 0,1-1 1 0 0,-1 1-1 0 0,0-1 1 0 0,0 0-1 0 0,0 0 1 0 0,0-1-1 0 0,1 1 1 0 0,-1-1-1 0 0,0 1 1 0 0,2-2-48 0 0,10 2 241 0 0,44-18 279 0 0,-41-2-1924 0 0,-13 8-3193 0 0,0-1-8466 0 0,-4 9 6515 0 0</inkml:trace>
  <inkml:trace contextRef="#ctx0" brushRef="#br0" timeOffset="46379.528">8940 2600 7834 0 0,'0'0'1453'0'0,"0"0"-151"0"0,0 0 196 0 0,0 0 191 0 0,0 0-136 0 0,0 0-250 0 0,0 0-254 0 0,0 0-199 0 0,0 0-140 0 0,31 0-169 0 0,97 0-115 0 0,40-6-289 0 0,-108-3-8201 0 0,-51 6-2857 0 0</inkml:trace>
  <inkml:trace contextRef="#ctx0" brushRef="#br0" timeOffset="51401.878">10339 1779 1008 0 0,'0'0'584'0'0,"0"0"-170"0"0,0 0 83 0 0,0 0 250 0 0,0 0 216 0 0,0 0 28 0 0,0 0-123 0 0,0 0-55 0 0,0 0 66 0 0,0 0 147 0 0,0 0 131 0 0,8 0-19 0 0,137 3 4945 0 0,-135-7-5893 0 0,0 0 1 0 0,0-1 0 0 0,-1 0 0 0 0,0 0 0 0 0,0-1 0 0 0,0-1-1 0 0,-1 1 1 0 0,0-1 0 0 0,0-1 0 0 0,-1 1 0 0 0,0-1-1 0 0,0-1 1 0 0,3-6-191 0 0,-2 6 40 0 0,-1-1 0 0 0,-1 0 0 0 0,0-1 0 0 0,0 0 0 0 0,-1 1 0 0 0,-1-2 0 0 0,0 1 0 0 0,0-1-1 0 0,-1 1 1 0 0,0-1 0 0 0,-1 0 0 0 0,-1 0 0 0 0,0 0 0 0 0,0-5-40 0 0,-2 14 0 0 0,1 1-1 0 0,-1 0 1 0 0,0-1 0 0 0,-1 1 0 0 0,1 0 0 0 0,0 0-1 0 0,-1-1 1 0 0,1 1 0 0 0,-1 0 0 0 0,1 0-1 0 0,-1 0 1 0 0,0 1 0 0 0,0-1 0 0 0,0 0-1 0 0,0 1 1 0 0,0-1 0 0 0,0 1 0 0 0,-1 0-1 0 0,1 0 1 0 0,0 0 0 0 0,-1 0 0 0 0,1 0-1 0 0,-1 0 1 0 0,1 1 0 0 0,-1-1 0 0 0,1 1-1 0 0,-1-1 1 0 0,1 1 0 0 0,-1 0 0 0 0,1 0-1 0 0,-1 0 1 0 0,0 1 0 0 0,1-1 0 0 0,-1 1 0 0 0,1-1-1 0 0,-2 1 1 0 0,2-1-7 0 0,-1 3 5 0 0,-1-1 0 0 0,1 0 1 0 0,0 1-1 0 0,-1 0 0 0 0,2-1 0 0 0,-1 1 0 0 0,0 0 1 0 0,0 1-1 0 0,1-1 0 0 0,0 0 0 0 0,-1 1 0 0 0,1 0 1 0 0,1-1-1 0 0,-1 1 0 0 0,0 0 0 0 0,1 0 1 0 0,0 0-1 0 0,0 0 0 0 0,0 0 0 0 0,1 0 0 0 0,-1 0 1 0 0,1 3 1 0 0,-4 8 22 0 0,-4 24 63 0 0,1 1 1 0 0,2 0-1 0 0,2 0 1 0 0,2 0 0 0 0,3 24-86 0 0,-2-14 40 0 0,3 112 168 0 0,-12 224 37 0 0,6-363-239 0 0,-1 0-1 0 0,0 0 0 0 0,-2-1 1 0 0,-1 0-1 0 0,-1 0 0 0 0,-1-1 1 0 0,-1 0-1 0 0,0 0 0 0 0,-2-1 1 0 0,0 0-6 0 0,6-11-15 0 0,0 0 0 0 0,-1-1 1 0 0,0 1-1 0 0,-1-1 0 0 0,1 0 0 0 0,-2-1 1 0 0,1 0-1 0 0,-1 0 0 0 0,0-1 0 0 0,0 0 1 0 0,-1-1-1 0 0,1 0 0 0 0,-1 0 0 0 0,-1-1 1 0 0,1 0-1 0 0,0-1 0 0 0,-1 0 0 0 0,0-1 1 0 0,0 0-1 0 0,0 0 0 0 0,-8-1 15 0 0,14-2-9 0 0,1 0 1 0 0,-1-1-1 0 0,1 1 0 0 0,-1-1 1 0 0,1 0-1 0 0,0 0 0 0 0,0-1 1 0 0,0 1-1 0 0,0-1 0 0 0,0 0 0 0 0,1 0 1 0 0,-1 0-1 0 0,1 0 0 0 0,0-1 1 0 0,0 1-1 0 0,0-1 0 0 0,0 0 1 0 0,1 0-1 0 0,-1 0 0 0 0,1 0 0 0 0,0 0 1 0 0,0-1-1 0 0,1 1 0 0 0,-1 0 1 0 0,1-1-1 0 0,0 1 0 0 0,0-1 1 0 0,1 0-1 0 0,-1 1 0 0 0,1-1 1 0 0,0 0-1 0 0,0 1 0 0 0,1-1 0 0 0,-1 0 1 0 0,1 1-1 0 0,0-1 0 0 0,0 0 1 0 0,1 1-1 0 0,-1 0 0 0 0,1-1 1 0 0,0 1-1 0 0,0 0 0 0 0,1 0 0 0 0,-1 0 1 0 0,1 0-1 0 0,0 0 9 0 0,24-37 149 0 0,3 2 1 0 0,0 1-1 0 0,3 2 0 0 0,1 1 0 0 0,1 1 1 0 0,39-27-150 0 0,-23 17 226 0 0,-11 13 49 0 0,1 2 1 0 0,1 2 0 0 0,1 1 0 0 0,13-3-276 0 0,-28 13 42 0 0,-27 16-31 0 0,-1 0-30 0 0,0 0-31 0 0,0 0-81 0 0,0 0-136 0 0,0 0-174 0 0,0 0-286 0 0,0 0-535 0 0,0 0-986 0 0,0 0-2188 0 0,0 0-4147 0 0</inkml:trace>
  <inkml:trace contextRef="#ctx0" brushRef="#br0" timeOffset="51712.077">10985 1967 2889 0 0,'0'0'1677'0'0,"0"0"-526"0"0,0 0 31 0 0,0 0 305 0 0,0 0 242 0 0,0 0-16 0 0,0 0-215 0 0,0 0-298 0 0,0 0-261 0 0,0 0-169 0 0,0 0-93 0 0,0 0-52 0 0,0 0-90 0 0,-31 30-87 0 0,-93 94-105 0 0,121-123-328 0 0,1 1 0 0 0,-1-1 0 0 0,1 1 0 0 0,0 0 0 0 0,0-1 0 0 0,0 1 0 0 0,0 0 1 0 0,0 1-1 0 0,0-1 0 0 0,0 0 0 0 0,1 0 0 0 0,-1 1 0 0 0,1-1 0 0 0,0 1 0 0 0,-1-1 0 0 0,1 1 0 0 0,0 0 1 0 0,1-1-1 0 0,-1 1 0 0 0,0 0 0 0 0,1 0 0 0 0,0-1 0 0 0,-1 1 0 0 0,1 1-15 0 0,2 5 78 0 0,-3-5-45 0 0,1 0 0 0 0,0 0 0 0 0,0 0 0 0 0,0 0-1 0 0,1 0 1 0 0,0 0 0 0 0,0 0 0 0 0,0 0 0 0 0,0 0 0 0 0,0 0 0 0 0,1 0 0 0 0,-1-1 0 0 0,1 1 0 0 0,0-1 0 0 0,1 1 0 0 0,-1-1 0 0 0,0 0 0 0 0,1 1 0 0 0,0-1 0 0 0,0-1 0 0 0,0 1-1 0 0,0 0 1 0 0,0-1 0 0 0,0 1 0 0 0,1-1 0 0 0,-1 0 0 0 0,1 0 0 0 0,-1 0 0 0 0,1-1 0 0 0,0 1-33 0 0,1-1 94 0 0,-1 0 0 0 0,1 0 0 0 0,0 0 1 0 0,-1 0-1 0 0,1-1 0 0 0,0 0 0 0 0,-1 0 0 0 0,1 0 0 0 0,0-1 1 0 0,0 1-1 0 0,-1-1 0 0 0,1 0 0 0 0,-1 0 0 0 0,1-1 0 0 0,-1 0 0 0 0,1 1 1 0 0,-1-1-1 0 0,0-1 0 0 0,0 1 0 0 0,0-1 0 0 0,0 1 0 0 0,0-1 1 0 0,-1 0-1 0 0,1 0 0 0 0,-1-1 0 0 0,0 1 0 0 0,0-1 0 0 0,0 0 0 0 0,0 0 1 0 0,0 0-1 0 0,-1 0 0 0 0,0 0 0 0 0,0 0 0 0 0,0-1 0 0 0,-1 1 1 0 0,1-1-1 0 0,-1 1 0 0 0,0-1 0 0 0,0 0 0 0 0,-1 1 0 0 0,1-1 0 0 0,-1 0 1 0 0,0 1-1 0 0,0-1 0 0 0,-1 0 0 0 0,1 0 0 0 0,-1 1 0 0 0,0-1 1 0 0,-1 1-1 0 0,1-1 0 0 0,-1 1 0 0 0,0-1 0 0 0,0 1 0 0 0,0 0 0 0 0,-1-1-94 0 0,-3-2-117 0 0,-1 1-1 0 0,0-1 0 0 0,0 2 1 0 0,0-1-1 0 0,-1 1 0 0 0,0 0 0 0 0,0 0 1 0 0,0 1-1 0 0,-1 1 0 0 0,1-1 0 0 0,-1 1 1 0 0,0 0-1 0 0,0 1 0 0 0,0 0 1 0 0,0 1-1 0 0,0 0 0 0 0,-1 0 0 0 0,1 1 1 0 0,0 0-1 0 0,0 0 0 0 0,-1 1 1 0 0,1 1 117 0 0,-16 3-3477 0 0,12 4-4265 0 0,8-5-3719 0 0</inkml:trace>
  <inkml:trace contextRef="#ctx0" brushRef="#br0" timeOffset="52082.738">11283 2243 2128 0 0,'0'0'1158'0'0,"0"0"-155"0"0,0 0 200 0 0,0 0 312 0 0,0 0 167 0 0,0 0-38 0 0,0 0-169 0 0,0 0-228 0 0,0 0-175 0 0,0 0-126 0 0,0 0-100 0 0,0 0-32 0 0,-5 16 9 0 0,-19 48 37 0 0,18-48 19 0 0,6-16-15 0 0,0 0 0 0 0,0 0-21 0 0,12-24 3293 0 0,-5 11-3798 0 0,9-24 211 0 0,-6 8-379 0 0,2 1 0 0 0,1 0 1 0 0,1 1-1 0 0,1 0 0 0 0,2 1 0 0 0,0 1 1 0 0,2 0-1 0 0,0 2 0 0 0,2 0 0 0 0,8-6-170 0 0,76-44 30 0 0,-104 71-30 0 0,1 1 1 0 0,-1 0-1 0 0,1 0 1 0 0,0 0-1 0 0,-1 0 0 0 0,1 0 1 0 0,0 0-1 0 0,0 1 1 0 0,0-1-1 0 0,0 0 1 0 0,0 1-1 0 0,0 0 0 0 0,0-1 1 0 0,0 1-1 0 0,0 0 1 0 0,0 0-1 0 0,0 0 1 0 0,0 0-1 0 0,0 0 0 0 0,0 1 1 0 0,0-1-1 0 0,-1 1 1 0 0,1-1-1 0 0,0 1 1 0 0,0 0-1 0 0,0-1 0 0 0,0 1 1 0 0,-1 0-1 0 0,1 0 1 0 0,0 0-1 0 0,-1 1 1 0 0,1-1-1 0 0,-1 0 0 0 0,1 1 1 0 0,-1-1-1 0 0,1 1 1 0 0,-1-1-1 0 0,0 1 1 0 0,0-1-1 0 0,0 1 0 0 0,1 1 1 0 0,16 39-1610 0 0,-9-1-5230 0 0,-8-36-3750 0 0</inkml:trace>
  <inkml:trace contextRef="#ctx0" brushRef="#br0" timeOffset="25071.536">183 1742 0 0 0,'0'0'233'0'0,"0"0"782"0"0,0 0 84 0 0,0 0-132 0 0,0 0-127 0 0,0 0-100 0 0,0 0-111 0 0,0 0-104 0 0,0 0 38 0 0,0 0 186 0 0,0 0 257 0 0,4-1 201 0 0,57 2 4603 0 0,100 18-397 0 0,-154-20-5334 0 0,-1 0-1 0 0,0-1 0 0 0,0 1 0 0 0,0-1 0 0 0,0-1 1 0 0,0 1-1 0 0,0-1 0 0 0,-1 0 0 0 0,1 0 0 0 0,-1 0 1 0 0,0-1-1 0 0,0 0 0 0 0,0 0 0 0 0,0 0 0 0 0,-1-1 1 0 0,1 0-1 0 0,-1 1 0 0 0,-1-2 0 0 0,1 1 0 0 0,-1 0 1 0 0,1-1-1 0 0,-1 1 0 0 0,-1-1 0 0 0,1 0 0 0 0,-1 0 1 0 0,0 0-1 0 0,-1 0 0 0 0,1 0 0 0 0,-1-1 0 0 0,-1 1 1 0 0,1 0-1 0 0,-1-1 0 0 0,0-1-78 0 0,0 5-8 0 0,0-1 0 0 0,-1 0 1 0 0,1 0-1 0 0,-1 1 0 0 0,0-1 0 0 0,0 1 0 0 0,0-1 1 0 0,-1 1-1 0 0,1-1 0 0 0,-1 1 0 0 0,0 0 0 0 0,1-1 0 0 0,-2 1 1 0 0,1 0-1 0 0,0 0 0 0 0,-1 1 0 0 0,1-1 0 0 0,-1 0 1 0 0,0 1-1 0 0,0-1 0 0 0,0 1 0 0 0,0 0 0 0 0,0 0 1 0 0,0 1-1 0 0,-1-1 0 0 0,1 0 0 0 0,-1 1 0 0 0,0 0 8 0 0,-4-4-54 0 0,0 2 0 0 0,-1-1 0 0 0,0 1 0 0 0,0 0 0 0 0,0 1 0 0 0,0 0 0 0 0,0 0 0 0 0,0 1 0 0 0,-1 0 0 0 0,1 1-1 0 0,0 0 1 0 0,0 0 0 0 0,-1 1 0 0 0,1 1 0 0 0,0-1 0 0 0,0 1 0 0 0,0 1 0 0 0,0 0 0 0 0,0 0 0 0 0,0 1 54 0 0,-4 2 6 0 0,0 1 1 0 0,0 0 0 0 0,1 0 0 0 0,0 1-1 0 0,1 1 1 0 0,0 0 0 0 0,0 1-1 0 0,1 0 1 0 0,0 1 0 0 0,1 0 0 0 0,0 0-1 0 0,0 1 1 0 0,2 0 0 0 0,-1 0-1 0 0,2 1 1 0 0,-1 0 0 0 0,2 0 0 0 0,0 1-1 0 0,0-1 1 0 0,1 1 0 0 0,1 0 0 0 0,1 1-1 0 0,0-1 1 0 0,0 0 0 0 0,2 1-1 0 0,0 11-6 0 0,4-16 87 0 0,1 0-1 0 0,0-1 1 0 0,1 1-1 0 0,0-1 0 0 0,1 0 1 0 0,-1 0-1 0 0,2-1 0 0 0,-1 0 1 0 0,1 0-1 0 0,0-1 1 0 0,1 0-1 0 0,0 0 0 0 0,0-1 1 0 0,0 0-1 0 0,1-1 1 0 0,0 0-1 0 0,0 0 0 0 0,0-1 1 0 0,1 0-1 0 0,-1-1 0 0 0,1-1 1 0 0,3 1-87 0 0,7 3 122 0 0,1-2 0 0 0,0-1-1 0 0,0 0 1 0 0,0-2 0 0 0,0 0 0 0 0,0-2 0 0 0,0 0 0 0 0,0-2 0 0 0,-1 0-1 0 0,1-1 1 0 0,-1-1 0 0 0,0-2 0 0 0,0 0 0 0 0,0-1 0 0 0,-1 0 0 0 0,3-4-122 0 0,22-33-494 0 0,-38 20-9376 0 0,-7 22-1771 0 0</inkml:trace>
  <inkml:trace contextRef="#ctx0" brushRef="#br0" timeOffset="25427.718">1251 1639 8282 0 0,'0'0'2440'0'0,"0"0"-209"0"0,0 0-9 0 0,0 0-64 0 0,0 0-210 0 0,0 0-409 0 0,0 0-440 0 0,0 0-304 0 0,0 0-233 0 0,0 0-124 0 0,0 0-67 0 0,0 0-35 0 0,0 0 19 0 0,-10 13-24 0 0,-57 93 302 0 0,-48 117-342 0 0,35-113-1993 0 0,72-104 1130 0 0,2-14-17775 0 0,6 4 12937 0 0</inkml:trace>
  <inkml:trace contextRef="#ctx0" brushRef="#br0" timeOffset="25671.64">886 1628 10050 0 0,'0'0'1935'0'0,"0"0"-528"0"0,0 0-432 0 0,0 0-141 0 0,0 0 63 0 0,0 0 137 0 0,0 0 37 0 0,0 0 11 0 0,0 0-80 0 0,0 0-150 0 0,0 0-110 0 0,0 0-78 0 0,0 0-75 0 0,26 23-77 0 0,84 71-58 0 0,39 17 691 0 0,-136-99-1213 0 0,0 1 0 0 0,-1 0 0 0 0,-1 1 0 0 0,0 0-1 0 0,-1 0 1 0 0,0 1 0 0 0,-2 1 0 0 0,2 2 68 0 0,3-1-1568 0 0,-3-11-5219 0 0,-5-3-4693 0 0</inkml:trace>
  <inkml:trace contextRef="#ctx0" brushRef="#br0" timeOffset="26558.323">1431 1838 9634 0 0,'0'0'1380'0'0,"0"0"-425"0"0,0 0-169 0 0,0 0 114 0 0,0 0 80 0 0,0 0-2 0 0,0 0-81 0 0,0 0-98 0 0,0 0-23 0 0,0 0-37 0 0,0 0-57 0 0,0 0-32 0 0,0 0-42 0 0,16 18-53 0 0,51 61-72 0 0,-63-75-425 0 0,-1 1 1 0 0,0 0-1 0 0,1 0 0 0 0,-1 0 1 0 0,-1 0-1 0 0,1 0 0 0 0,-1 0 1 0 0,0 1-1 0 0,0-1 0 0 0,-1 1 0 0 0,1 0 1 0 0,-1 0-1 0 0,0-1 0 0 0,-1 1 1 0 0,0 3-59 0 0,2 12 141 0 0,6 215 851 0 0,-11-216-927 0 0,0-1 0 0 0,-1 1 0 0 0,-2-1 0 0 0,0 0 0 0 0,-1 0 0 0 0,0-1 0 0 0,-3 2-65 0 0,10-20 16 0 0,0-1 1 0 0,0 0-1 0 0,0 0 0 0 0,0 0 1 0 0,-1 0-1 0 0,1 1 0 0 0,0-1 1 0 0,0 0-1 0 0,-1 0 0 0 0,1 1 0 0 0,-1-1 1 0 0,1 0-1 0 0,-1 1 0 0 0,1-1 1 0 0,-1 0-1 0 0,1 1 0 0 0,-1-1 1 0 0,1 1-1 0 0,-1-1 0 0 0,0 0 0 0 0,1 1 1 0 0,-1 0-1 0 0,0-1 0 0 0,0 1 1 0 0,1-1-1 0 0,-1 1 0 0 0,0 0 1 0 0,0 0-1 0 0,0-1 0 0 0,1 1 0 0 0,-1 0 1 0 0,0 0-1 0 0,0 0 0 0 0,0 0 1 0 0,0 0-1 0 0,1 0 0 0 0,-1 0 1 0 0,0 0-1 0 0,0 0 0 0 0,0 1 0 0 0,0-1 1 0 0,1 0-1 0 0,-1 0 0 0 0,0 1 1 0 0,0-1-1 0 0,1 0 0 0 0,-1 1 1 0 0,0-1-1 0 0,1 1 0 0 0,-1-1 0 0 0,0 1 1 0 0,1 0-1 0 0,-1-1 0 0 0,0 1 1 0 0,1-1-1 0 0,-1 1 0 0 0,1 0 0 0 0,0-1 1 0 0,-1 1-1 0 0,1 0 0 0 0,-1 0 1 0 0,1-1-1 0 0,0 1 0 0 0,0 0 1 0 0,-1 0-1 0 0,1 0 0 0 0,0 0 0 0 0,0 0-16 0 0,-4-21 10 0 0,0 0 0 0 0,2 1 0 0 0,0-1 0 0 0,2 0 0 0 0,0 0 0 0 0,1 0 0 0 0,1 0 0 0 0,1 0 0 0 0,0 0 0 0 0,2 0 0 0 0,0 1 0 0 0,1 0 0 0 0,1 0 0 0 0,9-15-10 0 0,-13 23 12 0 0,8-19 7 0 0,0 0 0 0 0,2 1 0 0 0,2 0 0 0 0,0 1 0 0 0,2 1 0 0 0,1 0-1 0 0,1 2 1 0 0,1 0 0 0 0,1 1 0 0 0,1 1 0 0 0,2 1 0 0 0,0 1-1 0 0,1 1 1 0 0,1 1 0 0 0,22-12-19 0 0,-43 27 13 0 0,0 1 0 0 0,0 0 0 0 0,0 0-1 0 0,1 0 1 0 0,-1 1 0 0 0,1 0 0 0 0,0 0 0 0 0,-1 0-1 0 0,1 1 1 0 0,0 0 0 0 0,0 0 0 0 0,0 0 0 0 0,0 1-1 0 0,0-1 1 0 0,0 2 0 0 0,0-1 0 0 0,0 1-1 0 0,0 0 1 0 0,0 0 0 0 0,0 0 0 0 0,0 1 0 0 0,-1 0-1 0 0,1 0 1 0 0,0 0 0 0 0,-1 1 0 0 0,0 0 0 0 0,0 0-1 0 0,0 0 1 0 0,0 1 0 0 0,0 0 0 0 0,-1 0 0 0 0,3 2-13 0 0,-3 1 30 0 0,0 1 1 0 0,0-1 0 0 0,-1 1 0 0 0,0 0 0 0 0,-1 0-1 0 0,0 0 1 0 0,0 0 0 0 0,0 1 0 0 0,-1-1 0 0 0,-1 0-1 0 0,1 1 1 0 0,-1-1 0 0 0,-1 0 0 0 0,1 1 0 0 0,-1-1-1 0 0,-1 0 1 0 0,0 1 0 0 0,0-1 0 0 0,0 0 0 0 0,-1-1-1 0 0,-1 1 1 0 0,1 0 0 0 0,-1-1 0 0 0,0 1 0 0 0,-1-1-1 0 0,1-1 1 0 0,-3 3-31 0 0,-3 5 7 0 0,-2 0-1 0 0,0-1 1 0 0,0 0 0 0 0,-1-1-1 0 0,-1 0 1 0 0,0-1-1 0 0,-1 0 1 0 0,0-1 0 0 0,0-1-1 0 0,-1-1 1 0 0,0 0-1 0 0,-6 1-6 0 0,9-4-127 0 0,-1-1-1 0 0,1-1 0 0 0,-1 0 1 0 0,0-1-1 0 0,0 0 0 0 0,0-1 1 0 0,0-1-1 0 0,-12-1 128 0 0,24 1-144 0 0,1 0-1 0 0,-1 0 1 0 0,0-1 0 0 0,0 1-1 0 0,0-1 1 0 0,0 1 0 0 0,0-1 0 0 0,1 0-1 0 0,-1 1 1 0 0,0-1 0 0 0,1 0-1 0 0,-1 0 1 0 0,0-1 0 0 0,1 1-1 0 0,-1 0 1 0 0,1 0 0 0 0,0-1 0 0 0,-1 1-1 0 0,1-1 1 0 0,0 1 0 0 0,0-1-1 0 0,0 0 1 0 0,0 1 0 0 0,0-1-1 0 0,0 0 1 0 0,1 0 0 0 0,-1 1 0 0 0,1-1-1 0 0,-1 0 1 0 0,1 0 0 0 0,-1 0-1 0 0,1 0 1 0 0,0 0 0 0 0,0 0-1 0 0,0 0 1 0 0,0 0 0 0 0,0 0 0 0 0,1 1-1 0 0,-1-1 1 0 0,1 0 0 0 0,-1 0-1 0 0,1 0 1 0 0,-1 0 0 0 0,1 1-1 0 0,0-1 1 0 0,0 0 0 0 0,0 0 0 0 0,0 1-1 0 0,0-1 1 0 0,0 1 0 0 0,1-1-1 0 0,-1 1 1 0 0,0 0 0 0 0,1-1 0 0 0,0 1 144 0 0,34-28-8698 0 0,-24 20-775 0 0</inkml:trace>
  <inkml:trace contextRef="#ctx0" brushRef="#br0" timeOffset="27077.748">1930 2040 0 0 0,'0'0'915'0'0,"0"0"561"0"0,0 0 446 0 0,0 0 248 0 0,0 0 77 0 0,0 0-173 0 0,0 0-325 0 0,0 0-263 0 0,0 0-204 0 0,0 0-122 0 0,0 0-68 0 0,0 0-53 0 0,0 0-83 0 0,30 12-78 0 0,96 30-94 0 0,-124-41-748 0 0,0 0 0 0 0,0 0 0 0 0,0 0 0 0 0,0 0 1 0 0,0-1-1 0 0,0 1 0 0 0,0-1 0 0 0,0 1 0 0 0,0-1 0 0 0,0 1 0 0 0,0-1 1 0 0,0 0-1 0 0,0 0 0 0 0,0 0 0 0 0,0-1 0 0 0,0 1 0 0 0,0 0 0 0 0,0-1 1 0 0,0 1-1 0 0,0-1 0 0 0,0 0 0 0 0,0 1 0 0 0,0-1 0 0 0,0 0 0 0 0,0 0 0 0 0,0 0 1 0 0,-1-1-1 0 0,2 0-36 0 0,4-4 232 0 0,11-5 21 0 0,-1-1-1 0 0,0 0 0 0 0,-1-2 1 0 0,-1 0-1 0 0,0 0 1 0 0,-1-2-1 0 0,-1 1 1 0 0,0-2-1 0 0,-1 0 1 0 0,5-10-253 0 0,-10 16 50 0 0,-1 0 0 0 0,0-1 1 0 0,-1 0-1 0 0,0 0 0 0 0,0 0 0 0 0,-2 0 1 0 0,1-1-1 0 0,-2 0 0 0 0,0 1 1 0 0,0-1-1 0 0,-1 0 0 0 0,-1 0 1 0 0,0 0-1 0 0,-1-2-50 0 0,1 12-4 0 0,-1 1 0 0 0,0-1 0 0 0,1 1 0 0 0,-1 0 0 0 0,0-1 0 0 0,-1 1 0 0 0,1 0 0 0 0,0 0 0 0 0,0 0 1 0 0,-1 0-1 0 0,1 0 0 0 0,-1 0 0 0 0,0 0 0 0 0,0 0 0 0 0,0 1 0 0 0,0-1 0 0 0,0 1 0 0 0,0-1 0 0 0,0 1 0 0 0,0 0 0 0 0,0 0 0 0 0,0 0 0 0 0,-1 0 0 0 0,1 0 1 0 0,-1 0-1 0 0,1 1 0 0 0,0-1 0 0 0,-1 1 0 0 0,1 0 0 0 0,-1 0 0 0 0,1 0 0 0 0,-1 0 0 0 0,1 0 0 0 0,-3 1 4 0 0,-82 27-437 0 0,46 17 247 0 0,40-44 187 0 0,1 0-1 0 0,-1 0 1 0 0,0 0-1 0 0,0 1 0 0 0,1-1 1 0 0,-1 0-1 0 0,0 1 1 0 0,1-1-1 0 0,-1 0 1 0 0,1 1-1 0 0,0-1 0 0 0,-1 1 1 0 0,1-1-1 0 0,0 0 1 0 0,0 1-1 0 0,0-1 1 0 0,0 1-1 0 0,0-1 0 0 0,0 1 1 0 0,1-1-1 0 0,-1 1 1 0 0,0-1-1 0 0,1 0 1 0 0,-1 1-1 0 0,1-1 0 0 0,-1 0 1 0 0,1 1-1 0 0,0-1 1 0 0,0 0-1 0 0,-1 0 1 0 0,1 0-1 0 0,0 1 0 0 0,0-1 1 0 0,0 0-1 0 0,0 0 1 0 0,0 0-1 0 0,1-1 1 0 0,0 2 3 0 0,9 3 27 0 0,2-1 0 0 0,-1 0 0 0 0,0 0 0 0 0,1-1 0 0 0,-1-1 0 0 0,1 0 0 0 0,0-1 0 0 0,0 0 0 0 0,0-1 0 0 0,0 0 0 0 0,12-3-27 0 0,17 2 23 0 0,61 1 59 0 0,-98 41-35 0 0,-62 94 160 0 0,56-132-239 0 0,1-1 1 0 0,0 1-1 0 0,-1 0 1 0 0,1 0-1 0 0,0-1 1 0 0,1 1-1 0 0,-1 0 1 0 0,0-1-1 0 0,1 1 1 0 0,0 0-1 0 0,-1-1 1 0 0,1 1-1 0 0,0-1 1 0 0,0 1-1 0 0,0-1 1 0 0,1 1-1 0 0,-1-1 1 0 0,1 0-1 0 0,-1 1 1 0 0,1-1-1 0 0,0 0 1 0 0,0 0 0 0 0,0 0-1 0 0,0-1 1 0 0,0 1-1 0 0,0 0 1 0 0,0-1-1 0 0,1 1 1 0 0,-1-1-1 0 0,0 0 1 0 0,1 0-1 0 0,0 0 1 0 0,-1 0-1 0 0,1 0 1 0 0,-1-1-1 0 0,1 1 1 0 0,0-1-1 0 0,-1 1 1 0 0,1-1-1 0 0,0 0 1 0 0,0 0-1 0 0,-1 0 1 0 0,1-1-1 0 0,0 1 1 0 0,-1-1-1 0 0,1 1 1 0 0,0-1-1 0 0,-1 0 1 0 0,2 0 31 0 0,57-6-3184 0 0,-41 2-581 0 0,0-2-3385 0 0,-11 4-2671 0 0</inkml:trace>
  <inkml:trace contextRef="#ctx0" brushRef="#br0" timeOffset="27461.605">2703 1993 2777 0 0,'0'0'1928'0'0,"0"0"-436"0"0,0 0-33 0 0,0 0 166 0 0,0 0 136 0 0,0 0-63 0 0,0 0-184 0 0,0 0-237 0 0,0 0-156 0 0,0 0-105 0 0,0 0-73 0 0,0 0 1 0 0,26 12-37 0 0,81 37-43 0 0,-47-36 406 0 0,-50-14-1013 0 0,-2 0-165 0 0,0 1 0 0 0,0-1 1 0 0,0 0-1 0 0,0-1 0 0 0,0 0 1 0 0,0 0-1 0 0,-1-1 0 0 0,1 0 0 0 0,-1 0 1 0 0,0-1-1 0 0,0 0 0 0 0,0 0 1 0 0,0-1-1 0 0,-1 0 0 0 0,1 0 0 0 0,-1 0 1 0 0,-1-1-1 0 0,1 1 0 0 0,-1-2 1 0 0,0 1-1 0 0,0 0 0 0 0,-1-1 0 0 0,0 0 1 0 0,0 0-1 0 0,0 0 0 0 0,-1-1 1 0 0,0 1-1 0 0,-1-1 0 0 0,0 0 0 0 0,0 0 1 0 0,0 1-1 0 0,-1-1 0 0 0,0 0 1 0 0,-1-1-1 0 0,0 0-92 0 0,0 6-11 0 0,0 1 0 0 0,-1-1 0 0 0,0 1 0 0 0,1-1 0 0 0,-1 1 0 0 0,0 0-1 0 0,0-1 1 0 0,0 1 0 0 0,0 0 0 0 0,-1 0 0 0 0,1 0 0 0 0,-1-1 0 0 0,1 1 0 0 0,-1 1 0 0 0,0-1 0 0 0,0 0 0 0 0,0 0 0 0 0,0 1 0 0 0,0-1 0 0 0,0 1 0 0 0,0 0-1 0 0,0-1 1 0 0,0 1 0 0 0,-1 0 0 0 0,1 0 0 0 0,-1 0 0 0 0,1 1 0 0 0,0-1 0 0 0,-1 1 0 0 0,1-1 0 0 0,-1 1 0 0 0,-1 0 11 0 0,-84 10-621 0 0,74-4 573 0 0,0 1 1 0 0,0 0-1 0 0,1 1 0 0 0,0 1 1 0 0,1 0-1 0 0,-1 0 0 0 0,2 1 1 0 0,-1 1-1 0 0,2 0 0 0 0,-1 1 1 0 0,2 0-1 0 0,-1 0 0 0 0,2 1 1 0 0,0 0-1 0 0,0 0 0 0 0,-4 11 48 0 0,11-20-5 0 0,0-1-1 0 0,-1 0 1 0 0,1 1-1 0 0,0-1 1 0 0,1 0 0 0 0,-1 1-1 0 0,1-1 1 0 0,-1 1-1 0 0,1-1 1 0 0,0 1-1 0 0,0 0 1 0 0,1-1 0 0 0,-1 1-1 0 0,1-1 1 0 0,0 0-1 0 0,-1 1 1 0 0,2-1-1 0 0,-1 1 1 0 0,0-1-1 0 0,1 0 1 0 0,-1 0 0 0 0,1 0-1 0 0,0 0 1 0 0,0 0-1 0 0,0 0 1 0 0,0 0-1 0 0,1-1 1 0 0,-1 1 0 0 0,1-1-1 0 0,0 0 1 0 0,-1 0-1 0 0,1 0 1 0 0,0 0-1 0 0,0 0 1 0 0,0 0-1 0 0,1-1 1 0 0,-1 0 0 0 0,0 1-1 0 0,4 0 6 0 0,8 2-3 0 0,0-1 1 0 0,1 0-1 0 0,0-1 0 0 0,0 0 0 0 0,-1-1 0 0 0,1-1 0 0 0,0-1 1 0 0,0 0-1 0 0,7-2 3 0 0,136-44-1659 0 0,-93 18-2663 0 0,-7 3-5035 0 0,-43 19 587 0 0</inkml:trace>
  <inkml:trace contextRef="#ctx0" brushRef="#br0" timeOffset="27862.108">3601 1786 4689 0 0,'0'0'3718'0'0,"0"0"-775"0"0,0 0-342 0 0,0 0-262 0 0,0 0-350 0 0,0 0-446 0 0,0 0-438 0 0,0 0-281 0 0,0 0-145 0 0,0 0-104 0 0,0 0-134 0 0,0 0-137 0 0,0 0-129 0 0,-5 0-80 0 0,-59 19 228 0 0,-23 32-285 0 0,86-50-47 0 0,0-1 0 0 0,0 1-1 0 0,1-1 1 0 0,-1 1 0 0 0,0-1 0 0 0,1 1-1 0 0,-1 0 1 0 0,1-1 0 0 0,-1 1 0 0 0,1 0-1 0 0,-1 0 1 0 0,1-1 0 0 0,-1 1 0 0 0,1 0-1 0 0,0 0 1 0 0,-1 0 0 0 0,1-1 0 0 0,0 1-1 0 0,0 0 1 0 0,0 0 0 0 0,-1 0 0 0 0,1 0-1 0 0,0-1 1 0 0,0 1 0 0 0,0 0-1 0 0,0 0 1 0 0,1 0 0 0 0,-1 0 0 0 0,0 0-1 0 0,0 0 1 0 0,0-1 0 0 0,1 1 0 0 0,-1 0-1 0 0,0 0 1 0 0,1 0 0 0 0,-1-1 0 0 0,1 1-1 0 0,-1 0 1 0 0,1-1 0 0 0,-1 1 0 0 0,1 0-1 0 0,0-1 1 0 0,-1 1 0 0 0,1-1 0 0 0,0 1-1 0 0,-1-1 1 0 0,1 1 0 0 0,0-1-1 0 0,0 1 1 0 0,-1-1 0 0 0,1 0 0 0 0,0 1-1 0 0,0-1 10 0 0,47 13 29 0 0,-44-12-19 0 0,1-1 0 0 0,0 1 1 0 0,-1 0-1 0 0,1 0 1 0 0,0 0-1 0 0,-1 0 0 0 0,1 1 1 0 0,-1 0-1 0 0,0 0 1 0 0,0 0-1 0 0,0 1 0 0 0,0-1 1 0 0,0 1-1 0 0,0 0 1 0 0,0 0-1 0 0,-1 0 1 0 0,0 1-1 0 0,1-1 0 0 0,-1 1 1 0 0,-1 0-1 0 0,1 0-10 0 0,-2 1 47 0 0,-1 0-1 0 0,0 0 0 0 0,0 1 1 0 0,0-1-1 0 0,-1 0 1 0 0,0 0-1 0 0,0 0 1 0 0,0 0-1 0 0,0 0 1 0 0,-1 0-1 0 0,0 0 0 0 0,0 0 1 0 0,0 0-1 0 0,-1-1 1 0 0,0 1-1 0 0,0-1 1 0 0,0 0-1 0 0,0 0 1 0 0,0 0-1 0 0,-1 0 0 0 0,0 0 1 0 0,0-1-1 0 0,0 0 1 0 0,0 0-1 0 0,0 0 1 0 0,-1 0-1 0 0,-3 1-46 0 0,-2 5 32 0 0,-10 6-32 0 0,-1 0-1 0 0,-1-1 1 0 0,-1-1 0 0 0,1-2 0 0 0,-2 0-1 0 0,-7 2 1 0 0,-2-2-1811 0 0,32-11 698 0 0,5-6-3128 0 0,16-9 580 0 0,-20 15 3526 0 0,11-7-4730 0 0,-5 2-4730 0 0</inkml:trace>
  <inkml:trace contextRef="#ctx0" brushRef="#br0" timeOffset="28344.485">4056 1705 4521 0 0,'0'0'4774'0'0,"0"0"-1589"0"0,0 0-874 0 0,0 0-480 0 0,0 0-404 0 0,0 0-317 0 0,0 0-263 0 0,0 0-191 0 0,0 0-137 0 0,0 0-87 0 0,0 0-15 0 0,0 0 10 0 0,0 0 14 0 0,-9 3-14 0 0,-78 35 1256 0 0,-17 32-1159 0 0,74-22-635 0 0,72-25-113 0 0,-27-19 236 0 0,-12-4-12 0 0,-1 0-1 0 0,0 0 0 0 0,0 1 0 0 0,1-1 0 0 0,-1 1 1 0 0,0-1-1 0 0,0 1 0 0 0,0 0 0 0 0,0-1 0 0 0,0 1 1 0 0,0 0-1 0 0,0 0 0 0 0,0 1 0 0 0,0-1 0 0 0,0 0 0 0 0,0 1 1 0 0,-1-1-1 0 0,1 1 0 0 0,-1-1 0 0 0,1 1 0 0 0,-1 0 1 0 0,1 0-1 0 0,-1-1 0 0 0,0 1 0 0 0,0 0 0 0 0,0 0 1 0 0,0 0-1 0 0,0 1 0 0 0,-1-1 0 0 0,1 0 0 0 0,0 0 1 0 0,-1 0-1 0 0,0 1 1 0 0,-2 4 40 0 0,0-1 0 0 0,0 0 1 0 0,-1 0-1 0 0,0 0 0 0 0,0 0 1 0 0,-1-1-1 0 0,0 1 0 0 0,0-1 1 0 0,0 0-1 0 0,0 0 0 0 0,-1 0 1 0 0,0-1-1 0 0,0 0 0 0 0,0 1 0 0 0,0-2 1 0 0,-1 1-1 0 0,0-1 0 0 0,-5 3-40 0 0,-3 4 67 0 0,-133 89 126 0 0,141-96-830 0 0,-3 4 1080 0 0,7-6-4496 0 0,2 0-4070 0 0,2-1-3314 0 0</inkml:trace>
  <inkml:trace contextRef="#ctx0" brushRef="#br0" timeOffset="28593.514">4229 1805 8746 0 0,'0'0'2252'0'0,"0"0"-206"0"0,0 0 45 0 0,0 0-142 0 0,0 0-342 0 0,0 0-347 0 0,0 0-303 0 0,0 0-204 0 0,0 0-156 0 0,0 0-149 0 0,0 0-133 0 0,-4 33-158 0 0,-13 103-86 0 0,0-44-376 0 0,15-87-458 0 0,-3 15 730 0 0,3-14-3061 0 0,0-1-3664 0 0,1-4-4538 0 0</inkml:trace>
  <inkml:trace contextRef="#ctx0" brushRef="#br0" timeOffset="28845.325">4334 1588 18244 0 0,'0'0'1856'0'0,"0"0"-407"0"0,0 0-121 0 0,0 0-232 0 0,0 0-336 0 0,0 0-328 0 0,0 0-312 0 0,0 0-272 0 0,0 0-112 0 0,0 0-24 0 0,0 0-16 0 0,0 0-80 0 0,0 0-216 0 0,0 0-640 0 0,-13 40-1537 0 0,13-33-10018 0 0</inkml:trace>
  <inkml:trace contextRef="#ctx0" brushRef="#br0" timeOffset="32264.797">4634 1805 1504 0 0,'0'0'2425'0'0,"0"0"-637"0"0,0 0-251 0 0,0 0 22 0 0,0 0-16 0 0,0 0-211 0 0,0 0-323 0 0,0 0-286 0 0,0 0-201 0 0,0 0-156 0 0,0 0-58 0 0,-14 7-27 0 0,-44 24-39 0 0,10 23 1654 0 0,43-44-1578 0 0,3-2-161 0 0,-1-1-1 0 0,1 1 0 0 0,1-1 1 0 0,-1 1-1 0 0,1-1 1 0 0,1 1-1 0 0,-1 0 1 0 0,1 0-1 0 0,1-1 1 0 0,0 1-1 0 0,0 0 1 0 0,1 5-157 0 0,2-6 97 0 0,-1 0 1 0 0,1 0-1 0 0,1-1 1 0 0,-1 1-1 0 0,1-1 1 0 0,1 0 0 0 0,-1 0-1 0 0,1 0 1 0 0,0-1-1 0 0,0 0 1 0 0,0 0-1 0 0,1 0 1 0 0,0-1-1 0 0,0 0 1 0 0,0-1-1 0 0,0 1 1 0 0,1-1-1 0 0,-1-1 1 0 0,1 1 0 0 0,-1-1-1 0 0,1-1 1 0 0,8 1-98 0 0,-11 0 133 0 0,1-1 1 0 0,-1 0-1 0 0,1-1 1 0 0,-1 1-1 0 0,1-1 1 0 0,-1 0-1 0 0,1 0 1 0 0,-1-1-1 0 0,1 0 1 0 0,-1 0-1 0 0,1 0 1 0 0,-1 0-1 0 0,1-1 1 0 0,-1 0-1 0 0,0 0 1 0 0,0-1-1 0 0,0 1 1 0 0,0-1-1 0 0,-1 0 1 0 0,1-1-1 0 0,-1 1 1 0 0,0-1-1 0 0,1 0 1 0 0,-2 0-1 0 0,1 0 1 0 0,3-4-134 0 0,-1-2 99 0 0,0 0 0 0 0,-1-1 0 0 0,0 1 0 0 0,0-1 0 0 0,-1 0 0 0 0,-1-1 0 0 0,0 1 1 0 0,0 0-1 0 0,-1-1 0 0 0,-1 0 0 0 0,0 1 0 0 0,0-1 0 0 0,-1 0 0 0 0,-2-8-99 0 0,0 15-33 0 0,0 1 0 0 0,-1-1 0 0 0,1 1 0 0 0,-1 0 0 0 0,0 0-1 0 0,0 0 1 0 0,-1 1 0 0 0,1-1 0 0 0,-1 1 0 0 0,0-1 0 0 0,0 1 0 0 0,0 0 0 0 0,0 1 0 0 0,0-1 0 0 0,-1 1 0 0 0,1 0 0 0 0,-1 0 0 0 0,0 0 0 0 0,1 0-1 0 0,-1 1 1 0 0,0 0 0 0 0,0 0 0 0 0,0 0 0 0 0,0 1 0 0 0,0 0 0 0 0,0 0 0 0 0,0 0 0 0 0,0 0 0 0 0,0 1 0 0 0,-1 0 33 0 0,-116 25-3462 0 0,50 14-6867 0 0,54-25-779 0 0</inkml:trace>
  <inkml:trace contextRef="#ctx0" brushRef="#br0" timeOffset="33112.278">5155 1772 5177 0 0,'0'0'2887'0'0,"0"0"-621"0"0,0 0-329 0 0,0 0-178 0 0,0 0-231 0 0,0 0-248 0 0,0 0-240 0 0,0 0-189 0 0,0 0-96 0 0,0 0-40 0 0,0 0-54 0 0,0 0-75 0 0,0 0-113 0 0,0 3-133 0 0,-41 83 441 0 0,-76 127-716 0 0,106-194-54 0 0,19-29 242 0 0,151-191 295 0 0,-79 116-258 0 0,-49 49-165 0 0,-33 53-218 0 0,-1-7 95 0 0,1-1 1 0 0,0 1 0 0 0,1 0 0 0 0,0-1 0 0 0,0 1-1 0 0,1 0 1 0 0,0-1 0 0 0,1 1 0 0 0,0 0 0 0 0,0 0-1 0 0,1-1 1 0 0,1 1 0 0 0,0-1 0 0 0,0 0 0 0 0,0 0 0 0 0,1 0-1 0 0,1 0 1 0 0,3 6-3 0 0,-5-10 8 0 0,1 0-1 0 0,-1 0 1 0 0,1-1 0 0 0,-1 1-1 0 0,1-1 1 0 0,1 0-1 0 0,-1 0 1 0 0,1 0-1 0 0,-1 0 1 0 0,1-1 0 0 0,0 0-1 0 0,0 0 1 0 0,0 0-1 0 0,1-1 1 0 0,-1 0-1 0 0,1 0 1 0 0,-1 0 0 0 0,1 0-1 0 0,0-1 1 0 0,0 0-1 0 0,0 0 1 0 0,1-1-8 0 0,2-2 114 0 0,0-1 0 0 0,0 0-1 0 0,-1-1 1 0 0,1 0 0 0 0,-1 0 0 0 0,0-1 0 0 0,0 0 0 0 0,-1 0 0 0 0,1-1-1 0 0,-1 0 1 0 0,0 0 0 0 0,-1 0 0 0 0,1-1 0 0 0,-1 0 0 0 0,-1-1-1 0 0,1 1 1 0 0,-1-1 0 0 0,-1 0 0 0 0,0-1 0 0 0,0 1 0 0 0,0-1 0 0 0,-1 1-1 0 0,0-1 1 0 0,-1 0 0 0 0,0 0 0 0 0,0 0 0 0 0,-1-1 0 0 0,0 1-1 0 0,-1 0 1 0 0,0-9-114 0 0,-4-27-178 0 0,-3 26-5541 0 0,5 16-1350 0 0,2-1-5327 0 0</inkml:trace>
  <inkml:trace contextRef="#ctx0" brushRef="#br0" timeOffset="59401.704">67 2766 0 0 0,'0'0'573'0'0,"0"0"458"0"0,0 0 346 0 0,0 0 187 0 0,0 0-13 0 0,0 0-112 0 0,0 0-179 0 0,0 0-134 0 0,0 0-67 0 0,0 0-44 0 0,1-2-58 0 0,5-5-94 0 0,-4 5-88 0 0,-2 2-115 0 0,0 0-104 0 0,0 0-88 0 0,-3 26 1910 0 0,-11 11-1923 0 0,1 1-1 0 0,1 1 1 0 0,3 0 0 0 0,1 0 0 0 0,2 1-1 0 0,1 11-454 0 0,2-32 55 0 0,1 186 121 0 0,1-199-176 0 0,1 0-1 0 0,0 0 1 0 0,1 0-1 0 0,-1 0 0 0 0,1 0 1 0 0,1 0-1 0 0,-1 0 1 0 0,1 0-1 0 0,0 0 0 0 0,0-1 1 0 0,1 1-1 0 0,-1-1 1 0 0,1 1-1 0 0,0-1 1 0 0,1 0-1 0 0,0 0 0 0 0,-1-1 1 0 0,1 1-1 0 0,1-1 1 0 0,-1 0-1 0 0,1 0 1 0 0,-1 0-1 0 0,6 3 1 0 0,-5-8 64 0 0,1 0 1 0 0,-1-1-1 0 0,1 1 0 0 0,-1-1 1 0 0,0 0-1 0 0,0-1 1 0 0,0 1-1 0 0,0-1 0 0 0,0 0 1 0 0,-1 0-1 0 0,1 0 0 0 0,-1-1 1 0 0,0 0-1 0 0,0 0 1 0 0,0 0-1 0 0,-1 0 0 0 0,1 0 1 0 0,-1-1-1 0 0,0 0 0 0 0,0 1 1 0 0,0-1-1 0 0,-1 0 1 0 0,0-1-1 0 0,0 1 0 0 0,0 0 1 0 0,0-5-65 0 0,47-98 349 0 0,-5-3 0 0 0,19-77-349 0 0,-34 36 187 0 0,-56 163 436 0 0,21 4-569 0 0,0 0 1 0 0,1-1-1 0 0,0 2 1 0 0,1-1-1 0 0,1 0 1 0 0,0 1-1 0 0,2 0 0 0 0,-1-1 1 0 0,2 1-1 0 0,0 0 1 0 0,2 14-55 0 0,-1 8 109 0 0,12 197 166 0 0,5-140-288 0 0,-13-77-193 0 0,-1 9 404 0 0,-24-20-4203 0 0,17-7 2092 0 0,3-1-6043 0 0,0-2-3616 0 0</inkml:trace>
  <inkml:trace contextRef="#ctx0" brushRef="#br0" timeOffset="60271.46">450 3506 5577 0 0,'0'0'1408'0'0,"0"0"54"0"0,0 0 369 0 0,0 0 208 0 0,0 0-114 0 0,0 0-362 0 0,0 0-415 0 0,0 0-232 0 0,0 0-105 0 0,0 0-72 0 0,0 0-60 0 0,0 0-62 0 0,11-18-57 0 0,52-89 371 0 0,-45 72-529 0 0,-1-1-1 0 0,-2 0 1 0 0,-1 0-1 0 0,-2-2 1 0 0,-2 0 0 0 0,3-25-402 0 0,3-137 1187 0 0,-16 199-1135 0 0,0 1 20 0 0,0 0-27 0 0,0 0-50 0 0,0 0-34 0 0,0 0-1 0 0,6 55-252 0 0,18 60 331 0 0,26 69-82 0 0,-6-78 42 0 0,-42-104 12 0 0,1 0-1 0 0,0-1 1 0 0,0 1 0 0 0,0-1 0 0 0,0 0 0 0 0,0 0 0 0 0,0 0 0 0 0,0 0-1 0 0,0 0 1 0 0,1-1 0 0 0,-1 1 0 0 0,0-1 0 0 0,0 0 0 0 0,1 0-1 0 0,-1 0 1 0 0,0 0 0 0 0,0-1 0 0 0,1 1 0 0 0,-1-1 0 0 0,0 0 0 0 0,0 0-1 0 0,0 0 1 0 0,0 0 0 0 0,0 0 0 0 0,0-1 0 0 0,0 0 0 0 0,0 1-1 0 0,-1-1 1 0 0,1 0 0 0 0,-1 0 0 0 0,1-1 0 0 0,-1 1 0 0 0,0 0-1 0 0,0-1 1 0 0,0 1 0 0 0,0-1 0 0 0,0 0 0 0 0,0 0-11 0 0,13-17 134 0 0,0 0-1 0 0,-1-1 1 0 0,-1-1 0 0 0,-1 0-1 0 0,-1 0 1 0 0,-1-1 0 0 0,-2-1-1 0 0,0 0 1 0 0,-1 0 0 0 0,-1 0 0 0 0,-1-1-1 0 0,0-13-133 0 0,-10-105 326 0 0,3 128-65 0 0,0 6-2601 0 0,2 21-8379 0 0,0-8-703 0 0</inkml:trace>
  <inkml:trace contextRef="#ctx0" brushRef="#br0" timeOffset="60621.588">1236 2998 8930 0 0,'0'0'1256'0'0,"0"0"-481"0"0,0 0 52 0 0,0 0 302 0 0,0 0 244 0 0,0 0 32 0 0,0 0-306 0 0,0 0-284 0 0,0 0-129 0 0,0 0-46 0 0,0 0-41 0 0,0 0-70 0 0,1 28-60 0 0,3 132 186 0 0,-13-16 239 0 0,3-142-3341 0 0,3-9-4986 0 0,3 4-2888 0 0</inkml:trace>
  <inkml:trace contextRef="#ctx0" brushRef="#br0" timeOffset="60869.398">1208 2718 11258 0 0,'0'0'2049'0'0,"0"0"-401"0"0,0 0-15 0 0,0 0-225 0 0,0 0-424 0 0,0 0-432 0 0,0 0-456 0 0,0 0-304 0 0,0 0-184 0 0,0 0-80 0 0,0 0-24 0 0,0 0-128 0 0,0 0-248 0 0,0 0-897 0 0,8 0-2968 0 0,-5 0-5321 0 0</inkml:trace>
  <inkml:trace contextRef="#ctx0" brushRef="#br0" timeOffset="61372.1">1449 2773 2064 0 0,'0'0'3061'0'0,"0"0"46"0"0,0 0-191 0 0,0 0-442 0 0,0 0-533 0 0,0 0-467 0 0,0 0-327 0 0,0 0-195 0 0,34-2-161 0 0,105-6-122 0 0,-64-12 543 0 0,-59 10-829 0 0,1 1-207 0 0,0-1 0 0 0,-1 0 0 0 0,0-1 0 0 0,0-1 0 0 0,-2 0 0 0 0,1-1 0 0 0,-2-1 0 0 0,1 0 0 0 0,-2-1 0 0 0,0 0 0 0 0,-1-1 0 0 0,-1 0 0 0 0,8-16-176 0 0,-14-20 397 0 0,-7 51-397 0 0,1 0 1 0 0,-1 1-1 0 0,1-1 1 0 0,-1 0-1 0 0,0 1 0 0 0,1 0 1 0 0,-1 0-1 0 0,0-1 1 0 0,0 2-1 0 0,1-1 0 0 0,-1 0 1 0 0,0 0-1 0 0,1 1 1 0 0,-1 0-1 0 0,1-1 0 0 0,-1 1 1 0 0,0 0-1 0 0,1 0 1 0 0,0 0-1 0 0,-2 2 0 0 0,-12 13-8 0 0,1 1 1 0 0,0 1 0 0 0,1 1-1 0 0,2 0 1 0 0,0 1-1 0 0,0 0 1 0 0,2 0-1 0 0,1 2 1 0 0,0-1-1 0 0,2 1 1 0 0,1 0-1 0 0,0 0 1 0 0,1 1-1 0 0,2 0 1 0 0,0-1-1 0 0,2 1 1 0 0,0 0-1 0 0,2 8 8 0 0,-3 23 9 0 0,3-1 0 0 0,2 0 0 0 0,2 0 0 0 0,9 36-9 0 0,16 42 40 0 0,-14-68-21 0 0,-2 0 0 0 0,-3 1-1 0 0,-3 0 1 0 0,-1 29-19 0 0,-7-88-4 0 0,-1 0 0 0 0,0 1 0 0 0,0-1 0 0 0,0 0 0 0 0,0-1 0 0 0,-1 1 0 0 0,0 0 0 0 0,0 0 0 0 0,0-1 0 0 0,-1 1 0 0 0,1-1 0 0 0,-1 0 0 0 0,0 1 0 0 0,0-1 0 0 0,-1-1 0 0 0,1 1 0 0 0,-1 0 0 0 0,0-1 0 0 0,0 0 0 0 0,0 0 0 0 0,0 0 0 0 0,-1 0 0 0 0,1-1 0 0 0,-1 0 0 0 0,1 1 0 0 0,-1-2 0 0 0,0 1 0 0 0,0-1 0 0 0,0 1 0 0 0,0-1 0 0 0,0-1 0 0 0,0 1 0 0 0,0-1 0 0 0,0 0 0 0 0,0 0 0 0 0,-1 0 4 0 0,-6 1-5 0 0,1-1 0 0 0,0 0 1 0 0,-1-1-1 0 0,1 0 0 0 0,0-1 1 0 0,-1 0-1 0 0,1-1 0 0 0,0 0 0 0 0,1-1 1 0 0,-1 0-1 0 0,-4-3 5 0 0,6 3 6 0 0,-1-1 1 0 0,2-1-1 0 0,-1 1 0 0 0,1-2 1 0 0,0 1-1 0 0,0-1 0 0 0,0 0 1 0 0,1-1-1 0 0,0 1 1 0 0,1-1-1 0 0,0-1 0 0 0,0 1 1 0 0,0-1-1 0 0,1 0 0 0 0,1-1 1 0 0,0 1-1 0 0,0-1 0 0 0,1 0 1 0 0,0 0-1 0 0,0 0 0 0 0,1 0 1 0 0,1 0-1 0 0,-1 0 1 0 0,2-1-1 0 0,0 1 0 0 0,0 0 1 0 0,0-1-1 0 0,2 1 0 0 0,-1 0 1 0 0,2-2-7 0 0,4-2 6 0 0,0 0 0 0 0,1 1 0 0 0,1 0 0 0 0,1 0 0 0 0,0 1 1 0 0,0 0-1 0 0,1 1 0 0 0,0 0 0 0 0,1 1 0 0 0,1 0 0 0 0,-1 1 1 0 0,2 0-1 0 0,11-6-6 0 0,22-12-284 0 0,1 2 0 0 0,1 2-1 0 0,1 2 1 0 0,0 2 0 0 0,19-2 284 0 0,-20 10-2263 0 0,-19 4-5128 0 0,-17 6-4213 0 0</inkml:trace>
  <inkml:trace contextRef="#ctx0" brushRef="#br0" timeOffset="61671.51">2149 3093 10346 0 0,'0'0'1755'0'0,"0"0"-174"0"0,0 0-29 0 0,0 0-61 0 0,0 0-199 0 0,0 0-366 0 0,0 0-380 0 0,0 0-208 0 0,0 0-41 0 0,0 0 5 0 0,0 0 12 0 0,0 0-39 0 0,-6 22-75 0 0,-17 68-81 0 0,17-6-46 0 0,7-80-46 0 0,0 1-1 0 0,1 0 0 0 0,-1-1 1 0 0,1 1-1 0 0,0-1 0 0 0,0 0 1 0 0,1 1-1 0 0,-1-1 0 0 0,1 0 0 0 0,0 0 1 0 0,0-1-1 0 0,0 1 0 0 0,0-1 1 0 0,1 1-1 0 0,0-1 0 0 0,-1 0 1 0 0,1 0-1 0 0,0-1 0 0 0,1 1 1 0 0,-1-1-1 0 0,0 0 0 0 0,1 0 1 0 0,-1 0-1 0 0,1-1 0 0 0,-1 0 1 0 0,1 1-1 0 0,0-2 0 0 0,-1 1 1 0 0,1 0-1 0 0,0-1 0 0 0,0 0 1 0 0,0 0-1 0 0,0-1 0 0 0,-1 1 1 0 0,1-1-1 0 0,0 0 0 0 0,0 0 1 0 0,-1 0-1 0 0,1-1 0 0 0,-1 0 1 0 0,1 0-1 0 0,0-1-26 0 0,3-1 139 0 0,0-1 0 0 0,0 0 0 0 0,-1 0 0 0 0,1-1 0 0 0,-1 0 0 0 0,-1-1-1 0 0,1 1 1 0 0,-1-1 0 0 0,0 0 0 0 0,-1-1 0 0 0,0 0 0 0 0,0 0 0 0 0,-1 0 0 0 0,1 0 0 0 0,-2 0 0 0 0,1-1 0 0 0,-1 0 0 0 0,-1 0 0 0 0,0 0 0 0 0,0 0 0 0 0,0 0 0 0 0,-1 0 0 0 0,-1 0 0 0 0,1 0 0 0 0,-2-1 0 0 0,1 1-139 0 0,-1 5 1 0 0,0 0 1 0 0,0 0-1 0 0,0 0 0 0 0,0 0 1 0 0,-1 0-1 0 0,1 0 1 0 0,-1 0-1 0 0,0 1 1 0 0,0-1-1 0 0,-1 1 1 0 0,1-1-1 0 0,-1 1 1 0 0,1 0-1 0 0,-1 0 1 0 0,0 0-1 0 0,0 0 1 0 0,-1 1-1 0 0,1-1 1 0 0,0 1-1 0 0,-1 0 0 0 0,0 0 1 0 0,1 0-1 0 0,-1 0 1 0 0,0 1-1 0 0,0-1 1 0 0,0 1-1 0 0,0 0 1 0 0,0 0-1 0 0,-1 0-1 0 0,-3 0-194 0 0,1-1 0 0 0,0 1 1 0 0,-1 0-1 0 0,1 1 0 0 0,0-1 0 0 0,-1 2 0 0 0,1-1 0 0 0,0 1 0 0 0,-1 0 0 0 0,1 0 1 0 0,0 1-1 0 0,0 0 0 0 0,0 0 0 0 0,0 1 0 0 0,0 0 0 0 0,-3 2 194 0 0,-12 13-2843 0 0,11-8-2129 0 0,1-2-6582 0 0</inkml:trace>
  <inkml:trace contextRef="#ctx0" brushRef="#br0" timeOffset="62020.364">2716 3443 4273 0 0,'0'0'2518'0'0,"0"0"-304"0"0,0 0 22 0 0,0 0-9 0 0,0 0-177 0 0,0 0-292 0 0,0 0-285 0 0,0 0-226 0 0,0 0-153 0 0,0 0-118 0 0,0 0-109 0 0,0 0-104 0 0,0 0-126 0 0,-12-3-125 0 0,-34-11-72 0 0,45 13-408 0 0,0 1 0 0 0,0-1 0 0 0,0 0-1 0 0,0 0 1 0 0,0 0 0 0 0,0 1-1 0 0,0-1 1 0 0,1 0 0 0 0,-1 0-1 0 0,0 0 1 0 0,1 0 0 0 0,-1 0 0 0 0,0-1-1 0 0,1 1 1 0 0,0 0 0 0 0,-1 0-1 0 0,1 0 1 0 0,0 0 0 0 0,-1-1-1 0 0,1 1 1 0 0,0 0 0 0 0,0 0 0 0 0,0 0-1 0 0,0-1 1 0 0,0 1 0 0 0,0 0-1 0 0,1 0 1 0 0,-1 0 0 0 0,0-1-1 0 0,1 1 1 0 0,-1 0 0 0 0,0 0 0 0 0,1 0-1 0 0,0 0 1 0 0,-1 0 0 0 0,1-1-32 0 0,1-3 171 0 0,70-163 1736 0 0,-48 123-1813 0 0,35-58-343 0 0,-59 102-6 0 0,0 1-115 0 0,0 0-255 0 0,0 0-412 0 0,-7 14-10460 0 0,5-10-660 0 0</inkml:trace>
  <inkml:trace contextRef="#ctx0" brushRef="#br0" timeOffset="62552.481">2959 3417 11370 0 0,'0'0'2218'0'0,"0"0"-353"0"0,0 0-142 0 0,0 0-172 0 0,0 0-300 0 0,0 0-325 0 0,0 0-227 0 0,0 0-131 0 0,0 0 13 0 0,0 0 32 0 0,0 0-57 0 0,0 0-40 0 0,15-12-49 0 0,93-86 640 0 0,-70 60-591 0 0,-24 22-407 0 0,1 1 0 0 0,1 1-1 0 0,0 0 1 0 0,1 1 0 0 0,1 1-1 0 0,10-6-108 0 0,-4 5 29 0 0,65-18 63 0 0,-81 60-157 0 0,-10 148 62 0 0,3-175 2 0 0,1 1 0 0 0,-1-1-1 0 0,1 0 1 0 0,0 0 0 0 0,0 0-1 0 0,0 0 1 0 0,0 0 0 0 0,0 0-1 0 0,1-1 1 0 0,-1 1 0 0 0,1-1-1 0 0,-1 1 1 0 0,1-1 0 0 0,-1 0-1 0 0,1 0 1 0 0,-1 0 0 0 0,1 0-1 0 0,0-1 1 0 0,0 1 0 0 0,-1-1-1 0 0,1 0 1 0 0,0 0 0 0 0,0 0-1 0 0,0 0 1 0 0,-1 0 0 0 0,1 0-1 0 0,0-1 1 0 0,0 1 0 0 0,-1-1-1 0 0,1 0 1 0 0,0 0 0 0 0,-1 0-1 0 0,1 0 1 0 0,-1 0 0 0 0,1-1-1 0 0,-1 1 1 0 0,1-1 0 0 0,-1 1-1 0 0,2-3 2 0 0,211-153 137 0 0,-215 157-137 0 0,1-1 0 0 0,-1 1 0 0 0,1 0 0 0 0,0-1 0 0 0,-1 1 0 0 0,1 0 0 0 0,-1-1 0 0 0,1 1 0 0 0,0 0 0 0 0,-1 0 0 0 0,1 0 0 0 0,0 0 0 0 0,-1 0 0 0 0,1-1 0 0 0,-1 1 0 0 0,1 0 0 0 0,0 0 0 0 0,-1 1 0 0 0,1-1 0 0 0,0 0 1 0 0,-1 0-1 0 0,1 0 0 0 0,0 0 0 0 0,-1 1 0 0 0,1-1 0 0 0,0 0 0 0 0,-1 0 0 0 0,1 1 0 0 0,-1-1 0 0 0,1 0 0 0 0,-1 1 0 0 0,1-1 0 0 0,-1 1 0 0 0,1-1 0 0 0,-1 1 0 0 0,1-1 0 0 0,-1 1 0 0 0,0-1 0 0 0,1 1 0 0 0,-1-1 1 0 0,0 1-1 0 0,1 0 0 0 0,-1-1 0 0 0,0 1 0 0 0,0-1 0 0 0,0 1 0 0 0,1 0 0 0 0,-1-1 0 0 0,0 1 0 0 0,0 0 0 0 0,0 0 0 0 0,0 44 164 0 0,-1-29-124 0 0,0 16-71 0 0,0-23 13 0 0,0 1 1 0 0,1-1 0 0 0,0 0 0 0 0,0 1-1 0 0,1-1 1 0 0,1 0 0 0 0,-1 1 0 0 0,1-1-1 0 0,1 0 1 0 0,0 0 0 0 0,2 4 17 0 0,13 10-673 0 0,3-20-7167 0 0,-19-3-4132 0 0</inkml:trace>
  <inkml:trace contextRef="#ctx0" brushRef="#br0" timeOffset="63708.094">4789 3134 0 0 0,'0'0'1847'0'0,"0"0"-189"0"0,0 0-15 0 0,0 0 41 0 0,0 0 69 0 0,0 0-106 0 0,0 0-174 0 0,0 0-222 0 0,0 0-188 0 0,0 0-151 0 0,0 0-118 0 0,-6-4-31 0 0,-17-14-62 0 0,-26 14 1776 0 0,36 7-2351 0 0,1-1 0 0 0,-1 2 1 0 0,1 0-1 0 0,-1 1 0 0 0,1 0 1 0 0,0 0-1 0 0,1 1 0 0 0,-1 1 1 0 0,1 0-1 0 0,1 1 0 0 0,-1 0 1 0 0,-5 6-127 0 0,9-9 49 0 0,0 0 1 0 0,0 1-1 0 0,0-1 0 0 0,1 2 1 0 0,0-1-1 0 0,0 0 1 0 0,1 1-1 0 0,-1 0 0 0 0,2 1 1 0 0,-1-1-1 0 0,1 1 1 0 0,0 0-1 0 0,0 0 0 0 0,1 0 1 0 0,0 0-1 0 0,1 1 1 0 0,0-1-1 0 0,0 1 0 0 0,1-1 1 0 0,0 1-1 0 0,0 0 1 0 0,1 0-1 0 0,0-1 0 0 0,1 1-49 0 0,3 0 92 0 0,1 0-1 0 0,0-1 1 0 0,1 0-1 0 0,0 0 0 0 0,0-1 1 0 0,0 1-1 0 0,1-1 1 0 0,1-1-1 0 0,-1 1 0 0 0,1-1 1 0 0,0-1-1 0 0,0 1 0 0 0,0-1 1 0 0,1-1-1 0 0,0 1 1 0 0,4 0-92 0 0,2 3 96 0 0,95 40 810 0 0,-103-47-916 0 0,1-1 1 0 0,-1 1-1 0 0,1-2 0 0 0,0 1 1 0 0,-1-1-1 0 0,0 0 0 0 0,1 0 0 0 0,-1-1 1 0 0,0 0-1 0 0,1-1 0 0 0,-1 1 1 0 0,0-1-1 0 0,4-3 10 0 0,10-3-545 0 0,4-12-2020 0 0,-16 9-1935 0 0,-3 5-823 0 0,-4 3-5314 0 0</inkml:trace>
  <inkml:trace contextRef="#ctx0" brushRef="#br0" timeOffset="64007.836">5102 3351 11050 0 0,'0'0'2273'0'0,"0"0"-733"0"0,0 0-285 0 0,0 0-29 0 0,0 0-73 0 0,0 0-174 0 0,0 0-292 0 0,0 0-255 0 0,0 0-193 0 0,0 0-114 0 0,0 0-42 0 0,0 0-18 0 0,-6 30-17 0 0,-16 89-36 0 0,16-66-25 0 0,7-41-9168 0 0,-1-12-1640 0 0</inkml:trace>
  <inkml:trace contextRef="#ctx0" brushRef="#br0" timeOffset="64257.964">5065 2968 9610 0 0,'0'0'4601'0'0,"0"0"-2617"0"0,0 0-383 0 0,0 0-113 0 0,0 0-224 0 0,0 0-327 0 0,0 0-329 0 0,0 0-304 0 0,0 0-280 0 0,0 0-280 0 0,0 0-112 0 0,0 0-112 0 0,0 0-145 0 0,0 0-223 0 0,13-118-712 0 0,-4 133-2529 0 0,-5-7-8114 0 0</inkml:trace>
  <inkml:trace contextRef="#ctx0" brushRef="#br0" timeOffset="64490.008">5348 3598 7074 0 0,'0'0'2992'0'0,"0"0"-663"0"0,0 0-156 0 0,0 0-123 0 0,0 0-315 0 0,0 0-388 0 0,0 0-355 0 0,0 0-207 0 0,0 0-105 0 0,0 0-55 0 0,0 0-34 0 0,0 0-10 0 0,0 0-30 0 0,1-19-88 0 0,2-60-52 0 0,10-22 868 0 0,-11 84-1224 0 0,1 0-1 0 0,1 1 1 0 0,0-1 0 0 0,1 1 0 0 0,1 0 0 0 0,1 0 0 0 0,0 0 0 0 0,1 1-1 0 0,0 0 1 0 0,1 1 0 0 0,1 0 0 0 0,1 0 0 0 0,-1 1 0 0 0,2 0 0 0 0,5-3-55 0 0,-16 15-8 0 0,0-1 0 0 0,0 1 0 0 0,0 1 0 0 0,0-1 1 0 0,0 0-1 0 0,0 0 0 0 0,0 0 0 0 0,1 0 1 0 0,-1 1-1 0 0,0-1 0 0 0,0 1 0 0 0,1-1 0 0 0,-1 1 1 0 0,1-1-1 0 0,-1 1 0 0 0,0 0 0 0 0,1 0 1 0 0,-1-1-1 0 0,1 1 0 0 0,-1 0 0 0 0,0 0 0 0 0,1 1 1 0 0,-1-1-1 0 0,1 0 0 0 0,-1 0 0 0 0,0 1 1 0 0,1-1-1 0 0,-1 1 0 0 0,0-1 0 0 0,1 1 0 0 0,-1-1 1 0 0,0 1-1 0 0,0 0 0 0 0,0 0 0 0 0,1-1 0 0 0,-1 1 1 0 0,0 0-1 0 0,0 0 0 0 0,0 0 0 0 0,0 0 1 0 0,-1 1-1 0 0,2 0 8 0 0,13 34-942 0 0,-9-9-2826 0 0,1 0-6271 0 0,-7-22-1558 0 0</inkml:trace>
  <inkml:trace contextRef="#ctx0" brushRef="#br0" timeOffset="64833.458">5871 3233 7346 0 0,'0'0'4104'0'0,"0"0"-1500"0"0,0 0-629 0 0,0 0-187 0 0,0 0-220 0 0,0 0-318 0 0,0 0-303 0 0,0 0-262 0 0,0 0-164 0 0,0 0-105 0 0,0 0-66 0 0,0 0-64 0 0,-16 3-69 0 0,-49 12-42 0 0,30 12 1 0 0,27-17-167 0 0,0 1 0 0 0,0-1 0 0 0,2 2 0 0 0,-1-1 0 0 0,1 1 1 0 0,1 0-1 0 0,0 1 0 0 0,1-1 0 0 0,0 1 0 0 0,1 0 0 0 0,1 0 0 0 0,-1 0 0 0 0,2 0 0 0 0,0 0 1 0 0,1 0-1 0 0,0 0 0 0 0,1 1 0 0 0,0-1-9 0 0,2-7-20 0 0,0 0 1 0 0,0 0-1 0 0,0-1 1 0 0,0 1-1 0 0,1-1 1 0 0,0 0-1 0 0,0 0 1 0 0,1 0-1 0 0,-1 0 1 0 0,1-1-1 0 0,0 0 1 0 0,0 0-1 0 0,0 0 1 0 0,1-1-1 0 0,0 1 1 0 0,-1-1-1 0 0,1-1 1 0 0,0 1-1 0 0,0-1 1 0 0,1 0-1 0 0,-1 0 1 0 0,0-1-1 0 0,1 0 0 0 0,-1 0 1 0 0,0 0-1 0 0,1-1 1 0 0,-1 0-1 0 0,1 0 1 0 0,-1-1-1 0 0,1 0 1 0 0,-1 0-1 0 0,1 0 1 0 0,-1-1 19 0 0,50-24-1227 0 0,-27-2-7171 0 0,-20 20-2816 0 0</inkml:trace>
  <inkml:trace contextRef="#ctx0" brushRef="#br0" timeOffset="65174.071">6149 3325 13219 0 0,'0'0'2304'0'0,"0"0"-451"0"0,0 0-297 0 0,0 0-290 0 0,0 0-350 0 0,0 0-301 0 0,0 0-221 0 0,0 0-147 0 0,0 0-78 0 0,0 0-59 0 0,0 0-54 0 0,0 0 1 0 0,-9 26-14 0 0,-30 80-22 0 0,28-28 14 0 0,11-74-30 0 0,1 0-1 0 0,0 0 1 0 0,-1 0 0 0 0,1 0 0 0 0,1 1-1 0 0,-1-1 1 0 0,0-1 0 0 0,1 1 0 0 0,0 0-1 0 0,0 0 1 0 0,0-1 0 0 0,0 1 0 0 0,1-1-1 0 0,0 1 1 0 0,-1-1 0 0 0,1 0 0 0 0,0 0-1 0 0,0 0 1 0 0,1-1 0 0 0,-1 1 0 0 0,1-1-1 0 0,-1 0 1 0 0,1 0 0 0 0,0 0 0 0 0,-1 0-1 0 0,1 0 1 0 0,0-1 0 0 0,0 0 0 0 0,1 0-1 0 0,-1 0 1 0 0,0 0 0 0 0,0-1-1 0 0,0 0 1 0 0,0 1 0 0 0,1-2 0 0 0,-1 1-1 0 0,0 0 1 0 0,0-1 0 0 0,0 0 0 0 0,1 0-1 0 0,-1 0 1 0 0,0 0 0 0 0,0-1-5 0 0,9-4-112 0 0,0-1 0 0 0,0-1 0 0 0,-1 0 0 0 0,0-1 0 0 0,-1 0 0 0 0,0 0 0 0 0,0-2 0 0 0,-1 1 0 0 0,-1-1 0 0 0,0 0 0 0 0,0-1 0 0 0,-1 0 0 0 0,0-1 0 0 0,-1 0 0 0 0,4-10 112 0 0,-7 17-1037 0 0,0-4-4677 0 0,-2 3-5319 0 0</inkml:trace>
  <inkml:trace contextRef="#ctx0" brushRef="#br0" timeOffset="65543.901">6674 2839 8834 0 0,'0'0'2144'0'0,"0"0"-341"0"0,0 0-184 0 0,0 0-117 0 0,0 0-140 0 0,0 0-205 0 0,0 0-217 0 0,0 0-163 0 0,0 0-108 0 0,0 0-53 0 0,0 0-57 0 0,0 0-16 0 0,0 0-38 0 0,-4 29-42 0 0,-8 87-51 0 0,18-13 435 0 0,7 182-319 0 0,-42-152-3299 0 0,24-123 47 0 0,5-9-1653 0 0,-1 0-3812 0 0,1-1 8150 0 0,0 0-7141 0 0</inkml:trace>
  <inkml:trace contextRef="#ctx0" brushRef="#br0" timeOffset="66300.029">7040 3281 3561 0 0,'0'0'2900'0'0,"0"0"-171"0"0,0 0-39 0 0,0 0-88 0 0,0 0-290 0 0,0 0-455 0 0,0 0-480 0 0,0 0-411 0 0,0 0-283 0 0,0 0-235 0 0,0 0-176 0 0,0 0-72 0 0,-8 6-47 0 0,6-5-145 0 0,-10 6-5 0 0,0-1 0 0 0,1 2-1 0 0,0-1 1 0 0,0 2 0 0 0,0-1 0 0 0,1 2 0 0 0,1-1-1 0 0,0 1 1 0 0,0 1 0 0 0,1-1 0 0 0,0 2 0 0 0,1-1 0 0 0,0 1-1 0 0,1 0 1 0 0,0 0 0 0 0,1 1 0 0 0,0-1 0 0 0,1 1 0 0 0,-2 9-3 0 0,6-18-25 0 0,0-1 0 0 0,1 0 0 0 0,-1 1 0 0 0,1-1 0 0 0,-1 1 0 0 0,1-1 0 0 0,0 0 0 0 0,0 1 0 0 0,0-1 0 0 0,1 0 1 0 0,-1 0-1 0 0,1 0 0 0 0,0 0 0 0 0,0 0 0 0 0,0 0 0 0 0,0-1 0 0 0,0 1 0 0 0,1-1 0 0 0,-1 1 0 0 0,1-1 0 0 0,-1 0 1 0 0,1 0-1 0 0,0 0 0 0 0,0 0 0 0 0,0-1 0 0 0,0 1 0 0 0,0-1 0 0 0,0 1 0 0 0,1-1 0 0 0,-1 0 0 0 0,1 0 25 0 0,2 0 18 0 0,1 1-1 0 0,-1-1 0 0 0,0 0 1 0 0,1-1-1 0 0,-1 1 0 0 0,1-1 1 0 0,-1-1-1 0 0,1 1 1 0 0,-1-1-1 0 0,1 0 0 0 0,-1 0 1 0 0,0-1-1 0 0,1 0 0 0 0,-1 0 1 0 0,0-1-1 0 0,0 1 0 0 0,-1-1 1 0 0,1-1-1 0 0,-1 1 0 0 0,1-1 1 0 0,-1 0-1 0 0,0 0 0 0 0,3-3-17 0 0,6-7 68 0 0,1-1-1 0 0,-2-1 1 0 0,0 0 0 0 0,-1 0-1 0 0,0-1 1 0 0,8-17-68 0 0,9-46-179 0 0,-29 79 71 0 0,0 1-68 0 0,0 12-1058 0 0,-24 87-885 0 0,24-97 2097 0 0,-1 0 1 0 0,1 1-1 0 0,0-1 0 0 0,0 0 1 0 0,0 0-1 0 0,0 0 0 0 0,0 1 1 0 0,0-1-1 0 0,1 0 0 0 0,-1 0 1 0 0,1 0-1 0 0,-1 1 0 0 0,1-1 1 0 0,0 0-1 0 0,0 0 0 0 0,0 0 0 0 0,0 0 1 0 0,0 0-1 0 0,0-1 0 0 0,1 1 1 0 0,-1 0-1 0 0,1 0 0 0 0,-1-1 1 0 0,1 1-1 0 0,0-1 0 0 0,-1 1 1 0 0,1-1-1 0 0,0 0 0 0 0,0 0 1 0 0,0 0-1 0 0,0 0 0 0 0,0 0 1 0 0,0 0-1 0 0,0-1 0 0 0,2 2 22 0 0,5 0 122 0 0,0 1 1 0 0,0-1-1 0 0,1-1 0 0 0,-1 0 0 0 0,0 0 0 0 0,1-1 0 0 0,-1 0 1 0 0,0 0-1 0 0,1-1 0 0 0,-1-1 0 0 0,0 1 0 0 0,0-1 1 0 0,7-3-123 0 0,7-7 432 0 0,0 0 0 0 0,-1-1 0 0 0,-1-2 1 0 0,0 0-1 0 0,-1-1 0 0 0,-1-1 0 0 0,-1-1 1 0 0,2-3-433 0 0,32-28 485 0 0,-38 39-452 0 0,-1-1 0 0 0,-1 0 0 0 0,0-1 0 0 0,0 0 0 0 0,-1 0 0 0 0,-1-1 0 0 0,0-1-1 0 0,-1 0 1 0 0,0 0 0 0 0,-1-1 0 0 0,-1 0 0 0 0,0 0 0 0 0,-1-1 0 0 0,-1 1 0 0 0,0-2 0 0 0,2-13-33 0 0,-7 29-8 0 0,0-1-1 0 0,0 1 1 0 0,0 0 0 0 0,-1 0-1 0 0,1-1 1 0 0,0 1-1 0 0,-1 0 1 0 0,1-1 0 0 0,0 1-1 0 0,-1 0 1 0 0,0 0 0 0 0,1 0-1 0 0,-1 0 1 0 0,0 0 0 0 0,1 0-1 0 0,-1-1 1 0 0,0 2 0 0 0,0-1-1 0 0,0 0 1 0 0,0 0 0 0 0,0 0-1 0 0,0 0 1 0 0,0 0 0 0 0,0 1-1 0 0,0-1 1 0 0,-1 1 0 0 0,1-1-1 0 0,0 1 1 0 0,0-1 0 0 0,0 1-1 0 0,-1 0 1 0 0,1-1 0 0 0,0 1-1 0 0,-1 0 1 0 0,1 0 0 0 0,0 0-1 0 0,-1 0 1 0 0,1 0 0 0 0,0 0-1 0 0,0 0 1 0 0,-2 1 8 0 0,-53 14-492 0 0,38-6 393 0 0,1 0-1 0 0,0 2 0 0 0,1-1 1 0 0,1 2-1 0 0,-1 0 0 0 0,2 1 1 0 0,0 1-1 0 0,0 0 0 0 0,1 0 0 0 0,1 2 1 0 0,1-1-1 0 0,-2 5 100 0 0,11-18-2 0 0,0 1 0 0 0,1-1-1 0 0,-1 1 1 0 0,1-1 0 0 0,-1 1-1 0 0,1-1 1 0 0,0 1 0 0 0,0 0 0 0 0,0 0-1 0 0,0 0 1 0 0,1-1 0 0 0,-1 1 0 0 0,1 0-1 0 0,0 0 1 0 0,0 0 0 0 0,0 0 0 0 0,0 0-1 0 0,0 0 1 0 0,1 0 0 0 0,-1 0-1 0 0,1-1 1 0 0,0 1 0 0 0,0 0 0 0 0,0 0-1 0 0,0-1 1 0 0,0 1 0 0 0,0 0 0 0 0,1-1-1 0 0,-1 1 1 0 0,1-1 0 0 0,0 0 0 0 0,0 1-1 0 0,0-1 1 0 0,0 0 0 0 0,0 0-1 0 0,0 0 1 0 0,1-1 0 0 0,-1 1 0 0 0,1 0-1 0 0,0-1 3 0 0,173 42 812 0 0,-146-39-506 0 0,-1 1 0 0 0,0 1 0 0 0,-1 1 0 0 0,0 2 0 0 0,13 6-306 0 0,-33-10 29 0 0,0 1 0 0 0,0 0 0 0 0,0 0 0 0 0,-1 1-1 0 0,0 0 1 0 0,0 0 0 0 0,0 1 0 0 0,-1-1 0 0 0,0 1-1 0 0,-1 1 1 0 0,0-1 0 0 0,0 1 0 0 0,-1 0 0 0 0,0 0-1 0 0,-1 0 1 0 0,0 1 0 0 0,0-1 0 0 0,-1 1 0 0 0,0 0 0 0 0,-1-1-1 0 0,0 1 1 0 0,0 0 0 0 0,-1 0 0 0 0,0 0 0 0 0,-1 0-1 0 0,0 0 1 0 0,-1-1 0 0 0,-1 8-29 0 0,2-15-31 0 0,0-1-22 0 0,1 1 0 0 0,-1-1 0 0 0,1 0 0 0 0,-1 1 0 0 0,1-1 0 0 0,-1 0 0 0 0,1 1 0 0 0,0-1-1 0 0,-1 0 1 0 0,1 1 0 0 0,0-1 0 0 0,0 0 0 0 0,0 1 0 0 0,0-1 0 0 0,0 1 0 0 0,1-1 0 0 0,-1 0 0 0 0,0 1 0 0 0,1-1-1 0 0,-1 0 1 0 0,1 1 0 0 0,-1-1 0 0 0,1 0 0 0 0,-1 1 0 0 0,1-1 0 0 0,0 0 0 0 0,0 0 0 0 0,0 0 0 0 0,-1 0 0 0 0,1 0-1 0 0,0 0 1 0 0,0 0 0 0 0,1 0 0 0 0,-1 0 0 0 0,0 0 0 0 0,0-1 0 0 0,0 1 0 0 0,1 0 0 0 0,-1-1 0 0 0,0 1 0 0 0,0-1-1 0 0,1 1 1 0 0,-1-1 0 0 0,1 0 0 0 0,-1 0 0 0 0,0 1 0 0 0,1-1 0 0 0,0 0 53 0 0,2 0-1117 0 0,6-1-2029 0 0,-4-2-3455 0 0,-4-1-4904 0 0</inkml:trace>
  <inkml:trace contextRef="#ctx0" brushRef="#br0" timeOffset="67487.959">8598 3856 2312 0 0,'0'0'2466'0'0,"0"0"-600"0"0,0 0-104 0 0,0 0 140 0 0,0 0-22 0 0,0 0-164 0 0,0 0-211 0 0,0 0-245 0 0,0 0-217 0 0,0 0-143 0 0,0 0-132 0 0,0 0-82 0 0,0 0 7 0 0,6-18 6 0 0,45-109 1056 0 0,-39 94-1460 0 0,2 0 0 0 0,1 1 0 0 0,1 0 0 0 0,2 1 1 0 0,1 1-1 0 0,1 1 0 0 0,8-7-295 0 0,-9 13 34 0 0,2 1-1 0 0,0 1 1 0 0,1 1 0 0 0,1 1 0 0 0,1 2-1 0 0,25-16-33 0 0,-47 32-4 0 0,0-1-1 0 0,1 1 1 0 0,-1-1 0 0 0,0 1-1 0 0,0 0 1 0 0,1 0-1 0 0,-1 0 1 0 0,0 0-1 0 0,1 1 1 0 0,-1-1-1 0 0,1 1 1 0 0,-1-1-1 0 0,1 1 1 0 0,-1 0-1 0 0,1 0 1 0 0,-1 0-1 0 0,1 0 1 0 0,-1 0-1 0 0,1 1 1 0 0,-1-1-1 0 0,1 1 1 0 0,-1 0-1 0 0,0-1 1 0 0,1 1-1 0 0,0 1 5 0 0,3 17 20 0 0,-2 1 0 0 0,0 0 0 0 0,-1 0 0 0 0,-1 0 0 0 0,-1 0 0 0 0,-1 0 0 0 0,-1 1 0 0 0,-1-1 0 0 0,-1 5-20 0 0,-1 61 51 0 0,2-54-65 0 0,12 71-77 0 0,26-107 32 0 0,203-256 172 0 0,-228 250-111 0 0,7-7-4 0 0,0 1 0 0 0,2 0 0 0 0,-1 2 0 0 0,2 0 0 0 0,0 1 0 0 0,0 1 0 0 0,7-1 2 0 0,-26 12 3 0 0,-1 1 0 0 0,0 0-1 0 0,1 0 1 0 0,-1 0 0 0 0,0 0-1 0 0,1 0 1 0 0,-1 0 0 0 0,0 0-1 0 0,1 0 1 0 0,-1 1-1 0 0,0-1 1 0 0,1 0 0 0 0,-1 1-1 0 0,0-1 1 0 0,0 1 0 0 0,1-1-1 0 0,-1 1 1 0 0,0 0-1 0 0,0-1 1 0 0,0 1 0 0 0,0 0-1 0 0,0 0 1 0 0,0 0 0 0 0,0 0-1 0 0,0 0 1 0 0,0 0 0 0 0,0 0-1 0 0,-1 0 1 0 0,1 0-1 0 0,0 1 1 0 0,-1-1 0 0 0,1 0-1 0 0,-1 0 1 0 0,1 1 0 0 0,-1-1-1 0 0,0 0 1 0 0,1 1-1 0 0,-1-1 1 0 0,0 0 0 0 0,0 1-1 0 0,0-1 1 0 0,0 0 0 0 0,0 1-1 0 0,0-1 1 0 0,-1 0 0 0 0,1 1-1 0 0,0-1 1 0 0,-1 0-1 0 0,1 0 1 0 0,-1 1 0 0 0,1-1-1 0 0,-1 0 1 0 0,1 0 0 0 0,-1 0-1 0 0,0 1 1 0 0,0-1 0 0 0,1 0-1 0 0,-2 0-2 0 0,2-1 1 0 0,-45 180 248 0 0,38-52-371 0 0,7-127 80 0 0,0 0 0 0 0,0 0 0 0 0,0 0 0 0 0,0 0 0 0 0,0 0 0 0 0,0 0 0 0 0,0 0 0 0 0,1 0 0 0 0,-1 0 0 0 0,0 0 0 0 0,1 0 0 0 0,-1 0 0 0 0,1 0 0 0 0,-1 0 0 0 0,1 0 0 0 0,0 0 0 0 0,-1 0 0 0 0,1-1 0 0 0,0 1 0 0 0,-1 0 0 0 0,1 0 0 0 0,0-1 0 0 0,0 1 0 0 0,0 0 0 0 0,0-1 0 0 0,0 1 0 0 0,0-1 0 0 0,0 1 0 0 0,0-1 0 0 0,0 0 0 0 0,0 1 0 0 0,0-1 0 0 0,0 0 0 0 0,0 0 0 0 0,0 0 0 0 0,0 0 0 0 0,0 1 0 0 0,0-2 42 0 0,26-1-8069 0 0,-22 1-3299 0 0</inkml:trace>
  <inkml:trace contextRef="#ctx0" brushRef="#br0" timeOffset="67790.626">9928 3406 10426 0 0,'0'0'1657'0'0,"0"0"-384"0"0,0 0-85 0 0,0 0 2 0 0,0 0-123 0 0,0 0-238 0 0,0 0-259 0 0,0 0-209 0 0,-26 32-127 0 0,-79 98-101 0 0,71-62-34 0 0,34-55-75 0 0,-1-10-8 0 0,0 1 0 0 0,0 0 1 0 0,0-1-1 0 0,1 1 0 0 0,0 0 0 0 0,0 0 1 0 0,0 0-1 0 0,0-1 0 0 0,0 1 1 0 0,1 0-1 0 0,-1 0 0 0 0,1-1 0 0 0,0 1 1 0 0,1-1-1 0 0,-1 1 0 0 0,0-1 1 0 0,1 1-1 0 0,0-1 0 0 0,0 0 0 0 0,0 0 1 0 0,0 1-1 0 0,0-1 0 0 0,1-1 1 0 0,-1 1-1 0 0,1 0 0 0 0,0-1 0 0 0,0 1 1 0 0,0-1-1 0 0,0 0 0 0 0,0 0 1 0 0,1 0-1 0 0,-1 0 0 0 0,2 0-16 0 0,3 1 157 0 0,0 1 0 0 0,1-1 0 0 0,-1 0 0 0 0,1-1 0 0 0,0 0 0 0 0,0-1 0 0 0,0 1 0 0 0,0-2 0 0 0,0 1 0 0 0,0-1 0 0 0,0-1 0 0 0,0 1-1 0 0,0-2 1 0 0,0 1 0 0 0,-1-1 0 0 0,1 0 0 0 0,0-1 0 0 0,-1 0 0 0 0,1-1 0 0 0,-1 0 0 0 0,0 0 0 0 0,0 0 0 0 0,-1-1 0 0 0,1 0 0 0 0,-1-1 0 0 0,0 0 0 0 0,0 0 0 0 0,-1 0 0 0 0,0-1 0 0 0,0 0-1 0 0,-1 0 1 0 0,1 0 0 0 0,-2-1 0 0 0,1 0 0 0 0,-1 0 0 0 0,0 0 0 0 0,-1 0 0 0 0,0-1 0 0 0,0 0 0 0 0,-1 1 0 0 0,1-6-157 0 0,-2 6-11 0 0,-1 0-1 0 0,0-1 1 0 0,-1 1 0 0 0,0 0 0 0 0,0-1-1 0 0,0 1 1 0 0,-1 0 0 0 0,-1 0-1 0 0,1 0 1 0 0,-1 1 0 0 0,-1-1 0 0 0,1 1-1 0 0,-1-1 1 0 0,-1 1 0 0 0,1 0 0 0 0,-1 0-1 0 0,0 1 1 0 0,-1 0 0 0 0,0 0 0 0 0,0 0-1 0 0,0 0 1 0 0,0 1 0 0 0,-1 0-1 0 0,0 1 1 0 0,0-1 0 0 0,0 1 0 0 0,-1 1-1 0 0,1-1 1 0 0,-7-1 11 0 0,-40-3-1513 0 0,30 8-1531 0 0,11 0-507 0 0,-1 0-8052 0 0</inkml:trace>
  <inkml:trace contextRef="#ctx0" brushRef="#br0" timeOffset="68175.227">10610 2906 13707 0 0,'0'0'2822'0'0,"0"0"-908"0"0,0 0-499 0 0,0 0-203 0 0,0 0-188 0 0,0 0-234 0 0,0 0-273 0 0,0 0-214 0 0,0 0-117 0 0,0 0 6 0 0,0 0 41 0 0,0 0 56 0 0,-5 24 15 0 0,-15 79 28 0 0,13 53 1143 0 0,7 223-1051 0 0,-9-264-812 0 0,9-72-1754 0 0,0-42 1527 0 0,0-1-237 0 0,0 0-272 0 0,0 0-291 0 0,0 0-483 0 0,0 0-940 0 0,0-1-2475 0 0,0-2-5113 0 0</inkml:trace>
  <inkml:trace contextRef="#ctx0" brushRef="#br0" timeOffset="68423.32">10276 3425 13019 0 0,'0'0'1585'0'0,"0"0"-456"0"0,0 0-14 0 0,0 0 152 0 0,0 0-35 0 0,0 0-184 0 0,0 0-213 0 0,0 0-114 0 0,35-7-89 0 0,111-21-97 0 0,-21 16 674 0 0,31 10-552 0 0,-86 3-9468 0 0,-68-1-2409 0 0</inkml:trace>
  <inkml:trace contextRef="#ctx0" brushRef="#br0" timeOffset="68592.241">10928 3565 8058 0 0,'0'0'2960'0'0,"0"0"-1463"0"0,0 0-169 0 0,0 0-56 0 0,0 0-248 0 0,0 0-367 0 0,0 0-313 0 0,0 0-168 0 0,0 0-192 0 0,0 0-48 0 0,0 0-136 0 0,0 0-184 0 0,0 0-305 0 0,24 173-415 0 0,-20-173-1160 0 0,-2 0-1825 0 0,-2 0-4417 0 0</inkml:trace>
  <inkml:trace contextRef="#ctx0" brushRef="#br0" timeOffset="68753.139">10943 3289 2857 0 0,'0'0'6209'0'0,"0"0"-3056"0"0,0 0-569 0 0,0 0-559 0 0,0 0-705 0 0,0 0-632 0 0,0 0-376 0 0,0 0-312 0 0,0 0-152 0 0,0 0-248 0 0,0 0-312 0 0,0 0-424 0 0,0 0-1953 0 0,0 0-8586 0 0</inkml:trace>
  <inkml:trace contextRef="#ctx0" brushRef="#br0" timeOffset="69025.45">11304 3447 13635 0 0,'0'0'3791'0'0,"0"0"-2346"0"0,0 0-832 0 0,0 0-9 0 0,0 0-17 0 0,0 0-88 0 0,0 0-110 0 0,0 0-157 0 0,0 0-84 0 0,-17 31-66 0 0,-48 98-37 0 0,44-58-45 0 0,22-56-25 0 0,-1-13 22 0 0,0 0 0 0 0,0 1 0 0 0,0-1 0 0 0,0 0 0 0 0,0 0 1 0 0,0 1-1 0 0,0-1 0 0 0,1 0 0 0 0,-1 0 0 0 0,1 0 0 0 0,0 1 0 0 0,0-1 1 0 0,0 0-1 0 0,0 0 0 0 0,0 0 0 0 0,0 0 0 0 0,0-1 0 0 0,0 1 0 0 0,1 0 1 0 0,-1 0-1 0 0,1-1 0 0 0,0 1 0 0 0,-1-1 0 0 0,1 1 0 0 0,0-1 0 0 0,0 0 1 0 0,0 0-1 0 0,0 1 0 0 0,0-2 0 0 0,0 1 0 0 0,0 0 0 0 0,0 0 0 0 0,0 0 1 0 0,0-1-1 0 0,1 0 0 0 0,-1 1 0 0 0,0-1 0 0 0,0 0 0 0 0,1 0 0 0 0,-1 0 1 0 0,0 0-1 0 0,2 0 3 0 0,6-1 159 0 0,0 0 0 0 0,0 0 0 0 0,0-1 0 0 0,0 0 0 0 0,-1-1 0 0 0,1 0 0 0 0,0-1 0 0 0,-1 0 0 0 0,0 0 0 0 0,0-1 0 0 0,0 0 0 0 0,-1 0 0 0 0,1-1 0 0 0,-1 0 0 0 0,-1-1 0 0 0,1 0 0 0 0,-1 0-1 0 0,0-1 1 0 0,-1 1 0 0 0,0-2 0 0 0,0 1 0 0 0,-1 0 0 0 0,0-1 0 0 0,0 0 0 0 0,-1 0 0 0 0,0-1 0 0 0,-1 1 0 0 0,0-1 0 0 0,0 0 0 0 0,-1 0 0 0 0,0 0 0 0 0,-1 0 0 0 0,0 0 0 0 0,-1 0 0 0 0,0 0 0 0 0,0 0 0 0 0,-2-6-159 0 0,0 10-52 0 0,1 0-1 0 0,-1 0 0 0 0,-1 1 0 0 0,1-1 0 0 0,-1 1 1 0 0,0-1-1 0 0,0 1 0 0 0,0 0 0 0 0,-1 0 1 0 0,0 0-1 0 0,0 1 0 0 0,0-1 0 0 0,-1 1 1 0 0,1 0-1 0 0,-1 0 0 0 0,0 0 0 0 0,0 1 1 0 0,-1 0-1 0 0,1 0 0 0 0,-1 0 0 0 0,-4-1 53 0 0,-48-2-10517 0 0,49 9-1608 0 0</inkml:trace>
  <inkml:trace contextRef="#ctx0" brushRef="#br0" timeOffset="69489.478">11740 3638 14315 0 0,'0'0'2415'0'0,"0"0"-784"0"0,0 0-392 0 0,0 0-225 0 0,0 0-226 0 0,0 0-207 0 0,0 0-153 0 0,0 0-35 0 0,0 0-5 0 0,0 0 6 0 0,0 0-6 0 0,0 0-6 0 0,0 0-39 0 0,11-27-21 0 0,34-83-19 0 0,-10 56 117 0 0,-32 50-430 0 0,-1 0-1 0 0,1 0 0 0 0,0 1 1 0 0,0-1-1 0 0,0 1 1 0 0,0 0-1 0 0,1 0 0 0 0,-1 0 1 0 0,1 0-1 0 0,-1 1 1 0 0,1-1-1 0 0,0 1 0 0 0,0 0 1 0 0,1 0-1 0 0,-1 0 1 0 0,0 1-1 0 0,1 0 0 0 0,-1-1 1 0 0,1 1 10 0 0,6 53-665 0 0,-11-45 626 0 0,0 4 15 0 0,1 0 0 0 0,0 0 0 0 0,0 0 0 0 0,1 0 1 0 0,1-1-1 0 0,0 1 0 0 0,0-1 0 0 0,1 1 1 0 0,0-1-1 0 0,1 0 0 0 0,0-1 0 0 0,1 1 0 0 0,0-1 1 0 0,2 2 23 0 0,-4-6 78 0 0,0-1 1 0 0,-1-1 0 0 0,1 1 0 0 0,1-1-1 0 0,-1 1 1 0 0,0-1 0 0 0,1 0-1 0 0,-1-1 1 0 0,1 1 0 0 0,0-1 0 0 0,0 0-1 0 0,0 0 1 0 0,0 0 0 0 0,1-1 0 0 0,-1 0-1 0 0,0 0 1 0 0,1 0 0 0 0,-1 0 0 0 0,3-1-79 0 0,-4 0 133 0 0,1 0 1 0 0,-1-1 0 0 0,1 1 0 0 0,-1-1 0 0 0,1 0 0 0 0,-1 0-1 0 0,1 0 1 0 0,-1-1 0 0 0,0 1 0 0 0,0-1 0 0 0,0 0-1 0 0,0 0 1 0 0,0-1 0 0 0,0 1 0 0 0,-1-1 0 0 0,1 0 0 0 0,-1 0-1 0 0,0 0 1 0 0,1 0 0 0 0,-1 0 0 0 0,-1-1 0 0 0,1 0 0 0 0,1-2-134 0 0,8-13 129 0 0,-1 0 1 0 0,-2-1-1 0 0,1 0 1 0 0,-2-1-1 0 0,-1 0 1 0 0,3-14-130 0 0,-1-41-1162 0 0,-9 43-5545 0 0,0 18-565 0 0,0 10-5420 0 0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8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27 297 6097 0 0,'0'0'1299'0'0,"0"0"-65"0"0,0 0 79 0 0,0 0 133 0 0,0 0 116 0 0,0 0-54 0 0,0 0-176 0 0,0 0-210 0 0,0 0-207 0 0,0 0-187 0 0,0 0-141 0 0,0 0-87 0 0,0 0-57 0 0,-5-4-35 0 0,-17-11-3 0 0,63-4 3005 0 0,-18 12-3151 0 0,0 2-1 0 0,1 0 0 0 0,0 2 0 0 0,0 0 1 0 0,0 2-1 0 0,0 1 0 0 0,0 1 1 0 0,3 1-259 0 0,35-1 136 0 0,77 3 2171 0 0,-161-27-1973 0 0,-82-82-195 0 0,100 101-253 0 0,-1-1 1 0 0,1 0 0 0 0,1-1 0 0 0,-1 1-1 0 0,1 0 1 0 0,0-1 0 0 0,0 0-1 0 0,0 0 1 0 0,1 0 0 0 0,0 0 0 0 0,0 0-1 0 0,1 0 1 0 0,0-1 0 0 0,-1-5 113 0 0,36-7-6094 0 0,-18 15-2713 0 0,-16 4 8357 0 0,10-1-11457 0 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9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 0 0 0,'0'0'1350'0'0,"0"0"-41"0"0,0 0 297 0 0,0 0 312 0 0,0 0 135 0 0,0 0-51 0 0,0 0-269 0 0,0 0-329 0 0,0 0-305 0 0,0 0-234 0 0,0 0-122 0 0,0 0-93 0 0,0 0-61 0 0,-2 3 1718 0 0,84 1 2635 0 0,48-3-3642 0 0,65-9-259 0 0,-195 8-1016 0 0,0 0-9 0 0,0 0 4 0 0,0 0-2 0 0,0 0-2 0 0,0 0-8 0 0,-6-2-3176 0 0,-1 0-9242 0 0,5 2 1014 0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9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7306 0 0,'0'0'2265'0'0,"0"0"-391"0"0,0 0-155 0 0,0 0-48 0 0,0 0-80 0 0,0 0-237 0 0,0 0-342 0 0,0 0-288 0 0,0 0-262 0 0,0 0-154 0 0,0 0-16 0 0,0 0 37 0 0,5 0 81 0 0,244 15 4645 0 0,-149-14-4995 0 0,-82-5-150 0 0,-9 1-1457 0 0,-1 2-4599 0 0,-4 1-5718 0 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0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1 143 2216 0 0,'0'0'1977'0'0,"0"0"-550"0"0,0 0-111 0 0,0 0 199 0 0,0 0 124 0 0,0 0 30 0 0,0 0-113 0 0,0 0-208 0 0,0 0-169 0 0,0 0-113 0 0,0 0-101 0 0,0 0-98 0 0,0 0-64 0 0,1-3-67 0 0,3-10-45 0 0,-3 10-63 0 0,-1 3-88 0 0,0 0-108 0 0,2 24 1383 0 0,19 54-358 0 0,-10-14-1089 0 0,-3 0 0 0 0,-2 1 1 0 0,-3 0-1 0 0,-3 1 0 0 0,-4 5-368 0 0,-9 149 374 0 0,13-101-209 0 0,0-119-150 0 0,0 0 17 0 0,0 0-27 0 0,0 0 7 0 0,0 0-3 0 0,0 0-21 0 0,0 0 16 0 0,0 0 3 0 0,0 0-31 0 0,0 0-12 0 0,0 0-21 0 0,0 0-33 0 0,0 0-40 0 0,0 0-60 0 0,0 0-91 0 0,0 0-145 0 0,0 0-211 0 0,0 0-329 0 0,0 0-487 0 0,0 0-930 0 0,0 0-2955 0 0,0 0-6256 0 0</inkml:trace>
  <inkml:trace contextRef="#ctx0" brushRef="#br0" timeOffset="1416.579">409 386 4481 0 0,'0'0'2742'0'0,"0"0"-930"0"0,0 0-307 0 0,0 0 27 0 0,0 0 42 0 0,0 0-111 0 0,0 0-229 0 0,0 0-292 0 0,0 0-270 0 0,0 0-198 0 0,0 0-152 0 0,0 0-46 0 0,17 16 1358 0 0,-10-8-1324 0 0,0 0 0 0 0,0 1 0 0 0,-1 0 0 0 0,0 0 0 0 0,-1 0 0 0 0,0 0 0 0 0,0 1-1 0 0,-1 0 1 0 0,0 0 0 0 0,1 8-310 0 0,9 20 430 0 0,13 34 126 0 0,-4 1 1 0 0,-3 2 0 0 0,9 62-557 0 0,-20-56 345 0 0,-8-81-336 0 0,6-9 1241 0 0,-3-20-1256 0 0,0 1 0 0 0,2-1-1 0 0,2 1 1 0 0,0 0 0 0 0,2 1 0 0 0,0 0 0 0 0,2 0 0 0 0,2 1-1 0 0,0 1 1 0 0,1 0 0 0 0,2 1 0 0 0,0 1 0 0 0,16-16 6 0 0,49-79 15 0 0,-58 61 42 0 0,-24 56-56 0 0,0 1 17 0 0,0 0 2 0 0,0 0 5 0 0,0 0-13 0 0,0 0-7 0 0,0 0-7 0 0,0 0 8 0 0,0 0 8 0 0,0 0-5 0 0,0 0-4 0 0,0 0-11 0 0,0 0-8 0 0,0 0 5 0 0,0 0 4 0 0,0 0 6 0 0,0 0-13 0 0,0 0-3 0 0,0 0 6 0 0,0 0-3 0 0,0 0-13 0 0,0 0 2 0 0,0 0-14 0 0,0 0-7 0 0,0 0 9 0 0,0 0 1 0 0,0 0-6 0 0,0 0-9 0 0,0 0-20 0 0,0 0-45 0 0,0-5-2737 0 0,0 2-4081 0 0,0-1-4272 0 0</inkml:trace>
  <inkml:trace contextRef="#ctx0" brushRef="#br0" timeOffset="2102.419">299 186 9298 0 0,'0'0'1782'0'0,"0"0"-331"0"0,0 0-43 0 0,0 0 164 0 0,0 0 21 0 0,0 0-204 0 0,0 0-344 0 0,0 0-339 0 0,0 0-234 0 0,0 0-110 0 0,0 0-42 0 0,0 0 0 0 0,0 0 11 0 0,5 0 29 0 0,474 4 2906 0 0,-395-16-1464 0 0,-121-7-1628 0 0,25 13-166 0 0,0-1 0 0 0,1-1-1 0 0,0 1 1 0 0,0-2 0 0 0,1 1-1 0 0,0-1 1 0 0,1-1 0 0 0,-1 0-1 0 0,-6-10-7 0 0,-21-22 17 0 0,23 20-1247 0 0,14 22 459 0 0,0 0-545 0 0,0 0-958 0 0,0 0-3038 0 0,0 0-6433 0 0</inkml:trace>
  <inkml:trace contextRef="#ctx0" brushRef="#br0" timeOffset="3032.049">1097 82 3537 0 0,'0'0'1425'0'0,"0"0"-148"0"0,0 0 46 0 0,0 0 288 0 0,0 0 157 0 0,0 0-49 0 0,0 0-165 0 0,0 0-298 0 0,0 0-200 0 0,0 0-134 0 0,0 0-111 0 0,0 0-66 0 0,0 0-47 0 0,1-5-36 0 0,-1-1-1127 0 0,2-4 3034 0 0,-1 28-284 0 0,15 120-400 0 0,0 56-241 0 0,-8 125-1644 0 0,-22-155 195 0 0,8-121-201 0 0,-1 7-45 0 0,8-49-6356 0 0,1-6-56 0 0,1 2-5662 0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9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39 1264 0 0,'0'0'3482'0'0,"0"0"-1512"0"0,0 0-299 0 0,0 0 73 0 0,0 0 68 0 0,0 0-84 0 0,0 0-245 0 0,0 0-185 0 0,0 0-185 0 0,0 0-170 0 0,0 0-103 0 0,0 0-73 0 0,0 0-118 0 0,-3-6-71 0 0,-6-20-86 0 0,-25 20 1644 0 0,-65 21-393 0 0,37 15-1258 0 0,50-22-364 0 0,-1 20 420 0 0,13-25-521 0 0,0 1 0 0 0,0 0 0 0 0,0-1 0 0 0,1 1 0 0 0,-1 0 0 0 0,1-1 0 0 0,-1 1 0 0 0,1-1 0 0 0,1 1 0 0 0,-1-1 0 0 0,0 1 0 0 0,1-1 0 0 0,-1 0 0 0 0,1 0 0 0 0,0 0 0 0 0,0 0 0 0 0,1 0 0 0 0,-1 0 0 0 0,1 0 0 0 0,-1-1 0 0 0,1 1 0 0 0,0-1 0 0 0,0 0-1 0 0,0 1 1 0 0,0-1 0 0 0,0-1 0 0 0,0 1 0 0 0,0 0 0 0 0,1-1 0 0 0,0 0-20 0 0,101 50 267 0 0,-58-16-196 0 0,-43-30-39 0 0,0 0-1 0 0,0 1 1 0 0,-1-1 0 0 0,1 1 0 0 0,-1 0 0 0 0,-1 0 0 0 0,1 0 0 0 0,-1 0 0 0 0,0 1 0 0 0,-1-1 0 0 0,1 0 0 0 0,-1 1 0 0 0,-1-1 0 0 0,1 1 0 0 0,-1 0-1 0 0,0-1 1 0 0,-1 6-32 0 0,-45 60 866 0 0,39-67-848 0 0,0-1 0 0 0,0 1 0 0 0,0-2 0 0 0,0 1-1 0 0,-1-1 1 0 0,1 0 0 0 0,-1-1 0 0 0,0 1 0 0 0,0-2 0 0 0,0 1 0 0 0,0-1 0 0 0,0 0 0 0 0,0-1-1 0 0,0 0 1 0 0,0 0 0 0 0,0-1 0 0 0,0 0 0 0 0,-5-1-18 0 0,-21 1-42 0 0,-1-10-238 0 0,34 10 55 0 0,1 1 0 0 0,-1-1 0 0 0,1 0 0 0 0,-1 1 0 0 0,1-1 0 0 0,0 0 0 0 0,-1 1 0 0 0,1-1 0 0 0,0 0 0 0 0,0 0 0 0 0,-1 1 0 0 0,1-1 0 0 0,0 0 0 0 0,0 0 0 0 0,0 0 0 0 0,0 1 0 0 0,0-1 0 0 0,0 0 0 0 0,0 0 0 0 0,0 0-1 0 0,0 1 1 0 0,0-1 0 0 0,1 0 0 0 0,-1 0 0 0 0,0 0 0 0 0,0 1 0 0 0,1-1 0 0 0,-1 0 0 0 0,0 1 0 0 0,1-1 0 0 0,-1 0 0 0 0,1 1 0 0 0,-1-1 0 0 0,1 0 0 0 0,-1 1 0 0 0,1-1 0 0 0,0 1 0 0 0,-1-1 0 0 0,1 1 0 0 0,0-1 0 0 0,-1 1 0 0 0,1 0 0 0 0,0-1 0 0 0,0 1 0 0 0,-1 0 0 0 0,1-1 0 0 0,0 1 0 0 0,0 0 225 0 0,4-4-3278 0 0,0 0-8391 0 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9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51 717 11883 0 0,'0'0'2103'0'0,"0"0"-1270"0"0,0 0-325 0 0,0 0 232 0 0,0 0 229 0 0,0 0 90 0 0,0 0-70 0 0,0 0-155 0 0,0 0-112 0 0,0 0-100 0 0,0 0-46 0 0,0 0-16 0 0,0 0-65 0 0,5 20-50 0 0,15 62-30 0 0,-25-32 361 0 0,0-41-565 0 0,-60 119 877 0 0,65-125-1098 0 0,18-27-7539 0 0,-14 18 2758 0 0,1-1-6751 0 0</inkml:trace>
  <inkml:trace contextRef="#ctx0" brushRef="#br0" timeOffset="309.064">95 255 16860 0 0,'0'0'2032'0'0,"0"0"-1376"0"0,0 0-224 0 0,0 0 56 0 0,0 0 88 0 0,0 0-39 0 0,0 0-177 0 0,0 0-240 0 0,0 0-184 0 0,0 0-32 0 0,0 0-40 0 0,0 0-48 0 0,0 0-72 0 0,0 0-145 0 0,-17 42-175 0 0,22-30-320 0 0,-3-4-1416 0 0,4-8-7931 0 0</inkml:trace>
  <inkml:trace contextRef="#ctx0" brushRef="#br0" timeOffset="816.766">205 941 7362 0 0,'0'0'1723'0'0,"0"0"-235"0"0,0 0 144 0 0,0 0 206 0 0,0 0-51 0 0,0 0-335 0 0,0 0-442 0 0,0 0-334 0 0,0 0-176 0 0,0 0-68 0 0,0 0-46 0 0,0 0-32 0 0,0 0 4 0 0,8-11-23 0 0,59-79 921 0 0,71-171 16 0 0,-123 215-1233 0 0,-14 45-41 0 0,-1 1-12 0 0,0 0-17 0 0,0 0-40 0 0,-9 20-235 0 0,2 0 308 0 0,2 0-1 0 0,0 0 1 0 0,0 0 0 0 0,2 1 0 0 0,1-1 0 0 0,0 1 0 0 0,2 0 0 0 0,0-1-1 0 0,2 1 1 0 0,0 2-2 0 0,-2-20 31 0 0,0 1-1 0 0,1 0 0 0 0,-1-1 0 0 0,1 1 0 0 0,0-1 1 0 0,0 0-1 0 0,0 1 0 0 0,0-1 0 0 0,0 0 1 0 0,1 1-1 0 0,0-1 0 0 0,-1 0 0 0 0,1 0 0 0 0,1 0 1 0 0,-1 0-1 0 0,0-1 0 0 0,0 1 0 0 0,1-1 1 0 0,0 1-1 0 0,-1-1 0 0 0,1 0 0 0 0,0 0 0 0 0,0 0 1 0 0,0 0-1 0 0,1-1 0 0 0,-1 1 0 0 0,0-1 1 0 0,0 0-1 0 0,1 0 0 0 0,-1 0 0 0 0,1 0 0 0 0,-1-1 1 0 0,1 1-1 0 0,-1-1 0 0 0,1 0 0 0 0,0 0 0 0 0,-1 0 1 0 0,1 0-1 0 0,-1-1 0 0 0,1 0 0 0 0,-1 1 1 0 0,1-1-1 0 0,-1 0 0 0 0,0-1 0 0 0,0 1 0 0 0,1-1 1 0 0,-1 1-1 0 0,0-1 0 0 0,0 0 0 0 0,1-1-30 0 0,11-12 250 0 0,0 0 0 0 0,-2 0 0 0 0,0-2 0 0 0,0 1 0 0 0,-2-2 0 0 0,0 0 0 0 0,-1 0 0 0 0,0-1 0 0 0,-2 0 0 0 0,0 0 0 0 0,-1-3-250 0 0,29-48 243 0 0,-30 62-241 0 0,0-1 1 0 0,-1 0 0 0 0,0-1-1 0 0,-1 1 1 0 0,0-1-1 0 0,0 0 1 0 0,-1 0-1 0 0,0 0 1 0 0,-1 0 0 0 0,0-1-1 0 0,-1 1 1 0 0,0-1-3 0 0,-38 12-3606 0 0,22 11 157 0 0,6-3-3013 0 0,1 0-5697 0 0</inkml:trace>
  <inkml:trace contextRef="#ctx0" brushRef="#br0" timeOffset="1284.37">1043 536 12995 0 0,'0'0'1299'0'0,"0"0"-360"0"0,0 0-23 0 0,0 0 93 0 0,0 0 44 0 0,0 0-105 0 0,0 0-220 0 0,0 0-148 0 0,0 0-99 0 0,0 0-50 0 0,0 0-23 0 0,0 0-52 0 0,0 0-69 0 0,-16 16-47 0 0,-50 48-34 0 0,26-5 222 0 0,36-44-335 0 0,-1-2-36 0 0,1 1 0 0 0,0-1 0 0 0,1 1-1 0 0,1 0 1 0 0,0-1 0 0 0,1 1 0 0 0,0 0 0 0 0,1 0 0 0 0,0 0-1 0 0,2 0-56 0 0,-2-8 41 0 0,1 0-1 0 0,0 0 0 0 0,1 0 0 0 0,-1-1 1 0 0,1 1-1 0 0,0-1 0 0 0,1 1 1 0 0,-1-1-1 0 0,1 0 0 0 0,0 1 0 0 0,0-1 1 0 0,1-1-1 0 0,0 1 0 0 0,0-1 1 0 0,0 1-1 0 0,0-1 0 0 0,0 0 0 0 0,1 0 1 0 0,0-1-1 0 0,0 0 0 0 0,0 1 0 0 0,0-2 1 0 0,0 1-1 0 0,2 0-40 0 0,1 0 110 0 0,-1 0-1 0 0,1 0 1 0 0,0-1-1 0 0,-1 0 1 0 0,1-1-1 0 0,0 0 1 0 0,0 0 0 0 0,0 0-1 0 0,0-1 1 0 0,0 0-1 0 0,0-1 1 0 0,0 0 0 0 0,0 0-1 0 0,0-1 1 0 0,0 0-1 0 0,0 0 1 0 0,-1-1-1 0 0,6-2-109 0 0,2-3 163 0 0,0-1 0 0 0,-1 0 0 0 0,0-1-1 0 0,0-1 1 0 0,-1 0 0 0 0,-1-1-1 0 0,1 0 1 0 0,-2-1 0 0 0,0 0-1 0 0,-1-1 1 0 0,4-7-163 0 0,-6 7 44 0 0,-1 0 0 0 0,0-1 1 0 0,-1 0-1 0 0,-1 0 0 0 0,-1 0 0 0 0,0-1 0 0 0,-1 1 0 0 0,0-1 0 0 0,-1 0 0 0 0,-1 0 1 0 0,-1 0-1 0 0,-1-10-44 0 0,1 18-36 0 0,-1-1 1 0 0,1 1-1 0 0,-2-1 0 0 0,1 1 1 0 0,-2-1-1 0 0,1 1 1 0 0,-1 0-1 0 0,0 0 1 0 0,0 0-1 0 0,-1 1 0 0 0,0-1 1 0 0,-1 1-1 0 0,0 0 1 0 0,0 0-1 0 0,0 0 1 0 0,-1 1-1 0 0,0-1 0 0 0,0 1 1 0 0,0 1-1 0 0,-1-1 1 0 0,0 1-1 0 0,0 1 1 0 0,0-1-1 0 0,-2 1 36 0 0,2 1-177 0 0,0 0 0 0 0,0 1 0 0 0,-1 0 0 0 0,1 1 0 0 0,0-1 0 0 0,-1 1 0 0 0,1 1 0 0 0,-1 0-1 0 0,1 0 1 0 0,-1 0 0 0 0,1 1 0 0 0,-1 0 0 0 0,-1 1 177 0 0,-57 17-7976 0 0,47-14-3883 0 0</inkml:trace>
  <inkml:trace contextRef="#ctx0" brushRef="#br0" timeOffset="1675.117">823 733 13483 0 0,'0'0'1887'0'0,"0"0"-655"0"0,0 0-202 0 0,0 0-29 0 0,0 0-27 0 0,0 0-79 0 0,0 0-119 0 0,0 0-89 0 0,0 0-58 0 0,0 0-66 0 0,0 0-94 0 0,0 0-103 0 0,0 0-81 0 0,19-4-47 0 0,120-27 391 0 0,-35 12-254 0 0,-56 60-130 0 0,-39-35-170 0 0,0 0 0 0 0,0-1 0 0 0,1 0 0 0 0,-1-1 0 0 0,1 0 0 0 0,0 0 0 0 0,0-1 0 0 0,1-1 1 0 0,-1 0-1 0 0,0 0 0 0 0,1-1 0 0 0,0 0 0 0 0,-1 0 0 0 0,1-2 0 0 0,-1 1 0 0 0,2-2-75 0 0,-8 2-155 0 0,8-1-1093 0 0,0-1-4889 0 0,-7 2-5774 0 0</inkml:trace>
  <inkml:trace contextRef="#ctx0" brushRef="#br0" timeOffset="2524.527">1540 763 5289 0 0,'0'0'2033'0'0,"0"0"-128"0"0,0 0-52 0 0,0 0-137 0 0,0 0-185 0 0,0 0-220 0 0,0 0-243 0 0,0 0-166 0 0,0 0-131 0 0,0 0-133 0 0,0 0-88 0 0,0 0-105 0 0,0 0-62 0 0,21 4 1960 0 0,210-38 1891 0 0,-214 33-4175 0 0,1-1 503 0 0,-28 1-2739 0 0,7 3 839 0 0,-2 0-3992 0 0,2-2-5136 0 0</inkml:trace>
  <inkml:trace contextRef="#ctx0" brushRef="#br0" timeOffset="3013.269">1650 490 10218 0 0,'0'0'1954'0'0,"0"0"-332"0"0,0 0-137 0 0,0 0 29 0 0,0 0-27 0 0,0 0-156 0 0,0 0-238 0 0,0 0-247 0 0,0 0-183 0 0,0 0-104 0 0,0 0-67 0 0,0 0-75 0 0,0 24 1293 0 0,-3 406 1288 0 0,1-416-3421 0 0,0 9 839 0 0,3-21-3750 0 0,3-6-3343 0 0,0 0-4981 0 0</inkml:trace>
  <inkml:trace contextRef="#ctx0" brushRef="#br0" timeOffset="4085.738">1850 644 2865 0 0,'0'0'1700'0'0,"0"0"-921"0"0,0 0-203 0 0,0 0 296 0 0,0 0 330 0 0,0 0 239 0 0,0 0-12 0 0,0 0-168 0 0,0 0-143 0 0,0 0-125 0 0,0 0-59 0 0,0 0-45 0 0,0 0-8 0 0,16 3-5 0 0,50 7-24 0 0,-62-9-722 0 0,-1-1 0 0 0,1 1 0 0 0,-1-1 0 0 0,1 0 1 0 0,0 0-1 0 0,-1 0 0 0 0,1-1 0 0 0,-1 1 0 0 0,1-1 0 0 0,-1 0 0 0 0,1 0 0 0 0,-1 0 1 0 0,1 0-1 0 0,-1-1 0 0 0,0 1 0 0 0,0-1 0 0 0,0 0 0 0 0,0 0 0 0 0,0 0 0 0 0,0 0 0 0 0,2-3-130 0 0,9-5 353 0 0,2-2-50 0 0,0 0 0 0 0,0-1 0 0 0,-1-1 1 0 0,0 0-1 0 0,-1-1 0 0 0,-1-1 0 0 0,-1 0 0 0 0,4-7-302 0 0,-6 4 737 0 0,-9 19-584 0 0,-1 0-36 0 0,0 0-55 0 0,0 9-99 0 0,0 937 636 0 0,2-934-593 0 0,-1 0-1 0 0,-1 0 1 0 0,0 0 0 0 0,-1 0-1 0 0,0 0 1 0 0,-1 0-1 0 0,0 0 1 0 0,0-1-1 0 0,-2 1 1 0 0,1-1 0 0 0,-2 1-1 0 0,1-1 1 0 0,-1 0-1 0 0,-1-1 1 0 0,0 1-1 0 0,-1-1 1 0 0,0 0 0 0 0,0-1-1 0 0,-1 1 1 0 0,0-2-1 0 0,-1 1 1 0 0,0-1 0 0 0,0 0-1 0 0,-1-1 1 0 0,0 0-1 0 0,0-1 1 0 0,0 0-1 0 0,-1 0 1 0 0,0-1 0 0 0,0-1-7 0 0,-83-2 21 0 0,91-2-25 0 0,0-1-1 0 0,0 1 1 0 0,0-1 0 0 0,0 0 0 0 0,0 0-1 0 0,0 0 1 0 0,0-1 0 0 0,1 1 0 0 0,-1-1-1 0 0,0 1 1 0 0,1-1 0 0 0,-1 0 0 0 0,1 0 0 0 0,0 0-1 0 0,0 0 1 0 0,-1 0 0 0 0,2-1 0 0 0,-1 1-1 0 0,0-1 1 0 0,0 1 0 0 0,1-1 0 0 0,-1 0 0 0 0,1 0-1 0 0,0 1 1 0 0,0-1 0 0 0,0 0 0 0 0,0 0-1 0 0,1 0 1 0 0,-1-3 4 0 0,0-2-10 0 0,2 0-1 0 0,-1 0 0 0 0,1 0 1 0 0,0 0-1 0 0,1 0 0 0 0,0 0 1 0 0,0 1-1 0 0,1-1 0 0 0,-1 0 1 0 0,2 1-1 0 0,-1 0 0 0 0,1 0 1 0 0,0 0-1 0 0,1 0 0 0 0,0 0 1 0 0,0 1-1 0 0,0 0 0 0 0,1 0 1 0 0,0 0 9 0 0,31-37-2 0 0,3 2 0 0 0,1 2-1 0 0,2 1 1 0 0,5 0 3 0 0,-3 7-505 0 0,44-39 523 0 0,-57 12-9452 0 0,-30 50-1868 0 0</inkml:trace>
  <inkml:trace contextRef="#ctx0" brushRef="#br0" timeOffset="4684.183">1896 386 2240 0 0,'0'0'2457'0'0,"0"0"-1090"0"0,0 0-247 0 0,0 0 160 0 0,0 0 194 0 0,0 0 38 0 0,0 0-155 0 0,0 0-228 0 0,0 0-262 0 0,0 0-159 0 0,0 0-69 0 0,0 0 5 0 0,0-7 27 0 0,0 5-642 0 0,19-48 2644 0 0,36 3 360 0 0,65-74-1514 0 0,-73 70-586 0 0,-25 55-838 0 0,12 75 504 0 0,11 92 107 0 0,-28-147-1367 0 0,3-20-7306 0 0,-17-4-3648 0 0</inkml:trace>
  <inkml:trace contextRef="#ctx0" brushRef="#br0" timeOffset="5178.673">2667 455 5105 0 0,'0'0'1679'0'0,"0"0"63"0"0,0 0 169 0 0,0 0 97 0 0,0 0-86 0 0,0 0-267 0 0,0 0-269 0 0,0 0-217 0 0,0 0-167 0 0,0 0-149 0 0,0 0-122 0 0,0 0-111 0 0,0 0-117 0 0,-10-7-91 0 0,-33-24-61 0 0,17 31 157 0 0,21 4-396 0 0,-4 0 16 0 0,0 0 1 0 0,1 1-1 0 0,-1 1 1 0 0,1-1-1 0 0,0 1 1 0 0,0 1-1 0 0,1-1 0 0 0,0 1 1 0 0,0 1-1 0 0,1-1 1 0 0,0 1-1 0 0,0 0 0 0 0,1 1 1 0 0,-1 1-129 0 0,0 6 67 0 0,0 0-1 0 0,1 0 1 0 0,1 1 0 0 0,0 0 0 0 0,2 0 0 0 0,0 0 0 0 0,0 0-1 0 0,2 0 1 0 0,0 7-67 0 0,0-5 18 0 0,10 89 79 0 0,-9-104-118 0 0,0-1-1 0 0,0 0 1 0 0,0 0-1 0 0,1 0 0 0 0,-1 0 1 0 0,1 0-1 0 0,0-1 0 0 0,0 1 1 0 0,0 0-1 0 0,0-1 1 0 0,0 1-1 0 0,1-1 0 0 0,-1 0 1 0 0,1 0-1 0 0,0 0 1 0 0,-1 0-1 0 0,1 0 0 0 0,0-1 1 0 0,0 1-1 0 0,0-1 0 0 0,0 0 1 0 0,0 1-1 0 0,0-1 1 0 0,1-1-1 0 0,-1 1 0 0 0,0 0 1 0 0,0-1-1 0 0,1 0 0 0 0,-1 0 1 0 0,3 0 21 0 0,101-15-5507 0 0,-91 8 360 0 0,-2 2-6029 0 0</inkml:trace>
  <inkml:trace contextRef="#ctx0" brushRef="#br0" timeOffset="5471.195">2944 521 9786 0 0,'0'0'1558'0'0,"0"0"-106"0"0,0 0-16 0 0,0 0 11 0 0,0 0-89 0 0,0 0-239 0 0,0 0-238 0 0,0 0-188 0 0,0 0-160 0 0,0 0-118 0 0,0 0-59 0 0,0 0-57 0 0,0 0-41 0 0,-28 32-6 0 0,-87 100-40 0 0,87-80-33 0 0,27-45-129 0 0,1 0 0 0 0,0 0 1 0 0,1 0-1 0 0,0 0 0 0 0,0 0 0 0 0,0-1 0 0 0,1 1 1 0 0,0 0-1 0 0,0-1 0 0 0,1 1 0 0 0,-1-1 0 0 0,1 0 1 0 0,1 0-1 0 0,-1 0 0 0 0,1 0 0 0 0,0 0 0 0 0,1-1 1 0 0,-1 0-1 0 0,1 0 0 0 0,0 0 0 0 0,0 0 0 0 0,3 0-50 0 0,1 0 116 0 0,0 0-1 0 0,0-1 0 0 0,0-1 0 0 0,1 1 1 0 0,0-2-1 0 0,-1 1 0 0 0,1-1 0 0 0,0-1 1 0 0,0 0-1 0 0,0 0 0 0 0,0-1 0 0 0,0 0 1 0 0,1-1-1 0 0,-1 0 0 0 0,0 0 0 0 0,-1-1 1 0 0,1-1-1 0 0,0 0 0 0 0,-1 0 0 0 0,1-1 1 0 0,-1 0-1 0 0,0 0 0 0 0,0-1 0 0 0,0 0 0 0 0,-1-1 1 0 0,0 0-1 0 0,0 0 0 0 0,-1-1 0 0 0,1 0 1 0 0,-1 0-1 0 0,-1-1 0 0 0,1 0 0 0 0,-2 0 1 0 0,1 0-1 0 0,-1-1 0 0 0,1-1-115 0 0,-1-1 31 0 0,0-1 1 0 0,-1 1-1 0 0,0-1 0 0 0,-1 0 0 0 0,0 0 0 0 0,-1 0 1 0 0,0 0-1 0 0,-1 0 0 0 0,-1-1 0 0 0,0-10-31 0 0,-1 18-51 0 0,0-1 0 0 0,0 1 0 0 0,-1-1 0 0 0,0 1 0 0 0,0 0 0 0 0,0-1-1 0 0,-1 1 1 0 0,1 0 0 0 0,-1 0 0 0 0,-1 1 0 0 0,1-1 0 0 0,-1 1 0 0 0,1-1 0 0 0,-1 1-1 0 0,0 0 1 0 0,-1 1 0 0 0,1-1 0 0 0,-1 1 0 0 0,0-1 0 0 0,1 2 0 0 0,-1-1 0 0 0,-1 0-1 0 0,1 1 1 0 0,0 0 0 0 0,-1 0 0 0 0,1 1 0 0 0,-1-1 0 0 0,1 1 0 0 0,-1 0 0 0 0,1 1 0 0 0,-1-1-1 0 0,0 1 1 0 0,-1 0 51 0 0,-60 6-2762 0 0,26 11-5682 0 0,26-9-3333 0 0</inkml:trace>
  <inkml:trace contextRef="#ctx0" brushRef="#br0" timeOffset="5958.204">3528 505 1152 0 0,'0'0'2430'0'0,"0"0"-704"0"0,0 0 174 0 0,0 0 377 0 0,0 0 106 0 0,0 0-213 0 0,0 0-435 0 0,0 0-474 0 0,0 0-299 0 0,0 0-133 0 0,0 0-104 0 0,0 0-99 0 0,0 0-118 0 0,1-5-135 0 0,0 4-369 0 0,-2 1 10 0 0,1 1 0 0 0,-1-1 0 0 0,1 1 1 0 0,-1-1-1 0 0,0 1 0 0 0,1-1 0 0 0,-1 0 0 0 0,1 1 0 0 0,-1-1 0 0 0,0 1 0 0 0,1-1 0 0 0,-1 0 0 0 0,0 0 0 0 0,1 0 0 0 0,-1 1 0 0 0,0-1 1 0 0,0 0-1 0 0,1 0 0 0 0,-1 0 0 0 0,0 0 0 0 0,0 0 0 0 0,1 0 0 0 0,-1 0 0 0 0,0 0 0 0 0,1 0 0 0 0,-1-1 0 0 0,0 1 0 0 0,0 0 0 0 0,1 0 0 0 0,-1-1 1 0 0,0 1-1 0 0,1 0 0 0 0,-1-1 0 0 0,0 1 0 0 0,1-1 0 0 0,-1 1 0 0 0,1-1 0 0 0,-1 1 0 0 0,1-1 0 0 0,-1 1 0 0 0,1-1 0 0 0,-1 1 0 0 0,1-1 1 0 0,0 0-1 0 0,-1 1 0 0 0,1-1 0 0 0,0 0 0 0 0,-1 1 0 0 0,1-1 0 0 0,0 0 0 0 0,0 1 0 0 0,0-1 0 0 0,0 0 0 0 0,-1 0 0 0 0,1 1 0 0 0,0-1 1 0 0,0 0-1 0 0,0 1 0 0 0,1-1 0 0 0,-1 0 0 0 0,0 0 0 0 0,0 1 0 0 0,0-1 0 0 0,0 0-14 0 0,-6 3 97 0 0,-1-1 0 0 0,1 1 0 0 0,-1 1-1 0 0,1-1 1 0 0,0 1 0 0 0,0 0 0 0 0,0 1 0 0 0,0-1 0 0 0,0 1-1 0 0,1 0 1 0 0,-1 1 0 0 0,1-1 0 0 0,-1 2-97 0 0,4-4 6 0 0,1 0 1 0 0,-1-1-1 0 0,0 1 1 0 0,1 0-1 0 0,-1 0 1 0 0,1 0-1 0 0,-1 0 0 0 0,1 0 1 0 0,0 1-1 0 0,0-1 1 0 0,0 0-1 0 0,0 0 0 0 0,0 1 1 0 0,1-1-1 0 0,-1 1 1 0 0,1-1-1 0 0,-1 0 1 0 0,1 1-1 0 0,0-1 0 0 0,0 1 1 0 0,0-1-1 0 0,0 1 1 0 0,0-1-1 0 0,1 1 1 0 0,-1-1-1 0 0,1 1 0 0 0,0-1 1 0 0,0 0-1 0 0,-1 1 1 0 0,1-1-1 0 0,1 0 1 0 0,-1 0-1 0 0,1 2-6 0 0,81 68 481 0 0,-75-67-395 0 0,-1 1-1 0 0,1 0 1 0 0,-1 0-1 0 0,0 1 1 0 0,-1 0-1 0 0,0 0 1 0 0,0 0-1 0 0,0 1 1 0 0,-1 0-1 0 0,0 0 1 0 0,0 0-1 0 0,-1 1 1 0 0,0-1-1 0 0,-1 1 1 0 0,0 0-1 0 0,0 0 1 0 0,-1 1-1 0 0,0-1 1 0 0,0 0-1 0 0,-1 2-85 0 0,-1-7 66 0 0,0 1-1 0 0,0 0 0 0 0,-1 0 1 0 0,0-1-1 0 0,0 1 1 0 0,0-1-1 0 0,0 1 1 0 0,0 0-1 0 0,-1-1 1 0 0,0 0-1 0 0,0 0 1 0 0,0 1-1 0 0,-1-1 0 0 0,1 0 1 0 0,-1-1-1 0 0,0 1 1 0 0,0 0-1 0 0,0-1 1 0 0,-1 0-1 0 0,1 0 1 0 0,-1 0-1 0 0,0 0 0 0 0,0 0 1 0 0,0-1-1 0 0,0 1 1 0 0,-4 0-66 0 0,-138 28-110 0 0,70-35-2463 0 0,66-8-938 0 0,9 5-3577 0 0,1-1-4531 0 0</inkml:trace>
  <inkml:trace contextRef="#ctx0" brushRef="#br0" timeOffset="6386.184">3846 482 9914 0 0,'0'0'1854'0'0,"0"0"-162"0"0,0 0-19 0 0,0 0-89 0 0,0 0-233 0 0,0 0-348 0 0,0 0-304 0 0,0 0-163 0 0,0 0-39 0 0,0 0-13 0 0,0 0-29 0 0,0 0-50 0 0,0 0-81 0 0,-23 30-45 0 0,-72 92-40 0 0,62-52 55 0 0,32-57-233 0 0,-1-5-1 0 0,1-1 0 0 0,-1 1 0 0 0,1-1 0 0 0,0 1 0 0 0,1 0 0 0 0,0 0 0 0 0,0-1 0 0 0,1 1 0 0 0,0 0 0 0 0,0-1 0 0 0,0 1 0 0 0,1-1 0 0 0,1 1 0 0 0,-1-1 0 0 0,1 0 0 0 0,0 0 0 0 0,1 0 0 0 0,-1 0 0 0 0,2-1 0 0 0,-1 1 0 0 0,1-1 0 0 0,-1 0 0 0 0,2 0 0 0 0,-1-1 0 0 0,1 0 0 0 0,-1 0 0 0 0,2 0 0 0 0,-1 0 0 0 0,0-1 0 0 0,1 0 0 0 0,0-1 0 0 0,0 1 0 0 0,0-1 0 0 0,0 0 0 0 0,0-1 0 0 0,1 0 0 0 0,-1 0 0 0 0,1-1 0 0 0,2 1-60 0 0,-8-2 19 0 0,6 0 118 0 0,1 1 0 0 0,-1-1 0 0 0,1-1 0 0 0,0 1 0 0 0,-1-2 0 0 0,1 1 0 0 0,-1-1 0 0 0,0 0 0 0 0,1-1 0 0 0,-1 0 0 0 0,0 0 0 0 0,0-1 0 0 0,-1 0 0 0 0,1 0-137 0 0,6-9 73 0 0,-1 0 1 0 0,0 0 0 0 0,-1-2-1 0 0,0 1 1 0 0,-2-1 0 0 0,1-1-1 0 0,-2 0 1 0 0,0-1 0 0 0,-1 0-1 0 0,-1 0 1 0 0,0 0 0 0 0,-1-1-1 0 0,-1 0 1 0 0,-1 0 0 0 0,-1-1-1 0 0,0 1 1 0 0,-1-1 0 0 0,-1 0-1 0 0,-1 1 1 0 0,-1-1 0 0 0,-1-5-74 0 0,2 19-47 0 0,-1-1 1 0 0,0 1 0 0 0,-1 0 0 0 0,1 0 0 0 0,-1 0 0 0 0,0 0 0 0 0,0 0 0 0 0,0 0 0 0 0,-1 1 0 0 0,0-1-1 0 0,0 1 1 0 0,0 0 0 0 0,0-1 0 0 0,-1 1 0 0 0,0 1 0 0 0,1-1 0 0 0,-2 1 0 0 0,1-1 0 0 0,0 1 0 0 0,0 0-1 0 0,-1 1 1 0 0,0-1 0 0 0,1 1 0 0 0,-1 0 0 0 0,0 0 0 0 0,0 0 0 0 0,-1 1 0 0 0,1-1 0 0 0,0 1 0 0 0,0 1-1 0 0,0-1 1 0 0,-1 1 0 0 0,1 0 0 0 0,0 0 0 0 0,-1 0 0 0 0,1 1 0 0 0,-1 0 46 0 0,-113 26-2912 0 0,71-7-1711 0 0,34-13 2192 0 0,-9 4-9216 0 0</inkml:trace>
  <inkml:trace contextRef="#ctx0" brushRef="#br0" timeOffset="6752.876">3624 729 11034 0 0,'0'0'2542'0'0,"0"0"-635"0"0,0 0-378 0 0,0 0-261 0 0,0 0-275 0 0,0 0-179 0 0,0 0-125 0 0,0 0-64 0 0,0 0-3 0 0,0 0-24 0 0,0 0-49 0 0,0 0-66 0 0,0 0-86 0 0,27-21-62 0 0,85-66-29 0 0,-38 48 284 0 0,-54 35-374 0 0,51-6 587 0 0,-42 74-571 0 0,-26-58-211 0 0,0-1 0 0 0,0 0-1 0 0,1-1 1 0 0,-1 1 0 0 0,1-1-1 0 0,0 1 1 0 0,0-1-1 0 0,0-1 1 0 0,1 1 0 0 0,0 0-1 0 0,-1-1 1 0 0,1 0 0 0 0,0 0-1 0 0,1 0 1 0 0,-1-1 0 0 0,0 0-1 0 0,1 0 1 0 0,-1 0 0 0 0,1-1-1 0 0,0 0 1 0 0,-1 0 0 0 0,1 0-1 0 0,0 0 1 0 0,0-1-1 0 0,0 0-20 0 0,12 0 139 0 0,-12 1-102 0 0,-1-1-1 0 0,1 1 1 0 0,-1-1 0 0 0,1-1-1 0 0,-1 1 1 0 0,0-1 0 0 0,1 0 0 0 0,-1 0-1 0 0,0 0 1 0 0,1-1 0 0 0,-1 0-1 0 0,0 0 1 0 0,0 0 0 0 0,4-3-37 0 0,5-10-318 0 0,-17 11-9377 0 0,0 4-2488 0 0</inkml:trace>
  <inkml:trace contextRef="#ctx0" brushRef="#br0" timeOffset="7511.121">4031 55 9314 0 0,'0'0'2328'0'0,"0"0"-682"0"0,0 0-475 0 0,0 0-201 0 0,0 0-158 0 0,0 0-83 0 0,0 0-62 0 0,0 0-61 0 0,0 0 11 0 0,0 0 7 0 0,0 0-5 0 0,0 0-30 0 0,0 0-44 0 0,19-8-47 0 0,99-33 811 0 0,-48 36 435 0 0,-68 6-1711 0 0,0 1-1 0 0,1 0 1 0 0,-1 0-1 0 0,0 0 1 0 0,0 0-1 0 0,-1 1 1 0 0,1-1-1 0 0,0 1 1 0 0,-1-1-1 0 0,1 1 1 0 0,-1-1 0 0 0,0 1-1 0 0,0 0 1 0 0,0 0-1 0 0,0-1 1 0 0,0 1-1 0 0,-1 0 1 0 0,1 0-1 0 0,-1 0 1 0 0,0 3-33 0 0,3 5 104 0 0,9 47 87 0 0,-2 0 1 0 0,-3 1-1 0 0,-3 0 0 0 0,-2 3-191 0 0,4 39 75 0 0,-4 236 86 0 0,-36-43 107 0 0,24-195 186 0 0,-27-94 2104 0 0,31-5-2313 0 0,-166 19-654 0 0,165-19 110 0 0,-10-1-1109 0 0,10-4-5243 0 0,6 3-6065 0 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4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35 3809 0 0,'0'0'1687'0'0,"0"0"-116"0"0,0 0-66 0 0,0 0 68 0 0,0 0-15 0 0,0 0-248 0 0,0 0-145 0 0,0 0-196 0 0,0 0-233 0 0,0 0-95 0 0,0 0-83 0 0,0 0-51 0 0,0 0 0 0 0,-6-3 14 0 0,-5-3-39 0 0,-1 1 0 0 0,0 1 0 0 0,0 0 0 0 0,-1 0 0 0 0,1 1 0 0 0,-1 1 0 0 0,1 0 0 0 0,-14 0-482 0 0,-40 2 1652 0 0,52 31-1386 0 0,-6 119 436 0 0,6 216 497 0 0,-9-54-423 0 0,6-107-365 0 0,3-133-177 0 0,1 14 175 0 0,9-56-246 0 0,4-30-162 0 0,0 0-25 0 0,0 0 27 0 0,0 0 17 0 0,0 0 1 0 0,0 0 10 0 0,0 0-15 0 0,0 0 4 0 0,0 0 0 0 0,0 0 10 0 0,0 0 5 0 0,0 0-20 0 0,0 0-22 0 0,0 0 7 0 0,0 0-4 0 0,0 0 25 0 0,0 0 2 0 0,0 0 10 0 0,77-15 454 0 0,79-4-364 0 0,-122 15-127 0 0,-33 4 9 0 0,-1 0 1 0 0,0 0-9 0 0,0 0 10 0 0,0 0 10 0 0,0 0 8 0 0,0 0-10 0 0,0 0 0 0 0,0 0-19 0 0,0 0 10 0 0,0 0-10 0 0,0 0-5 0 0,0 0-6 0 0,0 0-5 0 0,0 0-12 0 0,0 0 8 0 0,0 0-8 0 0,0 0 7 0 0,0 0-16 0 0,0 0-1 0 0,0 0-6 0 0,0 0-25 0 0,0 0 14 0 0,0 0-6 0 0,0 0 7 0 0,0 0 12 0 0,0 0 7 0 0,0 0-13 0 0,0 0-1 0 0,0 0 3 0 0,0 0-24 0 0,0-14-3794 0 0,0 8-5474 0 0,0 3-2428 0 0</inkml:trace>
  <inkml:trace contextRef="#ctx0" brushRef="#br0" timeOffset="2167.824">457 636 0 0 0,'0'0'633'0'0,"0"0"616"0"0,0 0 178 0 0,0 0 89 0 0,0 0 51 0 0,0 0-11 0 0,0 0-74 0 0,0 0-108 0 0,0 0-94 0 0,0 0-84 0 0,0 0-68 0 0,9 0 694 0 0,-8 0 3063 0 0,-147-1-1851 0 0,129 3-2665 0 0,26-3-152 0 0,182-7-83 0 0,-289 8 1093 0 0,89-6-2367 0 0,14-2-6169 0 0,-4 7 4365 0 0,1-3-8582 0 0</inkml:trace>
  <inkml:trace contextRef="#ctx0" brushRef="#br0" timeOffset="3036.667">829 551 2056 0 0,'0'0'1187'0'0,"0"0"-40"0"0,0 0 71 0 0,0 0 141 0 0,0 0 30 0 0,0 0-108 0 0,0 0-161 0 0,0 0-126 0 0,0 0-80 0 0,0 0-48 0 0,0 0-14 0 0,0 0-20 0 0,0 0-21 0 0,3 0-21 0 0,15 4 1786 0 0,-18-4-2061 0 0,0 31 3474 0 0,-54 135-2378 0 0,16 15-1175 0 0,51-143-309 0 0,28-12 153 0 0,84-21 492 0 0,-111-39-4561 0 0,2 20-102 0 0,0 1-5433 0 0,-12 8-794 0 0</inkml:trace>
  <inkml:trace contextRef="#ctx0" brushRef="#br0" timeOffset="3600.593">604 281 6785 0 0,'0'0'1203'0'0,"0"0"-413"0"0,0 0-85 0 0,0 0 249 0 0,0 0 302 0 0,0 0 100 0 0,0 0-153 0 0,0 0-224 0 0,0 0-184 0 0,0 0-39 0 0,0 0 12 0 0,0 0 9 0 0,0 0-32 0 0,6-3-59 0 0,66-51 2101 0 0,0-20-1282 0 0,4 2-923 0 0,-48 107-221 0 0,20 69 692 0 0,-31-55-669 0 0,7-16-1505 0 0,-1-20-6771 0 0,-15-13-3652 0 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18.65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204 667 0 0 0,'0'0'160'0'0,"0"0"542"0"0,0 0 435 0 0,0 0 398 0 0,0 0 293 0 0,0 0 81 0 0,0 0-47 0 0,0 0-90 0 0,0 0-140 0 0,0 0-163 0 0,0 0-218 0 0,0 0-238 0 0,1-12-195 0 0,-1-36-193 0 0,0 48-611 0 0,0-1 1 0 0,0 1-1 0 0,-1-1 0 0 0,1 1 0 0 0,-1 0 0 0 0,1-1 1 0 0,0 1-1 0 0,-1 0 0 0 0,1-1 0 0 0,-1 1 0 0 0,1 0 1 0 0,-1-1-1 0 0,1 1 0 0 0,-1 0 0 0 0,1 0 0 0 0,-1 0 1 0 0,1 0-1 0 0,-1-1 0 0 0,1 1 0 0 0,-1 0 0 0 0,1 0 1 0 0,-1 0-1 0 0,1 0 0 0 0,-1 0 0 0 0,1 0 0 0 0,-1 0 1 0 0,1 0-1 0 0,-1 1 0 0 0,1-1 0 0 0,-1 0 0 0 0,1 0 1 0 0,-1 0-1 0 0,1 0 0 0 0,-1 1 0 0 0,1-1 0 0 0,-1 0 1 0 0,1 1-1 0 0,-1-1 0 0 0,1 0 0 0 0,0 1 0 0 0,-1-1 1 0 0,1 0-1 0 0,-1 1 0 0 0,1-1 0 0 0,0 1 0 0 0,0-1 1 0 0,-1 0-1 0 0,1 1 0 0 0,0-1 0 0 0,0 1 0 0 0,-1-1 1 0 0,1 1-1 0 0,0-1 0 0 0,0 1 0 0 0,0-1 0 0 0,0 1-14 0 0,-2 1 56 0 0,-16 16 31 0 0,1 0 0 0 0,0 1 0 0 0,2 1 0 0 0,0 1 0 0 0,2 0-1 0 0,0 0 1 0 0,1 2 0 0 0,2-1 0 0 0,0 1 0 0 0,1 1 0 0 0,1 0 0 0 0,2 0 0 0 0,0 1 0 0 0,2-1 0 0 0,0 1-1 0 0,2 0 1 0 0,0 0 0 0 0,3 11-87 0 0,-1-31 24 0 0,1 0 1 0 0,-1 1-1 0 0,2-1 0 0 0,-1 0 0 0 0,0 0 0 0 0,1 0 0 0 0,0-1 0 0 0,0 1 1 0 0,1 0-1 0 0,-1-1 0 0 0,1 1 0 0 0,0-1 0 0 0,0 0 0 0 0,0 0 0 0 0,1 0 0 0 0,-1 0 1 0 0,1-1-1 0 0,0 1 0 0 0,0-1 0 0 0,0 0 0 0 0,1 0 0 0 0,-1-1 0 0 0,1 1 1 0 0,-1-1-1 0 0,1 0 0 0 0,0 0 0 0 0,0-1 0 0 0,0 1 0 0 0,0-1 0 0 0,0 0 0 0 0,2 0-24 0 0,1-1 119 0 0,0 0-1 0 0,0-1 0 0 0,1 1 0 0 0,-1-2 0 0 0,0 1 1 0 0,0-1-1 0 0,0 0 0 0 0,-1-1 0 0 0,1 0 0 0 0,0 0 0 0 0,-1-1 1 0 0,0 0-1 0 0,5-3-118 0 0,21-20 242 0 0,-2-1-1 0 0,-1-1 1 0 0,-1-2 0 0 0,-1-1 0 0 0,-2-1 0 0 0,-1-1-1 0 0,-2-2 1 0 0,-2 0 0 0 0,-1-1 0 0 0,5-17-242 0 0,-1 7 11 0 0,-3-2 1 0 0,-2 0-1 0 0,-2-2 1 0 0,-3 0-1 0 0,-2 0 0 0 0,-1-1 1 0 0,-4-1-1 0 0,-1 1 1 0 0,-3-1-1 0 0,-2-27-11 0 0,0 73-12 0 0,-1 1 0 0 0,1-1 0 0 0,-1 1 0 0 0,-1-1 0 0 0,1 1 0 0 0,-1-1-1 0 0,0 1 1 0 0,0-1 0 0 0,-1 1 0 0 0,0 0 0 0 0,0-1 0 0 0,0 1 0 0 0,-1 0-1 0 0,0 1 1 0 0,0-1 0 0 0,0 0 0 0 0,-1 1 0 0 0,0 0 0 0 0,0 0 0 0 0,0 0-1 0 0,-1 0 1 0 0,0 1 0 0 0,0-1 0 0 0,0 1 0 0 0,0 1 0 0 0,-1-1 0 0 0,1 1 0 0 0,-1 0-1 0 0,0 0 1 0 0,-6-2 12 0 0,3 7-16 0 0,0 0-1 0 0,-1 0 0 0 0,1 1 1 0 0,0 1-1 0 0,0 0 0 0 0,1 0 1 0 0,-1 0-1 0 0,1 1 0 0 0,0 1 1 0 0,0-1-1 0 0,1 1 1 0 0,-1 0-1 0 0,1 1 0 0 0,1 0 1 0 0,-1 0-1 0 0,1 0 0 0 0,1 1 1 0 0,-1 0-1 0 0,1 0 0 0 0,0 1 1 0 0,1-1-1 0 0,0 1 0 0 0,1 0 1 0 0,-1 0-1 0 0,0 8 17 0 0,-8 12 21 0 0,2 1 0 0 0,1 1 0 0 0,1 0 0 0 0,2 0 1 0 0,1 1-1 0 0,1-1 0 0 0,2 1 0 0 0,1 0 0 0 0,2 0 0 0 0,2 10-21 0 0,2-15 56 0 0,2 0 0 0 0,0 0 0 0 0,2-1 0 0 0,1-1 1 0 0,1 1-1 0 0,1-2 0 0 0,1 0 0 0 0,1 0 0 0 0,1-1 0 0 0,1-1 0 0 0,4 3-56 0 0,-14-16-35 0 0,-1-1 0 0 0,2 1 0 0 0,-1-1-1 0 0,1 0 1 0 0,0-1 0 0 0,1 1-1 0 0,0-1 1 0 0,0-1 0 0 0,0 0 0 0 0,1 0-1 0 0,0 0 1 0 0,0-1 0 0 0,1-1-1 0 0,-1 1 1 0 0,1-2 0 0 0,0 1 0 0 0,0-1-1 0 0,0-1 1 0 0,0 0 0 0 0,1 0-1 0 0,-1-1 1 0 0,3 0 35 0 0,7-10-2455 0 0,-12 2-3168 0 0,-1 0-5883 0 0</inkml:trace>
  <inkml:trace contextRef="#ctx0" brushRef="#br0" timeOffset="300.383">929 624 11650 0 0,'0'0'2502'0'0,"0"0"-996"0"0,0 0-486 0 0,0 0-141 0 0,0 0-28 0 0,0 0-76 0 0,0 0-158 0 0,-18 34-166 0 0,-50 108-144 0 0,66-139-292 0 0,0 0 1 0 0,0 0-1 0 0,0 0 1 0 0,1 1-1 0 0,-1-1 1 0 0,1 0-1 0 0,0 1 1 0 0,0-1-1 0 0,0 1 1 0 0,0 0-1 0 0,0-1 1 0 0,1 1-1 0 0,0 0 1 0 0,0-1-1 0 0,0 1 1 0 0,0 0-1 0 0,0-1 1 0 0,1 1-1 0 0,0 0 1 0 0,0-1-1 0 0,0 1-15 0 0,2 6 53 0 0,1 1 9 0 0,1-1 0 0 0,0 0-1 0 0,1 0 1 0 0,0-1-1 0 0,1 1 1 0 0,-1-1 0 0 0,2-1-1 0 0,-1 1 1 0 0,1-1-1 0 0,1-1 1 0 0,-1 1 0 0 0,1-1-1 0 0,0-1 1 0 0,1 0-1 0 0,0 0 1 0 0,0-1-1 0 0,0 0 1 0 0,1-1 0 0 0,-1 0-1 0 0,1 0 1 0 0,0-1-1 0 0,0-1 1 0 0,0 0 0 0 0,0 0-1 0 0,1-1 1 0 0,-1-1-1 0 0,0 0 1 0 0,1 0 0 0 0,-1-1-1 0 0,0 0 1 0 0,0-1-1 0 0,0-1 1 0 0,1 0-62 0 0,-2 0 71 0 0,0-1 0 0 0,0 0 0 0 0,0 0 0 0 0,-1-1-1 0 0,1-1 1 0 0,-1 1 0 0 0,0-2 0 0 0,-1 1 0 0 0,0-1 0 0 0,0 0 0 0 0,0-1 0 0 0,-1 0 0 0 0,0 0 0 0 0,0 0-1 0 0,-1-1 1 0 0,0 0 0 0 0,-1-1 0 0 0,0 1 0 0 0,0-1 0 0 0,-1 0 0 0 0,0 0 0 0 0,-1 0 0 0 0,0 0 0 0 0,1-11-71 0 0,-2 14-42 0 0,-1-2 0 0 0,0 1 0 0 0,0 0 0 0 0,-1 0 0 0 0,0 0 0 0 0,0 0 0 0 0,-1 0 0 0 0,0 0 0 0 0,0 0 0 0 0,-1 0 0 0 0,0 0 0 0 0,-1 0 1 0 0,1 1-1 0 0,-2-1 0 0 0,1 1 0 0 0,-1-1 0 0 0,0 1 0 0 0,0 1 0 0 0,-1-1 0 0 0,0 0 0 0 0,0 1 0 0 0,-1 0 0 0 0,1 0 0 0 0,-1 1 0 0 0,0 0 1 0 0,-1 0-1 0 0,0 0 0 0 0,1 1 0 0 0,-1 0 0 0 0,-1 0 0 0 0,1 0 0 0 0,-7-1 42 0 0,-96-15-2188 0 0,38 32-4917 0 0,53-5-3522 0 0</inkml:trace>
  <inkml:trace contextRef="#ctx0" brushRef="#br0" timeOffset="751.577">1429 871 5113 0 0,'0'0'3135'0'0,"0"0"-1613"0"0,0 0-672 0 0,0 0-14 0 0,0 0 229 0 0,0 0 109 0 0,0 0-16 0 0,0 0-70 0 0,0 0-48 0 0,0 0-41 0 0,0 0-39 0 0,39 8-20 0 0,120 21-60 0 0,-153-27-791 0 0,0-1 0 0 0,0 0 0 0 0,0 0 0 0 0,0 0-1 0 0,1-1 1 0 0,-1 0 0 0 0,0 0 0 0 0,0-1 0 0 0,0 0-1 0 0,1 0 1 0 0,-1 0 0 0 0,0-1 0 0 0,0 0-1 0 0,1 0-88 0 0,8-4 283 0 0,5-1 1 0 0,-1 0 0 0 0,0-2 0 0 0,0 0 0 0 0,-1-1-1 0 0,0-1 1 0 0,-1 0 0 0 0,0-2 0 0 0,15-13-284 0 0,-25 20 40 0 0,0-1 0 0 0,0 0 0 0 0,-1-1 0 0 0,0 1 0 0 0,0-1 0 0 0,-1 0 0 0 0,1 0 0 0 0,-2-1 0 0 0,1 0 0 0 0,-2 0-1 0 0,1 0 1 0 0,-1 0 0 0 0,0 0 0 0 0,-1-1 0 0 0,0 1 0 0 0,0-1 0 0 0,-1 1 0 0 0,-1-1 0 0 0,0 0 0 0 0,0 0-40 0 0,-2 4-12 0 0,-1 1-1 0 0,0-1 1 0 0,0 1-1 0 0,0 0 1 0 0,0 1 0 0 0,-1-1-1 0 0,0 0 1 0 0,0 1-1 0 0,0 0 1 0 0,-1 0-1 0 0,1 0 1 0 0,-1 1 0 0 0,0-1-1 0 0,0 1 1 0 0,0 0-1 0 0,0 1 1 0 0,-1-1 0 0 0,1 1-1 0 0,-1 0 1 0 0,0 0-1 0 0,1 1 1 0 0,-1 0-1 0 0,0 0 1 0 0,0 0 0 0 0,0 1-1 0 0,0-1 1 0 0,0 2-1 0 0,0-1 1 0 0,0 0-1 0 0,0 1 1 0 0,1 0 0 0 0,-3 1 12 0 0,-9 2-26 0 0,1 1-1 0 0,-1 0 1 0 0,1 1 0 0 0,0 1 0 0 0,0 1 0 0 0,1 0 0 0 0,0 1 0 0 0,1 0-1 0 0,0 1 1 0 0,0 1 0 0 0,1 0 0 0 0,0 1 0 0 0,1 1 0 0 0,1 0 0 0 0,-7 9 26 0 0,5-7-17 0 0,1 0 0 0 0,1 0 0 0 0,0 1 0 0 0,1 1 1 0 0,1 0-1 0 0,1 0 0 0 0,0 0 0 0 0,1 1 0 0 0,1 1 1 0 0,1-1-1 0 0,0 1 0 0 0,2 0 0 0 0,0 0 0 0 0,1 0 1 0 0,0 6 16 0 0,2-20-11 0 0,1 0 1 0 0,-1 0 0 0 0,1 0 0 0 0,0 0 0 0 0,0 0 0 0 0,0-1-1 0 0,0 1 1 0 0,1 0 0 0 0,0-1 0 0 0,0 1 0 0 0,0-1 0 0 0,1 0 0 0 0,-1 0-1 0 0,1 0 1 0 0,0 0 0 0 0,0 0 0 0 0,1 0 0 0 0,-1-1 0 0 0,1 1 0 0 0,0-1-1 0 0,-1 0 1 0 0,1 0 0 0 0,1-1 0 0 0,-1 1 0 0 0,0-1 0 0 0,1 0-1 0 0,-1 0 1 0 0,1 0 0 0 0,4 0 10 0 0,145 17-418 0 0,-123-22-11 0 0,1-2-1 0 0,-1-1 1 0 0,0-1-1 0 0,0-1 1 0 0,-1-2-1 0 0,-1-2 1 0 0,1 0-1 0 0,15-11 430 0 0,11-2-2756 0 0,-14 6-2742 0 0,-13 3-5422 0 0</inkml:trace>
  <inkml:trace contextRef="#ctx0" brushRef="#br0" timeOffset="1065.975">2639 520 13123 0 0,'0'0'1948'0'0,"0"0"-514"0"0,0 0-327 0 0,0 0-86 0 0,0 0-26 0 0,-36 22-55 0 0,-116 67-114 0 0,65-22 331 0 0,81-60-1051 0 0,0-3-68 0 0,0 1 0 0 0,1-1 0 0 0,0 1 0 0 0,0 1 0 0 0,0-1 0 0 0,1 0 0 0 0,0 1 0 0 0,0 0 0 0 0,0 0 0 0 0,1 0 0 0 0,0 1 0 0 0,0-1 0 0 0,1 1 0 0 0,-1 0 1 0 0,1 0-1 0 0,1-1 0 0 0,-1 1 0 0 0,1 0 0 0 0,0 5-38 0 0,5-8 4 0 0,0 1 0 0 0,0-1 0 0 0,0 0 0 0 0,0 0 0 0 0,1 0 0 0 0,0-1 0 0 0,0 0 0 0 0,0 0 0 0 0,0 0 0 0 0,0 0 0 0 0,0-1 0 0 0,1 0 0 0 0,-1 0 0 0 0,1 0 0 0 0,0-1 0 0 0,0 1 0 0 0,-1-2 0 0 0,1 1 0 0 0,5 0-4 0 0,-9-1 1 0 0,21 4 24 0 0,-2-1-17 0 0,1 1-1 0 0,-1 0 1 0 0,0 2-1 0 0,0 0 1 0 0,-1 2-1 0 0,0 0 1 0 0,0 1-1 0 0,13 9-7 0 0,-30-16 17 0 0,-1-1 1 0 0,0 1-1 0 0,1 0 0 0 0,-1 0 0 0 0,0 0 0 0 0,0 0 0 0 0,0 1 0 0 0,0-1 0 0 0,0 0 0 0 0,-1 1 1 0 0,1-1-1 0 0,-1 1 0 0 0,0 0 0 0 0,1 0 0 0 0,-1-1 0 0 0,0 1 0 0 0,-1 0 0 0 0,1 0 0 0 0,0 0 0 0 0,-1 0 1 0 0,0 0-1 0 0,0 0 0 0 0,0 0 0 0 0,0 0 0 0 0,0 0 0 0 0,0 0 0 0 0,-1 0 0 0 0,1 0 0 0 0,-1 0 1 0 0,0 0-1 0 0,0-1 0 0 0,0 1 0 0 0,0 0 0 0 0,-1 0 0 0 0,1-1 0 0 0,-1 1 0 0 0,0-1 0 0 0,1 1 0 0 0,-1-1 1 0 0,0 0-1 0 0,0 0 0 0 0,-1 0 0 0 0,1 0 0 0 0,0 0 0 0 0,-1 0 0 0 0,-2 1-17 0 0,-18 11 81 0 0,0-1 1 0 0,-1-1-1 0 0,-1-2 0 0 0,0 0 0 0 0,0-1 1 0 0,-1-1-1 0 0,0-2 0 0 0,0-1 0 0 0,-1-1 0 0 0,1-1 1 0 0,-16 0-82 0 0,-111 1-526 0 0,127-10-887 0 0,19 3-2282 0 0,4-3-4585 0 0,2 5-3029 0 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10.50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4 481 9170 0 0,'0'0'984'0'0,"0"0"-262"0"0,0 0-196 0 0,0 0 97 0 0,0 0 331 0 0,0 0 201 0 0,0 0 32 0 0,0 0-71 0 0,0 0-167 0 0,0 0-194 0 0,0 0-184 0 0,-4-11 1205 0 0,22 472 1132 0 0,-15-405-2825 0 0,3 0 0 0 0,2 0 0 0 0,3-1-1 0 0,2-1 1 0 0,17 46-83 0 0,6-34-16 0 0,-35-65 22 0 0,0 1 0 0 0,0-1 1 0 0,0 1-1 0 0,0-1 0 0 0,0 0 1 0 0,1 1-1 0 0,-1-1 0 0 0,0 0 1 0 0,1 0-1 0 0,-1 0 0 0 0,1 0 1 0 0,0 0-1 0 0,-1 0 0 0 0,1-1 1 0 0,0 1-1 0 0,-1 0 0 0 0,1-1 1 0 0,0 1-1 0 0,0-1 0 0 0,-1 0 1 0 0,1 0-1 0 0,0 0 0 0 0,0 0 1 0 0,0 0-1 0 0,-1 0 0 0 0,1 0 1 0 0,0 0-1 0 0,0-1 0 0 0,0 1 1 0 0,-1-1-1 0 0,1 1 0 0 0,0-1 1 0 0,-1 0-1 0 0,1 1 0 0 0,0-1 1 0 0,-1 0-1 0 0,1 0 0 0 0,0-1-6 0 0,13-12 64 0 0,-2 0-1 0 0,1-1 1 0 0,-2-1-1 0 0,0 0 0 0 0,-1 0 1 0 0,-1-1-1 0 0,0 0 1 0 0,-1-1-1 0 0,-1-1-63 0 0,4-3 24 0 0,21-42 19 0 0,-2-2 1 0 0,-3-1-1 0 0,10-40-43 0 0,-33 90 52 0 0,-5 27-89 0 0,-1 13-14 0 0,1-22 51 0 0,-2 21-2 0 0,0 0 1 0 0,1 0 0 0 0,2 0 0 0 0,0 0 0 0 0,1 0 0 0 0,1-1-1 0 0,1 1 1 0 0,1-1 0 0 0,1 1 0 0 0,1-2 0 0 0,1 1-1 0 0,1-1 1 0 0,0 0 0 0 0,2-1 0 0 0,0 0 0 0 0,1-1 0 0 0,5 5 1 0 0,-9-16 4 0 0,0 0 1 0 0,1-1 0 0 0,0 0-1 0 0,1 0 1 0 0,-1-1 0 0 0,1 0-1 0 0,0-1 1 0 0,0 0 0 0 0,0-1-1 0 0,1 0 1 0 0,-1 0 0 0 0,1-1-1 0 0,0-1 1 0 0,-1 1 0 0 0,1-2-1 0 0,0 0 1 0 0,0 0 0 0 0,5-1-5 0 0,-7-2 46 0 0,0 0 1 0 0,0-1-1 0 0,-1 0 0 0 0,1 0 1 0 0,-1-1-1 0 0,0 0 1 0 0,-1-1-1 0 0,1 1 1 0 0,-1-1-1 0 0,0-1 1 0 0,0 1-1 0 0,-1-1 1 0 0,0-1-1 0 0,0 1 0 0 0,-1-1 1 0 0,0 0-1 0 0,0 0 1 0 0,0-1-47 0 0,23-40 156 0 0,-3-2-1 0 0,-2 0 1 0 0,-1-1 0 0 0,-4-1-1 0 0,-1-1 1 0 0,-3-1 0 0 0,-2 0-1 0 0,1-31-155 0 0,4-121 98 0 0,-17 204-195 0 0,0 1 0 0 0,0-1 1 0 0,0 1-1 0 0,0-1 0 0 0,0 1 1 0 0,0-1-1 0 0,-1 1 0 0 0,1-1 1 0 0,-1 1-1 0 0,1-1 0 0 0,-1 1 1 0 0,0-1-1 0 0,0 1 0 0 0,0 0 0 0 0,-1 0 1 0 0,1-1-1 0 0,0 1 0 0 0,-1 0 1 0 0,1 0-1 0 0,-1 0 0 0 0,0 1 1 0 0,0-1-1 0 0,0 0 0 0 0,0 1 1 0 0,0-1-1 0 0,-1 0 97 0 0,-3 7-7886 0 0,1 2-3951 0 0</inkml:trace>
  <inkml:trace contextRef="#ctx0" brushRef="#br0" timeOffset="553.814">1374 157 14019 0 0,'0'0'680'0'0,"0"0"-305"0"0,0 0-112 0 0,0 0 141 0 0,0 0 222 0 0,0 0 143 0 0,0 0-33 0 0,0 0-80 0 0,0 0-103 0 0,0 0-54 0 0,0 0 12 0 0,0 0-30 0 0,0 0-7 0 0,3 24 1 0 0,17 118 427 0 0,12 39 1143 0 0,-17 85-866 0 0,-12 52-1179 0 0,-3-260 56 0 0,18 65 7 0 0,-17-122-59 0 0,0 0 1 0 0,0-1 0 0 0,0 1-1 0 0,0-1 1 0 0,1 1 0 0 0,-1-1-1 0 0,0 1 1 0 0,0-1 0 0 0,1 0-1 0 0,-1 0 1 0 0,0 0 0 0 0,0 1-1 0 0,1-1 1 0 0,-1 0 0 0 0,0-1-1 0 0,1 1 1 0 0,-1 0 0 0 0,0 0-1 0 0,1-1 1 0 0,-1 1 0 0 0,0 0-1 0 0,0-1 1 0 0,0 1 0 0 0,1-1-1 0 0,-1 0 1 0 0,0 1 0 0 0,0-1-1 0 0,0 0 1 0 0,0 0 0 0 0,0 1-1 0 0,0-1 1 0 0,0 0 0 0 0,0 0-1 0 0,-1 0 1 0 0,1 0 0 0 0,0 0-1 0 0,0 0 1 0 0,-1-1 0 0 0,1 1-1 0 0,-1 0 1 0 0,1 0 0 0 0,-1 0-1 0 0,0-1 1 0 0,1 1-5 0 0,224-292 292 0 0,-222 289-296 0 0,0 0 0 0 0,1 0 0 0 0,-1 1 1 0 0,1-1-1 0 0,0 0 0 0 0,-1 1 0 0 0,2 0 0 0 0,-1 0 0 0 0,0 0 1 0 0,1 1-1 0 0,-1 0 0 0 0,1-1 0 0 0,-1 2 0 0 0,1-1 0 0 0,0 0 0 0 0,0 1 1 0 0,3-1 3 0 0,16 45-58 0 0,-19-11 63 0 0,-1 0 0 0 0,-2 0 0 0 0,0 0 0 0 0,-3 0 0 0 0,0 0 0 0 0,-3 1 0 0 0,0-1 0 0 0,-4 7-5 0 0,2 3-138 0 0,18-14-3057 0 0,11-35-7681 0 0,-14 2-599 0 0</inkml:trace>
  <inkml:trace contextRef="#ctx0" brushRef="#br0" timeOffset="7042.516">2707 908 0 0 0,'0'0'910'0'0,"0"0"875"0"0,0 0 8 0 0,0 0-313 0 0,0 0-245 0 0,0 0-135 0 0,0 0-45 0 0,0 0-63 0 0,0 0-76 0 0,0 0-82 0 0,0-6-38 0 0,-1-20 10 0 0,1 24-641 0 0,-1 1 1 0 0,0-1-1 0 0,1 1 0 0 0,-1 0 1 0 0,0-1-1 0 0,0 1 1 0 0,0 0-1 0 0,0 0 1 0 0,0-1-1 0 0,0 1 1 0 0,0 0-1 0 0,-1 0 1 0 0,1 0-1 0 0,0 0 1 0 0,-1 1-1 0 0,1-1 1 0 0,0 0-1 0 0,-1 1 1 0 0,1-1-1 0 0,-1 0 1 0 0,1 1-1 0 0,-1 0 1 0 0,1-1-1 0 0,-1 1 0 0 0,0 0 1 0 0,1 0-1 0 0,-1 0 1 0 0,0 0-166 0 0,-2-1 280 0 0,-13 1-103 0 0,1 1 0 0 0,-1 0 0 0 0,1 1 1 0 0,-1 1-1 0 0,1 0 0 0 0,0 2 0 0 0,0 0 0 0 0,0 0 1 0 0,1 1-1 0 0,0 1 0 0 0,0 1 0 0 0,1 0 1 0 0,0 1-1 0 0,0 1 0 0 0,1 0 0 0 0,0 0 1 0 0,0 1-1 0 0,2 1 0 0 0,-9 10-177 0 0,14-17 13 0 0,-1 0 0 0 0,1 1 0 0 0,0 0 0 0 0,1 0 1 0 0,-1 0-1 0 0,1 1 0 0 0,0 0 0 0 0,1 0 0 0 0,0 0 0 0 0,0 1 0 0 0,0-1 0 0 0,1 1 0 0 0,0 0 0 0 0,1 0 1 0 0,-1 0-1 0 0,2 0 0 0 0,-1 1 0 0 0,1-1 0 0 0,0 0 0 0 0,1 1 0 0 0,0-1 0 0 0,0 1 0 0 0,1-1 0 0 0,0 0 1 0 0,1 1-1 0 0,0-1 0 0 0,0 0 0 0 0,0 0 0 0 0,1 0 0 0 0,0 0 0 0 0,1-1 0 0 0,0 1 0 0 0,0-1 0 0 0,3 3-13 0 0,-1-4 10 0 0,0-1 0 0 0,1 0-1 0 0,0-1 1 0 0,-1 1-1 0 0,1-1 1 0 0,1-1-1 0 0,-1 1 1 0 0,1-1 0 0 0,-1-1-1 0 0,1 1 1 0 0,0-1-1 0 0,0 0 1 0 0,0-1-1 0 0,0 0 1 0 0,0-1 0 0 0,0 1-1 0 0,0-1 1 0 0,0-1-1 0 0,0 0 1 0 0,0 0 0 0 0,0 0-1 0 0,4-2-9 0 0,7-2 97 0 0,0 0 0 0 0,-1-2 0 0 0,0 0 0 0 0,0-1-1 0 0,0-1 1 0 0,-1-1 0 0 0,-1 0 0 0 0,13-10-97 0 0,-11 6 81 0 0,0-1 0 0 0,-1 0 0 0 0,-1-1 0 0 0,-1 0-1 0 0,0-2 1 0 0,-1 1 0 0 0,-1-2 0 0 0,0 0 0 0 0,-2-1 0 0 0,0 0 0 0 0,-1 0 0 0 0,-1-1-1 0 0,-1 0 1 0 0,4-21-81 0 0,-11 41 19 0 0,0-1 0 0 0,0 0 0 0 0,-1 0 0 0 0,1 0 0 0 0,-1 0 0 0 0,1 1 0 0 0,-1-1 0 0 0,0 0 0 0 0,0 0 0 0 0,1 0 0 0 0,-2 0 0 0 0,1 0 0 0 0,0 0 0 0 0,0 0 0 0 0,0 0 0 0 0,-1 0 0 0 0,1 0 0 0 0,-1 0 0 0 0,0 0 0 0 0,1 1 0 0 0,-1-1 0 0 0,0 0 0 0 0,0 0 0 0 0,0 1 0 0 0,0-1 0 0 0,-1 1 0 0 0,1-1 0 0 0,0 1 0 0 0,-1-1-19 0 0,-9 29-172 0 0,7-16 165 0 0,1 1 0 0 0,0-1 1 0 0,1 1-1 0 0,0 0 0 0 0,1 0 0 0 0,0 0 1 0 0,1 0-1 0 0,0 0 0 0 0,1 0 0 0 0,0 0 1 0 0,1-1-1 0 0,1 1 0 0 0,0 0 0 0 0,0-1 1 0 0,1 1-1 0 0,3 4 7 0 0,6 3-6 0 0,1-1 1 0 0,1-1-1 0 0,1 0 1 0 0,0 0-1 0 0,1-2 1 0 0,1 0-1 0 0,0-1 1 0 0,15 7 5 0 0,-25-16 2 0 0,1 0 1 0 0,-1-1-1 0 0,1-1 0 0 0,-1 1 0 0 0,1-1 1 0 0,0-1-1 0 0,1 0 0 0 0,-1 0 1 0 0,0-1-1 0 0,0 0 0 0 0,1 0 1 0 0,-1-1-1 0 0,1-1 0 0 0,-1 1 0 0 0,0-1 1 0 0,1-1-1 0 0,-1 0 0 0 0,0 0 1 0 0,0-1-1 0 0,0 0 0 0 0,-1-1 1 0 0,6-2-3 0 0,14-15 24 0 0,-1-1 0 0 0,-1-2 0 0 0,-2 0-1 0 0,0-2 1 0 0,-1 0 0 0 0,-2-2 0 0 0,-1 0 0 0 0,-1-1 0 0 0,-1-1 0 0 0,-2-1 0 0 0,12-32-24 0 0,-20 47 3 0 0,25-46-7 0 0,-3-1-1 0 0,-3-2 1 0 0,-3-1-1 0 0,-2-1 0 0 0,-4 0 1 0 0,-2-2-1 0 0,-4 0 1 0 0,-2 0-1 0 0,-2-40 5 0 0,-8 102 6 0 0,2-3 28 0 0,-1 1 0 0 0,-1-1-1 0 0,0 0 1 0 0,0 1-1 0 0,-1-1 1 0 0,0 1-1 0 0,-1-1 1 0 0,0 1-1 0 0,0-1 1 0 0,-1 1-1 0 0,-1 0 1 0 0,1 0-1 0 0,-1 0 1 0 0,-1 1-1 0 0,1-1 1 0 0,-2 1-1 0 0,0-1-33 0 0,5 7 16 0 0,0 1 0 0 0,0 0 0 0 0,0 0-1 0 0,0 0 1 0 0,0 0 0 0 0,-1 0 0 0 0,1 0 0 0 0,0 0-1 0 0,0 0 1 0 0,-1 0 0 0 0,1 1 0 0 0,-1-1 0 0 0,1 0-1 0 0,-1 1 1 0 0,1-1 0 0 0,-1 1 0 0 0,1 0 0 0 0,-1-1-1 0 0,1 1 1 0 0,-1 0 0 0 0,1 0 0 0 0,-1 0 0 0 0,0 0-1 0 0,1 0 1 0 0,-1 1 0 0 0,1-1 0 0 0,-1 0 0 0 0,1 1-1 0 0,-1-1 1 0 0,1 1 0 0 0,-1-1 0 0 0,1 1 0 0 0,0 0-1 0 0,-1 0 1 0 0,1-1 0 0 0,0 1 0 0 0,-1 0 0 0 0,1 0-1 0 0,0 0 1 0 0,0 0 0 0 0,0 1 0 0 0,0-1 0 0 0,0 0-1 0 0,0 0 1 0 0,0 1 0 0 0,0-1 0 0 0,0 1-16 0 0,-34 70 93 0 0,23-27-40 0 0,3 0 0 0 0,1 1 0 0 0,3 0 0 0 0,1 0 0 0 0,2 0-1 0 0,3 1 1 0 0,1-1 0 0 0,3 2-53 0 0,10 86 141 0 0,6 0-1 0 0,21 63-140 0 0,33 34 55 0 0,-67-219-587 0 0,-12-48-373 0 0,2 26 674 0 0,-14-93-5761 0 0,11 70-838 0 0,1 19-4211 0 0</inkml:trace>
  <inkml:trace contextRef="#ctx0" brushRef="#br0" timeOffset="7294.079">3000 600 14707 0 0,'0'0'1773'0'0,"0"0"-499"0"0,0 0-384 0 0,0 0-117 0 0,0 0 50 0 0,0 0 74 0 0,0 0 53 0 0,0 0-29 0 0,0 0-105 0 0,34-4-95 0 0,112-15-106 0 0,56-1 385 0 0,1 8 0 0 0,1 9-1000 0 0,-101 5-402 0 0,-54 0-1636 0 0,0-2-4675 0 0,-26 0-5549 0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20.9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397 7 2665 0 0,'0'0'3007'0'0,"0"0"-1255"0"0,0 0-411 0 0,0 0 108 0 0,0 0 198 0 0,0 0 134 0 0,0 0-60 0 0,0 0-252 0 0,0 0-297 0 0,0 0-241 0 0,0 0-172 0 0,4-6 950 0 0,-4 100 254 0 0,-4 573 1037 0 0,4-655-2987 0 0,0 42 21 0 0,-3 1 1 0 0,-2-1 0 0 0,-12 51-35 0 0,-3-53-277 0 0,19-69-7355 0 0,1-3-1227 0 0,0 14-856 0 0</inkml:trace>
  <inkml:trace contextRef="#ctx0" brushRef="#br0" timeOffset="291.957">0 620 9114 0 0,'0'0'3058'0'0,"0"0"-1639"0"0,0 0-696 0 0,0 0-67 0 0,0 0 89 0 0,0 0 140 0 0,0 0-7 0 0,0 0-100 0 0,0 0-94 0 0,0 0-122 0 0,0 0-97 0 0,0 0-73 0 0,0 0-45 0 0,29-6-58 0 0,88-18-58 0 0,-66 14-196 0 0,-1-2 0 0 0,0-3 0 0 0,0-2 0 0 0,37-19-35 0 0,41-34-3838 0 0,-92 49-3348 0 0,-23 12-3156 0 0</inkml:trace>
  <inkml:trace contextRef="#ctx0" brushRef="#br0" timeOffset="692.333">773 107 12291 0 0,'0'0'1339'0'0,"0"0"-501"0"0,0 0-96 0 0,0 0 130 0 0,0 0 191 0 0,0 0 69 0 0,0 0-112 0 0,0 0-197 0 0,0 0-204 0 0,-8 34-157 0 0,-26 106-120 0 0,22-5 204 0 0,14 88-248 0 0,-2-220-292 0 0,1 0 0 0 0,-1 0 0 0 0,1 0 0 0 0,0 0 0 0 0,0 0 0 0 0,0 0 0 0 0,1 0 0 0 0,-1 0 0 0 0,1 0 0 0 0,-1 0 0 0 0,1-1 0 0 0,0 1 0 0 0,0 0-1 0 0,0-1 1 0 0,0 0 0 0 0,1 0 0 0 0,-1 1 0 0 0,1-1 0 0 0,-1 0 0 0 0,1-1 0 0 0,0 1 0 0 0,-1 0 0 0 0,1-1 0 0 0,0 0 0 0 0,0 0 0 0 0,0 0 0 0 0,0 0 0 0 0,1 0-1 0 0,-1 0 1 0 0,0-1 0 0 0,0 1 0 0 0,0-1 0 0 0,1 0 0 0 0,-1 0 0 0 0,0 0 0 0 0,0-1 0 0 0,0 1 0 0 0,1-1-6 0 0,7-2 27 0 0,0 0 0 0 0,0 0 1 0 0,0-2-1 0 0,0 1 0 0 0,0-1 0 0 0,-1-1 1 0 0,0 0-1 0 0,0 0 0 0 0,-1-1 0 0 0,4-3-27 0 0,37-23 8 0 0,-43 28-13 0 0,0 1 0 0 0,1 1 1 0 0,-1-1-1 0 0,1 1 0 0 0,-1 0 1 0 0,1 1-1 0 0,0 0 0 0 0,0 0 0 0 0,0 0 1 0 0,0 1-1 0 0,3 0 5 0 0,-9 3 1 0 0,-1-1 0 0 0,1 0 0 0 0,-1 0 0 0 0,1 1 0 0 0,-1-1 0 0 0,1 1 0 0 0,-1-1 0 0 0,0 1 0 0 0,0 0 0 0 0,0-1 0 0 0,0 1 0 0 0,0 0 0 0 0,0 0 0 0 0,-1 0 0 0 0,1-1 0 0 0,0 1-1 0 0,-1 0 1 0 0,0 0 0 0 0,1 0 0 0 0,-1 0 0 0 0,0 0 0 0 0,0 0 0 0 0,0 0 0 0 0,0 0 0 0 0,0 0-1 0 0,0 0 0 0 0,2 229 276 0 0,-2-228-289 0 0,0 0 1 0 0,0 0-1 0 0,0-1 1 0 0,0 1 0 0 0,0 0-1 0 0,1-1 1 0 0,-1 1-1 0 0,1 0 1 0 0,0-1-1 0 0,0 1 1 0 0,0 0-1 0 0,0-1 1 0 0,0 1-1 0 0,0-1 1 0 0,1 0-1 0 0,-1 1 1 0 0,1-1-1 0 0,0 0 1 0 0,-1 0-1 0 0,1 0 1 0 0,0 0-1 0 0,0 0 1 0 0,1-1-1 0 0,-1 1 1 0 0,0-1-1 0 0,0 1 1 0 0,1-1-1 0 0,-1 0 1 0 0,1 0-1 0 0,-1 0 1 0 0,1 0-1 0 0,-1 0 1 0 0,1 0-1 0 0,0-1 1 0 0,0 1-1 0 0,-1-1 1 0 0,1 0-1 0 0,0 0 1 0 0,-1 0 0 0 0,1 0-1 0 0,0-1 1 0 0,0 1-1 0 0,-1-1 1 0 0,1 1-1 0 0,0-1 1 0 0,-1 0-1 0 0,3-1 13 0 0,41-30-1743 0 0,-18 7-5332 0 0,-20 17-3804 0 0</inkml:trace>
  <inkml:trace contextRef="#ctx0" brushRef="#br0" timeOffset="1036.767">1478 832 3257 0 0,'0'0'2005'0'0,"0"0"23"0"0,0 0 8 0 0,0 0-17 0 0,0 0-177 0 0,0 0-275 0 0,0 0-282 0 0,0 0-226 0 0,0 0-196 0 0,35-3-159 0 0,110-9-114 0 0,-83-6 171 0 0,-55 12-578 0 0,0-1-92 0 0,1 0-1 0 0,-1 0 1 0 0,0 0-1 0 0,-1-1 1 0 0,0 0-1 0 0,0 0 1 0 0,-1-1-1 0 0,0 0 1 0 0,0 1 0 0 0,-1-2-1 0 0,0 1 1 0 0,-1 0-1 0 0,0-1 1 0 0,0 0-1 0 0,-1 0 1 0 0,0 0 0 0 0,-1 0-1 0 0,0 0 1 0 0,-1 0-1 0 0,0 0 1 0 0,-1-8-91 0 0,1 15-11 0 0,0 0 1 0 0,0 0 0 0 0,-1-1 0 0 0,0 1 0 0 0,1 0-1 0 0,-1 0 1 0 0,0 0 0 0 0,0 0 0 0 0,-1 0-1 0 0,1 0 1 0 0,-1 0 0 0 0,1 1 0 0 0,-1-1 0 0 0,0 0-1 0 0,0 1 1 0 0,0-1 0 0 0,0 1 0 0 0,0 0-1 0 0,-1 0 1 0 0,1 0 0 0 0,-1 0 0 0 0,1 0 0 0 0,-1 0-1 0 0,0 1 1 0 0,0-1 0 0 0,0 1 0 0 0,0 0-1 0 0,0 0 1 0 0,0 0 0 0 0,0 0 0 0 0,0 0 0 0 0,0 1-1 0 0,-1 0 11 0 0,-5-1-29 0 0,1 0-1 0 0,-1 1 1 0 0,0 0 0 0 0,1 1-1 0 0,-1-1 1 0 0,1 2-1 0 0,-1-1 1 0 0,1 1-1 0 0,0 1 1 0 0,-1 0-1 0 0,1 0 1 0 0,0 1 29 0 0,-11 6 11 0 0,1 1 1 0 0,0 1 0 0 0,1 1-1 0 0,1 0 1 0 0,0 1-1 0 0,0 1 1 0 0,2 1 0 0 0,0 0-1 0 0,1 0 1 0 0,0 2-1 0 0,1-1 1 0 0,2 2 0 0 0,-1-1-1 0 0,2 2 1 0 0,1-1-1 0 0,-5 17-11 0 0,10-29 17 0 0,1 0 1 0 0,0 0-1 0 0,1 0 0 0 0,-1 0 0 0 0,1 0 1 0 0,1 1-1 0 0,0-1 0 0 0,0 0 0 0 0,0 0 0 0 0,1 0 1 0 0,0 1-1 0 0,0-1 0 0 0,0 0 0 0 0,1 0 0 0 0,0 0 1 0 0,1-1-1 0 0,0 1 0 0 0,0 0 0 0 0,0-1 0 0 0,1 0 1 0 0,0 0-1 0 0,0 0 0 0 0,0 0 0 0 0,1-1 0 0 0,0 1 1 0 0,0-1-1 0 0,0 0 0 0 0,1-1 0 0 0,0 1 0 0 0,2 0-17 0 0,18 8 30 0 0,0-2-1 0 0,1-1 1 0 0,0-1-1 0 0,0-1 1 0 0,1-1-1 0 0,0-2 1 0 0,0-1-1 0 0,1-1 0 0 0,-1-1 1 0 0,1-2-1 0 0,0-1 1 0 0,23-3-30 0 0,37-13-2154 0 0,-70 12-555 0 0,0 0-7419 0 0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1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1341 1841 0 0 0,'0'0'0'0'0,"0"0"0"0"0,0 0 0 0 0</inkml:trace>
  <inkml:trace contextRef="#ctx0" brushRef="#br0" timeOffset="2516.97">1341 1841 0 0 0,'-76'-95'0'0'0,"62"73"0"0"0,16 21 32 0 0,-2 1 153 0 0,0 0 133 0 0,0 0 31 0 0,13-11 3445 0 0,-11 9 128 0 0,-1 1 3640 0 0,-23 0-4747 0 0,20 3-2818 0 0,-1 0-1 0 0,1 0 1 0 0,0 0-1 0 0,0 0 1 0 0,0 0-1 0 0,0 1 1 0 0,0-1-1 0 0,1 1 1 0 0,-1-1-1 0 0,1 1 1 0 0,-1 0-1 0 0,1 0 1 0 0,0-1-1 0 0,0 1 1 0 0,0 0-1 0 0,1 0 1 0 0,-1 0-1 0 0,1 0 0 0 0,0 0 1 0 0,-1 0-1 0 0,1 0 1 0 0,0 0-1 0 0,1 0 1 0 0,-1 0-1 0 0,1 1 4 0 0,23 75 64 0 0,-15-62-64 0 0,-6-14 46 0 0,-1-1-1 0 0,1 0 0 0 0,-1 0 0 0 0,1 0 1 0 0,0 0-1 0 0,-1-1 0 0 0,1 1 0 0 0,0-1 0 0 0,0 1 1 0 0,0-1-1 0 0,0 0 0 0 0,0 0 0 0 0,1 0 1 0 0,-1-1-1 0 0,0 1 0 0 0,0-1 0 0 0,1 0 1 0 0,-1 0-1 0 0,0 0 0 0 0,0 0 0 0 0,1-1 0 0 0,1 0-45 0 0,-1 1 87 0 0,-1 0-32 0 0,0-1 1 0 0,0 0-1 0 0,0 0 1 0 0,0 0-1 0 0,0 0 1 0 0,0-1-1 0 0,-1 1 1 0 0,1-1-1 0 0,-1 1 1 0 0,1-1-1 0 0,-1 0 1 0 0,1 0-1 0 0,-1 0 1 0 0,0-1-1 0 0,0 1 1 0 0,0 0-1 0 0,0-1 1 0 0,-1 0-1 0 0,1 1 1 0 0,-1-1-1 0 0,1 0 1 0 0,-1 0-1 0 0,0-1-55 0 0,15-33 940 0 0,-30-33-278 0 0,12 66-650 0 0,0 0 1 0 0,-1-1-1 0 0,1 1 1 0 0,-1 0-1 0 0,0 0 1 0 0,0 0-1 0 0,0 1 0 0 0,-1-1 1 0 0,1 1-1 0 0,-1 0 1 0 0,0 0-1 0 0,0 0 1 0 0,0 0-1 0 0,0 1 1 0 0,0-1-1 0 0,0 1 0 0 0,-1 0 1 0 0,1 0-1 0 0,-1 1 1 0 0,0-1-1 0 0,-3 1-12 0 0,-66-3-89 0 0,71 5 85 0 0,0 0 1 0 0,1 0-1 0 0,-1 1 1 0 0,0-1 0 0 0,1 1-1 0 0,0-1 1 0 0,-1 1-1 0 0,1 0 1 0 0,0 0-1 0 0,0 0 1 0 0,0 0-1 0 0,0 1 1 0 0,0-1-1 0 0,0 0 1 0 0,1 1-1 0 0,-1-1 1 0 0,1 1-1 0 0,0 0 1 0 0,-1-1-1 0 0,1 1 1 0 0,0 1 3 0 0,-8 12-3 0 0,8-11-2 0 0,-1 0 0 0 0,1-1-1 0 0,0 1 1 0 0,1 0 0 0 0,-1 0 0 0 0,1 0 0 0 0,0 0 0 0 0,0 0 0 0 0,0 0-1 0 0,1 0 1 0 0,0 0 0 0 0,0 0 0 0 0,0 0 0 0 0,0 0 0 0 0,2 2 5 0 0,0-2 14 0 0,1-1 1 0 0,-1 0-1 0 0,1 0 1 0 0,0-1 0 0 0,0 1-1 0 0,0-1 1 0 0,1 0 0 0 0,-1 0-1 0 0,1 0 1 0 0,0-1 0 0 0,0 1-1 0 0,0-1 1 0 0,0 0 0 0 0,0-1-1 0 0,0 1 1 0 0,0-1-1 0 0,0 0 1 0 0,1-1 0 0 0,-1 1-1 0 0,0-1 1 0 0,1 0 0 0 0,-1 0-1 0 0,0 0 1 0 0,1-1 0 0 0,-1 0-1 0 0,0 0 1 0 0,0 0-1 0 0,1-1 1 0 0,-1 0 0 0 0,0 0-1 0 0,-1 0 1 0 0,1-1 0 0 0,0 1-1 0 0,-1-1 1 0 0,1 0 0 0 0,-1 0-1 0 0,0-1 1 0 0,0 1 0 0 0,0-1-1 0 0,0 0 1 0 0,-1 0-1 0 0,0 0 1 0 0,1-1 0 0 0,0-2-15 0 0,-1 4 40 0 0,-1 0 0 0 0,0 0 1 0 0,0 0-1 0 0,0-1 1 0 0,0 1-1 0 0,0 0 0 0 0,-1-1 1 0 0,0 0-1 0 0,1 1 0 0 0,-1-1 1 0 0,0 0-1 0 0,-1 1 1 0 0,1-1-1 0 0,-1 0 0 0 0,0 0 1 0 0,0 0-1 0 0,0 0 1 0 0,0-3-41 0 0,-2 5-1 0 0,0 0 1 0 0,0-1-1 0 0,0 1 1 0 0,0 0-1 0 0,-1 0 1 0 0,1 0-1 0 0,0 0 0 0 0,-1 1 1 0 0,1-1-1 0 0,-1 1 1 0 0,0-1-1 0 0,0 1 1 0 0,1 0-1 0 0,-1 0 1 0 0,0 0-1 0 0,0 1 1 0 0,0-1-1 0 0,0 0 1 0 0,0 1-1 0 0,0 0 1 0 0,0 0-1 0 0,0 0 1 0 0,0 0-1 0 0,0 0 1 0 0,0 1-1 0 0,0-1 1 0 0,0 1-1 0 0,-1 0 1 0 0,-11 0 35 0 0,15-1-42 0 0,0 0-10 0 0,0 0-13 0 0,0 0-2 0 0,0 0-1 0 0,-13 63-81 0 0,20-27 25 0 0,25-25 182 0 0,-28-12-65 0 0,-1 1-1 0 0,0-1 1 0 0,0 0-1 0 0,0-1 0 0 0,0 1 1 0 0,0-1-1 0 0,0 1 0 0 0,-1-1 1 0 0,1 0-1 0 0,0 0 0 0 0,-1 0 1 0 0,1 0-1 0 0,-1 0 1 0 0,0-1-1 0 0,0 1 0 0 0,0-1 1 0 0,0 1-1 0 0,0-1 0 0 0,0 0 1 0 0,-1 0-1 0 0,1 0 0 0 0,-1 0 1 0 0,0 0-1 0 0,0 0 0 0 0,0 0 1 0 0,0 0-1 0 0,-1-1 1 0 0,1 1-1 0 0,-1 0 0 0 0,0 0 1 0 0,0-1-1 0 0,0 1 0 0 0,-1-3-27 0 0,-33-17 46 0 0,-43 17-350 0 0,32 31-2 0 0,39 12 206 0 0,25 18 134 0 0,-17-54-21 0 0,0 1 0 0 0,0-1 0 0 0,-1 1 1 0 0,1-1-1 0 0,0 0 0 0 0,1 0 0 0 0,-1 0 1 0 0,0 0-1 0 0,0 0 0 0 0,0 0 0 0 0,0-1 1 0 0,1 1-1 0 0,-1-1 0 0 0,0 1 0 0 0,1-1 1 0 0,-1 0-1 0 0,0 0 0 0 0,1 0 0 0 0,-1 0 1 0 0,0-1-1 0 0,1 1 0 0 0,-1 0 0 0 0,0-1 1 0 0,1 0-1 0 0,-1 1 0 0 0,0-1 0 0 0,0 0 1 0 0,0 0-1 0 0,0-1 0 0 0,0 1 0 0 0,0 0 1 0 0,1-1-14 0 0,5-5 29 0 0,0 0 1 0 0,-1 0 0 0 0,0-1 0 0 0,0 0-1 0 0,0 0 1 0 0,-1 0 0 0 0,-1-1 0 0 0,1 0-1 0 0,-1 0 1 0 0,0-3-30 0 0,-4 11 9 0 0,0-1-1 0 0,0 0 1 0 0,0 0 0 0 0,-1 0 0 0 0,1 1-1 0 0,0-1 1 0 0,-1 0 0 0 0,0 0 0 0 0,1 0-1 0 0,-1 0 1 0 0,0 0 0 0 0,0 0-1 0 0,0 0 1 0 0,0 0 0 0 0,0 0 0 0 0,-1 0-1 0 0,1 0 1 0 0,-1 0 0 0 0,1 0 0 0 0,-1 0-1 0 0,0 0 1 0 0,0 0 0 0 0,1 1-1 0 0,-1-1 1 0 0,-1 0 0 0 0,1 0 0 0 0,0 1-1 0 0,0-1 1 0 0,-1 1 0 0 0,1-1 0 0 0,0 1-1 0 0,-1 0 1 0 0,1 0 0 0 0,-1-1-1 0 0,0 1 1 0 0,0 0 0 0 0,1 0 0 0 0,-1 0-1 0 0,0 1 1 0 0,0-1 0 0 0,0 0 0 0 0,0 1-1 0 0,0-1 1 0 0,0 1 0 0 0,0 0-1 0 0,0 0-8 0 0,1 0-7 0 0,-4-1-13 0 0,1 1 0 0 0,-1 0 1 0 0,0 0-1 0 0,0 0 0 0 0,1 0 0 0 0,-1 1 0 0 0,0 0 1 0 0,1 0-1 0 0,-1 1 0 0 0,1-1 0 0 0,-1 1 0 0 0,1 0 1 0 0,0 0-1 0 0,-1 0 0 0 0,1 0 0 0 0,0 1 0 0 0,0 0 20 0 0,-21 26-172 0 0,25-28 143 0 0,0-1 8 0 0,0 0-2 0 0,0 0 22 0 0,-10 15-760 0 0,10-14 339 0 0,-7 1-6658 0 0,7-5-1546 0 0</inkml:trace>
  <inkml:trace contextRef="#ctx0" brushRef="#br0" timeOffset="9744.142">1233 1716 0 0 0,'3'0'25'0'0,"-3"0"171"0"0,0 0 307 0 0,0 0 89 0 0,2-2 11395 0 0,-4-4-6201 0 0,-3-4-4363 0 0,-4-6-3773 0 0,3 6 3544 0 0,-12-42-820 0 0,-4 33-36 0 0,1 5-51 0 0,17 13-276 0 0,1 0 0 0 0,0 0-1 0 0,0-1 1 0 0,0 1 0 0 0,0-1 0 0 0,0 0 0 0 0,0 0 0 0 0,0 0-1 0 0,1 0 1 0 0,-1 0 0 0 0,1-1 0 0 0,-1 1 0 0 0,1-1 0 0 0,0 1-1 0 0,0-1 1 0 0,0 0 0 0 0,-1-3-11 0 0,-28-28 375 0 0,-3-3-76 0 0,-12-6-1 0 0,-3-13-128 0 0,8 8 27 0 0,-5 8-46 0 0,-24-19 377 0 0,34 33 87 0 0,4-11-249 0 0,-3-7-48 0 0,-13-11-16 0 0,34 37-235 0 0,-21-12 131 0 0,-50-50 232 0 0,36 42-288 0 0,6 6-60 0 0,4-6-12 0 0,-9 5-4 0 0,1-4-51 0 0,23 18-10 0 0,-46-47 21 0 0,20 19 18 0 0,14 11 10 0 0,6 6 66 0 0,7 4-92 0 0,-5-10 60 0 0,28 36-89 0 0,0 0 1 0 0,0 1-1 0 0,-1-1 0 0 0,1 0 0 0 0,0 0 0 0 0,-1 1 0 0 0,1-1 0 0 0,0 0 0 0 0,-1 0 0 0 0,1 1 0 0 0,0-1 0 0 0,-1 0 0 0 0,1 0 0 0 0,0 0 0 0 0,-1 0 0 0 0,1 0 0 0 0,0 0 0 0 0,-1 1 0 0 0,1-1 0 0 0,-1 0 0 0 0,1 0 0 0 0,0 0 0 0 0,-1 0 0 0 0,1 0 0 0 0,-1 0 0 0 0,1-1 0 0 0,0 1 0 0 0,-1 0 0 0 0,1 0 0 0 0,-1 0 0 0 0,1 0 0 0 0,0 0 0 0 0,-1 0 0 0 0,1-1 0 0 0,0 1 0 0 0,-1 0 0 0 0,1 0 0 0 0,0-1 0 0 0,0 1 0 0 0,-1 0 1 0 0,1 0-1 0 0,0-1 0 0 0,-1 1 0 0 0,1 0 0 0 0,0-1 0 0 0,0 1 0 0 0,0 0 0 0 0,0-1 0 0 0,-1 1 0 0 0,1-1 0 0 0,0 1 0 0 0,0 0 0 0 0,0-1 0 0 0,0 1 0 0 0,0 0 0 0 0,0-1 0 0 0,0 1 0 0 0,0-1 0 0 0,0 1 0 0 0,0 0 0 0 0,0-1 0 0 0,0 1 0 0 0,0-1 1 0 0,15 92 172 0 0,7 54-139 0 0,-18-95 0 0 0,-4-49-35 0 0,0-1 8 0 0,0 0-1 0 0,0 0-10 0 0,0 0-1 0 0,0 0 13 0 0,0 0 8 0 0,0 0 1 0 0,0 0 1 0 0,0 0 3 0 0,0 0-8 0 0,0 0 1 0 0,0 0-1 0 0,0 0 10 0 0,0 0 0 0 0,0 0-6 0 0,0 0-10 0 0,0 0-14 0 0,0 0 12 0 0,0 0 6 0 0,0 0 4 0 0,50-22-56 0 0,32-22 114 0 0,14-22-68 0 0,21 28-78 0 0,-65 6 76 0 0,-19 20-50 0 0,-33 12 47 0 0,0 0 16 0 0,0 0-3 0 0,0 0-18 0 0,0 0-3 0 0,0 0 16 0 0,0 0-7 0 0,0 0 6 0 0,0 0-19 0 0,0 0-14 0 0,-33-3 1327 0 0,-64-5-1145 0 0,53-3-39 0 0,-10-3 40 0 0,17 3-26 0 0,4 0 7 0 0,9 6-69 0 0,23 3-52 0 0,0 1 0 0 0,1 1 3 0 0,0 0 7 0 0,0 0-8 0 0,-30-18 107 0 0,5 3-125 0 0,25 15-4 0 0,0 0-5 0 0,0 0-2 0 0,-26 0 112 0 0,24 37-334 0 0,-18 58 233 0 0,4-4-43 0 0,15-79-14 0 0,6-8-238 0 0,3-8 249 0 0,17-15 30 0 0,55-35-34 0 0,-17 39-40 0 0,-3-22 90 0 0,-39 30-6 0 0,-21 7 12 0 0,0 0-20 0 0,0 0 14 0 0,0 0-5 0 0,0 0 10 0 0,0 0 43 0 0,0 0-28 0 0,0 0-16 0 0,0 0-30 0 0,0 0 30 0 0,0 0 6 0 0,0 0 5 0 0,0 0 8 0 0,0 0 22 0 0,0 0-9 0 0,0 0-15 0 0,-12 1-23 0 0,-133 82 24 0 0,144-83-26 0 0,-1 0 1 0 0,1 0-1 0 0,0 0 0 0 0,0 0 0 0 0,0 0 0 0 0,0-1 0 0 0,-1 1 0 0 0,1 0 1 0 0,0-1-1 0 0,0 1 0 0 0,0 0 0 0 0,0-1 0 0 0,0 0 0 0 0,0 1 0 0 0,0-1 1 0 0,0 1-1 0 0,0-1 0 0 0,0 0 0 0 0,1 0 0 0 0,-1 0 0 0 0,0 0 1 0 0,0 1-1 0 0,1-1 0 0 0,-1 0 0 0 0,0 0 0 0 0,1 0 0 0 0,-1 0 0 0 0,1 0 1 0 0,0-1-1 0 0,-1 1 0 0 0,1 0 0 0 0,0 0 0 0 0,-1 0 0 0 0,1 0 0 0 0,0-1 4 0 0,-4-5-10 0 0,3-8 13 0 0,1 15-17 0 0,0 0 12 0 0,0 0-17 0 0,0-36-229 0 0,11 25 64 0 0,-11 10 192 0 0,0 1-3 0 0,0 0-6 0 0,0 0 11 0 0,0 0-4 0 0,0 0-14 0 0,0 0 14 0 0,0 0 17 0 0,0 0 5 0 0,0 0-13 0 0,0 0-19 0 0,0 0-4 0 0,0 0 0 0 0,0 0-2 0 0,0 0-4 0 0,0 0-2 0 0,0 0 1 0 0,34-7-485 0 0,-2-1 476 0 0,-31 8 31 0 0,0 0 10 0 0,-1 0 0 0 0,0 0 23 0 0,0 0 0 0 0,0 0-4 0 0,0 0 8 0 0,-32 19 154 0 0,-22-5-178 0 0,67-10-12542 0 0,-8-4 1031 0 0</inkml:trace>
  <inkml:trace contextRef="#ctx0" brushRef="#br0" timeOffset="11323.706">1218 711 5593 0 0,'0'0'2174'0'0,"0"0"-272"0"0,0 0-49 0 0,0 0 159 0 0,0 0 5 0 0,0 0-258 0 0,0 0-457 0 0,0 0-431 0 0,0 0-334 0 0,0 0-201 0 0,0 0-102 0 0,1-3-33 0 0,0 3-159 0 0,0-1 1 0 0,0 1-1 0 0,-1-1 1 0 0,1 1-1 0 0,0 0 0 0 0,0-1 1 0 0,-1 1-1 0 0,1 0 1 0 0,0-1-1 0 0,0 1 0 0 0,0 0 1 0 0,0 0-1 0 0,0 0 0 0 0,-1 0 1 0 0,1 0-1 0 0,0 0 1 0 0,0 0-1 0 0,0 0 0 0 0,0 0 1 0 0,0 0-1 0 0,0 0 1 0 0,-1 0-1 0 0,1 1 0 0 0,0-1 1 0 0,0 0-1 0 0,0 1 0 0 0,0-1 1 0 0,-1 1-1 0 0,1-1 1 0 0,0 1-1 0 0,-1-1 0 0 0,1 1 1 0 0,0-1-1 0 0,-1 1 0 0 0,1 0 1 0 0,0-1-1 0 0,-1 1 1 0 0,1 0-1 0 0,-1-1 0 0 0,0 1 1 0 0,1 0-1 0 0,-1 0 1 0 0,1 0-1 0 0,-1-1 0 0 0,0 1 1 0 0,0 0-1 0 0,1 0 0 0 0,-1 0 1 0 0,0 0-1 0 0,0 0-42 0 0,13 16 241 0 0,-1 0-1 0 0,-1 1 1 0 0,0 1 0 0 0,-2 0-1 0 0,0 0 1 0 0,-1 1-1 0 0,-1 0 1 0 0,0 0-1 0 0,-2 1 1 0 0,3 20-241 0 0,19 102 307 0 0,-14-109-235 0 0,-12-31-66 0 0,1-44 1421 0 0,0 22-1415 0 0,1-1 0 0 0,1 1-1 0 0,0 0 1 0 0,2 0 0 0 0,0 1-1 0 0,1-1 1 0 0,1 1 0 0 0,4-7-12 0 0,12-30 42 0 0,2-8-8 0 0,-13 36-7 0 0,-2-1-1 0 0,-1-1 1 0 0,-1 0 0 0 0,-1 0-1 0 0,1-15-26 0 0,-9 44 6 0 0,0 0-1 0 0,0 0 1 0 0,-1 0-1 0 0,1 0 1 0 0,0 0-1 0 0,0 0 1 0 0,-1 0-1 0 0,1 0 1 0 0,0 0 0 0 0,0 0-1 0 0,0 0 1 0 0,-1 0-1 0 0,1 0 1 0 0,0 0-1 0 0,0 0 1 0 0,-1 0-1 0 0,1 0 1 0 0,0 0-1 0 0,0 0 1 0 0,0 0-1 0 0,-1 0 1 0 0,1 0-1 0 0,0 0 1 0 0,0 0 0 0 0,0-1-1 0 0,0 1 1 0 0,-1 0-1 0 0,1 0 1 0 0,0 0-1 0 0,0 0 1 0 0,0 0-1 0 0,0-1 1 0 0,-1 1-1 0 0,1 0-5 0 0,-9 29-57 0 0,9-28 41 0 0,0-1-5 0 0,0 0 18 0 0,0 0 6 0 0,0 0 43 0 0,0 0-31 0 0,0 0-22 0 0,0 0 17 0 0,0 0-5 0 0,0 0-13 0 0,0 0 9 0 0,0 0-3 0 0,-23 2-648 0 0,2 0-6006 0 0,19-3 232 0 0,0-2-5303 0 0</inkml:trace>
  <inkml:trace contextRef="#ctx0" brushRef="#br0" timeOffset="11992.258">1159 413 6377 0 0,'0'0'1847'0'0,"0"0"-224"0"0,0 0 10 0 0,0 0 201 0 0,0 0 79 0 0,0 0-140 0 0,0 0-326 0 0,0 0-347 0 0,0 0-257 0 0,0 0-172 0 0,0 0-71 0 0,0 0-44 0 0,0 0-29 0 0,1-16 1204 0 0,42 2-1029 0 0,1 1 1 0 0,0 3-1 0 0,1 1 0 0 0,22 0-702 0 0,103-23 239 0 0,-120 28-196 0 0,-50 4-27 0 0,0 0 0 0 0,0 0 3 0 0,0 0 7 0 0,0 0-4 0 0,0 0 6 0 0,0 0 2 0 0,0 0 20 0 0,0 0 2 0 0,0 0 6 0 0,0 0-6 0 0,0 0 4 0 0,0 0 6 0 0,0 0-5 0 0,0 0-2 0 0,0 0-7 0 0,0 0-3 0 0,0 0 15 0 0,0 0 1 0 0,0 0-7 0 0,0 0 2 0 0,0 0-16 0 0,0 0 8 0 0,0 0 16 0 0,-26-17 331 0 0,17 10-390 0 0,0 0 0 0 0,1 0 1 0 0,0 0-1 0 0,0-1 0 0 0,0-1 1 0 0,1 1-1 0 0,0-1 0 0 0,1 0 1 0 0,0-1-1 0 0,1 0 0 0 0,-1 0 1 0 0,2 0-1 0 0,0 0 0 0 0,0-1 1 0 0,0 1-1 0 0,2-1 0 0 0,-1 0 1 0 0,1 0-1 0 0,0-6-5 0 0,3-38-2524 0 0,3 38-801 0 0,2 0-3661 0 0,-2 9-5307 0 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24.5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289 717 2521 0 0,'0'0'1724'0'0,"0"0"-444"0"0,0 0-116 0 0,0 0 174 0 0,0 0 158 0 0,0 0 58 0 0,0 0-183 0 0,0 0-293 0 0,0 0-316 0 0,0 0-279 0 0,0 0-156 0 0,-23-1-63 0 0,-71 2-11 0 0,91-1-232 0 0,0 0 0 0 0,0 0 0 0 0,1 1-1 0 0,-1-1 1 0 0,0 1 0 0 0,1-1 0 0 0,-1 1 0 0 0,0 0-1 0 0,1 0 1 0 0,-1 0 0 0 0,1 1 0 0 0,0-1-1 0 0,-1 1 1 0 0,1-1 0 0 0,0 1 0 0 0,0 0 0 0 0,0 0-1 0 0,0 0 1 0 0,0 0 0 0 0,-1 2-21 0 0,-5 4 99 0 0,-3 2-46 0 0,1 1-1 0 0,0-1 1 0 0,1 1-1 0 0,0 1 1 0 0,1 0-1 0 0,0 0 1 0 0,1 1-1 0 0,1-1 1 0 0,0 2 0 0 0,0-1-1 0 0,1 1 1 0 0,1 0-1 0 0,0 0 1 0 0,1 0-1 0 0,1 0 1 0 0,0 0-1 0 0,1 1 1 0 0,0-1-1 0 0,1 1 1 0 0,1 0-53 0 0,0-10 58 0 0,0 0 0 0 0,1 0 0 0 0,-1-1-1 0 0,1 1 1 0 0,0-1 0 0 0,0 1 0 0 0,1-1 0 0 0,-1 0 0 0 0,1 0-1 0 0,0 0 1 0 0,0 0 0 0 0,0 0 0 0 0,1-1 0 0 0,-1 0 0 0 0,1 1-1 0 0,0-1 1 0 0,0 0 0 0 0,0-1 0 0 0,0 1 0 0 0,1-1 0 0 0,-1 0-1 0 0,0 0 1 0 0,1 0 0 0 0,0-1 0 0 0,-1 1 0 0 0,1-1 0 0 0,3 0-58 0 0,2 1 159 0 0,-1 0 1 0 0,1-1 0 0 0,0 0-1 0 0,0-1 1 0 0,-1 0-1 0 0,1 0 1 0 0,0-1 0 0 0,0 0-1 0 0,-1-1 1 0 0,1 0 0 0 0,-1-1-1 0 0,1 0 1 0 0,2-1-160 0 0,14-10 219 0 0,-2 0 1 0 0,0-2-1 0 0,-1 0 1 0 0,0-2-1 0 0,-1 0 0 0 0,-2-1 1 0 0,1-2-1 0 0,-2 0 1 0 0,-1-1-1 0 0,-1-1 1 0 0,-1 0-1 0 0,13-25-219 0 0,-2-2 58 0 0,-3-2-1 0 0,-2 0 0 0 0,-2-1 1 0 0,-3-1-1 0 0,-2-1 1 0 0,-2-2-58 0 0,-6 24-38 0 0,-3 0 0 0 0,0 0 0 0 0,-2 0 1 0 0,-2 0-1 0 0,-1 0 0 0 0,-3-16 38 0 0,2 34-38 0 0,0 0 0 0 0,-2 1 0 0 0,0-1 1 0 0,0 1-1 0 0,-1 0 0 0 0,-1 0 0 0 0,-1 0 0 0 0,0 1 0 0 0,-4-6 38 0 0,8 14-14 0 0,0 0-1 0 0,0 1 1 0 0,-1 0-1 0 0,1-1 1 0 0,-1 1-1 0 0,0 0 1 0 0,0 1-1 0 0,-1-1 1 0 0,1 1-1 0 0,-1 0 1 0 0,1 0-1 0 0,-1 0 1 0 0,0 1-1 0 0,0-1 1 0 0,0 1-1 0 0,-1 0 1 0 0,1 1-1 0 0,0-1 1 0 0,-1 1-1 0 0,1 0 1 0 0,-1 1-1 0 0,1-1 1 0 0,-1 1-1 0 0,1 0 1 0 0,-1 1-1 0 0,1-1 1 0 0,-1 1 14 0 0,-4 3-4 0 0,0 0 1 0 0,1 1 0 0 0,0 1-1 0 0,0-1 1 0 0,0 1-1 0 0,0 1 1 0 0,1 0 0 0 0,1 0-1 0 0,-1 0 1 0 0,1 1-1 0 0,0 0 1 0 0,1 1 0 0 0,-1-1-1 0 0,2 1 1 0 0,-1 1-1 0 0,2-1 1 0 0,-1 1 0 0 0,1 0 3 0 0,-7 18 24 0 0,1 2 1 0 0,1-1 0 0 0,2 1 0 0 0,1 0 0 0 0,1 1-1 0 0,2-1 1 0 0,0 1 0 0 0,3 0 0 0 0,0 0 0 0 0,3 2-25 0 0,1 1 94 0 0,2 0 1 0 0,2 0 0 0 0,1 0-1 0 0,2-1 1 0 0,1 0 0 0 0,1-1-1 0 0,2 0 1 0 0,1-1 0 0 0,2-1-1 0 0,1-1 1 0 0,1-1 0 0 0,1 0 0 0 0,2-1-1 0 0,0-2 1 0 0,13 10-95 0 0,-26-24 54 0 0,0-1 0 0 0,1-1 0 0 0,0 0 0 0 0,1-1 0 0 0,-1 0 0 0 0,1 0 0 0 0,1-1 0 0 0,0-1-1 0 0,0 0 1 0 0,0-1 0 0 0,2 1-54 0 0,-13-6 5 0 0,-1 0-1 0 0,0 0 1 0 0,0 0 0 0 0,1 0-1 0 0,-1 0 1 0 0,0 0-1 0 0,0 0 1 0 0,1 0-1 0 0,-1 0 1 0 0,0-1 0 0 0,0 1-1 0 0,1 0 1 0 0,-1-1-1 0 0,0 1 1 0 0,0-1-1 0 0,0 1 1 0 0,0-1 0 0 0,0 0-1 0 0,0 0 1 0 0,0 1-1 0 0,0-1 1 0 0,0 0-1 0 0,0 0 1 0 0,0 0 0 0 0,0 0-1 0 0,0 0 1 0 0,-1 0-1 0 0,1 0 1 0 0,0 0-1 0 0,-1 0 1 0 0,1 0 0 0 0,-1-1-1 0 0,1 1 1 0 0,-1 0-1 0 0,0 0 1 0 0,1-1-1 0 0,-1 1 1 0 0,0 0 0 0 0,0 0-1 0 0,0-1 1 0 0,0 1-1 0 0,0 0 1 0 0,0 0-1 0 0,0-1 1 0 0,-1 1-1 0 0,1-1-3 0 0,0-28-5382 0 0,-1 17-1339 0 0,1 9-4931 0 0</inkml:trace>
  <inkml:trace contextRef="#ctx0" brushRef="#br0" timeOffset="320.907">1112 643 13467 0 0,'0'0'737'0'0,"0"0"-342"0"0,0 0-28 0 0,0 0 205 0 0,0 0 164 0 0,0 0-2 0 0,0 0-160 0 0,0 0-232 0 0,0 0-150 0 0,-9 33-64 0 0,-26 103-43 0 0,27-35 61 0 0,8-95-97 0 0,1-1 1 0 0,-1 0 0 0 0,1 0 0 0 0,0 1 0 0 0,1-1 0 0 0,-1 0 0 0 0,1 0 0 0 0,0 0-1 0 0,0 0 1 0 0,1-1 0 0 0,0 1 0 0 0,-1-1 0 0 0,2 1 0 0 0,-1-1 0 0 0,0 0 0 0 0,1 0-1 0 0,0 0 1 0 0,0-1 0 0 0,0 1 0 0 0,0-1 0 0 0,0 0 0 0 0,1 0 0 0 0,-1 0-1 0 0,1-1 1 0 0,0 0 0 0 0,0 0 0 0 0,0 0 0 0 0,0 0 0 0 0,0-1 0 0 0,0 0 0 0 0,1 0-1 0 0,-1 0 1 0 0,5 0-50 0 0,-6-1 88 0 0,0 0 0 0 0,0 0 1 0 0,0 0-1 0 0,0-1 0 0 0,0 1 0 0 0,-1-1 0 0 0,1 0 0 0 0,0 0 0 0 0,-1 0 0 0 0,1 0 0 0 0,0-1 0 0 0,-1 0 0 0 0,1 1 0 0 0,-1-1 0 0 0,0-1 0 0 0,0 1 0 0 0,0 0 1 0 0,0-1-1 0 0,0 1 0 0 0,0-1 0 0 0,-1 0 0 0 0,1 0 0 0 0,-1 0 0 0 0,0 0 0 0 0,0-1 0 0 0,0 1-88 0 0,6-12 46 0 0,-2 0 0 0 0,0 0 0 0 0,-1 0 0 0 0,0-1 0 0 0,-1 1 0 0 0,-1-1 1 0 0,0 0-1 0 0,-1 0 0 0 0,-1-1 0 0 0,-1 1 0 0 0,0 0 0 0 0,-1 0 0 0 0,-2-8-46 0 0,2 17-138 0 0,0 0 0 0 0,-1 0 1 0 0,1 0-1 0 0,-2 0 0 0 0,1 0 0 0 0,-1 1 0 0 0,0-1 0 0 0,0 1 1 0 0,-1 0-1 0 0,0-1 0 0 0,0 2 0 0 0,-3-5 138 0 0,-16-13-4025 0 0,-2 2-4883 0 0,14 13 486 0 0</inkml:trace>
  <inkml:trace contextRef="#ctx0" brushRef="#br0" timeOffset="853.177">1647 154 7602 0 0,'0'0'2279'0'0,"0"0"-387"0"0,0 0-319 0 0,0 0-48 0 0,0 0-58 0 0,0 0-119 0 0,0 0-214 0 0,0 0-260 0 0,0 0-197 0 0,0 0-149 0 0,0 0-108 0 0,0 0-80 0 0,0 0-58 0 0,0 0-34 0 0,0 12 745 0 0,27 249 1667 0 0,-13 36-2310 0 0,-23-46-267 0 0,8-194-187 0 0,1-56 60 0 0,0-1-3 0 0,0 0-25 0 0,0 0-34 0 0,0 0-53 0 0,1-13-795 0 0,9-20-622 0 0,3-12-2214 0 0,-4 17-2885 0 0,-4 16-3112 0 0</inkml:trace>
  <inkml:trace contextRef="#ctx0" brushRef="#br0" timeOffset="1102.858">1391 578 11058 0 0,'0'0'1537'0'0,"0"0"-529"0"0,0 0-292 0 0,0 0 67 0 0,0 0 166 0 0,0 0 58 0 0,0 0-48 0 0,0 0-100 0 0,0 0-100 0 0,0 0-103 0 0,35-3-104 0 0,111-7-109 0 0,78-13-1217 0 0,-175 17-3792 0 0,-35 6-6419 0 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28.5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78 767 280 0 0,'0'0'1210'0'0,"0"0"-310"0"0,0 0-164 0 0,0 0 55 0 0,0 0 126 0 0,0 0 12 0 0,0 0-132 0 0,0 0-235 0 0,0 0-272 0 0,0 0-199 0 0,0 0-24 0 0,9 16 1137 0 0,4 172 2970 0 0,-10 16-3590 0 0,-3-182-469 0 0,-1-1 1 0 0,-1 0-1 0 0,0 1 0 0 0,-2-1 0 0 0,0 0 0 0 0,-1-1 0 0 0,-1 1 1 0 0,-2-1-1 0 0,0 0 0 0 0,0-1 0 0 0,-6 8-115 0 0,-23-1 2486 0 0,33-81-1539 0 0,7 32-909 0 0,0 0 1 0 0,2 0 0 0 0,0 1-1 0 0,2-1 1 0 0,0 1-1 0 0,1 0 1 0 0,1 1-1 0 0,10-16-38 0 0,-2 0-7 0 0,19-41 3 0 0,2 2-1 0 0,4 2 0 0 0,4 1 0 0 0,42-51 5 0 0,-59 88 43 0 0,0 2-1 0 0,3 2 0 0 0,1 1 1 0 0,1 1-1 0 0,1 2 1 0 0,2 1-1 0 0,0 2 1 0 0,2 2-1 0 0,37-16-42 0 0,-63 33 38 0 0,-1 0 1 0 0,1 1-1 0 0,0 1 0 0 0,1 0 0 0 0,-1 1 1 0 0,1 0-1 0 0,-1 1 0 0 0,1 0 1 0 0,0 2-1 0 0,5-1-38 0 0,-16 3 28 0 0,-1 1 0 0 0,1-1 0 0 0,-1 1 0 0 0,1-1 0 0 0,-1 1 0 0 0,0 0 0 0 0,0 0 1 0 0,0 0-1 0 0,-1 0 0 0 0,1 0 0 0 0,-1 0 0 0 0,1 0 0 0 0,-1 0 0 0 0,0 1 0 0 0,0-1 0 0 0,-1 1 0 0 0,1-1 0 0 0,-1 1 1 0 0,1-1-1 0 0,-1 1 0 0 0,0-1 0 0 0,0 1 0 0 0,-1-1 0 0 0,1 0 0 0 0,-1 1 0 0 0,0-1 0 0 0,0 1 0 0 0,0-1 1 0 0,0 0-1 0 0,-1 2-28 0 0,-11 39 94 0 0,-1 0 1 0 0,-3-1-1 0 0,-1-1 0 0 0,-2-1 1 0 0,-2 0-1 0 0,-1-2 1 0 0,-2-1-1 0 0,-2 0 1 0 0,-2-2-1 0 0,-1-2 1 0 0,-5 3-95 0 0,30-31 0 0 0,-22 27-25 0 0,-2-1-1 0 0,-1-2 1 0 0,-2-1-1 0 0,-1-1 1 0 0,-12 7 25 0 0,-4-12-150 0 0,48-22 71 0 0,1-1 0 0 0,-1 0 0 0 0,0 1 0 0 0,-1-1 0 0 0,1 1 0 0 0,0-1 0 0 0,0 0 0 0 0,0 0 0 0 0,0 0 0 0 0,0 0 1 0 0,0 0-1 0 0,0 0 0 0 0,0 0 0 0 0,0 0 0 0 0,0 0 0 0 0,0 0 0 0 0,0-1 0 0 0,0 1 0 0 0,0 0 0 0 0,0-1 1 0 0,0 1-1 0 0,0 0 0 0 0,0-1 0 0 0,0 0 0 0 0,0 1 0 0 0,0-1 0 0 0,0 1 0 0 0,0-1 0 0 0,1 0 0 0 0,-1 0 0 0 0,0 0 1 0 0,0 1-1 0 0,1-1 0 0 0,-1 0 0 0 0,1 0 0 0 0,-1 0 0 0 0,1 0 0 0 0,-1 0 0 0 0,1 0 0 0 0,0 0 0 0 0,-1 0 0 0 0,1 0 1 0 0,0 0-1 0 0,0-1 79 0 0,-1-26-9057 0 0,1 19 702 0 0</inkml:trace>
  <inkml:trace contextRef="#ctx0" brushRef="#br0" timeOffset="612.319">929 1041 1256 0 0,'0'0'1897'0'0,"0"0"-661"0"0,0 0-68 0 0,0 0 256 0 0,0 0 186 0 0,0 0-41 0 0,0 0-188 0 0,0 0-223 0 0,0 0-221 0 0,0 0-143 0 0,0 0-82 0 0,34-23-47 0 0,105-71-63 0 0,-52 18 411 0 0,-68 59-871 0 0,0 0-1 0 0,-1-2 0 0 0,-2 0 1 0 0,1-1-1 0 0,-2 0 1 0 0,-1-1-1 0 0,-1-1 0 0 0,0-1 1 0 0,-2 1-1 0 0,-1-2 0 0 0,0 1 1 0 0,-2-2-1 0 0,-1 1 0 0 0,-1-1 1 0 0,-1 0-1 0 0,0-6-141 0 0,-5 27 23 0 0,0 1-1 0 0,0-1 0 0 0,0 1 0 0 0,-1-1 1 0 0,1 1-1 0 0,-1-1 0 0 0,0 1 1 0 0,0 0-1 0 0,0-1 0 0 0,-1 1 1 0 0,1 0-1 0 0,-1 0 0 0 0,0 0 0 0 0,0 0 1 0 0,0 0-1 0 0,0 0 0 0 0,0 0 1 0 0,-1 1-1 0 0,1-1 0 0 0,-1 1 1 0 0,0 0-1 0 0,1-1 0 0 0,-1 1 0 0 0,0 1 1 0 0,0-1-1 0 0,-1 0 0 0 0,1 1 1 0 0,0-1-1 0 0,0 1 0 0 0,-1 0 1 0 0,1 0-1 0 0,-1 1 0 0 0,-3-1-22 0 0,-1-1 12 0 0,-1 2-1 0 0,0-1 1 0 0,1 1 0 0 0,-1 1-1 0 0,0-1 1 0 0,1 2-1 0 0,-1-1 1 0 0,1 1 0 0 0,-1 0-1 0 0,1 1 1 0 0,0 0-1 0 0,-1 0 1 0 0,-3 3-12 0 0,1-1-3 0 0,1 0 0 0 0,0 1 0 0 0,0 0 0 0 0,0 0 0 0 0,0 1 0 0 0,1 0 0 0 0,0 1 0 0 0,1 0 1 0 0,0 1-1 0 0,0-1 0 0 0,1 2 0 0 0,0-1 0 0 0,0 1 0 0 0,1 0 0 0 0,1 0 0 0 0,-1 0 0 0 0,2 1 0 0 0,-1 0 0 0 0,2 0 0 0 0,-1 0 0 0 0,2 1 0 0 0,-1-1 0 0 0,1 1 0 0 0,1 5 3 0 0,1-14 3 0 0,1 0-1 0 0,0 0 0 0 0,0 1 1 0 0,1-1-1 0 0,-1 0 0 0 0,1-1 0 0 0,-1 1 1 0 0,1 0-1 0 0,0 0 0 0 0,0-1 0 0 0,0 1 1 0 0,0-1-1 0 0,1 0 0 0 0,-1 1 1 0 0,0-1-1 0 0,1 0 0 0 0,0 0 0 0 0,0-1 1 0 0,-1 1-1 0 0,1 0 0 0 0,0-1 1 0 0,0 0-1 0 0,0 0 0 0 0,1 0 0 0 0,-1 0 1 0 0,3 0-3 0 0,87 13 178 0 0,174-2 367 0 0,-265-12-528 0 0,0 1 0 0 0,0-1 0 0 0,0 0-1 0 0,0 1 1 0 0,-1-1 0 0 0,1 1 0 0 0,0-1-1 0 0,0 1 1 0 0,-1 0 0 0 0,1 0 0 0 0,0 0 0 0 0,-1 0-1 0 0,1 0 1 0 0,-1 0 0 0 0,1 0 0 0 0,-1 0-1 0 0,1 1 1 0 0,-1-1 0 0 0,0 1 0 0 0,0-1 0 0 0,0 1-1 0 0,0-1 1 0 0,0 1 0 0 0,0-1 0 0 0,0 1-1 0 0,0 0 1 0 0,-1 0 0 0 0,1-1 0 0 0,-1 1 0 0 0,1 0-1 0 0,-1 0 1 0 0,0 0 0 0 0,1 0 0 0 0,-1 0-1 0 0,0 0 1 0 0,0-1 0 0 0,-1 1 0 0 0,1 0 0 0 0,0 0-1 0 0,-1 0 1 0 0,1 0 0 0 0,-1 0 0 0 0,1-1-1 0 0,-1 1 1 0 0,-1 1-17 0 0,-39 82 630 0 0,40-83-633 0 0,-79 143 207 0 0,78-103-548 0 0,54-30-2229 0 0,5-34-5872 0 0,-43 14 3275 0 0,-1 0-1167 0 0</inkml:trace>
  <inkml:trace contextRef="#ctx0" brushRef="#br0" timeOffset="885.453">1856 686 6073 0 0,'0'0'1585'0'0,"0"0"-180"0"0,0 0-115 0 0,0 0-33 0 0,0 0-59 0 0,0 0-154 0 0,-26 33-214 0 0,-77 103-205 0 0,65-60 52 0 0,38-67-571 0 0,-1-5-42 0 0,0 0-1 0 0,1 1 0 0 0,0-1 1 0 0,0 0-1 0 0,0 0 1 0 0,0 0-1 0 0,0 0 0 0 0,1 0 1 0 0,0 0-1 0 0,0 0 1 0 0,0 0-1 0 0,0 0 0 0 0,1 0 1 0 0,0 0-1 0 0,-1-1 1 0 0,1 1-1 0 0,1 0 0 0 0,-1-1 1 0 0,0 0-1 0 0,1 1 1 0 0,0-1-1 0 0,0 0 0 0 0,-1-1 1 0 0,2 1-1 0 0,-1 0 1 0 0,0-1-1 0 0,1 0 0 0 0,-1 1 1 0 0,1-1-1 0 0,-1-1 1 0 0,1 1-1 0 0,0-1 0 0 0,0 1 1 0 0,0-1-1 0 0,0 0 1 0 0,0 0-1 0 0,4 0-63 0 0,4-1 175 0 0,0 1-1 0 0,0-2 1 0 0,0 0 0 0 0,1 0-1 0 0,-1-1 1 0 0,-1-1-1 0 0,1 0 1 0 0,0 0 0 0 0,-1-1-1 0 0,1-1 1 0 0,-1 0 0 0 0,0 0-1 0 0,-1-1 1 0 0,1 0 0 0 0,-1-1-1 0 0,-1 0 1 0 0,1-1 0 0 0,-1 0-1 0 0,0-1 1 0 0,-1 0-1 0 0,0 0 1 0 0,6-9-175 0 0,-10 13 32 0 0,0-1 0 0 0,0 0 1 0 0,0 0-1 0 0,-1 0 0 0 0,0 0 0 0 0,0 0 0 0 0,-1-1 0 0 0,0 1 0 0 0,0-1 0 0 0,0 1 1 0 0,-1-1-1 0 0,0 0 0 0 0,0 0 0 0 0,-1 0 0 0 0,1 1 0 0 0,-2-1 0 0 0,1 0 1 0 0,-1 0-1 0 0,0 0 0 0 0,0 0 0 0 0,-1 1 0 0 0,0-1 0 0 0,0 1 0 0 0,-1-1 0 0 0,1 1 1 0 0,-1 0-1 0 0,-1 0 0 0 0,1 0 0 0 0,-1 0 0 0 0,0 1 0 0 0,-5-6-32 0 0,1 5-105 0 0,-1-1-1 0 0,0 1 1 0 0,-1 1-1 0 0,0 0 1 0 0,1 0-1 0 0,-1 1 1 0 0,-1 0-1 0 0,1 1 0 0 0,0 0 1 0 0,-1 0-1 0 0,0 1 1 0 0,-10 0 105 0 0,-30 3-2734 0 0,5 11-3435 0 0,32-4-4720 0 0</inkml:trace>
  <inkml:trace contextRef="#ctx0" brushRef="#br0" timeOffset="1388.735">2416 767 7498 0 0,'0'0'1300'0'0,"0"0"-283"0"0,0 0-87 0 0,0 0 78 0 0,0 0 14 0 0,0 0-34 0 0,0 0-92 0 0,0 0-129 0 0,0 0-115 0 0,-32 4-120 0 0,-103 18-117 0 0,132-21-397 0 0,0-1 0 0 0,-1 0 0 0 0,1 1 0 0 0,0 0 0 0 0,-1 0 0 0 0,1 0 0 0 0,0 0 0 0 0,0 0-1 0 0,0 1 1 0 0,0 0 0 0 0,0-1 0 0 0,0 1 0 0 0,1 0 0 0 0,-1 0 0 0 0,1 1 0 0 0,-1-1 0 0 0,1 0 0 0 0,0 1 0 0 0,-1-1 0 0 0,1 1 0 0 0,0 1-18 0 0,-5 6 54 0 0,2-6-54 0 0,1 1 0 0 0,0 0 0 0 0,0-1 1 0 0,0 1-1 0 0,1 0 0 0 0,-1 1 0 0 0,1-1 1 0 0,0 1-1 0 0,1-1 0 0 0,-1 1 0 0 0,1 0 1 0 0,1 0-1 0 0,-1 0 0 0 0,1 0 0 0 0,0 0 1 0 0,0 0-1 0 0,0 1 0 0 0,1-1 0 0 0,0 0 1 0 0,0 0-1 0 0,1 1 0 0 0,0-1 0 0 0,0 0 1 0 0,0 0-1 0 0,1 0 0 0 0,0 0 0 0 0,0 0 1 0 0,1 0-1 0 0,-1-1 0 0 0,1 1 0 0 0,0-1 0 0 0,1 0 1 0 0,0 1-1 0 0,6 0 104 0 0,0-1-1 0 0,0 1 1 0 0,0-2 0 0 0,1 0 0 0 0,0 0 0 0 0,0-1 0 0 0,0 0-1 0 0,1-1 1 0 0,-1 0 0 0 0,0 0 0 0 0,1-2 0 0 0,-1 1 0 0 0,1-2-1 0 0,-1 1 1 0 0,1-2 0 0 0,-1 1 0 0 0,1-2 0 0 0,-1 1 0 0 0,0-1 0 0 0,0-1-1 0 0,-1 0 1 0 0,1-1 0 0 0,-1 0 0 0 0,0 0 0 0 0,0-1 0 0 0,0-1-1 0 0,-1 1 1 0 0,0-2 0 0 0,0 0-104 0 0,18-15 394 0 0,-1-1 1 0 0,-1-1-1 0 0,-1-1 0 0 0,-1-1 0 0 0,-2-1 1 0 0,-1-1-1 0 0,-1-1 0 0 0,3-10-394 0 0,-1-1 5 0 0,-2-1 0 0 0,-2 0 0 0 0,-1-1 0 0 0,-3-1 0 0 0,-2-1-1 0 0,-1 1 1 0 0,-3-2 0 0 0,-1 1 0 0 0,-1-38-5 0 0,-5 65-86 0 0,0-1 1 0 0,-2 0-1 0 0,0 1 1 0 0,-1-1-1 0 0,0 1 0 0 0,-2 0 1 0 0,0 0-1 0 0,-1 0 1 0 0,-1 1-1 0 0,-1 0 1 0 0,-3-6 85 0 0,8 19 0 0 0,0 0 0 0 0,0 0 0 0 0,-1 0 0 0 0,1 0 1 0 0,-1 0-1 0 0,0 1 0 0 0,1 0 0 0 0,-2-1 1 0 0,1 2-1 0 0,0-1 0 0 0,-1 0 0 0 0,1 1 0 0 0,-1 0 1 0 0,1 0-1 0 0,-1 0 0 0 0,0 1 0 0 0,0-1 1 0 0,0 1-1 0 0,0 0 0 0 0,0 1 0 0 0,0-1 1 0 0,0 1-1 0 0,-1 0 0 0 0,1 0 0 0 0,0 1 0 0 0,0 0 1 0 0,0-1-1 0 0,0 2 0 0 0,0-1 0 0 0,0 1 1 0 0,0-1-1 0 0,1 1 0 0 0,-1 0 0 0 0,1 1 1 0 0,-1-1-1 0 0,1 1 0 0 0,0 0 0 0 0,0 0 0 0 0,0 1 1 0 0,0-1-1 0 0,-3 4 0 0 0,-10 13 59 0 0,1 1-1 0 0,1 0 1 0 0,0 1 0 0 0,2 1-1 0 0,0 0 1 0 0,2 1 0 0 0,1 0-1 0 0,1 1 1 0 0,0 0 0 0 0,2 0-1 0 0,1 1 1 0 0,1-1 0 0 0,2 1-1 0 0,0 1 1 0 0,2-1 0 0 0,0 0-1 0 0,2 1 1 0 0,1-1 0 0 0,5 19-59 0 0,-5-22 54 0 0,2 0 1 0 0,1-1 0 0 0,1 0-1 0 0,0 0 1 0 0,2 0-1 0 0,1-1 1 0 0,0 0-1 0 0,2 0 1 0 0,0-2 0 0 0,1 1-1 0 0,1-1 1 0 0,1-1-1 0 0,1 0 1 0 0,4 3-55 0 0,41 23-812 0 0,-45-39-2998 0 0,-1-3-3651 0 0,-12-2-4076 0 0</inkml:trace>
  <inkml:trace contextRef="#ctx0" brushRef="#br0" timeOffset="1831.572">2933 574 10498 0 0,'0'0'1677'0'0,"0"0"-767"0"0,0 0-344 0 0,0 0 38 0 0,0 0 83 0 0,0 0-64 0 0,0 0-166 0 0,0 0-172 0 0,0 0-131 0 0,0 0-55 0 0,-1 35-29 0 0,-1 108-28 0 0,12-79 10 0 0,-4-55-27 0 0,-3-3 63 0 0,0-1-1 0 0,0 1 1 0 0,1-1-1 0 0,0 0 1 0 0,0 1 0 0 0,0-2-1 0 0,1 1 1 0 0,0 0-1 0 0,0-1 1 0 0,0 0 0 0 0,0 0-1 0 0,1-1 1 0 0,-1 1-1 0 0,1-1 1 0 0,0-1 0 0 0,0 1-1 0 0,0-1 1 0 0,0 0 0 0 0,0 0-1 0 0,1 0 1 0 0,-1-1-1 0 0,1 0 1 0 0,0 0-88 0 0,-1-2 158 0 0,0 1 0 0 0,1 0 0 0 0,-1-1 0 0 0,0 0 0 0 0,1-1 0 0 0,-1 0 0 0 0,0 0 0 0 0,0 0 0 0 0,0 0 0 0 0,-1-1 0 0 0,1 0 0 0 0,-1 0 0 0 0,1-1 0 0 0,-1 1 0 0 0,0-1 0 0 0,0 0 0 0 0,1-2-158 0 0,10-9 158 0 0,-1 0-1 0 0,-1-1 1 0 0,0 0-1 0 0,-1-1 1 0 0,-1-1 0 0 0,-1 0-1 0 0,0 0 1 0 0,-1-1-1 0 0,-1-1 1 0 0,-1 1 0 0 0,5-21-158 0 0,-6-51-2944 0 0,-11 82-6242 0 0,2 5-1868 0 0</inkml:trace>
  <inkml:trace contextRef="#ctx0" brushRef="#br0" timeOffset="2153.32">3819 586 13779 0 0,'0'0'1003'0'0,"0"0"-311"0"0,0 0 95 0 0,0 0 285 0 0,0 0 154 0 0,0 0-63 0 0,0 0-322 0 0,0 0-289 0 0,0 0-173 0 0,0 0-126 0 0,0 0-70 0 0,0 0-58 0 0,0 0-43 0 0,-23 2-48 0 0,-70 12 12 0 0,33 17 2 0 0,52-24-38 0 0,0-1-5 0 0,1 0 0 0 0,0 1 0 0 0,0-1 0 0 0,0 1-1 0 0,1 0 1 0 0,0 1 0 0 0,1 0 0 0 0,-1 0-1 0 0,2 0 1 0 0,-1 0 0 0 0,1 1 0 0 0,0-1 0 0 0,1 1-1 0 0,0 0 1 0 0,0 1 0 0 0,1-1 0 0 0,-1 7-5 0 0,3-9-2 0 0,0-1 1 0 0,0 0-1 0 0,1 0 1 0 0,-1 1-1 0 0,1-1 1 0 0,1 0-1 0 0,-1 0 1 0 0,1 0-1 0 0,0 0 1 0 0,0 0-1 0 0,1-1 1 0 0,0 1-1 0 0,0-1 1 0 0,0 1-1 0 0,1-1 1 0 0,-1 0-1 0 0,1-1 0 0 0,0 1 1 0 0,1 0-1 0 0,-1-1 1 0 0,1 0-1 0 0,3 2 2 0 0,0 0-68 0 0,-1 0 0 0 0,1 0 0 0 0,1-1-1 0 0,-1 0 1 0 0,1-1 0 0 0,-1 0-1 0 0,1 0 1 0 0,0-1 0 0 0,1 0 0 0 0,-1 0-1 0 0,0-1 1 0 0,1 0 0 0 0,0-1-1 0 0,-1 0 1 0 0,1-1 0 0 0,-1 0 0 0 0,1 0-1 0 0,0-1 1 0 0,-1-1 0 0 0,1 1-1 0 0,-1-1 1 0 0,1-1 0 0 0,-1 0 0 0 0,0 0-1 0 0,0-1 1 0 0,0 0 0 0 0,-1 0-1 0 0,1-1 1 0 0,-1-1 0 0 0,0 1-1 0 0,-1-1 1 0 0,1 0 0 0 0,-1-1 0 0 0,1-1 68 0 0,-1 1-680 0 0,19-23-2756 0 0,-8 10-2931 0 0,-9 7-3152 0 0</inkml:trace>
  <inkml:trace contextRef="#ctx0" brushRef="#br0" timeOffset="2397.347">4306 181 8602 0 0,'0'0'6317'0'0,"0"0"-4412"0"0,0 0-1263 0 0,0 0 12 0 0,0 0 141 0 0,0 0 113 0 0,0 0-27 0 0,0 0-138 0 0,0 0-124 0 0,-11 36-71 0 0,-36 115-49 0 0,-15 105 803 0 0,54-211-1344 0 0,2 1 0 0 0,2 1 1 0 0,2-1-1 0 0,2 0 1 0 0,2 5 41 0 0,14 14 79 0 0,4-42-3268 0 0,12-22-9777 0 0,-29-5 4835 0 0</inkml:trace>
  <inkml:trace contextRef="#ctx0" brushRef="#br0" timeOffset="2647.677">3800 513 13987 0 0,'0'0'791'0'0,"0"0"-267"0"0,0 0 71 0 0,0 0 188 0 0,0 0 81 0 0,0 0-25 0 0,33 0-114 0 0,106 3-134 0 0,-41-4-76 0 0,0-4 0 0 0,56-12-515 0 0,-22 1-8613 0 0,-116 13-2415 0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33.48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349 36 5385 0 0,'0'0'1404'0'0,"0"0"-181"0"0,0 0 91 0 0,0 0 218 0 0,0 0 238 0 0,0 0 48 0 0,0 0-187 0 0,0 0-280 0 0,0 0-302 0 0,0 0-201 0 0,0 0-138 0 0,1-6-102 0 0,3-17-66 0 0,-3 17-62 0 0,-1 6-35 0 0,0 0-41 0 0,0 0-64 0 0,0 0-78 0 0,0 0-65 0 0,0 16 120 0 0,14 180 882 0 0,-15 128-547 0 0,-5-272-646 0 0,-3 0-1 0 0,-3 0 0 0 0,-1-2 1 0 0,-14 32-6 0 0,24-69-1219 0 0,-6 16 3358 0 0,5-25-6891 0 0,3-14-9071 0 0,1 5 5975 0 0</inkml:trace>
  <inkml:trace contextRef="#ctx0" brushRef="#br0" timeOffset="248.15">1 513 10586 0 0,'0'0'634'0'0,"0"0"-272"0"0,0 0 67 0 0,0 0 401 0 0,0 0 259 0 0,0 0 83 0 0,0 0-63 0 0,0 0-135 0 0,0 0-167 0 0,39 5-195 0 0,126 16-155 0 0,-29-24 133 0 0,-102-4-501 0 0,176-44-454 0 0,-165 35-1646 0 0,-31 6-7733 0 0,-12 10 2124 0 0</inkml:trace>
  <inkml:trace contextRef="#ctx0" brushRef="#br0" timeOffset="1216.032">613 760 0 0 0,'0'0'863'0'0,"0"0"312"0"0,0 0 210 0 0,0 0 138 0 0,0 0 80 0 0,0 0-49 0 0,0 0-122 0 0,0 0-181 0 0,0 0-141 0 0,0 0-87 0 0,35-1-102 0 0,109-6-74 0 0,-79-9 301 0 0,-56 9-824 0 0,0 2-36 0 0,0 0 0 0 0,0-1 0 0 0,0 0 0 0 0,-1 0 0 0 0,1-1-1 0 0,-2 0 1 0 0,1-1 0 0 0,-1 1 0 0 0,0-2 0 0 0,0 1 0 0 0,-1-1 0 0 0,1-3-288 0 0,-3 4 136 0 0,-1 1 0 0 0,0-1 0 0 0,0-1 0 0 0,-1 1 0 0 0,0 0 0 0 0,-1 0 0 0 0,0-1 0 0 0,0 1 0 0 0,-1-1 0 0 0,0 1 0 0 0,0-1 0 0 0,-1 0-136 0 0,0 5-31 0 0,-1 1 0 0 0,1 0 0 0 0,-1 0 0 0 0,0 1 0 0 0,0-1-1 0 0,0 0 1 0 0,0 1 0 0 0,0-1 0 0 0,0 1 0 0 0,-1-1 0 0 0,1 1 0 0 0,-1 0 0 0 0,1 0 0 0 0,-1 0 0 0 0,0 0 0 0 0,0 1 0 0 0,0-1 0 0 0,0 1-1 0 0,0 0 1 0 0,0 0 0 0 0,0 0 0 0 0,-1 0 0 0 0,1 0 0 0 0,0 1 0 0 0,-1 0 0 0 0,1-1 0 0 0,0 1 0 0 0,-1 0 0 0 0,1 1 0 0 0,0-1 0 0 0,-1 0 0 0 0,1 1-1 0 0,0 0 1 0 0,0 0 0 0 0,0 0 0 0 0,-1 0 0 0 0,1 0 0 0 0,0 1 0 0 0,0 0 0 0 0,0 0 31 0 0,-14 7-72 0 0,0 1 0 0 0,1 1 0 0 0,0 1 0 0 0,1 0 0 0 0,0 1 0 0 0,1 1 0 0 0,0 0 1 0 0,2 1-1 0 0,-1 0 0 0 0,2 1 0 0 0,0 0 0 0 0,1 1 0 0 0,0 0 0 0 0,2 1 0 0 0,-4 9 72 0 0,10-22 14 0 0,1 0 0 0 0,-1 0 1 0 0,1 1-1 0 0,0-1 0 0 0,0 1 0 0 0,1-1 0 0 0,-1 0 1 0 0,1 1-1 0 0,1-1 0 0 0,-1 1 0 0 0,1-1 0 0 0,0 1 0 0 0,0-1 1 0 0,0 0-1 0 0,1 0 0 0 0,0 0 0 0 0,0 0 0 0 0,0 0 1 0 0,0 0-1 0 0,1 0 0 0 0,0 0 0 0 0,0-1 0 0 0,0 0 0 0 0,1 1 1 0 0,-1-1-1 0 0,1 0 0 0 0,0-1 0 0 0,0 1 0 0 0,1-1 1 0 0,-1 0-1 0 0,1 0 0 0 0,-1 0 0 0 0,1 0 0 0 0,0-1 1 0 0,0 0-1 0 0,0 0 0 0 0,0 0 0 0 0,1-1 0 0 0,-1 0 0 0 0,0 0 1 0 0,1 0-1 0 0,-1-1 0 0 0,1 1 0 0 0,0-1-14 0 0,23 0 134 0 0,0-1-1 0 0,0-2 1 0 0,0 0-1 0 0,0-2 1 0 0,-1-1-1 0 0,0-1 1 0 0,0-2-1 0 0,-1-1 1 0 0,0-1-1 0 0,-1-1 1 0 0,0-1-1 0 0,-1-1 1 0 0,0-2-1 0 0,-1 0 1 0 0,-1-2-1 0 0,-1 0 1 0 0,11-13-134 0 0,3-2 26 0 0,-1-2 0 0 0,-2-2-1 0 0,-2-1 1 0 0,-1-1 0 0 0,-2-2 0 0 0,19-36-26 0 0,-39 64-21 0 0,-1 0 0 0 0,0-1 1 0 0,-1 1-1 0 0,-1-1 1 0 0,0-1-1 0 0,0 1 0 0 0,-2-1 1 0 0,0 0-1 0 0,0 0 1 0 0,-2 0-1 0 0,1-10 21 0 0,-3 23-21 0 0,0 0 0 0 0,0 1-1 0 0,0-1 1 0 0,0 0 0 0 0,-1 1 0 0 0,1-1 0 0 0,-1 0 0 0 0,1 1-1 0 0,-1 0 1 0 0,1-1 0 0 0,-1 1 0 0 0,0 0 0 0 0,1 0 0 0 0,-1 0-1 0 0,0 0 1 0 0,0 0 0 0 0,0 0 0 0 0,0 0 0 0 0,0 1-1 0 0,0-1 1 0 0,0 1 0 0 0,0-1 0 0 0,0 1 0 0 0,0 0 0 0 0,0 0-1 0 0,0 0 1 0 0,0 0 0 0 0,0 0 0 0 0,0 1 0 0 0,0-1 0 0 0,0 0-1 0 0,0 1 1 0 0,0 0 0 0 0,0-1 0 0 0,0 1 0 0 0,0 0 0 0 0,0 0-1 0 0,0 0 1 0 0,0 0 0 0 0,1 0 0 0 0,-1 1 0 0 0,1-1-1 0 0,-1 0 1 0 0,1 1 0 0 0,-1-1 0 0 0,1 1 0 0 0,0 0 0 0 0,-1-1-1 0 0,1 2 22 0 0,-15 13-22 0 0,0 1 0 0 0,2 0 1 0 0,0 1-1 0 0,1 0 0 0 0,1 1 0 0 0,1 1 0 0 0,0 0 0 0 0,2 0 0 0 0,0 1 0 0 0,1 0 0 0 0,1 0 0 0 0,1 1 0 0 0,1 0 0 0 0,1 0 0 0 0,1 1 0 0 0,1-1 0 0 0,1 1 0 0 0,1-1 0 0 0,2 17 22 0 0,-1-32 12 0 0,0 1-1 0 0,0-1 1 0 0,1 1 0 0 0,0-1-1 0 0,0 0 1 0 0,1 1 0 0 0,0-1-1 0 0,0-1 1 0 0,0 1 0 0 0,1 0-1 0 0,0-1 1 0 0,1 0-1 0 0,-1 0 1 0 0,1 0 0 0 0,0 0-1 0 0,1-1 1 0 0,-1 0 0 0 0,1 0-1 0 0,0 0 1 0 0,0-1 0 0 0,1 0-1 0 0,-1 0 1 0 0,1 0 0 0 0,0-1-1 0 0,0 0 1 0 0,0-1 0 0 0,0 1-1 0 0,1-2 1 0 0,-1 1 0 0 0,1-1-1 0 0,-1 0 1 0 0,1 0-1 0 0,-1-1 1 0 0,4 0-12 0 0,5 0 90 0 0,-1 0 0 0 0,0-1-1 0 0,0-1 1 0 0,0 0 0 0 0,0-1-1 0 0,0-1 1 0 0,-1-1 0 0 0,1 0 0 0 0,-1 0-1 0 0,0-2 1 0 0,5-2-90 0 0,7-6 79 0 0,0-1-1 0 0,-2 0 1 0 0,0-2-1 0 0,0-1 1 0 0,-2-1 0 0 0,0-1-1 0 0,-2-1 1 0 0,0 0-1 0 0,-2-2 1 0 0,0 0 0 0 0,-2-1-1 0 0,0-1 1 0 0,-2 0-1 0 0,-1-1 1 0 0,-1-1 0 0 0,-1 0-1 0 0,5-22-78 0 0,10-145-330 0 0,-25 192 315 0 0,-1 1 0 0 0,0-1 0 0 0,0 1 0 0 0,0-1 0 0 0,0 1 0 0 0,-1-1 0 0 0,1 1 0 0 0,-1-1 0 0 0,1 1 0 0 0,-1 0 0 0 0,0-1 0 0 0,0 1 0 0 0,0 0 0 0 0,0-1 0 0 0,-1 1 0 0 0,1 0 0 0 0,-1 0 0 0 0,1 0 0 0 0,-1 0 0 0 0,0 0 0 0 0,1 1 0 0 0,-1-1 0 0 0,0 0 0 0 0,0 1 0 0 0,0-1 0 0 0,0 1 1 0 0,-1 0-1 0 0,1 0 0 0 0,0 0 0 0 0,-1 0 0 0 0,1 0 0 0 0,0 0 0 0 0,-1 1 0 0 0,1-1 0 0 0,-1 1 0 0 0,1-1 0 0 0,-1 1 0 0 0,1 0 0 0 0,-1 0 0 0 0,1 0 0 0 0,-1 0 0 0 0,1 1 0 0 0,-1-1 0 0 0,1 1 0 0 0,-1 0 0 0 0,1-1 0 0 0,-1 1 0 0 0,1 0 0 0 0,0 0 0 0 0,-2 1 15 0 0,-3 2-7 0 0,0 0 0 0 0,0 0-1 0 0,0 1 1 0 0,0-1-1 0 0,1 2 1 0 0,-1-1 0 0 0,1 1-1 0 0,1 0 1 0 0,-1 0-1 0 0,1 0 1 0 0,0 1 0 0 0,1 0-1 0 0,-1 0 1 0 0,1 0-1 0 0,1 0 1 0 0,-1 1 0 0 0,1 0-1 0 0,0-1 1 0 0,1 2 7 0 0,-29 156 86 0 0,31-160-84 0 0,-4 26 45 0 0,1 1 0 0 0,2 0 1 0 0,1-1-1 0 0,2 1 1 0 0,1-1-1 0 0,1 1 1 0 0,1-1-1 0 0,10 27-47 0 0,52 77 111 0 0,-57-121-162 0 0,48 48-977 0 0,-43-60-4433 0 0,-11-2-5015 0 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35.4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17 691 3681 0 0,'0'0'979'0'0,"0"0"-213"0"0,0 0 131 0 0,0 0 298 0 0,0 0 220 0 0,0 0 98 0 0,0 0-55 0 0,0 0-134 0 0,0 0-109 0 0,0 0-120 0 0,0 0-76 0 0,0 0-79 0 0,0 0-62 0 0,0 5-48 0 0,-10 78 2168 0 0,8-75-2932 0 0,0 0-1 0 0,1 0 0 0 0,0-1 0 0 0,1 1 0 0 0,0 0 1 0 0,0 0-1 0 0,1 0 0 0 0,0 0 0 0 0,0 0 0 0 0,1-1 1 0 0,0 1-1 0 0,0 0 0 0 0,1-1 0 0 0,0 1 0 0 0,0-1 0 0 0,0 0 1 0 0,2 2-66 0 0,0-3 86 0 0,-1 0 0 0 0,1-1 0 0 0,0 1 0 0 0,0-1-1 0 0,1 0 1 0 0,-1 0 0 0 0,1-1 0 0 0,0 1 0 0 0,1-1 0 0 0,-1-1 0 0 0,1 1 0 0 0,0-1 0 0 0,-1 0 0 0 0,1-1 0 0 0,0 1 0 0 0,1-2 0 0 0,-1 1 0 0 0,0-1 0 0 0,1 0 0 0 0,-1 0 0 0 0,0-1 0 0 0,1 0 0 0 0,5 0-86 0 0,3-2 140 0 0,0-1 0 0 0,0 0 0 0 0,0-1 0 0 0,0-1 0 0 0,0 0 0 0 0,-1-1 0 0 0,0-1-1 0 0,0 0 1 0 0,-1-1 0 0 0,3-3-140 0 0,-2 2 46 0 0,0 0 0 0 0,-1-1-1 0 0,0-1 1 0 0,-1 0-1 0 0,0-1 1 0 0,-1 0 0 0 0,-1-1-1 0 0,0 0 1 0 0,0-1-1 0 0,-1 0 1 0 0,-1-1 0 0 0,0 0-1 0 0,-1-1 1 0 0,-1 0-1 0 0,-1 0 1 0 0,0 0 0 0 0,-1-1-1 0 0,0 1 1 0 0,-2-1-1 0 0,0-1 1 0 0,0-3-46 0 0,-4 18-22 0 0,1 0 0 0 0,0 0 0 0 0,-1 0 1 0 0,0 0-1 0 0,0 0 0 0 0,0 0 0 0 0,0 0 0 0 0,0 0 0 0 0,0 1 1 0 0,-1-1-1 0 0,0 1 0 0 0,1-1 0 0 0,-1 1 0 0 0,0-1 0 0 0,0 1 0 0 0,0 0 1 0 0,0 0-1 0 0,-1 0 0 0 0,1 0 0 0 0,-1 0 0 0 0,1 0 0 0 0,-1 1 1 0 0,0-1 21 0 0,-20-4-2567 0 0,-2 13-3523 0 0,19-3-5123 0 0</inkml:trace>
  <inkml:trace contextRef="#ctx0" brushRef="#br0" timeOffset="523.99">1050 541 5505 0 0,'0'0'3104'0'0,"0"0"-925"0"0,0 0-455 0 0,0 0-145 0 0,0 0-107 0 0,0 0-142 0 0,0 0-178 0 0,0 0-184 0 0,0 0-175 0 0,0 0-148 0 0,0 0-133 0 0,0 0-82 0 0,0 0-102 0 0,-11-6-68 0 0,-37-17-30 0 0,7 24 255 0 0,32 4-411 0 0,7-3-71 0 0,0 0 0 0 0,0 0 0 0 0,0 0 0 0 0,1 0 0 0 0,-1 0 0 0 0,1 0 0 0 0,-1 1 0 0 0,1-1 0 0 0,0 0 0 0 0,0 1 0 0 0,0-1 0 0 0,0 1 0 0 0,0-1-1 0 0,1 1 1 0 0,-1 0 0 0 0,1-1 0 0 0,0 1 0 0 0,0 0 0 0 0,-1-1 0 0 0,2 1 0 0 0,-1 2-3 0 0,-1 2 37 0 0,0 1-14 0 0,0 0 0 0 0,0 0 0 0 0,0 0 0 0 0,1 0 0 0 0,0 0 0 0 0,1 0 0 0 0,0 0 0 0 0,0 0 0 0 0,1 0 0 0 0,0 0 0 0 0,0 0 0 0 0,1 0 0 0 0,0-1 0 0 0,0 0 0 0 0,1 1 0 0 0,-1-1 0 0 0,2 0 0 0 0,-1-1 0 0 0,1 1 0 0 0,0-1 0 0 0,5 5-23 0 0,69 46 538 0 0,-72-53-489 0 0,0 0 0 0 0,-1 1-1 0 0,0-1 1 0 0,0 1 0 0 0,0 0-1 0 0,0 1 1 0 0,-1-1 0 0 0,0 1 0 0 0,0 0-1 0 0,-1 1 1 0 0,1-1 0 0 0,-1 1-1 0 0,-1 0 1 0 0,1 0 0 0 0,-1 0-1 0 0,-1 0 1 0 0,1 0 0 0 0,-1 1-1 0 0,0-1 1 0 0,0 3-49 0 0,-2-5 40 0 0,0 1 0 0 0,0-1 0 0 0,0 0 0 0 0,-1 1 0 0 0,0-1 0 0 0,0 0 0 0 0,0 0 0 0 0,-1 0 0 0 0,1 1 0 0 0,-1-2 0 0 0,0 1 0 0 0,-1 0 0 0 0,1 0 0 0 0,-1-1 0 0 0,0 1 0 0 0,0-1 0 0 0,-1 0 0 0 0,1 0 0 0 0,-1 0 0 0 0,0 0 0 0 0,0-1 0 0 0,-2 2-40 0 0,-5 4 8 0 0,0 0-1 0 0,-1-1 1 0 0,0 0-1 0 0,0-1 1 0 0,-1-1 0 0 0,0 0-1 0 0,0 0 1 0 0,0-1-1 0 0,-1-1 1 0 0,0-1-1 0 0,1 0 1 0 0,-1 0-1 0 0,-1-1 1 0 0,1-1 0 0 0,-4 0-8 0 0,16-1-62 0 0,0-1 1 0 0,0 1 0 0 0,1 0 0 0 0,-1 0 0 0 0,0-1 0 0 0,1 1 0 0 0,-1-1 0 0 0,0 1 0 0 0,1-1 0 0 0,-1 0-1 0 0,1 0 1 0 0,-1 0 0 0 0,1 0 0 0 0,-1 0 0 0 0,1 0 0 0 0,0 0 0 0 0,-1 0 0 0 0,1 0 0 0 0,0-1 0 0 0,0 1 0 0 0,0 0-1 0 0,0-1 1 0 0,0 1 0 0 0,0-1 0 0 0,0 1 0 0 0,1-1 0 0 0,-1 0 0 0 0,0 1 0 0 0,1-1 0 0 0,-1-1 61 0 0,-3-15-3595 0 0,3 0-3768 0 0,1 10-3888 0 0</inkml:trace>
  <inkml:trace contextRef="#ctx0" brushRef="#br0" timeOffset="1097.422">1416 67 4089 0 0,'0'0'3083'0'0,"0"0"-885"0"0,0 0-214 0 0,0 0 25 0 0,0 0-63 0 0,0 0-230 0 0,0 0-373 0 0,0 0-387 0 0,0 0-292 0 0,0 0-188 0 0,0 0-78 0 0,0 0-5 0 0,0 0 14 0 0,8-5 5 0 0,101-32 1051 0 0,-84 34-1181 0 0,50-7 352 0 0,2 3 0 0 0,-1 4 0 0 0,10 3-634 0 0,-82-1 17 0 0,-1 1-1 0 0,1 0 0 0 0,-1-1 0 0 0,1 1 0 0 0,0 0 0 0 0,-1 1 0 0 0,1-1 0 0 0,-1 1 0 0 0,1-1 0 0 0,-1 1 0 0 0,1 0 0 0 0,-1 1 0 0 0,1-1 0 0 0,-1 0 0 0 0,0 1 0 0 0,0 0 0 0 0,0 0 0 0 0,0 0 0 0 0,0 0 0 0 0,0 0 0 0 0,0 1 0 0 0,-1-1 0 0 0,1 1 0 0 0,-1-1 0 0 0,0 1 0 0 0,1 0 0 0 0,-1 0 0 0 0,-1 0 0 0 0,1 1 0 0 0,0-1 0 0 0,-1 0 1 0 0,0 1-1 0 0,1-1 0 0 0,-1 0 0 0 0,-1 1 0 0 0,1 0 0 0 0,0-1 0 0 0,-1 1 0 0 0,0-1 0 0 0,0 1 0 0 0,0 0 0 0 0,0-1 0 0 0,-1 1 0 0 0,1-1 0 0 0,-1 1 0 0 0,0-1 0 0 0,0 2-16 0 0,-70 97 470 0 0,47-74-381 0 0,-35 39 53 0 0,42-50-119 0 0,0 1 0 0 0,1 1 0 0 0,1 0 0 0 0,1 1 0 0 0,1 0-1 0 0,0 1 1 0 0,2 1 0 0 0,-9 21-23 0 0,19-38-51 0 0,-1 1 0 0 0,1-1 0 0 0,1 1 0 0 0,-1 0 0 0 0,1-1 0 0 0,-1 1 0 0 0,2 0-1 0 0,-1 0 1 0 0,1-1 0 0 0,-1 1 0 0 0,2 0 0 0 0,-1-1 0 0 0,1 1 0 0 0,-1-1 0 0 0,2 0 0 0 0,-1 1 0 0 0,0-1 0 0 0,1 0-1 0 0,0 0 1 0 0,0-1 0 0 0,1 1 0 0 0,-1-1 0 0 0,1 1 0 0 0,0-1 0 0 0,0 0 0 0 0,1 0 0 0 0,-1-1 0 0 0,1 1 0 0 0,2 0 51 0 0,19 13-1637 0 0,-13-9-882 0 0,0 1-3833 0 0,-3-5-5273 0 0</inkml:trace>
  <inkml:trace contextRef="#ctx0" brushRef="#br0" timeOffset="1320.366">2148 996 15635 0 0,'0'0'1033'0'0,"0"0"-296"0"0,0 0 55 0 0,0 0 171 0 0,0 0 55 0 0,0 0-152 0 0,-18 35-296 0 0,-56 109-271 0 0,32-39-191 0 0,39-98-208 0 0,-12 21-961 0 0,-7-19-3265 0 0,13-7-1456 0 0,1-1-4970 0 0</inkml:trace>
  <inkml:trace contextRef="#ctx0" brushRef="#br0" timeOffset="1525.917">1817 957 11554 0 0,'0'0'5200'0'0,"0"0"-3511"0"0,0 0-1177 0 0,0 0-20 0 0,0 0 173 0 0,0 0 149 0 0,0 0 19 0 0,0 0-75 0 0,0 0-122 0 0,0 0-83 0 0,0 0-63 0 0,37 25-62 0 0,119 79-83 0 0,-37-21 171 0 0,15 40-1734 0 0,-122-109-643 0 0,-6-6-2667 0 0,2-3-7125 0 0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49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8 5577 0 0,'0'0'2766'0'0,"0"0"-784"0"0,0 0-215 0 0,0 0 17 0 0,0 0 54 0 0,0 0-123 0 0,0 0-348 0 0,0 0-308 0 0,0 0-263 0 0,0 0-193 0 0,0 0-95 0 0,0 0-35 0 0,0 0-43 0 0,-11 8-30 0 0,-35 24-32 0 0,15 16 680 0 0,31-47-992 0 0,0-1-16 0 0,0 0 14 0 0,15-2 502 0 0,-3-4-421 0 0,0-1-1 0 0,-1 0 1 0 0,0-1 0 0 0,0 0 0 0 0,-1-1 0 0 0,0 0 0 0 0,0-1 0 0 0,6-9-135 0 0,-16 20 14 0 0,0-1 0 0 0,-1 0 0 0 0,1 1 0 0 0,0-1 0 0 0,-1 0 0 0 0,1 0 0 0 0,0 0 0 0 0,-1 1 0 0 0,1-1 0 0 0,0 0 0 0 0,-1 0 0 0 0,1 0 0 0 0,-1 0 0 0 0,1 0 0 0 0,0 0 0 0 0,-1 0 0 0 0,1 0 0 0 0,-1 0 0 0 0,1 0 0 0 0,0 0 0 0 0,-1 0 1 0 0,1 0-1 0 0,0 0 0 0 0,-1 0 0 0 0,1 0 0 0 0,-1 0 0 0 0,1 0 0 0 0,0 0 0 0 0,-1-1 0 0 0,1 1 0 0 0,0 0 0 0 0,-1 0 0 0 0,1 0 0 0 0,0-1 0 0 0,-1 1 0 0 0,1 0 0 0 0,0 0 0 0 0,0-1 0 0 0,-1 1 0 0 0,1 0 0 0 0,0-1 0 0 0,0 1 0 0 0,-1 0 0 0 0,1-1 0 0 0,0 1 0 0 0,0 0 1 0 0,0-1-1 0 0,0 1 0 0 0,0-1 0 0 0,0 1 0 0 0,0 0 0 0 0,-1-1 0 0 0,1 1 0 0 0,0-1 0 0 0,0 1 0 0 0,0 0 0 0 0,1-1 0 0 0,-1 1 0 0 0,0-1 0 0 0,0 1 0 0 0,0 0 0 0 0,0-1 0 0 0,0 1 0 0 0,0 0 0 0 0,0-1 0 0 0,1 1 0 0 0,-1 0 0 0 0,0-1 0 0 0,0 1-14 0 0,-31 6 6 0 0,-15 17 105 0 0,52-26-1633 0 0,7-3-1134 0 0,-6 1-4791 0 0,-3 1-4854 0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0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5489 0 0,'0'0'3948'0'0,"0"0"-1642"0"0,0 0-587 0 0,0 0 29 0 0,0 0 35 0 0,0 0-99 0 0,0 0-333 0 0,0 0-403 0 0,0 0-310 0 0,0 0-169 0 0,0 0 3 0 0,0 0 42 0 0,0 0 35 0 0,0 6-6 0 0,40 96 1966 0 0,104 209-1296 0 0,-97-209-1127 0 0,-49-200 957 0 0,17-17-1001 0 0,78-78-31 0 0,4 55-96 0 0,-97 138 75 0 0,0 0 0 0 0,-1 0 1 0 0,1 0-1 0 0,0 0 1 0 0,-1 0-1 0 0,1 0 1 0 0,0 0-1 0 0,-1 0 1 0 0,1 0-1 0 0,0 0 1 0 0,0 0-1 0 0,-1 0 1 0 0,1 0-1 0 0,0-1 1 0 0,-1 1-1 0 0,1 0 1 0 0,0 0-1 0 0,0 0 1 0 0,-1 0-1 0 0,1 0 1 0 0,0-1-1 0 0,0 1 1 0 0,-1 0-1 0 0,1 0 1 0 0,0-1-1 0 0,0 1 1 0 0,0 0-1 0 0,-1 0 1 0 0,1-1-1 0 0,0 1 1 0 0,0 0-1 0 0,0 0 1 0 0,0-1-1 0 0,0 1 0 0 0,0 0 1 0 0,-1-1-1 0 0,1 1 1 0 0,0 0-1 0 0,0 0 1 0 0,0-1-1 0 0,0 1 1 0 0,0 0-1 0 0,0-1 1 0 0,0 1-1 0 0,0 0 1 0 0,0-1-1 0 0,1 1 1 0 0,-1 0-1 0 0,0-1 1 0 0,0 1-1 0 0,0 0 1 0 0,0 0-1 0 0,0-1 1 0 0,0 1-1 0 0,1 0 1 0 0,-1 0-1 0 0,0-1 10 0 0,-3 1-150 0 0,3 0-56 0 0,-12 9-2860 0 0,7-5-355 0 0,2-2-3595 0 0,1-1-5033 0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47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127 590 3065 0 0,'0'0'1220'0'0,"0"0"-219"0"0,0 0 74 0 0,0 0 255 0 0,0 0 208 0 0,0 0-30 0 0,0 0-258 0 0,0 0-326 0 0,0 0-285 0 0,0 0-143 0 0,0 0-42 0 0,5 9 3271 0 0,5 13-2410 0 0,58 40 1120 0 0,-54-53-2305 0 0,0-1 0 0 0,1 0 0 0 0,0 0 0 0 0,0-2-1 0 0,1 0 1 0 0,0-1 0 0 0,0 0 0 0 0,0-1 0 0 0,1-1-1 0 0,-1 0 1 0 0,1-2 0 0 0,0 0 0 0 0,-1 0 0 0 0,1-2-1 0 0,13-2-129 0 0,-18 1 65 0 0,-1 0-1 0 0,1-2 0 0 0,-1 1 1 0 0,0-1-1 0 0,0-1 0 0 0,0 0 1 0 0,-1-1-1 0 0,0 0 0 0 0,3-2-64 0 0,-1-1 69 0 0,0 0 1 0 0,0 0-1 0 0,-1-1 0 0 0,-1-1 0 0 0,1 0 1 0 0,-2 0-1 0 0,0-1 0 0 0,0 0 0 0 0,-1-1 0 0 0,0 0-69 0 0,-6 8 16 0 0,0-1 0 0 0,-1 1 0 0 0,1 0 0 0 0,-1 0 0 0 0,-1-1-1 0 0,1 1 1 0 0,-1-1 0 0 0,0 1 0 0 0,0-1 0 0 0,0 1 0 0 0,-1-1 0 0 0,1 1-1 0 0,-2 0 1 0 0,1-1 0 0 0,0 1 0 0 0,-1 0 0 0 0,0 0 0 0 0,0 0-1 0 0,-1 0 1 0 0,1 0 0 0 0,-1 1 0 0 0,0-1 0 0 0,-1 1 0 0 0,1-1-1 0 0,-3-1-15 0 0,0-2-19 0 0,-1 1 0 0 0,0 0 0 0 0,-1 1 0 0 0,0 0 0 0 0,1 0 0 0 0,-2 0 0 0 0,1 1 0 0 0,-1 1 0 0 0,0-1 0 0 0,0 1 0 0 0,0 1 0 0 0,0 0 0 0 0,-1 0 0 0 0,1 0 0 0 0,-1 1-1 0 0,0 1 1 0 0,-4 0 19 0 0,6-1-11 0 0,0 2 0 0 0,0-1-1 0 0,0 1 1 0 0,0 0-1 0 0,-1 1 1 0 0,1 0-1 0 0,0 0 1 0 0,0 1-1 0 0,0 0 1 0 0,0 0-1 0 0,1 1 1 0 0,-1 0 0 0 0,0 0-1 0 0,1 1 1 0 0,0 0-1 0 0,0 0 1 0 0,0 0-1 0 0,1 1 1 0 0,-1 0-1 0 0,1 1 1 0 0,0 0 0 0 0,1-1-1 0 0,-1 2 1 0 0,-1 1 11 0 0,0 8 17 0 0,1 0 1 0 0,1 0 0 0 0,0 0-1 0 0,1 1 1 0 0,0-1 0 0 0,2 1-1 0 0,0 0 1 0 0,0 0 0 0 0,2 0-1 0 0,0 0 1 0 0,1 0 0 0 0,1 2-18 0 0,-1 29 94 0 0,0 11 5 0 0,1 8 204 0 0,-3 1 1 0 0,-3 0 0 0 0,-3-1-1 0 0,-3 0 1 0 0,-10 34-304 0 0,15-81 53 0 0,-1 0 0 0 0,0-1 1 0 0,-2 0-1 0 0,0 0 0 0 0,-1 0 1 0 0,-1-1-1 0 0,-1 0 1 0 0,0-1-1 0 0,-1-1 0 0 0,-1 1 1 0 0,-3 0-54 0 0,13-12 1 0 0,-1 0 0 0 0,1-1 0 0 0,-1 0 0 0 0,0 0 1 0 0,-1 0-1 0 0,1 0 0 0 0,-1-1 0 0 0,0 0 0 0 0,1 0 1 0 0,-1 0-1 0 0,-1 0 0 0 0,1-1 0 0 0,0 0 1 0 0,-1 0-1 0 0,1 0 0 0 0,-1-1 0 0 0,1 1 0 0 0,-1-2 1 0 0,0 1-1 0 0,1 0 0 0 0,-1-1 0 0 0,-5-1-1 0 0,9 0-39 0 0,0 0 0 0 0,0 0 0 0 0,0 0 0 0 0,1 0 0 0 0,-1-1 0 0 0,1 1 0 0 0,-1-1 0 0 0,1 1-1 0 0,-1-1 1 0 0,1 1 0 0 0,0-1 0 0 0,0 0 0 0 0,0 0 0 0 0,0 0 0 0 0,0 0 0 0 0,0 0 0 0 0,0 0 0 0 0,0 0 0 0 0,1 0-1 0 0,-1 0 1 0 0,1 0 0 0 0,0 0 0 0 0,0 0 0 0 0,-1 0 0 0 0,1 0 0 0 0,1 0 0 0 0,-1-1 0 0 0,0 1 0 0 0,1-1 39 0 0,6-38-5000 0 0,-2 30-1828 0 0,0 3-5337 0 0</inkml:trace>
  <inkml:trace contextRef="#ctx0" brushRef="#br0" timeOffset="914.759">29 232 8706 0 0,'0'0'1831'0'0,"0"0"-273"0"0,0 0 22 0 0,0 0 66 0 0,0 0-99 0 0,0 0-239 0 0,0 0-339 0 0,0 0-335 0 0,0 0-238 0 0,0 0-101 0 0,0 0-42 0 0,0 0 0 0 0,40-4 2119 0 0,100-16 327 0 0,65-3-1495 0 0,-34 12-798 0 0,-78 7-270 0 0,-93 4-142 0 0,0 0 18 0 0,0 0 6 0 0,0 0-18 0 0,0 0 5 0 0,0 0 8 0 0,0 0 22 0 0,0 0 9 0 0,0 0 13 0 0,0 0-3 0 0,0 0 11 0 0,0 0 19 0 0,0 0 8 0 0,0 0 9 0 0,0 0-23 0 0,0 0-17 0 0,0 0-21 0 0,0 0-12 0 0,0 0 20 0 0,-22-4 85 0 0,-16-12-94 0 0,11 7-2 0 0,1-1 0 0 0,0-2 1 0 0,1 0-1 0 0,0-2 0 0 0,1-1 0 0 0,-9-8-37 0 0,-49-24-248 0 0,77 44 420 0 0,-1 0-1927 0 0,4 2-5484 0 0,2 1-4802 0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0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4 208 7482 0 0,'0'0'2652'0'0,"0"0"-534"0"0,0 0-272 0 0,0 0-6 0 0,0 0-1 0 0,0 0-188 0 0,0 0-321 0 0,0 0-345 0 0,0 0-241 0 0,0 0-166 0 0,0 0-86 0 0,0 0-56 0 0,0 0-62 0 0,-4-3 555 0 0,198-13 1922 0 0,79 12-2125 0 0,-255 12-522 0 0,-28-9 459 0 0,-2-4-637 0 0,1 0 0 0 0,0-1 0 0 0,1 0 0 0 0,-1-1 0 0 0,1 0 1 0 0,0-1-1 0 0,1 0 0 0 0,0-1 0 0 0,0 0 0 0 0,0-1-26 0 0,-68-90-389 0 0,74 91-442 0 0,4 6-6880 0 0,-1 3-4605 0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3145 0 0,'0'0'2674'0'0,"0"0"-358"0"0,0 0-130 0 0,0 0-51 0 0,0 0-175 0 0,0 0-205 0 0,0 0-208 0 0,0 0-252 0 0,0 0-232 0 0,0 0-199 0 0,0 0-179 0 0,0 0-128 0 0,0 0-94 0 0,27 1 1589 0 0,79 10 323 0 0,117-30-473 0 0,-80-4-1154 0 0,-117 19-978 0 0,-20 6-3428 0 0,-16 3-5939 0 0,7-5-2423 0 0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1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16 6913 0 0,'0'0'3392'0'0,"0"0"-1642"0"0,0 0-507 0 0,0 0 134 0 0,0 0 101 0 0,0 0-45 0 0,0 0-264 0 0,0 0-357 0 0,0 0-264 0 0,0 0-111 0 0,0 0-3 0 0,0 0-2 0 0,-2 11 2127 0 0,52 1 296 0 0,155-19-438 0 0,-18-24-1720 0 0,-162 30-570 0 0,-26 1-4489 0 0,-4 1-1022 0 0,3 2-7093 0 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5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46 276 8546 0 0,'0'0'1866'0'0,"0"0"-361"0"0,0 0-371 0 0,0 0-15 0 0,0 0 138 0 0,0 0 54 0 0,0 0-68 0 0,0 0-200 0 0,0 0-225 0 0,0 0-234 0 0,0 0-171 0 0,-3-7-126 0 0,-11-20-78 0 0,11 20-1 0 0,3 7 23 0 0,0 0 40 0 0,0 0 17 0 0,0 0 23 0 0,0 0-33 0 0,0 0-23 0 0,0 0-31 0 0,15 268 1094 0 0,-15-267-1315 0 0,0 0 1 0 0,-1 1 0 0 0,1-1 0 0 0,0 0 0 0 0,0 0 0 0 0,0 0 0 0 0,0 0-1 0 0,0 0 1 0 0,0 0 0 0 0,0 0 0 0 0,1 0 0 0 0,-1 0 0 0 0,0 1 0 0 0,0-1-1 0 0,1 0 1 0 0,-1 0 0 0 0,1 0 0 0 0,-1 0 0 0 0,1 0 0 0 0,-1 0 0 0 0,1-1-1 0 0,0 1 1 0 0,-1 0 0 0 0,1 0 0 0 0,0 0 0 0 0,0-1 0 0 0,0 1 0 0 0,0 0-1 0 0,-1-1 1 0 0,1 1 0 0 0,0 0 0 0 0,0-1 0 0 0,0 1 0 0 0,0-1 0 0 0,0 0-1 0 0,0 1 1 0 0,1-1 0 0 0,-1 0 0 0 0,0 0 0 0 0,0 0 0 0 0,0 1 0 0 0,0-1-1 0 0,0 0 1 0 0,0 0 0 0 0,0-1 0 0 0,0 1 0 0 0,0 0 0 0 0,1 0 0 0 0,-1 0-1 0 0,0-1 1 0 0,0 1 0 0 0,0-1 0 0 0,0 1 0 0 0,0-1 0 0 0,0 1-4 0 0,26-41 125 0 0,-1-1 1 0 0,-2 0-1 0 0,-3-2 1 0 0,-1-1-1 0 0,-2-1 1 0 0,-2 0-1 0 0,-2-1 1 0 0,6-37-126 0 0,0 14 164 0 0,-19 69-156 0 0,-1 1-5 0 0,0 0 18 0 0,0 0-36 0 0,10 23-22 0 0,36 179 586 0 0,43 177-103 0 0,-54-121-292 0 0,-33-225-123 0 0,0-21-18 0 0,0 0-1 0 0,-1 0 1 0 0,0 0-1 0 0,-1 0 1 0 0,-1 0-1 0 0,0 0 1 0 0,0 0-1 0 0,-2 0 1 0 0,1 0-1 0 0,-1-1 0 0 0,-1 1 1 0 0,0-1-1 0 0,0 0 1 0 0,-4 4-13 0 0,7-12 7 0 0,0 0 0 0 0,0-1 0 0 0,0 1 0 0 0,0-1 0 0 0,0 0 0 0 0,-1 1 1 0 0,1-1-1 0 0,-1 0 0 0 0,0 0 0 0 0,1 0 0 0 0,-1 0 0 0 0,0 0 0 0 0,0 0 0 0 0,-1-1 0 0 0,1 1 0 0 0,0-1 1 0 0,0 1-1 0 0,-1-1 0 0 0,1 0 0 0 0,-1 0 0 0 0,1 0 0 0 0,-1 0 0 0 0,0 0 0 0 0,1-1 0 0 0,-1 1 1 0 0,0-1-1 0 0,1 0 0 0 0,-1 0 0 0 0,0 0 0 0 0,1 0 0 0 0,-1 0 0 0 0,0 0 0 0 0,0-1 0 0 0,1 1 0 0 0,-1-1 1 0 0,1 0-1 0 0,-1 0 0 0 0,0 0 0 0 0,1 0 0 0 0,-2-1-7 0 0,-1-9 4 0 0,-1 0-1 0 0,2-1 1 0 0,-1 1 0 0 0,2-1 0 0 0,-1 0-1 0 0,2-1 1 0 0,0 1 0 0 0,0 0-1 0 0,1-1 1 0 0,0 1 0 0 0,1-1 0 0 0,1 1-1 0 0,0-1 1 0 0,1 1 0 0 0,0 0-1 0 0,1 0 1 0 0,0-1 0 0 0,1 2 0 0 0,1-3-4 0 0,3-15 2 0 0,2 1 0 0 0,1 0 0 0 0,1 1 0 0 0,1 0 0 0 0,2 1 1 0 0,0 0-1 0 0,2 1 0 0 0,11-12-2 0 0,-23 31-4 0 0,1 0 0 0 0,-1 0 0 0 0,1 1 0 0 0,0-1 0 0 0,0 2 0 0 0,1-1 0 0 0,-1 1 0 0 0,1 0 0 0 0,0 0 0 0 0,0 0 0 0 0,0 1 0 0 0,1 0 0 0 0,-1 1 0 0 0,1 0 0 0 0,5-1 4 0 0,-13 3-36 0 0,1 12-321 0 0,0 17 180 0 0,-10-16-4097 0 0,7-11-1504 0 0,2 1-6249 0 0</inkml:trace>
  <inkml:trace contextRef="#ctx0" brushRef="#br0" timeOffset="811.42">0 22 0 0 0,'0'0'811'0'0,"0"0"292"0"0,0 0 170 0 0,0 0 33 0 0,0 0-27 0 0,0 0-68 0 0,0 0-58 0 0,0 0-23 0 0,0 0-51 0 0,0 0-95 0 0,0-5-102 0 0,0-4-1689 0 0,1 1 3789 0 0,0 26 2083 0 0,6 133-3090 0 0,-7 10-2254 0 0,0-175-1990 0 0,0 4-4412 0 0,0 5-4380 0 0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4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8 0 0 0,'0'0'1640'0'0,"0"0"-242"0"0,0 0 146 0 0,0 0 219 0 0,0 0 150 0 0,0 0 46 0 0,0 0-201 0 0,0 0-290 0 0,0 0-248 0 0,0 0-206 0 0,0 0-135 0 0,0-7 564 0 0,0 6 3844 0 0,-6 586-2370 0 0,6-577-2910 0 0,1 18 20 0 0,-2 0-1 0 0,0 0 1 0 0,-2 1-1 0 0,0-1 1 0 0,-7 19-27 0 0,-8 18 81 0 0,5-29-30 0 0,13-33-27 0 0,0-1-4 0 0,0 0-5 0 0,0 0-30 0 0,0 0 6 0 0,0 0 22 0 0,0 0-34 0 0,0 0-21 0 0,0 0-39 0 0,0 0-31 0 0,0-19-3136 0 0,0 8-4066 0 0,2 6-4190 0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08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3193 0 0,'0'0'1601'0'0,"0"0"32"0"0,0 0 155 0 0,0 0 237 0 0,0 0-8 0 0,0 0-263 0 0,0 0-351 0 0,0 0-272 0 0,0 0-164 0 0,0 0-82 0 0,0 0-51 0 0,0 0-70 0 0,0 0-57 0 0,2-2-44 0 0,-1 0-292 0 0,3-4-329 0 0,2 4 2977 0 0,-5 2-2659 0 0,-1 0-20 0 0,0 0-53 0 0,0 0-37 0 0,0 0-24 0 0,0 0-20 0 0,0 0-52 0 0,0 0-20 0 0,0 23 362 0 0,21 75 315 0 0,-11-12-295 0 0,-4 1 1 0 0,-4 71-517 0 0,3 64 312 0 0,-1 47 42 0 0,-8-195-209 0 0,4-74-141 0 0,0 0 17 0 0,0 0-6 0 0,0 0 0 0 0,0 0-19 0 0,0 0 6 0 0,0 0-12 0 0,0 0 34 0 0,0 0-23 0 0,0 0 11 0 0,0 0-15 0 0,0 0-2 0 0,0 0 8 0 0,0 0-11 0 0,0 0-3 0 0,0 0 32 0 0,0 0-18 0 0,0 0-7 0 0,-9-19-3987 0 0,7 12-2109 0 0,1 2-6628 0 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05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1 193 0 0 0,'0'0'1316'0'0,"0"0"111"0"0,0 0 166 0 0,0 0 138 0 0,0 0 96 0 0,0 0-22 0 0,0 0-235 0 0,0 0-180 0 0,0 0-213 0 0,0 0-170 0 0,0 0-81 0 0,0 0-90 0 0,0 0-55 0 0,0-4-47 0 0,0-14-33 0 0,0 13-35 0 0,0 5-37 0 0,0 0-38 0 0,0 0-25 0 0,0 0-64 0 0,0 0-64 0 0,0 0-36 0 0,0 0-88 0 0,0 0-38 0 0,0 0-13 0 0,0 0-37 0 0,0 0-4 0 0,0 0-10 0 0,0 0-31 0 0,0 0-35 0 0,0 0-9 0 0,0 0-21 0 0,0 0-5 0 0,0 0 15 0 0,0 17 328 0 0,29 144 991 0 0,-5 240-249 0 0,-23-301-1078 0 0,4 127 159 0 0,1-135-103 0 0,-6-92-181 0 0,0 0-17 0 0,0 0 11 0 0,0 0 3 0 0,0 0 25 0 0,0 0 13 0 0,0 0-28 0 0,0 0-5 0 0,0 0 10 0 0,0 0 4 0 0,0 0 2 0 0,0 0-16 0 0,0 0-2 0 0,0 0 27 0 0,0 0-11 0 0,0 0-23 0 0,0 0-33 0 0,0 0 28 0 0,0 0 33 0 0,0 0 7 0 0,0 0-33 0 0,0 0-27 0 0,0 0-30 0 0,0 0-87 0 0,0 0-159 0 0,0-11-4545 0 0,0 7-3539 0 0,0 0-4293 0 0</inkml:trace>
  <inkml:trace contextRef="#ctx0" brushRef="#br0" timeOffset="1365.355">292 494 128 0 0,'0'0'826'0'0,"0"0"180"0"0,0 0 313 0 0,0 0 443 0 0,0 0 283 0 0,0 0 44 0 0,0 0-114 0 0,0 0-224 0 0,0 0-190 0 0,0 0-164 0 0,0 0-112 0 0,0 0-120 0 0,1-4-130 0 0,2-11-127 0 0,-2 11-129 0 0,-1 4-88 0 0,0 0-64 0 0,0 0-46 0 0,0 0-22 0 0,0 0-26 0 0,0 0-46 0 0,93 177 2803 0 0,7 46-2544 0 0,-24-83-520 0 0,-48-106-175 0 0,-28-34-35 0 0,0 0 12 0 0,0 0 20 0 0,0 0 23 0 0,0 0 14 0 0,0 0 10 0 0,0 0 29 0 0,0 0 16 0 0,0 0 0 0 0,0-24 376 0 0,0 4-520 0 0,1-1 0 0 0,1 1 0 0 0,0-1-1 0 0,2 1 1 0 0,0 0 0 0 0,1 0 0 0 0,1 0 0 0 0,1 1 0 0 0,8-16 4 0 0,29-46 29 0 0,40-98-101 0 0,-66 105 76 0 0,-18 74-11 0 0,0-12-945 0 0,-8 12-4616 0 0,3 0-146 0 0,-1 0-6389 0 0</inkml:trace>
  <inkml:trace contextRef="#ctx0" brushRef="#br0" timeOffset="2060.949">282 255 5009 0 0,'0'0'2634'0'0,"0"0"-770"0"0,0 0-198 0 0,0 0 72 0 0,0 0 37 0 0,0 0-24 0 0,0 0-205 0 0,0 0-288 0 0,0 0-232 0 0,0 0-219 0 0,0 0-126 0 0,0 0-63 0 0,0 0-47 0 0,-5-2-39 0 0,-1 0-827 0 0,6 2 373 0 0,1 0-1 0 0,-1 0 0 0 0,1 0 0 0 0,-1-1 0 0 0,0 1 0 0 0,1 0 0 0 0,-1 0 0 0 0,1 0 0 0 0,-1-1 1 0 0,0 1-1 0 0,1 0 0 0 0,-1 0 0 0 0,0-1 0 0 0,1 1 0 0 0,-1 0 0 0 0,0-1 0 0 0,0 1 0 0 0,1 0 0 0 0,-1-1 1 0 0,0 1-1 0 0,0 0 0 0 0,0-1 0 0 0,1 1 0 0 0,-1-1 0 0 0,0 1 0 0 0,0 0 0 0 0,0-1 0 0 0,0 1 0 0 0,0-1 1 0 0,0 1-1 0 0,0 0 0 0 0,0-1 0 0 0,0 1 0 0 0,0-1 0 0 0,0 1 0 0 0,0-1 0 0 0,0 1 0 0 0,0 0 0 0 0,0-1 1 0 0,0 1-1 0 0,-1-1 0 0 0,1 1 0 0 0,0 0 0 0 0,0-1 0 0 0,0 1-77 0 0,37-9 216 0 0,1 2 0 0 0,1 1 1 0 0,-1 2-1 0 0,1 2 0 0 0,-1 1 0 0 0,12 3-216 0 0,-9-2 97 0 0,68 0 39 0 0,-114 0 1312 0 0,-72-77-1375 0 0,0-23-338 0 0,77 100 195 0 0,-1-1-1 0 0,1 0 1 0 0,-1 1-1 0 0,1-1 1 0 0,0 0-1 0 0,0 1 1 0 0,-1-1 0 0 0,1 0-1 0 0,0 0 1 0 0,0 1-1 0 0,0-1 1 0 0,-1 0 0 0 0,1 0-1 0 0,0 1 1 0 0,0-1-1 0 0,0 0 1 0 0,0 0 0 0 0,0 1-1 0 0,1-1 1 0 0,-1 0-1 0 0,0 0 1 0 0,0 1-1 0 0,0-1 1 0 0,1 0 0 0 0,-1 1-1 0 0,0-1 1 0 0,1 0-1 0 0,-1 1 1 0 0,1-1 0 0 0,-1 0-1 0 0,1 1 1 0 0,-1-1-1 0 0,1 1 1 0 0,-1-1-1 0 0,1 1 1 0 0,-1-1 0 0 0,1 1-1 0 0,0-1 1 0 0,-1 1-1 0 0,1 0 1 0 0,0-1 0 0 0,-1 1-1 0 0,1 0 71 0 0,10-3-3800 0 0,0 2-3416 0 0,-6 1-4936 0 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5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0 632 776 0 0,'0'0'2287'0'0,"0"0"-830"0"0,0 0-136 0 0,0 0 250 0 0,0 0 258 0 0,0 0 32 0 0,0 0-234 0 0,0 0-353 0 0,0 0-283 0 0,0 0-170 0 0,0 0-114 0 0,0 0-60 0 0,0 0-18 0 0,3 0 21 0 0,193 50 5258 0 0,-184-49-5767 0 0,0 1-13 0 0,-1-1 1 0 0,1 0 0 0 0,0-1 0 0 0,0 0 0 0 0,0-1 0 0 0,0 0-1 0 0,-1-1 1 0 0,1 0 0 0 0,11-4-129 0 0,-17 4 37 0 0,1-1 0 0 0,-1 0 0 0 0,0 0 0 0 0,1 0 0 0 0,-2-1 0 0 0,1 0 0 0 0,0-1 0 0 0,-1 1 0 0 0,0-1 0 0 0,0 0 0 0 0,0 0 0 0 0,0 0-1 0 0,-1-1 1 0 0,0 0 0 0 0,0 0 0 0 0,-1 0 0 0 0,1 0 0 0 0,-1 0 0 0 0,-1-1 0 0 0,1 1 0 0 0,-1-1 0 0 0,0 0 0 0 0,-1 0 0 0 0,0 0 0 0 0,0 0 0 0 0,0 0 0 0 0,-1-2-37 0 0,0 3-17 0 0,-1 0-1 0 0,0 1 1 0 0,0-1 0 0 0,-1 1 0 0 0,1-1 0 0 0,-1 1 0 0 0,0-1 0 0 0,-1 1-1 0 0,0 0 1 0 0,1 0 0 0 0,-1 0 0 0 0,-1 1 0 0 0,1-1 0 0 0,-1 1 0 0 0,0-1-1 0 0,0 1 1 0 0,0 0 0 0 0,0 1 0 0 0,-1-1 0 0 0,0 1 0 0 0,1 0-1 0 0,-1 0 1 0 0,0 0 0 0 0,-1 1 0 0 0,1 0 0 0 0,0 0 0 0 0,-1 0 0 0 0,1 0-1 0 0,-1 1 1 0 0,0 0 0 0 0,1 0 0 0 0,-1 1 0 0 0,0-1 0 0 0,1 1 0 0 0,-7 1 17 0 0,6-1-6 0 0,0 0 0 0 0,0 0 0 0 0,0 0 0 0 0,0 1 0 0 0,0 0 0 0 0,0 0 0 0 0,0 0 0 0 0,0 1 0 0 0,1 0 1 0 0,-1 0-1 0 0,0 0 0 0 0,1 1 0 0 0,-1 0 0 0 0,1 0 0 0 0,0 0 0 0 0,0 1 0 0 0,0 0 0 0 0,1 0 0 0 0,-1 0 0 0 0,1 0 1 0 0,0 1-1 0 0,0 0 0 0 0,1-1 0 0 0,-1 1 0 0 0,1 1 0 0 0,0-1 0 0 0,0 0 0 0 0,1 1 0 0 0,0 0 0 0 0,0-1 0 0 0,0 1 1 0 0,1 0-1 0 0,-1 0 0 0 0,1 0 0 0 0,1 2 6 0 0,30 314 596 0 0,-29-301-577 0 0,-1 0 0 0 0,-2 0 0 0 0,0-1 0 0 0,-1 1 0 0 0,-1-1 0 0 0,-1 1 1 0 0,0-1-1 0 0,-2 0 0 0 0,0-1 0 0 0,-2 0 0 0 0,0 0 0 0 0,-1-1 0 0 0,-10 15-19 0 0,-19-1-328 0 0,40-63-3894 0 0,0 25 2811 0 0,0-2-2144 0 0,0 2-1807 0 0,-1-1-6395 0 0</inkml:trace>
  <inkml:trace contextRef="#ctx0" brushRef="#br0" timeOffset="8102.343">60 193 0 0 0,'0'0'496'0'0,"0"0"770"0"0,0 0 189 0 0,0 0-55 0 0,0 0-109 0 0,0 0-51 0 0,-13 0 3178 0 0,8 0 2311 0 0,29 0 1585 0 0,113 0-7597 0 0,43 28-373 0 0,-90-6 1103 0 0,-106-45-1220 0 0,-19-35-142 0 0,0 7 23 0 0,-17-40-61 0 0,43 75 14 0 0,10 16-118 0 0,-1 0 1 0 0,0 0 0 0 0,0 0-1 0 0,0 0 1 0 0,1 0 0 0 0,-1 0-1 0 0,0 0 1 0 0,0 0 0 0 0,1 0-1 0 0,-1 0 1 0 0,0 0 0 0 0,0 0-1 0 0,0 0 1 0 0,0 0 0 0 0,1-1-1 0 0,-1 1 1 0 0,0 0 0 0 0,0 0-1 0 0,0 0 1 0 0,0 0-1 0 0,1-1 1 0 0,-1 1 0 0 0,0 0-1 0 0,0 0 1 0 0,0 0 0 0 0,0-1-1 0 0,0 1 1 0 0,0 0 0 0 0,0 0-1 0 0,0 0 1 0 0,0-1 56 0 0,16 14-2914 0 0,-8-3-4820 0 0,-4-6-4515 0 0</inkml:trace>
  <inkml:trace contextRef="#ctx0" brushRef="#br0" timeOffset="9056.724">698 39 2969 0 0,'0'0'1924'0'0,"0"0"-328"0"0,0 0-13 0 0,0 0 188 0 0,0 0 129 0 0,0 0-60 0 0,0 0-209 0 0,0 0-293 0 0,0 0-254 0 0,0 0-153 0 0,0 0-87 0 0,0 0-65 0 0,0 0-81 0 0,6 1 2526 0 0,3 372 586 0 0,-22-223-3601 0 0,9 84-26 0 0,4-144-96 0 0,-18 14-58 0 0,19-92 36 0 0,-8-13-4169 0 0,5-1 2955 0 0,-1-1-3006 0 0,1 0-2684 0 0,0 0-5409 0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1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50 0 0 0,'0'0'380'0'0,"0"0"418"0"0,0 0 186 0 0,0 0 101 0 0,0 0 94 0 0,0 0 74 0 0,0 0-29 0 0,0 0-16 0 0,0 0 2 0 0,0 0-58 0 0,-10-4 3 0 0,-48-26 1921 0 0,-39 14 3386 0 0,94 16-6418 0 0,1 0 1 0 0,-1 0-1 0 0,1 1 1 0 0,-1-1-1 0 0,1 1 1 0 0,-1-1-1 0 0,1 1 1 0 0,-1 0-1 0 0,1 0 1 0 0,0 0-1 0 0,-1 0 1 0 0,1 0-1 0 0,0 1 1 0 0,0-1-1 0 0,0 1 1 0 0,0-1-1 0 0,0 1 1 0 0,0 0-1 0 0,0 0 1 0 0,0 0-1 0 0,1 0 1 0 0,-1 0-1 0 0,1 0 1 0 0,0 0-1 0 0,-1 0 1 0 0,1 1-1 0 0,0-1 1 0 0,0 0-1 0 0,1 1 1 0 0,-1-1-1 0 0,0 1 1 0 0,1-1-1 0 0,-1 1 1 0 0,1 0-1 0 0,0-1 1 0 0,0 1-1 0 0,0-1 1 0 0,0 1-1 0 0,1-1 1 0 0,-1 1-1 0 0,1 1-44 0 0,-27 242 878 0 0,4 115-182 0 0,-3-9 623 0 0,21-225 328 0 0,27-128-1594 0 0,201-2 313 0 0,39-12-44 0 0,-262 15-318 0 0,-1 0 16 0 0,0 0 8 0 0,0 0-4 0 0,0 0 7 0 0,-22-27-3165 0 0,14 20-5572 0 0,3 2-3743 0 0</inkml:trace>
  <inkml:trace contextRef="#ctx0" brushRef="#br0" timeOffset="740.863">374 609 6521 0 0,'0'0'2190'0'0,"0"0"-299"0"0,0 0-81 0 0,0 0-46 0 0,0 0-114 0 0,0 0-202 0 0,0 0-266 0 0,0 0-237 0 0,0 0-222 0 0,0 0-125 0 0,0 0-103 0 0,0 0-73 0 0,0 0-42 0 0,1-8 403 0 0,164 0 2146 0 0,-68 1-1972 0 0,-170 15-786 0 0,-27 11-124 0 0,76-15 78 0 0,42-1 43 0 0,182-14 12 0 0,-189 14-262 0 0,-9-3-2874 0 0,0 1-3895 0 0,-2-1-5390 0 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6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49 4425 0 0,'0'0'2476'0'0,"0"0"-294"0"0,0 0-41 0 0,0 0-23 0 0,0 0-137 0 0,0 0-268 0 0,0 0-322 0 0,0 0-291 0 0,0 0-221 0 0,0 0-148 0 0,0 0-117 0 0,0 0-80 0 0,0 0-51 0 0,-11 14-33 0 0,-80 99 640 0 0,14-11-298 0 0,68-90-749 0 0,2 1 1 0 0,-1 1-1 0 0,2-1 1 0 0,0 1-1 0 0,0 0 0 0 0,1 1 1 0 0,1-1-1 0 0,0 1 1 0 0,1 0-1 0 0,1 0 0 0 0,0 11-43 0 0,2-22 14 0 0,0 1 0 0 0,1-1-1 0 0,-1 1 1 0 0,1 0 0 0 0,0-1-1 0 0,1 1 1 0 0,-1-1 0 0 0,1 0-1 0 0,0 1 1 0 0,0-1 0 0 0,0 0-1 0 0,0 0 1 0 0,1 0 0 0 0,-1-1-1 0 0,1 1 1 0 0,0-1 0 0 0,1 1-1 0 0,-1-1 1 0 0,0 0 0 0 0,1 0-1 0 0,0 0 1 0 0,0-1 0 0 0,-1 1-1 0 0,2-1 1 0 0,-1 0 0 0 0,0 0-1 0 0,0 0 1 0 0,1-1-1 0 0,-1 1 1 0 0,5 0-14 0 0,4 1 66 0 0,1-1 0 0 0,0 0 0 0 0,0 0 0 0 0,0-1 0 0 0,0-1 1 0 0,0-1-1 0 0,0 0 0 0 0,0 0 0 0 0,12-4-66 0 0,1-2 137 0 0,0-1 1 0 0,0-1 0 0 0,-1-1-1 0 0,-1-1 1 0 0,1-1 0 0 0,-2-2-1 0 0,0 0 1 0 0,0-2 0 0 0,-2 0-1 0 0,0-2 1 0 0,-1 0 0 0 0,0-2-1 0 0,11-15-137 0 0,-25 28 19 0 0,-2 0-1 0 0,1-1 1 0 0,-1 0-1 0 0,0 0 1 0 0,0 0-1 0 0,-1 0 1 0 0,0 0-1 0 0,-1-1 1 0 0,0 0-1 0 0,0 0 1 0 0,-1 0-1 0 0,0 0 1 0 0,-1 0-1 0 0,0 0 1 0 0,0-1-1 0 0,-1 1 0 0 0,0 0 1 0 0,0-1-1 0 0,-1 1 1 0 0,-1 0-1 0 0,1 0 1 0 0,-2 0-1 0 0,1 0 1 0 0,-1 0-1 0 0,0 0 1 0 0,-1 1-1 0 0,0-1 1 0 0,-1 1-1 0 0,1 0 1 0 0,-2 0-1 0 0,1 1 1 0 0,-1 0-1 0 0,0 0 1 0 0,-5-4-19 0 0,1 3-33 0 0,-1 1 1 0 0,0 1 0 0 0,-1 0 0 0 0,0 0-1 0 0,0 1 1 0 0,0 1 0 0 0,0 0 0 0 0,-1 1-1 0 0,1 0 1 0 0,-1 1 0 0 0,0 0 0 0 0,0 1-1 0 0,0 0 1 0 0,0 1 0 0 0,0 1 0 0 0,0 0-1 0 0,1 1 1 0 0,-10 2 32 0 0,-100 36-3152 0 0,13 22-7755 0 0,88-46-1189 0 0</inkml:trace>
  <inkml:trace contextRef="#ctx0" brushRef="#br0" timeOffset="384.994">0 411 8474 0 0,'0'0'2231'0'0,"0"0"-296"0"0,0 0-81 0 0,0 0 2 0 0,0 0-45 0 0,0 0-156 0 0,0 0-249 0 0,0 0-273 0 0,0 0-251 0 0,0 0-234 0 0,0 0-196 0 0,0 0-168 0 0,0 0-125 0 0,4-9-36 0 0,-1 0-94 0 0,-2 6-18 0 0,0 0 1 0 0,1-1-1 0 0,-1 1 0 0 0,1 0 0 0 0,-1 0 0 0 0,1 0 0 0 0,0 0 0 0 0,0 0 0 0 0,0 0 1 0 0,0 0-1 0 0,1 1 0 0 0,-1-1 0 0 0,1 1 0 0 0,0-1 0 0 0,0 1 0 0 0,-1 0 0 0 0,4-1-11 0 0,11-7 163 0 0,2 1-1 0 0,-1 1 1 0 0,1 1-1 0 0,0 0 0 0 0,0 2 1 0 0,1 0-1 0 0,0 1 1 0 0,0 1-1 0 0,20-1-162 0 0,-36 5 16 0 0,-1 0-1 0 0,1 0 1 0 0,0 1-1 0 0,0-1 1 0 0,0 1 0 0 0,-1-1-1 0 0,1 1 1 0 0,-1 1 0 0 0,0-1-1 0 0,1 0 1 0 0,-1 1-1 0 0,0-1 1 0 0,0 1 0 0 0,0 0-1 0 0,-1 0 1 0 0,1 0-1 0 0,-1 1 1 0 0,0-1 0 0 0,0 0-1 0 0,1 2-15 0 0,38 38 316 0 0,-34-38-251 0 0,0-1-1 0 0,1-1 0 0 0,-1 0 1 0 0,1 0-1 0 0,0 0 1 0 0,0-1-1 0 0,0 0 1 0 0,0 0-1 0 0,0-1 1 0 0,1 0-1 0 0,-1-1 0 0 0,0 0 1 0 0,0 0-1 0 0,1-1 1 0 0,-1 0-1 0 0,0 0 1 0 0,0-1-1 0 0,0 0 0 0 0,0 0 1 0 0,0-1-1 0 0,-1 0 1 0 0,7-3-65 0 0,-8-8-745 0 0,-15 6-7521 0 0,7 7 5481 0 0,-1 0-9967 0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4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35 3153 0 0,'0'0'1779'0'0,"0"0"-103"0"0,0 0 136 0 0,0 0-19 0 0,0 0-65 0 0,0 0-75 0 0,0 0-308 0 0,0 0-177 0 0,0 0-203 0 0,0 0-165 0 0,0 0-95 0 0,-4-5-83 0 0,-13-15-26 0 0,-28 11 1916 0 0,34 10-2346 0 0,0 0 0 0 0,-1 2 0 0 0,1-1 0 0 0,0 1 0 0 0,0 1 0 0 0,0 0 0 0 0,1 1 0 0 0,-1 0 0 0 0,1 0-1 0 0,0 1 1 0 0,1 0 0 0 0,-1 1 0 0 0,1 0 0 0 0,0 1 0 0 0,-5 6-166 0 0,7-6 51 0 0,1 0 1 0 0,1 0-1 0 0,-1 1 0 0 0,1 0 1 0 0,1 0-1 0 0,0 0 0 0 0,0 0 1 0 0,1 1-1 0 0,0 0 0 0 0,0-1 1 0 0,1 1-1 0 0,1 0 0 0 0,0 0 1 0 0,0 0-1 0 0,1 0 0 0 0,0 0 1 0 0,0 0-1 0 0,3 10-51 0 0,0-8 36 0 0,1 1 0 0 0,0-1 0 0 0,1 0-1 0 0,0 0 1 0 0,1-1 0 0 0,0 1 0 0 0,1-1 0 0 0,0-1 0 0 0,1 1-1 0 0,0-1 1 0 0,1-1 0 0 0,0 1 0 0 0,0-2 0 0 0,6 5-36 0 0,-8-8-33 0 0,0-1 1 0 0,0 0 0 0 0,1-1-1 0 0,-1 0 1 0 0,1 0 0 0 0,-1 0-1 0 0,1-1 1 0 0,0 0 0 0 0,0 0-1 0 0,0-1 1 0 0,0 0 0 0 0,1-1-1 0 0,-1 0 1 0 0,0 0 0 0 0,0 0-1 0 0,0-1 1 0 0,2-1 32 0 0,29-16-2172 0 0,-28 8-1178 0 0,-1 0-3803 0 0,-2 3-4700 0 0</inkml:trace>
  <inkml:trace contextRef="#ctx0" brushRef="#br0" timeOffset="336.852">635 93 11250 0 0,'0'0'1630'0'0,"0"0"-174"0"0,0 0-30 0 0,0 0 74 0 0,0 0-79 0 0,0 0-272 0 0,0 0-334 0 0,0 0-265 0 0,0 0-162 0 0,-27 33-111 0 0,-80 104-52 0 0,77-87-37 0 0,28-45-153 0 0,1-1-1 0 0,0 1 0 0 0,0 0 1 0 0,1-1-1 0 0,-1 1 0 0 0,1 0 1 0 0,0 0-1 0 0,0-1 0 0 0,1 1 1 0 0,-1 0-1 0 0,1 0 1 0 0,0-1-1 0 0,0 1 0 0 0,1-1 1 0 0,-1 1-1 0 0,1-1 0 0 0,0 0 1 0 0,0 1-1 0 0,1-1 0 0 0,-1 0 1 0 0,1 0-1 0 0,0-1 0 0 0,0 1 1 0 0,0 0-1 0 0,0-1 0 0 0,1 0 1 0 0,-1 0-1 0 0,1 0 0 0 0,0 0 1 0 0,0-1-1 0 0,0 1 0 0 0,2 0-34 0 0,4 1 120 0 0,1-1 0 0 0,-1 1 0 0 0,1-2 0 0 0,-1 0-1 0 0,1 0 1 0 0,0-1 0 0 0,0 0 0 0 0,-1-1 0 0 0,1 0-1 0 0,0 0 1 0 0,0-2 0 0 0,9-1-120 0 0,-7-2 123 0 0,0 0 0 0 0,0-1 0 0 0,0 0 0 0 0,0-1 0 0 0,-1-1 0 0 0,-1 0 0 0 0,1 0 0 0 0,-1-1 0 0 0,-1-1 1 0 0,1 0-1 0 0,3-6-123 0 0,-7 8 39 0 0,0-1 0 0 0,-1-1 0 0 0,0 1 0 0 0,-1-1 0 0 0,1 0 0 0 0,-2-1 0 0 0,0 1 0 0 0,0-1 0 0 0,-1 0 0 0 0,0 0 0 0 0,-1 0 0 0 0,0 0 0 0 0,-1 0 0 0 0,0 0 0 0 0,-1-1 0 0 0,0 1 0 0 0,-1 0 0 0 0,-1-5-39 0 0,1 11-23 0 0,-1 0 0 0 0,0 0 0 0 0,0 0 0 0 0,-1 0-1 0 0,0 0 1 0 0,0 0 0 0 0,0 1 0 0 0,0-1 0 0 0,0 1-1 0 0,-1 0 1 0 0,0 0 0 0 0,0 0 0 0 0,0 0 0 0 0,0 1-1 0 0,-1 0 1 0 0,1 0 0 0 0,-1 0 0 0 0,0 0 0 0 0,0 1-1 0 0,0 0 1 0 0,0 0 0 0 0,0 0 0 0 0,-3 0 23 0 0,-6-2-330 0 0,1 1 0 0 0,-1 1 1 0 0,1 0-1 0 0,-1 1 0 0 0,0 0 1 0 0,0 1-1 0 0,1 0 0 0 0,-12 3 330 0 0,-20 10-3051 0 0,18 3-4227 0 0,13-8-4130 0 0</inkml:trace>
  <inkml:trace contextRef="#ctx0" brushRef="#br0" timeOffset="848.694">1174 12 5017 0 0,'0'0'2857'0'0,"0"0"-752"0"0,0 0-229 0 0,0 0 12 0 0,0 0-100 0 0,0 0-193 0 0,0 0-265 0 0,0 0-292 0 0,0 0-242 0 0,0 0-203 0 0,0 0-147 0 0,0 0-80 0 0,-13 0-43 0 0,-42-2-55 0 0,20 23 208 0 0,30-17-458 0 0,1 0 0 0 0,-1 1 1 0 0,1-1-1 0 0,0 1 0 0 0,0-1 0 0 0,1 1 0 0 0,-1 0 0 0 0,1 1 0 0 0,0-1 0 0 0,0 1 0 0 0,1-1 1 0 0,0 1-1 0 0,0 0 0 0 0,0 0 0 0 0,0 0 0 0 0,1 0 0 0 0,0 0 0 0 0,1 0 0 0 0,-1 6-18 0 0,3-7 16 0 0,1 1 0 0 0,0 0 0 0 0,0-1-1 0 0,1 0 1 0 0,-1 0 0 0 0,1 0 0 0 0,0 0 0 0 0,1 0-1 0 0,-1-1 1 0 0,1 0 0 0 0,0 0 0 0 0,0 0 0 0 0,0 0-1 0 0,0-1 1 0 0,1 0 0 0 0,0 0 0 0 0,-1 0 0 0 0,1-1-1 0 0,6 2-15 0 0,-8-2 12 0 0,4 1 16 0 0,0 0 0 0 0,0 1 0 0 0,0 0 0 0 0,-1 1-1 0 0,1-1 1 0 0,-1 2 0 0 0,0-1 0 0 0,-1 1-1 0 0,1 0 1 0 0,-1 0 0 0 0,0 0 0 0 0,4 7-28 0 0,-9-11 55 0 0,1 0 0 0 0,0 0 0 0 0,0 0 0 0 0,-1 0 0 0 0,1 1 1 0 0,-1-1-1 0 0,0 1 0 0 0,0-1 0 0 0,0 1 0 0 0,0-1 0 0 0,0 1 1 0 0,-1 0-1 0 0,1-1 0 0 0,-1 1 0 0 0,1 0 0 0 0,-1 0 0 0 0,0-1 0 0 0,0 1 1 0 0,0 0-1 0 0,-1 0 0 0 0,1-1 0 0 0,-1 1 0 0 0,1 0 0 0 0,-1 0 0 0 0,0-1 1 0 0,0 1-1 0 0,0-1 0 0 0,-1 1 0 0 0,1-1 0 0 0,0 0 0 0 0,-1 1 0 0 0,0-1 1 0 0,1 0-1 0 0,-3 2-55 0 0,-16 8-41 0 0,-2-1-1 0 0,1-1 1 0 0,-1-1 0 0 0,0-1 0 0 0,-1-1-1 0 0,0-1 1 0 0,0-1 0 0 0,-1-1 0 0 0,0-1-1 0 0,1-1 1 0 0,-1-1 0 0 0,0-1 0 0 0,-3-1 41 0 0,22-1-1186 0 0,5-2-4906 0 0,0 2 1923 0 0,0-2-7491 0 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8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20 1960 0 0,'0'0'1841'0'0,"0"0"-373"0"0,0 0-20 0 0,0 0 137 0 0,0 0 47 0 0,0 0-138 0 0,0 0-229 0 0,0 0-251 0 0,0 0-183 0 0,0 0-76 0 0,0 0-42 0 0,0 0-29 0 0,-2-4 3658 0 0,-30-4-2337 0 0,-15 0 129 0 0,36 9-2028 0 0,-1 0 1 0 0,1 1-1 0 0,0 0 1 0 0,0 1 0 0 0,0 0-1 0 0,0 0 1 0 0,0 1-1 0 0,1 1 1 0 0,0 0-1 0 0,0 0 1 0 0,-9 6-107 0 0,16-8 11 0 0,0-1-1 0 0,0 0 1 0 0,0 1 0 0 0,0-1-1 0 0,1 1 1 0 0,-1 0 0 0 0,1 0 0 0 0,-1 0-1 0 0,1 0 1 0 0,0 0 0 0 0,0 1-1 0 0,1-1 1 0 0,-1 1 0 0 0,1-1 0 0 0,-1 1-1 0 0,1-1 1 0 0,0 1 0 0 0,1 0-1 0 0,-1 0 1 0 0,1 0 0 0 0,-1-1-1 0 0,1 1 1 0 0,0 0 0 0 0,0 0 0 0 0,1 0-1 0 0,-1-1 1 0 0,1 2-11 0 0,-1 4 3 0 0,3-4 11 0 0,-1 0-1 0 0,1 0 1 0 0,0 0 0 0 0,0-1 0 0 0,1 1-1 0 0,0-1 1 0 0,-1 0 0 0 0,2 0-1 0 0,-1 0 1 0 0,0 0 0 0 0,1-1 0 0 0,-1 1-1 0 0,1-1 1 0 0,5 2-14 0 0,107 65 407 0 0,-61-9-67 0 0,-54-57-304 0 0,-1-1 0 0 0,0 0 1 0 0,0 1-1 0 0,0-1 0 0 0,0 0 1 0 0,0 1-1 0 0,-1-1 0 0 0,1 1 0 0 0,-1-1 1 0 0,0 1-1 0 0,0-1 0 0 0,-1 1 0 0 0,1-1 1 0 0,-1 1-1 0 0,1-1 0 0 0,-1 1 1 0 0,0-1-1 0 0,0 0 0 0 0,-1 1 0 0 0,1-1 1 0 0,-1 0-1 0 0,0 0 0 0 0,1 0 0 0 0,-1 0 1 0 0,-1 0-1 0 0,1 0 0 0 0,0-1 1 0 0,-1 1-1 0 0,1-1 0 0 0,-3 2-36 0 0,-2 1 34 0 0,1 0-1 0 0,-1-1 1 0 0,0 1-1 0 0,0-2 1 0 0,-1 1-1 0 0,1-1 1 0 0,-1 0-1 0 0,0-1 1 0 0,1 1 0 0 0,-1-2-1 0 0,0 1 1 0 0,-1-1-1 0 0,-2 0-33 0 0,-144-7 96 0 0,142 3-92 0 0,11 3-14 0 0,0 0 0 0 0,0 0 0 0 0,0 0 0 0 0,0 0 0 0 0,0-1 0 0 0,0 1 0 0 0,1 0 0 0 0,-1-1 0 0 0,0 0 0 0 0,0 1 0 0 0,0-1 0 0 0,1 0 0 0 0,-1 0 0 0 0,0 0 0 0 0,1 0 0 0 0,-1 0 0 0 0,1 0 0 0 0,-1 0 0 0 0,1-1 0 0 0,0 1 0 0 0,-1 0 0 0 0,1-1 0 0 0,0 1 0 0 0,-1-2 10 0 0,2 2-160 0 0,0 1-91 0 0,1-4-3224 0 0,0 0-3799 0 0,1 4-4019 0 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9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14643 0 0,'0'0'1312'0'0,"0"0"-351"0"0,0 0-337 0 0,0 0-56 0 0,0 0-104 0 0,0 0-160 0 0,0 0-280 0 0,0 0-224 0 0,0 0-112 0 0,0 0-176 0 0,0 0-144 0 0,0 0-689 0 0,0 0-3400 0 0,0 0-6505 0 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136 197 10698 0 0,'0'0'5020'0'0,"0"0"-3129"0"0,0 0-1021 0 0,0 0 6 0 0,0 0 153 0 0,0 0 93 0 0,0 0-101 0 0,0 0-242 0 0,0 0-240 0 0,0 0-143 0 0,0 0-49 0 0,0 0-43 0 0,0 0-19 0 0,-6 13-26 0 0,-25 66 131 0 0,-62 89-492 0 0,89-166-145 0 0,3-2-4047 0 0,1 0-4502 0 0,0 0-2631 0 0</inkml:trace>
  <inkml:trace contextRef="#ctx0" brushRef="#br0" timeOffset="717.395">300 397 14643 0 0,'0'0'726'0'0,"0"0"-81"0"0,0 0 250 0 0,0 0 273 0 0,0 0 91 0 0,0 0-160 0 0,0 0-327 0 0,0 0-225 0 0,0 0-87 0 0,0 0-40 0 0,0 0-21 0 0,0 0-30 0 0,0 0-61 0 0,10-15-68 0 0,57-97 306 0 0,-47 66-216 0 0,-12 24-293 0 0,1 1 1 0 0,1 0-1 0 0,1 1 1 0 0,0 0-1 0 0,2 0 1 0 0,0 2-1 0 0,16-18-37 0 0,-28 35 9 0 0,-1 2-32 0 0,0-1-1 0 0,1 0 0 0 0,-1 0 1 0 0,0 1-1 0 0,0-1 0 0 0,1 0 1 0 0,-1 0-1 0 0,0 0 0 0 0,1 0 1 0 0,-1 0-1 0 0,0 1 0 0 0,0-1 0 0 0,1 0 1 0 0,-1 0-1 0 0,0 0 0 0 0,1 0 1 0 0,-1 0-1 0 0,0 0 0 0 0,1 0 1 0 0,-1 0-1 0 0,0 0 0 0 0,1 0 1 0 0,-1 0-1 0 0,0 0 0 0 0,1 0 1 0 0,-1 0-1 0 0,0-1 0 0 0,0 1 1 0 0,1 0-1 0 0,-1 0 0 0 0,0 0 0 0 0,1 0 1 0 0,-1 0-1 0 0,0-1 0 0 0,0 1 1 0 0,1 0-1 0 0,-1 0 0 0 0,0-1 1 0 0,0 1-1 0 0,0 0 0 0 0,1 0 1 0 0,-1-1-1 0 0,0 1 24 0 0,-1 14 136 0 0,-8 82-80 0 0,9-88-58 0 0,0 0 0 0 0,0 0 0 0 0,1 0 0 0 0,0-1 0 0 0,1 1 0 0 0,-1 0 0 0 0,1-1 0 0 0,1 1 1 0 0,0-1-1 0 0,0 1 0 0 0,0-1 0 0 0,1 0 0 0 0,0-1 0 0 0,0 1 0 0 0,1-1 0 0 0,0 1 1 0 0,4 2 1 0 0,-7-6 51 0 0,0 0 1 0 0,0-1 0 0 0,0 0-1 0 0,1 1 1 0 0,-1-1 0 0 0,1 0-1 0 0,-1 0 1 0 0,1 0 0 0 0,0-1 0 0 0,0 1-1 0 0,0-1 1 0 0,0 1 0 0 0,0-1-1 0 0,0 0 1 0 0,0 0 0 0 0,0-1 0 0 0,1 1-1 0 0,-1-1 1 0 0,0 1 0 0 0,0-1-1 0 0,1 0 1 0 0,-1 0-52 0 0,40-46 1867 0 0,-32 27-1721 0 0,-1-1 0 0 0,-1 0 0 0 0,0 0 0 0 0,-2 0 0 0 0,0-1 0 0 0,-2 0 0 0 0,0-1 0 0 0,-2 1 0 0 0,2-23-146 0 0,1-1-1709 0 0,-11 44-4301 0 0,4 1 2632 0 0,-1 0-8785 0 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1 7906 0 0,'0'0'2225'0'0,"0"0"-627"0"0,0 0-367 0 0,0 0-21 0 0,0 0 66 0 0,0 0 4 0 0,0 0-112 0 0,0 0-183 0 0,0 0-230 0 0,0 0-141 0 0,0 0-103 0 0,-7 4-43 0 0,-23 17-17 0 0,-5 38 2180 0 0,30-44-2265 0 0,-14 24-113 0 0,-2-1 0 0 0,-2-1 0 0 0,-1 0 0 0 0,-2-2 1 0 0,-1-1-1 0 0,-2-1 0 0 0,-1-2 0 0 0,-33 27-253 0 0,-39 41 146 0 0,80-80-92 0 0,21-19-70 0 0,1 0-34 0 0,0 0 2 0 0,0 0-19 0 0,0 0-21 0 0,0 0 19 0 0,0 0-45 0 0,0 0-36 0 0,0 0-34 0 0,0 0-64 0 0,0 0-67 0 0,0-15-5812 0 0,0 4-3428 0 0,0 4-314 0 0</inkml:trace>
  <inkml:trace contextRef="#ctx0" brushRef="#br0" timeOffset="460.77">8 85 5265 0 0,'0'0'2505'0'0,"0"0"-144"0"0,0 0-213 0 0,0 0-93 0 0,0 0-167 0 0,0 0-257 0 0,0 0-293 0 0,0 0-329 0 0,0 0-233 0 0,0 0-158 0 0,0 0-75 0 0,0 0-30 0 0,0 0-21 0 0,-7-3 1335 0 0,42 25-745 0 0,7 13-770 0 0,-2 2 0 0 0,-1 2 0 0 0,-1 2 0 0 0,-3 1 0 0 0,-1 1 0 0 0,21 39-312 0 0,7 14 306 0 0,-61-95-270 0 0,-3 1-2742 0 0,-4-1-6715 0 0,1-1-2628 0 0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2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35 1360 0 0,'0'0'1230'0'0,"0"0"-74"0"0,0 0 16 0 0,0 0 153 0 0,0 0 180 0 0,0 0 96 0 0,0 0-64 0 0,0 0-166 0 0,0 0-230 0 0,0 0-200 0 0,0 0-82 0 0,0 0-70 0 0,0 0-47 0 0,-2-2-30 0 0,1 1-594 0 0,0 0-1 0 0,0 0 1 0 0,0 0-1 0 0,0 0 1 0 0,0 1 0 0 0,0-1-1 0 0,0 0 1 0 0,0 1 0 0 0,0-1-1 0 0,-1 1 1 0 0,1-1-1 0 0,0 1 1 0 0,0-1 0 0 0,-1 1-1 0 0,1 0 1 0 0,0 0-1 0 0,0 0 1 0 0,-1 0 0 0 0,1 0-1 0 0,0 0 1 0 0,-1 0-1 0 0,1 0 1 0 0,0 0 0 0 0,0 0-1 0 0,-1 1 1 0 0,1-1-1 0 0,0 1 1 0 0,0-1 0 0 0,0 1-1 0 0,-1-1-117 0 0,-60 47 501 0 0,49-35-177 0 0,-1 4-213 0 0,1-1 0 0 0,0 2 1 0 0,1-1-1 0 0,1 2 0 0 0,0-1 0 0 0,2 2 1 0 0,0-1-1 0 0,1 1 0 0 0,1 1 0 0 0,-3 12-111 0 0,5-15 126 0 0,0 1-1 0 0,2-1 1 0 0,0 1-1 0 0,1-1 1 0 0,0 1 0 0 0,2 0-1 0 0,0 6-125 0 0,1-21 36 0 0,-1 1 0 0 0,0-1-1 0 0,1 1 1 0 0,0-1 0 0 0,0 0 0 0 0,0 1 0 0 0,0-1-1 0 0,1 0 1 0 0,-1 0 0 0 0,1 0 0 0 0,0 0-1 0 0,-1 0 1 0 0,2 0 0 0 0,-1 0 0 0 0,0-1 0 0 0,0 1-1 0 0,1-1 1 0 0,-1 1 0 0 0,1-1 0 0 0,0 0 0 0 0,0 0-1 0 0,0 0 1 0 0,0 0 0 0 0,0-1 0 0 0,0 1-1 0 0,0-1 1 0 0,1 0 0 0 0,-1 0 0 0 0,3 0-36 0 0,105 9 929 0 0,-95-10-843 0 0,10-2 0 0 0,0-1 1 0 0,-1-1-1 0 0,1-1 1 0 0,-1-1-1 0 0,0-1 1 0 0,-1-2-1 0 0,1 0 1 0 0,-2-2 0 0 0,1 0-1 0 0,-2-2 1 0 0,1-1-1 0 0,-2 0 1 0 0,0-2-1 0 0,-1 0 1 0 0,0-1 0 0 0,-1-1-1 0 0,-2-1 1 0 0,1-1-1 0 0,-2 0 1 0 0,-1-1-1 0 0,-1-1 1 0 0,1-1-87 0 0,-12 18 4 0 0,0-1 0 0 0,-1 1 1 0 0,0 0-1 0 0,1-1 0 0 0,-2 1 0 0 0,1-1 0 0 0,-1 1 1 0 0,1-1-1 0 0,-2 0 0 0 0,1 0 0 0 0,-1 1 1 0 0,1-1-1 0 0,-2 0 0 0 0,1 0 0 0 0,-1 0 0 0 0,0 1 1 0 0,0-1-1 0 0,0 0 0 0 0,-1 1 0 0 0,0-1 1 0 0,0 1-1 0 0,0-1 0 0 0,-1 1 0 0 0,1 0 0 0 0,-2 0 1 0 0,1 0-1 0 0,0 1 0 0 0,-1-1 0 0 0,0 1 1 0 0,0-1-1 0 0,0 1 0 0 0,0 1 0 0 0,-1-1 0 0 0,0 1 1 0 0,1-1-1 0 0,-3 0-4 0 0,-8-2-221 0 0,0 0-1 0 0,-1 1 1 0 0,0 0 0 0 0,0 1-1 0 0,0 1 1 0 0,0 0 0 0 0,-1 2-1 0 0,1 0 1 0 0,0 0 0 0 0,-1 2-1 0 0,1 0 1 0 0,-1 1 0 0 0,1 0-1 0 0,0 1 1 0 0,0 1 0 0 0,0 1 0 0 0,1 0-1 0 0,-1 1 1 0 0,1 1 0 0 0,1 0-1 0 0,-1 1 1 0 0,-9 7 221 0 0,24-14-61 0 0,-40 21-2604 0 0,15-7-2548 0 0,5 0-6280 0 0</inkml:trace>
  <inkml:trace contextRef="#ctx0" brushRef="#br0" timeOffset="686.8">5 285 2577 0 0,'0'0'2004'0'0,"0"0"35"0"0,0 0 95 0 0,0 0 50 0 0,0 0-165 0 0,0 0-298 0 0,0 0-316 0 0,0 0-270 0 0,0 0-178 0 0,0 0-156 0 0,0 0-89 0 0,0 0-73 0 0,18-12 5273 0 0,65-14-4826 0 0,52-5-392 0 0,32 19-63 0 0,-166 13-623 0 0,0-1-1 0 0,0 1 1 0 0,0-1-1 0 0,0 1 1 0 0,0 0-1 0 0,0-1 1 0 0,0 1-1 0 0,0 0 1 0 0,0 0-1 0 0,0-1 1 0 0,0 1-1 0 0,-1 0 1 0 0,1 0-1 0 0,0 0 1 0 0,-1 0-1 0 0,1 0 1 0 0,-1 0 0 0 0,1 1-1 0 0,-1-1 1 0 0,1 0-1 0 0,-1 0 1 0 0,1 0-1 0 0,-1 0 1 0 0,0 1-1 0 0,0-1 1 0 0,0 0-1 0 0,0 0 1 0 0,0 0-1 0 0,0 1 1 0 0,0-1-1 0 0,0 0 1 0 0,-1 1-8 0 0,7 24 210 0 0,23 39 49 0 0,-26-60-236 0 0,0-1 0 0 0,1 1 1 0 0,-1-1-1 0 0,1 0 1 0 0,0 0-1 0 0,1-1 0 0 0,-1 1 1 0 0,0-1-1 0 0,1 0 1 0 0,0 0-1 0 0,0 0 1 0 0,0-1-1 0 0,0 1 0 0 0,0-1 1 0 0,0-1-1 0 0,1 1 1 0 0,-1-1-1 0 0,4 1-23 0 0,-6-1 21 0 0,-1 0 0 0 0,1 0 1 0 0,0-1-1 0 0,0 1 0 0 0,-1-1 0 0 0,1 0 0 0 0,0 0 1 0 0,0 0-1 0 0,0 0 0 0 0,0 0 0 0 0,-1 0 0 0 0,1-1 1 0 0,0 0-1 0 0,0 1 0 0 0,-1-1 0 0 0,1 0 0 0 0,0 0 1 0 0,-1 0-1 0 0,1-1-21 0 0,-3 1-22 0 0,0-21-4006 0 0,0 18-2797 0 0,0 0-5699 0 0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8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16 144 0 0,'0'0'1168'0'0,"0"0"-98"0"0,0 0 158 0 0,0 0 366 0 0,0 0 238 0 0,0 0-13 0 0,0 0-200 0 0,0 0-308 0 0,0 0-277 0 0,0 0-151 0 0,0 0-58 0 0,0 0-57 0 0,0 0-16 0 0,-4-2 34 0 0,-3-1-300 0 0,1 1 1 0 0,-1 0 0 0 0,0 0-1 0 0,0 1 1 0 0,0-1-1 0 0,0 2 1 0 0,-1-1-1 0 0,1 1 1 0 0,0 0 0 0 0,0 0-1 0 0,0 1 1 0 0,0 0-1 0 0,-4 1-486 0 0,-154 55 2566 0 0,163-10-1790 0 0,2-42-748 0 0,0 0 0 0 0,0-1 0 0 0,1 1-1 0 0,0 0 1 0 0,0-1 0 0 0,0 1 0 0 0,0-1-1 0 0,1 1 1 0 0,0-1 0 0 0,0 0-1 0 0,0 0 1 0 0,0 0 0 0 0,1 0 0 0 0,-1 0-1 0 0,1 0 1 0 0,0-1 0 0 0,0 1 0 0 0,1-1-1 0 0,-1 0 1 0 0,3 2-28 0 0,98 65 444 0 0,-61-23-181 0 0,-34 32 353 0 0,-70-24 188 0 0,46-48-753 0 0,0-1 0 0 0,0-1 0 0 0,0 0 0 0 0,-1-1 0 0 0,0-1 0 0 0,1-1 0 0 0,-1 0 0 0 0,0-1 0 0 0,0 0 0 0 0,-1-2 0 0 0,1 0 0 0 0,-6-1-51 0 0,-29 1-24 0 0,49 1 170 0 0,-22-3-1110 0 0,23-13-4955 0 0,7 11 2976 0 0,2-2-6141 0 0,-4 3-1922 0 0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31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243 463 4209 0 0,'0'0'3679'0'0,"0"0"-1433"0"0,0 0-543 0 0,0 0-10 0 0,0 0-16 0 0,0 0-108 0 0,0 0-173 0 0,0 0-228 0 0,0 0-228 0 0,0 0-172 0 0,0 0-123 0 0,0 0-97 0 0,0 0-72 0 0,-5-1-49 0 0,-53 6 2130 0 0,45 1-2459 0 0,1 1 0 0 0,0 0-1 0 0,1 1 1 0 0,0 1 0 0 0,0-1-1 0 0,1 2 1 0 0,0-1 0 0 0,0 2-1 0 0,1-1 1 0 0,1 1 0 0 0,0 0-1 0 0,0 1 1 0 0,1 0 0 0 0,1 0-1 0 0,0 1 1 0 0,0 0-1 0 0,1 0 1 0 0,1 0 0 0 0,0 0-1 0 0,1 1 1 0 0,1-1 0 0 0,0 1-1 0 0,0 3-97 0 0,2-13-2 0 0,0 0 0 0 0,0 0-1 0 0,1 0 1 0 0,-1-1 0 0 0,1 1 0 0 0,0 0-1 0 0,0 0 1 0 0,0 0 0 0 0,0 0-1 0 0,1-1 1 0 0,-1 1 0 0 0,1-1-1 0 0,0 1 1 0 0,0-1 0 0 0,1 0 0 0 0,-1 0-1 0 0,1 0 1 0 0,-1 0 0 0 0,1 0-1 0 0,0 0 1 0 0,0-1 0 0 0,0 1-1 0 0,1-1 1 0 0,-1 0 0 0 0,0 0 0 0 0,1 0-1 0 0,-1 0 1 0 0,1-1 0 0 0,0 0-1 0 0,0 1 1 0 0,-1-1 0 0 0,1-1 0 0 0,0 1-1 0 0,0 0 1 0 0,0-1 0 0 0,4 0 2 0 0,91-16-2315 0 0,-68 4-1218 0 0,-1-2-3478 0 0,-19 6-4698 0 0</inkml:trace>
  <inkml:trace contextRef="#ctx0" brushRef="#br0" timeOffset="351.479">607 532 9362 0 0,'0'0'2886'0'0,"0"0"-1094"0"0,0 0-365 0 0,0 0-5 0 0,0 0-38 0 0,0 0-55 0 0,0 0-191 0 0,0 0-252 0 0,0 0-185 0 0,0 0-159 0 0,0 0-109 0 0,0 0-86 0 0,0 0-78 0 0,-28 13-75 0 0,-85 38-41 0 0,64-15 23 0 0,45-28-148 0 0,0-3-23 0 0,0-1 0 0 0,1 1 0 0 0,0 0 0 0 0,0 0 0 0 0,0 0 0 0 0,1 1 0 0 0,-1-1-1 0 0,1 1 1 0 0,1-1 0 0 0,-1 1 0 0 0,1 0 0 0 0,0-1 0 0 0,0 1 0 0 0,1 0 0 0 0,-1 0 0 0 0,1 0 0 0 0,0 0-1 0 0,1-1 1 0 0,0 1 0 0 0,0 0 0 0 0,0 0 0 0 0,0-1 0 0 0,1 1 0 0 0,0 0 0 0 0,0-1 0 0 0,1 0 0 0 0,0 1-1 0 0,0-1 1 0 0,0 0 0 0 0,0-1 0 0 0,1 1 0 0 0,-1 0 0 0 0,1-1 0 0 0,0 0 0 0 0,1 0 0 0 0,-1 0 0 0 0,5 3-5 0 0,7-1 51 0 0,0-1 1 0 0,0 0 0 0 0,0-1 0 0 0,1-1 0 0 0,-1 0 0 0 0,1-1 0 0 0,0-1 0 0 0,-1-1 0 0 0,1 0 0 0 0,0-1-1 0 0,2-1-51 0 0,-5-1 119 0 0,0-1-1 0 0,0 0 1 0 0,-1-1-1 0 0,1 0 1 0 0,-1-1-1 0 0,0-1 1 0 0,-1 0-1 0 0,1-1 0 0 0,-1 0 1 0 0,-1-1-1 0 0,0 0 1 0 0,0-1-1 0 0,-1 0 1 0 0,0-1-1 0 0,0 0 1 0 0,0-3-119 0 0,20-16 198 0 0,-27 28-185 0 0,0 0 1 0 0,0 0-1 0 0,-1-1 1 0 0,1 1-1 0 0,0-1 0 0 0,-1 1 1 0 0,0-1-1 0 0,0 0 0 0 0,1 0 1 0 0,-2 0-1 0 0,1 0 0 0 0,0 0 1 0 0,-1-1-1 0 0,1 1 0 0 0,-1 0 1 0 0,0-1-1 0 0,0 1 0 0 0,0-1 1 0 0,-1 1-1 0 0,1-1 0 0 0,-1 1 1 0 0,0-1-1 0 0,0 0 0 0 0,0 1 1 0 0,0-1-1 0 0,-1 1 0 0 0,1-1 1 0 0,-1 1-1 0 0,0-1 0 0 0,0 1 1 0 0,-1-1-1 0 0,1 1 0 0 0,0 0 1 0 0,-1 0-1 0 0,0 0 0 0 0,0 0 1 0 0,0 0-1 0 0,0 0 0 0 0,0 0 1 0 0,-1 0-1 0 0,0 0-13 0 0,-6-1-87 0 0,0 1 0 0 0,0-1 0 0 0,0 1 0 0 0,0 1 0 0 0,-1 0 0 0 0,1 0 0 0 0,-1 1 0 0 0,1 0 0 0 0,-1 1 0 0 0,0 0 0 0 0,1 0 0 0 0,-1 1 0 0 0,0 0 87 0 0,-76 19-6420 0 0,67-13-4241 0 0</inkml:trace>
  <inkml:trace contextRef="#ctx0" brushRef="#br0" timeOffset="800.754">1335 475 6289 0 0,'0'0'2892'0'0,"0"0"-432"0"0,0 0-86 0 0,0 0-43 0 0,0 0-228 0 0,0 0-481 0 0,0 0-483 0 0,0 0-328 0 0,0 0-237 0 0,0 0-157 0 0,0 0-112 0 0,0 0-90 0 0,-9-4-50 0 0,-31-11 6 0 0,36 15-138 0 0,0-1 1 0 0,0 1 0 0 0,0 0 0 0 0,0 1-1 0 0,0-1 1 0 0,0 1 0 0 0,0-1-1 0 0,0 1 1 0 0,0 0 0 0 0,1 1-1 0 0,-1-1 1 0 0,0 1 0 0 0,1-1-1 0 0,-1 1 1 0 0,1 0 0 0 0,-1 1-1 0 0,1-1 1 0 0,-3 3-34 0 0,-11 6 178 0 0,13-10-166 0 0,0 1 0 0 0,1 0 0 0 0,-1 0-1 0 0,1 0 1 0 0,-1 0 0 0 0,1 1 0 0 0,0-1 0 0 0,0 1 0 0 0,0 0 0 0 0,0 0-1 0 0,0 0 1 0 0,0 0 0 0 0,1 0 0 0 0,0 1 0 0 0,0-1 0 0 0,0 1 0 0 0,0 0-1 0 0,0-1 1 0 0,1 1 0 0 0,-1 0 0 0 0,1 0 0 0 0,0 0 0 0 0,0 0 0 0 0,1 0 0 0 0,-1 0-1 0 0,1 0 1 0 0,0 0 0 0 0,0 0 0 0 0,1 4-12 0 0,3 0 27 0 0,1-1 0 0 0,0 0 1 0 0,1 0-1 0 0,-1 0 0 0 0,2-1 0 0 0,-1 0 1 0 0,0 0-1 0 0,1 0 0 0 0,0-1 0 0 0,1 0 1 0 0,-1 0-1 0 0,1-1 0 0 0,0 0 0 0 0,5 2-27 0 0,-7-4 55 0 0,-1 0-1 0 0,1 1 1 0 0,-1-1-1 0 0,0 1 1 0 0,0 0-1 0 0,0 1 1 0 0,-1-1-1 0 0,1 1 1 0 0,-1 0-1 0 0,0 0 1 0 0,0 0-1 0 0,0 1 1 0 0,0 0-1 0 0,-1-1 1 0 0,0 1-1 0 0,0 0 1 0 0,0 1-1 0 0,-1-1 1 0 0,0 0-1 0 0,0 1 1 0 0,0-1-1 0 0,0 1 0 0 0,-1 0 1 0 0,0 0-1 0 0,0-1 1 0 0,-1 1-1 0 0,1 2-54 0 0,-3-1 55 0 0,0 0 0 0 0,-1 0 0 0 0,1-1 0 0 0,-1 1 0 0 0,0-1 0 0 0,-1 0 0 0 0,1 0 0 0 0,-1 0 0 0 0,-1 0-1 0 0,1-1 1 0 0,-1 0 0 0 0,0 0 0 0 0,0 0 0 0 0,0 0 0 0 0,-1-1 0 0 0,1 0 0 0 0,-1 0 0 0 0,0 0 0 0 0,-1-1-1 0 0,1 0 1 0 0,0 0 0 0 0,-1 0 0 0 0,0-1 0 0 0,0 0 0 0 0,1 0 0 0 0,-1-1 0 0 0,0 0 0 0 0,0 0 0 0 0,-2-1-55 0 0,-9 5 32 0 0,-70 0-727 0 0,56-17-868 0 0,21 3-2825 0 0,4 3-2134 0 0,3 2-5686 0 0</inkml:trace>
  <inkml:trace contextRef="#ctx0" brushRef="#br0" timeOffset="1235.129">1879 451 14947 0 0,'0'0'2066'0'0,"0"0"-528"0"0,0 0-235 0 0,0 0-134 0 0,0 0-149 0 0,0 0-242 0 0,0 0-293 0 0,0 0-175 0 0,0 0-77 0 0,0 0 8 0 0,0 0 25 0 0,0 0 1 0 0,0 0-7 0 0,-34 23-51 0 0,-101 71-54 0 0,63-26 17 0 0,63-56-174 0 0,0-1 1 0 0,0 1 0 0 0,1 0-1 0 0,1 1 1 0 0,0 0-1 0 0,1 0 1 0 0,0 1 0 0 0,1-1-1 0 0,0 1 1 0 0,1 1-1 0 0,1-1 1 0 0,1 0 0 0 0,0 1-1 0 0,0-1 1 0 0,1 1-1 0 0,1 0 1 0 0,1-1-1 0 0,0 1 1 0 0,2 5 1 0 0,-1-14 3 0 0,1 0 1 0 0,0 0-1 0 0,0 0 0 0 0,0-1 0 0 0,1 1 1 0 0,0-1-1 0 0,0 0 0 0 0,0 0 0 0 0,1 0 1 0 0,0-1-1 0 0,0 1 0 0 0,0-1 0 0 0,0 0 1 0 0,1-1-1 0 0,-1 1 0 0 0,1-1 0 0 0,0 0 1 0 0,0-1-1 0 0,0 1 0 0 0,0-1 1 0 0,1-1-1 0 0,1 1-3 0 0,148 14 743 0 0,-145-16-619 0 0,1-1 0 0 0,0 0-1 0 0,0-1 1 0 0,-1 0 0 0 0,1 0 0 0 0,-1-2-1 0 0,0 1 1 0 0,0-1 0 0 0,0-1 0 0 0,0 0 0 0 0,-1-1-1 0 0,0 0 1 0 0,0 0 0 0 0,0-1 0 0 0,-1 0 0 0 0,0-1-1 0 0,0 0 1 0 0,-1 0 0 0 0,0-1 0 0 0,0 0-1 0 0,-1-1 1 0 0,-1 0 0 0 0,1 0 0 0 0,-2 0 0 0 0,1 0-1 0 0,-1-1 1 0 0,-1 0 0 0 0,2-7-124 0 0,-4 7-6 0 0,0 0 0 0 0,0 0 0 0 0,-2-1 0 0 0,1 1 1 0 0,-1 0-1 0 0,-1-1 0 0 0,0 1 0 0 0,-1 0 0 0 0,0 0 0 0 0,0 0 0 0 0,-1 0 0 0 0,-1 0 1 0 0,0 0-1 0 0,0 1 0 0 0,-1-1 0 0 0,0 1 0 0 0,-1 1 0 0 0,0-1 0 0 0,-1 1 0 0 0,0 0 1 0 0,0 0-1 0 0,-1 1 0 0 0,0 0 0 0 0,-1 0 0 0 0,1 1 0 0 0,-1 0 0 0 0,-5-2 6 0 0,3 3-202 0 0,0 1-1 0 0,-1 0 1 0 0,0 1-1 0 0,0 0 0 0 0,0 0 1 0 0,0 1-1 0 0,0 1 1 0 0,-1 0-1 0 0,1 1 0 0 0,-1 0 1 0 0,1 1-1 0 0,-3 1 203 0 0,-40 4-3925 0 0,2 6-4282 0 0,32-7-3903 0 0</inkml:trace>
  <inkml:trace contextRef="#ctx0" brushRef="#br0" timeOffset="1550.261">1484 748 7554 0 0,'0'0'3814'0'0,"0"0"-764"0"0,0 0-344 0 0,0 0-446 0 0,0 0-451 0 0,0 0-361 0 0,0 0-272 0 0,0 0-212 0 0,0 0-157 0 0,32-2-143 0 0,101-10-110 0 0,-21-12 525 0 0,53-26-206 0 0,-164 49-870 0 0,1 0 0 0 0,-1 0 1 0 0,1 1-1 0 0,-1-1 0 0 0,1 1 0 0 0,-1-1 0 0 0,1 1 0 0 0,0 0 0 0 0,-1-1 0 0 0,1 1 1 0 0,0 0-1 0 0,-1 0 0 0 0,1 0 0 0 0,-1 0 0 0 0,1 1 0 0 0,0-1 0 0 0,-1 0 1 0 0,1 1-1 0 0,-1-1 0 0 0,1 1 0 0 0,-1-1 0 0 0,1 1 0 0 0,-1 0 0 0 0,1 0 1 0 0,-1 0-1 0 0,0-1 0 0 0,0 1 0 0 0,1 0 0 0 0,-1 1 0 0 0,0-1 0 0 0,0 0 0 0 0,0 0 1 0 0,0 0-1 0 0,0 1 0 0 0,0-1 0 0 0,0 1 0 0 0,-1-1 0 0 0,1 0 0 0 0,0 1 1 0 0,-1-1-4 0 0,3 3-3 0 0,0 0 0 0 0,0 0 0 0 0,0-1 0 0 0,0 0 0 0 0,0 1 0 0 0,1-1 0 0 0,-1 0 0 0 0,1-1 0 0 0,0 1 0 0 0,0-1 0 0 0,0 1 0 0 0,0-1 0 0 0,0-1 0 0 0,0 1 0 0 0,1 0 0 0 0,-1-1 0 0 0,1 0 0 0 0,-1 0 0 0 0,1 0 0 0 0,-1-1 0 0 0,1 0 0 0 0,0 1 0 0 0,-1-2 0 0 0,1 1 0 0 0,-1 0 0 0 0,1-1 0 0 0,0 0 0 0 0,1-1 2 0 0,29-15-1474 0 0,-23 8-4623 0 0,-8 5-5982 0 0</inkml:trace>
  <inkml:trace contextRef="#ctx0" brushRef="#br0" timeOffset="2532.541">2033 62 7106 0 0,'0'0'2817'0'0,"0"0"-1280"0"0,0 0-305 0 0,0 0 187 0 0,0 0 141 0 0,0 0-73 0 0,0 0-264 0 0,0 0-240 0 0,0 0-180 0 0,0 0-84 0 0,0 0-23 0 0,0 0-65 0 0,25-5-58 0 0,83-19-62 0 0,104-5 1749 0 0,-160 26-1470 0 0,-32 48-482 0 0,31 161 169 0 0,-26 108-158 0 0,-6-82-180 0 0,-23 64 133 0 0,-26-199 457 0 0,29-97-679 0 0,0 2 14 0 0,-1-1 0 0 0,1 1-1 0 0,-1-1 1 0 0,0 0 0 0 0,0 0 0 0 0,0 1 0 0 0,0-1 0 0 0,0-1 0 0 0,0 1 0 0 0,0 0 0 0 0,0 0 0 0 0,0-1-1 0 0,0 1 1 0 0,0-1 0 0 0,0 0 0 0 0,-1 0 0 0 0,1 1 0 0 0,0-1 0 0 0,0-1 0 0 0,0 1 0 0 0,0 0 0 0 0,-1 0-1 0 0,1-1 1 0 0,0 1 0 0 0,-1-2-64 0 0,-7 2 111 0 0,-202 27-124 0 0,82-4-1732 0 0,129-23-295 0 0,1-1-3756 0 0,0-2-6997 0 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69 347 16171 0 0,'0'0'961'0'0,"0"0"-384"0"0,0 0-29 0 0,0 0 284 0 0,0 0 223 0 0,0 0 58 0 0,0 0-155 0 0,0 0-276 0 0,0 0-213 0 0,0 0-91 0 0,0 0 4 0 0,0 0 47 0 0,0 0 29 0 0,1 7-4 0 0,-11 72 810 0 0,-36 89-301 0 0,45-175-7112 0 0,3-7-1041 0 0,0 9-4276 0 0</inkml:trace>
  <inkml:trace contextRef="#ctx0" brushRef="#br0" timeOffset="243.843">54 0 12931 0 0,'0'0'2495'0'0,"0"0"-976"0"0,0 0-409 0 0,0 0-56 0 0,0 0 11 0 0,0 0-132 0 0,0 0-267 0 0,0 0-278 0 0,0 0-216 0 0,0 0-140 0 0,0 0-64 0 0,0 0-50 0 0,-9 3-64 0 0,-26 9-125 0 0,35-11 215 0 0,-1-1-1 0 0,0 1 1 0 0,0 0 0 0 0,1-1-1 0 0,-1 1 1 0 0,0 0 0 0 0,1-1 0 0 0,-1 1-1 0 0,1 0 1 0 0,-1 0 0 0 0,1 0-1 0 0,0-1 1 0 0,-1 1 0 0 0,1 0-1 0 0,0 0 1 0 0,-1 0 0 0 0,1 0-1 0 0,0 0 1 0 0,0 0 0 0 0,0 0 0 0 0,0 0-1 0 0,0 0 1 0 0,0-1 0 0 0,0 1-1 0 0,0 0 1 0 0,0 0 0 0 0,0 0-1 0 0,1 0 1 0 0,-1 0 0 0 0,0 0-1 0 0,1 0 1 0 0,-1 0 0 0 0,0-1 0 0 0,1 1-1 0 0,-1 0 1 0 0,1 0 56 0 0,4 9-3137 0 0,-1-4-3380 0 0,1 2-3636 0 0</inkml:trace>
  <inkml:trace contextRef="#ctx0" brushRef="#br0" timeOffset="753.778">225 567 9994 0 0,'0'0'639'0'0,"0"0"124"0"0,0 0 316 0 0,0 0 240 0 0,0 0 65 0 0,0 0-150 0 0,0 0-182 0 0,0 0-119 0 0,0 0-47 0 0,0 0-11 0 0,0 0-7 0 0,0 0-71 0 0,0 0-142 0 0,8-5-109 0 0,47-56 548 0 0,80-188 627 0 0,-81 186-1688 0 0,-51 61-61 0 0,1 3-656 0 0,-5 8 704 0 0,2 187-65 0 0,-2-191 52 0 0,1 0 1 0 0,0-1 0 0 0,1 1 0 0 0,-1 0-1 0 0,1 0 1 0 0,0 0 0 0 0,0-1 0 0 0,0 1-1 0 0,1 0 1 0 0,0-1 0 0 0,0 1 0 0 0,0-1-1 0 0,0 0 1 0 0,1 1 0 0 0,-1-1-1 0 0,1 0 1 0 0,0-1 0 0 0,1 1 0 0 0,-1 0-1 0 0,1-1 1 0 0,-1 0 0 0 0,1 0 0 0 0,0 0-1 0 0,0 0 1 0 0,0-1 0 0 0,0 1 0 0 0,1-1-1 0 0,-1 0 1 0 0,1-1 0 0 0,0 1-8 0 0,3-4 83 0 0,-1-1 0 0 0,1 0 1 0 0,0 0-1 0 0,-1-1 0 0 0,1 0 0 0 0,-1 0 1 0 0,0 0-1 0 0,0-1 0 0 0,-1 0 0 0 0,0-1 1 0 0,0 1-1 0 0,0-1 0 0 0,0-1 0 0 0,-1 1 1 0 0,0-1-1 0 0,0 0 0 0 0,-1 0-83 0 0,4-2 120 0 0,18-24 149 0 0,-2-1-1 0 0,-1-1 1 0 0,-1-1 0 0 0,-3-1 0 0 0,14-34-269 0 0,-22-5-500 0 0,-11 75 92 0 0,0 1-246 0 0,-4 20-6589 0 0,4-14 1135 0 0,0-6 5624 0 0,0 9-11957 0 0</inkml:trace>
  <inkml:trace contextRef="#ctx0" brushRef="#br0" timeOffset="1220.247">1398 120 7794 0 0,'0'0'3180'0'0,"0"0"-1161"0"0,0 0-529 0 0,0 0-159 0 0,0 0-59 0 0,0 0-99 0 0,0 0-208 0 0,0 0-187 0 0,0 0-190 0 0,0 0-132 0 0,0 0-52 0 0,0 0-27 0 0,0 0-43 0 0,-25 13-28 0 0,-80 41-12 0 0,47-2 250 0 0,50-43-470 0 0,1-1 0 0 0,0 1 0 0 0,1 1-1 0 0,0-1 1 0 0,1 1 0 0 0,-1 0 0 0 0,2 1 0 0 0,0-1 0 0 0,0 1-1 0 0,1-1 1 0 0,0 1 0 0 0,1 0 0 0 0,0 1 0 0 0,1-1 0 0 0,0 0-1 0 0,1 0 1 0 0,0 0 0 0 0,0 1 0 0 0,2 3-74 0 0,1-9 64 0 0,1-1 0 0 0,-1 0-1 0 0,1 0 1 0 0,0-1 0 0 0,0 1 0 0 0,0-1-1 0 0,1 0 1 0 0,0 0 0 0 0,0 0 0 0 0,0 0 0 0 0,0-1-1 0 0,0 0 1 0 0,1 0 0 0 0,-1-1 0 0 0,1 1 0 0 0,0-1-1 0 0,0 0 1 0 0,0-1 0 0 0,0 0 0 0 0,0 0 0 0 0,0 0-1 0 0,0 0 1 0 0,0-1 0 0 0,3 0-64 0 0,10-1 101 0 0,-1 0 1 0 0,1-1-1 0 0,-1 0 1 0 0,1-2-1 0 0,-1 0 1 0 0,0-1-1 0 0,-1-1 0 0 0,1-1 1 0 0,-1 0-1 0 0,0-1 1 0 0,-1-1-1 0 0,0-1 1 0 0,-1 0-1 0 0,1-1 1 0 0,-2-1-1 0 0,0 0 0 0 0,0-1 1 0 0,-1 0-1 0 0,-1-1 1 0 0,0-1-1 0 0,-1 0 1 0 0,-1 0-1 0 0,0-1 1 0 0,-1 0-1 0 0,-1-1 0 0 0,0 0 1 0 0,-1 0-1 0 0,-1-1 1 0 0,-1 0-1 0 0,1-6-101 0 0,-4 18-25 0 0,0 1 0 0 0,0 0 0 0 0,-1-1 0 0 0,1 1 0 0 0,-2-1 0 0 0,1 0-1 0 0,0 1 1 0 0,-1-1 0 0 0,0 0 0 0 0,0 1 0 0 0,-1-1 0 0 0,0 0 0 0 0,0 1 0 0 0,0-1-1 0 0,-1 1 1 0 0,1-1 0 0 0,-1 1 0 0 0,0 0 0 0 0,-1-1 0 0 0,0 1 0 0 0,1 0 0 0 0,-1 1-1 0 0,-1-1 1 0 0,1 1 0 0 0,-1-1 0 0 0,0 1 0 0 0,0 0 0 0 0,0 0 0 0 0,0 1 0 0 0,-1-1-1 0 0,-4-2 26 0 0,1 3-218 0 0,1 0 0 0 0,-1 1 0 0 0,0 0 0 0 0,0 1 0 0 0,0-1 0 0 0,0 1-1 0 0,0 1 1 0 0,0 0 0 0 0,0 0 0 0 0,0 0 0 0 0,0 1 0 0 0,0 0-1 0 0,0 1 1 0 0,0 0 0 0 0,0 0 0 0 0,-6 3 218 0 0,-71 33-9346 0 0,63-26-2344 0 0</inkml:trace>
  <inkml:trace contextRef="#ctx0" brushRef="#br0" timeOffset="1583.551">1057 409 11434 0 0,'0'0'1970'0'0,"0"0"-504"0"0,0 0-102 0 0,0 0 79 0 0,0 0 63 0 0,0 0-117 0 0,0 0-252 0 0,0 0-240 0 0,0 0-181 0 0,0 0-120 0 0,0 0-89 0 0,0 0-75 0 0,0 0-72 0 0,26-17-68 0 0,81-54-46 0 0,11 13 597 0 0,-28 42-731 0 0,-42 55 8 0 0,-27-28-97 0 0,61 16 906 0 0,-64-27-988 0 0,37 0 888 0 0,-18 0-4236 0 0,-30 2-3829 0 0,-5-1 3730 0 0,2 0-9041 0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3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27 255 6185 0 0,'0'0'3893'0'0,"0"0"-1318"0"0,0 0-660 0 0,0 0-150 0 0,0 0-126 0 0,0 0-160 0 0,0 0-235 0 0,0 0-254 0 0,0 0-197 0 0,0 0-143 0 0,0 0-120 0 0,0 0-71 0 0,0 0-48 0 0,-4 2-35 0 0,-14 6-33 0 0,13-6-37 0 0,5-2-32 0 0,22 4 1297 0 0,115 12 466 0 0,-67-14-1671 0 0,134 6 341 0 0,-203-8-671 0 0,-19-12-1600 0 0,8 7-1899 0 0,3 0-4117 0 0,5 4-4628 0 0</inkml:trace>
  <inkml:trace contextRef="#ctx0" brushRef="#br0" timeOffset="3323.723">243 1 0 0 0,'0'0'503'0'0,"0"0"496"0"0,0 0 374 0 0,0 0 300 0 0,0 0 244 0 0,5 0 128 0 0,10 0-848 0 0,-10 0 3061 0 0,1 0 4291 0 0,-6 31-6336 0 0,-2 208 199 0 0,-8-36-1697 0 0,3-122-476 0 0,0-63-458 0 0,4-22-2835 0 0,0-5-4206 0 0,2 5-4707 0 0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38.2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5433 0 0,'0'0'2167'0'0,"0"0"-297"0"0,0 0-95 0 0,0 0-56 0 0,0 0-185 0 0,0 0-314 0 0,0 0-320 0 0,0 0-278 0 0,0 0-169 0 0,0 0-55 0 0,0 0-13 0 0,0 0 2 0 0,0 0 11 0 0,0 0 11 0 0,6 2 5061 0 0,8 3-4178 0 0,123-1 415 0 0,91 0-728 0 0,-132 4-561 0 0,-17-24-112 0 0,-65 12-262 0 0,-14 4-38 0 0,0 0-5 0 0,0 0 16 0 0,0 0-25 0 0,0 0-2 0 0,0 0 16 0 0,0 0-10 0 0,0 0-5 0 0,0 0-7 0 0,0 0 0 0 0,0 0 21 0 0,0 0-11 0 0,0 0-17 0 0,0 0-9 0 0,0 0-3 0 0,0 0 9 0 0,0 0-22 0 0,0 0-3 0 0,-9 0-1997 0 0,6 0-1785 0 0,1 0-4430 0 0,1 0-3525 0 0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38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1336 0 0,'0'0'2608'0'0,"0"0"-712"0"0,0 0-158 0 0,0 0 99 0 0,0 0 24 0 0,0 0-128 0 0,0 0-236 0 0,0 0-273 0 0,0 0-208 0 0,0 0-153 0 0,0 0-109 0 0,0 0-64 0 0,3 9 6605 0 0,-2-6-6971 0 0,134 4 1525 0 0,275-18-1721 0 0,-411 8-2320 0 0,0-1-3898 0 0,1 3-5995 0 0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41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531 140 1248 0 0,'0'0'1366'0'0,"0"0"121"0"0,0 0 184 0 0,0 0 117 0 0,0 0 21 0 0,0 0-142 0 0,0 0-247 0 0,0 0-216 0 0,0 0-173 0 0,0 0-108 0 0,0 0-81 0 0,0 0-60 0 0,0 0-12 0 0,1-4-54 0 0,4-22 543 0 0,-42 22 2079 0 0,28 5-3251 0 0,0 0-1 0 0,0 2 1 0 0,0-1-1 0 0,0 1 1 0 0,1 0-1 0 0,-1 0 1 0 0,1 1-1 0 0,0 1 1 0 0,0-1-1 0 0,1 1 1 0 0,-1 0-1 0 0,1 1 1 0 0,0 0-1 0 0,0 0 1 0 0,1 1 0 0 0,-4 5-87 0 0,-4 0 90 0 0,5 0-21 0 0,0-1-1 0 0,0 1 1 0 0,1 1-1 0 0,1 0 1 0 0,0 0-1 0 0,1 0 1 0 0,0 1-1 0 0,1 0 1 0 0,1 0-1 0 0,-2 7-68 0 0,1 4 63 0 0,1-1-1 0 0,1 0 0 0 0,1 1 0 0 0,2-1 0 0 0,0 1 0 0 0,1-1 0 0 0,2 2-62 0 0,-2-16 30 0 0,0-1-1 0 0,1 1 0 0 0,0-1 1 0 0,1 1-1 0 0,0-1 1 0 0,1 0-1 0 0,-1 0 1 0 0,2 0-1 0 0,-1-1 0 0 0,1 1 1 0 0,1-1-1 0 0,0 0 1 0 0,0-1-1 0 0,0 1 1 0 0,1-1-1 0 0,0 0 0 0 0,0-1 1 0 0,1 0-1 0 0,-1 0 1 0 0,1-1-1 0 0,5 3-29 0 0,3 0 70 0 0,0 0 0 0 0,1 0 1 0 0,0-2-1 0 0,1 0 0 0 0,-1-1 0 0 0,1-1 0 0 0,0-1 0 0 0,0 0 1 0 0,0-1-1 0 0,0-1 0 0 0,2-1-70 0 0,12 1 137 0 0,0-2 1 0 0,0-1 0 0 0,-1-1-1 0 0,1-2 1 0 0,-1-1-1 0 0,15-5-137 0 0,-15 2 100 0 0,-1-1-1 0 0,1-1 0 0 0,-2-1 1 0 0,0-2-1 0 0,-1-1 0 0 0,0-1 1 0 0,-1-2-1 0 0,-1 0 1 0 0,0-2-1 0 0,-2-1 0 0 0,0 0 1 0 0,9-13-100 0 0,-26 23 12 0 0,0 1 0 0 0,-1-1-1 0 0,-1 0 1 0 0,1-1 0 0 0,-1 1 0 0 0,-1-1 0 0 0,-1 0 0 0 0,1 0 0 0 0,-2 0 0 0 0,1-1 0 0 0,-2 1 0 0 0,0-1 0 0 0,0 1 0 0 0,-1-1 0 0 0,-1 1 0 0 0,0-1 0 0 0,-1 1 0 0 0,0 0 0 0 0,-1 0 0 0 0,0-1 0 0 0,-1 1 0 0 0,0 1 0 0 0,-1-1 0 0 0,0 1 0 0 0,-1 0 0 0 0,0 0-1 0 0,-1 0 1 0 0,0 1 0 0 0,-1 0 0 0 0,0 1 0 0 0,-9-9-12 0 0,0 3-107 0 0,0 0 1 0 0,-2 0-1 0 0,0 2 0 0 0,0 0 0 0 0,-1 2 0 0 0,0 0 0 0 0,-1 1 0 0 0,-1 1 0 0 0,1 1 0 0 0,-2 1 0 0 0,1 1 0 0 0,0 1 0 0 0,-1 1 0 0 0,0 0 1 0 0,0 2-1 0 0,0 1 0 0 0,-18 2 107 0 0,12 0-635 0 0,0 1-1 0 0,0 2 1 0 0,0 1 0 0 0,0 1 0 0 0,1 2 0 0 0,0 0 0 0 0,1 2 0 0 0,-24 12 635 0 0,4 2-3011 0 0,17-7-2739 0 0,8-4-5844 0 0</inkml:trace>
  <inkml:trace contextRef="#ctx0" brushRef="#br0" timeOffset="846.681">1 418 3449 0 0,'0'0'2836'0'0,"0"0"-865"0"0,0 0-276 0 0,0 0-1 0 0,0 0-44 0 0,0 0-169 0 0,0 0-279 0 0,0 0-274 0 0,0 0-150 0 0,0 0-13 0 0,0 0 53 0 0,0 0-1 0 0,0 0-47 0 0,6 0-78 0 0,177 11 5100 0 0,47-3-4817 0 0,501-41 141 0 0,-594 24-988 0 0,152 1 56 0 0,-289 8-239 0 0,0 0-7 0 0,0 0-2 0 0,-6 0-2486 0 0,2 0-3620 0 0,2 0-5836 0 0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5.1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112 245 5281 0 0,'0'0'2526'0'0,"0"0"-678"0"0,0 0-395 0 0,0 0-62 0 0,0 0 68 0 0,0 0-112 0 0,0 0-286 0 0,0 0-339 0 0,0 0-240 0 0,0 0-48 0 0,0 0 10 0 0,1 6 56 0 0,6 9-227 0 0,-1-1 0 0 0,2 0 0 0 0,0-1 0 0 0,0 1 0 0 0,2-2 0 0 0,-1 1 0 0 0,1-1 0 0 0,1-1 0 0 0,0 0 0 0 0,1 0 0 0 0,0-1 1 0 0,1-1-1 0 0,0 0 0 0 0,0 0 0 0 0,1-2 0 0 0,0 1 0 0 0,0-2 0 0 0,1 0 0 0 0,10 2-273 0 0,-9-2 115 0 0,1-1 1 0 0,-1-1 0 0 0,1-1-1 0 0,1 0 1 0 0,-1-1 0 0 0,0-1-1 0 0,0-1 1 0 0,1 0-1 0 0,-1-1 1 0 0,0-1 0 0 0,0-1-1 0 0,0 0 1 0 0,0-1 0 0 0,0-1-1 0 0,-1 0 1 0 0,0-2-1 0 0,0 0 1 0 0,0 0 0 0 0,-1-2-1 0 0,12-7-115 0 0,-19 9 31 0 0,0 1 0 0 0,0-1 0 0 0,0 0 0 0 0,-1-1 0 0 0,0 0 0 0 0,0 0 0 0 0,-1 0 0 0 0,0-1 0 0 0,-1 0 0 0 0,0 0 0 0 0,0 0 0 0 0,-1-1 0 0 0,0 0 0 0 0,-1 0 0 0 0,0 0 0 0 0,0 0 0 0 0,-1 0 0 0 0,-1 0 0 0 0,1-1 0 0 0,-2 1 0 0 0,1-1 0 0 0,-2 1 0 0 0,1-1-1 0 0,-1 1 1 0 0,-1 0 0 0 0,0-1 0 0 0,0 1 0 0 0,-1 0 0 0 0,-1 0 0 0 0,1 0 0 0 0,-2 1 0 0 0,1-1-31 0 0,-1 2-12 0 0,0 0 1 0 0,0 1-1 0 0,-1 0 0 0 0,0 0 0 0 0,0 0 1 0 0,-1 0-1 0 0,0 1 0 0 0,0 0 0 0 0,0 1 1 0 0,-1 0-1 0 0,1 0 0 0 0,-1 0 0 0 0,-1 1 1 0 0,1 0-1 0 0,-1 1 0 0 0,1 0 0 0 0,-1 0 1 0 0,0 1-1 0 0,0 0 0 0 0,0 0 0 0 0,0 1 0 0 0,-7 0 12 0 0,7 0-15 0 0,0 1 0 0 0,0 0 0 0 0,0 0 0 0 0,0 1 0 0 0,0 0 0 0 0,0 1 0 0 0,0 0 0 0 0,0 0 0 0 0,1 1 0 0 0,-1 0 0 0 0,1 0 0 0 0,0 1 0 0 0,0 0 0 0 0,0 0 0 0 0,0 1-1 0 0,1 0 1 0 0,-4 4 15 0 0,-9 14 27 0 0,0 0 0 0 0,2 1 0 0 0,0 2-1 0 0,2-1 1 0 0,1 2 0 0 0,1 0 0 0 0,1 1-1 0 0,2 0 1 0 0,1 1 0 0 0,1 0 0 0 0,1 1-1 0 0,2-1 1 0 0,1 2 0 0 0,1-1 0 0 0,1 0-1 0 0,2 1 1 0 0,1-1 0 0 0,2 1 0 0 0,4 23-27 0 0,15 97 372 0 0,-20-136-330 0 0,3 6 14 0 0,-1 0-1 0 0,-1 1 0 0 0,-1-1 1 0 0,-1 1-1 0 0,0-1 1 0 0,-2 1-1 0 0,-1-1 0 0 0,0 0 1 0 0,-2 0-1 0 0,0 0 1 0 0,-1-1-1 0 0,-2 1 0 0 0,0-1 1 0 0,-1-1-1 0 0,-7 13-55 0 0,2-14 49 0 0,0-1-1 0 0,-1 0 1 0 0,-1-1 0 0 0,-1 0 0 0 0,0-2-1 0 0,-1 0 1 0 0,0 0 0 0 0,-1-2-1 0 0,-1-1 1 0 0,-4 2-49 0 0,-15 7 193 0 0,39-20-145 0 0,0 0-8 0 0,0 0-13 0 0,0 0-38 0 0,0 0 47 0 0,12-20-847 0 0,11-5-6269 0 0,-17 20 1358 0 0,-1 1-6794 0 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2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1 555 1272 0 0,'0'0'906'0'0,"0"0"-162"0"0,0 0 116 0 0,0 0 334 0 0,0 0 327 0 0,0 0 106 0 0,0 0-109 0 0,0 0-220 0 0,0 0-223 0 0,0 0-159 0 0,0 0-59 0 0,10 8 5799 0 0,90-9-3520 0 0,302-91-710 0 0,-318 78-2141 0 0,0 3 1 0 0,1 5 0 0 0,16 3-286 0 0,-68 8 126 0 0,-27-1-533 0 0,-23-2-1448 0 0,-31 6-4306 0 0,18 7-3902 0 0,21-7 1560 0 0</inkml:trace>
  <inkml:trace contextRef="#ctx0" brushRef="#br0" timeOffset="383.256">128 871 5313 0 0,'0'0'3765'0'0,"0"0"-1665"0"0,0 0-845 0 0,0 0-133 0 0,0 0 71 0 0,0 0 89 0 0,0 0 1 0 0,0 0-127 0 0,0 0-156 0 0,0 0-213 0 0,0 0-205 0 0,0 0-143 0 0,-7-1-91 0 0,-20-1-38 0 0,20 1-22 0 0,7 1 0 0 0,0 0-19 0 0,0 0-15 0 0,375-4 4067 0 0,-140-19-3835 0 0,-163 15-518 0 0,-76 6-4356 0 0,-6 1-5421 0 0,7 1-1915 0 0</inkml:trace>
  <inkml:trace contextRef="#ctx0" brushRef="#br0" timeOffset="1054.768">490 166 6841 0 0,'0'0'1353'0'0,"0"0"-241"0"0,0 0-88 0 0,0 0 158 0 0,0 0 215 0 0,0 0 57 0 0,0 0-26 0 0,0 0-143 0 0,0 0-172 0 0,0 0-113 0 0,0 0-126 0 0,0 0-125 0 0,0 0-94 0 0,-6-28-71 0 0,-17-82-85 0 0,17 82-48 0 0,16 60 1549 0 0,-1-18-1844 0 0,1-1 0 0 0,1 0 0 0 0,0-1-1 0 0,1 1 1 0 0,0-2 0 0 0,1 0-1 0 0,0-1 1 0 0,1 0 0 0 0,0-1 0 0 0,0 0-1 0 0,1-1 1 0 0,0-1 0 0 0,0 0-1 0 0,1-1 1 0 0,2 0-156 0 0,28 15 249 0 0,35 18-105 0 0,-2 2 0 0 0,-2 5 0 0 0,12 12-144 0 0,28 24 12 0 0,-84-44 52 0 0,-33-37-56 0 0,-87 22 1198 0 0,78-19-1202 0 0,1 2 0 0 0,0-1 0 0 0,1 1 0 0 0,-1 0 0 0 0,1 1 0 0 0,0-1 0 0 0,0 2 0 0 0,1-1 0 0 0,0 1 0 0 0,0-1 0 0 0,1 2 0 0 0,0-1 0 0 0,0 2-4 0 0,-27 36 22 0 0,6-13-22 0 0,-16 21 31 0 0,-2-1 0 0 0,-2-2-1 0 0,-3-3 1 0 0,-27 20-31 0 0,-69 36 111 0 0,108-80 13 0 0,37-24-128 0 0,0 0 0 0 0,0 0 14 0 0,0 0-28 0 0,0 0-14 0 0,-15 27-2037 0 0,1-14-2198 0 0,11-11 1631 0 0,0 2-8578 0 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5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2403 843 18108 0 0,'0'0'927'0'0,"0"0"-179"0"0,0 0 57 0 0,0 0 156 0 0,0 0 40 0 0,0 0-125 0 0,0 0-232 0 0,0 0-217 0 0,-1 32-137 0 0,-3 96-105 0 0,3-8 104 0 0,2-80-6011 0 0,-2-39-673 0 0,0-1-5189 0 0</inkml:trace>
  <inkml:trace contextRef="#ctx0" brushRef="#br0" timeOffset="252.836">2379 335 12483 0 0,'0'0'1592'0'0,"0"0"-1256"0"0,0 0-464 0 0,0 0-184 0 0,0 0 16 0 0,0 0 8 0 0,0 0-32 0 0,0 0-208 0 0,0 0-449 0 0,0 0-919 0 0,0 0-1113 0 0,0 0-687 0 0,0 0 735 0 0</inkml:trace>
  <inkml:trace contextRef="#ctx0" brushRef="#br0" timeOffset="632.277">2637 449 0 0 0,'0'0'3662'0'0,"0"0"-553"0"0,0 0-193 0 0,0 0-304 0 0,0 0-415 0 0,0 0-398 0 0,0 0-346 0 0,0 0-258 0 0,31-25-220 0 0,94-82-185 0 0,-61 44 364 0 0,-56 51-951 0 0,-1 0 0 0 0,0-1 1 0 0,0 0-1 0 0,-1 0 0 0 0,-1 0 0 0 0,0-1 1 0 0,-1 0-1 0 0,0 0 0 0 0,-1 0 0 0 0,-1 0 1 0 0,0 0-1 0 0,-1-1 0 0 0,-1 1 0 0 0,0 0 1 0 0,-1-8-204 0 0,1 21 15 0 0,0 0 0 0 0,0 0 0 0 0,1 0 0 0 0,-1 0 0 0 0,0 0 0 0 0,0 1 0 0 0,0-1 0 0 0,0 0 0 0 0,0 0 0 0 0,0 0 1 0 0,-1 0-1 0 0,1 0 0 0 0,0 0 0 0 0,0 0 0 0 0,-1 0 0 0 0,1 0 0 0 0,0 0 0 0 0,-1 1 0 0 0,1-1 0 0 0,-1 0 0 0 0,1 0 0 0 0,-1 0 1 0 0,1 1-1 0 0,-1-1 0 0 0,0 0 0 0 0,1 1 0 0 0,-1-1 0 0 0,0 0 0 0 0,0 1 0 0 0,0-1 0 0 0,1 1 0 0 0,-1-1 0 0 0,0 1 0 0 0,0 0 1 0 0,0-1-1 0 0,0 1 0 0 0,0 0 0 0 0,0 0 0 0 0,1-1 0 0 0,-1 1 0 0 0,0 0 0 0 0,-1 0-15 0 0,-12 37-275 0 0,-18 170 295 0 0,31-128 12 0 0,2 1 0 0 0,4-1 0 0 0,7 22-32 0 0,11 46 91 0 0,-3-40-19 0 0,-6 0 1 0 0,-4 2-1 0 0,-4-1 0 0 0,-7 52-72 0 0,1-140 33 0 0,-1-1-1 0 0,-1 1 0 0 0,-1-1 0 0 0,-1 0 0 0 0,0 0 0 0 0,-1-1 0 0 0,-1 1 0 0 0,-1-1 0 0 0,-1 0 0 0 0,0-1 0 0 0,-1 1 0 0 0,-1-2 0 0 0,-1 1 1 0 0,0-2-1 0 0,-1 1 0 0 0,-1-2 0 0 0,0 0 0 0 0,-1 0 0 0 0,-1-1 0 0 0,-3 1-32 0 0,14-10 6 0 0,-1-1 0 0 0,0-1 0 0 0,0 1 0 0 0,0-1 1 0 0,-1 0-1 0 0,1 0 0 0 0,-1 0 0 0 0,1-1 0 0 0,-1 0 0 0 0,1 0 0 0 0,-1 0 0 0 0,0-1 1 0 0,1 0-1 0 0,-1 0 0 0 0,0 0 0 0 0,1-1 0 0 0,-1 0 0 0 0,1 0 0 0 0,-1 0 0 0 0,1-1 1 0 0,-1 0-1 0 0,1 0 0 0 0,0 0 0 0 0,0 0 0 0 0,0-1 0 0 0,0 0 0 0 0,0 0 0 0 0,0-1 0 0 0,1 1 1 0 0,0-1-1 0 0,0 0 0 0 0,0 0 0 0 0,0 0 0 0 0,0-1 0 0 0,1 1 0 0 0,0-1 0 0 0,0 0 1 0 0,0 0-1 0 0,0 0-6 0 0,-2-9 18 0 0,0-1 1 0 0,1 0-1 0 0,1 0 0 0 0,0 0 1 0 0,1 0-1 0 0,0 0 1 0 0,2 0-1 0 0,-1 0 1 0 0,2-1-1 0 0,0 1 0 0 0,1 0 1 0 0,1 0-1 0 0,0 0 1 0 0,1 0-1 0 0,0 0 1 0 0,1 1-1 0 0,1-1-18 0 0,17-35-145 0 0,3 1-1 0 0,2 2 1 0 0,1 0 0 0 0,3 2-1 0 0,1 1 1 0 0,3 2 0 0 0,1 1-1 0 0,9-4 146 0 0,5 5-2769 0 0,-27 27-7005 0 0,-19 9-1695 0 0</inkml:trace>
  <inkml:trace contextRef="#ctx0" brushRef="#br0" timeOffset="952.64">3180 865 6201 0 0,'0'0'5559'0'0,"0"0"-3079"0"0,0 0-981 0 0,0 0-17 0 0,0 0 21 0 0,0 0-136 0 0,0 0-283 0 0,0 0-341 0 0,0 0-274 0 0,0 0-162 0 0,0 0-88 0 0,0 0-38 0 0,-2 11-35 0 0,-20 67 51 0 0,16-67-201 0 0,1 1 0 0 0,0 0 1 0 0,0 0-1 0 0,2 0 0 0 0,-1 1 0 0 0,2-1 0 0 0,-1 1 1 0 0,2 0-1 0 0,0 0 0 0 0,0 0 0 0 0,1 0 0 0 0,1-1 1 0 0,0 2 3 0 0,0-11-2 0 0,0 1 0 0 0,0-1 0 0 0,1 0 0 0 0,-1 0 0 0 0,1 0 0 0 0,0 0 1 0 0,0-1-1 0 0,0 1 0 0 0,0 0 0 0 0,0-1 0 0 0,0 1 0 0 0,1-1 0 0 0,-1 0 1 0 0,1 0-1 0 0,0 0 0 0 0,-1 0 0 0 0,1 0 0 0 0,0-1 0 0 0,0 1 0 0 0,0-1 1 0 0,0 0-1 0 0,0 0 0 0 0,1 0 0 0 0,-1 0 0 0 0,0 0 0 0 0,1-1 0 0 0,-1 0 0 0 0,3 1 3 0 0,2-1 76 0 0,0 1 0 0 0,0-1 1 0 0,0 0-1 0 0,0-1 0 0 0,0 0 1 0 0,0 0-1 0 0,0-1 0 0 0,-1 0 1 0 0,1 0-1 0 0,0 0 1 0 0,4-4-78 0 0,-1 1 90 0 0,-1-1 0 0 0,0 0 0 0 0,0-1 0 0 0,-1 0 0 0 0,0-1 0 0 0,0 0 0 0 0,0 0 1 0 0,-1-1-1 0 0,-1 0 0 0 0,1 0 0 0 0,-2-1 0 0 0,1 0 0 0 0,-1 0 0 0 0,-1-1 0 0 0,1 0 1 0 0,-2 0-1 0 0,0 0 0 0 0,0 0 0 0 0,-1 0 0 0 0,0-1 0 0 0,-1 0 0 0 0,-1 0 0 0 0,1 1 1 0 0,-2-1-1 0 0,0 0 0 0 0,0 0 0 0 0,-1 0 0 0 0,-1 0 0 0 0,0 1 0 0 0,0-1 1 0 0,-1 1-1 0 0,-1-1 0 0 0,0 1 0 0 0,0 0 0 0 0,-1 0 0 0 0,-1 0-90 0 0,-65-64-337 0 0,68 73 160 0 0,0 0 1 0 0,0 1-1 0 0,-1-1 0 0 0,1 1 1 0 0,0-1-1 0 0,0 1 1 0 0,-1 0-1 0 0,1 1 0 0 0,0-1 1 0 0,-1 0-1 0 0,1 1 0 0 0,-1 0 1 0 0,1 0-1 0 0,-1 0 0 0 0,1 0 1 0 0,-1 1-1 0 0,1-1 0 0 0,-3 1 177 0 0,-14 15-7716 0 0,12-11-3929 0 0</inkml:trace>
  <inkml:trace contextRef="#ctx0" brushRef="#br0" timeOffset="1253.438">3659 1175 9826 0 0,'0'0'3081'0'0,"0"0"-859"0"0,0 0-334 0 0,0 0-136 0 0,0 0-199 0 0,0 0-262 0 0,0 0-303 0 0,0 0-220 0 0,0 0-121 0 0,0 0-54 0 0,0 0-57 0 0,0 0-33 0 0,0 0-48 0 0,3-24-86 0 0,13-76 7 0 0,9 32 229 0 0,-16 44-595 0 0,1 0 0 0 0,1 1 0 0 0,2 0 0 0 0,0 1 0 0 0,1 0 1 0 0,1 1-1 0 0,1 1 0 0 0,1 0 0 0 0,1 2 0 0 0,0 0 1 0 0,6-3-11 0 0,-16 32-7442 0 0,-8-9 4927 0 0,0 6-9332 0 0</inkml:trace>
  <inkml:trace contextRef="#ctx0" brushRef="#br0" timeOffset="1812.306">3933 1101 16444 0 0,'0'0'1777'0'0,"0"0"-372"0"0,0 0-213 0 0,0 0-124 0 0,0 0-137 0 0,0 0-163 0 0,0 0-171 0 0,0 0-163 0 0,0 0-98 0 0,0 0-77 0 0,0 0-61 0 0,0 0-30 0 0,19-25-22 0 0,62-78-18 0 0,-20 47 132 0 0,-46 49-216 0 0,-5 1-10 0 0,0 0 1 0 0,1 1-1 0 0,-1 0 1 0 0,1 1-1 0 0,0 1 0 0 0,0-1 1 0 0,1 2-1 0 0,-1 0 1 0 0,1 0-1 0 0,7 0-34 0 0,-17 4 6 0 0,-1 0-1 0 0,1 0 1 0 0,-1 0-1 0 0,1 1 1 0 0,-1-1-1 0 0,0 0 1 0 0,0 1-1 0 0,0-1 1 0 0,0 0-1 0 0,0 1 1 0 0,-1-1-1 0 0,1 1 1 0 0,-1 0-1 0 0,0-1 1 0 0,1 1-1 0 0,-1-1 1 0 0,0 1-1 0 0,0 0 1 0 0,-1-1-1 0 0,1 1 1 0 0,-1-1 0 0 0,1 1-1 0 0,-1 1-5 0 0,0 2 25 0 0,-32 153 258 0 0,33-159-283 0 0,0 1 1 0 0,0 0-1 0 0,0 0 0 0 0,0-1 1 0 0,0 1-1 0 0,0 0 0 0 0,0 0 1 0 0,0-1-1 0 0,1 1 1 0 0,-1 0-1 0 0,0 0 0 0 0,0-1 1 0 0,1 1-1 0 0,-1 0 1 0 0,0-1-1 0 0,1 1 0 0 0,-1 0 1 0 0,1-1-1 0 0,-1 1 0 0 0,1-1 1 0 0,-1 1-1 0 0,1-1 1 0 0,-1 1-1 0 0,1-1 0 0 0,-1 1 1 0 0,1-1-1 0 0,0 1 1 0 0,-1-1-1 0 0,1 0 0 0 0,0 1 1 0 0,-1-1-1 0 0,1 0 1 0 0,0 0-1 0 0,0 1 0 0 0,-1-1 1 0 0,1 0-1 0 0,0 0 0 0 0,0 0 1 0 0,-1 0-1 0 0,1 0 1 0 0,0 0-1 0 0,0 0 0 0 0,-1 0 1 0 0,1 0-1 0 0,0 0 1 0 0,-1-1-1 0 0,1 1 0 0 0,0 0 1 0 0,0 0-1 0 0,-1-1 0 0 0,1 1 1 0 0,0-1-1 0 0,-1 1 1 0 0,1 0-1 0 0,-1-1 0 0 0,1 0 0 0 0,42-25 166 0 0,-42 25-163 0 0,200-163 186 0 0,-151 145-227 0 0,-48 20 40 0 0,-1 0-1 0 0,1 1 0 0 0,-1 0 1 0 0,0-1-1 0 0,0 1 0 0 0,0 0 1 0 0,0-1-1 0 0,0 1 1 0 0,0 0-1 0 0,0 0 0 0 0,-1 0 1 0 0,1 0-1 0 0,0 0 1 0 0,-1 0-1 0 0,0 0 0 0 0,1 0 1 0 0,-1 0-1 0 0,0 0 0 0 0,0 0 1 0 0,0 0-1 0 0,-1 0 1 0 0,1 0-1 0 0,0 0 0 0 0,-1 0 1 0 0,0 1-2 0 0,1 3 16 0 0,-2 166 131 0 0,2-168-184 0 0,0 0 1 0 0,0 0 0 0 0,0-1-1 0 0,1 1 1 0 0,-1 0 0 0 0,1-1-1 0 0,0 1 1 0 0,0 0 0 0 0,0-1-1 0 0,1 1 1 0 0,-1-1 0 0 0,1 1 0 0 0,0-1-1 0 0,0 0 1 0 0,0 0 0 0 0,0 0-1 0 0,2 2 37 0 0,8 2-4738 0 0,3-5-4654 0 0,-10-2-3309 0 0</inkml:trace>
  <inkml:trace contextRef="#ctx0" brushRef="#br0" timeOffset="-1822.673">704 295 0 0 0,'0'0'1232'0'0,"0"0"182"0"0,0 0 181 0 0,0 0 301 0 0,0 0 279 0 0,0 0 31 0 0,0 0-152 0 0,0 0-380 0 0,0 0-430 0 0,0 0-300 0 0,0 0-154 0 0,0-9-45 0 0,0-41 2281 0 0,0 50-2611 0 0,0 0-60 0 0,0 0-50 0 0,0 0-40 0 0,0 0-30 0 0,0 0-20 0 0,0 0-24 0 0,0 0-30 0 0,0 0-26 0 0,0 0-31 0 0,0 0-31 0 0,0 15 26 0 0,7 261 748 0 0,1-165-747 0 0,-8-79-93 0 0,2 0-1 0 0,1 0 0 0 0,2-1 1 0 0,1 1-1 0 0,1-1 0 0 0,7 17-6 0 0,-9-37 5 0 0,0 0 0 0 0,0-1 0 0 0,1 0 0 0 0,1 0 0 0 0,0 0-1 0 0,0-1 1 0 0,0 0 0 0 0,1-1 0 0 0,1 1 0 0 0,0-2 0 0 0,0 1 0 0 0,0-1 0 0 0,1 0-1 0 0,-1-1 1 0 0,2 0 0 0 0,-1-1 0 0 0,1 0 0 0 0,0-1 0 0 0,0 0 0 0 0,6 1-5 0 0,-7-5 40 0 0,0 0 1 0 0,-1-1-1 0 0,1 0 1 0 0,0-1-1 0 0,-1 0 1 0 0,1 0 0 0 0,-1-1-1 0 0,0 0 1 0 0,0-1-1 0 0,0 0 1 0 0,0 0-1 0 0,-1-1 1 0 0,1 0 0 0 0,-1-1-1 0 0,-1 0 1 0 0,1 0-1 0 0,-1-1 1 0 0,0 0-1 0 0,4-5-40 0 0,13-15 58 0 0,-1 0-1 0 0,-2-2 0 0 0,-1 0 1 0 0,-1-2-1 0 0,-1 0 1 0 0,-2 0-1 0 0,-2-2 0 0 0,11-32-57 0 0,94-283 52 0 0,-109 311-4 0 0,-2-1-1 0 0,-1 1 1 0 0,-2-1-1 0 0,-2 0 1 0 0,-1-9-48 0 0,-16 58-100 0 0,7 10 98 0 0,-5 11 88 0 0,1 1 0 0 0,2 1 0 0 0,2 0 0 0 0,1 0 0 0 0,-1 24-86 0 0,-1 431 1497 0 0,38-214-817 0 0,-30-273-662 0 0,0-2-17 0 0,0 0 16 0 0,0 0 21 0 0,0 0-13 0 0,0 0 7 0 0,-13-12-333 0 0,-7-22-2187 0 0,14 18-7690 0 0,5 12 6162 0 0,0 0-7787 0 0</inkml:trace>
  <inkml:trace contextRef="#ctx0" brushRef="#br0" timeOffset="-285.325">1794 597 0 0 0,'0'0'1539'0'0,"0"0"404"0"0,0 0 250 0 0,0 0-36 0 0,0 0-244 0 0,0 0-245 0 0,0 0-189 0 0,0 0-187 0 0,0 0-209 0 0,0 0-231 0 0,-17 14 1249 0 0,-27 200 2072 0 0,-12-27-3582 0 0,-1-72-557 0 0,44-91-184 0 0,13-24 132 0 0,8-18-71 0 0,110-260 278 0 0,-39 68-101 0 0,-68 178 150 0 0,-11 30-146 0 0,0 2 4 0 0,0 0-27 0 0,0 0-46 0 0,0 0-46 0 0,0 0-13 0 0,0 24 12 0 0,15 97 415 0 0,38 131-319 0 0,-53-250-56 0 0,0 0 0 0 0,0 0 0 0 0,0 0 0 0 0,0-1 0 0 0,0 1 1 0 0,0 0-1 0 0,0 0 0 0 0,1 0 0 0 0,-1-1 0 0 0,1 1 0 0 0,-1 0 0 0 0,1-1 0 0 0,0 1 1 0 0,0 0-1 0 0,0-1 0 0 0,0 1 0 0 0,0-1 0 0 0,0 1 0 0 0,0-1 0 0 0,0 0 0 0 0,0 1 1 0 0,1-1-1 0 0,-1 0 0 0 0,0 0 0 0 0,1 0 0 0 0,-1 0 0 0 0,1 0 0 0 0,-1 0 0 0 0,1 0 1 0 0,0-1-1 0 0,-1 1 0 0 0,1 0 0 0 0,0-1 0 0 0,0 1 0 0 0,-1-1 0 0 0,1 0 0 0 0,0 0 1 0 0,0 0-1 0 0,0 0 0 0 0,-1 0 0 0 0,1 0 0 0 0,0 0 0 0 0,0 0 0 0 0,0-1 0 0 0,-1 1 1 0 0,1-1-1 0 0,0 1 0 0 0,-1-1 0 0 0,1 0 0 0 0,0 0 0 0 0,-1 1 0 0 0,1-1 0 0 0,-1 0 1 0 0,1 0-1 0 0,0-2-16 0 0,20-32 268 0 0,-1-2 0 0 0,-2 0 0 0 0,-2-1 0 0 0,-1-1 0 0 0,-2 0 0 0 0,-2-1 0 0 0,-1 0 0 0 0,-2-1 0 0 0,-3-1 0 0 0,3-36-268 0 0,-7 16 122 0 0,-2 61-156 0 0,0 1-48 0 0,-40 63-5377 0 0,35-50 2968 0 0,-2 3-4325 0 0,3-2-4967 0 0</inkml:trace>
  <inkml:trace contextRef="#ctx0" brushRef="#br0" timeOffset="3234.247">5936 703 1048 0 0,'0'0'979'0'0,"0"0"129"0"0,0 0 311 0 0,0 0 383 0 0,0 0 190 0 0,0 0-92 0 0,0 0-247 0 0,0 0-291 0 0,0 0-229 0 0,0 0-167 0 0,0 0-70 0 0,0 0-17 0 0,6-11-3 0 0,20-36 22 0 0,-28 18 4068 0 0,-33 21-3890 0 0,16 10-988 0 0,-1 2-1 0 0,1 0 1 0 0,0 1-1 0 0,0 1 0 0 0,1 1 1 0 0,-1 1-1 0 0,2 0 1 0 0,-1 1-1 0 0,1 1 1 0 0,0 1-1 0 0,1 0 0 0 0,1 1 1 0 0,0 1-1 0 0,0 0 1 0 0,1 1-1 0 0,1 1 0 0 0,0 0 1 0 0,1 1-1 0 0,1 0 1 0 0,-9 17-88 0 0,15-26 25 0 0,1 0 1 0 0,0 0 0 0 0,1 0 0 0 0,-1 1-1 0 0,1-1 1 0 0,1 1 0 0 0,0 0 0 0 0,0 0-1 0 0,0 0 1 0 0,1 0 0 0 0,0 0 0 0 0,1 0-1 0 0,-1 0 1 0 0,2 0 0 0 0,-1 0 0 0 0,1 0 0 0 0,0 0-1 0 0,1 0 1 0 0,0 0 0 0 0,0 0 0 0 0,1 0-1 0 0,0-1 1 0 0,0 1 0 0 0,1-1 0 0 0,0 0-1 0 0,0 0 1 0 0,0 0 0 0 0,1-1 0 0 0,4 4-26 0 0,4 1 66 0 0,0 0 0 0 0,0-1 0 0 0,1-1 0 0 0,1 0 0 0 0,0-1 0 0 0,0-1 0 0 0,0 0 0 0 0,1-2 0 0 0,0 1 0 0 0,0-2 0 0 0,0 0 0 0 0,1-1 0 0 0,-1 0 0 0 0,1-1 0 0 0,0-1 0 0 0,0-1 0 0 0,-1-1 0 0 0,1 0 0 0 0,0-1 0 0 0,2-1-66 0 0,105-33 205 0 0,-122 32-3468 0 0,-17 8-8376 0 0,12 0-569 0 0</inkml:trace>
  <inkml:trace contextRef="#ctx0" brushRef="#br0" timeOffset="3481.979">6534 854 7001 0 0,'0'0'5892'0'0,"0"0"-3818"0"0,0 0-1004 0 0,0 0 102 0 0,0 0 102 0 0,0 0-69 0 0,0 0-278 0 0,0 0-341 0 0,0 0-270 0 0,-16 33-184 0 0,-48 99-87 0 0,46-73-125 0 0,18-34-795 0 0,0-17-1879 0 0,0-1-3458 0 0,0-6-5065 0 0</inkml:trace>
  <inkml:trace contextRef="#ctx0" brushRef="#br0" timeOffset="3731.871">6505 321 21701 0 0,'0'0'800'0'0,"0"0"-120"0"0,0 0-88 0 0,0 0-48 0 0,0 0-56 0 0,0 0-168 0 0,0 0-208 0 0,0 0-168 0 0,0 0-248 0 0,0 0-120 0 0,0 0-104 0 0,0 0-152 0 0,0 0-336 0 0,0 0-1257 0 0,-30 7-4272 0 0,34 8-6258 0 0</inkml:trace>
  <inkml:trace contextRef="#ctx0" brushRef="#br0" timeOffset="5274.105">8167 770 9602 0 0,'0'0'4116'0'0,"0"0"-2223"0"0,0 0-750 0 0,0 0 3 0 0,0 0-11 0 0,0 0-142 0 0,0 0-226 0 0,0 0-237 0 0,0 0-185 0 0,0 0-98 0 0,0 0-55 0 0,0 0-47 0 0,-9 22 203 0 0,4-11-315 0 0,1 0-1 0 0,0 1 1 0 0,1-1 0 0 0,0 0-1 0 0,1 1 1 0 0,0 0 0 0 0,0 0-1 0 0,2-1 1 0 0,0 1 0 0 0,0 0-1 0 0,1 1-32 0 0,-1-2 5 0 0,1-4 74 0 0,0 0 0 0 0,0 0-1 0 0,1-1 1 0 0,0 1 0 0 0,1 0 0 0 0,0-1-1 0 0,0 1 1 0 0,0-1 0 0 0,0 0 0 0 0,1 0-1 0 0,0 0 1 0 0,0-1 0 0 0,1 1 0 0 0,0-1-1 0 0,0 0 1 0 0,0-1 0 0 0,0 1 0 0 0,1-1-1 0 0,0 0 1 0 0,0 0 0 0 0,0 0 0 0 0,0-1-1 0 0,0 0 1 0 0,1-1 0 0 0,0 1 0 0 0,-1-1-1 0 0,1 0 1 0 0,0-1 0 0 0,0 1 0 0 0,0-2-1 0 0,0 1 1 0 0,0-1 0 0 0,0 0 0 0 0,0 0-1 0 0,0-1 1 0 0,0 0 0 0 0,0 0 0 0 0,0 0-1 0 0,0-1 1 0 0,-1 0 0 0 0,1-1 0 0 0,2 0-79 0 0,12-8 119 0 0,0-1 0 0 0,-1-1 0 0 0,0-1 0 0 0,-1-1 1 0 0,-1 0-1 0 0,0-1 0 0 0,-1-1 0 0 0,0-1 0 0 0,-2 0 0 0 0,0-1 1 0 0,10-19-120 0 0,-1-6-94 0 0,-24 43 37 0 0,0 1-59 0 0,-36 40-910 0 0,32-32 924 0 0,0-3 75 0 0,1 0 1 0 0,-1 0 0 0 0,1 1 0 0 0,0-1-1 0 0,1 1 1 0 0,-1 0 0 0 0,1 0 0 0 0,0-1-1 0 0,1 2 1 0 0,-1-1 0 0 0,1 0-1 0 0,0 0 1 0 0,1 0 0 0 0,0 0 0 0 0,0 1-1 0 0,0-1 1 0 0,0 0 0 0 0,1 0 0 0 0,0 0-1 0 0,1 0 1 0 0,-1 0 0 0 0,1 0 0 0 0,0 0-1 0 0,1 0 1 0 0,-1-1 0 0 0,1 1 0 0 0,0-1-1 0 0,1 1 1 0 0,2 2 26 0 0,5 0-2 0 0,1 0 0 0 0,-1 0 0 0 0,2-1 0 0 0,-1-1 0 0 0,1 0-1 0 0,0-1 1 0 0,0 0 0 0 0,1-1 0 0 0,0 0 0 0 0,-1-2 0 0 0,1 1 0 0 0,0-1 0 0 0,0-1-1 0 0,0-1 1 0 0,0 0 0 0 0,1-1 0 0 0,5-1 2 0 0,7-2 91 0 0,-1-1 0 0 0,0-1 0 0 0,0-1 0 0 0,0-1 0 0 0,-1-2 0 0 0,0 0-1 0 0,-1-2 1 0 0,0 0 0 0 0,0-2 0 0 0,-2-1 0 0 0,0 0 0 0 0,6-7-91 0 0,33-26 260 0 0,-3-1 0 0 0,-1-4 0 0 0,45-55-260 0 0,-78 80-37 0 0,-2 0 1 0 0,-1-2-1 0 0,-1 0 0 0 0,-1-1 0 0 0,-2-1 1 0 0,-1-1-1 0 0,-2 0 0 0 0,-1-1 0 0 0,3-17 37 0 0,-13 45-7 0 0,-1 0 0 0 0,0-1 0 0 0,0 1-1 0 0,0-1 1 0 0,-1 0 0 0 0,1 1 0 0 0,-2-1-1 0 0,1 0 1 0 0,-1 0 0 0 0,0 0 0 0 0,0 1-1 0 0,-1-1 1 0 0,0 0 0 0 0,0 0 0 0 0,-1 1-1 0 0,0-1 1 0 0,0 1 0 0 0,0-1 0 0 0,-1 1-1 0 0,0 0 1 0 0,0 0 0 0 0,0 0 0 0 0,-1 0-1 0 0,0 1 1 0 0,0-1 0 0 0,-1 1 0 0 0,0 0-1 0 0,1 0 1 0 0,-2 1 0 0 0,1-1-1 0 0,0 1 1 0 0,-1 0 0 0 0,0 1 0 0 0,-1-1 7 0 0,-4 0-11 0 0,-1 2 1 0 0,1-1 0 0 0,-1 2 0 0 0,1-1-1 0 0,-1 2 1 0 0,0-1 0 0 0,1 2-1 0 0,-1-1 1 0 0,1 2 0 0 0,-1-1 0 0 0,1 2-1 0 0,-1-1 1 0 0,1 2 0 0 0,0-1-1 0 0,0 2 1 0 0,1-1 0 0 0,-1 1 0 0 0,1 1-1 0 0,0 0 1 0 0,1 1 0 0 0,-4 2 10 0 0,-4 4-3 0 0,1 1-1 0 0,0 0 1 0 0,1 1 0 0 0,0 1-1 0 0,1 1 1 0 0,1 0 0 0 0,1 0 0 0 0,0 1-1 0 0,1 1 1 0 0,1 0 0 0 0,0 3 3 0 0,0 3 11 0 0,2 0 0 0 0,0 1 0 0 0,1 0 1 0 0,2 0-1 0 0,1 1 0 0 0,1-1 0 0 0,1 1 1 0 0,1 0-1 0 0,2 9-11 0 0,3-12 44 0 0,1 0 0 0 0,0 0 0 0 0,2-1 1 0 0,1 0-1 0 0,1 0 0 0 0,1-1 0 0 0,1 0 0 0 0,0-1 0 0 0,16 20-44 0 0,104 128 382 0 0,-117-159-1641 0 0,-12-14-2659 0 0,-2-4-3804 0 0,0 4-4589 0 0</inkml:trace>
  <inkml:trace contextRef="#ctx0" brushRef="#br0" timeOffset="6031.51">9991 670 20452 0 0,'0'0'1269'0'0,"0"0"-240"0"0,0 0-54 0 0,0 0-12 0 0,0 0-91 0 0,0 0-198 0 0,0 0-212 0 0,0 0-167 0 0,0 0-99 0 0,0 0-72 0 0,0 0-69 0 0,-36 11-22 0 0,-113 38-29 0 0,142-47-6 0 0,1 1 0 0 0,-1-1 1 0 0,1 1-1 0 0,-1 0 0 0 0,1 0 0 0 0,0 1 0 0 0,0 0 0 0 0,1 0 1 0 0,-1 0-1 0 0,1 1 0 0 0,0 0 0 0 0,0 0 0 0 0,0 1 2 0 0,-7 7-9 0 0,-3 3-17 0 0,0 0 0 0 0,2 1-1 0 0,0 0 1 0 0,1 1 0 0 0,0 1 0 0 0,2 0 0 0 0,0 0 0 0 0,2 1 0 0 0,0 0-1 0 0,-3 11 27 0 0,10-28-8 0 0,0-1-1 0 0,0 1 0 0 0,-1 0 1 0 0,2-1-1 0 0,-1 1 0 0 0,0 0 1 0 0,1 0-1 0 0,-1-1 0 0 0,1 1 0 0 0,0 0 1 0 0,0 0-1 0 0,0 0 0 0 0,0 0 1 0 0,0-1-1 0 0,0 1 0 0 0,1 0 1 0 0,0 0-1 0 0,-1 0 0 0 0,1-1 0 0 0,0 1 1 0 0,1-1-1 0 0,-1 1 0 0 0,0-1 1 0 0,1 1-1 0 0,-1-1 0 0 0,1 1 0 0 0,0-1 1 0 0,0 0-1 0 0,0 0 0 0 0,0 0 1 0 0,0 0-1 0 0,0 0 0 0 0,0-1 1 0 0,1 1-1 0 0,-1-1 0 0 0,0 1 0 0 0,1-1 1 0 0,0 0-1 0 0,-1 0 0 0 0,2 1 9 0 0,5-1 5 0 0,0-1 0 0 0,0 1 0 0 0,0-1 0 0 0,0-1 0 0 0,0 0 0 0 0,-1 0 0 0 0,1-1 0 0 0,0 1 0 0 0,-1-2 0 0 0,1 0 0 0 0,-1 0 0 0 0,0 0 0 0 0,0-1 0 0 0,0 0 0 0 0,0-1 0 0 0,0 1 0 0 0,6-7-5 0 0,111-106 59 0 0,-12-30-464 0 0,-166 253-894 0 0,51-101 1303 0 0,0-1 0 0 0,1 0 0 0 0,-1 1 0 0 0,1 0 1 0 0,0-1-1 0 0,0 1 0 0 0,1 0 0 0 0,-1-1 0 0 0,1 1 0 0 0,0 0 0 0 0,1 0 0 0 0,-1-1 0 0 0,1 1 0 0 0,0 0 1 0 0,0-1-1 0 0,0 1 0 0 0,0-1 0 0 0,1 1 0 0 0,0-1 0 0 0,0 1 0 0 0,0-1 0 0 0,0 0 0 0 0,1 0 1 0 0,0 0-1 0 0,0 0 0 0 0,0-1 0 0 0,0 1 0 0 0,0-1 0 0 0,1 0 0 0 0,0 0 0 0 0,-1 0 0 0 0,1 0 0 0 0,0-1 1 0 0,0 1-1 0 0,1-1 0 0 0,-1 0 0 0 0,0 0 0 0 0,1-1 0 0 0,3 2-4 0 0,20 2 148 0 0,-1-1-1 0 0,1-2 1 0 0,0 0 0 0 0,0-2-1 0 0,0-1 1 0 0,0-1 0 0 0,-1-1-1 0 0,1-2 1 0 0,-1 0-1 0 0,4-3-147 0 0,1 0 75 0 0,-1-2 1 0 0,1 0-1 0 0,-2-3 0 0 0,1 0 0 0 0,-2-2 0 0 0,0-1 0 0 0,-1-1 0 0 0,-1-1 0 0 0,0-2 0 0 0,-1-1 0 0 0,-2-1 1 0 0,0 0-1 0 0,10-15-75 0 0,-7 7 10 0 0,-6 7-97 0 0,0-1 0 0 0,-1-1 0 0 0,-1-1 0 0 0,-2 0 1 0 0,11-22 86 0 0,-26 45-24 0 0,0 0 0 0 0,0-1 0 0 0,0 1 0 0 0,-1 0 1 0 0,1-1-1 0 0,-1 1 0 0 0,0-1 0 0 0,0 0 0 0 0,0 1 1 0 0,0-1-1 0 0,-1 0 0 0 0,1 0 0 0 0,-1 1 0 0 0,0-1 1 0 0,0 0-1 0 0,-1 0 0 0 0,1 0 0 0 0,-1 1 1 0 0,0-1-1 0 0,0 0 0 0 0,0 1 0 0 0,0-1 0 0 0,0 1 1 0 0,-1-1-1 0 0,0 1 0 0 0,0 0 0 0 0,0-1 0 0 0,0 1 1 0 0,0 0-1 0 0,-1 0 0 0 0,1 1 0 0 0,-1-1 1 0 0,0 0-1 0 0,1 1 0 0 0,-1 0 0 0 0,-1-1 0 0 0,1 1 1 0 0,0 0-1 0 0,0 1 0 0 0,-1-1 0 0 0,1 1 0 0 0,-1-1 1 0 0,-2 0 23 0 0,-10 1-60 0 0,0 0 0 0 0,-1 1 0 0 0,1 0 0 0 0,0 1 0 0 0,0 1 0 0 0,1 1 0 0 0,-1 0 0 0 0,0 1 0 0 0,1 1 0 0 0,0 0 0 0 0,0 1-1 0 0,0 1 1 0 0,1 0 0 0 0,0 1 0 0 0,0 0 0 0 0,-8 8 60 0 0,15-13-12 0 0,0 1 0 0 0,1 0 0 0 0,-1 0 0 0 0,1 1 0 0 0,0 0 0 0 0,0 0 0 0 0,0 1 0 0 0,1-1 0 0 0,0 1 0 0 0,0 0 0 0 0,0 1 0 0 0,1-1 0 0 0,0 1 0 0 0,0 0 0 0 0,0 0 0 0 0,1 0 0 0 0,0 0 0 0 0,1 1 0 0 0,0-1 0 0 0,0 2 12 0 0,2-9 0 0 0,-1 4-2 0 0,0 0-1 0 0,1-1 0 0 0,0 1 0 0 0,0 0 1 0 0,0 0-1 0 0,0 0 0 0 0,1 0 0 0 0,-1 0 1 0 0,1-1-1 0 0,0 1 0 0 0,0 0 1 0 0,1-1-1 0 0,-1 1 0 0 0,1 0 0 0 0,0-1 1 0 0,-1 0-1 0 0,2 1 0 0 0,-1-1 0 0 0,1 1 3 0 0,121 84 247 0 0,-117-84-240 0 0,41 22 441 0 0,-1 3 1 0 0,-1 2-1 0 0,38 34-448 0 0,-78-60 35 0 0,-1 0 0 0 0,0 1 0 0 0,-1 0 0 0 0,1 0 0 0 0,-1 1-1 0 0,0-1 1 0 0,-1 1 0 0 0,1 0 0 0 0,-1 0 0 0 0,-1 0 0 0 0,1 0 0 0 0,-1 1-1 0 0,-1-1 1 0 0,1 0 0 0 0,-1 1 0 0 0,-1 0 0 0 0,1-1 0 0 0,-1 1 0 0 0,0-1-1 0 0,-1 1 1 0 0,0-1 0 0 0,0 1 0 0 0,-1-1 0 0 0,0 1 0 0 0,0-1 0 0 0,0 0-1 0 0,-1 0 1 0 0,0 0 0 0 0,-1 0 0 0 0,0 0-35 0 0,-22 89-878 0 0,36-80-1431 0 0,-3-13-4286 0 0,-1-3-5436 0 0</inkml:trace>
  <inkml:trace contextRef="#ctx0" brushRef="#br0" timeOffset="3985.383">6819 1153 8650 0 0,'0'0'1300'0'0,"0"0"88"0"0,0 0 326 0 0,0 0 188 0 0,0 0-103 0 0,0 0-345 0 0,0 0-345 0 0,0 0-194 0 0,0 0-45 0 0,0 0 16 0 0,0 0-36 0 0,0 0-61 0 0,0 0-108 0 0,1-3-147 0 0,6-33-126 0 0,2 1-1 0 0,1 0 0 0 0,2 0 1 0 0,1 1-1 0 0,2 1 0 0 0,1 0 1 0 0,6-7-408 0 0,-5 12-15 0 0,0 0 1 0 0,2 2 0 0 0,1 0 0 0 0,1 1 0 0 0,1 1-1 0 0,1 1 1 0 0,2 1 0 0 0,0 1 0 0 0,1 2 0 0 0,0 0 0 0 0,29-14 14 0 0,-55 33-36 0 0,1-1 1 0 0,-1 1-1 0 0,1 0 0 0 0,-1-1 1 0 0,1 1-1 0 0,-1 0 1 0 0,1-1-1 0 0,-1 1 1 0 0,1 0-1 0 0,-1 0 1 0 0,1 0-1 0 0,0-1 1 0 0,-1 1-1 0 0,1 0 1 0 0,0 0-1 0 0,-1 0 1 0 0,1 0-1 0 0,-1 0 1 0 0,1 0-1 0 0,0 0 1 0 0,-1 0-1 0 0,1 0 1 0 0,-1 1-1 0 0,1-1 0 0 0,0 0 1 0 0,-1 0-1 0 0,1 0 1 0 0,-1 1-1 0 0,1-1 1 0 0,-1 0-1 0 0,1 1 1 0 0,-1-1-1 0 0,1 0 1 0 0,-1 1-1 0 0,1-1 1 0 0,-1 1-1 0 0,1-1 1 0 0,-1 1-1 0 0,0-1 1 0 0,1 1-1 0 0,-1-1 1 0 0,0 1-1 0 0,0-1 1 0 0,1 1-1 0 0,-1-1 1 0 0,0 1-1 0 0,0 0 0 0 0,0-1 1 0 0,1 1-1 0 0,-1-1 1 0 0,0 1-1 0 0,0 0 1 0 0,0-1-1 0 0,0 1 1 0 0,0-1-1 0 0,0 2 36 0 0,-3 39-2208 0 0,2-37 1915 0 0,-9 28-2863 0 0,3-13-4262 0 0,5-7-3982 0 0</inkml:trace>
  <inkml:trace contextRef="#ctx0" brushRef="#br0" timeOffset="4396.986">7672 685 5193 0 0,'0'0'5060'0'0,"0"0"-2130"0"0,0 0-907 0 0,0 0-237 0 0,0 0-183 0 0,0 0-238 0 0,0 0-266 0 0,0 0-272 0 0,0 0-198 0 0,0 0-154 0 0,0 0-127 0 0,0 0-77 0 0,-12-1-64 0 0,-37-2-38 0 0,7 22 105 0 0,28-7-246 0 0,0 1 1 0 0,1 0-1 0 0,0 1 1 0 0,1 0-1 0 0,0 1 1 0 0,2 1 0 0 0,0-1-1 0 0,0 2 1 0 0,2-1-1 0 0,0 1 1 0 0,0 1 0 0 0,2-1-1 0 0,0 1 1 0 0,1 0-1 0 0,1 0 1 0 0,-1 14-29 0 0,4-27 7 0 0,0 0-1 0 0,0 1 1 0 0,0-1 0 0 0,0 0-1 0 0,1 1 1 0 0,0-1 0 0 0,0 1-1 0 0,1-1 1 0 0,0 1 0 0 0,0-1-1 0 0,0 0 1 0 0,0 0 0 0 0,1 1-1 0 0,0-1 1 0 0,0 0 0 0 0,0 0-1 0 0,0 0 1 0 0,1-1 0 0 0,0 1-1 0 0,0-1 1 0 0,1 1 0 0 0,-1-1-1 0 0,1 0 1 0 0,0 0 0 0 0,0-1-1 0 0,0 1 1 0 0,0-1 0 0 0,3 2-7 0 0,8 0-12 0 0,-1 0 0 0 0,1-1 0 0 0,-1-1 1 0 0,1 0-1 0 0,0-1 0 0 0,1-1 1 0 0,-1 0-1 0 0,0-1 0 0 0,0 0 0 0 0,0-2 1 0 0,0 0-1 0 0,0 0 0 0 0,0-2 0 0 0,0 1 1 0 0,7-5 11 0 0,25-15-1939 0 0,-33 14-1800 0 0,0-2-4460 0 0,-8 7-2651 0 0</inkml:trace>
  <inkml:trace contextRef="#ctx0" brushRef="#br0" timeOffset="7584.88">11574 1285 8538 0 0,'0'0'2023'0'0,"0"0"-413"0"0,0 0-181 0 0,0 0 42 0 0,0 0 32 0 0,0 0-149 0 0,0 0-253 0 0,0 0-266 0 0,0 0-211 0 0,0 0-129 0 0,0 0-77 0 0,6-35-34 0 0,16-110-26 0 0,9 47 382 0 0,-18 77-557 0 0,23-35 294 0 0,1 1-1 0 0,3 2 1 0 0,28-28-477 0 0,91-70 621 0 0,-116 121-417 0 0,-46 56-212 0 0,-10 15 192 0 0,3-15-150 0 0,1 1-1 0 0,1 0 1 0 0,2 0 0 0 0,0 0-1 0 0,2 1 1 0 0,1 0 0 0 0,1 0-1 0 0,2 0 1 0 0,0 1-34 0 0,0-27 5 0 0,0 0 0 0 0,0 0 0 0 0,1 0-1 0 0,-1 0 1 0 0,0 0 0 0 0,1 0 0 0 0,-1 0-1 0 0,1 0 1 0 0,0 0 0 0 0,0 0 0 0 0,-1 0 0 0 0,1 0-1 0 0,1 0 1 0 0,-1 0 0 0 0,0-1 0 0 0,0 1 0 0 0,1-1-1 0 0,-1 1 1 0 0,1-1 0 0 0,-1 1 0 0 0,1-1-1 0 0,-1 0 1 0 0,1 1 0 0 0,0-1 0 0 0,0 0 0 0 0,0 0-1 0 0,0 0 1 0 0,0-1 0 0 0,-1 1 0 0 0,2 0 0 0 0,-1-1-1 0 0,0 1 1 0 0,0-1 0 0 0,0 0 0 0 0,0 0-1 0 0,0 0 1 0 0,0 0 0 0 0,0 0 0 0 0,0 0 0 0 0,0 0-1 0 0,0-1 1 0 0,1 1 0 0 0,-1-1 0 0 0,0 1 0 0 0,0-1-1 0 0,-1 0 1 0 0,1 0 0 0 0,0 0 0 0 0,0 0-1 0 0,0 0 1 0 0,1-1-5 0 0,33-28 81 0 0,-1-2 0 0 0,-2 0 0 0 0,-2-3 0 0 0,-1 0 0 0 0,23-35-81 0 0,29-34-37 0 0,67-43 15 0 0,-149 148 21 0 0,1 0 0 0 0,0 0 0 0 0,0 0 0 0 0,-1 0 0 0 0,1 0 0 0 0,0 0 0 0 0,-1 0 0 0 0,1 0 0 0 0,-1 0 0 0 0,0 0 1 0 0,1 0-1 0 0,-1 0 0 0 0,0 0 0 0 0,0 0 0 0 0,1 1 0 0 0,-1-1 0 0 0,0 0 0 0 0,0 0 0 0 0,0 0 0 0 0,0 0 0 0 0,-1 0 1 0 0,1 1-1 0 0,0-1 0 0 0,0 0 0 0 0,-1 0 0 0 0,1 0 0 0 0,0 0 0 0 0,-1 0 0 0 0,1 0 0 0 0,-1 0 0 0 0,0 0 0 0 0,1 0 0 0 0,-1 0 1 0 0,0 0-1 0 0,0 0 1 0 0,-40 115 194 0 0,27-81-131 0 0,1 0 0 0 0,2 0 0 0 0,1 1 0 0 0,-2 26-63 0 0,1 92 60 0 0,11-153-120 0 0,1 1 0 0 0,0-1 0 0 0,0 0 0 0 0,0 0 0 0 0,0 1 0 0 0,0-1 0 0 0,0 0 0 0 0,0 0 0 0 0,1 0 0 0 0,-1 0 0 0 0,0 0 0 0 0,1-1 0 0 0,-1 1 0 0 0,0 0 0 0 0,1-1 0 0 0,-1 1 0 0 0,1-1 0 0 0,-1 1 0 0 0,1-1 0 0 0,-1 1 0 0 0,1-1-1 0 0,-1 0 1 0 0,1 0 0 0 0,-1 0 0 0 0,1 0 0 0 0,0 0 0 0 0,-1 0 0 0 0,1-1 0 0 0,-1 1 0 0 0,1 0 0 0 0,-1-1 0 0 0,1 1 0 0 0,-1-1 0 0 0,1 1 0 0 0,-1-1 0 0 0,0 0 0 0 0,1 0 0 0 0,-1 1 0 0 0,0-1 0 0 0,0 0 0 0 0,1 0 0 0 0,-1 0 0 0 0,0-1 0 0 0,0 1 0 0 0,0 0 0 0 0,0 0 59 0 0,44-42-5674 0 0,-24 21-2707 0 0,-12 14-1663 0 0</inkml:trace>
  <inkml:trace contextRef="#ctx0" brushRef="#br0" timeOffset="7875.321">12710 726 5393 0 0,'0'0'1690'0'0,"0"0"-525"0"0,0 0-328 0 0,0 0-104 0 0,0 0-22 0 0,0 0-56 0 0,0 0-82 0 0,0 0-6 0 0,0 0 4 0 0,0 0-18 0 0,-9 33-26 0 0,-28 107-67 0 0,26-56 306 0 0,11-78-611 0 0,1 0 1 0 0,-1-1 0 0 0,1 1 0 0 0,0 0 0 0 0,1-1 0 0 0,-1 1 0 0 0,1-1-1 0 0,0 0 1 0 0,1 1 0 0 0,-1-1 0 0 0,1 0 0 0 0,0 0 0 0 0,0-1-1 0 0,1 1 1 0 0,-1-1 0 0 0,1 1 0 0 0,0-1 0 0 0,0 0 0 0 0,0 0 0 0 0,1-1-1 0 0,-1 0 1 0 0,1 1 0 0 0,0-1 0 0 0,0-1 0 0 0,0 1 0 0 0,1-1-1 0 0,-1 0 1 0 0,0 0 0 0 0,1 0 0 0 0,-1-1 0 0 0,1 0 0 0 0,0 0 0 0 0,-1-1-1 0 0,1 1 1 0 0,0-1 0 0 0,0 0 0 0 0,-1-1 0 0 0,1 1 0 0 0,0-1-1 0 0,-1 0 1 0 0,1-1 0 0 0,-1 1 0 0 0,5-3-156 0 0,3-1 139 0 0,1-1 0 0 0,-1 0 1 0 0,-1-1-1 0 0,1-1 0 0 0,-1 1 0 0 0,-1-2 0 0 0,1 0 0 0 0,-1 0 1 0 0,-1-1-1 0 0,0-1 0 0 0,0 0 0 0 0,-1 0 0 0 0,-1 0 0 0 0,0-1 1 0 0,0-1-1 0 0,-1 1 0 0 0,-1-1 0 0 0,0-1 0 0 0,0 1 0 0 0,-2-1 1 0 0,0 0-1 0 0,0 0 0 0 0,-1 0 0 0 0,-1 0 0 0 0,0 0 0 0 0,-1-1 1 0 0,-1 1-1 0 0,0-1 0 0 0,-1 1 0 0 0,-1 0 0 0 0,-2-11-139 0 0,2 16-52 0 0,-1 1 0 0 0,0-1-1 0 0,-1 1 1 0 0,0 0 0 0 0,0 0-1 0 0,-1 0 1 0 0,1 1 0 0 0,-2-1 0 0 0,1 1-1 0 0,-1 0 1 0 0,0 1 0 0 0,-1-1-1 0 0,1 1 1 0 0,-1 1 0 0 0,-1-1-1 0 0,1 1 1 0 0,-1 0 0 0 0,0 1 0 0 0,0 0-1 0 0,0 0 1 0 0,0 1 0 0 0,-1 0-1 0 0,0 0 1 0 0,1 1 0 0 0,-1 0-1 0 0,0 0 1 0 0,0 1 0 0 0,0 1-1 0 0,0-1 1 0 0,0 1 0 0 0,0 1 0 0 0,-3 0 52 0 0,-52 26-3080 0 0,31 3-5950 0 0,22-18-2579 0 0</inkml:trace>
  <inkml:trace contextRef="#ctx0" brushRef="#br0" timeOffset="8386.332">13531 203 12699 0 0,'0'0'1925'0'0,"0"0"-639"0"0,0 0-196 0 0,0 0 166 0 0,0 0 72 0 0,0 0-109 0 0,0 0-213 0 0,0 0-166 0 0,0 0-77 0 0,0 0-23 0 0,0 0-37 0 0,0 0-75 0 0,3 9-73 0 0,14 74 896 0 0,-57 211-350 0 0,-35 115-924 0 0,69-329-521 0 0,23-86-1125 0 0,15-61-2301 0 0,-26 28-372 0 0,-4 13-3806 0 0,-2 14-2802 0 0</inkml:trace>
  <inkml:trace contextRef="#ctx0" brushRef="#br0" timeOffset="8630.267">13148 696 8922 0 0,'0'0'2271'0'0,"0"0"-337"0"0,0 0-132 0 0,0 0-31 0 0,0 0-74 0 0,0 0-199 0 0,0 0-211 0 0,0 0-164 0 0,0 0-194 0 0,0 0-159 0 0,0 0-111 0 0,0 0-93 0 0,37-2-80 0 0,117-9-34 0 0,130-28 1114 0 0,-271 37-1726 0 0,111-14 380 0 0,-39 12-4041 0 0,-84 4 3289 0 0,6 1-868 0 0,-3 1-5166 0 0,0-1-5187 0 0</inkml:trace>
  <inkml:trace contextRef="#ctx0" brushRef="#br0" timeOffset="8817.833">14054 843 14611 0 0,'0'0'1488'0'0,"0"0"-447"0"0,0 0-121 0 0,0 0 64 0 0,0 0-80 0 0,0 0-248 0 0,0 0-248 0 0,0 0-223 0 0,-31 188-113 0 0,31-173-56 0 0,0 0-56 0 0,0-4-64 0 0,3-4-129 0 0,1 0-239 0 0,0 1-552 0 0,-2-5-1544 0 0,1 1-9331 0 0</inkml:trace>
  <inkml:trace contextRef="#ctx0" brushRef="#br0" timeOffset="8982.471">14157 486 20268 0 0,'0'0'1073'0'0,"0"0"-305"0"0,0 0-32 0 0,0 0-40 0 0,0 0-112 0 0,0 0-232 0 0,0 0-192 0 0,0 0-208 0 0,0 0-176 0 0,0 0-136 0 0,0 0-192 0 0,0 0-224 0 0,0 0-496 0 0,0 0-1801 0 0,26-51-9682 0 0</inkml:trace>
  <inkml:trace contextRef="#ctx0" brushRef="#br0" timeOffset="9303.417">14570 619 10242 0 0,'0'0'3832'0'0,"0"0"-2047"0"0,0 0-718 0 0,0 0-69 0 0,0 0-137 0 0,0 0-233 0 0,0 0-223 0 0,-32 30-157 0 0,-95 98-75 0 0,123-126-162 0 0,1 0-1 0 0,0 1 1 0 0,1-1 0 0 0,-1 1 0 0 0,0 0-1 0 0,1-1 1 0 0,-1 1 0 0 0,1 0 0 0 0,0 1-1 0 0,0-1 1 0 0,0 0 0 0 0,1 1 0 0 0,-1-1-1 0 0,1 1 1 0 0,0-1 0 0 0,0 1 0 0 0,0-1-1 0 0,0 1 1 0 0,0 0 0 0 0,1 0-1 0 0,0 2-10 0 0,0 7 55 0 0,-2-7-2 0 0,0 0 1 0 0,1 1-1 0 0,0-1 0 0 0,0 1 1 0 0,0-1-1 0 0,1 1 0 0 0,0-1 0 0 0,0 1 1 0 0,1 0-1 0 0,-1-1 0 0 0,1 1 1 0 0,1-1-1 0 0,0 0 0 0 0,-1 1 1 0 0,2-1-1 0 0,-1 0 0 0 0,1 0 1 0 0,0 0-1 0 0,0 0 0 0 0,1-1 0 0 0,-1 0 1 0 0,1 1-1 0 0,1-1 0 0 0,-1 0 1 0 0,1-1-1 0 0,-1 1 0 0 0,1-1 1 0 0,1 0-1 0 0,-1 0 0 0 0,1-1 1 0 0,-1 1-1 0 0,1-1 0 0 0,0 0 0 0 0,2 0-53 0 0,1-2 184 0 0,0 0-1 0 0,0-1 0 0 0,0 0 0 0 0,1-1 1 0 0,-1 0-1 0 0,0-1 0 0 0,0 1 0 0 0,-1-1 0 0 0,1-1 1 0 0,0 0-1 0 0,-1 0 0 0 0,1-1 0 0 0,-1 0 1 0 0,0 0-1 0 0,0-1 0 0 0,-1 0 0 0 0,1-1 1 0 0,-1 1-1 0 0,0-1 0 0 0,-1-1 0 0 0,1 1 0 0 0,-1-1 1 0 0,-1-1-184 0 0,5-4 121 0 0,0 0 1 0 0,-2 0 0 0 0,0-1 0 0 0,0-1 0 0 0,-1 1-1 0 0,-1-1 1 0 0,0-1 0 0 0,-1 1 0 0 0,0-1-1 0 0,-1 0 1 0 0,-1 0 0 0 0,0 0 0 0 0,-1-8-122 0 0,-1 6 4 0 0,-1 0 1 0 0,-1 1-1 0 0,0-1 1 0 0,-2 0 0 0 0,0 1-1 0 0,0-1 1 0 0,-2 1-1 0 0,-1-4-4 0 0,4 14-33 0 0,0 1 0 0 0,0 0 0 0 0,0 0 0 0 0,-1 0-1 0 0,0 0 1 0 0,0 0 0 0 0,0 1 0 0 0,0-1 0 0 0,-1 1-1 0 0,0 0 1 0 0,0 0 0 0 0,0 0 0 0 0,0 0-1 0 0,-1 1 1 0 0,1 0 0 0 0,-1 0 0 0 0,0 0 0 0 0,0 0-1 0 0,0 1 1 0 0,0 0 0 0 0,0 0 0 0 0,-1 0-1 0 0,1 1 1 0 0,-1 0 0 0 0,1 0 0 0 0,-3 0 33 0 0,-54 3-1609 0 0,25 13-4560 0 0,21-7-5697 0 0</inkml:trace>
  <inkml:trace contextRef="#ctx0" brushRef="#br0" timeOffset="13136.907">15100 564 2208 0 0,'0'0'1119'0'0,"0"0"-69"0"0,0 0 138 0 0,0 0 176 0 0,0 0 7 0 0,0 0-153 0 0,0 0-186 0 0,0 0-88 0 0,0 0-27 0 0,0 0-1 0 0,0 0 8 0 0,4-1-26 0 0,19-1 498 0 0,7 1 5021 0 0,-30 26-5147 0 0,-2-6-1008 0 0,-1 0 1 0 0,0 0-1 0 0,-2 0 0 0 0,0 0 1 0 0,-1-1-1 0 0,-1 0 0 0 0,-7 15-262 0 0,-5 13 140 0 0,-5 16-30 0 0,-3-2-1 0 0,-2 0 0 0 0,-20 26-109 0 0,41-74 196 0 0,15-22 129 0 0,-4 5-231 0 0,51-86 196 0 0,-5-3-1 0 0,25-67-289 0 0,-43 80 79 0 0,-18 60-90 0 0,-8 53-89 0 0,10 30 135 0 0,-1 42 30 0 0,-15-68-69 0 0,0-26 7 0 0,0 0 0 0 0,0 1 1 0 0,1-1-1 0 0,0 0 0 0 0,0 1 0 0 0,1-1 1 0 0,1 0-1 0 0,0 0 0 0 0,0 0 0 0 0,1 0 1 0 0,0 0-1 0 0,1 0 0 0 0,0-1 0 0 0,1 0 1 0 0,0 0-1 0 0,4 6-3 0 0,-7-14 10 0 0,1 0-1 0 0,-1 0 1 0 0,1 0-1 0 0,0 0 1 0 0,0 0-1 0 0,-1-1 1 0 0,1 1 0 0 0,0-1-1 0 0,0 0 1 0 0,-1 0-1 0 0,1 0 1 0 0,0 0 0 0 0,0 0-1 0 0,0-1 1 0 0,-1 1-1 0 0,1-1 1 0 0,0 0 0 0 0,-1 0-1 0 0,1 0 1 0 0,0 0-1 0 0,0-1-9 0 0,9-6 87 0 0,-1-1-1 0 0,1-1 1 0 0,-2 0-1 0 0,1 0 0 0 0,-2-1 1 0 0,1-1-1 0 0,-2 0 1 0 0,1 0-1 0 0,-2 0 0 0 0,1-1 1 0 0,-2 0-1 0 0,0 0 1 0 0,4-14-87 0 0,9-13 182 0 0,59-170 431 0 0,-72 129-455 0 0,-9 78-1767 0 0,-1 2-5679 0 0,2 1-4969 0 0</inkml:trace>
  <inkml:trace contextRef="#ctx0" brushRef="#br0" timeOffset="16040.216">1 1524 0 0 0,'0'0'1339'0'0,"0"0"423"0"0,0 0 194 0 0,0 0-80 0 0,0 0-242 0 0,0 0-275 0 0,0 0-184 0 0,0 0-127 0 0,0 0-80 0 0,6 2-55 0 0,301 4 5135 0 0,-47 14-3298 0 0,163-11-2750 0 0,-41 7 274 0 0,-137 6-179 0 0,23-4-51 0 0,307-40 116 0 0,-140 36 23 0 0,65 11 45 0 0,198-20 76 0 0,-406-17-171 0 0,241-25 55 0 0,-60 27-184 0 0,8-4 152 0 0,77-5-72 0 0,-225 12 19 0 0,327 3 38 0 0,-278 7-175 0 0,277 0 100 0 0,-187-25 86 0 0,-17 5-93 0 0,276-12 4 0 0,-18 13 29 0 0,-361 9-8 0 0,305-8 9 0 0,239-14 111 0 0,-629 16-106 0 0,458-37 168 0 0,-74 2-54 0 0,-136 41 190 0 0,-234-15 378 0 0,151 18 75 0 0,-431 4-847 0 0,-1 0 1 0 0,0 0 0 0 0,0 0 6 0 0,0 0 1 0 0,0 0 0 0 0,0 0 8 0 0,0 0 24 0 0,0 0-23 0 0,0 0-9 0 0,0 0-17 0 0,0 0 21 0 0,0 0-5 0 0,0 0-1 0 0,0 0-18 0 0,0 0 14 0 0,0 0-4 0 0,0 0-3 0 0,0 0 25 0 0,0 0-7 0 0,0 0 2 0 0,0 0 1 0 0,0 0-1 0 0,0 0-5 0 0,0 0 0 0 0,0 0-24 0 0,0 0-4 0 0,0 0 31 0 0,0 0-18 0 0,0 0 3 0 0,0 0 4 0 0,0 0-17 0 0,0 0 4 0 0,0 0-15 0 0,0 0 15 0 0,0 0-12 0 0,0 0-5 0 0,0 0 30 0 0,0 0-9 0 0,0 0 7 0 0,0 0-9 0 0,0 0 2 0 0,0 0-12 0 0,0 0 1 0 0,0 0-6 0 0,0 0 0 0 0,0 0 24 0 0,0 0-2 0 0,0 0-11 0 0,0 0-4 0 0,0 0-6 0 0,0 0-1 0 0,0 0-4 0 0,-7 1-2233 0 0,1 5-5056 0 0,4-6-4489 0 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7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108 309 0 0 0,'0'0'767'0'0,"0"0"446"0"0,0 0 418 0 0,0 0 301 0 0,0 0 159 0 0,0 0-39 0 0,0 0-208 0 0,0 0-307 0 0,0 0-278 0 0,0 0-184 0 0,0 0-91 0 0,0 0 36 0 0,-17-2 6 0 0,-73-8 2113 0 0,165-5-1603 0 0,321-24 273 0 0,-184 28-1427 0 0,-212 11-358 0 0,0 0-10 0 0,0 0 8 0 0,0 0 40 0 0,0 0 31 0 0,0 0 23 0 0,0 0 34 0 0,0 0 23 0 0,0 0 16 0 0,0 0 31 0 0,0 0 8 0 0,0 0-29 0 0,0 0 5 0 0,-4-2-150 0 0,0 0 0 0 0,0 1 0 0 0,0-2 0 0 0,0 1 0 0 0,0 0 0 0 0,1-1 0 0 0,-1 0 0 0 0,1 0 0 0 0,-1 0-1 0 0,1 0 1 0 0,0 0 0 0 0,0-1 0 0 0,1 1 0 0 0,-1-1 0 0 0,0-1-54 0 0,0 1 38 0 0,-53-58 31 0 0,9 9-7 0 0,-15-5-184 0 0,49 50-676 0 0,3 22-9162 0 0,12-5 2874 0 0,0-2-2917 0 0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9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0 0 0,'0'0'439'0'0,"0"0"744"0"0,0 0 370 0 0,0 0 96 0 0,0 0-20 0 0,0 0 0 0 0,0 0-41 0 0,0 0-50 0 0,0 0 11 0 0,0 0 2 0 0,1-15-77 0 0,6-47-130 0 0,-2 47 3368 0 0,-3 24-3285 0 0,32 117 76 0 0,-4 11-925 0 0,-15-56-312 0 0,5-1 1 0 0,3-1 0 0 0,24 56-267 0 0,-30-98 34 0 0,-9-50 2375 0 0,6-28-2337 0 0,149-381 86 0 0,-152 389-203 0 0,14-53 87 0 0,-18 28 11 0 0,-5 46-45 0 0,-1 0-1837 0 0,-8 9-8499 0 0,5 3-1439 0 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20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0 370 11202 0 0,'0'0'1267'0'0,"0"0"-189"0"0,0 0 86 0 0,0 0 232 0 0,0 0 171 0 0,0 0-13 0 0,0 0-223 0 0,0 0-337 0 0,0 0-294 0 0,0 0-180 0 0,0 0-159 0 0,0 0-65 0 0,21-7 867 0 0,232-51 834 0 0,-104 38-1512 0 0,-35 13 1149 0 0,-136-32-833 0 0,-113-172-2016 0 0,129 194-613 0 0,2 8-5436 0 0,2 7-4938 0 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8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456 313 0 0 0,'0'0'1074'0'0,"0"0"385"0"0,0 0 238 0 0,0 0 208 0 0,0 0 148 0 0,0 0-7 0 0,0 0-109 0 0,0 0-229 0 0,0 0-274 0 0,0 0-183 0 0,0 0-159 0 0,6-1-193 0 0,11 1-311 0 0,-25-3 1589 0 0,2 2-1807 0 0,-4-1-134 0 0,-1 1-1 0 0,1 0 1 0 0,-1 1 0 0 0,1 0-1 0 0,-1 1 1 0 0,1-1 0 0 0,-1 2-1 0 0,1 0 1 0 0,0 0 0 0 0,0 1 0 0 0,-7 3-236 0 0,-121 37 666 0 0,71-9-368 0 0,73 16-228 0 0,2-43-53 0 0,-1 0 0 0 0,2-1 0 0 0,-1 0 0 0 0,1-1 0 0 0,0 0 0 0 0,0 0 0 0 0,0-1 0 0 0,1 0-1 0 0,-1 0 1 0 0,1-1 0 0 0,0-1 0 0 0,0 0 0 0 0,0 0 0 0 0,0-1 0 0 0,0 0 0 0 0,6-1-17 0 0,87 22 186 0 0,-102-22-180 0 0,-1 1 0 0 0,1-1 0 0 0,-1 1 0 0 0,0-1 1 0 0,1 1-1 0 0,-1 0 0 0 0,0-1 0 0 0,0 1 1 0 0,1-1-1 0 0,-1 1 0 0 0,0-1 0 0 0,0 1 1 0 0,0 0-1 0 0,0-1 0 0 0,0 1 0 0 0,0 0 1 0 0,0-1-1 0 0,0 1 0 0 0,0-1 0 0 0,0 1 1 0 0,0 0-1 0 0,0-1 0 0 0,0 1 0 0 0,0 0 1 0 0,-1-1-1 0 0,1 1 0 0 0,0-1 0 0 0,0 1 1 0 0,-1-1-1 0 0,1 1 0 0 0,0-1 0 0 0,-1 1 1 0 0,1-1-1 0 0,-1 1 0 0 0,1-1 0 0 0,-1 1 1 0 0,1-1-1 0 0,-1 1 0 0 0,1-1 0 0 0,-1 0 1 0 0,1 1-1 0 0,-1-1 0 0 0,1 0 0 0 0,-1 0 0 0 0,0 1 1 0 0,1-1-1 0 0,-1 0 0 0 0,1 0 0 0 0,-1 0 1 0 0,0 0-7 0 0,-3 3 30 0 0,-38 31 106 0 0,-1-2-1 0 0,-1-1 0 0 0,-1-3 0 0 0,-8 1-135 0 0,-50 32 103 0 0,99-60-101 0 0,1 1 0 0 0,-1 0 0 0 0,1-1 0 0 0,0 1 0 0 0,0 1 0 0 0,0-1-1 0 0,0 0 1 0 0,0 1 0 0 0,0-1 0 0 0,1 1 0 0 0,-1 0 0 0 0,1 0 0 0 0,-1 0 0 0 0,1 0-1 0 0,0 1 1 0 0,1-1 0 0 0,-1 0 0 0 0,0 1 0 0 0,1-1 0 0 0,0 1 0 0 0,0 0-1 0 0,0-1 1 0 0,0 1 0 0 0,1 0 0 0 0,-1 0 0 0 0,1 0 0 0 0,0-1 0 0 0,0 1 0 0 0,0 0-1 0 0,1 2-1 0 0,45 44 176 0 0,-31-42-119 0 0,0 0 0 0 0,1-1 0 0 0,0 0-1 0 0,1-1 1 0 0,-1-1 0 0 0,1-1 0 0 0,0 0-1 0 0,0-1 1 0 0,1-1 0 0 0,-1-1-1 0 0,0 0 1 0 0,1-1 0 0 0,7-2-57 0 0,-23 2-48 0 0,1-1 1 0 0,0 0 0 0 0,-1 0-1 0 0,1 0 1 0 0,-1 0-1 0 0,1 0 1 0 0,-1-1-1 0 0,0 1 1 0 0,1-1-1 0 0,-1 1 1 0 0,0-1-1 0 0,0 0 1 0 0,0 0-1 0 0,0 0 1 0 0,0 0 0 0 0,-1 0-1 0 0,1 0 1 0 0,-1-1-1 0 0,1 1 1 0 0,-1-1-1 0 0,0 1 1 0 0,0-1-1 0 0,0 1 1 0 0,0-1-1 0 0,0 0 1 0 0,-1 1-1 0 0,1-2 48 0 0,10-40-4332 0 0,-7 7-7287 0 0,-2 25 1122 0 0</inkml:trace>
  <inkml:trace contextRef="#ctx0" brushRef="#br0" timeOffset="403.489">280 1 10290 0 0,'0'0'2510'0'0,"0"0"-1011"0"0,0 0-540 0 0,0 0-118 0 0,0 0 106 0 0,0 0 127 0 0,0 0-29 0 0,0 0-187 0 0,0 0-173 0 0,0 0-94 0 0,0 0-16 0 0,0 0 20 0 0,0 0-12 0 0,-1 14-81 0 0,-7 108 713 0 0,19 81 412 0 0,-28 70-829 0 0,-55 181-437 0 0,44-249-605 0 0,34-194-789 0 0,1-10-4433 0 0,-5-1 3439 0 0,-2 0-9292 0 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25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93 5697 0 0,'0'0'2005'0'0,"0"0"-200"0"0,0 0-126 0 0,0 0 12 0 0,0 0 14 0 0,0 0-41 0 0,0 0-110 0 0,0 0-133 0 0,0 0-179 0 0,0 0-206 0 0,0 0-172 0 0,0 0-189 0 0,0 0-175 0 0,-5-16-109 0 0,-19-45-53 0 0,19 45-84 0 0,5 44 618 0 0,4 680 1492 0 0,-8-643-2278 0 0,4-64-86 0 0,0-1 11 0 0,0 0 8 0 0,0 0 9 0 0,0 0-3 0 0,3-9 32 0 0,20-17-36 0 0,0 0 0 0 0,2 1-1 0 0,0 2 1 0 0,28-20-21 0 0,-51 41 0 0 0,17-14-9 0 0,0 0 0 0 0,1 1 0 0 0,1 1 1 0 0,0 1-1 0 0,1 1 0 0 0,0 0 0 0 0,1 2 0 0 0,0 1 0 0 0,0 1 0 0 0,1 1 1 0 0,0 0-1 0 0,1 2 0 0 0,-1 1 0 0 0,2 1 9 0 0,-23 3-2 0 0,-1 0 0 0 0,1 0 0 0 0,0 1 0 0 0,0-1 1 0 0,-1 1-1 0 0,1-1 0 0 0,0 1 0 0 0,-1 0 0 0 0,1 0 0 0 0,-1 0 0 0 0,1 0 0 0 0,-1 1 0 0 0,1-1 0 0 0,-1 1 1 0 0,0-1-1 0 0,0 1 0 0 0,0 0 0 0 0,0 0 0 0 0,0 0 0 0 0,0 0 0 0 0,0 0 0 0 0,-1 0 0 0 0,1 1 1 0 0,-1-1-1 0 0,1 0 0 0 0,-1 1 0 0 0,0-1 0 0 0,0 1 0 0 0,0-1 0 0 0,0 1 0 0 0,-1 0 2 0 0,8 87 23 0 0,-12-73-9 0 0,0-1 0 0 0,-2 1 0 0 0,0-1 0 0 0,0 0 0 0 0,-2 0 0 0 0,0-1 0 0 0,0 0 0 0 0,-2 0 0 0 0,1-1 0 0 0,-2-1 0 0 0,0 1 0 0 0,-1-2 1 0 0,0 1-1 0 0,-1-2 0 0 0,0 0 0 0 0,-1 0 0 0 0,-8 4-14 0 0,8-3-11 0 0,1-1 1 0 0,-2-1-1 0 0,1-1 0 0 0,-1 0 1 0 0,-1 0-1 0 0,1-2 1 0 0,-1 0-1 0 0,-1 0 0 0 0,1-2 1 0 0,-1 0-1 0 0,0-1 1 0 0,-1-1-1 0 0,1 0 0 0 0,0-1 1 0 0,-1-1-1 0 0,-11-1 11 0 0,25-1-92 0 0,0 1 0 0 0,1-1 0 0 0,-1 0-1 0 0,0 0 1 0 0,1 0 0 0 0,-1 0-1 0 0,1-1 1 0 0,0 1 0 0 0,-1-1 0 0 0,1 0-1 0 0,0 0 1 0 0,0 0 0 0 0,0 0 0 0 0,0-1-1 0 0,1 1 1 0 0,-1-1 0 0 0,1 1 0 0 0,-1-1-1 0 0,1 0 1 0 0,0 0 0 0 0,0 0 0 0 0,0-1-1 0 0,0 1 1 0 0,1 0 0 0 0,-1-1 0 0 0,1 1-1 0 0,0-1 1 0 0,0 1 0 0 0,0-1 0 0 0,1 0-1 0 0,-1-2 93 0 0,16-71-8842 0 0,-5 60 1112 0 0,-3 5-813 0 0</inkml:trace>
  <inkml:trace contextRef="#ctx0" brushRef="#br0" timeOffset="372.305">615 790 0 0 0,'0'0'2323'0'0,"0"0"266"0"0,0 0 166 0 0,0 0-54 0 0,0 0-173 0 0,37 1-289 0 0,113 3-341 0 0,-52-21 935 0 0,-86 14-2611 0 0,0 0 0 0 0,0-1 0 0 0,0 0 0 0 0,-1-1 0 0 0,0 0 1 0 0,0-1-1 0 0,-1 0 0 0 0,1-1 0 0 0,-1 0 0 0 0,0-1 0 0 0,-1 0 1 0 0,0 0-1 0 0,0-1 0 0 0,-1 0 0 0 0,0-1 0 0 0,-1 0 0 0 0,0 0 1 0 0,0 0-1 0 0,-1-1 0 0 0,-1 0 0 0 0,0 0 0 0 0,0 0 1 0 0,-1-1-1 0 0,0 0 0 0 0,-1 0 0 0 0,-1 0 0 0 0,2-9-222 0 0,-5 18 11 0 0,1 0 0 0 0,-1 1 0 0 0,0-1 1 0 0,0 1-1 0 0,0-1 0 0 0,0 1 0 0 0,0 0 0 0 0,0-1 0 0 0,-1 1 0 0 0,1 0 0 0 0,-1 0 0 0 0,1 0 0 0 0,-1 0 0 0 0,0 0 0 0 0,0 0 0 0 0,0 0 1 0 0,0 1-1 0 0,0-1 0 0 0,0 1 0 0 0,-1 0 0 0 0,1-1 0 0 0,0 1 0 0 0,-1 0 0 0 0,1 0 0 0 0,-1 0 0 0 0,1 1 0 0 0,-1-1 0 0 0,1 1 1 0 0,-1-1-1 0 0,0 1 0 0 0,-1 0-11 0 0,-85 2-73 0 0,72 4 67 0 0,0 0 1 0 0,1 2-1 0 0,0 0 0 0 0,0 0 1 0 0,1 2-1 0 0,0 0 1 0 0,1 0-1 0 0,0 1 0 0 0,0 1 1 0 0,1 1-1 0 0,1 0 0 0 0,0 0 1 0 0,1 1-1 0 0,-5 9 6 0 0,8-11-2 0 0,0 0 0 0 0,1 1 0 0 0,1 0 1 0 0,0 0-1 0 0,0 1 0 0 0,2-1 0 0 0,0 1 0 0 0,0 0 0 0 0,1 1 0 0 0,0 5 2 0 0,2-14-2 0 0,1 0 1 0 0,-1 0-1 0 0,1 0 0 0 0,1 0 0 0 0,-1 0 1 0 0,1 0-1 0 0,0 0 0 0 0,0 0 0 0 0,1 0 1 0 0,-1-1-1 0 0,1 1 0 0 0,1 0 0 0 0,-1-1 1 0 0,1 1-1 0 0,0-1 0 0 0,0 0 0 0 0,1 0 1 0 0,-1 0-1 0 0,1 0 0 0 0,0-1 1 0 0,1 0-1 0 0,-1 0 0 0 0,1 0 0 0 0,-1 0 1 0 0,6 2 1 0 0,9 4-19 0 0,0-1 0 0 0,1-1 0 0 0,0-2 0 0 0,0 1 0 0 0,1-2 0 0 0,0-1-1 0 0,0-1 1 0 0,0 0 0 0 0,0-2 0 0 0,1 0 0 0 0,13-2 19 0 0,77-5-8211 0 0,-93 3-3681 0 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23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35 995 3465 0 0,'0'0'2056'0'0,"0"0"-111"0"0,0 0-88 0 0,0 0-26 0 0,0 0-112 0 0,0 0-232 0 0,0 0-152 0 0,0 0-154 0 0,0 0-130 0 0,0 0-73 0 0,0 0-127 0 0,-5-3-100 0 0,-18-11-77 0 0,16-23 1213 0 0,10 17-1647 0 0,0 0 1 0 0,1 0 0 0 0,1 1-1 0 0,0 0 1 0 0,2 0 0 0 0,0 0-1 0 0,2 1 1 0 0,0 0 0 0 0,0 0-1 0 0,2 1 1 0 0,11-15-241 0 0,10-19 236 0 0,-20 29-177 0 0,1 0 1 0 0,0 0-1 0 0,2 2 1 0 0,1 0 0 0 0,1 0-1 0 0,0 2 1 0 0,1 0-1 0 0,1 1 1 0 0,1 1-1 0 0,0 0 1 0 0,17-8-60 0 0,-36 23-1 0 0,1-1 0 0 0,0 1 1 0 0,0-1-1 0 0,0 1 1 0 0,0 0-1 0 0,0 0 1 0 0,0 0-1 0 0,1 0 0 0 0,-1 0 1 0 0,0 1-1 0 0,0-1 1 0 0,1 1-1 0 0,-1-1 0 0 0,1 1 1 0 0,-1 0-1 0 0,0 0 1 0 0,1 0-1 0 0,-1 0 0 0 0,0 0 1 0 0,1 1-1 0 0,-1-1 1 0 0,0 1-1 0 0,1-1 0 0 0,-1 1 1 0 0,0 0-1 0 0,0 0 1 0 0,0 0-1 0 0,0 0 1 0 0,0 0-1 0 0,0 1 0 0 0,0-1 1 0 0,0 1-1 0 0,0-1 1 0 0,0 1-1 0 0,-1-1 0 0 0,1 1 1 0 0,-1 0-1 0 0,1 0 1 0 0,-1 0-1 0 0,0 0 0 0 0,0 0 1 0 0,0 0-1 0 0,0 0 1 0 0,0 0-1 0 0,0 2 1 0 0,5 18 42 0 0,-2 1 0 0 0,-1 0 0 0 0,0 0 0 0 0,-2 0 0 0 0,-1 0 0 0 0,0 1 0 0 0,-2-1-1 0 0,-1 0 1 0 0,-2 8-42 0 0,-14 92-17 0 0,15-66-10 0 0,4-56 9 0 0,0-1 19 0 0,0 0-6 0 0,0 0 31 0 0,0 0-22 0 0,0 0-5 0 0,0-5-88 0 0,65-106 105 0 0,114-146 1 0 0,-4 54-37 0 0,-172 200 21 0 0,-3 2-1 0 0,0 1 0 0 0,0-1 1 0 0,0 1-1 0 0,0-1 0 0 0,0 1 1 0 0,0-1-1 0 0,0 1 0 0 0,0-1 1 0 0,0 1-1 0 0,0-1 1 0 0,0 1-1 0 0,0-1 0 0 0,1 1 1 0 0,-1-1-1 0 0,0 1 0 0 0,0-1 1 0 0,0 1-1 0 0,1 0 0 0 0,-1-1 1 0 0,0 1-1 0 0,1-1 0 0 0,-1 1 1 0 0,0 0-1 0 0,1-1 1 0 0,-1 1-1 0 0,1 0 0 0 0,-1-1 1 0 0,1 1-1 0 0,-1 0 0 0 0,0 0 1 0 0,1-1-1 0 0,-1 1 0 0 0,1 0 1 0 0,-1 0-1 0 0,1 0 1 0 0,-1 0-1 0 0,1 0 0 0 0,-1 0 1 0 0,1 0-1 0 0,-1 0 0 0 0,1 0 1 0 0,-1 0-1 0 0,1 0 0 0 0,-1 0 1 0 0,1 0-1 0 0,-1 0 0 0 0,1 0 1 0 0,-1 0-1 0 0,1 1 1 0 0,-1-1-1 0 0,1 0 0 0 0,-1 0 1 0 0,1 0-1 0 0,-1 1 0 0 0,1-1 1 0 0,-1 0-1 0 0,0 1 0 0 0,1-1 1 0 0,-1 0-1 0 0,0 1 1 0 0,1-1-1 0 0,-1 1 0 0 0,0-1 1 0 0,1 0-1 0 0,-1 1 0 0 0,0-1 1 0 0,0 1-1 0 0,0-1 0 0 0,1 1 0 0 0,-4 28 33 0 0,0 0-1 0 0,-2 0 0 0 0,-1-1 1 0 0,-1 0-1 0 0,-9 22-32 0 0,-11 49 116 0 0,19-64-111 0 0,2 1 0 0 0,1 0 0 0 0,2-1 0 0 0,1 1 0 0 0,2 0 0 0 0,2 4-5 0 0,22-5-1195 0 0,6-31-7930 0 0,-26-4-2018 0 0</inkml:trace>
  <inkml:trace contextRef="#ctx0" brushRef="#br0" timeOffset="382.864">1154 417 14819 0 0,'0'0'1170'0'0,"0"0"-391"0"0,0 0-127 0 0,0 0 71 0 0,0 0 94 0 0,0 0 7 0 0,0 0-133 0 0,0 0-154 0 0,0 0-134 0 0,0 0-88 0 0,0 0-56 0 0,0 0-18 0 0,0 0-24 0 0,-5 29 12 0 0,-15 93 21 0 0,19-27 382 0 0,1-88-587 0 0,1 1 0 0 0,0 0 0 0 0,1-1 0 0 0,0 1 0 0 0,0-1 0 0 0,1 0 0 0 0,-1 0 0 0 0,2 0 0 0 0,-1 0 0 0 0,1 0 0 0 0,0-1 0 0 0,0 1 0 0 0,1-1-1 0 0,-1 0 1 0 0,2-1 0 0 0,-1 1 0 0 0,1-1 0 0 0,-1 0 0 0 0,1 0 0 0 0,1-1 0 0 0,-1 0 0 0 0,1 0 0 0 0,-1 0 0 0 0,1-1 0 0 0,0 0 0 0 0,0 0 0 0 0,1-1 0 0 0,-1 1 0 0 0,0-2 0 0 0,1 1-1 0 0,0-1 1 0 0,-1 0 0 0 0,6-1-45 0 0,-4 0 84 0 0,-1 0-1 0 0,1-1 1 0 0,-1 0-1 0 0,0-1 1 0 0,1 0-1 0 0,-1 0 1 0 0,0-1-1 0 0,0 0 1 0 0,0 0 0 0 0,-1-1-1 0 0,1 0 1 0 0,-1 0-1 0 0,0-1 1 0 0,0 1-1 0 0,0-2 1 0 0,1-1-84 0 0,10-11 113 0 0,-1 0 0 0 0,0-2 1 0 0,-1 0-1 0 0,-2-1 0 0 0,0 0 1 0 0,-1-1-1 0 0,-1 0 0 0 0,-1-2 1 0 0,-1 1-1 0 0,-1-1 1 0 0,-1 0-1 0 0,3-17-113 0 0,-8 28 17 0 0,-1 1 1 0 0,0-1-1 0 0,-1 0 0 0 0,0 0 1 0 0,-1 0-1 0 0,0 0 0 0 0,-1 1 1 0 0,-1-1-1 0 0,-1-5-17 0 0,3 17-33 0 0,0 0-1 0 0,-1-1 1 0 0,1 1-1 0 0,-1-1 1 0 0,1 1 0 0 0,-1 0-1 0 0,1-1 1 0 0,-1 1-1 0 0,0 0 1 0 0,0 0 0 0 0,1-1-1 0 0,-1 1 1 0 0,0 0 0 0 0,0 0-1 0 0,0 0 1 0 0,0 0-1 0 0,-1 0 1 0 0,1 0 0 0 0,0 0-1 0 0,0 1 1 0 0,0-1-1 0 0,-1 0 1 0 0,1 1 0 0 0,0-1-1 0 0,-1 1 1 0 0,1-1-1 0 0,-1 1 1 0 0,1 0 0 0 0,0-1-1 0 0,-1 1 1 0 0,1 0-1 0 0,-1 0 1 0 0,1 0 33 0 0,-28 15-8077 0 0,25-4-3693 0 0</inkml:trace>
  <inkml:trace contextRef="#ctx0" brushRef="#br0" timeOffset="1130.49">2274 374 2953 0 0,'0'0'1888'0'0,"0"0"-84"0"0,0 0 41 0 0,0 0 77 0 0,0 0-15 0 0,0 0-174 0 0,0 0-207 0 0,0 0-264 0 0,0 0-226 0 0,0 0-185 0 0,0 0-126 0 0,0 0-58 0 0,0 0-32 0 0,0-10-18 0 0,1-35-13 0 0,-2 44-538 0 0,1 0 0 0 0,0-1 0 0 0,0 1-1 0 0,-1 0 1 0 0,1-1 0 0 0,0 1 0 0 0,-1 0-1 0 0,0 0 1 0 0,1-1 0 0 0,-1 1 0 0 0,0 0-1 0 0,1 0 1 0 0,-1 0 0 0 0,0 0 0 0 0,0 0-1 0 0,0 0 1 0 0,0 0 0 0 0,0 0 0 0 0,0 1-1 0 0,0-1 1 0 0,0 0 0 0 0,0 0-1 0 0,-1 1 1 0 0,1-1 0 0 0,0 1 0 0 0,0-1-1 0 0,-1 1 1 0 0,1-1 0 0 0,0 1 0 0 0,0 0-1 0 0,-1 0 1 0 0,1 0 0 0 0,0 0 0 0 0,-1 0-1 0 0,0 0-65 0 0,-2-1 113 0 0,-10 2-44 0 0,0 0-1 0 0,0 1 1 0 0,0 0 0 0 0,1 1-1 0 0,-1 1 1 0 0,1 0-1 0 0,-1 1 1 0 0,1 0 0 0 0,1 1-1 0 0,-1 0 1 0 0,1 1 0 0 0,-11 9-69 0 0,17-13 19 0 0,-58 39 86 0 0,63-41-104 0 0,0 0 0 0 0,-1 0-1 0 0,1 0 1 0 0,0 0 0 0 0,0 0 0 0 0,0 0-1 0 0,0 0 1 0 0,0 0 0 0 0,0 1-1 0 0,0-1 1 0 0,0 0 0 0 0,0 1-1 0 0,1-1 1 0 0,-1 1 0 0 0,0-1-1 0 0,1 1 1 0 0,0-1 0 0 0,-1 1-1 0 0,1-1 1 0 0,0 1 0 0 0,-1 0-1 0 0,1-1 1 0 0,0 1 0 0 0,0-1 0 0 0,1 1-1 0 0,-1-1 1 0 0,0 1 0 0 0,0 0-1 0 0,1-1 1 0 0,-1 1 0 0 0,1-1-1 0 0,-1 1 1 0 0,1-1 0 0 0,0 1-1 0 0,-1-1 1 0 0,1 0 0 0 0,0 1-1 0 0,0-1 1 0 0,0 0 0 0 0,0 0-1 0 0,0 1 0 0 0,49 44 42 0 0,10-12 28 0 0,-52-31-54 0 0,0 0 1 0 0,0 0 0 0 0,-1 0 0 0 0,1 1 0 0 0,-1 1 0 0 0,0-1 0 0 0,0 1 0 0 0,-1 0-1 0 0,1 1 1 0 0,-1-1 0 0 0,0 1 0 0 0,-1 1 0 0 0,1-1 0 0 0,-1 1 0 0 0,0 0 0 0 0,-1 0-1 0 0,0 0 1 0 0,0 1 0 0 0,0-1 0 0 0,-1 1 0 0 0,0 0 0 0 0,-1 0 0 0 0,0 0 0 0 0,0 3-17 0 0,-1-7 33 0 0,0 0 1 0 0,-1 0 0 0 0,1 0 0 0 0,-1 0 0 0 0,0 0-1 0 0,0 0 1 0 0,-1 0 0 0 0,1 0 0 0 0,-1 0 0 0 0,0 0 0 0 0,0 0-1 0 0,0 0 1 0 0,0 0 0 0 0,-1 0 0 0 0,0-1 0 0 0,0 1-1 0 0,0 0 1 0 0,0-1 0 0 0,0 0 0 0 0,-1 1 0 0 0,1-1 0 0 0,-1 0-1 0 0,0 0 1 0 0,0-1 0 0 0,-3 3-34 0 0,-12 6 40 0 0,0 0 0 0 0,-1-1 0 0 0,-1-1 0 0 0,0-1 1 0 0,0 0-1 0 0,0-2 0 0 0,-1 0 0 0 0,0-1 0 0 0,0-2 0 0 0,0 0 0 0 0,-1-1 0 0 0,1-1 0 0 0,-1-1 0 0 0,1-1 0 0 0,-2-1-39 0 0,-69-24-267 0 0,76 1-1962 0 0,17 9-6886 0 0,3 14-2502 0 0</inkml:trace>
  <inkml:trace contextRef="#ctx0" brushRef="#br0" timeOffset="1525.93">2911 1 15875 0 0,'0'0'2078'0'0,"0"0"-900"0"0,0 0-433 0 0,0 0 9 0 0,0 0 154 0 0,0 0 72 0 0,0 0-92 0 0,0 0-224 0 0,0 0-138 0 0,0 0-29 0 0,0 0 3 0 0,0 0 2 0 0,0 0-69 0 0,1 20-73 0 0,-4 138 469 0 0,-36 265-57 0 0,13-230-783 0 0,17-174-972 0 0,8-19 715 0 0,-1-9-1498 0 0,-4-18-1660 0 0,1 9-3340 0 0,3 10-4534 0 0</inkml:trace>
  <inkml:trace contextRef="#ctx0" brushRef="#br0" timeOffset="1781.005">2497 363 12547 0 0,'0'0'2742'0'0,"0"0"-1318"0"0,0 0-667 0 0,0 0-42 0 0,0 0 200 0 0,0 0 251 0 0,0 0 115 0 0,0 0-75 0 0,0 0-166 0 0,0 0-197 0 0,0 0-158 0 0,39 3-116 0 0,123 10-85 0 0,56-14 700 0 0,-196-1-1554 0 0,59-2 873 0 0,-27 3-6339 0 0,-44 1-5801 0 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26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220 822 2873 0 0,'0'0'2539'0'0,"0"0"-485"0"0,0 0-177 0 0,0 0 14 0 0,0 0 2 0 0,0 0-177 0 0,0 0-234 0 0,0 0-234 0 0,0 0-220 0 0,0 0-176 0 0,0 0-162 0 0,0 0-110 0 0,0 0-134 0 0,-27 6-113 0 0,-82 21-58 0 0,106-27-262 0 0,1 1 0 0 0,-1-1 0 0 0,0 1 0 0 0,0 0 0 0 0,1 0 0 0 0,-1 0 0 0 0,1 1 0 0 0,-1-1 0 0 0,1 0 0 0 0,0 1 0 0 0,-1 0 0 0 0,1-1 0 0 0,0 1 0 0 0,0 0 0 0 0,0 0 0 0 0,0 0 0 0 0,1 0 0 0 0,-1 1 0 0 0,1-1 0 0 0,-1 0 0 0 0,1 1 0 0 0,0-1 0 0 0,-1 1 0 0 0,1 1-13 0 0,-3 6 42 0 0,-1 1 1 0 0,0 1-1 0 0,1 1 1 0 0,0-1 0 0 0,1 1-1 0 0,1 0 1 0 0,0-1-1 0 0,0 1 1 0 0,1 0-1 0 0,1 0 1 0 0,0 0-1 0 0,1 0 1 0 0,2 10-43 0 0,-2-17 39 0 0,0 0-1 0 0,1 1 1 0 0,0-1 0 0 0,0-1-1 0 0,0 1 1 0 0,1 0 0 0 0,-1-1-1 0 0,1 1 1 0 0,1-1 0 0 0,-1 0 0 0 0,1 0-1 0 0,0 0 1 0 0,0 0 0 0 0,0-1-1 0 0,1 1 1 0 0,0-1 0 0 0,0 0-1 0 0,0-1 1 0 0,0 1 0 0 0,0-1-1 0 0,1 0 1 0 0,-1 0 0 0 0,1-1-1 0 0,0 0 1 0 0,0 0 0 0 0,0 0-1 0 0,3 0-38 0 0,0 0 88 0 0,-1-1 0 0 0,1 0-1 0 0,1 0 1 0 0,-1-1-1 0 0,0 0 1 0 0,0-1-1 0 0,0 0 1 0 0,0 0 0 0 0,0-1-1 0 0,-1 0 1 0 0,1 0-1 0 0,0-1 1 0 0,-1-1-1 0 0,0 1 1 0 0,1-1 0 0 0,-2-1-1 0 0,1 1 1 0 0,0-1-1 0 0,-1-1 1 0 0,0 1-1 0 0,0-1 1 0 0,0 0 0 0 0,-1-1-1 0 0,0 0 1 0 0,0 0-1 0 0,-1 0 1 0 0,0-1-1 0 0,0 1 1 0 0,-1-1 0 0 0,0 0-1 0 0,0-1 1 0 0,-1 1-1 0 0,0-1 1 0 0,0 1-1 0 0,-1-1 1 0 0,0 0 0 0 0,-1 0-1 0 0,0 0 1 0 0,0-4-88 0 0,-1 3-70 0 0,0 0 0 0 0,0 0 0 0 0,-1-1 1 0 0,-1 1-1 0 0,0 0 0 0 0,0 0 0 0 0,0 0 0 0 0,-2 0 1 0 0,1 1-1 0 0,-1-1 0 0 0,0 1 0 0 0,-1 0 0 0 0,0 0 1 0 0,-1 1-1 0 0,0-1 0 0 0,0 1 0 0 0,-1 0 0 0 0,0 1 1 0 0,0-1-1 0 0,0 2 0 0 0,-1-1 0 0 0,0 1 0 0 0,-1 0 0 0 0,0 0 1 0 0,1 1-1 0 0,-2 1 0 0 0,1-1 0 0 0,0 1 0 0 0,-1 1 1 0 0,0 0-1 0 0,0 0 0 0 0,0 1 0 0 0,0 0 0 0 0,0 1 1 0 0,0 0-1 0 0,0 1 0 0 0,-1 0 0 0 0,-7 1 70 0 0,-46 31-3350 0 0,33 3-5469 0 0,23-22-2549 0 0</inkml:trace>
  <inkml:trace contextRef="#ctx0" brushRef="#br0" timeOffset="343.224">621 1146 11570 0 0,'0'0'1125'0'0,"0"0"-276"0"0,0 0 79 0 0,0 0 201 0 0,0 0 114 0 0,0 0-50 0 0,0 0-190 0 0,0 0-172 0 0,0 0-128 0 0,0 0-83 0 0,0 0-28 0 0,0 0-21 0 0,-10 18-32 0 0,-30 57-7 0 0,30-57-36 0 0,10-18-8 0 0,0 0 31 0 0,3-19 1648 0 0,14-37-1923 0 0,2 1-1 0 0,3 1 1 0 0,3 2 0 0 0,1 0 0 0 0,17-22-244 0 0,83-83 112 0 0,-126 157-137 0 0,0 0 0 0 0,0 1 0 0 0,0-1 0 0 0,0 0 0 0 0,1 0 0 0 0,-1 0 0 0 0,0 1 0 0 0,0-1 0 0 0,0 0 0 0 0,1 0 0 0 0,-1 0 0 0 0,0 0 0 0 0,0 0 1 0 0,0 0-1 0 0,1 1 0 0 0,-1-1 0 0 0,0 0 0 0 0,0 0 0 0 0,1 0 0 0 0,-1 0 0 0 0,0 0 0 0 0,0 0 0 0 0,1 0 0 0 0,-1 0 0 0 0,0 0 0 0 0,0 0 0 0 0,0 0 0 0 0,1 0 0 0 0,-1 0 0 0 0,0 0 1 0 0,0 0-1 0 0,1 0 0 0 0,-1 0 0 0 0,0-1 0 0 0,0 1 0 0 0,1 0 0 0 0,-1 0 0 0 0,0 0 0 0 0,0 0 0 0 0,0 0 0 0 0,1-1 0 0 0,-1 1 0 0 0,0 0 0 0 0,0 0 0 0 0,0 0 25 0 0,1 10-26 0 0,1 4-655 0 0,11 71-1754 0 0,-6-57-1666 0 0,2-2-3845 0 0,-5-17-3363 0 0</inkml:trace>
  <inkml:trace contextRef="#ctx0" brushRef="#br0" timeOffset="787.444">1495 113 14643 0 0,'0'0'1554'0'0,"0"0"-398"0"0,0 0-170 0 0,0 0-4 0 0,0 0 80 0 0,0 0-34 0 0,0 0-177 0 0,0 0-212 0 0,0 0-146 0 0,0 0-66 0 0,0 0 5 0 0,0 0 67 0 0,0 0 24 0 0,2 8-8 0 0,21 324 2334 0 0,-19-222-2757 0 0,-5 1-1 0 0,-5-1 0 0 0,-10 44-91 0 0,0 48 91 0 0,15-147-3826 0 0,1-63 2720 0 0,-1-17-2158 0 0,-2 9-3150 0 0,1 8-5002 0 0</inkml:trace>
  <inkml:trace contextRef="#ctx0" brushRef="#br0" timeOffset="1041.896">1058 768 10194 0 0,'0'0'3169'0'0,"0"0"-1773"0"0,0 0-570 0 0,0 0 131 0 0,0 0 153 0 0,0 0 42 0 0,0 0-86 0 0,34-8-160 0 0,106-27-123 0 0,102 4 1486 0 0,15 1-2700 0 0,-194 11-1321 0 0,-27-3-6078 0 0,-28 17-3320 0 0</inkml:trace>
  <inkml:trace contextRef="#ctx0" brushRef="#br0" timeOffset="1409.732">2089 159 10898 0 0,'0'0'5630'0'0,"0"0"-3430"0"0,0 0-1212 0 0,0 0-241 0 0,0 0-3 0 0,0 0 96 0 0,0 0-46 0 0,0 0-109 0 0,-15 34-89 0 0,-45 110-69 0 0,20-18 303 0 0,25-71-702 0 0,2 1 1 0 0,3 0 0 0 0,3 0 0 0 0,2 1-1 0 0,2 0 1 0 0,4 22-129 0 0,-2-72-1 0 0,1 0 0 0 0,0-1 0 0 0,1 1 0 0 0,-1 0 0 0 0,1-1 0 0 0,1 1 0 0 0,-1-1 0 0 0,1 1 1 0 0,0-1-1 0 0,1 0 0 0 0,-1 1 0 0 0,1-1 0 0 0,0-1 0 0 0,1 1 0 0 0,0 0 0 0 0,-1-1 0 0 0,2 0 0 0 0,-1 1 0 0 0,1-2 0 0 0,-1 1 0 0 0,1-1 0 0 0,1 1 0 0 0,-1-1 1 0 0,1-1-1 0 0,-1 1 0 0 0,1-1 0 0 0,0 0 0 0 0,0 0 0 0 0,0-1 0 0 0,6 2 1 0 0,-1-4 17 0 0,1-1 1 0 0,-1 0-1 0 0,0-1 0 0 0,0 0 1 0 0,0-1-1 0 0,0 0 0 0 0,0-1 1 0 0,-1 0-1 0 0,1-1 0 0 0,-1 0 1 0 0,0 0-1 0 0,-1-1 0 0 0,1-1 1 0 0,-1 0-1 0 0,0 0 0 0 0,-1 0 1 0 0,1-2-18 0 0,53-35 72 0 0,40-13-34 0 0,-100 58-32 0 0,0 1 0 0 0,-1-1 0 0 0,1 1-1 0 0,0 0 1 0 0,-1-1 0 0 0,1 1-1 0 0,-1 0 1 0 0,0 0 0 0 0,0 0 0 0 0,0 0-1 0 0,0 0 1 0 0,0 0 0 0 0,0 0-1 0 0,0 0 1 0 0,-1 1 0 0 0,1-1 0 0 0,-1 0-1 0 0,1 0 1 0 0,-1 1 0 0 0,0-1 0 0 0,0 0-1 0 0,0 1 1 0 0,0-1 0 0 0,0 0-1 0 0,-1 0 1 0 0,1 1 0 0 0,-1-1 0 0 0,0 0-1 0 0,1 0 1 0 0,-1 0 0 0 0,0 1-6 0 0,0 11 44 0 0,-11 124 132 0 0,12-136-218 0 0,1 0 0 0 0,0 0-1 0 0,0 1 1 0 0,0-1 0 0 0,0 0 0 0 0,0 0 0 0 0,0 0 0 0 0,0 0 0 0 0,1 0 0 0 0,-1 0-1 0 0,1 0 1 0 0,-1-1 0 0 0,1 1 0 0 0,0 0 0 0 0,0-1 0 0 0,-1 0 0 0 0,1 1 0 0 0,0-1-1 0 0,1 0 1 0 0,-1 0 0 0 0,0 0 0 0 0,0 0 0 0 0,0 0 0 0 0,0 0 0 0 0,1-1 0 0 0,-1 1-1 0 0,0-1 1 0 0,3 0 42 0 0,17-3-3318 0 0,0-9-3679 0 0,-15 5-4781 0 0</inkml:trace>
  <inkml:trace contextRef="#ctx0" brushRef="#br0" timeOffset="1685.542">2923 784 14851 0 0,'0'0'1498'0'0,"0"0"-370"0"0,0 0-68 0 0,0 0-55 0 0,0 0-123 0 0,0 0-152 0 0,0 0-253 0 0,0 0-185 0 0,0 0-108 0 0,-26 32-64 0 0,-81 103-52 0 0,71-70-10 0 0,35-55-50 0 0,0-5-8 0 0,0-1 1 0 0,0 0-1 0 0,1 1 1 0 0,-1-1-1 0 0,1 0 1 0 0,0 1-1 0 0,0-1 1 0 0,0 1-1 0 0,0-1 1 0 0,1 1-1 0 0,0-1 1 0 0,0 0-1 0 0,0 1 1 0 0,0-1-1 0 0,1 0 1 0 0,0 0-1 0 0,0 0 1 0 0,0 0-1 0 0,0 0 1 0 0,0-1-1 0 0,1 1 1 0 0,0 0-1 0 0,0-1 1 0 0,0 0-1 0 0,0 0 1 0 0,0 0-1 0 0,1 0 1 0 0,-1 0-1 0 0,4 1 0 0 0,0-1 89 0 0,0 0 0 0 0,1-1 0 0 0,-1 0 0 0 0,1 0-1 0 0,-1-1 1 0 0,1 0 0 0 0,0 0 0 0 0,-1-1 0 0 0,1 0-1 0 0,0 0 1 0 0,-1-1 0 0 0,1 0 0 0 0,0-1-1 0 0,-1 1 1 0 0,1-1 0 0 0,-1-1 0 0 0,0 1 0 0 0,0-1-1 0 0,0 0 1 0 0,0-1 0 0 0,0 0 0 0 0,-1 0 0 0 0,0 0-1 0 0,1-1 1 0 0,-2 0 0 0 0,4-3-89 0 0,-3 0 96 0 0,0 0 1 0 0,0 0-1 0 0,-1-1 1 0 0,0 1-1 0 0,0-1 1 0 0,-1 0-1 0 0,0-1 0 0 0,-1 1 1 0 0,0-1-1 0 0,-1 1 1 0 0,0-1-1 0 0,0 0 1 0 0,-1 0-1 0 0,0 0 0 0 0,-1 0 1 0 0,0 0-1 0 0,0 0 1 0 0,-1 0-1 0 0,-1 0 1 0 0,0 0-1 0 0,0 1 1 0 0,0-1-1 0 0,-4-6-96 0 0,-37-51-1746 0 0,-27 27-3444 0 0,57 39-6054 0 0</inkml:trace>
  <inkml:trace contextRef="#ctx0" brushRef="#br0" timeOffset="2326.658">3624 818 13779 0 0,'0'0'3349'0'0,"0"0"-1757"0"0,0 0-457 0 0,0 0 85 0 0,0 0-24 0 0,0 0-94 0 0,0 0-196 0 0,0 0-281 0 0,0 0-205 0 0,0 0-181 0 0,0 0-121 0 0,0 0-66 0 0,-35-9-10 0 0,-109-23-3 0 0,141 31-39 0 0,1 1 1 0 0,-1-1-1 0 0,1 0 1 0 0,-1 1 0 0 0,1 0-1 0 0,-1-1 1 0 0,1 1 0 0 0,-1 0-1 0 0,1 0 1 0 0,-1 1-1 0 0,1-1 1 0 0,-1 1 0 0 0,1-1-1 0 0,-1 1 1 0 0,1 0 0 0 0,-1-1-1 0 0,1 1 1 0 0,0 1-1 0 0,-1-1 1 0 0,1 0 0 0 0,0 0-1 0 0,0 1 1 0 0,0-1 0 0 0,0 1-1 0 0,0 0 1 0 0,0 0-1 0 0,1 0 1 0 0,-1 0 0 0 0,0 0-1 0 0,1 0 1 0 0,0 0 0 0 0,-1 0-1 0 0,1 1 0 0 0,-6 8 5 0 0,-5 2-34 0 0,2 1 0 0 0,0-1 0 0 0,0 2 0 0 0,2-1 0 0 0,-1 1 0 0 0,2 1 0 0 0,0-1 0 0 0,1 1 0 0 0,1 0 0 0 0,0 1 0 0 0,1-1 0 0 0,1 1 0 0 0,0 0 0 0 0,2 0 0 0 0,0 0 0 0 0,1 15 29 0 0,1-27 6 0 0,1 1 1 0 0,0-1-1 0 0,0 0 1 0 0,0 0 0 0 0,0 0-1 0 0,1-1 1 0 0,0 1-1 0 0,0-1 1 0 0,1 1-1 0 0,-1-1 1 0 0,1 0 0 0 0,0 0-1 0 0,0 0 1 0 0,0-1-1 0 0,0 0 1 0 0,0 0-1 0 0,1 0 1 0 0,0 0 0 0 0,0 0-1 0 0,0-1 1 0 0,0 0-1 0 0,0 0 1 0 0,0 0-1 0 0,0-1 1 0 0,0 0 0 0 0,1 0-1 0 0,-1 0 1 0 0,1-1-1 0 0,-1 1 1 0 0,1-1-1 0 0,-1-1 1 0 0,0 1 0 0 0,1-1-1 0 0,-1 0 1 0 0,0 0-1 0 0,1 0 1 0 0,-1-1-1 0 0,0 0 1 0 0,0 0-1 0 0,4-2-6 0 0,118-94 1187 0 0,-48 32-212 0 0,-78 66-974 0 0,0-1 0 0 0,0 0 0 0 0,0 0 0 0 0,0 1-1 0 0,1-1 1 0 0,-1 1 0 0 0,0-1 0 0 0,0 1 0 0 0,1-1 0 0 0,-1 1-1 0 0,0 0 1 0 0,0 0 0 0 0,1-1 0 0 0,-1 1 0 0 0,0 0 0 0 0,1 0 0 0 0,-1 0-1 0 0,0 1 1 0 0,0-1 0 0 0,1 0 0 0 0,-1 0 0 0 0,0 1 0 0 0,1-1-1 0 0,-1 1 1 0 0,0-1 0 0 0,0 1 0 0 0,0-1 0 0 0,0 1 0 0 0,0 0-1 0 0,1 0 1 0 0,-1-1 0 0 0,0 1 0 0 0,-1 0 0 0 0,1 0 0 0 0,0 0-1 0 0,0 0 1 0 0,0 0 0 0 0,0 0 0 0 0,-1 0 0 0 0,1 1 0 0 0,-1-1-1 0 0,1 0 1 0 0,-1 0 0 0 0,1 0 0 0 0,-1 1 0 0 0,1-1 0 0 0,-1 1-1 0 0,15 64 49 0 0,-15-65-47 0 0,10 376-522 0 0,-1-283 332 0 0,3 9-1 0 0,-5 0 0 0 0,-5 42 189 0 0,-3-130-5 0 0,-1 0 1 0 0,0 1-1 0 0,-1-1 0 0 0,0 0 0 0 0,-2 0 0 0 0,1-1 0 0 0,-2 0 0 0 0,0 1 0 0 0,-3 2 5 0 0,7-11 0 0 0,-1-1 0 0 0,-1 0 0 0 0,1 1 0 0 0,-1-2 0 0 0,1 1 0 0 0,-1 0 0 0 0,-1-1 0 0 0,1 0 0 0 0,-1 1 0 0 0,0-2 0 0 0,1 1 0 0 0,-2-1 0 0 0,1 1 0 0 0,0-2 0 0 0,-1 1-1 0 0,1 0 1 0 0,-1-1 0 0 0,0 0 0 0 0,0 0 0 0 0,0-1 0 0 0,0 0 0 0 0,0 0 0 0 0,0 0 0 0 0,-2-1 0 0 0,3 0 2 0 0,-1 0 1 0 0,0 0-1 0 0,0-1 0 0 0,1 0 1 0 0,-1 0-1 0 0,0 0 0 0 0,1-1 1 0 0,-1 1-1 0 0,1-1 0 0 0,0-1 1 0 0,0 1-1 0 0,0-1 0 0 0,0 0 1 0 0,0 0-1 0 0,0-1 0 0 0,1 1 1 0 0,-1-1-1 0 0,1 0 0 0 0,0 0 1 0 0,0 0-1 0 0,1-1 0 0 0,-1 1 1 0 0,1-1-1 0 0,-2-5-2 0 0,0 2 4 0 0,1 0 0 0 0,0-1 0 0 0,1 1 0 0 0,0-1 0 0 0,1 0 0 0 0,-1 0 1 0 0,2 0-1 0 0,-1 0 0 0 0,1 0 0 0 0,1 0 0 0 0,-1 0 0 0 0,2-1 0 0 0,-1 1 0 0 0,1 0 0 0 0,1 0 0 0 0,-1 0 0 0 0,2 0 0 0 0,-1 0 0 0 0,3-6-4 0 0,11-12 17 0 0,2 0 0 0 0,0 1 0 0 0,1 1 0 0 0,2 1 0 0 0,0 1 0 0 0,2 1 0 0 0,0 0 0 0 0,2 2 0 0 0,0 1 0 0 0,1 1 0 0 0,23-11-17 0 0,101-58-2293 0 0,-100 60 623 0 0,-30 15-4834 0 0,-6 4-5883 0 0</inkml:trace>
  <inkml:trace contextRef="#ctx0" brushRef="#br0" timeOffset="4634.182">4198 1019 0 0 0,'0'0'251'0'0,"0"0"223"0"0,0 0 29 0 0,0 0 48 0 0,0 0 69 0 0,0 0 92 0 0,6-7 122 0 0,3-3-504 0 0,14-19 1183 0 0,-5 10 2689 0 0,-20 21 3513 0 0,-6 4-3936 0 0,-44 47-3598 0 0,46-44-170 0 0,0 1 1 0 0,0-1-1 0 0,0 1 1 0 0,1 0-1 0 0,1 0 1 0 0,0 1-1 0 0,0 0 1 0 0,1-1-1 0 0,1 1 1 0 0,0 0-1 0 0,0 0 1 0 0,1 0-1 0 0,0 0 1 0 0,1 1-1 0 0,0-1 1 0 0,2 9-12 0 0,-1-16 15 0 0,0 0 0 0 0,0 0 0 0 0,1-1 0 0 0,-1 1 0 0 0,1 0 1 0 0,0-1-1 0 0,0 1 0 0 0,0-1 0 0 0,0 1 0 0 0,1-1 0 0 0,-1 0 1 0 0,1 0-1 0 0,0 0 0 0 0,0 0 0 0 0,0-1 0 0 0,0 1 0 0 0,1-1 1 0 0,-1 0-1 0 0,1 0 0 0 0,-1 0 0 0 0,1 0 0 0 0,0-1 0 0 0,0 0 1 0 0,0 1-1 0 0,-1-1 0 0 0,1 0 0 0 0,3 0-15 0 0,3 0 117 0 0,0 0 0 0 0,0 0 0 0 0,0 0 0 0 0,0-1 1 0 0,0-1-1 0 0,0 0 0 0 0,0 0 0 0 0,0-1 0 0 0,0 0 0 0 0,5-3-117 0 0,1 0 104 0 0,-1-1 0 0 0,0 0 0 0 0,0-1 0 0 0,-1 0-1 0 0,0-2 1 0 0,0 0 0 0 0,-1 0 0 0 0,0-1 0 0 0,-1 0 0 0 0,0-1 0 0 0,-1-1-1 0 0,0 0 1 0 0,0-1 0 0 0,-1 0 0 0 0,-1 0 0 0 0,-1-1 0 0 0,0 0 0 0 0,0 0 0 0 0,-1-1-1 0 0,-1 0 1 0 0,-1 0 0 0 0,0-1 0 0 0,-1 0 0 0 0,-1 1 0 0 0,0-1 0 0 0,-1-1 0 0 0,0-9-104 0 0,-3 19-53 0 0,-1 0 1 0 0,1 1 0 0 0,-1-1-1 0 0,-1 1 1 0 0,1 0 0 0 0,-1 0-1 0 0,0 0 1 0 0,0 0 0 0 0,-1 0-1 0 0,0 1 1 0 0,0-1 0 0 0,0 1-1 0 0,-1 0 1 0 0,1 0 0 0 0,-1 1-1 0 0,0-1 1 0 0,-1 1 0 0 0,1 0-1 0 0,-1 1 1 0 0,0-1 0 0 0,0 1-1 0 0,0 0 1 0 0,0 1 0 0 0,0 0-1 0 0,-1-1 1 0 0,1 2 0 0 0,-1-1-1 0 0,1 1 1 0 0,-1 0 0 0 0,0 0-1 0 0,1 1 1 0 0,-1 0 0 0 0,0 0-1 0 0,0 1 1 0 0,1 0-1 0 0,-1 0 1 0 0,0 0 0 0 0,1 1-1 0 0,0 0 1 0 0,-1 0 0 0 0,-4 3 52 0 0,-79 53-2643 0 0,66-33-623 0 0,2 2-3289 0 0,9-10-4741 0 0</inkml:trace>
  <inkml:trace contextRef="#ctx0" brushRef="#br0" timeOffset="5320.009">4724 1184 5377 0 0,'0'0'3900'0'0,"0"0"-1813"0"0,0 0-798 0 0,0 0-12 0 0,0 0 172 0 0,0 0 28 0 0,0 0-221 0 0,0 0-283 0 0,0 0-195 0 0,0 0-125 0 0,0 0-54 0 0,0 0-21 0 0,0 0-45 0 0,18-31-61 0 0,56-96-62 0 0,-4 12 791 0 0,9-12-273 0 0,-79 127-938 0 0,0 0-1 0 0,0 0 1 0 0,0 1-1 0 0,0-1 1 0 0,1 0-1 0 0,-1 0 1 0 0,0 1-1 0 0,0-1 1 0 0,0 0-1 0 0,0 0 1 0 0,1 1-1 0 0,-1-1 1 0 0,0 0-1 0 0,0 0 0 0 0,1 0 1 0 0,-1 0-1 0 0,0 1 1 0 0,0-1-1 0 0,1 0 1 0 0,-1 0-1 0 0,0 0 1 0 0,1 0-1 0 0,-1 0 1 0 0,0 0-1 0 0,0 0 1 0 0,1 0-1 0 0,-1 0 1 0 0,0 0-1 0 0,1 0 1 0 0,-1 0-1 0 0,0 0 0 0 0,0 0 1 0 0,1 0-1 0 0,-1 0 1 0 0,0 0-1 0 0,1 0 1 0 0,-1 0-1 0 0,0 0 1 0 0,0 0-1 0 0,1-1 11 0 0,-1 10 45 0 0,-1 27 33 0 0,0-19-69 0 0,0 0 0 0 0,1 0 1 0 0,1 0-1 0 0,1 1 0 0 0,0-1 1 0 0,1 0-1 0 0,1-1 0 0 0,0 1 1 0 0,2-1-1 0 0,0 0 0 0 0,0 0-9 0 0,-4-12 48 0 0,1 0-1 0 0,-1 0 0 0 0,1-1 1 0 0,0 1-1 0 0,0-1 0 0 0,0 0 1 0 0,0 0-1 0 0,1 0 0 0 0,-1 0 1 0 0,1 0-1 0 0,0-1 0 0 0,0 0 1 0 0,0 0-1 0 0,0 0 1 0 0,0 0-1 0 0,0 0 0 0 0,0-1 1 0 0,1 0-1 0 0,-1 0 0 0 0,0 0 1 0 0,1 0-1 0 0,-1-1 0 0 0,1 0 1 0 0,-1 0-1 0 0,1 0 0 0 0,-1 0 1 0 0,1-1-1 0 0,-1 1 0 0 0,0-1 1 0 0,1 0-1 0 0,-1-1 0 0 0,0 1 1 0 0,1-1-1 0 0,-1 0 0 0 0,0 0 1 0 0,-1 0-1 0 0,1 0 0 0 0,0-1 1 0 0,0 0-1 0 0,2-2-47 0 0,11-14 210 0 0,0 0 1 0 0,-2-1-1 0 0,0-1 0 0 0,-1 0 1 0 0,-1-1-1 0 0,-2 0 0 0 0,0-1 1 0 0,-1 0-1 0 0,-1-1 0 0 0,4-19-210 0 0,-2-53-1139 0 0,-11 96 64 0 0,0 0-896 0 0,0 0-2915 0 0,0 0-7255 0 0</inkml:trace>
  <inkml:trace contextRef="#ctx0" brushRef="#br0" timeOffset="6108.932">5786 845 14435 0 0,'0'0'1506'0'0,"0"0"-393"0"0,0 0-128 0 0,0 0 64 0 0,0 0 17 0 0,0 0-107 0 0,0 0-187 0 0,0 0-168 0 0,-33 3-180 0 0,-104 10-96 0 0,70 8 19 0 0,57-14-286 0 0,1-2-44 0 0,1 0 0 0 0,-1 1 0 0 0,1 0 0 0 0,0 0 0 0 0,1 1-1 0 0,0 0 1 0 0,0 0 0 0 0,0 1 0 0 0,1 0 0 0 0,0 0 0 0 0,1 0 0 0 0,0 1 0 0 0,0 0 0 0 0,1 0-1 0 0,0 0 1 0 0,0 1 0 0 0,1-1 0 0 0,0 1 0 0 0,1 0 0 0 0,0 0 0 0 0,0 3-17 0 0,4-9 5 0 0,0-1 0 0 0,1 1 0 0 0,-1-1 0 0 0,1 1 0 0 0,0-1 0 0 0,0 0 0 0 0,0 0 0 0 0,0 0 0 0 0,0-1 0 0 0,0 1 0 0 0,1-1 0 0 0,0 0 0 0 0,-1 0 0 0 0,1 0 0 0 0,0 0 0 0 0,0 0 0 0 0,0-1 0 0 0,0 0 0 0 0,0 0 0 0 0,0 0 0 0 0,0 0 0 0 0,0-1 0 0 0,1 0 0 0 0,-1 0 0 0 0,0 0 0 0 0,0 0 0 0 0,1 0 0 0 0,-1-1 0 0 0,0 0 0 0 0,0 0 0 0 0,0 0 0 0 0,1-1-5 0 0,-3 2 9 0 0,22-4 78 0 0,1-2 0 0 0,-1-1-1 0 0,0-1 1 0 0,-1-1 0 0 0,0-1 0 0 0,-1-1 0 0 0,1-1-1 0 0,-2-1 1 0 0,0-1 0 0 0,-1-1 0 0 0,0 0-1 0 0,-1-2 1 0 0,-1 0 0 0 0,0-1 0 0 0,-1-2-87 0 0,37-30 166 0 0,-48 45-109 0 0,-6 5-63 0 0,0 1 0 0 0,0-1 1 0 0,0 0-1 0 0,0 0 0 0 0,0 1 1 0 0,0-1-1 0 0,0 0 1 0 0,0 1-1 0 0,1-1 0 0 0,-1 0 1 0 0,0 0-1 0 0,0 1 0 0 0,0-1 1 0 0,0 0-1 0 0,0 0 1 0 0,1 1-1 0 0,-1-1 0 0 0,0 0 1 0 0,0 0-1 0 0,0 0 0 0 0,1 1 1 0 0,-1-1-1 0 0,0 0 1 0 0,0 0-1 0 0,1 0 0 0 0,-1 0 1 0 0,0 1-1 0 0,0-1 0 0 0,1 0 1 0 0,-1 0-1 0 0,0 0 1 0 0,1 0-1 0 0,-1 0 0 0 0,0 0 1 0 0,0 0-1 0 0,1 0 0 0 0,-1 0 1 0 0,0 0-1 0 0,1 0 1 0 0,-1 0-1 0 0,0 0 0 0 0,1 0 1 0 0,-1 0-1 0 0,0 0 0 0 0,0 0 1 0 0,1-1-1 0 0,-1 1 1 0 0,0 0-1 0 0,0 0 0 0 0,1 0 1 0 0,-1 0-1 0 0,0-1 1 0 0,0 1-1 0 0,1 0 0 0 0,-1 0 1 0 0,0 0-1 0 0,0-1 0 0 0,0 1 1 0 0,1 0-1 0 0,-1 0 1 0 0,0-1-1 0 0,0 1 0 0 0,0 0 1 0 0,0 0-1 0 0,0-1 6 0 0,7 38-79 0 0,-8-30 73 0 0,1 0 0 0 0,0-1 0 0 0,0 1 0 0 0,1 0 0 0 0,0-1 0 0 0,0 1 0 0 0,0 0 0 0 0,1-1-1 0 0,0 0 1 0 0,0 1 0 0 0,1-1 0 0 0,-1 0 0 0 0,1 0 0 0 0,1 0 0 0 0,-1-1 0 0 0,1 1 0 0 0,0-1-1 0 0,1 0 1 0 0,-1 0 0 0 0,1 0 0 0 0,0 0 0 0 0,0-1 0 0 0,0 0 0 0 0,1 0 0 0 0,-1 0 0 0 0,1-1-1 0 0,0 0 1 0 0,0 0 0 0 0,0 0 0 0 0,1-1 0 0 0,3 1 6 0 0,-2-3 38 0 0,1 0 1 0 0,-1 0-1 0 0,1-1 0 0 0,-1-1 0 0 0,1 1 1 0 0,-1-1-1 0 0,0-1 0 0 0,0 1 0 0 0,0-1 1 0 0,0-1-1 0 0,0 0 0 0 0,0 0 1 0 0,-1 0-1 0 0,0-1 0 0 0,0 0 0 0 0,0 0 1 0 0,-1-1-1 0 0,0 0 0 0 0,0 0 1 0 0,3-4-39 0 0,26-25 258 0 0,-1-3 1 0 0,-2-1 0 0 0,-1-1-1 0 0,14-27-258 0 0,-23 27 18 0 0,-1-2 0 0 0,-2 0 0 0 0,-2-1-1 0 0,-2 0 1 0 0,-2-1 0 0 0,-1-1 0 0 0,-3 0-1 0 0,-2-1 1 0 0,-2 0 0 0 0,-1 0 0 0 0,-3 0-1 0 0,-2 0 1 0 0,-2-7-18 0 0,3 44-10 0 0,0 0 0 0 0,-1 0 0 0 0,0 0 0 0 0,0 0-1 0 0,-1 1 1 0 0,0-1 0 0 0,-1 0 0 0 0,0 1 0 0 0,0 0 0 0 0,-1-1 0 0 0,0 1-1 0 0,0 1 1 0 0,-1-1 0 0 0,0 1 0 0 0,-4-5 10 0 0,5 10-12 0 0,1 1 1 0 0,-1-1-1 0 0,0 1 1 0 0,0 0-1 0 0,1 0 0 0 0,-1 0 1 0 0,0 1-1 0 0,0-1 1 0 0,0 1-1 0 0,0 0 0 0 0,0 0 1 0 0,0 0-1 0 0,0 1 0 0 0,0-1 1 0 0,0 1-1 0 0,0 0 1 0 0,0 0-1 0 0,0 0 0 0 0,1 1 1 0 0,-1 0-1 0 0,1-1 0 0 0,-1 1 1 0 0,1 0-1 0 0,-1 1 1 0 0,1-1-1 0 0,0 0 0 0 0,0 1 1 0 0,-2 2 11 0 0,-13 17 13 0 0,2 1 1 0 0,1 1 0 0 0,0 0 0 0 0,2 1-1 0 0,1 0 1 0 0,1 1 0 0 0,1 0 0 0 0,1 1-1 0 0,1 0 1 0 0,2 0 0 0 0,1 1-1 0 0,1 0 1 0 0,1 0 0 0 0,1 0 0 0 0,2 0-1 0 0,1 0 1 0 0,3 15-14 0 0,1 12 132 0 0,4 0 0 0 0,1-1 0 0 0,3-1 0 0 0,2 1 0 0 0,3-2 0 0 0,2-1 0 0 0,2 0 0 0 0,2-1 0 0 0,2-2 0 0 0,3 0 0 0 0,1-2 0 0 0,3-2 0 0 0,6 5-132 0 0,192 209 451 0 0,-197-209-389 0 0,-34-48-28 0 0,0-1-11 0 0,0 0 5 0 0,-10-31-487 0 0,7 15-303 0 0,-1-4-1680 0 0,3 7-4368 0 0,1 4-5769 0 0</inkml:trace>
  <inkml:trace contextRef="#ctx0" brushRef="#br0" timeOffset="19272.29">7448 129 0 0 0,'0'0'1444'0'0,"0"0"246"0"0,0 0 85 0 0,0 0 51 0 0,0 0 121 0 0,0 0 0 0 0,0 0-153 0 0,0 0-217 0 0,0 0-234 0 0,0 0-174 0 0,-3-8-121 0 0,-13-20-87 0 0,12 21-97 0 0,4 7-77 0 0,0 0-96 0 0,0 0-113 0 0,0 0-90 0 0,0 0-98 0 0,0 0-48 0 0,0 0-45 0 0,0 0-42 0 0,0 0-47 0 0,0 0-47 0 0,0 0-39 0 0,0 0-29 0 0,1 6 183 0 0,54 244 1949 0 0,-43-95-1672 0 0,-7 0 1 0 0,-9 62-554 0 0,-18-11 244 0 0,12-115-994 0 0,1-137-2970 0 0,8 26-2415 0 0,1 12-2667 0 0</inkml:trace>
  <inkml:trace contextRef="#ctx0" brushRef="#br0" timeOffset="19558.572">7067 722 9290 0 0,'0'0'2060'0'0,"0"0"-517"0"0,0 0-576 0 0,0 0-133 0 0,0 0 34 0 0,0 0-10 0 0,0 0-57 0 0,0 0 30 0 0,0 0 50 0 0,0 0 58 0 0,0 0 31 0 0,0 0-110 0 0,0 0-93 0 0,37-4-52 0 0,121-14-45 0 0,-18-15 424 0 0,184-69 130 0 0,-245 87-1124 0 0,-25 14-929 0 0,-45 24-4594 0 0,-9-21 3766 0 0,0 3-7616 0 0</inkml:trace>
  <inkml:trace contextRef="#ctx0" brushRef="#br0" timeOffset="20141.892">7953 768 256 0 0,'0'0'1754'0'0,"0"0"-54"0"0,0 0 15 0 0,0 0 8 0 0,0 0-144 0 0,0 0-199 0 0,0 0-199 0 0,0 0-213 0 0,0 0-87 0 0,0 0-15 0 0,0 0 0 0 0,0 0 12 0 0,-2 2 5830 0 0,-10 13-6378 0 0,-72 122-79 0 0,77-121-238 0 0,1 0 0 0 0,0 0 0 0 0,1 0 0 0 0,1 1 0 0 0,1-1 0 0 0,0 1 0 0 0,1 0 0 0 0,1 0 0 0 0,1 0 1 0 0,0 0-1 0 0,1 5-13 0 0,0-18 17 0 0,0 0 1 0 0,0 0-1 0 0,0 0 1 0 0,0 0-1 0 0,0 0 1 0 0,1 0-1 0 0,0 0 1 0 0,0-1-1 0 0,0 1 1 0 0,0-1-1 0 0,1 1 1 0 0,-1-1-1 0 0,1 0 1 0 0,0 0-1 0 0,0 0 1 0 0,0 0-1 0 0,0 0 1 0 0,0-1-1 0 0,1 1 1 0 0,-1-1-1 0 0,1 0 1 0 0,0 0-1 0 0,-1 0 1 0 0,1-1-1 0 0,0 1 1 0 0,0-1-1 0 0,0 0 1 0 0,0 0-1 0 0,3 0-17 0 0,2 0 101 0 0,0 0 0 0 0,0 0 0 0 0,0-1 0 0 0,0 0 0 0 0,1 0 0 0 0,-1-1-1 0 0,0 0 1 0 0,0-1 0 0 0,0 0 0 0 0,0 0 0 0 0,-1-1 0 0 0,1-1 0 0 0,2 0-101 0 0,12-8 184 0 0,-1 0 0 0 0,0-1 1 0 0,-1-2-1 0 0,0 0 1 0 0,-1-1-1 0 0,-1-1 0 0 0,0-1 1 0 0,12-16-185 0 0,-23 24 51 0 0,-1 0 1 0 0,1 0-1 0 0,-2 0 1 0 0,1-1 0 0 0,-2 0-1 0 0,1 0 1 0 0,-2-1-1 0 0,1 1 1 0 0,-2-1 0 0 0,1 0-1 0 0,-2 0 1 0 0,1 0-1 0 0,-2-1 1 0 0,0 1 0 0 0,0-1-1 0 0,-1 1 1 0 0,-1 0-1 0 0,0-1 1 0 0,-1-3-52 0 0,1 10-5 0 0,-1 0 1 0 0,1 0-1 0 0,-1 0 0 0 0,-1 1 0 0 0,1-1 1 0 0,-1 1-1 0 0,0-1 0 0 0,0 1 1 0 0,-1 0-1 0 0,1 0 0 0 0,-1 1 1 0 0,0-1-1 0 0,0 1 0 0 0,-1 0 1 0 0,1 0-1 0 0,-1 0 0 0 0,0 0 1 0 0,0 1-1 0 0,-1 0 0 0 0,1 0 1 0 0,0 0-1 0 0,-1 1 0 0 0,0 0 1 0 0,1 0-1 0 0,-1 0 0 0 0,0 1 1 0 0,-6-1 4 0 0,2 0-159 0 0,0 1 0 0 0,0 1 0 0 0,0-1 1 0 0,0 2-1 0 0,0-1 0 0 0,0 1 1 0 0,0 1-1 0 0,0 0 0 0 0,0 0 0 0 0,1 1 1 0 0,-1 0-1 0 0,1 1 0 0 0,0 0 0 0 0,0 0 1 0 0,0 1-1 0 0,-7 5 159 0 0,-34 30-3366 0 0,20-9-4907 0 0,16-15-3524 0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47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141 701 0 0 0,'0'0'332'0'0,"0"0"812"0"0,0 0 350 0 0,0 0 202 0 0,0 0 54 0 0,0 0-132 0 0,0 0-245 0 0,0 0-322 0 0,0 0-279 0 0,0 0-169 0 0,0 0-77 0 0,0 0-41 0 0,0 0 82 0 0,4 12 1841 0 0,3-10-2092 0 0,0 0-1 0 0,1-1 1 0 0,-1 0-1 0 0,0 0 1 0 0,0-1-1 0 0,0 1 0 0 0,1-2 1 0 0,-1 1-1 0 0,0-1 1 0 0,0 0-1 0 0,0-1 1 0 0,0 1-1 0 0,0-1 0 0 0,0-1 1 0 0,0 1-1 0 0,-1-1 1 0 0,1-1-1 0 0,-1 1 1 0 0,0-1-1 0 0,0 0 0 0 0,1-1-315 0 0,4-1 149 0 0,0-1-1 0 0,0-1 0 0 0,0 0 0 0 0,-1 0 1 0 0,0-1-1 0 0,-1 0 0 0 0,0-1 1 0 0,0 0-1 0 0,-1 0 0 0 0,0-1 0 0 0,-1 0 1 0 0,0-1-149 0 0,-6 9 11 0 0,1 1 0 0 0,-1-1 0 0 0,0 1 0 0 0,0-1 0 0 0,0 0 1 0 0,0 1-1 0 0,-1-1 0 0 0,1 0 0 0 0,-1 0 0 0 0,0 0 1 0 0,0 0-1 0 0,0 1 0 0 0,0-1 0 0 0,0 0 0 0 0,0 0 0 0 0,-1 0 1 0 0,0 0-1 0 0,1 1 0 0 0,-1-1 0 0 0,0 0 0 0 0,0 1 1 0 0,-1-1-1 0 0,1 0 0 0 0,0 1 0 0 0,-1 0 0 0 0,1-1 0 0 0,-1 1 1 0 0,0 0-1 0 0,0 0 0 0 0,0 0 0 0 0,0 0 0 0 0,0 0 0 0 0,-1 0 1 0 0,1 1-1 0 0,0-1 0 0 0,-1 1 0 0 0,1-1 0 0 0,-1 1 1 0 0,-2-1-12 0 0,-5-1-40 0 0,0 0 0 0 0,0 1-1 0 0,0 0 1 0 0,0 1 0 0 0,0 0 0 0 0,-1 1 0 0 0,1 0 0 0 0,0 0 0 0 0,-1 1 0 0 0,1 0 0 0 0,0 1 0 0 0,0 0 0 0 0,0 1 0 0 0,0 0 0 0 0,0 1 0 0 0,1 0 0 0 0,-1 0 0 0 0,1 1 0 0 0,0 0 0 0 0,1 0 0 0 0,-1 2 40 0 0,-4 1-11 0 0,0 2-1 0 0,1-1 1 0 0,0 2 0 0 0,1 0 0 0 0,0 0-1 0 0,1 1 1 0 0,0 0 0 0 0,0 1 0 0 0,2 0-1 0 0,0 0 1 0 0,0 1 0 0 0,1 0 0 0 0,-3 10 11 0 0,6-18 16 0 0,1 0-1 0 0,0 1 1 0 0,0-1 0 0 0,1 1 0 0 0,0 0-1 0 0,0 0 1 0 0,1 0 0 0 0,-1 0 0 0 0,1 0 0 0 0,1 0-1 0 0,-1 0 1 0 0,1 0 0 0 0,1 0 0 0 0,-1 0-1 0 0,1 0 1 0 0,1 0 0 0 0,-1 0 0 0 0,1 0 0 0 0,0-1-1 0 0,0 1 1 0 0,1 0 0 0 0,0-1 0 0 0,0 0-1 0 0,1 0 1 0 0,0 0 0 0 0,0 0 0 0 0,0 0 0 0 0,1-1-1 0 0,-1 1 1 0 0,1-1 0 0 0,1-1 0 0 0,-1 1-1 0 0,1-1 1 0 0,0 0 0 0 0,0 0 0 0 0,0 0-16 0 0,18 4 69 0 0,1-1 0 0 0,1-2-1 0 0,-1 0 1 0 0,1-1 0 0 0,0-2 0 0 0,0-1 0 0 0,-1-1 0 0 0,23-2-69 0 0,-24-1-105 0 0,0-1 1 0 0,0-1 0 0 0,0-1 0 0 0,-1-1 0 0 0,0-1-1 0 0,0-1 1 0 0,3-2 104 0 0,46-14-2418 0 0,-28 12-6614 0 0,-29 8-2195 0 0</inkml:trace>
  <inkml:trace contextRef="#ctx0" brushRef="#br0" timeOffset="421.075">1166 509 7354 0 0,'0'0'4048'0'0,"0"0"-1836"0"0,0 0-740 0 0,0 0-42 0 0,0 0-42 0 0,0 0-120 0 0,0 0-184 0 0,0 0-215 0 0,0 0-221 0 0,0 0-154 0 0,0 0-112 0 0,-37 11-103 0 0,-119 37-47 0 0,148-46-206 0 0,1 0-1 0 0,0 0 1 0 0,0 1 0 0 0,0 0 0 0 0,0 1 0 0 0,1-1 0 0 0,-1 1 0 0 0,1 1 0 0 0,0-1 0 0 0,0 1 0 0 0,1 0 0 0 0,-3 3-26 0 0,-6 6 71 0 0,10-10-50 0 0,-7 3-4 0 0,1 1 0 0 0,0 0 0 0 0,1 0-1 0 0,0 1 1 0 0,0 0 0 0 0,1 1 0 0 0,0 0 0 0 0,1 0 0 0 0,0 1 0 0 0,0 0 0 0 0,1 0 0 0 0,1 1-1 0 0,0-1 1 0 0,0 1 0 0 0,1 0 0 0 0,1 1 0 0 0,0-1 0 0 0,1 1 0 0 0,-1 10-17 0 0,3-20 1 0 0,1 0 0 0 0,0 0 0 0 0,-1-1 0 0 0,1 1 0 0 0,1 0 0 0 0,-1 0 0 0 0,0 0 0 0 0,1-1 1 0 0,-1 1-1 0 0,1 0 0 0 0,0-1 0 0 0,0 0 0 0 0,0 1 0 0 0,0-1 0 0 0,0 0 0 0 0,0 0 0 0 0,1 0 0 0 0,-1 0 0 0 0,1-1 0 0 0,-1 1 0 0 0,1-1 1 0 0,0 1-1 0 0,-1-1 0 0 0,1 0 0 0 0,0 0 0 0 0,0 0 0 0 0,0 0 0 0 0,0-1 0 0 0,1 1-1 0 0,92-1 476 0 0,-68-11-363 0 0,-1 0 0 0 0,0-2 1 0 0,-1-1-1 0 0,-1-1 0 0 0,-1-2 1 0 0,0 0-1 0 0,-1-1 0 0 0,0-2 1 0 0,-2 0-1 0 0,0-1 0 0 0,6-10-113 0 0,1 3 62 0 0,8-8 66 0 0,-35 36-148 0 0,-1 0-32 0 0,0 0-23 0 0,0 5 30 0 0,-1 19-36 0 0,1-1 1 0 0,2 1-1 0 0,0 0 0 0 0,1-1 0 0 0,2 0 1 0 0,1 4 80 0 0,-5-25-93 0 0,0 1 1 0 0,0-1-1 0 0,0 0 1 0 0,1 1 0 0 0,-1-1-1 0 0,1 0 1 0 0,-1 0-1 0 0,1 0 1 0 0,0 0-1 0 0,0-1 1 0 0,0 1 0 0 0,0 0-1 0 0,0-1 1 0 0,0 1-1 0 0,0-1 1 0 0,1 0-1 0 0,-1 0 1 0 0,0 0 0 0 0,1 0-1 0 0,-1 0 1 0 0,1 0-1 0 0,-1-1 1 0 0,1 1-1 0 0,-1-1 1 0 0,3 1 92 0 0,18-2-3906 0 0,-2-5-3939 0 0,-14 5-3012 0 0</inkml:trace>
  <inkml:trace contextRef="#ctx0" brushRef="#br0" timeOffset="718.784">1835 547 7682 0 0,'0'0'3540'0'0,"0"0"-1071"0"0,0 0-539 0 0,0 0-223 0 0,0 0-208 0 0,0 0-204 0 0,0 0-220 0 0,0 0-262 0 0,0 0-203 0 0,0 0-126 0 0,0 0-108 0 0,0 0-51 0 0,0 0-40 0 0,-28 8-26 0 0,-88 26-41 0 0,39 9 111 0 0,70-38-321 0 0,-1 0 0 0 0,1 1-1 0 0,0 0 1 0 0,0 0 0 0 0,1 0 0 0 0,0 1 0 0 0,0 0 0 0 0,0 0-1 0 0,1 1 1 0 0,0 0 0 0 0,1-1 0 0 0,0 2 0 0 0,0-1 0 0 0,0 0-1 0 0,1 1 1 0 0,1 0 0 0 0,-1-1 0 0 0,1 1 0 0 0,1 0 0 0 0,0 0-1 0 0,0 0 1 0 0,0 0 0 0 0,2 9-8 0 0,3-11-14 0 0,1 0 0 0 0,0 0 0 0 0,1-1 0 0 0,0 0 0 0 0,-1 0 0 0 0,2-1 1 0 0,-1 1-1 0 0,1-1 0 0 0,0-1 0 0 0,0 1 0 0 0,0-1 0 0 0,1 0 0 0 0,-1-1 0 0 0,1 0 0 0 0,0 0 0 0 0,0 0 0 0 0,0-1 0 0 0,0-1 0 0 0,0 1 1 0 0,1-1-1 0 0,-1-1 0 0 0,0 1 0 0 0,1-1 0 0 0,-1-1 0 0 0,0 0 14 0 0,8 3-122 0 0,0-2-1 0 0,0 0 1 0 0,0-1 0 0 0,0-1 0 0 0,0 0-1 0 0,0-2 1 0 0,0 1 0 0 0,-1-2 0 0 0,0 0-1 0 0,0-1 1 0 0,0 0 0 0 0,11-7 122 0 0,39-36-4115 0 0,-30 10-5249 0 0,-26 26-418 0 0</inkml:trace>
  <inkml:trace contextRef="#ctx0" brushRef="#br0" timeOffset="1222.516">2199 0 12731 0 0,'0'0'2610'0'0,"0"0"-1311"0"0,0 0-557 0 0,0 0 59 0 0,0 0 112 0 0,0 0 45 0 0,0 0-106 0 0,0 0-136 0 0,0 0-63 0 0,0 0-40 0 0,0 0-13 0 0,0 0-66 0 0,0 0-76 0 0,-2 32-50 0 0,-4 102-69 0 0,2 444 981 0 0,-2-393-1269 0 0,6-185-52 0 0,0 1 1 0 0,0 0-1 0 0,0-1 0 0 0,0 1 1 0 0,0 0-1 0 0,0 0 1 0 0,0-1-1 0 0,0 1 0 0 0,0 0 1 0 0,0-1-1 0 0,0 1 1 0 0,1 0-1 0 0,-1-1 0 0 0,0 1 1 0 0,0-1-1 0 0,1 1 1 0 0,-1 0-1 0 0,0-1 0 0 0,1 1 1 0 0,-1-1-1 0 0,0 1 1 0 0,1-1-1 0 0,-1 1 1 0 0,1-1-1 0 0,-1 1 0 0 0,1-1 1 0 0,-1 1-1 0 0,1-1 1 0 0,0 0-1 0 0,-1 1 0 0 0,1-1 1 0 0,-1 0-1 0 0,1 0 1 0 0,0 1-1 0 0,-1-1 0 0 0,1 0 1 0 0,0 0-1 0 0,-1 0 1 0 0,1 0-1 0 0,0 0 1 0 0,-1 0-1 0 0,1 0 0 0 0,0 0 1 0 0,-1 0-1 0 0,1 0 1 0 0,0 0-1 0 0,-1 0 0 0 0,1 0 1 0 0,0 0-1 0 0,-1-1 1 0 0,1 1-1 0 0,0 0 0 0 0,-1-1 1 0 0,1 1-1 0 0,-1 0 1 0 0,1-1-1 0 0,-1 1 0 0 0,1-1 1 0 0,-1 1-1 0 0,1-1 1 0 0,-1 1-1 0 0,1-1 1 0 0,-1 1-1 0 0,0-1 0 0 0,1 1 1 0 0,-1-1 0 0 0,41-37 217 0 0,-39 37-214 0 0,43-46 43 0 0,1 2-1 0 0,3 2 1 0 0,1 3 0 0 0,2 1-46 0 0,0 19 41 0 0,-49 40-49 0 0,-9 249 72 0 0,19-243-1749 0 0,-1-21-8210 0 0,-7-5-2391 0 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50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205 639 8 0 0,'0'0'1564'0'0,"0"0"-167"0"0,0 0 159 0 0,0 0 283 0 0,0 0 195 0 0,0 0 8 0 0,0 0-211 0 0,0 0-264 0 0,0 0-268 0 0,0 0-241 0 0,0 0-159 0 0,-10-9-131 0 0,-34-27-122 0 0,15 36 224 0 0,25 3-744 0 0,-7 7-2 0 0,0 1-1 0 0,1 0 0 0 0,0 1 1 0 0,1 0-1 0 0,0 1 1 0 0,1 0-1 0 0,1 0 1 0 0,0 1-1 0 0,0 0 0 0 0,1 0 1 0 0,1 1-1 0 0,1-1 1 0 0,0 1-1 0 0,1 0 1 0 0,0 0-1 0 0,1 0 0 0 0,1 1 1 0 0,0-1-1 0 0,1 0 1 0 0,1 4-124 0 0,0-12 45 0 0,-1 0 1 0 0,1 0 0 0 0,1 0 0 0 0,-1-1-1 0 0,1 1 1 0 0,0-1 0 0 0,1 1 0 0 0,-1-1-1 0 0,1 0 1 0 0,0 0 0 0 0,1 0-1 0 0,0 0 1 0 0,0 0 0 0 0,0-1 0 0 0,0 0-1 0 0,1 0 1 0 0,0 0 0 0 0,0 0 0 0 0,0-1-1 0 0,1 0 1 0 0,-1 0 0 0 0,1 0 0 0 0,0-1-1 0 0,0 0 1 0 0,1 0 0 0 0,-1 0-1 0 0,0-1 1 0 0,1 0 0 0 0,0 0 0 0 0,-1-1-1 0 0,1 0 1 0 0,0 0 0 0 0,0 0 0 0 0,0-1-1 0 0,-1 0 1 0 0,1 0 0 0 0,0-1 0 0 0,0 0-1 0 0,0 0 1 0 0,-1-1 0 0 0,4-1-46 0 0,7-5 145 0 0,0 0 1 0 0,0-2-1 0 0,-1 0 1 0 0,0-1 0 0 0,-1-1-1 0 0,0 0 1 0 0,-1-1-1 0 0,-1-1 1 0 0,0 0-1 0 0,0 0 1 0 0,-1-2-1 0 0,-1 1 1 0 0,-1-1 0 0 0,2-6-146 0 0,-6 15 8 0 0,-1-1 0 0 0,0 0 0 0 0,-1-1 0 0 0,0 1 0 0 0,0-1 0 0 0,-1 0 1 0 0,0 0-1 0 0,-1 0 0 0 0,0 0 0 0 0,0 0 0 0 0,-1 0 0 0 0,0-1 1 0 0,0 1-1 0 0,-1-1 0 0 0,0 1 0 0 0,-1 0 0 0 0,0-1 0 0 0,-1 1 0 0 0,0 0 1 0 0,0 0-1 0 0,-1 0 0 0 0,0 0 0 0 0,-1 0 0 0 0,0 1 0 0 0,0-1 1 0 0,-1 1-1 0 0,0 0 0 0 0,0 0 0 0 0,-1 1 0 0 0,1 0 0 0 0,-2 0 0 0 0,1 0 1 0 0,-1 0-1 0 0,0 1 0 0 0,-3-1-8 0 0,-1 0-160 0 0,0 1 1 0 0,-1 0-1 0 0,0 1 0 0 0,0 0 1 0 0,0 1-1 0 0,0 0 1 0 0,-1 1-1 0 0,0 0 0 0 0,1 1 1 0 0,-1 1-1 0 0,0 0 0 0 0,0 0 1 0 0,0 1-1 0 0,0 1 1 0 0,0 0-1 0 0,-11 3 160 0 0,-67 33-10409 0 0,79-29-967 0 0</inkml:trace>
  <inkml:trace contextRef="#ctx0" brushRef="#br0" timeOffset="516.4">899 7 7658 0 0,'0'0'2251'0'0,"0"0"-606"0"0,0 0-280 0 0,0 0 38 0 0,0 0 2 0 0,0 0-87 0 0,0 0-218 0 0,0 0-266 0 0,0 0-157 0 0,0 0-35 0 0,0 0 19 0 0,0 0 21 0 0,11-7 2462 0 0,-15 152-210 0 0,37 133-2287 0 0,-15 319-283 0 0,-15-549-113 0 0,0-31-1045 0 0,-2-25-3469 0 0,-1-7 1598 0 0,0-3-4479 0 0,0 9-4074 0 0</inkml:trace>
  <inkml:trace contextRef="#ctx0" brushRef="#br0" timeOffset="769.38">587 546 12091 0 0,'0'0'1459'0'0,"0"0"-659"0"0,0 0-232 0 0,0 0 171 0 0,0 0 198 0 0,0 0 182 0 0,0 0-3 0 0,0 0-130 0 0,0 0-78 0 0,0 0-120 0 0,0 0-97 0 0,0 0-99 0 0,0 0-69 0 0,32 0-67 0 0,105-1-105 0 0,-36-18 204 0 0,145-79-319 0 0,-151 40-8194 0 0,-86 53-3430 0 0</inkml:trace>
  <inkml:trace contextRef="#ctx0" brushRef="#br0" timeOffset="1204.978">1255 88 15459 0 0,'0'0'1163'0'0,"0"0"-399"0"0,0 0-31 0 0,0 0 220 0 0,0 0 231 0 0,0 0 47 0 0,0 0-205 0 0,0 0-217 0 0,0 0-161 0 0,1 34-115 0 0,0 110-91 0 0,23 178 1035 0 0,-19-250-1408 0 0,-6-53-54 0 0,2 0 1 0 0,1 0-1 0 0,0 1 1 0 0,1-1-1 0 0,1-1 0 0 0,1 1 1 0 0,1-1-1 0 0,0 1 1 0 0,4 4-16 0 0,-10-22-1 0 0,1 0 1 0 0,-1 0-1 0 0,1 0 1 0 0,0 0 0 0 0,0 0-1 0 0,-1 0 1 0 0,1 0-1 0 0,0 0 1 0 0,0 0-1 0 0,0 0 1 0 0,0-1-1 0 0,0 1 1 0 0,0 0 0 0 0,0-1-1 0 0,0 1 1 0 0,0-1-1 0 0,1 1 1 0 0,-1-1-1 0 0,0 1 1 0 0,0-1 0 0 0,0 0-1 0 0,1 0 1 0 0,-1 0-1 0 0,0 1 1 0 0,0-1-1 0 0,1 0 1 0 0,-1-1-1 0 0,0 1 1 0 0,0 0 0 0 0,0 0-1 0 0,1 0 1 0 0,-1-1-1 0 0,0 1 1 0 0,0-1-1 0 0,0 1 1 0 0,0-1 0 0 0,1 1-1 0 0,-1-1 1 0 0,0 0-1 0 0,0 1 1 0 0,0-1-1 0 0,0 0 1 0 0,0 0 0 0 0,44-44 174 0 0,-35 33-164 0 0,17-17 8 0 0,1 1 0 0 0,2 2 0 0 0,1 1 0 0 0,26-16-18 0 0,9 17-56 0 0,-49 71 85 0 0,-1 178 219 0 0,-16-222-284 0 0,1-1 1 0 0,0 1-1 0 0,0 0 0 0 0,0-1 0 0 0,0 1 0 0 0,0-1 0 0 0,1 0 0 0 0,-1 1 0 0 0,1-1 0 0 0,-1 0 0 0 0,1 0 0 0 0,0 0 0 0 0,0 0 0 0 0,0 0 0 0 0,0-1 0 0 0,0 1 0 0 0,1 0 0 0 0,-1-1 0 0 0,0 0 0 0 0,1 1 0 0 0,-1-1 1 0 0,1 0-1 0 0,-1 0 0 0 0,1 0 36 0 0,12-19-5447 0 0,-13 13 417 0 0,2-3-7070 0 0</inkml:trace>
  <inkml:trace contextRef="#ctx0" brushRef="#br0" timeOffset="1941.435">1956 785 11594 0 0,'0'0'1561'0'0,"0"0"-482"0"0,0 0-115 0 0,0 0 28 0 0,0 0-58 0 0,0 0-103 0 0,0 0-131 0 0,0 0-87 0 0,0 0-58 0 0,0 0-62 0 0,0 0-21 0 0,0 0-37 0 0,34 5-27 0 0,104 14-6 0 0,-78-24 117 0 0,-53 1-402 0 0,0 0-63 0 0,-1 0 0 0 0,1 0 1 0 0,-1-1-1 0 0,-1 0 0 0 0,1 0 0 0 0,-1 0 0 0 0,1-1 1 0 0,-2 0-1 0 0,1 0 0 0 0,-1 0 0 0 0,1 0 1 0 0,-2-1-1 0 0,1 1 0 0 0,-1-1 0 0 0,0 0 1 0 0,0 0-1 0 0,-1-1 0 0 0,0 1 0 0 0,0 0 1 0 0,-1-1-1 0 0,0 1 0 0 0,0-1 0 0 0,-1 1 0 0 0,0-1 1 0 0,0 0-1 0 0,-1 1 0 0 0,-1-6-54 0 0,0 9-15 0 0,0 0 1 0 0,0 1-1 0 0,-1-1 0 0 0,1 0 0 0 0,-1 1 1 0 0,0 0-1 0 0,0 0 0 0 0,-1 0 0 0 0,1 0 1 0 0,0 0-1 0 0,-1 1 0 0 0,0-1 0 0 0,1 1 1 0 0,-1 0-1 0 0,0 0 0 0 0,0 0 0 0 0,-1 1 1 0 0,1 0-1 0 0,0-1 0 0 0,0 1 0 0 0,-1 1 1 0 0,1-1-1 0 0,0 1 0 0 0,-1 0 1 0 0,1 0-1 0 0,-1 0 0 0 0,1 0 0 0 0,0 1 1 0 0,-1-1-1 0 0,1 1 0 0 0,0 0 0 0 0,0 1 1 0 0,-1-1-1 0 0,1 1 0 0 0,0 0 15 0 0,-11 5-63 0 0,1 1-1 0 0,-1 1 1 0 0,2 0-1 0 0,-1 1 1 0 0,1 1 0 0 0,1 0-1 0 0,0 0 1 0 0,0 1-1 0 0,1 1 1 0 0,1 0-1 0 0,0 0 1 0 0,1 1 0 0 0,0 1-1 0 0,1-1 1 0 0,1 1-1 0 0,0 1 1 0 0,1-1-1 0 0,-1 7 64 0 0,5-17 4 0 0,-1 1 0 0 0,1-1-1 0 0,1 1 1 0 0,-1 0 0 0 0,1-1-1 0 0,0 1 1 0 0,0 0-1 0 0,1 0 1 0 0,0 0 0 0 0,0 0-1 0 0,0 0 1 0 0,1-1 0 0 0,0 1-1 0 0,0 0 1 0 0,0 0-1 0 0,1-1 1 0 0,-1 1 0 0 0,2-1-1 0 0,-1 1 1 0 0,0-1-1 0 0,1 0 1 0 0,0 0 0 0 0,0 0-1 0 0,1 0 1 0 0,-1 0 0 0 0,1-1-1 0 0,0 0 1 0 0,0 1-1 0 0,1-2 1 0 0,-1 1 0 0 0,1 0-1 0 0,0-1 1 0 0,0 0 0 0 0,0 0-1 0 0,2 1-3 0 0,15 2 105 0 0,1-1 1 0 0,-1-1-1 0 0,1-1 0 0 0,0 0 0 0 0,0-2 0 0 0,0-1 0 0 0,0-1 1 0 0,12-2-106 0 0,0-3 193 0 0,0-1 1 0 0,-1-1 0 0 0,1-3 0 0 0,-2 0-1 0 0,1-3 1 0 0,1-2-194 0 0,2 1 134 0 0,-17 7-71 0 0,0-1 0 0 0,-1-1 1 0 0,0-1-1 0 0,0-1 0 0 0,-1 0 0 0 0,0-1 0 0 0,-1-1 0 0 0,-1-1 1 0 0,-1 0-1 0 0,0-1 0 0 0,0-1 0 0 0,-2 0 0 0 0,0-1 0 0 0,-1-1 1 0 0,-1 1-1 0 0,4-11-63 0 0,-7 10 36 0 0,-1 1 1 0 0,-1-1 0 0 0,-1 0-1 0 0,0-1 1 0 0,-2 1-1 0 0,0-1 1 0 0,-1 0 0 0 0,-1 0-1 0 0,-1-11-36 0 0,-1 29-5 0 0,0 0 0 0 0,-1 0-1 0 0,1 0 1 0 0,-1 0-1 0 0,0 0 1 0 0,1 0 0 0 0,-1 0-1 0 0,0 1 1 0 0,0-1 0 0 0,0 1-1 0 0,0-1 1 0 0,0 1-1 0 0,-1 0 1 0 0,1 0 0 0 0,0 0-1 0 0,-1 0 1 0 0,1 0 0 0 0,-1 0-1 0 0,1 1 1 0 0,-1-1 0 0 0,1 1-1 0 0,-1-1 1 0 0,1 1-1 0 0,-1 0 1 0 0,1 0 0 0 0,-1 0-1 0 0,1 1 1 0 0,-1-1 0 0 0,1 1-1 0 0,-1-1 1 0 0,1 1 0 0 0,-1 0-1 0 0,1 0 1 0 0,0 0-1 0 0,-1 0 1 0 0,1 0 0 0 0,0 1-1 0 0,0-1 1 0 0,0 0 0 0 0,0 1-1 0 0,0 0 1 0 0,0 0 0 0 0,0 0 5 0 0,-6 3-10 0 0,0 0 0 0 0,1 1 1 0 0,-1 0-1 0 0,1 0 1 0 0,1 0-1 0 0,-1 1 0 0 0,1 0 1 0 0,0 0-1 0 0,1 1 1 0 0,0-1-1 0 0,0 1 0 0 0,1 1 1 0 0,0-1-1 0 0,0 0 1 0 0,1 1-1 0 0,0 0 0 0 0,0 0 1 0 0,1 0-1 0 0,0 0 0 0 0,0 4 10 0 0,4-9 1 0 0,0-1-1 0 0,0 1 1 0 0,0-1-1 0 0,0 0 1 0 0,1 1-1 0 0,-1-1 0 0 0,1 0 1 0 0,0 0-1 0 0,0-1 1 0 0,0 1-1 0 0,0-1 1 0 0,1 1-1 0 0,-1-1 0 0 0,1 0 1 0 0,-1 0-1 0 0,1-1 1 0 0,0 1-1 0 0,-1-1 1 0 0,1 1-1 0 0,0-1 0 0 0,0-1 1 0 0,0 1-1 0 0,0 0 1 0 0,0-1-1 0 0,3 0 0 0 0,60 12 94 0 0,-50-10-53 0 0,-1 0-1 0 0,1 1 1 0 0,0 0 0 0 0,-1 2 0 0 0,0 0 0 0 0,0 0 0 0 0,0 2-1 0 0,-1 0 1 0 0,0 1 0 0 0,0 0 0 0 0,0 2-41 0 0,-8-1 89 0 0,-1-1-1 0 0,0 1 1 0 0,0 1 0 0 0,-1-1 0 0 0,-1 1-1 0 0,1 0 1 0 0,-2 0 0 0 0,1 0 0 0 0,-1 1-1 0 0,-1-1 1 0 0,0 1 0 0 0,0-1-1 0 0,-1 1 1 0 0,0 0 0 0 0,-1 0 0 0 0,-1 0-1 0 0,1-1 1 0 0,-2 1 0 0 0,1 0 0 0 0,-2 2-89 0 0,0 44 205 0 0,3-57-246 0 0,8 25-1500 0 0,6-23-9222 0 0,-9-2-1730 0 0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8:01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7642 0 0,'0'0'1704'0'0,"0"0"-424"0"0,0 0-544 0 0,0 0-39 0 0,0 0 127 0 0,0 0 128 0 0,0 0 0 0 0,0 0-152 0 0,0 0-264 0 0,0 0-280 0 0,0 0-231 0 0,0 0-234 0 0,0-8-215 0 0,0 12-120 0 0,4 0-240 0 0,0 3-1280 0 0,-1-7-8923 0 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6:11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6 656 10338 0 0,'0'0'1743'0'0,"0"0"-494"0"0,0 0-141 0 0,0 0 57 0 0,0 0-40 0 0,0 0-160 0 0,0 0-214 0 0,0 0-190 0 0,0 0-133 0 0,0 0-69 0 0,0 0-33 0 0,0 0-37 0 0,0 0-26 0 0,2 13-3 0 0,13 59 245 0 0,-15-70-466 0 0,1 1 1 0 0,0 0-1 0 0,0-1 0 0 0,0 1 0 0 0,0-1 0 0 0,1 1 0 0 0,-1-1 1 0 0,1 0-1 0 0,-1 0 0 0 0,1 1 0 0 0,0-1 0 0 0,-1 0 1 0 0,1-1-1 0 0,0 1 0 0 0,1 0 0 0 0,-1 0 0 0 0,0-1 0 0 0,0 1 1 0 0,1-1-1 0 0,-1 0 0 0 0,1 0 0 0 0,-1 0 0 0 0,1 0 0 0 0,2 1-39 0 0,1-29 140 0 0,5-79 489 0 0,-9 104-587 0 0,-1 1 1 0 0,1-1 0 0 0,0 1 0 0 0,-1-1 0 0 0,1 1-1 0 0,0 0 1 0 0,0 0 0 0 0,0 0 0 0 0,0 0 0 0 0,0 0-1 0 0,0 0 1 0 0,0 0 0 0 0,1 1 0 0 0,-1-1-1 0 0,0 1 1 0 0,0-1 0 0 0,0 1 0 0 0,1 0 0 0 0,-1 0-1 0 0,0 0 1 0 0,0 0 0 0 0,1 1 0 0 0,-1-1 0 0 0,0 0-1 0 0,0 1 1 0 0,0 0 0 0 0,0-1 0 0 0,0 1 0 0 0,1 0-1 0 0,-1 0 1 0 0,-1 0 0 0 0,1 1 0 0 0,0-1 0 0 0,0 0-1 0 0,0 1 1 0 0,-1-1 0 0 0,1 1 0 0 0,0-1-1 0 0,-1 1 1 0 0,0 0 0 0 0,1 0 0 0 0,-1-1 0 0 0,0 1-1 0 0,0 0 1 0 0,0 0 0 0 0,0 1-43 0 0,8 7-78 0 0,-1 0 1 0 0,-1 1-1 0 0,0 0 0 0 0,0 1 0 0 0,-1 0 1 0 0,0 0-1 0 0,-1 0 0 0 0,-1 0 0 0 0,0 1 1 0 0,0 0-1 0 0,-1 0 0 0 0,-1 0 1 0 0,0 0-1 0 0,-1 3 78 0 0,-1-15-772 0 0,0-1-363 0 0,0 0-550 0 0,-8-4-10556 0 0,3 0 4050 0 0</inkml:trace>
  <inkml:trace contextRef="#ctx0" brushRef="#br0" timeOffset="299.294">0 155 9714 0 0,'0'0'4341'0'0,"0"0"-2310"0"0,0 0-900 0 0,0 0-77 0 0,0 0 91 0 0,0 0 78 0 0,0 0-105 0 0,0 0-209 0 0,0 0-161 0 0,0 0-100 0 0,0 0-83 0 0,0 0-75 0 0,0 0-86 0 0,22 16-71 0 0,64 49-53 0 0,-21-32 465 0 0,6-25-545 0 0,-69-9-303 0 0,0 0 1 0 0,0 0-1 0 0,0 0 0 0 0,0 0 0 0 0,-1 0 0 0 0,1 0 1 0 0,-1-1-1 0 0,1 1 0 0 0,-1-1 0 0 0,1 1 0 0 0,-1-1 1 0 0,0 1-1 0 0,1-1 0 0 0,-1 0 0 0 0,0 1 0 0 0,0-1 1 0 0,0 0-1 0 0,-1 0 0 0 0,1 0 0 0 0,0 0 0 0 0,-1 0 1 0 0,1 0-1 0 0,-1 0 0 0 0,0 0 0 0 0,1 0 1 0 0,-1-1 102 0 0,0 3-865 0 0,0 0-212 0 0,-8 0-4404 0 0,4 0-2489 0 0,1 0-1044 0 0</inkml:trace>
  <inkml:trace contextRef="#ctx0" brushRef="#br0" timeOffset="582.735">113 490 12083 0 0,'0'0'2487'0'0,"0"0"-715"0"0,0 0-310 0 0,0 0 1 0 0,0 0 0 0 0,0 0-175 0 0,0 0-246 0 0,0 0-240 0 0,0 0-176 0 0,1-32-95 0 0,5-103-73 0 0,-3-44 998 0 0,-4 114-8850 0 0,1 64-3847 0 0</inkml:trace>
  <inkml:trace contextRef="#ctx0" brushRef="#br0" timeOffset="832.843">249 1 19668 0 0,'0'0'2619'0'0,"0"0"-1393"0"0,0 0-552 0 0,0 0 32 0 0,0 0 50 0 0,0 0-18 0 0,0 0-81 0 0,0 0-164 0 0,0 0-136 0 0,0 0-101 0 0,0 0-87 0 0,0 0-46 0 0,0 0-27 0 0,14 0-31 0 0,42 0-39 0 0,-29 7-54 0 0,-26-7-118 0 0,-1 0-148 0 0,0 0-241 0 0,0 0-449 0 0,-3-4-6957 0 0,0 1-4495 0 0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8:06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0,'0'0'1094'0'0,"0"0"198"0"0,0 0 108 0 0,0 0-29 0 0,0 0-112 0 0,0 0-149 0 0,0 0-152 0 0,0 0-99 0 0,0 0-99 0 0,0 0-69 0 0,6 0 3525 0 0,-4 53-2449 0 0,-1-52-1653 0 0,0-1 1 0 0,0 1-1 0 0,-1 0 1 0 0,1-1-1 0 0,0 1 1 0 0,0-1-1 0 0,0 1 0 0 0,0-1 1 0 0,0 0-1 0 0,1 1 1 0 0,-1-1-1 0 0,0 0 1 0 0,0 0-1 0 0,0 0 1 0 0,0 0-1 0 0,0 0 0 0 0,0 0 1 0 0,0 0-1 0 0,0 0 1 0 0,0 0-1 0 0,1 0 1 0 0,-1 0-1 0 0,0-1 1 0 0,0 1-1 0 0,0-1 0 0 0,0 1 1 0 0,0 0-1 0 0,0-1 1 0 0,0 0-1 0 0,0 1 1 0 0,-1-1-1 0 0,1 0 1 0 0,0 1-1 0 0,0-1 0 0 0,0 0 1 0 0,-1 0-1 0 0,1 0 1 0 0,0 0-1 0 0,-1 1 1 0 0,1-1-1 0 0,-1 0 1 0 0,1 0-1 0 0,0-1-114 0 0,-1 1 51 0 0,1 1 1 0 0,-1-1-1 0 0,1 1 0 0 0,-1-1 1 0 0,1 0-1 0 0,-1 1 0 0 0,0-1 1 0 0,1 1-1 0 0,-1-1 0 0 0,0 0 1 0 0,0 1-1 0 0,1-1 0 0 0,-1 0 1 0 0,0 0-1 0 0,0 1 0 0 0,0-1 1 0 0,0 0-1 0 0,0 1 0 0 0,0-1 1 0 0,0 0-1 0 0,0 0 0 0 0,0 1 1 0 0,0-1-1 0 0,0 0 0 0 0,-1 1 1 0 0,1-1-1 0 0,0 0 0 0 0,0 1 1 0 0,-1-1-1 0 0,1 0 0 0 0,0 1 1 0 0,-1-1-1 0 0,1 1 0 0 0,-1-1 1 0 0,1 0-1 0 0,-1 1 0 0 0,1-1 1 0 0,-1 1-1 0 0,1 0 0 0 0,-1-1 1 0 0,1 1-1 0 0,-1-1 0 0 0,0 1 1 0 0,1 0-1 0 0,-1-1 0 0 0,0 1 1 0 0,1 0-1 0 0,-1 0 0 0 0,0-1 0 0 0,1 1 1 0 0,-1 0-1 0 0,0 0 0 0 0,1 0 1 0 0,-1 0-1 0 0,0 0-51 0 0,-30 28-9 0 0,31-23-228 0 0,0-5 86 0 0,0 0-248 0 0,0-8-9643 0 0,0 8-1777 0 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8:15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1369 34 0 0 0,'0'0'331'0'0,"0"0"785"0"0,0 0 232 0 0,0-3 69 0 0,-1-2-940 0 0,0-12 6178 0 0,0 8 38 0 0,2 20-3125 0 0,40 143-1960 0 0,-10 141 155 0 0,-25-197-1458 0 0,18 402 796 0 0,-13-199-508 0 0,5-55-235 0 0,2-29-61 0 0,-8-138-203 0 0,-3 0 0 0 0,-4 1 0 0 0,-4 11-94 0 0,0-40 22 0 0,9 189 107 0 0,-4 125 27 0 0,-33-218-6 0 0,20 58-56 0 0,-15-136-12 0 0,13-35-90 0 0,11-33 0 0 0,0-12-4704 0 0,0 6-272 0 0,0 1-7040 0 0</inkml:trace>
  <inkml:trace contextRef="#ctx0" brushRef="#br0" timeOffset="6817.887">1 1748 240 0 0,'0'0'2261'0'0,"0"0"-636"0"0,0 0-303 0 0,0 0 22 0 0,0 0 43 0 0,0 0-7 0 0,0 0-118 0 0,0 0-239 0 0,0 0-230 0 0,0 0-170 0 0,0 0-93 0 0,6-6-41 0 0,21-20-20 0 0,15 17 1444 0 0,104 5 1988 0 0,401-16-1175 0 0,-282 31-2170 0 0,117-23 140 0 0,-78 5-456 0 0,-131 15-169 0 0,46 3 77 0 0,73-15 148 0 0,-37-11-112 0 0,126 15 20 0 0,1-4 108 0 0,-382 4-291 0 0,0 0 15 0 0,0 0 0 0 0,0 0 14 0 0,0 0 20 0 0,0 0 13 0 0,0 0-7 0 0,0 0 0 0 0,0 0-11 0 0,0 0-6 0 0,0 0 2 0 0,0 0-3 0 0,0 0-9 0 0,0 0-25 0 0,0 0-3 0 0,0 0-3 0 0,1 0-2 0 0,0 0 0 0 0,-1 0-4 0 0,0 0-16 0 0,0 0-6 0 0,0 0 1 0 0,0 0 14 0 0,0 0-10 0 0,0 0 10 0 0,0 0-17 0 0,18-3-2 0 0,138-1 583 0 0,-156 4-565 0 0,0 0-12 0 0,0 0-13 0 0,-1 0-6 0 0,-10 0-1206 0 0,-12 0-2785 0 0,8 4-2685 0 0,5-1-5073 0 0</inkml:trace>
  <inkml:trace contextRef="#ctx0" brushRef="#br0" timeOffset="11240.849">1471 1683 0 0 0,'0'0'757'0'0,"0"0"484"0"0,0 0 164 0 0,0 0-30 0 0,6 3 9494 0 0,-3-2-11389 0 0,42-33 2658 0 0,83-55-572 0 0,2-5-952 0 0,-16 10 631 0 0,-23 5-317 0 0,18-12-380 0 0,-27 20-34 0 0,66-27 243 0 0,-46 19-341 0 0,52-39 388 0 0,-95 77-570 0 0,73-57 250 0 0,-46 27-64 0 0,22-16-133 0 0,-49 46-141 0 0,66-41 117 0 0,-79 49-62 0 0,-39 24-54 0 0,-7 6-118 0 0,0 1-3 0 0,0 0-2 0 0,0 0 4 0 0,0 0 17 0 0,0 0 6 0 0,0 0-13 0 0,0 0 2 0 0,14-22 28 0 0,20-21-16 0 0,-33 42-58 0 0,0 1 7 0 0,0 0-13 0 0,0 0-20 0 0,-1 0 36 0 0,0 0 19 0 0,0 0-41 0 0,52-30 13 0 0,-10 3-8 0 0,-179 61 717 0 0,45-26-553 0 0,40-27 335 0 0,52 19-468 0 0,0 0 24 0 0,0 0 16 0 0,0 0 7 0 0,0 0-13 0 0,0 0-7 0 0,0 0-9 0 0,0 0-5 0 0,0 0-27 0 0,0 0 10 0 0,0 0 6 0 0,0 0-12 0 0,0 0-10 0 0,0 0 8 0 0,0 0-17 0 0,0 0 19 0 0,0 0-5 0 0,0 0-21 0 0,0 0 25 0 0,0 0 5 0 0,0 0 3 0 0,0 0-30 0 0,0 0-21 0 0,0 0 20 0 0,0 0 2 0 0,4 15 45 0 0,2-3-25 0 0,-1 1 0 0 0,0-1 1 0 0,-1 1-1 0 0,-1 0 0 0 0,0 0 0 0 0,0 1 0 0 0,-2-1 0 0 0,1 0 1 0 0,-2 1-1 0 0,0-1 0 0 0,0 1 0 0 0,-2 7-6 0 0,2 59 30 0 0,2 35-10 0 0,-2-114-21 0 0,0-1 9 0 0,0 0 8 0 0,0 0-15 0 0,0 0 10 0 0,0 0-4 0 0,0 0-13 0 0,0 0-2 0 0,0 0 4 0 0,1 0 11 0 0,0 0-11 0 0,-1 0 16 0 0,0 0-11 0 0,0 0 7 0 0,0 0-16 0 0,0 0-18 0 0,0 0 10 0 0,0 0 37 0 0,0 0 6 0 0,0 0-3 0 0,0 0-26 0 0,0 0 0 0 0,0 0 15 0 0,44-65 486 0 0,45-55-417 0 0,7-20-100 0 0,-76 73 186 0 0,-20 66-144 0 0,0 1-16 0 0,0 0-7 0 0,0 0 26 0 0,0 0 9 0 0,0 0-15 0 0,0 0-25 0 0,0 0-9 0 0,0 0-1 0 0,0 0 1 0 0,0 0 40 0 0,0 0-43 0 0,0 0-2 0 0,0 0 20 0 0,0 0-42 0 0,0 0 18 0 0,0 0-7 0 0,0 0-16 0 0,0 0-30 0 0,0 0-20 0 0,0 0-57 0 0,0 0-126 0 0,0 0-176 0 0,0-1-136 0 0,-1-2-1667 0 0,0 3-1493 0 0,1 0-6628 0 0</inkml:trace>
  <inkml:trace contextRef="#ctx0" brushRef="#br0" timeOffset="17254.014">1833 750 0 0 0,'-42'0'0'0'0,"15"-7"1411"0"0,24 12 14931 0 0,8 1-17050 0 0,3 0 957 0 0,1-1 1 0 0,-1-1-1 0 0,1 0 1 0 0,0 0-1 0 0,0 0 0 0 0,0-1 1 0 0,0-1-1 0 0,1 1 0 0 0,-1-2 1 0 0,1 1-1 0 0,-1-1 1 0 0,1-1-1 0 0,0 1 0 0 0,6-2-249 0 0,82-7 1298 0 0,-51-19-248 0 0,10-34-306 0 0,-55 59-718 0 0,1-1 0 0 0,-1 0 0 0 0,0 1 1 0 0,0-1-1 0 0,0 0 0 0 0,0 0 0 0 0,-1 0 1 0 0,1 0-1 0 0,-1-1 0 0 0,0 1 0 0 0,0 0 1 0 0,0-1-1 0 0,0 1 0 0 0,-1 0 0 0 0,1-1 1 0 0,-1 1-1 0 0,0-1 0 0 0,0 1 0 0 0,0-1 1 0 0,0 1-1 0 0,-1-1 0 0 0,1 1 0 0 0,-1-1 1 0 0,0 1-1 0 0,0 0 0 0 0,0 0 0 0 0,-1-1 0 0 0,1 1 1 0 0,-1 0-1 0 0,0 0 0 0 0,-1-2-26 0 0,-1 0-21 0 0,1 1-1 0 0,0 0 1 0 0,-1 1-1 0 0,0-1 1 0 0,0 0-1 0 0,0 1 1 0 0,-1 0-1 0 0,1 0 1 0 0,-1 1-1 0 0,1-1 1 0 0,-1 1-1 0 0,0 0 1 0 0,0 0-1 0 0,0 0 1 0 0,0 1-1 0 0,0 0 1 0 0,-1 0-1 0 0,1 0 1 0 0,0 1-1 0 0,-1-1 1 0 0,1 1-1 0 0,0 1 1 0 0,0-1-1 0 0,-1 1 1 0 0,1 0-1 0 0,0 0 1 0 0,0 0-1 0 0,0 1 1 0 0,0-1-1 0 0,0 1 1 0 0,0 1-1 0 0,0-1 22 0 0,0 0 0 0 0,0 1 1 0 0,1-1-1 0 0,-1 1 0 0 0,0 0 0 0 0,1 1 1 0 0,0-1-1 0 0,0 1 0 0 0,0-1 1 0 0,0 1-1 0 0,1 0 0 0 0,-1 1 0 0 0,1-1 1 0 0,0 1-1 0 0,0-1 0 0 0,1 1 1 0 0,0 0-1 0 0,-1 0 0 0 0,2 0 0 0 0,-2 4 0 0 0,-2 12 53 0 0,0 1 0 0 0,2 0-1 0 0,1-1 1 0 0,1 1-1 0 0,0 0 1 0 0,2 1-1 0 0,0-2 1 0 0,5 21-53 0 0,0 98 713 0 0,-8-129-637 0 0,-2 0 1 0 0,1 0-1 0 0,-2 0 0 0 0,1-1 0 0 0,-2 1 1 0 0,1-1-1 0 0,-1 0 0 0 0,-1-1 1 0 0,-7 9-77 0 0,10-12 25 0 0,1-1-13 0 0,1-1 1 0 0,-1 1-1 0 0,-1-1 0 0 0,1 0 0 0 0,-1 0 0 0 0,0 0 1 0 0,1-1-1 0 0,-2 0 0 0 0,1 1 0 0 0,0-1 0 0 0,-1-1 1 0 0,1 1-1 0 0,-1 0 0 0 0,0-1 0 0 0,0 0 1 0 0,0 0-1 0 0,0-1 0 0 0,0 0 0 0 0,-4 1-12 0 0,-2 0 60 0 0,4-15-3294 0 0,7-2-3298 0 0,0 11-3797 0 0</inkml:trace>
  <inkml:trace contextRef="#ctx0" brushRef="#br0" timeOffset="18210.722">1677 400 2713 0 0,'0'0'2471'0'0,"0"0"-587"0"0,0 0-258 0 0,0 0 62 0 0,0 0-11 0 0,0 0-4 0 0,0 0-127 0 0,0 0-238 0 0,0 0-217 0 0,0 0-213 0 0,0 0-160 0 0,0 0-108 0 0,0 0-65 0 0,-2-2-47 0 0,1 2-460 0 0,1-1 1 0 0,0 1-1 0 0,-1-1 0 0 0,1 1 1 0 0,0 0-1 0 0,-1-1 0 0 0,1 1 1 0 0,0-1-1 0 0,-1 1 0 0 0,1-1 1 0 0,0 1-1 0 0,0-1 0 0 0,0 1 1 0 0,0-1-1 0 0,-1 1 0 0 0,1-1 1 0 0,0 1-1 0 0,0-1 0 0 0,0 1 1 0 0,0-1-1 0 0,0 1 1 0 0,0-1-1 0 0,0 1 0 0 0,0-1 1 0 0,1 1-1 0 0,-1-1 0 0 0,0 1 1 0 0,0-1-1 0 0,0 1 0 0 0,0-1 1 0 0,1 1-1 0 0,-1-1 0 0 0,0 1 1 0 0,1-1-1 0 0,-1 1 0 0 0,0-1 1 0 0,1 1-1 0 0,-1 0 0 0 0,0-1 1 0 0,1 1-1 0 0,-1 0 1 0 0,1-1-1 0 0,-1 1 0 0 0,1 0 1 0 0,-1 0-1 0 0,0-1 0 0 0,1 1 1 0 0,-1 0-1 0 0,1 0 0 0 0,-1 0 1 0 0,1 0-1 0 0,0 0 0 0 0,-1-1 1 0 0,1 1-1 0 0,-1 0 0 0 0,1 0 1 0 0,-1 0-1 0 0,1 0 0 0 0,-1 1 1 0 0,1-1-1 0 0,-1 0 1 0 0,1 0-1 0 0,-1 0 0 0 0,1 0 1 0 0,-1 0-1 0 0,1 1 0 0 0,-1-1 1 0 0,1 0-39 0 0,3-1-46 0 0,76-23 1159 0 0,1 11-277 0 0,1 4-1 0 0,75 1-835 0 0,-170 8 2029 0 0,-75-54-1836 0 0,12-8-61 0 0,6-33-2492 0 0,68 93-294 0 0,-2-1-5053 0 0,1-1-5005 0 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8:42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127 112 0 0 0,'0'0'705'0'0,"0"0"234"0"0,0 0 52 0 0,0 0-104 0 0,0 0-137 0 0,0 0-129 0 0,0 0-45 0 0,0 0-12 0 0,0-4 44 0 0,-1-11 79 0 0,1 11 53 0 0,0 4 61 0 0,0 0 57 0 0,0 0 41 0 0,0 0 45 0 0,0 0 50 0 0,0 0 42 0 0,0 0-5 0 0,0 0-39 0 0,0 0-107 0 0,0 0-135 0 0,0 0-115 0 0,0 0-119 0 0,0 0-76 0 0,0 0-64 0 0,0 0-61 0 0,0 0-47 0 0,19 8 1522 0 0,32 34-524 0 0,40 40-209 0 0,-78-73-1002 0 0,35 42 402 0 0,-32-20-217 0 0,-13-23-193 0 0,1 0-1 0 0,0 0 1 0 0,0 0-1 0 0,0 0 0 0 0,1-1 1 0 0,0 0-1 0 0,0 0 1 0 0,1-1-1 0 0,-1 1 0 0 0,2-1 1 0 0,-1 0-1 0 0,1-1 1 0 0,0 1-1 0 0,0-2 0 0 0,4 3-46 0 0,66 63 254 0 0,-28 0 93 0 0,5 10-10 0 0,-19 12 40 0 0,13-16-139 0 0,-14-32-185 0 0,13 17 383 0 0,-50-76-8180 0 0,-2 4-1769 0 0,3 7-641 0 0</inkml:trace>
  <inkml:trace contextRef="#ctx0" brushRef="#br0" timeOffset="1764.492">147 23 0 0 0,'0'0'1239'0'0,"0"0"29"0"0,0 0 151 0 0,0 0 80 0 0,0 0-49 0 0,0 0-171 0 0,0 0-228 0 0,0 0-203 0 0,0 0-88 0 0,0 0-1 0 0,0 0 18 0 0,0 0 42 0 0,0 0-1 0 0,9-3 516 0 0,-7 3 5272 0 0,-4 14-6417 0 0,0 0 1 0 0,-1 0-1 0 0,-1 0 0 0 0,0-1 0 0 0,-1 1 1 0 0,-1-1-1 0 0,0 0 0 0 0,-1-1 1 0 0,0 1-190 0 0,-14 30 212 0 0,-44 68-10 0 0,40-65 526 0 0,82-57 752 0 0,169-81-1158 0 0,7-4-256 0 0,-166 84-98 0 0,-67 12 57 0 0,0-1 1 0 0,0 1-1 0 0,0 0 0 0 0,0 0 0 0 0,0-1 0 0 0,0 1 0 0 0,0 0 0 0 0,0 0 0 0 0,0-1 0 0 0,0 1 0 0 0,0 0 0 0 0,0 0 1 0 0,0-1-1 0 0,0 1 0 0 0,0 0 0 0 0,0 0 0 0 0,0-1 0 0 0,0 1 0 0 0,0 0 0 0 0,0 0 0 0 0,0-1 0 0 0,0 1 0 0 0,0 0 0 0 0,1 0 1 0 0,-1-1-1 0 0,0 1 0 0 0,0 0 0 0 0,0 0 0 0 0,0 0 0 0 0,1-1 0 0 0,-1 1 0 0 0,0 0-25 0 0,-44-16 87 0 0,-46-10 72 0 0,-113 3 349 0 0,132 16-195 0 0,62 4-350 0 0,-4 1-43 0 0,10 0-3943 0 0,3 0-3557 0 0,0 2-4049 0 0</inkml:trace>
  <inkml:trace contextRef="#ctx0" brushRef="#br0" timeOffset="4184.452">638 678 0 0 0,'0'0'233'0'0,"0"0"750"0"0,0 0 204 0 0,0 0-40 0 0,0 0 9 0 0,0 0 7 0 0,0 0-24 0 0,0 0-55 0 0,-8 0 3324 0 0,13 4 1695 0 0,6 9-4089 0 0,4 5-1772 0 0,10 2 385 0 0,14 22 93 0 0,-7-12-292 0 0,-9-22 113 0 0,-22-8-528 0 0,0 0-1 0 0,0 0 0 0 0,0 0 0 0 0,0 0 0 0 0,0 0 0 0 0,0 0 0 0 0,0 0 0 0 0,0 1 0 0 0,0-1 0 0 0,0 0 0 0 0,0 0 0 0 0,0 1 1 0 0,-1-1-1 0 0,1 1 0 0 0,0-1 0 0 0,0 1 0 0 0,0-1 0 0 0,0 1 0 0 0,-1-1 0 0 0,1 1 0 0 0,0 0 0 0 0,-1-1 0 0 0,1 1 0 0 0,0 0 1 0 0,-1 0-1 0 0,1 0 0 0 0,-1-1 0 0 0,1 1 0 0 0,-1 0 0 0 0,0 0 0 0 0,1 0 0 0 0,-1 0 0 0 0,0 0 0 0 0,0 0 0 0 0,1 0-12 0 0,-1-1 39 0 0,8 16 388 0 0,38 23 338 0 0,-31-25-649 0 0,-15-13-88 0 0,15 25 667 0 0,-9-19-505 0 0,-3-2-1650 0 0,-11-5-7395 0 0,7 0-2703 0 0</inkml:trace>
  <inkml:trace contextRef="#ctx0" brushRef="#br0" timeOffset="5304.06">869 933 0 0 0,'0'0'729'0'0,"0"0"406"0"0,0 0 176 0 0,0 0 68 0 0,0 0-28 0 0,0 0-98 0 0,0 0-159 0 0,0 0-173 0 0,0 0-171 0 0,0 0-136 0 0,0 0-102 0 0,0 0-68 0 0,-3-5-57 0 0,-9-13 9 0 0,-15 3 1902 0 0,-2 3 216 0 0,2-7-661 0 0,-10-20 20 0 0,1 0-537 0 0,23 24-919 0 0,-21-20 398 0 0,15 24-41 0 0,19 11-733 0 0,-19-20 91 0 0,-8 6-26 0 0,18-6-1919 0 0,8 20 1421 0 0,-3-5-2486 0 0,3 1-7689 0 0,1 1 1782 0 0</inkml:trace>
  <inkml:trace contextRef="#ctx0" brushRef="#br0" timeOffset="6402.631">1095 432 8146 0 0,'0'0'2180'0'0,"0"0"-317"0"0,0 0-237 0 0,0 0-2 0 0,0 0-37 0 0,0 0-197 0 0,0 0-334 0 0,0 0-353 0 0,0 0-307 0 0,0 0-189 0 0,0 0-38 0 0,0 0 34 0 0,0 0 61 0 0,0 4 84 0 0,36 48 1035 0 0,-21-38-1088 0 0,-2 1-113 0 0,-1 1 0 0 0,-1 1 0 0 0,0 0 0 0 0,-1 0 0 0 0,-1 1 0 0 0,0 0 0 0 0,-2 1 0 0 0,0 0 0 0 0,-1 0 0 0 0,0 7-182 0 0,40 95 245 0 0,-29-82-163 0 0,-9-43 659 0 0,16-74-498 0 0,-15 43-219 0 0,2 1 1 0 0,1 0 0 0 0,2 0-1 0 0,1 1 1 0 0,13-19-25 0 0,61-75 20 0 0,-63 73-20 0 0,-25 16-18 0 0,-1 37 16 0 0,0 1-13 0 0,0 0-17 0 0,-9 3-2858 0 0,3 5-4868 0 0,6-7 7168 0 0,-2 3-10786 0 0</inkml:trace>
  <inkml:trace contextRef="#ctx0" brushRef="#br0" timeOffset="7181.669">1054 201 7514 0 0,'0'0'1637'0'0,"0"0"-204"0"0,0 0-44 0 0,0 0 89 0 0,0 0 80 0 0,0 0-37 0 0,0 0-215 0 0,0 0-269 0 0,0 0-216 0 0,0 0-173 0 0,0 0-96 0 0,0 0-44 0 0,0 0-28 0 0,-10 0-52 0 0,-33 0-41 0 0,33 0-40 0 0,10 0-79 0 0,19-4 960 0 0,116-7 596 0 0,127-16-703 0 0,-201 26-973 0 0,-61 1-140 0 0,0 0-19 0 0,0 0 3 0 0,0 0 39 0 0,0 0 27 0 0,0 0-19 0 0,0 0-6 0 0,0 0-3 0 0,0 0-29 0 0,0 0 22 0 0,0 0-3 0 0,0 0-12 0 0,0 0 33 0 0,0 0-5 0 0,0 0-4 0 0,0 0-1 0 0,0 0-7 0 0,0 0 0 0 0,0 0 26 0 0,0 0 12 0 0,0 0-9 0 0,0 0-14 0 0,0 0 18 0 0,0 0 39 0 0,0 0-40 0 0,0 0-28 0 0,0 0-12 0 0,0 0-23 0 0,0 0 31 0 0,0 0 15 0 0,0 0-2 0 0,0 0-11 0 0,0 0-8 0 0,0 0 6 0 0,0 0 10 0 0,0 0 6 0 0,0 0-19 0 0,0 0-6 0 0,0 0-9 0 0,0 0 0 0 0,0 0 31 0 0,0 0-17 0 0,0 0 14 0 0,0 0 23 0 0,0 0 3 0 0,-25-23 165 0 0,-51-35-170 0 0,12 12-128 0 0,56 30-1210 0 0,7 10-2286 0 0,3 1-4105 0 0,1 1-4671 0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9:06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312 255 0 0 0,'0'0'541'0'0,"0"0"545"0"0,0 0 337 0 0,0 0 193 0 0,0 0-27 0 0,0 0-88 0 0,0 0-162 0 0,0 0-174 0 0,0 0-73 0 0,0 0-41 0 0,0 0 13 0 0,0 0-40 0 0,0-11 624 0 0,0 8 2307 0 0,0-1-3776 0 0,0 0 1 0 0,0 0-1 0 0,-1 1 1 0 0,0-1-1 0 0,0 0 1 0 0,0 1-1 0 0,0-1 1 0 0,0 0-1 0 0,-1 1 1 0 0,0 0-1 0 0,1-1 0 0 0,-1 1 1 0 0,0 0-1 0 0,-1 0 1 0 0,1 0-1 0 0,-1 0 1 0 0,0-1-180 0 0,-19-29 801 0 0,-6 16-206 0 0,6-10-268 0 0,-3-3-156 0 0,2-8 499 0 0,11 14-592 0 0,11 24-73 0 0,-16 38-94 0 0,-72 65 169 0 0,43-64-167 0 0,45-38 75 0 0,1-1-8 0 0,0 0 5 0 0,0 0-10 0 0,0 0 5 0 0,0 0-1 0 0,0 0 3 0 0,0 0 4 0 0,0 0 3 0 0,58-11 150 0 0,117-48 59 0 0,-60 14-193 0 0,-17 14-24 0 0,-93 29 697 0 0,-25 4-487 0 0,3-2-175 0 0,1 0 0 0 0,0-1-1 0 0,-1 0 1 0 0,1-2 0 0 0,0 0-1 0 0,0 0 1 0 0,0-2 0 0 0,-8-3-16 0 0,-39-12 65 0 0,20 25-1624 0 0,31 6-6489 0 0,11-10-970 0 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9:03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30 170 0 0 0,'0'0'967'0'0,"0"0"184"0"0,0 0 165 0 0,0 0 55 0 0,0 0-64 0 0,0 0-144 0 0,0 0-163 0 0,0 0-90 0 0,0 0-21 0 0,0 0-5 0 0,0 0-17 0 0,0 0-21 0 0,-5 4-63 0 0,-14 8-79 0 0,14-8-75 0 0,5-4-54 0 0,0 0-51 0 0,0 0-32 0 0,0 0-18 0 0,0 0-36 0 0,0 0-18 0 0,42 11 3865 0 0,49-3-2938 0 0,59-8-318 0 0,-53 8-780 0 0,170-12 319 0 0,-123 8 6 0 0,-143-4-553 0 0,-1 0 7 0 0,0 0-9 0 0,0 0-2 0 0,0 0 6 0 0,0 0 3 0 0,-15 0-491 0 0,-11-5-3092 0 0,16 3-2596 0 0,1 1-5599 0 0</inkml:trace>
  <inkml:trace contextRef="#ctx0" brushRef="#br0" timeOffset="716.391">336 132 0 0 0,'0'0'720'0'0,"0"0"72"0"0,0 0 32 0 0,0 0-67 0 0,0 0-76 0 0,0 0-62 0 0,0 0-40 0 0,0 0 6 0 0,0 0 34 0 0,0 0 80 0 0,-1 1-746 0 0,-2 1 11032 0 0,3-1-9454 0 0,0-1-1080 0 0,6-8 3556 0 0,-2-99-2578 0 0,-4 106-1388 0 0,0 1 8 0 0,0 0-11 0 0,0 0-4 0 0,0 0-12 0 0,0 0-2 0 0,0 0-18 0 0,0 0-30 0 0,0 0 8 0 0,0 0 4 0 0,0 0-1 0 0,0 0-7 0 0,0 0-7 0 0,0 0-1 0 0,0 0 3 0 0,0 0 9 0 0,0 0-1 0 0,0 0 1 0 0,0 0-11 0 0,0 0-26 0 0,-5-15-920 0 0,4 11-7703 0 0,1 4-1793 0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9:01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12 0 0 0,'0'0'851'0'0,"0"0"400"0"0,0 0 236 0 0,0 0-2 0 0,0 0-126 0 0,0 0-194 0 0,0 0-225 0 0,0 0-137 0 0,0 0-139 0 0,0-12 2254 0 0,-72 16 2511 0 0,-20 42-3521 0 0,87-42-1833 0 0,-1 0 0 0 0,1 1 0 0 0,0 0-1 0 0,1-1 1 0 0,-1 1 0 0 0,1 1 0 0 0,0-1-1 0 0,0 1 1 0 0,1 0 0 0 0,0-1 0 0 0,0 1-1 0 0,0 1 1 0 0,0-1 0 0 0,1 0-1 0 0,0 1 1 0 0,1-1 0 0 0,-1 1 0 0 0,1 0-1 0 0,1-1 1 0 0,-1 1 0 0 0,1 0 0 0 0,1 6-75 0 0,-1-10 9 0 0,-1 6 29 0 0,1 1 0 0 0,0-1 0 0 0,0 0 0 0 0,1 0 0 0 0,1 0 0 0 0,-1 1 0 0 0,2-1 1 0 0,-1 0-1 0 0,1-1 0 0 0,0 1 0 0 0,5 8-38 0 0,-4-10 52 0 0,1 0 0 0 0,0 0 1 0 0,0-1-1 0 0,0 1 1 0 0,1-1-1 0 0,0 0 0 0 0,0 0 1 0 0,0-1-1 0 0,1 0 0 0 0,0 0 1 0 0,0-1-1 0 0,0 1 0 0 0,1-2 1 0 0,-1 1-1 0 0,1-1 1 0 0,0 0-1 0 0,0 0 0 0 0,0-1 1 0 0,0 0-1 0 0,0-1 0 0 0,1 0 1 0 0,-1 0-1 0 0,4-1-52 0 0,3 0 111 0 0,0-1 1 0 0,0 0-1 0 0,0-1 0 0 0,-1-1 1 0 0,1-1-1 0 0,-1 0 1 0 0,0 0-1 0 0,0-2 0 0 0,0 0 1 0 0,-1 0-1 0 0,0-1 0 0 0,9-7-111 0 0,-7 7 86 0 0,-1-2 0 0 0,0 0 0 0 0,0 0 0 0 0,-1-2 0 0 0,-1 1 0 0 0,0-2 0 0 0,0 0 0 0 0,-1 0 0 0 0,0-1 0 0 0,-2 0-1 0 0,1-1 1 0 0,-1 0 0 0 0,-1 0 0 0 0,4-12-86 0 0,-11 23 1 0 0,1 0 0 0 0,-1-1 0 0 0,-1 1 0 0 0,1-1 0 0 0,-1 1 0 0 0,1-1 0 0 0,-1 0 0 0 0,0 1 0 0 0,0-1 0 0 0,-1 1 0 0 0,1-1 0 0 0,-1 0 0 0 0,0 1 0 0 0,1-1 0 0 0,-2 1 0 0 0,1 0 0 0 0,0-1 0 0 0,-1 1 0 0 0,1 0 0 0 0,-1 0 0 0 0,0 0 0 0 0,0 0 0 0 0,0 0 0 0 0,-1 0 0 0 0,1 0 0 0 0,-1 1 0 0 0,1-1 0 0 0,-1 1 0 0 0,0 0 0 0 0,0 0 0 0 0,0 0 0 0 0,0 0 0 0 0,-2 0-1 0 0,-116-32-1756 0 0,27 35-1611 0 0,32 9-4165 0 0,35-6-3610 0 0</inkml:trace>
  <inkml:trace contextRef="#ctx0" brushRef="#br0" timeOffset="624.035">0 313 2825 0 0,'0'0'1853'0'0,"0"0"-150"0"0,0 0-94 0 0,0 0-100 0 0,0 0-203 0 0,0 0-227 0 0,0 0-227 0 0,0 0-196 0 0,0 0-114 0 0,0 0-26 0 0,0 0 65 0 0,0 0 71 0 0,0 0 47 0 0,4-6 16 0 0,18-26 1317 0 0,-13 21 1412 0 0,25-17-2339 0 0,157-61 365 0 0,-185 87-1427 0 0,-1 0-1 0 0,1 0 1 0 0,0 0-1 0 0,0 1 1 0 0,0 0-1 0 0,0 0 1 0 0,0 0-1 0 0,0 1 1 0 0,0 0-1 0 0,0 0 1 0 0,0 0 0 0 0,0 1-1 0 0,0 0 1 0 0,0 0-1 0 0,0 1 1 0 0,0 0-1 0 0,-1 0 1 0 0,1 0-1 0 0,0 0 1 0 0,-1 1-43 0 0,132 40 963 0 0,-136-42-996 0 0,0-1 0 0 0,0 1 0 0 0,0 0 0 0 0,0 0 0 0 0,0 0 0 0 0,0 0 0 0 0,0-1 0 0 0,0 1 0 0 0,-1 0 0 0 0,1 0 0 0 0,0 1 0 0 0,-1-1 0 0 0,1 0 0 0 0,-1 0 0 0 0,1 0 0 0 0,-1 0 0 0 0,0 0 0 0 0,1 1 1 0 0,-1-1-1 0 0,0 0 0 0 0,0 0 0 0 0,0 0 0 0 0,0 1 0 0 0,0-1 0 0 0,0 0 0 0 0,0 0 0 0 0,0 1 0 0 0,-1-1 0 0 0,1 0 0 0 0,0 0 0 0 0,-1 0 0 0 0,1 0 0 0 0,-1 1 0 0 0,1-1 0 0 0,-1 0 33 0 0,-1 9-4115 0 0,2-9-1040 0 0,0-1-6422 0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9:28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4998 77 8714 0 0,'0'0'1787'0'0,"0"0"-271"0"0,0 0-2 0 0,0 0 205 0 0,0 0 177 0 0,0 0-87 0 0,0 0-324 0 0,0 0-419 0 0,0 0-343 0 0,0 0-198 0 0,0 0-75 0 0,0-6 730 0 0,-15 274 1498 0 0,40 283-1633 0 0,-6-212-937 0 0,-17-318-328 0 0,-6-31-5488 0 0,-1-5 2131 0 0,0 4-2292 0 0,0-1-5604 0 0</inkml:trace>
  <inkml:trace contextRef="#ctx0" brushRef="#br0" timeOffset="246.031">4601 794 13451 0 0,'0'0'773'0'0,"0"0"-131"0"0,0 0 295 0 0,0 0 357 0 0,0 0 182 0 0,0 0-1 0 0,0 0-188 0 0,40-7-257 0 0,123-23-241 0 0,24-18 606 0 0,-166 42-1401 0 0,0 0 0 0 0,0-1 0 0 0,-1-1 0 0 0,0 0 0 0 0,0-2 0 0 0,-1-1-1 0 0,-1 0 1 0 0,0-1 0 0 0,0-1 0 0 0,-1-1 0 0 0,-1 0 0 0 0,3-4 6 0 0,37-61-2124 0 0,-26 23-7300 0 0,-23 40-1824 0 0</inkml:trace>
  <inkml:trace contextRef="#ctx0" brushRef="#br0" timeOffset="586.384">5482 143 6097 0 0,'0'0'2466'0'0,"0"0"36"0"0,0 0-165 0 0,0 0-280 0 0,0 0-286 0 0,0 0-284 0 0,0 0-301 0 0,3 40-229 0 0,7 128-144 0 0,-20-29 546 0 0,-4 152 806 0 0,13-285-2149 0 0,0-1-1 0 0,0 1 1 0 0,1-1-1 0 0,0 1 1 0 0,0-1-1 0 0,1 1 1 0 0,-1 0 0 0 0,1-1-1 0 0,0 1 1 0 0,1-1-1 0 0,-1 0 1 0 0,1 0-1 0 0,0 1 1 0 0,1-1-1 0 0,-1 0 1 0 0,1 0-1 0 0,0-1 1 0 0,0 1-1 0 0,0-1 1 0 0,1 1-1 0 0,0-1 1 0 0,0 0-1 0 0,0 0 1 0 0,0-1-1 0 0,0 1 1 0 0,1-1-1 0 0,-1 0 1 0 0,1 0-1 0 0,0-1 1 0 0,0 1-1 0 0,0-1 1 0 0,1 0-1 0 0,-1 0 1 0 0,0-1-1 0 0,1 0 1 0 0,-1 0-1 0 0,1 0 1 0 0,-1 0-1 0 0,1-1 1 0 0,-1 0 0 0 0,2 0-16 0 0,8-6 39 0 0,-1 1 0 0 0,0-2 0 0 0,0 0 0 0 0,-1-1 0 0 0,0 0 0 0 0,0-1 0 0 0,-1 0 0 0 0,0-1 0 0 0,7-8-39 0 0,13-9 25 0 0,161-118 35 0 0,-192 144-62 0 0,0 0 0 0 0,-1 0 0 0 0,1 0 0 0 0,0 0 0 0 0,0 0 1 0 0,0 0-1 0 0,0 0 0 0 0,0 0 0 0 0,1 0 0 0 0,-1 1 0 0 0,0-1 0 0 0,0 0 1 0 0,0 1-1 0 0,1-1 0 0 0,-1 1 0 0 0,0-1 0 0 0,1 1 0 0 0,-1 0 0 0 0,0 0 1 0 0,1 0-1 0 0,-1-1 0 0 0,0 1 0 0 0,1 0 0 0 0,-1 1 0 0 0,0-1 1 0 0,1 0-1 0 0,-1 0 0 0 0,0 0 0 0 0,1 1 0 0 0,-1-1 0 0 0,0 1 0 0 0,1-1 1 0 0,-1 1-1 0 0,0 0 0 0 0,0-1 0 0 0,0 1 0 0 0,0 0 0 0 0,0 0 0 0 0,0 0 1 0 0,0 0-1 0 0,0 0 0 0 0,0 0 0 0 0,0 0 0 0 0,0 0 0 0 0,0 0 1 0 0,-1 0-1 0 0,1 0 0 0 0,0 1 0 0 0,-1-1 0 0 0,1 0 0 0 0,-1 0 0 0 0,1 1 1 0 0,-1-1-1 0 0,0 0 0 0 0,0 1 0 0 0,0-1 0 0 0,1 0 0 0 0,-1 1 0 0 0,0-1 1 0 0,-1 0-1 0 0,1 1 0 0 0,0-1 2 0 0,-18 164 185 0 0,9-68-108 0 0,9-95-107 0 0,1 1-1 0 0,-1-1 1 0 0,1 0 0 0 0,-1 0 0 0 0,1 1 0 0 0,0-1-1 0 0,0 0 1 0 0,0 0 0 0 0,0 0 0 0 0,0 0 0 0 0,1 0 0 0 0,-1 0-1 0 0,0 0 1 0 0,1-1 0 0 0,0 1 0 0 0,-1 0 0 0 0,1-1-1 0 0,0 0 1 0 0,0 1 0 0 0,0-1 0 0 0,0 0 0 0 0,0 0-1 0 0,0 0 1 0 0,0 0 0 0 0,0 0 0 0 0,0 0 0 0 0,0 0 0 0 0,1-1-1 0 0,-1 1 1 0 0,0-1 0 0 0,1 0 0 0 0,-1 0 0 0 0,0 0-1 0 0,1 0 1 0 0,-1 0 0 0 0,0 0 0 0 0,0-1 0 0 0,1 1 0 0 0,-1-1-1 0 0,1 0 31 0 0,44-23-3679 0 0,-32 14-2078 0 0,-4 3-5951 0 0</inkml:trace>
  <inkml:trace contextRef="#ctx0" brushRef="#br0" timeOffset="1215.013">6505 759 16203 0 0,'0'0'1273'0'0,"0"0"-264"0"0,0 0-83 0 0,0 0 14 0 0,0 0-40 0 0,-36 22-150 0 0,-111 66-237 0 0,84-32-63 0 0,52-13-450 0 0,29-25-47 0 0,-3-18 84 0 0,0 0-1 0 0,0-2 1 0 0,0 0-1 0 0,0 0 1 0 0,0-1 0 0 0,0-1-1 0 0,-1-1 1 0 0,0 0 0 0 0,0-1-1 0 0,0 0 1 0 0,-1-1 0 0 0,0 0-1 0 0,9-7-36 0 0,23-11 31 0 0,120-60-27 0 0,-164 85-8 0 0,0-1-1 0 0,0 0 1 0 0,0 1 0 0 0,0-1 0 0 0,0 1 0 0 0,0-1 0 0 0,0 1-1 0 0,0 0 1 0 0,0-1 0 0 0,1 1 0 0 0,-1 0 0 0 0,0 0 0 0 0,0 0 0 0 0,0 0-1 0 0,0 0 1 0 0,1 0 0 0 0,-1 0 0 0 0,0 0 0 0 0,0 0 0 0 0,0 0-1 0 0,0 1 1 0 0,0-1 0 0 0,1 0 0 0 0,-1 1 0 0 0,0-1 0 0 0,0 1 0 0 0,0 0-1 0 0,0-1 1 0 0,0 1 0 0 0,0 0 0 0 0,-1-1 0 0 0,1 1 0 0 0,0 0-1 0 0,0 0 1 0 0,0 0 0 0 0,-1 0 0 0 0,1 0 0 0 0,0 0 0 0 0,-1 0 0 0 0,1 0-1 0 0,-1 0 1 0 0,1 0 0 0 0,-1 0 0 0 0,0 0 0 0 0,1 0 0 0 0,-1 0-1 0 0,0 1 1 0 0,0-1 0 0 0,0 0 0 0 0,0 0 0 0 0,0 0 0 0 0,0 1 4 0 0,3 121-23 0 0,-3-120 21 0 0,1-1 0 0 0,-1 1 1 0 0,1 0-1 0 0,0 0 0 0 0,0-1 1 0 0,0 1-1 0 0,0-1 0 0 0,1 1 0 0 0,-1-1 1 0 0,1 1-1 0 0,0-1 0 0 0,-1 0 0 0 0,1 0 1 0 0,0 0-1 0 0,0 0 0 0 0,0 0 0 0 0,0 0 1 0 0,1 0-1 0 0,-1-1 0 0 0,0 1 0 0 0,1-1 1 0 0,0 0-1 0 0,-1 1 0 0 0,1-1 0 0 0,-1 0 1 0 0,1-1-1 0 0,0 1 0 0 0,0 0 1 0 0,-1-1-1 0 0,1 0 0 0 0,0 1 0 0 0,1-1 2 0 0,91-15 196 0 0,58-83 423 0 0,-108 59-317 0 0,-2-3 0 0 0,-1-1 1 0 0,18-28-303 0 0,-43 46 28 0 0,-2-1 1 0 0,-1-1 0 0 0,0 0-1 0 0,-2-1 1 0 0,-2 0 0 0 0,0 0-1 0 0,-2-1 1 0 0,-1 0 0 0 0,-1-1-1 0 0,-2 0 1 0 0,-1 0 0 0 0,-1 0-1 0 0,-1 0 1 0 0,-4-27-29 0 0,-23-98 51 0 0,25 149-28 0 0,-1 0 0 0 0,0 1-1 0 0,-1-1 1 0 0,1 1 0 0 0,-1 0-1 0 0,0 0 1 0 0,-1 0 0 0 0,1 0-1 0 0,-1 1 1 0 0,0-1-1 0 0,0 1 1 0 0,0 0 0 0 0,0 0-1 0 0,-1 0 1 0 0,0 1 0 0 0,0-1-1 0 0,0 1 1 0 0,0 1 0 0 0,0-1-1 0 0,-1 0 1 0 0,1 1 0 0 0,-1 0-1 0 0,1 1 1 0 0,-1-1 0 0 0,-1 1-23 0 0,3 1 6 0 0,1 0 0 0 0,0 0 1 0 0,-1 0-1 0 0,1 1 0 0 0,0-1 1 0 0,0 1-1 0 0,-1 0 0 0 0,1 0 1 0 0,0 0-1 0 0,0 0 0 0 0,0 0 1 0 0,0 1-1 0 0,0 0 0 0 0,0-1 1 0 0,1 1-1 0 0,-1 0 0 0 0,0 0 1 0 0,1 1-1 0 0,0-1 1 0 0,-1 0-1 0 0,1 1 0 0 0,0-1 1 0 0,0 1-1 0 0,0 0 0 0 0,1 0 1 0 0,-1 0-1 0 0,1 0 0 0 0,-1 0-6 0 0,-30 94 161 0 0,30-88-135 0 0,-9 53 160 0 0,2 0 0 0 0,3 1 1 0 0,3 0-1 0 0,2-1 1 0 0,6 37-187 0 0,2-38 132 0 0,2 0 1 0 0,3-1-1 0 0,13 36-132 0 0,-24-95 1 0 0,7 36 8 0 0,3-1 0 0 0,0 0 1 0 0,3-1-1 0 0,1 0 0 0 0,1-1 0 0 0,15 22-9 0 0,-4-18-189 0 0,-26-38 106 0 0,0-23-1152 0 0,0 3-76 0 0,-1-16-1800 0 0,-2 12-3919 0 0,0 12-4593 0 0</inkml:trace>
  <inkml:trace contextRef="#ctx0" brushRef="#br0" timeOffset="1464.369">6819 413 18548 0 0,'0'0'796'0'0,"0"0"-266"0"0,0 0-1 0 0,0 0 221 0 0,0 0 163 0 0,0 0 30 0 0,0 0-94 0 0,35 0-112 0 0,116-2-123 0 0,-9-12 232 0 0,224-54-1064 0 0,-256 44-4145 0 0,-78 16-7437 0 0</inkml:trace>
  <inkml:trace contextRef="#ctx0" brushRef="#br0" timeOffset="-3087.599">271 440 6417 0 0,'0'0'1494'0'0,"0"0"-259"0"0,0 0-117 0 0,0 0 186 0 0,0 0 300 0 0,0 0 97 0 0,0 0-181 0 0,0 0-328 0 0,0 0-334 0 0,0 0-256 0 0,0 0-179 0 0,-2 4-113 0 0,-55 158 931 0 0,-56 264 109 0 0,24-156-1050 0 0,80-232-442 0 0,9-37 49 0 0,0-1-22 0 0,0 0-29 0 0,0 0-36 0 0,0 0-56 0 0,1-8-430 0 0,65-259-4685 0 0,-35 126 3624 0 0,56-243 2228 0 0,-70 302 3572 0 0,-17 82-3585 0 0,0 0-133 0 0,0 0-117 0 0,0 0-86 0 0,0 0-47 0 0,0 0-37 0 0,9 23 217 0 0,110 220 2109 0 0,-49-70-1895 0 0,14-8-400 0 0,-44-137 825 0 0,-31-49 251 0 0,24-74-917 0 0,-4-2 1 0 0,-4 0-1 0 0,-4-2 1 0 0,-4 0-1 0 0,-4-12-258 0 0,-2-25-576 0 0,-11 136 82 0 0,0 5-1690 0 0,0 16-2008 0 0,0-5-3796 0 0,0-5-3241 0 0</inkml:trace>
  <inkml:trace contextRef="#ctx0" brushRef="#br0" timeOffset="-2712.104">1124 598 9130 0 0,'0'0'1778'0'0,"0"0"-554"0"0,0 0-168 0 0,0 0 116 0 0,0 0 121 0 0,0 0-98 0 0,0 0-213 0 0,0 0-257 0 0,0 0-229 0 0,0 0-122 0 0,0 0-65 0 0,0 0-48 0 0,-30 37-50 0 0,-90 117-43 0 0,117-151-160 0 0,0-1 0 0 0,0 1 1 0 0,0 0-1 0 0,1 0 0 0 0,-1 1 0 0 0,1-1 1 0 0,0 1-1 0 0,0-1 0 0 0,0 1 0 0 0,0 0 1 0 0,0-1-1 0 0,1 1 0 0 0,0 0 1 0 0,0 0-1 0 0,0 0 0 0 0,0 0 0 0 0,1 0 1 0 0,-1 0-1 0 0,1 0 0 0 0,0 1 1 0 0,0-1-9 0 0,2 10 27 0 0,-3-7-9 0 0,1 0-1 0 0,0-1 1 0 0,0 1 0 0 0,1 0-1 0 0,-1 0 1 0 0,2 0 0 0 0,-1 0-1 0 0,1 0 1 0 0,0-1 0 0 0,0 1-1 0 0,1-1 1 0 0,-1 1 0 0 0,2-1-1 0 0,-1 0 1 0 0,1 0 0 0 0,0 0-1 0 0,0-1 1 0 0,0 1 0 0 0,1-1-1 0 0,0 0 1 0 0,0-1 0 0 0,0 1 0 0 0,0-1-1 0 0,3 2-17 0 0,3 0 96 0 0,-1-1 0 0 0,1 0 0 0 0,0 0 0 0 0,0-1 0 0 0,1-1 0 0 0,-1 0 0 0 0,1 0 0 0 0,0-2 0 0 0,0 1 0 0 0,-1-1 0 0 0,1-1 0 0 0,0 0 0 0 0,0 0 0 0 0,0-2 0 0 0,0 1-1 0 0,0-1 1 0 0,-1-1 0 0 0,1 0 0 0 0,-1-1 0 0 0,0 0 0 0 0,4-2-96 0 0,-3-1 113 0 0,0 0 0 0 0,-1-1 0 0 0,0 0-1 0 0,0-1 1 0 0,-1 0 0 0 0,0 0 0 0 0,0-1 0 0 0,-1-1-1 0 0,0 0 1 0 0,-1 0 0 0 0,0 0 0 0 0,-1-1-1 0 0,0 0 1 0 0,-1-1 0 0 0,-1 1 0 0 0,0-1 0 0 0,0 0-1 0 0,-1-1 1 0 0,-1 1 0 0 0,0-1 0 0 0,-1 1 0 0 0,-1-1-1 0 0,0 0 1 0 0,0 0 0 0 0,-2 1 0 0 0,0-1-1 0 0,0 0 1 0 0,-1 0-113 0 0,0 5-10 0 0,-1 1 1 0 0,1 0-1 0 0,-1 0 0 0 0,-1 0 0 0 0,1 0 0 0 0,-1 1 0 0 0,-1-1 0 0 0,0 1 0 0 0,0 0 1 0 0,0 0-1 0 0,0 1 0 0 0,-1 0 0 0 0,0 0 0 0 0,-1 0 0 0 0,1 0 0 0 0,-1 1 1 0 0,0 0-1 0 0,-1 1 0 0 0,1 0 0 0 0,-1 0 0 0 0,0 0 0 0 0,1 1 0 0 0,-2 0 1 0 0,1 1-1 0 0,0 0 0 0 0,-6-1 10 0 0,5 2-261 0 0,1 0 0 0 0,0 0 0 0 0,-1 1 0 0 0,1 0 0 0 0,0 0 0 0 0,-1 1 0 0 0,1 0 0 0 0,0 0 0 0 0,0 1 0 0 0,0 1 0 0 0,0-1 0 0 0,0 1 0 0 0,0 0 0 0 0,1 1 0 0 0,-1 0 0 0 0,1 0 0 0 0,-5 4 261 0 0,-11 10-4946 0 0,10-1-6522 0 0</inkml:trace>
  <inkml:trace contextRef="#ctx0" brushRef="#br0" timeOffset="-2189.466">1848 185 12835 0 0,'0'0'3051'0'0,"0"0"-1564"0"0,0 0-651 0 0,0 0-25 0 0,0 0 109 0 0,0 0 34 0 0,0 0-117 0 0,0 0-197 0 0,0 0-213 0 0,0 0-99 0 0,0 0-12 0 0,0 0-9 0 0,13 0 585 0 0,17 57 1053 0 0,-7 22-1359 0 0,-14-22-472 0 0,-2 0-1 0 0,-3 1 0 0 0,-2 0 0 0 0,-4 20-113 0 0,1-5 68 0 0,-12 300-51 0 0,27-380-1284 0 0,15-55-1674 0 0,-18 20-6609 0 0,-9 30-1665 0 0</inkml:trace>
  <inkml:trace contextRef="#ctx0" brushRef="#br0" timeOffset="-1899.3">1554 717 11578 0 0,'0'0'1762'0'0,"0"0"-482"0"0,0 0-271 0 0,0 0-64 0 0,0 0 5 0 0,0 0 1 0 0,0 0-9 0 0,0 0-17 0 0,0 0-42 0 0,0 0-71 0 0,0 0-87 0 0,0 0-55 0 0,0 0-10 0 0,39-5-43 0 0,123-14-54 0 0,-37-7 323 0 0,114-29 47 0 0,-165 48-2356 0 0,-74 7 436 0 0,0 4-5794 0 0,0 0-4974 0 0</inkml:trace>
  <inkml:trace contextRef="#ctx0" brushRef="#br0" timeOffset="-1649.253">2440 690 15683 0 0,'0'0'1363'0'0,"0"0"-711"0"0,0 0-225 0 0,0 0 55 0 0,0 0 26 0 0,0 0-23 0 0,0 0-110 0 0,0 0-155 0 0,0 35-108 0 0,0 110-57 0 0,13-18-1358 0 0,-9-115 205 0 0,-2-8-2580 0 0,-2-3-4668 0 0</inkml:trace>
  <inkml:trace contextRef="#ctx0" brushRef="#br0" timeOffset="-1485.676">2448 351 16636 0 0,'0'0'1848'0'0,"0"0"-1008"0"0,0 0-272 0 0,0 0-152 0 0,0 0-56 0 0,0 0-200 0 0,0 0-232 0 0,0 0-184 0 0,0 0-344 0 0,0 0-456 0 0,0 0-1833 0 0,0 0-9297 0 0</inkml:trace>
  <inkml:trace contextRef="#ctx0" brushRef="#br0" timeOffset="-1218.306">3049 547 17540 0 0,'0'0'1244'0'0,"0"0"-221"0"0,0 0 24 0 0,0 0 32 0 0,0 0-118 0 0,0 0-187 0 0,0 0-227 0 0,0 0-193 0 0,0 0-152 0 0,0 0-77 0 0,0 0-37 0 0,0 0-24 0 0,0 0 3 0 0,-32 13-14 0 0,-97 43-26 0 0,45 0-12 0 0,67-39-5 0 0,10-10-11 0 0,0-1 1 0 0,0 1-1 0 0,1 1 0 0 0,0-1 1 0 0,1 1-1 0 0,0 0 0 0 0,0 0 1 0 0,0 1-1 0 0,1-1 0 0 0,1 1 1 0 0,-1 0-1 0 0,1 0 0 0 0,1 0 1 0 0,0 0-1 0 0,0 1 0 0 0,1-1 1 0 0,0 1-1 0 0,0-1 0 0 0,1 1 1 0 0,1 2 0 0 0,1-5 3 0 0,1-1 1 0 0,0 1 0 0 0,1-1 0 0 0,-1 0-1 0 0,1 1 1 0 0,1-2 0 0 0,-1 1-1 0 0,1 0 1 0 0,0-1 0 0 0,0 0 0 0 0,0 0-1 0 0,1-1 1 0 0,0 1 0 0 0,0-1-1 0 0,0 0 1 0 0,0-1 0 0 0,0 1 0 0 0,1-1-1 0 0,0-1 1 0 0,0 1 0 0 0,0-1-1 0 0,0 0 1 0 0,1-1-4 0 0,11 5 9 0 0,0-2 0 0 0,0-1 0 0 0,1 0-1 0 0,0-1 1 0 0,-1-1 0 0 0,1-1 0 0 0,0-1 0 0 0,7-1-9 0 0,71-36-867 0 0,-61 12-6147 0 0,-30 21-4203 0 0</inkml:trace>
  <inkml:trace contextRef="#ctx0" brushRef="#br0" timeOffset="-828.091">3307 910 3169 0 0,'0'0'3095'0'0,"0"0"-404"0"0,0 0-177 0 0,0 0-147 0 0,0 0-236 0 0,0 0-204 0 0,0 0-262 0 0,0 0-298 0 0,0 0-243 0 0,35-4-208 0 0,112-14-181 0 0,-70-6 177 0 0,-67 16-756 0 0,10-8 70 0 0,-1-1-1 0 0,0-1 0 0 0,-1 0 0 0 0,-1-1 0 0 0,-1-1 1 0 0,-1 0-1 0 0,0-2 0 0 0,4-10-225 0 0,-16 28 4 0 0,0 0 1 0 0,-1 0-1 0 0,1 0 0 0 0,-1-1 1 0 0,0 1-1 0 0,-1-1 1 0 0,1 1-1 0 0,-1-1 0 0 0,1 0 1 0 0,-1 0-1 0 0,-1 1 0 0 0,1-1 1 0 0,-1 0-1 0 0,0 0 0 0 0,0 0 1 0 0,0 0-1 0 0,-1 1 1 0 0,1-1-1 0 0,-1 0 0 0 0,-1 0 1 0 0,1 1-1 0 0,0-1 0 0 0,-1 0 1 0 0,0 1-1 0 0,0 0 1 0 0,-1-1-1 0 0,1 1 0 0 0,-1 0 1 0 0,0 0-1 0 0,0 0 0 0 0,0 1 1 0 0,0-1-1 0 0,-1 1 0 0 0,0 0 1 0 0,1 0-1 0 0,-1 0 1 0 0,0 0-1 0 0,-1 0 0 0 0,1 1 1 0 0,0 0-1 0 0,-1 0 0 0 0,1 0 1 0 0,-1 1-1 0 0,-1-1-4 0 0,-4 1-18 0 0,0 0 0 0 0,-1 0 0 0 0,0 1 0 0 0,1 0 0 0 0,-1 1 0 0 0,1 1 0 0 0,0-1 0 0 0,-1 2 0 0 0,1-1 0 0 0,0 1 0 0 0,0 1 0 0 0,0 0 0 0 0,1 0 0 0 0,-1 1 0 0 0,1 0 0 0 0,0 1 0 0 0,1 0 0 0 0,-2 1 18 0 0,-10 8-44 0 0,1 2 1 0 0,0 0-1 0 0,1 1 1 0 0,0 1-1 0 0,2 1 1 0 0,-13 20 43 0 0,22-32-3 0 0,1 0 1 0 0,0 0-1 0 0,1 1 0 0 0,-1 0 1 0 0,2 0-1 0 0,-1 0 1 0 0,2 1-1 0 0,-1-1 1 0 0,1 1-1 0 0,0 0 1 0 0,1 0-1 0 0,0 0 1 0 0,1 0-1 0 0,0 1 0 0 0,1-1 1 0 0,0 0-1 0 0,0 0 1 0 0,1 0-1 0 0,1 1 1 0 0,-1-1-1 0 0,2 0 1 0 0,-1 0-1 0 0,1-1 1 0 0,1 1-1 0 0,0-1 0 0 0,0 1 1 0 0,1-1-1 0 0,0 0 1 0 0,1-1-1 0 0,0 1 1 0 0,0-1-1 0 0,5 5 3 0 0,16 5-7 0 0,1-2 1 0 0,0-1-1 0 0,1-1 0 0 0,0-1 0 0 0,1-1 1 0 0,0-2-1 0 0,1-2 0 0 0,0 0 0 0 0,0-2 1 0 0,1-1-1 0 0,0-2 0 0 0,0-1 0 0 0,0-2 1 0 0,0-1-1 0 0,31-5 7 0 0,-1-2-1300 0 0,-24-2-4771 0 0,-20 2-6000 0 0</inkml:trace>
  <inkml:trace contextRef="#ctx0" brushRef="#br0" timeOffset="8538.424">2767 1595 11178 0 0,'0'0'2007'0'0,"0"0"-373"0"0,0 0-143 0 0,0 0 9 0 0,0 0-85 0 0,0 0-166 0 0,0 0-234 0 0,0 0-225 0 0,0 0-204 0 0,0 0-129 0 0,-33 20-81 0 0,-102 61-84 0 0,81-28 102 0 0,47-40-286 0 0,-3 5-52 0 0,0 1 0 0 0,1 0 1 0 0,1 1-1 0 0,1 0 0 0 0,1 0 0 0 0,0 0 1 0 0,2 1-1 0 0,0 0 0 0 0,1 0 0 0 0,2 0 0 0 0,0 0 1 0 0,1 3-57 0 0,0-18 27 0 0,1 1 1 0 0,0-1-1 0 0,0 0 0 0 0,1 0 1 0 0,0 0-1 0 0,0 0 1 0 0,0 0-1 0 0,0 0 1 0 0,1-1-1 0 0,0 1 0 0 0,0-1 1 0 0,1 1-1 0 0,0-1 1 0 0,0 0-1 0 0,0-1 0 0 0,0 1 1 0 0,1-1-1 0 0,-1 0 1 0 0,1 0-1 0 0,0 0 1 0 0,1 0-1 0 0,-1-1 0 0 0,1 0 1 0 0,-1 0-1 0 0,1-1 1 0 0,0 1-1 0 0,0-1 1 0 0,0-1-1 0 0,0 1 0 0 0,1-1-27 0 0,9 3 113 0 0,-1-1 0 0 0,1-1 0 0 0,0-1 0 0 0,-1 0 0 0 0,1-1 0 0 0,0-1 0 0 0,0 0 0 0 0,0-1 0 0 0,-1-1 0 0 0,1 0 0 0 0,8-4-113 0 0,-5 1 103 0 0,1-1-1 0 0,-1-2 0 0 0,-1 1 0 0 0,0-2 1 0 0,0-1-1 0 0,-1 0 0 0 0,0-1 0 0 0,-1-1 1 0 0,-1 0-1 0 0,0-1 0 0 0,-1-1 0 0 0,0 0 1 0 0,-1-1-1 0 0,-1-1 0 0 0,0 0 0 0 0,-1 0 1 0 0,-1-1-1 0 0,-1 0 0 0 0,-1-1 0 0 0,0 0 1 0 0,1-8-103 0 0,-7 21-6 0 0,0-1 0 0 0,-1 1 0 0 0,1-1 0 0 0,-1 1 0 0 0,0-1 0 0 0,-1 0 1 0 0,0 0-1 0 0,0 1 0 0 0,0-1 0 0 0,-1 0 0 0 0,0 1 0 0 0,0-1 1 0 0,-1 0-1 0 0,0 1 0 0 0,0 0 0 0 0,0-1 0 0 0,-1 1 0 0 0,0 0 0 0 0,0 0 1 0 0,-1 0-1 0 0,1 1 0 0 0,-1-1 0 0 0,0 1 0 0 0,-1 0 0 0 0,0 0 0 0 0,1 0 1 0 0,-1 1-1 0 0,-1 0 0 0 0,1 0 0 0 0,-1 0 0 0 0,1 0 0 0 0,-1 1 0 0 0,0 0 1 0 0,-1 0-1 0 0,1 1 0 0 0,-6-2 6 0 0,1 3-155 0 0,0 0 1 0 0,0 1-1 0 0,0 0 1 0 0,0 1 0 0 0,0 0-1 0 0,0 1 1 0 0,0 0-1 0 0,0 1 1 0 0,0 0-1 0 0,1 0 1 0 0,-1 1-1 0 0,-5 4 155 0 0,-69 41-6313 0 0,65-36-2718 0 0</inkml:trace>
  <inkml:trace contextRef="#ctx0" brushRef="#br0" timeOffset="9335.422">2523 1965 11899 0 0,'0'0'2781'0'0,"0"0"-1366"0"0,0 0-481 0 0,0 0 78 0 0,0 0 103 0 0,0 0-44 0 0,0 0-185 0 0,0 0-241 0 0,0 0-180 0 0,0 0-97 0 0,0 0-74 0 0,0 0-59 0 0,0 0-70 0 0,3-7-48 0 0,41-40 201 0 0,108-7 869 0 0,-146 53-1132 0 0,0 0 1 0 0,0 0-1 0 0,-1 0 1 0 0,1 1-1 0 0,0-1 0 0 0,0 2 1 0 0,0-1-1 0 0,0 0 1 0 0,-1 1-1 0 0,1 0 1 0 0,0 1-1 0 0,-1-1 1 0 0,1 1-1 0 0,0 0 1 0 0,-1 0-1 0 0,0 1 1 0 0,0 0-1 0 0,0-1 1 0 0,0 2-1 0 0,0-1 0 0 0,0 1 1 0 0,2 2-56 0 0,1 2 203 0 0,1 0-1 0 0,0-1 1 0 0,0 0 0 0 0,1-1-1 0 0,0 0 1 0 0,0 0 0 0 0,0-1 0 0 0,1-1-1 0 0,-1 1 1 0 0,1-2 0 0 0,0 1-1 0 0,3-1-202 0 0,-5-1 155 0 0,-1-1-1 0 0,1 0 1 0 0,0 0-1 0 0,0-1 1 0 0,0 0-1 0 0,-1 0 1 0 0,1-1-1 0 0,0-1 1 0 0,0 1-1 0 0,-1-1 1 0 0,1 0-1 0 0,0-2-154 0 0,-7-2 132 0 0,-11 0-1116 0 0,2 1-2625 0 0,2 2-6005 0 0,1 0-3075 0 0</inkml:trace>
  <inkml:trace contextRef="#ctx0" brushRef="#br0" timeOffset="7104.972">739 1757 0 0 0,'0'0'404'0'0,"0"0"554"0"0,0 0 279 0 0,0 0 250 0 0,0 0 214 0 0,0 0 104 0 0,0 0-27 0 0,0 0-199 0 0,0 0-221 0 0,0 0-194 0 0,0-6-151 0 0,1-20-71 0 0,-2 23-730 0 0,1 1 0 0 0,-1 0 0 0 0,0 0 0 0 0,0 0-1 0 0,0 0 1 0 0,0 0 0 0 0,-1 0 0 0 0,1 1 0 0 0,0-1 0 0 0,-1 0 0 0 0,1 1 0 0 0,-1-1 0 0 0,0 0 0 0 0,1 1-1 0 0,-1 0 1 0 0,0-1 0 0 0,0 1 0 0 0,0 0 0 0 0,0 0 0 0 0,0 0 0 0 0,0 1 0 0 0,0-1-212 0 0,0 0 206 0 0,-10-3 99 0 0,0 0 0 0 0,0 1 0 0 0,0 1 0 0 0,0 0 1 0 0,-1 0-1 0 0,1 1 0 0 0,0 1 0 0 0,-1 0 0 0 0,1 0 0 0 0,-1 2 1 0 0,1-1-1 0 0,-9 4-305 0 0,-86 58 1031 0 0,99-57-971 0 0,0 1 1 0 0,0 0-1 0 0,1 0 1 0 0,0 0 0 0 0,0 1-1 0 0,1 0 1 0 0,0 1-1 0 0,0-1 1 0 0,1 1 0 0 0,0 0-1 0 0,0 0 1 0 0,1 1-1 0 0,1-1 1 0 0,-1 1 0 0 0,2 0-1 0 0,-1 0 1 0 0,1 0-1 0 0,1 0 1 0 0,0 0 0 0 0,0 1-1 0 0,1-1 1 0 0,0 0-1 0 0,1 0 1 0 0,0 1 0 0 0,1-1-1 0 0,0 0 1 0 0,1 0-1 0 0,0 0 1 0 0,0-1 0 0 0,1 1-1 0 0,0-1 1 0 0,1 0-1 0 0,0 0 1 0 0,0 0 0 0 0,1 0-1 0 0,0-1 1 0 0,0 0-1 0 0,1-1 1 0 0,0 1 0 0 0,1-1-1 0 0,2 1-60 0 0,3 4 81 0 0,1 0 1 0 0,0-1-1 0 0,1-1 0 0 0,0 0 0 0 0,0-1 1 0 0,1-1-1 0 0,0 0 0 0 0,1-1 0 0 0,0-1 0 0 0,5 1-81 0 0,-9-5 28 0 0,-5 1-21 0 0,0-1 1 0 0,0 0 0 0 0,0-1-1 0 0,0 0 1 0 0,0 0-1 0 0,0-1 1 0 0,0 0 0 0 0,1 0-1 0 0,-1-1 1 0 0,0 0-1 0 0,0 0 1 0 0,0-1-1 0 0,0 0 1 0 0,0-1 0 0 0,-1 1-1 0 0,1-2 1 0 0,-1 1-1 0 0,3-2-7 0 0,49-46-1018 0 0,-33 28-2299 0 0,-1 1-5750 0 0,-17 14-3185 0 0</inkml:trace>
  <inkml:trace contextRef="#ctx0" brushRef="#br0" timeOffset="7457.585">1272 1769 9906 0 0,'0'0'2518'0'0,"0"0"-964"0"0,0 0-315 0 0,0 0 69 0 0,0 0 41 0 0,0 0-102 0 0,0 0-240 0 0,0 0-287 0 0,0 0-219 0 0,0 0-145 0 0,-26 34-79 0 0,-82 107-34 0 0,68-70 143 0 0,38-59-292 0 0,0-6-41 0 0,0-1 0 0 0,1 1 0 0 0,0 0 0 0 0,0 0 0 0 0,1 0 0 0 0,-1 0 0 0 0,1 0 0 0 0,1 0 0 0 0,-1 0 0 0 0,1 0 0 0 0,0-1 0 0 0,0 1 0 0 0,1 0 0 0 0,0 0 0 0 0,0-1 0 0 0,0 1 0 0 0,0-1 0 0 0,1 0 0 0 0,0 1 0 0 0,0-1 0 0 0,1-1 0 0 0,-1 1 0 0 0,1 0 0 0 0,0-1 0 0 0,0 0 0 0 0,1 0 0 0 0,-1 0 0 0 0,1 0 0 0 0,0-1 0 0 0,0 0 0 0 0,0 0 0 0 0,0 0 1 0 0,0 0-1 0 0,1-1 0 0 0,0 0 0 0 0,-1 0 0 0 0,2 0-53 0 0,7 0 101 0 0,1 0 0 0 0,-1-1 0 0 0,1-1 0 0 0,-1 0 0 0 0,1-1 0 0 0,-1-1 0 0 0,0 0 0 0 0,1 0 0 0 0,-1-2 0 0 0,0 0 0 0 0,-1 0 0 0 0,1-1 0 0 0,-1-1 0 0 0,0 0 0 0 0,0-1 0 0 0,-1-1 0 0 0,0 0 0 0 0,0 0 1 0 0,-1-1-1 0 0,0-1 0 0 0,0 0 0 0 0,-1 0 0 0 0,0-1 0 0 0,-1 0 0 0 0,-1-1 0 0 0,7-10-101 0 0,-10 15 24 0 0,0 1 0 0 0,0-1-1 0 0,0 0 1 0 0,-1-1 0 0 0,0 1 0 0 0,-1-1 0 0 0,0 0 0 0 0,0 0-1 0 0,0 0 1 0 0,-1 0 0 0 0,-1 0 0 0 0,1-1 0 0 0,-1 1 0 0 0,0-1-1 0 0,-1 1 1 0 0,0 0 0 0 0,-1-1 0 0 0,0 1 0 0 0,0-1 0 0 0,0 1-1 0 0,-1 0 1 0 0,0 0 0 0 0,-1 0 0 0 0,0 0 0 0 0,0 0 0 0 0,-1 0-1 0 0,0 1 1 0 0,0 0 0 0 0,-1 0 0 0 0,0 0 0 0 0,0 0 0 0 0,-3-2-24 0 0,2 4-44 0 0,0 0-1 0 0,0 0 1 0 0,-1 0 0 0 0,1 1 0 0 0,-1 0 0 0 0,0 1 0 0 0,0 0-1 0 0,0 0 1 0 0,-1 0 0 0 0,1 1 0 0 0,-1 0 0 0 0,0 0 0 0 0,1 1 0 0 0,-1 0-1 0 0,0 0 1 0 0,0 1 0 0 0,0 0 0 0 0,1 0 0 0 0,-1 1 0 0 0,0 0-1 0 0,0 1 1 0 0,1-1 0 0 0,-1 2 0 0 0,-3 0 44 0 0,2 1-567 0 0,1 0-1 0 0,-1 0 1 0 0,1 0-1 0 0,0 1 1 0 0,0 0-1 0 0,1 1 1 0 0,0 0-1 0 0,0 0 1 0 0,0 0 0 0 0,1 1-1 0 0,-1 0 1 0 0,2 0-1 0 0,-4 5 568 0 0,-4 10-7308 0 0,2-9-4644 0 0</inkml:trace>
  <inkml:trace contextRef="#ctx0" brushRef="#br0" timeOffset="7986.89">2049 1696 5609 0 0,'0'0'2289'0'0,"0"0"-84"0"0,0 0 28 0 0,0 0-43 0 0,0 0-243 0 0,0 0-336 0 0,0 0-327 0 0,0 0-265 0 0,0 0-201 0 0,0 0-149 0 0,0 0-117 0 0,0 0-105 0 0,0 0-72 0 0,-23 11-43 0 0,-68 37-47 0 0,41-14 498 0 0,49-33-768 0 0,-1 0-1 0 0,1 1 1 0 0,-1-1 0 0 0,1 1-1 0 0,-1-1 1 0 0,1 1 0 0 0,0 0 0 0 0,0-1-1 0 0,0 1 1 0 0,0 0 0 0 0,0 0-1 0 0,0 0 1 0 0,0 0 0 0 0,1 0 0 0 0,-1 0-1 0 0,1 0 1 0 0,0 0 0 0 0,-1 0-1 0 0,1 0 1 0 0,0 0 0 0 0,0 0-1 0 0,0 0 1 0 0,0 0 0 0 0,1 0 0 0 0,-1 0-1 0 0,0 0 1 0 0,1 0 0 0 0,0 0-1 0 0,-1 0 1 0 0,1 0 0 0 0,0 0 0 0 0,0 0-1 0 0,0 0 1 0 0,0-1 0 0 0,0 1-1 0 0,2 1-14 0 0,58 40 283 0 0,15-5-87 0 0,-71-36-159 0 0,0 0 0 0 0,0 1 0 0 0,0 0 0 0 0,0 0 0 0 0,0 0 0 0 0,0 0-1 0 0,-1 1 1 0 0,0-1 0 0 0,0 1 0 0 0,0 0 0 0 0,0 1 0 0 0,0-1 0 0 0,-1 1 0 0 0,0-1 0 0 0,0 1 0 0 0,0 0-1 0 0,-1 0 1 0 0,1 0 0 0 0,-1 1 0 0 0,0-1 0 0 0,-1 1 0 0 0,1-1 0 0 0,-1 1 0 0 0,0-1 0 0 0,-1 1-1 0 0,1 0 1 0 0,-1 4-37 0 0,0-7 41 0 0,0 0 0 0 0,0 0-1 0 0,0 0 1 0 0,0 0 0 0 0,-1 1-1 0 0,1-1 1 0 0,-1 0-1 0 0,0 0 1 0 0,0 0 0 0 0,0 0-1 0 0,0 0 1 0 0,-1 0 0 0 0,1 0-1 0 0,-1-1 1 0 0,1 1-1 0 0,-1 0 1 0 0,0-1 0 0 0,0 1-1 0 0,0-1 1 0 0,-1 0 0 0 0,1 0-1 0 0,-1 0 1 0 0,1 0 0 0 0,-1 0-1 0 0,1 0 1 0 0,-1-1-1 0 0,0 1 1 0 0,0-1 0 0 0,0 0-1 0 0,-1 1-40 0 0,-23 12 93 0 0,-1-1 0 0 0,0-2-1 0 0,-1 0 1 0 0,-1-2 0 0 0,0-2-1 0 0,-23 4-92 0 0,5-6-1781 0 0,48-5 354 0 0,0-2-3445 0 0,0 0-856 0 0,0 2-6803 0 0</inkml:trace>
  <inkml:trace contextRef="#ctx0" brushRef="#br0" timeOffset="11357.173">3442 1958 0 0 0,'0'0'481'0'0,"0"0"409"0"0,0 0 49 0 0,0 0-34 0 0,0 0-52 0 0,0 0-76 0 0,0 0-78 0 0,0 0-82 0 0,0 0-14 0 0,-3 0 1460 0 0,-16 2 9417 0 0,12-1-11532 0 0,7 0 416 0 0,0-1-19 0 0,0 0-39 0 0,0 0-33 0 0,0 0 1 0 0,0 0-13 0 0,0 0 2 0 0,18 0 1262 0 0,280-32 1737 0 0,-203 17-2885 0 0,28 4-295 0 0,-162 21-2642 0 0,25-9-989 0 0,-1-1-4026 0 0,9 0-3799 0 0</inkml:trace>
  <inkml:trace contextRef="#ctx0" brushRef="#br0" timeOffset="11701.984">3698 1611 6953 0 0,'0'0'1750'0'0,"0"0"-27"0"0,0 0 80 0 0,0 0 110 0 0,0 0-81 0 0,0 0-284 0 0,0 0-335 0 0,0 0-313 0 0,0 0-233 0 0,0 0-111 0 0,0 0-61 0 0,0 0-21 0 0,0 0 21 0 0,-9 20 4 0 0,-25 67 26 0 0,24-15 656 0 0,11-59-991 0 0,35 162 1717 0 0,-26 16-1188 0 0,-11-187-740 0 0,0 1 0 0 0,0-1 0 0 0,0 0 0 0 0,-1 0 0 0 0,0 0 0 0 0,1 0 0 0 0,-1 0-1 0 0,-1 0 1 0 0,1 0 0 0 0,-1-1 0 0 0,1 1 0 0 0,-1-1 0 0 0,0 0 0 0 0,0 0 0 0 0,0 0 0 0 0,-4 2 21 0 0,-1-25-7013 0 0,8 10-9 0 0,2 3-4109 0 0</inkml:trace>
  <inkml:trace contextRef="#ctx0" brushRef="#br0" timeOffset="12373.934">4574 1746 13123 0 0,'0'0'1297'0'0,"0"0"-264"0"0,0 0 31 0 0,0 0 168 0 0,0 0 83 0 0,0 0-99 0 0,0 0-203 0 0,0 0-233 0 0,0 0-211 0 0,0 0-139 0 0,0 0-30 0 0,0 0-58 0 0,0 0-36 0 0,-18-4-10 0 0,-59-12-55 0 0,67 15-169 0 0,0 0-1 0 0,0 0 1 0 0,0 0-1 0 0,0 1 1 0 0,0 1-1 0 0,0 0 1 0 0,1 0-1 0 0,-1 1 1 0 0,0 0-1 0 0,0 1 1 0 0,1 0-1 0 0,0 0 1 0 0,-1 1-1 0 0,1 0 1 0 0,-5 4-72 0 0,6-4 24 0 0,-4 1-5 0 0,0 0 0 0 0,1 1 0 0 0,0 0 0 0 0,0 1 0 0 0,0 0 0 0 0,1 0 0 0 0,0 1 0 0 0,1 1 0 0 0,0 0 0 0 0,0 0 0 0 0,0 1 0 0 0,2 0 0 0 0,-1 0 0 0 0,1 1 0 0 0,1 0 0 0 0,-1 0 0 0 0,2 0 0 0 0,0 1 0 0 0,0 0 0 0 0,1 0 0 0 0,1 0 0 0 0,0 1 0 0 0,0-1 0 0 0,2 1 0 0 0,-1 0 0 0 0,1 8-19 0 0,3-16 11 0 0,0 0 0 0 0,0-1 0 0 0,0 1-1 0 0,1-1 1 0 0,0 1 0 0 0,-1-1 0 0 0,1 0-1 0 0,1 0 1 0 0,-1-1 0 0 0,1 1 0 0 0,-1-1-1 0 0,1 1 1 0 0,0-1 0 0 0,0 0 0 0 0,0 0-1 0 0,1-1 1 0 0,-1 1 0 0 0,1-1 0 0 0,-1 0-1 0 0,1 0 1 0 0,0-1 0 0 0,0 0 0 0 0,0 1-1 0 0,0-1 1 0 0,0-1 0 0 0,0 1 0 0 0,0-1-1 0 0,0 0 1 0 0,0 0 0 0 0,0 0 0 0 0,0-1-1 0 0,1 0-10 0 0,6 1 63 0 0,1-1-1 0 0,0-1 0 0 0,-1 0 1 0 0,1 0-1 0 0,-1-2 0 0 0,0 1 1 0 0,0-1-1 0 0,0-1 0 0 0,-1 0 1 0 0,1-1-1 0 0,-1 0 0 0 0,6-5-61 0 0,22-17 77 0 0,-1-2 1 0 0,-2-1 0 0 0,-1-3-1 0 0,-1 0 1 0 0,-2-2 0 0 0,-1-2 0 0 0,-1-2-79 0 0,27-30 75 0 0,-72 91-45 0 0,1 0-1 0 0,1 2 0 0 0,1-1 1 0 0,1 2-1 0 0,1-1 0 0 0,2 2 1 0 0,0-1-1 0 0,1 1 0 0 0,1 0 1 0 0,2 0-1 0 0,0 1 0 0 0,2 9-29 0 0,0 4 0 0 0,2-3-17 0 0,-2 0 0 0 0,-2 0 0 0 0,-1-1 0 0 0,-8 30 17 0 0,9-53 880 0 0,4-12-1296 0 0,1 0 1 0 0,-1 0-1 0 0,0 0 0 0 0,1 0 1 0 0,-1 0-1 0 0,0 0 0 0 0,1 0 0 0 0,-1 0 1 0 0,0 0-1 0 0,1 0 0 0 0,-1 1 0 0 0,0-1 1 0 0,1 0-1 0 0,-1 0 0 0 0,0 0 0 0 0,0 0 1 0 0,1 1-1 0 0,-1-1 0 0 0,0 0 0 0 0,1 0 1 0 0,-1 1-1 0 0,0-1 0 0 0,0 0 0 0 0,0 0 416 0 0,6-7-5565 0 0,-1 2-5703 0 0</inkml:trace>
  <inkml:trace contextRef="#ctx0" brushRef="#br0" timeOffset="12720.843">5035 1750 9050 0 0,'0'0'2883'0'0,"0"0"-1352"0"0,0 0-392 0 0,0 0 59 0 0,0 0 51 0 0,0 0-103 0 0,0 0-254 0 0,-25 34-264 0 0,-78 111-221 0 0,53-48 98 0 0,27 36-12 0 0,22-128-467 0 0,1-1 0 0 0,0 1 1 0 0,1-1-1 0 0,-1 0 0 0 0,1 1 0 0 0,0-1 0 0 0,0 0 1 0 0,0 1-1 0 0,1-1 0 0 0,-1 0 0 0 0,1 0 0 0 0,0 0 0 0 0,0 0 1 0 0,1 0-1 0 0,-1-1 0 0 0,1 1 0 0 0,0-1 0 0 0,0 0 0 0 0,0 1 1 0 0,0-1-1 0 0,0 0 0 0 0,1-1 0 0 0,-1 1 0 0 0,1-1 0 0 0,0 1 1 0 0,0-1-1 0 0,0 0 0 0 0,2 0-26 0 0,7 1 147 0 0,0-1 0 0 0,0 0 0 0 0,0-1 0 0 0,0-1 0 0 0,0 0 0 0 0,0 0 0 0 0,0-1 0 0 0,0-1 0 0 0,0 0 0 0 0,0-1 0 0 0,0-1 0 0 0,0 0 0 0 0,-1 0 0 0 0,0-1-1 0 0,0-1 1 0 0,0 0 0 0 0,-1-1 0 0 0,0 0 0 0 0,0 0 0 0 0,9-10-147 0 0,-10 9 118 0 0,0 0-1 0 0,-1-1 0 0 0,0-1 0 0 0,-1 1 1 0 0,0-1-1 0 0,-1-1 0 0 0,0 1 1 0 0,0-1-1 0 0,-1-1 0 0 0,0 1 0 0 0,-1-1 1 0 0,-1 0-1 0 0,0 0 0 0 0,0 0 0 0 0,-1-1 1 0 0,0-1-118 0 0,-3 5 1 0 0,1 0 0 0 0,-1-1 1 0 0,-1 1-1 0 0,1 0 0 0 0,-2 0 1 0 0,1 0-1 0 0,-1 0 0 0 0,-1 0 1 0 0,1 0-1 0 0,-1 0 0 0 0,-1 1 1 0 0,0-1-1 0 0,0 1 0 0 0,-1 0 1 0 0,0 0-1 0 0,0 1 0 0 0,-1-1 1 0 0,0 1-1 0 0,0 0 0 0 0,0 1 1 0 0,-1-1-1 0 0,0 2 0 0 0,-1-1 1 0 0,-6-4-2 0 0,8 6-130 0 0,0 0 1 0 0,-1 1 0 0 0,1-1 0 0 0,-1 1-1 0 0,0 1 1 0 0,0-1 0 0 0,0 1-1 0 0,0 0 1 0 0,0 1 0 0 0,-1-1-1 0 0,1 1 1 0 0,-1 1 0 0 0,1 0 0 0 0,0 0-1 0 0,-1 0 1 0 0,-2 1 129 0 0,-42 18-9203 0 0,38-8-2650 0 0</inkml:trace>
  <inkml:trace contextRef="#ctx0" brushRef="#br0" timeOffset="13250.51">5468 1638 7418 0 0,'0'0'1797'0'0,"0"0"-204"0"0,0 0-58 0 0,0 0-7 0 0,0 0-116 0 0,0 0-254 0 0,0 0-394 0 0,0 0-319 0 0,0 0-169 0 0,0 0-82 0 0,0 0-30 0 0,0 0 0 0 0,0 0 15 0 0,-13 21-1 0 0,-43 66 9 0 0,55-85-171 0 0,0-1-1 0 0,-1 0 0 0 0,1 1 1 0 0,0-1-1 0 0,0 1 1 0 0,0-1-1 0 0,0 1 1 0 0,0-1-1 0 0,0 1 1 0 0,0 0-1 0 0,1-1 0 0 0,-1 1 1 0 0,0 0-1 0 0,1 0 1 0 0,0 0-1 0 0,-1-1 1 0 0,1 1-1 0 0,0 0 1 0 0,0 0-1 0 0,0 0 1 0 0,0 0-1 0 0,0-1 0 0 0,0 1 1 0 0,1 0-1 0 0,-1 0 1 0 0,1 0-1 0 0,-1 0 1 0 0,1-1-1 0 0,0 1 1 0 0,-1 0-1 0 0,1-1 0 0 0,0 1 1 0 0,1 0-16 0 0,2 5 106 0 0,0-3 33 0 0,0 0-1 0 0,1 0 1 0 0,-1 0-1 0 0,0-1 1 0 0,1 1-1 0 0,0-1 1 0 0,0 0-1 0 0,0-1 1 0 0,0 1-1 0 0,1-1 1 0 0,-1 0 0 0 0,0 0-1 0 0,1 0 1 0 0,0-1-1 0 0,-1 0 1 0 0,1 0-1 0 0,0-1 1 0 0,0 1-1 0 0,-1-1 1 0 0,1-1-1 0 0,0 1 1 0 0,0-1-1 0 0,-1 0 1 0 0,1 0-139 0 0,-1 0 96 0 0,0 1-1 0 0,-1-1 1 0 0,0 0 0 0 0,1-1 0 0 0,-1 1-1 0 0,0-1 1 0 0,1 0 0 0 0,-1 0-1 0 0,0 0 1 0 0,0 0 0 0 0,-1-1 0 0 0,1 0-1 0 0,0 0 1 0 0,-1 0 0 0 0,0 0-1 0 0,1 0 1 0 0,-1-1 0 0 0,-1 1 0 0 0,1-1-1 0 0,0 0 1 0 0,-1 0 0 0 0,0 0 0 0 0,0 0-1 0 0,0 0 1 0 0,0 0 0 0 0,-1-1-1 0 0,0 1 1 0 0,0-1 0 0 0,0 0-96 0 0,1-4 20 0 0,0 0 0 0 0,-1 0 1 0 0,0 0-1 0 0,-1 0 0 0 0,0 0 0 0 0,-1 0 1 0 0,0 0-1 0 0,0 0 0 0 0,-1 0 0 0 0,0 0 0 0 0,0 0 1 0 0,-1 0-1 0 0,0 1 0 0 0,-1-2-20 0 0,-21-29-1553 0 0,15 28-1393 0 0,-2 0-3364 0 0,4 7-5600 0 0</inkml:trace>
  <inkml:trace contextRef="#ctx0" brushRef="#br0" timeOffset="13624.964">5648 1453 4785 0 0,'0'0'5232'0'0,"0"0"-3068"0"0,0 0-1071 0 0,0 0 16 0 0,0 0 215 0 0,0 0 113 0 0,0 0-124 0 0,0 0-199 0 0,0 0-193 0 0,0 0-143 0 0,0 0-99 0 0,0 0-93 0 0,0 0-77 0 0,23-3-60 0 0,75-4-44 0 0,-96 6-377 0 0,0 1-1 0 0,0 0 0 0 0,0 0 0 0 0,0 0 0 0 0,0 0 0 0 0,0 0 0 0 0,0 1 0 0 0,0-1 0 0 0,0 1 1 0 0,0-1-1 0 0,0 1 0 0 0,0 0 0 0 0,0 0 0 0 0,0 0 0 0 0,0 0 0 0 0,0 0 0 0 0,-1 0 0 0 0,1 0 1 0 0,-1 0-1 0 0,1 1 0 0 0,0-1 0 0 0,-1 1 0 0 0,0-1 0 0 0,1 1 0 0 0,-1 0 0 0 0,0-1 0 0 0,0 1 1 0 0,0 0-1 0 0,0 0 0 0 0,0 0 0 0 0,-1 0 0 0 0,1-1 0 0 0,0 1 0 0 0,-1 2-27 0 0,4 7 143 0 0,14 41 27 0 0,-3 0-1 0 0,-2 1 1 0 0,-3 0 0 0 0,-2 1 0 0 0,-2 0 0 0 0,-3 1 0 0 0,-2-1 0 0 0,-4 36-170 0 0,3-53 24 0 0,1-15-38 0 0,-1-1 0 0 0,-1 1 0 0 0,-1 0-1 0 0,-1 0 1 0 0,-1-1 0 0 0,-1 1 0 0 0,-1-1 0 0 0,-1-1 0 0 0,0 1 0 0 0,-2-1 0 0 0,0 0 0 0 0,-1-1 0 0 0,-1 0 0 0 0,-1-1 0 0 0,-1 0 0 0 0,0 0 0 0 0,-1-2 0 0 0,-1 0 0 0 0,-4 3 14 0 0,-121 70-2230 0 0,76-58-2338 0 0,10-4-3824 0 0,26-12-2497 0 0</inkml:trace>
  <inkml:trace contextRef="#ctx0" brushRef="#br0" timeOffset="14538.651">2609 1253 0 0 0,'0'0'576'0'0,"0"0"376"0"0,0 0 58 0 0,0 0-49 0 0,0 0-63 0 0,0 0-27 0 0,0 0 10 0 0,0 0 24 0 0,0 0 27 0 0,0 0 45 0 0,0 0 54 0 0,3-3 51 0 0,12-10 1189 0 0,-15 13-1172 0 0,0 0-80 0 0,0 0-103 0 0,-4 8 2907 0 0,0 3-3415 0 0,-22 20 5 0 0,2 1 0 0 0,1 1-1 0 0,1 1 1 0 0,2 1 0 0 0,2 1 0 0 0,1 0-1 0 0,2 1 1 0 0,1 1 0 0 0,2 1-1 0 0,2-1 1 0 0,-3 25-413 0 0,-2 30 360 0 0,4 2 1 0 0,4-1-1 0 0,5 1 1 0 0,3 1-361 0 0,2-63 153 0 0,1 0 1 0 0,2 0 0 0 0,1-1-1 0 0,2 0 1 0 0,1 0 0 0 0,1-1-1 0 0,2 0 1 0 0,1-1 0 0 0,2 0-1 0 0,0-2 1 0 0,2 0 0 0 0,1 0-1 0 0,18 17-153 0 0,-27-33 100 0 0,1-1-1 0 0,1-1 0 0 0,0 0 0 0 0,0-1 1 0 0,1 0-1 0 0,0 0 0 0 0,1-2 1 0 0,0 0-1 0 0,0 0 0 0 0,0-1 0 0 0,1-1 1 0 0,0-1-1 0 0,0 0 0 0 0,14 2-99 0 0,-2-1 136 0 0,-27-5-145 0 0,0 0-14 0 0,0 0-16 0 0,0 0-42 0 0,0 0-56 0 0,0 0-85 0 0,-4 0-2441 0 0,3 0-1447 0 0,-1 0-8345 0 0</inkml:trace>
  <inkml:trace contextRef="#ctx0" brushRef="#br0" timeOffset="18085.644">9198 1307 10690 0 0,'0'0'4929'0'0,"0"0"-3808"0"0,0 0-505 0 0,0 0-256 0 0,0 0-208 0 0,0 0-264 0 0,0 0-280 0 0,0 0-64 0 0,0 0-89 0 0,0 0-87 0 0,0 0-528 0 0,0 0-2825 0 0,0 0-6601 0 0</inkml:trace>
  <inkml:trace contextRef="#ctx0" brushRef="#br0" timeOffset="16533.917">7674 1942 16524 0 0,'0'0'1261'0'0,"0"0"-510"0"0,0 0-43 0 0,0 0 219 0 0,0 0 235 0 0,0 0 48 0 0,0 0-143 0 0,0 0-196 0 0,0 0-160 0 0,0 0-100 0 0,0 0-102 0 0,36 0-86 0 0,113 0-82 0 0,22 0 24 0 0,-145-5-2538 0 0,-12-1-6686 0 0,-9 2-3709 0 0</inkml:trace>
  <inkml:trace contextRef="#ctx0" brushRef="#br0" timeOffset="17588.924">8917 1626 656 0 0,'0'0'3093'0'0,"0"0"-679"0"0,0 0-241 0 0,0 0 23 0 0,0 0-84 0 0,0 0-222 0 0,0 0-321 0 0,0 0-356 0 0,0 0-221 0 0,0 0-147 0 0,0 0-110 0 0,0 0-84 0 0,0 0-89 0 0,-5 0-62 0 0,-29-1 487 0 0,21 0-738 0 0,0 0 0 0 0,0 1 0 0 0,0 1 0 0 0,1 0 0 0 0,-1 1 0 0 0,0 0 0 0 0,1 0 0 0 0,-11 5-249 0 0,-135 51 640 0 0,40 3 48 0 0,112-56-633 0 0,5-5-47 0 0,0 0 0 0 0,0 1 0 0 0,0-1 0 0 0,1 1 0 0 0,-1-1 0 0 0,0 1 0 0 0,0-1 0 0 0,0 1 0 0 0,1-1-1 0 0,-1 1 1 0 0,0 0 0 0 0,1 0 0 0 0,-1-1 0 0 0,1 1 0 0 0,-1 0 0 0 0,0 0 0 0 0,1 0 0 0 0,0-1 0 0 0,-1 1 0 0 0,1 0-1 0 0,0 0 1 0 0,-1 0 0 0 0,1 0 0 0 0,0 0 0 0 0,0 0 0 0 0,0 0 0 0 0,0 0 0 0 0,-1 0 0 0 0,1 0 0 0 0,1 0-1 0 0,-1 0 1 0 0,0 0 0 0 0,0 0 0 0 0,0 0 0 0 0,1 0 0 0 0,-1 0 0 0 0,0-1 0 0 0,1 1 0 0 0,-1 0 0 0 0,0 0 0 0 0,1 0-1 0 0,0 0 1 0 0,-1-1 0 0 0,1 1 0 0 0,-1 0 0 0 0,1 0 0 0 0,0 0-8 0 0,16 15 126 0 0,0-1-1 0 0,2-1 1 0 0,-1 0 0 0 0,2-1-1 0 0,0-1 1 0 0,21 9-126 0 0,-9-4 117 0 0,-15-8-80 0 0,-9-5-24 0 0,0 0 1 0 0,0 0-1 0 0,0 1 1 0 0,-1 0 0 0 0,1 0-1 0 0,-1 1 1 0 0,0 0-1 0 0,-1 0 1 0 0,0 0-1 0 0,0 1 1 0 0,0 0 0 0 0,-1 0-1 0 0,1 2-13 0 0,-6-5 33 0 0,0 1 0 0 0,0 0-1 0 0,0 0 1 0 0,-1 0 0 0 0,1-1-1 0 0,-1 1 1 0 0,-1 0 0 0 0,1-1 0 0 0,-1 1-1 0 0,1-1 1 0 0,-1 1 0 0 0,-1-1 0 0 0,1 0-1 0 0,0 0 1 0 0,-1 0 0 0 0,0 0-1 0 0,0 0 1 0 0,0 0 0 0 0,-1-1 0 0 0,1 0-1 0 0,-1 1 1 0 0,0-1 0 0 0,0-1-1 0 0,0 1 1 0 0,0-1 0 0 0,0 1 0 0 0,0-1-1 0 0,-1 0 1 0 0,1-1 0 0 0,-5 2-33 0 0,-174 70 296 0 0,168-69-285 0 0,0-1 1 0 0,0 0 0 0 0,0-1-1 0 0,0-1 1 0 0,0 0 0 0 0,-1-1-1 0 0,1-1 1 0 0,-5-1-12 0 0,17 1-29 0 0,1 0-1 0 0,-1 0 1 0 0,1 0 0 0 0,-1-1-1 0 0,1 1 1 0 0,0-1 0 0 0,0 0-1 0 0,-1 1 1 0 0,1-1 0 0 0,1 0-1 0 0,-1 0 1 0 0,0-1 0 0 0,0 1-1 0 0,1 0 1 0 0,-1 0 0 0 0,1-1-1 0 0,0 1 1 0 0,0-1 0 0 0,0 1-1 0 0,0-1 1 0 0,0 0 0 0 0,0 1-1 0 0,1-1 1 0 0,-1 0-1 0 0,1 0 1 0 0,0 1 0 0 0,0-1-1 0 0,0 0 30 0 0,3-24-4071 0 0,12 7-5376 0 0,-10 18-2202 0 0</inkml:trace>
  <inkml:trace contextRef="#ctx0" brushRef="#br0" timeOffset="17922.574">9175 1834 9562 0 0,'0'0'2993'0'0,"0"0"-1548"0"0,0 0-508 0 0,0 0 141 0 0,0 0 187 0 0,0 0 16 0 0,0 0-180 0 0,0 0-257 0 0,0 0-215 0 0,0 0-163 0 0,0 0-81 0 0,0 0-29 0 0,0 32-30 0 0,-1 96-16 0 0,4-6 601 0 0,-3-121-932 0 0,0 0 0 0 0,-1 0 0 0 0,1 0-1 0 0,0 0 1 0 0,0 0 0 0 0,-1 0 0 0 0,1 0 0 0 0,0-1 0 0 0,-1 1-1 0 0,1 0 1 0 0,-1 0 0 0 0,1 0 0 0 0,-1-1 0 0 0,0 1 0 0 0,1 0-1 0 0,-1-1 1 0 0,0 1 0 0 0,1 0 0 0 0,-1-1 0 0 0,0 1-1 0 0,0-1 1 0 0,0 1 0 0 0,1-1 0 0 0,-1 0 0 0 0,0 1 0 0 0,0-1-1 0 0,0 0 1 0 0,0 0 0 0 0,0 1 0 0 0,0-1 0 0 0,0 0 0 0 0,0 0-1 0 0,1 0 1 0 0,-1 0 0 0 0,0 0 0 0 0,0 0 0 0 0,0 0 21 0 0,-12-1-3264 0 0,2-2-4005 0 0,8 2-4128 0 0</inkml:trace>
  <inkml:trace contextRef="#ctx0" brushRef="#br0" timeOffset="18605.991">9410 2100 7666 0 0,'0'0'4218'0'0,"0"0"-2871"0"0,0 0-859 0 0,0 0 361 0 0,0 0 468 0 0,0 0 220 0 0,0 0-148 0 0,0 0-384 0 0,0 0-346 0 0,0 0-199 0 0,0 0-56 0 0,0 0-16 0 0,0 0-32 0 0,15-25-46 0 0,48-83-33 0 0,21-78 831 0 0,-58 147-1142 0 0,-25 116-1042 0 0,-1-56 1095 0 0,10 97-116 0 0,-9-114 110 0 0,0 1 0 0 0,0-1 0 0 0,1 0 0 0 0,0 0 0 0 0,0 0 0 0 0,0 0 0 0 0,0-1 0 0 0,1 1 0 0 0,-1 0 0 0 0,1-1 0 0 0,0 0 0 0 0,0 1 0 0 0,0-1 0 0 0,1-1 0 0 0,-1 1 1 0 0,1 0-1 0 0,0-1 0 0 0,-1 1 0 0 0,1-1 0 0 0,0 0 0 0 0,0-1 0 0 0,0 1 0 0 0,1-1 0 0 0,-1 0 0 0 0,1 1-13 0 0,3 0 133 0 0,-1-1 0 0 0,0 0 0 0 0,1 0 0 0 0,-1 0 0 0 0,1-1 0 0 0,-1 0 0 0 0,1-1 0 0 0,-1 1 0 0 0,0-1 0 0 0,1-1 0 0 0,-1 0 0 0 0,0 0 0 0 0,0 0 0 0 0,0-1 0 0 0,0 1 0 0 0,0-2 0 0 0,-1 1 0 0 0,1-1 0 0 0,-1 0 0 0 0,0-1 0 0 0,0 1 0 0 0,0-1 0 0 0,-1 0 0 0 0,0 0 0 0 0,0-1 0 0 0,0 0 0 0 0,2-3-133 0 0,8-11 203 0 0,0-1 0 0 0,-2-1 0 0 0,0 0 0 0 0,-1-1-1 0 0,-2 0 1 0 0,0-1 0 0 0,-1 0 0 0 0,2-17-203 0 0,-4-43-671 0 0,-7 63-1457 0 0,0 21 1675 0 0,0-2-1283 0 0,-2 1-3626 0 0,0 1-6601 0 0</inkml:trace>
  <inkml:trace contextRef="#ctx0" brushRef="#br0" timeOffset="18988.118">10402 1611 14155 0 0,'0'0'1798'0'0,"0"0"-513"0"0,0 0-200 0 0,0 0 4 0 0,0 0-17 0 0,0 0-137 0 0,0 0-227 0 0,0 0-219 0 0,0 0-177 0 0,0 0-118 0 0,0 0-32 0 0,0 0-14 0 0,0 0-23 0 0,-18 12-13 0 0,-56 41-37 0 0,69-49-68 0 0,1 0-1 0 0,0-1 1 0 0,0 1 0 0 0,0 1 0 0 0,0-1 0 0 0,1 1 0 0 0,0-1-1 0 0,0 1 1 0 0,0 0 0 0 0,0 0 0 0 0,1 0 0 0 0,0 0 0 0 0,0 1-1 0 0,-2 4-6 0 0,0 5 14 0 0,-1 0-11 0 0,1-1 0 0 0,1 1 1 0 0,0 1-1 0 0,1-1 0 0 0,0 0 0 0 0,2 0 1 0 0,-1 1-1 0 0,2-1 0 0 0,0 1 0 0 0,2 5-3 0 0,1-10 13 0 0,0-1-1 0 0,0 1 0 0 0,1-1 1 0 0,0 0-1 0 0,1-1 1 0 0,0 1-1 0 0,1-1 0 0 0,-1 0 1 0 0,2-1-1 0 0,-1 0 1 0 0,1 0-1 0 0,1-1 0 0 0,4 4-12 0 0,-5-6 114 0 0,1 0-1 0 0,-1-1 0 0 0,0-1 0 0 0,1 1 0 0 0,0-1 0 0 0,0-1 0 0 0,0 0 0 0 0,0 0 1 0 0,0-1-1 0 0,0 0 0 0 0,1 0 0 0 0,-1-1 0 0 0,0 0 0 0 0,1-1 0 0 0,-1 0 0 0 0,0-1 1 0 0,0 1-1 0 0,0-2 0 0 0,0 1 0 0 0,0-1 0 0 0,-1-1 0 0 0,1 0 0 0 0,-1 0-113 0 0,17-12 232 0 0,0-2 0 0 0,-2 0-1 0 0,0-2 1 0 0,-1-1-1 0 0,-2 0 1 0 0,0-1 0 0 0,-1-2-1 0 0,-1 0 1 0 0,-1 0-1 0 0,-1-2 1 0 0,-2 0 0 0 0,10-22-232 0 0,-18 35 9 0 0,-1-1 1 0 0,0 0-1 0 0,-1 0 1 0 0,0 0-1 0 0,-1 0 1 0 0,-1 0-1 0 0,0-1 0 0 0,-1 1 1 0 0,0-1-1 0 0,-2-5-9 0 0,1 14-18 0 0,0 0 0 0 0,-1 0 0 0 0,0 0 0 0 0,0 0 1 0 0,-1 0-1 0 0,1 0 0 0 0,-1 1 0 0 0,-1-1 0 0 0,1 0 0 0 0,-1 1 0 0 0,0 0 0 0 0,0 0 0 0 0,0 0 0 0 0,-1 0 0 0 0,0 0 0 0 0,0 0 0 0 0,0 1 0 0 0,-1 0 0 0 0,1 0 0 0 0,-1 0 0 0 0,0 1 0 0 0,0-1 0 0 0,0 1 0 0 0,-1 0 0 0 0,-4-1 18 0 0,-4-1-265 0 0,-1 1 1 0 0,1 0-1 0 0,-1 1 0 0 0,1 1 1 0 0,-1 0-1 0 0,0 1 0 0 0,0 1 1 0 0,0 0-1 0 0,0 1 1 0 0,-10 2 264 0 0,-87 20-8699 0 0,81-15-3404 0 0</inkml:trace>
  <inkml:trace contextRef="#ctx0" brushRef="#br0" timeOffset="19343.198">10163 1796 8314 0 0,'0'0'4065'0'0,"0"0"-1439"0"0,0 0-642 0 0,0 0-302 0 0,0 0-289 0 0,0 0-195 0 0,0 0-177 0 0,0 0-154 0 0,0 0-145 0 0,0 0-149 0 0,0 0-78 0 0,0 0-92 0 0,33-5-81 0 0,101-13-41 0 0,-7-9 616 0 0,-107 23-786 0 0,0-1-3 0 0,0 1 1 0 0,1 0-1 0 0,-1 2 1 0 0,1 1 0 0 0,0 0-1 0 0,-1 1 1 0 0,6 2-109 0 0,-20 1 47 0 0,0 0 0 0 0,-1 0 0 0 0,1 1-1 0 0,-1 0 1 0 0,0 0 0 0 0,0 0 0 0 0,-1 0 0 0 0,1 1 0 0 0,-1-1 0 0 0,0 1 0 0 0,0 1-1 0 0,0-1 1 0 0,-1 0 0 0 0,0 1 0 0 0,1 1-47 0 0,3 5 113 0 0,-4-7-72 0 0,0-1 0 0 0,1 0 0 0 0,-1 0 0 0 0,0 0 0 0 0,1-1 0 0 0,0 1-1 0 0,0-1 1 0 0,0 0 0 0 0,0 0 0 0 0,1 0 0 0 0,-1-1 0 0 0,1 1 0 0 0,0-1 0 0 0,-1 0 0 0 0,1-1 0 0 0,0 1 0 0 0,0-1 0 0 0,0 0-1 0 0,1 0 1 0 0,-1 0 0 0 0,0-1 0 0 0,0 0 0 0 0,0 0 0 0 0,0 0 0 0 0,1-1 0 0 0,-1 0 0 0 0,0 1 0 0 0,0-2 0 0 0,0 1-1 0 0,0-1 1 0 0,2-1-41 0 0,46-22-1160 0 0,-32 12-4850 0 0,-14 9-5456 0 0</inkml:trace>
  <inkml:trace contextRef="#ctx0" brushRef="#br0" timeOffset="15907.464">6395 1985 32 0 0,'0'0'2479'0'0,"0"0"-658"0"0,0 0-70 0 0,0 0 121 0 0,0 0 4 0 0,0 0-151 0 0,0 0-257 0 0,0 0-248 0 0,0 0-197 0 0,0 0-179 0 0,0 0-125 0 0,0 0-88 0 0,0 0-75 0 0,0 0-30 0 0,0 0-22 0 0,0 0-3 0 0,8 3 8518 0 0,-6-3-9059 0 0,98 17 469 0 0,-67-14-289 0 0,0-1 1 0 0,0-1-1 0 0,0-2 1 0 0,0-2-1 0 0,19-3-140 0 0,176-26 574 0 0,-152 25-390 0 0,-76 6-248 0 0,0 1 0 0 0,0 0 0 0 0,0-1 0 0 0,0 1 0 0 0,0 0 0 0 0,0-1 1 0 0,0 1-1 0 0,0 0 0 0 0,0-1 0 0 0,0 1 0 0 0,1 0 64 0 0,-57 9-5471 0 0,33-4-3653 0 0,15-4-2713 0 0</inkml:trace>
  <inkml:trace contextRef="#ctx0" brushRef="#br0" timeOffset="16201.614">6472 2173 13715 0 0,'0'0'2083'0'0,"0"0"-633"0"0,0 0-295 0 0,0 0-51 0 0,0 0-56 0 0,0 0-116 0 0,0 0-197 0 0,0 0-173 0 0,0 0-72 0 0,0 0 49 0 0,0 0 52 0 0,0 0 37 0 0,8 4 1 0 0,69 16 909 0 0,-30-23-1072 0 0,-1-1-1 0 0,1-2 0 0 0,-1-3 1 0 0,22-7-466 0 0,3 3 365 0 0,-22 6-2433 0 0,-18 0-4398 0 0,-28 6-5760 0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0:57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66 548 0 0 0,'0'0'591'0'0,"0"0"217"0"0,0 0 192 0 0,0 0 103 0 0,0 0-60 0 0,0 0-76 0 0,0 0-143 0 0,0 0-175 0 0,0 0-103 0 0,0 0-39 0 0,-7 1 1044 0 0,0 1 5177 0 0,7 4-6603 0 0,0 1 1 0 0,0-1 0 0 0,1 0-1 0 0,0 0 1 0 0,0 0 0 0 0,1 1-1 0 0,0-1 1 0 0,0 0-1 0 0,0-1 1 0 0,0 1 0 0 0,1 0-1 0 0,0-1 1 0 0,0 1 0 0 0,1-1-1 0 0,2 4-125 0 0,4 4 144 0 0,-5-4-26 0 0,1 1 1 0 0,0-1-1 0 0,1 0 1 0 0,0-1-1 0 0,0 1 1 0 0,1-2-1 0 0,0 1 1 0 0,0-1-1 0 0,1 0 1 0 0,0-1 0 0 0,0 0-1 0 0,0 0 1 0 0,7 2-119 0 0,65 22 232 0 0,-72-27-158 0 0,-1-1 1 0 0,1 0 0 0 0,0 0 0 0 0,-1-1-1 0 0,1-1 1 0 0,0 1 0 0 0,0-1 0 0 0,0-1 0 0 0,0 0-1 0 0,0 0 1 0 0,-1-1 0 0 0,1 0 0 0 0,0 0-1 0 0,-1-1 1 0 0,1 0 0 0 0,-1 0 0 0 0,0-1-1 0 0,0 0 1 0 0,-1-1 0 0 0,1 0 0 0 0,-1 0 0 0 0,0 0-1 0 0,0-1 1 0 0,-1 0 0 0 0,1 0 0 0 0,-2-1-1 0 0,1 0 1 0 0,0 0 0 0 0,-1 0 0 0 0,-1-1-1 0 0,2-2-74 0 0,-1-9 216 0 0,-1 0-1 0 0,-1 0 0 0 0,-1 0 0 0 0,0 0 0 0 0,-2-1 0 0 0,0 1 0 0 0,-1 0 0 0 0,-2-9-215 0 0,-1 2 153 0 0,-2 1-1 0 0,-1 0 1 0 0,-1 0 0 0 0,-1 1 0 0 0,-1 0 0 0 0,-1 0-1 0 0,-1 1 1 0 0,-1 1 0 0 0,-1 0 0 0 0,-1 0 0 0 0,-1 2 0 0 0,-12-13-153 0 0,23 27 31 0 0,0 0 0 0 0,0 1 1 0 0,-1-1-1 0 0,0 1 1 0 0,0 0-1 0 0,0 1 0 0 0,0-1 1 0 0,-1 1-1 0 0,0 0 1 0 0,0 1-1 0 0,0 0 0 0 0,0 0 1 0 0,0 0-1 0 0,0 1 1 0 0,-1 0-1 0 0,0 1 1 0 0,1-1-1 0 0,-1 1 0 0 0,0 1 1 0 0,1 0-1 0 0,-1 0 1 0 0,0 0-1 0 0,1 1 0 0 0,-1 0 1 0 0,0 1-1 0 0,1-1 1 0 0,-1 1-1 0 0,1 1 0 0 0,-7 3-31 0 0,1 2-115 0 0,0 0 0 0 0,0 1 0 0 0,1 1 0 0 0,1 0 0 0 0,-1 1 0 0 0,2 0 0 0 0,-1 1 0 0 0,2 0 0 0 0,-1 0 0 0 0,2 1 0 0 0,0 0 0 0 0,0 1 0 0 0,1-1 0 0 0,1 2 0 0 0,1-1 0 0 0,0 1 1 0 0,0 0-1 0 0,1 0 0 0 0,1 0 0 0 0,1 0 0 0 0,0 0 0 0 0,1 6 115 0 0,5 36-1896 0 0,7-19-4385 0 0,-5-22-5184 0 0</inkml:trace>
  <inkml:trace contextRef="#ctx0" brushRef="#br0" timeOffset="832.731">279 621 4505 0 0,'0'0'2051'0'0,"0"0"-284"0"0,0 0 46 0 0,0 0 95 0 0,0 0-64 0 0,0 0-171 0 0,0 0-266 0 0,0 0-207 0 0,0 0-100 0 0,0 0-102 0 0,0 0-145 0 0,0 0-126 0 0,0 0-99 0 0,2-1 2514 0 0,-55-122-945 0 0,18-54-2229 0 0,54 169 97 0 0,56-20-25 0 0,-71 27-21 0 0,1-1-1 0 0,-1 0 1 0 0,0 0 0 0 0,1 0 0 0 0,-1 0 0 0 0,0-1-1 0 0,0 0 1 0 0,-1 0 0 0 0,1 0 0 0 0,0 0-1 0 0,-1 0 1 0 0,0-1 0 0 0,0 0 0 0 0,0 1-1 0 0,0-1 1 0 0,-1 0 0 0 0,1-1 0 0 0,-1 1-1 0 0,0 0 1 0 0,0-1 0 0 0,-1 1 0 0 0,1-1-1 0 0,-1 1 1 0 0,0-1 0 0 0,-1 0 0 0 0,1 1-1 0 0,-1-1 1 0 0,1 0 0 0 0,-1 0 0 0 0,-1-1-19 0 0,-8-79 713 0 0,-26 31-206 0 0,10 27-354 0 0,25 24-151 0 0,0 3-30 0 0,0 0-26 0 0,0 0-47 0 0,0 0-82 0 0,0 0-135 0 0,0 0-269 0 0,0 1-1277 0 0,0 1 858 0 0,0-2-7184 0 0,4 0-4694 0 0</inkml:trace>
  <inkml:trace contextRef="#ctx0" brushRef="#br0" timeOffset="2629.217">268 529 0 0 0,'0'0'440'0'0,"0"0"195"0"0,0 0 69 0 0,0 0 40 0 0,-8 4 2529 0 0,8-5-2810 0 0,0 1 139 0 0,0 0 79 0 0,0 0 25 0 0,0 0-1 0 0,0 0-15 0 0,0 0-28 0 0,0 0-13 0 0,0 0-5 0 0,0 0-9 0 0,0 0 21 0 0,0 0-2 0 0,0 0-22 0 0,0 0-32 0 0,0 0-66 0 0,0 0-86 0 0,0 0-82 0 0,0 0-48 0 0,0 0-17 0 0,0 0 9 0 0,0 0 4 0 0,0 0 4 0 0,0 0-37 0 0,0 0-37 0 0,0 0-24 0 0,0 0-29 0 0,0 0-3 0 0,0 0 12 0 0,0 0-16 0 0,0 0-15 0 0,0 0 21 0 0,0 0 14 0 0,0 0 7 0 0,0 0 33 0 0,0 0-2 0 0,0 0 1 0 0,0 0 6 0 0,10 36 1282 0 0,11 67-1309 0 0,-19-91-875 0 0,0 4 3215 0 0,-1-16-6794 0 0,0-9-7590 0 0,-1 5 3270 0 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1:06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8 309 4177 0 0,'0'0'1719'0'0,"0"0"-293"0"0,0 0-55 0 0,0 0 85 0 0,0 0 37 0 0,0 0-112 0 0,0 0-178 0 0,0 0-220 0 0,0 0-177 0 0,0 0-148 0 0,0 0-79 0 0,0 0-50 0 0,0 0-37 0 0,0 12-24 0 0,2 39-40 0 0,-2-47-347 0 0,1 1 0 0 0,0 0 0 0 0,1-1-1 0 0,-1 1 1 0 0,1 0 0 0 0,0-1 0 0 0,0 0-1 0 0,0 1 1 0 0,1-1 0 0 0,-1 0-1 0 0,1 0 1 0 0,0 0 0 0 0,0-1 0 0 0,0 1-1 0 0,1-1 1 0 0,3 4-81 0 0,2 1 97 0 0,4 6-36 0 0,0-1 1 0 0,2 0-1 0 0,-1-1 1 0 0,1-1-1 0 0,1 0 1 0 0,0-1-1 0 0,1-1 1 0 0,0 0-1 0 0,0-1 1 0 0,16 4-62 0 0,67-6 86 0 0,-94-9-25 0 0,0 0 0 0 0,0-1-1 0 0,-1 1 1 0 0,1-1-1 0 0,-1 0 1 0 0,0 0 0 0 0,0-1-1 0 0,0 1 1 0 0,0-1 0 0 0,-1 0-1 0 0,0 0 1 0 0,0-1 0 0 0,0 0-1 0 0,-1 1 1 0 0,0-1 0 0 0,0 0-1 0 0,0 0 1 0 0,-1-1 0 0 0,0 1-1 0 0,0 0 1 0 0,-1-1 0 0 0,1 1-1 0 0,-2-1-60 0 0,4-8 158 0 0,-2 1 1 0 0,0-1-1 0 0,-1 0 0 0 0,0 1 0 0 0,-1-1 0 0 0,-1 0 0 0 0,0 0 1 0 0,-1 0-1 0 0,-1 1 0 0 0,0-1 0 0 0,-1 1 0 0 0,-1 0 0 0 0,0 0 1 0 0,-1 1-1 0 0,0-1 0 0 0,-1 1 0 0 0,0 0 0 0 0,-1 1 0 0 0,-1 0 1 0 0,0 0-1 0 0,-1 1 0 0 0,0 0 0 0 0,0 0 0 0 0,-1 1 0 0 0,-3-1-158 0 0,3 1 48 0 0,-1 1-1 0 0,0 0 1 0 0,0 1 0 0 0,-1 1-1 0 0,0 0 1 0 0,0 0-1 0 0,-1 1 1 0 0,0 1-1 0 0,0 0 1 0 0,0 1-1 0 0,-1 1 1 0 0,1 0-1 0 0,-1 1 1 0 0,0 0-1 0 0,0 1 1 0 0,0 1 0 0 0,-6 1-48 0 0,17 1-58 0 0,-1 1 1 0 0,1 0-1 0 0,0 1 1 0 0,0-1-1 0 0,0 1 1 0 0,0-1-1 0 0,0 1 1 0 0,1 0 0 0 0,0 1-1 0 0,-1-1 1 0 0,2 0-1 0 0,-1 1 1 0 0,0 0-1 0 0,1 0 1 0 0,0 0-1 0 0,0 0 1 0 0,1 0 0 0 0,-1 0-1 0 0,1 0 1 0 0,0 0-1 0 0,0 0 1 0 0,1 1-1 0 0,0-1 1 0 0,0 0 0 0 0,0 1-1 0 0,0-1 1 0 0,1 0-1 0 0,0 1 1 0 0,0-1-1 0 0,1 1 58 0 0,-2 0-117 0 0,24 104-3768 0 0,7-43-6758 0 0,-19-47-405 0 0</inkml:trace>
  <inkml:trace contextRef="#ctx0" brushRef="#br0" timeOffset="589.913">214 532 9026 0 0,'0'0'2339'0'0,"0"0"-756"0"0,0 0-307 0 0,0 0-54 0 0,0 0-66 0 0,0 0-76 0 0,0 0-150 0 0,0 0-199 0 0,0 0-98 0 0,0 0-31 0 0,0 0-21 0 0,0 0-26 0 0,-9-17-24 0 0,-26-51-42 0 0,25 30 1360 0 0,10 38-1717 0 0,0 0-18 0 0,0 0-6 0 0,0 0-12 0 0,0 0 6 0 0,0-27 549 0 0,-1 25-625 0 0,1 0 1 0 0,0 0 0 0 0,0 0 0 0 0,0 0 0 0 0,0 0-1 0 0,0 0 1 0 0,1 0 0 0 0,-1 0 0 0 0,1 0 0 0 0,-1 0-1 0 0,1 0 1 0 0,-1 0 0 0 0,1 0 0 0 0,0 0 0 0 0,0 1-1 0 0,0-1 1 0 0,0 0 0 0 0,0 1 0 0 0,1-1 0 0 0,-1 0 0 0 0,0 1-1 0 0,1 0 1 0 0,-1-1 0 0 0,1 1 0 0 0,0 0 0 0 0,-1 0-1 0 0,1 0 1 0 0,0 0 0 0 0,1-1-27 0 0,3-2 58 0 0,0 0 1 0 0,0-1-1 0 0,0 1 1 0 0,0-2-1 0 0,-1 1 0 0 0,0 0 1 0 0,0-1-1 0 0,0 0 1 0 0,-1 0-1 0 0,0 0 0 0 0,0-1 1 0 0,-1 1-1 0 0,1-1 1 0 0,-2 0-1 0 0,1 0 0 0 0,-1 0 1 0 0,0-1-1 0 0,0 1 1 0 0,0-6-59 0 0,-5-118 1557 0 0,-18 70-831 0 0,-8 48-115 0 0,29 13-654 0 0,-2 3-2409 0 0,2-2-4367 0 0,0-1-5576 0 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0:22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773 332 0 0 0,'0'0'119'0'0,"0"0"370"0"0,0 0 203 0 0,0 0 104 0 0,0-4 19 0 0,0-11-11 0 0,0 11-18 0 0,0 4 11 0 0,0 0 24 0 0,0 0 56 0 0,0-3 1882 0 0,0-15-1846 0 0,0 13 7758 0 0,12 150-6760 0 0,4 36-1195 0 0,13 110 266 0 0,-26 146-133 0 0,7-228-455 0 0,-10 87 100 0 0,-8-153-331 0 0,18 19-68 0 0,11 7 3 0 0,0 52 252 0 0,-27-121-160 0 0,-7-24 68 0 0,13-76-241 0 0,0 0 6 0 0,0 0-26 0 0,0 28 46 0 0,-6 13 46 0 0,6-40-55 0 0,0-1-37 0 0,0 0-9 0 0,0 0-4 0 0,0 0 15 0 0,0 0-5 0 0,0 0 21 0 0,0 0-3 0 0,0 0 1 0 0,0 0-10 0 0,0 0-22 0 0,0 0 18 0 0,0 0-7 0 0,0 0-11 0 0,0 0 11 0 0,0 0 14 0 0,0 0 11 0 0,0 0 26 0 0,0 0-46 0 0,0 0-29 0 0,0 0 28 0 0,0 0-3 0 0,0 0-6 0 0,0 0 9 0 0,0 0 17 0 0,0 30 10 0 0,-2 35 40 0 0,2-64-73 0 0,-7 4-1000 0 0,5-5-3015 0 0,2-1-3649 0 0,0 1-4429 0 0</inkml:trace>
  <inkml:trace contextRef="#ctx0" brushRef="#br0" timeOffset="3983.881">407 1754 0 0 0,'0'0'339'0'0,"0"0"75"0"0,1-1 2310 0 0,6-1 15855 0 0,-5 1-17035 0 0,0 1-5238 0 0,144 11 4610 0 0,36-14 160 0 0,-46-9-352 0 0,-83 8-438 0 0,85-7 86 0 0,-5 3-198 0 0,401 4 424 0 0,-294 16-393 0 0,7-1-111 0 0,9-7 62 0 0,-79 11-86 0 0,-37 1-10 0 0,-30-5-33 0 0,7-7 42 0 0,4 0-22 0 0,116 0 65 0 0,-181-12-44 0 0,25-3 16 0 0,215 7-3 0 0,-175-4-34 0 0,40 0 16 0 0,-3 1 58 0 0,-49 3-72 0 0,-93 0 15 0 0,68-8 71 0 0,38 9 872 0 0,-122 3-1012 0 0,0 0-5 0 0,0 0 1 0 0,0 0 20 0 0,0 0-1 0 0,0 0-20 0 0,0 0-2 0 0,0 0 12 0 0,0 0-2 0 0,0 0 33 0 0,15-12-43 0 0,35-8 116 0 0,-14 13-111 0 0,-31 7-1404 0 0,0-2 4201 0 0,-2 1-2786 0 0,0 1-3845 0 0,0-1-1926 0 0,0 1-3314 0 0,-3 0-313 0 0</inkml:trace>
  <inkml:trace contextRef="#ctx0" brushRef="#br0" timeOffset="9685.902">766 1796 0 0 0,'0'0'880'0'0,"0"0"-90"0"0,0 0-136 0 0,0 0-75 0 0,0 0-11 0 0,3-6 2435 0 0,10-19-1482 0 0,30-48 1282 0 0,11 0-1161 0 0,109-150 773 0 0,14 3-570 0 0,-98 96-1164 0 0,15-2-434 0 0,-86 115-223 0 0,1 1 1 0 0,0 0-1 0 0,0 1 1 0 0,1 0-1 0 0,1 0 1 0 0,-1 1-1 0 0,1 0 1 0 0,1 1-1 0 0,2-1-24 0 0,17-12 37 0 0,43-38 345 0 0,-26 13-208 0 0,-9 14-76 0 0,11 0 92 0 0,15 15-30 0 0,-26 9 27 0 0,20-5 106 0 0,9-3 64 0 0,-6 14-119 0 0,54 37 381 0 0,-60-6-211 0 0,29 20 167 0 0,-25-15-276 0 0,27 50 441 0 0,-54-47-463 0 0,-4 16 22 0 0,34 85 238 0 0,-41-82-377 0 0,27 63 153 0 0,-6 8 7 0 0,-16-9-27 0 0,24-16-212 0 0,-41-87-39 0 0,-2 0 0 0 0,0 0 0 0 0,-1 0 0 0 0,0 1 0 0 0,-1 1 0 0 0,-1-1 0 0 0,-1 1 0 0 0,0 3-42 0 0,29 83 119 0 0,0-23-63 0 0,-16-32 7 0 0,35 49 46 0 0,-4 8-18 0 0,2 34 88 0 0,-19-59-126 0 0,10 11-26 0 0,-21-49 34 0 0,7 30 4 0 0,-5-8-51 0 0,32 16 6 0 0,-25-35 16 0 0,5-8-24 0 0,16-11 17 0 0,53 13 51 0 0,-27-26 8 0 0,34-13 57 0 0,-40-5-57 0 0,-4-16 30 0 0,24-30 35 0 0,-29 4-9 0 0,-35 19-64 0 0,79-53-8 0 0,-20-14 124 0 0,-27 30-165 0 0,7-21 148 0 0,-28 28-53 0 0,-18 21-63 0 0,-3 13-12 0 0,3 0-31 0 0,18-31 25 0 0,-7 17 24 0 0,5-3 1 0 0,11-18-12 0 0,28-22 68 0 0,-24 18-80 0 0,18-35 54 0 0,-48 63-85 0 0,12-12 56 0 0,-2-8 51 0 0,-29 54-99 0 0,0 0-6 0 0,-1 0-22 0 0,0 0 9 0 0,0 0 4 0 0,0 0 1 0 0,0 0 6 0 0,0 0 0 0 0,0 0-9 0 0,0 0-7 0 0,0 0 14 0 0,0 0 5 0 0,0 0-18 0 0,0 0 6 0 0,0 0 16 0 0,0 0 20 0 0,0 0-19 0 0,0-24-38 0 0,21-51-375 0 0,-16 69 114 0 0,-1 1 0 0 0,1 1 0 0 0,-1-1 1 0 0,1 1-1 0 0,1-1 0 0 0,-1 1 0 0 0,1 1 0 0 0,-1-1 1 0 0,1 1-1 0 0,0 0 0 0 0,0 0 0 0 0,7-1 276 0 0,0-2-1243 0 0,9-5-3832 0 0,-6 6-6849 0 0</inkml:trace>
  <inkml:trace contextRef="#ctx0" brushRef="#br0" timeOffset="41387.485">248 1018 0 0 0,'0'0'432'0'0,"0"0"1056"0"0,0 0 382 0 0,0 0-9 0 0,0 0-142 0 0,0 0-115 0 0,0 0-118 0 0,0 0-145 0 0,-16-1 7730 0 0,10 1-8669 0 0,-16 46 1557 0 0,19-35-1886 0 0,1-1-1 0 0,1 0 1 0 0,0 1-1 0 0,1 0 1 0 0,0-1-1 0 0,0 1 1 0 0,1-1-1 0 0,0 1 1 0 0,1-1-1 0 0,2 9-72 0 0,-3-18 10 0 0,0 1 0 0 0,0 0-1 0 0,0-1 1 0 0,0 1-1 0 0,1-1 1 0 0,-1 1-1 0 0,0-1 1 0 0,1 0-1 0 0,-1 1 1 0 0,1-1-1 0 0,-1 0 1 0 0,1 0 0 0 0,-1 0-1 0 0,1 0 1 0 0,0 0-1 0 0,0 0 1 0 0,-1-1-1 0 0,1 1 1 0 0,0-1-1 0 0,0 1 1 0 0,0-1 0 0 0,0 1-1 0 0,0-1 1 0 0,0 0-1 0 0,0 0 1 0 0,-1 0-1 0 0,1 0 1 0 0,0-1-1 0 0,0 1 1 0 0,1 0-10 0 0,6-1 35 0 0,46-33 262 0 0,24-24-6 0 0,-71 53-262 0 0,66-17 319 0 0,-70 25-283 0 0,1 0 1 0 0,-1 0-1 0 0,0 0 0 0 0,0 1 0 0 0,0-1 0 0 0,-1 1 0 0 0,1 0 0 0 0,-1 0 0 0 0,0 1 0 0 0,0-1 1 0 0,0 1-1 0 0,-1-1 0 0 0,1 1 0 0 0,-1 0 0 0 0,0 0 0 0 0,-1 0 0 0 0,1 0 0 0 0,-1 0 0 0 0,0 0 0 0 0,0 1 1 0 0,-1-1-1 0 0,1 0 0 0 0,-1 0 0 0 0,-1 1 0 0 0,1-1 0 0 0,-1 0 0 0 0,0 1-65 0 0,-8 83 494 0 0,-4-58-590 0 0,10-62-622 0 0,1-17-1046 0 0,2 28-3331 0 0,0 8-1917 0 0,0 11-4824 0 0</inkml:trace>
  <inkml:trace contextRef="#ctx0" brushRef="#br0" timeOffset="41944.162">357 725 6081 0 0,'0'0'2253'0'0,"0"0"-657"0"0,0 0-130 0 0,0 0 141 0 0,0 0 49 0 0,0 0-110 0 0,0 0-290 0 0,0 0-304 0 0,0 0-189 0 0,0 0-77 0 0,0 0-9 0 0,0 0-3 0 0,0 0-16 0 0,0 0-62 0 0,0 0-63 0 0,0 0-76 0 0,0 0-68 0 0,19 4 1069 0 0,126 65-240 0 0,-137-68-2050 0 0,1 1 3405 0 0,-3 0-4136 0 0,-3-1-4335 0 0,-2 2-6066 0 0,-1 0 3126 0 0</inkml:trace>
  <inkml:trace contextRef="#ctx0" brushRef="#br0" timeOffset="42378.532">41 594 7826 0 0,'0'0'1931'0'0,"0"0"-326"0"0,0 0-4 0 0,0 0 64 0 0,0 0-70 0 0,0 0-178 0 0,0 0-277 0 0,0 0-238 0 0,0 0-162 0 0,0 0-91 0 0,0 0-42 0 0,0 0-40 0 0,0 0-50 0 0,-13 3 1108 0 0,-14-29-1080 0 0,36 35-1536 0 0,3-3-301 0 0,-1-6-6679 0 0,-8 0-3394 0 0</inkml:trace>
  <inkml:trace contextRef="#ctx0" brushRef="#br0" timeOffset="42892.81">145 236 5649 0 0,'0'0'1199'0'0,"0"0"-365"0"0,0 0 47 0 0,0 0 258 0 0,0 0 199 0 0,0 0 21 0 0,0 0-180 0 0,0 0-223 0 0,0 0-133 0 0,0 0-49 0 0,0 0-5 0 0,0 0-15 0 0,0 0-59 0 0,9 3 1556 0 0,208 163-250 0 0,-112-104-2069 0 0,-41-11-1635 0 0,-53-44-4110 0 0,-10-7 2979 0 0,-1 0-1035 0 0,0 0-860 0 0,0 0 1144 0 0</inkml:trace>
  <inkml:trace contextRef="#ctx0" brushRef="#br0" timeOffset="43338.704">221 232 2881 0 0,'0'0'1739'0'0,"0"0"-371"0"0,0 0-202 0 0,0 0-33 0 0,0 0-18 0 0,0 0-52 0 0,0 0-104 0 0,0 0-147 0 0,0 0-129 0 0,0 0-82 0 0,0 0-39 0 0,0 0 59 0 0,2 0 66 0 0,81 27 2455 0 0,57-20-2346 0 0,-136-8-718 0 0,-1 1 1 0 0,0-1-1 0 0,0 1 0 0 0,0-1 0 0 0,0 0 1 0 0,0-1-1 0 0,0 1 0 0 0,0 0 0 0 0,0-1 1 0 0,0 0-1 0 0,0 0 0 0 0,-1 1 0 0 0,1-2 0 0 0,-1 1 1 0 0,1 0-1 0 0,-1 0 0 0 0,0-1 0 0 0,0 1 1 0 0,0-1-1 0 0,0 0 0 0 0,0 0 0 0 0,-1 1 1 0 0,1-1-1 0 0,-1 0 0 0 0,0 0 0 0 0,0 0 1 0 0,0-1-1 0 0,0 1 0 0 0,0 0 0 0 0,-1 0 1 0 0,1-1-1 0 0,-1 1 0 0 0,0 0 0 0 0,0 0 1 0 0,0-1-1 0 0,-1 1 0 0 0,1 0 0 0 0,-1 0 0 0 0,0-1 1 0 0,0 1-1 0 0,0 0 0 0 0,0 0-78 0 0,-6-6 198 0 0,1 1 0 0 0,-1 0 0 0 0,-1 0 0 0 0,0 1 0 0 0,0 0-1 0 0,0 0 1 0 0,-1 1 0 0 0,0 0 0 0 0,0 1 0 0 0,-1 0 0 0 0,1 0 0 0 0,-1 1 0 0 0,0 0-1 0 0,-10-2-197 0 0,17 5 16 0 0,-161-52 696 0 0,151 51-2309 0 0,13 2 167 0 0,10-7-6400 0 0,-8 4-3712 0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5:56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3404 681 0 0 0,'0'0'175'0'0,"0"0"321"0"0,0 0 115 0 0,0 0 50 0 0,0 0 31 0 0,0 0-553 0 0,1-3 8786 0 0,-142 3-5802 0 0,16-8-1998 0 0,-91 8-845 0 0,-65 11-376 0 0,170-7 78 0 0,-45 4-42 0 0,-25 14-291 0 0,111-15 388 0 0,-87 0 209 0 0,62-13-10 0 0,-133-5 103 0 0,55 7-231 0 0,-108-7 673 0 0,174 7 267 0 0,-441 4 561 0 0,409 7-876 0 0,104-5-489 0 0,30-1-128 0 0,-1 0-1 0 0,1 0 0 0 0,-1-1 0 0 0,1 0 1 0 0,-1 0-1 0 0,1 0 0 0 0,-1-1 0 0 0,0 1 1 0 0,1-1-1 0 0,0-1 0 0 0,-1 1 0 0 0,1-1 1 0 0,0 0-1 0 0,-3-1-115 0 0,-73-19 611 0 0,73 19-486 0 0,13 2-2467 0 0,6 4-5415 0 0,-7 1-3569 0 0</inkml:trace>
  <inkml:trace contextRef="#ctx0" brushRef="#br0" timeOffset="1688.74">808 354 0 0 0,'0'0'225'0'0,"0"0"382"0"0,0 0 73 0 0,0 0 12 0 0,0 0-65 0 0,0 0-112 0 0,0 0-31 0 0,0 0-45 0 0,-3-5-28 0 0,-8-12-3 0 0,9 13 28 0 0,2 4 24 0 0,0 0 35 0 0,0 0 31 0 0,0 0 32 0 0,0 0 51 0 0,0 0 62 0 0,0 0 51 0 0,0 0 17 0 0,4 92 6340 0 0,14 46-6147 0 0,-16-121-583 0 0,13 151 798 0 0,-7 2 1 0 0,-7-1-1 0 0,-13 61-1147 0 0,11 49 612 0 0,17-110-392 0 0,17 108 160 0 0,-16-52 102 0 0,-30 60-90 0 0,-5-159-267 0 0,6 190 70 0 0,31-2 158 0 0,-24-151-59 0 0,-12 12 123 0 0,11 79-123 0 0,10-231-2030 0 0,4-37-1246 0 0,-1 2-4744 0 0,-4 5-3412 0 0</inkml:trace>
  <inkml:trace contextRef="#ctx0" brushRef="#br0" timeOffset="2121.756">1103 2942 2769 0 0,'0'0'3514'0'0,"0"0"-2479"0"0,0 0-794 0 0,0 0 76 0 0,0 0 233 0 0,0 0 215 0 0,0 0 73 0 0,0 0-95 0 0,0 0-134 0 0,0 0-103 0 0,0 0 18 0 0,0 0 132 0 0,0 0 187 0 0,-3-2 185 0 0,-5-5 101 0 0,6 5 32 0 0,2 2-81 0 0,0 0-129 0 0,0 0-112 0 0,-12 26 1717 0 0,-277 416 343 0 0,217-341-2594 0 0,-92 155 37 0 0,164-256-658 0 0,0 0 0 0 0,0 0-1 0 0,0 0 1 0 0,1 0 0 0 0,-1 0-1 0 0,0 0 1 0 0,0 1-1 0 0,0-1 1 0 0,0 0 0 0 0,0 0-1 0 0,0 0 1 0 0,1 0 0 0 0,-1 0-1 0 0,0 0 1 0 0,0 1 0 0 0,0-1-1 0 0,0 0 317 0 0,6-6-4853 0 0,-2-1-6547 0 0</inkml:trace>
  <inkml:trace contextRef="#ctx0" brushRef="#br0" timeOffset="3001.448">1071 247 0 0 0,'0'0'397'0'0,"0"0"705"0"0,0 0 248 0 0,0 0 143 0 0,0 0 58 0 0,0 0-4 0 0,0 0-124 0 0,0 0-155 0 0,0 0-143 0 0,0 0-136 0 0,0 0-57 0 0,0 0-47 0 0,-9 4-37 0 0,-62 44 1466 0 0,39-4-1236 0 0,2 1 1 0 0,2 1 0 0 0,3 2-1 0 0,1 0 1 0 0,1 6-1079 0 0,-44 85 1113 0 0,-77 114 150 0 0,56-128-380 0 0,91-131-4343 0 0,2 1-1875 0 0,0 1-6073 0 0</inkml:trace>
  <inkml:trace contextRef="#ctx0" brushRef="#br0" timeOffset="11440.884">180 2747 0 0 0,'0'0'212'0'0,"0"0"223"0"0,0 0 265 0 0,0 0 195 0 0,0 0 64 0 0,0 0-35 0 0,0 0-43 0 0,0 0 58 0 0,0 0 80 0 0,3-1 28 0 0,1 0-655 0 0,-1 0 0 0 0,0 0 0 0 0,1 0 0 0 0,-1-1 0 0 0,0 1 1 0 0,0-1-1 0 0,0 0 0 0 0,0 0 0 0 0,0 0 0 0 0,0 0 0 0 0,-1-1 0 0 0,1 1 0 0 0,-1-1 0 0 0,0 1 0 0 0,1-1 0 0 0,-1 0 0 0 0,0 0 1 0 0,-1 0-1 0 0,1 0 0 0 0,0-1-392 0 0,6-17 377 0 0,-2-1 0 0 0,0 1 0 0 0,-1-1 0 0 0,-1 0 0 0 0,-1 0 0 0 0,-1-1 0 0 0,-1 1 1 0 0,-1-1-1 0 0,-1-11-377 0 0,0 7 222 0 0,1 20-151 0 0,0 0-1 0 0,0 0 0 0 0,-1 0 1 0 0,0 0-1 0 0,-1 0 0 0 0,0 0 1 0 0,0 1-1 0 0,0-1 0 0 0,-1 0 1 0 0,0 1-1 0 0,0 0 0 0 0,0 0 1 0 0,-1 0-1 0 0,0 0 0 0 0,0 0 1 0 0,-1 1-1 0 0,1-1 0 0 0,-1 1 1 0 0,-1 1-1 0 0,1-1 0 0 0,-1 1 0 0 0,-1-2-70 0 0,1 6 15 0 0,0-1 0 0 0,0 0 0 0 0,-1 1-1 0 0,1 0 1 0 0,0 1 0 0 0,0-1 0 0 0,-1 1-1 0 0,1 0 1 0 0,0 1 0 0 0,0 0 0 0 0,0 0-1 0 0,0 0 1 0 0,0 0 0 0 0,1 1 0 0 0,-1 0-1 0 0,1 0 1 0 0,0 1 0 0 0,0 0 0 0 0,0 0-1 0 0,0 0 1 0 0,0 0 0 0 0,1 0 0 0 0,0 1-1 0 0,0 0 1 0 0,0 0 0 0 0,1 0 0 0 0,-1 1-1 0 0,1-1 1 0 0,1 1 0 0 0,-1 0 0 0 0,1-1-1 0 0,0 1 1 0 0,0 0 0 0 0,0 0 0 0 0,1 2-15 0 0,-3 44-67 0 0,34-33 98 0 0,-15-12 142 0 0,61 33 370 0 0,-52-29-433 0 0,0-1 1 0 0,1-1 0 0 0,0-1 0 0 0,1-2-1 0 0,0 0 1 0 0,11 0-111 0 0,54 14 502 0 0,-17-3-24 0 0,0 26 216 0 0,-69-38-628 0 0,0 0 0 0 0,0 0 0 0 0,-1 1 0 0 0,1-1 0 0 0,-1 1 0 0 0,0 0-1 0 0,0 0 1 0 0,-1 0 0 0 0,0 1 0 0 0,0-1 0 0 0,-1 1 0 0 0,1 0 0 0 0,-1 0 0 0 0,-1-1 0 0 0,1 1 0 0 0,-1 1 0 0 0,-1-1 0 0 0,1 0 0 0 0,-1 0 0 0 0,0 0 0 0 0,-1 0 0 0 0,0 0 0 0 0,0 0 0 0 0,0 0 0 0 0,-2 5-66 0 0,2-12-13 0 0,1-1 1 0 0,-1 1-1 0 0,1 0 0 0 0,0 0 0 0 0,-1-1 0 0 0,1 1 0 0 0,-1 0 0 0 0,1 0 1 0 0,0 0-1 0 0,-1 0 0 0 0,1 0 0 0 0,-1 0 0 0 0,1 0 0 0 0,-1 0 1 0 0,1 0-1 0 0,-1 0 0 0 0,1 0 0 0 0,0 0 0 0 0,-1 0 0 0 0,1 0 0 0 0,-1 0 1 0 0,1 0-1 0 0,-1 1 0 0 0,1-1 0 0 0,0 0 0 0 0,-1 0 0 0 0,1 1 0 0 0,-1-1 1 0 0,1 0-1 0 0,0 0 0 0 0,-1 1 0 0 0,1-1 0 0 0,0 0 0 0 0,0 1 1 0 0,-1-1-1 0 0,1 0 0 0 0,0 1 0 0 0,0-1 0 0 0,-1 0 0 0 0,1 1 0 0 0,0-1 1 0 0,0 1-1 0 0,0-1 0 0 0,0 1 0 0 0,0-1 0 0 0,-1 0 0 0 0,1 1 1 0 0,0-1-1 0 0,0 1 0 0 0,0-1 0 0 0,0 1 13 0 0,-15-40-1421 0 0,3 2-586 0 0,3 13-2503 0 0,6 14 589 0 0,-2-6-7933 0 0</inkml:trace>
  <inkml:trace contextRef="#ctx0" brushRef="#br0" timeOffset="12057.501">125 2092 0 0 0,'0'0'984'0'0,"0"0"-228"0"0,0 0-33 0 0,0 0 187 0 0,0 0 205 0 0,0 0 138 0 0,0 0 66 0 0,0 0-7 0 0,0 0-1 0 0,0 0-26 0 0,0 0-26 0 0,0 0-50 0 0,0 0-78 0 0,-2-4-77 0 0,-8-11-85 0 0,7 12-86 0 0,3 3-108 0 0,0 0-118 0 0,9-30 3475 0 0,-8-172-1243 0 0,-5 146-3434 0 0,-3 46-2929 0 0,4 7-612 0 0,0 2-4173 0 0,3 1-1303 0 0</inkml:trace>
  <inkml:trace contextRef="#ctx0" brushRef="#br0" timeOffset="12326.687">298 2136 7690 0 0,'0'0'2243'0'0,"0"0"-407"0"0,0 0-85 0 0,0 0 66 0 0,0 0-73 0 0,0 0-145 0 0,0 0-283 0 0,0 0-316 0 0,0 0-243 0 0,0 0-165 0 0,-5-33-87 0 0,-15-101-59 0 0,1 14 835 0 0,15 75-991 0 0,29 53-5442 0 0,-19-5-739 0 0,-2 1-5637 0 0</inkml:trace>
  <inkml:trace contextRef="#ctx0" brushRef="#br0" timeOffset="12871.131">22 1127 3289 0 0,'0'0'1420'0'0,"0"0"-162"0"0,0 0 57 0 0,0 0 221 0 0,0 0 98 0 0,0 0-77 0 0,0 0-182 0 0,0 0-200 0 0,0 0-172 0 0,0 0-149 0 0,0 0-117 0 0,0 0-77 0 0,0 0-81 0 0,-2 4-78 0 0,1-2-422 0 0,-1 1-1 0 0,1 0 0 0 0,0 0 0 0 0,1 0 0 0 0,-1 0 0 0 0,0 0 1 0 0,1 0-1 0 0,0 0 0 0 0,-1 0 0 0 0,1 0 0 0 0,0 0 0 0 0,1 0 0 0 0,-1 0 1 0 0,1 0-1 0 0,-1-1 0 0 0,1 1 0 0 0,0 0 0 0 0,0 0 0 0 0,0 0 1 0 0,0 0-1 0 0,0-1 0 0 0,1 1 0 0 0,0 0-78 0 0,0 1 120 0 0,5 10 97 0 0,1 0 0 0 0,0-1 0 0 0,0 0 0 0 0,2 0 0 0 0,-1-1 0 0 0,2-1 0 0 0,-1 1 0 0 0,2-2 0 0 0,-1 1 0 0 0,2-1-217 0 0,-11-8-12 0 0,1 0 1 0 0,-1 0-1 0 0,1-1 1 0 0,-1 1-1 0 0,1-1 0 0 0,0 1 1 0 0,0-1-1 0 0,-1 0 1 0 0,1 0-1 0 0,0 0 0 0 0,0 0 1 0 0,0-1-1 0 0,1 1 1 0 0,-1-1-1 0 0,0 0 0 0 0,0 0 1 0 0,0 0-1 0 0,0 0 1 0 0,0 0-1 0 0,0-1 0 0 0,0 1 1 0 0,0-1-1 0 0,0 0 1 0 0,0 0-1 0 0,0 0 0 0 0,0 0 1 0 0,0-1-1 0 0,-1 1 1 0 0,1-1-1 0 0,0 1 0 0 0,-1-1 1 0 0,0 0-1 0 0,1 0 1 0 0,-1 0-1 0 0,0-1 0 0 0,0 1 1 0 0,0 0-1 0 0,0-1 1 0 0,0 1-1 0 0,-1-1 0 0 0,1 0 1 0 0,-1 0-1 0 0,1 0 12 0 0,11-88-1810 0 0,-21 32-6859 0 0,3 47-1646 0 0</inkml:trace>
  <inkml:trace contextRef="#ctx0" brushRef="#br0" timeOffset="13213.123">88 884 9258 0 0,'0'0'1655'0'0,"0"0"-849"0"0,0 0-329 0 0,0 0 190 0 0,0 0 205 0 0,0 0 65 0 0,0 0-104 0 0,0 0-221 0 0,0 0-185 0 0,0 0-119 0 0,0 0-58 0 0,0 0-20 0 0,0 0 31 0 0,18 13 35 0 0,56 37 39 0 0,-74-49-319 0 0,1-1-1 0 0,-1 1 1 0 0,1 0 0 0 0,-1-1 0 0 0,0 1 0 0 0,1-1-1 0 0,-1 1 1 0 0,1-1 0 0 0,0 1 0 0 0,-1-1-1 0 0,1 1 1 0 0,-1-1 0 0 0,1 0 0 0 0,0 1-1 0 0,-1-1 1 0 0,1 0 0 0 0,0 1 0 0 0,-1-1-1 0 0,1 0 1 0 0,0 0 0 0 0,0 0 0 0 0,-1 0 0 0 0,1 0-1 0 0,0 0 1 0 0,-1 0 0 0 0,1 0 0 0 0,0 0-1 0 0,0 0 1 0 0,-1 0 0 0 0,1 0 0 0 0,0 0-1 0 0,-1-1 1 0 0,1 1 0 0 0,0 0 0 0 0,-1 0 0 0 0,1-1-1 0 0,0 1 1 0 0,-1 0 0 0 0,1-1 0 0 0,-1 1-1 0 0,1-1 1 0 0,0 1 0 0 0,-1-1 0 0 0,1 1-1 0 0,-1-1 1 0 0,0 1 0 0 0,1-1 0 0 0,-1 0-1 0 0,1 1 1 0 0,-1-1 0 0 0,0 0 0 0 0,1 1 0 0 0,-1-1-1 0 0,0 0 1 0 0,0 1 0 0 0,0-1 0 0 0,0 0-1 0 0,1 0 1 0 0,-1 1 0 0 0,0-1 0 0 0,0 0-1 0 0,0 1 1 0 0,0-1 0 0 0,-1 0 0 0 0,1 0 0 0 0,0 0-16 0 0,0-3 191 0 0,2-12 80 0 0,0 0 0 0 0,-1-1-1 0 0,-1 1 1 0 0,-1-1 0 0 0,-1 1 0 0 0,0 0-1 0 0,-1 0 1 0 0,0 0 0 0 0,-1 0-1 0 0,-1 0 1 0 0,-1 1 0 0 0,0-1 0 0 0,-1 2-1 0 0,-1-1 1 0 0,0 1 0 0 0,-1 0-1 0 0,0 0 1 0 0,-1 1 0 0 0,-1 1 0 0 0,0 0-1 0 0,-2-2-270 0 0,11 13-1 0 0,1-1-1 0 0,-1 0 0 0 0,1 0 0 0 0,-1 1 0 0 0,0-1 0 0 0,0 1 0 0 0,1-1 0 0 0,-1 1 1 0 0,0 0-1 0 0,0 0 0 0 0,0 0 0 0 0,0 0 0 0 0,-1 0 0 0 0,1 0 0 0 0,0 0 0 0 0,0 1 1 0 0,-1-1-1 0 0,1 1 0 0 0,0 0 0 0 0,0 0 0 0 0,-1-1 0 0 0,1 1 0 0 0,0 1 1 0 0,-1-1-1 0 0,1 0 0 0 0,0 1 0 0 0,0-1 0 0 0,-1 1 0 0 0,1-1 0 0 0,0 1 0 0 0,0 0 1 0 0,0 0-1 0 0,0 0 0 0 0,0 0 0 0 0,0 1 0 0 0,0-1 0 0 0,0 0 0 0 0,0 1 1 0 0,1 0-1 0 0,-1-1 0 0 0,0 1 0 0 0,1 0 0 0 0,0 0 0 0 0,-1 0 0 0 0,1-1 0 0 0,0 1 1 0 0,0 1-1 0 0,0-1 0 0 0,0 0 0 0 0,0 0 0 0 0,1 0 0 0 0,-1 0 0 0 0,1 1 1 0 0,-1-1-1 0 0,1 2 2 0 0,-1 80-1807 0 0,12-29-5463 0 0,-7-36-4219 0 0</inkml:trace>
  <inkml:trace contextRef="#ctx0" brushRef="#br0" timeOffset="13823.207">230 494 7146 0 0,'0'0'1057'0'0,"0"0"-207"0"0,0 0 180 0 0,0 0 376 0 0,0 0 210 0 0,0 0-66 0 0,0 0-202 0 0,0 0-218 0 0,0 0-147 0 0,0 0-100 0 0,0 0-86 0 0,0 0-86 0 0,0 0-67 0 0,-5-16-70 0 0,-18-49-52 0 0,-11 21 842 0 0,22 36-1045 0 0,-114-98 1288 0 0,158 110-2535 0 0,-28-2 936 0 0,-1 0 0 0 0,1 0 0 0 0,0 0-1 0 0,0-1 1 0 0,0 1 0 0 0,0-1 0 0 0,0 0 0 0 0,0 0 0 0 0,0-1-1 0 0,0 1 1 0 0,1-1 0 0 0,-1 0 0 0 0,0 0 0 0 0,0 0-1 0 0,0 0 1 0 0,1-1 0 0 0,-1 0 0 0 0,0 0 0 0 0,0 0-1 0 0,0 0 1 0 0,0 0 0 0 0,0-1 0 0 0,0 0 0 0 0,-1 0-1 0 0,1 0 1 0 0,-1 0 0 0 0,1-1 0 0 0,-1 1 0 0 0,0-1-1 0 0,0 0 1 0 0,0 0 0 0 0,0 0 0 0 0,0 0 0 0 0,-1-1-1 0 0,1 1 1 0 0,-1-1 0 0 0,0 1 0 0 0,0-1 0 0 0,0 0 0 0 0,-1 0-1 0 0,2-3-7 0 0,-3 1 93 0 0,0-1 0 0 0,0 0 0 0 0,0 0 1 0 0,-1 1-1 0 0,0-1 0 0 0,0 0 0 0 0,-1 1 0 0 0,0-1 0 0 0,0 1 0 0 0,0 0 0 0 0,-1-1 0 0 0,0 1 0 0 0,0 0 0 0 0,-1 1 0 0 0,1-1 0 0 0,-1 0 0 0 0,0 1 0 0 0,-1 0 0 0 0,0 0 0 0 0,1 1 0 0 0,-1-1 0 0 0,-4-1-93 0 0,-77-60-418 0 0,76 68-2185 0 0,9 9-8107 0 0,1-11 9690 0 0,0 5-11205 0 0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0:00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658 430 448 0 0,'0'0'1292'0'0,"0"0"-138"0"0,0 0 9 0 0,0 0 145 0 0,0 0 224 0 0,0 0 142 0 0,0 0 0 0 0,0 0-155 0 0,0 0-200 0 0,0 0-130 0 0,0 0-135 0 0,-5-13-98 0 0,-19-48 1475 0 0,26 77 4065 0 0,-3 23-6220 0 0,0-13 62 0 0,-13 321 621 0 0,20-166-542 0 0,3-122-211 0 0,-3 0-1 0 0,-2 0 1 0 0,-4 42-206 0 0,4 67 215 0 0,31 192 139 0 0,-25-110-52 0 0,-58-15 67 0 0,40-62-269 0 0,27-22 60 0 0,-21-63-34 0 0,7 113 22 0 0,-8-24 160 0 0,11-77-230 0 0,-4-89-120 0 0,-4-10 45 0 0,0-1-19 0 0,0 0 8 0 0,0 0 29 0 0,0 0 57 0 0,0 0-33 0 0,0 0-38 0 0,0 0-22 0 0,0 0 34 0 0,0 0 1 0 0,0 0 1 0 0,0 0-2 0 0,0 0 3 0 0,0 0 4 0 0,0 0 0 0 0,0 0-11 0 0,0 0-2 0 0,0 0-22 0 0,0 0 12 0 0,0 0-11 0 0,0 0 30 0 0,0 0 4 0 0,0 0-21 0 0,0 0 7 0 0,0 0-41 0 0,0 0 9 0 0,0 0 10 0 0,0 0 6 0 0,0 0 11 0 0,0 0-11 0 0,0 0 19 0 0,0 0-5 0 0,0 23-47 0 0,-2 15-1124 0 0,2-41 95 0 0,0-4-1964 0 0,2 2-3526 0 0,-1 1-5807 0 0</inkml:trace>
  <inkml:trace contextRef="#ctx0" brushRef="#br0" timeOffset="6749.995">1 1817 464 0 0,'0'0'547'0'0,"0"0"-284"0"0,0 0-58 0 0,0 0 188 0 0,0 0 244 0 0,0 0 220 0 0,0 0 49 0 0,0 0-90 0 0,0 0-109 0 0,0 0 17 0 0,0 0 43 0 0,2 0 82 0 0,47 7 7195 0 0,-45-5-7821 0 0,1 1-1 0 0,0-1 0 0 0,0 0 0 0 0,0 0 1 0 0,0-1-1 0 0,0 1 0 0 0,1-1 1 0 0,-1 0-1 0 0,0-1 0 0 0,0 1 0 0 0,1-1 1 0 0,-1 0-1 0 0,1 0 0 0 0,2-1-222 0 0,0 1 197 0 0,309 0 1872 0 0,-208 11-1267 0 0,52 1 59 0 0,282-8 259 0 0,-311-8-988 0 0,14 0-45 0 0,129 0 17 0 0,-135 12-10 0 0,90 0 160 0 0,155-8 59 0 0,-73 3 194 0 0,-107-10-356 0 0,87 3-55 0 0,-177 0-95 0 0,117-4 67 0 0,285 12 92 0 0,-339-23-108 0 0,46 11 11 0 0,-94 4-15 0 0,378 1 458 0 0,-428-9-330 0 0,-43 8-136 0 0,-37 4-45 0 0,0 0 12 0 0,0 0-11 0 0,0 0 1 0 0,0 0 19 0 0,0 0-1 0 0,0 0 9 0 0,0 0-10 0 0,0 0 8 0 0,0 0 5 0 0,0 0 7 0 0,0 0-7 0 0,0 0-2 0 0,0 0 9 0 0,0 0 10 0 0,-1 0-12 0 0,0 0-51 0 0,1 0-58 0 0,-4-5-2596 0 0,3 2-3086 0 0,1 0-6213 0 0</inkml:trace>
  <inkml:trace contextRef="#ctx0" brushRef="#br0" timeOffset="14353.398">542 703 0 0 0,'2'-2'142'0'0,"4"-7"9868"0"0,-6 9-9674 0 0,0 0 14 0 0,0 0-8 0 0,31-13 4189 0 0,6-1-4339 0 0,53 2 657 0 0,-21 11-221 0 0,37 29 541 0 0,-37 10-507 0 0,9 14-86 0 0,17 17 43 0 0,-33-16-187 0 0,60 31 64 0 0,-19 6-233 0 0,-19-10-9 0 0,-15-18-50 0 0,-26-13-102 0 0,49 61 200 0 0,10-15-87 0 0,-94-89-193 0 0,-1 1 0 0 0,0 0 0 0 0,0 0 0 0 0,0 0 0 0 0,-1 1-1 0 0,0 0 1 0 0,-1 0 0 0 0,1 1 0 0 0,-2-1 0 0 0,5 10-22 0 0,50 97 587 0 0,-21-69-411 0 0,1 51 221 0 0,5 6-27 0 0,-26-64-236 0 0,10 11-30 0 0,-5-12-30 0 0,8 9-4 0 0,4 3-7 0 0,57 65 85 0 0,-56-61-123 0 0,8 5 1 0 0,-1-12-37 0 0,-29-37 14 0 0,119 71 93 0 0,-78-53-52 0 0,57 32 28 0 0,3-5-52 0 0,-3-33 36 0 0,29-21 60 0 0,-19-12 36 0 0,-64 7-102 0 0,-23-4 1 0 0,26-15 53 0 0,30-11 99 0 0,-32-8 178 0 0,-33 26-223 0 0,44-81 702 0 0,-18 36-769 0 0,-20 11 39 0 0,16-32 21 0 0,7-45 246 0 0,-38 78-387 0 0,4 6 32 0 0,20-34 22 0 0,12-7-17 0 0,-20 14 38 0 0,3-23 26 0 0,-22 53-46 0 0,11-31-10 0 0,-10 40-18 0 0,16-57 42 0 0,-10 44-16 0 0,5-9-53 0 0,14-10 37 0 0,10-5-51 0 0,-19 22 11 0 0,18-16 180 0 0,25-12-138 0 0,-22 24-69 0 0,0-11 83 0 0,-17 29-51 0 0,-2-6 20 0 0,-7 11-46 0 0,13-14 41 0 0,-27 29-32 0 0,12-8 14 0 0,-23 20-14 0 0,20-12 7 0 0,56-30 5 0 0,-49 27-4 0 0,7-9 10 0 0,64-5-37 0 0,-21 4 47 0 0,-64 22-66 0 0,-10-18-3558 0 0,5 12-2373 0 0,-1 4-6242 0 0</inkml:trace>
  <inkml:trace contextRef="#ctx0" brushRef="#br0" timeOffset="52697.45">51 1173 0 0 0,'0'0'267'0'0,"0"0"277"0"0,0 0 13 0 0,0 0 121 0 0,0 0 242 0 0,0 0 188 0 0,0 0-4 0 0,0 0-69 0 0,0 0-29 0 0,0 0 11 0 0,0 0 56 0 0,-5-1 9469 0 0,4 2-10134 0 0,-7 30 1651 0 0,10-20-2037 0 0,1 0 0 0 0,0 0-1 0 0,1 0 1 0 0,0 0 0 0 0,0-1 0 0 0,1 0 0 0 0,0 1-1 0 0,1-2 1 0 0,0 1 0 0 0,1-1 0 0 0,0 0-1 0 0,3 2-21 0 0,-4-2 11 0 0,1-1-1 0 0,0 0 1 0 0,0-1-1 0 0,1 0 1 0 0,0 0-1 0 0,0 0 1 0 0,1-1-1 0 0,0 0 1 0 0,0-1-1 0 0,0 0 1 0 0,1-1-1 0 0,-1 1 1 0 0,1-2-1 0 0,0 0 1 0 0,0 0-1 0 0,1 0 1 0 0,-1-1-1 0 0,1-1 1 0 0,-1 0-1 0 0,1 0 1 0 0,6-2-11 0 0,-12 1 37 0 0,0-2 1 0 0,1 1 0 0 0,-1-1-1 0 0,0 1 1 0 0,-1-1-1 0 0,1-1 1 0 0,0 1 0 0 0,-1-1-1 0 0,1 0 1 0 0,-1 0 0 0 0,0 0-1 0 0,0 0 1 0 0,0-1 0 0 0,0 1-1 0 0,0-1 1 0 0,-1 0 0 0 0,0-1-1 0 0,0 1 1 0 0,0 0 0 0 0,0-1-1 0 0,-1 0 1 0 0,0 1 0 0 0,0-1-1 0 0,1-4-37 0 0,19-125 1321 0 0,-21 115-1160 0 0,0 16-144 0 0,0-1 0 0 0,-1 0 0 0 0,1 0 0 0 0,-1 1 0 0 0,0-1 0 0 0,0 0 0 0 0,0 0 0 0 0,0 1 0 0 0,-1-1 1 0 0,0 0-1 0 0,0 1 0 0 0,0-1 0 0 0,0 1 0 0 0,0-1 0 0 0,-1 1 0 0 0,1-1 0 0 0,-1 1 0 0 0,0 0 0 0 0,0 0 0 0 0,0 0 0 0 0,-1 0 0 0 0,1 0 0 0 0,-3-2-17 0 0,-6 4-1619 0 0,7 1-6341 0 0,2 0-3749 0 0</inkml:trace>
  <inkml:trace contextRef="#ctx0" brushRef="#br0" timeOffset="53169.668">149 719 2505 0 0,'0'0'1138'0'0,"0"0"-459"0"0,0 0 96 0 0,0 0 319 0 0,0 0 293 0 0,0 0 122 0 0,0 0-106 0 0,0 0-152 0 0,0 0-168 0 0,0 0-156 0 0,0 0-120 0 0,0 0-86 0 0,4 10-73 0 0,11 32-61 0 0,-14-39-463 0 0,1 0 0 0 0,0 0 0 0 0,0 0 0 0 0,0 0 0 0 0,0 0 0 0 0,0 0 0 0 0,1-1 0 0 0,-1 1 0 0 0,1-1-1 0 0,-1 1 1 0 0,1-1 0 0 0,0 0 0 0 0,0 0 0 0 0,0 0 0 0 0,0-1 0 0 0,1 1 0 0 0,-1-1 0 0 0,0 1 0 0 0,1-1 0 0 0,0 0-124 0 0,-1 0 48 0 0,3 1 54 0 0,2 0 0 0 0,-1 0 0 0 0,0 0 0 0 0,0-1-1 0 0,1 0 1 0 0,-1-1 0 0 0,0 1 0 0 0,1-1 0 0 0,-1-1-1 0 0,0 0 1 0 0,1 0 0 0 0,-1 0 0 0 0,0-1 0 0 0,0 0-1 0 0,0 0 1 0 0,0-1 0 0 0,0 1 0 0 0,0-2-102 0 0,-1-2 141 0 0,0 0 1 0 0,-1 0 0 0 0,0-1-1 0 0,-1 0 1 0 0,1 0 0 0 0,-1 0-1 0 0,0 0 1 0 0,-1-1 0 0 0,0 1-1 0 0,0-1 1 0 0,-1 0 0 0 0,0 0-1 0 0,0 0 1 0 0,-1 0 0 0 0,0 0-1 0 0,0 0 1 0 0,-1 0 0 0 0,0-1-1 0 0,0 1 1 0 0,-1 0 0 0 0,0 0-1 0 0,-1 0 1 0 0,0 0 0 0 0,0 0-1 0 0,0 0 1 0 0,-1 0 0 0 0,0 1-1 0 0,-1-1 1 0 0,0 1 0 0 0,0 0-1 0 0,0 0 1 0 0,-1 1 0 0 0,0-1-1 0 0,-1 1 1 0 0,-3-4-142 0 0,1 2 41 0 0,0 0-1 0 0,-1 0 0 0 0,0 1 1 0 0,-1 0-1 0 0,0 1 1 0 0,0 0-1 0 0,0 1 0 0 0,0-1 1 0 0,-1 2-1 0 0,0 0 1 0 0,0 0-1 0 0,0 1 0 0 0,-1 0 1 0 0,1 1-1 0 0,-1 1 1 0 0,1-1-1 0 0,-10 2-40 0 0,18 0-33 0 0,0 0 0 0 0,0 1 0 0 0,0-1 0 0 0,-1 1 0 0 0,1 0 1 0 0,0 0-1 0 0,0 1 0 0 0,0-1 0 0 0,1 0 0 0 0,-1 1 0 0 0,0 0 0 0 0,0 0 0 0 0,1 0 0 0 0,-1 0 0 0 0,1 0 0 0 0,0 0 0 0 0,-1 0 1 0 0,1 1-1 0 0,0 0 0 0 0,1-1 0 0 0,-1 1 0 0 0,0 0 0 0 0,1 0 0 0 0,-1-1 0 0 0,1 1 0 0 0,0 0 0 0 0,0 1 0 0 0,0-1 1 0 0,0 0-1 0 0,1 0 0 0 0,-1 0 0 0 0,1 2 33 0 0,-2 4-605 0 0,1 0 1 0 0,0 1 0 0 0,1-1 0 0 0,0 0-1 0 0,0 1 1 0 0,1-1 0 0 0,0 0-1 0 0,1 1 1 0 0,0-1 0 0 0,2 7 604 0 0,6 4-5476 0 0,-3-8-5774 0 0</inkml:trace>
  <inkml:trace contextRef="#ctx0" brushRef="#br0" timeOffset="53781.67">134 2 7530 0 0,'0'0'1663'0'0,"0"0"-376"0"0,0 0 25 0 0,0 0 295 0 0,0 0 65 0 0,0 0-126 0 0,0 0-289 0 0,0 0-334 0 0,0 0-184 0 0,0 0-143 0 0,0 0-69 0 0,0 0-47 0 0,0 0-13 0 0,-4-1-8 0 0,3 1-437 0 0,0 0 0 0 0,1 0 0 0 0,-1 0 0 0 0,0 0 0 0 0,0 0 0 0 0,0 0 0 0 0,1 0 0 0 0,-1 0 0 0 0,0 0 0 0 0,0 0 0 0 0,1 0 0 0 0,-1 1 0 0 0,0-1 0 0 0,0 0 0 0 0,1 0 0 0 0,-1 1 0 0 0,0-1 0 0 0,1 1 0 0 0,-1-1 0 0 0,0 0 0 0 0,1 1 0 0 0,-1-1 0 0 0,1 1 0 0 0,-1 0 0 0 0,0-1 0 0 0,1 1 0 0 0,0-1 0 0 0,-1 1 0 0 0,1 0 0 0 0,-1-1 0 0 0,1 1 0 0 0,0 0 0 0 0,-1 0 0 0 0,1-1 0 0 0,0 1 0 0 0,0 0 0 0 0,0 0 1 0 0,-1-1-1 0 0,1 1 0 0 0,0 0 0 0 0,0 0 0 0 0,0 0 0 0 0,0-1 0 0 0,0 1 0 0 0,1 0 0 0 0,-1 0 0 0 0,0-1 0 0 0,0 1 0 0 0,0 0 0 0 0,1 0 0 0 0,-1-1 0 0 0,0 1 0 0 0,1 0 0 0 0,0 0-22 0 0,-1 7-56 0 0,10 92 604 0 0,-10-100-547 0 0,1 1 0 0 0,-1-1 0 0 0,1 1 0 0 0,0-1 0 0 0,-1 1 0 0 0,1-1 0 0 0,0 0 0 0 0,0 1 0 0 0,-1-1 0 0 0,1 0-1 0 0,0 0 1 0 0,0 0 0 0 0,-1 1 0 0 0,1-1 0 0 0,0 0 0 0 0,0 0 0 0 0,0 0 0 0 0,-1 0 0 0 0,1 0 0 0 0,0 0 0 0 0,0-1-1 0 0,-1 1 1 0 0,1 0 0 0 0,0 0 0 0 0,0 0 0 0 0,-1-1 0 0 0,1 1 0 0 0,0 0 0 0 0,0-1 0 0 0,-1 1 0 0 0,1-1 0 0 0,0 1-1 0 0,-1-1 1 0 0,1 1 0 0 0,-1-1 0 0 0,1 1 0 0 0,-1-1 0 0 0,1 0 0 0 0,-1 1 0 0 0,1-1 0 0 0,-1 0 0 0 0,1 1 0 0 0,-1-1-1 0 0,0 0 1 0 0,0 1 0 0 0,1-1 0 0 0,-1 0 0 0 0,0 0 0 0 0,0 0 0 0 0,0 1 0 0 0,0-2-1 0 0,3-1 91 0 0,15-18 64 0 0,-13 14-129 0 0,0 0 0 0 0,1 1 0 0 0,0-1 0 0 0,0 1 0 0 0,0 1-1 0 0,1-1 1 0 0,-1 1 0 0 0,1 0 0 0 0,1 1 0 0 0,-1 0-1 0 0,1 0 1 0 0,2-1-26 0 0,-6 3 39 0 0,1 0-1 0 0,-1 1 1 0 0,0-1-1 0 0,0 1 0 0 0,1 0 1 0 0,-1 1-1 0 0,1-1 1 0 0,-1 1-1 0 0,1-1 1 0 0,-1 1-1 0 0,1 1 0 0 0,-1-1 1 0 0,1 1-1 0 0,-1-1 1 0 0,1 1-1 0 0,-1 1 1 0 0,0-1-1 0 0,0 1 1 0 0,1-1-1 0 0,-1 1 0 0 0,0 0 1 0 0,0 1-1 0 0,-1-1 1 0 0,1 1-1 0 0,0-1 1 0 0,-1 1-1 0 0,0 0 1 0 0,0 1-1 0 0,1-1 0 0 0,-2 0 1 0 0,1 1-1 0 0,0 0 1 0 0,-1 0-1 0 0,1 1-38 0 0,4 8 114 0 0,0 0 0 0 0,-2 1 0 0 0,1-1 0 0 0,-2 1 0 0 0,0 0-1 0 0,0 0 1 0 0,-2 0 0 0 0,0 1 0 0 0,0-1 0 0 0,-1 6-114 0 0,-1-19-21 0 0,0 0 1 0 0,0-1-1 0 0,0 1 0 0 0,0-1 1 0 0,0 1-1 0 0,-1-1 0 0 0,1 1 1 0 0,0 0-1 0 0,0-1 0 0 0,-1 1 1 0 0,1-1-1 0 0,0 1 0 0 0,-1-1 1 0 0,1 1-1 0 0,0-1 0 0 0,-1 0 1 0 0,1 1-1 0 0,0-1 0 0 0,-1 1 1 0 0,1-1-1 0 0,-1 0 0 0 0,1 1 1 0 0,-1-1-1 0 0,1 0 0 0 0,-1 0 1 0 0,1 1-1 0 0,-1-1 0 0 0,0 0 1 0 0,1 0-1 0 0,-1 0 0 0 0,1 0 1 0 0,-1 0-1 0 0,1 0 1 0 0,-1 1-1 0 0,0-1 0 0 0,1-1 1 0 0,-1 1-1 0 0,1 0 0 0 0,-1 0 1 0 0,1 0-1 0 0,-1 0 0 0 0,0 0 1 0 0,1 0-1 0 0,-1-1 0 0 0,1 1 1 0 0,-1 0-1 0 0,0-1 21 0 0,-14-9-3713 0 0,10 2-1960 0 0,0 1-6180 0 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37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48 5545 0 0,'0'0'3482'0'0,"0"0"-1437"0"0,0 0-621 0 0,0 0-89 0 0,0 0 57 0 0,0 0-31 0 0,0 0-71 0 0,0 0-204 0 0,0 0-219 0 0,0 0-198 0 0,0 0-162 0 0,0 0-108 0 0,0 0-64 0 0,-11-4-31 0 0,-83-24 1316 0 0,77 24-1426 0 0,0 0 0 0 0,0 1 0 0 0,0 1-1 0 0,-1 0 1 0 0,1 1 0 0 0,-1 1 0 0 0,1 1 0 0 0,0 0-1 0 0,-1 2 1 0 0,1 0 0 0 0,0 0 0 0 0,-1 2-194 0 0,17-3 17 0 0,-1 0 0 0 0,1 0 1 0 0,0 1-1 0 0,0-1 0 0 0,0 0 0 0 0,0 0 0 0 0,0 1 1 0 0,1-1-1 0 0,-1 0 0 0 0,1 1 0 0 0,-1-1 0 0 0,1 1 1 0 0,0-1-1 0 0,0 1 0 0 0,0-1 0 0 0,0 1 0 0 0,1-1 1 0 0,-1 0-1 0 0,1 1 0 0 0,-1-1 0 0 0,1 0 1 0 0,0 1-1 0 0,0-1 0 0 0,0 0 0 0 0,0 0 0 0 0,0 1 1 0 0,0-1-1 0 0,1 0 0 0 0,-1 0 0 0 0,1-1 0 0 0,-1 1 1 0 0,2 1-18 0 0,39 47 20 0 0,-28-40 4 0 0,0-1 0 0 0,0-1 1 0 0,1 0-1 0 0,0-1 0 0 0,1-1 1 0 0,-1 0-1 0 0,1-1 0 0 0,4 1-24 0 0,-11-5 10 0 0,0 1 0 0 0,0 1-1 0 0,-1 0 1 0 0,1 0-1 0 0,0 1 1 0 0,-1-1-1 0 0,0 2 1 0 0,0-1 0 0 0,0 1-1 0 0,-1 1 1 0 0,0-1-1 0 0,0 1 1 0 0,0 1-1 0 0,-1-1 1 0 0,1 1 0 0 0,-2 0-1 0 0,1 0-9 0 0,-2 1 28 0 0,0 0 0 0 0,-1 0 0 0 0,0 0 0 0 0,-1 0 0 0 0,1 0 0 0 0,-2 1 0 0 0,1-1 0 0 0,-1 1 0 0 0,0-1 0 0 0,-1 1 0 0 0,0-1 0 0 0,0 1 0 0 0,-2 6-28 0 0,-2-5 86 0 0,0-1-1 0 0,0 0 0 0 0,-1 0 1 0 0,0 0-1 0 0,-1-1 0 0 0,0 0 1 0 0,-1 0-1 0 0,1 0 0 0 0,-1-1 1 0 0,-1 0-1 0 0,1 0 0 0 0,-5 2-85 0 0,2-3 33 0 0,0-1-1 0 0,-1 0 0 0 0,1-1 0 0 0,-1 0 0 0 0,0-1 1 0 0,0 0-1 0 0,-1 0 0 0 0,1-2 0 0 0,0 1 0 0 0,-1-1 0 0 0,1-1 1 0 0,-1 0-1 0 0,1 0 0 0 0,-2-2-32 0 0,5 2 12 0 0,-82-31 212 0 0,86 18-1473 0 0,3 9-3437 0 0,2 2-5550 0 0,1 2-1407 0 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37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16812 0 0,'0'0'973'0'0,"0"0"-534"0"0,0 0-138 0 0,0 0 189 0 0,0 0 190 0 0,0 0 53 0 0,0 0-126 0 0,0 0-231 0 0,0 0-218 0 0,0 0-96 0 0,0 0-38 0 0,0 0-32 0 0,-7 34-34 0 0,-23 101-49 0 0,12-49-3358 0 0,15-82 2083 0 0,0 0-1270 0 0,0-1-2457 0 0,2 1-3877 0 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37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0 124 10866 0 0,'0'0'2057'0'0,"0"0"-329"0"0,0 0-128 0 0,0 0 49 0 0,0 0 71 0 0,0 0-223 0 0,0 0-385 0 0,0 0-416 0 0,0 0-344 0 0,0 0-304 0 0,0 0-248 0 0,0 0-264 0 0,0 0-16 0 0,0 0-32 0 0,12-123-121 0 0,-12 146-399 0 0,0-4-2088 0 0,2-7-9347 0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38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1 355 4241 0 0,'0'0'4239'0'0,"0"0"-1603"0"0,0 0-661 0 0,0 0-184 0 0,0 0-164 0 0,0 0-212 0 0,0 0-207 0 0,0 0-237 0 0,0 0-250 0 0,0 0-162 0 0,0 0-55 0 0,0 0-30 0 0,0 0-31 0 0,3-23-53 0 0,12-70-62 0 0,-12 76-211 0 0,1 1 0 0 0,0-1 0 0 0,1 1 0 0 0,1 0 0 0 0,0 1 0 0 0,2-1 0 0 0,4-7-117 0 0,1-2 23 0 0,38-52-509 0 0,-50 76 308 0 0,-1 1-46 0 0,13 32-751 0 0,-11-7 780 0 0,-2-11 171 0 0,-1-1 0 0 0,2 0 0 0 0,0 1 0 0 0,1-1 1 0 0,0 0-1 0 0,1 0 0 0 0,0 0 0 0 0,1 0 0 0 0,0 0 0 0 0,1-1 0 0 0,1 0 0 0 0,0 0 0 0 0,0 0 0 0 0,1-1 0 0 0,1 0 0 0 0,0 0 0 0 0,1-1 0 0 0,-1 0 0 0 0,2 0 0 0 0,8 6 24 0 0,-15-14 71 0 0,1 1 0 0 0,0-1 0 0 0,0-1 0 0 0,0 1 0 0 0,0-1-1 0 0,0 1 1 0 0,1-1 0 0 0,-1 0 0 0 0,0-1 0 0 0,1 1 0 0 0,-1-1 0 0 0,0 0-1 0 0,1 0 1 0 0,-1 0 0 0 0,0 0 0 0 0,1-1 0 0 0,-1 0 0 0 0,0 0 0 0 0,1 0-1 0 0,-1 0 1 0 0,0-1 0 0 0,0 0 0 0 0,0 0 0 0 0,0 0 0 0 0,-1 0 0 0 0,1 0-1 0 0,0-1 1 0 0,-1 0 0 0 0,0 1 0 0 0,1-1 0 0 0,-1-1 0 0 0,-1 1-1 0 0,1 0 1 0 0,0-1 0 0 0,-1 1 0 0 0,1-1 0 0 0,-1 0 0 0 0,0 0 0 0 0,0-2-71 0 0,6-7 251 0 0,-2 0 1 0 0,0-1-1 0 0,0 1 1 0 0,-2-2-1 0 0,1 1 1 0 0,-2 0-1 0 0,0-1 1 0 0,-1 1-1 0 0,0-1 1 0 0,-1-13-252 0 0,1-49-8112 0 0,-2 72 7258 0 0,0 2-11205 0 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43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12 1936 0 0,'0'0'1791'0'0,"0"0"110"0"0,0 0 237 0 0,0 0 126 0 0,0 0-54 0 0,0 0-307 0 0,0 0-375 0 0,0 0-303 0 0,0 0-321 0 0,0 0-232 0 0,0 0-175 0 0,0 0-149 0 0,-5 3 215 0 0,38-2 1463 0 0,320-8 2568 0 0,-280 2-5863 0 0,-74 4-275 0 0,-1-2-6912 0 0,0 3-3030 0 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43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 4585 0 0,'0'0'2705'0'0,"0"0"-1249"0"0,0 0-392 0 0,0 0 148 0 0,0 0 121 0 0,0 0-20 0 0,0 0-209 0 0,0 0-290 0 0,0 0-173 0 0,0 0 56 0 0,0 0 127 0 0,0 0 96 0 0,0 0 34 0 0,6 0-68 0 0,182-7 4146 0 0,-131 3-5506 0 0,55-6 1174 0 0,-76 3-4873 0 0,-1-3-4424 0 0,-26 6-4111 0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41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379 263 2369 0 0,'0'0'1869'0'0,"0"0"25"0"0,0 0 176 0 0,0 0 186 0 0,0 0-33 0 0,0 0-237 0 0,0 0-346 0 0,0 0-293 0 0,0 0-226 0 0,0 0-165 0 0,0 0-99 0 0,0 0-146 0 0,-20-9-79 0 0,-63-23-58 0 0,81 31-526 0 0,-1-1 1 0 0,0 1-1 0 0,1 1 0 0 0,-1-1 1 0 0,0 0-1 0 0,0 1 0 0 0,1-1 1 0 0,-1 1-1 0 0,0 0 1 0 0,0 0-1 0 0,0 0 0 0 0,1 0 1 0 0,-1 1-1 0 0,0-1 0 0 0,0 1 1 0 0,0 0-1 0 0,1 0 1 0 0,-1 0-1 0 0,1 0 0 0 0,-1 0 1 0 0,0 0-1 0 0,1 1 0 0 0,0-1-48 0 0,-11 6 231 0 0,1-3-192 0 0,0 1 0 0 0,0 1 1 0 0,1 0-1 0 0,0 1 0 0 0,0 0 1 0 0,0 0-1 0 0,1 1 1 0 0,0 1-1 0 0,1 0 0 0 0,0 0 1 0 0,0 1-1 0 0,1 0 0 0 0,0 0 1 0 0,1 1-1 0 0,0 0 0 0 0,0 0 1 0 0,1 1-1 0 0,1 0 0 0 0,0 0 1 0 0,1 0-1 0 0,0 0 0 0 0,1 1 1 0 0,0 0-1 0 0,1 0 0 0 0,0-1 1 0 0,1 1-1 0 0,1 0 0 0 0,0 1-39 0 0,1-11-5 0 0,-1 0-1 0 0,1 0 0 0 0,0 0 1 0 0,0 0-1 0 0,1-1 0 0 0,-1 1 1 0 0,0 0-1 0 0,1-1 0 0 0,0 1 1 0 0,-1-1-1 0 0,1 1 0 0 0,0-1 1 0 0,0 0-1 0 0,0 0 0 0 0,1 0 1 0 0,-1 0-1 0 0,0 0 0 0 0,1-1 1 0 0,0 1-1 0 0,-1 0 0 0 0,1-1 1 0 0,0 0-1 0 0,-1 0 0 0 0,1 0 1 0 0,0 0-1 0 0,0 0 1 0 0,0-1-1 0 0,0 1 0 0 0,0-1 6 0 0,89 1 86 0 0,-67-10 4 0 0,-1-1 1 0 0,1-1-1 0 0,-2-2 0 0 0,1 0 1 0 0,-2-1-1 0 0,0-1 1 0 0,-1-1-1 0 0,0-1 1 0 0,-1-1-1 0 0,-2-1 1 0 0,1-1-1 0 0,-2 0 1 0 0,-1-1-1 0 0,0-1 0 0 0,4-11-90 0 0,9-4 157 0 0,34-46 461 0 0,-65 102 229 0 0,-113 203-722 0 0,103-194-170 0 0,1 1-1 0 0,2 1 1 0 0,1-1 0 0 0,2 1-1 0 0,0 1 1 0 0,2-1 0 0 0,2 1-1 0 0,0 6 46 0 0,1-3-159 0 0,0-22-59 0 0,0 0-1 0 0,1 0 1 0 0,0 0-1 0 0,1 0 1 0 0,0 0-1 0 0,1 0 1 0 0,0 0-1 0 0,1-1 0 0 0,3 8 219 0 0,7-4-3071 0 0,-2-11-4764 0 0,-4-3-3743 0 0</inkml:trace>
  <inkml:trace contextRef="#ctx0" brushRef="#br0" timeOffset="337.192">911 305 16492 0 0,'0'0'1503'0'0,"0"0"-501"0"0,0 0-171 0 0,0 0 11 0 0,0 0-23 0 0,0 0-50 0 0,0 0-147 0 0,0 0-208 0 0,-26 34-172 0 0,-81 108-101 0 0,50-44-72 0 0,52-86-85 0 0,1 1-1 0 0,0 0 0 0 0,1 0 1 0 0,0 0-1 0 0,1 1 0 0 0,0-1 1 0 0,1 1-1 0 0,1-1 0 0 0,0 1 1 0 0,1 3 16 0 0,-1-14-13 0 0,1 1 1 0 0,0-1 0 0 0,0 0 0 0 0,0 1-1 0 0,1-1 1 0 0,-1 0 0 0 0,1 0-1 0 0,-1 0 1 0 0,1 0 0 0 0,0 0-1 0 0,0 0 1 0 0,0 0 0 0 0,1 0 0 0 0,-1-1-1 0 0,1 1 1 0 0,-1-1 0 0 0,1 0-1 0 0,0 0 1 0 0,0 0 0 0 0,0 0-1 0 0,0 0 1 0 0,0-1 0 0 0,1 0 0 0 0,-1 1-1 0 0,0-1 1 0 0,1 0 0 0 0,0 0 12 0 0,94 9 105 0 0,-86-12-21 0 0,0-1-1 0 0,0 0 1 0 0,0-1-1 0 0,-1 0 1 0 0,0-1-1 0 0,1-1 1 0 0,-2 1 0 0 0,1-2-1 0 0,-1 1 1 0 0,0-1-1 0 0,0-1 1 0 0,-1 0-1 0 0,0 0 1 0 0,-1-1 0 0 0,1 0-1 0 0,-2-1 1 0 0,1 0-1 0 0,-1 0 1 0 0,-1 0-1 0 0,0-1 1 0 0,2-6-84 0 0,-1 4 74 0 0,-1 0 1 0 0,-1 0-1 0 0,0-1 0 0 0,-1 0 1 0 0,-1 0-1 0 0,0 0 0 0 0,0-1 1 0 0,-2 1-1 0 0,0 0 0 0 0,-1-9-74 0 0,1 17-4 0 0,-2 1-1 0 0,1-1 0 0 0,-1 0 0 0 0,1 1 0 0 0,-1-1 0 0 0,-1 1 0 0 0,1-1 0 0 0,-1 1 0 0 0,0-1 0 0 0,-1 1 0 0 0,1 0 1 0 0,-1 0-1 0 0,0 0 0 0 0,0 0 0 0 0,0 1 0 0 0,-1-1 0 0 0,0 1 0 0 0,0 0 0 0 0,0 0 0 0 0,0 0 0 0 0,0 1 0 0 0,-1-1 0 0 0,0 1 1 0 0,0 0-1 0 0,0 1 0 0 0,0-1 0 0 0,-2 0 5 0 0,-77-11-727 0 0,29 16-4343 0 0,38 2-4370 0 0</inkml:trace>
  <inkml:trace contextRef="#ctx0" brushRef="#br0" timeOffset="732.775">1371 236 3785 0 0,'0'0'2694'0'0,"0"0"-658"0"0,0 0-166 0 0,0 0 49 0 0,0 0-145 0 0,0 0-207 0 0,0 0-311 0 0,0 0-349 0 0,0 0-264 0 0,0 0-170 0 0,0 0-133 0 0,0 0-78 0 0,0 0-48 0 0,-18 15-42 0 0,-54 46-32 0 0,71-60-134 0 0,0 0-1 0 0,-1 0 0 0 0,1 0 0 0 0,0-1 1 0 0,0 1-1 0 0,-1 1 0 0 0,1-1 1 0 0,0 0-1 0 0,0 0 0 0 0,0 0 1 0 0,0 1-1 0 0,1-1 0 0 0,-1 0 0 0 0,0 1 1 0 0,0-1-1 0 0,1 1 0 0 0,-1-1 1 0 0,1 0-1 0 0,-1 1 0 0 0,1 0 1 0 0,0-1-1 0 0,0 1 0 0 0,0-1 1 0 0,-1 1-1 0 0,1-1 0 0 0,1 1 0 0 0,-1-1 1 0 0,0 1-1 0 0,0 1-5 0 0,2 2 24 0 0,-1 1-2 0 0,1-1 1 0 0,0 0 0 0 0,0-1-1 0 0,1 1 1 0 0,-1 0-1 0 0,1-1 1 0 0,0 1 0 0 0,0-1-1 0 0,0 0 1 0 0,1 0 0 0 0,0 0-1 0 0,0 0 1 0 0,0-1-1 0 0,0 1 1 0 0,0-1 0 0 0,1 0-1 0 0,-1-1 1 0 0,1 1 0 0 0,0-1-1 0 0,0 0 1 0 0,0 0-1 0 0,0 0 1 0 0,0-1 0 0 0,0 1-1 0 0,0-1 1 0 0,1-1 0 0 0,-1 1-1 0 0,0-1 1 0 0,1 0-1 0 0,4 0-22 0 0,-7 0 100 0 0,0 1-1 0 0,1-1 0 0 0,-1 0 1 0 0,0 0-1 0 0,1 0 0 0 0,-1 0 0 0 0,0-1 1 0 0,1 1-1 0 0,-1-1 0 0 0,0 0 0 0 0,0 0 1 0 0,1 0-1 0 0,-1 0 0 0 0,0 0 1 0 0,0-1-1 0 0,0 0 0 0 0,-1 1 0 0 0,1-1 1 0 0,0 0-1 0 0,-1 0 0 0 0,1-1 0 0 0,-1 1 1 0 0,1-1-1 0 0,-1 1 0 0 0,0-1 0 0 0,0 1 1 0 0,-1-1-1 0 0,1 0 0 0 0,0 0 1 0 0,-1 0-1 0 0,0 0 0 0 0,1-2-99 0 0,2-5 66 0 0,-1 0 1 0 0,-1 0-1 0 0,1 0 0 0 0,-1-1 0 0 0,-1 1 1 0 0,0 0-1 0 0,-1-1 0 0 0,0 0 0 0 0,0 1 1 0 0,-1-1-1 0 0,-1 1 0 0 0,0 0 0 0 0,0-1 0 0 0,-1 1 1 0 0,-2-7-67 0 0,-22-33-855 0 0,-1 24-6428 0 0,18 21-4393 0 0</inkml:trace>
  <inkml:trace contextRef="#ctx0" brushRef="#br0" timeOffset="1118.187">1541 1 6545 0 0,'0'0'4803'0'0,"0"0"-2335"0"0,0 0-839 0 0,0 0-141 0 0,0 0-237 0 0,0 0-284 0 0,0 0-340 0 0,0 0-281 0 0,0 0-102 0 0,0 0 47 0 0,0 0 89 0 0,0 0 94 0 0,0 0 34 0 0,11 8 8 0 0,35 29 15 0 0,-5 26 706 0 0,-33-43-861 0 0,29 72 249 0 0,-3 2 0 0 0,-4 1 0 0 0,-5 2-1 0 0,-1 13-624 0 0,-19-73 37 0 0,0 0-1 0 0,-3 1 0 0 0,-1-1 1 0 0,-3 33-37 0 0,-2-55-31 0 0,-1-1-1 0 0,0 0 1 0 0,-1-1 0 0 0,0 1 0 0 0,-1-1 0 0 0,-1-1-1 0 0,0 1 1 0 0,0-1 0 0 0,-1 0 0 0 0,-1-1 0 0 0,0 0 0 0 0,-1-1-1 0 0,0 0 1 0 0,0-1 0 0 0,-1 0 0 0 0,0 0 0 0 0,-1-1-1 0 0,0-1 1 0 0,0 0 0 0 0,0-1 0 0 0,-1-1 0 0 0,0 0-1 0 0,-13 3 32 0 0,-40 11-1702 0 0,44-16-1475 0 0,0-1-3759 0 0,11-2-4984 0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40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1 270 19556 0 0,'0'0'926'0'0,"0"0"-410"0"0,0 0-5 0 0,0 0 167 0 0,0 0 129 0 0,0 0 13 0 0,0 0-141 0 0,0 0-148 0 0,0 0-123 0 0,0 0-92 0 0,0 0-93 0 0,0 0-67 0 0,0 0-45 0 0,32 1-37 0 0,100 2-2 0 0,18 12-42 0 0,-90-15-2470 0 0,-53-3-1879 0 0,-3-1-2685 0 0,-2 0-4679 0 0</inkml:trace>
  <inkml:trace contextRef="#ctx0" brushRef="#br0" timeOffset="269.765">195 0 13907 0 0,'0'0'1318'0'0,"0"0"-221"0"0,0 0 21 0 0,0 0 105 0 0,0 0 45 0 0,0 0-102 0 0,0 0-229 0 0,1 38-217 0 0,3 116-188 0 0,20-3 667 0 0,-9 62-694 0 0,-14-168-3791 0 0,-1 1-3527 0 0,0-45-4637 0 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39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8 3385 0 0,'0'0'2160'0'0,"0"0"-371"0"0,0 0 12 0 0,0 0 278 0 0,0 0 117 0 0,0 0-147 0 0,0 0-363 0 0,0 0-434 0 0,0 0-254 0 0,0 0-122 0 0,0 0-78 0 0,0 0-52 0 0,0 0-39 0 0,2-2-51 0 0,-2 2-610 0 0,-1 0-1 0 0,1 0 1 0 0,0 0-1 0 0,0 1 0 0 0,-1-1 1 0 0,1 0-1 0 0,0 0 1 0 0,-1 0-1 0 0,1 0 0 0 0,0 0 1 0 0,0 0-1 0 0,-1 0 1 0 0,1 0-1 0 0,0 0 1 0 0,-1 0-1 0 0,1 0 0 0 0,0 0 1 0 0,0 0-1 0 0,-1 0 1 0 0,1 0-1 0 0,0 0 0 0 0,-1 0 1 0 0,1 0-1 0 0,0 0 1 0 0,0 0-1 0 0,-1 0 0 0 0,1-1 1 0 0,0 1-1 0 0,0 0 1 0 0,-1 0-1 0 0,1 0 1 0 0,0-1-1 0 0,0 1 0 0 0,0 0 1 0 0,-1 0-1 0 0,1 0 1 0 0,0-1-1 0 0,0 1 0 0 0,0 0 1 0 0,0 0-1 0 0,-1-1 1 0 0,1 1-1 0 0,0 0 1 0 0,0 0-1 0 0,0-1 0 0 0,0 1 1 0 0,0 0-1 0 0,0-1 1 0 0,0 1-1 0 0,0 0 0 0 0,0-1-45 0 0,-20 9 362 0 0,14-5-244 0 0,1 0 1 0 0,-1 1-1 0 0,1 0 0 0 0,0 0 1 0 0,0 0-1 0 0,0 0 0 0 0,1 1 0 0 0,-1 0 1 0 0,1 0-1 0 0,0 0 0 0 0,1 1 1 0 0,-1-1-1 0 0,1 1 0 0 0,0 0 0 0 0,0 2-118 0 0,-14 19 119 0 0,6-5-50 0 0,1 1 0 0 0,0 0 1 0 0,2 0-1 0 0,1 1 0 0 0,1 0 1 0 0,1 0-1 0 0,0 1 0 0 0,2-1 1 0 0,1 1-1 0 0,2 0 0 0 0,0 14-69 0 0,0 21 88 0 0,-2-26-28 0 0,1 0 1 0 0,3 0-1 0 0,0 1 1 0 0,2-1-1 0 0,2-1 1 0 0,1 1-1 0 0,4 10-60 0 0,-3-22 49 0 0,-5-11 9 0 0,0 1-1 0 0,0 0 1 0 0,1-1 0 0 0,1 0-1 0 0,0 0 1 0 0,0 0 0 0 0,1-1-1 0 0,1 0 1 0 0,0 0 0 0 0,0 0-1 0 0,1-1 1 0 0,0 0 0 0 0,0 0-1 0 0,1-1 1 0 0,0 0 0 0 0,1-1-1 0 0,-1 0 1 0 0,9 4-58 0 0,35 8 388 0 0,-53-19-416 0 0,0 0-14 0 0,0 0-32 0 0,0 0-77 0 0,0 0-130 0 0,0 0-242 0 0,0-3-1479 0 0,0 2-3929 0 0,0-3-6628 0 0</inkml:trace>
  <inkml:trace contextRef="#ctx0" brushRef="#br0" timeOffset="678.516">641 370 9146 0 0,'0'0'1988'0'0,"0"0"-423"0"0,0 0-205 0 0,0 0-42 0 0,0 0 30 0 0,0 0-76 0 0,0 0-174 0 0,0 0-222 0 0,0 0-224 0 0,0 0-148 0 0,0 0-116 0 0,0 0-66 0 0,-29 21-45 0 0,-89 66-22 0 0,115-86-237 0 0,0 1 0 0 0,0 0 0 0 0,0 0 0 0 0,0 0 0 0 0,1 0 0 0 0,-1 1 1 0 0,1-1-1 0 0,-1 1 0 0 0,1 0 0 0 0,0-1 0 0 0,0 1 0 0 0,0 0 0 0 0,1 0 0 0 0,-1 0 0 0 0,1 1 1 0 0,-1-1-1 0 0,1 0 0 0 0,0 0 0 0 0,0 1 0 0 0,1-1 0 0 0,-1 2-18 0 0,-1 8 89 0 0,-2 6-8 0 0,0 0 0 0 0,1 0 0 0 0,2 1 1 0 0,0-1-1 0 0,0 1 0 0 0,2-1 0 0 0,1 1 0 0 0,0-1 0 0 0,1 0 0 0 0,1 1 0 0 0,1-1 0 0 0,1-1 0 0 0,3 6-81 0 0,-5-14 36 0 0,0 0-1 0 0,1 0 1 0 0,0-1 0 0 0,1 0-1 0 0,0 0 1 0 0,1 0-1 0 0,-1-1 1 0 0,2 0 0 0 0,-1 0-1 0 0,1-1 1 0 0,0 0-1 0 0,1 0 1 0 0,-1-1 0 0 0,1 0-1 0 0,1 0 1 0 0,-1-1-1 0 0,1 0 1 0 0,0-1 0 0 0,0 0-1 0 0,0-1 1 0 0,1 0-1 0 0,-1 0 1 0 0,1-1 0 0 0,5 0-36 0 0,-2-1 119 0 0,1-1 0 0 0,-1 0 0 0 0,1-1 0 0 0,-1 0 1 0 0,0-1-1 0 0,1-1 0 0 0,-1 0 0 0 0,0-1 1 0 0,0-1-1 0 0,-1 0 0 0 0,0-1 0 0 0,1 0 0 0 0,-2-1 1 0 0,1 0-1 0 0,-1-1 0 0 0,0-1 0 0 0,-1 0 0 0 0,0 0 1 0 0,0-1-1 0 0,-1 0 0 0 0,0-1 0 0 0,-1 0 1 0 0,2-5-120 0 0,1 1 70 0 0,-1-1 1 0 0,0-1 0 0 0,-2 0-1 0 0,0-1 1 0 0,0 0 0 0 0,-2 0-1 0 0,0-1 1 0 0,-1 1 0 0 0,-1-1 0 0 0,-1-1-1 0 0,-1-1-70 0 0,-1 11-16 0 0,-1 0 0 0 0,-1 0-1 0 0,0-1 1 0 0,0 1-1 0 0,-1 0 1 0 0,0 0 0 0 0,-1 1-1 0 0,0-1 1 0 0,-1 0 0 0 0,0 0-1 0 0,0 1 1 0 0,-1 0-1 0 0,0-1 1 0 0,-1 1 0 0 0,0 1-1 0 0,0-1 1 0 0,-1 1-1 0 0,0 0 1 0 0,0 0 0 0 0,-1 1-1 0 0,0 0 1 0 0,-5-4 16 0 0,3 4-168 0 0,0 1 0 0 0,-1 0 0 0 0,1 0 0 0 0,-1 1 0 0 0,0 0 0 0 0,-1 1 0 0 0,1 0 0 0 0,-1 0 0 0 0,0 2 0 0 0,0-1 0 0 0,0 1 0 0 0,0 1 0 0 0,0 0 0 0 0,0 0 0 0 0,-11 2 168 0 0,-98 29-8717 0 0,96-18-2719 0 0</inkml:trace>
  <inkml:trace contextRef="#ctx0" brushRef="#br0" timeOffset="1117.799">420 814 11666 0 0,'0'0'2684'0'0,"0"0"-671"0"0,0 0-345 0 0,0 0-188 0 0,0 0-184 0 0,0 0-233 0 0,0 0-295 0 0,0 0-245 0 0,0 0-200 0 0,0 0-123 0 0,0 0-87 0 0,0 0-10 0 0,0 0 23 0 0,8-15 9 0 0,28-44 32 0 0,-29 49-114 0 0,0 1 0 0 0,1 0 0 0 0,0 0 1 0 0,1 0-1 0 0,0 1 0 0 0,0 0 0 0 0,1 1 0 0 0,-1 0 1 0 0,11-5-54 0 0,7-6 65 0 0,41-17 54 0 0,7 34-119 0 0,-69 2 22 0 0,0 0 1 0 0,-1 1 0 0 0,1 0 0 0 0,0 0-1 0 0,-1 1 1 0 0,1 0 0 0 0,-1-1 0 0 0,1 2-1 0 0,-1-1 1 0 0,-1 1 0 0 0,1-1 0 0 0,0 1-1 0 0,-1 1 1 0 0,0-1 0 0 0,0 1 0 0 0,2 1-23 0 0,37 32 647 0 0,-28-31-454 0 0,-1 0 1 0 0,1-2 0 0 0,1 0 0 0 0,-1 0 0 0 0,1-2 0 0 0,0 0-1 0 0,0 0 1 0 0,0-2 0 0 0,0 0 0 0 0,0 0 0 0 0,0-2 0 0 0,1 0-194 0 0,-12 1 29 0 0,22-15 145 0 0,-24 6-1469 0 0,-3 6-4711 0 0,0 3-6142 0 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6:29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1811 0 0 0,'0'0'1560'0'0,"0"0"-486"0"0,0 0-265 0 0,0 0-19 0 0,0 0 42 0 0,0 0 30 0 0,0 0-53 0 0,0 0-95 0 0,0 0-90 0 0,0 0-51 0 0,0 0-18 0 0,25-26 4182 0 0,47-29 507 0 0,-3 0-4373 0 0,16-19 6 0 0,169-121 97 0 0,-72 48-705 0 0,-41 12-29 0 0,-35 46-13 0 0,33-22 117 0 0,41-43 292 0 0,-84 68-140 0 0,4-6-222 0 0,-25 26-68 0 0,-32 30-39 0 0,-10 6-27 0 0,-2 4-80 0 0,2-2 24 0 0,3-6-23 0 0,-7 8 101 0 0,8 3-86 0 0,5 2-55 0 0,-23-5 259 0 0,30-17-276 0 0,-47 42 1 0 0,-2 1 2 0 0,1 0-14 0 0,0 0 11 0 0,-1 0 4 0 0,0 0-2 0 0,0 0-12 0 0,0 0 1 0 0,0 0 10 0 0,0 0 3 0 0,0 0 0 0 0,0 0 0 0 0,0 0 2 0 0,0 0-1 0 0,0 0-14 0 0,0 0 15 0 0,0 0 2 0 0,0 0-12 0 0,0 0 13 0 0,0 0 3 0 0,0 0 1 0 0,0 0 3 0 0,0 0-4 0 0,0 0 20 0 0,0 0 8 0 0,0 0-7 0 0,0 0 7 0 0,0 0 0 0 0,0 0 7 0 0,0 0-4 0 0,-56 4 657 0 0,-162-18-426 0 0,175 3 12 0 0,43 40-341 0 0,116 249 71 0 0,-51-107-60 0 0,-52-146 159 0 0,-4-36 780 0 0,18-191-847 0 0,6-27 72 0 0,-34 179 69 0 0,-10 53-4375 0 0,8 1-336 0 0,2-1-4068 0 0,1 1-2830 0 0</inkml:trace>
  <inkml:trace contextRef="#ctx0" brushRef="#br0" timeOffset="1220.799">543 681 0 0 0,'0'0'1699'0'0,"0"0"-429"0"0,0 0-221 0 0,0 0-123 0 0,0 0-83 0 0,0 0-105 0 0,0 0-28 0 0,0 0 35 0 0,0 0 36 0 0,0 0 72 0 0,0 0 65 0 0,0 0 22 0 0,0 0 27 0 0,9 0 6076 0 0,29 0-5649 0 0,-22-2-1099 0 0,-1 0 0 0 0,1-1 0 0 0,-1-1 0 0 0,0-1 0 0 0,0 0 0 0 0,-1-1-1 0 0,0 0 1 0 0,0-1 0 0 0,0-1 0 0 0,0 0 0 0 0,1-3-295 0 0,-8 7 82 0 0,0 0 0 0 0,-1 0 0 0 0,0-1 0 0 0,0 0 0 0 0,0 0 0 0 0,-1-1 0 0 0,1 0 0 0 0,-1 1 0 0 0,-1-2 0 0 0,1 1 0 0 0,-1-1 0 0 0,0 1 0 0 0,-1-1 0 0 0,1 0 0 0 0,-1 0 0 0 0,-1-1 0 0 0,1 1 0 0 0,-1-1 0 0 0,-1 1 0 0 0,1-1 0 0 0,-1 0 0 0 0,0-5-82 0 0,-3 8-9 0 0,-1 1-1 0 0,1 0 1 0 0,-1 0 0 0 0,1 0-1 0 0,-1 0 1 0 0,0 0-1 0 0,-1 0 1 0 0,1 1-1 0 0,-1-1 1 0 0,1 1 0 0 0,-1 0-1 0 0,0 0 1 0 0,0 0-1 0 0,0 1 1 0 0,-1-1-1 0 0,1 1 1 0 0,-1 0 0 0 0,1 1-1 0 0,-1-1 1 0 0,1 1-1 0 0,-1 0 1 0 0,0 0-1 0 0,0 0 1 0 0,0 0 0 0 0,0 1-1 0 0,0 0 1 0 0,1 0-1 0 0,-1 0 1 0 0,0 1 0 0 0,-5 1 8 0 0,4-1-33 0 0,0 0-1 0 0,0 0 1 0 0,0 1-1 0 0,0 0 1 0 0,0 0-1 0 0,0 0 1 0 0,0 1-1 0 0,1 0 1 0 0,-1 0-1 0 0,1 1 1 0 0,0-1-1 0 0,0 1 1 0 0,0 0-1 0 0,0 1 1 0 0,-2 3 34 0 0,-5 2-4 0 0,9-4 17 0 0,0 0 1 0 0,1 0-1 0 0,0 0 1 0 0,0 0-1 0 0,0 0 0 0 0,1 1 1 0 0,0-1-1 0 0,0 1 1 0 0,0-1-1 0 0,1 1 1 0 0,0-1-1 0 0,0 1 0 0 0,1-1 1 0 0,0 1-1 0 0,0-1 1 0 0,1 1-1 0 0,-1-1 0 0 0,1 0 1 0 0,1 0-1 0 0,-1 0 1 0 0,1 0-1 0 0,0 0 0 0 0,0 0 1 0 0,4 4-14 0 0,0 7 55 0 0,72 183 547 0 0,-74-185-545 0 0,-1 0 0 0 0,-1 1 0 0 0,-1 0 1 0 0,0-1-1 0 0,-1 1 0 0 0,-1 0 0 0 0,0 0 0 0 0,-2 12-57 0 0,-38 43 450 0 0,26-62-1104 0 0,13-22-5692 0 0,1 2 1351 0 0,0 4-5015 0 0</inkml:trace>
  <inkml:trace contextRef="#ctx0" brushRef="#br0" timeOffset="2021.62">444 342 2312 0 0,'0'0'2106'0'0,"0"0"-407"0"0,0 0-69 0 0,0 0 85 0 0,0 0 64 0 0,0 0-24 0 0,0 0-171 0 0,0 0-259 0 0,0 0-250 0 0,0 0-189 0 0,0 0-111 0 0,0 0-65 0 0,0 0-39 0 0,-3 0-43 0 0,123-74 4586 0 0,-13 23-4283 0 0,-39 22-718 0 0,-68 29-207 0 0,0 0-2 0 0,0 0-11 0 0,0 0 18 0 0,0 0 1 0 0,0 0-11 0 0,0 0 18 0 0,0 0 5 0 0,0 0 0 0 0,0 0 0 0 0,0 0 0 0 0,0 0-6 0 0,0 0-16 0 0,0 0 10 0 0,0 0 2 0 0,0 0-2 0 0,0 0 11 0 0,0 0 5 0 0,0 0-7 0 0,0 0 13 0 0,0 0 15 0 0,0 0-2 0 0,0 0 9 0 0,0 0-12 0 0,0 0-4 0 0,0 0 4 0 0,0 0 16 0 0,0 0 3 0 0,0 0 3 0 0,0 0 28 0 0,0 0-26 0 0,0 0 2 0 0,0 0 4 0 0,0 0-21 0 0,0 0-5 0 0,0 0 3 0 0,0 0-7 0 0,0 0-51 0 0,0 0 42 0 0,0 0 7 0 0,0 0 36 0 0,0 0-41 0 0,0 0-9 0 0,0 0 15 0 0,0 0-5 0 0,0 0-10 0 0,0 0 3 0 0,0 0 8 0 0,0 0 26 0 0,0 0 6 0 0,0 0-4 0 0,0 0 7 0 0,-24-8 430 0 0,-110-87-233 0 0,65 47-184 0 0,58 33-1094 0 0,27-2-4890 0 0,-6 15 990 0 0,-4-1-6761 0 0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35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471 586 0 0 0,'0'0'709'0'0,"0"0"74"0"0,0 0-9 0 0,6-2 89 0 0,26-11 1393 0 0,-32 13-912 0 0,0 0 9 0 0,0 0-90 0 0,0-27 6462 0 0,-49-4-5159 0 0,-48 23-1559 0 0,-36 31-408 0 0,47 12 46 0 0,85-35-631 0 0,1 0-10 0 0,8 16-48 0 0,0-10 83 0 0,0-1 1 0 0,1 0 0 0 0,-1 0 0 0 0,1-1-1 0 0,0 0 1 0 0,0-1 0 0 0,1 0-1 0 0,-1 0 1 0 0,1-1 0 0 0,-1 0 0 0 0,1-1-1 0 0,0 0 1 0 0,0-1 0 0 0,7 0-40 0 0,32 5 189 0 0,-14 0-70 0 0,-48 25 641 0 0,-94 66-281 0 0,-56 32-339 0 0,132-98-115 0 0,25-26-21 0 0,1 0-1 0 0,0 0 1 0 0,1 1 0 0 0,-1-1 0 0 0,1 1 0 0 0,0 0 0 0 0,0 0 0 0 0,0 1 0 0 0,1-1 0 0 0,-1 1-1 0 0,1 0 1 0 0,1-1 0 0 0,-1 1 0 0 0,1 1 0 0 0,0-1 0 0 0,0 0 0 0 0,1 0 0 0 0,0 1 0 0 0,0-1 0 0 0,1 3-4 0 0,0-4 17 0 0,0 0 0 0 0,1-1 1 0 0,0 1-1 0 0,0 0 0 0 0,1-1 1 0 0,-1 1-1 0 0,1 0 1 0 0,0-1-1 0 0,0 0 0 0 0,0 1 1 0 0,1-1-1 0 0,-1 0 1 0 0,1 0-1 0 0,0-1 0 0 0,1 1 1 0 0,-1 0-1 0 0,0-1 1 0 0,1 0-1 0 0,0 0 0 0 0,0 0 1 0 0,0 0-1 0 0,0-1 1 0 0,3 2-18 0 0,8 4 95 0 0,1-1 0 0 0,0-1 0 0 0,0 0 0 0 0,0-2 0 0 0,1 1 0 0 0,-1-2 0 0 0,1 0 0 0 0,0-1 1 0 0,0-1-1 0 0,0 0 0 0 0,0-2 0 0 0,12-1-95 0 0,4 2 146 0 0,70-23 192 0 0,-93 1-2645 0 0,-18 6-8320 0 0,5 11-1407 0 0</inkml:trace>
  <inkml:trace contextRef="#ctx0" brushRef="#br0" timeOffset="581.019">340 1 5297 0 0,'0'0'1055'0'0,"0"0"-156"0"0,0 0 50 0 0,0 0 290 0 0,0 0 328 0 0,0 0 143 0 0,0 0-159 0 0,0 0-352 0 0,0 0-374 0 0,0 0-279 0 0,0 0-139 0 0,0 0-1 0 0,0 0 107 0 0,-3 3 93 0 0,-8 21 65 0 0,0-1-1 0 0,2 2 1 0 0,0-1-1 0 0,2 1 1 0 0,1 0-1 0 0,1 1 1 0 0,1-1-1 0 0,0 9-670 0 0,0-3 164 0 0,-28 251 720 0 0,4-83-350 0 0,9 2 1 0 0,7 88-535 0 0,11-260 55 0 0,-1-1 0 0 0,-2 0 1 0 0,0 0-1 0 0,-2 0 0 0 0,-1-1 1 0 0,-7 17-56 0 0,-16 17 116 0 0,13-45-94 0 0,17-16-12 0 0,0 0-18 0 0,0 0-22 0 0,0 0-11 0 0,0 0-22 0 0,0 0-47 0 0,0 0-46 0 0,0 0-30 0 0,16 4-1882 0 0,-7-1-1480 0 0,1-2-7051 0 0,-2-1 678 0 0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46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 10706 0 0,'0'0'2459'0'0,"0"0"-610"0"0,0 0-318 0 0,0 0-57 0 0,0 0-158 0 0,0 0-183 0 0,0 0-202 0 0,0 0-239 0 0,0 0-161 0 0,0 0-100 0 0,0 0-95 0 0,0 0-83 0 0,0 0-29 0 0,-24 9-21 0 0,-76 32-40 0 0,45 1 72 0 0,38-25-228 0 0,2 0 1 0 0,0 1 0 0 0,1 1 0 0 0,1 1 0 0 0,1 0-1 0 0,0 0 1 0 0,2 1 0 0 0,0 0 0 0 0,2 1-1 0 0,0 0 1 0 0,1 1 0 0 0,2-1 0 0 0,0 1 0 0 0,1 0-1 0 0,2 0 1 0 0,0 1 0 0 0,1-1 0 0 0,2 1 0 0 0,1 6-8 0 0,-1-23 3 0 0,1 0 0 0 0,1-1 0 0 0,-1 1 0 0 0,1 0 0 0 0,0-1 0 0 0,1 1 0 0 0,-1-1 0 0 0,1 0 0 0 0,1 0 0 0 0,-1-1 0 0 0,1 1 0 0 0,0-1 0 0 0,0 0 0 0 0,0 0 0 0 0,1 0 0 0 0,0-1 0 0 0,0 0 0 0 0,0 0 0 0 0,0-1 0 0 0,1 0 0 0 0,-1 0 0 0 0,1 0 0 0 0,0-1 0 0 0,0 0 0 0 0,4 1-3 0 0,8 2 122 0 0,2-1-1 0 0,-1-1 0 0 0,0-1 0 0 0,1 0 0 0 0,-1-2 1 0 0,1 0-1 0 0,-1-2 0 0 0,10-1-121 0 0,-10-2 193 0 0,0 0-1 0 0,0-2 1 0 0,-1 0-1 0 0,0-1 0 0 0,-1-1 1 0 0,1 0-1 0 0,-2-2 1 0 0,1 0-1 0 0,-2-1 1 0 0,1 0-1 0 0,-2-2 1 0 0,0 0-1 0 0,10-12-192 0 0,-17 18 38 0 0,0 0-1 0 0,-1-1 1 0 0,0 0-1 0 0,-1 0 1 0 0,1-1-1 0 0,-2 1 1 0 0,0-1-1 0 0,0-1 1 0 0,-1 1-1 0 0,0-1 1 0 0,-1 1-1 0 0,0-1 1 0 0,0 0 0 0 0,-1 0-1 0 0,-1 0 1 0 0,0-1-1 0 0,0 1 1 0 0,-1 0-1 0 0,-1 0 1 0 0,0-1-1 0 0,0 1 1 0 0,-1 0-1 0 0,-1 0 1 0 0,0 0-1 0 0,0 0 1 0 0,-1 1 0 0 0,-3-7-38 0 0,1 7-47 0 0,-1 0 0 0 0,0 1 1 0 0,0-1-1 0 0,-1 1 0 0 0,0 1 1 0 0,-1-1-1 0 0,0 2 0 0 0,0-1 1 0 0,-1 1-1 0 0,0 0 0 0 0,0 1 1 0 0,0 0-1 0 0,-1 1 0 0 0,0 0 1 0 0,0 1-1 0 0,0 0 0 0 0,0 0 1 0 0,-1 2-1 0 0,-3-1 47 0 0,-65-2-2647 0 0,0 20-3332 0 0,61-7-4090 0 0</inkml:trace>
  <inkml:trace contextRef="#ctx0" brushRef="#br0" timeOffset="394.246">1 401 10674 0 0,'0'0'2197'0'0,"0"0"-370"0"0,0 0 29 0 0,0 0 19 0 0,0 0-200 0 0,0 0-292 0 0,0 0-273 0 0,0 0-234 0 0,0 0-168 0 0,0 0-116 0 0,0 0-121 0 0,0 0-71 0 0,0 0-53 0 0,26-12-43 0 0,119-57 175 0 0,-126 59-278 0 0,-8 4-143 0 0,0-1 0 0 0,0 1 0 0 0,1 1 0 0 0,-1 0 0 0 0,1 1 0 0 0,0 0 0 0 0,1 1 0 0 0,-1 0 0 0 0,1 1 0 0 0,7 0-58 0 0,34 35 1 0 0,-24-9-3 0 0,83 57 231 0 0,-40-51 410 0 0,-72-29-673 0 0,1 0 0 0 0,-1-1 1 0 0,0 0-1 0 0,1 1 0 0 0,-1-1 0 0 0,0 0 0 0 0,1 1 0 0 0,-1-1 0 0 0,0 0 1 0 0,1 0-1 0 0,-1 0 0 0 0,0 0 0 0 0,1-1 0 0 0,-1 1 0 0 0,0 0 0 0 0,1 0 1 0 0,-1-1-1 0 0,0 1 0 0 0,1-1 0 0 0,-1 1 0 0 0,0-1 0 0 0,0 0 0 0 0,0 1 1 0 0,1-1-1 0 0,-1 0 0 0 0,0 0 0 0 0,0 0 0 0 0,0 0 0 0 0,0 0 0 0 0,0 0 1 0 0,0-1 33 0 0,6-9-5558 0 0,-5 6-6399 0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45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498 109 0 0 0,'0'0'476'0'0,"0"0"822"0"0,0 0 497 0 0,0 0 197 0 0,0 0-2 0 0,0 0-186 0 0,0 0-255 0 0,0 0-200 0 0,0 0-94 0 0,3-4-47 0 0,-3 3-1076 0 0,1 0-1 0 0,0 0 0 0 0,0 0 0 0 0,-1 0 0 0 0,1 0 0 0 0,-1 0 0 0 0,1 0 0 0 0,0 0 0 0 0,-1 0 0 0 0,0-1 0 0 0,1 1 0 0 0,-1 0 0 0 0,0 0 0 0 0,0 0 1 0 0,1-1-1 0 0,-1 1 0 0 0,0 0 0 0 0,0 0 0 0 0,-1 0 0 0 0,1-1 0 0 0,0 1 0 0 0,0 0 0 0 0,0 0 0 0 0,-1 0 0 0 0,1 0 0 0 0,-1-1 0 0 0,1 1 0 0 0,-1 0 1 0 0,1 0-1 0 0,-1 0 0 0 0,1 0 0 0 0,-1 0 0 0 0,0 0 0 0 0,0 0 0 0 0,0 0 0 0 0,1 1 0 0 0,-1-1 0 0 0,0 0 0 0 0,0 0 0 0 0,0 1 0 0 0,0-1 0 0 0,0 0 1 0 0,-1 1-1 0 0,1-1 0 0 0,0 1 0 0 0,0-1-131 0 0,-8-2 169 0 0,1 0 0 0 0,-1 0 1 0 0,1 0-1 0 0,-1 1 0 0 0,0 0 0 0 0,0 1 1 0 0,0 0-1 0 0,0 1 0 0 0,0-1 0 0 0,0 2 1 0 0,0-1-1 0 0,1 1 0 0 0,-1 1 0 0 0,0-1 1 0 0,0 2-1 0 0,0-1 0 0 0,-2 2-169 0 0,-140 72 364 0 0,139-69-242 0 0,-4 3-51 0 0,-1 2-1 0 0,2 0 1 0 0,-1 1-1 0 0,2 0 1 0 0,0 2-1 0 0,1-1 1 0 0,-8 12-71 0 0,15-15 37 0 0,0 0 0 0 0,2 0 0 0 0,-1 0 1 0 0,1 0-1 0 0,1 1 0 0 0,0 0 0 0 0,0-1 0 0 0,1 1 1 0 0,1 0-1 0 0,0 1 0 0 0,1-1 0 0 0,0 0 1 0 0,1 0-1 0 0,0 0 0 0 0,1 0 0 0 0,0 0 1 0 0,1 0-1 0 0,0-1 0 0 0,1 1 0 0 0,0-1 1 0 0,1 0-1 0 0,0 0 0 0 0,1 0 0 0 0,0-1 0 0 0,5 5-37 0 0,-6-6 26 0 0,1-1 0 0 0,0 0 0 0 0,1 0 0 0 0,0-1 0 0 0,0 0 0 0 0,1 0 0 0 0,0-1 0 0 0,0 0 0 0 0,0 0 0 0 0,1-1-1 0 0,0 0 1 0 0,0 0 0 0 0,0-1 0 0 0,0 0 0 0 0,1-1 0 0 0,0 0 0 0 0,0 0 0 0 0,-1-1 0 0 0,1-1 0 0 0,1 0 0 0 0,2 0-26 0 0,-3 0 2 0 0,0-1 0 0 0,0 0 1 0 0,0 0-1 0 0,0-1 0 0 0,0-1 1 0 0,-1 1-1 0 0,1-2 0 0 0,-1 1 1 0 0,1-1-1 0 0,-1-1 0 0 0,0 0 1 0 0,0 0-1 0 0,0-1 0 0 0,-1 0 1 0 0,1 0-1 0 0,-1-1 0 0 0,-1 0 1 0 0,1-1-1 0 0,-1 1 0 0 0,3-4-2 0 0,19-43-1644 0 0,-22 34-1912 0 0,-1-1-4160 0 0,-6 20 7701 0 0,2-8-11954 0 0</inkml:trace>
  <inkml:trace contextRef="#ctx0" brushRef="#br0" timeOffset="310.93">1013 85 12995 0 0,'0'0'781'0'0,"0"0"-261"0"0,0 0 125 0 0,0 0 267 0 0,0 0 191 0 0,0 0 20 0 0,0 0-218 0 0,0 0-253 0 0,0 0-192 0 0,-36 38-124 0 0,-109 120-77 0 0,70-57 100 0 0,71-95-336 0 0,1-1 1 0 0,-1 1 0 0 0,1 0-1 0 0,0 1 1 0 0,1-1-1 0 0,-1 0 1 0 0,1 1 0 0 0,0 0-1 0 0,1-1 1 0 0,0 1-1 0 0,0 0 1 0 0,0 0-1 0 0,1-1 1 0 0,0 1 0 0 0,0 0-1 0 0,1 0 1 0 0,0 0-1 0 0,0-1 1 0 0,0 1 0 0 0,1 0-1 0 0,0-1 1 0 0,0 1-1 0 0,1-1 1 0 0,0 0 0 0 0,0 0-1 0 0,0 0 1 0 0,1 0-1 0 0,0 0 1 0 0,0-1 0 0 0,0 0-1 0 0,1 0 1 0 0,5 5-24 0 0,3-5 108 0 0,1 0 0 0 0,-1-1 0 0 0,1-1 1 0 0,0 0-1 0 0,0-1 0 0 0,0 0 0 0 0,1-1 0 0 0,-1-1 1 0 0,0 0-1 0 0,0-1 0 0 0,1 0 0 0 0,-1-1 1 0 0,0-1-1 0 0,0 0 0 0 0,-1-1 0 0 0,1-1 1 0 0,-1 0-1 0 0,0 0 0 0 0,0-2 0 0 0,0 1 0 0 0,-1-2 1 0 0,0 0-1 0 0,0 0 0 0 0,-1-1 0 0 0,0 0 1 0 0,0-2-109 0 0,4-1 90 0 0,-1 0-1 0 0,0-1 1 0 0,-1-1 0 0 0,0 0 0 0 0,-1-1 0 0 0,0-1 0 0 0,-2 0 0 0 0,0 0 0 0 0,0-1 0 0 0,-2 0 0 0 0,0 0 0 0 0,-1-1 0 0 0,0 0 0 0 0,-2-1-1 0 0,0 1 1 0 0,-1-1 0 0 0,-1 0 0 0 0,-1 0 0 0 0,-1 0 0 0 0,0 0 0 0 0,-2-16-90 0 0,-2 27-76 0 0,1 0 1 0 0,-1 1-1 0 0,0-1 1 0 0,-1 1-1 0 0,1 0 1 0 0,-2 0-1 0 0,1 0 1 0 0,-1 0-1 0 0,0 1 1 0 0,0 0-1 0 0,0 0 0 0 0,-1 0 1 0 0,0 1-1 0 0,-1 0 1 0 0,1 0-1 0 0,-1 0 1 0 0,0 1-1 0 0,0 0 1 0 0,0 0-1 0 0,0 1 0 0 0,-1 0 1 0 0,1 0-1 0 0,-1 1 1 0 0,0 0-1 0 0,0 0 1 0 0,0 1-1 0 0,0 0 1 0 0,0 0-1 0 0,0 1 1 0 0,0 0-1 0 0,0 0 0 0 0,0 1 1 0 0,0 0-1 0 0,0 1 1 0 0,0 0-1 0 0,0 0 1 0 0,0 0-1 0 0,1 1 1 0 0,-1 0-1 0 0,-6 4 76 0 0,-43 33-3009 0 0,24-9-3365 0 0,17-14-4887 0 0</inkml:trace>
  <inkml:trace contextRef="#ctx0" brushRef="#br0" timeOffset="816.814">1932 35 8610 0 0,'0'0'2243'0'0,"0"0"-431"0"0,0 0-185 0 0,0 0 27 0 0,0 0-103 0 0,0 0-272 0 0,0 0-297 0 0,0 0-238 0 0,0 0-176 0 0,0 0-97 0 0,0 0-54 0 0,0 0-40 0 0,0 0-30 0 0,-33 4-23 0 0,-99 10-36 0 0,69 8 166 0 0,59-20-452 0 0,-1 1 0 0 0,0 0 0 0 0,1 0 0 0 0,0 0 0 0 0,0 1 0 0 0,0-1 0 0 0,0 1-1 0 0,1 0 1 0 0,-1 0 0 0 0,1 0 0 0 0,0 1 0 0 0,0-1 0 0 0,0 1 0 0 0,1 0 0 0 0,0 0 0 0 0,0 0 0 0 0,0 0 0 0 0,0 0 0 0 0,1 0 0 0 0,0 0 0 0 0,0 0 0 0 0,0 1 0 0 0,1-1 0 0 0,0 0 0 0 0,0 1 0 0 0,0-1 0 0 0,1 0 0 0 0,-1 1 0 0 0,1-1 0 0 0,1 0 0 0 0,-1 0 0 0 0,1 0 0 0 0,0 0 0 0 0,0 0 0 0 0,0 0 0 0 0,1 0 0 0 0,-1 0 0 0 0,1-1 0 0 0,0 0-1 0 0,1 1 1 0 0,-1-1 0 0 0,1 0-2 0 0,157 93 467 0 0,-158-95-418 0 0,-1 1 1 0 0,1-1-1 0 0,-1 1 0 0 0,0 0 1 0 0,0 0-1 0 0,-1 0 0 0 0,1 0 0 0 0,0 0 1 0 0,-1 0-1 0 0,0 0 0 0 0,0 1 0 0 0,0-1 1 0 0,0 0-1 0 0,0 1 0 0 0,-1-1 0 0 0,1 1 1 0 0,-1-1-1 0 0,0 0 0 0 0,0 1 1 0 0,0-1-1 0 0,-1 1 0 0 0,1-1 0 0 0,-1 1 1 0 0,0-1-1 0 0,0 0 0 0 0,0 1 0 0 0,0-1 1 0 0,0 0-1 0 0,-1 0 0 0 0,0 0 0 0 0,0 0 1 0 0,1 0-1 0 0,-2 0 0 0 0,1 0 1 0 0,-2 2-50 0 0,-98 80 881 0 0,75-69-868 0 0,0-2 1 0 0,-1 0-1 0 0,-1-2 0 0 0,0-1 1 0 0,0-2-1 0 0,-1-1 0 0 0,-7 1-13 0 0,-34-2-590 0 0,60-35-2226 0 0,15 6-5024 0 0,1 11-3981 0 0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4:01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0 0 0,'0'0'533'0'0,"0"0"77"0"0,0 0 1 0 0,0 0 74 0 0,0-6 109 0 0,0-17 165 0 0,0 17 142 0 0,0 6 106 0 0,0 0 25 0 0,0 0-37 0 0,0 0-95 0 0,0 0-85 0 0,0 0-57 0 0,0 0-55 0 0,0 0-36 0 0,0 0-51 0 0,0 0-61 0 0,0 0-86 0 0,0 0-95 0 0,0 0-84 0 0,0 0-88 0 0,0 0-58 0 0,0 0-45 0 0,0 0-31 0 0,0 0-10 0 0,0 0 5 0 0,0 0 4 0 0,0 0 10 0 0,0 0 5 0 0,0 0 4 0 0,0 0 1 0 0,0 0-10 0 0,0 0-21 0 0,0 0-25 0 0,0 0-31 0 0,0 0-29 0 0,6 32 1220 0 0,16 260 481 0 0,-7-212-1180 0 0,-15-79-676 0 0,0-1 2 0 0,0 0 7 0 0,0 0 12 0 0,0 0 2 0 0,0 0-8 0 0,0 0-11 0 0,0 0 6 0 0,0 0 18 0 0,0 0 14 0 0,0 0 26 0 0,0 0-37 0 0,0 0-25 0 0,0 0-2 0 0,0 0-24 0 0,0 0 30 0 0,0 0-10 0 0,0 0-16 0 0,0 31 645 0 0,-6 26-165 0 0,7-56-6176 0 0,1-1 1357 0 0,1 0-7752 0 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4:03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314 171 0 0 0,'0'0'1766'0'0,"0"0"147"0"0,0 0-112 0 0,0 0-154 0 0,0 0-128 0 0,0 0-139 0 0,0 0-69 0 0,0 0-79 0 0,0 0-159 0 0,-3-2-116 0 0,-49-30 4444 0 0,47 28-5292 0 0,0 2-1 0 0,-1-1 1 0 0,0 0-1 0 0,1 1 1 0 0,-1 0-1 0 0,0 0 1 0 0,0 1-1 0 0,0 0 0 0 0,0 0 1 0 0,0 0-1 0 0,0 1 1 0 0,-1-1-1 0 0,1 2 1 0 0,0-1-1 0 0,0 1 1 0 0,0-1-1 0 0,0 2 1 0 0,0-1-1 0 0,0 1 1 0 0,0 0-1 0 0,0 0-108 0 0,-4 4 10 0 0,0 1-1 0 0,0 0 1 0 0,0 0 0 0 0,1 1-1 0 0,0 0 1 0 0,1 1 0 0 0,0 0-1 0 0,0 0 1 0 0,1 1 0 0 0,0 0-1 0 0,0 0 1 0 0,1 0-1 0 0,-2 7-9 0 0,6-11-2 0 0,0-1-1 0 0,0 1 0 0 0,0-1 0 0 0,1 1 0 0 0,0 0 0 0 0,0 0 0 0 0,1 0 0 0 0,-1-1 0 0 0,1 1 0 0 0,1 0 0 0 0,-1 0 0 0 0,1 0 0 0 0,0 0 0 0 0,0-1 0 0 0,1 1 1 0 0,0 0-1 0 0,-1-1 0 0 0,2 1 0 0 0,-1-1 0 0 0,1 0 0 0 0,0 0 0 0 0,0 0 0 0 0,0 0 0 0 0,1 0 0 0 0,2 2 3 0 0,-1-3 22 0 0,-1 0 0 0 0,1 0 0 0 0,0-1 0 0 0,0 0-1 0 0,0 0 1 0 0,1 0 0 0 0,-1-1 0 0 0,1 1 0 0 0,-1-1 0 0 0,1-1 0 0 0,0 1-1 0 0,0-1 1 0 0,0 0 0 0 0,0 0 0 0 0,0-1 0 0 0,0 1 0 0 0,-1-1 0 0 0,1-1-1 0 0,0 1 1 0 0,0-1 0 0 0,0 0 0 0 0,0 0 0 0 0,0-1 0 0 0,0 0 0 0 0,-1 0 0 0 0,1 0-1 0 0,-1-1 1 0 0,0 0 0 0 0,1 0 0 0 0,-1 0 0 0 0,0 0 0 0 0,-1-1 0 0 0,4-3-22 0 0,9-8 117 0 0,-1-2 1 0 0,-1 0 0 0 0,-1 0 0 0 0,0-2 0 0 0,-1 1 0 0 0,-1-2 0 0 0,-1 0-1 0 0,3-6-117 0 0,37-70 677 0 0,-107 333 133 0 0,33 72-428 0 0,25-275-425 0 0,-1-47-4289 0 0,0-4-3918 0 0,-1 9-2876 0 0</inkml:trace>
  <inkml:trace contextRef="#ctx0" brushRef="#br0" timeOffset="381.309">628 302 2841 0 0,'0'0'1793'0'0,"0"0"-262"0"0,0 0 51 0 0,0 0 192 0 0,0 0 38 0 0,0 0-178 0 0,0 0-361 0 0,0 0-346 0 0,0 0-261 0 0,0 0-173 0 0,0 0-125 0 0,-15 32-88 0 0,-46 103-74 0 0,41-68 20 0 0,21-55-182 0 0,-2-5-25 0 0,0-1 0 0 0,0 1 0 0 0,1-1 0 0 0,-1 1 0 0 0,1 0 0 0 0,1-1 0 0 0,-1 1 0 0 0,1-1-1 0 0,1 1 1 0 0,-1-1 0 0 0,1 0 0 0 0,0 1 0 0 0,0-1 0 0 0,1 0 0 0 0,0 0 0 0 0,0 0 0 0 0,0-1-1 0 0,1 1 1 0 0,-1-1 0 0 0,1 0 0 0 0,1 0 0 0 0,-1 0 0 0 0,1 0 0 0 0,0-1 0 0 0,0 0 0 0 0,0 0-1 0 0,1 0 1 0 0,-1 0 0 0 0,1-1 0 0 0,3 1-19 0 0,-3-3 141 0 0,0 0-1 0 0,0-1 0 0 0,-1 0 1 0 0,1 0-1 0 0,0 0 1 0 0,0-1-1 0 0,0 0 0 0 0,0 0 1 0 0,-1-1-1 0 0,1 1 1 0 0,-1-1-1 0 0,1 0 0 0 0,-1-1 1 0 0,0 1-1 0 0,0-1 1 0 0,0 0-1 0 0,0-1 0 0 0,0 1 1 0 0,0-1-1 0 0,-1 0 1 0 0,0 0-1 0 0,0 0 0 0 0,2-3-140 0 0,73-116 2066 0 0,-73 111-1989 0 0,0-1 1 0 0,0 0-1 0 0,-1 0 0 0 0,-1 0 1 0 0,0-1-1 0 0,0 0 1 0 0,-2 0-1 0 0,0 1 1 0 0,0-2-1 0 0,-2 1 0 0 0,1 0 1 0 0,-2 0-1 0 0,0 0 1 0 0,0 0-1 0 0,-2-4-77 0 0,1 14-61 0 0,1 0 0 0 0,-1 1 0 0 0,0-1 0 0 0,0 0 0 0 0,0 1 1 0 0,-1-1-1 0 0,1 1 0 0 0,-1 0 0 0 0,0 0 0 0 0,0 0 0 0 0,0 0 0 0 0,0 0 0 0 0,0 1 0 0 0,-1 0 0 0 0,1-1 0 0 0,-1 1 0 0 0,0 0 0 0 0,1 1 0 0 0,-1-1 0 0 0,0 1 0 0 0,0-1 0 0 0,0 1 0 0 0,0 0 0 0 0,0 1 0 0 0,-1-1 1 0 0,1 1-1 0 0,0 0 0 0 0,0 0 0 0 0,0 0 0 0 0,0 0 0 0 0,0 1 0 0 0,-1-1 0 0 0,1 1 0 0 0,0 0 0 0 0,0 1 0 0 0,1-1 0 0 0,-1 1 0 0 0,0-1 0 0 0,0 1 0 0 0,1 1 0 0 0,-1-1 0 0 0,1 0 0 0 0,-1 1 0 0 0,1-1 1 0 0,0 1-1 0 0,0 0 0 0 0,-1 1 61 0 0,-26 33-5912 0 0,20-25-2711 0 0</inkml:trace>
  <inkml:trace contextRef="#ctx0" brushRef="#br0" timeOffset="887.193">1069 117 416 0 0,'0'0'2377'0'0,"0"0"-334"0"0,0 0-168 0 0,0 0-172 0 0,0 0-160 0 0,0 0-267 0 0,0 0-345 0 0,0 0-250 0 0,0 0-164 0 0,0 0-63 0 0,0 0 24 0 0,0 0 58 0 0,-2-5 61 0 0,-4-16 39 0 0,-5 16 4047 0 0,-4 20-4551 0 0,14-15 40 0 0,-3 7-171 0 0,1 0-1 0 0,-1 0 1 0 0,1 0 0 0 0,0 1-1 0 0,1-1 1 0 0,0 1 0 0 0,0-1 0 0 0,0 1-1 0 0,1 0 1 0 0,0 0 0 0 0,1 0-1 0 0,0 0 1 0 0,0-1 0 0 0,1 1 0 0 0,1 6-1 0 0,-1-11 39 0 0,1 0 0 0 0,0 0 0 0 0,0 0 0 0 0,0 0 0 0 0,1 0 0 0 0,-1 0 0 0 0,0-1 0 0 0,1 1 0 0 0,0-1 0 0 0,0 1 0 0 0,0-1 0 0 0,0 0 0 0 0,0 0 0 0 0,0-1 0 0 0,0 1 0 0 0,1-1 0 0 0,-1 1 0 0 0,1-1 0 0 0,-1 0 0 0 0,1-1 0 0 0,-1 1 0 0 0,1 0 0 0 0,0-1 0 0 0,-1 0 0 0 0,1 0 0 0 0,0 0 0 0 0,-1 0 0 0 0,1-1 0 0 0,-1 1 0 0 0,1-1 0 0 0,0 0 0 0 0,1-1-39 0 0,3-1 164 0 0,1 0 1 0 0,-2-1-1 0 0,1 0 0 0 0,0-1 1 0 0,-1 1-1 0 0,0-1 1 0 0,0-1-1 0 0,0 1 0 0 0,-1-1 1 0 0,0-1-1 0 0,0 1 0 0 0,0-1 1 0 0,-1 0-1 0 0,0 0 1 0 0,2-5-165 0 0,-3 5 81 0 0,0 0 0 0 0,-1 0 0 0 0,0 0 0 0 0,0 0 0 0 0,0-1 0 0 0,-1 1 0 0 0,0-1 0 0 0,-1 0 0 0 0,0 1 0 0 0,0-1 1 0 0,0 0-1 0 0,-1 0 0 0 0,0 0 0 0 0,-1 0 0 0 0,-1-6-81 0 0,1 11-16 0 0,-1-1 1 0 0,0 1-1 0 0,1 0 1 0 0,-1 0-1 0 0,0 0 1 0 0,-1 1-1 0 0,1-1 1 0 0,-1 0-1 0 0,1 1 0 0 0,-1-1 1 0 0,0 1-1 0 0,1 0 1 0 0,-1 0-1 0 0,-1 0 1 0 0,1 0-1 0 0,0 1 1 0 0,0-1-1 0 0,0 1 1 0 0,-1 0-1 0 0,1 0 1 0 0,-1 0-1 0 0,1 0 0 0 0,-1 1 1 0 0,1-1-1 0 0,-1 1 1 0 0,0 0-1 0 0,1 0 1 0 0,-1 0-1 0 0,1 1 1 0 0,-1-1-1 0 0,0 1 16 0 0,-36 6-3601 0 0,10 7-5011 0 0,20-6-3428 0 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6:38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0 0 0,'0'0'585'0'0,"3"-3"324"0"0,11-9 1028 0 0,-14 12-975 0 0,0 0 43 0 0,0 0 62 0 0,3 6 6762 0 0,1 14-7353 0 0,-3-14 421 0 0,3 173 1903 0 0,11 130-2015 0 0,-13-86 303 0 0,-1-146-784 0 0,0-74-306 0 0,-1-2-11 0 0,1-1 1 0 0,-1 0-1 0 0,1 1 1 0 0,-1-1-1 0 0,1 0 1 0 0,0 1-1 0 0,-1-1 0 0 0,1 0 1 0 0,-1 0-1 0 0,1 0 1 0 0,0 0-1 0 0,-1 0 1 0 0,1 0-1 0 0,-1 0 1 0 0,1 0-1 0 0,0 0 1 0 0,-1 0-1 0 0,1 0 1 0 0,-1 0-1 0 0,1 0 1 0 0,0 0-1 0 0,-1 0 0 0 0,1-1 1 0 0,-1 1-1 0 0,1 0 1 0 0,-1 0-1 0 0,1-1 1 0 0,-1 1-1 0 0,1 0 1 0 0,-1-1-1 0 0,1 1 1 0 0,-1-1-1 0 0,1 1 1 0 0,-1-1-1 0 0,0 1 1 0 0,1 0-1 0 0,-1-1 1 0 0,0 1-1 0 0,1-1 0 0 0,-1 0 1 0 0,0 1-1 0 0,0-1 1 0 0,1 1-1 0 0,-1-1 1 0 0,0 1-1 0 0,0-1 1 0 0,0 0-1 0 0,0 1 1 0 0,0-1-1 0 0,0 1 1 0 0,0-1-1 0 0,0 0 1 0 0,0 0 12 0 0,10-20-3965 0 0,-7 10-2462 0 0,-1 3-3159 0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6:39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465 67 0 0 0,'0'0'1840'0'0,"0"0"-91"0"0,0 0-110 0 0,0 0 90 0 0,0 0 232 0 0,0 0 153 0 0,0 0-143 0 0,0 0-234 0 0,0 0-254 0 0,0 0-297 0 0,-20-11-162 0 0,-60-32-153 0 0,24 30 565 0 0,41 15-1087 0 0,-1 0-169 0 0,-1 2 1 0 0,1 0 0 0 0,-1 0 0 0 0,1 2 0 0 0,1 0 0 0 0,-1 1-1 0 0,1 0 1 0 0,0 1 0 0 0,1 1 0 0 0,0 0 0 0 0,0 1 0 0 0,1 1-1 0 0,0 0 1 0 0,1 1 0 0 0,-4 5-181 0 0,10-12-1 0 0,1 1 0 0 0,0 0 0 0 0,1 0 1 0 0,-1 0-1 0 0,1 0 0 0 0,0 1 0 0 0,1 0 0 0 0,0-1 0 0 0,0 1 0 0 0,0 1 1 0 0,1-1-1 0 0,0 0 0 0 0,0 0 0 0 0,1 1 0 0 0,0-1 0 0 0,0 1 0 0 0,1 0 0 0 0,0-1 1 0 0,0 1-1 0 0,1-1 0 0 0,-1 1 0 0 0,2-1 0 0 0,0 3 1 0 0,2-5 8 0 0,1-1-1 0 0,-1-1 1 0 0,1 1-1 0 0,0-1 1 0 0,0 0-1 0 0,0 0 1 0 0,0 0-1 0 0,1-1 1 0 0,-1 1-1 0 0,1-1 1 0 0,-1-1-1 0 0,1 1 1 0 0,0-1 0 0 0,0 0-1 0 0,0 0 1 0 0,0-1-1 0 0,-1 0 1 0 0,1 0-1 0 0,0 0 1 0 0,0-1-1 0 0,0 0 1 0 0,0 0-1 0 0,0 0 1 0 0,-1-1-1 0 0,1 1 1 0 0,-1-1-1 0 0,1-1 1 0 0,-1 1-1 0 0,0-1 1 0 0,1 0 0 0 0,-2 0-1 0 0,1-1 1 0 0,0 1-1 0 0,3-4-7 0 0,176-182 527 0 0,-145 145-450 0 0,-4 15 2 0 0,-35 45-15 0 0,-4 59 352 0 0,-3 1 1 0 0,-4-1-1 0 0,-8 24-416 0 0,-8 53 322 0 0,-7 48 34 0 0,34-134-812 0 0,26-68-4106 0 0,-17-9-496 0 0,-5 5-87 0 0,1-2-6345 0 0</inkml:trace>
  <inkml:trace contextRef="#ctx0" brushRef="#br0" timeOffset="326.477">727 287 7098 0 0,'0'0'2111'0'0,"0"0"-342"0"0,0 0-136 0 0,0 0-1 0 0,0 0-104 0 0,0 0-258 0 0,0 0-306 0 0,0 0-301 0 0,-18 35-212 0 0,-52 108-163 0 0,43-60 60 0 0,25-78-341 0 0,0 0-1 0 0,0-1 1 0 0,1 1 0 0 0,-1 0-1 0 0,1 0 1 0 0,0 0 0 0 0,1 0-1 0 0,0 0 1 0 0,-1 0 0 0 0,1 0-1 0 0,1 0 1 0 0,-1 0 0 0 0,1 0-1 0 0,0 0 1 0 0,0 0 0 0 0,0 0-1 0 0,1 0 1 0 0,0 0 0 0 0,0-1-1 0 0,0 1 1 0 0,0-1 0 0 0,1 1-1 0 0,0-1 1 0 0,0 0 0 0 0,0 0-1 0 0,0 0 1 0 0,1-1 0 0 0,-1 1-1 0 0,1-1 1 0 0,0 0 0 0 0,0 0-1 0 0,0 0 1 0 0,0 0 0 0 0,1-1-1 0 0,-1 1 1 0 0,1-1 0 0 0,0 0-1 0 0,-1-1 1 0 0,3 1-7 0 0,0-2 87 0 0,-1 0 0 0 0,1 0 1 0 0,0-1-1 0 0,0 0 0 0 0,-1 0 0 0 0,1-1 1 0 0,0 0-1 0 0,-1 0 0 0 0,0-1 0 0 0,1 1 0 0 0,-1-1 1 0 0,0-1-1 0 0,0 1 0 0 0,-1-1 0 0 0,1 0 0 0 0,-1 0 1 0 0,0-1-1 0 0,0 1 0 0 0,0-1 0 0 0,-1 0 1 0 0,1-1-1 0 0,1-2-87 0 0,4-7 311 0 0,0 0 0 0 0,0-1 0 0 0,-1 0 0 0 0,-1-1 1 0 0,-1 1-1 0 0,-1-1 0 0 0,5-18-311 0 0,-8 19 188 0 0,0 0 0 0 0,-1-1 0 0 0,-1 1 0 0 0,0 0 0 0 0,-1-1 0 0 0,-1 1 0 0 0,-2-12-188 0 0,2 24-10 0 0,-1 0-1 0 0,1 0 1 0 0,-1 1-1 0 0,1-1 1 0 0,-1 0-1 0 0,0 1 1 0 0,0-1-1 0 0,-1 1 1 0 0,1-1-1 0 0,-1 1 1 0 0,0 0-1 0 0,1 0 1 0 0,-2 0-1 0 0,1 0 1 0 0,0 1 0 0 0,0 0-1 0 0,-1-1 1 0 0,1 1-1 0 0,-1 0 1 0 0,0 0-1 0 0,0 1 1 0 0,1-1-1 0 0,-1 1 1 0 0,0 0-1 0 0,0 0 1 0 0,0 0-1 0 0,-1 1 1 0 0,1-1-1 0 0,0 1 1 0 0,0 0-1 0 0,0 0 1 0 0,0 0-1 0 0,0 1 1 0 0,0-1 0 0 0,-1 1-1 0 0,1 0 1 0 0,1 1-1 0 0,-1-1 1 0 0,0 0-1 0 0,0 1 1 0 0,-2 1 10 0 0,-26 22-1449 0 0,12-7-3522 0 0,17-15 3570 0 0,-7 9-10368 0 0</inkml:trace>
  <inkml:trace contextRef="#ctx0" brushRef="#br0" timeOffset="717.006">1043 229 3649 0 0,'0'0'3338'0'0,"0"0"-1007"0"0,0 0-328 0 0,0 0-62 0 0,0 0-222 0 0,0 0-395 0 0,0 0-436 0 0,0 0-367 0 0,0 0-174 0 0,0 0-60 0 0,0 0-39 0 0,0 0-23 0 0,0 0-67 0 0,0 19-56 0 0,6 56-24 0 0,15-44 32 0 0,-15-29-78 0 0,0 1 71 0 0,0-1-1 0 0,0 0 1 0 0,0 0-1 0 0,1 0 1 0 0,-1-1-1 0 0,1 0 1 0 0,0-1-1 0 0,-1 1 0 0 0,1-1 1 0 0,-1 0-1 0 0,1-1 1 0 0,0 0-1 0 0,-1 0 1 0 0,3-1-103 0 0,-4 1 166 0 0,-1 0 1 0 0,1 0-1 0 0,-1-1 1 0 0,0 1-1 0 0,1-1 1 0 0,-1 0-1 0 0,0-1 1 0 0,0 1-1 0 0,0-1 1 0 0,0 0-1 0 0,0 0 1 0 0,-1 0-1 0 0,1 0 1 0 0,-1 0-1 0 0,0-1 1 0 0,0 0-1 0 0,0 1 1 0 0,-1-1-1 0 0,1 0 1 0 0,-1 0-1 0 0,0-1 1 0 0,0 1-1 0 0,0 0 1 0 0,-1-1-1 0 0,0 1 1 0 0,1-1-1 0 0,-2 0 1 0 0,1 1-1 0 0,0-1 1 0 0,-1-3-167 0 0,0 3 43 0 0,-1 0 0 0 0,0 1 0 0 0,0-1 0 0 0,0 0-1 0 0,0 1 1 0 0,-1-1 0 0 0,1 1 0 0 0,-1 0 0 0 0,0-1 0 0 0,-1 1 0 0 0,1 0 0 0 0,-1 0 0 0 0,0 0 0 0 0,0 1 0 0 0,0-1 0 0 0,0 1 0 0 0,-1-1-1 0 0,1 1 1 0 0,-1 0 0 0 0,0 1 0 0 0,0-1 0 0 0,0 0 0 0 0,0 1 0 0 0,0 0 0 0 0,-1 0 0 0 0,1 1 0 0 0,-1-1 0 0 0,-1 0-43 0 0,1 1-228 0 0,0 0 0 0 0,0-1 1 0 0,0 2-1 0 0,0-1 0 0 0,0 1 1 0 0,0-1-1 0 0,-1 2 0 0 0,1-1 1 0 0,0 0-1 0 0,0 1 0 0 0,0 0 1 0 0,0 0-1 0 0,0 1 0 0 0,0-1 1 0 0,0 1-1 0 0,1 0 0 0 0,-2 1 228 0 0,-8 5-5338 0 0,4 0-6657 0 0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6:47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12 1920 0 0,'0'0'1519'0'0,"0"0"-162"0"0,0 0 12 0 0,0 0 216 0 0,0 0 202 0 0,0 0 68 0 0,0 0-138 0 0,0 0-251 0 0,0 0-263 0 0,0 0-236 0 0,0 0-164 0 0,-4-9 335 0 0,3 7 4433 0 0,2 18-3060 0 0,3 11-1435 0 0,2 22-1071 0 0,-4 375 616 0 0,-17-255-488 0 0,15-139-94 0 0,0-29-35 0 0,0-1-8 0 0,0 0 1 0 0,0 0-39 0 0,0 0 43 0 0,0 0 10 0 0,0 0-13 0 0,0 0 28 0 0,0 0-13 0 0,0 0-1 0 0,0 0 9 0 0,0 0-26 0 0,0 0-19 0 0,0 0 9 0 0,0-27-657 0 0,0 14-382 0 0,1-35-1984 0 0,1 33-1153 0 0,2-1-3448 0 0,-2 4-4402 0 0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6:47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97 0 0 0,'0'0'964'0'0,"0"0"52"0"0,0 0 91 0 0,0 0 298 0 0,0 0 260 0 0,0 0 174 0 0,0 0 54 0 0,0 0-210 0 0,0 0-228 0 0,0 0-282 0 0,0 0-186 0 0,0 0-128 0 0,0 0-47 0 0,-6 1-10 0 0,-19 1-14 0 0,19-1-59 0 0,6-1-67 0 0,0 0-75 0 0,0 0-69 0 0,25 0 2523 0 0,164-36-998 0 0,169-17-835 0 0,-156 42-925 0 0,-180 22-395 0 0,-49-11-9378 0 0,25 0 6279 0 0,-2 0-8518 0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6:48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1 117 856 0 0,'0'0'2463'0'0,"0"0"-752"0"0,0 0-181 0 0,0 0 216 0 0,0 0 209 0 0,0 0-7 0 0,0 0-317 0 0,0 0-486 0 0,0 0-397 0 0,0 0-206 0 0,0 0 35 0 0,0 0 59 0 0,3 3 68 0 0,2 0-406 0 0,0 0 1 0 0,0 0-1 0 0,0-1 0 0 0,0 0 1 0 0,0 1-1 0 0,1-2 0 0 0,-1 1 1 0 0,1-1-1 0 0,-1 1 0 0 0,1-2 1 0 0,-1 1-1 0 0,1-1 0 0 0,0 1 1 0 0,-1-1-299 0 0,188-17 3714 0 0,130-60-2346 0 0,-251 50-2598 0 0,-44 9-7651 0 0,-24 14-3146 0 0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0:56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58 200 9874 0 0,'0'0'1316'0'0,"0"0"-99"0"0,0 0-90 0 0,0 0 38 0 0,0 0 97 0 0,0 0 94 0 0,0 0-30 0 0,0 0-154 0 0,0 0-247 0 0,0 0-235 0 0,0 0-190 0 0,-9-6-148 0 0,-23-20-75 0 0,24 20-30 0 0,8 6-8 0 0,0 0-32 0 0,0 0-17 0 0,0 0-26 0 0,0 0-58 0 0,0 0-8 0 0,0 0-11 0 0,0 0-20 0 0,0 0-7 0 0,0 16 232 0 0,-7 434 1239 0 0,6-430-1518 0 0,1-1 0 0 0,0 1 0 0 0,2-1 0 0 0,0 1 0 0 0,2-1 0 0 0,0 0 0 0 0,1 0 0 0 0,1 0 0 0 0,0-1 0 0 0,1 0 0 0 0,2 0 0 0 0,2 3-13 0 0,-10-19 7 0 0,0 1-1 0 0,1-1 1 0 0,0 0 0 0 0,0 0 0 0 0,-1 0 0 0 0,1-1-1 0 0,0 1 1 0 0,1 0 0 0 0,-1-1 0 0 0,0 1 0 0 0,0-1-1 0 0,1 0 1 0 0,-1 0 0 0 0,1 0 0 0 0,-1 0 0 0 0,1 0-1 0 0,-1 0 1 0 0,1-1 0 0 0,-1 1 0 0 0,1-1-1 0 0,0 0 1 0 0,-1 1 0 0 0,1-1 0 0 0,0-1 0 0 0,-1 1-1 0 0,1 0 1 0 0,-1-1 0 0 0,1 1 0 0 0,0-1 0 0 0,-1 0-1 0 0,1 0 1 0 0,-1 0 0 0 0,1 0 0 0 0,-1 0-1 0 0,0 0 1 0 0,0-1 0 0 0,1 1 0 0 0,-1-1 0 0 0,0 0-1 0 0,1 0-6 0 0,79-81 302 0 0,-81 81-300 0 0,169-259 230 0 0,-121 177-247 0 0,-49 85 8 0 0,0-1-1 0 0,0 0 1 0 0,0 1 0 0 0,0-1-1 0 0,0 0 1 0 0,1 1-1 0 0,-1-1 1 0 0,0 0 0 0 0,0 1-1 0 0,0-1 1 0 0,0 1 0 0 0,0-1-1 0 0,0 0 1 0 0,1 1-1 0 0,-1-1 1 0 0,0 0 0 0 0,0 0-1 0 0,1 1 1 0 0,-1-1-1 0 0,0 0 1 0 0,0 1 0 0 0,1-1-1 0 0,-1 0 1 0 0,0 0 0 0 0,1 0-1 0 0,-1 1 1 0 0,0-1-1 0 0,1 0 1 0 0,-1 0 0 0 0,0 0-1 0 0,1 0 1 0 0,-1 0 0 0 0,0 0-1 0 0,1 1 1 0 0,-1-1-1 0 0,0 0 1 0 0,1 0 0 0 0,-1 0-1 0 0,1 0 1 0 0,-1 0-1 0 0,0-1 1 0 0,1 1 0 0 0,-1 0-1 0 0,0 0 1 0 0,1 0 0 0 0,-1 0-1 0 0,0 0 1 0 0,1 0-1 0 0,-1 0 1 0 0,0-1 0 0 0,1 1-1 0 0,-1 0 1 0 0,0 0 0 0 0,1-1-1 0 0,-1 1 1 0 0,0 0 7 0 0,4 13 20 0 0,74 168-19 0 0,-70-168-2 0 0,0-1 0 0 0,0 0 0 0 0,1 0-1 0 0,1-1 1 0 0,0 0 0 0 0,1-1 0 0 0,0 0 0 0 0,8 5 1 0 0,-15-12 9 0 0,0-1 1 0 0,0 1-1 0 0,0-1 0 0 0,0 0 1 0 0,1 0-1 0 0,-1 0 0 0 0,1-1 1 0 0,0 1-1 0 0,-1-1 1 0 0,1 0-1 0 0,0-1 0 0 0,0 1 1 0 0,-1-1-1 0 0,1 0 0 0 0,0 0 1 0 0,0 0-1 0 0,0-1 1 0 0,0 0-1 0 0,-1 0 0 0 0,1 0 1 0 0,0 0-1 0 0,-1-1 0 0 0,1 0 1 0 0,-1 0-1 0 0,0 0 1 0 0,1 0-1 0 0,-1-1 0 0 0,2-2-9 0 0,11-10 104 0 0,-1-1 1 0 0,-1-1-1 0 0,-1-1 0 0 0,0 0 0 0 0,-1 0 0 0 0,-1-2 0 0 0,-1 1 0 0 0,-1-2 0 0 0,-1 1 0 0 0,5-17-104 0 0,-14 37 1 0 0,17-45 151 0 0,-3-1-1 0 0,-1 0 1 0 0,-3-1 0 0 0,-2 0-1 0 0,-2 0 1 0 0,-2-1 0 0 0,-2 0 0 0 0,-4-46-152 0 0,2 92-2 0 0,1-3-7 0 0,-1 0 1 0 0,0-1-1 0 0,-1 1 1 0 0,1 0-1 0 0,-1 0 1 0 0,0 0 0 0 0,0 0-1 0 0,-1 0 1 0 0,0 0-1 0 0,1 0 1 0 0,-2 0-1 0 0,1 0 1 0 0,0 1-1 0 0,-2-1 9 0 0,4 5-104 0 0,-1 0-1 0 0,0 1 0 0 0,0-1 0 0 0,0 1 0 0 0,1-1 1 0 0,-1 1-1 0 0,0 0 0 0 0,0-1 0 0 0,1 1 0 0 0,-1 0 0 0 0,1 0 1 0 0,-1-1-1 0 0,0 1 0 0 0,1 0 0 0 0,0 0 0 0 0,-1 0 1 0 0,1-1-1 0 0,-1 1 0 0 0,1 0 0 0 0,0 0 0 0 0,0 0 1 0 0,-1 0-1 0 0,1 0 0 0 0,0 0 0 0 0,0 0 0 0 0,0 0 0 0 0,0 0 1 0 0,0 0-1 0 0,0 0 0 0 0,0 0 0 0 0,1-1 0 0 0,-1 1 1 0 0,0 0-1 0 0,0 0 0 0 0,1 0 0 0 0,-1 0 0 0 0,1 0 0 0 0,-1 0 1 0 0,1 0 104 0 0,-1 3-416 0 0,0 25-2303 0 0,0-7-2697 0 0,0-2-6376 0 0</inkml:trace>
  <inkml:trace contextRef="#ctx0" brushRef="#br0" timeOffset="436.047">1252 717 6593 0 0,'0'0'2296'0'0,"0"0"-973"0"0,0 0 37 0 0,0 0 330 0 0,0 0 67 0 0,0 0-202 0 0,0 0-291 0 0,0 0-231 0 0,0 0-172 0 0,0 0-110 0 0,34-18-101 0 0,108-54-90 0 0,-66 15 383 0 0,-68 50-810 0 0,0-2 1 0 0,0 1 0 0 0,-1-1 0 0 0,0 0 0 0 0,-1 0 0 0 0,0-1-1 0 0,0 0 1 0 0,-1 0 0 0 0,0 0 0 0 0,-1 0 0 0 0,0-1 0 0 0,-1 0 0 0 0,0 0-1 0 0,-1 0 1 0 0,0 0 0 0 0,-1 0 0 0 0,0-1 0 0 0,-1 1 0 0 0,0-7-134 0 0,-2 15 22 0 0,0 0 0 0 0,0 0-1 0 0,-1 1 1 0 0,1-1 0 0 0,-1 0 0 0 0,0 1 0 0 0,1 0 0 0 0,-1 0 0 0 0,0 0 0 0 0,-1 0 0 0 0,1 0 0 0 0,0 0 0 0 0,0 1-1 0 0,-1-1 1 0 0,1 1 0 0 0,-1 0 0 0 0,1 0 0 0 0,-1 1 0 0 0,1-1 0 0 0,-1 1 0 0 0,0-1 0 0 0,1 1 0 0 0,-1 0 0 0 0,0 1-1 0 0,1-1 1 0 0,-1 1 0 0 0,1-1 0 0 0,-1 1 0 0 0,1 0 0 0 0,-1 0 0 0 0,1 1 0 0 0,-1-1 0 0 0,1 1 0 0 0,0-1 0 0 0,-1 2-22 0 0,-13 8 5 0 0,2 0 0 0 0,0 1 1 0 0,0 1-1 0 0,1 0 1 0 0,1 1-1 0 0,0 0 1 0 0,1 1-1 0 0,0 1 1 0 0,1 0-1 0 0,-2 5-5 0 0,3-6 1 0 0,1 1 0 0 0,1-1 0 0 0,0 1 0 0 0,1 1 0 0 0,0 0 0 0 0,2 0 0 0 0,0 0 0 0 0,1 0 0 0 0,1 1 0 0 0,0 0 0 0 0,1 0 0 0 0,1-1 0 0 0,1 1 0 0 0,2 16-1 0 0,1-26 22 0 0,0 1 1 0 0,1-1-1 0 0,1 0 1 0 0,-1-1-1 0 0,1 1 1 0 0,1-1-1 0 0,-1 0 1 0 0,1 0-1 0 0,0 0 0 0 0,1-1 1 0 0,0 0-1 0 0,0 0 1 0 0,0-1-1 0 0,0 0 1 0 0,1 0-1 0 0,0-1 1 0 0,0 0-1 0 0,0 0 1 0 0,1-1-1 0 0,-1 0 1 0 0,1 0-1 0 0,0-1 1 0 0,0 0-1 0 0,-1-1 1 0 0,1 0-1 0 0,0 0 1 0 0,0-1-1 0 0,1 0 1 0 0,-1-1-1 0 0,3 0-22 0 0,15 0-98 0 0,-1-1 0 0 0,0-2-1 0 0,1 0 1 0 0,-2-2 0 0 0,1 0-1 0 0,-1-2 1 0 0,0-1 0 0 0,17-9 98 0 0,-26 11-773 0 0,12-5-5261 0 0,-17 8-6044 0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6:49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1 1944 0 0,'0'0'2232'0'0,"0"0"-731"0"0,0 0-79 0 0,0 0 289 0 0,0 0 259 0 0,0 0 37 0 0,0 0-271 0 0,0 0-472 0 0,0 0-409 0 0,0 0-220 0 0,0 0-94 0 0,0 0-15 0 0,0 0 15 0 0,3 23 4590 0 0,-2 8-4917 0 0,-1 0 0 0 0,-2-1 1 0 0,0 1-1 0 0,-3-1 0 0 0,0 0 0 0 0,-2 0 0 0 0,-1 0 1 0 0,-2-1-1 0 0,0-1 0 0 0,-2 1 0 0 0,-12 18-214 0 0,16-27 96 0 0,-7 14-74 0 0,6-17-14 0 0,1 1 1 0 0,1-1 0 0 0,1 1-1 0 0,1 1 1 0 0,0-1 0 0 0,1 1-1 0 0,1-1 1 0 0,0 20-9 0 0,3-35 15 0 0,0 1-1 0 0,1-1 1 0 0,0 0 0 0 0,0 0-1 0 0,0 0 1 0 0,0 0-1 0 0,0 0 1 0 0,1 0 0 0 0,-1-1-1 0 0,1 1 1 0 0,0 0 0 0 0,0-1-1 0 0,0 1 1 0 0,0-1 0 0 0,0 0-1 0 0,1 1 1 0 0,-1-1-1 0 0,1 0 1 0 0,-1-1 0 0 0,1 1-1 0 0,0 0 1 0 0,-1-1 0 0 0,1 1-1 0 0,0-1 1 0 0,0 0 0 0 0,0 0-1 0 0,0 0 1 0 0,0 0-1 0 0,1-1 1 0 0,-1 1-15 0 0,100 10 865 0 0,-30-25-475 0 0,-68 12-284 0 0,-5 2-160 0 0,1 0 0 0 0,-1 0 0 0 0,1 0 0 0 0,-1 0 0 0 0,1 0 0 0 0,-1 0 0 0 0,1 0 0 0 0,0 0 0 0 0,-1 0 0 0 0,1 0 0 0 0,-1-1-1 0 0,1 1 1 0 0,-1 0 0 0 0,1 0 0 0 0,-1-1 0 0 0,1 1 0 0 0,-1 0 0 0 0,0 0 0 0 0,1-1 0 0 0,-1 1 0 0 0,1-1 0 0 0,-1 1 0 0 0,0 0 0 0 0,1-1 0 0 0,-1 1 0 0 0,0-1 0 0 0,1 1 0 0 0,-1-1 0 0 0,0 1 0 0 0,0-1 0 0 0,1 1 0 0 0,-1-1 0 0 0,0 1 0 0 0,0-1 0 0 0,0 1 0 0 0,0-1 0 0 0,0 1 0 0 0,0-1 0 0 0,0 0 0 0 0,0 1 0 0 0,0-1 0 0 0,0 1 0 0 0,0-1 0 0 0,0 1 0 0 0,0-1 0 0 0,0 1 0 0 0,0-1 0 0 0,-1 1 0 0 0,1-1 0 0 0,0 1 0 0 0,0-1 0 0 0,-1 1 0 0 0,1-1-1 0 0,0 1 1 0 0,-1-1 0 0 0,1 1 0 0 0,0 0 0 0 0,-1-1 0 0 0,1 1 0 0 0,-1-1 54 0 0,-8-12-3667 0 0,5 8-2744 0 0,1 1-5275 0 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6:49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12731 0 0,'0'0'1308'0'0,"0"0"-551"0"0,0 0-38 0 0,0 0 303 0 0,0 0 211 0 0,0 0 6 0 0,0 0-138 0 0,0 0-181 0 0,35 4-180 0 0,111 14-165 0 0,-13-14 246 0 0,-14-22-1315 0 0,-74 2-6613 0 0,-31 8-4457 0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7:01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29 6169 0 0,'0'0'2098'0'0,"0"0"-324"0"0,0 0-108 0 0,0 0 6 0 0,0 0-78 0 0,0 0-161 0 0,0 0-290 0 0,0 0-317 0 0,0 0-268 0 0,0 0-190 0 0,0 0-127 0 0,0 0-57 0 0,-20 19-40 0 0,-60 58-35 0 0,78-75-105 0 0,-1-1 0 0 0,1 1 0 0 0,-1 0 0 0 0,1 0 0 0 0,0 1 0 0 0,0-1 0 0 0,0 0 0 0 0,0 1 0 0 0,0-1 0 0 0,0 1 0 0 0,1 0 1 0 0,-1 0-1 0 0,1-1 0 0 0,0 1 0 0 0,0 0 0 0 0,0 0 0 0 0,0 0 0 0 0,0 0 0 0 0,1 0 0 0 0,0 0 0 0 0,-1 1-4 0 0,0 8-22 0 0,0-9 11 0 0,0 0 0 0 0,1 0 0 0 0,-1 1 1 0 0,0-1-1 0 0,1 0 0 0 0,0 0 0 0 0,0 0 1 0 0,0 0-1 0 0,0 1 0 0 0,0-1 0 0 0,1 0 1 0 0,-1 0-1 0 0,1 0 0 0 0,0 0 0 0 0,0 0 1 0 0,0 0-1 0 0,0 0 0 0 0,0 0 0 0 0,1 0 1 0 0,-1 0-1 0 0,1-1 0 0 0,0 1 0 0 0,0-1 1 0 0,0 1-1 0 0,0-1 0 0 0,1 0 0 0 0,-1 1 1 0 0,0-1-1 0 0,1 0 0 0 0,0-1 0 0 0,-1 1 1 0 0,1 0-1 0 0,0-1 11 0 0,5 1 65 0 0,0 0 0 0 0,-1 0-1 0 0,1-1 1 0 0,0 0 0 0 0,0 0 0 0 0,1-1 0 0 0,-1 0-1 0 0,0 0 1 0 0,0-1 0 0 0,0 0 0 0 0,0-1 0 0 0,-1 0-1 0 0,1 0 1 0 0,0 0 0 0 0,-1-1 0 0 0,1-1 0 0 0,-1 1 0 0 0,0-1-1 0 0,0 0 1 0 0,0 0 0 0 0,-1-1 0 0 0,1 0 0 0 0,-1 0-1 0 0,0-1 1 0 0,2-2-65 0 0,-1-1 168 0 0,-1 0-1 0 0,1 0 0 0 0,-1 0 1 0 0,-1 0-1 0 0,0-1 1 0 0,0 0-1 0 0,-1 0 1 0 0,-1 0-1 0 0,1-1 0 0 0,0-7-167 0 0,-3 14 28 0 0,0 0 0 0 0,0 0-1 0 0,-1 0 1 0 0,0 0-1 0 0,0 0 1 0 0,0 0-1 0 0,0 1 1 0 0,0-1-1 0 0,-1 0 1 0 0,0 0 0 0 0,0 0-1 0 0,0 0 1 0 0,0 1-1 0 0,0-1 1 0 0,-1 0-1 0 0,0 1 1 0 0,0-1-1 0 0,0 1 1 0 0,0 0 0 0 0,0 0-1 0 0,-1 0 1 0 0,1 0-1 0 0,-1 0 1 0 0,0 0-1 0 0,0 1 1 0 0,0-1 0 0 0,0 1-1 0 0,0 0 1 0 0,0 0-1 0 0,-1 0 1 0 0,0 0-28 0 0,-3-1-133 0 0,-1 0 0 0 0,1 1 1 0 0,0 0-1 0 0,-1 0 0 0 0,1 1 0 0 0,-1 0 1 0 0,1 0-1 0 0,-1 1 0 0 0,1 0 0 0 0,-1 0 1 0 0,0 1-1 0 0,1 0 0 0 0,-1 1 0 0 0,1-1 1 0 0,0 1-1 0 0,-1 1 0 0 0,1-1 0 0 0,0 1 1 0 0,0 0-1 0 0,1 1 0 0 0,-3 1 133 0 0,-20 17-4444 0 0,6 5-3459 0 0,18-16-798 0 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7:02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19 7210 0 0,'0'0'1663'0'0,"0"0"-222"0"0,0 0 1 0 0,0 0 102 0 0,0 0-11 0 0,0 0-89 0 0,0 0-205 0 0,0 0-220 0 0,0 0-141 0 0,0 0-84 0 0,0 0-42 0 0,0 0-42 0 0,0 0-94 0 0,3-4-128 0 0,-3 4-487 0 0,0 0 23 0 0,-1 0 1 0 0,1 0-1 0 0,-1 0 1 0 0,1 0-1 0 0,-1 0 0 0 0,1 0 1 0 0,-1 0-1 0 0,1-1 1 0 0,-1 1-1 0 0,1 0 1 0 0,-1 0-1 0 0,1 0 1 0 0,-1 0-1 0 0,1-1 0 0 0,0 1 1 0 0,-1 0-1 0 0,1-1 1 0 0,-1 1-1 0 0,1 0 1 0 0,0 0-1 0 0,-1-1 0 0 0,1 1 1 0 0,0-1-1 0 0,-1 1 1 0 0,1 0-1 0 0,0-1 1 0 0,0 1-1 0 0,-1-1 1 0 0,1 1-1 0 0,0-1 0 0 0,0 1 1 0 0,0-1-1 0 0,-1 1 1 0 0,1-1-1 0 0,0 1 1 0 0,0-1-1 0 0,0 1 0 0 0,0-1 1 0 0,0 1-1 0 0,0-1 1 0 0,0 1-1 0 0,0-1 1 0 0,0 1-1 0 0,1-1-24 0 0,-148 63 1120 0 0,131-52-1063 0 0,13-9-60 0 0,1 1 0 0 0,-1-1 0 0 0,1 0-1 0 0,0 1 1 0 0,-1 0 0 0 0,1-1-1 0 0,0 1 1 0 0,0 0 0 0 0,0 0 0 0 0,0 0-1 0 0,0 0 1 0 0,1 0 0 0 0,-1 1 0 0 0,1-1-1 0 0,-1 0 1 0 0,1 1 0 0 0,0 0 0 0 0,0-1-1 0 0,0 1 1 0 0,0-1 0 0 0,1 1-1 0 0,-1 0 1 0 0,1 0 0 0 0,-1-1 0 0 0,1 1-1 0 0,0 0 4 0 0,1 1-15 0 0,0 0 0 0 0,0 0-1 0 0,1 0 1 0 0,-1 0 0 0 0,1-1 0 0 0,0 1-1 0 0,0 0 1 0 0,0-1 0 0 0,0 1-1 0 0,1-1 1 0 0,-1 0 0 0 0,1 0 0 0 0,0 0-1 0 0,0 0 1 0 0,0-1 0 0 0,1 1-1 0 0,1 1 16 0 0,30 34-41 0 0,4 39 102 0 0,-37-67-47 0 0,1-2 8 0 0,-1 0 0 0 0,0 0 0 0 0,0 0 0 0 0,-1 1 0 0 0,0-1 0 0 0,0 0 0 0 0,-1 1 0 0 0,0-1 0 0 0,-1 0 0 0 0,0 1 0 0 0,0-1 0 0 0,-1 0 0 0 0,1 0 0 0 0,-2 0 0 0 0,1 0 0 0 0,-1 0 0 0 0,-1-1 0 0 0,1 1 0 0 0,-1-1 0 0 0,-2 3-22 0 0,2-5-3 0 0,-1 1 0 0 0,1-1 0 0 0,-1 0 0 0 0,0 0 0 0 0,-1-1 0 0 0,1 0 0 0 0,-1 0 0 0 0,0 0 0 0 0,0 0 0 0 0,0-1 0 0 0,0 0 0 0 0,-1 0 0 0 0,1-1 0 0 0,-1 0 0 0 0,0 0 0 0 0,0 0 0 0 0,1-1 0 0 0,-1 0 0 0 0,0 0 0 0 0,-3-1 3 0 0,9 0-61 0 0,0 0 1 0 0,0 0-1 0 0,0 0 1 0 0,0 0-1 0 0,0 0 0 0 0,0 0 1 0 0,-1 0-1 0 0,1 0 1 0 0,0 0-1 0 0,0-1 1 0 0,0 1-1 0 0,0 0 1 0 0,0-1-1 0 0,0 1 1 0 0,0-1-1 0 0,0 1 1 0 0,0-1-1 0 0,0 1 1 0 0,1-1-1 0 0,-1 0 0 0 0,0 0 1 0 0,0 1-1 0 0,0-1 1 0 0,1 0-1 0 0,-1 0 1 0 0,0 0-1 0 0,1 0 1 0 0,-1 0-1 0 0,1 0 1 0 0,-1 0-1 0 0,1 0 1 0 0,-1 0-1 0 0,1 0 0 0 0,0 0 62 0 0,-2-26-7184 0 0,2 19 3174 0 0,0-4-7596 0 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7:01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24 5169 0 0,'0'0'1982'0'0,"0"0"-68"0"0,0 0-11 0 0,0 0-83 0 0,0 0-86 0 0,0 0-99 0 0,0 0-235 0 0,0 0-222 0 0,0 0-161 0 0,0 0-175 0 0,0 0-89 0 0,0 0-66 0 0,0 0-97 0 0,-4-4-85 0 0,-13-11-85 0 0,13 11-109 0 0,4 4-38 0 0,0 0-35 0 0,-1 16 536 0 0,-41 260 88 0 0,38-209-886 0 0,-4 0-1 0 0,-2-1 1 0 0,-3 0 0 0 0,-21 61 24 0 0,-14-38-707 0 0,47-112-4037 0 0,35-35-987 0 0,-13 24-1690 0 0,-11 18 114 0 0</inkml:trace>
  <inkml:trace contextRef="#ctx0" brushRef="#br0" timeOffset="385.602">452 170 7034 0 0,'0'0'2209'0'0,"0"0"-731"0"0,0 0-284 0 0,0 0 78 0 0,0 0 95 0 0,0 0 18 0 0,0 0-131 0 0,0 0-230 0 0,0 0-210 0 0,-33 32-171 0 0,-101 96-117 0 0,66-68 360 0 0,-26 6 1016 0 0,153-58-1510 0 0,-53-9-369 0 0,0 1 1 0 0,-1 0-1 0 0,1 1 0 0 0,0-1 1 0 0,-1 1-1 0 0,1 0 1 0 0,0 0-1 0 0,-1 1 1 0 0,1 0-1 0 0,-1 0 1 0 0,0 0-1 0 0,0 1 0 0 0,0-1 1 0 0,0 1-1 0 0,0 0 1 0 0,0 1-1 0 0,-1-1 1 0 0,1 1-1 0 0,-1 0 1 0 0,0 0-1 0 0,0 0 0 0 0,-1 1 1 0 0,1-1-1 0 0,-1 1 1 0 0,0 0-1 0 0,0 0 1 0 0,-1 0-1 0 0,1 0 1 0 0,-1 0-1 0 0,0 1 1 0 0,1 4-25 0 0,-2 10 251 0 0,0 1 0 0 0,-1-1-1 0 0,-1 1 1 0 0,-1-1-1 0 0,0 0 1 0 0,-2 0 0 0 0,-2 7-250 0 0,5-26-20 0 0,1-1 0 0 0,-1 1 1 0 0,1 0-1 0 0,0 0 1 0 0,-1-1-1 0 0,1 1 1 0 0,0 0-1 0 0,-1 0 1 0 0,1 0-1 0 0,0 0 1 0 0,0-1-1 0 0,0 1 1 0 0,0 0-1 0 0,0 0 0 0 0,0 0 1 0 0,0 0-1 0 0,0 0 1 0 0,0-1-1 0 0,0 1 1 0 0,0 0-1 0 0,1 0 1 0 0,-1 0-1 0 0,0 0 1 0 0,1-1-1 0 0,-1 1 1 0 0,0 0-1 0 0,1 0 0 0 0,-1-1 1 0 0,1 1-1 0 0,-1 0 1 0 0,1-1-1 0 0,-1 1 1 0 0,1 0-1 0 0,0-1 1 0 0,-1 1-1 0 0,1-1 1 0 0,0 1-1 0 0,0-1 1 0 0,-1 1-1 0 0,1-1 1 0 0,0 0-1 0 0,0 1 0 0 0,0-1 1 0 0,-1 0-1 0 0,1 0 1 0 0,0 1-1 0 0,0-1 1 0 0,0 0-1 0 0,0 0 1 0 0,-1 0-1 0 0,1 0 1 0 0,0 0-1 0 0,0 0 1 0 0,0 0-1 0 0,0-1 0 0 0,0 1 1 0 0,0 0 19 0 0,43-14-3177 0 0,-28 2-1200 0 0,-9 7 1058 0 0,2-3-8051 0 0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7:00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0 2577 0 0,'0'0'2785'0'0,"0"0"-1052"0"0,0 0-239 0 0,0 0 167 0 0,0 0 184 0 0,0 0 74 0 0,0 0-202 0 0,0 0-394 0 0,0 0-392 0 0,0 0-267 0 0,0 0-166 0 0,0 9 263 0 0,-28 95 648 0 0,-63 223-660 0 0,24-78-669 0 0,45-148-745 0 0,22-101 323 0 0,0 0-102 0 0,42-26-7538 0 0,-28 10 1676 0 0,-6 4-101 0 0</inkml:trace>
  <inkml:trace contextRef="#ctx0" brushRef="#br0" timeOffset="366.347">439 440 0 0 0,'0'0'3218'0'0,"0"0"-1427"0"0,0 0-445 0 0,0 0-11 0 0,0 0 13 0 0,0 0-110 0 0,0 0-226 0 0,0 0-284 0 0,0 0-245 0 0,-21 34-162 0 0,-65 109-128 0 0,63-80-54 0 0,24-53-119 0 0,-1-7 12 0 0,1 1 1 0 0,-1-1-1 0 0,1 1 0 0 0,0-1 0 0 0,0 1 0 0 0,0-1 1 0 0,0 0-1 0 0,0 1 0 0 0,1-1 0 0 0,-1 0 0 0 0,1 0 1 0 0,0 0-1 0 0,0 0 0 0 0,0-1 0 0 0,1 1 0 0 0,-1 0 1 0 0,1-1-1 0 0,-1 0 0 0 0,1 1 0 0 0,0-1 0 0 0,0 0 1 0 0,-1 0-1 0 0,2-1 0 0 0,-1 1 0 0 0,0-1 0 0 0,0 1 1 0 0,0-1-1 0 0,1 0 0 0 0,-1 0 0 0 0,1 0 0 0 0,-1-1 1 0 0,1 1-1 0 0,-1-1 0 0 0,1 0 0 0 0,2 0-32 0 0,6 1 303 0 0,1-1-1 0 0,-1 0 1 0 0,0-1-1 0 0,1-1 0 0 0,-1 0 1 0 0,0 0-1 0 0,0-1 1 0 0,0 0-1 0 0,0-1 1 0 0,-1-1-303 0 0,-6 3 132 0 0,0-1 0 0 0,0 0 0 0 0,-1 0 1 0 0,0 0-1 0 0,1 0 0 0 0,-1-1 0 0 0,0 1 0 0 0,-1-1 1 0 0,1 0-1 0 0,-1 0 0 0 0,1-1 0 0 0,-1 1 0 0 0,-1-1 1 0 0,1 0-1 0 0,-1 1 0 0 0,1-1 0 0 0,-1 0 1 0 0,-1 0-1 0 0,1-1 0 0 0,-1 1 0 0 0,0 0 0 0 0,0 0 1 0 0,0-1-1 0 0,-1 1 0 0 0,0-1 0 0 0,0 1 0 0 0,0 0 1 0 0,-1-1-1 0 0,0-1-132 0 0,2 3 33 0 0,-1 0 1 0 0,0 0-1 0 0,-1 0 0 0 0,1-1 1 0 0,-1 1-1 0 0,1 0 1 0 0,-1 0-1 0 0,0 0 0 0 0,-1 0 1 0 0,1 0-1 0 0,-1 0 1 0 0,0 1-1 0 0,0-1 0 0 0,0 0 1 0 0,0 1-1 0 0,-1 0 1 0 0,1-1-1 0 0,-1 1 0 0 0,0 0 1 0 0,0 0-1 0 0,0 0 1 0 0,0 1-1 0 0,0-1 0 0 0,-4-1-33 0 0,1 0-98 0 0,0 1 0 0 0,-1 0 0 0 0,1 0 0 0 0,-1 1 0 0 0,0-1 0 0 0,1 2-1 0 0,-1-1 1 0 0,0 1 0 0 0,0 0 0 0 0,0 0 0 0 0,0 0 0 0 0,0 1 0 0 0,-1 1 0 0 0,1-1-1 0 0,0 1 1 0 0,0 0 0 0 0,0 1 0 0 0,0-1 0 0 0,1 1 0 0 0,-1 1 0 0 0,0-1 0 0 0,1 1-1 0 0,0 0 1 0 0,-1 1 0 0 0,1 0 0 0 0,1 0 0 0 0,-1 0 0 0 0,0 0 0 0 0,1 1 0 0 0,0 0-1 0 0,-4 5 99 0 0,-19 31-4230 0 0,19-10-4285 0 0,9-22 2343 0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7:05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27 197 12683 0 0,'0'0'1347'0'0,"0"0"-602"0"0,0 0-122 0 0,0 0 197 0 0,0 0 186 0 0,0 0 95 0 0,0 0-57 0 0,0 0-109 0 0,0 0-120 0 0,0 0-112 0 0,0 0-60 0 0,0 0-55 0 0,24 13-23 0 0,76 41-49 0 0,-97-52-467 0 0,1 0 0 0 0,-1 0-1 0 0,0 0 1 0 0,1 0 0 0 0,-1-1-1 0 0,1 0 1 0 0,-1 0 0 0 0,1 0-1 0 0,0 0 1 0 0,0 0 0 0 0,-1-1-1 0 0,1 1 1 0 0,0-1 0 0 0,0 0-1 0 0,-1 0 1 0 0,1-1 0 0 0,0 1-1 0 0,0-1 1 0 0,-1 0 0 0 0,1 0-1 0 0,0 0 1 0 0,0-1-49 0 0,8-2 167 0 0,-2 3-90 0 0,0-1-1 0 0,0 0 1 0 0,-1-1 0 0 0,1 0-1 0 0,-1 0 1 0 0,1-1 0 0 0,-1 0 0 0 0,0-1-1 0 0,0 0 1 0 0,-1 0 0 0 0,0-1-1 0 0,0 0 1 0 0,0-1 0 0 0,-1 1-1 0 0,1-1 1 0 0,-2-1 0 0 0,1 1-1 0 0,-1-1 1 0 0,0-1 0 0 0,-1 1-1 0 0,0-1 1 0 0,0 0 0 0 0,-1 0-1 0 0,0 0 1 0 0,-1-1 0 0 0,0 1 0 0 0,0-1-1 0 0,0-1-76 0 0,-3 8 0 0 0,0-1-1 0 0,0 1 1 0 0,0 0-1 0 0,0 0 1 0 0,0 0 0 0 0,-1 0-1 0 0,0 1 1 0 0,1-1-1 0 0,-1 0 1 0 0,0 0-1 0 0,0 0 1 0 0,-1 0 0 0 0,1 1-1 0 0,0-1 1 0 0,-1 0-1 0 0,0 1 1 0 0,1 0-1 0 0,-1-1 1 0 0,0 1 0 0 0,-1 0-1 0 0,1 0 1 0 0,0 0-1 0 0,0 0 1 0 0,-1 0-1 0 0,1 0 1 0 0,-1 1 0 0 0,0 0-1 0 0,-1-1 1 0 0,-6-2-27 0 0,0 2 0 0 0,0-1-1 0 0,-1 2 1 0 0,1-1 0 0 0,-1 1 0 0 0,0 1-1 0 0,1 0 1 0 0,-1 1 0 0 0,1 0 0 0 0,-1 0-1 0 0,1 1 1 0 0,-1 0 0 0 0,1 1 0 0 0,0 0-1 0 0,0 1 1 0 0,0 0 0 0 0,1 0 0 0 0,-1 1-1 0 0,1 1 1 0 0,0-1 0 0 0,1 2 0 0 0,-1-1-1 0 0,1 1 1 0 0,0 0 0 0 0,-1 3 27 0 0,-5 1-25 0 0,2 0 0 0 0,-1 1 0 0 0,2 0 1 0 0,0 1-1 0 0,0 1 0 0 0,1 0 0 0 0,1 0 0 0 0,0 1 0 0 0,1 0 1 0 0,0 0-1 0 0,1 1 0 0 0,1 0 0 0 0,1 0 0 0 0,0 0 1 0 0,1 1-1 0 0,1 0 0 0 0,1-1 0 0 0,0 1 0 0 0,1 0 1 0 0,1 17 24 0 0,4-25 4 0 0,1-1 0 0 0,0 1 1 0 0,1-1-1 0 0,0 0 0 0 0,0 0 1 0 0,1-1-1 0 0,0 0 0 0 0,0 0 1 0 0,0 0-1 0 0,1-1 0 0 0,0 0 1 0 0,0 0-1 0 0,1-1 0 0 0,0-1 1 0 0,-1 1-1 0 0,2-1 0 0 0,-1-1 1 0 0,0 1-1 0 0,1-2 0 0 0,1 1-4 0 0,1 2-5 0 0,0-1 0 0 0,0 0 0 0 0,1-1-1 0 0,0-1 1 0 0,-1 0 0 0 0,1 0 0 0 0,0-1 0 0 0,0-1-1 0 0,0 0 1 0 0,-1-1 0 0 0,1 0 0 0 0,0-1 0 0 0,0-1-1 0 0,-1 0 1 0 0,0 0 0 0 0,1-1 0 0 0,-1-1 0 0 0,-1 0-1 0 0,1-1 1 0 0,-1 0 0 0 0,2-2 5 0 0,12-35-1173 0 0,-21 27-1611 0 0,-2-1-3496 0 0,-2 5-5805 0 0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7:04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1065 0 0 0,'0'0'573'0'0,"0"0"1194"0"0,0 0 505 0 0,0 0 73 0 0,0 0-105 0 0,0 0-215 0 0,0 0-260 0 0,0 0-284 0 0,0 0-260 0 0,34-4-173 0 0,107-14-116 0 0,-135 17-813 0 0,1 1-1 0 0,-1-1 1 0 0,0 0-1 0 0,0-1 1 0 0,0 0-1 0 0,0 0 1 0 0,0 0 0 0 0,-1 0-1 0 0,1-1 1 0 0,0 0-1 0 0,-1 0 1 0 0,0-1-1 0 0,0 1 1 0 0,0-1-1 0 0,0 0 1 0 0,-1-1-119 0 0,15-11 416 0 0,17-8 111 0 0,-2-2 1 0 0,-1-1 0 0 0,-2-1-1 0 0,0-2 1 0 0,-2-1 0 0 0,15-21-528 0 0,-16 13 78 0 0,-1-1 0 0 0,-2 0 1 0 0,-2-2-1 0 0,-1-1 0 0 0,-2-1 1 0 0,-3 0-1 0 0,-1-2 1 0 0,-2 1-1 0 0,-3-2 0 0 0,-1 0 1 0 0,-3 0-1 0 0,-1-1 1 0 0,-2-18-80 0 0,-3 48-5 0 0,0 12 7 0 0,-1 0 0 0 0,1 0 0 0 0,-1 1 0 0 0,0-1 0 0 0,0 0 0 0 0,-1 0 0 0 0,0 1 0 0 0,0-1 0 0 0,0 0 0 0 0,0 1 0 0 0,-1-1 0 0 0,0 1 0 0 0,0-1 0 0 0,-1 1 0 0 0,1 0 0 0 0,-1 0 0 0 0,0 0 1 0 0,-4-4-2 0 0,-26 7-195 0 0,-4 44-41 0 0,33-36 242 0 0,-25 43 1 0 0,2 1 0 0 0,2 2 0 0 0,3 0 0 0 0,2 1 0 0 0,2 1 0 0 0,0 10-7 0 0,9-27 19 0 0,2 1 1 0 0,1 0 0 0 0,1 0 0 0 0,3 1-1 0 0,1 24-19 0 0,2-51 0 0 0,1 0-1 0 0,1 0 1 0 0,-1 0-1 0 0,2 0 1 0 0,0-1-1 0 0,0 1 1 0 0,1-1-1 0 0,0 0 1 0 0,1-1-1 0 0,0 1 1 0 0,1-1 0 0 0,-6-8-1 0 0,3 3 0 0 0,0 0 0 0 0,0-1-1 0 0,0 1 1 0 0,0-1 0 0 0,1 0 0 0 0,0 0 0 0 0,-1-1 0 0 0,2 1 0 0 0,-1-1-1 0 0,0 0 1 0 0,0-1 0 0 0,1 1 0 0 0,0-1 0 0 0,-1 0 0 0 0,1-1 0 0 0,0 1 0 0 0,0-1-1 0 0,0 0 1 0 0,0-1 0 0 0,2 1 1 0 0,3-1 29 0 0,1-1 0 0 0,-1 0 0 0 0,-1-1 0 0 0,1 0 0 0 0,0-1 0 0 0,0 0 0 0 0,-1-1 0 0 0,1 0 0 0 0,-1 0 0 0 0,0-1 0 0 0,-1 0 0 0 0,4-4-29 0 0,-1 3 30 0 0,-2-2-1 0 0,1 0 1 0 0,-1 0-1 0 0,0 0 1 0 0,-1-2-1 0 0,0 1 0 0 0,0-1 1 0 0,-1 0-1 0 0,0-1 1 0 0,-1-1-30 0 0,56-99 287 0 0,-101 158-135 0 0,34-38-163 0 0,1 1 1 0 0,0-1-1 0 0,0 1 1 0 0,1 0-1 0 0,1 0 1 0 0,-1 0-1 0 0,2 0 1 0 0,-1 0-1 0 0,1 0 1 0 0,1 5 10 0 0,0 1-6 0 0,0-12 4 0 0,0 1-1 0 0,0-1 1 0 0,1 0 0 0 0,0 0 0 0 0,0 0 0 0 0,0 0-1 0 0,0 0 1 0 0,1 0 0 0 0,0-1 0 0 0,0 1-1 0 0,-1-1 1 0 0,2 0 0 0 0,-1 0 0 0 0,0 0-1 0 0,1 0 1 0 0,-1 0 0 0 0,1-1 0 0 0,0 0 0 0 0,0 0-1 0 0,0 0 1 0 0,0 0 0 0 0,0 0 0 0 0,0-1-1 0 0,1 0 1 0 0,-1 0 0 0 0,1 0 0 0 0,-1 0-1 0 0,0-1 1 0 0,1 0 0 0 0,-1 1 0 0 0,1-2-1 0 0,-1 1 1 0 0,1 0 0 0 0,-1-1 0 0 0,1 0 0 0 0,-1 0-1 0 0,3-2 3 0 0,6 0 30 0 0,-1-1-1 0 0,0 0 0 0 0,-1-1 1 0 0,1 0-1 0 0,-1-1 0 0 0,0-1 1 0 0,0 1-1 0 0,-1-2 0 0 0,0 1 1 0 0,0-1-1 0 0,-1-1-29 0 0,23-21 36 0 0,-1 0 1 0 0,-2-2-1 0 0,-1-2 1 0 0,-2 0-1 0 0,-1-2 1 0 0,-1-1-1 0 0,-3 0 1 0 0,-1-2-1 0 0,-1 0 1 0 0,-3-2-1 0 0,-1 1 0 0 0,-2-2 1 0 0,-2 0-1 0 0,-1 0 1 0 0,0-23-37 0 0,-6-58 319 0 0,-4 122-309 0 0,-1 0 1 0 0,0 0 0 0 0,1 0-1 0 0,-1 1 1 0 0,0-1 0 0 0,0 0-1 0 0,0 1 1 0 0,0-1 0 0 0,0 0 0 0 0,1 1-1 0 0,-1-1 1 0 0,0 1 0 0 0,0 0-1 0 0,0-1 1 0 0,0 1 0 0 0,0 0-1 0 0,-1-1 1 0 0,1 1 0 0 0,0 0-1 0 0,0 0 1 0 0,0 0 0 0 0,0 0 0 0 0,0 0-1 0 0,0 0 1 0 0,0 0 0 0 0,0 1-1 0 0,0-1 1 0 0,0 0 0 0 0,0 0-1 0 0,0 1 1 0 0,0-1 0 0 0,0 1 0 0 0,0-1-1 0 0,0 1 1 0 0,0-1 0 0 0,0 1-1 0 0,0 0 1 0 0,0-1 0 0 0,1 1-1 0 0,-1 0 1 0 0,0 0 0 0 0,0-1 0 0 0,1 1-1 0 0,-1 0 1 0 0,1 0 0 0 0,-1 0-1 0 0,0 1-10 0 0,-16 21-9 0 0,0 2 0 0 0,1 0 0 0 0,2 0 0 0 0,0 2 0 0 0,2 0 0 0 0,1 0 1 0 0,1 1-1 0 0,2 0 0 0 0,0 1 0 0 0,2 0 0 0 0,1 4 9 0 0,-1 7-1 0 0,2 0 0 0 0,2 0 0 0 0,2 0 0 0 0,2 0 1 0 0,1 3 0 0 0,33 233-46 0 0,-36-140 102 0 0,-3-198-1093 0 0,3 52 440 0 0,1-34-1900 0 0,6 15-5364 0 0,-2 17-3650 0 0</inkml:trace>
  <inkml:trace contextRef="#ctx0" brushRef="#br0" timeOffset="732.688">1749 417 11090 0 0,'0'0'1343'0'0,"0"0"-502"0"0,0 0-20 0 0,0 0 262 0 0,0 0 211 0 0,0 0 15 0 0,0 0-201 0 0,-34 20-278 0 0,-108 62-222 0 0,6 8 1492 0 0,135-89-2084 0 0,0 0 0 0 0,0 0-1 0 0,0 0 1 0 0,0 0-1 0 0,0 0 1 0 0,1 0 0 0 0,-1 0-1 0 0,0 1 1 0 0,1-1-1 0 0,-1 0 1 0 0,0 0-1 0 0,1 1 1 0 0,-1-1 0 0 0,1 0-1 0 0,0 0 1 0 0,0 1-1 0 0,-1-1 1 0 0,1 1-1 0 0,0-1 1 0 0,0 0 0 0 0,0 1-1 0 0,0-1 1 0 0,0 0-1 0 0,1 1 1 0 0,-1-1 0 0 0,0 0-1 0 0,1 1 1 0 0,-1-1-1 0 0,1 0 1 0 0,-1 1-1 0 0,1-1 1 0 0,-1 0 0 0 0,1 0-1 0 0,0 0 1 0 0,0 0-1 0 0,0 1 1 0 0,0-1-1 0 0,-1 0 1 0 0,1 0 0 0 0,1-1-1 0 0,0 2-15 0 0,28 32 420 0 0,101 52 2920 0 0,-80-37-2560 0 0,-36-10-124 0 0,-1-20-528 0 0,-10-14-244 0 0,17 24 131 0 0,-18-28-1921 0 0,2-8-6618 0 0,-5 6 7653 0 0,2-3-11020 0 0</inkml:trace>
  <inkml:trace contextRef="#ctx0" brushRef="#br0" timeOffset="1781.402">1137 190 6929 0 0,'0'0'2136'0'0,"0"0"-193"0"0,0 0-24 0 0,0 0 8 0 0,0 0-92 0 0,0 0-239 0 0,0 0-301 0 0,0 0-229 0 0,0 0-121 0 0,0 0-134 0 0,0 0-187 0 0,0 0-169 0 0,0 0-147 0 0,-5 4-57 0 0,-48 49 1384 0 0,53-52-1611 0 0,0-1-12 0 0,0 0 4 0 0,0 0 7 0 0,0 0 5 0 0,0 0 14 0 0,0 0 5 0 0,25-34 682 0 0,-24 33-1347 0 0,0-1-567 0 0,-1 0-6069 0 0,0 1 5192 0 0,0-2-10430 0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7:07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28 5281 0 0,'0'0'2114'0'0,"0"0"-292"0"0,0 0-113 0 0,0 0-52 0 0,0 0-152 0 0,0 0-199 0 0,0 0-190 0 0,0 0-144 0 0,0 0-137 0 0,0 0-108 0 0,0 0-135 0 0,-22 9-130 0 0,-68 29-81 0 0,86-36-338 0 0,-1 0-1 0 0,1 0 1 0 0,-1 0-1 0 0,1 1 1 0 0,0-1-1 0 0,0 1 1 0 0,0 0-1 0 0,0 0 0 0 0,1 0 1 0 0,-1 1-1 0 0,1-1 1 0 0,0 1-1 0 0,0 0 1 0 0,0 0-1 0 0,-1 2-42 0 0,-6 9 109 0 0,0-2-70 0 0,1 1 1 0 0,1 0 0 0 0,0 1 0 0 0,1 0 0 0 0,0 1 0 0 0,1-1 0 0 0,1 1 0 0 0,0 0 0 0 0,1 1 0 0 0,1-1 0 0 0,1 1-1 0 0,0-1 1 0 0,1 1 0 0 0,1 5-40 0 0,0-18 23 0 0,1 0 0 0 0,-1 0 1 0 0,1 0-1 0 0,0 0 0 0 0,-1-1 0 0 0,2 1 0 0 0,-1 0 0 0 0,0 0 0 0 0,1-1 0 0 0,0 1 0 0 0,0-1 0 0 0,0 0 0 0 0,0 1 0 0 0,0-1 1 0 0,1 0-1 0 0,-1 0 0 0 0,1 0 0 0 0,0-1 0 0 0,0 1 0 0 0,0-1 0 0 0,0 1 0 0 0,1-1 0 0 0,-1 0 0 0 0,0 0 0 0 0,1-1 0 0 0,0 1 0 0 0,-1-1 1 0 0,1 1-1 0 0,0-1 0 0 0,0-1 0 0 0,0 1-23 0 0,8 2 165 0 0,-1-1 0 0 0,1-1 0 0 0,-1 0 0 0 0,1 0 1 0 0,-1-1-1 0 0,1-1 0 0 0,-1 0 0 0 0,1 0 0 0 0,-1-1 0 0 0,5-2-165 0 0,-3 2 115 0 0,-1-2 0 0 0,1 1 0 0 0,-1-2 0 0 0,1 0 0 0 0,-1 0 0 0 0,-1-1 0 0 0,1 0 0 0 0,-1-1 0 0 0,0-1 0 0 0,0 0 0 0 0,-1 0 0 0 0,0-1 0 0 0,-1 0 0 0 0,0-1 0 0 0,0 0 0 0 0,-1 0 0 0 0,-1-1 0 0 0,1 0 0 0 0,-2 0 0 0 0,1-1 0 0 0,-2 0 0 0 0,0 0 0 0 0,0 0 0 0 0,-1-1 0 0 0,0 1 0 0 0,-1-1 0 0 0,1-10-115 0 0,-4 15-5 0 0,1 1-1 0 0,-1-1 1 0 0,-1 0-1 0 0,0 1 1 0 0,0-1-1 0 0,0 1 1 0 0,-1-1 0 0 0,0 1-1 0 0,0 0 1 0 0,-1 0-1 0 0,1 0 1 0 0,-2 0-1 0 0,1 0 1 0 0,-1 0-1 0 0,0 1 1 0 0,-1 0-1 0 0,1 0 1 0 0,-1 0-1 0 0,0 0 1 0 0,-1 1 0 0 0,1 0-1 0 0,-5-3 6 0 0,2 2-254 0 0,-1 0-1 0 0,1 1 0 0 0,-1 0 1 0 0,0 1-1 0 0,0 0 1 0 0,0 0-1 0 0,-1 1 1 0 0,1 0-1 0 0,-1 0 1 0 0,0 1-1 0 0,-3 0 255 0 0,-13 0-4392 0 0,-1 1-3420 0 0,17 1-4255 0 0</inkml:trace>
  <inkml:trace contextRef="#ctx0" brushRef="#br0" timeOffset="313.63">626 74 15251 0 0,'0'0'1375'0'0,"0"0"-517"0"0,0 0-105 0 0,0 0 103 0 0,0 0 25 0 0,0 0-69 0 0,0 0-212 0 0,0 0-200 0 0,0 0-124 0 0,0 0-83 0 0,0 0-42 0 0,-12 35-32 0 0,-37 107-8 0 0,48-141-105 0 0,0 1 0 0 0,0 0 1 0 0,0 0-1 0 0,0 0 1 0 0,0 0-1 0 0,0 0 0 0 0,0 0 1 0 0,1 1-1 0 0,-1-1 1 0 0,1 0-1 0 0,-1 0 1 0 0,1 0-1 0 0,0 1 0 0 0,0-1 1 0 0,0 0-1 0 0,0 0 1 0 0,1 1-1 0 0,-1-1 0 0 0,0 0 1 0 0,1 0-1 0 0,0 0 1 0 0,-1 0-1 0 0,1 0 1 0 0,0 0-1 0 0,0 0 0 0 0,0 0 1 0 0,0 0-1 0 0,1 1-6 0 0,3 2 47 0 0,0 1 43 0 0,1 0-1 0 0,0-1 0 0 0,0 1 1 0 0,1-1-1 0 0,0-1 0 0 0,0 1 1 0 0,0-1-1 0 0,0 0 0 0 0,0-1 1 0 0,1 1-1 0 0,0-2 0 0 0,-1 1 1 0 0,1-1-1 0 0,0 0 0 0 0,1-1 1 0 0,-1 0-1 0 0,0 0 0 0 0,0 0 1 0 0,0-1-1 0 0,0-1 1 0 0,1 1-1 0 0,6-3-89 0 0,-13 3 23 0 0,6-1 50 0 0,1-1 0 0 0,-1 0 0 0 0,1-1 0 0 0,-1 0 0 0 0,0 0 0 0 0,0-1 0 0 0,0 0 0 0 0,0 0 0 0 0,-1-1 0 0 0,0 0 0 0 0,0 0 0 0 0,0-1 0 0 0,0 0 0 0 0,-1 0 0 0 0,0 0 0 0 0,0-1 0 0 0,-1 0 0 0 0,0 0 0 0 0,0 0 0 0 0,-1-1 0 0 0,0 0 0 0 0,0 0 0 0 0,0 0 0 0 0,-1-1-73 0 0,30-104-590 0 0,-30 61-7002 0 0,-3 43-4252 0 0</inkml:trace>
  <inkml:trace contextRef="#ctx0" brushRef="#br0" timeOffset="732.38">1102 328 2296 0 0,'0'0'2272'0'0,"0"0"-288"0"0,0 0-21 0 0,0 0 78 0 0,0 0-146 0 0,0 0-280 0 0,0 0-324 0 0,0 0-279 0 0,0 0-211 0 0,0 0-141 0 0,0 0-51 0 0,0 0-27 0 0,0 0 9 0 0,2 20 25 0 0,6 87 1203 0 0,-6-112 4065 0 0,4-18-4982 0 0,-3-3-681 0 0,2 0 1 0 0,1 0-1 0 0,1 1 0 0 0,1 0 1 0 0,1 0-1 0 0,1 0 0 0 0,2 1-221 0 0,1-3 63 0 0,1 0-1 0 0,1 1 0 0 0,1 1 0 0 0,1 1 0 0 0,2 0 0 0 0,1-1-62 0 0,-12 17-2 0 0,41-22 25 0 0,-34 76-609 0 0,-13-32-47 0 0,4 23-146 0 0,4-12-7709 0 0,-7-20-4168 0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7:30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7970 0 0,'0'0'2638'0'0,"0"0"-982"0"0,0 0-369 0 0,0 0 103 0 0,0 0 28 0 0,0 0-103 0 0,0 0-318 0 0,0 0-379 0 0,0 0-116 0 0,0 0 15 0 0,0 0 82 0 0,0 0 65 0 0,0 0-30 0 0,10 16-55 0 0,30 52-66 0 0,4 61 879 0 0,-35-88-1158 0 0,10 35 134 0 0,4 0 1 0 0,30 68-369 0 0,-17-86 162 0 0,-12-111 2157 0 0,91-212-2193 0 0,-8 83-95 0 0,-47 101-74 0 0,-60 81 51 0 0,0 0-26 0 0,0 0-18 0 0,0 0-16 0 0,0 0 24 0 0,0 0 16 0 0,0 0-2 0 0,0 0 0 0 0,0 0-25 0 0,0 0-21 0 0,0 0-3 0 0,0 0 1 0 0,0 0-24 0 0,0 0-16 0 0,0 0-14 0 0,0 0-26 0 0,0 0-21 0 0,0 0-31 0 0,0 0-49 0 0,0 0-58 0 0,0 0-74 0 0,0 0-177 0 0,-2-4-2366 0 0,2 0-4182 0 0,0 4-4504 0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02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25 0 0 0,'0'0'363'0'0,"0"0"477"0"0,0 0 72 0 0,0 0 14 0 0,0 0 90 0 0,0 0 152 0 0,0 0 210 0 0,0 0 146 0 0,0 0 31 0 0,0 0-91 0 0,4-3-182 0 0,17-10 653 0 0,-21 13-1205 0 0,-28 0 4297 0 0,17-3-4832 0 0,0 1 0 0 0,0 0 0 0 0,-1 1 0 0 0,1 0 0 0 0,0 1 0 0 0,0 0 0 0 0,-1 1-1 0 0,1 0 1 0 0,0 1 0 0 0,0 0 0 0 0,0 1 0 0 0,0 0 0 0 0,0 1 0 0 0,1 0 0 0 0,-8 4-195 0 0,-98 81 592 0 0,110-83-554 0 0,1 1 0 0 0,-1 0 0 0 0,1 0 1 0 0,1 0-1 0 0,-1 0 0 0 0,1 1 0 0 0,0 0 1 0 0,1 0-1 0 0,0 0 0 0 0,0 0 0 0 0,1 0 0 0 0,0 1 1 0 0,0-1-1 0 0,1 1 0 0 0,0 0 0 0 0,0-1 1 0 0,1 1-1 0 0,0-1 0 0 0,1 1 0 0 0,0 0 1 0 0,1 1-39 0 0,1-1 57 0 0,0-1 0 0 0,1 0 1 0 0,0-1-1 0 0,1 1 1 0 0,0-1-1 0 0,0 1 1 0 0,0-1-1 0 0,1-1 1 0 0,0 1-1 0 0,1-1 0 0 0,-1 0 1 0 0,1-1-1 0 0,0 1 1 0 0,1-1-1 0 0,-1-1 1 0 0,1 1-1 0 0,0-1 1 0 0,0-1-1 0 0,0 0 0 0 0,0 0 1 0 0,1 0-1 0 0,-1-1 1 0 0,1 0-1 0 0,0-1 1 0 0,-1 0-1 0 0,1 0 1 0 0,5-1-58 0 0,21 4 187 0 0,0-2 1 0 0,1-1-1 0 0,-1-2 1 0 0,0-1-1 0 0,0-2 1 0 0,0-1-1 0 0,-1-2 1 0 0,7-3-188 0 0,-3 5 156 0 0,-37 5-144 0 0,-12 0-399 0 0,-68 39-5581 0 0,68-32 1798 0 0,6-3-4473 0 0</inkml:trace>
  <inkml:trace contextRef="#ctx0" brushRef="#br0" timeOffset="534.863">1323 121 8298 0 0,'0'0'1391'0'0,"0"0"-198"0"0,0 0-20 0 0,0 0 134 0 0,0 0 107 0 0,0 0-55 0 0,0 0-181 0 0,0 0-182 0 0,0 0-208 0 0,0 0-161 0 0,0 0-100 0 0,0 0-60 0 0,0 0-39 0 0,-18 1-20 0 0,-55 6-20 0 0,-21 26 840 0 0,71-20-1029 0 0,10-8-134 0 0,0 1 0 0 0,1 1 0 0 0,-1 0 0 0 0,1 1 0 0 0,1 0 0 0 0,-1 1-1 0 0,1 0 1 0 0,1 0 0 0 0,0 1 0 0 0,0 1 0 0 0,1 0 0 0 0,0 0 0 0 0,1 1 0 0 0,0 0 0 0 0,1 0 0 0 0,1 1 0 0 0,0 0 0 0 0,0 0 0 0 0,-2 12-65 0 0,5-20 24 0 0,1-1 1 0 0,1 1 0 0 0,-1 0-1 0 0,1 0 1 0 0,0-1 0 0 0,0 1 0 0 0,0 0-1 0 0,0 0 1 0 0,1 0 0 0 0,0 0 0 0 0,0 0-1 0 0,1 0 1 0 0,-1 0 0 0 0,1 0-1 0 0,0 0 1 0 0,0 0 0 0 0,1 0 0 0 0,-1-1-1 0 0,1 1 1 0 0,0 0 0 0 0,0-1 0 0 0,1 1-1 0 0,0-1 1 0 0,-1 0 0 0 0,1 0-1 0 0,1 0 1 0 0,-1 0 0 0 0,0-1 0 0 0,1 1-1 0 0,0-1 1 0 0,0 0 0 0 0,0 0 0 0 0,0 0-1 0 0,0-1 1 0 0,1 1 0 0 0,-1-1-1 0 0,1 0-24 0 0,5-1 93 0 0,-1 0 1 0 0,1-1-1 0 0,0 0 0 0 0,-1-1 0 0 0,1 0 0 0 0,-1 0 0 0 0,1-1 0 0 0,-1 0 0 0 0,0-1 0 0 0,1 0 0 0 0,-1 0 0 0 0,-1-1 0 0 0,1 0 0 0 0,-1-1 0 0 0,1 0 0 0 0,2-2-93 0 0,119-101 579 0 0,52-92-177 0 0,-160 177-372 0 0,-22 23-53 0 0,0 0-24 0 0,0 0-15 0 0,-1 10-7 0 0,0 0 0 0 0,1-1 0 0 0,1 1 0 0 0,-1 0 0 0 0,1 0 1 0 0,1 0-1 0 0,0-1 0 0 0,0 1 0 0 0,1-1 0 0 0,0 1 0 0 0,1-1 0 0 0,0 0 1 0 0,0 0-1 0 0,1-1 0 0 0,0 1 0 0 0,3 2 69 0 0,36 28-2283 0 0,-28-27-1229 0 0,2-2-3645 0 0,-11-6-3057 0 0</inkml:trace>
  <inkml:trace contextRef="#ctx0" brushRef="#br0" timeOffset="1015.464">1781 522 6289 0 0,'0'0'4064'0'0,"0"0"-1656"0"0,0 0-601 0 0,0 0-72 0 0,0 0-73 0 0,0 0-144 0 0,0 0-225 0 0,0 0-227 0 0,0 0-238 0 0,0 0-188 0 0,0 0-144 0 0,0 0-122 0 0,5-9-66 0 0,91-144 1244 0 0,18-28-1029 0 0,-85 131-543 0 0,-28 50-24 0 0,-1 0-17 0 0,0 0-9 0 0,0 0-27 0 0,0 0-36 0 0,-1 20-360 0 0,-4-2 488 0 0,1 0-1 0 0,1 0 1 0 0,1 0-1 0 0,0 0 0 0 0,1 1 1 0 0,1-1-1 0 0,1 0 0 0 0,1 1 1 0 0,2 8 5 0 0,-3-22 11 0 0,1 0 1 0 0,-1-1 0 0 0,1 1-1 0 0,0 0 1 0 0,1-1-1 0 0,-1 1 1 0 0,1-1-1 0 0,0 0 1 0 0,0 0 0 0 0,0 0-1 0 0,0 0 1 0 0,1 0-1 0 0,0-1 1 0 0,0 0-1 0 0,0 0 1 0 0,0 0 0 0 0,0 0-1 0 0,0 0 1 0 0,1-1-1 0 0,-1 0 1 0 0,1 0-1 0 0,0 0 1 0 0,0-1 0 0 0,0 1-1 0 0,-1-1 1 0 0,1 0-1 0 0,0 0 1 0 0,4-1-12 0 0,-1 0 96 0 0,0 0 1 0 0,-1-1-1 0 0,1-1 1 0 0,0 1-1 0 0,-1-1 1 0 0,1 0 0 0 0,-1-1-1 0 0,1 1 1 0 0,-1-2-1 0 0,0 1 1 0 0,0-1-1 0 0,-1 0 1 0 0,1 0-1 0 0,-1-1 1 0 0,0 0-1 0 0,3-3-96 0 0,11-10 189 0 0,-2-1-1 0 0,0 0 1 0 0,-2-1-1 0 0,0-1 0 0 0,-1-1 1 0 0,-1 0-1 0 0,-1-1 1 0 0,-1-1-1 0 0,-1 0 1 0 0,7-23-189 0 0,-11-5 977 0 0,-7 29-4880 0 0,0 7-5717 0 0,0 15-2949 0 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7:3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0 247 12739 0 0,'0'0'1031'0'0,"0"0"-270"0"0,0 0 70 0 0,0 0 236 0 0,0 0 138 0 0,0 0-71 0 0,0 0-302 0 0,0 0-277 0 0,0 0-78 0 0,0 0 61 0 0,0 0 105 0 0,0 0 47 0 0,14 3-24 0 0,105 17 924 0 0,232-20 946 0 0,-123-4-2345 0 0,-208 9 192 0 0,-29-10 790 0 0,-82-72-1022 0 0,79 66-256 0 0,1 0 1 0 0,0-1-1 0 0,1 0 1 0 0,0-1-1 0 0,1 0 1 0 0,1 0-1 0 0,0-1 1 0 0,-4-10 104 0 0,3-9-1161 0 0,8 18-1966 0 0,0 9 1245 0 0,1-5-9983 0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7:19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1740 235 0 0 0,'0'0'327'0'0,"0"0"969"0"0,0 0 284 0 0,0 0-50 0 0,0 0-39 0 0,0 0 51 0 0,0 0-82 0 0,0 0-16 0 0,0 0-118 0 0,-6-2-210 0 0,-18-9-84 0 0,16 14 7543 0 0,19 22-7984 0 0,-4-18-515 0 0,1 0 0 0 0,0 0-1 0 0,0-1 1 0 0,1 0 0 0 0,-1 0 0 0 0,1-1-1 0 0,1 0 1 0 0,-1 0 0 0 0,1-1-1 0 0,-1-1 1 0 0,1 0 0 0 0,0 0 0 0 0,1-1-1 0 0,-1 0 1 0 0,0-1 0 0 0,0 0-1 0 0,1 0 1 0 0,-1-1 0 0 0,1-1 0 0 0,-1 1-1 0 0,0-2 1 0 0,1 0-76 0 0,0 3 53 0 0,0-2-1 0 0,-1 1 1 0 0,1-1-1 0 0,-1-1 1 0 0,1 0 0 0 0,-1 0-1 0 0,0-1 1 0 0,0 0 0 0 0,0-1-1 0 0,0 0 1 0 0,0-1-1 0 0,-1 0 1 0 0,0-1 0 0 0,0 1-1 0 0,-1-2 1 0 0,1 1 0 0 0,-1-1-1 0 0,0 0 1 0 0,-1-1-1 0 0,0 0 1 0 0,0 0 0 0 0,-1-1-53 0 0,-2 2 36 0 0,-1 0 0 0 0,-1 0 0 0 0,1-1 0 0 0,-1 1 0 0 0,0-1 0 0 0,-1 1 0 0 0,1-1 0 0 0,-2 0 1 0 0,1 1-1 0 0,-1-1 0 0 0,0 0 0 0 0,-1 0 0 0 0,0 0 0 0 0,-1-3-36 0 0,0 7 1 0 0,0 0 0 0 0,-1 0 0 0 0,0 0 0 0 0,0 1-1 0 0,0-1 1 0 0,0 1 0 0 0,-1-1 0 0 0,1 1 0 0 0,-1 0 0 0 0,0 0 0 0 0,0 1 0 0 0,0-1 0 0 0,0 1-1 0 0,0 0 1 0 0,-1 0 0 0 0,1 0 0 0 0,-1 1 0 0 0,1-1 0 0 0,-1 1 0 0 0,0 0 0 0 0,1 1 0 0 0,-1-1-1 0 0,0 1 1 0 0,-2 0-1 0 0,-4-2-15 0 0,1 1 0 0 0,-1 1 1 0 0,0-1-1 0 0,0 2 0 0 0,0 0 0 0 0,0 0 0 0 0,0 1 0 0 0,0 0 0 0 0,1 1 0 0 0,-1 0 0 0 0,1 0 0 0 0,0 1 0 0 0,0 1 0 0 0,0 0 0 0 0,0 0 15 0 0,-64 61 102 0 0,67-57-96 0 0,1 0 0 0 0,0 1 0 0 0,0-1 0 0 0,1 1 0 0 0,0 0 0 0 0,1 0 1 0 0,0 0-1 0 0,0 1 0 0 0,1 0 0 0 0,1 0 0 0 0,0-1 0 0 0,0 1 0 0 0,1 0 1 0 0,1 1-1 0 0,0 7-6 0 0,-1-10 19 0 0,1 1 0 0 0,1-1 1 0 0,0 0-1 0 0,0 0 1 0 0,0 0-1 0 0,2 0 0 0 0,-1 0 1 0 0,1-1-1 0 0,0 1 0 0 0,0-1 1 0 0,1 1-1 0 0,1-1 1 0 0,-1 0-1 0 0,1-1 0 0 0,0 1 1 0 0,1-1-1 0 0,1 2-19 0 0,86 61 503 0 0,-1-47 185 0 0,36-30-35 0 0,-111-2-2421 0 0,-12 5-753 0 0,1 2-3421 0 0,-6 1 4764 0 0,5 1-11175 0 0</inkml:trace>
  <inkml:trace contextRef="#ctx0" brushRef="#br0" timeOffset="551.184">2648 147 5993 0 0,'0'0'2952'0'0,"0"0"-995"0"0,0 0-328 0 0,0 0 74 0 0,0 0 22 0 0,0 0-160 0 0,0 0-310 0 0,0 0-315 0 0,0 0-187 0 0,0 0-82 0 0,0 0-39 0 0,0 0-37 0 0,0 0-56 0 0,9 9 1591 0 0,-9 4-1910 0 0,-2 0 1 0 0,0 0-1 0 0,0 0 1 0 0,-1 0-1 0 0,-1-1 1 0 0,0 1-1 0 0,0-1 1 0 0,-2 0-1 0 0,1 0 1 0 0,-2 0-1 0 0,1-1 1 0 0,-2 0-1 0 0,1 0 1 0 0,-4 2-221 0 0,-93 129 171 0 0,41-54-362 0 0,59-81-622 0 0,2-7-5410 0 0,-4-10-3131 0 0,2 6 647 0 0</inkml:trace>
  <inkml:trace contextRef="#ctx0" brushRef="#br0" timeOffset="863.53">2318 204 5457 0 0,'0'0'2775'0'0,"0"0"-399"0"0,0 0-197 0 0,0 0-272 0 0,0 0-240 0 0,0 0-222 0 0,0 0-256 0 0,0 0-230 0 0,0 0-143 0 0,0 0-149 0 0,0 0-134 0 0,0 0-77 0 0,-13 8 632 0 0,13-4-982 0 0,-1 0 0 0 0,1 0 0 0 0,1 0 0 0 0,-1-1 0 0 0,1 1 0 0 0,-1 0 0 0 0,1 0-1 0 0,0 0 1 0 0,0-1 0 0 0,1 1 0 0 0,-1-1 0 0 0,1 1 0 0 0,0-1 0 0 0,0 1 0 0 0,0-1-1 0 0,0 0 1 0 0,0 0 0 0 0,1 0 0 0 0,-1 0 0 0 0,1 0 0 0 0,0-1 0 0 0,0 1 0 0 0,1 0-106 0 0,115 96 1589 0 0,8 28-1122 0 0,-120-120-1096 0 0,36 28 1242 0 0,-25-31-3982 0 0,1-8-4519 0 0,-13 1-3956 0 0</inkml:trace>
  <inkml:trace contextRef="#ctx0" brushRef="#br0" timeOffset="1783.875">2825 243 80 0 0,'0'0'1930'0'0,"0"0"-757"0"0,0 0-10 0 0,0 0 187 0 0,0 0 94 0 0,0 0-21 0 0,0 0-224 0 0,0 0-215 0 0,0 0-85 0 0,0 0-67 0 0,0 0-27 0 0,0 0 20 0 0,0 0 17 0 0,4 5 40 0 0,14 16 27 0 0,-17-21-807 0 0,0 1 0 0 0,0-1 0 0 0,0 1 0 0 0,0-1 0 0 0,0 0 0 0 0,1 1 0 0 0,-1-1 0 0 0,0 0 1 0 0,0 0-1 0 0,0 0 0 0 0,0 0 0 0 0,1 0 0 0 0,-1 0 0 0 0,0 0 0 0 0,0 0 0 0 0,0 0 0 0 0,0 0 1 0 0,1-1-1 0 0,-1 1 0 0 0,0 0 0 0 0,0-1 0 0 0,0 1 0 0 0,0-1 0 0 0,0 0 0 0 0,0 1 0 0 0,0-1 1 0 0,0 0-1 0 0,0 1 0 0 0,0-1 0 0 0,-1 0 0 0 0,1 0 0 0 0,0 0 0 0 0,0 0 0 0 0,-1 0 1 0 0,1 0-1 0 0,0 0 0 0 0,-1 0-102 0 0,3-2 285 0 0,8-11 106 0 0,-1 1 1 0 0,0-2-1 0 0,-1 1 0 0 0,0-2 0 0 0,-2 1 0 0 0,0-1 0 0 0,5-14-391 0 0,14-29 437 0 0,-24 54-335 0 0,-1 4-60 0 0,-2 14-115 0 0,-34 372 419 0 0,25-8-390 0 0,6-318 97 0 0,-10-71 1226 0 0,7-20-1238 0 0,2 0 0 0 0,1-1 0 0 0,2 1 0 0 0,1-1 0 0 0,2 0 0 0 0,1 1 0 0 0,1-1 0 0 0,2 1 0 0 0,2 0 0 0 0,0 0 0 0 0,5-7-41 0 0,-3 4-7 0 0,3 0 0 0 0,0 1 0 0 0,2 0 0 0 0,2 2 0 0 0,1-1 0 0 0,1 2 1 0 0,17-21 6 0 0,-29 43 11 0 0,1 1 1 0 0,-1 1 0 0 0,1-1 0 0 0,1 1 0 0 0,-1 0-1 0 0,1 1 1 0 0,1 0 0 0 0,-1 0 0 0 0,1 1 0 0 0,0 0 0 0 0,0 1-1 0 0,0-1 1 0 0,1 2 0 0 0,-1-1 0 0 0,1 2 0 0 0,0-1 0 0 0,0 1-1 0 0,0 1 1 0 0,1-1 0 0 0,-1 2 0 0 0,0-1 0 0 0,7 2-12 0 0,-13 0 11 0 0,0 1 0 0 0,-1-1 0 0 0,1 1 1 0 0,0 0-1 0 0,-1 0 0 0 0,1 0 1 0 0,-1 1-1 0 0,0-1 0 0 0,0 1 0 0 0,0-1 1 0 0,0 1-1 0 0,0 0 0 0 0,-1 1 1 0 0,1-1-1 0 0,-1 0 0 0 0,0 1 0 0 0,0-1 1 0 0,0 1-1 0 0,0-1 0 0 0,-1 1 1 0 0,0 0-1 0 0,1 0 0 0 0,-1 2-11 0 0,15 97 485 0 0,-14-91-447 0 0,-1 1 1 0 0,0-1 0 0 0,-1 1-1 0 0,-1 0 1 0 0,0-1-1 0 0,-1 1 1 0 0,0-1 0 0 0,0 0-1 0 0,-2 1 1 0 0,1-1-1 0 0,-2-1 1 0 0,0 1 0 0 0,0 0-1 0 0,-1-1 1 0 0,0 0-1 0 0,-1-1 1 0 0,0 1 0 0 0,-1-1-1 0 0,-7 7-38 0 0,5-9-13 0 0,-1 0-1 0 0,0-1 1 0 0,-1-1-1 0 0,0 1 1 0 0,0-2-1 0 0,0 0 1 0 0,-1 0-1 0 0,1-1 1 0 0,-1-1-1 0 0,0 0 1 0 0,0 0-1 0 0,0-2 1 0 0,-1 0-1 0 0,1 0 1 0 0,0-1-1 0 0,-6-1 14 0 0,16 1-65 0 0,0 0-1 0 0,0 0 1 0 0,0 0-1 0 0,0-1 1 0 0,0 0-1 0 0,0 1 1 0 0,0-1-1 0 0,0 0 0 0 0,0 0 1 0 0,0-1-1 0 0,0 1 1 0 0,0-1-1 0 0,1 1 1 0 0,-1-1-1 0 0,0 0 1 0 0,1 0-1 0 0,0 0 1 0 0,-1 0-1 0 0,1 0 1 0 0,0-1-1 0 0,0 1 1 0 0,0-1-1 0 0,1 1 1 0 0,-1-1-1 0 0,0 0 1 0 0,1 0-1 0 0,0 1 0 0 0,0-1 1 0 0,0 0-1 0 0,0 0 1 0 0,0 0-1 0 0,0-1 66 0 0,1 0-525 0 0,-1 1 0 0 0,1-1 0 0 0,0 1-1 0 0,0-1 1 0 0,1 0 0 0 0,-1 1-1 0 0,1-1 1 0 0,-1 1 0 0 0,1-1 0 0 0,0 1-1 0 0,0-1 1 0 0,1 1 0 0 0,-1 0 0 0 0,1-1-1 0 0,0 1 1 0 0,-1 0 0 0 0,1 0-1 0 0,2-1 526 0 0,2-5-8981 0 0</inkml:trace>
  <inkml:trace contextRef="#ctx0" brushRef="#br0" timeOffset="2400.2">3328 513 0 0 0,'0'0'639'0'0,"0"0"1267"0"0,0 0 535 0 0,0 0 89 0 0,0 0-59 0 0,0 0-239 0 0,0 0-276 0 0,0 0-236 0 0,0 0-235 0 0,0 0-169 0 0,0 0-157 0 0,0 0-146 0 0,29-4-167 0 0,93-14-125 0 0,-63-7 413 0 0,-40 11-746 0 0,-1-1 0 0 0,0-1 0 0 0,-1-1 0 0 0,-1-1 0 0 0,-1 0 1 0 0,0-1-1 0 0,3-7-388 0 0,-11 13 72 0 0,0-1 0 0 0,-1 0 0 0 0,-1 0 0 0 0,0 0 0 0 0,-1-1 0 0 0,0 1 0 0 0,-2-1 0 0 0,1 0 0 0 0,-2 0 0 0 0,0 0 0 0 0,-1-11-72 0 0,0 23 4 0 0,0-1 1 0 0,0 1-1 0 0,-1 0 1 0 0,1-1-1 0 0,-1 1 1 0 0,0 0-1 0 0,0 0 1 0 0,0 0-1 0 0,0 0 1 0 0,-1 0-1 0 0,1 0 1 0 0,-1 0-1 0 0,1 0 1 0 0,-1 0-1 0 0,0 1 1 0 0,0-1-1 0 0,-1 1 1 0 0,1-1-1 0 0,0 1 1 0 0,-1 0-1 0 0,1 0 1 0 0,-1 0-1 0 0,0 0 1 0 0,0 1-1 0 0,0-1 1 0 0,0 1-1 0 0,0-1 1 0 0,0 1-1 0 0,0 0 1 0 0,0 0-1 0 0,0 1 1 0 0,0-1-1 0 0,-2 0-4 0 0,-3 0-29 0 0,0 0 0 0 0,0 1 1 0 0,0 0-1 0 0,1 0 0 0 0,-1 0 0 0 0,0 1 0 0 0,0 0 0 0 0,0 1 0 0 0,1 0 1 0 0,-1 0-1 0 0,1 1 0 0 0,-1 0 0 0 0,-3 2 29 0 0,10-5-1 0 0,-9 5-34 0 0,0-1 0 0 0,0 2 0 0 0,1-1 1 0 0,-1 1-1 0 0,1 1 0 0 0,1 0 0 0 0,-1 0 0 0 0,1 1 1 0 0,1 0-1 0 0,-1 0 0 0 0,1 1 0 0 0,-4 7 35 0 0,10-15-3 0 0,1 1-1 0 0,-1-1 0 0 0,1 1 0 0 0,-1 0 1 0 0,1-1-1 0 0,0 1 0 0 0,-1 0 0 0 0,1 0 1 0 0,0-1-1 0 0,0 1 0 0 0,0 0 0 0 0,1 0 1 0 0,-1-1-1 0 0,0 1 0 0 0,1 0 0 0 0,-1-1 1 0 0,1 1-1 0 0,-1 0 0 0 0,1-1 0 0 0,0 1 1 0 0,0-1-1 0 0,-1 1 0 0 0,1-1 1 0 0,0 1-1 0 0,1-1 0 0 0,-1 1 0 0 0,0-1 1 0 0,0 0-1 0 0,0 0 0 0 0,1 0 0 0 0,-1 0 1 0 0,1 0-1 0 0,-1 0 0 0 0,1 0 0 0 0,-1 0 1 0 0,1-1-1 0 0,0 1 0 0 0,-1 0 0 0 0,2-1 4 0 0,69 14 48 0 0,170-14 161 0 0,-241 0-204 0 0,1-1 0 0 0,0 1 0 0 0,-1 0 0 0 0,1 0 0 0 0,0 1 0 0 0,-1-1 1 0 0,1 0-1 0 0,0 0 0 0 0,-1 1 0 0 0,1-1 0 0 0,0 1 0 0 0,-1 0 0 0 0,1-1 0 0 0,-1 1 0 0 0,1 0 0 0 0,-1 0 0 0 0,1 0 0 0 0,-1 0 0 0 0,0 0 0 0 0,0 0 1 0 0,1 0-1 0 0,-1 1 0 0 0,0-1 0 0 0,0 0 0 0 0,0 1 0 0 0,0-1 0 0 0,0 0 0 0 0,-1 1 0 0 0,1-1 0 0 0,0 1 0 0 0,-1 0 0 0 0,1-1 0 0 0,-1 1 0 0 0,1 0 1 0 0,-1-1-1 0 0,0 1 0 0 0,0 0 0 0 0,0-1 0 0 0,0 1 0 0 0,0 0 0 0 0,0-1 0 0 0,0 1 0 0 0,0 0 0 0 0,-1-1 0 0 0,1 1 0 0 0,-1 0 0 0 0,0 0-5 0 0,-31 82 247 0 0,29-79-243 0 0,0 0-20 0 0,1 1 0 0 0,0-1-1 0 0,0 0 1 0 0,0 0-1 0 0,1 1 1 0 0,0-1 0 0 0,0 1-1 0 0,0 0 1 0 0,0-1-1 0 0,1 1 1 0 0,0-1-1 0 0,0 1 1 0 0,1 5 16 0 0,0-9-97 0 0,1-1 0 0 0,-1 1-1 0 0,0-1 1 0 0,1 1 0 0 0,-1-1 0 0 0,1 0-1 0 0,-1 0 1 0 0,1 0 0 0 0,-1 1 0 0 0,1-1 0 0 0,0-1-1 0 0,0 1 1 0 0,0 0 0 0 0,-1 0 0 0 0,1-1-1 0 0,0 1 1 0 0,0-1 0 0 0,0 1 0 0 0,0-1-1 0 0,0 0 1 0 0,0 0 0 0 0,0 0 0 0 0,0 0 0 0 0,0 0-1 0 0,0 0 1 0 0,1-1 97 0 0,17-1-4432 0 0,-4-1-4459 0 0,-10 0-2077 0 0</inkml:trace>
  <inkml:trace contextRef="#ctx0" brushRef="#br0" timeOffset="2796.187">4016 362 3841 0 0,'0'0'1351'0'0,"0"0"-36"0"0,0 0 142 0 0,0 0 142 0 0,0 0-2 0 0,0 0-189 0 0,0 0-278 0 0,0 0-248 0 0,0 0-181 0 0,0 0-111 0 0,0 0-37 0 0,0 0-17 0 0,0 0 21 0 0,5 17 53 0 0,18 50 62 0 0,-23-65-622 0 0,0-1 1 0 0,1 0 0 0 0,-1 0 0 0 0,1 1-1 0 0,0-1 1 0 0,-1 0 0 0 0,1 0-1 0 0,0 0 1 0 0,-1 0 0 0 0,1 0-1 0 0,0 0 1 0 0,0 0 0 0 0,0 0 0 0 0,0 0-1 0 0,0-1 1 0 0,0 1 0 0 0,0 0-1 0 0,1 0 1 0 0,-1-1 0 0 0,0 1 0 0 0,0-1-1 0 0,0 1 1 0 0,1-1 0 0 0,-1 0-1 0 0,0 1 1 0 0,0-1 0 0 0,1 0-1 0 0,-1 0 1 0 0,0 0 0 0 0,1 0 0 0 0,-1 0-1 0 0,0 0 1 0 0,1 0 0 0 0,-1 0-1 0 0,0-1 1 0 0,0 1 0 0 0,1-1-51 0 0,6 0 370 0 0,-2 2-158 0 0,1-1 1 0 0,-1 0 0 0 0,1-1 0 0 0,-1 1 0 0 0,0-1-1 0 0,1 0 1 0 0,-1-1 0 0 0,0 0 0 0 0,0 0 0 0 0,0 0-1 0 0,0-1 1 0 0,0 1 0 0 0,0-1 0 0 0,2-2-213 0 0,53-41 1004 0 0,-51 36-916 0 0,1-1 0 0 0,-2 0 0 0 0,0-1-1 0 0,0 0 1 0 0,-1 0 0 0 0,0-1 0 0 0,-1 0 0 0 0,-1 0 0 0 0,0 0 0 0 0,0-1-1 0 0,-2 0 1 0 0,0 0 0 0 0,0-1 0 0 0,-1 1 0 0 0,-1-1 0 0 0,0-7-88 0 0,-2 20 4 0 0,0 0 0 0 0,0 0 1 0 0,0-1-1 0 0,0 1 0 0 0,0 0 1 0 0,0 0-1 0 0,-1 0 1 0 0,1 0-1 0 0,-1-1 0 0 0,1 1 1 0 0,-1 0-1 0 0,0 0 0 0 0,0 0 1 0 0,0 0-1 0 0,0 1 0 0 0,0-1 1 0 0,0 0-1 0 0,-1 0 0 0 0,1 1 1 0 0,-1-1-1 0 0,1 0 1 0 0,-1 1-1 0 0,1 0 0 0 0,-1-1 1 0 0,0 1-1 0 0,0 0 0 0 0,0 0 1 0 0,0 0-1 0 0,1 0 0 0 0,-1 0 1 0 0,-1 0-1 0 0,1 1 1 0 0,0-1-1 0 0,0 1 0 0 0,0-1 1 0 0,0 1-1 0 0,0 0 0 0 0,0 0 1 0 0,-1 0-1 0 0,1 0 0 0 0,0 0-4 0 0,-14 4-33 0 0,0 0-1 0 0,0 2 0 0 0,0 0 0 0 0,1 0 1 0 0,0 1-1 0 0,0 1 0 0 0,1 1 0 0 0,0 0 1 0 0,1 1-1 0 0,0 0 0 0 0,0 1 0 0 0,1 1 1 0 0,1 0-1 0 0,0 0 0 0 0,0 1 0 0 0,-2 5 34 0 0,4-9-29 0 0,0-1 0 0 0,1 2 0 0 0,1-1 0 0 0,-1 1 0 0 0,1 0 0 0 0,1 1 0 0 0,0-1 0 0 0,1 1 0 0 0,0 1 0 0 0,0-1 0 0 0,1 1 0 0 0,1-1 0 0 0,0 1 0 0 0,0 0 0 0 0,0 11 29 0 0,3-20-7 0 0,1-1 0 0 0,-1 1 0 0 0,1-1 1 0 0,-1 0-1 0 0,1 1 0 0 0,0-1 0 0 0,0 0 0 0 0,0 0 0 0 0,0 0 0 0 0,0 0 0 0 0,1 0 0 0 0,-1 0 0 0 0,1 0 0 0 0,-1 0 0 0 0,1 0 0 0 0,0 0 0 0 0,0-1 0 0 0,-1 1 0 0 0,1-1 0 0 0,0 1 0 0 0,0-1 0 0 0,1 0 0 0 0,-1 0 0 0 0,0 0 0 0 0,0 0 0 0 0,1 0 0 0 0,-1 0 0 0 0,0-1 0 0 0,1 1 0 0 0,-1-1 0 0 0,1 1 7 0 0,82 6-194 0 0,-82-7 183 0 0,21-1-301 0 0,1-1-1 0 0,-1-1 1 0 0,-1-1 0 0 0,1-1-1 0 0,-1-1 1 0 0,1-2 0 0 0,12-5 312 0 0,43-26-8424 0 0,-59 27-3085 0 0</inkml:trace>
  <inkml:trace contextRef="#ctx0" brushRef="#br0" timeOffset="3314.104">4807 123 7850 0 0,'0'0'3911'0'0,"0"0"-2046"0"0,0 0-576 0 0,0 0 118 0 0,0 0 61 0 0,0 0-153 0 0,0 0-281 0 0,0 0-269 0 0,0 0-134 0 0,0 0-41 0 0,0 0-2 0 0,0 0 12 0 0,6-2-17 0 0,12-6 358 0 0,-38 11 617 0 0,-129 63-1126 0 0,138-61-404 0 0,0 1 0 0 0,1 1 0 0 0,0 0 0 0 0,1 0 0 0 0,-1 1 0 0 0,1 0 0 0 0,1 0 0 0 0,-1 1 0 0 0,-1 3-28 0 0,10-10-2 0 0,0-1-1 0 0,0 1 1 0 0,0 0-1 0 0,0 0 1 0 0,0-1-1 0 0,0 1 1 0 0,0 0 0 0 0,1-1-1 0 0,-1 1 1 0 0,1 0-1 0 0,-1-1 1 0 0,1 1-1 0 0,-1 0 1 0 0,1-1 0 0 0,0 1-1 0 0,0-1 1 0 0,0 1-1 0 0,0-1 1 0 0,0 0-1 0 0,0 1 1 0 0,0-1-1 0 0,1 0 1 0 0,-1 0 0 0 0,0 0-1 0 0,1 0 1 0 0,-1 0-1 0 0,1 0 1 0 0,-1 0-1 0 0,1 0 1 0 0,-1 0-1 0 0,1-1 1 0 0,0 1 0 0 0,-1-1-1 0 0,1 1 1 0 0,0-1-1 0 0,-1 0 1 0 0,1 1-1 0 0,0-1 1 0 0,-1 0-1 0 0,1 0 1 0 0,0 0 0 0 0,0-1-1 0 0,-1 1 1 0 0,2 0 2 0 0,9 3-6 0 0,-7-1 9 0 0,0-1-1 0 0,0 1 1 0 0,-1 0 0 0 0,1 0 0 0 0,0 1-1 0 0,-1 0 1 0 0,0-1 0 0 0,0 1 0 0 0,0 1 0 0 0,0-1-1 0 0,0 0 1 0 0,-1 1 0 0 0,1 0 0 0 0,-1 0-1 0 0,0 0 1 0 0,0 0 0 0 0,-1 0 0 0 0,1 1 0 0 0,-1-1-1 0 0,0 1 1 0 0,0 0 0 0 0,0 0 0 0 0,-1-1 0 0 0,0 1-1 0 0,0 0 1 0 0,0 0 0 0 0,0 0 0 0 0,-1 1-1 0 0,0-1 1 0 0,0 0 0 0 0,0 0 0 0 0,-1 0 0 0 0,0 0-1 0 0,0 0 1 0 0,0 1-3 0 0,-2-1 28 0 0,1 1 0 0 0,-2-1 1 0 0,1 0-1 0 0,0 0 0 0 0,-1 0 0 0 0,0 0 0 0 0,0 0 0 0 0,0-1 1 0 0,-1 0-1 0 0,0 0 0 0 0,0 0 0 0 0,0 0 0 0 0,0-1 0 0 0,0 0 1 0 0,-1 0-1 0 0,1 0 0 0 0,-3 0-28 0 0,-96 28-288 0 0,95-31-652 0 0,-9-1-1277 0 0,13-1-2143 0 0,2-3-3498 0 0,1 1-4021 0 0</inkml:trace>
  <inkml:trace contextRef="#ctx0" brushRef="#br0" timeOffset="3843.761">5287 131 6913 0 0,'0'0'2793'0'0,"0"0"-430"0"0,0 0-340 0 0,0 0-356 0 0,0 0-350 0 0,0 0-301 0 0,0 0-260 0 0,0 0-144 0 0,0 0-96 0 0,0 0-74 0 0,0 0-50 0 0,0 0 15 0 0,0 0 21 0 0,-13 1 10 0 0,-64 6 465 0 0,-101 66 1728 0 0,131-46-2190 0 0,47-25-439 0 0,-1-1 0 0 0,1 1 1 0 0,-1 0-1 0 0,1-1 0 0 0,0 1 1 0 0,0 0-1 0 0,-1-1 0 0 0,1 1 1 0 0,0 0-1 0 0,1-1 0 0 0,-1 1 1 0 0,0 0-1 0 0,0 0 0 0 0,1-1 1 0 0,-1 1-1 0 0,1-1 0 0 0,0 1 1 0 0,-1 0-1 0 0,1-1 0 0 0,0 1 1 0 0,0-1-1 0 0,0 0 0 0 0,0 1 1 0 0,0-1-1 0 0,0 0 0 0 0,0 1 1 0 0,1-1-1 0 0,0 1-2 0 0,33 21-5 0 0,-29-20 17 0 0,-1 0 1 0 0,1 0 0 0 0,-1 1-1 0 0,0-1 1 0 0,0 1 0 0 0,0 0-1 0 0,-1 0 1 0 0,1 1 0 0 0,-1-1 0 0 0,0 1-1 0 0,0 0 1 0 0,-1 0 0 0 0,0 1-1 0 0,0-1 1 0 0,0 1 0 0 0,0-1 0 0 0,-1 1-1 0 0,0 0 1 0 0,1 4-13 0 0,-2-4 53 0 0,0 1 0 0 0,-1-1 0 0 0,0 1 0 0 0,0-1 0 0 0,-1 0-1 0 0,0 1 1 0 0,0-1 0 0 0,0 0 0 0 0,-1 0 0 0 0,0 0 0 0 0,0 1 0 0 0,0-2 0 0 0,-1 1 0 0 0,0 0 0 0 0,0-1 0 0 0,0 1 0 0 0,-1-1-1 0 0,0 0 1 0 0,0 0 0 0 0,0 0 0 0 0,-1-1 0 0 0,0 1 0 0 0,1-1 0 0 0,-2 0 0 0 0,1-1 0 0 0,0 1 0 0 0,-1-1 0 0 0,-1 1-53 0 0,-3 3 3 0 0,0-1 0 0 0,-1 1 1 0 0,0-2-1 0 0,0 0 1 0 0,-1 0-1 0 0,1-1 0 0 0,-1 0 1 0 0,0-1-1 0 0,0 0 0 0 0,0-1 1 0 0,0-1-1 0 0,0 0 1 0 0,-2 0-4 0 0,4-22-3820 0 0,15 5-4335 0 0,1 10-3810 0 0</inkml:trace>
  <inkml:trace contextRef="#ctx0" brushRef="#br0" timeOffset="4213.658">5495 324 472 0 0,'0'0'2581'0'0,"0"0"-221"0"0,0 0-265 0 0,0 0-290 0 0,0 0-346 0 0,0 0-226 0 0,0 0-70 0 0,0 0-53 0 0,0 0-22 0 0,0 0 40 0 0,0 0 23 0 0,0 0-3 0 0,0 0-63 0 0,8 7-128 0 0,20 26-141 0 0,-28-31-744 0 0,0-1 0 0 0,1 1 0 0 0,-1-1 0 0 0,0 1-1 0 0,0-1 1 0 0,0 1 0 0 0,0-1 0 0 0,0 1 0 0 0,0 0 0 0 0,0-1-1 0 0,-1 1 1 0 0,1-1 0 0 0,-1 1 0 0 0,1-1 0 0 0,-1 0-1 0 0,1 1 1 0 0,-1-1 0 0 0,0 1 0 0 0,0-1 0 0 0,1 0 0 0 0,-1 0-1 0 0,0 1 1 0 0,0-1 0 0 0,0 0 0 0 0,-1 0 0 0 0,1 0-1 0 0,-1 0-71 0 0,-5 8 518 0 0,-64 99 1994 0 0,60-35-2742 0 0,11-72 87 0 0,0-1-80 0 0,0 0-102 0 0,0 0-218 0 0,0 0-439 0 0,4 0-6307 0 0,0 0-4491 0 0</inkml:trace>
  <inkml:trace contextRef="#ctx0" brushRef="#br0" timeOffset="4482.976">5559 0 15147 0 0,'0'0'1661'0'0,"0"0"-486"0"0,0 0-58 0 0,0 0 111 0 0,0 0 14 0 0,0 0-171 0 0,0 0-359 0 0,0 0-341 0 0,0 0-201 0 0,0 0-64 0 0,0 0-26 0 0,0 0 6 0 0,0 0 0 0 0,-22 16 2 0 0,13-7-962 0 0,7-7-7918 0 0,2-2 8760 0 0,0 0-11289 0 0</inkml:trace>
  <inkml:trace contextRef="#ctx0" brushRef="#br0" timeOffset="4961.941">5919 231 5553 0 0,'0'0'2087'0'0,"0"0"-116"0"0,0 0 174 0 0,0 0 87 0 0,0 0-182 0 0,0 0-434 0 0,0 0-514 0 0,0 0-374 0 0,0 0-164 0 0,0 0-32 0 0,0 0 31 0 0,0 0 9 0 0,0 0-41 0 0,-4 13 635 0 0,-18 14-1014 0 0,3 1-1 0 0,0 1 1 0 0,1 0 0 0 0,2 2 0 0 0,2 0 0 0 0,0 0 0 0 0,-7 31-152 0 0,19-59-3 0 0,1 0 1 0 0,0 0-1 0 0,0 0 1 0 0,0 1-1 0 0,1-1 1 0 0,-1 0-1 0 0,1 0 1 0 0,-1 1-1 0 0,1-1 0 0 0,0 0 1 0 0,1 1-1 0 0,-1-1 1 0 0,0 0-1 0 0,1 0 1 0 0,0 1-1 0 0,0-1 1 0 0,0 0-1 0 0,0 0 1 0 0,0 0-1 0 0,1 0 1 0 0,-1 0-1 0 0,1 0 1 0 0,0 0-1 0 0,0-1 1 0 0,0 1-1 0 0,0-1 1 0 0,0 1-1 0 0,1-1 1 0 0,-1 0-1 0 0,1 0 1 0 0,-1 0-1 0 0,1 0 1 0 0,0 0-1 0 0,0 0 1 0 0,0-1-1 0 0,0 1 1 0 0,0-1-1 0 0,0 0 1 0 0,0 0-1 0 0,1 0 1 0 0,-1-1-1 0 0,0 1 3 0 0,13-3 105 0 0,0 0 0 0 0,0 0 0 0 0,-1-2 0 0 0,1 0 0 0 0,-1-1-1 0 0,0 0 1 0 0,-1-1 0 0 0,1-1 0 0 0,-1 0 0 0 0,0-1 0 0 0,-1-1 0 0 0,0 0-1 0 0,0-1 1 0 0,-1 0 0 0 0,0-1 0 0 0,-1 0 0 0 0,0-1 0 0 0,-1 0 0 0 0,6-10-105 0 0,77-132 692 0 0,-91 151-691 0 0,0 0 1 0 0,0 0-1 0 0,0-1 1 0 0,-1 1-1 0 0,1 0 1 0 0,-1-1-1 0 0,0 0 1 0 0,0 1-1 0 0,0-1 1 0 0,-1 0-1 0 0,1 1 1 0 0,-1-1-1 0 0,0 0 1 0 0,0 0-1 0 0,0 1 1 0 0,-1-1-1 0 0,1 0 1 0 0,-1 0-1 0 0,0 1 1 0 0,0-1-1 0 0,0 1 1 0 0,0-1 0 0 0,-1 1-1 0 0,1-1 1 0 0,-1 1-1 0 0,0 0 1 0 0,0-1-1 0 0,0 1 1 0 0,-1 0-1 0 0,1 1 1 0 0,-1-1-1 0 0,1 0 1 0 0,-1 1-1 0 0,0-1 1 0 0,0 1-1 0 0,0 0 1 0 0,0 0-1 0 0,-1 0-1 0 0,-7 0-143 0 0,1 0 1 0 0,-1 1-1 0 0,0 1 0 0 0,1 0 0 0 0,-1 0 0 0 0,0 1 1 0 0,1 0-1 0 0,-1 1 0 0 0,1 0 0 0 0,-1 1 0 0 0,1 0 1 0 0,-5 2 142 0 0,-29 15-3267 0 0,4 4-3862 0 0,21-11-4936 0 0</inkml:trace>
  <inkml:trace contextRef="#ctx0" brushRef="#br0" timeOffset="5697.351">6227 474 0 0 0,'0'0'828'0'0,"0"0"1113"0"0,0 0 558 0 0,0 0 85 0 0,0 0-194 0 0,0 0-443 0 0,0 0-374 0 0,0 0-258 0 0,0 0-177 0 0,0 0-89 0 0,0 0-60 0 0,0 0-2 0 0,3 5 21 0 0,9 16 11 0 0,11-36 3067 0 0,80-123-1852 0 0,-55 77-2174 0 0,-48 60-69 0 0,0 1 10 0 0,0 0 22 0 0,0 0-54 0 0,0 0-11 0 0,0 0-18 0 0,0 0-47 0 0,0 0 10 0 0,35 119-233 0 0,-19-37 285 0 0,-15-76 50 0 0,0-1-1 0 0,1 1 1 0 0,-1-1 0 0 0,1 1 0 0 0,1-1-1 0 0,-1 0 1 0 0,1 0 0 0 0,0 0 0 0 0,0-1-1 0 0,0 1 1 0 0,1-1 0 0 0,0 1 0 0 0,-1-1-1 0 0,2 0 1 0 0,-1 0 0 0 0,0-1 0 0 0,1 1 0 0 0,0-1-1 0 0,-1 0 1 0 0,1-1 0 0 0,0 1 0 0 0,1-1-1 0 0,-1 0 1 0 0,0 0 0 0 0,1 0 0 0 0,-1-1-1 0 0,1 0 1 0 0,2 1-5 0 0,65-18 363 0 0,-45-2-167 0 0,-1-2 1 0 0,0-1-1 0 0,-2-1 0 0 0,-1-1 1 0 0,-1-1-1 0 0,0-1 0 0 0,-2 0 1 0 0,1-5-197 0 0,-17 23 27 0 0,6-8 77 0 0,-1 0 0 0 0,0 0 0 0 0,-2-1 1 0 0,0 0-1 0 0,0-1 0 0 0,-2 0 1 0 0,0 0-1 0 0,-1 0 0 0 0,2-11-104 0 0,-6 26-2 0 0,0 0-1 0 0,0 0 1 0 0,0 0-1 0 0,0 0 1 0 0,0 0-1 0 0,-1 0 1 0 0,1 0-1 0 0,-1 0 1 0 0,1 0-1 0 0,-1 0 1 0 0,0-1-1 0 0,0 1 1 0 0,0 0-1 0 0,0 0 1 0 0,0 0-1 0 0,0-1 0 0 0,-1 1 1 0 0,1 0-1 0 0,-1 0 1 0 0,0 0-1 0 0,1 0 1 0 0,-1 0-1 0 0,0 0 1 0 0,0 0-1 0 0,0 0 1 0 0,0 0-1 0 0,-1 0 1 0 0,1 1-1 0 0,-1-1 1 0 0,1 0-1 0 0,-1 1 1 0 0,1-1-1 0 0,-1 1 1 0 0,0-1-1 0 0,0 1 0 0 0,1 0 1 0 0,-1 0-1 0 0,0 0 1 0 0,0 0-1 0 0,0 0 1 0 0,0 0-1 0 0,0 1 1 0 0,-1-1-1 0 0,1 1 1 0 0,0-1-1 0 0,0 1 1 0 0,-1 0 2 0 0,-24 2-1727 0 0,11 4-6874 0 0,11-3-4374 0 0</inkml:trace>
  <inkml:trace contextRef="#ctx0" brushRef="#br0" timeOffset="13518.448">1 1406 3041 0 0,'0'0'1429'0'0,"0"0"-310"0"0,0 0 17 0 0,0 0 114 0 0,0 0 74 0 0,0 0-17 0 0,0 0-176 0 0,0 0-205 0 0,0 0-198 0 0,0 0-129 0 0,0 0-81 0 0,3-11-36 0 0,13-37 7 0 0,33-16 1689 0 0,-32 47-1752 0 0,2 0 1 0 0,0 1-1 0 0,1 1 0 0 0,0 1 0 0 0,1 1 0 0 0,1 1 1 0 0,0 1-1 0 0,0 0 0 0 0,1 2 0 0 0,10-2-426 0 0,-31 10 29 0 0,0 0-1 0 0,0 0 0 0 0,0 0 1 0 0,0 0-1 0 0,0 1 0 0 0,0-1 0 0 0,1 1 1 0 0,-1-1-1 0 0,0 1 0 0 0,0 0 1 0 0,1 0-1 0 0,-1 0 0 0 0,0 0 1 0 0,0 1-1 0 0,1-1 0 0 0,-1 0 1 0 0,0 1-1 0 0,0 0 0 0 0,0-1 0 0 0,0 1 1 0 0,0 0-1 0 0,0 0 0 0 0,0 0 1 0 0,0 0-1 0 0,0 1 0 0 0,0-1 1 0 0,0 0-1 0 0,-1 1 0 0 0,1 0 1 0 0,0-1-1 0 0,-1 1 0 0 0,0 0 0 0 0,1-1 1 0 0,-1 1-1 0 0,0 0 0 0 0,0 0 1 0 0,0 0-1 0 0,0 0 0 0 0,0 0 1 0 0,0 2-29 0 0,4 16 155 0 0,-1-1-1 0 0,0 1 1 0 0,-2 0 0 0 0,0 0 0 0 0,-2 0 0 0 0,0 0 0 0 0,-2 18-155 0 0,0-3 107 0 0,-3 36 33 0 0,-4 1 0 0 0,-3-2 0 0 0,-10 30-140 0 0,-3 17 54 0 0,8-36 480 0 0,19-100-472 0 0,1 1 1 0 0,1-1 0 0 0,0 1 0 0 0,1 0 0 0 0,1 0-1 0 0,1 1 1 0 0,1-1-63 0 0,0-2 35 0 0,69-153-32 0 0,-55 133-10 0 0,1 1 0 0 0,2 0 0 0 0,2 2 0 0 0,2 1 0 0 0,6-4 7 0 0,-23 28-8 0 0,1 0 0 0 0,1 0-1 0 0,-1 1 1 0 0,2 1 0 0 0,0 0-1 0 0,0 1 1 0 0,7-3 8 0 0,-21 12-3 0 0,0-1 0 0 0,0 0 1 0 0,1 0-1 0 0,-1 1 0 0 0,0-1 0 0 0,0 1 1 0 0,1-1-1 0 0,-1 1 0 0 0,0-1 0 0 0,1 1 1 0 0,-1 0-1 0 0,1 0 0 0 0,-1 0 1 0 0,1 0-1 0 0,-1 0 0 0 0,0 0 0 0 0,1 0 1 0 0,-1 0-1 0 0,1 0 0 0 0,-1 1 0 0 0,0-1 1 0 0,1 0-1 0 0,-1 1 0 0 0,0-1 0 0 0,1 1 1 0 0,-1 0-1 0 0,0-1 0 0 0,0 1 0 0 0,0 0 1 0 0,0 0-1 0 0,0 0 0 0 0,1 0 1 0 0,-1 0-1 0 0,-1 0 0 0 0,1 0 0 0 0,0 0 1 0 0,0 0-1 0 0,0 1 0 0 0,-1-1 0 0 0,1 0 1 0 0,0 0-1 0 0,-1 1 0 0 0,1-1 0 0 0,-1 0 1 0 0,0 1-1 0 0,1-1 0 0 0,-1 0 0 0 0,0 1 1 0 0,0-1-1 0 0,0 1 3 0 0,0 77 124 0 0,0-76-125 0 0,-47 250 271 0 0,41-18-263 0 0,9-238-147 0 0,6-8 182 0 0,-9 10-43 0 0,205-299 234 0 0,-173 257-228 0 0,3 1 0 0 0,1 1 0 0 0,2 2-1 0 0,2 2 1 0 0,21-15-5 0 0,-61 53 1 0 0,0-1-1 0 0,0 0 1 0 0,0 1-1 0 0,0-1 1 0 0,0 0-1 0 0,0 1 1 0 0,0-1 0 0 0,0 0-1 0 0,0 1 1 0 0,0-1-1 0 0,0 0 1 0 0,0 1-1 0 0,0-1 1 0 0,1 0-1 0 0,-1 1 1 0 0,0-1-1 0 0,0 0 1 0 0,0 1-1 0 0,0-1 1 0 0,1 0-1 0 0,-1 0 1 0 0,0 1 0 0 0,0-1-1 0 0,1 0 1 0 0,-1 0-1 0 0,0 0 1 0 0,0 1-1 0 0,1-1 1 0 0,-1 0-1 0 0,0 0 1 0 0,1 0-1 0 0,-1 0 1 0 0,0 1-1 0 0,0-1 1 0 0,1 0-1 0 0,-1 0 1 0 0,0 0 0 0 0,1 0-1 0 0,-1 0 1 0 0,0 0-1 0 0,1 0 1 0 0,-1 0-1 0 0,1 0 1 0 0,-1 0-1 0 0,0 0 1 0 0,1 0-1 0 0,-1 0 1 0 0,0-1-1 0 0,0 1 1 0 0,1 0 0 0 0,-1 0-1 0 0,0 0 1 0 0,1 0-1 0 0,-1 0 1 0 0,0-1-1 0 0,1 1 1 0 0,-1 0-1 0 0,0 0 1 0 0,0-1-1 0 0,0 1 1 0 0,1 0-1 0 0,-1 0 1 0 0,0-1-1 0 0,0 1 1 0 0,0 0 0 0 0,1-1-1 0 0,-1 1 0 0 0,-7 31 7 0 0,6-25 26 0 0,-54 189 206 0 0,32-52 9 0 0,16-80-481 0 0,37-56-2243 0 0,-8-8-5184 0 0,-12-2-4229 0 0</inkml:trace>
  <inkml:trace contextRef="#ctx0" brushRef="#br0" timeOffset="13962.269">1752 1372 8810 0 0,'0'0'1814'0'0,"0"0"-185"0"0,0 0 30 0 0,0 0 3 0 0,0 0-176 0 0,0 0-210 0 0,0 0-236 0 0,0 0-181 0 0,0 0-148 0 0,0 0-111 0 0,0 0-73 0 0,-32 15-58 0 0,-102 50-9 0 0,16 12 743 0 0,109-71-1171 0 0,1 1 1 0 0,0-1-1 0 0,0 1 0 0 0,1 1 0 0 0,-1 0 1 0 0,2 0-1 0 0,-1 0 0 0 0,1 1 0 0 0,0 0 1 0 0,1 0-1 0 0,0 0 0 0 0,0 1 0 0 0,1-1 1 0 0,1 1-1 0 0,-1 0 0 0 0,2 1 0 0 0,-1-1 1 0 0,1 0-1 0 0,1 1 0 0 0,0-1 0 0 0,1 1 1 0 0,0 5-33 0 0,1-13 7 0 0,1 0 1 0 0,0 1 0 0 0,0-1 0 0 0,0-1 0 0 0,1 1 0 0 0,-1 0-1 0 0,1-1 1 0 0,-1 1 0 0 0,1-1 0 0 0,0 0 0 0 0,0 1 0 0 0,0-1-1 0 0,0-1 1 0 0,1 1 0 0 0,-1 0 0 0 0,0-1 0 0 0,1 0 0 0 0,-1 0-1 0 0,1 0 1 0 0,-1 0 0 0 0,1 0 0 0 0,-1-1 0 0 0,1 0-1 0 0,0 1 1 0 0,-1-1 0 0 0,1-1 0 0 0,-1 1 0 0 0,1 0 0 0 0,0-1-1 0 0,-1 0 1 0 0,1 0 0 0 0,-1 0 0 0 0,1 0 0 0 0,-1 0 0 0 0,0-1-1 0 0,1 0 1 0 0,-1 1 0 0 0,2-3-8 0 0,31-16 108 0 0,-1-1 1 0 0,-1-2-1 0 0,-1-1 1 0 0,-1-2-1 0 0,-1-1 1 0 0,-2-1-1 0 0,0-1 0 0 0,-2-2 1 0 0,-2-1-1 0 0,6-11-108 0 0,-3 10 108 0 0,-27 31-66 0 0,-1 2 0 0 0,0 0 4 0 0,-3 62 104 0 0,0-53-155 0 0,1-1 0 0 0,1 1 0 0 0,0 0 0 0 0,0 0-1 0 0,0 0 1 0 0,1 0 0 0 0,1 0 0 0 0,-1 0-1 0 0,1 0 1 0 0,1 0 0 0 0,0 0 0 0 0,0-1 0 0 0,1 1-1 0 0,0-1 1 0 0,0 1 0 0 0,1-1 0 0 0,0 0-1 0 0,1 0 1 0 0,-1-1 0 0 0,2 1 0 0 0,-1-1 0 0 0,1 0-1 0 0,4 4 6 0 0,-8-10-93 0 0,0 1-1 0 0,0-1 1 0 0,-1 0-1 0 0,1 0 0 0 0,0 0 1 0 0,0 0-1 0 0,0-1 1 0 0,1 1-1 0 0,-1 0 0 0 0,0-1 1 0 0,0 0-1 0 0,0 1 1 0 0,0-1-1 0 0,0 0 0 0 0,1 0 1 0 0,-1 0-1 0 0,0 0 1 0 0,0 0-1 0 0,0-1 0 0 0,0 1 1 0 0,0-1-1 0 0,1 1 1 0 0,-1-1 93 0 0,26-23-10162 0 0,-24 16-1255 0 0</inkml:trace>
  <inkml:trace contextRef="#ctx0" brushRef="#br0" timeOffset="14285.127">2280 987 15355 0 0,'0'0'906'0'0,"0"0"-79"0"0,0 0 196 0 0,0 0 266 0 0,0 0 107 0 0,0 0-127 0 0,0 0-272 0 0,0 0-230 0 0,0 0-153 0 0,-6 37-109 0 0,-19 117-74 0 0,17-25 468 0 0,12 413-39 0 0,-3-539-883 0 0,-1-1 1 0 0,0 1-1 0 0,0 0 1 0 0,0 0-1 0 0,0-1 1 0 0,0 1-1 0 0,-1 0 1 0 0,1-1 0 0 0,-1 1-1 0 0,0 0 1 0 0,0-1-1 0 0,0 1 1 0 0,0-1-1 0 0,0 1 1 0 0,0-1-1 0 0,-1 1 1 0 0,1-1-1 0 0,-1 0 1 0 0,0 0-1 0 0,-1 2 23 0 0,3-4-173 0 0,0 0-108 0 0,-2-20-1753 0 0,9-71-4618 0 0,9 33-3273 0 0,-8 42 2302 0 0</inkml:trace>
  <inkml:trace contextRef="#ctx0" brushRef="#br0" timeOffset="14623.015">2579 1222 6241 0 0,'0'0'1951'0'0,"0"0"-189"0"0,0 0-28 0 0,0 0-52 0 0,0 0-122 0 0,0 0-235 0 0,0 0-283 0 0,0 0-215 0 0,-35 33-143 0 0,-107 104-80 0 0,55-58 470 0 0,3-12 1047 0 0,84-65-2077 0 0,0 1-1 0 0,0-1 1 0 0,0 1-1 0 0,0-1 0 0 0,0 0 1 0 0,0 1-1 0 0,1-1 0 0 0,-1 0 1 0 0,1 0-1 0 0,0 1 0 0 0,0-1 1 0 0,0 0-1 0 0,0 0 0 0 0,0 0 1 0 0,0 0-1 0 0,0 0 0 0 0,1 0 1 0 0,-1 0-1 0 0,1 0 0 0 0,-1-1 1 0 0,1 1-1 0 0,0-1 0 0 0,0 1 1 0 0,-1-1-1 0 0,1 1 0 0 0,0-1 1 0 0,0 0-1 0 0,1 0 0 0 0,-1 0 1 0 0,0 0-1 0 0,0 0 0 0 0,0-1 1 0 0,1 1-1 0 0,0 0-43 0 0,168 108 1903 0 0,-100-55-1248 0 0,-58-75-6027 0 0,-9 10-3416 0 0,-1 3-3243 0 0</inkml:trace>
  <inkml:trace contextRef="#ctx0" brushRef="#br0" timeOffset="15024.92">2731 1669 3321 0 0,'0'0'3083'0'0,"0"0"-184"0"0,0 0-282 0 0,0 0-513 0 0,0 0-350 0 0,0 0-260 0 0,0 0-234 0 0,0 0-137 0 0,0 0-152 0 0,0 0-108 0 0,35 1-47 0 0,111 3-68 0 0,-75-15 220 0 0,-59 5-742 0 0,-3 4-150 0 0,0-1 1 0 0,0 0-1 0 0,0-1 1 0 0,-1 0 0 0 0,1 0-1 0 0,-1-1 1 0 0,0 0 0 0 0,0 0-1 0 0,-1-1 1 0 0,0 0-1 0 0,0 0 1 0 0,0-1 0 0 0,-1 0-1 0 0,0 0 1 0 0,0 0 0 0 0,0-1-1 0 0,-1 0 1 0 0,0 0 0 0 0,-1 0-1 0 0,0-1 1 0 0,0 0-1 0 0,-1 1 1 0 0,0-1 0 0 0,-1 0-1 0 0,0-1 1 0 0,0 0-77 0 0,-2 6 0 0 0,0 1 0 0 0,0 0 1 0 0,-1 0-1 0 0,1 0 0 0 0,-1-1 0 0 0,0 1 1 0 0,0 0-1 0 0,0 0 0 0 0,0 0 0 0 0,0 0 1 0 0,-1 0-1 0 0,0 0 0 0 0,1 1 0 0 0,-1-1 1 0 0,0 1-1 0 0,0-1 0 0 0,-1 1 1 0 0,1-1-1 0 0,0 1 0 0 0,-1 0 0 0 0,1 0 1 0 0,-1 0-1 0 0,0 1 0 0 0,0-1 0 0 0,0 0 1 0 0,0 1-1 0 0,0 0 0 0 0,0 0 0 0 0,0 0 1 0 0,0 0-1 0 0,0 0 0 0 0,0 1 0 0 0,-2-1 0 0 0,-4 0-33 0 0,1 0 0 0 0,-1 1 0 0 0,0-1-1 0 0,0 2 1 0 0,1-1 0 0 0,-1 1-1 0 0,0 1 1 0 0,1-1 0 0 0,-1 2 0 0 0,1-1-1 0 0,0 1 1 0 0,-4 2 33 0 0,-6 4-13 0 0,1 1 0 0 0,1 1 0 0 0,0 0 0 0 0,0 1 0 0 0,1 1 0 0 0,1 1 0 0 0,0 0 0 0 0,1 0 0 0 0,0 2 0 0 0,1 0 0 0 0,1 0 0 0 0,-4 8 13 0 0,13-20-5 0 0,-1-1 0 0 0,1 1 0 0 0,0-1 0 0 0,0 1 0 0 0,0 0 0 0 0,1 0 0 0 0,0 0 0 0 0,-1 0 0 0 0,1 0 0 0 0,0 0 0 0 0,1 0 0 0 0,-1 0 0 0 0,1 0 0 0 0,0 0 0 0 0,0 1 0 0 0,0-1 0 0 0,0 0 0 0 0,1 0-1 0 0,0 0 1 0 0,0 0 0 0 0,0 0 0 0 0,0 0 0 0 0,1 0 0 0 0,-1 0 0 0 0,1 0 0 0 0,0 0 0 0 0,0-1 0 0 0,0 1 0 0 0,1-1 0 0 0,-1 0 0 0 0,1 1 0 0 0,0-1 0 0 0,0 0 0 0 0,0-1 0 0 0,0 1 0 0 0,1 0 0 0 0,-1-1 0 0 0,1 0 0 0 0,-1 0 0 0 0,2 1 5 0 0,14 3-306 0 0,1-1 0 0 0,0-1 0 0 0,0 0 0 0 0,0-2 1 0 0,0 0-1 0 0,1-1 0 0 0,17-2 306 0 0,-30 1-238 0 0,84-23-4630 0 0,-61 12-1840 0 0,-15 6-4276 0 0</inkml:trace>
  <inkml:trace contextRef="#ctx0" brushRef="#br0" timeOffset="15419.098">3690 1306 8506 0 0,'0'0'4595'0'0,"0"0"-2206"0"0,0 0-841 0 0,0 0-159 0 0,0 0-166 0 0,0 0-139 0 0,0 0-165 0 0,0 0-154 0 0,0 0-151 0 0,0 0-125 0 0,0 0-85 0 0,0 0-82 0 0,-34 17-46 0 0,-106 52-22 0 0,76-29 164 0 0,59-37-404 0 0,0 0 0 0 0,0 1 1 0 0,1-1-1 0 0,-1 1 0 0 0,1 0 1 0 0,0 0-1 0 0,0 0 0 0 0,1 1 1 0 0,-1-1-1 0 0,1 1 0 0 0,0 0 1 0 0,0 0-1 0 0,1 0 0 0 0,-1 0 1 0 0,1 1-1 0 0,0-1 0 0 0,1 0 1 0 0,-1 1-1 0 0,1 0 0 0 0,0 4-14 0 0,2-7-8 0 0,0-1 0 0 0,0 0 0 0 0,1 1 0 0 0,-1-1 0 0 0,1 0-1 0 0,0 0 1 0 0,0 0 0 0 0,0 0 0 0 0,0 0 0 0 0,0 0 0 0 0,0 0 0 0 0,0-1-1 0 0,0 1 1 0 0,1-1 0 0 0,-1 1 0 0 0,1-1 0 0 0,-1 0 0 0 0,1 0-1 0 0,-1 0 1 0 0,3 0 8 0 0,-1 1-7 0 0,44 15-17 0 0,-41-16 38 0 0,0 0 0 0 0,-1 0-1 0 0,1 0 1 0 0,-1 1-1 0 0,1 0 1 0 0,-1 1 0 0 0,1-1-1 0 0,-1 1 1 0 0,0 0-1 0 0,0 1 1 0 0,-1-1-1 0 0,1 1 1 0 0,-1 0 0 0 0,0 1-1 0 0,0-1 1 0 0,0 1-1 0 0,0 0 1 0 0,-1 0 0 0 0,0 1-1 0 0,0-1 1 0 0,0 1-1 0 0,-1 0 1 0 0,0 0 0 0 0,0 0-1 0 0,-1 0 1 0 0,1 1-1 0 0,-1-1 1 0 0,-1 1-1 0 0,2 4-13 0 0,-3-7 45 0 0,-1 1 0 0 0,1-1-1 0 0,-1 1 1 0 0,1 0-1 0 0,-1-1 1 0 0,-1 1-1 0 0,1-1 1 0 0,-1 0-1 0 0,1 0 1 0 0,-1 1-1 0 0,-1-1 1 0 0,1 0-1 0 0,0 0 1 0 0,-1-1-1 0 0,0 1 1 0 0,0 0 0 0 0,0-1-1 0 0,0 0 1 0 0,-1 0-1 0 0,1 0 1 0 0,-1 0-1 0 0,0 0 1 0 0,0 0-45 0 0,-12 9 16 0 0,1 0 0 0 0,-2-1-1 0 0,1-1 1 0 0,-1 0 0 0 0,-1-1 0 0 0,0-1 0 0 0,0-1 0 0 0,-1-1 0 0 0,1 0 0 0 0,-2-1 0 0 0,1-1 0 0 0,0-1 0 0 0,-1-1-1 0 0,-6 0-15 0 0,10-10-2396 0 0,15-7-6109 0 0,1 11-3417 0 0</inkml:trace>
  <inkml:trace contextRef="#ctx0" brushRef="#br0" timeOffset="35498.032">4752 1387 0 0 0,'0'0'493'0'0,"0"0"970"0"0,0 0 463 0 0,0 0 145 0 0,0 0-54 0 0,0 0-261 0 0,0 0-329 0 0,0 0-252 0 0,0 0-157 0 0,0 0-73 0 0,0 0-57 0 0,11-11 3401 0 0,-31-8-12 0 0,-38 14-3726 0 0,51 6-338 0 0,-126 25 447 0 0,131-26-647 0 0,1 0 0 0 0,0 0 0 0 0,0 0 0 0 0,0 1 0 0 0,0-1-1 0 0,0 0 1 0 0,0 1 0 0 0,0-1 0 0 0,0 1 0 0 0,0-1 0 0 0,0 1 0 0 0,1-1-1 0 0,-1 1 1 0 0,0 0 0 0 0,0-1 0 0 0,0 1 0 0 0,0 0 0 0 0,1 0-1 0 0,-1-1 1 0 0,0 1 0 0 0,1 0 0 0 0,-1 0 0 0 0,1 0 0 0 0,-1 0 0 0 0,1 0-1 0 0,-1 0 1 0 0,1 0 0 0 0,0 0 0 0 0,0 0 0 0 0,-1 0 0 0 0,1 0-1 0 0,0 0 1 0 0,0 0 0 0 0,0 0 0 0 0,0 0 0 0 0,0 0 0 0 0,0 0 0 0 0,0 1-1 0 0,1-1 1 0 0,-1 0 0 0 0,0 0 0 0 0,0 0 0 0 0,1 0 0 0 0,-1 0 0 0 0,1 0-1 0 0,-1 0 1 0 0,1-1 0 0 0,-1 1 0 0 0,1 0 0 0 0,0 0 0 0 0,-1 0-1 0 0,1 0 1 0 0,0-1 0 0 0,0 1 0 0 0,-1 0 0 0 0,1-1 0 0 0,0 1 0 0 0,0 0-1 0 0,0-1 1 0 0,1 1-13 0 0,81 118 119 0 0,-43-64-66 0 0,-18 60 163 0 0,-15-81-154 0 0,-3 40 626 0 0,-54-24-65 0 0,6-16-295 0 0,32-32-246 0 0,-1 0 1 0 0,1 0 0 0 0,0-1 0 0 0,-1-1 0 0 0,1 0-1 0 0,0-1 1 0 0,-1 0 0 0 0,1-1 0 0 0,0 0 0 0 0,-4-2-83 0 0,-12-1 68 0 0,-45-21 124 0 0,72 26-203 0 0,1 0 1 0 0,-1 0-1 0 0,1 0 0 0 0,-1 0 1 0 0,1-1-1 0 0,0 1 0 0 0,-1 0 1 0 0,1 0-1 0 0,-1-1 1 0 0,1 1-1 0 0,0 0 0 0 0,-1-1 1 0 0,1 1-1 0 0,0 0 0 0 0,-1-1 1 0 0,1 1-1 0 0,0-1 1 0 0,0 1-1 0 0,-1-1 0 0 0,1 1 1 0 0,0 0-1 0 0,0-1 0 0 0,0 1 1 0 0,-1-1-1 0 0,1 1 0 0 0,0-1 1 0 0,0 1-1 0 0,0-1 1 0 0,0 1-1 0 0,0-1 0 0 0,0 1 1 0 0,0-1-1 0 0,0 1 0 0 0,0-1 1 0 0,0 1-1 0 0,1-1 1 0 0,-1 1-1 0 0,0 0 0 0 0,0-1 1 0 0,0 1-1 0 0,1-1 0 0 0,-1 1 1 0 0,0-1-1 0 0,0 1 1 0 0,1 0-1 0 0,-1-1 0 0 0,0 1 1 0 0,1 0-1 0 0,-1-1 0 0 0,0 1 1 0 0,1 0-1 0 0,-1-1 0 0 0,1 1 1 0 0,-1 0-1 0 0,0 0 1 0 0,1-1-1 0 0,-1 1 0 0 0,1 0 1 0 0,-1 0-1 0 0,1 0 0 0 0,-1 0 1 0 0,1 0-1 0 0,-1-1 11 0 0,32-20-736 0 0,23-15-1255 0 0,-33 22-940 0 0,-1 0-3505 0 0,-11 9-5524 0 0</inkml:trace>
  <inkml:trace contextRef="#ctx0" brushRef="#br0" timeOffset="36222.166">4989 1618 2505 0 0,'0'0'2974'0'0,"0"0"-1243"0"0,0 0-485 0 0,0 0-7 0 0,0 0 67 0 0,0 0 24 0 0,0 0-97 0 0,0 0-205 0 0,0 0-201 0 0,0 0-135 0 0,0 0-47 0 0,0 0-31 0 0,8 11 27 0 0,29 30 33 0 0,-35-38-513 0 0,0-1 0 0 0,1 0 0 0 0,-1 0 0 0 0,1 0 0 0 0,-1 0 1 0 0,1 0-1 0 0,0-1 0 0 0,0 1 0 0 0,0-1 0 0 0,0 0 0 0 0,0 0 0 0 0,0 0 0 0 0,0 0 0 0 0,0 0 0 0 0,0-1 0 0 0,1 1 0 0 0,-1-1 0 0 0,0 0 0 0 0,1 0-161 0 0,11 1 741 0 0,-6 0-575 0 0,0-1-1 0 0,0 0 1 0 0,1 0-1 0 0,-1-1 1 0 0,0 0-1 0 0,0-1 1 0 0,0 0-1 0 0,-1 0 1 0 0,1-1-1 0 0,0 0 1 0 0,-1 0-1 0 0,0-1 1 0 0,1 0-1 0 0,-1-1 1 0 0,-1 0-1 0 0,1 0 1 0 0,-1-1-1 0 0,0 1 1 0 0,0-2-1 0 0,-1 1 1 0 0,1-2-166 0 0,-3 4 47 0 0,0 0 0 0 0,-1-1 0 0 0,1 1 0 0 0,-1-1 1 0 0,-1 0-1 0 0,1 0 0 0 0,-1 0 0 0 0,1 0 0 0 0,-1 0 1 0 0,-1 0-1 0 0,1-1 0 0 0,-1 1 0 0 0,0-1 0 0 0,0 1 1 0 0,-1-1-1 0 0,1 1 0 0 0,-1-1 0 0 0,0 1 1 0 0,-1-1-1 0 0,0-2-47 0 0,-1 5 0 0 0,1-1 1 0 0,-1 1 0 0 0,0 0-1 0 0,-1 0 1 0 0,1 0-1 0 0,-1 0 1 0 0,1 0-1 0 0,-1 1 1 0 0,0-1 0 0 0,0 1-1 0 0,0-1 1 0 0,0 1-1 0 0,0 0 1 0 0,0 0 0 0 0,-1 1-1 0 0,1-1 1 0 0,-1 1-1 0 0,1 0 1 0 0,-1 0 0 0 0,0 0-1 0 0,0 0 1 0 0,1 0-1 0 0,-1 1 1 0 0,0 0-1 0 0,0 0 1 0 0,1 0 0 0 0,-1 0-1 0 0,0 0 1 0 0,0 1-1 0 0,0 0 1 0 0,-2 0-1 0 0,-4-1-14 0 0,-1 2-11 0 0,0 0 1 0 0,0 1 0 0 0,0 1 0 0 0,0-1-1 0 0,1 2 1 0 0,0-1 0 0 0,0 2 0 0 0,0-1-1 0 0,0 1 1 0 0,1 1 0 0 0,0-1 24 0 0,-5 3-44 0 0,6-4 45 0 0,0 0 0 0 0,0 1 0 0 0,1-1 0 0 0,-1 1 0 0 0,1 1 0 0 0,1 0 0 0 0,-1 0 1 0 0,1 0-1 0 0,0 0 0 0 0,1 1 0 0 0,0 0 0 0 0,0 0 0 0 0,1 1 0 0 0,0-1 0 0 0,0 1 0 0 0,1 0 0 0 0,0 0 0 0 0,1 0 0 0 0,-1 0 0 0 0,1 4-1 0 0,0 6 50 0 0,0-1 0 0 0,2 1 0 0 0,0 0-1 0 0,1 0 1 0 0,0 0 0 0 0,2-1-1 0 0,0 1-49 0 0,2-11 37 0 0,0-1-1 0 0,1 0 1 0 0,-1-1-1 0 0,1 1 1 0 0,0-1-1 0 0,1 0 0 0 0,0 0 1 0 0,0-1-1 0 0,0 0 1 0 0,0 0-1 0 0,1-1 0 0 0,0 0 1 0 0,0 0-1 0 0,0-1 1 0 0,0 0-1 0 0,0 0 1 0 0,1-1-1 0 0,-1 0 0 0 0,1-1 1 0 0,0 0-1 0 0,0 0 1 0 0,-1-1-1 0 0,1 0 0 0 0,0 0 1 0 0,0-1-1 0 0,3-1-36 0 0,5 2 74 0 0,0 0-1 0 0,1-2 0 0 0,-1 0 1 0 0,0-1-1 0 0,0-1 0 0 0,0 0 1 0 0,-1-1-1 0 0,11-5-73 0 0,-26 9-19 0 0,1 1 1 0 0,-1-1-1 0 0,0 1 0 0 0,0-1 1 0 0,1 0-1 0 0,-1 0 0 0 0,0 1 1 0 0,0-1-1 0 0,0 0 0 0 0,0 0 0 0 0,0 0 1 0 0,0 0-1 0 0,0 0 0 0 0,0 0 1 0 0,0 0-1 0 0,-1-1 0 0 0,1 1 1 0 0,0 0-1 0 0,-1 0 0 0 0,1-1 1 0 0,-1 1-1 0 0,1 0 0 0 0,-1-1 0 0 0,1 1 1 0 0,-1 0-1 0 0,0-1 0 0 0,0 1 1 0 0,0-1-1 0 0,0 1 0 0 0,0 0 1 0 0,0-1-1 0 0,0 0 19 0 0,0-10-3830 0 0,2-1-3958 0 0,-2 9-4537 0 0</inkml:trace>
  <inkml:trace contextRef="#ctx0" brushRef="#br0" timeOffset="36974.417">5615 1788 10746 0 0,'0'0'1905'0'0,"0"0"-412"0"0,0 0-75 0 0,0 0 2 0 0,0 0-153 0 0,0 0-249 0 0,0 0-266 0 0,0 0-153 0 0,0 0-18 0 0,0 0 81 0 0,0 0 51 0 0,0 0 13 0 0,0 0-29 0 0,8-6-109 0 0,3-2-335 0 0,0 0 0 0 0,0-1 0 0 0,-1 0-1 0 0,0-1 1 0 0,-1 0 0 0 0,0 0 0 0 0,-1-1 0 0 0,0 0-1 0 0,-1-1-252 0 0,14-26 344 0 0,29-81 173 0 0,-36 234-976 0 0,-13-108 463 0 0,0 0 1 0 0,1 0 0 0 0,-1 1 0 0 0,2-1-1 0 0,-1 0 1 0 0,1 0 0 0 0,0-1-1 0 0,0 1 1 0 0,1 0 0 0 0,-1-1-1 0 0,2 0 1 0 0,-1 0 0 0 0,1 0-1 0 0,0-1 1 0 0,0 1 0 0 0,0-1-1 0 0,1 0 1 0 0,-1-1 0 0 0,1 1-1 0 0,1-1 1 0 0,-1-1 0 0 0,0 1-1 0 0,1-1 1 0 0,0 0 0 0 0,0 0-1 0 0,0-1 1 0 0,0 0 0 0 0,0 0-1 0 0,0-1 1 0 0,1 1 0 0 0,-1-2-1 0 0,0 1 1 0 0,1-1 0 0 0,0 0-5 0 0,5-3 100 0 0,0 0 0 0 0,0 0 0 0 0,0-1 0 0 0,0-1 1 0 0,-1 0-1 0 0,0-1 0 0 0,0 0 0 0 0,-1-1 1 0 0,1 0-1 0 0,-1-1 0 0 0,-1 0 0 0 0,0-1 0 0 0,0 0 1 0 0,8-10-101 0 0,-7 9 92 0 0,-5 3-25 0 0,-1-1 1 0 0,0 0-1 0 0,0 0 1 0 0,-1 0 0 0 0,0 0-1 0 0,0-1 1 0 0,-1 1 0 0 0,0-1-1 0 0,-1 0 1 0 0,1 0 0 0 0,-2 0-1 0 0,0 0 1 0 0,0 0 0 0 0,0-1-1 0 0,-1 0-67 0 0,0 1 32 0 0,-8-78 164 0 0,35 83-14993 0 0,-21 3 2845 0 0</inkml:trace>
  <inkml:trace contextRef="#ctx0" brushRef="#br0" timeOffset="38230.004">6942 1688 6513 0 0,'0'0'2760'0'0,"0"0"-420"0"0,0 0-3 0 0,0 0-149 0 0,0 0-337 0 0,0 0-306 0 0,0 0-309 0 0,0 0-248 0 0,0 0-159 0 0,0 0-132 0 0,0 0-75 0 0,0 0-75 0 0,0 0-111 0 0,31 0-56 0 0,96 2-77 0 0,-78-8 212 0 0,-41 2-378 0 0,1 0 0 0 0,-1-1 1 0 0,-1 1-1 0 0,1-2 0 0 0,-1 1 1 0 0,1-1-1 0 0,-2 0 0 0 0,1-1 0 0 0,-1 1 1 0 0,0-1-1 0 0,0-1 0 0 0,0 1 0 0 0,-1-1 1 0 0,-1 0-1 0 0,1-1-137 0 0,-14-53 420 0 0,5 57-427 0 0,-1 0 0 0 0,0 0 0 0 0,0 0 1 0 0,0 0-1 0 0,0 1 0 0 0,-1 0 0 0 0,0 0 0 0 0,1 0 0 0 0,-2 1 0 0 0,1 0 0 0 0,0 0 1 0 0,-1 1-1 0 0,1 0 0 0 0,-1 0 0 0 0,1 0 0 0 0,-1 1 0 0 0,0 0 0 0 0,0 0 0 0 0,0 1 1 0 0,0 0-1 0 0,0 0 0 0 0,0 0 0 0 0,1 1 0 0 0,-7 1 7 0 0,3-2-12 0 0,-7 3 4 0 0,1 0 1 0 0,0 1-1 0 0,0 1 1 0 0,0 1-1 0 0,1 0 1 0 0,0 1-1 0 0,0 0 1 0 0,0 1-1 0 0,1 1 1 0 0,0 0-1 0 0,-4 5 8 0 0,12-10 3 0 0,0 2-1 0 0,1-1 1 0 0,0 1-1 0 0,-1 0 1 0 0,2 0-1 0 0,-1 0 1 0 0,1 0-1 0 0,0 1 1 0 0,0 0 0 0 0,1 0-1 0 0,-1 0 1 0 0,2 0-1 0 0,-1 1 1 0 0,1-1-1 0 0,0 1 1 0 0,1-1-1 0 0,0 1 1 0 0,0 0 0 0 0,0-1-1 0 0,1 1 1 0 0,0 0-1 0 0,1 0 1 0 0,0 1-3 0 0,40 72 185 0 0,-34-72-139 0 0,1 1 0 0 0,0-1-1 0 0,0-1 1 0 0,0 1 0 0 0,1-1 0 0 0,1-1-1 0 0,-1 0 1 0 0,1 0 0 0 0,0-1 0 0 0,1 0-1 0 0,-1-1 1 0 0,1 0 0 0 0,1-1 0 0 0,-1 0-1 0 0,0 0 1 0 0,1-2 0 0 0,6 2-46 0 0,205 13 981 0 0,-222-17-1017 0 0,1 0-1 0 0,0 0 1 0 0,0 0 0 0 0,0-1-1 0 0,0 1 1 0 0,-1 0-1 0 0,1-1 1 0 0,0 1 0 0 0,0-1-1 0 0,0 0 1 0 0,-1 1-1 0 0,1-1 1 0 0,-1 0 0 0 0,1 0-1 0 0,0 0 1 0 0,-1 0-1 0 0,0 0 1 0 0,1-1 0 0 0,-1 1-1 0 0,0 0 1 0 0,1-1-1 0 0,-1 1 1 0 0,0-1 0 0 0,0 1-1 0 0,0-2 37 0 0,5-17-7878 0 0,-4 13-4753 0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7:29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1 266 1880 0 0,'0'0'557'0'0,"0"0"-391"0"0,0 0 316 0 0,0 0 721 0 0,0 0 681 0 0,0 0 418 0 0,0 0 41 0 0,0 0-181 0 0,0 0-283 0 0,0 0-329 0 0,0 0-300 0 0,33 5-212 0 0,106 15-163 0 0,-128-18-702 0 0,0 0-1 0 0,0-1 1 0 0,1 0 0 0 0,-1-1 0 0 0,0-1-1 0 0,1 1 1 0 0,-1-2 0 0 0,0 0 0 0 0,0 0 0 0 0,2-1-173 0 0,11-4 298 0 0,3 3-98 0 0,0-2 0 0 0,0-2 0 0 0,-1 0 0 0 0,0-2 0 0 0,0 0 0 0 0,-1-2 0 0 0,-1-1 0 0 0,0-1 0 0 0,-1-1 0 0 0,20-16-200 0 0,-37 27 35 0 0,0-1 1 0 0,0-1-1 0 0,0 1 1 0 0,-1-1-1 0 0,0 0 1 0 0,0 0-1 0 0,0-1 1 0 0,-1 1-1 0 0,1-1 1 0 0,-2 0-1 0 0,1 0 0 0 0,-1-1 1 0 0,0 1-1 0 0,-1-1 1 0 0,0 1-1 0 0,0-1 1 0 0,0 0-1 0 0,-1 0 1 0 0,0-4-36 0 0,-2 11 5 0 0,0 0 0 0 0,0 0 1 0 0,0 1-1 0 0,0-1 1 0 0,0 0-1 0 0,0 0 1 0 0,0 0-1 0 0,0 1 1 0 0,0-1-1 0 0,0 1 1 0 0,-1-1-1 0 0,1 1 1 0 0,0-1-1 0 0,0 1 1 0 0,-1 0-1 0 0,1-1 1 0 0,0 1-1 0 0,0 0 1 0 0,-1 0-1 0 0,1 0 1 0 0,0 0-1 0 0,-1 0 1 0 0,1 0-1 0 0,0 1 1 0 0,-1-1-1 0 0,1 0 1 0 0,0 1-1 0 0,0-1 1 0 0,-1 1-1 0 0,1-1 1 0 0,0 1-1 0 0,0-1 1 0 0,0 1-1 0 0,0 0 1 0 0,0 0-1 0 0,0-1 1 0 0,0 1-1 0 0,0 0 0 0 0,0 0 1 0 0,0 0-1 0 0,0 0 1 0 0,0 0-1 0 0,1 0 1 0 0,-1 1-6 0 0,-8 12-2 0 0,0 0 0 0 0,1 1 0 0 0,0 0 0 0 0,2 0 0 0 0,-1 0 0 0 0,2 1 1 0 0,0 0-1 0 0,1 0 0 0 0,1 1 0 0 0,-1 10 2 0 0,2-18 0 0 0,-48 354 113 0 0,40-252-113 0 0,-4 0-1 0 0,-6-1 1 0 0,-4-1-1 0 0,-12 18 1 0 0,34-117-17 0 0,0 0 0 0 0,-1-1 1 0 0,-1 1-1 0 0,1-1 0 0 0,-2 0 1 0 0,1 0-1 0 0,-1-1 0 0 0,-1 1 0 0 0,1-1 1 0 0,-1 0-1 0 0,-1 0 0 0 0,1-1 1 0 0,-2 0-1 0 0,1 0 0 0 0,0-1 0 0 0,-1 0 1 0 0,-1 0-1 0 0,1-1 0 0 0,-1 0 1 0 0,1 0-1 0 0,-1-1 0 0 0,-1 0 0 0 0,1 0 1 0 0,-1-1-1 0 0,1-1 0 0 0,-1 0 1 0 0,0 0-1 0 0,0-1 0 0 0,0 0 0 0 0,-1 0 17 0 0,6-4-10 0 0,0 0 0 0 0,0 0 0 0 0,1 0 0 0 0,-1-1-1 0 0,1 0 1 0 0,0 0 0 0 0,0 0 0 0 0,1 0-1 0 0,-1 0 1 0 0,1-1 0 0 0,0 0 0 0 0,0 1-1 0 0,0-1 1 0 0,1 0 0 0 0,-1-1 0 0 0,1 1-1 0 0,0 0 1 0 0,1-1 0 0 0,0 1 0 0 0,0-1-1 0 0,0 1 1 0 0,0-1 0 0 0,1 1 0 0 0,0-1-1 0 0,0 0 1 0 0,0 1 0 0 0,1-1 0 0 0,1-5 10 0 0,2-12 37 0 0,1-1 0 0 0,1 1 0 0 0,1 1 0 0 0,1-1 1 0 0,0 1-1 0 0,2 0 0 0 0,1 1 0 0 0,1 0 0 0 0,1 1 0 0 0,0 1 0 0 0,1 0 1 0 0,2 0-1 0 0,0 2 0 0 0,6-6-37 0 0,-3 1 36 0 0,1 2 0 0 0,1 0 0 0 0,1 2 0 0 0,0 0 1 0 0,1 1-1 0 0,1 1 0 0 0,1 2 0 0 0,0 0 0 0 0,1 2 0 0 0,7-2-36 0 0,67 12-1498 0 0,-74 5-2109 0 0,-2-1-3610 0 0,-17-2-3878 0 0</inkml:trace>
  <inkml:trace contextRef="#ctx0" brushRef="#br0" timeOffset="293.141">893 589 5681 0 0,'0'0'2912'0'0,"0"0"-927"0"0,0 0-414 0 0,0 0 40 0 0,0 0-48 0 0,0 0-188 0 0,0 0-273 0 0,0 0-261 0 0,0 0-203 0 0,0 0-134 0 0,0 0-92 0 0,0 0-93 0 0,-19 30-66 0 0,-55 95-36 0 0,54-63 65 0 0,21-52-218 0 0,0-4-18 0 0,0 1-1 0 0,0-1 1 0 0,0 1 0 0 0,1-1 0 0 0,0 0 0 0 0,0 0 0 0 0,0 0-1 0 0,1 0 1 0 0,0 0 0 0 0,0-1 0 0 0,1 1 0 0 0,-1-1-1 0 0,1 0 1 0 0,0 0 0 0 0,1 0 0 0 0,-1 0 0 0 0,1-1-1 0 0,0 0 1 0 0,0 0 0 0 0,0 0 0 0 0,1 0 0 0 0,0-1-1 0 0,-1 0 1 0 0,1 0 0 0 0,0-1 0 0 0,0 0 0 0 0,0 0-1 0 0,1 0 1 0 0,-1-1 0 0 0,0 1 0 0 0,1-2 0 0 0,4 1-46 0 0,-2-2 71 0 0,0-1 1 0 0,0 0 0 0 0,0-1-1 0 0,-1 0 1 0 0,1-1 0 0 0,-1 1-1 0 0,0-1 1 0 0,0-1 0 0 0,0 0-1 0 0,-1 0 1 0 0,1 0 0 0 0,-1-1-1 0 0,-1 0 1 0 0,1-1 0 0 0,-1 1-1 0 0,0-1 1 0 0,0-1 0 0 0,-1 1-1 0 0,0-1 1 0 0,-1 0 0 0 0,1 0-1 0 0,-1 0 1 0 0,-1 0 0 0 0,0-1-1 0 0,0 1 1 0 0,0-1 0 0 0,-1 0-1 0 0,-1 0 1 0 0,1 0 0 0 0,-2 0-1 0 0,1 0 1 0 0,-1 0 0 0 0,0 0-1 0 0,-1-1 1 0 0,-2-8-72 0 0,1 12-100 0 0,-1-1 0 0 0,0 0-1 0 0,-1 1 1 0 0,1-1 0 0 0,-1 1 0 0 0,-1 0-1 0 0,1 0 1 0 0,-1 1 0 0 0,0-1 0 0 0,0 1-1 0 0,-1 0 1 0 0,1 1 0 0 0,-1-1 0 0 0,0 1-1 0 0,0 0 1 0 0,-1 0 0 0 0,1 1 0 0 0,-1 0-1 0 0,0 0 1 0 0,0 1 0 0 0,0 0 0 0 0,0 0-1 0 0,0 0 1 0 0,0 1 0 0 0,-1 0 0 0 0,1 0-1 0 0,0 1 1 0 0,-1 0 0 0 0,-5 1 100 0 0,-7-1-2449 0 0,9 0-2073 0 0,3 0-6767 0 0</inkml:trace>
  <inkml:trace contextRef="#ctx0" brushRef="#br0" timeOffset="660.988">1288 1009 1320 0 0,'0'0'2391'0'0,"0"0"-736"0"0,0 0 161 0 0,0 0 435 0 0,0 0 184 0 0,0 0-133 0 0,0 0-391 0 0,0 0-414 0 0,0 0-264 0 0,0 0-141 0 0,0 0-21 0 0,0 0-40 0 0,0 0-90 0 0,-8 2 454 0 0,10-46-255 0 0,9-4-827 0 0,1 0-1 0 0,3 1 0 0 0,2 1 0 0 0,1 1 1 0 0,3 0-1 0 0,1 1 0 0 0,20-25-312 0 0,-1 27-367 0 0,-40 42 285 0 0,1-1 0 0 0,-1 1-1 0 0,0 0 1 0 0,0 0-1 0 0,0 0 1 0 0,0 0-1 0 0,0 0 1 0 0,0 1-1 0 0,0-1 1 0 0,0 0-1 0 0,0 0 1 0 0,1 1-1 0 0,-1-1 1 0 0,0 1-1 0 0,0-1 1 0 0,0 1 0 0 0,0-1-1 0 0,-1 1 1 0 0,1-1-1 0 0,0 1 1 0 0,0 0-1 0 0,0 0 1 0 0,0-1-1 0 0,-1 1 1 0 0,1 0-1 0 0,0 0 1 0 0,-1 0-1 0 0,1 0 1 0 0,-1 0-1 0 0,1 0 1 0 0,-1 0-1 0 0,1 0 1 0 0,-1 0 82 0 0,4 4-746 0 0,7 6-3445 0 0,-4-4-3524 0 0,-2-2-4212 0 0</inkml:trace>
  <inkml:trace contextRef="#ctx0" brushRef="#br0" timeOffset="44237.56">912 1387 0 0 0,'0'0'823'0'0,"0"0"541"0"0,0 0 7 0 0,2-5-111 0 0,8-21 576 0 0,-15 11 4969 0 0,-32 7-4043 0 0,-8 1-567 0 0,-31-1-445 0 0,48 7-1448 0 0,16 0-228 0 0,-1 1 1 0 0,1 0-1 0 0,0 1 1 0 0,0 0-1 0 0,0 1 0 0 0,-1 0 1 0 0,2 1-1 0 0,-1 0 1 0 0,0 1-75 0 0,-42 23 165 0 0,-32 46 7 0 0,78-63-121 0 0,0 0 1 0 0,0 0-1 0 0,1 1 0 0 0,1 0 0 0 0,0 0 1 0 0,0 1-1 0 0,1-1 0 0 0,0 1 0 0 0,1 0 0 0 0,-2 10-51 0 0,2-2 142 0 0,1 0 0 0 0,1 0 0 0 0,0 1 0 0 0,2-1 0 0 0,0 0 0 0 0,1 1 0 0 0,2 3-142 0 0,13 91 775 0 0,-13-108-712 0 0,0 1 0 0 0,0-1 0 0 0,1 0 0 0 0,1 0 1 0 0,-1-1-1 0 0,1 1 0 0 0,0-1 0 0 0,1 0 0 0 0,-1 0 0 0 0,1 0 1 0 0,0-1-1 0 0,1 0 0 0 0,-1 0 0 0 0,1-1 0 0 0,0 0 1 0 0,0 0-1 0 0,0 0 0 0 0,4 0-63 0 0,8 7 54 0 0,68 52 268 0 0,-74-51-276 0 0,-8-7-30 0 0,0-1 1 0 0,0 1-1 0 0,0-1 0 0 0,1 0 1 0 0,0 0-1 0 0,-1 0 0 0 0,2-1 1 0 0,-1 0-1 0 0,0 0 0 0 0,0-1 0 0 0,1 1 1 0 0,2-1-17 0 0,106 17 456 0 0,-54-18-285 0 0,-41 1-116 0 0,-1-1-1 0 0,0-1 1 0 0,0 0-1 0 0,0-2 1 0 0,0 0 0 0 0,0-2-1 0 0,0 0 1 0 0,2-1-55 0 0,90-59 529 0 0,-57 21-294 0 0,53-49 140 0 0,-102 86-335 0 0,0-1 0 0 0,-1 0-1 0 0,0 0 1 0 0,0-1 0 0 0,-1 1 0 0 0,1-1 0 0 0,-2 1 0 0 0,1-1-1 0 0,-1 0 1 0 0,0 0 0 0 0,-1-1 0 0 0,0 1-40 0 0,10-37 133 0 0,-8 33-103 0 0,0-1 1 0 0,-1 1-1 0 0,0-1 0 0 0,-1 0 1 0 0,-1 0-1 0 0,0 0 1 0 0,0 1-1 0 0,-1-1 1 0 0,-1 0-1 0 0,0 1 0 0 0,-2-3-30 0 0,-6-7 20 0 0,0 0 0 0 0,-2 1 0 0 0,0 0 0 0 0,-2 1 0 0 0,0 0 0 0 0,-1 1 0 0 0,-1 1 0 0 0,-1 0 0 0 0,-12-10-20 0 0,16 18-13 0 0,0 0 0 0 0,0 0 0 0 0,-1 1 0 0 0,0 1-1 0 0,0 1 1 0 0,-1 0 0 0 0,0 0 0 0 0,0 2 0 0 0,-1 0-1 0 0,-4-1 14 0 0,-18-6-52 0 0,0 1-1 0 0,-1 2 1 0 0,-1 2-1 0 0,1 2 1 0 0,-35-1 52 0 0,27 5-293 0 0,-103 14-3278 0 0,130-8 1159 0 0,6-2-4000 0 0,6 0-4992 0 0</inkml:trace>
  <inkml:trace contextRef="#ctx0" brushRef="#br0" timeOffset="44832.926">675 1549 4713 0 0,'0'0'954'0'0,"0"0"-228"0"0,0 0 99 0 0,0 0 343 0 0,0 0 355 0 0,0 0 182 0 0,0 0-99 0 0,0 0-302 0 0,0 0-353 0 0,0 0-291 0 0,0 0-206 0 0,0 0-103 0 0,0 0-51 0 0,-5 15 588 0 0,-13 35 662 0 0,18-50-1517 0 0,0 0 15 0 0,0 0 19 0 0,0 0 25 0 0,20-15 870 0 0,52-49-227 0 0,-76 64-2657 0 0,-3 6-4787 0 0,5-2-4019 0 0</inkml:trace>
  <inkml:trace contextRef="#ctx0" brushRef="#br0" timeOffset="45343.706">1005 1537 5545 0 0,'0'0'2683'0'0,"0"0"-2061"0"0,0 0-958 0 0,0 0-27 0 0,0 0 330 0 0,0 0 415 0 0,0 0 289 0 0,0 0 84 0 0,0 0-41 0 0,0 0-173 0 0,0 0-160 0 0,0 0-51 0 0,0 0 51 0 0,3 0 118 0 0,13-4 716 0 0,-14 42 3741 0 0,4-33-1587 0 0,23-39-3119 0 0,-28 36 575 0 0,-1-2-4535 0 0,0 1-4227 0 0,0-1-3483 0 0</inkml:trace>
  <inkml:trace contextRef="#ctx0" brushRef="#br0" timeOffset="45915.083">637 1757 0 0 0,'0'0'208'0'0,"0"0"488"0"0,0 0 292 0 0,0 0 141 0 0,0 0 98 0 0,0 0-7 0 0,0 0-109 0 0,0 0-123 0 0,0 0-59 0 0,0 0 21 0 0,0 0 26 0 0,0 0 12 0 0,-1-3-39 0 0,0 3-837 0 0,1 0 0 0 0,0 0-1 0 0,0 0 1 0 0,-1 0 0 0 0,1 0 0 0 0,0 0 0 0 0,0 0 0 0 0,-1 0 0 0 0,1 0 0 0 0,0 0 0 0 0,0 0 0 0 0,-1 0 0 0 0,1 0 0 0 0,0 0 0 0 0,0 0 0 0 0,-1 0 0 0 0,1 0 0 0 0,0 0 0 0 0,0 0 0 0 0,-1 0 0 0 0,1 0 0 0 0,0 0 0 0 0,0-1-1 0 0,0 1 1 0 0,-1 0 0 0 0,1 0 0 0 0,0 0 0 0 0,0 0 0 0 0,0 0 0 0 0,-1-1 0 0 0,1 1 0 0 0,0 0 0 0 0,0 0 0 0 0,0-1-112 0 0,-1 39 4005 0 0,1-32-4217 0 0,0 0 367 0 0,1-1 0 0 0,0 1 0 0 0,0-1 1 0 0,1 0-1 0 0,-1 1 0 0 0,1-1 0 0 0,0 0 1 0 0,1 0-1 0 0,-1 0 0 0 0,1-1 0 0 0,0 1 1 0 0,0 0-1 0 0,0-1 0 0 0,1 0 0 0 0,-1 0 1 0 0,1 0-1 0 0,0 0 0 0 0,1-1 0 0 0,-1 1 1 0 0,0-1-1 0 0,1 0 0 0 0,0 0 1 0 0,0-1-1 0 0,5 2-155 0 0,3 3 146 0 0,0-2 0 0 0,0 0 1 0 0,1-1-1 0 0,0 0 0 0 0,0-1 0 0 0,0-1 1 0 0,0 0-1 0 0,0-1 0 0 0,3 0-146 0 0,-3-1 128 0 0,0 0-1 0 0,0-1 1 0 0,1 0 0 0 0,-1-1-1 0 0,-1-1 1 0 0,1 0 0 0 0,0-1 0 0 0,10-5-128 0 0,-10 3 127 0 0,1-1 0 0 0,-1-1 1 0 0,-1-1-1 0 0,0 0 1 0 0,0 0-1 0 0,0-2 1 0 0,-1 1-1 0 0,-1-1 0 0 0,0-1 1 0 0,-1 0-1 0 0,5-8-127 0 0,-31 16 463 0 0,4 16-3529 0 0,12-12 531 0 0,0 0-4015 0 0,2 0-5720 0 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0:55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60 0 0 0,'0'0'308'0'0,"0"0"759"0"0,0 0 57 0 0,0 0-172 0 0,0 0-53 0 0,0 0-91 0 0,0 0 30 0 0,-4-3 6 0 0,-14-14 635 0 0,-1-6 6175 0 0,-37 9-5490 0 0,32 11-1574 0 0,-23 10 791 0 0,43-5-1378 0 0,1 0-1 0 0,0 0 1 0 0,0 0-1 0 0,0 0 0 0 0,0 1 1 0 0,0 0-1 0 0,0-1 1 0 0,1 1-1 0 0,-1 0 1 0 0,1 0-1 0 0,0 0 0 0 0,0 1 1 0 0,0-1-1 0 0,0 0 1 0 0,1 1-1 0 0,-1 0 1 0 0,1-1-1 0 0,0 1 0 0 0,0 0 1 0 0,0-1-1 0 0,1 1 1 0 0,-1 0-1 0 0,1 0 1 0 0,0 0-1 0 0,0-1 0 0 0,0 1 1 0 0,1 0-1 0 0,0 3-2 0 0,17 62 156 0 0,-1-25-53 0 0,52 13 501 0 0,-44-42-556 0 0,40 29 184 0 0,-37-1-84 0 0,-26 12 398 0 0,-2-54-524 0 0,0-1 4 0 0,-17 16 730 0 0,-55 7 199 0 0,47-20-777 0 0,-109 5 1032 0 0,33-5-243 0 0,47-10-506 0 0,54 7-449 0 0,0 0 15 0 0,0 0 17 0 0,0 0-16 0 0,0 0 12 0 0,-3-5-2056 0 0,2 2-2684 0 0,0 2-3439 0 0,1 0-3193 0 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90 15403 0 0,'0'0'1246'0'0,"0"0"-405"0"0,0 0 6 0 0,0 0 104 0 0,0 0-21 0 0,0 0-166 0 0,0 0-272 0 0,0 0-185 0 0,0 0-123 0 0,0 0-26 0 0,0 0-16 0 0,0 0-52 0 0,-7 18-18 0 0,-43 118 38 0 0,46-129-111 0 0,1 1-1 0 0,1 0 1 0 0,-1 0 0 0 0,1 0 0 0 0,0 0 0 0 0,1 0-1 0 0,0 0 1 0 0,1 0 0 0 0,-1 1 0 0 0,1-1-1 0 0,1 0 1 0 0,0 1 0 0 0,0-1 0 0 0,1 0 0 0 0,-1 0-1 0 0,2 0 1 0 0,-1 0 0 0 0,1 0 0 0 0,1-1 0 0 0,-1 1-1 0 0,1-1 1 0 0,0 0 0 0 0,1 0 0 0 0,0 0-1 0 0,0-1 1 0 0,0 0 0 0 0,1 0 0 0 0,0 0 0 0 0,0 0-1 0 0,1-1 1 0 0,-1 0 0 0 0,1-1 0 0 0,3 2 1 0 0,-3-1 116 0 0,0-1 1 0 0,1 0-1 0 0,0-1 1 0 0,0 0-1 0 0,0 0 1 0 0,0-1-1 0 0,0 0 1 0 0,0 0-1 0 0,1-1 1 0 0,-1 0-1 0 0,1 0 1 0 0,-1-1 0 0 0,0 0-1 0 0,1-1 1 0 0,-1 0-1 0 0,1 0 1 0 0,-1 0-1 0 0,0-1 1 0 0,0-1-1 0 0,0 1 1 0 0,0-2-1 0 0,0 1 1 0 0,0-1-1 0 0,-1 0 1 0 0,0 0-1 0 0,1-1 1 0 0,-2 0-1 0 0,1 0 1 0 0,-1-1-1 0 0,1 1 1 0 0,-2-2-1 0 0,1 1 1 0 0,-1 0-1 0 0,0-1 1 0 0,0 0-1 0 0,0-1 1 0 0,-1 1-1 0 0,2-5-116 0 0,-3 1 31 0 0,-1 1 0 0 0,1-1-1 0 0,-1 1 1 0 0,-1-1 0 0 0,0 0-1 0 0,-1 0 1 0 0,0 1-1 0 0,-1-1 1 0 0,0 0 0 0 0,0 0-1 0 0,-1 1 1 0 0,0-1 0 0 0,-1 1-1 0 0,-1-1 1 0 0,1 1-1 0 0,-2 0 1 0 0,1 1 0 0 0,-1-1-1 0 0,-1 1 1 0 0,0 0 0 0 0,0 0-1 0 0,-1 0 1 0 0,0 1-1 0 0,0 0 1 0 0,-1 1 0 0 0,0-1-1 0 0,0 1 1 0 0,-7-3-31 0 0,9 5-110 0 0,-1 1 1 0 0,0 1-1 0 0,0-1 1 0 0,0 1-1 0 0,0 0 1 0 0,-1 1-1 0 0,1 0 0 0 0,-1 0 1 0 0,1 0-1 0 0,-1 1 1 0 0,0 0-1 0 0,1 1 1 0 0,-1 0-1 0 0,0 0 1 0 0,0 1-1 0 0,0-1 1 0 0,1 2-1 0 0,-6 0 110 0 0,-41 30-8993 0 0,44-19-2967 0 0</inkml:trace>
  <inkml:trace contextRef="#ctx0" brushRef="#br0" timeOffset="519.538">572 405 2128 0 0,'0'0'2366'0'0,"0"0"-612"0"0,0 0 164 0 0,0 0 288 0 0,0 0 57 0 0,0 0-188 0 0,0 0-356 0 0,0 0-284 0 0,0 0-183 0 0,0 0-152 0 0,0 0-159 0 0,0 0-141 0 0,0 0-99 0 0,1-1-67 0 0,171-209 3455 0 0,-125 156-3996 0 0,-32 36-260 0 0,-13 32-432 0 0,-31 113 406 0 0,29-122 204 0 0,0 0 1 0 0,0 0-1 0 0,1-1 1 0 0,0 1-1 0 0,0 0 1 0 0,0 0-1 0 0,1-1 1 0 0,-1 1-1 0 0,1-1 1 0 0,0 1-1 0 0,1-1 1 0 0,-1 0-1 0 0,1 0 1 0 0,0 0-1 0 0,0 0 0 0 0,0 0 1 0 0,0-1-1 0 0,1 1 1 0 0,-1-1-1 0 0,1 0 1 0 0,0 0-1 0 0,0 0 1 0 0,0 0-1 0 0,0-1 1 0 0,1 0-1 0 0,-1 0 1 0 0,0 0-1 0 0,1 0 1 0 0,0-1-1 0 0,-1 0 1 0 0,1 1-1 0 0,0-2 0 0 0,0 1 1 0 0,0-1-1 0 0,0 1 1 0 0,-1-1-1 0 0,1-1 1 0 0,0 1-1 0 0,0-1 1 0 0,1 0-12 0 0,2-1 91 0 0,-1-1 0 0 0,0 0 1 0 0,0 0-1 0 0,0-1 0 0 0,0 1 0 0 0,-1-1 1 0 0,1-1-1 0 0,-1 0 0 0 0,0 1 0 0 0,0-2 1 0 0,-1 1-1 0 0,1-1 0 0 0,-1 0 1 0 0,0 0-1 0 0,-1 0 0 0 0,4-7-91 0 0,1-3-5 0 0,0-1-1 0 0,-1 0 1 0 0,-1 0-1 0 0,-1 0 1 0 0,0-1-1 0 0,-1 0 1 0 0,-1 0 0 0 0,-1 0-1 0 0,0-1 1 0 0,-2 1-1 0 0,0-1 1 0 0,-1 0-1 0 0,-1-1 6 0 0,-12-5-2291 0 0,2 16-3402 0 0,3 5-6660 0 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4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68 817 21461 0 0,'0'0'864'0'0,"0"0"-632"0"0,0 0-72 0 0,0 0 144 0 0,0 0 96 0 0,0 0 48 0 0,0 0-160 0 0,0 0-136 0 0,0 0-96 0 0,0 0-120 0 0,0 0 32 0 0,0 0-72 0 0,0 0-112 0 0,-25 143-248 0 0,25-135-560 0 0,0-4-1953 0 0,0-1-9986 0 0</inkml:trace>
  <inkml:trace contextRef="#ctx0" brushRef="#br0" timeOffset="262.35">1 355 17708 0 0,'0'0'4313'0'0,"0"0"-3433"0"0,0 0-352 0 0,0 0-128 0 0,0 0-72 0 0,0 0-64 0 0,0 0-144 0 0,0 0-136 0 0,0 0-160 0 0,0 0-184 0 0,0 0-288 0 0,0 0-360 0 0,0 0-841 0 0,0 0-3088 0 0,17-173-7721 0 0</inkml:trace>
  <inkml:trace contextRef="#ctx0" brushRef="#br0" timeOffset="573.964">509 4 12371 0 0,'0'0'3366'0'0,"0"0"-1415"0"0,0 0-718 0 0,0 0-160 0 0,0 0-5 0 0,0 0-47 0 0,0 0-147 0 0,0 0-219 0 0,0 0-191 0 0,0 0-113 0 0,0 0-63 0 0,0 0-30 0 0,6-3 408 0 0,-3 615 1608 0 0,-13-284-2202 0 0,9-320 74 0 0,0 11-803 0 0,-7-27-1217 0 0,3-19-1446 0 0,4 17-189 0 0,1 1-3578 0 0,0 1-4245 0 0</inkml:trace>
  <inkml:trace contextRef="#ctx0" brushRef="#br0" timeOffset="840.453">193 671 12819 0 0,'0'0'3516'0'0,"0"0"-1618"0"0,0 0-651 0 0,0 0-60 0 0,0 0-52 0 0,0 0-127 0 0,0 0-241 0 0,0 0-270 0 0,0 0-131 0 0,0 0-30 0 0,0 0 52 0 0,0 0 71 0 0,0 0 14 0 0,23-1-26 0 0,125-2 294 0 0,153-28 445 0 0,-256 24-841 0 0,-9 1-1525 0 0,-11 4-5177 0 0,-25 2-3991 0 0</inkml:trace>
  <inkml:trace contextRef="#ctx0" brushRef="#br0" timeOffset="1103.258">989 717 15747 0 0,'0'0'907'0'0,"0"0"-343"0"0,0 0-60 0 0,0 0 138 0 0,0 0 94 0 0,0 0-4 0 0,0 0-109 0 0,0 0-156 0 0,0 0-122 0 0,0 0-90 0 0,0 0-34 0 0,0 0-33 0 0,0 0-44 0 0,6 34-21 0 0,16 104-35 0 0,-15-63-401 0 0,-7-75 267 0 0,-1 3-909 0 0,-2-2-4742 0 0,1-1-5145 0 0</inkml:trace>
  <inkml:trace contextRef="#ctx0" brushRef="#br0" timeOffset="1360.496">997 374 5097 0 0,'0'0'6650'0'0,"0"0"-5074"0"0,0 0-656 0 0,0 0-272 0 0,0 0-248 0 0,0 0-216 0 0,0 0-288 0 0,0 0-344 0 0,0 0-696 0 0,0 0-2041 0 0,0 0-7409 0 0</inkml:trace>
  <inkml:trace contextRef="#ctx0" brushRef="#br0" timeOffset="2843.261">976 355 4105 0 0,'0'0'2779'0'0,"0"0"-384"0"0,0 0-134 0 0,0 0-47 0 0,0 0-219 0 0,0 0-324 0 0,0 0-358 0 0,0 0-282 0 0,0 0-207 0 0,0 0-175 0 0,0 0-117 0 0,0 0-110 0 0,0 0-90 0 0,-10 1 406 0 0,42-6 792 0 0,-24 3-864 0 0,-16 4 624 0 0,-37 10-898 0 0,44-12-373 0 0,-2 0-588 0 0,-6 0-1945 0 0,6 0-3494 0 0,3 0-5458 0 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2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47 192 7618 0 0,'0'0'2558'0'0,"0"0"-571"0"0,0 0-587 0 0,0 0-180 0 0,0 0 80 0 0,0 0-33 0 0,0 0-173 0 0,0 0-278 0 0,0 0-313 0 0,0 0-244 0 0,0 0-137 0 0,0 0-34 0 0,0 0 34 0 0,4 8 103 0 0,42 119 1041 0 0,-33-43-953 0 0,-4 1 0 0 0,-3 1 1 0 0,-4-1-1 0 0,-4 3-313 0 0,3-77 57 0 0,-1 1-1 0 0,-1-1 0 0 0,0 1 0 0 0,-1-1 1 0 0,0 1-1 0 0,-1-1 0 0 0,0 0 0 0 0,-1 0 0 0 0,0 0 1 0 0,-1-1-1 0 0,0 1 0 0 0,0-1 0 0 0,-1 0 1 0 0,0 0-1 0 0,-1-1 0 0 0,0 0 0 0 0,-2 1-56 0 0,9-10 31 0 0,-1 1 0 0 0,0 0-1 0 0,0-1 1 0 0,1 1-1 0 0,-1 0 1 0 0,0-1 0 0 0,0 1-1 0 0,0-1 1 0 0,0 1 0 0 0,0-1-1 0 0,0 1 1 0 0,0-1-1 0 0,0 0 1 0 0,0 1 0 0 0,0-1-1 0 0,0 0 1 0 0,0 0-1 0 0,0 0 1 0 0,0 0 0 0 0,0 0-1 0 0,0 0 1 0 0,0 0-1 0 0,0 0 1 0 0,0 0 0 0 0,0-1-1 0 0,0 1 1 0 0,0 0-1 0 0,0-1 1 0 0,0 1 0 0 0,0 0-1 0 0,0-1 1 0 0,0 0-1 0 0,0 1 1 0 0,0-1 0 0 0,1 1-1 0 0,-1-1 1 0 0,0 0-1 0 0,0 0 1 0 0,1 1 0 0 0,-1-1-1 0 0,0 0 1 0 0,1 0-1 0 0,-1 0 1 0 0,1 0 0 0 0,-1 0-1 0 0,1 0 1 0 0,0 1-1 0 0,-1-1 1 0 0,1 0 0 0 0,0-1-31 0 0,-13-57 344 0 0,12 51-306 0 0,1-25-17 0 0,1 1 0 0 0,1-1 1 0 0,2 1-1 0 0,1-1 0 0 0,1 1 0 0 0,2 1 0 0 0,2-1 1 0 0,0 1-1 0 0,2 1 0 0 0,2 0 0 0 0,0 1 1 0 0,3 0-22 0 0,2-9 1 0 0,1 1 1 0 0,3 1-1 0 0,0 0 0 0 0,3 2 1 0 0,1 1-1 0 0,1 2 1 0 0,1 0-1 0 0,2 2 1 0 0,1 1-1 0 0,2 2 1 0 0,31-19-2 0 0,20 10 10 0 0,-82 35-8 0 0,0-1 1 0 0,-1 1 0 0 0,1-1-1 0 0,0 1 1 0 0,0 0 0 0 0,-1 0-1 0 0,1 0 1 0 0,0 0 0 0 0,0 1-1 0 0,-1-1 1 0 0,1 1-1 0 0,0 0 1 0 0,-1-1 0 0 0,1 1-1 0 0,0 0 1 0 0,-1 1 0 0 0,1-1-1 0 0,-1 0 1 0 0,0 1 0 0 0,1-1-1 0 0,-1 1 1 0 0,0 0-1 0 0,0 0 1 0 0,0 0 0 0 0,0 0-1 0 0,-1 0 1 0 0,1 0 0 0 0,0 0-1 0 0,-1 1 1 0 0,1-1 0 0 0,0 2-3 0 0,2 11 31 0 0,0 0 1 0 0,-1-1 0 0 0,-1 1 0 0 0,0 0-1 0 0,-1 1 1 0 0,0-1 0 0 0,-2 0 0 0 0,0 0-1 0 0,0 0 1 0 0,-1 0 0 0 0,-1 0 0 0 0,-1 0-1 0 0,0-1 1 0 0,-1 1 0 0 0,0-1 0 0 0,-4 5-32 0 0,-5 10 84 0 0,-1-1 1 0 0,-2 0-1 0 0,0 0 1 0 0,-2-2-1 0 0,-20 21-84 0 0,-74 48 186 0 0,108-92-224 0 0,0 1 1 0 0,1-1-1 0 0,-1 0 0 0 0,-1-1 1 0 0,1 1-1 0 0,0-1 0 0 0,0 0 1 0 0,-1 0-1 0 0,0-1 0 0 0,1 0 1 0 0,-1 0-1 0 0,0 0 1 0 0,1-1-1 0 0,-1 1 0 0 0,0-1 1 0 0,0-1-1 0 0,1 1 0 0 0,-1-1 1 0 0,0 0-1 0 0,1 0 0 0 0,-1-1 1 0 0,1 1-1 0 0,-1-1 0 0 0,1-1 1 0 0,0 1-1 0 0,0-1 0 0 0,0 0 1 0 0,0 0-1 0 0,0 0 1 0 0,1-1-1 0 0,-4-2 38 0 0,4-44-3072 0 0,16 20-4452 0 0,-3 17-3870 0 0</inkml:trace>
  <inkml:trace contextRef="#ctx0" brushRef="#br0" timeOffset="377.594">970 177 11186 0 0,'0'0'3865'0'0,"0"0"-2059"0"0,0 0-795 0 0,0 0-72 0 0,0 0-3 0 0,0 0-72 0 0,0 0-128 0 0,0 0-157 0 0,0 0-120 0 0,0 0-98 0 0,0 0-85 0 0,0 0-66 0 0,0 0-57 0 0,-26 15-45 0 0,-79 50-29 0 0,103-64-77 0 0,0 0 0 0 0,0 0 1 0 0,0 0-1 0 0,0 0 0 0 0,0 0 1 0 0,1 0-1 0 0,-1 0 0 0 0,0 1 0 0 0,1-1 1 0 0,-1 1-1 0 0,1-1 0 0 0,-1 1 1 0 0,1-1-1 0 0,0 1 0 0 0,0 0 1 0 0,0 0-1 0 0,0 0 0 0 0,0 0 0 0 0,0-1 1 0 0,0 1-1 0 0,1 0 0 0 0,-1 0 1 0 0,1 1-1 0 0,-1-1 0 0 0,1 0 1 0 0,0 0-1 0 0,0 1-2 0 0,0 6 7 0 0,-2-2-4 0 0,1-1 0 0 0,0 1-1 0 0,1 0 1 0 0,-1 0 0 0 0,1-1-1 0 0,0 1 1 0 0,1 0 0 0 0,0 0 0 0 0,0-1-1 0 0,0 1 1 0 0,1 0 0 0 0,0-1-1 0 0,0 1 1 0 0,1-1 0 0 0,0 0 0 0 0,0 0-1 0 0,0 0 1 0 0,1 0 0 0 0,0-1 0 0 0,0 1-1 0 0,0-1 1 0 0,1 0 0 0 0,4 4-3 0 0,1-4 69 0 0,0 1 1 0 0,1-2 0 0 0,0 1-1 0 0,0-1 1 0 0,1-1 0 0 0,-1 0-1 0 0,1-1 1 0 0,-1 0-1 0 0,1 0 1 0 0,0-2 0 0 0,-1 1-1 0 0,1-1 1 0 0,0-1 0 0 0,8-1-70 0 0,-9 0 81 0 0,-1 0-1 0 0,1 0 1 0 0,-1-1 0 0 0,0-1 0 0 0,0 0 0 0 0,0 0 0 0 0,0 0 0 0 0,-1-2 0 0 0,1 1 0 0 0,-1-1 0 0 0,0 0 0 0 0,-1-1 0 0 0,0 0 0 0 0,0 0 0 0 0,0-1-1 0 0,-1 0 1 0 0,0 0 0 0 0,-1-1 0 0 0,0 0 0 0 0,0 0 0 0 0,-1 0 0 0 0,0-1 0 0 0,-1 0 0 0 0,0 0 0 0 0,0 0 0 0 0,-1 0 0 0 0,0-1 0 0 0,-1 1-1 0 0,0-1 1 0 0,-1 0 0 0 0,0 0 0 0 0,-1 1 0 0 0,0-1 0 0 0,-1 0 0 0 0,0 0 0 0 0,0 1 0 0 0,-1-1 0 0 0,-1 1 0 0 0,0-1 0 0 0,0 1 0 0 0,-1 0 0 0 0,0 0-1 0 0,-1 0 1 0 0,-1-1-81 0 0,1 2-44 0 0,-1-1-1 0 0,0 1 1 0 0,-1 1-1 0 0,0-1 1 0 0,0 1-1 0 0,0 1 1 0 0,-1-1-1 0 0,-1 1 1 0 0,1 1-1 0 0,-1-1 1 0 0,0 1-1 0 0,-1 1 1 0 0,1 0-1 0 0,-1 0 1 0 0,0 1-1 0 0,0 0 1 0 0,0 1-1 0 0,-1 0 1 0 0,1 0-1 0 0,-1 2 1 0 0,0-1-1 0 0,0 1 1 0 0,1 0-1 0 0,-1 1 1 0 0,0 1-1 0 0,0 0 0 0 0,0 0 1 0 0,1 1-1 0 0,-6 1 45 0 0,-65 60-2555 0 0,60-36-1449 0 0,4 0-4578 0 0,8-10-3221 0 0</inkml:trace>
  <inkml:trace contextRef="#ctx0" brushRef="#br0" timeOffset="943.548">1717 80 12179 0 0,'0'0'1816'0'0,"0"0"-296"0"0,0 0-81 0 0,0 0 67 0 0,0 0-80 0 0,0 0-217 0 0,0 0-261 0 0,0 0-237 0 0,0 0-164 0 0,0 0-106 0 0,0 0-79 0 0,0 0-46 0 0,0 0-43 0 0,-5-2-13 0 0,3 1-221 0 0,0 1 0 0 0,0-1 1 0 0,0 0-1 0 0,0 1 0 0 0,0 0 0 0 0,0-1 0 0 0,0 1 0 0 0,0 0 0 0 0,0 0 0 0 0,0 0 0 0 0,0 0 0 0 0,0 0 0 0 0,0 0 0 0 0,0 1 0 0 0,1-1 0 0 0,-1 1 0 0 0,0-1 0 0 0,0 1 1 0 0,0 0-1 0 0,0-1 0 0 0,0 1 0 0 0,1 0 0 0 0,-1 1 0 0 0,-1-1-39 0 0,-81 47 867 0 0,-14 5-606 0 0,98-52-267 0 0,0 0 1 0 0,0 0-1 0 0,0 0 0 0 0,0 0 0 0 0,0 1 1 0 0,1-1-1 0 0,-1 0 0 0 0,0 0 0 0 0,1 0 1 0 0,-1 0-1 0 0,1 0 0 0 0,-1 0 1 0 0,1 0-1 0 0,-1 0 0 0 0,1 0 0 0 0,0 0 1 0 0,0 0-1 0 0,-1 0 0 0 0,1-1 0 0 0,0 1 1 0 0,0 0-1 0 0,0 0 0 0 0,0-1 0 0 0,0 1 1 0 0,0 0-1 0 0,0-1 0 0 0,0 1 1 0 0,0-1-1 0 0,0 0 0 0 0,0 1 0 0 0,0-1 1 0 0,0 0-1 0 0,1 0 0 0 0,-1 1 0 0 0,0-1 1 0 0,0 0-1 0 0,0 0 0 0 0,0 0 0 0 0,1-1 1 0 0,-1 1 5 0 0,144 58 112 0 0,-141-57-106 0 0,0 0 0 0 0,0 1 1 0 0,0 0-1 0 0,-1-1 0 0 0,1 1 1 0 0,0 0-1 0 0,-1 1 0 0 0,1-1 1 0 0,-1 1-1 0 0,0-1 1 0 0,0 1-1 0 0,0 0 0 0 0,0 0 1 0 0,-1 1-1 0 0,1-1 0 0 0,-1 0 1 0 0,0 1-1 0 0,0-1 0 0 0,0 1 1 0 0,0 0-1 0 0,-1 0 0 0 0,1 0 1 0 0,-1 0-1 0 0,0 0 0 0 0,0 0 1 0 0,0 0-1 0 0,-1 0 0 0 0,0 0 1 0 0,0 0-1 0 0,0 1 0 0 0,0-1 1 0 0,0 0-1 0 0,-1 0 0 0 0,0 0 1 0 0,0 0-1 0 0,0 0 0 0 0,-1 3-6 0 0,-9 7 37 0 0,1 0 0 0 0,-2-1-1 0 0,0-1 1 0 0,-1 0-1 0 0,0 0 1 0 0,-1-1 0 0 0,0-1-1 0 0,0-1 1 0 0,-6 3-37 0 0,-4 4 15 0 0,0-1 0 0 0,-2-1 0 0 0,0-1 0 0 0,0-1 0 0 0,-1-1 1 0 0,-8 0-16 0 0,35-11-13 0 0,1 0 0 0 0,-1 0 0 0 0,0 0 0 0 0,1 0 0 0 0,-1 0 0 0 0,0-1 0 0 0,1 1 0 0 0,-1 0 1 0 0,0 0-1 0 0,0 0 0 0 0,1-1 0 0 0,-1 1 0 0 0,0 0 0 0 0,0 0 0 0 0,1-1 0 0 0,-1 1 0 0 0,0 0 1 0 0,0-1-1 0 0,0 1 0 0 0,0 0 0 0 0,1-1 0 0 0,-1 1 0 0 0,0 0 0 0 0,0-1 0 0 0,0 1 1 0 0,0 0-1 0 0,0-1 0 0 0,0 1 0 0 0,0 0 0 0 0,0-1 0 0 0,0 1 0 0 0,0-1 0 0 0,0 1 0 0 0,0 0 1 0 0,0-1-1 0 0,0 1 0 0 0,-1 0 0 0 0,1-1 0 0 0,0 1 0 0 0,0 0 0 0 0,0 0 0 0 0,0-1 0 0 0,-1 1 1 0 0,1 0-1 0 0,0-1 0 0 0,0 1 0 0 0,0 0 0 0 0,-1 0 0 0 0,1-1 0 0 0,0 1 0 0 0,-1 0 0 0 0,1 0 1 0 0,0 0-1 0 0,0-1 0 0 0,-1 1 0 0 0,1 0 0 0 0,0 0 0 0 0,-1 0 0 0 0,1 0 0 0 0,0 0 0 0 0,-1 0 1 0 0,1 0-1 0 0,0 0 0 0 0,-1 0 13 0 0,22-26-636 0 0,-20 26 623 0 0,55-49-3351 0 0,-40 36-143 0 0,-4 2-5151 0 0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0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1 197 2008 0 0,'0'0'1309'0'0,"0"0"-157"0"0,0 0-92 0 0,0 0-24 0 0,0 0 98 0 0,0 0 129 0 0,0 0 43 0 0,0 0-97 0 0,0 0-234 0 0,0 0-228 0 0,0 0-135 0 0,0-9 847 0 0,42 14 1210 0 0,-16-3-2244 0 0,-1 0 0 0 0,0-2 1 0 0,1-1-1 0 0,-1 0 1 0 0,0-2-1 0 0,0-1 0 0 0,0-1 1 0 0,0-2-1 0 0,9-3-425 0 0,15-11 407 0 0,-1-3 0 0 0,0-1 0 0 0,-2-2 0 0 0,30-25-407 0 0,-52 36 221 0 0,-24 16-202 0 0,0 1 0 0 0,-1-1 0 0 0,1 1 1 0 0,0-1-1 0 0,-1 1 0 0 0,1-1 0 0 0,0 1 1 0 0,-1-1-1 0 0,1 1 0 0 0,0-1 0 0 0,0 1 1 0 0,0-1-1 0 0,0 1 0 0 0,0 0 1 0 0,0-1-1 0 0,-1 1 0 0 0,1-1 0 0 0,0 1 1 0 0,1 0-1 0 0,-1-1 0 0 0,0 1 0 0 0,0-1 1 0 0,0 1-1 0 0,0-1 0 0 0,0 1 0 0 0,1 0 1 0 0,-1-1-1 0 0,0 1 0 0 0,0-1 0 0 0,1 1 1 0 0,-1-1-1 0 0,0 1 0 0 0,1-1 0 0 0,-1 1 1 0 0,0-1-1 0 0,1 0 0 0 0,-1 1 0 0 0,1-1 1 0 0,-1 0-1 0 0,1 1 0 0 0,-1-1 0 0 0,1 0 1 0 0,-1 1-1 0 0,1-1 0 0 0,-1 0 0 0 0,1 0 1 0 0,0 0-1 0 0,-1 1 0 0 0,1-1 0 0 0,-1 0 1 0 0,1 0-1 0 0,-1 0 0 0 0,1 0 0 0 0,0 0 1 0 0,-1 0-1 0 0,1 0 0 0 0,-1 0 0 0 0,1 0 1 0 0,0-1-1 0 0,-1 1 0 0 0,1 0 0 0 0,-1 0 1 0 0,1 0-1 0 0,-1-1 0 0 0,1 1 0 0 0,-1 0 1 0 0,1-1-1 0 0,-1 1 0 0 0,1 0-19 0 0,-2 11-89 0 0,2 54 263 0 0,0 26 67 0 0,-3 0 1 0 0,-4 0-1 0 0,-4 0 1 0 0,-9 31-242 0 0,-123 381 556 0 0,83-276-333 0 0,62-198-293 0 0,-3-29 70 0 0,0 0-22 0 0,12-32-2767 0 0,-7 12-1088 0 0,-1 7-2687 0 0,-4 8-4736 0 0</inkml:trace>
  <inkml:trace contextRef="#ctx0" brushRef="#br0" timeOffset="312.592">47 822 14939 0 0,'0'0'1222'0'0,"0"0"-502"0"0,0 0-219 0 0,0 0 286 0 0,0 0 348 0 0,0 0 204 0 0,0 0-13 0 0,33-8-218 0 0,107-24-240 0 0,269-30 1638 0 0,-256 44-2319 0 0,-36 3-547 0 0,-109 13 780 0 0,-6 1-2456 0 0,1 0-5549 0 0,-3 1-3899 0 0</inkml:trace>
  <inkml:trace contextRef="#ctx0" brushRef="#br0" timeOffset="767.273">1344 764 9522 0 0,'0'0'2447'0'0,"0"0"-540"0"0,0 0-353 0 0,0 0-130 0 0,0 0-141 0 0,0 0-239 0 0,0 0-267 0 0,0 0-228 0 0,0 0-150 0 0,0 0-76 0 0,0 0-49 0 0,0 0-31 0 0,0 0-24 0 0,-31 24-43 0 0,-96 78-46 0 0,70-40 17 0 0,50-49-119 0 0,0-1-15 0 0,1 1 0 0 0,0 1 0 0 0,1-1 1 0 0,0 1-1 0 0,1 0 0 0 0,0 0 0 0 0,2 0 0 0 0,-1 0 0 0 0,2 0 0 0 0,0 2-13 0 0,0-11 17 0 0,1-1 0 0 0,0 1 0 0 0,1-1 0 0 0,-1 0 0 0 0,1 1 0 0 0,0-1 0 0 0,0 0 0 0 0,0 0 0 0 0,0 0 0 0 0,1 1-1 0 0,0-1 1 0 0,0 0 0 0 0,0-1 0 0 0,0 1 0 0 0,0 0 0 0 0,1-1 0 0 0,0 1 0 0 0,0-1 0 0 0,0 0 0 0 0,0 0 0 0 0,0 0 0 0 0,0 0 0 0 0,1-1 0 0 0,0 1 0 0 0,-1-1-1 0 0,1 0 1 0 0,0 0 0 0 0,0 0 0 0 0,0-1 0 0 0,0 1 0 0 0,1-1 0 0 0,-1 0 0 0 0,0 0 0 0 0,4 0-17 0 0,0 1 130 0 0,0-1 1 0 0,0 0 0 0 0,0 0-1 0 0,0 0 1 0 0,0-1-1 0 0,0-1 1 0 0,0 1-1 0 0,1-1 1 0 0,-1-1-1 0 0,-1 1 1 0 0,1-1-1 0 0,0-1 1 0 0,0 0-1 0 0,-1 0 1 0 0,0 0 0 0 0,1-1-1 0 0,4-3-130 0 0,2-2 69 0 0,0 0 0 0 0,0-1 0 0 0,-1-1-1 0 0,0 0 1 0 0,-1-1 0 0 0,0-1 0 0 0,-1 0 0 0 0,0 0 0 0 0,-2-1 0 0 0,1 0-1 0 0,-1-1 1 0 0,-1 0 0 0 0,-1 0 0 0 0,0-1 0 0 0,-1 0 0 0 0,-1 0-1 0 0,0 0 1 0 0,-1-1 0 0 0,-1 0 0 0 0,0 0 0 0 0,-2 1 0 0 0,0-2 0 0 0,-1 1-1 0 0,0 0-68 0 0,-2 12-104 0 0,0 1-1 0 0,-1-1 0 0 0,1 0 1 0 0,-1 1-1 0 0,0 0 0 0 0,-1-1 1 0 0,1 1-1 0 0,-1 1 0 0 0,1-1 1 0 0,-1 0-1 0 0,0 1 0 0 0,-1 0 1 0 0,1 0-1 0 0,0 0 0 0 0,-1 0 1 0 0,0 1-1 0 0,0 0 0 0 0,1 0 1 0 0,-1 0-1 0 0,-1 0 0 0 0,1 1 1 0 0,0 0-1 0 0,0 0 0 0 0,0 0 1 0 0,-1 1-1 0 0,1 0 0 0 0,0 0 1 0 0,0 0-1 0 0,-1 0 0 0 0,1 1 1 0 0,0 0-1 0 0,0 0 0 0 0,0 1 1 0 0,0-1-1 0 0,0 1 0 0 0,0 0 1 0 0,0 1-1 0 0,0-1 0 0 0,1 1 1 0 0,-1 0-1 0 0,-3 3 105 0 0,-28 18-3000 0 0,17-12-1671 0 0,2 1-6726 0 0</inkml:trace>
  <inkml:trace contextRef="#ctx0" brushRef="#br0" timeOffset="1137.745">1698 1303 2865 0 0,'0'0'2904'0'0,"0"0"-221"0"0,0 0-50 0 0,0 0-39 0 0,0 0-148 0 0,0 0-331 0 0,0 0-347 0 0,0 0-273 0 0,0 0-229 0 0,0 0-215 0 0,0 0-208 0 0,0 0-205 0 0,0-6-111 0 0,17-146 1698 0 0,-16 151-2219 0 0,7-31 125 0 0,3 0 1 0 0,0 1-1 0 0,2 0 0 0 0,1 1 0 0 0,2 1 0 0 0,1 0 1 0 0,1 1-1 0 0,1 1 0 0 0,1 0 0 0 0,2 2 0 0 0,16-15-131 0 0,-21 25-5 0 0,-13 11-2 0 0,1-1 0 0 0,0 0-1 0 0,0 1 1 0 0,1 0 0 0 0,-1 0 0 0 0,1 0-1 0 0,0 1 1 0 0,0 0 0 0 0,0 0 0 0 0,0 0-1 0 0,0 1 1 0 0,1 0 0 0 0,-1 0 0 0 0,7-1 7 0 0,-8 30-532 0 0,-11 44-1812 0 0,-3-42-6013 0 0,5-21-4061 0 0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1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 8890 0 0,'0'0'1390'0'0,"0"0"-189"0"0,0 0 18 0 0,0 0 63 0 0,0 0 43 0 0,0 0-52 0 0,0 0-175 0 0,0 0-220 0 0,0 0-225 0 0,0 0-167 0 0,0 0-122 0 0,0 0-64 0 0,-5-1-37 0 0,-13-2-41 0 0,16 30 793 0 0,21 154 947 0 0,-11 561-263 0 0,19-591-1623 0 0,-26-148-60 0 0,-1-1 1 0 0,1 1-1 0 0,0-1 0 0 0,0 1 0 0 0,0-1 1 0 0,0 1-1 0 0,0-1 0 0 0,0 1 0 0 0,0-1 1 0 0,1 0-1 0 0,-1 0 0 0 0,1 0 0 0 0,0 0 1 0 0,0 0-1 0 0,0 0 0 0 0,0 0 1 0 0,0-1-1 0 0,0 1 0 0 0,0-1 0 0 0,0 1 1 0 0,2 0-17 0 0,-4-2 45 0 0,0 0 14 0 0,0 0 18 0 0,10-23 364 0 0,6-17-428 0 0,1 1 1 0 0,2 1-1 0 0,2 1 0 0 0,1 1 0 0 0,2 0 0 0 0,1 2 0 0 0,5-2-13 0 0,-20 24-8 0 0,0 1 0 0 0,2 1 0 0 0,-1 0 0 0 0,1 0 0 0 0,1 1 0 0 0,-1 1 0 0 0,1 0 0 0 0,1 1 0 0 0,11-5 8 0 0,-23 11-4 0 0,0 0-1 0 0,0 0 1 0 0,0 0-1 0 0,0 1 1 0 0,0-1-1 0 0,0 0 1 0 0,0 1-1 0 0,0-1 1 0 0,0 1-1 0 0,0 0 0 0 0,0 0 1 0 0,1 0-1 0 0,-1 0 1 0 0,0 0-1 0 0,0 0 1 0 0,0 1-1 0 0,0-1 1 0 0,1 1-1 0 0,-1-1 1 0 0,0 1-1 0 0,0 0 1 0 0,0 0-1 0 0,0-1 1 0 0,0 2-1 0 0,-1-1 0 0 0,1 0 1 0 0,0 0-1 0 0,0 1 1 0 0,-1-1-1 0 0,1 1 1 0 0,-1-1-1 0 0,1 1 1 0 0,-1-1-1 0 0,0 1 1 0 0,1 0-1 0 0,-1 0 1 0 0,0 0-1 0 0,0 0 0 0 0,0 0 1 0 0,0 1 4 0 0,5 22 30 0 0,-1-1-1 0 0,-2 1 1 0 0,0-1 0 0 0,-2 1-1 0 0,0 0 1 0 0,-2 0 0 0 0,-1 0-1 0 0,-1 5-29 0 0,-52 173 218 0 0,48-153-549 0 0,24-55-1415 0 0,6-21-1033 0 0,-7 8-3706 0 0,-8 10-4715 0 0</inkml:trace>
  <inkml:trace contextRef="#ctx0" brushRef="#br0" timeOffset="604.087">984 886 2353 0 0,'0'0'4304'0'0,"0"0"-2470"0"0,0 0-728 0 0,0 0 146 0 0,0 0 235 0 0,0 0 84 0 0,0 0-87 0 0,0 0-189 0 0,0 0-171 0 0,0 0-113 0 0,0 0-96 0 0,0 0-117 0 0,0 0-133 0 0,-11-11 1165 0 0,-59 10-378 0 0,60 4-1405 0 0,1 0-1 0 0,0 0 1 0 0,-1 1-1 0 0,1 0 1 0 0,0 1-1 0 0,1 0 1 0 0,-1 0-1 0 0,1 1 0 0 0,0 0 1 0 0,0 0-1 0 0,1 1 1 0 0,0 0-1 0 0,-2 3-46 0 0,-5 3 12 0 0,1 1-1 0 0,0 0 1 0 0,1 1-1 0 0,1 0 1 0 0,0 1-1 0 0,1 0 1 0 0,1 1-1 0 0,-7 17-11 0 0,9-17-11 0 0,1 1 0 0 0,1 0-1 0 0,1 0 1 0 0,0 0-1 0 0,1 1 1 0 0,1-1-1 0 0,0 14 12 0 0,3-30 7 0 0,1 1 0 0 0,-1-1 0 0 0,0 1 0 0 0,1-1 0 0 0,-1 1-1 0 0,1-1 1 0 0,0 0 0 0 0,0 0 0 0 0,0 0 0 0 0,0 0-1 0 0,0 0 1 0 0,0 0 0 0 0,0 0 0 0 0,1-1 0 0 0,-1 1 0 0 0,1-1-1 0 0,-1 0 1 0 0,1 0 0 0 0,-1 0 0 0 0,1 0 0 0 0,0 0 0 0 0,0 0-1 0 0,-1-1 1 0 0,1 1 0 0 0,0-1 0 0 0,0 0 0 0 0,0 0 0 0 0,-1 0-1 0 0,1 0 1 0 0,0 0 0 0 0,0-1 0 0 0,0 1 0 0 0,-1-1 0 0 0,1 0-1 0 0,0 0 1 0 0,-1 0 0 0 0,1 0 0 0 0,0 0 0 0 0,-1-1 0 0 0,0 1-1 0 0,1-1-6 0 0,34-20 53 0 0,-2-2 1 0 0,0-1-1 0 0,-2-1 0 0 0,-1-2 0 0 0,-1-1 0 0 0,-2-2 0 0 0,-1-1 0 0 0,-1-1 0 0 0,9-16-53 0 0,10-29 88 0 0,-45 155-427 0 0,-1-65 325 0 0,2 0 0 0 0,0 0 0 0 0,1 0 0 0 0,0-1 0 0 0,0 1 0 0 0,1-1 0 0 0,1 0 0 0 0,0 0-1 0 0,0 0 1 0 0,1-1 0 0 0,0 0 0 0 0,1 0 0 0 0,1 0 0 0 0,-1-1 0 0 0,1 0 0 0 0,1 0 0 0 0,-1-1 0 0 0,10 6 14 0 0,-3-1-194 0 0,32 20-530 0 0,-8-25-2913 0 0,-29-8-109 0 0,-3 0-2112 0 0,-1 0-5334 0 0</inkml:trace>
  <inkml:trace contextRef="#ctx0" brushRef="#br0" timeOffset="1299.139">1458 805 6145 0 0,'0'0'1639'0'0,"0"0"-86"0"0,0 0 50 0 0,0 0 85 0 0,0 0-14 0 0,0 0-195 0 0,0 0-251 0 0,0 0-181 0 0,0 0-158 0 0,0 0-111 0 0,0 0-87 0 0,0 0-146 0 0,1-3-94 0 0,1-7-67 0 0,-1 8-61 0 0,-1 21 614 0 0,29 196 113 0 0,-24-188-1044 0 0,-3-16-1 0 0,0 0 0 0 0,0 0 0 0 0,1 0 0 0 0,0-1 1 0 0,1 1-1 0 0,0-1 0 0 0,1 1 0 0 0,0-1 0 0 0,1-1 1 0 0,0 1-1 0 0,0-1 0 0 0,1 0 0 0 0,2 1-5 0 0,-6-7 60 0 0,0 0-1 0 0,0-1 1 0 0,0 1-1 0 0,0-1 1 0 0,1 0-1 0 0,-1 0 1 0 0,1 0 0 0 0,-1-1-1 0 0,1 1 1 0 0,0-1-1 0 0,0 0 1 0 0,0 0-1 0 0,0 0 1 0 0,0-1-1 0 0,0 1 1 0 0,0-1-1 0 0,0 0-59 0 0,18-27 1165 0 0,-4-16-943 0 0,-2-1 1 0 0,-2-1 0 0 0,-2-1-1 0 0,-2 1 1 0 0,1-22-223 0 0,-7 44 36 0 0,15-60-283 0 0,8 78-7683 0 0,-20 5 1136 0 0,-4 0-4154 0 0</inkml:trace>
  <inkml:trace contextRef="#ctx0" brushRef="#br0" timeOffset="1807.259">2027 1005 880 0 0,'0'0'1923'0'0,"0"0"-416"0"0,0 0 19 0 0,0 0 216 0 0,0 0 134 0 0,0 0-26 0 0,0 0-170 0 0,0 0-172 0 0,0 0-165 0 0,0 0-112 0 0,0 0-102 0 0,0 0-105 0 0,0 0-111 0 0,26-2-130 0 0,83-7-112 0 0,-63-8 155 0 0,-40 11-601 0 0,2-1-101 0 0,-1 0 1 0 0,0 0-1 0 0,0-1 0 0 0,0 1 1 0 0,-1-2-1 0 0,0 1 0 0 0,0-1 1 0 0,-1 1-1 0 0,0-2 0 0 0,-1 1 1 0 0,0 0-1 0 0,-1-1 0 0 0,0 0 1 0 0,0 0-1 0 0,-1 0 0 0 0,0 0 1 0 0,0 0-1 0 0,-2 0 0 0 0,1 0 1 0 0,-1-1-1 0 0,-1 0-124 0 0,1 9 5 0 0,-1-1-1 0 0,1 1 1 0 0,-1 0-1 0 0,0 0 1 0 0,0 0-1 0 0,0 0 1 0 0,0-1-1 0 0,0 1 1 0 0,0 1 0 0 0,-1-1-1 0 0,1 0 1 0 0,-1 0-1 0 0,1 0 1 0 0,-1 1-1 0 0,0-1 1 0 0,0 1-1 0 0,0-1 1 0 0,0 1 0 0 0,0 0-1 0 0,0 0 1 0 0,0 0-1 0 0,0 0 1 0 0,0 0-1 0 0,0 0 1 0 0,-1 0-1 0 0,1 1 1 0 0,0-1 0 0 0,0 1-1 0 0,-1 0 1 0 0,1 0-1 0 0,0 0 1 0 0,-1 0-1 0 0,1 0 1 0 0,-1 0-5 0 0,-79 16-356 0 0,68-10 346 0 0,0 1 1 0 0,0 0 0 0 0,1 1 0 0 0,0 1-1 0 0,1 0 1 0 0,-1 0 0 0 0,2 1-1 0 0,-1 1 1 0 0,2 0 0 0 0,-1 0 0 0 0,1 1-1 0 0,1 1 1 0 0,0 0 0 0 0,1 0-1 0 0,1 0 1 0 0,0 1 0 0 0,0 0 0 0 0,2 0-1 0 0,-1 1 1 0 0,2 0 0 0 0,0 0-1 0 0,1 0 1 0 0,0 0 0 0 0,2 0 0 0 0,-1 1-1 0 0,2-1 1 0 0,0 8 9 0 0,2-16 25 0 0,0 0 0 0 0,1-1 0 0 0,-1 1 1 0 0,1-1-1 0 0,0 1 0 0 0,1-1 0 0 0,0 0 0 0 0,0 0 1 0 0,0 0-1 0 0,1-1 0 0 0,-1 1 0 0 0,1-1 0 0 0,0-1 0 0 0,1 1 1 0 0,0 0-1 0 0,-1-1 0 0 0,1 0 0 0 0,0-1 0 0 0,1 1 0 0 0,5 1-25 0 0,139 46 1012 0 0,60-32-488 0 0,-197-23-1392 0 0,-10-3-6214 0 0,-3 3-5010 0 0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9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11 0 0 0,'0'0'453'0'0,"0"0"394"0"0,0 0 192 0 0,0 0 104 0 0,0 0 47 0 0,0 0-27 0 0,0 0-3 0 0,0 0 20 0 0,0 0 67 0 0,0 0 53 0 0,0-3-29 0 0,-5-5 3739 0 0,-2 35 67 0 0,5-16-6326 0 0,-6 32 1627 0 0,2 0-1 0 0,2 0 0 0 0,2 1 1 0 0,2-1-1 0 0,3 26-377 0 0,-2-60 52 0 0,1 1 0 0 0,-1-1 0 0 0,2 0 0 0 0,-1 0 0 0 0,1 0 0 0 0,0 0 0 0 0,1-1 0 0 0,0 1 0 0 0,1-1 0 0 0,0 0 0 0 0,0 0 0 0 0,5 6-52 0 0,-6-12 59 0 0,-1 0-1 0 0,1-1 1 0 0,-1 1-1 0 0,1-1 1 0 0,0 1-1 0 0,0-1 1 0 0,0 0-1 0 0,-1-1 1 0 0,1 1-1 0 0,0-1 1 0 0,0 1-1 0 0,0-1 1 0 0,0-1-1 0 0,0 1 1 0 0,0 0-1 0 0,0-1 1 0 0,0 0 0 0 0,0 0-1 0 0,0 0 1 0 0,0 0-1 0 0,-1-1 1 0 0,1 1-1 0 0,-1-1 1 0 0,1 0-1 0 0,-1 0 1 0 0,1 0-1 0 0,-1-1 1 0 0,0 1-1 0 0,0-1 1 0 0,0 0-1 0 0,-1 0 1 0 0,1 0-1 0 0,0 0 1 0 0,1-3-59 0 0,13-8 27 0 0,151-169 133 0 0,-137 148-203 0 0,-27 81-393 0 0,-3-26 448 0 0,1 1 0 0 0,2 0 0 0 0,0 0-1 0 0,0-1 1 0 0,2 0 0 0 0,1 0 0 0 0,0 0 0 0 0,10 16-12 0 0,-12-30 15 0 0,0 1 0 0 0,1-1 0 0 0,-1 0 0 0 0,2-1 0 0 0,-1 1 0 0 0,0-1 0 0 0,1 0-1 0 0,0-1 1 0 0,0 0 0 0 0,0 0 0 0 0,1 0 0 0 0,-1-1 0 0 0,1 0 0 0 0,0-1 0 0 0,0 1 0 0 0,0-2 0 0 0,0 1 0 0 0,0-1 0 0 0,0 0 0 0 0,1-1 0 0 0,-1 0 0 0 0,3 0-15 0 0,-3-2 73 0 0,0 0-1 0 0,0-1 1 0 0,0 0-1 0 0,0 0 1 0 0,-1-1-1 0 0,0 0 1 0 0,1-1-1 0 0,-2 1 1 0 0,1-1 0 0 0,0 0-1 0 0,-1-1 1 0 0,0 0-1 0 0,0 0 1 0 0,-1 0-1 0 0,6-7-72 0 0,8-15 166 0 0,-1 0 0 0 0,-2-1 0 0 0,-1-1 0 0 0,0 0 0 0 0,-3-1 0 0 0,0-1 0 0 0,1-11-166 0 0,-1-37 41 0 0,-12 80-153 0 0,0 0-94 0 0,-8 12-2010 0 0,3-1 577 0 0,-2 4-4891 0 0,2-3-5425 0 0</inkml:trace>
  <inkml:trace contextRef="#ctx0" brushRef="#br0" timeOffset="522.607">1031 292 736 0 0,'0'0'3756'0'0,"0"0"-2236"0"0,0 0-384 0 0,0 0 354 0 0,0 0 180 0 0,0 0-38 0 0,0 0-197 0 0,0 0-216 0 0,0 0-196 0 0,0 0-147 0 0,0 0-60 0 0,0 0-45 0 0,35-1-62 0 0,106-5-45 0 0,-88-3 248 0 0,-47 3-678 0 0,2 1-79 0 0,-1-1 0 0 0,0 1 0 0 0,0-1 0 0 0,0 0 0 0 0,-1-1 1 0 0,0 1-1 0 0,0-1 0 0 0,-1 0 0 0 0,0-1 0 0 0,0 1 0 0 0,0-1 0 0 0,-1 0 0 0 0,-1-1 0 0 0,1 1 0 0 0,-1 0 0 0 0,-1-1 0 0 0,0 0 0 0 0,0 0 0 0 0,0 1 1 0 0,-1-1-1 0 0,0 0 0 0 0,-1 0 0 0 0,0 0 0 0 0,-1 0 0 0 0,0-5-155 0 0,-1 11 9 0 0,0 0 1 0 0,-1-1 0 0 0,1 1-1 0 0,-1 0 1 0 0,0 0-1 0 0,0 0 1 0 0,0 1-1 0 0,0-1 1 0 0,0 1 0 0 0,0 0-1 0 0,-1-1 1 0 0,1 2-1 0 0,-1-1 1 0 0,0 0-1 0 0,0 1 1 0 0,1-1-1 0 0,-1 1 1 0 0,0 0 0 0 0,0 0-1 0 0,0 1 1 0 0,0-1-1 0 0,0 1 1 0 0,0 0-1 0 0,0 0 1 0 0,0 0 0 0 0,0 1-1 0 0,0-1 1 0 0,0 1-1 0 0,-1 0-9 0 0,-1-1-12 0 0,-6 3 3 0 0,0 1 1 0 0,1 0-1 0 0,-1 0 0 0 0,1 1 0 0 0,0 1 0 0 0,0 0 0 0 0,1 0 1 0 0,0 1-1 0 0,0 0 0 0 0,0 1 0 0 0,1 0 0 0 0,0 1 0 0 0,0-1 0 0 0,1 2 1 0 0,1-1-1 0 0,-1 1 0 0 0,2 1 0 0 0,-1-1 0 0 0,-3 9 9 0 0,5-13 10 0 0,0-1 0 0 0,1 1-1 0 0,0 0 1 0 0,0 0 0 0 0,0 0-1 0 0,1 1 1 0 0,-1-1 0 0 0,2 1 0 0 0,-1 0-1 0 0,1 0 1 0 0,0 0 0 0 0,0 0-1 0 0,1 0 1 0 0,0 0 0 0 0,0 0-1 0 0,1 1 1 0 0,0-1 0 0 0,0 0 0 0 0,0 0-1 0 0,1 1 1 0 0,0-1 0 0 0,1 0-1 0 0,0 0 1 0 0,0 0 0 0 0,0 0-1 0 0,1 0 1 0 0,0-1 0 0 0,0 1 0 0 0,1-1-1 0 0,0 0 1 0 0,0 0 0 0 0,0 0-1 0 0,3 2-9 0 0,9 3 86 0 0,0-1 0 0 0,0-1 0 0 0,1 0 0 0 0,0-1 0 0 0,0-1-1 0 0,1-1 1 0 0,0-1 0 0 0,0 0 0 0 0,0-1 0 0 0,0-1 0 0 0,1-1 0 0 0,0 0-1 0 0,-1-1 1 0 0,1-2 0 0 0,0 0 0 0 0,17-3-86 0 0,63-28-428 0 0,-66 8-7609 0 0,-28 19-3844 0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1T02:55:23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85,'0'55,"-12"145,8-183,1-7,1 0,0 0,0 0,0 0,2 0,-1 0,1 0,1 0,-1 0,3 9,0-16,0-1,0 0,0 0,0 1,0-2,0 1,1 0,-1-1,0 1,1-1,0 0,-1 0,1-1,-1 1,1-1,0 0,0 1,-1-2,1 1,0 0,-1-1,1 0,0 1,-1-2,1 1,-1 0,0-1,1 1,-1-1,0 0,0 0,0 0,2-2,0 1,141-68,-135 65</inkml:trace>
  <inkml:trace contextRef="#ctx0" brushRef="#br0" timeOffset="447.614">366 1,'-8'12,"0"0,1 0,0 1,1 0,0 0,1 1,1-1,0 1,1 0,0 1,2-1,-1 0,2 1,0-1,0 0,1 1,3 10,-3 58,-27 157,-2 56,27-219,1-66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04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381 332 0 0 0,'0'0'1151'0'0,"0"0"275"0"0,0 0 175 0 0,0 0 104 0 0,0 0 42 0 0,0 0-59 0 0,0 0-114 0 0,0 0-135 0 0,0 0-146 0 0,0 0-142 0 0,0 0-95 0 0,0 0-106 0 0,-17-4-94 0 0,-49-14-90 0 0,13 20 578 0 0,40 3-988 0 0,0-1-244 0 0,0 0 0 0 0,0 1 0 0 0,1 0 0 0 0,0 1 0 0 0,0 1 0 0 0,1-1-1 0 0,-1 2 1 0 0,1 0 0 0 0,1 0 0 0 0,0 1 0 0 0,0 0 0 0 0,0 1 0 0 0,1 0 0 0 0,1 0 0 0 0,0 1 0 0 0,0 0 0 0 0,1 0 0 0 0,0 1 0 0 0,1 0-1 0 0,1 0 1 0 0,0 1 0 0 0,0 0 0 0 0,2-1 0 0 0,-1 2 0 0 0,1-1 0 0 0,1 0 0 0 0,0 4-112 0 0,1-4 43 0 0,1-1 0 0 0,0 0 0 0 0,1 0 0 0 0,0 1 1 0 0,1-1-1 0 0,1 0 0 0 0,0 0 0 0 0,0 0 0 0 0,1-1 0 0 0,0 1 0 0 0,1-1 0 0 0,1 0 1 0 0,-1 0-1 0 0,2-1 0 0 0,1 3-43 0 0,10 12-20 0 0,-16-19-16 0 0,1-1 1 0 0,0 0-1 0 0,0 0 0 0 0,0 0 0 0 0,1-1 0 0 0,0 1 0 0 0,0-1 0 0 0,0 0 1 0 0,0 0-1 0 0,0 0 0 0 0,1-1 0 0 0,0 1 0 0 0,0-1 0 0 0,0 0 1 0 0,0-1-1 0 0,0 1 0 0 0,0-1 0 0 0,1 0 0 0 0,-1 0 0 0 0,1-1 0 0 0,0 1 1 0 0,3-1 35 0 0,58-18-3836 0 0,-28-8-7373 0 0,-28 17 3290 0 0</inkml:trace>
  <inkml:trace contextRef="#ctx0" brushRef="#br0" timeOffset="317.76">643 490 5817 0 0,'0'0'1465'0'0,"0"0"-6"0"0,0 0 125 0 0,0 0 138 0 0,0 0-1 0 0,0 0-214 0 0,-22 35-278 0 0,-67 112-261 0 0,57-68 200 0 0,31-66-952 0 0,0-8-140 0 0,0 1 1 0 0,0-1-1 0 0,1 1 0 0 0,0-1 0 0 0,0 1 1 0 0,0-1-1 0 0,1 1 0 0 0,-1 0 0 0 0,2-1 1 0 0,-1 0-1 0 0,0 1 0 0 0,1-1 0 0 0,0 0 1 0 0,0 0-1 0 0,1 0 0 0 0,-1 0 1 0 0,1 0-1 0 0,0 0 0 0 0,0-1 0 0 0,1 1 1 0 0,0-1-1 0 0,-1 0 0 0 0,1 0 0 0 0,1 0 1 0 0,-1-1-1 0 0,0 0 0 0 0,1 1 1 0 0,0-2-1 0 0,0 1 0 0 0,-1 0 0 0 0,2-1 1 0 0,2 1-77 0 0,6 0 156 0 0,0-1 0 0 0,-1-1 0 0 0,1 0 0 0 0,0-1 1 0 0,0 0-1 0 0,-1-2 0 0 0,1 1 0 0 0,0-1 0 0 0,-1-1 1 0 0,0-1-1 0 0,1 0 0 0 0,-2 0 0 0 0,1-1 1 0 0,0-1-1 0 0,-1 0 0 0 0,0-1 0 0 0,0 0 0 0 0,-1-1 1 0 0,0 0-1 0 0,0-1 0 0 0,-1 0 0 0 0,0-1 0 0 0,-1 0 1 0 0,0-1-1 0 0,0 1 0 0 0,-1-2 0 0 0,-1 1 0 0 0,0-1 1 0 0,0 0-1 0 0,1-6-156 0 0,-4 13 9 0 0,0-1-1 0 0,-1 1 1 0 0,0-1 0 0 0,0 0 0 0 0,0 0 0 0 0,-1 0-1 0 0,0 0 1 0 0,0-1 0 0 0,0 1 0 0 0,-1-1 0 0 0,0 1-1 0 0,0-1 1 0 0,-1 1 0 0 0,1-1 0 0 0,-1 1 0 0 0,-1-1-1 0 0,0 0 1 0 0,0 1 0 0 0,0-1 0 0 0,0 1-1 0 0,-1 0 1 0 0,0-1 0 0 0,-1 1 0 0 0,1 0 0 0 0,-1 0-1 0 0,0 0 1 0 0,-1 1 0 0 0,1-1 0 0 0,-1 1 0 0 0,0 0-1 0 0,-1 0 1 0 0,1 0 0 0 0,-1 0 0 0 0,0 1-1 0 0,0 0 1 0 0,0 0 0 0 0,-1 0 0 0 0,1 1 0 0 0,-2-1-9 0 0,0 1-141 0 0,-1 1 1 0 0,1 0 0 0 0,-1 0 0 0 0,0 0-1 0 0,0 1 1 0 0,0 0 0 0 0,0 1 0 0 0,0-1-1 0 0,0 2 1 0 0,0-1 0 0 0,0 1-1 0 0,0 0 1 0 0,0 1 0 0 0,0 0 0 0 0,0 0-1 0 0,0 1 141 0 0,-70 40-6289 0 0,60-30-98 0 0,5-2-4866 0 0</inkml:trace>
  <inkml:trace contextRef="#ctx0" brushRef="#br0" timeOffset="870.819">1066 1006 2753 0 0,'0'0'5138'0'0,"0"0"-2576"0"0,0 0-852 0 0,0 0-102 0 0,0 0-100 0 0,0 0-161 0 0,0 0-199 0 0,0 0-207 0 0,0 0-148 0 0,0 0-59 0 0,0 0-34 0 0,0 0-73 0 0,0 0-74 0 0,26-34-69 0 0,81-109-81 0 0,-34 35 473 0 0,-62 93-720 0 0,-1-1 0 0 0,-1 0 0 0 0,-1-1 0 0 0,0 0 0 0 0,-1 0 0 0 0,-1-1 0 0 0,-1 0 0 0 0,1-5-156 0 0,-9 42-59 0 0,-10 77-431 0 0,13-89 492 0 0,-1-1 1 0 0,1 1-1 0 0,0-1 0 0 0,0 1 0 0 0,1 0 1 0 0,0-1-1 0 0,0 1 0 0 0,1-1 1 0 0,-1 1-1 0 0,1-1 0 0 0,1 0 1 0 0,-1 0-1 0 0,1 0 0 0 0,0 0 1 0 0,1 0-1 0 0,-1 0 0 0 0,1-1 0 0 0,0 0 1 0 0,0 0-1 0 0,1 0 0 0 0,0 0 1 0 0,0-1-1 0 0,0 1 0 0 0,0-1 1 0 0,1-1-1 0 0,0 1-2 0 0,2-2 95 0 0,0-2-1 0 0,-1 1 1 0 0,1-1 0 0 0,0 0-1 0 0,-1-1 1 0 0,1 0 0 0 0,0 0-1 0 0,-1-1 1 0 0,1 1 0 0 0,-1-2-1 0 0,0 1 1 0 0,1-1 0 0 0,-1 0 0 0 0,-1-1-1 0 0,1 1 1 0 0,0-2 0 0 0,-1 1-1 0 0,0 0 1 0 0,0-1 0 0 0,0 0-1 0 0,0-1 1 0 0,-1 1 0 0 0,0-1-1 0 0,0 0 1 0 0,2-5-95 0 0,4 1 147 0 0,3-6-10 0 0,0 0 0 0 0,-1-1-1 0 0,0 0 1 0 0,-2-1 0 0 0,0-1 0 0 0,-1 0 0 0 0,-1 0 0 0 0,2-8-137 0 0,6-79-338 0 0,-33 99-3480 0 0,5 15-7796 0 0,9 0-701 0 0</inkml:trace>
  <inkml:trace contextRef="#ctx0" brushRef="#br0" timeOffset="1281.36">2268 429 15099 0 0,'0'0'1098'0'0,"0"0"-195"0"0,0 0 41 0 0,0 0 16 0 0,0 0-58 0 0,0 0-149 0 0,0 0-173 0 0,0 0-97 0 0,0 0-58 0 0,-33 4-35 0 0,-102 15-91 0 0,71 0 117 0 0,22 12-136 0 0,41-31-283 0 0,0 1-1 0 0,1 0 1 0 0,-1 0 0 0 0,1-1 0 0 0,-1 1-1 0 0,1 0 1 0 0,-1 0 0 0 0,1 0-1 0 0,-1 0 1 0 0,1-1 0 0 0,0 1 0 0 0,0 0-1 0 0,-1 0 1 0 0,1 0 0 0 0,0 0-1 0 0,0 0 1 0 0,0 0 0 0 0,0 0 0 0 0,0 0-1 0 0,0 0 1 0 0,0 0 0 0 0,0 0-1 0 0,0 0 1 0 0,1 0 0 0 0,-1 0 0 0 0,0-1-1 0 0,1 1 1 0 0,-1 0 0 0 0,0 0-1 0 0,1 0 1 0 0,-1 0 0 0 0,1-1-1 0 0,-1 1 1 0 0,1 0 0 0 0,0 0 0 0 0,-1-1-1 0 0,1 1 1 0 0,0 0 0 0 0,0-1-1 0 0,-1 1 1 0 0,1-1 0 0 0,0 1 0 0 0,0-1-1 0 0,0 1 1 0 0,0-1 0 0 0,-1 0-1 0 0,1 1 1 0 0,0-1 0 0 0,0 0 0 0 0,0 0-1 0 0,0 1 1 0 0,0-1 3 0 0,70 21 52 0 0,-61-19-44 0 0,0 0 0 0 0,0 0 0 0 0,0 0 0 0 0,-1 1 0 0 0,1 1 0 0 0,-1 0 0 0 0,0 0 0 0 0,0 1 0 0 0,0 0 0 0 0,-1 0 0 0 0,0 1 0 0 0,0 0 0 0 0,0 1 0 0 0,-1 0 0 0 0,5 5-8 0 0,-11-9 48 0 0,1 1 0 0 0,-1-1-1 0 0,0 1 1 0 0,0 0 0 0 0,0-1 0 0 0,0 1 0 0 0,-1 0-1 0 0,1 0 1 0 0,-1 0 0 0 0,0-1 0 0 0,0 1 0 0 0,0 0-1 0 0,-1 0 1 0 0,1 0 0 0 0,-1-1 0 0 0,0 1 0 0 0,0 0-1 0 0,0 0 1 0 0,-1-1 0 0 0,1 1 0 0 0,-1-1 0 0 0,0 0-1 0 0,0 1 1 0 0,0-1 0 0 0,-1 0 0 0 0,1 0 0 0 0,-1 0-1 0 0,1 0 1 0 0,-1-1 0 0 0,0 1 0 0 0,-1 0-48 0 0,-165 132 1101 0 0,81-77-1982 0 0,83-55 203 0 0,-1 0 16 0 0,4-5-7924 0 0,2-2-2642 0 0</inkml:trace>
  <inkml:trace contextRef="#ctx0" brushRef="#br0" timeOffset="1531.255">2924 39 19028 0 0,'0'0'844'0'0,"0"0"-369"0"0,0 0-50 0 0,0 0 237 0 0,0 0 249 0 0,0 0 102 0 0,0 0-95 0 0,-16 34-159 0 0,-48 111-179 0 0,49-113-338 0 0,-90 234 812 0 0,83-93-1009 0 0,24-85-12 0 0,0-6-3256 0 0,-19-81-6011 0 0,14-1 4097 0 0,-2 0-4258 0 0</inkml:trace>
  <inkml:trace contextRef="#ctx0" brushRef="#br0" timeOffset="1737.738">2484 506 13651 0 0,'0'0'1782'0'0,"0"0"-490"0"0,0 0-243 0 0,0 0-52 0 0,0 0-24 0 0,0 0-66 0 0,0 0-101 0 0,0 0-114 0 0,0 0-103 0 0,0 0-111 0 0,0 0-121 0 0,0 0-98 0 0,36-7-77 0 0,113-20-47 0 0,-75 28-11 0 0,-59 5-100 0 0,175 31-817 0 0,-110-32-9459 0 0,-69-5-776 0 0</inkml:trace>
  <inkml:trace contextRef="#ctx0" brushRef="#br0" timeOffset="2199.405">3236 629 5649 0 0,'0'0'3884'0'0,"0"0"-2131"0"0,0 0-754 0 0,0 0-59 0 0,0 0-53 0 0,0 0-114 0 0,0 0-177 0 0,0 0-195 0 0,0 0-140 0 0,0 0-42 0 0,0 0-11 0 0,0 0-5 0 0,0 0 5 0 0,-1 19 11 0 0,-4 97 253 0 0,-1 14 1666 0 0,5-146 4056 0 0,4-82-5078 0 0,3 69-990 0 0,2 1-1 0 0,1 0 1 0 0,1 0-1 0 0,1 1 0 0 0,1 0 1 0 0,1 1-1 0 0,10-13-125 0 0,66-91-561 0 0,-81 125-292 0 0,-4 16-9233 0 0,-4-6-1331 0 0</inkml:trace>
  <inkml:trace contextRef="#ctx0" brushRef="#br0" timeOffset="2501.085">3540 540 8394 0 0,'0'0'1408'0'0,"0"0"-404"0"0,0 0-29 0 0,0 0 116 0 0,0 0 5 0 0,0 0-79 0 0,0 0-173 0 0,0 0-137 0 0,0 0-94 0 0,0 0-114 0 0,0 0-79 0 0,-3 33-48 0 0,-7 101-19 0 0,20-79 276 0 0,-4-49-451 0 0,-1-1 30 0 0,0-1 1 0 0,0 1-1 0 0,1-1 0 0 0,-1 0 0 0 0,1 0 1 0 0,0-1-1 0 0,0 1 0 0 0,0-1 0 0 0,1-1 1 0 0,-1 1-1 0 0,1-1 0 0 0,-1 0 0 0 0,1 0 1 0 0,0-1-1 0 0,0 0 0 0 0,0-1 0 0 0,0 1 1 0 0,0-1-1 0 0,0 0 0 0 0,-1-1 0 0 0,1 0 0 0 0,0 0 1 0 0,0 0-1 0 0,0-1 0 0 0,-1 0 0 0 0,1 0 1 0 0,-1-1-1 0 0,1 0 0 0 0,-1 0 0 0 0,0 0 1 0 0,0-1-1 0 0,-1 0 0 0 0,1 0 0 0 0,1-1-208 0 0,11-9 219 0 0,0-1-1 0 0,-1 0 0 0 0,-1-2 0 0 0,0 1 1 0 0,-1-2-1 0 0,-1 0 0 0 0,-1-1 1 0 0,0 0-1 0 0,1-6-218 0 0,-9 17-222 0 0,16-38 645 0 0,-17 10-4389 0 0,-4 33-951 0 0,-2 2-7212 0 0</inkml:trace>
  <inkml:trace contextRef="#ctx0" brushRef="#br0" timeOffset="2896.482">4484 490 19708 0 0,'0'0'959'0'0,"0"0"-237"0"0,0 0 43 0 0,0 0 75 0 0,0 0-21 0 0,0 0-143 0 0,0 0-226 0 0,0 0-169 0 0,0 0-106 0 0,0 0-70 0 0,0 0-49 0 0,0 0-19 0 0,0 0-15 0 0,-27 7-9 0 0,-84 25-29 0 0,53 1 13 0 0,50-24-2 0 0,4-6 3 0 0,0 0 0 0 0,0 0 0 0 0,0 0 0 0 0,0 1 0 0 0,1-1 0 0 0,-1 1 0 0 0,1 0 0 0 0,0 0 0 0 0,0 0 0 0 0,0 0 1 0 0,0 1-1 0 0,1-1 0 0 0,0 1 0 0 0,0 0 0 0 0,0 0 0 0 0,1 0 0 0 0,-1-1 0 0 0,1 1 0 0 0,0 0 0 0 0,1 1 0 0 0,-1-1 0 0 0,1 0 0 0 0,0 0 0 0 0,0 0 0 0 0,1 0 0 0 0,-1 0 0 0 0,1 0 0 0 0,0 0 0 0 0,1 0 0 0 0,-1 0 0 0 0,1 0 0 0 0,0 0 0 0 0,0-1 0 0 0,0 1 0 0 0,1-1 0 0 0,0 0 0 0 0,0 1 0 0 0,3 2 2 0 0,3-2 13 0 0,0 0-1 0 0,0 0 0 0 0,1-1 0 0 0,0-1 0 0 0,-1 0 0 0 0,1 0 0 0 0,0-1 0 0 0,1 0 0 0 0,-1-1 0 0 0,0 0 0 0 0,0-1 1 0 0,1 0-1 0 0,-1 0 0 0 0,0-1 0 0 0,7-1-12 0 0,116-43 20 0 0,-105 32-76 0 0,96-61-1370 0 0,-87 43-2357 0 0,-3-2-4667 0 0,-25 21-2662 0 0</inkml:trace>
  <inkml:trace contextRef="#ctx0" brushRef="#br0" timeOffset="3150.545">5122 1 15339 0 0,'0'0'2363'0'0,"0"0"-526"0"0,0 0-390 0 0,0 0-248 0 0,0 0-146 0 0,0 0-154 0 0,0 0-228 0 0,0 0-198 0 0,0 0-177 0 0,0 0-46 0 0,0 0 19 0 0,0 0 25 0 0,0 0 28 0 0,-5 20-20 0 0,-29 118 130 0 0,19-72-313 0 0,2-1 1 0 0,4 2-1 0 0,2-1 1 0 0,3 1-1 0 0,4 40-119 0 0,1-93-10 0 0,1 0 0 0 0,0-1 1 0 0,1 0-1 0 0,0 0 0 0 0,1 0 0 0 0,1 0 0 0 0,0 0 0 0 0,1-1 0 0 0,0 1 0 0 0,0-2 0 0 0,2 2 10 0 0,-7-12-57 0 0,0 1-1 0 0,0 0 1 0 0,0 0 0 0 0,1-1 0 0 0,-1 1-1 0 0,1 0 1 0 0,-1-1 0 0 0,1 1-1 0 0,-1-1 1 0 0,1 0 0 0 0,0 0-1 0 0,0 1 1 0 0,-1-1 0 0 0,1 0 0 0 0,0 0-1 0 0,0-1 1 0 0,0 1 0 0 0,0 0-1 0 0,0-1 1 0 0,0 1 0 0 0,1-1 0 0 0,-1 0-1 0 0,0 0 1 0 0,0 1 0 0 0,1-1 57 0 0,-2-35-5207 0 0,-8 14-5408 0 0,3 12-65 0 0</inkml:trace>
  <inkml:trace contextRef="#ctx0" brushRef="#br0" timeOffset="3313.975">4675 355 15843 0 0,'0'0'2063'0'0,"0"0"-544"0"0,0 0-116 0 0,0 0-20 0 0,0 0-136 0 0,35 0-194 0 0,112-3-180 0 0,207-24 2018 0 0,-169 11-3647 0 0,-106 5-6372 0 0,-61 7-5149 0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5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85 201 0 0 0,'0'0'956'0'0,"0"0"279"0"0,0 0 227 0 0,0 0 57 0 0,0 0-154 0 0,0 0-267 0 0,0 0-266 0 0,0 0-170 0 0,0 0-36 0 0,0 0 13 0 0,24 5 3703 0 0,49 41-430 0 0,-56-35-3560 0 0,0 0 0 0 0,1-1 1 0 0,0-2-1 0 0,1 1 0 0 0,0-2 0 0 0,0-1 0 0 0,0 0 1 0 0,1-1-1 0 0,0-1 0 0 0,11 0-352 0 0,-17-1 121 0 0,-1-1-1 0 0,1 0 1 0 0,1-1-1 0 0,-1-1 1 0 0,0 0-1 0 0,0-1 1 0 0,0 0-1 0 0,0-1 1 0 0,0-1-1 0 0,-1 0 1 0 0,1-1-1 0 0,-1 0 1 0 0,1-1-1 0 0,-1-1 1 0 0,-1 0-1 0 0,1-1 1 0 0,-1 0-1 0 0,0-1 1 0 0,6-5-121 0 0,43-73 937 0 0,-60 81-915 0 0,0 0 0 0 0,0-1-1 0 0,0 1 1 0 0,0-1-1 0 0,-1 1 1 0 0,0-1-1 0 0,-1 1 1 0 0,1-1-1 0 0,-1 1 1 0 0,0-1 0 0 0,0 1-1 0 0,-1 0 1 0 0,1-1-1 0 0,-1 1 1 0 0,0 0-1 0 0,-1 0 1 0 0,1 0 0 0 0,-2-1-22 0 0,-2-1-23 0 0,1 0 0 0 0,-1 1 0 0 0,0 0 0 0 0,0 0 0 0 0,0 0 0 0 0,-1 1 0 0 0,0 0 0 0 0,0 0 0 0 0,0 1 0 0 0,-1 0 0 0 0,1 0 0 0 0,-1 1 0 0 0,0 0 1 0 0,0 0-1 0 0,0 1 0 0 0,-1 0 0 0 0,1 1 0 0 0,-1-1 0 0 0,1 1 0 0 0,-1 1 0 0 0,-5 0 23 0 0,3 0-17 0 0,1 0-1 0 0,0 0 1 0 0,0 1 0 0 0,0 0-1 0 0,0 1 1 0 0,0 0 0 0 0,1 1-1 0 0,-1 0 1 0 0,0 0 0 0 0,1 1-1 0 0,0 0 1 0 0,0 1 0 0 0,0 0-1 0 0,-6 5 18 0 0,-37 47 35 0 0,17 6 137 0 0,29-46-153 0 0,-1 0 1 0 0,2 1-1 0 0,1 0 0 0 0,0 1 0 0 0,1-1 1 0 0,1 1-1 0 0,1 0-19 0 0,-3 317 475 0 0,3-317-435 0 0,-1 1 0 0 0,-1 0 1 0 0,-1 0-1 0 0,-1-1 0 0 0,-1 0 1 0 0,0 0-1 0 0,-1 0 1 0 0,-1-1-1 0 0,-1 0 0 0 0,-1-1 1 0 0,0 1-1 0 0,-1-2 1 0 0,-1 0-1 0 0,-3 4-40 0 0,-88 51 249 0 0,40-58-619 0 0,60-36-3256 0 0,4 8-2561 0 0,1 10-5129 0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6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5 224 6257 0 0,'0'0'3729'0'0,"0"0"-1646"0"0,0 0-578 0 0,0 0-4 0 0,0 0 125 0 0,0 0-28 0 0,0 0-186 0 0,0 0-263 0 0,0 0-275 0 0,0 0-233 0 0,0 0-166 0 0,0 0-81 0 0,0 0-56 0 0,-3-3-39 0 0,2-15 360 0 0,32 16 72 0 0,-23 2-722 0 0,345 7 1069 0 0,-293-9-1191 0 0,-21 1 2258 0 0,-39 1-2096 0 0,0 0 11 0 0,-17-17 407 0 0,-62-82-197 0 0,29 41-241 0 0,46 39-2428 0 0,18 12-4211 0 0,-9 6 2984 0 0,1-3-8123 0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7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1192 0 0,'0'0'1965'0'0,"0"0"-181"0"0,0 0-68 0 0,0 0-43 0 0,0 0-64 0 0,0 0-131 0 0,0 0-176 0 0,0 0-134 0 0,0 0-116 0 0,0 0-102 0 0,0 0-109 0 0,0 0-107 0 0,0 0-115 0 0,19 0 2046 0 0,69 2 575 0 0,111-8-1252 0 0,-75-13-1517 0 0,-108 15-446 0 0,-15 4-49 0 0,-1 0-24 0 0,0 0-29 0 0,0 0-24 0 0,0 0-49 0 0,0 0-72 0 0,0 0-79 0 0,0 0-103 0 0,-9 5-6418 0 0,5-3 659 0 0,-1 2-4909 0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7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5697 0 0,'0'0'2293'0'0,"0"0"-641"0"0,0 0-194 0 0,0 0 97 0 0,0 0 42 0 0,0 0-162 0 0,0 0-294 0 0,0 0-319 0 0,0 0-244 0 0,0 0-153 0 0,0 0-86 0 0,0 0-34 0 0,21 4 2108 0 0,133 4 1129 0 0,-2-8-3107 0 0,-124-2 86 0 0,-10 0-2776 0 0,-5 2-4754 0 0,-10 0-4358 0 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30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48 143 0 0 0,'0'0'776'0'0,"0"0"76"0"0,0 0 81 0 0,0 0 89 0 0,0 0 83 0 0,0 0 42 0 0,0 0 40 0 0,0 0 118 0 0,0 0 55 0 0,0 0 21 0 0,0 0-45 0 0,0-4-110 0 0,-1-11-92 0 0,0 11-83 0 0,1 4-78 0 0,0 4 3698 0 0,-3 16-4465 0 0,8 467 2241 0 0,-4-469-2404 0 0,-13 139 379 0 0,-25-22-83 0 0,38-136-389 0 0,-1 1 0 0 0,1 0 0 0 0,-1-1 0 0 0,0 1 0 0 0,1 0 0 0 0,-1 0 0 0 0,1 0 0 0 0,-1-1 0 0 0,1 1 0 0 0,-1 0 0 0 0,0 0 0 0 0,1 0 0 0 0,-1 0 0 0 0,1 0 0 0 0,-1 0 0 0 0,1 0 0 0 0,-1 0 0 0 0,1 0 0 0 0,-1 0 0 0 0,1 0 0 0 0,-1 0 0 0 0,0 0 0 0 0,1 0 0 0 0,-1 1-1 0 0,1-1 1 0 0,-1 0 0 0 0,1 0 0 0 0,-1 0 0 0 0,0 1 0 0 0,1-1 0 0 0,-1 0 0 0 0,1 1 0 0 0,-1-1 0 0 0,0 0 0 0 0,1 1 0 0 0,-1-1 0 0 0,0 0 0 0 0,0 1 0 0 0,1-1 0 0 0,-1 0 0 0 0,0 1 0 0 0,0-1 0 0 0,0 1 0 0 0,1-1 0 0 0,-1 1 0 0 0,0-1 0 0 0,0 0 0 0 0,0 1 0 0 0,0-1 0 0 0,0 1 0 0 0,0-1 0 0 0,0 1 0 0 0,0-1 0 0 0,0 1 0 0 0,0-1 0 0 0,0 1 0 0 0,0-1 0 0 0,0 1 0 0 0,0-1 0 0 0,-1 0 0 0 0,1 1 0 0 0,0-1 0 0 0,0 1 0 0 0,0-1 0 0 0,-1 0 0 0 0,1 1 0 0 0,0-1 0 0 0,0 1 0 0 0,-1-1 50 0 0,6-10-6450 0 0,-2 8-4532 0 0</inkml:trace>
  <inkml:trace contextRef="#ctx0" brushRef="#br0" timeOffset="1004.334">279 559 8866 0 0,'0'0'1028'0'0,"0"0"-505"0"0,0 0-131 0 0,0 0 152 0 0,0 0 218 0 0,0 0 163 0 0,0 0 9 0 0,0 0-73 0 0,0 0-90 0 0,0 0-88 0 0,0 0-98 0 0,0 0-66 0 0,0 0-60 0 0,14 1-39 0 0,40 5-1 0 0,36 26 2207 0 0,-79-29-2457 0 0,0 1 0 0 0,0-2 0 0 0,1 1 0 0 0,-1-2 1 0 0,1 1-1 0 0,-1-2 0 0 0,1 1 0 0 0,-1-2 0 0 0,1 1 0 0 0,0-2 1 0 0,-1 0-1 0 0,0 0 0 0 0,1-1 0 0 0,-1 0 0 0 0,9-4-169 0 0,97-59 679 0 0,-110 60-644 0 0,-1-1 1 0 0,0 1-1 0 0,0-1 0 0 0,-1 0 0 0 0,0-1 1 0 0,0 1-1 0 0,-1-1 0 0 0,0 0 0 0 0,0 0 1 0 0,-1 0-1 0 0,0-1 0 0 0,0 1 0 0 0,-1-1 1 0 0,0 0-1 0 0,-1 1 0 0 0,0-1 0 0 0,0 0 0 0 0,-1 0 1 0 0,0-3-36 0 0,-2 9-18 0 0,0 1 0 0 0,0-1 0 0 0,0 0 0 0 0,0 0 0 0 0,-1 1 0 0 0,1 0 0 0 0,-1-1-1 0 0,1 1 1 0 0,-1 0 0 0 0,0 0 0 0 0,0 0 0 0 0,0 1 0 0 0,0-1 0 0 0,0 1 0 0 0,-1-1 0 0 0,1 1 0 0 0,0 0 0 0 0,-1 1 0 0 0,1-1 0 0 0,0 0 0 0 0,-1 1 0 0 0,1 0 0 0 0,-1 0 0 0 0,1 0 0 0 0,-1 0 0 0 0,1 0 0 0 0,-1 1 18 0 0,-93 7-245 0 0,42 10 354 0 0,33 2 90 0 0,-29 49 351 0 0,-6 86 441 0 0,52 57-68 0 0,6-159-775 0 0,-11 121 426 0 0,8-167-585 0 0,0 1 0 0 0,-1-1 1 0 0,0 0-1 0 0,0 0 0 0 0,0-1 1 0 0,-1 1-1 0 0,0 0 0 0 0,0-1 1 0 0,-1 0-1 0 0,0 0 0 0 0,0 0 1 0 0,0-1-1 0 0,0 0 0 0 0,-1 0 1 0 0,0 0-1 0 0,0-1 0 0 0,-1 0 1 0 0,1 0-1 0 0,-1 0 0 0 0,0-1 1 0 0,0 0-1 0 0,0 0 0 0 0,0-1 1 0 0,0 0-1 0 0,-1 0 0 0 0,1 0 1 0 0,-1-1-1 0 0,1 0 0 0 0,-1-1 1 0 0,1 0-1 0 0,-3 0 11 0 0,9 0-98 0 0,0-1 0 0 0,0 1 0 0 0,0 0 1 0 0,0 0-1 0 0,0-1 0 0 0,0 1 0 0 0,0 0 0 0 0,0-1 0 0 0,1 1 1 0 0,-1-1-1 0 0,0 1 0 0 0,0-1 0 0 0,0 1 0 0 0,1-1 0 0 0,-1 0 1 0 0,0 1-1 0 0,1-1 0 0 0,-1 0 0 0 0,1 0 0 0 0,-1 1 1 0 0,1-1-1 0 0,-1 0 0 0 0,1 0 0 0 0,-1 0 0 0 0,1 0 0 0 0,0 0 1 0 0,-1 1-1 0 0,1-1 0 0 0,0 0 0 0 0,0 0 0 0 0,0 0 0 0 0,0 0 1 0 0,0 0-1 0 0,0 0 0 0 0,0 0 0 0 0,0 0 98 0 0,6-24-9002 0 0,0 17-2419 0 0</inkml:trace>
  <inkml:trace contextRef="#ctx0" brushRef="#br0" timeOffset="1727.87">306 243 6889 0 0,'0'0'2284'0'0,"0"0"-428"0"0,0 0-176 0 0,0 0 10 0 0,0 0-70 0 0,0 0-183 0 0,0 0-253 0 0,0 0-258 0 0,0 0-221 0 0,0 0-142 0 0,0 0-102 0 0,0 0-46 0 0,0 0-39 0 0,1-2-35 0 0,43-16 1599 0 0,311 7 135 0 0,-266-7-1933 0 0,-153-52 1801 0 0,6 5-2447 0 0,57 64 116 0 0,1 1-261 0 0,0 0-407 0 0,9 0-11144 0 0,0 0 110 0 0</inkml:trace>
  <inkml:trace contextRef="#ctx0" brushRef="#br0" timeOffset="2737.241">1037 20 1760 0 0,'0'0'1709'0'0,"0"0"-338"0"0,0 0 80 0 0,0 0 273 0 0,0 0 232 0 0,0 0 13 0 0,0 0-199 0 0,0 0-266 0 0,0 0-250 0 0,0 0-165 0 0,0 0-131 0 0,0 0-102 0 0,-2-4-67 0 0,-3-8-66 0 0,4 8-61 0 0,2 67 3559 0 0,3 32-3246 0 0,0 2-666 0 0,-21 330 342 0 0,7-274-562 0 0,1-116-54 0 0,3-8 26 0 0,6-28-56 0 0,-4 11-1058 0 0,2-12 1964 0 0,-1-1-3308 0 0,1-2-7588 0 0,2 3-1205 0 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36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0 0 0,'0'0'223'0'0,"0"0"778"0"0,0 0 130 0 0,0 0-47 0 0,0 0-55 0 0,0 0-79 0 0,0 0-75 0 0,0 0-30 0 0,0 0-3 0 0,0 0 19 0 0,0 0 23 0 0,0 0-31 0 0,0 0-95 0 0,0 0-150 0 0,-20 0 1131 0 0,-146 0 3273 0 0,85 4-1336 0 0,64 27-3222 0 0,10-15-383 0 0,0 1-1 0 0,2-1 1 0 0,0 1-1 0 0,1 0 1 0 0,1 1 0 0 0,0-1-1 0 0,1 1 1 0 0,1-1-1 0 0,1 1 1 0 0,1 0 0 0 0,0-1-1 0 0,2 7-70 0 0,-2-7 40 0 0,37 403 740 0 0,-45-296-392 0 0,-5 9-117 0 0,-25-59 251 0 0,35-63-577 0 0,2-11 67 0 0,1 0 1 0 0,-1-1-1 0 0,0 1 1 0 0,0 0-1 0 0,1 0 1 0 0,-1 0-1 0 0,0-1 1 0 0,0 1-1 0 0,1 0 0 0 0,-1 0 1 0 0,0 0-1 0 0,1 0 1 0 0,-1 0-1 0 0,0 0 1 0 0,1 0-1 0 0,-1 0 0 0 0,0 0 1 0 0,1 0-1 0 0,-1 0 1 0 0,0 0-1 0 0,1 0 1 0 0,-1 0-1 0 0,0 0 1 0 0,1 0-1 0 0,-1 0 0 0 0,0 0 1 0 0,0 0-1 0 0,1 0 1 0 0,-1 0-1 0 0,0 1 1 0 0,1-1-1 0 0,-1 0 1 0 0,0 0-1 0 0,0 0 0 0 0,1 0 1 0 0,-1 1-1 0 0,0-1 1 0 0,0 0-1 0 0,1 0 1 0 0,-1 1-1 0 0,0-1 0 0 0,0 0 1 0 0,0 1-1 0 0,0-1 1 0 0,1 0-1 0 0,-1 0 1 0 0,0 1-1 0 0,0-1 1 0 0,0 0-1 0 0,0 1 0 0 0,0-1 1 0 0,0 0-1 0 0,0 1 1 0 0,0-1-1 0 0,0 0 1 0 0,0 1-1 0 0,0-1 0 0 0,0 0 1 0 0,0 1-1 0 0,0-1 1 0 0,0 0-1 0 0,0 0 1 0 0,0 1-1 0 0,-1-1 1 0 0,1 0-1 0 0,0 1-12 0 0,235-43 416 0 0,-135 22-263 0 0,-98 18-323 0 0,-8 3-2219 0 0,-2 0-7518 0 0,6-1-2026 0 0</inkml:trace>
  <inkml:trace contextRef="#ctx0" brushRef="#br0" timeOffset="869.015">676 478 7306 0 0,'0'0'1516'0'0,"0"0"-227"0"0,0 0 21 0 0,0 0 128 0 0,0 0 29 0 0,0 0-160 0 0,0 0-282 0 0,0 0-282 0 0,0 0-210 0 0,0 0-135 0 0,0 0-94 0 0,0 0-51 0 0,2 28 2452 0 0,-42 106 30 0 0,21 1-1660 0 0,19-131-1035 0 0,1-1 0 0 0,-1 0 0 0 0,1 0 0 0 0,0-1-1 0 0,1 1 1 0 0,-1 0 0 0 0,0 0 0 0 0,1 0 0 0 0,-1-1 0 0 0,1 1 0 0 0,0-1 0 0 0,0 1-1 0 0,0-1 1 0 0,0 0 0 0 0,0 0 0 0 0,1 0 0 0 0,-1 0 0 0 0,1 0 0 0 0,-1 0 0 0 0,1-1-1 0 0,0 1 1 0 0,-1-1 0 0 0,1 0 0 0 0,0 0 0 0 0,0 0 0 0 0,0 0 0 0 0,0 0 0 0 0,0-1-1 0 0,0 1 1 0 0,0-1 0 0 0,0 0 0 0 0,0 0 0 0 0,0 0 0 0 0,1 0 0 0 0,-1 0-1 0 0,0-1 1 0 0,0 1 0 0 0,0-1 0 0 0,1 0-40 0 0,45 1 331 0 0,-44-27-4396 0 0,-3 23 2908 0 0,3-7-7048 0 0,-3 6-3514 0 0</inkml:trace>
  <inkml:trace contextRef="#ctx0" brushRef="#br0" timeOffset="1434.638">472 301 3193 0 0,'0'0'2846'0'0,"0"0"-1150"0"0,0 0-322 0 0,0 0 150 0 0,0 0 151 0 0,0 0-44 0 0,0 0-251 0 0,0 0-301 0 0,0 0-260 0 0,0 0-164 0 0,0 0-86 0 0,0 0-62 0 0,4-2-43 0 0,6-4-114 0 0,-1 0 0 0 0,0-1 0 0 0,0-1 0 0 0,0 1 0 0 0,-1-1 0 0 0,-1 0 0 0 0,1-1 0 0 0,-1 0 0 0 0,4-8-350 0 0,29-32 642 0 0,48-46 115 0 0,-68 76-594 0 0,-6 38 400 0 0,33 80 780 0 0,-21-52-885 0 0,-7-29-412 0 0,-8-17-3163 0 0,-8 0-1759 0 0,2 2-6928 0 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41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95 0 0 0,'0'0'280'0'0,"0"0"205"0"0,0 0 121 0 0,0 0 106 0 0,0 0 112 0 0,0 0 111 0 0,0 0 112 0 0,0 0 125 0 0,2 0-424 0 0,2-3 10118 0 0,-4 3-9342 0 0,-32-1-97 0 0,25 0-1260 0 0,-1 0 0 0 0,1 1 0 0 0,0 0 0 0 0,0 0 0 0 0,-1 1 1 0 0,1 0-1 0 0,0 0 0 0 0,0 1 0 0 0,0-1 0 0 0,0 2 0 0 0,0-1 0 0 0,1 1 0 0 0,-3 1-167 0 0,3-1 61 0 0,0 1-1 0 0,0-1 1 0 0,0 1 0 0 0,1 1-1 0 0,-1-1 1 0 0,1 1-1 0 0,0 0 1 0 0,0 0 0 0 0,1 0-1 0 0,-1 1 1 0 0,1-1-1 0 0,1 1 1 0 0,-1 0 0 0 0,1 1-1 0 0,0-1 1 0 0,0 0-1 0 0,1 1 1 0 0,-1 0 0 0 0,1-1-1 0 0,1 1 1 0 0,0 0-1 0 0,0 0 1 0 0,0 0 0 0 0,1 0-1 0 0,0 0-60 0 0,-1 1 50 0 0,0 0-1 0 0,1 0 1 0 0,1 0 0 0 0,-1 0-1 0 0,1 0 1 0 0,1 0-1 0 0,-1 0 1 0 0,1 0-1 0 0,1 0 1 0 0,-1-1 0 0 0,1 1-1 0 0,1-1 1 0 0,-1 0-1 0 0,1 0 1 0 0,1 0-1 0 0,-1 0 1 0 0,1-1 0 0 0,0 1-1 0 0,0-1 1 0 0,1-1-1 0 0,0 1 1 0 0,0-1-1 0 0,4 3-49 0 0,0-2 52 0 0,-3-1-47 0 0,-1-1 0 0 0,1 0-1 0 0,0 0 1 0 0,0-1-1 0 0,0 0 1 0 0,0 0 0 0 0,0 0-1 0 0,1-1 1 0 0,-1 0 0 0 0,1-1-1 0 0,5 1-4 0 0,34-39-3763 0 0,-36 24 431 0 0,-1 2-3069 0 0,-3 3-4947 0 0</inkml:trace>
  <inkml:trace contextRef="#ctx0" brushRef="#br0" timeOffset="347.522">504 130 8450 0 0,'0'0'1587'0'0,"0"0"-244"0"0,0 0-28 0 0,0 0 113 0 0,0 0-4 0 0,0 0-174 0 0,0 0-263 0 0,0 0-256 0 0,0 0-195 0 0,0 0-114 0 0,0 0-72 0 0,0 0-66 0 0,-22 30-23 0 0,-66 94-23 0 0,65-74 94 0 0,25-45-250 0 0,-1-1-10 0 0,1-1 0 0 0,0 1-1 0 0,0 0 1 0 0,0-1 0 0 0,0 1-1 0 0,1-1 1 0 0,-1 0 0 0 0,1 0-1 0 0,0 0 1 0 0,0 0-1 0 0,0 0 1 0 0,0 0 0 0 0,1-1-1 0 0,-1 0 1 0 0,1 1 0 0 0,-1-1-1 0 0,1-1 1 0 0,0 1 0 0 0,0 0-1 0 0,-1-1 1 0 0,1 0-1 0 0,0 0 1 0 0,1 0 0 0 0,-1-1-1 0 0,0 1 1 0 0,3-1-72 0 0,109-10 1206 0 0,-99 7-1088 0 0,-1-2 0 0 0,0-1-1 0 0,0 0 1 0 0,0 0 0 0 0,-1-2 0 0 0,0 0-1 0 0,0-1 1 0 0,-1 0 0 0 0,0-1 0 0 0,-1-1-1 0 0,0 0 1 0 0,-1-1 0 0 0,0 0-1 0 0,10-13-117 0 0,-17 18 51 0 0,-1 0-1 0 0,0 0 0 0 0,0 0 1 0 0,0-1-1 0 0,-1 1 0 0 0,0-1 1 0 0,0 0-1 0 0,-1 1 0 0 0,0-1 1 0 0,0 0-1 0 0,-1-1 0 0 0,0 1 1 0 0,-1 0-1 0 0,1 0 0 0 0,-2-1-50 0 0,0 5-23 0 0,-1 1-1 0 0,0-1 0 0 0,0 1 0 0 0,-1 0 1 0 0,1 0-1 0 0,-1 0 0 0 0,1 0 0 0 0,-1 0 1 0 0,0 0-1 0 0,0 1 0 0 0,0-1 1 0 0,-1 1-1 0 0,1 0 0 0 0,0 0 0 0 0,-1 0 1 0 0,1 1-1 0 0,-1-1 0 0 0,0 1 0 0 0,0 0 1 0 0,1 0-1 0 0,-1 0 0 0 0,0 0 0 0 0,0 1 1 0 0,0-1-1 0 0,0 1 0 0 0,0 0 1 0 0,0 1-1 0 0,0-1 0 0 0,0 0 0 0 0,0 1 1 0 0,1 0-1 0 0,-2 0 24 0 0,1-1-64 0 0,-8 1-252 0 0,0 1-1 0 0,0 0 0 0 0,0 0 0 0 0,0 1 0 0 0,1 1 0 0 0,0 0 0 0 0,0 1 0 0 0,0 0 0 0 0,-3 2 317 0 0,-23 13-4144 0 0,4 0-4388 0 0,15-10-1609 0 0</inkml:trace>
  <inkml:trace contextRef="#ctx0" brushRef="#br0" timeOffset="991.153">1152 34 9482 0 0,'0'0'1744'0'0,"0"0"-350"0"0,0 0-64 0 0,0 0 75 0 0,0 0-2 0 0,0 0-133 0 0,0 0-237 0 0,0 0-160 0 0,0 0-132 0 0,0 0-99 0 0,0 0-70 0 0,0 0-104 0 0,-15 6-92 0 0,-77 30 465 0 0,89-35-797 0 0,0 0 0 0 0,0 1 0 0 0,0-1 0 0 0,0 1 0 0 0,0 0 0 0 0,0 0 0 0 0,0 0 0 0 0,0 0 0 0 0,1 0 0 0 0,-1 0 0 0 0,1 1 0 0 0,0-1 0 0 0,-1 1 0 0 0,1 0 0 0 0,0-1 0 0 0,1 1 0 0 0,-1 0 0 0 0,0 0 0 0 0,1 1 0 0 0,0-1 0 0 0,0 0-1 0 0,0 0 1 0 0,0 1 0 0 0,0-1 0 0 0,1 0 0 0 0,-1 1 0 0 0,1 1-44 0 0,0-4 1 0 0,0 0 0 0 0,0 0 1 0 0,0 0-1 0 0,0 0 0 0 0,0 0 0 0 0,0 0 0 0 0,1 0 0 0 0,-1 0 0 0 0,0 0 0 0 0,1 0 0 0 0,-1 0 0 0 0,0 0 0 0 0,1 0 0 0 0,0 0 0 0 0,-1 0 1 0 0,1-1-1 0 0,-1 1 0 0 0,1 0 0 0 0,0 0 0 0 0,-1-1 0 0 0,1 1 0 0 0,0 0 0 0 0,0-1 0 0 0,0 1 0 0 0,0 0 0 0 0,0-1 0 0 0,0 1 0 0 0,-1-1 0 0 0,1 0 1 0 0,0 1-1 0 0,0-1 0 0 0,0 0 0 0 0,0 0 0 0 0,1 1-1 0 0,17 9 190 0 0,34 46 290 0 0,-49-51-413 0 0,0 1 0 0 0,0 0 0 0 0,-1-1 0 0 0,0 1 0 0 0,0 0 1 0 0,0 0-1 0 0,-1 1 0 0 0,0-1 0 0 0,0 0 0 0 0,0 1 0 0 0,-1 0 0 0 0,0-1 0 0 0,0 1 0 0 0,-1 0 0 0 0,0-1 0 0 0,0 1 0 0 0,-1 4-67 0 0,-1-7 49 0 0,-1-1-1 0 0,1 1 0 0 0,-1-1 0 0 0,0 1 1 0 0,0-1-1 0 0,-1 0 0 0 0,1 0 0 0 0,0-1 1 0 0,-1 1-1 0 0,0-1 0 0 0,0 1 0 0 0,0-1 1 0 0,0 0-1 0 0,0-1 0 0 0,0 1 1 0 0,-2 0-49 0 0,-82 28 168 0 0,-3-10-188 0 0,34-13-387 0 0,56-7 205 0 0,3-16-4299 0 0,2 6-2241 0 0,-2 6-4638 0 0</inkml:trace>
  <inkml:trace contextRef="#ctx0" brushRef="#br0" timeOffset="1461.71">1491 65 14803 0 0,'0'0'1833'0'0,"0"0"-671"0"0,0 0-248 0 0,0 0 98 0 0,0 0 71 0 0,0 0-101 0 0,0 0-196 0 0,0 0-236 0 0,0 0-161 0 0,0 0-107 0 0,0 0-64 0 0,0 0-49 0 0,0 0-64 0 0,-20 12-6 0 0,-62 40-10 0 0,37 1 82 0 0,40-39-139 0 0,-1 0-23 0 0,0 1 0 0 0,1 1 1 0 0,1-1-1 0 0,0 1 0 0 0,1 0 1 0 0,1 0-1 0 0,0 0 0 0 0,1 0 1 0 0,1 9-10 0 0,2-20 21 0 0,0 1-1 0 0,1 0 1 0 0,-1-1 0 0 0,1 0 0 0 0,0 0 0 0 0,1 0 0 0 0,-1 0 0 0 0,1 0 0 0 0,0 0 0 0 0,0-1 0 0 0,0 0 0 0 0,1 0 0 0 0,-1 0 0 0 0,1-1 0 0 0,0 1-1 0 0,0-1 1 0 0,1 0 0 0 0,-1 0 0 0 0,0-1 0 0 0,1 0 0 0 0,0 0 0 0 0,-1 0 0 0 0,1-1 0 0 0,0 1 0 0 0,0-1 0 0 0,5 0-21 0 0,-3-1 83 0 0,0 0 0 0 0,0 0 0 0 0,-1 0-1 0 0,1-1 1 0 0,-1 0 0 0 0,1 0 0 0 0,-1-1 0 0 0,1 0 0 0 0,-1-1 0 0 0,0 1 0 0 0,0-1 0 0 0,0-1 0 0 0,0 1 0 0 0,0-1 0 0 0,-1-1 0 0 0,0 1 0 0 0,0-1 0 0 0,0 0 0 0 0,0 0 0 0 0,-1-1-1 0 0,4-4-82 0 0,2-6 58 0 0,-1 0 0 0 0,0-1 0 0 0,-2-1 0 0 0,1 1 0 0 0,-2-1 0 0 0,-1-1 0 0 0,0 1-1 0 0,-1-1 1 0 0,-1 0 0 0 0,-1 0 0 0 0,-1-1 0 0 0,0 1 0 0 0,-2-1 0 0 0,0 1 0 0 0,-2-14-58 0 0,2 30-57 0 0,1 0 0 0 0,-1 0 0 0 0,0 0 0 0 0,0 0 0 0 0,0 0 0 0 0,0 0 0 0 0,0 0 1 0 0,-1 0-1 0 0,0 0 0 0 0,1 0 0 0 0,-1 0 0 0 0,0 0 0 0 0,-1 0 0 0 0,1 0 0 0 0,0 1 0 0 0,-1-1 0 0 0,1 0 1 0 0,-1 1-1 0 0,0-1 0 0 0,0 1 0 0 0,0 0 0 0 0,0-1 0 0 0,0 1 0 0 0,-1 0 0 0 0,1 1 0 0 0,-1-1 1 0 0,1 0-1 0 0,-1 1 0 0 0,0-1 0 0 0,1 1 0 0 0,-1 0 0 0 0,0 0 0 0 0,0 0 0 0 0,0 0 0 0 0,0 0 1 0 0,0 1-1 0 0,0-1 0 0 0,0 1 0 0 0,0 0 0 0 0,0 0 0 0 0,0 0 0 0 0,0 0 0 0 0,0 0 0 0 0,0 1 1 0 0,0 0-1 0 0,0-1 0 0 0,0 1 57 0 0,-41 22-2671 0 0,21-9-2547 0 0,6-6-6207 0 0</inkml:trace>
  <inkml:trace contextRef="#ctx0" brushRef="#br0" timeOffset="1981.944">1238 319 7138 0 0,'0'0'2185'0'0,"0"0"-88"0"0,0 0-142 0 0,0 0-75 0 0,0 0-155 0 0,0 0-228 0 0,0 0-227 0 0,0 0-198 0 0,0 0-164 0 0,0 0-164 0 0,0 0-131 0 0,0 0-109 0 0,10-16 804 0 0,-2 8-1160 0 0,0 1-1 0 0,0 0 1 0 0,1 1-1 0 0,0-1 1 0 0,0 2-1 0 0,0-1 1 0 0,1 1-1 0 0,0 1 1 0 0,0 0-1 0 0,0 0 1 0 0,7-1-148 0 0,63 4 408 0 0,-23 48 170 0 0,-3-5 236 0 0,35-35 11 0 0,-78-19-2298 0 0,-7 1-7133 0 0,-4 8-3826 0 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46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0 678 4969 0 0,'0'0'1760'0'0,"0"0"-154"0"0,0 0 9 0 0,0 0 108 0 0,0 0-54 0 0,0 0-245 0 0,0 0-305 0 0,0 0-271 0 0,0 0-187 0 0,0 0-123 0 0,0 0-126 0 0,0 0-81 0 0,22 0 1316 0 0,63-7 1047 0 0,10-5-1429 0 0,-27 4-655 0 0,-62 4-1171 0 0,-10 1-8119 0 0,4 3-1105 0 0</inkml:trace>
  <inkml:trace contextRef="#ctx0" brushRef="#br0" timeOffset="701.877">118 443 3209 0 0,'0'0'1529'0'0,"0"0"-139"0"0,0 0 45 0 0,0 0 124 0 0,0 0 27 0 0,0 0-162 0 0,0 0-254 0 0,0 0-228 0 0,0 0-173 0 0,0 0-107 0 0,0 0-94 0 0,0 0-98 0 0,0 0-101 0 0,10 16 1588 0 0,-4-2-1489 0 0,-1-1 0 0 0,0 1 0 0 0,-1 0 0 0 0,-1 1 0 0 0,0-1 0 0 0,-1 0 0 0 0,-1 1 1 0 0,0-1-1 0 0,-1 5-468 0 0,2 247 917 0 0,4-260-2773 0 0,1-12-2370 0 0,-5 3 879 0 0,-1 2-7512 0 0</inkml:trace>
  <inkml:trace contextRef="#ctx0" brushRef="#br0" timeOffset="1369.433">428 613 7370 0 0,'0'0'1777'0'0,"0"0"-719"0"0,0 0-226 0 0,0 0 143 0 0,0 0 122 0 0,0 0-48 0 0,0 0-122 0 0,0 0-127 0 0,0 0-79 0 0,0 0-13 0 0,0 0-49 0 0,0 0-72 0 0,16-4-43 0 0,48-12-56 0 0,-14-11 1020 0 0,-39 16-1138 0 0,58-58 1242 0 0,-67 69-1600 0 0,-1 0 0 0 0,1 1 0 0 0,-1-1-1 0 0,1 0 1 0 0,-1 1 0 0 0,0-1 0 0 0,1 1-1 0 0,-1 0 1 0 0,0-1 0 0 0,0 1 0 0 0,1 0-1 0 0,-1 0 1 0 0,0 0 0 0 0,0 0 0 0 0,0 0-1 0 0,0 0 1 0 0,0 0 0 0 0,0 0 0 0 0,0 0-1 0 0,0 1 1 0 0,-1-1 0 0 0,1 0 0 0 0,0 0-1 0 0,-1 1 1 0 0,1-1 0 0 0,-1 1 0 0 0,1-1-1 0 0,-1 0 1 0 0,0 1 0 0 0,0-1 0 0 0,1 1-1 0 0,-1-1 1 0 0,0 1 0 0 0,0 0-12 0 0,1 1 36 0 0,13 52 118 0 0,-3 0-1 0 0,-2 1 0 0 0,-2 1 1 0 0,-3-1-1 0 0,-2 8-153 0 0,8 240 84 0 0,-10-290-71 0 0,0 1-1 0 0,-1 0 0 0 0,-1-1 1 0 0,0 1-1 0 0,-1-1 1 0 0,-1 0-1 0 0,0 0 0 0 0,-1 0 1 0 0,0 0-1 0 0,-1-1 0 0 0,-1 0 1 0 0,0 0-1 0 0,0-1 1 0 0,-8 9-13 0 0,11-17 4 0 0,0-1 1 0 0,-1 1 0 0 0,0-1 0 0 0,0 0-1 0 0,1 0 1 0 0,-2-1 0 0 0,1 0 0 0 0,0 1 0 0 0,0-2-1 0 0,-1 1 1 0 0,1 0 0 0 0,-1-1 0 0 0,0 0-1 0 0,1-1 1 0 0,-1 1 0 0 0,0-1 0 0 0,1 0 0 0 0,-1-1-1 0 0,0 1 1 0 0,1-1 0 0 0,-1 0 0 0 0,0 0 0 0 0,1-1-1 0 0,0 0 1 0 0,-1 0 0 0 0,1 0 0 0 0,0 0-1 0 0,0-1 1 0 0,0 0 0 0 0,0 0 0 0 0,1 0 0 0 0,-1-1-1 0 0,1 0 1 0 0,0 0 0 0 0,0 0 0 0 0,-3-4-5 0 0,4 4-24 0 0,1-1 1 0 0,0 1 0 0 0,0-1 0 0 0,0 0-1 0 0,0 0 1 0 0,1 1 0 0 0,0-1-1 0 0,0 0 1 0 0,0 0 0 0 0,1 0 0 0 0,0 0-1 0 0,-1 0 1 0 0,2 0 0 0 0,-1 0 0 0 0,1 0-1 0 0,0 0 1 0 0,0 0 0 0 0,0 0 0 0 0,0 0-1 0 0,1 0 1 0 0,0 1 0 0 0,0-1-1 0 0,1-1 24 0 0,74-92-1185 0 0,-48 66 54 0 0,-17 21-4 0 0,1-4-3986 0 0,-8 7-5885 0 0</inkml:trace>
  <inkml:trace contextRef="#ctx0" brushRef="#br0" timeOffset="2035.239">407 336 3857 0 0,'0'0'3635'0'0,"0"0"-1697"0"0,0 0-579 0 0,0 0 21 0 0,0 0 93 0 0,0 0-61 0 0,0 0-251 0 0,0 0-328 0 0,0 0-275 0 0,0 0-208 0 0,0 0-109 0 0,0 0-43 0 0,0 0-12 0 0,24-12 872 0 0,71-57 1525 0 0,-8-1-2100 0 0,-40 28-300 0 0,-37 33-86 0 0,-10 8-86 0 0,1 1 1 0 0,-1 0-1 0 0,0-1 0 0 0,0 1 1 0 0,0 0-1 0 0,0 0 0 0 0,1-1 1 0 0,-1 1-1 0 0,0 0 0 0 0,0-1 1 0 0,1 1-1 0 0,-1 0 0 0 0,0 0 1 0 0,1 0-1 0 0,-1-1 0 0 0,0 1 1 0 0,0 0-1 0 0,1 0 0 0 0,-1 0 1 0 0,0 0-1 0 0,1 0 0 0 0,-1-1 1 0 0,1 1-1 0 0,-1 0 0 0 0,0 0 1 0 0,1 0-1 0 0,-1 0 0 0 0,0 0 1 0 0,1 0-1 0 0,-1 0 0 0 0,0 0 1 0 0,1 0-1 0 0,-1 1 0 0 0,0-1 1 0 0,1 0-1 0 0,-1 0 0 0 0,0 0 1 0 0,1 0-1 0 0,-1 0 0 0 0,0 0 1 0 0,1 1-1 0 0,-1-1 0 0 0,0 0 1 0 0,0 0-1 0 0,1 1 0 0 0,-1-1 1 0 0,0 0-1 0 0,0 0 0 0 0,1 1 1 0 0,-1-1-1 0 0,0 0 0 0 0,0 1 1 0 0,0-1-1 0 0,1 0 0 0 0,-1 1 1 0 0,0-1-1 0 0,0 0 0 0 0,0 1 1 0 0,0-1-1 0 0,0 0 0 0 0,0 1 1 0 0,0-1-1 0 0,0 0 0 0 0,0 1 1 0 0,0-1-1 0 0,0 0 0 0 0,0 1 1 0 0,0-1-12 0 0,50 109 1051 0 0,-25-28-923 0 0,-23-76-470 0 0,1 0-1188 0 0,4-4-5703 0 0,-5-1-4060 0 0</inkml:trace>
  <inkml:trace contextRef="#ctx0" brushRef="#br0" timeOffset="3006.676">1228 470 5025 0 0,'0'0'1531'0'0,"0"0"-204"0"0,0 0 132 0 0,0 0 151 0 0,0 0-10 0 0,0 0-153 0 0,0 0-243 0 0,0 0-226 0 0,0 0-153 0 0,0 0-122 0 0,0 0-87 0 0,0 0-38 0 0,0 0 3 0 0,-6-2-6 0 0,0-1-343 0 0,-1 0-1 0 0,0 1 1 0 0,0-1 0 0 0,0 2-1 0 0,0-1 1 0 0,0 1 0 0 0,0 0-1 0 0,0 0 1 0 0,0 1 0 0 0,-1 0-1 0 0,1 1 1 0 0,0-1 0 0 0,0 1-1 0 0,-3 1-231 0 0,-70 29 862 0 0,52-13-517 0 0,28-14-313 0 0,0-1 1 0 0,0 0-1 0 0,1 1 0 0 0,-1-1 1 0 0,1 0-1 0 0,0 0 0 0 0,0 1 0 0 0,0-1 1 0 0,1 0-1 0 0,-1 0 0 0 0,1 0 0 0 0,-1-1 1 0 0,1 1-1 0 0,0 0 0 0 0,0 0 0 0 0,0-1 1 0 0,1 1-1 0 0,-1-1 0 0 0,1 0 0 0 0,-1 0 1 0 0,1 0-1 0 0,0 0 0 0 0,-1 0 0 0 0,1-1 1 0 0,0 1-1 0 0,0-1 0 0 0,0 0 0 0 0,4 1-32 0 0,9 9 59 0 0,37 22 112 0 0,33 35 2 0 0,-82-62-113 0 0,0-1-1 0 0,-1 1 1 0 0,0 0 0 0 0,0 0-1 0 0,0 1 1 0 0,0-1 0 0 0,-1 1 0 0 0,0-1-1 0 0,-1 1 1 0 0,1 0 0 0 0,-1-1-1 0 0,0 1 1 0 0,-1 0 0 0 0,0 0 0 0 0,0 0-1 0 0,-1 0 1 0 0,1-1 0 0 0,-1 2-60 0 0,-2-4 61 0 0,1 0 1 0 0,0 0-1 0 0,-1 0 0 0 0,0 0 1 0 0,0 0-1 0 0,0-1 1 0 0,-1 1-1 0 0,1-1 1 0 0,-1 0-1 0 0,1 0 1 0 0,-1 0-1 0 0,0 0 0 0 0,0-1 1 0 0,-1 0-1 0 0,1 0 1 0 0,0 0-1 0 0,-2 1-61 0 0,-4 2 41 0 0,-99 28 335 0 0,4-39-234 0 0,79-2-457 0 0,19 5 127 0 0,5 1-3285 0 0,1-5-8687 0 0,1 7 371 0 0</inkml:trace>
  <inkml:trace contextRef="#ctx0" brushRef="#br0" timeOffset="3339.75">1443 598 11418 0 0,'0'0'3724'0'0,"0"0"-2305"0"0,0 0-827 0 0,0 0 84 0 0,0 0 232 0 0,0 0 175 0 0,0 0-59 0 0,0 0-174 0 0,0 0-179 0 0,0 0-139 0 0,0 0-85 0 0,0 0-74 0 0,0 0-58 0 0,0 19-67 0 0,0 119 415 0 0,-11-57-461 0 0,-1-75-2216 0 0,9-3-6010 0 0,2 0-3138 0 0</inkml:trace>
  <inkml:trace contextRef="#ctx0" brushRef="#br0" timeOffset="3852.54">1468 235 7882 0 0,'0'0'2081'0'0,"0"0"-594"0"0,0 0-228 0 0,0 0 31 0 0,0 0 53 0 0,0 0-44 0 0,0 0-187 0 0,0 0-237 0 0,0 0-186 0 0,0 0-103 0 0,0 0-77 0 0,0 0-53 0 0,0-4 1756 0 0,-31 35-1496 0 0,30-31-682 0 0,1 0 4 0 0,0 0-6 0 0,0 0-12 0 0,0 0-16 0 0,0 0 22 0 0,30-26 683 0 0,-30 26-702 0 0,-1 0 1 0 0,1 0 0 0 0,0 0-1 0 0,-1 0 1 0 0,1 0 0 0 0,0 0 0 0 0,0 0-1 0 0,-1 0 1 0 0,1 0 0 0 0,0 0-1 0 0,-1 0 1 0 0,1 0 0 0 0,0 0-1 0 0,0 0 1 0 0,-1 0 0 0 0,1 0 0 0 0,0 0-1 0 0,0-1 1 0 0,-1 1 0 0 0,1 0-1 0 0,0 0 1 0 0,0 0 0 0 0,-1 0-1 0 0,1-1 1 0 0,0 1 0 0 0,0 0 0 0 0,0-1-8 0 0,-9 7-472 0 0,7-4-128 0 0,-11 7-139 0 0,8-1-6398 0 0,5-4-4221 0 0</inkml:trace>
  <inkml:trace contextRef="#ctx0" brushRef="#br0" timeOffset="4269.442">1740 470 11715 0 0,'0'0'1812'0'0,"0"0"-745"0"0,0 0-248 0 0,0 0 105 0 0,0 0-8 0 0,0 0-168 0 0,0 0-237 0 0,0 0-192 0 0,0 0-54 0 0,0 0 7 0 0,0 0-16 0 0,0 0-26 0 0,0 0-33 0 0,-1 23-9 0 0,-3 71 12 0 0,3-78-59 0 0,-1 1 1 0 0,-1-1-1 0 0,0 1 1 0 0,-1-1-1 0 0,0 0 1 0 0,-1 0-1 0 0,-7 12-141 0 0,4-6 125 0 0,-60 122 508 0 0,60-131-762 0 0,12-23-547 0 0,45-102-4860 0 0,-27 44-4266 0 0,-16 52 3758 0 0</inkml:trace>
  <inkml:trace contextRef="#ctx0" brushRef="#br0" timeOffset="4760.144">1765 467 896 0 0,'0'0'3062'0'0,"0"0"-1288"0"0,0 0-303 0 0,0 0 32 0 0,0 0-60 0 0,0 0-219 0 0,0 0-317 0 0,0 0-222 0 0,0 0-116 0 0,0 0-8 0 0,0 0 14 0 0,0 0-23 0 0,0 0-32 0 0,1 8-19 0 0,17 76 2028 0 0,-1-18-749 0 0,16 91-407 0 0,-33-152-1322 0 0,0-1 1 0 0,1 0-1 0 0,0 1 1 0 0,0-1 0 0 0,0 0-1 0 0,0 0 1 0 0,1 0-1 0 0,-1 0 1 0 0,1 0 0 0 0,0 0-1 0 0,0 0 1 0 0,1-1-1 0 0,-1 1 1 0 0,1-1 0 0 0,0 1-1 0 0,0-1 1 0 0,0 0-1 0 0,0 0 1 0 0,0-1 0 0 0,1 1-1 0 0,-1 0 1 0 0,1-1-1 0 0,0 0 1 0 0,-1 0 0 0 0,1 0-1 0 0,0-1 1 0 0,0 1-1 0 0,1-1 1 0 0,-1 0 0 0 0,0 0-1 0 0,0 0 1 0 0,5 0-52 0 0,-2-4 88 0 0,0 0 0 0 0,0-1 0 0 0,0 0 0 0 0,-1 0 1 0 0,1 0-1 0 0,-1-1 0 0 0,0 0 0 0 0,-1 0 0 0 0,1-1 1 0 0,-1 1-1 0 0,0-1 0 0 0,0 0 0 0 0,0-1 0 0 0,-1 1 0 0 0,0-1 1 0 0,-1 0-1 0 0,1 0 0 0 0,-1 0 0 0 0,-1 0 0 0 0,1-1 1 0 0,-1 1-1 0 0,0-1 0 0 0,-1 1 0 0 0,0-2-88 0 0,6-18 39 0 0,-2 0-1 0 0,-1 0 0 0 0,-1-1 1 0 0,-2 1-1 0 0,-1-25-38 0 0,-7 45-1126 0 0,5 6-3397 0 0,-1 1-4400 0 0,3 0-2381 0 0</inkml:trace>
  <inkml:trace contextRef="#ctx0" brushRef="#br0" timeOffset="5169.772">2391 447 13179 0 0,'0'0'2151'0'0,"0"0"-1027"0"0,0 0-350 0 0,0 0 62 0 0,0 0 119 0 0,0 0-36 0 0,0 0-151 0 0,0 0-195 0 0,0 0-173 0 0,0 0-130 0 0,0 0-90 0 0,0 0-43 0 0,-11-2-48 0 0,-37-7-10 0 0,46 10-71 0 0,1-1 0 0 0,-1 0 1 0 0,1 1-1 0 0,-1-1 0 0 0,0 1 0 0 0,1-1 0 0 0,-1 1 0 0 0,1 0 0 0 0,-1-1 1 0 0,1 1-1 0 0,-1 0 0 0 0,1 0 0 0 0,0 0 0 0 0,0 0 0 0 0,-1 1 1 0 0,1-1-1 0 0,0 0 0 0 0,0 0 0 0 0,0 1 0 0 0,0-1 0 0 0,0 1 0 0 0,0-1 1 0 0,1 0-1 0 0,-1 1 0 0 0,0 0 0 0 0,1-1 0 0 0,-1 1 0 0 0,1 0-8 0 0,-3 5 52 0 0,-7 14 8 0 0,1 0 0 0 0,1 1 0 0 0,1 0 0 0 0,1 0 0 0 0,1 0 0 0 0,1 1-1 0 0,0 0 1 0 0,2 0 0 0 0,1 0 0 0 0,1 0 0 0 0,2 17-60 0 0,-2-35 49 0 0,1 1 0 0 0,0-1 0 0 0,0 1-1 0 0,0-1 1 0 0,0 0 0 0 0,1 1 0 0 0,0-1 0 0 0,0 0 0 0 0,0 0 0 0 0,1 0 0 0 0,-1 0-1 0 0,1-1 1 0 0,0 1 0 0 0,1-1 0 0 0,-1 0 0 0 0,1 0 0 0 0,0 0 0 0 0,0 0 0 0 0,0 0-1 0 0,0-1 1 0 0,1 0 0 0 0,0 0 0 0 0,-1 0 0 0 0,1-1 0 0 0,0 1 0 0 0,0-1 0 0 0,0 0-1 0 0,1-1 1 0 0,-1 1 0 0 0,0-1 0 0 0,1 0 0 0 0,-1 0 0 0 0,1-1 0 0 0,3 1-49 0 0,-1-1 120 0 0,-1 1 0 0 0,0-1 0 0 0,1-1 0 0 0,-1 0 1 0 0,1 0-1 0 0,-1 0 0 0 0,0-1 0 0 0,0 1 0 0 0,0-2 1 0 0,0 1-1 0 0,0-1 0 0 0,0 0 0 0 0,-1-1 0 0 0,1 0 1 0 0,-1 0-1 0 0,0 0 0 0 0,0 0 0 0 0,0-1 0 0 0,-1 0 1 0 0,0-1-1 0 0,0 1 0 0 0,0-1 0 0 0,0-1-120 0 0,5-12 32 0 0,0-1 0 0 0,-2 0 1 0 0,-1-1-1 0 0,0 1 0 0 0,-2-1 0 0 0,0-1 0 0 0,-1 1 0 0 0,-1-1 0 0 0,-1 1 0 0 0,-2-1 0 0 0,0 0 1 0 0,-1 1-1 0 0,-2-13-32 0 0,2 22-94 0 0,0 1 0 0 0,0-1 1 0 0,-2 1-1 0 0,1-1 1 0 0,-1 1-1 0 0,-1 0 0 0 0,0 0 1 0 0,-1 1-1 0 0,-1-4 94 0 0,4 11-151 0 0,0 1-1 0 0,0-1 0 0 0,0 1 0 0 0,0-1 0 0 0,0 1 1 0 0,0 0-1 0 0,-1 0 0 0 0,1 0 0 0 0,-1 0 1 0 0,1 0-1 0 0,-1 0 0 0 0,0 1 0 0 0,0 0 1 0 0,0-1-1 0 0,0 1 0 0 0,0 0 0 0 0,0 0 1 0 0,0 0-1 0 0,0 1 0 0 0,0-1 0 0 0,0 1 1 0 0,0 0-1 0 0,-1 0 152 0 0,-41 1-4755 0 0,17 5-3602 0 0,13-2-2415 0 0</inkml:trace>
  <inkml:trace contextRef="#ctx0" brushRef="#br0" timeOffset="5740.876">2229 682 1688 0 0,'0'0'2106'0'0,"0"0"-73"0"0,0 0-81 0 0,0 0-68 0 0,0 0-147 0 0,0 0-186 0 0,0 0-144 0 0,0 0-159 0 0,0 0-124 0 0,0 0-68 0 0,0 0-50 0 0,0 0-35 0 0,-13-4 2731 0 0,15-1-3517 0 0,0 0 0 0 0,0 0 0 0 0,1-1 0 0 0,-1 2 0 0 0,1-1 0 0 0,0 0 0 0 0,1 0 0 0 0,-1 1 0 0 0,1 0 0 0 0,0-1 0 0 0,0 2 0 0 0,0-1 1 0 0,1 0-1 0 0,-1 1 0 0 0,1 0 0 0 0,4-3-185 0 0,-5 5 11 0 0,-1-1 1 0 0,0 1 0 0 0,0 0 0 0 0,0 0 0 0 0,1 1-1 0 0,-1-1 1 0 0,0 1 0 0 0,1-1 0 0 0,-1 1 0 0 0,0 0-1 0 0,1 0 1 0 0,-1 1 0 0 0,0-1 0 0 0,1 1 0 0 0,-1-1-1 0 0,0 1 1 0 0,0 0 0 0 0,1 0 0 0 0,-1 1 0 0 0,0-1-1 0 0,0 1 1 0 0,0-1 0 0 0,-1 1 0 0 0,1 0 0 0 0,0 0-1 0 0,-1 0 1 0 0,1 0 0 0 0,-1 1 0 0 0,1-1-1 0 0,-1 1 1 0 0,0 0 0 0 0,0-1-12 0 0,75 56 339 0 0,-18-47 620 0 0,-38-10-637 0 0,-7-1-567 0 0,-14-18-3782 0 0,0 13-2300 0 0,0 1-5512 0 0</inkml:trace>
  <inkml:trace contextRef="#ctx0" brushRef="#br0" timeOffset="6951.538">2447 0 4873 0 0,'0'0'2008'0'0,"0"0"-814"0"0,0 0-236 0 0,0 0 95 0 0,0 0 110 0 0,0 0 23 0 0,0 0-110 0 0,0 0-117 0 0,0 0-84 0 0,0 0-59 0 0,0 0-31 0 0,0 0-46 0 0,0 0-40 0 0,9 6-22 0 0,79 35 2021 0 0,29-26 238 0 0,-64 0-2044 0 0,-49-10-846 0 0,-1 1 0 0 0,1-1 0 0 0,-1 1 1 0 0,0 0-1 0 0,0 0 0 0 0,-1 0 0 0 0,0 0 0 0 0,0 1 0 0 0,0-1 1 0 0,-1 1-1 0 0,0-1 0 0 0,0 1 0 0 0,-1 0 0 0 0,1-1 1 0 0,-2 1-1 0 0,1-1 0 0 0,-1 1 0 0 0,0 0 0 0 0,-1 4-46 0 0,1 18 59 0 0,-21 376 313 0 0,15-37-40 0 0,7-367-259 0 0,-13 10 1728 0 0,13-11-1742 0 0,0 0-2 0 0,0 0-18 0 0,0 0-5 0 0,0 0-11 0 0,0 0 5 0 0,0 0-4 0 0,0 0-4 0 0,0 0 5 0 0,0 0-10 0 0,0 0 5 0 0,0 0-4 0 0,0 0-4 0 0,0 0 7 0 0,0 0-5 0 0,0 0 12 0 0,0 0-12 0 0,0 0-15 0 0,0 0 6 0 0,0 0 3 0 0,0 0 2 0 0,0 0 4 0 0,0 0 1 0 0,0 0-4 0 0,0 0-2 0 0,0 0-14 0 0,0 0 14 0 0,0 0-2 0 0,0 0-7 0 0,0 0 18 0 0,0 0 4 0 0,0 0-5 0 0,0 0 23 0 0,0 0 4 0 0,-131 12 223 0 0,27 7-269 0 0,95-23-3000 0 0,17-8-5278 0 0,-4 5-4015 0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5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109 495 7306 0 0,'0'0'1331'0'0,"0"0"-783"0"0,0 0-76 0 0,0 0 452 0 0,0 0 414 0 0,0 0 271 0 0,0 0 10 0 0,0 0-174 0 0,0 0-239 0 0,33-15-183 0 0,105-50-140 0 0,-113 54-474 0 0,-1-1 0 0 0,0-1 0 0 0,0-1-1 0 0,-2-1 1 0 0,0-1 0 0 0,0-1 0 0 0,-2-1 0 0 0,3-3-409 0 0,-12 10 155 0 0,-1 2-37 0 0,0 1-1 0 0,-1-2 1 0 0,-1 1-1 0 0,1-1 0 0 0,-2-1 1 0 0,1 0-1 0 0,-2 0 1 0 0,1 0-1 0 0,-1-1 1 0 0,-1 1-1 0 0,0-1 0 0 0,-1-1 1 0 0,0 1-1 0 0,-1-1 1 0 0,0 1-1 0 0,-1-1 1 0 0,-1 0-1 0 0,0 0 0 0 0,0-6-117 0 0,-1 17 16 0 0,-1 1 0 0 0,1-1 0 0 0,0 1-1 0 0,0 0 1 0 0,-1-1 0 0 0,1 1 0 0 0,0-1-1 0 0,-1 1 1 0 0,0 0 0 0 0,1-1 0 0 0,-1 1-1 0 0,0 0 1 0 0,0 0 0 0 0,1 0 0 0 0,-1-1-1 0 0,0 1 1 0 0,0 0 0 0 0,0 0 0 0 0,0 0-1 0 0,-1 0 1 0 0,1 1 0 0 0,0-1 0 0 0,0 0-1 0 0,0 0 1 0 0,-1 1 0 0 0,1-1 0 0 0,0 1-1 0 0,-1-1 1 0 0,1 1 0 0 0,-1-1 0 0 0,1 1-1 0 0,-1 0 1 0 0,1 0 0 0 0,0 0 0 0 0,-1 0-1 0 0,1 0 1 0 0,-1 0 0 0 0,1 0 0 0 0,-1 0-1 0 0,1 0 1 0 0,0 1 0 0 0,-1-1 0 0 0,1 1-1 0 0,-1-1 1 0 0,1 1 0 0 0,0-1 0 0 0,-1 1-1 0 0,1 0 1 0 0,0 0 0 0 0,0-1 0 0 0,0 1-1 0 0,0 0 1 0 0,0 0 0 0 0,0 0 0 0 0,0 0-1 0 0,0 1 1 0 0,0-1 0 0 0,0 0 0 0 0,0 0-1 0 0,1 1 1 0 0,-1-1 0 0 0,0 0 0 0 0,1 1-16 0 0,-12 22 3 0 0,1 1 0 0 0,2 0 0 0 0,1 1 1 0 0,0 0-1 0 0,2 0 0 0 0,1 1 0 0 0,1 0 1 0 0,2 0-1 0 0,0 5-3 0 0,-1 57 31 0 0,5-1 1 0 0,3 1-1 0 0,3-1 0 0 0,11 33-31 0 0,0-14 63 0 0,-5 0-1 0 0,-5 0 0 0 0,-4 1 1 0 0,-6 41-63 0 0,1-130 13 0 0,-1 1 1 0 0,0-1 0 0 0,-1 0 0 0 0,-2 0-1 0 0,0 0 1 0 0,0 0 0 0 0,-2 0-1 0 0,0-1 1 0 0,-2 0 0 0 0,0 0 0 0 0,0-1-1 0 0,-2 0 1 0 0,0 0 0 0 0,-1-1-1 0 0,-1-1 1 0 0,0 0 0 0 0,-1 0 0 0 0,-1-1-1 0 0,0-1 1 0 0,0 0 0 0 0,-2-1-14 0 0,6-6-2 0 0,0 1 1 0 0,-1-2 0 0 0,1 1-1 0 0,-1-2 1 0 0,0 1 0 0 0,-1-1-1 0 0,1-1 1 0 0,-1 0-1 0 0,0-1 1 0 0,1 0 0 0 0,-1-1-1 0 0,0 0 1 0 0,0-1-1 0 0,0 0 1 0 0,0-1 0 0 0,0 0-1 0 0,0-1 1 0 0,1 0 0 0 0,-1-1-1 0 0,1-1 1 0 0,-1 1-1 0 0,1-2 1 0 0,0 0 0 0 0,0 0-1 0 0,1-1 1 0 0,0 0 0 0 0,0 0-1 0 0,0-2 1 0 0,1 1-1 0 0,-1-1 2 0 0,6-1-6 0 0,0 1-1 0 0,0-1 0 0 0,0 0 1 0 0,1 0-1 0 0,1 0 0 0 0,-1 0 1 0 0,1 0-1 0 0,1-1 0 0 0,0 1 1 0 0,0-1-1 0 0,1 1 0 0 0,0-1 1 0 0,1 1-1 0 0,0 0 0 0 0,0-1 1 0 0,1 1-1 0 0,0 0 0 0 0,1-1 1 0 0,0 1-1 0 0,0 1 0 0 0,1-1 1 0 0,0 0-1 0 0,2-1 7 0 0,21-36 22 0 0,3 1-1 0 0,1 1 1 0 0,2 2-1 0 0,2 1 1 0 0,2 2-1 0 0,2 1 1 0 0,1 2-1 0 0,27-18-21 0 0,185-115 119 0 0,-244 162 221 0 0,12-1-6184 0 0,-1 4-4744 0 0,-11 4-462 0 0</inkml:trace>
  <inkml:trace contextRef="#ctx0" brushRef="#br0" timeOffset="308.756">1012 738 13131 0 0,'0'0'2532'0'0,"0"0"-1017"0"0,0 0-388 0 0,0 0 55 0 0,0 0 49 0 0,0 0-82 0 0,0 0-188 0 0,0 0-236 0 0,-35 17-201 0 0,-110 57-117 0 0,141-72-380 0 0,-1-1 0 0 0,1 2 1 0 0,-1-1-1 0 0,1 0 0 0 0,0 1 1 0 0,0 0-1 0 0,0 0 0 0 0,0 0 0 0 0,0 0 1 0 0,1 1-1 0 0,-1 0 0 0 0,1-1 1 0 0,0 1-1 0 0,0 0 0 0 0,1 1 0 0 0,-2 1-27 0 0,-2 6 85 0 0,0-1-34 0 0,1 0 0 0 0,0 1 0 0 0,0-1 0 0 0,1 1 0 0 0,1 0 0 0 0,0 0 0 0 0,0 0-1 0 0,2 1 1 0 0,-1-1 0 0 0,2 0 0 0 0,-1 1 0 0 0,2-1 0 0 0,0 5-51 0 0,0-12 11 0 0,-1 0 1 0 0,1 0-1 0 0,1-1 1 0 0,-1 1-1 0 0,1-1 1 0 0,-1 1-1 0 0,2-1 1 0 0,-1 0-1 0 0,0 0 1 0 0,1 0-1 0 0,-1 0 0 0 0,1 0 1 0 0,0 0-1 0 0,1-1 1 0 0,-1 1-1 0 0,0-1 1 0 0,1 0-1 0 0,0 0 1 0 0,0 0-1 0 0,0-1 1 0 0,0 1-1 0 0,0-1 1 0 0,1 0-1 0 0,-1 0 1 0 0,1 0-1 0 0,-1-1 1 0 0,2 1-12 0 0,2 0 53 0 0,1 0 0 0 0,-1 0 0 0 0,1-1 0 0 0,0 1 0 0 0,0-2 0 0 0,0 0 0 0 0,0 0 0 0 0,0 0 0 0 0,0-1 0 0 0,-1 0 0 0 0,1-1 0 0 0,0 0 0 0 0,-1-1 0 0 0,3 0-53 0 0,-1-1 53 0 0,0 0-1 0 0,0-1 1 0 0,0 0-1 0 0,-1 0 1 0 0,1-1-1 0 0,-1 0 0 0 0,-1-1 1 0 0,1 0-1 0 0,-1 0 1 0 0,-1-1-1 0 0,1 0 1 0 0,-1-1-1 0 0,-1 1 1 0 0,1-1-1 0 0,-1 0 1 0 0,-1-1-1 0 0,0 0 1 0 0,0 1-1 0 0,-1-2 1 0 0,0 1-1 0 0,-1 0 1 0 0,0-1-1 0 0,-1 1 1 0 0,0-1-1 0 0,0-9-52 0 0,-2 10-6 0 0,0 0 1 0 0,0 1-1 0 0,-1-1 0 0 0,-1 0 0 0 0,0 1 0 0 0,0-1 0 0 0,-1 1 0 0 0,0 0 0 0 0,-1 0 0 0 0,1 0 0 0 0,-2 0 1 0 0,1 1-1 0 0,-2-1 0 0 0,1 1 0 0 0,-1 0 0 0 0,0 1 0 0 0,0-1 0 0 0,-1 1 0 0 0,-7-6 6 0 0,7 8-157 0 0,1 1 1 0 0,-1-1-1 0 0,-1 1 0 0 0,1 0 0 0 0,0 1 0 0 0,-1 0 0 0 0,0 0 0 0 0,0 1 0 0 0,0-1 0 0 0,0 2 0 0 0,-3-1 157 0 0,-11 1-3902 0 0,1 3-3408 0 0,13 1-5046 0 0</inkml:trace>
  <inkml:trace contextRef="#ctx0" brushRef="#br0" timeOffset="617.045">1309 1127 14091 0 0,'0'0'1200'0'0,"0"0"-329"0"0,0 0 51 0 0,0 0 250 0 0,0 0 191 0 0,0 0-4 0 0,0 0-167 0 0,0 0-177 0 0,0 0-196 0 0,0 0-162 0 0,0 0-139 0 0,0 0-110 0 0,0 0-63 0 0,-3-10-21 0 0,-1-1-209 0 0,1 0 0 0 0,1 0 0 0 0,-1-1 0 0 0,2 1 0 0 0,0-1 0 0 0,0 1 0 0 0,1-1 0 0 0,1 0 0 0 0,-1 1 0 0 0,2-3-115 0 0,6-14 63 0 0,1 1 0 0 0,1 0 0 0 0,2 1 1 0 0,0 1-1 0 0,2-1 0 0 0,1 2 0 0 0,0 0 0 0 0,2 1 1 0 0,1 1-1 0 0,1 0 0 0 0,0 1 0 0 0,2 1 0 0 0,20-15-63 0 0,33 3-260 0 0,-57 80-1004 0 0,-14-31 84 0 0,1-6-554 0 0,-1-3-3555 0 0,-1-4-6706 0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4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416 547 0 0 0,'0'0'184'0'0,"0"0"662"0"0,0 0 246 0 0,0 0 25 0 0,0 0 4 0 0,0 0 23 0 0,0 0 16 0 0,0 0 59 0 0,16-4 25 0 0,77-23 2430 0 0,-78 24-923 0 0,-8 3 4554 0 0,-29-13-5611 0 0,-10 10-1555 0 0,-1 1 1 0 0,1 2 0 0 0,-1 1 0 0 0,1 1 0 0 0,-1 2-1 0 0,1 1 1 0 0,0 2 0 0 0,0 1 0 0 0,-7 4-140 0 0,5-3 131 0 0,-68 29 285 0 0,102-37-413 0 0,-1 0 0 0 0,1 0 0 0 0,0 0 0 0 0,0 0-1 0 0,0 0 1 0 0,0 0 0 0 0,0 0 0 0 0,0 0 0 0 0,0 0-1 0 0,0 0 1 0 0,0-1 0 0 0,0 1 0 0 0,0 0 0 0 0,1 0-1 0 0,-1 0 1 0 0,0 0 0 0 0,1 0 0 0 0,-1 0 0 0 0,1-1-1 0 0,-1 1 1 0 0,1 0 0 0 0,-1 0 0 0 0,1 0 0 0 0,-1-1 0 0 0,1 1-1 0 0,0 0 1 0 0,-1-1 0 0 0,1 1 0 0 0,0-1 0 0 0,0 1-1 0 0,-1-1 1 0 0,1 1 0 0 0,0-1 0 0 0,0 1 0 0 0,0-1-1 0 0,0 0 1 0 0,0 0 0 0 0,0 1-3 0 0,19 8 18 0 0,2 0 0 0 0,-1-1 0 0 0,1-1 0 0 0,1-1 0 0 0,-1-1 0 0 0,1-1 0 0 0,0-1 0 0 0,21 0-18 0 0,43 8 68 0 0,-87-11-65 0 0,1 0-1 0 0,0 0 1 0 0,0 0-1 0 0,0 1 1 0 0,0-1-1 0 0,0 0 1 0 0,0 0 0 0 0,0 1-1 0 0,0-1 1 0 0,-1 0-1 0 0,1 1 1 0 0,0-1-1 0 0,0 1 1 0 0,0-1-1 0 0,-1 1 1 0 0,1-1 0 0 0,0 1-1 0 0,-1 0 1 0 0,1-1-1 0 0,0 1 1 0 0,-1 0-1 0 0,1 0 1 0 0,-1-1-1 0 0,1 1 1 0 0,-1 0 0 0 0,1 0-1 0 0,-1 0 1 0 0,0 0-1 0 0,1-1 1 0 0,-1 1-1 0 0,0 0 1 0 0,0 0 0 0 0,0 0-1 0 0,0 0 1 0 0,0 0-1 0 0,0 0 1 0 0,0 0-1 0 0,0 0 1 0 0,0 0-1 0 0,0 0 1 0 0,0 0 0 0 0,0-1-1 0 0,-1 1 1 0 0,1 0-1 0 0,0 0 1 0 0,-1 0-1 0 0,1 0 1 0 0,-1 0-1 0 0,1-1 1 0 0,-1 1 0 0 0,1 0-1 0 0,-1 0-2 0 0,-37 49 298 0 0,30-40-294 0 0,-103 102 94 0 0,-76 92-11 0 0,181-198-86 0 0,1 0-1 0 0,0 0 1 0 0,0 1-1 0 0,1 0 1 0 0,0 0-1 0 0,0 0 1 0 0,0 0 0 0 0,1 1-1 0 0,0-1 1 0 0,1 1-1 0 0,-1 0 1 0 0,1 0-1 0 0,1 0 1 0 0,0 0-1 0 0,0 0 1 0 0,0 0-1 0 0,1 2 0 0 0,3-5 14 0 0,-1 0 0 0 0,0-1-1 0 0,1 1 1 0 0,0-1-1 0 0,0 1 1 0 0,1-1-1 0 0,-1 0 1 0 0,1 0-1 0 0,0-1 1 0 0,0 1-1 0 0,0-1 1 0 0,0 0-1 0 0,1 0 1 0 0,-1 0-1 0 0,1 0 1 0 0,0-1-1 0 0,-1 0 1 0 0,1 0-1 0 0,0 0 1 0 0,1-1-1 0 0,-1 1 1 0 0,1-1-14 0 0,39 10 58 0 0,-1-3 1 0 0,1-1-1 0 0,1-2 1 0 0,-1-2-1 0 0,33-2-58 0 0,-77-1-139 0 0,-10-44-4541 0 0,2 31 638 0 0,-2 1-3287 0 0,1 7-4375 0 0</inkml:trace>
  <inkml:trace contextRef="#ctx0" brushRef="#br0" timeOffset="515.644">225 0 13915 0 0,'0'0'671'0'0,"0"0"-191"0"0,0 0 19 0 0,0 0 221 0 0,0 0 261 0 0,0 0 125 0 0,0 0-77 0 0,0 0-184 0 0,0 0-169 0 0,0 0-77 0 0,0 0-29 0 0,0 0-13 0 0,0 0-31 0 0,-2 26-32 0 0,-10 82-12 0 0,9 117 1722 0 0,19 13-1282 0 0,-1 455-37 0 0,-15-672-864 0 0,0 0 0 0 0,-2 0 0 0 0,0-1 0 0 0,-2 1 0 0 0,0-1 0 0 0,-1 0 1 0 0,-1 0-1 0 0,-1 0 0 0 0,-1-1 0 0 0,0 0 0 0 0,-2-1 0 0 0,0 1 0 0 0,-12 15-21 0 0,8-18 87 0 0,14-16-91 0 0,0 0-13 0 0,0-4-2366 0 0,8-15-3577 0 0,-3 8-2634 0 0,-1 3-2970 0 0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0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320 66 2601 0 0,'0'0'5115'0'0,"0"0"-2960"0"0,0 0-826 0 0,0 0 50 0 0,0 0 124 0 0,0 0 64 0 0,0 0-95 0 0,0 0-198 0 0,0 0-237 0 0,0 0-221 0 0,0 0-201 0 0,-30-2-135 0 0,-93-6-84 0 0,120 7-374 0 0,1 0 1 0 0,-1 1-1 0 0,1 0 0 0 0,-1-1 0 0 0,1 1 0 0 0,-1 0 1 0 0,1 0-1 0 0,-1 0 0 0 0,1 1 0 0 0,-1-1 0 0 0,1 1 0 0 0,-1-1 1 0 0,1 1-1 0 0,0 0 0 0 0,-1 0 0 0 0,1 0 0 0 0,0 0 1 0 0,0 0-1 0 0,-1 1 0 0 0,1-1 0 0 0,0 1 0 0 0,0-1 0 0 0,1 1 1 0 0,-2 1-23 0 0,-4 4 110 0 0,-2 1-15 0 0,0 1-1 0 0,1 0 1 0 0,-1 0 0 0 0,2 1 0 0 0,-1 0-1 0 0,1 0 1 0 0,1 1 0 0 0,0 0-1 0 0,0 0 1 0 0,1 1 0 0 0,1 0-1 0 0,0-1 1 0 0,0 1 0 0 0,2 1-1 0 0,-1-1 1 0 0,1 0 0 0 0,1 1-1 0 0,0-1 1 0 0,1 3-95 0 0,0-12 26 0 0,1 0 0 0 0,-1 0 0 0 0,1 0 0 0 0,0 0 0 0 0,-1 0 0 0 0,1 0-1 0 0,1 0 1 0 0,-1 0 0 0 0,0 0 0 0 0,1 0 0 0 0,-1-1 0 0 0,1 1 0 0 0,0 0 0 0 0,0-1 0 0 0,0 0 0 0 0,0 1-1 0 0,1-1 1 0 0,-1 0 0 0 0,0 0 0 0 0,1 0 0 0 0,0-1 0 0 0,-1 1 0 0 0,1 0 0 0 0,0-1 0 0 0,0 0 0 0 0,0 0-1 0 0,0 0 1 0 0,0 0 0 0 0,0 0 0 0 0,0-1 0 0 0,0 1 0 0 0,0-1 0 0 0,2 0-26 0 0,4 1 89 0 0,0 0 0 0 0,0-1 0 0 0,0 0 0 0 0,1-1 0 0 0,-1 0 1 0 0,0 0-1 0 0,0-1 0 0 0,-1 0 0 0 0,1-1 0 0 0,0 0 0 0 0,0-1-89 0 0,40-23 245 0 0,-1-3 0 0 0,-1-1-1 0 0,-2-3 1 0 0,-1-1 0 0 0,-2-2-1 0 0,2-7-244 0 0,44-35 370 0 0,-77 70-307 0 0,16-13 113 0 0,-6 17-31 0 0,-2 33-157 0 0,7 21 110 0 0,-21-35-85 0 0,1-1-1 0 0,0 0 1 0 0,0 0 0 0 0,2-1-1 0 0,-1 0 1 0 0,1 0 0 0 0,1-1-1 0 0,0 0 1 0 0,1-1 0 0 0,0 0-1 0 0,0 0 1 0 0,1-1 0 0 0,1 0-1 0 0,-1-1 1 0 0,1 0 0 0 0,1-1-1 0 0,7 3-12 0 0,-15-8 0 0 0,1-1 1 0 0,-1 0-1 0 0,0 0 0 0 0,1-1 0 0 0,-1 1 0 0 0,1-1 0 0 0,-1 0 0 0 0,0-1 0 0 0,1 1 0 0 0,-1-1 0 0 0,1 0 0 0 0,-1 0 0 0 0,0-1 0 0 0,0 0 0 0 0,0 0 0 0 0,0 0 0 0 0,0 0 0 0 0,0-1 1 0 0,0 0-1 0 0,-1 0 0 0 0,1 0 0 0 0,-1 0 0 0 0,3-4 0 0 0,35-30-432 0 0,-20 17-1307 0 0,1 0-4204 0 0,-12 12-6290 0 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0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55 559 15195 0 0,'0'0'1201'0'0,"0"0"-615"0"0,0 0-122 0 0,0 0 243 0 0,0 0 240 0 0,0 0 59 0 0,0 0-112 0 0,0 0-228 0 0,0 0-209 0 0,0 0-149 0 0,0 0-89 0 0,0 0-67 0 0,0 0-56 0 0,-2 29-26 0 0,-5 89-28 0 0,0-15-2373 0 0,7-102-1306 0 0,0-1-5643 0 0</inkml:trace>
  <inkml:trace contextRef="#ctx0" brushRef="#br0" timeOffset="171.678">1 155 17820 0 0,'0'0'1080'0'0,"0"0"-840"0"0,0 0-216 0 0,0 0-64 0 0,0 0 0 0 0,0 0-128 0 0,0 0-368 0 0,0 0-544 0 0,0 0-1769 0 0,0 0-8937 0 0</inkml:trace>
  <inkml:trace contextRef="#ctx0" brushRef="#br0" timeOffset="503.001">482 0 15939 0 0,'0'0'2128'0'0,"0"0"-1167"0"0,0 0-425 0 0,0 0 46 0 0,0 0 122 0 0,0 0 115 0 0,0 0 25 0 0,0 0-125 0 0,0 0-129 0 0,0 0-99 0 0,0 0-109 0 0,0 0-88 0 0,0 0-51 0 0,3 27-35 0 0,6 86-29 0 0,-19 236 626 0 0,8 48-738 0 0,2-395-210 0 0,3 15 315 0 0,6-12-3112 0 0,-9-16-5652 0 0,0 10 4476 0 0,0-3-6756 0 0</inkml:trace>
  <inkml:trace contextRef="#ctx0" brushRef="#br0" timeOffset="752.398">247 509 15099 0 0,'0'0'1022'0'0,"0"0"-349"0"0,0 0-11 0 0,0 0 103 0 0,0 0 53 0 0,0 0-25 0 0,0 0-74 0 0,34-3-121 0 0,108-7-145 0 0,14 11-16 0 0,-96 7-743 0 0,-14-2-2896 0 0,-16-4-4987 0 0,-16-2-2153 0 0</inkml:trace>
  <inkml:trace contextRef="#ctx0" brushRef="#br0" timeOffset="1307.957">843 563 7001 0 0,'0'0'1509'0'0,"0"0"-338"0"0,0 0 65 0 0,0 0 179 0 0,0 0 51 0 0,0 0-135 0 0,0 0-307 0 0,0 0-293 0 0,0 0-191 0 0,0 0-90 0 0,0 0-51 0 0,0 0-13 0 0,1 34 22 0 0,6 103 4 0 0,-1-100 13 0 0,-1-36-295 0 0,-1-1 0 0 0,1 1 0 0 0,-1-1 0 0 0,1 0-1 0 0,-1 0 1 0 0,1-1 0 0 0,-1 0 0 0 0,1 1 0 0 0,-1-1 0 0 0,1-1-1 0 0,-1 1 1 0 0,0-1 0 0 0,0 1 0 0 0,1-1 0 0 0,-1 0 0 0 0,0-1-1 0 0,-1 1 1 0 0,1-1 0 0 0,0 0 0 0 0,-1 0 0 0 0,0 0 0 0 0,1 0-1 0 0,-1 0 1 0 0,0-1 0 0 0,-1 0 0 0 0,1 1 0 0 0,-1-1-1 0 0,0 0 1 0 0,1 0 0 0 0,-2 0 0 0 0,1-1 0 0 0,0 1 0 0 0,0-4-130 0 0,13-14 143 0 0,85-109 186 0 0,-86 116-294 0 0,-14 13-35 0 0,1 0 0 0 0,0 1 0 0 0,1-1-1 0 0,-1 0 1 0 0,0 1 0 0 0,0-1 0 0 0,1 1-1 0 0,-1-1 1 0 0,1 1 0 0 0,-1-1 0 0 0,1 1-1 0 0,0 0 1 0 0,0 0 0 0 0,-1 0 0 0 0,1 0-1 0 0,0 0 1 0 0,0 1 0 0 0,0-1 0 0 0,0 0-1 0 0,0 1 1 0 0,0-1 0 0 0,0 1 0 0 0,0 0-1 0 0,0 0 1 0 0,0 0 0 0 0,0 0 0 0 0,0 0-1 0 0,1 0 1 0 0,25 37 112 0 0,4 1 111 0 0,-1 1-1 0 0,-3 1 1 0 0,-1 1-1 0 0,-2 1 1 0 0,-2 2-1 0 0,-2 0 0 0 0,-2 2 1 0 0,-1 0-1 0 0,-3 1 1 0 0,0 9-223 0 0,-8-24 56 0 0,-1 1 0 0 0,-2-1 0 0 0,-1 1-1 0 0,-2-1 1 0 0,-1 1 0 0 0,-2 0 0 0 0,-1-1 0 0 0,-1 1 0 0 0,-2-1 0 0 0,-1 0 0 0 0,-1 0 0 0 0,-2-1 0 0 0,-2 0 0 0 0,0-1 0 0 0,-17 27-56 0 0,22-46 9 0 0,-1 0 1 0 0,-1 0-1 0 0,1-1 0 0 0,-2 0 1 0 0,0 0-1 0 0,0-1 1 0 0,0 0-1 0 0,-1-1 1 0 0,-1 0-1 0 0,1-1 1 0 0,-1 0-1 0 0,-1-1 1 0 0,1-1-1 0 0,-1 1 0 0 0,0-2 1 0 0,0 0-1 0 0,0-1 1 0 0,0 0-1 0 0,-1-1 1 0 0,0 0-1 0 0,1-1 1 0 0,-9-1-10 0 0,19 1-1 0 0,0-2 0 0 0,0 1 1 0 0,0 0-1 0 0,0-1 0 0 0,0 1 1 0 0,0-1-1 0 0,0 0 0 0 0,0 0 1 0 0,0 0-1 0 0,0 0 1 0 0,1-1-1 0 0,-1 1 0 0 0,0-1 1 0 0,1 0-1 0 0,-1 1 0 0 0,1-1 1 0 0,0 0-1 0 0,-1-1 0 0 0,1 1 1 0 0,0 0-1 0 0,0-1 0 0 0,1 1 1 0 0,-1-1-1 0 0,0 1 0 0 0,1-1 1 0 0,0 0-1 0 0,-1 0 0 0 0,1 1 1 0 0,0-1-1 0 0,0 0 1 0 0,1 0-1 0 0,-1 0 0 0 0,0-3 1 0 0,10-104-109 0 0,5 72 63 0 0,2 0 0 0 0,2 0 0 0 0,1 2 0 0 0,2 0 1 0 0,2 1-1 0 0,1 2 0 0 0,1 0 0 0 0,2 1 0 0 0,2 2 0 0 0,1 0 46 0 0,-1 5-271 0 0,0 1-1 0 0,1 1 1 0 0,2 2 0 0 0,0 1-1 0 0,1 1 1 0 0,13-4 271 0 0,-19 13-1905 0 0,-17 7-1077 0 0,1 1-3378 0 0,-2 1-5879 0 0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8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14 558 0 0 0,'0'0'699'0'0,"0"0"153"0"0,0 0 126 0 0,0 0 206 0 0,0 0 311 0 0,0 0 132 0 0,0 0-98 0 0,0 0-179 0 0,0 0-231 0 0,0 0-236 0 0,0 0-179 0 0,-3 0-88 0 0,-8 2 774 0 0,21-4 2320 0 0,7-6-3215 0 0,0 0 0 0 0,-1-1 0 0 0,0 0 0 0 0,0-2 0 0 0,-1 0 0 0 0,0 0 0 0 0,-1-2 0 0 0,-1 0 0 0 0,0 0 0 0 0,11-15-495 0 0,-9 11 240 0 0,57-57 215 0 0,-25 26-33 0 0,-33 79-69 0 0,25 374 910 0 0,-34-375-1228 0 0,2 0 0 0 0,1 0 1 0 0,1-1-1 0 0,2 0 0 0 0,0-1 0 0 0,2 0 1 0 0,7 9-36 0 0,-20-37 11 0 0,1 0 0 0 0,-1-1-1 0 0,0 1 1 0 0,0 0 0 0 0,0-1 0 0 0,1 1 0 0 0,-1 0 0 0 0,0-1 0 0 0,0 1 0 0 0,1 0 0 0 0,-1 0 0 0 0,0-1 0 0 0,0 1 0 0 0,1 0 0 0 0,-1 0 0 0 0,0 0 0 0 0,1-1 0 0 0,-1 1 0 0 0,0 0 0 0 0,1 0 0 0 0,-1 0 0 0 0,1 0 0 0 0,-1 0 0 0 0,0 0 0 0 0,1 0 0 0 0,-1 0 0 0 0,0 0 0 0 0,1 0 0 0 0,-1 0 0 0 0,1 0 0 0 0,-1 0 0 0 0,0 0 0 0 0,1 0 0 0 0,-1 0 0 0 0,0 0 0 0 0,1 0-1 0 0,-1 1 1 0 0,0-1 0 0 0,1 0 0 0 0,-1 0 0 0 0,0 0 0 0 0,1 1 0 0 0,-1-1 0 0 0,0 0 0 0 0,1 0 0 0 0,-1 1 0 0 0,0-1 0 0 0,0 0 0 0 0,1 1 0 0 0,-1-1 0 0 0,0 0 0 0 0,0 0 0 0 0,0 1 0 0 0,0-1 0 0 0,1 1 0 0 0,-1-1 0 0 0,0 0 0 0 0,0 1 0 0 0,0-1 0 0 0,0 0 0 0 0,0 1 0 0 0,0-1 0 0 0,0 1 0 0 0,0-1 0 0 0,0 0 0 0 0,0 1 0 0 0,0-1-11 0 0,1-34 882 0 0,-1 24-1098 0 0,30-147 294 0 0,-10 71-160 0 0,5 1 0 0 0,3 2 0 0 0,4 1-1 0 0,11-16 83 0 0,-40 88-1628 0 0,-3 10-1458 0 0,0 5-2759 0 0,0-1-5715 0 0</inkml:trace>
  <inkml:trace contextRef="#ctx0" brushRef="#br0" timeOffset="724.006">779 728 6505 0 0,'0'0'1454'0'0,"0"0"-451"0"0,0 0 98 0 0,0 0 320 0 0,0 0 176 0 0,0 0-76 0 0,0 0-217 0 0,0 0-198 0 0,0 0-141 0 0,0 0-78 0 0,0 0-79 0 0,0 0-105 0 0,0 0-90 0 0,31-1-88 0 0,98-4-76 0 0,-126 6-423 0 0,-1-1-1 0 0,1 0 1 0 0,0 0 0 0 0,-1 0 0 0 0,1 0-1 0 0,0-1 1 0 0,-1 1 0 0 0,1-1 0 0 0,-1 1-1 0 0,1-1 1 0 0,-1 0 0 0 0,1 0-1 0 0,-1 0 1 0 0,1 0 0 0 0,-1-1 0 0 0,0 1-1 0 0,0-1 1 0 0,0 1 0 0 0,0-1 0 0 0,0 0-1 0 0,0 1 1 0 0,0-1 0 0 0,0-1-26 0 0,4-4 122 0 0,2-3-51 0 0,-1 1 0 0 0,-1-1 0 0 0,1 0 0 0 0,-2-1 0 0 0,1 1 0 0 0,-2-1 0 0 0,1 0 0 0 0,-1-1 0 0 0,-1 1 0 0 0,0-1 0 0 0,-1 1 0 0 0,0-1 0 0 0,0 0 0 0 0,-2 0 0 0 0,1 0 0 0 0,-2-8-71 0 0,0 18-28 0 0,1-1 1 0 0,-1 1-1 0 0,0-1 0 0 0,0 1 1 0 0,0-1-1 0 0,-1 1 0 0 0,1 0 1 0 0,0-1-1 0 0,-1 1 1 0 0,0 0-1 0 0,1 0 0 0 0,-1 0 1 0 0,0 0-1 0 0,0 0 0 0 0,0 1 1 0 0,0-1-1 0 0,-1 1 1 0 0,1-1-1 0 0,0 1 0 0 0,-1 0 1 0 0,1 0-1 0 0,-1 0 0 0 0,1 0 1 0 0,-1 0-1 0 0,1 0 1 0 0,-1 1-1 0 0,0-1 0 0 0,1 1 1 0 0,-1 0-1 0 0,0 0 0 0 0,1 0 1 0 0,-1 0-1 0 0,0 0 1 0 0,1 0-1 0 0,-1 1 0 0 0,0 0 1 0 0,1-1-1 0 0,-1 1 0 0 0,1 0 1 0 0,-1 0-1 0 0,1 0 1 0 0,0 1-1 0 0,-1-1 0 0 0,1 0 1 0 0,0 1-1 0 0,0 0 0 0 0,0-1 1 0 0,0 1-1 0 0,-2 2 28 0 0,-13 7-13 0 0,1 2 0 0 0,0 0 0 0 0,1 1 0 0 0,0 0-1 0 0,1 1 1 0 0,1 1 0 0 0,0 0 0 0 0,2 1 0 0 0,-1 0 0 0 0,2 1-1 0 0,0 0 1 0 0,2 1 0 0 0,0 0 0 0 0,0 0 0 0 0,0 7 13 0 0,6-18 18 0 0,1-1 0 0 0,-1 1 1 0 0,1 0-1 0 0,1-1 0 0 0,0 1 1 0 0,0 0-1 0 0,0 0 0 0 0,1-1 0 0 0,0 1 1 0 0,0 0-1 0 0,1-1 0 0 0,0 1 1 0 0,1-1-1 0 0,-1 1 0 0 0,1-1 1 0 0,1 0-1 0 0,0 0 0 0 0,-1-1 0 0 0,2 1 1 0 0,-1-1-1 0 0,1 0 0 0 0,0 0 1 0 0,1 0-1 0 0,-1-1 0 0 0,1 1 1 0 0,0-1-1 0 0,0-1 0 0 0,1 1 0 0 0,-1-1 1 0 0,1 0-1 0 0,0-1 0 0 0,0 0 1 0 0,0 0-1 0 0,1 0 0 0 0,-1-1 1 0 0,4 1-19 0 0,12 1 134 0 0,-1-2 1 0 0,1 0 0 0 0,0-1 0 0 0,-1-1-1 0 0,1-1 1 0 0,0-2 0 0 0,-1 0 0 0 0,0-1-1 0 0,1-1 1 0 0,-1-1 0 0 0,-1-1 0 0 0,0-1 0 0 0,0-1-1 0 0,0-1 1 0 0,-1 0 0 0 0,-1-2 0 0 0,1 0-1 0 0,-2-2 1 0 0,12-9-135 0 0,1-3 7 0 0,-1-2 0 0 0,0-1 0 0 0,-3-1 0 0 0,0-1 0 0 0,-2-1 0 0 0,-1-2 0 0 0,-2 0 0 0 0,-1-1 0 0 0,-2-1 0 0 0,-2-1 0 0 0,-1-1-1 0 0,-1-1 1 0 0,-3 0 0 0 0,-1 0 0 0 0,-2-1 0 0 0,-2 0 0 0 0,-1-1 0 0 0,-2 0 0 0 0,-2-2-7 0 0,-1 39 1 0 0,0 0 1 0 0,0-1-1 0 0,-1 1 0 0 0,1-1 1 0 0,-1 1-1 0 0,0 0 0 0 0,-1-1 1 0 0,1 1-1 0 0,-1-1 0 0 0,0 1 1 0 0,0 0-1 0 0,0 0 0 0 0,0-1 1 0 0,-1 1-1 0 0,0 0 0 0 0,1 0 1 0 0,-2 0-1 0 0,1 1 0 0 0,0-1 1 0 0,-1 0-1 0 0,0 1 0 0 0,1 0 1 0 0,-1-1-1 0 0,-1 1 0 0 0,1 0 1 0 0,0 1-1 0 0,-1-1 0 0 0,1 1 1 0 0,-1-1-1 0 0,0 1 0 0 0,0 0 1 0 0,0 0-1 0 0,0 1 0 0 0,0-1 1 0 0,-1 1-1 0 0,1 0 0 0 0,0 0 1 0 0,0 0-1 0 0,-1 1 0 0 0,-1-1-1 0 0,1 4-1 0 0,-1-1 0 0 0,1 1 0 0 0,0 0 0 0 0,0 0 0 0 0,1 0 0 0 0,-1 1 0 0 0,1-1 0 0 0,-1 1 0 0 0,1 1 0 0 0,0-1 0 0 0,1 0 0 0 0,-1 1 0 0 0,1 0 0 0 0,0 0 0 0 0,0 0 0 0 0,0 0 0 0 0,1 0 0 0 0,0 0 0 0 0,0 1 0 0 0,0 0 1 0 0,-13 39 89 0 0,3 0 0 0 0,2 0 0 0 0,1 1 0 0 0,3 0 0 0 0,2 1-1 0 0,2-1 1 0 0,1 1 0 0 0,3-1 0 0 0,2 1 0 0 0,2 3-89 0 0,9 62 331 0 0,3-1 0 0 0,23 64-331 0 0,-22-143 26 0 0,-19-32-36 0 0,11-24-420 0 0,3-21-922 0 0,-1 15-3135 0 0,-8 18 328 0 0,-2 0-7704 0 0</inkml:trace>
  <inkml:trace contextRef="#ctx0" brushRef="#br0" timeOffset="1022.358">1941 608 15091 0 0,'0'0'1195'0'0,"0"0"-141"0"0,0 0 15 0 0,0 0 96 0 0,0 0-4 0 0,0 0-165 0 0,0 0-268 0 0,0 0-239 0 0,0 0-165 0 0,-12 33-119 0 0,-33 103-57 0 0,39-67 36 0 0,11-60-144 0 0,-4-3 15 0 0,1-1-1 0 0,0 1 1 0 0,1 0-1 0 0,-1-1 1 0 0,1 0-1 0 0,0 0 1 0 0,1 0-1 0 0,-1 0 1 0 0,1 0-1 0 0,0-1 0 0 0,0 1 1 0 0,0-1-1 0 0,1 0 1 0 0,-1-1-1 0 0,1 1 1 0 0,0-1-1 0 0,0 0 1 0 0,0 0-1 0 0,1 0 1 0 0,-1-1-1 0 0,1 0 1 0 0,-1 0-1 0 0,1 0 1 0 0,0-1-1 0 0,0 1 1 0 0,0-1-1 0 0,0-1 1 0 0,0 1-1 0 0,0-1 1 0 0,0 0-1 0 0,-1-1 1 0 0,1 1-1 0 0,0-1 1 0 0,0 0-1 0 0,0-1 1 0 0,0 1-1 0 0,-1-1 1 0 0,1-1-1 0 0,-1 1 1 0 0,1-1-1 0 0,-1 1 1 0 0,0-2-1 0 0,0 1-54 0 0,5-7 28 0 0,-1 0 0 0 0,0 0 0 0 0,-1-1 0 0 0,0-1 0 0 0,0 0 0 0 0,-1 0 0 0 0,-1 0 0 0 0,0 0 0 0 0,-1-1 0 0 0,0 0 0 0 0,-1 0 0 0 0,-1-1 0 0 0,0 1 0 0 0,-1-1 0 0 0,0 0 0 0 0,-1 1 0 0 0,0-1 0 0 0,-1 0 0 0 0,-1 0 0 0 0,0 1 0 0 0,-3-13-28 0 0,3 21-50 0 0,-1 0 0 0 0,0 0-1 0 0,0 0 1 0 0,-1 1 0 0 0,1-1-1 0 0,-1 0 1 0 0,0 1 0 0 0,0 0-1 0 0,0 0 1 0 0,-1 0 0 0 0,0 0-1 0 0,1 0 1 0 0,-1 1 0 0 0,-1-1-1 0 0,1 1 1 0 0,0 0 0 0 0,-1 1-1 0 0,1-1 1 0 0,-1 1 0 0 0,0 0-1 0 0,0 0 1 0 0,0 0 0 0 0,-5-1 50 0 0,5 2-604 0 0,-1 0 0 0 0,1 0 0 0 0,-1 0 0 0 0,1 1 1 0 0,-1 0-1 0 0,1 0 0 0 0,-1 0 0 0 0,1 0 0 0 0,-1 1 0 0 0,1 0 1 0 0,-1 0-1 0 0,1 1 0 0 0,0-1 0 0 0,-5 3 604 0 0,-4 4-11488 0 0</inkml:trace>
  <inkml:trace contextRef="#ctx0" brushRef="#br0" timeOffset="1420.922">2700 639 10018 0 0,'0'0'4189'0'0,"0"0"-1944"0"0,0 0-796 0 0,0 0-237 0 0,0 0-102 0 0,0 0-116 0 0,0 0-128 0 0,0 0-140 0 0,0 0-127 0 0,0 0-123 0 0,0 0-92 0 0,0 0-43 0 0,0 0-82 0 0,-34 4-27 0 0,-102 10-23 0 0,78 5 29 0 0,51-13-168 0 0,-1 0-44 0 0,0 0 0 0 0,0 0-1 0 0,1 1 1 0 0,0 0-1 0 0,0 0 1 0 0,1 1-1 0 0,0 0 1 0 0,0 0-1 0 0,1 0 1 0 0,0 1-1 0 0,1 0 1 0 0,-1 0-1 0 0,2 0 1 0 0,-1 0-1 0 0,1 1 1 0 0,1-1-1 0 0,0 1 1 0 0,0 0 0 0 0,1-1-1 0 0,0 1 1 0 0,0 4-26 0 0,2-8 15 0 0,0 0 1 0 0,0 0 0 0 0,0-1-1 0 0,0 1 1 0 0,1 0 0 0 0,0 0-1 0 0,0-1 1 0 0,1 1 0 0 0,0-1-1 0 0,0 0 1 0 0,0 0 0 0 0,0 0-1 0 0,1 0 1 0 0,-1-1-1 0 0,2 1 1 0 0,-1-1 0 0 0,0 0-1 0 0,1 0 1 0 0,-1 0 0 0 0,1-1-1 0 0,0 1 1 0 0,0-1 0 0 0,1-1-1 0 0,-1 1 1 0 0,1-1 0 0 0,-1 0-1 0 0,1 0 1 0 0,0 0 0 0 0,-1-1-1 0 0,1 0 1 0 0,0 0 0 0 0,0 0-1 0 0,0-1 1 0 0,0 0 0 0 0,5-1-16 0 0,-8 1 9 0 0,8 2 36 0 0,1-1 1 0 0,0 0 0 0 0,-1-1-1 0 0,1 0 1 0 0,0-1 0 0 0,0 0-1 0 0,-1-1 1 0 0,1-1-1 0 0,-1 1 1 0 0,9-5-46 0 0,5-1 24 0 0,27-19-477 0 0,-51 21-1140 0 0,-2 5-4553 0 0,1 1 6136 0 0,0 0-11962 0 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2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3 159 10178 0 0,'0'0'1200'0'0,"0"0"-377"0"0,0 0-15 0 0,0 0 289 0 0,0 0 335 0 0,0 0 150 0 0,0 0-169 0 0,0 0-298 0 0,0 0-260 0 0,0 0-180 0 0,0 0-120 0 0,0 34-94 0 0,-3 107-64 0 0,7-2 710 0 0,-5-135-1068 0 0,1-1-1 0 0,0 0 1 0 0,0 0-1 0 0,1 0 1 0 0,-1 0-1 0 0,0 0 0 0 0,1 0 1 0 0,0 0-1 0 0,0 0 1 0 0,0 0-1 0 0,0 0 1 0 0,0-1-1 0 0,1 1 1 0 0,-1 0-1 0 0,1 0 0 0 0,0-1 1 0 0,-1 1-1 0 0,1-1 1 0 0,0 0-1 0 0,1 0 1 0 0,-1 0-1 0 0,0 1 1 0 0,1-2-1 0 0,-1 1 0 0 0,1 0 1 0 0,-1-1-1 0 0,1 1 1 0 0,0-1-1 0 0,0 0 1 0 0,0 0-1 0 0,0 0 1 0 0,0 0-1 0 0,0 0 0 0 0,0 0 1 0 0,0-1-1 0 0,0 0 1 0 0,0 0-1 0 0,0 0 1 0 0,0 0-1 0 0,0 0 1 0 0,0 0-1 0 0,0-1 0 0 0,0 1 1 0 0,0-1-1 0 0,0 0 1 0 0,3-1-39 0 0,21-18 161 0 0,-1 0 0 0 0,0-1 0 0 0,-2-2 0 0 0,-1-1 0 0 0,7-8-161 0 0,21-11 19 0 0,-33 62-323 0 0,-17-10 310 0 0,2 1 1 0 0,-1-1-1 0 0,1 0 1 0 0,0 0-1 0 0,1 0 0 0 0,0-1 1 0 0,1 1-1 0 0,0-1 1 0 0,0 0-1 0 0,0 0 1 0 0,1-1-1 0 0,1 0 0 0 0,-1 0 1 0 0,1 0-1 0 0,0-1 1 0 0,0 1-1 0 0,1-2 0 0 0,0 1 1 0 0,0-1-1 0 0,0-1 1 0 0,1 1-1 0 0,0-1 1 0 0,-1-1-1 0 0,1 0 0 0 0,1 0 1 0 0,-1 0-1 0 0,4-1-6 0 0,-2-2 84 0 0,0-1 0 0 0,0-1 0 0 0,-1 0 1 0 0,1-1-1 0 0,0 0 0 0 0,-1 0 0 0 0,0-1 0 0 0,0 0 0 0 0,0-1 0 0 0,0 0 0 0 0,-1-1 0 0 0,0 0 0 0 0,0 0 0 0 0,0-1 0 0 0,-1 0 1 0 0,0-1-1 0 0,-1 0 0 0 0,1 0 0 0 0,-2 0 0 0 0,1-1 0 0 0,0-2-84 0 0,2-4-129 0 0,0 0 1 0 0,-1-1-1 0 0,-1 0 1 0 0,-1 0-1 0 0,0-1 1 0 0,-1 1-1 0 0,-1-1 1 0 0,0-1-1 0 0,-2 1 1 0 0,0 0-1 0 0,0-17 129 0 0,-5 33-5121 0 0,2 1-3133 0 0,-3 0-4315 0 0</inkml:trace>
  <inkml:trace contextRef="#ctx0" brushRef="#br0" timeOffset="441.405">955 344 11602 0 0,'0'0'971'0'0,"0"0"-224"0"0,0 0 220 0 0,0 0 376 0 0,0 0 140 0 0,0 0-59 0 0,0 0-187 0 0,0 0-220 0 0,0 0-171 0 0,36 0-112 0 0,116 1-101 0 0,-64-16 181 0 0,-74 9-646 0 0,2-1 5 0 0,-1 0-1 0 0,-1 0 0 0 0,1-2 0 0 0,-1 0 1 0 0,-1 0-1 0 0,0-2 0 0 0,0 1 0 0 0,-1-2 0 0 0,3-3-172 0 0,-10 10 36 0 0,0 0-1 0 0,-1-1 0 0 0,1 1 0 0 0,-1-1 0 0 0,0 0 1 0 0,-1 0-1 0 0,0-1 0 0 0,0 1 0 0 0,0-1 0 0 0,0 0 1 0 0,-1 0-1 0 0,0 0 0 0 0,-1 0 0 0 0,0 0 1 0 0,0 0-1 0 0,0 0 0 0 0,-1 0 0 0 0,0 0 0 0 0,0 0 1 0 0,-1-1-1 0 0,0 1 0 0 0,0-2-35 0 0,-3 3-6 0 0,1 1 1 0 0,0 0-1 0 0,-1 0 1 0 0,0 0-1 0 0,0 1 0 0 0,-1-1 1 0 0,1 1-1 0 0,-1 0 1 0 0,0 0-1 0 0,0 1 0 0 0,0-1 1 0 0,0 1-1 0 0,-1 0 1 0 0,1 1-1 0 0,-1-1 0 0 0,0 1 1 0 0,0 0-1 0 0,0 1 1 0 0,0-1-1 0 0,0 1 0 0 0,0 0 1 0 0,0 1-1 0 0,0-1 1 0 0,0 1-1 0 0,-1 1 0 0 0,1-1 1 0 0,0 1-1 0 0,0 0 1 0 0,0 0-1 0 0,0 1 0 0 0,0 0 1 0 0,0 0-1 0 0,0 0 1 0 0,1 1-1 0 0,-2 0 6 0 0,-12 9-5 0 0,1 0 0 0 0,0 1 0 0 0,1 0 0 0 0,1 2 0 0 0,0 0 0 0 0,1 1 0 0 0,1 0 0 0 0,0 1 0 0 0,1 1-1 0 0,1 0 1 0 0,1 1 0 0 0,0 0 0 0 0,2 1 0 0 0,0 0 0 0 0,1 0 0 0 0,1 1 0 0 0,1 0 0 0 0,1 0 0 0 0,0 1 0 0 0,2-1 0 0 0,1 1 0 0 0,0 0 0 0 0,2 10 5 0 0,2-23 1 0 0,0 0 1 0 0,0 0-1 0 0,1-1 0 0 0,0 1 1 0 0,1-1-1 0 0,-1 0 0 0 0,2 1 1 0 0,-1-2-1 0 0,1 1 1 0 0,0-1-1 0 0,1 1 0 0 0,0-1 1 0 0,0-1-1 0 0,0 1 0 0 0,1-1 1 0 0,0 0-1 0 0,0-1 1 0 0,1 0-1 0 0,-1 0 0 0 0,1 0 1 0 0,0-1-1 0 0,1 0 0 0 0,-1-1 1 0 0,1 0-1 0 0,-1 0 1 0 0,1-1-1 0 0,0 0 0 0 0,0 0 1 0 0,0-1-1 0 0,0-1 0 0 0,0 1 1 0 0,0-1-1 0 0,0-1 1 0 0,8 0-2 0 0,85-4-609 0 0,-37-10-5472 0 0,-45 8-5617 0 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4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5681 0 0,'0'0'4357'0'0,"0"0"-2436"0"0,0 0-793 0 0,0 0 8 0 0,0 0 68 0 0,0 0 34 0 0,0 0-81 0 0,0 0-235 0 0,0 0-265 0 0,0 0-226 0 0,0 0-76 0 0,0 0 61 0 0,0 0 92 0 0,-2 6 98 0 0,8 113 2132 0 0,5 185-887 0 0,-33 76-1185 0 0,19-122-472 0 0,4-258-191 0 0,-1-1-1 0 0,0 1 1 0 0,0 0 0 0 0,0 0 0 0 0,1-1 0 0 0,-1 1 0 0 0,0 0-1 0 0,0 0 1 0 0,1-1 0 0 0,-1 1 0 0 0,0 0 0 0 0,1 0 0 0 0,-1 0-1 0 0,0 0 1 0 0,0-1 0 0 0,1 1 0 0 0,-1 0 0 0 0,0 0 0 0 0,1 0-1 0 0,-1 0 1 0 0,1 0 0 0 0,-1 0 0 0 0,0 0 0 0 0,1 0 0 0 0,-1 0-1 0 0,0 0 1 0 0,1 0 0 0 0,-1 0 0 0 0,0 0 0 0 0,1 0-1 0 0,-1 0 1 0 0,0 0 0 0 0,1 0 0 0 0,-1 1 0 0 0,0-1 0 0 0,1 0-1 0 0,-1 0 1 0 0,0 0 0 0 0,0 1 0 0 0,1-1 0 0 0,-1 0 0 0 0,0 0-1 0 0,1 1 1 0 0,-1-1 0 0 0,0 0 0 0 0,0 0 0 0 0,0 1 0 0 0,1-1-1 0 0,-1 0 1 0 0,0 1 0 0 0,0-1 0 0 0,0 0 0 0 0,0 1 0 0 0,0-1-1 0 0,0 0 1 0 0,0 1 0 0 0,1-1 0 0 0,-1 1-3 0 0,19-31 234 0 0,-18 29-232 0 0,35-60 95 0 0,3 1 1 0 0,2 2-1 0 0,33-35-97 0 0,-68 85-10 0 0,1 0 0 0 0,-1 1-1 0 0,1 0 1 0 0,0 1 0 0 0,1-1 0 0 0,-1 1 0 0 0,1 1 0 0 0,1-1-1 0 0,-1 1 1 0 0,1 1 0 0 0,-1-1 0 0 0,1 2 0 0 0,1-1 0 0 0,-1 1-1 0 0,0 1 1 0 0,6-1 10 0 0,-12 5 2 0 0,0 0 0 0 0,0 1 0 0 0,0-1 0 0 0,0 1 0 0 0,0 0-1 0 0,-1 0 1 0 0,1 0 0 0 0,-1 0 0 0 0,0 1 0 0 0,0-1 0 0 0,0 1 0 0 0,0-1-1 0 0,-1 1 1 0 0,1 0 0 0 0,-1-1 0 0 0,0 1 0 0 0,0 0 0 0 0,-1 0 0 0 0,1 0-1 0 0,-1 0 1 0 0,1 0 0 0 0,-1 0 0 0 0,-1 3-2 0 0,2 275 219 0 0,10-255-454 0 0,-11-27 52 0 0,15-10-3868 0 0,-4 4-3870 0 0,-6 2-3757 0 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5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1 375 7442 0 0,'0'0'1929'0'0,"0"0"-46"0"0,0 0 121 0 0,0 0-113 0 0,0 0-144 0 0,0 0-139 0 0,0 0-185 0 0,0 0-155 0 0,0 0-174 0 0,35-7-134 0 0,112-24-116 0 0,-67-1 311 0 0,-69 24-963 0 0,5-3 53 0 0,-1 0 1 0 0,0-2-1 0 0,-1 1 0 0 0,0-2 0 0 0,-1 0 0 0 0,-1-1 1 0 0,0 0-1 0 0,3-6-245 0 0,-8 9 148 0 0,-2 6-112 0 0,0-1 0 0 0,-1 1 1 0 0,0-1-1 0 0,-1 0 1 0 0,1 0-1 0 0,-1 0 1 0 0,-1 0-1 0 0,1-1 1 0 0,-1 1-1 0 0,-1-1 0 0 0,1 0 1 0 0,-1 1-1 0 0,-1-1 1 0 0,1 0-1 0 0,-1 1 1 0 0,-1-1-37 0 0,-2 4-3 0 0,0 1 0 0 0,-1 0 0 0 0,1 0 0 0 0,-1 0 1 0 0,0 0-1 0 0,0 1 0 0 0,0 0 0 0 0,0 0 0 0 0,-1 0 0 0 0,1 0 1 0 0,0 0-1 0 0,-1 1 0 0 0,1 0 0 0 0,-1 0 0 0 0,0 0 1 0 0,1 1-1 0 0,-1-1 0 0 0,0 1 0 0 0,1 0 0 0 0,-1 1 0 0 0,0-1 1 0 0,0 1-1 0 0,1 0 0 0 0,-1 0 0 0 0,1 0 0 0 0,-3 1 3 0 0,-9 5-17 0 0,0 1 0 0 0,1 1 0 0 0,0 0 0 0 0,0 0 0 0 0,1 2 0 0 0,0 0 0 0 0,1 0 0 0 0,1 1 0 0 0,0 1 0 0 0,0 0 0 0 0,1 1 0 0 0,1 0 0 0 0,-4 6 17 0 0,7-11 0 0 0,0 0-1 0 0,0 1 1 0 0,0 0 0 0 0,1 0-1 0 0,1 1 1 0 0,0-1 0 0 0,0 1-1 0 0,1 0 1 0 0,0 1 0 0 0,1-1-1 0 0,0 0 1 0 0,1 1 0 0 0,1 0-1 0 0,0 0 1 0 0,0-1 0 0 0,1 1-1 0 0,0 0 1 0 0,1 0 0 0 0,1 0-1 0 0,0-1 1 0 0,0 1 0 0 0,1-1-1 0 0,1 1 1 0 0,4 10 0 0 0,8-2 30 0 0,2 0-1 0 0,0-1 1 0 0,1 0 0 0 0,1-2-1 0 0,0-1 1 0 0,2 0-1 0 0,0-1 1 0 0,0-1 0 0 0,1-2-1 0 0,1 0 1 0 0,0-1 0 0 0,1-2-1 0 0,7 2-29 0 0,-21-7-7 0 0,1 0 0 0 0,0 0 0 0 0,1-2 0 0 0,-1 1 0 0 0,0-2 0 0 0,1 1 0 0 0,-1-2 0 0 0,1 1 0 0 0,-1-2-1 0 0,1 0 1 0 0,-1 0 0 0 0,1-1 0 0 0,7-3 7 0 0,49-31-2882 0 0,-53 24-2906 0 0,-6 3-6720 0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4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50 12251 0 0,'0'0'2116'0'0,"0"0"-541"0"0,0 0-309 0 0,0 0-85 0 0,0 0-133 0 0,0 0-203 0 0,0 0-161 0 0,0 0-93 0 0,0 0-50 0 0,0 0-27 0 0,0 0-57 0 0,0 0-80 0 0,-34 12-50 0 0,-108 40-48 0 0,58-11 140 0 0,71-34-375 0 0,1 0 0 0 0,0 1 0 0 0,1 1 1 0 0,0 0-1 0 0,0 0 0 0 0,1 1 1 0 0,0 1-1 0 0,1 0 0 0 0,0 0 1 0 0,0 0-1 0 0,1 1 0 0 0,1 1 0 0 0,0-1 1 0 0,-1 5-45 0 0,7-14 10 0 0,0 0-1 0 0,1 0 1 0 0,-1 0 0 0 0,1 0 0 0 0,0 0 0 0 0,0 0-1 0 0,0 0 1 0 0,0 0 0 0 0,0 0 0 0 0,1 0 0 0 0,-1 0 0 0 0,1 0-1 0 0,0 0 1 0 0,0 0 0 0 0,0 0 0 0 0,0 0 0 0 0,1-1-1 0 0,-1 1 1 0 0,1 0 0 0 0,-1-1 0 0 0,1 1 0 0 0,0-1 0 0 0,0 0-1 0 0,0 1 1 0 0,0-1 0 0 0,1 0 0 0 0,-1 0 0 0 0,0-1-1 0 0,1 1 1 0 0,-1 0 0 0 0,1-1 0 0 0,0 1 0 0 0,0-1 0 0 0,-1 0-1 0 0,1 0 1 0 0,0 0 0 0 0,0-1 0 0 0,0 1 0 0 0,0 0-1 0 0,0-1 1 0 0,0 0 0 0 0,0 0 0 0 0,0 0 0 0 0,0 0 0 0 0,0 0-1 0 0,0-1 1 0 0,3 0-10 0 0,9 0 105 0 0,0 0-1 0 0,0 0 1 0 0,0-2 0 0 0,-1 0-1 0 0,1-1 1 0 0,-1 0 0 0 0,0-1-1 0 0,0 0 1 0 0,-1-1-1 0 0,1-1 1 0 0,10-8-105 0 0,198-161 455 0 0,-218 172-456 0 0,1 0 1 0 0,0 0-1 0 0,0 1 1 0 0,0 0-1 0 0,0 0 1 0 0,0 0-1 0 0,1 0 1 0 0,-1 1-1 0 0,1 0 0 0 0,0 0 1 0 0,-1 0-1 0 0,1 1 1 0 0,0 0-1 0 0,0 0 1 0 0,1 0 0 0 0,1 41-47 0 0,-9 3 64 0 0,-1-29-12 0 0,1 1-1 0 0,1 0 1 0 0,1 0-1 0 0,0 0 1 0 0,0 0-1 0 0,2 0 1 0 0,0-1-1 0 0,0 1 1 0 0,2-1-1 0 0,0 0 1 0 0,0 0-5 0 0,-2-6-51 0 0,1 0-1 0 0,-1 0 1 0 0,1 0 0 0 0,1-1 0 0 0,-1 1-1 0 0,1-1 1 0 0,1 0 0 0 0,-1-1-1 0 0,1 0 1 0 0,0 1 0 0 0,1-2 0 0 0,0 1-1 0 0,-1-1 1 0 0,2 0 0 0 0,-1 0 0 0 0,0-1-1 0 0,1 0 1 0 0,0 0 0 0 0,0-1 0 0 0,0 0-1 0 0,0-1 1 0 0,1 0 0 0 0,5 1 51 0 0,-10-3-273 0 0,25-1-1047 0 0,-11-5-4147 0 0,-13 2-4678 0 0</inkml:trace>
  <inkml:trace contextRef="#ctx0" brushRef="#br0" timeOffset="477.219">903 19 7730 0 0,'0'0'2982'0'0,"0"0"-1329"0"0,0 0-451 0 0,0 0 51 0 0,0 0 61 0 0,0 0-15 0 0,0 0-183 0 0,0 0-261 0 0,0 0-223 0 0,0 0-109 0 0,0 0-47 0 0,0 0-40 0 0,0 0-2 0 0,10 20 1299 0 0,34 223 624 0 0,-9-117-2128 0 0,-35-125-200 0 0,1 0 1 0 0,0 0-1 0 0,-1 0 0 0 0,1 0 0 0 0,0 0 0 0 0,0 0 1 0 0,0 0-1 0 0,0 0 0 0 0,0 0 0 0 0,0 0 0 0 0,0 0 0 0 0,0-1 1 0 0,0 1-1 0 0,0 0 0 0 0,0-1 0 0 0,0 1 0 0 0,1-1 1 0 0,-1 1-1 0 0,0-1 0 0 0,0 0 0 0 0,1 1 0 0 0,-1-1 0 0 0,0 0 1 0 0,1 0-1 0 0,-1 0 0 0 0,0 0 0 0 0,0 0 0 0 0,1 0 1 0 0,-1-1-1 0 0,0 1 0 0 0,1 0 0 0 0,-1-1 0 0 0,0 1 0 0 0,0 0 1 0 0,0-1-1 0 0,1 0 0 0 0,-1 1 0 0 0,0-1 0 0 0,0 0 1 0 0,0 1-1 0 0,0-1 0 0 0,0 0 0 0 0,0 0 0 0 0,0 0 0 0 0,0 0 1 0 0,-1 0-1 0 0,1 0 0 0 0,0 0 0 0 0,0 0 0 0 0,-1 0 0 0 0,1-1 1 0 0,-1 1-1 0 0,1 0 0 0 0,-1 0 0 0 0,1 0 0 0 0,-1-1 1 0 0,0 1-1 0 0,0 0 0 0 0,0-2-29 0 0,81-165 977 0 0,-53 98-834 0 0,7-33-85 0 0,-22 49-1016 0 0,-6 53-8040 0 0,-6 1 4684 0 0,3 0-7595 0 0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7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4081 0 0,'0'0'1404'0'0,"0"0"-485"0"0,0 0-159 0 0,0 0 196 0 0,0 0 251 0 0,0 0 126 0 0,0 0-34 0 0,0 0-155 0 0,0 0-188 0 0,0 0-114 0 0,0 0-89 0 0,4 10-69 0 0,79 188 3833 0 0,36 94-2200 0 0,-77-196-1855 0 0,-7-11 143 0 0,-35-84-557 0 0,2-6 2680 0 0,7-18-2448 0 0,35-154 10 0 0,96-230-194 0 0,-127 369-102 0 0,-13 37-10 0 0,0 1-14 0 0,0 0-10 0 0,0 0-12 0 0,0 0-23 0 0,0 0-10 0 0,0 0-28 0 0,0 0-27 0 0,0 0-17 0 0,0 0-34 0 0,0 0-29 0 0,0 0-17 0 0,0 0-35 0 0,0 0-43 0 0,0 0-61 0 0,0 0-113 0 0,0 0-216 0 0,15-1-9909 0 0,-13-2-469 0 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8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27 297 6097 0 0,'0'0'1299'0'0,"0"0"-65"0"0,0 0 79 0 0,0 0 133 0 0,0 0 116 0 0,0 0-54 0 0,0 0-176 0 0,0 0-210 0 0,0 0-207 0 0,0 0-187 0 0,0 0-141 0 0,0 0-87 0 0,0 0-57 0 0,-5-4-35 0 0,-17-11-3 0 0,63-4 3005 0 0,-18 12-3151 0 0,0 2-1 0 0,1 0 0 0 0,0 2 0 0 0,0 0 1 0 0,0 2-1 0 0,0 1 0 0 0,0 1 1 0 0,3 1-259 0 0,35-1 136 0 0,77 3 2171 0 0,-161-27-1973 0 0,-82-82-195 0 0,100 101-253 0 0,-1-1 1 0 0,1 0 0 0 0,1-1 0 0 0,-1 1-1 0 0,1 0 1 0 0,0-1 0 0 0,0 0-1 0 0,0 0 1 0 0,1 0 0 0 0,0 0 0 0 0,0 0-1 0 0,1 0 1 0 0,0-1 0 0 0,-1-5 113 0 0,36-7-6094 0 0,-18 15-2713 0 0,-16 4 8357 0 0,10-1-11457 0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9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 0 0 0,'0'0'1350'0'0,"0"0"-41"0"0,0 0 297 0 0,0 0 312 0 0,0 0 135 0 0,0 0-51 0 0,0 0-269 0 0,0 0-329 0 0,0 0-305 0 0,0 0-234 0 0,0 0-122 0 0,0 0-93 0 0,0 0-61 0 0,-2 3 1718 0 0,84 1 2635 0 0,48-3-3642 0 0,65-9-259 0 0,-195 8-1016 0 0,0 0-9 0 0,0 0 4 0 0,0 0-2 0 0,0 0-2 0 0,0 0-8 0 0,-6-2-3176 0 0,-1 0-9242 0 0,5 2 1014 0 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9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7306 0 0,'0'0'2265'0'0,"0"0"-391"0"0,0 0-155 0 0,0 0-48 0 0,0 0-80 0 0,0 0-237 0 0,0 0-342 0 0,0 0-288 0 0,0 0-262 0 0,0 0-154 0 0,0 0-16 0 0,0 0 37 0 0,5 0 81 0 0,244 15 4645 0 0,-149-14-4995 0 0,-82-5-150 0 0,-9 1-1457 0 0,-1 2-4599 0 0,-4 1-5718 0 0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2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22781 0 0,'0'0'727'0'0,"0"0"-105"0"0,0 0 113 0 0,0 0 150 0 0,0 0 24 0 0,0 0-177 0 0,0 0-261 0 0,0 0-223 0 0,0 0-112 0 0,0 0-55 0 0,-10 34-34 0 0,-29 105-16 0 0,20-36-1035 0 0,19-90-2610 0 0,0-10-1158 0 0,0-3-7458 0 0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0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1 143 2216 0 0,'0'0'1977'0'0,"0"0"-550"0"0,0 0-111 0 0,0 0 199 0 0,0 0 124 0 0,0 0 30 0 0,0 0-113 0 0,0 0-208 0 0,0 0-169 0 0,0 0-113 0 0,0 0-101 0 0,0 0-98 0 0,0 0-64 0 0,1-3-67 0 0,3-10-45 0 0,-3 10-63 0 0,-1 3-88 0 0,0 0-108 0 0,2 24 1383 0 0,19 54-358 0 0,-10-14-1089 0 0,-3 0 0 0 0,-2 1 1 0 0,-3 0-1 0 0,-3 1 0 0 0,-4 5-368 0 0,-9 149 374 0 0,13-101-209 0 0,0-119-150 0 0,0 0 17 0 0,0 0-27 0 0,0 0 7 0 0,0 0-3 0 0,0 0-21 0 0,0 0 16 0 0,0 0 3 0 0,0 0-31 0 0,0 0-12 0 0,0 0-21 0 0,0 0-33 0 0,0 0-40 0 0,0 0-60 0 0,0 0-91 0 0,0 0-145 0 0,0 0-211 0 0,0 0-329 0 0,0 0-487 0 0,0 0-930 0 0,0 0-2955 0 0,0 0-6256 0 0</inkml:trace>
  <inkml:trace contextRef="#ctx0" brushRef="#br0" timeOffset="1416.579">409 386 4481 0 0,'0'0'2742'0'0,"0"0"-930"0"0,0 0-307 0 0,0 0 27 0 0,0 0 42 0 0,0 0-111 0 0,0 0-229 0 0,0 0-292 0 0,0 0-270 0 0,0 0-198 0 0,0 0-152 0 0,0 0-46 0 0,17 16 1358 0 0,-10-8-1324 0 0,0 0 0 0 0,0 1 0 0 0,-1 0 0 0 0,0 0 0 0 0,-1 0 0 0 0,0 0 0 0 0,0 1-1 0 0,-1 0 1 0 0,0 0 0 0 0,1 8-310 0 0,9 20 430 0 0,13 34 126 0 0,-4 1 1 0 0,-3 2 0 0 0,9 62-557 0 0,-20-56 345 0 0,-8-81-336 0 0,6-9 1241 0 0,-3-20-1256 0 0,0 1 0 0 0,2-1-1 0 0,2 1 1 0 0,0 0 0 0 0,2 1 0 0 0,0 0 0 0 0,2 0 0 0 0,2 1-1 0 0,0 1 1 0 0,1 0 0 0 0,2 1 0 0 0,0 1 0 0 0,16-16 6 0 0,49-79 15 0 0,-58 61 42 0 0,-24 56-56 0 0,0 1 17 0 0,0 0 2 0 0,0 0 5 0 0,0 0-13 0 0,0 0-7 0 0,0 0-7 0 0,0 0 8 0 0,0 0 8 0 0,0 0-5 0 0,0 0-4 0 0,0 0-11 0 0,0 0-8 0 0,0 0 5 0 0,0 0 4 0 0,0 0 6 0 0,0 0-13 0 0,0 0-3 0 0,0 0 6 0 0,0 0-3 0 0,0 0-13 0 0,0 0 2 0 0,0 0-14 0 0,0 0-7 0 0,0 0 9 0 0,0 0 1 0 0,0 0-6 0 0,0 0-9 0 0,0 0-20 0 0,0 0-45 0 0,0-5-2737 0 0,0 2-4081 0 0,0-1-4272 0 0</inkml:trace>
  <inkml:trace contextRef="#ctx0" brushRef="#br0" timeOffset="2102.419">299 186 9298 0 0,'0'0'1782'0'0,"0"0"-331"0"0,0 0-43 0 0,0 0 164 0 0,0 0 21 0 0,0 0-204 0 0,0 0-344 0 0,0 0-339 0 0,0 0-234 0 0,0 0-110 0 0,0 0-42 0 0,0 0 0 0 0,0 0 11 0 0,5 0 29 0 0,474 4 2906 0 0,-395-16-1464 0 0,-121-7-1628 0 0,25 13-166 0 0,0-1 0 0 0,1-1-1 0 0,0 1 1 0 0,0-2 0 0 0,1 1-1 0 0,0-1 1 0 0,1-1 0 0 0,-1 0-1 0 0,-6-10-7 0 0,-21-22 17 0 0,23 20-1247 0 0,14 22 459 0 0,0 0-545 0 0,0 0-958 0 0,0 0-3038 0 0,0 0-6433 0 0</inkml:trace>
  <inkml:trace contextRef="#ctx0" brushRef="#br0" timeOffset="3032.049">1097 82 3537 0 0,'0'0'1425'0'0,"0"0"-148"0"0,0 0 46 0 0,0 0 288 0 0,0 0 157 0 0,0 0-49 0 0,0 0-165 0 0,0 0-298 0 0,0 0-200 0 0,0 0-134 0 0,0 0-111 0 0,0 0-66 0 0,0 0-47 0 0,1-5-36 0 0,-1-1-1127 0 0,2-4 3034 0 0,-1 28-284 0 0,15 120-400 0 0,0 56-241 0 0,-8 125-1644 0 0,-22-155 195 0 0,8-121-201 0 0,-1 7-45 0 0,8-49-6356 0 0,1-6-56 0 0,1 2-5662 0 0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9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39 1264 0 0,'0'0'3482'0'0,"0"0"-1512"0"0,0 0-299 0 0,0 0 73 0 0,0 0 68 0 0,0 0-84 0 0,0 0-245 0 0,0 0-185 0 0,0 0-185 0 0,0 0-170 0 0,0 0-103 0 0,0 0-73 0 0,0 0-118 0 0,-3-6-71 0 0,-6-20-86 0 0,-25 20 1644 0 0,-65 21-393 0 0,37 15-1258 0 0,50-22-364 0 0,-1 20 420 0 0,13-25-521 0 0,0 1 0 0 0,0 0 0 0 0,0-1 0 0 0,1 1 0 0 0,-1 0 0 0 0,1-1 0 0 0,-1 1 0 0 0,1-1 0 0 0,1 1 0 0 0,-1-1 0 0 0,0 1 0 0 0,1-1 0 0 0,-1 0 0 0 0,1 0 0 0 0,0 0 0 0 0,0 0 0 0 0,1 0 0 0 0,-1 0 0 0 0,1 0 0 0 0,-1-1 0 0 0,1 1 0 0 0,0-1 0 0 0,0 0-1 0 0,0 1 1 0 0,0-1 0 0 0,0-1 0 0 0,0 1 0 0 0,0 0 0 0 0,1-1 0 0 0,0 0-20 0 0,101 50 267 0 0,-58-16-196 0 0,-43-30-39 0 0,0 0-1 0 0,0 1 1 0 0,-1-1 0 0 0,1 1 0 0 0,-1 0 0 0 0,-1 0 0 0 0,1 0 0 0 0,-1 0 0 0 0,0 1 0 0 0,-1-1 0 0 0,1 0 0 0 0,-1 1 0 0 0,-1-1 0 0 0,1 1 0 0 0,-1 0-1 0 0,0-1 1 0 0,-1 6-32 0 0,-45 60 866 0 0,39-67-848 0 0,0-1 0 0 0,0 1 0 0 0,0-2 0 0 0,0 1-1 0 0,-1-1 1 0 0,1 0 0 0 0,-1-1 0 0 0,0 1 0 0 0,0-2 0 0 0,0 1 0 0 0,0-1 0 0 0,0 0 0 0 0,0-1-1 0 0,0 0 1 0 0,0 0 0 0 0,0-1 0 0 0,0 0 0 0 0,-5-1-18 0 0,-21 1-42 0 0,-1-10-238 0 0,34 10 55 0 0,1 1 0 0 0,-1-1 0 0 0,1 0 0 0 0,-1 1 0 0 0,1-1 0 0 0,0 0 0 0 0,-1 1 0 0 0,1-1 0 0 0,0 0 0 0 0,0 0 0 0 0,-1 1 0 0 0,1-1 0 0 0,0 0 0 0 0,0 0 0 0 0,0 0 0 0 0,0 1 0 0 0,0-1 0 0 0,0 0 0 0 0,0 0 0 0 0,0 0-1 0 0,0 1 1 0 0,0-1 0 0 0,1 0 0 0 0,-1 0 0 0 0,0 0 0 0 0,0 1 0 0 0,1-1 0 0 0,-1 0 0 0 0,0 1 0 0 0,1-1 0 0 0,-1 0 0 0 0,1 1 0 0 0,-1-1 0 0 0,1 0 0 0 0,-1 1 0 0 0,1-1 0 0 0,0 1 0 0 0,-1-1 0 0 0,1 1 0 0 0,0-1 0 0 0,-1 1 0 0 0,1 0 0 0 0,0-1 0 0 0,0 1 0 0 0,-1 0 0 0 0,1-1 0 0 0,0 1 0 0 0,0 0 225 0 0,4-4-3278 0 0,0 0-8391 0 0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9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51 717 11883 0 0,'0'0'2103'0'0,"0"0"-1270"0"0,0 0-325 0 0,0 0 232 0 0,0 0 229 0 0,0 0 90 0 0,0 0-70 0 0,0 0-155 0 0,0 0-112 0 0,0 0-100 0 0,0 0-46 0 0,0 0-16 0 0,0 0-65 0 0,5 20-50 0 0,15 62-30 0 0,-25-32 361 0 0,0-41-565 0 0,-60 119 877 0 0,65-125-1098 0 0,18-27-7539 0 0,-14 18 2758 0 0,1-1-6751 0 0</inkml:trace>
  <inkml:trace contextRef="#ctx0" brushRef="#br0" timeOffset="309.064">95 255 16860 0 0,'0'0'2032'0'0,"0"0"-1376"0"0,0 0-224 0 0,0 0 56 0 0,0 0 88 0 0,0 0-39 0 0,0 0-177 0 0,0 0-240 0 0,0 0-184 0 0,0 0-32 0 0,0 0-40 0 0,0 0-48 0 0,0 0-72 0 0,0 0-145 0 0,-17 42-175 0 0,22-30-320 0 0,-3-4-1416 0 0,4-8-7931 0 0</inkml:trace>
  <inkml:trace contextRef="#ctx0" brushRef="#br0" timeOffset="816.766">205 941 7362 0 0,'0'0'1723'0'0,"0"0"-235"0"0,0 0 144 0 0,0 0 206 0 0,0 0-51 0 0,0 0-335 0 0,0 0-442 0 0,0 0-334 0 0,0 0-176 0 0,0 0-68 0 0,0 0-46 0 0,0 0-32 0 0,0 0 4 0 0,8-11-23 0 0,59-79 921 0 0,71-171 16 0 0,-123 215-1233 0 0,-14 45-41 0 0,-1 1-12 0 0,0 0-17 0 0,0 0-40 0 0,-9 20-235 0 0,2 0 308 0 0,2 0-1 0 0,0 0 1 0 0,0 0 0 0 0,2 1 0 0 0,1-1 0 0 0,0 1 0 0 0,2 0 0 0 0,0-1-1 0 0,2 1 1 0 0,0 2-2 0 0,-2-20 31 0 0,0 1-1 0 0,1 0 0 0 0,-1-1 0 0 0,1 1 0 0 0,0-1 1 0 0,0 0-1 0 0,0 1 0 0 0,0-1 0 0 0,0 0 1 0 0,1 1-1 0 0,0-1 0 0 0,-1 0 0 0 0,1 0 0 0 0,1 0 1 0 0,-1 0-1 0 0,0-1 0 0 0,0 1 0 0 0,1-1 1 0 0,0 1-1 0 0,-1-1 0 0 0,1 0 0 0 0,0 0 0 0 0,0 0 1 0 0,0 0-1 0 0,1-1 0 0 0,-1 1 0 0 0,0-1 1 0 0,0 0-1 0 0,1 0 0 0 0,-1 0 0 0 0,1 0 0 0 0,-1-1 1 0 0,1 1-1 0 0,-1-1 0 0 0,1 0 0 0 0,0 0 0 0 0,-1 0 1 0 0,1 0-1 0 0,-1-1 0 0 0,1 0 0 0 0,-1 1 1 0 0,1-1-1 0 0,-1 0 0 0 0,0-1 0 0 0,0 1 0 0 0,1-1 1 0 0,-1 1-1 0 0,0-1 0 0 0,0 0 0 0 0,1-1-30 0 0,11-12 250 0 0,0 0 0 0 0,-2 0 0 0 0,0-2 0 0 0,0 1 0 0 0,-2-2 0 0 0,0 0 0 0 0,-1 0 0 0 0,0-1 0 0 0,-2 0 0 0 0,0 0 0 0 0,-1-3-250 0 0,29-48 243 0 0,-30 62-241 0 0,0-1 1 0 0,-1 0 0 0 0,0-1-1 0 0,-1 1 1 0 0,0-1-1 0 0,0 0 1 0 0,-1 0-1 0 0,0 0 1 0 0,-1 0 0 0 0,0-1-1 0 0,-1 1 1 0 0,0-1-3 0 0,-38 12-3606 0 0,22 11 157 0 0,6-3-3013 0 0,1 0-5697 0 0</inkml:trace>
  <inkml:trace contextRef="#ctx0" brushRef="#br0" timeOffset="1284.37">1043 536 12995 0 0,'0'0'1299'0'0,"0"0"-360"0"0,0 0-23 0 0,0 0 93 0 0,0 0 44 0 0,0 0-105 0 0,0 0-220 0 0,0 0-148 0 0,0 0-99 0 0,0 0-50 0 0,0 0-23 0 0,0 0-52 0 0,0 0-69 0 0,-16 16-47 0 0,-50 48-34 0 0,26-5 222 0 0,36-44-335 0 0,-1-2-36 0 0,1 1 0 0 0,0-1 0 0 0,1 1-1 0 0,1 0 1 0 0,0-1 0 0 0,1 1 0 0 0,0 0 0 0 0,1 0 0 0 0,0 0-1 0 0,2 0-56 0 0,-2-8 41 0 0,1 0-1 0 0,0 0 0 0 0,1 0 0 0 0,-1-1 1 0 0,1 1-1 0 0,0-1 0 0 0,1 1 1 0 0,-1-1-1 0 0,1 0 0 0 0,0 1 0 0 0,0-1 1 0 0,1-1-1 0 0,0 1 0 0 0,0-1 1 0 0,0 1-1 0 0,0-1 0 0 0,0 0 0 0 0,1 0 1 0 0,0-1-1 0 0,0 0 0 0 0,0 1 0 0 0,0-2 1 0 0,0 1-1 0 0,2 0-40 0 0,1 0 110 0 0,-1 0-1 0 0,1 0 1 0 0,0-1-1 0 0,-1 0 1 0 0,1-1-1 0 0,0 0 1 0 0,0 0 0 0 0,0 0-1 0 0,0-1 1 0 0,0 0-1 0 0,0-1 1 0 0,0 0 0 0 0,0 0-1 0 0,0-1 1 0 0,0 0-1 0 0,0 0 1 0 0,-1-1-1 0 0,6-2-109 0 0,2-3 163 0 0,0-1 0 0 0,-1 0 0 0 0,0-1-1 0 0,0-1 1 0 0,-1 0 0 0 0,-1-1-1 0 0,1 0 1 0 0,-2-1 0 0 0,0 0-1 0 0,-1-1 1 0 0,4-7-163 0 0,-6 7 44 0 0,-1 0 0 0 0,0-1 1 0 0,-1 0-1 0 0,-1 0 0 0 0,-1 0 0 0 0,0-1 0 0 0,-1 1 0 0 0,0-1 0 0 0,-1 0 0 0 0,-1 0 1 0 0,-1 0-1 0 0,-1-10-44 0 0,1 18-36 0 0,-1-1 1 0 0,1 1-1 0 0,-2-1 0 0 0,1 1 1 0 0,-2-1-1 0 0,1 1 1 0 0,-1 0-1 0 0,0 0 1 0 0,0 0-1 0 0,-1 1 0 0 0,0-1 1 0 0,-1 1-1 0 0,0 0 1 0 0,0 0-1 0 0,0 0 1 0 0,-1 1-1 0 0,0-1 0 0 0,0 1 1 0 0,0 1-1 0 0,-1-1 1 0 0,0 1-1 0 0,0 1 1 0 0,0-1-1 0 0,-2 1 36 0 0,2 1-177 0 0,0 0 0 0 0,0 1 0 0 0,-1 0 0 0 0,1 1 0 0 0,0-1 0 0 0,-1 1 0 0 0,1 1 0 0 0,-1 0-1 0 0,1 0 1 0 0,-1 0 0 0 0,1 1 0 0 0,-1 0 0 0 0,-1 1 177 0 0,-57 17-7976 0 0,47-14-3883 0 0</inkml:trace>
  <inkml:trace contextRef="#ctx0" brushRef="#br0" timeOffset="1675.117">823 733 13483 0 0,'0'0'1887'0'0,"0"0"-655"0"0,0 0-202 0 0,0 0-29 0 0,0 0-27 0 0,0 0-79 0 0,0 0-119 0 0,0 0-89 0 0,0 0-58 0 0,0 0-66 0 0,0 0-94 0 0,0 0-103 0 0,0 0-81 0 0,19-4-47 0 0,120-27 391 0 0,-35 12-254 0 0,-56 60-130 0 0,-39-35-170 0 0,0 0 0 0 0,0-1 0 0 0,1 0 0 0 0,-1-1 0 0 0,1 0 0 0 0,0 0 0 0 0,0-1 0 0 0,1-1 1 0 0,-1 0-1 0 0,0 0 0 0 0,1-1 0 0 0,0 0 0 0 0,-1 0 0 0 0,1-2 0 0 0,-1 1 0 0 0,2-2-75 0 0,-8 2-155 0 0,8-1-1093 0 0,0-1-4889 0 0,-7 2-5774 0 0</inkml:trace>
  <inkml:trace contextRef="#ctx0" brushRef="#br0" timeOffset="2524.527">1540 763 5289 0 0,'0'0'2033'0'0,"0"0"-128"0"0,0 0-52 0 0,0 0-137 0 0,0 0-185 0 0,0 0-220 0 0,0 0-243 0 0,0 0-166 0 0,0 0-131 0 0,0 0-133 0 0,0 0-88 0 0,0 0-105 0 0,0 0-62 0 0,21 4 1960 0 0,210-38 1891 0 0,-214 33-4175 0 0,1-1 503 0 0,-28 1-2739 0 0,7 3 839 0 0,-2 0-3992 0 0,2-2-5136 0 0</inkml:trace>
  <inkml:trace contextRef="#ctx0" brushRef="#br0" timeOffset="3013.269">1650 490 10218 0 0,'0'0'1954'0'0,"0"0"-332"0"0,0 0-137 0 0,0 0 29 0 0,0 0-27 0 0,0 0-156 0 0,0 0-238 0 0,0 0-247 0 0,0 0-183 0 0,0 0-104 0 0,0 0-67 0 0,0 0-75 0 0,0 24 1293 0 0,-3 406 1288 0 0,1-416-3421 0 0,0 9 839 0 0,3-21-3750 0 0,3-6-3343 0 0,0 0-4981 0 0</inkml:trace>
  <inkml:trace contextRef="#ctx0" brushRef="#br0" timeOffset="4085.738">1850 644 2865 0 0,'0'0'1700'0'0,"0"0"-921"0"0,0 0-203 0 0,0 0 296 0 0,0 0 330 0 0,0 0 239 0 0,0 0-12 0 0,0 0-168 0 0,0 0-143 0 0,0 0-125 0 0,0 0-59 0 0,0 0-45 0 0,0 0-8 0 0,16 3-5 0 0,50 7-24 0 0,-62-9-722 0 0,-1-1 0 0 0,1 1 0 0 0,-1-1 0 0 0,1 0 1 0 0,0 0-1 0 0,-1 0 0 0 0,1-1 0 0 0,-1 1 0 0 0,1-1 0 0 0,-1 0 0 0 0,1 0 0 0 0,-1 0 1 0 0,1 0-1 0 0,-1-1 0 0 0,0 1 0 0 0,0-1 0 0 0,0 0 0 0 0,0 0 0 0 0,0 0 0 0 0,0 0 0 0 0,2-3-130 0 0,9-5 353 0 0,2-2-50 0 0,0 0 0 0 0,0-1 0 0 0,-1-1 1 0 0,0 0-1 0 0,-1-1 0 0 0,-1-1 0 0 0,-1 0 0 0 0,4-7-302 0 0,-6 4 737 0 0,-9 19-584 0 0,-1 0-36 0 0,0 0-55 0 0,0 9-99 0 0,0 937 636 0 0,2-934-593 0 0,-1 0-1 0 0,-1 0 1 0 0,0 0 0 0 0,-1 0-1 0 0,0 0 1 0 0,-1 0-1 0 0,0 0 1 0 0,0-1-1 0 0,-2 1 1 0 0,1-1 0 0 0,-2 1-1 0 0,1-1 1 0 0,-1 0-1 0 0,-1-1 1 0 0,0 1-1 0 0,-1-1 1 0 0,0 0 0 0 0,0-1-1 0 0,-1 1 1 0 0,0-2-1 0 0,-1 1 1 0 0,0-1 0 0 0,0 0-1 0 0,-1-1 1 0 0,0 0-1 0 0,0-1 1 0 0,0 0-1 0 0,-1 0 1 0 0,0-1 0 0 0,0-1-7 0 0,-83-2 21 0 0,91-2-25 0 0,0-1-1 0 0,0 1 1 0 0,0-1 0 0 0,0 0 0 0 0,0 0-1 0 0,0 0 1 0 0,0-1 0 0 0,1 1 0 0 0,-1-1-1 0 0,0 1 1 0 0,1-1 0 0 0,-1 0 0 0 0,1 0 0 0 0,0 0-1 0 0,0 0 1 0 0,-1 0 0 0 0,2-1 0 0 0,-1 1-1 0 0,0-1 1 0 0,0 1 0 0 0,1-1 0 0 0,-1 0 0 0 0,1 0-1 0 0,0 1 1 0 0,0-1 0 0 0,0 0 0 0 0,0 0-1 0 0,1 0 1 0 0,-1-3 4 0 0,0-2-10 0 0,2 0-1 0 0,-1 0 0 0 0,1 0 1 0 0,0 0-1 0 0,1 0 0 0 0,0 0 1 0 0,0 1-1 0 0,1-1 0 0 0,-1 0 1 0 0,2 1-1 0 0,-1 0 0 0 0,1 0 1 0 0,0 0-1 0 0,1 0 0 0 0,0 0 1 0 0,0 1-1 0 0,0 0 0 0 0,1 0 1 0 0,0 0 9 0 0,31-37-2 0 0,3 2 0 0 0,1 2-1 0 0,2 1 1 0 0,5 0 3 0 0,-3 7-505 0 0,44-39 523 0 0,-57 12-9452 0 0,-30 50-1868 0 0</inkml:trace>
  <inkml:trace contextRef="#ctx0" brushRef="#br0" timeOffset="4684.183">1896 386 2240 0 0,'0'0'2457'0'0,"0"0"-1090"0"0,0 0-247 0 0,0 0 160 0 0,0 0 194 0 0,0 0 38 0 0,0 0-155 0 0,0 0-228 0 0,0 0-262 0 0,0 0-159 0 0,0 0-69 0 0,0 0 5 0 0,0-7 27 0 0,0 5-642 0 0,19-48 2644 0 0,36 3 360 0 0,65-74-1514 0 0,-73 70-586 0 0,-25 55-838 0 0,12 75 504 0 0,11 92 107 0 0,-28-147-1367 0 0,3-20-7306 0 0,-17-4-3648 0 0</inkml:trace>
  <inkml:trace contextRef="#ctx0" brushRef="#br0" timeOffset="5178.673">2667 455 5105 0 0,'0'0'1679'0'0,"0"0"63"0"0,0 0 169 0 0,0 0 97 0 0,0 0-86 0 0,0 0-267 0 0,0 0-269 0 0,0 0-217 0 0,0 0-167 0 0,0 0-149 0 0,0 0-122 0 0,0 0-111 0 0,0 0-117 0 0,-10-7-91 0 0,-33-24-61 0 0,17 31 157 0 0,21 4-396 0 0,-4 0 16 0 0,0 0 1 0 0,1 1-1 0 0,-1 1 1 0 0,1-1-1 0 0,0 1 1 0 0,0 1-1 0 0,1-1 0 0 0,0 1 1 0 0,0 1-1 0 0,1-1 1 0 0,0 1-1 0 0,0 0 0 0 0,1 1 1 0 0,-1 1-129 0 0,0 6 67 0 0,0 0-1 0 0,1 0 1 0 0,1 1 0 0 0,0 0 0 0 0,2 0 0 0 0,0 0 0 0 0,0 0-1 0 0,2 0 1 0 0,0 7-67 0 0,0-5 18 0 0,10 89 79 0 0,-9-104-118 0 0,0-1-1 0 0,0 0 1 0 0,0 0-1 0 0,1 0 0 0 0,-1 0 1 0 0,1 0-1 0 0,0-1 0 0 0,0 1 1 0 0,0 0-1 0 0,0-1 1 0 0,0 1-1 0 0,1-1 0 0 0,-1 0 1 0 0,1 0-1 0 0,0 0 1 0 0,-1 0-1 0 0,1 0 0 0 0,0-1 1 0 0,0 1-1 0 0,0-1 0 0 0,0 0 1 0 0,0 1-1 0 0,0-1 1 0 0,1-1-1 0 0,-1 1 0 0 0,0 0 1 0 0,0-1-1 0 0,1 0 0 0 0,-1 0 1 0 0,3 0 21 0 0,101-15-5507 0 0,-91 8 360 0 0,-2 2-6029 0 0</inkml:trace>
  <inkml:trace contextRef="#ctx0" brushRef="#br0" timeOffset="5471.195">2944 521 9786 0 0,'0'0'1558'0'0,"0"0"-106"0"0,0 0-16 0 0,0 0 11 0 0,0 0-89 0 0,0 0-239 0 0,0 0-238 0 0,0 0-188 0 0,0 0-160 0 0,0 0-118 0 0,0 0-59 0 0,0 0-57 0 0,0 0-41 0 0,-28 32-6 0 0,-87 100-40 0 0,87-80-33 0 0,27-45-129 0 0,1 0 0 0 0,0 0 1 0 0,1 0-1 0 0,0 0 0 0 0,0 0 0 0 0,0-1 0 0 0,1 1 1 0 0,0 0-1 0 0,0-1 0 0 0,1 1 0 0 0,-1-1 0 0 0,1 0 1 0 0,1 0-1 0 0,-1 0 0 0 0,1 0 0 0 0,0 0 0 0 0,1-1 1 0 0,-1 0-1 0 0,1 0 0 0 0,0 0 0 0 0,0 0 0 0 0,3 0-50 0 0,1 0 116 0 0,0 0-1 0 0,0-1 0 0 0,0-1 0 0 0,1 1 1 0 0,0-2-1 0 0,-1 1 0 0 0,1-1 0 0 0,0-1 1 0 0,0 0-1 0 0,0 0 0 0 0,0-1 0 0 0,0 0 1 0 0,1-1-1 0 0,-1 0 0 0 0,0 0 0 0 0,-1-1 1 0 0,1-1-1 0 0,0 0 0 0 0,-1 0 0 0 0,1-1 1 0 0,-1 0-1 0 0,0 0 0 0 0,0-1 0 0 0,0 0 0 0 0,-1-1 1 0 0,0 0-1 0 0,0 0 0 0 0,-1-1 0 0 0,1 0 1 0 0,-1 0-1 0 0,-1-1 0 0 0,1 0 0 0 0,-2 0 1 0 0,1 0-1 0 0,-1-1 0 0 0,1-1-115 0 0,-1-1 31 0 0,0-1 1 0 0,-1 1-1 0 0,0-1 0 0 0,-1 0 0 0 0,0 0 0 0 0,-1 0 1 0 0,0 0-1 0 0,-1 0 0 0 0,-1-1 0 0 0,0-10-31 0 0,-1 18-51 0 0,0-1 0 0 0,0 1 0 0 0,-1-1 0 0 0,0 1 0 0 0,0 0 0 0 0,0-1-1 0 0,-1 1 1 0 0,1 0 0 0 0,-1 0 0 0 0,-1 1 0 0 0,1-1 0 0 0,-1 1 0 0 0,1-1 0 0 0,-1 1-1 0 0,0 0 1 0 0,-1 1 0 0 0,1-1 0 0 0,-1 1 0 0 0,0-1 0 0 0,1 2 0 0 0,-1-1 0 0 0,-1 0-1 0 0,1 1 1 0 0,0 0 0 0 0,-1 0 0 0 0,1 1 0 0 0,-1-1 0 0 0,1 1 0 0 0,-1 0 0 0 0,1 1 0 0 0,-1-1-1 0 0,0 1 1 0 0,-1 0 51 0 0,-60 6-2762 0 0,26 11-5682 0 0,26-9-3333 0 0</inkml:trace>
  <inkml:trace contextRef="#ctx0" brushRef="#br0" timeOffset="5958.204">3528 505 1152 0 0,'0'0'2430'0'0,"0"0"-704"0"0,0 0 174 0 0,0 0 377 0 0,0 0 106 0 0,0 0-213 0 0,0 0-435 0 0,0 0-474 0 0,0 0-299 0 0,0 0-133 0 0,0 0-104 0 0,0 0-99 0 0,0 0-118 0 0,1-5-135 0 0,0 4-369 0 0,-2 1 10 0 0,1 1 0 0 0,-1-1 0 0 0,1 1 1 0 0,-1-1-1 0 0,0 1 0 0 0,1-1 0 0 0,-1 0 0 0 0,1 1 0 0 0,-1-1 0 0 0,0 1 0 0 0,1-1 0 0 0,-1 0 0 0 0,0 0 0 0 0,1 0 0 0 0,-1 1 0 0 0,0-1 1 0 0,0 0-1 0 0,1 0 0 0 0,-1 0 0 0 0,0 0 0 0 0,0 0 0 0 0,1 0 0 0 0,-1 0 0 0 0,0 0 0 0 0,1 0 0 0 0,-1-1 0 0 0,0 1 0 0 0,0 0 0 0 0,1 0 0 0 0,-1-1 1 0 0,0 1-1 0 0,1 0 0 0 0,-1-1 0 0 0,0 1 0 0 0,1-1 0 0 0,-1 1 0 0 0,1-1 0 0 0,-1 1 0 0 0,1-1 0 0 0,-1 1 0 0 0,1-1 0 0 0,-1 1 0 0 0,1-1 1 0 0,0 0-1 0 0,-1 1 0 0 0,1-1 0 0 0,0 0 0 0 0,-1 1 0 0 0,1-1 0 0 0,0 0 0 0 0,0 1 0 0 0,0-1 0 0 0,0 0 0 0 0,-1 0 0 0 0,1 1 0 0 0,0-1 1 0 0,0 0-1 0 0,0 1 0 0 0,1-1 0 0 0,-1 0 0 0 0,0 0 0 0 0,0 1 0 0 0,0-1 0 0 0,0 0-14 0 0,-6 3 97 0 0,-1-1 0 0 0,1 1 0 0 0,-1 1-1 0 0,1-1 1 0 0,0 1 0 0 0,0 0 0 0 0,0 1 0 0 0,0-1 0 0 0,0 1-1 0 0,1 0 1 0 0,-1 1 0 0 0,1-1 0 0 0,-1 2-97 0 0,4-4 6 0 0,1 0 1 0 0,-1-1-1 0 0,0 1 1 0 0,1 0-1 0 0,-1 0 1 0 0,1 0-1 0 0,-1 0 0 0 0,1 0 1 0 0,0 1-1 0 0,0-1 1 0 0,0 0-1 0 0,0 0 0 0 0,0 1 1 0 0,1-1-1 0 0,-1 1 1 0 0,1-1-1 0 0,-1 0 1 0 0,1 1-1 0 0,0-1 0 0 0,0 1 1 0 0,0-1-1 0 0,0 1 1 0 0,0-1-1 0 0,1 1 1 0 0,-1-1-1 0 0,1 1 0 0 0,0-1 1 0 0,0 0-1 0 0,-1 1 1 0 0,1-1-1 0 0,1 0 1 0 0,-1 0-1 0 0,1 2-6 0 0,81 68 481 0 0,-75-67-395 0 0,-1 1-1 0 0,1 0 1 0 0,-1 0-1 0 0,0 1 1 0 0,-1 0-1 0 0,0 0 1 0 0,0 0-1 0 0,0 1 1 0 0,-1 0-1 0 0,0 0 1 0 0,0 0-1 0 0,-1 1 1 0 0,0-1-1 0 0,-1 1 1 0 0,0 0-1 0 0,0 0 1 0 0,-1 1-1 0 0,0-1 1 0 0,0 0-1 0 0,-1 2-85 0 0,-1-7 66 0 0,0 1-1 0 0,0 0 0 0 0,-1 0 1 0 0,0-1-1 0 0,0 1 1 0 0,0-1-1 0 0,0 1 1 0 0,0 0-1 0 0,-1-1 1 0 0,0 0-1 0 0,0 0 1 0 0,0 1-1 0 0,-1-1 0 0 0,1 0 1 0 0,-1-1-1 0 0,0 1 1 0 0,0 0-1 0 0,0-1 1 0 0,-1 0-1 0 0,1 0 1 0 0,-1 0-1 0 0,0 0 0 0 0,0 0 1 0 0,0-1-1 0 0,0 1 1 0 0,-4 0-66 0 0,-138 28-110 0 0,70-35-2463 0 0,66-8-938 0 0,9 5-3577 0 0,1-1-4531 0 0</inkml:trace>
  <inkml:trace contextRef="#ctx0" brushRef="#br0" timeOffset="6386.184">3846 482 9914 0 0,'0'0'1854'0'0,"0"0"-162"0"0,0 0-19 0 0,0 0-89 0 0,0 0-233 0 0,0 0-348 0 0,0 0-304 0 0,0 0-163 0 0,0 0-39 0 0,0 0-13 0 0,0 0-29 0 0,0 0-50 0 0,0 0-81 0 0,-23 30-45 0 0,-72 92-40 0 0,62-52 55 0 0,32-57-233 0 0,-1-5-1 0 0,1-1 0 0 0,-1 1 0 0 0,1-1 0 0 0,0 1 0 0 0,1 0 0 0 0,0 0 0 0 0,0-1 0 0 0,1 1 0 0 0,0 0 0 0 0,0-1 0 0 0,0 1 0 0 0,1-1 0 0 0,1 1 0 0 0,-1-1 0 0 0,1 0 0 0 0,0 0 0 0 0,1 0 0 0 0,-1 0 0 0 0,2-1 0 0 0,-1 1 0 0 0,1-1 0 0 0,-1 0 0 0 0,2 0 0 0 0,-1-1 0 0 0,1 0 0 0 0,-1 0 0 0 0,2 0 0 0 0,-1 0 0 0 0,0-1 0 0 0,1 0 0 0 0,0-1 0 0 0,0 1 0 0 0,0-1 0 0 0,0 0 0 0 0,0-1 0 0 0,1 0 0 0 0,-1 0 0 0 0,1-1 0 0 0,2 1-60 0 0,-8-2 19 0 0,6 0 118 0 0,1 1 0 0 0,-1-1 0 0 0,1-1 0 0 0,0 1 0 0 0,-1-2 0 0 0,1 1 0 0 0,-1-1 0 0 0,0 0 0 0 0,1-1 0 0 0,-1 0 0 0 0,0 0 0 0 0,0-1 0 0 0,-1 0 0 0 0,1 0-137 0 0,6-9 73 0 0,-1 0 1 0 0,0 0 0 0 0,-1-2-1 0 0,0 1 1 0 0,-2-1 0 0 0,1-1-1 0 0,-2 0 1 0 0,0-1 0 0 0,-1 0-1 0 0,-1 0 1 0 0,0 0 0 0 0,-1-1-1 0 0,-1 0 1 0 0,-1 0 0 0 0,-1-1-1 0 0,0 1 1 0 0,-1-1 0 0 0,-1 0-1 0 0,-1 1 1 0 0,-1-1 0 0 0,-1-5-74 0 0,2 19-47 0 0,-1-1 1 0 0,0 1 0 0 0,-1 0 0 0 0,1 0 0 0 0,-1 0 0 0 0,0 0 0 0 0,0 0 0 0 0,0 0 0 0 0,-1 1 0 0 0,0-1-1 0 0,0 1 1 0 0,0 0 0 0 0,0-1 0 0 0,-1 1 0 0 0,0 1 0 0 0,1-1 0 0 0,-2 1 0 0 0,1-1 0 0 0,0 1 0 0 0,0 0-1 0 0,-1 1 1 0 0,0-1 0 0 0,1 1 0 0 0,-1 0 0 0 0,0 0 0 0 0,0 0 0 0 0,-1 1 0 0 0,1-1 0 0 0,0 1 0 0 0,0 1-1 0 0,0-1 1 0 0,-1 1 0 0 0,1 0 0 0 0,0 0 0 0 0,-1 0 0 0 0,1 1 0 0 0,-1 0 46 0 0,-113 26-2912 0 0,71-7-1711 0 0,34-13 2192 0 0,-9 4-9216 0 0</inkml:trace>
  <inkml:trace contextRef="#ctx0" brushRef="#br0" timeOffset="6752.876">3624 729 11034 0 0,'0'0'2542'0'0,"0"0"-635"0"0,0 0-378 0 0,0 0-261 0 0,0 0-275 0 0,0 0-179 0 0,0 0-125 0 0,0 0-64 0 0,0 0-3 0 0,0 0-24 0 0,0 0-49 0 0,0 0-66 0 0,0 0-86 0 0,27-21-62 0 0,85-66-29 0 0,-38 48 284 0 0,-54 35-374 0 0,51-6 587 0 0,-42 74-571 0 0,-26-58-211 0 0,0-1 0 0 0,0 0-1 0 0,1-1 1 0 0,-1 1 0 0 0,1-1-1 0 0,0 1 1 0 0,0-1-1 0 0,0-1 1 0 0,1 1 0 0 0,0 0-1 0 0,-1-1 1 0 0,1 0 0 0 0,0 0-1 0 0,1 0 1 0 0,-1-1 0 0 0,0 0-1 0 0,1 0 1 0 0,-1 0 0 0 0,1-1-1 0 0,0 0 1 0 0,-1 0 0 0 0,1 0-1 0 0,0 0 1 0 0,0-1-1 0 0,0 0-20 0 0,12 0 139 0 0,-12 1-102 0 0,-1-1-1 0 0,1 1 1 0 0,-1-1 0 0 0,1-1-1 0 0,-1 1 1 0 0,0-1 0 0 0,1 0 0 0 0,-1 0-1 0 0,0 0 1 0 0,1-1 0 0 0,-1 0-1 0 0,0 0 1 0 0,0 0 0 0 0,4-3-37 0 0,5-10-318 0 0,-17 11-9377 0 0,0 4-2488 0 0</inkml:trace>
  <inkml:trace contextRef="#ctx0" brushRef="#br0" timeOffset="7511.121">4031 55 9314 0 0,'0'0'2328'0'0,"0"0"-682"0"0,0 0-475 0 0,0 0-201 0 0,0 0-158 0 0,0 0-83 0 0,0 0-62 0 0,0 0-61 0 0,0 0 11 0 0,0 0 7 0 0,0 0-5 0 0,0 0-30 0 0,0 0-44 0 0,19-8-47 0 0,99-33 811 0 0,-48 36 435 0 0,-68 6-1711 0 0,0 1-1 0 0,1 0 1 0 0,-1 0-1 0 0,0 0 1 0 0,0 0-1 0 0,-1 1 1 0 0,1-1-1 0 0,0 1 1 0 0,-1-1-1 0 0,1 1 1 0 0,-1-1 0 0 0,0 1-1 0 0,0 0 1 0 0,0 0-1 0 0,0-1 1 0 0,0 1-1 0 0,-1 0 1 0 0,1 0-1 0 0,-1 0 1 0 0,0 3-33 0 0,3 5 104 0 0,9 47 87 0 0,-2 0 1 0 0,-3 1-1 0 0,-3 0 0 0 0,-2 3-191 0 0,4 39 75 0 0,-4 236 86 0 0,-36-43 107 0 0,24-195 186 0 0,-27-94 2104 0 0,31-5-2313 0 0,-166 19-654 0 0,165-19 110 0 0,-10-1-1109 0 0,10-4-5243 0 0,6 3-6065 0 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4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35 3809 0 0,'0'0'1687'0'0,"0"0"-116"0"0,0 0-66 0 0,0 0 68 0 0,0 0-15 0 0,0 0-248 0 0,0 0-145 0 0,0 0-196 0 0,0 0-233 0 0,0 0-95 0 0,0 0-83 0 0,0 0-51 0 0,0 0 0 0 0,-6-3 14 0 0,-5-3-39 0 0,-1 1 0 0 0,0 1 0 0 0,0 0 0 0 0,-1 0 0 0 0,1 1 0 0 0,-1 1 0 0 0,1 0 0 0 0,-14 0-482 0 0,-40 2 1652 0 0,52 31-1386 0 0,-6 119 436 0 0,6 216 497 0 0,-9-54-423 0 0,6-107-365 0 0,3-133-177 0 0,1 14 175 0 0,9-56-246 0 0,4-30-162 0 0,0 0-25 0 0,0 0 27 0 0,0 0 17 0 0,0 0 1 0 0,0 0 10 0 0,0 0-15 0 0,0 0 4 0 0,0 0 0 0 0,0 0 10 0 0,0 0 5 0 0,0 0-20 0 0,0 0-22 0 0,0 0 7 0 0,0 0-4 0 0,0 0 25 0 0,0 0 2 0 0,0 0 10 0 0,77-15 454 0 0,79-4-364 0 0,-122 15-127 0 0,-33 4 9 0 0,-1 0 1 0 0,0 0-9 0 0,0 0 10 0 0,0 0 10 0 0,0 0 8 0 0,0 0-10 0 0,0 0 0 0 0,0 0-19 0 0,0 0 10 0 0,0 0-10 0 0,0 0-5 0 0,0 0-6 0 0,0 0-5 0 0,0 0-12 0 0,0 0 8 0 0,0 0-8 0 0,0 0 7 0 0,0 0-16 0 0,0 0-1 0 0,0 0-6 0 0,0 0-25 0 0,0 0 14 0 0,0 0-6 0 0,0 0 7 0 0,0 0 12 0 0,0 0 7 0 0,0 0-13 0 0,0 0-1 0 0,0 0 3 0 0,0 0-24 0 0,0-14-3794 0 0,0 8-5474 0 0,0 3-2428 0 0</inkml:trace>
  <inkml:trace contextRef="#ctx0" brushRef="#br0" timeOffset="2167.824">457 636 0 0 0,'0'0'633'0'0,"0"0"616"0"0,0 0 178 0 0,0 0 89 0 0,0 0 51 0 0,0 0-11 0 0,0 0-74 0 0,0 0-108 0 0,0 0-94 0 0,0 0-84 0 0,0 0-68 0 0,9 0 694 0 0,-8 0 3063 0 0,-147-1-1851 0 0,129 3-2665 0 0,26-3-152 0 0,182-7-83 0 0,-289 8 1093 0 0,89-6-2367 0 0,14-2-6169 0 0,-4 7 4365 0 0,1-3-8582 0 0</inkml:trace>
  <inkml:trace contextRef="#ctx0" brushRef="#br0" timeOffset="3036.667">829 551 2056 0 0,'0'0'1187'0'0,"0"0"-40"0"0,0 0 71 0 0,0 0 141 0 0,0 0 30 0 0,0 0-108 0 0,0 0-161 0 0,0 0-126 0 0,0 0-80 0 0,0 0-48 0 0,0 0-14 0 0,0 0-20 0 0,0 0-21 0 0,3 0-21 0 0,15 4 1786 0 0,-18-4-2061 0 0,0 31 3474 0 0,-54 135-2378 0 0,16 15-1175 0 0,51-143-309 0 0,28-12 153 0 0,84-21 492 0 0,-111-39-4561 0 0,2 20-102 0 0,0 1-5433 0 0,-12 8-794 0 0</inkml:trace>
  <inkml:trace contextRef="#ctx0" brushRef="#br0" timeOffset="3600.593">604 281 6785 0 0,'0'0'1203'0'0,"0"0"-413"0"0,0 0-85 0 0,0 0 249 0 0,0 0 302 0 0,0 0 100 0 0,0 0-153 0 0,0 0-224 0 0,0 0-184 0 0,0 0-39 0 0,0 0 12 0 0,0 0 9 0 0,0 0-32 0 0,6-3-59 0 0,66-51 2101 0 0,0-20-1282 0 0,4 2-923 0 0,-48 107-221 0 0,20 69 692 0 0,-31-55-669 0 0,7-16-1505 0 0,-1-20-6771 0 0,-15-13-3652 0 0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18.65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204 667 0 0 0,'0'0'160'0'0,"0"0"542"0"0,0 0 435 0 0,0 0 398 0 0,0 0 293 0 0,0 0 81 0 0,0 0-47 0 0,0 0-90 0 0,0 0-140 0 0,0 0-163 0 0,0 0-218 0 0,0 0-238 0 0,1-12-195 0 0,-1-36-193 0 0,0 48-611 0 0,0-1 1 0 0,0 1-1 0 0,-1-1 0 0 0,1 1 0 0 0,-1 0 0 0 0,1-1 1 0 0,0 1-1 0 0,-1 0 0 0 0,1-1 0 0 0,-1 1 0 0 0,1 0 1 0 0,-1-1-1 0 0,1 1 0 0 0,-1 0 0 0 0,1 0 0 0 0,-1 0 1 0 0,1 0-1 0 0,-1-1 0 0 0,1 1 0 0 0,-1 0 0 0 0,1 0 1 0 0,-1 0-1 0 0,1 0 0 0 0,-1 0 0 0 0,1 0 0 0 0,-1 0 1 0 0,1 0-1 0 0,-1 1 0 0 0,1-1 0 0 0,-1 0 0 0 0,1 0 1 0 0,-1 0-1 0 0,1 0 0 0 0,-1 1 0 0 0,1-1 0 0 0,-1 0 1 0 0,1 1-1 0 0,-1-1 0 0 0,1 0 0 0 0,0 1 0 0 0,-1-1 1 0 0,1 0-1 0 0,-1 1 0 0 0,1-1 0 0 0,0 1 0 0 0,0-1 1 0 0,-1 0-1 0 0,1 1 0 0 0,0-1 0 0 0,0 1 0 0 0,-1-1 1 0 0,1 1-1 0 0,0-1 0 0 0,0 1 0 0 0,0-1 0 0 0,0 1-14 0 0,-2 1 56 0 0,-16 16 31 0 0,1 0 0 0 0,0 1 0 0 0,2 1 0 0 0,0 1 0 0 0,2 0-1 0 0,0 0 1 0 0,1 2 0 0 0,2-1 0 0 0,0 1 0 0 0,1 1 0 0 0,1 0 0 0 0,2 0 0 0 0,0 1 0 0 0,2-1 0 0 0,0 1-1 0 0,2 0 1 0 0,0 0 0 0 0,3 11-87 0 0,-1-31 24 0 0,1 0 1 0 0,-1 1-1 0 0,2-1 0 0 0,-1 0 0 0 0,0 0 0 0 0,1 0 0 0 0,0-1 0 0 0,0 1 1 0 0,1 0-1 0 0,-1-1 0 0 0,1 1 0 0 0,0-1 0 0 0,0 0 0 0 0,0 0 0 0 0,1 0 0 0 0,-1 0 1 0 0,1-1-1 0 0,0 1 0 0 0,0-1 0 0 0,0 0 0 0 0,1 0 0 0 0,-1-1 0 0 0,1 1 1 0 0,-1-1-1 0 0,1 0 0 0 0,0 0 0 0 0,0-1 0 0 0,0 1 0 0 0,0-1 0 0 0,0 0 0 0 0,2 0-24 0 0,1-1 119 0 0,0 0-1 0 0,0-1 0 0 0,1 1 0 0 0,-1-2 0 0 0,0 1 1 0 0,0-1-1 0 0,0 0 0 0 0,-1-1 0 0 0,1 0 0 0 0,0 0 0 0 0,-1-1 1 0 0,0 0-1 0 0,5-3-118 0 0,21-20 242 0 0,-2-1-1 0 0,-1-1 1 0 0,-1-2 0 0 0,-1-1 0 0 0,-2-1 0 0 0,-1-1-1 0 0,-2-2 1 0 0,-2 0 0 0 0,-1-1 0 0 0,5-17-242 0 0,-1 7 11 0 0,-3-2 1 0 0,-2 0-1 0 0,-2-2 1 0 0,-3 0-1 0 0,-2 0 0 0 0,-1-1 1 0 0,-4-1-1 0 0,-1 1 1 0 0,-3-1-1 0 0,-2-27-11 0 0,0 73-12 0 0,-1 1 0 0 0,1-1 0 0 0,-1 1 0 0 0,-1-1 0 0 0,1 1 0 0 0,-1-1-1 0 0,0 1 1 0 0,0-1 0 0 0,-1 1 0 0 0,0 0 0 0 0,0-1 0 0 0,0 1 0 0 0,-1 0-1 0 0,0 1 1 0 0,0-1 0 0 0,0 0 0 0 0,-1 1 0 0 0,0 0 0 0 0,0 0 0 0 0,0 0-1 0 0,-1 0 1 0 0,0 1 0 0 0,0-1 0 0 0,0 1 0 0 0,0 1 0 0 0,-1-1 0 0 0,1 1 0 0 0,-1 0-1 0 0,0 0 1 0 0,-6-2 12 0 0,3 7-16 0 0,0 0-1 0 0,-1 0 0 0 0,1 1 1 0 0,0 1-1 0 0,0 0 0 0 0,1 0 1 0 0,-1 0-1 0 0,1 1 0 0 0,0 1 1 0 0,0-1-1 0 0,1 1 1 0 0,-1 0-1 0 0,1 1 0 0 0,1 0 1 0 0,-1 0-1 0 0,1 0 0 0 0,1 1 1 0 0,-1 0-1 0 0,1 0 0 0 0,0 1 1 0 0,1-1-1 0 0,0 1 0 0 0,1 0 1 0 0,-1 0-1 0 0,0 8 17 0 0,-8 12 21 0 0,2 1 0 0 0,1 1 0 0 0,1 0 0 0 0,2 0 1 0 0,1 1-1 0 0,1-1 0 0 0,2 1 0 0 0,1 0 0 0 0,2 0 0 0 0,2 10-21 0 0,2-15 56 0 0,2 0 0 0 0,0 0 0 0 0,2-1 0 0 0,1-1 1 0 0,1 1-1 0 0,1-2 0 0 0,1 0 0 0 0,1 0 0 0 0,1-1 0 0 0,1-1 0 0 0,4 3-56 0 0,-14-16-35 0 0,-1-1 0 0 0,2 1 0 0 0,-1-1-1 0 0,1 0 1 0 0,0-1 0 0 0,1 1-1 0 0,0-1 1 0 0,0-1 0 0 0,0 0 0 0 0,1 0-1 0 0,0 0 1 0 0,0-1 0 0 0,1-1-1 0 0,-1 1 1 0 0,1-2 0 0 0,0 1 0 0 0,0-1-1 0 0,0-1 1 0 0,0 0 0 0 0,1 0-1 0 0,-1-1 1 0 0,3 0 35 0 0,7-10-2455 0 0,-12 2-3168 0 0,-1 0-5883 0 0</inkml:trace>
  <inkml:trace contextRef="#ctx0" brushRef="#br0" timeOffset="300.383">929 624 11650 0 0,'0'0'2502'0'0,"0"0"-996"0"0,0 0-486 0 0,0 0-141 0 0,0 0-28 0 0,0 0-76 0 0,0 0-158 0 0,-18 34-166 0 0,-50 108-144 0 0,66-139-292 0 0,0 0 1 0 0,0 0-1 0 0,0 0 1 0 0,1 1-1 0 0,-1-1 1 0 0,1 0-1 0 0,0 1 1 0 0,0-1-1 0 0,0 1 1 0 0,0 0-1 0 0,0-1 1 0 0,1 1-1 0 0,0 0 1 0 0,0-1-1 0 0,0 1 1 0 0,0 0-1 0 0,0-1 1 0 0,1 1-1 0 0,0 0 1 0 0,0-1-1 0 0,0 1-15 0 0,2 6 53 0 0,1 1 9 0 0,1-1 0 0 0,0 0-1 0 0,1 0 1 0 0,0-1-1 0 0,1 1 1 0 0,-1-1 0 0 0,2-1-1 0 0,-1 1 1 0 0,1-1-1 0 0,1-1 1 0 0,-1 1 0 0 0,1-1-1 0 0,0-1 1 0 0,1 0-1 0 0,0 0 1 0 0,0-1-1 0 0,0 0 1 0 0,1-1 0 0 0,-1 0-1 0 0,1 0 1 0 0,0-1-1 0 0,0-1 1 0 0,0 0 0 0 0,0 0-1 0 0,1-1 1 0 0,-1-1-1 0 0,0 0 1 0 0,1 0 0 0 0,-1-1-1 0 0,0 0 1 0 0,0-1-1 0 0,0-1 1 0 0,1 0-62 0 0,-2 0 71 0 0,0-1 0 0 0,0 0 0 0 0,0 0 0 0 0,-1-1-1 0 0,1-1 1 0 0,-1 1 0 0 0,0-2 0 0 0,-1 1 0 0 0,0-1 0 0 0,0 0 0 0 0,0-1 0 0 0,-1 0 0 0 0,0 0 0 0 0,0 0-1 0 0,-1-1 1 0 0,0 0 0 0 0,-1-1 0 0 0,0 1 0 0 0,0-1 0 0 0,-1 0 0 0 0,0 0 0 0 0,-1 0 0 0 0,0 0 0 0 0,1-11-71 0 0,-2 14-42 0 0,-1-2 0 0 0,0 1 0 0 0,0 0 0 0 0,-1 0 0 0 0,0 0 0 0 0,0 0 0 0 0,-1 0 0 0 0,0 0 0 0 0,0 0 0 0 0,-1 0 0 0 0,0 0 0 0 0,-1 0 1 0 0,1 1-1 0 0,-2-1 0 0 0,1 1 0 0 0,-1-1 0 0 0,0 1 0 0 0,0 1 0 0 0,-1-1 0 0 0,0 0 0 0 0,0 1 0 0 0,-1 0 0 0 0,1 0 0 0 0,-1 1 0 0 0,0 0 1 0 0,-1 0-1 0 0,0 0 0 0 0,1 1 0 0 0,-1 0 0 0 0,-1 0 0 0 0,1 0 0 0 0,-7-1 42 0 0,-96-15-2188 0 0,38 32-4917 0 0,53-5-3522 0 0</inkml:trace>
  <inkml:trace contextRef="#ctx0" brushRef="#br0" timeOffset="751.577">1429 871 5113 0 0,'0'0'3135'0'0,"0"0"-1613"0"0,0 0-672 0 0,0 0-14 0 0,0 0 229 0 0,0 0 109 0 0,0 0-16 0 0,0 0-70 0 0,0 0-48 0 0,0 0-41 0 0,0 0-39 0 0,39 8-20 0 0,120 21-60 0 0,-153-27-791 0 0,0-1 0 0 0,0 0 0 0 0,0 0 0 0 0,0 0-1 0 0,1-1 1 0 0,-1 0 0 0 0,0 0 0 0 0,0-1 0 0 0,0 0-1 0 0,1 0 1 0 0,-1 0 0 0 0,0-1 0 0 0,0 0-1 0 0,1 0-88 0 0,8-4 283 0 0,5-1 1 0 0,-1 0 0 0 0,0-2 0 0 0,0 0 0 0 0,-1-1-1 0 0,0-1 1 0 0,-1 0 0 0 0,0-2 0 0 0,15-13-284 0 0,-25 20 40 0 0,0-1 0 0 0,0 0 0 0 0,-1-1 0 0 0,0 1 0 0 0,0-1 0 0 0,-1 0 0 0 0,1 0 0 0 0,-2-1 0 0 0,1 0 0 0 0,-2 0-1 0 0,1 0 1 0 0,-1 0 0 0 0,0 0 0 0 0,-1-1 0 0 0,0 1 0 0 0,0-1 0 0 0,-1 1 0 0 0,-1-1 0 0 0,0 0 0 0 0,0 0-40 0 0,-2 4-12 0 0,-1 1-1 0 0,0-1 1 0 0,0 1-1 0 0,0 0 1 0 0,0 1 0 0 0,-1-1-1 0 0,0 0 1 0 0,0 1-1 0 0,0 0 1 0 0,-1 0-1 0 0,1 0 1 0 0,-1 1 0 0 0,0-1-1 0 0,0 1 1 0 0,0 0-1 0 0,0 1 1 0 0,-1-1 0 0 0,1 1-1 0 0,-1 0 1 0 0,0 0-1 0 0,1 1 1 0 0,-1 0-1 0 0,0 0 1 0 0,0 0 0 0 0,0 1-1 0 0,0-1 1 0 0,0 2-1 0 0,0-1 1 0 0,0 0-1 0 0,0 1 1 0 0,1 0 0 0 0,-3 1 12 0 0,-9 2-26 0 0,1 1-1 0 0,-1 0 1 0 0,1 1 0 0 0,0 1 0 0 0,0 1 0 0 0,1 0 0 0 0,0 1 0 0 0,1 0-1 0 0,0 1 1 0 0,0 1 0 0 0,1 0 0 0 0,0 1 0 0 0,1 1 0 0 0,1 0 0 0 0,-7 9 26 0 0,5-7-17 0 0,1 0 0 0 0,1 0 0 0 0,0 1 0 0 0,1 1 1 0 0,1 0-1 0 0,1 0 0 0 0,0 0 0 0 0,1 1 0 0 0,1 1 1 0 0,1-1-1 0 0,0 1 0 0 0,2 0 0 0 0,0 0 0 0 0,1 0 1 0 0,0 6 16 0 0,2-20-11 0 0,1 0 1 0 0,-1 0 0 0 0,1 0 0 0 0,0 0 0 0 0,0 0 0 0 0,0-1-1 0 0,0 1 1 0 0,1 0 0 0 0,0-1 0 0 0,0 1 0 0 0,0-1 0 0 0,1 0 0 0 0,-1 0-1 0 0,1 0 1 0 0,0 0 0 0 0,0 0 0 0 0,1 0 0 0 0,-1-1 0 0 0,1 1 0 0 0,0-1-1 0 0,-1 0 1 0 0,1 0 0 0 0,1-1 0 0 0,-1 1 0 0 0,0-1 0 0 0,1 0-1 0 0,-1 0 1 0 0,1 0 0 0 0,4 0 10 0 0,145 17-418 0 0,-123-22-11 0 0,1-2-1 0 0,-1-1 1 0 0,0-1-1 0 0,0-1 1 0 0,-1-2-1 0 0,-1-2 1 0 0,1 0-1 0 0,15-11 430 0 0,11-2-2756 0 0,-14 6-2742 0 0,-13 3-5422 0 0</inkml:trace>
  <inkml:trace contextRef="#ctx0" brushRef="#br0" timeOffset="1065.975">2639 520 13123 0 0,'0'0'1948'0'0,"0"0"-514"0"0,0 0-327 0 0,0 0-86 0 0,0 0-26 0 0,-36 22-55 0 0,-116 67-114 0 0,65-22 331 0 0,81-60-1051 0 0,0-3-68 0 0,0 1 0 0 0,1-1 0 0 0,0 1 0 0 0,0 1 0 0 0,0-1 0 0 0,1 0 0 0 0,0 1 0 0 0,0 0 0 0 0,0 0 0 0 0,1 0 0 0 0,0 1 0 0 0,0-1 0 0 0,1 1 0 0 0,-1 0 1 0 0,1 0-1 0 0,1-1 0 0 0,-1 1 0 0 0,1 0 0 0 0,0 5-38 0 0,5-8 4 0 0,0 1 0 0 0,0-1 0 0 0,0 0 0 0 0,0 0 0 0 0,1 0 0 0 0,0-1 0 0 0,0 0 0 0 0,0 0 0 0 0,0 0 0 0 0,0 0 0 0 0,0-1 0 0 0,1 0 0 0 0,-1 0 0 0 0,1 0 0 0 0,0-1 0 0 0,0 1 0 0 0,-1-2 0 0 0,1 1 0 0 0,5 0-4 0 0,-9-1 1 0 0,21 4 24 0 0,-2-1-17 0 0,1 1-1 0 0,-1 0 1 0 0,0 2-1 0 0,0 0 1 0 0,-1 2-1 0 0,0 0 1 0 0,0 1-1 0 0,13 9-7 0 0,-30-16 17 0 0,-1-1 1 0 0,0 1-1 0 0,1 0 0 0 0,-1 0 0 0 0,0 0 0 0 0,0 0 0 0 0,0 1 0 0 0,0-1 0 0 0,0 0 0 0 0,-1 1 1 0 0,1-1-1 0 0,-1 1 0 0 0,0 0 0 0 0,1 0 0 0 0,-1-1 0 0 0,0 1 0 0 0,-1 0 0 0 0,1 0 0 0 0,0 0 0 0 0,-1 0 1 0 0,0 0-1 0 0,0 0 0 0 0,0 0 0 0 0,0 0 0 0 0,0 0 0 0 0,0 0 0 0 0,-1 0 0 0 0,1 0 0 0 0,-1 0 1 0 0,0 0-1 0 0,0-1 0 0 0,0 1 0 0 0,0 0 0 0 0,-1 0 0 0 0,1-1 0 0 0,-1 1 0 0 0,0-1 0 0 0,1 1 0 0 0,-1-1 1 0 0,0 0-1 0 0,0 0 0 0 0,-1 0 0 0 0,1 0 0 0 0,0 0 0 0 0,-1 0 0 0 0,-2 1-17 0 0,-18 11 81 0 0,0-1 1 0 0,-1-1-1 0 0,-1-2 0 0 0,0 0 0 0 0,0-1 1 0 0,-1-1-1 0 0,0-2 0 0 0,0-1 0 0 0,-1-1 0 0 0,1-1 1 0 0,-16 0-82 0 0,-111 1-526 0 0,127-10-887 0 0,19 3-2282 0 0,4-3-4585 0 0,2 5-3029 0 0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10.50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4 481 9170 0 0,'0'0'984'0'0,"0"0"-262"0"0,0 0-196 0 0,0 0 97 0 0,0 0 331 0 0,0 0 201 0 0,0 0 32 0 0,0 0-71 0 0,0 0-167 0 0,0 0-194 0 0,0 0-184 0 0,-4-11 1205 0 0,22 472 1132 0 0,-15-405-2825 0 0,3 0 0 0 0,2 0 0 0 0,3-1-1 0 0,2-1 1 0 0,17 46-83 0 0,6-34-16 0 0,-35-65 22 0 0,0 1 0 0 0,0-1 1 0 0,0 1-1 0 0,0-1 0 0 0,0 0 1 0 0,1 1-1 0 0,-1-1 0 0 0,0 0 1 0 0,1 0-1 0 0,-1 0 0 0 0,1 0 1 0 0,0 0-1 0 0,-1 0 0 0 0,1-1 1 0 0,0 1-1 0 0,-1 0 0 0 0,1-1 1 0 0,0 1-1 0 0,0-1 0 0 0,-1 0 1 0 0,1 0-1 0 0,0 0 0 0 0,0 0 1 0 0,0 0-1 0 0,-1 0 0 0 0,1 0 1 0 0,0 0-1 0 0,0-1 0 0 0,0 1 1 0 0,-1-1-1 0 0,1 1 0 0 0,0-1 1 0 0,-1 0-1 0 0,1 1 0 0 0,0-1 1 0 0,-1 0-1 0 0,1 0 0 0 0,0-1-6 0 0,13-12 64 0 0,-2 0-1 0 0,1-1 1 0 0,-2-1-1 0 0,0 0 0 0 0,-1 0 1 0 0,-1-1-1 0 0,0 0 1 0 0,-1-1-1 0 0,-1-1-63 0 0,4-3 24 0 0,21-42 19 0 0,-2-2 1 0 0,-3-1-1 0 0,10-40-43 0 0,-33 90 52 0 0,-5 27-89 0 0,-1 13-14 0 0,1-22 51 0 0,-2 21-2 0 0,0 0 1 0 0,1 0 0 0 0,2 0 0 0 0,0 0 0 0 0,1 0 0 0 0,1-1-1 0 0,1 1 1 0 0,1-1 0 0 0,1 1 0 0 0,1-2 0 0 0,1 1-1 0 0,1-1 1 0 0,0 0 0 0 0,2-1 0 0 0,0 0 0 0 0,1-1 0 0 0,5 5 1 0 0,-9-16 4 0 0,0 0 1 0 0,1-1 0 0 0,0 0-1 0 0,1 0 1 0 0,-1-1 0 0 0,1 0-1 0 0,0-1 1 0 0,0 0 0 0 0,0-1-1 0 0,1 0 1 0 0,-1 0 0 0 0,1-1-1 0 0,0-1 1 0 0,-1 1 0 0 0,1-2-1 0 0,0 0 1 0 0,0 0 0 0 0,5-1-5 0 0,-7-2 46 0 0,0 0 1 0 0,0-1-1 0 0,-1 0 0 0 0,1 0 1 0 0,-1-1-1 0 0,0 0 1 0 0,-1-1-1 0 0,1 1 1 0 0,-1-1-1 0 0,0-1 1 0 0,0 1-1 0 0,-1-1 1 0 0,0-1-1 0 0,0 1 0 0 0,-1-1 1 0 0,0 0-1 0 0,0 0 1 0 0,0-1-47 0 0,23-40 156 0 0,-3-2-1 0 0,-2 0 1 0 0,-1-1 0 0 0,-4-1-1 0 0,-1-1 1 0 0,-3-1 0 0 0,-2 0-1 0 0,1-31-155 0 0,4-121 98 0 0,-17 204-195 0 0,0 1 0 0 0,0-1 1 0 0,0 1-1 0 0,0-1 0 0 0,0 1 1 0 0,0-1-1 0 0,-1 1 0 0 0,1-1 1 0 0,-1 1-1 0 0,1-1 0 0 0,-1 1 1 0 0,0-1-1 0 0,0 1 0 0 0,0 0 0 0 0,-1 0 1 0 0,1-1-1 0 0,0 1 0 0 0,-1 0 1 0 0,1 0-1 0 0,-1 0 0 0 0,0 1 1 0 0,0-1-1 0 0,0 0 0 0 0,0 1 1 0 0,0-1-1 0 0,-1 0 97 0 0,-3 7-7886 0 0,1 2-3951 0 0</inkml:trace>
  <inkml:trace contextRef="#ctx0" brushRef="#br0" timeOffset="553.814">1374 157 14019 0 0,'0'0'680'0'0,"0"0"-305"0"0,0 0-112 0 0,0 0 141 0 0,0 0 222 0 0,0 0 143 0 0,0 0-33 0 0,0 0-80 0 0,0 0-103 0 0,0 0-54 0 0,0 0 12 0 0,0 0-30 0 0,0 0-7 0 0,3 24 1 0 0,17 118 427 0 0,12 39 1143 0 0,-17 85-866 0 0,-12 52-1179 0 0,-3-260 56 0 0,18 65 7 0 0,-17-122-59 0 0,0 0 1 0 0,0-1 0 0 0,0 1-1 0 0,0-1 1 0 0,1 1 0 0 0,-1-1-1 0 0,0 1 1 0 0,0-1 0 0 0,1 0-1 0 0,-1 0 1 0 0,0 0 0 0 0,0 1-1 0 0,1-1 1 0 0,-1 0 0 0 0,0-1-1 0 0,1 1 1 0 0,-1 0 0 0 0,0 0-1 0 0,1-1 1 0 0,-1 1 0 0 0,0 0-1 0 0,0-1 1 0 0,0 1 0 0 0,1-1-1 0 0,-1 0 1 0 0,0 1 0 0 0,0-1-1 0 0,0 0 1 0 0,0 0 0 0 0,0 1-1 0 0,0-1 1 0 0,0 0 0 0 0,0 0-1 0 0,-1 0 1 0 0,1 0 0 0 0,0 0-1 0 0,0 0 1 0 0,-1-1 0 0 0,1 1-1 0 0,-1 0 1 0 0,1 0 0 0 0,-1 0-1 0 0,0-1 1 0 0,1 1-5 0 0,224-292 292 0 0,-222 289-296 0 0,0 0 0 0 0,1 0 0 0 0,-1 1 1 0 0,1-1-1 0 0,0 0 0 0 0,-1 1 0 0 0,2 0 0 0 0,-1 0 0 0 0,0 0 1 0 0,1 1-1 0 0,-1 0 0 0 0,1-1 0 0 0,-1 2 0 0 0,1-1 0 0 0,0 0 0 0 0,0 1 1 0 0,3-1 3 0 0,16 45-58 0 0,-19-11 63 0 0,-1 0 0 0 0,-2 0 0 0 0,0 0 0 0 0,-3 0 0 0 0,0 0 0 0 0,-3 1 0 0 0,0-1 0 0 0,-4 7-5 0 0,2 3-138 0 0,18-14-3057 0 0,11-35-7681 0 0,-14 2-599 0 0</inkml:trace>
  <inkml:trace contextRef="#ctx0" brushRef="#br0" timeOffset="7042.516">2707 908 0 0 0,'0'0'910'0'0,"0"0"875"0"0,0 0 8 0 0,0 0-313 0 0,0 0-245 0 0,0 0-135 0 0,0 0-45 0 0,0 0-63 0 0,0 0-76 0 0,0 0-82 0 0,0-6-38 0 0,-1-20 10 0 0,1 24-641 0 0,-1 1 1 0 0,0-1-1 0 0,1 1 0 0 0,-1 0 1 0 0,0-1-1 0 0,0 1 1 0 0,0 0-1 0 0,0 0 1 0 0,0-1-1 0 0,0 1 1 0 0,0 0-1 0 0,-1 0 1 0 0,1 0-1 0 0,0 0 1 0 0,-1 1-1 0 0,1-1 1 0 0,0 0-1 0 0,-1 1 1 0 0,1-1-1 0 0,-1 0 1 0 0,1 1-1 0 0,-1 0 1 0 0,1-1-1 0 0,-1 1 0 0 0,0 0 1 0 0,1 0-1 0 0,-1 0 1 0 0,0 0-166 0 0,-2-1 280 0 0,-13 1-103 0 0,1 1 0 0 0,-1 0 0 0 0,1 1 1 0 0,-1 1-1 0 0,1 0 0 0 0,0 2 0 0 0,0 0 0 0 0,0 0 1 0 0,1 1-1 0 0,0 1 0 0 0,0 1 0 0 0,1 0 1 0 0,0 1-1 0 0,0 1 0 0 0,1 0 0 0 0,0 0 1 0 0,0 1-1 0 0,2 1 0 0 0,-9 10-177 0 0,14-17 13 0 0,-1 0 0 0 0,1 1 0 0 0,0 0 0 0 0,1 0 1 0 0,-1 0-1 0 0,1 1 0 0 0,0 0 0 0 0,1 0 0 0 0,0 0 0 0 0,0 1 0 0 0,0-1 0 0 0,1 1 0 0 0,0 0 0 0 0,1 0 1 0 0,-1 0-1 0 0,2 0 0 0 0,-1 1 0 0 0,1-1 0 0 0,0 0 0 0 0,1 1 0 0 0,0-1 0 0 0,0 1 0 0 0,1-1 0 0 0,0 0 1 0 0,1 1-1 0 0,0-1 0 0 0,0 0 0 0 0,0 0 0 0 0,1 0 0 0 0,0 0 0 0 0,1-1 0 0 0,0 1 0 0 0,0-1 0 0 0,3 3-13 0 0,-1-4 10 0 0,0-1 0 0 0,1 0-1 0 0,0-1 1 0 0,-1 1-1 0 0,1-1 1 0 0,1-1-1 0 0,-1 1 1 0 0,1-1 0 0 0,-1-1-1 0 0,1 1 1 0 0,0-1-1 0 0,0 0 1 0 0,0-1-1 0 0,0 0 1 0 0,0-1 0 0 0,0 1-1 0 0,0-1 1 0 0,0-1-1 0 0,0 0 1 0 0,0 0 0 0 0,0 0-1 0 0,4-2-9 0 0,7-2 97 0 0,0 0 0 0 0,-1-2 0 0 0,0 0 0 0 0,0-1-1 0 0,0-1 1 0 0,-1-1 0 0 0,-1 0 0 0 0,13-10-97 0 0,-11 6 81 0 0,0-1 0 0 0,-1 0 0 0 0,-1-1 0 0 0,-1 0-1 0 0,0-2 1 0 0,-1 1 0 0 0,-1-2 0 0 0,0 0 0 0 0,-2-1 0 0 0,0 0 0 0 0,-1 0 0 0 0,-1-1-1 0 0,-1 0 1 0 0,4-21-81 0 0,-11 41 19 0 0,0-1 0 0 0,0 0 0 0 0,-1 0 0 0 0,1 0 0 0 0,-1 0 0 0 0,1 1 0 0 0,-1-1 0 0 0,0 0 0 0 0,0 0 0 0 0,1 0 0 0 0,-2 0 0 0 0,1 0 0 0 0,0 0 0 0 0,0 0 0 0 0,0 0 0 0 0,-1 0 0 0 0,1 0 0 0 0,-1 0 0 0 0,0 0 0 0 0,1 1 0 0 0,-1-1 0 0 0,0 0 0 0 0,0 0 0 0 0,0 1 0 0 0,0-1 0 0 0,-1 1 0 0 0,1-1 0 0 0,0 1 0 0 0,-1-1-19 0 0,-9 29-172 0 0,7-16 165 0 0,1 1 0 0 0,0-1 1 0 0,1 1-1 0 0,0 0 0 0 0,1 0 0 0 0,0 0 1 0 0,1 0-1 0 0,0 0 0 0 0,1 0 0 0 0,0 0 1 0 0,1-1-1 0 0,1 1 0 0 0,0 0 0 0 0,0-1 1 0 0,1 1-1 0 0,3 4 7 0 0,6 3-6 0 0,1-1 1 0 0,1-1-1 0 0,1 0 1 0 0,0 0-1 0 0,1-2 1 0 0,1 0-1 0 0,0-1 1 0 0,15 7 5 0 0,-25-16 2 0 0,1 0 1 0 0,-1-1-1 0 0,1-1 0 0 0,-1 1 0 0 0,1-1 1 0 0,0-1-1 0 0,1 0 0 0 0,-1 0 1 0 0,0-1-1 0 0,0 0 0 0 0,1 0 1 0 0,-1-1-1 0 0,1-1 0 0 0,-1 1 0 0 0,0-1 1 0 0,1-1-1 0 0,-1 0 0 0 0,0 0 1 0 0,0-1-1 0 0,0 0 0 0 0,-1-1 1 0 0,6-2-3 0 0,14-15 24 0 0,-1-1 0 0 0,-1-2 0 0 0,-2 0-1 0 0,0-2 1 0 0,-1 0 0 0 0,-2-2 0 0 0,-1 0 0 0 0,-1-1 0 0 0,-1-1 0 0 0,-2-1 0 0 0,12-32-24 0 0,-20 47 3 0 0,25-46-7 0 0,-3-1-1 0 0,-3-2 1 0 0,-3-1-1 0 0,-2-1 0 0 0,-4 0 1 0 0,-2-2-1 0 0,-4 0 1 0 0,-2 0-1 0 0,-2-40 5 0 0,-8 102 6 0 0,2-3 28 0 0,-1 1 0 0 0,-1-1-1 0 0,0 0 1 0 0,0 1-1 0 0,-1-1 1 0 0,0 1-1 0 0,-1-1 1 0 0,0 1-1 0 0,0-1 1 0 0,-1 1-1 0 0,-1 0 1 0 0,1 0-1 0 0,-1 0 1 0 0,-1 1-1 0 0,1-1 1 0 0,-2 1-1 0 0,0-1-33 0 0,5 7 16 0 0,0 1 0 0 0,0 0 0 0 0,0 0-1 0 0,0 0 1 0 0,0 0 0 0 0,-1 0 0 0 0,1 0 0 0 0,0 0-1 0 0,0 0 1 0 0,-1 0 0 0 0,1 1 0 0 0,-1-1 0 0 0,1 0-1 0 0,-1 1 1 0 0,1-1 0 0 0,-1 1 0 0 0,1 0 0 0 0,-1-1-1 0 0,1 1 1 0 0,-1 0 0 0 0,1 0 0 0 0,-1 0 0 0 0,0 0-1 0 0,1 0 1 0 0,-1 1 0 0 0,1-1 0 0 0,-1 0 0 0 0,1 1-1 0 0,-1-1 1 0 0,1 1 0 0 0,-1-1 0 0 0,1 1 0 0 0,0 0-1 0 0,-1 0 1 0 0,1-1 0 0 0,0 1 0 0 0,-1 0 0 0 0,1 0-1 0 0,0 0 1 0 0,0 0 0 0 0,0 1 0 0 0,0-1 0 0 0,0 0-1 0 0,0 0 1 0 0,0 1 0 0 0,0-1 0 0 0,0 1-16 0 0,-34 70 93 0 0,23-27-40 0 0,3 0 0 0 0,1 1 0 0 0,3 0 0 0 0,1 0 0 0 0,2 0-1 0 0,3 1 1 0 0,1-1 0 0 0,3 2-53 0 0,10 86 141 0 0,6 0-1 0 0,21 63-140 0 0,33 34 55 0 0,-67-219-587 0 0,-12-48-373 0 0,2 26 674 0 0,-14-93-5761 0 0,11 70-838 0 0,1 19-4211 0 0</inkml:trace>
  <inkml:trace contextRef="#ctx0" brushRef="#br0" timeOffset="7294.079">3000 600 14707 0 0,'0'0'1773'0'0,"0"0"-499"0"0,0 0-384 0 0,0 0-117 0 0,0 0 50 0 0,0 0 74 0 0,0 0 53 0 0,0 0-29 0 0,0 0-105 0 0,34-4-95 0 0,112-15-106 0 0,56-1 385 0 0,1 8 0 0 0,1 9-1000 0 0,-101 5-402 0 0,-54 0-1636 0 0,0-2-4675 0 0,-26 0-5549 0 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20.9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397 7 2665 0 0,'0'0'3007'0'0,"0"0"-1255"0"0,0 0-411 0 0,0 0 108 0 0,0 0 198 0 0,0 0 134 0 0,0 0-60 0 0,0 0-252 0 0,0 0-297 0 0,0 0-241 0 0,0 0-172 0 0,4-6 950 0 0,-4 100 254 0 0,-4 573 1037 0 0,4-655-2987 0 0,0 42 21 0 0,-3 1 1 0 0,-2-1 0 0 0,-12 51-35 0 0,-3-53-277 0 0,19-69-7355 0 0,1-3-1227 0 0,0 14-856 0 0</inkml:trace>
  <inkml:trace contextRef="#ctx0" brushRef="#br0" timeOffset="291.957">0 620 9114 0 0,'0'0'3058'0'0,"0"0"-1639"0"0,0 0-696 0 0,0 0-67 0 0,0 0 89 0 0,0 0 140 0 0,0 0-7 0 0,0 0-100 0 0,0 0-94 0 0,0 0-122 0 0,0 0-97 0 0,0 0-73 0 0,0 0-45 0 0,29-6-58 0 0,88-18-58 0 0,-66 14-196 0 0,-1-2 0 0 0,0-3 0 0 0,0-2 0 0 0,37-19-35 0 0,41-34-3838 0 0,-92 49-3348 0 0,-23 12-3156 0 0</inkml:trace>
  <inkml:trace contextRef="#ctx0" brushRef="#br0" timeOffset="692.333">773 107 12291 0 0,'0'0'1339'0'0,"0"0"-501"0"0,0 0-96 0 0,0 0 130 0 0,0 0 191 0 0,0 0 69 0 0,0 0-112 0 0,0 0-197 0 0,0 0-204 0 0,-8 34-157 0 0,-26 106-120 0 0,22-5 204 0 0,14 88-248 0 0,-2-220-292 0 0,1 0 0 0 0,-1 0 0 0 0,1 0 0 0 0,0 0 0 0 0,0 0 0 0 0,0 0 0 0 0,1 0 0 0 0,-1 0 0 0 0,1 0 0 0 0,-1 0 0 0 0,1-1 0 0 0,0 1 0 0 0,0 0-1 0 0,0-1 1 0 0,0 0 0 0 0,1 0 0 0 0,-1 1 0 0 0,1-1 0 0 0,-1 0 0 0 0,1-1 0 0 0,0 1 0 0 0,-1 0 0 0 0,1-1 0 0 0,0 0 0 0 0,0 0 0 0 0,0 0 0 0 0,0 0 0 0 0,1 0-1 0 0,-1 0 1 0 0,0-1 0 0 0,0 1 0 0 0,0-1 0 0 0,1 0 0 0 0,-1 0 0 0 0,0 0 0 0 0,0-1 0 0 0,0 1 0 0 0,1-1-6 0 0,7-2 27 0 0,0 0 0 0 0,0 0 1 0 0,0-2-1 0 0,0 1 0 0 0,0-1 0 0 0,-1-1 1 0 0,0 0-1 0 0,0 0 0 0 0,-1-1 0 0 0,4-3-27 0 0,37-23 8 0 0,-43 28-13 0 0,0 1 0 0 0,1 1 1 0 0,-1-1-1 0 0,1 1 0 0 0,-1 0 1 0 0,1 1-1 0 0,0 0 0 0 0,0 0 0 0 0,0 0 1 0 0,0 1-1 0 0,3 0 5 0 0,-9 3 1 0 0,-1-1 0 0 0,1 0 0 0 0,-1 0 0 0 0,1 1 0 0 0,-1-1 0 0 0,1 1 0 0 0,-1-1 0 0 0,0 1 0 0 0,0 0 0 0 0,0-1 0 0 0,0 1 0 0 0,0 0 0 0 0,0 0 0 0 0,-1 0 0 0 0,1-1 0 0 0,0 1-1 0 0,-1 0 1 0 0,0 0 0 0 0,1 0 0 0 0,-1 0 0 0 0,0 0 0 0 0,0 0 0 0 0,0 0 0 0 0,0 0 0 0 0,0 0-1 0 0,0 0 0 0 0,2 229 276 0 0,-2-228-289 0 0,0 0 1 0 0,0 0-1 0 0,0-1 1 0 0,0 1 0 0 0,0 0-1 0 0,1-1 1 0 0,-1 1-1 0 0,1 0 1 0 0,0-1-1 0 0,0 1 1 0 0,0 0-1 0 0,0-1 1 0 0,0 1-1 0 0,0-1 1 0 0,1 0-1 0 0,-1 1 1 0 0,1-1-1 0 0,0 0 1 0 0,-1 0-1 0 0,1 0 1 0 0,0 0-1 0 0,0 0 1 0 0,1-1-1 0 0,-1 1 1 0 0,0-1-1 0 0,0 1 1 0 0,1-1-1 0 0,-1 0 1 0 0,1 0-1 0 0,-1 0 1 0 0,1 0-1 0 0,-1 0 1 0 0,1 0-1 0 0,0-1 1 0 0,0 1-1 0 0,-1-1 1 0 0,1 0-1 0 0,0 0 1 0 0,-1 0 0 0 0,1 0-1 0 0,0-1 1 0 0,0 1-1 0 0,-1-1 1 0 0,1 1-1 0 0,0-1 1 0 0,-1 0-1 0 0,3-1 13 0 0,41-30-1743 0 0,-18 7-5332 0 0,-20 17-3804 0 0</inkml:trace>
  <inkml:trace contextRef="#ctx0" brushRef="#br0" timeOffset="1036.767">1478 832 3257 0 0,'0'0'2005'0'0,"0"0"23"0"0,0 0 8 0 0,0 0-17 0 0,0 0-177 0 0,0 0-275 0 0,0 0-282 0 0,0 0-226 0 0,0 0-196 0 0,35-3-159 0 0,110-9-114 0 0,-83-6 171 0 0,-55 12-578 0 0,0-1-92 0 0,1 0-1 0 0,-1 0 1 0 0,0 0-1 0 0,-1-1 1 0 0,0 0-1 0 0,0 0 1 0 0,-1-1-1 0 0,0 0 1 0 0,0 1 0 0 0,-1-2-1 0 0,0 1 1 0 0,-1 0-1 0 0,0-1 1 0 0,0 0-1 0 0,-1 0 1 0 0,0 0 0 0 0,-1 0-1 0 0,0 0 1 0 0,-1 0-1 0 0,0 0 1 0 0,-1-8-91 0 0,1 15-11 0 0,0 0 1 0 0,0 0 0 0 0,-1-1 0 0 0,0 1 0 0 0,1 0-1 0 0,-1 0 1 0 0,0 0 0 0 0,0 0 0 0 0,-1 0-1 0 0,1 0 1 0 0,-1 0 0 0 0,1 1 0 0 0,-1-1 0 0 0,0 0-1 0 0,0 1 1 0 0,0-1 0 0 0,0 1 0 0 0,0 0-1 0 0,-1 0 1 0 0,1 0 0 0 0,-1 0 0 0 0,1 0 0 0 0,-1 0-1 0 0,0 1 1 0 0,0-1 0 0 0,0 1 0 0 0,0 0-1 0 0,0 0 1 0 0,0 0 0 0 0,0 0 0 0 0,0 0 0 0 0,0 1-1 0 0,-1 0 11 0 0,-5-1-29 0 0,1 0-1 0 0,-1 1 1 0 0,0 0 0 0 0,1 1-1 0 0,-1-1 1 0 0,1 2-1 0 0,-1-1 1 0 0,1 1-1 0 0,0 1 1 0 0,-1 0-1 0 0,1 0 1 0 0,0 1 29 0 0,-11 6 11 0 0,1 1 1 0 0,0 1 0 0 0,1 1-1 0 0,1 0 1 0 0,0 1-1 0 0,0 1 1 0 0,2 1 0 0 0,0 0-1 0 0,1 0 1 0 0,0 2-1 0 0,1-1 1 0 0,2 2 0 0 0,-1-1-1 0 0,2 2 1 0 0,1-1-1 0 0,-5 17-11 0 0,10-29 17 0 0,1 0 1 0 0,0 0-1 0 0,1 0 0 0 0,-1 0 0 0 0,1 0 1 0 0,1 1-1 0 0,0-1 0 0 0,0 0 0 0 0,0 0 0 0 0,1 0 1 0 0,0 1-1 0 0,0-1 0 0 0,0 0 0 0 0,1 0 0 0 0,0 0 1 0 0,1-1-1 0 0,0 1 0 0 0,0 0 0 0 0,0-1 0 0 0,1 0 1 0 0,0 0-1 0 0,0 0 0 0 0,0 0 0 0 0,1-1 0 0 0,0 1 1 0 0,0-1-1 0 0,0 0 0 0 0,1-1 0 0 0,0 1 0 0 0,2 0-17 0 0,18 8 30 0 0,0-2-1 0 0,1-1 1 0 0,0-1-1 0 0,0-1 1 0 0,1-1-1 0 0,0-2 1 0 0,0-1-1 0 0,1-1 0 0 0,-1-1 1 0 0,1-2-1 0 0,0-1 1 0 0,23-3-30 0 0,37-13-2154 0 0,-70 12-555 0 0,0 0-7419 0 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24.5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289 717 2521 0 0,'0'0'1724'0'0,"0"0"-444"0"0,0 0-116 0 0,0 0 174 0 0,0 0 158 0 0,0 0 58 0 0,0 0-183 0 0,0 0-293 0 0,0 0-316 0 0,0 0-279 0 0,0 0-156 0 0,-23-1-63 0 0,-71 2-11 0 0,91-1-232 0 0,0 0 0 0 0,0 0 0 0 0,1 1-1 0 0,-1-1 1 0 0,0 1 0 0 0,1-1 0 0 0,-1 1 0 0 0,0 0-1 0 0,1 0 1 0 0,-1 0 0 0 0,1 1 0 0 0,0-1-1 0 0,-1 1 1 0 0,1-1 0 0 0,0 1 0 0 0,0 0 0 0 0,0 0-1 0 0,0 0 1 0 0,0 0 0 0 0,-1 2-21 0 0,-5 4 99 0 0,-3 2-46 0 0,1 1-1 0 0,0-1 1 0 0,1 1-1 0 0,0 1 1 0 0,1 0-1 0 0,0 0 1 0 0,1 1-1 0 0,1-1 1 0 0,0 2 0 0 0,0-1-1 0 0,1 1 1 0 0,1 0-1 0 0,0 0 1 0 0,1 0-1 0 0,1 0 1 0 0,0 0-1 0 0,1 1 1 0 0,0-1-1 0 0,1 1 1 0 0,1 0-53 0 0,0-10 58 0 0,0 0 0 0 0,1 0 0 0 0,-1-1-1 0 0,1 1 1 0 0,0-1 0 0 0,0 1 0 0 0,1-1 0 0 0,-1 0 0 0 0,1 0-1 0 0,0 0 1 0 0,0 0 0 0 0,0 0 0 0 0,1-1 0 0 0,-1 0 0 0 0,1 1-1 0 0,0-1 1 0 0,0 0 0 0 0,0-1 0 0 0,0 1 0 0 0,1-1 0 0 0,-1 0-1 0 0,0 0 1 0 0,1 0 0 0 0,0-1 0 0 0,-1 1 0 0 0,1-1 0 0 0,3 0-58 0 0,2 1 159 0 0,-1 0 1 0 0,1-1 0 0 0,0 0-1 0 0,0-1 1 0 0,-1 0-1 0 0,1 0 1 0 0,0-1 0 0 0,0 0-1 0 0,-1-1 1 0 0,1 0 0 0 0,-1-1-1 0 0,1 0 1 0 0,2-1-160 0 0,14-10 219 0 0,-2 0 1 0 0,0-2-1 0 0,-1 0 1 0 0,0-2-1 0 0,-1 0 0 0 0,-2-1 1 0 0,1-2-1 0 0,-2 0 1 0 0,-1-1-1 0 0,-1-1 1 0 0,-1 0-1 0 0,13-25-219 0 0,-2-2 58 0 0,-3-2-1 0 0,-2 0 0 0 0,-2-1 1 0 0,-3-1-1 0 0,-2-1 1 0 0,-2-2-58 0 0,-6 24-38 0 0,-3 0 0 0 0,0 0 0 0 0,-2 0 1 0 0,-2 0-1 0 0,-1 0 0 0 0,-3-16 38 0 0,2 34-38 0 0,0 0 0 0 0,-2 1 0 0 0,0-1 1 0 0,0 1-1 0 0,-1 0 0 0 0,-1 0 0 0 0,-1 0 0 0 0,0 1 0 0 0,-4-6 38 0 0,8 14-14 0 0,0 0-1 0 0,0 1 1 0 0,-1 0-1 0 0,1-1 1 0 0,-1 1-1 0 0,0 0 1 0 0,0 1-1 0 0,-1-1 1 0 0,1 1-1 0 0,-1 0 1 0 0,1 0-1 0 0,-1 0 1 0 0,0 1-1 0 0,0-1 1 0 0,0 1-1 0 0,-1 0 1 0 0,1 1-1 0 0,0-1 1 0 0,-1 1-1 0 0,1 0 1 0 0,-1 1-1 0 0,1-1 1 0 0,-1 1-1 0 0,1 0 1 0 0,-1 1-1 0 0,1-1 1 0 0,-1 1 14 0 0,-4 3-4 0 0,0 0 1 0 0,1 1 0 0 0,0 1-1 0 0,0-1 1 0 0,0 1-1 0 0,0 1 1 0 0,1 0 0 0 0,1 0-1 0 0,-1 0 1 0 0,1 1-1 0 0,0 0 1 0 0,1 1 0 0 0,-1-1-1 0 0,2 1 1 0 0,-1 1-1 0 0,2-1 1 0 0,-1 1 0 0 0,1 0 3 0 0,-7 18 24 0 0,1 2 1 0 0,1-1 0 0 0,2 1 0 0 0,1 0 0 0 0,1 1-1 0 0,2-1 1 0 0,0 1 0 0 0,3 0 0 0 0,0 0 0 0 0,3 2-25 0 0,1 1 94 0 0,2 0 1 0 0,2 0 0 0 0,1 0-1 0 0,2-1 1 0 0,1 0 0 0 0,1-1-1 0 0,2 0 1 0 0,1-1 0 0 0,2-1-1 0 0,1-1 1 0 0,1-1 0 0 0,1 0 0 0 0,2-1-1 0 0,0-2 1 0 0,13 10-95 0 0,-26-24 54 0 0,0-1 0 0 0,1-1 0 0 0,0 0 0 0 0,1-1 0 0 0,-1 0 0 0 0,1 0 0 0 0,1-1 0 0 0,0-1-1 0 0,0 0 1 0 0,0-1 0 0 0,2 1-54 0 0,-13-6 5 0 0,-1 0-1 0 0,0 0 1 0 0,0 0 0 0 0,1 0-1 0 0,-1 0 1 0 0,0 0-1 0 0,0 0 1 0 0,1 0-1 0 0,-1 0 1 0 0,0-1 0 0 0,0 1-1 0 0,1 0 1 0 0,-1-1-1 0 0,0 1 1 0 0,0-1-1 0 0,0 1 1 0 0,0-1 0 0 0,0 0-1 0 0,0 0 1 0 0,0 1-1 0 0,0-1 1 0 0,0 0-1 0 0,0 0 1 0 0,0 0 0 0 0,0 0-1 0 0,0 0 1 0 0,-1 0-1 0 0,1 0 1 0 0,0 0-1 0 0,-1 0 1 0 0,1 0 0 0 0,-1-1-1 0 0,1 1 1 0 0,-1 0-1 0 0,0 0 1 0 0,1-1-1 0 0,-1 1 1 0 0,0 0 0 0 0,0 0-1 0 0,0-1 1 0 0,0 1-1 0 0,0 0 1 0 0,0 0-1 0 0,0-1 1 0 0,-1 1-1 0 0,1-1-3 0 0,0-28-5382 0 0,-1 17-1339 0 0,1 9-4931 0 0</inkml:trace>
  <inkml:trace contextRef="#ctx0" brushRef="#br0" timeOffset="320.907">1112 643 13467 0 0,'0'0'737'0'0,"0"0"-342"0"0,0 0-28 0 0,0 0 205 0 0,0 0 164 0 0,0 0-2 0 0,0 0-160 0 0,0 0-232 0 0,0 0-150 0 0,-9 33-64 0 0,-26 103-43 0 0,27-35 61 0 0,8-95-97 0 0,1-1 1 0 0,-1 0 0 0 0,1 0 0 0 0,0 1 0 0 0,1-1 0 0 0,-1 0 0 0 0,1 0 0 0 0,0 0-1 0 0,0 0 1 0 0,1-1 0 0 0,0 1 0 0 0,-1-1 0 0 0,2 1 0 0 0,-1-1 0 0 0,0 0 0 0 0,1 0-1 0 0,0 0 1 0 0,0-1 0 0 0,0 1 0 0 0,0-1 0 0 0,0 0 0 0 0,1 0 0 0 0,-1 0-1 0 0,1-1 1 0 0,0 0 0 0 0,0 0 0 0 0,0 0 0 0 0,0 0 0 0 0,0-1 0 0 0,0 0 0 0 0,1 0-1 0 0,-1 0 1 0 0,5 0-50 0 0,-6-1 88 0 0,0 0 0 0 0,0 0 1 0 0,0 0-1 0 0,0-1 0 0 0,0 1 0 0 0,-1-1 0 0 0,1 0 0 0 0,0 0 0 0 0,-1 0 0 0 0,1 0 0 0 0,0-1 0 0 0,-1 0 0 0 0,1 1 0 0 0,-1-1 0 0 0,0-1 0 0 0,0 1 0 0 0,0 0 1 0 0,0-1-1 0 0,0 1 0 0 0,0-1 0 0 0,-1 0 0 0 0,1 0 0 0 0,-1 0 0 0 0,0 0 0 0 0,0-1 0 0 0,0 1-88 0 0,6-12 46 0 0,-2 0 0 0 0,0 0 0 0 0,-1 0 0 0 0,0-1 0 0 0,-1 1 0 0 0,-1-1 1 0 0,0 0-1 0 0,-1 0 0 0 0,-1-1 0 0 0,-1 1 0 0 0,0 0 0 0 0,-1 0 0 0 0,-2-8-46 0 0,2 17-138 0 0,0 0 0 0 0,-1 0 1 0 0,1 0-1 0 0,-2 0 0 0 0,1 0 0 0 0,-1 1 0 0 0,0-1 0 0 0,0 1 1 0 0,-1 0-1 0 0,0-1 0 0 0,0 2 0 0 0,-3-5 138 0 0,-16-13-4025 0 0,-2 2-4883 0 0,14 13 486 0 0</inkml:trace>
  <inkml:trace contextRef="#ctx0" brushRef="#br0" timeOffset="853.177">1647 154 7602 0 0,'0'0'2279'0'0,"0"0"-387"0"0,0 0-319 0 0,0 0-48 0 0,0 0-58 0 0,0 0-119 0 0,0 0-214 0 0,0 0-260 0 0,0 0-197 0 0,0 0-149 0 0,0 0-108 0 0,0 0-80 0 0,0 0-58 0 0,0 0-34 0 0,0 12 745 0 0,27 249 1667 0 0,-13 36-2310 0 0,-23-46-267 0 0,8-194-187 0 0,1-56 60 0 0,0-1-3 0 0,0 0-25 0 0,0 0-34 0 0,0 0-53 0 0,1-13-795 0 0,9-20-622 0 0,3-12-2214 0 0,-4 17-2885 0 0,-4 16-3112 0 0</inkml:trace>
  <inkml:trace contextRef="#ctx0" brushRef="#br0" timeOffset="1102.858">1391 578 11058 0 0,'0'0'1537'0'0,"0"0"-529"0"0,0 0-292 0 0,0 0 67 0 0,0 0 166 0 0,0 0 58 0 0,0 0-48 0 0,0 0-100 0 0,0 0-100 0 0,0 0-103 0 0,35-3-104 0 0,111-7-109 0 0,78-13-1217 0 0,-175 17-3792 0 0,-35 6-6419 0 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28.5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78 767 280 0 0,'0'0'1210'0'0,"0"0"-310"0"0,0 0-164 0 0,0 0 55 0 0,0 0 126 0 0,0 0 12 0 0,0 0-132 0 0,0 0-235 0 0,0 0-272 0 0,0 0-199 0 0,0 0-24 0 0,9 16 1137 0 0,4 172 2970 0 0,-10 16-3590 0 0,-3-182-469 0 0,-1-1 1 0 0,-1 0-1 0 0,0 1 0 0 0,-2-1 0 0 0,0 0 0 0 0,-1-1 0 0 0,-1 1 1 0 0,-2-1-1 0 0,0 0 0 0 0,0-1 0 0 0,-6 8-115 0 0,-23-1 2486 0 0,33-81-1539 0 0,7 32-909 0 0,0 0 1 0 0,2 0 0 0 0,0 1-1 0 0,2-1 1 0 0,0 1-1 0 0,1 0 1 0 0,1 1-1 0 0,10-16-38 0 0,-2 0-7 0 0,19-41 3 0 0,2 2-1 0 0,4 2 0 0 0,4 1 0 0 0,42-51 5 0 0,-59 88 43 0 0,0 2-1 0 0,3 2 0 0 0,1 1 1 0 0,1 1-1 0 0,1 2 1 0 0,2 1-1 0 0,0 2 1 0 0,2 2-1 0 0,37-16-42 0 0,-63 33 38 0 0,-1 0 1 0 0,1 1-1 0 0,0 1 0 0 0,1 0 0 0 0,-1 1 1 0 0,1 0-1 0 0,-1 1 0 0 0,1 0 1 0 0,0 2-1 0 0,5-1-38 0 0,-16 3 28 0 0,-1 1 0 0 0,1-1 0 0 0,-1 1 0 0 0,1-1 0 0 0,-1 1 0 0 0,0 0 0 0 0,0 0 1 0 0,0 0-1 0 0,-1 0 0 0 0,1 0 0 0 0,-1 0 0 0 0,1 0 0 0 0,-1 0 0 0 0,0 1 0 0 0,0-1 0 0 0,-1 1 0 0 0,1-1 0 0 0,-1 1 1 0 0,1-1-1 0 0,-1 1 0 0 0,0-1 0 0 0,0 1 0 0 0,-1-1 0 0 0,1 0 0 0 0,-1 1 0 0 0,0-1 0 0 0,0 1 0 0 0,0-1 1 0 0,0 0-1 0 0,-1 2-28 0 0,-11 39 94 0 0,-1 0 1 0 0,-3-1-1 0 0,-1-1 0 0 0,-2-1 1 0 0,-2 0-1 0 0,-1-2 1 0 0,-2-1-1 0 0,-2 0 1 0 0,-2-2-1 0 0,-1-2 1 0 0,-5 3-95 0 0,30-31 0 0 0,-22 27-25 0 0,-2-1-1 0 0,-1-2 1 0 0,-2-1-1 0 0,-1-1 1 0 0,-12 7 25 0 0,-4-12-150 0 0,48-22 71 0 0,1-1 0 0 0,-1 0 0 0 0,0 1 0 0 0,-1-1 0 0 0,1 1 0 0 0,0-1 0 0 0,0 0 0 0 0,0 0 0 0 0,0 0 0 0 0,0 0 1 0 0,0 0-1 0 0,0 0 0 0 0,0 0 0 0 0,0 0 0 0 0,0 0 0 0 0,0 0 0 0 0,0-1 0 0 0,0 1 0 0 0,0 0 0 0 0,0-1 1 0 0,0 1-1 0 0,0 0 0 0 0,0-1 0 0 0,0 0 0 0 0,0 1 0 0 0,0-1 0 0 0,0 1 0 0 0,0-1 0 0 0,1 0 0 0 0,-1 0 0 0 0,0 0 1 0 0,0 1-1 0 0,1-1 0 0 0,-1 0 0 0 0,1 0 0 0 0,-1 0 0 0 0,1 0 0 0 0,-1 0 0 0 0,1 0 0 0 0,0 0 0 0 0,-1 0 0 0 0,1 0 1 0 0,0 0-1 0 0,0-1 79 0 0,-1-26-9057 0 0,1 19 702 0 0</inkml:trace>
  <inkml:trace contextRef="#ctx0" brushRef="#br0" timeOffset="612.319">929 1041 1256 0 0,'0'0'1897'0'0,"0"0"-661"0"0,0 0-68 0 0,0 0 256 0 0,0 0 186 0 0,0 0-41 0 0,0 0-188 0 0,0 0-223 0 0,0 0-221 0 0,0 0-143 0 0,0 0-82 0 0,34-23-47 0 0,105-71-63 0 0,-52 18 411 0 0,-68 59-871 0 0,0 0-1 0 0,-1-2 0 0 0,-2 0 1 0 0,1-1-1 0 0,-2 0 1 0 0,-1-1-1 0 0,-1-1 0 0 0,0-1 1 0 0,-2 1-1 0 0,-1-2 0 0 0,0 1 1 0 0,-2-2-1 0 0,-1 1 0 0 0,-1-1 1 0 0,-1 0-1 0 0,0-6-141 0 0,-5 27 23 0 0,0 1-1 0 0,0-1 0 0 0,0 1 0 0 0,-1-1 1 0 0,1 1-1 0 0,-1-1 0 0 0,0 1 1 0 0,0 0-1 0 0,0-1 0 0 0,-1 1 1 0 0,1 0-1 0 0,-1 0 0 0 0,0 0 0 0 0,0 0 1 0 0,0 0-1 0 0,0 0 0 0 0,0 0 1 0 0,-1 1-1 0 0,1-1 0 0 0,-1 1 1 0 0,0 0-1 0 0,1-1 0 0 0,-1 1 0 0 0,0 1 1 0 0,0-1-1 0 0,-1 0 0 0 0,1 1 1 0 0,0-1-1 0 0,0 1 0 0 0,-1 0 1 0 0,1 0-1 0 0,-1 1 0 0 0,-3-1-22 0 0,-1-1 12 0 0,-1 2-1 0 0,0-1 1 0 0,1 1 0 0 0,-1 1-1 0 0,0-1 1 0 0,1 2-1 0 0,-1-1 1 0 0,1 1 0 0 0,-1 0-1 0 0,1 1 1 0 0,0 0-1 0 0,-1 0 1 0 0,-3 3-12 0 0,1-1-3 0 0,1 0 0 0 0,0 1 0 0 0,0 0 0 0 0,0 0 0 0 0,0 1 0 0 0,1 0 0 0 0,0 1 0 0 0,1 0 1 0 0,0 1-1 0 0,0-1 0 0 0,1 2 0 0 0,0-1 0 0 0,0 1 0 0 0,1 0 0 0 0,1 0 0 0 0,-1 0 0 0 0,2 1 0 0 0,-1 0 0 0 0,2 0 0 0 0,-1 0 0 0 0,2 1 0 0 0,-1-1 0 0 0,1 1 0 0 0,1 5 3 0 0,1-14 3 0 0,1 0-1 0 0,0 0 0 0 0,0 1 1 0 0,1-1-1 0 0,-1 0 0 0 0,1-1 0 0 0,-1 1 1 0 0,1 0-1 0 0,0 0 0 0 0,0-1 0 0 0,0 1 1 0 0,0-1-1 0 0,1 0 0 0 0,-1 1 1 0 0,0-1-1 0 0,1 0 0 0 0,0 0 0 0 0,0-1 1 0 0,-1 1-1 0 0,1 0 0 0 0,0-1 1 0 0,0 0-1 0 0,0 0 0 0 0,1 0 0 0 0,-1 0 1 0 0,3 0-3 0 0,87 13 178 0 0,174-2 367 0 0,-265-12-528 0 0,0 1 0 0 0,0-1 0 0 0,0 0-1 0 0,0 1 1 0 0,-1-1 0 0 0,1 1 0 0 0,0-1-1 0 0,0 1 1 0 0,-1 0 0 0 0,1 0 0 0 0,0 0 0 0 0,-1 0-1 0 0,1 0 1 0 0,-1 0 0 0 0,1 0 0 0 0,-1 0-1 0 0,1 1 1 0 0,-1-1 0 0 0,0 1 0 0 0,0-1 0 0 0,0 1-1 0 0,0-1 1 0 0,0 1 0 0 0,0-1 0 0 0,0 1-1 0 0,0 0 1 0 0,-1 0 0 0 0,1-1 0 0 0,-1 1 0 0 0,1 0-1 0 0,-1 0 1 0 0,0 0 0 0 0,1 0 0 0 0,-1 0-1 0 0,0 0 1 0 0,0-1 0 0 0,-1 1 0 0 0,1 0 0 0 0,0 0-1 0 0,-1 0 1 0 0,1 0 0 0 0,-1 0 0 0 0,1-1-1 0 0,-1 1 1 0 0,-1 1-17 0 0,-39 82 630 0 0,40-83-633 0 0,-79 143 207 0 0,78-103-548 0 0,54-30-2229 0 0,5-34-5872 0 0,-43 14 3275 0 0,-1 0-1167 0 0</inkml:trace>
  <inkml:trace contextRef="#ctx0" brushRef="#br0" timeOffset="885.453">1856 686 6073 0 0,'0'0'1585'0'0,"0"0"-180"0"0,0 0-115 0 0,0 0-33 0 0,0 0-59 0 0,0 0-154 0 0,-26 33-214 0 0,-77 103-205 0 0,65-60 52 0 0,38-67-571 0 0,-1-5-42 0 0,0 0-1 0 0,1 1 0 0 0,0-1 1 0 0,0 0-1 0 0,0 0 1 0 0,0 0-1 0 0,0 0 0 0 0,1 0 1 0 0,0 0-1 0 0,0 0 1 0 0,0 0-1 0 0,0 0 0 0 0,1 0 1 0 0,0 0-1 0 0,-1-1 1 0 0,1 1-1 0 0,1 0 0 0 0,-1-1 1 0 0,0 0-1 0 0,1 1 1 0 0,0-1-1 0 0,0 0 0 0 0,-1-1 1 0 0,2 1-1 0 0,-1 0 1 0 0,0-1-1 0 0,1 0 0 0 0,-1 1 1 0 0,1-1-1 0 0,-1-1 1 0 0,1 1-1 0 0,0-1 0 0 0,0 1 1 0 0,0-1-1 0 0,0 0 1 0 0,0 0-1 0 0,4 0-63 0 0,4-1 175 0 0,0 1-1 0 0,0-2 1 0 0,0 0 0 0 0,1 0-1 0 0,-1-1 1 0 0,-1-1-1 0 0,1 0 1 0 0,0 0 0 0 0,-1-1-1 0 0,1-1 1 0 0,-1 0 0 0 0,0 0-1 0 0,-1-1 1 0 0,1 0 0 0 0,-1-1-1 0 0,-1 0 1 0 0,1-1 0 0 0,-1 0-1 0 0,0-1 1 0 0,-1 0-1 0 0,0 0 1 0 0,6-9-175 0 0,-10 13 32 0 0,0-1 0 0 0,0 0 1 0 0,0 0-1 0 0,-1 0 0 0 0,0 0 0 0 0,0 0 0 0 0,-1-1 0 0 0,0 1 0 0 0,0-1 0 0 0,0 1 1 0 0,-1-1-1 0 0,0 0 0 0 0,0 0 0 0 0,-1 0 0 0 0,1 1 0 0 0,-2-1 0 0 0,1 0 1 0 0,-1 0-1 0 0,0 0 0 0 0,0 0 0 0 0,-1 1 0 0 0,0-1 0 0 0,0 1 0 0 0,-1-1 0 0 0,1 1 1 0 0,-1 0-1 0 0,-1 0 0 0 0,1 0 0 0 0,-1 0 0 0 0,0 1 0 0 0,-5-6-32 0 0,1 5-105 0 0,-1-1-1 0 0,0 1 1 0 0,-1 1-1 0 0,0 0 1 0 0,1 0-1 0 0,-1 1 1 0 0,-1 0-1 0 0,1 1 0 0 0,0 0 1 0 0,-1 0-1 0 0,0 1 1 0 0,-10 0 105 0 0,-30 3-2734 0 0,5 11-3435 0 0,32-4-4720 0 0</inkml:trace>
  <inkml:trace contextRef="#ctx0" brushRef="#br0" timeOffset="1388.735">2416 767 7498 0 0,'0'0'1300'0'0,"0"0"-283"0"0,0 0-87 0 0,0 0 78 0 0,0 0 14 0 0,0 0-34 0 0,0 0-92 0 0,0 0-129 0 0,0 0-115 0 0,-32 4-120 0 0,-103 18-117 0 0,132-21-397 0 0,0-1 0 0 0,-1 0 0 0 0,1 1 0 0 0,0 0 0 0 0,-1 0 0 0 0,1 0 0 0 0,0 0 0 0 0,0 0-1 0 0,0 1 1 0 0,0 0 0 0 0,0-1 0 0 0,0 1 0 0 0,1 0 0 0 0,-1 0 0 0 0,1 1 0 0 0,-1-1 0 0 0,1 0 0 0 0,0 1 0 0 0,-1-1 0 0 0,1 1 0 0 0,0 1-18 0 0,-5 6 54 0 0,2-6-54 0 0,1 1 0 0 0,0 0 0 0 0,0-1 1 0 0,0 1-1 0 0,1 0 0 0 0,-1 1 0 0 0,1-1 1 0 0,0 1-1 0 0,1-1 0 0 0,-1 1 0 0 0,1 0 1 0 0,1 0-1 0 0,-1 0 0 0 0,1 0 0 0 0,0 0 1 0 0,0 0-1 0 0,0 1 0 0 0,1-1 0 0 0,0 0 1 0 0,0 0-1 0 0,1 1 0 0 0,0-1 0 0 0,0 0 1 0 0,0 0-1 0 0,1 0 0 0 0,0 0 0 0 0,0 0 1 0 0,1 0-1 0 0,-1-1 0 0 0,1 1 0 0 0,0-1 0 0 0,1 0 1 0 0,0 1-1 0 0,6 0 104 0 0,0-1-1 0 0,0 1 1 0 0,0-2 0 0 0,1 0 0 0 0,0 0 0 0 0,0-1 0 0 0,0 0-1 0 0,1-1 1 0 0,-1 0 0 0 0,0 0 0 0 0,1-2 0 0 0,-1 1 0 0 0,1-2-1 0 0,-1 1 1 0 0,1-2 0 0 0,-1 1 0 0 0,1-2 0 0 0,-1 1 0 0 0,0-1 0 0 0,0-1-1 0 0,-1 0 1 0 0,1-1 0 0 0,-1 0 0 0 0,0 0 0 0 0,0-1 0 0 0,0-1-1 0 0,-1 1 1 0 0,0-2 0 0 0,0 0-104 0 0,18-15 394 0 0,-1-1 1 0 0,-1-1-1 0 0,-1-1 0 0 0,-1-1 0 0 0,-2-1 1 0 0,-1-1-1 0 0,-1-1 0 0 0,3-10-394 0 0,-1-1 5 0 0,-2-1 0 0 0,-2 0 0 0 0,-1-1 0 0 0,-3-1 0 0 0,-2-1-1 0 0,-1 1 1 0 0,-3-2 0 0 0,-1 1 0 0 0,-1-38-5 0 0,-5 65-86 0 0,0-1 1 0 0,-2 0-1 0 0,0 1 1 0 0,-1-1-1 0 0,0 1 0 0 0,-2 0 1 0 0,0 0-1 0 0,-1 0 1 0 0,-1 1-1 0 0,-1 0 1 0 0,-3-6 85 0 0,8 19 0 0 0,0 0 0 0 0,0 0 0 0 0,-1 0 0 0 0,1 0 1 0 0,-1 0-1 0 0,0 1 0 0 0,1 0 0 0 0,-2-1 1 0 0,1 2-1 0 0,0-1 0 0 0,-1 0 0 0 0,1 1 0 0 0,-1 0 1 0 0,1 0-1 0 0,-1 0 0 0 0,0 1 0 0 0,0-1 1 0 0,0 1-1 0 0,0 0 0 0 0,0 1 0 0 0,0-1 1 0 0,0 1-1 0 0,-1 0 0 0 0,1 0 0 0 0,0 1 0 0 0,0 0 1 0 0,0-1-1 0 0,0 2 0 0 0,0-1 0 0 0,0 1 1 0 0,0-1-1 0 0,1 1 0 0 0,-1 0 0 0 0,1 1 1 0 0,-1-1-1 0 0,1 1 0 0 0,0 0 0 0 0,0 0 0 0 0,0 1 1 0 0,0-1-1 0 0,-3 4 0 0 0,-10 13 59 0 0,1 1-1 0 0,1 0 1 0 0,0 1 0 0 0,2 1-1 0 0,0 0 1 0 0,2 1 0 0 0,1 0-1 0 0,1 1 1 0 0,0 0 0 0 0,2 0-1 0 0,1 1 1 0 0,1-1 0 0 0,2 1-1 0 0,0 1 1 0 0,2-1 0 0 0,0 0-1 0 0,2 1 1 0 0,1-1 0 0 0,5 19-59 0 0,-5-22 54 0 0,2 0 1 0 0,1-1 0 0 0,1 0-1 0 0,0 0 1 0 0,2 0-1 0 0,1-1 1 0 0,0 0-1 0 0,2 0 1 0 0,0-2 0 0 0,1 1-1 0 0,1-1 1 0 0,1-1-1 0 0,1 0 1 0 0,4 3-55 0 0,41 23-812 0 0,-45-39-2998 0 0,-1-3-3651 0 0,-12-2-4076 0 0</inkml:trace>
  <inkml:trace contextRef="#ctx0" brushRef="#br0" timeOffset="1831.572">2933 574 10498 0 0,'0'0'1677'0'0,"0"0"-767"0"0,0 0-344 0 0,0 0 38 0 0,0 0 83 0 0,0 0-64 0 0,0 0-166 0 0,0 0-172 0 0,0 0-131 0 0,0 0-55 0 0,-1 35-29 0 0,-1 108-28 0 0,12-79 10 0 0,-4-55-27 0 0,-3-3 63 0 0,0-1-1 0 0,0 1 1 0 0,1-1-1 0 0,0 0 1 0 0,0 1 0 0 0,0-2-1 0 0,1 1 1 0 0,0 0-1 0 0,0-1 1 0 0,0 0 0 0 0,0 0-1 0 0,1-1 1 0 0,-1 1-1 0 0,1-1 1 0 0,0-1 0 0 0,0 1-1 0 0,0-1 1 0 0,0 0 0 0 0,0 0-1 0 0,1 0 1 0 0,-1-1-1 0 0,1 0 1 0 0,0 0-88 0 0,-1-2 158 0 0,0 1 0 0 0,1 0 0 0 0,-1-1 0 0 0,0 0 0 0 0,1-1 0 0 0,-1 0 0 0 0,0 0 0 0 0,0 0 0 0 0,0 0 0 0 0,-1-1 0 0 0,1 0 0 0 0,-1 0 0 0 0,1-1 0 0 0,-1 1 0 0 0,0-1 0 0 0,0 0 0 0 0,1-2-158 0 0,10-9 158 0 0,-1 0-1 0 0,-1-1 1 0 0,0 0-1 0 0,-1-1 1 0 0,-1-1 0 0 0,-1 0-1 0 0,0 0 1 0 0,-1-1-1 0 0,-1-1 1 0 0,-1 1 0 0 0,5-21-158 0 0,-6-51-2944 0 0,-11 82-6242 0 0,2 5-1868 0 0</inkml:trace>
  <inkml:trace contextRef="#ctx0" brushRef="#br0" timeOffset="2153.32">3819 586 13779 0 0,'0'0'1003'0'0,"0"0"-311"0"0,0 0 95 0 0,0 0 285 0 0,0 0 154 0 0,0 0-63 0 0,0 0-322 0 0,0 0-289 0 0,0 0-173 0 0,0 0-126 0 0,0 0-70 0 0,0 0-58 0 0,0 0-43 0 0,-23 2-48 0 0,-70 12 12 0 0,33 17 2 0 0,52-24-38 0 0,0-1-5 0 0,1 0 0 0 0,0 1 0 0 0,0-1 0 0 0,0 1-1 0 0,1 0 1 0 0,0 1 0 0 0,1 0 0 0 0,-1 0-1 0 0,2 0 1 0 0,-1 0 0 0 0,1 1 0 0 0,0-1 0 0 0,1 1-1 0 0,0 0 1 0 0,0 1 0 0 0,1-1 0 0 0,-1 7-5 0 0,3-9-2 0 0,0-1 1 0 0,0 0-1 0 0,1 0 1 0 0,-1 1-1 0 0,1-1 1 0 0,1 0-1 0 0,-1 0 1 0 0,1 0-1 0 0,0 0 1 0 0,0 0-1 0 0,1-1 1 0 0,0 1-1 0 0,0-1 1 0 0,0 1-1 0 0,1-1 1 0 0,-1 0-1 0 0,1-1 0 0 0,0 1 1 0 0,1 0-1 0 0,-1-1 1 0 0,1 0-1 0 0,3 2 2 0 0,0 0-68 0 0,-1 0 0 0 0,1 0 0 0 0,1-1-1 0 0,-1 0 1 0 0,1-1 0 0 0,-1 0-1 0 0,1 0 1 0 0,0-1 0 0 0,1 0 0 0 0,-1 0-1 0 0,0-1 1 0 0,1 0 0 0 0,0-1-1 0 0,-1 0 1 0 0,1-1 0 0 0,-1 0 0 0 0,1 0-1 0 0,0-1 1 0 0,-1-1 0 0 0,1 1-1 0 0,-1-1 1 0 0,1-1 0 0 0,-1 0 0 0 0,0 0-1 0 0,0-1 1 0 0,0 0 0 0 0,-1 0-1 0 0,1-1 1 0 0,-1-1 0 0 0,0 1-1 0 0,-1-1 1 0 0,1 0 0 0 0,-1-1 0 0 0,1-1 68 0 0,-1 1-680 0 0,19-23-2756 0 0,-8 10-2931 0 0,-9 7-3152 0 0</inkml:trace>
  <inkml:trace contextRef="#ctx0" brushRef="#br0" timeOffset="2397.347">4306 181 8602 0 0,'0'0'6317'0'0,"0"0"-4412"0"0,0 0-1263 0 0,0 0 12 0 0,0 0 141 0 0,0 0 113 0 0,0 0-27 0 0,0 0-138 0 0,0 0-124 0 0,-11 36-71 0 0,-36 115-49 0 0,-15 105 803 0 0,54-211-1344 0 0,2 1 0 0 0,2 1 1 0 0,2-1-1 0 0,2 0 1 0 0,2 5 41 0 0,14 14 79 0 0,4-42-3268 0 0,12-22-9777 0 0,-29-5 4835 0 0</inkml:trace>
  <inkml:trace contextRef="#ctx0" brushRef="#br0" timeOffset="2647.677">3800 513 13987 0 0,'0'0'791'0'0,"0"0"-267"0"0,0 0 71 0 0,0 0 188 0 0,0 0 81 0 0,0 0-25 0 0,33 0-114 0 0,106 3-134 0 0,-41-4-76 0 0,0-4 0 0 0,56-12-515 0 0,-22 1-8613 0 0,-116 13-2415 0 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33.48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349 36 5385 0 0,'0'0'1404'0'0,"0"0"-181"0"0,0 0 91 0 0,0 0 218 0 0,0 0 238 0 0,0 0 48 0 0,0 0-187 0 0,0 0-280 0 0,0 0-302 0 0,0 0-201 0 0,0 0-138 0 0,1-6-102 0 0,3-17-66 0 0,-3 17-62 0 0,-1 6-35 0 0,0 0-41 0 0,0 0-64 0 0,0 0-78 0 0,0 0-65 0 0,0 16 120 0 0,14 180 882 0 0,-15 128-547 0 0,-5-272-646 0 0,-3 0-1 0 0,-3 0 0 0 0,-1-2 1 0 0,-14 32-6 0 0,24-69-1219 0 0,-6 16 3358 0 0,5-25-6891 0 0,3-14-9071 0 0,1 5 5975 0 0</inkml:trace>
  <inkml:trace contextRef="#ctx0" brushRef="#br0" timeOffset="248.15">1 513 10586 0 0,'0'0'634'0'0,"0"0"-272"0"0,0 0 67 0 0,0 0 401 0 0,0 0 259 0 0,0 0 83 0 0,0 0-63 0 0,0 0-135 0 0,0 0-167 0 0,39 5-195 0 0,126 16-155 0 0,-29-24 133 0 0,-102-4-501 0 0,176-44-454 0 0,-165 35-1646 0 0,-31 6-7733 0 0,-12 10 2124 0 0</inkml:trace>
  <inkml:trace contextRef="#ctx0" brushRef="#br0" timeOffset="1216.032">613 760 0 0 0,'0'0'863'0'0,"0"0"312"0"0,0 0 210 0 0,0 0 138 0 0,0 0 80 0 0,0 0-49 0 0,0 0-122 0 0,0 0-181 0 0,0 0-141 0 0,0 0-87 0 0,35-1-102 0 0,109-6-74 0 0,-79-9 301 0 0,-56 9-824 0 0,0 2-36 0 0,0 0 0 0 0,0-1 0 0 0,0 0 0 0 0,-1 0 0 0 0,1-1-1 0 0,-2 0 1 0 0,1-1 0 0 0,-1 1 0 0 0,0-2 0 0 0,0 1 0 0 0,-1-1 0 0 0,1-3-288 0 0,-3 4 136 0 0,-1 1 0 0 0,0-1 0 0 0,0-1 0 0 0,-1 1 0 0 0,0 0 0 0 0,-1 0 0 0 0,0-1 0 0 0,0 1 0 0 0,-1-1 0 0 0,0 1 0 0 0,0-1 0 0 0,-1 0-136 0 0,0 5-31 0 0,-1 1 0 0 0,1 0 0 0 0,-1 0 0 0 0,0 1 0 0 0,0-1-1 0 0,0 0 1 0 0,0 1 0 0 0,0-1 0 0 0,0 1 0 0 0,-1-1 0 0 0,1 1 0 0 0,-1 0 0 0 0,1 0 0 0 0,-1 0 0 0 0,0 0 0 0 0,0 1 0 0 0,0-1 0 0 0,0 1-1 0 0,0 0 1 0 0,0 0 0 0 0,0 0 0 0 0,-1 0 0 0 0,1 0 0 0 0,0 1 0 0 0,-1 0 0 0 0,1-1 0 0 0,0 1 0 0 0,-1 0 0 0 0,1 1 0 0 0,0-1 0 0 0,-1 0 0 0 0,1 1-1 0 0,0 0 1 0 0,0 0 0 0 0,0 0 0 0 0,-1 0 0 0 0,1 0 0 0 0,0 1 0 0 0,0 0 0 0 0,0 0 31 0 0,-14 7-72 0 0,0 1 0 0 0,1 1 0 0 0,0 1 0 0 0,1 0 0 0 0,0 1 0 0 0,1 1 0 0 0,0 0 1 0 0,2 1-1 0 0,-1 0 0 0 0,2 1 0 0 0,0 0 0 0 0,1 1 0 0 0,0 0 0 0 0,2 1 0 0 0,-4 9 72 0 0,10-22 14 0 0,1 0 0 0 0,-1 0 1 0 0,1 1-1 0 0,0-1 0 0 0,0 1 0 0 0,1-1 0 0 0,-1 0 1 0 0,1 1-1 0 0,1-1 0 0 0,-1 1 0 0 0,1-1 0 0 0,0 1 0 0 0,0-1 1 0 0,0 0-1 0 0,1 0 0 0 0,0 0 0 0 0,0 0 0 0 0,0 0 1 0 0,0 0-1 0 0,1 0 0 0 0,0 0 0 0 0,0-1 0 0 0,0 0 0 0 0,1 1 1 0 0,-1-1-1 0 0,1 0 0 0 0,0-1 0 0 0,0 1 0 0 0,1-1 1 0 0,-1 0-1 0 0,1 0 0 0 0,-1 0 0 0 0,1 0 0 0 0,0-1 1 0 0,0 0-1 0 0,0 0 0 0 0,0 0 0 0 0,1-1 0 0 0,-1 0 0 0 0,0 0 1 0 0,1 0-1 0 0,-1-1 0 0 0,1 1 0 0 0,0-1-14 0 0,23 0 134 0 0,0-1-1 0 0,0-2 1 0 0,0 0-1 0 0,0-2 1 0 0,-1-1-1 0 0,0-1 1 0 0,0-2-1 0 0,-1-1 1 0 0,0-1-1 0 0,-1-1 1 0 0,0-1-1 0 0,-1-1 1 0 0,0-2-1 0 0,-1 0 1 0 0,-1-2-1 0 0,-1 0 1 0 0,11-13-134 0 0,3-2 26 0 0,-1-2 0 0 0,-2-2-1 0 0,-2-1 1 0 0,-1-1 0 0 0,-2-2 0 0 0,19-36-26 0 0,-39 64-21 0 0,-1 0 0 0 0,0-1 1 0 0,-1 1-1 0 0,-1-1 1 0 0,0-1-1 0 0,0 1 0 0 0,-2-1 1 0 0,0 0-1 0 0,0 0 1 0 0,-2 0-1 0 0,1-10 21 0 0,-3 23-21 0 0,0 0 0 0 0,0 1-1 0 0,0-1 1 0 0,0 0 0 0 0,-1 1 0 0 0,1-1 0 0 0,-1 0 0 0 0,1 1-1 0 0,-1 0 1 0 0,1-1 0 0 0,-1 1 0 0 0,0 0 0 0 0,1 0 0 0 0,-1 0-1 0 0,0 0 1 0 0,0 0 0 0 0,0 0 0 0 0,0 0 0 0 0,0 1-1 0 0,0-1 1 0 0,0 1 0 0 0,0-1 0 0 0,0 1 0 0 0,0 0 0 0 0,0 0-1 0 0,0 0 1 0 0,0 0 0 0 0,0 0 0 0 0,0 1 0 0 0,0-1 0 0 0,0 0-1 0 0,0 1 1 0 0,0 0 0 0 0,0-1 0 0 0,0 1 0 0 0,0 0 0 0 0,0 0-1 0 0,0 0 1 0 0,0 0 0 0 0,1 0 0 0 0,-1 1 0 0 0,1-1-1 0 0,-1 0 1 0 0,1 1 0 0 0,-1-1 0 0 0,1 1 0 0 0,0 0 0 0 0,-1-1-1 0 0,1 2 22 0 0,-15 13-22 0 0,0 1 0 0 0,2 0 1 0 0,0 1-1 0 0,1 0 0 0 0,1 1 0 0 0,1 1 0 0 0,0 0 0 0 0,2 0 0 0 0,0 1 0 0 0,1 0 0 0 0,1 0 0 0 0,1 1 0 0 0,1 0 0 0 0,1 0 0 0 0,1 1 0 0 0,1-1 0 0 0,1 1 0 0 0,1-1 0 0 0,2 17 22 0 0,-1-32 12 0 0,0 1-1 0 0,0-1 1 0 0,1 1 0 0 0,0-1-1 0 0,0 0 1 0 0,1 1 0 0 0,0-1-1 0 0,0-1 1 0 0,0 1 0 0 0,1 0-1 0 0,0-1 1 0 0,1 0-1 0 0,-1 0 1 0 0,1 0 0 0 0,0 0-1 0 0,1-1 1 0 0,-1 0 0 0 0,1 0-1 0 0,0 0 1 0 0,0-1 0 0 0,1 0-1 0 0,-1 0 1 0 0,1 0 0 0 0,0-1-1 0 0,0 0 1 0 0,0-1 0 0 0,0 1-1 0 0,1-2 1 0 0,-1 1 0 0 0,1-1-1 0 0,-1 0 1 0 0,1 0-1 0 0,-1-1 1 0 0,4 0-12 0 0,5 0 90 0 0,-1 0 0 0 0,0-1-1 0 0,0-1 1 0 0,0 0 0 0 0,0-1-1 0 0,0-1 1 0 0,-1-1 0 0 0,1 0 0 0 0,-1 0-1 0 0,0-2 1 0 0,5-2-90 0 0,7-6 79 0 0,0-1-1 0 0,-2 0 1 0 0,0-2-1 0 0,0-1 1 0 0,-2-1 0 0 0,0-1-1 0 0,-2-1 1 0 0,0 0-1 0 0,-2-2 1 0 0,0 0 0 0 0,-2-1-1 0 0,0-1 1 0 0,-2 0-1 0 0,-1-1 1 0 0,-1-1 0 0 0,-1 0-1 0 0,5-22-78 0 0,10-145-330 0 0,-25 192 315 0 0,-1 1 0 0 0,0-1 0 0 0,0 1 0 0 0,0-1 0 0 0,0 1 0 0 0,-1-1 0 0 0,1 1 0 0 0,-1-1 0 0 0,1 1 0 0 0,-1 0 0 0 0,0-1 0 0 0,0 1 0 0 0,0 0 0 0 0,0-1 0 0 0,-1 1 0 0 0,1 0 0 0 0,-1 0 0 0 0,1 0 0 0 0,-1 0 0 0 0,0 0 0 0 0,1 1 0 0 0,-1-1 0 0 0,0 0 0 0 0,0 1 0 0 0,0-1 0 0 0,0 1 1 0 0,-1 0-1 0 0,1 0 0 0 0,0 0 0 0 0,-1 0 0 0 0,1 0 0 0 0,0 0 0 0 0,-1 1 0 0 0,1-1 0 0 0,-1 1 0 0 0,1-1 0 0 0,-1 1 0 0 0,1 0 0 0 0,-1 0 0 0 0,1 0 0 0 0,-1 0 0 0 0,1 1 0 0 0,-1-1 0 0 0,1 1 0 0 0,-1 0 0 0 0,1-1 0 0 0,-1 1 0 0 0,1 0 0 0 0,0 0 0 0 0,-2 1 15 0 0,-3 2-7 0 0,0 0 0 0 0,0 0-1 0 0,0 1 1 0 0,0-1-1 0 0,1 2 1 0 0,-1-1 0 0 0,1 1-1 0 0,1 0 1 0 0,-1 0-1 0 0,1 0 1 0 0,0 1 0 0 0,1 0-1 0 0,-1 0 1 0 0,1 0-1 0 0,1 0 1 0 0,-1 1 0 0 0,1 0-1 0 0,0-1 1 0 0,1 2 7 0 0,-29 156 86 0 0,31-160-84 0 0,-4 26 45 0 0,1 1 0 0 0,2 0 1 0 0,1-1-1 0 0,2 1 1 0 0,1-1-1 0 0,1 1 1 0 0,1-1-1 0 0,10 27-47 0 0,52 77 111 0 0,-57-121-162 0 0,48 48-977 0 0,-43-60-4433 0 0,-11-2-5015 0 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2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20604 0 0,'0'0'1217'0'0,"0"0"-561"0"0,0 0-224 0 0,0 0-120 0 0,0 0-104 0 0,0 0-80 0 0,0 0-168 0 0,0 0-232 0 0,0 0-336 0 0,0 0-408 0 0,0 0-689 0 0,0 0-2856 0 0,0 0-7969 0 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35.4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17 691 3681 0 0,'0'0'979'0'0,"0"0"-213"0"0,0 0 131 0 0,0 0 298 0 0,0 0 220 0 0,0 0 98 0 0,0 0-55 0 0,0 0-134 0 0,0 0-109 0 0,0 0-120 0 0,0 0-76 0 0,0 0-79 0 0,0 0-62 0 0,0 5-48 0 0,-10 78 2168 0 0,8-75-2932 0 0,0 0-1 0 0,1 0 0 0 0,0-1 0 0 0,1 1 0 0 0,0 0 1 0 0,0 0-1 0 0,1 0 0 0 0,0 0 0 0 0,0 0 0 0 0,1-1 1 0 0,0 1-1 0 0,0 0 0 0 0,1-1 0 0 0,0 1 0 0 0,0-1 0 0 0,0 0 1 0 0,2 2-66 0 0,0-3 86 0 0,-1 0 0 0 0,1-1 0 0 0,0 1 0 0 0,0-1-1 0 0,1 0 1 0 0,-1 0 0 0 0,1-1 0 0 0,0 1 0 0 0,1-1 0 0 0,-1-1 0 0 0,1 1 0 0 0,0-1 0 0 0,-1 0 0 0 0,1-1 0 0 0,0 1 0 0 0,1-2 0 0 0,-1 1 0 0 0,0-1 0 0 0,1 0 0 0 0,-1 0 0 0 0,0-1 0 0 0,1 0 0 0 0,5 0-86 0 0,3-2 140 0 0,0-1 0 0 0,0 0 0 0 0,0-1 0 0 0,0-1 0 0 0,0 0 0 0 0,-1-1 0 0 0,0-1-1 0 0,0 0 1 0 0,-1-1 0 0 0,3-3-140 0 0,-2 2 46 0 0,0 0 0 0 0,-1-1-1 0 0,0-1 1 0 0,-1 0-1 0 0,0-1 1 0 0,-1 0 0 0 0,-1-1-1 0 0,0 0 1 0 0,0-1-1 0 0,-1 0 1 0 0,-1-1 0 0 0,0 0-1 0 0,-1-1 1 0 0,-1 0-1 0 0,-1 0 1 0 0,0 0 0 0 0,-1-1-1 0 0,0 1 1 0 0,-2-1-1 0 0,0-1 1 0 0,0-3-46 0 0,-4 18-22 0 0,1 0 0 0 0,0 0 0 0 0,-1 0 1 0 0,0 0-1 0 0,0 0 0 0 0,0 0 0 0 0,0 0 0 0 0,0 0 0 0 0,0 1 1 0 0,-1-1-1 0 0,0 1 0 0 0,1-1 0 0 0,-1 1 0 0 0,0-1 0 0 0,0 1 0 0 0,0 0 1 0 0,0 0-1 0 0,-1 0 0 0 0,1 0 0 0 0,-1 0 0 0 0,1 0 0 0 0,-1 1 1 0 0,0-1 21 0 0,-20-4-2567 0 0,-2 13-3523 0 0,19-3-5123 0 0</inkml:trace>
  <inkml:trace contextRef="#ctx0" brushRef="#br0" timeOffset="523.99">1050 541 5505 0 0,'0'0'3104'0'0,"0"0"-925"0"0,0 0-455 0 0,0 0-145 0 0,0 0-107 0 0,0 0-142 0 0,0 0-178 0 0,0 0-184 0 0,0 0-175 0 0,0 0-148 0 0,0 0-133 0 0,0 0-82 0 0,0 0-102 0 0,-11-6-68 0 0,-37-17-30 0 0,7 24 255 0 0,32 4-411 0 0,7-3-71 0 0,0 0 0 0 0,0 0 0 0 0,0 0 0 0 0,1 0 0 0 0,-1 0 0 0 0,1 0 0 0 0,-1 1 0 0 0,1-1 0 0 0,0 0 0 0 0,0 1 0 0 0,0-1 0 0 0,0 1 0 0 0,0-1-1 0 0,1 1 1 0 0,-1 0 0 0 0,1-1 0 0 0,0 1 0 0 0,0 0 0 0 0,-1-1 0 0 0,2 1 0 0 0,-1 2-3 0 0,-1 2 37 0 0,0 1-14 0 0,0 0 0 0 0,0 0 0 0 0,0 0 0 0 0,1 0 0 0 0,0 0 0 0 0,1 0 0 0 0,0 0 0 0 0,0 0 0 0 0,1 0 0 0 0,0 0 0 0 0,0 0 0 0 0,1 0 0 0 0,0-1 0 0 0,0 0 0 0 0,1 1 0 0 0,-1-1 0 0 0,2 0 0 0 0,-1-1 0 0 0,1 1 0 0 0,0-1 0 0 0,5 5-23 0 0,69 46 538 0 0,-72-53-489 0 0,0 0 0 0 0,-1 1-1 0 0,0-1 1 0 0,0 1 0 0 0,0 0-1 0 0,0 1 1 0 0,-1-1 0 0 0,0 1 0 0 0,0 0-1 0 0,-1 1 1 0 0,1-1 0 0 0,-1 1-1 0 0,-1 0 1 0 0,1 0 0 0 0,-1 0-1 0 0,-1 0 1 0 0,1 0 0 0 0,-1 1-1 0 0,0-1 1 0 0,0 3-49 0 0,-2-5 40 0 0,0 1 0 0 0,0-1 0 0 0,0 0 0 0 0,-1 1 0 0 0,0-1 0 0 0,0 0 0 0 0,0 0 0 0 0,-1 0 0 0 0,1 1 0 0 0,-1-2 0 0 0,0 1 0 0 0,-1 0 0 0 0,1 0 0 0 0,-1-1 0 0 0,0 1 0 0 0,0-1 0 0 0,-1 0 0 0 0,1 0 0 0 0,-1 0 0 0 0,0 0 0 0 0,0-1 0 0 0,-2 2-40 0 0,-5 4 8 0 0,0 0-1 0 0,-1-1 1 0 0,0 0-1 0 0,0-1 1 0 0,-1-1 0 0 0,0 0-1 0 0,0 0 1 0 0,0-1-1 0 0,-1-1 1 0 0,0-1-1 0 0,1 0 1 0 0,-1 0-1 0 0,-1-1 1 0 0,1-1 0 0 0,-4 0-8 0 0,16-1-62 0 0,0-1 1 0 0,0 1 0 0 0,1 0 0 0 0,-1 0 0 0 0,0-1 0 0 0,1 1 0 0 0,-1-1 0 0 0,0 1 0 0 0,1-1 0 0 0,-1 0-1 0 0,1 0 1 0 0,-1 0 0 0 0,1 0 0 0 0,-1 0 0 0 0,1 0 0 0 0,0 0 0 0 0,-1 0 0 0 0,1 0 0 0 0,0-1 0 0 0,0 1 0 0 0,0 0-1 0 0,0-1 1 0 0,0 1 0 0 0,0-1 0 0 0,0 1 0 0 0,1-1 0 0 0,-1 0 0 0 0,0 1 0 0 0,1-1 0 0 0,-1-1 61 0 0,-3-15-3595 0 0,3 0-3768 0 0,1 10-3888 0 0</inkml:trace>
  <inkml:trace contextRef="#ctx0" brushRef="#br0" timeOffset="1097.422">1416 67 4089 0 0,'0'0'3083'0'0,"0"0"-885"0"0,0 0-214 0 0,0 0 25 0 0,0 0-63 0 0,0 0-230 0 0,0 0-373 0 0,0 0-387 0 0,0 0-292 0 0,0 0-188 0 0,0 0-78 0 0,0 0-5 0 0,0 0 14 0 0,8-5 5 0 0,101-32 1051 0 0,-84 34-1181 0 0,50-7 352 0 0,2 3 0 0 0,-1 4 0 0 0,10 3-634 0 0,-82-1 17 0 0,-1 1-1 0 0,1 0 0 0 0,-1-1 0 0 0,1 1 0 0 0,0 0 0 0 0,-1 1 0 0 0,1-1 0 0 0,-1 1 0 0 0,1-1 0 0 0,-1 1 0 0 0,1 0 0 0 0,-1 1 0 0 0,1-1 0 0 0,-1 0 0 0 0,0 1 0 0 0,0 0 0 0 0,0 0 0 0 0,0 0 0 0 0,0 0 0 0 0,0 0 0 0 0,0 1 0 0 0,-1-1 0 0 0,1 1 0 0 0,-1-1 0 0 0,0 1 0 0 0,1 0 0 0 0,-1 0 0 0 0,-1 0 0 0 0,1 1 0 0 0,0-1 0 0 0,-1 0 1 0 0,0 1-1 0 0,1-1 0 0 0,-1 0 0 0 0,-1 1 0 0 0,1 0 0 0 0,0-1 0 0 0,-1 1 0 0 0,0-1 0 0 0,0 1 0 0 0,0 0 0 0 0,0-1 0 0 0,-1 1 0 0 0,1-1 0 0 0,-1 1 0 0 0,0-1 0 0 0,0 2-16 0 0,-70 97 470 0 0,47-74-381 0 0,-35 39 53 0 0,42-50-119 0 0,0 1 0 0 0,1 1 0 0 0,1 0 0 0 0,1 1 0 0 0,1 0-1 0 0,0 1 1 0 0,2 1 0 0 0,-9 21-23 0 0,19-38-51 0 0,-1 1 0 0 0,1-1 0 0 0,1 1 0 0 0,-1 0 0 0 0,1-1 0 0 0,-1 1 0 0 0,2 0-1 0 0,-1 0 1 0 0,1-1 0 0 0,-1 1 0 0 0,2 0 0 0 0,-1-1 0 0 0,1 1 0 0 0,-1-1 0 0 0,2 0 0 0 0,-1 1 0 0 0,0-1 0 0 0,1 0-1 0 0,0 0 1 0 0,0-1 0 0 0,1 1 0 0 0,-1-1 0 0 0,1 1 0 0 0,0-1 0 0 0,0 0 0 0 0,1 0 0 0 0,-1-1 0 0 0,1 1 0 0 0,2 0 51 0 0,19 13-1637 0 0,-13-9-882 0 0,0 1-3833 0 0,-3-5-5273 0 0</inkml:trace>
  <inkml:trace contextRef="#ctx0" brushRef="#br0" timeOffset="1320.366">2148 996 15635 0 0,'0'0'1033'0'0,"0"0"-296"0"0,0 0 55 0 0,0 0 171 0 0,0 0 55 0 0,0 0-152 0 0,-18 35-296 0 0,-56 109-271 0 0,32-39-191 0 0,39-98-208 0 0,-12 21-961 0 0,-7-19-3265 0 0,13-7-1456 0 0,1-1-4970 0 0</inkml:trace>
  <inkml:trace contextRef="#ctx0" brushRef="#br0" timeOffset="1525.917">1817 957 11554 0 0,'0'0'5200'0'0,"0"0"-3511"0"0,0 0-1177 0 0,0 0-20 0 0,0 0 173 0 0,0 0 149 0 0,0 0 19 0 0,0 0-75 0 0,0 0-122 0 0,0 0-83 0 0,0 0-63 0 0,37 25-62 0 0,119 79-83 0 0,-37-21 171 0 0,15 40-1734 0 0,-122-109-643 0 0,-6-6-2667 0 0,2-3-7125 0 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49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8 5577 0 0,'0'0'2766'0'0,"0"0"-784"0"0,0 0-215 0 0,0 0 17 0 0,0 0 54 0 0,0 0-123 0 0,0 0-348 0 0,0 0-308 0 0,0 0-263 0 0,0 0-193 0 0,0 0-95 0 0,0 0-35 0 0,0 0-43 0 0,-11 8-30 0 0,-35 24-32 0 0,15 16 680 0 0,31-47-992 0 0,0-1-16 0 0,0 0 14 0 0,15-2 502 0 0,-3-4-421 0 0,0-1-1 0 0,-1 0 1 0 0,0-1 0 0 0,0 0 0 0 0,-1-1 0 0 0,0 0 0 0 0,0-1 0 0 0,6-9-135 0 0,-16 20 14 0 0,0-1 0 0 0,-1 0 0 0 0,1 1 0 0 0,0-1 0 0 0,-1 0 0 0 0,1 0 0 0 0,0 0 0 0 0,-1 1 0 0 0,1-1 0 0 0,0 0 0 0 0,-1 0 0 0 0,1 0 0 0 0,-1 0 0 0 0,1 0 0 0 0,0 0 0 0 0,-1 0 0 0 0,1 0 0 0 0,-1 0 0 0 0,1 0 0 0 0,0 0 0 0 0,-1 0 1 0 0,1 0-1 0 0,0 0 0 0 0,-1 0 0 0 0,1 0 0 0 0,-1 0 0 0 0,1 0 0 0 0,0 0 0 0 0,-1-1 0 0 0,1 1 0 0 0,0 0 0 0 0,-1 0 0 0 0,1 0 0 0 0,0-1 0 0 0,-1 1 0 0 0,1 0 0 0 0,0 0 0 0 0,0-1 0 0 0,-1 1 0 0 0,1 0 0 0 0,0-1 0 0 0,0 1 0 0 0,-1 0 0 0 0,1-1 0 0 0,0 1 0 0 0,0 0 1 0 0,0-1-1 0 0,0 1 0 0 0,0-1 0 0 0,0 1 0 0 0,0 0 0 0 0,-1-1 0 0 0,1 1 0 0 0,0-1 0 0 0,0 1 0 0 0,0 0 0 0 0,1-1 0 0 0,-1 1 0 0 0,0-1 0 0 0,0 1 0 0 0,0 0 0 0 0,0-1 0 0 0,0 1 0 0 0,0 0 0 0 0,0-1 0 0 0,1 1 0 0 0,-1 0 0 0 0,0-1 0 0 0,0 1-14 0 0,-31 6 6 0 0,-15 17 105 0 0,52-26-1633 0 0,7-3-1134 0 0,-6 1-4791 0 0,-3 1-4854 0 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0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5489 0 0,'0'0'3948'0'0,"0"0"-1642"0"0,0 0-587 0 0,0 0 29 0 0,0 0 35 0 0,0 0-99 0 0,0 0-333 0 0,0 0-403 0 0,0 0-310 0 0,0 0-169 0 0,0 0 3 0 0,0 0 42 0 0,0 0 35 0 0,0 6-6 0 0,40 96 1966 0 0,104 209-1296 0 0,-97-209-1127 0 0,-49-200 957 0 0,17-17-1001 0 0,78-78-31 0 0,4 55-96 0 0,-97 138 75 0 0,0 0 0 0 0,-1 0 1 0 0,1 0-1 0 0,0 0 1 0 0,-1 0-1 0 0,1 0 1 0 0,0 0-1 0 0,-1 0 1 0 0,1 0-1 0 0,0 0 1 0 0,0 0-1 0 0,-1 0 1 0 0,1 0-1 0 0,0-1 1 0 0,-1 1-1 0 0,1 0 1 0 0,0 0-1 0 0,0 0 1 0 0,-1 0-1 0 0,1 0 1 0 0,0-1-1 0 0,0 1 1 0 0,-1 0-1 0 0,1 0 1 0 0,0-1-1 0 0,0 1 1 0 0,0 0-1 0 0,-1 0 1 0 0,1-1-1 0 0,0 1 1 0 0,0 0-1 0 0,0 0 1 0 0,0-1-1 0 0,0 1 0 0 0,0 0 1 0 0,-1-1-1 0 0,1 1 1 0 0,0 0-1 0 0,0 0 1 0 0,0-1-1 0 0,0 1 1 0 0,0 0-1 0 0,0-1 1 0 0,0 1-1 0 0,0 0 1 0 0,0-1-1 0 0,1 1 1 0 0,-1 0-1 0 0,0-1 1 0 0,0 1-1 0 0,0 0 1 0 0,0 0-1 0 0,0-1 1 0 0,0 1-1 0 0,1 0 1 0 0,-1 0-1 0 0,0-1 10 0 0,-3 1-150 0 0,3 0-56 0 0,-12 9-2860 0 0,7-5-355 0 0,2-2-3595 0 0,1-1-5033 0 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47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127 590 3065 0 0,'0'0'1220'0'0,"0"0"-219"0"0,0 0 74 0 0,0 0 255 0 0,0 0 208 0 0,0 0-30 0 0,0 0-258 0 0,0 0-326 0 0,0 0-285 0 0,0 0-143 0 0,0 0-42 0 0,5 9 3271 0 0,5 13-2410 0 0,58 40 1120 0 0,-54-53-2305 0 0,0-1 0 0 0,1 0 0 0 0,0 0 0 0 0,0-2-1 0 0,1 0 1 0 0,0-1 0 0 0,0 0 0 0 0,0-1 0 0 0,1-1-1 0 0,-1 0 1 0 0,1-2 0 0 0,0 0 0 0 0,-1 0 0 0 0,1-2-1 0 0,13-2-129 0 0,-18 1 65 0 0,-1 0-1 0 0,1-2 0 0 0,-1 1 1 0 0,0-1-1 0 0,0-1 0 0 0,0 0 1 0 0,-1-1-1 0 0,0 0 0 0 0,3-2-64 0 0,-1-1 69 0 0,0 0 1 0 0,0 0-1 0 0,-1-1 0 0 0,-1-1 0 0 0,1 0 1 0 0,-2 0-1 0 0,0-1 0 0 0,0 0 0 0 0,-1-1 0 0 0,0 0-69 0 0,-6 8 16 0 0,0-1 0 0 0,-1 1 0 0 0,1 0 0 0 0,-1 0 0 0 0,-1-1-1 0 0,1 1 1 0 0,-1-1 0 0 0,0 1 0 0 0,0-1 0 0 0,0 1 0 0 0,-1-1 0 0 0,1 1-1 0 0,-2 0 1 0 0,1-1 0 0 0,0 1 0 0 0,-1 0 0 0 0,0 0 0 0 0,0 0-1 0 0,-1 0 1 0 0,1 0 0 0 0,-1 1 0 0 0,0-1 0 0 0,-1 1 0 0 0,1-1-1 0 0,-3-1-15 0 0,0-2-19 0 0,-1 1 0 0 0,0 0 0 0 0,-1 1 0 0 0,0 0 0 0 0,1 0 0 0 0,-2 0 0 0 0,1 1 0 0 0,-1 1 0 0 0,0-1 0 0 0,0 1 0 0 0,0 1 0 0 0,0 0 0 0 0,-1 0 0 0 0,1 0 0 0 0,-1 1-1 0 0,0 1 1 0 0,-4 0 19 0 0,6-1-11 0 0,0 2 0 0 0,0-1-1 0 0,0 1 1 0 0,0 0-1 0 0,-1 1 1 0 0,1 0-1 0 0,0 0 1 0 0,0 1-1 0 0,0 0 1 0 0,0 0-1 0 0,1 1 1 0 0,-1 0 0 0 0,0 0-1 0 0,1 1 1 0 0,0 0-1 0 0,0 0 1 0 0,0 0-1 0 0,1 1 1 0 0,-1 0-1 0 0,1 1 1 0 0,0 0 0 0 0,1-1-1 0 0,-1 2 1 0 0,-1 1 11 0 0,0 8 17 0 0,1 0 1 0 0,1 0 0 0 0,0 0-1 0 0,1 1 1 0 0,0-1 0 0 0,2 1-1 0 0,0 0 1 0 0,0 0 0 0 0,2 0-1 0 0,0 0 1 0 0,1 0 0 0 0,1 2-18 0 0,-1 29 94 0 0,0 11 5 0 0,1 8 204 0 0,-3 1 1 0 0,-3 0 0 0 0,-3-1-1 0 0,-3 0 1 0 0,-10 34-304 0 0,15-81 53 0 0,-1 0 0 0 0,0-1 1 0 0,-2 0-1 0 0,0 0 0 0 0,-1 0 1 0 0,-1-1-1 0 0,-1 0 1 0 0,0-1-1 0 0,-1-1 0 0 0,-1 1 1 0 0,-3 0-54 0 0,13-12 1 0 0,-1 0 0 0 0,1-1 0 0 0,-1 0 0 0 0,0 0 1 0 0,-1 0-1 0 0,1 0 0 0 0,-1-1 0 0 0,0 0 0 0 0,1 0 1 0 0,-1 0-1 0 0,-1 0 0 0 0,1-1 0 0 0,0 0 1 0 0,-1 0-1 0 0,1 0 0 0 0,-1-1 0 0 0,1 1 0 0 0,-1-2 1 0 0,0 1-1 0 0,1 0 0 0 0,-1-1 0 0 0,-5-1-1 0 0,9 0-39 0 0,0 0 0 0 0,0 0 0 0 0,0 0 0 0 0,1 0 0 0 0,-1-1 0 0 0,1 1 0 0 0,-1-1 0 0 0,1 1-1 0 0,-1-1 1 0 0,1 1 0 0 0,0-1 0 0 0,0 0 0 0 0,0 0 0 0 0,0 0 0 0 0,0 0 0 0 0,0 0 0 0 0,0 0 0 0 0,0 0 0 0 0,1 0-1 0 0,-1 0 1 0 0,1 0 0 0 0,0 0 0 0 0,0 0 0 0 0,-1 0 0 0 0,1 0 0 0 0,1 0 0 0 0,-1-1 0 0 0,0 1 0 0 0,1-1 39 0 0,6-38-5000 0 0,-2 30-1828 0 0,0 3-5337 0 0</inkml:trace>
  <inkml:trace contextRef="#ctx0" brushRef="#br0" timeOffset="914.759">29 232 8706 0 0,'0'0'1831'0'0,"0"0"-273"0"0,0 0 22 0 0,0 0 66 0 0,0 0-99 0 0,0 0-239 0 0,0 0-339 0 0,0 0-335 0 0,0 0-238 0 0,0 0-101 0 0,0 0-42 0 0,0 0 0 0 0,40-4 2119 0 0,100-16 327 0 0,65-3-1495 0 0,-34 12-798 0 0,-78 7-270 0 0,-93 4-142 0 0,0 0 18 0 0,0 0 6 0 0,0 0-18 0 0,0 0 5 0 0,0 0 8 0 0,0 0 22 0 0,0 0 9 0 0,0 0 13 0 0,0 0-3 0 0,0 0 11 0 0,0 0 19 0 0,0 0 8 0 0,0 0 9 0 0,0 0-23 0 0,0 0-17 0 0,0 0-21 0 0,0 0-12 0 0,0 0 20 0 0,-22-4 85 0 0,-16-12-94 0 0,11 7-2 0 0,1-1 0 0 0,0-2 1 0 0,1 0-1 0 0,0-2 0 0 0,1-1 0 0 0,-9-8-37 0 0,-49-24-248 0 0,77 44 420 0 0,-1 0-1927 0 0,4 2-5484 0 0,2 1-4802 0 0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0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4 208 7482 0 0,'0'0'2652'0'0,"0"0"-534"0"0,0 0-272 0 0,0 0-6 0 0,0 0-1 0 0,0 0-188 0 0,0 0-321 0 0,0 0-345 0 0,0 0-241 0 0,0 0-166 0 0,0 0-86 0 0,0 0-56 0 0,0 0-62 0 0,-4-3 555 0 0,198-13 1922 0 0,79 12-2125 0 0,-255 12-522 0 0,-28-9 459 0 0,-2-4-637 0 0,1 0 0 0 0,0-1 0 0 0,1 0 0 0 0,-1-1 0 0 0,1 0 1 0 0,0-1-1 0 0,1 0 0 0 0,0-1 0 0 0,0 0 0 0 0,0-1-26 0 0,-68-90-389 0 0,74 91-442 0 0,4 6-6880 0 0,-1 3-4605 0 0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3145 0 0,'0'0'2674'0'0,"0"0"-358"0"0,0 0-130 0 0,0 0-51 0 0,0 0-175 0 0,0 0-205 0 0,0 0-208 0 0,0 0-252 0 0,0 0-232 0 0,0 0-199 0 0,0 0-179 0 0,0 0-128 0 0,0 0-94 0 0,27 1 1589 0 0,79 10 323 0 0,117-30-473 0 0,-80-4-1154 0 0,-117 19-978 0 0,-20 6-3428 0 0,-16 3-5939 0 0,7-5-2423 0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1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16 6913 0 0,'0'0'3392'0'0,"0"0"-1642"0"0,0 0-507 0 0,0 0 134 0 0,0 0 101 0 0,0 0-45 0 0,0 0-264 0 0,0 0-357 0 0,0 0-264 0 0,0 0-111 0 0,0 0-3 0 0,0 0-2 0 0,-2 11 2127 0 0,52 1 296 0 0,155-19-438 0 0,-18-24-1720 0 0,-162 30-570 0 0,-26 1-4489 0 0,-4 1-1022 0 0,3 2-7093 0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4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8 0 0 0,'0'0'1640'0'0,"0"0"-242"0"0,0 0 146 0 0,0 0 219 0 0,0 0 150 0 0,0 0 46 0 0,0 0-201 0 0,0 0-290 0 0,0 0-248 0 0,0 0-206 0 0,0 0-135 0 0,0-7 564 0 0,0 6 3844 0 0,-6 586-2370 0 0,6-577-2910 0 0,1 18 20 0 0,-2 0-1 0 0,0 0 1 0 0,-2 1-1 0 0,0-1 1 0 0,-7 19-27 0 0,-8 18 81 0 0,5-29-30 0 0,13-33-27 0 0,0-1-4 0 0,0 0-5 0 0,0 0-30 0 0,0 0 6 0 0,0 0 22 0 0,0 0-34 0 0,0 0-21 0 0,0 0-39 0 0,0 0-31 0 0,0-19-3136 0 0,0 8-4066 0 0,2 6-4190 0 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08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3193 0 0,'0'0'1601'0'0,"0"0"32"0"0,0 0 155 0 0,0 0 237 0 0,0 0-8 0 0,0 0-263 0 0,0 0-351 0 0,0 0-272 0 0,0 0-164 0 0,0 0-82 0 0,0 0-51 0 0,0 0-70 0 0,0 0-57 0 0,2-2-44 0 0,-1 0-292 0 0,3-4-329 0 0,2 4 2977 0 0,-5 2-2659 0 0,-1 0-20 0 0,0 0-53 0 0,0 0-37 0 0,0 0-24 0 0,0 0-20 0 0,0 0-52 0 0,0 0-20 0 0,0 23 362 0 0,21 75 315 0 0,-11-12-295 0 0,-4 1 1 0 0,-4 71-517 0 0,3 64 312 0 0,-1 47 42 0 0,-8-195-209 0 0,4-74-141 0 0,0 0 17 0 0,0 0-6 0 0,0 0 0 0 0,0 0-19 0 0,0 0 6 0 0,0 0-12 0 0,0 0 34 0 0,0 0-23 0 0,0 0 11 0 0,0 0-15 0 0,0 0-2 0 0,0 0 8 0 0,0 0-11 0 0,0 0-3 0 0,0 0 32 0 0,0 0-18 0 0,0 0-7 0 0,-9-19-3987 0 0,7 12-2109 0 0,1 2-6628 0 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05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1 193 0 0 0,'0'0'1316'0'0,"0"0"111"0"0,0 0 166 0 0,0 0 138 0 0,0 0 96 0 0,0 0-22 0 0,0 0-235 0 0,0 0-180 0 0,0 0-213 0 0,0 0-170 0 0,0 0-81 0 0,0 0-90 0 0,0 0-55 0 0,0-4-47 0 0,0-14-33 0 0,0 13-35 0 0,0 5-37 0 0,0 0-38 0 0,0 0-25 0 0,0 0-64 0 0,0 0-64 0 0,0 0-36 0 0,0 0-88 0 0,0 0-38 0 0,0 0-13 0 0,0 0-37 0 0,0 0-4 0 0,0 0-10 0 0,0 0-31 0 0,0 0-35 0 0,0 0-9 0 0,0 0-21 0 0,0 0-5 0 0,0 0 15 0 0,0 17 328 0 0,29 144 991 0 0,-5 240-249 0 0,-23-301-1078 0 0,4 127 159 0 0,1-135-103 0 0,-6-92-181 0 0,0 0-17 0 0,0 0 11 0 0,0 0 3 0 0,0 0 25 0 0,0 0 13 0 0,0 0-28 0 0,0 0-5 0 0,0 0 10 0 0,0 0 4 0 0,0 0 2 0 0,0 0-16 0 0,0 0-2 0 0,0 0 27 0 0,0 0-11 0 0,0 0-23 0 0,0 0-33 0 0,0 0 28 0 0,0 0 33 0 0,0 0 7 0 0,0 0-33 0 0,0 0-27 0 0,0 0-30 0 0,0 0-87 0 0,0 0-159 0 0,0-11-4545 0 0,0 7-3539 0 0,0 0-4293 0 0</inkml:trace>
  <inkml:trace contextRef="#ctx0" brushRef="#br0" timeOffset="1365.355">292 494 128 0 0,'0'0'826'0'0,"0"0"180"0"0,0 0 313 0 0,0 0 443 0 0,0 0 283 0 0,0 0 44 0 0,0 0-114 0 0,0 0-224 0 0,0 0-190 0 0,0 0-164 0 0,0 0-112 0 0,0 0-120 0 0,1-4-130 0 0,2-11-127 0 0,-2 11-129 0 0,-1 4-88 0 0,0 0-64 0 0,0 0-46 0 0,0 0-22 0 0,0 0-26 0 0,0 0-46 0 0,93 177 2803 0 0,7 46-2544 0 0,-24-83-520 0 0,-48-106-175 0 0,-28-34-35 0 0,0 0 12 0 0,0 0 20 0 0,0 0 23 0 0,0 0 14 0 0,0 0 10 0 0,0 0 29 0 0,0 0 16 0 0,0 0 0 0 0,0-24 376 0 0,0 4-520 0 0,1-1 0 0 0,1 1 0 0 0,0-1-1 0 0,2 1 1 0 0,0 0 0 0 0,1 0 0 0 0,1 0 0 0 0,1 1 0 0 0,8-16 4 0 0,29-46 29 0 0,40-98-101 0 0,-66 105 76 0 0,-18 74-11 0 0,0-12-945 0 0,-8 12-4616 0 0,3 0-146 0 0,-1 0-6389 0 0</inkml:trace>
  <inkml:trace contextRef="#ctx0" brushRef="#br0" timeOffset="2060.949">282 255 5009 0 0,'0'0'2634'0'0,"0"0"-770"0"0,0 0-198 0 0,0 0 72 0 0,0 0 37 0 0,0 0-24 0 0,0 0-205 0 0,0 0-288 0 0,0 0-232 0 0,0 0-219 0 0,0 0-126 0 0,0 0-63 0 0,0 0-47 0 0,-5-2-39 0 0,-1 0-827 0 0,6 2 373 0 0,1 0-1 0 0,-1 0 0 0 0,1 0 0 0 0,-1-1 0 0 0,0 1 0 0 0,1 0 0 0 0,-1 0 0 0 0,1 0 0 0 0,-1-1 1 0 0,0 1-1 0 0,1 0 0 0 0,-1 0 0 0 0,0-1 0 0 0,1 1 0 0 0,-1 0 0 0 0,0-1 0 0 0,0 1 0 0 0,1 0 0 0 0,-1-1 1 0 0,0 1-1 0 0,0 0 0 0 0,0-1 0 0 0,1 1 0 0 0,-1-1 0 0 0,0 1 0 0 0,0 0 0 0 0,0-1 0 0 0,0 1 0 0 0,0-1 1 0 0,0 1-1 0 0,0 0 0 0 0,0-1 0 0 0,0 1 0 0 0,0-1 0 0 0,0 1 0 0 0,0-1 0 0 0,0 1 0 0 0,0 0 0 0 0,0-1 1 0 0,0 1-1 0 0,-1-1 0 0 0,1 1 0 0 0,0 0 0 0 0,0-1 0 0 0,0 1-77 0 0,37-9 216 0 0,1 2 0 0 0,1 1 1 0 0,-1 2-1 0 0,1 2 0 0 0,-1 1 0 0 0,12 3-216 0 0,-9-2 97 0 0,68 0 39 0 0,-114 0 1312 0 0,-72-77-1375 0 0,0-23-338 0 0,77 100 195 0 0,-1-1-1 0 0,1 0 1 0 0,-1 1-1 0 0,1-1 1 0 0,0 0-1 0 0,0 1 1 0 0,-1-1 0 0 0,1 0-1 0 0,0 0 1 0 0,0 1-1 0 0,0-1 1 0 0,-1 0 0 0 0,1 0-1 0 0,0 1 1 0 0,0-1-1 0 0,0 0 1 0 0,0 0 0 0 0,0 1-1 0 0,1-1 1 0 0,-1 0-1 0 0,0 0 1 0 0,0 1-1 0 0,0-1 1 0 0,1 0 0 0 0,-1 1-1 0 0,0-1 1 0 0,1 0-1 0 0,-1 1 1 0 0,1-1 0 0 0,-1 0-1 0 0,1 1 1 0 0,-1-1-1 0 0,1 1 1 0 0,-1-1-1 0 0,1 1 1 0 0,-1-1 0 0 0,1 1-1 0 0,0-1 1 0 0,-1 1-1 0 0,1 0 1 0 0,0-1 0 0 0,-1 1-1 0 0,1 0 71 0 0,10-3-3800 0 0,0 2-3416 0 0,-6 1-4936 0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3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51 10778 0 0,'0'0'6367'0'0,"0"0"-4245"0"0,0 0-1215 0 0,0 0-55 0 0,0 0-96 0 0,0 0-144 0 0,0 0-198 0 0,0 0-204 0 0,0 0-115 0 0,0 0-35 0 0,0 0-11 0 0,0 0-26 0 0,-18 36-14 0 0,-56 111-22 0 0,55-85-2 0 0,21-56 5 0 0,2 0 39 0 0,-1-1 0 0 0,1 0 0 0 0,0 0 0 0 0,0-1 0 0 0,1 1 0 0 0,-1-1 0 0 0,1 0 0 0 0,0 0 1 0 0,0-1-1 0 0,0 1 0 0 0,1-1 0 0 0,-1 0 0 0 0,1-1 0 0 0,0 1 0 0 0,-1-1 0 0 0,1 0 0 0 0,0 0 0 0 0,1-1 1 0 0,-1 0-1 0 0,0 0 0 0 0,0-1 0 0 0,0 1 0 0 0,1-1 0 0 0,-1-1 0 0 0,0 1 0 0 0,0-1 0 0 0,0 0 0 0 0,2-1-28 0 0,-2 2 80 0 0,2 0 29 0 0,1-1 1 0 0,-1-1-1 0 0,1 0 1 0 0,-1 0-1 0 0,1 0 1 0 0,-1-1-1 0 0,0 0 1 0 0,0-1-1 0 0,-1 0 1 0 0,1 0 0 0 0,-1-1-1 0 0,0 0 1 0 0,0 0-1 0 0,0 0 1 0 0,-1-1-1 0 0,0 0 1 0 0,0 0-1 0 0,0-1 1 0 0,-1 0-1 0 0,0 0 1 0 0,0 0-1 0 0,-1 0 1 0 0,0-1-1 0 0,0 0 1 0 0,-1 0-1 0 0,0 0 1 0 0,0 0-1 0 0,-1 0 1 0 0,0-1-1 0 0,0 1 1 0 0,-1-1-1 0 0,0 1 1 0 0,-1-1-1 0 0,1 0 1 0 0,-2 1-1 0 0,1-1 1 0 0,-1 1 0 0 0,-1-1-1 0 0,-1-4-110 0 0,0 5-22 0 0,0 1 0 0 0,-1-1 0 0 0,0 1 0 0 0,0-1 0 0 0,-1 1 1 0 0,0 1-1 0 0,0-1 0 0 0,-1 1 0 0 0,0 0 0 0 0,0 0 0 0 0,0 0 0 0 0,-1 1 0 0 0,1 0 0 0 0,-1 0 0 0 0,-1 1 0 0 0,-4-3 22 0 0,6 5-263 0 0,0 0 1 0 0,-1 0-1 0 0,1 0 0 0 0,-1 1 0 0 0,1 0 0 0 0,-1 0 1 0 0,1 1-1 0 0,-1-1 0 0 0,1 2 0 0 0,-1-1 0 0 0,0 1 1 0 0,1 0-1 0 0,-1 0 0 0 0,-1 1 263 0 0,-13 5-4810 0 0,5 1-7210 0 0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5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0 632 776 0 0,'0'0'2287'0'0,"0"0"-830"0"0,0 0-136 0 0,0 0 250 0 0,0 0 258 0 0,0 0 32 0 0,0 0-234 0 0,0 0-353 0 0,0 0-283 0 0,0 0-170 0 0,0 0-114 0 0,0 0-60 0 0,0 0-18 0 0,3 0 21 0 0,193 50 5258 0 0,-184-49-5767 0 0,0 1-13 0 0,-1-1 1 0 0,1 0 0 0 0,0-1 0 0 0,0 0 0 0 0,0-1 0 0 0,0 0-1 0 0,-1-1 1 0 0,1 0 0 0 0,11-4-129 0 0,-17 4 37 0 0,1-1 0 0 0,-1 0 0 0 0,0 0 0 0 0,1 0 0 0 0,-2-1 0 0 0,1 0 0 0 0,0-1 0 0 0,-1 1 0 0 0,0-1 0 0 0,0 0 0 0 0,0 0 0 0 0,0 0-1 0 0,-1-1 1 0 0,0 0 0 0 0,0 0 0 0 0,-1 0 0 0 0,1 0 0 0 0,-1 0 0 0 0,-1-1 0 0 0,1 1 0 0 0,-1-1 0 0 0,0 0 0 0 0,-1 0 0 0 0,0 0 0 0 0,0 0 0 0 0,0 0 0 0 0,-1-2-37 0 0,0 3-17 0 0,-1 0-1 0 0,0 1 1 0 0,0-1 0 0 0,-1 1 0 0 0,1-1 0 0 0,-1 1 0 0 0,0-1 0 0 0,-1 1-1 0 0,0 0 1 0 0,1 0 0 0 0,-1 0 0 0 0,-1 1 0 0 0,1-1 0 0 0,-1 1 0 0 0,0-1-1 0 0,0 1 1 0 0,0 0 0 0 0,0 1 0 0 0,-1-1 0 0 0,0 1 0 0 0,1 0-1 0 0,-1 0 1 0 0,0 0 0 0 0,-1 1 0 0 0,1 0 0 0 0,0 0 0 0 0,-1 0 0 0 0,1 0-1 0 0,-1 1 1 0 0,0 0 0 0 0,1 0 0 0 0,-1 1 0 0 0,0-1 0 0 0,1 1 0 0 0,-7 1 17 0 0,6-1-6 0 0,0 0 0 0 0,0 0 0 0 0,0 0 0 0 0,0 1 0 0 0,0 0 0 0 0,0 0 0 0 0,0 0 0 0 0,0 1 0 0 0,1 0 1 0 0,-1 0-1 0 0,0 0 0 0 0,1 1 0 0 0,-1 0 0 0 0,1 0 0 0 0,0 0 0 0 0,0 1 0 0 0,0 0 0 0 0,1 0 0 0 0,-1 0 0 0 0,1 0 1 0 0,0 1-1 0 0,0 0 0 0 0,1-1 0 0 0,-1 1 0 0 0,1 1 0 0 0,0-1 0 0 0,0 0 0 0 0,1 1 0 0 0,0 0 0 0 0,0-1 0 0 0,0 1 1 0 0,1 0-1 0 0,-1 0 0 0 0,1 0 0 0 0,1 2 6 0 0,30 314 596 0 0,-29-301-577 0 0,-1 0 0 0 0,-2 0 0 0 0,0-1 0 0 0,-1 1 0 0 0,-1-1 0 0 0,-1 1 1 0 0,0-1-1 0 0,-2 0 0 0 0,0-1 0 0 0,-2 0 0 0 0,0 0 0 0 0,-1-1 0 0 0,-10 15-19 0 0,-19-1-328 0 0,40-63-3894 0 0,0 25 2811 0 0,0-2-2144 0 0,0 2-1807 0 0,-1-1-6395 0 0</inkml:trace>
  <inkml:trace contextRef="#ctx0" brushRef="#br0" timeOffset="8102.343">60 193 0 0 0,'0'0'496'0'0,"0"0"770"0"0,0 0 189 0 0,0 0-55 0 0,0 0-109 0 0,0 0-51 0 0,-13 0 3178 0 0,8 0 2311 0 0,29 0 1585 0 0,113 0-7597 0 0,43 28-373 0 0,-90-6 1103 0 0,-106-45-1220 0 0,-19-35-142 0 0,0 7 23 0 0,-17-40-61 0 0,43 75 14 0 0,10 16-118 0 0,-1 0 1 0 0,0 0 0 0 0,0 0-1 0 0,0 0 1 0 0,1 0 0 0 0,-1 0-1 0 0,0 0 1 0 0,0 0 0 0 0,1 0-1 0 0,-1 0 1 0 0,0 0 0 0 0,0 0-1 0 0,0 0 1 0 0,0 0 0 0 0,1-1-1 0 0,-1 1 1 0 0,0 0 0 0 0,0 0-1 0 0,0 0 1 0 0,0 0-1 0 0,1-1 1 0 0,-1 1 0 0 0,0 0-1 0 0,0 0 1 0 0,0 0 0 0 0,0-1-1 0 0,0 1 1 0 0,0 0 0 0 0,0 0-1 0 0,0 0 1 0 0,0-1 56 0 0,16 14-2914 0 0,-8-3-4820 0 0,-4-6-4515 0 0</inkml:trace>
  <inkml:trace contextRef="#ctx0" brushRef="#br0" timeOffset="9056.724">698 39 2969 0 0,'0'0'1924'0'0,"0"0"-328"0"0,0 0-13 0 0,0 0 188 0 0,0 0 129 0 0,0 0-60 0 0,0 0-209 0 0,0 0-293 0 0,0 0-254 0 0,0 0-153 0 0,0 0-87 0 0,0 0-65 0 0,0 0-81 0 0,6 1 2526 0 0,3 372 586 0 0,-22-223-3601 0 0,9 84-26 0 0,4-144-96 0 0,-18 14-58 0 0,19-92 36 0 0,-8-13-4169 0 0,5-1 2955 0 0,-1-1-3006 0 0,1 0-2684 0 0,0 0-5409 0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1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50 0 0 0,'0'0'380'0'0,"0"0"418"0"0,0 0 186 0 0,0 0 101 0 0,0 0 94 0 0,0 0 74 0 0,0 0-29 0 0,0 0-16 0 0,0 0 2 0 0,0 0-58 0 0,-10-4 3 0 0,-48-26 1921 0 0,-39 14 3386 0 0,94 16-6418 0 0,1 0 1 0 0,-1 0-1 0 0,1 1 1 0 0,-1-1-1 0 0,1 1 1 0 0,-1-1-1 0 0,1 1 1 0 0,-1 0-1 0 0,1 0 1 0 0,0 0-1 0 0,-1 0 1 0 0,1 0-1 0 0,0 1 1 0 0,0-1-1 0 0,0 1 1 0 0,0-1-1 0 0,0 1 1 0 0,0 0-1 0 0,0 0 1 0 0,0 0-1 0 0,1 0 1 0 0,-1 0-1 0 0,1 0 1 0 0,0 0-1 0 0,-1 0 1 0 0,1 1-1 0 0,0-1 1 0 0,0 0-1 0 0,1 1 1 0 0,-1-1-1 0 0,0 1 1 0 0,1-1-1 0 0,-1 1 1 0 0,1 0-1 0 0,0-1 1 0 0,0 1-1 0 0,0-1 1 0 0,0 1-1 0 0,1-1 1 0 0,-1 1-1 0 0,1 1-44 0 0,-27 242 878 0 0,4 115-182 0 0,-3-9 623 0 0,21-225 328 0 0,27-128-1594 0 0,201-2 313 0 0,39-12-44 0 0,-262 15-318 0 0,-1 0 16 0 0,0 0 8 0 0,0 0-4 0 0,0 0 7 0 0,-22-27-3165 0 0,14 20-5572 0 0,3 2-3743 0 0</inkml:trace>
  <inkml:trace contextRef="#ctx0" brushRef="#br0" timeOffset="740.863">374 609 6521 0 0,'0'0'2190'0'0,"0"0"-299"0"0,0 0-81 0 0,0 0-46 0 0,0 0-114 0 0,0 0-202 0 0,0 0-266 0 0,0 0-237 0 0,0 0-222 0 0,0 0-125 0 0,0 0-103 0 0,0 0-73 0 0,0 0-42 0 0,1-8 403 0 0,164 0 2146 0 0,-68 1-1972 0 0,-170 15-786 0 0,-27 11-124 0 0,76-15 78 0 0,42-1 43 0 0,182-14 12 0 0,-189 14-262 0 0,-9-3-2874 0 0,0 1-3895 0 0,-2-1-5390 0 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6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49 4425 0 0,'0'0'2476'0'0,"0"0"-294"0"0,0 0-41 0 0,0 0-23 0 0,0 0-137 0 0,0 0-268 0 0,0 0-322 0 0,0 0-291 0 0,0 0-221 0 0,0 0-148 0 0,0 0-117 0 0,0 0-80 0 0,0 0-51 0 0,-11 14-33 0 0,-80 99 640 0 0,14-11-298 0 0,68-90-749 0 0,2 1 1 0 0,-1 1-1 0 0,2-1 1 0 0,0 1-1 0 0,0 0 0 0 0,1 1 1 0 0,1-1-1 0 0,0 1 1 0 0,1 0-1 0 0,1 0 0 0 0,0 11-43 0 0,2-22 14 0 0,0 1 0 0 0,1-1-1 0 0,-1 1 1 0 0,1 0 0 0 0,0-1-1 0 0,1 1 1 0 0,-1-1 0 0 0,1 0-1 0 0,0 1 1 0 0,0-1 0 0 0,0 0-1 0 0,0 0 1 0 0,1 0 0 0 0,-1-1-1 0 0,1 1 1 0 0,0-1 0 0 0,1 1-1 0 0,-1-1 1 0 0,0 0 0 0 0,1 0-1 0 0,0 0 1 0 0,0-1 0 0 0,-1 1-1 0 0,2-1 1 0 0,-1 0 0 0 0,0 0-1 0 0,0 0 1 0 0,1-1-1 0 0,-1 1 1 0 0,5 0-14 0 0,4 1 66 0 0,1-1 0 0 0,0 0 0 0 0,0 0 0 0 0,0-1 0 0 0,0-1 1 0 0,0-1-1 0 0,0 0 0 0 0,0 0 0 0 0,12-4-66 0 0,1-2 137 0 0,0-1 1 0 0,0-1 0 0 0,-1-1-1 0 0,-1-1 1 0 0,1-1 0 0 0,-2-2-1 0 0,0 0 1 0 0,0-2 0 0 0,-2 0-1 0 0,0-2 1 0 0,-1 0 0 0 0,0-2-1 0 0,11-15-137 0 0,-25 28 19 0 0,-2 0-1 0 0,1-1 1 0 0,-1 0-1 0 0,0 0 1 0 0,0 0-1 0 0,-1 0 1 0 0,0 0-1 0 0,-1-1 1 0 0,0 0-1 0 0,0 0 1 0 0,-1 0-1 0 0,0 0 1 0 0,-1 0-1 0 0,0 0 1 0 0,0-1-1 0 0,-1 1 0 0 0,0 0 1 0 0,0-1-1 0 0,-1 1 1 0 0,-1 0-1 0 0,1 0 1 0 0,-2 0-1 0 0,1 0 1 0 0,-1 0-1 0 0,0 0 1 0 0,-1 1-1 0 0,0-1 1 0 0,-1 1-1 0 0,1 0 1 0 0,-2 0-1 0 0,1 1 1 0 0,-1 0-1 0 0,0 0 1 0 0,-5-4-19 0 0,1 3-33 0 0,-1 1 1 0 0,0 1 0 0 0,-1 0 0 0 0,0 0-1 0 0,0 1 1 0 0,0 1 0 0 0,0 0 0 0 0,-1 1-1 0 0,1 0 1 0 0,-1 1 0 0 0,0 0 0 0 0,0 1-1 0 0,0 0 1 0 0,0 1 0 0 0,0 1 0 0 0,0 0-1 0 0,1 1 1 0 0,-10 2 32 0 0,-100 36-3152 0 0,13 22-7755 0 0,88-46-1189 0 0</inkml:trace>
  <inkml:trace contextRef="#ctx0" brushRef="#br0" timeOffset="384.994">0 411 8474 0 0,'0'0'2231'0'0,"0"0"-296"0"0,0 0-81 0 0,0 0 2 0 0,0 0-45 0 0,0 0-156 0 0,0 0-249 0 0,0 0-273 0 0,0 0-251 0 0,0 0-234 0 0,0 0-196 0 0,0 0-168 0 0,0 0-125 0 0,4-9-36 0 0,-1 0-94 0 0,-2 6-18 0 0,0 0 1 0 0,1-1-1 0 0,-1 1 0 0 0,1 0 0 0 0,-1 0 0 0 0,1 0 0 0 0,0 0 0 0 0,0 0 0 0 0,0 0 1 0 0,0 0-1 0 0,1 1 0 0 0,-1-1 0 0 0,1 1 0 0 0,0-1 0 0 0,0 1 0 0 0,-1 0 0 0 0,4-1-11 0 0,11-7 163 0 0,2 1-1 0 0,-1 1 1 0 0,1 1-1 0 0,0 0 0 0 0,0 2 1 0 0,1 0-1 0 0,0 1 1 0 0,0 1-1 0 0,20-1-162 0 0,-36 5 16 0 0,-1 0-1 0 0,1 0 1 0 0,0 1-1 0 0,0-1 1 0 0,0 1 0 0 0,-1-1-1 0 0,1 1 1 0 0,-1 1 0 0 0,0-1-1 0 0,1 0 1 0 0,-1 1-1 0 0,0-1 1 0 0,0 1 0 0 0,0 0-1 0 0,-1 0 1 0 0,1 0-1 0 0,-1 1 1 0 0,0-1 0 0 0,0 0-1 0 0,1 2-15 0 0,38 38 316 0 0,-34-38-251 0 0,0-1-1 0 0,1-1 0 0 0,-1 0 1 0 0,1 0-1 0 0,0 0 1 0 0,0-1-1 0 0,0 0 1 0 0,0 0-1 0 0,0-1 1 0 0,1 0-1 0 0,-1-1 0 0 0,0 0 1 0 0,0 0-1 0 0,1-1 1 0 0,-1 0-1 0 0,0 0 1 0 0,0-1-1 0 0,0 0 0 0 0,0 0 1 0 0,0-1-1 0 0,-1 0 1 0 0,7-3-65 0 0,-8-8-745 0 0,-15 6-7521 0 0,7 7 5481 0 0,-1 0-9967 0 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4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35 3153 0 0,'0'0'1779'0'0,"0"0"-103"0"0,0 0 136 0 0,0 0-19 0 0,0 0-65 0 0,0 0-75 0 0,0 0-308 0 0,0 0-177 0 0,0 0-203 0 0,0 0-165 0 0,0 0-95 0 0,-4-5-83 0 0,-13-15-26 0 0,-28 11 1916 0 0,34 10-2346 0 0,0 0 0 0 0,-1 2 0 0 0,1-1 0 0 0,0 1 0 0 0,0 1 0 0 0,0 0 0 0 0,1 1 0 0 0,-1 0 0 0 0,1 0-1 0 0,0 1 1 0 0,1 0 0 0 0,-1 1 0 0 0,1 0 0 0 0,0 1 0 0 0,-5 6-166 0 0,7-6 51 0 0,1 0 1 0 0,1 0-1 0 0,-1 1 0 0 0,1 0 1 0 0,1 0-1 0 0,0 0 0 0 0,0 0 1 0 0,1 1-1 0 0,0 0 0 0 0,0-1 1 0 0,1 1-1 0 0,1 0 0 0 0,0 0 1 0 0,0 0-1 0 0,1 0 0 0 0,0 0 1 0 0,0 0-1 0 0,3 10-51 0 0,0-8 36 0 0,1 1 0 0 0,0-1 0 0 0,1 0-1 0 0,0 0 1 0 0,1-1 0 0 0,0 1 0 0 0,1-1 0 0 0,0-1 0 0 0,1 1-1 0 0,0-1 1 0 0,1-1 0 0 0,0 1 0 0 0,0-2 0 0 0,6 5-36 0 0,-8-8-33 0 0,0-1 1 0 0,0 0 0 0 0,1-1-1 0 0,-1 0 1 0 0,1 0 0 0 0,-1 0-1 0 0,1-1 1 0 0,0 0 0 0 0,0 0-1 0 0,0-1 1 0 0,0 0 0 0 0,1-1-1 0 0,-1 0 1 0 0,0 0 0 0 0,0 0-1 0 0,0-1 1 0 0,2-1 32 0 0,29-16-2172 0 0,-28 8-1178 0 0,-1 0-3803 0 0,-2 3-4700 0 0</inkml:trace>
  <inkml:trace contextRef="#ctx0" brushRef="#br0" timeOffset="336.852">635 93 11250 0 0,'0'0'1630'0'0,"0"0"-174"0"0,0 0-30 0 0,0 0 74 0 0,0 0-79 0 0,0 0-272 0 0,0 0-334 0 0,0 0-265 0 0,0 0-162 0 0,-27 33-111 0 0,-80 104-52 0 0,77-87-37 0 0,28-45-153 0 0,1-1-1 0 0,0 1 0 0 0,0 0 1 0 0,1-1-1 0 0,-1 1 0 0 0,1 0 1 0 0,0 0-1 0 0,0-1 0 0 0,1 1 1 0 0,-1 0-1 0 0,1 0 1 0 0,0-1-1 0 0,0 1 0 0 0,1-1 1 0 0,-1 1-1 0 0,1-1 0 0 0,0 0 1 0 0,0 1-1 0 0,1-1 0 0 0,-1 0 1 0 0,1 0-1 0 0,0-1 0 0 0,0 1 1 0 0,0 0-1 0 0,0-1 0 0 0,1 0 1 0 0,-1 0-1 0 0,1 0 0 0 0,0 0 1 0 0,0-1-1 0 0,0 1 0 0 0,2 0-34 0 0,4 1 120 0 0,1-1 0 0 0,-1 1 0 0 0,1-2 0 0 0,-1 0-1 0 0,1 0 1 0 0,0-1 0 0 0,0 0 0 0 0,-1-1 0 0 0,1 0-1 0 0,0 0 1 0 0,0-2 0 0 0,9-1-120 0 0,-7-2 123 0 0,0 0 0 0 0,0-1 0 0 0,0 0 0 0 0,0-1 0 0 0,-1-1 0 0 0,-1 0 0 0 0,1 0 0 0 0,-1-1 0 0 0,-1-1 1 0 0,1 0-1 0 0,3-6-123 0 0,-7 8 39 0 0,0-1 0 0 0,-1-1 0 0 0,0 1 0 0 0,-1-1 0 0 0,1 0 0 0 0,-2-1 0 0 0,0 1 0 0 0,0-1 0 0 0,-1 0 0 0 0,0 0 0 0 0,-1 0 0 0 0,0 0 0 0 0,-1 0 0 0 0,0 0 0 0 0,-1-1 0 0 0,0 1 0 0 0,-1 0 0 0 0,-1-5-39 0 0,1 11-23 0 0,-1 0 0 0 0,0 0 0 0 0,0 0 0 0 0,-1 0-1 0 0,0 0 1 0 0,0 0 0 0 0,0 1 0 0 0,0-1 0 0 0,0 1-1 0 0,-1 0 1 0 0,0 0 0 0 0,0 0 0 0 0,0 0 0 0 0,0 1-1 0 0,-1 0 1 0 0,1 0 0 0 0,-1 0 0 0 0,0 0 0 0 0,0 1-1 0 0,0 0 1 0 0,0 0 0 0 0,0 0 0 0 0,-3 0 23 0 0,-6-2-330 0 0,1 1 0 0 0,-1 1 1 0 0,1 0-1 0 0,-1 1 0 0 0,0 0 1 0 0,0 1-1 0 0,1 0 0 0 0,-12 3 330 0 0,-20 10-3051 0 0,18 3-4227 0 0,13-8-4130 0 0</inkml:trace>
  <inkml:trace contextRef="#ctx0" brushRef="#br0" timeOffset="848.694">1174 12 5017 0 0,'0'0'2857'0'0,"0"0"-752"0"0,0 0-229 0 0,0 0 12 0 0,0 0-100 0 0,0 0-193 0 0,0 0-265 0 0,0 0-292 0 0,0 0-242 0 0,0 0-203 0 0,0 0-147 0 0,0 0-80 0 0,-13 0-43 0 0,-42-2-55 0 0,20 23 208 0 0,30-17-458 0 0,1 0 0 0 0,-1 1 1 0 0,1-1-1 0 0,0 1 0 0 0,0-1 0 0 0,1 1 0 0 0,-1 0 0 0 0,1 1 0 0 0,0-1 0 0 0,0 1 0 0 0,1-1 1 0 0,0 1-1 0 0,0 0 0 0 0,0 0 0 0 0,0 0 0 0 0,1 0 0 0 0,0 0 0 0 0,1 0 0 0 0,-1 6-18 0 0,3-7 16 0 0,1 1 0 0 0,0 0 0 0 0,0-1-1 0 0,1 0 1 0 0,-1 0 0 0 0,1 0 0 0 0,0 0 0 0 0,1 0-1 0 0,-1-1 1 0 0,1 0 0 0 0,0 0 0 0 0,0 0 0 0 0,0 0-1 0 0,0-1 1 0 0,1 0 0 0 0,0 0 0 0 0,-1 0 0 0 0,1-1-1 0 0,6 2-15 0 0,-8-2 12 0 0,4 1 16 0 0,0 0 0 0 0,0 1 0 0 0,0 0 0 0 0,-1 1-1 0 0,1-1 1 0 0,-1 2 0 0 0,0-1 0 0 0,-1 1-1 0 0,1 0 1 0 0,-1 0 0 0 0,0 0 0 0 0,4 7-28 0 0,-9-11 55 0 0,1 0 0 0 0,0 0 0 0 0,0 0 0 0 0,-1 0 0 0 0,1 1 1 0 0,-1-1-1 0 0,0 1 0 0 0,0-1 0 0 0,0 1 0 0 0,0-1 0 0 0,0 1 1 0 0,-1 0-1 0 0,1-1 0 0 0,-1 1 0 0 0,1 0 0 0 0,-1 0 0 0 0,0-1 0 0 0,0 1 1 0 0,0 0-1 0 0,-1 0 0 0 0,1-1 0 0 0,-1 1 0 0 0,1 0 0 0 0,-1 0 0 0 0,0-1 1 0 0,0 1-1 0 0,0-1 0 0 0,-1 1 0 0 0,1-1 0 0 0,0 0 0 0 0,-1 1 0 0 0,0-1 1 0 0,1 0-1 0 0,-3 2-55 0 0,-16 8-41 0 0,-2-1-1 0 0,1-1 1 0 0,-1-1 0 0 0,0-1 0 0 0,-1-1-1 0 0,0-1 1 0 0,0-1 0 0 0,-1-1 0 0 0,0-1-1 0 0,1-1 1 0 0,-1-1 0 0 0,0-1 0 0 0,-3-1 41 0 0,22-1-1186 0 0,5-2-4906 0 0,0 2 1923 0 0,0-2-7491 0 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8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20 1960 0 0,'0'0'1841'0'0,"0"0"-373"0"0,0 0-20 0 0,0 0 137 0 0,0 0 47 0 0,0 0-138 0 0,0 0-229 0 0,0 0-251 0 0,0 0-183 0 0,0 0-76 0 0,0 0-42 0 0,0 0-29 0 0,-2-4 3658 0 0,-30-4-2337 0 0,-15 0 129 0 0,36 9-2028 0 0,-1 0 1 0 0,1 1-1 0 0,0 0 1 0 0,0 1 0 0 0,0 0-1 0 0,0 0 1 0 0,0 1-1 0 0,1 1 1 0 0,0 0-1 0 0,0 0 1 0 0,-9 6-107 0 0,16-8 11 0 0,0-1-1 0 0,0 0 1 0 0,0 1 0 0 0,0-1-1 0 0,1 1 1 0 0,-1 0 0 0 0,1 0 0 0 0,-1 0-1 0 0,1 0 1 0 0,0 0 0 0 0,0 1-1 0 0,1-1 1 0 0,-1 1 0 0 0,1-1 0 0 0,-1 1-1 0 0,1-1 1 0 0,0 1 0 0 0,1 0-1 0 0,-1 0 1 0 0,1 0 0 0 0,-1-1-1 0 0,1 1 1 0 0,0 0 0 0 0,0 0 0 0 0,1 0-1 0 0,-1-1 1 0 0,1 2-11 0 0,-1 4 3 0 0,3-4 11 0 0,-1 0-1 0 0,1 0 1 0 0,0 0 0 0 0,0-1 0 0 0,1 1-1 0 0,0-1 1 0 0,-1 0 0 0 0,2 0-1 0 0,-1 0 1 0 0,0 0 0 0 0,1-1 0 0 0,-1 1-1 0 0,1-1 1 0 0,5 2-14 0 0,107 65 407 0 0,-61-9-67 0 0,-54-57-304 0 0,-1-1 0 0 0,0 0 1 0 0,0 1-1 0 0,0-1 0 0 0,0 0 1 0 0,0 1-1 0 0,-1-1 0 0 0,1 1 0 0 0,-1-1 1 0 0,0 1-1 0 0,0-1 0 0 0,-1 1 0 0 0,1-1 1 0 0,-1 1-1 0 0,1-1 0 0 0,-1 1 1 0 0,0-1-1 0 0,0 0 0 0 0,-1 1 0 0 0,1-1 1 0 0,-1 0-1 0 0,0 0 0 0 0,1 0 0 0 0,-1 0 1 0 0,-1 0-1 0 0,1 0 0 0 0,0-1 1 0 0,-1 1-1 0 0,1-1 0 0 0,-3 2-36 0 0,-2 1 34 0 0,1 0-1 0 0,-1-1 1 0 0,0 1-1 0 0,0-2 1 0 0,-1 1-1 0 0,1-1 1 0 0,-1 0-1 0 0,0-1 1 0 0,1 1 0 0 0,-1-2-1 0 0,0 1 1 0 0,-1-1-1 0 0,-2 0-33 0 0,-144-7 96 0 0,142 3-92 0 0,11 3-14 0 0,0 0 0 0 0,0 0 0 0 0,0 0 0 0 0,0 0 0 0 0,0-1 0 0 0,0 1 0 0 0,1 0 0 0 0,-1-1 0 0 0,0 0 0 0 0,0 1 0 0 0,0-1 0 0 0,1 0 0 0 0,-1 0 0 0 0,0 0 0 0 0,1 0 0 0 0,-1 0 0 0 0,1 0 0 0 0,-1 0 0 0 0,1-1 0 0 0,0 1 0 0 0,-1 0 0 0 0,1-1 0 0 0,0 1 0 0 0,-1-2 10 0 0,2 2-160 0 0,0 1-91 0 0,1-4-3224 0 0,0 0-3799 0 0,1 4-4019 0 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9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14643 0 0,'0'0'1312'0'0,"0"0"-351"0"0,0 0-337 0 0,0 0-56 0 0,0 0-104 0 0,0 0-160 0 0,0 0-280 0 0,0 0-224 0 0,0 0-112 0 0,0 0-176 0 0,0 0-144 0 0,0 0-689 0 0,0 0-3400 0 0,0 0-6505 0 0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136 197 10698 0 0,'0'0'5020'0'0,"0"0"-3129"0"0,0 0-1021 0 0,0 0 6 0 0,0 0 153 0 0,0 0 93 0 0,0 0-101 0 0,0 0-242 0 0,0 0-240 0 0,0 0-143 0 0,0 0-49 0 0,0 0-43 0 0,0 0-19 0 0,-6 13-26 0 0,-25 66 131 0 0,-62 89-492 0 0,89-166-145 0 0,3-2-4047 0 0,1 0-4502 0 0,0 0-2631 0 0</inkml:trace>
  <inkml:trace contextRef="#ctx0" brushRef="#br0" timeOffset="717.395">300 397 14643 0 0,'0'0'726'0'0,"0"0"-81"0"0,0 0 250 0 0,0 0 273 0 0,0 0 91 0 0,0 0-160 0 0,0 0-327 0 0,0 0-225 0 0,0 0-87 0 0,0 0-40 0 0,0 0-21 0 0,0 0-30 0 0,0 0-61 0 0,10-15-68 0 0,57-97 306 0 0,-47 66-216 0 0,-12 24-293 0 0,1 1 1 0 0,1 0-1 0 0,1 1 1 0 0,0 0-1 0 0,2 0 1 0 0,0 2-1 0 0,16-18-37 0 0,-28 35 9 0 0,-1 2-32 0 0,0-1-1 0 0,1 0 0 0 0,-1 0 1 0 0,0 1-1 0 0,0-1 0 0 0,1 0 1 0 0,-1 0-1 0 0,0 0 0 0 0,1 0 1 0 0,-1 0-1 0 0,0 1 0 0 0,0-1 0 0 0,1 0 1 0 0,-1 0-1 0 0,0 0 0 0 0,1 0 1 0 0,-1 0-1 0 0,0 0 0 0 0,1 0 1 0 0,-1 0-1 0 0,0 0 0 0 0,1 0 1 0 0,-1 0-1 0 0,0 0 0 0 0,1 0 1 0 0,-1 0-1 0 0,0-1 0 0 0,0 1 1 0 0,1 0-1 0 0,-1 0 0 0 0,0 0 0 0 0,1 0 1 0 0,-1 0-1 0 0,0-1 0 0 0,0 1 1 0 0,1 0-1 0 0,-1 0 0 0 0,0-1 1 0 0,0 1-1 0 0,0 0 0 0 0,1 0 1 0 0,-1-1-1 0 0,0 1 24 0 0,-1 14 136 0 0,-8 82-80 0 0,9-88-58 0 0,0 0 0 0 0,0 0 0 0 0,1 0 0 0 0,0-1 0 0 0,1 1 0 0 0,-1 0 0 0 0,1-1 0 0 0,1 1 1 0 0,0-1-1 0 0,0 1 0 0 0,0-1 0 0 0,1 0 0 0 0,0-1 0 0 0,0 1 0 0 0,1-1 0 0 0,0 1 1 0 0,4 2 1 0 0,-7-6 51 0 0,0 0 1 0 0,0-1 0 0 0,0 0-1 0 0,1 1 1 0 0,-1-1 0 0 0,1 0-1 0 0,-1 0 1 0 0,1 0 0 0 0,0-1 0 0 0,0 1-1 0 0,0-1 1 0 0,0 1 0 0 0,0-1-1 0 0,0 0 1 0 0,0 0 0 0 0,0-1 0 0 0,1 1-1 0 0,-1-1 1 0 0,0 1 0 0 0,0-1-1 0 0,1 0 1 0 0,-1 0-52 0 0,40-46 1867 0 0,-32 27-1721 0 0,-1-1 0 0 0,-1 0 0 0 0,0 0 0 0 0,-2 0 0 0 0,0-1 0 0 0,-2 0 0 0 0,0-1 0 0 0,-2 1 0 0 0,2-23-146 0 0,1-1-1709 0 0,-11 44-4301 0 0,4 1 2632 0 0,-1 0-8785 0 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2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35 1360 0 0,'0'0'1230'0'0,"0"0"-74"0"0,0 0 16 0 0,0 0 153 0 0,0 0 180 0 0,0 0 96 0 0,0 0-64 0 0,0 0-166 0 0,0 0-230 0 0,0 0-200 0 0,0 0-82 0 0,0 0-70 0 0,0 0-47 0 0,-2-2-30 0 0,1 1-594 0 0,0 0-1 0 0,0 0 1 0 0,0 0-1 0 0,0 0 1 0 0,0 1 0 0 0,0-1-1 0 0,0 0 1 0 0,0 1 0 0 0,0-1-1 0 0,-1 1 1 0 0,1-1-1 0 0,0 1 1 0 0,0-1 0 0 0,-1 1-1 0 0,1 0 1 0 0,0 0-1 0 0,0 0 1 0 0,-1 0 0 0 0,1 0-1 0 0,0 0 1 0 0,-1 0-1 0 0,1 0 1 0 0,0 0 0 0 0,0 0-1 0 0,-1 1 1 0 0,1-1-1 0 0,0 1 1 0 0,0-1 0 0 0,0 1-1 0 0,-1-1-117 0 0,-60 47 501 0 0,49-35-177 0 0,-1 4-213 0 0,1-1 0 0 0,0 2 1 0 0,1-1-1 0 0,1 2 0 0 0,0-1 0 0 0,2 2 1 0 0,0-1-1 0 0,1 1 0 0 0,1 1 0 0 0,-3 12-111 0 0,5-15 126 0 0,0 1-1 0 0,2-1 1 0 0,0 1-1 0 0,1-1 1 0 0,0 1 0 0 0,2 0-1 0 0,0 6-125 0 0,1-21 36 0 0,-1 1 0 0 0,0-1-1 0 0,1 1 1 0 0,0-1 0 0 0,0 0 0 0 0,0 1 0 0 0,0-1-1 0 0,1 0 1 0 0,-1 0 0 0 0,1 0 0 0 0,0 0-1 0 0,-1 0 1 0 0,2 0 0 0 0,-1 0 0 0 0,0-1 0 0 0,0 1-1 0 0,1-1 1 0 0,-1 1 0 0 0,1-1 0 0 0,0 0 0 0 0,0 0-1 0 0,0 0 1 0 0,0 0 0 0 0,0-1 0 0 0,0 1-1 0 0,0-1 1 0 0,1 0 0 0 0,-1 0 0 0 0,3 0-36 0 0,105 9 929 0 0,-95-10-843 0 0,10-2 0 0 0,0-1 1 0 0,-1-1-1 0 0,1-1 1 0 0,-1-1-1 0 0,0-1 1 0 0,-1-2-1 0 0,1 0 1 0 0,-2-2 0 0 0,1 0-1 0 0,-2-2 1 0 0,1-1-1 0 0,-2 0 1 0 0,0-2-1 0 0,-1 0 1 0 0,0-1 0 0 0,-1-1-1 0 0,-2-1 1 0 0,1-1-1 0 0,-2 0 1 0 0,-1-1-1 0 0,-1-1 1 0 0,1-1-87 0 0,-12 18 4 0 0,0-1 0 0 0,-1 1 1 0 0,0 0-1 0 0,1-1 0 0 0,-2 1 0 0 0,1-1 0 0 0,-1 1 1 0 0,1-1-1 0 0,-2 0 0 0 0,1 0 0 0 0,-1 1 1 0 0,1-1-1 0 0,-2 0 0 0 0,1 0 0 0 0,-1 0 0 0 0,0 1 1 0 0,0-1-1 0 0,0 0 0 0 0,-1 1 0 0 0,0-1 1 0 0,0 1-1 0 0,0-1 0 0 0,-1 1 0 0 0,1 0 0 0 0,-2 0 1 0 0,1 0-1 0 0,0 1 0 0 0,-1-1 0 0 0,0 1 1 0 0,0-1-1 0 0,0 1 0 0 0,0 1 0 0 0,-1-1 0 0 0,0 1 1 0 0,1-1-1 0 0,-3 0-4 0 0,-8-2-221 0 0,0 0-1 0 0,-1 1 1 0 0,0 0 0 0 0,0 1-1 0 0,0 1 1 0 0,0 0 0 0 0,-1 2-1 0 0,1 0 1 0 0,0 0 0 0 0,-1 2-1 0 0,1 0 1 0 0,-1 1 0 0 0,1 0-1 0 0,0 1 1 0 0,0 1 0 0 0,0 1 0 0 0,1 0-1 0 0,-1 1 1 0 0,1 1 0 0 0,1 0-1 0 0,-1 1 1 0 0,-9 7 221 0 0,24-14-61 0 0,-40 21-2604 0 0,15-7-2548 0 0,5 0-6280 0 0</inkml:trace>
  <inkml:trace contextRef="#ctx0" brushRef="#br0" timeOffset="686.8">5 285 2577 0 0,'0'0'2004'0'0,"0"0"35"0"0,0 0 95 0 0,0 0 50 0 0,0 0-165 0 0,0 0-298 0 0,0 0-316 0 0,0 0-270 0 0,0 0-178 0 0,0 0-156 0 0,0 0-89 0 0,0 0-73 0 0,18-12 5273 0 0,65-14-4826 0 0,52-5-392 0 0,32 19-63 0 0,-166 13-623 0 0,0-1-1 0 0,0 1 1 0 0,0-1-1 0 0,0 1 1 0 0,0 0-1 0 0,0-1 1 0 0,0 1-1 0 0,0 0 1 0 0,0 0-1 0 0,0-1 1 0 0,0 1-1 0 0,-1 0 1 0 0,1 0-1 0 0,0 0 1 0 0,-1 0-1 0 0,1 0 1 0 0,-1 0 0 0 0,1 1-1 0 0,-1-1 1 0 0,1 0-1 0 0,-1 0 1 0 0,1 0-1 0 0,-1 0 1 0 0,0 1-1 0 0,0-1 1 0 0,0 0-1 0 0,0 0 1 0 0,0 0-1 0 0,0 1 1 0 0,0-1-1 0 0,0 0 1 0 0,-1 1-8 0 0,7 24 210 0 0,23 39 49 0 0,-26-60-236 0 0,0-1 0 0 0,1 1 1 0 0,-1-1-1 0 0,1 0 1 0 0,0 0-1 0 0,1-1 0 0 0,-1 1 1 0 0,0-1-1 0 0,1 0 1 0 0,0 0-1 0 0,0 0 1 0 0,0-1-1 0 0,0 1 0 0 0,0-1 1 0 0,0-1-1 0 0,1 1 1 0 0,-1-1-1 0 0,4 1-23 0 0,-6-1 21 0 0,-1 0 0 0 0,1 0 1 0 0,0-1-1 0 0,0 1 0 0 0,-1-1 0 0 0,1 0 0 0 0,0 0 1 0 0,0 0-1 0 0,0 0 0 0 0,0 0 0 0 0,-1 0 0 0 0,1-1 1 0 0,0 0-1 0 0,0 1 0 0 0,-1-1 0 0 0,1 0 0 0 0,0 0 1 0 0,-1 0-1 0 0,1-1-21 0 0,-3 1-22 0 0,0-21-4006 0 0,0 18-2797 0 0,0 0-5699 0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8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16 144 0 0,'0'0'1168'0'0,"0"0"-98"0"0,0 0 158 0 0,0 0 366 0 0,0 0 238 0 0,0 0-13 0 0,0 0-200 0 0,0 0-308 0 0,0 0-277 0 0,0 0-151 0 0,0 0-58 0 0,0 0-57 0 0,0 0-16 0 0,-4-2 34 0 0,-3-1-300 0 0,1 1 1 0 0,-1 0 0 0 0,0 0-1 0 0,0 1 1 0 0,0-1-1 0 0,0 2 1 0 0,-1-1-1 0 0,1 1 1 0 0,0 0 0 0 0,0 0-1 0 0,0 1 1 0 0,0 0-1 0 0,-4 1-486 0 0,-154 55 2566 0 0,163-10-1790 0 0,2-42-748 0 0,0 0 0 0 0,0-1 0 0 0,1 1-1 0 0,0 0 1 0 0,0-1 0 0 0,0 1 0 0 0,0-1-1 0 0,1 1 1 0 0,0-1 0 0 0,0 0-1 0 0,0 0 1 0 0,0 0 0 0 0,1 0 0 0 0,-1 0-1 0 0,1 0 1 0 0,0-1 0 0 0,0 1 0 0 0,1-1-1 0 0,-1 0 1 0 0,3 2-28 0 0,98 65 444 0 0,-61-23-181 0 0,-34 32 353 0 0,-70-24 188 0 0,46-48-753 0 0,0-1 0 0 0,0-1 0 0 0,0 0 0 0 0,-1-1 0 0 0,0-1 0 0 0,1-1 0 0 0,-1 0 0 0 0,0-1 0 0 0,0 0 0 0 0,-1-2 0 0 0,1 0 0 0 0,-6-1-51 0 0,-29 1-24 0 0,49 1 170 0 0,-22-3-1110 0 0,23-13-4955 0 0,7 11 2976 0 0,2-2-6141 0 0,-4 3-1922 0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31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243 463 4209 0 0,'0'0'3679'0'0,"0"0"-1433"0"0,0 0-543 0 0,0 0-10 0 0,0 0-16 0 0,0 0-108 0 0,0 0-173 0 0,0 0-228 0 0,0 0-228 0 0,0 0-172 0 0,0 0-123 0 0,0 0-97 0 0,0 0-72 0 0,-5-1-49 0 0,-53 6 2130 0 0,45 1-2459 0 0,1 1 0 0 0,0 0-1 0 0,1 1 1 0 0,0 1 0 0 0,0-1-1 0 0,1 2 1 0 0,0-1 0 0 0,0 2-1 0 0,1-1 1 0 0,1 1 0 0 0,0 0-1 0 0,0 1 1 0 0,1 0 0 0 0,1 0-1 0 0,0 1 1 0 0,0 0-1 0 0,1 0 1 0 0,1 0 0 0 0,0 0-1 0 0,1 1 1 0 0,1-1 0 0 0,0 1-1 0 0,0 3-97 0 0,2-13-2 0 0,0 0 0 0 0,0 0-1 0 0,1 0 1 0 0,-1-1 0 0 0,1 1 0 0 0,0 0-1 0 0,0 0 1 0 0,0 0 0 0 0,0 0-1 0 0,1-1 1 0 0,-1 1 0 0 0,1-1-1 0 0,0 1 1 0 0,0-1 0 0 0,1 0 0 0 0,-1 0-1 0 0,1 0 1 0 0,-1 0 0 0 0,1 0-1 0 0,0 0 1 0 0,0-1 0 0 0,0 1-1 0 0,1-1 1 0 0,-1 0 0 0 0,0 0 0 0 0,1 0-1 0 0,-1 0 1 0 0,1-1 0 0 0,0 0-1 0 0,0 1 1 0 0,-1-1 0 0 0,1-1 0 0 0,0 1-1 0 0,0 0 1 0 0,0-1 0 0 0,4 0 2 0 0,91-16-2315 0 0,-68 4-1218 0 0,-1-2-3478 0 0,-19 6-4698 0 0</inkml:trace>
  <inkml:trace contextRef="#ctx0" brushRef="#br0" timeOffset="351.479">607 532 9362 0 0,'0'0'2886'0'0,"0"0"-1094"0"0,0 0-365 0 0,0 0-5 0 0,0 0-38 0 0,0 0-55 0 0,0 0-191 0 0,0 0-252 0 0,0 0-185 0 0,0 0-159 0 0,0 0-109 0 0,0 0-86 0 0,0 0-78 0 0,-28 13-75 0 0,-85 38-41 0 0,64-15 23 0 0,45-28-148 0 0,0-3-23 0 0,0-1 0 0 0,1 1 0 0 0,0 0 0 0 0,0 0 0 0 0,0 0 0 0 0,1 1 0 0 0,-1-1-1 0 0,1 1 1 0 0,1-1 0 0 0,-1 1 0 0 0,1 0 0 0 0,0-1 0 0 0,0 1 0 0 0,1 0 0 0 0,-1 0 0 0 0,1 0 0 0 0,0 0-1 0 0,1-1 1 0 0,0 1 0 0 0,0 0 0 0 0,0 0 0 0 0,0-1 0 0 0,1 1 0 0 0,0 0 0 0 0,0-1 0 0 0,1 0 0 0 0,0 1-1 0 0,0-1 1 0 0,0 0 0 0 0,0-1 0 0 0,1 1 0 0 0,-1 0 0 0 0,1-1 0 0 0,0 0 0 0 0,1 0 0 0 0,-1 0 0 0 0,5 3-5 0 0,7-1 51 0 0,0-1 1 0 0,0 0 0 0 0,0-1 0 0 0,1-1 0 0 0,-1 0 0 0 0,1-1 0 0 0,0-1 0 0 0,-1-1 0 0 0,1 0 0 0 0,0-1-1 0 0,2-1-51 0 0,-5-1 119 0 0,0-1-1 0 0,0 0 1 0 0,-1-1-1 0 0,1 0 1 0 0,-1-1-1 0 0,0-1 1 0 0,-1 0-1 0 0,1-1 0 0 0,-1 0 1 0 0,-1-1-1 0 0,0 0 1 0 0,0-1-1 0 0,-1 0 1 0 0,0-1-1 0 0,0 0 1 0 0,0-3-119 0 0,20-16 198 0 0,-27 28-185 0 0,0 0 1 0 0,0 0-1 0 0,-1-1 1 0 0,1 1-1 0 0,0-1 0 0 0,-1 1 1 0 0,0-1-1 0 0,0 0 0 0 0,1 0 1 0 0,-2 0-1 0 0,1 0 0 0 0,0 0 1 0 0,-1-1-1 0 0,1 1 0 0 0,-1 0 1 0 0,0-1-1 0 0,0 1 0 0 0,0-1 1 0 0,-1 1-1 0 0,1-1 0 0 0,-1 1 1 0 0,0-1-1 0 0,0 0 0 0 0,0 1 1 0 0,0-1-1 0 0,-1 1 0 0 0,1-1 1 0 0,-1 1-1 0 0,0-1 0 0 0,0 1 1 0 0,-1-1-1 0 0,1 1 0 0 0,0 0 1 0 0,-1 0-1 0 0,0 0 0 0 0,0 0 1 0 0,0 0-1 0 0,0 0 0 0 0,0 0 1 0 0,-1 0-1 0 0,0 0-13 0 0,-6-1-87 0 0,0 1 0 0 0,0-1 0 0 0,0 1 0 0 0,0 1 0 0 0,-1 0 0 0 0,1 0 0 0 0,-1 1 0 0 0,1 0 0 0 0,-1 1 0 0 0,0 0 0 0 0,1 0 0 0 0,-1 1 0 0 0,0 0 87 0 0,-76 19-6420 0 0,67-13-4241 0 0</inkml:trace>
  <inkml:trace contextRef="#ctx0" brushRef="#br0" timeOffset="800.754">1335 475 6289 0 0,'0'0'2892'0'0,"0"0"-432"0"0,0 0-86 0 0,0 0-43 0 0,0 0-228 0 0,0 0-481 0 0,0 0-483 0 0,0 0-328 0 0,0 0-237 0 0,0 0-157 0 0,0 0-112 0 0,0 0-90 0 0,-9-4-50 0 0,-31-11 6 0 0,36 15-138 0 0,0-1 1 0 0,0 1 0 0 0,0 0 0 0 0,0 1-1 0 0,0-1 1 0 0,0 1 0 0 0,0-1-1 0 0,0 1 1 0 0,0 0 0 0 0,1 1-1 0 0,-1-1 1 0 0,0 1 0 0 0,1-1-1 0 0,-1 1 1 0 0,1 0 0 0 0,-1 1-1 0 0,1-1 1 0 0,-3 3-34 0 0,-11 6 178 0 0,13-10-166 0 0,0 1 0 0 0,1 0 0 0 0,-1 0-1 0 0,1 0 1 0 0,-1 0 0 0 0,1 1 0 0 0,0-1 0 0 0,0 1 0 0 0,0 0 0 0 0,0 0-1 0 0,0 0 1 0 0,0 0 0 0 0,1 0 0 0 0,0 1 0 0 0,0-1 0 0 0,0 1 0 0 0,0 0-1 0 0,0-1 1 0 0,1 1 0 0 0,-1 0 0 0 0,1 0 0 0 0,0 0 0 0 0,0 0 0 0 0,1 0 0 0 0,-1 0-1 0 0,1 0 1 0 0,0 0 0 0 0,0 0 0 0 0,1 4-12 0 0,3 0 27 0 0,1-1 0 0 0,0 0 1 0 0,1 0-1 0 0,-1 0 0 0 0,2-1 0 0 0,-1 0 1 0 0,0 0-1 0 0,1 0 0 0 0,0-1 0 0 0,1 0 1 0 0,-1 0-1 0 0,1-1 0 0 0,0 0 0 0 0,5 2-27 0 0,-7-4 55 0 0,-1 0-1 0 0,1 1 1 0 0,-1-1-1 0 0,0 1 1 0 0,0 0-1 0 0,0 1 1 0 0,-1-1-1 0 0,1 1 1 0 0,-1 0-1 0 0,0 0 1 0 0,0 0-1 0 0,0 1 1 0 0,0 0-1 0 0,-1-1 1 0 0,0 1-1 0 0,0 0 1 0 0,0 1-1 0 0,-1-1 1 0 0,0 0-1 0 0,0 1 1 0 0,0-1-1 0 0,0 1 0 0 0,-1 0 1 0 0,0 0-1 0 0,0-1 1 0 0,-1 1-1 0 0,1 2-54 0 0,-3-1 55 0 0,0 0 0 0 0,-1 0 0 0 0,1-1 0 0 0,-1 1 0 0 0,0-1 0 0 0,-1 0 0 0 0,1 0 0 0 0,-1 0 0 0 0,-1 0-1 0 0,1-1 1 0 0,-1 0 0 0 0,0 0 0 0 0,0 0 0 0 0,0 0 0 0 0,-1-1 0 0 0,1 0 0 0 0,-1 0 0 0 0,0 0 0 0 0,-1-1-1 0 0,1 0 1 0 0,0 0 0 0 0,-1 0 0 0 0,0-1 0 0 0,0 0 0 0 0,1 0 0 0 0,-1-1 0 0 0,0 0 0 0 0,0 0 0 0 0,-2-1-55 0 0,-9 5 32 0 0,-70 0-727 0 0,56-17-868 0 0,21 3-2825 0 0,4 3-2134 0 0,3 2-5686 0 0</inkml:trace>
  <inkml:trace contextRef="#ctx0" brushRef="#br0" timeOffset="1235.129">1879 451 14947 0 0,'0'0'2066'0'0,"0"0"-528"0"0,0 0-235 0 0,0 0-134 0 0,0 0-149 0 0,0 0-242 0 0,0 0-293 0 0,0 0-175 0 0,0 0-77 0 0,0 0 8 0 0,0 0 25 0 0,0 0 1 0 0,0 0-7 0 0,-34 23-51 0 0,-101 71-54 0 0,63-26 17 0 0,63-56-174 0 0,0-1 1 0 0,0 1 0 0 0,1 0-1 0 0,1 1 1 0 0,0 0-1 0 0,1 0 1 0 0,0 1 0 0 0,1-1-1 0 0,0 1 1 0 0,1 1-1 0 0,1-1 1 0 0,1 0 0 0 0,0 1-1 0 0,0-1 1 0 0,1 1-1 0 0,1 0 1 0 0,1-1-1 0 0,0 1 1 0 0,2 5 1 0 0,-1-14 3 0 0,1 0 1 0 0,0 0-1 0 0,0 0 0 0 0,0-1 0 0 0,1 1 1 0 0,0-1-1 0 0,0 0 0 0 0,0 0 0 0 0,1 0 1 0 0,0-1-1 0 0,0 1 0 0 0,0-1 0 0 0,0 0 1 0 0,1-1-1 0 0,-1 1 0 0 0,1-1 0 0 0,0 0 1 0 0,0-1-1 0 0,0 1 0 0 0,0-1 1 0 0,1-1-1 0 0,1 1-3 0 0,148 14 743 0 0,-145-16-619 0 0,1-1 0 0 0,0 0-1 0 0,0-1 1 0 0,-1 0 0 0 0,1 0 0 0 0,-1-2-1 0 0,0 1 1 0 0,0-1 0 0 0,0-1 0 0 0,0 0 0 0 0,-1-1-1 0 0,0 0 1 0 0,0 0 0 0 0,0-1 0 0 0,-1 0 0 0 0,0-1-1 0 0,0 0 1 0 0,-1 0 0 0 0,0-1 0 0 0,0 0-1 0 0,-1-1 1 0 0,-1 0 0 0 0,1 0 0 0 0,-2 0 0 0 0,1 0-1 0 0,-1-1 1 0 0,-1 0 0 0 0,2-7-124 0 0,-4 7-6 0 0,0 0 0 0 0,0 0 0 0 0,-2-1 0 0 0,1 1 1 0 0,-1 0-1 0 0,-1-1 0 0 0,0 1 0 0 0,-1 0 0 0 0,0 0 0 0 0,0 0 0 0 0,-1 0 0 0 0,-1 0 1 0 0,0 0-1 0 0,0 1 0 0 0,-1-1 0 0 0,0 1 0 0 0,-1 1 0 0 0,0-1 0 0 0,-1 1 0 0 0,0 0 1 0 0,0 0-1 0 0,-1 1 0 0 0,0 0 0 0 0,-1 0 0 0 0,1 1 0 0 0,-1 0 0 0 0,-5-2 6 0 0,3 3-202 0 0,0 1-1 0 0,-1 0 1 0 0,0 1-1 0 0,0 0 0 0 0,0 0 1 0 0,0 1-1 0 0,0 1 1 0 0,-1 0-1 0 0,1 1 0 0 0,-1 0 1 0 0,1 1-1 0 0,-3 1 203 0 0,-40 4-3925 0 0,2 6-4282 0 0,32-7-3903 0 0</inkml:trace>
  <inkml:trace contextRef="#ctx0" brushRef="#br0" timeOffset="1550.261">1484 748 7554 0 0,'0'0'3814'0'0,"0"0"-764"0"0,0 0-344 0 0,0 0-446 0 0,0 0-451 0 0,0 0-361 0 0,0 0-272 0 0,0 0-212 0 0,0 0-157 0 0,32-2-143 0 0,101-10-110 0 0,-21-12 525 0 0,53-26-206 0 0,-164 49-870 0 0,1 0 0 0 0,-1 0 1 0 0,1 1-1 0 0,-1-1 0 0 0,1 1 0 0 0,-1-1 0 0 0,1 1 0 0 0,0 0 0 0 0,-1-1 0 0 0,1 1 1 0 0,0 0-1 0 0,-1 0 0 0 0,1 0 0 0 0,-1 0 0 0 0,1 1 0 0 0,0-1 0 0 0,-1 0 1 0 0,1 1-1 0 0,-1-1 0 0 0,1 1 0 0 0,-1-1 0 0 0,1 1 0 0 0,-1 0 0 0 0,1 0 1 0 0,-1 0-1 0 0,0-1 0 0 0,0 1 0 0 0,1 0 0 0 0,-1 1 0 0 0,0-1 0 0 0,0 0 0 0 0,0 0 1 0 0,0 0-1 0 0,0 1 0 0 0,0-1 0 0 0,0 1 0 0 0,-1-1 0 0 0,1 0 0 0 0,0 1 1 0 0,-1-1-4 0 0,3 3-3 0 0,0 0 0 0 0,0 0 0 0 0,0-1 0 0 0,0 0 0 0 0,0 1 0 0 0,1-1 0 0 0,-1 0 0 0 0,1-1 0 0 0,0 1 0 0 0,0-1 0 0 0,0 1 0 0 0,0-1 0 0 0,0-1 0 0 0,0 1 0 0 0,1 0 0 0 0,-1-1 0 0 0,1 0 0 0 0,-1 0 0 0 0,1 0 0 0 0,-1-1 0 0 0,1 0 0 0 0,0 1 0 0 0,-1-2 0 0 0,1 1 0 0 0,-1 0 0 0 0,1-1 0 0 0,0 0 0 0 0,1-1 2 0 0,29-15-1474 0 0,-23 8-4623 0 0,-8 5-5982 0 0</inkml:trace>
  <inkml:trace contextRef="#ctx0" brushRef="#br0" timeOffset="2532.541">2033 62 7106 0 0,'0'0'2817'0'0,"0"0"-1280"0"0,0 0-305 0 0,0 0 187 0 0,0 0 141 0 0,0 0-73 0 0,0 0-264 0 0,0 0-240 0 0,0 0-180 0 0,0 0-84 0 0,0 0-23 0 0,0 0-65 0 0,25-5-58 0 0,83-19-62 0 0,104-5 1749 0 0,-160 26-1470 0 0,-32 48-482 0 0,31 161 169 0 0,-26 108-158 0 0,-6-82-180 0 0,-23 64 133 0 0,-26-199 457 0 0,29-97-679 0 0,0 2 14 0 0,-1-1 0 0 0,1 1-1 0 0,-1-1 1 0 0,0 0 0 0 0,0 0 0 0 0,0 1 0 0 0,0-1 0 0 0,0-1 0 0 0,0 1 0 0 0,0 0 0 0 0,0 0 0 0 0,0-1-1 0 0,0 1 1 0 0,0-1 0 0 0,0 0 0 0 0,-1 0 0 0 0,1 1 0 0 0,0-1 0 0 0,0-1 0 0 0,0 1 0 0 0,0 0 0 0 0,-1 0-1 0 0,1-1 1 0 0,0 1 0 0 0,-1-2-64 0 0,-7 2 111 0 0,-202 27-124 0 0,82-4-1732 0 0,129-23-295 0 0,1-1-3756 0 0,0-2-6997 0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4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0 237 14483 0 0,'0'0'2382'0'0,"0"0"-638"0"0,0 0-255 0 0,0 0-168 0 0,0 0-230 0 0,0 0-241 0 0,0 0-246 0 0,0 0-149 0 0,0 0-34 0 0,0 0 3 0 0,0 0-24 0 0,0 0-36 0 0,15-17-50 0 0,72-81 222 0 0,-14-18 391 0 0,-72 111-1565 0 0,-10 22 235 0 0,7-13 401 0 0,1 0 0 0 0,1 1 1 0 0,-1-1-1 0 0,0 1 0 0 0,1-1 0 0 0,0 1 0 0 0,0-1 0 0 0,1 1 0 0 0,-1-1 0 0 0,1 1 0 0 0,0-1 0 0 0,0 0 0 0 0,0 1 0 0 0,0-1 0 0 0,1 0 0 0 0,0 0 0 0 0,0 0 0 0 0,0 0 0 0 0,0 0 0 0 0,1-1 0 0 0,0 1 0 0 0,-1 0 0 0 0,1-1 0 0 0,1 0 0 0 0,-1 0 0 0 0,2 2 2 0 0,4 3 50 0 0,1 0-1 0 0,-1 0 1 0 0,1-1 0 0 0,0-1-1 0 0,1 0 1 0 0,-1 0-1 0 0,1-1 1 0 0,1 0-1 0 0,4 1-49 0 0,-10-4 88 0 0,1 0 0 0 0,0 0 0 0 0,0 0 0 0 0,0-1-1 0 0,1 0 1 0 0,-1 0 0 0 0,0-1 0 0 0,0 0 0 0 0,0 0 0 0 0,1-1-1 0 0,-1 0 1 0 0,0 0 0 0 0,0-1 0 0 0,0 0 0 0 0,0 0 0 0 0,0 0-1 0 0,-1-1 1 0 0,1 0 0 0 0,-1 0 0 0 0,1-1 0 0 0,-1 0 0 0 0,0 0 0 0 0,5-5-88 0 0,-6 3 18 0 0,1 0 0 0 0,-1-1 1 0 0,0 0-1 0 0,0 0 0 0 0,-1-1 1 0 0,0 1-1 0 0,-1-1 1 0 0,1 0-1 0 0,-1 0 0 0 0,-1 0 1 0 0,1 0-1 0 0,-1-5-18 0 0,2-12-3579 0 0,-3 1-3651 0 0,-1 19-5504 0 0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69 347 16171 0 0,'0'0'961'0'0,"0"0"-384"0"0,0 0-29 0 0,0 0 284 0 0,0 0 223 0 0,0 0 58 0 0,0 0-155 0 0,0 0-276 0 0,0 0-213 0 0,0 0-91 0 0,0 0 4 0 0,0 0 47 0 0,0 0 29 0 0,1 7-4 0 0,-11 72 810 0 0,-36 89-301 0 0,45-175-7112 0 0,3-7-1041 0 0,0 9-4276 0 0</inkml:trace>
  <inkml:trace contextRef="#ctx0" brushRef="#br0" timeOffset="243.843">54 0 12931 0 0,'0'0'2495'0'0,"0"0"-976"0"0,0 0-409 0 0,0 0-56 0 0,0 0 11 0 0,0 0-132 0 0,0 0-267 0 0,0 0-278 0 0,0 0-216 0 0,0 0-140 0 0,0 0-64 0 0,0 0-50 0 0,-9 3-64 0 0,-26 9-125 0 0,35-11 215 0 0,-1-1-1 0 0,0 1 1 0 0,0 0 0 0 0,1-1-1 0 0,-1 1 1 0 0,0 0 0 0 0,1-1 0 0 0,-1 1-1 0 0,1 0 1 0 0,-1 0 0 0 0,1 0-1 0 0,0-1 1 0 0,-1 1 0 0 0,1 0-1 0 0,0 0 1 0 0,-1 0 0 0 0,1 0-1 0 0,0 0 1 0 0,0 0 0 0 0,0 0 0 0 0,0 0-1 0 0,0 0 1 0 0,0-1 0 0 0,0 1-1 0 0,0 0 1 0 0,0 0 0 0 0,0 0-1 0 0,1 0 1 0 0,-1 0 0 0 0,0 0-1 0 0,1 0 1 0 0,-1 0 0 0 0,0-1 0 0 0,1 1-1 0 0,-1 0 1 0 0,1 0 56 0 0,4 9-3137 0 0,-1-4-3380 0 0,1 2-3636 0 0</inkml:trace>
  <inkml:trace contextRef="#ctx0" brushRef="#br0" timeOffset="753.778">225 567 9994 0 0,'0'0'639'0'0,"0"0"124"0"0,0 0 316 0 0,0 0 240 0 0,0 0 65 0 0,0 0-150 0 0,0 0-182 0 0,0 0-119 0 0,0 0-47 0 0,0 0-11 0 0,0 0-7 0 0,0 0-71 0 0,0 0-142 0 0,8-5-109 0 0,47-56 548 0 0,80-188 627 0 0,-81 186-1688 0 0,-51 61-61 0 0,1 3-656 0 0,-5 8 704 0 0,2 187-65 0 0,-2-191 52 0 0,1 0 1 0 0,0-1 0 0 0,1 1 0 0 0,-1 0-1 0 0,1 0 1 0 0,0 0 0 0 0,0-1 0 0 0,0 1-1 0 0,1 0 1 0 0,0-1 0 0 0,0 1 0 0 0,0-1-1 0 0,0 0 1 0 0,1 1 0 0 0,-1-1-1 0 0,1 0 1 0 0,0-1 0 0 0,1 1 0 0 0,-1 0-1 0 0,1-1 1 0 0,-1 0 0 0 0,1 0 0 0 0,0 0-1 0 0,0 0 1 0 0,0-1 0 0 0,0 1 0 0 0,1-1-1 0 0,-1 0 1 0 0,1-1 0 0 0,0 1-8 0 0,3-4 83 0 0,-1-1 0 0 0,1 0 1 0 0,0 0-1 0 0,-1-1 0 0 0,1 0 0 0 0,-1 0 1 0 0,0 0-1 0 0,0-1 0 0 0,-1 0 0 0 0,0-1 1 0 0,0 1-1 0 0,0-1 0 0 0,0-1 0 0 0,-1 1 1 0 0,0-1-1 0 0,0 0 0 0 0,-1 0-83 0 0,4-2 120 0 0,18-24 149 0 0,-2-1-1 0 0,-1-1 1 0 0,-1-1 0 0 0,-3-1 0 0 0,14-34-269 0 0,-22-5-500 0 0,-11 75 92 0 0,0 1-246 0 0,-4 20-6589 0 0,4-14 1135 0 0,0-6 5624 0 0,0 9-11957 0 0</inkml:trace>
  <inkml:trace contextRef="#ctx0" brushRef="#br0" timeOffset="1220.247">1398 120 7794 0 0,'0'0'3180'0'0,"0"0"-1161"0"0,0 0-529 0 0,0 0-159 0 0,0 0-59 0 0,0 0-99 0 0,0 0-208 0 0,0 0-187 0 0,0 0-190 0 0,0 0-132 0 0,0 0-52 0 0,0 0-27 0 0,0 0-43 0 0,-25 13-28 0 0,-80 41-12 0 0,47-2 250 0 0,50-43-470 0 0,1-1 0 0 0,0 1 0 0 0,1 1-1 0 0,0-1 1 0 0,1 1 0 0 0,-1 0 0 0 0,2 1 0 0 0,0-1 0 0 0,0 1-1 0 0,1-1 1 0 0,0 1 0 0 0,1 0 0 0 0,0 1 0 0 0,1-1 0 0 0,0 0-1 0 0,1 0 1 0 0,0 0 0 0 0,0 1 0 0 0,2 3-74 0 0,1-9 64 0 0,1-1 0 0 0,-1 0-1 0 0,1 0 1 0 0,0-1 0 0 0,0 1 0 0 0,0-1-1 0 0,1 0 1 0 0,0 0 0 0 0,0 0 0 0 0,0 0 0 0 0,0-1-1 0 0,0 0 1 0 0,1 0 0 0 0,-1-1 0 0 0,1 1 0 0 0,0-1-1 0 0,0 0 1 0 0,0-1 0 0 0,0 0 0 0 0,0 0 0 0 0,0 0-1 0 0,0 0 1 0 0,0-1 0 0 0,3 0-64 0 0,10-1 101 0 0,-1 0 1 0 0,1-1-1 0 0,-1 0 1 0 0,1-2-1 0 0,-1 0 1 0 0,0-1-1 0 0,-1-1 0 0 0,1-1 1 0 0,-1 0-1 0 0,0-1 1 0 0,-1-1-1 0 0,0-1 1 0 0,-1 0-1 0 0,1-1 1 0 0,-2-1-1 0 0,0 0 0 0 0,0-1 1 0 0,-1 0-1 0 0,-1-1 1 0 0,0-1-1 0 0,-1 0 1 0 0,-1 0-1 0 0,0-1 1 0 0,-1 0-1 0 0,-1-1 0 0 0,0 0 1 0 0,-1 0-1 0 0,-1-1 1 0 0,-1 0-1 0 0,1-6-101 0 0,-4 18-25 0 0,0 1 0 0 0,0 0 0 0 0,-1-1 0 0 0,1 1 0 0 0,-2-1 0 0 0,1 0-1 0 0,0 1 1 0 0,-1-1 0 0 0,0 0 0 0 0,0 1 0 0 0,-1-1 0 0 0,0 0 0 0 0,0 1 0 0 0,0-1-1 0 0,-1 1 1 0 0,1-1 0 0 0,-1 1 0 0 0,0 0 0 0 0,-1-1 0 0 0,0 1 0 0 0,1 0 0 0 0,-1 1-1 0 0,-1-1 1 0 0,1 1 0 0 0,-1-1 0 0 0,0 1 0 0 0,0 0 0 0 0,0 0 0 0 0,0 1 0 0 0,-1-1-1 0 0,-4-2 26 0 0,1 3-218 0 0,1 0 0 0 0,-1 1 0 0 0,0 0 0 0 0,0 1 0 0 0,0-1 0 0 0,0 1-1 0 0,0 1 1 0 0,0 0 0 0 0,0 0 0 0 0,0 0 0 0 0,0 1 0 0 0,0 0-1 0 0,0 1 1 0 0,0 0 0 0 0,0 0 0 0 0,-6 3 218 0 0,-71 33-9346 0 0,63-26-2344 0 0</inkml:trace>
  <inkml:trace contextRef="#ctx0" brushRef="#br0" timeOffset="1583.551">1057 409 11434 0 0,'0'0'1970'0'0,"0"0"-504"0"0,0 0-102 0 0,0 0 79 0 0,0 0 63 0 0,0 0-117 0 0,0 0-252 0 0,0 0-240 0 0,0 0-181 0 0,0 0-120 0 0,0 0-89 0 0,0 0-75 0 0,0 0-72 0 0,26-17-68 0 0,81-54-46 0 0,11 13 597 0 0,-28 42-731 0 0,-42 55 8 0 0,-27-28-97 0 0,61 16 906 0 0,-64-27-988 0 0,37 0 888 0 0,-18 0-4236 0 0,-30 2-3829 0 0,-5-1 3730 0 0,2 0-9041 0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3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27 255 6185 0 0,'0'0'3893'0'0,"0"0"-1318"0"0,0 0-660 0 0,0 0-150 0 0,0 0-126 0 0,0 0-160 0 0,0 0-235 0 0,0 0-254 0 0,0 0-197 0 0,0 0-143 0 0,0 0-120 0 0,0 0-71 0 0,0 0-48 0 0,-4 2-35 0 0,-14 6-33 0 0,13-6-37 0 0,5-2-32 0 0,22 4 1297 0 0,115 12 466 0 0,-67-14-1671 0 0,134 6 341 0 0,-203-8-671 0 0,-19-12-1600 0 0,8 7-1899 0 0,3 0-4117 0 0,5 4-4628 0 0</inkml:trace>
  <inkml:trace contextRef="#ctx0" brushRef="#br0" timeOffset="3323.723">243 1 0 0 0,'0'0'503'0'0,"0"0"496"0"0,0 0 374 0 0,0 0 300 0 0,0 0 244 0 0,5 0 128 0 0,10 0-848 0 0,-10 0 3061 0 0,1 0 4291 0 0,-6 31-6336 0 0,-2 208 199 0 0,-8-36-1697 0 0,3-122-476 0 0,0-63-458 0 0,4-22-2835 0 0,0-5-4206 0 0,2 5-4707 0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38.2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5433 0 0,'0'0'2167'0'0,"0"0"-297"0"0,0 0-95 0 0,0 0-56 0 0,0 0-185 0 0,0 0-314 0 0,0 0-320 0 0,0 0-278 0 0,0 0-169 0 0,0 0-55 0 0,0 0-13 0 0,0 0 2 0 0,0 0 11 0 0,0 0 11 0 0,6 2 5061 0 0,8 3-4178 0 0,123-1 415 0 0,91 0-728 0 0,-132 4-561 0 0,-17-24-112 0 0,-65 12-262 0 0,-14 4-38 0 0,0 0-5 0 0,0 0 16 0 0,0 0-25 0 0,0 0-2 0 0,0 0 16 0 0,0 0-10 0 0,0 0-5 0 0,0 0-7 0 0,0 0 0 0 0,0 0 21 0 0,0 0-11 0 0,0 0-17 0 0,0 0-9 0 0,0 0-3 0 0,0 0 9 0 0,0 0-22 0 0,0 0-3 0 0,-9 0-1997 0 0,6 0-1785 0 0,1 0-4430 0 0,1 0-3525 0 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38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1336 0 0,'0'0'2608'0'0,"0"0"-712"0"0,0 0-158 0 0,0 0 99 0 0,0 0 24 0 0,0 0-128 0 0,0 0-236 0 0,0 0-273 0 0,0 0-208 0 0,0 0-153 0 0,0 0-109 0 0,0 0-64 0 0,3 9 6605 0 0,-2-6-6971 0 0,134 4 1525 0 0,275-18-1721 0 0,-411 8-2320 0 0,0-1-3898 0 0,1 3-5995 0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41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531 140 1248 0 0,'0'0'1366'0'0,"0"0"121"0"0,0 0 184 0 0,0 0 117 0 0,0 0 21 0 0,0 0-142 0 0,0 0-247 0 0,0 0-216 0 0,0 0-173 0 0,0 0-108 0 0,0 0-81 0 0,0 0-60 0 0,0 0-12 0 0,1-4-54 0 0,4-22 543 0 0,-42 22 2079 0 0,28 5-3251 0 0,0 0-1 0 0,0 2 1 0 0,0-1-1 0 0,0 1 1 0 0,1 0-1 0 0,-1 0 1 0 0,1 1-1 0 0,0 1 1 0 0,0-1-1 0 0,1 1 1 0 0,-1 0-1 0 0,1 1 1 0 0,0 0-1 0 0,0 0 1 0 0,1 1 0 0 0,-4 5-87 0 0,-4 0 90 0 0,5 0-21 0 0,0-1-1 0 0,0 1 1 0 0,1 1-1 0 0,1 0 1 0 0,0 0-1 0 0,1 0 1 0 0,0 1-1 0 0,1 0 1 0 0,1 0-1 0 0,-2 7-68 0 0,1 4 63 0 0,1-1-1 0 0,1 0 0 0 0,1 1 0 0 0,2-1 0 0 0,0 1 0 0 0,1-1 0 0 0,2 2-62 0 0,-2-16 30 0 0,0-1-1 0 0,1 1 0 0 0,0-1 1 0 0,1 1-1 0 0,0-1 1 0 0,1 0-1 0 0,-1 0 1 0 0,2 0-1 0 0,-1-1 0 0 0,1 1 1 0 0,1-1-1 0 0,0 0 1 0 0,0-1-1 0 0,0 1 1 0 0,1-1-1 0 0,0 0 0 0 0,0-1 1 0 0,1 0-1 0 0,-1 0 1 0 0,1-1-1 0 0,5 3-29 0 0,3 0 70 0 0,0 0 0 0 0,1 0 1 0 0,0-2-1 0 0,1 0 0 0 0,-1-1 0 0 0,1-1 0 0 0,0-1 0 0 0,0 0 1 0 0,0-1-1 0 0,0-1 0 0 0,2-1-70 0 0,12 1 137 0 0,0-2 1 0 0,0-1 0 0 0,-1-1-1 0 0,1-2 1 0 0,-1-1-1 0 0,15-5-137 0 0,-15 2 100 0 0,-1-1-1 0 0,1-1 0 0 0,-2-1 1 0 0,0-2-1 0 0,-1-1 0 0 0,0-1 1 0 0,-1-2-1 0 0,-1 0 1 0 0,0-2-1 0 0,-2-1 0 0 0,0 0 1 0 0,9-13-100 0 0,-26 23 12 0 0,0 1 0 0 0,-1-1-1 0 0,-1 0 1 0 0,1-1 0 0 0,-1 1 0 0 0,-1-1 0 0 0,-1 0 0 0 0,1 0 0 0 0,-2 0 0 0 0,1-1 0 0 0,-2 1 0 0 0,0-1 0 0 0,0 1 0 0 0,-1-1 0 0 0,-1 1 0 0 0,0-1 0 0 0,-1 1 0 0 0,0 0 0 0 0,-1 0 0 0 0,0-1 0 0 0,-1 1 0 0 0,0 1 0 0 0,-1-1 0 0 0,0 1 0 0 0,-1 0 0 0 0,0 0-1 0 0,-1 0 1 0 0,0 1 0 0 0,-1 0 0 0 0,0 1 0 0 0,-9-9-12 0 0,0 3-107 0 0,0 0 1 0 0,-2 0-1 0 0,0 2 0 0 0,0 0 0 0 0,-1 2 0 0 0,0 0 0 0 0,-1 1 0 0 0,-1 1 0 0 0,1 1 0 0 0,-2 1 0 0 0,1 1 0 0 0,0 1 0 0 0,-1 1 0 0 0,0 0 1 0 0,0 2-1 0 0,0 1 0 0 0,-18 2 107 0 0,12 0-635 0 0,0 1-1 0 0,0 2 1 0 0,0 1 0 0 0,0 1 0 0 0,1 2 0 0 0,0 0 0 0 0,1 2 0 0 0,-24 12 635 0 0,4 2-3011 0 0,17-7-2739 0 0,8-4-5844 0 0</inkml:trace>
  <inkml:trace contextRef="#ctx0" brushRef="#br0" timeOffset="846.681">1 418 3449 0 0,'0'0'2836'0'0,"0"0"-865"0"0,0 0-276 0 0,0 0-1 0 0,0 0-44 0 0,0 0-169 0 0,0 0-279 0 0,0 0-274 0 0,0 0-150 0 0,0 0-13 0 0,0 0 53 0 0,0 0-1 0 0,0 0-47 0 0,6 0-78 0 0,177 11 5100 0 0,47-3-4817 0 0,501-41 141 0 0,-594 24-988 0 0,152 1 56 0 0,-289 8-239 0 0,0 0-7 0 0,0 0-2 0 0,-6 0-2486 0 0,2 0-3620 0 0,2 0-5836 0 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5.1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112 245 5281 0 0,'0'0'2526'0'0,"0"0"-678"0"0,0 0-395 0 0,0 0-62 0 0,0 0 68 0 0,0 0-112 0 0,0 0-286 0 0,0 0-339 0 0,0 0-240 0 0,0 0-48 0 0,0 0 10 0 0,1 6 56 0 0,6 9-227 0 0,-1-1 0 0 0,2 0 0 0 0,0-1 0 0 0,0 1 0 0 0,2-2 0 0 0,-1 1 0 0 0,1-1 0 0 0,1-1 0 0 0,0 0 0 0 0,1 0 0 0 0,0-1 1 0 0,1-1-1 0 0,0 0 0 0 0,0 0 0 0 0,1-2 0 0 0,0 1 0 0 0,0-2 0 0 0,1 0 0 0 0,10 2-273 0 0,-9-2 115 0 0,1-1 1 0 0,-1-1 0 0 0,1-1-1 0 0,1 0 1 0 0,-1-1 0 0 0,0-1-1 0 0,0-1 1 0 0,1 0-1 0 0,-1-1 1 0 0,0-1 0 0 0,0-1-1 0 0,0 0 1 0 0,0-1 0 0 0,0-1-1 0 0,-1 0 1 0 0,0-2-1 0 0,0 0 1 0 0,0 0 0 0 0,-1-2-1 0 0,12-7-115 0 0,-19 9 31 0 0,0 1 0 0 0,0-1 0 0 0,0 0 0 0 0,-1-1 0 0 0,0 0 0 0 0,0 0 0 0 0,-1 0 0 0 0,0-1 0 0 0,-1 0 0 0 0,0 0 0 0 0,0 0 0 0 0,-1-1 0 0 0,0 0 0 0 0,-1 0 0 0 0,0 0 0 0 0,0 0 0 0 0,-1 0 0 0 0,-1 0 0 0 0,1-1 0 0 0,-2 1 0 0 0,1-1 0 0 0,-2 1 0 0 0,1-1-1 0 0,-1 1 1 0 0,-1 0 0 0 0,0-1 0 0 0,0 1 0 0 0,-1 0 0 0 0,-1 0 0 0 0,1 0 0 0 0,-2 1 0 0 0,1-1-31 0 0,-1 2-12 0 0,0 0 1 0 0,0 1-1 0 0,-1 0 0 0 0,0 0 0 0 0,0 0 1 0 0,-1 0-1 0 0,0 1 0 0 0,0 0 0 0 0,0 1 1 0 0,-1 0-1 0 0,1 0 0 0 0,-1 0 0 0 0,-1 1 1 0 0,1 0-1 0 0,-1 1 0 0 0,1 0 0 0 0,-1 0 1 0 0,0 1-1 0 0,0 0 0 0 0,0 0 0 0 0,0 1 0 0 0,-7 0 12 0 0,7 0-15 0 0,0 1 0 0 0,0 0 0 0 0,0 0 0 0 0,0 1 0 0 0,0 0 0 0 0,0 1 0 0 0,0 0 0 0 0,0 0 0 0 0,1 1 0 0 0,-1 0 0 0 0,1 0 0 0 0,0 1 0 0 0,0 0 0 0 0,0 0 0 0 0,0 1-1 0 0,1 0 1 0 0,-4 4 15 0 0,-9 14 27 0 0,0 0 0 0 0,2 1 0 0 0,0 2-1 0 0,2-1 1 0 0,1 2 0 0 0,1 0 0 0 0,1 1-1 0 0,2 0 1 0 0,1 1 0 0 0,1 0 0 0 0,1 1-1 0 0,2-1 1 0 0,1 2 0 0 0,1-1 0 0 0,1 0-1 0 0,2 1 1 0 0,1-1 0 0 0,2 1 0 0 0,4 23-27 0 0,15 97 372 0 0,-20-136-330 0 0,3 6 14 0 0,-1 0-1 0 0,-1 1 0 0 0,-1-1 1 0 0,-1 1-1 0 0,0-1 1 0 0,-2 1-1 0 0,-1-1 0 0 0,0 0 1 0 0,-2 0-1 0 0,0 0 1 0 0,-1-1-1 0 0,-2 1 0 0 0,0-1 1 0 0,-1-1-1 0 0,-7 13-55 0 0,2-14 49 0 0,0-1-1 0 0,-1 0 1 0 0,-1-1 0 0 0,-1 0 0 0 0,0-2-1 0 0,-1 0 1 0 0,0 0 0 0 0,-1-2-1 0 0,-1-1 1 0 0,-4 2-49 0 0,-15 7 193 0 0,39-20-145 0 0,0 0-8 0 0,0 0-13 0 0,0 0-38 0 0,0 0 47 0 0,12-20-847 0 0,11-5-6269 0 0,-17 20 1358 0 0,-1 1-6794 0 0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2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1 555 1272 0 0,'0'0'906'0'0,"0"0"-162"0"0,0 0 116 0 0,0 0 334 0 0,0 0 327 0 0,0 0 106 0 0,0 0-109 0 0,0 0-220 0 0,0 0-223 0 0,0 0-159 0 0,0 0-59 0 0,10 8 5799 0 0,90-9-3520 0 0,302-91-710 0 0,-318 78-2141 0 0,0 3 1 0 0,1 5 0 0 0,16 3-286 0 0,-68 8 126 0 0,-27-1-533 0 0,-23-2-1448 0 0,-31 6-4306 0 0,18 7-3902 0 0,21-7 1560 0 0</inkml:trace>
  <inkml:trace contextRef="#ctx0" brushRef="#br0" timeOffset="383.256">128 871 5313 0 0,'0'0'3765'0'0,"0"0"-1665"0"0,0 0-845 0 0,0 0-133 0 0,0 0 71 0 0,0 0 89 0 0,0 0 1 0 0,0 0-127 0 0,0 0-156 0 0,0 0-213 0 0,0 0-205 0 0,0 0-143 0 0,-7-1-91 0 0,-20-1-38 0 0,20 1-22 0 0,7 1 0 0 0,0 0-19 0 0,0 0-15 0 0,375-4 4067 0 0,-140-19-3835 0 0,-163 15-518 0 0,-76 6-4356 0 0,-6 1-5421 0 0,7 1-1915 0 0</inkml:trace>
  <inkml:trace contextRef="#ctx0" brushRef="#br0" timeOffset="1054.768">490 166 6841 0 0,'0'0'1353'0'0,"0"0"-241"0"0,0 0-88 0 0,0 0 158 0 0,0 0 215 0 0,0 0 57 0 0,0 0-26 0 0,0 0-143 0 0,0 0-172 0 0,0 0-113 0 0,0 0-126 0 0,0 0-125 0 0,0 0-94 0 0,-6-28-71 0 0,-17-82-85 0 0,17 82-48 0 0,16 60 1549 0 0,-1-18-1844 0 0,1-1 0 0 0,1 0 0 0 0,0-1-1 0 0,1 1 1 0 0,0-2 0 0 0,1 0-1 0 0,0-1 1 0 0,1 0 0 0 0,0-1 0 0 0,0 0-1 0 0,1-1 1 0 0,0-1 0 0 0,0 0-1 0 0,1-1 1 0 0,2 0-156 0 0,28 15 249 0 0,35 18-105 0 0,-2 2 0 0 0,-2 5 0 0 0,12 12-144 0 0,28 24 12 0 0,-84-44 52 0 0,-33-37-56 0 0,-87 22 1198 0 0,78-19-1202 0 0,1 2 0 0 0,0-1 0 0 0,1 1 0 0 0,-1 0 0 0 0,1 1 0 0 0,0-1 0 0 0,0 2 0 0 0,1-1 0 0 0,0 1 0 0 0,0-1 0 0 0,1 2 0 0 0,0-1 0 0 0,0 2-4 0 0,-27 36 22 0 0,6-13-22 0 0,-16 21 31 0 0,-2-1 0 0 0,-2-2-1 0 0,-3-3 1 0 0,-27 20-31 0 0,-69 36 111 0 0,108-80 13 0 0,37-24-128 0 0,0 0 0 0 0,0 0 14 0 0,0 0-28 0 0,0 0-14 0 0,-15 27-2037 0 0,1-14-2198 0 0,11-11 1631 0 0,0 2-8578 0 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7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108 309 0 0 0,'0'0'767'0'0,"0"0"446"0"0,0 0 418 0 0,0 0 301 0 0,0 0 159 0 0,0 0-39 0 0,0 0-208 0 0,0 0-307 0 0,0 0-278 0 0,0 0-184 0 0,0 0-91 0 0,0 0 36 0 0,-17-2 6 0 0,-73-8 2113 0 0,165-5-1603 0 0,321-24 273 0 0,-184 28-1427 0 0,-212 11-358 0 0,0 0-10 0 0,0 0 8 0 0,0 0 40 0 0,0 0 31 0 0,0 0 23 0 0,0 0 34 0 0,0 0 23 0 0,0 0 16 0 0,0 0 31 0 0,0 0 8 0 0,0 0-29 0 0,0 0 5 0 0,-4-2-150 0 0,0 0 0 0 0,0 1 0 0 0,0-2 0 0 0,0 1 0 0 0,0 0 0 0 0,1-1 0 0 0,-1 0 0 0 0,1 0 0 0 0,-1 0-1 0 0,1 0 1 0 0,0 0 0 0 0,0-1 0 0 0,1 1 0 0 0,-1-1 0 0 0,0-1-54 0 0,0 1 38 0 0,-53-58 31 0 0,9 9-7 0 0,-15-5-184 0 0,49 50-676 0 0,3 22-9162 0 0,12-5 2874 0 0,0-2-2917 0 0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9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0 0 0,'0'0'439'0'0,"0"0"744"0"0,0 0 370 0 0,0 0 96 0 0,0 0-20 0 0,0 0 0 0 0,0 0-41 0 0,0 0-50 0 0,0 0 11 0 0,0 0 2 0 0,1-15-77 0 0,6-47-130 0 0,-2 47 3368 0 0,-3 24-3285 0 0,32 117 76 0 0,-4 11-925 0 0,-15-56-312 0 0,5-1 1 0 0,3-1 0 0 0,24 56-267 0 0,-30-98 34 0 0,-9-50 2375 0 0,6-28-2337 0 0,149-381 86 0 0,-152 389-203 0 0,14-53 87 0 0,-18 28 11 0 0,-5 46-45 0 0,-1 0-1837 0 0,-8 9-8499 0 0,5 3-1439 0 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20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0 370 11202 0 0,'0'0'1267'0'0,"0"0"-189"0"0,0 0 86 0 0,0 0 232 0 0,0 0 171 0 0,0 0-13 0 0,0 0-223 0 0,0 0-337 0 0,0 0-294 0 0,0 0-180 0 0,0 0-159 0 0,0 0-65 0 0,21-7 867 0 0,232-51 834 0 0,-104 38-1512 0 0,-35 13 1149 0 0,-136-32-833 0 0,-113-172-2016 0 0,129 194-613 0 0,2 8-5436 0 0,2 7-4938 0 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2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0 18668 0 0,'0'0'1720'0'0,"0"0"-355"0"0,0 0-250 0 0,0 0-157 0 0,0 0-117 0 0,0 0-112 0 0,0 0-106 0 0,0 0-102 0 0,0 0-65 0 0,0 0-67 0 0,0 0-104 0 0,-17 33-64 0 0,-53 103-58 0 0,40-56 3 0 0,28-63-135 0 0,-8 84 18 0 0,5 0-1 0 0,6 81-48 0 0,1-57-251 0 0,-11-10-467 0 0,8-115 535 0 0,1 0 0 0 0,-1 0-1 0 0,0 0 1 0 0,0 0 0 0 0,1 0-1 0 0,-1 0 1 0 0,0 0 0 0 0,0 0-1 0 0,1 0 1 0 0,-1 0 0 0 0,0 0-1 0 0,1-1 1 0 0,-1 1 0 0 0,0 0-1 0 0,0 0 1 0 0,1-1 0 0 0,-1 1-1 0 0,0 0 1 0 0,1-1 0 0 0,-1 1-1 0 0,1-1 1 0 0,-1 1 0 0 0,1-1-1 0 0,-1 1 1 0 0,1-1 0 0 0,-1 1-1 0 0,1-1 1 0 0,-1 0 0 0 0,1 1-1 0 0,-1-1 1 0 0,1 0 0 0 0,0 1-1 0 0,-1-1 1 0 0,1 0 0 0 0,0 1-1 0 0,0-1 1 0 0,0 0 0 0 0,0 0-1 0 0,-1 1 1 0 0,1-1 0 0 0,0 0-1 0 0,0 0 184 0 0,-2-3-1468 0 0,-8-12-8811 0 0,4 12 2347 0 0</inkml:trace>
  <inkml:trace contextRef="#ctx0" brushRef="#br0" timeOffset="249.436">0 582 7154 0 0,'0'0'4722'0'0,"0"0"-2050"0"0,0 0-816 0 0,0 0-255 0 0,0 0-142 0 0,0 0-103 0 0,0 0-179 0 0,0 0-224 0 0,0 0-190 0 0,0 0-161 0 0,0 0-118 0 0,0 0-82 0 0,33-5-35 0 0,104-12-32 0 0,-19 12 453 0 0,6 9-178 0 0,-61-1-1653 0 0,-1-2-4109 0 0,-54-1-3835 0 0,-4 0-3132 0 0</inkml:trace>
  <inkml:trace contextRef="#ctx0" brushRef="#br0" timeOffset="508.097">731 682 19516 0 0,'0'0'968'0'0,"0"0"-552"0"0,0 0 145 0 0,0 0 127 0 0,0 0-40 0 0,0 0-112 0 0,0 0-200 0 0,0 0-208 0 0,0 0-72 0 0,0 0-64 0 0,0 0-96 0 0,0 0-160 0 0,0 0-216 0 0,0 0-288 0 0,32 70-449 0 0,-30-70-1127 0 0,0-8-2625 0 0,-2 4-7442 0 0</inkml:trace>
  <inkml:trace contextRef="#ctx0" brushRef="#br0" timeOffset="668.309">777 278 10354 0 0,'0'0'7042'0'0,"0"0"-4578"0"0,0 0-591 0 0,0 0-417 0 0,0 0-400 0 0,0 0-344 0 0,0 0-288 0 0,0 0-200 0 0,0 0-128 0 0,0 0-96 0 0,0 0-32 0 0,0 0-32 0 0,0 0-64 0 0,0 0-144 0 0,-85 23-288 0 0,81-4-648 0 0,2-4-1513 0 0,2-7-10561 0 0</inkml:trace>
  <inkml:trace contextRef="#ctx0" brushRef="#br0" timeOffset="2473.408">773 555 0 0 0,'0'0'491'0'0,"0"0"241"0"0,0 0 60 0 0,0 0-130 0 0,0 0-189 0 0,0 0-124 0 0,0 0-67 0 0,0 0 15 0 0,0 0 81 0 0,0 0 139 0 0,0 0 197 0 0,0-11 1046 0 0,0 7 1853 0 0,0 4-3043 0 0,0 0-72 0 0,0 0-30 0 0,0 0-21 0 0,0 0 24 0 0,0 0-7 0 0,0 0-40 0 0,0 0-11 0 0,0 0 19 0 0,0 0 27 0 0,0 0 37 0 0,0 0 31 0 0,0 0-6 0 0,0 0-17 0 0,0 0-42 0 0,0 0-30 0 0,-3 29 6098 0 0,-9 16-5467 0 0,0 0-893 0 0,-37 132 46 0 0,36-111-145 0 0,13-65-79 0 0,0-1 0 0 0,0 1 0 0 0,0 0 0 0 0,0 0 0 0 0,0 0 0 0 0,0-1 0 0 0,0 1 0 0 0,0 0 0 0 0,0 0 0 0 0,0-1 0 0 0,1 1 0 0 0,-1 0 0 0 0,0 0 0 0 0,1 0 0 0 0,-1-1 0 0 0,0 1 0 0 0,1 0 0 0 0,-1-1 0 0 0,1 1 0 0 0,-1 0 0 0 0,1-1 0 0 0,-1 1 0 0 0,1-1 0 0 0,-1 1 0 0 0,1-1 0 0 0,0 1 0 0 0,-1-1 0 0 0,1 1 0 0 0,0-1 0 0 0,-1 0 0 0 0,1 1 0 0 0,0-1 0 0 0,0 0 0 0 0,-1 1 0 0 0,1-1 0 0 0,0 0 0 0 0,0 0 0 0 0,0 0 0 0 0,-1 0 0 0 0,1 0 0 0 0,0 0 0 0 0,0 0 0 0 0,0 0 0 0 0,-1 0 0 0 0,1 0 0 0 0,0 0 0 0 0,0-1 0 0 0,-1 1 0 0 0,1 0 0 0 0,0-1 0 0 0,0 1 0 0 0,-1 0 0 0 0,1-1 0 0 0,0 1 0 0 0,-1-1 0 0 0,1 1 0 0 0,0-1 0 0 0,-1 1 0 0 0,1-1 0 0 0,-1 1 0 0 0,1-1 8 0 0,10-9-1201 0 0,-7 4-4477 0 0,-2 3-5963 0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8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456 313 0 0 0,'0'0'1074'0'0,"0"0"385"0"0,0 0 238 0 0,0 0 208 0 0,0 0 148 0 0,0 0-7 0 0,0 0-109 0 0,0 0-229 0 0,0 0-274 0 0,0 0-183 0 0,0 0-159 0 0,6-1-193 0 0,11 1-311 0 0,-25-3 1589 0 0,2 2-1807 0 0,-4-1-134 0 0,-1 1-1 0 0,1 0 1 0 0,-1 1 0 0 0,1 0-1 0 0,-1 1 1 0 0,1-1 0 0 0,-1 2-1 0 0,1 0 1 0 0,0 0 0 0 0,0 1 0 0 0,-7 3-236 0 0,-121 37 666 0 0,71-9-368 0 0,73 16-228 0 0,2-43-53 0 0,-1 0 0 0 0,2-1 0 0 0,-1 0 0 0 0,1-1 0 0 0,0 0 0 0 0,0 0 0 0 0,0-1 0 0 0,1 0-1 0 0,-1 0 1 0 0,1-1 0 0 0,0-1 0 0 0,0 0 0 0 0,0 0 0 0 0,0-1 0 0 0,0 0 0 0 0,6-1-17 0 0,87 22 186 0 0,-102-22-180 0 0,-1 1 0 0 0,1-1 0 0 0,-1 1 0 0 0,0-1 1 0 0,1 1-1 0 0,-1 0 0 0 0,0-1 0 0 0,0 1 1 0 0,1-1-1 0 0,-1 1 0 0 0,0-1 0 0 0,0 1 1 0 0,0 0-1 0 0,0-1 0 0 0,0 1 0 0 0,0 0 1 0 0,0-1-1 0 0,0 1 0 0 0,0-1 0 0 0,0 1 1 0 0,0 0-1 0 0,0-1 0 0 0,0 1 0 0 0,0 0 1 0 0,-1-1-1 0 0,1 1 0 0 0,0-1 0 0 0,0 1 1 0 0,-1-1-1 0 0,1 1 0 0 0,0-1 0 0 0,-1 1 1 0 0,1-1-1 0 0,-1 1 0 0 0,1-1 0 0 0,-1 1 1 0 0,1-1-1 0 0,-1 1 0 0 0,1-1 0 0 0,-1 0 1 0 0,1 1-1 0 0,-1-1 0 0 0,1 0 0 0 0,-1 0 0 0 0,0 1 1 0 0,1-1-1 0 0,-1 0 0 0 0,1 0 0 0 0,-1 0 1 0 0,0 0-7 0 0,-3 3 30 0 0,-38 31 106 0 0,-1-2-1 0 0,-1-1 0 0 0,-1-3 0 0 0,-8 1-135 0 0,-50 32 103 0 0,99-60-101 0 0,1 1 0 0 0,-1 0 0 0 0,1-1 0 0 0,0 1 0 0 0,0 1 0 0 0,0-1-1 0 0,0 0 1 0 0,0 1 0 0 0,0-1 0 0 0,1 1 0 0 0,-1 0 0 0 0,1 0 0 0 0,-1 0 0 0 0,1 0-1 0 0,0 1 1 0 0,1-1 0 0 0,-1 0 0 0 0,0 1 0 0 0,1-1 0 0 0,0 1 0 0 0,0 0-1 0 0,0-1 1 0 0,0 1 0 0 0,1 0 0 0 0,-1 0 0 0 0,1 0 0 0 0,0-1 0 0 0,0 1 0 0 0,0 0-1 0 0,1 2-1 0 0,45 44 176 0 0,-31-42-119 0 0,0 0 0 0 0,1-1 0 0 0,0 0-1 0 0,1-1 1 0 0,-1-1 0 0 0,1-1 0 0 0,0 0-1 0 0,0-1 1 0 0,1-1 0 0 0,-1-1-1 0 0,0 0 1 0 0,1-1 0 0 0,7-2-57 0 0,-23 2-48 0 0,1-1 1 0 0,0 0 0 0 0,-1 0-1 0 0,1 0 1 0 0,-1 0-1 0 0,1 0 1 0 0,-1-1-1 0 0,0 1 1 0 0,1-1-1 0 0,-1 1 1 0 0,0-1-1 0 0,0 0 1 0 0,0 0-1 0 0,0 0 1 0 0,0 0 0 0 0,-1 0-1 0 0,1 0 1 0 0,-1-1-1 0 0,1 1 1 0 0,-1-1-1 0 0,0 1 1 0 0,0-1-1 0 0,0 1 1 0 0,0-1-1 0 0,0 0 1 0 0,-1 1-1 0 0,1-2 48 0 0,10-40-4332 0 0,-7 7-7287 0 0,-2 25 1122 0 0</inkml:trace>
  <inkml:trace contextRef="#ctx0" brushRef="#br0" timeOffset="403.489">280 1 10290 0 0,'0'0'2510'0'0,"0"0"-1011"0"0,0 0-540 0 0,0 0-118 0 0,0 0 106 0 0,0 0 127 0 0,0 0-29 0 0,0 0-187 0 0,0 0-173 0 0,0 0-94 0 0,0 0-16 0 0,0 0 20 0 0,0 0-12 0 0,-1 14-81 0 0,-7 108 713 0 0,19 81 412 0 0,-28 70-829 0 0,-55 181-437 0 0,44-249-605 0 0,34-194-789 0 0,1-10-4433 0 0,-5-1 3439 0 0,-2 0-9292 0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25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93 5697 0 0,'0'0'2005'0'0,"0"0"-200"0"0,0 0-126 0 0,0 0 12 0 0,0 0 14 0 0,0 0-41 0 0,0 0-110 0 0,0 0-133 0 0,0 0-179 0 0,0 0-206 0 0,0 0-172 0 0,0 0-189 0 0,0 0-175 0 0,-5-16-109 0 0,-19-45-53 0 0,19 45-84 0 0,5 44 618 0 0,4 680 1492 0 0,-8-643-2278 0 0,4-64-86 0 0,0-1 11 0 0,0 0 8 0 0,0 0 9 0 0,0 0-3 0 0,3-9 32 0 0,20-17-36 0 0,0 0 0 0 0,2 1-1 0 0,0 2 1 0 0,28-20-21 0 0,-51 41 0 0 0,17-14-9 0 0,0 0 0 0 0,1 1 0 0 0,1 1 1 0 0,0 1-1 0 0,1 1 0 0 0,0 0 0 0 0,1 2 0 0 0,0 1 0 0 0,0 1 0 0 0,1 1 1 0 0,0 0-1 0 0,1 2 0 0 0,-1 1 0 0 0,2 1 9 0 0,-23 3-2 0 0,-1 0 0 0 0,1 0 0 0 0,0 1 0 0 0,0-1 1 0 0,-1 1-1 0 0,1-1 0 0 0,0 1 0 0 0,-1 0 0 0 0,1 0 0 0 0,-1 0 0 0 0,1 0 0 0 0,-1 1 0 0 0,1-1 0 0 0,-1 1 1 0 0,0-1-1 0 0,0 1 0 0 0,0 0 0 0 0,0 0 0 0 0,0 0 0 0 0,0 0 0 0 0,0 0 0 0 0,-1 0 0 0 0,1 1 1 0 0,-1-1-1 0 0,1 0 0 0 0,-1 1 0 0 0,0-1 0 0 0,0 1 0 0 0,0-1 0 0 0,0 1 0 0 0,-1 0 2 0 0,8 87 23 0 0,-12-73-9 0 0,0-1 0 0 0,-2 1 0 0 0,0-1 0 0 0,0 0 0 0 0,-2 0 0 0 0,0-1 0 0 0,0 0 0 0 0,-2 0 0 0 0,1-1 0 0 0,-2-1 0 0 0,0 1 0 0 0,-1-2 1 0 0,0 1-1 0 0,-1-2 0 0 0,0 0 0 0 0,-1 0 0 0 0,-8 4-14 0 0,8-3-11 0 0,1-1 1 0 0,-2-1-1 0 0,1-1 0 0 0,-1 0 1 0 0,-1 0-1 0 0,1-2 1 0 0,-1 0-1 0 0,-1 0 0 0 0,1-2 1 0 0,-1 0-1 0 0,0-1 1 0 0,-1-1-1 0 0,1 0 0 0 0,0-1 1 0 0,-1-1-1 0 0,-11-1 11 0 0,25-1-92 0 0,0 1 0 0 0,1-1 0 0 0,-1 0-1 0 0,0 0 1 0 0,1 0 0 0 0,-1 0-1 0 0,1-1 1 0 0,0 1 0 0 0,-1-1 0 0 0,1 0-1 0 0,0 0 1 0 0,0 0 0 0 0,0 0 0 0 0,0-1-1 0 0,1 1 1 0 0,-1-1 0 0 0,1 1 0 0 0,-1-1-1 0 0,1 0 1 0 0,0 0 0 0 0,0 0 0 0 0,0-1-1 0 0,0 1 1 0 0,1 0 0 0 0,-1-1 0 0 0,1 1-1 0 0,0-1 1 0 0,0 1 0 0 0,0-1 0 0 0,1 0-1 0 0,-1-2 93 0 0,16-71-8842 0 0,-5 60 1112 0 0,-3 5-813 0 0</inkml:trace>
  <inkml:trace contextRef="#ctx0" brushRef="#br0" timeOffset="372.305">615 790 0 0 0,'0'0'2323'0'0,"0"0"266"0"0,0 0 166 0 0,0 0-54 0 0,0 0-173 0 0,37 1-289 0 0,113 3-341 0 0,-52-21 935 0 0,-86 14-2611 0 0,0 0 0 0 0,0-1 0 0 0,0 0 0 0 0,-1-1 0 0 0,0 0 1 0 0,0-1-1 0 0,-1 0 0 0 0,1-1 0 0 0,-1 0 0 0 0,0-1 0 0 0,-1 0 1 0 0,0 0-1 0 0,0-1 0 0 0,-1 0 0 0 0,0-1 0 0 0,-1 0 0 0 0,0 0 1 0 0,0 0-1 0 0,-1-1 0 0 0,-1 0 0 0 0,0 0 0 0 0,0 0 1 0 0,-1-1-1 0 0,0 0 0 0 0,-1 0 0 0 0,-1 0 0 0 0,2-9-222 0 0,-5 18 11 0 0,1 0 0 0 0,-1 1 0 0 0,0-1 1 0 0,0 1-1 0 0,0-1 0 0 0,0 1 0 0 0,0 0 0 0 0,0-1 0 0 0,-1 1 0 0 0,1 0 0 0 0,-1 0 0 0 0,1 0 0 0 0,-1 0 0 0 0,0 0 0 0 0,0 0 0 0 0,0 0 1 0 0,0 1-1 0 0,0-1 0 0 0,0 1 0 0 0,-1 0 0 0 0,1-1 0 0 0,0 1 0 0 0,-1 0 0 0 0,1 0 0 0 0,-1 0 0 0 0,1 1 0 0 0,-1-1 0 0 0,1 1 1 0 0,-1-1-1 0 0,0 1 0 0 0,-1 0-11 0 0,-85 2-73 0 0,72 4 67 0 0,0 0 1 0 0,1 2-1 0 0,0 0 0 0 0,0 0 1 0 0,1 2-1 0 0,0 0 1 0 0,1 0-1 0 0,0 1 0 0 0,0 1 1 0 0,1 1-1 0 0,1 0 0 0 0,0 0 1 0 0,1 1-1 0 0,-5 9 6 0 0,8-11-2 0 0,0 0 0 0 0,1 1 0 0 0,1 0 1 0 0,0 0-1 0 0,0 1 0 0 0,2-1 0 0 0,0 1 0 0 0,0 0 0 0 0,1 1 0 0 0,0 5 2 0 0,2-14-2 0 0,1 0 1 0 0,-1 0-1 0 0,1 0 0 0 0,1 0 0 0 0,-1 0 1 0 0,1 0-1 0 0,0 0 0 0 0,0 0 0 0 0,1 0 1 0 0,-1-1-1 0 0,1 1 0 0 0,1 0 0 0 0,-1-1 1 0 0,1 1-1 0 0,0-1 0 0 0,0 0 0 0 0,1 0 1 0 0,-1 0-1 0 0,1 0 0 0 0,0-1 1 0 0,1 0-1 0 0,-1 0 0 0 0,1 0 0 0 0,-1 0 1 0 0,6 2 1 0 0,9 4-19 0 0,0-1 0 0 0,1-1 0 0 0,0-2 0 0 0,0 1 0 0 0,1-2 0 0 0,0-1-1 0 0,0-1 1 0 0,0 0 0 0 0,0-2 0 0 0,1 0 0 0 0,13-2 19 0 0,77-5-8211 0 0,-93 3-3681 0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23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35 995 3465 0 0,'0'0'2056'0'0,"0"0"-111"0"0,0 0-88 0 0,0 0-26 0 0,0 0-112 0 0,0 0-232 0 0,0 0-152 0 0,0 0-154 0 0,0 0-130 0 0,0 0-73 0 0,0 0-127 0 0,-5-3-100 0 0,-18-11-77 0 0,16-23 1213 0 0,10 17-1647 0 0,0 0 1 0 0,1 0 0 0 0,1 1-1 0 0,0 0 1 0 0,2 0 0 0 0,0 0-1 0 0,2 1 1 0 0,0 0 0 0 0,0 0-1 0 0,2 1 1 0 0,11-15-241 0 0,10-19 236 0 0,-20 29-177 0 0,1 0 1 0 0,0 0-1 0 0,2 2 1 0 0,1 0 0 0 0,1 0-1 0 0,0 2 1 0 0,1 0-1 0 0,1 1 1 0 0,1 1-1 0 0,0 0 1 0 0,17-8-60 0 0,-36 23-1 0 0,1-1 0 0 0,0 1 1 0 0,0-1-1 0 0,0 1 1 0 0,0 0-1 0 0,0 0 1 0 0,0 0-1 0 0,1 0 0 0 0,-1 0 1 0 0,0 1-1 0 0,0-1 1 0 0,1 1-1 0 0,-1-1 0 0 0,1 1 1 0 0,-1 0-1 0 0,0 0 1 0 0,1 0-1 0 0,-1 0 0 0 0,0 0 1 0 0,1 1-1 0 0,-1-1 1 0 0,0 1-1 0 0,1-1 0 0 0,-1 1 1 0 0,0 0-1 0 0,0 0 1 0 0,0 0-1 0 0,0 0 1 0 0,0 0-1 0 0,0 1 0 0 0,0-1 1 0 0,0 1-1 0 0,0-1 1 0 0,0 1-1 0 0,-1-1 0 0 0,1 1 1 0 0,-1 0-1 0 0,1 0 1 0 0,-1 0-1 0 0,0 0 0 0 0,0 0 1 0 0,0 0-1 0 0,0 0 1 0 0,0 0-1 0 0,0 2 1 0 0,5 18 42 0 0,-2 1 0 0 0,-1 0 0 0 0,0 0 0 0 0,-2 0 0 0 0,-1 0 0 0 0,0 1 0 0 0,-2-1-1 0 0,-1 0 1 0 0,-2 8-42 0 0,-14 92-17 0 0,15-66-10 0 0,4-56 9 0 0,0-1 19 0 0,0 0-6 0 0,0 0 31 0 0,0 0-22 0 0,0 0-5 0 0,0-5-88 0 0,65-106 105 0 0,114-146 1 0 0,-4 54-37 0 0,-172 200 21 0 0,-3 2-1 0 0,0 1 0 0 0,0-1 1 0 0,0 1-1 0 0,0-1 0 0 0,0 1 1 0 0,0-1-1 0 0,0 1 0 0 0,0-1 1 0 0,0 1-1 0 0,0-1 1 0 0,0 1-1 0 0,0-1 0 0 0,1 1 1 0 0,-1-1-1 0 0,0 1 0 0 0,0-1 1 0 0,0 1-1 0 0,1 0 0 0 0,-1-1 1 0 0,0 1-1 0 0,1-1 0 0 0,-1 1 1 0 0,0 0-1 0 0,1-1 1 0 0,-1 1-1 0 0,1 0 0 0 0,-1-1 1 0 0,1 1-1 0 0,-1 0 0 0 0,0 0 1 0 0,1-1-1 0 0,-1 1 0 0 0,1 0 1 0 0,-1 0-1 0 0,1 0 1 0 0,-1 0-1 0 0,1 0 0 0 0,-1 0 1 0 0,1 0-1 0 0,-1 0 0 0 0,1 0 1 0 0,-1 0-1 0 0,1 0 0 0 0,-1 0 1 0 0,1 0-1 0 0,-1 0 0 0 0,1 0 1 0 0,-1 0-1 0 0,1 1 1 0 0,-1-1-1 0 0,1 0 0 0 0,-1 0 1 0 0,1 0-1 0 0,-1 1 0 0 0,1-1 1 0 0,-1 0-1 0 0,0 1 0 0 0,1-1 1 0 0,-1 0-1 0 0,0 1 1 0 0,1-1-1 0 0,-1 1 0 0 0,0-1 1 0 0,1 0-1 0 0,-1 1 0 0 0,0-1 1 0 0,0 1-1 0 0,0-1 0 0 0,1 1 0 0 0,-4 28 33 0 0,0 0-1 0 0,-2 0 0 0 0,-1-1 1 0 0,-1 0-1 0 0,-9 22-32 0 0,-11 49 116 0 0,19-64-111 0 0,2 1 0 0 0,1 0 0 0 0,2-1 0 0 0,1 1 0 0 0,2 0 0 0 0,2 4-5 0 0,22-5-1195 0 0,6-31-7930 0 0,-26-4-2018 0 0</inkml:trace>
  <inkml:trace contextRef="#ctx0" brushRef="#br0" timeOffset="382.864">1154 417 14819 0 0,'0'0'1170'0'0,"0"0"-391"0"0,0 0-127 0 0,0 0 71 0 0,0 0 94 0 0,0 0 7 0 0,0 0-133 0 0,0 0-154 0 0,0 0-134 0 0,0 0-88 0 0,0 0-56 0 0,0 0-18 0 0,0 0-24 0 0,-5 29 12 0 0,-15 93 21 0 0,19-27 382 0 0,1-88-587 0 0,1 1 0 0 0,0 0 0 0 0,1-1 0 0 0,0 1 0 0 0,0-1 0 0 0,1 0 0 0 0,-1 0 0 0 0,2 0 0 0 0,-1 0 0 0 0,1 0 0 0 0,0-1 0 0 0,0 1 0 0 0,1-1-1 0 0,-1 0 1 0 0,2-1 0 0 0,-1 1 0 0 0,1-1 0 0 0,-1 0 0 0 0,1 0 0 0 0,1-1 0 0 0,-1 0 0 0 0,1 0 0 0 0,-1 0 0 0 0,1-1 0 0 0,0 0 0 0 0,0 0 0 0 0,1-1 0 0 0,-1 1 0 0 0,0-2 0 0 0,1 1-1 0 0,0-1 1 0 0,-1 0 0 0 0,6-1-45 0 0,-4 0 84 0 0,-1 0-1 0 0,1-1 1 0 0,-1 0-1 0 0,0-1 1 0 0,1 0-1 0 0,-1 0 1 0 0,0-1-1 0 0,0 0 1 0 0,0 0 0 0 0,-1-1-1 0 0,1 0 1 0 0,-1 0-1 0 0,0-1 1 0 0,0 1-1 0 0,0-2 1 0 0,1-1-84 0 0,10-11 113 0 0,-1 0 0 0 0,0-2 1 0 0,-1 0-1 0 0,-2-1 0 0 0,0 0 1 0 0,-1-1-1 0 0,-1 0 0 0 0,-1-2 1 0 0,-1 1-1 0 0,-1-1 1 0 0,-1 0-1 0 0,3-17-113 0 0,-8 28 17 0 0,-1 1 1 0 0,0-1-1 0 0,-1 0 0 0 0,0 0 1 0 0,-1 0-1 0 0,0 0 0 0 0,-1 1 1 0 0,-1-1-1 0 0,-1-5-17 0 0,3 17-33 0 0,0 0-1 0 0,-1-1 1 0 0,1 1-1 0 0,-1-1 1 0 0,1 1 0 0 0,-1 0-1 0 0,1-1 1 0 0,-1 1-1 0 0,0 0 1 0 0,0 0 0 0 0,1-1-1 0 0,-1 1 1 0 0,0 0 0 0 0,0 0-1 0 0,0 0 1 0 0,0 0-1 0 0,-1 0 1 0 0,1 0 0 0 0,0 0-1 0 0,0 1 1 0 0,0-1-1 0 0,-1 0 1 0 0,1 1 0 0 0,0-1-1 0 0,-1 1 1 0 0,1-1-1 0 0,-1 1 1 0 0,1 0 0 0 0,0-1-1 0 0,-1 1 1 0 0,1 0-1 0 0,-1 0 1 0 0,1 0 33 0 0,-28 15-8077 0 0,25-4-3693 0 0</inkml:trace>
  <inkml:trace contextRef="#ctx0" brushRef="#br0" timeOffset="1130.49">2274 374 2953 0 0,'0'0'1888'0'0,"0"0"-84"0"0,0 0 41 0 0,0 0 77 0 0,0 0-15 0 0,0 0-174 0 0,0 0-207 0 0,0 0-264 0 0,0 0-226 0 0,0 0-185 0 0,0 0-126 0 0,0 0-58 0 0,0 0-32 0 0,0-10-18 0 0,1-35-13 0 0,-2 44-538 0 0,1 0 0 0 0,0-1 0 0 0,0 1-1 0 0,-1 0 1 0 0,1-1 0 0 0,0 1 0 0 0,-1 0-1 0 0,0 0 1 0 0,1-1 0 0 0,-1 1 0 0 0,0 0-1 0 0,1 0 1 0 0,-1 0 0 0 0,0 0 0 0 0,0 0-1 0 0,0 0 1 0 0,0 0 0 0 0,0 0 0 0 0,0 1-1 0 0,0-1 1 0 0,0 0 0 0 0,0 0-1 0 0,-1 1 1 0 0,1-1 0 0 0,0 1 0 0 0,0-1-1 0 0,-1 1 1 0 0,1-1 0 0 0,0 1 0 0 0,0 0-1 0 0,-1 0 1 0 0,1 0 0 0 0,0 0 0 0 0,-1 0-1 0 0,0 0-65 0 0,-2-1 113 0 0,-10 2-44 0 0,0 0-1 0 0,0 1 1 0 0,0 0 0 0 0,1 1-1 0 0,-1 1 1 0 0,1 0-1 0 0,-1 1 1 0 0,1 0 0 0 0,1 1-1 0 0,-1 0 1 0 0,1 1 0 0 0,-11 9-69 0 0,17-13 19 0 0,-58 39 86 0 0,63-41-104 0 0,0 0 0 0 0,-1 0-1 0 0,1 0 1 0 0,0 0 0 0 0,0 0 0 0 0,0 0-1 0 0,0 0 1 0 0,0 0 0 0 0,0 1-1 0 0,0-1 1 0 0,0 0 0 0 0,0 1-1 0 0,1-1 1 0 0,-1 1 0 0 0,0-1-1 0 0,1 1 1 0 0,0-1 0 0 0,-1 1-1 0 0,1-1 1 0 0,0 1 0 0 0,-1 0-1 0 0,1-1 1 0 0,0 1 0 0 0,0-1 0 0 0,1 1-1 0 0,-1-1 1 0 0,0 1 0 0 0,0 0-1 0 0,1-1 1 0 0,-1 1 0 0 0,1-1-1 0 0,-1 1 1 0 0,1-1 0 0 0,0 1-1 0 0,-1-1 1 0 0,1 0 0 0 0,0 1-1 0 0,0-1 1 0 0,0 0 0 0 0,0 0-1 0 0,0 1 0 0 0,49 44 42 0 0,10-12 28 0 0,-52-31-54 0 0,0 0 1 0 0,0 0 0 0 0,-1 0 0 0 0,1 1 0 0 0,-1 1 0 0 0,0-1 0 0 0,0 1 0 0 0,-1 0-1 0 0,1 1 1 0 0,-1-1 0 0 0,0 1 0 0 0,-1 1 0 0 0,1-1 0 0 0,-1 1 0 0 0,0 0 0 0 0,-1 0-1 0 0,0 0 1 0 0,0 1 0 0 0,0-1 0 0 0,-1 1 0 0 0,0 0 0 0 0,-1 0 0 0 0,0 0 0 0 0,0 3-17 0 0,-1-7 33 0 0,0 0 1 0 0,-1 0 0 0 0,1 0 0 0 0,-1 0 0 0 0,0 0-1 0 0,0 0 1 0 0,-1 0 0 0 0,1 0 0 0 0,-1 0 0 0 0,0 0 0 0 0,0 0-1 0 0,0 0 1 0 0,0 0 0 0 0,-1 0 0 0 0,0-1 0 0 0,0 1-1 0 0,0 0 1 0 0,0-1 0 0 0,0 0 0 0 0,-1 1 0 0 0,1-1 0 0 0,-1 0-1 0 0,0 0 1 0 0,0-1 0 0 0,-3 3-34 0 0,-12 6 40 0 0,0 0 0 0 0,-1-1 0 0 0,-1-1 0 0 0,0-1 1 0 0,0 0-1 0 0,0-2 0 0 0,-1 0 0 0 0,0-1 0 0 0,0-2 0 0 0,0 0 0 0 0,-1-1 0 0 0,1-1 0 0 0,-1-1 0 0 0,1-1 0 0 0,-2-1-39 0 0,-69-24-267 0 0,76 1-1962 0 0,17 9-6886 0 0,3 14-2502 0 0</inkml:trace>
  <inkml:trace contextRef="#ctx0" brushRef="#br0" timeOffset="1525.93">2911 1 15875 0 0,'0'0'2078'0'0,"0"0"-900"0"0,0 0-433 0 0,0 0 9 0 0,0 0 154 0 0,0 0 72 0 0,0 0-92 0 0,0 0-224 0 0,0 0-138 0 0,0 0-29 0 0,0 0 3 0 0,0 0 2 0 0,0 0-69 0 0,1 20-73 0 0,-4 138 469 0 0,-36 265-57 0 0,13-230-783 0 0,17-174-972 0 0,8-19 715 0 0,-1-9-1498 0 0,-4-18-1660 0 0,1 9-3340 0 0,3 10-4534 0 0</inkml:trace>
  <inkml:trace contextRef="#ctx0" brushRef="#br0" timeOffset="1781.005">2497 363 12547 0 0,'0'0'2742'0'0,"0"0"-1318"0"0,0 0-667 0 0,0 0-42 0 0,0 0 200 0 0,0 0 251 0 0,0 0 115 0 0,0 0-75 0 0,0 0-166 0 0,0 0-197 0 0,0 0-158 0 0,39 3-116 0 0,123 10-85 0 0,56-14 700 0 0,-196-1-1554 0 0,59-2 873 0 0,-27 3-6339 0 0,-44 1-5801 0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26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220 822 2873 0 0,'0'0'2539'0'0,"0"0"-485"0"0,0 0-177 0 0,0 0 14 0 0,0 0 2 0 0,0 0-177 0 0,0 0-234 0 0,0 0-234 0 0,0 0-220 0 0,0 0-176 0 0,0 0-162 0 0,0 0-110 0 0,0 0-134 0 0,-27 6-113 0 0,-82 21-58 0 0,106-27-262 0 0,1 1 0 0 0,-1-1 0 0 0,0 1 0 0 0,0 0 0 0 0,1 0 0 0 0,-1 0 0 0 0,1 1 0 0 0,-1-1 0 0 0,1 0 0 0 0,0 1 0 0 0,-1 0 0 0 0,1-1 0 0 0,0 1 0 0 0,0 0 0 0 0,0 0 0 0 0,0 0 0 0 0,1 0 0 0 0,-1 1 0 0 0,1-1 0 0 0,-1 0 0 0 0,1 1 0 0 0,0-1 0 0 0,-1 1 0 0 0,1 1-13 0 0,-3 6 42 0 0,-1 1 1 0 0,0 1-1 0 0,1 1 1 0 0,0-1 0 0 0,1 1-1 0 0,1 0 1 0 0,0-1-1 0 0,0 1 1 0 0,1 0-1 0 0,1 0 1 0 0,0 0-1 0 0,1 0 1 0 0,2 10-43 0 0,-2-17 39 0 0,0 0-1 0 0,1 1 1 0 0,0-1 0 0 0,0-1-1 0 0,0 1 1 0 0,1 0 0 0 0,-1-1-1 0 0,1 1 1 0 0,1-1 0 0 0,-1 0 0 0 0,1 0-1 0 0,0 0 1 0 0,0 0 0 0 0,0-1-1 0 0,1 1 1 0 0,0-1 0 0 0,0 0-1 0 0,0-1 1 0 0,0 1 0 0 0,0-1-1 0 0,1 0 1 0 0,-1 0 0 0 0,1-1-1 0 0,0 0 1 0 0,0 0 0 0 0,0 0-1 0 0,3 0-38 0 0,0 0 88 0 0,-1-1 0 0 0,1 0-1 0 0,1 0 1 0 0,-1-1-1 0 0,0 0 1 0 0,0-1-1 0 0,0 0 1 0 0,0 0 0 0 0,0-1-1 0 0,-1 0 1 0 0,1 0-1 0 0,0-1 1 0 0,-1-1-1 0 0,0 1 1 0 0,1-1 0 0 0,-2-1-1 0 0,1 1 1 0 0,0-1-1 0 0,-1-1 1 0 0,0 1-1 0 0,0-1 1 0 0,0 0 0 0 0,-1-1-1 0 0,0 0 1 0 0,0 0-1 0 0,-1 0 1 0 0,0-1-1 0 0,0 1 1 0 0,-1-1 0 0 0,0 0-1 0 0,0-1 1 0 0,-1 1-1 0 0,0-1 1 0 0,0 1-1 0 0,-1-1 1 0 0,0 0 0 0 0,-1 0-1 0 0,0 0 1 0 0,0-4-88 0 0,-1 3-70 0 0,0 0 0 0 0,0 0 0 0 0,-1-1 1 0 0,-1 1-1 0 0,0 0 0 0 0,0 0 0 0 0,0 0 0 0 0,-2 0 1 0 0,1 1-1 0 0,-1-1 0 0 0,0 1 0 0 0,-1 0 0 0 0,0 0 1 0 0,-1 1-1 0 0,0-1 0 0 0,0 1 0 0 0,-1 0 0 0 0,0 1 1 0 0,0-1-1 0 0,0 2 0 0 0,-1-1 0 0 0,0 1 0 0 0,-1 0 0 0 0,0 0 1 0 0,1 1-1 0 0,-2 1 0 0 0,1-1 0 0 0,0 1 0 0 0,-1 1 1 0 0,0 0-1 0 0,0 0 0 0 0,0 1 0 0 0,0 0 0 0 0,0 1 1 0 0,0 0-1 0 0,0 1 0 0 0,-1 0 0 0 0,-7 1 70 0 0,-46 31-3350 0 0,33 3-5469 0 0,23-22-2549 0 0</inkml:trace>
  <inkml:trace contextRef="#ctx0" brushRef="#br0" timeOffset="343.224">621 1146 11570 0 0,'0'0'1125'0'0,"0"0"-276"0"0,0 0 79 0 0,0 0 201 0 0,0 0 114 0 0,0 0-50 0 0,0 0-190 0 0,0 0-172 0 0,0 0-128 0 0,0 0-83 0 0,0 0-28 0 0,0 0-21 0 0,-10 18-32 0 0,-30 57-7 0 0,30-57-36 0 0,10-18-8 0 0,0 0 31 0 0,3-19 1648 0 0,14-37-1923 0 0,2 1-1 0 0,3 1 1 0 0,3 2 0 0 0,1 0 0 0 0,17-22-244 0 0,83-83 112 0 0,-126 157-137 0 0,0 0 0 0 0,0 1 0 0 0,0-1 0 0 0,0 0 0 0 0,1 0 0 0 0,-1 0 0 0 0,0 1 0 0 0,0-1 0 0 0,0 0 0 0 0,1 0 0 0 0,-1 0 0 0 0,0 0 0 0 0,0 0 1 0 0,0 0-1 0 0,1 1 0 0 0,-1-1 0 0 0,0 0 0 0 0,0 0 0 0 0,1 0 0 0 0,-1 0 0 0 0,0 0 0 0 0,0 0 0 0 0,1 0 0 0 0,-1 0 0 0 0,0 0 0 0 0,0 0 0 0 0,0 0 0 0 0,1 0 0 0 0,-1 0 0 0 0,0 0 1 0 0,0 0-1 0 0,1 0 0 0 0,-1 0 0 0 0,0-1 0 0 0,0 1 0 0 0,1 0 0 0 0,-1 0 0 0 0,0 0 0 0 0,0 0 0 0 0,0 0 0 0 0,1-1 0 0 0,-1 1 0 0 0,0 0 0 0 0,0 0 0 0 0,0 0 25 0 0,1 10-26 0 0,1 4-655 0 0,11 71-1754 0 0,-6-57-1666 0 0,2-2-3845 0 0,-5-17-3363 0 0</inkml:trace>
  <inkml:trace contextRef="#ctx0" brushRef="#br0" timeOffset="787.444">1495 113 14643 0 0,'0'0'1554'0'0,"0"0"-398"0"0,0 0-170 0 0,0 0-4 0 0,0 0 80 0 0,0 0-34 0 0,0 0-177 0 0,0 0-212 0 0,0 0-146 0 0,0 0-66 0 0,0 0 5 0 0,0 0 67 0 0,0 0 24 0 0,2 8-8 0 0,21 324 2334 0 0,-19-222-2757 0 0,-5 1-1 0 0,-5-1 0 0 0,-10 44-91 0 0,0 48 91 0 0,15-147-3826 0 0,1-63 2720 0 0,-1-17-2158 0 0,-2 9-3150 0 0,1 8-5002 0 0</inkml:trace>
  <inkml:trace contextRef="#ctx0" brushRef="#br0" timeOffset="1041.896">1058 768 10194 0 0,'0'0'3169'0'0,"0"0"-1773"0"0,0 0-570 0 0,0 0 131 0 0,0 0 153 0 0,0 0 42 0 0,0 0-86 0 0,34-8-160 0 0,106-27-123 0 0,102 4 1486 0 0,15 1-2700 0 0,-194 11-1321 0 0,-27-3-6078 0 0,-28 17-3320 0 0</inkml:trace>
  <inkml:trace contextRef="#ctx0" brushRef="#br0" timeOffset="1409.732">2089 159 10898 0 0,'0'0'5630'0'0,"0"0"-3430"0"0,0 0-1212 0 0,0 0-241 0 0,0 0-3 0 0,0 0 96 0 0,0 0-46 0 0,0 0-109 0 0,-15 34-89 0 0,-45 110-69 0 0,20-18 303 0 0,25-71-702 0 0,2 1 1 0 0,3 0 0 0 0,3 0 0 0 0,2 1-1 0 0,2 0 1 0 0,4 22-129 0 0,-2-72-1 0 0,1 0 0 0 0,0-1 0 0 0,1 1 0 0 0,-1 0 0 0 0,1-1 0 0 0,1 1 0 0 0,-1-1 0 0 0,1 1 1 0 0,0-1-1 0 0,1 0 0 0 0,-1 1 0 0 0,1-1 0 0 0,0-1 0 0 0,1 1 0 0 0,0 0 0 0 0,-1-1 0 0 0,2 0 0 0 0,-1 1 0 0 0,1-2 0 0 0,-1 1 0 0 0,1-1 0 0 0,1 1 0 0 0,-1-1 1 0 0,1-1-1 0 0,-1 1 0 0 0,1-1 0 0 0,0 0 0 0 0,0 0 0 0 0,0-1 0 0 0,6 2 1 0 0,-1-4 17 0 0,1-1 1 0 0,-1 0-1 0 0,0-1 0 0 0,0 0 1 0 0,0-1-1 0 0,0 0 0 0 0,0-1 1 0 0,-1 0-1 0 0,1-1 0 0 0,-1 0 1 0 0,0 0-1 0 0,-1-1 0 0 0,1-1 1 0 0,-1 0-1 0 0,0 0 0 0 0,-1 0 1 0 0,1-2-18 0 0,53-35 72 0 0,40-13-34 0 0,-100 58-32 0 0,0 1 0 0 0,-1-1 0 0 0,1 1-1 0 0,0 0 1 0 0,-1-1 0 0 0,1 1-1 0 0,-1 0 1 0 0,0 0 0 0 0,0 0 0 0 0,0 0-1 0 0,0 0 1 0 0,0 0 0 0 0,0 0-1 0 0,0 0 1 0 0,-1 1 0 0 0,1-1 0 0 0,-1 0-1 0 0,1 0 1 0 0,-1 1 0 0 0,0-1 0 0 0,0 0-1 0 0,0 1 1 0 0,0-1 0 0 0,0 0-1 0 0,-1 0 1 0 0,1 1 0 0 0,-1-1 0 0 0,0 0-1 0 0,1 0 1 0 0,-1 0 0 0 0,0 1-6 0 0,0 11 44 0 0,-11 124 132 0 0,12-136-218 0 0,1 0 0 0 0,0 0-1 0 0,0 1 1 0 0,0-1 0 0 0,0 0 0 0 0,0 0 0 0 0,0 0 0 0 0,0 0 0 0 0,1 0 0 0 0,-1 0-1 0 0,1 0 1 0 0,-1-1 0 0 0,1 1 0 0 0,0 0 0 0 0,0-1 0 0 0,-1 0 0 0 0,1 1 0 0 0,0-1-1 0 0,1 0 1 0 0,-1 0 0 0 0,0 0 0 0 0,0 0 0 0 0,0 0 0 0 0,0 0 0 0 0,1-1 0 0 0,-1 1-1 0 0,0-1 1 0 0,3 0 42 0 0,17-3-3318 0 0,0-9-3679 0 0,-15 5-4781 0 0</inkml:trace>
  <inkml:trace contextRef="#ctx0" brushRef="#br0" timeOffset="1685.542">2923 784 14851 0 0,'0'0'1498'0'0,"0"0"-370"0"0,0 0-68 0 0,0 0-55 0 0,0 0-123 0 0,0 0-152 0 0,0 0-253 0 0,0 0-185 0 0,0 0-108 0 0,-26 32-64 0 0,-81 103-52 0 0,71-70-10 0 0,35-55-50 0 0,0-5-8 0 0,0-1 1 0 0,0 0-1 0 0,1 1 1 0 0,-1-1-1 0 0,1 0 1 0 0,0 1-1 0 0,0-1 1 0 0,0 1-1 0 0,0-1 1 0 0,1 1-1 0 0,0-1 1 0 0,0 0-1 0 0,0 1 1 0 0,0-1-1 0 0,1 0 1 0 0,0 0-1 0 0,0 0 1 0 0,0 0-1 0 0,0 0 1 0 0,0-1-1 0 0,1 1 1 0 0,0 0-1 0 0,0-1 1 0 0,0 0-1 0 0,0 0 1 0 0,0 0-1 0 0,1 0 1 0 0,-1 0-1 0 0,4 1 0 0 0,0-1 89 0 0,0 0 0 0 0,1-1 0 0 0,-1 0 0 0 0,1 0-1 0 0,-1-1 1 0 0,1 0 0 0 0,0 0 0 0 0,-1-1 0 0 0,1 0-1 0 0,0 0 1 0 0,-1-1 0 0 0,1 0 0 0 0,0-1-1 0 0,-1 1 1 0 0,1-1 0 0 0,-1-1 0 0 0,0 1 0 0 0,0-1-1 0 0,0 0 1 0 0,0-1 0 0 0,0 0 0 0 0,-1 0 0 0 0,0 0-1 0 0,1-1 1 0 0,-2 0 0 0 0,4-3-89 0 0,-3 0 96 0 0,0 0 1 0 0,0 0-1 0 0,-1-1 1 0 0,0 1-1 0 0,0-1 1 0 0,-1 0-1 0 0,0-1 0 0 0,-1 1 1 0 0,0-1-1 0 0,-1 1 1 0 0,0-1-1 0 0,0 0 1 0 0,-1 0-1 0 0,0 0 0 0 0,-1 0 1 0 0,0 0-1 0 0,0 0 1 0 0,-1 0-1 0 0,-1 0 1 0 0,0 0-1 0 0,0 1 1 0 0,0-1-1 0 0,-4-6-96 0 0,-37-51-1746 0 0,-27 27-3444 0 0,57 39-6054 0 0</inkml:trace>
  <inkml:trace contextRef="#ctx0" brushRef="#br0" timeOffset="2326.658">3624 818 13779 0 0,'0'0'3349'0'0,"0"0"-1757"0"0,0 0-457 0 0,0 0 85 0 0,0 0-24 0 0,0 0-94 0 0,0 0-196 0 0,0 0-281 0 0,0 0-205 0 0,0 0-181 0 0,0 0-121 0 0,0 0-66 0 0,-35-9-10 0 0,-109-23-3 0 0,141 31-39 0 0,1 1 1 0 0,-1-1-1 0 0,1 0 1 0 0,-1 1 0 0 0,1 0-1 0 0,-1-1 1 0 0,1 1 0 0 0,-1 0-1 0 0,1 0 1 0 0,-1 1-1 0 0,1-1 1 0 0,-1 1 0 0 0,1-1-1 0 0,-1 1 1 0 0,1 0 0 0 0,-1-1-1 0 0,1 1 1 0 0,0 1-1 0 0,-1-1 1 0 0,1 0 0 0 0,0 0-1 0 0,0 1 1 0 0,0-1 0 0 0,0 1-1 0 0,0 0 1 0 0,0 0-1 0 0,1 0 1 0 0,-1 0 0 0 0,0 0-1 0 0,1 0 1 0 0,0 0 0 0 0,-1 0-1 0 0,1 1 0 0 0,-6 8 5 0 0,-5 2-34 0 0,2 1 0 0 0,0-1 0 0 0,0 2 0 0 0,2-1 0 0 0,-1 1 0 0 0,2 1 0 0 0,0-1 0 0 0,1 1 0 0 0,1 0 0 0 0,0 1 0 0 0,1-1 0 0 0,1 1 0 0 0,0 0 0 0 0,2 0 0 0 0,0 0 0 0 0,1 15 29 0 0,1-27 6 0 0,1 1 1 0 0,0-1-1 0 0,0 0 1 0 0,0 0 0 0 0,0 0-1 0 0,1-1 1 0 0,0 1-1 0 0,0-1 1 0 0,1 1-1 0 0,-1-1 1 0 0,1 0 0 0 0,0 0-1 0 0,0 0 1 0 0,0-1-1 0 0,0 0 1 0 0,0 0-1 0 0,1 0 1 0 0,0 0 0 0 0,0 0-1 0 0,0-1 1 0 0,0 0-1 0 0,0 0 1 0 0,0 0-1 0 0,0-1 1 0 0,0 0 0 0 0,1 0-1 0 0,-1 0 1 0 0,1-1-1 0 0,-1 1 1 0 0,1-1-1 0 0,-1-1 1 0 0,0 1 0 0 0,1-1-1 0 0,-1 0 1 0 0,0 0-1 0 0,1 0 1 0 0,-1-1-1 0 0,0 0 1 0 0,0 0-1 0 0,4-2-6 0 0,118-94 1187 0 0,-48 32-212 0 0,-78 66-974 0 0,0-1 0 0 0,0 0 0 0 0,0 0 0 0 0,0 1-1 0 0,1-1 1 0 0,-1 1 0 0 0,0-1 0 0 0,0 1 0 0 0,1-1 0 0 0,-1 1-1 0 0,0 0 1 0 0,0 0 0 0 0,1-1 0 0 0,-1 1 0 0 0,0 0 0 0 0,1 0 0 0 0,-1 0-1 0 0,0 1 1 0 0,0-1 0 0 0,1 0 0 0 0,-1 0 0 0 0,0 1 0 0 0,1-1-1 0 0,-1 1 1 0 0,0-1 0 0 0,0 1 0 0 0,0-1 0 0 0,0 1 0 0 0,0 0-1 0 0,1 0 1 0 0,-1-1 0 0 0,0 1 0 0 0,-1 0 0 0 0,1 0 0 0 0,0 0-1 0 0,0 0 1 0 0,0 0 0 0 0,0 0 0 0 0,-1 0 0 0 0,1 1 0 0 0,-1-1-1 0 0,1 0 1 0 0,-1 0 0 0 0,1 0 0 0 0,-1 1 0 0 0,1-1 0 0 0,-1 1-1 0 0,15 64 49 0 0,-15-65-47 0 0,10 376-522 0 0,-1-283 332 0 0,3 9-1 0 0,-5 0 0 0 0,-5 42 189 0 0,-3-130-5 0 0,-1 0 1 0 0,0 1-1 0 0,-1-1 0 0 0,0 0 0 0 0,-2 0 0 0 0,1-1 0 0 0,-2 0 0 0 0,0 1 0 0 0,-3 2 5 0 0,7-11 0 0 0,-1-1 0 0 0,-1 0 0 0 0,1 1 0 0 0,-1-2 0 0 0,1 1 0 0 0,-1 0 0 0 0,-1-1 0 0 0,1 0 0 0 0,-1 1 0 0 0,0-2 0 0 0,1 1 0 0 0,-2-1 0 0 0,1 1 0 0 0,0-2 0 0 0,-1 1-1 0 0,1 0 1 0 0,-1-1 0 0 0,0 0 0 0 0,0 0 0 0 0,0-1 0 0 0,0 0 0 0 0,0 0 0 0 0,0 0 0 0 0,-2-1 0 0 0,3 0 2 0 0,-1 0 1 0 0,0 0-1 0 0,0-1 0 0 0,1 0 1 0 0,-1 0-1 0 0,0 0 0 0 0,1-1 1 0 0,-1 1-1 0 0,1-1 0 0 0,0-1 1 0 0,0 1-1 0 0,0-1 0 0 0,0 0 1 0 0,0 0-1 0 0,0-1 0 0 0,1 1 1 0 0,-1-1-1 0 0,1 0 0 0 0,0 0 1 0 0,0 0-1 0 0,1-1 0 0 0,-1 1 1 0 0,1-1-1 0 0,-2-5-2 0 0,0 2 4 0 0,1 0 0 0 0,0-1 0 0 0,1 1 0 0 0,0-1 0 0 0,1 0 0 0 0,-1 0 1 0 0,2 0-1 0 0,-1 0 0 0 0,1 0 0 0 0,1 0 0 0 0,-1 0 0 0 0,2-1 0 0 0,-1 1 0 0 0,1 0 0 0 0,1 0 0 0 0,-1 0 0 0 0,2 0 0 0 0,-1 0 0 0 0,3-6-4 0 0,11-12 17 0 0,2 0 0 0 0,0 1 0 0 0,1 1 0 0 0,2 1 0 0 0,0 1 0 0 0,2 1 0 0 0,0 0 0 0 0,2 2 0 0 0,0 1 0 0 0,1 1 0 0 0,23-11-17 0 0,101-58-2293 0 0,-100 60 623 0 0,-30 15-4834 0 0,-6 4-5883 0 0</inkml:trace>
  <inkml:trace contextRef="#ctx0" brushRef="#br0" timeOffset="4634.182">4198 1019 0 0 0,'0'0'251'0'0,"0"0"223"0"0,0 0 29 0 0,0 0 48 0 0,0 0 69 0 0,0 0 92 0 0,6-7 122 0 0,3-3-504 0 0,14-19 1183 0 0,-5 10 2689 0 0,-20 21 3513 0 0,-6 4-3936 0 0,-44 47-3598 0 0,46-44-170 0 0,0 1 1 0 0,0-1-1 0 0,0 1 1 0 0,1 0-1 0 0,1 0 1 0 0,0 1-1 0 0,0 0 1 0 0,1-1-1 0 0,1 1 1 0 0,0 0-1 0 0,0 0 1 0 0,1 0-1 0 0,0 0 1 0 0,1 1-1 0 0,0-1 1 0 0,2 9-12 0 0,-1-16 15 0 0,0 0 0 0 0,0 0 0 0 0,1-1 0 0 0,-1 1 0 0 0,1 0 1 0 0,0-1-1 0 0,0 1 0 0 0,0-1 0 0 0,0 1 0 0 0,1-1 0 0 0,-1 0 1 0 0,1 0-1 0 0,0 0 0 0 0,0 0 0 0 0,0-1 0 0 0,0 1 0 0 0,1-1 1 0 0,-1 0-1 0 0,1 0 0 0 0,-1 0 0 0 0,1 0 0 0 0,0-1 0 0 0,0 0 1 0 0,0 1-1 0 0,-1-1 0 0 0,1 0 0 0 0,3 0-15 0 0,3 0 117 0 0,0 0 0 0 0,0 0 0 0 0,0 0 0 0 0,0-1 1 0 0,0-1-1 0 0,0 0 0 0 0,0 0 0 0 0,0-1 0 0 0,0 0 0 0 0,5-3-117 0 0,1 0 104 0 0,-1-1 0 0 0,0 0 0 0 0,0-1 0 0 0,-1 0-1 0 0,0-2 1 0 0,0 0 0 0 0,-1 0 0 0 0,0-1 0 0 0,-1 0 0 0 0,0-1 0 0 0,-1-1-1 0 0,0 0 1 0 0,0-1 0 0 0,-1 0 0 0 0,-1 0 0 0 0,-1-1 0 0 0,0 0 0 0 0,0 0 0 0 0,-1-1-1 0 0,-1 0 1 0 0,-1 0 0 0 0,0-1 0 0 0,-1 0 0 0 0,-1 1 0 0 0,0-1 0 0 0,-1-1 0 0 0,0-9-104 0 0,-3 19-53 0 0,-1 0 1 0 0,1 1 0 0 0,-1-1-1 0 0,-1 1 1 0 0,1 0 0 0 0,-1 0-1 0 0,0 0 1 0 0,0 0 0 0 0,-1 0-1 0 0,0 1 1 0 0,0-1 0 0 0,0 1-1 0 0,-1 0 1 0 0,1 0 0 0 0,-1 1-1 0 0,0-1 1 0 0,-1 1 0 0 0,1 0-1 0 0,-1 1 1 0 0,0-1 0 0 0,0 1-1 0 0,0 0 1 0 0,0 1 0 0 0,0 0-1 0 0,-1-1 1 0 0,1 2 0 0 0,-1-1-1 0 0,1 1 1 0 0,-1 0 0 0 0,0 0-1 0 0,1 1 1 0 0,-1 0 0 0 0,0 0-1 0 0,0 1 1 0 0,1 0-1 0 0,-1 0 1 0 0,0 0 0 0 0,1 1-1 0 0,0 0 1 0 0,-1 0 0 0 0,-4 3 52 0 0,-79 53-2643 0 0,66-33-623 0 0,2 2-3289 0 0,9-10-4741 0 0</inkml:trace>
  <inkml:trace contextRef="#ctx0" brushRef="#br0" timeOffset="5320.009">4724 1184 5377 0 0,'0'0'3900'0'0,"0"0"-1813"0"0,0 0-798 0 0,0 0-12 0 0,0 0 172 0 0,0 0 28 0 0,0 0-221 0 0,0 0-283 0 0,0 0-195 0 0,0 0-125 0 0,0 0-54 0 0,0 0-21 0 0,0 0-45 0 0,18-31-61 0 0,56-96-62 0 0,-4 12 791 0 0,9-12-273 0 0,-79 127-938 0 0,0 0-1 0 0,0 0 1 0 0,0 1-1 0 0,0-1 1 0 0,1 0-1 0 0,-1 0 1 0 0,0 1-1 0 0,0-1 1 0 0,0 0-1 0 0,0 0 1 0 0,1 1-1 0 0,-1-1 1 0 0,0 0-1 0 0,0 0 0 0 0,1 0 1 0 0,-1 0-1 0 0,0 1 1 0 0,0-1-1 0 0,1 0 1 0 0,-1 0-1 0 0,0 0 1 0 0,1 0-1 0 0,-1 0 1 0 0,0 0-1 0 0,0 0 1 0 0,1 0-1 0 0,-1 0 1 0 0,0 0-1 0 0,1 0 1 0 0,-1 0-1 0 0,0 0 0 0 0,0 0 1 0 0,1 0-1 0 0,-1 0 1 0 0,0 0-1 0 0,1 0 1 0 0,-1 0-1 0 0,0 0 1 0 0,0 0-1 0 0,1-1 11 0 0,-1 10 45 0 0,-1 27 33 0 0,0-19-69 0 0,0 0 0 0 0,1 0 1 0 0,1 0-1 0 0,1 1 0 0 0,0-1 1 0 0,1 0-1 0 0,1-1 0 0 0,0 1 1 0 0,2-1-1 0 0,0 0 0 0 0,0 0-9 0 0,-4-12 48 0 0,1 0-1 0 0,-1 0 0 0 0,1-1 1 0 0,0 1-1 0 0,0-1 0 0 0,0 0 1 0 0,0 0-1 0 0,1 0 0 0 0,-1 0 1 0 0,1 0-1 0 0,0-1 0 0 0,0 0 1 0 0,0 0-1 0 0,0 0 1 0 0,0 0-1 0 0,0 0 0 0 0,0-1 1 0 0,1 0-1 0 0,-1 0 0 0 0,0 0 1 0 0,1 0-1 0 0,-1-1 0 0 0,1 0 1 0 0,-1 0-1 0 0,1 0 0 0 0,-1 0 1 0 0,1-1-1 0 0,-1 1 0 0 0,0-1 1 0 0,1 0-1 0 0,-1-1 0 0 0,0 1 1 0 0,1-1-1 0 0,-1 0 0 0 0,0 0 1 0 0,-1 0-1 0 0,1 0 0 0 0,0-1 1 0 0,0 0-1 0 0,2-2-47 0 0,11-14 210 0 0,0 0 1 0 0,-2-1-1 0 0,0-1 0 0 0,-1 0 1 0 0,-1-1-1 0 0,-2 0 0 0 0,0-1 1 0 0,-1 0-1 0 0,-1-1 0 0 0,4-19-210 0 0,-2-53-1139 0 0,-11 96 64 0 0,0 0-896 0 0,0 0-2915 0 0,0 0-7255 0 0</inkml:trace>
  <inkml:trace contextRef="#ctx0" brushRef="#br0" timeOffset="6108.932">5786 845 14435 0 0,'0'0'1506'0'0,"0"0"-393"0"0,0 0-128 0 0,0 0 64 0 0,0 0 17 0 0,0 0-107 0 0,0 0-187 0 0,0 0-168 0 0,-33 3-180 0 0,-104 10-96 0 0,70 8 19 0 0,57-14-286 0 0,1-2-44 0 0,1 0 0 0 0,-1 1 0 0 0,1 0 0 0 0,0 0 0 0 0,1 1-1 0 0,0 0 1 0 0,0 0 0 0 0,0 1 0 0 0,1 0 0 0 0,0 0 0 0 0,1 0 0 0 0,0 1 0 0 0,0 0 0 0 0,1 0-1 0 0,0 0 1 0 0,0 1 0 0 0,1-1 0 0 0,0 1 0 0 0,1 0 0 0 0,0 0 0 0 0,0 3-17 0 0,4-9 5 0 0,0-1 0 0 0,1 1 0 0 0,-1-1 0 0 0,1 1 0 0 0,0-1 0 0 0,0 0 0 0 0,0 0 0 0 0,0 0 0 0 0,0-1 0 0 0,0 1 0 0 0,1-1 0 0 0,0 0 0 0 0,-1 0 0 0 0,1 0 0 0 0,0 0 0 0 0,0 0 0 0 0,0-1 0 0 0,0 0 0 0 0,0 0 0 0 0,0 0 0 0 0,0 0 0 0 0,0-1 0 0 0,1 0 0 0 0,-1 0 0 0 0,0 0 0 0 0,0 0 0 0 0,1 0 0 0 0,-1-1 0 0 0,0 0 0 0 0,0 0 0 0 0,0 0 0 0 0,1-1-5 0 0,-3 2 9 0 0,22-4 78 0 0,1-2 0 0 0,-1-1-1 0 0,0-1 1 0 0,-1-1 0 0 0,0-1 0 0 0,-1-1 0 0 0,1-1-1 0 0,-2-1 1 0 0,0-1 0 0 0,-1-1 0 0 0,0 0-1 0 0,-1-2 1 0 0,-1 0 0 0 0,0-1 0 0 0,-1-2-87 0 0,37-30 166 0 0,-48 45-109 0 0,-6 5-63 0 0,0 1 0 0 0,0-1 1 0 0,0 0-1 0 0,0 0 0 0 0,0 1 1 0 0,0-1-1 0 0,0 0 1 0 0,0 1-1 0 0,1-1 0 0 0,-1 0 1 0 0,0 0-1 0 0,0 1 0 0 0,0-1 1 0 0,0 0-1 0 0,0 0 1 0 0,1 1-1 0 0,-1-1 0 0 0,0 0 1 0 0,0 0-1 0 0,0 0 0 0 0,1 1 1 0 0,-1-1-1 0 0,0 0 1 0 0,0 0-1 0 0,1 0 0 0 0,-1 0 1 0 0,0 1-1 0 0,0-1 0 0 0,1 0 1 0 0,-1 0-1 0 0,0 0 1 0 0,1 0-1 0 0,-1 0 0 0 0,0 0 1 0 0,0 0-1 0 0,1 0 0 0 0,-1 0 1 0 0,0 0-1 0 0,1 0 1 0 0,-1 0-1 0 0,0 0 0 0 0,1 0 1 0 0,-1 0-1 0 0,0 0 0 0 0,0 0 1 0 0,1-1-1 0 0,-1 1 1 0 0,0 0-1 0 0,0 0 0 0 0,1 0 1 0 0,-1 0-1 0 0,0-1 1 0 0,0 1-1 0 0,1 0 0 0 0,-1 0 1 0 0,0 0-1 0 0,0-1 0 0 0,0 1 1 0 0,1 0-1 0 0,-1 0 1 0 0,0-1-1 0 0,0 1 0 0 0,0 0 1 0 0,0 0-1 0 0,0-1 6 0 0,7 38-79 0 0,-8-30 73 0 0,1 0 0 0 0,0-1 0 0 0,0 1 0 0 0,1 0 0 0 0,0-1 0 0 0,0 1 0 0 0,0 0 0 0 0,1-1-1 0 0,0 0 1 0 0,0 1 0 0 0,1-1 0 0 0,-1 0 0 0 0,1 0 0 0 0,1 0 0 0 0,-1-1 0 0 0,1 1 0 0 0,0-1-1 0 0,1 0 1 0 0,-1 0 0 0 0,1 0 0 0 0,0 0 0 0 0,0-1 0 0 0,0 0 0 0 0,1 0 0 0 0,-1 0 0 0 0,1-1-1 0 0,0 0 1 0 0,0 0 0 0 0,0 0 0 0 0,1-1 0 0 0,3 1 6 0 0,-2-3 38 0 0,1 0 1 0 0,-1 0-1 0 0,1-1 0 0 0,-1-1 0 0 0,1 1 1 0 0,-1-1-1 0 0,0-1 0 0 0,0 1 0 0 0,0-1 1 0 0,0-1-1 0 0,0 0 0 0 0,0 0 1 0 0,-1 0-1 0 0,0-1 0 0 0,0 0 0 0 0,0 0 1 0 0,-1-1-1 0 0,0 0 0 0 0,0 0 1 0 0,3-4-39 0 0,26-25 258 0 0,-1-3 1 0 0,-2-1 0 0 0,-1-1-1 0 0,14-27-258 0 0,-23 27 18 0 0,-1-2 0 0 0,-2 0 0 0 0,-2-1-1 0 0,-2 0 1 0 0,-2-1 0 0 0,-1-1 0 0 0,-3 0-1 0 0,-2-1 1 0 0,-2 0 0 0 0,-1 0 0 0 0,-3 0-1 0 0,-2 0 1 0 0,-2-7-18 0 0,3 44-10 0 0,0 0 0 0 0,-1 0 0 0 0,0 0 0 0 0,0 0-1 0 0,-1 1 1 0 0,0-1 0 0 0,-1 0 0 0 0,0 1 0 0 0,0 0 0 0 0,-1-1 0 0 0,0 1-1 0 0,0 1 1 0 0,-1-1 0 0 0,0 1 0 0 0,-4-5 10 0 0,5 10-12 0 0,1 1 1 0 0,-1-1-1 0 0,0 1 1 0 0,0 0-1 0 0,1 0 0 0 0,-1 0 1 0 0,0 1-1 0 0,0-1 1 0 0,0 1-1 0 0,0 0 0 0 0,0 0 1 0 0,0 0-1 0 0,0 1 0 0 0,0-1 1 0 0,0 1-1 0 0,0 0 1 0 0,0 0-1 0 0,0 0 0 0 0,1 1 1 0 0,-1 0-1 0 0,1-1 0 0 0,-1 1 1 0 0,1 0-1 0 0,-1 1 1 0 0,1-1-1 0 0,0 0 0 0 0,0 1 1 0 0,-2 2 11 0 0,-13 17 13 0 0,2 1 1 0 0,1 1 0 0 0,0 0 0 0 0,2 1-1 0 0,1 0 1 0 0,1 1 0 0 0,1 0 0 0 0,1 1-1 0 0,1 0 1 0 0,2 0 0 0 0,1 1-1 0 0,1 0 1 0 0,1 0 0 0 0,1 0 0 0 0,2 0-1 0 0,1 0 1 0 0,3 15-14 0 0,1 12 132 0 0,4 0 0 0 0,1-1 0 0 0,3-1 0 0 0,2 1 0 0 0,3-2 0 0 0,2-1 0 0 0,2 0 0 0 0,2-1 0 0 0,2-2 0 0 0,3 0 0 0 0,1-2 0 0 0,3-2 0 0 0,6 5-132 0 0,192 209 451 0 0,-197-209-389 0 0,-34-48-28 0 0,0-1-11 0 0,0 0 5 0 0,-10-31-487 0 0,7 15-303 0 0,-1-4-1680 0 0,3 7-4368 0 0,1 4-5769 0 0</inkml:trace>
  <inkml:trace contextRef="#ctx0" brushRef="#br0" timeOffset="19272.29">7448 129 0 0 0,'0'0'1444'0'0,"0"0"246"0"0,0 0 85 0 0,0 0 51 0 0,0 0 121 0 0,0 0 0 0 0,0 0-153 0 0,0 0-217 0 0,0 0-234 0 0,0 0-174 0 0,-3-8-121 0 0,-13-20-87 0 0,12 21-97 0 0,4 7-77 0 0,0 0-96 0 0,0 0-113 0 0,0 0-90 0 0,0 0-98 0 0,0 0-48 0 0,0 0-45 0 0,0 0-42 0 0,0 0-47 0 0,0 0-47 0 0,0 0-39 0 0,0 0-29 0 0,1 6 183 0 0,54 244 1949 0 0,-43-95-1672 0 0,-7 0 1 0 0,-9 62-554 0 0,-18-11 244 0 0,12-115-994 0 0,1-137-2970 0 0,8 26-2415 0 0,1 12-2667 0 0</inkml:trace>
  <inkml:trace contextRef="#ctx0" brushRef="#br0" timeOffset="19558.572">7067 722 9290 0 0,'0'0'2060'0'0,"0"0"-517"0"0,0 0-576 0 0,0 0-133 0 0,0 0 34 0 0,0 0-10 0 0,0 0-57 0 0,0 0 30 0 0,0 0 50 0 0,0 0 58 0 0,0 0 31 0 0,0 0-110 0 0,0 0-93 0 0,37-4-52 0 0,121-14-45 0 0,-18-15 424 0 0,184-69 130 0 0,-245 87-1124 0 0,-25 14-929 0 0,-45 24-4594 0 0,-9-21 3766 0 0,0 3-7616 0 0</inkml:trace>
  <inkml:trace contextRef="#ctx0" brushRef="#br0" timeOffset="20141.892">7953 768 256 0 0,'0'0'1754'0'0,"0"0"-54"0"0,0 0 15 0 0,0 0 8 0 0,0 0-144 0 0,0 0-199 0 0,0 0-199 0 0,0 0-213 0 0,0 0-87 0 0,0 0-15 0 0,0 0 0 0 0,0 0 12 0 0,-2 2 5830 0 0,-10 13-6378 0 0,-72 122-79 0 0,77-121-238 0 0,1 0 0 0 0,0 0 0 0 0,1 0 0 0 0,1 1 0 0 0,1-1 0 0 0,0 1 0 0 0,1 0 0 0 0,1 0 0 0 0,1 0 1 0 0,0 0-1 0 0,1 5-13 0 0,0-18 17 0 0,0 0 1 0 0,0 0-1 0 0,0 0 1 0 0,0 0-1 0 0,0 0 1 0 0,1 0-1 0 0,0 0 1 0 0,0-1-1 0 0,0 1 1 0 0,0-1-1 0 0,1 1 1 0 0,-1-1-1 0 0,1 0 1 0 0,0 0-1 0 0,0 0 1 0 0,0 0-1 0 0,0 0 1 0 0,0-1-1 0 0,1 1 1 0 0,-1-1-1 0 0,1 0 1 0 0,0 0-1 0 0,-1 0 1 0 0,1-1-1 0 0,0 1 1 0 0,0-1-1 0 0,0 0 1 0 0,0 0-1 0 0,3 0-17 0 0,2 0 101 0 0,0 0 0 0 0,0 0 0 0 0,0-1 0 0 0,0 0 0 0 0,1 0 0 0 0,-1-1-1 0 0,0 0 1 0 0,0-1 0 0 0,0 0 0 0 0,0 0 0 0 0,-1-1 0 0 0,1-1 0 0 0,2 0-101 0 0,12-8 184 0 0,-1 0 0 0 0,0-1 1 0 0,-1-2-1 0 0,0 0 1 0 0,-1-1-1 0 0,-1-1 0 0 0,0-1 1 0 0,12-16-185 0 0,-23 24 51 0 0,-1 0 1 0 0,1 0-1 0 0,-2 0 1 0 0,1-1 0 0 0,-2 0-1 0 0,1 0 1 0 0,-2-1-1 0 0,1 1 1 0 0,-2-1 0 0 0,1 0-1 0 0,-2 0 1 0 0,1 0-1 0 0,-2-1 1 0 0,0 1 0 0 0,0-1-1 0 0,-1 1 1 0 0,-1 0-1 0 0,0-1 1 0 0,-1-3-52 0 0,1 10-5 0 0,-1 0 1 0 0,1 0-1 0 0,-1 0 0 0 0,-1 1 0 0 0,1-1 1 0 0,-1 1-1 0 0,0-1 0 0 0,0 1 1 0 0,-1 0-1 0 0,1 0 0 0 0,-1 1 1 0 0,0-1-1 0 0,0 1 0 0 0,-1 0 1 0 0,1 0-1 0 0,-1 0 0 0 0,0 0 1 0 0,0 1-1 0 0,-1 0 0 0 0,1 0 1 0 0,0 0-1 0 0,-1 1 0 0 0,0 0 1 0 0,1 0-1 0 0,-1 0 0 0 0,0 1 1 0 0,-6-1 4 0 0,2 0-159 0 0,0 1 0 0 0,0 1 0 0 0,0-1 1 0 0,0 2-1 0 0,0-1 0 0 0,0 1 1 0 0,0 1-1 0 0,0 0 0 0 0,0 0 0 0 0,1 1 1 0 0,-1 0-1 0 0,1 1 0 0 0,0 0 0 0 0,0 0 1 0 0,0 1-1 0 0,-7 5 159 0 0,-34 30-3366 0 0,20-9-4907 0 0,16-15-3524 0 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47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141 701 0 0 0,'0'0'332'0'0,"0"0"812"0"0,0 0 350 0 0,0 0 202 0 0,0 0 54 0 0,0 0-132 0 0,0 0-245 0 0,0 0-322 0 0,0 0-279 0 0,0 0-169 0 0,0 0-77 0 0,0 0-41 0 0,0 0 82 0 0,4 12 1841 0 0,3-10-2092 0 0,0 0-1 0 0,1-1 1 0 0,-1 0-1 0 0,0 0 1 0 0,0-1-1 0 0,0 1 0 0 0,1-2 1 0 0,-1 1-1 0 0,0-1 1 0 0,0 0-1 0 0,0-1 1 0 0,0 1-1 0 0,0-1 0 0 0,0-1 1 0 0,0 1-1 0 0,-1-1 1 0 0,1-1-1 0 0,-1 1 1 0 0,0-1-1 0 0,0 0 0 0 0,1-1-315 0 0,4-1 149 0 0,0-1-1 0 0,0-1 0 0 0,0 0 0 0 0,-1 0 1 0 0,0-1-1 0 0,-1 0 0 0 0,0-1 1 0 0,0 0-1 0 0,-1 0 0 0 0,0-1 0 0 0,-1 0 1 0 0,0-1-149 0 0,-6 9 11 0 0,1 1 0 0 0,-1-1 0 0 0,0 1 0 0 0,0-1 0 0 0,0 0 1 0 0,0 1-1 0 0,-1-1 0 0 0,1 0 0 0 0,-1 0 0 0 0,0 0 1 0 0,0 0-1 0 0,0 1 0 0 0,0-1 0 0 0,0 0 0 0 0,0 0 0 0 0,-1 0 1 0 0,0 0-1 0 0,1 1 0 0 0,-1-1 0 0 0,0 0 0 0 0,0 1 1 0 0,-1-1-1 0 0,1 0 0 0 0,0 1 0 0 0,-1 0 0 0 0,1-1 0 0 0,-1 1 1 0 0,0 0-1 0 0,0 0 0 0 0,0 0 0 0 0,0 0 0 0 0,0 0 0 0 0,-1 0 1 0 0,1 1-1 0 0,0-1 0 0 0,-1 1 0 0 0,1-1 0 0 0,-1 1 1 0 0,-2-1-12 0 0,-5-1-40 0 0,0 0 0 0 0,0 1-1 0 0,0 0 1 0 0,0 1 0 0 0,0 0 0 0 0,-1 1 0 0 0,1 0 0 0 0,0 0 0 0 0,-1 1 0 0 0,1 0 0 0 0,0 1 0 0 0,0 0 0 0 0,0 1 0 0 0,0 0 0 0 0,0 1 0 0 0,1 0 0 0 0,-1 0 0 0 0,1 1 0 0 0,0 0 0 0 0,1 0 0 0 0,-1 2 40 0 0,-4 1-11 0 0,0 2-1 0 0,1-1 1 0 0,0 2 0 0 0,1 0 0 0 0,0 0-1 0 0,1 1 1 0 0,0 0 0 0 0,0 1 0 0 0,2 0-1 0 0,0 0 1 0 0,0 1 0 0 0,1 0 0 0 0,-3 10 11 0 0,6-18 16 0 0,1 0-1 0 0,0 1 1 0 0,0-1 0 0 0,1 1 0 0 0,0 0-1 0 0,0 0 1 0 0,1 0 0 0 0,-1 0 0 0 0,1 0 0 0 0,1 0-1 0 0,-1 0 1 0 0,1 0 0 0 0,1 0 0 0 0,-1 0-1 0 0,1 0 1 0 0,1 0 0 0 0,-1 0 0 0 0,1 0 0 0 0,0-1-1 0 0,0 1 1 0 0,1 0 0 0 0,0-1 0 0 0,0 0-1 0 0,1 0 1 0 0,0 0 0 0 0,0 0 0 0 0,0 0 0 0 0,1-1-1 0 0,-1 1 1 0 0,1-1 0 0 0,1-1 0 0 0,-1 1-1 0 0,1-1 1 0 0,0 0 0 0 0,0 0 0 0 0,0 0-16 0 0,18 4 69 0 0,1-1 0 0 0,1-2-1 0 0,-1 0 1 0 0,1-1 0 0 0,0-2 0 0 0,0-1 0 0 0,-1-1 0 0 0,23-2-69 0 0,-24-1-105 0 0,0-1 1 0 0,0-1 0 0 0,0-1 0 0 0,-1-1 0 0 0,0-1-1 0 0,0-1 1 0 0,3-2 104 0 0,46-14-2418 0 0,-28 12-6614 0 0,-29 8-2195 0 0</inkml:trace>
  <inkml:trace contextRef="#ctx0" brushRef="#br0" timeOffset="421.075">1166 509 7354 0 0,'0'0'4048'0'0,"0"0"-1836"0"0,0 0-740 0 0,0 0-42 0 0,0 0-42 0 0,0 0-120 0 0,0 0-184 0 0,0 0-215 0 0,0 0-221 0 0,0 0-154 0 0,0 0-112 0 0,-37 11-103 0 0,-119 37-47 0 0,148-46-206 0 0,1 0-1 0 0,0 0 1 0 0,0 1 0 0 0,0 0 0 0 0,0 1 0 0 0,1-1 0 0 0,-1 1 0 0 0,1 1 0 0 0,0-1 0 0 0,0 1 0 0 0,1 0 0 0 0,-3 3-26 0 0,-6 6 71 0 0,10-10-50 0 0,-7 3-4 0 0,1 1 0 0 0,0 0 0 0 0,1 0-1 0 0,0 1 1 0 0,0 0 0 0 0,1 1 0 0 0,0 0 0 0 0,1 0 0 0 0,0 1 0 0 0,0 0 0 0 0,1 0 0 0 0,1 1-1 0 0,0-1 1 0 0,0 1 0 0 0,1 0 0 0 0,1 1 0 0 0,0-1 0 0 0,1 1 0 0 0,-1 10-17 0 0,3-20 1 0 0,1 0 0 0 0,0 0 0 0 0,-1-1 0 0 0,1 1 0 0 0,1 0 0 0 0,-1 0 0 0 0,0 0 0 0 0,1-1 1 0 0,-1 1-1 0 0,1 0 0 0 0,0-1 0 0 0,0 0 0 0 0,0 1 0 0 0,0-1 0 0 0,0 0 0 0 0,0 0 0 0 0,1 0 0 0 0,-1 0 0 0 0,1-1 0 0 0,-1 1 0 0 0,1-1 1 0 0,0 1-1 0 0,-1-1 0 0 0,1 0 0 0 0,0 0 0 0 0,0 0 0 0 0,0 0 0 0 0,0-1 0 0 0,1 1-1 0 0,92-1 476 0 0,-68-11-363 0 0,-1 0 0 0 0,0-2 1 0 0,-1-1-1 0 0,-1-1 0 0 0,-1-2 1 0 0,0 0-1 0 0,-1-1 0 0 0,0-2 1 0 0,-2 0-1 0 0,0-1 0 0 0,6-10-113 0 0,1 3 62 0 0,8-8 66 0 0,-35 36-148 0 0,-1 0-32 0 0,0 0-23 0 0,0 5 30 0 0,-1 19-36 0 0,1-1 1 0 0,2 1-1 0 0,0 0 0 0 0,1-1 0 0 0,2 0 1 0 0,1 4 80 0 0,-5-25-93 0 0,0 1 1 0 0,0-1-1 0 0,0 0 1 0 0,1 1 0 0 0,-1-1-1 0 0,1 0 1 0 0,-1 0-1 0 0,1 0 1 0 0,0 0-1 0 0,0-1 1 0 0,0 1 0 0 0,0 0-1 0 0,0-1 1 0 0,0 1-1 0 0,0-1 1 0 0,1 0-1 0 0,-1 0 1 0 0,0 0 0 0 0,1 0-1 0 0,-1 0 1 0 0,1 0-1 0 0,-1-1 1 0 0,1 1-1 0 0,-1-1 1 0 0,3 1 92 0 0,18-2-3906 0 0,-2-5-3939 0 0,-14 5-3012 0 0</inkml:trace>
  <inkml:trace contextRef="#ctx0" brushRef="#br0" timeOffset="718.784">1835 547 7682 0 0,'0'0'3540'0'0,"0"0"-1071"0"0,0 0-539 0 0,0 0-223 0 0,0 0-208 0 0,0 0-204 0 0,0 0-220 0 0,0 0-262 0 0,0 0-203 0 0,0 0-126 0 0,0 0-108 0 0,0 0-51 0 0,0 0-40 0 0,-28 8-26 0 0,-88 26-41 0 0,39 9 111 0 0,70-38-321 0 0,-1 0 0 0 0,1 1-1 0 0,0 0 1 0 0,0 0 0 0 0,1 0 0 0 0,0 1 0 0 0,0 0 0 0 0,0 0-1 0 0,1 1 1 0 0,0 0 0 0 0,1-1 0 0 0,0 2 0 0 0,0-1 0 0 0,0 0-1 0 0,1 1 1 0 0,1 0 0 0 0,-1-1 0 0 0,1 1 0 0 0,1 0 0 0 0,0 0-1 0 0,0 0 1 0 0,0 0 0 0 0,2 9-8 0 0,3-11-14 0 0,1 0 0 0 0,0 0 0 0 0,1-1 0 0 0,0 0 0 0 0,-1 0 0 0 0,2-1 1 0 0,-1 1-1 0 0,1-1 0 0 0,0-1 0 0 0,0 1 0 0 0,0-1 0 0 0,1 0 0 0 0,-1-1 0 0 0,1 0 0 0 0,0 0 0 0 0,0 0 0 0 0,0-1 0 0 0,0-1 0 0 0,0 1 1 0 0,1-1-1 0 0,-1-1 0 0 0,0 1 0 0 0,1-1 0 0 0,-1-1 0 0 0,0 0 14 0 0,8 3-122 0 0,0-2-1 0 0,0 0 1 0 0,0-1 0 0 0,0-1 0 0 0,0 0-1 0 0,0-2 1 0 0,0 1 0 0 0,-1-2 0 0 0,0 0-1 0 0,0-1 1 0 0,0 0 0 0 0,11-7 122 0 0,39-36-4115 0 0,-30 10-5249 0 0,-26 26-418 0 0</inkml:trace>
  <inkml:trace contextRef="#ctx0" brushRef="#br0" timeOffset="1222.516">2199 0 12731 0 0,'0'0'2610'0'0,"0"0"-1311"0"0,0 0-557 0 0,0 0 59 0 0,0 0 112 0 0,0 0 45 0 0,0 0-106 0 0,0 0-136 0 0,0 0-63 0 0,0 0-40 0 0,0 0-13 0 0,0 0-66 0 0,0 0-76 0 0,-2 32-50 0 0,-4 102-69 0 0,2 444 981 0 0,-2-393-1269 0 0,6-185-52 0 0,0 1 1 0 0,0 0-1 0 0,0-1 0 0 0,0 1 1 0 0,0 0-1 0 0,0 0 1 0 0,0-1-1 0 0,0 1 0 0 0,0 0 1 0 0,0-1-1 0 0,0 1 1 0 0,1 0-1 0 0,-1-1 0 0 0,0 1 1 0 0,0-1-1 0 0,1 1 1 0 0,-1 0-1 0 0,0-1 0 0 0,1 1 1 0 0,-1-1-1 0 0,0 1 1 0 0,1-1-1 0 0,-1 1 1 0 0,1-1-1 0 0,-1 1 0 0 0,1-1 1 0 0,-1 1-1 0 0,1-1 1 0 0,0 0-1 0 0,-1 1 0 0 0,1-1 1 0 0,-1 0-1 0 0,1 0 1 0 0,0 1-1 0 0,-1-1 0 0 0,1 0 1 0 0,0 0-1 0 0,-1 0 1 0 0,1 0-1 0 0,0 0 1 0 0,-1 0-1 0 0,1 0 0 0 0,0 0 1 0 0,-1 0-1 0 0,1 0 1 0 0,0 0-1 0 0,-1 0 0 0 0,1 0 1 0 0,0 0-1 0 0,-1-1 1 0 0,1 1-1 0 0,0 0 0 0 0,-1-1 1 0 0,1 1-1 0 0,-1 0 1 0 0,1-1-1 0 0,-1 1 0 0 0,1-1 1 0 0,-1 1-1 0 0,1-1 1 0 0,-1 1-1 0 0,1-1 1 0 0,-1 1-1 0 0,0-1 0 0 0,1 1 1 0 0,-1-1 0 0 0,41-37 217 0 0,-39 37-214 0 0,43-46 43 0 0,1 2-1 0 0,3 2 1 0 0,1 3 0 0 0,2 1-46 0 0,0 19 41 0 0,-49 40-49 0 0,-9 249 72 0 0,19-243-1749 0 0,-1-21-8210 0 0,-7-5-2391 0 0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50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205 639 8 0 0,'0'0'1564'0'0,"0"0"-167"0"0,0 0 159 0 0,0 0 283 0 0,0 0 195 0 0,0 0 8 0 0,0 0-211 0 0,0 0-264 0 0,0 0-268 0 0,0 0-241 0 0,0 0-159 0 0,-10-9-131 0 0,-34-27-122 0 0,15 36 224 0 0,25 3-744 0 0,-7 7-2 0 0,0 1-1 0 0,1 0 0 0 0,0 1 1 0 0,1 0-1 0 0,0 1 1 0 0,1 0-1 0 0,1 0 1 0 0,0 1-1 0 0,0 0 0 0 0,1 0 1 0 0,1 1-1 0 0,1-1 1 0 0,0 1-1 0 0,1 0 1 0 0,0 0-1 0 0,1 0 0 0 0,1 1 1 0 0,0-1-1 0 0,1 0 1 0 0,1 4-124 0 0,0-12 45 0 0,-1 0 1 0 0,1 0 0 0 0,1 0 0 0 0,-1-1-1 0 0,1 1 1 0 0,0-1 0 0 0,1 1 0 0 0,-1-1-1 0 0,1 0 1 0 0,0 0 0 0 0,1 0-1 0 0,0 0 1 0 0,0 0 0 0 0,0-1 0 0 0,0 0-1 0 0,1 0 1 0 0,0 0 0 0 0,0 0 0 0 0,0-1-1 0 0,1 0 1 0 0,-1 0 0 0 0,1 0 0 0 0,0-1-1 0 0,0 0 1 0 0,1 0 0 0 0,-1 0-1 0 0,0-1 1 0 0,1 0 0 0 0,0 0 0 0 0,-1-1-1 0 0,1 0 1 0 0,0 0 0 0 0,0 0 0 0 0,0-1-1 0 0,-1 0 1 0 0,1 0 0 0 0,0-1 0 0 0,0 0-1 0 0,0 0 1 0 0,-1-1 0 0 0,4-1-46 0 0,7-5 145 0 0,0 0 1 0 0,0-2-1 0 0,-1 0 1 0 0,0-1 0 0 0,-1-1-1 0 0,0 0 1 0 0,-1-1-1 0 0,-1-1 1 0 0,0 0-1 0 0,0 0 1 0 0,-1-2-1 0 0,-1 1 1 0 0,-1-1 0 0 0,2-6-146 0 0,-6 15 8 0 0,-1-1 0 0 0,0 0 0 0 0,-1-1 0 0 0,0 1 0 0 0,0-1 0 0 0,-1 0 1 0 0,0 0-1 0 0,-1 0 0 0 0,0 0 0 0 0,0 0 0 0 0,-1 0 0 0 0,0-1 1 0 0,0 1-1 0 0,-1-1 0 0 0,0 1 0 0 0,-1 0 0 0 0,0-1 0 0 0,-1 1 0 0 0,0 0 1 0 0,0 0-1 0 0,-1 0 0 0 0,0 0 0 0 0,-1 0 0 0 0,0 1 0 0 0,0-1 1 0 0,-1 1-1 0 0,0 0 0 0 0,0 0 0 0 0,-1 1 0 0 0,1 0 0 0 0,-2 0 0 0 0,1 0 1 0 0,-1 0-1 0 0,0 1 0 0 0,-3-1-8 0 0,-1 0-160 0 0,0 1 1 0 0,-1 0-1 0 0,0 1 0 0 0,0 0 1 0 0,0 1-1 0 0,0 0 1 0 0,-1 1-1 0 0,0 0 0 0 0,1 1 1 0 0,-1 1-1 0 0,0 0 0 0 0,0 0 1 0 0,0 1-1 0 0,0 1 1 0 0,0 0-1 0 0,-11 3 160 0 0,-67 33-10409 0 0,79-29-967 0 0</inkml:trace>
  <inkml:trace contextRef="#ctx0" brushRef="#br0" timeOffset="516.4">899 7 7658 0 0,'0'0'2251'0'0,"0"0"-606"0"0,0 0-280 0 0,0 0 38 0 0,0 0 2 0 0,0 0-87 0 0,0 0-218 0 0,0 0-266 0 0,0 0-157 0 0,0 0-35 0 0,0 0 19 0 0,0 0 21 0 0,11-7 2462 0 0,-15 152-210 0 0,37 133-2287 0 0,-15 319-283 0 0,-15-549-113 0 0,0-31-1045 0 0,-2-25-3469 0 0,-1-7 1598 0 0,0-3-4479 0 0,0 9-4074 0 0</inkml:trace>
  <inkml:trace contextRef="#ctx0" brushRef="#br0" timeOffset="769.38">587 546 12091 0 0,'0'0'1459'0'0,"0"0"-659"0"0,0 0-232 0 0,0 0 171 0 0,0 0 198 0 0,0 0 182 0 0,0 0-3 0 0,0 0-130 0 0,0 0-78 0 0,0 0-120 0 0,0 0-97 0 0,0 0-99 0 0,0 0-69 0 0,32 0-67 0 0,105-1-105 0 0,-36-18 204 0 0,145-79-319 0 0,-151 40-8194 0 0,-86 53-3430 0 0</inkml:trace>
  <inkml:trace contextRef="#ctx0" brushRef="#br0" timeOffset="1204.978">1255 88 15459 0 0,'0'0'1163'0'0,"0"0"-399"0"0,0 0-31 0 0,0 0 220 0 0,0 0 231 0 0,0 0 47 0 0,0 0-205 0 0,0 0-217 0 0,0 0-161 0 0,1 34-115 0 0,0 110-91 0 0,23 178 1035 0 0,-19-250-1408 0 0,-6-53-54 0 0,2 0 1 0 0,1 0-1 0 0,0 1 1 0 0,1-1-1 0 0,1-1 0 0 0,1 1 1 0 0,1-1-1 0 0,0 1 1 0 0,4 4-16 0 0,-10-22-1 0 0,1 0 1 0 0,-1 0-1 0 0,1 0 1 0 0,0 0 0 0 0,0 0-1 0 0,-1 0 1 0 0,1 0-1 0 0,0 0 1 0 0,0 0-1 0 0,0 0 1 0 0,0-1-1 0 0,0 1 1 0 0,0 0 0 0 0,0-1-1 0 0,0 1 1 0 0,0-1-1 0 0,1 1 1 0 0,-1-1-1 0 0,0 1 1 0 0,0-1 0 0 0,0 0-1 0 0,1 0 1 0 0,-1 0-1 0 0,0 1 1 0 0,0-1-1 0 0,1 0 1 0 0,-1-1-1 0 0,0 1 1 0 0,0 0 0 0 0,0 0-1 0 0,1 0 1 0 0,-1-1-1 0 0,0 1 1 0 0,0-1-1 0 0,0 1 1 0 0,0-1 0 0 0,1 1-1 0 0,-1-1 1 0 0,0 0-1 0 0,0 1 1 0 0,0-1-1 0 0,0 0 1 0 0,0 0 0 0 0,44-44 174 0 0,-35 33-164 0 0,17-17 8 0 0,1 1 0 0 0,2 2 0 0 0,1 1 0 0 0,26-16-18 0 0,9 17-56 0 0,-49 71 85 0 0,-1 178 219 0 0,-16-222-284 0 0,1-1 1 0 0,0 1-1 0 0,0 0 0 0 0,0-1 0 0 0,0 1 0 0 0,0-1 0 0 0,1 0 0 0 0,-1 1 0 0 0,1-1 0 0 0,-1 0 0 0 0,1 0 0 0 0,0 0 0 0 0,0 0 0 0 0,0 0 0 0 0,0-1 0 0 0,0 1 0 0 0,1 0 0 0 0,-1-1 0 0 0,0 0 0 0 0,1 1 0 0 0,-1-1 1 0 0,1 0-1 0 0,-1 0 0 0 0,1 0 36 0 0,12-19-5447 0 0,-13 13 417 0 0,2-3-7070 0 0</inkml:trace>
  <inkml:trace contextRef="#ctx0" brushRef="#br0" timeOffset="1941.435">1956 785 11594 0 0,'0'0'1561'0'0,"0"0"-482"0"0,0 0-115 0 0,0 0 28 0 0,0 0-58 0 0,0 0-103 0 0,0 0-131 0 0,0 0-87 0 0,0 0-58 0 0,0 0-62 0 0,0 0-21 0 0,0 0-37 0 0,34 5-27 0 0,104 14-6 0 0,-78-24 117 0 0,-53 1-402 0 0,0 0-63 0 0,-1 0 0 0 0,1 0 1 0 0,-1-1-1 0 0,-1 0 0 0 0,1 0 0 0 0,-1 0 0 0 0,1-1 1 0 0,-2 0-1 0 0,1 0 0 0 0,-1 0 0 0 0,1 0 1 0 0,-2-1-1 0 0,1 1 0 0 0,-1-1 0 0 0,0 0 1 0 0,0 0-1 0 0,-1-1 0 0 0,0 1 0 0 0,0 0 1 0 0,-1-1-1 0 0,0 1 0 0 0,0-1 0 0 0,-1 1 0 0 0,0-1 1 0 0,0 0-1 0 0,-1 1 0 0 0,-1-6-54 0 0,0 9-15 0 0,0 0 1 0 0,0 1-1 0 0,-1-1 0 0 0,1 0 0 0 0,-1 1 1 0 0,0 0-1 0 0,0 0 0 0 0,-1 0 0 0 0,1 0 1 0 0,0 0-1 0 0,-1 1 0 0 0,0-1 0 0 0,1 1 1 0 0,-1 0-1 0 0,0 0 0 0 0,0 0 0 0 0,-1 1 1 0 0,1 0-1 0 0,0-1 0 0 0,0 1 0 0 0,-1 1 1 0 0,1-1-1 0 0,0 1 0 0 0,-1 0 1 0 0,1 0-1 0 0,-1 0 0 0 0,1 0 0 0 0,0 1 1 0 0,-1-1-1 0 0,1 1 0 0 0,0 0 0 0 0,0 1 1 0 0,-1-1-1 0 0,1 1 0 0 0,0 0 15 0 0,-11 5-63 0 0,1 1-1 0 0,-1 1 1 0 0,2 0-1 0 0,-1 1 1 0 0,1 1 0 0 0,1 0-1 0 0,0 0 1 0 0,0 1-1 0 0,1 1 1 0 0,1 0-1 0 0,0 0 1 0 0,1 1 0 0 0,0 1-1 0 0,1-1 1 0 0,1 1-1 0 0,0 1 1 0 0,1-1-1 0 0,-1 7 64 0 0,5-17 4 0 0,-1 1 0 0 0,1-1-1 0 0,1 1 1 0 0,-1 0 0 0 0,1-1-1 0 0,0 1 1 0 0,0 0-1 0 0,1 0 1 0 0,0 0 0 0 0,0 0-1 0 0,0 0 1 0 0,1-1 0 0 0,0 1-1 0 0,0 0 1 0 0,0 0-1 0 0,1-1 1 0 0,-1 1 0 0 0,2-1-1 0 0,-1 1 1 0 0,0-1-1 0 0,1 0 1 0 0,0 0 0 0 0,0 0-1 0 0,1 0 1 0 0,-1 0 0 0 0,1-1-1 0 0,0 0 1 0 0,0 1-1 0 0,1-2 1 0 0,-1 1 0 0 0,1 0-1 0 0,0-1 1 0 0,0 0 0 0 0,0 0-1 0 0,2 1-3 0 0,15 2 105 0 0,1-1 1 0 0,-1-1-1 0 0,1-1 0 0 0,0 0 0 0 0,0-2 0 0 0,0-1 0 0 0,0-1 1 0 0,12-2-106 0 0,0-3 193 0 0,0-1 1 0 0,-1-1 0 0 0,1-3 0 0 0,-2 0-1 0 0,1-3 1 0 0,1-2-194 0 0,2 1 134 0 0,-17 7-71 0 0,0-1 0 0 0,-1-1 1 0 0,0-1-1 0 0,0-1 0 0 0,-1 0 0 0 0,0-1 0 0 0,-1-1 0 0 0,-1-1 1 0 0,-1 0-1 0 0,0-1 0 0 0,0-1 0 0 0,-2 0 0 0 0,0-1 0 0 0,-1-1 1 0 0,-1 1-1 0 0,4-11-63 0 0,-7 10 36 0 0,-1 1 1 0 0,-1-1 0 0 0,-1 0-1 0 0,0-1 1 0 0,-2 1-1 0 0,0-1 1 0 0,-1 0 0 0 0,-1 0-1 0 0,-1-11-36 0 0,-1 29-5 0 0,0 0 0 0 0,-1 0-1 0 0,1 0 1 0 0,-1 0-1 0 0,0 0 1 0 0,1 0 0 0 0,-1 0-1 0 0,0 1 1 0 0,0-1 0 0 0,0 1-1 0 0,0-1 1 0 0,0 1-1 0 0,-1 0 1 0 0,1 0 0 0 0,0 0-1 0 0,-1 0 1 0 0,1 0 0 0 0,-1 0-1 0 0,1 1 1 0 0,-1-1 0 0 0,1 1-1 0 0,-1-1 1 0 0,1 1-1 0 0,-1 0 1 0 0,1 0 0 0 0,-1 0-1 0 0,1 1 1 0 0,-1-1 0 0 0,1 1-1 0 0,-1-1 1 0 0,1 1 0 0 0,-1 0-1 0 0,1 0 1 0 0,0 0-1 0 0,-1 0 1 0 0,1 0 0 0 0,0 1-1 0 0,0-1 1 0 0,0 0 0 0 0,0 1-1 0 0,0 0 1 0 0,0 0 0 0 0,0 0 5 0 0,-6 3-10 0 0,0 0 0 0 0,1 1 1 0 0,-1 0-1 0 0,1 0 1 0 0,1 0-1 0 0,-1 1 0 0 0,1 0 1 0 0,0 0-1 0 0,1 1 1 0 0,0-1-1 0 0,0 1 0 0 0,1 1 1 0 0,0-1-1 0 0,0 0 1 0 0,1 1-1 0 0,0 0 0 0 0,0 0 1 0 0,1 0-1 0 0,0 0 0 0 0,0 4 10 0 0,4-9 1 0 0,0-1-1 0 0,0 1 1 0 0,0-1-1 0 0,0 0 1 0 0,1 1-1 0 0,-1-1 0 0 0,1 0 1 0 0,0 0-1 0 0,0-1 1 0 0,0 1-1 0 0,0-1 1 0 0,1 1-1 0 0,-1-1 0 0 0,1 0 1 0 0,-1 0-1 0 0,1-1 1 0 0,0 1-1 0 0,-1-1 1 0 0,1 1-1 0 0,0-1 0 0 0,0-1 1 0 0,0 1-1 0 0,0 0 1 0 0,0-1-1 0 0,3 0 0 0 0,60 12 94 0 0,-50-10-53 0 0,-1 0-1 0 0,1 1 1 0 0,0 0 0 0 0,-1 2 0 0 0,0 0 0 0 0,0 0 0 0 0,0 2-1 0 0,-1 0 1 0 0,0 1 0 0 0,0 0 0 0 0,0 2-41 0 0,-8-1 89 0 0,-1-1-1 0 0,0 1 1 0 0,0 1 0 0 0,-1-1 0 0 0,-1 1-1 0 0,1 0 1 0 0,-2 0 0 0 0,1 0 0 0 0,-1 1-1 0 0,-1-1 1 0 0,0 1 0 0 0,0-1-1 0 0,-1 1 1 0 0,0 0 0 0 0,-1 0 0 0 0,-1 0-1 0 0,1-1 1 0 0,-2 1 0 0 0,1 0 0 0 0,-2 2-89 0 0,0 44 205 0 0,3-57-246 0 0,8 25-1500 0 0,6-23-9222 0 0,-9-2-1730 0 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8:01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7642 0 0,'0'0'1704'0'0,"0"0"-424"0"0,0 0-544 0 0,0 0-39 0 0,0 0 127 0 0,0 0 128 0 0,0 0 0 0 0,0 0-152 0 0,0 0-264 0 0,0 0-280 0 0,0 0-231 0 0,0 0-234 0 0,0-8-215 0 0,0 12-120 0 0,4 0-240 0 0,0 3-1280 0 0,-1-7-8923 0 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8:06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0,'0'0'1094'0'0,"0"0"198"0"0,0 0 108 0 0,0 0-29 0 0,0 0-112 0 0,0 0-149 0 0,0 0-152 0 0,0 0-99 0 0,0 0-99 0 0,0 0-69 0 0,6 0 3525 0 0,-4 53-2449 0 0,-1-52-1653 0 0,0-1 1 0 0,0 1-1 0 0,-1 0 1 0 0,1-1-1 0 0,0 1 1 0 0,0-1-1 0 0,0 1 0 0 0,0-1 1 0 0,0 0-1 0 0,1 1 1 0 0,-1-1-1 0 0,0 0 1 0 0,0 0-1 0 0,0 0 1 0 0,0 0-1 0 0,0 0 0 0 0,0 0 1 0 0,0 0-1 0 0,0 0 1 0 0,0 0-1 0 0,1 0 1 0 0,-1 0-1 0 0,0-1 1 0 0,0 1-1 0 0,0-1 0 0 0,0 1 1 0 0,0 0-1 0 0,0-1 1 0 0,0 0-1 0 0,0 1 1 0 0,-1-1-1 0 0,1 0 1 0 0,0 1-1 0 0,0-1 0 0 0,0 0 1 0 0,-1 0-1 0 0,1 0 1 0 0,0 0-1 0 0,-1 1 1 0 0,1-1-1 0 0,-1 0 1 0 0,1 0-1 0 0,0-1-114 0 0,-1 1 51 0 0,1 1 1 0 0,-1-1-1 0 0,1 1 0 0 0,-1-1 1 0 0,1 0-1 0 0,-1 1 0 0 0,0-1 1 0 0,1 1-1 0 0,-1-1 0 0 0,0 0 1 0 0,0 1-1 0 0,1-1 0 0 0,-1 0 1 0 0,0 0-1 0 0,0 1 0 0 0,0-1 1 0 0,0 0-1 0 0,0 1 0 0 0,0-1 1 0 0,0 0-1 0 0,0 0 0 0 0,0 1 1 0 0,0-1-1 0 0,0 0 0 0 0,-1 1 1 0 0,1-1-1 0 0,0 0 0 0 0,0 1 1 0 0,-1-1-1 0 0,1 0 0 0 0,0 1 1 0 0,-1-1-1 0 0,1 1 0 0 0,-1-1 1 0 0,1 0-1 0 0,-1 1 0 0 0,1-1 1 0 0,-1 1-1 0 0,1 0 0 0 0,-1-1 1 0 0,1 1-1 0 0,-1-1 0 0 0,0 1 1 0 0,1 0-1 0 0,-1-1 0 0 0,0 1 1 0 0,1 0-1 0 0,-1 0 0 0 0,0-1 0 0 0,1 1 1 0 0,-1 0-1 0 0,0 0 0 0 0,1 0 1 0 0,-1 0-1 0 0,0 0-51 0 0,-30 28-9 0 0,31-23-228 0 0,0-5 86 0 0,0 0-248 0 0,0-8-9643 0 0,0 8-1777 0 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8:15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1369 34 0 0 0,'0'0'331'0'0,"0"0"785"0"0,0 0 232 0 0,0-3 69 0 0,-1-2-940 0 0,0-12 6178 0 0,0 8 38 0 0,2 20-3125 0 0,40 143-1960 0 0,-10 141 155 0 0,-25-197-1458 0 0,18 402 796 0 0,-13-199-508 0 0,5-55-235 0 0,2-29-61 0 0,-8-138-203 0 0,-3 0 0 0 0,-4 1 0 0 0,-4 11-94 0 0,0-40 22 0 0,9 189 107 0 0,-4 125 27 0 0,-33-218-6 0 0,20 58-56 0 0,-15-136-12 0 0,13-35-90 0 0,11-33 0 0 0,0-12-4704 0 0,0 6-272 0 0,0 1-7040 0 0</inkml:trace>
  <inkml:trace contextRef="#ctx0" brushRef="#br0" timeOffset="6817.887">1 1748 240 0 0,'0'0'2261'0'0,"0"0"-636"0"0,0 0-303 0 0,0 0 22 0 0,0 0 43 0 0,0 0-7 0 0,0 0-118 0 0,0 0-239 0 0,0 0-230 0 0,0 0-170 0 0,0 0-93 0 0,6-6-41 0 0,21-20-20 0 0,15 17 1444 0 0,104 5 1988 0 0,401-16-1175 0 0,-282 31-2170 0 0,117-23 140 0 0,-78 5-456 0 0,-131 15-169 0 0,46 3 77 0 0,73-15 148 0 0,-37-11-112 0 0,126 15 20 0 0,1-4 108 0 0,-382 4-291 0 0,0 0 15 0 0,0 0 0 0 0,0 0 14 0 0,0 0 20 0 0,0 0 13 0 0,0 0-7 0 0,0 0 0 0 0,0 0-11 0 0,0 0-6 0 0,0 0 2 0 0,0 0-3 0 0,0 0-9 0 0,0 0-25 0 0,0 0-3 0 0,0 0-3 0 0,1 0-2 0 0,0 0 0 0 0,-1 0-4 0 0,0 0-16 0 0,0 0-6 0 0,0 0 1 0 0,0 0 14 0 0,0 0-10 0 0,0 0 10 0 0,0 0-17 0 0,18-3-2 0 0,138-1 583 0 0,-156 4-565 0 0,0 0-12 0 0,0 0-13 0 0,-1 0-6 0 0,-10 0-1206 0 0,-12 0-2785 0 0,8 4-2685 0 0,5-1-5073 0 0</inkml:trace>
  <inkml:trace contextRef="#ctx0" brushRef="#br0" timeOffset="11240.849">1471 1683 0 0 0,'0'0'757'0'0,"0"0"484"0"0,0 0 164 0 0,0 0-30 0 0,6 3 9494 0 0,-3-2-11389 0 0,42-33 2658 0 0,83-55-572 0 0,2-5-952 0 0,-16 10 631 0 0,-23 5-317 0 0,18-12-380 0 0,-27 20-34 0 0,66-27 243 0 0,-46 19-341 0 0,52-39 388 0 0,-95 77-570 0 0,73-57 250 0 0,-46 27-64 0 0,22-16-133 0 0,-49 46-141 0 0,66-41 117 0 0,-79 49-62 0 0,-39 24-54 0 0,-7 6-118 0 0,0 1-3 0 0,0 0-2 0 0,0 0 4 0 0,0 0 17 0 0,0 0 6 0 0,0 0-13 0 0,0 0 2 0 0,14-22 28 0 0,20-21-16 0 0,-33 42-58 0 0,0 1 7 0 0,0 0-13 0 0,0 0-20 0 0,-1 0 36 0 0,0 0 19 0 0,0 0-41 0 0,52-30 13 0 0,-10 3-8 0 0,-179 61 717 0 0,45-26-553 0 0,40-27 335 0 0,52 19-468 0 0,0 0 24 0 0,0 0 16 0 0,0 0 7 0 0,0 0-13 0 0,0 0-7 0 0,0 0-9 0 0,0 0-5 0 0,0 0-27 0 0,0 0 10 0 0,0 0 6 0 0,0 0-12 0 0,0 0-10 0 0,0 0 8 0 0,0 0-17 0 0,0 0 19 0 0,0 0-5 0 0,0 0-21 0 0,0 0 25 0 0,0 0 5 0 0,0 0 3 0 0,0 0-30 0 0,0 0-21 0 0,0 0 20 0 0,0 0 2 0 0,4 15 45 0 0,2-3-25 0 0,-1 1 0 0 0,0-1 1 0 0,-1 1-1 0 0,-1 0 0 0 0,0 0 0 0 0,0 1 0 0 0,-2-1 0 0 0,1 0 1 0 0,-2 1-1 0 0,0-1 0 0 0,0 1 0 0 0,-2 7-6 0 0,2 59 30 0 0,2 35-10 0 0,-2-114-21 0 0,0-1 9 0 0,0 0 8 0 0,0 0-15 0 0,0 0 10 0 0,0 0-4 0 0,0 0-13 0 0,0 0-2 0 0,0 0 4 0 0,1 0 11 0 0,0 0-11 0 0,-1 0 16 0 0,0 0-11 0 0,0 0 7 0 0,0 0-16 0 0,0 0-18 0 0,0 0 10 0 0,0 0 37 0 0,0 0 6 0 0,0 0-3 0 0,0 0-26 0 0,0 0 0 0 0,0 0 15 0 0,44-65 486 0 0,45-55-417 0 0,7-20-100 0 0,-76 73 186 0 0,-20 66-144 0 0,0 1-16 0 0,0 0-7 0 0,0 0 26 0 0,0 0 9 0 0,0 0-15 0 0,0 0-25 0 0,0 0-9 0 0,0 0-1 0 0,0 0 1 0 0,0 0 40 0 0,0 0-43 0 0,0 0-2 0 0,0 0 20 0 0,0 0-42 0 0,0 0 18 0 0,0 0-7 0 0,0 0-16 0 0,0 0-30 0 0,0 0-20 0 0,0 0-57 0 0,0 0-126 0 0,0 0-176 0 0,0-1-136 0 0,-1-2-1667 0 0,0 3-1493 0 0,1 0-6628 0 0</inkml:trace>
  <inkml:trace contextRef="#ctx0" brushRef="#br0" timeOffset="17254.014">1833 750 0 0 0,'-42'0'0'0'0,"15"-7"1411"0"0,24 12 14931 0 0,8 1-17050 0 0,3 0 957 0 0,1-1 1 0 0,-1-1-1 0 0,1 0 1 0 0,0 0-1 0 0,0 0 0 0 0,0-1 1 0 0,0-1-1 0 0,1 1 0 0 0,-1-2 1 0 0,1 1-1 0 0,-1-1 1 0 0,1-1-1 0 0,0 1 0 0 0,6-2-249 0 0,82-7 1298 0 0,-51-19-248 0 0,10-34-306 0 0,-55 59-718 0 0,1-1 0 0 0,-1 0 0 0 0,0 1 1 0 0,0-1-1 0 0,0 0 0 0 0,0 0 0 0 0,-1 0 1 0 0,1 0-1 0 0,-1-1 0 0 0,0 1 0 0 0,0 0 1 0 0,0-1-1 0 0,0 1 0 0 0,-1 0 0 0 0,1-1 1 0 0,-1 1-1 0 0,0-1 0 0 0,0 1 0 0 0,0-1 1 0 0,0 1-1 0 0,-1-1 0 0 0,1 1 0 0 0,-1-1 1 0 0,0 1-1 0 0,0 0 0 0 0,0 0 0 0 0,-1-1 0 0 0,1 1 1 0 0,-1 0-1 0 0,0 0 0 0 0,-1-2-26 0 0,-1 0-21 0 0,1 1-1 0 0,0 0 1 0 0,-1 1-1 0 0,0-1 1 0 0,0 0-1 0 0,0 1 1 0 0,-1 0-1 0 0,1 0 1 0 0,-1 1-1 0 0,1-1 1 0 0,-1 1-1 0 0,0 0 1 0 0,0 0-1 0 0,0 0 1 0 0,0 1-1 0 0,0 0 1 0 0,-1 0-1 0 0,1 0 1 0 0,0 1-1 0 0,-1-1 1 0 0,1 1-1 0 0,0 1 1 0 0,0-1-1 0 0,-1 1 1 0 0,1 0-1 0 0,0 0 1 0 0,0 0-1 0 0,0 1 1 0 0,0-1-1 0 0,0 1 1 0 0,0 1-1 0 0,0-1 22 0 0,0 0 0 0 0,0 1 1 0 0,1-1-1 0 0,-1 1 0 0 0,0 0 0 0 0,1 1 1 0 0,0-1-1 0 0,0 1 0 0 0,0-1 1 0 0,0 1-1 0 0,1 0 0 0 0,-1 1 0 0 0,1-1 1 0 0,0 1-1 0 0,0-1 0 0 0,1 1 1 0 0,0 0-1 0 0,-1 0 0 0 0,2 0 0 0 0,-2 4 0 0 0,-2 12 53 0 0,0 1 0 0 0,2 0-1 0 0,1-1 1 0 0,1 1-1 0 0,0 0 1 0 0,2 1-1 0 0,0-2 1 0 0,5 21-53 0 0,0 98 713 0 0,-8-129-637 0 0,-2 0 1 0 0,1 0-1 0 0,-2 0 0 0 0,1-1 0 0 0,-2 1 1 0 0,1-1-1 0 0,-1 0 0 0 0,-1-1 1 0 0,-7 9-77 0 0,10-12 25 0 0,1-1-13 0 0,1-1 1 0 0,-1 1-1 0 0,-1-1 0 0 0,1 0 0 0 0,-1 0 0 0 0,0 0 1 0 0,1-1-1 0 0,-2 0 0 0 0,1 1 0 0 0,0-1 0 0 0,-1-1 1 0 0,1 1-1 0 0,-1 0 0 0 0,0-1 0 0 0,0 0 1 0 0,0 0-1 0 0,0-1 0 0 0,0 0 0 0 0,-4 1-12 0 0,-2 0 60 0 0,4-15-3294 0 0,7-2-3298 0 0,0 11-3797 0 0</inkml:trace>
  <inkml:trace contextRef="#ctx0" brushRef="#br0" timeOffset="18210.722">1677 400 2713 0 0,'0'0'2471'0'0,"0"0"-587"0"0,0 0-258 0 0,0 0 62 0 0,0 0-11 0 0,0 0-4 0 0,0 0-127 0 0,0 0-238 0 0,0 0-217 0 0,0 0-213 0 0,0 0-160 0 0,0 0-108 0 0,0 0-65 0 0,-2-2-47 0 0,1 2-460 0 0,1-1 1 0 0,0 1-1 0 0,-1-1 0 0 0,1 1 1 0 0,0 0-1 0 0,-1-1 0 0 0,1 1 1 0 0,0-1-1 0 0,-1 1 0 0 0,1-1 1 0 0,0 1-1 0 0,0-1 0 0 0,0 1 1 0 0,0-1-1 0 0,-1 1 0 0 0,1-1 1 0 0,0 1-1 0 0,0-1 0 0 0,0 1 1 0 0,0-1-1 0 0,0 1 1 0 0,0-1-1 0 0,0 1 0 0 0,0-1 1 0 0,1 1-1 0 0,-1-1 0 0 0,0 1 1 0 0,0-1-1 0 0,0 1 0 0 0,0-1 1 0 0,1 1-1 0 0,-1-1 0 0 0,0 1 1 0 0,1-1-1 0 0,-1 1 0 0 0,0-1 1 0 0,1 1-1 0 0,-1 0 0 0 0,0-1 1 0 0,1 1-1 0 0,-1 0 1 0 0,1-1-1 0 0,-1 1 0 0 0,1 0 1 0 0,-1 0-1 0 0,0-1 0 0 0,1 1 1 0 0,-1 0-1 0 0,1 0 0 0 0,-1 0 1 0 0,1 0-1 0 0,0 0 0 0 0,-1-1 1 0 0,1 1-1 0 0,-1 0 0 0 0,1 0 1 0 0,-1 0-1 0 0,1 0 0 0 0,-1 1 1 0 0,1-1-1 0 0,-1 0 1 0 0,1 0-1 0 0,-1 0 0 0 0,1 0 1 0 0,-1 0-1 0 0,1 1 0 0 0,-1-1 1 0 0,1 0-39 0 0,3-1-46 0 0,76-23 1159 0 0,1 11-277 0 0,1 4-1 0 0,75 1-835 0 0,-170 8 2029 0 0,-75-54-1836 0 0,12-8-61 0 0,6-33-2492 0 0,68 93-294 0 0,-2-1-5053 0 0,1-1-5005 0 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8:42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127 112 0 0 0,'0'0'705'0'0,"0"0"234"0"0,0 0 52 0 0,0 0-104 0 0,0 0-137 0 0,0 0-129 0 0,0 0-45 0 0,0 0-12 0 0,0-4 44 0 0,-1-11 79 0 0,1 11 53 0 0,0 4 61 0 0,0 0 57 0 0,0 0 41 0 0,0 0 45 0 0,0 0 50 0 0,0 0 42 0 0,0 0-5 0 0,0 0-39 0 0,0 0-107 0 0,0 0-135 0 0,0 0-115 0 0,0 0-119 0 0,0 0-76 0 0,0 0-64 0 0,0 0-61 0 0,0 0-47 0 0,19 8 1522 0 0,32 34-524 0 0,40 40-209 0 0,-78-73-1002 0 0,35 42 402 0 0,-32-20-217 0 0,-13-23-193 0 0,1 0-1 0 0,0 0 1 0 0,0 0-1 0 0,0 0 0 0 0,1-1 1 0 0,0 0-1 0 0,0 0 1 0 0,1-1-1 0 0,-1 1 0 0 0,2-1 1 0 0,-1 0-1 0 0,1-1 1 0 0,0 1-1 0 0,0-2 0 0 0,4 3-46 0 0,66 63 254 0 0,-28 0 93 0 0,5 10-10 0 0,-19 12 40 0 0,13-16-139 0 0,-14-32-185 0 0,13 17 383 0 0,-50-76-8180 0 0,-2 4-1769 0 0,3 7-641 0 0</inkml:trace>
  <inkml:trace contextRef="#ctx0" brushRef="#br0" timeOffset="1764.492">147 23 0 0 0,'0'0'1239'0'0,"0"0"29"0"0,0 0 151 0 0,0 0 80 0 0,0 0-49 0 0,0 0-171 0 0,0 0-228 0 0,0 0-203 0 0,0 0-88 0 0,0 0-1 0 0,0 0 18 0 0,0 0 42 0 0,0 0-1 0 0,9-3 516 0 0,-7 3 5272 0 0,-4 14-6417 0 0,0 0 1 0 0,-1 0-1 0 0,-1 0 0 0 0,0-1 0 0 0,-1 1 1 0 0,-1-1-1 0 0,0 0 0 0 0,-1-1 1 0 0,0 1-190 0 0,-14 30 212 0 0,-44 68-10 0 0,40-65 526 0 0,82-57 752 0 0,169-81-1158 0 0,7-4-256 0 0,-166 84-98 0 0,-67 12 57 0 0,0-1 1 0 0,0 1-1 0 0,0 0 0 0 0,0 0 0 0 0,0-1 0 0 0,0 1 0 0 0,0 0 0 0 0,0 0 0 0 0,0-1 0 0 0,0 1 0 0 0,0 0 0 0 0,0 0 1 0 0,0-1-1 0 0,0 1 0 0 0,0 0 0 0 0,0 0 0 0 0,0-1 0 0 0,0 1 0 0 0,0 0 0 0 0,0 0 0 0 0,0-1 0 0 0,0 1 0 0 0,0 0 0 0 0,1 0 1 0 0,-1-1-1 0 0,0 1 0 0 0,0 0 0 0 0,0 0 0 0 0,0 0 0 0 0,1-1 0 0 0,-1 1 0 0 0,0 0-25 0 0,-44-16 87 0 0,-46-10 72 0 0,-113 3 349 0 0,132 16-195 0 0,62 4-350 0 0,-4 1-43 0 0,10 0-3943 0 0,3 0-3557 0 0,0 2-4049 0 0</inkml:trace>
  <inkml:trace contextRef="#ctx0" brushRef="#br0" timeOffset="4184.452">638 678 0 0 0,'0'0'233'0'0,"0"0"750"0"0,0 0 204 0 0,0 0-40 0 0,0 0 9 0 0,0 0 7 0 0,0 0-24 0 0,0 0-55 0 0,-8 0 3324 0 0,13 4 1695 0 0,6 9-4089 0 0,4 5-1772 0 0,10 2 385 0 0,14 22 93 0 0,-7-12-292 0 0,-9-22 113 0 0,-22-8-528 0 0,0 0-1 0 0,0 0 0 0 0,0 0 0 0 0,0 0 0 0 0,0 0 0 0 0,0 0 0 0 0,0 0 0 0 0,0 1 0 0 0,0-1 0 0 0,0 0 0 0 0,0 0 0 0 0,0 1 1 0 0,-1-1-1 0 0,1 1 0 0 0,0-1 0 0 0,0 1 0 0 0,0-1 0 0 0,0 1 0 0 0,-1-1 0 0 0,1 1 0 0 0,0 0 0 0 0,-1-1 0 0 0,1 1 0 0 0,0 0 1 0 0,-1 0-1 0 0,1 0 0 0 0,-1-1 0 0 0,1 1 0 0 0,-1 0 0 0 0,0 0 0 0 0,1 0 0 0 0,-1 0 0 0 0,0 0 0 0 0,0 0 0 0 0,1 0-12 0 0,-1-1 39 0 0,8 16 388 0 0,38 23 338 0 0,-31-25-649 0 0,-15-13-88 0 0,15 25 667 0 0,-9-19-505 0 0,-3-2-1650 0 0,-11-5-7395 0 0,7 0-2703 0 0</inkml:trace>
  <inkml:trace contextRef="#ctx0" brushRef="#br0" timeOffset="5304.06">869 933 0 0 0,'0'0'729'0'0,"0"0"406"0"0,0 0 176 0 0,0 0 68 0 0,0 0-28 0 0,0 0-98 0 0,0 0-159 0 0,0 0-173 0 0,0 0-171 0 0,0 0-136 0 0,0 0-102 0 0,0 0-68 0 0,-3-5-57 0 0,-9-13 9 0 0,-15 3 1902 0 0,-2 3 216 0 0,2-7-661 0 0,-10-20 20 0 0,1 0-537 0 0,23 24-919 0 0,-21-20 398 0 0,15 24-41 0 0,19 11-733 0 0,-19-20 91 0 0,-8 6-26 0 0,18-6-1919 0 0,8 20 1421 0 0,-3-5-2486 0 0,3 1-7689 0 0,1 1 1782 0 0</inkml:trace>
  <inkml:trace contextRef="#ctx0" brushRef="#br0" timeOffset="6402.631">1095 432 8146 0 0,'0'0'2180'0'0,"0"0"-317"0"0,0 0-237 0 0,0 0-2 0 0,0 0-37 0 0,0 0-197 0 0,0 0-334 0 0,0 0-353 0 0,0 0-307 0 0,0 0-189 0 0,0 0-38 0 0,0 0 34 0 0,0 0 61 0 0,0 4 84 0 0,36 48 1035 0 0,-21-38-1088 0 0,-2 1-113 0 0,-1 1 0 0 0,-1 1 0 0 0,0 0 0 0 0,-1 0 0 0 0,-1 1 0 0 0,0 0 0 0 0,-2 1 0 0 0,0 0 0 0 0,-1 0 0 0 0,0 7-182 0 0,40 95 245 0 0,-29-82-163 0 0,-9-43 659 0 0,16-74-498 0 0,-15 43-219 0 0,2 1 1 0 0,1 0 0 0 0,2 0-1 0 0,1 1 1 0 0,13-19-25 0 0,61-75 20 0 0,-63 73-20 0 0,-25 16-18 0 0,-1 37 16 0 0,0 1-13 0 0,0 0-17 0 0,-9 3-2858 0 0,3 5-4868 0 0,6-7 7168 0 0,-2 3-10786 0 0</inkml:trace>
  <inkml:trace contextRef="#ctx0" brushRef="#br0" timeOffset="7181.669">1054 201 7514 0 0,'0'0'1637'0'0,"0"0"-204"0"0,0 0-44 0 0,0 0 89 0 0,0 0 80 0 0,0 0-37 0 0,0 0-215 0 0,0 0-269 0 0,0 0-216 0 0,0 0-173 0 0,0 0-96 0 0,0 0-44 0 0,0 0-28 0 0,-10 0-52 0 0,-33 0-41 0 0,33 0-40 0 0,10 0-79 0 0,19-4 960 0 0,116-7 596 0 0,127-16-703 0 0,-201 26-973 0 0,-61 1-140 0 0,0 0-19 0 0,0 0 3 0 0,0 0 39 0 0,0 0 27 0 0,0 0-19 0 0,0 0-6 0 0,0 0-3 0 0,0 0-29 0 0,0 0 22 0 0,0 0-3 0 0,0 0-12 0 0,0 0 33 0 0,0 0-5 0 0,0 0-4 0 0,0 0-1 0 0,0 0-7 0 0,0 0 0 0 0,0 0 26 0 0,0 0 12 0 0,0 0-9 0 0,0 0-14 0 0,0 0 18 0 0,0 0 39 0 0,0 0-40 0 0,0 0-28 0 0,0 0-12 0 0,0 0-23 0 0,0 0 31 0 0,0 0 15 0 0,0 0-2 0 0,0 0-11 0 0,0 0-8 0 0,0 0 6 0 0,0 0 10 0 0,0 0 6 0 0,0 0-19 0 0,0 0-6 0 0,0 0-9 0 0,0 0 0 0 0,0 0 31 0 0,0 0-17 0 0,0 0 14 0 0,0 0 23 0 0,0 0 3 0 0,-25-23 165 0 0,-51-35-170 0 0,12 12-128 0 0,56 30-1210 0 0,7 10-2286 0 0,3 1-4105 0 0,1 1-4671 0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1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30 265 14123 0 0,'0'0'1584'0'0,"0"0"-499"0"0,0 0-331 0 0,0 0-63 0 0,0 0 89 0 0,0 0-15 0 0,0 0-156 0 0,0 0-172 0 0,0 0-131 0 0,0 0-43 0 0,0 0 30 0 0,0 18 24 0 0,5 114 269 0 0,13 14 335 0 0,-7 1 1 0 0,-6 118-922 0 0,-28-149 969 0 0,21-117-894 0 0,0 1 0 0 0,1-1-1 0 0,-1-1 1 0 0,1 1 0 0 0,-1 0-1 0 0,1 0 1 0 0,-1-1-1 0 0,1 1 1 0 0,0-1 0 0 0,-1 1-1 0 0,1-1 1 0 0,0 1 0 0 0,0-1-1 0 0,0 0 1 0 0,1 1-1 0 0,-1-1 1 0 0,0 0 0 0 0,0 0-1 0 0,1 0 1 0 0,-1 0 0 0 0,1 0-1 0 0,0 0 1 0 0,0 1-1 0 0,0-2-74 0 0,-7-25 61 0 0,2 0 0 0 0,1-1 0 0 0,1 1 0 0 0,2-1 0 0 0,0 0 0 0 0,2 1 0 0 0,5-28-61 0 0,2 1 11 0 0,4 1-1 0 0,1 0 0 0 0,3 1 1 0 0,2 1-1 0 0,2 0 0 0 0,3 2 1 0 0,2 0-1 0 0,11-13-10 0 0,-19 32 3 0 0,1 1-1 0 0,2 0 1 0 0,1 2 0 0 0,1 1-1 0 0,2 0 1 0 0,0 2 0 0 0,2 0-1 0 0,1 2 1 0 0,13-8-3 0 0,-36 27-2 0 0,0 1 1 0 0,1-1-1 0 0,0 1 1 0 0,0 0-1 0 0,0 0 1 0 0,0 1-1 0 0,0 0 1 0 0,0 0-1 0 0,1 0 1 0 0,-1 0-1 0 0,1 1 1 0 0,-1 0-1 0 0,1 0 1 0 0,0 0-1 0 0,-1 1 1 0 0,1 0-1 0 0,0 0 1 0 0,-1 1-1 0 0,1-1 1 0 0,0 1-1 0 0,-1 0 1 0 0,1 1-1 0 0,-1-1 1 0 0,1 1-1 0 0,-1 0 1 0 0,0 0-1 0 0,0 1 0 0 0,0 0 1 0 0,0 0-1 0 0,0 0 1 0 0,-1 0-1 0 0,1 1 1 0 0,-1 0-1 0 0,0 0 1 0 0,0 0-1 0 0,0 0 1 0 0,-1 0-1 0 0,1 1 1 0 0,-1 0-1 0 0,0 0 1 0 0,0 0-1 0 0,-1 0 1 0 0,0 0-1 0 0,2 5 2 0 0,-1 10 25 0 0,-1 0 0 0 0,0 0 0 0 0,-2 1 0 0 0,0-1 0 0 0,-2 0 0 0 0,0 0 0 0 0,-1 0 0 0 0,-1 0-1 0 0,-1 0 1 0 0,-1-1 0 0 0,0 0 0 0 0,-1 0 0 0 0,-2 0 0 0 0,0-1 0 0 0,0-1 0 0 0,-2 1 0 0 0,0-1 0 0 0,-1-1 0 0 0,-1 0 0 0 0,0-1-1 0 0,-1-1 1 0 0,-15 13-25 0 0,19-16-4 0 0,0 0 1 0 0,-1 0-1 0 0,-1-1 0 0 0,0-1 0 0 0,0 0 0 0 0,-1 0 0 0 0,0-1 0 0 0,0-1 0 0 0,-1 0 0 0 0,0-1 0 0 0,0-1 0 0 0,-1 0 0 0 0,1-1 0 0 0,-1 0 1 0 0,0-1-1 0 0,0-1 0 0 0,-3 0 4 0 0,16-3-59 0 0,0 0 0 0 0,-1 0 0 0 0,1 0 0 0 0,0-1 0 0 0,0 1 0 0 0,0-1 0 0 0,0 1 0 0 0,0-1 0 0 0,0 0 0 0 0,0 1 0 0 0,1-1 0 0 0,-1 0 0 0 0,1-1 0 0 0,-1 1 0 0 0,1 0 0 0 0,0 0 0 0 0,0 0 0 0 0,0-1 0 0 0,0 1 0 0 0,0-1 0 0 0,0 1 0 0 0,1 0 0 0 0,-1-1 0 0 0,1 0 0 0 0,-1 1 0 0 0,1-1 0 0 0,0 1 0 0 0,0-1 0 0 0,0 1 0 0 0,1-1 0 0 0,-1 1 0 0 0,1-1 0 0 0,-1 1 0 0 0,1-1 0 0 0,0 1 0 0 0,0-1 0 0 0,0 1 0 0 0,0 0 0 0 0,0 0 0 0 0,1-1 0 0 0,-1 1 0 0 0,0 0 0 0 0,1 0 0 0 0,0 0 0 0 0,0 0 0 0 0,-1 1 0 0 0,1-1 59 0 0,57-67-5513 0 0,-52 62 3528 0 0,9-10-9560 0 0</inkml:trace>
  <inkml:trace contextRef="#ctx0" brushRef="#br0" timeOffset="319.275">1061 149 13571 0 0,'0'0'2220'0'0,"0"0"-535"0"0,0 0-178 0 0,0 0-71 0 0,0 0-97 0 0,0 0-252 0 0,0 0-294 0 0,0 0-168 0 0,0 0-123 0 0,0 0-68 0 0,0 0-77 0 0,0 0-61 0 0,-23 16-50 0 0,-71 48-40 0 0,86-58-178 0 0,0-1 0 0 0,0 1 0 0 0,1 0 1 0 0,0 0-1 0 0,0 1 0 0 0,0 0 0 0 0,1 0 0 0 0,0 1 0 0 0,1-1 0 0 0,-1 1 0 0 0,2 1 0 0 0,-1-1 0 0 0,1 1 0 0 0,-1 3-28 0 0,-3 5 7 0 0,6-13-7 0 0,-1 0-1 0 0,1 0 0 0 0,0 1 0 0 0,0 0 0 0 0,0-1 0 0 0,1 1 0 0 0,0 0 0 0 0,0 0 1 0 0,0-1-1 0 0,0 1 0 0 0,1 0 0 0 0,-1 0 0 0 0,1 0 0 0 0,1 0 0 0 0,-1 0 1 0 0,1 0-1 0 0,0 0 0 0 0,0 0 0 0 0,0-1 0 0 0,0 1 0 0 0,1 0 0 0 0,0-1 0 0 0,0 1 1 0 0,0-1-1 0 0,1 1 0 0 0,0-1 0 0 0,-1 0 0 0 0,1 0 0 0 0,1 0 0 0 0,-1-1 0 0 0,0 1 1 0 0,1-1-1 0 0,0 0 0 0 0,0 0 0 0 0,0 0 0 0 0,0 0 0 0 0,0-1 0 0 0,1 0 1 0 0,-1 1-1 0 0,3-1 1 0 0,8 0 35 0 0,1-2 1 0 0,-1 1-1 0 0,1-2 1 0 0,-1 0-1 0 0,1-1 1 0 0,-1-1-1 0 0,0 0 1 0 0,1-1-1 0 0,-2 0 1 0 0,1-2-1 0 0,0 0 1 0 0,-1 0-1 0 0,0-1 1 0 0,-1-1-1 0 0,0 0 1 0 0,0-1-1 0 0,0 0 1 0 0,-1-1 0 0 0,0-2-36 0 0,-2 5 35 0 0,-1-1 1 0 0,0-1-1 0 0,0 0 1 0 0,-1 0 0 0 0,0 0-1 0 0,-1-1 1 0 0,0 0 0 0 0,0-1-1 0 0,-1 0 1 0 0,-1 0-1 0 0,1 0 1 0 0,-2-1 0 0 0,0 1-1 0 0,0-1 1 0 0,-1 0 0 0 0,-1 0-1 0 0,0 0 1 0 0,0-1-1 0 0,-1 1 1 0 0,-1 0 0 0 0,-1-11-36 0 0,0 17 5 0 0,-1-1 0 0 0,0 1 0 0 0,-1 0 0 0 0,1 1 0 0 0,-1-1 0 0 0,0 0 0 0 0,-1 1 1 0 0,1-1-1 0 0,-1 1 0 0 0,0 0 0 0 0,-1 0 0 0 0,1 1 0 0 0,-1-1 0 0 0,0 1 0 0 0,0 0 0 0 0,0 0 0 0 0,0 1 1 0 0,-1 0-1 0 0,0 0 0 0 0,0 0 0 0 0,1 0 0 0 0,-1 1 0 0 0,-1 0 0 0 0,1 0 0 0 0,-2 0-5 0 0,-80-7-2079 0 0,9 29-5931 0 0,63-12-4088 0 0</inkml:trace>
  <inkml:trace contextRef="#ctx0" brushRef="#br0" timeOffset="945.976">1816 111 4305 0 0,'0'0'5269'0'0,"0"0"-2446"0"0,0 0-872 0 0,0 0-213 0 0,0 0-171 0 0,0 0-147 0 0,0 0-159 0 0,0 0-174 0 0,0 0-147 0 0,0 0-125 0 0,0 0-121 0 0,0 0-95 0 0,0 0-99 0 0,-3-4-105 0 0,1 3-346 0 0,0-1 1 0 0,0 0-1 0 0,-1 1 0 0 0,1 0 1 0 0,0-1-1 0 0,0 1 0 0 0,-1 0 1 0 0,1 0-1 0 0,-1 0 1 0 0,1 0-1 0 0,-1 1 0 0 0,0-1 1 0 0,1 1-1 0 0,-1 0 0 0 0,1-1 1 0 0,-1 1-1 0 0,0 0 0 0 0,1 1 1 0 0,-1-1-1 0 0,0 0 0 0 0,1 1 1 0 0,-1-1-1 0 0,1 1 0 0 0,-1 0 1 0 0,1 0-50 0 0,-229 102 613 0 0,230-102-614 0 0,1-1 0 0 0,-1 1-1 0 0,0-1 1 0 0,1 1 0 0 0,-1-1-1 0 0,1 1 1 0 0,-1-1 0 0 0,1 1-1 0 0,-1 0 1 0 0,1-1 0 0 0,-1 1-1 0 0,1 0 1 0 0,0-1 0 0 0,-1 1-1 0 0,1 0 1 0 0,0-1 0 0 0,-1 1 0 0 0,1 0-1 0 0,0 0 1 0 0,0 0 0 0 0,0-1-1 0 0,0 1 1 0 0,0 0 0 0 0,0 0-1 0 0,0 0 1 0 0,0-1 0 0 0,0 1-1 0 0,0 0 1 0 0,0 0 0 0 0,0-1-1 0 0,1 1 1 0 0,-1 0 0 0 0,0 0 0 0 0,1-1-1 0 0,-1 1 1 0 0,0 0 0 0 0,1-1-1 0 0,-1 1 1 0 0,1 0 0 0 0,-1-1-1 0 0,1 1 1 0 0,-1-1 0 0 0,1 1-1 0 0,0-1 1 0 0,-1 1 0 0 0,1-1-1 0 0,0 1 1 0 0,-1-1 0 0 0,1 1 0 0 0,0-1-1 0 0,-1 0 1 0 0,1 0 0 0 0,0 1-1 0 0,0-1 1 0 0,0 0 0 0 0,-1 0-1 0 0,1 0 1 0 0,0 0 0 0 0,0 0-1 0 0,-1 0 1 0 0,2 0 1 0 0,16 3 11 0 0,0 1-1 0 0,0 0 0 0 0,0 1 1 0 0,-1 1-1 0 0,0 1 1 0 0,0 0-1 0 0,0 1 0 0 0,-1 1 1 0 0,0 1-1 0 0,1 1-10 0 0,-13-7 20 0 0,-1-1-1 0 0,0 1 1 0 0,0 0 0 0 0,0 0-1 0 0,0 0 1 0 0,-1 0-1 0 0,1 0 1 0 0,-1 1 0 0 0,0-1-1 0 0,-1 1 1 0 0,1-1-1 0 0,-1 1 1 0 0,0 0 0 0 0,0-1-1 0 0,0 1 1 0 0,0 0-1 0 0,-1 0 1 0 0,0 0 0 0 0,0 0-1 0 0,0 0 1 0 0,-1-1-1 0 0,0 1 1 0 0,-1 4-20 0 0,-1-2 71 0 0,0 0-1 0 0,0-1 1 0 0,-1 1 0 0 0,1-1-1 0 0,-2 0 1 0 0,1 0 0 0 0,-1 0-1 0 0,0-1 1 0 0,0 0 0 0 0,0 0-1 0 0,-1 0 1 0 0,0 0 0 0 0,-2 0-71 0 0,-169 88 491 0 0,122-81-681 0 0,65-31-1612 0 0,23-7-1519 0 0,-20 18-910 0 0,-2-1-7703 0 0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9:06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312 255 0 0 0,'0'0'541'0'0,"0"0"545"0"0,0 0 337 0 0,0 0 193 0 0,0 0-27 0 0,0 0-88 0 0,0 0-162 0 0,0 0-174 0 0,0 0-73 0 0,0 0-41 0 0,0 0 13 0 0,0 0-40 0 0,0-11 624 0 0,0 8 2307 0 0,0-1-3776 0 0,0 0 1 0 0,0 0-1 0 0,-1 1 1 0 0,0-1-1 0 0,0 0 1 0 0,0 1-1 0 0,0-1 1 0 0,0 0-1 0 0,-1 1 1 0 0,0 0-1 0 0,1-1 0 0 0,-1 1 1 0 0,0 0-1 0 0,-1 0 1 0 0,1 0-1 0 0,-1 0 1 0 0,0-1-180 0 0,-19-29 801 0 0,-6 16-206 0 0,6-10-268 0 0,-3-3-156 0 0,2-8 499 0 0,11 14-592 0 0,11 24-73 0 0,-16 38-94 0 0,-72 65 169 0 0,43-64-167 0 0,45-38 75 0 0,1-1-8 0 0,0 0 5 0 0,0 0-10 0 0,0 0 5 0 0,0 0-1 0 0,0 0 3 0 0,0 0 4 0 0,0 0 3 0 0,58-11 150 0 0,117-48 59 0 0,-60 14-193 0 0,-17 14-24 0 0,-93 29 697 0 0,-25 4-487 0 0,3-2-175 0 0,1 0 0 0 0,0-1-1 0 0,-1 0 1 0 0,1-2 0 0 0,0 0-1 0 0,0 0 1 0 0,0-2 0 0 0,-8-3-16 0 0,-39-12 65 0 0,20 25-1624 0 0,31 6-6489 0 0,11-10-970 0 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9:03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30 170 0 0 0,'0'0'967'0'0,"0"0"184"0"0,0 0 165 0 0,0 0 55 0 0,0 0-64 0 0,0 0-144 0 0,0 0-163 0 0,0 0-90 0 0,0 0-21 0 0,0 0-5 0 0,0 0-17 0 0,0 0-21 0 0,-5 4-63 0 0,-14 8-79 0 0,14-8-75 0 0,5-4-54 0 0,0 0-51 0 0,0 0-32 0 0,0 0-18 0 0,0 0-36 0 0,0 0-18 0 0,42 11 3865 0 0,49-3-2938 0 0,59-8-318 0 0,-53 8-780 0 0,170-12 319 0 0,-123 8 6 0 0,-143-4-553 0 0,-1 0 7 0 0,0 0-9 0 0,0 0-2 0 0,0 0 6 0 0,0 0 3 0 0,-15 0-491 0 0,-11-5-3092 0 0,16 3-2596 0 0,1 1-5599 0 0</inkml:trace>
  <inkml:trace contextRef="#ctx0" brushRef="#br0" timeOffset="716.391">336 132 0 0 0,'0'0'720'0'0,"0"0"72"0"0,0 0 32 0 0,0 0-67 0 0,0 0-76 0 0,0 0-62 0 0,0 0-40 0 0,0 0 6 0 0,0 0 34 0 0,0 0 80 0 0,-1 1-746 0 0,-2 1 11032 0 0,3-1-9454 0 0,0-1-1080 0 0,6-8 3556 0 0,-2-99-2578 0 0,-4 106-1388 0 0,0 1 8 0 0,0 0-11 0 0,0 0-4 0 0,0 0-12 0 0,0 0-2 0 0,0 0-18 0 0,0 0-30 0 0,0 0 8 0 0,0 0 4 0 0,0 0-1 0 0,0 0-7 0 0,0 0-7 0 0,0 0-1 0 0,0 0 3 0 0,0 0 9 0 0,0 0-1 0 0,0 0 1 0 0,0 0-11 0 0,0 0-26 0 0,-5-15-920 0 0,4 11-7703 0 0,1 4-1793 0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9:01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12 0 0 0,'0'0'851'0'0,"0"0"400"0"0,0 0 236 0 0,0 0-2 0 0,0 0-126 0 0,0 0-194 0 0,0 0-225 0 0,0 0-137 0 0,0 0-139 0 0,0-12 2254 0 0,-72 16 2511 0 0,-20 42-3521 0 0,87-42-1833 0 0,-1 0 0 0 0,1 1 0 0 0,0 0-1 0 0,1-1 1 0 0,-1 1 0 0 0,1 1 0 0 0,0-1-1 0 0,0 1 1 0 0,1 0 0 0 0,0-1 0 0 0,0 1-1 0 0,0 1 1 0 0,0-1 0 0 0,1 0-1 0 0,0 1 1 0 0,1-1 0 0 0,-1 1 0 0 0,1 0-1 0 0,1-1 1 0 0,-1 1 0 0 0,1 0 0 0 0,1 6-75 0 0,-1-10 9 0 0,-1 6 29 0 0,1 1 0 0 0,0-1 0 0 0,0 0 0 0 0,1 0 0 0 0,1 0 0 0 0,-1 1 0 0 0,2-1 1 0 0,-1 0-1 0 0,1-1 0 0 0,0 1 0 0 0,5 8-38 0 0,-4-10 52 0 0,1 0 0 0 0,0 0 1 0 0,0-1-1 0 0,0 1 1 0 0,1-1-1 0 0,0 0 0 0 0,0 0 1 0 0,0-1-1 0 0,1 0 0 0 0,0 0 1 0 0,0-1-1 0 0,0 1 0 0 0,1-2 1 0 0,-1 1-1 0 0,1-1 1 0 0,0 0-1 0 0,0 0 0 0 0,0-1 1 0 0,0 0-1 0 0,0-1 0 0 0,1 0 1 0 0,-1 0-1 0 0,4-1-52 0 0,3 0 111 0 0,0-1 1 0 0,0 0-1 0 0,0-1 0 0 0,-1-1 1 0 0,1-1-1 0 0,-1 0 1 0 0,0 0-1 0 0,0-2 0 0 0,0 0 1 0 0,-1 0-1 0 0,0-1 0 0 0,9-7-111 0 0,-7 7 86 0 0,-1-2 0 0 0,0 0 0 0 0,0 0 0 0 0,-1-2 0 0 0,-1 1 0 0 0,0-2 0 0 0,0 0 0 0 0,-1 0 0 0 0,0-1 0 0 0,-2 0-1 0 0,1-1 1 0 0,-1 0 0 0 0,-1 0 0 0 0,4-12-86 0 0,-11 23 1 0 0,1 0 0 0 0,-1-1 0 0 0,-1 1 0 0 0,1-1 0 0 0,-1 1 0 0 0,1-1 0 0 0,-1 0 0 0 0,0 1 0 0 0,0-1 0 0 0,-1 1 0 0 0,1-1 0 0 0,-1 0 0 0 0,0 1 0 0 0,1-1 0 0 0,-2 1 0 0 0,1 0 0 0 0,0-1 0 0 0,-1 1 0 0 0,1 0 0 0 0,-1 0 0 0 0,0 0 0 0 0,0 0 0 0 0,0 0 0 0 0,-1 0 0 0 0,1 0 0 0 0,-1 1 0 0 0,1-1 0 0 0,-1 1 0 0 0,0 0 0 0 0,0 0 0 0 0,0 0 0 0 0,0 0 0 0 0,-2 0-1 0 0,-116-32-1756 0 0,27 35-1611 0 0,32 9-4165 0 0,35-6-3610 0 0</inkml:trace>
  <inkml:trace contextRef="#ctx0" brushRef="#br0" timeOffset="624.035">0 313 2825 0 0,'0'0'1853'0'0,"0"0"-150"0"0,0 0-94 0 0,0 0-100 0 0,0 0-203 0 0,0 0-227 0 0,0 0-227 0 0,0 0-196 0 0,0 0-114 0 0,0 0-26 0 0,0 0 65 0 0,0 0 71 0 0,0 0 47 0 0,4-6 16 0 0,18-26 1317 0 0,-13 21 1412 0 0,25-17-2339 0 0,157-61 365 0 0,-185 87-1427 0 0,-1 0-1 0 0,1 0 1 0 0,0 0-1 0 0,0 1 1 0 0,0 0-1 0 0,0 0 1 0 0,0 0-1 0 0,0 1 1 0 0,0 0-1 0 0,0 0 1 0 0,0 0 0 0 0,0 1-1 0 0,0 0 1 0 0,0 0-1 0 0,0 1 1 0 0,0 0-1 0 0,-1 0 1 0 0,1 0-1 0 0,0 0 1 0 0,-1 1-43 0 0,132 40 963 0 0,-136-42-996 0 0,0-1 0 0 0,0 1 0 0 0,0 0 0 0 0,0 0 0 0 0,0 0 0 0 0,0 0 0 0 0,0-1 0 0 0,0 1 0 0 0,-1 0 0 0 0,1 0 0 0 0,0 1 0 0 0,-1-1 0 0 0,1 0 0 0 0,-1 0 0 0 0,1 0 0 0 0,-1 0 0 0 0,0 0 0 0 0,1 1 1 0 0,-1-1-1 0 0,0 0 0 0 0,0 0 0 0 0,0 0 0 0 0,0 1 0 0 0,0-1 0 0 0,0 0 0 0 0,0 0 0 0 0,0 1 0 0 0,-1-1 0 0 0,1 0 0 0 0,0 0 0 0 0,-1 0 0 0 0,1 0 0 0 0,-1 1 0 0 0,1-1 0 0 0,-1 0 33 0 0,-1 9-4115 0 0,2-9-1040 0 0,0-1-6422 0 0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9:28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4998 77 8714 0 0,'0'0'1787'0'0,"0"0"-271"0"0,0 0-2 0 0,0 0 205 0 0,0 0 177 0 0,0 0-87 0 0,0 0-324 0 0,0 0-419 0 0,0 0-343 0 0,0 0-198 0 0,0 0-75 0 0,0-6 730 0 0,-15 274 1498 0 0,40 283-1633 0 0,-6-212-937 0 0,-17-318-328 0 0,-6-31-5488 0 0,-1-5 2131 0 0,0 4-2292 0 0,0-1-5604 0 0</inkml:trace>
  <inkml:trace contextRef="#ctx0" brushRef="#br0" timeOffset="246.031">4601 794 13451 0 0,'0'0'773'0'0,"0"0"-131"0"0,0 0 295 0 0,0 0 357 0 0,0 0 182 0 0,0 0-1 0 0,0 0-188 0 0,40-7-257 0 0,123-23-241 0 0,24-18 606 0 0,-166 42-1401 0 0,0 0 0 0 0,0-1 0 0 0,-1-1 0 0 0,0 0 0 0 0,0-2 0 0 0,-1-1-1 0 0,-1 0 1 0 0,0-1 0 0 0,0-1 0 0 0,-1-1 0 0 0,-1 0 0 0 0,3-4 6 0 0,37-61-2124 0 0,-26 23-7300 0 0,-23 40-1824 0 0</inkml:trace>
  <inkml:trace contextRef="#ctx0" brushRef="#br0" timeOffset="586.384">5482 143 6097 0 0,'0'0'2466'0'0,"0"0"36"0"0,0 0-165 0 0,0 0-280 0 0,0 0-286 0 0,0 0-284 0 0,0 0-301 0 0,3 40-229 0 0,7 128-144 0 0,-20-29 546 0 0,-4 152 806 0 0,13-285-2149 0 0,0-1-1 0 0,0 1 1 0 0,1-1-1 0 0,0 1 1 0 0,0-1-1 0 0,1 1 1 0 0,-1 0 0 0 0,1-1-1 0 0,0 1 1 0 0,1-1-1 0 0,-1 0 1 0 0,1 0-1 0 0,0 1 1 0 0,1-1-1 0 0,-1 0 1 0 0,1 0-1 0 0,0-1 1 0 0,0 1-1 0 0,0-1 1 0 0,1 1-1 0 0,0-1 1 0 0,0 0-1 0 0,0 0 1 0 0,0-1-1 0 0,0 1 1 0 0,1-1-1 0 0,-1 0 1 0 0,1 0-1 0 0,0-1 1 0 0,0 1-1 0 0,0-1 1 0 0,1 0-1 0 0,-1 0 1 0 0,0-1-1 0 0,1 0 1 0 0,-1 0-1 0 0,1 0 1 0 0,-1 0-1 0 0,1-1 1 0 0,-1 0 0 0 0,2 0-16 0 0,8-6 39 0 0,-1 1 0 0 0,0-2 0 0 0,0 0 0 0 0,-1-1 0 0 0,0 0 0 0 0,0-1 0 0 0,-1 0 0 0 0,0-1 0 0 0,7-8-39 0 0,13-9 25 0 0,161-118 35 0 0,-192 144-62 0 0,0 0 0 0 0,-1 0 0 0 0,1 0 0 0 0,0 0 0 0 0,0 0 1 0 0,0 0-1 0 0,0 0 0 0 0,0 0 0 0 0,1 0 0 0 0,-1 1 0 0 0,0-1 0 0 0,0 0 1 0 0,0 1-1 0 0,1-1 0 0 0,-1 1 0 0 0,0-1 0 0 0,1 1 0 0 0,-1 0 0 0 0,0 0 1 0 0,1 0-1 0 0,-1-1 0 0 0,0 1 0 0 0,1 0 0 0 0,-1 1 0 0 0,0-1 1 0 0,1 0-1 0 0,-1 0 0 0 0,0 0 0 0 0,1 1 0 0 0,-1-1 0 0 0,0 1 0 0 0,1-1 1 0 0,-1 1-1 0 0,0 0 0 0 0,0-1 0 0 0,0 1 0 0 0,0 0 0 0 0,0 0 0 0 0,0 0 1 0 0,0 0-1 0 0,0 0 0 0 0,0 0 0 0 0,0 0 0 0 0,0 0 0 0 0,0 0 1 0 0,-1 0-1 0 0,1 0 0 0 0,0 1 0 0 0,-1-1 0 0 0,1 0 0 0 0,-1 0 0 0 0,1 1 1 0 0,-1-1-1 0 0,0 0 0 0 0,0 1 0 0 0,0-1 0 0 0,1 0 0 0 0,-1 1 0 0 0,0-1 1 0 0,-1 0-1 0 0,1 1 0 0 0,0-1 2 0 0,-18 164 185 0 0,9-68-108 0 0,9-95-107 0 0,1 1-1 0 0,-1-1 1 0 0,1 0 0 0 0,-1 0 0 0 0,1 1 0 0 0,0-1-1 0 0,0 0 1 0 0,0 0 0 0 0,0 0 0 0 0,0 0 0 0 0,1 0 0 0 0,-1 0-1 0 0,0 0 1 0 0,1-1 0 0 0,0 1 0 0 0,-1 0 0 0 0,1-1-1 0 0,0 0 1 0 0,0 1 0 0 0,0-1 0 0 0,0 0 0 0 0,0 0-1 0 0,0 0 1 0 0,0 0 0 0 0,0 0 0 0 0,0 0 0 0 0,0 0 0 0 0,1-1-1 0 0,-1 1 1 0 0,0-1 0 0 0,1 0 0 0 0,-1 0 0 0 0,0 0-1 0 0,1 0 1 0 0,-1 0 0 0 0,0 0 0 0 0,0-1 0 0 0,1 1 0 0 0,-1-1-1 0 0,1 0 31 0 0,44-23-3679 0 0,-32 14-2078 0 0,-4 3-5951 0 0</inkml:trace>
  <inkml:trace contextRef="#ctx0" brushRef="#br0" timeOffset="1215.013">6505 759 16203 0 0,'0'0'1273'0'0,"0"0"-264"0"0,0 0-83 0 0,0 0 14 0 0,0 0-40 0 0,-36 22-150 0 0,-111 66-237 0 0,84-32-63 0 0,52-13-450 0 0,29-25-47 0 0,-3-18 84 0 0,0 0-1 0 0,0-2 1 0 0,0 0-1 0 0,0 0 1 0 0,0-1 0 0 0,0-1-1 0 0,-1-1 1 0 0,0 0 0 0 0,0-1-1 0 0,0 0 1 0 0,-1-1 0 0 0,0 0-1 0 0,9-7-36 0 0,23-11 31 0 0,120-60-27 0 0,-164 85-8 0 0,0-1-1 0 0,0 0 1 0 0,0 1 0 0 0,0-1 0 0 0,0 1 0 0 0,0-1 0 0 0,0 1-1 0 0,0 0 1 0 0,0-1 0 0 0,1 1 0 0 0,-1 0 0 0 0,0 0 0 0 0,0 0 0 0 0,0 0-1 0 0,0 0 1 0 0,1 0 0 0 0,-1 0 0 0 0,0 0 0 0 0,0 0 0 0 0,0 0-1 0 0,0 1 1 0 0,0-1 0 0 0,1 0 0 0 0,-1 1 0 0 0,0-1 0 0 0,0 1 0 0 0,0 0-1 0 0,0-1 1 0 0,0 1 0 0 0,0 0 0 0 0,-1-1 0 0 0,1 1 0 0 0,0 0-1 0 0,0 0 1 0 0,0 0 0 0 0,-1 0 0 0 0,1 0 0 0 0,0 0 0 0 0,-1 0 0 0 0,1 0-1 0 0,-1 0 1 0 0,1 0 0 0 0,-1 0 0 0 0,0 0 0 0 0,1 0 0 0 0,-1 0-1 0 0,0 1 1 0 0,0-1 0 0 0,0 0 0 0 0,0 0 0 0 0,0 0 0 0 0,0 1 4 0 0,3 121-23 0 0,-3-120 21 0 0,1-1 0 0 0,-1 1 1 0 0,1 0-1 0 0,0 0 0 0 0,0-1 1 0 0,0 1-1 0 0,0-1 0 0 0,1 1 0 0 0,-1-1 1 0 0,1 1-1 0 0,0-1 0 0 0,-1 0 0 0 0,1 0 1 0 0,0 0-1 0 0,0 0 0 0 0,0 0 0 0 0,0 0 1 0 0,1 0-1 0 0,-1-1 0 0 0,0 1 0 0 0,1-1 1 0 0,0 0-1 0 0,-1 1 0 0 0,1-1 0 0 0,-1 0 1 0 0,1-1-1 0 0,0 1 0 0 0,0 0 1 0 0,-1-1-1 0 0,1 0 0 0 0,0 1 0 0 0,1-1 2 0 0,91-15 196 0 0,58-83 423 0 0,-108 59-317 0 0,-2-3 0 0 0,-1-1 1 0 0,18-28-303 0 0,-43 46 28 0 0,-2-1 1 0 0,-1-1 0 0 0,0 0-1 0 0,-2-1 1 0 0,-2 0 0 0 0,0 0-1 0 0,-2-1 1 0 0,-1 0 0 0 0,-1-1-1 0 0,-2 0 1 0 0,-1 0 0 0 0,-1 0-1 0 0,-1 0 1 0 0,-4-27-29 0 0,-23-98 51 0 0,25 149-28 0 0,-1 0 0 0 0,0 1-1 0 0,-1-1 1 0 0,1 1 0 0 0,-1 0-1 0 0,0 0 1 0 0,-1 0 0 0 0,1 0-1 0 0,-1 1 1 0 0,0-1-1 0 0,0 1 1 0 0,0 0 0 0 0,0 0-1 0 0,-1 0 1 0 0,0 1 0 0 0,0-1-1 0 0,0 1 1 0 0,0 1 0 0 0,0-1-1 0 0,-1 0 1 0 0,1 1 0 0 0,-1 0-1 0 0,1 1 1 0 0,-1-1 0 0 0,-1 1-23 0 0,3 1 6 0 0,1 0 0 0 0,0 0 1 0 0,-1 0-1 0 0,1 1 0 0 0,0-1 1 0 0,0 1-1 0 0,-1 0 0 0 0,1 0 1 0 0,0 0-1 0 0,0 0 0 0 0,0 0 1 0 0,0 1-1 0 0,0 0 0 0 0,0-1 1 0 0,1 1-1 0 0,-1 0 0 0 0,0 0 1 0 0,1 1-1 0 0,0-1 1 0 0,-1 0-1 0 0,1 1 0 0 0,0-1 1 0 0,0 1-1 0 0,0 0 0 0 0,1 0 1 0 0,-1 0-1 0 0,1 0 0 0 0,-1 0-6 0 0,-30 94 161 0 0,30-88-135 0 0,-9 53 160 0 0,2 0 0 0 0,3 1 1 0 0,3 0-1 0 0,2-1 1 0 0,6 37-187 0 0,2-38 132 0 0,2 0 1 0 0,3-1-1 0 0,13 36-132 0 0,-24-95 1 0 0,7 36 8 0 0,3-1 0 0 0,0 0 1 0 0,3-1-1 0 0,1 0 0 0 0,1-1 0 0 0,15 22-9 0 0,-4-18-189 0 0,-26-38 106 0 0,0-23-1152 0 0,0 3-76 0 0,-1-16-1800 0 0,-2 12-3919 0 0,0 12-4593 0 0</inkml:trace>
  <inkml:trace contextRef="#ctx0" brushRef="#br0" timeOffset="1464.369">6819 413 18548 0 0,'0'0'796'0'0,"0"0"-266"0"0,0 0-1 0 0,0 0 221 0 0,0 0 163 0 0,0 0 30 0 0,0 0-94 0 0,35 0-112 0 0,116-2-123 0 0,-9-12 232 0 0,224-54-1064 0 0,-256 44-4145 0 0,-78 16-7437 0 0</inkml:trace>
  <inkml:trace contextRef="#ctx0" brushRef="#br0" timeOffset="-3087.599">271 440 6417 0 0,'0'0'1494'0'0,"0"0"-259"0"0,0 0-117 0 0,0 0 186 0 0,0 0 300 0 0,0 0 97 0 0,0 0-181 0 0,0 0-328 0 0,0 0-334 0 0,0 0-256 0 0,0 0-179 0 0,-2 4-113 0 0,-55 158 931 0 0,-56 264 109 0 0,24-156-1050 0 0,80-232-442 0 0,9-37 49 0 0,0-1-22 0 0,0 0-29 0 0,0 0-36 0 0,0 0-56 0 0,1-8-430 0 0,65-259-4685 0 0,-35 126 3624 0 0,56-243 2228 0 0,-70 302 3572 0 0,-17 82-3585 0 0,0 0-133 0 0,0 0-117 0 0,0 0-86 0 0,0 0-47 0 0,0 0-37 0 0,9 23 217 0 0,110 220 2109 0 0,-49-70-1895 0 0,14-8-400 0 0,-44-137 825 0 0,-31-49 251 0 0,24-74-917 0 0,-4-2 1 0 0,-4 0-1 0 0,-4-2 1 0 0,-4 0-1 0 0,-4-12-258 0 0,-2-25-576 0 0,-11 136 82 0 0,0 5-1690 0 0,0 16-2008 0 0,0-5-3796 0 0,0-5-3241 0 0</inkml:trace>
  <inkml:trace contextRef="#ctx0" brushRef="#br0" timeOffset="-2712.104">1124 598 9130 0 0,'0'0'1778'0'0,"0"0"-554"0"0,0 0-168 0 0,0 0 116 0 0,0 0 121 0 0,0 0-98 0 0,0 0-213 0 0,0 0-257 0 0,0 0-229 0 0,0 0-122 0 0,0 0-65 0 0,0 0-48 0 0,-30 37-50 0 0,-90 117-43 0 0,117-151-160 0 0,0-1 0 0 0,0 1 1 0 0,0 0-1 0 0,1 0 0 0 0,-1 1 0 0 0,1-1 1 0 0,0 1-1 0 0,0-1 0 0 0,0 1 0 0 0,0 0 1 0 0,0-1-1 0 0,1 1 0 0 0,0 0 1 0 0,0 0-1 0 0,0 0 0 0 0,0 0 0 0 0,1 0 1 0 0,-1 0-1 0 0,1 0 0 0 0,0 1 1 0 0,0-1-9 0 0,2 10 27 0 0,-3-7-9 0 0,1 0-1 0 0,0-1 1 0 0,0 1 0 0 0,1 0-1 0 0,-1 0 1 0 0,2 0 0 0 0,-1 0-1 0 0,1 0 1 0 0,0-1 0 0 0,0 1-1 0 0,1-1 1 0 0,-1 1 0 0 0,2-1-1 0 0,-1 0 1 0 0,1 0 0 0 0,0 0-1 0 0,0-1 1 0 0,0 1 0 0 0,1-1-1 0 0,0 0 1 0 0,0-1 0 0 0,0 1 0 0 0,0-1-1 0 0,3 2-17 0 0,3 0 96 0 0,-1-1 0 0 0,1 0 0 0 0,0 0 0 0 0,0-1 0 0 0,1-1 0 0 0,-1 0 0 0 0,1 0 0 0 0,0-2 0 0 0,0 1 0 0 0,-1-1 0 0 0,1-1 0 0 0,0 0 0 0 0,0 0 0 0 0,0-2 0 0 0,0 1-1 0 0,0-1 1 0 0,-1-1 0 0 0,1 0 0 0 0,-1-1 0 0 0,0 0 0 0 0,4-2-96 0 0,-3-1 113 0 0,0 0 0 0 0,-1-1 0 0 0,0 0-1 0 0,0-1 1 0 0,-1 0 0 0 0,0 0 0 0 0,0-1 0 0 0,-1-1-1 0 0,0 0 1 0 0,-1 0 0 0 0,0 0 0 0 0,-1-1-1 0 0,0 0 1 0 0,-1-1 0 0 0,-1 1 0 0 0,0-1 0 0 0,0 0-1 0 0,-1-1 1 0 0,-1 1 0 0 0,0-1 0 0 0,-1 1 0 0 0,-1-1-1 0 0,0 0 1 0 0,0 0 0 0 0,-2 1 0 0 0,0-1-1 0 0,0 0 1 0 0,-1 0-113 0 0,0 5-10 0 0,-1 1 1 0 0,1 0-1 0 0,-1 0 0 0 0,-1 0 0 0 0,1 0 0 0 0,-1 1 0 0 0,-1-1 0 0 0,0 1 0 0 0,0 0 1 0 0,0 0-1 0 0,0 1 0 0 0,-1 0 0 0 0,0 0 0 0 0,-1 0 0 0 0,1 0 0 0 0,-1 1 1 0 0,0 0-1 0 0,-1 1 0 0 0,1 0 0 0 0,-1 0 0 0 0,0 0 0 0 0,1 1 0 0 0,-2 0 1 0 0,1 1-1 0 0,0 0 0 0 0,-6-1 10 0 0,5 2-261 0 0,1 0 0 0 0,0 0 0 0 0,-1 1 0 0 0,1 0 0 0 0,0 0 0 0 0,-1 1 0 0 0,1 0 0 0 0,0 0 0 0 0,0 1 0 0 0,0 1 0 0 0,0-1 0 0 0,0 1 0 0 0,0 0 0 0 0,1 1 0 0 0,-1 0 0 0 0,1 0 0 0 0,-5 4 261 0 0,-11 10-4946 0 0,10-1-6522 0 0</inkml:trace>
  <inkml:trace contextRef="#ctx0" brushRef="#br0" timeOffset="-2189.466">1848 185 12835 0 0,'0'0'3051'0'0,"0"0"-1564"0"0,0 0-651 0 0,0 0-25 0 0,0 0 109 0 0,0 0 34 0 0,0 0-117 0 0,0 0-197 0 0,0 0-213 0 0,0 0-99 0 0,0 0-12 0 0,0 0-9 0 0,13 0 585 0 0,17 57 1053 0 0,-7 22-1359 0 0,-14-22-472 0 0,-2 0-1 0 0,-3 1 0 0 0,-2 0 0 0 0,-4 20-113 0 0,1-5 68 0 0,-12 300-51 0 0,27-380-1284 0 0,15-55-1674 0 0,-18 20-6609 0 0,-9 30-1665 0 0</inkml:trace>
  <inkml:trace contextRef="#ctx0" brushRef="#br0" timeOffset="-1899.3">1554 717 11578 0 0,'0'0'1762'0'0,"0"0"-482"0"0,0 0-271 0 0,0 0-64 0 0,0 0 5 0 0,0 0 1 0 0,0 0-9 0 0,0 0-17 0 0,0 0-42 0 0,0 0-71 0 0,0 0-87 0 0,0 0-55 0 0,0 0-10 0 0,39-5-43 0 0,123-14-54 0 0,-37-7 323 0 0,114-29 47 0 0,-165 48-2356 0 0,-74 7 436 0 0,0 4-5794 0 0,0 0-4974 0 0</inkml:trace>
  <inkml:trace contextRef="#ctx0" brushRef="#br0" timeOffset="-1649.253">2440 690 15683 0 0,'0'0'1363'0'0,"0"0"-711"0"0,0 0-225 0 0,0 0 55 0 0,0 0 26 0 0,0 0-23 0 0,0 0-110 0 0,0 0-155 0 0,0 35-108 0 0,0 110-57 0 0,13-18-1358 0 0,-9-115 205 0 0,-2-8-2580 0 0,-2-3-4668 0 0</inkml:trace>
  <inkml:trace contextRef="#ctx0" brushRef="#br0" timeOffset="-1485.676">2448 351 16636 0 0,'0'0'1848'0'0,"0"0"-1008"0"0,0 0-272 0 0,0 0-152 0 0,0 0-56 0 0,0 0-200 0 0,0 0-232 0 0,0 0-184 0 0,0 0-344 0 0,0 0-456 0 0,0 0-1833 0 0,0 0-9297 0 0</inkml:trace>
  <inkml:trace contextRef="#ctx0" brushRef="#br0" timeOffset="-1218.306">3049 547 17540 0 0,'0'0'1244'0'0,"0"0"-221"0"0,0 0 24 0 0,0 0 32 0 0,0 0-118 0 0,0 0-187 0 0,0 0-227 0 0,0 0-193 0 0,0 0-152 0 0,0 0-77 0 0,0 0-37 0 0,0 0-24 0 0,0 0 3 0 0,-32 13-14 0 0,-97 43-26 0 0,45 0-12 0 0,67-39-5 0 0,10-10-11 0 0,0-1 1 0 0,0 1-1 0 0,1 1 0 0 0,0-1 1 0 0,1 1-1 0 0,0 0 0 0 0,0 0 1 0 0,0 1-1 0 0,1-1 0 0 0,1 1 1 0 0,-1 0-1 0 0,1 0 0 0 0,1 0 1 0 0,0 0-1 0 0,0 1 0 0 0,1-1 1 0 0,0 1-1 0 0,0-1 0 0 0,1 1 1 0 0,1 2 0 0 0,1-5 3 0 0,1-1 1 0 0,0 1 0 0 0,1-1 0 0 0,-1 0-1 0 0,1 1 1 0 0,1-2 0 0 0,-1 1-1 0 0,1 0 1 0 0,0-1 0 0 0,0 0 0 0 0,0 0-1 0 0,1-1 1 0 0,0 1 0 0 0,0-1-1 0 0,0 0 1 0 0,0-1 0 0 0,0 1 0 0 0,1-1-1 0 0,0-1 1 0 0,0 1 0 0 0,0-1-1 0 0,0 0 1 0 0,1-1-4 0 0,11 5 9 0 0,0-2 0 0 0,0-1 0 0 0,1 0-1 0 0,0-1 1 0 0,-1-1 0 0 0,1-1 0 0 0,0-1 0 0 0,7-1-9 0 0,71-36-867 0 0,-61 12-6147 0 0,-30 21-4203 0 0</inkml:trace>
  <inkml:trace contextRef="#ctx0" brushRef="#br0" timeOffset="-828.091">3307 910 3169 0 0,'0'0'3095'0'0,"0"0"-404"0"0,0 0-177 0 0,0 0-147 0 0,0 0-236 0 0,0 0-204 0 0,0 0-262 0 0,0 0-298 0 0,0 0-243 0 0,35-4-208 0 0,112-14-181 0 0,-70-6 177 0 0,-67 16-756 0 0,10-8 70 0 0,-1-1-1 0 0,0-1 0 0 0,-1 0 0 0 0,-1-1 0 0 0,-1-1 1 0 0,-1 0-1 0 0,0-2 0 0 0,4-10-225 0 0,-16 28 4 0 0,0 0 1 0 0,-1 0-1 0 0,1 0 0 0 0,-1-1 1 0 0,0 1-1 0 0,-1-1 1 0 0,1 1-1 0 0,-1-1 0 0 0,1 0 1 0 0,-1 0-1 0 0,-1 1 0 0 0,1-1 1 0 0,-1 0-1 0 0,0 0 0 0 0,0 0 1 0 0,0 0-1 0 0,-1 1 1 0 0,1-1-1 0 0,-1 0 0 0 0,-1 0 1 0 0,1 1-1 0 0,0-1 0 0 0,-1 0 1 0 0,0 1-1 0 0,0 0 1 0 0,-1-1-1 0 0,1 1 0 0 0,-1 0 1 0 0,0 0-1 0 0,0 0 0 0 0,0 1 1 0 0,0-1-1 0 0,-1 1 0 0 0,0 0 1 0 0,1 0-1 0 0,-1 0 1 0 0,0 0-1 0 0,-1 0 0 0 0,1 1 1 0 0,0 0-1 0 0,-1 0 0 0 0,1 0 1 0 0,-1 1-1 0 0,-1-1-4 0 0,-4 1-18 0 0,0 0 0 0 0,-1 0 0 0 0,0 1 0 0 0,1 0 0 0 0,-1 1 0 0 0,1 1 0 0 0,0-1 0 0 0,-1 2 0 0 0,1-1 0 0 0,0 1 0 0 0,0 1 0 0 0,0 0 0 0 0,1 0 0 0 0,-1 1 0 0 0,1 0 0 0 0,0 1 0 0 0,1 0 0 0 0,-2 1 18 0 0,-10 8-44 0 0,1 2 1 0 0,0 0-1 0 0,1 1 1 0 0,0 1-1 0 0,2 1 1 0 0,-13 20 43 0 0,22-32-3 0 0,1 0 1 0 0,0 0-1 0 0,1 1 0 0 0,-1 0 1 0 0,2 0-1 0 0,-1 0 1 0 0,2 1-1 0 0,-1-1 1 0 0,1 1-1 0 0,0 0 1 0 0,1 0-1 0 0,0 0 1 0 0,1 0-1 0 0,0 1 0 0 0,1-1 1 0 0,0 0-1 0 0,0 0 1 0 0,1 0-1 0 0,1 1 1 0 0,-1-1-1 0 0,2 0 1 0 0,-1 0-1 0 0,1-1 1 0 0,1 1-1 0 0,0-1 0 0 0,0 1 1 0 0,1-1-1 0 0,0 0 1 0 0,1-1-1 0 0,0 1 1 0 0,0-1-1 0 0,5 5 3 0 0,16 5-7 0 0,1-2 1 0 0,0-1-1 0 0,1-1 0 0 0,0-1 0 0 0,1-1 1 0 0,0-2-1 0 0,1-2 0 0 0,0 0 0 0 0,0-2 1 0 0,1-1-1 0 0,0-2 0 0 0,0-1 0 0 0,0-2 1 0 0,0-1-1 0 0,31-5 7 0 0,-1-2-1300 0 0,-24-2-4771 0 0,-20 2-6000 0 0</inkml:trace>
  <inkml:trace contextRef="#ctx0" brushRef="#br0" timeOffset="8538.424">2767 1595 11178 0 0,'0'0'2007'0'0,"0"0"-373"0"0,0 0-143 0 0,0 0 9 0 0,0 0-85 0 0,0 0-166 0 0,0 0-234 0 0,0 0-225 0 0,0 0-204 0 0,0 0-129 0 0,-33 20-81 0 0,-102 61-84 0 0,81-28 102 0 0,47-40-286 0 0,-3 5-52 0 0,0 1 0 0 0,1 0 1 0 0,1 1-1 0 0,1 0 0 0 0,1 0 0 0 0,0 0 1 0 0,2 1-1 0 0,0 0 0 0 0,1 0 0 0 0,2 0 0 0 0,0 0 1 0 0,1 3-57 0 0,0-18 27 0 0,1 1 1 0 0,0-1-1 0 0,0 0 0 0 0,1 0 1 0 0,0 0-1 0 0,0 0 1 0 0,0 0-1 0 0,0 0 1 0 0,1-1-1 0 0,0 1 0 0 0,0-1 1 0 0,1 1-1 0 0,0-1 1 0 0,0 0-1 0 0,0-1 0 0 0,0 1 1 0 0,1-1-1 0 0,-1 0 1 0 0,1 0-1 0 0,0 0 1 0 0,1 0-1 0 0,-1-1 0 0 0,1 0 1 0 0,-1 0-1 0 0,1-1 1 0 0,0 1-1 0 0,0-1 1 0 0,0-1-1 0 0,0 1 0 0 0,1-1-27 0 0,9 3 113 0 0,-1-1 0 0 0,1-1 0 0 0,0-1 0 0 0,-1 0 0 0 0,1-1 0 0 0,0-1 0 0 0,0 0 0 0 0,0-1 0 0 0,-1-1 0 0 0,1 0 0 0 0,8-4-113 0 0,-5 1 103 0 0,1-1-1 0 0,-1-2 0 0 0,-1 1 0 0 0,0-2 1 0 0,0-1-1 0 0,-1 0 0 0 0,0-1 0 0 0,-1-1 1 0 0,-1 0-1 0 0,0-1 0 0 0,-1-1 0 0 0,0 0 1 0 0,-1-1-1 0 0,-1-1 0 0 0,0 0 0 0 0,-1 0 1 0 0,-1-1-1 0 0,-1 0 0 0 0,-1-1 0 0 0,0 0 1 0 0,1-8-103 0 0,-7 21-6 0 0,0-1 0 0 0,-1 1 0 0 0,1-1 0 0 0,-1 1 0 0 0,0-1 0 0 0,-1 0 1 0 0,0 0-1 0 0,0 1 0 0 0,0-1 0 0 0,-1 0 0 0 0,0 1 0 0 0,0-1 1 0 0,-1 0-1 0 0,0 1 0 0 0,0 0 0 0 0,0-1 0 0 0,-1 1 0 0 0,0 0 0 0 0,0 0 1 0 0,-1 0-1 0 0,1 1 0 0 0,-1-1 0 0 0,0 1 0 0 0,-1 0 0 0 0,0 0 0 0 0,1 0 1 0 0,-1 1-1 0 0,-1 0 0 0 0,1 0 0 0 0,-1 0 0 0 0,1 0 0 0 0,-1 1 0 0 0,0 0 1 0 0,-1 0-1 0 0,1 1 0 0 0,-6-2 6 0 0,1 3-155 0 0,0 0 1 0 0,0 1-1 0 0,0 0 1 0 0,0 1 0 0 0,0 0-1 0 0,0 1 1 0 0,0 0-1 0 0,0 1 1 0 0,0 0-1 0 0,1 0 1 0 0,-1 1-1 0 0,-5 4 155 0 0,-69 41-6313 0 0,65-36-2718 0 0</inkml:trace>
  <inkml:trace contextRef="#ctx0" brushRef="#br0" timeOffset="9335.422">2523 1965 11899 0 0,'0'0'2781'0'0,"0"0"-1366"0"0,0 0-481 0 0,0 0 78 0 0,0 0 103 0 0,0 0-44 0 0,0 0-185 0 0,0 0-241 0 0,0 0-180 0 0,0 0-97 0 0,0 0-74 0 0,0 0-59 0 0,0 0-70 0 0,3-7-48 0 0,41-40 201 0 0,108-7 869 0 0,-146 53-1132 0 0,0 0 1 0 0,0 0-1 0 0,-1 0 1 0 0,1 1-1 0 0,0-1 0 0 0,0 2 1 0 0,0-1-1 0 0,0 0 1 0 0,-1 1-1 0 0,1 0 1 0 0,0 1-1 0 0,-1-1 1 0 0,1 1-1 0 0,0 0 1 0 0,-1 0-1 0 0,0 1 1 0 0,0 0-1 0 0,0-1 1 0 0,0 2-1 0 0,0-1 0 0 0,0 1 1 0 0,2 2-56 0 0,1 2 203 0 0,1 0-1 0 0,0-1 1 0 0,0 0 0 0 0,1-1-1 0 0,0 0 1 0 0,0 0 0 0 0,0-1 0 0 0,1-1-1 0 0,-1 1 1 0 0,1-2 0 0 0,0 1-1 0 0,3-1-202 0 0,-5-1 155 0 0,-1-1-1 0 0,1 0 1 0 0,0 0-1 0 0,0-1 1 0 0,0 0-1 0 0,-1 0 1 0 0,1-1-1 0 0,0-1 1 0 0,0 1-1 0 0,-1-1 1 0 0,1 0-1 0 0,0-2-154 0 0,-7-2 132 0 0,-11 0-1116 0 0,2 1-2625 0 0,2 2-6005 0 0,1 0-3075 0 0</inkml:trace>
  <inkml:trace contextRef="#ctx0" brushRef="#br0" timeOffset="7104.972">739 1757 0 0 0,'0'0'404'0'0,"0"0"554"0"0,0 0 279 0 0,0 0 250 0 0,0 0 214 0 0,0 0 104 0 0,0 0-27 0 0,0 0-199 0 0,0 0-221 0 0,0 0-194 0 0,0-6-151 0 0,1-20-71 0 0,-2 23-730 0 0,1 1 0 0 0,-1 0 0 0 0,0 0 0 0 0,0 0-1 0 0,0 0 1 0 0,0 0 0 0 0,-1 0 0 0 0,1 1 0 0 0,0-1 0 0 0,-1 0 0 0 0,1 1 0 0 0,-1-1 0 0 0,0 0 0 0 0,1 1-1 0 0,-1 0 1 0 0,0-1 0 0 0,0 1 0 0 0,0 0 0 0 0,0 0 0 0 0,0 0 0 0 0,0 1 0 0 0,0-1-212 0 0,0 0 206 0 0,-10-3 99 0 0,0 0 0 0 0,0 1 0 0 0,0 1 0 0 0,0 0 1 0 0,-1 0-1 0 0,1 1 0 0 0,0 1 0 0 0,-1 0 0 0 0,1 0 0 0 0,-1 2 1 0 0,1-1-1 0 0,-9 4-305 0 0,-86 58 1031 0 0,99-57-971 0 0,0 1 1 0 0,0 0-1 0 0,1 0 1 0 0,0 0 0 0 0,0 1-1 0 0,1 0 1 0 0,0 1-1 0 0,0-1 1 0 0,1 1 0 0 0,0 0-1 0 0,0 0 1 0 0,1 1-1 0 0,1-1 1 0 0,-1 1 0 0 0,2 0-1 0 0,-1 0 1 0 0,1 0-1 0 0,1 0 1 0 0,0 0 0 0 0,0 1-1 0 0,1-1 1 0 0,0 0-1 0 0,1 0 1 0 0,0 1 0 0 0,1-1-1 0 0,0 0 1 0 0,1 0-1 0 0,0 0 1 0 0,0-1 0 0 0,1 1-1 0 0,0-1 1 0 0,1 0-1 0 0,0 0 1 0 0,0 0 0 0 0,1 0-1 0 0,0-1 1 0 0,0 0-1 0 0,1-1 1 0 0,0 1 0 0 0,1-1-1 0 0,2 1-60 0 0,3 4 81 0 0,1 0 1 0 0,0-1-1 0 0,1-1 0 0 0,0 0 0 0 0,0-1 1 0 0,1-1-1 0 0,0 0 0 0 0,1-1 0 0 0,0-1 0 0 0,5 1-81 0 0,-9-5 28 0 0,-5 1-21 0 0,0-1 1 0 0,0 0 0 0 0,0-1-1 0 0,0 0 1 0 0,0 0-1 0 0,0-1 1 0 0,0 0 0 0 0,1 0-1 0 0,-1-1 1 0 0,0 0-1 0 0,0 0 1 0 0,0-1-1 0 0,0 0 1 0 0,0-1 0 0 0,-1 1-1 0 0,1-2 1 0 0,-1 1-1 0 0,3-2-7 0 0,49-46-1018 0 0,-33 28-2299 0 0,-1 1-5750 0 0,-17 14-3185 0 0</inkml:trace>
  <inkml:trace contextRef="#ctx0" brushRef="#br0" timeOffset="7457.585">1272 1769 9906 0 0,'0'0'2518'0'0,"0"0"-964"0"0,0 0-315 0 0,0 0 69 0 0,0 0 41 0 0,0 0-102 0 0,0 0-240 0 0,0 0-287 0 0,0 0-219 0 0,0 0-145 0 0,-26 34-79 0 0,-82 107-34 0 0,68-70 143 0 0,38-59-292 0 0,0-6-41 0 0,0-1 0 0 0,1 1 0 0 0,0 0 0 0 0,0 0 0 0 0,1 0 0 0 0,-1 0 0 0 0,1 0 0 0 0,1 0 0 0 0,-1 0 0 0 0,1 0 0 0 0,0-1 0 0 0,0 1 0 0 0,1 0 0 0 0,0 0 0 0 0,0-1 0 0 0,0 1 0 0 0,0-1 0 0 0,1 0 0 0 0,0 1 0 0 0,0-1 0 0 0,1-1 0 0 0,-1 1 0 0 0,1 0 0 0 0,0-1 0 0 0,0 0 0 0 0,1 0 0 0 0,-1 0 0 0 0,1 0 0 0 0,0-1 0 0 0,0 0 0 0 0,0 0 0 0 0,0 0 1 0 0,0 0-1 0 0,1-1 0 0 0,0 0 0 0 0,-1 0 0 0 0,2 0-53 0 0,7 0 101 0 0,1 0 0 0 0,-1-1 0 0 0,1-1 0 0 0,-1 0 0 0 0,1-1 0 0 0,-1-1 0 0 0,0 0 0 0 0,1 0 0 0 0,-1-2 0 0 0,0 0 0 0 0,-1 0 0 0 0,1-1 0 0 0,-1-1 0 0 0,0 0 0 0 0,0-1 0 0 0,-1-1 0 0 0,0 0 0 0 0,0 0 1 0 0,-1-1-1 0 0,0-1 0 0 0,0 0 0 0 0,-1 0 0 0 0,0-1 0 0 0,-1 0 0 0 0,-1-1 0 0 0,7-10-101 0 0,-10 15 24 0 0,0 1 0 0 0,0-1-1 0 0,0 0 1 0 0,-1-1 0 0 0,0 1 0 0 0,-1-1 0 0 0,0 0 0 0 0,0 0-1 0 0,0 0 1 0 0,-1 0 0 0 0,-1 0 0 0 0,1-1 0 0 0,-1 1 0 0 0,0-1-1 0 0,-1 1 1 0 0,0 0 0 0 0,-1-1 0 0 0,0 1 0 0 0,0-1 0 0 0,0 1-1 0 0,-1 0 1 0 0,0 0 0 0 0,-1 0 0 0 0,0 0 0 0 0,0 0 0 0 0,-1 0-1 0 0,0 1 1 0 0,0 0 0 0 0,-1 0 0 0 0,0 0 0 0 0,0 0 0 0 0,-3-2-24 0 0,2 4-44 0 0,0 0-1 0 0,0 0 1 0 0,-1 0 0 0 0,1 1 0 0 0,-1 0 0 0 0,0 1 0 0 0,0 0-1 0 0,0 0 1 0 0,-1 0 0 0 0,1 1 0 0 0,-1 0 0 0 0,0 0 0 0 0,1 1 0 0 0,-1 0-1 0 0,0 0 1 0 0,0 1 0 0 0,0 0 0 0 0,1 0 0 0 0,-1 1 0 0 0,0 0-1 0 0,0 1 1 0 0,1-1 0 0 0,-1 2 0 0 0,-3 0 44 0 0,2 1-567 0 0,1 0-1 0 0,-1 0 1 0 0,1 0-1 0 0,0 1 1 0 0,0 0-1 0 0,1 1 1 0 0,0 0-1 0 0,0 0 1 0 0,0 0 0 0 0,1 1-1 0 0,-1 0 1 0 0,2 0-1 0 0,-4 5 568 0 0,-4 10-7308 0 0,2-9-4644 0 0</inkml:trace>
  <inkml:trace contextRef="#ctx0" brushRef="#br0" timeOffset="7986.89">2049 1696 5609 0 0,'0'0'2289'0'0,"0"0"-84"0"0,0 0 28 0 0,0 0-43 0 0,0 0-243 0 0,0 0-336 0 0,0 0-327 0 0,0 0-265 0 0,0 0-201 0 0,0 0-149 0 0,0 0-117 0 0,0 0-105 0 0,0 0-72 0 0,-23 11-43 0 0,-68 37-47 0 0,41-14 498 0 0,49-33-768 0 0,-1 0-1 0 0,1 1 1 0 0,-1-1 0 0 0,1 1-1 0 0,-1-1 1 0 0,1 1 0 0 0,0 0 0 0 0,0-1-1 0 0,0 1 1 0 0,0 0 0 0 0,0 0-1 0 0,0 0 1 0 0,0 0 0 0 0,1 0 0 0 0,-1 0-1 0 0,1 0 1 0 0,0 0 0 0 0,-1 0-1 0 0,1 0 1 0 0,0 0 0 0 0,0 0-1 0 0,0 0 1 0 0,0 0 0 0 0,1 0 0 0 0,-1 0-1 0 0,0 0 1 0 0,1 0 0 0 0,0 0-1 0 0,-1 0 1 0 0,1 0 0 0 0,0 0 0 0 0,0 0-1 0 0,0 0 1 0 0,0-1 0 0 0,0 1-1 0 0,2 1-14 0 0,58 40 283 0 0,15-5-87 0 0,-71-36-159 0 0,0 0 0 0 0,0 1 0 0 0,0 0 0 0 0,0 0 0 0 0,0 0 0 0 0,0 0-1 0 0,-1 1 1 0 0,0-1 0 0 0,0 1 0 0 0,0 0 0 0 0,0 1 0 0 0,0-1 0 0 0,-1 1 0 0 0,0-1 0 0 0,0 1 0 0 0,0 0-1 0 0,-1 0 1 0 0,1 0 0 0 0,-1 1 0 0 0,0-1 0 0 0,-1 1 0 0 0,1-1 0 0 0,-1 1 0 0 0,0-1 0 0 0,-1 1-1 0 0,1 0 1 0 0,-1 4-37 0 0,0-7 41 0 0,0 0 0 0 0,0 0-1 0 0,0 0 1 0 0,0 0 0 0 0,-1 1-1 0 0,1-1 1 0 0,-1 0-1 0 0,0 0 1 0 0,0 0 0 0 0,0 0-1 0 0,0 0 1 0 0,-1 0 0 0 0,1 0-1 0 0,-1-1 1 0 0,1 1-1 0 0,-1 0 1 0 0,0-1 0 0 0,0 1-1 0 0,0-1 1 0 0,-1 0 0 0 0,1 0-1 0 0,-1 0 1 0 0,1 0 0 0 0,-1 0-1 0 0,1 0 1 0 0,-1-1-1 0 0,0 1 1 0 0,0-1 0 0 0,0 0-1 0 0,-1 1-40 0 0,-23 12 93 0 0,-1-1 0 0 0,0-2-1 0 0,-1 0 1 0 0,-1-2 0 0 0,0-2-1 0 0,-23 4-92 0 0,5-6-1781 0 0,48-5 354 0 0,0-2-3445 0 0,0 0-856 0 0,0 2-6803 0 0</inkml:trace>
  <inkml:trace contextRef="#ctx0" brushRef="#br0" timeOffset="11357.173">3442 1958 0 0 0,'0'0'481'0'0,"0"0"409"0"0,0 0 49 0 0,0 0-34 0 0,0 0-52 0 0,0 0-76 0 0,0 0-78 0 0,0 0-82 0 0,0 0-14 0 0,-3 0 1460 0 0,-16 2 9417 0 0,12-1-11532 0 0,7 0 416 0 0,0-1-19 0 0,0 0-39 0 0,0 0-33 0 0,0 0 1 0 0,0 0-13 0 0,0 0 2 0 0,18 0 1262 0 0,280-32 1737 0 0,-203 17-2885 0 0,28 4-295 0 0,-162 21-2642 0 0,25-9-989 0 0,-1-1-4026 0 0,9 0-3799 0 0</inkml:trace>
  <inkml:trace contextRef="#ctx0" brushRef="#br0" timeOffset="11701.984">3698 1611 6953 0 0,'0'0'1750'0'0,"0"0"-27"0"0,0 0 80 0 0,0 0 110 0 0,0 0-81 0 0,0 0-284 0 0,0 0-335 0 0,0 0-313 0 0,0 0-233 0 0,0 0-111 0 0,0 0-61 0 0,0 0-21 0 0,0 0 21 0 0,-9 20 4 0 0,-25 67 26 0 0,24-15 656 0 0,11-59-991 0 0,35 162 1717 0 0,-26 16-1188 0 0,-11-187-740 0 0,0 1 0 0 0,0-1 0 0 0,0 0 0 0 0,-1 0 0 0 0,0 0 0 0 0,1 0 0 0 0,-1 0-1 0 0,-1 0 1 0 0,1 0 0 0 0,-1-1 0 0 0,1 1 0 0 0,-1-1 0 0 0,0 0 0 0 0,0 0 0 0 0,0 0 0 0 0,-4 2 21 0 0,-1-25-7013 0 0,8 10-9 0 0,2 3-4109 0 0</inkml:trace>
  <inkml:trace contextRef="#ctx0" brushRef="#br0" timeOffset="12373.934">4574 1746 13123 0 0,'0'0'1297'0'0,"0"0"-264"0"0,0 0 31 0 0,0 0 168 0 0,0 0 83 0 0,0 0-99 0 0,0 0-203 0 0,0 0-233 0 0,0 0-211 0 0,0 0-139 0 0,0 0-30 0 0,0 0-58 0 0,0 0-36 0 0,-18-4-10 0 0,-59-12-55 0 0,67 15-169 0 0,0 0-1 0 0,0 0 1 0 0,0 0-1 0 0,0 1 1 0 0,0 1-1 0 0,0 0 1 0 0,1 0-1 0 0,-1 1 1 0 0,0 0-1 0 0,0 1 1 0 0,1 0-1 0 0,0 0 1 0 0,-1 1-1 0 0,1 0 1 0 0,-5 4-72 0 0,6-4 24 0 0,-4 1-5 0 0,0 0 0 0 0,1 1 0 0 0,0 0 0 0 0,0 1 0 0 0,0 0 0 0 0,1 0 0 0 0,0 1 0 0 0,1 1 0 0 0,0 0 0 0 0,0 0 0 0 0,0 1 0 0 0,2 0 0 0 0,-1 0 0 0 0,1 1 0 0 0,1 0 0 0 0,-1 0 0 0 0,2 0 0 0 0,0 1 0 0 0,0 0 0 0 0,1 0 0 0 0,1 0 0 0 0,0 1 0 0 0,0-1 0 0 0,2 1 0 0 0,-1 0 0 0 0,1 8-19 0 0,3-16 11 0 0,0 0 0 0 0,0-1 0 0 0,0 1-1 0 0,1-1 1 0 0,0 1 0 0 0,-1-1 0 0 0,1 0-1 0 0,1 0 1 0 0,-1-1 0 0 0,1 1 0 0 0,-1-1-1 0 0,1 1 1 0 0,0-1 0 0 0,0 0 0 0 0,0 0-1 0 0,1-1 1 0 0,-1 1 0 0 0,1-1 0 0 0,-1 0-1 0 0,1 0 1 0 0,0-1 0 0 0,0 0 0 0 0,0 1-1 0 0,0-1 1 0 0,0-1 0 0 0,0 1 0 0 0,0-1-1 0 0,0 0 1 0 0,0 0 0 0 0,0 0 0 0 0,0-1-1 0 0,1 0-10 0 0,6 1 63 0 0,1-1-1 0 0,0-1 0 0 0,-1 0 1 0 0,1 0-1 0 0,-1-2 0 0 0,0 1 1 0 0,0-1-1 0 0,0-1 0 0 0,-1 0 1 0 0,1-1-1 0 0,-1 0 0 0 0,6-5-61 0 0,22-17 77 0 0,-1-2 1 0 0,-2-1 0 0 0,-1-3-1 0 0,-1 0 1 0 0,-2-2 0 0 0,-1-2 0 0 0,-1-2-79 0 0,27-30 75 0 0,-72 91-45 0 0,1 0-1 0 0,1 2 0 0 0,1-1 1 0 0,1 2-1 0 0,1-1 0 0 0,2 2 1 0 0,0-1-1 0 0,1 1 0 0 0,1 0 1 0 0,2 0-1 0 0,0 1 0 0 0,2 9-29 0 0,0 4 0 0 0,2-3-17 0 0,-2 0 0 0 0,-2 0 0 0 0,-1-1 0 0 0,-8 30 17 0 0,9-53 880 0 0,4-12-1296 0 0,1 0 1 0 0,-1 0-1 0 0,0 0 0 0 0,1 0 1 0 0,-1 0-1 0 0,0 0 0 0 0,1 0 0 0 0,-1 0 1 0 0,0 0-1 0 0,1 0 0 0 0,-1 1 0 0 0,0-1 1 0 0,1 0-1 0 0,-1 0 0 0 0,0 0 0 0 0,0 0 1 0 0,1 1-1 0 0,-1-1 0 0 0,0 0 0 0 0,1 0 1 0 0,-1 1-1 0 0,0-1 0 0 0,0 0 0 0 0,0 0 416 0 0,6-7-5565 0 0,-1 2-5703 0 0</inkml:trace>
  <inkml:trace contextRef="#ctx0" brushRef="#br0" timeOffset="12720.843">5035 1750 9050 0 0,'0'0'2883'0'0,"0"0"-1352"0"0,0 0-392 0 0,0 0 59 0 0,0 0 51 0 0,0 0-103 0 0,0 0-254 0 0,-25 34-264 0 0,-78 111-221 0 0,53-48 98 0 0,27 36-12 0 0,22-128-467 0 0,1-1 0 0 0,0 1 1 0 0,1-1-1 0 0,-1 0 0 0 0,1 1 0 0 0,0-1 0 0 0,0 0 1 0 0,0 1-1 0 0,1-1 0 0 0,-1 0 0 0 0,1 0 0 0 0,0 0 0 0 0,0 0 1 0 0,1 0-1 0 0,-1-1 0 0 0,1 1 0 0 0,0-1 0 0 0,0 0 0 0 0,0 1 1 0 0,0-1-1 0 0,0 0 0 0 0,1-1 0 0 0,-1 1 0 0 0,1-1 0 0 0,0 1 1 0 0,0-1-1 0 0,0 0 0 0 0,2 0-26 0 0,7 1 147 0 0,0-1 0 0 0,0 0 0 0 0,0-1 0 0 0,0-1 0 0 0,0 0 0 0 0,0 0 0 0 0,0-1 0 0 0,0-1 0 0 0,0 0 0 0 0,0-1 0 0 0,0-1 0 0 0,0 0 0 0 0,-1 0 0 0 0,0-1-1 0 0,0-1 1 0 0,0 0 0 0 0,-1-1 0 0 0,0 0 0 0 0,0 0 0 0 0,9-10-147 0 0,-10 9 118 0 0,0 0-1 0 0,-1-1 0 0 0,0-1 0 0 0,-1 1 1 0 0,0-1-1 0 0,-1-1 0 0 0,0 1 1 0 0,0-1-1 0 0,-1-1 0 0 0,0 1 0 0 0,-1-1 1 0 0,-1 0-1 0 0,0 0 0 0 0,0 0 0 0 0,-1-1 1 0 0,0-1-118 0 0,-3 5 1 0 0,1 0 0 0 0,-1-1 1 0 0,-1 1-1 0 0,1 0 0 0 0,-2 0 1 0 0,1 0-1 0 0,-1 0 0 0 0,-1 0 1 0 0,1 0-1 0 0,-1 0 0 0 0,-1 1 1 0 0,0-1-1 0 0,0 1 0 0 0,-1 0 1 0 0,0 0-1 0 0,0 1 0 0 0,-1-1 1 0 0,0 1-1 0 0,0 0 0 0 0,0 1 1 0 0,-1-1-1 0 0,0 2 0 0 0,-1-1 1 0 0,-6-4-2 0 0,8 6-130 0 0,0 0 1 0 0,-1 1 0 0 0,1-1 0 0 0,-1 1-1 0 0,0 1 1 0 0,0-1 0 0 0,0 1-1 0 0,0 0 1 0 0,0 1 0 0 0,-1-1-1 0 0,1 1 1 0 0,-1 1 0 0 0,1 0 0 0 0,0 0-1 0 0,-1 0 1 0 0,-2 1 129 0 0,-42 18-9203 0 0,38-8-2650 0 0</inkml:trace>
  <inkml:trace contextRef="#ctx0" brushRef="#br0" timeOffset="13250.51">5468 1638 7418 0 0,'0'0'1797'0'0,"0"0"-204"0"0,0 0-58 0 0,0 0-7 0 0,0 0-116 0 0,0 0-254 0 0,0 0-394 0 0,0 0-319 0 0,0 0-169 0 0,0 0-82 0 0,0 0-30 0 0,0 0 0 0 0,0 0 15 0 0,-13 21-1 0 0,-43 66 9 0 0,55-85-171 0 0,0-1-1 0 0,-1 0 0 0 0,1 1 1 0 0,0-1-1 0 0,0 1 1 0 0,0-1-1 0 0,0 1 1 0 0,0-1-1 0 0,0 1 1 0 0,0 0-1 0 0,1-1 0 0 0,-1 1 1 0 0,0 0-1 0 0,1 0 1 0 0,0 0-1 0 0,-1-1 1 0 0,1 1-1 0 0,0 0 1 0 0,0 0-1 0 0,0 0 1 0 0,0 0-1 0 0,0-1 0 0 0,0 1 1 0 0,1 0-1 0 0,-1 0 1 0 0,1 0-1 0 0,-1 0 1 0 0,1-1-1 0 0,0 1 1 0 0,-1 0-1 0 0,1-1 0 0 0,0 1 1 0 0,1 0-16 0 0,2 5 106 0 0,0-3 33 0 0,0 0-1 0 0,1 0 1 0 0,-1 0-1 0 0,0-1 1 0 0,1 1-1 0 0,0-1 1 0 0,0 0-1 0 0,0-1 1 0 0,0 1-1 0 0,1-1 1 0 0,-1 0 0 0 0,0 0-1 0 0,1 0 1 0 0,0-1-1 0 0,-1 0 1 0 0,1 0-1 0 0,0-1 1 0 0,0 1-1 0 0,-1-1 1 0 0,1-1-1 0 0,0 1 1 0 0,0-1-1 0 0,-1 0 1 0 0,1 0-139 0 0,-1 0 96 0 0,0 1-1 0 0,-1-1 1 0 0,0 0 0 0 0,1-1 0 0 0,-1 1-1 0 0,0-1 1 0 0,1 0 0 0 0,-1 0-1 0 0,0 0 1 0 0,0 0 0 0 0,-1-1 0 0 0,1 0-1 0 0,0 0 1 0 0,-1 0 0 0 0,0 0-1 0 0,1 0 1 0 0,-1-1 0 0 0,-1 1 0 0 0,1-1-1 0 0,0 0 1 0 0,-1 0 0 0 0,0 0 0 0 0,0 0-1 0 0,0 0 1 0 0,0 0 0 0 0,-1-1-1 0 0,0 1 1 0 0,0-1 0 0 0,0 0-96 0 0,1-4 20 0 0,0 0 0 0 0,-1 0 1 0 0,0 0-1 0 0,-1 0 0 0 0,0 0 0 0 0,-1 0 1 0 0,0 0-1 0 0,0 0 0 0 0,-1 0 0 0 0,0 0 0 0 0,0 0 1 0 0,-1 0-1 0 0,0 1 0 0 0,-1-2-20 0 0,-21-29-1553 0 0,15 28-1393 0 0,-2 0-3364 0 0,4 7-5600 0 0</inkml:trace>
  <inkml:trace contextRef="#ctx0" brushRef="#br0" timeOffset="13624.964">5648 1453 4785 0 0,'0'0'5232'0'0,"0"0"-3068"0"0,0 0-1071 0 0,0 0 16 0 0,0 0 215 0 0,0 0 113 0 0,0 0-124 0 0,0 0-199 0 0,0 0-193 0 0,0 0-143 0 0,0 0-99 0 0,0 0-93 0 0,0 0-77 0 0,23-3-60 0 0,75-4-44 0 0,-96 6-377 0 0,0 1-1 0 0,0 0 0 0 0,0 0 0 0 0,0 0 0 0 0,0 0 0 0 0,0 0 0 0 0,0 1 0 0 0,0-1 0 0 0,0 1 1 0 0,0-1-1 0 0,0 1 0 0 0,0 0 0 0 0,0 0 0 0 0,0 0 0 0 0,0 0 0 0 0,0 0 0 0 0,-1 0 0 0 0,1 0 1 0 0,-1 0-1 0 0,1 1 0 0 0,0-1 0 0 0,-1 1 0 0 0,0-1 0 0 0,1 1 0 0 0,-1 0 0 0 0,0-1 0 0 0,0 1 1 0 0,0 0-1 0 0,0 0 0 0 0,0 0 0 0 0,-1 0 0 0 0,1-1 0 0 0,0 1 0 0 0,-1 2-27 0 0,4 7 143 0 0,14 41 27 0 0,-3 0-1 0 0,-2 1 1 0 0,-3 0 0 0 0,-2 1 0 0 0,-2 0 0 0 0,-3 1 0 0 0,-2-1 0 0 0,-4 36-170 0 0,3-53 24 0 0,1-15-38 0 0,-1-1 0 0 0,-1 1 0 0 0,-1 0-1 0 0,-1 0 1 0 0,-1-1 0 0 0,-1 1 0 0 0,-1-1 0 0 0,-1-1 0 0 0,0 1 0 0 0,-2-1 0 0 0,0 0 0 0 0,-1-1 0 0 0,-1 0 0 0 0,-1-1 0 0 0,-1 0 0 0 0,0 0 0 0 0,-1-2 0 0 0,-1 0 0 0 0,-4 3 14 0 0,-121 70-2230 0 0,76-58-2338 0 0,10-4-3824 0 0,26-12-2497 0 0</inkml:trace>
  <inkml:trace contextRef="#ctx0" brushRef="#br0" timeOffset="14538.651">2609 1253 0 0 0,'0'0'576'0'0,"0"0"376"0"0,0 0 58 0 0,0 0-49 0 0,0 0-63 0 0,0 0-27 0 0,0 0 10 0 0,0 0 24 0 0,0 0 27 0 0,0 0 45 0 0,0 0 54 0 0,3-3 51 0 0,12-10 1189 0 0,-15 13-1172 0 0,0 0-80 0 0,0 0-103 0 0,-4 8 2907 0 0,0 3-3415 0 0,-22 20 5 0 0,2 1 0 0 0,1 1-1 0 0,1 1 1 0 0,2 1 0 0 0,2 1 0 0 0,1 0-1 0 0,2 1 1 0 0,1 1 0 0 0,2 1-1 0 0,2-1 1 0 0,-3 25-413 0 0,-2 30 360 0 0,4 2 1 0 0,4-1-1 0 0,5 1 1 0 0,3 1-361 0 0,2-63 153 0 0,1 0 1 0 0,2 0 0 0 0,1-1-1 0 0,2 0 1 0 0,1 0 0 0 0,1-1-1 0 0,2 0 1 0 0,1-1 0 0 0,2 0-1 0 0,0-2 1 0 0,2 0 0 0 0,1 0-1 0 0,18 17-153 0 0,-27-33 100 0 0,1-1-1 0 0,1-1 0 0 0,0 0 0 0 0,0-1 1 0 0,1 0-1 0 0,0 0 0 0 0,1-2 1 0 0,0 0-1 0 0,0 0 0 0 0,0-1 0 0 0,1-1 1 0 0,0-1-1 0 0,0 0 0 0 0,14 2-99 0 0,-2-1 136 0 0,-27-5-145 0 0,0 0-14 0 0,0 0-16 0 0,0 0-42 0 0,0 0-56 0 0,0 0-85 0 0,-4 0-2441 0 0,3 0-1447 0 0,-1 0-8345 0 0</inkml:trace>
  <inkml:trace contextRef="#ctx0" brushRef="#br0" timeOffset="18085.644">9198 1307 10690 0 0,'0'0'4929'0'0,"0"0"-3808"0"0,0 0-505 0 0,0 0-256 0 0,0 0-208 0 0,0 0-264 0 0,0 0-280 0 0,0 0-64 0 0,0 0-89 0 0,0 0-87 0 0,0 0-528 0 0,0 0-2825 0 0,0 0-6601 0 0</inkml:trace>
  <inkml:trace contextRef="#ctx0" brushRef="#br0" timeOffset="16533.917">7674 1942 16524 0 0,'0'0'1261'0'0,"0"0"-510"0"0,0 0-43 0 0,0 0 219 0 0,0 0 235 0 0,0 0 48 0 0,0 0-143 0 0,0 0-196 0 0,0 0-160 0 0,0 0-100 0 0,0 0-102 0 0,36 0-86 0 0,113 0-82 0 0,22 0 24 0 0,-145-5-2538 0 0,-12-1-6686 0 0,-9 2-3709 0 0</inkml:trace>
  <inkml:trace contextRef="#ctx0" brushRef="#br0" timeOffset="17588.924">8917 1626 656 0 0,'0'0'3093'0'0,"0"0"-679"0"0,0 0-241 0 0,0 0 23 0 0,0 0-84 0 0,0 0-222 0 0,0 0-321 0 0,0 0-356 0 0,0 0-221 0 0,0 0-147 0 0,0 0-110 0 0,0 0-84 0 0,0 0-89 0 0,-5 0-62 0 0,-29-1 487 0 0,21 0-738 0 0,0 0 0 0 0,0 1 0 0 0,0 1 0 0 0,1 0 0 0 0,-1 1 0 0 0,0 0 0 0 0,1 0 0 0 0,-11 5-249 0 0,-135 51 640 0 0,40 3 48 0 0,112-56-633 0 0,5-5-47 0 0,0 0 0 0 0,0 1 0 0 0,0-1 0 0 0,1 1 0 0 0,-1-1 0 0 0,0 1 0 0 0,0-1 0 0 0,0 1 0 0 0,1-1-1 0 0,-1 1 1 0 0,0 0 0 0 0,1 0 0 0 0,-1-1 0 0 0,1 1 0 0 0,-1 0 0 0 0,0 0 0 0 0,1 0 0 0 0,0-1 0 0 0,-1 1 0 0 0,1 0-1 0 0,0 0 1 0 0,-1 0 0 0 0,1 0 0 0 0,0 0 0 0 0,0 0 0 0 0,0 0 0 0 0,0 0 0 0 0,-1 0 0 0 0,1 0 0 0 0,1 0-1 0 0,-1 0 1 0 0,0 0 0 0 0,0 0 0 0 0,0 0 0 0 0,1 0 0 0 0,-1 0 0 0 0,0-1 0 0 0,1 1 0 0 0,-1 0 0 0 0,0 0 0 0 0,1 0-1 0 0,0 0 1 0 0,-1-1 0 0 0,1 1 0 0 0,-1 0 0 0 0,1 0 0 0 0,0 0-8 0 0,16 15 126 0 0,0-1-1 0 0,2-1 1 0 0,-1 0 0 0 0,2-1-1 0 0,0-1 1 0 0,21 9-126 0 0,-9-4 117 0 0,-15-8-80 0 0,-9-5-24 0 0,0 0 1 0 0,0 0-1 0 0,0 1 1 0 0,-1 0 0 0 0,1 0-1 0 0,-1 1 1 0 0,0 0-1 0 0,-1 0 1 0 0,0 0-1 0 0,0 1 1 0 0,0 0 0 0 0,-1 0-1 0 0,1 2-13 0 0,-6-5 33 0 0,0 1 0 0 0,0 0-1 0 0,0 0 1 0 0,-1 0 0 0 0,1-1-1 0 0,-1 1 1 0 0,-1 0 0 0 0,1-1 0 0 0,-1 1-1 0 0,1-1 1 0 0,-1 1 0 0 0,-1-1 0 0 0,1 0-1 0 0,0 0 1 0 0,-1 0 0 0 0,0 0-1 0 0,0 0 1 0 0,0 0 0 0 0,-1-1 0 0 0,1 0-1 0 0,-1 1 1 0 0,0-1 0 0 0,0-1-1 0 0,0 1 1 0 0,0-1 0 0 0,0 1 0 0 0,0-1-1 0 0,-1 0 1 0 0,1-1 0 0 0,-5 2-33 0 0,-174 70 296 0 0,168-69-285 0 0,0-1 1 0 0,0 0 0 0 0,0-1-1 0 0,0-1 1 0 0,0 0 0 0 0,-1-1-1 0 0,1-1 1 0 0,-5-1-12 0 0,17 1-29 0 0,1 0-1 0 0,-1 0 1 0 0,1 0 0 0 0,-1-1-1 0 0,1 1 1 0 0,0-1 0 0 0,0 0-1 0 0,-1 1 1 0 0,1-1 0 0 0,1 0-1 0 0,-1 0 1 0 0,0-1 0 0 0,0 1-1 0 0,1 0 1 0 0,-1 0 0 0 0,1-1-1 0 0,0 1 1 0 0,0-1 0 0 0,0 1-1 0 0,0-1 1 0 0,0 0 0 0 0,0 1-1 0 0,1-1 1 0 0,-1 0-1 0 0,1 0 1 0 0,0 1 0 0 0,0-1-1 0 0,0 0 30 0 0,3-24-4071 0 0,12 7-5376 0 0,-10 18-2202 0 0</inkml:trace>
  <inkml:trace contextRef="#ctx0" brushRef="#br0" timeOffset="17922.574">9175 1834 9562 0 0,'0'0'2993'0'0,"0"0"-1548"0"0,0 0-508 0 0,0 0 141 0 0,0 0 187 0 0,0 0 16 0 0,0 0-180 0 0,0 0-257 0 0,0 0-215 0 0,0 0-163 0 0,0 0-81 0 0,0 0-29 0 0,0 32-30 0 0,-1 96-16 0 0,4-6 601 0 0,-3-121-932 0 0,0 0 0 0 0,-1 0 0 0 0,1 0-1 0 0,0 0 1 0 0,0 0 0 0 0,-1 0 0 0 0,1 0 0 0 0,0-1 0 0 0,-1 1-1 0 0,1 0 1 0 0,-1 0 0 0 0,1 0 0 0 0,-1-1 0 0 0,0 1 0 0 0,1 0-1 0 0,-1-1 1 0 0,0 1 0 0 0,1 0 0 0 0,-1-1 0 0 0,0 1-1 0 0,0-1 1 0 0,0 1 0 0 0,1-1 0 0 0,-1 0 0 0 0,0 1 0 0 0,0-1-1 0 0,0 0 1 0 0,0 0 0 0 0,0 1 0 0 0,0-1 0 0 0,0 0 0 0 0,0 0-1 0 0,1 0 1 0 0,-1 0 0 0 0,0 0 0 0 0,0 0 0 0 0,0 0 21 0 0,-12-1-3264 0 0,2-2-4005 0 0,8 2-4128 0 0</inkml:trace>
  <inkml:trace contextRef="#ctx0" brushRef="#br0" timeOffset="18605.991">9410 2100 7666 0 0,'0'0'4218'0'0,"0"0"-2871"0"0,0 0-859 0 0,0 0 361 0 0,0 0 468 0 0,0 0 220 0 0,0 0-148 0 0,0 0-384 0 0,0 0-346 0 0,0 0-199 0 0,0 0-56 0 0,0 0-16 0 0,0 0-32 0 0,15-25-46 0 0,48-83-33 0 0,21-78 831 0 0,-58 147-1142 0 0,-25 116-1042 0 0,-1-56 1095 0 0,10 97-116 0 0,-9-114 110 0 0,0 1 0 0 0,0-1 0 0 0,1 0 0 0 0,0 0 0 0 0,0 0 0 0 0,0 0 0 0 0,0-1 0 0 0,1 1 0 0 0,-1 0 0 0 0,1-1 0 0 0,0 0 0 0 0,0 1 0 0 0,0-1 0 0 0,1-1 0 0 0,-1 1 1 0 0,1 0-1 0 0,0-1 0 0 0,-1 1 0 0 0,1-1 0 0 0,0 0 0 0 0,0-1 0 0 0,0 1 0 0 0,1-1 0 0 0,-1 0 0 0 0,1 1-13 0 0,3 0 133 0 0,-1-1 0 0 0,0 0 0 0 0,1 0 0 0 0,-1 0 0 0 0,1-1 0 0 0,-1 0 0 0 0,1-1 0 0 0,-1 1 0 0 0,0-1 0 0 0,1-1 0 0 0,-1 0 0 0 0,0 0 0 0 0,0 0 0 0 0,0-1 0 0 0,0 1 0 0 0,0-2 0 0 0,-1 1 0 0 0,1-1 0 0 0,-1 0 0 0 0,0-1 0 0 0,0 1 0 0 0,0-1 0 0 0,-1 0 0 0 0,0 0 0 0 0,0-1 0 0 0,0 0 0 0 0,2-3-133 0 0,8-11 203 0 0,0-1 0 0 0,-2-1 0 0 0,0 0 0 0 0,-1-1-1 0 0,-2 0 1 0 0,0-1 0 0 0,-1 0 0 0 0,2-17-203 0 0,-4-43-671 0 0,-7 63-1457 0 0,0 21 1675 0 0,0-2-1283 0 0,-2 1-3626 0 0,0 1-6601 0 0</inkml:trace>
  <inkml:trace contextRef="#ctx0" brushRef="#br0" timeOffset="18988.118">10402 1611 14155 0 0,'0'0'1798'0'0,"0"0"-513"0"0,0 0-200 0 0,0 0 4 0 0,0 0-17 0 0,0 0-137 0 0,0 0-227 0 0,0 0-219 0 0,0 0-177 0 0,0 0-118 0 0,0 0-32 0 0,0 0-14 0 0,0 0-23 0 0,-18 12-13 0 0,-56 41-37 0 0,69-49-68 0 0,1 0-1 0 0,0-1 1 0 0,0 1 0 0 0,0 1 0 0 0,0-1 0 0 0,1 1 0 0 0,0-1-1 0 0,0 1 1 0 0,0 0 0 0 0,0 0 0 0 0,1 0 0 0 0,0 0 0 0 0,0 1-1 0 0,-2 4-6 0 0,0 5 14 0 0,-1 0-11 0 0,1-1 0 0 0,1 1 1 0 0,0 1-1 0 0,1-1 0 0 0,0 0 0 0 0,2 0 1 0 0,-1 1-1 0 0,2-1 0 0 0,0 1 0 0 0,2 5-3 0 0,1-10 13 0 0,0-1-1 0 0,0 1 0 0 0,1-1 1 0 0,0 0-1 0 0,1-1 1 0 0,0 1-1 0 0,1-1 0 0 0,-1 0 1 0 0,2-1-1 0 0,-1 0 1 0 0,1 0-1 0 0,1-1 0 0 0,4 4-12 0 0,-5-6 114 0 0,1 0-1 0 0,-1-1 0 0 0,0-1 0 0 0,1 1 0 0 0,0-1 0 0 0,0-1 0 0 0,0 0 0 0 0,0 0 1 0 0,0-1-1 0 0,0 0 0 0 0,1 0 0 0 0,-1-1 0 0 0,0 0 0 0 0,1-1 0 0 0,-1 0 0 0 0,0-1 1 0 0,0 1-1 0 0,0-2 0 0 0,0 1 0 0 0,0-1 0 0 0,-1-1 0 0 0,1 0 0 0 0,-1 0-113 0 0,17-12 232 0 0,0-2 0 0 0,-2 0-1 0 0,0-2 1 0 0,-1-1-1 0 0,-2 0 1 0 0,0-1 0 0 0,-1-2-1 0 0,-1 0 1 0 0,-1 0-1 0 0,-1-2 1 0 0,-2 0 0 0 0,10-22-232 0 0,-18 35 9 0 0,-1-1 1 0 0,0 0-1 0 0,-1 0 1 0 0,0 0-1 0 0,-1 0 1 0 0,-1 0-1 0 0,0-1 0 0 0,-1 1 1 0 0,0-1-1 0 0,-2-5-9 0 0,1 14-18 0 0,0 0 0 0 0,-1 0 0 0 0,0 0 0 0 0,0 0 1 0 0,-1 0-1 0 0,1 0 0 0 0,-1 1 0 0 0,-1-1 0 0 0,1 0 0 0 0,-1 1 0 0 0,0 0 0 0 0,0 0 0 0 0,0 0 0 0 0,-1 0 0 0 0,0 0 0 0 0,0 0 0 0 0,0 1 0 0 0,-1 0 0 0 0,1 0 0 0 0,-1 0 0 0 0,0 1 0 0 0,0-1 0 0 0,0 1 0 0 0,-1 0 0 0 0,-4-1 18 0 0,-4-1-265 0 0,-1 1 1 0 0,1 0-1 0 0,-1 1 0 0 0,1 1 1 0 0,-1 0-1 0 0,0 1 0 0 0,0 1 1 0 0,0 0-1 0 0,0 1 1 0 0,-10 2 264 0 0,-87 20-8699 0 0,81-15-3404 0 0</inkml:trace>
  <inkml:trace contextRef="#ctx0" brushRef="#br0" timeOffset="19343.198">10163 1796 8314 0 0,'0'0'4065'0'0,"0"0"-1439"0"0,0 0-642 0 0,0 0-302 0 0,0 0-289 0 0,0 0-195 0 0,0 0-177 0 0,0 0-154 0 0,0 0-145 0 0,0 0-149 0 0,0 0-78 0 0,0 0-92 0 0,33-5-81 0 0,101-13-41 0 0,-7-9 616 0 0,-107 23-786 0 0,0-1-3 0 0,0 1 1 0 0,1 0-1 0 0,-1 2 1 0 0,1 1 0 0 0,0 0-1 0 0,-1 1 1 0 0,6 2-109 0 0,-20 1 47 0 0,0 0 0 0 0,-1 0 0 0 0,1 1-1 0 0,-1 0 1 0 0,0 0 0 0 0,0 0 0 0 0,-1 0 0 0 0,1 1 0 0 0,-1-1 0 0 0,0 1 0 0 0,0 1-1 0 0,0-1 1 0 0,-1 0 0 0 0,0 1 0 0 0,1 1-47 0 0,3 5 113 0 0,-4-7-72 0 0,0-1 0 0 0,1 0 0 0 0,-1 0 0 0 0,0 0 0 0 0,1-1 0 0 0,0 1-1 0 0,0-1 1 0 0,0 0 0 0 0,0 0 0 0 0,1 0 0 0 0,-1-1 0 0 0,1 1 0 0 0,0-1 0 0 0,-1 0 0 0 0,1-1 0 0 0,0 1 0 0 0,0-1 0 0 0,0 0-1 0 0,1 0 1 0 0,-1 0 0 0 0,0-1 0 0 0,0 0 0 0 0,0 0 0 0 0,0 0 0 0 0,1-1 0 0 0,-1 0 0 0 0,0 1 0 0 0,0-2 0 0 0,0 1-1 0 0,0-1 1 0 0,2-1-41 0 0,46-22-1160 0 0,-32 12-4850 0 0,-14 9-5456 0 0</inkml:trace>
  <inkml:trace contextRef="#ctx0" brushRef="#br0" timeOffset="15907.464">6395 1985 32 0 0,'0'0'2479'0'0,"0"0"-658"0"0,0 0-70 0 0,0 0 121 0 0,0 0 4 0 0,0 0-151 0 0,0 0-257 0 0,0 0-248 0 0,0 0-197 0 0,0 0-179 0 0,0 0-125 0 0,0 0-88 0 0,0 0-75 0 0,0 0-30 0 0,0 0-22 0 0,0 0-3 0 0,8 3 8518 0 0,-6-3-9059 0 0,98 17 469 0 0,-67-14-289 0 0,0-1 1 0 0,0-1-1 0 0,0-2 1 0 0,0-2-1 0 0,19-3-140 0 0,176-26 574 0 0,-152 25-390 0 0,-76 6-248 0 0,0 1 0 0 0,0 0 0 0 0,0-1 0 0 0,0 1 0 0 0,0 0 0 0 0,0-1 1 0 0,0 1-1 0 0,0 0 0 0 0,0-1 0 0 0,0 1 0 0 0,1 0 64 0 0,-57 9-5471 0 0,33-4-3653 0 0,15-4-2713 0 0</inkml:trace>
  <inkml:trace contextRef="#ctx0" brushRef="#br0" timeOffset="16201.614">6472 2173 13715 0 0,'0'0'2083'0'0,"0"0"-633"0"0,0 0-295 0 0,0 0-51 0 0,0 0-56 0 0,0 0-116 0 0,0 0-197 0 0,0 0-173 0 0,0 0-72 0 0,0 0 49 0 0,0 0 52 0 0,0 0 37 0 0,8 4 1 0 0,69 16 909 0 0,-30-23-1072 0 0,-1-1-1 0 0,1-2 0 0 0,-1-3 1 0 0,22-7-466 0 0,3 3 365 0 0,-22 6-2433 0 0,-18 0-4398 0 0,-28 6-5760 0 0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0:57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66 548 0 0 0,'0'0'591'0'0,"0"0"217"0"0,0 0 192 0 0,0 0 103 0 0,0 0-60 0 0,0 0-76 0 0,0 0-143 0 0,0 0-175 0 0,0 0-103 0 0,0 0-39 0 0,-7 1 1044 0 0,0 1 5177 0 0,7 4-6603 0 0,0 1 1 0 0,0-1 0 0 0,1 0-1 0 0,0 0 1 0 0,0 0 0 0 0,1 1-1 0 0,0-1 1 0 0,0 0-1 0 0,0-1 1 0 0,0 1 0 0 0,1 0-1 0 0,0-1 1 0 0,0 1 0 0 0,1-1-1 0 0,2 4-125 0 0,4 4 144 0 0,-5-4-26 0 0,1 1 1 0 0,0-1-1 0 0,1 0 1 0 0,0-1-1 0 0,0 1 1 0 0,1-2-1 0 0,0 1 1 0 0,0-1-1 0 0,1 0 1 0 0,0-1 0 0 0,0 0-1 0 0,0 0 1 0 0,7 2-119 0 0,65 22 232 0 0,-72-27-158 0 0,-1-1 1 0 0,1 0 0 0 0,0 0 0 0 0,-1-1-1 0 0,1-1 1 0 0,0 1 0 0 0,0-1 0 0 0,0-1 0 0 0,0 0-1 0 0,0 0 1 0 0,-1-1 0 0 0,1 0 0 0 0,0 0-1 0 0,-1-1 1 0 0,1 0 0 0 0,-1 0 0 0 0,0-1-1 0 0,0 0 1 0 0,-1-1 0 0 0,1 0 0 0 0,-1 0 0 0 0,0 0-1 0 0,0-1 1 0 0,-1 0 0 0 0,1 0 0 0 0,-2-1-1 0 0,1 0 1 0 0,0 0 0 0 0,-1 0 0 0 0,-1-1-1 0 0,2-2-74 0 0,-1-9 216 0 0,-1 0-1 0 0,-1 0 0 0 0,-1 0 0 0 0,0 0 0 0 0,-2-1 0 0 0,0 1 0 0 0,-1 0 0 0 0,-2-9-215 0 0,-1 2 153 0 0,-2 1-1 0 0,-1 0 1 0 0,-1 0 0 0 0,-1 1 0 0 0,-1 0 0 0 0,-1 0-1 0 0,-1 1 1 0 0,-1 1 0 0 0,-1 0 0 0 0,-1 0 0 0 0,-1 2 0 0 0,-12-13-153 0 0,23 27 31 0 0,0 0 0 0 0,0 1 1 0 0,-1-1-1 0 0,0 1 1 0 0,0 0-1 0 0,0 1 0 0 0,0-1 1 0 0,-1 1-1 0 0,0 0 1 0 0,0 1-1 0 0,0 0 0 0 0,0 0 1 0 0,0 0-1 0 0,0 1 1 0 0,-1 0-1 0 0,0 1 1 0 0,1-1-1 0 0,-1 1 0 0 0,0 1 1 0 0,1 0-1 0 0,-1 0 1 0 0,0 0-1 0 0,1 1 0 0 0,-1 0 1 0 0,0 1-1 0 0,1-1 1 0 0,-1 1-1 0 0,1 1 0 0 0,-7 3-31 0 0,1 2-115 0 0,0 0 0 0 0,0 1 0 0 0,1 1 0 0 0,1 0 0 0 0,-1 1 0 0 0,2 0 0 0 0,-1 1 0 0 0,2 0 0 0 0,-1 0 0 0 0,2 1 0 0 0,0 0 0 0 0,0 1 0 0 0,1-1 0 0 0,1 2 0 0 0,1-1 0 0 0,0 1 1 0 0,0 0-1 0 0,1 0 0 0 0,1 0 0 0 0,1 0 0 0 0,0 0 0 0 0,1 6 115 0 0,5 36-1896 0 0,7-19-4385 0 0,-5-22-5184 0 0</inkml:trace>
  <inkml:trace contextRef="#ctx0" brushRef="#br0" timeOffset="832.731">279 621 4505 0 0,'0'0'2051'0'0,"0"0"-284"0"0,0 0 46 0 0,0 0 95 0 0,0 0-64 0 0,0 0-171 0 0,0 0-266 0 0,0 0-207 0 0,0 0-100 0 0,0 0-102 0 0,0 0-145 0 0,0 0-126 0 0,0 0-99 0 0,2-1 2514 0 0,-55-122-945 0 0,18-54-2229 0 0,54 169 97 0 0,56-20-25 0 0,-71 27-21 0 0,1-1-1 0 0,-1 0 1 0 0,0 0 0 0 0,1 0 0 0 0,-1 0 0 0 0,0-1-1 0 0,0 0 1 0 0,-1 0 0 0 0,1 0 0 0 0,0 0-1 0 0,-1 0 1 0 0,0-1 0 0 0,0 0 0 0 0,0 1-1 0 0,0-1 1 0 0,-1 0 0 0 0,1-1 0 0 0,-1 1-1 0 0,0 0 1 0 0,0-1 0 0 0,-1 1 0 0 0,1-1-1 0 0,-1 1 1 0 0,0-1 0 0 0,-1 0 0 0 0,1 1-1 0 0,-1-1 1 0 0,1 0 0 0 0,-1 0 0 0 0,-1-1-19 0 0,-8-79 713 0 0,-26 31-206 0 0,10 27-354 0 0,25 24-151 0 0,0 3-30 0 0,0 0-26 0 0,0 0-47 0 0,0 0-82 0 0,0 0-135 0 0,0 0-269 0 0,0 1-1277 0 0,0 1 858 0 0,0-2-7184 0 0,4 0-4694 0 0</inkml:trace>
  <inkml:trace contextRef="#ctx0" brushRef="#br0" timeOffset="2629.217">268 529 0 0 0,'0'0'440'0'0,"0"0"195"0"0,0 0 69 0 0,0 0 40 0 0,-8 4 2529 0 0,8-5-2810 0 0,0 1 139 0 0,0 0 79 0 0,0 0 25 0 0,0 0-1 0 0,0 0-15 0 0,0 0-28 0 0,0 0-13 0 0,0 0-5 0 0,0 0-9 0 0,0 0 21 0 0,0 0-2 0 0,0 0-22 0 0,0 0-32 0 0,0 0-66 0 0,0 0-86 0 0,0 0-82 0 0,0 0-48 0 0,0 0-17 0 0,0 0 9 0 0,0 0 4 0 0,0 0 4 0 0,0 0-37 0 0,0 0-37 0 0,0 0-24 0 0,0 0-29 0 0,0 0-3 0 0,0 0 12 0 0,0 0-16 0 0,0 0-15 0 0,0 0 21 0 0,0 0 14 0 0,0 0 7 0 0,0 0 33 0 0,0 0-2 0 0,0 0 1 0 0,0 0 6 0 0,10 36 1282 0 0,11 67-1309 0 0,-19-91-875 0 0,0 4 3215 0 0,-1-16-6794 0 0,0-9-7590 0 0,-1 5 3270 0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1:06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8 309 4177 0 0,'0'0'1719'0'0,"0"0"-293"0"0,0 0-55 0 0,0 0 85 0 0,0 0 37 0 0,0 0-112 0 0,0 0-178 0 0,0 0-220 0 0,0 0-177 0 0,0 0-148 0 0,0 0-79 0 0,0 0-50 0 0,0 0-37 0 0,0 12-24 0 0,2 39-40 0 0,-2-47-347 0 0,1 1 0 0 0,0 0 0 0 0,1-1-1 0 0,-1 1 1 0 0,1 0 0 0 0,0-1 0 0 0,0 0-1 0 0,0 1 1 0 0,1-1 0 0 0,-1 0-1 0 0,1 0 1 0 0,0 0 0 0 0,0-1 0 0 0,0 1-1 0 0,1-1 1 0 0,3 4-81 0 0,2 1 97 0 0,4 6-36 0 0,0-1 1 0 0,2 0-1 0 0,-1-1 1 0 0,1-1-1 0 0,1 0 1 0 0,0-1-1 0 0,1-1 1 0 0,0 0-1 0 0,0-1 1 0 0,16 4-62 0 0,67-6 86 0 0,-94-9-25 0 0,0 0 0 0 0,0-1-1 0 0,-1 1 1 0 0,1-1-1 0 0,-1 0 1 0 0,0 0 0 0 0,0-1-1 0 0,0 1 1 0 0,0-1 0 0 0,-1 0-1 0 0,0 0 1 0 0,0-1 0 0 0,0 0-1 0 0,-1 1 1 0 0,0-1 0 0 0,0 0-1 0 0,0 0 1 0 0,-1-1 0 0 0,0 1-1 0 0,0 0 1 0 0,-1-1 0 0 0,1 1-1 0 0,-2-1-60 0 0,4-8 158 0 0,-2 1 1 0 0,0-1-1 0 0,-1 0 0 0 0,0 1 0 0 0,-1-1 0 0 0,-1 0 0 0 0,0 0 1 0 0,-1 0-1 0 0,-1 1 0 0 0,0-1 0 0 0,-1 1 0 0 0,-1 0 0 0 0,0 0 1 0 0,-1 1-1 0 0,0-1 0 0 0,-1 1 0 0 0,0 0 0 0 0,-1 1 0 0 0,-1 0 1 0 0,0 0-1 0 0,-1 1 0 0 0,0 0 0 0 0,0 0 0 0 0,-1 1 0 0 0,-3-1-158 0 0,3 1 48 0 0,-1 1-1 0 0,0 0 1 0 0,0 1 0 0 0,-1 1-1 0 0,0 0 1 0 0,0 0-1 0 0,-1 1 1 0 0,0 1-1 0 0,0 0 1 0 0,0 1-1 0 0,-1 1 1 0 0,1 0-1 0 0,-1 1 1 0 0,0 0-1 0 0,0 1 1 0 0,0 1 0 0 0,-6 1-48 0 0,17 1-58 0 0,-1 1 1 0 0,1 0-1 0 0,0 1 1 0 0,0-1-1 0 0,0 1 1 0 0,0-1-1 0 0,0 1 1 0 0,1 0 0 0 0,0 1-1 0 0,-1-1 1 0 0,2 0-1 0 0,-1 1 1 0 0,0 0-1 0 0,1 0 1 0 0,0 0-1 0 0,0 0 1 0 0,1 0 0 0 0,-1 0-1 0 0,1 0 1 0 0,0 0-1 0 0,0 0 1 0 0,1 1-1 0 0,0-1 1 0 0,0 0 0 0 0,0 1-1 0 0,0-1 1 0 0,1 0-1 0 0,0 1 1 0 0,0-1-1 0 0,1 1 58 0 0,-2 0-117 0 0,24 104-3768 0 0,7-43-6758 0 0,-19-47-405 0 0</inkml:trace>
  <inkml:trace contextRef="#ctx0" brushRef="#br0" timeOffset="589.913">214 532 9026 0 0,'0'0'2339'0'0,"0"0"-756"0"0,0 0-307 0 0,0 0-54 0 0,0 0-66 0 0,0 0-76 0 0,0 0-150 0 0,0 0-199 0 0,0 0-98 0 0,0 0-31 0 0,0 0-21 0 0,0 0-26 0 0,-9-17-24 0 0,-26-51-42 0 0,25 30 1360 0 0,10 38-1717 0 0,0 0-18 0 0,0 0-6 0 0,0 0-12 0 0,0 0 6 0 0,0-27 549 0 0,-1 25-625 0 0,1 0 1 0 0,0 0 0 0 0,0 0 0 0 0,0 0 0 0 0,0 0-1 0 0,0 0 1 0 0,1 0 0 0 0,-1 0 0 0 0,1 0 0 0 0,-1 0-1 0 0,1 0 1 0 0,-1 0 0 0 0,1 0 0 0 0,0 0 0 0 0,0 1-1 0 0,0-1 1 0 0,0 0 0 0 0,0 1 0 0 0,1-1 0 0 0,-1 0 0 0 0,0 1-1 0 0,1 0 1 0 0,-1-1 0 0 0,1 1 0 0 0,0 0 0 0 0,-1 0-1 0 0,1 0 1 0 0,0 0 0 0 0,1-1-27 0 0,3-2 58 0 0,0 0 1 0 0,0-1-1 0 0,0 1 1 0 0,0-2-1 0 0,-1 1 0 0 0,0 0 1 0 0,0-1-1 0 0,0 0 1 0 0,-1 0-1 0 0,0 0 0 0 0,0-1 1 0 0,-1 1-1 0 0,1-1 1 0 0,-2 0-1 0 0,1 0 0 0 0,-1 0 1 0 0,0-1-1 0 0,0 1 1 0 0,0-6-59 0 0,-5-118 1557 0 0,-18 70-831 0 0,-8 48-115 0 0,29 13-654 0 0,-2 3-2409 0 0,2-2-4367 0 0,0-1-5576 0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0:22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773 332 0 0 0,'0'0'119'0'0,"0"0"370"0"0,0 0 203 0 0,0 0 104 0 0,0-4 19 0 0,0-11-11 0 0,0 11-18 0 0,0 4 11 0 0,0 0 24 0 0,0 0 56 0 0,0-3 1882 0 0,0-15-1846 0 0,0 13 7758 0 0,12 150-6760 0 0,4 36-1195 0 0,13 110 266 0 0,-26 146-133 0 0,7-228-455 0 0,-10 87 100 0 0,-8-153-331 0 0,18 19-68 0 0,11 7 3 0 0,0 52 252 0 0,-27-121-160 0 0,-7-24 68 0 0,13-76-241 0 0,0 0 6 0 0,0 0-26 0 0,0 28 46 0 0,-6 13 46 0 0,6-40-55 0 0,0-1-37 0 0,0 0-9 0 0,0 0-4 0 0,0 0 15 0 0,0 0-5 0 0,0 0 21 0 0,0 0-3 0 0,0 0 1 0 0,0 0-10 0 0,0 0-22 0 0,0 0 18 0 0,0 0-7 0 0,0 0-11 0 0,0 0 11 0 0,0 0 14 0 0,0 0 11 0 0,0 0 26 0 0,0 0-46 0 0,0 0-29 0 0,0 0 28 0 0,0 0-3 0 0,0 0-6 0 0,0 0 9 0 0,0 0 17 0 0,0 30 10 0 0,-2 35 40 0 0,2-64-73 0 0,-7 4-1000 0 0,5-5-3015 0 0,2-1-3649 0 0,0 1-4429 0 0</inkml:trace>
  <inkml:trace contextRef="#ctx0" brushRef="#br0" timeOffset="3983.881">407 1754 0 0 0,'0'0'339'0'0,"0"0"75"0"0,1-1 2310 0 0,6-1 15855 0 0,-5 1-17035 0 0,0 1-5238 0 0,144 11 4610 0 0,36-14 160 0 0,-46-9-352 0 0,-83 8-438 0 0,85-7 86 0 0,-5 3-198 0 0,401 4 424 0 0,-294 16-393 0 0,7-1-111 0 0,9-7 62 0 0,-79 11-86 0 0,-37 1-10 0 0,-30-5-33 0 0,7-7 42 0 0,4 0-22 0 0,116 0 65 0 0,-181-12-44 0 0,25-3 16 0 0,215 7-3 0 0,-175-4-34 0 0,40 0 16 0 0,-3 1 58 0 0,-49 3-72 0 0,-93 0 15 0 0,68-8 71 0 0,38 9 872 0 0,-122 3-1012 0 0,0 0-5 0 0,0 0 1 0 0,0 0 20 0 0,0 0-1 0 0,0 0-20 0 0,0 0-2 0 0,0 0 12 0 0,0 0-2 0 0,0 0 33 0 0,15-12-43 0 0,35-8 116 0 0,-14 13-111 0 0,-31 7-1404 0 0,0-2 4201 0 0,-2 1-2786 0 0,0 1-3845 0 0,0-1-1926 0 0,0 1-3314 0 0,-3 0-313 0 0</inkml:trace>
  <inkml:trace contextRef="#ctx0" brushRef="#br0" timeOffset="9685.902">766 1796 0 0 0,'0'0'880'0'0,"0"0"-90"0"0,0 0-136 0 0,0 0-75 0 0,0 0-11 0 0,3-6 2435 0 0,10-19-1482 0 0,30-48 1282 0 0,11 0-1161 0 0,109-150 773 0 0,14 3-570 0 0,-98 96-1164 0 0,15-2-434 0 0,-86 115-223 0 0,1 1 1 0 0,0 0-1 0 0,0 1 1 0 0,1 0-1 0 0,1 0 1 0 0,-1 1-1 0 0,1 0 1 0 0,1 1-1 0 0,2-1-24 0 0,17-12 37 0 0,43-38 345 0 0,-26 13-208 0 0,-9 14-76 0 0,11 0 92 0 0,15 15-30 0 0,-26 9 27 0 0,20-5 106 0 0,9-3 64 0 0,-6 14-119 0 0,54 37 381 0 0,-60-6-211 0 0,29 20 167 0 0,-25-15-276 0 0,27 50 441 0 0,-54-47-463 0 0,-4 16 22 0 0,34 85 238 0 0,-41-82-377 0 0,27 63 153 0 0,-6 8 7 0 0,-16-9-27 0 0,24-16-212 0 0,-41-87-39 0 0,-2 0 0 0 0,0 0 0 0 0,-1 0 0 0 0,0 1 0 0 0,-1 1 0 0 0,-1-1 0 0 0,-1 1 0 0 0,0 3-42 0 0,29 83 119 0 0,0-23-63 0 0,-16-32 7 0 0,35 49 46 0 0,-4 8-18 0 0,2 34 88 0 0,-19-59-126 0 0,10 11-26 0 0,-21-49 34 0 0,7 30 4 0 0,-5-8-51 0 0,32 16 6 0 0,-25-35 16 0 0,5-8-24 0 0,16-11 17 0 0,53 13 51 0 0,-27-26 8 0 0,34-13 57 0 0,-40-5-57 0 0,-4-16 30 0 0,24-30 35 0 0,-29 4-9 0 0,-35 19-64 0 0,79-53-8 0 0,-20-14 124 0 0,-27 30-165 0 0,7-21 148 0 0,-28 28-53 0 0,-18 21-63 0 0,-3 13-12 0 0,3 0-31 0 0,18-31 25 0 0,-7 17 24 0 0,5-3 1 0 0,11-18-12 0 0,28-22 68 0 0,-24 18-80 0 0,18-35 54 0 0,-48 63-85 0 0,12-12 56 0 0,-2-8 51 0 0,-29 54-99 0 0,0 0-6 0 0,-1 0-22 0 0,0 0 9 0 0,0 0 4 0 0,0 0 1 0 0,0 0 6 0 0,0 0 0 0 0,0 0-9 0 0,0 0-7 0 0,0 0 14 0 0,0 0 5 0 0,0 0-18 0 0,0 0 6 0 0,0 0 16 0 0,0 0 20 0 0,0 0-19 0 0,0-24-38 0 0,21-51-375 0 0,-16 69 114 0 0,-1 1 0 0 0,1 1 0 0 0,-1-1 1 0 0,1 1-1 0 0,1-1 0 0 0,-1 1 0 0 0,1 1 0 0 0,-1-1 1 0 0,1 1-1 0 0,0 0 0 0 0,0 0 0 0 0,7-1 276 0 0,0-2-1243 0 0,9-5-3832 0 0,-6 6-6849 0 0</inkml:trace>
  <inkml:trace contextRef="#ctx0" brushRef="#br0" timeOffset="41387.485">248 1018 0 0 0,'0'0'432'0'0,"0"0"1056"0"0,0 0 382 0 0,0 0-9 0 0,0 0-142 0 0,0 0-115 0 0,0 0-118 0 0,0 0-145 0 0,-16-1 7730 0 0,10 1-8669 0 0,-16 46 1557 0 0,19-35-1886 0 0,1-1-1 0 0,1 0 1 0 0,0 1-1 0 0,1 0 1 0 0,0-1-1 0 0,0 1 1 0 0,1-1-1 0 0,0 1 1 0 0,1-1-1 0 0,2 9-72 0 0,-3-18 10 0 0,0 1 0 0 0,0 0-1 0 0,0-1 1 0 0,0 1-1 0 0,1-1 1 0 0,-1 1-1 0 0,0-1 1 0 0,1 0-1 0 0,-1 1 1 0 0,1-1-1 0 0,-1 0 1 0 0,1 0 0 0 0,-1 0-1 0 0,1 0 1 0 0,0 0-1 0 0,0 0 1 0 0,-1-1-1 0 0,1 1 1 0 0,0-1-1 0 0,0 1 1 0 0,0-1 0 0 0,0 1-1 0 0,0-1 1 0 0,0 0-1 0 0,0 0 1 0 0,-1 0-1 0 0,1 0 1 0 0,0-1-1 0 0,0 1 1 0 0,1 0-10 0 0,6-1 35 0 0,46-33 262 0 0,24-24-6 0 0,-71 53-262 0 0,66-17 319 0 0,-70 25-283 0 0,1 0 1 0 0,-1 0-1 0 0,0 0 0 0 0,0 1 0 0 0,0-1 0 0 0,-1 1 0 0 0,1 0 0 0 0,-1 0 0 0 0,0 1 0 0 0,0-1 1 0 0,0 1-1 0 0,-1-1 0 0 0,1 1 0 0 0,-1 0 0 0 0,0 0 0 0 0,-1 0 0 0 0,1 0 0 0 0,-1 0 0 0 0,0 0 0 0 0,0 1 1 0 0,-1-1-1 0 0,1 0 0 0 0,-1 0 0 0 0,-1 1 0 0 0,1-1 0 0 0,-1 0 0 0 0,0 1-65 0 0,-8 83 494 0 0,-4-58-590 0 0,10-62-622 0 0,1-17-1046 0 0,2 28-3331 0 0,0 8-1917 0 0,0 11-4824 0 0</inkml:trace>
  <inkml:trace contextRef="#ctx0" brushRef="#br0" timeOffset="41944.162">357 725 6081 0 0,'0'0'2253'0'0,"0"0"-657"0"0,0 0-130 0 0,0 0 141 0 0,0 0 49 0 0,0 0-110 0 0,0 0-290 0 0,0 0-304 0 0,0 0-189 0 0,0 0-77 0 0,0 0-9 0 0,0 0-3 0 0,0 0-16 0 0,0 0-62 0 0,0 0-63 0 0,0 0-76 0 0,0 0-68 0 0,19 4 1069 0 0,126 65-240 0 0,-137-68-2050 0 0,1 1 3405 0 0,-3 0-4136 0 0,-3-1-4335 0 0,-2 2-6066 0 0,-1 0 3126 0 0</inkml:trace>
  <inkml:trace contextRef="#ctx0" brushRef="#br0" timeOffset="42378.532">41 594 7826 0 0,'0'0'1931'0'0,"0"0"-326"0"0,0 0-4 0 0,0 0 64 0 0,0 0-70 0 0,0 0-178 0 0,0 0-277 0 0,0 0-238 0 0,0 0-162 0 0,0 0-91 0 0,0 0-42 0 0,0 0-40 0 0,0 0-50 0 0,-13 3 1108 0 0,-14-29-1080 0 0,36 35-1536 0 0,3-3-301 0 0,-1-6-6679 0 0,-8 0-3394 0 0</inkml:trace>
  <inkml:trace contextRef="#ctx0" brushRef="#br0" timeOffset="42892.81">145 236 5649 0 0,'0'0'1199'0'0,"0"0"-365"0"0,0 0 47 0 0,0 0 258 0 0,0 0 199 0 0,0 0 21 0 0,0 0-180 0 0,0 0-223 0 0,0 0-133 0 0,0 0-49 0 0,0 0-5 0 0,0 0-15 0 0,0 0-59 0 0,9 3 1556 0 0,208 163-250 0 0,-112-104-2069 0 0,-41-11-1635 0 0,-53-44-4110 0 0,-10-7 2979 0 0,-1 0-1035 0 0,0 0-860 0 0,0 0 1144 0 0</inkml:trace>
  <inkml:trace contextRef="#ctx0" brushRef="#br0" timeOffset="43338.704">221 232 2881 0 0,'0'0'1739'0'0,"0"0"-371"0"0,0 0-202 0 0,0 0-33 0 0,0 0-18 0 0,0 0-52 0 0,0 0-104 0 0,0 0-147 0 0,0 0-129 0 0,0 0-82 0 0,0 0-39 0 0,0 0 59 0 0,2 0 66 0 0,81 27 2455 0 0,57-20-2346 0 0,-136-8-718 0 0,-1 1 1 0 0,0-1-1 0 0,0 1 0 0 0,0-1 0 0 0,0 0 1 0 0,0-1-1 0 0,0 1 0 0 0,0 0 0 0 0,0-1 1 0 0,0 0-1 0 0,0 0 0 0 0,-1 1 0 0 0,1-2 0 0 0,-1 1 1 0 0,1 0-1 0 0,-1 0 0 0 0,0-1 0 0 0,0 1 1 0 0,0-1-1 0 0,0 0 0 0 0,0 0 0 0 0,-1 1 1 0 0,1-1-1 0 0,-1 0 0 0 0,0 0 0 0 0,0 0 1 0 0,0-1-1 0 0,0 1 0 0 0,0 0 0 0 0,-1 0 1 0 0,1-1-1 0 0,-1 1 0 0 0,0 0 0 0 0,0 0 1 0 0,0-1-1 0 0,-1 1 0 0 0,1 0 0 0 0,-1 0 0 0 0,0-1 1 0 0,0 1-1 0 0,0 0 0 0 0,0 0-78 0 0,-6-6 198 0 0,1 1 0 0 0,-1 0 0 0 0,-1 0 0 0 0,0 1 0 0 0,0 0-1 0 0,0 0 1 0 0,-1 1 0 0 0,0 0 0 0 0,0 1 0 0 0,-1 0 0 0 0,1 0 0 0 0,-1 1 0 0 0,0 0-1 0 0,-10-2-197 0 0,17 5 16 0 0,-161-52 696 0 0,151 51-2309 0 0,13 2 167 0 0,10-7-6400 0 0,-8 4-3712 0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0:00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658 430 448 0 0,'0'0'1292'0'0,"0"0"-138"0"0,0 0 9 0 0,0 0 145 0 0,0 0 224 0 0,0 0 142 0 0,0 0 0 0 0,0 0-155 0 0,0 0-200 0 0,0 0-130 0 0,0 0-135 0 0,-5-13-98 0 0,-19-48 1475 0 0,26 77 4065 0 0,-3 23-6220 0 0,0-13 62 0 0,-13 321 621 0 0,20-166-542 0 0,3-122-211 0 0,-3 0-1 0 0,-2 0 1 0 0,-4 42-206 0 0,4 67 215 0 0,31 192 139 0 0,-25-110-52 0 0,-58-15 67 0 0,40-62-269 0 0,27-22 60 0 0,-21-63-34 0 0,7 113 22 0 0,-8-24 160 0 0,11-77-230 0 0,-4-89-120 0 0,-4-10 45 0 0,0-1-19 0 0,0 0 8 0 0,0 0 29 0 0,0 0 57 0 0,0 0-33 0 0,0 0-38 0 0,0 0-22 0 0,0 0 34 0 0,0 0 1 0 0,0 0 1 0 0,0 0-2 0 0,0 0 3 0 0,0 0 4 0 0,0 0 0 0 0,0 0-11 0 0,0 0-2 0 0,0 0-22 0 0,0 0 12 0 0,0 0-11 0 0,0 0 30 0 0,0 0 4 0 0,0 0-21 0 0,0 0 7 0 0,0 0-41 0 0,0 0 9 0 0,0 0 10 0 0,0 0 6 0 0,0 0 11 0 0,0 0-11 0 0,0 0 19 0 0,0 0-5 0 0,0 23-47 0 0,-2 15-1124 0 0,2-41 95 0 0,0-4-1964 0 0,2 2-3526 0 0,-1 1-5807 0 0</inkml:trace>
  <inkml:trace contextRef="#ctx0" brushRef="#br0" timeOffset="6749.995">1 1817 464 0 0,'0'0'547'0'0,"0"0"-284"0"0,0 0-58 0 0,0 0 188 0 0,0 0 244 0 0,0 0 220 0 0,0 0 49 0 0,0 0-90 0 0,0 0-109 0 0,0 0 17 0 0,0 0 43 0 0,2 0 82 0 0,47 7 7195 0 0,-45-5-7821 0 0,1 1-1 0 0,0-1 0 0 0,0 0 0 0 0,0 0 1 0 0,0-1-1 0 0,0 1 0 0 0,1-1 1 0 0,-1 0-1 0 0,0-1 0 0 0,0 1 0 0 0,1-1 1 0 0,-1 0-1 0 0,1 0 0 0 0,2-1-222 0 0,0 1 197 0 0,309 0 1872 0 0,-208 11-1267 0 0,52 1 59 0 0,282-8 259 0 0,-311-8-988 0 0,14 0-45 0 0,129 0 17 0 0,-135 12-10 0 0,90 0 160 0 0,155-8 59 0 0,-73 3 194 0 0,-107-10-356 0 0,87 3-55 0 0,-177 0-95 0 0,117-4 67 0 0,285 12 92 0 0,-339-23-108 0 0,46 11 11 0 0,-94 4-15 0 0,378 1 458 0 0,-428-9-330 0 0,-43 8-136 0 0,-37 4-45 0 0,0 0 12 0 0,0 0-11 0 0,0 0 1 0 0,0 0 19 0 0,0 0-1 0 0,0 0 9 0 0,0 0-10 0 0,0 0 8 0 0,0 0 5 0 0,0 0 7 0 0,0 0-7 0 0,0 0-2 0 0,0 0 9 0 0,0 0 10 0 0,-1 0-12 0 0,0 0-51 0 0,1 0-58 0 0,-4-5-2596 0 0,3 2-3086 0 0,1 0-6213 0 0</inkml:trace>
  <inkml:trace contextRef="#ctx0" brushRef="#br0" timeOffset="14353.398">542 703 0 0 0,'2'-2'142'0'0,"4"-7"9868"0"0,-6 9-9674 0 0,0 0 14 0 0,0 0-8 0 0,31-13 4189 0 0,6-1-4339 0 0,53 2 657 0 0,-21 11-221 0 0,37 29 541 0 0,-37 10-507 0 0,9 14-86 0 0,17 17 43 0 0,-33-16-187 0 0,60 31 64 0 0,-19 6-233 0 0,-19-10-9 0 0,-15-18-50 0 0,-26-13-102 0 0,49 61 200 0 0,10-15-87 0 0,-94-89-193 0 0,-1 1 0 0 0,0 0 0 0 0,0 0 0 0 0,0 0 0 0 0,-1 1-1 0 0,0 0 1 0 0,-1 0 0 0 0,1 1 0 0 0,-2-1 0 0 0,5 10-22 0 0,50 97 587 0 0,-21-69-411 0 0,1 51 221 0 0,5 6-27 0 0,-26-64-236 0 0,10 11-30 0 0,-5-12-30 0 0,8 9-4 0 0,4 3-7 0 0,57 65 85 0 0,-56-61-123 0 0,8 5 1 0 0,-1-12-37 0 0,-29-37 14 0 0,119 71 93 0 0,-78-53-52 0 0,57 32 28 0 0,3-5-52 0 0,-3-33 36 0 0,29-21 60 0 0,-19-12 36 0 0,-64 7-102 0 0,-23-4 1 0 0,26-15 53 0 0,30-11 99 0 0,-32-8 178 0 0,-33 26-223 0 0,44-81 702 0 0,-18 36-769 0 0,-20 11 39 0 0,16-32 21 0 0,7-45 246 0 0,-38 78-387 0 0,4 6 32 0 0,20-34 22 0 0,12-7-17 0 0,-20 14 38 0 0,3-23 26 0 0,-22 53-46 0 0,11-31-10 0 0,-10 40-18 0 0,16-57 42 0 0,-10 44-16 0 0,5-9-53 0 0,14-10 37 0 0,10-5-51 0 0,-19 22 11 0 0,18-16 180 0 0,25-12-138 0 0,-22 24-69 0 0,0-11 83 0 0,-17 29-51 0 0,-2-6 20 0 0,-7 11-46 0 0,13-14 41 0 0,-27 29-32 0 0,12-8 14 0 0,-23 20-14 0 0,20-12 7 0 0,56-30 5 0 0,-49 27-4 0 0,7-9 10 0 0,64-5-37 0 0,-21 4 47 0 0,-64 22-66 0 0,-10-18-3558 0 0,5 12-2373 0 0,-1 4-6242 0 0</inkml:trace>
  <inkml:trace contextRef="#ctx0" brushRef="#br0" timeOffset="52697.45">51 1173 0 0 0,'0'0'267'0'0,"0"0"277"0"0,0 0 13 0 0,0 0 121 0 0,0 0 242 0 0,0 0 188 0 0,0 0-4 0 0,0 0-69 0 0,0 0-29 0 0,0 0 11 0 0,0 0 56 0 0,-5-1 9469 0 0,4 2-10134 0 0,-7 30 1651 0 0,10-20-2037 0 0,1 0 0 0 0,0 0-1 0 0,1 0 1 0 0,0 0 0 0 0,0-1 0 0 0,1 0 0 0 0,0 1-1 0 0,1-2 1 0 0,0 1 0 0 0,1-1 0 0 0,0 0-1 0 0,3 2-21 0 0,-4-2 11 0 0,1-1-1 0 0,0 0 1 0 0,0-1-1 0 0,1 0 1 0 0,0 0-1 0 0,0 0 1 0 0,1-1-1 0 0,0 0 1 0 0,0-1-1 0 0,0 0 1 0 0,1-1-1 0 0,-1 1 1 0 0,1-2-1 0 0,0 0 1 0 0,0 0-1 0 0,1 0 1 0 0,-1-1-1 0 0,1-1 1 0 0,-1 0-1 0 0,1 0 1 0 0,6-2-11 0 0,-12 1 37 0 0,0-2 1 0 0,1 1 0 0 0,-1-1-1 0 0,0 1 1 0 0,-1-1-1 0 0,1-1 1 0 0,0 1 0 0 0,-1-1-1 0 0,1 0 1 0 0,-1 0 0 0 0,0 0-1 0 0,0 0 1 0 0,0-1 0 0 0,0 1-1 0 0,0-1 1 0 0,-1 0 0 0 0,0-1-1 0 0,0 1 1 0 0,0 0 0 0 0,0-1-1 0 0,-1 0 1 0 0,0 1 0 0 0,0-1-1 0 0,1-4-37 0 0,19-125 1321 0 0,-21 115-1160 0 0,0 16-144 0 0,0-1 0 0 0,-1 0 0 0 0,1 0 0 0 0,-1 1 0 0 0,0-1 0 0 0,0 0 0 0 0,0 0 0 0 0,0 1 0 0 0,-1-1 1 0 0,0 0-1 0 0,0 1 0 0 0,0-1 0 0 0,0 1 0 0 0,0-1 0 0 0,-1 1 0 0 0,1-1 0 0 0,-1 1 0 0 0,0 0 0 0 0,0 0 0 0 0,0 0 0 0 0,-1 0 0 0 0,1 0 0 0 0,-3-2-17 0 0,-6 4-1619 0 0,7 1-6341 0 0,2 0-3749 0 0</inkml:trace>
  <inkml:trace contextRef="#ctx0" brushRef="#br0" timeOffset="53169.668">149 719 2505 0 0,'0'0'1138'0'0,"0"0"-459"0"0,0 0 96 0 0,0 0 319 0 0,0 0 293 0 0,0 0 122 0 0,0 0-106 0 0,0 0-152 0 0,0 0-168 0 0,0 0-156 0 0,0 0-120 0 0,0 0-86 0 0,4 10-73 0 0,11 32-61 0 0,-14-39-463 0 0,1 0 0 0 0,0 0 0 0 0,0 0 0 0 0,0 0 0 0 0,0 0 0 0 0,0 0 0 0 0,1-1 0 0 0,-1 1 0 0 0,1-1-1 0 0,-1 1 1 0 0,1-1 0 0 0,0 0 0 0 0,0 0 0 0 0,0 0 0 0 0,0-1 0 0 0,1 1 0 0 0,-1-1 0 0 0,0 1 0 0 0,1-1 0 0 0,0 0-124 0 0,-1 0 48 0 0,3 1 54 0 0,2 0 0 0 0,-1 0 0 0 0,0 0 0 0 0,0-1-1 0 0,1 0 1 0 0,-1-1 0 0 0,0 1 0 0 0,1-1 0 0 0,-1-1-1 0 0,0 0 1 0 0,1 0 0 0 0,-1 0 0 0 0,0-1 0 0 0,0 0-1 0 0,0 0 1 0 0,0-1 0 0 0,0 1 0 0 0,0-2-102 0 0,-1-2 141 0 0,0 0 1 0 0,-1 0 0 0 0,0-1-1 0 0,-1 0 1 0 0,1 0 0 0 0,-1 0-1 0 0,0 0 1 0 0,-1-1 0 0 0,0 1-1 0 0,0-1 1 0 0,-1 0 0 0 0,0 0-1 0 0,0 0 1 0 0,-1 0 0 0 0,0 0-1 0 0,0 0 1 0 0,-1 0 0 0 0,0-1-1 0 0,0 1 1 0 0,-1 0 0 0 0,0 0-1 0 0,-1 0 1 0 0,0 0 0 0 0,0 0-1 0 0,0 0 1 0 0,-1 0 0 0 0,0 1-1 0 0,-1-1 1 0 0,0 1 0 0 0,0 0-1 0 0,0 0 1 0 0,-1 1 0 0 0,0-1-1 0 0,-1 1 1 0 0,-3-4-142 0 0,1 2 41 0 0,0 0-1 0 0,-1 0 0 0 0,0 1 1 0 0,-1 0-1 0 0,0 1 1 0 0,0 0-1 0 0,0 1 0 0 0,0-1 1 0 0,-1 2-1 0 0,0 0 1 0 0,0 0-1 0 0,0 1 0 0 0,-1 0 1 0 0,1 1-1 0 0,-1 1 1 0 0,1-1-1 0 0,-10 2-40 0 0,18 0-33 0 0,0 0 0 0 0,0 1 0 0 0,0-1 0 0 0,-1 1 0 0 0,1 0 1 0 0,0 0-1 0 0,0 1 0 0 0,0-1 0 0 0,1 0 0 0 0,-1 1 0 0 0,0 0 0 0 0,0 0 0 0 0,1 0 0 0 0,-1 0 0 0 0,1 0 0 0 0,0 0 0 0 0,-1 0 1 0 0,1 1-1 0 0,0 0 0 0 0,1-1 0 0 0,-1 1 0 0 0,0 0 0 0 0,1 0 0 0 0,-1-1 0 0 0,1 1 0 0 0,0 0 0 0 0,0 1 0 0 0,0-1 1 0 0,0 0-1 0 0,1 0 0 0 0,-1 0 0 0 0,1 2 33 0 0,-2 4-605 0 0,1 0 1 0 0,0 1 0 0 0,1-1 0 0 0,0 0-1 0 0,0 1 1 0 0,1-1 0 0 0,0 0-1 0 0,1 1 1 0 0,0-1 0 0 0,2 7 604 0 0,6 4-5476 0 0,-3-8-5774 0 0</inkml:trace>
  <inkml:trace contextRef="#ctx0" brushRef="#br0" timeOffset="53781.67">134 2 7530 0 0,'0'0'1663'0'0,"0"0"-376"0"0,0 0 25 0 0,0 0 295 0 0,0 0 65 0 0,0 0-126 0 0,0 0-289 0 0,0 0-334 0 0,0 0-184 0 0,0 0-143 0 0,0 0-69 0 0,0 0-47 0 0,0 0-13 0 0,-4-1-8 0 0,3 1-437 0 0,0 0 0 0 0,1 0 0 0 0,-1 0 0 0 0,0 0 0 0 0,0 0 0 0 0,0 0 0 0 0,1 0 0 0 0,-1 0 0 0 0,0 0 0 0 0,0 0 0 0 0,1 0 0 0 0,-1 1 0 0 0,0-1 0 0 0,0 0 0 0 0,1 0 0 0 0,-1 1 0 0 0,0-1 0 0 0,1 1 0 0 0,-1-1 0 0 0,0 0 0 0 0,1 1 0 0 0,-1-1 0 0 0,1 1 0 0 0,-1 0 0 0 0,0-1 0 0 0,1 1 0 0 0,0-1 0 0 0,-1 1 0 0 0,1 0 0 0 0,-1-1 0 0 0,1 1 0 0 0,0 0 0 0 0,-1 0 0 0 0,1-1 0 0 0,0 1 0 0 0,0 0 0 0 0,0 0 1 0 0,-1-1-1 0 0,1 1 0 0 0,0 0 0 0 0,0 0 0 0 0,0 0 0 0 0,0-1 0 0 0,0 1 0 0 0,1 0 0 0 0,-1 0 0 0 0,0-1 0 0 0,0 1 0 0 0,0 0 0 0 0,1 0 0 0 0,-1-1 0 0 0,0 1 0 0 0,1 0 0 0 0,0 0-22 0 0,-1 7-56 0 0,10 92 604 0 0,-10-100-547 0 0,1 1 0 0 0,-1-1 0 0 0,1 1 0 0 0,0-1 0 0 0,-1 1 0 0 0,1-1 0 0 0,0 0 0 0 0,0 1 0 0 0,-1-1 0 0 0,1 0-1 0 0,0 0 1 0 0,0 0 0 0 0,-1 1 0 0 0,1-1 0 0 0,0 0 0 0 0,0 0 0 0 0,0 0 0 0 0,-1 0 0 0 0,1 0 0 0 0,0 0 0 0 0,0-1-1 0 0,-1 1 1 0 0,1 0 0 0 0,0 0 0 0 0,0 0 0 0 0,-1-1 0 0 0,1 1 0 0 0,0 0 0 0 0,0-1 0 0 0,-1 1 0 0 0,1-1 0 0 0,0 1-1 0 0,-1-1 1 0 0,1 1 0 0 0,-1-1 0 0 0,1 1 0 0 0,-1-1 0 0 0,1 0 0 0 0,-1 1 0 0 0,1-1 0 0 0,-1 0 0 0 0,1 1 0 0 0,-1-1-1 0 0,0 0 1 0 0,0 1 0 0 0,1-1 0 0 0,-1 0 0 0 0,0 0 0 0 0,0 0 0 0 0,0 1 0 0 0,0-2-1 0 0,3-1 91 0 0,15-18 64 0 0,-13 14-129 0 0,0 0 0 0 0,1 1 0 0 0,0-1 0 0 0,0 1 0 0 0,0 1-1 0 0,1-1 1 0 0,-1 1 0 0 0,1 0 0 0 0,1 1 0 0 0,-1 0-1 0 0,1 0 1 0 0,2-1-26 0 0,-6 3 39 0 0,1 0-1 0 0,-1 1 1 0 0,0-1-1 0 0,0 1 0 0 0,1 0 1 0 0,-1 1-1 0 0,1-1 1 0 0,-1 1-1 0 0,1-1 1 0 0,-1 1-1 0 0,1 1 0 0 0,-1-1 1 0 0,1 1-1 0 0,-1-1 1 0 0,1 1-1 0 0,-1 1 1 0 0,0-1-1 0 0,0 1 1 0 0,1-1-1 0 0,-1 1 0 0 0,0 0 1 0 0,0 1-1 0 0,-1-1 1 0 0,1 1-1 0 0,0-1 1 0 0,-1 1-1 0 0,0 0 1 0 0,0 1-1 0 0,1-1 0 0 0,-2 0 1 0 0,1 1-1 0 0,0 0 1 0 0,-1 0-1 0 0,1 1-38 0 0,4 8 114 0 0,0 0 0 0 0,-2 1 0 0 0,1-1 0 0 0,-2 1 0 0 0,0 0-1 0 0,0 0 1 0 0,-2 0 0 0 0,0 1 0 0 0,0-1 0 0 0,-1 6-114 0 0,-1-19-21 0 0,0 0 1 0 0,0-1-1 0 0,0 1 0 0 0,0-1 1 0 0,0 1-1 0 0,-1-1 0 0 0,1 1 1 0 0,0 0-1 0 0,0-1 0 0 0,-1 1 1 0 0,1-1-1 0 0,0 1 0 0 0,-1-1 1 0 0,1 1-1 0 0,0-1 0 0 0,-1 0 1 0 0,1 1-1 0 0,0-1 0 0 0,-1 1 1 0 0,1-1-1 0 0,-1 0 0 0 0,1 1 1 0 0,-1-1-1 0 0,1 0 0 0 0,-1 0 1 0 0,1 1-1 0 0,-1-1 0 0 0,0 0 1 0 0,1 0-1 0 0,-1 0 0 0 0,1 0 1 0 0,-1 0-1 0 0,1 0 1 0 0,-1 1-1 0 0,0-1 0 0 0,1-1 1 0 0,-1 1-1 0 0,1 0 0 0 0,-1 0 1 0 0,1 0-1 0 0,-1 0 0 0 0,0 0 1 0 0,1 0-1 0 0,-1-1 0 0 0,1 1 1 0 0,-1 0-1 0 0,0-1 21 0 0,-14-9-3713 0 0,10 2-1960 0 0,0 1-6180 0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37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48 5545 0 0,'0'0'3482'0'0,"0"0"-1437"0"0,0 0-621 0 0,0 0-89 0 0,0 0 57 0 0,0 0-31 0 0,0 0-71 0 0,0 0-204 0 0,0 0-219 0 0,0 0-198 0 0,0 0-162 0 0,0 0-108 0 0,0 0-64 0 0,-11-4-31 0 0,-83-24 1316 0 0,77 24-1426 0 0,0 0 0 0 0,0 1 0 0 0,0 1-1 0 0,-1 0 1 0 0,1 1 0 0 0,-1 1 0 0 0,1 1 0 0 0,0 0-1 0 0,-1 2 1 0 0,1 0 0 0 0,0 0 0 0 0,-1 2-194 0 0,17-3 17 0 0,-1 0 0 0 0,1 0 1 0 0,0 1-1 0 0,0-1 0 0 0,0 0 0 0 0,0 0 0 0 0,0 1 1 0 0,1-1-1 0 0,-1 0 0 0 0,1 1 0 0 0,-1-1 0 0 0,1 1 1 0 0,0-1-1 0 0,0 1 0 0 0,0-1 0 0 0,0 1 0 0 0,1-1 1 0 0,-1 0-1 0 0,1 1 0 0 0,-1-1 0 0 0,1 0 1 0 0,0 1-1 0 0,0-1 0 0 0,0 0 0 0 0,0 0 0 0 0,0 1 1 0 0,0-1-1 0 0,1 0 0 0 0,-1 0 0 0 0,1-1 0 0 0,-1 1 1 0 0,2 1-18 0 0,39 47 20 0 0,-28-40 4 0 0,0-1 0 0 0,0-1 1 0 0,1 0-1 0 0,0-1 0 0 0,1-1 1 0 0,-1 0-1 0 0,1-1 0 0 0,4 1-24 0 0,-11-5 10 0 0,0 1 0 0 0,0 1-1 0 0,-1 0 1 0 0,1 0-1 0 0,0 1 1 0 0,-1-1-1 0 0,0 2 1 0 0,0-1 0 0 0,0 1-1 0 0,-1 1 1 0 0,0-1-1 0 0,0 1 1 0 0,0 1-1 0 0,-1-1 1 0 0,1 1 0 0 0,-2 0-1 0 0,1 0-9 0 0,-2 1 28 0 0,0 0 0 0 0,-1 0 0 0 0,0 0 0 0 0,-1 0 0 0 0,1 0 0 0 0,-2 1 0 0 0,1-1 0 0 0,-1 1 0 0 0,0-1 0 0 0,-1 1 0 0 0,0-1 0 0 0,0 1 0 0 0,-2 6-28 0 0,-2-5 86 0 0,0-1-1 0 0,0 0 0 0 0,-1 0 1 0 0,0 0-1 0 0,-1-1 0 0 0,0 0 1 0 0,-1 0-1 0 0,1 0 0 0 0,-1-1 1 0 0,-1 0-1 0 0,1 0 0 0 0,-5 2-85 0 0,2-3 33 0 0,0-1-1 0 0,-1 0 0 0 0,1-1 0 0 0,-1 0 0 0 0,0-1 1 0 0,0 0-1 0 0,-1 0 0 0 0,1-2 0 0 0,0 1 0 0 0,-1-1 0 0 0,1-1 1 0 0,-1 0-1 0 0,1 0 0 0 0,-2-2-32 0 0,5 2 12 0 0,-82-31 212 0 0,86 18-1473 0 0,3 9-3437 0 0,2 2-5550 0 0,1 2-1407 0 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37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16812 0 0,'0'0'973'0'0,"0"0"-534"0"0,0 0-138 0 0,0 0 189 0 0,0 0 190 0 0,0 0 53 0 0,0 0-126 0 0,0 0-231 0 0,0 0-218 0 0,0 0-96 0 0,0 0-38 0 0,0 0-32 0 0,-7 34-34 0 0,-23 101-49 0 0,12-49-3358 0 0,15-82 2083 0 0,0 0-1270 0 0,0-1-2457 0 0,2 1-3877 0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9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4 160 5185 0 0,'0'0'1407'0'0,"0"0"-55"0"0,0 0 82 0 0,0 0 209 0 0,0 0 172 0 0,0 0-32 0 0,0 0-213 0 0,0 0-278 0 0,0 0-289 0 0,0 0-250 0 0,0 0-215 0 0,-1-4-141 0 0,-1-12 224 0 0,14 30 877 0 0,70 128 217 0 0,-38-33-1274 0 0,46 85-100 0 0,-58-140-236 0 0,-21-96 2273 0 0,-1-16-2296 0 0,3 0 0 0 0,2 1-1 0 0,2 1 1 0 0,6-8-82 0 0,48-91 87 0 0,-2 14-183 0 0,-68 141 38 0 0,-1-1 1 0 0,0 1-1 0 0,1-1 1 0 0,-1 1-1 0 0,0-1 1 0 0,0 1 0 0 0,1-1-1 0 0,-1 1 1 0 0,0-1-1 0 0,0 1 1 0 0,0-1-1 0 0,0 0 1 0 0,0 1 0 0 0,0-1-1 0 0,0 1 1 0 0,0-1-1 0 0,0 0 1 0 0,0 1-1 0 0,0-1 1 0 0,0 1 0 0 0,0-1-1 0 0,0 1 1 0 0,0-1-1 0 0,-1 0 1 0 0,1 1-1 0 0,0-1 1 0 0,-1 1 0 0 0,1-1-1 0 0,0 1 1 0 0,-1-1-1 0 0,1 1 1 0 0,0 0 0 0 0,-1-1-1 0 0,1 1 1 0 0,-1-1-1 0 0,1 1 1 0 0,-1 0-1 0 0,1-1 1 0 0,-1 1 0 0 0,1 0-1 0 0,-1-1 1 0 0,1 1-1 0 0,-1 0 1 0 0,1 0-1 0 0,-1 0 1 0 0,1 0 0 0 0,-1-1-1 0 0,0 1 1 0 0,1 0-1 0 0,-1 0 1 0 0,1 0-1 0 0,-1 0 1 0 0,0 0 57 0 0,-17 14-8712 0 0,14-6-3000 0 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37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0 124 10866 0 0,'0'0'2057'0'0,"0"0"-329"0"0,0 0-128 0 0,0 0 49 0 0,0 0 71 0 0,0 0-223 0 0,0 0-385 0 0,0 0-416 0 0,0 0-344 0 0,0 0-304 0 0,0 0-248 0 0,0 0-264 0 0,0 0-16 0 0,0 0-32 0 0,12-123-121 0 0,-12 146-399 0 0,0-4-2088 0 0,2-7-9347 0 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38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1 355 4241 0 0,'0'0'4239'0'0,"0"0"-1603"0"0,0 0-661 0 0,0 0-184 0 0,0 0-164 0 0,0 0-212 0 0,0 0-207 0 0,0 0-237 0 0,0 0-250 0 0,0 0-162 0 0,0 0-55 0 0,0 0-30 0 0,0 0-31 0 0,3-23-53 0 0,12-70-62 0 0,-12 76-211 0 0,1 1 0 0 0,0-1 0 0 0,1 1 0 0 0,1 0 0 0 0,0 1 0 0 0,2-1 0 0 0,4-7-117 0 0,1-2 23 0 0,38-52-509 0 0,-50 76 308 0 0,-1 1-46 0 0,13 32-751 0 0,-11-7 780 0 0,-2-11 171 0 0,-1-1 0 0 0,2 0 0 0 0,0 1 0 0 0,1-1 1 0 0,0 0-1 0 0,1 0 0 0 0,0 0 0 0 0,1 0 0 0 0,0 0 0 0 0,1-1 0 0 0,1 0 0 0 0,0 0 0 0 0,0 0 0 0 0,1-1 0 0 0,1 0 0 0 0,0 0 0 0 0,1-1 0 0 0,-1 0 0 0 0,2 0 0 0 0,8 6 24 0 0,-15-14 71 0 0,1 1 0 0 0,0-1 0 0 0,0-1 0 0 0,0 1 0 0 0,0-1-1 0 0,0 1 1 0 0,1-1 0 0 0,-1 0 0 0 0,0-1 0 0 0,1 1 0 0 0,-1-1 0 0 0,0 0-1 0 0,1 0 1 0 0,-1 0 0 0 0,0 0 0 0 0,1-1 0 0 0,-1 0 0 0 0,0 0 0 0 0,1 0-1 0 0,-1 0 1 0 0,0-1 0 0 0,0 0 0 0 0,0 0 0 0 0,0 0 0 0 0,-1 0 0 0 0,1 0-1 0 0,0-1 1 0 0,-1 0 0 0 0,0 1 0 0 0,1-1 0 0 0,-1-1 0 0 0,-1 1-1 0 0,1 0 1 0 0,0-1 0 0 0,-1 1 0 0 0,1-1 0 0 0,-1 0 0 0 0,0 0 0 0 0,0-2-71 0 0,6-7 251 0 0,-2 0 1 0 0,0-1-1 0 0,0 1 1 0 0,-2-2-1 0 0,1 1 1 0 0,-2 0-1 0 0,0-1 1 0 0,-1 1-1 0 0,0-1 1 0 0,-1-13-252 0 0,1-49-8112 0 0,-2 72 7258 0 0,0 2-11205 0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43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12 1936 0 0,'0'0'1791'0'0,"0"0"110"0"0,0 0 237 0 0,0 0 126 0 0,0 0-54 0 0,0 0-307 0 0,0 0-375 0 0,0 0-303 0 0,0 0-321 0 0,0 0-232 0 0,0 0-175 0 0,0 0-149 0 0,-5 3 215 0 0,38-2 1463 0 0,320-8 2568 0 0,-280 2-5863 0 0,-74 4-275 0 0,-1-2-6912 0 0,0 3-3030 0 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43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 4585 0 0,'0'0'2705'0'0,"0"0"-1249"0"0,0 0-392 0 0,0 0 148 0 0,0 0 121 0 0,0 0-20 0 0,0 0-209 0 0,0 0-290 0 0,0 0-173 0 0,0 0 56 0 0,0 0 127 0 0,0 0 96 0 0,0 0 34 0 0,6 0-68 0 0,182-7 4146 0 0,-131 3-5506 0 0,55-6 1174 0 0,-76 3-4873 0 0,-1-3-4424 0 0,-26 6-4111 0 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41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379 263 2369 0 0,'0'0'1869'0'0,"0"0"25"0"0,0 0 176 0 0,0 0 186 0 0,0 0-33 0 0,0 0-237 0 0,0 0-346 0 0,0 0-293 0 0,0 0-226 0 0,0 0-165 0 0,0 0-99 0 0,0 0-146 0 0,-20-9-79 0 0,-63-23-58 0 0,81 31-526 0 0,-1-1 1 0 0,0 1-1 0 0,1 1 0 0 0,-1-1 1 0 0,0 0-1 0 0,0 1 0 0 0,1-1 1 0 0,-1 1-1 0 0,0 0 1 0 0,0 0-1 0 0,0 0 0 0 0,1 0 1 0 0,-1 1-1 0 0,0-1 0 0 0,0 1 1 0 0,0 0-1 0 0,1 0 1 0 0,-1 0-1 0 0,1 0 0 0 0,-1 0 1 0 0,0 0-1 0 0,1 1 0 0 0,0-1-48 0 0,-11 6 231 0 0,1-3-192 0 0,0 1 0 0 0,0 1 1 0 0,1 0-1 0 0,0 1 0 0 0,0 0 1 0 0,0 0-1 0 0,1 1 1 0 0,0 1-1 0 0,1 0 0 0 0,0 0 1 0 0,0 1-1 0 0,1 0 0 0 0,0 0 1 0 0,1 1-1 0 0,0 0 0 0 0,0 0 1 0 0,1 1-1 0 0,1 0 0 0 0,0 0 1 0 0,1 0-1 0 0,0 0 0 0 0,1 1 1 0 0,0 0-1 0 0,1 0 0 0 0,0-1 1 0 0,1 1-1 0 0,1 0 0 0 0,0 1-39 0 0,1-11-5 0 0,-1 0-1 0 0,1 0 0 0 0,0 0 1 0 0,0 0-1 0 0,1-1 0 0 0,-1 1 1 0 0,0 0-1 0 0,1-1 0 0 0,0 1 1 0 0,-1-1-1 0 0,1 1 0 0 0,0-1 1 0 0,0 0-1 0 0,0 0 0 0 0,1 0 1 0 0,-1 0-1 0 0,0 0 0 0 0,1-1 1 0 0,0 1-1 0 0,-1 0 0 0 0,1-1 1 0 0,0 0-1 0 0,-1 0 0 0 0,1 0 1 0 0,0 0-1 0 0,0 0 1 0 0,0-1-1 0 0,0 1 0 0 0,0-1 6 0 0,89 1 86 0 0,-67-10 4 0 0,-1-1 1 0 0,1-1-1 0 0,-2-2 0 0 0,1 0 1 0 0,-2-1-1 0 0,0-1 1 0 0,-1-1-1 0 0,0-1 1 0 0,-1-1-1 0 0,-2-1 1 0 0,1-1-1 0 0,-2 0 1 0 0,-1-1-1 0 0,0-1 0 0 0,4-11-90 0 0,9-4 157 0 0,34-46 461 0 0,-65 102 229 0 0,-113 203-722 0 0,103-194-170 0 0,1 1-1 0 0,2 1 1 0 0,1-1 0 0 0,2 1-1 0 0,0 1 1 0 0,2-1 0 0 0,2 1-1 0 0,0 6 46 0 0,1-3-159 0 0,0-22-59 0 0,0 0-1 0 0,1 0 1 0 0,0 0-1 0 0,1 0 1 0 0,0 0-1 0 0,1 0 1 0 0,0 0-1 0 0,1-1 0 0 0,3 8 219 0 0,7-4-3071 0 0,-2-11-4764 0 0,-4-3-3743 0 0</inkml:trace>
  <inkml:trace contextRef="#ctx0" brushRef="#br0" timeOffset="337.192">911 305 16492 0 0,'0'0'1503'0'0,"0"0"-501"0"0,0 0-171 0 0,0 0 11 0 0,0 0-23 0 0,0 0-50 0 0,0 0-147 0 0,0 0-208 0 0,-26 34-172 0 0,-81 108-101 0 0,50-44-72 0 0,52-86-85 0 0,1 1-1 0 0,0 0 0 0 0,1 0 1 0 0,0 0-1 0 0,1 1 0 0 0,0-1 1 0 0,1 1-1 0 0,1-1 0 0 0,0 1 1 0 0,1 3 16 0 0,-1-14-13 0 0,1 1 1 0 0,0-1 0 0 0,0 0 0 0 0,0 1-1 0 0,1-1 1 0 0,-1 0 0 0 0,1 0-1 0 0,-1 0 1 0 0,1 0 0 0 0,0 0-1 0 0,0 0 1 0 0,0 0 0 0 0,1 0 0 0 0,-1-1-1 0 0,1 1 1 0 0,-1-1 0 0 0,1 0-1 0 0,0 0 1 0 0,0 0 0 0 0,0 0-1 0 0,0 0 1 0 0,0-1 0 0 0,1 0 0 0 0,-1 1-1 0 0,0-1 1 0 0,1 0 0 0 0,0 0 12 0 0,94 9 105 0 0,-86-12-21 0 0,0-1-1 0 0,0 0 1 0 0,0-1-1 0 0,-1 0 1 0 0,0-1-1 0 0,1-1 1 0 0,-2 1 0 0 0,1-2-1 0 0,-1 1 1 0 0,0-1-1 0 0,0-1 1 0 0,-1 0-1 0 0,0 0 1 0 0,-1-1 0 0 0,1 0-1 0 0,-2-1 1 0 0,1 0-1 0 0,-1 0 1 0 0,-1 0-1 0 0,0-1 1 0 0,2-6-84 0 0,-1 4 74 0 0,-1 0 1 0 0,-1 0-1 0 0,0-1 0 0 0,-1 0 1 0 0,-1 0-1 0 0,0 0 0 0 0,0-1 1 0 0,-2 1-1 0 0,0 0 0 0 0,-1-9-74 0 0,1 17-4 0 0,-2 1-1 0 0,1-1 0 0 0,-1 0 0 0 0,1 1 0 0 0,-1-1 0 0 0,-1 1 0 0 0,1-1 0 0 0,-1 1 0 0 0,0-1 0 0 0,-1 1 0 0 0,1 0 1 0 0,-1 0-1 0 0,0 0 0 0 0,0 0 0 0 0,0 1 0 0 0,-1-1 0 0 0,0 1 0 0 0,0 0 0 0 0,0 0 0 0 0,0 0 0 0 0,0 1 0 0 0,-1-1 0 0 0,0 1 1 0 0,0 0-1 0 0,0 1 0 0 0,0-1 0 0 0,-2 0 5 0 0,-77-11-727 0 0,29 16-4343 0 0,38 2-4370 0 0</inkml:trace>
  <inkml:trace contextRef="#ctx0" brushRef="#br0" timeOffset="732.775">1371 236 3785 0 0,'0'0'2694'0'0,"0"0"-658"0"0,0 0-166 0 0,0 0 49 0 0,0 0-145 0 0,0 0-207 0 0,0 0-311 0 0,0 0-349 0 0,0 0-264 0 0,0 0-170 0 0,0 0-133 0 0,0 0-78 0 0,0 0-48 0 0,-18 15-42 0 0,-54 46-32 0 0,71-60-134 0 0,0 0-1 0 0,-1 0 0 0 0,1 0 0 0 0,0-1 1 0 0,0 1-1 0 0,-1 1 0 0 0,1-1 1 0 0,0 0-1 0 0,0 0 0 0 0,0 0 1 0 0,0 1-1 0 0,1-1 0 0 0,-1 0 0 0 0,0 1 1 0 0,0-1-1 0 0,1 1 0 0 0,-1-1 1 0 0,1 0-1 0 0,-1 1 0 0 0,1 0 1 0 0,0-1-1 0 0,0 1 0 0 0,0-1 1 0 0,-1 1-1 0 0,1-1 0 0 0,1 1 0 0 0,-1-1 1 0 0,0 1-1 0 0,0 1-5 0 0,2 2 24 0 0,-1 1-2 0 0,1-1 1 0 0,0 0 0 0 0,0-1-1 0 0,1 1 1 0 0,-1 0-1 0 0,1-1 1 0 0,0 1 0 0 0,0-1-1 0 0,0 0 1 0 0,1 0 0 0 0,0 0-1 0 0,0 0 1 0 0,0-1-1 0 0,0 1 1 0 0,0-1 0 0 0,1 0-1 0 0,-1-1 1 0 0,1 1 0 0 0,0-1-1 0 0,0 0 1 0 0,0 0-1 0 0,0 0 1 0 0,0-1 0 0 0,0 1-1 0 0,0-1 1 0 0,1-1 0 0 0,-1 1-1 0 0,0-1 1 0 0,1 0-1 0 0,4 0-22 0 0,-7 0 100 0 0,0 1-1 0 0,1-1 0 0 0,-1 0 1 0 0,0 0-1 0 0,1 0 0 0 0,-1 0 0 0 0,0-1 1 0 0,1 1-1 0 0,-1-1 0 0 0,0 0 0 0 0,0 0 1 0 0,1 0-1 0 0,-1 0 0 0 0,0 0 1 0 0,0-1-1 0 0,0 0 0 0 0,-1 1 0 0 0,1-1 1 0 0,0 0-1 0 0,-1 0 0 0 0,1-1 0 0 0,-1 1 1 0 0,1-1-1 0 0,-1 1 0 0 0,0-1 0 0 0,0 1 1 0 0,-1-1-1 0 0,1 0 0 0 0,0 0 1 0 0,-1 0-1 0 0,0 0 0 0 0,1-2-99 0 0,2-5 66 0 0,-1 0 1 0 0,-1 0-1 0 0,1 0 0 0 0,-1-1 0 0 0,-1 1 1 0 0,0 0-1 0 0,-1-1 0 0 0,0 0 0 0 0,0 1 1 0 0,-1-1-1 0 0,-1 1 0 0 0,0 0 0 0 0,0-1 0 0 0,-1 1 1 0 0,-2-7-67 0 0,-22-33-855 0 0,-1 24-6428 0 0,18 21-4393 0 0</inkml:trace>
  <inkml:trace contextRef="#ctx0" brushRef="#br0" timeOffset="1118.187">1541 1 6545 0 0,'0'0'4803'0'0,"0"0"-2335"0"0,0 0-839 0 0,0 0-141 0 0,0 0-237 0 0,0 0-284 0 0,0 0-340 0 0,0 0-281 0 0,0 0-102 0 0,0 0 47 0 0,0 0 89 0 0,0 0 94 0 0,0 0 34 0 0,11 8 8 0 0,35 29 15 0 0,-5 26 706 0 0,-33-43-861 0 0,29 72 249 0 0,-3 2 0 0 0,-4 1 0 0 0,-5 2-1 0 0,-1 13-624 0 0,-19-73 37 0 0,0 0-1 0 0,-3 1 0 0 0,-1-1 1 0 0,-3 33-37 0 0,-2-55-31 0 0,-1-1-1 0 0,0 0 1 0 0,-1-1 0 0 0,0 1 0 0 0,-1-1 0 0 0,-1-1-1 0 0,0 1 1 0 0,0-1 0 0 0,-1 0 0 0 0,-1-1 0 0 0,0 0 0 0 0,-1-1-1 0 0,0 0 1 0 0,0-1 0 0 0,-1 0 0 0 0,0 0 0 0 0,-1-1-1 0 0,0-1 1 0 0,0 0 0 0 0,0-1 0 0 0,-1-1 0 0 0,0 0-1 0 0,-13 3 32 0 0,-40 11-1702 0 0,44-16-1475 0 0,0-1-3759 0 0,11-2-4984 0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40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1 270 19556 0 0,'0'0'926'0'0,"0"0"-410"0"0,0 0-5 0 0,0 0 167 0 0,0 0 129 0 0,0 0 13 0 0,0 0-141 0 0,0 0-148 0 0,0 0-123 0 0,0 0-92 0 0,0 0-93 0 0,0 0-67 0 0,0 0-45 0 0,32 1-37 0 0,100 2-2 0 0,18 12-42 0 0,-90-15-2470 0 0,-53-3-1879 0 0,-3-1-2685 0 0,-2 0-4679 0 0</inkml:trace>
  <inkml:trace contextRef="#ctx0" brushRef="#br0" timeOffset="269.765">195 0 13907 0 0,'0'0'1318'0'0,"0"0"-221"0"0,0 0 21 0 0,0 0 105 0 0,0 0 45 0 0,0 0-102 0 0,0 0-229 0 0,1 38-217 0 0,3 116-188 0 0,20-3 667 0 0,-9 62-694 0 0,-14-168-3791 0 0,-1 1-3527 0 0,0-45-4637 0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39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8 3385 0 0,'0'0'2160'0'0,"0"0"-371"0"0,0 0 12 0 0,0 0 278 0 0,0 0 117 0 0,0 0-147 0 0,0 0-363 0 0,0 0-434 0 0,0 0-254 0 0,0 0-122 0 0,0 0-78 0 0,0 0-52 0 0,0 0-39 0 0,2-2-51 0 0,-2 2-610 0 0,-1 0-1 0 0,1 0 1 0 0,0 0-1 0 0,0 1 0 0 0,-1-1 1 0 0,1 0-1 0 0,0 0 1 0 0,-1 0-1 0 0,1 0 0 0 0,0 0 1 0 0,0 0-1 0 0,-1 0 1 0 0,1 0-1 0 0,0 0 1 0 0,-1 0-1 0 0,1 0 0 0 0,0 0 1 0 0,0 0-1 0 0,-1 0 1 0 0,1 0-1 0 0,0 0 0 0 0,-1 0 1 0 0,1 0-1 0 0,0 0 1 0 0,0 0-1 0 0,-1 0 0 0 0,1-1 1 0 0,0 1-1 0 0,0 0 1 0 0,-1 0-1 0 0,1 0 1 0 0,0-1-1 0 0,0 1 0 0 0,0 0 1 0 0,-1 0-1 0 0,1 0 1 0 0,0-1-1 0 0,0 1 0 0 0,0 0 1 0 0,0 0-1 0 0,-1-1 1 0 0,1 1-1 0 0,0 0 1 0 0,0 0-1 0 0,0-1 0 0 0,0 1 1 0 0,0 0-1 0 0,0-1 1 0 0,0 1-1 0 0,0 0 0 0 0,0-1-45 0 0,-20 9 362 0 0,14-5-244 0 0,1 0 1 0 0,-1 1-1 0 0,1 0 0 0 0,0 0 1 0 0,0 0-1 0 0,0 0 0 0 0,1 1 0 0 0,-1 0 1 0 0,1 0-1 0 0,0 0 0 0 0,1 1 1 0 0,-1-1-1 0 0,1 1 0 0 0,0 0 0 0 0,0 2-118 0 0,-14 19 119 0 0,6-5-50 0 0,1 1 0 0 0,0 0 1 0 0,2 0-1 0 0,1 1 0 0 0,1 0 1 0 0,1 0-1 0 0,0 1 0 0 0,2-1 1 0 0,1 1-1 0 0,2 0 0 0 0,0 14-69 0 0,0 21 88 0 0,-2-26-28 0 0,1 0 1 0 0,3 0-1 0 0,0 1 1 0 0,2-1-1 0 0,2-1 1 0 0,1 1-1 0 0,4 10-60 0 0,-3-22 49 0 0,-5-11 9 0 0,0 1-1 0 0,0 0 1 0 0,1-1 0 0 0,1 0-1 0 0,0 0 1 0 0,0 0 0 0 0,1-1-1 0 0,1 0 1 0 0,0 0 0 0 0,0 0-1 0 0,1-1 1 0 0,0 0 0 0 0,0 0-1 0 0,1-1 1 0 0,0 0 0 0 0,1-1-1 0 0,-1 0 1 0 0,9 4-58 0 0,35 8 388 0 0,-53-19-416 0 0,0 0-14 0 0,0 0-32 0 0,0 0-77 0 0,0 0-130 0 0,0 0-242 0 0,0-3-1479 0 0,0 2-3929 0 0,0-3-6628 0 0</inkml:trace>
  <inkml:trace contextRef="#ctx0" brushRef="#br0" timeOffset="678.516">641 370 9146 0 0,'0'0'1988'0'0,"0"0"-423"0"0,0 0-205 0 0,0 0-42 0 0,0 0 30 0 0,0 0-76 0 0,0 0-174 0 0,0 0-222 0 0,0 0-224 0 0,0 0-148 0 0,0 0-116 0 0,0 0-66 0 0,-29 21-45 0 0,-89 66-22 0 0,115-86-237 0 0,0 1 0 0 0,0 0 0 0 0,0 0 0 0 0,0 0 0 0 0,1 0 0 0 0,-1 1 1 0 0,1-1-1 0 0,-1 1 0 0 0,1 0 0 0 0,0-1 0 0 0,0 1 0 0 0,0 0 0 0 0,1 0 0 0 0,-1 0 0 0 0,1 1 1 0 0,-1-1-1 0 0,1 0 0 0 0,0 0 0 0 0,0 1 0 0 0,1-1 0 0 0,-1 2-18 0 0,-1 8 89 0 0,-2 6-8 0 0,0 0 0 0 0,1 0 0 0 0,2 1 1 0 0,0-1-1 0 0,0 1 0 0 0,2-1 0 0 0,1 1 0 0 0,0-1 0 0 0,1 0 0 0 0,1 1 0 0 0,1-1 0 0 0,1-1 0 0 0,3 6-81 0 0,-5-14 36 0 0,0 0-1 0 0,1 0 1 0 0,0-1 0 0 0,1 0-1 0 0,0 0 1 0 0,1 0-1 0 0,-1-1 1 0 0,2 0 0 0 0,-1 0-1 0 0,1-1 1 0 0,0 0-1 0 0,1 0 1 0 0,-1-1 0 0 0,1 0-1 0 0,1 0 1 0 0,-1-1-1 0 0,1 0 1 0 0,0-1 0 0 0,0 0-1 0 0,0-1 1 0 0,1 0-1 0 0,-1 0 1 0 0,1-1 0 0 0,5 0-36 0 0,-2-1 119 0 0,1-1 0 0 0,-1 0 0 0 0,1-1 0 0 0,-1 0 1 0 0,0-1-1 0 0,1-1 0 0 0,-1 0 0 0 0,0-1 1 0 0,0-1-1 0 0,-1 0 0 0 0,0-1 0 0 0,1 0 0 0 0,-2-1 1 0 0,1 0-1 0 0,-1-1 0 0 0,0-1 0 0 0,-1 0 0 0 0,0 0 1 0 0,0-1-1 0 0,-1 0 0 0 0,0-1 0 0 0,-1 0 1 0 0,2-5-120 0 0,1 1 70 0 0,-1-1 1 0 0,0-1 0 0 0,-2 0-1 0 0,0-1 1 0 0,0 0 0 0 0,-2 0-1 0 0,0-1 1 0 0,-1 1 0 0 0,-1-1 0 0 0,-1-1-1 0 0,-1-1-70 0 0,-1 11-16 0 0,-1 0 0 0 0,-1 0-1 0 0,0-1 1 0 0,0 1-1 0 0,-1 0 1 0 0,0 0 0 0 0,-1 1-1 0 0,0-1 1 0 0,-1 0 0 0 0,0 0-1 0 0,0 1 1 0 0,-1 0-1 0 0,0-1 1 0 0,-1 1 0 0 0,0 1-1 0 0,0-1 1 0 0,-1 1-1 0 0,0 0 1 0 0,0 0 0 0 0,-1 1-1 0 0,0 0 1 0 0,-5-4 16 0 0,3 4-168 0 0,0 1 0 0 0,-1 0 0 0 0,1 0 0 0 0,-1 1 0 0 0,0 0 0 0 0,-1 1 0 0 0,1 0 0 0 0,-1 0 0 0 0,0 2 0 0 0,0-1 0 0 0,0 1 0 0 0,0 1 0 0 0,0 0 0 0 0,0 0 0 0 0,-11 2 168 0 0,-98 29-8717 0 0,96-18-2719 0 0</inkml:trace>
  <inkml:trace contextRef="#ctx0" brushRef="#br0" timeOffset="1117.799">420 814 11666 0 0,'0'0'2684'0'0,"0"0"-671"0"0,0 0-345 0 0,0 0-188 0 0,0 0-184 0 0,0 0-233 0 0,0 0-295 0 0,0 0-245 0 0,0 0-200 0 0,0 0-123 0 0,0 0-87 0 0,0 0-10 0 0,0 0 23 0 0,8-15 9 0 0,28-44 32 0 0,-29 49-114 0 0,0 1 0 0 0,1 0 0 0 0,0 0 1 0 0,1 0-1 0 0,0 1 0 0 0,0 0 0 0 0,1 1 0 0 0,-1 0 1 0 0,11-5-54 0 0,7-6 65 0 0,41-17 54 0 0,7 34-119 0 0,-69 2 22 0 0,0 0 1 0 0,-1 1 0 0 0,1 0 0 0 0,0 0-1 0 0,-1 1 1 0 0,1 0 0 0 0,-1-1 0 0 0,1 2-1 0 0,-1-1 1 0 0,-1 1 0 0 0,1-1 0 0 0,0 1-1 0 0,-1 1 1 0 0,0-1 0 0 0,0 1 0 0 0,2 1-23 0 0,37 32 647 0 0,-28-31-454 0 0,-1 0 1 0 0,1-2 0 0 0,1 0 0 0 0,-1 0 0 0 0,1-2 0 0 0,0 0-1 0 0,0 0 1 0 0,0-2 0 0 0,0 0 0 0 0,0 0 0 0 0,0-2 0 0 0,1 0-194 0 0,-12 1 29 0 0,22-15 145 0 0,-24 6-1469 0 0,-3 6-4711 0 0,0 3-6142 0 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35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471 586 0 0 0,'0'0'709'0'0,"0"0"74"0"0,0 0-9 0 0,6-2 89 0 0,26-11 1393 0 0,-32 13-912 0 0,0 0 9 0 0,0 0-90 0 0,0-27 6462 0 0,-49-4-5159 0 0,-48 23-1559 0 0,-36 31-408 0 0,47 12 46 0 0,85-35-631 0 0,1 0-10 0 0,8 16-48 0 0,0-10 83 0 0,0-1 1 0 0,1 0 0 0 0,-1 0 0 0 0,1-1-1 0 0,0 0 1 0 0,0-1 0 0 0,1 0-1 0 0,-1 0 1 0 0,1-1 0 0 0,-1 0 0 0 0,1-1-1 0 0,0 0 1 0 0,0-1 0 0 0,7 0-40 0 0,32 5 189 0 0,-14 0-70 0 0,-48 25 641 0 0,-94 66-281 0 0,-56 32-339 0 0,132-98-115 0 0,25-26-21 0 0,1 0-1 0 0,0 0 1 0 0,1 1 0 0 0,-1-1 0 0 0,1 1 0 0 0,0 0 0 0 0,0 0 0 0 0,0 1 0 0 0,1-1 0 0 0,-1 1-1 0 0,1 0 1 0 0,1-1 0 0 0,-1 1 0 0 0,1 1 0 0 0,0-1 0 0 0,0 0 0 0 0,1 0 0 0 0,0 1 0 0 0,0-1 0 0 0,1 3-4 0 0,0-4 17 0 0,0 0 0 0 0,1-1 1 0 0,0 1-1 0 0,0 0 0 0 0,1-1 1 0 0,-1 1-1 0 0,1 0 1 0 0,0-1-1 0 0,0 0 0 0 0,0 1 1 0 0,1-1-1 0 0,-1 0 1 0 0,1 0-1 0 0,0-1 0 0 0,1 1 1 0 0,-1 0-1 0 0,0-1 1 0 0,1 0-1 0 0,0 0 0 0 0,0 0 1 0 0,0 0-1 0 0,0-1 1 0 0,3 2-18 0 0,8 4 95 0 0,1-1 0 0 0,0-1 0 0 0,0 0 0 0 0,0-2 0 0 0,1 1 0 0 0,-1-2 0 0 0,1 0 0 0 0,0-1 1 0 0,0-1-1 0 0,0 0 0 0 0,0-2 0 0 0,12-1-95 0 0,4 2 146 0 0,70-23 192 0 0,-93 1-2645 0 0,-18 6-8320 0 0,5 11-1407 0 0</inkml:trace>
  <inkml:trace contextRef="#ctx0" brushRef="#br0" timeOffset="581.019">340 1 5297 0 0,'0'0'1055'0'0,"0"0"-156"0"0,0 0 50 0 0,0 0 290 0 0,0 0 328 0 0,0 0 143 0 0,0 0-159 0 0,0 0-352 0 0,0 0-374 0 0,0 0-279 0 0,0 0-139 0 0,0 0-1 0 0,0 0 107 0 0,-3 3 93 0 0,-8 21 65 0 0,0-1-1 0 0,2 2 1 0 0,0-1-1 0 0,2 1 1 0 0,1 0-1 0 0,1 1 1 0 0,1-1-1 0 0,0 9-670 0 0,0-3 164 0 0,-28 251 720 0 0,4-83-350 0 0,9 2 1 0 0,7 88-535 0 0,11-260 55 0 0,-1-1 0 0 0,-2 0 1 0 0,0 0-1 0 0,-2 0 0 0 0,-1-1 1 0 0,-7 17-56 0 0,-16 17 116 0 0,13-45-94 0 0,17-16-12 0 0,0 0-18 0 0,0 0-22 0 0,0 0-11 0 0,0 0-22 0 0,0 0-47 0 0,0 0-46 0 0,0 0-30 0 0,16 4-1882 0 0,-7-1-1480 0 0,1-2-7051 0 0,-2-1 678 0 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46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 10706 0 0,'0'0'2459'0'0,"0"0"-610"0"0,0 0-318 0 0,0 0-57 0 0,0 0-158 0 0,0 0-183 0 0,0 0-202 0 0,0 0-239 0 0,0 0-161 0 0,0 0-100 0 0,0 0-95 0 0,0 0-83 0 0,0 0-29 0 0,-24 9-21 0 0,-76 32-40 0 0,45 1 72 0 0,38-25-228 0 0,2 0 1 0 0,0 1 0 0 0,1 1 0 0 0,1 1 0 0 0,1 0-1 0 0,0 0 1 0 0,2 1 0 0 0,0 0 0 0 0,2 1-1 0 0,0 0 1 0 0,1 1 0 0 0,2-1 0 0 0,0 1 0 0 0,1 0-1 0 0,2 0 1 0 0,0 1 0 0 0,1-1 0 0 0,2 1 0 0 0,1 6-8 0 0,-1-23 3 0 0,1 0 0 0 0,1-1 0 0 0,-1 1 0 0 0,1 0 0 0 0,0-1 0 0 0,1 1 0 0 0,-1-1 0 0 0,1 0 0 0 0,1 0 0 0 0,-1-1 0 0 0,1 1 0 0 0,0-1 0 0 0,0 0 0 0 0,0 0 0 0 0,1 0 0 0 0,0-1 0 0 0,0 0 0 0 0,0 0 0 0 0,0-1 0 0 0,1 0 0 0 0,-1 0 0 0 0,1 0 0 0 0,0-1 0 0 0,0 0 0 0 0,4 1-3 0 0,8 2 122 0 0,2-1-1 0 0,-1-1 0 0 0,0-1 0 0 0,1 0 0 0 0,-1-2 1 0 0,1 0-1 0 0,-1-2 0 0 0,10-1-121 0 0,-10-2 193 0 0,0 0-1 0 0,0-2 1 0 0,-1 0-1 0 0,0-1 0 0 0,-1-1 1 0 0,1 0-1 0 0,-2-2 1 0 0,1 0-1 0 0,-2-1 1 0 0,1 0-1 0 0,-2-2 1 0 0,0 0-1 0 0,10-12-192 0 0,-17 18 38 0 0,0 0-1 0 0,-1-1 1 0 0,0 0-1 0 0,-1 0 1 0 0,1-1-1 0 0,-2 1 1 0 0,0-1-1 0 0,0-1 1 0 0,-1 1-1 0 0,0-1 1 0 0,-1 1-1 0 0,0-1 1 0 0,0 0 0 0 0,-1 0-1 0 0,-1 0 1 0 0,0-1-1 0 0,0 1 1 0 0,-1 0-1 0 0,-1 0 1 0 0,0-1-1 0 0,0 1 1 0 0,-1 0-1 0 0,-1 0 1 0 0,0 0-1 0 0,0 0 1 0 0,-1 1 0 0 0,-3-7-38 0 0,1 7-47 0 0,-1 0 0 0 0,0 1 1 0 0,0-1-1 0 0,-1 1 0 0 0,0 1 1 0 0,-1-1-1 0 0,0 2 0 0 0,0-1 1 0 0,-1 1-1 0 0,0 0 0 0 0,0 1 1 0 0,0 0-1 0 0,-1 1 0 0 0,0 0 1 0 0,0 1-1 0 0,0 0 0 0 0,0 0 1 0 0,-1 2-1 0 0,-3-1 47 0 0,-65-2-2647 0 0,0 20-3332 0 0,61-7-4090 0 0</inkml:trace>
  <inkml:trace contextRef="#ctx0" brushRef="#br0" timeOffset="394.246">1 401 10674 0 0,'0'0'2197'0'0,"0"0"-370"0"0,0 0 29 0 0,0 0 19 0 0,0 0-200 0 0,0 0-292 0 0,0 0-273 0 0,0 0-234 0 0,0 0-168 0 0,0 0-116 0 0,0 0-121 0 0,0 0-71 0 0,0 0-53 0 0,26-12-43 0 0,119-57 175 0 0,-126 59-278 0 0,-8 4-143 0 0,0-1 0 0 0,0 1 0 0 0,1 1 0 0 0,-1 0 0 0 0,1 1 0 0 0,0 0 0 0 0,1 1 0 0 0,-1 0 0 0 0,1 1 0 0 0,7 0-58 0 0,34 35 1 0 0,-24-9-3 0 0,83 57 231 0 0,-40-51 410 0 0,-72-29-673 0 0,1 0 0 0 0,-1-1 1 0 0,0 0-1 0 0,1 1 0 0 0,-1-1 0 0 0,0 0 0 0 0,1 1 0 0 0,-1-1 0 0 0,0 0 1 0 0,1 0-1 0 0,-1 0 0 0 0,0 0 0 0 0,1-1 0 0 0,-1 1 0 0 0,0 0 0 0 0,1 0 1 0 0,-1-1-1 0 0,0 1 0 0 0,1-1 0 0 0,-1 1 0 0 0,0-1 0 0 0,0 0 0 0 0,0 1 1 0 0,1-1-1 0 0,-1 0 0 0 0,0 0 0 0 0,0 0 0 0 0,0 0 0 0 0,0 0 0 0 0,0 0 1 0 0,0-1 33 0 0,6-9-5558 0 0,-5 6-6399 0 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3:45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498 109 0 0 0,'0'0'476'0'0,"0"0"822"0"0,0 0 497 0 0,0 0 197 0 0,0 0-2 0 0,0 0-186 0 0,0 0-255 0 0,0 0-200 0 0,0 0-94 0 0,3-4-47 0 0,-3 3-1076 0 0,1 0-1 0 0,0 0 0 0 0,0 0 0 0 0,-1 0 0 0 0,1 0 0 0 0,-1 0 0 0 0,1 0 0 0 0,0 0 0 0 0,-1 0 0 0 0,0-1 0 0 0,1 1 0 0 0,-1 0 0 0 0,0 0 0 0 0,0 0 1 0 0,1-1-1 0 0,-1 1 0 0 0,0 0 0 0 0,0 0 0 0 0,-1 0 0 0 0,1-1 0 0 0,0 1 0 0 0,0 0 0 0 0,0 0 0 0 0,-1 0 0 0 0,1 0 0 0 0,-1-1 0 0 0,1 1 0 0 0,-1 0 1 0 0,1 0-1 0 0,-1 0 0 0 0,1 0 0 0 0,-1 0 0 0 0,0 0 0 0 0,0 0 0 0 0,0 0 0 0 0,1 1 0 0 0,-1-1 0 0 0,0 0 0 0 0,0 0 0 0 0,0 1 0 0 0,0-1 0 0 0,0 0 1 0 0,-1 1-1 0 0,1-1 0 0 0,0 1 0 0 0,0-1-131 0 0,-8-2 169 0 0,1 0 0 0 0,-1 0 1 0 0,1 0-1 0 0,-1 1 0 0 0,0 0 0 0 0,0 1 1 0 0,0 0-1 0 0,0 1 0 0 0,0-1 0 0 0,0 2 1 0 0,0-1-1 0 0,1 1 0 0 0,-1 1 0 0 0,0-1 1 0 0,0 2-1 0 0,0-1 0 0 0,-2 2-169 0 0,-140 72 364 0 0,139-69-242 0 0,-4 3-51 0 0,-1 2-1 0 0,2 0 1 0 0,-1 1-1 0 0,2 0 1 0 0,0 2-1 0 0,1-1 1 0 0,-8 12-71 0 0,15-15 37 0 0,0 0 0 0 0,2 0 0 0 0,-1 0 1 0 0,1 0-1 0 0,1 1 0 0 0,0 0 0 0 0,0-1 0 0 0,1 1 1 0 0,1 0-1 0 0,0 1 0 0 0,1-1 0 0 0,0 0 1 0 0,1 0-1 0 0,0 0 0 0 0,1 0 0 0 0,0 0 1 0 0,1 0-1 0 0,0-1 0 0 0,1 1 0 0 0,0-1 1 0 0,1 0-1 0 0,0 0 0 0 0,1 0 0 0 0,0-1 0 0 0,5 5-37 0 0,-6-6 26 0 0,1-1 0 0 0,0 0 0 0 0,1 0 0 0 0,0-1 0 0 0,0 0 0 0 0,1 0 0 0 0,0-1 0 0 0,0 0 0 0 0,0 0 0 0 0,1-1-1 0 0,0 0 1 0 0,0 0 0 0 0,0-1 0 0 0,0 0 0 0 0,1-1 0 0 0,0 0 0 0 0,0 0 0 0 0,-1-1 0 0 0,1-1 0 0 0,1 0 0 0 0,2 0-26 0 0,-3 0 2 0 0,0-1 0 0 0,0 0 1 0 0,0 0-1 0 0,0-1 0 0 0,0-1 1 0 0,-1 1-1 0 0,1-2 0 0 0,-1 1 1 0 0,1-1-1 0 0,-1-1 0 0 0,0 0 1 0 0,0 0-1 0 0,0-1 0 0 0,-1 0 1 0 0,1 0-1 0 0,-1-1 0 0 0,-1 0 1 0 0,1-1-1 0 0,-1 1 0 0 0,3-4-2 0 0,19-43-1644 0 0,-22 34-1912 0 0,-1-1-4160 0 0,-6 20 7701 0 0,2-8-11954 0 0</inkml:trace>
  <inkml:trace contextRef="#ctx0" brushRef="#br0" timeOffset="310.93">1013 85 12995 0 0,'0'0'781'0'0,"0"0"-261"0"0,0 0 125 0 0,0 0 267 0 0,0 0 191 0 0,0 0 20 0 0,0 0-218 0 0,0 0-253 0 0,0 0-192 0 0,-36 38-124 0 0,-109 120-77 0 0,70-57 100 0 0,71-95-336 0 0,1-1 1 0 0,-1 1 0 0 0,1 0-1 0 0,0 1 1 0 0,1-1-1 0 0,-1 0 1 0 0,1 1 0 0 0,0 0-1 0 0,1-1 1 0 0,0 1-1 0 0,0 0 1 0 0,0 0-1 0 0,1-1 1 0 0,0 1 0 0 0,0 0-1 0 0,1 0 1 0 0,0 0-1 0 0,0-1 1 0 0,0 1 0 0 0,1 0-1 0 0,0-1 1 0 0,0 1-1 0 0,1-1 1 0 0,0 0 0 0 0,0 0-1 0 0,0 0 1 0 0,1 0-1 0 0,0 0 1 0 0,0-1 0 0 0,0 0-1 0 0,1 0 1 0 0,5 5-24 0 0,3-5 108 0 0,1 0 0 0 0,-1-1 0 0 0,1-1 1 0 0,0 0-1 0 0,0-1 0 0 0,0 0 0 0 0,1-1 0 0 0,-1-1 1 0 0,0 0-1 0 0,0-1 0 0 0,1 0 0 0 0,-1-1 1 0 0,0-1-1 0 0,0 0 0 0 0,-1-1 0 0 0,1-1 1 0 0,-1 0-1 0 0,0 0 0 0 0,0-2 0 0 0,0 1 0 0 0,-1-2 1 0 0,0 0-1 0 0,0 0 0 0 0,-1-1 0 0 0,0 0 1 0 0,0-2-109 0 0,4-1 90 0 0,-1 0-1 0 0,0-1 1 0 0,-1-1 0 0 0,0 0 0 0 0,-1-1 0 0 0,0-1 0 0 0,-2 0 0 0 0,0 0 0 0 0,0-1 0 0 0,-2 0 0 0 0,0 0 0 0 0,-1-1 0 0 0,0 0 0 0 0,-2-1-1 0 0,0 1 1 0 0,-1-1 0 0 0,-1 0 0 0 0,-1 0 0 0 0,-1 0 0 0 0,0 0 0 0 0,-2-16-90 0 0,-2 27-76 0 0,1 0 1 0 0,-1 1-1 0 0,0-1 1 0 0,-1 1-1 0 0,1 0 1 0 0,-2 0-1 0 0,1 0 1 0 0,-1 0-1 0 0,0 1 1 0 0,0 0-1 0 0,0 0 0 0 0,-1 0 1 0 0,0 1-1 0 0,-1 0 1 0 0,1 0-1 0 0,-1 0 1 0 0,0 1-1 0 0,0 0 1 0 0,0 0-1 0 0,0 1 0 0 0,-1 0 1 0 0,1 0-1 0 0,-1 1 1 0 0,0 0-1 0 0,0 0 1 0 0,0 1-1 0 0,0 0 1 0 0,0 0-1 0 0,0 1 1 0 0,0 0-1 0 0,0 0 0 0 0,0 1 1 0 0,0 0-1 0 0,0 1 1 0 0,0 0-1 0 0,0 0 1 0 0,0 0-1 0 0,1 1 1 0 0,-1 0-1 0 0,-6 4 76 0 0,-43 33-3009 0 0,24-9-3365 0 0,17-14-4887 0 0</inkml:trace>
  <inkml:trace contextRef="#ctx0" brushRef="#br0" timeOffset="816.814">1932 35 8610 0 0,'0'0'2243'0'0,"0"0"-431"0"0,0 0-185 0 0,0 0 27 0 0,0 0-103 0 0,0 0-272 0 0,0 0-297 0 0,0 0-238 0 0,0 0-176 0 0,0 0-97 0 0,0 0-54 0 0,0 0-40 0 0,0 0-30 0 0,-33 4-23 0 0,-99 10-36 0 0,69 8 166 0 0,59-20-452 0 0,-1 1 0 0 0,0 0 0 0 0,1 0 0 0 0,0 0 0 0 0,0 1 0 0 0,0-1 0 0 0,0 1-1 0 0,1 0 1 0 0,-1 0 0 0 0,1 0 0 0 0,0 1 0 0 0,0-1 0 0 0,0 1 0 0 0,1 0 0 0 0,0 0 0 0 0,0 0 0 0 0,0 0 0 0 0,0 0 0 0 0,1 0 0 0 0,0 0 0 0 0,0 0 0 0 0,0 1 0 0 0,1-1 0 0 0,0 0 0 0 0,0 1 0 0 0,0-1 0 0 0,1 0 0 0 0,-1 1 0 0 0,1-1 0 0 0,1 0 0 0 0,-1 0 0 0 0,1 0 0 0 0,0 0 0 0 0,0 0 0 0 0,0 0 0 0 0,1 0 0 0 0,-1 0 0 0 0,1-1 0 0 0,0 0-1 0 0,1 1 1 0 0,-1-1 0 0 0,1 0-2 0 0,157 93 467 0 0,-158-95-418 0 0,-1 1 1 0 0,1-1-1 0 0,-1 1 0 0 0,0 0 1 0 0,0 0-1 0 0,-1 0 0 0 0,1 0 0 0 0,0 0 1 0 0,-1 0-1 0 0,0 0 0 0 0,0 1 0 0 0,0-1 1 0 0,0 0-1 0 0,0 1 0 0 0,-1-1 0 0 0,1 1 1 0 0,-1-1-1 0 0,0 0 0 0 0,0 1 1 0 0,0-1-1 0 0,-1 1 0 0 0,1-1 0 0 0,-1 1 1 0 0,0-1-1 0 0,0 0 0 0 0,0 1 0 0 0,0-1 1 0 0,0 0-1 0 0,-1 0 0 0 0,0 0 0 0 0,0 0 1 0 0,1 0-1 0 0,-2 0 0 0 0,1 0 1 0 0,-2 2-50 0 0,-98 80 881 0 0,75-69-868 0 0,0-2 1 0 0,-1 0-1 0 0,-1-2 0 0 0,0-1 1 0 0,0-2-1 0 0,-1-1 0 0 0,-7 1-13 0 0,-34-2-590 0 0,60-35-2226 0 0,15 6-5024 0 0,1 11-3981 0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9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0 282 7762 0 0,'0'0'1648'0'0,"0"0"-648"0"0,0 0-280 0 0,0 0 130 0 0,0 0 218 0 0,0 0 118 0 0,0 0-41 0 0,0 0-122 0 0,0 0-108 0 0,0 0-85 0 0,0 0-66 0 0,0 0-69 0 0,0 0-45 0 0,24 1-30 0 0,72 2-37 0 0,-37-18 249 0 0,-47 7-629 0 0,12-4 36 0 0,-1-1 0 0 0,-1-2-1 0 0,0 0 1 0 0,0-1 0 0 0,-2-1-1 0 0,0-1 1 0 0,5-7-239 0 0,15-51 728 0 0,-40 74-721 0 0,0 0-1 0 0,1 0 1 0 0,-1 0 0 0 0,0 0 0 0 0,0 0-1 0 0,0 0 1 0 0,0 0 0 0 0,0 0 0 0 0,-1 1-1 0 0,1-1 1 0 0,-1 0 0 0 0,1 0 0 0 0,-1 0-1 0 0,0 0 1 0 0,1 1 0 0 0,-1-1-1 0 0,0 0 1 0 0,0 1 0 0 0,0-1 0 0 0,-1 1-1 0 0,1-1 1 0 0,0 1 0 0 0,0-1 0 0 0,-1 1-1 0 0,1 0 1 0 0,-1 0 0 0 0,1-1 0 0 0,-1 1-1 0 0,0 0 1 0 0,1 1 0 0 0,-1-1 0 0 0,0 0-1 0 0,0 0 1 0 0,0 1 0 0 0,1-1 0 0 0,-1 1-1 0 0,0-1 1 0 0,0 1 0 0 0,0 0 0 0 0,0 0-1 0 0,0 0 1 0 0,-1 0-7 0 0,-11 0-45 0 0,0 0-1 0 0,0 1 1 0 0,0 0-1 0 0,0 1 1 0 0,1 1 0 0 0,-1 0-1 0 0,1 1 1 0 0,-1 1-1 0 0,1 0 1 0 0,1 0-1 0 0,-1 1 1 0 0,1 1 0 0 0,0 0-1 0 0,0 1 1 0 0,1 0-1 0 0,0 1 1 0 0,-10 10 45 0 0,12-12-6 0 0,0 1 1 0 0,0 0-1 0 0,0 0 1 0 0,1 1-1 0 0,0 0 1 0 0,1 1-1 0 0,0 0 1 0 0,0 0-1 0 0,1 0 1 0 0,0 1-1 0 0,1 0 1 0 0,1 0-1 0 0,-1 1 1 0 0,2-1-1 0 0,-1 1 1 0 0,2 0-1 0 0,0-1 1 0 0,0 1-1 0 0,1 1 1 0 0,0-1-1 0 0,1 0 1 0 0,1 0-1 0 0,1 8 6 0 0,2-12 31 0 0,1 1 0 0 0,0-1 0 0 0,1-1 1 0 0,0 1-1 0 0,0-1 0 0 0,0 0 0 0 0,1 0 0 0 0,0-1 0 0 0,1 0 0 0 0,-1 0 0 0 0,1-1 0 0 0,0 0 0 0 0,0 0 1 0 0,1-1-1 0 0,0 0 0 0 0,-1 0 0 0 0,1-1 0 0 0,1 0 0 0 0,5 1-31 0 0,14 3 49 0 0,-1-1 0 0 0,1-1 0 0 0,1-2 0 0 0,-1-1 0 0 0,0-1 0 0 0,0-1 0 0 0,1-2 0 0 0,-1-1 0 0 0,0-1 0 0 0,0-1 0 0 0,-1-2 0 0 0,20-7-49 0 0,26-19-438 0 0,-29 4-3018 0 0,-35 21-2012 0 0,-2 4-6233 0 0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4:01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0 0 0,'0'0'533'0'0,"0"0"77"0"0,0 0 1 0 0,0 0 74 0 0,0-6 109 0 0,0-17 165 0 0,0 17 142 0 0,0 6 106 0 0,0 0 25 0 0,0 0-37 0 0,0 0-95 0 0,0 0-85 0 0,0 0-57 0 0,0 0-55 0 0,0 0-36 0 0,0 0-51 0 0,0 0-61 0 0,0 0-86 0 0,0 0-95 0 0,0 0-84 0 0,0 0-88 0 0,0 0-58 0 0,0 0-45 0 0,0 0-31 0 0,0 0-10 0 0,0 0 5 0 0,0 0 4 0 0,0 0 10 0 0,0 0 5 0 0,0 0 4 0 0,0 0 1 0 0,0 0-10 0 0,0 0-21 0 0,0 0-25 0 0,0 0-31 0 0,0 0-29 0 0,6 32 1220 0 0,16 260 481 0 0,-7-212-1180 0 0,-15-79-676 0 0,0-1 2 0 0,0 0 7 0 0,0 0 12 0 0,0 0 2 0 0,0 0-8 0 0,0 0-11 0 0,0 0 6 0 0,0 0 18 0 0,0 0 14 0 0,0 0 26 0 0,0 0-37 0 0,0 0-25 0 0,0 0-2 0 0,0 0-24 0 0,0 0 30 0 0,0 0-10 0 0,0 0-16 0 0,0 31 645 0 0,-6 26-165 0 0,7-56-6176 0 0,1-1 1357 0 0,1 0-7752 0 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4:03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314 171 0 0 0,'0'0'1766'0'0,"0"0"147"0"0,0 0-112 0 0,0 0-154 0 0,0 0-128 0 0,0 0-139 0 0,0 0-69 0 0,0 0-79 0 0,0 0-159 0 0,-3-2-116 0 0,-49-30 4444 0 0,47 28-5292 0 0,0 2-1 0 0,-1-1 1 0 0,0 0-1 0 0,1 1 1 0 0,-1 0-1 0 0,0 0 1 0 0,0 1-1 0 0,0 0 0 0 0,0 0 1 0 0,0 0-1 0 0,0 1 1 0 0,-1-1-1 0 0,1 2 1 0 0,0-1-1 0 0,0 1 1 0 0,0-1-1 0 0,0 2 1 0 0,0-1-1 0 0,0 1 1 0 0,0 0-1 0 0,0 0-108 0 0,-4 4 10 0 0,0 1-1 0 0,0 0 1 0 0,0 0 0 0 0,1 1-1 0 0,0 0 1 0 0,1 1 0 0 0,0 0-1 0 0,0 0 1 0 0,1 1 0 0 0,0 0-1 0 0,0 0 1 0 0,1 0-1 0 0,-2 7-9 0 0,6-11-2 0 0,0-1-1 0 0,0 1 0 0 0,0-1 0 0 0,1 1 0 0 0,0 0 0 0 0,0 0 0 0 0,1 0 0 0 0,-1-1 0 0 0,1 1 0 0 0,1 0 0 0 0,-1 0 0 0 0,1 0 0 0 0,0 0 0 0 0,0-1 0 0 0,1 1 1 0 0,0 0-1 0 0,-1-1 0 0 0,2 1 0 0 0,-1-1 0 0 0,1 0 0 0 0,0 0 0 0 0,0 0 0 0 0,0 0 0 0 0,1 0 0 0 0,2 2 3 0 0,-1-3 22 0 0,-1 0 0 0 0,1 0 0 0 0,0-1 0 0 0,0 0-1 0 0,0 0 1 0 0,1 0 0 0 0,-1-1 0 0 0,1 1 0 0 0,-1-1 0 0 0,1-1 0 0 0,0 1-1 0 0,0-1 1 0 0,0 0 0 0 0,0 0 0 0 0,0-1 0 0 0,0 1 0 0 0,-1-1 0 0 0,1-1-1 0 0,0 1 1 0 0,0-1 0 0 0,0 0 0 0 0,0 0 0 0 0,0-1 0 0 0,0 0 0 0 0,-1 0 0 0 0,1 0-1 0 0,-1-1 1 0 0,0 0 0 0 0,1 0 0 0 0,-1 0 0 0 0,0 0 0 0 0,-1-1 0 0 0,4-3-22 0 0,9-8 117 0 0,-1-2 1 0 0,-1 0 0 0 0,-1 0 0 0 0,0-2 0 0 0,-1 1 0 0 0,-1-2 0 0 0,-1 0-1 0 0,3-6-117 0 0,37-70 677 0 0,-107 333 133 0 0,33 72-428 0 0,25-275-425 0 0,-1-47-4289 0 0,0-4-3918 0 0,-1 9-2876 0 0</inkml:trace>
  <inkml:trace contextRef="#ctx0" brushRef="#br0" timeOffset="381.309">628 302 2841 0 0,'0'0'1793'0'0,"0"0"-262"0"0,0 0 51 0 0,0 0 192 0 0,0 0 38 0 0,0 0-178 0 0,0 0-361 0 0,0 0-346 0 0,0 0-261 0 0,0 0-173 0 0,0 0-125 0 0,-15 32-88 0 0,-46 103-74 0 0,41-68 20 0 0,21-55-182 0 0,-2-5-25 0 0,0-1 0 0 0,0 1 0 0 0,1-1 0 0 0,-1 1 0 0 0,1 0 0 0 0,1-1 0 0 0,-1 1 0 0 0,1-1-1 0 0,1 1 1 0 0,-1-1 0 0 0,1 0 0 0 0,0 1 0 0 0,0-1 0 0 0,1 0 0 0 0,0 0 0 0 0,0 0 0 0 0,0-1-1 0 0,1 1 1 0 0,-1-1 0 0 0,1 0 0 0 0,1 0 0 0 0,-1 0 0 0 0,1 0 0 0 0,0-1 0 0 0,0 0 0 0 0,0 0-1 0 0,1 0 1 0 0,-1 0 0 0 0,1-1 0 0 0,3 1-19 0 0,-3-3 141 0 0,0 0-1 0 0,0-1 0 0 0,-1 0 1 0 0,1 0-1 0 0,0 0 1 0 0,0-1-1 0 0,0 0 0 0 0,0 0 1 0 0,-1-1-1 0 0,1 1 1 0 0,-1-1-1 0 0,1 0 0 0 0,-1-1 1 0 0,0 1-1 0 0,0-1 1 0 0,0 0-1 0 0,0-1 0 0 0,0 1 1 0 0,0-1-1 0 0,-1 0 1 0 0,0 0-1 0 0,0 0 0 0 0,2-3-140 0 0,73-116 2066 0 0,-73 111-1989 0 0,0-1 1 0 0,0 0-1 0 0,-1 0 0 0 0,-1 0 1 0 0,0-1-1 0 0,0 0 1 0 0,-2 0-1 0 0,0 1 1 0 0,0-2-1 0 0,-2 1 0 0 0,1 0 1 0 0,-2 0-1 0 0,0 0 1 0 0,0 0-1 0 0,-2-4-77 0 0,1 14-61 0 0,1 0 0 0 0,-1 1 0 0 0,0-1 0 0 0,0 0 0 0 0,0 1 1 0 0,-1-1-1 0 0,1 1 0 0 0,-1 0 0 0 0,0 0 0 0 0,0 0 0 0 0,0 0 0 0 0,0 0 0 0 0,0 1 0 0 0,-1 0 0 0 0,1-1 0 0 0,-1 1 0 0 0,0 0 0 0 0,1 1 0 0 0,-1-1 0 0 0,0 1 0 0 0,0-1 0 0 0,0 1 0 0 0,0 0 0 0 0,0 1 0 0 0,-1-1 1 0 0,1 1-1 0 0,0 0 0 0 0,0 0 0 0 0,0 0 0 0 0,0 0 0 0 0,0 1 0 0 0,-1-1 0 0 0,1 1 0 0 0,0 0 0 0 0,0 1 0 0 0,1-1 0 0 0,-1 1 0 0 0,0-1 0 0 0,0 1 0 0 0,1 1 0 0 0,-1-1 0 0 0,1 0 0 0 0,-1 1 0 0 0,1-1 1 0 0,0 1-1 0 0,0 0 0 0 0,-1 1 61 0 0,-26 33-5912 0 0,20-25-2711 0 0</inkml:trace>
  <inkml:trace contextRef="#ctx0" brushRef="#br0" timeOffset="887.193">1069 117 416 0 0,'0'0'2377'0'0,"0"0"-334"0"0,0 0-168 0 0,0 0-172 0 0,0 0-160 0 0,0 0-267 0 0,0 0-345 0 0,0 0-250 0 0,0 0-164 0 0,0 0-63 0 0,0 0 24 0 0,0 0 58 0 0,-2-5 61 0 0,-4-16 39 0 0,-5 16 4047 0 0,-4 20-4551 0 0,14-15 40 0 0,-3 7-171 0 0,1 0-1 0 0,-1 0 1 0 0,1 0 0 0 0,0 1-1 0 0,1-1 1 0 0,0 1 0 0 0,0-1 0 0 0,0 1-1 0 0,1 0 1 0 0,0 0 0 0 0,1 0-1 0 0,0 0 1 0 0,0-1 0 0 0,1 1 0 0 0,1 6-1 0 0,-1-11 39 0 0,1 0 0 0 0,0 0 0 0 0,0 0 0 0 0,0 0 0 0 0,1 0 0 0 0,-1 0 0 0 0,0-1 0 0 0,1 1 0 0 0,0-1 0 0 0,0 1 0 0 0,0-1 0 0 0,0 0 0 0 0,0 0 0 0 0,0-1 0 0 0,0 1 0 0 0,1-1 0 0 0,-1 1 0 0 0,1-1 0 0 0,-1 0 0 0 0,1-1 0 0 0,-1 1 0 0 0,1 0 0 0 0,0-1 0 0 0,-1 0 0 0 0,1 0 0 0 0,0 0 0 0 0,-1 0 0 0 0,1-1 0 0 0,-1 1 0 0 0,1-1 0 0 0,0 0 0 0 0,1-1-39 0 0,3-1 164 0 0,1 0 1 0 0,-2-1-1 0 0,1 0 0 0 0,0-1 1 0 0,-1 1-1 0 0,0-1 1 0 0,0-1-1 0 0,0 1 0 0 0,-1-1 1 0 0,0-1-1 0 0,0 1 0 0 0,0-1 1 0 0,-1 0-1 0 0,0 0 1 0 0,2-5-165 0 0,-3 5 81 0 0,0 0 0 0 0,-1 0 0 0 0,0 0 0 0 0,0 0 0 0 0,0-1 0 0 0,-1 1 0 0 0,0-1 0 0 0,-1 0 0 0 0,0 1 0 0 0,0-1 1 0 0,0 0-1 0 0,-1 0 0 0 0,0 0 0 0 0,-1 0 0 0 0,-1-6-81 0 0,1 11-16 0 0,-1-1 1 0 0,0 1-1 0 0,1 0 1 0 0,-1 0-1 0 0,0 0 1 0 0,-1 1-1 0 0,1-1 1 0 0,-1 0-1 0 0,1 1 0 0 0,-1-1 1 0 0,0 1-1 0 0,1 0 1 0 0,-1 0-1 0 0,-1 0 1 0 0,1 0-1 0 0,0 1 1 0 0,0-1-1 0 0,0 1 1 0 0,-1 0-1 0 0,1 0 1 0 0,-1 0-1 0 0,1 0 0 0 0,-1 1 1 0 0,1-1-1 0 0,-1 1 1 0 0,0 0-1 0 0,1 0 1 0 0,-1 0-1 0 0,1 1 1 0 0,-1-1-1 0 0,0 1 16 0 0,-36 6-3601 0 0,10 7-5011 0 0,20-6-3428 0 0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6:38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0 0 0,'0'0'585'0'0,"3"-3"324"0"0,11-9 1028 0 0,-14 12-975 0 0,0 0 43 0 0,0 0 62 0 0,3 6 6762 0 0,1 14-7353 0 0,-3-14 421 0 0,3 173 1903 0 0,11 130-2015 0 0,-13-86 303 0 0,-1-146-784 0 0,0-74-306 0 0,-1-2-11 0 0,1-1 1 0 0,-1 0-1 0 0,1 1 1 0 0,-1-1-1 0 0,1 0 1 0 0,0 1-1 0 0,-1-1 0 0 0,1 0 1 0 0,-1 0-1 0 0,1 0 1 0 0,0 0-1 0 0,-1 0 1 0 0,1 0-1 0 0,-1 0 1 0 0,1 0-1 0 0,0 0 1 0 0,-1 0-1 0 0,1 0 1 0 0,-1 0-1 0 0,1 0 1 0 0,0 0-1 0 0,-1 0 0 0 0,1-1 1 0 0,-1 1-1 0 0,1 0 1 0 0,-1 0-1 0 0,1-1 1 0 0,-1 1-1 0 0,1 0 1 0 0,-1-1-1 0 0,1 1 1 0 0,-1-1-1 0 0,1 1 1 0 0,-1-1-1 0 0,0 1 1 0 0,1 0-1 0 0,-1-1 1 0 0,0 1-1 0 0,1-1 0 0 0,-1 0 1 0 0,0 1-1 0 0,0-1 1 0 0,1 1-1 0 0,-1-1 1 0 0,0 1-1 0 0,0-1 1 0 0,0 0-1 0 0,0 1 1 0 0,0-1-1 0 0,0 1 1 0 0,0-1-1 0 0,0 0 1 0 0,0 0 12 0 0,10-20-3965 0 0,-7 10-2462 0 0,-1 3-3159 0 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6:39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465 67 0 0 0,'0'0'1840'0'0,"0"0"-91"0"0,0 0-110 0 0,0 0 90 0 0,0 0 232 0 0,0 0 153 0 0,0 0-143 0 0,0 0-234 0 0,0 0-254 0 0,0 0-297 0 0,-20-11-162 0 0,-60-32-153 0 0,24 30 565 0 0,41 15-1087 0 0,-1 0-169 0 0,-1 2 1 0 0,1 0 0 0 0,-1 0 0 0 0,1 2 0 0 0,1 0 0 0 0,-1 1-1 0 0,1 0 1 0 0,0 1 0 0 0,1 1 0 0 0,0 0 0 0 0,0 1 0 0 0,1 1-1 0 0,0 0 1 0 0,1 1 0 0 0,-4 5-181 0 0,10-12-1 0 0,1 1 0 0 0,0 0 0 0 0,1 0 1 0 0,-1 0-1 0 0,1 0 0 0 0,0 1 0 0 0,1 0 0 0 0,0-1 0 0 0,0 1 0 0 0,0 1 1 0 0,1-1-1 0 0,0 0 0 0 0,0 0 0 0 0,1 1 0 0 0,0-1 0 0 0,0 1 0 0 0,1 0 0 0 0,0-1 1 0 0,0 1-1 0 0,1-1 0 0 0,-1 1 0 0 0,2-1 0 0 0,0 3 1 0 0,2-5 8 0 0,1-1-1 0 0,-1-1 1 0 0,1 1-1 0 0,0-1 1 0 0,0 0-1 0 0,0 0 1 0 0,0 0-1 0 0,1-1 1 0 0,-1 1-1 0 0,1-1 1 0 0,-1-1-1 0 0,1 1 1 0 0,0-1 0 0 0,0 0-1 0 0,0 0 1 0 0,0-1-1 0 0,-1 0 1 0 0,1 0-1 0 0,0 0 1 0 0,0-1-1 0 0,0 0 1 0 0,0 0-1 0 0,0 0 1 0 0,-1-1-1 0 0,1 1 1 0 0,-1-1-1 0 0,1-1 1 0 0,-1 1-1 0 0,0-1 1 0 0,1 0 0 0 0,-2 0-1 0 0,1-1 1 0 0,0 1-1 0 0,3-4-7 0 0,176-182 527 0 0,-145 145-450 0 0,-4 15 2 0 0,-35 45-15 0 0,-4 59 352 0 0,-3 1 1 0 0,-4-1-1 0 0,-8 24-416 0 0,-8 53 322 0 0,-7 48 34 0 0,34-134-812 0 0,26-68-4106 0 0,-17-9-496 0 0,-5 5-87 0 0,1-2-6345 0 0</inkml:trace>
  <inkml:trace contextRef="#ctx0" brushRef="#br0" timeOffset="326.477">727 287 7098 0 0,'0'0'2111'0'0,"0"0"-342"0"0,0 0-136 0 0,0 0-1 0 0,0 0-104 0 0,0 0-258 0 0,0 0-306 0 0,0 0-301 0 0,-18 35-212 0 0,-52 108-163 0 0,43-60 60 0 0,25-78-341 0 0,0 0-1 0 0,0-1 1 0 0,1 1 0 0 0,-1 0-1 0 0,1 0 1 0 0,0 0 0 0 0,1 0-1 0 0,0 0 1 0 0,-1 0 0 0 0,1 0-1 0 0,1 0 1 0 0,-1 0 0 0 0,1 0-1 0 0,0 0 1 0 0,0 0 0 0 0,0 0-1 0 0,1 0 1 0 0,0 0 0 0 0,0-1-1 0 0,0 1 1 0 0,0-1 0 0 0,1 1-1 0 0,0-1 1 0 0,0 0 0 0 0,0 0-1 0 0,0 0 1 0 0,1-1 0 0 0,-1 1-1 0 0,1-1 1 0 0,0 0 0 0 0,0 0-1 0 0,0 0 1 0 0,0 0 0 0 0,1-1-1 0 0,-1 1 1 0 0,1-1 0 0 0,0 0-1 0 0,-1-1 1 0 0,3 1-7 0 0,0-2 87 0 0,-1 0 0 0 0,1 0 1 0 0,0-1-1 0 0,0 0 0 0 0,-1 0 0 0 0,1-1 1 0 0,0 0-1 0 0,-1 0 0 0 0,0-1 0 0 0,1 1 0 0 0,-1-1 1 0 0,0-1-1 0 0,0 1 0 0 0,-1-1 0 0 0,1 0 0 0 0,-1 0 1 0 0,0-1-1 0 0,0 1 0 0 0,0-1 0 0 0,-1 0 1 0 0,1-1-1 0 0,1-2-87 0 0,4-7 311 0 0,0 0 0 0 0,0-1 0 0 0,-1 0 0 0 0,-1-1 1 0 0,-1 1-1 0 0,-1-1 0 0 0,5-18-311 0 0,-8 19 188 0 0,0 0 0 0 0,-1-1 0 0 0,-1 1 0 0 0,0 0 0 0 0,-1-1 0 0 0,-1 1 0 0 0,-2-12-188 0 0,2 24-10 0 0,-1 0-1 0 0,1 0 1 0 0,-1 1-1 0 0,1-1 1 0 0,-1 0-1 0 0,0 1 1 0 0,0-1-1 0 0,-1 1 1 0 0,1-1-1 0 0,-1 1 1 0 0,0 0-1 0 0,1 0 1 0 0,-2 0-1 0 0,1 0 1 0 0,0 1 0 0 0,0 0-1 0 0,-1-1 1 0 0,1 1-1 0 0,-1 0 1 0 0,0 0-1 0 0,0 1 1 0 0,1-1-1 0 0,-1 1 1 0 0,0 0-1 0 0,0 0 1 0 0,0 0-1 0 0,-1 1 1 0 0,1-1-1 0 0,0 1 1 0 0,0 0-1 0 0,0 0 1 0 0,0 0-1 0 0,0 1 1 0 0,0-1 0 0 0,-1 1-1 0 0,1 0 1 0 0,1 1-1 0 0,-1-1 1 0 0,0 0-1 0 0,0 1 1 0 0,-2 1 10 0 0,-26 22-1449 0 0,12-7-3522 0 0,17-15 3570 0 0,-7 9-10368 0 0</inkml:trace>
  <inkml:trace contextRef="#ctx0" brushRef="#br0" timeOffset="717.006">1043 229 3649 0 0,'0'0'3338'0'0,"0"0"-1007"0"0,0 0-328 0 0,0 0-62 0 0,0 0-222 0 0,0 0-395 0 0,0 0-436 0 0,0 0-367 0 0,0 0-174 0 0,0 0-60 0 0,0 0-39 0 0,0 0-23 0 0,0 0-67 0 0,0 19-56 0 0,6 56-24 0 0,15-44 32 0 0,-15-29-78 0 0,0 1 71 0 0,0-1-1 0 0,0 0 1 0 0,0 0-1 0 0,1 0 1 0 0,-1-1-1 0 0,1 0 1 0 0,0-1-1 0 0,-1 1 0 0 0,1-1 1 0 0,-1 0-1 0 0,1-1 1 0 0,0 0-1 0 0,-1 0 1 0 0,3-1-103 0 0,-4 1 166 0 0,-1 0 1 0 0,1 0-1 0 0,-1-1 1 0 0,0 1-1 0 0,1-1 1 0 0,-1 0-1 0 0,0-1 1 0 0,0 1-1 0 0,0-1 1 0 0,0 0-1 0 0,0 0 1 0 0,-1 0-1 0 0,1 0 1 0 0,-1 0-1 0 0,0-1 1 0 0,0 0-1 0 0,0 1 1 0 0,-1-1-1 0 0,1 0 1 0 0,-1 0-1 0 0,0-1 1 0 0,0 1-1 0 0,0 0 1 0 0,-1-1-1 0 0,0 1 1 0 0,1-1-1 0 0,-2 0 1 0 0,1 1-1 0 0,0-1 1 0 0,-1-3-167 0 0,0 3 43 0 0,-1 0 0 0 0,0 1 0 0 0,0-1 0 0 0,0 0-1 0 0,0 1 1 0 0,-1-1 0 0 0,1 1 0 0 0,-1 0 0 0 0,0-1 0 0 0,-1 1 0 0 0,1 0 0 0 0,-1 0 0 0 0,0 0 0 0 0,0 1 0 0 0,0-1 0 0 0,0 1 0 0 0,-1-1-1 0 0,1 1 1 0 0,-1 0 0 0 0,0 1 0 0 0,0-1 0 0 0,0 0 0 0 0,0 1 0 0 0,0 0 0 0 0,-1 0 0 0 0,1 1 0 0 0,-1-1 0 0 0,-1 0-43 0 0,1 1-228 0 0,0 0 0 0 0,0-1 1 0 0,0 2-1 0 0,0-1 0 0 0,0 1 1 0 0,0-1-1 0 0,-1 2 0 0 0,1-1 1 0 0,0 0-1 0 0,0 1 0 0 0,0 0 1 0 0,0 0-1 0 0,0 1 0 0 0,0-1 1 0 0,0 1-1 0 0,1 0 0 0 0,-2 1 228 0 0,-8 5-5338 0 0,4 0-6657 0 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6:47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12 1920 0 0,'0'0'1519'0'0,"0"0"-162"0"0,0 0 12 0 0,0 0 216 0 0,0 0 202 0 0,0 0 68 0 0,0 0-138 0 0,0 0-251 0 0,0 0-263 0 0,0 0-236 0 0,0 0-164 0 0,-4-9 335 0 0,3 7 4433 0 0,2 18-3060 0 0,3 11-1435 0 0,2 22-1071 0 0,-4 375 616 0 0,-17-255-488 0 0,15-139-94 0 0,0-29-35 0 0,0-1-8 0 0,0 0 1 0 0,0 0-39 0 0,0 0 43 0 0,0 0 10 0 0,0 0-13 0 0,0 0 28 0 0,0 0-13 0 0,0 0-1 0 0,0 0 9 0 0,0 0-26 0 0,0 0-19 0 0,0 0 9 0 0,0-27-657 0 0,0 14-382 0 0,1-35-1984 0 0,1 33-1153 0 0,2-1-3448 0 0,-2 4-4402 0 0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6:47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97 0 0 0,'0'0'964'0'0,"0"0"52"0"0,0 0 91 0 0,0 0 298 0 0,0 0 260 0 0,0 0 174 0 0,0 0 54 0 0,0 0-210 0 0,0 0-228 0 0,0 0-282 0 0,0 0-186 0 0,0 0-128 0 0,0 0-47 0 0,-6 1-10 0 0,-19 1-14 0 0,19-1-59 0 0,6-1-67 0 0,0 0-75 0 0,0 0-69 0 0,25 0 2523 0 0,164-36-998 0 0,169-17-835 0 0,-156 42-925 0 0,-180 22-395 0 0,-49-11-9378 0 0,25 0 6279 0 0,-2 0-8518 0 0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6:48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1 117 856 0 0,'0'0'2463'0'0,"0"0"-752"0"0,0 0-181 0 0,0 0 216 0 0,0 0 209 0 0,0 0-7 0 0,0 0-317 0 0,0 0-486 0 0,0 0-397 0 0,0 0-206 0 0,0 0 35 0 0,0 0 59 0 0,3 3 68 0 0,2 0-406 0 0,0 0 1 0 0,0 0-1 0 0,0-1 0 0 0,0 0 1 0 0,0 1-1 0 0,1-2 0 0 0,-1 1 1 0 0,1-1-1 0 0,-1 1 0 0 0,1-2 1 0 0,-1 1-1 0 0,1-1 0 0 0,0 1 1 0 0,-1-1-299 0 0,188-17 3714 0 0,130-60-2346 0 0,-251 50-2598 0 0,-44 9-7651 0 0,-24 14-3146 0 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6:49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1 1944 0 0,'0'0'2232'0'0,"0"0"-731"0"0,0 0-79 0 0,0 0 289 0 0,0 0 259 0 0,0 0 37 0 0,0 0-271 0 0,0 0-472 0 0,0 0-409 0 0,0 0-220 0 0,0 0-94 0 0,0 0-15 0 0,0 0 15 0 0,3 23 4590 0 0,-2 8-4917 0 0,-1 0 0 0 0,-2-1 1 0 0,0 1-1 0 0,-3-1 0 0 0,0 0 0 0 0,-2 0 0 0 0,-1 0 1 0 0,-2-1-1 0 0,0-1 0 0 0,-2 1 0 0 0,-12 18-214 0 0,16-27 96 0 0,-7 14-74 0 0,6-17-14 0 0,1 1 1 0 0,1-1 0 0 0,1 1-1 0 0,1 1 1 0 0,0-1 0 0 0,1 1-1 0 0,1-1 1 0 0,0 20-9 0 0,3-35 15 0 0,0 1-1 0 0,1-1 1 0 0,0 0 0 0 0,0 0-1 0 0,0 0 1 0 0,0 0-1 0 0,0 0 1 0 0,1 0 0 0 0,-1-1-1 0 0,1 1 1 0 0,0 0 0 0 0,0-1-1 0 0,0 1 1 0 0,0-1 0 0 0,0 0-1 0 0,1 1 1 0 0,-1-1-1 0 0,1 0 1 0 0,-1-1 0 0 0,1 1-1 0 0,0 0 1 0 0,-1-1 0 0 0,1 1-1 0 0,0-1 1 0 0,0 0 0 0 0,0 0-1 0 0,0 0 1 0 0,0 0-1 0 0,1-1 1 0 0,-1 1-15 0 0,100 10 865 0 0,-30-25-475 0 0,-68 12-284 0 0,-5 2-160 0 0,1 0 0 0 0,-1 0 0 0 0,1 0 0 0 0,-1 0 0 0 0,1 0 0 0 0,-1 0 0 0 0,1 0 0 0 0,0 0 0 0 0,-1 0 0 0 0,1 0 0 0 0,-1-1-1 0 0,1 1 1 0 0,-1 0 0 0 0,1 0 0 0 0,-1-1 0 0 0,1 1 0 0 0,-1 0 0 0 0,0 0 0 0 0,1-1 0 0 0,-1 1 0 0 0,1-1 0 0 0,-1 1 0 0 0,0 0 0 0 0,1-1 0 0 0,-1 1 0 0 0,0-1 0 0 0,1 1 0 0 0,-1-1 0 0 0,0 1 0 0 0,0-1 0 0 0,1 1 0 0 0,-1-1 0 0 0,0 1 0 0 0,0-1 0 0 0,0 1 0 0 0,0-1 0 0 0,0 1 0 0 0,0-1 0 0 0,0 0 0 0 0,0 1 0 0 0,0-1 0 0 0,0 1 0 0 0,0-1 0 0 0,0 1 0 0 0,0-1 0 0 0,0 1 0 0 0,0-1 0 0 0,-1 1 0 0 0,1-1 0 0 0,0 1 0 0 0,0-1 0 0 0,-1 1 0 0 0,1-1-1 0 0,0 1 1 0 0,-1-1 0 0 0,1 1 0 0 0,0 0 0 0 0,-1-1 0 0 0,1 1 0 0 0,-1-1 54 0 0,-8-12-3667 0 0,5 8-2744 0 0,1 1-5275 0 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6:49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12731 0 0,'0'0'1308'0'0,"0"0"-551"0"0,0 0-38 0 0,0 0 303 0 0,0 0 211 0 0,0 0 6 0 0,0 0-138 0 0,0 0-181 0 0,35 4-180 0 0,111 14-165 0 0,-13-14 246 0 0,-14-22-1315 0 0,-74 2-6613 0 0,-31 8-4457 0 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7:01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29 6169 0 0,'0'0'2098'0'0,"0"0"-324"0"0,0 0-108 0 0,0 0 6 0 0,0 0-78 0 0,0 0-161 0 0,0 0-290 0 0,0 0-317 0 0,0 0-268 0 0,0 0-190 0 0,0 0-127 0 0,0 0-57 0 0,-20 19-40 0 0,-60 58-35 0 0,78-75-105 0 0,-1-1 0 0 0,1 1 0 0 0,-1 0 0 0 0,1 0 0 0 0,0 1 0 0 0,0-1 0 0 0,0 0 0 0 0,0 1 0 0 0,0-1 0 0 0,0 1 0 0 0,1 0 1 0 0,-1 0-1 0 0,1-1 0 0 0,0 1 0 0 0,0 0 0 0 0,0 0 0 0 0,0 0 0 0 0,0 0 0 0 0,1 0 0 0 0,0 0 0 0 0,-1 1-4 0 0,0 8-22 0 0,0-9 11 0 0,0 0 0 0 0,1 0 0 0 0,-1 1 1 0 0,0-1-1 0 0,1 0 0 0 0,0 0 0 0 0,0 0 1 0 0,0 0-1 0 0,0 1 0 0 0,0-1 0 0 0,1 0 1 0 0,-1 0-1 0 0,1 0 0 0 0,0 0 0 0 0,0 0 1 0 0,0 0-1 0 0,0 0 0 0 0,0 0 0 0 0,1 0 1 0 0,-1 0-1 0 0,1-1 0 0 0,0 1 0 0 0,0-1 1 0 0,0 1-1 0 0,0-1 0 0 0,1 0 0 0 0,-1 1 1 0 0,0-1-1 0 0,1 0 0 0 0,0-1 0 0 0,-1 1 1 0 0,1 0-1 0 0,0-1 11 0 0,5 1 65 0 0,0 0 0 0 0,-1 0-1 0 0,1-1 1 0 0,0 0 0 0 0,0 0 0 0 0,1-1 0 0 0,-1 0-1 0 0,0 0 1 0 0,0-1 0 0 0,0 0 0 0 0,0-1 0 0 0,-1 0-1 0 0,1 0 1 0 0,0 0 0 0 0,-1-1 0 0 0,1-1 0 0 0,-1 1 0 0 0,0-1-1 0 0,0 0 1 0 0,0 0 0 0 0,-1-1 0 0 0,1 0 0 0 0,-1 0-1 0 0,0-1 1 0 0,2-2-65 0 0,-1-1 168 0 0,-1 0-1 0 0,1 0 0 0 0,-1 0 1 0 0,-1 0-1 0 0,0-1 1 0 0,0 0-1 0 0,-1 0 1 0 0,-1 0-1 0 0,1-1 0 0 0,0-7-167 0 0,-3 14 28 0 0,0 0 0 0 0,0 0-1 0 0,-1 0 1 0 0,0 0-1 0 0,0 0 1 0 0,0 0-1 0 0,0 1 1 0 0,0-1-1 0 0,-1 0 1 0 0,0 0 0 0 0,0 0-1 0 0,0 0 1 0 0,0 1-1 0 0,0-1 1 0 0,-1 0-1 0 0,0 1 1 0 0,0-1-1 0 0,0 1 1 0 0,0 0 0 0 0,0 0-1 0 0,-1 0 1 0 0,1 0-1 0 0,-1 0 1 0 0,0 0-1 0 0,0 1 1 0 0,0-1 0 0 0,0 1-1 0 0,0 0 1 0 0,0 0-1 0 0,-1 0 1 0 0,0 0-28 0 0,-3-1-133 0 0,-1 0 0 0 0,1 1 1 0 0,0 0-1 0 0,-1 0 0 0 0,1 1 0 0 0,-1 0 1 0 0,1 0-1 0 0,-1 1 0 0 0,1 0 0 0 0,-1 0 1 0 0,0 1-1 0 0,1 0 0 0 0,-1 1 0 0 0,1-1 1 0 0,0 1-1 0 0,-1 1 0 0 0,1-1 0 0 0,0 1 1 0 0,0 0-1 0 0,1 1 0 0 0,-3 1 133 0 0,-20 17-4444 0 0,6 5-3459 0 0,18-16-798 0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1T03:00:42.1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241 898,'-13'2,"1"1,0 1,0 0,1 0,-1 1,1 1,0 0,1 0,-1 1,1 0,0 1,1 0,0 1,0 0,1 0,0 1,1 0,0 0,0 1,1-1,1 2,0-1,0 1,0 2,3-11,0 1,0 0,0-1,1 1,-1 0,1 0,0 0,0-1,1 1,-1 0,1 0,0 0,0 1,0-1,0 0,1 0,0 0,0-1,0 1,0 0,0 0,1 0,0-1,-1 1,1-1,1 1,-1-1,0 0,1 0,0 0,0 0,0 0,0-1,0 1,0-1,1 0,-1 0,1 0,-1 0,1-1,0 1,4 0,-1-1,1 0,-1 0,1-1,-1 0,1-1,-1 0,1 0,-1 0,0-1,1 0,-1 0,0-1,0 0,-1 0,1-1,0 0,-1 0,0 0,0-1,0 0,-1 0,0 0,0-1,3-3,2-3,-1-1,0 0,-1-1,0 1,-1-2,0 1,-1-1,-1 0,-1 0,0 0,0-7,-1 10,0 0,-1 0,-1-1,0 1,-1 0,0-1,-1 1,0-1,-1 1,-1 0,0 0,0 0,-1 0,-1 0,0 1,0 0,-1 0,-1 0,0 1,-8-9,7 11,0 1,-1 1,0 0,0 0,0 0,-1 2,0-1,0 1,0 0,-1 1,1 0,-1 1,0 0,-8 0,35-4,0-1,-1-1,0-1,0 0,-1-1,0 0,9-10,30-27,-2-3,-2-1,-3-3,-2-2,22-37,58-119,-122 207,-2 4,0 1,0-1,0 0,0 0,0 0,0 1,0-1,0 0,0 0,0 1,1-1,-1 0,0 0,0 1,1-1,-1 0,0 1,1-1,-1 0,1 1,-1-1,1 1,-1-1,1 1,0-1,-1 1,1-1,0 1,-1-1,1 1,0 0,-1 0,1-1,0 1,0 0,-1 0,1 0,0 0,0-1,-1 1,1 0,0 1,0-1,0 0,-1 0,1 0,0 0,0 1,-1-1,1 0,0 1,17 105,100 791,-105-823,40 222,-13 3,-7 79,-32-360,0 1,-1 0,0-1,-2 1,0-1,-1 0,-1 0,-1 0,0 0,-1 0,-3 3,8-19,0 0,0 0,0 0,0 0,0 0,-1-1,1 1,-1 0,1-1,-1 1,0-1,1 1,-1-1,0 0,0 0,0 0,0 0,0 0,0 0,0 0,0-1,-1 1,1-1,0 1,0-1,-1 0,1 0,0 0,0 0,-1-1,1 1,0 0,0-1,0 0,0 1,0-1,0 0,0 0,0 0,-2-2,-59-69,53 51,2-1,1 0,0-1,2 0,1 0,0 0,2 0,1 0,0-1,2 1,1-1,1 1,0 0,2 0,1 1,1-1,6-12,10-23,4 0,2 3,2 0,3 2,2 1,2 2,4-3,3 1,2 2,31-24,-35 37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20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324 290 14411 0 0,'0'0'1534'0'0,"0"0"-474"0"0,0 0-145 0 0,0 0 92 0 0,0 0-4 0 0,0 0-77 0 0,0 0-155 0 0,0 0-167 0 0,0 0-69 0 0,0 0-76 0 0,-33 1-75 0 0,-105 7-73 0 0,70 15 32 0 0,60-16-290 0 0,1-1-40 0 0,0 1 0 0 0,0 1 1 0 0,1-1-1 0 0,0 1 0 0 0,0 0 0 0 0,1 0 0 0 0,0 0 1 0 0,1 1-1 0 0,-1 0 0 0 0,2 0 0 0 0,-1 0 0 0 0,1 0 1 0 0,1 1-1 0 0,0-1 0 0 0,0 1 0 0 0,1 0 1 0 0,0-1-1 0 0,1 1 0 0 0,0 0 0 0 0,0 0 0 0 0,1-1 1 0 0,0 2-14 0 0,2-3 10 0 0,0 0 0 0 0,0-1 0 0 0,1 1 0 0 0,0-1 0 0 0,0 1 0 0 0,1-1 0 0 0,0-1 0 0 0,0 1 0 0 0,0-1 0 0 0,1 0 0 0 0,0 0 0 0 0,0 0 0 0 0,1-1 0 0 0,0 0 0 0 0,0 0 1 0 0,0-1-1 0 0,0 1 0 0 0,1-2 0 0 0,-1 1 0 0 0,1-1 0 0 0,0 0 0 0 0,0-1 0 0 0,0 0 0 0 0,8 1-10 0 0,168 10 163 0 0,-172-14-229 0 0,1 0 0 0 0,-1-1 0 0 0,0-1 0 0 0,0 0-1 0 0,0-1 1 0 0,0 0 0 0 0,0 0 0 0 0,-1-1 0 0 0,1-1 0 0 0,-1 0 0 0 0,-1-1 0 0 0,9-6 66 0 0,28-22-3166 0 0,-5-2-4075 0 0,-27 25-3985 0 0</inkml:trace>
  <inkml:trace contextRef="#ctx0" brushRef="#br0" timeOffset="247.283">1072 1 12403 0 0,'0'0'3471'0'0,"0"0"-2171"0"0,0 0-586 0 0,0 0 163 0 0,0 0 216 0 0,0 0 75 0 0,0 0-96 0 0,0 0-182 0 0,0 0-162 0 0,-13 32-144 0 0,-41 106-112 0 0,6 42 514 0 0,44-164-991 0 0,1 0 1 0 0,0 0 0 0 0,2 0 0 0 0,-1 0 0 0 0,2 1 0 0 0,0-1 0 0 0,1 0-1 0 0,1 0 1 0 0,0 0 0 0 0,2 0 0 0 0,-1 0 0 0 0,2 0 0 0 0,0-1 0 0 0,1 0-1 0 0,0 0 1 0 0,1 0 0 0 0,1-1 0 0 0,0 0 0 0 0,1 0 0 0 0,7 7 4 0 0,20 1-606 0 0,-7-17-2625 0 0,-27-19-8130 0 0,-2 12 884 0 0</inkml:trace>
  <inkml:trace contextRef="#ctx0" brushRef="#br0" timeOffset="416.93">675 344 11715 0 0,'0'0'2200'0'0,"0"0"-1008"0"0,0 0-128 0 0,0 0-23 0 0,0 0-97 0 0,0 0-112 0 0,0 0-160 0 0,229-43-168 0 0,-192 43-168 0 0,3-4-104 0 0,1 4-96 0 0,-5 0-136 0 0,1 0-40 0 0,-2 0-176 0 0,-3 8-312 0 0,-1-4-480 0 0,-12 0-1680 0 0,-3 0-9531 0 0</inkml:trace>
  <inkml:trace contextRef="#ctx0" brushRef="#br0" timeOffset="712.05">1384 378 8890 0 0,'0'0'2979'0'0,"0"0"-1488"0"0,0 0-580 0 0,0 0-17 0 0,0 0-32 0 0,0 0-93 0 0,0 0-155 0 0,0 0-208 0 0,0 0-134 0 0,0 0-75 0 0,-14 34-38 0 0,-41 102-3 0 0,54-135-147 0 0,0 1 1 0 0,0-1-1 0 0,0 1 1 0 0,0-1-1 0 0,0 1 0 0 0,0-1 1 0 0,0 1-1 0 0,1 0 0 0 0,-1-1 1 0 0,1 1-1 0 0,-1 0 1 0 0,1-1-1 0 0,0 1 0 0 0,-1 0 1 0 0,1 0-1 0 0,0 0 1 0 0,0-1-1 0 0,0 1 0 0 0,1 0 1 0 0,-1 0-1 0 0,0 0 1 0 0,1-1-1 0 0,-1 1 0 0 0,1 0 1 0 0,-1-1-1 0 0,1 1 0 0 0,0 0 1 0 0,0-1-1 0 0,0 1 1 0 0,0-1-1 0 0,0 1 0 0 0,0-1 1 0 0,1 1-10 0 0,3 3 91 0 0,0 0 97 0 0,1-1-1 0 0,0 0 1 0 0,0 0-1 0 0,0 0 1 0 0,1-1-1 0 0,-1 0 1 0 0,1 0-1 0 0,0-1 1 0 0,0 1-1 0 0,0-1 0 0 0,0-1 1 0 0,0 0-1 0 0,0 0 1 0 0,0 0-1 0 0,0-1 1 0 0,1 0-1 0 0,-1 0 1 0 0,0 0-1 0 0,0-1 1 0 0,0-1-1 0 0,1 1 1 0 0,-1-1-1 0 0,-1 0 1 0 0,1-1-1 0 0,0 1 0 0 0,0-1 1 0 0,-1-1-1 0 0,0 1 1 0 0,0-1-1 0 0,2-2-187 0 0,-1 2 112 0 0,0-1 0 0 0,0 1 0 0 0,-1-1-1 0 0,0-1 1 0 0,0 1 0 0 0,-1-1 0 0 0,1 0-1 0 0,-1-1 1 0 0,0 1 0 0 0,-1-1 0 0 0,0 0-1 0 0,0 0 1 0 0,0 0 0 0 0,-1-1 0 0 0,0 1 0 0 0,0-1-1 0 0,-1 0 1 0 0,0 0 0 0 0,0 1 0 0 0,-1-1-1 0 0,0-2-111 0 0,-1 5-25 0 0,1 0-1 0 0,-1 0 0 0 0,-1 0 1 0 0,1 0-1 0 0,-1 0 0 0 0,1 0 0 0 0,-1 0 1 0 0,-1 0-1 0 0,1 1 0 0 0,-1-1 1 0 0,0 0-1 0 0,0 1 0 0 0,0-1 1 0 0,0 1-1 0 0,-1-1 0 0 0,0 1 0 0 0,0 0 1 0 0,0 0-1 0 0,-1 0 0 0 0,1 1 1 0 0,-1-1-1 0 0,0 1 0 0 0,0 0 0 0 0,0 0 1 0 0,0 0-1 0 0,0 1 0 0 0,-1-1 1 0 0,1 1-1 0 0,-4-1 26 0 0,-54-1-1852 0 0,41 9-1700 0 0,2 1-4224 0 0,5 1-4543 0 0</inkml:trace>
  <inkml:trace contextRef="#ctx0" brushRef="#br0" timeOffset="1029.108">1831 733 10186 0 0,'0'0'1974'0'0,"0"0"-230"0"0,0 0-41 0 0,0 0-28 0 0,0 0-104 0 0,0 0-172 0 0,0 0-184 0 0,0 0-153 0 0,0 0-126 0 0,0 0-122 0 0,0 0-132 0 0,0 0-116 0 0,0 0-86 0 0,-2-10-44 0 0,-1-77 711 0 0,16 51-895 0 0,1 0 0 0 0,1 1 0 0 0,3 0 0 0 0,0 1 0 0 0,2 1 0 0 0,10-11-252 0 0,-17 32-65 0 0,0 1-1 0 0,0 0 0 0 0,1 0 1 0 0,0 2-1 0 0,1-1 1 0 0,0 2-1 0 0,0 0 0 0 0,1 1 1 0 0,0 0-1 0 0,0 2 1 0 0,0 0-1 0 0,4 0 66 0 0,-12 2-140 0 0,-1 3-1480 0 0,-4 3-3116 0 0,-3 1-7257 0 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7:02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19 7210 0 0,'0'0'1663'0'0,"0"0"-222"0"0,0 0 1 0 0,0 0 102 0 0,0 0-11 0 0,0 0-89 0 0,0 0-205 0 0,0 0-220 0 0,0 0-141 0 0,0 0-84 0 0,0 0-42 0 0,0 0-42 0 0,0 0-94 0 0,3-4-128 0 0,-3 4-487 0 0,0 0 23 0 0,-1 0 1 0 0,1 0-1 0 0,-1 0 1 0 0,1 0-1 0 0,-1 0 0 0 0,1 0 1 0 0,-1 0-1 0 0,1-1 1 0 0,-1 1-1 0 0,1 0 1 0 0,-1 0-1 0 0,1 0 1 0 0,-1 0-1 0 0,1-1 0 0 0,0 1 1 0 0,-1 0-1 0 0,1-1 1 0 0,-1 1-1 0 0,1 0 1 0 0,0 0-1 0 0,-1-1 0 0 0,1 1 1 0 0,0-1-1 0 0,-1 1 1 0 0,1 0-1 0 0,0-1 1 0 0,0 1-1 0 0,-1-1 1 0 0,1 1-1 0 0,0-1 0 0 0,0 1 1 0 0,0-1-1 0 0,-1 1 1 0 0,1-1-1 0 0,0 1 1 0 0,0-1-1 0 0,0 1 0 0 0,0-1 1 0 0,0 1-1 0 0,0-1 1 0 0,0 1-1 0 0,0-1 1 0 0,0 1-1 0 0,1-1-24 0 0,-148 63 1120 0 0,131-52-1063 0 0,13-9-60 0 0,1 1 0 0 0,-1-1 0 0 0,1 0-1 0 0,0 1 1 0 0,-1 0 0 0 0,1-1-1 0 0,0 1 1 0 0,0 0 0 0 0,0 0 0 0 0,0 0-1 0 0,0 0 1 0 0,1 0 0 0 0,-1 1 0 0 0,1-1-1 0 0,-1 0 1 0 0,1 1 0 0 0,0 0 0 0 0,0-1-1 0 0,0 1 1 0 0,0-1 0 0 0,1 1-1 0 0,-1 0 1 0 0,1 0 0 0 0,-1-1 0 0 0,1 1-1 0 0,0 0 4 0 0,1 1-15 0 0,0 0 0 0 0,0 0-1 0 0,1 0 1 0 0,-1 0 0 0 0,1-1 0 0 0,0 1-1 0 0,0 0 1 0 0,0-1 0 0 0,0 1-1 0 0,1-1 1 0 0,-1 0 0 0 0,1 0 0 0 0,0 0-1 0 0,0 0 1 0 0,0-1 0 0 0,1 1-1 0 0,1 1 16 0 0,30 34-41 0 0,4 39 102 0 0,-37-67-47 0 0,1-2 8 0 0,-1 0 0 0 0,0 0 0 0 0,0 0 0 0 0,-1 1 0 0 0,0-1 0 0 0,0 0 0 0 0,-1 1 0 0 0,0-1 0 0 0,-1 0 0 0 0,0 1 0 0 0,0-1 0 0 0,-1 0 0 0 0,1 0 0 0 0,-2 0 0 0 0,1 0 0 0 0,-1 0 0 0 0,-1-1 0 0 0,1 1 0 0 0,-1-1 0 0 0,-2 3-22 0 0,2-5-3 0 0,-1 1 0 0 0,1-1 0 0 0,-1 0 0 0 0,0 0 0 0 0,-1-1 0 0 0,1 0 0 0 0,-1 0 0 0 0,0 0 0 0 0,0 0 0 0 0,0-1 0 0 0,0 0 0 0 0,-1 0 0 0 0,1-1 0 0 0,-1 0 0 0 0,0 0 0 0 0,0 0 0 0 0,1-1 0 0 0,-1 0 0 0 0,0 0 0 0 0,-3-1 3 0 0,9 0-61 0 0,0 0 1 0 0,0 0-1 0 0,0 0 1 0 0,0 0-1 0 0,0 0 0 0 0,0 0 1 0 0,-1 0-1 0 0,1 0 1 0 0,0 0-1 0 0,0-1 1 0 0,0 1-1 0 0,0 0 1 0 0,0-1-1 0 0,0 1 1 0 0,0-1-1 0 0,0 1 1 0 0,0-1-1 0 0,0 1 1 0 0,1-1-1 0 0,-1 0 0 0 0,0 0 1 0 0,0 1-1 0 0,0-1 1 0 0,1 0-1 0 0,-1 0 1 0 0,0 0-1 0 0,1 0 1 0 0,-1 0-1 0 0,1 0 1 0 0,-1 0-1 0 0,1 0 1 0 0,-1 0-1 0 0,1 0 0 0 0,0 0 62 0 0,-2-26-7184 0 0,2 19 3174 0 0,0-4-7596 0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7:01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24 5169 0 0,'0'0'1982'0'0,"0"0"-68"0"0,0 0-11 0 0,0 0-83 0 0,0 0-86 0 0,0 0-99 0 0,0 0-235 0 0,0 0-222 0 0,0 0-161 0 0,0 0-175 0 0,0 0-89 0 0,0 0-66 0 0,0 0-97 0 0,-4-4-85 0 0,-13-11-85 0 0,13 11-109 0 0,4 4-38 0 0,0 0-35 0 0,-1 16 536 0 0,-41 260 88 0 0,38-209-886 0 0,-4 0-1 0 0,-2-1 1 0 0,-3 0 0 0 0,-21 61 24 0 0,-14-38-707 0 0,47-112-4037 0 0,35-35-987 0 0,-13 24-1690 0 0,-11 18 114 0 0</inkml:trace>
  <inkml:trace contextRef="#ctx0" brushRef="#br0" timeOffset="385.602">452 170 7034 0 0,'0'0'2209'0'0,"0"0"-731"0"0,0 0-284 0 0,0 0 78 0 0,0 0 95 0 0,0 0 18 0 0,0 0-131 0 0,0 0-230 0 0,0 0-210 0 0,-33 32-171 0 0,-101 96-117 0 0,66-68 360 0 0,-26 6 1016 0 0,153-58-1510 0 0,-53-9-369 0 0,0 1 1 0 0,-1 0-1 0 0,1 1 0 0 0,0-1 1 0 0,-1 1-1 0 0,1 0 1 0 0,0 0-1 0 0,-1 1 1 0 0,1 0-1 0 0,-1 0 1 0 0,0 0-1 0 0,0 1 0 0 0,0-1 1 0 0,0 1-1 0 0,0 0 1 0 0,0 1-1 0 0,-1-1 1 0 0,1 1-1 0 0,-1 0 1 0 0,0 0-1 0 0,0 0 0 0 0,-1 1 1 0 0,1-1-1 0 0,-1 1 1 0 0,0 0-1 0 0,0 0 1 0 0,-1 0-1 0 0,1 0 1 0 0,-1 0-1 0 0,0 1 1 0 0,1 4-25 0 0,-2 10 251 0 0,0 1 0 0 0,-1-1-1 0 0,-1 1 1 0 0,-1-1-1 0 0,0 0 1 0 0,-2 0 0 0 0,-2 7-250 0 0,5-26-20 0 0,1-1 0 0 0,-1 1 1 0 0,1 0-1 0 0,0 0 1 0 0,-1-1-1 0 0,1 1 1 0 0,0 0-1 0 0,-1 0 1 0 0,1 0-1 0 0,0 0 1 0 0,0-1-1 0 0,0 1 1 0 0,0 0-1 0 0,0 0 0 0 0,0 0 1 0 0,0 0-1 0 0,0 0 1 0 0,0-1-1 0 0,0 1 1 0 0,0 0-1 0 0,1 0 1 0 0,-1 0-1 0 0,0 0 1 0 0,1-1-1 0 0,-1 1 1 0 0,0 0-1 0 0,1 0 0 0 0,-1-1 1 0 0,1 1-1 0 0,-1 0 1 0 0,1-1-1 0 0,-1 1 1 0 0,1 0-1 0 0,0-1 1 0 0,-1 1-1 0 0,1-1 1 0 0,0 1-1 0 0,0-1 1 0 0,-1 1-1 0 0,1-1 1 0 0,0 0-1 0 0,0 1 0 0 0,0-1 1 0 0,-1 0-1 0 0,1 0 1 0 0,0 1-1 0 0,0-1 1 0 0,0 0-1 0 0,0 0 1 0 0,-1 0-1 0 0,1 0 1 0 0,0 0-1 0 0,0 0 1 0 0,0 0-1 0 0,0-1 0 0 0,0 1 1 0 0,0 0 19 0 0,43-14-3177 0 0,-28 2-1200 0 0,-9 7 1058 0 0,2-3-8051 0 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7:00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0 2577 0 0,'0'0'2785'0'0,"0"0"-1052"0"0,0 0-239 0 0,0 0 167 0 0,0 0 184 0 0,0 0 74 0 0,0 0-202 0 0,0 0-394 0 0,0 0-392 0 0,0 0-267 0 0,0 0-166 0 0,0 9 263 0 0,-28 95 648 0 0,-63 223-660 0 0,24-78-669 0 0,45-148-745 0 0,22-101 323 0 0,0 0-102 0 0,42-26-7538 0 0,-28 10 1676 0 0,-6 4-101 0 0</inkml:trace>
  <inkml:trace contextRef="#ctx0" brushRef="#br0" timeOffset="366.347">439 440 0 0 0,'0'0'3218'0'0,"0"0"-1427"0"0,0 0-445 0 0,0 0-11 0 0,0 0 13 0 0,0 0-110 0 0,0 0-226 0 0,0 0-284 0 0,0 0-245 0 0,-21 34-162 0 0,-65 109-128 0 0,63-80-54 0 0,24-53-119 0 0,-1-7 12 0 0,1 1 1 0 0,-1-1-1 0 0,1 1 0 0 0,0-1 0 0 0,0 1 0 0 0,0-1 1 0 0,0 0-1 0 0,0 1 0 0 0,1-1 0 0 0,-1 0 0 0 0,1 0 1 0 0,0 0-1 0 0,0 0 0 0 0,0-1 0 0 0,1 1 0 0 0,-1 0 1 0 0,1-1-1 0 0,-1 0 0 0 0,1 1 0 0 0,0-1 0 0 0,0 0 1 0 0,-1 0-1 0 0,2-1 0 0 0,-1 1 0 0 0,0-1 0 0 0,0 1 1 0 0,0-1-1 0 0,1 0 0 0 0,-1 0 0 0 0,1 0 0 0 0,-1-1 1 0 0,1 1-1 0 0,-1-1 0 0 0,1 0 0 0 0,2 0-32 0 0,6 1 303 0 0,1-1-1 0 0,-1 0 1 0 0,0-1-1 0 0,1-1 0 0 0,-1 0 1 0 0,0 0-1 0 0,0-1 1 0 0,0 0-1 0 0,0-1 1 0 0,-1-1-303 0 0,-6 3 132 0 0,0-1 0 0 0,0 0 0 0 0,-1 0 1 0 0,0 0-1 0 0,1 0 0 0 0,-1-1 0 0 0,0 1 0 0 0,-1-1 1 0 0,1 0-1 0 0,-1 0 0 0 0,1-1 0 0 0,-1 1 0 0 0,-1-1 1 0 0,1 0-1 0 0,-1 1 0 0 0,1-1 0 0 0,-1 0 1 0 0,-1 0-1 0 0,1-1 0 0 0,-1 1 0 0 0,0 0 0 0 0,0 0 1 0 0,0-1-1 0 0,-1 1 0 0 0,0-1 0 0 0,0 1 0 0 0,0 0 1 0 0,-1-1-1 0 0,0-1-132 0 0,2 3 33 0 0,-1 0 1 0 0,0 0-1 0 0,-1 0 0 0 0,1-1 1 0 0,-1 1-1 0 0,1 0 1 0 0,-1 0-1 0 0,0 0 0 0 0,-1 0 1 0 0,1 0-1 0 0,-1 0 1 0 0,0 1-1 0 0,0-1 0 0 0,0 0 1 0 0,0 1-1 0 0,-1 0 1 0 0,1-1-1 0 0,-1 1 0 0 0,0 0 1 0 0,0 0-1 0 0,0 0 1 0 0,0 1-1 0 0,0-1 0 0 0,-4-1-33 0 0,1 0-98 0 0,0 1 0 0 0,-1 0 0 0 0,1 0 0 0 0,-1 1 0 0 0,0-1 0 0 0,1 2-1 0 0,-1-1 1 0 0,0 1 0 0 0,0 0 0 0 0,0 0 0 0 0,0 0 0 0 0,0 1 0 0 0,-1 1 0 0 0,1-1-1 0 0,0 1 1 0 0,0 0 0 0 0,0 1 0 0 0,0-1 0 0 0,1 1 0 0 0,-1 1 0 0 0,0-1 0 0 0,1 1-1 0 0,0 0 1 0 0,-1 1 0 0 0,1 0 0 0 0,1 0 0 0 0,-1 0 0 0 0,0 0 0 0 0,1 1 0 0 0,0 0-1 0 0,-4 5 99 0 0,-19 31-4230 0 0,19-10-4285 0 0,9-22 2343 0 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7:05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27 197 12683 0 0,'0'0'1347'0'0,"0"0"-602"0"0,0 0-122 0 0,0 0 197 0 0,0 0 186 0 0,0 0 95 0 0,0 0-57 0 0,0 0-109 0 0,0 0-120 0 0,0 0-112 0 0,0 0-60 0 0,0 0-55 0 0,24 13-23 0 0,76 41-49 0 0,-97-52-467 0 0,1 0 0 0 0,-1 0-1 0 0,0 0 1 0 0,1 0 0 0 0,-1-1-1 0 0,1 0 1 0 0,-1 0 0 0 0,1 0-1 0 0,0 0 1 0 0,0 0 0 0 0,-1-1-1 0 0,1 1 1 0 0,0-1 0 0 0,0 0-1 0 0,-1 0 1 0 0,1-1 0 0 0,0 1-1 0 0,0-1 1 0 0,-1 0 0 0 0,1 0-1 0 0,0 0 1 0 0,0-1-49 0 0,8-2 167 0 0,-2 3-90 0 0,0-1-1 0 0,0 0 1 0 0,-1-1 0 0 0,1 0-1 0 0,-1 0 1 0 0,1-1 0 0 0,-1 0 0 0 0,0-1-1 0 0,0 0 1 0 0,-1 0 0 0 0,0-1-1 0 0,0 0 1 0 0,0-1 0 0 0,-1 1-1 0 0,1-1 1 0 0,-2-1 0 0 0,1 1-1 0 0,-1-1 1 0 0,0-1 0 0 0,-1 1-1 0 0,0-1 1 0 0,0 0 0 0 0,-1 0-1 0 0,0 0 1 0 0,-1-1 0 0 0,0 1 0 0 0,0-1-1 0 0,0-1-76 0 0,-3 8 0 0 0,0-1-1 0 0,0 1 1 0 0,0 0-1 0 0,0 0 1 0 0,0 0 0 0 0,-1 0-1 0 0,0 1 1 0 0,1-1-1 0 0,-1 0 1 0 0,0 0-1 0 0,0 0 1 0 0,-1 0 0 0 0,1 1-1 0 0,0-1 1 0 0,-1 0-1 0 0,0 1 1 0 0,1 0-1 0 0,-1-1 1 0 0,0 1 0 0 0,-1 0-1 0 0,1 0 1 0 0,0 0-1 0 0,0 0 1 0 0,-1 0-1 0 0,1 0 1 0 0,-1 1 0 0 0,0 0-1 0 0,-1-1 1 0 0,-6-2-27 0 0,0 2 0 0 0,0-1-1 0 0,-1 2 1 0 0,1-1 0 0 0,-1 1 0 0 0,0 1-1 0 0,1 0 1 0 0,-1 1 0 0 0,1 0 0 0 0,-1 0-1 0 0,1 1 1 0 0,-1 0 0 0 0,1 1 0 0 0,0 0-1 0 0,0 1 1 0 0,0 0 0 0 0,1 0 0 0 0,-1 1-1 0 0,1 1 1 0 0,0-1 0 0 0,1 2 0 0 0,-1-1-1 0 0,1 1 1 0 0,0 0 0 0 0,-1 3 27 0 0,-5 1-25 0 0,2 0 0 0 0,-1 1 0 0 0,2 0 1 0 0,0 1-1 0 0,0 1 0 0 0,1 0 0 0 0,1 0 0 0 0,0 1 0 0 0,1 0 1 0 0,0 0-1 0 0,1 1 0 0 0,1 0 0 0 0,1 0 0 0 0,0 0 1 0 0,1 1-1 0 0,1 0 0 0 0,1-1 0 0 0,0 1 0 0 0,1 0 1 0 0,1 17 24 0 0,4-25 4 0 0,1-1 0 0 0,0 1 1 0 0,1-1-1 0 0,0 0 0 0 0,0 0 1 0 0,1-1-1 0 0,0 0 0 0 0,0 0 1 0 0,0 0-1 0 0,1-1 0 0 0,0 0 1 0 0,0 0-1 0 0,1-1 0 0 0,0-1 1 0 0,-1 1-1 0 0,2-1 0 0 0,-1-1 1 0 0,0 1-1 0 0,1-2 0 0 0,1 1-4 0 0,1 2-5 0 0,0-1 0 0 0,0 0 0 0 0,1-1-1 0 0,0-1 1 0 0,-1 0 0 0 0,1 0 0 0 0,0-1 0 0 0,0-1-1 0 0,0 0 1 0 0,-1-1 0 0 0,1 0 0 0 0,0-1 0 0 0,0-1-1 0 0,-1 0 1 0 0,0 0 0 0 0,1-1 0 0 0,-1-1 0 0 0,-1 0-1 0 0,1-1 1 0 0,-1 0 0 0 0,2-2 5 0 0,12-35-1173 0 0,-21 27-1611 0 0,-2-1-3496 0 0,-2 5-5805 0 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7:04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1065 0 0 0,'0'0'573'0'0,"0"0"1194"0"0,0 0 505 0 0,0 0 73 0 0,0 0-105 0 0,0 0-215 0 0,0 0-260 0 0,0 0-284 0 0,0 0-260 0 0,34-4-173 0 0,107-14-116 0 0,-135 17-813 0 0,1 1-1 0 0,-1-1 1 0 0,0 0-1 0 0,0-1 1 0 0,0 0-1 0 0,0 0 1 0 0,0 0 0 0 0,-1 0-1 0 0,1-1 1 0 0,0 0-1 0 0,-1 0 1 0 0,0-1-1 0 0,0 1 1 0 0,0-1-1 0 0,0 0 1 0 0,-1-1-119 0 0,15-11 416 0 0,17-8 111 0 0,-2-2 1 0 0,-1-1 0 0 0,-2-1-1 0 0,0-2 1 0 0,-2-1 0 0 0,15-21-528 0 0,-16 13 78 0 0,-1-1 0 0 0,-2 0 1 0 0,-2-2-1 0 0,-1-1 0 0 0,-2-1 1 0 0,-3 0-1 0 0,-1-2 1 0 0,-2 1-1 0 0,-3-2 0 0 0,-1 0 1 0 0,-3 0-1 0 0,-1-1 1 0 0,-2-18-80 0 0,-3 48-5 0 0,0 12 7 0 0,-1 0 0 0 0,1 0 0 0 0,-1 1 0 0 0,0-1 0 0 0,0 0 0 0 0,-1 0 0 0 0,0 1 0 0 0,0-1 0 0 0,0 0 0 0 0,0 1 0 0 0,-1-1 0 0 0,0 1 0 0 0,0-1 0 0 0,-1 1 0 0 0,1 0 0 0 0,-1 0 0 0 0,0 0 1 0 0,-4-4-2 0 0,-26 7-195 0 0,-4 44-41 0 0,33-36 242 0 0,-25 43 1 0 0,2 1 0 0 0,2 2 0 0 0,3 0 0 0 0,2 1 0 0 0,2 1 0 0 0,0 10-7 0 0,9-27 19 0 0,2 1 1 0 0,1 0 0 0 0,1 0 0 0 0,3 1-1 0 0,1 24-19 0 0,2-51 0 0 0,1 0-1 0 0,1 0 1 0 0,-1 0-1 0 0,2 0 1 0 0,0-1-1 0 0,0 1 1 0 0,1-1-1 0 0,0 0 1 0 0,1-1-1 0 0,0 1 1 0 0,1-1 0 0 0,-6-8-1 0 0,3 3 0 0 0,0 0 0 0 0,0-1-1 0 0,0 1 1 0 0,0-1 0 0 0,1 0 0 0 0,0 0 0 0 0,-1-1 0 0 0,2 1 0 0 0,-1-1-1 0 0,0 0 1 0 0,0-1 0 0 0,1 1 0 0 0,0-1 0 0 0,-1 0 0 0 0,1-1 0 0 0,0 1 0 0 0,0-1-1 0 0,0 0 1 0 0,0-1 0 0 0,2 1 1 0 0,3-1 29 0 0,1-1 0 0 0,-1 0 0 0 0,-1-1 0 0 0,1 0 0 0 0,0-1 0 0 0,0 0 0 0 0,-1-1 0 0 0,1 0 0 0 0,-1 0 0 0 0,0-1 0 0 0,-1 0 0 0 0,4-4-29 0 0,-1 3 30 0 0,-2-2-1 0 0,1 0 1 0 0,-1 0-1 0 0,0 0 1 0 0,-1-2-1 0 0,0 1 0 0 0,0-1 1 0 0,-1 0-1 0 0,0-1 1 0 0,-1-1-30 0 0,56-99 287 0 0,-101 158-135 0 0,34-38-163 0 0,1 1 1 0 0,0-1-1 0 0,0 1 1 0 0,1 0-1 0 0,1 0 1 0 0,-1 0-1 0 0,2 0 1 0 0,-1 0-1 0 0,1 0 1 0 0,1 5 10 0 0,0 1-6 0 0,0-12 4 0 0,0 1-1 0 0,0-1 1 0 0,1 0 0 0 0,0 0 0 0 0,0 0 0 0 0,0 0-1 0 0,0 0 1 0 0,1 0 0 0 0,0-1 0 0 0,0 1-1 0 0,-1-1 1 0 0,2 0 0 0 0,-1 0 0 0 0,0 0-1 0 0,1 0 1 0 0,-1 0 0 0 0,1-1 0 0 0,0 0 0 0 0,0 0-1 0 0,0 0 1 0 0,0 0 0 0 0,0 0 0 0 0,0-1-1 0 0,1 0 1 0 0,-1 0 0 0 0,1 0 0 0 0,-1 0-1 0 0,0-1 1 0 0,1 0 0 0 0,-1 1 0 0 0,1-2-1 0 0,-1 1 1 0 0,1 0 0 0 0,-1-1 0 0 0,1 0 0 0 0,-1 0-1 0 0,3-2 3 0 0,6 0 30 0 0,-1-1-1 0 0,0 0 0 0 0,-1-1 1 0 0,1 0-1 0 0,-1-1 0 0 0,0-1 1 0 0,0 1-1 0 0,-1-2 0 0 0,0 1 1 0 0,0-1-1 0 0,-1-1-29 0 0,23-21 36 0 0,-1 0 1 0 0,-2-2-1 0 0,-1-2 1 0 0,-2 0-1 0 0,-1-2 1 0 0,-1-1-1 0 0,-3 0 1 0 0,-1-2-1 0 0,-1 0 1 0 0,-3-2-1 0 0,-1 1 0 0 0,-2-2 1 0 0,-2 0-1 0 0,-1 0 1 0 0,0-23-37 0 0,-6-58 319 0 0,-4 122-309 0 0,-1 0 1 0 0,0 0 0 0 0,1 0-1 0 0,-1 1 1 0 0,0-1 0 0 0,0 0-1 0 0,0 1 1 0 0,0-1 0 0 0,0 0 0 0 0,1 1-1 0 0,-1-1 1 0 0,0 1 0 0 0,0 0-1 0 0,0-1 1 0 0,0 1 0 0 0,0 0-1 0 0,-1-1 1 0 0,1 1 0 0 0,0 0-1 0 0,0 0 1 0 0,0 0 0 0 0,0 0 0 0 0,0 0-1 0 0,0 0 1 0 0,0 0 0 0 0,0 1-1 0 0,0-1 1 0 0,0 0 0 0 0,0 0-1 0 0,0 1 1 0 0,0-1 0 0 0,0 1 0 0 0,0-1-1 0 0,0 1 1 0 0,0-1 0 0 0,0 1-1 0 0,0 0 1 0 0,0-1 0 0 0,1 1-1 0 0,-1 0 1 0 0,0 0 0 0 0,0-1 0 0 0,1 1-1 0 0,-1 0 1 0 0,1 0 0 0 0,-1 0-1 0 0,0 1-10 0 0,-16 21-9 0 0,0 2 0 0 0,1 0 0 0 0,2 0 0 0 0,0 2 0 0 0,2 0 0 0 0,1 0 1 0 0,1 1-1 0 0,2 0 0 0 0,0 1 0 0 0,2 0 0 0 0,1 4 9 0 0,-1 7-1 0 0,2 0 0 0 0,2 0 0 0 0,2 0 0 0 0,2 0 1 0 0,1 3 0 0 0,33 233-46 0 0,-36-140 102 0 0,-3-198-1093 0 0,3 52 440 0 0,1-34-1900 0 0,6 15-5364 0 0,-2 17-3650 0 0</inkml:trace>
  <inkml:trace contextRef="#ctx0" brushRef="#br0" timeOffset="732.688">1749 417 11090 0 0,'0'0'1343'0'0,"0"0"-502"0"0,0 0-20 0 0,0 0 262 0 0,0 0 211 0 0,0 0 15 0 0,0 0-201 0 0,-34 20-278 0 0,-108 62-222 0 0,6 8 1492 0 0,135-89-2084 0 0,0 0 0 0 0,0 0-1 0 0,0 0 1 0 0,0 0-1 0 0,0 0 1 0 0,1 0 0 0 0,-1 0-1 0 0,0 1 1 0 0,1-1-1 0 0,-1 0 1 0 0,0 0-1 0 0,1 1 1 0 0,-1-1 0 0 0,1 0-1 0 0,0 0 1 0 0,0 1-1 0 0,-1-1 1 0 0,1 1-1 0 0,0-1 1 0 0,0 0 0 0 0,0 1-1 0 0,0-1 1 0 0,0 0-1 0 0,1 1 1 0 0,-1-1 0 0 0,0 0-1 0 0,1 1 1 0 0,-1-1-1 0 0,1 0 1 0 0,-1 1-1 0 0,1-1 1 0 0,-1 0 0 0 0,1 0-1 0 0,0 0 1 0 0,0 0-1 0 0,0 1 1 0 0,0-1-1 0 0,-1 0 1 0 0,1 0 0 0 0,1-1-1 0 0,0 2-15 0 0,28 32 420 0 0,101 52 2920 0 0,-80-37-2560 0 0,-36-10-124 0 0,-1-20-528 0 0,-10-14-244 0 0,17 24 131 0 0,-18-28-1921 0 0,2-8-6618 0 0,-5 6 7653 0 0,2-3-11020 0 0</inkml:trace>
  <inkml:trace contextRef="#ctx0" brushRef="#br0" timeOffset="1781.402">1137 190 6929 0 0,'0'0'2136'0'0,"0"0"-193"0"0,0 0-24 0 0,0 0 8 0 0,0 0-92 0 0,0 0-239 0 0,0 0-301 0 0,0 0-229 0 0,0 0-121 0 0,0 0-134 0 0,0 0-187 0 0,0 0-169 0 0,0 0-147 0 0,-5 4-57 0 0,-48 49 1384 0 0,53-52-1611 0 0,0-1-12 0 0,0 0 4 0 0,0 0 7 0 0,0 0 5 0 0,0 0 14 0 0,0 0 5 0 0,25-34 682 0 0,-24 33-1347 0 0,0-1-567 0 0,-1 0-6069 0 0,0 1 5192 0 0,0-2-10430 0 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7:07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28 5281 0 0,'0'0'2114'0'0,"0"0"-292"0"0,0 0-113 0 0,0 0-52 0 0,0 0-152 0 0,0 0-199 0 0,0 0-190 0 0,0 0-144 0 0,0 0-137 0 0,0 0-108 0 0,0 0-135 0 0,-22 9-130 0 0,-68 29-81 0 0,86-36-338 0 0,-1 0-1 0 0,1 0 1 0 0,-1 0-1 0 0,1 1 1 0 0,0-1-1 0 0,0 1 1 0 0,0 0-1 0 0,0 0 0 0 0,1 0 1 0 0,-1 1-1 0 0,1-1 1 0 0,0 1-1 0 0,0 0 1 0 0,0 0-1 0 0,-1 2-42 0 0,-6 9 109 0 0,0-2-70 0 0,1 1 1 0 0,1 0 0 0 0,0 1 0 0 0,1 0 0 0 0,0 1 0 0 0,1-1 0 0 0,1 1 0 0 0,0 0 0 0 0,1 1 0 0 0,1-1 0 0 0,1 1-1 0 0,0-1 1 0 0,1 1 0 0 0,1 5-40 0 0,0-18 23 0 0,1 0 0 0 0,-1 0 1 0 0,1 0-1 0 0,0 0 0 0 0,-1-1 0 0 0,2 1 0 0 0,-1 0 0 0 0,0 0 0 0 0,1-1 0 0 0,0 1 0 0 0,0-1 0 0 0,0 0 0 0 0,0 1 0 0 0,0-1 1 0 0,1 0-1 0 0,-1 0 0 0 0,1 0 0 0 0,0-1 0 0 0,0 1 0 0 0,0-1 0 0 0,0 1 0 0 0,1-1 0 0 0,-1 0 0 0 0,0 0 0 0 0,1-1 0 0 0,0 1 0 0 0,-1-1 1 0 0,1 1-1 0 0,0-1 0 0 0,0-1 0 0 0,0 1-23 0 0,8 2 165 0 0,-1-1 0 0 0,1-1 0 0 0,-1 0 0 0 0,1 0 1 0 0,-1-1-1 0 0,1-1 0 0 0,-1 0 0 0 0,1 0 0 0 0,-1-1 0 0 0,5-2-165 0 0,-3 2 115 0 0,-1-2 0 0 0,1 1 0 0 0,-1-2 0 0 0,1 0 0 0 0,-1 0 0 0 0,-1-1 0 0 0,1 0 0 0 0,-1-1 0 0 0,0-1 0 0 0,0 0 0 0 0,-1 0 0 0 0,0-1 0 0 0,-1 0 0 0 0,0-1 0 0 0,0 0 0 0 0,-1 0 0 0 0,-1-1 0 0 0,1 0 0 0 0,-2 0 0 0 0,1-1 0 0 0,-2 0 0 0 0,0 0 0 0 0,0 0 0 0 0,-1-1 0 0 0,0 1 0 0 0,-1-1 0 0 0,1-10-115 0 0,-4 15-5 0 0,1 1-1 0 0,-1-1 1 0 0,-1 0-1 0 0,0 1 1 0 0,0-1-1 0 0,0 1 1 0 0,-1-1 0 0 0,0 1-1 0 0,0 0 1 0 0,-1 0-1 0 0,1 0 1 0 0,-2 0-1 0 0,1 0 1 0 0,-1 0-1 0 0,0 1 1 0 0,-1 0-1 0 0,1 0 1 0 0,-1 0-1 0 0,0 0 1 0 0,-1 1 0 0 0,1 0-1 0 0,-5-3 6 0 0,2 2-254 0 0,-1 0-1 0 0,1 1 0 0 0,-1 0 1 0 0,0 1-1 0 0,0 0 1 0 0,0 0-1 0 0,-1 1 1 0 0,1 0-1 0 0,-1 0 1 0 0,0 1-1 0 0,-3 0 255 0 0,-13 0-4392 0 0,-1 1-3420 0 0,17 1-4255 0 0</inkml:trace>
  <inkml:trace contextRef="#ctx0" brushRef="#br0" timeOffset="313.63">626 74 15251 0 0,'0'0'1375'0'0,"0"0"-517"0"0,0 0-105 0 0,0 0 103 0 0,0 0 25 0 0,0 0-69 0 0,0 0-212 0 0,0 0-200 0 0,0 0-124 0 0,0 0-83 0 0,0 0-42 0 0,-12 35-32 0 0,-37 107-8 0 0,48-141-105 0 0,0 1 0 0 0,0 0 1 0 0,0 0-1 0 0,0 0 1 0 0,0 0-1 0 0,0 0 0 0 0,0 0 1 0 0,1 1-1 0 0,-1-1 1 0 0,1 0-1 0 0,-1 0 1 0 0,1 0-1 0 0,0 1 0 0 0,0-1 1 0 0,0 0-1 0 0,0 0 1 0 0,1 1-1 0 0,-1-1 0 0 0,0 0 1 0 0,1 0-1 0 0,0 0 1 0 0,-1 0-1 0 0,1 0 1 0 0,0 0-1 0 0,0 0 0 0 0,0 0 1 0 0,0 0-1 0 0,1 1-6 0 0,3 2 47 0 0,0 1 43 0 0,1 0-1 0 0,0-1 0 0 0,0 1 1 0 0,1-1-1 0 0,0-1 0 0 0,0 1 1 0 0,0-1-1 0 0,0 0 0 0 0,0-1 1 0 0,1 1-1 0 0,0-2 0 0 0,-1 1 1 0 0,1-1-1 0 0,0 0 0 0 0,1-1 1 0 0,-1 0-1 0 0,0 0 0 0 0,0 0 1 0 0,0-1-1 0 0,0-1 1 0 0,1 1-1 0 0,6-3-89 0 0,-13 3 23 0 0,6-1 50 0 0,1-1 0 0 0,-1 0 0 0 0,1-1 0 0 0,-1 0 0 0 0,0 0 0 0 0,0-1 0 0 0,0 0 0 0 0,0 0 0 0 0,-1-1 0 0 0,0 0 0 0 0,0 0 0 0 0,0-1 0 0 0,0 0 0 0 0,-1 0 0 0 0,0 0 0 0 0,0-1 0 0 0,-1 0 0 0 0,0 0 0 0 0,0 0 0 0 0,-1-1 0 0 0,0 0 0 0 0,0 0 0 0 0,0 0 0 0 0,-1-1-73 0 0,30-104-590 0 0,-30 61-7002 0 0,-3 43-4252 0 0</inkml:trace>
  <inkml:trace contextRef="#ctx0" brushRef="#br0" timeOffset="732.38">1102 328 2296 0 0,'0'0'2272'0'0,"0"0"-288"0"0,0 0-21 0 0,0 0 78 0 0,0 0-146 0 0,0 0-280 0 0,0 0-324 0 0,0 0-279 0 0,0 0-211 0 0,0 0-141 0 0,0 0-51 0 0,0 0-27 0 0,0 0 9 0 0,2 20 25 0 0,6 87 1203 0 0,-6-112 4065 0 0,4-18-4982 0 0,-3-3-681 0 0,2 0 1 0 0,1 0-1 0 0,1 1 0 0 0,1 0 1 0 0,1 0-1 0 0,1 0 0 0 0,2 1-221 0 0,1-3 63 0 0,1 0-1 0 0,1 1 0 0 0,1 1 0 0 0,1 1 0 0 0,2 0 0 0 0,1-1-62 0 0,-12 17-2 0 0,41-22 25 0 0,-34 76-609 0 0,-13-32-47 0 0,4 23-146 0 0,4-12-7709 0 0,-7-20-4168 0 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7:30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7970 0 0,'0'0'2638'0'0,"0"0"-982"0"0,0 0-369 0 0,0 0 103 0 0,0 0 28 0 0,0 0-103 0 0,0 0-318 0 0,0 0-379 0 0,0 0-116 0 0,0 0 15 0 0,0 0 82 0 0,0 0 65 0 0,0 0-30 0 0,10 16-55 0 0,30 52-66 0 0,4 61 879 0 0,-35-88-1158 0 0,10 35 134 0 0,4 0 1 0 0,30 68-369 0 0,-17-86 162 0 0,-12-111 2157 0 0,91-212-2193 0 0,-8 83-95 0 0,-47 101-74 0 0,-60 81 51 0 0,0 0-26 0 0,0 0-18 0 0,0 0-16 0 0,0 0 24 0 0,0 0 16 0 0,0 0-2 0 0,0 0 0 0 0,0 0-25 0 0,0 0-21 0 0,0 0-3 0 0,0 0 1 0 0,0 0-24 0 0,0 0-16 0 0,0 0-14 0 0,0 0-26 0 0,0 0-21 0 0,0 0-31 0 0,0 0-49 0 0,0 0-58 0 0,0 0-74 0 0,0 0-177 0 0,-2-4-2366 0 0,2 0-4182 0 0,0 4-4504 0 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7:3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0 247 12739 0 0,'0'0'1031'0'0,"0"0"-270"0"0,0 0 70 0 0,0 0 236 0 0,0 0 138 0 0,0 0-71 0 0,0 0-302 0 0,0 0-277 0 0,0 0-78 0 0,0 0 61 0 0,0 0 105 0 0,0 0 47 0 0,14 3-24 0 0,105 17 924 0 0,232-20 946 0 0,-123-4-2345 0 0,-208 9 192 0 0,-29-10 790 0 0,-82-72-1022 0 0,79 66-256 0 0,1 0 1 0 0,0-1-1 0 0,1 0 1 0 0,0-1-1 0 0,1 0 1 0 0,1 0-1 0 0,0-1 1 0 0,-4-10 104 0 0,3-9-1161 0 0,8 18-1966 0 0,0 9 1245 0 0,1-5-9983 0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7:19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1740 235 0 0 0,'0'0'327'0'0,"0"0"969"0"0,0 0 284 0 0,0 0-50 0 0,0 0-39 0 0,0 0 51 0 0,0 0-82 0 0,0 0-16 0 0,0 0-118 0 0,-6-2-210 0 0,-18-9-84 0 0,16 14 7543 0 0,19 22-7984 0 0,-4-18-515 0 0,1 0 0 0 0,0 0-1 0 0,0-1 1 0 0,1 0 0 0 0,-1 0 0 0 0,1-1-1 0 0,1 0 1 0 0,-1 0 0 0 0,1-1-1 0 0,-1-1 1 0 0,1 0 0 0 0,0 0 0 0 0,1-1-1 0 0,-1 0 1 0 0,0-1 0 0 0,0 0-1 0 0,1 0 1 0 0,-1-1 0 0 0,1-1 0 0 0,-1 1-1 0 0,0-2 1 0 0,1 0-76 0 0,0 3 53 0 0,0-2-1 0 0,-1 1 1 0 0,1-1-1 0 0,-1-1 1 0 0,1 0 0 0 0,-1 0-1 0 0,0-1 1 0 0,0 0 0 0 0,0-1-1 0 0,0 0 1 0 0,0-1-1 0 0,-1 0 1 0 0,0-1 0 0 0,0 1-1 0 0,-1-2 1 0 0,1 1 0 0 0,-1-1-1 0 0,0 0 1 0 0,-1-1-1 0 0,0 0 1 0 0,0 0 0 0 0,-1-1-53 0 0,-2 2 36 0 0,-1 0 0 0 0,-1 0 0 0 0,1-1 0 0 0,-1 1 0 0 0,0-1 0 0 0,-1 1 0 0 0,1-1 0 0 0,-2 0 1 0 0,1 1-1 0 0,-1-1 0 0 0,0 0 0 0 0,-1 0 0 0 0,0 0 0 0 0,-1-3-36 0 0,0 7 1 0 0,0 0 0 0 0,-1 0 0 0 0,0 0 0 0 0,0 1-1 0 0,0-1 1 0 0,0 1 0 0 0,-1-1 0 0 0,1 1 0 0 0,-1 0 0 0 0,0 0 0 0 0,0 1 0 0 0,0-1 0 0 0,0 1-1 0 0,0 0 1 0 0,-1 0 0 0 0,1 0 0 0 0,-1 1 0 0 0,1-1 0 0 0,-1 1 0 0 0,0 0 0 0 0,1 1 0 0 0,-1-1-1 0 0,0 1 1 0 0,-2 0-1 0 0,-4-2-15 0 0,1 1 0 0 0,-1 1 1 0 0,0-1-1 0 0,0 2 0 0 0,0 0 0 0 0,0 0 0 0 0,0 1 0 0 0,0 0 0 0 0,1 1 0 0 0,-1 0 0 0 0,1 0 0 0 0,0 1 0 0 0,0 1 0 0 0,0 0 0 0 0,0 0 15 0 0,-64 61 102 0 0,67-57-96 0 0,1 0 0 0 0,0 1 0 0 0,0-1 0 0 0,1 1 0 0 0,0 0 0 0 0,1 0 1 0 0,0 0-1 0 0,0 1 0 0 0,1 0 0 0 0,1 0 0 0 0,0-1 0 0 0,0 1 0 0 0,1 0 1 0 0,1 1-1 0 0,0 7-6 0 0,-1-10 19 0 0,1 1 0 0 0,1-1 1 0 0,0 0-1 0 0,0 0 1 0 0,0 0-1 0 0,2 0 0 0 0,-1 0 1 0 0,1-1-1 0 0,0 1 0 0 0,0-1 1 0 0,1 1-1 0 0,1-1 1 0 0,-1 0-1 0 0,1-1 0 0 0,0 1 1 0 0,1-1-1 0 0,1 2-19 0 0,86 61 503 0 0,-1-47 185 0 0,36-30-35 0 0,-111-2-2421 0 0,-12 5-753 0 0,1 2-3421 0 0,-6 1 4764 0 0,5 1-11175 0 0</inkml:trace>
  <inkml:trace contextRef="#ctx0" brushRef="#br0" timeOffset="551.184">2648 147 5993 0 0,'0'0'2952'0'0,"0"0"-995"0"0,0 0-328 0 0,0 0 74 0 0,0 0 22 0 0,0 0-160 0 0,0 0-310 0 0,0 0-315 0 0,0 0-187 0 0,0 0-82 0 0,0 0-39 0 0,0 0-37 0 0,0 0-56 0 0,9 9 1591 0 0,-9 4-1910 0 0,-2 0 1 0 0,0 0-1 0 0,0 0 1 0 0,-1 0-1 0 0,-1-1 1 0 0,0 1-1 0 0,0-1 1 0 0,-2 0-1 0 0,1 0 1 0 0,-2 0-1 0 0,1-1 1 0 0,-2 0-1 0 0,1 0 1 0 0,-4 2-221 0 0,-93 129 171 0 0,41-54-362 0 0,59-81-622 0 0,2-7-5410 0 0,-4-10-3131 0 0,2 6 647 0 0</inkml:trace>
  <inkml:trace contextRef="#ctx0" brushRef="#br0" timeOffset="863.53">2318 204 5457 0 0,'0'0'2775'0'0,"0"0"-399"0"0,0 0-197 0 0,0 0-272 0 0,0 0-240 0 0,0 0-222 0 0,0 0-256 0 0,0 0-230 0 0,0 0-143 0 0,0 0-149 0 0,0 0-134 0 0,0 0-77 0 0,-13 8 632 0 0,13-4-982 0 0,-1 0 0 0 0,1 0 0 0 0,1 0 0 0 0,-1-1 0 0 0,1 1 0 0 0,-1 0 0 0 0,1 0-1 0 0,0 0 1 0 0,0-1 0 0 0,1 1 0 0 0,-1-1 0 0 0,1 1 0 0 0,0-1 0 0 0,0 1 0 0 0,0-1-1 0 0,0 0 1 0 0,0 0 0 0 0,1 0 0 0 0,-1 0 0 0 0,1 0 0 0 0,0-1 0 0 0,0 1 0 0 0,1 0-106 0 0,115 96 1589 0 0,8 28-1122 0 0,-120-120-1096 0 0,36 28 1242 0 0,-25-31-3982 0 0,1-8-4519 0 0,-13 1-3956 0 0</inkml:trace>
  <inkml:trace contextRef="#ctx0" brushRef="#br0" timeOffset="1783.875">2825 243 80 0 0,'0'0'1930'0'0,"0"0"-757"0"0,0 0-10 0 0,0 0 187 0 0,0 0 94 0 0,0 0-21 0 0,0 0-224 0 0,0 0-215 0 0,0 0-85 0 0,0 0-67 0 0,0 0-27 0 0,0 0 20 0 0,0 0 17 0 0,4 5 40 0 0,14 16 27 0 0,-17-21-807 0 0,0 1 0 0 0,0-1 0 0 0,0 1 0 0 0,0-1 0 0 0,0 0 0 0 0,1 1 0 0 0,-1-1 0 0 0,0 0 1 0 0,0 0-1 0 0,0 0 0 0 0,0 0 0 0 0,1 0 0 0 0,-1 0 0 0 0,0 0 0 0 0,0 0 0 0 0,0 0 0 0 0,0 0 1 0 0,1-1-1 0 0,-1 1 0 0 0,0 0 0 0 0,0-1 0 0 0,0 1 0 0 0,0-1 0 0 0,0 0 0 0 0,0 1 0 0 0,0-1 1 0 0,0 0-1 0 0,0 1 0 0 0,0-1 0 0 0,-1 0 0 0 0,1 0 0 0 0,0 0 0 0 0,0 0 0 0 0,-1 0 1 0 0,1 0-1 0 0,0 0 0 0 0,-1 0-102 0 0,3-2 285 0 0,8-11 106 0 0,-1 1 1 0 0,0-2-1 0 0,-1 1 0 0 0,0-2 0 0 0,-2 1 0 0 0,0-1 0 0 0,5-14-391 0 0,14-29 437 0 0,-24 54-335 0 0,-1 4-60 0 0,-2 14-115 0 0,-34 372 419 0 0,25-8-390 0 0,6-318 97 0 0,-10-71 1226 0 0,7-20-1238 0 0,2 0 0 0 0,1-1 0 0 0,2 1 0 0 0,1-1 0 0 0,2 0 0 0 0,1 1 0 0 0,1-1 0 0 0,2 1 0 0 0,2 0 0 0 0,0 0 0 0 0,5-7-41 0 0,-3 4-7 0 0,3 0 0 0 0,0 1 0 0 0,2 0 0 0 0,2 2 0 0 0,1-1 0 0 0,1 2 1 0 0,17-21 6 0 0,-29 43 11 0 0,1 1 1 0 0,-1 1 0 0 0,1-1 0 0 0,1 1 0 0 0,-1 0-1 0 0,1 1 1 0 0,1 0 0 0 0,-1 0 0 0 0,1 1 0 0 0,0 0 0 0 0,0 1-1 0 0,0-1 1 0 0,1 2 0 0 0,-1-1 0 0 0,1 2 0 0 0,0-1 0 0 0,0 1-1 0 0,0 1 1 0 0,1-1 0 0 0,-1 2 0 0 0,0-1 0 0 0,7 2-12 0 0,-13 0 11 0 0,0 1 0 0 0,-1-1 0 0 0,1 1 1 0 0,0 0-1 0 0,-1 0 0 0 0,1 0 1 0 0,-1 1-1 0 0,0-1 0 0 0,0 1 0 0 0,0-1 1 0 0,0 1-1 0 0,0 0 0 0 0,-1 1 1 0 0,1-1-1 0 0,-1 0 0 0 0,0 1 0 0 0,0-1 1 0 0,0 1-1 0 0,0-1 0 0 0,-1 1 1 0 0,0 0-1 0 0,1 0 0 0 0,-1 2-11 0 0,15 97 485 0 0,-14-91-447 0 0,-1 1 1 0 0,0-1 0 0 0,-1 1-1 0 0,-1 0 1 0 0,0-1-1 0 0,-1 1 1 0 0,0-1 0 0 0,0 0-1 0 0,-2 1 1 0 0,1-1-1 0 0,-2-1 1 0 0,0 1 0 0 0,0 0-1 0 0,-1-1 1 0 0,0 0-1 0 0,-1-1 1 0 0,0 1 0 0 0,-1-1-1 0 0,-7 7-38 0 0,5-9-13 0 0,-1 0-1 0 0,0-1 1 0 0,-1-1-1 0 0,0 1 1 0 0,0-2-1 0 0,0 0 1 0 0,-1 0-1 0 0,1-1 1 0 0,-1-1-1 0 0,0 0 1 0 0,0 0-1 0 0,0-2 1 0 0,-1 0-1 0 0,1 0 1 0 0,0-1-1 0 0,-6-1 14 0 0,16 1-65 0 0,0 0-1 0 0,0 0 1 0 0,0 0-1 0 0,0-1 1 0 0,0 0-1 0 0,0 1 1 0 0,0-1-1 0 0,0 0 0 0 0,0 0 1 0 0,0-1-1 0 0,0 1 1 0 0,0-1-1 0 0,1 1 1 0 0,-1-1-1 0 0,0 0 1 0 0,1 0-1 0 0,0 0 1 0 0,-1 0-1 0 0,1 0 1 0 0,0-1-1 0 0,0 1 1 0 0,0-1-1 0 0,1 1 1 0 0,-1-1-1 0 0,0 0 1 0 0,1 0-1 0 0,0 1 0 0 0,0-1 1 0 0,0 0-1 0 0,0 0 1 0 0,0 0-1 0 0,0-1 66 0 0,1 0-525 0 0,-1 1 0 0 0,1-1 0 0 0,0 1-1 0 0,0-1 1 0 0,1 0 0 0 0,-1 1-1 0 0,1-1 1 0 0,-1 1 0 0 0,1-1 0 0 0,0 1-1 0 0,0-1 1 0 0,1 1 0 0 0,-1 0 0 0 0,1-1-1 0 0,0 1 1 0 0,-1 0 0 0 0,1 0-1 0 0,2-1 526 0 0,2-5-8981 0 0</inkml:trace>
  <inkml:trace contextRef="#ctx0" brushRef="#br0" timeOffset="2400.2">3328 513 0 0 0,'0'0'639'0'0,"0"0"1267"0"0,0 0 535 0 0,0 0 89 0 0,0 0-59 0 0,0 0-239 0 0,0 0-276 0 0,0 0-236 0 0,0 0-235 0 0,0 0-169 0 0,0 0-157 0 0,0 0-146 0 0,29-4-167 0 0,93-14-125 0 0,-63-7 413 0 0,-40 11-746 0 0,-1-1 0 0 0,0-1 0 0 0,-1-1 0 0 0,-1-1 0 0 0,-1 0 1 0 0,0-1-1 0 0,3-7-388 0 0,-11 13 72 0 0,0-1 0 0 0,-1 0 0 0 0,-1 0 0 0 0,0 0 0 0 0,-1-1 0 0 0,0 1 0 0 0,-2-1 0 0 0,1 0 0 0 0,-2 0 0 0 0,0 0 0 0 0,-1-11-72 0 0,0 23 4 0 0,0-1 1 0 0,0 1-1 0 0,-1 0 1 0 0,1-1-1 0 0,-1 1 1 0 0,0 0-1 0 0,0 0 1 0 0,0 0-1 0 0,0 0 1 0 0,-1 0-1 0 0,1 0 1 0 0,-1 0-1 0 0,1 0 1 0 0,-1 0-1 0 0,0 1 1 0 0,0-1-1 0 0,-1 1 1 0 0,1-1-1 0 0,0 1 1 0 0,-1 0-1 0 0,1 0 1 0 0,-1 0-1 0 0,0 0 1 0 0,0 1-1 0 0,0-1 1 0 0,0 1-1 0 0,0-1 1 0 0,0 1-1 0 0,0 0 1 0 0,0 0-1 0 0,0 1 1 0 0,0-1-1 0 0,-2 0-4 0 0,-3 0-29 0 0,0 0 0 0 0,0 1 1 0 0,0 0-1 0 0,1 0 0 0 0,-1 0 0 0 0,0 1 0 0 0,0 0 0 0 0,0 1 0 0 0,1 0 1 0 0,-1 0-1 0 0,1 1 0 0 0,-1 0 0 0 0,-3 2 29 0 0,10-5-1 0 0,-9 5-34 0 0,0-1 0 0 0,0 2 0 0 0,1-1 1 0 0,-1 1-1 0 0,1 1 0 0 0,1 0 0 0 0,-1 0 0 0 0,1 1 1 0 0,1 0-1 0 0,-1 0 0 0 0,1 1 0 0 0,-4 7 35 0 0,10-15-3 0 0,1 1-1 0 0,-1-1 0 0 0,1 1 0 0 0,-1 0 1 0 0,1-1-1 0 0,0 1 0 0 0,-1 0 0 0 0,1 0 1 0 0,0-1-1 0 0,0 1 0 0 0,0 0 0 0 0,1 0 1 0 0,-1-1-1 0 0,0 1 0 0 0,1 0 0 0 0,-1-1 1 0 0,1 1-1 0 0,-1 0 0 0 0,1-1 0 0 0,0 1 1 0 0,0-1-1 0 0,-1 1 0 0 0,1-1 1 0 0,0 1-1 0 0,1-1 0 0 0,-1 1 0 0 0,0-1 1 0 0,0 0-1 0 0,0 0 0 0 0,1 0 0 0 0,-1 0 1 0 0,1 0-1 0 0,-1 0 0 0 0,1 0 0 0 0,-1 0 1 0 0,1-1-1 0 0,0 1 0 0 0,-1 0 0 0 0,2-1 4 0 0,69 14 48 0 0,170-14 161 0 0,-241 0-204 0 0,1-1 0 0 0,0 1 0 0 0,-1 0 0 0 0,1 0 0 0 0,0 1 0 0 0,-1-1 1 0 0,1 0-1 0 0,0 0 0 0 0,-1 1 0 0 0,1-1 0 0 0,0 1 0 0 0,-1 0 0 0 0,1-1 0 0 0,-1 1 0 0 0,1 0 0 0 0,-1 0 0 0 0,1 0 0 0 0,-1 0 0 0 0,0 0 0 0 0,0 0 1 0 0,1 0-1 0 0,-1 1 0 0 0,0-1 0 0 0,0 0 0 0 0,0 1 0 0 0,0-1 0 0 0,0 0 0 0 0,-1 1 0 0 0,1-1 0 0 0,0 1 0 0 0,-1 0 0 0 0,1-1 0 0 0,-1 1 0 0 0,1 0 1 0 0,-1-1-1 0 0,0 1 0 0 0,0 0 0 0 0,0-1 0 0 0,0 1 0 0 0,0 0 0 0 0,0-1 0 0 0,0 1 0 0 0,0 0 0 0 0,-1-1 0 0 0,1 1 0 0 0,-1 0 0 0 0,0 0-5 0 0,-31 82 247 0 0,29-79-243 0 0,0 0-20 0 0,1 1 0 0 0,0-1-1 0 0,0 0 1 0 0,0 0-1 0 0,1 1 1 0 0,0-1 0 0 0,0 1-1 0 0,0 0 1 0 0,0-1-1 0 0,1 1 1 0 0,0-1-1 0 0,0 1 1 0 0,1 5 16 0 0,0-9-97 0 0,1-1 0 0 0,-1 1-1 0 0,0-1 1 0 0,1 1 0 0 0,-1-1 0 0 0,1 0-1 0 0,-1 0 1 0 0,1 0 0 0 0,-1 1 0 0 0,1-1 0 0 0,0-1-1 0 0,0 1 1 0 0,0 0 0 0 0,-1 0 0 0 0,1-1-1 0 0,0 1 1 0 0,0-1 0 0 0,0 1 0 0 0,0-1-1 0 0,0 0 1 0 0,0 0 0 0 0,0 0 0 0 0,0 0 0 0 0,0 0-1 0 0,0 0 1 0 0,1-1 97 0 0,17-1-4432 0 0,-4-1-4459 0 0,-10 0-2077 0 0</inkml:trace>
  <inkml:trace contextRef="#ctx0" brushRef="#br0" timeOffset="2796.187">4016 362 3841 0 0,'0'0'1351'0'0,"0"0"-36"0"0,0 0 142 0 0,0 0 142 0 0,0 0-2 0 0,0 0-189 0 0,0 0-278 0 0,0 0-248 0 0,0 0-181 0 0,0 0-111 0 0,0 0-37 0 0,0 0-17 0 0,0 0 21 0 0,5 17 53 0 0,18 50 62 0 0,-23-65-622 0 0,0-1 1 0 0,1 0 0 0 0,-1 0 0 0 0,1 1-1 0 0,0-1 1 0 0,-1 0 0 0 0,1 0-1 0 0,0 0 1 0 0,-1 0 0 0 0,1 0-1 0 0,0 0 1 0 0,0 0 0 0 0,0 0 0 0 0,0 0-1 0 0,0-1 1 0 0,0 1 0 0 0,0 0-1 0 0,1 0 1 0 0,-1-1 0 0 0,0 1 0 0 0,0-1-1 0 0,0 1 1 0 0,1-1 0 0 0,-1 0-1 0 0,0 1 1 0 0,0-1 0 0 0,1 0-1 0 0,-1 0 1 0 0,0 0 0 0 0,1 0 0 0 0,-1 0-1 0 0,0 0 1 0 0,1 0 0 0 0,-1 0-1 0 0,0-1 1 0 0,0 1 0 0 0,1-1-51 0 0,6 0 370 0 0,-2 2-158 0 0,1-1 1 0 0,-1 0 0 0 0,1-1 0 0 0,-1 1 0 0 0,0-1-1 0 0,1 0 1 0 0,-1-1 0 0 0,0 0 0 0 0,0 0 0 0 0,0 0-1 0 0,0-1 1 0 0,0 1 0 0 0,0-1 0 0 0,2-2-213 0 0,53-41 1004 0 0,-51 36-916 0 0,1-1 0 0 0,-2 0 0 0 0,0-1-1 0 0,0 0 1 0 0,-1 0 0 0 0,0-1 0 0 0,-1 0 0 0 0,-1 0 0 0 0,0 0 0 0 0,0-1-1 0 0,-2 0 1 0 0,0 0 0 0 0,0-1 0 0 0,-1 1 0 0 0,-1-1 0 0 0,0-7-88 0 0,-2 20 4 0 0,0 0 0 0 0,0 0 1 0 0,0-1-1 0 0,0 1 0 0 0,0 0 1 0 0,0 0-1 0 0,-1 0 1 0 0,1 0-1 0 0,-1-1 0 0 0,1 1 1 0 0,-1 0-1 0 0,0 0 0 0 0,0 0 1 0 0,0 0-1 0 0,0 1 0 0 0,0-1 1 0 0,0 0-1 0 0,-1 0 0 0 0,1 1 1 0 0,-1-1-1 0 0,1 0 1 0 0,-1 1-1 0 0,1 0 0 0 0,-1-1 1 0 0,0 1-1 0 0,0 0 0 0 0,0 0 1 0 0,0 0-1 0 0,1 0 0 0 0,-1 0 1 0 0,-1 0-1 0 0,1 1 1 0 0,0-1-1 0 0,0 1 0 0 0,0-1 1 0 0,0 1-1 0 0,0 0 0 0 0,0 0 1 0 0,-1 0-1 0 0,1 0 0 0 0,0 0-4 0 0,-14 4-33 0 0,0 0-1 0 0,0 2 0 0 0,0 0 0 0 0,1 0 1 0 0,0 1-1 0 0,0 1 0 0 0,1 1 0 0 0,0 0 1 0 0,1 1-1 0 0,0 0 0 0 0,0 1 0 0 0,1 1 1 0 0,1 0-1 0 0,0 0 0 0 0,0 1 0 0 0,-2 5 34 0 0,4-9-29 0 0,0-1 0 0 0,1 2 0 0 0,1-1 0 0 0,-1 1 0 0 0,1 0 0 0 0,1 1 0 0 0,0-1 0 0 0,1 1 0 0 0,0 1 0 0 0,0-1 0 0 0,1 1 0 0 0,1-1 0 0 0,0 1 0 0 0,0 0 0 0 0,0 11 29 0 0,3-20-7 0 0,1-1 0 0 0,-1 1 0 0 0,1-1 1 0 0,-1 0-1 0 0,1 1 0 0 0,0-1 0 0 0,0 0 0 0 0,0 0 0 0 0,0 0 0 0 0,0 0 0 0 0,1 0 0 0 0,-1 0 0 0 0,1 0 0 0 0,-1 0 0 0 0,1 0 0 0 0,0 0 0 0 0,0-1 0 0 0,-1 1 0 0 0,1-1 0 0 0,0 1 0 0 0,0-1 0 0 0,1 0 0 0 0,-1 0 0 0 0,0 0 0 0 0,0 0 0 0 0,1 0 0 0 0,-1 0 0 0 0,0-1 0 0 0,1 1 0 0 0,-1-1 0 0 0,1 1 7 0 0,82 6-194 0 0,-82-7 183 0 0,21-1-301 0 0,1-1-1 0 0,-1-1 1 0 0,-1-1 0 0 0,1-1-1 0 0,-1-1 1 0 0,1-2 0 0 0,12-5 312 0 0,43-26-8424 0 0,-59 27-3085 0 0</inkml:trace>
  <inkml:trace contextRef="#ctx0" brushRef="#br0" timeOffset="3314.104">4807 123 7850 0 0,'0'0'3911'0'0,"0"0"-2046"0"0,0 0-576 0 0,0 0 118 0 0,0 0 61 0 0,0 0-153 0 0,0 0-281 0 0,0 0-269 0 0,0 0-134 0 0,0 0-41 0 0,0 0-2 0 0,0 0 12 0 0,6-2-17 0 0,12-6 358 0 0,-38 11 617 0 0,-129 63-1126 0 0,138-61-404 0 0,0 1 0 0 0,1 1 0 0 0,0 0 0 0 0,1 0 0 0 0,-1 1 0 0 0,1 0 0 0 0,1 0 0 0 0,-1 1 0 0 0,-1 3-28 0 0,10-10-2 0 0,0-1-1 0 0,0 1 1 0 0,0 0-1 0 0,0 0 1 0 0,0-1-1 0 0,0 1 1 0 0,0 0 0 0 0,1-1-1 0 0,-1 1 1 0 0,1 0-1 0 0,-1-1 1 0 0,1 1-1 0 0,-1 0 1 0 0,1-1 0 0 0,0 1-1 0 0,0-1 1 0 0,0 1-1 0 0,0-1 1 0 0,0 0-1 0 0,0 1 1 0 0,0-1-1 0 0,1 0 1 0 0,-1 0 0 0 0,0 0-1 0 0,1 0 1 0 0,-1 0-1 0 0,1 0 1 0 0,-1 0-1 0 0,1 0 1 0 0,-1 0-1 0 0,1-1 1 0 0,0 1 0 0 0,-1-1-1 0 0,1 1 1 0 0,0-1-1 0 0,-1 0 1 0 0,1 1-1 0 0,0-1 1 0 0,-1 0-1 0 0,1 0 1 0 0,0 0 0 0 0,0-1-1 0 0,-1 1 1 0 0,2 0 2 0 0,9 3-6 0 0,-7-1 9 0 0,0-1-1 0 0,0 1 1 0 0,-1 0 0 0 0,1 0 0 0 0,0 1-1 0 0,-1 0 1 0 0,0-1 0 0 0,0 1 0 0 0,0 1 0 0 0,0-1-1 0 0,0 0 1 0 0,-1 1 0 0 0,1 0 0 0 0,-1 0-1 0 0,0 0 1 0 0,0 0 0 0 0,-1 0 0 0 0,1 1 0 0 0,-1-1-1 0 0,0 1 1 0 0,0 0 0 0 0,0 0 0 0 0,-1-1 0 0 0,0 1-1 0 0,0 0 1 0 0,0 0 0 0 0,0 0 0 0 0,-1 1-1 0 0,0-1 1 0 0,0 0 0 0 0,0 0 0 0 0,-1 0 0 0 0,0 0-1 0 0,0 0 1 0 0,0 1-3 0 0,-2-1 28 0 0,1 1 0 0 0,-2-1 1 0 0,1 0-1 0 0,0 0 0 0 0,-1 0 0 0 0,0 0 0 0 0,0 0 0 0 0,0-1 1 0 0,-1 0-1 0 0,0 0 0 0 0,0 0 0 0 0,0 0 0 0 0,0-1 0 0 0,0 0 1 0 0,-1 0-1 0 0,1 0 0 0 0,-3 0-28 0 0,-96 28-288 0 0,95-31-652 0 0,-9-1-1277 0 0,13-1-2143 0 0,2-3-3498 0 0,1 1-4021 0 0</inkml:trace>
  <inkml:trace contextRef="#ctx0" brushRef="#br0" timeOffset="3843.761">5287 131 6913 0 0,'0'0'2793'0'0,"0"0"-430"0"0,0 0-340 0 0,0 0-356 0 0,0 0-350 0 0,0 0-301 0 0,0 0-260 0 0,0 0-144 0 0,0 0-96 0 0,0 0-74 0 0,0 0-50 0 0,0 0 15 0 0,0 0 21 0 0,-13 1 10 0 0,-64 6 465 0 0,-101 66 1728 0 0,131-46-2190 0 0,47-25-439 0 0,-1-1 0 0 0,1 1 1 0 0,-1 0-1 0 0,1-1 0 0 0,0 1 1 0 0,0 0-1 0 0,-1-1 0 0 0,1 1 1 0 0,0 0-1 0 0,1-1 0 0 0,-1 1 1 0 0,0 0-1 0 0,0 0 0 0 0,1-1 1 0 0,-1 1-1 0 0,1-1 0 0 0,0 1 1 0 0,-1 0-1 0 0,1-1 0 0 0,0 1 1 0 0,0-1-1 0 0,0 0 0 0 0,0 1 1 0 0,0-1-1 0 0,0 0 0 0 0,0 1 1 0 0,1-1-1 0 0,0 1-2 0 0,33 21-5 0 0,-29-20 17 0 0,-1 0 1 0 0,1 0 0 0 0,-1 1-1 0 0,0-1 1 0 0,0 1 0 0 0,0 0-1 0 0,-1 0 1 0 0,1 1 0 0 0,-1-1 0 0 0,0 1-1 0 0,0 0 1 0 0,-1 0 0 0 0,0 1-1 0 0,0-1 1 0 0,0 1 0 0 0,0-1 0 0 0,-1 1-1 0 0,0 0 1 0 0,1 4-13 0 0,-2-4 53 0 0,0 1 0 0 0,-1-1 0 0 0,0 1 0 0 0,0-1 0 0 0,-1 0-1 0 0,0 1 1 0 0,0-1 0 0 0,0 0 0 0 0,-1 0 0 0 0,0 0 0 0 0,0 1 0 0 0,0-2 0 0 0,-1 1 0 0 0,0 0 0 0 0,0-1 0 0 0,0 1 0 0 0,-1-1-1 0 0,0 0 1 0 0,0 0 0 0 0,0 0 0 0 0,-1-1 0 0 0,0 1 0 0 0,1-1 0 0 0,-2 0 0 0 0,1-1 0 0 0,0 1 0 0 0,-1-1 0 0 0,-1 1-53 0 0,-3 3 3 0 0,0-1 0 0 0,-1 1 1 0 0,0-2-1 0 0,0 0 1 0 0,-1 0-1 0 0,1-1 0 0 0,-1 0 1 0 0,0-1-1 0 0,0 0 0 0 0,0-1 1 0 0,0-1-1 0 0,0 0 1 0 0,-2 0-4 0 0,4-22-3820 0 0,15 5-4335 0 0,1 10-3810 0 0</inkml:trace>
  <inkml:trace contextRef="#ctx0" brushRef="#br0" timeOffset="4213.658">5495 324 472 0 0,'0'0'2581'0'0,"0"0"-221"0"0,0 0-265 0 0,0 0-290 0 0,0 0-346 0 0,0 0-226 0 0,0 0-70 0 0,0 0-53 0 0,0 0-22 0 0,0 0 40 0 0,0 0 23 0 0,0 0-3 0 0,0 0-63 0 0,8 7-128 0 0,20 26-141 0 0,-28-31-744 0 0,0-1 0 0 0,1 1 0 0 0,-1-1 0 0 0,0 1-1 0 0,0-1 1 0 0,0 1 0 0 0,0-1 0 0 0,0 1 0 0 0,0 0 0 0 0,0-1-1 0 0,-1 1 1 0 0,1-1 0 0 0,-1 1 0 0 0,1-1 0 0 0,-1 0-1 0 0,1 1 1 0 0,-1-1 0 0 0,0 1 0 0 0,0-1 0 0 0,1 0 0 0 0,-1 0-1 0 0,0 1 1 0 0,0-1 0 0 0,0 0 0 0 0,-1 0 0 0 0,1 0-1 0 0,-1 0-71 0 0,-5 8 518 0 0,-64 99 1994 0 0,60-35-2742 0 0,11-72 87 0 0,0-1-80 0 0,0 0-102 0 0,0 0-218 0 0,0 0-439 0 0,4 0-6307 0 0,0 0-4491 0 0</inkml:trace>
  <inkml:trace contextRef="#ctx0" brushRef="#br0" timeOffset="4482.976">5559 0 15147 0 0,'0'0'1661'0'0,"0"0"-486"0"0,0 0-58 0 0,0 0 111 0 0,0 0 14 0 0,0 0-171 0 0,0 0-359 0 0,0 0-341 0 0,0 0-201 0 0,0 0-64 0 0,0 0-26 0 0,0 0 6 0 0,0 0 0 0 0,-22 16 2 0 0,13-7-962 0 0,7-7-7918 0 0,2-2 8760 0 0,0 0-11289 0 0</inkml:trace>
  <inkml:trace contextRef="#ctx0" brushRef="#br0" timeOffset="4961.941">5919 231 5553 0 0,'0'0'2087'0'0,"0"0"-116"0"0,0 0 174 0 0,0 0 87 0 0,0 0-182 0 0,0 0-434 0 0,0 0-514 0 0,0 0-374 0 0,0 0-164 0 0,0 0-32 0 0,0 0 31 0 0,0 0 9 0 0,0 0-41 0 0,-4 13 635 0 0,-18 14-1014 0 0,3 1-1 0 0,0 1 1 0 0,1 0 0 0 0,2 2 0 0 0,2 0 0 0 0,0 0 0 0 0,-7 31-152 0 0,19-59-3 0 0,1 0 1 0 0,0 0-1 0 0,0 0 1 0 0,0 1-1 0 0,1-1 1 0 0,-1 0-1 0 0,1 0 1 0 0,-1 1-1 0 0,1-1 0 0 0,0 0 1 0 0,1 1-1 0 0,-1-1 1 0 0,0 0-1 0 0,1 0 1 0 0,0 1-1 0 0,0-1 1 0 0,0 0-1 0 0,0 0 1 0 0,0 0-1 0 0,1 0 1 0 0,-1 0-1 0 0,1 0 1 0 0,0 0-1 0 0,0-1 1 0 0,0 1-1 0 0,0-1 1 0 0,0 1-1 0 0,1-1 1 0 0,-1 0-1 0 0,1 0 1 0 0,-1 0-1 0 0,1 0 1 0 0,0 0-1 0 0,0 0 1 0 0,0-1-1 0 0,0 1 1 0 0,0-1-1 0 0,0 0 1 0 0,0 0-1 0 0,1 0 1 0 0,-1-1-1 0 0,0 1 3 0 0,13-3 105 0 0,0 0 0 0 0,0 0 0 0 0,-1-2 0 0 0,1 0 0 0 0,-1-1-1 0 0,0 0 1 0 0,-1-1 0 0 0,1-1 0 0 0,-1 0 0 0 0,0-1 0 0 0,-1-1 0 0 0,0 0-1 0 0,0-1 1 0 0,-1 0 0 0 0,0-1 0 0 0,-1 0 0 0 0,0-1 0 0 0,-1 0 0 0 0,6-10-105 0 0,77-132 692 0 0,-91 151-691 0 0,0 0 1 0 0,0 0-1 0 0,0-1 1 0 0,-1 1-1 0 0,1 0 1 0 0,-1-1-1 0 0,0 0 1 0 0,0 1-1 0 0,0-1 1 0 0,-1 0-1 0 0,1 1 1 0 0,-1-1-1 0 0,0 0 1 0 0,0 0-1 0 0,0 1 1 0 0,-1-1-1 0 0,1 0 1 0 0,-1 0-1 0 0,0 1 1 0 0,0-1-1 0 0,0 1 1 0 0,0-1 0 0 0,-1 1-1 0 0,1-1 1 0 0,-1 1-1 0 0,0 0 1 0 0,0-1-1 0 0,0 1 1 0 0,-1 0-1 0 0,1 1 1 0 0,-1-1-1 0 0,1 0 1 0 0,-1 1-1 0 0,0-1 1 0 0,0 1-1 0 0,0 0 1 0 0,0 0-1 0 0,-1 0-1 0 0,-7 0-143 0 0,1 0 1 0 0,-1 1-1 0 0,0 1 0 0 0,1 0 0 0 0,-1 0 0 0 0,0 1 1 0 0,1 0-1 0 0,-1 1 0 0 0,1 0 0 0 0,-1 1 0 0 0,1 0 1 0 0,-5 2 142 0 0,-29 15-3267 0 0,4 4-3862 0 0,21-11-4936 0 0</inkml:trace>
  <inkml:trace contextRef="#ctx0" brushRef="#br0" timeOffset="5697.351">6227 474 0 0 0,'0'0'828'0'0,"0"0"1113"0"0,0 0 558 0 0,0 0 85 0 0,0 0-194 0 0,0 0-443 0 0,0 0-374 0 0,0 0-258 0 0,0 0-177 0 0,0 0-89 0 0,0 0-60 0 0,0 0-2 0 0,3 5 21 0 0,9 16 11 0 0,11-36 3067 0 0,80-123-1852 0 0,-55 77-2174 0 0,-48 60-69 0 0,0 1 10 0 0,0 0 22 0 0,0 0-54 0 0,0 0-11 0 0,0 0-18 0 0,0 0-47 0 0,0 0 10 0 0,35 119-233 0 0,-19-37 285 0 0,-15-76 50 0 0,0-1-1 0 0,1 1 1 0 0,-1-1 0 0 0,1 1 0 0 0,1-1-1 0 0,-1 0 1 0 0,1 0 0 0 0,0 0 0 0 0,0-1-1 0 0,0 1 1 0 0,1-1 0 0 0,0 1 0 0 0,-1-1-1 0 0,2 0 1 0 0,-1 0 0 0 0,0-1 0 0 0,1 1 0 0 0,0-1-1 0 0,-1 0 1 0 0,1-1 0 0 0,0 1 0 0 0,1-1-1 0 0,-1 0 1 0 0,0 0 0 0 0,1 0 0 0 0,-1-1-1 0 0,1 0 1 0 0,2 1-5 0 0,65-18 363 0 0,-45-2-167 0 0,-1-2 1 0 0,0-1-1 0 0,-2-1 0 0 0,-1-1 1 0 0,-1-1-1 0 0,0-1 0 0 0,-2 0 1 0 0,1-5-197 0 0,-17 23 27 0 0,6-8 77 0 0,-1 0 0 0 0,0 0 0 0 0,-2-1 1 0 0,0 0-1 0 0,0-1 0 0 0,-2 0 1 0 0,0 0-1 0 0,-1 0 0 0 0,2-11-104 0 0,-6 26-2 0 0,0 0-1 0 0,0 0 1 0 0,0 0-1 0 0,0 0 1 0 0,0 0-1 0 0,-1 0 1 0 0,1 0-1 0 0,-1 0 1 0 0,1 0-1 0 0,-1 0 1 0 0,0-1-1 0 0,0 1 1 0 0,0 0-1 0 0,0 0 1 0 0,0 0-1 0 0,0-1 0 0 0,-1 1 1 0 0,1 0-1 0 0,-1 0 1 0 0,0 0-1 0 0,1 0 1 0 0,-1 0-1 0 0,0 0 1 0 0,0 0-1 0 0,0 0 1 0 0,0 0-1 0 0,-1 0 1 0 0,1 1-1 0 0,-1-1 1 0 0,1 0-1 0 0,-1 1 1 0 0,1-1-1 0 0,-1 1 1 0 0,0-1-1 0 0,0 1 0 0 0,1 0 1 0 0,-1 0-1 0 0,0 0 1 0 0,0 0-1 0 0,0 0 1 0 0,0 0-1 0 0,0 1 1 0 0,-1-1-1 0 0,1 1 1 0 0,0-1-1 0 0,0 1 1 0 0,-1 0 2 0 0,-24 2-1727 0 0,11 4-6874 0 0,11-3-4374 0 0</inkml:trace>
  <inkml:trace contextRef="#ctx0" brushRef="#br0" timeOffset="13518.448">1 1406 3041 0 0,'0'0'1429'0'0,"0"0"-310"0"0,0 0 17 0 0,0 0 114 0 0,0 0 74 0 0,0 0-17 0 0,0 0-176 0 0,0 0-205 0 0,0 0-198 0 0,0 0-129 0 0,0 0-81 0 0,3-11-36 0 0,13-37 7 0 0,33-16 1689 0 0,-32 47-1752 0 0,2 0 1 0 0,0 1-1 0 0,1 1 0 0 0,0 1 0 0 0,1 1 0 0 0,1 1 1 0 0,0 1-1 0 0,0 0 0 0 0,1 2 0 0 0,10-2-426 0 0,-31 10 29 0 0,0 0-1 0 0,0 0 0 0 0,0 0 1 0 0,0 0-1 0 0,0 1 0 0 0,0-1 0 0 0,1 1 1 0 0,-1-1-1 0 0,0 1 0 0 0,0 0 1 0 0,1 0-1 0 0,-1 0 0 0 0,0 0 1 0 0,0 1-1 0 0,1-1 0 0 0,-1 0 1 0 0,0 1-1 0 0,0 0 0 0 0,0-1 0 0 0,0 1 1 0 0,0 0-1 0 0,0 0 0 0 0,0 0 1 0 0,0 0-1 0 0,0 1 0 0 0,0-1 1 0 0,0 0-1 0 0,-1 1 0 0 0,1 0 1 0 0,0-1-1 0 0,-1 1 0 0 0,0 0 0 0 0,1-1 1 0 0,-1 1-1 0 0,0 0 0 0 0,0 0 1 0 0,0 0-1 0 0,0 0 0 0 0,0 0 1 0 0,0 2-29 0 0,4 16 155 0 0,-1-1-1 0 0,0 1 1 0 0,-2 0 0 0 0,0 0 0 0 0,-2 0 0 0 0,0 0 0 0 0,-2 18-155 0 0,0-3 107 0 0,-3 36 33 0 0,-4 1 0 0 0,-3-2 0 0 0,-10 30-140 0 0,-3 17 54 0 0,8-36 480 0 0,19-100-472 0 0,1 1 1 0 0,1-1 0 0 0,0 1 0 0 0,1 0 0 0 0,1 0-1 0 0,1 1 1 0 0,1-1-63 0 0,0-2 35 0 0,69-153-32 0 0,-55 133-10 0 0,1 1 0 0 0,2 0 0 0 0,2 2 0 0 0,2 1 0 0 0,6-4 7 0 0,-23 28-8 0 0,1 0 0 0 0,1 0-1 0 0,-1 1 1 0 0,2 1 0 0 0,0 0-1 0 0,0 1 1 0 0,7-3 8 0 0,-21 12-3 0 0,0-1 0 0 0,0 0 1 0 0,1 0-1 0 0,-1 1 0 0 0,0-1 0 0 0,0 1 1 0 0,1-1-1 0 0,-1 1 0 0 0,0-1 0 0 0,1 1 1 0 0,-1 0-1 0 0,1 0 0 0 0,-1 0 1 0 0,1 0-1 0 0,-1 0 0 0 0,0 0 0 0 0,1 0 1 0 0,-1 0-1 0 0,1 0 0 0 0,-1 1 0 0 0,0-1 1 0 0,1 0-1 0 0,-1 1 0 0 0,0-1 0 0 0,1 1 1 0 0,-1 0-1 0 0,0-1 0 0 0,0 1 0 0 0,0 0 1 0 0,0 0-1 0 0,0 0 0 0 0,1 0 1 0 0,-1 0-1 0 0,-1 0 0 0 0,1 0 0 0 0,0 0 1 0 0,0 0-1 0 0,0 1 0 0 0,-1-1 0 0 0,1 0 1 0 0,0 0-1 0 0,-1 1 0 0 0,1-1 0 0 0,-1 0 1 0 0,0 1-1 0 0,1-1 0 0 0,-1 0 0 0 0,0 1 1 0 0,0-1-1 0 0,0 1 3 0 0,0 77 124 0 0,0-76-125 0 0,-47 250 271 0 0,41-18-263 0 0,9-238-147 0 0,6-8 182 0 0,-9 10-43 0 0,205-299 234 0 0,-173 257-228 0 0,3 1 0 0 0,1 1 0 0 0,2 2-1 0 0,2 2 1 0 0,21-15-5 0 0,-61 53 1 0 0,0-1-1 0 0,0 0 1 0 0,0 1-1 0 0,0-1 1 0 0,0 0-1 0 0,0 1 1 0 0,0-1 0 0 0,0 0-1 0 0,0 1 1 0 0,0-1-1 0 0,0 0 1 0 0,0 1-1 0 0,0-1 1 0 0,1 0-1 0 0,-1 1 1 0 0,0-1-1 0 0,0 0 1 0 0,0 1-1 0 0,0-1 1 0 0,1 0-1 0 0,-1 0 1 0 0,0 1 0 0 0,0-1-1 0 0,1 0 1 0 0,-1 0-1 0 0,0 0 1 0 0,0 1-1 0 0,1-1 1 0 0,-1 0-1 0 0,0 0 1 0 0,1 0-1 0 0,-1 0 1 0 0,0 1-1 0 0,0-1 1 0 0,1 0-1 0 0,-1 0 1 0 0,0 0 0 0 0,1 0-1 0 0,-1 0 1 0 0,0 0-1 0 0,1 0 1 0 0,-1 0-1 0 0,1 0 1 0 0,-1 0-1 0 0,0 0 1 0 0,1 0-1 0 0,-1 0 1 0 0,0-1-1 0 0,0 1 1 0 0,1 0 0 0 0,-1 0-1 0 0,0 0 1 0 0,1 0-1 0 0,-1 0 1 0 0,0-1-1 0 0,1 1 1 0 0,-1 0-1 0 0,0 0 1 0 0,0-1-1 0 0,0 1 1 0 0,1 0-1 0 0,-1 0 1 0 0,0-1-1 0 0,0 1 1 0 0,0 0 0 0 0,1-1-1 0 0,-1 1 0 0 0,-7 31 7 0 0,6-25 26 0 0,-54 189 206 0 0,32-52 9 0 0,16-80-481 0 0,37-56-2243 0 0,-8-8-5184 0 0,-12-2-4229 0 0</inkml:trace>
  <inkml:trace contextRef="#ctx0" brushRef="#br0" timeOffset="13962.269">1752 1372 8810 0 0,'0'0'1814'0'0,"0"0"-185"0"0,0 0 30 0 0,0 0 3 0 0,0 0-176 0 0,0 0-210 0 0,0 0-236 0 0,0 0-181 0 0,0 0-148 0 0,0 0-111 0 0,0 0-73 0 0,-32 15-58 0 0,-102 50-9 0 0,16 12 743 0 0,109-71-1171 0 0,1 1 1 0 0,0-1-1 0 0,0 1 0 0 0,1 1 0 0 0,-1 0 1 0 0,2 0-1 0 0,-1 0 0 0 0,1 1 0 0 0,0 0 1 0 0,1 0-1 0 0,0 0 0 0 0,0 1 0 0 0,1-1 1 0 0,1 1-1 0 0,-1 0 0 0 0,2 1 0 0 0,-1-1 1 0 0,1 0-1 0 0,1 1 0 0 0,0-1 0 0 0,1 1 1 0 0,0 5-33 0 0,1-13 7 0 0,1 0 1 0 0,0 1 0 0 0,0-1 0 0 0,0-1 0 0 0,1 1 0 0 0,-1 0-1 0 0,1-1 1 0 0,-1 1 0 0 0,1-1 0 0 0,0 0 0 0 0,0 1 0 0 0,0-1-1 0 0,0-1 1 0 0,1 1 0 0 0,-1 0 0 0 0,0-1 0 0 0,1 0 0 0 0,-1 0-1 0 0,1 0 1 0 0,-1 0 0 0 0,1 0 0 0 0,-1-1 0 0 0,1 0-1 0 0,0 1 1 0 0,-1-1 0 0 0,1-1 0 0 0,-1 1 0 0 0,1 0 0 0 0,0-1-1 0 0,-1 0 1 0 0,1 0 0 0 0,-1 0 0 0 0,1 0 0 0 0,-1 0 0 0 0,0-1-1 0 0,1 0 1 0 0,-1 1 0 0 0,2-3-8 0 0,31-16 108 0 0,-1-1 1 0 0,-1-2-1 0 0,-1-1 1 0 0,-1-2-1 0 0,-1-1 1 0 0,-2-1-1 0 0,0-1 0 0 0,-2-2 1 0 0,-2-1-1 0 0,6-11-108 0 0,-3 10 108 0 0,-27 31-66 0 0,-1 2 0 0 0,0 0 4 0 0,-3 62 104 0 0,0-53-155 0 0,1-1 0 0 0,1 1 0 0 0,0 0 0 0 0,0 0-1 0 0,0 0 1 0 0,1 0 0 0 0,1 0 0 0 0,-1 0-1 0 0,1 0 1 0 0,1 0 0 0 0,0 0 0 0 0,0-1 0 0 0,1 1-1 0 0,0-1 1 0 0,0 1 0 0 0,1-1 0 0 0,0 0-1 0 0,1 0 1 0 0,-1-1 0 0 0,2 1 0 0 0,-1-1 0 0 0,1 0-1 0 0,4 4 6 0 0,-8-10-93 0 0,0 1-1 0 0,0-1 1 0 0,-1 0-1 0 0,1 0 0 0 0,0 0 1 0 0,0 0-1 0 0,0-1 1 0 0,1 1-1 0 0,-1 0 0 0 0,0-1 1 0 0,0 0-1 0 0,0 1 1 0 0,0-1-1 0 0,0 0 0 0 0,1 0 1 0 0,-1 0-1 0 0,0 0 1 0 0,0 0-1 0 0,0-1 0 0 0,0 1 1 0 0,0-1-1 0 0,1 1 1 0 0,-1-1 93 0 0,26-23-10162 0 0,-24 16-1255 0 0</inkml:trace>
  <inkml:trace contextRef="#ctx0" brushRef="#br0" timeOffset="14285.127">2280 987 15355 0 0,'0'0'906'0'0,"0"0"-79"0"0,0 0 196 0 0,0 0 266 0 0,0 0 107 0 0,0 0-127 0 0,0 0-272 0 0,0 0-230 0 0,0 0-153 0 0,-6 37-109 0 0,-19 117-74 0 0,17-25 468 0 0,12 413-39 0 0,-3-539-883 0 0,-1-1 1 0 0,0 1-1 0 0,0 0 1 0 0,0 0-1 0 0,0-1 1 0 0,0 1-1 0 0,-1 0 1 0 0,1-1 0 0 0,-1 1-1 0 0,0 0 1 0 0,0-1-1 0 0,0 1 1 0 0,0-1-1 0 0,0 1 1 0 0,0-1-1 0 0,-1 1 1 0 0,1-1-1 0 0,-1 0 1 0 0,0 0-1 0 0,-1 2 23 0 0,3-4-173 0 0,0 0-108 0 0,-2-20-1753 0 0,9-71-4618 0 0,9 33-3273 0 0,-8 42 2302 0 0</inkml:trace>
  <inkml:trace contextRef="#ctx0" brushRef="#br0" timeOffset="14623.015">2579 1222 6241 0 0,'0'0'1951'0'0,"0"0"-189"0"0,0 0-28 0 0,0 0-52 0 0,0 0-122 0 0,0 0-235 0 0,0 0-283 0 0,0 0-215 0 0,-35 33-143 0 0,-107 104-80 0 0,55-58 470 0 0,3-12 1047 0 0,84-65-2077 0 0,0 1-1 0 0,0-1 1 0 0,0 1-1 0 0,0-1 0 0 0,0 0 1 0 0,0 1-1 0 0,1-1 0 0 0,-1 0 1 0 0,1 0-1 0 0,0 1 0 0 0,0-1 1 0 0,0 0-1 0 0,0 0 0 0 0,0 0 1 0 0,0 0-1 0 0,0 0 0 0 0,1 0 1 0 0,-1 0-1 0 0,1 0 0 0 0,-1-1 1 0 0,1 1-1 0 0,0-1 0 0 0,0 1 1 0 0,-1-1-1 0 0,1 1 0 0 0,0-1 1 0 0,0 0-1 0 0,1 0 0 0 0,-1 0 1 0 0,0 0-1 0 0,0 0 0 0 0,0-1 1 0 0,1 1-1 0 0,0 0-43 0 0,168 108 1903 0 0,-100-55-1248 0 0,-58-75-6027 0 0,-9 10-3416 0 0,-1 3-3243 0 0</inkml:trace>
  <inkml:trace contextRef="#ctx0" brushRef="#br0" timeOffset="15024.92">2731 1669 3321 0 0,'0'0'3083'0'0,"0"0"-184"0"0,0 0-282 0 0,0 0-513 0 0,0 0-350 0 0,0 0-260 0 0,0 0-234 0 0,0 0-137 0 0,0 0-152 0 0,0 0-108 0 0,35 1-47 0 0,111 3-68 0 0,-75-15 220 0 0,-59 5-742 0 0,-3 4-150 0 0,0-1 1 0 0,0 0-1 0 0,0-1 1 0 0,-1 0 0 0 0,1 0-1 0 0,-1-1 1 0 0,0 0 0 0 0,0 0-1 0 0,-1-1 1 0 0,0 0-1 0 0,0 0 1 0 0,0-1 0 0 0,-1 0-1 0 0,0 0 1 0 0,0 0 0 0 0,0-1-1 0 0,-1 0 1 0 0,0 0 0 0 0,-1 0-1 0 0,0-1 1 0 0,0 0-1 0 0,-1 1 1 0 0,0-1 0 0 0,-1 0-1 0 0,0-1 1 0 0,0 0-77 0 0,-2 6 0 0 0,0 1 0 0 0,0 0 1 0 0,-1 0-1 0 0,1 0 0 0 0,-1-1 0 0 0,0 1 1 0 0,0 0-1 0 0,0 0 0 0 0,0 0 0 0 0,0 0 1 0 0,-1 0-1 0 0,0 0 0 0 0,1 1 0 0 0,-1-1 1 0 0,0 1-1 0 0,0-1 0 0 0,-1 1 1 0 0,1-1-1 0 0,0 1 0 0 0,-1 0 0 0 0,1 0 1 0 0,-1 0-1 0 0,0 1 0 0 0,0-1 0 0 0,0 0 1 0 0,0 1-1 0 0,0 0 0 0 0,0 0 0 0 0,0 0 1 0 0,0 0-1 0 0,0 0 0 0 0,0 1 0 0 0,-2-1 0 0 0,-4 0-33 0 0,1 0 0 0 0,-1 1 0 0 0,0-1-1 0 0,0 2 1 0 0,1-1 0 0 0,-1 1-1 0 0,0 1 1 0 0,1-1 0 0 0,-1 2 0 0 0,1-1-1 0 0,0 1 1 0 0,-4 2 33 0 0,-6 4-13 0 0,1 1 0 0 0,1 1 0 0 0,0 0 0 0 0,0 1 0 0 0,1 1 0 0 0,1 1 0 0 0,0 0 0 0 0,1 0 0 0 0,0 2 0 0 0,1 0 0 0 0,1 0 0 0 0,-4 8 13 0 0,13-20-5 0 0,-1-1 0 0 0,1 1 0 0 0,0-1 0 0 0,0 1 0 0 0,0 0 0 0 0,1 0 0 0 0,0 0 0 0 0,-1 0 0 0 0,1 0 0 0 0,0 0 0 0 0,1 0 0 0 0,-1 0 0 0 0,1 0 0 0 0,0 0 0 0 0,0 1 0 0 0,0-1 0 0 0,0 0 0 0 0,1 0-1 0 0,0 0 1 0 0,0 0 0 0 0,0 0 0 0 0,0 0 0 0 0,1 0 0 0 0,-1 0 0 0 0,1 0 0 0 0,0 0 0 0 0,0-1 0 0 0,0 1 0 0 0,1-1 0 0 0,-1 0 0 0 0,1 1 0 0 0,0-1 0 0 0,0 0 0 0 0,0-1 0 0 0,0 1 0 0 0,1 0 0 0 0,-1-1 0 0 0,1 0 0 0 0,-1 0 0 0 0,2 1 5 0 0,14 3-306 0 0,1-1 0 0 0,0-1 0 0 0,0 0 0 0 0,0-2 1 0 0,0 0-1 0 0,1-1 0 0 0,17-2 306 0 0,-30 1-238 0 0,84-23-4630 0 0,-61 12-1840 0 0,-15 6-4276 0 0</inkml:trace>
  <inkml:trace contextRef="#ctx0" brushRef="#br0" timeOffset="15419.098">3690 1306 8506 0 0,'0'0'4595'0'0,"0"0"-2206"0"0,0 0-841 0 0,0 0-159 0 0,0 0-166 0 0,0 0-139 0 0,0 0-165 0 0,0 0-154 0 0,0 0-151 0 0,0 0-125 0 0,0 0-85 0 0,0 0-82 0 0,-34 17-46 0 0,-106 52-22 0 0,76-29 164 0 0,59-37-404 0 0,0 0 0 0 0,0 1 1 0 0,1-1-1 0 0,-1 1 0 0 0,1 0 1 0 0,0 0-1 0 0,0 0 0 0 0,1 1 1 0 0,-1-1-1 0 0,1 1 0 0 0,0 0 1 0 0,0 0-1 0 0,1 0 0 0 0,-1 0 1 0 0,1 1-1 0 0,0-1 0 0 0,1 0 1 0 0,-1 1-1 0 0,1 0 0 0 0,0 4-14 0 0,2-7-8 0 0,0-1 0 0 0,0 0 0 0 0,1 1 0 0 0,-1-1 0 0 0,1 0-1 0 0,0 0 1 0 0,0 0 0 0 0,0 0 0 0 0,0 0 0 0 0,0 0 0 0 0,0 0 0 0 0,0-1-1 0 0,0 1 1 0 0,1-1 0 0 0,-1 1 0 0 0,1-1 0 0 0,-1 0 0 0 0,1 0-1 0 0,-1 0 1 0 0,3 0 8 0 0,-1 1-7 0 0,44 15-17 0 0,-41-16 38 0 0,0 0 0 0 0,-1 0-1 0 0,1 0 1 0 0,-1 1-1 0 0,1 0 1 0 0,-1 1 0 0 0,1-1-1 0 0,-1 1 1 0 0,0 0-1 0 0,0 1 1 0 0,-1-1-1 0 0,1 1 1 0 0,-1 0 0 0 0,0 1-1 0 0,0-1 1 0 0,0 1-1 0 0,0 0 1 0 0,-1 0 0 0 0,0 1-1 0 0,0-1 1 0 0,0 1-1 0 0,-1 0 1 0 0,0 0 0 0 0,0 0-1 0 0,-1 0 1 0 0,1 1-1 0 0,-1-1 1 0 0,-1 1-1 0 0,2 4-13 0 0,-3-7 45 0 0,-1 1 0 0 0,1-1-1 0 0,-1 1 1 0 0,1 0-1 0 0,-1-1 1 0 0,-1 1-1 0 0,1-1 1 0 0,-1 0-1 0 0,1 0 1 0 0,-1 1-1 0 0,-1-1 1 0 0,1 0-1 0 0,0 0 1 0 0,-1-1-1 0 0,0 1 1 0 0,0 0 0 0 0,0-1-1 0 0,0 0 1 0 0,-1 0-1 0 0,1 0 1 0 0,-1 0-1 0 0,0 0 1 0 0,0 0-45 0 0,-12 9 16 0 0,1 0 0 0 0,-2-1-1 0 0,1-1 1 0 0,-1 0 0 0 0,-1-1 0 0 0,0-1 0 0 0,0-1 0 0 0,-1-1 0 0 0,1 0 0 0 0,-2-1 0 0 0,1-1 0 0 0,0-1 0 0 0,-1-1-1 0 0,-6 0-15 0 0,10-10-2396 0 0,15-7-6109 0 0,1 11-3417 0 0</inkml:trace>
  <inkml:trace contextRef="#ctx0" brushRef="#br0" timeOffset="35498.032">4752 1387 0 0 0,'0'0'493'0'0,"0"0"970"0"0,0 0 463 0 0,0 0 145 0 0,0 0-54 0 0,0 0-261 0 0,0 0-329 0 0,0 0-252 0 0,0 0-157 0 0,0 0-73 0 0,0 0-57 0 0,11-11 3401 0 0,-31-8-12 0 0,-38 14-3726 0 0,51 6-338 0 0,-126 25 447 0 0,131-26-647 0 0,1 0 0 0 0,0 0 0 0 0,0 0 0 0 0,0 1 0 0 0,0-1-1 0 0,0 0 1 0 0,0 1 0 0 0,0-1 0 0 0,0 1 0 0 0,0-1 0 0 0,0 1 0 0 0,1-1-1 0 0,-1 1 1 0 0,0 0 0 0 0,0-1 0 0 0,0 1 0 0 0,0 0 0 0 0,1 0-1 0 0,-1-1 1 0 0,0 1 0 0 0,1 0 0 0 0,-1 0 0 0 0,1 0 0 0 0,-1 0 0 0 0,1 0-1 0 0,-1 0 1 0 0,1 0 0 0 0,0 0 0 0 0,0 0 0 0 0,-1 0 0 0 0,1 0-1 0 0,0 0 1 0 0,0 0 0 0 0,0 0 0 0 0,0 0 0 0 0,0 0 0 0 0,0 0 0 0 0,0 1-1 0 0,1-1 1 0 0,-1 0 0 0 0,0 0 0 0 0,0 0 0 0 0,1 0 0 0 0,-1 0 0 0 0,1 0-1 0 0,-1 0 1 0 0,1-1 0 0 0,-1 1 0 0 0,1 0 0 0 0,0 0 0 0 0,-1 0-1 0 0,1 0 1 0 0,0-1 0 0 0,0 1 0 0 0,-1 0 0 0 0,1-1 0 0 0,0 1 0 0 0,0 0-1 0 0,0-1 1 0 0,1 1-13 0 0,81 118 119 0 0,-43-64-66 0 0,-18 60 163 0 0,-15-81-154 0 0,-3 40 626 0 0,-54-24-65 0 0,6-16-295 0 0,32-32-246 0 0,-1 0 1 0 0,1 0 0 0 0,0-1 0 0 0,-1-1 0 0 0,1 0-1 0 0,0-1 1 0 0,-1 0 0 0 0,1-1 0 0 0,0 0 0 0 0,-4-2-83 0 0,-12-1 68 0 0,-45-21 124 0 0,72 26-203 0 0,1 0 1 0 0,-1 0-1 0 0,1 0 0 0 0,-1 0 1 0 0,1-1-1 0 0,0 1 0 0 0,-1 0 1 0 0,1 0-1 0 0,-1-1 1 0 0,1 1-1 0 0,0 0 0 0 0,-1-1 1 0 0,1 1-1 0 0,0 0 0 0 0,-1-1 1 0 0,1 1-1 0 0,0-1 1 0 0,0 1-1 0 0,-1-1 0 0 0,1 1 1 0 0,0 0-1 0 0,0-1 0 0 0,0 1 1 0 0,-1-1-1 0 0,1 1 0 0 0,0-1 1 0 0,0 1-1 0 0,0-1 1 0 0,0 1-1 0 0,0-1 0 0 0,0 1 1 0 0,0-1-1 0 0,0 1 0 0 0,0-1 1 0 0,0 1-1 0 0,1-1 1 0 0,-1 1-1 0 0,0 0 0 0 0,0-1 1 0 0,0 1-1 0 0,1-1 0 0 0,-1 1 1 0 0,0-1-1 0 0,0 1 1 0 0,1 0-1 0 0,-1-1 0 0 0,0 1 1 0 0,1 0-1 0 0,-1-1 0 0 0,0 1 1 0 0,1 0-1 0 0,-1-1 0 0 0,1 1 1 0 0,-1 0-1 0 0,0 0 1 0 0,1-1-1 0 0,-1 1 0 0 0,1 0 1 0 0,-1 0-1 0 0,1 0 0 0 0,-1 0 1 0 0,1 0-1 0 0,-1-1 11 0 0,32-20-736 0 0,23-15-1255 0 0,-33 22-940 0 0,-1 0-3505 0 0,-11 9-5524 0 0</inkml:trace>
  <inkml:trace contextRef="#ctx0" brushRef="#br0" timeOffset="36222.166">4989 1618 2505 0 0,'0'0'2974'0'0,"0"0"-1243"0"0,0 0-485 0 0,0 0-7 0 0,0 0 67 0 0,0 0 24 0 0,0 0-97 0 0,0 0-205 0 0,0 0-201 0 0,0 0-135 0 0,0 0-47 0 0,0 0-31 0 0,8 11 27 0 0,29 30 33 0 0,-35-38-513 0 0,0-1 0 0 0,1 0 0 0 0,-1 0 0 0 0,1 0 0 0 0,-1 0 1 0 0,1 0-1 0 0,0-1 0 0 0,0 1 0 0 0,0-1 0 0 0,0 0 0 0 0,0 0 0 0 0,0 0 0 0 0,0 0 0 0 0,0 0 0 0 0,0-1 0 0 0,1 1 0 0 0,-1-1 0 0 0,0 0 0 0 0,1 0-161 0 0,11 1 741 0 0,-6 0-575 0 0,0-1-1 0 0,0 0 1 0 0,1 0-1 0 0,-1-1 1 0 0,0 0-1 0 0,0-1 1 0 0,0 0-1 0 0,-1 0 1 0 0,1-1-1 0 0,0 0 1 0 0,-1 0-1 0 0,0-1 1 0 0,1 0-1 0 0,-1-1 1 0 0,-1 0-1 0 0,1 0 1 0 0,-1-1-1 0 0,0 1 1 0 0,0-2-1 0 0,-1 1 1 0 0,1-2-166 0 0,-3 4 47 0 0,0 0 0 0 0,-1-1 0 0 0,1 1 0 0 0,-1-1 1 0 0,-1 0-1 0 0,1 0 0 0 0,-1 0 0 0 0,1 0 0 0 0,-1 0 1 0 0,-1 0-1 0 0,1-1 0 0 0,-1 1 0 0 0,0-1 0 0 0,0 1 1 0 0,-1-1-1 0 0,1 1 0 0 0,-1-1 0 0 0,0 1 1 0 0,-1-1-1 0 0,0-2-47 0 0,-1 5 0 0 0,1-1 1 0 0,-1 1 0 0 0,0 0-1 0 0,-1 0 1 0 0,1 0-1 0 0,-1 0 1 0 0,1 0-1 0 0,-1 1 1 0 0,0-1 0 0 0,0 1-1 0 0,0-1 1 0 0,0 1-1 0 0,0 0 1 0 0,0 0 0 0 0,-1 1-1 0 0,1-1 1 0 0,-1 1-1 0 0,1 0 1 0 0,-1 0 0 0 0,0 0-1 0 0,0 0 1 0 0,1 0-1 0 0,-1 1 1 0 0,0 0-1 0 0,0 0 1 0 0,1 0 0 0 0,-1 0-1 0 0,0 0 1 0 0,0 1-1 0 0,0 0 1 0 0,-2 0-1 0 0,-4-1-14 0 0,-1 2-11 0 0,0 0 1 0 0,0 1 0 0 0,0 1 0 0 0,0-1-1 0 0,1 2 1 0 0,0-1 0 0 0,0 2 0 0 0,0-1-1 0 0,0 1 1 0 0,1 1 0 0 0,0-1 24 0 0,-5 3-44 0 0,6-4 45 0 0,0 0 0 0 0,0 1 0 0 0,1-1 0 0 0,-1 1 0 0 0,1 1 0 0 0,1 0 0 0 0,-1 0 1 0 0,1 0-1 0 0,0 0 0 0 0,1 1 0 0 0,0 0 0 0 0,0 0 0 0 0,1 1 0 0 0,0-1 0 0 0,0 1 0 0 0,1 0 0 0 0,0 0 0 0 0,1 0 0 0 0,-1 0 0 0 0,1 4-1 0 0,0 6 50 0 0,0-1 0 0 0,2 1 0 0 0,0 0-1 0 0,1 0 1 0 0,0 0 0 0 0,2-1-1 0 0,0 1-49 0 0,2-11 37 0 0,0-1-1 0 0,1 0 1 0 0,-1-1-1 0 0,1 1 1 0 0,0-1-1 0 0,1 0 0 0 0,0 0 1 0 0,0-1-1 0 0,0 0 1 0 0,0 0-1 0 0,1-1 0 0 0,0 0 1 0 0,0 0-1 0 0,0-1 1 0 0,0 0-1 0 0,0 0 1 0 0,1-1-1 0 0,-1 0 0 0 0,1-1 1 0 0,0 0-1 0 0,0 0 1 0 0,-1-1-1 0 0,1 0 0 0 0,0 0 1 0 0,0-1-1 0 0,3-1-36 0 0,5 2 74 0 0,0 0-1 0 0,1-2 0 0 0,-1 0 1 0 0,0-1-1 0 0,0-1 0 0 0,0 0 1 0 0,-1-1-1 0 0,11-5-73 0 0,-26 9-19 0 0,1 1 1 0 0,-1-1-1 0 0,0 1 0 0 0,0-1 1 0 0,1 0-1 0 0,-1 0 0 0 0,0 1 1 0 0,0-1-1 0 0,0 0 0 0 0,0 0 0 0 0,0 0 1 0 0,0 0-1 0 0,0 0 0 0 0,0 0 1 0 0,0 0-1 0 0,-1-1 0 0 0,1 1 1 0 0,0 0-1 0 0,-1 0 0 0 0,1-1 1 0 0,-1 1-1 0 0,1 0 0 0 0,-1-1 0 0 0,1 1 1 0 0,-1 0-1 0 0,0-1 0 0 0,0 1 1 0 0,0-1-1 0 0,0 1 0 0 0,0 0 1 0 0,0-1-1 0 0,0 0 19 0 0,0-10-3830 0 0,2-1-3958 0 0,-2 9-4537 0 0</inkml:trace>
  <inkml:trace contextRef="#ctx0" brushRef="#br0" timeOffset="36974.417">5615 1788 10746 0 0,'0'0'1905'0'0,"0"0"-412"0"0,0 0-75 0 0,0 0 2 0 0,0 0-153 0 0,0 0-249 0 0,0 0-266 0 0,0 0-153 0 0,0 0-18 0 0,0 0 81 0 0,0 0 51 0 0,0 0 13 0 0,0 0-29 0 0,8-6-109 0 0,3-2-335 0 0,0 0 0 0 0,0-1 0 0 0,-1 0-1 0 0,0-1 1 0 0,-1 0 0 0 0,0 0 0 0 0,-1-1 0 0 0,0 0-1 0 0,-1-1-252 0 0,14-26 344 0 0,29-81 173 0 0,-36 234-976 0 0,-13-108 463 0 0,0 0 1 0 0,1 0 0 0 0,-1 1 0 0 0,2-1-1 0 0,-1 0 1 0 0,1 0 0 0 0,0-1-1 0 0,0 1 1 0 0,1 0 0 0 0,-1-1-1 0 0,2 0 1 0 0,-1 0 0 0 0,1 0-1 0 0,0-1 1 0 0,0 1 0 0 0,0-1-1 0 0,1 0 1 0 0,-1-1 0 0 0,1 1-1 0 0,1-1 1 0 0,-1-1 0 0 0,0 1-1 0 0,1-1 1 0 0,0 0 0 0 0,0 0-1 0 0,0-1 1 0 0,0 0 0 0 0,0 0-1 0 0,0-1 1 0 0,1 1 0 0 0,-1-2-1 0 0,0 1 1 0 0,1-1 0 0 0,0 0-5 0 0,5-3 100 0 0,0 0 0 0 0,0 0 0 0 0,0-1 0 0 0,0-1 1 0 0,-1 0-1 0 0,0-1 0 0 0,0 0 0 0 0,-1-1 1 0 0,1 0-1 0 0,-1-1 0 0 0,-1 0 0 0 0,0-1 0 0 0,0 0 1 0 0,8-10-101 0 0,-7 9 92 0 0,-5 3-25 0 0,-1-1 1 0 0,0 0-1 0 0,0 0 1 0 0,-1 0 0 0 0,0 0-1 0 0,0-1 1 0 0,-1 1 0 0 0,0-1-1 0 0,-1 0 1 0 0,1 0 0 0 0,-2 0-1 0 0,0 0 1 0 0,0 0 0 0 0,0-1-1 0 0,-1 0-67 0 0,0 1 32 0 0,-8-78 164 0 0,35 83-14993 0 0,-21 3 2845 0 0</inkml:trace>
  <inkml:trace contextRef="#ctx0" brushRef="#br0" timeOffset="38230.004">6942 1688 6513 0 0,'0'0'2760'0'0,"0"0"-420"0"0,0 0-3 0 0,0 0-149 0 0,0 0-337 0 0,0 0-306 0 0,0 0-309 0 0,0 0-248 0 0,0 0-159 0 0,0 0-132 0 0,0 0-75 0 0,0 0-75 0 0,0 0-111 0 0,31 0-56 0 0,96 2-77 0 0,-78-8 212 0 0,-41 2-378 0 0,1 0 0 0 0,-1-1 1 0 0,-1 1-1 0 0,1-2 0 0 0,-1 1 1 0 0,1-1-1 0 0,-2 0 0 0 0,1-1 0 0 0,-1 1 1 0 0,0-1-1 0 0,0-1 0 0 0,0 1 0 0 0,-1-1 1 0 0,-1 0-1 0 0,1-1-137 0 0,-14-53 420 0 0,5 57-427 0 0,-1 0 0 0 0,0 0 0 0 0,0 0 1 0 0,0 0-1 0 0,0 1 0 0 0,-1 0 0 0 0,0 0 0 0 0,1 0 0 0 0,-2 1 0 0 0,1 0 0 0 0,0 0 1 0 0,-1 1-1 0 0,1 0 0 0 0,-1 0 0 0 0,1 0 0 0 0,-1 1 0 0 0,0 0 0 0 0,0 0 0 0 0,0 1 1 0 0,0 0-1 0 0,0 0 0 0 0,0 0 0 0 0,1 1 0 0 0,-7 1 7 0 0,3-2-12 0 0,-7 3 4 0 0,1 0 1 0 0,0 1-1 0 0,0 1 1 0 0,0 1-1 0 0,1 0 1 0 0,0 1-1 0 0,0 0 1 0 0,0 1-1 0 0,1 1 1 0 0,0 0-1 0 0,-4 5 8 0 0,12-10 3 0 0,0 2-1 0 0,1-1 1 0 0,0 1-1 0 0,-1 0 1 0 0,2 0-1 0 0,-1 0 1 0 0,1 0-1 0 0,0 1 1 0 0,0 0 0 0 0,1 0-1 0 0,-1 0 1 0 0,2 0-1 0 0,-1 1 1 0 0,1-1-1 0 0,0 1 1 0 0,1-1-1 0 0,0 1 1 0 0,0 0 0 0 0,0-1-1 0 0,1 1 1 0 0,0 0-1 0 0,1 0 1 0 0,0 1-3 0 0,40 72 185 0 0,-34-72-139 0 0,1 1 0 0 0,0-1-1 0 0,0-1 1 0 0,0 1 0 0 0,1-1 0 0 0,1-1-1 0 0,-1 0 1 0 0,1 0 0 0 0,0-1 0 0 0,1 0-1 0 0,-1-1 1 0 0,1 0 0 0 0,1-1 0 0 0,-1 0-1 0 0,0 0 1 0 0,1-2 0 0 0,6 2-46 0 0,205 13 981 0 0,-222-17-1017 0 0,1 0-1 0 0,0 0 1 0 0,0 0 0 0 0,0-1-1 0 0,0 1 1 0 0,-1 0-1 0 0,1-1 1 0 0,0 1 0 0 0,0-1-1 0 0,0 0 1 0 0,-1 1-1 0 0,1-1 1 0 0,-1 0 0 0 0,1 0-1 0 0,0 0 1 0 0,-1 0-1 0 0,0 0 1 0 0,1-1 0 0 0,-1 1-1 0 0,0 0 1 0 0,1-1-1 0 0,-1 1 1 0 0,0-1 0 0 0,0 1-1 0 0,0-2 37 0 0,5-17-7878 0 0,-4 13-4753 0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37:29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1 266 1880 0 0,'0'0'557'0'0,"0"0"-391"0"0,0 0 316 0 0,0 0 721 0 0,0 0 681 0 0,0 0 418 0 0,0 0 41 0 0,0 0-181 0 0,0 0-283 0 0,0 0-329 0 0,0 0-300 0 0,33 5-212 0 0,106 15-163 0 0,-128-18-702 0 0,0 0-1 0 0,0-1 1 0 0,1 0 0 0 0,-1-1 0 0 0,0-1-1 0 0,1 1 1 0 0,-1-2 0 0 0,0 0 0 0 0,0 0 0 0 0,2-1-173 0 0,11-4 298 0 0,3 3-98 0 0,0-2 0 0 0,0-2 0 0 0,-1 0 0 0 0,0-2 0 0 0,0 0 0 0 0,-1-2 0 0 0,-1-1 0 0 0,0-1 0 0 0,-1-1 0 0 0,20-16-200 0 0,-37 27 35 0 0,0-1 1 0 0,0-1-1 0 0,0 1 1 0 0,-1-1-1 0 0,0 0 1 0 0,0 0-1 0 0,0-1 1 0 0,-1 1-1 0 0,1-1 1 0 0,-2 0-1 0 0,1 0 0 0 0,-1-1 1 0 0,0 1-1 0 0,-1-1 1 0 0,0 1-1 0 0,0-1 1 0 0,0 0-1 0 0,-1 0 1 0 0,0-4-36 0 0,-2 11 5 0 0,0 0 0 0 0,0 0 1 0 0,0 1-1 0 0,0-1 1 0 0,0 0-1 0 0,0 0 1 0 0,0 0-1 0 0,0 1 1 0 0,0-1-1 0 0,0 1 1 0 0,-1-1-1 0 0,1 1 1 0 0,0-1-1 0 0,0 1 1 0 0,-1 0-1 0 0,1-1 1 0 0,0 1-1 0 0,0 0 1 0 0,-1 0-1 0 0,1 0 1 0 0,0 0-1 0 0,-1 0 1 0 0,1 0-1 0 0,0 1 1 0 0,-1-1-1 0 0,1 0 1 0 0,0 1-1 0 0,0-1 1 0 0,-1 1-1 0 0,1-1 1 0 0,0 1-1 0 0,0-1 1 0 0,0 1-1 0 0,0 0 1 0 0,0 0-1 0 0,0-1 1 0 0,0 1-1 0 0,0 0 0 0 0,0 0 1 0 0,0 0-1 0 0,0 0 1 0 0,0 0-1 0 0,1 0 1 0 0,-1 1-6 0 0,-8 12-2 0 0,0 0 0 0 0,1 1 0 0 0,0 0 0 0 0,2 0 0 0 0,-1 0 0 0 0,2 1 1 0 0,0 0-1 0 0,1 0 0 0 0,1 1 0 0 0,-1 10 2 0 0,2-18 0 0 0,-48 354 113 0 0,40-252-113 0 0,-4 0-1 0 0,-6-1 1 0 0,-4-1-1 0 0,-12 18 1 0 0,34-117-17 0 0,0 0 0 0 0,-1-1 1 0 0,-1 1-1 0 0,1-1 0 0 0,-2 0 1 0 0,1 0-1 0 0,-1-1 0 0 0,-1 1 0 0 0,1-1 1 0 0,-1 0-1 0 0,-1 0 0 0 0,1-1 1 0 0,-2 0-1 0 0,1 0 0 0 0,0-1 0 0 0,-1 0 1 0 0,-1 0-1 0 0,1-1 0 0 0,-1 0 1 0 0,1 0-1 0 0,-1-1 0 0 0,-1 0 0 0 0,1 0 1 0 0,-1-1-1 0 0,1-1 0 0 0,-1 0 1 0 0,0 0-1 0 0,0-1 0 0 0,0 0 0 0 0,-1 0 17 0 0,6-4-10 0 0,0 0 0 0 0,0 0 0 0 0,1 0 0 0 0,-1-1-1 0 0,1 0 1 0 0,0 0 0 0 0,0 0 0 0 0,1 0-1 0 0,-1 0 1 0 0,1-1 0 0 0,0 0 0 0 0,0 1-1 0 0,0-1 1 0 0,1 0 0 0 0,-1-1 0 0 0,1 1-1 0 0,0 0 1 0 0,1-1 0 0 0,0 1 0 0 0,0-1-1 0 0,0 1 1 0 0,0-1 0 0 0,1 1 0 0 0,0-1-1 0 0,0 0 1 0 0,0 1 0 0 0,1-1 0 0 0,1-5 10 0 0,2-12 37 0 0,1-1 0 0 0,1 1 0 0 0,1 1 0 0 0,1-1 1 0 0,0 1-1 0 0,2 0 0 0 0,1 1 0 0 0,1 0 0 0 0,1 1 0 0 0,0 1 0 0 0,1 0 1 0 0,2 0-1 0 0,0 2 0 0 0,6-6-37 0 0,-3 1 36 0 0,1 2 0 0 0,1 0 0 0 0,1 2 0 0 0,0 0 1 0 0,1 1-1 0 0,1 1 0 0 0,1 2 0 0 0,0 0 0 0 0,1 2 0 0 0,7-2-36 0 0,67 12-1498 0 0,-74 5-2109 0 0,-2-1-3610 0 0,-17-2-3878 0 0</inkml:trace>
  <inkml:trace contextRef="#ctx0" brushRef="#br0" timeOffset="293.141">893 589 5681 0 0,'0'0'2912'0'0,"0"0"-927"0"0,0 0-414 0 0,0 0 40 0 0,0 0-48 0 0,0 0-188 0 0,0 0-273 0 0,0 0-261 0 0,0 0-203 0 0,0 0-134 0 0,0 0-92 0 0,0 0-93 0 0,-19 30-66 0 0,-55 95-36 0 0,54-63 65 0 0,21-52-218 0 0,0-4-18 0 0,0 1-1 0 0,0-1 1 0 0,0 1 0 0 0,1-1 0 0 0,0 0 0 0 0,0 0 0 0 0,0 0-1 0 0,1 0 1 0 0,0 0 0 0 0,0-1 0 0 0,1 1 0 0 0,-1-1-1 0 0,1 0 1 0 0,0 0 0 0 0,1 0 0 0 0,-1 0 0 0 0,1-1-1 0 0,0 0 1 0 0,0 0 0 0 0,0 0 0 0 0,1 0 0 0 0,0-1-1 0 0,-1 0 1 0 0,1 0 0 0 0,0-1 0 0 0,0 0 0 0 0,0 0-1 0 0,1 0 1 0 0,-1-1 0 0 0,0 1 0 0 0,1-2 0 0 0,4 1-46 0 0,-2-2 71 0 0,0-1 1 0 0,0 0 0 0 0,0-1-1 0 0,-1 0 1 0 0,1-1 0 0 0,-1 1-1 0 0,0-1 1 0 0,0-1 0 0 0,0 0-1 0 0,-1 0 1 0 0,1 0 0 0 0,-1-1-1 0 0,-1 0 1 0 0,1-1 0 0 0,-1 1-1 0 0,0-1 1 0 0,0-1 0 0 0,-1 1-1 0 0,0-1 1 0 0,-1 0 0 0 0,1 0-1 0 0,-1 0 1 0 0,-1 0 0 0 0,0-1-1 0 0,0 1 1 0 0,0-1 0 0 0,-1 0-1 0 0,-1 0 1 0 0,1 0 0 0 0,-2 0-1 0 0,1 0 1 0 0,-1 0 0 0 0,0 0-1 0 0,-1-1 1 0 0,-2-8-72 0 0,1 12-100 0 0,-1-1 0 0 0,0 0-1 0 0,-1 1 1 0 0,1-1 0 0 0,-1 1 0 0 0,-1 0-1 0 0,1 0 1 0 0,-1 1 0 0 0,0-1 0 0 0,0 1-1 0 0,-1 0 1 0 0,1 1 0 0 0,-1-1 0 0 0,0 1-1 0 0,0 0 1 0 0,-1 0 0 0 0,1 1 0 0 0,-1 0-1 0 0,0 0 1 0 0,0 1 0 0 0,0 0 0 0 0,0 0-1 0 0,0 0 1 0 0,0 1 0 0 0,-1 0 0 0 0,1 0-1 0 0,0 1 1 0 0,-1 0 0 0 0,-5 1 100 0 0,-7-1-2449 0 0,9 0-2073 0 0,3 0-6767 0 0</inkml:trace>
  <inkml:trace contextRef="#ctx0" brushRef="#br0" timeOffset="660.988">1288 1009 1320 0 0,'0'0'2391'0'0,"0"0"-736"0"0,0 0 161 0 0,0 0 435 0 0,0 0 184 0 0,0 0-133 0 0,0 0-391 0 0,0 0-414 0 0,0 0-264 0 0,0 0-141 0 0,0 0-21 0 0,0 0-40 0 0,0 0-90 0 0,-8 2 454 0 0,10-46-255 0 0,9-4-827 0 0,1 0-1 0 0,3 1 0 0 0,2 1 0 0 0,1 1 1 0 0,3 0-1 0 0,1 1 0 0 0,20-25-312 0 0,-1 27-367 0 0,-40 42 285 0 0,1-1 0 0 0,-1 1-1 0 0,0 0 1 0 0,0 0-1 0 0,0 0 1 0 0,0 0-1 0 0,0 0 1 0 0,0 1-1 0 0,0-1 1 0 0,0 0-1 0 0,0 0 1 0 0,1 1-1 0 0,-1-1 1 0 0,0 1-1 0 0,0-1 1 0 0,0 1 0 0 0,0-1-1 0 0,-1 1 1 0 0,1-1-1 0 0,0 1 1 0 0,0 0-1 0 0,0 0 1 0 0,0-1-1 0 0,-1 1 1 0 0,1 0-1 0 0,0 0 1 0 0,-1 0-1 0 0,1 0 1 0 0,-1 0-1 0 0,1 0 1 0 0,-1 0-1 0 0,1 0 1 0 0,-1 0 82 0 0,4 4-746 0 0,7 6-3445 0 0,-4-4-3524 0 0,-2-2-4212 0 0</inkml:trace>
  <inkml:trace contextRef="#ctx0" brushRef="#br0" timeOffset="44237.56">912 1387 0 0 0,'0'0'823'0'0,"0"0"541"0"0,0 0 7 0 0,2-5-111 0 0,8-21 576 0 0,-15 11 4969 0 0,-32 7-4043 0 0,-8 1-567 0 0,-31-1-445 0 0,48 7-1448 0 0,16 0-228 0 0,-1 1 1 0 0,1 0-1 0 0,0 1 1 0 0,0 0-1 0 0,0 1 0 0 0,-1 0 1 0 0,2 1-1 0 0,-1 0 1 0 0,0 1-75 0 0,-42 23 165 0 0,-32 46 7 0 0,78-63-121 0 0,0 0 1 0 0,0 0-1 0 0,1 1 0 0 0,1 0 0 0 0,0 0 1 0 0,0 1-1 0 0,1-1 0 0 0,0 1 0 0 0,1 0 0 0 0,-2 10-51 0 0,2-2 142 0 0,1 0 0 0 0,1 0 0 0 0,0 1 0 0 0,2-1 0 0 0,0 0 0 0 0,1 1 0 0 0,2 3-142 0 0,13 91 775 0 0,-13-108-712 0 0,0 1 0 0 0,0-1 0 0 0,1 0 0 0 0,1 0 1 0 0,-1-1-1 0 0,1 1 0 0 0,0-1 0 0 0,1 0 0 0 0,-1 0 0 0 0,1 0 1 0 0,0-1-1 0 0,1 0 0 0 0,-1 0 0 0 0,1-1 0 0 0,0 0 1 0 0,0 0-1 0 0,0 0 0 0 0,4 0-63 0 0,8 7 54 0 0,68 52 268 0 0,-74-51-276 0 0,-8-7-30 0 0,0-1 1 0 0,0 1-1 0 0,0-1 0 0 0,1 0 1 0 0,0 0-1 0 0,-1 0 0 0 0,2-1 1 0 0,-1 0-1 0 0,0 0 0 0 0,0-1 0 0 0,1 1 1 0 0,2-1-17 0 0,106 17 456 0 0,-54-18-285 0 0,-41 1-116 0 0,-1-1-1 0 0,0-1 1 0 0,0 0-1 0 0,0-2 1 0 0,0 0 0 0 0,0-2-1 0 0,0 0 1 0 0,2-1-55 0 0,90-59 529 0 0,-57 21-294 0 0,53-49 140 0 0,-102 86-335 0 0,0-1 0 0 0,-1 0-1 0 0,0 0 1 0 0,0-1 0 0 0,-1 1 0 0 0,1-1 0 0 0,-2 1 0 0 0,1-1-1 0 0,-1 0 1 0 0,0 0 0 0 0,-1-1 0 0 0,0 1-40 0 0,10-37 133 0 0,-8 33-103 0 0,0-1 1 0 0,-1 1-1 0 0,0-1 0 0 0,-1 0 1 0 0,-1 0-1 0 0,0 0 1 0 0,0 1-1 0 0,-1-1 1 0 0,-1 0-1 0 0,0 1 0 0 0,-2-3-30 0 0,-6-7 20 0 0,0 0 0 0 0,-2 1 0 0 0,0 0 0 0 0,-2 1 0 0 0,0 0 0 0 0,-1 1 0 0 0,-1 1 0 0 0,-1 0 0 0 0,-12-10-20 0 0,16 18-13 0 0,0 0 0 0 0,0 0 0 0 0,-1 1 0 0 0,0 1-1 0 0,0 1 1 0 0,-1 0 0 0 0,0 0 0 0 0,0 2 0 0 0,-1 0-1 0 0,-4-1 14 0 0,-18-6-52 0 0,0 1-1 0 0,-1 2 1 0 0,-1 2-1 0 0,1 2 1 0 0,-35-1 52 0 0,27 5-293 0 0,-103 14-3278 0 0,130-8 1159 0 0,6-2-4000 0 0,6 0-4992 0 0</inkml:trace>
  <inkml:trace contextRef="#ctx0" brushRef="#br0" timeOffset="44832.926">675 1549 4713 0 0,'0'0'954'0'0,"0"0"-228"0"0,0 0 99 0 0,0 0 343 0 0,0 0 355 0 0,0 0 182 0 0,0 0-99 0 0,0 0-302 0 0,0 0-353 0 0,0 0-291 0 0,0 0-206 0 0,0 0-103 0 0,0 0-51 0 0,-5 15 588 0 0,-13 35 662 0 0,18-50-1517 0 0,0 0 15 0 0,0 0 19 0 0,0 0 25 0 0,20-15 870 0 0,52-49-227 0 0,-76 64-2657 0 0,-3 6-4787 0 0,5-2-4019 0 0</inkml:trace>
  <inkml:trace contextRef="#ctx0" brushRef="#br0" timeOffset="45343.706">1005 1537 5545 0 0,'0'0'2683'0'0,"0"0"-2061"0"0,0 0-958 0 0,0 0-27 0 0,0 0 330 0 0,0 0 415 0 0,0 0 289 0 0,0 0 84 0 0,0 0-41 0 0,0 0-173 0 0,0 0-160 0 0,0 0-51 0 0,0 0 51 0 0,3 0 118 0 0,13-4 716 0 0,-14 42 3741 0 0,4-33-1587 0 0,23-39-3119 0 0,-28 36 575 0 0,-1-2-4535 0 0,0 1-4227 0 0,0-1-3483 0 0</inkml:trace>
  <inkml:trace contextRef="#ctx0" brushRef="#br0" timeOffset="45915.083">637 1757 0 0 0,'0'0'208'0'0,"0"0"488"0"0,0 0 292 0 0,0 0 141 0 0,0 0 98 0 0,0 0-7 0 0,0 0-109 0 0,0 0-123 0 0,0 0-59 0 0,0 0 21 0 0,0 0 26 0 0,0 0 12 0 0,-1-3-39 0 0,0 3-837 0 0,1 0 0 0 0,0 0-1 0 0,0 0 1 0 0,-1 0 0 0 0,1 0 0 0 0,0 0 0 0 0,0 0 0 0 0,-1 0 0 0 0,1 0 0 0 0,0 0 0 0 0,0 0 0 0 0,-1 0 0 0 0,1 0 0 0 0,0 0 0 0 0,0 0 0 0 0,-1 0 0 0 0,1 0 0 0 0,0 0 0 0 0,0 0 0 0 0,-1 0 0 0 0,1 0 0 0 0,0 0 0 0 0,0-1-1 0 0,0 1 1 0 0,-1 0 0 0 0,1 0 0 0 0,0 0 0 0 0,0 0 0 0 0,0 0 0 0 0,-1-1 0 0 0,1 1 0 0 0,0 0 0 0 0,0 0 0 0 0,0-1-112 0 0,-1 39 4005 0 0,1-32-4217 0 0,0 0 367 0 0,1-1 0 0 0,0 1 0 0 0,0-1 1 0 0,1 0-1 0 0,-1 1 0 0 0,1-1 0 0 0,0 0 1 0 0,1 0-1 0 0,-1 0 0 0 0,1-1 0 0 0,0 1 1 0 0,0 0-1 0 0,0-1 0 0 0,1 0 0 0 0,-1 0 1 0 0,1 0-1 0 0,0 0 0 0 0,1-1 0 0 0,-1 1 1 0 0,0-1-1 0 0,1 0 0 0 0,0 0 1 0 0,0-1-1 0 0,5 2-155 0 0,3 3 146 0 0,0-2 0 0 0,0 0 1 0 0,1-1-1 0 0,0 0 0 0 0,0-1 0 0 0,0-1 1 0 0,0 0-1 0 0,0-1 0 0 0,3 0-146 0 0,-3-1 128 0 0,0 0-1 0 0,0-1 1 0 0,1 0 0 0 0,-1-1-1 0 0,-1-1 1 0 0,1 0 0 0 0,0-1 0 0 0,10-5-128 0 0,-10 3 127 0 0,1-1 0 0 0,-1-1 1 0 0,-1-1-1 0 0,0 0 1 0 0,0 0-1 0 0,0-2 1 0 0,-1 1-1 0 0,-1-1 0 0 0,0-1 1 0 0,-1 0-1 0 0,5-8-127 0 0,-31 16 463 0 0,4 16-3529 0 0,12-12 531 0 0,0 0-4015 0 0,2 0-5720 0 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23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53 242 0 0 0,'0'0'1075'0'0,"0"0"112"0"0,0 0 213 0 0,0 0 234 0 0,0 0 94 0 0,0 0-50 0 0,0 0-160 0 0,0 0-222 0 0,0 0-216 0 0,0 0-154 0 0,0 0-146 0 0,5-1-125 0 0,57 5 3319 0 0,-53 5-3798 0 0,1 0 0 0 0,0 0 1 0 0,0-2-1 0 0,1 1 0 0 0,0-1 0 0 0,1-1 1 0 0,0 0-1 0 0,-1-1 0 0 0,2 0 1 0 0,-1 0-1 0 0,1-2 0 0 0,-1 1 1 0 0,1-2-1 0 0,0 0 0 0 0,0 0 0 0 0,0-1 1 0 0,0-1-1 0 0,0 0 0 0 0,0-1 1 0 0,1 0-1 0 0,-2-1 0 0 0,1 0 0 0 0,0-1 1 0 0,0-1-1 0 0,-1 0 0 0 0,6-3-176 0 0,-10 4 63 0 0,1-1-1 0 0,-1 0 1 0 0,1 0-1 0 0,-1-1 1 0 0,-1-1-1 0 0,1 1 1 0 0,-1-1-1 0 0,0 0 1 0 0,0-1-1 0 0,0 1 0 0 0,-1-1 1 0 0,0-1-1 0 0,-1 1 1 0 0,0-1-1 0 0,0 0 1 0 0,0 0-1 0 0,-1-1 1 0 0,0 1-1 0 0,-1-1 1 0 0,0 0-1 0 0,0 0 1 0 0,-1 0-1 0 0,0 0 1 0 0,-1-1-1 0 0,1-4-62 0 0,-3 9-6 0 0,1 0 0 0 0,0 0 1 0 0,-1 0-1 0 0,0 0 0 0 0,0 1 0 0 0,0-1 0 0 0,-1 0 0 0 0,0 0 1 0 0,0 1-1 0 0,0-1 0 0 0,0 1 0 0 0,-1-1 0 0 0,1 1 1 0 0,-1 0-1 0 0,0 0 0 0 0,-1 0 0 0 0,1 1 0 0 0,-1-1 0 0 0,1 1 1 0 0,-1 0-1 0 0,0 0 0 0 0,0 0 0 0 0,-1 0 0 0 0,1 1 1 0 0,-1 0-1 0 0,1 0 0 0 0,-1 0 0 0 0,1 0 0 0 0,-6-1 6 0 0,1 1-45 0 0,-1 0-1 0 0,0 0 1 0 0,0 0-1 0 0,0 1 1 0 0,0 1-1 0 0,0 0 1 0 0,0 0-1 0 0,0 1 1 0 0,0 0-1 0 0,0 1 1 0 0,0 0-1 0 0,0 1 1 0 0,1 0 0 0 0,-8 3 45 0 0,9-3-7 0 0,-1 0 1 0 0,0 1 0 0 0,1 0-1 0 0,0 1 1 0 0,0 0 0 0 0,0 0-1 0 0,0 1 1 0 0,1 0 0 0 0,0 0-1 0 0,0 1 1 0 0,1 0-1 0 0,0 0 1 0 0,0 0 0 0 0,1 1-1 0 0,0 0 1 0 0,0 0 0 0 0,0 0-1 0 0,1 1 1 0 0,1 0 0 0 0,-1 1 6 0 0,-1 14 102 0 0,2 0 0 0 0,1 1-1 0 0,0-1 1 0 0,2 1 0 0 0,1-1 0 0 0,1 0 0 0 0,3 14-102 0 0,3 74 514 0 0,-7-88-451 0 0,0 0 0 0 0,-2 0 1 0 0,-1 0-1 0 0,-1 0 0 0 0,-1 0 1 0 0,-1 0-1 0 0,0-1 1 0 0,-2 0-1 0 0,-1 0 0 0 0,-1 0 1 0 0,-1-1-1 0 0,-1-1 0 0 0,-1 0 1 0 0,-11 16-64 0 0,11-22 25 0 0,7-8-1 0 0,-1 1 1 0 0,0-1 0 0 0,0 0-1 0 0,0 0 1 0 0,-1-1 0 0 0,1 0 0 0 0,-2 0-1 0 0,1-1 1 0 0,-1 0 0 0 0,1 0-1 0 0,-2 0 1 0 0,-7 2-25 0 0,17-7-34 0 0,-1 0 1 0 0,0-1-1 0 0,0 1 0 0 0,0 0 1 0 0,0-1-1 0 0,0 1 0 0 0,0 0 1 0 0,0 0-1 0 0,1-1 0 0 0,-1 1 1 0 0,0 0-1 0 0,0-1 0 0 0,0 1 1 0 0,0 0-1 0 0,0-1 0 0 0,0 1 1 0 0,-1 0-1 0 0,1-1 0 0 0,0 1 1 0 0,0 0-1 0 0,0 0 0 0 0,0-1 1 0 0,0 1-1 0 0,0 0 0 0 0,0-1 1 0 0,-1 1-1 0 0,1 0 0 0 0,0 0 1 0 0,0-1-1 0 0,0 1 0 0 0,-1 0 1 0 0,1 0-1 0 0,0 0 0 0 0,0-1 1 0 0,-1 1-1 0 0,1 0 0 0 0,0 0 1 0 0,0 0-1 0 0,-1 0 0 0 0,1-1 1 0 0,0 1-1 0 0,-1 0 0 0 0,1 0 1 0 0,0 0-1 0 0,-1 0 1 0 0,1 0-1 0 0,0 0 0 0 0,0 0 1 0 0,-1 0-1 0 0,1 0 0 0 0,0 0 1 0 0,-1 0-1 0 0,1 0 0 0 0,0 0 1 0 0,-1 0-1 0 0,1 0 0 0 0,0 0 1 0 0,-1 1-1 0 0,1-1 0 0 0,0 0 1 0 0,0 0-1 0 0,-1 0 0 0 0,1 0 34 0 0,11-15-5414 0 0,-8 11 1553 0 0,0-1-7689 0 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41:32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362 948 23147 0 0,'5'3'29'0'0,"7"0"32"0"0,0 1 1 0 0,0-1-1 0 0,1-1 1 0 0,-1 0 0 0 0,0-1-1 0 0,1 0 1 0 0,-1-1-1 0 0,1 0 1 0 0,-1-1-1 0 0,1 0 1 0 0,2-2-62 0 0,-8 1 82 0 0,1-1 1 0 0,-1-1-1 0 0,0 1 1 0 0,0-1-1 0 0,0 0 0 0 0,0-1 1 0 0,-1 1-1 0 0,0-1 0 0 0,0-1 1 0 0,0 1-1 0 0,0-1 1 0 0,-1 0-1 0 0,0 0 0 0 0,-1 0 1 0 0,1-1-1 0 0,-1 0 0 0 0,0 0 1 0 0,-1 0-1 0 0,1 0 1 0 0,-2-1-1 0 0,1 1 0 0 0,-1-1 1 0 0,0 0-1 0 0,0 0 1 0 0,-1 1-1 0 0,0-3-82 0 0,-1 16-14 0 0,0-1-1 0 0,1 1 1 0 0,0 0 0 0 0,0 0-1 0 0,0 0 1 0 0,1-1 0 0 0,0 1-1 0 0,0 0 1 0 0,0-1 0 0 0,1 0-1 0 0,0 1 1 0 0,0-1 0 0 0,0 0-1 0 0,0-1 1 0 0,1 1 0 0 0,0-1-1 0 0,0 1 1 0 0,0-1 0 0 0,1 0-1 0 0,-1-1 1 0 0,1 1 0 0 0,0-1 0 0 0,0 0-1 0 0,0 0 1 0 0,1 0 0 0 0,-1-1-1 0 0,1 0 1 0 0,-1 0 0 0 0,1 0-1 0 0,0-1 1 0 0,-1 1 0 0 0,1-1-1 0 0,0-1 1 0 0,0 1 0 0 0,0-1-1 0 0,0 0 1 0 0,0-1 0 0 0,2 0 14 0 0,8 2 82 0 0,1-2 0 0 0,0 0 0 0 0,-1-1 0 0 0,1-1 0 0 0,-1-1 0 0 0,1 0-1 0 0,-1-1 1 0 0,-1 0 0 0 0,1-2 0 0 0,-1 0 0 0 0,8-5-82 0 0,-17 8 7 0 0,0-1-1 0 0,0 0 0 0 0,0 0 0 0 0,-1-1 1 0 0,0 0-1 0 0,0 0 0 0 0,0 0 0 0 0,-1 0 1 0 0,1-1-1 0 0,-2 0 0 0 0,1 0 1 0 0,-1 0-1 0 0,0 0 0 0 0,0 0 0 0 0,-1-1 1 0 0,0 1-1 0 0,-1-1 0 0 0,1 0 0 0 0,-2 1 1 0 0,1-1-1 0 0,-1 0 0 0 0,0 0 1 0 0,0 1-1 0 0,-1-1 0 0 0,0 0 0 0 0,-1 1 1 0 0,-1-5-7 0 0,2 0-1708 0 0,0 0-4142 0 0,-1 4-6497 0 0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40:51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60 0 0 0,'0'0'308'0'0,"0"0"759"0"0,0 0 57 0 0,0 0-172 0 0,0 0-53 0 0,0 0-91 0 0,0 0 30 0 0,-4-3 6 0 0,-14-14 635 0 0,-1-6 6175 0 0,-37 9-5490 0 0,32 11-1574 0 0,-23 10 791 0 0,43-5-1378 0 0,1 0-1 0 0,0 0 1 0 0,0 0-1 0 0,0 0 0 0 0,0 1 1 0 0,0 0-1 0 0,0-1 1 0 0,1 1-1 0 0,-1 0 1 0 0,1 0-1 0 0,0 0 0 0 0,0 1 1 0 0,0-1-1 0 0,0 0 1 0 0,1 1-1 0 0,-1 0 1 0 0,1-1-1 0 0,0 1 0 0 0,0 0 1 0 0,0-1-1 0 0,1 1 1 0 0,-1 0-1 0 0,1 0 1 0 0,0 0-1 0 0,0-1 0 0 0,0 1 1 0 0,1 0-1 0 0,0 3-2 0 0,17 62 156 0 0,-1-25-53 0 0,52 13 501 0 0,-44-42-556 0 0,40 29 184 0 0,-37-1-84 0 0,-26 12 398 0 0,-2-54-524 0 0,0-1 4 0 0,-17 16 730 0 0,-55 7 199 0 0,47-20-777 0 0,-109 5 1032 0 0,33-5-243 0 0,47-10-506 0 0,54 7-449 0 0,0 0 15 0 0,0 0 17 0 0,0 0-16 0 0,0 0 12 0 0,-3-5-2056 0 0,2 2-2684 0 0,0 2-3439 0 0,1 0-3193 0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42:50.90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1 364 2353 0 0,'0'0'2317'0'0,"0"0"-1877"0"0,0 0-536 0 0,0 0 450 0 0,0 0 651 0 0,0 0 501 0 0,0 0 245 0 0,0 0-77 0 0,38-13-231 0 0,124-40-231 0 0,10 11 1505 0 0,-119 30-1943 0 0,-16 4-318 0 0,-1-1-1 0 0,0-2 0 0 0,0-1 1 0 0,-2-2-1 0 0,20-11-455 0 0,-48 23 106 0 0,-1 0 0 0 0,1 0 0 0 0,0-1 1 0 0,-1 1-1 0 0,1-2 0 0 0,-1 1 0 0 0,0 0 0 0 0,0-1 1 0 0,0 0-1 0 0,0 0 0 0 0,-1-1 0 0 0,1 1 0 0 0,-1-1 0 0 0,-1 0 1 0 0,1 0-1 0 0,0 0 0 0 0,-1-1 0 0 0,0 1 0 0 0,-1-1 1 0 0,1 0-1 0 0,-1 0 0 0 0,0 0 0 0 0,0 0 0 0 0,-1 0 0 0 0,0 0 1 0 0,0 0-1 0 0,0 0 0 0 0,-1-1 0 0 0,0 1-106 0 0,-1 4 30 0 0,0 0 0 0 0,0 1 0 0 0,0-1 0 0 0,0 1-1 0 0,0 0 1 0 0,0-1 0 0 0,0 1 0 0 0,0 0 0 0 0,-1-1 0 0 0,1 1-1 0 0,-1 0 1 0 0,1 0 0 0 0,-1 0 0 0 0,1 0 0 0 0,-1 1 0 0 0,1-1 0 0 0,-1 0-1 0 0,0 1 1 0 0,1-1 0 0 0,-1 1 0 0 0,0-1 0 0 0,0 1 0 0 0,1 0-1 0 0,-1 0 1 0 0,0 0 0 0 0,0 0 0 0 0,0 0 0 0 0,1 0 0 0 0,-1 0 0 0 0,0 0-1 0 0,0 1 1 0 0,1-1 0 0 0,-1 1 0 0 0,0 0 0 0 0,1-1 0 0 0,-1 1-1 0 0,-1 1-29 0 0,-36 94-113 0 0,26-45 108 0 0,2 1-1 0 0,2 1 1 0 0,2-1-1 0 0,3 1 1 0 0,2 0-1 0 0,2 2 6 0 0,-10 137-34 0 0,4-129-17 0 0,-3-1-1 0 0,-3-1 0 0 0,-3 0 0 0 0,-2-1 0 0 0,-3 0 0 0 0,-3-2 0 0 0,-2 0 0 0 0,-2-2 1 0 0,-21 29 51 0 0,44-76-64 0 0,-1 0 0 0 0,-1-1 0 0 0,1 0 0 0 0,-1 0 0 0 0,-1 0 0 0 0,1 0 0 0 0,-1-1 0 0 0,-1 0 0 0 0,1-1-1 0 0,-1 1 1 0 0,0-2 0 0 0,-1 1 0 0 0,0-1 0 0 0,1 0 0 0 0,-1-1 0 0 0,-1 0 0 0 0,1 0 0 0 0,-1-1 0 0 0,1 0 0 0 0,-1-1 0 0 0,0 0 0 0 0,0-1 0 0 0,0 0 0 0 0,0 0 0 0 0,-5-1 64 0 0,9-3-45 0 0,0-1-1 0 0,1 1 0 0 0,-1-1 0 0 0,1 0 1 0 0,0 0-1 0 0,0-1 0 0 0,0 1 1 0 0,1-1-1 0 0,0 0 0 0 0,0 0 0 0 0,0-1 1 0 0,0 1-1 0 0,1-1 0 0 0,0 0 1 0 0,0 0-1 0 0,1 0 0 0 0,-1 0 0 0 0,2 0 1 0 0,-1-1-1 0 0,0 1 0 0 0,1-1 1 0 0,0 1-1 0 0,1-1 0 0 0,0 1 1 0 0,0-1-1 0 0,0 0 0 0 0,0 1 0 0 0,1-1 1 0 0,1-2 45 0 0,3-14 55 0 0,0 1 0 0 0,2 0 0 0 0,0 1 0 0 0,1 0 1 0 0,1 0-1 0 0,2 1 0 0 0,0 0 0 0 0,0 1 0 0 0,2 0 1 0 0,1 1-1 0 0,0 0 0 0 0,5-4-55 0 0,-18 22 2 0 0,27-36 184 0 0,2 1 0 0 0,2 2 1 0 0,1 1-1 0 0,1 1 0 0 0,1 2 1 0 0,2 2-1 0 0,40-23-186 0 0,10 22 168 0 0,-74 79-117 0 0,-12-27-756 0 0,7 34-41 0 0,2-41-3249 0 0,5-1-3903 0 0,-12-12-1283 0 0</inkml:trace>
  <inkml:trace contextRef="#ctx0" brushRef="#br0" timeOffset="256.504">1089 788 8050 0 0,'0'0'725'0'0,"0"0"-82"0"0,0 0 244 0 0,0 0 293 0 0,0 0 107 0 0,0 0-141 0 0,-1 36-353 0 0,-7 112-310 0 0,6-24-28 0 0,8-96 153 0 0,-2-11-2972 0 0,-3-4-6064 0 0,-1-13 2963 0 0</inkml:trace>
  <inkml:trace contextRef="#ctx0" brushRef="#br0" timeOffset="426.602">1005 322 12411 0 0,'0'0'1056'0'0,"0"0"-1168"0"0,0 0-248 0 0,0 0-72 0 0,0 0 16 0 0,0 0 8 0 0,0 0-17 0 0,0 0-247 0 0,0 0-1312 0 0,0 0-6674 0 0</inkml:trace>
  <inkml:trace contextRef="#ctx0" brushRef="#br0" timeOffset="769.15">1242 1231 14899 0 0,'0'0'-216'0'0,"0"0"-125"0"0,0 0 310 0 0,0 0 522 0 0,0 0 434 0 0,0 0 22 0 0,0 0-257 0 0,0 0-286 0 0,0 0-113 0 0,0 0-55 0 0,22-33-31 0 0,72-106-8 0 0,-18 15 335 0 0,15-41 339 0 0,-85 195-1479 0 0,-7-1 684 0 0,0-18-53 0 0,-1 1 1 0 0,1-1-1 0 0,1 1 1 0 0,0-1-1 0 0,1 1 1 0 0,0-1-1 0 0,1 1 1 0 0,0-1-1 0 0,0 0 1 0 0,1 1-1 0 0,1-1 1 0 0,0-1-1 0 0,1 1 1 0 0,0-1-1 0 0,0 0 1 0 0,1 0 0 0 0,0 0-1 0 0,1-1 1 0 0,0 0-1 0 0,1 0 1 0 0,6 6-24 0 0,-10-13 112 0 0,-1 1 1 0 0,1-1 0 0 0,0 0 0 0 0,0-1 0 0 0,0 1 0 0 0,0-1-1 0 0,1 1 1 0 0,-1-1 0 0 0,0 0 0 0 0,0-1 0 0 0,1 1 0 0 0,-1-1-1 0 0,1 0 1 0 0,-1 0 0 0 0,0 0 0 0 0,1 0 0 0 0,-1-1 0 0 0,0 0-1 0 0,1 0 1 0 0,-1 0 0 0 0,0 0 0 0 0,0-1 0 0 0,0 0-1 0 0,0 0 1 0 0,0 0 0 0 0,0 0 0 0 0,-1 0 0 0 0,1-1 0 0 0,0 0-113 0 0,5-4 150 0 0,-1 0 1 0 0,1 0-1 0 0,-1 0 1 0 0,-1-1-1 0 0,0 0 1 0 0,0-1-1 0 0,0 1 1 0 0,-1-2-1 0 0,0 1 1 0 0,-1 0-1 0 0,2-6-150 0 0,25-109 71 0 0,-29 96-3641 0 0,-3 1-3681 0 0,0 23-4523 0 0</inkml:trace>
  <inkml:trace contextRef="#ctx0" brushRef="#br0" timeOffset="1238.149">2216 846 15131 0 0,'0'0'918'0'0,"0"0"-325"0"0,0 0-43 0 0,0 0 58 0 0,0 0 23 0 0,0 0-58 0 0,0 0-186 0 0,0 0-148 0 0,0 0-125 0 0,0 0-71 0 0,0 0-24 0 0,-23 35-30 0 0,-71 110-9 0 0,92-143 19 0 0,0-1 0 0 0,0 1 0 0 0,1 0 1 0 0,-1 0-1 0 0,0 0 0 0 0,1 0 0 0 0,-1 0 0 0 0,1 0 0 0 0,0 0 1 0 0,-1 0-1 0 0,1 0 0 0 0,0 1 0 0 0,0-1 0 0 0,1 0 0 0 0,-1 1 1 0 0,0-1-1 0 0,1 1 0 0 0,-1-1 0 0 0,1 1 0 0 0,0-1 1 0 0,0 1-1 0 0,0-1 0 0 0,0 1 0 0 0,1-1 0 0 0,-1 1 0 0 0,1-1 1 0 0,-1 1-1 0 0,1-1 0 0 0,0 0 0 0 0,0 2 1 0 0,3 3-6 0 0,3 1 87 0 0,0 1 0 0 0,0-2 0 0 0,0 1 0 0 0,1-1 0 0 0,0 0-1 0 0,0-1 1 0 0,0 0 0 0 0,1 0 0 0 0,0-1 0 0 0,1 0 0 0 0,-1-1-1 0 0,1 0 1 0 0,-1 0 0 0 0,1-1 0 0 0,1 0 0 0 0,-1-1 0 0 0,0 0 0 0 0,0 0-1 0 0,1-1 1 0 0,-1-1 0 0 0,1 0 0 0 0,-1 0 0 0 0,1-1 0 0 0,-1 0 0 0 0,0-1-1 0 0,1 0 1 0 0,7-4-81 0 0,0 0 201 0 0,0-1-1 0 0,0-1 1 0 0,0-1-1 0 0,-1 0 1 0 0,-1-1-1 0 0,0-1 1 0 0,0-1 0 0 0,-1 0-1 0 0,0-1 1 0 0,-1-1-1 0 0,-1 0 1 0 0,0-1-1 0 0,-1 0 1 0 0,3-7-201 0 0,3-7 35 0 0,-1 0 0 0 0,-2-2 0 0 0,-1 0-1 0 0,-1 0 1 0 0,-2-2 0 0 0,-1 1 0 0 0,-1-1 0 0 0,-2-1 0 0 0,-2 1 0 0 0,-1-1 0 0 0,-1 0 0 0 0,-2 0 0 0 0,-1 0 0 0 0,-4-18-35 0 0,3 31-66 0 0,-2 0-1 0 0,-1 1 1 0 0,0-1 0 0 0,-1 1 0 0 0,-1 0-1 0 0,-1 0 1 0 0,-1 0 0 0 0,-1 1-1 0 0,-1 1 1 0 0,-1-2 66 0 0,6 11-36 0 0,-1 0 0 0 0,0 1 0 0 0,0 0 0 0 0,0 0-1 0 0,-1 0 1 0 0,-1 1 0 0 0,1 0 0 0 0,-1 0 0 0 0,0 1 0 0 0,-1 0 0 0 0,1 1 0 0 0,-1 0-1 0 0,0 0 1 0 0,-1 0 0 0 0,1 2 0 0 0,-1-1 0 0 0,0 1 0 0 0,0 0 0 0 0,0 1 0 0 0,0 0-1 0 0,-6 0 37 0 0,9 3-15 0 0,0-1 0 0 0,0 1-1 0 0,0 0 1 0 0,1 1-1 0 0,-1-1 1 0 0,0 1-1 0 0,0 1 1 0 0,1-1 0 0 0,-1 1-1 0 0,1 0 1 0 0,0 1-1 0 0,0-1 1 0 0,0 1 0 0 0,1 0-1 0 0,-1 1 1 0 0,1 0-1 0 0,0-1 1 0 0,0 2-1 0 0,1-1 1 0 0,-1 0 0 0 0,1 1-1 0 0,-3 5 16 0 0,-1 2-14 0 0,0 0-1 0 0,1 1 0 0 0,0 0 1 0 0,1 1-1 0 0,1-1 0 0 0,0 1 1 0 0,1 0-1 0 0,0 0 1 0 0,0 15 14 0 0,3-10 20 0 0,1 0 1 0 0,0-1-1 0 0,2 1 1 0 0,1 0 0 0 0,0 0-1 0 0,1-1 1 0 0,1 0-1 0 0,1 0 1 0 0,1 0-1 0 0,0 0 1 0 0,2-1 0 0 0,0-1-1 0 0,1 2-20 0 0,23 33 206 0 0,2-1-1 0 0,1-1 1 0 0,28 26-206 0 0,-5-13 47 0 0,3-3-1 0 0,2-3 1 0 0,42 28-47 0 0,-78-68-677 0 0,-21-15-2962 0 0,-1-1-3585 0 0,-6-1-4688 0 0</inkml:trace>
  <inkml:trace contextRef="#ctx0" brushRef="#br0" timeOffset="1972.022">1126 457 0 0 0,'0'0'719'0'0,"0"0"740"0"0,0 0 225 0 0,0 0 15 0 0,0 0-52 0 0,0 0-12 0 0,0 0-128 0 0,0 0-239 0 0,0 0-239 0 0,0 0-205 0 0,-4 0-140 0 0,-11 3-125 0 0,11-2-78 0 0,-7 11 7257 0 0,-27 2-7818 0 0,15-6 552 0 0,57-30-4514 0 0,-16 10-1017 0 0,-13 8 1905 0 0,2 0-7500 0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42:14.307"/>
    </inkml:context>
    <inkml:brush xml:id="br0">
      <inkml:brushProperty name="width" value="0.35" units="cm"/>
      <inkml:brushProperty name="height" value="0.35" units="cm"/>
      <inkml:brushProperty name="color" value="#FFFFFF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3797 844 3841 0 0,'0'0'88'0'0,"0"0"-290"0"0,0 0-359 0 0,0 0-231 0 0,-12 3 9 0 0,-81 43-307 0 0,87-41 1065 0 0,-5 4 377 0 0,0 1 0 0 0,0-1 1 0 0,-1-1-1 0 0,0 0 1 0 0,-1-1-1 0 0,0 0 1 0 0,0-1-1 0 0,0 0 0 0 0,0-1 1 0 0,-1-1-1 0 0,0 0 1 0 0,0-1-1 0 0,-12 2-352 0 0,37-27-1404 0 0,-1 10 1268 0 0,2 0 1 0 0,-1 1 0 0 0,1 1-1 0 0,1 0 1 0 0,0 1 0 0 0,0 0-1 0 0,1 1 1 0 0,1 0 135 0 0,-38 43 97 0 0,-44 17 1540 0 0,-40 42 2387 0 0,106-94-4044 0 0,1 0-1 0 0,-1 1 1 0 0,0-1 0 0 0,1 0-1 0 0,-1 1 1 0 0,1-1-1 0 0,-1 1 1 0 0,0-1-1 0 0,1 1 1 0 0,-1-1-1 0 0,1 1 1 0 0,0 0-1 0 0,-1-1 1 0 0,1 1-1 0 0,-1-1 1 0 0,1 1-1 0 0,0 0 1 0 0,0-1-1 0 0,-1 1 1 0 0,1 0-1 0 0,0 0 1 0 0,0-1-1 0 0,0 1 1 0 0,0 0-1 0 0,0-1 1 0 0,0 1-1 0 0,0 0 1 0 0,0 0-1 0 0,0-1 1 0 0,0 1-1 0 0,0 0 1 0 0,0 0-1 0 0,0-1 1 0 0,1 1 0 0 0,-1 0-1 0 0,0-1 1 0 0,1 1-1 0 0,-1 0 1 0 0,0-1-1 0 0,1 1 1 0 0,-1-1-1 0 0,1 1 1 0 0,-1 0-1 0 0,1-1 1 0 0,-1 1-1 0 0,1-1 1 0 0,-1 1-1 0 0,1-1 1 0 0,0 0-1 0 0,-1 1 1 0 0,1-1-1 0 0,-1 0 1 0 0,1 1-1 0 0,0-1 1 0 0,0 0-1 0 0,-1 0 1 0 0,1 1-1 0 0,0-1 1 0 0,0 0 20 0 0,47-6-608 0 0,-3-16 339 0 0,0-2 0 0 0,-2-2 0 0 0,-1-1 0 0 0,22-20 269 0 0,5-2-270 0 0,90-51-4896 0 0,-159 101 5166 0 0,0-1 0 0 0,0 0 0 0 0,0 1 0 0 0,0-1 0 0 0,0 1 0 0 0,0-1 0 0 0,1 0 0 0 0,-1 1 0 0 0,0-1 0 0 0,0 1 0 0 0,0-1 0 0 0,0 0 0 0 0,1 1 0 0 0,-1-1 0 0 0,0 0 0 0 0,0 1 0 0 0,1-1 0 0 0,-1 0 0 0 0,0 1 0 0 0,0-1 0 0 0,1 0 0 0 0,-1 1 0 0 0,0-1 0 0 0,1 0 0 0 0,-1 0 0 0 0,1 0 0 0 0,-1 1 0 0 0,0-1 0 0 0,1 0 0 0 0,-1 0 0 0 0,1 0 0 0 0,-1 0 0 0 0,0 0 0 0 0,1 0 0 0 0,-1 0 0 0 0,1 0 0 0 0,-1 0 0 0 0,0 0 0 0 0,1 0 0 0 0,-1 0 0 0 0,1 0 0 0 0,-1 0 0 0 0,1 0 0 0 0,-1 0 0 0 0,0 0 0 0 0,1 0 0 0 0,-1-1 0 0 0,0 1 0 0 0,1 0 0 0 0,-1 0 0 0 0,1 0 0 0 0,-1-1 0 0 0,0 1 0 0 0,1 0 0 0 0,-25 30 0 0 0,-31 29 2047 0 0,-3-3-1 0 0,-3-2 1 0 0,-8 3-2047 0 0,53-46 951 0 0,18-16-1301 0 0,46-36 138 0 0,-15 10-379 0 0,2 2 0 0 0,1 1-1 0 0,2 2 1 0 0,0 1 0 0 0,34-14 591 0 0,-72 38-38 0 0,1 0 0 0 0,-1 0 0 0 0,1 0 0 0 0,0 0 0 0 0,-1 1 0 0 0,1-1 0 0 0,0 0 1 0 0,0 1-1 0 0,-1-1 0 0 0,1 0 0 0 0,0 1 0 0 0,0-1 0 0 0,0 1 0 0 0,0-1 0 0 0,0 1 0 0 0,0 0 1 0 0,0-1-1 0 0,0 1 0 0 0,0 0 0 0 0,0 0 0 0 0,0 0 0 0 0,0-1 0 0 0,0 1 0 0 0,0 0 0 0 0,0 0 0 0 0,0 1 1 0 0,0-1-1 0 0,0 0 0 0 0,0 0 0 0 0,0 0 0 0 0,0 1 0 0 0,0-1 0 0 0,0 0 0 0 0,0 1 0 0 0,0-1 1 0 0,-1 1-1 0 0,1-1 0 0 0,0 1 0 0 0,0 0 0 0 0,0-1 0 0 0,0 1 0 0 0,-1 0 0 0 0,1-1 0 0 0,0 1 0 0 0,-1 0 1 0 0,1 0-1 0 0,-1 0 0 0 0,1 0 0 0 0,-1-1 0 0 0,1 1 0 0 0,-1 0 0 0 0,1 0 0 0 0,-1 0 0 0 0,0 0 1 0 0,0 0-1 0 0,0 0 0 0 0,1 0 0 0 0,-1 0 0 0 0,0 0 0 0 0,0 0 0 0 0,0 0 0 0 0,0 0 0 0 0,-1 0 0 0 0,1 0 1 0 0,0 1 37 0 0,-6 10 618 0 0,0 0 1 0 0,-1-1-1 0 0,0 1 0 0 0,-1-1 1 0 0,0-1-1 0 0,-1 1 1 0 0,0-1-1 0 0,0-1 1 0 0,-1 0-1 0 0,0 0 1 0 0,-1-1-1 0 0,-9 5-618 0 0,25-38 299 0 0,13-6-416 0 0,1 1 0 0 0,1 1 0 0 0,1 1 0 0 0,1 1 0 0 0,24-22 117 0 0,34-12-3129 0 0,-79 63 3098 0 0,-1-1 0 0 0,1 1 0 0 0,-1 0 0 0 0,1 0 0 0 0,-1 0 0 0 0,0-1 0 0 0,0 1 0 0 0,0 0 0 0 0,0 0 1 0 0,0 0-1 0 0,0-1 0 0 0,-1 1 0 0 0,1 0 0 0 0,0 0 0 0 0,-1 0 0 0 0,0-1 0 0 0,1 1 0 0 0,-1 0 0 0 0,0-1 0 0 0,0 1 0 0 0,0-1 0 0 0,0 1 0 0 0,0-1 1 0 0,0 1-1 0 0,0-1 0 0 0,0 0 0 0 0,-1 1 0 0 0,0-1 31 0 0,1 2-100 0 0,-19 36 463 0 0,-11 25 1100 0 0,-4-2-1 0 0,-2-1 1 0 0,-41 51-1463 0 0,63-97 1696 0 0,15-27-209 0 0,28-44-1868 0 0,3 1 0 0 0,2 2 0 0 0,3 1 0 0 0,1 2 0 0 0,19-15 381 0 0,58-59-7576 0 0,-100 110 4973 0 0</inkml:trace>
  <inkml:trace contextRef="#ctx0" brushRef="#br0" timeOffset="682.242">4183 803 4809 0 0,'0'0'1442'0'0,"-10"15"-289"0"0,-82 114 1101 0 0,86-121-1994 0 0,-74 72 4310 0 0,88-109-3173 0 0,17-13-1861 0 0,3 0 0 0 0,2 2 1 0 0,1 1-1 0 0,25-22 464 0 0,33-18-3454 0 0,-52 59-3491 0 0,-32 30 4105 0 0,-14 17 3557 0 0,-12 15 1261 0 0,-1-1-1 0 0,-3-2 0 0 0,-1 0 1 0 0,-2-1-1 0 0,-1-2 0 0 0,-10 8-1977 0 0,34-40 291 0 0,-49 30 2197 0 0,58-67-1974 0 0,9 3-812 0 0,1 1 1 0 0,2 0 0 0 0,0 1-1 0 0,2 0 1 0 0,1 2 0 0 0,2 0-1 0 0,0 1 1 0 0,23-20 297 0 0,-179 176-527 0 0,100-102 825 0 0,0-2 0 0 0,-2-2 0 0 0,-1-1 0 0 0,-1-2 0 0 0,-1-1 0 0 0,-22 7-298 0 0,-27-14 964 0 0,87-14-962 0 0,0-1 1 0 0,-1 1 0 0 0,1 0 0 0 0,-1-1 0 0 0,1 0 0 0 0,0 0 0 0 0,0 1 0 0 0,-1-1 0 0 0,1 0 0 0 0,0-1 0 0 0,0 1 0 0 0,0 0 0 0 0,0-1 0 0 0,0 1 0 0 0,0-1 0 0 0,1 1 0 0 0,-1-1 0 0 0,0 0 0 0 0,1 0 0 0 0,0 0 0 0 0,-1 0 0 0 0,1 0 0 0 0,0 0 0 0 0,0 0 0 0 0,0 0 0 0 0,0-1 0 0 0,0 1 0 0 0,0 0 0 0 0,1-1 0 0 0,-1 1 0 0 0,1 0 0 0 0,0-1 0 0 0,0 1 0 0 0,0-3-3 0 0,24-105-1534 0 0,-57 122 770 0 0,-4 9 1104 0 0,-1-1 1 0 0,-1-2-1 0 0,-1-2 1 0 0,0-1-1 0 0,-1-3 0 0 0,0-1 1 0 0,-17 1-341 0 0,-13-15 667 0 0,71 2-769 0 0,-1-1 0 0 0,1 0 0 0 0,-1 0 0 0 0,1 0 1 0 0,0 0-1 0 0,0 0 0 0 0,0 0 0 0 0,0 0 0 0 0,0 0 1 0 0,1 0-1 0 0,-1 0 0 0 0,1 0 0 0 0,-1 0 0 0 0,1 0 1 0 0,-1 0-1 0 0,1 1 0 0 0,0-1 0 0 0,0 0 0 0 0,0 0 1 0 0,0 1-1 0 0,0-1 0 0 0,1 1 0 0 0,-1-1 0 0 0,0 1 1 0 0,1-1-1 0 0,-1 1 0 0 0,1 0 0 0 0,-1-1 0 0 0,2 1 102 0 0,-1-1-108 0 0,39-38-3637 0 0,-12 17-3448 0 0,-15 13 3828 0 0</inkml:trace>
  <inkml:trace contextRef="#ctx0" brushRef="#br1" timeOffset="28694.747">316 258 0 0 0,'0'0'791'0'0,"0"0"304"0"0,0 0 126 0 0,0 0-103 0 0,0 0-63 0 0,0 0-23 0 0,0-5-32 0 0,1-3-2571 0 0,0 1 4612 0 0,-1 5 4796 0 0,-5 13-6111 0 0,-87 273-37 0 0,-12 1-1019 0 0,7-81-507 0 0,77-165-198 0 0,20-38 22 0 0,0-1-8 0 0,0 0 9 0 0,0 0 24 0 0,0 0 12 0 0,0 0 5 0 0,0 0-5 0 0,0 0-7 0 0,0 0 3 0 0,0 0 14 0 0,0 0-5 0 0,0 0 6 0 0,0 0-14 0 0,0 0-24 0 0,0 0 3 0 0,0 0 30 0 0,0 0-9 0 0,0 0-25 0 0,0 0-5 0 0,0 0 25 0 0,0 0 24 0 0,0 0-9 0 0,0 0-19 0 0,0 0-4 0 0,0 0 1 0 0,0 0 0 0 0,0 0-11 0 0,0 0 22 0 0,0 0-8 0 0,0 0-7 0 0,0 0-10 0 0,0 0 1 0 0,0 0 14 0 0,0 0-4 0 0,0 0-17 0 0,0 0 0 0 0,0 0-3 0 0,1-43-6018 0 0,47-100-7801 0 0,-22 63 12501 0 0,-22 64 1332 0 0</inkml:trace>
  <inkml:trace contextRef="#ctx0" brushRef="#br1" timeOffset="29390.225">206 324 0 0 0,'0'0'759'0'0,"0"0"114"0"0,0 0 2 0 0,0 0 23 0 0,0 0 83 0 0,3-13 33 0 0,9-38 21 0 0,-9 38-34 0 0,-3 13-71 0 0,0 0-78 0 0,0 0-75 0 0,0 0-14 0 0,0 0-15 0 0,0 0-13 0 0,0 0-49 0 0,0 0-69 0 0,0 0-66 0 0,0 0-63 0 0,3 16 3776 0 0,23 322-1122 0 0,6-97-2530 0 0,-30-229-585 0 0,1-1-1 0 0,0 1 1 0 0,0-1 0 0 0,1 0-1 0 0,0 0 1 0 0,1 0 0 0 0,0-1-1 0 0,1 0 1 0 0,1 0 0 0 0,-1 0-1 0 0,1-1 1 0 0,3 4-27 0 0,6-6 305 0 0,-16-7-214 0 0,0 0-2 0 0,0 0-23 0 0,0 0 6 0 0,0 0 12 0 0,0 0-10 0 0,0 0-20 0 0,0 0 8 0 0,17-23 481 0 0,9-8-450 0 0,-2-1-1 0 0,-2-1 1 0 0,-1-1 0 0 0,-1-1-1 0 0,-2-1 1 0 0,-1 0 0 0 0,-2-1-1 0 0,-2-1 1 0 0,-1 0-1 0 0,6-39-92 0 0,3-44 112 0 0,-6-1 0 0 0,-1-113-112 0 0,-11 174-3 0 0,-3 60-61 0 0,0 1-65 0 0,0 0-113 0 0,0 0-191 0 0,-5 16-6794 0 0,4-12 3085 0 0,1 3-4296 0 0</inkml:trace>
  <inkml:trace contextRef="#ctx0" brushRef="#br1" timeOffset="29846.433">690 620 0 0 0,'0'0'544'0'0,"0"0"-397"0"0,0 0-99 0 0,0 0 260 0 0,0 0 400 0 0,0 0 394 0 0,0 0 314 0 0,0 0 152 0 0,0 0 18 0 0,0 0-42 0 0,0 0-81 0 0,0 0-82 0 0,0 0-61 0 0,5-8-169 0 0,10-21-152 0 0,-36 51 333 0 0,10-8-1183 0 0,1 1-1 0 0,1 0 1 0 0,0 0 0 0 0,1 1-1 0 0,1 0 1 0 0,0 1 0 0 0,1 0-1 0 0,1 0 1 0 0,0 0 0 0 0,1 0 0 0 0,1 1-1 0 0,1-1 1 0 0,1 1 0 0 0,0 3-149 0 0,18 98 454 0 0,-16-115-422 0 0,1 1 0 0 0,0-1 0 0 0,0-1 0 0 0,0 1 0 0 0,0 0 0 0 0,0 0 1 0 0,1-1-1 0 0,0 1 0 0 0,0-1 0 0 0,0 0 0 0 0,0 0 0 0 0,1 0 0 0 0,-1 0 1 0 0,1-1-1 0 0,-1 1 0 0 0,1-1 0 0 0,0 0 0 0 0,0 0 0 0 0,0 0 0 0 0,0-1 1 0 0,0 0-1 0 0,1 1 0 0 0,-1-1 0 0 0,0-1 0 0 0,1 1 0 0 0,0 0-32 0 0,2-1 92 0 0,0-1 0 0 0,0 1 0 0 0,-1-1 0 0 0,1 0 0 0 0,0-1 0 0 0,-1 1 0 0 0,1-1 0 0 0,-1-1 0 0 0,0 1 0 0 0,1-1 0 0 0,-1 0 0 0 0,-1 0 0 0 0,1-1 0 0 0,0 0 0 0 0,-1 0 0 0 0,0 0 0 0 0,0-1 0 0 0,0 0 0 0 0,0 0 0 0 0,3-5-92 0 0,71-120 853 0 0,-73 117-835 0 0,-1-1 0 0 0,0 1 1 0 0,-1-1-1 0 0,0 0 0 0 0,-1-1 1 0 0,0 1-1 0 0,-2 0 0 0 0,1-1 1 0 0,-2 1-1 0 0,0-1 0 0 0,-1 0 0 0 0,0 1 1 0 0,-1 0-1 0 0,0-1 0 0 0,-2 1 1 0 0,1 0-1 0 0,-2 0 0 0 0,-5-11-18 0 0,8 21-78 0 0,-1 0 1 0 0,0 0-1 0 0,0 0 0 0 0,0 1 0 0 0,-1 0 0 0 0,0-1 1 0 0,1 1-1 0 0,-1 0 0 0 0,0 1 0 0 0,0-1 0 0 0,0 1 1 0 0,-1-1-1 0 0,1 1 0 0 0,0 1 0 0 0,-1-1 0 0 0,0 0 0 0 0,1 1 1 0 0,-1 0-1 0 0,0 0 0 0 0,0 1 0 0 0,1-1 0 0 0,-1 1 1 0 0,0 0-1 0 0,0 1 0 0 0,0-1 0 0 0,0 1 0 0 0,1 0 78 0 0,-7 0-835 0 0,1 2 1 0 0,0 0-1 0 0,0 0 0 0 0,0 0 0 0 0,1 1 0 0 0,-1 1 0 0 0,1 0 0 0 0,0 0 0 0 0,0 1 0 0 0,0 0 0 0 0,-5 6 835 0 0,-8 7-5289 0 0,4-6-1147 0 0</inkml:trace>
  <inkml:trace contextRef="#ctx0" brushRef="#br1" timeOffset="30363.6">1112 632 8754 0 0,'0'0'1151'0'0,"0"0"-211"0"0,0 0 175 0 0,0 0 221 0 0,0 0 102 0 0,0 0-127 0 0,0 0-323 0 0,0 0-308 0 0,0 0-240 0 0,0 0-138 0 0,0 0-118 0 0,-17 33-74 0 0,-50 103-14 0 0,59-93-18 0 0,18-37 25 0 0,0 0 0 0 0,0-1 0 0 0,0 0 0 0 0,1 0 0 0 0,0-1 1 0 0,0 0-1 0 0,0-1 0 0 0,0-1 0 0 0,0 0 0 0 0,1 0 0 0 0,-1-1 0 0 0,0 0 0 0 0,1-1 1 0 0,-1-1-1 0 0,1 1 0 0 0,-1-2 0 0 0,1 0 0 0 0,-1 0 0 0 0,0-1 0 0 0,0 0 1 0 0,7-4-104 0 0,4-4 140 0 0,1 0 0 0 0,-1-2 1 0 0,-1-1-1 0 0,-1-1 0 0 0,0 0 1 0 0,-1-1-1 0 0,0-2 0 0 0,8-10-140 0 0,-27 28 8 0 0,0 1 0 0 0,-1 0 0 0 0,1-1 0 0 0,0 1 0 0 0,0-1-1 0 0,0 1 1 0 0,0-1 0 0 0,0 1 0 0 0,-1-1 0 0 0,1 1-1 0 0,0 0 1 0 0,0-1 0 0 0,0 1 0 0 0,0-1 0 0 0,1 1 0 0 0,-1 0-1 0 0,0-1 1 0 0,0 1 0 0 0,0-1 0 0 0,0 1 0 0 0,1-1-1 0 0,-1 1 1 0 0,0-1 0 0 0,0 1 0 0 0,1-1 0 0 0,-1 1 0 0 0,0-1-1 0 0,1 1 1 0 0,-1-1 0 0 0,1 1 0 0 0,-1-1 0 0 0,0 0-1 0 0,1 1 1 0 0,-1-1 0 0 0,1 0 0 0 0,-1 1 0 0 0,1-1 0 0 0,-1 0-1 0 0,1 0 1 0 0,0 1 0 0 0,-1-1 0 0 0,1 0 0 0 0,-1 0-1 0 0,1 0 1 0 0,-1 0 0 0 0,1 0 0 0 0,0 0 0 0 0,-1 0 0 0 0,1 0-1 0 0,-1 0 1 0 0,1 0 0 0 0,-1 0 0 0 0,1 0 0 0 0,0 0-1 0 0,-1-1 1 0 0,1 1 0 0 0,-1 0 0 0 0,1 0-8 0 0,-1 12-20 0 0,-1-7 21 0 0,1 1 0 0 0,0 0 1 0 0,0 0-1 0 0,0-1 0 0 0,1 1 0 0 0,0 0 1 0 0,0-1-1 0 0,1 1 0 0 0,-1-1 0 0 0,1 1 0 0 0,0-1 1 0 0,1 0-1 0 0,-1 0 0 0 0,1 0 0 0 0,0 0 1 0 0,1 0-1 0 0,-1 0 0 0 0,1-1 0 0 0,-1 0 1 0 0,2 0-1 0 0,-1 0 0 0 0,0 0 0 0 0,1 0 1 0 0,-1-1-1 0 0,1 0 0 0 0,0 0 0 0 0,0 0 1 0 0,0-1-1 0 0,2 1-1 0 0,2-1 48 0 0,1 0 0 0 0,-1-1 1 0 0,1 0-1 0 0,0 0 0 0 0,-1-1 1 0 0,1 0-1 0 0,0-1 0 0 0,-1 0 0 0 0,1 0 1 0 0,-1-1-1 0 0,1 0 0 0 0,-1-1 1 0 0,0 0-1 0 0,0-1 0 0 0,0 0 1 0 0,0 0-1 0 0,-1-1 0 0 0,0 0 0 0 0,3-2-48 0 0,6-5 113 0 0,0-2 0 0 0,0 0 0 0 0,-1 0 0 0 0,-1-2 0 0 0,0 0 0 0 0,-1 0 0 0 0,-1-1 0 0 0,-1-1 0 0 0,0 0 0 0 0,-2-1 0 0 0,7-15-113 0 0,5-78-817 0 0,-21 88-2911 0 0,-1 0-3439 0 0,0 18-4690 0 0</inkml:trace>
  <inkml:trace contextRef="#ctx0" brushRef="#br1" timeOffset="35029.936">2271 1079 0 0 0,'0'0'927'0'0,"0"0"-16"0"0,0 0-208 0 0,0 0-254 0 0,0 0-205 0 0,0 0-121 0 0,0 0 2 0 0,0 0 52 0 0,19 11 6039 0 0,-12-10-5845 0 0,-1-1 1 0 0,1 0-1 0 0,-1 0 0 0 0,1-1 0 0 0,-1 0 0 0 0,0 0 0 0 0,1-1 0 0 0,-1 0 0 0 0,0 0 0 0 0,0 0 0 0 0,0-1 0 0 0,0 1 0 0 0,0-2 0 0 0,0 0-371 0 0,53-38 577 0 0,-3-3 0 0 0,-2-2 0 0 0,-2-3 1 0 0,-2-2-1 0 0,-2-2 0 0 0,15-25-577 0 0,-48 60 91 0 0,9-5 37 0 0,-2-1 0 0 0,-1-1 0 0 0,0-1 0 0 0,-2-1 0 0 0,-2-1 0 0 0,0 0 0 0 0,-2-1-1 0 0,-1-1 1 0 0,-2 0 0 0 0,-1-1 0 0 0,-1 0 0 0 0,-2-1 0 0 0,-1 0 0 0 0,1-27-128 0 0,-8 54 36 0 0,1 2-14 0 0,0 1 1 0 0,0 0-1 0 0,0 0 1 0 0,0-1-1 0 0,-1 1 1 0 0,0 0-1 0 0,0 0 1 0 0,0-1-1 0 0,0 1 1 0 0,0 0-1 0 0,-1-1 1 0 0,1 1-1 0 0,-1 0 1 0 0,0 0-1 0 0,0-1 0 0 0,0 1 1 0 0,0 0-1 0 0,-1 0 1 0 0,1 0-1 0 0,-1 0 1 0 0,0 1-1 0 0,0-1 1 0 0,0 0-1 0 0,0 1 1 0 0,0-1-1 0 0,-1 1 1 0 0,1 0-1 0 0,-1 0 1 0 0,1 0-1 0 0,-1 0 1 0 0,0 0-1 0 0,0 0 0 0 0,0 1 1 0 0,0-1-1 0 0,0 1 1 0 0,0 0-1 0 0,0 0 1 0 0,0 0-1 0 0,-2 0-22 0 0,-3 3-9 0 0,1 0 0 0 0,-1 1 1 0 0,1-1-1 0 0,0 1 0 0 0,0 1 0 0 0,0 0 0 0 0,0 0 0 0 0,0 0 0 0 0,1 0 0 0 0,0 1 0 0 0,0 0 1 0 0,0 1-1 0 0,1-1 0 0 0,-1 1 0 0 0,2 0 0 0 0,-1 1 0 0 0,0-1 0 0 0,-2 6 9 0 0,-1-1 11 0 0,-23 27-10 0 0,3 1-1 0 0,1 2 1 0 0,2 1 0 0 0,1 0-1 0 0,3 2 1 0 0,-11 32-1 0 0,26-54-4 0 0,0 0 1 0 0,2 0-1 0 0,0 0 1 0 0,1 0-1 0 0,2 1 1 0 0,0-1-1 0 0,1 1 0 0 0,2-1 1 0 0,0 2 3 0 0,2-12 9 0 0,1 1 0 0 0,0-1 0 0 0,0 0 0 0 0,1-1 0 0 0,1 1 0 0 0,0-1 0 0 0,0-1 1 0 0,1 1-1 0 0,1-1 0 0 0,0-1 0 0 0,0 1 0 0 0,0-2 0 0 0,1 1 0 0 0,1-1 0 0 0,0-1 0 0 0,0 0 0 0 0,0 0 0 0 0,1-1 0 0 0,-1 0 1 0 0,2-1-1 0 0,-1-1 0 0 0,0 0 0 0 0,1-1 0 0 0,0 0 0 0 0,0-1 0 0 0,0 0 0 0 0,0-1 0 0 0,0 0 0 0 0,0-1 0 0 0,0-1 1 0 0,0 0-1 0 0,7-2-9 0 0,-1-2 46 0 0,0-1 0 0 0,0 0 0 0 0,0-2 0 0 0,-1 0 0 0 0,0-1 0 0 0,-1-1 0 0 0,0 0 0 0 0,0-2 0 0 0,-1 0 0 0 0,8-9-46 0 0,-18 17 12 0 0,8-8 24 0 0,0-1 0 0 0,-2 0 0 0 0,1-1 0 0 0,-2 0 0 0 0,0-1 0 0 0,0 0 1 0 0,-1-1-1 0 0,-1 0 0 0 0,-1-1 0 0 0,-1 0 0 0 0,4-9-36 0 0,-9 23 4 0 0,0 0 1 0 0,-1-1-1 0 0,1 1 0 0 0,-1-1 0 0 0,1 1 0 0 0,-1-1 1 0 0,0 1-1 0 0,0-1 0 0 0,-1 0 0 0 0,1 1 1 0 0,-1-1-1 0 0,1 0 0 0 0,-1 0 0 0 0,0 0 1 0 0,-1 1-1 0 0,1-1 0 0 0,-1 0 0 0 0,0 1 1 0 0,0-1-1 0 0,0 0 0 0 0,0 1 0 0 0,0-1 0 0 0,-1 1 1 0 0,1-1-1 0 0,-1 1 0 0 0,0 0 0 0 0,0 0 1 0 0,-1 0-1 0 0,1 0 0 0 0,-1 0 0 0 0,1 0 1 0 0,-1 1-1 0 0,0-1 0 0 0,0 1 0 0 0,0 0 0 0 0,0 0 1 0 0,0 0-1 0 0,-1 0 0 0 0,1 0 0 0 0,0 1 1 0 0,-1 0-1 0 0,0-1 0 0 0,1 1 0 0 0,-1 1 1 0 0,0-1-1 0 0,-1 0-4 0 0,-4 2-34 0 0,1 0 0 0 0,-1 1 0 0 0,1-1 0 0 0,0 2 0 0 0,0-1 0 0 0,0 1 0 0 0,0 1 0 0 0,0-1 0 0 0,0 1 0 0 0,1 1 0 0 0,0-1 0 0 0,0 1 0 0 0,0 0 0 0 0,1 1 0 0 0,-1 0 0 0 0,1 0 0 0 0,1 0 0 0 0,-1 1 0 0 0,1 0 0 0 0,0 1 34 0 0,-7 9-50 0 0,0 0-1 0 0,2 1 0 0 0,0 0 0 0 0,1 1 1 0 0,1 0-1 0 0,1 0 0 0 0,-4 19 51 0 0,8-31-7 0 0,1 0 0 0 0,0 0 0 0 0,0 0 0 0 0,0 1 0 0 0,1-1 0 0 0,0 0 0 0 0,1 1 0 0 0,0-1 0 0 0,0 0 0 0 0,0 1 0 0 0,1-1 0 0 0,0 0 0 0 0,1 1 0 0 0,0-1 0 0 0,0 0 0 0 0,0 0 0 0 0,1 0 0 0 0,0-1 0 0 0,0 1 0 0 0,0-1 0 0 0,1 1 0 0 0,0-1 0 0 0,1 0 0 0 0,-1 0 0 0 0,1-1 0 0 0,0 0 0 0 0,1 1 0 0 0,-1-2 0 0 0,1 1 0 0 0,0-1 0 0 0,6 4 7 0 0,6-1 23 0 0,1-1 0 0 0,0-1 0 0 0,0-1 1 0 0,0-1-1 0 0,1 0 0 0 0,-1-1 0 0 0,1-1 1 0 0,-1-1-1 0 0,1-1 0 0 0,-1-1 1 0 0,13-2-24 0 0,-5-3 34 0 0,0-1 0 0 0,0-2 0 0 0,-1 0 0 0 0,0-2 0 0 0,-1-1 0 0 0,0-1 0 0 0,-1-1 0 0 0,0-1 0 0 0,-2-1 0 0 0,0-1 0 0 0,-1 0 0 0 0,0-2 0 0 0,-2-1 0 0 0,-1 0 0 0 0,0-2 0 0 0,-2 0 0 0 0,0 0 0 0 0,-2-2 0 0 0,0 0 0 0 0,-2 0 0 0 0,-1-1 0 0 0,-1-1 0 0 0,-1 0 0 0 0,-1 0 0 0 0,-2-1 0 0 0,1-8-34 0 0,0-6 31 0 0,-2 0 0 0 0,-2 0 1 0 0,-2-1-1 0 0,-2-22-31 0 0,1 58 40 0 0,-1 1-1 0 0,1-1 1 0 0,-2 1-1 0 0,1-1 1 0 0,0 1-1 0 0,-1 0 1 0 0,0-1-1 0 0,-1 1 1 0 0,0 0-1 0 0,0 0 1 0 0,0 0 0 0 0,0 1-1 0 0,-1-1 1 0 0,-1 0-40 0 0,-8 37-215 0 0,-6 161 371 0 0,-6 47 212 0 0,25-239-368 0 0,-5 63 80 0 0,3 0-1 0 0,3 1 1 0 0,7 46-80 0 0,13 109 24 0 0,-21-218-31 0 0,0-1-1 0 0,0 0-7 0 0,-9-5-458 0 0,-25-62-3162 0 0,27 14-2704 0 0,5 28 112 0 0,0 9-713 0 0</inkml:trace>
  <inkml:trace contextRef="#ctx0" brushRef="#br1" timeOffset="35288.908">3319 520 9178 0 0,'0'0'760'0'0,"0"0"-540"0"0,0 0-34 0 0,0 0 455 0 0,0 0 561 0 0,0 0 218 0 0,0 0-81 0 0,0 0-188 0 0,0 0-198 0 0,34 1-149 0 0,105 1-102 0 0,232-1 929 0 0,-293-4-2754 0 0,-52 0-2261 0 0,-2-2-4470 0 0,-19 5 28 0 0</inkml:trace>
  <inkml:trace contextRef="#ctx0" brushRef="#br1" timeOffset="35679.132">4292 574 0 0 0,'0'0'1151'0'0,"0"0"-407"0"0,0 0 210 0 0,0 0 710 0 0,0 0 630 0 0,0 0 102 0 0,0 0-398 0 0,0 0-691 0 0,0 0-564 0 0,0 0-195 0 0,0 0 8 0 0,0 0 76 0 0,0 0 55 0 0,-14 5 23 0 0,-116 40 1474 0 0,113-38-1850 0 0,14-7-296 0 0,0 1-1 0 0,0-1 0 0 0,1 1 1 0 0,-1 0-1 0 0,0 0 0 0 0,0 0 1 0 0,0 0-1 0 0,1 1 0 0 0,-1-1 1 0 0,0 1-1 0 0,1 0 1 0 0,0-1-1 0 0,-1 1 0 0 0,1 0 1 0 0,0 0-1 0 0,0 1 0 0 0,0-1 1 0 0,0 0-1 0 0,0 1 0 0 0,1-1 1 0 0,-1 1-1 0 0,1 0 0 0 0,-1-1 1 0 0,1 1-1 0 0,0 0 1 0 0,0 0-1 0 0,1 0 0 0 0,-1 0-37 0 0,4 3 2 0 0,-1 0 0 0 0,2-1 0 0 0,-1 1-1 0 0,1-1 1 0 0,0 0 0 0 0,0 1 0 0 0,0-2-1 0 0,1 1 1 0 0,0-1 0 0 0,0 1 0 0 0,0-1-1 0 0,0 0 1 0 0,1-1 0 0 0,-1 0 0 0 0,1 0-1 0 0,0 0 1 0 0,0 0 0 0 0,0-1 0 0 0,2 1-2 0 0,0 1 48 0 0,0 0 0 0 0,0 1 1 0 0,-1 1-1 0 0,1-1 0 0 0,-2 1 0 0 0,1 0 1 0 0,0 0-1 0 0,-1 1 0 0 0,0 0 1 0 0,-1 0-1 0 0,0 1 0 0 0,0-1 1 0 0,0 1-1 0 0,-1 0 0 0 0,0 0 0 0 0,-1 1 1 0 0,0-1-1 0 0,0 1 0 0 0,-1 0 1 0 0,0 0-1 0 0,0 0 0 0 0,-1 6-48 0 0,0-6 98 0 0,0 0-1 0 0,-2 1 1 0 0,1-1-1 0 0,-1 1 1 0 0,0-1-1 0 0,-1 0 1 0 0,0 0-1 0 0,0 0 0 0 0,-1 0 1 0 0,-1 0-1 0 0,1 0 1 0 0,-1-1-1 0 0,-1 1 1 0 0,-1 2-98 0 0,1-3 12 0 0,0-1 1 0 0,0 0 0 0 0,-1 0-1 0 0,1 0 1 0 0,-1 0-1 0 0,-1-1 1 0 0,0 0 0 0 0,1 0-1 0 0,-2-1 1 0 0,1 0-1 0 0,-1 0 1 0 0,1-1 0 0 0,-1 0-1 0 0,0 0 1 0 0,-1-1-1 0 0,1 0 1 0 0,-1 0 0 0 0,1-1-1 0 0,-1 0 1 0 0,-8 0-13 0 0,-44-4-1490 0 0,22-10-6359 0 0,25 8-3137 0 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42:54.94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446 105 0 0 0,'0'0'565'0'0,"0"0"794"0"0,0 0 358 0 0,0 0 146 0 0,3-1 68 0 0,6-3 523 0 0,-10-11 9070 0 0,-14 4-11951 0 0,4 8 503 0 0,0 1-1 0 0,-1 0 1 0 0,1 1 0 0 0,-1 0-1 0 0,1 1 1 0 0,0 0 0 0 0,-1 1 0 0 0,1 0-1 0 0,-1 1 1 0 0,1 0 0 0 0,0 1 0 0 0,0 0-1 0 0,0 1 1 0 0,0 0 0 0 0,1 1-1 0 0,0 0 1 0 0,0 0 0 0 0,0 1 0 0 0,0 0-1 0 0,1 1 1 0 0,0 0 0 0 0,0 1 0 0 0,-4 5-76 0 0,-2-2 7 0 0,1-1 0 0 0,0 2 0 0 0,1 0 0 0 0,0 0 0 0 0,1 2 0 0 0,1-1 0 0 0,0 1 0 0 0,1 1 0 0 0,0 0 0 0 0,1 0 0 0 0,1 1 0 0 0,0 0 0 0 0,1 1 0 0 0,1-1 0 0 0,1 1 0 0 0,0 1 0 0 0,1-1 0 0 0,1 1 0 0 0,1-1 0 0 0,0 1 1 0 0,1 12-8 0 0,3-23 11 0 0,0 0 0 0 0,1 0 0 0 0,0 0 0 0 0,0-1 1 0 0,0 1-1 0 0,1-1 0 0 0,0 1 0 0 0,0-1 1 0 0,1 0-1 0 0,0-1 0 0 0,0 1 0 0 0,0-1 1 0 0,1 0-1 0 0,-1 0 0 0 0,1-1 0 0 0,0 1 1 0 0,0-1-1 0 0,1-1 0 0 0,0 1 0 0 0,-1-1 0 0 0,1 0 1 0 0,0-1-1 0 0,0 0 0 0 0,0 0 0 0 0,1 0 1 0 0,2-1-12 0 0,76 2 308 0 0,-75-4-249 0 0,-1-1 1 0 0,1-1-1 0 0,-1 0 0 0 0,0 0 0 0 0,0-1 0 0 0,0 0 0 0 0,0-1 0 0 0,0 0 1 0 0,-1 0-1 0 0,7-6-59 0 0,14-14 68 0 0,-1-1 0 0 0,-1-1 0 0 0,-1-1 0 0 0,-2-1 0 0 0,-1-2 0 0 0,-1 0 0 0 0,-2-1 0 0 0,-1-2 0 0 0,-1 0 0 0 0,-2-1 0 0 0,-2 0 0 0 0,-1-2 0 0 0,-2-1-68 0 0,8-92 681 0 0,-20 129-514 0 0,-12 30 111 0 0,5-10-270 0 0,1 1 0 0 0,1-1 0 0 0,1 1 0 0 0,0 0 0 0 0,2 1 0 0 0,0-1 0 0 0,1 0 0 0 0,2 19-8 0 0,4-25 4 0 0,0 0 0 0 0,0 0 0 0 0,2 0 0 0 0,0-1 1 0 0,0 0-1 0 0,1 0 0 0 0,1-1 0 0 0,0 0 1 0 0,0 0-1 0 0,2-1 0 0 0,-1-1 0 0 0,1 1 0 0 0,1-2 1 0 0,-1 0-1 0 0,2 0 0 0 0,-1-1 0 0 0,1 0 0 0 0,8 2-4 0 0,-17-7-6 0 0,11 2-1915 0 0,-19-20-7842 0 0,0 7 2936 0 0,2 0-873 0 0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42:55.82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1 170 3665 0 0,'0'0'3906'0'0,"0"0"-2160"0"0,0 0-725 0 0,0 0 42 0 0,0 0 129 0 0,0 0-29 0 0,0 0-139 0 0,0 0-215 0 0,0 0-192 0 0,0 0-11 0 0,0 0 82 0 0,0 0 80 0 0,8 0-1 0 0,80 3 2295 0 0,15 28-115 0 0,130-23-2056 0 0,-193-4-878 0 0,-40-4-7 0 0,0 0 0 0 0,28 0 204 0 0,48-4 83 0 0,-76 4-302 0 0,0 0-3 0 0,0 0 18 0 0,0 0 17 0 0,0 0 1 0 0,0 0-25 0 0,0 0-2 0 0,0 0 23 0 0,0 0 7 0 0,0 0-18 0 0,0 0-17 0 0,0 0-8 0 0,0 0 16 0 0,0 0-1 0 0,0 0 5 0 0,23 0 1897 0 0,-51-23-1663 0 0,-54-28-62 0 0,-18 1-27 0 0,5-6-61 0 0,95 55-23 0 0,0 1-112 0 0,0 0-1 0 0,1-1 1 0 0,-1 1-1 0 0,1 0 1 0 0,-1-1 0 0 0,1 1-1 0 0,-1 0 1 0 0,0-1-1 0 0,1 1 1 0 0,-1-1-1 0 0,0 1 1 0 0,0-1 0 0 0,1 1-1 0 0,-1-1 1 0 0,0 1-1 0 0,0-1 1 0 0,1 1-1 0 0,-1-1 1 0 0,0 1 0 0 0,0-1-1 0 0,0 1 1 0 0,0-1-1 0 0,0 1 1 0 0,0-1 0 0 0,0 1-1 0 0,0-1 1 0 0,0 1-1 0 0,0-1 1 0 0,0 1-1 0 0,0-1 1 0 0,-1 0 0 0 0,1 1-1 0 0,0-1 1 0 0,0 1-1 0 0,0-1 1 0 0,-1 1-1 0 0,1 0 1 0 0,0-1 0 0 0,-1 1-1 0 0,1-1 1 0 0,0 1-1 0 0,-1-1 1 0 0,1 1-1 0 0,-1 0 1 0 0,1-1 0 0 0,0 1-1 0 0,-1 0 1 0 0,1 0-1 0 0,-1-1 1 0 0,1 1 0 0 0,-1 0-1 0 0,1 0 1 0 0,-1-1-1 0 0,1 1 1 0 0,-1 0-1 0 0,1 0 1 0 0,-1 0 0 0 0,1 0-1 0 0,-1 0 1 0 0,0 0-1 0 0,1 0 1 0 0,-1 0 47 0 0,29-4-4845 0 0,-16 1-2605 0 0,-3 2-5074 0 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42:56.40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 1688 0 0,'0'0'1287'0'0,"0"0"71"0"0,0 0 210 0 0,0 0 141 0 0,0 0-96 0 0,0 0-302 0 0,0 0-303 0 0,0 0-202 0 0,0 0-38 0 0,0 0 110 0 0,0 0 98 0 0,0 0 65 0 0,0 0-30 0 0,9 4 4837 0 0,13 7-4721 0 0,0-3-849 0 0,1-1 0 0 0,1-2 1 0 0,-1 0-1 0 0,1-1 0 0 0,0-1 0 0 0,-1-2 0 0 0,1 0 0 0 0,0-2 0 0 0,17-2-278 0 0,207-38-1239 0 0,-289 56-6923 0 0,26-7 308 0 0,8-5-1391 0 0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42:56.66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4 9458 0 0,'0'0'1760'0'0,"0"0"-590"0"0,0 0-43 0 0,0 0 204 0 0,0 0 137 0 0,0 0-73 0 0,0 0-315 0 0,0 0-326 0 0,0 0-261 0 0,0 0-122 0 0,0 0 73 0 0,0 0 124 0 0,0 0 95 0 0,8 3 56 0 0,36 7-245 0 0,1-2 0 0 0,0-1 0 0 0,0-3 0 0 0,0-1 0 0 0,27-3-474 0 0,-10-17-1566 0 0,-38 5-2265 0 0,-13 7 493 0 0,1 0-7849 0 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42:57.43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311 382 5009 0 0,'0'0'1762'0'0,"0"0"22"0"0,0 0 183 0 0,0 0-12 0 0,0 0-198 0 0,0 0-389 0 0,0 0-368 0 0,0 0-222 0 0,0 0-145 0 0,0 0-101 0 0,0 0-100 0 0,0 0-81 0 0,0 0-95 0 0,-21 6-44 0 0,-65 18-41 0 0,78-22-138 0 0,0 1 0 0 0,0-1 0 0 0,0 1 0 0 0,0 1 0 0 0,1 0 0 0 0,-1 0 0 0 0,1 0 0 0 0,0 1 0 0 0,0 0-1 0 0,1 1 1 0 0,-1-1 0 0 0,1 1 0 0 0,-3 4-33 0 0,-2 2 4 0 0,4-7-5 0 0,0 0-1 0 0,0 1 0 0 0,1 0 1 0 0,-1 0-1 0 0,1 1 1 0 0,1-1-1 0 0,-1 2 1 0 0,1-1-1 0 0,1 0 1 0 0,-1 1-1 0 0,1 0 1 0 0,1 0-1 0 0,-1 0 1 0 0,1 0-1 0 0,1 1 1 0 0,-1-1-1 0 0,2 1 1 0 0,-1 0-1 0 0,1 0 1 0 0,0-1-1 0 0,1 1 1 0 0,0 0-1 0 0,1 5 2 0 0,3-9 45 0 0,-1 0 0 0 0,2-1 1 0 0,-1 1-1 0 0,0-1 0 0 0,1 0 0 0 0,0 0 0 0 0,0 0 0 0 0,0-1 0 0 0,0 0 0 0 0,0 0 0 0 0,1 0 0 0 0,0-1 0 0 0,-1 0 0 0 0,1 0 0 0 0,0 0 0 0 0,0 0 0 0 0,0-1 1 0 0,0 0-1 0 0,0-1 0 0 0,0 1 0 0 0,1-1 0 0 0,-1 0 0 0 0,0-1 0 0 0,0 0-45 0 0,5 1 105 0 0,0-2 0 0 0,0 1 0 0 0,0-2-1 0 0,0 1 1 0 0,0-2 0 0 0,-1 1 0 0 0,1-1 0 0 0,-1-1 0 0 0,0 0 0 0 0,-1 0 0 0 0,1-1-1 0 0,-1-1 1 0 0,0 1 0 0 0,0-1 0 0 0,-1-1 0 0 0,0 1 0 0 0,3-5-105 0 0,9-11 170 0 0,-1 0 0 0 0,-1-1 0 0 0,-1-1 1 0 0,-1-1-1 0 0,11-24-170 0 0,-17 29 4 0 0,0 1 0 0 0,-1-1 0 0 0,-1-1 0 0 0,-1 0 0 0 0,-1 0 0 0 0,0 0 0 0 0,-2-1 0 0 0,-1 1 0 0 0,-1-1 0 0 0,-1 0 0 0 0,0 0 0 0 0,-2 0 0 0 0,-3-17-4 0 0,4 35-30 0 0,-1 0 0 0 0,0-1 0 0 0,0 1 0 0 0,-1 0 0 0 0,0-1 0 0 0,1 1 0 0 0,-2 0 0 0 0,1 0 1 0 0,-1 0-1 0 0,1 1 0 0 0,-1-1 0 0 0,-1 1 0 0 0,1-1 0 0 0,0 1 0 0 0,-1 0 0 0 0,0 0 0 0 0,0 1 0 0 0,0-1 0 0 0,-1 1 0 0 0,1 0 0 0 0,-1 0 1 0 0,0 0-1 0 0,0 1 0 0 0,0-1 0 0 0,0 1 0 0 0,0 0 0 0 0,0 1 0 0 0,0-1 0 0 0,-1 1 0 0 0,1 0 0 0 0,-1 1 0 0 0,-1-1 30 0 0,1 1-13 0 0,1 0 0 0 0,0 0 0 0 0,-1 1 0 0 0,1 0-1 0 0,0 0 1 0 0,-1 0 0 0 0,1 0 0 0 0,0 1 0 0 0,0 0 0 0 0,0 0-1 0 0,0 0 1 0 0,1 1 0 0 0,-1 0 0 0 0,1 0 0 0 0,-1 0-1 0 0,1 0 1 0 0,0 1 0 0 0,0-1 0 0 0,0 1 0 0 0,1 0 0 0 0,-1 0-1 0 0,1 0 1 0 0,0 1 0 0 0,0-1 0 0 0,0 2 13 0 0,0 4 29 0 0,1 1 1 0 0,0-1-1 0 0,1 1 0 0 0,0 0 1 0 0,0 0-1 0 0,1-1 0 0 0,1 1 1 0 0,0 0-1 0 0,0 0 0 0 0,1-1 1 0 0,1 1-1 0 0,-1-1 0 0 0,2 1 1 0 0,-1-1-1 0 0,2 0 0 0 0,-1 0 1 0 0,1-1-1 0 0,1 1 1 0 0,-1-1-1 0 0,2-1 0 0 0,-1 1 1 0 0,7 5-30 0 0,1 10 149 0 0,115 195 880 0 0,-79-131-943 0 0,-49-88-215 0 0,0 0 1 0 0,0 0-1 0 0,0 0 1 0 0,0 0-1 0 0,0 0 1 0 0,0-1-1 0 0,0 1 1 0 0,0 0-1 0 0,0-1 1 0 0,0 1-1 0 0,0-1 1 0 0,0 1-1 0 0,0-1 1 0 0,0 1-1 0 0,0-1 1 0 0,0 0-1 0 0,0 0 1 0 0,-1 1-1 0 0,1-1 1 0 0,0 0-1 0 0,0 0 1 0 0,-1 0-1 0 0,1 0 1 0 0,-1 0-1 0 0,1 0 1 0 0,-1 0-1 0 0,1 0 1 0 0,-1 0 0 0 0,1 0-1 0 0,-1 0 1 0 0,0 0-1 0 0,0 0 1 0 0,0 0-1 0 0,1 0 1 0 0,-1 0-1 0 0,0 0 1 0 0,0 0-1 0 0,0 0 1 0 0,-1 0-1 0 0,1-1 1 0 0,0 1-1 0 0,0 0 129 0 0,1-5-2045 0 0,5-8-4919 0 0,-3 5-3385 0 0</inkml:trace>
  <inkml:trace contextRef="#ctx0" brushRef="#br0" timeOffset="357.318">750 293 12283 0 0,'0'0'964'0'0,"0"0"-657"0"0,0 0 51 0 0,0 0 517 0 0,0 0 441 0 0,0 0 126 0 0,0 0-184 0 0,0 0-349 0 0,0 0-291 0 0,0 0-140 0 0,0 0-73 0 0,0 0-48 0 0,0 0-24 0 0,4 32-33 0 0,14 101-52 0 0,16 72 529 0 0,1-83-676 0 0,-35-121-81 0 0,1 0-1 0 0,-1-1 1 0 0,0 1-1 0 0,1 0 1 0 0,-1-1 0 0 0,1 1-1 0 0,0 0 1 0 0,-1-1-1 0 0,1 1 1 0 0,-1-1 0 0 0,1 1-1 0 0,0-1 1 0 0,-1 1-1 0 0,1-1 1 0 0,0 1 0 0 0,0-1-1 0 0,-1 0 1 0 0,1 1-1 0 0,0-1 1 0 0,0 0 0 0 0,0 0-1 0 0,-1 1 1 0 0,1-1 0 0 0,0 0-1 0 0,0 0 1 0 0,0 0-1 0 0,0 0 1 0 0,-1 0 0 0 0,1 0-1 0 0,0 0 1 0 0,0-1-1 0 0,0 1 1 0 0,0 0 0 0 0,-1 0-1 0 0,1-1 1 0 0,0 1-1 0 0,0 0 1 0 0,-1-1 0 0 0,1 1-1 0 0,0-1 1 0 0,-1 1-1 0 0,1-1 1 0 0,0 1 0 0 0,-1-1-1 0 0,1 1 1 0 0,-1-1-1 0 0,1 0 1 0 0,-1 1 0 0 0,1-1-1 0 0,-1 0 1 0 0,1 0-1 0 0,-1 1 1 0 0,0-1 0 0 0,1 0-1 0 0,-1 0 1 0 0,0 1-1 0 0,0-1 1 0 0,1 0 0 0 0,-1 0-1 0 0,0 0-19 0 0,107-272 1150 0 0,-45 95-1172 0 0,-63 173-3153 0 0,-2 7-5925 0 0,1 1-2442 0 0</inkml:trace>
  <inkml:trace contextRef="#ctx0" brushRef="#br0" timeOffset="903.107">671 97 4481 0 0,'0'0'2492'0'0,"0"0"-655"0"0,0 0-126 0 0,0 0 156 0 0,0 0 7 0 0,0 0-209 0 0,0 0-344 0 0,0 0-381 0 0,0 0-283 0 0,0 0-155 0 0,0 0-98 0 0,0 0-48 0 0,0 0-45 0 0,0 0-34 0 0,0 0-64 0 0,0 0-46 0 0,13 0 544 0 0,159 9 1454 0 0,-109-11-2046 0 0,58 2-21 0 0,-120 0-82 0 0,-1 0 17 0 0,0 0 26 0 0,0 0 32 0 0,0 0 15 0 0,0 0 22 0 0,0 0 24 0 0,0 0 23 0 0,0 0 9 0 0,-41-40 436 0 0,16 22-534 0 0,19 12-540 0 0,-11-17-224 0 0,18 16-3959 0 0,5-1-4748 0 0,-1 6-1279 0 0</inkml:trace>
  <inkml:trace contextRef="#ctx0" brushRef="#br0" timeOffset="1338.341">1638 97 8418 0 0,'0'0'4167'0'0,"0"0"-2522"0"0,0 0-777 0 0,0 0 220 0 0,0 0 296 0 0,0 0 122 0 0,0 0-139 0 0,0 0-348 0 0,0 0-350 0 0,0 0-206 0 0,0 0-84 0 0,0 0-42 0 0,0 0 14 0 0,1 6 65 0 0,-7 57 744 0 0,-23 6-700 0 0,-4-2 0 0 0,-2-1 0 0 0,-9 8-460 0 0,-9 6 48 0 0,-4-2 0 0 0,-3-3-1 0 0,-59 55-47 0 0,-18 6 6 0 0,85-72-542 0 0,83-64-2577 0 0,2-18-3503 0 0,-20 10-4812 0 0</inkml:trace>
  <inkml:trace contextRef="#ctx0" brushRef="#br0" timeOffset="1979.484">1831 621 7306 0 0,'0'0'2015'0'0,"0"0"-142"0"0,0 0 156 0 0,0 0-54 0 0,0 0-215 0 0,0 0-427 0 0,0 0-449 0 0,0 0-180 0 0,0 0-177 0 0,0 0-114 0 0,0 0-94 0 0,0 0-64 0 0,0 0-31 0 0,-17 7-22 0 0,-50 23-16 0 0,-40 48 282 0 0,97-67-466 0 0,0 1 0 0 0,0-1 0 0 0,2 1 0 0 0,-1 1 0 0 0,2 0 0 0 0,0 0 0 0 0,0 0 0 0 0,-2 9-2 0 0,7-19-2 0 0,1 0 1 0 0,-1 0 0 0 0,1 0-1 0 0,0 0 1 0 0,-1 0 0 0 0,1 0-1 0 0,1 1 1 0 0,-1-1 0 0 0,0 0-1 0 0,1 1 1 0 0,0-1-1 0 0,0 0 1 0 0,0 1 0 0 0,0-1-1 0 0,0 1 1 0 0,1-1 0 0 0,0 0-1 0 0,-1 1 1 0 0,1-1 0 0 0,0 0-1 0 0,1 0 1 0 0,-1 0-1 0 0,1 0 1 0 0,-1 0 0 0 0,1 0-1 0 0,0 0 1 0 0,0 0 0 0 0,0 0-1 0 0,0-1 1 0 0,0 1 0 0 0,1-1-1 0 0,-1 0 1 0 0,1 0-1 0 0,0 0 1 0 0,0 0 0 0 0,0 0-1 0 0,0 0 1 0 0,0-1 0 0 0,0 0-1 0 0,0 1 1 0 0,0-1 0 0 0,0 0-1 0 0,1 0 1 0 0,-1-1-1 0 0,0 1 1 0 0,2-1 1 0 0,5 1 93 0 0,1-1-1 0 0,-1-1 0 0 0,0 1 1 0 0,1-2-1 0 0,-1 1 1 0 0,0-2-1 0 0,0 1 0 0 0,0-1 1 0 0,0-1-1 0 0,8-3-92 0 0,2-5 69 0 0,0-1-1 0 0,0-1 0 0 0,-1-1 1 0 0,-1 0-1 0 0,-1-2 0 0 0,0 0 0 0 0,-1-1 1 0 0,-1 0-1 0 0,0-1 0 0 0,-2-1 1 0 0,0 0-1 0 0,-1-1 0 0 0,-1 0 1 0 0,-2-1-1 0 0,0 0 0 0 0,-1-1 1 0 0,-1 1-1 0 0,-1-2 0 0 0,-1 1 0 0 0,-1-1 1 0 0,-1 1-1 0 0,-1-1 0 0 0,-1-8-68 0 0,0 20-28 0 0,0-1 0 0 0,-1 0 0 0 0,0 1 0 0 0,-1-1 0 0 0,-1 1 0 0 0,0-1 0 0 0,-1 1 0 0 0,0-1 0 0 0,-1 1 0 0 0,0 0 0 0 0,-1 1 0 0 0,0-1 0 0 0,-1 1 0 0 0,0 0 0 0 0,-1 0 0 0 0,0 1 0 0 0,-1 0 0 0 0,0 0 0 0 0,0 1 0 0 0,-9-8 28 0 0,14 15-14 0 0,0 0-1 0 0,0 1 1 0 0,0-1-1 0 0,0 1 0 0 0,-1 0 1 0 0,1-1-1 0 0,0 2 1 0 0,-1-1-1 0 0,1 0 1 0 0,0 1-1 0 0,-1-1 0 0 0,1 1 1 0 0,-1 0-1 0 0,1 0 1 0 0,-1 0-1 0 0,1 1 1 0 0,0-1-1 0 0,-1 1 1 0 0,1 0-1 0 0,-1 0 0 0 0,1 0 1 0 0,0 0-1 0 0,0 0 1 0 0,0 1-1 0 0,0-1 1 0 0,0 1-1 0 0,0 0 0 0 0,0 0 1 0 0,0 0-1 0 0,1 1 1 0 0,-1-1-1 0 0,1 1 1 0 0,0-1-1 0 0,-1 1 1 0 0,1 0-1 0 0,0 0 0 0 0,0 0 15 0 0,-6 16 11 0 0,2 0-1 0 0,0 0 0 0 0,0 0 0 0 0,2 1 0 0 0,1 0 0 0 0,0 0 0 0 0,1 0 1 0 0,1 0-1 0 0,1 0 0 0 0,2 3-10 0 0,1 4 79 0 0,2 0 1 0 0,1-1-1 0 0,1 0 1 0 0,1 0-1 0 0,1-1 1 0 0,2 0-1 0 0,0-1 0 0 0,2 0 1 0 0,0-1-1 0 0,2 0 1 0 0,0-1-1 0 0,5 3-79 0 0,87 83 314 0 0,-106-107-364 0 0,0-1 0 0 0,0 0 0 0 0,0 0 0 0 0,0 0 0 0 0,0 0 0 0 0,0 0 0 0 0,0 0 0 0 0,0-1 0 0 0,0 1 1 0 0,0 0-1 0 0,0 0 0 0 0,0-1 0 0 0,0 1 0 0 0,0 0 0 0 0,0-1 0 0 0,0 1 0 0 0,0-1 0 0 0,-1 0 0 0 0,1 1 0 0 0,0-1 0 0 0,0 0 0 0 0,0 1 1 0 0,-1-1-1 0 0,1 0 0 0 0,0 0 0 0 0,-1 1 0 0 0,1-1 0 0 0,-1 0 0 0 0,1 0 0 0 0,-1 0 0 0 0,1 0 0 0 0,-1 0 0 0 0,0 0 0 0 0,1 0 1 0 0,-1 0-1 0 0,0 0 0 0 0,0 0 0 0 0,0 0 0 0 0,0 0 0 0 0,0 0 0 0 0,0 0 0 0 0,0 0 0 0 0,0 0 0 0 0,0 0 0 0 0,0 0 0 0 0,0 0 0 0 0,-1 0 50 0 0,5-12-1682 0 0,2-6-2099 0 0,-1 6-2400 0 0,-1 0-5019 0 0</inkml:trace>
  <inkml:trace contextRef="#ctx0" brushRef="#br0" timeOffset="2410.388">2591 378 10986 0 0,'0'0'2596'0'0,"0"0"-1237"0"0,0 0-357 0 0,0 0 280 0 0,0 0 217 0 0,0 0 0 0 0,0 0-217 0 0,0 0-357 0 0,0 0-278 0 0,0 0-152 0 0,0 0-69 0 0,0 0-36 0 0,0 0-19 0 0,0 8-34 0 0,-50 127 738 0 0,-68 87-980 0 0,57-59-109 0 0,60-161 13 0 0,1 1 0 0 0,-1 0 0 0 0,0-1 0 0 0,1 1 0 0 0,0-1 0 0 0,0 1 0 0 0,0 0 0 0 0,0 0 1 0 0,0-1-1 0 0,0 1 0 0 0,0-1 0 0 0,1 1 0 0 0,0 0 0 0 0,-1-1 0 0 0,1 1 0 0 0,0-1 0 0 0,0 1 0 0 0,0-1 0 0 0,1 1 0 0 0,-1-1 0 0 0,1 0 0 0 0,-1 0 0 0 0,1 0 0 0 0,0 0 0 0 0,-1 0 0 0 0,1 0 0 0 0,0 0 0 0 0,0 0 0 0 0,1-1 0 0 0,-1 1 0 0 0,0-1 0 0 0,0 0 0 0 0,1 1 0 0 0,-1-1 0 0 0,1 0 0 0 0,-1-1 0 0 0,1 1 0 0 0,0 0 0 0 0,-1-1 0 0 0,1 1 0 0 0,-1-1 0 0 0,1 0 0 0 0,0 0 0 0 0,0 0 1 0 0,-1 0-1 0 0,1 0 0 0 0,-1-1 0 0 0,2 1 1 0 0,11 0 66 0 0,0 0 1 0 0,1 0 0 0 0,-1-2 0 0 0,1 0 0 0 0,-1 0 0 0 0,0-2 0 0 0,0 0-1 0 0,13-5-66 0 0,75-33 391 0 0,-102 41-368 0 0,-1 1-14 0 0,0 0-22 0 0,0 0-34 0 0,0 0-14 0 0,0 0-50 0 0,0 0-25 0 0,0 0-20 0 0,0 0-43 0 0,-11-14-4001 0 0,2 5-1925 0 0,0-1-3887 0 0,7 9 3909 0 0</inkml:trace>
  <inkml:trace contextRef="#ctx0" brushRef="#br0" timeOffset="2657.73">2145 725 12803 0 0,'0'0'2344'0'0,"0"0"-1078"0"0,0 0-475 0 0,0 0-44 0 0,0 0 55 0 0,0 0 75 0 0,0 0 33 0 0,0 0-76 0 0,0 0-123 0 0,0 0-114 0 0,0 0-147 0 0,0 0-141 0 0,0 0-77 0 0,34-2-31 0 0,111-3-26 0 0,34-16-143 0 0,-92 7-1216 0 0,-30 2-7258 0 0,-34 8-3404 0 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43:14.67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23 189 568 0 0,'0'0'378'0'0,"0"0"-165"0"0,0 0-72 0 0,0 0 9 0 0,0 0 11 0 0,0 0 6 0 0,0 0-18 0 0,0 0 28 0 0,0 0 53 0 0,0 0 59 0 0,0 0 11 0 0,-5-2 12 0 0,-1 1-288 0 0,-5-5 415 0 0,29 4 459 0 0,188 33 2864 0 0,-98-23-1674 0 0,0-5 0 0 0,44-7-2088 0 0,-144 4 58 0 0,380-34 1578 0 0,514-44 219 0 0,101 20-1685 0 0,-514 29-26 0 0,-446 24 93 0 0,-48 1 4507 0 0,-25-3-5013 0 0,-37 41-137 0 0,-267 101 718 0 0,50-39 523 0 0,285-96-838 0 0,-1 0 1 0 0,1 0-1 0 0,-1 0 1 0 0,1 0-1 0 0,-1 0 1 0 0,0 1-1 0 0,1-1 1 0 0,-1 0-1 0 0,1 0 0 0 0,-1 0 1 0 0,0 1-1 0 0,1-1 1 0 0,-1 0-1 0 0,0 1 1 0 0,1-1-1 0 0,-1 0 1 0 0,0 1-1 0 0,0-1 1 0 0,1 0-1 0 0,-1 1 0 0 0,0-1 1 0 0,0 0-1 0 0,0 1 1 0 0,1-1-1 0 0,-1 1 1 0 0,0-1-1 0 0,0 0 1 0 0,0 1-1 0 0,0-1 0 0 0,0 1 1 0 0,0-1-1 0 0,0 1 1 0 0,0-1-1 0 0,0 0 1 0 0,0 1-1 0 0,0-1 1 0 0,0 1-1 0 0,0-1 0 0 0,0 1 1 0 0,0-1-1 0 0,0 0 1 0 0,0 1-1 0 0,-1-1 1 0 0,1 1-1 0 0,0-1 1 0 0,0 0-1 0 0,-1 1 0 0 0,1-1 1 0 0,0 0-1 0 0,0 1 1 0 0,-1-1-1 0 0,1 0 1 0 0,0 1-1 0 0,-1-1 1 0 0,1 0-1 0 0,0 0 1 0 0,-1 1-1 0 0,1-1 0 0 0,-1 0 1 0 0,1 0-1 0 0,0 0 1 0 0,-1 0-1 0 0,1 0 1 0 0,-1 1-1 0 0,1-1 1 0 0,-1 0-1 0 0,1 0 0 0 0,0 0 1 0 0,-1 0-1 0 0,0 0 3 0 0,16 11 47 0 0,1 0-1 0 0,-1-1 0 0 0,2-1 0 0 0,-1-1 0 0 0,1 0 1 0 0,0-1-1 0 0,1 0 0 0 0,0-2 0 0 0,0 0 0 0 0,0-1 1 0 0,12 1-47 0 0,-18-3 17 0 0,87 14 105 0 0,1-5 0 0 0,0-5 0 0 0,0-3 0 0 0,48-8-122 0 0,-107 4 27 0 0,771-48 113 0 0,-389 41 1189 0 0,-433 8-874 0 0,-123-150-411 0 0,122 133-30 0 0,-1 0 0 0 0,-1 1 0 0 0,-1 1 0 0 0,0 0 0 0 0,-1 1 1 0 0,0 0-1 0 0,-4-1-14 0 0,16 13 113 0 0,3 2-126 0 0,0 1 0 0 0,0-1 0 0 0,0 1 0 0 0,0-1 0 0 0,0 1 0 0 0,0-1 0 0 0,0 1 0 0 0,0-1-1 0 0,0 0 1 0 0,0 1 0 0 0,-1-1 0 0 0,1 1 0 0 0,0-1 0 0 0,0 1 0 0 0,0-1 0 0 0,-1 0 0 0 0,1 1 0 0 0,0-1 0 0 0,0 1 0 0 0,-1-1 0 0 0,1 0 0 0 0,0 1 0 0 0,-1-1 0 0 0,1 0 0 0 0,0 0-1 0 0,-1 1 1 0 0,1-1 0 0 0,0 0 0 0 0,-1 0 0 0 0,1 1 0 0 0,-1-1 0 0 0,1 0 0 0 0,-1 0 0 0 0,1 0 0 0 0,0 0 0 0 0,-1 0 0 0 0,1 0 0 0 0,-1 0 0 0 0,1 0 0 0 0,-1 0 0 0 0,1 0 0 0 0,-1 0-1 0 0,1 0 1 0 0,-1 0 0 0 0,1 0 0 0 0,0 0 0 0 0,-1 0 0 0 0,1 0 0 0 0,-1 0 0 0 0,1-1 0 0 0,-1 1 0 0 0,1 0 0 0 0,0 0 0 0 0,-1-1 0 0 0,1 1 0 0 0,0 0 0 0 0,-1 0 0 0 0,1-1 0 0 0,0 1-1 0 0,-1-1 1 0 0,1 1 0 0 0,0 0 0 0 0,0-1 0 0 0,-1 1 0 0 0,1 0 0 0 0,0-1 0 0 0,0 1 13 0 0,-14 142-9 0 0,2-89 39 0 0,-3 0 0 0 0,-1-2 0 0 0,-3 0 0 0 0,-3-1 0 0 0,-14 23-30 0 0,-1 1 94 0 0,99-139 918 0 0,154-105-923 0 0,-202 159-106 0 0,1 1-1 0 0,0 0 0 0 0,1 2 0 0 0,0-1 0 0 0,0 2 0 0 0,1 0 1 0 0,-1 1-1 0 0,18-4 18 0 0,-25 5-1926 0 0,-23 11-2727 0 0,5 1-2034 0 0,2-3-4914 0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29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32 289 0 0 0,'0'0'819'0'0,"0"0"-163"0"0,0 0-85 0 0,0 0 44 0 0,0 0 181 0 0,0 0 180 0 0,0 0 106 0 0,0 0 44 0 0,0 0-33 0 0,0 0-69 0 0,0 0-65 0 0,-5 0-34 0 0,-1-1-556 0 0,-4-1-12 0 0,0 2 3429 0 0,32-14 1752 0 0,-6 1-4485 0 0,116-14 788 0 0,251 30-670 0 0,-312-3-929 0 0,-77 8 1535 0 0,-2-10-1748 0 0,0-1-1 0 0,0-1 0 0 0,0 0 0 0 0,1 0 0 0 0,-1 0 0 0 0,1-1 0 0 0,0 0 0 0 0,0 0 1 0 0,0 0-1 0 0,1-1 0 0 0,-4-5-28 0 0,-65-77 255 0 0,32 30-23 0 0,17 31-71 0 0,17 20-90 0 0,9 6-91 0 0,-1-3-3611 0 0,4 4 2907 0 0,3 0-1730 0 0,-1 1-2731 0 0,3 2-6661 0 0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6:08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421 246 3785 0 0,'0'0'1599'0'0,"0"0"-726"0"0,0 0-189 0 0,0 0 271 0 0,0 0 407 0 0,0 0 240 0 0,0 0 3 0 0,0 0-223 0 0,0 0-311 0 0,0 0-198 0 0,0 0-115 0 0,-2-7-53 0 0,0 3-641 0 0,2 1 89 0 0,0 1-1 0 0,0 0 0 0 0,-1-1 1 0 0,0 1-1 0 0,1 0 1 0 0,-1 0-1 0 0,0-1 0 0 0,0 1 1 0 0,0 0-1 0 0,0 0 1 0 0,-1 0-1 0 0,1 0 1 0 0,0 1-1 0 0,-1-1 0 0 0,0 0 1 0 0,1 0-1 0 0,-1 1 1 0 0,0-1-1 0 0,0 1 1 0 0,0 0-1 0 0,-1-1-152 0 0,-69-13 3083 0 0,60 16-3010 0 0,0 1 0 0 0,0 0 0 0 0,1 0-1 0 0,-1 1 1 0 0,1 1 0 0 0,0 0-1 0 0,0 0 1 0 0,0 1 0 0 0,0 1 0 0 0,1 0-1 0 0,0 0 1 0 0,0 1 0 0 0,1 0-1 0 0,0 1 1 0 0,0 0 0 0 0,0 0 0 0 0,1 1-1 0 0,1 0 1 0 0,-1 2-73 0 0,-5 2 36 0 0,1 1-1 0 0,0 1 1 0 0,1 0 0 0 0,1 1 0 0 0,1 0-1 0 0,0 0 1 0 0,1 1 0 0 0,1 0-1 0 0,-5 17-35 0 0,8-20 17 0 0,1 0-1 0 0,1 0 0 0 0,1 1 0 0 0,0 0 1 0 0,0-1-1 0 0,2 1 0 0 0,0-1 0 0 0,1 8-16 0 0,-1-17 10 0 0,0 1-1 0 0,1-1 1 0 0,0 0-1 0 0,0 0 0 0 0,0 0 1 0 0,0 0-1 0 0,1 0 0 0 0,0 0 1 0 0,0-1-1 0 0,0 1 0 0 0,0-1 1 0 0,1 0-1 0 0,0 0 1 0 0,0 0-1 0 0,0 0 0 0 0,0-1 1 0 0,1 0-1 0 0,-1 0 0 0 0,1 0 1 0 0,0 0-1 0 0,-1-1 0 0 0,1 1 1 0 0,5 0-10 0 0,1 0 26 0 0,-1 0 1 0 0,1-1 0 0 0,0 0-1 0 0,-1-1 1 0 0,1-1 0 0 0,0 1-1 0 0,0-2 1 0 0,0 1 0 0 0,0-2-1 0 0,-1 1 1 0 0,1-1-1 0 0,0-1 1 0 0,-1 0 0 0 0,0-1-1 0 0,1 1 1 0 0,-2-2 0 0 0,1 0-1 0 0,0 0 1 0 0,-1-1-1 0 0,6-4-26 0 0,14-11 96 0 0,0-2 0 0 0,-2 0-1 0 0,0-2 1 0 0,-2-1 0 0 0,13-18-96 0 0,6-12 87 0 0,-3-2 0 0 0,-2-2 1 0 0,-3-1-1 0 0,25-58-87 0 0,-55 106 55 0 0,0 1 0 0 0,0-2 0 0 0,-1 1 1 0 0,-1 0-1 0 0,-1-1 0 0 0,0 0 0 0 0,0 0 0 0 0,-1 0 0 0 0,-1-4-55 0 0,-1 18 7 0 0,-1 0 0 0 0,1-1-1 0 0,0 1 1 0 0,0 0 0 0 0,-1-1 0 0 0,1 1-1 0 0,-1 0 1 0 0,1 0 0 0 0,0-1-1 0 0,-1 1 1 0 0,1 0 0 0 0,-1 0 0 0 0,1 0-1 0 0,0 0 1 0 0,-1-1 0 0 0,1 1 0 0 0,-1 0-1 0 0,1 0 1 0 0,-1 0 0 0 0,1 0-1 0 0,-1 0 1 0 0,1 0 0 0 0,0 0 0 0 0,-1 0-1 0 0,1 0 1 0 0,-1 0 0 0 0,1 1-1 0 0,-1-1 1 0 0,1 0 0 0 0,0 0 0 0 0,-1 0-1 0 0,1 0 1 0 0,-1 1 0 0 0,1-1 0 0 0,0 0-1 0 0,-1 1 1 0 0,1-1 0 0 0,0 0-1 0 0,-1 0 1 0 0,1 1 0 0 0,0-1 0 0 0,-1 0-1 0 0,1 1 1 0 0,0-1 0 0 0,0 1 0 0 0,-1-1-1 0 0,1 0 1 0 0,0 1 0 0 0,0-1-1 0 0,0 1 1 0 0,0-1 0 0 0,0 1 0 0 0,0-1-1 0 0,0 0 1 0 0,-1 1 0 0 0,1-1-1 0 0,0 1 1 0 0,0-1 0 0 0,1 1 0 0 0,-1-1-1 0 0,0 1 1 0 0,0-1 0 0 0,0 1 0 0 0,0-1-1 0 0,0 0 1 0 0,0 1 0 0 0,1-1-1 0 0,-1 1 1 0 0,0-1 0 0 0,0 0-7 0 0,-7 19 4 0 0,0 0 0 0 0,1 0 0 0 0,0 1 0 0 0,2 0 0 0 0,0 0 0 0 0,2 0 0 0 0,-1 16-4 0 0,2-19 7 0 0,1 1-1 0 0,1-1 1 0 0,1 0-1 0 0,0 0 1 0 0,1 0-1 0 0,1-1 1 0 0,0 1-1 0 0,1-1 1 0 0,1 0-1 0 0,1 1-6 0 0,86 140 95 0 0,-65-138-432 0 0,-47-71-5164 0 0,10 36-1232 0 0,6 8-4813 0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6:09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6 324 4009 0 0,'0'0'4245'0'0,"0"0"-2278"0"0,0 0-623 0 0,0 0 90 0 0,0 0 47 0 0,0 0 24 0 0,0 0-49 0 0,0 0-230 0 0,0 0-322 0 0,0 0-304 0 0,0 0-241 0 0,0 0-5 0 0,-2-2 117 0 0,1 1-430 0 0,1 1 1 0 0,0 0-1 0 0,-1-1 0 0 0,1 1 0 0 0,0-1 0 0 0,0 1 0 0 0,-1-1 0 0 0,1 1 0 0 0,0-1 1 0 0,0 0-1 0 0,0 1 0 0 0,0-1 0 0 0,0 1 0 0 0,0-1 0 0 0,0 1 0 0 0,0-1 1 0 0,0 1-1 0 0,0-1 0 0 0,0 0 0 0 0,0 1 0 0 0,0-1 0 0 0,0 1 0 0 0,0-1 0 0 0,0 1 1 0 0,1-1-1 0 0,-1 1 0 0 0,0-1 0 0 0,0 1 0 0 0,1-1 0 0 0,-1 1 0 0 0,0-1 1 0 0,1 1-1 0 0,-1-1 0 0 0,1 1 0 0 0,-1 0 0 0 0,0-1 0 0 0,1 1 0 0 0,-1 0 1 0 0,1-1-1 0 0,-1 1 0 0 0,1 0 0 0 0,-1 0 0 0 0,1-1 0 0 0,-1 1 0 0 0,1 0 0 0 0,0 0 1 0 0,-1 0-1 0 0,1 0 0 0 0,-1 0 0 0 0,1 0 0 0 0,-1 0 0 0 0,1 0 0 0 0,-1 0 1 0 0,1 0-1 0 0,0 0 0 0 0,-1 0 0 0 0,1 0 0 0 0,-1 0 0 0 0,1 0 0 0 0,-1 1 0 0 0,1-1-40 0 0,15-4 415 0 0,19-5 48 0 0,0 2 1 0 0,0 2-1 0 0,0 1 0 0 0,1 2 0 0 0,-1 2 0 0 0,29 2-464 0 0,7-1 176 0 0,276 30 220 0 0,-347-31-365 0 0,0 0 6 0 0,0 0 23 0 0,0 0 39 0 0,0 0 23 0 0,0 0 22 0 0,0 0-1 0 0,0 0 9 0 0,0 0-9 0 0,0 0 7 0 0,0 0 5 0 0,0 0-16 0 0,0 0-15 0 0,-15-7 181 0 0,-92-78-77 0 0,83 60-243 0 0,1-1 0 0 0,1-1 0 0 0,1-1 0 0 0,2-1-1 0 0,-6-13 16 0 0,6 7-1985 0 0,17 35 312 0 0,2 0-2030 0 0,0 0-4692 0 0,0 0-3851 0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6:09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9874 0 0,'0'0'1039'0'0,"0"0"-117"0"0,0 0 214 0 0,0 0 333 0 0,0 0 141 0 0,0 0-187 0 0,0 0-285 0 0,0 0-231 0 0,0 0-109 0 0,0 0-49 0 0,0 0-36 0 0,0 0-53 0 0,0 0-37 0 0,19-2-23 0 0,120-15 830 0 0,140-18 709 0 0,-206 35-2106 0 0,-73 0-124 0 0,0 0-47 0 0,0 0-40 0 0,0 0-76 0 0,0 0-125 0 0,0 0-192 0 0,-13 0-9164 0 0,9 0-1645 0 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6:10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 13019 0 0,'0'0'1822'0'0,"0"0"-1048"0"0,0 0-239 0 0,0 0 316 0 0,0 0 337 0 0,0 0 149 0 0,0 0-76 0 0,0 0-215 0 0,0 0-217 0 0,0 0-182 0 0,34 1-152 0 0,106 1-147 0 0,-23-17 64 0 0,-9-13-1027 0 0,-50 10-7331 0 0,-45 14-3320 0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6:10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239 448 4777 0 0,'0'0'1502'0'0,"0"0"-358"0"0,0 0-39 0 0,0 0 138 0 0,0 0 48 0 0,0 0-117 0 0,0 0-254 0 0,0 0-268 0 0,0 0-208 0 0,-33 18-136 0 0,-102 58-70 0 0,88-32 40 0 0,44-35-207 0 0,0-6-34 0 0,1 1 0 0 0,0-1 0 0 0,0 1 0 0 0,0 0-1 0 0,0-1 1 0 0,0 1 0 0 0,1 0 0 0 0,0 0 0 0 0,0 0 0 0 0,0 0 0 0 0,0 0-1 0 0,1 0 1 0 0,-1 1 0 0 0,1-1 0 0 0,0 0 0 0 0,1 0 0 0 0,-1 0-1 0 0,1 0 1 0 0,-1 0 0 0 0,1 0 0 0 0,0 0 0 0 0,1 0 0 0 0,-1 0 0 0 0,1 0-1 0 0,0 0 1 0 0,0 0 0 0 0,0-1 0 0 0,0 1 0 0 0,0-1 0 0 0,1 0-1 0 0,0 0 1 0 0,-1 0 0 0 0,1 0 0 0 0,1 0 0 0 0,-1 0-37 0 0,7 1 246 0 0,0-2 0 0 0,0 1 1 0 0,1-1-1 0 0,-1-1 0 0 0,0 0 0 0 0,1 0 1 0 0,-1-1-1 0 0,1 0 0 0 0,-1-1 0 0 0,0 0 1 0 0,1-1-1 0 0,-1 0 0 0 0,0-1 0 0 0,0 0 1 0 0,0 0-1 0 0,0-1 0 0 0,-1 0 0 0 0,0-1 1 0 0,0 0-1 0 0,0 0 0 0 0,0-1 1 0 0,-1 0-1 0 0,0-1 0 0 0,0 0 0 0 0,0 0 1 0 0,0-2-247 0 0,11-9 204 0 0,0 0 1 0 0,-1-1-1 0 0,-2-1 0 0 0,0-1 1 0 0,0-1-1 0 0,-2 0 1 0 0,-1 0-1 0 0,-1-2 1 0 0,-1 1-1 0 0,-1-1 1 0 0,-1-1-1 0 0,-1 0 1 0 0,-1 0-1 0 0,-1-1 1 0 0,-1-1-205 0 0,-2 6-3 0 0,-1-1-1 0 0,-1 0 1 0 0,-1 0 0 0 0,-1 0-1 0 0,0 1 1 0 0,-4-15 3 0 0,4 29-19 0 0,0 0 1 0 0,-1 1-1 0 0,0-1 0 0 0,0 0 1 0 0,0 1-1 0 0,-1 0 1 0 0,0-1-1 0 0,0 1 0 0 0,-1 0 1 0 0,1 1-1 0 0,-1-1 1 0 0,-1 1-1 0 0,1-1 0 0 0,-1 1 1 0 0,0 0-1 0 0,0 1 1 0 0,0 0-1 0 0,-1-1 0 0 0,1 1 1 0 0,-1 1-1 0 0,0-1 0 0 0,-5-1 19 0 0,6 3-12 0 0,0 0-1 0 0,1 1 0 0 0,-1 0 0 0 0,0 0 0 0 0,0 0 0 0 0,0 0 1 0 0,0 1-1 0 0,0 0 0 0 0,0 0 0 0 0,-1 0 0 0 0,1 1 0 0 0,0-1 1 0 0,1 1-1 0 0,-1 0 0 0 0,0 1 0 0 0,0-1 0 0 0,0 1 0 0 0,1 0 0 0 0,-1 0 1 0 0,1 1-1 0 0,-1-1 0 0 0,1 1 0 0 0,0 0 0 0 0,0 0 0 0 0,0 1 1 0 0,0-1-1 0 0,1 1 0 0 0,0-1 0 0 0,-1 1 0 0 0,1 0 0 0 0,1 1 1 0 0,-1-1-1 0 0,0 0 0 0 0,1 1 0 0 0,0-1 0 0 0,0 1 0 0 0,1 0 1 0 0,-1 0-1 0 0,1 0 0 0 0,0-1 0 0 0,0 1 0 0 0,0 0 0 0 0,1 3 13 0 0,-1 8 15 0 0,0-1 0 0 0,1 1-1 0 0,1 0 1 0 0,0 0 0 0 0,1 0-1 0 0,1-1 1 0 0,1 1 0 0 0,0-1-1 0 0,1 0 1 0 0,0 0 0 0 0,7 11-15 0 0,3 6 2 0 0,1-1 1 0 0,2-1-1 0 0,2 0 1 0 0,0-1-1 0 0,2-2 1 0 0,1 0-1 0 0,1-1 1 0 0,1-1-1 0 0,10 6-2 0 0,-31-27-94 0 0,1-1 0 0 0,-1 1 0 0 0,1-1 0 0 0,-1 0 1 0 0,1-1-1 0 0,0 1 0 0 0,0-1 0 0 0,0 0 0 0 0,1 0 0 0 0,-1 0 0 0 0,0-1 0 0 0,1 0 0 0 0,-1 0 0 0 0,1 0 0 0 0,-1-1 0 0 0,5 0 94 0 0,8-8-4365 0 0,-4-10-3738 0 0,-10 10-2987 0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6:24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70 0 0 0,'0'0'417'0'0,"0"0"278"0"0,0 0-25 0 0,0 0-192 0 0,0 0-204 0 0,-12 0-158 0 0,-70 0-59 0 0,81 0 162 0 0,-22 0 2943 0 0,-51 22 2546 0 0,66-13 1195 0 0,31-15-1909 0 0,-13 3-5819 0 0,30-7 1325 0 0,0 3 1 0 0,1 1-1 0 0,0 2 1 0 0,0 2-1 0 0,2 1-500 0 0,44-2 340 0 0,195-10 297 0 0,-60-6-244 0 0,-138-3-201 0 0,-47 21-130 0 0,-36 1-76 0 0,-1 0 5 0 0,0 0 16 0 0,0 0-7 0 0,0 0 10 0 0,0 0 0 0 0,0 0-1 0 0,0 0 2 0 0,0 0-17 0 0,0 0-10 0 0,0 0-5 0 0,0 0 2 0 0,0 0-3 0 0,0 0-4 0 0,0 0-7 0 0,0 0-15 0 0,0 0-15 0 0,0 0-21 0 0,0 0-62 0 0,0 0-65 0 0,0-3-234 0 0,0 3-3773 0 0,0-1-4547 0 0,0 1-2954 0 0</inkml:trace>
  <inkml:trace contextRef="#ctx0" brushRef="#br0" timeOffset="799.687">316 413 6785 0 0,'0'0'1711'0'0,"0"0"-221"0"0,0 0 16 0 0,0 0 205 0 0,0 0 129 0 0,0 0-194 0 0,0 0-374 0 0,0 0-365 0 0,0 0-220 0 0,0 0-147 0 0,0 0-84 0 0,0 0-57 0 0,0 0-100 0 0,-10-4-47 0 0,-31-8-42 0 0,38 11-190 0 0,1 1-1 0 0,0-1 0 0 0,0 1 0 0 0,-1 0 0 0 0,1 0 0 0 0,0 0 1 0 0,-1 0-1 0 0,1 1 0 0 0,0-1 0 0 0,0 1 0 0 0,-1-1 1 0 0,1 1-1 0 0,0 0 0 0 0,0 0 0 0 0,0-1 0 0 0,0 2 1 0 0,0-1-1 0 0,0 0 0 0 0,0 0 0 0 0,0 1 0 0 0,0-1 1 0 0,1 1-1 0 0,-1-1 0 0 0,0 1 0 0 0,1 0 0 0 0,0 0 1 0 0,-1 0-1 0 0,0 1-19 0 0,-7 8 61 0 0,-1-2-45 0 0,1 1 0 0 0,0 0 0 0 0,1 0 0 0 0,0 1 0 0 0,0 0 0 0 0,1 1 0 0 0,1 0 0 0 0,0 0 0 0 0,1 0 0 0 0,0 1 0 0 0,0-1 0 0 0,2 1 0 0 0,-1 0 0 0 0,2 1 0 0 0,0-1 0 0 0,0 0 0 0 0,2 1 0 0 0,-1-1 0 0 0,2 1 0 0 0,1 10-16 0 0,-1-21 21 0 0,0 1 0 0 0,0 0 0 0 0,0-1-1 0 0,0 1 1 0 0,1-1 0 0 0,0 0 0 0 0,0 1 0 0 0,0-1-1 0 0,0 0 1 0 0,0 0 0 0 0,1 0 0 0 0,-1-1 0 0 0,1 1-1 0 0,0 0 1 0 0,0-1 0 0 0,0 0 0 0 0,0 0 0 0 0,0 0 0 0 0,0 0-1 0 0,1 0 1 0 0,-1 0 0 0 0,0-1 0 0 0,1 0 0 0 0,0 0-1 0 0,-1 0 1 0 0,1 0 0 0 0,0 0 0 0 0,-1-1 0 0 0,3 1-21 0 0,4 0 129 0 0,0-1 1 0 0,0 0 0 0 0,0 0 0 0 0,0-1 0 0 0,1 0 0 0 0,-1-1-1 0 0,0 0 1 0 0,-1-1 0 0 0,1 0 0 0 0,5-2-130 0 0,5-7 86 0 0,0-1 0 0 0,0 0-1 0 0,-1-2 1 0 0,-1 0 0 0 0,0-1 0 0 0,-2-1 0 0 0,0 0 0 0 0,0-2 0 0 0,-2 0 0 0 0,0 0-1 0 0,-2-1 1 0 0,0-1 0 0 0,-1 0 0 0 0,-1 0 0 0 0,-1-1 0 0 0,0-1 0 0 0,-2 1-1 0 0,-1-1 1 0 0,-1 0 0 0 0,-1-1 0 0 0,0-3-86 0 0,-2 18-16 0 0,0 1 1 0 0,-1-1 0 0 0,0 0-1 0 0,0 0 1 0 0,-1 0-1 0 0,0 0 1 0 0,0 0-1 0 0,-1 0 1 0 0,-1 0-1 0 0,1 0 1 0 0,-1 1-1 0 0,-1-1 1 0 0,0 1-1 0 0,0-1 1 0 0,0 1-1 0 0,-1 0 1 0 0,0 0-1 0 0,-1 0 1 0 0,0 1-1 0 0,0-1 1 0 0,-1 1-1 0 0,1 1 1 0 0,-7-6 15 0 0,11 11-16 0 0,-1 0 1 0 0,0 0-1 0 0,0 0 1 0 0,0 0-1 0 0,0 0 1 0 0,0 0-1 0 0,0 1 0 0 0,0-1 1 0 0,0 1-1 0 0,0-1 1 0 0,0 1-1 0 0,0 0 1 0 0,0 0-1 0 0,0 0 1 0 0,0 0-1 0 0,0 0 0 0 0,0 0 1 0 0,0 1-1 0 0,0-1 1 0 0,0 1-1 0 0,0-1 1 0 0,0 1-1 0 0,0 0 1 0 0,0 0-1 0 0,0 0 0 0 0,0 0 1 0 0,0 0-1 0 0,1 0 1 0 0,-1 0-1 0 0,0 1 1 0 0,1-1-1 0 0,-1 1 1 0 0,1-1-1 0 0,0 1 0 0 0,-1-1 1 0 0,1 1-1 0 0,0 0 1 0 0,0 0-1 0 0,0 0 1 0 0,0-1-1 0 0,0 2 16 0 0,-29 82-134 0 0,26-66 152 0 0,2 1 1 0 0,0 0-1 0 0,2 0 1 0 0,0 0-1 0 0,1 0 1 0 0,1 0-1 0 0,0-1 0 0 0,2 1 1 0 0,1-1-1 0 0,0 1 1 0 0,1-1-1 0 0,1-1 1 0 0,3 5-19 0 0,53 142 396 0 0,-46-129-427 0 0,18-21-4219 0 0,-15-26-6565 0 0,-17 7 6967 0 0,3-1-3051 0 0</inkml:trace>
  <inkml:trace contextRef="#ctx0" brushRef="#br0" timeOffset="1248.732">867 247 9650 0 0,'0'0'1902'0'0,"0"0"-586"0"0,0 0-109 0 0,0 0 149 0 0,0 0 90 0 0,0 0-120 0 0,0 0-272 0 0,0 0-280 0 0,0 0-185 0 0,0 0-108 0 0,0 0-91 0 0,0 0-62 0 0,0 0-49 0 0,-16 33-26 0 0,-48 103-23 0 0,46-78 191 0 0,7 92 988 0 0,14-145-1353 0 0,0-1 0 0 0,0 1 1 0 0,0-1-1 0 0,1 0 1 0 0,0 0-1 0 0,0 0 1 0 0,0 0-1 0 0,0-1 1 0 0,0 1-1 0 0,1-1 1 0 0,-1 0-1 0 0,1-1 0 0 0,0 1 1 0 0,0-1-1 0 0,0 0 1 0 0,0 0-1 0 0,0 0 1 0 0,1-1-1 0 0,-1 0 1 0 0,0 0-1 0 0,1 0 1 0 0,-1-1-1 0 0,1 1 1 0 0,-1-1-1 0 0,1-1 0 0 0,-1 1 1 0 0,5-2-57 0 0,35 6 519 0 0,-45-3-514 0 0,0 1-14 0 0,0-1-15 0 0,0-1 8 0 0,0 0-18 0 0,0 0-27 0 0,0 0-19 0 0,0 0-20 0 0,0 0-36 0 0,0 0-45 0 0,0 0-77 0 0,0 0-122 0 0,-7-19-14998 0 0,4 15 5576 0 0</inkml:trace>
  <inkml:trace contextRef="#ctx0" brushRef="#br0" timeOffset="1502.366">646 420 11586 0 0,'0'0'2024'0'0,"0"0"-343"0"0,0 0-160 0 0,0 0-113 0 0,0 0-199 0 0,0 0-310 0 0,0 0-336 0 0,0 0-245 0 0,0 0-121 0 0,0 0-1 0 0,0 0 65 0 0,0 0 62 0 0,0 0 33 0 0,11 2 0 0 0,218 7-959 0 0,-204-12-1661 0 0,-10-1-2450 0 0,0 0-6570 0 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6:27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85 4145 0 0,'0'0'1698'0'0,"0"0"37"0"0,0 0 142 0 0,0 0 81 0 0,0 0-53 0 0,0 0-242 0 0,0 0-299 0 0,0 0-236 0 0,0 0-225 0 0,0 0-132 0 0,0 0-66 0 0,0 0-45 0 0,-13-12-34 0 0,-38-34-54 0 0,0 24 1268 0 0,41 22-1568 0 0,-170-5 1621 0 0,164 7-1799 0 0,1 0 0 0 0,0 0-1 0 0,1 2 1 0 0,-1 0 0 0 0,0 0 0 0 0,1 2 0 0 0,0 0 0 0 0,-5 3-94 0 0,13-4 23 0 0,0 0 0 0 0,0 0 1 0 0,1 0-1 0 0,0 1 0 0 0,0 0 1 0 0,0 0-1 0 0,1 1 0 0 0,-1 0 0 0 0,2-1 1 0 0,-1 1-1 0 0,1 0 0 0 0,0 1 1 0 0,0-1-1 0 0,1 0 0 0 0,0 1 1 0 0,1 0-1 0 0,-1 4-23 0 0,-2 1 29 0 0,-1 137 287 0 0,27 42-44 0 0,-9 33 632 0 0,-15-217-853 0 0,-1 1 0 0 0,0 0-1 0 0,0-1 1 0 0,-1 1-1 0 0,0-1 1 0 0,-1 0 0 0 0,1 0-1 0 0,-1-1 1 0 0,-1 1-1 0 0,0-1 1 0 0,0 0-1 0 0,0-1 1 0 0,-1 1 0 0 0,0-1-1 0 0,0-1 1 0 0,0 1-1 0 0,-6 2-50 0 0,-20 19 155 0 0,-7 11-19 0 0,105-42 20 0 0,38 5-146 0 0,-99 2-6 0 0,-1 1 0 0 0,1-1 1 0 0,-1 1-1 0 0,0-1 1 0 0,0 1-1 0 0,-1 0 0 0 0,1 0 1 0 0,-1 0-1 0 0,0 1 1 0 0,0-1-1 0 0,0 0 0 0 0,-1 1 1 0 0,1-1-1 0 0,-1 1 1 0 0,0 0-1 0 0,0-1 0 0 0,-1 1 1 0 0,1 0-1 0 0,-1 0 1 0 0,-1 3-5 0 0,4 30 8 0 0,-3 1 1 0 0,-1-1-1 0 0,-1 0 1 0 0,-3 1-1 0 0,-4 16-8 0 0,-6 90 16 0 0,8 37-33 0 0,8-178 19 0 0,-1-1 1 0 0,1 1-1 0 0,0 0 0 0 0,0-1 1 0 0,0 1-1 0 0,0-1 0 0 0,1 0 0 0 0,-1 1 1 0 0,1-1-1 0 0,0 0 0 0 0,0 0 1 0 0,0 0-1 0 0,0 0 0 0 0,1 0 0 0 0,-1-1 1 0 0,1 1-1 0 0,0-1 0 0 0,-1 1 1 0 0,1-1-1 0 0,0 0 0 0 0,1 0 0 0 0,-1 0 1 0 0,0-1-1 0 0,0 1 0 0 0,1-1 1 0 0,-1 0-1 0 0,1 0 0 0 0,-1 0 1 0 0,3 0-3 0 0,114 8 385 0 0,-96-9-198 0 0,17 4 12 0 0,-41-4-191 0 0,0 0-10 0 0,0 0 9 0 0,1 0 5 0 0,0 0-8 0 0,-1 0 4 0 0,0 0 7 0 0,0 0-3 0 0,0 0-20 0 0,0 0-14 0 0,0 0 24 0 0,0 0 6 0 0,0 0 0 0 0,0 0-3 0 0,0 0-10 0 0,0 0 2 0 0,0 0 19 0 0,0 0-3 0 0,0 0 6 0 0,0 0-8 0 0,0 0-6 0 0,0 0-6 0 0,0 0 11 0 0,0 0-4 0 0,0 0-18 0 0,0 0-10 0 0,0 0-19 0 0,0 0-2 0 0,0 0-18 0 0,0 0-71 0 0,0 0-86 0 0,0 0-168 0 0,0-10-3996 0 0,1 6 151 0 0,-1 2-3859 0 0,5-2-5023 0 0</inkml:trace>
  <inkml:trace contextRef="#ctx0" brushRef="#br0" timeOffset="3545.745">733 859 2465 0 0,'0'0'3510'0'0,"0"0"-1853"0"0,0 0-624 0 0,0 0 91 0 0,0 0 241 0 0,0 0 105 0 0,0 0-76 0 0,0 0-270 0 0,0 0-340 0 0,0 0-277 0 0,0 0-207 0 0,0 0-133 0 0,0 0-50 0 0,3 1 30 0 0,123 72 3489 0 0,-108-65-3321 0 0,0 0 0 0 0,1-1-1 0 0,0 0 1 0 0,1-2-1 0 0,-1 0 1 0 0,1-1 0 0 0,0-2-1 0 0,0 0 1 0 0,4 0-315 0 0,-17-2 94 0 0,1 1 6 0 0,0 0 0 0 0,0-1 0 0 0,-1 0 0 0 0,1 0 0 0 0,0 0 0 0 0,0-1 0 0 0,-1 0 0 0 0,1-1 0 0 0,0 0 0 0 0,-1 0 0 0 0,0-1 1 0 0,1 1-1 0 0,-1-2 0 0 0,0 1 0 0 0,0-1 0 0 0,-1 0 0 0 0,1 0 0 0 0,-1-1 0 0 0,0 0 0 0 0,0 0 0 0 0,4-5-100 0 0,-6 3 52 0 0,1 0-1 0 0,-1 0 1 0 0,-1 0 0 0 0,1 0 0 0 0,-1-1 0 0 0,-1 0-1 0 0,1 1 1 0 0,-1-1 0 0 0,-1 0 0 0 0,1 0 0 0 0,-1 0-1 0 0,-1 0 1 0 0,1-5-52 0 0,-21-60 58 0 0,16 65-84 0 0,-1 1 0 0 0,0 0-1 0 0,0 1 1 0 0,-1-1 0 0 0,0 1 0 0 0,0 0 0 0 0,0 0 0 0 0,-1 1 0 0 0,1 0 0 0 0,-1 0 0 0 0,-1 1 0 0 0,1-1 0 0 0,-1 2 0 0 0,1-1 0 0 0,-1 1 0 0 0,0 0 0 0 0,-1 1 0 0 0,1-1 0 0 0,0 2-1 0 0,-1-1 1 0 0,1 1 0 0 0,0 1 0 0 0,-1-1 0 0 0,-8 2 26 0 0,10 3-23 0 0,-1 0 0 0 0,1 1 0 0 0,0 0 0 0 0,0 0-1 0 0,0 1 1 0 0,1-1 0 0 0,-1 2 0 0 0,1-1 0 0 0,1 1 0 0 0,0-1-1 0 0,-3 5 24 0 0,-4 13 44 0 0,1 0 0 0 0,1 1 0 0 0,1 0 0 0 0,1 0 0 0 0,1 1 0 0 0,2 0 0 0 0,0 0-1 0 0,2 0 1 0 0,1 1 0 0 0,1-1 0 0 0,1 1 0 0 0,1-1 0 0 0,2 1 0 0 0,1-1-1 0 0,3 15-43 0 0,4 118 367 0 0,-11-144-337 0 0,-2-1 0 0 0,1 1 0 0 0,-2 0 1 0 0,0-1-1 0 0,-1 0 0 0 0,0 0 0 0 0,-1 0 0 0 0,-1 0 1 0 0,0-1-1 0 0,-1 1 0 0 0,0-2 0 0 0,-1 1 0 0 0,0-1 1 0 0,-1 0-1 0 0,-1-1 0 0 0,1 0 0 0 0,-2 0 0 0 0,0-1 1 0 0,0-1-1 0 0,-11 7-30 0 0,-52 12 365 0 0,74-28-303 0 0,0 0-12 0 0,0 0-27 0 0,0 0-14 0 0,3-20-769 0 0,56-42-4460 0 0,-47 52 1055 0 0,-2 2-7360 0 0</inkml:trace>
  <inkml:trace contextRef="#ctx0" brushRef="#br0" timeOffset="4018.404">1698 624 8194 0 0,'0'0'2291'0'0,"0"0"-668"0"0,0 0-320 0 0,0 0-67 0 0,0 0-5 0 0,0 0-69 0 0,0 0-121 0 0,0 0-146 0 0,0 0-128 0 0,0 0-120 0 0,0 0-89 0 0,0 0-67 0 0,0 0-99 0 0,-23 15-53 0 0,-72 47-58 0 0,47-12 145 0 0,37-30-364 0 0,1 1 0 0 0,1 0 0 0 0,0 1 0 0 0,2-1 0 0 0,0 2 0 0 0,2-1 0 0 0,0 1 0 0 0,2 0 0 0 0,0 0 1 0 0,2 0-1 0 0,1 0 0 0 0,0 0 0 0 0,4 20-62 0 0,-3-35 20 0 0,1 0 0 0 0,0 0 0 0 0,1 0 0 0 0,0-1 0 0 0,0 1 0 0 0,0-1 0 0 0,1 0 0 0 0,0 0 0 0 0,1 0 0 0 0,0 0 0 0 0,0-1 1 0 0,0 0-1 0 0,1 0 0 0 0,-1 0 0 0 0,1-1 0 0 0,1 0 0 0 0,-1 0 0 0 0,1 0 0 0 0,0-1 0 0 0,0 0 0 0 0,0 0 0 0 0,5 1-20 0 0,-2-3 114 0 0,0 0-1 0 0,0 0 1 0 0,0-1-1 0 0,0-1 1 0 0,0 0-1 0 0,0 0 1 0 0,0-1-1 0 0,0 0 1 0 0,0 0-1 0 0,0-1 1 0 0,0-1-1 0 0,0 0 1 0 0,-1 0-1 0 0,1-1 1 0 0,-1 0-1 0 0,0-1 0 0 0,4-2-113 0 0,138-108 1032 0 0,-137 103-979 0 0,-1 0 1 0 0,0-1-1 0 0,-1-1 1 0 0,-1 0-1 0 0,0 0 0 0 0,-1-1 1 0 0,0-1-1 0 0,-1 1 1 0 0,-1-1-1 0 0,0-1 1 0 0,-2 0-1 0 0,0 0 0 0 0,0 0 1 0 0,-2-1-1 0 0,0 1 1 0 0,1-16-54 0 0,-4 28-2 0 0,-1 0 1 0 0,1 0 0 0 0,-1 0-1 0 0,0 0 1 0 0,0 0 0 0 0,0 0-1 0 0,-1 0 1 0 0,0 0 0 0 0,0 0-1 0 0,0 0 1 0 0,0 1 0 0 0,-1-1-1 0 0,0 0 1 0 0,0 1 0 0 0,0-1-1 0 0,-1 1 1 0 0,1-1 0 0 0,-1 1-1 0 0,0 0 1 0 0,0 0 0 0 0,0 1-1 0 0,-1-1 1 0 0,0 0 0 0 0,1 1-1 0 0,-2 0 2 0 0,-4-3-103 0 0,0 0 0 0 0,-1 1 0 0 0,0 0 0 0 0,0 0 0 0 0,-1 1 0 0 0,1 1 0 0 0,-1-1 0 0 0,1 2 0 0 0,-1 0 0 0 0,0 0 0 0 0,0 1 0 0 0,0 0 0 0 0,-1 1 0 0 0,1 0 0 0 0,0 1-1 0 0,0 0 1 0 0,0 1 0 0 0,0 0 0 0 0,1 0 0 0 0,-1 1 0 0 0,0 1 0 0 0,-7 4 103 0 0,-61 33-3364 0 0,29-10-6735 0 0,31-18-1630 0 0</inkml:trace>
  <inkml:trace contextRef="#ctx0" brushRef="#br0" timeOffset="4459.34">1405 956 7602 0 0,'0'0'1511'0'0,"0"0"-179"0"0,0 0 62 0 0,0 0 174 0 0,0 0 48 0 0,0 0-189 0 0,0 0-311 0 0,0 0-262 0 0,0 0-143 0 0,0 0-24 0 0,0 0 25 0 0,0 0 27 0 0,7 1-7 0 0,89-5 1823 0 0,69-46-1332 0 0,-162 49-1218 0 0,1 0 0 0 0,0 0 0 0 0,0 1 0 0 0,0 0 0 0 0,0-1-1 0 0,0 1 1 0 0,-1 0 0 0 0,1 1 0 0 0,0-1 0 0 0,0 1 0 0 0,0 0 0 0 0,0 0 0 0 0,-1 0 0 0 0,1 0 0 0 0,0 1 0 0 0,-1-1 0 0 0,1 1-5 0 0,20 30 65 0 0,-21-26-47 0 0,0-1 0 0 0,1 1 1 0 0,0-1-1 0 0,0 0 0 0 0,0 0 1 0 0,1-1-1 0 0,-1 1 1 0 0,1-1-1 0 0,0 0 0 0 0,0 0 1 0 0,1 0-1 0 0,-1-1 0 0 0,1 0 1 0 0,0 0-1 0 0,0-1 1 0 0,2 2-19 0 0,116 3 1395 0 0,-94-14-1082 0 0,-24-6-2984 0 0,-12 2-6297 0 0,1 8-2514 0 0</inkml:trace>
  <inkml:trace contextRef="#ctx0" brushRef="#br0" timeOffset="4968.746">1675 239 11090 0 0,'0'0'2334'0'0,"0"0"-504"0"0,0 0-184 0 0,0 0-61 0 0,0 0-104 0 0,0 0-233 0 0,0 0-344 0 0,0 0-321 0 0,0 0-232 0 0,0 0-118 0 0,0 0-49 0 0,0 0-8 0 0,0 0 4 0 0,-1 4 16 0 0,-17 61 1263 0 0,37-80-824 0 0,9-15-174 0 0,-27 29-323 0 0,-1 1 23 0 0,0 0 22 0 0,0 0-17 0 0,-14 1 119 0 0,-57 36-269 0 0,68-35 7 0 0,-6 5-50 0 0,15-8-204 0 0,41-12-1434 0 0,-26 11-5144 0 0,-16 2-5006 0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6:38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 6369 0 0,'0'0'2137'0'0,"0"0"-177"0"0,0 0-143 0 0,0 0 7 0 0,0 0-184 0 0,0 0-359 0 0,0 0-385 0 0,0 0-392 0 0,0 0-280 0 0,0 0-296 0 0,0 0-288 0 0,0 0-224 0 0,0 0-136 0 0,0 0-169 0 0,13-116-727 0 0,-9 128-2505 0 0,-4 0-6169 0 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6:37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61 170 17524 0 0,'0'0'1169'0'0,"0"0"-373"0"0,0 0-45 0 0,0 0 139 0 0,0 0 107 0 0,0 0-32 0 0,0 0-185 0 0,0 0-252 0 0,0 0-215 0 0,0 0-129 0 0,0 0-72 0 0,0 0-34 0 0,-6 31-33 0 0,-21 130-28 0 0,16-144-1597 0 0,-3-14-8078 0 0,12-3-1620 0 0</inkml:trace>
  <inkml:trace contextRef="#ctx0" brushRef="#br0" timeOffset="600.329">201 309 6569 0 0,'0'0'3258'0'0,"0"0"-1739"0"0,0 0-176 0 0,0 0 380 0 0,0 0 112 0 0,0 0-184 0 0,0 0-336 0 0,0 0-388 0 0,0 0-288 0 0,0 0-167 0 0,0 0-100 0 0,0 0-46 0 0,17-13-40 0 0,50-38-23 0 0,-7-20 303 0 0,-12 25-893 0 0,-47 46 204 0 0,-1 0-4 0 0,0 0-21 0 0,0 0-8 0 0,-1 19-174 0 0,-1 82 314 0 0,4-97 58 0 0,0 0 0 0 0,0 0 1 0 0,0 0-1 0 0,1 0 0 0 0,0 0 1 0 0,0-1-1 0 0,0 1 0 0 0,0-1 1 0 0,0 0-1 0 0,1 0 0 0 0,-1 0 1 0 0,1 0-1 0 0,0-1 0 0 0,0 1 1 0 0,0-1-1 0 0,0 0 0 0 0,1 0 0 0 0,-1-1 1 0 0,0 1-1 0 0,1-1 0 0 0,-1 0 1 0 0,1 0-1 0 0,0 0 0 0 0,-1-1 1 0 0,1 1-1 0 0,-1-1 0 0 0,1-1 1 0 0,0 1-1 0 0,-1 0 0 0 0,1-1 1 0 0,0 0-1 0 0,-1 0 0 0 0,0-1 1 0 0,4 0-43 0 0,-1-2 144 0 0,0 1 1 0 0,1-1-1 0 0,-1-1 1 0 0,-1 1-1 0 0,1-1 1 0 0,-1-1-1 0 0,0 1 1 0 0,0-1-1 0 0,0 0 1 0 0,-1 0-1 0 0,0-1 0 0 0,0 1 1 0 0,0-1-1 0 0,-1 0 1 0 0,0-1-1 0 0,1-2-144 0 0,5-53-3986 0 0,-10 60-853 0 0,0 2-6522 0 0</inkml:trace>
  <inkml:trace contextRef="#ctx0" brushRef="#br0" timeOffset="1002.599">1055 0 13859 0 0,'0'0'1499'0'0,"0"0"-243"0"0,0 0-50 0 0,0 0-14 0 0,0 0-100 0 0,0 0-202 0 0,0 0-237 0 0,0 0-182 0 0,0 0-132 0 0,0 0-80 0 0,0 0-59 0 0,0 0-54 0 0,0 0-39 0 0,-24 14-27 0 0,-70 46-27 0 0,56-16-6 0 0,35-34-31 0 0,-2 7-6 0 0,1 0-1 0 0,1 1 1 0 0,0-1 0 0 0,1 1-1 0 0,1-1 1 0 0,1 1-1 0 0,0-1 1 0 0,1 1 0 0 0,2 6-10 0 0,-1-16 69 0 0,0 0-1 0 0,0 0 1 0 0,1 0 0 0 0,0 0 0 0 0,0-1 0 0 0,1 1 0 0 0,0-1 0 0 0,1 1 0 0 0,-1-2 0 0 0,1 1-1 0 0,1 0 1 0 0,-1-1 0 0 0,1 0 0 0 0,0 0 0 0 0,1-1 0 0 0,-1 1 0 0 0,1-2 0 0 0,0 1 0 0 0,0-1-1 0 0,1 0 1 0 0,-1 0 0 0 0,1-1 0 0 0,0 0 0 0 0,0 0 0 0 0,0-1 0 0 0,0 0 0 0 0,0 0 0 0 0,1-1 0 0 0,-1 0-1 0 0,0-1 1 0 0,1 1 0 0 0,5-2-69 0 0,-6-2 123 0 0,-1 0 0 0 0,0 0 1 0 0,0-1-1 0 0,-1 0 0 0 0,1 0 0 0 0,-1 0 0 0 0,0-1 0 0 0,0 0 0 0 0,0 0 1 0 0,-1-1-1 0 0,1 0 0 0 0,-1 0 0 0 0,-1 0 0 0 0,1 0 0 0 0,-1-1 0 0 0,0 0 0 0 0,-1 0 1 0 0,2-2-124 0 0,-1 2-21 0 0,0-1 0 0 0,-1 1 0 0 0,0-1 0 0 0,0 1 0 0 0,0-1 0 0 0,-1 0 0 0 0,0 0 0 0 0,-1 0 0 0 0,1 0 0 0 0,-2 0 0 0 0,1-1 0 0 0,-1 1 0 0 0,0 0 0 0 0,-1 0 0 0 0,0 0 0 0 0,0-1 0 0 0,-1 1 0 0 0,0 0 1 0 0,-1 1-1 0 0,1-1 0 0 0,-1 0 0 0 0,-1 1 0 0 0,1-1 0 0 0,-2 1 0 0 0,1 0 0 0 0,-1 0 0 0 0,1 1 0 0 0,-2-1 0 0 0,1 1 0 0 0,-1 0 0 0 0,0 1 0 0 0,0 0 0 0 0,-1-1 0 0 0,1 2 0 0 0,-1-1 0 0 0,0 1 0 0 0,-1 0 0 0 0,-3-1 21 0 0,-60-10-2868 0 0,38 14-2463 0 0,15 1-5528 0 0</inkml:trace>
  <inkml:trace contextRef="#ctx0" brushRef="#br0" timeOffset="1323.962">744 247 4465 0 0,'0'0'3802'0'0,"0"0"-851"0"0,0 0-371 0 0,0 0-357 0 0,0 0-331 0 0,0 0-267 0 0,0 0-255 0 0,0 0-240 0 0,0 0-222 0 0,0 0-168 0 0,0 0-129 0 0,0 0-89 0 0,34 2-96 0 0,102 6-56 0 0,16-10 1117 0 0,-149 2-1472 0 0,0 0 1 0 0,0 1 0 0 0,0-1-1 0 0,0 1 1 0 0,0 0-1 0 0,0 0 1 0 0,0 0 0 0 0,0 0-1 0 0,-1 1 1 0 0,1-1-1 0 0,0 1 1 0 0,-1 0 0 0 0,1 0-1 0 0,-1 0 1 0 0,1 0-1 0 0,-1 0 1 0 0,0 0 0 0 0,0 0-1 0 0,0 1 1 0 0,0-1-16 0 0,29 25 100 0 0,11-23-543 0 0,-23-4-1163 0 0,-9 0-1706 0 0,0 0-5714 0 0,-5 0-3109 0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6:35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1112 538 8474 0 0,'0'0'3757'0'0,"0"0"-1814"0"0,0 0-695 0 0,0 0 39 0 0,0 0 137 0 0,0 0-72 0 0,0 0-261 0 0,0 0-328 0 0,0 0-239 0 0,0 0-97 0 0,0 0-36 0 0,0 0-59 0 0,-13 16-49 0 0,-38 48-39 0 0,41-52-129 0 0,1 1-1 0 0,1 0 1 0 0,0 1 0 0 0,1 0 0 0 0,0 0 0 0 0,1 1-1 0 0,1 0 1 0 0,-2 7-115 0 0,0 1 67 0 0,5-20-54 0 0,1 1-1 0 0,-1 0 0 0 0,1 0 1 0 0,0 0-1 0 0,1 0 0 0 0,-1 0 1 0 0,1 0-1 0 0,0 0 0 0 0,0 0 1 0 0,0 0-1 0 0,0 0 0 0 0,1 1 1 0 0,-1-1-1 0 0,1 0 1 0 0,0-1-1 0 0,0 1 0 0 0,1 0 1 0 0,-1 0-1 0 0,3 3-12 0 0,1-3 20 0 0,0 0 0 0 0,0-1-1 0 0,0 1 1 0 0,1-1 0 0 0,-1 0 0 0 0,1 0-1 0 0,0-1 1 0 0,0 0 0 0 0,0 0 0 0 0,0 0-1 0 0,0-1 1 0 0,0 1 0 0 0,0-2 0 0 0,1 1 0 0 0,-1-1-1 0 0,0 0 1 0 0,1 0 0 0 0,-1 0 0 0 0,0-1-1 0 0,1 0 1 0 0,-1-1 0 0 0,0 1 0 0 0,0-1 0 0 0,0 0-1 0 0,0-1 1 0 0,0 1 0 0 0,-1-1 0 0 0,1 0-1 0 0,2-2-19 0 0,3-16-1736 0 0,-12 14-1621 0 0,-2 0-3524 0 0,-2 3-4558 0 0</inkml:trace>
  <inkml:trace contextRef="#ctx0" brushRef="#br0" timeOffset="-1603.291">287 33 2873 0 0,'0'0'1909'0'0,"0"0"-188"0"0,0 0 23 0 0,0 0 99 0 0,0 0 4 0 0,0 0-113 0 0,0 0-246 0 0,0 0-278 0 0,0 0-199 0 0,0 0-206 0 0,0 0-122 0 0,0 0-69 0 0,0 0-88 0 0,-8-5-42 0 0,-23-15-44 0 0,29 19-377 0 0,0 0-1 0 0,0 0 0 0 0,0 0 1 0 0,0 0-1 0 0,0 0 0 0 0,0 1 1 0 0,0-1-1 0 0,0 1 0 0 0,-1 0 0 0 0,1 0 1 0 0,0-1-1 0 0,0 1 0 0 0,0 1 1 0 0,-1-1-1 0 0,1 0 0 0 0,0 0 0 0 0,0 1 1 0 0,0-1-1 0 0,0 1 0 0 0,0 0 1 0 0,0 0-1 0 0,0 0 0 0 0,0 0 1 0 0,0 0-1 0 0,0 0 0 0 0,0 0-62 0 0,-6 3 146 0 0,1 1-120 0 0,-1-1 0 0 0,2 1 0 0 0,-1 1 0 0 0,0-1 0 0 0,1 1 0 0 0,0 0 0 0 0,1 1 0 0 0,-1-1 0 0 0,1 1 0 0 0,0 0 0 0 0,1 1 0 0 0,0-1-1 0 0,0 1 1 0 0,0 0 0 0 0,1 0 0 0 0,0 0 0 0 0,1 0 0 0 0,0 0 0 0 0,0 1 0 0 0,1-1 0 0 0,0 1 0 0 0,0 1-26 0 0,-17 123 189 0 0,6 0-1 0 0,5 20-188 0 0,-8 205 164 0 0,11-247 24 0 0,-10-87 1966 0 0,14-23-2144 0 0,-15 52 106 0 0,61-62 818 0 0,-7 1-718 0 0,0 2 0 0 0,1 1 0 0 0,-1 2-1 0 0,1 2 1 0 0,21 2-216 0 0,-16-1 579 0 0,-45-14-4996 0 0,0 5-6197 0 0,0 5-1585 0 0</inkml:trace>
  <inkml:trace contextRef="#ctx0" brushRef="#br0" timeOffset="-377.126">293 685 6441 0 0,'0'0'2296'0'0,"0"0"-986"0"0,0 0-420 0 0,0 0 46 0 0,0 0 164 0 0,0 0 1 0 0,0 0-106 0 0,0 0-157 0 0,0 0-89 0 0,0 0 0 0 0,0 0-1 0 0,0 0-54 0 0,0 0-72 0 0,23-1-43 0 0,118-2 504 0 0,37-9 1312 0 0,-174 12-2375 0 0,1 1 238 0 0,-21 3-297 0 0,-49 13-2737 0 0,44-12-3366 0 0,15-5-4928 0 0</inkml:trace>
  <inkml:trace contextRef="#ctx0" brushRef="#br0" timeOffset="1409.278">744 457 0 0 0,'0'0'249'0'0,"0"0"109"0"0,0 0 62 0 0,0 0 55 0 0,0 0 31 0 0,0 0 5 0 0,0 0-7 0 0,0 0 0 0 0,0 0 27 0 0,0 0 20 0 0,0 0 38 0 0,0 0 25 0 0,0 0-11 0 0,0 0 9 0 0,0 0-28 0 0,0 0-32 0 0,0 0-5 0 0,0 0-12 0 0,0 0 2 0 0,0 0-13 0 0,0 0-4 0 0,0 0-2 0 0,0 0-13 0 0,0 0-5 0 0,0 0 10 0 0,0 0 2 0 0,0 0 3 0 0,4 2 6183 0 0,7-1-6003 0 0,124-107 1631 0 0,-35 31-1635 0 0,-4 3-280 0 0,-65 53-206 0 0,-31 19-198 0 0,0 0 26 0 0,0 0-9 0 0,0 0 7 0 0,0 0-2 0 0,0 0-36 0 0,0 0-13 0 0,1 26 123 0 0,1 0 0 0 0,1 0-1 0 0,2-1 1 0 0,0 1 0 0 0,2-1-1 0 0,1 1-102 0 0,17 14-793 0 0,-4-37-8934 0 0,-17-3-1593 0 0</inkml:trace>
  <inkml:trace contextRef="#ctx0" brushRef="#br0" timeOffset="2141.376">1784 434 808 0 0,'0'0'1298'0'0,"0"0"57"0"0,0 0 260 0 0,0 0 262 0 0,0 0 69 0 0,0 0-97 0 0,0 0-250 0 0,0 0-264 0 0,0 0-170 0 0,0 0-123 0 0,0 0-114 0 0,0 0-99 0 0,0 0-51 0 0,2-6-65 0 0,5-20-52 0 0,-31 16 2019 0 0,6 11-2300 0 0,0 1 0 0 0,0 0-1 0 0,1 2 1 0 0,-1 0 0 0 0,1 0 0 0 0,0 2-1 0 0,0 0 1 0 0,-2 3-380 0 0,-74 41 642 0 0,92-48-642 0 0,1-1 0 0 0,0 1 0 0 0,-1-1 0 0 0,1 1 0 0 0,0-1 0 0 0,0 1 0 0 0,0-1 0 0 0,0 1 0 0 0,0-1 0 0 0,0 1 0 0 0,0-1 0 0 0,1 1 0 0 0,-1-1 0 0 0,1 1 0 0 0,-1-1 0 0 0,1 1 0 0 0,-1-1 0 0 0,1 0 0 0 0,0 1 0 0 0,0-1 1 0 0,-1 0-1 0 0,1 0 0 0 0,0 1 0 0 0,0-1 0 0 0,0 0 0 0 0,0 0 0 0 0,1 0 0 0 0,-1 0 0 0 0,0 0 0 0 0,0 0 0 0 0,1-1 0 0 0,-1 1 0 0 0,0 0 0 0 0,1-1 0 0 0,-1 1 0 0 0,1-1 0 0 0,-1 1 0 0 0,1-1 0 0 0,-1 0 0 0 0,1 1 0 0 0,-1-1 0 0 0,1 0 1 0 0,0 0-1 0 0,6 4 14 0 0,109 49-25 0 0,-108-46 43 0 0,-6-5-24 0 0,0-1 1 0 0,1 1 0 0 0,-1 0 0 0 0,0 0 0 0 0,0 1 0 0 0,-1-1-1 0 0,1 1 1 0 0,0-1 0 0 0,-1 1 0 0 0,0 0 0 0 0,0 0 0 0 0,0 0 0 0 0,0 0-1 0 0,0 0 1 0 0,0 0 0 0 0,-1 1 0 0 0,1-1 0 0 0,-1 1 0 0 0,0-1 0 0 0,0 1-1 0 0,0-1 1 0 0,-1 1 0 0 0,1 0 0 0 0,-1 1-9 0 0,0-1 35 0 0,0 0-1 0 0,0 0 1 0 0,0 0-1 0 0,-1 0 1 0 0,1-1-1 0 0,-1 1 1 0 0,0 0 0 0 0,0 0-1 0 0,-1-1 1 0 0,1 1-1 0 0,-1-1 1 0 0,0 1-1 0 0,1-1 1 0 0,-1 0-1 0 0,-1 1 1 0 0,1-1 0 0 0,0 0-1 0 0,-1 0 1 0 0,0-1-1 0 0,0 1 1 0 0,0-1-1 0 0,0 1 1 0 0,0-1 0 0 0,0 0-1 0 0,-1 1-34 0 0,-13 8 73 0 0,0 0-1 0 0,0-2 1 0 0,-1 1 0 0 0,-1-2-1 0 0,1-1 1 0 0,-1 0-1 0 0,-18 3-72 0 0,-26-6 7 0 0,62-5-106 0 0,0 1-1 0 0,0-1 1 0 0,0 0-1 0 0,0 0 1 0 0,0 0-1 0 0,0-1 1 0 0,0 1-1 0 0,0 0 1 0 0,0 0 0 0 0,1 0-1 0 0,-1-1 1 0 0,0 1-1 0 0,1 0 1 0 0,-1 0-1 0 0,1-1 1 0 0,0 1 0 0 0,-1-1-1 0 0,1 1 1 0 0,0 0-1 0 0,0-1 1 0 0,0 1-1 0 0,0-1 1 0 0,0 1 0 0 0,0 0-1 0 0,0-1 1 0 0,0 1-1 0 0,1-1 1 0 0,-1 1-1 0 0,1 0 1 0 0,-1-1 0 0 0,1 1-1 0 0,-1 0 1 0 0,1-1-1 0 0,0 1 1 0 0,-1 0-1 0 0,1 0 1 0 0,0 0 0 0 0,0 0-1 0 0,0 0 1 0 0,0 0-1 0 0,0 0 1 0 0,0 0-1 0 0,2-1 100 0 0,10-9-2470 0 0,-3 4-3083 0 0,-2 2-6005 0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1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1341 1841 0 0 0,'0'0'0'0'0,"0"0"0"0"0,0 0 0 0 0</inkml:trace>
  <inkml:trace contextRef="#ctx0" brushRef="#br0" timeOffset="2516.97">1341 1841 0 0 0,'-76'-95'0'0'0,"62"73"0"0"0,16 21 32 0 0,-2 1 153 0 0,0 0 133 0 0,0 0 31 0 0,13-11 3445 0 0,-11 9 128 0 0,-1 1 3640 0 0,-23 0-4747 0 0,20 3-2818 0 0,-1 0-1 0 0,1 0 1 0 0,0 0-1 0 0,0 0 1 0 0,0 0-1 0 0,0 1 1 0 0,0-1-1 0 0,1 1 1 0 0,-1-1-1 0 0,1 1 1 0 0,-1 0-1 0 0,1 0 1 0 0,0-1-1 0 0,0 1 1 0 0,0 0-1 0 0,1 0 1 0 0,-1 0-1 0 0,1 0 0 0 0,0 0 1 0 0,-1 0-1 0 0,1 0 1 0 0,0 0-1 0 0,1 0 1 0 0,-1 0-1 0 0,1 1 4 0 0,23 75 64 0 0,-15-62-64 0 0,-6-14 46 0 0,-1-1-1 0 0,1 0 0 0 0,-1 0 0 0 0,1 0 1 0 0,0 0-1 0 0,-1-1 0 0 0,1 1 0 0 0,0-1 0 0 0,0 1 1 0 0,0-1-1 0 0,0 0 0 0 0,0 0 0 0 0,1 0 1 0 0,-1-1-1 0 0,0 1 0 0 0,0-1 0 0 0,1 0 1 0 0,-1 0-1 0 0,0 0 0 0 0,0 0 0 0 0,1-1 0 0 0,1 0-45 0 0,-1 1 87 0 0,-1 0-32 0 0,0-1 1 0 0,0 0-1 0 0,0 0 1 0 0,0 0-1 0 0,0 0 1 0 0,0-1-1 0 0,-1 1 1 0 0,1-1-1 0 0,-1 1 1 0 0,1-1-1 0 0,-1 0 1 0 0,1 0-1 0 0,-1 0 1 0 0,0-1-1 0 0,0 1 1 0 0,0 0-1 0 0,0-1 1 0 0,-1 0-1 0 0,1 1 1 0 0,-1-1-1 0 0,1 0 1 0 0,-1 0-1 0 0,0-1-55 0 0,15-33 940 0 0,-30-33-278 0 0,12 66-650 0 0,0 0 1 0 0,-1-1-1 0 0,1 1 1 0 0,-1 0-1 0 0,0 0 1 0 0,0 0-1 0 0,0 1 0 0 0,-1-1 1 0 0,1 1-1 0 0,-1 0 1 0 0,0 0-1 0 0,0 0 1 0 0,0 0-1 0 0,0 1 1 0 0,0-1-1 0 0,0 1 0 0 0,-1 0 1 0 0,1 0-1 0 0,-1 1 1 0 0,0-1-1 0 0,-3 1-12 0 0,-66-3-89 0 0,71 5 85 0 0,0 0 1 0 0,1 0-1 0 0,-1 1 1 0 0,0-1 0 0 0,1 1-1 0 0,0-1 1 0 0,-1 1-1 0 0,1 0 1 0 0,0 0-1 0 0,0 0 1 0 0,0 0-1 0 0,0 1 1 0 0,0-1-1 0 0,0 0 1 0 0,1 1-1 0 0,-1-1 1 0 0,1 1-1 0 0,0 0 1 0 0,-1-1-1 0 0,1 1 1 0 0,0 1 3 0 0,-8 12-3 0 0,8-11-2 0 0,-1 0 0 0 0,1-1-1 0 0,0 1 1 0 0,1 0 0 0 0,-1 0 0 0 0,1 0 0 0 0,0 0 0 0 0,0 0 0 0 0,0 0-1 0 0,1 0 1 0 0,0 0 0 0 0,0 0 0 0 0,0 0 0 0 0,0 0 0 0 0,2 2 5 0 0,0-2 14 0 0,1-1 1 0 0,-1 0-1 0 0,1 0 1 0 0,0-1 0 0 0,0 1-1 0 0,0-1 1 0 0,1 0 0 0 0,-1 0-1 0 0,1 0 1 0 0,0-1 0 0 0,0 1-1 0 0,0-1 1 0 0,0 0 0 0 0,0-1-1 0 0,0 1 1 0 0,0-1-1 0 0,0 0 1 0 0,1-1 0 0 0,-1 1-1 0 0,0-1 1 0 0,1 0 0 0 0,-1 0-1 0 0,0 0 1 0 0,1-1 0 0 0,-1 0-1 0 0,0 0 1 0 0,0 0-1 0 0,1-1 1 0 0,-1 0 0 0 0,0 0-1 0 0,-1 0 1 0 0,1-1 0 0 0,0 1-1 0 0,-1-1 1 0 0,1 0 0 0 0,-1 0-1 0 0,0-1 1 0 0,0 1 0 0 0,0-1-1 0 0,0 0 1 0 0,-1 0-1 0 0,0 0 1 0 0,1-1 0 0 0,0-2-15 0 0,-1 4 40 0 0,-1 0 0 0 0,0 0 1 0 0,0 0-1 0 0,0-1 1 0 0,0 1-1 0 0,0 0 0 0 0,-1-1 1 0 0,0 0-1 0 0,1 1 0 0 0,-1-1 1 0 0,0 0-1 0 0,-1 1 1 0 0,1-1-1 0 0,-1 0 0 0 0,0 0 1 0 0,0 0-1 0 0,0 0 1 0 0,0-3-41 0 0,-2 5-1 0 0,0 0 1 0 0,0-1-1 0 0,0 1 1 0 0,0 0-1 0 0,-1 0 1 0 0,1 0-1 0 0,0 0 0 0 0,-1 1 1 0 0,1-1-1 0 0,-1 1 1 0 0,0-1-1 0 0,0 1 1 0 0,1 0-1 0 0,-1 0 1 0 0,0 0-1 0 0,0 1 1 0 0,0-1-1 0 0,0 0 1 0 0,0 1-1 0 0,0 0 1 0 0,0 0-1 0 0,0 0 1 0 0,0 0-1 0 0,0 0 1 0 0,0 1-1 0 0,0-1 1 0 0,0 1-1 0 0,-1 0 1 0 0,-11 0 35 0 0,15-1-42 0 0,0 0-10 0 0,0 0-13 0 0,0 0-2 0 0,0 0-1 0 0,-13 63-81 0 0,20-27 25 0 0,25-25 182 0 0,-28-12-65 0 0,-1 1-1 0 0,0-1 1 0 0,0 0-1 0 0,0-1 0 0 0,0 1 1 0 0,0-1-1 0 0,0 1 0 0 0,-1-1 1 0 0,1 0-1 0 0,0 0 0 0 0,-1 0 1 0 0,1 0-1 0 0,-1 0 1 0 0,0-1-1 0 0,0 1 0 0 0,0-1 1 0 0,0 1-1 0 0,0-1 0 0 0,0 0 1 0 0,-1 0-1 0 0,1 0 0 0 0,-1 0 1 0 0,0 0-1 0 0,0 0 0 0 0,0 0 1 0 0,0 0-1 0 0,-1-1 1 0 0,1 1-1 0 0,-1 0 0 0 0,0 0 1 0 0,0-1-1 0 0,0 1 0 0 0,-1-3-27 0 0,-33-17 46 0 0,-43 17-350 0 0,32 31-2 0 0,39 12 206 0 0,25 18 134 0 0,-17-54-21 0 0,0 1 0 0 0,0-1 0 0 0,-1 1 1 0 0,1-1-1 0 0,0 0 0 0 0,1 0 0 0 0,-1 0 1 0 0,0 0-1 0 0,0 0 0 0 0,0 0 0 0 0,0-1 1 0 0,1 1-1 0 0,-1-1 0 0 0,0 1 0 0 0,1-1 1 0 0,-1 0-1 0 0,0 0 0 0 0,1 0 0 0 0,-1 0 1 0 0,0-1-1 0 0,1 1 0 0 0,-1 0 0 0 0,0-1 1 0 0,1 0-1 0 0,-1 1 0 0 0,0-1 0 0 0,0 0 1 0 0,0 0-1 0 0,0-1 0 0 0,0 1 0 0 0,0 0 1 0 0,1-1-14 0 0,5-5 29 0 0,0 0 1 0 0,-1 0 0 0 0,0-1 0 0 0,0 0-1 0 0,0 0 1 0 0,-1 0 0 0 0,-1-1 0 0 0,1 0-1 0 0,-1 0 1 0 0,0-3-30 0 0,-4 11 9 0 0,0-1-1 0 0,0 0 1 0 0,0 0 0 0 0,-1 0 0 0 0,1 1-1 0 0,0-1 1 0 0,-1 0 0 0 0,0 0 0 0 0,1 0-1 0 0,-1 0 1 0 0,0 0 0 0 0,0 0-1 0 0,0 0 1 0 0,0 0 0 0 0,0 0 0 0 0,-1 0-1 0 0,1 0 1 0 0,-1 0 0 0 0,1 0 0 0 0,-1 0-1 0 0,0 0 1 0 0,0 0 0 0 0,1 1-1 0 0,-1-1 1 0 0,-1 0 0 0 0,1 0 0 0 0,0 1-1 0 0,0-1 1 0 0,-1 1 0 0 0,1-1 0 0 0,0 1-1 0 0,-1 0 1 0 0,1 0 0 0 0,-1-1-1 0 0,0 1 1 0 0,0 0 0 0 0,1 0 0 0 0,-1 0-1 0 0,0 1 1 0 0,0-1 0 0 0,0 0 0 0 0,0 1-1 0 0,0-1 1 0 0,0 1 0 0 0,0 0-1 0 0,0 0-8 0 0,1 0-7 0 0,-4-1-13 0 0,1 1 0 0 0,-1 0 1 0 0,0 0-1 0 0,0 0 0 0 0,1 0 0 0 0,-1 1 0 0 0,0 0 1 0 0,1 0-1 0 0,-1 1 0 0 0,1-1 0 0 0,-1 1 0 0 0,1 0 1 0 0,0 0-1 0 0,-1 0 0 0 0,1 0 0 0 0,0 1 0 0 0,0 0 20 0 0,-21 26-172 0 0,25-28 143 0 0,0-1 8 0 0,0 0-2 0 0,0 0 22 0 0,-10 15-760 0 0,10-14 339 0 0,-7 1-6658 0 0,7-5-1546 0 0</inkml:trace>
  <inkml:trace contextRef="#ctx0" brushRef="#br0" timeOffset="9744.142">1233 1716 0 0 0,'3'0'25'0'0,"-3"0"171"0"0,0 0 307 0 0,0 0 89 0 0,2-2 11395 0 0,-4-4-6201 0 0,-3-4-4363 0 0,-4-6-3773 0 0,3 6 3544 0 0,-12-42-820 0 0,-4 33-36 0 0,1 5-51 0 0,17 13-276 0 0,1 0 0 0 0,0 0-1 0 0,0-1 1 0 0,0 1 0 0 0,0-1 0 0 0,0 0 0 0 0,0 0 0 0 0,0 0-1 0 0,1 0 1 0 0,-1 0 0 0 0,1-1 0 0 0,-1 1 0 0 0,1-1 0 0 0,0 1-1 0 0,0-1 1 0 0,0 0 0 0 0,-1-3-11 0 0,-28-28 375 0 0,-3-3-76 0 0,-12-6-1 0 0,-3-13-128 0 0,8 8 27 0 0,-5 8-46 0 0,-24-19 377 0 0,34 33 87 0 0,4-11-249 0 0,-3-7-48 0 0,-13-11-16 0 0,34 37-235 0 0,-21-12 131 0 0,-50-50 232 0 0,36 42-288 0 0,6 6-60 0 0,4-6-12 0 0,-9 5-4 0 0,1-4-51 0 0,23 18-10 0 0,-46-47 21 0 0,20 19 18 0 0,14 11 10 0 0,6 6 66 0 0,7 4-92 0 0,-5-10 60 0 0,28 36-89 0 0,0 0 1 0 0,0 1-1 0 0,-1-1 0 0 0,1 0 0 0 0,0 0 0 0 0,-1 1 0 0 0,1-1 0 0 0,0 0 0 0 0,-1 0 0 0 0,1 1 0 0 0,0-1 0 0 0,-1 0 0 0 0,1 0 0 0 0,0 0 0 0 0,-1 0 0 0 0,1 0 0 0 0,0 0 0 0 0,-1 1 0 0 0,1-1 0 0 0,-1 0 0 0 0,1 0 0 0 0,0 0 0 0 0,-1 0 0 0 0,1 0 0 0 0,-1 0 0 0 0,1-1 0 0 0,0 1 0 0 0,-1 0 0 0 0,1 0 0 0 0,-1 0 0 0 0,1 0 0 0 0,0 0 0 0 0,-1 0 0 0 0,1-1 0 0 0,0 1 0 0 0,-1 0 0 0 0,1 0 0 0 0,0-1 0 0 0,0 1 0 0 0,-1 0 1 0 0,1 0-1 0 0,0-1 0 0 0,-1 1 0 0 0,1 0 0 0 0,0-1 0 0 0,0 1 0 0 0,0 0 0 0 0,0-1 0 0 0,-1 1 0 0 0,1-1 0 0 0,0 1 0 0 0,0 0 0 0 0,0-1 0 0 0,0 1 0 0 0,0 0 0 0 0,0-1 0 0 0,0 1 0 0 0,0-1 0 0 0,0 1 0 0 0,0 0 0 0 0,0-1 0 0 0,0 1 0 0 0,0-1 1 0 0,15 92 172 0 0,7 54-139 0 0,-18-95 0 0 0,-4-49-35 0 0,0-1 8 0 0,0 0-1 0 0,0 0-10 0 0,0 0-1 0 0,0 0 13 0 0,0 0 8 0 0,0 0 1 0 0,0 0 1 0 0,0 0 3 0 0,0 0-8 0 0,0 0 1 0 0,0 0-1 0 0,0 0 10 0 0,0 0 0 0 0,0 0-6 0 0,0 0-10 0 0,0 0-14 0 0,0 0 12 0 0,0 0 6 0 0,0 0 4 0 0,50-22-56 0 0,32-22 114 0 0,14-22-68 0 0,21 28-78 0 0,-65 6 76 0 0,-19 20-50 0 0,-33 12 47 0 0,0 0 16 0 0,0 0-3 0 0,0 0-18 0 0,0 0-3 0 0,0 0 16 0 0,0 0-7 0 0,0 0 6 0 0,0 0-19 0 0,0 0-14 0 0,-33-3 1327 0 0,-64-5-1145 0 0,53-3-39 0 0,-10-3 40 0 0,17 3-26 0 0,4 0 7 0 0,9 6-69 0 0,23 3-52 0 0,0 1 0 0 0,1 1 3 0 0,0 0 7 0 0,0 0-8 0 0,-30-18 107 0 0,5 3-125 0 0,25 15-4 0 0,0 0-5 0 0,0 0-2 0 0,-26 0 112 0 0,24 37-334 0 0,-18 58 233 0 0,4-4-43 0 0,15-79-14 0 0,6-8-238 0 0,3-8 249 0 0,17-15 30 0 0,55-35-34 0 0,-17 39-40 0 0,-3-22 90 0 0,-39 30-6 0 0,-21 7 12 0 0,0 0-20 0 0,0 0 14 0 0,0 0-5 0 0,0 0 10 0 0,0 0 43 0 0,0 0-28 0 0,0 0-16 0 0,0 0-30 0 0,0 0 30 0 0,0 0 6 0 0,0 0 5 0 0,0 0 8 0 0,0 0 22 0 0,0 0-9 0 0,0 0-15 0 0,-12 1-23 0 0,-133 82 24 0 0,144-83-26 0 0,-1 0 1 0 0,1 0-1 0 0,0 0 0 0 0,0 0 0 0 0,0 0 0 0 0,0-1 0 0 0,-1 1 0 0 0,1 0 1 0 0,0-1-1 0 0,0 1 0 0 0,0 0 0 0 0,0-1 0 0 0,0 0 0 0 0,0 1 0 0 0,0-1 1 0 0,0 1-1 0 0,0-1 0 0 0,0 0 0 0 0,1 0 0 0 0,-1 0 0 0 0,0 0 1 0 0,0 1-1 0 0,1-1 0 0 0,-1 0 0 0 0,0 0 0 0 0,1 0 0 0 0,-1 0 0 0 0,1 0 1 0 0,0-1-1 0 0,-1 1 0 0 0,1 0 0 0 0,0 0 0 0 0,-1 0 0 0 0,1 0 0 0 0,0-1 4 0 0,-4-5-10 0 0,3-8 13 0 0,1 15-17 0 0,0 0 12 0 0,0 0-17 0 0,0-36-229 0 0,11 25 64 0 0,-11 10 192 0 0,0 1-3 0 0,0 0-6 0 0,0 0 11 0 0,0 0-4 0 0,0 0-14 0 0,0 0 14 0 0,0 0 17 0 0,0 0 5 0 0,0 0-13 0 0,0 0-19 0 0,0 0-4 0 0,0 0 0 0 0,0 0-2 0 0,0 0-4 0 0,0 0-2 0 0,0 0 1 0 0,34-7-485 0 0,-2-1 476 0 0,-31 8 31 0 0,0 0 10 0 0,-1 0 0 0 0,0 0 23 0 0,0 0 0 0 0,0 0-4 0 0,0 0 8 0 0,-32 19 154 0 0,-22-5-178 0 0,67-10-12542 0 0,-8-4 1031 0 0</inkml:trace>
  <inkml:trace contextRef="#ctx0" brushRef="#br0" timeOffset="11323.706">1218 711 5593 0 0,'0'0'2174'0'0,"0"0"-272"0"0,0 0-49 0 0,0 0 159 0 0,0 0 5 0 0,0 0-258 0 0,0 0-457 0 0,0 0-431 0 0,0 0-334 0 0,0 0-201 0 0,0 0-102 0 0,1-3-33 0 0,0 3-159 0 0,0-1 1 0 0,0 1-1 0 0,-1-1 1 0 0,1 1-1 0 0,0 0 0 0 0,0-1 1 0 0,-1 1-1 0 0,1 0 1 0 0,0-1-1 0 0,0 1 0 0 0,0 0 1 0 0,0 0-1 0 0,0 0 0 0 0,-1 0 1 0 0,1 0-1 0 0,0 0 1 0 0,0 0-1 0 0,0 0 0 0 0,0 0 1 0 0,0 0-1 0 0,0 0 1 0 0,-1 0-1 0 0,1 1 0 0 0,0-1 1 0 0,0 0-1 0 0,0 1 0 0 0,0-1 1 0 0,-1 1-1 0 0,1-1 1 0 0,0 1-1 0 0,-1-1 0 0 0,1 1 1 0 0,0-1-1 0 0,-1 1 0 0 0,1 0 1 0 0,0-1-1 0 0,-1 1 1 0 0,1 0-1 0 0,-1-1 0 0 0,0 1 1 0 0,1 0-1 0 0,-1 0 1 0 0,1 0-1 0 0,-1-1 0 0 0,0 1 1 0 0,0 0-1 0 0,1 0 0 0 0,-1 0 1 0 0,0 0-1 0 0,0 0-42 0 0,13 16 241 0 0,-1 0-1 0 0,-1 1 1 0 0,0 1 0 0 0,-2 0-1 0 0,0 0 1 0 0,-1 1-1 0 0,-1 0 1 0 0,0 0-1 0 0,-2 1 1 0 0,3 20-241 0 0,19 102 307 0 0,-14-109-235 0 0,-12-31-66 0 0,1-44 1421 0 0,0 22-1415 0 0,1-1 0 0 0,1 1-1 0 0,0 0 1 0 0,2 0 0 0 0,0 1-1 0 0,1-1 1 0 0,1 1 0 0 0,4-7-12 0 0,12-30 42 0 0,2-8-8 0 0,-13 36-7 0 0,-2-1-1 0 0,-1-1 1 0 0,-1 0 0 0 0,-1 0-1 0 0,1-15-26 0 0,-9 44 6 0 0,0 0-1 0 0,0 0 1 0 0,-1 0-1 0 0,1 0 1 0 0,0 0-1 0 0,0 0 1 0 0,-1 0-1 0 0,1 0 1 0 0,0 0 0 0 0,0 0-1 0 0,0 0 1 0 0,-1 0-1 0 0,1 0 1 0 0,0 0-1 0 0,0 0 1 0 0,-1 0-1 0 0,1 0 1 0 0,0 0-1 0 0,0 0 1 0 0,0 0-1 0 0,-1 0 1 0 0,1 0-1 0 0,0 0 1 0 0,0 0 0 0 0,0-1-1 0 0,0 1 1 0 0,-1 0-1 0 0,1 0 1 0 0,0 0-1 0 0,0 0 1 0 0,0 0-1 0 0,0-1 1 0 0,-1 1-1 0 0,1 0-5 0 0,-9 29-57 0 0,9-28 41 0 0,0-1-5 0 0,0 0 18 0 0,0 0 6 0 0,0 0 43 0 0,0 0-31 0 0,0 0-22 0 0,0 0 17 0 0,0 0-5 0 0,0 0-13 0 0,0 0 9 0 0,0 0-3 0 0,-23 2-648 0 0,2 0-6006 0 0,19-3 232 0 0,0-2-5303 0 0</inkml:trace>
  <inkml:trace contextRef="#ctx0" brushRef="#br0" timeOffset="11992.258">1159 413 6377 0 0,'0'0'1847'0'0,"0"0"-224"0"0,0 0 10 0 0,0 0 201 0 0,0 0 79 0 0,0 0-140 0 0,0 0-326 0 0,0 0-347 0 0,0 0-257 0 0,0 0-172 0 0,0 0-71 0 0,0 0-44 0 0,0 0-29 0 0,1-16 1204 0 0,42 2-1029 0 0,1 1 1 0 0,0 3-1 0 0,1 1 0 0 0,22 0-702 0 0,103-23 239 0 0,-120 28-196 0 0,-50 4-27 0 0,0 0 0 0 0,0 0 3 0 0,0 0 7 0 0,0 0-4 0 0,0 0 6 0 0,0 0 2 0 0,0 0 20 0 0,0 0 2 0 0,0 0 6 0 0,0 0-6 0 0,0 0 4 0 0,0 0 6 0 0,0 0-5 0 0,0 0-2 0 0,0 0-7 0 0,0 0-3 0 0,0 0 15 0 0,0 0 1 0 0,0 0-7 0 0,0 0 2 0 0,0 0-16 0 0,0 0 8 0 0,0 0 16 0 0,-26-17 331 0 0,17 10-390 0 0,0 0 0 0 0,1 0 1 0 0,0 0-1 0 0,0-1 0 0 0,0-1 1 0 0,1 1-1 0 0,0-1 0 0 0,1 0 1 0 0,0-1-1 0 0,1 0 0 0 0,-1 0 1 0 0,2 0-1 0 0,0 0 0 0 0,0-1 1 0 0,0 1-1 0 0,2-1 0 0 0,-1 0 1 0 0,1 0-1 0 0,0-6-5 0 0,3-38-2524 0 0,3 38-801 0 0,2 0-3661 0 0,-2 9-5307 0 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6:42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1 779 0 0 0,'0'0'540'0'0,"0"0"616"0"0,0 0 265 0 0,0 0 134 0 0,0 0 140 0 0,0 0-4 0 0,0 0-123 0 0,0 0-161 0 0,0 0-217 0 0,0 0-174 0 0,0 0-112 0 0,0 0-41 0 0,0 0-35 0 0,10 2 5108 0 0,36 4-4510 0 0,108 2 586 0 0,-18-1-942 0 0,-136-7-1105 0 0,0 0-14 0 0,0 0-26 0 0,0 0-40 0 0,0 0-54 0 0,0 0-69 0 0,0 0-82 0 0,0-1-717 0 0,0-5-11798 0 0,0 6 1870 0 0</inkml:trace>
  <inkml:trace contextRef="#ctx0" brushRef="#br0" timeOffset="372.102">178 575 11402 0 0,'0'0'2158'0'0,"0"0"-845"0"0,0 0-453 0 0,0 0-5 0 0,0 0 113 0 0,0 0 33 0 0,0 0-123 0 0,0 0-210 0 0,0 0-129 0 0,0 0-32 0 0,0 0-2 0 0,0 0-4 0 0,3 13-49 0 0,21 116 761 0 0,-17 132-1547 0 0,-7-229-750 0 0,0-32 183 0 0,0 0-408 0 0,0 0-671 0 0,0 0-1101 0 0,0 0-2332 0 0,0 0-4305 0 0</inkml:trace>
  <inkml:trace contextRef="#ctx0" brushRef="#br0" timeOffset="1037.079">550 729 816 0 0,'0'0'1359'0'0,"0"0"-580"0"0,0 0 204 0 0,0 0 545 0 0,0 0 379 0 0,0 0 119 0 0,0 0-110 0 0,0 0-261 0 0,0 0-276 0 0,0 0-198 0 0,0 0-158 0 0,0 0-115 0 0,0 0-55 0 0,19 3-23 0 0,62 9-37 0 0,-23-25 804 0 0,-49 7-1280 0 0,10-7-35 0 0,0-1 0 0 0,-1 0 0 0 0,0-2 1 0 0,-1 0-1 0 0,-1 0 0 0 0,-1-2 0 0 0,-1 0 0 0 0,0 0 0 0 0,3-8-282 0 0,-8 8 198 0 0,-6 29-194 0 0,22 482-67 0 0,-25-455 52 0 0,-2 0 1 0 0,-1 0-1 0 0,-3 0 0 0 0,-1-1 1 0 0,-1 0-1 0 0,-11 28 11 0 0,15-56 13 0 0,-1 0 1 0 0,1 0-1 0 0,-1 0 0 0 0,-1-1 1 0 0,0 0-1 0 0,0 0 0 0 0,-1-1 1 0 0,1 0-1 0 0,-2 0 0 0 0,1 0 1 0 0,-1-1-1 0 0,0 0 0 0 0,0 0 1 0 0,0-1-1 0 0,-1 0 0 0 0,0-1 1 0 0,0 0-1 0 0,0 0 0 0 0,-1-1 1 0 0,-5 1-14 0 0,14-4 2 0 0,0 1-1 0 0,0-1 1 0 0,0 0 0 0 0,0 0 0 0 0,0 0 0 0 0,1 0 0 0 0,-1 0 0 0 0,0 0 0 0 0,0 0 0 0 0,0 0 0 0 0,0 0 0 0 0,0 0 0 0 0,0-1 0 0 0,0 1 0 0 0,0 0-1 0 0,0-1 1 0 0,0 1 0 0 0,0-1 0 0 0,1 1 0 0 0,-1-1 0 0 0,0 1 0 0 0,0-1 0 0 0,1 1 0 0 0,-1-1 0 0 0,0 0 0 0 0,1 1 0 0 0,-1-1 0 0 0,0 0 0 0 0,1 0 0 0 0,-1 0-1 0 0,1 1 1 0 0,-1-1 0 0 0,1 0 0 0 0,0 0 0 0 0,-1 0 0 0 0,1 0 0 0 0,0 0 0 0 0,0 0 0 0 0,-1 0 0 0 0,1 0 0 0 0,0 0 0 0 0,0 0 0 0 0,0 1 0 0 0,0-1-1 0 0,0 0 1 0 0,1 0 0 0 0,-1 0 0 0 0,0 0 0 0 0,0 0-2 0 0,7-52-34 0 0,2 30-10 0 0,2 0 1 0 0,1 1-1 0 0,0 0 1 0 0,1 1-1 0 0,2 0 1 0 0,0 2-1 0 0,1-1 1 0 0,2 1 43 0 0,24-33-358 0 0,-30 37-376 0 0,26-37-526 0 0,-28 34-2300 0 0,-3-1-3381 0 0,-6 14-3305 0 0</inkml:trace>
  <inkml:trace contextRef="#ctx0" brushRef="#br0" timeOffset="2169.307">530 567 4401 0 0,'0'0'1667'0'0,"0"0"-135"0"0,0 0 49 0 0,0 0 128 0 0,0 0 42 0 0,0 0-105 0 0,0 0-236 0 0,0 0-245 0 0,0 0-178 0 0,0 0-109 0 0,0 0-51 0 0,0 0-62 0 0,0 0-72 0 0,11-7-55 0 0,163-124 2568 0 0,82-108-1711 0 0,-163 162-1408 0 0,-80 118-265 0 0,24 137 492 0 0,-27-132-541 0 0,-10-46 62 0 0,0 0-87 0 0,-10 8-4986 0 0,6-5-3579 0 0,2-2-2946 0 0</inkml:trace>
  <inkml:trace contextRef="#ctx0" brushRef="#br0" timeOffset="3633.071">1538 529 4097 0 0,'0'0'1558'0'0,"0"0"-446"0"0,0 0-21 0 0,0 0 190 0 0,0 0 108 0 0,0 0-37 0 0,0 0-217 0 0,0 0-248 0 0,0 0-182 0 0,0 0-121 0 0,0 0-73 0 0,0 0-27 0 0,-10 2 22 0 0,-30 9 6 0 0,-15 31 1820 0 0,40-23-1665 0 0,7-13-566 0 0,0 0 0 0 0,0 1 1 0 0,1 0-1 0 0,0 1 0 0 0,0 0 0 0 0,1 0 0 0 0,0 0 0 0 0,0 1 1 0 0,1 0-1 0 0,0 0 0 0 0,1 0 0 0 0,0 1 0 0 0,0-1 0 0 0,1 1 1 0 0,0 0-1 0 0,1 0 0 0 0,0 0 0 0 0,1 0 0 0 0,0 1 0 0 0,0-1 1 0 0,1 0-1 0 0,1 10-101 0 0,2-14 11 0 0,0 0 1 0 0,0 0 0 0 0,0 0 0 0 0,1 0-1 0 0,0-1 1 0 0,0 0 0 0 0,0 0-1 0 0,1 0 1 0 0,0 0 0 0 0,0-1-1 0 0,0 1 1 0 0,0-1 0 0 0,1-1-1 0 0,-1 1 1 0 0,1-1 0 0 0,0 0-1 0 0,0 0 1 0 0,0 0 0 0 0,1-1-1 0 0,-1 0 1 0 0,1-1 0 0 0,-1 1-1 0 0,1-1 1 0 0,-1 0 0 0 0,1-1 0 0 0,0 0-1 0 0,0 0 1 0 0,-1 0 0 0 0,3-1-12 0 0,69-31-6279 0 0,-67 24 856 0 0,-2 0-5283 0 0</inkml:trace>
  <inkml:trace contextRef="#ctx0" brushRef="#br0" timeOffset="3956.79">1827 579 2633 0 0,'0'0'2667'0'0,"0"0"-1114"0"0,0 0-380 0 0,0 0 118 0 0,0 0 150 0 0,0 0 57 0 0,0 0-106 0 0,0 0-226 0 0,0 0-219 0 0,0 0-155 0 0,0 0-79 0 0,0 0-51 0 0,0 0-33 0 0,-21 30-37 0 0,-64 93-35 0 0,63-70 311 0 0,24-47-675 0 0,1-2-50 0 0,1 1-1 0 0,0-1 0 0 0,0 1 1 0 0,0-1-1 0 0,0-1 0 0 0,1 1 1 0 0,-1 0-1 0 0,1-1 1 0 0,0 0-1 0 0,0 0 0 0 0,0-1 1 0 0,1 1-1 0 0,-1-1 1 0 0,0 0-1 0 0,1-1 0 0 0,0 1 1 0 0,-1-1-1 0 0,1 0 1 0 0,0 0-1 0 0,0-1 0 0 0,-1 0 1 0 0,1 0-1 0 0,0 0 1 0 0,0-1-1 0 0,-1 0 0 0 0,3 0-142 0 0,-6 1 28 0 0,9-1 89 0 0,0-1 1 0 0,-1 0-1 0 0,1 0 0 0 0,-1-1 0 0 0,1 0 1 0 0,-1-1-1 0 0,0 0 0 0 0,0-1 0 0 0,0 0 0 0 0,-1 0 1 0 0,0-1-1 0 0,0 0 0 0 0,0-1 0 0 0,-1 0 0 0 0,0 0 1 0 0,0-1-1 0 0,-1 0 0 0 0,0 0 0 0 0,4-7-117 0 0,-9 12-3 0 0,1-1 0 0 0,-1 0 1 0 0,1 0-1 0 0,-1 0 0 0 0,-1 0 0 0 0,1 0 0 0 0,0 0 0 0 0,-1 0 0 0 0,0-1 0 0 0,0 1 0 0 0,0 0 0 0 0,-1-1 0 0 0,1 1 0 0 0,-1-1 0 0 0,0 1 0 0 0,-1-1 0 0 0,1 1 0 0 0,-1 0 0 0 0,1-1 1 0 0,-1 1-1 0 0,-1 0 0 0 0,1-1 0 0 0,-1 1 0 0 0,1 0 0 0 0,-1 0 0 0 0,0 0 0 0 0,-1 0 0 0 0,1 0 0 0 0,-1 1 0 0 0,1-1 0 0 0,-1 1 0 0 0,0 0 0 0 0,-1-1 0 0 0,1 1 0 0 0,0 1 0 0 0,-1-1 1 0 0,0 0-1 0 0,1 1 0 0 0,-4-1 3 0 0,-1-2-217 0 0,-1 1 0 0 0,0 0 0 0 0,0 0 0 0 0,0 1 0 0 0,0 0 0 0 0,-1 1 0 0 0,1 0 0 0 0,-1 1 0 0 0,1 0 0 0 0,-1 0 0 0 0,0 1 0 0 0,1 0 0 0 0,-1 1 0 0 0,0 0 0 0 0,1 0 0 0 0,-1 1 0 0 0,1 0 1 0 0,-7 3 216 0 0,-20 13-4795 0 0,3 9-3546 0 0,24-16-1228 0 0</inkml:trace>
  <inkml:trace contextRef="#ctx0" brushRef="#br0" timeOffset="4360.86">2542 517 6529 0 0,'0'0'2120'0'0,"0"0"-129"0"0,0 0-24 0 0,0 0-80 0 0,0 0-235 0 0,0 0-394 0 0,0 0-370 0 0,0 0-251 0 0,0 0-159 0 0,0 0-98 0 0,0 0-95 0 0,0 0-65 0 0,0 0-9 0 0,-21 10 5 0 0,-65 31-21 0 0,0 20 313 0 0,84-59-509 0 0,0 1 0 0 0,0-1 0 0 0,0 1 0 0 0,0 0 0 0 0,1-1 0 0 0,-1 1 0 0 0,1 0 0 0 0,-1 0 0 0 0,1 0 0 0 0,0 0 0 0 0,0 0 0 0 0,1 0 0 0 0,-1 1 0 0 0,1-1 0 0 0,-1 0 1 0 0,1 0-1 0 0,0 1 0 0 0,0-1 0 0 0,0 0 0 0 0,1 0 0 0 0,-1 0 0 0 0,1 1 0 0 0,0-1 0 0 0,0 0 0 0 0,0 0 0 0 0,0 0 0 0 0,0 0 0 0 0,1 0 0 0 0,-1 0 0 0 0,1-1 0 0 0,0 1 0 0 0,0 0 0 0 0,0-1 0 0 0,0 1 0 0 0,0-1 0 0 0,1 0 0 0 0,-1 0 0 0 0,1 0 0 0 0,-1 0 0 0 0,1 0 1 0 0,0 0-1 0 0,-1-1 0 0 0,2 1 1 0 0,11 7 15 0 0,66 62 146 0 0,-80-70-122 0 0,0 1 1 0 0,-1 0 0 0 0,1-1 0 0 0,-1 1-1 0 0,1 0 1 0 0,-1 0 0 0 0,0 0 0 0 0,0 0 0 0 0,0-1-1 0 0,0 1 1 0 0,0 0 0 0 0,0 0 0 0 0,0 0-1 0 0,-1 0 1 0 0,1-1 0 0 0,-1 1 0 0 0,1 0 0 0 0,-1 0-1 0 0,0-1 1 0 0,1 1 0 0 0,-1 0 0 0 0,0-1-1 0 0,0 1 1 0 0,0-1 0 0 0,0 1 0 0 0,-1-1 0 0 0,1 0-1 0 0,0 1 1 0 0,-1-1 0 0 0,1 0 0 0 0,0 0-1 0 0,-1 0 1 0 0,0 0 0 0 0,1 0 0 0 0,-2 1-40 0 0,-64 27 488 0 0,57-26-461 0 0,-5 3-1076 0 0,-36 10 2655 0 0,34-12-5626 0 0,0-3-5433 0 0,17-1-1095 0 0</inkml:trace>
  <inkml:trace contextRef="#ctx0" brushRef="#br0" timeOffset="4740.154">2962 590 7850 0 0,'0'0'2875'0'0,"0"0"-1131"0"0,0 0-343 0 0,0 0 44 0 0,0 0-39 0 0,0 0-168 0 0,0 0-288 0 0,0 0-269 0 0,0 0-189 0 0,0 0-118 0 0,0 0-79 0 0,0 0-75 0 0,-33 30-57 0 0,-100 92-39 0 0,130-121-118 0 0,1 1 0 0 0,-1-1 1 0 0,1 1-1 0 0,0-1 0 0 0,0 1 0 0 0,-1 0 1 0 0,1 0-1 0 0,0 0 0 0 0,1 0 0 0 0,-1 0 1 0 0,0 1-1 0 0,0-1 0 0 0,1 1 0 0 0,0-1 1 0 0,-1 1-1 0 0,1-1 0 0 0,0 1 0 0 0,0 0 1 0 0,1-1-1 0 0,-1 1 0 0 0,0 0 0 0 0,1 0 1 0 0,0 0-1 0 0,-1 0 0 0 0,1 2-6 0 0,2 4 35 0 0,-3-4-17 0 0,0 0 0 0 0,1 0 1 0 0,0 0-1 0 0,0 0 1 0 0,0 0-1 0 0,1 0 0 0 0,-1 0 1 0 0,1-1-1 0 0,1 1 1 0 0,-1 0-1 0 0,0 0 1 0 0,1-1-1 0 0,0 1 0 0 0,0-1 1 0 0,1 1-1 0 0,-1-1 1 0 0,1 0-1 0 0,0 0 0 0 0,0 0 1 0 0,0 0-1 0 0,1-1 1 0 0,-1 1-1 0 0,1-1 0 0 0,0 0 1 0 0,0 0-1 0 0,0 0 1 0 0,0-1-1 0 0,0 1 1 0 0,1-1-1 0 0,-1 0 0 0 0,2 0-18 0 0,8 2 140 0 0,0 0-1 0 0,0-1 0 0 0,0-1 0 0 0,0-1 1 0 0,0 0-1 0 0,1 0 0 0 0,-1-2 0 0 0,0 0 0 0 0,0 0 1 0 0,14-4-140 0 0,-18 2 102 0 0,0-1 0 0 0,-1 0 1 0 0,1 0-1 0 0,-1-1 0 0 0,0 0 1 0 0,-1 0-1 0 0,1-1 0 0 0,-1-1 1 0 0,0 1-1 0 0,-1-1 0 0 0,1 0 1 0 0,-1-1-1 0 0,-1 0 0 0 0,0 0 1 0 0,0-1-1 0 0,0 1 0 0 0,-1-1 1 0 0,0 0-1 0 0,-1-1 0 0 0,0 1 1 0 0,-1-1-1 0 0,0 0 0 0 0,0 0 1 0 0,-1 0-1 0 0,0 0 0 0 0,-1 0 1 0 0,0 0-1 0 0,0-1 0 0 0,-1 1 1 0 0,-1 0-1 0 0,0 0 0 0 0,0-1 1 0 0,-1 1-1 0 0,0-1-102 0 0,-1 1-54 0 0,-1 1 0 0 0,0 0 0 0 0,0 0 0 0 0,0 1-1 0 0,-1-1 1 0 0,-1 1 0 0 0,1 0 0 0 0,-1 0 0 0 0,-1 1 0 0 0,1 0 0 0 0,-1 0 0 0 0,0 0-1 0 0,-1 1 1 0 0,0 0 0 0 0,0 0 0 0 0,0 1 0 0 0,0 0 0 0 0,-1 1 0 0 0,0 0-1 0 0,0 0 1 0 0,0 1 0 0 0,-8-2 54 0 0,-59-3-2843 0 0,1 26-3562 0 0,56-9-2597 0 0</inkml:trace>
  <inkml:trace contextRef="#ctx0" brushRef="#br0" timeOffset="5053.084">2746 814 11050 0 0,'0'0'2524'0'0,"0"0"-492"0"0,0 0-389 0 0,0 0-352 0 0,0 0-227 0 0,0 0-189 0 0,0 0-165 0 0,0 0-112 0 0,0 0-96 0 0,0 0-81 0 0,0 0-78 0 0,0 0-62 0 0,33-17-74 0 0,101-50-54 0 0,-79 47 27 0 0,-51 20-161 0 0,0 0-1 0 0,0 0 1 0 0,-1 1-1 0 0,1-1 0 0 0,0 1 1 0 0,-1 0-1 0 0,1 0 1 0 0,-1 1-1 0 0,1-1 0 0 0,-1 1 1 0 0,0-1-1 0 0,1 1 1 0 0,-1 0-1 0 0,0 0 0 0 0,0 1 1 0 0,0-1-1 0 0,-1 1 1 0 0,1-1-1 0 0,-1 1 1 0 0,1 0-1 0 0,-1 0 0 0 0,0 0 1 0 0,0 0-1 0 0,0 0 1 0 0,1 4-19 0 0,0-3 31 0 0,-1 0 1 0 0,1 1 0 0 0,0-1 0 0 0,0 0 0 0 0,0 0 0 0 0,1 0 0 0 0,0-1 0 0 0,-1 1 0 0 0,1-1 0 0 0,0 0 0 0 0,1 0 0 0 0,-1 0 0 0 0,0-1 0 0 0,1 1 0 0 0,0-1 0 0 0,-1 0 0 0 0,1-1 0 0 0,0 1 0 0 0,0-1 0 0 0,0 0 0 0 0,0 0 0 0 0,0 0-1 0 0,0-1 1 0 0,0 0 0 0 0,2 0-32 0 0,49 0-257 0 0,-51-3-546 0 0,-5 3-2534 0 0,1 0-3411 0 0,-1 0-4767 0 0</inkml:trace>
  <inkml:trace contextRef="#ctx0" brushRef="#br0" timeOffset="5894.176">3116 274 1152 0 0,'0'0'2629'0'0,"0"0"-1436"0"0,0 0-370 0 0,0 0 127 0 0,0 0 137 0 0,0 0 52 0 0,0 0-11 0 0,0 0 12 0 0,0 0 40 0 0,0 0 41 0 0,0 0-56 0 0,0 0-137 0 0,0 0-106 0 0,16 1-83 0 0,105 2 1281 0 0,-8 6 51 0 0,-110-7-2124 0 0,0 1-1 0 0,-1-1 0 0 0,1 1 1 0 0,-1 0-1 0 0,0 0 0 0 0,1 0 0 0 0,-1 0 1 0 0,-1 0-1 0 0,1 0 0 0 0,0 1 1 0 0,-1-1-1 0 0,0 1 0 0 0,0-1 1 0 0,0 1-1 0 0,0-1 0 0 0,0 1 0 0 0,-1 0 1 0 0,1-1-1 0 0,-1 1 0 0 0,0 0 1 0 0,0 0-1 0 0,-1-1 0 0 0,1 1 1 0 0,-1 0-1 0 0,0-1 0 0 0,0 1 0 0 0,-1 1-46 0 0,1 18 121 0 0,-10 232 181 0 0,-3 65-262 0 0,10-163 81 0 0,5-153 2630 0 0,-2-4-2680 0 0,-28-12 262 0 0,-182-15-2094 0 0,203 22-715 0 0,6 2-4830 0 0,2 0-4546 0 0</inkml:trace>
  <inkml:trace contextRef="#ctx0" brushRef="#br0" timeOffset="7128.404">3360 55 0 0 0,'0'0'1411'0'0,"0"0"132"0"0,0 0 41 0 0,0 0 122 0 0,0 0 0 0 0,0 0-77 0 0,0 0-144 0 0,0 0-221 0 0,0 0-173 0 0,0 0-143 0 0,0 0-113 0 0,0 0-75 0 0,-3-6-92 0 0,-10-17-84 0 0,14 22-509 0 0,-1-1-1 0 0,1 1 1 0 0,-1 0 0 0 0,1 0-1 0 0,0 0 1 0 0,-1-1-1 0 0,1 1 1 0 0,0 0-1 0 0,0 0 1 0 0,0 0-1 0 0,0 0 1 0 0,0 0-1 0 0,0 1 1 0 0,0-1 0 0 0,0 0-1 0 0,0 0 1 0 0,0 1-1 0 0,0-1 1 0 0,0 1-1 0 0,1-1 1 0 0,-1 1-1 0 0,0-1 1 0 0,1 1-1 0 0,-1 0 1 0 0,0-1 0 0 0,0 1-1 0 0,1 0 1 0 0,-1 0-1 0 0,0 0-74 0 0,151-3 2226 0 0,-142 3-2134 0 0,1 0 1 0 0,-1 1-1 0 0,0 0 1 0 0,0 0-1 0 0,0 1 1 0 0,0 1-1 0 0,0 0 0 0 0,0 0 1 0 0,0 1-1 0 0,-1 0 1 0 0,0 1-1 0 0,0 0 1 0 0,0 0-1 0 0,-1 1 0 0 0,1 0 1 0 0,6 6-93 0 0,-11-4 63 0 0,-1 0 0 0 0,1 1-1 0 0,-1-1 1 0 0,-1 1 0 0 0,0-1 0 0 0,0 1 0 0 0,0 0-1 0 0,-1-1 1 0 0,0 1 0 0 0,-1 0 0 0 0,0 0 0 0 0,-1 0 0 0 0,0 0-1 0 0,0 2-62 0 0,0 19 113 0 0,-30 110 400 0 0,8-65-292 0 0,9 49 11 0 0,24-32-112 0 0,-1-73-85 0 0,32 52 214 0 0,-1-36-63 0 0,30 10 420 0 0,-61-43 770 0 0,-23-4-673 0 0,-83 3-686 0 0,93 1-23 0 0,0 0 0 0 0,0 1-1 0 0,0-1 1 0 0,0 1-1 0 0,1 0 1 0 0,-1 0 0 0 0,1 1-1 0 0,0-1 1 0 0,0 0-1 0 0,0 1 1 0 0,0 0 0 0 0,1 0-1 0 0,-1 0 1 0 0,1 0-1 0 0,-1 4 7 0 0,-5 5-9 0 0,5-10 5 0 0,1 1 1 0 0,0 0-1 0 0,0 0 1 0 0,1 0-1 0 0,-1 0 0 0 0,1 0 1 0 0,-1 0-1 0 0,1 0 1 0 0,1 1-1 0 0,-1-1 0 0 0,1 0 1 0 0,-1 1-1 0 0,1-1 1 0 0,0 0-1 0 0,1 1 0 0 0,-1-1 1 0 0,1 0-1 0 0,0 1 1 0 0,0-1-1 0 0,0 0 0 0 0,1 0 1 0 0,-1 0-1 0 0,1 0 0 0 0,0 0 1 0 0,0 0-1 0 0,0-1 1 0 0,2 2 3 0 0,5 6 11 0 0,1 0 0 0 0,-2 1 0 0 0,0 0 0 0 0,0 0 0 0 0,-1 1 1 0 0,0 0-1 0 0,-1 0 0 0 0,-1 0 0 0 0,0 1 0 0 0,-1 0 0 0 0,0 0 1 0 0,-1 0-1 0 0,-1 0 0 0 0,0 0 0 0 0,-1 1 0 0 0,-1-1 0 0 0,0 1 1 0 0,-1-1-1 0 0,-1 3-11 0 0,-1-7 57 0 0,-1-1 1 0 0,0 0 0 0 0,-1 0-1 0 0,0 0 1 0 0,0-1-1 0 0,-1 0 1 0 0,0 0 0 0 0,0 0-1 0 0,-1-1 1 0 0,0 0-1 0 0,0 0 1 0 0,-1-1 0 0 0,0 0-1 0 0,0 0 1 0 0,-1-1-1 0 0,1 0 1 0 0,-1 0 0 0 0,0-1-1 0 0,0 0 1 0 0,-1-1-1 0 0,-3 1-57 0 0,-61 4 6 0 0,51-41-1890 0 0,21 5-7287 0 0,2 20-2873 0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8:08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5 5881 0 0,'0'0'2325'0'0,"0"0"-254"0"0,0 0-120 0 0,0 0-92 0 0,0 0-253 0 0,0 0-241 0 0,0 0-200 0 0,0 0-172 0 0,0 0-131 0 0,0 0-134 0 0,0 0-121 0 0,0 0-63 0 0,0 0-48 0 0,-4 8 2699 0 0,18-16-1734 0 0,-8 3-885 0 0,-21 13-72 0 0,-10 4-378 0 0,31-9-224 0 0,18-9-953 0 0,-15 5-3042 0 0,0 1-4320 0 0,-2 0-3822 0 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8:11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1 270 4801 0 0,'0'0'1406'0'0,"0"0"-261"0"0,0 0 3 0 0,0 0 203 0 0,0 0 119 0 0,0 0-124 0 0,0 0-273 0 0,0 0-311 0 0,0 0-265 0 0,0 0-178 0 0,0 0-126 0 0,2 0-65 0 0,155-7 5715 0 0,59-21-3002 0 0,-81 2-2080 0 0,-99 25-545 0 0,-35 1-204 0 0,-1 0 9 0 0,0 0 3 0 0,0 0 2 0 0,0 0 3 0 0,0 0-2 0 0,0 0 2 0 0,0 0-5 0 0,-20 9-1567 0 0,7-3-2370 0 0,3-2-7022 0 0,5-3 1834 0 0</inkml:trace>
  <inkml:trace contextRef="#ctx0" brushRef="#br0" timeOffset="471.186">239 0 6241 0 0,'0'0'1533'0'0,"0"0"-197"0"0,0 0-93 0 0,0 0 123 0 0,0 0 87 0 0,0 0-118 0 0,0 0-268 0 0,0 0-296 0 0,0 0-220 0 0,0 0-161 0 0,0 0-82 0 0,0 0-14 0 0,8 24 2125 0 0,-2-12-2155 0 0,-2 2 0 0 0,0-1 0 0 0,0 0 0 0 0,-1 1-1 0 0,-1 0 1 0 0,0-1 0 0 0,-1 1 0 0 0,-1 0 0 0 0,0 0 0 0 0,-1 0 0 0 0,0 0 0 0 0,-1 0 0 0 0,0-1-1 0 0,-2 1 1 0 0,1-1 0 0 0,-6 12-264 0 0,-4 36 272 0 0,1 128-88 0 0,15-167-1 0 0,-2-22-3320 0 0,-1-5-3385 0 0,0 4-4490 0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8:14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1104 61 5817 0 0,'0'0'2098'0'0,"0"0"-222"0"0,0 0-50 0 0,0 0 52 0 0,0 0-27 0 0,0 0-164 0 0,0 0-308 0 0,0 0-288 0 0,0 0-222 0 0,0 0-140 0 0,0 0-69 0 0,0 0-66 0 0,6-8 787 0 0,-22 21-114 0 0,17-13-1240 0 0,-1 0 0 0 0,0-1 0 0 0,0 1 0 0 0,0 0-1 0 0,0 0 1 0 0,0-1 0 0 0,0 1 0 0 0,0 0 0 0 0,1 0 0 0 0,-1-1 0 0 0,0 1 0 0 0,0 0 0 0 0,0 0 0 0 0,0-1 0 0 0,0 1 0 0 0,0 0 0 0 0,0 0 0 0 0,0-1 0 0 0,-1 1 0 0 0,1 0 0 0 0,0-1 0 0 0,0 1-1 0 0,0 0 1 0 0,0 0 0 0 0,0 0 0 0 0,0-1 0 0 0,0 1 0 0 0,-1 0 0 0 0,1 0 0 0 0,0-1 0 0 0,0 1 0 0 0,0 0 0 0 0,0 0 0 0 0,-1 0 0 0 0,1 0 0 0 0,0-1 0 0 0,0 1 0 0 0,-1 0 0 0 0,1 0-27 0 0,0 0 22 0 0,-1 0 0 0 0,1-1 0 0 0,0 1 0 0 0,-1 0 1 0 0,1 0-1 0 0,0-1 0 0 0,0 1 0 0 0,-1 0 0 0 0,1 0 1 0 0,0-1-1 0 0,-1 1 0 0 0,1 0 0 0 0,0-1 1 0 0,0 1-1 0 0,0 0 0 0 0,0-1 0 0 0,-1 1 0 0 0,1-1 1 0 0,0 1-1 0 0,0 0 0 0 0,0-1 0 0 0,0 1 0 0 0,0-1 1 0 0,0 1-1 0 0,0 0 0 0 0,0-1 0 0 0,0 1 1 0 0,0 0-1 0 0,0-1 0 0 0,0 1 0 0 0,0-1 0 0 0,0 1 1 0 0,0 0-1 0 0,1-1 0 0 0,-1 1 0 0 0,0-1 0 0 0,0 1 1 0 0,0 0-1 0 0,0-1 0 0 0,1 1 0 0 0,-1 0-22 0 0,-17 6-149 0 0,-4 2-26 0 0,19-7-1005 0 0,12 2-8283 0 0,-5-3-2381 0 0</inkml:trace>
  <inkml:trace contextRef="#ctx0" brushRef="#br0" timeOffset="-1551.208">0 716 4369 0 0,'0'0'943'0'0,"0"0"-360"0"0,0 0-66 0 0,0 0 166 0 0,0 0 148 0 0,0 0-15 0 0,0 0-136 0 0,0 0-101 0 0,0 0 29 0 0,0 0 125 0 0,0 0 145 0 0,0 0 57 0 0,0 0-35 0 0,8 4-69 0 0,61 38 1819 0 0,-52-34-2185 0 0,0-1-1 0 0,1-1 1 0 0,0 0 0 0 0,0-1 0 0 0,0-1 0 0 0,0-1 0 0 0,1 0-1 0 0,-1-2 1 0 0,1 0 0 0 0,-1-1 0 0 0,14-2-465 0 0,-12 0 216 0 0,0-1 0 0 0,0-1 0 0 0,-1-1 0 0 0,1-1 0 0 0,-1-1 0 0 0,-1 0 0 0 0,1-2 0 0 0,2-2-216 0 0,-6 4 131 0 0,-1-1 0 0 0,0 0 0 0 0,0-1 0 0 0,-1-1 0 0 0,0 0 0 0 0,-1-1 0 0 0,0 0 0 0 0,-1-1 0 0 0,0 0 0 0 0,-1-1 0 0 0,7-10-131 0 0,-15 20 13 0 0,0 0 0 0 0,0 0 0 0 0,0 0 0 0 0,-1 0 0 0 0,1 0 1 0 0,-1-1-1 0 0,0 1 0 0 0,0-1 0 0 0,0 1 0 0 0,0-1 0 0 0,0 1 1 0 0,-1-1-1 0 0,0 0 0 0 0,1 1 0 0 0,-1-1 0 0 0,-1 0 0 0 0,1 1 1 0 0,-1-1-1 0 0,1 1 0 0 0,-1-1 0 0 0,0 1 0 0 0,0-1 0 0 0,0 1 1 0 0,-1-1-1 0 0,1 1 0 0 0,-1 0 0 0 0,0 0 0 0 0,0 0 0 0 0,0 0 1 0 0,0 0-1 0 0,-1 0 0 0 0,1 0 0 0 0,-1 1 0 0 0,1-1 1 0 0,-1 1-1 0 0,0 0 0 0 0,-2-1-13 0 0,-3-3-40 0 0,-1 0 0 0 0,0 1 0 0 0,-1 1 1 0 0,1 0-1 0 0,-1 0 0 0 0,0 0 0 0 0,0 1 0 0 0,0 1 0 0 0,0 0 1 0 0,0 0-1 0 0,-1 1 0 0 0,-7 0 40 0 0,5 1-42 0 0,-1 0 0 0 0,1 1-1 0 0,0 0 1 0 0,-1 1 0 0 0,1 1 0 0 0,0 0 0 0 0,0 1 0 0 0,1 0 0 0 0,-1 1-1 0 0,1 0 1 0 0,0 1 0 0 0,0 1 0 0 0,1 0 0 0 0,0 0 0 0 0,-3 3 42 0 0,6-5-3 0 0,1 1 0 0 0,0-1 0 0 0,0 1 0 0 0,0 0 0 0 0,1 1 0 0 0,0 0 0 0 0,0 0 0 0 0,1 0 0 0 0,0 0 0 0 0,0 1 0 0 0,1 0 0 0 0,0 0 0 0 0,0 0 0 0 0,1 1 0 0 0,0-1 0 0 0,0 1 0 0 0,1 0 0 0 0,0 0 0 0 0,1 0 0 0 0,-1 5 3 0 0,12 83 125 0 0,1-51-40 0 0,-2 0 0 0 0,-2 1 0 0 0,-1-1 0 0 0,-3 1 0 0 0,-3 40-85 0 0,-2-70 23 0 0,0-1 0 0 0,-1 1 0 0 0,-1-1-1 0 0,-1 1 1 0 0,0-1 0 0 0,-1-1-1 0 0,-1 1 1 0 0,0-1 0 0 0,-1 0-1 0 0,-1 0 1 0 0,0-1-23 0 0,2-5 37 0 0,1-1 1 0 0,-1 0 0 0 0,0-1-1 0 0,0 0 1 0 0,-1 0-1 0 0,0 0 1 0 0,-1-1 0 0 0,1 0-1 0 0,-1-1 1 0 0,0 0-1 0 0,-4 1-37 0 0,12-5-19 0 0,0 0-1 0 0,0-1 1 0 0,0 1-1 0 0,0 0 1 0 0,0-1-1 0 0,0 1 1 0 0,-1-1-1 0 0,1 1 0 0 0,0-1 1 0 0,0 1-1 0 0,0-1 1 0 0,-1 0-1 0 0,1 0 1 0 0,0 0-1 0 0,0 0 1 0 0,-1 0-1 0 0,1 0 1 0 0,0 0-1 0 0,0 0 1 0 0,-1 0-1 0 0,1 0 0 0 0,0-1 1 0 0,0 1-1 0 0,-1-1 1 0 0,1 1-1 0 0,0-1 1 0 0,0 1-1 0 0,0-1 1 0 0,0 1-1 0 0,0-1 1 0 0,0 0-1 0 0,0 0 1 0 0,0 0-1 0 0,0 1 0 0 0,0-1 1 0 0,0 0-1 0 0,1 0 1 0 0,-1 0-1 0 0,0 0 1 0 0,0 0-1 0 0,1-1 1 0 0,-1 1-1 0 0,0-1 20 0 0,1-2-421 0 0,2-15-2135 0 0,3 8-2950 0 0,0 3-5838 0 0</inkml:trace>
  <inkml:trace contextRef="#ctx0" brushRef="#br0" timeOffset="-1063.086">1067 446 7402 0 0,'0'0'1672'0'0,"0"0"-197"0"0,0 0-45 0 0,0 0 101 0 0,0 0 37 0 0,0 0-140 0 0,0 0-201 0 0,0 0-229 0 0,0 0-230 0 0,0 0-161 0 0,0 0-114 0 0,0 0-82 0 0,-34 30-64 0 0,-103 92-55 0 0,90-58 38 0 0,45-53-256 0 0,-4 124 316 0 0,9-125-358 0 0,0 0 0 0 0,0-1 0 0 0,1 1 0 0 0,0-1 0 0 0,1 1 0 0 0,0-1 0 0 0,0-1 0 0 0,1 1-1 0 0,0-1 1 0 0,1 0 0 0 0,-1 0 0 0 0,2-1 0 0 0,-1 0 0 0 0,1 0 0 0 0,0 0 0 0 0,0-1-1 0 0,1-1 1 0 0,0 1 0 0 0,0-1 0 0 0,0-1 0 0 0,1 0 0 0 0,0 0 0 0 0,-1-1 0 0 0,1 0 0 0 0,0-1-1 0 0,1 0 1 0 0,-1 0 0 0 0,0-1 0 0 0,0-1 0 0 0,1 1 0 0 0,-1-2 0 0 0,10-1-32 0 0,-6 2 146 0 0,1-1 0 0 0,-1-1 0 0 0,0 0 0 0 0,0-1 0 0 0,0-1 0 0 0,-1 0 0 0 0,1-1 0 0 0,-1 0 0 0 0,0-1 0 0 0,0 0 0 0 0,-1-1-1 0 0,1-1 1 0 0,-2 0 0 0 0,1-1 0 0 0,-1 0 0 0 0,0 0 0 0 0,-1-1 0 0 0,0-1 0 0 0,-1 1 0 0 0,0-2 0 0 0,-1 1 0 0 0,0-1 0 0 0,-1-1 0 0 0,0 1 0 0 0,-1-1 0 0 0,0 0 0 0 0,-1-1 0 0 0,2-9-146 0 0,-6 8-13 0 0,0 1 0 0 0,-1-1-1 0 0,0 1 1 0 0,-1-1 0 0 0,-1 1 0 0 0,-1 0 0 0 0,0 0-1 0 0,0 0 1 0 0,-2 0 0 0 0,1 0 0 0 0,-2 1-1 0 0,0-1 1 0 0,0 2 0 0 0,-2-1 0 0 0,1 1-1 0 0,-2 0 1 0 0,1 0 0 0 0,-1 1 0 0 0,-1 0-1 0 0,0 1 1 0 0,-1 0 0 0 0,0 1 0 0 0,0 0-1 0 0,-1 0 1 0 0,0 2 0 0 0,-1-1 0 0 0,0 1-1 0 0,-9-3 14 0 0,11 6-150 0 0,1 0-1 0 0,-1 1 0 0 0,0 0 0 0 0,0 0 1 0 0,0 1-1 0 0,0 1 0 0 0,-1 0 0 0 0,1 0 1 0 0,0 1-1 0 0,0 1 0 0 0,-1 0 0 0 0,1 0 1 0 0,0 1-1 0 0,0 0 0 0 0,-2 2 151 0 0,-93 52-5120 0 0,106-56 5079 0 0,-32 27-4212 0 0,11-8-1746 0 0,6-3-3507 0 0</inkml:trace>
  <inkml:trace contextRef="#ctx0" brushRef="#br0" timeOffset="-668.796">890 816 9658 0 0,'0'0'2247'0'0,"0"0"-400"0"0,0 0-284 0 0,0 0-173 0 0,0 0-202 0 0,0 0-217 0 0,0 0-175 0 0,0 0-140 0 0,0 0-97 0 0,0 0-60 0 0,0 0-42 0 0,0 0-21 0 0,0 0 7 0 0,24-21-56 0 0,74-66-34 0 0,-34 47 217 0 0,-44 34-367 0 0,-12 2-98 0 0,-7 3-95 0 0,0 0 0 0 0,0 0 0 0 0,0 0-1 0 0,1 0 1 0 0,-1 0 0 0 0,0 0 0 0 0,1 0 0 0 0,-1 1 0 0 0,1-1 0 0 0,-1 0 0 0 0,1 1 0 0 0,-1-1 0 0 0,1 1 0 0 0,0 0 0 0 0,-1-1-1 0 0,1 1 1 0 0,-1 0 0 0 0,1 0 0 0 0,0 0 0 0 0,-1 0 0 0 0,1 1 0 0 0,-1-1 0 0 0,1 0 0 0 0,0 1 0 0 0,-1-1 0 0 0,1 0-1 0 0,-1 1 1 0 0,1 0 0 0 0,-1-1 0 0 0,1 1 0 0 0,-1 0 0 0 0,0 0 0 0 0,1 0 0 0 0,-1 0 0 0 0,0 0 0 0 0,0 0 0 0 0,1 1-10 0 0,7 48 183 0 0,-9-45-178 0 0,0-1-1 0 0,0 0 1 0 0,0 0-1 0 0,1 0 1 0 0,-1 1-1 0 0,1-1 1 0 0,0 0-1 0 0,0 0 1 0 0,1 0-1 0 0,-1 0 1 0 0,1-1 0 0 0,0 1-1 0 0,0 0 1 0 0,0-1-1 0 0,1 1 1 0 0,-1-1-1 0 0,1 1 1 0 0,0-1-1 0 0,0 0 1 0 0,0 0-1 0 0,2 1-4 0 0,5 1 42 0 0,1 1-1 0 0,0-2 0 0 0,0 0 0 0 0,1 0 1 0 0,-1-1-1 0 0,1 0 0 0 0,0-1 0 0 0,-1-1 1 0 0,1 1-1 0 0,0-2 0 0 0,0 0 0 0 0,0 0 1 0 0,0-1-1 0 0,7-2-41 0 0,40-15 447 0 0,-56 6-1415 0 0,-7 5-4805 0 0,2 6-3906 0 0</inkml:trace>
  <inkml:trace contextRef="#ctx0" brushRef="#br0" timeOffset="875.415">1181 446 0 0 0,'0'0'771'0'0,"0"0"473"0"0,0 0 42 0 0,0 0-70 0 0,0 0-37 0 0,0 0-46 0 0,0 0-20 0 0,0 0 4 0 0,0 0-34 0 0,0 0-64 0 0,0 0-73 0 0,0 0-126 0 0,0 0-111 0 0,-8-1-65 0 0,-30-4 332 0 0,3 3 4306 0 0,11 10-3830 0 0,-52 27-34 0 0,46-4-1256 0 0,-6 34-50 0 0,7-15 499 0 0,-6 23 252 0 0,34-73-886 0 0,1 0 0 0 0,-1 1 0 0 0,1-1 0 0 0,-1 0 0 0 0,1 1 0 0 0,-1-1 0 0 0,1 0 1 0 0,0 1-1 0 0,-1-1 0 0 0,1 1 0 0 0,-1-1 0 0 0,1 1 0 0 0,0-1 0 0 0,0 1 0 0 0,-1-1 0 0 0,1 1 0 0 0,0-1 0 0 0,0 1 0 0 0,0-1 0 0 0,0 1 0 0 0,-1 0 0 0 0,1-1 0 0 0,0 1 1 0 0,0-1-1 0 0,0 1 0 0 0,0-1 0 0 0,0 1 0 0 0,0 0 0 0 0,1-1 0 0 0,-1 1 0 0 0,0-1 0 0 0,0 1 0 0 0,0-1 0 0 0,0 1 0 0 0,1-1 0 0 0,-1 1 0 0 0,0-1 0 0 0,1 1 0 0 0,-1-1 0 0 0,0 1 1 0 0,1-1-1 0 0,-1 1 0 0 0,0-1 0 0 0,1 1 0 0 0,-1-1 0 0 0,1 0 0 0 0,-1 1 0 0 0,1-1 0 0 0,-1 0 0 0 0,1 0 0 0 0,-1 1 0 0 0,1-1 0 0 0,-1 0 0 0 0,1 0 0 0 0,-1 0 0 0 0,1 1 1 0 0,0-1-1 0 0,-1 0 0 0 0,1 0 0 0 0,-1 0 0 0 0,1 0 0 0 0,-1 0 0 0 0,1 0 0 0 0,0 0 0 0 0,-1 0 0 0 0,1-1 0 0 0,-1 1 0 0 0,1 0 0 0 0,-1 0 0 0 0,1 0 23 0 0,5 0-891 0 0,3 0-860 0 0,-3-1-5259 0 0,-1-2-4527 0 0</inkml:trace>
  <inkml:trace contextRef="#ctx0" brushRef="#br0" timeOffset="3138.74">1853 15 2865 0 0,'0'0'928'0'0,"0"0"-128"0"0,0 0-24 0 0,0 0 83 0 0,0 0 200 0 0,0 0-11 0 0,0 0-86 0 0,0 0-65 0 0,0 0-167 0 0,0 0-82 0 0,0 0-76 0 0,0 0-63 0 0,0 0-33 0 0,-4-3-5 0 0,2 1-255 0 0,0 1-1 0 0,-1 0 1 0 0,1 0-1 0 0,-1-1 1 0 0,1 1-1 0 0,-1 1 1 0 0,0-1-1 0 0,1 0 1 0 0,-1 1-1 0 0,0-1 0 0 0,1 1 1 0 0,-1 0-1 0 0,0 0 1 0 0,0 0-1 0 0,1 0 1 0 0,-1 0-1 0 0,0 1 1 0 0,1-1-1 0 0,-1 1 1 0 0,0 0-1 0 0,1 0 1 0 0,-1 0-1 0 0,1 0 1 0 0,-1 0-1 0 0,1 0 1 0 0,-1 1-1 0 0,1-1 1 0 0,-1 2-216 0 0,-4 3 185 0 0,1 0 0 0 0,-1 1 0 0 0,1 0 0 0 0,1 0 0 0 0,-1 0 0 0 0,1 1 0 0 0,1 0 0 0 0,-1 0 0 0 0,1 0 0 0 0,1 0 0 0 0,-2 7-185 0 0,-30 125 808 0 0,27-35-396 0 0,4-1 0 0 0,5 1 0 0 0,8 52-412 0 0,-3-70 77 0 0,2 71 441 0 0,-9-154 1053 0 0,2-4-1528 0 0,-1 0-17 0 0,0 0-8 0 0,28 0 354 0 0,144 12 581 0 0,-124-5-666 0 0,-48-7-258 0 0,0 0 5 0 0,0 0-12 0 0,0 0 26 0 0,0 0-13 0 0,0 0 9 0 0,0 0 1 0 0,0 0-3 0 0,0 0 16 0 0,0 0-12 0 0,0 0 16 0 0,0 4-660 0 0,-3-4-9209 0 0,2 0-2294 0 0</inkml:trace>
  <inkml:trace contextRef="#ctx0" brushRef="#br0" timeOffset="5016.072">2060 523 624 0 0,'0'0'644'0'0,"0"0"-240"0"0,0 0-20 0 0,0 0 207 0 0,0 0 267 0 0,0 0 202 0 0,0 0 16 0 0,0 0-36 0 0,0 0-21 0 0,0 0-50 0 0,0 0 3 0 0,-5-2 13 0 0,-14-8 323 0 0,12 8 2050 0 0,3 1 3948 0 0,237-29-2805 0 0,-181 29-4227 0 0,-52 1-256 0 0,0 0 0 0 0,0 0-17 0 0,0 0 11 0 0,0 0 4 0 0,0 0 4 0 0,0 0 16 0 0,0 0 1 0 0,0 0-10 0 0,0 0-3 0 0,0 0 0 0 0,0 0-3 0 0,-16 4-2425 0 0,12 1 418 0 0,-1 1-5753 0 0,1-2-3878 0 0</inkml:trace>
  <inkml:trace contextRef="#ctx0" brushRef="#br0" timeOffset="5475.715">2626 500 10322 0 0,'0'0'1857'0'0,"0"0"-400"0"0,0 0-135 0 0,0 0 61 0 0,0 0 1 0 0,0 0-129 0 0,0 0-213 0 0,0 0-196 0 0,0 0-181 0 0,0 0-143 0 0,0 0-87 0 0,0 0-63 0 0,-10 12 855 0 0,-32 92-307 0 0,31-4-446 0 0,13-99-489 0 0,0 1 0 0 0,0-1 0 0 0,0 1 1 0 0,0-1-1 0 0,1 0 0 0 0,-1 0 0 0 0,1 0 0 0 0,-1 0 1 0 0,0-1-1 0 0,1 1 0 0 0,-1-1 0 0 0,1 1 0 0 0,0-1 1 0 0,-1 0-1 0 0,1 0 0 0 0,-1 0 0 0 0,1 0 0 0 0,-1 0 1 0 0,1-1-1 0 0,-1 1 0 0 0,1-1 0 0 0,-1 0 0 0 0,1 0 1 0 0,-1 0-1 0 0,1 0 0 0 0,-1 0 0 0 0,0 0 0 0 0,0 0 1 0 0,0-1-1 0 0,2-1 15 0 0,17-25-3203 0 0,-16 17-932 0 0,0 1-3764 0 0,-2 2-1903 0 0</inkml:trace>
  <inkml:trace contextRef="#ctx0" brushRef="#br0" timeOffset="5715.465">2693 115 968 0 0,'0'0'1545'0'0,"0"0"-737"0"0,0 0-392 0 0,0 0-152 0 0,0 0-56 0 0,0 0-192 0 0,0 0-344 0 0,0 0-424 0 0,0 0-249 0 0,0 0-279 0 0,0 0 416 0 0,0 0 864 0 0</inkml:trace>
  <inkml:trace contextRef="#ctx0" brushRef="#br0" timeOffset="6983.696">2693 115 0 0 0,'-9'6'2179'0'0,"7"-5"-161"0"0,2-1-232 0 0,0 0-165 0 0,0 0-95 0 0,0 0-96 0 0,0 0-118 0 0,0 0-148 0 0,0 0-133 0 0,0 0-109 0 0,0 0-122 0 0,0 0-91 0 0,0 0-59 0 0,0 0-45 0 0,0 0-22 0 0,0 0-22 0 0,0 0-30 0 0,0 0-77 0 0,0 0-65 0 0,0 0-44 0 0,0 0-51 0 0,0 0-13 0 0,0 0-26 0 0,0 0-38 0 0,0 0-27 0 0,-5 23 2082 0 0,-127 89-1973 0 0,106-89-283 0 0,19-18 2729 0 0,21-19-2256 0 0,24-23-725 0 0,95-75 272 0 0,-65 59-51 0 0,-67 53 13 0 0,-1 0 0 0 0,1-1 0 0 0,-1 1 0 0 0,0 0 0 0 0,1 0 0 0 0,-1 0 0 0 0,1 0-1 0 0,-1-1 1 0 0,1 1 0 0 0,-1 0 0 0 0,1 0 0 0 0,-1 0 0 0 0,1 0 0 0 0,-1 0 0 0 0,1 0 0 0 0,-1 0 0 0 0,1 0 0 0 0,-1 1-1 0 0,1-1 1 0 0,-1 0 0 0 0,1 0 0 0 0,-1 0 0 0 0,1 0 0 0 0,-1 1 0 0 0,0-1 0 0 0,1 0 0 0 0,-1 0 0 0 0,1 1 0 0 0,-1-1 0 0 0,0 0-1 0 0,1 1 1 0 0,-1-1 0 0 0,0 0 0 0 0,1 1 0 0 0,-1-1 0 0 0,0 1 0 0 0,1-1 0 0 0,-1 0 0 0 0,0 1 0 0 0,0-1 0 0 0,0 1-1 0 0,0-1 1 0 0,1 1 0 0 0,-1-1 0 0 0,0 1 0 0 0,0-1 0 0 0,0 1 0 0 0,0-1 0 0 0,0 1 0 0 0,0-1 0 0 0,0 1 0 0 0,0-1 2 0 0,1 4-1 0 0,16 84 317 0 0,19 35-53 0 0,-22-103-59 0 0,-14-20-174 0 0,0 0 40 0 0,0 0-38 0 0,0 0 0 0 0,0 0 10 0 0,0 0-8 0 0,0 0-24 0 0,0 0-54 0 0,0 0-5 0 0,0 0-54 0 0,0-2-91 0 0,0 0-9071 0 0,0 2-2782 0 0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8:25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43 0 0 0,'0'0'777'0'0,"0"0"178"0"0,0 0 95 0 0,0 0 27 0 0,0 0-16 0 0,0 0-4 0 0,0 0 42 0 0,0 0 55 0 0,0 0 17 0 0,0 0-48 0 0,0 0-78 0 0,-6-1 7243 0 0,3 2-8678 0 0,-81 81 2477 0 0,63-56-1748 0 0,1-1-117 0 0,1 0-1 0 0,1 1 1 0 0,2 1 0 0 0,0 1 0 0 0,2 0 0 0 0,1 1-1 0 0,1 0 1 0 0,2 1 0 0 0,-5 24-222 0 0,12-43 79 0 0,1 1-1 0 0,0 0 1 0 0,1 0 0 0 0,0 0-1 0 0,1 0 1 0 0,1 0-1 0 0,0 0 1 0 0,0 0 0 0 0,1-1-1 0 0,0 1 1 0 0,1 0-1 0 0,1-1 1 0 0,0 0 0 0 0,0 1-1 0 0,1-2 1 0 0,0 1-1 0 0,6 8-78 0 0,106 138 703 0 0,-71-106-236 0 0,-85-63-1286 0 0,35 9-1042 0 0,2-2-5720 0 0,2 1-4104 0 0</inkml:trace>
  <inkml:trace contextRef="#ctx0" brushRef="#br0" timeOffset="387.429">671 402 8490 0 0,'0'0'1760'0'0,"0"0"-229"0"0,0 0-61 0 0,0 0 46 0 0,0 0-73 0 0,0 0-205 0 0,0 0-174 0 0,0 0-129 0 0,0 0-122 0 0,0 0-99 0 0,0 0-87 0 0,0 0-70 0 0,0 0-46 0 0,-16-2-40 0 0,-50-2-22 0 0,9 18 637 0 0,48-9-1032 0 0,0-1-1 0 0,0 2 1 0 0,0-1 0 0 0,1 2 0 0 0,-1-1 0 0 0,2 1 0 0 0,-1 0 0 0 0,1 0 0 0 0,0 1 0 0 0,0 0 0 0 0,1 1 0 0 0,0-1 0 0 0,1 1 0 0 0,-1 0 0 0 0,2 0 0 0 0,0 1 0 0 0,0-1-1 0 0,0 1 1 0 0,1 0 0 0 0,1 0 0 0 0,-1 1 0 0 0,2-1 0 0 0,0 0 0 0 0,0 1 0 0 0,0-1 0 0 0,2 0 0 0 0,0 6-54 0 0,-1-12-12 0 0,1 0 0 0 0,0 0 0 0 0,1-1 0 0 0,-1 1 1 0 0,1-1-1 0 0,-1 1 0 0 0,1-1 0 0 0,0 0 0 0 0,0 0 0 0 0,1 0 0 0 0,-1 0 1 0 0,1 0-1 0 0,-1 0 0 0 0,1-1 0 0 0,0 1 0 0 0,0-1 0 0 0,0 1 0 0 0,0-1 0 0 0,1 0 1 0 0,-1-1-1 0 0,0 1 0 0 0,1 0 0 0 0,0-1 0 0 0,-1 0 0 0 0,1 0 0 0 0,0 0 1 0 0,-1 0-1 0 0,1-1 0 0 0,0 1 0 0 0,0-1 0 0 0,-1 0 0 0 0,1 0 0 0 0,0-1 1 0 0,0 1-1 0 0,0-1 0 0 0,-1 1 0 0 0,1-1 0 0 0,0 0 0 0 0,0-1 12 0 0,54-31-3272 0 0,-37 17-2875 0 0,-11 12-1940 0 0</inkml:trace>
  <inkml:trace contextRef="#ctx0" brushRef="#br0" timeOffset="698.266">802 544 4281 0 0,'0'0'1415'0'0,"0"0"-21"0"0,0 0 209 0 0,0 0 186 0 0,0 0 2 0 0,0 0-196 0 0,0 0-333 0 0,0 0-294 0 0,0 0-204 0 0,0 0-132 0 0,0 0-86 0 0,0 0-67 0 0,-10 24-30 0 0,-31 73 4 0 0,40-96-435 0 0,1-1-1 0 0,-1 1 0 0 0,0 0 1 0 0,0 0-1 0 0,0 0 0 0 0,1 0 0 0 0,-1 0 1 0 0,1 0-1 0 0,-1 0 0 0 0,0 0 1 0 0,1 0-1 0 0,0 0 0 0 0,-1 0 0 0 0,1 0 1 0 0,0 0-1 0 0,-1 0 0 0 0,1 0 1 0 0,0 0-1 0 0,0 0 0 0 0,0 1 0 0 0,0-1 1 0 0,0 0-1 0 0,0 0 0 0 0,0 0 0 0 0,0 0 1 0 0,1 0-1 0 0,-1 0 0 0 0,0 0 1 0 0,1 0-1 0 0,-1 1 0 0 0,1-1 0 0 0,-1 0 1 0 0,1 0-1 0 0,-1-1 0 0 0,1 1 1 0 0,0 0-1 0 0,0 0 0 0 0,-1 0 0 0 0,1 0 1 0 0,0 0-1 0 0,0-1 0 0 0,0 1-17 0 0,3 1 128 0 0,5 3 70 0 0,1-1-1 0 0,0 0 1 0 0,0-1-1 0 0,0 0 1 0 0,1-1-1 0 0,-1 0 1 0 0,1 0 0 0 0,-1-1-1 0 0,1-1 1 0 0,-1 0-1 0 0,1 0 1 0 0,0-1-1 0 0,-1 0 1 0 0,1-1-1 0 0,-1 0 1 0 0,0-1 0 0 0,0 0-1 0 0,0 0 1 0 0,0-1-1 0 0,0-1 1 0 0,7-4-198 0 0,-11 8 79 0 0,0-1-1 0 0,0 0 1 0 0,0 0-1 0 0,-1 0 1 0 0,1-1 0 0 0,-1 0-1 0 0,1 0 1 0 0,-1 0 0 0 0,0-1-1 0 0,0 0 1 0 0,0 0 0 0 0,-1 0-1 0 0,1-1 1 0 0,-1 1-1 0 0,0-1 1 0 0,0 0 0 0 0,-1 0-1 0 0,1 0 1 0 0,-1-1 0 0 0,-1 1-1 0 0,1-1 1 0 0,-1 0 0 0 0,0 0-1 0 0,0 0 1 0 0,0 0-1 0 0,-1 0 1 0 0,0 0 0 0 0,0 0-1 0 0,0-4-78 0 0,-5 4-10 0 0,1 0 0 0 0,-1 1 0 0 0,-1-1-1 0 0,1 1 1 0 0,-1-1 0 0 0,0 1 0 0 0,0 1-1 0 0,0-1 1 0 0,-1 1 0 0 0,1 0-1 0 0,-1 0 1 0 0,0 0 0 0 0,0 1 0 0 0,-1 0-1 0 0,1 0 1 0 0,-1 1 0 0 0,1-1 0 0 0,-1 2-1 0 0,0-1 1 0 0,0 1 0 0 0,0 0 0 0 0,0 0-1 0 0,-2 1 11 0 0,1-2-118 0 0,1 2 0 0 0,0-1 0 0 0,0 1-1 0 0,0 0 1 0 0,-1 0 0 0 0,1 1 0 0 0,0 0-1 0 0,0 0 1 0 0,0 1 0 0 0,0 0 0 0 0,0 0 0 0 0,-5 3 118 0 0,-16 11-3723 0 0,2 7-4825 0 0,21-16-2919 0 0</inkml:trace>
  <inkml:trace contextRef="#ctx0" brushRef="#br0" timeOffset="1112.959">1390 417 6553 0 0,'0'0'3253'0'0,"0"0"-1272"0"0,0 0-453 0 0,0 0 11 0 0,0 0-63 0 0,0 0-157 0 0,0 0-241 0 0,0 0-255 0 0,0 0-197 0 0,0 0-156 0 0,0 0-106 0 0,0 0-103 0 0,0 0-74 0 0,-21 14-38 0 0,-63 41-61 0 0,54-23-30 0 0,32-29-65 0 0,-1 0 0 0 0,0 0 0 0 0,1 0 0 0 0,-1 0 0 0 0,1 0 0 0 0,0 0 0 0 0,0 0 0 0 0,0-1 0 0 0,0 1 0 0 0,0-1 0 0 0,1 1 0 0 0,-1-1 0 0 0,1 0 0 0 0,0 0 0 0 0,-1 0 0 0 0,1 0 0 0 0,0-1 0 0 0,0 1 0 0 0,0-1 0 0 0,0 0 0 0 0,1 0 0 0 0,-1 0 0 0 0,0 0 0 0 0,0 0 0 0 0,1-1 0 0 0,-1 1 0 0 0,0-1 0 0 0,4 0 7 0 0,0 0 2 0 0,-1 1 0 0 0,0 1 0 0 0,0-1 0 0 0,1 1 0 0 0,-1 0 0 0 0,0 0 0 0 0,0 1 0 0 0,-1-1 0 0 0,1 1 0 0 0,0 1 0 0 0,-1-1 0 0 0,0 1 0 0 0,4 3-2 0 0,-8-4 49 0 0,-1-1 0 0 0,0 1 0 0 0,0-1-1 0 0,0 1 1 0 0,0-1 0 0 0,-1 1 0 0 0,1-1 0 0 0,-1 1-1 0 0,1-1 1 0 0,-1 0 0 0 0,0 1 0 0 0,0-1-1 0 0,0 0 1 0 0,0 0 0 0 0,0 1 0 0 0,0-1 0 0 0,-1 0-1 0 0,1 0 1 0 0,-1 0 0 0 0,0-1 0 0 0,1 1-1 0 0,-1 0 1 0 0,0-1 0 0 0,0 1 0 0 0,0-1 0 0 0,0 1-1 0 0,0-1 1 0 0,0 0 0 0 0,-1 0 0 0 0,1 0 0 0 0,0 0-1 0 0,-1 0 1 0 0,1-1 0 0 0,-2 1-49 0 0,-5 4 87 0 0,-141 49 252 0 0,145-52-1842 0 0,9-4-8771 0 0,0-1-929 0 0</inkml:trace>
  <inkml:trace contextRef="#ctx0" brushRef="#br0" timeOffset="1496.596">1752 506 14259 0 0,'0'0'1646'0'0,"0"0"-309"0"0,0 0-123 0 0,0 0-75 0 0,0 0-124 0 0,0 0-232 0 0,0 0-245 0 0,0 0-170 0 0,0 0-136 0 0,0 0-71 0 0,0 0-56 0 0,0 0-38 0 0,0 0-2 0 0,-24 21-16 0 0,-71 66-15 0 0,67-44-9 0 0,29-36-22 0 0,-1-4 10 0 0,0 1 1 0 0,0 0 0 0 0,0 0 0 0 0,0-1-1 0 0,1 1 1 0 0,0 0 0 0 0,0-1-1 0 0,0 1 1 0 0,0-1 0 0 0,0 1 0 0 0,1-1-1 0 0,0 1 1 0 0,-1-1 0 0 0,1 0 0 0 0,0 0-1 0 0,1 0 1 0 0,-1 0 0 0 0,1 0-1 0 0,-1 0 1 0 0,1-1 0 0 0,0 1 0 0 0,0-1-1 0 0,0 0 1 0 0,0 0 0 0 0,0 0 0 0 0,0 0-1 0 0,1-1 1 0 0,-1 1 0 0 0,1-1-1 0 0,-1 0 1 0 0,1 0 0 0 0,-1 0 0 0 0,1 0-1 0 0,1 0-13 0 0,139 2 1397 0 0,-136-5-1252 0 0,1 0 1 0 0,0 0 0 0 0,-1 0 0 0 0,0-1 0 0 0,0-1 0 0 0,0 1 0 0 0,0-1-1 0 0,0-1 1 0 0,-1 1 0 0 0,1-1 0 0 0,-1-1 0 0 0,0 1 0 0 0,-1-1-1 0 0,0 0 1 0 0,0-1 0 0 0,0 0 0 0 0,0 0 0 0 0,-1 0 0 0 0,-1 0-1 0 0,1-1 1 0 0,-1 0 0 0 0,0 0 0 0 0,-1 0 0 0 0,0 0 0 0 0,0 0-1 0 0,-1-1 1 0 0,0 1 0 0 0,0-1 0 0 0,-1 0 0 0 0,0 0 0 0 0,-1 0-146 0 0,1-5 37 0 0,-1 5-28 0 0,1 1 0 0 0,-1-1 0 0 0,-1 1 1 0 0,0-1-1 0 0,0 1 0 0 0,0-1 0 0 0,-1 1 0 0 0,0 0 0 0 0,-1 0 0 0 0,0 0 0 0 0,0 0 1 0 0,-1 0-1 0 0,-1-1-9 0 0,1 2-36 0 0,-1 0 1 0 0,1 1 0 0 0,-2 0-1 0 0,1 0 1 0 0,-1 0 0 0 0,0 1-1 0 0,0 0 1 0 0,0 0 0 0 0,-1 0-1 0 0,0 1 1 0 0,1 0 0 0 0,-2 0-1 0 0,1 1 1 0 0,0 0 0 0 0,-1 0-1 0 0,1 1 1 0 0,-1 0 0 0 0,0 0 0 0 0,0 1-1 0 0,-5-1 36 0 0,5 2-351 0 0,-1 0 0 0 0,1 0 0 0 0,-1 1 0 0 0,1 0 0 0 0,0 0 0 0 0,0 1-1 0 0,-1 0 1 0 0,1 0 0 0 0,0 1 0 0 0,1 0 0 0 0,-1 1 0 0 0,-6 3 351 0 0,-6 7-4588 0 0,8-5-7114 0 0</inkml:trace>
  <inkml:trace contextRef="#ctx0" brushRef="#br0" timeOffset="1869.283">1623 606 10346 0 0,'0'0'2615'0'0,"0"0"-717"0"0,0 0-352 0 0,0 0-173 0 0,0 0-235 0 0,0 0-275 0 0,0 0-247 0 0,0 0-191 0 0,0 0-96 0 0,0 0-27 0 0,0 0-47 0 0,0 0-55 0 0,0 0-28 0 0,16-10-32 0 0,53-33-15 0 0,-64 40-90 0 0,0 0 0 0 0,0 0-1 0 0,0 0 1 0 0,1 1 0 0 0,-1 0-1 0 0,1 0 1 0 0,0 0-1 0 0,-1 0 1 0 0,1 1 0 0 0,0 0-1 0 0,0 1 1 0 0,0-1 0 0 0,0 1-1 0 0,0 0 1 0 0,0 1-35 0 0,10-1 129 0 0,-15 0-118 0 0,1 1 1 0 0,0 0-1 0 0,-1 0 1 0 0,1 0-1 0 0,-1 0 0 0 0,0 0 1 0 0,1 0-1 0 0,-1 0 1 0 0,0 0-1 0 0,0 1 1 0 0,1-1-1 0 0,-1 0 1 0 0,0 1-1 0 0,0-1 1 0 0,-1 1-1 0 0,1-1 1 0 0,0 1-1 0 0,0-1 1 0 0,-1 1-1 0 0,1 0 1 0 0,-1-1-1 0 0,1 1 1 0 0,-1 0-1 0 0,0 0 1 0 0,0-1-1 0 0,0 1 1 0 0,0 0-1 0 0,0-1 1 0 0,0 1-1 0 0,0 0 1 0 0,0 0-1 0 0,-1 0-11 0 0,14 43 227 0 0,-7-43-112 0 0,0 1-1 0 0,0-1 1 0 0,0 0-1 0 0,0 0 0 0 0,1-1 1 0 0,-1 0-1 0 0,0 0 1 0 0,1 0-1 0 0,-1-1 0 0 0,1 0 1 0 0,-1 0-1 0 0,1-1 1 0 0,-1 1-1 0 0,7-3-114 0 0,72-19 628 0 0,-77 20-661 0 0,2 3-4754 0 0,-7 0-851 0 0,-3-1-5943 0 0</inkml:trace>
  <inkml:trace contextRef="#ctx0" brushRef="#br0" timeOffset="6205.49">2077 47 0 0 0,'0'0'812'0'0,"0"0"236"0"0,0 0 183 0 0,0 0 83 0 0,0 0-66 0 0,0 0-48 0 0,0 0-55 0 0,0 0-26 0 0,0 0 6 0 0,0 0-3 0 0,8 0 8840 0 0,22 0-8639 0 0,5 27-426 0 0,20 46 184 0 0,-44-53-963 0 0,-1 0 1 0 0,-1 0 0 0 0,-1 1-1 0 0,0 0 1 0 0,-2 1 0 0 0,0 0-1 0 0,-2 0 1 0 0,0 0 0 0 0,-1 0 0 0 0,-2 0-1 0 0,0 15-118 0 0,0-31 24 0 0,-1 1-1 0 0,0 0 1 0 0,0-1 0 0 0,-1 1-1 0 0,0-1 1 0 0,0 1-1 0 0,0-1 1 0 0,-1 1 0 0 0,0-1-1 0 0,0 1 1 0 0,0-1-1 0 0,-1 0 1 0 0,0 0-1 0 0,0-1 1 0 0,-1 1 0 0 0,0 0-24 0 0,-87 113 233 0 0,60-38-225 0 0,11-69 101 0 0,19-12-133 0 0,0 0-13 0 0,1 0-34 0 0,0 0-35 0 0,0 0-61 0 0,0 0-129 0 0,0 0-198 0 0,0 0-335 0 0,0-7-10288 0 0,0 6-658 0 0</inkml:trace>
  <inkml:trace contextRef="#ctx0" brushRef="#br0" timeOffset="6834.664">2659 244 1688 0 0,'0'0'1983'0'0,"0"0"-364"0"0,0 0 40 0 0,0 0 195 0 0,0 0 113 0 0,0 0-120 0 0,0 0-285 0 0,0 0-346 0 0,0 0-241 0 0,0 0-137 0 0,0 0-138 0 0,0 0-76 0 0,0 0-80 0 0,-17 7-56 0 0,-56 27-49 0 0,16 17 508 0 0,46-37-859 0 0,1 0 0 0 0,1 0-1 0 0,0 1 1 0 0,1 1 0 0 0,1-1 0 0 0,0 1 0 0 0,1 0 0 0 0,1 1-1 0 0,0 0 1 0 0,2-1 0 0 0,0 1 0 0 0,0 0 0 0 0,2 1 0 0 0,0-1 0 0 0,1 0-1 0 0,1 5-87 0 0,1-16 46 0 0,1 0-1 0 0,0 0 0 0 0,0 0 1 0 0,1 0-1 0 0,-1-1 0 0 0,1 0 1 0 0,0 0-1 0 0,1 0 0 0 0,-1 0 0 0 0,1-1 1 0 0,0 1-1 0 0,0-1 0 0 0,0 0 1 0 0,1-1-1 0 0,0 1 0 0 0,-1-1 1 0 0,1 0-1 0 0,0-1 0 0 0,0 0 0 0 0,1 1 1 0 0,-1-2-1 0 0,0 1 0 0 0,1-1 1 0 0,-1 0-1 0 0,1 0 0 0 0,-1-1 1 0 0,1 0-1 0 0,0 0 0 0 0,-1 0 0 0 0,6-2-45 0 0,2 2 156 0 0,0 0-1 0 0,-1-1 0 0 0,1 0 0 0 0,0-2 1 0 0,-1 1-1 0 0,1-2 0 0 0,-1 1 0 0 0,0-2 1 0 0,0 0-1 0 0,1-1-155 0 0,3-3 170 0 0,1 2 12 0 0,0-1-1 0 0,-1-1 1 0 0,0-1 0 0 0,-1-1 0 0 0,0 0 0 0 0,0-1 0 0 0,-1 0 0 0 0,-1-1 0 0 0,0-1 0 0 0,-1 0 0 0 0,1-3-182 0 0,-10 13 35 0 0,0 0 0 0 0,-1-1 1 0 0,0 1-1 0 0,1-1 0 0 0,-1 0 0 0 0,-1 1 1 0 0,1-1-1 0 0,-1 0 0 0 0,0-1 0 0 0,0 1 1 0 0,0 0-1 0 0,-1-1 0 0 0,0 1 0 0 0,0-1 1 0 0,0 1-1 0 0,-1-1 0 0 0,0 1 0 0 0,0-1 1 0 0,0 1-1 0 0,-1-1 0 0 0,1 1 0 0 0,-1-1 0 0 0,-1 1 1 0 0,1-1-1 0 0,-1 1 0 0 0,0 0 0 0 0,0 0 1 0 0,-1-2-36 0 0,-6-3-126 0 0,-1 1-1 0 0,0-1 1 0 0,0 2 0 0 0,-1-1 0 0 0,0 1 0 0 0,-1 1 0 0 0,0 0-1 0 0,0 1 1 0 0,0 0 0 0 0,-1 0 0 0 0,1 2 0 0 0,-1 0 0 0 0,0 0-1 0 0,-1 1 1 0 0,1 0 0 0 0,-1 2 0 0 0,1-1 0 0 0,-1 2-1 0 0,0 0 1 0 0,1 0 0 0 0,-1 1 0 0 0,1 1 0 0 0,-10 2 126 0 0,-74 38-3565 0 0,54-20-4042 0 0,29-16-3543 0 0</inkml:trace>
  <inkml:trace contextRef="#ctx0" brushRef="#br0" timeOffset="7332.259">2364 575 11506 0 0,'0'0'1381'0'0,"0"0"-328"0"0,0 0-23 0 0,0 0 101 0 0,0 0 0 0 0,0 0-148 0 0,0 0-206 0 0,0 0-153 0 0,0 0-57 0 0,0 0-60 0 0,0 0-28 0 0,0 0-23 0 0,25-13-20 0 0,74-42-18 0 0,-29 27 579 0 0,-68 29-973 0 0,-1-1 0 0 0,1 1 0 0 0,-1-1 0 0 0,1 1 1 0 0,-1 0-1 0 0,1-1 0 0 0,-1 1 0 0 0,0 0 0 0 0,0 0 1 0 0,1 0-1 0 0,-1 0 0 0 0,0 0 0 0 0,0 0 0 0 0,0 1 1 0 0,0-1-1 0 0,0 0 0 0 0,0 0 0 0 0,0 1 0 0 0,-1-1 1 0 0,1 0-1 0 0,0 1 0 0 0,-1-1 0 0 0,1 1 0 0 0,-1-1 1 0 0,0 1-1 0 0,1-1 0 0 0,-1 1 0 0 0,0 0 0 0 0,0-1 1 0 0,0 1-1 0 0,0-1 0 0 0,0 1 0 0 0,0-1 0 0 0,0 1 1 0 0,-1 1-25 0 0,4 14 140 0 0,1-10-96 0 0,0-1 1 0 0,0 0-1 0 0,1 0 1 0 0,-1 0-1 0 0,1-1 1 0 0,1 1-1 0 0,-1-1 1 0 0,1 0-1 0 0,0-1 1 0 0,0 0-1 0 0,0 1 1 0 0,0-2 0 0 0,1 1-1 0 0,0-1 1 0 0,0 0-1 0 0,0 0 1 0 0,0-1-1 0 0,0 0 1 0 0,0 0-1 0 0,1-1 1 0 0,-1 0-1 0 0,0 0 1 0 0,1-1-1 0 0,-1 0 1 0 0,1 0 0 0 0,-1-1-1 0 0,1 0 1 0 0,-1 0-1 0 0,6-2-44 0 0,3 3 181 0 0,15-4 451 0 0,2 0-4049 0 0,-26 0-3825 0 0,-4 1 624 0 0,0 3-2672 0 0</inkml:trace>
  <inkml:trace contextRef="#ctx0" brushRef="#br0" timeOffset="8756.884">2711 43 3537 0 0,'0'0'1401'0'0,"0"0"-114"0"0,0 0 10 0 0,0 0 34 0 0,0 0-32 0 0,0 0-102 0 0,0 0-114 0 0,0 0-56 0 0,0 0 16 0 0,0 0-19 0 0,0 0-40 0 0,0 0-74 0 0,0 0-89 0 0,9 0 499 0 0,-6 1 2725 0 0,-30 25-1407 0 0,33-33-2422 0 0,14-14-265 0 0,-27 22 1976 0 0,-21 6-1280 0 0,1 16-380 0 0,42-35-386 0 0,-26 17 410 0 0,4-7-412 0 0,21-12 51 0 0,-5 5 77 0 0,20-23 35 0 0,-27 32-38 0 0,-2 0 2 0 0,0 0-9 0 0,0 0 6 0 0,0 0-3 0 0,-13 0-575 0 0,13 0 347 0 0,0 0-179 0 0,0-3-3024 0 0,0-1-6706 0 0,0 3-2625 0 0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8:36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4 216 0 0,'0'0'1355'0'0,"0"0"21"0"0,0 0 47 0 0,0 0 8 0 0,0 0-57 0 0,0 0-149 0 0,0 0-187 0 0,0 0-168 0 0,0 0-125 0 0,0 0-49 0 0,0 0-25 0 0,1 0 6298 0 0,2 0-3580 0 0,16 1-3150 0 0,150 13 1625 0 0,12-14-1037 0 0,-178-9-2823 0 0,-4 5-1687 0 0,0 1-3550 0 0,0 0-4099 0 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8:44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77 119 8402 0 0,'0'0'3986'0'0,"0"0"-1475"0"0,0 0-662 0 0,0 0-208 0 0,0 0-223 0 0,0 0-265 0 0,0 0-276 0 0,0 0-301 0 0,0 0-215 0 0,0 0-179 0 0,0 0-166 0 0,0 0-183 0 0,0 0-144 0 0,-14-23-88 0 0,-41-65-34 0 0,48 80-160 0 0,10 21 36 0 0,11 20-1200 0 0,-5-17-351 0 0,2 2-4247 0 0,-5-6-3937 0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8:47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134 494 2737 0 0,'0'0'1197'0'0,"0"0"30"0"0,0 0 200 0 0,0 0 223 0 0,0 0 61 0 0,0 0-146 0 0,0 0-235 0 0,0 0-255 0 0,0 0-182 0 0,0 0-123 0 0,0 0-61 0 0,0 0-68 0 0,0 0-23 0 0,-6 0-32 0 0,1 1-365 0 0,-1 1-1 0 0,0-1 1 0 0,1 1 0 0 0,-1 0 0 0 0,1 0 0 0 0,0 1-1 0 0,0 0 1 0 0,0 0 0 0 0,0 0 0 0 0,0 0 0 0 0,0 1-1 0 0,1-1 1 0 0,0 1 0 0 0,0 1 0 0 0,0-1 0 0 0,-3 5-221 0 0,1 0 62 0 0,0 1 1 0 0,1 0 0 0 0,1 1-1 0 0,0-1 1 0 0,0 1 0 0 0,1 0-1 0 0,0 0 1 0 0,1 0 0 0 0,0 0-1 0 0,1 0 1 0 0,0 1 0 0 0,1-1-1 0 0,0 0 1 0 0,1 1 0 0 0,0-1-63 0 0,1-4 61 0 0,1-1 0 0 0,-1 1 0 0 0,1-1 0 0 0,0 0 0 0 0,1 0 0 0 0,-1 0 0 0 0,1-1 0 0 0,0 1 0 0 0,1-1 1 0 0,-1 0-1 0 0,1 0 0 0 0,0 0 0 0 0,0-1 0 0 0,1 1 0 0 0,0-1 0 0 0,-1-1 0 0 0,1 1 0 0 0,0-1 0 0 0,1 0 0 0 0,-1 0 0 0 0,0-1 0 0 0,1 0 0 0 0,0 0 1 0 0,-1 0-1 0 0,1-1 0 0 0,0 0 0 0 0,0 0 0 0 0,0-1 0 0 0,2 0-61 0 0,5 1 134 0 0,0 0 0 0 0,0-1 1 0 0,0 0-1 0 0,0-2 0 0 0,0 1 0 0 0,0-2 1 0 0,0 0-1 0 0,0 0 0 0 0,0-2 0 0 0,-1 1 1 0 0,0-2-1 0 0,0 0 0 0 0,0 0 0 0 0,-1-1 1 0 0,0-1-1 0 0,0 0 0 0 0,-1 0 0 0 0,0-1 1 0 0,-1-1-1 0 0,1 0 0 0 0,-2 0 0 0 0,0-1 1 0 0,0 0-1 0 0,-1-1 0 0 0,0 0 0 0 0,-1 0 1 0 0,0-1-1 0 0,-1 1 0 0 0,-1-1 0 0 0,0-1 1 0 0,0 1-1 0 0,-2-1 0 0 0,2-7-134 0 0,-4 13 5 0 0,0 0-1 0 0,-1 1 1 0 0,1-1-1 0 0,-2 0 0 0 0,1 0 1 0 0,-1 1-1 0 0,0-1 1 0 0,-1 0-1 0 0,0 1 1 0 0,0 0-1 0 0,0-1 1 0 0,-1 1-1 0 0,0 0 1 0 0,-1 0-1 0 0,1 0 1 0 0,-1 1-1 0 0,-1-1 0 0 0,1 1 1 0 0,-1 0-1 0 0,0 0 1 0 0,-1 0-1 0 0,1 1 1 0 0,-1 0-1 0 0,0 0 1 0 0,-1 1-1 0 0,1-1-4 0 0,-3 1-81 0 0,-1-1 1 0 0,1 2-1 0 0,-1-1 0 0 0,0 1 1 0 0,0 1-1 0 0,0-1 0 0 0,0 2 1 0 0,0 0-1 0 0,0 0 0 0 0,-1 0 1 0 0,1 2-1 0 0,0-1 0 0 0,-1 1 1 0 0,1 1-1 0 0,0 0 0 0 0,0 0 1 0 0,0 1-1 0 0,0 0 0 0 0,1 1 1 0 0,-1 0-1 0 0,1 0 0 0 0,0 1 0 0 0,0 0 1 0 0,0 1-1 0 0,1 0 0 0 0,-5 4 81 0 0,-79 89-3162 0 0,49-22-6160 0 0,33-56-1829 0 0</inkml:trace>
  <inkml:trace contextRef="#ctx0" brushRef="#br0" timeOffset="424.743">1 748 3585 0 0,'0'0'3279'0'0,"0"0"-485"0"0,0 0-437 0 0,0 0-461 0 0,0 0-510 0 0,0 0-398 0 0,0 0-236 0 0,0 0-105 0 0,0 0-47 0 0,0 0-9 0 0,0 0-13 0 0,0 0-35 0 0,0 0-49 0 0,25-13-57 0 0,82-40-34 0 0,-86 41-71 0 0,0 1-1 0 0,1 1 1 0 0,0 0 0 0 0,1 2-1 0 0,0 1 1 0 0,0 1 0 0 0,16-2-332 0 0,-37 8 38 0 0,1-1 1 0 0,-1 1-1 0 0,0 0 1 0 0,1 0-1 0 0,-1 1 0 0 0,0-1 1 0 0,0 0-1 0 0,1 1 1 0 0,-1-1-1 0 0,0 1 1 0 0,0 0-1 0 0,0 0 1 0 0,0 0-1 0 0,0 0 1 0 0,0 0-1 0 0,0 0 0 0 0,0 0 1 0 0,0 1-1 0 0,0-1 1 0 0,0 1-1 0 0,-1-1 1 0 0,1 1-1 0 0,-1 0 1 0 0,1 0-1 0 0,-1 0 1 0 0,0-1-1 0 0,0 1 0 0 0,0 0 1 0 0,0 1-1 0 0,0-1 1 0 0,0 0-1 0 0,0 0 1 0 0,-1 0-1 0 0,1 3-38 0 0,6 8 124 0 0,-2-7-62 0 0,1 0-1 0 0,0 0 1 0 0,0-1 0 0 0,1 0 0 0 0,-1 0 0 0 0,1-1 0 0 0,0 0 0 0 0,0 0 0 0 0,1 0 0 0 0,-1-1 0 0 0,1 0-1 0 0,0-1 1 0 0,0 0 0 0 0,0 0 0 0 0,0 0 0 0 0,0-1 0 0 0,0-1 0 0 0,0 1 0 0 0,0-1 0 0 0,0 0 0 0 0,1-1 0 0 0,-1 0-1 0 0,0 0 1 0 0,4-2-62 0 0,24 2 232 0 0,62-10-58 0 0,-89 4-1371 0 0,-18 2-5185 0 0,7 4 4895 0 0,-1-2-10308 0 0</inkml:trace>
  <inkml:trace contextRef="#ctx0" brushRef="#br0" timeOffset="930.353">201 66 8058 0 0,'0'0'2804'0'0,"0"0"-878"0"0,0 0-323 0 0,0 0 3 0 0,0 0-83 0 0,0 0-206 0 0,0 0-275 0 0,0 0-295 0 0,0 0-202 0 0,0 0-79 0 0,0 0-48 0 0,0 0-32 0 0,0 11 1347 0 0,-14 2-385 0 0,19-29 76 0 0,12-11-1270 0 0,-12 18-132 0 0,-17 10 1061 0 0,-54 29-1126 0 0,65-29-16 0 0,1-1-43 0 0,0 0-78 0 0,66-20-3801 0 0,-38 10-4136 0 0,-12 5-4133 0 0</inkml:trace>
  <inkml:trace contextRef="#ctx0" brushRef="#br0" timeOffset="1850.837">515 31 7570 0 0,'0'0'3775'0'0,"0"0"-1598"0"0,0 0-625 0 0,0 0-114 0 0,0 0-132 0 0,0 0-231 0 0,0 0-265 0 0,0 0-230 0 0,0 0-189 0 0,0 0-109 0 0,0 0-15 0 0,0 0 20 0 0,0 0 42 0 0,5-2 27 0 0,145-22 2834 0 0,-45 19-1819 0 0,-103 7-1345 0 0,1 0 0 0 0,-1 0 1 0 0,0 0-1 0 0,0 0 0 0 0,0 0 0 0 0,0 0 0 0 0,-1 0 0 0 0,1 1 0 0 0,0-1 0 0 0,-1 1 0 0 0,0-1 0 0 0,0 1 0 0 0,0-1 0 0 0,0 1 0 0 0,0 0 0 0 0,0-1 0 0 0,0 1 0 0 0,-1 0 0 0 0,1 3-26 0 0,18 143 374 0 0,-6 1-1 0 0,-7 1 0 0 0,-12 130-373 0 0,1 39 332 0 0,-15-288 227 0 0,9-10 28 0 0,-17-22-278 0 0,-124-7-374 0 0,136-3-1084 0 0,14 4-2315 0 0,2-1-4130 0 0,0 3-4579 0 0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8:41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72 522 0 0 0,'0'0'687'0'0,"0"0"154"0"0,0 0 33 0 0,0 0-37 0 0,0 0-56 0 0,0 0-72 0 0,0 0-50 0 0,0 0-31 0 0,0 0-12 0 0,0 0-4 0 0,0 0 15 0 0,0 0 26 0 0,0 0 36 0 0,0 0 87 0 0,0 0 71 0 0,0 0 58 0 0,0 0 49 0 0,0 0-5 0 0,0 0-2 0 0,0 0-29 0 0,6 3 2711 0 0,20 9-2320 0 0,-20-12-1116 0 0,1 0 0 0 0,0 0 0 0 0,-1-1 0 0 0,1 1 0 0 0,0-2 1 0 0,-1 1-1 0 0,1-1 0 0 0,-1 0 0 0 0,1 0 0 0 0,-1 0 0 0 0,0-1 0 0 0,0 0 0 0 0,0-1 0 0 0,0 1 0 0 0,4-4-193 0 0,7-4 274 0 0,74-73 1204 0 0,-83 42-631 0 0,-8 42-783 0 0,0 0-3 0 0,0 0-9 0 0,0 0 1 0 0,0 0-9 0 0,-13 35-125 0 0,5 119 108 0 0,24 123 23 0 0,-16-256-52 0 0,0 0 0 0 0,-1 0-1 0 0,-1-1 1 0 0,0 1 0 0 0,-2 0-1 0 0,-1-1 1 0 0,0 0 0 0 0,-2 0-1 0 0,0 0 1 0 0,-1-1 0 0 0,-1 0 0 0 0,-1-1-1 0 0,0 0 1 0 0,-1 0 0 0 0,-5 4 2 0 0,8-12-9 0 0,0 0 0 0 0,0-1 0 0 0,0 0-1 0 0,-1-1 1 0 0,-1 0 0 0 0,1 0 0 0 0,-1-1 0 0 0,-1-1 0 0 0,1 1 0 0 0,-1-1 0 0 0,0-1 0 0 0,0 0 0 0 0,-7 1 9 0 0,16-5-4 0 0,0-1-1 0 0,0 0 1 0 0,0 0-1 0 0,0 0 1 0 0,0 0 0 0 0,0 0-1 0 0,0-1 1 0 0,0 1-1 0 0,0 0 1 0 0,0-1-1 0 0,0 1 1 0 0,0-1 0 0 0,0 0-1 0 0,0 0 1 0 0,0 0-1 0 0,1 0 1 0 0,-1 0-1 0 0,0 0 1 0 0,1 0-1 0 0,-1-1 1 0 0,1 1 0 0 0,-1 0-1 0 0,1-1 1 0 0,0 0-1 0 0,-1 1 1 0 0,1-1-1 0 0,0 0 1 0 0,0 1-1 0 0,0-1 1 0 0,0 0 0 0 0,1 0-1 0 0,-1 0 1 0 0,0 0-1 0 0,1 0 1 0 0,-1 0-1 0 0,1 0 1 0 0,0 0 0 0 0,0 0-1 0 0,0 0 1 0 0,0 0-1 0 0,0 0 1 0 0,0 0-1 0 0,0 0 1 0 0,0 0-1 0 0,1 0 1 0 0,-1 0 0 0 0,1 0-1 0 0,0 1 1 0 0,0-1-1 0 0,0 0 5 0 0,-1-4-12 0 0,2-8 12 0 0,0 1 0 0 0,2 0 1 0 0,0 0-1 0 0,0 0 1 0 0,1 1-1 0 0,1 0 0 0 0,0 0 1 0 0,0 0-1 0 0,1 0 1 0 0,1 1-1 0 0,0 1 0 0 0,1-1 1 0 0,4-4-1 0 0,-2 3 5 0 0,0 0 0 0 0,0 0 0 0 0,1 2-1 0 0,0-1 1 0 0,1 1 0 0 0,0 1 0 0 0,1 1 0 0 0,0 0 0 0 0,10-5-5 0 0,129-9 35 0 0,-94-8-851 0 0,-45-15-8008 0 0,-13 36 2419 0 0,0 4-3460 0 0</inkml:trace>
  <inkml:trace contextRef="#ctx0" brushRef="#br0" timeOffset="549.009">1 206 7370 0 0,'0'0'1459'0'0,"0"0"-214"0"0,0 0-50 0 0,0 0-17 0 0,0 0-145 0 0,0 0-199 0 0,0 0-178 0 0,0 0-75 0 0,0 0-17 0 0,0 0 38 0 0,0 0 38 0 0,0 0-16 0 0,0 0-2 0 0,16-11-9 0 0,105-67 1481 0 0,-12-3 1067 0 0,-86 58-2804 0 0,-21 22-338 0 0,1-1-1 0 0,-1 1 1 0 0,0 0 0 0 0,1-1-1 0 0,-1 1 1 0 0,1 0 0 0 0,-1 1 0 0 0,1-1-1 0 0,0 0 1 0 0,-1 1 0 0 0,1-1-1 0 0,0 1 1 0 0,-1 0 0 0 0,1 0 0 0 0,0 0-1 0 0,-1 0 1 0 0,1 1 0 0 0,0-1-1 0 0,-1 1 1 0 0,1-1 0 0 0,-1 1-1 0 0,1 0 1 0 0,0 0 0 0 0,-1 0 0 0 0,0 0-1 0 0,1 1 1 0 0,-1-1 0 0 0,0 0-1 0 0,0 1 1 0 0,1 0 0 0 0,-1 0 0 0 0,-1-1-1 0 0,1 1 1 0 0,0 0 0 0 0,0 1-1 0 0,-1-1 1 0 0,1 0 0 0 0,-1 0-1 0 0,1 2-18 0 0,5 5 98 0 0,-1 0-1 0 0,-1 0 1 0 0,1 1-1 0 0,-2-1 1 0 0,1 1-1 0 0,-1 0 1 0 0,-1 0-1 0 0,0 1 0 0 0,0-1 1 0 0,-1 4-98 0 0,12 33 184 0 0,15-25-1127 0 0,-3-20-7705 0 0,-20-2-2788 0 0</inkml:trace>
  <inkml:trace contextRef="#ctx0" brushRef="#br0" timeOffset="1835.187">1037 310 0 0 0,'0'0'1650'0'0,"0"0"-78"0"0,0 0-96 0 0,0 0-43 0 0,0 0 18 0 0,0 0 85 0 0,0 0 15 0 0,0 0-104 0 0,0 0-144 0 0,0 0-175 0 0,0 0-149 0 0,-11 0 3358 0 0,-10 0-2495 0 0,-14-1-464 0 0,-67 10 148 0 0,47 21-1154 0 0,54-29-369 0 0,-1 0 0 0 0,1 0-1 0 0,0 0 1 0 0,0 0-1 0 0,-1 0 1 0 0,1 0 0 0 0,0 0-1 0 0,0 0 1 0 0,0 0-1 0 0,0 1 1 0 0,0-1 0 0 0,1 1-1 0 0,-1-1 1 0 0,0 0-1 0 0,1 1 1 0 0,-1-1 0 0 0,1 1-1 0 0,-1 0 1 0 0,1-1-1 0 0,0 1 1 0 0,-1-1 0 0 0,1 1-1 0 0,0-1 1 0 0,0 1 0 0 0,0 0-1 0 0,0-1 1 0 0,1 1-1 0 0,-1-1 1 0 0,0 1 0 0 0,1 0-1 0 0,-1-1 1 0 0,1 1-1 0 0,-1-1 1 0 0,1 1 0 0 0,0-1-1 0 0,0 0 1 0 0,-1 1-1 0 0,1-1 1 0 0,0 0 0 0 0,0 1-1 0 0,0-1 1 0 0,1 0-1 0 0,-1 0 1 0 0,0 0 0 0 0,1 0-3 0 0,74 45 113 0 0,1 1 130 0 0,-74-44-198 0 0,0 0 0 0 0,-1 1 1 0 0,1-1-1 0 0,-1 1 0 0 0,0-1 0 0 0,0 1 1 0 0,-1 0-1 0 0,1 0 0 0 0,-1 0 1 0 0,0 0-1 0 0,0 0 0 0 0,0 0 0 0 0,0 1 1 0 0,-1-1-1 0 0,0 0 0 0 0,0 0 0 0 0,0 0 1 0 0,0 1-1 0 0,-1-1 0 0 0,1 0 1 0 0,-1 0-1 0 0,0 0 0 0 0,0 0 0 0 0,-1 0 1 0 0,1 0-1 0 0,-1 0 0 0 0,0 0 0 0 0,0 0 1 0 0,0-1-1 0 0,-1 1 0 0 0,1-1 1 0 0,-1 0-1 0 0,0 0 0 0 0,1 0 0 0 0,-2 0 1 0 0,1 0-1 0 0,0 0 0 0 0,0-1 1 0 0,-1 1-1 0 0,-2 0-45 0 0,-7 7 62 0 0,0-1 0 0 0,0 0 0 0 0,-1 0 0 0 0,0-2 0 0 0,0 0 0 0 0,-1 0 0 0 0,0-2 0 0 0,0 1 0 0 0,-1-2 0 0 0,0 0 0 0 0,1-1 1 0 0,-1-1-1 0 0,0 0 0 0 0,0-1 0 0 0,-16-1-62 0 0,31 0-36 0 0,0-1 0 0 0,1 1-1 0 0,-1 0 1 0 0,0 0 0 0 0,0-1 0 0 0,0 1 0 0 0,1 0 0 0 0,-1-1 0 0 0,0 1 0 0 0,1-1 0 0 0,-1 1 0 0 0,0-1 0 0 0,1 1 0 0 0,-1-1 0 0 0,0 0 0 0 0,1 1 0 0 0,-1-1-1 0 0,1 0 1 0 0,-1 1 0 0 0,1-1 0 0 0,0 0 0 0 0,-1 0 0 0 0,1 1 0 0 0,0-1 0 0 0,-1 0 0 0 0,1 0 0 0 0,0 0 0 0 0,0 1 0 0 0,0-1 0 0 0,0 0 0 0 0,0 0-1 0 0,0 0 1 0 0,0 0 0 0 0,0 0 0 0 0,0 1 0 0 0,0-1 0 0 0,0 0 0 0 0,0 0 0 0 0,1 0 0 0 0,-1 1 0 0 0,0-1 0 0 0,1 0 0 0 0,-1 0 0 0 0,0 1 0 0 0,1-1 0 0 0,-1 0-1 0 0,1 0 1 0 0,-1 1 0 0 0,1-1 0 0 0,0 1 0 0 0,-1-1 0 0 0,1 0 0 0 0,-1 1 0 0 0,1-1 0 0 0,0 1 0 0 0,0 0 0 0 0,-1-1 0 0 0,1 1 0 0 0,0 0 0 0 0,0-1-1 0 0,-1 1 1 0 0,1 0 0 0 0,0 0 0 0 0,0-1 0 0 0,0 1 0 0 0,0 0 36 0 0,35-21-2813 0 0,-11 11-4616 0 0,-14 7-4144 0 0</inkml:trace>
  <inkml:trace contextRef="#ctx0" brushRef="#br0" timeOffset="4452.429">708 36 0 0 0,'0'0'573'0'0,"0"0"328"0"0,0 0 178 0 0,0 0 157 0 0,0 0 87 0 0,0 0 60 0 0,0 0 93 0 0,0 0 32 0 0,0 0-7 0 0,0 0-169 0 0,0 0-274 0 0,0 0-252 0 0,0 0-192 0 0,-5-1-87 0 0,4 0-471 0 0,0 0 1 0 0,0 0 0 0 0,0 1 0 0 0,-1-1 0 0 0,1 1 0 0 0,0 0-1 0 0,-1-1 1 0 0,1 1 0 0 0,0 0 0 0 0,-1-1 0 0 0,1 1-1 0 0,0 0 1 0 0,-1 0 0 0 0,1 0 0 0 0,0 1 0 0 0,-1-1 0 0 0,1 0-1 0 0,-1 0 1 0 0,1 1 0 0 0,0-1 0 0 0,0 0 0 0 0,-1 1-1 0 0,1 0 1 0 0,0-1 0 0 0,0 1 0 0 0,0 0 0 0 0,-1-1 0 0 0,1 1-1 0 0,0 0 1 0 0,0 0 0 0 0,0 0 0 0 0,0 0 0 0 0,1 0-1 0 0,-1 0 1 0 0,0 0 0 0 0,0 0 0 0 0,1 1 0 0 0,-2 0-57 0 0,-67 99 2674 0 0,58-67-2451 0 0,1 1 1 0 0,2 1-1 0 0,1 0 1 0 0,2 0-1 0 0,1 0 1 0 0,2 0-1 0 0,2 0 1 0 0,3 29-224 0 0,-1-44 3 0 0,1-1-1 0 0,0 1 1 0 0,2-1-1 0 0,0 0 1 0 0,1 0-1 0 0,1 0 1 0 0,1-1-1 0 0,1 0 1 0 0,1-1-1 0 0,0 1 1 0 0,1-2-1 0 0,1 0 1 0 0,1 0-1 0 0,0-1 1 0 0,1-1-1 0 0,1 0 1 0 0,0-1-1 0 0,1 0 1 0 0,1-2-1 0 0,0 0 1 0 0,0 0-1 0 0,1-2 1 0 0,1 0-1 0 0,11 3-2 0 0,56 16-1400 0 0,-48-20-4636 0 0,-32-7 4417 0 0,8 1-9452 0 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8:44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305 109 14467 0 0,'0'0'2151'0'0,"0"0"-749"0"0,0 0-335 0 0,0 0-39 0 0,0 0-62 0 0,0 0-152 0 0,0 0-175 0 0,0 0-172 0 0,0 0-130 0 0,0 0-105 0 0,0 0-73 0 0,0 0-64 0 0,0 0-38 0 0,-30 14-22 0 0,-92 51-11 0 0,118-63-23 0 0,0 0 0 0 0,0 0 0 0 0,0 0 0 0 0,1 1 0 0 0,-1-1 0 0 0,1 1 0 0 0,-1 0 0 0 0,1 0 0 0 0,0 0 0 0 0,0 1 0 0 0,1-1 0 0 0,-1 1 0 0 0,1 0 0 0 0,-1 0 1 0 0,1 0-1 0 0,0 0 0 0 0,0 1-1 0 0,-4 9 2 0 0,0-1-10 0 0,0 1 1 0 0,1-1-1 0 0,1 1 1 0 0,0 0-1 0 0,1 0 1 0 0,0 1-1 0 0,2-1 1 0 0,-1 1-1 0 0,2-1 1 0 0,0 1-1 0 0,1 11 8 0 0,0-20-2 0 0,0 0 0 0 0,0 0 0 0 0,1 0 0 0 0,0 0 0 0 0,0 0 0 0 0,0 0 0 0 0,0-1-1 0 0,1 1 1 0 0,0-1 0 0 0,0 0 0 0 0,1 0 0 0 0,0 0 0 0 0,-1 0 0 0 0,2 0 0 0 0,-1-1 0 0 0,0 0 0 0 0,1 0 0 0 0,0 0 0 0 0,0 0-1 0 0,0-1 1 0 0,0 0 0 0 0,1 0 0 0 0,-1 0 0 0 0,1-1 0 0 0,0 1 0 0 0,4 0 2 0 0,4 1 114 0 0,0 0 0 0 0,0-1 0 0 0,0 0 0 0 0,1-1 0 0 0,-1-1 1 0 0,1-1-1 0 0,-1 0 0 0 0,1 0 0 0 0,-1-1 0 0 0,15-4-114 0 0,-20 3 105 0 0,0-1-1 0 0,0 0 1 0 0,-1-1 0 0 0,1 0 0 0 0,-1 0-1 0 0,1-1 1 0 0,-1 0 0 0 0,-1 0-1 0 0,1-1 1 0 0,-1 0 0 0 0,0-1 0 0 0,0 1-1 0 0,-1-1 1 0 0,0-1 0 0 0,0 1-1 0 0,-1-1 1 0 0,1 0 0 0 0,-2 0-1 0 0,1 0 1 0 0,-1-1 0 0 0,-1 0 0 0 0,1 0-1 0 0,-2 0 1 0 0,1 0 0 0 0,-1 0-1 0 0,0 0 1 0 0,-1-1 0 0 0,0 1 0 0 0,-1-1-1 0 0,0 1 1 0 0,0-1 0 0 0,-1 1-1 0 0,-1-2-104 0 0,2 7-12 0 0,-1-1-1 0 0,-1 1 0 0 0,1 0 0 0 0,-1 0 0 0 0,1 0 1 0 0,-1 0-1 0 0,0 0 0 0 0,-1 1 0 0 0,1-1 0 0 0,-1 1 1 0 0,1-1-1 0 0,-1 1 0 0 0,0 0 0 0 0,0 0 1 0 0,-1 0-1 0 0,1 0 0 0 0,0 1 0 0 0,-1-1 0 0 0,0 1 1 0 0,0 0-1 0 0,1 0 0 0 0,-1 0 0 0 0,0 0 0 0 0,-1 1 1 0 0,1 0-1 0 0,0 0 0 0 0,-2 0 13 0 0,-59-8-2588 0 0,8 17-5786 0 0,42-4-3593 0 0</inkml:trace>
  <inkml:trace contextRef="#ctx0" brushRef="#br0" timeOffset="336.62">1 402 9722 0 0,'0'0'4809'0'0,"0"0"-2536"0"0,0 0-910 0 0,0 0-113 0 0,0 0-113 0 0,0 0-193 0 0,0 0-209 0 0,0 0-196 0 0,0 0-111 0 0,0 0-47 0 0,0 0-45 0 0,0 0-45 0 0,23-7-34 0 0,74-19-29 0 0,-13 20 282 0 0,17 38-95 0 0,-25-2-39 0 0,-18-15-1534 0 0,-34-31-6124 0 0,-17 9-2550 0 0,-1 3 2110 0 0</inkml:trace>
  <inkml:trace contextRef="#ctx0" brushRef="#br0" timeOffset="600.329">571 1 12883 0 0,'0'0'1492'0'0,"0"0"-744"0"0,0 0-254 0 0,0 0 82 0 0,0 0 127 0 0,0 0 91 0 0,0 0-44 0 0,0 0-130 0 0,0 0-65 0 0,0 0-39 0 0,0 0-47 0 0,0 0-22 0 0,9 33 8 0 0,29 103 4 0 0,9-20 678 0 0,-41-101-1130 0 0,-2 0 0 0 0,1 1 0 0 0,-2-1 0 0 0,0 1-1 0 0,-1 0 1 0 0,0 0 0 0 0,-2-1 0 0 0,1 1 0 0 0,-2 0-1 0 0,0 0 1 0 0,-1 0 0 0 0,-1 0 0 0 0,0 0 0 0 0,-1-1-1 0 0,-1 0 1 0 0,-1 0 0 0 0,0 0 0 0 0,0 0 0 0 0,-8 10-7 0 0,2-10-369 0 0,0 0-1 0 0,-1-1 1 0 0,0 0 0 0 0,-1-1 0 0 0,-1-1 0 0 0,0-1 0 0 0,-1 0 0 0 0,0 0 0 0 0,-9 3 369 0 0,-36 16-4693 0 0,-1-5-4244 0 0,44-18 2661 0 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5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46 276 8546 0 0,'0'0'1866'0'0,"0"0"-361"0"0,0 0-371 0 0,0 0-15 0 0,0 0 138 0 0,0 0 54 0 0,0 0-68 0 0,0 0-200 0 0,0 0-225 0 0,0 0-234 0 0,0 0-171 0 0,-3-7-126 0 0,-11-20-78 0 0,11 20-1 0 0,3 7 23 0 0,0 0 40 0 0,0 0 17 0 0,0 0 23 0 0,0 0-33 0 0,0 0-23 0 0,0 0-31 0 0,15 268 1094 0 0,-15-267-1315 0 0,0 0 1 0 0,-1 1 0 0 0,1-1 0 0 0,0 0 0 0 0,0 0 0 0 0,0 0 0 0 0,0 0-1 0 0,0 0 1 0 0,0 0 0 0 0,0 0 0 0 0,1 0 0 0 0,-1 0 0 0 0,0 1 0 0 0,0-1-1 0 0,1 0 1 0 0,-1 0 0 0 0,1 0 0 0 0,-1 0 0 0 0,1 0 0 0 0,-1 0 0 0 0,1-1-1 0 0,0 1 1 0 0,-1 0 0 0 0,1 0 0 0 0,0 0 0 0 0,0-1 0 0 0,0 1 0 0 0,0 0-1 0 0,-1-1 1 0 0,1 1 0 0 0,0 0 0 0 0,0-1 0 0 0,0 1 0 0 0,0-1 0 0 0,0 0-1 0 0,0 1 1 0 0,1-1 0 0 0,-1 0 0 0 0,0 0 0 0 0,0 0 0 0 0,0 1 0 0 0,0-1-1 0 0,0 0 1 0 0,0 0 0 0 0,0-1 0 0 0,0 1 0 0 0,0 0 0 0 0,1 0 0 0 0,-1 0-1 0 0,0-1 1 0 0,0 1 0 0 0,0-1 0 0 0,0 1 0 0 0,0-1 0 0 0,0 1-4 0 0,26-41 125 0 0,-1-1 1 0 0,-2 0-1 0 0,-3-2 1 0 0,-1-1-1 0 0,-2-1 1 0 0,-2 0-1 0 0,-2-1 1 0 0,6-37-126 0 0,0 14 164 0 0,-19 69-156 0 0,-1 1-5 0 0,0 0 18 0 0,0 0-36 0 0,10 23-22 0 0,36 179 586 0 0,43 177-103 0 0,-54-121-292 0 0,-33-225-123 0 0,0-21-18 0 0,0 0-1 0 0,-1 0 1 0 0,0 0-1 0 0,-1 0 1 0 0,-1 0-1 0 0,0 0 1 0 0,0 0-1 0 0,-2 0 1 0 0,1 0-1 0 0,-1-1 0 0 0,-1 1 1 0 0,0-1-1 0 0,0 0 1 0 0,-4 4-13 0 0,7-12 7 0 0,0 0 0 0 0,0-1 0 0 0,0 1 0 0 0,0-1 0 0 0,0 0 0 0 0,-1 1 1 0 0,1-1-1 0 0,-1 0 0 0 0,0 0 0 0 0,1 0 0 0 0,-1 0 0 0 0,0 0 0 0 0,0 0 0 0 0,-1-1 0 0 0,1 1 0 0 0,0-1 1 0 0,0 1-1 0 0,-1-1 0 0 0,1 0 0 0 0,-1 0 0 0 0,1 0 0 0 0,-1 0 0 0 0,0 0 0 0 0,1-1 0 0 0,-1 1 1 0 0,0-1-1 0 0,1 0 0 0 0,-1 0 0 0 0,0 0 0 0 0,1 0 0 0 0,-1 0 0 0 0,0 0 0 0 0,0-1 0 0 0,1 1 0 0 0,-1-1 1 0 0,1 0-1 0 0,-1 0 0 0 0,0 0 0 0 0,1 0 0 0 0,-2-1-7 0 0,-1-9 4 0 0,-1 0-1 0 0,2-1 1 0 0,-1 1 0 0 0,2-1 0 0 0,-1 0-1 0 0,2-1 1 0 0,0 1 0 0 0,0 0-1 0 0,1-1 1 0 0,0 1 0 0 0,1-1 0 0 0,1 1-1 0 0,0-1 1 0 0,1 1 0 0 0,0 0-1 0 0,1 0 1 0 0,0-1 0 0 0,1 2 0 0 0,1-3-4 0 0,3-15 2 0 0,2 1 0 0 0,1 0 0 0 0,1 1 0 0 0,1 0 0 0 0,2 1 1 0 0,0 0-1 0 0,2 1 0 0 0,11-12-2 0 0,-23 31-4 0 0,1 0 0 0 0,-1 0 0 0 0,1 1 0 0 0,0-1 0 0 0,0 2 0 0 0,1-1 0 0 0,-1 1 0 0 0,1 0 0 0 0,0 0 0 0 0,0 0 0 0 0,0 1 0 0 0,1 0 0 0 0,-1 1 0 0 0,1 0 0 0 0,5-1 4 0 0,-13 3-36 0 0,1 12-321 0 0,0 17 180 0 0,-10-16-4097 0 0,7-11-1504 0 0,2 1-6249 0 0</inkml:trace>
  <inkml:trace contextRef="#ctx0" brushRef="#br0" timeOffset="811.42">0 22 0 0 0,'0'0'811'0'0,"0"0"292"0"0,0 0 170 0 0,0 0 33 0 0,0 0-27 0 0,0 0-68 0 0,0 0-58 0 0,0 0-23 0 0,0 0-51 0 0,0 0-95 0 0,0-5-102 0 0,0-4-1689 0 0,1 1 3789 0 0,0 26 2083 0 0,6 133-3090 0 0,-7 10-2254 0 0,0-175-1990 0 0,0 4-4412 0 0,0 5-4380 0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8:43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43 12579 0 0,'0'0'1448'0'0,"0"0"-357"0"0,0 0 62 0 0,0 0 262 0 0,0 0 135 0 0,0 0-123 0 0,0 0-292 0 0,0 0-301 0 0,0 0-201 0 0,0 0-161 0 0,0 0-124 0 0,0 0-101 0 0,0 0-90 0 0,-10 30-42 0 0,-33 90-48 0 0,21-39-65 0 0,20-52 402 0 0,2-17-2861 0 0,0 1-8398 0 0,0-9-526 0 0</inkml:trace>
  <inkml:trace contextRef="#ctx0" brushRef="#br0" timeOffset="677.882">199 236 10562 0 0,'0'0'1759'0'0,"0"0"-301"0"0,0 0-111 0 0,0 0-59 0 0,0 0-166 0 0,0 0-257 0 0,0 0-279 0 0,0 0-202 0 0,0 0-105 0 0,0 0-26 0 0,0 0 7 0 0,0 0 4 0 0,8-13 23 0 0,57-91 662 0 0,25-7-389 0 0,-90 112-576 0 0,-1-1-1 0 0,1 1 1 0 0,0 0-1 0 0,-1-1 0 0 0,1 1 1 0 0,0-1-1 0 0,0 1 1 0 0,-1 0-1 0 0,1-1 1 0 0,0 1-1 0 0,0 0 0 0 0,0-1 1 0 0,0 1-1 0 0,0 0 1 0 0,0-1-1 0 0,0 1 0 0 0,0 0 1 0 0,0 0-1 0 0,0-1 1 0 0,0 1-1 0 0,0 0 0 0 0,0-1 1 0 0,1 1-1 0 0,-1 0 1 0 0,0-1-1 0 0,0 1 1 0 0,1-1-1 0 0,-1 1 0 0 0,0 0 1 0 0,1-1-1 0 0,-1 1 1 0 0,1-1-1 0 0,-1 1 0 0 0,1-1 1 0 0,-1 1-1 0 0,1-1 1 0 0,-1 0-1 0 0,1 1 0 0 0,0-1 1 0 0,-1 1-1 0 0,1-1 1 0 0,-1 0-1 0 0,1 0 0 0 0,0 1 1 0 0,-1-1-1 0 0,1 0 1 0 0,0 0-1 0 0,-1 0 1 0 0,1 0-1 0 0,0 0 0 0 0,-1 0 1 0 0,1 0-1 0 0,0 0 1 0 0,-1 0-1 0 0,1 0 0 0 0,0 0 1 0 0,0 0-1 0 0,-1 0 1 0 0,1-1-1 0 0,-1 1 0 0 0,1 0 1 0 0,0 0-1 0 0,-1-1 1 0 0,1 1-1 0 0,-1-1 1 0 0,1 1 15 0 0,-1 11 142 0 0,0 7-135 0 0,-1-11 2 0 0,0 0 0 0 0,1 0 0 0 0,0 1 1 0 0,0-1-1 0 0,1 0 0 0 0,0 0 0 0 0,0 0 0 0 0,1 0 0 0 0,0 0 1 0 0,0 0-1 0 0,0 0 0 0 0,1 0 0 0 0,0-1 0 0 0,1 1 1 0 0,-1-1-1 0 0,1 0 0 0 0,3 3-8 0 0,-3-5 80 0 0,0-1-1 0 0,0 0 1 0 0,0 0 0 0 0,1-1-1 0 0,-1 1 1 0 0,1-1 0 0 0,-1 0 0 0 0,1 0-1 0 0,0 0 1 0 0,0-1 0 0 0,0 0-1 0 0,0 0 1 0 0,0 0 0 0 0,0-1-1 0 0,0 1 1 0 0,1-1 0 0 0,-1 0 0 0 0,0-1-1 0 0,0 1 1 0 0,0-1 0 0 0,0 0-1 0 0,0 0 1 0 0,0-1 0 0 0,0 1-1 0 0,0-1 1 0 0,-1 0 0 0 0,1-1 0 0 0,-1 1-1 0 0,1-1 1 0 0,-1 0 0 0 0,0 0-1 0 0,0 0 1 0 0,0 0 0 0 0,0-1-1 0 0,-1 0 1 0 0,1 1 0 0 0,-1-1 0 0 0,2-5-80 0 0,0 4 122 0 0,5-3-21 0 0,-1-1 0 0 0,0-1-1 0 0,-1 0 1 0 0,0 0 0 0 0,-1 0 0 0 0,0-1 0 0 0,0 0 0 0 0,-2-1-1 0 0,1 1 1 0 0,-1-1 0 0 0,-1 0 0 0 0,1-2-101 0 0,-5 13-75 0 0,-1-12-923 0 0,-4 11-8797 0 0,3 2-1775 0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9:14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4257 0 0,'0'0'2662'0'0,"0"0"-610"0"0,0 0-249 0 0,0 0-89 0 0,0 0-116 0 0,0 0-186 0 0,0 0-269 0 0,0 0-250 0 0,0 0-183 0 0,0 0-139 0 0,0 0-89 0 0,0 0-65 0 0,0 0-63 0 0,29 0 6728 0 0,-19 0-7508 0 0,263-11 1733 0 0,-204 11-1137 0 0,-68 0-158 0 0,-1 0 4 0 0,0 0 28 0 0,-11 8 757 0 0,-150 11-407 0 0,84-26-309 0 0,1 2-4 0 0,75 5-71 0 0,47 0-378 0 0,60-8 53 0 0,-37-7-5510 0 0,-58 12-793 0 0,-4 2-5691 0 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9:17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1084 131 6633 0 0,'0'0'2165'0'0,"0"0"-219"0"0,0 0-103 0 0,0 0-56 0 0,0 0-111 0 0,0 0-245 0 0,0 0-225 0 0,0 0-214 0 0,0 0-159 0 0,0 0-51 0 0,0 0-46 0 0,0 0-77 0 0,0 0-76 0 0,0-2-85 0 0,0 2-479 0 0,0 1-1 0 0,0-1 0 0 0,-1 0 1 0 0,1 1-1 0 0,0-1 0 0 0,0 0 1 0 0,0 1-1 0 0,0-1 0 0 0,0 0 1 0 0,0 1-1 0 0,-1-1 0 0 0,1 0 1 0 0,0 1-1 0 0,0-1 0 0 0,0 0 1 0 0,-1 1-1 0 0,1-1 0 0 0,0 0 1 0 0,0 0-1 0 0,-1 1 0 0 0,1-1 1 0 0,0 0-1 0 0,-1 0 0 0 0,1 0 1 0 0,0 0-1 0 0,-1 1 0 0 0,1-1 1 0 0,0 0-1 0 0,-1 0 0 0 0,1 0 1 0 0,0 0-1 0 0,-1 0 0 0 0,1 0 0 0 0,0 0 1 0 0,-1 0-1 0 0,1 0 0 0 0,-1 0 1 0 0,1 0-1 0 0,0 0 0 0 0,-1 0 1 0 0,1 0-1 0 0,0 0 0 0 0,-1 0 1 0 0,1 0-1 0 0,0-1 0 0 0,-1 1 1 0 0,1 0-1 0 0,0 0 0 0 0,-1 0 1 0 0,1 0-1 0 0,0-1 0 0 0,0 1 1 0 0,-1 0-1 0 0,1 0 0 0 0,0-1 1 0 0,0 1-1 0 0,-1 0 0 0 0,1-1 1 0 0,0 1-1 0 0,0 0 0 0 0,0-1 1 0 0,-1 1-1 0 0,1 0 0 0 0,0-1 1 0 0,0 1-1 0 0,0 0 0 0 0,0-1-18 0 0,-8 7 1 0 0,-16 17 282 0 0,38-28 130 0 0,32-48 679 0 0,-103 91 147 0 0,53-36-1221 0 0,-6 7 33 0 0,10-8-65 0 0,0-1-21 0 0,0 0 0 0 0,0 0 21 0 0,0 0-4 0 0,0 0-4 0 0,0 0 16 0 0,52-16 86 0 0,-52 16-44 0 0,0 0-9 0 0,0 0 0 0 0,0 0 10 0 0,0 0 3 0 0,0 0 4 0 0,0 0 15 0 0,-5-2 153 0 0,2 1-1526 0 0,3-3-3506 0 0,0 0 19 0 0,0 4-7512 0 0</inkml:trace>
  <inkml:trace contextRef="#ctx0" brushRef="#br0" timeOffset="-1896.963">118 648 1008 0 0,'0'0'2186'0'0,"0"0"233"0"0,0 0 172 0 0,0 0-103 0 0,0 0-296 0 0,0 0-338 0 0,0 0-351 0 0,0 0-231 0 0,0 0-164 0 0,0 0-130 0 0,0 0-94 0 0,0 0-100 0 0,29 6-94 0 0,90 17-62 0 0,-44-21 441 0 0,68-49 997 0 0,-138 45-2012 0 0,0 0 0 0 0,0 0 0 0 0,0-1 0 0 0,-1 0 0 0 0,1 0 0 0 0,-1 0 0 0 0,1 0 0 0 0,-1-1 0 0 0,0 0 0 0 0,-1 1 0 0 0,1-2 0 0 0,0 1 0 0 0,-1 0 0 0 0,0-1 0 0 0,0 1 0 0 0,-1-1 0 0 0,1 0 0 0 0,-1 0 0 0 0,0 0 0 0 0,0 0 0 0 0,-1 0 0 0 0,1-1 0 0 0,-1 1 0 0 0,0-1 0 0 0,-1 1 0 0 0,1 0 0 0 0,-1-1 0 0 0,0 1 1 0 0,-1-1-1 0 0,0-4-54 0 0,-1 4 2 0 0,-1-1 0 0 0,0 2 0 0 0,0-1 0 0 0,-1 0 0 0 0,1 1 1 0 0,-1-1-1 0 0,0 1 0 0 0,-1 0 0 0 0,1 0 0 0 0,-1 1 0 0 0,0-1 1 0 0,0 1-1 0 0,-1 0 0 0 0,1 1 0 0 0,-1-1 0 0 0,0 1 0 0 0,0 0 1 0 0,0 0-1 0 0,-3 0-2 0 0,-2-1-44 0 0,1 2 0 0 0,-1-1-1 0 0,0 1 1 0 0,1 0 0 0 0,-1 1 0 0 0,0 1 0 0 0,0 0 0 0 0,0 0 0 0 0,0 1-1 0 0,-1 0 45 0 0,6 2-13 0 0,-1 0-1 0 0,0 0 1 0 0,0 1-1 0 0,1 0 0 0 0,0 0 1 0 0,0 0-1 0 0,0 1 0 0 0,0 0 1 0 0,1 0-1 0 0,0 0 0 0 0,0 1 1 0 0,0 0-1 0 0,1 0 1 0 0,-1 0-1 0 0,2 0 0 0 0,-1 1 1 0 0,1-1-1 0 0,-1 3 14 0 0,-27 74-7 0 0,25-35 113 0 0,2 0 0 0 0,2 1-1 0 0,2-1 1 0 0,2 0-1 0 0,4 19-105 0 0,-4 103 619 0 0,-5-157-570 0 0,0 0 0 0 0,0 0 0 0 0,-2 0-1 0 0,1-1 1 0 0,-2 0 0 0 0,1 0 0 0 0,-2 0 0 0 0,1 0-1 0 0,-2-1 1 0 0,0 0 0 0 0,0-1 0 0 0,0 0-1 0 0,-2 0 1 0 0,1-1 0 0 0,-1 0 0 0 0,0 0 0 0 0,-1-1-1 0 0,0-1 1 0 0,-5 3-49 0 0,-46 2 75 0 0,58-47-969 0 0,33-16-1499 0 0,-9 33-1033 0 0,-5 4-3449 0 0,-6 5-5277 0 0</inkml:trace>
  <inkml:trace contextRef="#ctx0" brushRef="#br0" timeOffset="-1319.979">976 498 6417 0 0,'0'0'2249'0'0,"0"0"-210"0"0,0 0-143 0 0,0 0-147 0 0,0 0-182 0 0,0 0-218 0 0,0 0-198 0 0,0 0-164 0 0,0 0-140 0 0,0 0-107 0 0,0 0-86 0 0,0 0-90 0 0,0 0-73 0 0,-22 11-62 0 0,-67 38-69 0 0,28 2 264 0 0,52-39-512 0 0,1-2-75 0 0,0 1-1 0 0,1-1 1 0 0,0 1-1 0 0,1 1 0 0 0,0-1 1 0 0,1 1-1 0 0,0 0 1 0 0,1 0-1 0 0,0 0 1 0 0,1 1-1 0 0,0-1 1 0 0,1 1-1 0 0,0 0 1 0 0,2 0-1 0 0,-1-1 0 0 0,1 1 1 0 0,1 0-1 0 0,2 11-36 0 0,-2-19 13 0 0,1 0-1 0 0,0 0 1 0 0,1 1-1 0 0,-1-1 1 0 0,1-1-1 0 0,0 1 1 0 0,0 0-1 0 0,0-1 1 0 0,1 0-1 0 0,0 1 1 0 0,-1-1-1 0 0,2-1 0 0 0,-1 1 1 0 0,0 0-1 0 0,1-1 1 0 0,-1 0-1 0 0,1 0 1 0 0,0-1-1 0 0,0 1 1 0 0,0-1-1 0 0,0 0 1 0 0,1 0-1 0 0,-1-1 1 0 0,1 0-1 0 0,-1 0 1 0 0,3 0-13 0 0,6 1 100 0 0,0 0 0 0 0,-1-1 1 0 0,1-1-1 0 0,0-1 1 0 0,0 0-1 0 0,0 0 0 0 0,0-2 1 0 0,0 0-1 0 0,-1 0 1 0 0,3-2-101 0 0,9-4 241 0 0,0-1 0 0 0,-1-2 1 0 0,0 0-1 0 0,-1-1 1 0 0,0-1-1 0 0,-1-2 1 0 0,-1 0-1 0 0,20-19-241 0 0,-31 26 77 0 0,-1-1-1 0 0,0 0 1 0 0,0-1-1 0 0,-1 0 1 0 0,0-1-1 0 0,-1 1 1 0 0,0-1-1 0 0,-1-1 1 0 0,0 1-1 0 0,-1-1 1 0 0,0 0-1 0 0,-1 0 1 0 0,-1 0-1 0 0,0-1 1 0 0,-1 1-1 0 0,0-1 1 0 0,-1 0-1 0 0,-1-4-76 0 0,-2 10-13 0 0,-1 1 0 0 0,1 0 0 0 0,-1 0 0 0 0,-1 0 0 0 0,0 0 0 0 0,0 0 0 0 0,0 1-1 0 0,0 0 1 0 0,-1 0 0 0 0,0 0 0 0 0,-1 0 0 0 0,1 1 0 0 0,-1 0 0 0 0,0 0 0 0 0,0 0-1 0 0,-1 1 1 0 0,1 0 0 0 0,-1 0 0 0 0,0 1 0 0 0,0 0 0 0 0,0 0 0 0 0,-1 1 0 0 0,1-1 0 0 0,-1 2-1 0 0,1-1 1 0 0,-1 1 0 0 0,0 0 0 0 0,1 1 0 0 0,-1-1 0 0 0,-6 2 13 0 0,-2 0-236 0 0,0 0 1 0 0,0 1 0 0 0,0 1-1 0 0,1 0 1 0 0,-1 2-1 0 0,1-1 1 0 0,0 2-1 0 0,0 0 1 0 0,0 1-1 0 0,1 0 1 0 0,-13 10 235 0 0,-37 23-2626 0 0,26-12-3202 0 0,19-12-5868 0 0</inkml:trace>
  <inkml:trace contextRef="#ctx0" brushRef="#br0" timeOffset="-921.315">706 760 8258 0 0,'0'0'2718'0'0,"0"0"-610"0"0,0 0-369 0 0,0 0-130 0 0,0 0-159 0 0,0 0-213 0 0,0 0-293 0 0,0 0-249 0 0,0 0-114 0 0,0 0-54 0 0,0 0-23 0 0,0 0-25 0 0,16-13-54 0 0,53-39-31 0 0,-13 31 245 0 0,-51 20-557 0 0,2-2-21 0 0,1 0 0 0 0,-1 1 0 0 0,0 0 0 0 0,1 0 0 0 0,-1 1 0 0 0,1 0 0 0 0,-1 1 0 0 0,1-1 0 0 0,0 1 0 0 0,-1 1 0 0 0,1-1 0 0 0,0 1 0 0 0,-1 1 0 0 0,0-1 0 0 0,1 2 0 0 0,-1-1 0 0 0,0 0 0 0 0,0 1 0 0 0,4 3-61 0 0,34 36 201 0 0,-38-34-156 0 0,1 0-1 0 0,0 0 1 0 0,0-1 0 0 0,0 0-1 0 0,1-1 1 0 0,0 0 0 0 0,0 0-1 0 0,1-1 1 0 0,9 4-45 0 0,1-3 190 0 0,0-1 0 0 0,1-1 0 0 0,0 0 0 0 0,0-2 0 0 0,0-1 0 0 0,0 0 0 0 0,3-2-190 0 0,-24 2-22 0 0,1-2 0 0 0,-1 1 0 0 0,1 0 1 0 0,0 0-1 0 0,-1 0 0 0 0,1 0 0 0 0,0 0 1 0 0,-1 0-1 0 0,1-1 0 0 0,0 1 1 0 0,-1 0-1 0 0,1 0 0 0 0,-1-1 0 0 0,1 1 1 0 0,-1-1-1 0 0,1 1 0 0 0,-1 0 1 0 0,1-1-1 0 0,-1 1 0 0 0,1-1 0 0 0,-1 1 1 0 0,1-1-1 0 0,-1 1 0 0 0,0-1 1 0 0,1 0-1 0 0,-1 1 0 0 0,0-1 0 0 0,0 1 1 0 0,1-1-1 0 0,-1 0 0 0 0,0 1 0 0 0,0-1 1 0 0,0 0-1 0 0,0 1 0 0 0,0-1 1 0 0,0 0-1 0 0,0 1 0 0 0,0-1 0 0 0,0 0 1 0 0,0 1-1 0 0,0-1 0 0 0,0 1 1 0 0,0-1-1 0 0,-1 0 0 0 0,1 1 0 0 0,0-1 1 0 0,0 0-1 0 0,-1 1 0 0 0,1-1 1 0 0,0 1-1 0 0,-1-1 0 0 0,1 0 22 0 0,-6-11-3376 0 0,0 3-3364 0 0,4 5-4894 0 0</inkml:trace>
  <inkml:trace contextRef="#ctx0" brushRef="#br0" timeOffset="1795.61">2110 85 0 0 0,'0'0'846'0'0,"0"0"44"0"0,0 0 125 0 0,0 0 140 0 0,0 0 128 0 0,0 0 33 0 0,0 0-33 0 0,0 0-49 0 0,0 0-94 0 0,0 0-68 0 0,0 0-94 0 0,-2-3-107 0 0,1 1-601 0 0,-1 0 1 0 0,0-1 0 0 0,1 1-1 0 0,-1 0 1 0 0,0 1 0 0 0,0-1-1 0 0,-1 0 1 0 0,1 1 0 0 0,0-1-1 0 0,-1 1 1 0 0,1-1 0 0 0,0 1 0 0 0,-1 0-1 0 0,0 0 1 0 0,1 0 0 0 0,-1 1-1 0 0,0-1 1 0 0,1 1 0 0 0,-1-1-1 0 0,0 1 1 0 0,1 0 0 0 0,-1 0-1 0 0,0 0 1 0 0,-2 0-271 0 0,-103 16 2328 0 0,103-15-2271 0 0,1-1 0 0 0,0 1-1 0 0,0 1 1 0 0,-1-1-1 0 0,1 1 1 0 0,0-1 0 0 0,1 1-1 0 0,-1 0 1 0 0,0 1-1 0 0,0-1 1 0 0,1 1 0 0 0,-1-1-1 0 0,1 1 1 0 0,0 0-1 0 0,0 1 1 0 0,0-1 0 0 0,0 0-1 0 0,1 1 1 0 0,-1-1-1 0 0,1 1 1 0 0,0 0 0 0 0,0 0-1 0 0,0 0 1 0 0,1 0-1 0 0,-1 1-56 0 0,-4 248 823 0 0,6-250-817 0 0,1 22 58 0 0,-1-1 0 0 0,-1 1 0 0 0,-1-1 0 0 0,-1 0 0 0 0,-2 0 0 0 0,0 0 0 0 0,-4 8-64 0 0,-61 110 832 0 0,44-81-592 0 0,25-60-233 0 0,0 0 0 0 0,1 1 0 0 0,-1-1 0 0 0,0 0 1 0 0,0 0-1 0 0,1 0 0 0 0,-1 1 0 0 0,0-1 0 0 0,1 0 0 0 0,0 1 1 0 0,-1-1-1 0 0,1 0 0 0 0,0 1 0 0 0,-1-1 0 0 0,1 1 0 0 0,0-1 1 0 0,0 0-1 0 0,0 1 0 0 0,0-1 0 0 0,1 1 0 0 0,-1-1 0 0 0,0 0 0 0 0,1 1 1 0 0,-1-1-1 0 0,1 0 0 0 0,-1 1 0 0 0,1-1 0 0 0,-1 0 0 0 0,1 1 1 0 0,0-1-1 0 0,0 0 0 0 0,-1 0 0 0 0,1 0 0 0 0,0 0 0 0 0,0 0 1 0 0,0 0-1 0 0,0 0 0 0 0,1 0 0 0 0,-1 0 0 0 0,0-1 0 0 0,0 1 0 0 0,0 0 1 0 0,1-1-1 0 0,-1 1 0 0 0,0-1 0 0 0,1 1 0 0 0,-1-1 0 0 0,0 0 1 0 0,2 1-8 0 0,203 0 1188 0 0,-131-2-1052 0 0,-75 1-141 0 0,0 0-11 0 0,0 0-6 0 0,0 0 3 0 0,0 0-3 0 0,0 0-2 0 0,0 0-7 0 0,0 0-32 0 0,0 0-31 0 0,0 0-41 0 0,0 0-108 0 0,-3-4-1745 0 0,3 4-5831 0 0,0 0-3725 0 0</inkml:trace>
  <inkml:trace contextRef="#ctx0" brushRef="#br0" timeOffset="2964.725">2315 536 11771 0 0,'0'0'1657'0'0,"0"0"-442"0"0,0 0-73 0 0,0 0 157 0 0,0 0 57 0 0,0 0-90 0 0,0 0-269 0 0,0 0-298 0 0,0 0-211 0 0,0 0-120 0 0,0 0-61 0 0,0 0-12 0 0,-5 19 2049 0 0,-54 92-1032 0 0,59-110-1240 0 0,0-4 1395 0 0,0 2-1499 0 0,0 1 2 0 0,0 0-17 0 0,0 0 12 0 0,0 0 11 0 0,0 0 4 0 0,0 0-5 0 0,0 0 9 0 0,0 0-17 0 0,0 0-25 0 0,0 0-6 0 0,0 0-29 0 0,0 0-26 0 0,19-9-1939 0 0,-11 5-2280 0 0,-4 2-4850 0 0,-2 2-2687 0 0</inkml:trace>
  <inkml:trace contextRef="#ctx0" brushRef="#br0" timeOffset="4280.424">1415 4 0 0 0,'0'0'1654'0'0,"0"0"-270"0"0,0 0-48 0 0,0 0 143 0 0,0 0 130 0 0,0 0-33 0 0,0 0-78 0 0,0 0-110 0 0,0 0-139 0 0,0 0-160 0 0,0 0-138 0 0,0 0-129 0 0,0 0-101 0 0,-11-4 2393 0 0,124 5-1009 0 0,-75 22-1530 0 0,-37-17-434 0 0,0 1-1 0 0,-1-1 1 0 0,0 1 0 0 0,0-1-1 0 0,-1 1 1 0 0,1-1 0 0 0,-1 1-1 0 0,-1-1 1 0 0,1 1-1 0 0,-1-1 1 0 0,0 0 0 0 0,-1 0-1 0 0,0 0 1 0 0,1 0 0 0 0,-2 0-1 0 0,1 0 1 0 0,-1-1-1 0 0,0 0 1 0 0,0 0 0 0 0,0 0-141 0 0,-69 69 769 0 0,70-69-739 0 0,2-4-26 0 0,1-1-1 0 0,-1 1 1 0 0,0 0-1 0 0,1 0 1 0 0,-1-1 0 0 0,1 1-1 0 0,-1 0 1 0 0,1 0-1 0 0,-1 0 1 0 0,1 0-1 0 0,0 0 1 0 0,-1 0-1 0 0,1 0 1 0 0,0 0-1 0 0,0 0 1 0 0,-1 0 0 0 0,1 0-1 0 0,0 0 1 0 0,0 0-1 0 0,0 0 1 0 0,0 0-1 0 0,1 0 1 0 0,-1 0-1 0 0,0 0 1 0 0,0 0 0 0 0,1 0-1 0 0,-1 0 1 0 0,0-1-1 0 0,1 1 1 0 0,-1 0-1 0 0,1 0 1 0 0,-1 0-1 0 0,1 0 1 0 0,-1 0 0 0 0,1-1-1 0 0,0 1 1 0 0,-1 0-1 0 0,1 0 1 0 0,0-1-1 0 0,1 1-3 0 0,10 5 137 0 0,0-2-1 0 0,1 1 1 0 0,0-2-1 0 0,0 0 1 0 0,1 0-1 0 0,-1-1 1 0 0,0-1-1 0 0,1 0 1 0 0,10-2-137 0 0,8 12 945 0 0,-32-10-882 0 0,0-1-10 0 0,0 0-21 0 0,0 0-19 0 0,0 0-3 0 0,0 0-17 0 0,0 0 8 0 0,0 0-6 0 0,0 0-6 0 0,0 0-10 0 0,0 0-2 0 0,0 0 3 0 0,0 0-6 0 0,0 0 3 0 0,0 0-18 0 0,0 0-30 0 0,0 0-29 0 0,0 0-55 0 0,0 0-102 0 0,0 0-130 0 0,0 0-206 0 0,-1 3-2953 0 0,1-2-1666 0 0,-1 3-6875 0 0</inkml:trace>
  <inkml:trace contextRef="#ctx0" brushRef="#br0" timeOffset="6084.858">2349 320 0 0 0,'0'0'177'0'0,"0"0"175"0"0,0 0 94 0 0,0 0 71 0 0,0 0 18 0 0,0 0-77 0 0,0 0-150 0 0,0 0-136 0 0,0 0-76 0 0,0 0-22 0 0,0 0 30 0 0,0 0 42 0 0,0 0 47 0 0,0 0 58 0 0,0 0 80 0 0,0 1 9469 0 0,0 2-4987 0 0,-2 17-4418 0 0,-28 72 668 0 0,-17 16-178 0 0,24-66-694 0 0,21-40-180 0 0,1 0 0 0 0,-1 1 0 0 0,1-1 0 0 0,0 0 0 0 0,0 0 0 0 0,0 1 0 0 0,0-1 0 0 0,0 1 0 0 0,0-1 0 0 0,1 1 0 0 0,-1-1 0 0 0,1 1 0 0 0,0-1 0 0 0,0 1 0 0 0,0 0 0 0 0,0-1 0 0 0,0 1 0 0 0,1-1 0 0 0,-1 1 0 0 0,1-1-1 0 0,-1 1 1 0 0,1-1 0 0 0,0 1 0 0 0,0-1 0 0 0,0 1 0 0 0,0-1 0 0 0,1 0-11 0 0,31 15 668 0 0,70-18 1174 0 0,-51-10-1146 0 0,-51 11-652 0 0,-1 0-1 0 0,0 0 10 0 0,0 0 9 0 0,0 0 22 0 0,0 0 10 0 0,0 0 4 0 0,0 0 8 0 0,0 0 14 0 0,0 0-12 0 0,0 0-8 0 0,-27 4-1827 0 0,26-4 1221 0 0,0 0-3209 0 0,1-1-3843 0 0,0-5-3545 0 0</inkml:trace>
  <inkml:trace contextRef="#ctx0" brushRef="#br0" timeOffset="6817.982">2162 193 2385 0 0,'0'0'2661'0'0,"0"0"-1394"0"0,0 0-342 0 0,0 0 181 0 0,0 0 240 0 0,0 0 86 0 0,0 0-125 0 0,0 0-245 0 0,0 0-235 0 0,0 0-171 0 0,0 0-88 0 0,0 0-33 0 0,0 0 6 0 0,-8 0 2857 0 0,9 0-2986 0 0,13-1 1462 0 0,80-44 275 0 0,21-39-786 0 0,-94 72-1087 0 0,-21 12-264 0 0,0 0 4 0 0,0 0-6 0 0,0 0-19 0 0,0 0 4 0 0,0 0 13 0 0,0 0-14 0 0,0 0-7 0 0,0 0 8 0 0,0 0 15 0 0,0 0-3 0 0,0 0-7 0 0,26 30 731 0 0,20 74 182 0 0,-7-73-1125 0 0,-14-24-2118 0 0,-11-3-4374 0 0,-9-3-4952 0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9:31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1 0 0 0,'0'0'556'0'0,"0"0"754"0"0,0 0 59 0 0,0 0-70 0 0,0 0 60 0 0,0 0 106 0 0,0 0 66 0 0,0 0-15 0 0,0 0-113 0 0,0 0-148 0 0,0 0-127 0 0,0 0-120 0 0,-1 0 4807 0 0,-1 0-5866 0 0,-8 0 461 0 0,-3-1-169 0 0,1 1 0 0 0,0 0 0 0 0,0 1 1 0 0,-1 1-1 0 0,1-1 0 0 0,0 2 0 0 0,0 0 1 0 0,0 0-1 0 0,1 1 0 0 0,-7 3-241 0 0,0 1 185 0 0,16-8-173 0 0,0 1-1 0 0,1-1 0 0 0,-1 1 1 0 0,0-1-1 0 0,1 1 0 0 0,-1 0 1 0 0,1-1-1 0 0,-1 1 1 0 0,1 0-1 0 0,-1 0 0 0 0,1 0 1 0 0,0 0-1 0 0,-1 0 0 0 0,1 0 1 0 0,0 1-1 0 0,0-1 0 0 0,0 0 1 0 0,0 1-1 0 0,0-1 1 0 0,0 1-1 0 0,0-1 0 0 0,0 1 1 0 0,0-1-1 0 0,1 1 0 0 0,-1 0 1 0 0,1-1-1 0 0,-1 1 0 0 0,1 0 1 0 0,0-1-1 0 0,-1 1 0 0 0,1 0 1 0 0,0 0-1 0 0,0 0-11 0 0,2 2 11 0 0,-1 0 1 0 0,0 0-1 0 0,1-1 0 0 0,0 1 0 0 0,0-1 1 0 0,0 1-1 0 0,0-1 0 0 0,1 0 0 0 0,-1 0 1 0 0,1 0-1 0 0,0 0 0 0 0,0 0 0 0 0,0-1 1 0 0,0 1-1 0 0,0-1 0 0 0,0 0 0 0 0,1 0 1 0 0,-1 0-1 0 0,1 0 0 0 0,0 0 0 0 0,0-1 1 0 0,-1 0-1 0 0,1 0 0 0 0,0 0 0 0 0,0 0 1 0 0,0-1-12 0 0,25 12 122 0 0,-21-8-97 0 0,-1 0-1 0 0,1 0 1 0 0,-1 0 0 0 0,0 1-1 0 0,0 0 1 0 0,-1 1 0 0 0,0 0-1 0 0,0 0 1 0 0,0 0 0 0 0,0 0-1 0 0,-1 1 1 0 0,0 0 0 0 0,-1 0-1 0 0,1 1 1 0 0,-1-1 0 0 0,1 5-25 0 0,-3-8 45 0 0,0 0 1 0 0,-1 0 0 0 0,1 1 0 0 0,-1-1-1 0 0,0 1 1 0 0,0 0 0 0 0,-1-1-1 0 0,1 1 1 0 0,-1 0 0 0 0,0-1 0 0 0,-1 1-1 0 0,1 0 1 0 0,-1-1 0 0 0,1 1 0 0 0,-1-1-1 0 0,-1 1 1 0 0,1-1 0 0 0,-1 1-1 0 0,1-1 1 0 0,-1 0 0 0 0,-2 2-46 0 0,-4 5 58 0 0,-1-1 1 0 0,-1 0-1 0 0,0-1 1 0 0,0 0-1 0 0,-1-1 1 0 0,0 0-1 0 0,0-1 1 0 0,-1 0-1 0 0,0 0 1 0 0,0-1-1 0 0,-1-1 1 0 0,0 0-1 0 0,0-1 0 0 0,0 0 1 0 0,0-1-1 0 0,0-1 1 0 0,-1 0-1 0 0,1-1 1 0 0,-2 0-59 0 0,13-1-22 0 0,0 0-1 0 0,0 0 1 0 0,0-1 0 0 0,0 1 0 0 0,0-1 0 0 0,0 1-1 0 0,0-1 1 0 0,0 0 0 0 0,0 1 0 0 0,0-1 0 0 0,1 0-1 0 0,-1 0 1 0 0,0-1 0 0 0,1 1 0 0 0,-1 0 0 0 0,1 0-1 0 0,-1-1 1 0 0,1 1 0 0 0,-1-1 0 0 0,1 1 0 0 0,0-1-1 0 0,0 0 1 0 0,0 0 0 0 0,0 1 0 0 0,0-1 0 0 0,0 0-1 0 0,1 0 1 0 0,-1 0 0 0 0,0-1 22 0 0,3-15-4059 0 0,12 3-5344 0 0,-9 11-2381 0 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9:31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112 570 10498 0 0,'0'0'5508'0'0,"0"0"-3555"0"0,0 0-1045 0 0,0 0 21 0 0,0 0 46 0 0,0 0-23 0 0,0 0-141 0 0,0 0-212 0 0,0 0-183 0 0,0 0-113 0 0,0 0-103 0 0,0 0-90 0 0,-12 18-33 0 0,-37 54-32 0 0,46-68-50 0 0,1 0-1 0 0,0 0 1 0 0,0-1 0 0 0,0 2-1 0 0,0-1 1 0 0,1 0 0 0 0,0 0-1 0 0,0 0 1 0 0,0 1 0 0 0,0-1 0 0 0,0 0-1 0 0,1 1 1 0 0,0-1 0 0 0,0 1-1 0 0,0-1 1 0 0,1 0 0 0 0,0 2 5 0 0,0 13-242 0 0,-1-1-521 0 0,0-6-7503 0 0,0-12-2864 0 0</inkml:trace>
  <inkml:trace contextRef="#ctx0" brushRef="#br0" timeOffset="248.666">0 239 11522 0 0,'0'0'2097'0'0,"0"0"-809"0"0,0 0-424 0 0,0 0-239 0 0,0 0-209 0 0,0 0-200 0 0,0 0-216 0 0,0 0-208 0 0,0 0-224 0 0,0 0-225 0 0,0 0-247 0 0,0 0-520 0 0,0 0-1777 0 0,0 0-7001 0 0</inkml:trace>
  <inkml:trace contextRef="#ctx0" brushRef="#br0" timeOffset="652.097">253 613 14043 0 0,'0'0'669'0'0,"0"0"-130"0"0,0 0 316 0 0,0 0 409 0 0,0 0 150 0 0,0 0-127 0 0,0 0-359 0 0,0 0-346 0 0,0 0-206 0 0,0 0-102 0 0,0 0-36 0 0,0 0-3 0 0,0 0 10 0 0,11-12-4 0 0,69-85 322 0 0,-15-3-551 0 0,-33 89-984 0 0,-30 39 476 0 0,-1 95 609 0 0,1-117-61 0 0,0 0 0 0 0,1 0-1 0 0,-1-1 1 0 0,1 1 0 0 0,1-1 0 0 0,-1 0-1 0 0,1 0 1 0 0,0 0 0 0 0,0 0 0 0 0,0 0-1 0 0,1-1 1 0 0,0 0 0 0 0,0 0 0 0 0,0 0-1 0 0,0-1 1 0 0,0 0 0 0 0,1 0 0 0 0,-1 0-1 0 0,1 0 1 0 0,0-1 0 0 0,0 0 0 0 0,0 0-1 0 0,0-1 1 0 0,0 0 0 0 0,0 0-1 0 0,1 0 1 0 0,-1 0 0 0 0,0-1 0 0 0,1 0-1 0 0,4-1-51 0 0,1-1 189 0 0,1 0 0 0 0,0-1 0 0 0,0-1-1 0 0,-1 0 1 0 0,0 0 0 0 0,0-1-1 0 0,0-1 1 0 0,0 0 0 0 0,-1 0 0 0 0,0-1-1 0 0,-1-1 1 0 0,1 0 0 0 0,-1 0-1 0 0,-1-1 1 0 0,1 0 0 0 0,-2-1-1 0 0,1 0 1 0 0,1-3-189 0 0,-7 9-28 0 0,-1-1 1 0 0,1 1-1 0 0,-1 0 0 0 0,0-1 0 0 0,0 1 1 0 0,0-1-1 0 0,-1 0 0 0 0,1 1 0 0 0,-1-1 1 0 0,0 0-1 0 0,-1 0 0 0 0,1 0 0 0 0,-1 0 1 0 0,0 0-1 0 0,0 0 0 0 0,-1-1 28 0 0,-8-8-1978 0 0,3 10-4175 0 0,2 3-5622 0 0</inkml:trace>
  <inkml:trace contextRef="#ctx0" brushRef="#br0" timeOffset="1025.492">1197 258 14843 0 0,'0'0'1459'0'0,"0"0"-376"0"0,0 0-105 0 0,0 0-21 0 0,0 0-79 0 0,0 0-177 0 0,0 0-226 0 0,0 0-183 0 0,0 0-116 0 0,0 0-65 0 0,0 0-31 0 0,0 0-23 0 0,-19 9-16 0 0,-56 30-10 0 0,71-37-29 0 0,1 0-1 0 0,0 0 1 0 0,-1 0 0 0 0,1 0 0 0 0,0 1-1 0 0,0-1 1 0 0,0 1 0 0 0,1 0-1 0 0,-1 0 1 0 0,0 0 0 0 0,1 0-1 0 0,0 0 1 0 0,0 0 0 0 0,0 1 0 0 0,0-1-1 0 0,1 1 1 0 0,-1-1 0 0 0,0 4-2 0 0,-2 3 4 0 0,1-3 16 0 0,0-1 0 0 0,0 1 0 0 0,1 0 0 0 0,0-1 0 0 0,0 1 0 0 0,0 0 0 0 0,1 0 0 0 0,0 1 0 0 0,1-1 0 0 0,-1 0 0 0 0,1 0 0 0 0,1 0 0 0 0,-1 0 0 0 0,1 0 0 0 0,1 1 0 0 0,-1-2 0 0 0,1 1 0 0 0,0 0 0 0 0,1 0 0 0 0,0 0 0 0 0,0-1 0 0 0,0 0 0 0 0,1 1 0 0 0,0-1 0 0 0,0-1 0 0 0,0 1 0 0 0,1 0 0 0 0,0-1 0 0 0,0 0 0 0 0,0 0 0 0 0,1-1 0 0 0,-1 1 0 0 0,1-1 0 0 0,0-1 0 0 0,2 2-20 0 0,4 0 251 0 0,1 0 0 0 0,-1-1-1 0 0,1 0 1 0 0,0-1 0 0 0,1 0 0 0 0,-1-1 0 0 0,0-1 0 0 0,1 0 0 0 0,-1-1-1 0 0,0 0 1 0 0,1-1 0 0 0,-1-1 0 0 0,0 0 0 0 0,1-1 0 0 0,-1 0 0 0 0,0-1-1 0 0,-1 0 1 0 0,1-1 0 0 0,-1 0 0 0 0,8-6-251 0 0,-8 6 66 0 0,-1 0-1 0 0,0-1 1 0 0,-1-1-1 0 0,1 0 1 0 0,-1 0-1 0 0,0-1 1 0 0,-1 0 0 0 0,0-1-1 0 0,0 0 1 0 0,-1 0-1 0 0,0-1 1 0 0,-1 0 0 0 0,0 0-1 0 0,0-1 1 0 0,-1 0-1 0 0,0 0 1 0 0,-1 0-1 0 0,-1-1 1 0 0,0 0 0 0 0,0 0-1 0 0,-1 0 1 0 0,-1 0-1 0 0,1-9-65 0 0,-3 17-10 0 0,-1-1 0 0 0,0 1 1 0 0,0-1-1 0 0,0 1 0 0 0,0 0 0 0 0,-1 0 0 0 0,0-1 0 0 0,1 1 0 0 0,-2 0 0 0 0,1 1 0 0 0,0-1 0 0 0,-1 0 0 0 0,0 1 1 0 0,0-1-1 0 0,0 1 0 0 0,0 0 0 0 0,0 0 0 0 0,-1 0 0 0 0,1 0 0 0 0,-1 1 0 0 0,0-1 0 0 0,0 1 0 0 0,0 0 0 0 0,0 0 0 0 0,0 0 1 0 0,-1 1 9 0 0,-118-27-871 0 0,-12 41-1621 0 0,48 11-6686 0 0,58-15-2949 0 0</inkml:trace>
  <inkml:trace contextRef="#ctx0" brushRef="#br0" timeOffset="1402.056">931 563 9498 0 0,'0'0'4852'0'0,"0"0"-2217"0"0,0 0-897 0 0,0 0-261 0 0,0 0-232 0 0,0 0-167 0 0,0 0-156 0 0,0 0-172 0 0,0 0-128 0 0,0 0-110 0 0,35-25-85 0 0,109-77-91 0 0,-61 60 166 0 0,-74 38-449 0 0,1 0 1 0 0,0 1 0 0 0,0 0 0 0 0,0 1-1 0 0,0 0 1 0 0,0 1 0 0 0,0 0-1 0 0,0 0 1 0 0,1 1 0 0 0,-1 1-1 0 0,2 0-53 0 0,-8 1 6 0 0,1 1-1 0 0,-1 1 0 0 0,1-1 1 0 0,-1 1-1 0 0,0-1 0 0 0,0 1 0 0 0,-1 0 1 0 0,1 1-1 0 0,-1-1 0 0 0,0 1 0 0 0,0-1 1 0 0,0 1-1 0 0,-1 0 0 0 0,2 4-5 0 0,10 14 25 0 0,-9-16-18 0 0,0 0 1 0 0,0 0-1 0 0,1-1 0 0 0,-1 0 0 0 0,1 0 0 0 0,1-1 0 0 0,-1 1 1 0 0,1-1-1 0 0,0-1 0 0 0,0 1 0 0 0,0-1 0 0 0,1-1 1 0 0,0 1-1 0 0,-1-1 0 0 0,1 0 0 0 0,0-1 0 0 0,0 0 1 0 0,1 0-1 0 0,-1-1 0 0 0,0 0 0 0 0,1-1 0 0 0,-1 1 1 0 0,6-2-8 0 0,62-15-1607 0 0,-61 8-2715 0 0,-3-3-3690 0 0,-8 8-3720 0 0</inkml:trace>
  <inkml:trace contextRef="#ctx0" brushRef="#br0" timeOffset="3046.81">1501 27 0 0 0,'0'0'687'0'0,"0"0"53"0"0,0 0-19 0 0,0 0-62 0 0,0 0-56 0 0,0 0-45 0 0,0 0-42 0 0,0 0-7 0 0,0 0-34 0 0,0 0-28 0 0,0 0-5 0 0,0 0-18 0 0,0 0-25 0 0,0 0-36 0 0,0 0-58 0 0,0 0-51 0 0,0 0-34 0 0,0 0-39 0 0,0 0-25 0 0,0 0-32 0 0,0 0-17 0 0,0 0-3 0 0,0 0 0 0 0,0 0 0 0 0,0 0 0 0 0,0 0 0 0 0,0 0 7 0 0,0 0 27 0 0,0 0 18 0 0,0 0 30 0 0,0 0 33 0 0,0 0 18 0 0,0 0 32 0 0,0 0 31 0 0,0 0 47 0 0,0 0 60 0 0,0 0 50 0 0,0 0 21 0 0,0 0-10 0 0,0 0-56 0 0,7 0 3871 0 0,20 0-2445 0 0,107-4 559 0 0,15-18-574 0 0,-148 22-1779 0 0,0 1 1 0 0,0-1-1 0 0,0 1 1 0 0,0-1 0 0 0,0 1-1 0 0,0-1 1 0 0,0 1-1 0 0,0 0 1 0 0,-1 0-1 0 0,1-1 1 0 0,0 1-1 0 0,0 0 1 0 0,-1 0-1 0 0,1 0 1 0 0,0 0 0 0 0,-1 0-1 0 0,1 0 1 0 0,-1 0-1 0 0,1 0 1 0 0,-1 0-1 0 0,0 0 1 0 0,1 0-1 0 0,-1 1 1 0 0,0-1-1 0 0,0 0 1 0 0,0 0 0 0 0,1 0-1 0 0,-1 0 1 0 0,-1 0-1 0 0,1 0 1 0 0,0 1-1 0 0,0-1 1 0 0,0 0-1 0 0,-1 0 1 0 0,1 0-1 0 0,0 0 1 0 0,-1 0-45 0 0,2 14 163 0 0,8 41 54 0 0,-2 0 1 0 0,-3 1 0 0 0,-3-1-1 0 0,-2 1 1 0 0,-2 0-1 0 0,-6 16-217 0 0,-27 250 351 0 0,30-196-149 0 0,6-127-232 0 0,0 0 30 0 0,0 0 14 0 0,0 0-1 0 0,0 0 15 0 0,0 0 5 0 0,0 0 17 0 0,0 0 34 0 0,0 0-23 0 0,0 0 8 0 0,0 0 3 0 0,0 0-21 0 0,0 0 9 0 0,0 0 5 0 0,0 0 3 0 0,0 0-8 0 0,0 0 2 0 0,0 0-5 0 0,0 0-2 0 0,0 0-5 0 0,0 0 4 0 0,0 0-8 0 0,-49-7 437 0 0,-97 7-711 0 0,131-18-2046 0 0,13 1-6922 0 0,2 9-3039 0 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9:28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0 541 12075 0 0,'0'0'2377'0'0,"0"0"-759"0"0,0 0-308 0 0,0 0-78 0 0,0 0-100 0 0,0 0-161 0 0,0 0-189 0 0,0 0-146 0 0,0 0-31 0 0,0 0-17 0 0,0 0-34 0 0,0 0-43 0 0,17 1-65 0 0,109-2 768 0 0,62-10 398 0 0,-176 11-1679 0 0,1 0 1 0 0,-1 0-1 0 0,1-2 0 0 0,-1 1 0 0 0,0-2 0 0 0,1 1 1 0 0,-1-2-1 0 0,0 0 0 0 0,-1 0 0 0 0,7-4 67 0 0,-17 6-1882 0 0,-10-2-8919 0 0,1 3-1335 0 0</inkml:trace>
  <inkml:trace contextRef="#ctx0" brushRef="#br0" timeOffset="287.047">227 322 11466 0 0,'0'0'5323'0'0,"0"0"-3477"0"0,0 0-1072 0 0,0 0 19 0 0,0 0 116 0 0,0 0 95 0 0,0 0-18 0 0,0 0-150 0 0,0 0-132 0 0,0 0-121 0 0,0 0-120 0 0,0 0-96 0 0,1 27-93 0 0,0 135 72 0 0,-13 66-18 0 0,10-221-965 0 0,-2 12 992 0 0,3-14-3737 0 0,1 1-3548 0 0,0-6-4789 0 0</inkml:trace>
  <inkml:trace contextRef="#ctx0" brushRef="#br0" timeOffset="1314.521">694 611 5001 0 0,'0'0'1264'0'0,"0"0"-27"0"0,0 0 166 0 0,0 0 202 0 0,0 0 60 0 0,0 0-157 0 0,0 0-284 0 0,0 0-202 0 0,0 0-119 0 0,0 0-79 0 0,0 0-72 0 0,0 0-75 0 0,0 0-74 0 0,14-10-33 0 0,69-42 501 0 0,-17-24 1677 0 0,-18 18-2292 0 0,-43 58-450 0 0,-1 0 1 0 0,0 1-1 0 0,1-1 0 0 0,-1 1 0 0 0,0 0 1 0 0,1 0-1 0 0,-1 0 0 0 0,0 1 0 0 0,0 0 1 0 0,0 0-1 0 0,0 0 0 0 0,-1 0 0 0 0,1 0 1 0 0,0 1-1 0 0,-1 0 0 0 0,0-1 0 0 0,1 1 0 0 0,-1 0 1 0 0,0 1-1 0 0,-1-1 0 0 0,1 1 0 0 0,-1-1 1 0 0,1 1-1 0 0,-1 0 0 0 0,0 0 0 0 0,0 0 1 0 0,-1 0-1 0 0,1 0 0 0 0,-1 0 0 0 0,0 0 1 0 0,1 4-7 0 0,3 3 49 0 0,6 18 38 0 0,-1 1 0 0 0,-2 1 0 0 0,0 0 1 0 0,-3 0-1 0 0,0 0 0 0 0,-2 1 0 0 0,-1-1 0 0 0,-2 1 0 0 0,-3 25-87 0 0,3-7 31 0 0,1-32-25 0 0,-1 1 1 0 0,0-1 0 0 0,-2 1-1 0 0,0-1 1 0 0,-1 1 0 0 0,0-1-1 0 0,-2 0 1 0 0,0 0 0 0 0,-1-1-1 0 0,-1 0 1 0 0,0 0 0 0 0,-2 0-1 0 0,0-1 1 0 0,0 0 0 0 0,-2-1-1 0 0,0 0 1 0 0,0-1 0 0 0,-2 0-1 0 0,-9 8-6 0 0,15-17-15 0 0,-2 0 0 0 0,1-1 0 0 0,0 0 0 0 0,-1-1-1 0 0,0 0 1 0 0,0-1 0 0 0,0 1 0 0 0,0-1 0 0 0,0-1-1 0 0,0 0 1 0 0,0 0 0 0 0,-1-1 0 0 0,1 0 0 0 0,0-1-1 0 0,-2 0 16 0 0,7-1-7 0 0,0-1 0 0 0,0 0 0 0 0,0 1-1 0 0,1-1 1 0 0,-1-1 0 0 0,1 1 0 0 0,-1 0-1 0 0,1-1 1 0 0,0 0 0 0 0,0 0-1 0 0,1 1 1 0 0,-1-2 0 0 0,1 1 0 0 0,0 0-1 0 0,0 0 1 0 0,0-1 0 0 0,1 1-1 0 0,-1-1 1 0 0,1 0 0 0 0,0 1 0 0 0,1-1-1 0 0,-1 0 1 0 0,1 1 0 0 0,0-1 0 0 0,0 0-1 0 0,0 0 1 0 0,1 1 0 0 0,-1-1-1 0 0,1 0 1 0 0,0 1 0 0 0,1-1 0 0 0,-1 0-1 0 0,1 1 1 0 0,0 0 0 0 0,2-3 7 0 0,14-20 29 0 0,1 2 1 0 0,1 1-1 0 0,1 0 0 0 0,1 2 1 0 0,1 0-1 0 0,1 2 1 0 0,1 0-1 0 0,1 2 0 0 0,16-8-29 0 0,-39 23 2 0 0,100-54-10 0 0,-101 55-3 0 0,10-11-2010 0 0,-11 6-2388 0 0,-1-3-3589 0 0,0 10 7978 0 0,0-3-11014 0 0</inkml:trace>
  <inkml:trace contextRef="#ctx0" brushRef="#br0" timeOffset="1902.128">678 229 2505 0 0,'0'0'1471'0'0,"0"0"-63"0"0,0 0 159 0 0,0 0 157 0 0,0 0 2 0 0,0 0-183 0 0,0 0-274 0 0,0 0-215 0 0,0 0-119 0 0,0 0-104 0 0,0 0-106 0 0,0 0-75 0 0,0 0-27 0 0,5 0 7 0 0,5-5-301 0 0,0 1 1 0 0,0-1-1 0 0,0-1 0 0 0,-1 0 0 0 0,1 0 0 0 0,-1-1 0 0 0,-1 0 0 0 0,0-1 0 0 0,0 0 0 0 0,0 0 1 0 0,-1 0-1 0 0,0-1 0 0 0,4-8-329 0 0,23-22 308 0 0,38-37-95 0 0,-71 75-208 0 0,0 0 1 0 0,1 0-1 0 0,-1 1 0 0 0,0-1 1 0 0,0 0-1 0 0,0 0 0 0 0,1 1 1 0 0,-1-1-1 0 0,0 0 0 0 0,1 1 1 0 0,-1-1-1 0 0,1 1 0 0 0,-1 0 1 0 0,0 0-1 0 0,1-1 1 0 0,-1 1-1 0 0,1 0 0 0 0,-1 0 1 0 0,1 0-1 0 0,-1 0 0 0 0,1 1 1 0 0,-1-1-1 0 0,0 0 0 0 0,1 1 1 0 0,-1-1-1 0 0,0 1 0 0 0,1-1 1 0 0,-1 1-1 0 0,0 0 0 0 0,1-1 1 0 0,-1 1-1 0 0,0 0 0 0 0,0 0 1 0 0,0 0-1 0 0,0 0 0 0 0,0 0 1 0 0,0 0-1 0 0,0 0 0 0 0,0 0 1 0 0,0 0-1 0 0,0 1 0 0 0,-1-1 1 0 0,1 0-1 0 0,0 0 0 0 0,-1 1 1 0 0,1-1-1 0 0,-1 1 1 0 0,1-1-1 0 0,-1 1-5 0 0,20 71 997 0 0,-17 35-408 0 0,5-91-1582 0 0,3-14-6158 0 0,-9-3-4285 0 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9:26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26 912 0 0,'0'0'1687'0'0,"0"0"-86"0"0,0 0 67 0 0,0 0 144 0 0,0 0-45 0 0,0 0-217 0 0,0 0-234 0 0,0 0-219 0 0,0 0-111 0 0,0 0-23 0 0,0 0-60 0 0,0 0-75 0 0,0 0-60 0 0,-3-16 2354 0 0,-5 14-2850 0 0,0 0 0 0 0,0 0 0 0 0,0 0 0 0 0,0 1 0 0 0,0 1 0 0 0,0-1 0 0 0,-1 1 0 0 0,1 1 0 0 0,0-1 0 0 0,0 1 0 0 0,0 1 0 0 0,-6 1-272 0 0,6-1 50 0 0,-1 0 0 0 0,1 1 0 0 0,0 0 0 0 0,0 0 0 0 0,0 1 1 0 0,0 0-1 0 0,0 0 0 0 0,1 1 0 0 0,0 0 0 0 0,0 0 0 0 0,0 1 0 0 0,1 0 0 0 0,-1 0 1 0 0,1 0-1 0 0,1 1 0 0 0,-1 0 0 0 0,1 0 0 0 0,1 0 0 0 0,-1 1 0 0 0,1 0 0 0 0,0 0 1 0 0,1 0-1 0 0,0 0 0 0 0,0 0 0 0 0,1 1 0 0 0,0-1 0 0 0,0 1 0 0 0,1 0 0 0 0,1-1 1 0 0,-1 1-1 0 0,1 0 0 0 0,0 0 0 0 0,1-1 0 0 0,0 1 0 0 0,1 0 0 0 0,0-1 0 0 0,0 1 1 0 0,1-1-1 0 0,0 0 0 0 0,0 1 0 0 0,2 2-50 0 0,2-2 43 0 0,-1-2 0 0 0,1 1-1 0 0,0-1 1 0 0,0 0 0 0 0,1 0 0 0 0,0-1 0 0 0,0 0-1 0 0,1-1 1 0 0,-1 0 0 0 0,1 0 0 0 0,0-1 0 0 0,1 0-1 0 0,-1 0 1 0 0,1-1 0 0 0,-1 0 0 0 0,1-1 0 0 0,0 0-1 0 0,0-1 1 0 0,0 0 0 0 0,0 0 0 0 0,0-1-1 0 0,7-1-42 0 0,16 5-1821 0 0,-37-9-4202 0 0,4 3 733 0 0,0 1-6584 0 0</inkml:trace>
  <inkml:trace contextRef="#ctx0" brushRef="#br0" timeOffset="370.534">688 80 10106 0 0,'0'0'2391'0'0,"0"0"-844"0"0,0 0-364 0 0,0 0-73 0 0,0 0-41 0 0,0 0-134 0 0,0 0-224 0 0,0 0-127 0 0,0 0-100 0 0,0 0-104 0 0,0 0-61 0 0,0 0-52 0 0,0 0-46 0 0,-30 27-45 0 0,-96 85-24 0 0,81-56-1 0 0,43-47-119 0 0,0-6-25 0 0,1 0 0 0 0,-1 0 1 0 0,1 0-1 0 0,0 0 0 0 0,0 0 0 0 0,1 0 0 0 0,-1 0 1 0 0,1 1-1 0 0,-1-1 0 0 0,1 0 0 0 0,0 0 1 0 0,0 0-1 0 0,1 1 0 0 0,-1-1 0 0 0,1 0 0 0 0,-1 0 1 0 0,1 0-1 0 0,0 0 0 0 0,0 0 0 0 0,0 0 0 0 0,1 0 1 0 0,-1 0-1 0 0,1 0 0 0 0,-1 0 0 0 0,1-1 0 0 0,0 1 1 0 0,0-1-1 0 0,0 1 0 0 0,1-1 0 0 0,-1 0 0 0 0,0 0 1 0 0,1 0-1 0 0,0 0 0 0 0,-1 0 0 0 0,1-1 1 0 0,0 1-1 0 0,2 0-7 0 0,8 2 132 0 0,1-1 0 0 0,-1-1 0 0 0,1 0 0 0 0,-1-1-1 0 0,1 0 1 0 0,0-1 0 0 0,0 0 0 0 0,-1-2 0 0 0,1 1 0 0 0,-1-2 0 0 0,1 0 0 0 0,-1 0 0 0 0,0-1 0 0 0,0-1 0 0 0,0 0 0 0 0,-1-1 0 0 0,0 0 0 0 0,4-3-132 0 0,-8 5 90 0 0,-2 0 1 0 0,1 0 0 0 0,0 0-1 0 0,-1-1 1 0 0,0 0-1 0 0,0 0 1 0 0,0 0 0 0 0,0-1-1 0 0,-1 0 1 0 0,0 0-1 0 0,-1 0 1 0 0,1-1 0 0 0,-1 0-1 0 0,0 0 1 0 0,-1 0-1 0 0,1 0 1 0 0,-2 0 0 0 0,1-1-1 0 0,-1 1 1 0 0,0-1-1 0 0,0 0 1 0 0,-1 0 0 0 0,0 1-1 0 0,-1-1 1 0 0,1 0-1 0 0,-2 0 1 0 0,1 0 0 0 0,-1 0-1 0 0,0 0 1 0 0,-2-4-91 0 0,1 5-20 0 0,-1 0 1 0 0,0 0-1 0 0,0 1 0 0 0,-1-1 1 0 0,0 1-1 0 0,0 0 0 0 0,-1 0 1 0 0,1 0-1 0 0,-1 1 0 0 0,-1 0 1 0 0,1 0-1 0 0,-1 0 0 0 0,1 0 1 0 0,-1 1-1 0 0,-1 0 0 0 0,1 0 1 0 0,-1 1-1 0 0,1 0 0 0 0,-1 0 1 0 0,0 0-1 0 0,0 1 1 0 0,0 0-1 0 0,0 0 0 0 0,-1 1 1 0 0,1 0-1 0 0,0 0 0 0 0,-1 1 1 0 0,1 0-1 0 0,0 0 0 0 0,-5 1 20 0 0,8 1-104 0 0,0-1-1 0 0,1 1 0 0 0,-1 0 0 0 0,0 0 0 0 0,1 1 0 0 0,0-1 0 0 0,-1 1 1 0 0,1-1-1 0 0,0 1 0 0 0,0 0 0 0 0,0 0 0 0 0,1 1 0 0 0,-1-1 1 0 0,1 0-1 0 0,0 1 0 0 0,0 0 0 0 0,0-1 0 0 0,0 1 0 0 0,1 0 0 0 0,-1 1 105 0 0,-8 24-3591 0 0,2-3-4336 0 0,6-17-3406 0 0</inkml:trace>
  <inkml:trace contextRef="#ctx0" brushRef="#br0" timeOffset="816.814">1259 30 7634 0 0,'0'0'3624'0'0,"0"0"-1242"0"0,0 0-685 0 0,0 0-260 0 0,0 0-187 0 0,0 0-198 0 0,0 0-165 0 0,0 0-172 0 0,0 0-115 0 0,0 0-121 0 0,0 0-95 0 0,0 0-59 0 0,-13 1-49 0 0,-41 6-12 0 0,-10 27 522 0 0,62-33-786 0 0,-1 0 0 0 0,1 0 1 0 0,0 0-1 0 0,-1 0 0 0 0,1 0 1 0 0,0 1-1 0 0,0-1 0 0 0,0 1 1 0 0,0-1-1 0 0,0 1 0 0 0,0 0 1 0 0,1 0-1 0 0,-1 0 0 0 0,0 0 1 0 0,1 0-1 0 0,0 0 0 0 0,-1 0 0 0 0,1 0 1 0 0,0 1-1 0 0,0-1 0 0 0,0 0 1 0 0,0 1-1 0 0,1-1 0 0 0,-1 1 1 0 0,1-1-1 0 0,-1 1 0 0 0,1-1 1 0 0,0 1-1 0 0,0-1 0 0 0,0 1 1 0 0,0-1-1 0 0,1 1 0 0 0,-1-1 1 0 0,1 1-1 0 0,-1-1 0 0 0,1 0 1 0 0,0 1-1 0 0,0-1 0 0 0,0 0 0 0 0,0 1 1 0 0,0-1-1 0 0,2 2 0 0 0,36 19-19 0 0,-35-22 27 0 0,1 1 1 0 0,-1 0-1 0 0,0 0 0 0 0,1 0 1 0 0,-1 1-1 0 0,0 0 0 0 0,0-1 1 0 0,-1 1-1 0 0,1 1 0 0 0,-1-1 1 0 0,1 0-1 0 0,-1 1 0 0 0,0 0 1 0 0,0 0-1 0 0,-1 0 0 0 0,1 0 1 0 0,-1 0-1 0 0,0 0 0 0 0,0 1 1 0 0,0-1-1 0 0,1 5-8 0 0,-2-4 83 0 0,0 0 0 0 0,0-1 0 0 0,-1 1 0 0 0,0 0-1 0 0,1 0 1 0 0,-2 0 0 0 0,1-1 0 0 0,0 1 0 0 0,-1 0 0 0 0,0 0-1 0 0,0-1 1 0 0,-1 1 0 0 0,1-1 0 0 0,-1 1 0 0 0,0-1 0 0 0,0 1-1 0 0,0-1 1 0 0,-1 0 0 0 0,0 0 0 0 0,0 0 0 0 0,0 0 0 0 0,0-1 0 0 0,0 1-1 0 0,-1-1 1 0 0,-3 3-83 0 0,-3 1-42 0 0,-1-1-1 0 0,1 1 1 0 0,-2-2-1 0 0,1 0 1 0 0,-1 0-1 0 0,1-1 1 0 0,-1 0-1 0 0,0-1 1 0 0,-1 0 0 0 0,1-1-1 0 0,0-1 1 0 0,-1 0-1 0 0,-3 0 43 0 0,14-21-6280 0 0,9 5-2867 0 0,0 7-906 0 0</inkml:trace>
  <inkml:trace contextRef="#ctx0" brushRef="#br0" timeOffset="1237.139">1569 88 5057 0 0,'0'0'1978'0'0,"0"0"30"0"0,0 0 99 0 0,0 0-22 0 0,0 0-209 0 0,0 0-421 0 0,0 0-465 0 0,0 0-294 0 0,0 0-117 0 0,0 0-46 0 0,0 0-46 0 0,0 0-59 0 0,0 0-77 0 0,-12 17-89 0 0,-55 81 43 0 0,64-95-291 0 0,0 0 1 0 0,1 0 0 0 0,0 0 0 0 0,0 0 0 0 0,0 0 0 0 0,0 0 0 0 0,0 0 0 0 0,1 1 0 0 0,0-1 0 0 0,-1 1 0 0 0,1-1 0 0 0,0 1 0 0 0,1 0-1 0 0,-1-1 1 0 0,1 1 0 0 0,-1 0 0 0 0,1-1 0 0 0,0 1 0 0 0,0 0 0 0 0,1-1 0 0 0,-1 1 0 0 0,1 0 0 0 0,0-1 0 0 0,0 1 0 0 0,0-1 0 0 0,0 1 0 0 0,1-1-1 0 0,0 1 1 0 0,-1-1 0 0 0,1 0 0 0 0,0 0 0 0 0,0 0 0 0 0,1 0 0 0 0,-1 0 0 0 0,1 0 0 0 0,-1-1 0 0 0,1 1 0 0 0,0-1 0 0 0,0 0 0 0 0,0 0-1 0 0,0 0 1 0 0,0 0 0 0 0,1 0 0 0 0,-1-1 0 0 0,1 1 0 0 0,-1-1 0 0 0,1 0-15 0 0,15 2 351 0 0,0 0 1 0 0,0-1-1 0 0,0-1 0 0 0,0-1 1 0 0,0-1-1 0 0,0-1 0 0 0,0 0 1 0 0,0-1-1 0 0,0-1 0 0 0,-1-1 1 0 0,1-1-1 0 0,-1 0 0 0 0,-1-2 1 0 0,1 0-1 0 0,-1 0 0 0 0,13-10-351 0 0,-16 10 75 0 0,-7 6-21 0 0,0-1-1 0 0,0 1 1 0 0,0-2-1 0 0,0 1 1 0 0,-1-1-1 0 0,0 0 1 0 0,0 0 0 0 0,0 0-1 0 0,0-1 1 0 0,-1 0-1 0 0,1 0 1 0 0,-1-1-1 0 0,0 0 1 0 0,-1 1-1 0 0,0-2 1 0 0,0 1 0 0 0,0 0-1 0 0,0-1 1 0 0,-1 0-1 0 0,0 1 1 0 0,-1-1-1 0 0,0 0 1 0 0,0-1 0 0 0,1-3-54 0 0,-4 6-2 0 0,1 0 1 0 0,-1 0-1 0 0,0 0 1 0 0,0 0 0 0 0,-1 0-1 0 0,1 1 1 0 0,-1-1 0 0 0,0 1-1 0 0,0-1 1 0 0,-1 1-1 0 0,1-1 1 0 0,-1 1 0 0 0,0 0-1 0 0,0 0 1 0 0,0 1 0 0 0,-1-1-1 0 0,0 1 1 0 0,1-1 0 0 0,-1 1-1 0 0,0 0 1 0 0,0 1-1 0 0,-1-1 1 0 0,1 1 0 0 0,-1 0-1 0 0,1 0 1 0 0,-1 0 0 0 0,1 0-1 0 0,-4 0 2 0 0,-6-2-200 0 0,-1 0-1 0 0,0 0 1 0 0,0 2 0 0 0,0 0-1 0 0,0 1 1 0 0,0 0-1 0 0,-1 1 1 0 0,-13 2 200 0 0,-84 36-3824 0 0,44 1-6345 0 0,61-34 7960 0 0,-8 4-8827 0 0</inkml:trace>
  <inkml:trace contextRef="#ctx0" brushRef="#br0" timeOffset="1635.59">1461 234 1032 0 0,'0'0'2857'0'0,"0"0"102"0"0,0 0-4 0 0,0 0-287 0 0,0 0-452 0 0,0 0-521 0 0,0 0-456 0 0,0 0-327 0 0,0 0-201 0 0,0 0-143 0 0,0 0-93 0 0,0 0-39 0 0,0 0-12 0 0,5 0-6 0 0,136-31 2269 0 0,-20 20-804 0 0,-69 42-1586 0 0,9 23-67 0 0,4-39 1410 0 0,-49-15-3754 0 0,0 0-3291 0 0,-4 0-1715 0 0,-12 0-5023 0 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9:59.86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118 263 0 0 0,'0'0'684'0'0,"0"0"551"0"0,0 0 247 0 0,0 0 109 0 0,0 0-8 0 0,0 0 12 0 0,0 0-3 0 0,0 0-41 0 0,0 0-63 0 0,0-4-94 0 0,0-3-2492 0 0,0-3 6567 0 0,0 12 952 0 0,0 11-5825 0 0,-11 221 321 0 0,-53 165-457 0 0,29-206-361 0 0,29-164-141 0 0,4-40-2308 0 0,2 4 1870 0 0,13-67-7770 0 0,-7 46 119 0 0,-3 16 325 0 0</inkml:trace>
  <inkml:trace contextRef="#ctx0" brushRef="#br0" timeOffset="547.106">6 340 1744 0 0,'0'0'1466'0'0,"0"0"-116"0"0,0 0 39 0 0,0 0 213 0 0,0 0 166 0 0,0 0 19 0 0,0 0-164 0 0,0 0-241 0 0,0 0-252 0 0,0 0-198 0 0,0 0-113 0 0,0 0-109 0 0,0 0-83 0 0,8-16-67 0 0,27-52-57 0 0,8 29 552 0 0,-30 35-786 0 0,16-10-3 0 0,0 2 0 0 0,1 1-1 0 0,1 1 1 0 0,0 1-1 0 0,0 2 1 0 0,0 2-1 0 0,1 0 1 0 0,27 1-266 0 0,-55 4 1 0 0,0 0 0 0 0,0 1 0 0 0,0-1 0 0 0,0 1 0 0 0,-1 0 0 0 0,1 0 0 0 0,0 0 0 0 0,0 1-1 0 0,-1-1 1 0 0,1 1 0 0 0,-1 0 0 0 0,1 0 0 0 0,-1 0 0 0 0,0 1 0 0 0,0-1 0 0 0,0 1 0 0 0,0-1 0 0 0,0 1 0 0 0,-1 0 0 0 0,1 0 0 0 0,-1 0 0 0 0,0 1 0 0 0,0-1 0 0 0,0 1 0 0 0,0-1 0 0 0,0 1 0 0 0,-1-1 0 0 0,0 1 0 0 0,1 0-1 0 0,-1 0 1 0 0,-1 0 0 0 0,1-1 0 0 0,-1 1 0 0 0,1 0 0 0 0,-1 0 0 0 0,0 0 0 0 0,-1 0 0 0 0,1 0 0 0 0,-1 0 0 0 0,1 0 0 0 0,-1 0 0 0 0,0-1 0 0 0,-1 1 0 0 0,1 0 0 0 0,-1 0 0 0 0,1-1 0 0 0,-1 1 0 0 0,0-1 0 0 0,-1 1-1 0 0,-103 126 186 0 0,46-64-103 0 0,58-64-86 0 0,1-1 0 0 0,-1 1 0 0 0,1-1 0 0 0,0 1 0 0 0,0 0 0 0 0,0 0 0 0 0,0 0 0 0 0,0-1 0 0 0,0 1 0 0 0,0 0 0 0 0,1 0 0 0 0,-1 0 0 0 0,0 0 0 0 0,1 0 0 0 0,0 0 0 0 0,0 1 0 0 0,-1-1 0 0 0,1 0 0 0 0,0 0 0 0 0,1 0 0 0 0,-1 0 0 0 0,0 0 0 0 0,1 0 0 0 0,-1 0 0 0 0,1 0 0 0 0,-1 0 0 0 0,1 0 0 0 0,0 0 0 0 0,0 0 0 0 0,0 0 0 0 0,0 0 0 0 0,0-1 0 0 0,0 1 0 0 0,1 0 0 0 0,-1-1 0 0 0,1 1 0 0 0,-1-1 0 0 0,1 0 0 0 0,-1 1 0 0 0,1-1 0 0 0,0 0 0 0 0,0 0 0 0 0,-1 0 0 0 0,3 1 3 0 0,90 37-21 0 0,-90-38 18 0 0,12 3-4 0 0,-1 1-1 0 0,0 0 1 0 0,0 1 0 0 0,0 1 0 0 0,-1 0-1 0 0,0 1 1 0 0,-1 0 0 0 0,1 1 0 0 0,-2 1 0 0 0,1 0-1 0 0,-1 1 1 0 0,-1 0 0 0 0,0 1 0 0 0,4 6 7 0 0,-13-12 10 0 0,0 0 0 0 0,-1 0 1 0 0,1 0-1 0 0,-1 0 0 0 0,0 0 1 0 0,-1 1-1 0 0,0-1 0 0 0,0 0 0 0 0,0 1 1 0 0,-1-1-1 0 0,0 0 0 0 0,0 0 1 0 0,0 0-1 0 0,-1 1 0 0 0,0-1 1 0 0,0-1-1 0 0,-1 1 0 0 0,0 0 1 0 0,0 0-1 0 0,0-1 0 0 0,0 0 1 0 0,-1 0-1 0 0,0 0 0 0 0,0 0 1 0 0,0 0-1 0 0,-1-1 0 0 0,1 0 1 0 0,-1 0-1 0 0,0 0 0 0 0,-1 0 1 0 0,-2 1-11 0 0,-178 134 450 0 0,61-58-164 0 0,115-76-271 0 0,0 1-8 0 0,-1 0 0 0 0,0 0 0 0 0,0-1 0 0 0,0-1 0 0 0,0 0 0 0 0,-1 0 0 0 0,0-1 0 0 0,0-1 0 0 0,0 0 0 0 0,-11 1-7 0 0,21-3-68 0 0,0 0 0 0 0,1 1-1 0 0,-1-1 1 0 0,1 0 0 0 0,-1 0 0 0 0,0 0-1 0 0,1 0 1 0 0,-1 0 0 0 0,1 0 0 0 0,-1-1-1 0 0,0 1 1 0 0,1 0 0 0 0,-1-1 0 0 0,1 1-1 0 0,-1-1 1 0 0,1 0 0 0 0,-1 0 0 0 0,1 1-1 0 0,0-1 1 0 0,-1 0 0 0 0,1 0 0 0 0,0 0-1 0 0,0 0 1 0 0,0 0 0 0 0,-1-1 0 0 0,1 1-1 0 0,0 0 1 0 0,1 0 0 0 0,-1-1 0 0 0,0 1-1 0 0,0-1 1 0 0,0 1 0 0 0,1-1 0 0 0,-1 1-1 0 0,1-1 1 0 0,-1 1 0 0 0,1-1-1 0 0,0 1 1 0 0,0-1 0 0 0,-1 0 0 0 0,1 1-1 0 0,0-1 1 0 0,0 1 0 0 0,1-1 0 0 0,-1 0-1 0 0,0 1 1 0 0,0-1 0 0 0,1 1 0 0 0,-1-1-1 0 0,1 0 69 0 0,7-28-7006 0 0,-1 21-3831 0 0</inkml:trace>
  <inkml:trace contextRef="#ctx0" brushRef="#br0" timeOffset="1361.386">798 672 11090 0 0,'0'0'1218'0'0,"0"0"-307"0"0,0 0-23 0 0,0 0 118 0 0,0 0 64 0 0,0 0-73 0 0,0 0-213 0 0,0 0-221 0 0,0 0-143 0 0,0 0-100 0 0,0 0-61 0 0,0 0-41 0 0,0 0-26 0 0,-4 32-24 0 0,-9 101-20 0 0,12-132-143 0 0,1 1 0 0 0,-1-1 1 0 0,0 0-1 0 0,1 0 0 0 0,-1 0 0 0 0,1 0 0 0 0,0 0 0 0 0,-1 1 0 0 0,1-1 0 0 0,0 0 0 0 0,0 0 0 0 0,-1 1 0 0 0,1-1 0 0 0,0 0 0 0 0,0 1 0 0 0,0-1 0 0 0,1 0 0 0 0,-1 0 1 0 0,0 1-1 0 0,0-1 0 0 0,1 0 0 0 0,-1 0 0 0 0,1 0 0 0 0,-1 1 0 0 0,1-1 0 0 0,0 0 0 0 0,-1 0 0 0 0,1 0 0 0 0,0 0 0 0 0,0 0 0 0 0,-1 0 0 0 0,1 0 0 0 0,0 0 1 0 0,0-1-1 0 0,0 1 0 0 0,0 0 0 0 0,0 0 0 0 0,0-1 0 0 0,1 1 0 0 0,-1-1 0 0 0,0 1 0 0 0,0-1 0 0 0,0 1 0 0 0,1-1-5 0 0,4 1 59 0 0,4 1 49 0 0,1 0 1 0 0,-1 0-1 0 0,1-2 0 0 0,-1 1 1 0 0,1-1-1 0 0,-1-1 0 0 0,1 0 1 0 0,-1 0-1 0 0,1-1 1 0 0,-1 0-1 0 0,0-1 0 0 0,0 0 1 0 0,0-1-1 0 0,0 0 1 0 0,-1-1-1 0 0,0 0 0 0 0,0 0 1 0 0,0-1-1 0 0,0 0 0 0 0,-1 0 1 0 0,0-1-1 0 0,0 0-108 0 0,74-64 627 0 0,5-35-282 0 0,-72 82-182 0 0,-15 24-142 0 0,0 15-171 0 0,-6 46 91 0 0,4-56 58 0 0,0 1 1 0 0,1-1-1 0 0,-1 0 0 0 0,1 1 1 0 0,0-1-1 0 0,0 1 1 0 0,1 0-1 0 0,-1-1 0 0 0,2 1 1 0 0,-1 0-1 0 0,0-1 1 0 0,1 1-1 0 0,0-1 0 0 0,0 1 1 0 0,1-1-1 0 0,-1 1 1 0 0,1-1-1 0 0,1 0 1 0 0,-1 0-1 0 0,1 0 0 0 0,-1 0 1 0 0,1 0-1 0 0,1-1 1 0 0,-1 1-1 0 0,1-1 0 0 0,0 0 1 0 0,0 0-1 0 0,0 0 1 0 0,0 0-1 0 0,1-1 0 0 0,3 3 1 0 0,5-2 36 0 0,0 0 0 0 0,0-1 0 0 0,0 0 0 0 0,0-1 0 0 0,0-1 0 0 0,1 0 0 0 0,-1-1-1 0 0,0 0 1 0 0,1-1 0 0 0,-1 0 0 0 0,0-1 0 0 0,0-1 0 0 0,0 0 0 0 0,0-1 0 0 0,0 0 0 0 0,-1-1-1 0 0,0-1 1 0 0,0 1 0 0 0,0-2 0 0 0,-1 0 0 0 0,1-1-36 0 0,18-16 127 0 0,-2 0-1 0 0,-1-2 1 0 0,-1-1-1 0 0,-1-2 1 0 0,-1 0 0 0 0,-2-1-1 0 0,-1-2 1 0 0,-1 0-1 0 0,-2-1 1 0 0,-2 0 0 0 0,0-2-1 0 0,-3 0 1 0 0,-1-1-1 0 0,-1 0 1 0 0,-1-4-127 0 0,-4 10 13 0 0,-1-1-1 0 0,-1 0 1 0 0,-1 0-1 0 0,-2 0 1 0 0,-2-22-13 0 0,1 46 12 0 0,-1 1 0 0 0,1 0 0 0 0,-1 0 1 0 0,0-1-1 0 0,0 1 0 0 0,-1 0 0 0 0,0 0 0 0 0,0 0 1 0 0,0 1-1 0 0,-1-1 0 0 0,0 0 0 0 0,0 1 1 0 0,-1 0-1 0 0,1 0 0 0 0,-1 0 0 0 0,0 0 0 0 0,0 0 1 0 0,-2 0-13 0 0,5 4-4 0 0,0 0 1 0 0,0 1-1 0 0,0-1 0 0 0,-1 1 1 0 0,1-1-1 0 0,0 1 0 0 0,0-1 1 0 0,-1 1-1 0 0,1 0 1 0 0,0 0-1 0 0,-1-1 0 0 0,1 1 1 0 0,-1 0-1 0 0,1 0 1 0 0,0 1-1 0 0,-1-1 0 0 0,1 0 1 0 0,0 0-1 0 0,-1 1 1 0 0,1-1-1 0 0,0 0 0 0 0,0 1 1 0 0,-1 0-1 0 0,1-1 1 0 0,0 1-1 0 0,0 0 0 0 0,0-1 1 0 0,0 1-1 0 0,0 0 1 0 0,0 0-1 0 0,0 0 0 0 0,0 0 1 0 0,0 0-1 0 0,0 0 0 0 0,0 0 1 0 0,0 0-1 0 0,1 0 1 0 0,-1 2 3 0 0,-25 45-67 0 0,19-21 66 0 0,0 1 1 0 0,2 1 0 0 0,1-1 0 0 0,1 1-1 0 0,1-1 1 0 0,2 1 0 0 0,1 0-1 0 0,1-1 1 0 0,5 22 0 0 0,6 31 5 0 0,3 0 1 0 0,5-1-1 0 0,7 15-5 0 0,-10 33 33 0 0,-19-123-34 0 0,-1-1 0 0 0,1 1 0 0 0,-1-1-1 0 0,0 1 1 0 0,0-1 0 0 0,-1 0 0 0 0,1 1-1 0 0,-1-1 1 0 0,0 0 0 0 0,0-1 0 0 0,0 1-1 0 0,-1 0 1 0 0,1-1 0 0 0,-1 0 0 0 0,-2 1 1 0 0,6-3-43 0 0,-1 0 0 0 0,0-1 0 0 0,1 1 0 0 0,-1 0 0 0 0,0-1 1 0 0,0 1-1 0 0,0-1 0 0 0,0 1 0 0 0,0-1 0 0 0,0 1 0 0 0,0-1 0 0 0,0 1 1 0 0,0-1-1 0 0,0 0 0 0 0,0 0 0 0 0,0 0 0 0 0,0 0 0 0 0,0 1 0 0 0,0-1 1 0 0,0 0-1 0 0,0-1 0 0 0,0 1 0 0 0,0 0 0 0 0,0 0 0 0 0,0 0 0 0 0,0-1 1 0 0,0 1-1 0 0,0 0 0 0 0,0-1 0 0 0,1 1 0 0 0,-1-1 0 0 0,0 1 0 0 0,0-1 1 0 0,0 1-1 0 0,0-1 0 0 0,1 0 0 0 0,-2 0 43 0 0,-17-58-8945 0 0,15 31 606 0 0,2 19 603 0 0</inkml:trace>
  <inkml:trace contextRef="#ctx0" brushRef="#br0" timeOffset="1620.12">1357 267 8338 0 0,'0'0'2730'0'0,"0"0"-711"0"0,0 0-483 0 0,0 0-189 0 0,0 0-187 0 0,0 0-205 0 0,0 0-200 0 0,0 0-88 0 0,0 0 0 0 0,0 0 74 0 0,0 0 26 0 0,0 0-82 0 0,0 0-87 0 0,27 2-87 0 0,87 6-59 0 0,142-7 1305 0 0,96-27-2466 0 0,-314 24-1942 0 0,-26 1-1018 0 0,1-1-3323 0 0,-1-1-4672 0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0:05.39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3 162 1656 0 0,'0'0'694'0'0,"0"0"-157"0"0,0 0 74 0 0,0 0 293 0 0,0 0 273 0 0,0 0 109 0 0,0 0-49 0 0,0 0-173 0 0,0 0-117 0 0,0 0-27 0 0,0 0 6 0 0,2-10 54 0 0,6-31 41 0 0,-6 31-18 0 0,-2 13 3249 0 0,2 14-3999 0 0,-16 143 290 0 0,13-153-536 0 0,0 1-1 0 0,0-1 1 0 0,1 1-1 0 0,0-1 1 0 0,0 0-1 0 0,1 1 1 0 0,0-1-1 0 0,0 0 1 0 0,1 1 0 0 0,0-1-1 0 0,0 0 1 0 0,1 0-1 0 0,0 0 1 0 0,0 0-1 0 0,0-1 1 0 0,1 1 0 0 0,0-1-1 0 0,0 0 1 0 0,1 0-1 0 0,-1 0 1 0 0,1-1-1 0 0,1 0 1 0 0,-1 0 0 0 0,1 0-1 0 0,0 0 1 0 0,3 1-7 0 0,-2-7 67 0 0,1 1-1 0 0,-1-1 1 0 0,1 0 0 0 0,-1-1 0 0 0,0 1 0 0 0,1-2 0 0 0,-1 1 0 0 0,0-1 0 0 0,0 0-1 0 0,-1 0 1 0 0,1-1 0 0 0,-1 0 0 0 0,1 0 0 0 0,-1-1 0 0 0,0 1 0 0 0,-1-1 0 0 0,1-1 0 0 0,-1 1-1 0 0,0-1 1 0 0,-1 0 0 0 0,1 0 0 0 0,-1 0 0 0 0,0-1 0 0 0,1-1-67 0 0,3-2 44 0 0,13-15 82 0 0,-2-1 0 0 0,0 0-1 0 0,-2-2 1 0 0,0 0-1 0 0,9-24-125 0 0,-15 36 72 0 0,-11 16-113 0 0,2 9-314 0 0,7 33 235 0 0,-9-35 126 0 0,0 1 0 0 0,0-1 1 0 0,1 1-1 0 0,1-1 1 0 0,-1 1-1 0 0,1-1 1 0 0,0 0-1 0 0,0 0 1 0 0,1 0-1 0 0,0 0 1 0 0,1 0-1 0 0,-1-1 1 0 0,1 1-1 0 0,0-1 1 0 0,1 0-1 0 0,0 0 1 0 0,0-1-1 0 0,0 1 1 0 0,0-1-1 0 0,1 0 1 0 0,0 0-1 0 0,0-1 1 0 0,0 0-1 0 0,1 0 1 0 0,1 1-7 0 0,-2-3 66 0 0,-1-1 1 0 0,0 1-1 0 0,1-1 0 0 0,-1 0 1 0 0,1-1-1 0 0,0 1 1 0 0,-1-1-1 0 0,1 0 0 0 0,0 0 1 0 0,-1-1-1 0 0,1 1 1 0 0,-1-1-1 0 0,1-1 1 0 0,-1 1-1 0 0,3-2-66 0 0,3-6 167 0 0,0-2 0 0 0,-1 1-1 0 0,-1-1 1 0 0,0-1 0 0 0,0 1 0 0 0,-1-2 0 0 0,-1 1 0 0 0,0-1-1 0 0,0 0 1 0 0,-1 0 0 0 0,-1-1 0 0 0,0-2-167 0 0,10-20 61 0 0,4-27 441 0 0,-16 51-2578 0 0,-2 11-3465 0 0,-2 9-313 0 0,1-1-5205 0 0</inkml:trace>
  <inkml:trace contextRef="#ctx0" brushRef="#br0" timeOffset="372.889">940 289 784 0 0,'0'0'1998'0'0,"0"0"-110"0"0,0 0 103 0 0,0 0 51 0 0,0 0-260 0 0,0 0-280 0 0,0 0-232 0 0,0 0-155 0 0,0 0-100 0 0,35-13-91 0 0,108-44-87 0 0,-87 22 193 0 0,-50 26-751 0 0,-1 4-113 0 0,0-1 0 0 0,-1 1 0 0 0,0-1 0 0 0,0 0 0 0 0,-1 0 0 0 0,1 0 1 0 0,-1-1-1 0 0,-1 1 0 0 0,1-1 0 0 0,-1 0 0 0 0,0 0 0 0 0,-1 0 0 0 0,0 0 0 0 0,0 0 0 0 0,0 0 0 0 0,-1 0 0 0 0,0 0 0 0 0,-1-5-166 0 0,0 9 2 0 0,-1 0 0 0 0,-1-1 0 0 0,1 1 1 0 0,0 0-1 0 0,-1 0 0 0 0,0 1 0 0 0,1-1 0 0 0,-1 0 0 0 0,0 1 0 0 0,-1 0 1 0 0,1 0-1 0 0,0 0 0 0 0,-1 0 0 0 0,1 0 0 0 0,-1 1 0 0 0,1-1 1 0 0,-1 1-1 0 0,0 0 0 0 0,1 0 0 0 0,-1 0 0 0 0,0 1 0 0 0,0-1 1 0 0,0 1-1 0 0,0 0 0 0 0,1 0 0 0 0,-1 0 0 0 0,0 1 0 0 0,0-1 1 0 0,0 1-1 0 0,0 0 0 0 0,1 0 0 0 0,-1 1 0 0 0,0-1 0 0 0,-2 2-2 0 0,-7 6-65 0 0,-1 0 0 0 0,2 1 0 0 0,-1 1-1 0 0,2 0 1 0 0,-1 0 0 0 0,2 1 0 0 0,-1 1-1 0 0,2 0 1 0 0,0 0 0 0 0,0 1-1 0 0,1 0 1 0 0,1 0 0 0 0,0 1 0 0 0,-1 7 65 0 0,1-6-55 0 0,1 0-1 0 0,0 0 1 0 0,2 1 0 0 0,0-1 0 0 0,1 1-1 0 0,0 0 1 0 0,2 0 0 0 0,0 0 0 0 0,0 0 0 0 0,2 6 55 0 0,0-16-13 0 0,0 0 0 0 0,1 0 0 0 0,-1-1 0 0 0,1 1 0 0 0,1 0 0 0 0,-1-1 0 0 0,1 1 0 0 0,0-1 1 0 0,1 0-1 0 0,-1 0 0 0 0,1 0 0 0 0,1 0 0 0 0,-1-1 0 0 0,1 1 0 0 0,0-1 0 0 0,0 0 0 0 0,0-1 1 0 0,1 1-1 0 0,-1-1 0 0 0,1 0 0 0 0,0-1 0 0 0,1 1 0 0 0,-1-1 0 0 0,0 0 0 0 0,1-1 0 0 0,1 1 13 0 0,14 5-119 0 0,0-2 0 0 0,1 0 0 0 0,-1-2 0 0 0,1 0 0 0 0,0-1 0 0 0,0-2 0 0 0,11 0 119 0 0,-33-1-19 0 0,92-3-1744 0 0,-34-9-5487 0 0,-38 4-2603 0 0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0:06.88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 1 4113 0 0,'0'0'1679'0'0,"0"0"-20"0"0,0 0 76 0 0,0 0 87 0 0,0 0 10 0 0,0 0-168 0 0,0 0-351 0 0,0 0-353 0 0,0 0-292 0 0,0 0-196 0 0,0 0-122 0 0,0 0-29 0 0,0 0 0 0 0,-3 17 14 0 0,-21 206 913 0 0,45 141-387 0 0,-7-194-519 0 0,-7 169-342 0 0,-7-289 42 0 0,21-73 283 0 0,113-158 42 0 0,-91 133-357 0 0,-14 13 1 0 0,2 2 0 0 0,1 2 1 0 0,1 0-1 0 0,2 2 0 0 0,17-10-11 0 0,-51 38 0 0 0,0 1 0 0 0,-1-1 0 0 0,0 0 0 0 0,1 1 0 0 0,-1-1 0 0 0,0 0 0 0 0,1 1 0 0 0,-1-1 0 0 0,1 1 0 0 0,-1-1 0 0 0,1 0 0 0 0,-1 1 0 0 0,1-1 0 0 0,-1 1 0 0 0,1-1 0 0 0,-1 1 0 0 0,1 0 0 0 0,0-1 0 0 0,-1 1 0 0 0,1 0 0 0 0,0-1 0 0 0,-1 1 0 0 0,1 0 0 0 0,0 0 0 0 0,0-1 0 0 0,-1 1 0 0 0,1 0 0 0 0,0 0 0 0 0,0 0 0 0 0,-1 0 0 0 0,1 0 0 0 0,0 0 0 0 0,0 0 0 0 0,-1 0 0 0 0,1 1 0 0 0,0-1 0 0 0,0 0 0 0 0,-1 0 0 0 0,1 1 0 0 0,0-1 0 0 0,-1 0 0 0 0,1 1 0 0 0,0-1 0 0 0,-1 0 0 0 0,1 1 0 0 0,-1-1 0 0 0,1 1 0 0 0,-1-1 0 0 0,1 1 0 0 0,-1 0 0 0 0,1-1 0 0 0,-1 1 0 0 0,1-1 0 0 0,-1 1 0 0 0,0 0 0 0 0,1-1 0 0 0,-1 1 0 0 0,0 0 0 0 0,1 0 0 0 0,-1-1 0 0 0,0 1 0 0 0,0 0 0 0 0,0 0 0 0 0,0-1 0 0 0,0 1 0 0 0,-10 130 421 0 0,-13 99-307 0 0,23-227-181 0 0,1-1-1 0 0,-1 1 1 0 0,0 0-1 0 0,1-1 0 0 0,-1 1 1 0 0,1-1-1 0 0,0 1 1 0 0,0-1-1 0 0,0 0 1 0 0,0 1-1 0 0,0-1 0 0 0,0 0 1 0 0,1 1-1 0 0,-1-1 1 0 0,1 0-1 0 0,0 0 1 0 0,-1 0-1 0 0,1-1 0 0 0,0 1 1 0 0,0 0-1 0 0,0-1 1 0 0,0 1-1 0 0,1-1 1 0 0,-1 0-1 0 0,0 1 0 0 0,1-1 1 0 0,-1 0-1 0 0,0 0 1 0 0,1-1-1 0 0,-1 1 1 0 0,1-1-1 0 0,0 1 0 0 0,-1-1 1 0 0,1 0-1 0 0,-1 1 1 0 0,1-2-1 0 0,-1 1 1 0 0,1 0-1 0 0,0 0 0 0 0,-1-1 1 0 0,1 1-1 0 0,-1-1 1 0 0,1 0-1 0 0,-1 0 1 0 0,2 0 67 0 0,-4 1-51 0 0,12-9-2374 0 0,-4 2-2652 0 0,0 0-5728 0 0</inkml:trace>
  <inkml:trace contextRef="#ctx0" brushRef="#br0" timeOffset="467.732">916 802 4089 0 0,'0'0'1466'0'0,"0"0"-373"0"0,0 0-33 0 0,0 0 165 0 0,0 0 98 0 0,0 0-39 0 0,0 0-101 0 0,0 0-162 0 0,0 0-129 0 0,0 0-130 0 0,0 0-125 0 0,0 0-95 0 0,0 0-63 0 0,-24 5-34 0 0,-75 15-32 0 0,94-19-339 0 0,0-1-1 0 0,0 2 0 0 0,0-1 1 0 0,0 1-1 0 0,0-1 0 0 0,0 1 1 0 0,1 1-1 0 0,-1-1 0 0 0,1 1 1 0 0,0-1-1 0 0,-1 1 0 0 0,1 1 1 0 0,1-1-1 0 0,-1 0 0 0 0,0 2-73 0 0,-9 7 203 0 0,6-4-170 0 0,0 0-1 0 0,1 1 0 0 0,0-1 0 0 0,0 1 0 0 0,1 1 0 0 0,0-1 0 0 0,0 1 1 0 0,2-1-1 0 0,-1 1 0 0 0,1 1 0 0 0,0-1 0 0 0,1 0 0 0 0,0 1 0 0 0,1-1 1 0 0,0 1-1 0 0,1-1 0 0 0,0 1 0 0 0,0-1 0 0 0,1 1 0 0 0,2 4-32 0 0,-2-11 48 0 0,0 0 0 0 0,0 0 0 0 0,1 0 0 0 0,0 0-1 0 0,0 0 1 0 0,0 0 0 0 0,0-1 0 0 0,1 1 0 0 0,-1-1 0 0 0,1 1-1 0 0,0-1 1 0 0,0 0 0 0 0,0 0 0 0 0,0-1 0 0 0,1 1 0 0 0,-1 0 0 0 0,1-1-1 0 0,-1 0 1 0 0,1 0 0 0 0,0 0 0 0 0,0-1 0 0 0,0 1 0 0 0,0-1-1 0 0,0 0 1 0 0,0 0 0 0 0,0 0 0 0 0,1 0 0 0 0,-1-1 0 0 0,0 0-1 0 0,1 0 1 0 0,-1 0 0 0 0,0 0 0 0 0,0-1 0 0 0,0 0 0 0 0,1 0-1 0 0,-1 0 1 0 0,0 0 0 0 0,0 0 0 0 0,0-1 0 0 0,0 0 0 0 0,-1 0 0 0 0,1 0-1 0 0,0 0 1 0 0,-1-1 0 0 0,1 1 0 0 0,-1-1 0 0 0,2-2-48 0 0,11-13 220 0 0,-1-2 0 0 0,-1 0 1 0 0,0 0-1 0 0,-2-2 0 0 0,-1 1 0 0 0,2-7-220 0 0,13-22 162 0 0,9-37 218 0 0,-52 193-1463 0 0,33-22-1101 0 0,1-62-1524 0 0,9-9-4100 0 0,-20-12-1381 0 0</inkml:trace>
  <inkml:trace contextRef="#ctx0" brushRef="#br0" timeOffset="996.343">1234 644 6681 0 0,'0'0'1491'0'0,"0"0"-612"0"0,0 0-149 0 0,0 0 267 0 0,0 0 281 0 0,0 0 150 0 0,0 0-69 0 0,0 0-203 0 0,0 0-173 0 0,0 0-137 0 0,0 0-137 0 0,0 0-118 0 0,0 0-113 0 0,0 26-92 0 0,4 126 202 0 0,-4-132-434 0 0,1-1 0 0 0,1 1 0 0 0,1 0 0 0 0,1-1 0 0 0,1 1 0 0 0,0-1 0 0 0,2 0 0 0 0,0-1 0 0 0,1 0 0 0 0,0 0 0 0 0,11 14-154 0 0,-9-15 62 0 0,30 24 255 0 0,-40-41-188 0 0,0 0 49 0 0,9-15 792 0 0,21-82-253 0 0,54-138-595 0 0,-53 151-725 0 0,-23 74 1332 0 0,-5 7-4145 0 0,-2 1-8384 0 0,-1 5 2121 0 0</inkml:trace>
  <inkml:trace contextRef="#ctx0" brushRef="#br0" timeOffset="1297.721">1650 937 1952 0 0,'0'0'2238'0'0,"0"0"-167"0"0,0 0-172 0 0,0 0-166 0 0,0 0-205 0 0,0 0-177 0 0,0 0-128 0 0,0 0-69 0 0,33-2-90 0 0,104-7-125 0 0,-70-11 522 0 0,-59 16-1266 0 0,0-1 0 0 0,-1 1-1 0 0,1-2 1 0 0,-1 1 0 0 0,0-1 0 0 0,0 0-1 0 0,-1 0 1 0 0,0-1 0 0 0,0 0-1 0 0,0 0 1 0 0,-1 0 0 0 0,0-1 0 0 0,0 1-1 0 0,-1-1 1 0 0,0 0 0 0 0,-1-1-1 0 0,1 1 1 0 0,-2-1 0 0 0,1 0-1 0 0,-1 1 1 0 0,0-1 0 0 0,-1 0 0 0 0,0 0-1 0 0,-1-9-194 0 0,1 15 16 0 0,-1 0-1 0 0,0 1 1 0 0,0-1-1 0 0,0 0 1 0 0,0 0-1 0 0,0 0 1 0 0,-1 1-1 0 0,1-1 1 0 0,-1 0-1 0 0,0 0 1 0 0,0 1-1 0 0,0-1 1 0 0,0 1-1 0 0,0-1 1 0 0,0 1-1 0 0,-1-1 1 0 0,1 1-1 0 0,-1 0 1 0 0,0-1-1 0 0,0 1 1 0 0,0 0-1 0 0,0 0 1 0 0,0 0-1 0 0,0 1 1 0 0,0-1-1 0 0,0 0 1 0 0,-1 1-1 0 0,1 0 1 0 0,-1-1-1 0 0,1 1 0 0 0,-1 0 1 0 0,0 0-1 0 0,1 0 1 0 0,-1 1-1 0 0,0-1 1 0 0,0 1-1 0 0,0-1 1 0 0,1 1-1 0 0,-2 0-15 0 0,-4 0-21 0 0,0 0-1 0 0,0 1 0 0 0,0-1 0 0 0,-1 2 1 0 0,1-1-1 0 0,0 1 0 0 0,0 0 0 0 0,1 1 1 0 0,-1 0-1 0 0,0 0 0 0 0,1 1 0 0 0,0 0 0 0 0,0 0 1 0 0,0 0-1 0 0,0 1 0 0 0,1 0 0 0 0,-1 1 1 0 0,1-1-1 0 0,-3 5 22 0 0,-8 9-24 0 0,2-1 1 0 0,0 2-1 0 0,1 0 1 0 0,1 1-1 0 0,1 0 1 0 0,0 4 23 0 0,7-17 5 0 0,1-1 0 0 0,0 1 1 0 0,1 0-1 0 0,0 0 0 0 0,0 1 1 0 0,1-1-1 0 0,0 1 0 0 0,0-1 1 0 0,1 1-1 0 0,0-1 0 0 0,1 1 1 0 0,0 0-1 0 0,0-1 0 0 0,1 1 1 0 0,0 0-1 0 0,0-1 0 0 0,1 1 1 0 0,0-1-1 0 0,0 1 0 0 0,1-1 1 0 0,1 0-1 0 0,-1 0 0 0 0,1 0 1 0 0,0-1-1 0 0,1 1 0 0 0,1 1-5 0 0,12 6 29 0 0,0-1-1 0 0,1-1 1 0 0,1 0-1 0 0,0-2 1 0 0,0 0-1 0 0,1-1 1 0 0,0-1-1 0 0,1-1 0 0 0,0-1 1 0 0,0-1-1 0 0,1-1 1 0 0,-1-1-1 0 0,1-1 1 0 0,0-1-1 0 0,20 0-28 0 0,100-8-1040 0 0,-85-9-5384 0 0,-39 10-5012 0 0</inkml:trace>
  <inkml:trace contextRef="#ctx0" brushRef="#br0" timeOffset="2431.679">981 957 0 0 0,'0'5'6737'0'0,"1"7"830"0"0,10 13-5816 0 0,14 29 222 0 0,-10 0-69 0 0,5-5 489 0 0,-10-47-2270 0 0,-9-4-3714 0 0,-1-2-3664 0 0,0 1-4211 0 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1 7906 0 0,'0'0'2225'0'0,"0"0"-627"0"0,0 0-367 0 0,0 0-21 0 0,0 0 66 0 0,0 0 4 0 0,0 0-112 0 0,0 0-183 0 0,0 0-230 0 0,0 0-141 0 0,0 0-103 0 0,-7 4-43 0 0,-23 17-17 0 0,-5 38 2180 0 0,30-44-2265 0 0,-14 24-113 0 0,-2-1 0 0 0,-2-1 0 0 0,-1 0 0 0 0,-2-2 1 0 0,-1-1-1 0 0,-2-1 0 0 0,-1-2 0 0 0,-33 27-253 0 0,-39 41 146 0 0,80-80-92 0 0,21-19-70 0 0,1 0-34 0 0,0 0 2 0 0,0 0-19 0 0,0 0-21 0 0,0 0 19 0 0,0 0-45 0 0,0 0-36 0 0,0 0-34 0 0,0 0-64 0 0,0 0-67 0 0,0-15-5812 0 0,0 4-3428 0 0,0 4-314 0 0</inkml:trace>
  <inkml:trace contextRef="#ctx0" brushRef="#br0" timeOffset="460.77">8 85 5265 0 0,'0'0'2505'0'0,"0"0"-144"0"0,0 0-213 0 0,0 0-93 0 0,0 0-167 0 0,0 0-257 0 0,0 0-293 0 0,0 0-329 0 0,0 0-233 0 0,0 0-158 0 0,0 0-75 0 0,0 0-30 0 0,0 0-21 0 0,-7-3 1335 0 0,42 25-745 0 0,7 13-770 0 0,-2 2 0 0 0,-1 2 0 0 0,-1 2 0 0 0,-3 1 0 0 0,-1 1 0 0 0,21 39-312 0 0,7 14 306 0 0,-61-95-270 0 0,-3 1-2742 0 0,-4-1-6715 0 0,1-1-2628 0 0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0:12.8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2000 683 11883 0 0,'0'0'1021'0'0,"0"0"-321"0"0,0 0-144 0 0,0 0 98 0 0,0 0 159 0 0,0 0 22 0 0,0 0-84 0 0,0 0-163 0 0,-1 36-160 0 0,-6 111-134 0 0,4-53-481 0 0,3-135-11200 0 0,0 33 4438 0 0</inkml:trace>
  <inkml:trace contextRef="#ctx0" brushRef="#br0" timeOffset="159.102">1927 198 13027 0 0,'0'0'832'0'0,"0"0"-872"0"0,0 0-456 0 0,0 0-88 0 0,0 0 112 0 0,0 0 344 0 0,0 0 16 0 0,0 0-64 0 0,0 0-209 0 0,0 0-1327 0 0,0 0-8042 0 0</inkml:trace>
  <inkml:trace contextRef="#ctx0" brushRef="#br0" timeOffset="1233.786">3476 922 12099 0 0,'0'0'2344'0'0,"0"0"-742"0"0,0 0-218 0 0,0 0-60 0 0,0 0-131 0 0,0 0-133 0 0,0 0-168 0 0,0 0-154 0 0,0 0-108 0 0,0 0-78 0 0,0 0-102 0 0,0 0-97 0 0,0 0-49 0 0,-8-20-17 0 0,-24-62-42 0 0,24 26 162 0 0,7 41-389 0 0,0 0 0 0 0,2 0 0 0 0,-1 0 0 0 0,2 0 0 0 0,0 0 0 0 0,1 0-1 0 0,0 0 1 0 0,2 1 0 0 0,-1 0 0 0 0,2 0 0 0 0,0 0 0 0 0,0 0 0 0 0,1 1 0 0 0,1 0-1 0 0,0 0 1 0 0,1 1 0 0 0,8-8-18 0 0,44-28-1039 0 0,-28 41-6638 0 0,-29 7-885 0 0</inkml:trace>
  <inkml:trace contextRef="#ctx0" brushRef="#br0" timeOffset="1827.325">3813 826 6809 0 0,'0'0'4097'0'0,"0"0"-1754"0"0,0 0-682 0 0,0 0-185 0 0,0 0-70 0 0,0 0-63 0 0,0 0-198 0 0,0 0-239 0 0,0 0-171 0 0,0 0-127 0 0,0 0-112 0 0,0 0-75 0 0,0 0-54 0 0,19-35-71 0 0,62-107-17 0 0,-26 64 206 0 0,-35 56-403 0 0,0 2 0 0 0,2 0-1 0 0,0 1 1 0 0,1 1 0 0 0,1 1-1 0 0,1 2 1 0 0,0 0 0 0 0,12-4-82 0 0,-36 18 1 0 0,1 0 0 0 0,-1 0 1 0 0,0 0-1 0 0,1 0 0 0 0,-1 0 0 0 0,1 1 1 0 0,-1-1-1 0 0,1 0 0 0 0,-1 1 0 0 0,1-1 0 0 0,-1 1 1 0 0,1 0-1 0 0,0 0 0 0 0,-1-1 0 0 0,1 1 1 0 0,-1 0-1 0 0,1 0 0 0 0,0 1 0 0 0,-1-1 1 0 0,1 0-1 0 0,-1 0 0 0 0,1 1 0 0 0,0-1 1 0 0,-1 1-1 0 0,1-1 0 0 0,-1 1 0 0 0,0 0 1 0 0,1 0-1 0 0,-1-1 0 0 0,1 1 0 0 0,-1 0 1 0 0,0 0-1 0 0,0 0 0 0 0,1 1 0 0 0,-1-1 1 0 0,0 0-1 0 0,0 0 0 0 0,0 1 0 0 0,-1-1 1 0 0,1 0-1 0 0,0 1 0 0 0,0-1 0 0 0,-1 1 1 0 0,1-1-1 0 0,-1 1 0 0 0,1 1-1 0 0,-8 120 316 0 0,-4-40-320 0 0,10-80 3 0 0,1-1-1 0 0,-1 0 0 0 0,1 1 0 0 0,-1-1 1 0 0,1 1-1 0 0,0-1 0 0 0,0 0 1 0 0,0 1-1 0 0,0-1 0 0 0,0 1 0 0 0,1-1 1 0 0,-1 0-1 0 0,1 1 0 0 0,0-1 1 0 0,-1 0-1 0 0,1 1 0 0 0,0-1 1 0 0,0 0-1 0 0,0 0 0 0 0,1 0 0 0 0,-1 0 1 0 0,1 0-1 0 0,-1 0 0 0 0,1 0 1 0 0,-1-1-1 0 0,1 1 0 0 0,0 0 1 0 0,0-1-1 0 0,0 1 0 0 0,0-1 0 0 0,0 0 1 0 0,0 0-1 0 0,0 0 0 0 0,0 0 1 0 0,1 0-1 0 0,-1 0 0 0 0,0 0 1 0 0,0-1-1 0 0,1 1 0 0 0,1-1 2 0 0,7-2 9 0 0,-1 0 0 0 0,0-1 0 0 0,0 0-1 0 0,0-1 1 0 0,0 0 0 0 0,-1 0 0 0 0,0-1 0 0 0,1 0-1 0 0,-2-1 1 0 0,1 0 0 0 0,-1-1 0 0 0,0 1 0 0 0,0-2 0 0 0,0 1-1 0 0,0-3-8 0 0,27-20 6 0 0,-11 9-20 0 0,2 1 0 0 0,0 2 0 0 0,1 0 0 0 0,0 2 0 0 0,2 1 1 0 0,0 1-1 0 0,0 1 0 0 0,22-5 14 0 0,-12 14-15 0 0,-25 36 71 0 0,-27 174 254 0 0,11-59-360 0 0,19-126-934 0 0,-8-19-2729 0 0,-1-5-4601 0 0,-5 2-3767 0 0</inkml:trace>
  <inkml:trace contextRef="#ctx0" brushRef="#br0" timeOffset="667.214">2314 309 9858 0 0,'0'0'1190'0'0,"0"0"-155"0"0,0 0 152 0 0,0 0 83 0 0,0 0-24 0 0,0 0-63 0 0,0 0-100 0 0,33-12-106 0 0,100-39-131 0 0,-59 10 369 0 0,-65 35-1106 0 0,-1 1 0 0 0,0-2 1 0 0,0 1-1 0 0,0-1 0 0 0,-1 0 1 0 0,0-1-1 0 0,0 0 0 0 0,-1 0 0 0 0,0 0 1 0 0,0-1-1 0 0,-1 1 0 0 0,0-2 1 0 0,0 1-1 0 0,-1 0 0 0 0,-1-1 0 0 0,0 0 1 0 0,0 0-1 0 0,-1 0 0 0 0,0 0 1 0 0,1-10-110 0 0,-4 19 3 0 0,1 0 0 0 0,-1 0 1 0 0,1 0-1 0 0,-1 0 1 0 0,1 0-1 0 0,-1 0 0 0 0,0 0 1 0 0,1 0-1 0 0,-1 0 0 0 0,0 0 1 0 0,0 0-1 0 0,0 0 1 0 0,0 0-1 0 0,0 1 0 0 0,0-1 1 0 0,0 0-1 0 0,0 1 0 0 0,0-1 1 0 0,0 1-1 0 0,0-1 1 0 0,0 1-1 0 0,0 0 0 0 0,-1-1 1 0 0,1 1-1 0 0,0 0 0 0 0,0 0 1 0 0,-1 0-1 0 0,1-1 1 0 0,0 1-1 0 0,0 1 0 0 0,0-1 1 0 0,-1 0-1 0 0,1 0 0 0 0,0 0 1 0 0,0 1-1 0 0,0-1 1 0 0,-1 0-1 0 0,1 1 0 0 0,0-1 1 0 0,0 1-1 0 0,0 0 0 0 0,0-1 1 0 0,0 1-1 0 0,0 0 1 0 0,0 0-1 0 0,0-1 0 0 0,0 2-3 0 0,-9 17-28 0 0,0 1 0 0 0,1 1 0 0 0,1-1 0 0 0,1 1 0 0 0,1 1 0 0 0,0 0 0 0 0,2-1 0 0 0,1 2 0 0 0,0-1 0 0 0,2 0 0 0 0,1 0 0 0 0,0 1 0 0 0,3 12 28 0 0,-3-13-2 0 0,4 35-2 0 0,3 0 1 0 0,2 0 0 0 0,2-1 0 0 0,3 0 0 0 0,20 49 3 0 0,-15-51 29 0 0,-3 1 1 0 0,-2 1-1 0 0,-3 1 1 0 0,-2-1 0 0 0,1 55-30 0 0,-8-103 15 0 0,-1-1 1 0 0,0 1 0 0 0,-1 0-1 0 0,1 0 1 0 0,-2 0 0 0 0,1 0-1 0 0,-1 0 1 0 0,0 0-1 0 0,-1 0 1 0 0,1 0 0 0 0,-2-1-1 0 0,1 1 1 0 0,-1-1 0 0 0,0 1-1 0 0,-1-1 1 0 0,1 0 0 0 0,-2 0-1 0 0,1-1 1 0 0,-1 1 0 0 0,0-1-1 0 0,0 0 1 0 0,0 0 0 0 0,-1 0-1 0 0,0-1 1 0 0,0 0-1 0 0,-1 0 1 0 0,1-1 0 0 0,-1 0-1 0 0,0 0 1 0 0,-5 2-16 0 0,6-4 20 0 0,-1 0-1 0 0,0 0 1 0 0,0-1-1 0 0,0 0 1 0 0,0 0 0 0 0,0-1-1 0 0,0 0 1 0 0,0 0-1 0 0,0 0 1 0 0,0-1 0 0 0,0 0-1 0 0,0-1 1 0 0,0 1-1 0 0,0-1 1 0 0,1-1 0 0 0,-1 1-1 0 0,1-1 1 0 0,-1 0-1 0 0,1-1 1 0 0,0 0 0 0 0,0 1-1 0 0,0-2 1 0 0,1 1-1 0 0,0-1 1 0 0,0 0-1 0 0,0 0 1 0 0,0 0 0 0 0,1-1-1 0 0,0 0 1 0 0,0 1-1 0 0,0-1 1 0 0,1-1 0 0 0,0 1-1 0 0,0-1 1 0 0,0 1-1 0 0,1-1 1 0 0,0 0 0 0 0,0 0-1 0 0,0-5-19 0 0,0 1 16 0 0,1-1-1 0 0,0 1 0 0 0,0-1 1 0 0,1 1-1 0 0,1-1 0 0 0,0 1 1 0 0,0 0-1 0 0,1-1 0 0 0,1 1 1 0 0,0 0-1 0 0,0 0 0 0 0,1 0 1 0 0,0 1-1 0 0,1-1 0 0 0,1 1 1 0 0,3-5-16 0 0,2-1-50 0 0,0 0-1 0 0,2 2 1 0 0,0-1 0 0 0,0 2 0 0 0,1 0 0 0 0,1 0 0 0 0,0 2 0 0 0,1-1 0 0 0,0 2 0 0 0,0 0 0 0 0,1 1 0 0 0,12-4 50 0 0,79-22-5165 0 0,-92 32-349 0 0,-4-1-5645 0 0</inkml:trace>
  <inkml:trace contextRef="#ctx0" brushRef="#br0" timeOffset="965.741">3066 568 13411 0 0,'0'0'1451'0'0,"0"0"-248"0"0,0 0-79 0 0,0 0-48 0 0,0 0-102 0 0,0 0-129 0 0,0 0-147 0 0,0 0-170 0 0,0 0-141 0 0,0 0-119 0 0,0 0-99 0 0,0 0-81 0 0,-20 32-41 0 0,-60 101-14 0 0,57-67-34 0 0,24-55-5 0 0,0-6 20 0 0,-1 0-1 0 0,1-1 1 0 0,0 1-1 0 0,0 0 1 0 0,0-1-1 0 0,0 1 1 0 0,1-1-1 0 0,0 0 1 0 0,0 1-1 0 0,0-1 0 0 0,1 0 1 0 0,-1 0-1 0 0,1-1 1 0 0,0 1-1 0 0,0 0 1 0 0,0-1-1 0 0,1 0 1 0 0,-1 1-1 0 0,1-1 1 0 0,-1-1-1 0 0,1 1 0 0 0,0-1 1 0 0,0 1-1 0 0,1-1 1 0 0,-1 0-1 0 0,0 0 1 0 0,1-1-1 0 0,-1 0 1 0 0,1 1-1 0 0,-1-1 1 0 0,1-1-1 0 0,0 1 1 0 0,2-1-14 0 0,-1 1 88 0 0,-1-1 0 0 0,1 0 0 0 0,0 0 1 0 0,0 0-1 0 0,-1-1 0 0 0,1 0 1 0 0,0 0-1 0 0,-1-1 0 0 0,1 1 0 0 0,-1-1 1 0 0,0 0-1 0 0,1-1 0 0 0,-1 1 1 0 0,0-1-1 0 0,0 0 0 0 0,-1 0 0 0 0,1-1 1 0 0,-1 1-1 0 0,1-1 0 0 0,-1 0 1 0 0,0 0-1 0 0,-1-1 0 0 0,1 1 0 0 0,-1-1 1 0 0,1 0-89 0 0,0-3 36 0 0,0 0 0 0 0,-1 1 1 0 0,0-1-1 0 0,0-1 0 0 0,0 1 1 0 0,-1 0-1 0 0,0-1 0 0 0,-1 1 1 0 0,0-1-1 0 0,-1 1 0 0 0,1-1 1 0 0,-1 0-1 0 0,-1 1 0 0 0,0-1 1 0 0,0 1-1 0 0,-1-1 0 0 0,0 1 1 0 0,0 0-1 0 0,-1-1 0 0 0,0 1 1 0 0,0 0-1 0 0,-1 1 0 0 0,0-1 1 0 0,-1 1-1 0 0,1 0 1 0 0,-2 0-1 0 0,1 0 0 0 0,-3-2-36 0 0,5 5-228 0 0,-44-36-221 0 0,10 39-5969 0 0,32 7-419 0 0,1-2-4827 0 0</inkml:trace>
  <inkml:trace contextRef="#ctx0" brushRef="#br0" timeOffset="-1421.463">592 425 0 0 0,'0'0'423'0'0,"0"0"893"0"0,0 0 367 0 0,0 0 76 0 0,0 0-68 0 0,0 0-176 0 0,0 0-191 0 0,0 0-194 0 0,0 0-151 0 0,0 0-100 0 0,6 5 5988 0 0,-21 101-4732 0 0,-37 106-1647 0 0,32-76-278 0 0,22-133-203 0 0,0-1-1 0 0,0 0 0 0 0,0 0 1 0 0,1 0-1 0 0,-1 0 0 0 0,1 0 0 0 0,-1-1 1 0 0,1 1-1 0 0,-1-1 0 0 0,1 0 1 0 0,0 1-1 0 0,0-1 0 0 0,0 0 0 0 0,-1-1 1 0 0,1 1-1 0 0,0 0 0 0 0,0-1 1 0 0,0 0-1 0 0,0 1 0 0 0,0-1 0 0 0,1-1 1 0 0,-1 1-1 0 0,0 0 0 0 0,0-1 1 0 0,-1 1-1 0 0,1-1 0 0 0,0 0 0 0 0,0 0-6 0 0,8-3 33 0 0,0 0-1 0 0,0-1 1 0 0,-1 0-1 0 0,1-1 1 0 0,-1 0-1 0 0,-1 0 1 0 0,1-1-1 0 0,-1 0 1 0 0,-1-1-1 0 0,1 0 0 0 0,-1-1 1 0 0,0 1-1 0 0,-1-1 1 0 0,0-1-1 0 0,4-7-32 0 0,14-26 36 0 0,-2-1 0 0 0,-2-1 0 0 0,-1-1 0 0 0,-3 0 0 0 0,-2-2 0 0 0,4-26-36 0 0,-5 9-400 0 0,-40 153 511 0 0,21-61-13 0 0,2 0 0 0 0,1 0 0 0 0,1 0 0 0 0,1 1 0 0 0,1-1 0 0 0,2 0 0 0 0,0 0-1 0 0,2 0 1 0 0,3 6-98 0 0,13 59 224 0 0,-13-34-81 0 0,-5-55-3763 0 0,2-10-8410 0 0,-3 4 3443 0 0</inkml:trace>
  <inkml:trace contextRef="#ctx0" brushRef="#br0" timeOffset="-286.19">1131 1011 616 0 0,'0'0'1431'0'0,"0"0"-79"0"0,0 0 113 0 0,0 0 239 0 0,0 0 162 0 0,0 0-50 0 0,0 0-253 0 0,0 0-295 0 0,0 0-206 0 0,0 0-110 0 0,0 0 3 0 0,0 0 15 0 0,0 0-76 0 0,0-4-113 0 0,2-9-370 0 0,1-1 1 0 0,0 1-1 0 0,0-1 1 0 0,1 1-1 0 0,1 0 1 0 0,0 0 0 0 0,1 0-1 0 0,3-3-411 0 0,12-32 527 0 0,145-275 291 0 0,-144 289-858 0 0,-22 33 13 0 0,0 1-28 0 0,0 0-51 0 0,0 0-42 0 0,0 0-52 0 0,-5 20-450 0 0,-3-4 625 0 0,1 1-1 0 0,0 0 1 0 0,2 1 0 0 0,0 0-1 0 0,1-1 1 0 0,0 2 0 0 0,2-1-1 0 0,0 0 1 0 0,1 0 25 0 0,1-12 13 0 0,0-1-1 0 0,0 0 1 0 0,0 0 0 0 0,1 0-1 0 0,0 0 1 0 0,0 0-1 0 0,0 0 1 0 0,1 0 0 0 0,-1 0-1 0 0,1 0 1 0 0,0 0 0 0 0,1-1-1 0 0,-1 1 1 0 0,1-1-1 0 0,0 1 1 0 0,0-1 0 0 0,0 0-1 0 0,1 0 1 0 0,-1-1 0 0 0,1 1-1 0 0,0-1 1 0 0,0 0-1 0 0,1 0 1 0 0,-1 0 0 0 0,0 0-1 0 0,1-1 1 0 0,0 0 0 0 0,-1 0-1 0 0,1 0 1 0 0,0 0-1 0 0,0-1 1 0 0,0 0 0 0 0,0 0-1 0 0,0 0 1 0 0,1-1 0 0 0,-1 1-1 0 0,0-1 1 0 0,0 0-1 0 0,0-1 1 0 0,0 1 0 0 0,0-1-1 0 0,1 0 1 0 0,-1-1 0 0 0,0 1-1 0 0,-1-1 1 0 0,1 0-1 0 0,1-1-12 0 0,9-7 103 0 0,0-2-1 0 0,-1 0 0 0 0,-1-1 1 0 0,0 0-1 0 0,0-1 0 0 0,-1 0 1 0 0,-1-1-1 0 0,-1 0 0 0 0,0-1 1 0 0,-1 0-1 0 0,0-1 0 0 0,-2 0 1 0 0,0 0-1 0 0,-1 0 0 0 0,0-2-102 0 0,19-102 865 0 0,-25 121-886 0 0,-1-1 0 0 0,1 1 0 0 0,-1-1 0 0 0,1 1 0 0 0,0-1 0 0 0,-1 1 0 0 0,1 0 0 0 0,-1-1 1 0 0,1 1-1 0 0,-1 0 0 0 0,1-1 0 0 0,-1 1 0 0 0,1 0 0 0 0,-1 0 0 0 0,1 0 0 0 0,-1-1 0 0 0,0 1 0 0 0,1 0 1 0 0,-1 0-1 0 0,1 0 0 0 0,-1 0 0 0 0,1 0 0 0 0,-1 0 0 0 0,0 0 0 0 0,1 0 0 0 0,-1 0 0 0 0,1 0 0 0 0,-1 0 0 0 0,0 1 1 0 0,1-1-1 0 0,-1 0 0 0 0,1 0 0 0 0,-1 1 0 0 0,1-1 0 0 0,-1 0 0 0 0,1 0 0 0 0,-1 1 0 0 0,1-1 0 0 0,-1 1 1 0 0,1-1-1 0 0,0 0 0 0 0,-1 1 0 0 0,1-1 0 0 0,0 1 0 0 0,-1-1 0 0 0,1 1 0 0 0,0-1 0 0 0,-1 1 0 0 0,1-1 1 0 0,0 1-1 0 0,0-1 0 0 0,0 1 0 0 0,-1 0 0 0 0,1-1 0 0 0,0 1 0 0 0,0-1 0 0 0,0 1 0 0 0,0 0 21 0 0,-13 40-3009 0 0,11-27-558 0 0,1 0-3549 0 0,1-9-2850 0 0</inkml:trace>
  <inkml:trace contextRef="#ctx0" brushRef="#br0" timeOffset="3141.527">1 1423 3913 0 0,'0'0'2522'0'0,"0"0"-1167"0"0,0 0-492 0 0,0 0-66 0 0,0 0 43 0 0,0 0 58 0 0,0 0-79 0 0,0 0-202 0 0,0 0-232 0 0,0 0-126 0 0,0 0 75 0 0,6-2 175 0 0,142-8 2924 0 0,-80 10-2569 0 0,192-20 2953 0 0,92-25-3817 0 0,-294 37 218 0 0,999-111 2298 0 0,208 76-1693 0 0,-732 59-717 0 0,-316-28-11 0 0,-2-9 0 0 0,0-10 1 0 0,35-16-96 0 0,-63 17 33 0 0,0 8 0 0 0,16 8-33 0 0,-182 13 17 0 0,0-1-11 0 0,0 1 0 0 0,0 1 1 0 0,0 1-1 0 0,0 1 1 0 0,0 0-1 0 0,12 4-6 0 0,10 2 31 0 0,-58-4-1937 0 0,2-4-5594 0 0,8 0-4227 0 0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0:19.47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530 362 856 0 0,'0'0'1016'0'0,"0"0"-65"0"0,0 0 115 0 0,0 0 149 0 0,0 0 265 0 0,0 0 156 0 0,0 0-66 0 0,0 0-112 0 0,0 0-221 0 0,0 0-220 0 0,0 0-172 0 0,-7-7-106 0 0,-39-32 533 0 0,37 36-945 0 0,0 1 0 0 0,0 0 0 0 0,1 0 0 0 0,-1 1 0 0 0,0 0 0 0 0,-1 1 0 0 0,1 0 0 0 0,0 0 0 0 0,0 1 0 0 0,0 1 0 0 0,0-1 0 0 0,1 1 0 0 0,-1 1 0 0 0,-1 0-327 0 0,-19 8 201 0 0,0 1-1 0 0,1 1 0 0 0,1 2 0 0 0,0 1 0 0 0,1 1 0 0 0,1 1 0 0 0,1 1 0 0 0,0 1 0 0 0,-8 11-200 0 0,24-23 45 0 0,1 0 1 0 0,0 1-1 0 0,1 0 1 0 0,0 0-1 0 0,1 1 1 0 0,0-1-1 0 0,0 1 1 0 0,1 0-1 0 0,0 1 1 0 0,1-1-1 0 0,0 1 1 0 0,0-1-1 0 0,1 1 1 0 0,1 0-1 0 0,0 0 1 0 0,0 0-1 0 0,1 0 1 0 0,1 0-1 0 0,0 0 1 0 0,0-1-1 0 0,1 1 1 0 0,0 0-1 0 0,3 6-45 0 0,-1-5 64 0 0,0 0 0 0 0,0-1-1 0 0,2 0 1 0 0,-1 0 0 0 0,1 0 0 0 0,1 0-1 0 0,0-1 1 0 0,0 0 0 0 0,1-1 0 0 0,0 0-1 0 0,1 0 1 0 0,0 0 0 0 0,6 3-64 0 0,-3-4 78 0 0,1-1-1 0 0,0 0 1 0 0,1-1-1 0 0,0-1 1 0 0,0 0 0 0 0,0 0-1 0 0,0-2 1 0 0,1 1 0 0 0,-1-2-1 0 0,1 0 1 0 0,0-1 0 0 0,-1 0-1 0 0,1-2 1 0 0,10 0-78 0 0,62-30 455 0 0,-89 26-1800 0 0,-10 6-3416 0 0,6-1-3428 0 0,1 0-2894 0 0</inkml:trace>
  <inkml:trace contextRef="#ctx0" brushRef="#br0" timeOffset="417.494">837 682 3041 0 0,'0'0'2484'0'0,"0"0"-1216"0"0,0 0-419 0 0,0 0 296 0 0,0 0 480 0 0,0 0 312 0 0,0 0-28 0 0,0 0-346 0 0,0 0-428 0 0,0 0-286 0 0,0 0-118 0 0,0 0-72 0 0,0 0-54 0 0,5 23 1709 0 0,-16 47-1270 0 0,5 44-81 0 0,-3-89-1383 0 0,7-37-5096 0 0,4 4 618 0 0,1 4-5796 0 0</inkml:trace>
  <inkml:trace contextRef="#ctx0" brushRef="#br0" timeOffset="667.602">829 181 11058 0 0,'0'0'4313'0'0,"0"0"-3833"0"0,0 0-600 0 0,0 0-360 0 0,0 0-176 0 0,0 0 88 0 0,0 0 176 0 0,0 0 152 0 0,0 0 56 0 0,0 0-112 0 0,0 0-504 0 0,0 0-2241 0 0,0 0-6033 0 0</inkml:trace>
  <inkml:trace contextRef="#ctx0" brushRef="#br0" timeOffset="936.288">1074 928 9802 0 0,'0'0'1484'0'0,"0"0"-519"0"0,0 0-53 0 0,0 0 253 0 0,0 0 284 0 0,0 0 104 0 0,0 0-163 0 0,0 0-278 0 0,0 0-233 0 0,0 0-213 0 0,0 0-168 0 0,0 0-115 0 0,0 0-94 0 0,-3-9-22 0 0,-12-75 432 0 0,15 63-643 0 0,0 0-1 0 0,2 0 1 0 0,0 0-1 0 0,1 0 1 0 0,2 0-1 0 0,0 0 1 0 0,1 1-1 0 0,0 0 1 0 0,2 0-1 0 0,1 1 1 0 0,0 0-1 0 0,1 0 1 0 0,1 1-1 0 0,1 0 1 0 0,1 1-1 0 0,0 1 1 0 0,1 0-1 0 0,1 1 1 0 0,2-2-56 0 0,-14 14-54 0 0,1-1-1 0 0,0 0 1 0 0,0 1 0 0 0,1 0-1 0 0,-1 0 1 0 0,0 1 0 0 0,1-1 0 0 0,0 1-1 0 0,-1 0 1 0 0,1 0 0 0 0,0 0-1 0 0,0 1 1 0 0,0-1 0 0 0,1 1 0 0 0,-1 1-1 0 0,0-1 1 0 0,1 1 54 0 0,5 42-3585 0 0,-7-31-1173 0 0,-1-3-2617 0 0,-1-4-552 0 0</inkml:trace>
  <inkml:trace contextRef="#ctx0" brushRef="#br0" timeOffset="1456.379">1671 427 0 0 0,'0'0'1054'0'0,"0"0"60"0"0,0 0 73 0 0,0 0 135 0 0,0 0 122 0 0,0 0 75 0 0,0 0-41 0 0,0 0-103 0 0,0 0-85 0 0,0 0-80 0 0,0 0-103 0 0,0 0-129 0 0,0 0-141 0 0,0 0-168 0 0,-26 2 3123 0 0,12 6-3710 0 0,0 1 0 0 0,1 0 0 0 0,1 1 0 0 0,-1 0 0 0 0,2 1 0 0 0,-1 1 0 0 0,2 0 0 0 0,-1 0 0 0 0,2 1 0 0 0,0 0 0 0 0,0 1 0 0 0,1 0 0 0 0,1 0 0 0 0,0 1 0 0 0,1 0 0 0 0,1 0 0 0 0,0 0 0 0 0,1 1 0 0 0,1-1 0 0 0,0 1 0 0 0,0 10-82 0 0,3-21 13 0 0,-1 0 1 0 0,1 0-1 0 0,1 0 0 0 0,-1 0 1 0 0,1 0-1 0 0,0 0 0 0 0,0 0 1 0 0,0 0-1 0 0,1 0 0 0 0,0-1 1 0 0,-1 1-1 0 0,2 0 0 0 0,-1-1 1 0 0,1 0-1 0 0,-1 1 0 0 0,1-1 1 0 0,0 0-1 0 0,0-1 0 0 0,1 1 1 0 0,-1 0-1 0 0,1-1 0 0 0,0 0 1 0 0,0 0-1 0 0,0 0 0 0 0,0 0 1 0 0,1-1-1 0 0,1 1-13 0 0,2 2 19 0 0,0-1 1 0 0,1 1-1 0 0,0-2 0 0 0,0 1 1 0 0,0-1-1 0 0,1-1 0 0 0,-1 0 0 0 0,1 0 1 0 0,-1 0-1 0 0,1-1 0 0 0,0-1 1 0 0,-1 0-1 0 0,1 0 0 0 0,0-1 1 0 0,-1 0-20 0 0,41-31-1301 0 0,-32 12-4608 0 0,-13 15 2514 0 0,1-3-7380 0 0</inkml:trace>
  <inkml:trace contextRef="#ctx0" brushRef="#br0" timeOffset="2154.201">2043 524 5025 0 0,'0'0'1938'0'0,"0"0"-1021"0"0,0 0-40 0 0,0 0 510 0 0,0 0 480 0 0,0 0 198 0 0,0 0-232 0 0,0 0-449 0 0,0 0-337 0 0,0 0-210 0 0,0 0-160 0 0,0 0-141 0 0,0 0-126 0 0,-16 31-88 0 0,-47 98-93 0 0,40-66 91 0 0,22-60-299 0 0,1 0-1 0 0,-1 0 1 0 0,1 0-1 0 0,0 0 1 0 0,0 0 0 0 0,0 1-1 0 0,0-1 1 0 0,0 0-1 0 0,1 0 1 0 0,0 0-1 0 0,-1 0 1 0 0,1 0-1 0 0,0 0 1 0 0,0-1-1 0 0,1 1 1 0 0,-1 0-1 0 0,1 0 1 0 0,-1-1 0 0 0,1 1-1 0 0,0-1 1 0 0,0 1-1 0 0,0-1 1 0 0,0 0-1 0 0,0 0 1 0 0,1 0-1 0 0,-1 0 1 0 0,1 0-1 0 0,-1 0 1 0 0,1-1-1 0 0,0 1 1 0 0,-1-1 0 0 0,1 0-1 0 0,0 0 1 0 0,0 0-1 0 0,0 0 1 0 0,0 0-1 0 0,0-1 1 0 0,0 1-1 0 0,0-1 1 0 0,3 0-21 0 0,6 0 61 0 0,0-1 1 0 0,0-1-1 0 0,0 0 1 0 0,-1 0-1 0 0,1-1 0 0 0,-1 0 1 0 0,1-1-1 0 0,-1-1 1 0 0,0 0-1 0 0,-1 0 1 0 0,1-1-1 0 0,-1 0 1 0 0,2-3-62 0 0,10-3 68 0 0,14-12 8 0 0,-1-2 0 0 0,-1-1 1 0 0,-1-1-1 0 0,8-12-76 0 0,-32 31 0 0 0,30-29 124 0 0,-39 38-87 0 0,0 0-9 0 0,0 0-9 0 0,0 0-55 0 0,-2 19-188 0 0,-7 21 200 0 0,7-36 20 0 0,0-1-1 0 0,0 1 1 0 0,1 1 0 0 0,-1-1 0 0 0,1 0 0 0 0,0 0 0 0 0,0 0-1 0 0,1 1 1 0 0,-1-1 0 0 0,1 0 0 0 0,0 1 0 0 0,0-1-1 0 0,0 1 1 0 0,1-1 0 0 0,0 0 0 0 0,0 0 0 0 0,0 1 0 0 0,0-1-1 0 0,0 0 1 0 0,1 0 0 0 0,0 0 0 0 0,0 0 0 0 0,0 0 0 0 0,0-1-1 0 0,1 1 1 0 0,-1-1 0 0 0,1 1 0 0 0,0-1 0 0 0,2 2 4 0 0,6 1 21 0 0,0-2 0 0 0,0 0 1 0 0,0 0-1 0 0,1-1 0 0 0,-1 0 1 0 0,1-1-1 0 0,-1 0 0 0 0,1-1 1 0 0,0 0-1 0 0,0-1 0 0 0,0 0 1 0 0,0-1-1 0 0,-1 0 0 0 0,1-1 1 0 0,0 0-1 0 0,-1-1 0 0 0,1-1 1 0 0,-1 1-1 0 0,0-2 0 0 0,0 0 1 0 0,-1 0-1 0 0,1-1 0 0 0,-1 0 1 0 0,5-4-22 0 0,9-4 65 0 0,1 0 0 0 0,-2-1-1 0 0,0-1 1 0 0,-1-1 0 0 0,-1-1 0 0 0,0-1 0 0 0,-2-1 0 0 0,0-1 0 0 0,-1 0-1 0 0,-1-2 1 0 0,-1 0 0 0 0,-2 0 0 0 0,0-2 0 0 0,-1 0 0 0 0,-1 0 0 0 0,-2-1-1 0 0,0 0 1 0 0,-2-1 0 0 0,-1 0 0 0 0,-1 0 0 0 0,-2-1 0 0 0,0-5-65 0 0,-2 0-39 0 0,0 20 5 0 0,-1 1 1 0 0,0-1-1 0 0,-1 1 1 0 0,-1-1-1 0 0,0 1 1 0 0,0-1-1 0 0,-1 1 1 0 0,-1 0-1 0 0,0 0 1 0 0,0 0-1 0 0,-1 0 1 0 0,-1 0-1 0 0,-3-6 34 0 0,5 17-32 0 0,0-1 0 0 0,0 1 0 0 0,0-1 1 0 0,0 1-1 0 0,0 0 0 0 0,0 0 0 0 0,0 0 0 0 0,0 0 0 0 0,0 1 1 0 0,-1-1-1 0 0,1 1 0 0 0,0 0 0 0 0,0 0 0 0 0,-1 0 0 0 0,1 1 1 0 0,0-1-1 0 0,0 1 0 0 0,0-1 0 0 0,-1 1 0 0 0,1 0 0 0 0,0 0 0 0 0,0 1 1 0 0,0-1-1 0 0,0 0 0 0 0,1 1 0 0 0,-1 0 0 0 0,0 0 0 0 0,1 0 1 0 0,-1 0-1 0 0,1 0 0 0 0,-1 0 0 0 0,-1 3 32 0 0,-6 7 0 0 0,0 1 0 0 0,1 0 0 0 0,0 0 0 0 0,0 1 0 0 0,2 0-1 0 0,0 0 1 0 0,0 1 0 0 0,2 0 0 0 0,0 0 0 0 0,0 1 0 0 0,1-1 0 0 0,1 1 0 0 0,0 10 0 0 0,-5 193 142 0 0,11-199-109 0 0,2 1 0 0 0,0-1 0 0 0,1-1 0 0 0,0 1-1 0 0,2-1 1 0 0,1 0 0 0 0,0-1 0 0 0,1 0 0 0 0,1-1-1 0 0,0 0 1 0 0,2 0 0 0 0,0-1 0 0 0,0-1 0 0 0,2 0-1 0 0,0-1 1 0 0,0-1 0 0 0,7 4-33 0 0,-15-11-116 0 0,-1 0 1 0 0,1-1-1 0 0,0 0 0 0 0,0-1 1 0 0,0 1-1 0 0,1-1 0 0 0,0-1 1 0 0,-1 1-1 0 0,1-1 0 0 0,0-1 1 0 0,1 0-1 0 0,-1 0 0 0 0,0 0 1 0 0,1-1-1 0 0,5 0 116 0 0,17-18-7672 0 0,-24 12 3097 0 0,-2 0-6055 0 0</inkml:trace>
  <inkml:trace contextRef="#ctx0" brushRef="#br0" timeOffset="2891.732">3570 547 8546 0 0,'0'0'2046'0'0,"0"0"-267"0"0,0 0-91 0 0,0 0-132 0 0,0 0-229 0 0,0 0-318 0 0,0 0-229 0 0,0 0-126 0 0,0 0-107 0 0,0 0-101 0 0,0 0-108 0 0,0 0-92 0 0,0 0-61 0 0,-31 16-26 0 0,-96 54-47 0 0,64-18 31 0 0,59-47-150 0 0,1 1 0 0 0,-1-1 1 0 0,1 0-1 0 0,0 1 1 0 0,0 0-1 0 0,0-1 1 0 0,1 1-1 0 0,0 0 0 0 0,0 0 1 0 0,1 0-1 0 0,0 1 1 0 0,0-1-1 0 0,0 0 0 0 0,1 1 1 0 0,0-1-1 0 0,0 4 7 0 0,0-8 2 0 0,1 0-1 0 0,-1 0 1 0 0,1 0-1 0 0,0 0 0 0 0,-1 0 1 0 0,1 0-1 0 0,0 0 1 0 0,0 0-1 0 0,0 0 1 0 0,0 0-1 0 0,1 0 0 0 0,-1-1 1 0 0,0 1-1 0 0,1-1 1 0 0,-1 1-1 0 0,1-1 1 0 0,0 1-1 0 0,-1-1 1 0 0,1 0-1 0 0,0 0 0 0 0,0 1 1 0 0,0-2-1 0 0,0 1 1 0 0,0 0-1 0 0,0 0 1 0 0,0 0-1 0 0,0-1 0 0 0,0 0 1 0 0,0 1-1 0 0,0-1 1 0 0,1 0-1 0 0,-1 0-1 0 0,73 3 306 0 0,-59-6-251 0 0,0 0 0 0 0,0-1-1 0 0,-1-1 1 0 0,1 0 0 0 0,-1-1-1 0 0,0-1 1 0 0,-1 0 0 0 0,0-1-1 0 0,0-1 1 0 0,0 0 0 0 0,-1-1-1 0 0,9-9-54 0 0,63-39 287 0 0,-85 58-285 0 0,1-1-1 0 0,-1 1 1 0 0,1-1 0 0 0,0 1-1 0 0,-1-1 1 0 0,1 1 0 0 0,0 0-1 0 0,-1-1 1 0 0,1 1 0 0 0,0 0-1 0 0,-1-1 1 0 0,1 1-1 0 0,0 0 1 0 0,0 0 0 0 0,-1 0-1 0 0,1 0 1 0 0,0 0 0 0 0,0 0-1 0 0,-1 0 1 0 0,1 0 0 0 0,0 0-1 0 0,0 0 1 0 0,-1 0-1 0 0,1 0 1 0 0,0 0 0 0 0,-1 1-1 0 0,1-1 1 0 0,0 0 0 0 0,0 0-1 0 0,-1 1 1 0 0,1-1 0 0 0,-1 1-1 0 0,1-1 1 0 0,0 1-1 0 0,-1-1 1 0 0,1 1 0 0 0,-1-1-1 0 0,1 1 1 0 0,-1-1 0 0 0,1 1-1 0 0,-1-1 1 0 0,1 1 0 0 0,-1 0-1 0 0,0-1 1 0 0,1 1-1 0 0,-1 0 1 0 0,0 0 0 0 0,0-1-1 0 0,0 1 1 0 0,1 0-2 0 0,0 44 56 0 0,-2-30-4 0 0,0 12-16 0 0,0-23-37 0 0,0 0 0 0 0,1 1-1 0 0,-1-1 1 0 0,1 0 0 0 0,0 1-1 0 0,0-1 1 0 0,0 0 0 0 0,0 0-1 0 0,1 1 1 0 0,0-1 0 0 0,0 0 0 0 0,0 0-1 0 0,0 1 1 0 0,1-1 0 0 0,-1 0-1 0 0,1-1 1 0 0,0 1 0 0 0,0 0-1 0 0,1 0 1 0 0,-1-1 0 0 0,1 1-1 0 0,0-1 1 0 0,-1 0 0 0 0,2 0-1 0 0,-1 0 1 0 0,0 0 0 0 0,1-1 0 0 0,0 1 1 0 0,10 2 4 0 0,0-2 1 0 0,1 1 0 0 0,0-2 0 0 0,-1 0-1 0 0,1-1 1 0 0,0-1 0 0 0,0 0-1 0 0,0 0 1 0 0,0-2 0 0 0,0 0 0 0 0,-1-1-1 0 0,1 0 1 0 0,-1-1 0 0 0,0-1 0 0 0,0 0-1 0 0,0-1 1 0 0,-1 0 0 0 0,6-4-5 0 0,2 0 18 0 0,0 0-1 0 0,0-1 1 0 0,-2-1 0 0 0,1-1 0 0 0,-1-1-1 0 0,-1-1 1 0 0,-1 0 0 0 0,0-1-1 0 0,-1-1 1 0 0,0-1 0 0 0,-2 0 0 0 0,0-1-1 0 0,-1 0 1 0 0,-1-1-18 0 0,-3 6-42 0 0,-1 0 0 0 0,-1 0 0 0 0,-1-1-1 0 0,0 1 1 0 0,0-1 0 0 0,-2-1 0 0 0,0 1 0 0 0,-1-1 0 0 0,0 1 0 0 0,-1-1 0 0 0,-1 0 0 0 0,0-7 42 0 0,-2 21-25 0 0,1 0 0 0 0,0 0 0 0 0,-1 0 1 0 0,0 0-1 0 0,1 0 0 0 0,-1 0 1 0 0,0 0-1 0 0,0 0 0 0 0,0 0 0 0 0,-1 0 1 0 0,1 1-1 0 0,0-1 0 0 0,0 0 1 0 0,-1 1-1 0 0,1-1 0 0 0,-1 1 0 0 0,0 0 1 0 0,1-1-1 0 0,-1 1 0 0 0,0 0 1 0 0,0 0-1 0 0,0 0 0 0 0,0 0 0 0 0,0 0 1 0 0,0 1-1 0 0,0-1 0 0 0,0 1 1 0 0,0-1-1 0 0,0 1 0 0 0,0-1 1 0 0,0 1-1 0 0,0 0 0 0 0,0 0 0 0 0,-1 0 1 0 0,1 1-1 0 0,-1-1 25 0 0,-77 14-1008 0 0,75-13 968 0 0,1 0-1 0 0,-1 0 1 0 0,0 1 0 0 0,1-1 0 0 0,-1 1 0 0 0,1 0-1 0 0,0 0 1 0 0,0 1 0 0 0,-1-1 0 0 0,1 1 0 0 0,1 0 0 0 0,-1 0-1 0 0,0 0 1 0 0,1 1 0 0 0,0-1 0 0 0,-1 1 0 0 0,2 0-1 0 0,-1 0 1 0 0,0 0 0 0 0,1 0 0 0 0,-1 0 0 0 0,1 1 0 0 0,1-1-1 0 0,-1 1 1 0 0,0-1 0 0 0,1 1 0 0 0,0 0 0 0 0,0-1-1 0 0,1 1 1 0 0,-1 5 40 0 0,4-7 7 0 0,0 0 0 0 0,0 0 0 0 0,1 0 0 0 0,-1 0 0 0 0,1-1 0 0 0,-1 1 0 0 0,1-1 0 0 0,0 0 0 0 0,0 0 0 0 0,0 0 0 0 0,1-1 0 0 0,-1 1 0 0 0,0-1 0 0 0,0 0 0 0 0,1 0 0 0 0,-1-1 0 0 0,1 1-7 0 0,38 6 291 0 0,-1 2 0 0 0,0 2 0 0 0,-1 2 0 0 0,37 16-291 0 0,-73-25 76 0 0,-1-1-1 0 0,1 1 1 0 0,-1 0-1 0 0,0 0 1 0 0,-1 0-1 0 0,1 1 1 0 0,-1 0-1 0 0,0-1 1 0 0,0 1-1 0 0,0 0 1 0 0,0 0-1 0 0,-1 1 1 0 0,0-1-1 0 0,0 0 1 0 0,-1 1-1 0 0,1-1 1 0 0,-1 1-1 0 0,0 0 1 0 0,-1-1-1 0 0,0 1 1 0 0,1 0-1 0 0,-2-1 1 0 0,1 1-1 0 0,-1 0 1 0 0,0-1-1 0 0,0 1 1 0 0,0-1-1 0 0,-1 1 1 0 0,0-1-1 0 0,0 1 1 0 0,0-1-1 0 0,-3 5-75 0 0,-7 53 102 0 0,10-57-114 0 0,1 0-1 0 0,0-1 1 0 0,0 1 0 0 0,0 0-1 0 0,1 0 1 0 0,-1 0 0 0 0,1 0-1 0 0,1 0 1 0 0,0 0 0 0 0,-1 0-1 0 0,2 0 1 0 0,-1 0-1 0 0,1 0 1 0 0,0-1 0 0 0,0 1-1 0 0,0 0 1 0 0,1-1 0 0 0,0 0-1 0 0,0 0 1 0 0,0 0 0 0 0,1 0-1 0 0,-1 0 1 0 0,1-1 0 0 0,1 1-1 0 0,-1-1 1 0 0,0 0 0 0 0,1 0-1 0 0,0-1 1 0 0,0 1 0 0 0,0-1-1 0 0,2 0 13 0 0,19-2-1748 0 0,-16-1-4065 0 0,-9 0-5107 0 0</inkml:trace>
  <inkml:trace contextRef="#ctx0" brushRef="#br0" timeOffset="4992.954">767 181 0 0 0,'0'0'479'0'0,"0"0"573"0"0,0 0 143 0 0,0 0-58 0 0,0 0-92 0 0,0 0-85 0 0,0 0-77 0 0,0 0-71 0 0,0 0-85 0 0,-3 6-95 0 0,-16 35 792 0 0,19-41-1304 0 0,1 1 0 0 0,0-1-1 0 0,-1 1 1 0 0,1-1 0 0 0,0 0 0 0 0,-1 1-1 0 0,1-1 1 0 0,0 0 0 0 0,0 1-1 0 0,0-1 1 0 0,-1 0 0 0 0,1 0 0 0 0,0 0-1 0 0,0 0 1 0 0,0 0 0 0 0,0 0 0 0 0,0 0-1 0 0,-1 0 1 0 0,1 0 0 0 0,0 0-1 0 0,0 0 1 0 0,0 0 0 0 0,0 0 0 0 0,-1-1-1 0 0,1 1 1 0 0,0 0 0 0 0,0-1 0 0 0,-1 1-1 0 0,1-1 1 0 0,0 1 0 0 0,-1-1-1 0 0,1 1 1 0 0,0-1 0 0 0,-1 1 0 0 0,1-1-1 0 0,-1 0 1 0 0,1 1 0 0 0,-1-1 0 0 0,1 0-1 0 0,-1 0-119 0 0,35-32 1446 0 0,-32 38 2450 0 0,-5-1-6388 0 0,2-2-5160 0 0,0-2-2681 0 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0:34.30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1 517 448 0 0,'0'0'1070'0'0,"0"0"-450"0"0,0 0-167 0 0,0 0 141 0 0,0 0 227 0 0,0 0 199 0 0,0 0 51 0 0,0 0-114 0 0,0 0-161 0 0,0 0-132 0 0,0 0-49 0 0,5 1 627 0 0,3-3 7576 0 0,-3-23-8621 0 0,0 0 0 0 0,1 0 0 0 0,2 0 0 0 0,0 1-1 0 0,2 0 1 0 0,0 1 0 0 0,2 0 0 0 0,1 0 0 0 0,0 1-1 0 0,2 1 1 0 0,0 1 0 0 0,1 0 0 0 0,1 1 0 0 0,1 0-1 0 0,1 2 1 0 0,15-11-197 0 0,58-46 326 0 0,-49 54-114 0 0,-34 44 145 0 0,33 100 216 0 0,-38-108-519 0 0,-1 0 0 0 0,-1 0 0 0 0,0 1 0 0 0,-1-1 0 0 0,-1 1 0 0 0,-1-1 0 0 0,0 0-1 0 0,-1 1 1 0 0,-1-1 0 0 0,0 0 0 0 0,-1 0 0 0 0,-1 0 0 0 0,0 0 0 0 0,-1-1 0 0 0,-7 12-54 0 0,-7 3 64 0 0,38-84 49 0 0,2 8-142 0 0,2 0 0 0 0,3 2 0 0 0,1 1-1 0 0,2 1 1 0 0,2 1 0 0 0,2 2 0 0 0,27-26 29 0 0,-53 58-14 0 0,0 1 0 0 0,1 0 0 0 0,0 1 0 0 0,0 0 0 0 0,1 0 0 0 0,-1 0 0 0 0,1 1 1 0 0,0 0-1 0 0,0 0 0 0 0,1 1 0 0 0,-1 0 0 0 0,1 1 0 0 0,-1 0 0 0 0,1 0 0 0 0,0 1 0 0 0,0 0 14 0 0,-6 3 4 0 0,0 0 1 0 0,-1 0-1 0 0,1 1 0 0 0,-1-1 0 0 0,0 1 1 0 0,0 0-1 0 0,0-1 0 0 0,0 1 0 0 0,0 0 1 0 0,0 0-1 0 0,-1 0 0 0 0,0 0 0 0 0,1 1 0 0 0,-1-1 1 0 0,0 0-1 0 0,-1 1 0 0 0,1-1 0 0 0,0 0 1 0 0,-1 1-1 0 0,0-1 0 0 0,0 1 0 0 0,0-1 1 0 0,0 2-5 0 0,-11 122 358 0 0,-29-7-15 0 0,34-103-318 0 0,-1 1 0 0 0,2-1 0 0 0,0 1 0 0 0,1 0 0 0 0,1 0-1 0 0,1 0 1 0 0,0 0 0 0 0,2 1 0 0 0,0 2-25 0 0,7 5-25 0 0,-6-26 27 0 0,-1 0-18 0 0,0 0 20 0 0,0 0-12 0 0,0 0-22 0 0,0 0-18 0 0,0 0-24 0 0,0 0-67 0 0,0 0-120 0 0,0-9-3980 0 0,0 3-5197 0 0,0 5-1686 0 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0:34.99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188 616 4281 0 0,'0'0'1171'0'0,"0"0"-271"0"0,0 0-25 0 0,0 0 104 0 0,0 0 142 0 0,0 0 84 0 0,0 0-10 0 0,0 0-141 0 0,0 0-171 0 0,0 0-163 0 0,0 0-145 0 0,0 0-83 0 0,0 0-48 0 0,-20 12-34 0 0,-60 40-53 0 0,76-50-303 0 0,0 0 0 0 0,1 0 0 0 0,-1 1 0 0 0,1 0 0 0 0,0 0-1 0 0,0 0 1 0 0,0 0 0 0 0,0 0 0 0 0,0 0 0 0 0,1 1 0 0 0,0-1 0 0 0,0 1 0 0 0,0 0-1 0 0,0-1 1 0 0,0 1 0 0 0,0 0 0 0 0,1 1-54 0 0,-4 9 166 0 0,-2 4-47 0 0,1 0 0 0 0,0 1 0 0 0,1 0 1 0 0,2 0-1 0 0,0 1 0 0 0,1-1 0 0 0,0 1 1 0 0,2-1-1 0 0,0 1 0 0 0,3 16-119 0 0,-2-32 17 0 0,0 0 0 0 0,-1 0 0 0 0,1 0 0 0 0,1 0 0 0 0,-1 0 1 0 0,1 0-1 0 0,-1-1 0 0 0,1 1 0 0 0,0 0 0 0 0,0-1 0 0 0,1 0 0 0 0,-1 1 0 0 0,1-1 0 0 0,-1 0 0 0 0,1 0 0 0 0,0-1 1 0 0,0 1-1 0 0,1 0 0 0 0,-1-1 0 0 0,0 0 0 0 0,1 0 0 0 0,0 0 0 0 0,-1 0 0 0 0,1 0 0 0 0,0-1 0 0 0,0 0 0 0 0,0 0 0 0 0,0 0 1 0 0,0 0-1 0 0,0 0 0 0 0,0-1 0 0 0,1 0-17 0 0,8 0 140 0 0,0-1 1 0 0,0 0 0 0 0,0-1-1 0 0,0-1 1 0 0,0 0-1 0 0,-1-1 1 0 0,1 0 0 0 0,-1-1-1 0 0,0 0 1 0 0,0-1-1 0 0,0 0 1 0 0,-1-1 0 0 0,0 0-1 0 0,4-4-140 0 0,0 1 128 0 0,-1-1-1 0 0,1 0 0 0 0,-2-1 1 0 0,0-1-1 0 0,-1 0 1 0 0,0 0-1 0 0,0-1 0 0 0,-2-1 1 0 0,0 0-1 0 0,0 0 1 0 0,-2-1-1 0 0,0 0 1 0 0,-1-1-1 0 0,0 0 0 0 0,3-15-127 0 0,-5-90 390 0 0,-6 117-402 0 0,0 1 0 0 0,0 0 1 0 0,0 0-1 0 0,-1 0 0 0 0,1 0 0 0 0,-1 0 0 0 0,0 1 0 0 0,0-1 0 0 0,-1 0 0 0 0,1 1 0 0 0,-1 0 0 0 0,0-1 0 0 0,0 1 0 0 0,0 0 0 0 0,0 0 0 0 0,0 1 0 0 0,-1-1 0 0 0,1 1 0 0 0,-1 0 0 0 0,0-1 0 0 0,0 2 0 0 0,1-1 0 0 0,-1 0 0 0 0,0 1 0 0 0,-1 0 0 0 0,1 0 0 0 0,-4-1 12 0 0,-3 0-175 0 0,-1 1 0 0 0,0 0-1 0 0,1 0 1 0 0,-1 1 0 0 0,0 1 0 0 0,1 0-1 0 0,-1 0 1 0 0,0 1 0 0 0,1 1 0 0 0,0 0 0 0 0,0 0-1 0 0,0 1 1 0 0,0 1 0 0 0,-10 5 175 0 0,-42 37-9099 0 0,50-34-1930 0 0</inkml:trace>
  <inkml:trace contextRef="#ctx0" brushRef="#br0" timeOffset="13089.594">899 4 3777 0 0,'0'0'985'0'0,"0"0"-95"0"0,0 0 143 0 0,0 0 348 0 0,0 0 274 0 0,0 0 62 0 0,0 0-238 0 0,0 0-413 0 0,0 0-347 0 0,0 0-186 0 0,0 0-59 0 0,2-4 1949 0 0,-21 101 67 0 0,-35 309 625 0 0,48-143-2537 0 0,-11-185 26 0 0,-4-44-423 0 0,9 7-141 0 0,12-39-47 0 0,4 32 97 0 0,-27 32-30 0 0,21-61 72 0 0,2-5-2813 0 0,2-13-3201 0 0,0 6-169 0 0,2 2-4750 0 0</inkml:trace>
  <inkml:trace contextRef="#ctx0" brushRef="#br0" timeOffset="13528.229">356 597 5129 0 0,'0'0'712'0'0,"0"0"120"0"0,0 0 445 0 0,0 0 447 0 0,0 0 152 0 0,0 0-143 0 0,0 0-290 0 0,0 0-223 0 0,0 0-128 0 0,0 0-130 0 0,36-5-154 0 0,115-17-131 0 0,223-24 1596 0 0,-266 46-2001 0 0,-73 14-152 0 0,-31-17-664 0 0,2-13-3070 0 0,-4 10-170 0 0,-1 1-3588 0 0,1 1 536 0 0</inkml:trace>
  <inkml:trace contextRef="#ctx0" brushRef="#br0" timeOffset="13965.681">1265 813 6009 0 0,'0'0'2708'0'0,"0"0"-1281"0"0,0 0-441 0 0,0 0 168 0 0,0 0 257 0 0,0 0 96 0 0,0 0-177 0 0,0 0-349 0 0,0 0-329 0 0,0 0-182 0 0,0 0-30 0 0,0 0 41 0 0,2 1 85 0 0,2 4-335 0 0,-1 0 0 0 0,0 1 0 0 0,0-1 0 0 0,0 1 0 0 0,-1 0 0 0 0,1 0 0 0 0,-2 0 1 0 0,1 0-1 0 0,0 0 0 0 0,-1 0 0 0 0,0 0 0 0 0,-1 0 0 0 0,0 1 0 0 0,0-1 0 0 0,0 0 0 0 0,0 1 1 0 0,-1-1-1 0 0,0 1-231 0 0,0 12 173 0 0,-22 66 7 0 0,42-119-7954 0 0,-5 14 587 0 0,-6 9-2487 0 0</inkml:trace>
  <inkml:trace contextRef="#ctx0" brushRef="#br0" timeOffset="14208.751">1423 358 12619 0 0,'0'0'1269'0'0,"0"0"-292"0"0,0 0-165 0 0,0 0 12 0 0,0 0 0 0 0,0 0-92 0 0,0 0-189 0 0,0 0-218 0 0,0 0-209 0 0,0 0-122 0 0,0 0-73 0 0,0 0-86 0 0,0 0-91 0 0,-11 13-135 0 0,-35 40-224 0 0,37-27-1212 0 0,17-19-3939 0 0,-5-6 3040 0 0,4 3-4484 0 0</inkml:trace>
  <inkml:trace contextRef="#ctx0" brushRef="#br0" timeOffset="14545.154">1668 593 6585 0 0,'0'0'2618'0'0,"0"0"-1175"0"0,0 0-365 0 0,0 0 126 0 0,0 0 128 0 0,0 0 34 0 0,0 0-143 0 0,0 0-275 0 0,0 0-276 0 0,0 0-222 0 0,0 0-144 0 0,0 0-106 0 0,0 0-70 0 0,-16 28-53 0 0,-46 86-29 0 0,58-109-46 0 0,1 0-1 0 0,0 0 0 0 0,1 1 0 0 0,-1-1 1 0 0,1 1-1 0 0,0-1 0 0 0,0 1 1 0 0,0 0-1 0 0,1 0 0 0 0,0 0 1 0 0,0 0-1 0 0,1 0 0 0 0,0 0 0 0 0,0 0 1 0 0,0 3-2 0 0,2 13-12 0 0,-2-16 22 0 0,0 0-1 0 0,1 0 0 0 0,0 0 0 0 0,0 0 1 0 0,1 0-1 0 0,0 0 0 0 0,0-1 1 0 0,0 1-1 0 0,1-1 0 0 0,-1 1 1 0 0,1-1-1 0 0,1 0 0 0 0,-1 0 1 0 0,1 0-1 0 0,0 0 0 0 0,0 0 0 0 0,0-1 1 0 0,0 0-1 0 0,1 0 0 0 0,0 0 1 0 0,0-1-1 0 0,0 1 0 0 0,0-1 1 0 0,1 0-1 0 0,-1-1 0 0 0,1 1 1 0 0,-1-1-1 0 0,3 0-9 0 0,1 1 136 0 0,1 0 0 0 0,0 0 1 0 0,-1-2-1 0 0,1 1 0 0 0,0-1 0 0 0,0 0 0 0 0,-1-1 1 0 0,1 0-1 0 0,0-1 0 0 0,0 0 0 0 0,0-1 1 0 0,-1 1-1 0 0,1-2 0 0 0,0 0 0 0 0,-1 0 1 0 0,0 0-1 0 0,4-3-136 0 0,-4 2 156 0 0,0-1 1 0 0,0 0 0 0 0,-1-1 0 0 0,0 1-1 0 0,0-2 1 0 0,0 1 0 0 0,-1-1 0 0 0,0 0-1 0 0,0 0 1 0 0,0-1 0 0 0,-1 0 0 0 0,-1 0-1 0 0,1-1 1 0 0,-1 0 0 0 0,-1 0-1 0 0,1 0 1 0 0,-2 0 0 0 0,1-1 0 0 0,-1 1-1 0 0,-1-1 1 0 0,1 0 0 0 0,-2 0 0 0 0,1-1-157 0 0,-2 5 0 0 0,0-1 0 0 0,-1 1 0 0 0,0-1 0 0 0,0 1 0 0 0,0 0 0 0 0,-1-1 0 0 0,0 1 0 0 0,0 0 1 0 0,0 0-1 0 0,-1 0 0 0 0,0 0 0 0 0,0 1 0 0 0,0-1 0 0 0,-1 1 0 0 0,0-1 0 0 0,0 1 0 0 0,0 1 1 0 0,-1-1-1 0 0,0 0 0 0 0,1 1 0 0 0,-2 0 0 0 0,1 0 0 0 0,0 1 0 0 0,-1-1 0 0 0,0 1 0 0 0,1 1 1 0 0,-1-1-1 0 0,0 1 0 0 0,-1 0 0 0 0,1 0 0 0 0,0 0 0 0 0,-1 1 0 0 0,1 0 0 0 0,-1 1 0 0 0,1-1 1 0 0,-6 1-1 0 0,-95 10-1678 0 0,74 2-2268 0 0,1 7-5012 0 0,19-10-2334 0 0</inkml:trace>
  <inkml:trace contextRef="#ctx0" brushRef="#br0" timeOffset="15140.304">2098 967 8610 0 0,'0'0'2460'0'0,"0"0"-1166"0"0,0 0-526 0 0,0 0-18 0 0,0 0 191 0 0,0 0 175 0 0,0 0-26 0 0,0 0-150 0 0,0 0-108 0 0,0 0-35 0 0,0 0-39 0 0,0 0-51 0 0,0 0-83 0 0,18-13-104 0 0,59-41-53 0 0,-6-19 809 0 0,-52 46-1018 0 0,111-141 323 0 0,-124 151-251 0 0,-12 23-118 0 0,3 0-227 0 0,1 0 1 0 0,-1 1-1 0 0,1-1 0 0 0,0 0 1 0 0,1 1-1 0 0,-1-1 1 0 0,1 1-1 0 0,1-1 0 0 0,-1 1 1 0 0,1 0-1 0 0,0-1 1 0 0,1 1-1 0 0,-1 0 0 0 0,1-1 1 0 0,1 1-1 0 0,-1-1 1 0 0,1 1-1 0 0,0-1 1 0 0,0 0-1 0 0,1 0 0 0 0,0 0 1 0 0,0 0-1 0 0,1 0 1 0 0,-1-1-1 0 0,1 1 0 0 0,0-1 1 0 0,3 2 14 0 0,1 2 11 0 0,0-1 0 0 0,1 0 1 0 0,1 0-1 0 0,-1-1 0 0 0,1 0 1 0 0,1-1-1 0 0,-1 0 0 0 0,1 0 0 0 0,0-1 1 0 0,0-1-1 0 0,0 0 0 0 0,1 0 0 0 0,-1-1 1 0 0,11 1-12 0 0,-12-2 77 0 0,-1 0-1 0 0,1-1 1 0 0,-1 0 0 0 0,1 0 0 0 0,-1-1 0 0 0,1-1-1 0 0,0 1 1 0 0,-1-2 0 0 0,1 1 0 0 0,-1-1 0 0 0,0-1-1 0 0,0 1 1 0 0,1-2 0 0 0,-2 1 0 0 0,1-1 0 0 0,0-1-1 0 0,-1 1 1 0 0,0-1 0 0 0,0-1 0 0 0,0 0 0 0 0,-1 0-1 0 0,1-1-76 0 0,0 0 121 0 0,-1-1 0 0 0,0 1 0 0 0,-1-1 0 0 0,0-1 0 0 0,0 1 0 0 0,0-1 0 0 0,-1 0 0 0 0,-1 0 0 0 0,0-1 0 0 0,0 1 0 0 0,-1-1 0 0 0,0 0 0 0 0,0 0 0 0 0,-1 0 0 0 0,-1 0 0 0 0,1 0 0 0 0,-2-1 0 0 0,0-2-121 0 0,1 8 5 0 0,-1 0 0 0 0,0 0 0 0 0,0 0 1 0 0,-1 0-1 0 0,1 0 0 0 0,-1 0 0 0 0,0 0 0 0 0,0 1 0 0 0,-1-1 0 0 0,0 0 0 0 0,1 1 0 0 0,-2-1 0 0 0,1 1 0 0 0,0-1 0 0 0,-1 1 1 0 0,-1-2-6 0 0,1 2-382 0 0,-2-4-331 0 0,4 6-3979 0 0,0 1-3987 0 0,1 1-4291 0 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1:12.77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67 3561 0 0,'0'0'1275'0'0,"0"0"-348"0"0,0 0-94 0 0,0 0 99 0 0,0 0 158 0 0,0 0 86 0 0,0 0-36 0 0,0 0-111 0 0,0 0-132 0 0,0 0-91 0 0,0 0-58 0 0,5-5-28 0 0,28-21 686 0 0,-28 24 2487 0 0,-6 8-2947 0 0,-3 12-947 0 0,4-17 40 0 0,0-1-10 0 0,0 0 8 0 0,0 0 30 0 0,0 0 16 0 0,26-27 1206 0 0,-12 11-913 0 0,2 1 395 0 0,-18 22-2419 0 0,2-2-6145 0 0,0-5-226 0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1:13.38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 46 496 0 0,'0'0'707'0'0,"0"0"-72"0"0,0 0 242 0 0,0 0 462 0 0,0 0 304 0 0,0 0 18 0 0,0 0-204 0 0,0 0-299 0 0,0 0-183 0 0,0 0-58 0 0,0 0-11 0 0,0 0-14 0 0,0 0-59 0 0,2-1-74 0 0,7 5 1828 0 0,-24 16-929 0 0,88-88 772 0 0,-99 98-428 0 0,25-30-1992 0 0,1 0-2 0 0,0 0-24 0 0,0 0-4 0 0,0 0-10 0 0,0 0-10 0 0,10 0-556 0 0,-8 0-2735 0 0,0 0-3639 0 0,2 0-4473 0 0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1:16.41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 35 0 0 0,'0'0'515'0'0,"0"0"549"0"0,0 0 379 0 0,0 0 143 0 0,0 0-6 0 0,0 0-113 0 0,0 0-147 0 0,0 0-114 0 0,0 0-83 0 0,0 0-70 0 0,0-6-75 0 0,0-17-77 0 0,0 17-94 0 0,0 6-127 0 0,0 0-102 0 0,0 0-98 0 0,0 0-115 0 0,0 0-59 0 0,18 155 3090 0 0,-3 3-2190 0 0,-27 64-408 0 0,-7-90-613 0 0,11-67-89 0 0,8-65-104 0 0,0 1 548 0 0,1-1-8006 0 0,-2-1 2166 0 0,0 1 1380 0 0,0 0-3059 0 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1:17.1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8 880 0 0,'0'0'1983'0'0,"0"0"-780"0"0,0 0-321 0 0,0 0 65 0 0,0 0 151 0 0,0 0 85 0 0,0 0-60 0 0,0 0-209 0 0,0 0-245 0 0,0 0-154 0 0,0 0-67 0 0,0 0 58 0 0,0 0 139 0 0,3 2 110 0 0,54 64 3905 0 0,-2 66-3462 0 0,-53-128-1151 0 0,65 186 480 0 0,-56-152-394 0 0,-10-38-125 0 0,-1 0 12 0 0,0 0 47 0 0,0 0 13 0 0,0 0 35 0 0,0 0 55 0 0,0 0 68 0 0,3-25-79 0 0,1 0 0 0 0,1 1 0 0 0,1 0 1 0 0,1 0-1 0 0,1 0 0 0 0,1 1 0 0 0,1 0 0 0 0,4-5-159 0 0,-1-3 110 0 0,53-111-288 0 0,-49 96 2 0 0,-17 45 158 0 0,0 1-16 0 0,0 0 2 0 0,0 0-14 0 0,0 0 3 0 0,0 0-26 0 0,0 0-23 0 0,0 0-14 0 0,0 0-35 0 0,0 0-10 0 0,0 0-19 0 0,0 0-11 0 0,0 0-21 0 0,0 0-33 0 0,0 0-24 0 0,0 0-62 0 0,0 0-83 0 0,0 0-118 0 0,0 0-202 0 0,0 0-328 0 0,0 0-662 0 0,0 0-1072 0 0,0 0-1853 0 0,0 0-3463 0 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1:17.87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0 170 1176 0 0,'0'0'882'0'0,"0"0"-113"0"0,0 0 59 0 0,0 0 230 0 0,0 0 168 0 0,0 0-19 0 0,0 0-154 0 0,0 0-271 0 0,0 0-262 0 0,0 0-175 0 0,0 0-62 0 0,0 0 66 0 0,0 0 113 0 0,3-5 98 0 0,-2 3-392 0 0,1-1 1 0 0,-1 1-1 0 0,1 0 0 0 0,0 0 1 0 0,-1-1-1 0 0,1 2 0 0 0,0-1 1 0 0,0 0-1 0 0,0 0 1 0 0,1 0-1 0 0,-1 1 0 0 0,0-1 1 0 0,1 1-1 0 0,-1 0 1 0 0,1 0-1 0 0,-1 0 0 0 0,1 0 1 0 0,-1 0-1 0 0,1 1 0 0 0,0-1 1 0 0,-1 1-1 0 0,1-1 1 0 0,0 1-1 0 0,0 0 0 0 0,-1 0 1 0 0,1 0-1 0 0,0 1-168 0 0,223 6 2361 0 0,-211-11-2244 0 0,-15 4-102 0 0,0 0-5 0 0,0 0 5 0 0,0 0-3 0 0,0 0-16 0 0,0 0-5 0 0,0 0-6 0 0,0 0-2 0 0,0 0-3 0 0,0 0 12 0 0,0 0 17 0 0,0 0 19 0 0,0 0 5 0 0,0 0 5 0 0,0 0-2 0 0,0 0 16 0 0,0 0 30 0 0,0 0 14 0 0,0 0 11 0 0,0 0 14 0 0,0 0-6 0 0,0 0 2 0 0,0 0 25 0 0,0 0 14 0 0,0 0-1 0 0,0 0 6 0 0,0 0 18 0 0,0 0 29 0 0,0 0 36 0 0,0 0 33 0 0,-37-42 426 0 0,-1-8-763 0 0,27 31-487 0 0,11 19 553 0 0,-4-10-3238 0 0,7 0-6123 0 0,0 7 981 0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1:18.41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1 768 0 0,'0'0'219'0'0,"0"0"-332"0"0,0 0 15 0 0,0 0 326 0 0,0 0 350 0 0,0 0 263 0 0,0 0 131 0 0,0 0 7 0 0,0 0 23 0 0,0 0 26 0 0,0 0-14 0 0,0 0-8 0 0,0 0-8 0 0,2 14-26 0 0,12 111 2370 0 0,4 190 1235 0 0,5-112-3925 0 0,-19-74-458 0 0,-25-89 119 0 0,10-30-303 0 0,24-15-6780 0 0,-6 1 261 0 0,-2-3 306 0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5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2403 843 18108 0 0,'0'0'927'0'0,"0"0"-179"0"0,0 0 57 0 0,0 0 156 0 0,0 0 40 0 0,0 0-125 0 0,0 0-232 0 0,0 0-217 0 0,-1 32-137 0 0,-3 96-105 0 0,3-8 104 0 0,2-80-6011 0 0,-2-39-673 0 0,0-1-5189 0 0</inkml:trace>
  <inkml:trace contextRef="#ctx0" brushRef="#br0" timeOffset="252.836">2379 335 12483 0 0,'0'0'1592'0'0,"0"0"-1256"0"0,0 0-464 0 0,0 0-184 0 0,0 0 16 0 0,0 0 8 0 0,0 0-32 0 0,0 0-208 0 0,0 0-449 0 0,0 0-919 0 0,0 0-1113 0 0,0 0-687 0 0,0 0 735 0 0</inkml:trace>
  <inkml:trace contextRef="#ctx0" brushRef="#br0" timeOffset="632.277">2637 449 0 0 0,'0'0'3662'0'0,"0"0"-553"0"0,0 0-193 0 0,0 0-304 0 0,0 0-415 0 0,0 0-398 0 0,0 0-346 0 0,0 0-258 0 0,31-25-220 0 0,94-82-185 0 0,-61 44 364 0 0,-56 51-951 0 0,-1 0 0 0 0,0-1 1 0 0,0 0-1 0 0,-1 0 0 0 0,-1 0 0 0 0,0-1 1 0 0,-1 0-1 0 0,0 0 0 0 0,-1 0 0 0 0,-1 0 1 0 0,0 0-1 0 0,-1-1 0 0 0,-1 1 0 0 0,0 0 1 0 0,-1-8-204 0 0,1 21 15 0 0,0 0 0 0 0,0 0 0 0 0,1 0 0 0 0,-1 0 0 0 0,0 0 0 0 0,0 1 0 0 0,0-1 0 0 0,0 0 0 0 0,0 0 0 0 0,0 0 1 0 0,-1 0-1 0 0,1 0 0 0 0,0 0 0 0 0,0 0 0 0 0,-1 0 0 0 0,1 0 0 0 0,0 0 0 0 0,-1 1 0 0 0,1-1 0 0 0,-1 0 0 0 0,1 0 0 0 0,-1 0 1 0 0,1 1-1 0 0,-1-1 0 0 0,0 0 0 0 0,1 1 0 0 0,-1-1 0 0 0,0 0 0 0 0,0 1 0 0 0,0-1 0 0 0,1 1 0 0 0,-1-1 0 0 0,0 1 0 0 0,0 0 1 0 0,0-1-1 0 0,0 1 0 0 0,0 0 0 0 0,0 0 0 0 0,1-1 0 0 0,-1 1 0 0 0,0 0 0 0 0,-1 0-15 0 0,-12 37-275 0 0,-18 170 295 0 0,31-128 12 0 0,2 1 0 0 0,4-1 0 0 0,7 22-32 0 0,11 46 91 0 0,-3-40-19 0 0,-6 0 1 0 0,-4 2-1 0 0,-4-1 0 0 0,-7 52-72 0 0,1-140 33 0 0,-1-1-1 0 0,-1 1 0 0 0,-1-1 0 0 0,-1 0 0 0 0,0 0 0 0 0,-1-1 0 0 0,-1 1 0 0 0,-1-1 0 0 0,-1 0 0 0 0,0-1 0 0 0,-1 1 0 0 0,-1-2 0 0 0,-1 1 1 0 0,0-2-1 0 0,-1 1 0 0 0,-1-2 0 0 0,0 0 0 0 0,-1 0 0 0 0,-1-1 0 0 0,-3 1-32 0 0,14-10 6 0 0,-1-1 0 0 0,0-1 0 0 0,0 1 0 0 0,0-1 1 0 0,-1 0-1 0 0,1 0 0 0 0,-1 0 0 0 0,1-1 0 0 0,-1 0 0 0 0,1 0 0 0 0,-1 0 0 0 0,0-1 1 0 0,1 0-1 0 0,-1 0 0 0 0,0 0 0 0 0,1-1 0 0 0,-1 0 0 0 0,1 0 0 0 0,-1 0 0 0 0,1-1 1 0 0,-1 0-1 0 0,1 0 0 0 0,0 0 0 0 0,0 0 0 0 0,0-1 0 0 0,0 0 0 0 0,0 0 0 0 0,0-1 0 0 0,1 1 1 0 0,0-1-1 0 0,0 0 0 0 0,0 0 0 0 0,0 0 0 0 0,0-1 0 0 0,1 1 0 0 0,0-1 0 0 0,0 0 1 0 0,0 0-1 0 0,0 0-6 0 0,-2-9 18 0 0,0-1 1 0 0,1 0-1 0 0,1 0 0 0 0,0 0 1 0 0,1 0-1 0 0,0 0 1 0 0,2 0-1 0 0,-1 0 1 0 0,2-1-1 0 0,0 1 0 0 0,1 0 1 0 0,1 0-1 0 0,0 0 1 0 0,1 0-1 0 0,0 0 1 0 0,1 1-1 0 0,1-1-18 0 0,17-35-145 0 0,3 1-1 0 0,2 2 1 0 0,1 0 0 0 0,3 2-1 0 0,1 1 1 0 0,3 2 0 0 0,1 1-1 0 0,9-4 146 0 0,5 5-2769 0 0,-27 27-7005 0 0,-19 9-1695 0 0</inkml:trace>
  <inkml:trace contextRef="#ctx0" brushRef="#br0" timeOffset="952.64">3180 865 6201 0 0,'0'0'5559'0'0,"0"0"-3079"0"0,0 0-981 0 0,0 0-17 0 0,0 0 21 0 0,0 0-136 0 0,0 0-283 0 0,0 0-341 0 0,0 0-274 0 0,0 0-162 0 0,0 0-88 0 0,0 0-38 0 0,-2 11-35 0 0,-20 67 51 0 0,16-67-201 0 0,1 1 0 0 0,0 0 1 0 0,0 0-1 0 0,2 0 0 0 0,-1 1 0 0 0,2-1 0 0 0,-1 1 1 0 0,2 0-1 0 0,0 0 0 0 0,0 0 0 0 0,1 0 0 0 0,1-1 1 0 0,0 2 3 0 0,0-11-2 0 0,0 1 0 0 0,0-1 0 0 0,1 0 0 0 0,-1 0 0 0 0,1 0 0 0 0,0 0 1 0 0,0-1-1 0 0,0 1 0 0 0,0 0 0 0 0,0-1 0 0 0,0 1 0 0 0,1-1 0 0 0,-1 0 1 0 0,1 0-1 0 0,0 0 0 0 0,-1 0 0 0 0,1 0 0 0 0,0-1 0 0 0,0 1 0 0 0,0-1 1 0 0,0 0-1 0 0,0 0 0 0 0,1 0 0 0 0,-1 0 0 0 0,0 0 0 0 0,1-1 0 0 0,-1 0 0 0 0,3 1 3 0 0,2-1 76 0 0,0 1 0 0 0,0-1 1 0 0,0 0-1 0 0,0-1 0 0 0,0 0 1 0 0,0 0-1 0 0,0-1 0 0 0,-1 0 1 0 0,1 0-1 0 0,0 0 1 0 0,4-4-78 0 0,-1 1 90 0 0,-1-1 0 0 0,0 0 0 0 0,0-1 0 0 0,-1 0 0 0 0,0-1 0 0 0,0 0 0 0 0,0 0 1 0 0,-1-1-1 0 0,-1 0 0 0 0,1 0 0 0 0,-2-1 0 0 0,1 0 0 0 0,-1 0 0 0 0,-1-1 0 0 0,1 0 1 0 0,-2 0-1 0 0,0 0 0 0 0,0 0 0 0 0,-1 0 0 0 0,0-1 0 0 0,-1 0 0 0 0,-1 0 0 0 0,1 1 1 0 0,-2-1-1 0 0,0 0 0 0 0,0 0 0 0 0,-1 0 0 0 0,-1 0 0 0 0,0 1 0 0 0,0-1 1 0 0,-1 1-1 0 0,-1-1 0 0 0,0 1 0 0 0,0 0 0 0 0,-1 0 0 0 0,-1 0-90 0 0,-65-64-337 0 0,68 73 160 0 0,0 0 1 0 0,0 1-1 0 0,-1-1 0 0 0,1 1 1 0 0,0-1-1 0 0,0 1 1 0 0,-1 0-1 0 0,1 1 0 0 0,0-1 1 0 0,-1 0-1 0 0,1 1 0 0 0,-1 0 1 0 0,1 0-1 0 0,-1 0 0 0 0,1 0 1 0 0,-1 1-1 0 0,1-1 0 0 0,-3 1 177 0 0,-14 15-7716 0 0,12-11-3929 0 0</inkml:trace>
  <inkml:trace contextRef="#ctx0" brushRef="#br0" timeOffset="1253.438">3659 1175 9826 0 0,'0'0'3081'0'0,"0"0"-859"0"0,0 0-334 0 0,0 0-136 0 0,0 0-199 0 0,0 0-262 0 0,0 0-303 0 0,0 0-220 0 0,0 0-121 0 0,0 0-54 0 0,0 0-57 0 0,0 0-33 0 0,0 0-48 0 0,3-24-86 0 0,13-76 7 0 0,9 32 229 0 0,-16 44-595 0 0,1 0 0 0 0,1 1 0 0 0,2 0 0 0 0,0 1 0 0 0,1 0 1 0 0,1 1-1 0 0,1 1 0 0 0,1 0 0 0 0,1 2 0 0 0,0 0 1 0 0,6-3-11 0 0,-16 32-7442 0 0,-8-9 4927 0 0,0 6-9332 0 0</inkml:trace>
  <inkml:trace contextRef="#ctx0" brushRef="#br0" timeOffset="1812.306">3933 1101 16444 0 0,'0'0'1777'0'0,"0"0"-372"0"0,0 0-213 0 0,0 0-124 0 0,0 0-137 0 0,0 0-163 0 0,0 0-171 0 0,0 0-163 0 0,0 0-98 0 0,0 0-77 0 0,0 0-61 0 0,0 0-30 0 0,19-25-22 0 0,62-78-18 0 0,-20 47 132 0 0,-46 49-216 0 0,-5 1-10 0 0,0 0 1 0 0,1 1-1 0 0,-1 0 1 0 0,1 1-1 0 0,0 1 0 0 0,0-1 1 0 0,1 2-1 0 0,-1 0 1 0 0,1 0-1 0 0,7 0-34 0 0,-17 4 6 0 0,-1 0-1 0 0,1 0 1 0 0,-1 0-1 0 0,1 1 1 0 0,-1-1-1 0 0,0 0 1 0 0,0 1-1 0 0,0-1 1 0 0,0 0-1 0 0,0 1 1 0 0,-1-1-1 0 0,1 1 1 0 0,-1 0-1 0 0,0-1 1 0 0,1 1-1 0 0,-1-1 1 0 0,0 1-1 0 0,0 0 1 0 0,-1-1-1 0 0,1 1 1 0 0,-1-1 0 0 0,1 1-1 0 0,-1 1-5 0 0,0 2 25 0 0,-32 153 258 0 0,33-159-283 0 0,0 1 1 0 0,0 0-1 0 0,0 0 0 0 0,0-1 1 0 0,0 1-1 0 0,0 0 0 0 0,0 0 1 0 0,0-1-1 0 0,1 1 1 0 0,-1 0-1 0 0,0 0 0 0 0,0-1 1 0 0,1 1-1 0 0,-1 0 1 0 0,0-1-1 0 0,1 1 0 0 0,-1 0 1 0 0,1-1-1 0 0,-1 1 0 0 0,1-1 1 0 0,-1 1-1 0 0,1-1 1 0 0,-1 1-1 0 0,1-1 0 0 0,-1 1 1 0 0,1-1-1 0 0,0 1 1 0 0,-1-1-1 0 0,1 0 0 0 0,0 1 1 0 0,-1-1-1 0 0,1 0 1 0 0,0 0-1 0 0,0 1 0 0 0,-1-1 1 0 0,1 0-1 0 0,0 0 0 0 0,0 0 1 0 0,-1 0-1 0 0,1 0 1 0 0,0 0-1 0 0,0 0 0 0 0,-1 0 1 0 0,1 0-1 0 0,0 0 1 0 0,-1-1-1 0 0,1 1 0 0 0,0 0 1 0 0,0 0-1 0 0,-1-1 0 0 0,1 1 1 0 0,0-1-1 0 0,-1 1 1 0 0,1 0-1 0 0,-1-1 0 0 0,1 0 0 0 0,42-25 166 0 0,-42 25-163 0 0,200-163 186 0 0,-151 145-227 0 0,-48 20 40 0 0,-1 0-1 0 0,1 1 0 0 0,-1 0 1 0 0,0-1-1 0 0,0 1 0 0 0,0 0 1 0 0,0-1-1 0 0,0 1 1 0 0,0 0-1 0 0,0 0 0 0 0,-1 0 1 0 0,1 0-1 0 0,0 0 1 0 0,-1 0-1 0 0,0 0 0 0 0,1 0 1 0 0,-1 0-1 0 0,0 0 0 0 0,0 0 1 0 0,0 0-1 0 0,-1 0 1 0 0,1 0-1 0 0,0 0 0 0 0,-1 0 1 0 0,0 1-2 0 0,1 3 16 0 0,-2 166 131 0 0,2-168-184 0 0,0 0 1 0 0,0 0 0 0 0,0-1-1 0 0,1 1 1 0 0,-1 0 0 0 0,1-1-1 0 0,0 1 1 0 0,0 0 0 0 0,0-1-1 0 0,1 1 1 0 0,-1-1 0 0 0,1 1 0 0 0,0-1-1 0 0,0 0 1 0 0,0 0 0 0 0,0 0-1 0 0,2 2 37 0 0,8 2-4738 0 0,3-5-4654 0 0,-10-2-3309 0 0</inkml:trace>
  <inkml:trace contextRef="#ctx0" brushRef="#br0" timeOffset="-1822.673">704 295 0 0 0,'0'0'1232'0'0,"0"0"182"0"0,0 0 181 0 0,0 0 301 0 0,0 0 279 0 0,0 0 31 0 0,0 0-152 0 0,0 0-380 0 0,0 0-430 0 0,0 0-300 0 0,0 0-154 0 0,0-9-45 0 0,0-41 2281 0 0,0 50-2611 0 0,0 0-60 0 0,0 0-50 0 0,0 0-40 0 0,0 0-30 0 0,0 0-20 0 0,0 0-24 0 0,0 0-30 0 0,0 0-26 0 0,0 0-31 0 0,0 0-31 0 0,0 15 26 0 0,7 261 748 0 0,1-165-747 0 0,-8-79-93 0 0,2 0-1 0 0,1 0 0 0 0,2-1 1 0 0,1 1-1 0 0,1-1 0 0 0,7 17-6 0 0,-9-37 5 0 0,0 0 0 0 0,0-1 0 0 0,1 0 0 0 0,1 0 0 0 0,0 0-1 0 0,0-1 1 0 0,0 0 0 0 0,1-1 0 0 0,1 1 0 0 0,0-2 0 0 0,0 1 0 0 0,0-1 0 0 0,1 0-1 0 0,-1-1 1 0 0,2 0 0 0 0,-1-1 0 0 0,1 0 0 0 0,0-1 0 0 0,0 0 0 0 0,6 1-5 0 0,-7-5 40 0 0,0 0 1 0 0,-1-1-1 0 0,1 0 1 0 0,0-1-1 0 0,-1 0 1 0 0,1 0 0 0 0,-1-1-1 0 0,0 0 1 0 0,0-1-1 0 0,0 0 1 0 0,0 0-1 0 0,-1-1 1 0 0,1 0 0 0 0,-1-1-1 0 0,-1 0 1 0 0,1 0-1 0 0,-1-1 1 0 0,0 0-1 0 0,4-5-40 0 0,13-15 58 0 0,-1 0-1 0 0,-2-2 0 0 0,-1 0 1 0 0,-1-2-1 0 0,-1 0 1 0 0,-2 0-1 0 0,-2-2 0 0 0,11-32-57 0 0,94-283 52 0 0,-109 311-4 0 0,-2-1-1 0 0,-1 1 1 0 0,-2-1-1 0 0,-2 0 1 0 0,-1-9-48 0 0,-16 58-100 0 0,7 10 98 0 0,-5 11 88 0 0,1 1 0 0 0,2 1 0 0 0,2 0 0 0 0,1 0 0 0 0,-1 24-86 0 0,-1 431 1497 0 0,38-214-817 0 0,-30-273-662 0 0,0-2-17 0 0,0 0 16 0 0,0 0 21 0 0,0 0-13 0 0,0 0 7 0 0,-13-12-333 0 0,-7-22-2187 0 0,14 18-7690 0 0,5 12 6162 0 0,0 0-7787 0 0</inkml:trace>
  <inkml:trace contextRef="#ctx0" brushRef="#br0" timeOffset="-285.325">1794 597 0 0 0,'0'0'1539'0'0,"0"0"404"0"0,0 0 250 0 0,0 0-36 0 0,0 0-244 0 0,0 0-245 0 0,0 0-189 0 0,0 0-187 0 0,0 0-209 0 0,0 0-231 0 0,-17 14 1249 0 0,-27 200 2072 0 0,-12-27-3582 0 0,-1-72-557 0 0,44-91-184 0 0,13-24 132 0 0,8-18-71 0 0,110-260 278 0 0,-39 68-101 0 0,-68 178 150 0 0,-11 30-146 0 0,0 2 4 0 0,0 0-27 0 0,0 0-46 0 0,0 0-46 0 0,0 0-13 0 0,0 24 12 0 0,15 97 415 0 0,38 131-319 0 0,-53-250-56 0 0,0 0 0 0 0,0 0 0 0 0,0 0 0 0 0,0-1 0 0 0,0 1 1 0 0,0 0-1 0 0,0 0 0 0 0,1 0 0 0 0,-1-1 0 0 0,1 1 0 0 0,-1 0 0 0 0,1-1 0 0 0,0 1 1 0 0,0 0-1 0 0,0-1 0 0 0,0 1 0 0 0,0-1 0 0 0,0 1 0 0 0,0-1 0 0 0,0 0 0 0 0,0 1 1 0 0,1-1-1 0 0,-1 0 0 0 0,0 0 0 0 0,1 0 0 0 0,-1 0 0 0 0,1 0 0 0 0,-1 0 0 0 0,1 0 1 0 0,0-1-1 0 0,-1 1 0 0 0,1 0 0 0 0,0-1 0 0 0,0 1 0 0 0,-1-1 0 0 0,1 0 0 0 0,0 0 1 0 0,0 0-1 0 0,0 0 0 0 0,-1 0 0 0 0,1 0 0 0 0,0 0 0 0 0,0 0 0 0 0,0-1 0 0 0,-1 1 1 0 0,1-1-1 0 0,0 1 0 0 0,-1-1 0 0 0,1 0 0 0 0,0 0 0 0 0,-1 1 0 0 0,1-1 0 0 0,-1 0 1 0 0,1 0-1 0 0,0-2-16 0 0,20-32 268 0 0,-1-2 0 0 0,-2 0 0 0 0,-2-1 0 0 0,-1-1 0 0 0,-2 0 0 0 0,-2-1 0 0 0,-1 0 0 0 0,-2-1 0 0 0,-3-1 0 0 0,3-36-268 0 0,-7 16 122 0 0,-2 61-156 0 0,0 1-48 0 0,-40 63-5377 0 0,35-50 2968 0 0,-2 3-4325 0 0,3-2-4967 0 0</inkml:trace>
  <inkml:trace contextRef="#ctx0" brushRef="#br0" timeOffset="3234.247">5936 703 1048 0 0,'0'0'979'0'0,"0"0"129"0"0,0 0 311 0 0,0 0 383 0 0,0 0 190 0 0,0 0-92 0 0,0 0-247 0 0,0 0-291 0 0,0 0-229 0 0,0 0-167 0 0,0 0-70 0 0,0 0-17 0 0,6-11-3 0 0,20-36 22 0 0,-28 18 4068 0 0,-33 21-3890 0 0,16 10-988 0 0,-1 2-1 0 0,1 0 1 0 0,0 1-1 0 0,0 1 0 0 0,1 1 1 0 0,-1 1-1 0 0,2 0 1 0 0,-1 1-1 0 0,1 1 1 0 0,0 1-1 0 0,1 0 0 0 0,1 1 1 0 0,0 1-1 0 0,0 0 1 0 0,1 1-1 0 0,1 1 0 0 0,0 0 1 0 0,1 1-1 0 0,1 0 1 0 0,-9 17-88 0 0,15-26 25 0 0,1 0 1 0 0,0 0 0 0 0,1 0 0 0 0,-1 1-1 0 0,1-1 1 0 0,1 1 0 0 0,0 0 0 0 0,0 0-1 0 0,0 0 1 0 0,1 0 0 0 0,0 0 0 0 0,1 0-1 0 0,-1 0 1 0 0,2 0 0 0 0,-1 0 0 0 0,1 0 0 0 0,0 0-1 0 0,1 0 1 0 0,0 0 0 0 0,0 0 0 0 0,1 0-1 0 0,0-1 1 0 0,0 1 0 0 0,1-1 0 0 0,0 0-1 0 0,0 0 1 0 0,0 0 0 0 0,1-1 0 0 0,4 4-26 0 0,4 1 66 0 0,0 0 0 0 0,0-1 0 0 0,1-1 0 0 0,1 0 0 0 0,0-1 0 0 0,0-1 0 0 0,0 0 0 0 0,1-2 0 0 0,0 1 0 0 0,0-2 0 0 0,0 0 0 0 0,1-1 0 0 0,-1 0 0 0 0,1-1 0 0 0,0-1 0 0 0,0-1 0 0 0,-1-1 0 0 0,1 0 0 0 0,0-1 0 0 0,2-1-66 0 0,105-33 205 0 0,-122 32-3468 0 0,-17 8-8376 0 0,12 0-569 0 0</inkml:trace>
  <inkml:trace contextRef="#ctx0" brushRef="#br0" timeOffset="3481.979">6534 854 7001 0 0,'0'0'5892'0'0,"0"0"-3818"0"0,0 0-1004 0 0,0 0 102 0 0,0 0 102 0 0,0 0-69 0 0,0 0-278 0 0,0 0-341 0 0,0 0-270 0 0,-16 33-184 0 0,-48 99-87 0 0,46-73-125 0 0,18-34-795 0 0,0-17-1879 0 0,0-1-3458 0 0,0-6-5065 0 0</inkml:trace>
  <inkml:trace contextRef="#ctx0" brushRef="#br0" timeOffset="3731.871">6505 321 21701 0 0,'0'0'800'0'0,"0"0"-120"0"0,0 0-88 0 0,0 0-48 0 0,0 0-56 0 0,0 0-168 0 0,0 0-208 0 0,0 0-168 0 0,0 0-248 0 0,0 0-120 0 0,0 0-104 0 0,0 0-152 0 0,0 0-336 0 0,0 0-1257 0 0,-30 7-4272 0 0,34 8-6258 0 0</inkml:trace>
  <inkml:trace contextRef="#ctx0" brushRef="#br0" timeOffset="5274.105">8167 770 9602 0 0,'0'0'4116'0'0,"0"0"-2223"0"0,0 0-750 0 0,0 0 3 0 0,0 0-11 0 0,0 0-142 0 0,0 0-226 0 0,0 0-237 0 0,0 0-185 0 0,0 0-98 0 0,0 0-55 0 0,0 0-47 0 0,-9 22 203 0 0,4-11-315 0 0,1 0-1 0 0,0 1 1 0 0,1-1 0 0 0,0 0-1 0 0,1 1 1 0 0,0 0 0 0 0,0 0-1 0 0,2-1 1 0 0,0 1 0 0 0,0 0-1 0 0,1 1-32 0 0,-1-2 5 0 0,1-4 74 0 0,0 0 0 0 0,0 0-1 0 0,1-1 1 0 0,0 1 0 0 0,1 0 0 0 0,0-1-1 0 0,0 1 1 0 0,0-1 0 0 0,0 0 0 0 0,1 0-1 0 0,0 0 1 0 0,0-1 0 0 0,1 1 0 0 0,0-1-1 0 0,0 0 1 0 0,0-1 0 0 0,0 1 0 0 0,1-1-1 0 0,0 0 1 0 0,0 0 0 0 0,0 0 0 0 0,0-1-1 0 0,0 0 1 0 0,1-1 0 0 0,0 1 0 0 0,-1-1-1 0 0,1 0 1 0 0,0-1 0 0 0,0 1 0 0 0,0-2-1 0 0,0 1 1 0 0,0-1 0 0 0,0 0 0 0 0,0 0-1 0 0,0-1 1 0 0,0 0 0 0 0,0 0 0 0 0,0 0-1 0 0,0-1 1 0 0,-1 0 0 0 0,1-1 0 0 0,2 0-79 0 0,12-8 119 0 0,0-1 0 0 0,-1-1 0 0 0,0-1 0 0 0,-1-1 1 0 0,-1 0-1 0 0,0-1 0 0 0,-1-1 0 0 0,0-1 0 0 0,-2 0 0 0 0,0-1 1 0 0,10-19-120 0 0,-1-6-94 0 0,-24 43 37 0 0,0 1-59 0 0,-36 40-910 0 0,32-32 924 0 0,0-3 75 0 0,1 0 1 0 0,-1 0 0 0 0,1 1 0 0 0,0-1-1 0 0,1 1 1 0 0,-1 0 0 0 0,1 0 0 0 0,0-1-1 0 0,1 2 1 0 0,-1-1 0 0 0,1 0-1 0 0,0 0 1 0 0,1 0 0 0 0,0 0 0 0 0,0 1-1 0 0,0-1 1 0 0,0 0 0 0 0,1 0 0 0 0,0 0-1 0 0,1 0 1 0 0,-1 0 0 0 0,1 0 0 0 0,0 0-1 0 0,1 0 1 0 0,-1-1 0 0 0,1 1 0 0 0,0-1-1 0 0,1 1 1 0 0,2 2 26 0 0,5 0-2 0 0,1 0 0 0 0,-1 0 0 0 0,2-1 0 0 0,-1-1 0 0 0,1 0-1 0 0,0-1 1 0 0,0 0 0 0 0,1-1 0 0 0,0 0 0 0 0,-1-2 0 0 0,1 1 0 0 0,0-1 0 0 0,0-1-1 0 0,0-1 1 0 0,0 0 0 0 0,1-1 0 0 0,5-1 2 0 0,7-2 91 0 0,-1-1 0 0 0,0-1 0 0 0,0-1 0 0 0,0-1 0 0 0,-1-2 0 0 0,0 0-1 0 0,-1-2 1 0 0,0 0 0 0 0,0-2 0 0 0,-2-1 0 0 0,0 0 0 0 0,6-7-91 0 0,33-26 260 0 0,-3-1 0 0 0,-1-4 0 0 0,45-55-260 0 0,-78 80-37 0 0,-2 0 1 0 0,-1-2-1 0 0,-1 0 0 0 0,-1-1 0 0 0,-2-1 1 0 0,-1-1-1 0 0,-2 0 0 0 0,-1-1 0 0 0,3-17 37 0 0,-13 45-7 0 0,-1 0 0 0 0,0-1 0 0 0,0 1-1 0 0,0-1 1 0 0,-1 0 0 0 0,1 1 0 0 0,-2-1-1 0 0,1 0 1 0 0,-1 0 0 0 0,0 0 0 0 0,0 1-1 0 0,-1-1 1 0 0,0 0 0 0 0,0 0 0 0 0,-1 1-1 0 0,0-1 1 0 0,0 1 0 0 0,0-1 0 0 0,-1 1-1 0 0,0 0 1 0 0,0 0 0 0 0,0 0 0 0 0,-1 0-1 0 0,0 1 1 0 0,0-1 0 0 0,-1 1 0 0 0,0 0-1 0 0,1 0 1 0 0,-2 1 0 0 0,1-1-1 0 0,0 1 1 0 0,-1 0 0 0 0,0 1 0 0 0,-1-1 7 0 0,-4 0-11 0 0,-1 2 1 0 0,1-1 0 0 0,-1 2 0 0 0,1-1-1 0 0,-1 2 1 0 0,0-1 0 0 0,1 2-1 0 0,-1-1 1 0 0,1 2 0 0 0,-1-1 0 0 0,1 2-1 0 0,-1-1 1 0 0,1 2 0 0 0,0-1-1 0 0,0 2 1 0 0,1-1 0 0 0,-1 1 0 0 0,1 1-1 0 0,0 0 1 0 0,1 1 0 0 0,-4 2 10 0 0,-4 4-3 0 0,1 1-1 0 0,0 0 1 0 0,1 1 0 0 0,0 1-1 0 0,1 1 1 0 0,1 0 0 0 0,1 0 0 0 0,0 1-1 0 0,1 1 1 0 0,1 0 0 0 0,0 3 3 0 0,0 3 11 0 0,2 0 0 0 0,0 1 0 0 0,1 0 1 0 0,2 0-1 0 0,1 1 0 0 0,1-1 0 0 0,1 1 1 0 0,1 0-1 0 0,2 9-11 0 0,3-12 44 0 0,1 0 0 0 0,0 0 0 0 0,2-1 1 0 0,1 0-1 0 0,1 0 0 0 0,1-1 0 0 0,1 0 0 0 0,0-1 0 0 0,16 20-44 0 0,104 128 382 0 0,-117-159-1641 0 0,-12-14-2659 0 0,-2-4-3804 0 0,0 4-4589 0 0</inkml:trace>
  <inkml:trace contextRef="#ctx0" brushRef="#br0" timeOffset="6031.51">9991 670 20452 0 0,'0'0'1269'0'0,"0"0"-240"0"0,0 0-54 0 0,0 0-12 0 0,0 0-91 0 0,0 0-198 0 0,0 0-212 0 0,0 0-167 0 0,0 0-99 0 0,0 0-72 0 0,0 0-69 0 0,-36 11-22 0 0,-113 38-29 0 0,142-47-6 0 0,1 1 0 0 0,-1-1 1 0 0,1 1-1 0 0,-1 0 0 0 0,1 0 0 0 0,0 1 0 0 0,0 0 0 0 0,1 0 1 0 0,-1 0-1 0 0,1 1 0 0 0,0 0 0 0 0,0 0 0 0 0,0 1 2 0 0,-7 7-9 0 0,-3 3-17 0 0,0 0 0 0 0,2 1-1 0 0,0 0 1 0 0,1 1 0 0 0,0 1 0 0 0,2 0 0 0 0,0 0 0 0 0,2 1 0 0 0,0 0-1 0 0,-3 11 27 0 0,10-28-8 0 0,0-1-1 0 0,0 1 0 0 0,-1 0 1 0 0,2-1-1 0 0,-1 1 0 0 0,0 0 1 0 0,1 0-1 0 0,-1-1 0 0 0,1 1 0 0 0,0 0 1 0 0,0 0-1 0 0,0 0 0 0 0,0 0 1 0 0,0-1-1 0 0,0 1 0 0 0,1 0 1 0 0,0 0-1 0 0,-1 0 0 0 0,1-1 0 0 0,0 1 1 0 0,1-1-1 0 0,-1 1 0 0 0,0-1 1 0 0,1 1-1 0 0,-1-1 0 0 0,1 1 0 0 0,0-1 1 0 0,0 0-1 0 0,0 0 0 0 0,0 0 1 0 0,0 0-1 0 0,0 0 0 0 0,0-1 1 0 0,1 1-1 0 0,-1-1 0 0 0,0 1 0 0 0,1-1 1 0 0,0 0-1 0 0,-1 0 0 0 0,2 1 9 0 0,5-1 5 0 0,0-1 0 0 0,0 1 0 0 0,0-1 0 0 0,0-1 0 0 0,0 0 0 0 0,-1 0 0 0 0,1-1 0 0 0,0 1 0 0 0,-1-2 0 0 0,1 0 0 0 0,-1 0 0 0 0,0 0 0 0 0,0-1 0 0 0,0 0 0 0 0,0-1 0 0 0,0 1 0 0 0,6-7-5 0 0,111-106 59 0 0,-12-30-464 0 0,-166 253-894 0 0,51-101 1303 0 0,0-1 0 0 0,1 0 0 0 0,-1 1 0 0 0,1 0 1 0 0,0-1-1 0 0,0 1 0 0 0,1 0 0 0 0,-1-1 0 0 0,1 1 0 0 0,0 0 0 0 0,1 0 0 0 0,-1-1 0 0 0,1 1 0 0 0,0 0 1 0 0,0-1-1 0 0,0 1 0 0 0,0-1 0 0 0,1 1 0 0 0,0-1 0 0 0,0 1 0 0 0,0-1 0 0 0,0 0 0 0 0,1 0 1 0 0,0 0-1 0 0,0 0 0 0 0,0-1 0 0 0,0 1 0 0 0,0-1 0 0 0,1 0 0 0 0,0 0 0 0 0,-1 0 0 0 0,1 0 0 0 0,0-1 1 0 0,0 1-1 0 0,1-1 0 0 0,-1 0 0 0 0,0 0 0 0 0,1-1 0 0 0,3 2-4 0 0,20 2 148 0 0,-1-1-1 0 0,1-2 1 0 0,0 0 0 0 0,0-2-1 0 0,0-1 1 0 0,0-1 0 0 0,-1-1-1 0 0,1-2 1 0 0,-1 0-1 0 0,4-3-147 0 0,1 0 75 0 0,-1-2 1 0 0,1 0-1 0 0,-2-3 0 0 0,1 0 0 0 0,-2-2 0 0 0,0-1 0 0 0,-1-1 0 0 0,-1-1 0 0 0,0-2 0 0 0,-1-1 0 0 0,-2-1 1 0 0,0 0-1 0 0,10-15-75 0 0,-7 7 10 0 0,-6 7-97 0 0,0-1 0 0 0,-1-1 0 0 0,-1-1 0 0 0,-2 0 1 0 0,11-22 86 0 0,-26 45-24 0 0,0 0 0 0 0,0-1 0 0 0,0 1 0 0 0,-1 0 1 0 0,1-1-1 0 0,-1 1 0 0 0,0-1 0 0 0,0 0 0 0 0,0 1 1 0 0,0-1-1 0 0,-1 0 0 0 0,1 0 0 0 0,-1 1 0 0 0,0-1 1 0 0,0 0-1 0 0,-1 0 0 0 0,1 0 0 0 0,-1 1 1 0 0,0-1-1 0 0,0 0 0 0 0,0 1 0 0 0,0-1 0 0 0,0 1 1 0 0,-1-1-1 0 0,0 1 0 0 0,0 0 0 0 0,0-1 0 0 0,0 1 1 0 0,0 0-1 0 0,-1 0 0 0 0,1 1 0 0 0,-1-1 1 0 0,0 0-1 0 0,1 1 0 0 0,-1 0 0 0 0,-1-1 0 0 0,1 1 1 0 0,0 0-1 0 0,0 1 0 0 0,-1-1 0 0 0,1 1 0 0 0,-1-1 1 0 0,-2 0 23 0 0,-10 1-60 0 0,0 0 0 0 0,-1 1 0 0 0,1 0 0 0 0,0 1 0 0 0,0 1 0 0 0,1 1 0 0 0,-1 0 0 0 0,0 1 0 0 0,1 1 0 0 0,0 0 0 0 0,0 1-1 0 0,0 1 1 0 0,1 0 0 0 0,0 1 0 0 0,0 0 0 0 0,-8 8 60 0 0,15-13-12 0 0,0 1 0 0 0,1 0 0 0 0,-1 0 0 0 0,1 1 0 0 0,0 0 0 0 0,0 0 0 0 0,0 1 0 0 0,1-1 0 0 0,0 1 0 0 0,0 0 0 0 0,0 1 0 0 0,1-1 0 0 0,0 1 0 0 0,0 0 0 0 0,0 0 0 0 0,1 0 0 0 0,0 0 0 0 0,1 1 0 0 0,0-1 0 0 0,0 2 12 0 0,2-9 0 0 0,-1 4-2 0 0,0 0-1 0 0,1-1 0 0 0,0 1 0 0 0,0 0 1 0 0,0 0-1 0 0,0 0 0 0 0,1 0 0 0 0,-1 0 1 0 0,1-1-1 0 0,0 1 0 0 0,0 0 1 0 0,1-1-1 0 0,-1 1 0 0 0,1 0 0 0 0,0-1 1 0 0,-1 0-1 0 0,2 1 0 0 0,-1-1 0 0 0,1 1 3 0 0,121 84 247 0 0,-117-84-240 0 0,41 22 441 0 0,-1 3 1 0 0,-1 2-1 0 0,38 34-448 0 0,-78-60 35 0 0,-1 0 0 0 0,0 1 0 0 0,-1 0 0 0 0,1 0 0 0 0,-1 1-1 0 0,0-1 1 0 0,-1 1 0 0 0,1 0 0 0 0,-1 0 0 0 0,-1 0 0 0 0,1 0 0 0 0,-1 1-1 0 0,-1-1 1 0 0,1 0 0 0 0,-1 1 0 0 0,-1 0 0 0 0,1-1 0 0 0,-1 1 0 0 0,0-1-1 0 0,-1 1 1 0 0,0-1 0 0 0,0 1 0 0 0,-1-1 0 0 0,0 1 0 0 0,0-1 0 0 0,0 0-1 0 0,-1 0 1 0 0,0 0 0 0 0,-1 0 0 0 0,0 0-35 0 0,-22 89-878 0 0,36-80-1431 0 0,-3-13-4286 0 0,-1-3-5436 0 0</inkml:trace>
  <inkml:trace contextRef="#ctx0" brushRef="#br0" timeOffset="3985.383">6819 1153 8650 0 0,'0'0'1300'0'0,"0"0"88"0"0,0 0 326 0 0,0 0 188 0 0,0 0-103 0 0,0 0-345 0 0,0 0-345 0 0,0 0-194 0 0,0 0-45 0 0,0 0 16 0 0,0 0-36 0 0,0 0-61 0 0,0 0-108 0 0,1-3-147 0 0,6-33-126 0 0,2 1-1 0 0,1 0 0 0 0,2 0 1 0 0,1 1-1 0 0,2 1 0 0 0,1 0 1 0 0,6-7-408 0 0,-5 12-15 0 0,0 0 1 0 0,2 2 0 0 0,1 0 0 0 0,1 1 0 0 0,1 1-1 0 0,1 1 1 0 0,2 1 0 0 0,0 1 0 0 0,1 2 0 0 0,0 0 0 0 0,29-14 14 0 0,-55 33-36 0 0,1-1 1 0 0,-1 1-1 0 0,1 0 0 0 0,-1-1 1 0 0,1 1-1 0 0,-1 0 1 0 0,1-1-1 0 0,-1 1 1 0 0,1 0-1 0 0,-1 0 1 0 0,1 0-1 0 0,0-1 1 0 0,-1 1-1 0 0,1 0 1 0 0,0 0-1 0 0,-1 0 1 0 0,1 0-1 0 0,-1 0 1 0 0,1 0-1 0 0,0 0 1 0 0,-1 0-1 0 0,1 0 1 0 0,-1 1-1 0 0,1-1 0 0 0,0 0 1 0 0,-1 0-1 0 0,1 0 1 0 0,-1 1-1 0 0,1-1 1 0 0,-1 0-1 0 0,1 1 1 0 0,-1-1-1 0 0,1 0 1 0 0,-1 1-1 0 0,1-1 1 0 0,-1 1-1 0 0,1-1 1 0 0,-1 1-1 0 0,0-1 1 0 0,1 1-1 0 0,-1-1 1 0 0,0 1-1 0 0,0-1 1 0 0,1 1-1 0 0,-1-1 1 0 0,0 1-1 0 0,0 0 0 0 0,0-1 1 0 0,1 1-1 0 0,-1-1 1 0 0,0 1-1 0 0,0 0 1 0 0,0-1-1 0 0,0 1 1 0 0,0-1-1 0 0,0 2 36 0 0,-3 39-2208 0 0,2-37 1915 0 0,-9 28-2863 0 0,3-13-4262 0 0,5-7-3982 0 0</inkml:trace>
  <inkml:trace contextRef="#ctx0" brushRef="#br0" timeOffset="4396.986">7672 685 5193 0 0,'0'0'5060'0'0,"0"0"-2130"0"0,0 0-907 0 0,0 0-237 0 0,0 0-183 0 0,0 0-238 0 0,0 0-266 0 0,0 0-272 0 0,0 0-198 0 0,0 0-154 0 0,0 0-127 0 0,0 0-77 0 0,-12-1-64 0 0,-37-2-38 0 0,7 22 105 0 0,28-7-246 0 0,0 1 1 0 0,1 0-1 0 0,0 1 1 0 0,1 0-1 0 0,0 1 1 0 0,2 1 0 0 0,0-1-1 0 0,0 2 1 0 0,2-1-1 0 0,0 1 1 0 0,0 1 0 0 0,2-1-1 0 0,0 1 1 0 0,1 0-1 0 0,1 0 1 0 0,-1 14-29 0 0,4-27 7 0 0,0 0-1 0 0,0 1 1 0 0,0-1 0 0 0,0 0-1 0 0,1 1 1 0 0,0-1 0 0 0,0 1-1 0 0,1-1 1 0 0,0 1 0 0 0,0-1-1 0 0,0 0 1 0 0,0 0 0 0 0,1 1-1 0 0,0-1 1 0 0,0 0 0 0 0,0 0-1 0 0,0 0 1 0 0,1-1 0 0 0,0 1-1 0 0,0-1 1 0 0,1 1 0 0 0,-1-1-1 0 0,1 0 1 0 0,0 0 0 0 0,0-1-1 0 0,0 1 1 0 0,0-1 0 0 0,3 2-7 0 0,8 0-12 0 0,-1 0 0 0 0,1-1 0 0 0,-1-1 1 0 0,1 0-1 0 0,0-1 0 0 0,1-1 1 0 0,-1 0-1 0 0,0-1 0 0 0,0 0 0 0 0,0-2 1 0 0,0 0-1 0 0,0 0 0 0 0,0-2 0 0 0,0 1 1 0 0,7-5 11 0 0,25-15-1939 0 0,-33 14-1800 0 0,0-2-4460 0 0,-8 7-2651 0 0</inkml:trace>
  <inkml:trace contextRef="#ctx0" brushRef="#br0" timeOffset="7584.88">11574 1285 8538 0 0,'0'0'2023'0'0,"0"0"-413"0"0,0 0-181 0 0,0 0 42 0 0,0 0 32 0 0,0 0-149 0 0,0 0-253 0 0,0 0-266 0 0,0 0-211 0 0,0 0-129 0 0,0 0-77 0 0,6-35-34 0 0,16-110-26 0 0,9 47 382 0 0,-18 77-557 0 0,23-35 294 0 0,1 1-1 0 0,3 2 1 0 0,28-28-477 0 0,91-70 621 0 0,-116 121-417 0 0,-46 56-212 0 0,-10 15 192 0 0,3-15-150 0 0,1 1-1 0 0,1 0 1 0 0,2 0 0 0 0,0 0-1 0 0,2 1 1 0 0,1 0 0 0 0,1 0-1 0 0,2 0 1 0 0,0 1-34 0 0,0-27 5 0 0,0 0 0 0 0,0 0 0 0 0,1 0-1 0 0,-1 0 1 0 0,0 0 0 0 0,1 0 0 0 0,-1 0-1 0 0,1 0 1 0 0,0 0 0 0 0,0 0 0 0 0,-1 0 0 0 0,1 0-1 0 0,1 0 1 0 0,-1 0 0 0 0,0-1 0 0 0,0 1 0 0 0,1-1-1 0 0,-1 1 1 0 0,1-1 0 0 0,-1 1 0 0 0,1-1-1 0 0,-1 0 1 0 0,1 1 0 0 0,0-1 0 0 0,0 0 0 0 0,0 0-1 0 0,0 0 1 0 0,0-1 0 0 0,-1 1 0 0 0,2 0 0 0 0,-1-1-1 0 0,0 1 1 0 0,0-1 0 0 0,0 0 0 0 0,0 0-1 0 0,0 0 1 0 0,0 0 0 0 0,0 0 0 0 0,0 0 0 0 0,0 0-1 0 0,0-1 1 0 0,1 1 0 0 0,-1-1 0 0 0,0 1 0 0 0,0-1-1 0 0,-1 0 1 0 0,1 0 0 0 0,0 0 0 0 0,0 0-1 0 0,0 0 1 0 0,1-1-5 0 0,33-28 81 0 0,-1-2 0 0 0,-2 0 0 0 0,-2-3 0 0 0,-1 0 0 0 0,23-35-81 0 0,29-34-37 0 0,67-43 15 0 0,-149 148 21 0 0,1 0 0 0 0,0 0 0 0 0,0 0 0 0 0,-1 0 0 0 0,1 0 0 0 0,0 0 0 0 0,-1 0 0 0 0,1 0 0 0 0,-1 0 0 0 0,0 0 1 0 0,1 0-1 0 0,-1 0 0 0 0,0 0 0 0 0,0 0 0 0 0,1 1 0 0 0,-1-1 0 0 0,0 0 0 0 0,0 0 0 0 0,0 0 0 0 0,0 0 0 0 0,-1 0 1 0 0,1 1-1 0 0,0-1 0 0 0,0 0 0 0 0,-1 0 0 0 0,1 0 0 0 0,0 0 0 0 0,-1 0 0 0 0,1 0 0 0 0,-1 0 0 0 0,0 0 0 0 0,1 0 0 0 0,-1 0 1 0 0,0 0-1 0 0,0 0 1 0 0,-40 115 194 0 0,27-81-131 0 0,1 0 0 0 0,2 0 0 0 0,1 1 0 0 0,-2 26-63 0 0,1 92 60 0 0,11-153-120 0 0,1 1 0 0 0,0-1 0 0 0,0 0 0 0 0,0 0 0 0 0,0 1 0 0 0,0-1 0 0 0,0 0 0 0 0,0 0 0 0 0,1 0 0 0 0,-1 0 0 0 0,0 0 0 0 0,1-1 0 0 0,-1 1 0 0 0,0 0 0 0 0,1-1 0 0 0,-1 1 0 0 0,1-1 0 0 0,-1 1 0 0 0,1-1 0 0 0,-1 1 0 0 0,1-1-1 0 0,-1 0 1 0 0,1 0 0 0 0,-1 0 0 0 0,1 0 0 0 0,0 0 0 0 0,-1 0 0 0 0,1-1 0 0 0,-1 1 0 0 0,1 0 0 0 0,-1-1 0 0 0,1 1 0 0 0,-1-1 0 0 0,1 1 0 0 0,-1-1 0 0 0,0 0 0 0 0,1 0 0 0 0,-1 1 0 0 0,0-1 0 0 0,0 0 0 0 0,1 0 0 0 0,-1 0 0 0 0,0-1 0 0 0,0 1 0 0 0,0 0 0 0 0,0 0 59 0 0,44-42-5674 0 0,-24 21-2707 0 0,-12 14-1663 0 0</inkml:trace>
  <inkml:trace contextRef="#ctx0" brushRef="#br0" timeOffset="7875.321">12710 726 5393 0 0,'0'0'1690'0'0,"0"0"-525"0"0,0 0-328 0 0,0 0-104 0 0,0 0-22 0 0,0 0-56 0 0,0 0-82 0 0,0 0-6 0 0,0 0 4 0 0,0 0-18 0 0,-9 33-26 0 0,-28 107-67 0 0,26-56 306 0 0,11-78-611 0 0,1 0 1 0 0,-1-1 0 0 0,1 1 0 0 0,0 0 0 0 0,1-1 0 0 0,-1 1 0 0 0,1-1-1 0 0,0 0 1 0 0,1 1 0 0 0,-1-1 0 0 0,1 0 0 0 0,0 0 0 0 0,0-1-1 0 0,1 1 1 0 0,-1-1 0 0 0,1 1 0 0 0,0-1 0 0 0,0 0 0 0 0,0 0 0 0 0,1-1-1 0 0,-1 0 1 0 0,1 1 0 0 0,0-1 0 0 0,0-1 0 0 0,0 1 0 0 0,1-1-1 0 0,-1 0 1 0 0,0 0 0 0 0,1 0 0 0 0,-1-1 0 0 0,1 0 0 0 0,0 0 0 0 0,-1-1-1 0 0,1 1 1 0 0,0-1 0 0 0,0 0 0 0 0,-1-1 0 0 0,1 1 0 0 0,0-1-1 0 0,-1 0 1 0 0,1-1 0 0 0,-1 1 0 0 0,5-3-156 0 0,3-1 139 0 0,1-1 0 0 0,-1 0 1 0 0,-1-1-1 0 0,1-1 0 0 0,-1 1 0 0 0,-1-2 0 0 0,1 0 0 0 0,-1 0 1 0 0,-1-1-1 0 0,0-1 0 0 0,0 0 0 0 0,-1 0 0 0 0,-1 0 0 0 0,0-1 1 0 0,0-1-1 0 0,-1 1 0 0 0,-1-1 0 0 0,0-1 0 0 0,0 1 0 0 0,-2-1 1 0 0,0 0-1 0 0,0 0 0 0 0,-1 0 0 0 0,-1 0 0 0 0,0 0 0 0 0,-1-1 1 0 0,-1 1-1 0 0,0-1 0 0 0,-1 1 0 0 0,-1 0 0 0 0,-2-11-139 0 0,2 16-52 0 0,-1 1 0 0 0,0-1-1 0 0,-1 1 1 0 0,0 0 0 0 0,0 0-1 0 0,-1 0 1 0 0,1 1 0 0 0,-2-1 0 0 0,1 1-1 0 0,-1 0 1 0 0,0 1 0 0 0,-1-1-1 0 0,1 1 1 0 0,-1 1 0 0 0,-1-1-1 0 0,1 1 1 0 0,-1 0 0 0 0,0 1 0 0 0,0 0-1 0 0,0 0 1 0 0,0 1 0 0 0,-1 0-1 0 0,0 0 1 0 0,1 1 0 0 0,-1 0-1 0 0,0 0 1 0 0,0 1 0 0 0,0 1-1 0 0,0-1 1 0 0,0 1 0 0 0,0 1 0 0 0,-3 0 52 0 0,-52 26-3080 0 0,31 3-5950 0 0,22-18-2579 0 0</inkml:trace>
  <inkml:trace contextRef="#ctx0" brushRef="#br0" timeOffset="8386.332">13531 203 12699 0 0,'0'0'1925'0'0,"0"0"-639"0"0,0 0-196 0 0,0 0 166 0 0,0 0 72 0 0,0 0-109 0 0,0 0-213 0 0,0 0-166 0 0,0 0-77 0 0,0 0-23 0 0,0 0-37 0 0,0 0-75 0 0,3 9-73 0 0,14 74 896 0 0,-57 211-350 0 0,-35 115-924 0 0,69-329-521 0 0,23-86-1125 0 0,15-61-2301 0 0,-26 28-372 0 0,-4 13-3806 0 0,-2 14-2802 0 0</inkml:trace>
  <inkml:trace contextRef="#ctx0" brushRef="#br0" timeOffset="8630.267">13148 696 8922 0 0,'0'0'2271'0'0,"0"0"-337"0"0,0 0-132 0 0,0 0-31 0 0,0 0-74 0 0,0 0-199 0 0,0 0-211 0 0,0 0-164 0 0,0 0-194 0 0,0 0-159 0 0,0 0-111 0 0,0 0-93 0 0,37-2-80 0 0,117-9-34 0 0,130-28 1114 0 0,-271 37-1726 0 0,111-14 380 0 0,-39 12-4041 0 0,-84 4 3289 0 0,6 1-868 0 0,-3 1-5166 0 0,0-1-5187 0 0</inkml:trace>
  <inkml:trace contextRef="#ctx0" brushRef="#br0" timeOffset="8817.833">14054 843 14611 0 0,'0'0'1488'0'0,"0"0"-447"0"0,0 0-121 0 0,0 0 64 0 0,0 0-80 0 0,0 0-248 0 0,0 0-248 0 0,0 0-223 0 0,-31 188-113 0 0,31-173-56 0 0,0 0-56 0 0,0-4-64 0 0,3-4-129 0 0,1 0-239 0 0,0 1-552 0 0,-2-5-1544 0 0,1 1-9331 0 0</inkml:trace>
  <inkml:trace contextRef="#ctx0" brushRef="#br0" timeOffset="8982.471">14157 486 20268 0 0,'0'0'1073'0'0,"0"0"-305"0"0,0 0-32 0 0,0 0-40 0 0,0 0-112 0 0,0 0-232 0 0,0 0-192 0 0,0 0-208 0 0,0 0-176 0 0,0 0-136 0 0,0 0-192 0 0,0 0-224 0 0,0 0-496 0 0,0 0-1801 0 0,26-51-9682 0 0</inkml:trace>
  <inkml:trace contextRef="#ctx0" brushRef="#br0" timeOffset="9303.417">14570 619 10242 0 0,'0'0'3832'0'0,"0"0"-2047"0"0,0 0-718 0 0,0 0-69 0 0,0 0-137 0 0,0 0-233 0 0,0 0-223 0 0,-32 30-157 0 0,-95 98-75 0 0,123-126-162 0 0,1 0-1 0 0,0 1 1 0 0,1-1 0 0 0,-1 1 0 0 0,0 0-1 0 0,1-1 1 0 0,-1 1 0 0 0,1 0 0 0 0,0 1-1 0 0,0-1 1 0 0,0 0 0 0 0,1 1 0 0 0,-1-1-1 0 0,1 1 1 0 0,0-1 0 0 0,0 1 0 0 0,0-1-1 0 0,0 1 1 0 0,0 0 0 0 0,1 0-1 0 0,0 2-10 0 0,0 7 55 0 0,-2-7-2 0 0,0 0 1 0 0,1 1-1 0 0,0-1 0 0 0,0 1 1 0 0,0-1-1 0 0,1 1 0 0 0,0-1 0 0 0,0 1 1 0 0,1 0-1 0 0,-1-1 0 0 0,1 1 1 0 0,1-1-1 0 0,0 0 0 0 0,-1 1 1 0 0,2-1-1 0 0,-1 0 0 0 0,1 0 1 0 0,0 0-1 0 0,0 0 0 0 0,1-1 0 0 0,-1 0 1 0 0,1 1-1 0 0,1-1 0 0 0,-1 0 1 0 0,1-1-1 0 0,-1 1 0 0 0,1-1 1 0 0,1 0-1 0 0,-1 0 0 0 0,1-1 1 0 0,-1 1-1 0 0,1-1 0 0 0,0 0 0 0 0,2 0-53 0 0,1-2 184 0 0,0 0-1 0 0,0-1 0 0 0,0 0 0 0 0,1-1 1 0 0,-1 0-1 0 0,0-1 0 0 0,0 1 0 0 0,-1-1 0 0 0,1-1 1 0 0,0 0-1 0 0,-1 0 0 0 0,1-1 0 0 0,-1 0 1 0 0,0 0-1 0 0,0-1 0 0 0,-1 0 0 0 0,1-1 1 0 0,-1 1-1 0 0,0-1 0 0 0,-1-1 0 0 0,1 1 0 0 0,-1-1 1 0 0,-1-1-184 0 0,5-4 121 0 0,0 0 1 0 0,-2 0 0 0 0,0-1 0 0 0,0-1 0 0 0,-1 1-1 0 0,-1-1 1 0 0,0-1 0 0 0,-1 1 0 0 0,0-1-1 0 0,-1 0 1 0 0,-1 0 0 0 0,0 0 0 0 0,-1-8-122 0 0,-1 6 4 0 0,-1 0 1 0 0,-1 1-1 0 0,0-1 1 0 0,-2 0 0 0 0,0 1-1 0 0,0-1 1 0 0,-2 1-1 0 0,-1-4-4 0 0,4 14-33 0 0,0 1 0 0 0,0 0 0 0 0,0 0 0 0 0,-1 0-1 0 0,0 0 1 0 0,0 0 0 0 0,0 1 0 0 0,0-1 0 0 0,-1 1-1 0 0,0 0 1 0 0,0 0 0 0 0,0 0 0 0 0,0 0-1 0 0,-1 1 1 0 0,1 0 0 0 0,-1 0 0 0 0,0 0 0 0 0,0 0-1 0 0,0 1 1 0 0,0 0 0 0 0,0 0 0 0 0,-1 0-1 0 0,1 1 1 0 0,-1 0 0 0 0,1 0 0 0 0,-3 0 33 0 0,-54 3-1609 0 0,25 13-4560 0 0,21-7-5697 0 0</inkml:trace>
  <inkml:trace contextRef="#ctx0" brushRef="#br0" timeOffset="13136.907">15100 564 2208 0 0,'0'0'1119'0'0,"0"0"-69"0"0,0 0 138 0 0,0 0 176 0 0,0 0 7 0 0,0 0-153 0 0,0 0-186 0 0,0 0-88 0 0,0 0-27 0 0,0 0-1 0 0,0 0 8 0 0,4-1-26 0 0,19-1 498 0 0,7 1 5021 0 0,-30 26-5147 0 0,-2-6-1008 0 0,-1 0 1 0 0,0 0-1 0 0,-2 0 0 0 0,0 0 1 0 0,-1-1-1 0 0,-1 0 0 0 0,-7 15-262 0 0,-5 13 140 0 0,-5 16-30 0 0,-3-2-1 0 0,-2 0 0 0 0,-20 26-109 0 0,41-74 196 0 0,15-22 129 0 0,-4 5-231 0 0,51-86 196 0 0,-5-3-1 0 0,25-67-289 0 0,-43 80 79 0 0,-18 60-90 0 0,-8 53-89 0 0,10 30 135 0 0,-1 42 30 0 0,-15-68-69 0 0,0-26 7 0 0,0 0 0 0 0,0 1 1 0 0,1-1-1 0 0,0 0 0 0 0,0 1 0 0 0,1-1 1 0 0,1 0-1 0 0,0 0 0 0 0,0 0 0 0 0,1 0 1 0 0,0 0-1 0 0,1 0 0 0 0,0-1 0 0 0,1 0 1 0 0,0 0-1 0 0,4 6-3 0 0,-7-14 10 0 0,1 0-1 0 0,-1 0 1 0 0,1 0-1 0 0,0 0 1 0 0,0 0-1 0 0,-1-1 1 0 0,1 1 0 0 0,0-1-1 0 0,0 0 1 0 0,-1 0-1 0 0,1 0 1 0 0,0 0 0 0 0,0 0-1 0 0,0-1 1 0 0,-1 1-1 0 0,1-1 1 0 0,0 0 0 0 0,-1 0-1 0 0,1 0 1 0 0,0 0-1 0 0,0-1-9 0 0,9-6 87 0 0,-1-1-1 0 0,1-1 1 0 0,-2 0-1 0 0,1 0 0 0 0,-2-1 1 0 0,1-1-1 0 0,-2 0 1 0 0,1 0-1 0 0,-2 0 0 0 0,1-1 1 0 0,-2 0-1 0 0,0 0 1 0 0,4-14-87 0 0,9-13 182 0 0,59-170 431 0 0,-72 129-455 0 0,-9 78-1767 0 0,-1 2-5679 0 0,2 1-4969 0 0</inkml:trace>
  <inkml:trace contextRef="#ctx0" brushRef="#br0" timeOffset="16040.216">1 1524 0 0 0,'0'0'1339'0'0,"0"0"423"0"0,0 0 194 0 0,0 0-80 0 0,0 0-242 0 0,0 0-275 0 0,0 0-184 0 0,0 0-127 0 0,0 0-80 0 0,6 2-55 0 0,301 4 5135 0 0,-47 14-3298 0 0,163-11-2750 0 0,-41 7 274 0 0,-137 6-179 0 0,23-4-51 0 0,307-40 116 0 0,-140 36 23 0 0,65 11 45 0 0,198-20 76 0 0,-406-17-171 0 0,241-25 55 0 0,-60 27-184 0 0,8-4 152 0 0,77-5-72 0 0,-225 12 19 0 0,327 3 38 0 0,-278 7-175 0 0,277 0 100 0 0,-187-25 86 0 0,-17 5-93 0 0,276-12 4 0 0,-18 13 29 0 0,-361 9-8 0 0,305-8 9 0 0,239-14 111 0 0,-629 16-106 0 0,458-37 168 0 0,-74 2-54 0 0,-136 41 190 0 0,-234-15 378 0 0,151 18 75 0 0,-431 4-847 0 0,-1 0 1 0 0,0 0 0 0 0,0 0 6 0 0,0 0 1 0 0,0 0 0 0 0,0 0 8 0 0,0 0 24 0 0,0 0-23 0 0,0 0-9 0 0,0 0-17 0 0,0 0 21 0 0,0 0-5 0 0,0 0-1 0 0,0 0-18 0 0,0 0 14 0 0,0 0-4 0 0,0 0-3 0 0,0 0 25 0 0,0 0-7 0 0,0 0 2 0 0,0 0 1 0 0,0 0-1 0 0,0 0-5 0 0,0 0 0 0 0,0 0-24 0 0,0 0-4 0 0,0 0 31 0 0,0 0-18 0 0,0 0 3 0 0,0 0 4 0 0,0 0-17 0 0,0 0 4 0 0,0 0-15 0 0,0 0 15 0 0,0 0-12 0 0,0 0-5 0 0,0 0 30 0 0,0 0-9 0 0,0 0 7 0 0,0 0-9 0 0,0 0 2 0 0,0 0-12 0 0,0 0 1 0 0,0 0-6 0 0,0 0 0 0 0,0 0 24 0 0,0 0-2 0 0,0 0-11 0 0,0 0-4 0 0,0 0-6 0 0,0 0-1 0 0,0 0-4 0 0,-7 1-2233 0 0,1 5-5056 0 0,4-6-4489 0 0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1:19.38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8 1688 0 0,'0'0'1415'0'0,"0"0"-74"0"0,0 0 110 0 0,0 0 164 0 0,0 0 98 0 0,0 0-76 0 0,0 0-290 0 0,0 0-349 0 0,0 0-303 0 0,0 0-189 0 0,0 0-85 0 0,0 0-15 0 0,0 0-16 0 0,7 8 1237 0 0,140-8 3006 0 0,-43-14-3563 0 0,-81 13-4575 0 0,-1 0-3944 0 0,-22 1-2109 0 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1:19.64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20 4545 0 0,'0'0'1755'0'0,"0"0"-911"0"0,0 0-381 0 0,0 0 257 0 0,0 0 394 0 0,0 0 309 0 0,0 0 113 0 0,0 0-121 0 0,0 0-196 0 0,0 0-183 0 0,0 0-252 0 0,0 0-254 0 0,0 0-182 0 0,28 2-143 0 0,87 8-117 0 0,-33-18-303 0 0,-56 0-182 0 0,0 3-318 0 0,3-2-1332 0 0,-8 4-2705 0 0,-5 2-5147 0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1:29.26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112 42 0 0 0,'0'0'1162'0'0,"0"0"-30"0"0,0 0-20 0 0,0 0-37 0 0,0 0-124 0 0,0 0-134 0 0,0 0-58 0 0,0 0 0 0 0,0 0 73 0 0,0 0 116 0 0,0 0 97 0 0,0 0 39 0 0,1-4-5 0 0,6-14-86 0 0,-6 13-114 0 0,-5-3 3178 0 0,0 6-3858 0 0,-1 1-1 0 0,1 0 1 0 0,-1 0 0 0 0,1 1-1 0 0,-1-1 1 0 0,1 1 0 0 0,-1 0-1 0 0,0 0 1 0 0,1 1-1 0 0,-1-1 1 0 0,1 1 0 0 0,-1 0-1 0 0,1 0 1 0 0,0 0 0 0 0,-1 1-1 0 0,1 0 1 0 0,0-1 0 0 0,0 2-1 0 0,0-1 1 0 0,0 0 0 0 0,-2 2-199 0 0,58-19 2007 0 0,-52 15-1981 0 0,0 0-11 0 0,0 0 5 0 0,0 0 1 0 0,0 0 13 0 0,0 0-8 0 0,0 0 5 0 0,0 0 26 0 0,0 0 13 0 0,0 0 20 0 0,0 0 13 0 0,-20 16 552 0 0,8 3-80 0 0,25-26-425 0 0,-17 11 41 0 0,-43 33-103 0 0,83-43-221 0 0,-20-8 217 0 0,-28 16-27 0 0,-15 17-89 0 0,26-19 49 0 0,1 0 2 0 0,0 0-38 0 0,0 0-1 0 0,0 0-13 0 0,25-8-100 0 0,-9-4-301 0 0,-12 9-6565 0 0,-4 3-3308 0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1:20.1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323 254 0 0 0,'0'0'1331'0'0,"0"0"-41"0"0,0 0 43 0 0,0 0 66 0 0,0 0 88 0 0,0 0 63 0 0,0 0-50 0 0,0 0-101 0 0,0 0-155 0 0,0 0-207 0 0,34 0-204 0 0,107-3-181 0 0,-28-17 1162 0 0,-109 20-1707 0 0,1 0-1 0 0,-1-1 1 0 0,0 0 0 0 0,0 0 0 0 0,0 0 0 0 0,0-1-1 0 0,0 1 1 0 0,0-1 0 0 0,-1 0 0 0 0,1 0-1 0 0,0 0 1 0 0,-1 0 0 0 0,1-1 0 0 0,-1 0 0 0 0,0 1-1 0 0,0-1 1 0 0,0 0 0 0 0,0 0 0 0 0,-1-1-1 0 0,1 1 1 0 0,-1-1 0 0 0,0 1 0 0 0,0-1 0 0 0,0 0-1 0 0,0 0 1 0 0,-1 0 0 0 0,0 0 0 0 0,1 0-1 0 0,-1 0 1 0 0,-1 0 0 0 0,1-1-107 0 0,-1 1 2 0 0,0 1 0 0 0,-1-1 1 0 0,1 1-1 0 0,-1-1 0 0 0,1 1 0 0 0,-1-1 0 0 0,-1 1 1 0 0,1 0-1 0 0,0-1 0 0 0,-1 1 0 0 0,1 0 0 0 0,-1 0 1 0 0,0 0-1 0 0,0 0 0 0 0,0 0 0 0 0,-1 1 0 0 0,1-1 1 0 0,-1 1-1 0 0,1-1 0 0 0,-1 1 0 0 0,0 0 1 0 0,0 0-1 0 0,0 0 0 0 0,0 0 0 0 0,0 1 0 0 0,-1-1 1 0 0,1 1-1 0 0,0 0 0 0 0,-2-1-2 0 0,-10-3-72 0 0,0 0 0 0 0,-1 0 1 0 0,0 2-1 0 0,0 0 0 0 0,0 0 0 0 0,-1 2 1 0 0,1 0-1 0 0,0 1 0 0 0,-1 0 0 0 0,1 2 0 0 0,-2 0 72 0 0,8 0 7 0 0,1 1-1 0 0,-1 0 0 0 0,1 0 0 0 0,0 1 1 0 0,0 0-1 0 0,0 1 0 0 0,1 0 0 0 0,-1 0 0 0 0,1 1 1 0 0,1 0-1 0 0,-1 1 0 0 0,1-1 0 0 0,0 1 0 0 0,0 1 1 0 0,1-1-1 0 0,0 1 0 0 0,1 0 0 0 0,-1 1 0 0 0,1-1 1 0 0,1 1-1 0 0,0 0 0 0 0,0 0 0 0 0,1 1 1 0 0,0-1-1 0 0,0 1 0 0 0,1-1 0 0 0,1 1 0 0 0,0 0 1 0 0,0 1-7 0 0,-4 46 573 0 0,3 0 0 0 0,3 1 0 0 0,2-1 0 0 0,4 7-573 0 0,-4-47 80 0 0,-1 0 0 0 0,0-1-1 0 0,-1 1 1 0 0,-1 0 0 0 0,0 0 0 0 0,-1 0 0 0 0,-1 0 0 0 0,-1-1-1 0 0,0 1 1 0 0,-1-1 0 0 0,-1 0 0 0 0,0 0 0 0 0,-1 0 0 0 0,-5 7-80 0 0,0-7-74 0 0,-2 1 1 0 0,0-2 0 0 0,-1 0 0 0 0,-1 0 0 0 0,0-1 0 0 0,-1-1 0 0 0,0-1 0 0 0,-1 0 0 0 0,-1-1 0 0 0,0-1-1 0 0,-3 1 74 0 0,-15 3-1771 0 0,21-12-5406 0 0,15-2 1884 0 0,0 0-2705 0 0</inkml:trace>
  <inkml:trace contextRef="#ctx0" brushRef="#br0" timeOffset="6871.762">1211 27 0 0 0,'0'0'217'0'0,"0"0"315"0"0,0 0 31 0 0,0 0-35 0 0,0 0 29 0 0,4-2 23 0 0,23-14 1451 0 0,-38 16 8401 0 0,-23 0-9302 0 0,8-1-607 0 0,16 2-367 0 0,-1 1-1 0 0,1 0 1 0 0,0 1 0 0 0,0 0-1 0 0,0 0 1 0 0,0 1 0 0 0,0 0 0 0 0,1 1-1 0 0,-1 0 1 0 0,1 1 0 0 0,1 0-1 0 0,-2 1-155 0 0,-1 3 148 0 0,0 2-1 0 0,0 0 0 0 0,1 0 0 0 0,1 1 0 0 0,0 0 0 0 0,1 0 1 0 0,0 1-1 0 0,1 0 0 0 0,0 1 0 0 0,2-1 0 0 0,-2 5-147 0 0,-5 50 906 0 0,11-59-760 0 0,0 1 1 0 0,0-1-1 0 0,0 1 0 0 0,2-1 0 0 0,-1 0 1 0 0,1 1-1 0 0,1-1 0 0 0,0 0 1 0 0,0 1-1 0 0,3 4-146 0 0,28 36 525 0 0,16 26-11 0 0,14-20-21 0 0,-4-26-86 0 0,28-15 128 0 0,64-12-46 0 0,-105-20-302 0 0,4-15 44 0 0,-41 26-169 0 0,-1 0 1 0 0,0-1-1 0 0,-1 0 1 0 0,0 0-1 0 0,0-1 1 0 0,0 0-1 0 0,0-1 1 0 0,-1 1 0 0 0,-1-1-1 0 0,5-7-62 0 0,3-4 53 0 0,-6 10 11 0 0,-1 0 0 0 0,0 1 1 0 0,-1-2-1 0 0,0 1 1 0 0,-1-1-1 0 0,1 0 0 0 0,-2 0 1 0 0,1 0-1 0 0,0-9-64 0 0,2-67 374 0 0,-35 9-236 0 0,-43-19-72 0 0,-22 0-104 0 0,31 68-68 0 0,-12 18 14 0 0,-8 9-426 0 0,80 1-957 0 0,-9 1 3363 0 0,9 0-7011 0 0,3 1-6961 0 0,0-2 1467 0 0</inkml:trace>
  <inkml:trace contextRef="#ctx0" brushRef="#br0" timeOffset="7839.245">847 401 0 0 0,'0'0'1740'0'0,"0"0"-325"0"0,0 0-174 0 0,0 0-88 0 0,0 0-70 0 0,0 0-59 0 0,0 0-41 0 0,0 0 16 0 0,0 0 28 0 0,0 0 25 0 0,0 0-29 0 0,0 0-72 0 0,0 0-75 0 0,7-6-134 0 0,45-43 2666 0 0,16 9-1490 0 0,-16 24-1290 0 0,14 15-233 0 0,-7 32-2 0 0,-1 0 135 0 0,20 18 279 0 0,-75-45-740 0 0,0 0 0 0 0,1-1 0 0 0,-1 1 0 0 0,1-1-1 0 0,0 0 1 0 0,0 0 0 0 0,0-1 0 0 0,0 1 0 0 0,0-1-1 0 0,1 0 1 0 0,-1 0 0 0 0,1 0 0 0 0,-1-1 0 0 0,1 1 0 0 0,0-1-1 0 0,0 0 1 0 0,-1 0 0 0 0,1-1 0 0 0,0 0 0 0 0,4 0-67 0 0,54-11 904 0 0,-30-1-461 0 0,-32 12-425 0 0,-1 0 4 0 0,21-11-77 0 0,-11 1-1161 0 0,-7 5-2884 0 0,-1 0-5490 0 0,0 1-1559 0 0</inkml:trace>
  <inkml:trace contextRef="#ctx0" brushRef="#br0" timeOffset="11927.164">1860 235 0 0 0,'0'0'364'0'0,"0"0"344"0"0,0 0 262 0 0,0 0 141 0 0,0 0-2 0 0,0 0-137 0 0,0 0-167 0 0,0 0-111 0 0,0 0-21 0 0,0 0 44 0 0,21 0 12211 0 0,-13 0-13705 0 0,154 0 2957 0 0,-46 0-2049 0 0,-107 5-2010 0 0,-5-1-7466 0 0,-2-1-1432 0 0</inkml:trace>
  <inkml:trace contextRef="#ctx0" brushRef="#br0" timeOffset="12656.578">1766 505 0 0 0,'0'0'268'0'0,"0"0"972"0"0,0 0 506 0 0,0 0 216 0 0,0 0 32 0 0,0 0-171 0 0,0 0-284 0 0,0 0-302 0 0,0 0-210 0 0,0 0-139 0 0,0 0-90 0 0,0 0-65 0 0,16-2-67 0 0,76-11 473 0 0,30 13 1973 0 0,-7 0-835 0 0,-99-3-942 0 0,-8 2-3901 0 0,-4 0-7214 0 0,-2-2-1234 0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1:35.5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245 2 0 0 0,'0'0'782'0'0,"0"0"567"0"0,0 0 10 0 0,0 0-119 0 0,0 0-13 0 0,0 0 10 0 0,0 0-44 0 0,0 0-89 0 0,0 0-122 0 0,0 0-103 0 0,0 0-68 0 0,2 0 5375 0 0,-12 0-5969 0 0,1-1-60 0 0,1 1 0 0 0,-1-1-1 0 0,1 2 1 0 0,-1-1 0 0 0,0 1-1 0 0,1 1 1 0 0,0 0-1 0 0,-1 0 1 0 0,1 0 0 0 0,0 1-1 0 0,0 0 1 0 0,0 1-1 0 0,0 0 1 0 0,-6 4-157 0 0,6 0 71 0 0,1 0 1 0 0,0 0-1 0 0,0 0 1 0 0,1 1-1 0 0,0 0 0 0 0,1 0 1 0 0,0 1-1 0 0,0-1 0 0 0,1 1 1 0 0,-1 3-72 0 0,-32 133 924 0 0,37-139-896 0 0,-2 1-9 0 0,1 0 0 0 0,1 0 1 0 0,-1 0-1 0 0,1 0 0 0 0,1 0 0 0 0,-1 0 0 0 0,2 0 1 0 0,-1 0-1 0 0,1 0 0 0 0,0 0 0 0 0,0-1 1 0 0,4 7-20 0 0,-3-8 89 0 0,2 0 1 0 0,-1 0 0 0 0,1 0 0 0 0,-1 0-1 0 0,1-1 1 0 0,1 0 0 0 0,-1 0 0 0 0,1-1 0 0 0,0 1-1 0 0,0-1 1 0 0,0 0 0 0 0,1-1 0 0 0,-1 1 0 0 0,1-2-1 0 0,0 1 1 0 0,0 0 0 0 0,0-1 0 0 0,6 1-90 0 0,119 11 1188 0 0,-81-14-662 0 0,-51 0-508 0 0,12-2 183 0 0,-9 1-9093 0 0,-3 0-2836 0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1:38.8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150 250 0 0 0,'0'0'479'0'0,"0"0"652"0"0,0 0-51 0 0,0 0-209 0 0,0 0-72 0 0,0 0-18 0 0,0 0-18 0 0,0 0-19 0 0,0 0-44 0 0,0 0-41 0 0,0 0-47 0 0,0 0-5 0 0,0 0 2 0 0,-18-11 4738 0 0,-56 39-3769 0 0,52 24-1168 0 0,-1 37 443 0 0,20-78-772 0 0,0 0 0 0 0,1 0 1 0 0,0 0-1 0 0,1 0 1 0 0,0 0-1 0 0,1 0 1 0 0,0 0-1 0 0,0 0 1 0 0,1 0-1 0 0,1 0 1 0 0,2 7-82 0 0,-3-10 28 0 0,0-2 32 0 0,0 0 0 0 0,0-1 0 0 0,1 1 0 0 0,-1 0 0 0 0,1 0 0 0 0,0-1-1 0 0,1 1 1 0 0,-1-1 0 0 0,1 0 0 0 0,0 1 0 0 0,1-1 0 0 0,-1-1 0 0 0,1 1 0 0 0,0 0 0 0 0,0-1 0 0 0,0 0 0 0 0,1 0 0 0 0,4 3-60 0 0,41 17 680 0 0,-2-6-280 0 0,13-10 524 0 0,-56-7-857 0 0,0-1 1 0 0,0 0-1 0 0,0 0 0 0 0,1 0 0 0 0,-1-1 1 0 0,0 0-1 0 0,0 0 0 0 0,0 0 0 0 0,0 0 1 0 0,0-1-1 0 0,0 0 0 0 0,-1 0 0 0 0,1 0 1 0 0,0-1-1 0 0,-1 0 0 0 0,3-1-67 0 0,-1-2 48 0 0,0 1-1 0 0,-1-1 0 0 0,1 0 0 0 0,-1 0 0 0 0,0 0 1 0 0,-1-1-1 0 0,0 0 0 0 0,0 1 0 0 0,0-2 1 0 0,-1 1-1 0 0,0 0 0 0 0,0-1 0 0 0,-1 1 1 0 0,0-1-1 0 0,-1 0 0 0 0,1 0 0 0 0,-1-2-47 0 0,4-89 245 0 0,-6 93-264 0 0,0 0-1 0 0,0 0 1 0 0,-1 0-1 0 0,1 0 1 0 0,-1 0-1 0 0,-1 0 0 0 0,1 1 1 0 0,-1-1-1 0 0,0 1 1 0 0,-1 0-1 0 0,1 0 1 0 0,-1 0-1 0 0,0 0 0 0 0,0 0 1 0 0,0 1-1 0 0,-1 0 1 0 0,0 0-1 0 0,0 0 1 0 0,0 1-1 0 0,0-1 0 0 0,0 1 1 0 0,-1 0-1 0 0,1 1 1 0 0,-1-1-1 0 0,0 1 20 0 0,-73-32-360 0 0,26 26-2150 0 0,48 5 1418 0 0,4 2-3740 0 0,1 1-5045 0 0,0 0 4883 0 0</inkml:trace>
  <inkml:trace contextRef="#ctx0" brushRef="#br0" timeOffset="651.595">668 216 1832 0 0,'0'0'1790'0'0,"0"0"-535"0"0,0 0-151 0 0,0 0 127 0 0,0 0 123 0 0,0 0-67 0 0,0 0-256 0 0,0 0-347 0 0,0 0-284 0 0,0 0-132 0 0,0 0-37 0 0,0 0 33 0 0,0 0 54 0 0,4 20 1832 0 0,-12 90 851 0 0,-55 49-2654 0 0,15-70-518 0 0,27-44-449 0 0,20-43 2637 0 0,0-1-16248 0 0,1-3 10900 0 0,0-2 1120 0 0</inkml:trace>
  <inkml:trace contextRef="#ctx0" brushRef="#br0" timeOffset="1379.752">620 304 0 0 0,'0'0'1044'0'0,"0"0"106"0"0,0 0 139 0 0,0 0 134 0 0,0 0 150 0 0,0 0-1 0 0,0 0-133 0 0,0 0-231 0 0,0 0-266 0 0,0 0-230 0 0,0 0-225 0 0,0 0-141 0 0,0 0-103 0 0,8-10-56 0 0,25-31 78 0 0,-33 41-236 0 0,0-1 1 0 0,1 1-1 0 0,-1-1 0 0 0,1 1 0 0 0,-1-1 0 0 0,1 1 0 0 0,-1 0 0 0 0,1-1 0 0 0,-1 1 0 0 0,1 0 0 0 0,-1-1 1 0 0,1 1-1 0 0,0 0 0 0 0,-1 0 0 0 0,1 0 0 0 0,-1 0 0 0 0,1-1 0 0 0,0 1 0 0 0,-1 0 0 0 0,1 0 0 0 0,-1 0 1 0 0,1 0-1 0 0,0 0 0 0 0,-1 0 0 0 0,1 1 0 0 0,0-1 0 0 0,-1 0 0 0 0,1 0 0 0 0,-1 0 0 0 0,1 0 1 0 0,-1 1-1 0 0,1-1 0 0 0,0 0 0 0 0,-1 1 0 0 0,1-1 0 0 0,-1 0 0 0 0,1 1 0 0 0,-1-1 0 0 0,0 1 0 0 0,1-1 1 0 0,-1 1-1 0 0,1-1 0 0 0,-1 1 0 0 0,0-1 0 0 0,1 1 0 0 0,-1-1 0 0 0,0 1 0 0 0,0-1 0 0 0,1 1 1 0 0,-1-1-1 0 0,0 1 0 0 0,0 0 0 0 0,0-1 0 0 0,0 1 0 0 0,0 0 0 0 0,0-1 0 0 0,0 1 0 0 0,0-1 0 0 0,0 1 1 0 0,0 0-1 0 0,0-1 0 0 0,0 1-29 0 0,0-1 61 0 0,50 136 1502 0 0,-23-32-1254 0 0,15 7-175 0 0,-9-99 241 0 0,-15-13 2056 0 0,29-67-1530 0 0,-37 50-631 0 0,-1 0 0 0 0,-1-1 0 0 0,-1 0 0 0 0,-1 0 0 0 0,0-1 0 0 0,-2 1 0 0 0,2-16-270 0 0,12-52 412 0 0,-3 6-5 0 0,-15 81-399 0 0,0 0-18 0 0,-1-8-3463 0 0,0 5-1504 0 0,1 2-3283 0 0,0 1 804 0 0</inkml:trace>
  <inkml:trace contextRef="#ctx0" brushRef="#br0" timeOffset="2049.994">1335 243 0 0 0,'0'0'2262'0'0,"0"0"-821"0"0,0 0-220 0 0,0 0 86 0 0,0 0 108 0 0,0 0 17 0 0,0 0-102 0 0,0 0-157 0 0,0 0-178 0 0,0 0-189 0 0,0 0-136 0 0,0 0-88 0 0,0 0-58 0 0,-5 0-32 0 0,-76 11 2941 0 0,13 17-2364 0 0,35-6-554 0 0,32-2-466 0 0,7-15-14 0 0,0 0 0 0 0,0 0 0 0 0,0-1 0 0 0,1 1 0 0 0,0-1 0 0 0,0-1 0 0 0,0 1-1 0 0,0-1 1 0 0,0-1 0 0 0,1 1 0 0 0,-1-1 0 0 0,6 0-35 0 0,21 9 90 0 0,-29-9-69 0 0,1-1 4 0 0,0 0 1 0 0,0 0 0 0 0,0 1-1 0 0,0 0 1 0 0,0 0 0 0 0,0 0-1 0 0,-1 1 1 0 0,1 0-1 0 0,-1 0 1 0 0,0 1 0 0 0,0-1-1 0 0,0 1 1 0 0,0 0 0 0 0,0 0-1 0 0,-1 1 1 0 0,0 0-1 0 0,0-1 1 0 0,0 1 0 0 0,-1 0-1 0 0,1 1 1 0 0,-1-1 0 0 0,0 1-1 0 0,-1-1 1 0 0,1 1-1 0 0,-1 0 1 0 0,0 0 0 0 0,-1 0-1 0 0,1 6-25 0 0,-2-8 64 0 0,-1 0 0 0 0,0 0 0 0 0,0 0 0 0 0,0 0 0 0 0,-1 0 0 0 0,1-1-1 0 0,-1 1 1 0 0,0 0 0 0 0,0-1 0 0 0,-1 1 0 0 0,1-1 0 0 0,-1 0 0 0 0,1 1-1 0 0,-1-1 1 0 0,0-1 0 0 0,0 1 0 0 0,0 0 0 0 0,-1-1 0 0 0,1 1 0 0 0,0-1-1 0 0,-1 0 1 0 0,0 0 0 0 0,1-1 0 0 0,-2 1-64 0 0,-19 13 138 0 0,-107 51 189 0 0,82-59-440 0 0,48-7 9 0 0,1 0-39 0 0,0 0-89 0 0,0 0-205 0 0,11-15-2796 0 0,-3 10 1666 0 0,6-5-4886 0 0,-8 2-4282 0 0</inkml:trace>
  <inkml:trace contextRef="#ctx0" brushRef="#br0" timeOffset="2549.524">1790 0 8258 0 0,'0'0'1551'0'0,"0"0"-199"0"0,0 0-42 0 0,0 0 58 0 0,0 0 40 0 0,0 0-93 0 0,0 0-149 0 0,0 0-183 0 0,0 0-239 0 0,0 0-177 0 0,0 0-115 0 0,0 0-127 0 0,0 0-53 0 0,-6 0-36 0 0,-16 1-46 0 0,15 29 467 0 0,16 97 1262 0 0,-7-106-1867 0 0,0-1 0 0 0,-2 1-1 0 0,-1 0 1 0 0,0 0 0 0 0,-1-1 0 0 0,-2 1-1 0 0,0-1 1 0 0,-1 1 0 0 0,-1-2 0 0 0,-7 17-52 0 0,-25 81 108 0 0,32-35-572 0 0,7-91-6537 0 0,-1-9-3413 0 0,0 13 3594 0 0</inkml:trace>
  <inkml:trace contextRef="#ctx0" brushRef="#br0" timeOffset="2799.356">1566 274 4313 0 0,'0'0'2328'0'0,"0"0"-878"0"0,0 0-372 0 0,0 0 61 0 0,0 0 98 0 0,0 0 42 0 0,0 0-29 0 0,0 0-130 0 0,0 0-147 0 0,0 0-127 0 0,0 0-122 0 0,0 0-82 0 0,18 0-88 0 0,116-1 757 0 0,-75-5-750 0 0,11-1-839 0 0,-24 5-6370 0 0,-43 2-3870 0 0</inkml:trace>
  <inkml:trace contextRef="#ctx0" brushRef="#br0" timeOffset="3300.917">2005 582 7170 0 0,'0'0'2939'0'0,"0"0"-1127"0"0,0 0-431 0 0,0 0 107 0 0,0 0 92 0 0,0 0-93 0 0,0 0-248 0 0,0 0-333 0 0,0 0-285 0 0,0 0-150 0 0,0 0-84 0 0,0 0-33 0 0,0 0-20 0 0,-1 2-65 0 0,-45 49 529 0 0,83-62 12 0 0,10-16-367 0 0,-47 27-321 0 0,0 0 22 0 0,0 0-11 0 0,0 0-25 0 0,-18 12 200 0 0,-10 7-561 0 0,28-19-54 0 0,12 0-2338 0 0,-7 0-1287 0 0,-1 0-7274 0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1:37.982"/>
    </inkml:context>
    <inkml:brush xml:id="br0">
      <inkml:brushProperty name="width" value="0.05" units="cm"/>
      <inkml:brushProperty name="height" value="0.05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1609 0,'-4'6,"-1"0,1 0,0 1,1-1,0 1,0 0,0 0,1 0,0 0,0 0,0 1,1-1,1 0,-1 8,2-14,0-1,0 1,0 0,0-1,0 1,0-1,0 0,0 1,0-1,0 0,0 1,1-1,-1 0,0 0,0 0,0 0,0 0,0 0,1 0,-1-1,0 1,0 0,0-1,0 1,0-1,0 1,0-1,0 1,0-1,0 0,0 1,0-1,-1 0,1 0,0 0,0 1,-1-1,1 0,0 0,-1 0,1-1,12-10,-31 27,-15 25,47-31,1-10</inkml:trace>
  <inkml:trace contextRef="#ctx0" brushRef="#br0" timeOffset="611.788">1976 112,'-5'0,"4"0,-4 0,-5 0,-1 5,1-3,3 2,2 6,2-3,7-4,1-2</inkml:trace>
  <inkml:trace contextRef="#ctx0" brushRef="#br1" timeOffset="-12554.285">28 592,'186'-11,"13"-33,-192 42,-8 1</inkml:trace>
  <inkml:trace contextRef="#ctx0" brushRef="#br1" timeOffset="-11949.657">1 875,'14'0,"10"0,5 0,3 0,1 0,-1 0,-1 0,-1 0,0 0,-1 0,-1 0,-4 0</inkml:trace>
  <inkml:trace contextRef="#ctx0" brushRef="#br0" timeOffset="-2332.798">706 733,'54'27,"-38"-16,0-1,0 0,1-2,1 0,-1 0,1-2,0 0,1-1,-1-1,1-1,0-1,0 0,0-1,12-2,-23-3,-1-1,0 1,0-1,0-1,0 1,-1-1,0-1,0 1,-1-1,1 0,-2 0,1 0,-1-1,0 0,0 1,-1-1,0-1,-1 1,0 0,0-1,0 1,-1-9,0 11,0 0,-1-1,0 1,0-1,-1 1,0-1,0 1,0 0,-1-1,0 1,0 0,-1 0,1 0,-1 0,-1 1,1-1,-1 1,0 0,0 0,0 0,-1 1,0-1,0 1,0 0,0 0,-1 1,1 0,-1 0,0 0,0 0,0 1,0 0,0 1,-1-1,1 1,-1 0,1 1,0-1,-1 1,1 1,-1-1,1 1,-1 0,1 1,0-1,0 1,-1 0,1 1,1 0,-1 0,0 0,1 0,-1 1,1 0,-1 1,0 1,0 0,1 0,0 0,0 1,1 0,-1 0,2 0,-1 0,1 1,0-1,0 1,1 0,0 0,0 0,1 0,0 0,1 0,-1 0,2 0,0 7,-14 167,-17 4,18-154,-1-1,-1-1,-1 0,-2 0,-1-2,-3 3,-13 22,-88 94,122-152,7-5</inkml:trace>
  <inkml:trace contextRef="#ctx0" brushRef="#br0" timeOffset="-1067.337">1693 564,'-1'-2,"-1"0,-1 0,1 0,0 0,0 0,-1 1,1-1,-1 1,1-1,-1 1,0 0,0 0,1 0,-1 1,0-1,0 0,0 1,0 0,0 0,0 0,0 0,0 0,0 1,0-1,1 1,-1 0,0 0,0 0,0 0,1 0,-1 0,1 1,-1 0,1-1,-3 3,-62 83,8 71,52-126,1-11,0 1,2 0,0 0,2 1,0-1,1 1,2-1,0 1,1-1,2 0,0 1,-2-18,0 0,0 0,0 0,0 0,1-1,0 1,0-1,0 0,1 0,-1 0,1 0,0 0,0-1,1 0,-1 0,0 0,1 0,0-1,0 0,0 0,0 0,0 0,0-1,0 0,0 0,0-1,1 1,-1-1,0 0,1 0,-1-1,4 0,9-2,1 0,-1-2,0 0,0-1,0 0,0-2,-1 0,9-7,0 0,-1-2,0-1,-1 0,-2-2,0-1,-1 0,-1-2,-1 0,-1-1,-1-1,-1-1,-1 0,-2-1,0 0,-2-1,3-15,-11 33,0 1,-1-1,0 0,-1 0,0 0,-1-1,0 1,0 0,-1 0,0 0,-1 0,0 0,-1 0,0 1,0-1,-1 1,-1 0,1 0,-1 0,-1 0,0 1,0 0,0 0,-1 1,0 0,-1 0,1 0,-1 1,-7-4,-3 3,0 1,0 1,-1 0,0 1,0 1,0 1,0 1,0 1,0 0,0 1,0 1,0 1,0 1,1 1,-1 0,1 1,0 1,1 1,0 0,0 1,1 1,0 1,0 0,-11 11,12-10,0 0,1 0,1 2,0-1,0 2,1 0,1 0,1 1,0 0,1 1,1 0,0 1,-2 9,3 4</inkml:trace>
  <inkml:trace contextRef="#ctx0" brushRef="#br0" timeOffset="-567.052">1412 1044,'14'-22,"1"0,0 0,2 2,1 0,0 1,1 0,1 2,1 0,2 1,152-83,-171 99,1 0,-1 0,1 0,0 0,-1 1,1 0,-1 0,1 0,-1 0,0 1,1 0,-1 0,0 0,0 0,0 1,-1-1,1 1,0 0,-1 0,0 0,0 1,0-1,0 1,0 0,-1 0,0 0,2 3,19 20,-19-21,1-1,0 0,0 0,0 0,0-1,1 0,0 0,0 0,0 0,0-1,1 0,-1-1,1 1,0-1,0-1,0 1,0-1,0 0,0-1,0 0,0 0,0 0,0-1,2 0,9-6</inkml:trace>
  <inkml:trace contextRef="#ctx0" brushRef="#br0" timeOffset="3816.056">2738 198,'-7'-5,"0"1,0 1,-1-1,1 1,-1 0,1 1,-1 0,0 0,0 1,0 0,0 0,0 1,0 0,-8 1,1-1,8-1,0 0,-1 0,1 1,0 0,0 1,-1-1,1 1,0 1,0-1,0 1,0 0,0 1,1 0,-1 0,1 0,-1 1,1 0,0 0,1 1,-1-1,1 1,0 0,-4 6,3-1,0 0,1 1,0 0,1 0,0 1,0-1,2 1,-1 0,1-1,1 1,0 0,1 0,1 8,-27 151,24-136,-2-1,-1 0,-2-1,-1 1,-2-1,-10 24,5-24,8-19,0 1,2-1,-1 1,2 1,0-1,1 0,-1 13,4-26,0 0,0 1,0-1,1 1,-1-1,1 0,0 1,0-1,0 0,0 0,0 0,0 0,0 0,1 0,-1 0,1 0,0 0,-1 0,1-1,0 1,0-1,0 0,0 1,0-1,0 0,0 0,1 0,-1 0,0-1,1 1,-1-1,0 1,3-1,89 3,-75-4,26-1,-12-1,1 2,-1 2,1 1,-1 1,12 4,-20-1</inkml:trace>
  <inkml:trace contextRef="#ctx0" brushRef="#br0" timeOffset="21156.99">2625 621,'226'17,"-180"-9,-84-9,-128-24,202 25,-14 0</inkml:trace>
  <inkml:trace contextRef="#ctx0" brushRef="#br0" timeOffset="21730.8">3077 536,'0'7,"1"7,-1 0,0-1,-2 1,1-1,-1 1,-1-1,0 0,-1 0,-4 9,-65 128,72-149,0 1,0-1,0 1,0 0,0-1,0 1,1 0,-1 0,1-1,0 1,-1 0,1 0,0 0,0 0,0-1,0 1,0 0,1 0,-1 0,0 0,1-1,-1 1,1 0,0 0,0-1,0 1,0-1,0 1,0-1,0 1,0-1,0 1,1-1,-1 0,1 0,-1 0,1 0,-1 0,1 0,-1 0,1 0,0 0,0-1,-1 1,1-1,0 0,0 1,0-1,0 0,-1 0,1 0,12 1,-1-1,0 0,0-1,0 0,0-1,0 0,0-1,-1-1,1 0,-1-1,0 0,0-1,0 0,1-2,-7 2,-7 1</inkml:trace>
  <inkml:trace contextRef="#ctx0" brushRef="#br0" timeOffset="22542.024">2879 423,'0'0,"0"1,0 0,0-1,0 1,0-1,1 1,-1 0,0-1,0 1,1-1,-1 1,0-1,1 1,-1-1,1 1,-1-1,1 1,-1-1,1 1,-1-1,1 0,-1 1,1-1,-1 0,1 1,0-1,-1 0,1 0,-1 0,1 0,0 0,-1 1,1-1,0 0,-1 0,1-1,0 1,-1 0,1 0,-1 0,1 0,0 0,-1-1,1 1,-1 0,1-1,0 1,-1 0,1-1,-1 1,1-1,-1 1,1-1,32-18,111-89,-142 108,-1-1,1 0,0 0,0 1,0-1,0 1,0-1,0 1,0 0,0 0,0-1,-1 2,1-1,0 0,0 0,0 1,0-1,0 1,0-1,0 1,0 0,-1 0,1 0,0 0,-1 0,1 0,0 0,-1 0,0 1,1-1,-1 1,0-1,1 1,-1-1,0 1,0 2,29 75,-22-53,-8-24,1 0,0 0,-1 0,1 1,0-1,0 0,0 0,1 0,-1 0,0-1,1 1,0 0,-1 0,1-1,0 1,0-1,-1 0,1 1,0-1,0 0,1 0,-1 0,0 0,10-1</inkml:trace>
  <inkml:trace contextRef="#ctx0" brushRef="#br0" timeOffset="23333.662">3641 508,'0'-1,"1"0,-1 0,0 1,0-1,0 0,0 0,0 0,0 0,0 1,0-1,0 0,0 0,0 0,-1 1,1-1,0 0,-1 0,1 0,0 1,-1-1,1 0,-1 1,1-1,-1 0,0 1,1-1,-1 1,1-1,-1 1,0-1,0 1,1-1,-1 1,0 0,0-1,1 1,-1 0,0 0,0 0,0-1,1 1,-1 0,0 0,0 0,0 0,0 1,0-1,1 0,-1 0,0 0,0 1,0-1,1 0,-1 1,0-1,1 0,-1 1,0-1,0 1,-8 1,-1 1,0 0,1 0,-1 1,1 0,0 1,1 0,-1 0,1 1,0 0,0 0,1 1,-1 0,2 1,-1-1,-2 5,8-9,0 0,0-1,0 1,1 0,-1 0,1 0,0 0,0 0,0 0,0 0,0 0,0 0,1 0,0 0,-1-1,1 1,0 0,1 0,-1-1,0 1,1 0,-1-1,1 0,0 1,0-1,0 0,0 0,0 0,0 0,1 0,-1 0,1-1,-1 1,1-1,0 0,-1 0,1 0,0 0,0 0,27 21,-27-20,0 1,0-1,0 1,-1 0,1 0,-1 1,0-1,1 0,-1 1,-1-1,1 1,0 0,-1-1,0 1,0 0,0 0,0 0,-1 0,0 0,1 0,-2 0,1 0,0 0,-1 0,1 0,-1 0,0 0,-1-1,1 1,-1 0,1-1,-1 1,0-1,0 1,-1-1,1 0,-1 0,1 0,-2 1,-119 53,111-59,16-2</inkml:trace>
  <inkml:trace contextRef="#ctx0" brushRef="#br0" timeOffset="23569.321">3866 705,'-9'24,"-9"13,0 5,2-1,4-1,4-8</inkml:trace>
  <inkml:trace contextRef="#ctx0" brushRef="#br0" timeOffset="23723.131">3952 311,'-5'0,"-2"4,1 7,1 2</inkml:trace>
  <inkml:trace contextRef="#ctx0" brushRef="#br0" timeOffset="24544.927">3979 931,'33'-45,"-28"34,134-231,-139 242,0 1,0-1,0 1,1-1,-1 0,0 1,0-1,0 1,1-1,-1 0,0 1,1-1,-1 0,0 1,1-1,-1 0,0 0,1 1,-1-1,1 0,-1 0,1 0,-1 1,0-1,1 0,-1 0,1 0,-1 0,1 0,-1 0,1 0,-1 0,1 0,-1 0,0 0,1 0,-1-1,1 1,-1 0,1 0,-1 0,0 0,1-1,-1 1,1 0,-1-1,0 1,1 0,-1 0,0-1,1 1,-1-1,0 1,0 0,1-1,-1 1,0-1,0 1,0 0,0-1,0 1,1-1,-1 1,0-1,0 1,0-1,0 1,0-1,0 1,2 37,-2-33,0 24,-1-20,0-1,0 1,1 0,0-1,0 1,0 0,1-1,1 1,-1-1,1 1,1-1,-1 0,1 1,0-1,1-1,0 1,0 0,0-1,1 0,0 0,0 0,-3-5,0 0,0 0,0 0,-1-1,1 1,0-1,0 1,0-1,0 0,0 0,0 0,0 0,0 0,0 0,0 0,0-1,0 1,-1-1,1 0,0 1,0-1,0 0,-1 0,1 0,0 0,-1 0,1 0,-1-1,1 1,-1 0,0-1,0 0,1 1,-1-1,0 1,0-1,0 0,36-67,4-30,-35 79</inkml:trace>
  <inkml:trace contextRef="#ctx0" brushRef="#br0" timeOffset="24985.795">4685 451,'-3'5,"-112"161,110-156,0 0,1 1,0-1,1 1,0 0,0-1,1 1,1 0,0 1,0-1,1 0,0 0,1 0,1 0,0 0,3 11,-4-17,1 0,0-1,0 1,1 0,-1-1,1 1,0-1,0 0,0 0,1 0,-1-1,1 1,0-1,0 0,0 0,1 0,-1 0,1-1,0 0,-1 0,1 0,0 0,0-1,0 0,0 0,0 0,0-1,1 0,-1 0,0 0,0 0,0-1,0 0,0 0,0 0,0-1,0 0,0 0,0 0,-1 0,1-1,-1 0,0 1,0-2,0 1,3-3,12-16,0-1,-2-1,-1 0,-1-1,-1-1,-1 0,-1-1,-1 0,-2-1,5-25,-11 48,-1-1,0 0,-1 0,1 0,-1 0,0 0,-1 0,1 0,-1 0,0-1,-1 1,0 0,0 0,0 0,0 0,-1 0,0 0,0 1,-1-1,0 1,0-1,0 1,0 0,-1 0,0 0,-3-2,1 6,1 1,-1 0,1 0,-1 0,1 1,-1 0,1 0,0 1,-1-1,1 1,0 0,0 1,0-1,0 1,1 0,-1 0,1 0,-1 1,1 0,-1 1,-4 2,-23 17,3-1</inkml:trace>
  <inkml:trace contextRef="#ctx0" brushRef="#br0" timeOffset="25559.797">4459 733,'15'-5,"9"-1,5 0,3 1,1 6,-6 9,-2 1,-5 4,-7 5,0-2,2 2,4-4,3-4,-2-8,0-6,-3-2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2:03.99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1 679,'24'4,"12"2,6 0,0-1,-3-1,-2-2,-3-1,-8-5,-3-3,0 1,-5-4,-10 0,-6 2</inkml:trace>
  <inkml:trace contextRef="#ctx0" brushRef="#br0" timeOffset="254.673">170 509,'5'33,"1"17,0 4,4-3,0-4,-2-7,-2-4,-2-3,-1-4,-2-1,-1 0,-5-6,-2-1,-5-5,1-4</inkml:trace>
  <inkml:trace contextRef="#ctx0" brushRef="#br0" timeOffset="1256.711">537 734,'1'2,"0"-1,0 1,1-1,-1 1,0-1,1 1,-1-1,1 0,-1 1,1-1,-1 0,1 0,0 0,0-1,0 1,-1 0,1-1,0 1,0-1,0 1,0-1,0 0,0 0,0 0,0 0,0 0,0 0,0-1,0 1,0-1,1 0,5-2,1 0,-1-1,-1 0,1 0,-1-1,1 0,-1 0,-1-1,1 0,-1 0,0 0,0-1,-1 0,0 0,4-7,10-11,-18 25,-1 0,1 0,0 0,-1 0,1-1,0 1,0 0,-1 0,1 0,0 1,0-1,-1 0,1 0,0 0,-1 0,1 1,0-1,-1 0,1 1,0-1,-1 1,1-1,-1 0,1 1,-1-1,1 1,-1 0,1-1,-1 1,1-1,-1 1,0 0,1-1,-1 1,0 0,1-1,-1 1,0 0,0-1,0 1,0 0,0 0,0-1,0 1,0 0,0 0,0-1,0 1,0 0,-1-1,1 1,0 0,0-1,-1 1,1 0,0-1,-1 1,1 0,-1-1,1 1,-1-1,1 1,-1-1,0 1,1 3,-4 429,3-421,0-1,-1 1,0-1,-1 0,0 1,0-1,-1 0,-1-1,0 1,0-1,-1 0,-1 0,1-1,-1 0,-1 0,0-1,0 1,-1-2,0 1,0-1,-1-1,1 0,-2 0,1-1,0 0,-10 3,18-7,1-1,-1 1,1 0,-1 0,0-1,0 1,1-1,-1 0,0 1,0-1,1 0,-1 0,0 0,0 0,0 0,1-1,-1 1,0 0,0-1,1 1,-1-1,0 0,1 0,-1 0,1 1,-1-1,1-1,-1 1,1 0,0 0,-1 0,1-1,0 1,0-1,0 1,0-1,0 1,1-1,-1 1,0-1,1 0,-1 0,1 1,-1-1,1 0,0 0,0 1,0-1,0 0,0 0,0 0,0 1,1-1,-1 0,5-11,0 0,0 0,1 1,1 0,0 1,0-1,1 1,1 0,0 1,0 0,9-6,8-12,65-53,-75 66</inkml:trace>
  <inkml:trace contextRef="#ctx0" brushRef="#br0" timeOffset="1883.868">565 368,'55'-18,"-30"6,-1 0,-1-2,0 0,-1-2,0-1,-1 0,-11 8,-9 7,-1 1,1 0,0 0,-1-1,1 1,0 0,0 0,0 0,0 0,0 0,0 0,0 0,0 1,0-1,0 0,0 1,0-1,1 0,-1 1,0-1,1 1,-1 0,0 0,1-1,-1 1,0 0,1 0,-1 0,0 0,1 0,-1 1,1-1,-1 0,0 1,0-1,1 0,-1 1,0 0,0-1,1 1,-1 0,0 0,0-1,0 1,0 0,0 0,0 0,0 0,-1 0,63 186,-55-168</inkml:trace>
  <inkml:trace contextRef="#ctx0" brushRef="#br0" timeOffset="2400.597">1355 480,'-5'-2,"-1"1,1-1,-1 1,0 0,0 0,0 1,1 0,-1 0,0 0,0 1,0 0,0 0,1 0,-1 1,1 0,-1 0,1 0,0 1,-1 0,1 0,1 0,-1 0,0 1,1 0,-1 0,1-1,-4 2,0 0,0 1,0 0,1 1,0 0,0 0,1 0,0 1,0 0,1 0,0 1,0-1,1 1,0 0,0 0,1 1,1-1,-1 1,1-1,1 1,0 0,0 0,1-1,1 1,-1 0,1 0,1-1,0 1,0 0,2 1,-1-7,0-1,0 0,0 0,0 0,1 0,-1 0,1-1,0 1,0-1,0 0,0 0,0-1,0 1,0-1,1 0,-1 0,0 0,1-1,-1 1,1-1,-1 0,0 0,1-1,-1 1,1-1,-1 0,0-1,1 1,-1 0,0-1,0 0,0 0,0-1,-1 1,1-1,-1 1,1-1,-1 0,0 0,0-1,2-2,9-10</inkml:trace>
  <inkml:trace contextRef="#ctx0" brushRef="#br0" timeOffset="2731.743">1581 452,'-37'45,"13"-19,1 1,1 1,2 1,0 0,3 2,0 1,16-31,0 1,0 0,0-1,0 1,0 0,0-1,1 1,-1 0,1 0,-1 0,1 0,0-1,0 1,0 0,0 0,0 0,0 0,0 0,1 0,-1-1,1 1,-1 0,1 0,0-1,0 1,0 0,0-1,0 1,0 0,0-1,0 0,0 1,1-1,-1 0,1 1,-1-1,1 0,-1 0,1 0,0-1,-1 1,1 0,0 0,0-1,0 0,-1 1,1-1,1 0,12 0,-1-1,0-1,1 0,-1-1,0 0,-1-2,1 1,-1-2,0 0,0 0,0-1,-1-1,0 0,0 0,-1-1,-1-1,10-9,-12 11,-1 0,1 0,-1 0,-1-1,0 0,0-1,-1 1,0-1,3-6,-7 13,0 0,0 0,0 0,0 0,0-1,-1 1,1 0,-1 0,0 0,0-1,0 1,-1 0,1 0,-1 0,1-1,-1 1,0 0,0 0,-1 0,1 0,0 1,-1-1,0 0,0 1,0-1,0 1,0-1,0 1,-1 0,1 0,-1 0,1 0,-1 0,0 1,-3-1,0 0,-1 1,1 0,0 0,-1 0,1 1,-1 0,1 1,0-1,-1 1,1 0,0 1,-1-1,1 1,0 1,0-1,1 1,-1 0,0 0,1 1,0-1,-3 4,-3-1,-14 8</inkml:trace>
  <inkml:trace contextRef="#ctx0" brushRef="#br0" timeOffset="3086.032">2033 368,'-196'182,"194"-181,1 0,0 0,-1 1,1-1,0 0,0 1,0-1,0 1,0-1,0 1,1-1,-1 1,1-1,-1 1,1 0,-1-1,1 1,0 0,-1 0,1-1,0 1,1 0,-1 0,0-1,0 1,1 0,-1-1,1 1,-1 0,1-1,0 1,-1-1,1 1,0-1,0 1,0-1,0 0,1 1,-1-1,0 0,0 0,1 0,-1 0,1 0,-1 0,1 0,-1 0,1-1,-1 1,1-1,0 1,-1-1,1 0,0 1,0-1,0 0,1 0,1 0,-1 1,0 0,0-1,1 1,-1 1,0-1,0 0,0 1,0-1,0 1,0 0,-1 0,1 0,0 0,-1 0,0 1,1-1,-1 1,0 0,0 0,-1-1,1 1,-1 0,1 1,-1-1,0 0,0 0,0 0,-1 1,1-1,-1 0,1 1,-1-1,0 0,-1 1,1-1,-1 1,1-1,-1 0,0 0,-1 2,-5 5,0 0,-1-1,-1 0,0 0,0-1,0 0,-1-1,0 0,-1-1,1 0,-1 0,0-1,-1 0,-5 0,-6 2</inkml:trace>
  <inkml:trace contextRef="#ctx0" brushRef="#br0" timeOffset="3398.431">2259 480,'-10'14,"-17"21,2 1,2 1,1 2,1 0,-12 36,32-72,-1-1,1 1,0-1,0 1,0 0,0 0,0-1,0 1,1 0,-1 0,1 0,0 0,0-1,0 1,0 0,1 0,-1 0,1 0,0-1,-1 1,1 0,0 0,1-1,-1 1,0-1,1 1,0-1,-1 0,1 1,0-1,0 0,0 0,0 0,1-1,0 2,7-2,0 0,0 0,0-1,1 0,-1-1,0 0,0-1,0 0,0-1,0 0,-1 0,1-1,-1 0,0 0,0-1,0-1,-1 1,0-1,0-1,0 0,-1 0,0 0,0-1,-1 0,0 0,2-5,3 0,0 0,-1 0,-1-1,0-1,-1 0,0 0,-2 0,1-1,-2 0,0 0,-1 0,0-9,-3 22,-1 0,0 0,0 0,0-1,-1 1,1 0,-1 0,1 0,-1 0,0 0,-1 0,1 0,0 0,-1 1,1-1,-1 0,0 1,0-1,0 1,0-1,-1 1,1 0,-1 0,1 0,-1 1,1-1,-1 0,0 1,0 0,0 0,0 0,0 0,-2 0,-3-1,1 1,-1 0,0 0,0 1,0 0,1 1,-1-1,0 2,0-1,1 1,-1 0,1 0,-4 2,-24 14,3 0</inkml:trace>
  <inkml:trace contextRef="#ctx0" brushRef="#br0" timeOffset="3690.906">2005 679,'34'-15,"15"-4,5 0,-8 9,-6 6,-5 9,-4 2,-2 2,-2-2,0-2,-5 3,-6 1</inkml:trace>
  <inkml:trace contextRef="#ctx0" brushRef="#br0" timeOffset="5241.716">2456 170,'27'27,"-19"-22,1 1,-1 0,0 0,0 1,-1 0,0 1,0-1,-1 1,0 0,0 1,-1-1,0 1,-1 1,0-1,0 0,-1 1,0 0,-1 0,0 0,0 0,-1 0,0 7,0 32,-2 0,-3 0,-1 0,-5 11,-7 165,16-219,0 0,-1 0,1-1,-1 1,-1-1,1 0,-1 1,0-1,0 0,-1 0,1-1,-1 1,0-1,0 0,-1 0,1 0,-1 0,0-1,0 0,0 0,0 0,0-1,-1 1,1-1,-1-1,0 1,0-1,1 0,-1 0,0-1,-2 1,-102 10,91-13</inkml:trace>
  <inkml:trace contextRef="#ctx0" brushRef="#br0" timeOffset="6216.293">2682 57,'2'-3,"0"0,0 0,-1 0,2 0,-1 1,0-1,1 1,-1 0,1-1,0 1,-1 0,1 1,0-1,0 0,0 1,1 0,-1-1,0 1,0 1,1-1,-1-1,1 0,0 0,-1 0,1 1,0 0,0-1,0 2,0-1,0 0,0 1,0-1,0 1,0 0,0 1,1-1,-1 1,0 0,0 0,0 0,-1 0,1 1,0-1,0 1,-1 0,1 0,-1 1,0-1,1 1,-1-1,0 1,-1 0,1 0,0 0,-1 1,0-1,0 1,0-1,0 1,0 0,-1 0,1-1,-1 1,0 0,0 0,-1 1,-1 11,-1-1,-1 0,0 0,-1 0,0 0,-2 0,1-1,-2 0,-2 4,3-9,0 1,1 0,1 0,0 0,0 1,1-1,0 1,1 0,0 0,0 0,2 0,-1 0,1 0,1 1,0-1,1 0,0 0,1 4,69 70,-107-60,30-22,0-1,0 1,0 0,0 1,1-1,-1 1,1 0,0 0,0 0,1 1,-1-1,1 1,0 0,0 0,1 0,-1 0,1 0,0 0,1 1,-1-1,1 1,0 0,1-1,-1 1,1 0,0-1,0 1,1 0,0-1,0 1,0 0,68 141,-69-142,0 0,0 0,0 0,-1 1,1-1,-1 0,-1 0,1 0,-1 0,0-1,0 1,0 0,0-1,-1 1,0-1,0 0,0 0,0 0,-1 0,0 0,0-1,0 0,0 0,0 0,0 0,-1-1,0 1,1-1,-1 0,0-1,0 1,0-1,0 0,0 0,0 0,4-1,-1 0,1 1,0-1,0 0,0 0,-1 0,1 0,0 0,0 0,-1 0,1 0,0 0,0 0,-1-1,1 1,0-1,0 1,0-1,0 1,0-1,0 1,0-1,0 0,0 0,0 0,0 0,0 1,0-1,1 0,-1 0,0 0,1-1,-1 1,1 0,-1-1,1-8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2:52.50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7 29,'-5'0,"4"0,6 0,7 0,7 0,0-4,1-3,3 1,1 1,2 2,2 1,0 1,0 0,-9 1,-12 1,-9-1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2:53.41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1,'0'4,"5"3,6-1,6-1,6-1,2-2,3-1,1 0,1-1,-1-1,0 1,0 0,-5 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6:11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6 656 10338 0 0,'0'0'1743'0'0,"0"0"-494"0"0,0 0-141 0 0,0 0 57 0 0,0 0-40 0 0,0 0-160 0 0,0 0-214 0 0,0 0-190 0 0,0 0-133 0 0,0 0-69 0 0,0 0-33 0 0,0 0-37 0 0,0 0-26 0 0,2 13-3 0 0,13 59 245 0 0,-15-70-466 0 0,1 1 1 0 0,0 0-1 0 0,0-1 0 0 0,0 1 0 0 0,0-1 0 0 0,1 1 0 0 0,-1-1 1 0 0,1 0-1 0 0,-1 0 0 0 0,1 1 0 0 0,0-1 0 0 0,-1 0 1 0 0,1-1-1 0 0,0 1 0 0 0,1 0 0 0 0,-1 0 0 0 0,0-1 0 0 0,0 1 1 0 0,1-1-1 0 0,-1 0 0 0 0,1 0 0 0 0,-1 0 0 0 0,1 0 0 0 0,2 1-39 0 0,1-29 140 0 0,5-79 489 0 0,-9 104-587 0 0,-1 1 1 0 0,1-1 0 0 0,0 1 0 0 0,-1-1 0 0 0,1 1-1 0 0,0 0 1 0 0,0 0 0 0 0,0 0 0 0 0,0 0 0 0 0,0 0-1 0 0,0 0 1 0 0,0 0 0 0 0,1 1 0 0 0,-1-1-1 0 0,0 1 1 0 0,0-1 0 0 0,0 1 0 0 0,1 0 0 0 0,-1 0-1 0 0,0 0 1 0 0,0 0 0 0 0,1 1 0 0 0,-1-1 0 0 0,0 0-1 0 0,0 1 1 0 0,0 0 0 0 0,0-1 0 0 0,0 1 0 0 0,1 0-1 0 0,-1 0 1 0 0,-1 0 0 0 0,1 1 0 0 0,0-1 0 0 0,0 0-1 0 0,0 1 1 0 0,-1-1 0 0 0,1 1 0 0 0,0-1-1 0 0,-1 1 1 0 0,0 0 0 0 0,1 0 0 0 0,-1-1 0 0 0,0 1-1 0 0,0 0 1 0 0,0 0 0 0 0,0 1-43 0 0,8 7-78 0 0,-1 0 1 0 0,-1 1-1 0 0,0 0 0 0 0,0 1 0 0 0,-1 0 1 0 0,0 0-1 0 0,-1 0 0 0 0,-1 0 0 0 0,0 1 1 0 0,0 0-1 0 0,-1 0 0 0 0,-1 0 1 0 0,0 0-1 0 0,-1 3 78 0 0,-1-15-772 0 0,0-1-363 0 0,0 0-550 0 0,-8-4-10556 0 0,3 0 4050 0 0</inkml:trace>
  <inkml:trace contextRef="#ctx0" brushRef="#br0" timeOffset="299.294">0 155 9714 0 0,'0'0'4341'0'0,"0"0"-2310"0"0,0 0-900 0 0,0 0-77 0 0,0 0 91 0 0,0 0 78 0 0,0 0-105 0 0,0 0-209 0 0,0 0-161 0 0,0 0-100 0 0,0 0-83 0 0,0 0-75 0 0,0 0-86 0 0,22 16-71 0 0,64 49-53 0 0,-21-32 465 0 0,6-25-545 0 0,-69-9-303 0 0,0 0 1 0 0,0 0-1 0 0,0 0 0 0 0,0 0 0 0 0,-1 0 0 0 0,1 0 1 0 0,-1-1-1 0 0,1 1 0 0 0,-1-1 0 0 0,1 1 0 0 0,-1-1 1 0 0,0 1-1 0 0,1-1 0 0 0,-1 0 0 0 0,0 1 0 0 0,0-1 1 0 0,0 0-1 0 0,-1 0 0 0 0,1 0 0 0 0,0 0 0 0 0,-1 0 1 0 0,1 0-1 0 0,-1 0 0 0 0,0 0 0 0 0,1 0 1 0 0,-1-1 102 0 0,0 3-865 0 0,0 0-212 0 0,-8 0-4404 0 0,4 0-2489 0 0,1 0-1044 0 0</inkml:trace>
  <inkml:trace contextRef="#ctx0" brushRef="#br0" timeOffset="582.735">113 490 12083 0 0,'0'0'2487'0'0,"0"0"-715"0"0,0 0-310 0 0,0 0 1 0 0,0 0 0 0 0,0 0-175 0 0,0 0-246 0 0,0 0-240 0 0,0 0-176 0 0,1-32-95 0 0,5-103-73 0 0,-3-44 998 0 0,-4 114-8850 0 0,1 64-3847 0 0</inkml:trace>
  <inkml:trace contextRef="#ctx0" brushRef="#br0" timeOffset="832.843">249 1 19668 0 0,'0'0'2619'0'0,"0"0"-1393"0"0,0 0-552 0 0,0 0 32 0 0,0 0 50 0 0,0 0-18 0 0,0 0-81 0 0,0 0-164 0 0,0 0-136 0 0,0 0-101 0 0,0 0-87 0 0,0 0-46 0 0,0 0-27 0 0,14 0-31 0 0,42 0-39 0 0,-29 7-54 0 0,-26-7-118 0 0,-1 0-148 0 0,0 0-241 0 0,0 0-449 0 0,-3-4-6957 0 0,0 1-4495 0 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2:56.78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52 0,'-5'5,"-1"6,-5 6,4 1,9-4,-2-4,-5 2,-6 3,3-1,8-3,8-3,4-3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2:57.47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49 0,'-5'0,"-1"5,-5 1,4 0,4-6,2 2,-3 1,-2 4,1 1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2:55.25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194 418,'21'34,"-10"-25,1 0,0-1,1 0,0-1,0 0,0-1,1 0,0-1,0-1,0-1,1 0,-1 0,1-1,0-1,0-1,1 0,-2-3,-1-1,0 0,-1 0,1-1,-1-1,0 0,0-1,-1 0,0-1,0 0,-1-1,0 0,0-1,-1 0,0 0,-1-1,0 0,-1 0,0-1,-1 0,0 0,-1-1,3-11,-4 14,-1 0,0 0,0 0,-1 0,0-1,-1 1,0 0,-1-1,0 1,-1-1,0 1,0-1,-3-6,3 12,0 1,0-1,-1 1,0 0,0-1,0 1,0 0,-1 0,1 0,-1 0,0 1,0-1,0 1,-1 0,1 0,-1 0,0 0,0 0,0 1,0 0,0 0,-1 0,1 0,-1 1,1 0,-1 0,1 0,-1 0,0 1,-4-1,-7 3,-1 1,1 0,0 1,0 1,0 0,1 1,-1 1,-4 3,15-7,-5 0,1 0,0 1,0 0,0 1,0 0,1 1,0-1,0 2,0-1,1 1,0 0,1 0,-1 1,1 0,1 0,-1 1,1-1,-1 6,-24 126,17 81,11-73,-24-7,21-117,-1 0,-1 0,-1 0,-1-1,-2 0,-12 20,-87 75,110-119,1 0,-1 0,0 0,0 0,1 0,-1 0,0 0,0 0,0-1,0 1,0 0,-1 0,1 0,0 0,0 0,-1 0,1 0,-1 0,1 0,-1 0,1 1,-1-1,1 0,-1 0,0 0,1 1,-1-1,0 0,0 0,0 1,0-1,1 1,-1-1,0 1,0-1,0 1,0 0,0-1,0 1,0 0,0 0,0 0,-1 0,1 0,0 0,0 0,0 0,0 0,0 0,0 1,0-1,0 0,0 1,0-1,0 1,0-1,0 1,1-1,-1 1,0-1,0 1,0 0,1 0,-1-1,0 1,1 0,-1 0,1 0,-1 0,5-21</inkml:trace>
  <inkml:trace contextRef="#ctx0" brushRef="#br0" timeOffset="581.63">1097 192,'-13'6,"0"1,1 1,1-1,-1 2,1 0,0 0,1 1,0 0,1 1,0 0,1 0,0 1,1 0,0 0,0 1,2 0,-4 10,0-2,0 2,1-1,1 1,1 0,1 1,1-1,1 1,1 0,1 0,1 0,2 0,0 0,5 19,-5-37,0 1,1-1,-1 0,2 0,-1 0,1 0,0 0,0-1,0 1,1-1,-1 0,1-1,1 1,-1-1,1 0,-1 0,1-1,0 1,1-1,-1-1,0 1,1-1,0 0,-1-1,1 1,0-2,0 1,0-1,4 0,6 1,1-2,-1 0,1-1,-1-1,0-1,0 0,0-1,-1-1,1 0,-1-2,-1 0,1 0,-2-1,1-1,0-1,15-12,-2-2,0-1,-1 0,-2-2,0-1,-2-2,-2 0,2-6,-11 18,-2 0,0-1,-2 0,0-1,-1 0,-1 0,-1 0,-1-1,-1 0,-1 0,-1 0,0 0,-2 0,-2-14,2 28,-1-1,0 1,0 0,-1 0,1 0,-2 0,1 0,-1 1,0-1,-1 1,0 0,0 0,0 1,-1-1,0 1,0 1,-1-1,0 1,0 0,0 1,0-1,-1 1,1 1,-1 0,0 0,0 0,-1 1,1 0,0 1,-1-1,1 2,-1-1,-3 1,-14 5,0 1,0 1,0 1,1 1,0 1,0 2,2 0,-1 1,2 2,0 0,0 2,2 0,0 1,1 1,0 1,2 0,1 2,-2 3,-12 16</inkml:trace>
  <inkml:trace contextRef="#ctx0" brushRef="#br0" timeOffset="1026.333">928 588,'-7'4,"22"-17,259-141,-272 152,1 1,0-1,0 1,0 0,0 0,0 0,0 0,0 0,0 0,0 1,0 0,1 0,-1-1,0 2,0-1,0 0,0 1,0-1,1 1,-1 0,0 0,0 0,-1 1,1-1,0 1,0-1,-1 1,1 0,-1 0,1 0,-1 0,0 1,0-1,0 1,0-1,0 1,1 2,2 7,1-1,1 0,0-1,0 1,1-1,1-1,-1 1,1-2,1 1,0-1,0-1,1 0,-1 0,2-1,-1 0,0-1,1 0,0-1,0 0,6 0,10-17,-22 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3:00.00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493 30,'-13'-6,"-1"1,1 1,-1 0,0 1,0 0,0 1,0 1,0 0,0 1,0 0,0 1,-11 3,19-2,1 1,0 0,0 1,0-1,0 1,0 0,1 0,0 0,0 1,0-1,0 1,1 0,0 0,0 0,0 1,1-1,-1 1,1 0,1-1,-1 1,1 0,0 0,0 0,1 0,-1 0,2 0,-1 5,-3 11,-16 123,-54 166,26-114,40-146,-23 69,-7-47,36-72,1-1,-1 1,1 0,-1 0,1 0,0 0,0 0,-1 0,1 0,0 0,0 0,0 0,0 0,0 0,0 0,0 0,0 0,1 0,-1 0,0 0,0-1,1 1,-1 0,1 0,-1 0,1 0,-1 0,1-1,0 1,-1 0,1 0,0-1,-1 1,1-1,0 1,0 0,0-1,0 1,-1-1,1 0,0 1,0-1,0 0,0 0,0 1,0-1,0 0,0 0,0 0,0 0,1 0,52-6,70-20,-106 19</inkml:trace>
  <inkml:trace contextRef="#ctx0" brushRef="#br0" timeOffset="3237.578">268 623,'28'0,"16"0,3 0,0 0,-4 0,-5 0,-13 0,-15 0,-10 5,-10 1,-3 0</inkml:trace>
  <inkml:trace contextRef="#ctx0" brushRef="#br0" timeOffset="3603.383">775 595,'-90'226,"88"-223,-1 1,0 0,1 0,0 0,0 0,0 1,1-1,-1 0,1 1,0-1,0 1,1-1,-1 1,1 0,0-1,0 1,1-1,-1 1,1 0,0-1,0 1,1-1,-1 0,1 1,0-1,0 0,1 0,-1 0,1 0,0-1,0 1,0-1,0 0,0 1,1-1,0-1,-1 1,1-1,0 1,4 1,-4-3,0 0,-1 0,1-1,0 1,0-1,0 0,-1 0,1 0,0 0,0-1,0 0,-1 0,1 0,0 0,-1 0,1-1,-1 1,1-1,14-11</inkml:trace>
  <inkml:trace contextRef="#ctx0" brushRef="#br0" timeOffset="4119.621">578 256,'6'2,"0"1,1-1,-1-1,1 1,-1-1,1 0,0 0,-1-1,1 0,0 0,-1-1,1 0,0 0,-1 0,1-1,-1 0,0 0,0-1,0 0,0 0,3-2,109-89,-118 93,1 0,0 1,-1-1,1 1,-1-1,1 1,0-1,-1 1,1-1,0 1,-1 0,1-1,0 1,0 0,0 0,-1 0,1-1,0 1,0 0,-1 0,1 0,0 0,0 0,0 1,-1-1,1 0,0 0,0 0,0 1,-1-1,1 0,0 1,-1-1,1 1,0-1,-1 1,1-1,-1 1,1-1,0 1,-1-1,1 1,-1 0,0-1,1 1,-1 0,1 0,-1-1,0 1,0 0,0 0,1-1,-1 1,0 0,17 53,-14-43,21 161,-23-147</inkml:trace>
  <inkml:trace contextRef="#ctx0" brushRef="#br0" timeOffset="4631.388">1170 510,'-18'8,"0"1,0 1,1 1,1 1,0 0,0 1,1 1,1 0,-2 3,13-14,0 0,0-1,1 1,-1 0,1 0,0 1,0-1,0 0,0 1,1-1,-1 1,1 0,0-1,0 1,0 0,0 0,1 0,0 0,-1-1,1 1,1 0,-1 0,1 0,-1 0,1 0,0-1,0 1,1 0,-1-1,1 1,0-1,0 0,0 1,0-1,1 0,-1 0,1 0,0-1,0 1,0-1,0 1,0-1,0 0,1 0,2 1,17 6,49 26,-70-34,0 1,-1-1,0 0,1 1,-1-1,0 1,0 0,1-1,-1 1,-1 0,1 0,0 0,0 0,-1-1,1 1,-1 0,1 0,-1 0,0 0,0 0,0 0,0 0,0 0,-1 0,1 0,0 0,-1 0,0 0,1 0,-1 0,0 0,0 0,0-1,0 1,0 0,-1 0,-8 11,-1-2,0 0,-1 0,0-1,0-1,-1 1,0-2,-1 0,0-1,-1 0,10-5</inkml:trace>
  <inkml:trace contextRef="#ctx0" brushRef="#br0" timeOffset="4886.316">1453 652,'-24'28,"-8"15,6-5,8-14,12-15,11-15,5-15,6-9,0-5,2 0,2-5,-1-4,-5 4</inkml:trace>
  <inkml:trace contextRef="#ctx0" brushRef="#br0" timeOffset="5053.482">1566 228,'-15'19,"-4"12,1 4,3-3</inkml:trace>
  <inkml:trace contextRef="#ctx0" brushRef="#br0" timeOffset="5383.326">1509 764,'0'0,"-1"1,0 1,1-1,-1 0,1 0,-1 0,1 0,0 0,0 0,-1 0,1 1,0-1,0 0,0 0,0 0,0 1,0-1,1 0,-1 0,0 0,0 0,1 0,-1 1,1-1,-1 0,1 0,0 0,-1 0,1 0,0-1,0 1,-1 0,1 0,0 0,0-1,0 1,0 0,0-1,0 1,0-1,0 1,0-1,1 1,-1-1,0 0,0 0,0 1,0-1,1 0,-1 0,0 0,0 0,0-1,1 1,-1 0,0 0,0-1,0 1,0-1,0 1,0-1,0 1,0-1,23-27,-17 18,0 1,1 0,0 1,0 0,1 0,0 1,1 0,-1 0,5-1,-12 8,0 0,0 0,0 0,0 0,1 0,-1 0,0 1,0-1,0 1,0-1,0 1,0 0,0 0,0 0,0 0,-1 0,1 0,0 1,0-1,-1 0,1 1,-1 0,0-1,1 1,-1 0,0 0,0-1,0 1,0 0,0 0,-1 0,1 0,0 0,-1 0,0 1,1-1,-1 0,0 0,0 0,0 0,0 0,-1 1,1-1,-1 0,1 0,-1 0,5 20,-4-19,1 0,-1 0,1 0,-1 0,1 0,0 0,0 0,1-1,-1 1,1 0,-1-1,1 1,0-1,0 0,0 0,0 1,0-1,0 0,1-1,-1 1,1 0,-1-1,1 1,0-1,0 0,-1 0,1 0,0 0,0 0,0-1,0 0,0 1,0-1,0 0,0 0,0 0,0-1,0 1,0-1,0 0,0 0,-1 0,1 0,2-1,7-4,-1 0,1-1,-1 0,-1-1,0 0,0 0,0-1,-1 0,-1-1,1 0,-2-1,1 1,-1-1,-1-1,0 1,-1-1,0 0,1-5,-3-7,-5 5</inkml:trace>
  <inkml:trace contextRef="#ctx0" brushRef="#br0" timeOffset="5687.915">2187 510,'-17'18,"1"1,1 0,1 1,1 1,1 0,1 1,1 0,0 1,2 0,-4 16,12-34,0 0,-1 0,2 0,-1 0,1-1,-1 1,1 0,1 0,-1-1,1 1,-1 0,1-1,1 0,-1 1,0-1,1 0,0 0,0 0,0-1,1 1,-1-1,1 0,0 0,0 0,0 0,0 0,0-1,1 0,-1 0,1 0,0-1,-1 1,1-1,0 0,0-1,0 1,-1-1,1 0,0 0,0 0,0-1,0 0,0 0,-1 0,1 0,0-1,-1 0,3-1,2-1,0 0,-1 0,1-1,-1 0,0-1,-1 0,1 0,-1 0,-1-1,1 0,-1-1,0 1,0-1,-1 0,3-8,-5 12,-1-1,0 0,0 1,0-1,0 0,-1 0,0 0,0 0,0 0,-1 0,1 0,-1-1,-1 1,1 0,-1 0,1 0,-2 0,1 0,0 0,-1 0,0 0,0 1,-1-1,1 1,-1-1,0 1,0 0,0 0,-1 0,1 0,-4 0,0 0,0 1,0 0,0 0,-1 0,1 1,-1 0,1 1,-1-1,0 2,1-1,-1 1,0 0,0 0,0 1,1 0,-1 1,1 0,-1 0,1 0,-1 1,-6 3,-11 8</inkml:trace>
  <inkml:trace contextRef="#ctx0" brushRef="#br0" timeOffset="5900.219">1989 792,'34'-9,"15"-4,5 1,-7-3,-7 2,-5 2,-4 4,-8 7,-2 4,0 2,-4 4,1 0,1-6,-2-4</inkml:trace>
  <inkml:trace contextRef="#ctx0" brushRef="#br0" timeOffset="6205.504">2553 707,'20'0,"10"0,6 0,0 0,1 0,-3 0,-2 0,-6-5,-8-1</inkml:trace>
  <inkml:trace contextRef="#ctx0" brushRef="#br0" timeOffset="6395.179">2667 510,'-5'38,"-2"18,1 4,-4 1,0 1,2-7,2-7,2-7,2-1,1-2,6-4,1-1,1-3,-2-6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3:17.98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35 125,'1'2,"1"0,-1 0,1-1,0 1,-1-1,1 1,0-1,0 1,0-1,0 0,0 0,0 0,0 0,0 0,1-1,-1 1,0-1,0 1,1-1,-1 0,0 0,1 0,-1 0,0 0,1-1,-1 1,0-1,0 1,0-1,1 0,-1 0,2-1,7-4,0 0,-1-1,1 0,-1-1,-1 0,0 0,0-1,0-1,-1 1,-1-1,1-1,-2 1,1-1,3-9,-15 121,-8 245,-6-66,19-271,0 1,0 0,0 0,-2 0,1-1,-1 1,0 0,-1-1,0 0,-1 1,0-1,0-1,-1 1,0-1,-1 1,1-1,-2-1,0 2,4-8,1 0,-1 0,0 0,0 0,0-1,0 1,0-1,0 0,1 0,-1 0,0 0,0 0,0-1,0 1,0-1,0 0,0 0,1 0,-1 0,0 0,1 0,-1-1,1 0,-1 1,1-1,0 0,0 0,-1 0,1 0,1-1,-1 1,0 0,0-2,-43-89,42 86,1 0,1 0,-1 0,1-1,1 1,-1-1,1 1,0 0,1-1,0 1,0 0,0-1,1 1,0 0,1 0,0 0,0 0,0 1,1-1,0 1,0 0,0 0,1 0,0 1,0 0,0 0,1 0,5-3,78-29,-77 33,0 1,0-2,0 0,-1 0,0-1,0 0,0-1,-1 0,0-1,0 0,4-5,-3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3:18.94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0 209,'9'-2,"-1"-1,0 0,0 0,0 0,0-1,0-1,-1 1,0-1,0 0,6-6,131-132,-144 142,1 0,-1 0,0 0,1 0,-1 0,1 0,-1 0,1 1,0-1,-1 0,1 0,0 1,0-1,-1 0,1 1,0-1,0 1,0-1,0 1,0 0,0-1,0 1,0 0,0-1,0 1,0 0,0 0,0 0,0 0,0 0,0 0,0 0,0 0,0 1,0-1,0 0,0 1,0-1,-1 0,1 1,0-1,0 1,0-1,0 1,0 0,-1-1,1 1,0 0,-1 0,1-1,-1 1,1 0,0 0,-1 0,0 0,1 1,5 127,-3-13,-1-107,27 53,-21-59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3:20.51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318 3,'-16'-1,"-2"0,0 0,0 1,0 1,0 0,0 2,0 0,0 1,1 1,-1 0,1 1,1 1,-16 9,25-9,1 1,1 1,-1-1,1 1,0 0,1 0,0 0,1 0,0 1,0-1,1 1,0 0,1 0,0 0,1 0,0 0,0 0,1 0,0 0,1 0,0 0,1-1,0 1,0-1,1 1,0-1,1 0,0-1,0 1,1-1,0 0,5 5,-4-6,1 0,0-1,1 1,-1-2,1 1,0-1,0-1,1 1,-1-2,1 1,0-1,0-1,0 0,1 0,-1-1,0 0,1-1,-1 0,0-1,0 0,1-1,-1 0,0 0,5-3,4-2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3:20.90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161 1,'-15'21,"1"1,1 0,1 1,1 0,1 1,1 0,2 0,0 1,1 0,2 1,0-1,2 1,1 0,1 8,2-29,-1 0,1 0,1-1,-1 1,1-1,0 1,0-1,0 0,0 0,1-1,0 1,-1-1,1 1,1-1,-1 0,0-1,1 1,-1-1,1 0,0 0,0 0,0-1,0 1,0-1,0-1,0 1,0-1,0 1,0-1,1-1,-1 1,0-1,0 0,0 0,0-1,0 1,0-1,-1 0,1 0,0-1,-1 0,0 1,1-1,-1-1,-1 1,1-1,0 1,-1-1,3-3,2-7,0-1,-2 0,1 0,-2 0,0-1,0 0,-2 0,0 0,-1-1,-1 1,0 0,-1-1,-1 1,0-1,-3-11,4 23,0-1,0 1,0-1,0 1,-1-1,0 1,0 0,-1-1,1 1,-1 0,-1 0,1 0,0 0,-1 0,0 0,0 1,-1 0,1-1,-1 1,0 0,0 1,0-1,-1 1,1 0,-1 0,0 0,0 0,0 1,0 0,0 0,0 1,-1-1,1 1,-1 0,1 0,-1 1,1 0,-1 0,1 0,-1 0,-5 5,0 0,1 0,-1 1,1 1,0-1,1 2,-1-1,2 1,-1 0,1 1,0 0,1 1,0-1,0 1,1 1,0 2,-8 12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3:21.30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274 508,'-29'-4,"1"-1,1 1,0 1,-1 2,0 1,-27 4,53-5,0 1,0 0,0 0,0 0,1 0,-1 0,0 1,0-1,0 0,0 1,0 0,0-1,1 1,-1 0,0 0,0 0,1 0,-1 0,1 0,-1 1,1-1,0 0,-1 1,1-1,0 1,0 0,0-1,0 1,0 0,0 0,1-1,-1 1,0 0,1 0,0 0,-1 0,1 0,0 0,0 0,0 0,0 0,0-1,1 1,-1 0,1 1,4 4,0-1,1 0,0 0,0-1,0 0,0 0,1 0,0-1,0 0,0 0,1-1,-1 1,1-2,0 1,0-1,0 0,2-1,-1 1,0 0,0 1,0 0,0 0,-1 1,1 0,-1 0,0 1,0 0,-1 1,1 0,-1 0,0 1,-6-5,1 0,-1 0,1 1,-1-1,0 1,0-1,0 1,-1 0,1-1,0 1,-1 0,0-1,0 1,0 0,0 0,0-1,0 1,-1 0,1-1,-1 1,0 0,1-1,-1 1,-1-1,1 1,0-1,-1 0,1 1,-1-1,1 0,-1 0,-66 56,-74 6,126-56</inkml:trace>
  <inkml:trace contextRef="#ctx0" brushRef="#br0" timeOffset="682.866">613 451,'-22'21,"1"0,1 1,1 2,0 0,2 0,1 2,1 0,2 1,-7 17,18-37,0-1,1 1,0 0,0 0,1 0,0 0,0 0,0 0,1 0,0 0,1 0,0 0,0-1,0 1,0 0,1-1,0 0,1 0,-1 0,1 0,1 0,-1-1,1 0,-1 0,2 0,-1 0,0-1,1 0,0 0,0 0,0-1,0 0,1 0,-1-1,1 1,0-1,2 0,4 2,0 0,1-1,-1 0,1-1,0-1,-1 0,1-1,0 0,-1-1,1-1,0 0,-1-1,0 0,1-1,-2-1,1 0,0-1,-1 0,0 0,0-2,-1 1,0-2,0 1,-1-1,0-1,-1 0,0 0,0-1,-1 0,-1-1,0 1,2-6,-3 4,0 0,0-1,-1 1,-1-1,-1-1,0 1,0 0,-2-1,0 1,0-1,-2 1,1-1,-2 1,0-1,-1 1,0 0,-1 0,-1 0,0 0,-1 1,0 0,-1 0,-1 0,0 1,0 0,-1 1,-2-1,6 8,0 0,1 1,-1-1,-1 1,1 1,0-1,-1 1,1 0,-1 0,0 1,0-1,0 1,0 0,0 1,0 0,0 0,0 0,1 0,-1 1,0 0,0 1,0-1,0 1,1 0,-1 0,1 1,0 0,-1 0,-3 3,-26 15,2 1,1 2,1 0,1 3,1 0,1 2,2 1,1 1,1 2,2 0,0 3,5 7,17-42,-1 0,1-1,0 1,0 0,0 0,-1 0,1 0,0 0,0-1,0 1,0 0,0 0,1 0,-1 0,0 0,0-1,0 1,1 0,-1 0,0 0,1-1,-1 1,1 0,-1 0,1-1,-1 1,1 0,0-1,-1 1,1-1,0 1,-1-1,1 1,0-1,0 0,-1 1,1-1,0 0,0 1,0-1,0 0,-1 0,1 0,0 0,0 0,0 0,0 0,0 0,11-2,-1 0,1-1,-1-1,0 0,1 0,-2-1,1-1,-1 1,7-6,33-17,-36 22,-5 0,0 1,0 0,1 0,-1 1,1 0,0 1,1 0,-1 1,0-1,1 2,-1 0,1 0,0 1,-1 0,1 1,-1 0,1 1,-1 0,1 1,-1 0,4 2,33 28,-40-26,1 0,1-1,-1 0,1-1,0 0,1 0,-1-1,1 0,0 0,0-1,3 0,12-1,-1-1</inkml:trace>
  <inkml:trace contextRef="#ctx0" brushRef="#br0" timeOffset="1367.628">1093 0,'33'1,"-1"1,0 2,0 1,0 2,0 1,1 1,8 2,-34-11,0 1,0 0,0 1,0 0,0 0,-1 0,1 1,-1-1,0 2,0-1,0 1,0 0,0 0,-1 0,0 1,0 0,0 0,0 0,-1 1,1 1,0 3,-1 1,0 0,0 0,-1 0,-1 1,0-1,0 1,-1-1,-1 1,0 0,0-1,-1 1,-3 10,-9 99,4 0,6 0,7 26,-2 18,-1-139,0-22,0 1,0-1,-1 1,1-1,-1 1,0 0,-1-1,1 1,-1-1,0 1,0-1,0 1,0-1,-1 1,0-1,0 0,0 0,0 0,-1 0,1 0,-1-1,0 1,0-1,-1 0,-1 2,-15 3,-1 0,1-2,-1 0,0-1,-1-1,-16 0,-20 5,-84 13,30-7,88-14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6:08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421 246 3785 0 0,'0'0'1599'0'0,"0"0"-726"0"0,0 0-189 0 0,0 0 271 0 0,0 0 407 0 0,0 0 240 0 0,0 0 3 0 0,0 0-223 0 0,0 0-311 0 0,0 0-198 0 0,0 0-115 0 0,-2-7-53 0 0,0 3-641 0 0,2 1 89 0 0,0 1-1 0 0,0 0 0 0 0,-1-1 1 0 0,0 1-1 0 0,1 0 1 0 0,-1 0-1 0 0,0-1 0 0 0,0 1 1 0 0,0 0-1 0 0,0 0 1 0 0,-1 0-1 0 0,1 0 1 0 0,0 1-1 0 0,-1-1 0 0 0,0 0 1 0 0,1 0-1 0 0,-1 1 1 0 0,0-1-1 0 0,0 1 1 0 0,0 0-1 0 0,-1-1-152 0 0,-69-13 3083 0 0,60 16-3010 0 0,0 1 0 0 0,0 0 0 0 0,1 0-1 0 0,-1 1 1 0 0,1 1 0 0 0,0 0-1 0 0,0 0 1 0 0,0 1 0 0 0,0 1 0 0 0,1 0-1 0 0,0 0 1 0 0,0 1 0 0 0,1 0-1 0 0,0 1 1 0 0,0 0 0 0 0,0 0 0 0 0,1 1-1 0 0,1 0 1 0 0,-1 2-73 0 0,-5 2 36 0 0,1 1-1 0 0,0 1 1 0 0,1 0 0 0 0,1 1 0 0 0,1 0-1 0 0,0 0 1 0 0,1 1 0 0 0,1 0-1 0 0,-5 17-35 0 0,8-20 17 0 0,1 0-1 0 0,1 0 0 0 0,1 1 0 0 0,0 0 1 0 0,0-1-1 0 0,2 1 0 0 0,0-1 0 0 0,1 8-16 0 0,-1-17 10 0 0,0 1-1 0 0,1-1 1 0 0,0 0-1 0 0,0 0 0 0 0,0 0 1 0 0,0 0-1 0 0,1 0 0 0 0,0 0 1 0 0,0-1-1 0 0,0 1 0 0 0,0-1 1 0 0,1 0-1 0 0,0 0 1 0 0,0 0-1 0 0,0 0 0 0 0,0-1 1 0 0,1 0-1 0 0,-1 0 0 0 0,1 0 1 0 0,0 0-1 0 0,-1-1 0 0 0,1 1 1 0 0,5 0-10 0 0,1 0 26 0 0,-1 0 1 0 0,1-1 0 0 0,0 0-1 0 0,-1-1 1 0 0,1-1 0 0 0,0 1-1 0 0,0-2 1 0 0,0 1 0 0 0,0-2-1 0 0,-1 1 1 0 0,1-1-1 0 0,0-1 1 0 0,-1 0 0 0 0,0-1-1 0 0,1 1 1 0 0,-2-2 0 0 0,1 0-1 0 0,0 0 1 0 0,-1-1-1 0 0,6-4-26 0 0,14-11 96 0 0,0-2 0 0 0,-2 0-1 0 0,0-2 1 0 0,-2-1 0 0 0,13-18-96 0 0,6-12 87 0 0,-3-2 0 0 0,-2-2 1 0 0,-3-1-1 0 0,25-58-87 0 0,-55 106 55 0 0,0 1 0 0 0,0-2 0 0 0,-1 1 1 0 0,-1 0-1 0 0,-1-1 0 0 0,0 0 0 0 0,0 0 0 0 0,-1 0 0 0 0,-1-4-55 0 0,-1 18 7 0 0,-1 0 0 0 0,1-1-1 0 0,0 1 1 0 0,0 0 0 0 0,-1-1 0 0 0,1 1-1 0 0,-1 0 1 0 0,1 0 0 0 0,0-1-1 0 0,-1 1 1 0 0,1 0 0 0 0,-1 0 0 0 0,1 0-1 0 0,0 0 1 0 0,-1-1 0 0 0,1 1 0 0 0,-1 0-1 0 0,1 0 1 0 0,-1 0 0 0 0,1 0-1 0 0,-1 0 1 0 0,1 0 0 0 0,0 0 0 0 0,-1 0-1 0 0,1 0 1 0 0,-1 0 0 0 0,1 1-1 0 0,-1-1 1 0 0,1 0 0 0 0,0 0 0 0 0,-1 0-1 0 0,1 0 1 0 0,-1 1 0 0 0,1-1 0 0 0,0 0-1 0 0,-1 1 1 0 0,1-1 0 0 0,0 0-1 0 0,-1 0 1 0 0,1 1 0 0 0,0-1 0 0 0,-1 0-1 0 0,1 1 1 0 0,0-1 0 0 0,0 1 0 0 0,-1-1-1 0 0,1 0 1 0 0,0 1 0 0 0,0-1-1 0 0,0 1 1 0 0,0-1 0 0 0,0 1 0 0 0,0-1-1 0 0,0 0 1 0 0,-1 1 0 0 0,1-1-1 0 0,0 1 1 0 0,0-1 0 0 0,1 1 0 0 0,-1-1-1 0 0,0 1 1 0 0,0-1 0 0 0,0 1 0 0 0,0-1-1 0 0,0 0 1 0 0,0 1 0 0 0,1-1-1 0 0,-1 1 1 0 0,0-1 0 0 0,0 0-7 0 0,-7 19 4 0 0,0 0 0 0 0,1 0 0 0 0,0 1 0 0 0,2 0 0 0 0,0 0 0 0 0,2 0 0 0 0,-1 16-4 0 0,2-19 7 0 0,1 1-1 0 0,1-1 1 0 0,1 0-1 0 0,0 0 1 0 0,1 0-1 0 0,1-1 1 0 0,0 1-1 0 0,1-1 1 0 0,1 0-1 0 0,1 1-6 0 0,86 140 95 0 0,-65-138-432 0 0,-47-71-5164 0 0,10 36-1232 0 0,6 8-4813 0 0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5:56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3404 681 0 0 0,'0'0'175'0'0,"0"0"321"0"0,0 0 115 0 0,0 0 50 0 0,0 0 31 0 0,0 0-553 0 0,1-3 8786 0 0,-142 3-5802 0 0,16-8-1998 0 0,-91 8-845 0 0,-65 11-376 0 0,170-7 78 0 0,-45 4-42 0 0,-25 14-291 0 0,111-15 388 0 0,-87 0 209 0 0,62-13-10 0 0,-133-5 103 0 0,55 7-231 0 0,-108-7 673 0 0,174 7 267 0 0,-441 4 561 0 0,409 7-876 0 0,104-5-489 0 0,30-1-128 0 0,-1 0-1 0 0,1 0 0 0 0,-1-1 0 0 0,1 0 1 0 0,-1 0-1 0 0,1 0 0 0 0,-1-1 0 0 0,0 1 1 0 0,1-1-1 0 0,0-1 0 0 0,-1 1 0 0 0,1-1 1 0 0,0 0-1 0 0,-3-1-115 0 0,-73-19 611 0 0,73 19-486 0 0,13 2-2467 0 0,6 4-5415 0 0,-7 1-3569 0 0</inkml:trace>
  <inkml:trace contextRef="#ctx0" brushRef="#br0" timeOffset="1688.74">808 354 0 0 0,'0'0'225'0'0,"0"0"382"0"0,0 0 73 0 0,0 0 12 0 0,0 0-65 0 0,0 0-112 0 0,0 0-31 0 0,0 0-45 0 0,-3-5-28 0 0,-8-12-3 0 0,9 13 28 0 0,2 4 24 0 0,0 0 35 0 0,0 0 31 0 0,0 0 32 0 0,0 0 51 0 0,0 0 62 0 0,0 0 51 0 0,0 0 17 0 0,4 92 6340 0 0,14 46-6147 0 0,-16-121-583 0 0,13 151 798 0 0,-7 2 1 0 0,-7-1-1 0 0,-13 61-1147 0 0,11 49 612 0 0,17-110-392 0 0,17 108 160 0 0,-16-52 102 0 0,-30 60-90 0 0,-5-159-267 0 0,6 190 70 0 0,31-2 158 0 0,-24-151-59 0 0,-12 12 123 0 0,11 79-123 0 0,10-231-2030 0 0,4-37-1246 0 0,-1 2-4744 0 0,-4 5-3412 0 0</inkml:trace>
  <inkml:trace contextRef="#ctx0" brushRef="#br0" timeOffset="2121.756">1103 2942 2769 0 0,'0'0'3514'0'0,"0"0"-2479"0"0,0 0-794 0 0,0 0 76 0 0,0 0 233 0 0,0 0 215 0 0,0 0 73 0 0,0 0-95 0 0,0 0-134 0 0,0 0-103 0 0,0 0 18 0 0,0 0 132 0 0,0 0 187 0 0,-3-2 185 0 0,-5-5 101 0 0,6 5 32 0 0,2 2-81 0 0,0 0-129 0 0,0 0-112 0 0,-12 26 1717 0 0,-277 416 343 0 0,217-341-2594 0 0,-92 155 37 0 0,164-256-658 0 0,0 0 0 0 0,0 0-1 0 0,0 0 1 0 0,1 0 0 0 0,-1 0-1 0 0,0 0 1 0 0,0 1-1 0 0,0-1 1 0 0,0 0 0 0 0,0 0-1 0 0,0 0 1 0 0,1 0 0 0 0,-1 0-1 0 0,0 0 1 0 0,0 1 0 0 0,0-1-1 0 0,0 0 317 0 0,6-6-4853 0 0,-2-1-6547 0 0</inkml:trace>
  <inkml:trace contextRef="#ctx0" brushRef="#br0" timeOffset="3001.448">1071 247 0 0 0,'0'0'397'0'0,"0"0"705"0"0,0 0 248 0 0,0 0 143 0 0,0 0 58 0 0,0 0-4 0 0,0 0-124 0 0,0 0-155 0 0,0 0-143 0 0,0 0-136 0 0,0 0-57 0 0,0 0-47 0 0,-9 4-37 0 0,-62 44 1466 0 0,39-4-1236 0 0,2 1 1 0 0,2 1 0 0 0,3 2-1 0 0,1 0 1 0 0,1 6-1079 0 0,-44 85 1113 0 0,-77 114 150 0 0,56-128-380 0 0,91-131-4343 0 0,2 1-1875 0 0,0 1-6073 0 0</inkml:trace>
  <inkml:trace contextRef="#ctx0" brushRef="#br0" timeOffset="11440.884">180 2747 0 0 0,'0'0'212'0'0,"0"0"223"0"0,0 0 265 0 0,0 0 195 0 0,0 0 64 0 0,0 0-35 0 0,0 0-43 0 0,0 0 58 0 0,0 0 80 0 0,3-1 28 0 0,1 0-655 0 0,-1 0 0 0 0,0 0 0 0 0,1 0 0 0 0,-1-1 0 0 0,0 1 1 0 0,0-1-1 0 0,0 0 0 0 0,0 0 0 0 0,0 0 0 0 0,0 0 0 0 0,-1-1 0 0 0,1 1 0 0 0,-1-1 0 0 0,0 1 0 0 0,1-1 0 0 0,-1 0 0 0 0,0 0 1 0 0,-1 0-1 0 0,1 0 0 0 0,0-1-392 0 0,6-17 377 0 0,-2-1 0 0 0,0 1 0 0 0,-1-1 0 0 0,-1 0 0 0 0,-1 0 0 0 0,-1-1 0 0 0,-1 1 1 0 0,-1-1-1 0 0,-1-11-377 0 0,0 7 222 0 0,1 20-151 0 0,0 0-1 0 0,0 0 0 0 0,-1 0 1 0 0,0 0-1 0 0,-1 0 0 0 0,0 0 1 0 0,0 1-1 0 0,0-1 0 0 0,-1 0 1 0 0,0 1-1 0 0,0 0 0 0 0,0 0 1 0 0,-1 0-1 0 0,0 0 0 0 0,0 0 1 0 0,-1 1-1 0 0,1-1 0 0 0,-1 1 1 0 0,-1 1-1 0 0,1-1 0 0 0,-1 1 0 0 0,-1-2-70 0 0,1 6 15 0 0,0-1 0 0 0,0 0 0 0 0,-1 1-1 0 0,1 0 1 0 0,0 1 0 0 0,0-1 0 0 0,-1 1-1 0 0,1 0 1 0 0,0 1 0 0 0,0 0 0 0 0,0 0-1 0 0,0 0 1 0 0,0 0 0 0 0,1 1 0 0 0,-1 0-1 0 0,1 0 1 0 0,0 1 0 0 0,0 0 0 0 0,0 0-1 0 0,0 0 1 0 0,0 0 0 0 0,1 0 0 0 0,0 1-1 0 0,0 0 1 0 0,0 0 0 0 0,1 0 0 0 0,-1 1-1 0 0,1-1 1 0 0,1 1 0 0 0,-1 0 0 0 0,1-1-1 0 0,0 1 1 0 0,0 0 0 0 0,0 0 0 0 0,1 2-15 0 0,-3 44-67 0 0,34-33 98 0 0,-15-12 142 0 0,61 33 370 0 0,-52-29-433 0 0,0-1 1 0 0,1-1 0 0 0,0-1 0 0 0,1-2-1 0 0,0 0 1 0 0,11 0-111 0 0,54 14 502 0 0,-17-3-24 0 0,0 26 216 0 0,-69-38-628 0 0,0 0 0 0 0,0 0 0 0 0,-1 1 0 0 0,1-1 0 0 0,-1 1 0 0 0,0 0-1 0 0,0 0 1 0 0,-1 0 0 0 0,0 1 0 0 0,0-1 0 0 0,-1 1 0 0 0,1 0 0 0 0,-1 0 0 0 0,-1-1 0 0 0,1 1 0 0 0,-1 1 0 0 0,-1-1 0 0 0,1 0 0 0 0,-1 0 0 0 0,0 0 0 0 0,-1 0 0 0 0,0 0 0 0 0,0 0 0 0 0,0 0 0 0 0,-2 5-66 0 0,2-12-13 0 0,1-1 1 0 0,-1 1-1 0 0,1 0 0 0 0,0 0 0 0 0,-1-1 0 0 0,1 1 0 0 0,-1 0 0 0 0,1 0 1 0 0,0 0-1 0 0,-1 0 0 0 0,1 0 0 0 0,-1 0 0 0 0,1 0 0 0 0,-1 0 1 0 0,1 0-1 0 0,-1 0 0 0 0,1 0 0 0 0,0 0 0 0 0,-1 0 0 0 0,1 0 0 0 0,-1 0 1 0 0,1 0-1 0 0,-1 1 0 0 0,1-1 0 0 0,0 0 0 0 0,-1 0 0 0 0,1 1 0 0 0,-1-1 1 0 0,1 0-1 0 0,0 0 0 0 0,-1 1 0 0 0,1-1 0 0 0,0 0 0 0 0,0 1 1 0 0,-1-1-1 0 0,1 0 0 0 0,0 1 0 0 0,0-1 0 0 0,-1 0 0 0 0,1 1 0 0 0,0-1 1 0 0,0 1-1 0 0,0-1 0 0 0,0 1 0 0 0,0-1 0 0 0,-1 0 0 0 0,1 1 1 0 0,0-1-1 0 0,0 1 0 0 0,0-1 0 0 0,0 1 13 0 0,-15-40-1421 0 0,3 2-586 0 0,3 13-2503 0 0,6 14 589 0 0,-2-6-7933 0 0</inkml:trace>
  <inkml:trace contextRef="#ctx0" brushRef="#br0" timeOffset="12057.501">125 2092 0 0 0,'0'0'984'0'0,"0"0"-228"0"0,0 0-33 0 0,0 0 187 0 0,0 0 205 0 0,0 0 138 0 0,0 0 66 0 0,0 0-7 0 0,0 0-1 0 0,0 0-26 0 0,0 0-26 0 0,0 0-50 0 0,0 0-78 0 0,-2-4-77 0 0,-8-11-85 0 0,7 12-86 0 0,3 3-108 0 0,0 0-118 0 0,9-30 3475 0 0,-8-172-1243 0 0,-5 146-3434 0 0,-3 46-2929 0 0,4 7-612 0 0,0 2-4173 0 0,3 1-1303 0 0</inkml:trace>
  <inkml:trace contextRef="#ctx0" brushRef="#br0" timeOffset="12326.687">298 2136 7690 0 0,'0'0'2243'0'0,"0"0"-407"0"0,0 0-85 0 0,0 0 66 0 0,0 0-73 0 0,0 0-145 0 0,0 0-283 0 0,0 0-316 0 0,0 0-243 0 0,0 0-165 0 0,-5-33-87 0 0,-15-101-59 0 0,1 14 835 0 0,15 75-991 0 0,29 53-5442 0 0,-19-5-739 0 0,-2 1-5637 0 0</inkml:trace>
  <inkml:trace contextRef="#ctx0" brushRef="#br0" timeOffset="12871.131">22 1127 3289 0 0,'0'0'1420'0'0,"0"0"-162"0"0,0 0 57 0 0,0 0 221 0 0,0 0 98 0 0,0 0-77 0 0,0 0-182 0 0,0 0-200 0 0,0 0-172 0 0,0 0-149 0 0,0 0-117 0 0,0 0-77 0 0,0 0-81 0 0,-2 4-78 0 0,1-2-422 0 0,-1 1-1 0 0,1 0 0 0 0,0 0 0 0 0,1 0 0 0 0,-1 0 0 0 0,0 0 1 0 0,1 0-1 0 0,0 0 0 0 0,-1 0 0 0 0,1 0 0 0 0,0 0 0 0 0,1 0 0 0 0,-1 0 1 0 0,1 0-1 0 0,-1-1 0 0 0,1 1 0 0 0,0 0 0 0 0,0 0 0 0 0,0 0 1 0 0,0 0-1 0 0,0-1 0 0 0,1 1 0 0 0,0 0-78 0 0,0 1 120 0 0,5 10 97 0 0,1 0 0 0 0,0-1 0 0 0,0 0 0 0 0,2 0 0 0 0,-1-1 0 0 0,2-1 0 0 0,-1 1 0 0 0,2-2 0 0 0,-1 1 0 0 0,2-1-217 0 0,-11-8-12 0 0,1 0 1 0 0,-1 0-1 0 0,1-1 1 0 0,-1 1-1 0 0,1-1 0 0 0,0 1 1 0 0,0-1-1 0 0,-1 0 1 0 0,1 0-1 0 0,0 0 0 0 0,0 0 1 0 0,0-1-1 0 0,1 1 1 0 0,-1-1-1 0 0,0 0 0 0 0,0 0 1 0 0,0 0-1 0 0,0 0 1 0 0,0 0-1 0 0,0-1 0 0 0,0 1 1 0 0,0-1-1 0 0,0 0 1 0 0,0 0-1 0 0,0 0 0 0 0,0 0 1 0 0,0-1-1 0 0,-1 1 1 0 0,1-1-1 0 0,0 1 0 0 0,-1-1 1 0 0,0 0-1 0 0,1 0 1 0 0,-1 0-1 0 0,0-1 0 0 0,0 1 1 0 0,0 0-1 0 0,0-1 1 0 0,0 1-1 0 0,-1-1 0 0 0,1 0 1 0 0,-1 0-1 0 0,1 0 12 0 0,11-88-1810 0 0,-21 32-6859 0 0,3 47-1646 0 0</inkml:trace>
  <inkml:trace contextRef="#ctx0" brushRef="#br0" timeOffset="13213.123">88 884 9258 0 0,'0'0'1655'0'0,"0"0"-849"0"0,0 0-329 0 0,0 0 190 0 0,0 0 205 0 0,0 0 65 0 0,0 0-104 0 0,0 0-221 0 0,0 0-185 0 0,0 0-119 0 0,0 0-58 0 0,0 0-20 0 0,0 0 31 0 0,18 13 35 0 0,56 37 39 0 0,-74-49-319 0 0,1-1-1 0 0,-1 1 1 0 0,1 0 0 0 0,-1-1 0 0 0,0 1 0 0 0,1-1-1 0 0,-1 1 1 0 0,1-1 0 0 0,0 1 0 0 0,-1-1-1 0 0,1 1 1 0 0,-1-1 0 0 0,1 0 0 0 0,0 1-1 0 0,-1-1 1 0 0,1 0 0 0 0,0 1 0 0 0,-1-1-1 0 0,1 0 1 0 0,0 0 0 0 0,0 0 0 0 0,-1 0 0 0 0,1 0-1 0 0,0 0 1 0 0,-1 0 0 0 0,1 0 0 0 0,0 0-1 0 0,0 0 1 0 0,-1 0 0 0 0,1 0 0 0 0,0 0-1 0 0,-1-1 1 0 0,1 1 0 0 0,0 0 0 0 0,-1 0 0 0 0,1-1-1 0 0,0 1 1 0 0,-1 0 0 0 0,1-1 0 0 0,-1 1-1 0 0,1-1 1 0 0,0 1 0 0 0,-1-1 0 0 0,1 1-1 0 0,-1-1 1 0 0,0 1 0 0 0,1-1 0 0 0,-1 0-1 0 0,1 1 1 0 0,-1-1 0 0 0,0 0 0 0 0,1 1 0 0 0,-1-1-1 0 0,0 0 1 0 0,0 1 0 0 0,0-1 0 0 0,0 0-1 0 0,1 0 1 0 0,-1 1 0 0 0,0-1 0 0 0,0 0-1 0 0,0 1 1 0 0,0-1 0 0 0,-1 0 0 0 0,1 0 0 0 0,0 0-16 0 0,0-3 191 0 0,2-12 80 0 0,0 0 0 0 0,-1-1-1 0 0,-1 1 1 0 0,-1-1 0 0 0,-1 1 0 0 0,0 0-1 0 0,-1 0 1 0 0,0 0 0 0 0,-1 0-1 0 0,-1 0 1 0 0,-1 1 0 0 0,0-1 0 0 0,-1 2-1 0 0,-1-1 1 0 0,0 1 0 0 0,-1 0-1 0 0,0 0 1 0 0,-1 1 0 0 0,-1 1 0 0 0,0 0-1 0 0,-2-2-270 0 0,11 13-1 0 0,1-1-1 0 0,-1 0 0 0 0,1 0 0 0 0,-1 1 0 0 0,0-1 0 0 0,0 1 0 0 0,1-1 0 0 0,-1 1 1 0 0,0 0-1 0 0,0 0 0 0 0,0 0 0 0 0,0 0 0 0 0,-1 0 0 0 0,1 0 0 0 0,0 0 0 0 0,0 1 1 0 0,-1-1-1 0 0,1 1 0 0 0,0 0 0 0 0,0 0 0 0 0,-1-1 0 0 0,1 1 0 0 0,0 1 1 0 0,-1-1-1 0 0,1 0 0 0 0,0 1 0 0 0,0-1 0 0 0,-1 1 0 0 0,1-1 0 0 0,0 1 0 0 0,0 0 1 0 0,0 0-1 0 0,0 0 0 0 0,0 0 0 0 0,0 1 0 0 0,0-1 0 0 0,0 0 0 0 0,0 1 1 0 0,1 0-1 0 0,-1-1 0 0 0,0 1 0 0 0,1 0 0 0 0,0 0 0 0 0,-1 0 0 0 0,1-1 0 0 0,0 1 1 0 0,0 1-1 0 0,0-1 0 0 0,0 0 0 0 0,0 0 0 0 0,1 0 0 0 0,-1 0 0 0 0,1 1 1 0 0,-1-1-1 0 0,1 2 2 0 0,-1 80-1807 0 0,12-29-5463 0 0,-7-36-4219 0 0</inkml:trace>
  <inkml:trace contextRef="#ctx0" brushRef="#br0" timeOffset="13823.207">230 494 7146 0 0,'0'0'1057'0'0,"0"0"-207"0"0,0 0 180 0 0,0 0 376 0 0,0 0 210 0 0,0 0-66 0 0,0 0-202 0 0,0 0-218 0 0,0 0-147 0 0,0 0-100 0 0,0 0-86 0 0,0 0-86 0 0,0 0-67 0 0,-5-16-70 0 0,-18-49-52 0 0,-11 21 842 0 0,22 36-1045 0 0,-114-98 1288 0 0,158 110-2535 0 0,-28-2 936 0 0,-1 0 0 0 0,1 0 0 0 0,0 0-1 0 0,0-1 1 0 0,0 1 0 0 0,0-1 0 0 0,0 0 0 0 0,0 0 0 0 0,0-1-1 0 0,0 1 1 0 0,1-1 0 0 0,-1 0 0 0 0,0 0 0 0 0,0 0-1 0 0,0 0 1 0 0,1-1 0 0 0,-1 0 0 0 0,0 0 0 0 0,0 0-1 0 0,0 0 1 0 0,0 0 0 0 0,0-1 0 0 0,0 0 0 0 0,-1 0-1 0 0,1 0 1 0 0,-1 0 0 0 0,1-1 0 0 0,-1 1 0 0 0,0-1-1 0 0,0 0 1 0 0,0 0 0 0 0,0 0 0 0 0,0 0 0 0 0,-1-1-1 0 0,1 1 1 0 0,-1-1 0 0 0,0 1 0 0 0,0-1 0 0 0,0 0 0 0 0,-1 0-1 0 0,2-3-7 0 0,-3 1 93 0 0,0-1 0 0 0,0 0 0 0 0,0 0 1 0 0,-1 1-1 0 0,0-1 0 0 0,0 0 0 0 0,-1 1 0 0 0,0-1 0 0 0,0 1 0 0 0,0 0 0 0 0,-1-1 0 0 0,0 1 0 0 0,0 0 0 0 0,-1 1 0 0 0,1-1 0 0 0,-1 0 0 0 0,0 1 0 0 0,-1 0 0 0 0,0 0 0 0 0,1 1 0 0 0,-1-1 0 0 0,-4-1-93 0 0,-77-60-418 0 0,76 68-2185 0 0,9 9-8107 0 0,1-11 9690 0 0,0 5-11205 0 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6:09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6 324 4009 0 0,'0'0'4245'0'0,"0"0"-2278"0"0,0 0-623 0 0,0 0 90 0 0,0 0 47 0 0,0 0 24 0 0,0 0-49 0 0,0 0-230 0 0,0 0-322 0 0,0 0-304 0 0,0 0-241 0 0,0 0-5 0 0,-2-2 117 0 0,1 1-430 0 0,1 1 1 0 0,0 0-1 0 0,-1-1 0 0 0,1 1 0 0 0,0-1 0 0 0,0 1 0 0 0,-1-1 0 0 0,1 1 0 0 0,0-1 1 0 0,0 0-1 0 0,0 1 0 0 0,0-1 0 0 0,0 1 0 0 0,0-1 0 0 0,0 1 0 0 0,0-1 1 0 0,0 1-1 0 0,0-1 0 0 0,0 0 0 0 0,0 1 0 0 0,0-1 0 0 0,0 1 0 0 0,0-1 0 0 0,0 1 1 0 0,1-1-1 0 0,-1 1 0 0 0,0-1 0 0 0,0 1 0 0 0,1-1 0 0 0,-1 1 0 0 0,0-1 1 0 0,1 1-1 0 0,-1-1 0 0 0,1 1 0 0 0,-1 0 0 0 0,0-1 0 0 0,1 1 0 0 0,-1 0 1 0 0,1-1-1 0 0,-1 1 0 0 0,1 0 0 0 0,-1 0 0 0 0,1-1 0 0 0,-1 1 0 0 0,1 0 0 0 0,0 0 1 0 0,-1 0-1 0 0,1 0 0 0 0,-1 0 0 0 0,1 0 0 0 0,-1 0 0 0 0,1 0 0 0 0,-1 0 1 0 0,1 0-1 0 0,0 0 0 0 0,-1 0 0 0 0,1 0 0 0 0,-1 0 0 0 0,1 0 0 0 0,-1 1 0 0 0,1-1-40 0 0,15-4 415 0 0,19-5 48 0 0,0 2 1 0 0,0 2-1 0 0,0 1 0 0 0,1 2 0 0 0,-1 2 0 0 0,29 2-464 0 0,7-1 176 0 0,276 30 220 0 0,-347-31-365 0 0,0 0 6 0 0,0 0 23 0 0,0 0 39 0 0,0 0 23 0 0,0 0 22 0 0,0 0-1 0 0,0 0 9 0 0,0 0-9 0 0,0 0 7 0 0,0 0 5 0 0,0 0-16 0 0,0 0-15 0 0,-15-7 181 0 0,-92-78-77 0 0,83 60-243 0 0,1-1 0 0 0,1-1 0 0 0,1-1 0 0 0,2-1-1 0 0,-6-13 16 0 0,6 7-1985 0 0,17 35 312 0 0,2 0-2030 0 0,0 0-4692 0 0,0 0-3851 0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6:09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9874 0 0,'0'0'1039'0'0,"0"0"-117"0"0,0 0 214 0 0,0 0 333 0 0,0 0 141 0 0,0 0-187 0 0,0 0-285 0 0,0 0-231 0 0,0 0-109 0 0,0 0-49 0 0,0 0-36 0 0,0 0-53 0 0,0 0-37 0 0,19-2-23 0 0,120-15 830 0 0,140-18 709 0 0,-206 35-2106 0 0,-73 0-124 0 0,0 0-47 0 0,0 0-40 0 0,0 0-76 0 0,0 0-125 0 0,0 0-192 0 0,-13 0-9164 0 0,9 0-1645 0 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6:10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 13019 0 0,'0'0'1822'0'0,"0"0"-1048"0"0,0 0-239 0 0,0 0 316 0 0,0 0 337 0 0,0 0 149 0 0,0 0-76 0 0,0 0-215 0 0,0 0-217 0 0,0 0-182 0 0,34 1-152 0 0,106 1-147 0 0,-23-17 64 0 0,-9-13-1027 0 0,-50 10-7331 0 0,-45 14-3320 0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6:10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239 448 4777 0 0,'0'0'1502'0'0,"0"0"-358"0"0,0 0-39 0 0,0 0 138 0 0,0 0 48 0 0,0 0-117 0 0,0 0-254 0 0,0 0-268 0 0,0 0-208 0 0,-33 18-136 0 0,-102 58-70 0 0,88-32 40 0 0,44-35-207 0 0,0-6-34 0 0,1 1 0 0 0,0-1 0 0 0,0 1 0 0 0,0 0-1 0 0,0-1 1 0 0,0 1 0 0 0,1 0 0 0 0,0 0 0 0 0,0 0 0 0 0,0 0 0 0 0,0 0-1 0 0,1 0 1 0 0,-1 1 0 0 0,1-1 0 0 0,0 0 0 0 0,1 0 0 0 0,-1 0-1 0 0,1 0 1 0 0,-1 0 0 0 0,1 0 0 0 0,0 0 0 0 0,1 0 0 0 0,-1 0 0 0 0,1 0-1 0 0,0 0 1 0 0,0 0 0 0 0,0-1 0 0 0,0 1 0 0 0,0-1 0 0 0,1 0-1 0 0,0 0 1 0 0,-1 0 0 0 0,1 0 0 0 0,1 0 0 0 0,-1 0-37 0 0,7 1 246 0 0,0-2 0 0 0,0 1 1 0 0,1-1-1 0 0,-1-1 0 0 0,0 0 0 0 0,1 0 1 0 0,-1-1-1 0 0,1 0 0 0 0,-1-1 0 0 0,0 0 1 0 0,1-1-1 0 0,-1 0 0 0 0,0-1 0 0 0,0 0 1 0 0,0 0-1 0 0,0-1 0 0 0,-1 0 0 0 0,0-1 1 0 0,0 0-1 0 0,0 0 0 0 0,0-1 1 0 0,-1 0-1 0 0,0-1 0 0 0,0 0 0 0 0,0 0 1 0 0,0-2-247 0 0,11-9 204 0 0,0 0 1 0 0,-1-1-1 0 0,-2-1 0 0 0,0-1 1 0 0,0-1-1 0 0,-2 0 1 0 0,-1 0-1 0 0,-1-2 1 0 0,-1 1-1 0 0,-1-1 1 0 0,-1-1-1 0 0,-1 0 1 0 0,-1 0-1 0 0,-1-1 1 0 0,-1-1-205 0 0,-2 6-3 0 0,-1-1-1 0 0,-1 0 1 0 0,-1 0 0 0 0,-1 0-1 0 0,0 1 1 0 0,-4-15 3 0 0,4 29-19 0 0,0 0 1 0 0,-1 1-1 0 0,0-1 0 0 0,0 0 1 0 0,0 1-1 0 0,-1 0 1 0 0,0-1-1 0 0,0 1 0 0 0,-1 0 1 0 0,1 1-1 0 0,-1-1 1 0 0,-1 1-1 0 0,1-1 0 0 0,-1 1 1 0 0,0 0-1 0 0,0 1 1 0 0,0 0-1 0 0,-1-1 0 0 0,1 1 1 0 0,-1 1-1 0 0,0-1 0 0 0,-5-1 19 0 0,6 3-12 0 0,0 0-1 0 0,1 1 0 0 0,-1 0 0 0 0,0 0 0 0 0,0 0 0 0 0,0 0 1 0 0,0 1-1 0 0,0 0 0 0 0,0 0 0 0 0,-1 0 0 0 0,1 1 0 0 0,0-1 1 0 0,1 1-1 0 0,-1 0 0 0 0,0 1 0 0 0,0-1 0 0 0,0 1 0 0 0,1 0 0 0 0,-1 0 1 0 0,1 1-1 0 0,-1-1 0 0 0,1 1 0 0 0,0 0 0 0 0,0 0 0 0 0,0 1 1 0 0,0-1-1 0 0,1 1 0 0 0,0-1 0 0 0,-1 1 0 0 0,1 0 0 0 0,1 1 1 0 0,-1-1-1 0 0,0 0 0 0 0,1 1 0 0 0,0-1 0 0 0,0 1 0 0 0,1 0 1 0 0,-1 0-1 0 0,1 0 0 0 0,0-1 0 0 0,0 1 0 0 0,0 0 0 0 0,1 3 13 0 0,-1 8 15 0 0,0-1 0 0 0,1 1-1 0 0,1 0 1 0 0,0 0 0 0 0,1 0-1 0 0,1-1 1 0 0,1 1 0 0 0,0-1-1 0 0,1 0 1 0 0,0 0 0 0 0,7 11-15 0 0,3 6 2 0 0,1-1 1 0 0,2-1-1 0 0,2 0 1 0 0,0-1-1 0 0,2-2 1 0 0,1 0-1 0 0,1-1 1 0 0,1-1-1 0 0,10 6-2 0 0,-31-27-94 0 0,1-1 0 0 0,-1 1 0 0 0,1-1 0 0 0,-1 0 1 0 0,1-1-1 0 0,0 1 0 0 0,0-1 0 0 0,0 0 0 0 0,1 0 0 0 0,-1 0 0 0 0,0-1 0 0 0,1 0 0 0 0,-1 0 0 0 0,1 0 0 0 0,-1-1 0 0 0,5 0 94 0 0,8-8-4365 0 0,-4-10-3738 0 0,-10 10-2987 0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6:24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70 0 0 0,'0'0'417'0'0,"0"0"278"0"0,0 0-25 0 0,0 0-192 0 0,0 0-204 0 0,-12 0-158 0 0,-70 0-59 0 0,81 0 162 0 0,-22 0 2943 0 0,-51 22 2546 0 0,66-13 1195 0 0,31-15-1909 0 0,-13 3-5819 0 0,30-7 1325 0 0,0 3 1 0 0,1 1-1 0 0,0 2 1 0 0,0 2-1 0 0,2 1-500 0 0,44-2 340 0 0,195-10 297 0 0,-60-6-244 0 0,-138-3-201 0 0,-47 21-130 0 0,-36 1-76 0 0,-1 0 5 0 0,0 0 16 0 0,0 0-7 0 0,0 0 10 0 0,0 0 0 0 0,0 0-1 0 0,0 0 2 0 0,0 0-17 0 0,0 0-10 0 0,0 0-5 0 0,0 0 2 0 0,0 0-3 0 0,0 0-4 0 0,0 0-7 0 0,0 0-15 0 0,0 0-15 0 0,0 0-21 0 0,0 0-62 0 0,0 0-65 0 0,0-3-234 0 0,0 3-3773 0 0,0-1-4547 0 0,0 1-2954 0 0</inkml:trace>
  <inkml:trace contextRef="#ctx0" brushRef="#br0" timeOffset="799.687">316 413 6785 0 0,'0'0'1711'0'0,"0"0"-221"0"0,0 0 16 0 0,0 0 205 0 0,0 0 129 0 0,0 0-194 0 0,0 0-374 0 0,0 0-365 0 0,0 0-220 0 0,0 0-147 0 0,0 0-84 0 0,0 0-57 0 0,0 0-100 0 0,-10-4-47 0 0,-31-8-42 0 0,38 11-190 0 0,1 1-1 0 0,0-1 0 0 0,0 1 0 0 0,-1 0 0 0 0,1 0 0 0 0,0 0 1 0 0,-1 0-1 0 0,1 1 0 0 0,0-1 0 0 0,0 1 0 0 0,-1-1 1 0 0,1 1-1 0 0,0 0 0 0 0,0 0 0 0 0,0-1 0 0 0,0 2 1 0 0,0-1-1 0 0,0 0 0 0 0,0 0 0 0 0,0 1 0 0 0,0-1 1 0 0,1 1-1 0 0,-1-1 0 0 0,0 1 0 0 0,1 0 0 0 0,0 0 1 0 0,-1 0-1 0 0,0 1-19 0 0,-7 8 61 0 0,-1-2-45 0 0,1 1 0 0 0,0 0 0 0 0,1 0 0 0 0,0 1 0 0 0,0 0 0 0 0,1 1 0 0 0,1 0 0 0 0,0 0 0 0 0,1 0 0 0 0,0 1 0 0 0,0-1 0 0 0,2 1 0 0 0,-1 0 0 0 0,2 1 0 0 0,0-1 0 0 0,0 0 0 0 0,2 1 0 0 0,-1-1 0 0 0,2 1 0 0 0,1 10-16 0 0,-1-21 21 0 0,0 1 0 0 0,0 0 0 0 0,0-1-1 0 0,0 1 1 0 0,1-1 0 0 0,0 0 0 0 0,0 1 0 0 0,0-1-1 0 0,0 0 1 0 0,0 0 0 0 0,1 0 0 0 0,-1-1 0 0 0,1 1-1 0 0,0 0 1 0 0,0-1 0 0 0,0 0 0 0 0,0 0 0 0 0,0 0 0 0 0,0 0-1 0 0,1 0 1 0 0,-1 0 0 0 0,0-1 0 0 0,1 0 0 0 0,0 0-1 0 0,-1 0 1 0 0,1 0 0 0 0,0 0 0 0 0,-1-1 0 0 0,3 1-21 0 0,4 0 129 0 0,0-1 1 0 0,0 0 0 0 0,0 0 0 0 0,0-1 0 0 0,1 0 0 0 0,-1-1-1 0 0,0 0 1 0 0,-1-1 0 0 0,1 0 0 0 0,5-2-130 0 0,5-7 86 0 0,0-1 0 0 0,0 0-1 0 0,-1-2 1 0 0,-1 0 0 0 0,0-1 0 0 0,-2-1 0 0 0,0 0 0 0 0,0-2 0 0 0,-2 0 0 0 0,0 0-1 0 0,-2-1 1 0 0,0-1 0 0 0,-1 0 0 0 0,-1 0 0 0 0,-1-1 0 0 0,0-1 0 0 0,-2 1-1 0 0,-1-1 1 0 0,-1 0 0 0 0,-1-1 0 0 0,0-3-86 0 0,-2 18-16 0 0,0 1 1 0 0,-1-1 0 0 0,0 0-1 0 0,0 0 1 0 0,-1 0-1 0 0,0 0 1 0 0,0 0-1 0 0,-1 0 1 0 0,-1 0-1 0 0,1 0 1 0 0,-1 1-1 0 0,-1-1 1 0 0,0 1-1 0 0,0-1 1 0 0,0 1-1 0 0,-1 0 1 0 0,0 0-1 0 0,-1 0 1 0 0,0 1-1 0 0,0-1 1 0 0,-1 1-1 0 0,1 1 1 0 0,-7-6 15 0 0,11 11-16 0 0,-1 0 1 0 0,0 0-1 0 0,0 0 1 0 0,0 0-1 0 0,0 0 1 0 0,0 0-1 0 0,0 1 0 0 0,0-1 1 0 0,0 1-1 0 0,0-1 1 0 0,0 1-1 0 0,0 0 1 0 0,0 0-1 0 0,0 0 1 0 0,0 0-1 0 0,0 0 0 0 0,0 0 1 0 0,0 1-1 0 0,0-1 1 0 0,0 1-1 0 0,0-1 1 0 0,0 1-1 0 0,0 0 1 0 0,0 0-1 0 0,0 0 0 0 0,0 0 1 0 0,0 0-1 0 0,1 0 1 0 0,-1 0-1 0 0,0 1 1 0 0,1-1-1 0 0,-1 1 1 0 0,1-1-1 0 0,0 1 0 0 0,-1-1 1 0 0,1 1-1 0 0,0 0 1 0 0,0 0-1 0 0,0 0 1 0 0,0-1-1 0 0,0 2 16 0 0,-29 82-134 0 0,26-66 152 0 0,2 1 1 0 0,0 0-1 0 0,2 0 1 0 0,0 0-1 0 0,1 0 1 0 0,1 0-1 0 0,0-1 0 0 0,2 1 1 0 0,1-1-1 0 0,0 1 1 0 0,1-1-1 0 0,1-1 1 0 0,3 5-19 0 0,53 142 396 0 0,-46-129-427 0 0,18-21-4219 0 0,-15-26-6565 0 0,-17 7 6967 0 0,3-1-3051 0 0</inkml:trace>
  <inkml:trace contextRef="#ctx0" brushRef="#br0" timeOffset="1248.732">867 247 9650 0 0,'0'0'1902'0'0,"0"0"-586"0"0,0 0-109 0 0,0 0 149 0 0,0 0 90 0 0,0 0-120 0 0,0 0-272 0 0,0 0-280 0 0,0 0-185 0 0,0 0-108 0 0,0 0-91 0 0,0 0-62 0 0,0 0-49 0 0,-16 33-26 0 0,-48 103-23 0 0,46-78 191 0 0,7 92 988 0 0,14-145-1353 0 0,0-1 0 0 0,0 1 1 0 0,0-1-1 0 0,1 0 1 0 0,0 0-1 0 0,0 0 1 0 0,0 0-1 0 0,0-1 1 0 0,0 1-1 0 0,1-1 1 0 0,-1 0-1 0 0,1-1 0 0 0,0 1 1 0 0,0-1-1 0 0,0 0 1 0 0,0 0-1 0 0,0 0 1 0 0,1-1-1 0 0,-1 0 1 0 0,0 0-1 0 0,1 0 1 0 0,-1-1-1 0 0,1 1 1 0 0,-1-1-1 0 0,1-1 0 0 0,-1 1 1 0 0,5-2-57 0 0,35 6 519 0 0,-45-3-514 0 0,0 1-14 0 0,0-1-15 0 0,0-1 8 0 0,0 0-18 0 0,0 0-27 0 0,0 0-19 0 0,0 0-20 0 0,0 0-36 0 0,0 0-45 0 0,0 0-77 0 0,0 0-122 0 0,-7-19-14998 0 0,4 15 5576 0 0</inkml:trace>
  <inkml:trace contextRef="#ctx0" brushRef="#br0" timeOffset="1502.366">646 420 11586 0 0,'0'0'2024'0'0,"0"0"-343"0"0,0 0-160 0 0,0 0-113 0 0,0 0-199 0 0,0 0-310 0 0,0 0-336 0 0,0 0-245 0 0,0 0-121 0 0,0 0-1 0 0,0 0 65 0 0,0 0 62 0 0,0 0 33 0 0,11 2 0 0 0,218 7-959 0 0,-204-12-1661 0 0,-10-1-2450 0 0,0 0-6570 0 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6:27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85 4145 0 0,'0'0'1698'0'0,"0"0"37"0"0,0 0 142 0 0,0 0 81 0 0,0 0-53 0 0,0 0-242 0 0,0 0-299 0 0,0 0-236 0 0,0 0-225 0 0,0 0-132 0 0,0 0-66 0 0,0 0-45 0 0,-13-12-34 0 0,-38-34-54 0 0,0 24 1268 0 0,41 22-1568 0 0,-170-5 1621 0 0,164 7-1799 0 0,1 0 0 0 0,0 0-1 0 0,1 2 1 0 0,-1 0 0 0 0,0 0 0 0 0,1 2 0 0 0,0 0 0 0 0,-5 3-94 0 0,13-4 23 0 0,0 0 0 0 0,0 0 1 0 0,1 0-1 0 0,0 1 0 0 0,0 0 1 0 0,0 0-1 0 0,1 1 0 0 0,-1 0 0 0 0,2-1 1 0 0,-1 1-1 0 0,1 0 0 0 0,0 1 1 0 0,0-1-1 0 0,1 0 0 0 0,0 1 1 0 0,1 0-1 0 0,-1 4-23 0 0,-2 1 29 0 0,-1 137 287 0 0,27 42-44 0 0,-9 33 632 0 0,-15-217-853 0 0,-1 1 0 0 0,0 0-1 0 0,0-1 1 0 0,-1 1-1 0 0,0-1 1 0 0,-1 0 0 0 0,1 0-1 0 0,-1-1 1 0 0,-1 1-1 0 0,0-1 1 0 0,0 0-1 0 0,0-1 1 0 0,-1 1 0 0 0,0-1-1 0 0,0-1 1 0 0,0 1-1 0 0,-6 2-50 0 0,-20 19 155 0 0,-7 11-19 0 0,105-42 20 0 0,38 5-146 0 0,-99 2-6 0 0,-1 1 0 0 0,1-1 1 0 0,-1 1-1 0 0,0-1 1 0 0,0 1-1 0 0,-1 0 0 0 0,1 0 1 0 0,-1 0-1 0 0,0 1 1 0 0,0-1-1 0 0,0 0 0 0 0,-1 1 1 0 0,1-1-1 0 0,-1 1 1 0 0,0 0-1 0 0,0-1 0 0 0,-1 1 1 0 0,1 0-1 0 0,-1 0 1 0 0,-1 3-5 0 0,4 30 8 0 0,-3 1 1 0 0,-1-1-1 0 0,-1 0 1 0 0,-3 1-1 0 0,-4 16-8 0 0,-6 90 16 0 0,8 37-33 0 0,8-178 19 0 0,-1-1 1 0 0,1 1-1 0 0,0 0 0 0 0,0-1 1 0 0,0 1-1 0 0,0-1 0 0 0,1 0 0 0 0,-1 1 1 0 0,1-1-1 0 0,0 0 0 0 0,0 0 1 0 0,0 0-1 0 0,0 0 0 0 0,1 0 0 0 0,-1-1 1 0 0,1 1-1 0 0,0-1 0 0 0,-1 1 1 0 0,1-1-1 0 0,0 0 0 0 0,1 0 0 0 0,-1 0 1 0 0,0-1-1 0 0,0 1 0 0 0,1-1 1 0 0,-1 0-1 0 0,1 0 0 0 0,-1 0 1 0 0,3 0-3 0 0,114 8 385 0 0,-96-9-198 0 0,17 4 12 0 0,-41-4-191 0 0,0 0-10 0 0,0 0 9 0 0,1 0 5 0 0,0 0-8 0 0,-1 0 4 0 0,0 0 7 0 0,0 0-3 0 0,0 0-20 0 0,0 0-14 0 0,0 0 24 0 0,0 0 6 0 0,0 0 0 0 0,0 0-3 0 0,0 0-10 0 0,0 0 2 0 0,0 0 19 0 0,0 0-3 0 0,0 0 6 0 0,0 0-8 0 0,0 0-6 0 0,0 0-6 0 0,0 0 11 0 0,0 0-4 0 0,0 0-18 0 0,0 0-10 0 0,0 0-19 0 0,0 0-2 0 0,0 0-18 0 0,0 0-71 0 0,0 0-86 0 0,0 0-168 0 0,0-10-3996 0 0,1 6 151 0 0,-1 2-3859 0 0,5-2-5023 0 0</inkml:trace>
  <inkml:trace contextRef="#ctx0" brushRef="#br0" timeOffset="3545.745">733 859 2465 0 0,'0'0'3510'0'0,"0"0"-1853"0"0,0 0-624 0 0,0 0 91 0 0,0 0 241 0 0,0 0 105 0 0,0 0-76 0 0,0 0-270 0 0,0 0-340 0 0,0 0-277 0 0,0 0-207 0 0,0 0-133 0 0,0 0-50 0 0,3 1 30 0 0,123 72 3489 0 0,-108-65-3321 0 0,0 0 0 0 0,1-1-1 0 0,0 0 1 0 0,1-2-1 0 0,-1 0 1 0 0,1-1 0 0 0,0-2-1 0 0,0 0 1 0 0,4 0-315 0 0,-17-2 94 0 0,1 1 6 0 0,0 0 0 0 0,0-1 0 0 0,-1 0 0 0 0,1 0 0 0 0,0 0 0 0 0,0-1 0 0 0,-1 0 0 0 0,1-1 0 0 0,0 0 0 0 0,-1 0 0 0 0,0-1 1 0 0,1 1-1 0 0,-1-2 0 0 0,0 1 0 0 0,0-1 0 0 0,-1 0 0 0 0,1 0 0 0 0,-1-1 0 0 0,0 0 0 0 0,0 0 0 0 0,4-5-100 0 0,-6 3 52 0 0,1 0-1 0 0,-1 0 1 0 0,-1 0 0 0 0,1 0 0 0 0,-1-1 0 0 0,-1 0-1 0 0,1 1 1 0 0,-1-1 0 0 0,-1 0 0 0 0,1 0 0 0 0,-1 0-1 0 0,-1 0 1 0 0,1-5-52 0 0,-21-60 58 0 0,16 65-84 0 0,-1 1 0 0 0,0 0-1 0 0,0 1 1 0 0,-1-1 0 0 0,0 1 0 0 0,0 0 0 0 0,0 0 0 0 0,-1 1 0 0 0,1 0 0 0 0,-1 0 0 0 0,-1 1 0 0 0,1-1 0 0 0,-1 2 0 0 0,1-1 0 0 0,-1 1 0 0 0,0 0 0 0 0,-1 1 0 0 0,1-1 0 0 0,0 2-1 0 0,-1-1 1 0 0,1 1 0 0 0,0 1 0 0 0,-1-1 0 0 0,-8 2 26 0 0,10 3-23 0 0,-1 0 0 0 0,1 1 0 0 0,0 0 0 0 0,0 0-1 0 0,0 1 1 0 0,1-1 0 0 0,-1 2 0 0 0,1-1 0 0 0,1 1 0 0 0,0-1-1 0 0,-3 5 24 0 0,-4 13 44 0 0,1 0 0 0 0,1 1 0 0 0,1 0 0 0 0,1 0 0 0 0,1 1 0 0 0,2 0 0 0 0,0 0-1 0 0,2 0 1 0 0,1 1 0 0 0,1-1 0 0 0,1 1 0 0 0,1-1 0 0 0,2 1 0 0 0,1-1-1 0 0,3 15-43 0 0,4 118 367 0 0,-11-144-337 0 0,-2-1 0 0 0,1 1 0 0 0,-2 0 1 0 0,0-1-1 0 0,-1 0 0 0 0,0 0 0 0 0,-1 0 0 0 0,-1 0 1 0 0,0-1-1 0 0,-1 1 0 0 0,0-2 0 0 0,-1 1 0 0 0,0-1 1 0 0,-1 0-1 0 0,-1-1 0 0 0,1 0 0 0 0,-2 0 0 0 0,0-1 1 0 0,0-1-1 0 0,-11 7-30 0 0,-52 12 365 0 0,74-28-303 0 0,0 0-12 0 0,0 0-27 0 0,0 0-14 0 0,3-20-769 0 0,56-42-4460 0 0,-47 52 1055 0 0,-2 2-7360 0 0</inkml:trace>
  <inkml:trace contextRef="#ctx0" brushRef="#br0" timeOffset="4018.404">1698 624 8194 0 0,'0'0'2291'0'0,"0"0"-668"0"0,0 0-320 0 0,0 0-67 0 0,0 0-5 0 0,0 0-69 0 0,0 0-121 0 0,0 0-146 0 0,0 0-128 0 0,0 0-120 0 0,0 0-89 0 0,0 0-67 0 0,0 0-99 0 0,-23 15-53 0 0,-72 47-58 0 0,47-12 145 0 0,37-30-364 0 0,1 1 0 0 0,1 0 0 0 0,0 1 0 0 0,2-1 0 0 0,0 2 0 0 0,2-1 0 0 0,0 1 0 0 0,2 0 0 0 0,0 0 1 0 0,2 0-1 0 0,1 0 0 0 0,0 0 0 0 0,4 20-62 0 0,-3-35 20 0 0,1 0 0 0 0,0 0 0 0 0,1 0 0 0 0,0-1 0 0 0,0 1 0 0 0,0-1 0 0 0,1 0 0 0 0,0 0 0 0 0,1 0 0 0 0,0 0 0 0 0,0-1 1 0 0,0 0-1 0 0,1 0 0 0 0,-1 0 0 0 0,1-1 0 0 0,1 0 0 0 0,-1 0 0 0 0,1 0 0 0 0,0-1 0 0 0,0 0 0 0 0,0 0 0 0 0,5 1-20 0 0,-2-3 114 0 0,0 0-1 0 0,0 0 1 0 0,0-1-1 0 0,0-1 1 0 0,0 0-1 0 0,0 0 1 0 0,0-1-1 0 0,0 0 1 0 0,0 0-1 0 0,0-1 1 0 0,0-1-1 0 0,0 0 1 0 0,-1 0-1 0 0,1-1 1 0 0,-1 0-1 0 0,0-1 0 0 0,4-2-113 0 0,138-108 1032 0 0,-137 103-979 0 0,-1 0 1 0 0,0-1-1 0 0,-1-1 1 0 0,-1 0-1 0 0,0 0 0 0 0,-1-1 1 0 0,0-1-1 0 0,-1 1 1 0 0,-1-1-1 0 0,0-1 1 0 0,-2 0-1 0 0,0 0 0 0 0,0 0 1 0 0,-2-1-1 0 0,0 1 1 0 0,1-16-54 0 0,-4 28-2 0 0,-1 0 1 0 0,1 0 0 0 0,-1 0-1 0 0,0 0 1 0 0,0 0 0 0 0,0 0-1 0 0,-1 0 1 0 0,0 0 0 0 0,0 0-1 0 0,0 0 1 0 0,0 1 0 0 0,-1-1-1 0 0,0 0 1 0 0,0 1 0 0 0,0-1-1 0 0,-1 1 1 0 0,1-1 0 0 0,-1 1-1 0 0,0 0 1 0 0,0 0 0 0 0,0 1-1 0 0,-1-1 1 0 0,0 0 0 0 0,1 1-1 0 0,-2 0 2 0 0,-4-3-103 0 0,0 0 0 0 0,-1 1 0 0 0,0 0 0 0 0,0 0 0 0 0,-1 1 0 0 0,1 1 0 0 0,-1-1 0 0 0,1 2 0 0 0,-1 0 0 0 0,0 0 0 0 0,0 1 0 0 0,0 0 0 0 0,-1 1 0 0 0,1 0 0 0 0,0 1-1 0 0,0 0 1 0 0,0 1 0 0 0,0 0 0 0 0,1 0 0 0 0,-1 1 0 0 0,0 1 0 0 0,-7 4 103 0 0,-61 33-3364 0 0,29-10-6735 0 0,31-18-1630 0 0</inkml:trace>
  <inkml:trace contextRef="#ctx0" brushRef="#br0" timeOffset="4459.34">1405 956 7602 0 0,'0'0'1511'0'0,"0"0"-179"0"0,0 0 62 0 0,0 0 174 0 0,0 0 48 0 0,0 0-189 0 0,0 0-311 0 0,0 0-262 0 0,0 0-143 0 0,0 0-24 0 0,0 0 25 0 0,0 0 27 0 0,7 1-7 0 0,89-5 1823 0 0,69-46-1332 0 0,-162 49-1218 0 0,1 0 0 0 0,0 0 0 0 0,0 1 0 0 0,0 0 0 0 0,0-1-1 0 0,0 1 1 0 0,-1 0 0 0 0,1 1 0 0 0,0-1 0 0 0,0 1 0 0 0,0 0 0 0 0,0 0 0 0 0,-1 0 0 0 0,1 0 0 0 0,0 1 0 0 0,-1-1 0 0 0,1 1-5 0 0,20 30 65 0 0,-21-26-47 0 0,0-1 0 0 0,1 1 1 0 0,0-1-1 0 0,0 0 0 0 0,0 0 1 0 0,1-1-1 0 0,-1 1 1 0 0,1-1-1 0 0,0 0 0 0 0,0 0 1 0 0,1 0-1 0 0,-1-1 0 0 0,1 0 1 0 0,0 0-1 0 0,0-1 1 0 0,2 2-19 0 0,116 3 1395 0 0,-94-14-1082 0 0,-24-6-2984 0 0,-12 2-6297 0 0,1 8-2514 0 0</inkml:trace>
  <inkml:trace contextRef="#ctx0" brushRef="#br0" timeOffset="4968.746">1675 239 11090 0 0,'0'0'2334'0'0,"0"0"-504"0"0,0 0-184 0 0,0 0-61 0 0,0 0-104 0 0,0 0-233 0 0,0 0-344 0 0,0 0-321 0 0,0 0-232 0 0,0 0-118 0 0,0 0-49 0 0,0 0-8 0 0,0 0 4 0 0,-1 4 16 0 0,-17 61 1263 0 0,37-80-824 0 0,9-15-174 0 0,-27 29-323 0 0,-1 1 23 0 0,0 0 22 0 0,0 0-17 0 0,-14 1 119 0 0,-57 36-269 0 0,68-35 7 0 0,-6 5-50 0 0,15-8-204 0 0,41-12-1434 0 0,-26 11-5144 0 0,-16 2-5006 0 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6:38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 6369 0 0,'0'0'2137'0'0,"0"0"-177"0"0,0 0-143 0 0,0 0 7 0 0,0 0-184 0 0,0 0-359 0 0,0 0-385 0 0,0 0-392 0 0,0 0-280 0 0,0 0-296 0 0,0 0-288 0 0,0 0-224 0 0,0 0-136 0 0,0 0-169 0 0,13-116-727 0 0,-9 128-2505 0 0,-4 0-6169 0 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6:37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61 170 17524 0 0,'0'0'1169'0'0,"0"0"-373"0"0,0 0-45 0 0,0 0 139 0 0,0 0 107 0 0,0 0-32 0 0,0 0-185 0 0,0 0-252 0 0,0 0-215 0 0,0 0-129 0 0,0 0-72 0 0,0 0-34 0 0,-6 31-33 0 0,-21 130-28 0 0,16-144-1597 0 0,-3-14-8078 0 0,12-3-1620 0 0</inkml:trace>
  <inkml:trace contextRef="#ctx0" brushRef="#br0" timeOffset="600.329">201 309 6569 0 0,'0'0'3258'0'0,"0"0"-1739"0"0,0 0-176 0 0,0 0 380 0 0,0 0 112 0 0,0 0-184 0 0,0 0-336 0 0,0 0-388 0 0,0 0-288 0 0,0 0-167 0 0,0 0-100 0 0,0 0-46 0 0,17-13-40 0 0,50-38-23 0 0,-7-20 303 0 0,-12 25-893 0 0,-47 46 204 0 0,-1 0-4 0 0,0 0-21 0 0,0 0-8 0 0,-1 19-174 0 0,-1 82 314 0 0,4-97 58 0 0,0 0 0 0 0,0 0 1 0 0,0 0-1 0 0,1 0 0 0 0,0 0 1 0 0,0-1-1 0 0,0 1 0 0 0,0-1 1 0 0,0 0-1 0 0,1 0 0 0 0,-1 0 1 0 0,1 0-1 0 0,0-1 0 0 0,0 1 1 0 0,0-1-1 0 0,0 0 0 0 0,1 0 0 0 0,-1-1 1 0 0,0 1-1 0 0,1-1 0 0 0,-1 0 1 0 0,1 0-1 0 0,0 0 0 0 0,-1-1 1 0 0,1 1-1 0 0,-1-1 0 0 0,1-1 1 0 0,0 1-1 0 0,-1 0 0 0 0,1-1 1 0 0,0 0-1 0 0,-1 0 0 0 0,0-1 1 0 0,4 0-43 0 0,-1-2 144 0 0,0 1 1 0 0,1-1-1 0 0,-1-1 1 0 0,-1 1-1 0 0,1-1 1 0 0,-1-1-1 0 0,0 1 1 0 0,0-1-1 0 0,0 0 1 0 0,-1 0-1 0 0,0-1 0 0 0,0 1 1 0 0,0-1-1 0 0,-1 0 1 0 0,0-1-1 0 0,1-2-144 0 0,5-53-3986 0 0,-10 60-853 0 0,0 2-6522 0 0</inkml:trace>
  <inkml:trace contextRef="#ctx0" brushRef="#br0" timeOffset="1002.599">1055 0 13859 0 0,'0'0'1499'0'0,"0"0"-243"0"0,0 0-50 0 0,0 0-14 0 0,0 0-100 0 0,0 0-202 0 0,0 0-237 0 0,0 0-182 0 0,0 0-132 0 0,0 0-80 0 0,0 0-59 0 0,0 0-54 0 0,0 0-39 0 0,-24 14-27 0 0,-70 46-27 0 0,56-16-6 0 0,35-34-31 0 0,-2 7-6 0 0,1 0-1 0 0,1 1 1 0 0,0-1 0 0 0,1 1-1 0 0,1-1 1 0 0,1 1-1 0 0,0-1 1 0 0,1 1 0 0 0,2 6-10 0 0,-1-16 69 0 0,0 0-1 0 0,0 0 1 0 0,1 0 0 0 0,0 0 0 0 0,0-1 0 0 0,1 1 0 0 0,0-1 0 0 0,1 1 0 0 0,-1-2 0 0 0,1 1-1 0 0,1 0 1 0 0,-1-1 0 0 0,1 0 0 0 0,0 0 0 0 0,1-1 0 0 0,-1 1 0 0 0,1-2 0 0 0,0 1 0 0 0,0-1-1 0 0,1 0 1 0 0,-1 0 0 0 0,1-1 0 0 0,0 0 0 0 0,0 0 0 0 0,0-1 0 0 0,0 0 0 0 0,0 0 0 0 0,1-1 0 0 0,-1 0-1 0 0,0-1 1 0 0,1 1 0 0 0,5-2-69 0 0,-6-2 123 0 0,-1 0 0 0 0,0 0 1 0 0,0-1-1 0 0,-1 0 0 0 0,1 0 0 0 0,-1 0 0 0 0,0-1 0 0 0,0 0 0 0 0,0 0 1 0 0,-1-1-1 0 0,1 0 0 0 0,-1 0 0 0 0,-1 0 0 0 0,1 0 0 0 0,-1-1 0 0 0,0 0 0 0 0,-1 0 1 0 0,2-2-124 0 0,-1 2-21 0 0,0-1 0 0 0,-1 1 0 0 0,0-1 0 0 0,0 1 0 0 0,0-1 0 0 0,-1 0 0 0 0,0 0 0 0 0,-1 0 0 0 0,1 0 0 0 0,-2 0 0 0 0,1-1 0 0 0,-1 1 0 0 0,0 0 0 0 0,-1 0 0 0 0,0 0 0 0 0,0-1 0 0 0,-1 1 0 0 0,0 0 1 0 0,-1 1-1 0 0,1-1 0 0 0,-1 0 0 0 0,-1 1 0 0 0,1-1 0 0 0,-2 1 0 0 0,1 0 0 0 0,-1 0 0 0 0,1 1 0 0 0,-2-1 0 0 0,1 1 0 0 0,-1 0 0 0 0,0 1 0 0 0,0 0 0 0 0,-1-1 0 0 0,1 2 0 0 0,-1-1 0 0 0,0 1 0 0 0,-1 0 0 0 0,-3-1 21 0 0,-60-10-2868 0 0,38 14-2463 0 0,15 1-5528 0 0</inkml:trace>
  <inkml:trace contextRef="#ctx0" brushRef="#br0" timeOffset="1323.962">744 247 4465 0 0,'0'0'3802'0'0,"0"0"-851"0"0,0 0-371 0 0,0 0-357 0 0,0 0-331 0 0,0 0-267 0 0,0 0-255 0 0,0 0-240 0 0,0 0-222 0 0,0 0-168 0 0,0 0-129 0 0,0 0-89 0 0,34 2-96 0 0,102 6-56 0 0,16-10 1117 0 0,-149 2-1472 0 0,0 0 1 0 0,0 1 0 0 0,0-1-1 0 0,0 1 1 0 0,0 0-1 0 0,0 0 1 0 0,0 0 0 0 0,0 0-1 0 0,-1 1 1 0 0,1-1-1 0 0,0 1 1 0 0,-1 0 0 0 0,1 0-1 0 0,-1 0 1 0 0,1 0-1 0 0,-1 0 1 0 0,0 0 0 0 0,0 0-1 0 0,0 1 1 0 0,0-1-16 0 0,29 25 100 0 0,11-23-543 0 0,-23-4-1163 0 0,-9 0-1706 0 0,0 0-5714 0 0,-5 0-3109 0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6:35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1112 538 8474 0 0,'0'0'3757'0'0,"0"0"-1814"0"0,0 0-695 0 0,0 0 39 0 0,0 0 137 0 0,0 0-72 0 0,0 0-261 0 0,0 0-328 0 0,0 0-239 0 0,0 0-97 0 0,0 0-36 0 0,0 0-59 0 0,-13 16-49 0 0,-38 48-39 0 0,41-52-129 0 0,1 1-1 0 0,1 0 1 0 0,0 1 0 0 0,1 0 0 0 0,0 0 0 0 0,1 1-1 0 0,1 0 1 0 0,-2 7-115 0 0,0 1 67 0 0,5-20-54 0 0,1 1-1 0 0,-1 0 0 0 0,1 0 1 0 0,0 0-1 0 0,1 0 0 0 0,-1 0 1 0 0,1 0-1 0 0,0 0 0 0 0,0 0 1 0 0,0 0-1 0 0,0 0 0 0 0,1 1 1 0 0,-1-1-1 0 0,1 0 1 0 0,0-1-1 0 0,0 1 0 0 0,1 0 1 0 0,-1 0-1 0 0,3 3-12 0 0,1-3 20 0 0,0 0 0 0 0,0-1-1 0 0,0 1 1 0 0,1-1 0 0 0,-1 0 0 0 0,1 0-1 0 0,0-1 1 0 0,0 0 0 0 0,0 0 0 0 0,0 0-1 0 0,0-1 1 0 0,0 1 0 0 0,0-2 0 0 0,1 1 0 0 0,-1-1-1 0 0,0 0 1 0 0,1 0 0 0 0,-1 0 0 0 0,0-1-1 0 0,1 0 1 0 0,-1-1 0 0 0,0 1 0 0 0,0-1 0 0 0,0 0-1 0 0,0-1 1 0 0,0 1 0 0 0,-1-1 0 0 0,1 0-1 0 0,2-2-19 0 0,3-16-1736 0 0,-12 14-1621 0 0,-2 0-3524 0 0,-2 3-4558 0 0</inkml:trace>
  <inkml:trace contextRef="#ctx0" brushRef="#br0" timeOffset="-1603.291">287 33 2873 0 0,'0'0'1909'0'0,"0"0"-188"0"0,0 0 23 0 0,0 0 99 0 0,0 0 4 0 0,0 0-113 0 0,0 0-246 0 0,0 0-278 0 0,0 0-199 0 0,0 0-206 0 0,0 0-122 0 0,0 0-69 0 0,0 0-88 0 0,-8-5-42 0 0,-23-15-44 0 0,29 19-377 0 0,0 0-1 0 0,0 0 0 0 0,0 0 1 0 0,0 0-1 0 0,0 0 0 0 0,0 1 1 0 0,0-1-1 0 0,0 1 0 0 0,-1 0 0 0 0,1 0 1 0 0,0-1-1 0 0,0 1 0 0 0,0 1 1 0 0,-1-1-1 0 0,1 0 0 0 0,0 0 0 0 0,0 1 1 0 0,0-1-1 0 0,0 1 0 0 0,0 0 1 0 0,0 0-1 0 0,0 0 0 0 0,0 0 1 0 0,0 0-1 0 0,0 0 0 0 0,0 0-62 0 0,-6 3 146 0 0,1 1-120 0 0,-1-1 0 0 0,2 1 0 0 0,-1 1 0 0 0,0-1 0 0 0,1 1 0 0 0,0 0 0 0 0,1 1 0 0 0,-1-1 0 0 0,1 1 0 0 0,0 0 0 0 0,1 1 0 0 0,0-1-1 0 0,0 1 1 0 0,0 0 0 0 0,1 0 0 0 0,0 0 0 0 0,1 0 0 0 0,0 0 0 0 0,0 1 0 0 0,1-1 0 0 0,0 1 0 0 0,0 1-26 0 0,-17 123 189 0 0,6 0-1 0 0,5 20-188 0 0,-8 205 164 0 0,11-247 24 0 0,-10-87 1966 0 0,14-23-2144 0 0,-15 52 106 0 0,61-62 818 0 0,-7 1-718 0 0,0 2 0 0 0,1 1 0 0 0,-1 2-1 0 0,1 2 1 0 0,21 2-216 0 0,-16-1 579 0 0,-45-14-4996 0 0,0 5-6197 0 0,0 5-1585 0 0</inkml:trace>
  <inkml:trace contextRef="#ctx0" brushRef="#br0" timeOffset="-377.126">293 685 6441 0 0,'0'0'2296'0'0,"0"0"-986"0"0,0 0-420 0 0,0 0 46 0 0,0 0 164 0 0,0 0 1 0 0,0 0-106 0 0,0 0-157 0 0,0 0-89 0 0,0 0 0 0 0,0 0-1 0 0,0 0-54 0 0,0 0-72 0 0,23-1-43 0 0,118-2 504 0 0,37-9 1312 0 0,-174 12-2375 0 0,1 1 238 0 0,-21 3-297 0 0,-49 13-2737 0 0,44-12-3366 0 0,15-5-4928 0 0</inkml:trace>
  <inkml:trace contextRef="#ctx0" brushRef="#br0" timeOffset="1409.278">744 457 0 0 0,'0'0'249'0'0,"0"0"109"0"0,0 0 62 0 0,0 0 55 0 0,0 0 31 0 0,0 0 5 0 0,0 0-7 0 0,0 0 0 0 0,0 0 27 0 0,0 0 20 0 0,0 0 38 0 0,0 0 25 0 0,0 0-11 0 0,0 0 9 0 0,0 0-28 0 0,0 0-32 0 0,0 0-5 0 0,0 0-12 0 0,0 0 2 0 0,0 0-13 0 0,0 0-4 0 0,0 0-2 0 0,0 0-13 0 0,0 0-5 0 0,0 0 10 0 0,0 0 2 0 0,0 0 3 0 0,4 2 6183 0 0,7-1-6003 0 0,124-107 1631 0 0,-35 31-1635 0 0,-4 3-280 0 0,-65 53-206 0 0,-31 19-198 0 0,0 0 26 0 0,0 0-9 0 0,0 0 7 0 0,0 0-2 0 0,0 0-36 0 0,0 0-13 0 0,1 26 123 0 0,1 0 0 0 0,1 0-1 0 0,2-1 1 0 0,0 1 0 0 0,2-1-1 0 0,1 1-102 0 0,17 14-793 0 0,-4-37-8934 0 0,-17-3-1593 0 0</inkml:trace>
  <inkml:trace contextRef="#ctx0" brushRef="#br0" timeOffset="2141.376">1784 434 808 0 0,'0'0'1298'0'0,"0"0"57"0"0,0 0 260 0 0,0 0 262 0 0,0 0 69 0 0,0 0-97 0 0,0 0-250 0 0,0 0-264 0 0,0 0-170 0 0,0 0-123 0 0,0 0-114 0 0,0 0-99 0 0,0 0-51 0 0,2-6-65 0 0,5-20-52 0 0,-31 16 2019 0 0,6 11-2300 0 0,0 1 0 0 0,0 0-1 0 0,1 2 1 0 0,-1 0 0 0 0,1 0 0 0 0,0 2-1 0 0,0 0 1 0 0,-2 3-380 0 0,-74 41 642 0 0,92-48-642 0 0,1-1 0 0 0,0 1 0 0 0,-1-1 0 0 0,1 1 0 0 0,0-1 0 0 0,0 1 0 0 0,0-1 0 0 0,0 1 0 0 0,0-1 0 0 0,0 1 0 0 0,0-1 0 0 0,1 1 0 0 0,-1-1 0 0 0,1 1 0 0 0,-1-1 0 0 0,1 1 0 0 0,-1-1 0 0 0,1 0 0 0 0,0 1 0 0 0,0-1 1 0 0,-1 0-1 0 0,1 0 0 0 0,0 1 0 0 0,0-1 0 0 0,0 0 0 0 0,0 0 0 0 0,1 0 0 0 0,-1 0 0 0 0,0 0 0 0 0,0 0 0 0 0,1-1 0 0 0,-1 1 0 0 0,0 0 0 0 0,1-1 0 0 0,-1 1 0 0 0,1-1 0 0 0,-1 1 0 0 0,1-1 0 0 0,-1 0 0 0 0,1 1 0 0 0,-1-1 0 0 0,1 0 1 0 0,0 0-1 0 0,6 4 14 0 0,109 49-25 0 0,-108-46 43 0 0,-6-5-24 0 0,0-1 1 0 0,1 1 0 0 0,-1 0 0 0 0,0 0 0 0 0,0 1 0 0 0,-1-1-1 0 0,1 1 1 0 0,0-1 0 0 0,-1 1 0 0 0,0 0 0 0 0,0 0 0 0 0,0 0 0 0 0,0 0-1 0 0,0 0 1 0 0,0 0 0 0 0,-1 1 0 0 0,1-1 0 0 0,-1 1 0 0 0,0-1 0 0 0,0 1-1 0 0,0-1 1 0 0,-1 1 0 0 0,1 0 0 0 0,-1 1-9 0 0,0-1 35 0 0,0 0-1 0 0,0 0 1 0 0,0 0-1 0 0,-1 0 1 0 0,1-1-1 0 0,-1 1 1 0 0,0 0 0 0 0,0 0-1 0 0,-1-1 1 0 0,1 1-1 0 0,-1-1 1 0 0,0 1-1 0 0,1-1 1 0 0,-1 0-1 0 0,-1 1 1 0 0,1-1 0 0 0,0 0-1 0 0,-1 0 1 0 0,0-1-1 0 0,0 1 1 0 0,0-1-1 0 0,0 1 1 0 0,0-1 0 0 0,0 0-1 0 0,-1 1-34 0 0,-13 8 73 0 0,0 0-1 0 0,0-2 1 0 0,-1 1 0 0 0,-1-2-1 0 0,1-1 1 0 0,-1 0-1 0 0,-18 3-72 0 0,-26-6 7 0 0,62-5-106 0 0,0 1-1 0 0,0-1 1 0 0,0 0-1 0 0,0 0 1 0 0,0 0-1 0 0,0-1 1 0 0,0 1-1 0 0,0 0 1 0 0,0 0 0 0 0,1 0-1 0 0,-1-1 1 0 0,0 1-1 0 0,1 0 1 0 0,-1 0-1 0 0,1-1 1 0 0,0 1 0 0 0,-1-1-1 0 0,1 1 1 0 0,0 0-1 0 0,0-1 1 0 0,0 1-1 0 0,0-1 1 0 0,0 1 0 0 0,0 0-1 0 0,0-1 1 0 0,0 1-1 0 0,1-1 1 0 0,-1 1-1 0 0,1 0 1 0 0,-1-1 0 0 0,1 1-1 0 0,-1 0 1 0 0,1-1-1 0 0,0 1 1 0 0,-1 0-1 0 0,1 0 1 0 0,0 0 0 0 0,0 0-1 0 0,0 0 1 0 0,0 0-1 0 0,0 0 1 0 0,0 0-1 0 0,2-1 100 0 0,10-9-2470 0 0,-3 4-3083 0 0,-2 2-6005 0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6:42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1 779 0 0 0,'0'0'540'0'0,"0"0"616"0"0,0 0 265 0 0,0 0 134 0 0,0 0 140 0 0,0 0-4 0 0,0 0-123 0 0,0 0-161 0 0,0 0-217 0 0,0 0-174 0 0,0 0-112 0 0,0 0-41 0 0,0 0-35 0 0,10 2 5108 0 0,36 4-4510 0 0,108 2 586 0 0,-18-1-942 0 0,-136-7-1105 0 0,0 0-14 0 0,0 0-26 0 0,0 0-40 0 0,0 0-54 0 0,0 0-69 0 0,0 0-82 0 0,0-1-717 0 0,0-5-11798 0 0,0 6 1870 0 0</inkml:trace>
  <inkml:trace contextRef="#ctx0" brushRef="#br0" timeOffset="372.102">178 575 11402 0 0,'0'0'2158'0'0,"0"0"-845"0"0,0 0-453 0 0,0 0-5 0 0,0 0 113 0 0,0 0 33 0 0,0 0-123 0 0,0 0-210 0 0,0 0-129 0 0,0 0-32 0 0,0 0-2 0 0,0 0-4 0 0,3 13-49 0 0,21 116 761 0 0,-17 132-1547 0 0,-7-229-750 0 0,0-32 183 0 0,0 0-408 0 0,0 0-671 0 0,0 0-1101 0 0,0 0-2332 0 0,0 0-4305 0 0</inkml:trace>
  <inkml:trace contextRef="#ctx0" brushRef="#br0" timeOffset="1037.079">550 729 816 0 0,'0'0'1359'0'0,"0"0"-580"0"0,0 0 204 0 0,0 0 545 0 0,0 0 379 0 0,0 0 119 0 0,0 0-110 0 0,0 0-261 0 0,0 0-276 0 0,0 0-198 0 0,0 0-158 0 0,0 0-115 0 0,0 0-55 0 0,19 3-23 0 0,62 9-37 0 0,-23-25 804 0 0,-49 7-1280 0 0,10-7-35 0 0,0-1 0 0 0,-1 0 0 0 0,0-2 1 0 0,-1 0-1 0 0,-1 0 0 0 0,-1-2 0 0 0,-1 0 0 0 0,0 0 0 0 0,3-8-282 0 0,-8 8 198 0 0,-6 29-194 0 0,22 482-67 0 0,-25-455 52 0 0,-2 0 1 0 0,-1 0-1 0 0,-3 0 0 0 0,-1-1 1 0 0,-1 0-1 0 0,-11 28 11 0 0,15-56 13 0 0,-1 0 1 0 0,1 0-1 0 0,-1 0 0 0 0,-1-1 1 0 0,0 0-1 0 0,0 0 0 0 0,-1-1 1 0 0,1 0-1 0 0,-2 0 0 0 0,1 0 1 0 0,-1-1-1 0 0,0 0 0 0 0,0 0 1 0 0,0-1-1 0 0,-1 0 0 0 0,0-1 1 0 0,0 0-1 0 0,0 0 0 0 0,-1-1 1 0 0,-5 1-14 0 0,14-4 2 0 0,0 1-1 0 0,0-1 1 0 0,0 0 0 0 0,0 0 0 0 0,0 0 0 0 0,1 0 0 0 0,-1 0 0 0 0,0 0 0 0 0,0 0 0 0 0,0 0 0 0 0,0 0 0 0 0,0 0 0 0 0,0-1 0 0 0,0 1 0 0 0,0 0-1 0 0,0-1 1 0 0,0 1 0 0 0,0-1 0 0 0,1 1 0 0 0,-1-1 0 0 0,0 1 0 0 0,0-1 0 0 0,1 1 0 0 0,-1-1 0 0 0,0 0 0 0 0,1 1 0 0 0,-1-1 0 0 0,0 0 0 0 0,1 0 0 0 0,-1 0-1 0 0,1 1 1 0 0,-1-1 0 0 0,1 0 0 0 0,0 0 0 0 0,-1 0 0 0 0,1 0 0 0 0,0 0 0 0 0,0 0 0 0 0,-1 0 0 0 0,1 0 0 0 0,0 0 0 0 0,0 0 0 0 0,0 1 0 0 0,0-1-1 0 0,0 0 1 0 0,1 0 0 0 0,-1 0 0 0 0,0 0 0 0 0,0 0-2 0 0,7-52-34 0 0,2 30-10 0 0,2 0 1 0 0,1 1-1 0 0,0 0 1 0 0,1 1-1 0 0,2 0 1 0 0,0 2-1 0 0,1-1 1 0 0,2 1 43 0 0,24-33-358 0 0,-30 37-376 0 0,26-37-526 0 0,-28 34-2300 0 0,-3-1-3381 0 0,-6 14-3305 0 0</inkml:trace>
  <inkml:trace contextRef="#ctx0" brushRef="#br0" timeOffset="2169.307">530 567 4401 0 0,'0'0'1667'0'0,"0"0"-135"0"0,0 0 49 0 0,0 0 128 0 0,0 0 42 0 0,0 0-105 0 0,0 0-236 0 0,0 0-245 0 0,0 0-178 0 0,0 0-109 0 0,0 0-51 0 0,0 0-62 0 0,0 0-72 0 0,11-7-55 0 0,163-124 2568 0 0,82-108-1711 0 0,-163 162-1408 0 0,-80 118-265 0 0,24 137 492 0 0,-27-132-541 0 0,-10-46 62 0 0,0 0-87 0 0,-10 8-4986 0 0,6-5-3579 0 0,2-2-2946 0 0</inkml:trace>
  <inkml:trace contextRef="#ctx0" brushRef="#br0" timeOffset="3633.071">1538 529 4097 0 0,'0'0'1558'0'0,"0"0"-446"0"0,0 0-21 0 0,0 0 190 0 0,0 0 108 0 0,0 0-37 0 0,0 0-217 0 0,0 0-248 0 0,0 0-182 0 0,0 0-121 0 0,0 0-73 0 0,0 0-27 0 0,-10 2 22 0 0,-30 9 6 0 0,-15 31 1820 0 0,40-23-1665 0 0,7-13-566 0 0,0 0 0 0 0,0 1 1 0 0,1 0-1 0 0,0 1 0 0 0,0 0 0 0 0,1 0 0 0 0,0 0 0 0 0,0 1 1 0 0,1 0-1 0 0,0 0 0 0 0,1 0 0 0 0,0 1 0 0 0,0-1 0 0 0,1 1 1 0 0,0 0-1 0 0,1 0 0 0 0,0 0 0 0 0,1 0 0 0 0,0 1 0 0 0,0-1 1 0 0,1 0-1 0 0,1 10-101 0 0,2-14 11 0 0,0 0 1 0 0,0 0 0 0 0,0 0 0 0 0,1 0-1 0 0,0-1 1 0 0,0 0 0 0 0,0 0-1 0 0,1 0 1 0 0,0 0 0 0 0,0-1-1 0 0,0 1 1 0 0,0-1 0 0 0,1-1-1 0 0,-1 1 1 0 0,1-1 0 0 0,0 0-1 0 0,0 0 1 0 0,0 0 0 0 0,1-1-1 0 0,-1 0 1 0 0,1-1 0 0 0,-1 1-1 0 0,1-1 1 0 0,-1 0 0 0 0,1-1 0 0 0,0 0-1 0 0,0 0 1 0 0,-1 0 0 0 0,3-1-12 0 0,69-31-6279 0 0,-67 24 856 0 0,-2 0-5283 0 0</inkml:trace>
  <inkml:trace contextRef="#ctx0" brushRef="#br0" timeOffset="3956.79">1827 579 2633 0 0,'0'0'2667'0'0,"0"0"-1114"0"0,0 0-380 0 0,0 0 118 0 0,0 0 150 0 0,0 0 57 0 0,0 0-106 0 0,0 0-226 0 0,0 0-219 0 0,0 0-155 0 0,0 0-79 0 0,0 0-51 0 0,0 0-33 0 0,-21 30-37 0 0,-64 93-35 0 0,63-70 311 0 0,24-47-675 0 0,1-2-50 0 0,1 1-1 0 0,0-1 0 0 0,0 1 1 0 0,0-1-1 0 0,0-1 0 0 0,1 1 1 0 0,-1 0-1 0 0,1-1 1 0 0,0 0-1 0 0,0 0 0 0 0,0-1 1 0 0,1 1-1 0 0,-1-1 1 0 0,0 0-1 0 0,1-1 0 0 0,0 1 1 0 0,-1-1-1 0 0,1 0 1 0 0,0 0-1 0 0,0-1 0 0 0,-1 0 1 0 0,1 0-1 0 0,0 0 1 0 0,0-1-1 0 0,-1 0 0 0 0,3 0-142 0 0,-6 1 28 0 0,9-1 89 0 0,0-1 1 0 0,-1 0-1 0 0,1 0 0 0 0,-1-1 0 0 0,1 0 1 0 0,-1-1-1 0 0,0 0 0 0 0,0-1 0 0 0,0 0 0 0 0,-1 0 1 0 0,0-1-1 0 0,0 0 0 0 0,0-1 0 0 0,-1 0 0 0 0,0 0 1 0 0,0-1-1 0 0,-1 0 0 0 0,0 0 0 0 0,4-7-117 0 0,-9 12-3 0 0,1-1 0 0 0,-1 0 1 0 0,1 0-1 0 0,-1 0 0 0 0,-1 0 0 0 0,1 0 0 0 0,0 0 0 0 0,-1 0 0 0 0,0-1 0 0 0,0 1 0 0 0,0 0 0 0 0,-1-1 0 0 0,1 1 0 0 0,-1-1 0 0 0,0 1 0 0 0,-1-1 0 0 0,1 1 0 0 0,-1 0 0 0 0,1-1 1 0 0,-1 1-1 0 0,-1 0 0 0 0,1-1 0 0 0,-1 1 0 0 0,1 0 0 0 0,-1 0 0 0 0,0 0 0 0 0,-1 0 0 0 0,1 0 0 0 0,-1 1 0 0 0,1-1 0 0 0,-1 1 0 0 0,0 0 0 0 0,-1-1 0 0 0,1 1 0 0 0,0 1 0 0 0,-1-1 1 0 0,0 0-1 0 0,1 1 0 0 0,-4-1 3 0 0,-1-2-217 0 0,-1 1 0 0 0,0 0 0 0 0,0 0 0 0 0,0 1 0 0 0,0 0 0 0 0,-1 1 0 0 0,1 0 0 0 0,-1 1 0 0 0,1 0 0 0 0,-1 0 0 0 0,0 1 0 0 0,1 0 0 0 0,-1 1 0 0 0,0 0 0 0 0,1 0 0 0 0,-1 1 0 0 0,1 0 1 0 0,-7 3 216 0 0,-20 13-4795 0 0,3 9-3546 0 0,24-16-1228 0 0</inkml:trace>
  <inkml:trace contextRef="#ctx0" brushRef="#br0" timeOffset="4360.86">2542 517 6529 0 0,'0'0'2120'0'0,"0"0"-129"0"0,0 0-24 0 0,0 0-80 0 0,0 0-235 0 0,0 0-394 0 0,0 0-370 0 0,0 0-251 0 0,0 0-159 0 0,0 0-98 0 0,0 0-95 0 0,0 0-65 0 0,0 0-9 0 0,-21 10 5 0 0,-65 31-21 0 0,0 20 313 0 0,84-59-509 0 0,0 1 0 0 0,0-1 0 0 0,0 1 0 0 0,0 0 0 0 0,1-1 0 0 0,-1 1 0 0 0,1 0 0 0 0,-1 0 0 0 0,1 0 0 0 0,0 0 0 0 0,0 0 0 0 0,1 0 0 0 0,-1 1 0 0 0,1-1 0 0 0,-1 0 1 0 0,1 0-1 0 0,0 1 0 0 0,0-1 0 0 0,0 0 0 0 0,1 0 0 0 0,-1 0 0 0 0,1 1 0 0 0,0-1 0 0 0,0 0 0 0 0,0 0 0 0 0,0 0 0 0 0,0 0 0 0 0,1 0 0 0 0,-1 0 0 0 0,1-1 0 0 0,0 1 0 0 0,0 0 0 0 0,0-1 0 0 0,0 1 0 0 0,0-1 0 0 0,1 0 0 0 0,-1 0 0 0 0,1 0 0 0 0,-1 0 0 0 0,1 0 1 0 0,0 0-1 0 0,-1-1 0 0 0,2 1 1 0 0,11 7 15 0 0,66 62 146 0 0,-80-70-122 0 0,0 1 1 0 0,-1 0 0 0 0,1-1 0 0 0,-1 1-1 0 0,1 0 1 0 0,-1 0 0 0 0,0 0 0 0 0,0 0 0 0 0,0-1-1 0 0,0 1 1 0 0,0 0 0 0 0,0 0 0 0 0,0 0-1 0 0,-1 0 1 0 0,1-1 0 0 0,-1 1 0 0 0,1 0 0 0 0,-1 0-1 0 0,0-1 1 0 0,1 1 0 0 0,-1 0 0 0 0,0-1-1 0 0,0 1 1 0 0,0-1 0 0 0,0 1 0 0 0,-1-1 0 0 0,1 0-1 0 0,0 1 1 0 0,-1-1 0 0 0,1 0 0 0 0,0 0-1 0 0,-1 0 1 0 0,0 0 0 0 0,1 0 0 0 0,-2 1-40 0 0,-64 27 488 0 0,57-26-461 0 0,-5 3-1076 0 0,-36 10 2655 0 0,34-12-5626 0 0,0-3-5433 0 0,17-1-1095 0 0</inkml:trace>
  <inkml:trace contextRef="#ctx0" brushRef="#br0" timeOffset="4740.154">2962 590 7850 0 0,'0'0'2875'0'0,"0"0"-1131"0"0,0 0-343 0 0,0 0 44 0 0,0 0-39 0 0,0 0-168 0 0,0 0-288 0 0,0 0-269 0 0,0 0-189 0 0,0 0-118 0 0,0 0-79 0 0,0 0-75 0 0,-33 30-57 0 0,-100 92-39 0 0,130-121-118 0 0,1 1 0 0 0,-1-1 1 0 0,1 1-1 0 0,0-1 0 0 0,0 1 0 0 0,-1 0 1 0 0,1 0-1 0 0,0 0 0 0 0,1 0 0 0 0,-1 0 1 0 0,0 1-1 0 0,0-1 0 0 0,1 1 0 0 0,0-1 1 0 0,-1 1-1 0 0,1-1 0 0 0,0 1 0 0 0,0 0 1 0 0,1-1-1 0 0,-1 1 0 0 0,0 0 0 0 0,1 0 1 0 0,0 0-1 0 0,-1 0 0 0 0,1 2-6 0 0,2 4 35 0 0,-3-4-17 0 0,0 0 0 0 0,1 0 1 0 0,0 0-1 0 0,0 0 1 0 0,0 0-1 0 0,1 0 0 0 0,-1 0 1 0 0,1-1-1 0 0,1 1 1 0 0,-1 0-1 0 0,0 0 1 0 0,1-1-1 0 0,0 1 0 0 0,0-1 1 0 0,1 1-1 0 0,-1-1 1 0 0,1 0-1 0 0,0 0 0 0 0,0 0 1 0 0,0 0-1 0 0,1-1 1 0 0,-1 1-1 0 0,1-1 0 0 0,0 0 1 0 0,0 0-1 0 0,0 0 1 0 0,0-1-1 0 0,0 1 1 0 0,1-1-1 0 0,-1 0 0 0 0,2 0-18 0 0,8 2 140 0 0,0 0-1 0 0,0-1 0 0 0,0-1 0 0 0,0-1 1 0 0,0 0-1 0 0,1 0 0 0 0,-1-2 0 0 0,0 0 0 0 0,0 0 1 0 0,14-4-140 0 0,-18 2 102 0 0,0-1 0 0 0,-1 0 1 0 0,1 0-1 0 0,-1-1 0 0 0,0 0 1 0 0,-1 0-1 0 0,1-1 0 0 0,-1-1 1 0 0,0 1-1 0 0,-1-1 0 0 0,1 0 1 0 0,-1-1-1 0 0,-1 0 0 0 0,0 0 1 0 0,0-1-1 0 0,0 1 0 0 0,-1-1 1 0 0,0 0-1 0 0,-1-1 0 0 0,0 1 1 0 0,-1-1-1 0 0,0 0 0 0 0,0 0 1 0 0,-1 0-1 0 0,0 0 0 0 0,-1 0 1 0 0,0 0-1 0 0,0-1 0 0 0,-1 1 1 0 0,-1 0-1 0 0,0 0 0 0 0,0-1 1 0 0,-1 1-1 0 0,0-1-102 0 0,-1 1-54 0 0,-1 1 0 0 0,0 0 0 0 0,0 0 0 0 0,0 1-1 0 0,-1-1 1 0 0,-1 1 0 0 0,1 0 0 0 0,-1 0 0 0 0,-1 1 0 0 0,1 0 0 0 0,-1 0 0 0 0,0 0-1 0 0,-1 1 1 0 0,0 0 0 0 0,0 0 0 0 0,0 1 0 0 0,0 0 0 0 0,-1 1 0 0 0,0 0-1 0 0,0 0 1 0 0,0 1 0 0 0,-8-2 54 0 0,-59-3-2843 0 0,1 26-3562 0 0,56-9-2597 0 0</inkml:trace>
  <inkml:trace contextRef="#ctx0" brushRef="#br0" timeOffset="5053.084">2746 814 11050 0 0,'0'0'2524'0'0,"0"0"-492"0"0,0 0-389 0 0,0 0-352 0 0,0 0-227 0 0,0 0-189 0 0,0 0-165 0 0,0 0-112 0 0,0 0-96 0 0,0 0-81 0 0,0 0-78 0 0,0 0-62 0 0,33-17-74 0 0,101-50-54 0 0,-79 47 27 0 0,-51 20-161 0 0,0 0-1 0 0,0 0 1 0 0,-1 1-1 0 0,1-1 0 0 0,0 1 1 0 0,-1 0-1 0 0,1 0 1 0 0,-1 1-1 0 0,1-1 0 0 0,-1 1 1 0 0,0-1-1 0 0,1 1 1 0 0,-1 0-1 0 0,0 0 0 0 0,0 1 1 0 0,0-1-1 0 0,-1 1 1 0 0,1-1-1 0 0,-1 1 1 0 0,1 0-1 0 0,-1 0 0 0 0,0 0 1 0 0,0 0-1 0 0,0 0 1 0 0,1 4-19 0 0,0-3 31 0 0,-1 0 1 0 0,1 1 0 0 0,0-1 0 0 0,0 0 0 0 0,0 0 0 0 0,1 0 0 0 0,0-1 0 0 0,-1 1 0 0 0,1-1 0 0 0,0 0 0 0 0,1 0 0 0 0,-1 0 0 0 0,0-1 0 0 0,1 1 0 0 0,0-1 0 0 0,-1 0 0 0 0,1-1 0 0 0,0 1 0 0 0,0-1 0 0 0,0 0 0 0 0,0 0 0 0 0,0 0-1 0 0,0-1 1 0 0,0 0 0 0 0,2 0-32 0 0,49 0-257 0 0,-51-3-546 0 0,-5 3-2534 0 0,1 0-3411 0 0,-1 0-4767 0 0</inkml:trace>
  <inkml:trace contextRef="#ctx0" brushRef="#br0" timeOffset="5894.176">3116 274 1152 0 0,'0'0'2629'0'0,"0"0"-1436"0"0,0 0-370 0 0,0 0 127 0 0,0 0 137 0 0,0 0 52 0 0,0 0-11 0 0,0 0 12 0 0,0 0 40 0 0,0 0 41 0 0,0 0-56 0 0,0 0-137 0 0,0 0-106 0 0,16 1-83 0 0,105 2 1281 0 0,-8 6 51 0 0,-110-7-2124 0 0,0 1-1 0 0,-1-1 0 0 0,1 1 1 0 0,-1 0-1 0 0,0 0 0 0 0,1 0 0 0 0,-1 0 1 0 0,-1 0-1 0 0,1 0 0 0 0,0 1 1 0 0,-1-1-1 0 0,0 1 0 0 0,0-1 1 0 0,0 1-1 0 0,0-1 0 0 0,0 1 0 0 0,-1 0 1 0 0,1-1-1 0 0,-1 1 0 0 0,0 0 1 0 0,0 0-1 0 0,-1-1 0 0 0,1 1 1 0 0,-1 0-1 0 0,0-1 0 0 0,0 1 0 0 0,-1 1-46 0 0,1 18 121 0 0,-10 232 181 0 0,-3 65-262 0 0,10-163 81 0 0,5-153 2630 0 0,-2-4-2680 0 0,-28-12 262 0 0,-182-15-2094 0 0,203 22-715 0 0,6 2-4830 0 0,2 0-4546 0 0</inkml:trace>
  <inkml:trace contextRef="#ctx0" brushRef="#br0" timeOffset="7128.404">3360 55 0 0 0,'0'0'1411'0'0,"0"0"132"0"0,0 0 41 0 0,0 0 122 0 0,0 0 0 0 0,0 0-77 0 0,0 0-144 0 0,0 0-221 0 0,0 0-173 0 0,0 0-143 0 0,0 0-113 0 0,0 0-75 0 0,-3-6-92 0 0,-10-17-84 0 0,14 22-509 0 0,-1-1-1 0 0,1 1 1 0 0,-1 0 0 0 0,1 0-1 0 0,0 0 1 0 0,-1-1-1 0 0,1 1 1 0 0,0 0-1 0 0,0 0 1 0 0,0 0-1 0 0,0 0 1 0 0,0 0-1 0 0,0 1 1 0 0,0-1 0 0 0,0 0-1 0 0,0 0 1 0 0,0 1-1 0 0,0-1 1 0 0,0 1-1 0 0,1-1 1 0 0,-1 1-1 0 0,0-1 1 0 0,1 1-1 0 0,-1 0 1 0 0,0-1 0 0 0,0 1-1 0 0,1 0 1 0 0,-1 0-1 0 0,0 0-74 0 0,151-3 2226 0 0,-142 3-2134 0 0,1 0 1 0 0,-1 1-1 0 0,0 0 1 0 0,0 0-1 0 0,0 1 1 0 0,0 1-1 0 0,0 0 0 0 0,0 0 1 0 0,0 1-1 0 0,-1 0 1 0 0,0 1-1 0 0,0 0 1 0 0,0 0-1 0 0,-1 1 0 0 0,1 0 1 0 0,6 6-93 0 0,-11-4 63 0 0,-1 0 0 0 0,1 1-1 0 0,-1-1 1 0 0,-1 1 0 0 0,0-1 0 0 0,0 1 0 0 0,0 0-1 0 0,-1-1 1 0 0,0 1 0 0 0,-1 0 0 0 0,0 0 0 0 0,-1 0 0 0 0,0 0-1 0 0,0 2-62 0 0,0 19 113 0 0,-30 110 400 0 0,8-65-292 0 0,9 49 11 0 0,24-32-112 0 0,-1-73-85 0 0,32 52 214 0 0,-1-36-63 0 0,30 10 420 0 0,-61-43 770 0 0,-23-4-673 0 0,-83 3-686 0 0,93 1-23 0 0,0 0 0 0 0,0 1-1 0 0,0-1 1 0 0,0 1-1 0 0,1 0 1 0 0,-1 0 0 0 0,1 1-1 0 0,0-1 1 0 0,0 0-1 0 0,0 1 1 0 0,0 0 0 0 0,1 0-1 0 0,-1 0 1 0 0,1 0-1 0 0,-1 4 7 0 0,-5 5-9 0 0,5-10 5 0 0,1 1 1 0 0,0 0-1 0 0,0 0 1 0 0,1 0-1 0 0,-1 0 0 0 0,1 0 1 0 0,-1 0-1 0 0,1 0 1 0 0,1 1-1 0 0,-1-1 0 0 0,1 0 1 0 0,-1 1-1 0 0,1-1 1 0 0,0 0-1 0 0,1 1 0 0 0,-1-1 1 0 0,1 0-1 0 0,0 1 1 0 0,0-1-1 0 0,0 0 0 0 0,1 0 1 0 0,-1 0-1 0 0,1 0 0 0 0,0 0 1 0 0,0 0-1 0 0,0-1 1 0 0,2 2 3 0 0,5 6 11 0 0,1 0 0 0 0,-2 1 0 0 0,0 0 0 0 0,0 0 0 0 0,-1 1 1 0 0,0 0-1 0 0,-1 0 0 0 0,-1 0 0 0 0,0 1 0 0 0,-1 0 0 0 0,0 0 1 0 0,-1 0-1 0 0,-1 0 0 0 0,0 0 0 0 0,-1 1 0 0 0,-1-1 0 0 0,0 1 1 0 0,-1-1-1 0 0,-1 3-11 0 0,-1-7 57 0 0,-1-1 1 0 0,0 0 0 0 0,-1 0-1 0 0,0 0 1 0 0,0-1-1 0 0,-1 0 1 0 0,0 0 0 0 0,0 0-1 0 0,-1-1 1 0 0,0 0-1 0 0,0 0 1 0 0,-1-1 0 0 0,0 0-1 0 0,0 0 1 0 0,-1-1-1 0 0,1 0 1 0 0,-1 0 0 0 0,0-1-1 0 0,0 0 1 0 0,-1-1-1 0 0,-3 1-57 0 0,-61 4 6 0 0,51-41-1890 0 0,21 5-7287 0 0,2 20-2873 0 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6:29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1811 0 0 0,'0'0'1560'0'0,"0"0"-486"0"0,0 0-265 0 0,0 0-19 0 0,0 0 42 0 0,0 0 30 0 0,0 0-53 0 0,0 0-95 0 0,0 0-90 0 0,0 0-51 0 0,0 0-18 0 0,25-26 4182 0 0,47-29 507 0 0,-3 0-4373 0 0,16-19 6 0 0,169-121 97 0 0,-72 48-705 0 0,-41 12-29 0 0,-35 46-13 0 0,33-22 117 0 0,41-43 292 0 0,-84 68-140 0 0,4-6-222 0 0,-25 26-68 0 0,-32 30-39 0 0,-10 6-27 0 0,-2 4-80 0 0,2-2 24 0 0,3-6-23 0 0,-7 8 101 0 0,8 3-86 0 0,5 2-55 0 0,-23-5 259 0 0,30-17-276 0 0,-47 42 1 0 0,-2 1 2 0 0,1 0-14 0 0,0 0 11 0 0,-1 0 4 0 0,0 0-2 0 0,0 0-12 0 0,0 0 1 0 0,0 0 10 0 0,0 0 3 0 0,0 0 0 0 0,0 0 0 0 0,0 0 2 0 0,0 0-1 0 0,0 0-14 0 0,0 0 15 0 0,0 0 2 0 0,0 0-12 0 0,0 0 13 0 0,0 0 3 0 0,0 0 1 0 0,0 0 3 0 0,0 0-4 0 0,0 0 20 0 0,0 0 8 0 0,0 0-7 0 0,0 0 7 0 0,0 0 0 0 0,0 0 7 0 0,0 0-4 0 0,-56 4 657 0 0,-162-18-426 0 0,175 3 12 0 0,43 40-341 0 0,116 249 71 0 0,-51-107-60 0 0,-52-146 159 0 0,-4-36 780 0 0,18-191-847 0 0,6-27 72 0 0,-34 179 69 0 0,-10 53-4375 0 0,8 1-336 0 0,2-1-4068 0 0,1 1-2830 0 0</inkml:trace>
  <inkml:trace contextRef="#ctx0" brushRef="#br0" timeOffset="1220.799">543 681 0 0 0,'0'0'1699'0'0,"0"0"-429"0"0,0 0-221 0 0,0 0-123 0 0,0 0-83 0 0,0 0-105 0 0,0 0-28 0 0,0 0 35 0 0,0 0 36 0 0,0 0 72 0 0,0 0 65 0 0,0 0 22 0 0,0 0 27 0 0,9 0 6076 0 0,29 0-5649 0 0,-22-2-1099 0 0,-1 0 0 0 0,1-1 0 0 0,-1-1 0 0 0,0-1 0 0 0,0 0 0 0 0,-1-1-1 0 0,0 0 1 0 0,0-1 0 0 0,0-1 0 0 0,0 0 0 0 0,1-3-295 0 0,-8 7 82 0 0,0 0 0 0 0,-1 0 0 0 0,0-1 0 0 0,0 0 0 0 0,0 0 0 0 0,-1-1 0 0 0,1 0 0 0 0,-1 1 0 0 0,-1-2 0 0 0,1 1 0 0 0,-1-1 0 0 0,0 1 0 0 0,-1-1 0 0 0,1 0 0 0 0,-1 0 0 0 0,-1-1 0 0 0,1 1 0 0 0,-1-1 0 0 0,-1 1 0 0 0,1-1 0 0 0,-1 0 0 0 0,0-5-82 0 0,-3 8-9 0 0,-1 1-1 0 0,1 0 1 0 0,-1 0 0 0 0,1 0-1 0 0,-1 0 1 0 0,0 0-1 0 0,-1 0 1 0 0,1 1-1 0 0,-1-1 1 0 0,1 1 0 0 0,-1 0-1 0 0,0 0 1 0 0,0 0-1 0 0,0 1 1 0 0,-1-1-1 0 0,1 1 1 0 0,-1 0 0 0 0,1 1-1 0 0,-1-1 1 0 0,1 1-1 0 0,-1 0 1 0 0,0 0-1 0 0,0 0 1 0 0,0 0 0 0 0,0 1-1 0 0,0 0 1 0 0,1 0-1 0 0,-1 0 1 0 0,0 1 0 0 0,-5 1 8 0 0,4-1-33 0 0,0 0-1 0 0,0 0 1 0 0,0 1-1 0 0,0 0 1 0 0,0 0-1 0 0,0 0 1 0 0,0 1-1 0 0,1 0 1 0 0,-1 0-1 0 0,1 1 1 0 0,0-1-1 0 0,0 1 1 0 0,0 0-1 0 0,0 1 1 0 0,-2 3 34 0 0,-5 2-4 0 0,9-4 17 0 0,0 0 1 0 0,1 0-1 0 0,0 0 1 0 0,0 0-1 0 0,0 0 0 0 0,1 1 1 0 0,0-1-1 0 0,0 1 1 0 0,0-1-1 0 0,1 1 1 0 0,0-1-1 0 0,0 1 0 0 0,1-1 1 0 0,0 1-1 0 0,0-1 1 0 0,1 1-1 0 0,-1-1 0 0 0,1 0 1 0 0,1 0-1 0 0,-1 0 1 0 0,1 0-1 0 0,0 0 0 0 0,0 0 1 0 0,4 4-14 0 0,0 7 55 0 0,72 183 547 0 0,-74-185-545 0 0,-1 0 0 0 0,-1 1 0 0 0,-1 0 1 0 0,0-1-1 0 0,-1 1 0 0 0,-1 0 0 0 0,0 0 0 0 0,-2 12-57 0 0,-38 43 450 0 0,26-62-1104 0 0,13-22-5692 0 0,1 2 1351 0 0,0 4-5015 0 0</inkml:trace>
  <inkml:trace contextRef="#ctx0" brushRef="#br0" timeOffset="2021.62">444 342 2312 0 0,'0'0'2106'0'0,"0"0"-407"0"0,0 0-69 0 0,0 0 85 0 0,0 0 64 0 0,0 0-24 0 0,0 0-171 0 0,0 0-259 0 0,0 0-250 0 0,0 0-189 0 0,0 0-111 0 0,0 0-65 0 0,0 0-39 0 0,-3 0-43 0 0,123-74 4586 0 0,-13 23-4283 0 0,-39 22-718 0 0,-68 29-207 0 0,0 0-2 0 0,0 0-11 0 0,0 0 18 0 0,0 0 1 0 0,0 0-11 0 0,0 0 18 0 0,0 0 5 0 0,0 0 0 0 0,0 0 0 0 0,0 0 0 0 0,0 0-6 0 0,0 0-16 0 0,0 0 10 0 0,0 0 2 0 0,0 0-2 0 0,0 0 11 0 0,0 0 5 0 0,0 0-7 0 0,0 0 13 0 0,0 0 15 0 0,0 0-2 0 0,0 0 9 0 0,0 0-12 0 0,0 0-4 0 0,0 0 4 0 0,0 0 16 0 0,0 0 3 0 0,0 0 3 0 0,0 0 28 0 0,0 0-26 0 0,0 0 2 0 0,0 0 4 0 0,0 0-21 0 0,0 0-5 0 0,0 0 3 0 0,0 0-7 0 0,0 0-51 0 0,0 0 42 0 0,0 0 7 0 0,0 0 36 0 0,0 0-41 0 0,0 0-9 0 0,0 0 15 0 0,0 0-5 0 0,0 0-10 0 0,0 0 3 0 0,0 0 8 0 0,0 0 26 0 0,0 0 6 0 0,0 0-4 0 0,0 0 7 0 0,-24-8 430 0 0,-110-87-233 0 0,65 47-184 0 0,58 33-1094 0 0,27-2-4890 0 0,-6 15 990 0 0,-4-1-6761 0 0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8:08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5 5881 0 0,'0'0'2325'0'0,"0"0"-254"0"0,0 0-120 0 0,0 0-92 0 0,0 0-253 0 0,0 0-241 0 0,0 0-200 0 0,0 0-172 0 0,0 0-131 0 0,0 0-134 0 0,0 0-121 0 0,0 0-63 0 0,0 0-48 0 0,-4 8 2699 0 0,18-16-1734 0 0,-8 3-885 0 0,-21 13-72 0 0,-10 4-378 0 0,31-9-224 0 0,18-9-953 0 0,-15 5-3042 0 0,0 1-4320 0 0,-2 0-3822 0 0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8:11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1 270 4801 0 0,'0'0'1406'0'0,"0"0"-261"0"0,0 0 3 0 0,0 0 203 0 0,0 0 119 0 0,0 0-124 0 0,0 0-273 0 0,0 0-311 0 0,0 0-265 0 0,0 0-178 0 0,0 0-126 0 0,2 0-65 0 0,155-7 5715 0 0,59-21-3002 0 0,-81 2-2080 0 0,-99 25-545 0 0,-35 1-204 0 0,-1 0 9 0 0,0 0 3 0 0,0 0 2 0 0,0 0 3 0 0,0 0-2 0 0,0 0 2 0 0,0 0-5 0 0,-20 9-1567 0 0,7-3-2370 0 0,3-2-7022 0 0,5-3 1834 0 0</inkml:trace>
  <inkml:trace contextRef="#ctx0" brushRef="#br0" timeOffset="471.186">239 0 6241 0 0,'0'0'1533'0'0,"0"0"-197"0"0,0 0-93 0 0,0 0 123 0 0,0 0 87 0 0,0 0-118 0 0,0 0-268 0 0,0 0-296 0 0,0 0-220 0 0,0 0-161 0 0,0 0-82 0 0,0 0-14 0 0,8 24 2125 0 0,-2-12-2155 0 0,-2 2 0 0 0,0-1 0 0 0,0 0 0 0 0,-1 1-1 0 0,-1 0 1 0 0,0-1 0 0 0,-1 1 0 0 0,-1 0 0 0 0,0 0 0 0 0,-1 0 0 0 0,0 0 0 0 0,-1 0 0 0 0,0-1-1 0 0,-2 1 1 0 0,1-1 0 0 0,-6 12-264 0 0,-4 36 272 0 0,1 128-88 0 0,15-167-1 0 0,-2-22-3320 0 0,-1-5-3385 0 0,0 4-4490 0 0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8:14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1104 61 5817 0 0,'0'0'2098'0'0,"0"0"-222"0"0,0 0-50 0 0,0 0 52 0 0,0 0-27 0 0,0 0-164 0 0,0 0-308 0 0,0 0-288 0 0,0 0-222 0 0,0 0-140 0 0,0 0-69 0 0,0 0-66 0 0,6-8 787 0 0,-22 21-114 0 0,17-13-1240 0 0,-1 0 0 0 0,0-1 0 0 0,0 1 0 0 0,0 0-1 0 0,0 0 1 0 0,0-1 0 0 0,0 1 0 0 0,0 0 0 0 0,1 0 0 0 0,-1-1 0 0 0,0 1 0 0 0,0 0 0 0 0,0 0 0 0 0,0-1 0 0 0,0 1 0 0 0,0 0 0 0 0,0 0 0 0 0,0-1 0 0 0,-1 1 0 0 0,1 0 0 0 0,0-1 0 0 0,0 1-1 0 0,0 0 1 0 0,0 0 0 0 0,0 0 0 0 0,0-1 0 0 0,0 1 0 0 0,-1 0 0 0 0,1 0 0 0 0,0-1 0 0 0,0 1 0 0 0,0 0 0 0 0,0 0 0 0 0,-1 0 0 0 0,1 0 0 0 0,0-1 0 0 0,0 1 0 0 0,-1 0 0 0 0,1 0-27 0 0,0 0 22 0 0,-1 0 0 0 0,1-1 0 0 0,0 1 0 0 0,-1 0 1 0 0,1 0-1 0 0,0-1 0 0 0,0 1 0 0 0,-1 0 0 0 0,1 0 1 0 0,0-1-1 0 0,-1 1 0 0 0,1 0 0 0 0,0-1 1 0 0,0 1-1 0 0,0 0 0 0 0,0-1 0 0 0,-1 1 0 0 0,1-1 1 0 0,0 1-1 0 0,0 0 0 0 0,0-1 0 0 0,0 1 0 0 0,0-1 1 0 0,0 1-1 0 0,0 0 0 0 0,0-1 0 0 0,0 1 1 0 0,0 0-1 0 0,0-1 0 0 0,0 1 0 0 0,0-1 0 0 0,0 1 1 0 0,0 0-1 0 0,1-1 0 0 0,-1 1 0 0 0,0-1 0 0 0,0 1 1 0 0,0 0-1 0 0,0-1 0 0 0,1 1 0 0 0,-1 0-22 0 0,-17 6-149 0 0,-4 2-26 0 0,19-7-1005 0 0,12 2-8283 0 0,-5-3-2381 0 0</inkml:trace>
  <inkml:trace contextRef="#ctx0" brushRef="#br0" timeOffset="-1551.208">0 716 4369 0 0,'0'0'943'0'0,"0"0"-360"0"0,0 0-66 0 0,0 0 166 0 0,0 0 148 0 0,0 0-15 0 0,0 0-136 0 0,0 0-101 0 0,0 0 29 0 0,0 0 125 0 0,0 0 145 0 0,0 0 57 0 0,0 0-35 0 0,8 4-69 0 0,61 38 1819 0 0,-52-34-2185 0 0,0-1-1 0 0,1-1 1 0 0,0 0 0 0 0,0-1 0 0 0,0-1 0 0 0,0-1 0 0 0,1 0-1 0 0,-1-2 1 0 0,1 0 0 0 0,-1-1 0 0 0,14-2-465 0 0,-12 0 216 0 0,0-1 0 0 0,0-1 0 0 0,-1-1 0 0 0,1-1 0 0 0,-1-1 0 0 0,-1 0 0 0 0,1-2 0 0 0,2-2-216 0 0,-6 4 131 0 0,-1-1 0 0 0,0 0 0 0 0,0-1 0 0 0,-1-1 0 0 0,0 0 0 0 0,-1-1 0 0 0,0 0 0 0 0,-1-1 0 0 0,0 0 0 0 0,-1-1 0 0 0,7-10-131 0 0,-15 20 13 0 0,0 0 0 0 0,0 0 0 0 0,0 0 0 0 0,-1 0 0 0 0,1 0 1 0 0,-1-1-1 0 0,0 1 0 0 0,0-1 0 0 0,0 1 0 0 0,0-1 0 0 0,0 1 1 0 0,-1-1-1 0 0,0 0 0 0 0,1 1 0 0 0,-1-1 0 0 0,-1 0 0 0 0,1 1 1 0 0,-1-1-1 0 0,1 1 0 0 0,-1-1 0 0 0,0 1 0 0 0,0-1 0 0 0,0 1 1 0 0,-1-1-1 0 0,1 1 0 0 0,-1 0 0 0 0,0 0 0 0 0,0 0 0 0 0,0 0 1 0 0,0 0-1 0 0,-1 0 0 0 0,1 0 0 0 0,-1 1 0 0 0,1-1 1 0 0,-1 1-1 0 0,0 0 0 0 0,-2-1-13 0 0,-3-3-40 0 0,-1 0 0 0 0,0 1 0 0 0,-1 1 1 0 0,1 0-1 0 0,-1 0 0 0 0,0 0 0 0 0,0 1 0 0 0,0 1 0 0 0,0 0 1 0 0,0 0-1 0 0,-1 1 0 0 0,-7 0 40 0 0,5 1-42 0 0,-1 0 0 0 0,1 1-1 0 0,0 0 1 0 0,-1 1 0 0 0,1 1 0 0 0,0 0 0 0 0,0 1 0 0 0,1 0 0 0 0,-1 1-1 0 0,1 0 1 0 0,0 1 0 0 0,0 1 0 0 0,1 0 0 0 0,0 0 0 0 0,-3 3 42 0 0,6-5-3 0 0,1 1 0 0 0,0-1 0 0 0,0 1 0 0 0,0 0 0 0 0,1 1 0 0 0,0 0 0 0 0,0 0 0 0 0,1 0 0 0 0,0 0 0 0 0,0 1 0 0 0,1 0 0 0 0,0 0 0 0 0,0 0 0 0 0,1 1 0 0 0,0-1 0 0 0,0 1 0 0 0,1 0 0 0 0,0 0 0 0 0,1 0 0 0 0,-1 5 3 0 0,12 83 125 0 0,1-51-40 0 0,-2 0 0 0 0,-2 1 0 0 0,-1-1 0 0 0,-3 1 0 0 0,-3 40-85 0 0,-2-70 23 0 0,0-1 0 0 0,-1 1 0 0 0,-1-1-1 0 0,-1 1 1 0 0,0-1 0 0 0,-1-1-1 0 0,-1 1 1 0 0,0-1 0 0 0,-1 0-1 0 0,-1 0 1 0 0,0-1-23 0 0,2-5 37 0 0,1-1 1 0 0,-1 0 0 0 0,0-1-1 0 0,0 0 1 0 0,-1 0-1 0 0,0 0 1 0 0,-1-1 0 0 0,1 0-1 0 0,-1-1 1 0 0,0 0-1 0 0,-4 1-37 0 0,12-5-19 0 0,0 0-1 0 0,0-1 1 0 0,0 1-1 0 0,0 0 1 0 0,0-1-1 0 0,0 1 1 0 0,-1-1-1 0 0,1 1 0 0 0,0-1 1 0 0,0 1-1 0 0,0-1 1 0 0,-1 0-1 0 0,1 0 1 0 0,0 0-1 0 0,0 0 1 0 0,-1 0-1 0 0,1 0 1 0 0,0 0-1 0 0,0 0 1 0 0,-1 0-1 0 0,1 0 0 0 0,0-1 1 0 0,0 1-1 0 0,-1-1 1 0 0,1 1-1 0 0,0-1 1 0 0,0 1-1 0 0,0-1 1 0 0,0 1-1 0 0,0-1 1 0 0,0 0-1 0 0,0 0 1 0 0,0 0-1 0 0,0 1 0 0 0,0-1 1 0 0,0 0-1 0 0,1 0 1 0 0,-1 0-1 0 0,0 0 1 0 0,0 0-1 0 0,1-1 1 0 0,-1 1-1 0 0,0-1 20 0 0,1-2-421 0 0,2-15-2135 0 0,3 8-2950 0 0,0 3-5838 0 0</inkml:trace>
  <inkml:trace contextRef="#ctx0" brushRef="#br0" timeOffset="-1063.086">1067 446 7402 0 0,'0'0'1672'0'0,"0"0"-197"0"0,0 0-45 0 0,0 0 101 0 0,0 0 37 0 0,0 0-140 0 0,0 0-201 0 0,0 0-229 0 0,0 0-230 0 0,0 0-161 0 0,0 0-114 0 0,0 0-82 0 0,-34 30-64 0 0,-103 92-55 0 0,90-58 38 0 0,45-53-256 0 0,-4 124 316 0 0,9-125-358 0 0,0 0 0 0 0,0-1 0 0 0,1 1 0 0 0,0-1 0 0 0,1 1 0 0 0,0-1 0 0 0,0-1 0 0 0,1 1-1 0 0,0-1 1 0 0,1 0 0 0 0,-1 0 0 0 0,2-1 0 0 0,-1 0 0 0 0,1 0 0 0 0,0 0 0 0 0,0-1-1 0 0,1-1 1 0 0,0 1 0 0 0,0-1 0 0 0,0-1 0 0 0,1 0 0 0 0,0 0 0 0 0,-1-1 0 0 0,1 0 0 0 0,0-1-1 0 0,1 0 1 0 0,-1 0 0 0 0,0-1 0 0 0,0-1 0 0 0,1 1 0 0 0,-1-2 0 0 0,10-1-32 0 0,-6 2 146 0 0,1-1 0 0 0,-1-1 0 0 0,0 0 0 0 0,0-1 0 0 0,0-1 0 0 0,-1 0 0 0 0,1-1 0 0 0,-1 0 0 0 0,0-1 0 0 0,0 0 0 0 0,-1-1-1 0 0,1-1 1 0 0,-2 0 0 0 0,1-1 0 0 0,-1 0 0 0 0,0 0 0 0 0,-1-1 0 0 0,0-1 0 0 0,-1 1 0 0 0,0-2 0 0 0,-1 1 0 0 0,0-1 0 0 0,-1-1 0 0 0,0 1 0 0 0,-1-1 0 0 0,0 0 0 0 0,-1-1 0 0 0,2-9-146 0 0,-6 8-13 0 0,0 1 0 0 0,-1-1-1 0 0,0 1 1 0 0,-1-1 0 0 0,-1 1 0 0 0,-1 0 0 0 0,0 0-1 0 0,0 0 1 0 0,-2 0 0 0 0,1 0 0 0 0,-2 1-1 0 0,0-1 1 0 0,0 2 0 0 0,-2-1 0 0 0,1 1-1 0 0,-2 0 1 0 0,1 0 0 0 0,-1 1 0 0 0,-1 0-1 0 0,0 1 1 0 0,-1 0 0 0 0,0 1 0 0 0,0 0-1 0 0,-1 0 1 0 0,0 2 0 0 0,-1-1 0 0 0,0 1-1 0 0,-9-3 14 0 0,11 6-150 0 0,1 0-1 0 0,-1 1 0 0 0,0 0 0 0 0,0 0 1 0 0,0 1-1 0 0,0 1 0 0 0,-1 0 0 0 0,1 0 1 0 0,0 1-1 0 0,0 1 0 0 0,-1 0 0 0 0,1 0 1 0 0,0 1-1 0 0,0 0 0 0 0,-2 2 151 0 0,-93 52-5120 0 0,106-56 5079 0 0,-32 27-4212 0 0,11-8-1746 0 0,6-3-3507 0 0</inkml:trace>
  <inkml:trace contextRef="#ctx0" brushRef="#br0" timeOffset="-668.796">890 816 9658 0 0,'0'0'2247'0'0,"0"0"-400"0"0,0 0-284 0 0,0 0-173 0 0,0 0-202 0 0,0 0-217 0 0,0 0-175 0 0,0 0-140 0 0,0 0-97 0 0,0 0-60 0 0,0 0-42 0 0,0 0-21 0 0,0 0 7 0 0,24-21-56 0 0,74-66-34 0 0,-34 47 217 0 0,-44 34-367 0 0,-12 2-98 0 0,-7 3-95 0 0,0 0 0 0 0,0 0 0 0 0,0 0-1 0 0,1 0 1 0 0,-1 0 0 0 0,0 0 0 0 0,1 0 0 0 0,-1 1 0 0 0,1-1 0 0 0,-1 0 0 0 0,1 1 0 0 0,-1-1 0 0 0,1 1 0 0 0,0 0 0 0 0,-1-1-1 0 0,1 1 1 0 0,-1 0 0 0 0,1 0 0 0 0,0 0 0 0 0,-1 0 0 0 0,1 1 0 0 0,-1-1 0 0 0,1 0 0 0 0,0 1 0 0 0,-1-1 0 0 0,1 0-1 0 0,-1 1 1 0 0,1 0 0 0 0,-1-1 0 0 0,1 1 0 0 0,-1 0 0 0 0,0 0 0 0 0,1 0 0 0 0,-1 0 0 0 0,0 0 0 0 0,0 0 0 0 0,1 1-10 0 0,7 48 183 0 0,-9-45-178 0 0,0-1-1 0 0,0 0 1 0 0,0 0-1 0 0,1 0 1 0 0,-1 1-1 0 0,1-1 1 0 0,0 0-1 0 0,0 0 1 0 0,1 0-1 0 0,-1 0 1 0 0,1-1 0 0 0,0 1-1 0 0,0 0 1 0 0,0-1-1 0 0,1 1 1 0 0,-1-1-1 0 0,1 1 1 0 0,0-1-1 0 0,0 0 1 0 0,0 0-1 0 0,2 1-4 0 0,5 1 42 0 0,1 1-1 0 0,0-2 0 0 0,0 0 0 0 0,1 0 1 0 0,-1-1-1 0 0,1 0 0 0 0,0-1 0 0 0,-1-1 1 0 0,1 1-1 0 0,0-2 0 0 0,0 0 0 0 0,0 0 1 0 0,0-1-1 0 0,7-2-41 0 0,40-15 447 0 0,-56 6-1415 0 0,-7 5-4805 0 0,2 6-3906 0 0</inkml:trace>
  <inkml:trace contextRef="#ctx0" brushRef="#br0" timeOffset="875.415">1181 446 0 0 0,'0'0'771'0'0,"0"0"473"0"0,0 0 42 0 0,0 0-70 0 0,0 0-37 0 0,0 0-46 0 0,0 0-20 0 0,0 0 4 0 0,0 0-34 0 0,0 0-64 0 0,0 0-73 0 0,0 0-126 0 0,0 0-111 0 0,-8-1-65 0 0,-30-4 332 0 0,3 3 4306 0 0,11 10-3830 0 0,-52 27-34 0 0,46-4-1256 0 0,-6 34-50 0 0,7-15 499 0 0,-6 23 252 0 0,34-73-886 0 0,1 0 0 0 0,-1 1 0 0 0,1-1 0 0 0,-1 0 0 0 0,1 1 0 0 0,-1-1 0 0 0,1 0 1 0 0,0 1-1 0 0,-1-1 0 0 0,1 1 0 0 0,-1-1 0 0 0,1 1 0 0 0,0-1 0 0 0,0 1 0 0 0,-1-1 0 0 0,1 1 0 0 0,0-1 0 0 0,0 1 0 0 0,0-1 0 0 0,0 1 0 0 0,-1 0 0 0 0,1-1 0 0 0,0 1 1 0 0,0-1-1 0 0,0 1 0 0 0,0-1 0 0 0,0 1 0 0 0,0 0 0 0 0,1-1 0 0 0,-1 1 0 0 0,0-1 0 0 0,0 1 0 0 0,0-1 0 0 0,0 1 0 0 0,1-1 0 0 0,-1 1 0 0 0,0-1 0 0 0,1 1 0 0 0,-1-1 0 0 0,0 1 1 0 0,1-1-1 0 0,-1 1 0 0 0,0-1 0 0 0,1 1 0 0 0,-1-1 0 0 0,1 0 0 0 0,-1 1 0 0 0,1-1 0 0 0,-1 0 0 0 0,1 0 0 0 0,-1 1 0 0 0,1-1 0 0 0,-1 0 0 0 0,1 0 0 0 0,-1 0 0 0 0,1 1 1 0 0,0-1-1 0 0,-1 0 0 0 0,1 0 0 0 0,-1 0 0 0 0,1 0 0 0 0,-1 0 0 0 0,1 0 0 0 0,0 0 0 0 0,-1 0 0 0 0,1-1 0 0 0,-1 1 0 0 0,1 0 0 0 0,-1 0 0 0 0,1 0 23 0 0,5 0-891 0 0,3 0-860 0 0,-3-1-5259 0 0,-1-2-4527 0 0</inkml:trace>
  <inkml:trace contextRef="#ctx0" brushRef="#br0" timeOffset="3138.74">1853 15 2865 0 0,'0'0'928'0'0,"0"0"-128"0"0,0 0-24 0 0,0 0 83 0 0,0 0 200 0 0,0 0-11 0 0,0 0-86 0 0,0 0-65 0 0,0 0-167 0 0,0 0-82 0 0,0 0-76 0 0,0 0-63 0 0,0 0-33 0 0,-4-3-5 0 0,2 1-255 0 0,0 1-1 0 0,-1 0 1 0 0,1 0-1 0 0,-1-1 1 0 0,1 1-1 0 0,-1 1 1 0 0,0-1-1 0 0,1 0 1 0 0,-1 1-1 0 0,0-1 0 0 0,1 1 1 0 0,-1 0-1 0 0,0 0 1 0 0,0 0-1 0 0,1 0 1 0 0,-1 0-1 0 0,0 1 1 0 0,1-1-1 0 0,-1 1 1 0 0,0 0-1 0 0,1 0 1 0 0,-1 0-1 0 0,1 0 1 0 0,-1 0-1 0 0,1 0 1 0 0,-1 1-1 0 0,1-1 1 0 0,-1 2-216 0 0,-4 3 185 0 0,1 0 0 0 0,-1 1 0 0 0,1 0 0 0 0,1 0 0 0 0,-1 0 0 0 0,1 1 0 0 0,1 0 0 0 0,-1 0 0 0 0,1 0 0 0 0,1 0 0 0 0,-2 7-185 0 0,-30 125 808 0 0,27-35-396 0 0,4-1 0 0 0,5 1 0 0 0,8 52-412 0 0,-3-70 77 0 0,2 71 441 0 0,-9-154 1053 0 0,2-4-1528 0 0,-1 0-17 0 0,0 0-8 0 0,28 0 354 0 0,144 12 581 0 0,-124-5-666 0 0,-48-7-258 0 0,0 0 5 0 0,0 0-12 0 0,0 0 26 0 0,0 0-13 0 0,0 0 9 0 0,0 0 1 0 0,0 0-3 0 0,0 0 16 0 0,0 0-12 0 0,0 0 16 0 0,0 4-660 0 0,-3-4-9209 0 0,2 0-2294 0 0</inkml:trace>
  <inkml:trace contextRef="#ctx0" brushRef="#br0" timeOffset="5016.072">2060 523 624 0 0,'0'0'644'0'0,"0"0"-240"0"0,0 0-20 0 0,0 0 207 0 0,0 0 267 0 0,0 0 202 0 0,0 0 16 0 0,0 0-36 0 0,0 0-21 0 0,0 0-50 0 0,0 0 3 0 0,-5-2 13 0 0,-14-8 323 0 0,12 8 2050 0 0,3 1 3948 0 0,237-29-2805 0 0,-181 29-4227 0 0,-52 1-256 0 0,0 0 0 0 0,0 0-17 0 0,0 0 11 0 0,0 0 4 0 0,0 0 4 0 0,0 0 16 0 0,0 0 1 0 0,0 0-10 0 0,0 0-3 0 0,0 0 0 0 0,0 0-3 0 0,-16 4-2425 0 0,12 1 418 0 0,-1 1-5753 0 0,1-2-3878 0 0</inkml:trace>
  <inkml:trace contextRef="#ctx0" brushRef="#br0" timeOffset="5475.715">2626 500 10322 0 0,'0'0'1857'0'0,"0"0"-400"0"0,0 0-135 0 0,0 0 61 0 0,0 0 1 0 0,0 0-129 0 0,0 0-213 0 0,0 0-196 0 0,0 0-181 0 0,0 0-143 0 0,0 0-87 0 0,0 0-63 0 0,-10 12 855 0 0,-32 92-307 0 0,31-4-446 0 0,13-99-489 0 0,0 1 0 0 0,0-1 0 0 0,0 1 1 0 0,0-1-1 0 0,1 0 0 0 0,-1 0 0 0 0,1 0 0 0 0,-1 0 1 0 0,0-1-1 0 0,1 1 0 0 0,-1-1 0 0 0,1 1 0 0 0,0-1 1 0 0,-1 0-1 0 0,1 0 0 0 0,-1 0 0 0 0,1 0 0 0 0,-1 0 1 0 0,1-1-1 0 0,-1 1 0 0 0,1-1 0 0 0,-1 0 0 0 0,1 0 1 0 0,-1 0-1 0 0,1 0 0 0 0,-1 0 0 0 0,0 0 0 0 0,0 0 1 0 0,0-1-1 0 0,2-1 15 0 0,17-25-3203 0 0,-16 17-932 0 0,0 1-3764 0 0,-2 2-1903 0 0</inkml:trace>
  <inkml:trace contextRef="#ctx0" brushRef="#br0" timeOffset="5715.465">2693 115 968 0 0,'0'0'1545'0'0,"0"0"-737"0"0,0 0-392 0 0,0 0-152 0 0,0 0-56 0 0,0 0-192 0 0,0 0-344 0 0,0 0-424 0 0,0 0-249 0 0,0 0-279 0 0,0 0 416 0 0,0 0 864 0 0</inkml:trace>
  <inkml:trace contextRef="#ctx0" brushRef="#br0" timeOffset="6983.696">2693 115 0 0 0,'-9'6'2179'0'0,"7"-5"-161"0"0,2-1-232 0 0,0 0-165 0 0,0 0-95 0 0,0 0-96 0 0,0 0-118 0 0,0 0-148 0 0,0 0-133 0 0,0 0-109 0 0,0 0-122 0 0,0 0-91 0 0,0 0-59 0 0,0 0-45 0 0,0 0-22 0 0,0 0-22 0 0,0 0-30 0 0,0 0-77 0 0,0 0-65 0 0,0 0-44 0 0,0 0-51 0 0,0 0-13 0 0,0 0-26 0 0,0 0-38 0 0,0 0-27 0 0,-5 23 2082 0 0,-127 89-1973 0 0,106-89-283 0 0,19-18 2729 0 0,21-19-2256 0 0,24-23-725 0 0,95-75 272 0 0,-65 59-51 0 0,-67 53 13 0 0,-1 0 0 0 0,1-1 0 0 0,-1 1 0 0 0,0 0 0 0 0,1 0 0 0 0,-1 0 0 0 0,1 0-1 0 0,-1-1 1 0 0,1 1 0 0 0,-1 0 0 0 0,1 0 0 0 0,-1 0 0 0 0,1 0 0 0 0,-1 0 0 0 0,1 0 0 0 0,-1 0 0 0 0,1 0 0 0 0,-1 1-1 0 0,1-1 1 0 0,-1 0 0 0 0,1 0 0 0 0,-1 0 0 0 0,1 0 0 0 0,-1 1 0 0 0,0-1 0 0 0,1 0 0 0 0,-1 0 0 0 0,1 1 0 0 0,-1-1 0 0 0,0 0-1 0 0,1 1 1 0 0,-1-1 0 0 0,0 0 0 0 0,1 1 0 0 0,-1-1 0 0 0,0 1 0 0 0,1-1 0 0 0,-1 0 0 0 0,0 1 0 0 0,0-1 0 0 0,0 1-1 0 0,0-1 1 0 0,1 1 0 0 0,-1-1 0 0 0,0 1 0 0 0,0-1 0 0 0,0 1 0 0 0,0-1 0 0 0,0 1 0 0 0,0-1 0 0 0,0 1 0 0 0,0-1 2 0 0,1 4-1 0 0,16 84 317 0 0,19 35-53 0 0,-22-103-59 0 0,-14-20-174 0 0,0 0 40 0 0,0 0-38 0 0,0 0 0 0 0,0 0 10 0 0,0 0-8 0 0,0 0-24 0 0,0 0-54 0 0,0 0-5 0 0,0 0-54 0 0,0-2-91 0 0,0 0-9071 0 0,0 2-2782 0 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8:25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43 0 0 0,'0'0'777'0'0,"0"0"178"0"0,0 0 95 0 0,0 0 27 0 0,0 0-16 0 0,0 0-4 0 0,0 0 42 0 0,0 0 55 0 0,0 0 17 0 0,0 0-48 0 0,0 0-78 0 0,-6-1 7243 0 0,3 2-8678 0 0,-81 81 2477 0 0,63-56-1748 0 0,1-1-117 0 0,1 0-1 0 0,1 1 1 0 0,2 1 0 0 0,0 1 0 0 0,2 0 0 0 0,1 1-1 0 0,1 0 1 0 0,2 1 0 0 0,-5 24-222 0 0,12-43 79 0 0,1 1-1 0 0,0 0 1 0 0,1 0 0 0 0,0 0-1 0 0,1 0 1 0 0,1 0-1 0 0,0 0 1 0 0,0 0 0 0 0,1-1-1 0 0,0 1 1 0 0,1 0-1 0 0,1-1 1 0 0,0 0 0 0 0,0 1-1 0 0,1-2 1 0 0,0 1-1 0 0,6 8-78 0 0,106 138 703 0 0,-71-106-236 0 0,-85-63-1286 0 0,35 9-1042 0 0,2-2-5720 0 0,2 1-4104 0 0</inkml:trace>
  <inkml:trace contextRef="#ctx0" brushRef="#br0" timeOffset="387.429">671 402 8490 0 0,'0'0'1760'0'0,"0"0"-229"0"0,0 0-61 0 0,0 0 46 0 0,0 0-73 0 0,0 0-205 0 0,0 0-174 0 0,0 0-129 0 0,0 0-122 0 0,0 0-99 0 0,0 0-87 0 0,0 0-70 0 0,0 0-46 0 0,-16-2-40 0 0,-50-2-22 0 0,9 18 637 0 0,48-9-1032 0 0,0-1-1 0 0,0 2 1 0 0,0-1 0 0 0,1 2 0 0 0,-1-1 0 0 0,2 1 0 0 0,-1 0 0 0 0,1 0 0 0 0,0 1 0 0 0,0 0 0 0 0,1 1 0 0 0,0-1 0 0 0,1 1 0 0 0,-1 0 0 0 0,2 0 0 0 0,0 1 0 0 0,0-1-1 0 0,0 1 1 0 0,1 0 0 0 0,1 0 0 0 0,-1 1 0 0 0,2-1 0 0 0,0 0 0 0 0,0 1 0 0 0,0-1 0 0 0,2 0 0 0 0,0 6-54 0 0,-1-12-12 0 0,1 0 0 0 0,0 0 0 0 0,1-1 0 0 0,-1 1 1 0 0,1-1-1 0 0,-1 1 0 0 0,1-1 0 0 0,0 0 0 0 0,0 0 0 0 0,1 0 0 0 0,-1 0 1 0 0,1 0-1 0 0,-1 0 0 0 0,1-1 0 0 0,0 1 0 0 0,0-1 0 0 0,0 1 0 0 0,0-1 0 0 0,1 0 1 0 0,-1-1-1 0 0,0 1 0 0 0,1 0 0 0 0,0-1 0 0 0,-1 0 0 0 0,1 0 0 0 0,0 0 1 0 0,-1 0-1 0 0,1-1 0 0 0,0 1 0 0 0,0-1 0 0 0,-1 0 0 0 0,1 0 0 0 0,0-1 1 0 0,0 1-1 0 0,0-1 0 0 0,-1 1 0 0 0,1-1 0 0 0,0 0 0 0 0,0-1 12 0 0,54-31-3272 0 0,-37 17-2875 0 0,-11 12-1940 0 0</inkml:trace>
  <inkml:trace contextRef="#ctx0" brushRef="#br0" timeOffset="698.266">802 544 4281 0 0,'0'0'1415'0'0,"0"0"-21"0"0,0 0 209 0 0,0 0 186 0 0,0 0 2 0 0,0 0-196 0 0,0 0-333 0 0,0 0-294 0 0,0 0-204 0 0,0 0-132 0 0,0 0-86 0 0,0 0-67 0 0,-10 24-30 0 0,-31 73 4 0 0,40-96-435 0 0,1-1-1 0 0,-1 1 0 0 0,0 0 1 0 0,0 0-1 0 0,0 0 0 0 0,1 0 0 0 0,-1 0 1 0 0,1 0-1 0 0,-1 0 0 0 0,0 0 1 0 0,1 0-1 0 0,0 0 0 0 0,-1 0 0 0 0,1 0 1 0 0,0 0-1 0 0,-1 0 0 0 0,1 0 1 0 0,0 0-1 0 0,0 0 0 0 0,0 1 0 0 0,0-1 1 0 0,0 0-1 0 0,0 0 0 0 0,0 0 0 0 0,0 0 1 0 0,1 0-1 0 0,-1 0 0 0 0,0 0 1 0 0,1 0-1 0 0,-1 1 0 0 0,1-1 0 0 0,-1 0 1 0 0,1 0-1 0 0,-1-1 0 0 0,1 1 1 0 0,0 0-1 0 0,0 0 0 0 0,-1 0 0 0 0,1 0 1 0 0,0 0-1 0 0,0-1 0 0 0,0 1-17 0 0,3 1 128 0 0,5 3 70 0 0,1-1-1 0 0,0 0 1 0 0,0-1-1 0 0,0 0 1 0 0,1-1-1 0 0,-1 0 1 0 0,1 0 0 0 0,-1-1-1 0 0,1-1 1 0 0,-1 0-1 0 0,1 0 1 0 0,0-1-1 0 0,-1 0 1 0 0,1-1-1 0 0,-1 0 1 0 0,0-1 0 0 0,0 0-1 0 0,0 0 1 0 0,0-1-1 0 0,0-1 1 0 0,7-4-198 0 0,-11 8 79 0 0,0-1-1 0 0,0 0 1 0 0,0 0-1 0 0,-1 0 1 0 0,1-1 0 0 0,-1 0-1 0 0,1 0 1 0 0,-1 0 0 0 0,0-1-1 0 0,0 0 1 0 0,0 0 0 0 0,-1 0-1 0 0,1-1 1 0 0,-1 1-1 0 0,0-1 1 0 0,0 0 0 0 0,-1 0-1 0 0,1 0 1 0 0,-1-1 0 0 0,-1 1-1 0 0,1-1 1 0 0,-1 0 0 0 0,0 0-1 0 0,0 0 1 0 0,0 0-1 0 0,-1 0 1 0 0,0 0 0 0 0,0 0-1 0 0,0-4-78 0 0,-5 4-10 0 0,1 0 0 0 0,-1 1 0 0 0,-1-1-1 0 0,1 1 1 0 0,-1-1 0 0 0,0 1 0 0 0,0 1-1 0 0,0-1 1 0 0,-1 1 0 0 0,1 0-1 0 0,-1 0 1 0 0,0 0 0 0 0,0 1 0 0 0,-1 0-1 0 0,1 0 1 0 0,-1 1 0 0 0,1-1 0 0 0,-1 2-1 0 0,0-1 1 0 0,0 1 0 0 0,0 0 0 0 0,0 0-1 0 0,-2 1 11 0 0,1-2-118 0 0,1 2 0 0 0,0-1 0 0 0,0 1-1 0 0,0 0 1 0 0,-1 0 0 0 0,1 1 0 0 0,0 0-1 0 0,0 0 1 0 0,0 1 0 0 0,0 0 0 0 0,0 0 0 0 0,-5 3 118 0 0,-16 11-3723 0 0,2 7-4825 0 0,21-16-2919 0 0</inkml:trace>
  <inkml:trace contextRef="#ctx0" brushRef="#br0" timeOffset="1112.959">1390 417 6553 0 0,'0'0'3253'0'0,"0"0"-1272"0"0,0 0-453 0 0,0 0 11 0 0,0 0-63 0 0,0 0-157 0 0,0 0-241 0 0,0 0-255 0 0,0 0-197 0 0,0 0-156 0 0,0 0-106 0 0,0 0-103 0 0,0 0-74 0 0,-21 14-38 0 0,-63 41-61 0 0,54-23-30 0 0,32-29-65 0 0,-1 0 0 0 0,0 0 0 0 0,1 0 0 0 0,-1 0 0 0 0,1 0 0 0 0,0 0 0 0 0,0 0 0 0 0,0-1 0 0 0,0 1 0 0 0,0-1 0 0 0,1 1 0 0 0,-1-1 0 0 0,1 0 0 0 0,0 0 0 0 0,-1 0 0 0 0,1 0 0 0 0,0-1 0 0 0,0 1 0 0 0,0-1 0 0 0,0 0 0 0 0,1 0 0 0 0,-1 0 0 0 0,0 0 0 0 0,0 0 0 0 0,1-1 0 0 0,-1 1 0 0 0,0-1 0 0 0,4 0 7 0 0,0 0 2 0 0,-1 1 0 0 0,0 1 0 0 0,0-1 0 0 0,1 1 0 0 0,-1 0 0 0 0,0 0 0 0 0,0 1 0 0 0,-1-1 0 0 0,1 1 0 0 0,0 1 0 0 0,-1-1 0 0 0,0 1 0 0 0,4 3-2 0 0,-8-4 49 0 0,-1-1 0 0 0,0 1 0 0 0,0-1-1 0 0,0 1 1 0 0,0-1 0 0 0,-1 1 0 0 0,1-1 0 0 0,-1 1-1 0 0,1-1 1 0 0,-1 0 0 0 0,0 1 0 0 0,0-1-1 0 0,0 0 1 0 0,0 0 0 0 0,0 1 0 0 0,0-1 0 0 0,-1 0-1 0 0,1 0 1 0 0,-1 0 0 0 0,0-1 0 0 0,1 1-1 0 0,-1 0 1 0 0,0-1 0 0 0,0 1 0 0 0,0-1 0 0 0,0 1-1 0 0,0-1 1 0 0,0 0 0 0 0,-1 0 0 0 0,1 0 0 0 0,0 0-1 0 0,-1 0 1 0 0,1-1 0 0 0,-2 1-49 0 0,-5 4 87 0 0,-141 49 252 0 0,145-52-1842 0 0,9-4-8771 0 0,0-1-929 0 0</inkml:trace>
  <inkml:trace contextRef="#ctx0" brushRef="#br0" timeOffset="1496.596">1752 506 14259 0 0,'0'0'1646'0'0,"0"0"-309"0"0,0 0-123 0 0,0 0-75 0 0,0 0-124 0 0,0 0-232 0 0,0 0-245 0 0,0 0-170 0 0,0 0-136 0 0,0 0-71 0 0,0 0-56 0 0,0 0-38 0 0,0 0-2 0 0,-24 21-16 0 0,-71 66-15 0 0,67-44-9 0 0,29-36-22 0 0,-1-4 10 0 0,0 1 1 0 0,0 0 0 0 0,0 0 0 0 0,0-1-1 0 0,1 1 1 0 0,0 0 0 0 0,0-1-1 0 0,0 1 1 0 0,0-1 0 0 0,0 1 0 0 0,1-1-1 0 0,0 1 1 0 0,-1-1 0 0 0,1 0 0 0 0,0 0-1 0 0,1 0 1 0 0,-1 0 0 0 0,1 0-1 0 0,-1 0 1 0 0,1-1 0 0 0,0 1 0 0 0,0-1-1 0 0,0 0 1 0 0,0 0 0 0 0,0 0 0 0 0,0 0-1 0 0,1-1 1 0 0,-1 1 0 0 0,1-1-1 0 0,-1 0 1 0 0,1 0 0 0 0,-1 0 0 0 0,1 0-1 0 0,1 0-13 0 0,139 2 1397 0 0,-136-5-1252 0 0,1 0 1 0 0,0 0 0 0 0,-1 0 0 0 0,0-1 0 0 0,0-1 0 0 0,0 1 0 0 0,0-1-1 0 0,0-1 1 0 0,-1 1 0 0 0,1-1 0 0 0,-1-1 0 0 0,0 1 0 0 0,-1-1-1 0 0,0 0 1 0 0,0-1 0 0 0,0 0 0 0 0,0 0 0 0 0,-1 0 0 0 0,-1 0-1 0 0,1-1 1 0 0,-1 0 0 0 0,0 0 0 0 0,-1 0 0 0 0,0 0 0 0 0,0 0-1 0 0,-1-1 1 0 0,0 1 0 0 0,0-1 0 0 0,-1 0 0 0 0,0 0 0 0 0,-1 0-146 0 0,1-5 37 0 0,-1 5-28 0 0,1 1 0 0 0,-1-1 0 0 0,-1 1 1 0 0,0-1-1 0 0,0 1 0 0 0,0-1 0 0 0,-1 1 0 0 0,0 0 0 0 0,-1 0 0 0 0,0 0 0 0 0,0 0 1 0 0,-1 0-1 0 0,-1-1-9 0 0,1 2-36 0 0,-1 0 1 0 0,1 1 0 0 0,-2 0-1 0 0,1 0 1 0 0,-1 0 0 0 0,0 1-1 0 0,0 0 1 0 0,0 0 0 0 0,-1 0-1 0 0,0 1 1 0 0,1 0 0 0 0,-2 0-1 0 0,1 1 1 0 0,0 0 0 0 0,-1 0-1 0 0,1 1 1 0 0,-1 0 0 0 0,0 0 0 0 0,0 1-1 0 0,-5-1 36 0 0,5 2-351 0 0,-1 0 0 0 0,1 0 0 0 0,-1 1 0 0 0,1 0 0 0 0,0 0 0 0 0,0 1-1 0 0,-1 0 1 0 0,1 0 0 0 0,0 1 0 0 0,1 0 0 0 0,-1 1 0 0 0,-6 3 351 0 0,-6 7-4588 0 0,8-5-7114 0 0</inkml:trace>
  <inkml:trace contextRef="#ctx0" brushRef="#br0" timeOffset="1869.283">1623 606 10346 0 0,'0'0'2615'0'0,"0"0"-717"0"0,0 0-352 0 0,0 0-173 0 0,0 0-235 0 0,0 0-275 0 0,0 0-247 0 0,0 0-191 0 0,0 0-96 0 0,0 0-27 0 0,0 0-47 0 0,0 0-55 0 0,0 0-28 0 0,16-10-32 0 0,53-33-15 0 0,-64 40-90 0 0,0 0 0 0 0,0 0-1 0 0,0 0 1 0 0,1 1 0 0 0,-1 0-1 0 0,1 0 1 0 0,0 0-1 0 0,-1 0 1 0 0,1 1 0 0 0,0 0-1 0 0,0 1 1 0 0,0-1 0 0 0,0 1-1 0 0,0 0 1 0 0,0 1-35 0 0,10-1 129 0 0,-15 0-118 0 0,1 1 1 0 0,0 0-1 0 0,-1 0 1 0 0,1 0-1 0 0,-1 0 0 0 0,0 0 1 0 0,1 0-1 0 0,-1 0 1 0 0,0 0-1 0 0,0 1 1 0 0,1-1-1 0 0,-1 0 1 0 0,0 1-1 0 0,0-1 1 0 0,-1 1-1 0 0,1-1 1 0 0,0 1-1 0 0,0-1 1 0 0,-1 1-1 0 0,1 0 1 0 0,-1-1-1 0 0,1 1 1 0 0,-1 0-1 0 0,0 0 1 0 0,0-1-1 0 0,0 1 1 0 0,0 0-1 0 0,0-1 1 0 0,0 1-1 0 0,0 0 1 0 0,0 0-1 0 0,-1 0-11 0 0,14 43 227 0 0,-7-43-112 0 0,0 1-1 0 0,0-1 1 0 0,0 0-1 0 0,0 0 0 0 0,1-1 1 0 0,-1 0-1 0 0,0 0 1 0 0,1 0-1 0 0,-1-1 0 0 0,1 0 1 0 0,-1 0-1 0 0,1-1 1 0 0,-1 1-1 0 0,7-3-114 0 0,72-19 628 0 0,-77 20-661 0 0,2 3-4754 0 0,-7 0-851 0 0,-3-1-5943 0 0</inkml:trace>
  <inkml:trace contextRef="#ctx0" brushRef="#br0" timeOffset="6205.49">2077 47 0 0 0,'0'0'812'0'0,"0"0"236"0"0,0 0 183 0 0,0 0 83 0 0,0 0-66 0 0,0 0-48 0 0,0 0-55 0 0,0 0-26 0 0,0 0 6 0 0,0 0-3 0 0,8 0 8840 0 0,22 0-8639 0 0,5 27-426 0 0,20 46 184 0 0,-44-53-963 0 0,-1 0 1 0 0,-1 0 0 0 0,-1 1-1 0 0,0 0 1 0 0,-2 1 0 0 0,0 0-1 0 0,-2 0 1 0 0,0 0 0 0 0,-1 0 0 0 0,-2 0-1 0 0,0 15-118 0 0,0-31 24 0 0,-1 1-1 0 0,0 0 1 0 0,0-1 0 0 0,-1 1-1 0 0,0-1 1 0 0,0 1-1 0 0,0-1 1 0 0,-1 1 0 0 0,0-1-1 0 0,0 1 1 0 0,0-1-1 0 0,-1 0 1 0 0,0 0-1 0 0,0-1 1 0 0,-1 1 0 0 0,0 0-24 0 0,-87 113 233 0 0,60-38-225 0 0,11-69 101 0 0,19-12-133 0 0,0 0-13 0 0,1 0-34 0 0,0 0-35 0 0,0 0-61 0 0,0 0-129 0 0,0 0-198 0 0,0 0-335 0 0,0-7-10288 0 0,0 6-658 0 0</inkml:trace>
  <inkml:trace contextRef="#ctx0" brushRef="#br0" timeOffset="6834.664">2659 244 1688 0 0,'0'0'1983'0'0,"0"0"-364"0"0,0 0 40 0 0,0 0 195 0 0,0 0 113 0 0,0 0-120 0 0,0 0-285 0 0,0 0-346 0 0,0 0-241 0 0,0 0-137 0 0,0 0-138 0 0,0 0-76 0 0,0 0-80 0 0,-17 7-56 0 0,-56 27-49 0 0,16 17 508 0 0,46-37-859 0 0,1 0 0 0 0,1 0-1 0 0,0 1 1 0 0,1 1 0 0 0,1-1 0 0 0,0 1 0 0 0,1 0 0 0 0,1 1-1 0 0,0 0 1 0 0,2-1 0 0 0,0 1 0 0 0,0 0 0 0 0,2 1 0 0 0,0-1 0 0 0,1 0-1 0 0,1 5-87 0 0,1-16 46 0 0,1 0-1 0 0,0 0 0 0 0,0 0 1 0 0,1 0-1 0 0,-1-1 0 0 0,1 0 1 0 0,0 0-1 0 0,1 0 0 0 0,-1 0 0 0 0,1-1 1 0 0,0 1-1 0 0,0-1 0 0 0,0 0 1 0 0,1-1-1 0 0,0 1 0 0 0,-1-1 1 0 0,1 0-1 0 0,0-1 0 0 0,0 0 0 0 0,1 1 1 0 0,-1-2-1 0 0,0 1 0 0 0,1-1 1 0 0,-1 0-1 0 0,1 0 0 0 0,-1-1 1 0 0,1 0-1 0 0,0 0 0 0 0,-1 0 0 0 0,6-2-45 0 0,2 2 156 0 0,0 0-1 0 0,-1-1 0 0 0,1 0 0 0 0,0-2 1 0 0,-1 1-1 0 0,1-2 0 0 0,-1 1 0 0 0,0-2 1 0 0,0 0-1 0 0,1-1-155 0 0,3-3 170 0 0,1 2 12 0 0,0-1-1 0 0,-1-1 1 0 0,0-1 0 0 0,-1-1 0 0 0,0 0 0 0 0,0-1 0 0 0,-1 0 0 0 0,-1-1 0 0 0,0-1 0 0 0,-1 0 0 0 0,1-3-182 0 0,-10 13 35 0 0,0 0 0 0 0,-1-1 1 0 0,0 1-1 0 0,1-1 0 0 0,-1 0 0 0 0,-1 1 1 0 0,1-1-1 0 0,-1 0 0 0 0,0-1 0 0 0,0 1 1 0 0,0 0-1 0 0,-1-1 0 0 0,0 1 0 0 0,0-1 1 0 0,0 1-1 0 0,-1-1 0 0 0,0 1 0 0 0,0-1 1 0 0,0 1-1 0 0,-1-1 0 0 0,1 1 0 0 0,-1-1 0 0 0,-1 1 1 0 0,1-1-1 0 0,-1 1 0 0 0,0 0 0 0 0,0 0 1 0 0,-1-2-36 0 0,-6-3-126 0 0,-1 1-1 0 0,0-1 1 0 0,0 2 0 0 0,-1-1 0 0 0,0 1 0 0 0,-1 1 0 0 0,0 0-1 0 0,0 1 1 0 0,0 0 0 0 0,-1 0 0 0 0,1 2 0 0 0,-1 0 0 0 0,0 0-1 0 0,-1 1 1 0 0,1 0 0 0 0,-1 2 0 0 0,1-1 0 0 0,-1 2-1 0 0,0 0 1 0 0,1 0 0 0 0,-1 1 0 0 0,1 1 0 0 0,-10 2 126 0 0,-74 38-3565 0 0,54-20-4042 0 0,29-16-3543 0 0</inkml:trace>
  <inkml:trace contextRef="#ctx0" brushRef="#br0" timeOffset="7332.259">2364 575 11506 0 0,'0'0'1381'0'0,"0"0"-328"0"0,0 0-23 0 0,0 0 101 0 0,0 0 0 0 0,0 0-148 0 0,0 0-206 0 0,0 0-153 0 0,0 0-57 0 0,0 0-60 0 0,0 0-28 0 0,0 0-23 0 0,25-13-20 0 0,74-42-18 0 0,-29 27 579 0 0,-68 29-973 0 0,-1-1 0 0 0,1 1 0 0 0,-1-1 0 0 0,1 1 1 0 0,-1 0-1 0 0,1-1 0 0 0,-1 1 0 0 0,0 0 0 0 0,0 0 1 0 0,1 0-1 0 0,-1 0 0 0 0,0 0 0 0 0,0 0 0 0 0,0 1 1 0 0,0-1-1 0 0,0 0 0 0 0,0 0 0 0 0,0 1 0 0 0,-1-1 1 0 0,1 0-1 0 0,0 1 0 0 0,-1-1 0 0 0,1 1 0 0 0,-1-1 1 0 0,0 1-1 0 0,1-1 0 0 0,-1 1 0 0 0,0 0 0 0 0,0-1 1 0 0,0 1-1 0 0,0-1 0 0 0,0 1 0 0 0,0-1 0 0 0,0 1 1 0 0,-1 1-25 0 0,4 14 140 0 0,1-10-96 0 0,0-1 1 0 0,0 0-1 0 0,1 0 1 0 0,-1 0-1 0 0,1-1 1 0 0,1 1-1 0 0,-1-1 1 0 0,1 0-1 0 0,0-1 1 0 0,0 0-1 0 0,0 1 1 0 0,0-2 0 0 0,1 1-1 0 0,0-1 1 0 0,0 0-1 0 0,0 0 1 0 0,0-1-1 0 0,0 0 1 0 0,0 0-1 0 0,1-1 1 0 0,-1 0-1 0 0,0 0 1 0 0,1-1-1 0 0,-1 0 1 0 0,1 0 0 0 0,-1-1-1 0 0,1 0 1 0 0,-1 0-1 0 0,6-2-44 0 0,3 3 181 0 0,15-4 451 0 0,2 0-4049 0 0,-26 0-3825 0 0,-4 1 624 0 0,0 3-2672 0 0</inkml:trace>
  <inkml:trace contextRef="#ctx0" brushRef="#br0" timeOffset="8756.884">2711 43 3537 0 0,'0'0'1401'0'0,"0"0"-114"0"0,0 0 10 0 0,0 0 34 0 0,0 0-32 0 0,0 0-102 0 0,0 0-114 0 0,0 0-56 0 0,0 0 16 0 0,0 0-19 0 0,0 0-40 0 0,0 0-74 0 0,0 0-89 0 0,9 0 499 0 0,-6 1 2725 0 0,-30 25-1407 0 0,33-33-2422 0 0,14-14-265 0 0,-27 22 1976 0 0,-21 6-1280 0 0,1 16-380 0 0,42-35-386 0 0,-26 17 410 0 0,4-7-412 0 0,21-12 51 0 0,-5 5 77 0 0,20-23 35 0 0,-27 32-38 0 0,-2 0 2 0 0,0 0-9 0 0,0 0 6 0 0,0 0-3 0 0,-13 0-575 0 0,13 0 347 0 0,0 0-179 0 0,0-3-3024 0 0,0-1-6706 0 0,0 3-2625 0 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8:36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4 216 0 0,'0'0'1355'0'0,"0"0"21"0"0,0 0 47 0 0,0 0 8 0 0,0 0-57 0 0,0 0-149 0 0,0 0-187 0 0,0 0-168 0 0,0 0-125 0 0,0 0-49 0 0,0 0-25 0 0,1 0 6298 0 0,2 0-3580 0 0,16 1-3150 0 0,150 13 1625 0 0,12-14-1037 0 0,-178-9-2823 0 0,-4 5-1687 0 0,0 1-3550 0 0,0 0-4099 0 0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8:44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77 119 8402 0 0,'0'0'3986'0'0,"0"0"-1475"0"0,0 0-662 0 0,0 0-208 0 0,0 0-223 0 0,0 0-265 0 0,0 0-276 0 0,0 0-301 0 0,0 0-215 0 0,0 0-179 0 0,0 0-166 0 0,0 0-183 0 0,0 0-144 0 0,-14-23-88 0 0,-41-65-34 0 0,48 80-160 0 0,10 21 36 0 0,11 20-1200 0 0,-5-17-351 0 0,2 2-4247 0 0,-5-6-3937 0 0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8:47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134 494 2737 0 0,'0'0'1197'0'0,"0"0"30"0"0,0 0 200 0 0,0 0 223 0 0,0 0 61 0 0,0 0-146 0 0,0 0-235 0 0,0 0-255 0 0,0 0-182 0 0,0 0-123 0 0,0 0-61 0 0,0 0-68 0 0,0 0-23 0 0,-6 0-32 0 0,1 1-365 0 0,-1 1-1 0 0,0-1 1 0 0,1 1 0 0 0,-1 0 0 0 0,1 0 0 0 0,0 1-1 0 0,0 0 1 0 0,0 0 0 0 0,0 0 0 0 0,0 0 0 0 0,0 1-1 0 0,1-1 1 0 0,0 1 0 0 0,0 1 0 0 0,0-1 0 0 0,-3 5-221 0 0,1 0 62 0 0,0 1 1 0 0,1 0 0 0 0,1 1-1 0 0,0-1 1 0 0,0 1 0 0 0,1 0-1 0 0,0 0 1 0 0,1 0 0 0 0,0 0-1 0 0,1 0 1 0 0,0 1 0 0 0,1-1-1 0 0,0 0 1 0 0,1 1 0 0 0,0-1-63 0 0,1-4 61 0 0,1-1 0 0 0,-1 1 0 0 0,1-1 0 0 0,0 0 0 0 0,1 0 0 0 0,-1 0 0 0 0,1-1 0 0 0,0 1 0 0 0,1-1 1 0 0,-1 0-1 0 0,1 0 0 0 0,0 0 0 0 0,0-1 0 0 0,1 1 0 0 0,0-1 0 0 0,-1-1 0 0 0,1 1 0 0 0,0-1 0 0 0,1 0 0 0 0,-1 0 0 0 0,0-1 0 0 0,1 0 0 0 0,0 0 1 0 0,-1 0-1 0 0,1-1 0 0 0,0 0 0 0 0,0 0 0 0 0,0-1 0 0 0,2 0-61 0 0,5 1 134 0 0,0 0 0 0 0,0-1 1 0 0,0 0-1 0 0,0-2 0 0 0,0 1 0 0 0,0-2 1 0 0,0 0-1 0 0,0 0 0 0 0,0-2 0 0 0,-1 1 1 0 0,0-2-1 0 0,0 0 0 0 0,0 0 0 0 0,-1-1 1 0 0,0-1-1 0 0,0 0 0 0 0,-1 0 0 0 0,0-1 1 0 0,-1-1-1 0 0,1 0 0 0 0,-2 0 0 0 0,0-1 1 0 0,0 0-1 0 0,-1-1 0 0 0,0 0 0 0 0,-1 0 1 0 0,0-1-1 0 0,-1 1 0 0 0,-1-1 0 0 0,0-1 1 0 0,0 1-1 0 0,-2-1 0 0 0,2-7-134 0 0,-4 13 5 0 0,0 0-1 0 0,-1 1 1 0 0,1-1-1 0 0,-2 0 0 0 0,1 0 1 0 0,-1 1-1 0 0,0-1 1 0 0,-1 0-1 0 0,0 1 1 0 0,0 0-1 0 0,0-1 1 0 0,-1 1-1 0 0,0 0 1 0 0,-1 0-1 0 0,1 0 1 0 0,-1 1-1 0 0,-1-1 0 0 0,1 1 1 0 0,-1 0-1 0 0,0 0 1 0 0,-1 0-1 0 0,1 1 1 0 0,-1 0-1 0 0,0 0 1 0 0,-1 1-1 0 0,1-1-4 0 0,-3 1-81 0 0,-1-1 1 0 0,1 2-1 0 0,-1-1 0 0 0,0 1 1 0 0,0 1-1 0 0,0-1 0 0 0,0 2 1 0 0,0 0-1 0 0,0 0 0 0 0,-1 0 1 0 0,1 2-1 0 0,0-1 0 0 0,-1 1 1 0 0,1 1-1 0 0,0 0 0 0 0,0 0 1 0 0,0 1-1 0 0,0 0 0 0 0,1 1 1 0 0,-1 0-1 0 0,1 0 0 0 0,0 1 0 0 0,0 0 1 0 0,0 1-1 0 0,1 0 0 0 0,-5 4 81 0 0,-79 89-3162 0 0,49-22-6160 0 0,33-56-1829 0 0</inkml:trace>
  <inkml:trace contextRef="#ctx0" brushRef="#br0" timeOffset="424.743">1 748 3585 0 0,'0'0'3279'0'0,"0"0"-485"0"0,0 0-437 0 0,0 0-461 0 0,0 0-510 0 0,0 0-398 0 0,0 0-236 0 0,0 0-105 0 0,0 0-47 0 0,0 0-9 0 0,0 0-13 0 0,0 0-35 0 0,0 0-49 0 0,25-13-57 0 0,82-40-34 0 0,-86 41-71 0 0,0 1-1 0 0,1 1 1 0 0,0 0 0 0 0,1 2-1 0 0,0 1 1 0 0,0 1 0 0 0,16-2-332 0 0,-37 8 38 0 0,1-1 1 0 0,-1 1-1 0 0,0 0 1 0 0,1 0-1 0 0,-1 1 0 0 0,0-1 1 0 0,0 0-1 0 0,1 1 1 0 0,-1-1-1 0 0,0 1 1 0 0,0 0-1 0 0,0 0 1 0 0,0 0-1 0 0,0 0 1 0 0,0 0-1 0 0,0 0 0 0 0,0 0 1 0 0,0 1-1 0 0,0-1 1 0 0,0 1-1 0 0,-1-1 1 0 0,1 1-1 0 0,-1 0 1 0 0,1 0-1 0 0,-1 0 1 0 0,0-1-1 0 0,0 1 0 0 0,0 0 1 0 0,0 1-1 0 0,0-1 1 0 0,0 0-1 0 0,0 0 1 0 0,-1 0-1 0 0,1 3-38 0 0,6 8 124 0 0,-2-7-62 0 0,1 0-1 0 0,0 0 1 0 0,0-1 0 0 0,1 0 0 0 0,-1 0 0 0 0,1-1 0 0 0,0 0 0 0 0,0 0 0 0 0,1 0 0 0 0,-1-1 0 0 0,1 0-1 0 0,0-1 1 0 0,0 0 0 0 0,0 0 0 0 0,0 0 0 0 0,0-1 0 0 0,0-1 0 0 0,0 1 0 0 0,0-1 0 0 0,0 0 0 0 0,1-1 0 0 0,-1 0-1 0 0,0 0 1 0 0,4-2-62 0 0,24 2 232 0 0,62-10-58 0 0,-89 4-1371 0 0,-18 2-5185 0 0,7 4 4895 0 0,-1-2-10308 0 0</inkml:trace>
  <inkml:trace contextRef="#ctx0" brushRef="#br0" timeOffset="930.353">201 66 8058 0 0,'0'0'2804'0'0,"0"0"-878"0"0,0 0-323 0 0,0 0 3 0 0,0 0-83 0 0,0 0-206 0 0,0 0-275 0 0,0 0-295 0 0,0 0-202 0 0,0 0-79 0 0,0 0-48 0 0,0 0-32 0 0,0 11 1347 0 0,-14 2-385 0 0,19-29 76 0 0,12-11-1270 0 0,-12 18-132 0 0,-17 10 1061 0 0,-54 29-1126 0 0,65-29-16 0 0,1-1-43 0 0,0 0-78 0 0,66-20-3801 0 0,-38 10-4136 0 0,-12 5-4133 0 0</inkml:trace>
  <inkml:trace contextRef="#ctx0" brushRef="#br0" timeOffset="1850.837">515 31 7570 0 0,'0'0'3775'0'0,"0"0"-1598"0"0,0 0-625 0 0,0 0-114 0 0,0 0-132 0 0,0 0-231 0 0,0 0-265 0 0,0 0-230 0 0,0 0-189 0 0,0 0-109 0 0,0 0-15 0 0,0 0 20 0 0,0 0 42 0 0,5-2 27 0 0,145-22 2834 0 0,-45 19-1819 0 0,-103 7-1345 0 0,1 0 0 0 0,-1 0 1 0 0,0 0-1 0 0,0 0 0 0 0,0 0 0 0 0,0 0 0 0 0,-1 0 0 0 0,1 1 0 0 0,0-1 0 0 0,-1 1 0 0 0,0-1 0 0 0,0 1 0 0 0,0-1 0 0 0,0 1 0 0 0,0 0 0 0 0,0-1 0 0 0,0 1 0 0 0,-1 0 0 0 0,1 3-26 0 0,18 143 374 0 0,-6 1-1 0 0,-7 1 0 0 0,-12 130-373 0 0,1 39 332 0 0,-15-288 227 0 0,9-10 28 0 0,-17-22-278 0 0,-124-7-374 0 0,136-3-1084 0 0,14 4-2315 0 0,2-1-4130 0 0,0 3-4579 0 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8:41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72 522 0 0 0,'0'0'687'0'0,"0"0"154"0"0,0 0 33 0 0,0 0-37 0 0,0 0-56 0 0,0 0-72 0 0,0 0-50 0 0,0 0-31 0 0,0 0-12 0 0,0 0-4 0 0,0 0 15 0 0,0 0 26 0 0,0 0 36 0 0,0 0 87 0 0,0 0 71 0 0,0 0 58 0 0,0 0 49 0 0,0 0-5 0 0,0 0-2 0 0,0 0-29 0 0,6 3 2711 0 0,20 9-2320 0 0,-20-12-1116 0 0,1 0 0 0 0,0 0 0 0 0,-1-1 0 0 0,1 1 0 0 0,0-2 1 0 0,-1 1-1 0 0,1-1 0 0 0,-1 0 0 0 0,1 0 0 0 0,-1 0 0 0 0,0-1 0 0 0,0 0 0 0 0,0-1 0 0 0,0 1 0 0 0,4-4-193 0 0,7-4 274 0 0,74-73 1204 0 0,-83 42-631 0 0,-8 42-783 0 0,0 0-3 0 0,0 0-9 0 0,0 0 1 0 0,0 0-9 0 0,-13 35-125 0 0,5 119 108 0 0,24 123 23 0 0,-16-256-52 0 0,0 0 0 0 0,-1 0-1 0 0,-1-1 1 0 0,0 1 0 0 0,-2 0-1 0 0,-1-1 1 0 0,0 0 0 0 0,-2 0-1 0 0,0 0 1 0 0,-1-1 0 0 0,-1 0 0 0 0,-1-1-1 0 0,0 0 1 0 0,-1 0 0 0 0,-5 4 2 0 0,8-12-9 0 0,0 0 0 0 0,0-1 0 0 0,0 0-1 0 0,-1-1 1 0 0,-1 0 0 0 0,1 0 0 0 0,-1-1 0 0 0,-1-1 0 0 0,1 1 0 0 0,-1-1 0 0 0,0-1 0 0 0,0 0 0 0 0,-7 1 9 0 0,16-5-4 0 0,0-1-1 0 0,0 0 1 0 0,0 0-1 0 0,0 0 1 0 0,0 0 0 0 0,0 0-1 0 0,0-1 1 0 0,0 1-1 0 0,0 0 1 0 0,0-1-1 0 0,0 1 1 0 0,0-1 0 0 0,0 0-1 0 0,0 0 1 0 0,0 0-1 0 0,1 0 1 0 0,-1 0-1 0 0,0 0 1 0 0,1 0-1 0 0,-1-1 1 0 0,1 1 0 0 0,-1 0-1 0 0,1-1 1 0 0,0 0-1 0 0,-1 1 1 0 0,1-1-1 0 0,0 0 1 0 0,0 1-1 0 0,0-1 1 0 0,0 0 0 0 0,1 0-1 0 0,-1 0 1 0 0,0 0-1 0 0,1 0 1 0 0,-1 0-1 0 0,1 0 1 0 0,0 0 0 0 0,0 0-1 0 0,0 0 1 0 0,0 0-1 0 0,0 0 1 0 0,0 0-1 0 0,0 0 1 0 0,0 0-1 0 0,1 0 1 0 0,-1 0 0 0 0,1 0-1 0 0,0 1 1 0 0,0-1-1 0 0,0 0 5 0 0,-1-4-12 0 0,2-8 12 0 0,0 1 0 0 0,2 0 1 0 0,0 0-1 0 0,0 0 1 0 0,1 1-1 0 0,1 0 0 0 0,0 0 1 0 0,0 0-1 0 0,1 0 1 0 0,1 1-1 0 0,0 1 0 0 0,1-1 1 0 0,4-4-1 0 0,-2 3 5 0 0,0 0 0 0 0,0 0 0 0 0,1 2-1 0 0,0-1 1 0 0,1 1 0 0 0,0 1 0 0 0,1 1 0 0 0,0 0 0 0 0,10-5-5 0 0,129-9 35 0 0,-94-8-851 0 0,-45-15-8008 0 0,-13 36 2419 0 0,0 4-3460 0 0</inkml:trace>
  <inkml:trace contextRef="#ctx0" brushRef="#br0" timeOffset="549.009">1 206 7370 0 0,'0'0'1459'0'0,"0"0"-214"0"0,0 0-50 0 0,0 0-17 0 0,0 0-145 0 0,0 0-199 0 0,0 0-178 0 0,0 0-75 0 0,0 0-17 0 0,0 0 38 0 0,0 0 38 0 0,0 0-16 0 0,0 0-2 0 0,16-11-9 0 0,105-67 1481 0 0,-12-3 1067 0 0,-86 58-2804 0 0,-21 22-338 0 0,1-1-1 0 0,-1 1 1 0 0,0 0 0 0 0,1-1-1 0 0,-1 1 1 0 0,1 0 0 0 0,-1 1 0 0 0,1-1-1 0 0,0 0 1 0 0,-1 1 0 0 0,1-1-1 0 0,0 1 1 0 0,-1 0 0 0 0,1 0 0 0 0,0 0-1 0 0,-1 0 1 0 0,1 1 0 0 0,0-1-1 0 0,-1 1 1 0 0,1-1 0 0 0,-1 1-1 0 0,1 0 1 0 0,0 0 0 0 0,-1 0 0 0 0,0 0-1 0 0,1 1 1 0 0,-1-1 0 0 0,0 0-1 0 0,0 1 1 0 0,1 0 0 0 0,-1 0 0 0 0,-1-1-1 0 0,1 1 1 0 0,0 0 0 0 0,0 1-1 0 0,-1-1 1 0 0,1 0 0 0 0,-1 0-1 0 0,1 2-18 0 0,5 5 98 0 0,-1 0-1 0 0,-1 0 1 0 0,1 1-1 0 0,-2-1 1 0 0,1 1-1 0 0,-1 0 1 0 0,-1 0-1 0 0,0 1 0 0 0,0-1 1 0 0,-1 4-98 0 0,12 33 184 0 0,15-25-1127 0 0,-3-20-7705 0 0,-20-2-2788 0 0</inkml:trace>
  <inkml:trace contextRef="#ctx0" brushRef="#br0" timeOffset="1835.187">1037 310 0 0 0,'0'0'1650'0'0,"0"0"-78"0"0,0 0-96 0 0,0 0-43 0 0,0 0 18 0 0,0 0 85 0 0,0 0 15 0 0,0 0-104 0 0,0 0-144 0 0,0 0-175 0 0,0 0-149 0 0,-11 0 3358 0 0,-10 0-2495 0 0,-14-1-464 0 0,-67 10 148 0 0,47 21-1154 0 0,54-29-369 0 0,-1 0 0 0 0,1 0-1 0 0,0 0 1 0 0,0 0-1 0 0,-1 0 1 0 0,1 0 0 0 0,0 0-1 0 0,0 0 1 0 0,0 0-1 0 0,0 1 1 0 0,0-1 0 0 0,1 1-1 0 0,-1-1 1 0 0,0 0-1 0 0,1 1 1 0 0,-1-1 0 0 0,1 1-1 0 0,-1 0 1 0 0,1-1-1 0 0,0 1 1 0 0,-1-1 0 0 0,1 1-1 0 0,0-1 1 0 0,0 1 0 0 0,0 0-1 0 0,0-1 1 0 0,1 1-1 0 0,-1-1 1 0 0,0 1 0 0 0,1 0-1 0 0,-1-1 1 0 0,1 1-1 0 0,-1-1 1 0 0,1 1 0 0 0,0-1-1 0 0,0 0 1 0 0,-1 1-1 0 0,1-1 1 0 0,0 0 0 0 0,0 1-1 0 0,0-1 1 0 0,1 0-1 0 0,-1 0 1 0 0,0 0 0 0 0,1 0-3 0 0,74 45 113 0 0,1 1 130 0 0,-74-44-198 0 0,0 0 0 0 0,-1 1 1 0 0,1-1-1 0 0,-1 1 0 0 0,0-1 0 0 0,0 1 1 0 0,-1 0-1 0 0,1 0 0 0 0,-1 0 1 0 0,0 0-1 0 0,0 0 0 0 0,0 0 0 0 0,0 1 1 0 0,-1-1-1 0 0,0 0 0 0 0,0 0 0 0 0,0 0 1 0 0,0 1-1 0 0,-1-1 0 0 0,1 0 1 0 0,-1 0-1 0 0,0 0 0 0 0,0 0 0 0 0,-1 0 1 0 0,1 0-1 0 0,-1 0 0 0 0,0 0 0 0 0,0 0 1 0 0,0-1-1 0 0,-1 1 0 0 0,1-1 1 0 0,-1 0-1 0 0,0 0 0 0 0,1 0 0 0 0,-2 0 1 0 0,1 0-1 0 0,0 0 0 0 0,0-1 1 0 0,-1 1-1 0 0,-2 0-45 0 0,-7 7 62 0 0,0-1 0 0 0,0 0 0 0 0,-1 0 0 0 0,0-2 0 0 0,0 0 0 0 0,-1 0 0 0 0,0-2 0 0 0,0 1 0 0 0,-1-2 0 0 0,0 0 0 0 0,1-1 1 0 0,-1-1-1 0 0,0 0 0 0 0,0-1 0 0 0,-16-1-62 0 0,31 0-36 0 0,0-1 0 0 0,1 1-1 0 0,-1 0 1 0 0,0 0 0 0 0,0-1 0 0 0,0 1 0 0 0,1 0 0 0 0,-1-1 0 0 0,0 1 0 0 0,1-1 0 0 0,-1 1 0 0 0,0-1 0 0 0,1 1 0 0 0,-1-1 0 0 0,0 0 0 0 0,1 1 0 0 0,-1-1-1 0 0,1 0 1 0 0,-1 1 0 0 0,1-1 0 0 0,0 0 0 0 0,-1 0 0 0 0,1 1 0 0 0,0-1 0 0 0,-1 0 0 0 0,1 0 0 0 0,0 0 0 0 0,0 1 0 0 0,0-1 0 0 0,0 0 0 0 0,0 0-1 0 0,0 0 1 0 0,0 0 0 0 0,0 0 0 0 0,0 1 0 0 0,0-1 0 0 0,0 0 0 0 0,0 0 0 0 0,1 0 0 0 0,-1 1 0 0 0,0-1 0 0 0,1 0 0 0 0,-1 0 0 0 0,0 1 0 0 0,1-1 0 0 0,-1 0-1 0 0,1 0 1 0 0,-1 1 0 0 0,1-1 0 0 0,0 1 0 0 0,-1-1 0 0 0,1 0 0 0 0,-1 1 0 0 0,1-1 0 0 0,0 1 0 0 0,0 0 0 0 0,-1-1 0 0 0,1 1 0 0 0,0 0 0 0 0,0-1-1 0 0,-1 1 1 0 0,1 0 0 0 0,0 0 0 0 0,0-1 0 0 0,0 1 0 0 0,0 0 36 0 0,35-21-2813 0 0,-11 11-4616 0 0,-14 7-4144 0 0</inkml:trace>
  <inkml:trace contextRef="#ctx0" brushRef="#br0" timeOffset="4452.429">708 36 0 0 0,'0'0'573'0'0,"0"0"328"0"0,0 0 178 0 0,0 0 157 0 0,0 0 87 0 0,0 0 60 0 0,0 0 93 0 0,0 0 32 0 0,0 0-7 0 0,0 0-169 0 0,0 0-274 0 0,0 0-252 0 0,0 0-192 0 0,-5-1-87 0 0,4 0-471 0 0,0 0 1 0 0,0 0 0 0 0,0 1 0 0 0,-1-1 0 0 0,1 1 0 0 0,0 0-1 0 0,-1-1 1 0 0,1 1 0 0 0,0 0 0 0 0,-1-1 0 0 0,1 1-1 0 0,0 0 1 0 0,-1 0 0 0 0,1 0 0 0 0,0 1 0 0 0,-1-1 0 0 0,1 0-1 0 0,-1 0 1 0 0,1 1 0 0 0,0-1 0 0 0,0 0 0 0 0,-1 1-1 0 0,1 0 1 0 0,0-1 0 0 0,0 1 0 0 0,0 0 0 0 0,-1-1 0 0 0,1 1-1 0 0,0 0 1 0 0,0 0 0 0 0,0 0 0 0 0,0 0 0 0 0,1 0-1 0 0,-1 0 1 0 0,0 0 0 0 0,0 0 0 0 0,1 1 0 0 0,-2 0-57 0 0,-67 99 2674 0 0,58-67-2451 0 0,1 1 1 0 0,2 1-1 0 0,1 0 1 0 0,2 0-1 0 0,1 0 1 0 0,2 0-1 0 0,2 0 1 0 0,3 29-224 0 0,-1-44 3 0 0,1-1-1 0 0,0 1 1 0 0,2-1-1 0 0,0 0 1 0 0,1 0-1 0 0,1 0 1 0 0,1-1-1 0 0,1 0 1 0 0,1-1-1 0 0,0 1 1 0 0,1-2-1 0 0,1 0 1 0 0,1 0-1 0 0,0-1 1 0 0,1-1-1 0 0,1 0 1 0 0,0-1-1 0 0,1 0 1 0 0,1-2-1 0 0,0 0 1 0 0,0 0-1 0 0,1-2 1 0 0,1 0-1 0 0,11 3-2 0 0,56 16-1400 0 0,-48-20-4636 0 0,-32-7 4417 0 0,8 1-9452 0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8:44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305 109 14467 0 0,'0'0'2151'0'0,"0"0"-749"0"0,0 0-335 0 0,0 0-39 0 0,0 0-62 0 0,0 0-152 0 0,0 0-175 0 0,0 0-172 0 0,0 0-130 0 0,0 0-105 0 0,0 0-73 0 0,0 0-64 0 0,0 0-38 0 0,-30 14-22 0 0,-92 51-11 0 0,118-63-23 0 0,0 0 0 0 0,0 0 0 0 0,0 0 0 0 0,1 1 0 0 0,-1-1 0 0 0,1 1 0 0 0,-1 0 0 0 0,1 0 0 0 0,0 0 0 0 0,0 1 0 0 0,1-1 0 0 0,-1 1 0 0 0,1 0 0 0 0,-1 0 1 0 0,1 0-1 0 0,0 0 0 0 0,0 1-1 0 0,-4 9 2 0 0,0-1-10 0 0,0 1 1 0 0,1-1-1 0 0,1 1 1 0 0,0 0-1 0 0,1 0 1 0 0,0 1-1 0 0,2-1 1 0 0,-1 1-1 0 0,2-1 1 0 0,0 1-1 0 0,1 11 8 0 0,0-20-2 0 0,0 0 0 0 0,0 0 0 0 0,1 0 0 0 0,0 0 0 0 0,0 0 0 0 0,0 0 0 0 0,0-1-1 0 0,1 1 1 0 0,0-1 0 0 0,0 0 0 0 0,1 0 0 0 0,0 0 0 0 0,-1 0 0 0 0,2 0 0 0 0,-1-1 0 0 0,0 0 0 0 0,1 0 0 0 0,0 0 0 0 0,0 0-1 0 0,0-1 1 0 0,0 0 0 0 0,1 0 0 0 0,-1 0 0 0 0,1-1 0 0 0,0 1 0 0 0,4 0 2 0 0,4 1 114 0 0,0 0 0 0 0,0-1 0 0 0,0 0 0 0 0,1-1 0 0 0,-1-1 1 0 0,1-1-1 0 0,-1 0 0 0 0,1 0 0 0 0,-1-1 0 0 0,15-4-114 0 0,-20 3 105 0 0,0-1-1 0 0,0 0 1 0 0,-1-1 0 0 0,1 0 0 0 0,-1 0-1 0 0,1-1 1 0 0,-1 0 0 0 0,-1 0-1 0 0,1-1 1 0 0,-1 0 0 0 0,0-1 0 0 0,0 1-1 0 0,-1-1 1 0 0,0-1 0 0 0,0 1-1 0 0,-1-1 1 0 0,1 0 0 0 0,-2 0-1 0 0,1 0 1 0 0,-1-1 0 0 0,-1 0 0 0 0,1 0-1 0 0,-2 0 1 0 0,1 0 0 0 0,-1 0-1 0 0,0 0 1 0 0,-1-1 0 0 0,0 1 0 0 0,-1-1-1 0 0,0 1 1 0 0,0-1 0 0 0,-1 1-1 0 0,-1-2-104 0 0,2 7-12 0 0,-1-1-1 0 0,-1 1 0 0 0,1 0 0 0 0,-1 0 0 0 0,1 0 1 0 0,-1 0-1 0 0,0 0 0 0 0,-1 1 0 0 0,1-1 0 0 0,-1 1 1 0 0,1-1-1 0 0,-1 1 0 0 0,0 0 0 0 0,0 0 1 0 0,-1 0-1 0 0,1 0 0 0 0,0 1 0 0 0,-1-1 0 0 0,0 1 1 0 0,0 0-1 0 0,1 0 0 0 0,-1 0 0 0 0,0 0 0 0 0,-1 1 1 0 0,1 0-1 0 0,0 0 0 0 0,-2 0 13 0 0,-59-8-2588 0 0,8 17-5786 0 0,42-4-3593 0 0</inkml:trace>
  <inkml:trace contextRef="#ctx0" brushRef="#br0" timeOffset="336.62">1 402 9722 0 0,'0'0'4809'0'0,"0"0"-2536"0"0,0 0-910 0 0,0 0-113 0 0,0 0-113 0 0,0 0-193 0 0,0 0-209 0 0,0 0-196 0 0,0 0-111 0 0,0 0-47 0 0,0 0-45 0 0,0 0-45 0 0,23-7-34 0 0,74-19-29 0 0,-13 20 282 0 0,17 38-95 0 0,-25-2-39 0 0,-18-15-1534 0 0,-34-31-6124 0 0,-17 9-2550 0 0,-1 3 2110 0 0</inkml:trace>
  <inkml:trace contextRef="#ctx0" brushRef="#br0" timeOffset="600.329">571 1 12883 0 0,'0'0'1492'0'0,"0"0"-744"0"0,0 0-254 0 0,0 0 82 0 0,0 0 127 0 0,0 0 91 0 0,0 0-44 0 0,0 0-130 0 0,0 0-65 0 0,0 0-39 0 0,0 0-47 0 0,0 0-22 0 0,9 33 8 0 0,29 103 4 0 0,9-20 678 0 0,-41-101-1130 0 0,-2 0 0 0 0,1 1 0 0 0,-2-1 0 0 0,0 1-1 0 0,-1 0 1 0 0,0 0 0 0 0,-2-1 0 0 0,1 1 0 0 0,-2 0-1 0 0,0 0 1 0 0,-1 0 0 0 0,-1 0 0 0 0,0 0 0 0 0,-1-1-1 0 0,-1 0 1 0 0,-1 0 0 0 0,0 0 0 0 0,0 0 0 0 0,-8 10-7 0 0,2-10-369 0 0,0 0-1 0 0,-1-1 1 0 0,0 0 0 0 0,-1-1 0 0 0,-1-1 0 0 0,0-1 0 0 0,-1 0 0 0 0,0 0 0 0 0,-9 3 369 0 0,-36 16-4693 0 0,-1-5-4244 0 0,44-18 2661 0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8:43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43 12579 0 0,'0'0'1448'0'0,"0"0"-357"0"0,0 0 62 0 0,0 0 262 0 0,0 0 135 0 0,0 0-123 0 0,0 0-292 0 0,0 0-301 0 0,0 0-201 0 0,0 0-161 0 0,0 0-124 0 0,0 0-101 0 0,0 0-90 0 0,-10 30-42 0 0,-33 90-48 0 0,21-39-65 0 0,20-52 402 0 0,2-17-2861 0 0,0 1-8398 0 0,0-9-526 0 0</inkml:trace>
  <inkml:trace contextRef="#ctx0" brushRef="#br0" timeOffset="677.882">199 236 10562 0 0,'0'0'1759'0'0,"0"0"-301"0"0,0 0-111 0 0,0 0-59 0 0,0 0-166 0 0,0 0-257 0 0,0 0-279 0 0,0 0-202 0 0,0 0-105 0 0,0 0-26 0 0,0 0 7 0 0,0 0 4 0 0,8-13 23 0 0,57-91 662 0 0,25-7-389 0 0,-90 112-576 0 0,-1-1-1 0 0,1 1 1 0 0,0 0-1 0 0,-1-1 0 0 0,1 1 1 0 0,0-1-1 0 0,0 1 1 0 0,-1 0-1 0 0,1-1 1 0 0,0 1-1 0 0,0 0 0 0 0,0-1 1 0 0,0 1-1 0 0,0 0 1 0 0,0-1-1 0 0,0 1 0 0 0,0 0 1 0 0,0 0-1 0 0,0-1 1 0 0,0 1-1 0 0,0 0 0 0 0,0-1 1 0 0,1 1-1 0 0,-1 0 1 0 0,0-1-1 0 0,0 1 1 0 0,1-1-1 0 0,-1 1 0 0 0,0 0 1 0 0,1-1-1 0 0,-1 1 1 0 0,1-1-1 0 0,-1 1 0 0 0,1-1 1 0 0,-1 1-1 0 0,1-1 1 0 0,-1 0-1 0 0,1 1 0 0 0,0-1 1 0 0,-1 1-1 0 0,1-1 1 0 0,-1 0-1 0 0,1 0 0 0 0,0 1 1 0 0,-1-1-1 0 0,1 0 1 0 0,0 0-1 0 0,-1 0 1 0 0,1 0-1 0 0,0 0 0 0 0,-1 0 1 0 0,1 0-1 0 0,0 0 1 0 0,-1 0-1 0 0,1 0 0 0 0,0 0 1 0 0,0 0-1 0 0,-1 0 1 0 0,1-1-1 0 0,-1 1 0 0 0,1 0 1 0 0,0 0-1 0 0,-1-1 1 0 0,1 1-1 0 0,-1-1 1 0 0,1 1 15 0 0,-1 11 142 0 0,0 7-135 0 0,-1-11 2 0 0,0 0 0 0 0,1 0 0 0 0,0 1 1 0 0,0-1-1 0 0,1 0 0 0 0,0 0 0 0 0,0 0 0 0 0,1 0 0 0 0,0 0 1 0 0,0 0-1 0 0,0 0 0 0 0,1 0 0 0 0,0-1 0 0 0,1 1 1 0 0,-1-1-1 0 0,1 0 0 0 0,3 3-8 0 0,-3-5 80 0 0,0-1-1 0 0,0 0 1 0 0,0 0 0 0 0,1-1-1 0 0,-1 1 1 0 0,1-1 0 0 0,-1 0 0 0 0,1 0-1 0 0,0 0 1 0 0,0-1 0 0 0,0 0-1 0 0,0 0 1 0 0,0 0 0 0 0,0-1-1 0 0,0 1 1 0 0,1-1 0 0 0,-1 0 0 0 0,0-1-1 0 0,0 1 1 0 0,0-1 0 0 0,0 0-1 0 0,0 0 1 0 0,0-1 0 0 0,0 1-1 0 0,0-1 1 0 0,-1 0 0 0 0,1-1 0 0 0,-1 1-1 0 0,1-1 1 0 0,-1 0 0 0 0,0 0-1 0 0,0 0 1 0 0,0 0 0 0 0,0-1-1 0 0,-1 0 1 0 0,1 1 0 0 0,-1-1 0 0 0,2-5-80 0 0,0 4 122 0 0,5-3-21 0 0,-1-1 0 0 0,0-1-1 0 0,-1 0 1 0 0,0 0 0 0 0,-1 0 0 0 0,0-1 0 0 0,0 0 0 0 0,-2-1-1 0 0,1 1 1 0 0,-1-1 0 0 0,-1 0 0 0 0,1-2-101 0 0,-5 13-75 0 0,-1-12-923 0 0,-4 11-8797 0 0,3 2-1775 0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1T03:00:28.7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1629 363,'25'54,"-3"1,-2 0,-2 1,-3 2,-3-1,-2 1,-2 1,-3 0,-3 0,-2 0,-5 24,-32 251,36-329,0-3,0 0,0-1,1 1,-1 0,0 0,0-1,1 1,-1 0,1 0,0 0,0 0,0 0,-1 0,2 0,-1 0,0 0,0 0,1-1,-1 1,1 0,-1 0,1 0,0 0,0-1,0 1,0 0,0-1,0 1,0-1,0 1,1-1,-1 1,1-1,-1 0,1 0,-1 0,1 0,0 0,-1 0,1 0,2 0,97-46,-63 22,35-12,2 3,1 4,2 3,0 3,1 4,56-5,85-2,186 4,308 16,334-15,294-109,400-105,-525 71,-933 133,-263 24,-70-26,41 24,0 0,1 0,0-1,0 0,1 0,0-1,1 1,0-1,0 0,1-1,1 1,-1-1,2 0,0 1,-1-4,-8-169,11 176,2-182,-2 160</inkml:trace>
  <inkml:trace contextRef="#ctx0" brushRef="#br0" timeOffset="1270.527">1658 2622,'-28'-17,"0"2,-1 0,-1 3,0 0,-1 2,0 1,0 2,-1 0,0 3,0 0,0 2,-9 2,7 1,-1 1,1 2,0 1,0 2,1 1,-1 1,2 2,0 2,0 1,1 1,1 1,-4 5,-19 15,2 2,2 2,2 2,2 2,1 2,-6 12,-8 12,3 3,3 1,3 3,3 2,5 2,2 2,5 1,3 2,4 1,-7 47,28-102,1 1,2-1,1 1,2 0,1-1,1 1,2 0,2-1,1 2,-3-16,2-1,0 1,2-1,-1 0,2 0,0-1,1 0,1-1,0 0,1-1,1 0,0-1,1 0,0-1,1-1,7 4,3 0,1-1,1-2,0-1,1-1,0-1,0-1,1-2,0-1,0-1,0-2,0 0,1-2,18-3,8-3,-1-2,1-3,-2-2,1-2,-2-3,34-16,12-12,-3-4,-1-5,-3-3,24-25,-77 54</inkml:trace>
  <inkml:trace contextRef="#ctx0" brushRef="#br0" timeOffset="1920.133">1883 3694,'-21'49,"2"1,3 1,-11 50,7 32,20-128,0-1,0 0,0 0,1 0,-1 0,1 0,0 1,0-1,1 0,-1-1,1 1,0 0,0 0,0-1,0 1,0-1,1 1,0-1,0 0,0 0,0-1,0 1,0 0,1-1,-1 0,1 0,0 0,0 0,-1-1,3 1,9 0,1-2,0 0,-1 0,1-1,-1-1,1-1,-1 0,0-1,0-1,0 0,-1-1,1 0,-2-1,1-1,-1 0,0-1,0-1,-1 0,5-5,3 0,168-157,-115 96,-73 75,0 0,1 0,-1 0,1 0,-1-1,1 1,0 0,-1 0,1 0,0 0,0 0,-1 1,1-1,0 0,0 0,0 0,0 1,0-1,0 1,1-1,-1 1,0-1,0 1,0-1,0 1,1 0,-1 0,0 0,0 0,1 0,-1 0,0 0,0 0,0 0,1 0,-1 1,0-1,0 0,0 1,0-1,1 1,-1 0,0-1,0 1,0 0,0-1,-1 1,1 0,0 0,0 0,0 0,-1 0,1 0,0 1,-18 136,17-138,-3 11,1-1,0 1,0 0,1 0,0 0,1 0,1-1,-1 1,2 0,-1 0,2 0,-1-1,1 1,1-1,0 0,0 0,1 0,1-1,-1 1,1-1,1-1,0 2,1-5,-1 0,1 0,0-1,0 0,0-1,1 1,-1-2,1 1,0-1,0 0,0-1,0 0,0-1,0 1,0-2,0 1,0-1,0-1,-1 0,1 0,0 0,-1-1,1-1,6-3,21-11,-1-2,-2-1,0-2,-1-1,2-5,-5 6,11-7,0-1,-2-2,-2-2,-1-1,-2-2,-1-1,-2-2,-2-1,-2-1,-1-1,-3-1,-2-1,-1-1,-1-7,-17 51,1 0,-1 1,0-1,0 0,0 1,-1-1,1 0,-1 0,1 0,-1 0,0 0,0 1,-1-1,1 0,0 0,-1 0,0 0,1 1,-1-1,0 0,-1 1,1-1,0 1,-1-1,1 1,-1-1,0 1,0 0,0 0,0 0,0 0,0 0,-1 1,1-1,-1 1,1-1,-1 1,1 0,-1 0,0 0,0 0,1 0,-1 1,0-1,0 1,0 0,0 0,1 0,-1 0,0 1,0-1,-1 1,-105 72,90-57,6-7,1 1,0 1,0 0,1 0,1 1,0 1,1 0,0 0,1 1,0 0,-1 3,9-15,-1 0,1 0,-1 0,1 0,0 0,0 0,0 0,0 0,0 0,0-1,0 1,1 0,-1 0,0 0,1 0,0 0,-1 0,1-1,0 1,0 0,0-1,0 1,1-1,-1 1,0-1,1 1,-1-1,1 0,-1 0,1 0,-1 1,1-2,0 1,0 0,-1 0,1 0,0-1,0 1,0-1,0 0,0 1,0-1,-1 0,3 0,91 0,-95 0,116-16,101-1,-213 17,-1 0,1 1,0-1,-1 1,1 0,-1 0,1 0,-1 1,1-1,-1 1,0 0,0 0,0 0,0 0,0 1,0-1,0 1,-1 0,1-1,-1 1,0 0,0 1,0-1,0 0,-1 0,1 1,-1-1,0 1,0-1,0 1,0 0,-1-1,0 1,1 1,-1 8,0 1,0 0,-1-1,-1 1,0-1,-1 1,-1-1,-3 9,-18 37,19-50,1 1,0 0,1 0,0 0,0 0,1 1,1 0,0-1,0 1,1 0,0 0,1 0,1 2,4 4</inkml:trace>
  <inkml:trace contextRef="#ctx0" brushRef="#br0" timeOffset="2486.703">3690 3412,'196'475,"-191"-466,-4-4,1 0,0 0,1 0,-1 0,1-1,0 0,0 1,0-1,1 0,-1 0,1-1,0 1,0-1,0 0,1 0,1 1,-4-5,1 0,-1 0,0-1,0 1,0-1,1 1,-2-1,1 0,0 0,0 0,0 0,-1 0,1 0,-1 0,0-1,0 1,0 0,0-1,0 1,0-1,0 1,-1-1,0 0,1 1,-1-1,2-3,152-497,-113 377,-41 126,1 0,-1 1,0-1,0 0,1 0,-1 0,0 0,1 1,-1-1,0 0,0 0,1 0,-1 0,0 0,1 0,-1 0,0 0,1 0,-1 0,0 0,1 0,-1 0,0 0,1 0,-1-1,0 1,0 0,1 0,-1 0,0 0,0-1,1 1,-1 0,0 0,0 0,1-1,-1 1,-4 34,-2-5,1-2</inkml:trace>
  <inkml:trace contextRef="#ctx0" brushRef="#br0" timeOffset="3568.984">4311 3949,'59'-37,"-1"-1,-2-4,-2-1,-1-3,-3-3,-2-1,-2-2,-3-3,-2-1,-2-2,4-14,-24 42,0-2,-2 0,-2-1,-1-1,-1-1,-2 1,-1-2,-2 1,-2-1,-1-1,-2 1,-1 0,-2-1,-2 0,-1 1,-1 0,-3 0,-1-1,8 31,-1 1,0 0,0-1,-1 1,0 0,0 0,0 0,0 0,-1 0,0 1,0-1,0 1,0-1,-1 1,0 0,0 1,0-1,0 1,0-1,-1 1,0 1,1-1,-1 1,0-1,0 1,0 1,-1-1,1 1,0 0,-1 0,1 0,0 1,-1 0,1 0,-1 0,1 1,-1 0,-3 1,-13 11,0 0,1 2,0 1,2 0,-1 2,2 0,1 1,0 0,1 2,1 0,1 1,1 0,-2 7,-6 8,2 1,1 1,2 0,2 1,2 0,1 2,2-1,2 1,2 0,2 0,1 1,2-1,3 1,3 19,-3-49,-1 0,2 0,-1 0,2 0,0-1,0 0,1 0,1 0,0-1,0 0,1 0,1-1,0 0,0-1,1 0,0 0,0-1,1 0,0-1,1 0,-1-1,4 1,-4 0,0-1,0-1,1 0,0 0,0-2,0 1,0-1,1-1,-1 0,1-1,0 0,-1-1,1 0,0-1,-1-1,1 0,-1-1,0 0,1-1,-1 0,-1 0,1-2,2-1,10-14,0-1,-2-1,0-1,-2 0,-1-2,0-1,-2 0,9-21,9-12,-16 39,-8 39,-12 50,0-56,0 0,1 1,0-1,1 0,0 0,1 0,1 0,3 12,-2-19,0 1,0-1,0 0,1 0,0-1,0 1,0-1,1 0,-1-1,1 1,0-1,0 0,0-1,1 1,-1-1,0-1,1 1,0-1,-1 0,1 0,0-1,-1 0,1 0,0-1,-1 1,1-2,-1 1,1-1,-1 0,2 0,11-6,0-1,-1-1,0 0,-1-1,0-1,-1-1,6-6,26-18,326-257,-311 260,-62 35,1 1,-1-1,0 1,0-1,0 1,-1-1,1 1,0-1,0 1,-1 0,1 0,-1-1,0 1,1 0,-1 0,0 0,0-1,0 1,0 0,0 0,-1 0,1-1,0 1,-1 0,0 0,1-1,-1 1,0-1,0 1,0 0,0-1,0 1,0-1,0 0,0 1,-1-1,0 1,1 0,-99 200,98-200,1 0,-1 0,1 0,0 0,0 0,0 0,0 0,1 0,-1 0,1 0,-1 0,1 0,-1 1,1-1,0 0,0 0,0 1,1-1,-1 0,0 0,1 0,-1 0,1 1,0-1,0 0,0 0,0 0,0 0,0-1,0 1,1 0,-1 0,1-1,-1 1,1-1,0 1,-1-1,1 0,2 1,7-3,1-2,-1 1,1-2,-1 0,0 0,0-1,-1 0,1 0,5-6,-4 5,346-213,-355 218,1-2,0 0,1 0,-1 0,1 1,0 0,0 0,0 0,0 0,0 1,0 0,0 0,1 0,-1 1,0 0,1 0,-1 0,0 0,1 1,-1 0,0 0,0 1,1-1,-4 4,-1-1,0 0,0 1,0-1,0 1,0-1,-1 1,0 0,0-1,0 1,-1-1,0 1,1-1,-2 1,1-1,0 1,-1-1,0 0,-2 4,3-6,-22 82,24-64</inkml:trace>
  <inkml:trace contextRef="#ctx0" brushRef="#br0" timeOffset="3835.464">5440 2649,'4'5,"3"2</inkml:trace>
  <inkml:trace contextRef="#ctx0" brushRef="#br0" timeOffset="5003.423">6653 3327,'49'-13,"0"-3,-2-1,0-2,-1-3,-1-1,23-18,33-36,-97 74,-1-1,1 1,-1-1,0 0,0 0,-1 0,1 0,-1-1,0 1,0-1,0 1,-1-1,0 1,0-1,0 0,0 0,-1 0,1 0,-1 0,-1 1,1-1,-1 0,1 0,-2-2,-1 3,1 0,-1 0,0 0,-1 1,1-1,-1 1,1 0,-1 0,0 1,0-1,0 1,-1 0,1 0,0 0,-1 0,1 1,-1 0,0 0,1 0,-1 0,0 1,0 0,1 0,-1 0,0 1,0-1,1 1,-1 0,1 0,-1 1,1 0,-1-1,1 2,0-1,0 0,0 1,0 0,0-1,0 2,1-1,-3 3,-11 6,1 0,1 1,0 1,1 0,0 1,2 0,-1 1,2 1,0-1,1 2,1 0,1 0,0 0,1 1,1 0,1 1,1-1,0 1,2 0,0 0,1 8,2-21,0 0,1 0,0 0,0 0,1 0,-1-1,2 1,-1-1,1 0,0 0,0 0,0 0,1-1,0 0,0 0,0 0,1 0,0-1,-1 0,2 0,-1-1,0 1,1-1,-1-1,1 1,0-1,0 0,0-1,0 0,0 0,0 0,1-1,-1 0,0-1,0 1,5-2,32-8,-1-2,-1-2,0-1,-1-2,-1-2,0-2,9-8,616-367,-585 346,-112 50,-157 85,109-44,61-34,0 1,1 1,0 0,1 1,0 1,1 1,0 1,1 0,0 1,1 0,1 1,0 1,-7 11,18-24,1 1,-1-1,1 0,0 1,0-1,0 1,1-1,-1 1,1-1,0 1,0 0,0-1,0 1,0-1,1 1,0 0,0-1,0 1,0-1,0 0,1 1,0-1,-1 0,1 0,0 0,1 0,-1 0,0-1,1 1,0-1,-1 1,1-1,0 0,1 1,3 1,0 0,0-1,0 1,0-1,1-1,-1 0,1 0,0 0,-1-1,1 0,0 0,0-1,0 0,0 0,5-1,12-6,-1-1,1-1,-1-1,-1-2,0 0,-1-1,0-1,5-5,-2 2,187-161,-212 177,1-1,-1 1,1 0,0 0,-1-1,1 1,0 0,0 0,0 0,0 0,0 0,0 0,0 0,0 1,1-1,-1 0,0 0,0 1,1-1,-1 1,0-1,1 1,-1 0,0 0,1-1,-1 1,1 0,-1 0,0 0,1 0,-1 1,1-1,-1 0,0 1,1-1,-1 0,0 1,1 0,-1-1,0 1,0 0,0 0,0-1,1 1,-1 0,0 0,0 0,-1 0,2 1,4 64,-7-62,0 0,0 0,0 0,1 0,-1 0,1 0,0 0,0 0,0 0,1 0,0 0,-1 0,1 0,1-1,-1 1,0 0,1 0,0-1,0 1,0-1,0 0,1 1,-1-1,1 0,0-1,0 1,0 0,0-1,0 1,0-1,1 0,-1 0,1-1,0 1,-1-1,1 1,0-1,0 0,0-1,1 1,11-3,0-2,-1 1,1-2,0 0,-1-1,0-1,-1 0,1-1,-1 0,-1-1,0-1,0 0,-1-1,5-5,15-10,-2-1,0-2,-2-1,-1-2,-1 0,-2-2,-1-1,-2 0,15-37,-32 65,-1-1,-1 0,1 1,-1-1,-1 0,0 0,0 0,0-1,-1 1,0 0,0 0,-1 0,0 0,-1-2,-1 8,0 0,0 0,1 1,-1-1,0 1,0-1,-1 1,1 0,0 1,0-1,0 0,-1 1,1 0,0-1,-1 1,1 1,0-1,0 0,-1 1,1 0,0 0,0 0,0 0,0 0,0 0,0 1,0 0,0-1,0 1,-1 2,-7 1,0 1,1 0,0 0,0 1,1 0,0 0,0 1,0 1,1-1,1 1,-1 1,2-1,-1 1,1 1,1-1,0 1,0 0,1 0,0 0,1 1,0-1,1 1,1-1,0 1,0 0,1 0,0 0,1 1,5-3,1-1,0 0,0 0,0-1,1 1,0-2,1 1,0-1,0-1,1 1,-1-2,1 1,0-1,1-1,-1 0,1 0,0-1,0-1,2 1,22 9,-15-5,-6-3,1 1,-1 0,0 1,0 0,0 1,-1 1,0 0,-1 1,0 0,0 1,-1 0,5 7,-14-12,1 1,-1-1,0 1,0 0,0-1,-1 1,0 0,0 0,-1 0,1 0,-1 0,-1 1,1-1,-1 0,0 0,0-1,-1 1,0 0,0 0,-2 4,-2 10</inkml:trace>
  <inkml:trace contextRef="#ctx0" brushRef="#br0" timeOffset="6571.324">9617 2339,'17'-37,"1"2,3 0,0 1,2 1,2 1,5-4,43-17,-71 52,1 0,-1 1,1-1,-1 1,1 0,-1-1,1 1,-1 0,1 0,-1 1,1-1,-1 0,1 1,-1 0,0-1,1 1,-1 0,0 0,0 1,1-1,-1 0,0 1,0-1,0 1,0 0,-1-1,1 1,0 0,-1 0,1 0,-1 0,0 1,1 0,6 16,-1 1,0 0,-1 1,-1 0,-1 0,-1 0,-1 0,-1 1,-1-1,-1 11,1-8,-2 115,-6 0,-6 0,-15 47,17-116,-4-1,-3 0,-3-1,-3-1,-3-2,-5 6,33-70,0 0,0-1,0 1,0-1,0 1,0 0,0-1,0 1,0-1,0 1,0 0,0-1,0 1,0-1,0 1,-1 0,1-1,0 1,0-1,-1 1,1-1,0 1,-1-1,1 1,-1-1,1 1,-1-1,1 0,0 1,-1-1,0 0,1 1,-1-1,1 0,-1 0,1 1,-1-1,1 0,-1 0,0 0,1 0,-1 0,0 0,1 0,-1 0,1 0,-1 0,0 0,1 0,-1 0,1 0,-1-1,1 1,-1 0,0 0,1-1,-1 1,1 0,-1-1,32-108,59-115,68-113,-98 215,35-70,119-176,-123 255,-91 112,1 0,-1 0,1 0,0 0,0 0,-1 0,1 1,0-1,0 0,0 0,0 1,0-1,0 1,0-1,0 1,0-1,0 1,0 0,0-1,0 1,1 0,-1 0,0 0,0 0,0 0,0 0,0 0,1 0,-1 1,0-1,0 0,0 1,0-1,0 0,0 1,0 0,0-1,0 1,0-1,0 1,0 0,-1 0,1 0,0-1,0 1,-1 0,1 0,-1 0,1 0,-1 0,1 0,-1 0,1 1,7 63,-13 64,-6-1,-6 0,-6-1,-27 85,34-143,0-3,6-31,1 0,2 0,2 1,1 0,2 1,1 16,1-52,-1 0,1 0,0 0,-1 0,1-1,0 1,0 0,0 0,-1 0,1 0,0 0,0 0,1 0,-1 0,0 0,0 0,0 0,1 0,-1-1,0 1,1 0,-1 0,0 0,1 0,0-1,-1 1,1 0,-1 0,1-1,0 1,-1-1,1 1,0 0,0-1,0 1,-1-1,1 0,0 1,0-1,0 0,0 1,0-1,0 0,0 0,-1 0,1 0,0 0,0 0,0 0,0 0,0 0,0 0,0-1,0 1,0 0,0-1,-1 1,1 0,0-1,0 1,0-1,-1 1,1-1,0 0,0 1,-1-1,86-143,40-95,64-179,-1 1,-147 338,-42 79,0 1,0-1,0 0,0 0,0 0,0 1,1-1,-1 0,0 0,0 1,0-1,0 0,1 0,-1 0,0 0,0 1,0-1,1 0,-1 0,0 0,0 0,1 0,-1 0,0 0,0 0,1 0,-1 0,0 0,0 0,1 0,-1 0,0 0,0 0,1 0,-1 0,0 0,0 0,1 0,-1 0,0 0,0 0,1-1,-8 31,-94 316,75-246,3 0,6 1,-3 71,18-149,0 1,2 0,1-1,1 1,1-1,1 0,1 0,1 0,1-1,4 8,-9-25,1 1,0-1,0 1,0-1,1 0,-1-1,1 1,0-1,1 1,-1-1,1 0,0-1,0 1,0-1,0 0,1 0,-1-1,1 1,0-1,12-2</inkml:trace>
  <inkml:trace contextRef="#ctx0" brushRef="#br0" timeOffset="6951.771">11366 2565,'-17'30,"2"0,1 1,1 1,2 0,1 1,2 0,1 0,1 1,2 2,22 60,-17-93,1-1,-1 0,0 1,1-1,-1 0,1 0,0 0,-1 0,1 0,0 0,0-1,1 1,-1-1,0 1,0-1,1 0,-1 0,0 0,1 0,0 0,-1-1,1 1,-1-1,1 0,-1 1,1-1,0 0,-1-1,1 1,0 0,-1-1,1 1,-1-1,1 0,1-1,3-2,0-1,0-1,-1 1,0-1,0 0,0 0,0-1,-1 0,0 0,-1 0,0-1,0 1,0-1,-1 0,0 0,-1 0,0-1,0 1,0 0,-1-1,-1 1,1-5,0-1,-1-1,0 0,-1 0,-1 0,0 0,-1 0,0 0,-1 1,-1 0,0 0,-1 0,-7-11,-2 1</inkml:trace>
  <inkml:trace contextRef="#ctx0" brushRef="#br0" timeOffset="7272.561">11846 1718,'-21'56,"2"1,3 1,2 0,-4 47,11-61,2 0,2 0,2 0,2 1,2-1,2 0,1 0,3-1,2 2,24 73,-20-74,-1 2,-3 0,-1 1,-3 0,0 15,-12-8,-2-35</inkml:trace>
  <inkml:trace contextRef="#ctx0" brushRef="#br0" timeOffset="7519.099">11479 2622,'34'-20,"44"-10,19-5,2 2,-6 8,-14 8,-10 7,-13 10,-11 4,-8 3,-11-1</inkml:trace>
  <inkml:trace contextRef="#ctx0" brushRef="#br0" timeOffset="7676.173">12382 2565,'-4'29,"2"19,2 1</inkml:trace>
  <inkml:trace contextRef="#ctx0" brushRef="#br0" timeOffset="7835.964">12326 2227</inkml:trace>
  <inkml:trace contextRef="#ctx0" brushRef="#br0" timeOffset="8066.613">12693 2452,'-3'25,"-4"15,3 1,1 0,2 0,2-1,2 2,-3-40,-1 0,1 1,0-1,0 1,0-1,1 0,-1 1,0-1,1 0,0 1,-1-1,1 0,0 0,0 1,0-1,1 0,-1 0,0 0,1-1,-1 1,1 0,0 0,-1-1,1 1,0-1,0 1,0-1,0 0,0 0,1 0,-1 0,0 0,0-1,1 1,-1-1,0 1,1-1,-1 0,1 0,-1 0,0 0,1 0,-1 0,0-1,1 0,9-5,0 0,-1-2,0 1,0-1,0-1,-1 0,-1-1,0 0,0 0,-1-1,0 0,0 0,-2-1,1 0,-2 0,1 0,-2-1,1 0,-2 0,1-3,-3 10,-1 0,1 0,-1 0,0 0,0 0,-1 0,0 0,0 0,0 0,-1 0,0 0,0 0,0 1,-1-1,0 1,0 0,0-1,-1 2,1-1,-1 0,-1 1,1-1,0 1,-1 0,0 1,0-1,0 1,0 0,-1 0,1 1,-1 0,0 0,0 0,0 0,1 1,-1 0,-1 0,1 1,0 0,0 0,0 0,0 1,0-1,0 1,0 1,0-1,0 1,1 0,-1 1,1-1,-1 1,1 0,-2 2,-12 13</inkml:trace>
  <inkml:trace contextRef="#ctx0" brushRef="#br0" timeOffset="12489.261">13173 2368,'0'-1,"1"1,-1 0,0-1,1 1,-1-1,1 1,-1 0,1 0,-1-1,1 1,-1 0,1 0,-1 0,1-1,-1 1,1 0,-1 0,1 0,-1 0,1 0,-1 0,1 0,-1 0,1 0,-1 0,1 1,-1-1,1 0,0 0,-1 0,0 1,1-1,-1 0,1 0,-1 1,1-1,-1 0,0 1,1-1,-1 1,1-1,-1 1,0-1,0 0,1 1,-1-1,0 1,0-1,0 1,1-1,-1 1,0 0,0-1,0 1,0-1,0 1,0-1,0 1,0-1,0 1,0-1,-1 1,1-1,0 1,0 0,1 39,-46 150,-7-19,62-215,6-4,12-35,2 1,5 2,17-28,-2 44,-48 65,0 0,-1 0,1 0,0 0,-1 0,1 0,-1 1,1-1,-1 1,0-1,0 1,0-1,1 1,-1 0,-1 0,1-1,0 1,0 0,-1 0,1 0,-1 0,1 0,-1 0,0 0,0 0,0 0,0 0,0 0,0 0,-1 0,1 0,-1 0,0 0,-16 178,17-177,0 1,0-1,0 1,1-1,-1 1,1-1,0 0,0 1,0-1,1 0,-1 0,1 1,-1-1,1 0,0-1,1 1,-1 0,0-1,1 1,-1-1,1 1,0-1,0 0,0 0,0-1,0 1,0-1,0 1,1-1,-1 0,0 0,1 0,-1-1,1 1,-1-1,1 0,-1 0,1 0,-1-1,1 1,1-1,3-1,-1-1,1-1,-1 1,0-1,0 0,0-1,0 1,-1-1,1-1,-1 1,-1-1,1 0,-1-1,0 1,0-1,-1 0,0 0,0 0,-1-1,0 1,0-1,-1 0,1-2,2-11,0 0,-1-1,-1 1,-1-1,-2 0,0 0,-1 1,-1-7,-15-13,4 29</inkml:trace>
  <inkml:trace contextRef="#ctx0" brushRef="#br0" timeOffset="14569.607">3041 5218,'40'0,"-1"-2,1-1,0-2,-1-2,11-5,-36 9,0-2,-1 1,1-2,-1 0,-1 0,1-1,-1-1,0 0,-1 0,0-1,0-1,-1 0,0 0,-1-1,0 0,3-6,-6 5,0-1,-1 0,-1 0,0 0,0 0,-2-1,1 1,-2-1,0 1,0-14,-1 175,85 431,-62-433,-6 1,-7 1,-8 129,-19-191,16-84,1-1,0 1,-1 0,1-1,-1 1,1-1,-1 1,0-1,0 1,0-1,1 1,-2-1,1 0,0 0,0 1,0-1,0 0,-1 0,1 0,0 0,-1 0,1-1,-1 1,1 0,-1-1,0 1,1-1,-1 1,0-1,1 0,-1 0,0 1,1-1,-1 0,0-1,1 1,-1 0,0 0,1-1,-1 1,1-1,-1 0,1 1,-1-1,1 0,-1 0,0-1,-4-4,0-1,1 0,0 0,0-1,1 1,0-1,1 0,-1 0,2-1,-1 1,1-1,0 1,1-1,0 0,0 1,1-6,-1 8,-2-65,3-1,3 1,3-1,3 1,8-23,-15 85,16-90,5 1,4 1,4 1,4 1,5 2,3 2,5 2,55-78,-87 143,1 0,0 1,2 1,1 1,0 1,1 1,2 1,3-2,-23 18,0 0,-1 0,1 0,0 0,0 1,0-1,0 1,1 0,-1 0,0 0,0 1,1-1,-1 1,0 0,1-1,-1 2,0-1,1 0,-1 1,0-1,1 1,-1 0,0 0,0 0,0 1,0-1,0 1,0-1,0 1,0 0,-1 0,1 0,-1 1,1-1,-1 1,0-1,0 1,1 1,4 14,0 0,-1 0,-1 0,-1 1,-1 0,0 0,-1 0,-1 0,-1 0,-1 0,-3 18,2-7,-2 0,-1 0,-2 0,0-1,-2 0,-2 0,0-1,-2 0,-1-1,-1-1,-1 0,-1-2,-2 1,0-2,-2-1,0 0,-9 5,20-18,3 1,-1-2,0 1,0-1,-1-1,0 1,0-1,-1-1,0 0,0 0,-1-1,1 0,-1-1,0 0,0-1,0 0,-1-1,1 0,-1-1,1 0,-1-1,-8 0,2-7</inkml:trace>
  <inkml:trace contextRef="#ctx0" brushRef="#br0" timeOffset="15590.125">4932 4738,'-56'31,"2"3,1 2,1 3,3 1,-35 38,72-69,0 1,1 0,0 1,0 1,1-1,1 2,0-1,0 1,1 1,1 0,1 0,0 0,0 0,1 1,1 0,1 0,0 0,0 12,4-22,-1-1,1 0,0 0,1 0,-1 1,1-1,0 0,0-1,0 1,0 0,1-1,-1 1,1-1,0 0,0 0,0 0,1 0,-1 0,1-1,-1 1,1-1,0 0,0 0,0-1,0 1,0-1,0 0,1 0,-1 0,1 0,3 0,0 0,1 0,-1-1,0 0,0-1,1 0,-1 0,0-1,0 0,0 0,0 0,-1-1,1-1,-1 1,5-4,24-21,-2-1,-1-2,-1-1,-1-2,15-23,-23 24,-1 0,-1-2,-2 0,-1-1,-3-1,10-31,-21 113,-7 21,8 128,-4-186,1 0,0 0,0 0,1-1,-1 1,2-1,-1 1,1-1,0-1,1 1,-1 0,1-1,1 0,-1 0,1 0,0-1,0 0,1 0,0-1,0 0,0 0,0 0,0-1,1 0,-1 0,1-1,0 0,0 0,0-1,2 0,9-6,0 0,0-1,-1-1,0-1,0 0,-1-2,0 0,0-1,-1 0,-1-1,0-1,-1-1,0 0,-1 0,0-2,-2 1,1-2,-2 0,8-5,7-7,-2-1,0 0,-3-2,0 0,-2-1,-2-1,-1-1,-2 0,-1-1,-1-1,-3 1,-1-2,2-33,-25-15,16 84,-1 0,0 0,0 1,0-1,0 0,0 0,0 1,-1-1,1 0,-1 1,1-1,-1 1,1 0,-1-1,0 1,0 0,1 0,-1 0,0 1,0-1,0 0,0 1,0-1,0 1,0-1,-1 1,1 0,0 0,0 0,0 0,0 0,0 1,0-1,0 1,0-1,0 1,0 0,0 0,0 0,-14 9,0 1,0 0,1 1,1 1,0 0,1 1,0 1,1 0,1 1,1 0,0 0,1 1,0 1,-2 9,-26 93,37-115,-1-1,1 0,0 1,0-1,0 1,1-1,0 0,0 1,0-1,0 0,0 0,1 0,0 0,0 0,0 0,0 0,1 0,0-1,-1 1,1-1,0 0,1 0,-1 0,1 0,-1-1,1 1,0-1,11 3,1-2,0 1,-1-2,1 0,0-1,0-1,0 0,0-1,0-1,0 0,-1-2,1 1,-1-2,0 0,0-1,10-5,20-3,-23 6,1 2,1 0,-1 2,1 1,-1 0,1 2,7 1,-27 1,0 0,-1 1,1-1,0 1,-1 0,0 0,1 0,-1 1,0-1,0 1,0 0,0 0,-1 0,1 0,-1 0,0 0,0 1,0-1,0 1,-1-1,1 1,-1 0,0 0,0 0,0-1,-1 1,1 0,-1 0,0 0,0 0,0 0,-1 0,1 0,-1 0,0 0,-1 2,9 62,-6-65,0-1,0 1,1-1,-1 1,1-1,-1 1,1-1,0 0,0 0,0 0,0 0,1 0,-1 0,0 0,1-1,-1 0,1 1,0-1,-1 0,1 0,0 0,0 0,0-1,-1 1,1-1,0 0,0 0,0 0,0 0,0 0,0-1,0 1,-1-1,1 0,0 0,94-45,-47-2,-2-1,-2-3,-3-1,-2-3,-2-1,30-60,-42 72,-2-1,-2 0,-2-2,-2 0,-3-2,-1 0,-3 0,-2-1,-2-1,-2 1,-3-1,-2 0,-2 0,-3-12,-29-31,32 92,-1 1,0 0,1-1,-1 1,0 0,0 0,0 0,0 0,-1 0,1 0,0 1,-1-1,1 1,-1 0,0 0,1 0,-1 0,0 0,0 0,1 1,-1-1,0 1,0 0,0 0,0 0,0 0,1 0,-1 1,0-1,0 1,0 0,1 0,-3 1,-6 5,0 0,0 1,1 0,1 1,-1 0,1 0,1 1,-1 0,2 1,0 0,0 0,1 0,0 1,1 0,-1 4,-9 22,2 0,1 0,2 1,2 1,2 0,1 0,2 0,2 0,2 1,1-1,2 0,2 0,2 0,1-1,4 4,6 5,3 0,2-2,2 0,4 2,85 168,-109-202,-4-10,1 1,-1 0,0-1,0 1,-1 0,1 0,-1 0,0 0,-1 0,1 0,-1 0,0 0,0 1,0-1,-1 0,0 0,0 0,0 0,-1 0,0 1,-7 6</inkml:trace>
  <inkml:trace contextRef="#ctx0" brushRef="#br0" timeOffset="15838.087">6117 4427,'48'0,"35"0,13 0,-1-4,-6-3,-9-3,-8-2,-12 3,-7 1,-11 4</inkml:trace>
  <inkml:trace contextRef="#ctx0" brushRef="#br0" timeOffset="16100.945">7105 4541,'4'48,"3"20,-1 4,3-5,6-10,0-15</inkml:trace>
  <inkml:trace contextRef="#ctx0" brushRef="#br0" timeOffset="16337.931">7132 4259,'0'0</inkml:trace>
  <inkml:trace contextRef="#ctx0" brushRef="#br0" timeOffset="21988.903">7952 4400,'-9'-3,"-1"1,1 0,0 0,0 1,-1 0,1 1,-1 0,1 1,0-1,-1 2,1-1,0 2,0-1,0 1,0 0,0 1,1 0,0 1,-1-1,2 1,-1 1,1 0,-1 0,2 0,-1 1,1 0,0 0,-3 5,-20 23,18-25,0 0,1 1,0 0,1 1,0 0,1 1,0-1,1 1,0 1,1 0,1-1,0 2,1-1,0 0,1 1,1 0,1 0,0 0,0 0,2 0,1 14,0-24,0 0,0 0,0-1,1 1,-1 0,1-1,0 0,1 0,-1 0,1 0,-1 0,1 0,0-1,1 0,-1 0,1 0,-1-1,1 1,0-1,0 0,0 0,0-1,0 1,0-1,0 0,0-1,1 1,-1-1,3 0,10-1,0 0,-1-1,1-1,0 0,-1-2,0 0,0-1,4-2,46-23,-1-4,-2-2,-2-3,-1-2,-3-4,6-7,1-1,-2-2,-2-3,-3-3,-3-1,-3-4,29-47,-68 89,-1 0,-1 0,-1-1,-1 0,-1-1,-2 0,-1 0,0-1,-3 1,0-1,-1 0,-2 1,-1-1,-1 0,-1 1,-7-21,11 44,0 1,-1-1,1 0,-1 0,0 0,0 1,-1-1,1 0,-1 1,0-1,0 1,0 0,0-1,0 1,-1 0,1 0,-1 1,0-1,0 1,0-1,0 1,0 0,-1 0,1 0,-1 0,1 1,-1 0,0-1,0 1,1 1,-1-1,0 0,0 1,0 0,0 0,-2 0,-6 6,0 0,1 0,0 1,0 0,1 1,0 1,0 0,1 0,0 0,1 1,0 1,0-1,1 1,1 1,0-1,-4 11,-7 14,1 0,2 1,2 1,1 0,2 1,2 0,1 0,2 1,2-1,2 15,0-33,-1-7,0 1,1-1,0 1,1-1,1 0,0 1,1-1,0 0,1 0,1-1,0 1,1-1,1 0,0 0,0-1,7 7,0-6,1-2,1 0,0 0,0-2,1 0,0-1,1-1,0 0,0-1,0-1,1-1,-1-1,1 0,0-2,0 0,0-1,0 0,0-2,0 0,3-2,-5 2,-1-1,0 0,-1-2,1 1,-1-2,1 0,-2-1,1 0,-1-1,0-1,-1 0,0-1,0 0,-1-1,0-1,6-8,136-171,-151 188,-1 0,0-1,0 1,-1-1,1 0,-1 1,0-1,0 0,0 0,0 0,-1 0,0 0,0 0,0 0,0 0,0 0,-1 1,1-1,-1 0,0 0,-1 0,1 0,-1 1,1-1,-1 1,0-1,0 1,-1 0,1 0,-1 0,1 0,-1 0,0 0,0 1,-1-1,1 1,-2-1,1 0,0 0,0 1,0-1,0 1,0 0,-1 0,1 0,-1 0,0 1,1 0,-1 0,0 0,0 1,0-1,1 1,-1 0,0 1,0-1,0 1,0 0,1 0,-1 0,0 1,1 0,-1 0,1 0,0 0,0 1,0-1,0 1,0 0,0 1,-1 1,-2 8,0 0,1 0,1 1,0-1,1 1,1 0,0 1,1-1,0 1,1-1,1 1,0-1,1 1,0-1,2 1,-1 36,-3-45,1-1,0 1,0-1,0 1,1-1,-1 1,2-1,-1 0,0 1,1-1,0 0,0 0,1 0,-1 0,1 0,0-1,0 1,1-1,-1 0,1 0,0 0,0-1,1 1,-1-1,1 0,-1 0,1 0,0-1,0 0,0 0,3 1,12-1,-1-1,1-1,0-1,-1-1,1 0,-1-2,0 0,0-1,0-1,-1 0,1-2,-2 0,1-1,-1-1,-1 0,0-2,15-12,29-21,-1-1,-3-4,32-37,79-135,-167 221,0 0,1 0,-1 1,1-1,-1 0,0 1,1-1,0 0,-1 1,1-1,-1 0,1 1,0-1,-1 1,1-1,0 1,-1 0,1-1,0 1,0 0,-1-1,1 1,0 0,0 0,0 0,-1-1,1 1,0 0,0 0,0 0,0 1,-1-1,1 0,0 0,0 0,0 0,-1 1,1-1,0 0,0 1,-1-1,1 1,0-1,-1 1,1-1,0 1,-1 0,1-1,-1 1,1-1,-1 1,1 0,-1 0,1-1,-1 1,0 0,0 0,1 0,-1-1,0 1,0 0,0 0,0 0,5 61,-5-57,-5 261,5-256,0 1,-1-1,0 0,-1 1,0-1,0 0,-1 0,0 0,-1 0,0-1,-1 1,0-1,0 0,-1-1,0 1,-1-1,0 0,0-1,0 0,-1 0,0 0,-1-1,0 0,10-6,0-1,0 0,0 0,1 1,-1-1,0 0,0 0,-1 0,1 0,0 0,0 0,0-1,-1 1,1 0,0 0,-1-1,1 1,-1 0,0 0,1-1,-1 1,0 0,0-1,0 1,0-1,0 1,0 0,0-1,0 1,-1 0,1-1,0 1,-1 0,1-1,-1 1,1 0,-1 0,0 0,0 0,0-1,1 1,-1 0,0 0,0 0,0 1,0-1,-1 0,1 0,0 1,0-1,0 0,-1 1,1-1,0 1,-1 0,1-1,0 1,-1 0,1 0,0 0,-1 0,1 0,0 0,-1 0,1 0,0 1,-1-1,10-6,1 1,0 1,0 0,0 0,0 0,1 1,-1 0,1 1,-1 0,1 1,0 0,0 1,0-1,0 2,0 0,0 0,-1 0,1 1,2 2,22 0,0-1,-1-1,1-2,0-1,0-2,0-1,-1-2,0-1,0-2,-1-1,27-12,13-23,-55 31</inkml:trace>
  <inkml:trace contextRef="#ctx0" brushRef="#br0" timeOffset="24710.914">5863 957,'18'72,"9"71,-5 1,-7 0,-6 1,-7 0,-8 46,3 11,26-27,-23-174,0 0,0 0,0 1,0-1,0 0,0 0,0 0,0 0,1 0,-1 0,0 0,1 0,-1 0,1 0,-1 0,1 0,-1 0,1 0,0 0,-1 0,1 0,0-1,0 1,0 0,-1-1,1 1,0 0,0-1,0 1,0-1,0 1,0-1,0 0,0 0,0 1,1-1,-1 0,0 0,0 0,0 0,0 0,0 0,0 0,0 0,0-1,0 1,0 0,1-1,-1 1,0-1,0 1,-1-1,1 1,0-1,0 0,0 1,0-1,0 0,-1 0,1 1,0-2,3-8,-1 0,0 0,0 0,-1 0,-1-1,0 1,0-1,-1 1,0-1,-1 1,0 0,-1-1,0 1,0 0,-1 0,-1 0,0 0,0 0,-1 1,0 0,-5-7,-1 0,-2 0,0 1,-1 1,0 0,-1 0,-1 2,0 0,-1 0,0 2,0 0,-1 1,-1 1,1 1,-1 0,0 1,-1 1,0 1,1 1,-1 1,0 0,0 2,-1 0,-10 2,-120-4,152 2,-1 0,1-1,-1 1,0 0,1 0,-1 0,0-1,1 1,-1 0,0 0,0-1,1 1,-1 0,0-1,0 1,1 0,-1-1,0 1,0 0,0-1,0 1,1 0,-1-1,0 1,0-1,0 1,0 0,0-1,0 1,0-1,0 1,0 0,0-1,0 1,0-1,-1 1,1 0,0-1,0 1,0 0,0-1,-1 1,1 0,0-1,0 1,-1 0,1-1,0 1,-1 0,1 0,0-1,-1 1,1 0,0 0,-1 0,1-1,0 1,-1 0,1 0,-1 0,1 0,0 0,-1 0,1 0,-1 0,1 0,0 0,-1 0,1 0,30-14,-30 14,262-68,-171 49,732-147,-651 145,-171 21,-1 0,0 0,1 1,-1-1,1 0,-1 1,0-1,1 0,-1 1,0-1,0 0,1 1,-1-1,0 1,0-1,1 1,-1-1,0 0,0 1,0-1,0 1,0-1,0 1,0-1,0 1,0-1,0 1,0-1,0 1,0-1,0 1,0-1,0 1,-1-1,1 0,0 1,0-1,0 1,-1-1,1 1,0-1,-1 0,1 1,0-1,-1 0,1 1,0-1,-1 0,1 0,-1 1,1-1,-1 0,1 0,-1 0,1 0,0 1,-1-1,1 0,-1 0,1 0,-1 0,1 0,-1 0,1 0,-1 0,1-1,-1 1,1 0,-1 0,0 0,-2 2,-312 195,-96 90,394-275,9-7,-1 1,1 0,0 0,1 0,-1 1,1 0,1 0,-1 1,1 0,1 0,-1 1,2 0,-4 6,20 25,4-29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0:56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58 200 9874 0 0,'0'0'1316'0'0,"0"0"-99"0"0,0 0-90 0 0,0 0 38 0 0,0 0 97 0 0,0 0 94 0 0,0 0-30 0 0,0 0-154 0 0,0 0-247 0 0,0 0-235 0 0,0 0-190 0 0,-9-6-148 0 0,-23-20-75 0 0,24 20-30 0 0,8 6-8 0 0,0 0-32 0 0,0 0-17 0 0,0 0-26 0 0,0 0-58 0 0,0 0-8 0 0,0 0-11 0 0,0 0-20 0 0,0 0-7 0 0,0 16 232 0 0,-7 434 1239 0 0,6-430-1518 0 0,1-1 0 0 0,0 1 0 0 0,2-1 0 0 0,0 1 0 0 0,2-1 0 0 0,0 0 0 0 0,1 0 0 0 0,1 0 0 0 0,0-1 0 0 0,1 0 0 0 0,2 0 0 0 0,2 3-13 0 0,-10-19 7 0 0,0 1-1 0 0,1-1 1 0 0,0 0 0 0 0,0 0 0 0 0,-1 0 0 0 0,1-1-1 0 0,0 1 1 0 0,1 0 0 0 0,-1-1 0 0 0,0 1 0 0 0,0-1-1 0 0,1 0 1 0 0,-1 0 0 0 0,1 0 0 0 0,-1 0 0 0 0,1 0-1 0 0,-1 0 1 0 0,1-1 0 0 0,-1 1 0 0 0,1-1-1 0 0,0 0 1 0 0,-1 1 0 0 0,1-1 0 0 0,0-1 0 0 0,-1 1-1 0 0,1 0 1 0 0,-1-1 0 0 0,1 1 0 0 0,0-1 0 0 0,-1 0-1 0 0,1 0 1 0 0,-1 0 0 0 0,1 0 0 0 0,-1 0-1 0 0,0 0 1 0 0,0-1 0 0 0,1 1 0 0 0,-1-1 0 0 0,0 0-1 0 0,1 0-6 0 0,79-81 302 0 0,-81 81-300 0 0,169-259 230 0 0,-121 177-247 0 0,-49 85 8 0 0,0-1-1 0 0,0 0 1 0 0,0 1 0 0 0,0-1-1 0 0,0 0 1 0 0,1 1-1 0 0,-1-1 1 0 0,0 0 0 0 0,0 1-1 0 0,0-1 1 0 0,0 1 0 0 0,0-1-1 0 0,0 0 1 0 0,1 1-1 0 0,-1-1 1 0 0,0 0 0 0 0,0 0-1 0 0,1 1 1 0 0,-1-1-1 0 0,0 0 1 0 0,0 1 0 0 0,1-1-1 0 0,-1 0 1 0 0,0 0 0 0 0,1 0-1 0 0,-1 1 1 0 0,0-1-1 0 0,1 0 1 0 0,-1 0 0 0 0,0 0-1 0 0,1 0 1 0 0,-1 0 0 0 0,0 0-1 0 0,1 1 1 0 0,-1-1-1 0 0,0 0 1 0 0,1 0 0 0 0,-1 0-1 0 0,1 0 1 0 0,-1 0-1 0 0,0-1 1 0 0,1 1 0 0 0,-1 0-1 0 0,0 0 1 0 0,1 0 0 0 0,-1 0-1 0 0,0 0 1 0 0,1 0-1 0 0,-1 0 1 0 0,0-1 0 0 0,1 1-1 0 0,-1 0 1 0 0,0 0 0 0 0,1-1-1 0 0,-1 1 1 0 0,0 0 7 0 0,4 13 20 0 0,74 168-19 0 0,-70-168-2 0 0,0-1 0 0 0,0 0 0 0 0,1 0-1 0 0,1-1 1 0 0,0 0 0 0 0,1-1 0 0 0,0 0 0 0 0,8 5 1 0 0,-15-12 9 0 0,0-1 1 0 0,0 1-1 0 0,0-1 0 0 0,0 0 1 0 0,1 0-1 0 0,-1 0 0 0 0,1-1 1 0 0,0 1-1 0 0,-1-1 1 0 0,1 0-1 0 0,0-1 0 0 0,0 1 1 0 0,-1-1-1 0 0,1 0 0 0 0,0 0 1 0 0,0 0-1 0 0,0-1 1 0 0,0 0-1 0 0,-1 0 0 0 0,1 0 1 0 0,0 0-1 0 0,-1-1 0 0 0,1 0 1 0 0,-1 0-1 0 0,0 0 1 0 0,1 0-1 0 0,-1-1 0 0 0,2-2-9 0 0,11-10 104 0 0,-1-1 1 0 0,-1-1-1 0 0,-1-1 0 0 0,0 0 0 0 0,-1 0 0 0 0,-1-2 0 0 0,-1 1 0 0 0,-1-2 0 0 0,-1 1 0 0 0,5-17-104 0 0,-14 37 1 0 0,17-45 151 0 0,-3-1-1 0 0,-1 0 1 0 0,-3-1 0 0 0,-2 0-1 0 0,-2 0 1 0 0,-2-1 0 0 0,-2 0 0 0 0,-4-46-152 0 0,2 92-2 0 0,1-3-7 0 0,-1 0 1 0 0,0-1-1 0 0,-1 1 1 0 0,1 0-1 0 0,-1 0 1 0 0,0 0 0 0 0,0 0-1 0 0,-1 0 1 0 0,0 0-1 0 0,1 0 1 0 0,-2 0-1 0 0,1 0 1 0 0,0 1-1 0 0,-2-1 9 0 0,4 5-104 0 0,-1 0-1 0 0,0 1 0 0 0,0-1 0 0 0,0 1 0 0 0,1-1 1 0 0,-1 1-1 0 0,0 0 0 0 0,0-1 0 0 0,1 1 0 0 0,-1 0 0 0 0,1 0 1 0 0,-1-1-1 0 0,0 1 0 0 0,1 0 0 0 0,0 0 0 0 0,-1 0 1 0 0,1-1-1 0 0,-1 1 0 0 0,1 0 0 0 0,0 0 0 0 0,0 0 1 0 0,-1 0-1 0 0,1 0 0 0 0,0 0 0 0 0,0 0 0 0 0,0 0 0 0 0,0 0 1 0 0,0 0-1 0 0,0 0 0 0 0,0 0 0 0 0,1-1 0 0 0,-1 1 1 0 0,0 0-1 0 0,0 0 0 0 0,1 0 0 0 0,-1 0 0 0 0,1 0 0 0 0,-1 0 1 0 0,1 0 104 0 0,-1 3-416 0 0,0 25-2303 0 0,0-7-2697 0 0,0-2-6376 0 0</inkml:trace>
  <inkml:trace contextRef="#ctx0" brushRef="#br0" timeOffset="436.047">1252 717 6593 0 0,'0'0'2296'0'0,"0"0"-973"0"0,0 0 37 0 0,0 0 330 0 0,0 0 67 0 0,0 0-202 0 0,0 0-291 0 0,0 0-231 0 0,0 0-172 0 0,0 0-110 0 0,34-18-101 0 0,108-54-90 0 0,-66 15 383 0 0,-68 50-810 0 0,0-2 1 0 0,0 1 0 0 0,-1-1 0 0 0,0 0 0 0 0,-1 0 0 0 0,0-1-1 0 0,0 0 1 0 0,-1 0 0 0 0,0 0 0 0 0,-1 0 0 0 0,0-1 0 0 0,-1 0 0 0 0,0 0-1 0 0,-1 0 1 0 0,0 0 0 0 0,-1 0 0 0 0,0-1 0 0 0,-1 1 0 0 0,0-7-134 0 0,-2 15 22 0 0,0 0 0 0 0,0 0-1 0 0,-1 1 1 0 0,1-1 0 0 0,-1 0 0 0 0,0 1 0 0 0,1 0 0 0 0,-1 0 0 0 0,0 0 0 0 0,-1 0 0 0 0,1 0 0 0 0,0 0 0 0 0,0 1-1 0 0,-1-1 1 0 0,1 1 0 0 0,-1 0 0 0 0,1 0 0 0 0,-1 1 0 0 0,1-1 0 0 0,-1 1 0 0 0,0-1 0 0 0,1 1 0 0 0,-1 0 0 0 0,0 1-1 0 0,1-1 1 0 0,-1 1 0 0 0,1-1 0 0 0,-1 1 0 0 0,1 0 0 0 0,-1 0 0 0 0,1 1 0 0 0,-1-1 0 0 0,1 1 0 0 0,0-1 0 0 0,-1 2-22 0 0,-13 8 5 0 0,2 0 0 0 0,0 1 1 0 0,0 1-1 0 0,1 0 1 0 0,1 1-1 0 0,0 0 1 0 0,1 1-1 0 0,0 1 1 0 0,1 0-1 0 0,-2 5-5 0 0,3-6 1 0 0,1 1 0 0 0,1-1 0 0 0,0 1 0 0 0,1 1 0 0 0,0 0 0 0 0,2 0 0 0 0,0 0 0 0 0,1 0 0 0 0,1 1 0 0 0,0 0 0 0 0,1 0 0 0 0,1-1 0 0 0,1 1 0 0 0,2 16-1 0 0,1-26 22 0 0,0 1 1 0 0,1-1-1 0 0,1 0 1 0 0,-1-1-1 0 0,1 1 1 0 0,1-1-1 0 0,-1 0 1 0 0,1 0-1 0 0,0 0 0 0 0,1-1 1 0 0,0 0-1 0 0,0 0 1 0 0,0-1-1 0 0,0 0 1 0 0,1 0-1 0 0,0-1 1 0 0,0 0-1 0 0,0 0 1 0 0,1-1-1 0 0,-1 0 1 0 0,1 0-1 0 0,0-1 1 0 0,0 0-1 0 0,-1-1 1 0 0,1 0-1 0 0,0 0 1 0 0,0-1-1 0 0,1 0 1 0 0,-1-1-1 0 0,3 0-22 0 0,15 0-98 0 0,-1-1 0 0 0,0-2-1 0 0,1 0 1 0 0,-2-2 0 0 0,1 0-1 0 0,-1-2 1 0 0,0-1 0 0 0,17-9 98 0 0,-26 11-773 0 0,12-5-5261 0 0,-17 8-6044 0 0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9:14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4257 0 0,'0'0'2662'0'0,"0"0"-610"0"0,0 0-249 0 0,0 0-89 0 0,0 0-116 0 0,0 0-186 0 0,0 0-269 0 0,0 0-250 0 0,0 0-183 0 0,0 0-139 0 0,0 0-89 0 0,0 0-65 0 0,0 0-63 0 0,29 0 6728 0 0,-19 0-7508 0 0,263-11 1733 0 0,-204 11-1137 0 0,-68 0-158 0 0,-1 0 4 0 0,0 0 28 0 0,-11 8 757 0 0,-150 11-407 0 0,84-26-309 0 0,1 2-4 0 0,75 5-71 0 0,47 0-378 0 0,60-8 53 0 0,-37-7-5510 0 0,-58 12-793 0 0,-4 2-5691 0 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9:17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1084 131 6633 0 0,'0'0'2165'0'0,"0"0"-219"0"0,0 0-103 0 0,0 0-56 0 0,0 0-111 0 0,0 0-245 0 0,0 0-225 0 0,0 0-214 0 0,0 0-159 0 0,0 0-51 0 0,0 0-46 0 0,0 0-77 0 0,0 0-76 0 0,0-2-85 0 0,0 2-479 0 0,0 1-1 0 0,0-1 0 0 0,-1 0 1 0 0,1 1-1 0 0,0-1 0 0 0,0 0 1 0 0,0 1-1 0 0,0-1 0 0 0,0 0 1 0 0,0 1-1 0 0,-1-1 0 0 0,1 0 1 0 0,0 1-1 0 0,0-1 0 0 0,0 0 1 0 0,-1 1-1 0 0,1-1 0 0 0,0 0 1 0 0,0 0-1 0 0,-1 1 0 0 0,1-1 1 0 0,0 0-1 0 0,-1 0 0 0 0,1 0 1 0 0,0 0-1 0 0,-1 1 0 0 0,1-1 1 0 0,0 0-1 0 0,-1 0 0 0 0,1 0 1 0 0,0 0-1 0 0,-1 0 0 0 0,1 0 0 0 0,0 0 1 0 0,-1 0-1 0 0,1 0 0 0 0,-1 0 1 0 0,1 0-1 0 0,0 0 0 0 0,-1 0 1 0 0,1 0-1 0 0,0 0 0 0 0,-1 0 1 0 0,1 0-1 0 0,0-1 0 0 0,-1 1 1 0 0,1 0-1 0 0,0 0 0 0 0,-1 0 1 0 0,1 0-1 0 0,0-1 0 0 0,0 1 1 0 0,-1 0-1 0 0,1 0 0 0 0,0-1 1 0 0,0 1-1 0 0,-1 0 0 0 0,1-1 1 0 0,0 1-1 0 0,0 0 0 0 0,0-1 1 0 0,-1 1-1 0 0,1 0 0 0 0,0-1 1 0 0,0 1-1 0 0,0 0 0 0 0,0-1-18 0 0,-8 7 1 0 0,-16 17 282 0 0,38-28 130 0 0,32-48 679 0 0,-103 91 147 0 0,53-36-1221 0 0,-6 7 33 0 0,10-8-65 0 0,0-1-21 0 0,0 0 0 0 0,0 0 21 0 0,0 0-4 0 0,0 0-4 0 0,0 0 16 0 0,52-16 86 0 0,-52 16-44 0 0,0 0-9 0 0,0 0 0 0 0,0 0 10 0 0,0 0 3 0 0,0 0 4 0 0,0 0 15 0 0,-5-2 153 0 0,2 1-1526 0 0,3-3-3506 0 0,0 0 19 0 0,0 4-7512 0 0</inkml:trace>
  <inkml:trace contextRef="#ctx0" brushRef="#br0" timeOffset="-1896.963">118 648 1008 0 0,'0'0'2186'0'0,"0"0"233"0"0,0 0 172 0 0,0 0-103 0 0,0 0-296 0 0,0 0-338 0 0,0 0-351 0 0,0 0-231 0 0,0 0-164 0 0,0 0-130 0 0,0 0-94 0 0,0 0-100 0 0,29 6-94 0 0,90 17-62 0 0,-44-21 441 0 0,68-49 997 0 0,-138 45-2012 0 0,0 0 0 0 0,0 0 0 0 0,0-1 0 0 0,-1 0 0 0 0,1 0 0 0 0,-1 0 0 0 0,1 0 0 0 0,-1-1 0 0 0,0 0 0 0 0,-1 1 0 0 0,1-2 0 0 0,0 1 0 0 0,-1 0 0 0 0,0-1 0 0 0,0 1 0 0 0,-1-1 0 0 0,1 0 0 0 0,-1 0 0 0 0,0 0 0 0 0,0 0 0 0 0,-1 0 0 0 0,1-1 0 0 0,-1 1 0 0 0,0-1 0 0 0,-1 1 0 0 0,1 0 0 0 0,-1-1 0 0 0,0 1 1 0 0,-1-1-1 0 0,0-4-54 0 0,-1 4 2 0 0,-1-1 0 0 0,0 2 0 0 0,0-1 0 0 0,-1 0 0 0 0,1 1 1 0 0,-1-1-1 0 0,0 1 0 0 0,-1 0 0 0 0,1 0 0 0 0,-1 1 0 0 0,0-1 1 0 0,0 1-1 0 0,-1 0 0 0 0,1 1 0 0 0,-1-1 0 0 0,0 1 0 0 0,0 0 1 0 0,0 0-1 0 0,-3 0-2 0 0,-2-1-44 0 0,1 2 0 0 0,-1-1-1 0 0,0 1 1 0 0,1 0 0 0 0,-1 1 0 0 0,0 1 0 0 0,0 0 0 0 0,0 0 0 0 0,0 1-1 0 0,-1 0 45 0 0,6 2-13 0 0,-1 0-1 0 0,0 0 1 0 0,0 1-1 0 0,1 0 0 0 0,0 0 1 0 0,0 0-1 0 0,0 1 0 0 0,0 0 1 0 0,1 0-1 0 0,0 0 0 0 0,0 1 1 0 0,0 0-1 0 0,1 0 1 0 0,-1 0-1 0 0,2 0 0 0 0,-1 1 1 0 0,1-1-1 0 0,-1 3 14 0 0,-27 74-7 0 0,25-35 113 0 0,2 0 0 0 0,2 1-1 0 0,2-1 1 0 0,2 0-1 0 0,4 19-105 0 0,-4 103 619 0 0,-5-157-570 0 0,0 0 0 0 0,0 0 0 0 0,-2 0-1 0 0,1-1 1 0 0,-2 0 0 0 0,1 0 0 0 0,-2 0 0 0 0,1 0-1 0 0,-2-1 1 0 0,0 0 0 0 0,0-1 0 0 0,0 0-1 0 0,-2 0 1 0 0,1-1 0 0 0,-1 0 0 0 0,0 0 0 0 0,-1-1-1 0 0,0-1 1 0 0,-5 3-49 0 0,-46 2 75 0 0,58-47-969 0 0,33-16-1499 0 0,-9 33-1033 0 0,-5 4-3449 0 0,-6 5-5277 0 0</inkml:trace>
  <inkml:trace contextRef="#ctx0" brushRef="#br0" timeOffset="-1319.979">976 498 6417 0 0,'0'0'2249'0'0,"0"0"-210"0"0,0 0-143 0 0,0 0-147 0 0,0 0-182 0 0,0 0-218 0 0,0 0-198 0 0,0 0-164 0 0,0 0-140 0 0,0 0-107 0 0,0 0-86 0 0,0 0-90 0 0,0 0-73 0 0,-22 11-62 0 0,-67 38-69 0 0,28 2 264 0 0,52-39-512 0 0,1-2-75 0 0,0 1-1 0 0,1-1 1 0 0,0 1-1 0 0,1 1 0 0 0,0-1 1 0 0,1 1-1 0 0,0 0 1 0 0,1 0-1 0 0,0 0 1 0 0,1 1-1 0 0,0-1 1 0 0,1 1-1 0 0,0 0 1 0 0,2 0-1 0 0,-1-1 0 0 0,1 1 1 0 0,1 0-1 0 0,2 11-36 0 0,-2-19 13 0 0,1 0-1 0 0,0 0 1 0 0,1 1-1 0 0,-1-1 1 0 0,1-1-1 0 0,0 1 1 0 0,0 0-1 0 0,0-1 1 0 0,1 0-1 0 0,0 1 1 0 0,-1-1-1 0 0,2-1 0 0 0,-1 1 1 0 0,0 0-1 0 0,1-1 1 0 0,-1 0-1 0 0,1 0 1 0 0,0-1-1 0 0,0 1 1 0 0,0-1-1 0 0,0 0 1 0 0,1 0-1 0 0,-1-1 1 0 0,1 0-1 0 0,-1 0 1 0 0,3 0-13 0 0,6 1 100 0 0,0 0 0 0 0,-1-1 1 0 0,1-1-1 0 0,0-1 1 0 0,0 0-1 0 0,0 0 0 0 0,0-2 1 0 0,0 0-1 0 0,-1 0 1 0 0,3-2-101 0 0,9-4 241 0 0,0-1 0 0 0,-1-2 1 0 0,0 0-1 0 0,-1-1 1 0 0,0-1-1 0 0,-1-2 1 0 0,-1 0-1 0 0,20-19-241 0 0,-31 26 77 0 0,-1-1-1 0 0,0 0 1 0 0,0-1-1 0 0,-1 0 1 0 0,0-1-1 0 0,-1 1 1 0 0,0-1-1 0 0,-1-1 1 0 0,0 1-1 0 0,-1-1 1 0 0,0 0-1 0 0,-1 0 1 0 0,-1 0-1 0 0,0-1 1 0 0,-1 1-1 0 0,0-1 1 0 0,-1 0-1 0 0,-1-4-76 0 0,-2 10-13 0 0,-1 1 0 0 0,1 0 0 0 0,-1 0 0 0 0,-1 0 0 0 0,0 0 0 0 0,0 0 0 0 0,0 1-1 0 0,0 0 1 0 0,-1 0 0 0 0,0 0 0 0 0,-1 0 0 0 0,1 1 0 0 0,-1 0 0 0 0,0 0 0 0 0,0 0-1 0 0,-1 1 1 0 0,1 0 0 0 0,-1 0 0 0 0,0 1 0 0 0,0 0 0 0 0,0 0 0 0 0,-1 1 0 0 0,1-1 0 0 0,-1 2-1 0 0,1-1 1 0 0,-1 1 0 0 0,0 0 0 0 0,1 1 0 0 0,-1-1 0 0 0,-6 2 13 0 0,-2 0-236 0 0,0 0 1 0 0,0 1 0 0 0,0 1-1 0 0,1 0 1 0 0,-1 2-1 0 0,1-1 1 0 0,0 2-1 0 0,0 0 1 0 0,0 1-1 0 0,1 0 1 0 0,-13 10 235 0 0,-37 23-2626 0 0,26-12-3202 0 0,19-12-5868 0 0</inkml:trace>
  <inkml:trace contextRef="#ctx0" brushRef="#br0" timeOffset="-921.315">706 760 8258 0 0,'0'0'2718'0'0,"0"0"-610"0"0,0 0-369 0 0,0 0-130 0 0,0 0-159 0 0,0 0-213 0 0,0 0-293 0 0,0 0-249 0 0,0 0-114 0 0,0 0-54 0 0,0 0-23 0 0,0 0-25 0 0,16-13-54 0 0,53-39-31 0 0,-13 31 245 0 0,-51 20-557 0 0,2-2-21 0 0,1 0 0 0 0,-1 1 0 0 0,0 0 0 0 0,1 0 0 0 0,-1 1 0 0 0,1 0 0 0 0,-1 1 0 0 0,1-1 0 0 0,0 1 0 0 0,-1 1 0 0 0,1-1 0 0 0,0 1 0 0 0,-1 1 0 0 0,0-1 0 0 0,1 2 0 0 0,-1-1 0 0 0,0 0 0 0 0,0 1 0 0 0,4 3-61 0 0,34 36 201 0 0,-38-34-156 0 0,1 0-1 0 0,0 0 1 0 0,0-1 0 0 0,0 0-1 0 0,1-1 1 0 0,0 0 0 0 0,0 0-1 0 0,1-1 1 0 0,9 4-45 0 0,1-3 190 0 0,0-1 0 0 0,1-1 0 0 0,0 0 0 0 0,0-2 0 0 0,0-1 0 0 0,0 0 0 0 0,3-2-190 0 0,-24 2-22 0 0,1-2 0 0 0,-1 1 0 0 0,1 0 1 0 0,0 0-1 0 0,-1 0 0 0 0,1 0 0 0 0,0 0 1 0 0,-1 0-1 0 0,1-1 0 0 0,0 1 1 0 0,-1 0-1 0 0,1 0 0 0 0,-1-1 0 0 0,1 1 1 0 0,-1-1-1 0 0,1 1 0 0 0,-1 0 1 0 0,1-1-1 0 0,-1 1 0 0 0,1-1 0 0 0,-1 1 1 0 0,1-1-1 0 0,-1 1 0 0 0,0-1 1 0 0,1 0-1 0 0,-1 1 0 0 0,0-1 0 0 0,0 1 1 0 0,1-1-1 0 0,-1 0 0 0 0,0 1 0 0 0,0-1 1 0 0,0 0-1 0 0,0 1 0 0 0,0-1 1 0 0,0 0-1 0 0,0 1 0 0 0,0-1 0 0 0,0 0 1 0 0,0 1-1 0 0,0-1 0 0 0,0 1 1 0 0,0-1-1 0 0,-1 0 0 0 0,1 1 0 0 0,0-1 1 0 0,0 0-1 0 0,-1 1 0 0 0,1-1 1 0 0,0 1-1 0 0,-1-1 0 0 0,1 0 22 0 0,-6-11-3376 0 0,0 3-3364 0 0,4 5-4894 0 0</inkml:trace>
  <inkml:trace contextRef="#ctx0" brushRef="#br0" timeOffset="1795.61">2110 85 0 0 0,'0'0'846'0'0,"0"0"44"0"0,0 0 125 0 0,0 0 140 0 0,0 0 128 0 0,0 0 33 0 0,0 0-33 0 0,0 0-49 0 0,0 0-94 0 0,0 0-68 0 0,0 0-94 0 0,-2-3-107 0 0,1 1-601 0 0,-1 0 1 0 0,0-1 0 0 0,1 1-1 0 0,-1 0 1 0 0,0 1 0 0 0,0-1-1 0 0,-1 0 1 0 0,1 1 0 0 0,0-1-1 0 0,-1 1 1 0 0,1-1 0 0 0,0 1 0 0 0,-1 0-1 0 0,0 0 1 0 0,1 0 0 0 0,-1 1-1 0 0,0-1 1 0 0,1 1 0 0 0,-1-1-1 0 0,0 1 1 0 0,1 0 0 0 0,-1 0-1 0 0,0 0 1 0 0,-2 0-271 0 0,-103 16 2328 0 0,103-15-2271 0 0,1-1 0 0 0,0 1-1 0 0,0 1 1 0 0,-1-1-1 0 0,1 1 1 0 0,0-1 0 0 0,1 1-1 0 0,-1 0 1 0 0,0 1-1 0 0,0-1 1 0 0,1 1 0 0 0,-1-1-1 0 0,1 1 1 0 0,0 0-1 0 0,0 1 1 0 0,0-1 0 0 0,0 0-1 0 0,1 1 1 0 0,-1-1-1 0 0,1 1 1 0 0,0 0 0 0 0,0 0-1 0 0,0 0 1 0 0,1 0-1 0 0,-1 1-56 0 0,-4 248 823 0 0,6-250-817 0 0,1 22 58 0 0,-1-1 0 0 0,-1 1 0 0 0,-1-1 0 0 0,-1 0 0 0 0,-2 0 0 0 0,0 0 0 0 0,-4 8-64 0 0,-61 110 832 0 0,44-81-592 0 0,25-60-233 0 0,0 0 0 0 0,1 1 0 0 0,-1-1 0 0 0,0 0 1 0 0,0 0-1 0 0,1 0 0 0 0,-1 1 0 0 0,0-1 0 0 0,1 0 0 0 0,0 1 1 0 0,-1-1-1 0 0,1 0 0 0 0,0 1 0 0 0,-1-1 0 0 0,1 1 0 0 0,0-1 1 0 0,0 0-1 0 0,0 1 0 0 0,0-1 0 0 0,1 1 0 0 0,-1-1 0 0 0,0 0 0 0 0,1 1 1 0 0,-1-1-1 0 0,1 0 0 0 0,-1 1 0 0 0,1-1 0 0 0,-1 0 0 0 0,1 1 1 0 0,0-1-1 0 0,0 0 0 0 0,-1 0 0 0 0,1 0 0 0 0,0 0 0 0 0,0 0 1 0 0,0 0-1 0 0,0 0 0 0 0,1 0 0 0 0,-1 0 0 0 0,0-1 0 0 0,0 1 0 0 0,0 0 1 0 0,1-1-1 0 0,-1 1 0 0 0,0-1 0 0 0,1 1 0 0 0,-1-1 0 0 0,0 0 1 0 0,2 1-8 0 0,203 0 1188 0 0,-131-2-1052 0 0,-75 1-141 0 0,0 0-11 0 0,0 0-6 0 0,0 0 3 0 0,0 0-3 0 0,0 0-2 0 0,0 0-7 0 0,0 0-32 0 0,0 0-31 0 0,0 0-41 0 0,0 0-108 0 0,-3-4-1745 0 0,3 4-5831 0 0,0 0-3725 0 0</inkml:trace>
  <inkml:trace contextRef="#ctx0" brushRef="#br0" timeOffset="2964.725">2315 536 11771 0 0,'0'0'1657'0'0,"0"0"-442"0"0,0 0-73 0 0,0 0 157 0 0,0 0 57 0 0,0 0-90 0 0,0 0-269 0 0,0 0-298 0 0,0 0-211 0 0,0 0-120 0 0,0 0-61 0 0,0 0-12 0 0,-5 19 2049 0 0,-54 92-1032 0 0,59-110-1240 0 0,0-4 1395 0 0,0 2-1499 0 0,0 1 2 0 0,0 0-17 0 0,0 0 12 0 0,0 0 11 0 0,0 0 4 0 0,0 0-5 0 0,0 0 9 0 0,0 0-17 0 0,0 0-25 0 0,0 0-6 0 0,0 0-29 0 0,0 0-26 0 0,19-9-1939 0 0,-11 5-2280 0 0,-4 2-4850 0 0,-2 2-2687 0 0</inkml:trace>
  <inkml:trace contextRef="#ctx0" brushRef="#br0" timeOffset="4280.424">1415 4 0 0 0,'0'0'1654'0'0,"0"0"-270"0"0,0 0-48 0 0,0 0 143 0 0,0 0 130 0 0,0 0-33 0 0,0 0-78 0 0,0 0-110 0 0,0 0-139 0 0,0 0-160 0 0,0 0-138 0 0,0 0-129 0 0,0 0-101 0 0,-11-4 2393 0 0,124 5-1009 0 0,-75 22-1530 0 0,-37-17-434 0 0,0 1-1 0 0,-1-1 1 0 0,0 1 0 0 0,0-1-1 0 0,-1 1 1 0 0,1-1 0 0 0,-1 1-1 0 0,-1-1 1 0 0,1 1-1 0 0,-1-1 1 0 0,0 0 0 0 0,-1 0-1 0 0,0 0 1 0 0,1 0 0 0 0,-2 0-1 0 0,1 0 1 0 0,-1-1-1 0 0,0 0 1 0 0,0 0 0 0 0,0 0-141 0 0,-69 69 769 0 0,70-69-739 0 0,2-4-26 0 0,1-1-1 0 0,-1 1 1 0 0,0 0-1 0 0,1 0 1 0 0,-1-1 0 0 0,1 1-1 0 0,-1 0 1 0 0,1 0-1 0 0,-1 0 1 0 0,1 0-1 0 0,0 0 1 0 0,-1 0-1 0 0,1 0 1 0 0,0 0-1 0 0,0 0 1 0 0,-1 0 0 0 0,1 0-1 0 0,0 0 1 0 0,0 0-1 0 0,0 0 1 0 0,0 0-1 0 0,1 0 1 0 0,-1 0-1 0 0,0 0 1 0 0,0 0 0 0 0,1 0-1 0 0,-1 0 1 0 0,0-1-1 0 0,1 1 1 0 0,-1 0-1 0 0,1 0 1 0 0,-1 0-1 0 0,1 0 1 0 0,-1 0 0 0 0,1-1-1 0 0,0 1 1 0 0,-1 0-1 0 0,1 0 1 0 0,0-1-1 0 0,1 1-3 0 0,10 5 137 0 0,0-2-1 0 0,1 1 1 0 0,0-2-1 0 0,0 0 1 0 0,1 0-1 0 0,-1-1 1 0 0,0-1-1 0 0,1 0 1 0 0,10-2-137 0 0,8 12 945 0 0,-32-10-882 0 0,0-1-10 0 0,0 0-21 0 0,0 0-19 0 0,0 0-3 0 0,0 0-17 0 0,0 0 8 0 0,0 0-6 0 0,0 0-6 0 0,0 0-10 0 0,0 0-2 0 0,0 0 3 0 0,0 0-6 0 0,0 0 3 0 0,0 0-18 0 0,0 0-30 0 0,0 0-29 0 0,0 0-55 0 0,0 0-102 0 0,0 0-130 0 0,0 0-206 0 0,-1 3-2953 0 0,1-2-1666 0 0,-1 3-6875 0 0</inkml:trace>
  <inkml:trace contextRef="#ctx0" brushRef="#br0" timeOffset="6084.858">2349 320 0 0 0,'0'0'177'0'0,"0"0"175"0"0,0 0 94 0 0,0 0 71 0 0,0 0 18 0 0,0 0-77 0 0,0 0-150 0 0,0 0-136 0 0,0 0-76 0 0,0 0-22 0 0,0 0 30 0 0,0 0 42 0 0,0 0 47 0 0,0 0 58 0 0,0 0 80 0 0,0 1 9469 0 0,0 2-4987 0 0,-2 17-4418 0 0,-28 72 668 0 0,-17 16-178 0 0,24-66-694 0 0,21-40-180 0 0,1 0 0 0 0,-1 1 0 0 0,1-1 0 0 0,0 0 0 0 0,0 0 0 0 0,0 1 0 0 0,0-1 0 0 0,0 1 0 0 0,0-1 0 0 0,1 1 0 0 0,-1-1 0 0 0,1 1 0 0 0,0-1 0 0 0,0 1 0 0 0,0 0 0 0 0,0-1 0 0 0,0 1 0 0 0,1-1 0 0 0,-1 1 0 0 0,1-1-1 0 0,-1 1 1 0 0,1-1 0 0 0,0 1 0 0 0,0-1 0 0 0,0 1 0 0 0,0-1 0 0 0,1 0-11 0 0,31 15 668 0 0,70-18 1174 0 0,-51-10-1146 0 0,-51 11-652 0 0,-1 0-1 0 0,0 0 10 0 0,0 0 9 0 0,0 0 22 0 0,0 0 10 0 0,0 0 4 0 0,0 0 8 0 0,0 0 14 0 0,0 0-12 0 0,0 0-8 0 0,-27 4-1827 0 0,26-4 1221 0 0,0 0-3209 0 0,1-1-3843 0 0,0-5-3545 0 0</inkml:trace>
  <inkml:trace contextRef="#ctx0" brushRef="#br0" timeOffset="6817.982">2162 193 2385 0 0,'0'0'2661'0'0,"0"0"-1394"0"0,0 0-342 0 0,0 0 181 0 0,0 0 240 0 0,0 0 86 0 0,0 0-125 0 0,0 0-245 0 0,0 0-235 0 0,0 0-171 0 0,0 0-88 0 0,0 0-33 0 0,0 0 6 0 0,-8 0 2857 0 0,9 0-2986 0 0,13-1 1462 0 0,80-44 275 0 0,21-39-786 0 0,-94 72-1087 0 0,-21 12-264 0 0,0 0 4 0 0,0 0-6 0 0,0 0-19 0 0,0 0 4 0 0,0 0 13 0 0,0 0-14 0 0,0 0-7 0 0,0 0 8 0 0,0 0 15 0 0,0 0-3 0 0,0 0-7 0 0,26 30 731 0 0,20 74 182 0 0,-7-73-1125 0 0,-14-24-2118 0 0,-11-3-4374 0 0,-9-3-4952 0 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9:31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1 0 0 0,'0'0'556'0'0,"0"0"754"0"0,0 0 59 0 0,0 0-70 0 0,0 0 60 0 0,0 0 106 0 0,0 0 66 0 0,0 0-15 0 0,0 0-113 0 0,0 0-148 0 0,0 0-127 0 0,0 0-120 0 0,-1 0 4807 0 0,-1 0-5866 0 0,-8 0 461 0 0,-3-1-169 0 0,1 1 0 0 0,0 0 0 0 0,0 1 1 0 0,-1 1-1 0 0,1-1 0 0 0,0 2 0 0 0,0 0 1 0 0,0 0-1 0 0,1 1 0 0 0,-7 3-241 0 0,0 1 185 0 0,16-8-173 0 0,0 1-1 0 0,1-1 0 0 0,-1 1 1 0 0,0-1-1 0 0,1 1 0 0 0,-1 0 1 0 0,1-1-1 0 0,-1 1 1 0 0,1 0-1 0 0,-1 0 0 0 0,1 0 1 0 0,0 0-1 0 0,-1 0 0 0 0,1 0 1 0 0,0 1-1 0 0,0-1 0 0 0,0 0 1 0 0,0 1-1 0 0,0-1 1 0 0,0 1-1 0 0,0-1 0 0 0,0 1 1 0 0,0-1-1 0 0,1 1 0 0 0,-1 0 1 0 0,1-1-1 0 0,-1 1 0 0 0,1 0 1 0 0,0-1-1 0 0,-1 1 0 0 0,1 0 1 0 0,0 0-1 0 0,0 0-11 0 0,2 2 11 0 0,-1 0 1 0 0,0 0-1 0 0,1-1 0 0 0,0 1 0 0 0,0-1 1 0 0,0 1-1 0 0,0-1 0 0 0,1 0 0 0 0,-1 0 1 0 0,1 0-1 0 0,0 0 0 0 0,0 0 0 0 0,0-1 1 0 0,0 1-1 0 0,0-1 0 0 0,0 0 0 0 0,1 0 1 0 0,-1 0-1 0 0,1 0 0 0 0,0 0 0 0 0,0-1 1 0 0,-1 0-1 0 0,1 0 0 0 0,0 0 0 0 0,0 0 1 0 0,0-1-12 0 0,25 12 122 0 0,-21-8-97 0 0,-1 0-1 0 0,1 0 1 0 0,-1 0 0 0 0,0 1-1 0 0,0 0 1 0 0,-1 1 0 0 0,0 0-1 0 0,0 0 1 0 0,0 0 0 0 0,0 0-1 0 0,-1 1 1 0 0,0 0 0 0 0,-1 0-1 0 0,1 1 1 0 0,-1-1 0 0 0,1 5-25 0 0,-3-8 45 0 0,0 0 1 0 0,-1 0 0 0 0,1 1 0 0 0,-1-1-1 0 0,0 1 1 0 0,0 0 0 0 0,-1-1-1 0 0,1 1 1 0 0,-1 0 0 0 0,0-1 0 0 0,-1 1-1 0 0,1 0 1 0 0,-1-1 0 0 0,1 1 0 0 0,-1-1-1 0 0,-1 1 1 0 0,1-1 0 0 0,-1 1-1 0 0,1-1 1 0 0,-1 0 0 0 0,-2 2-46 0 0,-4 5 58 0 0,-1-1 1 0 0,-1 0-1 0 0,0-1 1 0 0,0 0-1 0 0,-1-1 1 0 0,0 0-1 0 0,0-1 1 0 0,-1 0-1 0 0,0 0 1 0 0,0-1-1 0 0,-1-1 1 0 0,0 0-1 0 0,0-1 0 0 0,0 0 1 0 0,0-1-1 0 0,0-1 1 0 0,-1 0-1 0 0,1-1 1 0 0,-2 0-59 0 0,13-1-22 0 0,0 0-1 0 0,0 0 1 0 0,0-1 0 0 0,0 1 0 0 0,0-1 0 0 0,0 1-1 0 0,0-1 1 0 0,0 0 0 0 0,0 1 0 0 0,0-1 0 0 0,1 0-1 0 0,-1 0 1 0 0,0-1 0 0 0,1 1 0 0 0,-1 0 0 0 0,1 0-1 0 0,-1-1 1 0 0,1 1 0 0 0,-1-1 0 0 0,1 1 0 0 0,0-1-1 0 0,0 0 1 0 0,0 0 0 0 0,0 1 0 0 0,0-1 0 0 0,0 0-1 0 0,1 0 1 0 0,-1 0 0 0 0,0-1 22 0 0,3-15-4059 0 0,12 3-5344 0 0,-9 11-2381 0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9:31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112 570 10498 0 0,'0'0'5508'0'0,"0"0"-3555"0"0,0 0-1045 0 0,0 0 21 0 0,0 0 46 0 0,0 0-23 0 0,0 0-141 0 0,0 0-212 0 0,0 0-183 0 0,0 0-113 0 0,0 0-103 0 0,0 0-90 0 0,-12 18-33 0 0,-37 54-32 0 0,46-68-50 0 0,1 0-1 0 0,0 0 1 0 0,0-1 0 0 0,0 2-1 0 0,0-1 1 0 0,1 0 0 0 0,0 0-1 0 0,0 0 1 0 0,0 1 0 0 0,0-1 0 0 0,0 0-1 0 0,1 1 1 0 0,0-1 0 0 0,0 1-1 0 0,0-1 1 0 0,1 0 0 0 0,0 2 5 0 0,0 13-242 0 0,-1-1-521 0 0,0-6-7503 0 0,0-12-2864 0 0</inkml:trace>
  <inkml:trace contextRef="#ctx0" brushRef="#br0" timeOffset="248.666">0 239 11522 0 0,'0'0'2097'0'0,"0"0"-809"0"0,0 0-424 0 0,0 0-239 0 0,0 0-209 0 0,0 0-200 0 0,0 0-216 0 0,0 0-208 0 0,0 0-224 0 0,0 0-225 0 0,0 0-247 0 0,0 0-520 0 0,0 0-1777 0 0,0 0-7001 0 0</inkml:trace>
  <inkml:trace contextRef="#ctx0" brushRef="#br0" timeOffset="652.097">253 613 14043 0 0,'0'0'669'0'0,"0"0"-130"0"0,0 0 316 0 0,0 0 409 0 0,0 0 150 0 0,0 0-127 0 0,0 0-359 0 0,0 0-346 0 0,0 0-206 0 0,0 0-102 0 0,0 0-36 0 0,0 0-3 0 0,0 0 10 0 0,11-12-4 0 0,69-85 322 0 0,-15-3-551 0 0,-33 89-984 0 0,-30 39 476 0 0,-1 95 609 0 0,1-117-61 0 0,0 0 0 0 0,1 0-1 0 0,-1-1 1 0 0,1 1 0 0 0,1-1 0 0 0,-1 0-1 0 0,1 0 1 0 0,0 0 0 0 0,0 0 0 0 0,0 0-1 0 0,1-1 1 0 0,0 0 0 0 0,0 0 0 0 0,0 0-1 0 0,0-1 1 0 0,0 0 0 0 0,1 0 0 0 0,-1 0-1 0 0,1 0 1 0 0,0-1 0 0 0,0 0 0 0 0,0 0-1 0 0,0-1 1 0 0,0 0 0 0 0,0 0-1 0 0,1 0 1 0 0,-1 0 0 0 0,0-1 0 0 0,1 0-1 0 0,4-1-51 0 0,1-1 189 0 0,1 0 0 0 0,0-1 0 0 0,0-1-1 0 0,-1 0 1 0 0,0 0 0 0 0,0-1-1 0 0,0-1 1 0 0,0 0 0 0 0,-1 0 0 0 0,0-1-1 0 0,-1-1 1 0 0,1 0 0 0 0,-1 0-1 0 0,-1-1 1 0 0,1 0 0 0 0,-2-1-1 0 0,1 0 1 0 0,1-3-189 0 0,-7 9-28 0 0,-1-1 1 0 0,1 1-1 0 0,-1 0 0 0 0,0-1 0 0 0,0 1 1 0 0,0-1-1 0 0,-1 0 0 0 0,1 1 0 0 0,-1-1 1 0 0,0 0-1 0 0,-1 0 0 0 0,1 0 0 0 0,-1 0 1 0 0,0 0-1 0 0,0 0 0 0 0,-1-1 28 0 0,-8-8-1978 0 0,3 10-4175 0 0,2 3-5622 0 0</inkml:trace>
  <inkml:trace contextRef="#ctx0" brushRef="#br0" timeOffset="1025.492">1197 258 14843 0 0,'0'0'1459'0'0,"0"0"-376"0"0,0 0-105 0 0,0 0-21 0 0,0 0-79 0 0,0 0-177 0 0,0 0-226 0 0,0 0-183 0 0,0 0-116 0 0,0 0-65 0 0,0 0-31 0 0,0 0-23 0 0,-19 9-16 0 0,-56 30-10 0 0,71-37-29 0 0,1 0-1 0 0,0 0 1 0 0,-1 0 0 0 0,1 0 0 0 0,0 1-1 0 0,0-1 1 0 0,0 1 0 0 0,1 0-1 0 0,-1 0 1 0 0,0 0 0 0 0,1 0-1 0 0,0 0 1 0 0,0 0 0 0 0,0 1 0 0 0,0-1-1 0 0,1 1 1 0 0,-1-1 0 0 0,0 4-2 0 0,-2 3 4 0 0,1-3 16 0 0,0-1 0 0 0,0 1 0 0 0,1 0 0 0 0,0-1 0 0 0,0 1 0 0 0,0 0 0 0 0,1 0 0 0 0,0 1 0 0 0,1-1 0 0 0,-1 0 0 0 0,1 0 0 0 0,1 0 0 0 0,-1 0 0 0 0,1 0 0 0 0,1 1 0 0 0,-1-2 0 0 0,1 1 0 0 0,0 0 0 0 0,1 0 0 0 0,0 0 0 0 0,0-1 0 0 0,0 0 0 0 0,1 1 0 0 0,0-1 0 0 0,0-1 0 0 0,0 1 0 0 0,1 0 0 0 0,0-1 0 0 0,0 0 0 0 0,0 0 0 0 0,1-1 0 0 0,-1 1 0 0 0,1-1 0 0 0,0-1 0 0 0,2 2-20 0 0,4 0 251 0 0,1 0 0 0 0,-1-1-1 0 0,1 0 1 0 0,0-1 0 0 0,1 0 0 0 0,-1-1 0 0 0,0-1 0 0 0,1 0 0 0 0,-1-1-1 0 0,0 0 1 0 0,1-1 0 0 0,-1-1 0 0 0,0 0 0 0 0,1-1 0 0 0,-1 0 0 0 0,0-1-1 0 0,-1 0 1 0 0,1-1 0 0 0,-1 0 0 0 0,8-6-251 0 0,-8 6 66 0 0,-1 0-1 0 0,0-1 1 0 0,-1-1-1 0 0,1 0 1 0 0,-1 0-1 0 0,0-1 1 0 0,-1 0 0 0 0,0-1-1 0 0,0 0 1 0 0,-1 0-1 0 0,0-1 1 0 0,-1 0 0 0 0,0 0-1 0 0,0-1 1 0 0,-1 0-1 0 0,0 0 1 0 0,-1 0-1 0 0,-1-1 1 0 0,0 0 0 0 0,0 0-1 0 0,-1 0 1 0 0,-1 0-1 0 0,1-9-65 0 0,-3 17-10 0 0,-1-1 0 0 0,0 1 1 0 0,0-1-1 0 0,0 1 0 0 0,0 0 0 0 0,-1 0 0 0 0,0-1 0 0 0,1 1 0 0 0,-2 0 0 0 0,1 1 0 0 0,0-1 0 0 0,-1 0 0 0 0,0 1 1 0 0,0-1-1 0 0,0 1 0 0 0,0 0 0 0 0,0 0 0 0 0,-1 0 0 0 0,1 0 0 0 0,-1 1 0 0 0,0-1 0 0 0,0 1 0 0 0,0 0 0 0 0,0 0 0 0 0,0 0 1 0 0,-1 1 9 0 0,-118-27-871 0 0,-12 41-1621 0 0,48 11-6686 0 0,58-15-2949 0 0</inkml:trace>
  <inkml:trace contextRef="#ctx0" brushRef="#br0" timeOffset="1402.056">931 563 9498 0 0,'0'0'4852'0'0,"0"0"-2217"0"0,0 0-897 0 0,0 0-261 0 0,0 0-232 0 0,0 0-167 0 0,0 0-156 0 0,0 0-172 0 0,0 0-128 0 0,0 0-110 0 0,35-25-85 0 0,109-77-91 0 0,-61 60 166 0 0,-74 38-449 0 0,1 0 1 0 0,0 1 0 0 0,0 0 0 0 0,0 1-1 0 0,0 0 1 0 0,0 1 0 0 0,0 0-1 0 0,0 0 1 0 0,1 1 0 0 0,-1 1-1 0 0,2 0-53 0 0,-8 1 6 0 0,1 1-1 0 0,-1 1 0 0 0,1-1 1 0 0,-1 1-1 0 0,0-1 0 0 0,0 1 0 0 0,-1 0 1 0 0,1 1-1 0 0,-1-1 0 0 0,0 1 0 0 0,0-1 1 0 0,0 1-1 0 0,-1 0 0 0 0,2 4-5 0 0,10 14 25 0 0,-9-16-18 0 0,0 0 1 0 0,0 0-1 0 0,1-1 0 0 0,-1 0 0 0 0,1 0 0 0 0,1-1 0 0 0,-1 1 1 0 0,1-1-1 0 0,0-1 0 0 0,0 1 0 0 0,0-1 0 0 0,1-1 1 0 0,0 1-1 0 0,-1-1 0 0 0,1 0 0 0 0,0-1 0 0 0,0 0 1 0 0,1 0-1 0 0,-1-1 0 0 0,0 0 0 0 0,1-1 0 0 0,-1 1 1 0 0,6-2-8 0 0,62-15-1607 0 0,-61 8-2715 0 0,-3-3-3690 0 0,-8 8-3720 0 0</inkml:trace>
  <inkml:trace contextRef="#ctx0" brushRef="#br0" timeOffset="3046.81">1501 27 0 0 0,'0'0'687'0'0,"0"0"53"0"0,0 0-19 0 0,0 0-62 0 0,0 0-56 0 0,0 0-45 0 0,0 0-42 0 0,0 0-7 0 0,0 0-34 0 0,0 0-28 0 0,0 0-5 0 0,0 0-18 0 0,0 0-25 0 0,0 0-36 0 0,0 0-58 0 0,0 0-51 0 0,0 0-34 0 0,0 0-39 0 0,0 0-25 0 0,0 0-32 0 0,0 0-17 0 0,0 0-3 0 0,0 0 0 0 0,0 0 0 0 0,0 0 0 0 0,0 0 0 0 0,0 0 7 0 0,0 0 27 0 0,0 0 18 0 0,0 0 30 0 0,0 0 33 0 0,0 0 18 0 0,0 0 32 0 0,0 0 31 0 0,0 0 47 0 0,0 0 60 0 0,0 0 50 0 0,0 0 21 0 0,0 0-10 0 0,0 0-56 0 0,7 0 3871 0 0,20 0-2445 0 0,107-4 559 0 0,15-18-574 0 0,-148 22-1779 0 0,0 1 1 0 0,0-1-1 0 0,0 1 1 0 0,0-1 0 0 0,0 1-1 0 0,0-1 1 0 0,0 1-1 0 0,0 0 1 0 0,-1 0-1 0 0,1-1 1 0 0,0 1-1 0 0,0 0 1 0 0,-1 0-1 0 0,1 0 1 0 0,0 0 0 0 0,-1 0-1 0 0,1 0 1 0 0,-1 0-1 0 0,1 0 1 0 0,-1 0-1 0 0,0 0 1 0 0,1 0-1 0 0,-1 1 1 0 0,0-1-1 0 0,0 0 1 0 0,0 0 0 0 0,1 0-1 0 0,-1 0 1 0 0,-1 0-1 0 0,1 0 1 0 0,0 1-1 0 0,0-1 1 0 0,0 0-1 0 0,-1 0 1 0 0,1 0-1 0 0,0 0 1 0 0,-1 0-45 0 0,2 14 163 0 0,8 41 54 0 0,-2 0 1 0 0,-3 1 0 0 0,-3-1-1 0 0,-2 1 1 0 0,-2 0-1 0 0,-6 16-217 0 0,-27 250 351 0 0,30-196-149 0 0,6-127-232 0 0,0 0 30 0 0,0 0 14 0 0,0 0-1 0 0,0 0 15 0 0,0 0 5 0 0,0 0 17 0 0,0 0 34 0 0,0 0-23 0 0,0 0 8 0 0,0 0 3 0 0,0 0-21 0 0,0 0 9 0 0,0 0 5 0 0,0 0 3 0 0,0 0-8 0 0,0 0 2 0 0,0 0-5 0 0,0 0-2 0 0,0 0-5 0 0,0 0 4 0 0,0 0-8 0 0,-49-7 437 0 0,-97 7-711 0 0,131-18-2046 0 0,13 1-6922 0 0,2 9-3039 0 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9:28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0 541 12075 0 0,'0'0'2377'0'0,"0"0"-759"0"0,0 0-308 0 0,0 0-78 0 0,0 0-100 0 0,0 0-161 0 0,0 0-189 0 0,0 0-146 0 0,0 0-31 0 0,0 0-17 0 0,0 0-34 0 0,0 0-43 0 0,17 1-65 0 0,109-2 768 0 0,62-10 398 0 0,-176 11-1679 0 0,1 0 1 0 0,-1 0-1 0 0,1-2 0 0 0,-1 1 0 0 0,0-2 0 0 0,1 1 1 0 0,-1-2-1 0 0,0 0 0 0 0,-1 0 0 0 0,7-4 67 0 0,-17 6-1882 0 0,-10-2-8919 0 0,1 3-1335 0 0</inkml:trace>
  <inkml:trace contextRef="#ctx0" brushRef="#br0" timeOffset="287.047">227 322 11466 0 0,'0'0'5323'0'0,"0"0"-3477"0"0,0 0-1072 0 0,0 0 19 0 0,0 0 116 0 0,0 0 95 0 0,0 0-18 0 0,0 0-150 0 0,0 0-132 0 0,0 0-121 0 0,0 0-120 0 0,0 0-96 0 0,1 27-93 0 0,0 135 72 0 0,-13 66-18 0 0,10-221-965 0 0,-2 12 992 0 0,3-14-3737 0 0,1 1-3548 0 0,0-6-4789 0 0</inkml:trace>
  <inkml:trace contextRef="#ctx0" brushRef="#br0" timeOffset="1314.521">694 611 5001 0 0,'0'0'1264'0'0,"0"0"-27"0"0,0 0 166 0 0,0 0 202 0 0,0 0 60 0 0,0 0-157 0 0,0 0-284 0 0,0 0-202 0 0,0 0-119 0 0,0 0-79 0 0,0 0-72 0 0,0 0-75 0 0,0 0-74 0 0,14-10-33 0 0,69-42 501 0 0,-17-24 1677 0 0,-18 18-2292 0 0,-43 58-450 0 0,-1 0 1 0 0,0 1-1 0 0,1-1 0 0 0,-1 1 0 0 0,0 0 1 0 0,1 0-1 0 0,-1 0 0 0 0,0 1 0 0 0,0 0 1 0 0,0 0-1 0 0,0 0 0 0 0,-1 0 0 0 0,1 0 1 0 0,0 1-1 0 0,-1 0 0 0 0,0-1 0 0 0,1 1 0 0 0,-1 0 1 0 0,0 1-1 0 0,-1-1 0 0 0,1 1 0 0 0,-1-1 1 0 0,1 1-1 0 0,-1 0 0 0 0,0 0 0 0 0,0 0 1 0 0,-1 0-1 0 0,1 0 0 0 0,-1 0 0 0 0,0 0 1 0 0,1 4-7 0 0,3 3 49 0 0,6 18 38 0 0,-1 1 0 0 0,-2 1 0 0 0,0 0 1 0 0,-3 0-1 0 0,0 0 0 0 0,-2 1 0 0 0,-1-1 0 0 0,-2 1 0 0 0,-3 25-87 0 0,3-7 31 0 0,1-32-25 0 0,-1 1 1 0 0,0-1 0 0 0,-2 1-1 0 0,0-1 1 0 0,-1 1 0 0 0,0-1-1 0 0,-2 0 1 0 0,0 0 0 0 0,-1-1-1 0 0,-1 0 1 0 0,0 0 0 0 0,-2 0-1 0 0,0-1 1 0 0,0 0 0 0 0,-2-1-1 0 0,0 0 1 0 0,0-1 0 0 0,-2 0-1 0 0,-9 8-6 0 0,15-17-15 0 0,-2 0 0 0 0,1-1 0 0 0,0 0 0 0 0,-1-1-1 0 0,0 0 1 0 0,0-1 0 0 0,0 1 0 0 0,0-1 0 0 0,0-1-1 0 0,0 0 1 0 0,0 0 0 0 0,-1-1 0 0 0,1 0 0 0 0,0-1-1 0 0,-2 0 16 0 0,7-1-7 0 0,0-1 0 0 0,0 0 0 0 0,0 1-1 0 0,1-1 1 0 0,-1-1 0 0 0,1 1 0 0 0,-1 0-1 0 0,1-1 1 0 0,0 0 0 0 0,0 0-1 0 0,1 1 1 0 0,-1-2 0 0 0,1 1 0 0 0,0 0-1 0 0,0 0 1 0 0,0-1 0 0 0,1 1-1 0 0,-1-1 1 0 0,1 0 0 0 0,0 1 0 0 0,1-1-1 0 0,-1 0 1 0 0,1 1 0 0 0,0-1 0 0 0,0 0-1 0 0,0 0 1 0 0,1 1 0 0 0,-1-1-1 0 0,1 0 1 0 0,0 1 0 0 0,1-1 0 0 0,-1 0-1 0 0,1 1 1 0 0,0 0 0 0 0,2-3 7 0 0,14-20 29 0 0,1 2 1 0 0,1 1-1 0 0,1 0 0 0 0,1 2 1 0 0,1 0-1 0 0,1 2 1 0 0,1 0-1 0 0,1 2 0 0 0,16-8-29 0 0,-39 23 2 0 0,100-54-10 0 0,-101 55-3 0 0,10-11-2010 0 0,-11 6-2388 0 0,-1-3-3589 0 0,0 10 7978 0 0,0-3-11014 0 0</inkml:trace>
  <inkml:trace contextRef="#ctx0" brushRef="#br0" timeOffset="1902.128">678 229 2505 0 0,'0'0'1471'0'0,"0"0"-63"0"0,0 0 159 0 0,0 0 157 0 0,0 0 2 0 0,0 0-183 0 0,0 0-274 0 0,0 0-215 0 0,0 0-119 0 0,0 0-104 0 0,0 0-106 0 0,0 0-75 0 0,0 0-27 0 0,5 0 7 0 0,5-5-301 0 0,0 1 1 0 0,0-1-1 0 0,0-1 0 0 0,-1 0 0 0 0,1 0 0 0 0,-1-1 0 0 0,-1 0 0 0 0,0-1 0 0 0,0 0 0 0 0,0 0 1 0 0,-1 0-1 0 0,0-1 0 0 0,4-8-329 0 0,23-22 308 0 0,38-37-95 0 0,-71 75-208 0 0,0 0 1 0 0,1 0-1 0 0,-1 1 0 0 0,0-1 1 0 0,0 0-1 0 0,0 0 0 0 0,1 1 1 0 0,-1-1-1 0 0,0 0 0 0 0,1 1 1 0 0,-1-1-1 0 0,1 1 0 0 0,-1 0 1 0 0,0 0-1 0 0,1-1 1 0 0,-1 1-1 0 0,1 0 0 0 0,-1 0 1 0 0,1 0-1 0 0,-1 0 0 0 0,1 1 1 0 0,-1-1-1 0 0,0 0 0 0 0,1 1 1 0 0,-1-1-1 0 0,0 1 0 0 0,1-1 1 0 0,-1 1-1 0 0,0 0 0 0 0,1-1 1 0 0,-1 1-1 0 0,0 0 0 0 0,0 0 1 0 0,0 0-1 0 0,0 0 0 0 0,0 0 1 0 0,0 0-1 0 0,0 0 0 0 0,0 0 1 0 0,0 0-1 0 0,0 1 0 0 0,-1-1 1 0 0,1 0-1 0 0,0 0 0 0 0,-1 1 1 0 0,1-1-1 0 0,-1 1 1 0 0,1-1-1 0 0,-1 1-5 0 0,20 71 997 0 0,-17 35-408 0 0,5-91-1582 0 0,3-14-6158 0 0,-9-3-4285 0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9:26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26 912 0 0,'0'0'1687'0'0,"0"0"-86"0"0,0 0 67 0 0,0 0 144 0 0,0 0-45 0 0,0 0-217 0 0,0 0-234 0 0,0 0-219 0 0,0 0-111 0 0,0 0-23 0 0,0 0-60 0 0,0 0-75 0 0,0 0-60 0 0,-3-16 2354 0 0,-5 14-2850 0 0,0 0 0 0 0,0 0 0 0 0,0 0 0 0 0,0 1 0 0 0,0 1 0 0 0,0-1 0 0 0,-1 1 0 0 0,1 1 0 0 0,0-1 0 0 0,0 1 0 0 0,0 1 0 0 0,-6 1-272 0 0,6-1 50 0 0,-1 0 0 0 0,1 1 0 0 0,0 0 0 0 0,0 0 0 0 0,0 1 1 0 0,0 0-1 0 0,0 0 0 0 0,1 1 0 0 0,0 0 0 0 0,0 0 0 0 0,0 1 0 0 0,1 0 0 0 0,-1 0 1 0 0,1 0-1 0 0,1 1 0 0 0,-1 0 0 0 0,1 0 0 0 0,1 0 0 0 0,-1 1 0 0 0,1 0 0 0 0,0 0 1 0 0,1 0-1 0 0,0 0 0 0 0,0 0 0 0 0,1 1 0 0 0,0-1 0 0 0,0 1 0 0 0,1 0 0 0 0,1-1 1 0 0,-1 1-1 0 0,1 0 0 0 0,0 0 0 0 0,1-1 0 0 0,0 1 0 0 0,1 0 0 0 0,0-1 0 0 0,0 1 1 0 0,1-1-1 0 0,0 0 0 0 0,0 1 0 0 0,2 2-50 0 0,2-2 43 0 0,-1-2 0 0 0,1 1-1 0 0,0-1 1 0 0,0 0 0 0 0,1 0 0 0 0,0-1 0 0 0,0 0-1 0 0,1-1 1 0 0,-1 0 0 0 0,1 0 0 0 0,0-1 0 0 0,1 0-1 0 0,-1 0 1 0 0,1-1 0 0 0,-1 0 0 0 0,1-1 0 0 0,0 0-1 0 0,0-1 1 0 0,0 0 0 0 0,0 0 0 0 0,0-1-1 0 0,7-1-42 0 0,16 5-1821 0 0,-37-9-4202 0 0,4 3 733 0 0,0 1-6584 0 0</inkml:trace>
  <inkml:trace contextRef="#ctx0" brushRef="#br0" timeOffset="370.534">688 80 10106 0 0,'0'0'2391'0'0,"0"0"-844"0"0,0 0-364 0 0,0 0-73 0 0,0 0-41 0 0,0 0-134 0 0,0 0-224 0 0,0 0-127 0 0,0 0-100 0 0,0 0-104 0 0,0 0-61 0 0,0 0-52 0 0,0 0-46 0 0,-30 27-45 0 0,-96 85-24 0 0,81-56-1 0 0,43-47-119 0 0,0-6-25 0 0,1 0 0 0 0,-1 0 1 0 0,1 0-1 0 0,0 0 0 0 0,0 0 0 0 0,1 0 0 0 0,-1 0 1 0 0,1 1-1 0 0,-1-1 0 0 0,1 0 0 0 0,0 0 1 0 0,0 0-1 0 0,1 1 0 0 0,-1-1 0 0 0,1 0 0 0 0,-1 0 1 0 0,1 0-1 0 0,0 0 0 0 0,0 0 0 0 0,0 0 0 0 0,1 0 1 0 0,-1 0-1 0 0,1 0 0 0 0,-1 0 0 0 0,1-1 0 0 0,0 1 1 0 0,0-1-1 0 0,0 1 0 0 0,1-1 0 0 0,-1 0 0 0 0,0 0 1 0 0,1 0-1 0 0,0 0 0 0 0,-1 0 0 0 0,1-1 1 0 0,0 1-1 0 0,2 0-7 0 0,8 2 132 0 0,1-1 0 0 0,-1-1 0 0 0,1 0 0 0 0,-1-1-1 0 0,1 0 1 0 0,0-1 0 0 0,0 0 0 0 0,-1-2 0 0 0,1 1 0 0 0,-1-2 0 0 0,1 0 0 0 0,-1 0 0 0 0,0-1 0 0 0,0-1 0 0 0,0 0 0 0 0,-1-1 0 0 0,0 0 0 0 0,4-3-132 0 0,-8 5 90 0 0,-2 0 1 0 0,1 0 0 0 0,0 0-1 0 0,-1-1 1 0 0,0 0-1 0 0,0 0 1 0 0,0 0 0 0 0,0-1-1 0 0,-1 0 1 0 0,0 0-1 0 0,-1 0 1 0 0,1-1 0 0 0,-1 0-1 0 0,0 0 1 0 0,-1 0-1 0 0,1 0 1 0 0,-2 0 0 0 0,1-1-1 0 0,-1 1 1 0 0,0-1-1 0 0,0 0 1 0 0,-1 0 0 0 0,0 1-1 0 0,-1-1 1 0 0,1 0-1 0 0,-2 0 1 0 0,1 0 0 0 0,-1 0-1 0 0,0 0 1 0 0,-2-4-91 0 0,1 5-20 0 0,-1 0 1 0 0,0 0-1 0 0,0 1 0 0 0,-1-1 1 0 0,0 1-1 0 0,0 0 0 0 0,-1 0 1 0 0,1 0-1 0 0,-1 1 0 0 0,-1 0 1 0 0,1 0-1 0 0,-1 0 0 0 0,1 0 1 0 0,-1 1-1 0 0,-1 0 0 0 0,1 0 1 0 0,-1 1-1 0 0,1 0 0 0 0,-1 0 1 0 0,0 0-1 0 0,0 1 1 0 0,0 0-1 0 0,0 0 0 0 0,-1 1 1 0 0,1 0-1 0 0,0 0 0 0 0,-1 1 1 0 0,1 0-1 0 0,0 0 0 0 0,-5 1 20 0 0,8 1-104 0 0,0-1-1 0 0,1 1 0 0 0,-1 0 0 0 0,0 0 0 0 0,1 1 0 0 0,0-1 0 0 0,-1 1 1 0 0,1-1-1 0 0,0 1 0 0 0,0 0 0 0 0,0 0 0 0 0,1 1 0 0 0,-1-1 1 0 0,1 0-1 0 0,0 1 0 0 0,0 0 0 0 0,0-1 0 0 0,0 1 0 0 0,1 0 0 0 0,-1 1 105 0 0,-8 24-3591 0 0,2-3-4336 0 0,6-17-3406 0 0</inkml:trace>
  <inkml:trace contextRef="#ctx0" brushRef="#br0" timeOffset="816.814">1259 30 7634 0 0,'0'0'3624'0'0,"0"0"-1242"0"0,0 0-685 0 0,0 0-260 0 0,0 0-187 0 0,0 0-198 0 0,0 0-165 0 0,0 0-172 0 0,0 0-115 0 0,0 0-121 0 0,0 0-95 0 0,0 0-59 0 0,-13 1-49 0 0,-41 6-12 0 0,-10 27 522 0 0,62-33-786 0 0,-1 0 0 0 0,1 0 1 0 0,0 0-1 0 0,-1 0 0 0 0,1 0 1 0 0,0 1-1 0 0,0-1 0 0 0,0 1 1 0 0,0-1-1 0 0,0 1 0 0 0,0 0 1 0 0,1 0-1 0 0,-1 0 0 0 0,0 0 1 0 0,1 0-1 0 0,0 0 0 0 0,-1 0 0 0 0,1 0 1 0 0,0 1-1 0 0,0-1 0 0 0,0 0 1 0 0,0 1-1 0 0,1-1 0 0 0,-1 1 1 0 0,1-1-1 0 0,-1 1 0 0 0,1-1 1 0 0,0 1-1 0 0,0-1 0 0 0,0 1 1 0 0,0-1-1 0 0,1 1 0 0 0,-1-1 1 0 0,1 1-1 0 0,-1-1 0 0 0,1 0 1 0 0,0 1-1 0 0,0-1 0 0 0,0 0 0 0 0,0 1 1 0 0,0-1-1 0 0,2 2 0 0 0,36 19-19 0 0,-35-22 27 0 0,1 1 1 0 0,-1 0-1 0 0,0 0 0 0 0,1 0 1 0 0,-1 1-1 0 0,0 0 0 0 0,0-1 1 0 0,-1 1-1 0 0,1 1 0 0 0,-1-1 1 0 0,1 0-1 0 0,-1 1 0 0 0,0 0 1 0 0,0 0-1 0 0,-1 0 0 0 0,1 0 1 0 0,-1 0-1 0 0,0 0 0 0 0,0 1 1 0 0,0-1-1 0 0,1 5-8 0 0,-2-4 83 0 0,0 0 0 0 0,0-1 0 0 0,-1 1 0 0 0,0 0-1 0 0,1 0 1 0 0,-2 0 0 0 0,1-1 0 0 0,0 1 0 0 0,-1 0 0 0 0,0 0-1 0 0,0-1 1 0 0,-1 1 0 0 0,1-1 0 0 0,-1 1 0 0 0,0-1 0 0 0,0 1-1 0 0,0-1 1 0 0,-1 0 0 0 0,0 0 0 0 0,0 0 0 0 0,0 0 0 0 0,0-1 0 0 0,0 1-1 0 0,-1-1 1 0 0,-3 3-83 0 0,-3 1-42 0 0,-1-1-1 0 0,1 1 1 0 0,-2-2-1 0 0,1 0 1 0 0,-1 0-1 0 0,1-1 1 0 0,-1 0-1 0 0,0-1 1 0 0,-1 0 0 0 0,1-1-1 0 0,0-1 1 0 0,-1 0-1 0 0,-3 0 43 0 0,14-21-6280 0 0,9 5-2867 0 0,0 7-906 0 0</inkml:trace>
  <inkml:trace contextRef="#ctx0" brushRef="#br0" timeOffset="1237.139">1569 88 5057 0 0,'0'0'1978'0'0,"0"0"30"0"0,0 0 99 0 0,0 0-22 0 0,0 0-209 0 0,0 0-421 0 0,0 0-465 0 0,0 0-294 0 0,0 0-117 0 0,0 0-46 0 0,0 0-46 0 0,0 0-59 0 0,0 0-77 0 0,-12 17-89 0 0,-55 81 43 0 0,64-95-291 0 0,0 0 1 0 0,1 0 0 0 0,0 0 0 0 0,0 0 0 0 0,0 0 0 0 0,0 0 0 0 0,0 0 0 0 0,1 1 0 0 0,0-1 0 0 0,-1 1 0 0 0,1-1 0 0 0,0 1 0 0 0,1 0-1 0 0,-1-1 1 0 0,1 1 0 0 0,-1 0 0 0 0,1-1 0 0 0,0 1 0 0 0,0 0 0 0 0,1-1 0 0 0,-1 1 0 0 0,1 0 0 0 0,0-1 0 0 0,0 1 0 0 0,0-1 0 0 0,0 1 0 0 0,1-1-1 0 0,0 1 1 0 0,-1-1 0 0 0,1 0 0 0 0,0 0 0 0 0,0 0 0 0 0,1 0 0 0 0,-1 0 0 0 0,1 0 0 0 0,-1-1 0 0 0,1 1 0 0 0,0-1 0 0 0,0 0 0 0 0,0 0-1 0 0,0 0 1 0 0,0 0 0 0 0,1 0 0 0 0,-1-1 0 0 0,1 1 0 0 0,-1-1 0 0 0,1 0-15 0 0,15 2 351 0 0,0 0 1 0 0,0-1-1 0 0,0-1 0 0 0,0-1 1 0 0,0-1-1 0 0,0-1 0 0 0,0 0 1 0 0,0-1-1 0 0,0-1 0 0 0,-1-1 1 0 0,1-1-1 0 0,-1 0 0 0 0,-1-2 1 0 0,1 0-1 0 0,-1 0 0 0 0,13-10-351 0 0,-16 10 75 0 0,-7 6-21 0 0,0-1-1 0 0,0 1 1 0 0,0-2-1 0 0,0 1 1 0 0,-1-1-1 0 0,0 0 1 0 0,0 0 0 0 0,0 0-1 0 0,0-1 1 0 0,-1 0-1 0 0,1 0 1 0 0,-1-1-1 0 0,0 0 1 0 0,-1 1-1 0 0,0-2 1 0 0,0 1 0 0 0,0 0-1 0 0,0-1 1 0 0,-1 0-1 0 0,0 1 1 0 0,-1-1-1 0 0,0 0 1 0 0,0-1 0 0 0,1-3-54 0 0,-4 6-2 0 0,1 0 1 0 0,-1 0-1 0 0,0 0 1 0 0,0 0 0 0 0,-1 0-1 0 0,1 1 1 0 0,-1-1 0 0 0,0 1-1 0 0,0-1 1 0 0,-1 1-1 0 0,1-1 1 0 0,-1 1 0 0 0,0 0-1 0 0,0 0 1 0 0,0 1 0 0 0,-1-1-1 0 0,0 1 1 0 0,1-1 0 0 0,-1 1-1 0 0,0 0 1 0 0,0 1-1 0 0,-1-1 1 0 0,1 1 0 0 0,-1 0-1 0 0,1 0 1 0 0,-1 0 0 0 0,1 0-1 0 0,-4 0 2 0 0,-6-2-200 0 0,-1 0-1 0 0,0 0 1 0 0,0 2 0 0 0,0 0-1 0 0,0 1 1 0 0,0 0-1 0 0,-1 1 1 0 0,-13 2 200 0 0,-84 36-3824 0 0,44 1-6345 0 0,61-34 7960 0 0,-8 4-8827 0 0</inkml:trace>
  <inkml:trace contextRef="#ctx0" brushRef="#br0" timeOffset="1635.59">1461 234 1032 0 0,'0'0'2857'0'0,"0"0"102"0"0,0 0-4 0 0,0 0-287 0 0,0 0-452 0 0,0 0-521 0 0,0 0-456 0 0,0 0-327 0 0,0 0-201 0 0,0 0-143 0 0,0 0-93 0 0,0 0-39 0 0,0 0-12 0 0,5 0-6 0 0,136-31 2269 0 0,-20 20-804 0 0,-69 42-1586 0 0,9 23-67 0 0,4-39 1410 0 0,-49-15-3754 0 0,0 0-3291 0 0,-4 0-1715 0 0,-12 0-5023 0 0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29:59.86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118 263 0 0 0,'0'0'684'0'0,"0"0"551"0"0,0 0 247 0 0,0 0 109 0 0,0 0-8 0 0,0 0 12 0 0,0 0-3 0 0,0 0-41 0 0,0 0-63 0 0,0-4-94 0 0,0-3-2492 0 0,0-3 6567 0 0,0 12 952 0 0,0 11-5825 0 0,-11 221 321 0 0,-53 165-457 0 0,29-206-361 0 0,29-164-141 0 0,4-40-2308 0 0,2 4 1870 0 0,13-67-7770 0 0,-7 46 119 0 0,-3 16 325 0 0</inkml:trace>
  <inkml:trace contextRef="#ctx0" brushRef="#br0" timeOffset="547.106">6 340 1744 0 0,'0'0'1466'0'0,"0"0"-116"0"0,0 0 39 0 0,0 0 213 0 0,0 0 166 0 0,0 0 19 0 0,0 0-164 0 0,0 0-241 0 0,0 0-252 0 0,0 0-198 0 0,0 0-113 0 0,0 0-109 0 0,0 0-83 0 0,8-16-67 0 0,27-52-57 0 0,8 29 552 0 0,-30 35-786 0 0,16-10-3 0 0,0 2 0 0 0,1 1-1 0 0,1 1 1 0 0,0 1-1 0 0,0 2 1 0 0,0 2-1 0 0,1 0 1 0 0,27 1-266 0 0,-55 4 1 0 0,0 0 0 0 0,0 1 0 0 0,0-1 0 0 0,0 1 0 0 0,-1 0 0 0 0,1 0 0 0 0,0 0 0 0 0,0 1-1 0 0,-1-1 1 0 0,1 1 0 0 0,-1 0 0 0 0,1 0 0 0 0,-1 0 0 0 0,0 1 0 0 0,0-1 0 0 0,0 1 0 0 0,0-1 0 0 0,0 1 0 0 0,-1 0 0 0 0,1 0 0 0 0,-1 0 0 0 0,0 1 0 0 0,0-1 0 0 0,0 1 0 0 0,0-1 0 0 0,0 1 0 0 0,-1-1 0 0 0,0 1 0 0 0,1 0-1 0 0,-1 0 1 0 0,-1 0 0 0 0,1-1 0 0 0,-1 1 0 0 0,1 0 0 0 0,-1 0 0 0 0,0 0 0 0 0,-1 0 0 0 0,1 0 0 0 0,-1 0 0 0 0,1 0 0 0 0,-1 0 0 0 0,0-1 0 0 0,-1 1 0 0 0,1 0 0 0 0,-1 0 0 0 0,1-1 0 0 0,-1 1 0 0 0,0-1 0 0 0,-1 1-1 0 0,-103 126 186 0 0,46-64-103 0 0,58-64-86 0 0,1-1 0 0 0,-1 1 0 0 0,1-1 0 0 0,0 1 0 0 0,0 0 0 0 0,0 0 0 0 0,0 0 0 0 0,0-1 0 0 0,0 1 0 0 0,0 0 0 0 0,1 0 0 0 0,-1 0 0 0 0,0 0 0 0 0,1 0 0 0 0,0 0 0 0 0,0 1 0 0 0,-1-1 0 0 0,1 0 0 0 0,0 0 0 0 0,1 0 0 0 0,-1 0 0 0 0,0 0 0 0 0,1 0 0 0 0,-1 0 0 0 0,1 0 0 0 0,-1 0 0 0 0,1 0 0 0 0,0 0 0 0 0,0 0 0 0 0,0 0 0 0 0,0 0 0 0 0,0-1 0 0 0,0 1 0 0 0,1 0 0 0 0,-1-1 0 0 0,1 1 0 0 0,-1-1 0 0 0,1 0 0 0 0,-1 1 0 0 0,1-1 0 0 0,0 0 0 0 0,0 0 0 0 0,-1 0 0 0 0,3 1 3 0 0,90 37-21 0 0,-90-38 18 0 0,12 3-4 0 0,-1 1-1 0 0,0 0 1 0 0,0 1 0 0 0,0 1 0 0 0,-1 0-1 0 0,0 1 1 0 0,-1 0 0 0 0,1 1 0 0 0,-2 1 0 0 0,1 0-1 0 0,-1 1 1 0 0,-1 0 0 0 0,0 1 0 0 0,4 6 7 0 0,-13-12 10 0 0,0 0 0 0 0,-1 0 1 0 0,1 0-1 0 0,-1 0 0 0 0,0 0 1 0 0,-1 1-1 0 0,0-1 0 0 0,0 0 0 0 0,0 1 1 0 0,-1-1-1 0 0,0 0 0 0 0,0 0 1 0 0,0 0-1 0 0,-1 1 0 0 0,0-1 1 0 0,0-1-1 0 0,-1 1 0 0 0,0 0 1 0 0,0 0-1 0 0,0-1 0 0 0,0 0 1 0 0,-1 0-1 0 0,0 0 0 0 0,0 0 1 0 0,0 0-1 0 0,-1-1 0 0 0,1 0 1 0 0,-1 0-1 0 0,0 0 0 0 0,-1 0 1 0 0,-2 1-11 0 0,-178 134 450 0 0,61-58-164 0 0,115-76-271 0 0,0 1-8 0 0,-1 0 0 0 0,0 0 0 0 0,0-1 0 0 0,0-1 0 0 0,0 0 0 0 0,-1 0 0 0 0,0-1 0 0 0,0-1 0 0 0,0 0 0 0 0,-11 1-7 0 0,21-3-68 0 0,0 0 0 0 0,1 1-1 0 0,-1-1 1 0 0,1 0 0 0 0,-1 0 0 0 0,0 0-1 0 0,1 0 1 0 0,-1 0 0 0 0,1 0 0 0 0,-1-1-1 0 0,0 1 1 0 0,1 0 0 0 0,-1-1 0 0 0,1 1-1 0 0,-1-1 1 0 0,1 0 0 0 0,-1 0 0 0 0,1 1-1 0 0,0-1 1 0 0,-1 0 0 0 0,1 0 0 0 0,0 0-1 0 0,0 0 1 0 0,0 0 0 0 0,-1-1 0 0 0,1 1-1 0 0,0 0 1 0 0,1 0 0 0 0,-1-1 0 0 0,0 1-1 0 0,0-1 1 0 0,0 1 0 0 0,1-1 0 0 0,-1 1-1 0 0,1-1 1 0 0,-1 1 0 0 0,1-1-1 0 0,0 1 1 0 0,0-1 0 0 0,-1 0 0 0 0,1 1-1 0 0,0-1 1 0 0,0 1 0 0 0,1-1 0 0 0,-1 0-1 0 0,0 1 1 0 0,0-1 0 0 0,1 1 0 0 0,-1-1-1 0 0,1 0 69 0 0,7-28-7006 0 0,-1 21-3831 0 0</inkml:trace>
  <inkml:trace contextRef="#ctx0" brushRef="#br0" timeOffset="1361.386">798 672 11090 0 0,'0'0'1218'0'0,"0"0"-307"0"0,0 0-23 0 0,0 0 118 0 0,0 0 64 0 0,0 0-73 0 0,0 0-213 0 0,0 0-221 0 0,0 0-143 0 0,0 0-100 0 0,0 0-61 0 0,0 0-41 0 0,0 0-26 0 0,-4 32-24 0 0,-9 101-20 0 0,12-132-143 0 0,1 1 0 0 0,-1-1 1 0 0,0 0-1 0 0,1 0 0 0 0,-1 0 0 0 0,1 0 0 0 0,0 0 0 0 0,-1 1 0 0 0,1-1 0 0 0,0 0 0 0 0,0 0 0 0 0,-1 1 0 0 0,1-1 0 0 0,0 0 0 0 0,0 1 0 0 0,0-1 0 0 0,1 0 0 0 0,-1 0 1 0 0,0 1-1 0 0,0-1 0 0 0,1 0 0 0 0,-1 0 0 0 0,1 0 0 0 0,-1 1 0 0 0,1-1 0 0 0,0 0 0 0 0,-1 0 0 0 0,1 0 0 0 0,0 0 0 0 0,0 0 0 0 0,-1 0 0 0 0,1 0 0 0 0,0 0 1 0 0,0-1-1 0 0,0 1 0 0 0,0 0 0 0 0,0 0 0 0 0,0-1 0 0 0,1 1 0 0 0,-1-1 0 0 0,0 1 0 0 0,0-1 0 0 0,0 1 0 0 0,1-1-5 0 0,4 1 59 0 0,4 1 49 0 0,1 0 1 0 0,-1 0-1 0 0,1-2 0 0 0,-1 1 1 0 0,1-1-1 0 0,-1-1 0 0 0,1 0 1 0 0,-1 0-1 0 0,1-1 1 0 0,-1 0-1 0 0,0-1 0 0 0,0 0 1 0 0,0-1-1 0 0,0 0 1 0 0,-1-1-1 0 0,0 0 0 0 0,0 0 1 0 0,0-1-1 0 0,0 0 0 0 0,-1 0 1 0 0,0-1-1 0 0,0 0-108 0 0,74-64 627 0 0,5-35-282 0 0,-72 82-182 0 0,-15 24-142 0 0,0 15-171 0 0,-6 46 91 0 0,4-56 58 0 0,0 1 1 0 0,1-1-1 0 0,-1 0 0 0 0,1 1 1 0 0,0-1-1 0 0,0 1 1 0 0,1 0-1 0 0,-1-1 0 0 0,2 1 1 0 0,-1 0-1 0 0,0-1 1 0 0,1 1-1 0 0,0-1 0 0 0,0 1 1 0 0,1-1-1 0 0,-1 1 1 0 0,1-1-1 0 0,1 0 1 0 0,-1 0-1 0 0,1 0 0 0 0,-1 0 1 0 0,1 0-1 0 0,1-1 1 0 0,-1 1-1 0 0,1-1 0 0 0,0 0 1 0 0,0 0-1 0 0,0 0 1 0 0,0 0-1 0 0,1-1 0 0 0,3 3 1 0 0,5-2 36 0 0,0 0 0 0 0,0-1 0 0 0,0 0 0 0 0,0-1 0 0 0,0-1 0 0 0,1 0 0 0 0,-1-1-1 0 0,0 0 1 0 0,1-1 0 0 0,-1 0 0 0 0,0-1 0 0 0,0-1 0 0 0,0 0 0 0 0,0-1 0 0 0,0 0 0 0 0,-1-1-1 0 0,0-1 1 0 0,0 1 0 0 0,0-2 0 0 0,-1 0 0 0 0,1-1-36 0 0,18-16 127 0 0,-2 0-1 0 0,-1-2 1 0 0,-1-1-1 0 0,-1-2 1 0 0,-1 0 0 0 0,-2-1-1 0 0,-1-2 1 0 0,-1 0-1 0 0,-2-1 1 0 0,-2 0 0 0 0,0-2-1 0 0,-3 0 1 0 0,-1-1-1 0 0,-1 0 1 0 0,-1-4-127 0 0,-4 10 13 0 0,-1-1-1 0 0,-1 0 1 0 0,-1 0-1 0 0,-2 0 1 0 0,-2-22-13 0 0,1 46 12 0 0,-1 1 0 0 0,1 0 0 0 0,-1 0 1 0 0,0-1-1 0 0,0 1 0 0 0,-1 0 0 0 0,0 0 0 0 0,0 0 1 0 0,0 1-1 0 0,-1-1 0 0 0,0 0 0 0 0,0 1 1 0 0,-1 0-1 0 0,1 0 0 0 0,-1 0 0 0 0,0 0 0 0 0,0 0 1 0 0,-2 0-13 0 0,5 4-4 0 0,0 0 1 0 0,0 1-1 0 0,0-1 0 0 0,-1 1 1 0 0,1-1-1 0 0,0 1 0 0 0,0-1 1 0 0,-1 1-1 0 0,1 0 1 0 0,0 0-1 0 0,-1-1 0 0 0,1 1 1 0 0,-1 0-1 0 0,1 0 1 0 0,0 1-1 0 0,-1-1 0 0 0,1 0 1 0 0,0 0-1 0 0,-1 1 1 0 0,1-1-1 0 0,0 0 0 0 0,0 1 1 0 0,-1 0-1 0 0,1-1 1 0 0,0 1-1 0 0,0 0 0 0 0,0-1 1 0 0,0 1-1 0 0,0 0 1 0 0,0 0-1 0 0,0 0 0 0 0,0 0 1 0 0,0 0-1 0 0,0 0 0 0 0,0 0 1 0 0,0 0-1 0 0,1 0 1 0 0,-1 2 3 0 0,-25 45-67 0 0,19-21 66 0 0,0 1 1 0 0,2 1 0 0 0,1-1 0 0 0,1 1-1 0 0,1-1 1 0 0,2 1 0 0 0,1 0-1 0 0,1-1 1 0 0,5 22 0 0 0,6 31 5 0 0,3 0 1 0 0,5-1-1 0 0,7 15-5 0 0,-10 33 33 0 0,-19-123-34 0 0,-1-1 0 0 0,1 1 0 0 0,-1-1-1 0 0,0 1 1 0 0,0-1 0 0 0,-1 0 0 0 0,1 1-1 0 0,-1-1 1 0 0,0 0 0 0 0,0-1 0 0 0,0 1-1 0 0,-1 0 1 0 0,1-1 0 0 0,-1 0 0 0 0,-2 1 1 0 0,6-3-43 0 0,-1 0 0 0 0,0-1 0 0 0,1 1 0 0 0,-1 0 0 0 0,0-1 1 0 0,0 1-1 0 0,0-1 0 0 0,0 1 0 0 0,0-1 0 0 0,0 1 0 0 0,0-1 0 0 0,0 1 1 0 0,0-1-1 0 0,0 0 0 0 0,0 0 0 0 0,0 0 0 0 0,0 0 0 0 0,0 1 0 0 0,0-1 1 0 0,0 0-1 0 0,0-1 0 0 0,0 1 0 0 0,0 0 0 0 0,0 0 0 0 0,0 0 0 0 0,0-1 1 0 0,0 1-1 0 0,0 0 0 0 0,0-1 0 0 0,1 1 0 0 0,-1-1 0 0 0,0 1 0 0 0,0-1 1 0 0,0 1-1 0 0,0-1 0 0 0,1 0 0 0 0,-2 0 43 0 0,-17-58-8945 0 0,15 31 606 0 0,2 19 603 0 0</inkml:trace>
  <inkml:trace contextRef="#ctx0" brushRef="#br0" timeOffset="1620.12">1357 267 8338 0 0,'0'0'2730'0'0,"0"0"-711"0"0,0 0-483 0 0,0 0-189 0 0,0 0-187 0 0,0 0-205 0 0,0 0-200 0 0,0 0-88 0 0,0 0 0 0 0,0 0 74 0 0,0 0 26 0 0,0 0-82 0 0,0 0-87 0 0,27 2-87 0 0,87 6-59 0 0,142-7 1305 0 0,96-27-2466 0 0,-314 24-1942 0 0,-26 1-1018 0 0,1-1-3323 0 0,-1-1-4672 0 0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0:05.39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3 162 1656 0 0,'0'0'694'0'0,"0"0"-157"0"0,0 0 74 0 0,0 0 293 0 0,0 0 273 0 0,0 0 109 0 0,0 0-49 0 0,0 0-173 0 0,0 0-117 0 0,0 0-27 0 0,0 0 6 0 0,2-10 54 0 0,6-31 41 0 0,-6 31-18 0 0,-2 13 3249 0 0,2 14-3999 0 0,-16 143 290 0 0,13-153-536 0 0,0 1-1 0 0,0-1 1 0 0,1 1-1 0 0,0-1 1 0 0,0 0-1 0 0,1 1 1 0 0,0-1-1 0 0,0 0 1 0 0,1 1 0 0 0,0-1-1 0 0,0 0 1 0 0,1 0-1 0 0,0 0 1 0 0,0 0-1 0 0,0-1 1 0 0,1 1 0 0 0,0-1-1 0 0,0 0 1 0 0,1 0-1 0 0,-1 0 1 0 0,1-1-1 0 0,1 0 1 0 0,-1 0 0 0 0,1 0-1 0 0,0 0 1 0 0,3 1-7 0 0,-2-7 67 0 0,1 1-1 0 0,-1-1 1 0 0,1 0 0 0 0,-1-1 0 0 0,0 1 0 0 0,1-2 0 0 0,-1 1 0 0 0,0-1 0 0 0,0 0-1 0 0,-1 0 1 0 0,1-1 0 0 0,-1 0 0 0 0,1 0 0 0 0,-1-1 0 0 0,0 1 0 0 0,-1-1 0 0 0,1-1 0 0 0,-1 1-1 0 0,0-1 1 0 0,-1 0 0 0 0,1 0 0 0 0,-1 0 0 0 0,0-1 0 0 0,1-1-67 0 0,3-2 44 0 0,13-15 82 0 0,-2-1 0 0 0,0 0-1 0 0,-2-2 1 0 0,0 0-1 0 0,9-24-125 0 0,-15 36 72 0 0,-11 16-113 0 0,2 9-314 0 0,7 33 235 0 0,-9-35 126 0 0,0 1 0 0 0,0-1 1 0 0,1 1-1 0 0,1-1 1 0 0,-1 1-1 0 0,1-1 1 0 0,0 0-1 0 0,0 0 1 0 0,1 0-1 0 0,0 0 1 0 0,1 0-1 0 0,-1-1 1 0 0,1 1-1 0 0,0-1 1 0 0,1 0-1 0 0,0 0 1 0 0,0-1-1 0 0,0 1 1 0 0,0-1-1 0 0,1 0 1 0 0,0 0-1 0 0,0-1 1 0 0,0 0-1 0 0,1 0 1 0 0,1 1-7 0 0,-2-3 66 0 0,-1-1 1 0 0,0 1-1 0 0,1-1 0 0 0,-1 0 1 0 0,1-1-1 0 0,0 1 1 0 0,-1-1-1 0 0,1 0 0 0 0,0 0 1 0 0,-1-1-1 0 0,1 1 1 0 0,-1-1-1 0 0,1-1 1 0 0,-1 1-1 0 0,3-2-66 0 0,3-6 167 0 0,0-2 0 0 0,-1 1-1 0 0,-1-1 1 0 0,0-1 0 0 0,0 1 0 0 0,-1-2 0 0 0,-1 1 0 0 0,0-1-1 0 0,0 0 1 0 0,-1 0 0 0 0,-1-1 0 0 0,0-2-167 0 0,10-20 61 0 0,4-27 441 0 0,-16 51-2578 0 0,-2 11-3465 0 0,-2 9-313 0 0,1-1-5205 0 0</inkml:trace>
  <inkml:trace contextRef="#ctx0" brushRef="#br0" timeOffset="372.889">940 289 784 0 0,'0'0'1998'0'0,"0"0"-110"0"0,0 0 103 0 0,0 0 51 0 0,0 0-260 0 0,0 0-280 0 0,0 0-232 0 0,0 0-155 0 0,0 0-100 0 0,35-13-91 0 0,108-44-87 0 0,-87 22 193 0 0,-50 26-751 0 0,-1 4-113 0 0,0-1 0 0 0,-1 1 0 0 0,0-1 0 0 0,0 0 0 0 0,-1 0 0 0 0,1 0 1 0 0,-1-1-1 0 0,-1 1 0 0 0,1-1 0 0 0,-1 0 0 0 0,0 0 0 0 0,-1 0 0 0 0,0 0 0 0 0,0 0 0 0 0,0 0 0 0 0,-1 0 0 0 0,0 0 0 0 0,-1-5-166 0 0,0 9 2 0 0,-1 0 0 0 0,-1-1 0 0 0,1 1 1 0 0,0 0-1 0 0,-1 0 0 0 0,0 1 0 0 0,1-1 0 0 0,-1 0 0 0 0,0 1 0 0 0,-1 0 1 0 0,1 0-1 0 0,0 0 0 0 0,-1 0 0 0 0,1 0 0 0 0,-1 1 0 0 0,1-1 1 0 0,-1 1-1 0 0,0 0 0 0 0,1 0 0 0 0,-1 0 0 0 0,0 1 0 0 0,0-1 1 0 0,0 1-1 0 0,0 0 0 0 0,1 0 0 0 0,-1 0 0 0 0,0 1 0 0 0,0-1 1 0 0,0 1-1 0 0,0 0 0 0 0,1 0 0 0 0,-1 1 0 0 0,0-1 0 0 0,-2 2-2 0 0,-7 6-65 0 0,-1 0 0 0 0,2 1 0 0 0,-1 1-1 0 0,2 0 1 0 0,-1 0 0 0 0,2 1 0 0 0,-1 1-1 0 0,2 0 1 0 0,0 0 0 0 0,0 1-1 0 0,1 0 1 0 0,1 0 0 0 0,0 1 0 0 0,-1 7 65 0 0,1-6-55 0 0,1 0-1 0 0,0 0 1 0 0,2 1 0 0 0,0-1 0 0 0,1 1-1 0 0,0 0 1 0 0,2 0 0 0 0,0 0 0 0 0,0 0 0 0 0,2 6 55 0 0,0-16-13 0 0,0 0 0 0 0,1 0 0 0 0,-1-1 0 0 0,1 1 0 0 0,1 0 0 0 0,-1-1 0 0 0,1 1 0 0 0,0-1 1 0 0,1 0-1 0 0,-1 0 0 0 0,1 0 0 0 0,1 0 0 0 0,-1-1 0 0 0,1 1 0 0 0,0-1 0 0 0,0 0 0 0 0,0-1 1 0 0,1 1-1 0 0,-1-1 0 0 0,1 0 0 0 0,0-1 0 0 0,1 1 0 0 0,-1-1 0 0 0,0 0 0 0 0,1-1 0 0 0,1 1 13 0 0,14 5-119 0 0,0-2 0 0 0,1 0 0 0 0,-1-2 0 0 0,1 0 0 0 0,0-1 0 0 0,0-2 0 0 0,11 0 119 0 0,-33-1-19 0 0,92-3-1744 0 0,-34-9-5487 0 0,-38 4-2603 0 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0:06.88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 1 4113 0 0,'0'0'1679'0'0,"0"0"-20"0"0,0 0 76 0 0,0 0 87 0 0,0 0 10 0 0,0 0-168 0 0,0 0-351 0 0,0 0-353 0 0,0 0-292 0 0,0 0-196 0 0,0 0-122 0 0,0 0-29 0 0,0 0 0 0 0,-3 17 14 0 0,-21 206 913 0 0,45 141-387 0 0,-7-194-519 0 0,-7 169-342 0 0,-7-289 42 0 0,21-73 283 0 0,113-158 42 0 0,-91 133-357 0 0,-14 13 1 0 0,2 2 0 0 0,1 2 1 0 0,1 0-1 0 0,2 2 0 0 0,17-10-11 0 0,-51 38 0 0 0,0 1 0 0 0,-1-1 0 0 0,0 0 0 0 0,1 1 0 0 0,-1-1 0 0 0,0 0 0 0 0,1 1 0 0 0,-1-1 0 0 0,1 1 0 0 0,-1-1 0 0 0,1 0 0 0 0,-1 1 0 0 0,1-1 0 0 0,-1 1 0 0 0,1-1 0 0 0,-1 1 0 0 0,1 0 0 0 0,0-1 0 0 0,-1 1 0 0 0,1 0 0 0 0,0-1 0 0 0,-1 1 0 0 0,1 0 0 0 0,0 0 0 0 0,0-1 0 0 0,-1 1 0 0 0,1 0 0 0 0,0 0 0 0 0,0 0 0 0 0,-1 0 0 0 0,1 0 0 0 0,0 0 0 0 0,0 0 0 0 0,-1 0 0 0 0,1 1 0 0 0,0-1 0 0 0,0 0 0 0 0,-1 0 0 0 0,1 1 0 0 0,0-1 0 0 0,-1 0 0 0 0,1 1 0 0 0,0-1 0 0 0,-1 0 0 0 0,1 1 0 0 0,-1-1 0 0 0,1 1 0 0 0,-1-1 0 0 0,1 1 0 0 0,-1 0 0 0 0,1-1 0 0 0,-1 1 0 0 0,1-1 0 0 0,-1 1 0 0 0,0 0 0 0 0,1-1 0 0 0,-1 1 0 0 0,0 0 0 0 0,1 0 0 0 0,-1-1 0 0 0,0 1 0 0 0,0 0 0 0 0,0 0 0 0 0,0-1 0 0 0,0 1 0 0 0,-10 130 421 0 0,-13 99-307 0 0,23-227-181 0 0,1-1-1 0 0,-1 1 1 0 0,0 0-1 0 0,1-1 0 0 0,-1 1 1 0 0,1-1-1 0 0,0 1 1 0 0,0-1-1 0 0,0 0 1 0 0,0 1-1 0 0,0-1 0 0 0,0 0 1 0 0,1 1-1 0 0,-1-1 1 0 0,1 0-1 0 0,0 0 1 0 0,-1 0-1 0 0,1-1 0 0 0,0 1 1 0 0,0 0-1 0 0,0-1 1 0 0,0 1-1 0 0,1-1 1 0 0,-1 0-1 0 0,0 1 0 0 0,1-1 1 0 0,-1 0-1 0 0,0 0 1 0 0,1-1-1 0 0,-1 1 1 0 0,1-1-1 0 0,0 1 0 0 0,-1-1 1 0 0,1 0-1 0 0,-1 1 1 0 0,1-2-1 0 0,-1 1 1 0 0,1 0-1 0 0,0 0 0 0 0,-1-1 1 0 0,1 1-1 0 0,-1-1 1 0 0,1 0-1 0 0,-1 0 1 0 0,2 0 67 0 0,-4 1-51 0 0,12-9-2374 0 0,-4 2-2652 0 0,0 0-5728 0 0</inkml:trace>
  <inkml:trace contextRef="#ctx0" brushRef="#br0" timeOffset="467.732">916 802 4089 0 0,'0'0'1466'0'0,"0"0"-373"0"0,0 0-33 0 0,0 0 165 0 0,0 0 98 0 0,0 0-39 0 0,0 0-101 0 0,0 0-162 0 0,0 0-129 0 0,0 0-130 0 0,0 0-125 0 0,0 0-95 0 0,0 0-63 0 0,-24 5-34 0 0,-75 15-32 0 0,94-19-339 0 0,0-1-1 0 0,0 2 0 0 0,0-1 1 0 0,0 1-1 0 0,0-1 0 0 0,0 1 1 0 0,1 1-1 0 0,-1-1 0 0 0,1 1 1 0 0,0-1-1 0 0,-1 1 0 0 0,1 1 1 0 0,1-1-1 0 0,-1 0 0 0 0,0 2-73 0 0,-9 7 203 0 0,6-4-170 0 0,0 0-1 0 0,1 1 0 0 0,0-1 0 0 0,0 1 0 0 0,1 1 0 0 0,0-1 0 0 0,0 1 1 0 0,2-1-1 0 0,-1 1 0 0 0,1 1 0 0 0,0-1 0 0 0,1 0 0 0 0,0 1 0 0 0,1-1 1 0 0,0 1-1 0 0,1-1 0 0 0,0 1 0 0 0,0-1 0 0 0,1 1 0 0 0,2 4-32 0 0,-2-11 48 0 0,0 0 0 0 0,0 0 0 0 0,1 0 0 0 0,0 0-1 0 0,0 0 1 0 0,0 0 0 0 0,0-1 0 0 0,1 1 0 0 0,-1-1 0 0 0,1 1-1 0 0,0-1 1 0 0,0 0 0 0 0,0 0 0 0 0,0-1 0 0 0,1 1 0 0 0,-1 0 0 0 0,1-1-1 0 0,-1 0 1 0 0,1 0 0 0 0,0 0 0 0 0,0-1 0 0 0,0 1 0 0 0,0-1-1 0 0,0 0 1 0 0,0 0 0 0 0,0 0 0 0 0,1 0 0 0 0,-1-1 0 0 0,0 0-1 0 0,1 0 1 0 0,-1 0 0 0 0,0 0 0 0 0,0-1 0 0 0,0 0 0 0 0,1 0-1 0 0,-1 0 1 0 0,0 0 0 0 0,0 0 0 0 0,0-1 0 0 0,0 0 0 0 0,-1 0 0 0 0,1 0-1 0 0,0 0 1 0 0,-1-1 0 0 0,1 1 0 0 0,-1-1 0 0 0,2-2-48 0 0,11-13 220 0 0,-1-2 0 0 0,-1 0 1 0 0,0 0-1 0 0,-2-2 0 0 0,-1 1 0 0 0,2-7-220 0 0,13-22 162 0 0,9-37 218 0 0,-52 193-1463 0 0,33-22-1101 0 0,1-62-1524 0 0,9-9-4100 0 0,-20-12-1381 0 0</inkml:trace>
  <inkml:trace contextRef="#ctx0" brushRef="#br0" timeOffset="996.343">1234 644 6681 0 0,'0'0'1491'0'0,"0"0"-612"0"0,0 0-149 0 0,0 0 267 0 0,0 0 281 0 0,0 0 150 0 0,0 0-69 0 0,0 0-203 0 0,0 0-173 0 0,0 0-137 0 0,0 0-137 0 0,0 0-118 0 0,0 0-113 0 0,0 26-92 0 0,4 126 202 0 0,-4-132-434 0 0,1-1 0 0 0,1 1 0 0 0,1 0 0 0 0,1-1 0 0 0,1 1 0 0 0,0-1 0 0 0,2 0 0 0 0,0-1 0 0 0,1 0 0 0 0,0 0 0 0 0,11 14-154 0 0,-9-15 62 0 0,30 24 255 0 0,-40-41-188 0 0,0 0 49 0 0,9-15 792 0 0,21-82-253 0 0,54-138-595 0 0,-53 151-725 0 0,-23 74 1332 0 0,-5 7-4145 0 0,-2 1-8384 0 0,-1 5 2121 0 0</inkml:trace>
  <inkml:trace contextRef="#ctx0" brushRef="#br0" timeOffset="1297.721">1650 937 1952 0 0,'0'0'2238'0'0,"0"0"-167"0"0,0 0-172 0 0,0 0-166 0 0,0 0-205 0 0,0 0-177 0 0,0 0-128 0 0,0 0-69 0 0,33-2-90 0 0,104-7-125 0 0,-70-11 522 0 0,-59 16-1266 0 0,0-1 0 0 0,-1 1-1 0 0,1-2 1 0 0,-1 1 0 0 0,0-1 0 0 0,0 0-1 0 0,-1 0 1 0 0,0-1 0 0 0,0 0-1 0 0,0 0 1 0 0,-1 0 0 0 0,0-1 0 0 0,0 1-1 0 0,-1-1 1 0 0,0 0 0 0 0,-1-1-1 0 0,1 1 1 0 0,-2-1 0 0 0,1 0-1 0 0,-1 1 1 0 0,0-1 0 0 0,-1 0 0 0 0,0 0-1 0 0,-1-9-194 0 0,1 15 16 0 0,-1 0-1 0 0,0 1 1 0 0,0-1-1 0 0,0 0 1 0 0,0 0-1 0 0,0 0 1 0 0,-1 1-1 0 0,1-1 1 0 0,-1 0-1 0 0,0 0 1 0 0,0 1-1 0 0,0-1 1 0 0,0 1-1 0 0,0-1 1 0 0,0 1-1 0 0,-1-1 1 0 0,1 1-1 0 0,-1 0 1 0 0,0-1-1 0 0,0 1 1 0 0,0 0-1 0 0,0 0 1 0 0,0 0-1 0 0,0 1 1 0 0,0-1-1 0 0,0 0 1 0 0,-1 1-1 0 0,1 0 1 0 0,-1-1-1 0 0,1 1 0 0 0,-1 0 1 0 0,0 0-1 0 0,1 0 1 0 0,-1 1-1 0 0,0-1 1 0 0,0 1-1 0 0,0-1 1 0 0,1 1-1 0 0,-2 0-15 0 0,-4 0-21 0 0,0 0-1 0 0,0 1 0 0 0,0-1 0 0 0,-1 2 1 0 0,1-1-1 0 0,0 1 0 0 0,0 0 0 0 0,1 1 1 0 0,-1 0-1 0 0,0 0 0 0 0,1 1 0 0 0,0 0 0 0 0,0 0 1 0 0,0 0-1 0 0,0 1 0 0 0,1 0 0 0 0,-1 1 1 0 0,1-1-1 0 0,-3 5 22 0 0,-8 9-24 0 0,2-1 1 0 0,0 2-1 0 0,1 0 1 0 0,1 1-1 0 0,1 0 1 0 0,0 4 23 0 0,7-17 5 0 0,1-1 0 0 0,0 1 1 0 0,1 0-1 0 0,0 0 0 0 0,0 1 1 0 0,1-1-1 0 0,0 1 0 0 0,0-1 1 0 0,1 1-1 0 0,0-1 0 0 0,1 1 1 0 0,0 0-1 0 0,0-1 0 0 0,1 1 1 0 0,0 0-1 0 0,0-1 0 0 0,1 1 1 0 0,0-1-1 0 0,0 1 0 0 0,1-1 1 0 0,1 0-1 0 0,-1 0 0 0 0,1 0 1 0 0,0-1-1 0 0,1 1 0 0 0,1 1-5 0 0,12 6 29 0 0,0-1-1 0 0,1-1 1 0 0,1 0-1 0 0,0-2 1 0 0,0 0-1 0 0,1-1 1 0 0,0-1-1 0 0,1-1 0 0 0,0-1 1 0 0,0-1-1 0 0,1-1 1 0 0,-1-1-1 0 0,1-1 1 0 0,0-1-1 0 0,20 0-28 0 0,100-8-1040 0 0,-85-9-5384 0 0,-39 10-5012 0 0</inkml:trace>
  <inkml:trace contextRef="#ctx0" brushRef="#br0" timeOffset="2431.679">981 957 0 0 0,'0'5'6737'0'0,"1"7"830"0"0,10 13-5816 0 0,14 29 222 0 0,-10 0-69 0 0,5-5 489 0 0,-10-47-2270 0 0,-9-4-3714 0 0,-1-2-3664 0 0,0 1-4211 0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0:12.8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2000 683 11883 0 0,'0'0'1021'0'0,"0"0"-321"0"0,0 0-144 0 0,0 0 98 0 0,0 0 159 0 0,0 0 22 0 0,0 0-84 0 0,0 0-163 0 0,-1 36-160 0 0,-6 111-134 0 0,4-53-481 0 0,3-135-11200 0 0,0 33 4438 0 0</inkml:trace>
  <inkml:trace contextRef="#ctx0" brushRef="#br0" timeOffset="159.102">1927 198 13027 0 0,'0'0'832'0'0,"0"0"-872"0"0,0 0-456 0 0,0 0-88 0 0,0 0 112 0 0,0 0 344 0 0,0 0 16 0 0,0 0-64 0 0,0 0-209 0 0,0 0-1327 0 0,0 0-8042 0 0</inkml:trace>
  <inkml:trace contextRef="#ctx0" brushRef="#br0" timeOffset="1233.786">3476 922 12099 0 0,'0'0'2344'0'0,"0"0"-742"0"0,0 0-218 0 0,0 0-60 0 0,0 0-131 0 0,0 0-133 0 0,0 0-168 0 0,0 0-154 0 0,0 0-108 0 0,0 0-78 0 0,0 0-102 0 0,0 0-97 0 0,0 0-49 0 0,-8-20-17 0 0,-24-62-42 0 0,24 26 162 0 0,7 41-389 0 0,0 0 0 0 0,2 0 0 0 0,-1 0 0 0 0,2 0 0 0 0,0 0 0 0 0,1 0-1 0 0,0 0 1 0 0,2 1 0 0 0,-1 0 0 0 0,2 0 0 0 0,0 0 0 0 0,0 0 0 0 0,1 1 0 0 0,1 0-1 0 0,0 0 1 0 0,1 1 0 0 0,8-8-18 0 0,44-28-1039 0 0,-28 41-6638 0 0,-29 7-885 0 0</inkml:trace>
  <inkml:trace contextRef="#ctx0" brushRef="#br0" timeOffset="1827.325">3813 826 6809 0 0,'0'0'4097'0'0,"0"0"-1754"0"0,0 0-682 0 0,0 0-185 0 0,0 0-70 0 0,0 0-63 0 0,0 0-198 0 0,0 0-239 0 0,0 0-171 0 0,0 0-127 0 0,0 0-112 0 0,0 0-75 0 0,0 0-54 0 0,19-35-71 0 0,62-107-17 0 0,-26 64 206 0 0,-35 56-403 0 0,0 2 0 0 0,2 0-1 0 0,0 1 1 0 0,1 1 0 0 0,1 1-1 0 0,1 2 1 0 0,0 0 0 0 0,12-4-82 0 0,-36 18 1 0 0,1 0 0 0 0,-1 0 1 0 0,0 0-1 0 0,1 0 0 0 0,-1 0 0 0 0,1 1 1 0 0,-1-1-1 0 0,1 0 0 0 0,-1 1 0 0 0,1-1 0 0 0,-1 1 1 0 0,1 0-1 0 0,0 0 0 0 0,-1-1 0 0 0,1 1 1 0 0,-1 0-1 0 0,1 0 0 0 0,0 1 0 0 0,-1-1 1 0 0,1 0-1 0 0,-1 0 0 0 0,1 1 0 0 0,0-1 1 0 0,-1 1-1 0 0,1-1 0 0 0,-1 1 0 0 0,0 0 1 0 0,1 0-1 0 0,-1-1 0 0 0,1 1 0 0 0,-1 0 1 0 0,0 0-1 0 0,0 0 0 0 0,1 1 0 0 0,-1-1 1 0 0,0 0-1 0 0,0 0 0 0 0,0 1 0 0 0,-1-1 1 0 0,1 0-1 0 0,0 1 0 0 0,0-1 0 0 0,-1 1 1 0 0,1-1-1 0 0,-1 1 0 0 0,1 1-1 0 0,-8 120 316 0 0,-4-40-320 0 0,10-80 3 0 0,1-1-1 0 0,-1 0 0 0 0,1 1 0 0 0,-1-1 1 0 0,1 1-1 0 0,0-1 0 0 0,0 0 1 0 0,0 1-1 0 0,0-1 0 0 0,0 1 0 0 0,1-1 1 0 0,-1 0-1 0 0,1 1 0 0 0,0-1 1 0 0,-1 0-1 0 0,1 1 0 0 0,0-1 1 0 0,0 0-1 0 0,0 0 0 0 0,1 0 0 0 0,-1 0 1 0 0,1 0-1 0 0,-1 0 0 0 0,1 0 1 0 0,-1-1-1 0 0,1 1 0 0 0,0 0 1 0 0,0-1-1 0 0,0 1 0 0 0,0-1 0 0 0,0 0 1 0 0,0 0-1 0 0,0 0 0 0 0,0 0 1 0 0,1 0-1 0 0,-1 0 0 0 0,0 0 1 0 0,0-1-1 0 0,1 1 0 0 0,1-1 2 0 0,7-2 9 0 0,-1 0 0 0 0,0-1 0 0 0,0 0-1 0 0,0-1 1 0 0,0 0 0 0 0,-1 0 0 0 0,0-1 0 0 0,1 0-1 0 0,-2-1 1 0 0,1 0 0 0 0,-1-1 0 0 0,0 1 0 0 0,0-2 0 0 0,0 1-1 0 0,0-3-8 0 0,27-20 6 0 0,-11 9-20 0 0,2 1 0 0 0,0 2 0 0 0,1 0 0 0 0,0 2 0 0 0,2 1 1 0 0,0 1-1 0 0,0 1 0 0 0,22-5 14 0 0,-12 14-15 0 0,-25 36 71 0 0,-27 174 254 0 0,11-59-360 0 0,19-126-934 0 0,-8-19-2729 0 0,-1-5-4601 0 0,-5 2-3767 0 0</inkml:trace>
  <inkml:trace contextRef="#ctx0" brushRef="#br0" timeOffset="667.214">2314 309 9858 0 0,'0'0'1190'0'0,"0"0"-155"0"0,0 0 152 0 0,0 0 83 0 0,0 0-24 0 0,0 0-63 0 0,0 0-100 0 0,33-12-106 0 0,100-39-131 0 0,-59 10 369 0 0,-65 35-1106 0 0,-1 1 0 0 0,0-2 1 0 0,0 1-1 0 0,0-1 0 0 0,-1 0 1 0 0,0-1-1 0 0,0 0 0 0 0,-1 0 0 0 0,0 0 1 0 0,0-1-1 0 0,-1 1 0 0 0,0-2 1 0 0,0 1-1 0 0,-1 0 0 0 0,-1-1 0 0 0,0 0 1 0 0,0 0-1 0 0,-1 0 0 0 0,0 0 1 0 0,1-10-110 0 0,-4 19 3 0 0,1 0 0 0 0,-1 0 1 0 0,1 0-1 0 0,-1 0 1 0 0,1 0-1 0 0,-1 0 0 0 0,0 0 1 0 0,1 0-1 0 0,-1 0 0 0 0,0 0 1 0 0,0 0-1 0 0,0 0 1 0 0,0 0-1 0 0,0 1 0 0 0,0-1 1 0 0,0 0-1 0 0,0 1 0 0 0,0-1 1 0 0,0 1-1 0 0,0-1 1 0 0,0 1-1 0 0,0 0 0 0 0,-1-1 1 0 0,1 1-1 0 0,0 0 0 0 0,0 0 1 0 0,-1 0-1 0 0,1-1 1 0 0,0 1-1 0 0,0 1 0 0 0,0-1 1 0 0,-1 0-1 0 0,1 0 0 0 0,0 0 1 0 0,0 1-1 0 0,0-1 1 0 0,-1 0-1 0 0,1 1 0 0 0,0-1 1 0 0,0 1-1 0 0,0 0 0 0 0,0-1 1 0 0,0 1-1 0 0,0 0 1 0 0,0 0-1 0 0,0-1 0 0 0,0 2-3 0 0,-9 17-28 0 0,0 1 0 0 0,1 1 0 0 0,1-1 0 0 0,1 1 0 0 0,1 1 0 0 0,0 0 0 0 0,2-1 0 0 0,1 2 0 0 0,0-1 0 0 0,2 0 0 0 0,1 0 0 0 0,0 1 0 0 0,3 12 28 0 0,-3-13-2 0 0,4 35-2 0 0,3 0 1 0 0,2 0 0 0 0,2-1 0 0 0,3 0 0 0 0,20 49 3 0 0,-15-51 29 0 0,-3 1 1 0 0,-2 1-1 0 0,-3 1 1 0 0,-2-1 0 0 0,1 55-30 0 0,-8-103 15 0 0,-1-1 1 0 0,0 1 0 0 0,-1 0-1 0 0,1 0 1 0 0,-2 0 0 0 0,1 0-1 0 0,-1 0 1 0 0,0 0-1 0 0,-1 0 1 0 0,1 0 0 0 0,-2-1-1 0 0,1 1 1 0 0,-1-1 0 0 0,0 1-1 0 0,-1-1 1 0 0,1 0 0 0 0,-2 0-1 0 0,1-1 1 0 0,-1 1 0 0 0,0-1-1 0 0,0 0 1 0 0,0 0 0 0 0,-1 0-1 0 0,0-1 1 0 0,0 0-1 0 0,-1 0 1 0 0,1-1 0 0 0,-1 0-1 0 0,0 0 1 0 0,-5 2-16 0 0,6-4 20 0 0,-1 0-1 0 0,0 0 1 0 0,0-1-1 0 0,0 0 1 0 0,0 0 0 0 0,0-1-1 0 0,0 0 1 0 0,0 0-1 0 0,0 0 1 0 0,0-1 0 0 0,0 0-1 0 0,0-1 1 0 0,0 1-1 0 0,0-1 1 0 0,1-1 0 0 0,-1 1-1 0 0,1-1 1 0 0,-1 0-1 0 0,1-1 1 0 0,0 0 0 0 0,0 1-1 0 0,0-2 1 0 0,1 1-1 0 0,0-1 1 0 0,0 0-1 0 0,0 0 1 0 0,0 0 0 0 0,1-1-1 0 0,0 0 1 0 0,0 1-1 0 0,0-1 1 0 0,1-1 0 0 0,0 1-1 0 0,0-1 1 0 0,0 1-1 0 0,1-1 1 0 0,0 0 0 0 0,0 0-1 0 0,0-5-19 0 0,0 1 16 0 0,1-1-1 0 0,0 1 0 0 0,0-1 1 0 0,1 1-1 0 0,1-1 0 0 0,0 1 1 0 0,0 0-1 0 0,1-1 0 0 0,1 1 1 0 0,0 0-1 0 0,0 0 0 0 0,1 0 1 0 0,0 1-1 0 0,1-1 0 0 0,1 1 1 0 0,3-5-16 0 0,2-1-50 0 0,0 0-1 0 0,2 2 1 0 0,0-1 0 0 0,0 2 0 0 0,1 0 0 0 0,1 0 0 0 0,0 2 0 0 0,1-1 0 0 0,0 2 0 0 0,0 0 0 0 0,1 1 0 0 0,12-4 50 0 0,79-22-5165 0 0,-92 32-349 0 0,-4-1-5645 0 0</inkml:trace>
  <inkml:trace contextRef="#ctx0" brushRef="#br0" timeOffset="965.741">3066 568 13411 0 0,'0'0'1451'0'0,"0"0"-248"0"0,0 0-79 0 0,0 0-48 0 0,0 0-102 0 0,0 0-129 0 0,0 0-147 0 0,0 0-170 0 0,0 0-141 0 0,0 0-119 0 0,0 0-99 0 0,0 0-81 0 0,-20 32-41 0 0,-60 101-14 0 0,57-67-34 0 0,24-55-5 0 0,0-6 20 0 0,-1 0-1 0 0,1-1 1 0 0,0 1-1 0 0,0 0 1 0 0,0-1-1 0 0,0 1 1 0 0,1-1-1 0 0,0 0 1 0 0,0 1-1 0 0,0-1 0 0 0,1 0 1 0 0,-1 0-1 0 0,1-1 1 0 0,0 1-1 0 0,0 0 1 0 0,0-1-1 0 0,1 0 1 0 0,-1 1-1 0 0,1-1 1 0 0,-1-1-1 0 0,1 1 0 0 0,0-1 1 0 0,0 1-1 0 0,1-1 1 0 0,-1 0-1 0 0,0 0 1 0 0,1-1-1 0 0,-1 0 1 0 0,1 1-1 0 0,-1-1 1 0 0,1-1-1 0 0,0 1 1 0 0,2-1-14 0 0,-1 1 88 0 0,-1-1 0 0 0,1 0 0 0 0,0 0 1 0 0,0 0-1 0 0,-1-1 0 0 0,1 0 1 0 0,0 0-1 0 0,-1-1 0 0 0,1 1 0 0 0,-1-1 1 0 0,0 0-1 0 0,1-1 0 0 0,-1 1 1 0 0,0-1-1 0 0,0 0 0 0 0,-1 0 0 0 0,1-1 1 0 0,-1 1-1 0 0,1-1 0 0 0,-1 0 1 0 0,0 0-1 0 0,-1-1 0 0 0,1 1 0 0 0,-1-1 1 0 0,1 0-89 0 0,0-3 36 0 0,0 0 0 0 0,-1 1 1 0 0,0-1-1 0 0,0-1 0 0 0,0 1 1 0 0,-1 0-1 0 0,0-1 0 0 0,-1 1 1 0 0,0-1-1 0 0,-1 1 0 0 0,1-1 1 0 0,-1 0-1 0 0,-1 1 0 0 0,0-1 1 0 0,0 1-1 0 0,-1-1 0 0 0,0 1 1 0 0,0 0-1 0 0,-1-1 0 0 0,0 1 1 0 0,0 0-1 0 0,-1 1 0 0 0,0-1 1 0 0,-1 1-1 0 0,1 0 1 0 0,-2 0-1 0 0,1 0 0 0 0,-3-2-36 0 0,5 5-228 0 0,-44-36-221 0 0,10 39-5969 0 0,32 7-419 0 0,1-2-4827 0 0</inkml:trace>
  <inkml:trace contextRef="#ctx0" brushRef="#br0" timeOffset="-1421.463">592 425 0 0 0,'0'0'423'0'0,"0"0"893"0"0,0 0 367 0 0,0 0 76 0 0,0 0-68 0 0,0 0-176 0 0,0 0-191 0 0,0 0-194 0 0,0 0-151 0 0,0 0-100 0 0,6 5 5988 0 0,-21 101-4732 0 0,-37 106-1647 0 0,32-76-278 0 0,22-133-203 0 0,0-1-1 0 0,0 0 0 0 0,0 0 1 0 0,1 0-1 0 0,-1 0 0 0 0,1 0 0 0 0,-1-1 1 0 0,1 1-1 0 0,-1-1 0 0 0,1 0 1 0 0,0 1-1 0 0,0-1 0 0 0,0 0 0 0 0,-1-1 1 0 0,1 1-1 0 0,0 0 0 0 0,0-1 1 0 0,0 0-1 0 0,0 1 0 0 0,0-1 0 0 0,1-1 1 0 0,-1 1-1 0 0,0 0 0 0 0,0-1 1 0 0,-1 1-1 0 0,1-1 0 0 0,0 0 0 0 0,0 0-6 0 0,8-3 33 0 0,0 0-1 0 0,0-1 1 0 0,-1 0-1 0 0,1-1 1 0 0,-1 0-1 0 0,-1 0 1 0 0,1-1-1 0 0,-1 0 1 0 0,-1-1-1 0 0,1 0 0 0 0,-1-1 1 0 0,0 1-1 0 0,-1-1 1 0 0,0-1-1 0 0,4-7-32 0 0,14-26 36 0 0,-2-1 0 0 0,-2-1 0 0 0,-1-1 0 0 0,-3 0 0 0 0,-2-2 0 0 0,4-26-36 0 0,-5 9-400 0 0,-40 153 511 0 0,21-61-13 0 0,2 0 0 0 0,1 0 0 0 0,1 0 0 0 0,1 1 0 0 0,1-1 0 0 0,2 0 0 0 0,0 0-1 0 0,2 0 1 0 0,3 6-98 0 0,13 59 224 0 0,-13-34-81 0 0,-5-55-3763 0 0,2-10-8410 0 0,-3 4 3443 0 0</inkml:trace>
  <inkml:trace contextRef="#ctx0" brushRef="#br0" timeOffset="-286.19">1131 1011 616 0 0,'0'0'1431'0'0,"0"0"-79"0"0,0 0 113 0 0,0 0 239 0 0,0 0 162 0 0,0 0-50 0 0,0 0-253 0 0,0 0-295 0 0,0 0-206 0 0,0 0-110 0 0,0 0 3 0 0,0 0 15 0 0,0 0-76 0 0,0-4-113 0 0,2-9-370 0 0,1-1 1 0 0,0 1-1 0 0,0-1 1 0 0,1 1-1 0 0,1 0 1 0 0,0 0 0 0 0,1 0-1 0 0,3-3-411 0 0,12-32 527 0 0,145-275 291 0 0,-144 289-858 0 0,-22 33 13 0 0,0 1-28 0 0,0 0-51 0 0,0 0-42 0 0,0 0-52 0 0,-5 20-450 0 0,-3-4 625 0 0,1 1-1 0 0,0 0 1 0 0,2 1 0 0 0,0 0-1 0 0,1-1 1 0 0,0 2 0 0 0,2-1-1 0 0,0 0 1 0 0,1 0 25 0 0,1-12 13 0 0,0-1-1 0 0,0 0 1 0 0,0 0 0 0 0,1 0-1 0 0,0 0 1 0 0,0 0-1 0 0,0 0 1 0 0,1 0 0 0 0,-1 0-1 0 0,1 0 1 0 0,0 0 0 0 0,1-1-1 0 0,-1 1 1 0 0,1-1-1 0 0,0 1 1 0 0,0-1 0 0 0,0 0-1 0 0,1 0 1 0 0,-1-1 0 0 0,1 1-1 0 0,0-1 1 0 0,0 0-1 0 0,1 0 1 0 0,-1 0 0 0 0,0 0-1 0 0,1-1 1 0 0,0 0 0 0 0,-1 0-1 0 0,1 0 1 0 0,0 0-1 0 0,0-1 1 0 0,0 0 0 0 0,0 0-1 0 0,0 0 1 0 0,1-1 0 0 0,-1 1-1 0 0,0-1 1 0 0,0 0-1 0 0,0-1 1 0 0,0 1 0 0 0,0-1-1 0 0,1 0 1 0 0,-1-1 0 0 0,0 1-1 0 0,-1-1 1 0 0,1 0-1 0 0,1-1-12 0 0,9-7 103 0 0,0-2-1 0 0,-1 0 0 0 0,-1-1 1 0 0,0 0-1 0 0,0-1 0 0 0,-1 0 1 0 0,-1-1-1 0 0,-1 0 0 0 0,0-1 1 0 0,-1 0-1 0 0,0-1 0 0 0,-2 0 1 0 0,0 0-1 0 0,-1 0 0 0 0,0-2-102 0 0,19-102 865 0 0,-25 121-886 0 0,-1-1 0 0 0,1 1 0 0 0,-1-1 0 0 0,1 1 0 0 0,0-1 0 0 0,-1 1 0 0 0,1 0 0 0 0,-1-1 1 0 0,1 1-1 0 0,-1 0 0 0 0,1-1 0 0 0,-1 1 0 0 0,1 0 0 0 0,-1 0 0 0 0,1 0 0 0 0,-1-1 0 0 0,0 1 0 0 0,1 0 1 0 0,-1 0-1 0 0,1 0 0 0 0,-1 0 0 0 0,1 0 0 0 0,-1 0 0 0 0,0 0 0 0 0,1 0 0 0 0,-1 0 0 0 0,1 0 0 0 0,-1 0 0 0 0,0 1 1 0 0,1-1-1 0 0,-1 0 0 0 0,1 0 0 0 0,-1 1 0 0 0,1-1 0 0 0,-1 0 0 0 0,1 0 0 0 0,-1 1 0 0 0,1-1 0 0 0,-1 1 1 0 0,1-1-1 0 0,0 0 0 0 0,-1 1 0 0 0,1-1 0 0 0,0 1 0 0 0,-1-1 0 0 0,1 1 0 0 0,0-1 0 0 0,-1 1 0 0 0,1-1 1 0 0,0 1-1 0 0,0-1 0 0 0,0 1 0 0 0,-1 0 0 0 0,1-1 0 0 0,0 1 0 0 0,0-1 0 0 0,0 1 0 0 0,0 0 21 0 0,-13 40-3009 0 0,11-27-558 0 0,1 0-3549 0 0,1-9-2850 0 0</inkml:trace>
  <inkml:trace contextRef="#ctx0" brushRef="#br0" timeOffset="3141.527">1 1423 3913 0 0,'0'0'2522'0'0,"0"0"-1167"0"0,0 0-492 0 0,0 0-66 0 0,0 0 43 0 0,0 0 58 0 0,0 0-79 0 0,0 0-202 0 0,0 0-232 0 0,0 0-126 0 0,0 0 75 0 0,6-2 175 0 0,142-8 2924 0 0,-80 10-2569 0 0,192-20 2953 0 0,92-25-3817 0 0,-294 37 218 0 0,999-111 2298 0 0,208 76-1693 0 0,-732 59-717 0 0,-316-28-11 0 0,-2-9 0 0 0,0-10 1 0 0,35-16-96 0 0,-63 17 33 0 0,0 8 0 0 0,16 8-33 0 0,-182 13 17 0 0,0-1-11 0 0,0 1 0 0 0,0 1 1 0 0,0 1-1 0 0,0 1 1 0 0,0 0-1 0 0,12 4-6 0 0,10 2 31 0 0,-58-4-1937 0 0,2-4-5594 0 0,8 0-4227 0 0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02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25 0 0 0,'0'0'363'0'0,"0"0"477"0"0,0 0 72 0 0,0 0 14 0 0,0 0 90 0 0,0 0 152 0 0,0 0 210 0 0,0 0 146 0 0,0 0 31 0 0,0 0-91 0 0,4-3-182 0 0,17-10 653 0 0,-21 13-1205 0 0,-28 0 4297 0 0,17-3-4832 0 0,0 1 0 0 0,0 0 0 0 0,-1 1 0 0 0,1 0 0 0 0,0 1 0 0 0,0 0 0 0 0,-1 1-1 0 0,1 0 1 0 0,0 1 0 0 0,0 0 0 0 0,0 1 0 0 0,0 0 0 0 0,0 1 0 0 0,1 0 0 0 0,-8 4-195 0 0,-98 81 592 0 0,110-83-554 0 0,1 1 0 0 0,-1 0 0 0 0,1 0 1 0 0,1 0-1 0 0,-1 0 0 0 0,1 1 0 0 0,0 0 1 0 0,1 0-1 0 0,0 0 0 0 0,0 0 0 0 0,1 0 0 0 0,0 1 1 0 0,0-1-1 0 0,1 1 0 0 0,0 0 0 0 0,0-1 1 0 0,1 1-1 0 0,0-1 0 0 0,1 1 0 0 0,0 0 1 0 0,1 1-39 0 0,1-1 57 0 0,0-1 0 0 0,1 0 1 0 0,0-1-1 0 0,1 1 1 0 0,0-1-1 0 0,0 1 1 0 0,0-1-1 0 0,1-1 1 0 0,0 1-1 0 0,1-1 0 0 0,-1 0 1 0 0,1-1-1 0 0,0 1 1 0 0,1-1-1 0 0,-1-1 1 0 0,1 1-1 0 0,0-1 1 0 0,0-1-1 0 0,0 0 0 0 0,0 0 1 0 0,1 0-1 0 0,-1-1 1 0 0,1 0-1 0 0,0-1 1 0 0,-1 0-1 0 0,1 0 1 0 0,5-1-58 0 0,21 4 187 0 0,0-2 1 0 0,1-1-1 0 0,-1-2 1 0 0,0-1-1 0 0,0-2 1 0 0,0-1-1 0 0,-1-2 1 0 0,7-3-188 0 0,-3 5 156 0 0,-37 5-144 0 0,-12 0-399 0 0,-68 39-5581 0 0,68-32 1798 0 0,6-3-4473 0 0</inkml:trace>
  <inkml:trace contextRef="#ctx0" brushRef="#br0" timeOffset="534.863">1323 121 8298 0 0,'0'0'1391'0'0,"0"0"-198"0"0,0 0-20 0 0,0 0 134 0 0,0 0 107 0 0,0 0-55 0 0,0 0-181 0 0,0 0-182 0 0,0 0-208 0 0,0 0-161 0 0,0 0-100 0 0,0 0-60 0 0,0 0-39 0 0,-18 1-20 0 0,-55 6-20 0 0,-21 26 840 0 0,71-20-1029 0 0,10-8-134 0 0,0 1 0 0 0,1 1 0 0 0,-1 0 0 0 0,1 1 0 0 0,1 0 0 0 0,-1 1-1 0 0,1 0 1 0 0,1 0 0 0 0,0 1 0 0 0,0 1 0 0 0,1 0 0 0 0,0 0 0 0 0,1 1 0 0 0,0 0 0 0 0,1 0 0 0 0,1 1 0 0 0,0 0 0 0 0,0 0 0 0 0,-2 12-65 0 0,5-20 24 0 0,1-1 1 0 0,1 1 0 0 0,-1 0-1 0 0,1 0 1 0 0,0-1 0 0 0,0 1 0 0 0,0 0-1 0 0,0 0 1 0 0,1 0 0 0 0,0 0 0 0 0,0 0-1 0 0,1 0 1 0 0,-1 0 0 0 0,1 0-1 0 0,0 0 1 0 0,0 0 0 0 0,1 0 0 0 0,-1-1-1 0 0,1 1 1 0 0,0 0 0 0 0,0-1 0 0 0,1 1-1 0 0,0-1 1 0 0,-1 0 0 0 0,1 0-1 0 0,1 0 1 0 0,-1 0 0 0 0,0-1 0 0 0,1 1-1 0 0,0-1 1 0 0,0 0 0 0 0,0 0 0 0 0,0 0-1 0 0,0-1 1 0 0,1 1 0 0 0,-1-1-1 0 0,1 0-24 0 0,5-1 93 0 0,-1 0 1 0 0,1-1-1 0 0,0 0 0 0 0,-1-1 0 0 0,1 0 0 0 0,-1 0 0 0 0,1-1 0 0 0,-1 0 0 0 0,0-1 0 0 0,1 0 0 0 0,-1 0 0 0 0,-1-1 0 0 0,1 0 0 0 0,-1-1 0 0 0,1 0 0 0 0,2-2-93 0 0,119-101 579 0 0,52-92-177 0 0,-160 177-372 0 0,-22 23-53 0 0,0 0-24 0 0,0 0-15 0 0,-1 10-7 0 0,0 0 0 0 0,1-1 0 0 0,1 1 0 0 0,-1 0 0 0 0,1 0 1 0 0,1 0-1 0 0,0-1 0 0 0,0 1 0 0 0,1-1 0 0 0,0 1 0 0 0,1-1 0 0 0,0 0 1 0 0,0 0-1 0 0,1-1 0 0 0,0 1 0 0 0,3 2 69 0 0,36 28-2283 0 0,-28-27-1229 0 0,2-2-3645 0 0,-11-6-3057 0 0</inkml:trace>
  <inkml:trace contextRef="#ctx0" brushRef="#br0" timeOffset="1015.464">1781 522 6289 0 0,'0'0'4064'0'0,"0"0"-1656"0"0,0 0-601 0 0,0 0-72 0 0,0 0-73 0 0,0 0-144 0 0,0 0-225 0 0,0 0-227 0 0,0 0-238 0 0,0 0-188 0 0,0 0-144 0 0,0 0-122 0 0,5-9-66 0 0,91-144 1244 0 0,18-28-1029 0 0,-85 131-543 0 0,-28 50-24 0 0,-1 0-17 0 0,0 0-9 0 0,0 0-27 0 0,0 0-36 0 0,-1 20-360 0 0,-4-2 488 0 0,1 0-1 0 0,1 0 1 0 0,1 0-1 0 0,0 0 0 0 0,1 1 1 0 0,1-1-1 0 0,1 0 0 0 0,1 1 1 0 0,2 8 5 0 0,-3-22 11 0 0,1 0 1 0 0,-1-1 0 0 0,1 1-1 0 0,0 0 1 0 0,1-1-1 0 0,-1 1 1 0 0,1-1-1 0 0,0 0 1 0 0,0 0 0 0 0,0 0-1 0 0,0 0 1 0 0,1 0-1 0 0,0-1 1 0 0,0 0-1 0 0,0 0 1 0 0,0 0 0 0 0,0 0-1 0 0,0 0 1 0 0,1-1-1 0 0,-1 0 1 0 0,1 0-1 0 0,0 0 1 0 0,0-1 0 0 0,0 1-1 0 0,-1-1 1 0 0,1 0-1 0 0,0 0 1 0 0,4-1-12 0 0,-1 0 96 0 0,0 0 1 0 0,-1-1-1 0 0,1-1 1 0 0,0 1-1 0 0,-1-1 1 0 0,1 0 0 0 0,-1-1-1 0 0,1 1 1 0 0,-1-2-1 0 0,0 1 1 0 0,0-1-1 0 0,-1 0 1 0 0,1 0-1 0 0,-1-1 1 0 0,0 0-1 0 0,3-3-96 0 0,11-10 189 0 0,-2-1-1 0 0,0 0 1 0 0,-2-1-1 0 0,0-1 0 0 0,-1-1 1 0 0,-1 0-1 0 0,-1-1 1 0 0,-1-1-1 0 0,-1 0 1 0 0,7-23-189 0 0,-11-5 977 0 0,-7 29-4880 0 0,0 7-5717 0 0,0 15-2949 0 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0:19.47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530 362 856 0 0,'0'0'1016'0'0,"0"0"-65"0"0,0 0 115 0 0,0 0 149 0 0,0 0 265 0 0,0 0 156 0 0,0 0-66 0 0,0 0-112 0 0,0 0-221 0 0,0 0-220 0 0,0 0-172 0 0,-7-7-106 0 0,-39-32 533 0 0,37 36-945 0 0,0 1 0 0 0,0 0 0 0 0,1 0 0 0 0,-1 1 0 0 0,0 0 0 0 0,-1 1 0 0 0,1 0 0 0 0,0 0 0 0 0,0 1 0 0 0,0 1 0 0 0,0-1 0 0 0,1 1 0 0 0,-1 1 0 0 0,-1 0-327 0 0,-19 8 201 0 0,0 1-1 0 0,1 1 0 0 0,1 2 0 0 0,0 1 0 0 0,1 1 0 0 0,1 1 0 0 0,1 1 0 0 0,0 1 0 0 0,-8 11-200 0 0,24-23 45 0 0,1 0 1 0 0,0 1-1 0 0,1 0 1 0 0,0 0-1 0 0,1 1 1 0 0,0-1-1 0 0,0 1 1 0 0,1 0-1 0 0,0 1 1 0 0,1-1-1 0 0,0 1 1 0 0,0-1-1 0 0,1 1 1 0 0,1 0-1 0 0,0 0 1 0 0,0 0-1 0 0,1 0 1 0 0,1 0-1 0 0,0 0 1 0 0,0-1-1 0 0,1 1 1 0 0,0 0-1 0 0,3 6-45 0 0,-1-5 64 0 0,0 0 0 0 0,0-1-1 0 0,2 0 1 0 0,-1 0 0 0 0,1 0 0 0 0,1 0-1 0 0,0-1 1 0 0,0 0 0 0 0,1-1 0 0 0,0 0-1 0 0,1 0 1 0 0,0 0 0 0 0,6 3-64 0 0,-3-4 78 0 0,1-1-1 0 0,0 0 1 0 0,1-1-1 0 0,0-1 1 0 0,0 0 0 0 0,0 0-1 0 0,0-2 1 0 0,1 1 0 0 0,-1-2-1 0 0,1 0 1 0 0,0-1 0 0 0,-1 0-1 0 0,1-2 1 0 0,10 0-78 0 0,62-30 455 0 0,-89 26-1800 0 0,-10 6-3416 0 0,6-1-3428 0 0,1 0-2894 0 0</inkml:trace>
  <inkml:trace contextRef="#ctx0" brushRef="#br0" timeOffset="417.494">837 682 3041 0 0,'0'0'2484'0'0,"0"0"-1216"0"0,0 0-419 0 0,0 0 296 0 0,0 0 480 0 0,0 0 312 0 0,0 0-28 0 0,0 0-346 0 0,0 0-428 0 0,0 0-286 0 0,0 0-118 0 0,0 0-72 0 0,0 0-54 0 0,5 23 1709 0 0,-16 47-1270 0 0,5 44-81 0 0,-3-89-1383 0 0,7-37-5096 0 0,4 4 618 0 0,1 4-5796 0 0</inkml:trace>
  <inkml:trace contextRef="#ctx0" brushRef="#br0" timeOffset="667.602">829 181 11058 0 0,'0'0'4313'0'0,"0"0"-3833"0"0,0 0-600 0 0,0 0-360 0 0,0 0-176 0 0,0 0 88 0 0,0 0 176 0 0,0 0 152 0 0,0 0 56 0 0,0 0-112 0 0,0 0-504 0 0,0 0-2241 0 0,0 0-6033 0 0</inkml:trace>
  <inkml:trace contextRef="#ctx0" brushRef="#br0" timeOffset="936.288">1074 928 9802 0 0,'0'0'1484'0'0,"0"0"-519"0"0,0 0-53 0 0,0 0 253 0 0,0 0 284 0 0,0 0 104 0 0,0 0-163 0 0,0 0-278 0 0,0 0-233 0 0,0 0-213 0 0,0 0-168 0 0,0 0-115 0 0,0 0-94 0 0,-3-9-22 0 0,-12-75 432 0 0,15 63-643 0 0,0 0-1 0 0,2 0 1 0 0,0 0-1 0 0,1 0 1 0 0,2 0-1 0 0,0 0 1 0 0,1 1-1 0 0,0 0 1 0 0,2 0-1 0 0,1 1 1 0 0,0 0-1 0 0,1 0 1 0 0,1 1-1 0 0,1 0 1 0 0,1 1-1 0 0,0 1 1 0 0,1 0-1 0 0,1 1 1 0 0,2-2-56 0 0,-14 14-54 0 0,1-1-1 0 0,0 0 1 0 0,0 1 0 0 0,1 0-1 0 0,-1 0 1 0 0,0 1 0 0 0,1-1 0 0 0,0 1-1 0 0,-1 0 1 0 0,1 0 0 0 0,0 0-1 0 0,0 1 1 0 0,0-1 0 0 0,1 1 0 0 0,-1 1-1 0 0,0-1 1 0 0,1 1 54 0 0,5 42-3585 0 0,-7-31-1173 0 0,-1-3-2617 0 0,-1-4-552 0 0</inkml:trace>
  <inkml:trace contextRef="#ctx0" brushRef="#br0" timeOffset="1456.379">1671 427 0 0 0,'0'0'1054'0'0,"0"0"60"0"0,0 0 73 0 0,0 0 135 0 0,0 0 122 0 0,0 0 75 0 0,0 0-41 0 0,0 0-103 0 0,0 0-85 0 0,0 0-80 0 0,0 0-103 0 0,0 0-129 0 0,0 0-141 0 0,0 0-168 0 0,-26 2 3123 0 0,12 6-3710 0 0,0 1 0 0 0,1 0 0 0 0,1 1 0 0 0,-1 0 0 0 0,2 1 0 0 0,-1 1 0 0 0,2 0 0 0 0,-1 0 0 0 0,2 1 0 0 0,0 0 0 0 0,0 1 0 0 0,1 0 0 0 0,1 0 0 0 0,0 1 0 0 0,1 0 0 0 0,1 0 0 0 0,0 0 0 0 0,1 1 0 0 0,1-1 0 0 0,0 1 0 0 0,0 10-82 0 0,3-21 13 0 0,-1 0 1 0 0,1 0-1 0 0,1 0 0 0 0,-1 0 1 0 0,1 0-1 0 0,0 0 0 0 0,0 0 1 0 0,0 0-1 0 0,1 0 0 0 0,0-1 1 0 0,-1 1-1 0 0,2 0 0 0 0,-1-1 1 0 0,1 0-1 0 0,-1 1 0 0 0,1-1 1 0 0,0 0-1 0 0,0-1 0 0 0,1 1 1 0 0,-1 0-1 0 0,1-1 0 0 0,0 0 1 0 0,0 0-1 0 0,0 0 0 0 0,0 0 1 0 0,1-1-1 0 0,1 1-13 0 0,2 2 19 0 0,0-1 1 0 0,1 1-1 0 0,0-2 0 0 0,0 1 1 0 0,0-1-1 0 0,1-1 0 0 0,-1 0 0 0 0,1 0 1 0 0,-1 0-1 0 0,1-1 0 0 0,0-1 1 0 0,-1 0-1 0 0,1 0 0 0 0,0-1 1 0 0,-1 0-20 0 0,41-31-1301 0 0,-32 12-4608 0 0,-13 15 2514 0 0,1-3-7380 0 0</inkml:trace>
  <inkml:trace contextRef="#ctx0" brushRef="#br0" timeOffset="2154.201">2043 524 5025 0 0,'0'0'1938'0'0,"0"0"-1021"0"0,0 0-40 0 0,0 0 510 0 0,0 0 480 0 0,0 0 198 0 0,0 0-232 0 0,0 0-449 0 0,0 0-337 0 0,0 0-210 0 0,0 0-160 0 0,0 0-141 0 0,0 0-126 0 0,-16 31-88 0 0,-47 98-93 0 0,40-66 91 0 0,22-60-299 0 0,1 0-1 0 0,-1 0 1 0 0,1 0-1 0 0,0 0 1 0 0,0 0 0 0 0,0 1-1 0 0,0-1 1 0 0,0 0-1 0 0,1 0 1 0 0,0 0-1 0 0,-1 0 1 0 0,1 0-1 0 0,0 0 1 0 0,0-1-1 0 0,1 1 1 0 0,-1 0-1 0 0,1 0 1 0 0,-1-1 0 0 0,1 1-1 0 0,0-1 1 0 0,0 1-1 0 0,0-1 1 0 0,0 0-1 0 0,0 0 1 0 0,1 0-1 0 0,-1 0 1 0 0,1 0-1 0 0,-1 0 1 0 0,1-1-1 0 0,0 1 1 0 0,-1-1 0 0 0,1 0-1 0 0,0 0 1 0 0,0 0-1 0 0,0 0 1 0 0,0 0-1 0 0,0-1 1 0 0,0 1-1 0 0,0-1 1 0 0,3 0-21 0 0,6 0 61 0 0,0-1 1 0 0,0-1-1 0 0,0 0 1 0 0,-1 0-1 0 0,1-1 0 0 0,-1 0 1 0 0,1-1-1 0 0,-1-1 1 0 0,0 0-1 0 0,-1 0 1 0 0,1-1-1 0 0,-1 0 1 0 0,2-3-62 0 0,10-3 68 0 0,14-12 8 0 0,-1-2 0 0 0,-1-1 1 0 0,-1-1-1 0 0,8-12-76 0 0,-32 31 0 0 0,30-29 124 0 0,-39 38-87 0 0,0 0-9 0 0,0 0-9 0 0,0 0-55 0 0,-2 19-188 0 0,-7 21 200 0 0,7-36 20 0 0,0-1-1 0 0,0 1 1 0 0,1 1 0 0 0,-1-1 0 0 0,1 0 0 0 0,0 0 0 0 0,0 0-1 0 0,1 1 1 0 0,-1-1 0 0 0,1 0 0 0 0,0 1 0 0 0,0-1-1 0 0,0 1 1 0 0,1-1 0 0 0,0 0 0 0 0,0 0 0 0 0,0 1 0 0 0,0-1-1 0 0,0 0 1 0 0,1 0 0 0 0,0 0 0 0 0,0 0 0 0 0,0 0 0 0 0,0-1-1 0 0,1 1 1 0 0,-1-1 0 0 0,1 1 0 0 0,0-1 0 0 0,2 2 4 0 0,6 1 21 0 0,0-2 0 0 0,0 0 1 0 0,0 0-1 0 0,1-1 0 0 0,-1 0 1 0 0,1-1-1 0 0,-1 0 0 0 0,1-1 1 0 0,0 0-1 0 0,0-1 0 0 0,0 0 1 0 0,0-1-1 0 0,-1 0 0 0 0,1-1 1 0 0,0 0-1 0 0,-1-1 0 0 0,1-1 1 0 0,-1 1-1 0 0,0-2 0 0 0,0 0 1 0 0,-1 0-1 0 0,1-1 0 0 0,-1 0 1 0 0,5-4-22 0 0,9-4 65 0 0,1 0 0 0 0,-2-1-1 0 0,0-1 1 0 0,-1-1 0 0 0,-1-1 0 0 0,0-1 0 0 0,-2-1 0 0 0,0-1 0 0 0,-1 0-1 0 0,-1-2 1 0 0,-1 0 0 0 0,-2 0 0 0 0,0-2 0 0 0,-1 0 0 0 0,-1 0 0 0 0,-2-1-1 0 0,0 0 1 0 0,-2-1 0 0 0,-1 0 0 0 0,-1 0 0 0 0,-2-1 0 0 0,0-5-65 0 0,-2 0-39 0 0,0 20 5 0 0,-1 1 1 0 0,0-1-1 0 0,-1 1 1 0 0,-1-1-1 0 0,0 1 1 0 0,0-1-1 0 0,-1 1 1 0 0,-1 0-1 0 0,0 0 1 0 0,0 0-1 0 0,-1 0 1 0 0,-1 0-1 0 0,-3-6 34 0 0,5 17-32 0 0,0-1 0 0 0,0 1 0 0 0,0-1 1 0 0,0 1-1 0 0,0 0 0 0 0,0 0 0 0 0,0 0 0 0 0,0 0 0 0 0,0 1 1 0 0,-1-1-1 0 0,1 1 0 0 0,0 0 0 0 0,0 0 0 0 0,-1 0 0 0 0,1 1 1 0 0,0-1-1 0 0,0 1 0 0 0,0-1 0 0 0,-1 1 0 0 0,1 0 0 0 0,0 0 0 0 0,0 1 1 0 0,0-1-1 0 0,0 0 0 0 0,1 1 0 0 0,-1 0 0 0 0,0 0 0 0 0,1 0 1 0 0,-1 0-1 0 0,1 0 0 0 0,-1 0 0 0 0,-1 3 32 0 0,-6 7 0 0 0,0 1 0 0 0,1 0 0 0 0,0 0 0 0 0,0 1 0 0 0,2 0-1 0 0,0 0 1 0 0,0 1 0 0 0,2 0 0 0 0,0 0 0 0 0,0 1 0 0 0,1-1 0 0 0,1 1 0 0 0,0 10 0 0 0,-5 193 142 0 0,11-199-109 0 0,2 1 0 0 0,0-1 0 0 0,1-1 0 0 0,0 1-1 0 0,2-1 1 0 0,1 0 0 0 0,0-1 0 0 0,1 0 0 0 0,1-1-1 0 0,0 0 1 0 0,2 0 0 0 0,0-1 0 0 0,0-1 0 0 0,2 0-1 0 0,0-1 1 0 0,0-1 0 0 0,7 4-33 0 0,-15-11-116 0 0,-1 0 1 0 0,1-1-1 0 0,0 0 0 0 0,0-1 1 0 0,0 1-1 0 0,1-1 0 0 0,0-1 1 0 0,-1 1-1 0 0,1-1 0 0 0,0-1 1 0 0,1 0-1 0 0,-1 0 0 0 0,0 0 1 0 0,1-1-1 0 0,5 0 116 0 0,17-18-7672 0 0,-24 12 3097 0 0,-2 0-6055 0 0</inkml:trace>
  <inkml:trace contextRef="#ctx0" brushRef="#br0" timeOffset="2891.732">3570 547 8546 0 0,'0'0'2046'0'0,"0"0"-267"0"0,0 0-91 0 0,0 0-132 0 0,0 0-229 0 0,0 0-318 0 0,0 0-229 0 0,0 0-126 0 0,0 0-107 0 0,0 0-101 0 0,0 0-108 0 0,0 0-92 0 0,0 0-61 0 0,-31 16-26 0 0,-96 54-47 0 0,64-18 31 0 0,59-47-150 0 0,1 1 0 0 0,-1-1 1 0 0,1 0-1 0 0,0 1 1 0 0,0 0-1 0 0,0-1 1 0 0,1 1-1 0 0,0 0 0 0 0,0 0 1 0 0,1 0-1 0 0,0 1 1 0 0,0-1-1 0 0,0 0 0 0 0,1 1 1 0 0,0-1-1 0 0,0 4 7 0 0,0-8 2 0 0,1 0-1 0 0,-1 0 1 0 0,1 0-1 0 0,0 0 0 0 0,-1 0 1 0 0,1 0-1 0 0,0 0 1 0 0,0 0-1 0 0,0 0 1 0 0,0 0-1 0 0,1 0 0 0 0,-1-1 1 0 0,0 1-1 0 0,1-1 1 0 0,-1 1-1 0 0,1-1 1 0 0,0 1-1 0 0,-1-1 1 0 0,1 0-1 0 0,0 0 0 0 0,0 1 1 0 0,0-2-1 0 0,0 1 1 0 0,0 0-1 0 0,0 0 1 0 0,0 0-1 0 0,0-1 0 0 0,0 0 1 0 0,0 1-1 0 0,0-1 1 0 0,1 0-1 0 0,-1 0-1 0 0,73 3 306 0 0,-59-6-251 0 0,0 0 0 0 0,0-1-1 0 0,-1-1 1 0 0,1 0 0 0 0,-1-1-1 0 0,0-1 1 0 0,-1 0 0 0 0,0-1-1 0 0,0-1 1 0 0,0 0 0 0 0,-1-1-1 0 0,9-9-54 0 0,63-39 287 0 0,-85 58-285 0 0,1-1-1 0 0,-1 1 1 0 0,1-1 0 0 0,0 1-1 0 0,-1-1 1 0 0,1 1 0 0 0,0 0-1 0 0,-1-1 1 0 0,1 1 0 0 0,0 0-1 0 0,-1-1 1 0 0,1 1-1 0 0,0 0 1 0 0,0 0 0 0 0,-1 0-1 0 0,1 0 1 0 0,0 0 0 0 0,0 0-1 0 0,-1 0 1 0 0,1 0 0 0 0,0 0-1 0 0,0 0 1 0 0,-1 0-1 0 0,1 0 1 0 0,0 0 0 0 0,-1 1-1 0 0,1-1 1 0 0,0 0 0 0 0,0 0-1 0 0,-1 1 1 0 0,1-1 0 0 0,-1 1-1 0 0,1-1 1 0 0,0 1-1 0 0,-1-1 1 0 0,1 1 0 0 0,-1-1-1 0 0,1 1 1 0 0,-1-1 0 0 0,1 1-1 0 0,-1-1 1 0 0,1 1 0 0 0,-1 0-1 0 0,0-1 1 0 0,1 1-1 0 0,-1 0 1 0 0,0 0 0 0 0,0-1-1 0 0,0 1 1 0 0,1 0-2 0 0,0 44 56 0 0,-2-30-4 0 0,0 12-16 0 0,0-23-37 0 0,0 0 0 0 0,1 1-1 0 0,-1-1 1 0 0,1 0 0 0 0,0 1-1 0 0,0-1 1 0 0,0 0 0 0 0,0 0-1 0 0,1 1 1 0 0,0-1 0 0 0,0 0 0 0 0,0 0-1 0 0,0 1 1 0 0,1-1 0 0 0,-1 0-1 0 0,1-1 1 0 0,0 1 0 0 0,0 0-1 0 0,1 0 1 0 0,-1-1 0 0 0,1 1-1 0 0,0-1 1 0 0,-1 0 0 0 0,2 0-1 0 0,-1 0 1 0 0,0 0 0 0 0,1-1 0 0 0,0 1 1 0 0,10 2 4 0 0,0-2 1 0 0,1 1 0 0 0,0-2 0 0 0,-1 0-1 0 0,1-1 1 0 0,0-1 0 0 0,0 0-1 0 0,0 0 1 0 0,0-2 0 0 0,0 0 0 0 0,-1-1-1 0 0,1 0 1 0 0,-1-1 0 0 0,0-1 0 0 0,0 0-1 0 0,0-1 1 0 0,-1 0 0 0 0,6-4-5 0 0,2 0 18 0 0,0 0-1 0 0,0-1 1 0 0,-2-1 0 0 0,1-1 0 0 0,-1-1-1 0 0,-1-1 1 0 0,-1 0 0 0 0,0-1-1 0 0,-1-1 1 0 0,0-1 0 0 0,-2 0 0 0 0,0-1-1 0 0,-1 0 1 0 0,-1-1-18 0 0,-3 6-42 0 0,-1 0 0 0 0,-1 0 0 0 0,-1-1-1 0 0,0 1 1 0 0,0-1 0 0 0,-2-1 0 0 0,0 1 0 0 0,-1-1 0 0 0,0 1 0 0 0,-1-1 0 0 0,-1 0 0 0 0,0-7 42 0 0,-2 21-25 0 0,1 0 0 0 0,0 0 0 0 0,-1 0 1 0 0,0 0-1 0 0,1 0 0 0 0,-1 0 1 0 0,0 0-1 0 0,0 0 0 0 0,0 0 0 0 0,-1 0 1 0 0,1 1-1 0 0,0-1 0 0 0,0 0 1 0 0,-1 1-1 0 0,1-1 0 0 0,-1 1 0 0 0,0 0 1 0 0,1-1-1 0 0,-1 1 0 0 0,0 0 1 0 0,0 0-1 0 0,0 0 0 0 0,0 0 0 0 0,0 0 1 0 0,0 1-1 0 0,0-1 0 0 0,0 1 1 0 0,0-1-1 0 0,0 1 0 0 0,0-1 1 0 0,0 1-1 0 0,0 0 0 0 0,0 0 0 0 0,-1 0 1 0 0,1 1-1 0 0,-1-1 25 0 0,-77 14-1008 0 0,75-13 968 0 0,1 0-1 0 0,-1 0 1 0 0,0 1 0 0 0,1-1 0 0 0,-1 1 0 0 0,1 0-1 0 0,0 0 1 0 0,0 1 0 0 0,-1-1 0 0 0,1 1 0 0 0,1 0 0 0 0,-1 0-1 0 0,0 0 1 0 0,1 1 0 0 0,0-1 0 0 0,-1 1 0 0 0,2 0-1 0 0,-1 0 1 0 0,0 0 0 0 0,1 0 0 0 0,-1 0 0 0 0,1 1 0 0 0,1-1-1 0 0,-1 1 1 0 0,0-1 0 0 0,1 1 0 0 0,0 0 0 0 0,0-1-1 0 0,1 1 1 0 0,-1 5 40 0 0,4-7 7 0 0,0 0 0 0 0,0 0 0 0 0,1 0 0 0 0,-1 0 0 0 0,1-1 0 0 0,-1 1 0 0 0,1-1 0 0 0,0 0 0 0 0,0 0 0 0 0,0 0 0 0 0,1-1 0 0 0,-1 1 0 0 0,0-1 0 0 0,0 0 0 0 0,1 0 0 0 0,-1-1 0 0 0,1 1-7 0 0,38 6 291 0 0,-1 2 0 0 0,0 2 0 0 0,-1 2 0 0 0,37 16-291 0 0,-73-25 76 0 0,-1-1-1 0 0,1 1 1 0 0,-1 0-1 0 0,0 0 1 0 0,-1 0-1 0 0,1 1 1 0 0,-1 0-1 0 0,0-1 1 0 0,0 1-1 0 0,0 0 1 0 0,0 0-1 0 0,-1 1 1 0 0,0-1-1 0 0,0 0 1 0 0,-1 1-1 0 0,1-1 1 0 0,-1 1-1 0 0,0 0 1 0 0,-1-1-1 0 0,0 1 1 0 0,1 0-1 0 0,-2-1 1 0 0,1 1-1 0 0,-1 0 1 0 0,0-1-1 0 0,0 1 1 0 0,0-1-1 0 0,-1 1 1 0 0,0-1-1 0 0,0 1 1 0 0,0-1-1 0 0,-3 5-75 0 0,-7 53 102 0 0,10-57-114 0 0,1 0-1 0 0,0-1 1 0 0,0 1 0 0 0,0 0-1 0 0,1 0 1 0 0,-1 0 0 0 0,1 0-1 0 0,1 0 1 0 0,0 0 0 0 0,-1 0-1 0 0,2 0 1 0 0,-1 0-1 0 0,1 0 1 0 0,0-1 0 0 0,0 1-1 0 0,0 0 1 0 0,1-1 0 0 0,0 0-1 0 0,0 0 1 0 0,0 0 0 0 0,1 0-1 0 0,-1 0 1 0 0,1-1 0 0 0,1 1-1 0 0,-1-1 1 0 0,0 0 0 0 0,1 0-1 0 0,0-1 1 0 0,0 1 0 0 0,0-1-1 0 0,2 0 13 0 0,19-2-1748 0 0,-16-1-4065 0 0,-9 0-5107 0 0</inkml:trace>
  <inkml:trace contextRef="#ctx0" brushRef="#br0" timeOffset="4992.954">767 181 0 0 0,'0'0'479'0'0,"0"0"573"0"0,0 0 143 0 0,0 0-58 0 0,0 0-92 0 0,0 0-85 0 0,0 0-77 0 0,0 0-71 0 0,0 0-85 0 0,-3 6-95 0 0,-16 35 792 0 0,19-41-1304 0 0,1 1 0 0 0,0-1-1 0 0,-1 1 1 0 0,1-1 0 0 0,0 0 0 0 0,-1 1-1 0 0,1-1 1 0 0,0 0 0 0 0,0 1-1 0 0,0-1 1 0 0,-1 0 0 0 0,1 0 0 0 0,0 0-1 0 0,0 0 1 0 0,0 0 0 0 0,0 0 0 0 0,0 0-1 0 0,-1 0 1 0 0,1 0 0 0 0,0 0-1 0 0,0 0 1 0 0,0 0 0 0 0,0 0 0 0 0,-1-1-1 0 0,1 1 1 0 0,0 0 0 0 0,0-1 0 0 0,-1 1-1 0 0,1-1 1 0 0,0 1 0 0 0,-1-1-1 0 0,1 1 1 0 0,0-1 0 0 0,-1 1 0 0 0,1-1-1 0 0,-1 0 1 0 0,1 1 0 0 0,-1-1 0 0 0,1 0-1 0 0,-1 0-119 0 0,35-32 1446 0 0,-32 38 2450 0 0,-5-1-6388 0 0,2-2-5160 0 0,0-2-2681 0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0:34.30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1 517 448 0 0,'0'0'1070'0'0,"0"0"-450"0"0,0 0-167 0 0,0 0 141 0 0,0 0 227 0 0,0 0 199 0 0,0 0 51 0 0,0 0-114 0 0,0 0-161 0 0,0 0-132 0 0,0 0-49 0 0,5 1 627 0 0,3-3 7576 0 0,-3-23-8621 0 0,0 0 0 0 0,1 0 0 0 0,2 0 0 0 0,0 1-1 0 0,2 0 1 0 0,0 1 0 0 0,2 0 0 0 0,1 0 0 0 0,0 1-1 0 0,2 1 1 0 0,0 1 0 0 0,1 0 0 0 0,1 1 0 0 0,1 0-1 0 0,1 2 1 0 0,15-11-197 0 0,58-46 326 0 0,-49 54-114 0 0,-34 44 145 0 0,33 100 216 0 0,-38-108-519 0 0,-1 0 0 0 0,-1 0 0 0 0,0 1 0 0 0,-1-1 0 0 0,-1 1 0 0 0,-1-1 0 0 0,0 0-1 0 0,-1 1 1 0 0,-1-1 0 0 0,0 0 0 0 0,-1 0 0 0 0,-1 0 0 0 0,0 0 0 0 0,-1-1 0 0 0,-7 12-54 0 0,-7 3 64 0 0,38-84 49 0 0,2 8-142 0 0,2 0 0 0 0,3 2 0 0 0,1 1-1 0 0,2 1 1 0 0,2 1 0 0 0,2 2 0 0 0,27-26 29 0 0,-53 58-14 0 0,0 1 0 0 0,1 0 0 0 0,0 1 0 0 0,0 0 0 0 0,1 0 0 0 0,-1 0 0 0 0,1 1 1 0 0,0 0-1 0 0,0 0 0 0 0,1 1 0 0 0,-1 0 0 0 0,1 1 0 0 0,-1 0 0 0 0,1 0 0 0 0,0 1 0 0 0,0 0 14 0 0,-6 3 4 0 0,0 0 1 0 0,-1 0-1 0 0,1 1 0 0 0,-1-1 0 0 0,0 1 1 0 0,0 0-1 0 0,0-1 0 0 0,0 1 0 0 0,0 0 1 0 0,0 0-1 0 0,-1 0 0 0 0,0 0 0 0 0,1 1 0 0 0,-1-1 1 0 0,0 0-1 0 0,-1 1 0 0 0,1-1 0 0 0,0 0 1 0 0,-1 1-1 0 0,0-1 0 0 0,0 1 0 0 0,0-1 1 0 0,0 2-5 0 0,-11 122 358 0 0,-29-7-15 0 0,34-103-318 0 0,-1 1 0 0 0,2-1 0 0 0,0 1 0 0 0,1 0 0 0 0,1 0-1 0 0,1 0 1 0 0,0 0 0 0 0,2 1 0 0 0,0 2-25 0 0,7 5-25 0 0,-6-26 27 0 0,-1 0-18 0 0,0 0 20 0 0,0 0-12 0 0,0 0-22 0 0,0 0-18 0 0,0 0-24 0 0,0 0-67 0 0,0 0-120 0 0,0-9-3980 0 0,0 3-5197 0 0,0 5-1686 0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0:34.99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188 616 4281 0 0,'0'0'1171'0'0,"0"0"-271"0"0,0 0-25 0 0,0 0 104 0 0,0 0 142 0 0,0 0 84 0 0,0 0-10 0 0,0 0-141 0 0,0 0-171 0 0,0 0-163 0 0,0 0-145 0 0,0 0-83 0 0,0 0-48 0 0,-20 12-34 0 0,-60 40-53 0 0,76-50-303 0 0,0 0 0 0 0,1 0 0 0 0,-1 1 0 0 0,1 0 0 0 0,0 0-1 0 0,0 0 1 0 0,0 0 0 0 0,0 0 0 0 0,0 0 0 0 0,1 1 0 0 0,0-1 0 0 0,0 1 0 0 0,0 0-1 0 0,0-1 1 0 0,0 1 0 0 0,0 0 0 0 0,1 1-54 0 0,-4 9 166 0 0,-2 4-47 0 0,1 0 0 0 0,0 1 0 0 0,1 0 1 0 0,2 0-1 0 0,0 1 0 0 0,1-1 0 0 0,0 1 1 0 0,2-1-1 0 0,0 1 0 0 0,3 16-119 0 0,-2-32 17 0 0,0 0 0 0 0,-1 0 0 0 0,1 0 0 0 0,1 0 0 0 0,-1 0 1 0 0,1 0-1 0 0,-1-1 0 0 0,1 1 0 0 0,0 0 0 0 0,0-1 0 0 0,1 0 0 0 0,-1 1 0 0 0,1-1 0 0 0,-1 0 0 0 0,1 0 0 0 0,0-1 1 0 0,0 1-1 0 0,1 0 0 0 0,-1-1 0 0 0,0 0 0 0 0,1 0 0 0 0,0 0 0 0 0,-1 0 0 0 0,1 0 0 0 0,0-1 0 0 0,0 0 0 0 0,0 0 0 0 0,0 0 1 0 0,0 0-1 0 0,0 0 0 0 0,0-1 0 0 0,1 0-17 0 0,8 0 140 0 0,0-1 1 0 0,0 0 0 0 0,0-1-1 0 0,0-1 1 0 0,0 0-1 0 0,-1-1 1 0 0,1 0 0 0 0,-1-1-1 0 0,0 0 1 0 0,0-1-1 0 0,0 0 1 0 0,-1-1 0 0 0,0 0-1 0 0,4-4-140 0 0,0 1 128 0 0,-1-1-1 0 0,1 0 0 0 0,-2-1 1 0 0,0-1-1 0 0,-1 0 1 0 0,0 0-1 0 0,0-1 0 0 0,-2-1 1 0 0,0 0-1 0 0,0 0 1 0 0,-2-1-1 0 0,0 0 1 0 0,-1-1-1 0 0,0 0 0 0 0,3-15-127 0 0,-5-90 390 0 0,-6 117-402 0 0,0 1 0 0 0,0 0 1 0 0,0 0-1 0 0,-1 0 0 0 0,1 0 0 0 0,-1 0 0 0 0,0 1 0 0 0,0-1 0 0 0,-1 0 0 0 0,1 1 0 0 0,-1 0 0 0 0,0-1 0 0 0,0 1 0 0 0,0 0 0 0 0,0 0 0 0 0,0 1 0 0 0,-1-1 0 0 0,1 1 0 0 0,-1 0 0 0 0,0-1 0 0 0,0 2 0 0 0,1-1 0 0 0,-1 0 0 0 0,0 1 0 0 0,-1 0 0 0 0,1 0 0 0 0,-4-1 12 0 0,-3 0-175 0 0,-1 1 0 0 0,0 0-1 0 0,1 0 1 0 0,-1 1 0 0 0,0 1 0 0 0,1 0-1 0 0,-1 0 1 0 0,0 1 0 0 0,1 1 0 0 0,0 0 0 0 0,0 0-1 0 0,0 1 1 0 0,0 1 0 0 0,-10 5 175 0 0,-42 37-9099 0 0,50-34-1930 0 0</inkml:trace>
  <inkml:trace contextRef="#ctx0" brushRef="#br0" timeOffset="13089.594">899 4 3777 0 0,'0'0'985'0'0,"0"0"-95"0"0,0 0 143 0 0,0 0 348 0 0,0 0 274 0 0,0 0 62 0 0,0 0-238 0 0,0 0-413 0 0,0 0-347 0 0,0 0-186 0 0,0 0-59 0 0,2-4 1949 0 0,-21 101 67 0 0,-35 309 625 0 0,48-143-2537 0 0,-11-185 26 0 0,-4-44-423 0 0,9 7-141 0 0,12-39-47 0 0,4 32 97 0 0,-27 32-30 0 0,21-61 72 0 0,2-5-2813 0 0,2-13-3201 0 0,0 6-169 0 0,2 2-4750 0 0</inkml:trace>
  <inkml:trace contextRef="#ctx0" brushRef="#br0" timeOffset="13528.229">356 597 5129 0 0,'0'0'712'0'0,"0"0"120"0"0,0 0 445 0 0,0 0 447 0 0,0 0 152 0 0,0 0-143 0 0,0 0-290 0 0,0 0-223 0 0,0 0-128 0 0,0 0-130 0 0,36-5-154 0 0,115-17-131 0 0,223-24 1596 0 0,-266 46-2001 0 0,-73 14-152 0 0,-31-17-664 0 0,2-13-3070 0 0,-4 10-170 0 0,-1 1-3588 0 0,1 1 536 0 0</inkml:trace>
  <inkml:trace contextRef="#ctx0" brushRef="#br0" timeOffset="13965.681">1265 813 6009 0 0,'0'0'2708'0'0,"0"0"-1281"0"0,0 0-441 0 0,0 0 168 0 0,0 0 257 0 0,0 0 96 0 0,0 0-177 0 0,0 0-349 0 0,0 0-329 0 0,0 0-182 0 0,0 0-30 0 0,0 0 41 0 0,2 1 85 0 0,2 4-335 0 0,-1 0 0 0 0,0 1 0 0 0,0-1 0 0 0,0 1 0 0 0,-1 0 0 0 0,1 0 0 0 0,-2 0 1 0 0,1 0-1 0 0,0 0 0 0 0,-1 0 0 0 0,0 0 0 0 0,-1 0 0 0 0,0 1 0 0 0,0-1 0 0 0,0 0 0 0 0,0 1 1 0 0,-1-1-1 0 0,0 1-231 0 0,0 12 173 0 0,-22 66 7 0 0,42-119-7954 0 0,-5 14 587 0 0,-6 9-2487 0 0</inkml:trace>
  <inkml:trace contextRef="#ctx0" brushRef="#br0" timeOffset="14208.751">1423 358 12619 0 0,'0'0'1269'0'0,"0"0"-292"0"0,0 0-165 0 0,0 0 12 0 0,0 0 0 0 0,0 0-92 0 0,0 0-189 0 0,0 0-218 0 0,0 0-209 0 0,0 0-122 0 0,0 0-73 0 0,0 0-86 0 0,0 0-91 0 0,-11 13-135 0 0,-35 40-224 0 0,37-27-1212 0 0,17-19-3939 0 0,-5-6 3040 0 0,4 3-4484 0 0</inkml:trace>
  <inkml:trace contextRef="#ctx0" brushRef="#br0" timeOffset="14545.154">1668 593 6585 0 0,'0'0'2618'0'0,"0"0"-1175"0"0,0 0-365 0 0,0 0 126 0 0,0 0 128 0 0,0 0 34 0 0,0 0-143 0 0,0 0-275 0 0,0 0-276 0 0,0 0-222 0 0,0 0-144 0 0,0 0-106 0 0,0 0-70 0 0,-16 28-53 0 0,-46 86-29 0 0,58-109-46 0 0,1 0-1 0 0,0 0 0 0 0,1 1 0 0 0,-1-1 1 0 0,1 1-1 0 0,0-1 0 0 0,0 1 1 0 0,0 0-1 0 0,1 0 0 0 0,0 0 1 0 0,0 0-1 0 0,1 0 0 0 0,0 0 0 0 0,0 0 1 0 0,0 3-2 0 0,2 13-12 0 0,-2-16 22 0 0,0 0-1 0 0,1 0 0 0 0,0 0 0 0 0,0 0 1 0 0,1 0-1 0 0,0 0 0 0 0,0-1 1 0 0,0 1-1 0 0,1-1 0 0 0,-1 1 1 0 0,1-1-1 0 0,1 0 0 0 0,-1 0 1 0 0,1 0-1 0 0,0 0 0 0 0,0 0 0 0 0,0-1 1 0 0,0 0-1 0 0,1 0 0 0 0,0 0 1 0 0,0-1-1 0 0,0 1 0 0 0,0-1 1 0 0,1 0-1 0 0,-1-1 0 0 0,1 1 1 0 0,-1-1-1 0 0,3 0-9 0 0,1 1 136 0 0,1 0 0 0 0,0 0 1 0 0,-1-2-1 0 0,1 1 0 0 0,0-1 0 0 0,0 0 0 0 0,-1-1 1 0 0,1 0-1 0 0,0-1 0 0 0,0 0 0 0 0,0-1 1 0 0,-1 1-1 0 0,1-2 0 0 0,0 0 0 0 0,-1 0 1 0 0,0 0-1 0 0,4-3-136 0 0,-4 2 156 0 0,0-1 1 0 0,0 0 0 0 0,-1-1 0 0 0,0 1-1 0 0,0-2 1 0 0,0 1 0 0 0,-1-1 0 0 0,0 0-1 0 0,0 0 1 0 0,0-1 0 0 0,-1 0 0 0 0,-1 0-1 0 0,1-1 1 0 0,-1 0 0 0 0,-1 0-1 0 0,1 0 1 0 0,-2 0 0 0 0,1-1 0 0 0,-1 1-1 0 0,-1-1 1 0 0,1 0 0 0 0,-2 0 0 0 0,1-1-157 0 0,-2 5 0 0 0,0-1 0 0 0,-1 1 0 0 0,0-1 0 0 0,0 1 0 0 0,0 0 0 0 0,-1-1 0 0 0,0 1 0 0 0,0 0 1 0 0,0 0-1 0 0,-1 0 0 0 0,0 0 0 0 0,0 1 0 0 0,0-1 0 0 0,-1 1 0 0 0,0-1 0 0 0,0 1 0 0 0,0 1 1 0 0,-1-1-1 0 0,0 0 0 0 0,1 1 0 0 0,-2 0 0 0 0,1 0 0 0 0,0 1 0 0 0,-1-1 0 0 0,0 1 0 0 0,1 1 1 0 0,-1-1-1 0 0,0 1 0 0 0,-1 0 0 0 0,1 0 0 0 0,0 0 0 0 0,-1 1 0 0 0,1 0 0 0 0,-1 1 0 0 0,1-1 1 0 0,-6 1-1 0 0,-95 10-1678 0 0,74 2-2268 0 0,1 7-5012 0 0,19-10-2334 0 0</inkml:trace>
  <inkml:trace contextRef="#ctx0" brushRef="#br0" timeOffset="15140.304">2098 967 8610 0 0,'0'0'2460'0'0,"0"0"-1166"0"0,0 0-526 0 0,0 0-18 0 0,0 0 191 0 0,0 0 175 0 0,0 0-26 0 0,0 0-150 0 0,0 0-108 0 0,0 0-35 0 0,0 0-39 0 0,0 0-51 0 0,0 0-83 0 0,18-13-104 0 0,59-41-53 0 0,-6-19 809 0 0,-52 46-1018 0 0,111-141 323 0 0,-124 151-251 0 0,-12 23-118 0 0,3 0-227 0 0,1 0 1 0 0,-1 1-1 0 0,1-1 0 0 0,0 0 1 0 0,1 1-1 0 0,-1-1 1 0 0,1 1-1 0 0,1-1 0 0 0,-1 1 1 0 0,1 0-1 0 0,0-1 1 0 0,1 1-1 0 0,-1 0 0 0 0,1-1 1 0 0,1 1-1 0 0,-1-1 1 0 0,1 1-1 0 0,0-1 1 0 0,0 0-1 0 0,1 0 0 0 0,0 0 1 0 0,0 0-1 0 0,1 0 1 0 0,-1-1-1 0 0,1 1 0 0 0,0-1 1 0 0,3 2 14 0 0,1 2 11 0 0,0-1 0 0 0,1 0 1 0 0,1 0-1 0 0,-1-1 0 0 0,1 0 1 0 0,1-1-1 0 0,-1 0 0 0 0,1 0 0 0 0,0-1 1 0 0,0-1-1 0 0,0 0 0 0 0,1 0 0 0 0,-1-1 1 0 0,11 1-12 0 0,-12-2 77 0 0,-1 0-1 0 0,1-1 1 0 0,-1 0 0 0 0,1 0 0 0 0,-1-1 0 0 0,1-1-1 0 0,0 1 1 0 0,-1-2 0 0 0,1 1 0 0 0,-1-1 0 0 0,0-1-1 0 0,0 1 1 0 0,1-2 0 0 0,-2 1 0 0 0,1-1 0 0 0,0-1-1 0 0,-1 1 1 0 0,0-1 0 0 0,0-1 0 0 0,0 0 0 0 0,-1 0-1 0 0,1-1-76 0 0,0 0 121 0 0,-1-1 0 0 0,0 1 0 0 0,-1-1 0 0 0,0-1 0 0 0,0 1 0 0 0,0-1 0 0 0,-1 0 0 0 0,-1 0 0 0 0,0-1 0 0 0,0 1 0 0 0,-1-1 0 0 0,0 0 0 0 0,0 0 0 0 0,-1 0 0 0 0,-1 0 0 0 0,1 0 0 0 0,-2-1 0 0 0,0-2-121 0 0,1 8 5 0 0,-1 0 0 0 0,0 0 0 0 0,0 0 1 0 0,-1 0-1 0 0,1 0 0 0 0,-1 0 0 0 0,0 0 0 0 0,0 1 0 0 0,-1-1 0 0 0,0 0 0 0 0,1 1 0 0 0,-2-1 0 0 0,1 1 0 0 0,0-1 0 0 0,-1 1 1 0 0,-1-2-6 0 0,1 2-382 0 0,-2-4-331 0 0,4 6-3979 0 0,0 1-3987 0 0,1 1-4291 0 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1:12.77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67 3561 0 0,'0'0'1275'0'0,"0"0"-348"0"0,0 0-94 0 0,0 0 99 0 0,0 0 158 0 0,0 0 86 0 0,0 0-36 0 0,0 0-111 0 0,0 0-132 0 0,0 0-91 0 0,0 0-58 0 0,5-5-28 0 0,28-21 686 0 0,-28 24 2487 0 0,-6 8-2947 0 0,-3 12-947 0 0,4-17 40 0 0,0-1-10 0 0,0 0 8 0 0,0 0 30 0 0,0 0 16 0 0,26-27 1206 0 0,-12 11-913 0 0,2 1 395 0 0,-18 22-2419 0 0,2-2-6145 0 0,0-5-226 0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1:13.38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 46 496 0 0,'0'0'707'0'0,"0"0"-72"0"0,0 0 242 0 0,0 0 462 0 0,0 0 304 0 0,0 0 18 0 0,0 0-204 0 0,0 0-299 0 0,0 0-183 0 0,0 0-58 0 0,0 0-11 0 0,0 0-14 0 0,0 0-59 0 0,2-1-74 0 0,7 5 1828 0 0,-24 16-929 0 0,88-88 772 0 0,-99 98-428 0 0,25-30-1992 0 0,1 0-2 0 0,0 0-24 0 0,0 0-4 0 0,0 0-10 0 0,0 0-10 0 0,10 0-556 0 0,-8 0-2735 0 0,0 0-3639 0 0,2 0-4473 0 0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1:16.41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 35 0 0 0,'0'0'515'0'0,"0"0"549"0"0,0 0 379 0 0,0 0 143 0 0,0 0-6 0 0,0 0-113 0 0,0 0-147 0 0,0 0-114 0 0,0 0-83 0 0,0 0-70 0 0,0-6-75 0 0,0-17-77 0 0,0 17-94 0 0,0 6-127 0 0,0 0-102 0 0,0 0-98 0 0,0 0-115 0 0,0 0-59 0 0,18 155 3090 0 0,-3 3-2190 0 0,-27 64-408 0 0,-7-90-613 0 0,11-67-89 0 0,8-65-104 0 0,0 1 548 0 0,1-1-8006 0 0,-2-1 2166 0 0,0 1 1380 0 0,0 0-3059 0 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1:17.1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8 880 0 0,'0'0'1983'0'0,"0"0"-780"0"0,0 0-321 0 0,0 0 65 0 0,0 0 151 0 0,0 0 85 0 0,0 0-60 0 0,0 0-209 0 0,0 0-245 0 0,0 0-154 0 0,0 0-67 0 0,0 0 58 0 0,0 0 139 0 0,3 2 110 0 0,54 64 3905 0 0,-2 66-3462 0 0,-53-128-1151 0 0,65 186 480 0 0,-56-152-394 0 0,-10-38-125 0 0,-1 0 12 0 0,0 0 47 0 0,0 0 13 0 0,0 0 35 0 0,0 0 55 0 0,0 0 68 0 0,3-25-79 0 0,1 0 0 0 0,1 1 0 0 0,1 0 1 0 0,1 0-1 0 0,1 0 0 0 0,1 1 0 0 0,1 0 0 0 0,4-5-159 0 0,-1-3 110 0 0,53-111-288 0 0,-49 96 2 0 0,-17 45 158 0 0,0 1-16 0 0,0 0 2 0 0,0 0-14 0 0,0 0 3 0 0,0 0-26 0 0,0 0-23 0 0,0 0-14 0 0,0 0-35 0 0,0 0-10 0 0,0 0-19 0 0,0 0-11 0 0,0 0-21 0 0,0 0-33 0 0,0 0-24 0 0,0 0-62 0 0,0 0-83 0 0,0 0-118 0 0,0 0-202 0 0,0 0-328 0 0,0 0-662 0 0,0 0-1072 0 0,0 0-1853 0 0,0 0-3463 0 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1:17.87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0 170 1176 0 0,'0'0'882'0'0,"0"0"-113"0"0,0 0 59 0 0,0 0 230 0 0,0 0 168 0 0,0 0-19 0 0,0 0-154 0 0,0 0-271 0 0,0 0-262 0 0,0 0-175 0 0,0 0-62 0 0,0 0 66 0 0,0 0 113 0 0,3-5 98 0 0,-2 3-392 0 0,1-1 1 0 0,-1 1-1 0 0,1 0 0 0 0,0 0 1 0 0,-1-1-1 0 0,1 2 0 0 0,0-1 1 0 0,0 0-1 0 0,0 0 1 0 0,1 0-1 0 0,-1 1 0 0 0,0-1 1 0 0,1 1-1 0 0,-1 0 1 0 0,1 0-1 0 0,-1 0 0 0 0,1 0 1 0 0,-1 0-1 0 0,1 1 0 0 0,0-1 1 0 0,-1 1-1 0 0,1-1 1 0 0,0 1-1 0 0,0 0 0 0 0,-1 0 1 0 0,1 0-1 0 0,0 1-168 0 0,223 6 2361 0 0,-211-11-2244 0 0,-15 4-102 0 0,0 0-5 0 0,0 0 5 0 0,0 0-3 0 0,0 0-16 0 0,0 0-5 0 0,0 0-6 0 0,0 0-2 0 0,0 0-3 0 0,0 0 12 0 0,0 0 17 0 0,0 0 19 0 0,0 0 5 0 0,0 0 5 0 0,0 0-2 0 0,0 0 16 0 0,0 0 30 0 0,0 0 14 0 0,0 0 11 0 0,0 0 14 0 0,0 0-6 0 0,0 0 2 0 0,0 0 25 0 0,0 0 14 0 0,0 0-1 0 0,0 0 6 0 0,0 0 18 0 0,0 0 29 0 0,0 0 36 0 0,0 0 33 0 0,-37-42 426 0 0,-1-8-763 0 0,27 31-487 0 0,11 19 553 0 0,-4-10-3238 0 0,7 0-6123 0 0,0 7 981 0 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1:18.41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1 768 0 0,'0'0'219'0'0,"0"0"-332"0"0,0 0 15 0 0,0 0 326 0 0,0 0 350 0 0,0 0 263 0 0,0 0 131 0 0,0 0 7 0 0,0 0 23 0 0,0 0 26 0 0,0 0-14 0 0,0 0-8 0 0,0 0-8 0 0,2 14-26 0 0,12 111 2370 0 0,4 190 1235 0 0,5-112-3925 0 0,-19-74-458 0 0,-25-89 119 0 0,10-30-303 0 0,24-15-6780 0 0,-6 1 261 0 0,-2-3 306 0 0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1:19.38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8 1688 0 0,'0'0'1415'0'0,"0"0"-74"0"0,0 0 110 0 0,0 0 164 0 0,0 0 98 0 0,0 0-76 0 0,0 0-290 0 0,0 0-349 0 0,0 0-303 0 0,0 0-189 0 0,0 0-85 0 0,0 0-15 0 0,0 0-16 0 0,7 8 1237 0 0,140-8 3006 0 0,-43-14-3563 0 0,-81 13-4575 0 0,-1 0-3944 0 0,-22 1-2109 0 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04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381 332 0 0 0,'0'0'1151'0'0,"0"0"275"0"0,0 0 175 0 0,0 0 104 0 0,0 0 42 0 0,0 0-59 0 0,0 0-114 0 0,0 0-135 0 0,0 0-146 0 0,0 0-142 0 0,0 0-95 0 0,0 0-106 0 0,-17-4-94 0 0,-49-14-90 0 0,13 20 578 0 0,40 3-988 0 0,0-1-244 0 0,0 0 0 0 0,0 1 0 0 0,1 0 0 0 0,0 1 0 0 0,0 1 0 0 0,1-1-1 0 0,-1 2 1 0 0,1 0 0 0 0,1 0 0 0 0,0 1 0 0 0,0 0 0 0 0,0 1 0 0 0,1 0 0 0 0,1 0 0 0 0,0 1 0 0 0,0 0 0 0 0,1 0 0 0 0,0 1 0 0 0,1 0-1 0 0,1 0 1 0 0,0 1 0 0 0,0 0 0 0 0,2-1 0 0 0,-1 2 0 0 0,1-1 0 0 0,1 0 0 0 0,0 4-112 0 0,1-4 43 0 0,1-1 0 0 0,0 0 0 0 0,1 0 0 0 0,0 1 1 0 0,1-1-1 0 0,1 0 0 0 0,0 0 0 0 0,0 0 0 0 0,1-1 0 0 0,0 1 0 0 0,1-1 0 0 0,1 0 1 0 0,-1 0-1 0 0,2-1 0 0 0,1 3-43 0 0,10 12-20 0 0,-16-19-16 0 0,1-1 1 0 0,0 0-1 0 0,0 0 0 0 0,0 0 0 0 0,1-1 0 0 0,0 1 0 0 0,0-1 0 0 0,0 0 1 0 0,0 0-1 0 0,0 0 0 0 0,1-1 0 0 0,0 1 0 0 0,0-1 0 0 0,0 0 1 0 0,0-1-1 0 0,0 1 0 0 0,0-1 0 0 0,1 0 0 0 0,-1 0 0 0 0,1-1 0 0 0,0 1 1 0 0,3-1 35 0 0,58-18-3836 0 0,-28-8-7373 0 0,-28 17 3290 0 0</inkml:trace>
  <inkml:trace contextRef="#ctx0" brushRef="#br0" timeOffset="317.76">643 490 5817 0 0,'0'0'1465'0'0,"0"0"-6"0"0,0 0 125 0 0,0 0 138 0 0,0 0-1 0 0,0 0-214 0 0,-22 35-278 0 0,-67 112-261 0 0,57-68 200 0 0,31-66-952 0 0,0-8-140 0 0,0 1 1 0 0,0-1-1 0 0,1 1 0 0 0,0-1 0 0 0,0 1 1 0 0,0-1-1 0 0,1 1 0 0 0,-1 0 0 0 0,2-1 1 0 0,-1 0-1 0 0,0 1 0 0 0,1-1 0 0 0,0 0 1 0 0,0 0-1 0 0,1 0 0 0 0,-1 0 1 0 0,1 0-1 0 0,0 0 0 0 0,0-1 0 0 0,1 1 1 0 0,0-1-1 0 0,-1 0 0 0 0,1 0 0 0 0,1 0 1 0 0,-1-1-1 0 0,0 0 0 0 0,1 1 1 0 0,0-2-1 0 0,0 1 0 0 0,-1 0 0 0 0,2-1 1 0 0,2 1-77 0 0,6 0 156 0 0,0-1 0 0 0,-1-1 0 0 0,1 0 0 0 0,0-1 1 0 0,0 0-1 0 0,-1-2 0 0 0,1 1 0 0 0,0-1 0 0 0,-1-1 1 0 0,0-1-1 0 0,1 0 0 0 0,-2 0 0 0 0,1-1 1 0 0,0-1-1 0 0,-1 0 0 0 0,0-1 0 0 0,0 0 0 0 0,-1-1 1 0 0,0 0-1 0 0,0-1 0 0 0,-1 0 0 0 0,0-1 0 0 0,-1 0 1 0 0,0-1-1 0 0,0 1 0 0 0,-1-2 0 0 0,-1 1 0 0 0,0-1 1 0 0,0 0-1 0 0,1-6-156 0 0,-4 13 9 0 0,0-1-1 0 0,-1 1 1 0 0,0-1 0 0 0,0 0 0 0 0,0 0 0 0 0,-1 0-1 0 0,0 0 1 0 0,0-1 0 0 0,0 1 0 0 0,-1-1 0 0 0,0 1-1 0 0,0-1 1 0 0,-1 1 0 0 0,1-1 0 0 0,-1 1 0 0 0,-1-1-1 0 0,0 0 1 0 0,0 1 0 0 0,0-1 0 0 0,0 1-1 0 0,-1 0 1 0 0,0-1 0 0 0,-1 1 0 0 0,1 0 0 0 0,-1 0-1 0 0,0 0 1 0 0,-1 1 0 0 0,1-1 0 0 0,-1 1 0 0 0,0 0-1 0 0,-1 0 1 0 0,1 0 0 0 0,-1 0 0 0 0,0 1-1 0 0,0 0 1 0 0,0 0 0 0 0,-1 0 0 0 0,1 1 0 0 0,-2-1-9 0 0,0 1-141 0 0,-1 1 1 0 0,1 0 0 0 0,-1 0 0 0 0,0 0-1 0 0,0 1 1 0 0,0 0 0 0 0,0 1 0 0 0,0-1-1 0 0,0 2 1 0 0,0-1 0 0 0,0 1-1 0 0,0 0 1 0 0,0 1 0 0 0,0 0 0 0 0,0 0-1 0 0,0 1 141 0 0,-70 40-6289 0 0,60-30-98 0 0,5-2-4866 0 0</inkml:trace>
  <inkml:trace contextRef="#ctx0" brushRef="#br0" timeOffset="870.819">1066 1006 2753 0 0,'0'0'5138'0'0,"0"0"-2576"0"0,0 0-852 0 0,0 0-102 0 0,0 0-100 0 0,0 0-161 0 0,0 0-199 0 0,0 0-207 0 0,0 0-148 0 0,0 0-59 0 0,0 0-34 0 0,0 0-73 0 0,0 0-74 0 0,26-34-69 0 0,81-109-81 0 0,-34 35 473 0 0,-62 93-720 0 0,-1-1 0 0 0,-1 0 0 0 0,-1-1 0 0 0,0 0 0 0 0,-1 0 0 0 0,-1-1 0 0 0,-1 0 0 0 0,1-5-156 0 0,-9 42-59 0 0,-10 77-431 0 0,13-89 492 0 0,-1-1 1 0 0,1 1-1 0 0,0-1 0 0 0,0 1 0 0 0,1 0 1 0 0,0-1-1 0 0,0 1 0 0 0,1-1 1 0 0,-1 1-1 0 0,1-1 0 0 0,1 0 1 0 0,-1 0-1 0 0,1 0 0 0 0,0 0 1 0 0,1 0-1 0 0,-1 0 0 0 0,1-1 0 0 0,0 0 1 0 0,0 0-1 0 0,1 0 0 0 0,0 0 1 0 0,0-1-1 0 0,0 1 0 0 0,0-1 1 0 0,1-1-1 0 0,0 1-2 0 0,2-2 95 0 0,0-2-1 0 0,-1 1 1 0 0,1-1 0 0 0,0 0-1 0 0,-1-1 1 0 0,1 0 0 0 0,0 0-1 0 0,-1-1 1 0 0,1 1 0 0 0,-1-2-1 0 0,0 1 1 0 0,1-1 0 0 0,-1 0 0 0 0,-1-1-1 0 0,1 1 1 0 0,0-2 0 0 0,-1 1-1 0 0,0 0 1 0 0,0-1 0 0 0,0 0-1 0 0,0-1 1 0 0,-1 1 0 0 0,0-1-1 0 0,0 0 1 0 0,2-5-95 0 0,4 1 147 0 0,3-6-10 0 0,0 0 0 0 0,-1-1-1 0 0,0 0 1 0 0,-2-1 0 0 0,0-1 0 0 0,-1 0 0 0 0,-1 0 0 0 0,2-8-137 0 0,6-79-338 0 0,-33 99-3480 0 0,5 15-7796 0 0,9 0-701 0 0</inkml:trace>
  <inkml:trace contextRef="#ctx0" brushRef="#br0" timeOffset="1281.36">2268 429 15099 0 0,'0'0'1098'0'0,"0"0"-195"0"0,0 0 41 0 0,0 0 16 0 0,0 0-58 0 0,0 0-149 0 0,0 0-173 0 0,0 0-97 0 0,0 0-58 0 0,-33 4-35 0 0,-102 15-91 0 0,71 0 117 0 0,22 12-136 0 0,41-31-283 0 0,0 1-1 0 0,1 0 1 0 0,-1 0 0 0 0,1-1 0 0 0,-1 1-1 0 0,1 0 1 0 0,-1 0 0 0 0,1 0-1 0 0,-1 0 1 0 0,1-1 0 0 0,0 1 0 0 0,0 0-1 0 0,-1 0 1 0 0,1 0 0 0 0,0 0-1 0 0,0 0 1 0 0,0 0 0 0 0,0 0 0 0 0,0 0-1 0 0,0 0 1 0 0,0 0 0 0 0,0 0-1 0 0,0 0 1 0 0,1 0 0 0 0,-1 0 0 0 0,0-1-1 0 0,1 1 1 0 0,-1 0 0 0 0,0 0-1 0 0,1 0 1 0 0,-1 0 0 0 0,1-1-1 0 0,-1 1 1 0 0,1 0 0 0 0,0 0 0 0 0,-1-1-1 0 0,1 1 1 0 0,0 0 0 0 0,0-1-1 0 0,-1 1 1 0 0,1-1 0 0 0,0 1 0 0 0,0-1-1 0 0,0 1 1 0 0,0-1 0 0 0,-1 0-1 0 0,1 1 1 0 0,0-1 0 0 0,0 0 0 0 0,0 0-1 0 0,0 1 1 0 0,0-1 3 0 0,70 21 52 0 0,-61-19-44 0 0,0 0 0 0 0,0 0 0 0 0,0 0 0 0 0,-1 1 0 0 0,1 1 0 0 0,-1 0 0 0 0,0 0 0 0 0,0 1 0 0 0,0 0 0 0 0,-1 0 0 0 0,0 1 0 0 0,0 0 0 0 0,0 1 0 0 0,-1 0 0 0 0,5 5-8 0 0,-11-9 48 0 0,1 1 0 0 0,-1-1-1 0 0,0 1 1 0 0,0 0 0 0 0,0-1 0 0 0,0 1 0 0 0,-1 0-1 0 0,1 0 1 0 0,-1 0 0 0 0,0-1 0 0 0,0 1 0 0 0,0 0-1 0 0,-1 0 1 0 0,1 0 0 0 0,-1-1 0 0 0,0 1 0 0 0,0 0-1 0 0,0 0 1 0 0,-1-1 0 0 0,1 1 0 0 0,-1-1 0 0 0,0 0-1 0 0,0 1 1 0 0,0-1 0 0 0,-1 0 0 0 0,1 0 0 0 0,-1 0-1 0 0,1 0 1 0 0,-1-1 0 0 0,0 1 0 0 0,-1 0-48 0 0,-165 132 1101 0 0,81-77-1982 0 0,83-55 203 0 0,-1 0 16 0 0,4-5-7924 0 0,2-2-2642 0 0</inkml:trace>
  <inkml:trace contextRef="#ctx0" brushRef="#br0" timeOffset="1531.255">2924 39 19028 0 0,'0'0'844'0'0,"0"0"-369"0"0,0 0-50 0 0,0 0 237 0 0,0 0 249 0 0,0 0 102 0 0,0 0-95 0 0,-16 34-159 0 0,-48 111-179 0 0,49-113-338 0 0,-90 234 812 0 0,83-93-1009 0 0,24-85-12 0 0,0-6-3256 0 0,-19-81-6011 0 0,14-1 4097 0 0,-2 0-4258 0 0</inkml:trace>
  <inkml:trace contextRef="#ctx0" brushRef="#br0" timeOffset="1737.738">2484 506 13651 0 0,'0'0'1782'0'0,"0"0"-490"0"0,0 0-243 0 0,0 0-52 0 0,0 0-24 0 0,0 0-66 0 0,0 0-101 0 0,0 0-114 0 0,0 0-103 0 0,0 0-111 0 0,0 0-121 0 0,0 0-98 0 0,36-7-77 0 0,113-20-47 0 0,-75 28-11 0 0,-59 5-100 0 0,175 31-817 0 0,-110-32-9459 0 0,-69-5-776 0 0</inkml:trace>
  <inkml:trace contextRef="#ctx0" brushRef="#br0" timeOffset="2199.405">3236 629 5649 0 0,'0'0'3884'0'0,"0"0"-2131"0"0,0 0-754 0 0,0 0-59 0 0,0 0-53 0 0,0 0-114 0 0,0 0-177 0 0,0 0-195 0 0,0 0-140 0 0,0 0-42 0 0,0 0-11 0 0,0 0-5 0 0,0 0 5 0 0,-1 19 11 0 0,-4 97 253 0 0,-1 14 1666 0 0,5-146 4056 0 0,4-82-5078 0 0,3 69-990 0 0,2 1-1 0 0,1 0 1 0 0,1 0-1 0 0,1 1 0 0 0,1 0 1 0 0,1 1-1 0 0,10-13-125 0 0,66-91-561 0 0,-81 125-292 0 0,-4 16-9233 0 0,-4-6-1331 0 0</inkml:trace>
  <inkml:trace contextRef="#ctx0" brushRef="#br0" timeOffset="2501.085">3540 540 8394 0 0,'0'0'1408'0'0,"0"0"-404"0"0,0 0-29 0 0,0 0 116 0 0,0 0 5 0 0,0 0-79 0 0,0 0-173 0 0,0 0-137 0 0,0 0-94 0 0,0 0-114 0 0,0 0-79 0 0,-3 33-48 0 0,-7 101-19 0 0,20-79 276 0 0,-4-49-451 0 0,-1-1 30 0 0,0-1 1 0 0,0 1-1 0 0,1-1 0 0 0,-1 0 0 0 0,1 0 1 0 0,0-1-1 0 0,0 1 0 0 0,0-1 0 0 0,1-1 1 0 0,-1 1-1 0 0,1-1 0 0 0,-1 0 0 0 0,1 0 1 0 0,0-1-1 0 0,0 0 0 0 0,0-1 0 0 0,0 1 1 0 0,0-1-1 0 0,0 0 0 0 0,-1-1 0 0 0,1 0 0 0 0,0 0 1 0 0,0 0-1 0 0,0-1 0 0 0,-1 0 0 0 0,1 0 1 0 0,-1-1-1 0 0,1 0 0 0 0,-1 0 0 0 0,0 0 1 0 0,0-1-1 0 0,-1 0 0 0 0,1 0 0 0 0,1-1-208 0 0,11-9 219 0 0,0-1-1 0 0,-1 0 0 0 0,-1-2 0 0 0,0 1 1 0 0,-1-2-1 0 0,-1 0 0 0 0,-1-1 1 0 0,0 0-1 0 0,1-6-218 0 0,-9 17-222 0 0,16-38 645 0 0,-17 10-4389 0 0,-4 33-951 0 0,-2 2-7212 0 0</inkml:trace>
  <inkml:trace contextRef="#ctx0" brushRef="#br0" timeOffset="2896.482">4484 490 19708 0 0,'0'0'959'0'0,"0"0"-237"0"0,0 0 43 0 0,0 0 75 0 0,0 0-21 0 0,0 0-143 0 0,0 0-226 0 0,0 0-169 0 0,0 0-106 0 0,0 0-70 0 0,0 0-49 0 0,0 0-19 0 0,0 0-15 0 0,-27 7-9 0 0,-84 25-29 0 0,53 1 13 0 0,50-24-2 0 0,4-6 3 0 0,0 0 0 0 0,0 0 0 0 0,0 0 0 0 0,0 1 0 0 0,1-1 0 0 0,-1 1 0 0 0,1 0 0 0 0,0 0 0 0 0,0 0 0 0 0,0 0 1 0 0,0 1-1 0 0,1-1 0 0 0,0 1 0 0 0,0 0 0 0 0,0 0 0 0 0,1 0 0 0 0,-1-1 0 0 0,1 1 0 0 0,0 0 0 0 0,1 1 0 0 0,-1-1 0 0 0,1 0 0 0 0,0 0 0 0 0,0 0 0 0 0,1 0 0 0 0,-1 0 0 0 0,1 0 0 0 0,0 0 0 0 0,1 0 0 0 0,-1 0 0 0 0,1 0 0 0 0,0 0 0 0 0,0-1 0 0 0,0 1 0 0 0,1-1 0 0 0,0 0 0 0 0,0 1 0 0 0,3 2 2 0 0,3-2 13 0 0,0 0-1 0 0,0 0 0 0 0,1-1 0 0 0,0-1 0 0 0,-1 0 0 0 0,1 0 0 0 0,0-1 0 0 0,1 0 0 0 0,-1-1 0 0 0,0 0 0 0 0,0-1 1 0 0,1 0-1 0 0,-1 0 0 0 0,0-1 0 0 0,7-1-12 0 0,116-43 20 0 0,-105 32-76 0 0,96-61-1370 0 0,-87 43-2357 0 0,-3-2-4667 0 0,-25 21-2662 0 0</inkml:trace>
  <inkml:trace contextRef="#ctx0" brushRef="#br0" timeOffset="3150.545">5122 1 15339 0 0,'0'0'2363'0'0,"0"0"-526"0"0,0 0-390 0 0,0 0-248 0 0,0 0-146 0 0,0 0-154 0 0,0 0-228 0 0,0 0-198 0 0,0 0-177 0 0,0 0-46 0 0,0 0 19 0 0,0 0 25 0 0,0 0 28 0 0,-5 20-20 0 0,-29 118 130 0 0,19-72-313 0 0,2-1 1 0 0,4 2-1 0 0,2-1 1 0 0,3 1-1 0 0,4 40-119 0 0,1-93-10 0 0,1 0 0 0 0,0-1 1 0 0,1 0-1 0 0,0 0 0 0 0,1 0 0 0 0,1 0 0 0 0,0 0 0 0 0,1-1 0 0 0,0 1 0 0 0,0-2 0 0 0,2 2 10 0 0,-7-12-57 0 0,0 1-1 0 0,0 0 1 0 0,0 0 0 0 0,1-1 0 0 0,-1 1-1 0 0,1 0 1 0 0,-1-1 0 0 0,1 1-1 0 0,-1-1 1 0 0,1 0 0 0 0,0 0-1 0 0,0 1 1 0 0,-1-1 0 0 0,1 0 0 0 0,0 0-1 0 0,0-1 1 0 0,0 1 0 0 0,0 0-1 0 0,0-1 1 0 0,0 1 0 0 0,1-1 0 0 0,-1 0-1 0 0,0 0 1 0 0,0 1 0 0 0,1-1 57 0 0,-2-35-5207 0 0,-8 14-5408 0 0,3 12-65 0 0</inkml:trace>
  <inkml:trace contextRef="#ctx0" brushRef="#br0" timeOffset="3313.975">4675 355 15843 0 0,'0'0'2063'0'0,"0"0"-544"0"0,0 0-116 0 0,0 0-20 0 0,0 0-136 0 0,35 0-194 0 0,112-3-180 0 0,207-24 2018 0 0,-169 11-3647 0 0,-106 5-6372 0 0,-61 7-5149 0 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1:19.64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20 4545 0 0,'0'0'1755'0'0,"0"0"-911"0"0,0 0-381 0 0,0 0 257 0 0,0 0 394 0 0,0 0 309 0 0,0 0 113 0 0,0 0-121 0 0,0 0-196 0 0,0 0-183 0 0,0 0-252 0 0,0 0-254 0 0,0 0-182 0 0,28 2-143 0 0,87 8-117 0 0,-33-18-303 0 0,-56 0-182 0 0,0 3-318 0 0,3-2-1332 0 0,-8 4-2705 0 0,-5 2-5147 0 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1:29.26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112 42 0 0 0,'0'0'1162'0'0,"0"0"-30"0"0,0 0-20 0 0,0 0-37 0 0,0 0-124 0 0,0 0-134 0 0,0 0-58 0 0,0 0 0 0 0,0 0 73 0 0,0 0 116 0 0,0 0 97 0 0,0 0 39 0 0,1-4-5 0 0,6-14-86 0 0,-6 13-114 0 0,-5-3 3178 0 0,0 6-3858 0 0,-1 1-1 0 0,1 0 1 0 0,-1 0 0 0 0,1 1-1 0 0,-1-1 1 0 0,1 1 0 0 0,-1 0-1 0 0,0 0 1 0 0,1 1-1 0 0,-1-1 1 0 0,1 1 0 0 0,-1 0-1 0 0,1 0 1 0 0,0 0 0 0 0,-1 1-1 0 0,1 0 1 0 0,0-1 0 0 0,0 2-1 0 0,0-1 1 0 0,0 0 0 0 0,-2 2-199 0 0,58-19 2007 0 0,-52 15-1981 0 0,0 0-11 0 0,0 0 5 0 0,0 0 1 0 0,0 0 13 0 0,0 0-8 0 0,0 0 5 0 0,0 0 26 0 0,0 0 13 0 0,0 0 20 0 0,0 0 13 0 0,-20 16 552 0 0,8 3-80 0 0,25-26-425 0 0,-17 11 41 0 0,-43 33-103 0 0,83-43-221 0 0,-20-8 217 0 0,-28 16-27 0 0,-15 17-89 0 0,26-19 49 0 0,1 0 2 0 0,0 0-38 0 0,0 0-1 0 0,0 0-13 0 0,25-8-100 0 0,-9-4-301 0 0,-12 9-6565 0 0,-4 3-3308 0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1:20.1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323 254 0 0 0,'0'0'1331'0'0,"0"0"-41"0"0,0 0 43 0 0,0 0 66 0 0,0 0 88 0 0,0 0 63 0 0,0 0-50 0 0,0 0-101 0 0,0 0-155 0 0,0 0-207 0 0,34 0-204 0 0,107-3-181 0 0,-28-17 1162 0 0,-109 20-1707 0 0,1 0-1 0 0,-1-1 1 0 0,0 0 0 0 0,0 0 0 0 0,0 0 0 0 0,0-1-1 0 0,0 1 1 0 0,0-1 0 0 0,-1 0 0 0 0,1 0-1 0 0,0 0 1 0 0,-1 0 0 0 0,1-1 0 0 0,-1 0 0 0 0,0 1-1 0 0,0-1 1 0 0,0 0 0 0 0,0 0 0 0 0,-1-1-1 0 0,1 1 1 0 0,-1-1 0 0 0,0 1 0 0 0,0-1 0 0 0,0 0-1 0 0,0 0 1 0 0,-1 0 0 0 0,0 0 0 0 0,1 0-1 0 0,-1 0 1 0 0,-1 0 0 0 0,1-1-107 0 0,-1 1 2 0 0,0 1 0 0 0,-1-1 1 0 0,1 1-1 0 0,-1-1 0 0 0,1 1 0 0 0,-1-1 0 0 0,-1 1 1 0 0,1 0-1 0 0,0-1 0 0 0,-1 1 0 0 0,1 0 0 0 0,-1 0 1 0 0,0 0-1 0 0,0 0 0 0 0,0 0 0 0 0,-1 1 0 0 0,1-1 1 0 0,-1 1-1 0 0,1-1 0 0 0,-1 1 0 0 0,0 0 1 0 0,0 0-1 0 0,0 0 0 0 0,0 0 0 0 0,0 1 0 0 0,-1-1 1 0 0,1 1-1 0 0,0 0 0 0 0,-2-1-2 0 0,-10-3-72 0 0,0 0 0 0 0,-1 0 1 0 0,0 2-1 0 0,0 0 0 0 0,0 0 0 0 0,-1 2 1 0 0,1 0-1 0 0,0 1 0 0 0,-1 0 0 0 0,1 2 0 0 0,-2 0 72 0 0,8 0 7 0 0,1 1-1 0 0,-1 0 0 0 0,1 0 0 0 0,0 1 1 0 0,0 0-1 0 0,0 1 0 0 0,1 0 0 0 0,-1 0 0 0 0,1 1 1 0 0,1 0-1 0 0,-1 1 0 0 0,1-1 0 0 0,0 1 0 0 0,0 1 1 0 0,1-1-1 0 0,0 1 0 0 0,1 0 0 0 0,-1 1 0 0 0,1-1 1 0 0,1 1-1 0 0,0 0 0 0 0,0 0 0 0 0,1 1 1 0 0,0-1-1 0 0,0 1 0 0 0,1-1 0 0 0,1 1 0 0 0,0 0 1 0 0,0 1-7 0 0,-4 46 573 0 0,3 0 0 0 0,3 1 0 0 0,2-1 0 0 0,4 7-573 0 0,-4-47 80 0 0,-1 0 0 0 0,0-1-1 0 0,-1 1 1 0 0,-1 0 0 0 0,0 0 0 0 0,-1 0 0 0 0,-1 0 0 0 0,-1-1-1 0 0,0 1 1 0 0,-1-1 0 0 0,-1 0 0 0 0,0 0 0 0 0,-1 0 0 0 0,-5 7-80 0 0,0-7-74 0 0,-2 1 1 0 0,0-2 0 0 0,-1 0 0 0 0,-1 0 0 0 0,0-1 0 0 0,-1-1 0 0 0,0-1 0 0 0,-1 0 0 0 0,-1-1 0 0 0,0-1-1 0 0,-3 1 74 0 0,-15 3-1771 0 0,21-12-5406 0 0,15-2 1884 0 0,0 0-2705 0 0</inkml:trace>
  <inkml:trace contextRef="#ctx0" brushRef="#br0" timeOffset="6871.762">1211 27 0 0 0,'0'0'217'0'0,"0"0"315"0"0,0 0 31 0 0,0 0-35 0 0,0 0 29 0 0,4-2 23 0 0,23-14 1451 0 0,-38 16 8401 0 0,-23 0-9302 0 0,8-1-607 0 0,16 2-367 0 0,-1 1-1 0 0,1 0 1 0 0,0 1 0 0 0,0 0-1 0 0,0 0 1 0 0,0 1 0 0 0,0 0 0 0 0,1 1-1 0 0,-1 0 1 0 0,1 1 0 0 0,1 0-1 0 0,-2 1-155 0 0,-1 3 148 0 0,0 2-1 0 0,0 0 0 0 0,1 0 0 0 0,1 1 0 0 0,0 0 0 0 0,1 0 1 0 0,0 1-1 0 0,1 0 0 0 0,0 1 0 0 0,2-1 0 0 0,-2 5-147 0 0,-5 50 906 0 0,11-59-760 0 0,0 1 1 0 0,0-1-1 0 0,0 1 0 0 0,2-1 0 0 0,-1 0 1 0 0,1 1-1 0 0,1-1 0 0 0,0 0 1 0 0,0 1-1 0 0,3 4-146 0 0,28 36 525 0 0,16 26-11 0 0,14-20-21 0 0,-4-26-86 0 0,28-15 128 0 0,64-12-46 0 0,-105-20-302 0 0,4-15 44 0 0,-41 26-169 0 0,-1 0 1 0 0,0-1-1 0 0,-1 0 1 0 0,0 0-1 0 0,0-1 1 0 0,0 0-1 0 0,0-1 1 0 0,-1 1 0 0 0,-1-1-1 0 0,5-7-62 0 0,3-4 53 0 0,-6 10 11 0 0,-1 0 0 0 0,0 1 1 0 0,-1-2-1 0 0,0 1 1 0 0,-1-1-1 0 0,1 0 0 0 0,-2 0 1 0 0,1 0-1 0 0,0-9-64 0 0,2-67 374 0 0,-35 9-236 0 0,-43-19-72 0 0,-22 0-104 0 0,31 68-68 0 0,-12 18 14 0 0,-8 9-426 0 0,80 1-957 0 0,-9 1 3363 0 0,9 0-7011 0 0,3 1-6961 0 0,0-2 1467 0 0</inkml:trace>
  <inkml:trace contextRef="#ctx0" brushRef="#br0" timeOffset="7839.245">847 401 0 0 0,'0'0'1740'0'0,"0"0"-325"0"0,0 0-174 0 0,0 0-88 0 0,0 0-70 0 0,0 0-59 0 0,0 0-41 0 0,0 0 16 0 0,0 0 28 0 0,0 0 25 0 0,0 0-29 0 0,0 0-72 0 0,0 0-75 0 0,7-6-134 0 0,45-43 2666 0 0,16 9-1490 0 0,-16 24-1290 0 0,14 15-233 0 0,-7 32-2 0 0,-1 0 135 0 0,20 18 279 0 0,-75-45-740 0 0,0 0 0 0 0,1-1 0 0 0,-1 1 0 0 0,1-1-1 0 0,0 0 1 0 0,0 0 0 0 0,0-1 0 0 0,0 1 0 0 0,0-1-1 0 0,1 0 1 0 0,-1 0 0 0 0,1 0 0 0 0,-1-1 0 0 0,1 1 0 0 0,0-1-1 0 0,0 0 1 0 0,-1 0 0 0 0,1-1 0 0 0,0 0 0 0 0,4 0-67 0 0,54-11 904 0 0,-30-1-461 0 0,-32 12-425 0 0,-1 0 4 0 0,21-11-77 0 0,-11 1-1161 0 0,-7 5-2884 0 0,-1 0-5490 0 0,0 1-1559 0 0</inkml:trace>
  <inkml:trace contextRef="#ctx0" brushRef="#br0" timeOffset="11927.164">1860 235 0 0 0,'0'0'364'0'0,"0"0"344"0"0,0 0 262 0 0,0 0 141 0 0,0 0-2 0 0,0 0-137 0 0,0 0-167 0 0,0 0-111 0 0,0 0-21 0 0,0 0 44 0 0,21 0 12211 0 0,-13 0-13705 0 0,154 0 2957 0 0,-46 0-2049 0 0,-107 5-2010 0 0,-5-1-7466 0 0,-2-1-1432 0 0</inkml:trace>
  <inkml:trace contextRef="#ctx0" brushRef="#br0" timeOffset="12656.578">1766 505 0 0 0,'0'0'268'0'0,"0"0"972"0"0,0 0 506 0 0,0 0 216 0 0,0 0 32 0 0,0 0-171 0 0,0 0-284 0 0,0 0-302 0 0,0 0-210 0 0,0 0-139 0 0,0 0-90 0 0,0 0-65 0 0,16-2-67 0 0,76-11 473 0 0,30 13 1973 0 0,-7 0-835 0 0,-99-3-942 0 0,-8 2-3901 0 0,-4 0-7214 0 0,-2-2-1234 0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1:35.5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245 2 0 0 0,'0'0'782'0'0,"0"0"567"0"0,0 0 10 0 0,0 0-119 0 0,0 0-13 0 0,0 0 10 0 0,0 0-44 0 0,0 0-89 0 0,0 0-122 0 0,0 0-103 0 0,0 0-68 0 0,2 0 5375 0 0,-12 0-5969 0 0,1-1-60 0 0,1 1 0 0 0,-1-1-1 0 0,1 2 1 0 0,-1-1 0 0 0,0 1-1 0 0,1 1 1 0 0,0 0-1 0 0,-1 0 1 0 0,1 0 0 0 0,0 1-1 0 0,0 0 1 0 0,0 1-1 0 0,0 0 1 0 0,-6 4-157 0 0,6 0 71 0 0,1 0 1 0 0,0 0-1 0 0,0 0 1 0 0,1 1-1 0 0,0 0 0 0 0,1 0 1 0 0,0 1-1 0 0,0-1 0 0 0,1 1 1 0 0,-1 3-72 0 0,-32 133 924 0 0,37-139-896 0 0,-2 1-9 0 0,1 0 0 0 0,1 0 1 0 0,-1 0-1 0 0,1 0 0 0 0,1 0 0 0 0,-1 0 0 0 0,2 0 1 0 0,-1 0-1 0 0,1 0 0 0 0,0 0 0 0 0,0-1 1 0 0,4 7-20 0 0,-3-8 89 0 0,2 0 1 0 0,-1 0 0 0 0,1 0 0 0 0,-1 0-1 0 0,1-1 1 0 0,1 0 0 0 0,-1 0 0 0 0,1-1 0 0 0,0 1-1 0 0,0-1 1 0 0,0 0 0 0 0,1-1 0 0 0,-1 1 0 0 0,1-2-1 0 0,0 1 1 0 0,0 0 0 0 0,0-1 0 0 0,6 1-90 0 0,119 11 1188 0 0,-81-14-662 0 0,-51 0-508 0 0,12-2 183 0 0,-9 1-9093 0 0,-3 0-2836 0 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1:38.8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150 250 0 0 0,'0'0'479'0'0,"0"0"652"0"0,0 0-51 0 0,0 0-209 0 0,0 0-72 0 0,0 0-18 0 0,0 0-18 0 0,0 0-19 0 0,0 0-44 0 0,0 0-41 0 0,0 0-47 0 0,0 0-5 0 0,0 0 2 0 0,-18-11 4738 0 0,-56 39-3769 0 0,52 24-1168 0 0,-1 37 443 0 0,20-78-772 0 0,0 0 0 0 0,1 0 1 0 0,0 0-1 0 0,1 0 1 0 0,0 0-1 0 0,1 0 1 0 0,0 0-1 0 0,0 0 1 0 0,1 0-1 0 0,1 0 1 0 0,2 7-82 0 0,-3-10 28 0 0,0-2 32 0 0,0 0 0 0 0,0-1 0 0 0,1 1 0 0 0,-1 0 0 0 0,1 0 0 0 0,0-1-1 0 0,1 1 1 0 0,-1-1 0 0 0,1 0 0 0 0,0 1 0 0 0,1-1 0 0 0,-1-1 0 0 0,1 1 0 0 0,0 0 0 0 0,0-1 0 0 0,0 0 0 0 0,1 0 0 0 0,4 3-60 0 0,41 17 680 0 0,-2-6-280 0 0,13-10 524 0 0,-56-7-857 0 0,0-1 1 0 0,0 0-1 0 0,0 0 0 0 0,1 0 0 0 0,-1-1 1 0 0,0 0-1 0 0,0 0 0 0 0,0 0 0 0 0,0 0 1 0 0,0-1-1 0 0,0 0 0 0 0,-1 0 0 0 0,1 0 1 0 0,0-1-1 0 0,-1 0 0 0 0,3-1-67 0 0,-1-2 48 0 0,0 1-1 0 0,-1-1 0 0 0,1 0 0 0 0,-1 0 0 0 0,0 0 1 0 0,-1-1-1 0 0,0 0 0 0 0,0 1 0 0 0,0-2 1 0 0,-1 1-1 0 0,0 0 0 0 0,0-1 0 0 0,-1 1 1 0 0,0-1-1 0 0,-1 0 0 0 0,1 0 0 0 0,-1-2-47 0 0,4-89 245 0 0,-6 93-264 0 0,0 0-1 0 0,0 0 1 0 0,-1 0-1 0 0,1 0 1 0 0,-1 0-1 0 0,-1 0 0 0 0,1 1 1 0 0,-1-1-1 0 0,0 1 1 0 0,-1 0-1 0 0,1 0 1 0 0,-1 0-1 0 0,0 0 0 0 0,0 0 1 0 0,0 1-1 0 0,-1 0 1 0 0,0 0-1 0 0,0 0 1 0 0,0 1-1 0 0,0-1 0 0 0,0 1 1 0 0,-1 0-1 0 0,1 1 1 0 0,-1-1-1 0 0,0 1 20 0 0,-73-32-360 0 0,26 26-2150 0 0,48 5 1418 0 0,4 2-3740 0 0,1 1-5045 0 0,0 0 4883 0 0</inkml:trace>
  <inkml:trace contextRef="#ctx0" brushRef="#br0" timeOffset="651.595">668 216 1832 0 0,'0'0'1790'0'0,"0"0"-535"0"0,0 0-151 0 0,0 0 127 0 0,0 0 123 0 0,0 0-67 0 0,0 0-256 0 0,0 0-347 0 0,0 0-284 0 0,0 0-132 0 0,0 0-37 0 0,0 0 33 0 0,0 0 54 0 0,4 20 1832 0 0,-12 90 851 0 0,-55 49-2654 0 0,15-70-518 0 0,27-44-449 0 0,20-43 2637 0 0,0-1-16248 0 0,1-3 10900 0 0,0-2 1120 0 0</inkml:trace>
  <inkml:trace contextRef="#ctx0" brushRef="#br0" timeOffset="1379.752">620 304 0 0 0,'0'0'1044'0'0,"0"0"106"0"0,0 0 139 0 0,0 0 134 0 0,0 0 150 0 0,0 0-1 0 0,0 0-133 0 0,0 0-231 0 0,0 0-266 0 0,0 0-230 0 0,0 0-225 0 0,0 0-141 0 0,0 0-103 0 0,8-10-56 0 0,25-31 78 0 0,-33 41-236 0 0,0-1 1 0 0,1 1-1 0 0,-1-1 0 0 0,1 1 0 0 0,-1-1 0 0 0,1 1 0 0 0,-1 0 0 0 0,1-1 0 0 0,-1 1 0 0 0,1 0 0 0 0,-1-1 1 0 0,1 1-1 0 0,0 0 0 0 0,-1 0 0 0 0,1 0 0 0 0,-1 0 0 0 0,1-1 0 0 0,0 1 0 0 0,-1 0 0 0 0,1 0 0 0 0,-1 0 1 0 0,1 0-1 0 0,0 0 0 0 0,-1 0 0 0 0,1 1 0 0 0,0-1 0 0 0,-1 0 0 0 0,1 0 0 0 0,-1 0 0 0 0,1 0 1 0 0,-1 1-1 0 0,1-1 0 0 0,0 0 0 0 0,-1 1 0 0 0,1-1 0 0 0,-1 0 0 0 0,1 1 0 0 0,-1-1 0 0 0,0 1 0 0 0,1-1 1 0 0,-1 1-1 0 0,1-1 0 0 0,-1 1 0 0 0,0-1 0 0 0,1 1 0 0 0,-1-1 0 0 0,0 1 0 0 0,0-1 0 0 0,1 1 1 0 0,-1-1-1 0 0,0 1 0 0 0,0 0 0 0 0,0-1 0 0 0,0 1 0 0 0,0 0 0 0 0,0-1 0 0 0,0 1 0 0 0,0-1 0 0 0,0 1 1 0 0,0 0-1 0 0,0-1 0 0 0,0 1-29 0 0,0-1 61 0 0,50 136 1502 0 0,-23-32-1254 0 0,15 7-175 0 0,-9-99 241 0 0,-15-13 2056 0 0,29-67-1530 0 0,-37 50-631 0 0,-1 0 0 0 0,-1-1 0 0 0,-1 0 0 0 0,-1 0 0 0 0,0-1 0 0 0,-2 1 0 0 0,2-16-270 0 0,12-52 412 0 0,-3 6-5 0 0,-15 81-399 0 0,0 0-18 0 0,-1-8-3463 0 0,0 5-1504 0 0,1 2-3283 0 0,0 1 804 0 0</inkml:trace>
  <inkml:trace contextRef="#ctx0" brushRef="#br0" timeOffset="2049.994">1335 243 0 0 0,'0'0'2262'0'0,"0"0"-821"0"0,0 0-220 0 0,0 0 86 0 0,0 0 108 0 0,0 0 17 0 0,0 0-102 0 0,0 0-157 0 0,0 0-178 0 0,0 0-189 0 0,0 0-136 0 0,0 0-88 0 0,0 0-58 0 0,-5 0-32 0 0,-76 11 2941 0 0,13 17-2364 0 0,35-6-554 0 0,32-2-466 0 0,7-15-14 0 0,0 0 0 0 0,0 0 0 0 0,0-1 0 0 0,1 1 0 0 0,0-1 0 0 0,0-1 0 0 0,0 1-1 0 0,0-1 1 0 0,0-1 0 0 0,1 1 0 0 0,-1-1 0 0 0,6 0-35 0 0,21 9 90 0 0,-29-9-69 0 0,1-1 4 0 0,0 0 1 0 0,0 0 0 0 0,0 1-1 0 0,0 0 1 0 0,0 0 0 0 0,0 0-1 0 0,-1 1 1 0 0,1 0-1 0 0,-1 0 1 0 0,0 1 0 0 0,0-1-1 0 0,0 1 1 0 0,0 0 0 0 0,0 0-1 0 0,-1 1 1 0 0,0 0-1 0 0,0-1 1 0 0,0 1 0 0 0,-1 0-1 0 0,1 1 1 0 0,-1-1 0 0 0,0 1-1 0 0,-1-1 1 0 0,1 1-1 0 0,-1 0 1 0 0,0 0 0 0 0,-1 0-1 0 0,1 6-25 0 0,-2-8 64 0 0,-1 0 0 0 0,0 0 0 0 0,0 0 0 0 0,0 0 0 0 0,-1 0 0 0 0,1-1-1 0 0,-1 1 1 0 0,0 0 0 0 0,0-1 0 0 0,-1 1 0 0 0,1-1 0 0 0,-1 0 0 0 0,1 1-1 0 0,-1-1 1 0 0,0-1 0 0 0,0 1 0 0 0,0 0 0 0 0,-1-1 0 0 0,1 1 0 0 0,0-1-1 0 0,-1 0 1 0 0,0 0 0 0 0,1-1 0 0 0,-2 1-64 0 0,-19 13 138 0 0,-107 51 189 0 0,82-59-440 0 0,48-7 9 0 0,1 0-39 0 0,0 0-89 0 0,0 0-205 0 0,11-15-2796 0 0,-3 10 1666 0 0,6-5-4886 0 0,-8 2-4282 0 0</inkml:trace>
  <inkml:trace contextRef="#ctx0" brushRef="#br0" timeOffset="2549.524">1790 0 8258 0 0,'0'0'1551'0'0,"0"0"-199"0"0,0 0-42 0 0,0 0 58 0 0,0 0 40 0 0,0 0-93 0 0,0 0-149 0 0,0 0-183 0 0,0 0-239 0 0,0 0-177 0 0,0 0-115 0 0,0 0-127 0 0,0 0-53 0 0,-6 0-36 0 0,-16 1-46 0 0,15 29 467 0 0,16 97 1262 0 0,-7-106-1867 0 0,0-1 0 0 0,-2 1-1 0 0,-1 0 1 0 0,0 0 0 0 0,-1-1 0 0 0,-2 1-1 0 0,0-1 1 0 0,-1 1 0 0 0,-1-2 0 0 0,-7 17-52 0 0,-25 81 108 0 0,32-35-572 0 0,7-91-6537 0 0,-1-9-3413 0 0,0 13 3594 0 0</inkml:trace>
  <inkml:trace contextRef="#ctx0" brushRef="#br0" timeOffset="2799.356">1566 274 4313 0 0,'0'0'2328'0'0,"0"0"-878"0"0,0 0-372 0 0,0 0 61 0 0,0 0 98 0 0,0 0 42 0 0,0 0-29 0 0,0 0-130 0 0,0 0-147 0 0,0 0-127 0 0,0 0-122 0 0,0 0-82 0 0,18 0-88 0 0,116-1 757 0 0,-75-5-750 0 0,11-1-839 0 0,-24 5-6370 0 0,-43 2-3870 0 0</inkml:trace>
  <inkml:trace contextRef="#ctx0" brushRef="#br0" timeOffset="3300.917">2005 582 7170 0 0,'0'0'2939'0'0,"0"0"-1127"0"0,0 0-431 0 0,0 0 107 0 0,0 0 92 0 0,0 0-93 0 0,0 0-248 0 0,0 0-333 0 0,0 0-285 0 0,0 0-150 0 0,0 0-84 0 0,0 0-33 0 0,0 0-20 0 0,-1 2-65 0 0,-45 49 529 0 0,83-62 12 0 0,10-16-367 0 0,-47 27-321 0 0,0 0 22 0 0,0 0-11 0 0,0 0-25 0 0,-18 12 200 0 0,-10 7-561 0 0,28-19-54 0 0,12 0-2338 0 0,-7 0-1287 0 0,-1 0-7274 0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1:37.982"/>
    </inkml:context>
    <inkml:brush xml:id="br0">
      <inkml:brushProperty name="width" value="0.05" units="cm"/>
      <inkml:brushProperty name="height" value="0.05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1609 0,'-4'6,"-1"0,1 0,0 1,1-1,0 1,0 0,0 0,1 0,0 0,0 0,0 1,1-1,1 0,-1 8,2-14,0-1,0 1,0 0,0-1,0 1,0-1,0 0,0 1,0-1,0 0,0 1,1-1,-1 0,0 0,0 0,0 0,0 0,0 0,1 0,-1-1,0 1,0 0,0-1,0 1,0-1,0 1,0-1,0 1,0-1,0 0,0 1,0-1,-1 0,1 0,0 0,0 1,-1-1,1 0,0 0,-1 0,1-1,12-10,-31 27,-15 25,47-31,1-10</inkml:trace>
  <inkml:trace contextRef="#ctx0" brushRef="#br0" timeOffset="611.788">1976 112,'-5'0,"4"0,-4 0,-5 0,-1 5,1-3,3 2,2 6,2-3,7-4,1-2</inkml:trace>
  <inkml:trace contextRef="#ctx0" brushRef="#br1" timeOffset="-12554.285">28 592,'186'-11,"13"-33,-192 42,-8 1</inkml:trace>
  <inkml:trace contextRef="#ctx0" brushRef="#br1" timeOffset="-11949.657">1 875,'14'0,"10"0,5 0,3 0,1 0,-1 0,-1 0,-1 0,0 0,-1 0,-1 0,-4 0</inkml:trace>
  <inkml:trace contextRef="#ctx0" brushRef="#br0" timeOffset="-2332.798">706 733,'54'27,"-38"-16,0-1,0 0,1-2,1 0,-1 0,1-2,0 0,1-1,-1-1,1-1,0-1,0 0,0-1,12-2,-23-3,-1-1,0 1,0-1,0-1,0 1,-1-1,0-1,0 1,-1-1,1 0,-2 0,1 0,-1-1,0 0,0 1,-1-1,0-1,-1 1,0 0,0-1,0 1,-1-9,0 11,0 0,-1-1,0 1,0-1,-1 1,0-1,0 1,0 0,-1-1,0 1,0 0,-1 0,1 0,-1 0,-1 1,1-1,-1 1,0 0,0 0,0 0,-1 1,0-1,0 1,0 0,0 0,-1 1,1 0,-1 0,0 0,0 0,0 1,0 0,0 1,-1-1,1 1,-1 0,1 1,0-1,-1 1,1 1,-1-1,1 1,-1 0,1 1,0-1,0 1,-1 0,1 1,1 0,-1 0,0 0,1 0,-1 1,1 0,-1 1,0 1,0 0,1 0,0 0,0 1,1 0,-1 0,2 0,-1 0,1 1,0-1,0 1,1 0,0 0,0 0,1 0,0 0,1 0,-1 0,2 0,0 7,-14 167,-17 4,18-154,-1-1,-1-1,-1 0,-2 0,-1-2,-3 3,-13 22,-88 94,122-152,7-5</inkml:trace>
  <inkml:trace contextRef="#ctx0" brushRef="#br0" timeOffset="-1067.337">1693 564,'-1'-2,"-1"0,-1 0,1 0,0 0,0 0,-1 1,1-1,-1 1,1-1,-1 1,0 0,0 0,1 0,-1 1,0-1,0 0,0 1,0 0,0 0,0 0,0 0,0 0,0 1,0-1,1 1,-1 0,0 0,0 0,0 0,1 0,-1 0,1 1,-1 0,1-1,-3 3,-62 83,8 71,52-126,1-11,0 1,2 0,0 0,2 1,0-1,1 1,2-1,0 1,1-1,2 0,0 1,-2-18,0 0,0 0,0 0,0 0,1-1,0 1,0-1,0 0,1 0,-1 0,1 0,0 0,0-1,1 0,-1 0,0 0,1 0,0-1,0 0,0 0,0 0,0 0,0-1,0 0,0 0,0-1,1 1,-1-1,0 0,1 0,-1-1,4 0,9-2,1 0,-1-2,0 0,0-1,0 0,0-2,-1 0,9-7,0 0,-1-2,0-1,-1 0,-2-2,0-1,-1 0,-1-2,-1 0,-1-1,-1-1,-1-1,-1 0,-2-1,0 0,-2-1,3-15,-11 33,0 1,-1-1,0 0,-1 0,0 0,-1-1,0 1,0 0,-1 0,0 0,-1 0,0 0,-1 0,0 1,0-1,-1 1,-1 0,1 0,-1 0,-1 0,0 1,0 0,0 0,-1 1,0 0,-1 0,1 0,-1 1,-7-4,-3 3,0 1,0 1,-1 0,0 1,0 1,0 1,0 1,0 1,0 0,0 1,0 1,0 1,0 1,1 1,-1 0,1 1,0 1,1 1,0 0,0 1,1 1,0 1,0 0,-11 11,12-10,0 0,1 0,1 2,0-1,0 2,1 0,1 0,1 1,0 0,1 1,1 0,0 1,-2 9,3 4</inkml:trace>
  <inkml:trace contextRef="#ctx0" brushRef="#br0" timeOffset="-567.052">1412 1044,'14'-22,"1"0,0 0,2 2,1 0,0 1,1 0,1 2,1 0,2 1,152-83,-171 99,1 0,-1 0,1 0,0 0,-1 1,1 0,-1 0,1 0,-1 0,0 1,1 0,-1 0,0 0,0 0,0 1,-1-1,1 1,0 0,-1 0,0 0,0 1,0-1,0 1,0 0,-1 0,0 0,2 3,19 20,-19-21,1-1,0 0,0 0,0 0,0-1,1 0,0 0,0 0,0 0,0-1,1 0,-1-1,1 1,0-1,0-1,0 1,0-1,0 0,0-1,0 0,0 0,0 0,0-1,2 0,9-6</inkml:trace>
  <inkml:trace contextRef="#ctx0" brushRef="#br0" timeOffset="3816.056">2738 198,'-7'-5,"0"1,0 1,-1-1,1 1,-1 0,1 1,-1 0,0 0,0 1,0 0,0 0,0 1,0 0,-8 1,1-1,8-1,0 0,-1 0,1 1,0 0,0 1,-1-1,1 1,0 1,0-1,0 1,0 0,0 1,1 0,-1 0,1 0,-1 1,1 0,0 0,1 1,-1-1,1 1,0 0,-4 6,3-1,0 0,1 1,0 0,1 0,0 1,0-1,2 1,-1 0,1-1,1 1,0 0,1 0,1 8,-27 151,24-136,-2-1,-1 0,-2-1,-1 1,-2-1,-10 24,5-24,8-19,0 1,2-1,-1 1,2 1,0-1,1 0,-1 13,4-26,0 0,0 1,0-1,1 1,-1-1,1 0,0 1,0-1,0 0,0 0,0 0,0 0,0 0,1 0,-1 0,1 0,0 0,-1 0,1-1,0 1,0-1,0 0,0 1,0-1,0 0,0 0,1 0,-1 0,0-1,1 1,-1-1,0 1,3-1,89 3,-75-4,26-1,-12-1,1 2,-1 2,1 1,-1 1,12 4,-20-1</inkml:trace>
  <inkml:trace contextRef="#ctx0" brushRef="#br0" timeOffset="21156.99">2625 621,'226'17,"-180"-9,-84-9,-128-24,202 25,-14 0</inkml:trace>
  <inkml:trace contextRef="#ctx0" brushRef="#br0" timeOffset="21730.8">3077 536,'0'7,"1"7,-1 0,0-1,-2 1,1-1,-1 1,-1-1,0 0,-1 0,-4 9,-65 128,72-149,0 1,0-1,0 1,0 0,0-1,0 1,1 0,-1 0,1-1,0 1,-1 0,1 0,0 0,0 0,0-1,0 1,0 0,1 0,-1 0,0 0,1-1,-1 1,1 0,0 0,0-1,0 1,0-1,0 1,0-1,0 1,0-1,0 1,1-1,-1 0,1 0,-1 0,1 0,-1 0,1 0,-1 0,1 0,0 0,0-1,-1 1,1-1,0 0,0 1,0-1,0 0,-1 0,1 0,12 1,-1-1,0 0,0-1,0 0,0-1,0 0,0-1,-1-1,1 0,-1-1,0 0,0-1,0 0,1-2,-7 2,-7 1</inkml:trace>
  <inkml:trace contextRef="#ctx0" brushRef="#br0" timeOffset="22542.024">2879 423,'0'0,"0"1,0 0,0-1,0 1,0-1,1 1,-1 0,0-1,0 1,1-1,-1 1,0-1,1 1,-1-1,1 1,-1-1,1 1,-1-1,1 1,-1-1,1 0,-1 1,1-1,-1 0,1 1,0-1,-1 0,1 0,-1 0,1 0,0 0,-1 1,1-1,0 0,-1 0,1-1,0 1,-1 0,1 0,-1 0,1 0,0 0,-1-1,1 1,-1 0,1-1,0 1,-1 0,1-1,-1 1,1-1,-1 1,1-1,32-18,111-89,-142 108,-1-1,1 0,0 0,0 1,0-1,0 1,0-1,0 1,0 0,0 0,0-1,-1 2,1-1,0 0,0 0,0 1,0-1,0 1,0-1,0 1,0 0,-1 0,1 0,0 0,-1 0,1 0,0 0,-1 0,0 1,1-1,-1 1,0-1,1 1,-1-1,0 1,0 2,29 75,-22-53,-8-24,1 0,0 0,-1 0,1 1,0-1,0 0,0 0,1 0,-1 0,0-1,1 1,0 0,-1 0,1-1,0 1,0-1,-1 0,1 1,0-1,0 0,1 0,-1 0,0 0,10-1</inkml:trace>
  <inkml:trace contextRef="#ctx0" brushRef="#br0" timeOffset="23333.662">3641 508,'0'-1,"1"0,-1 0,0 1,0-1,0 0,0 0,0 0,0 0,0 1,0-1,0 0,0 0,0 0,-1 1,1-1,0 0,-1 0,1 0,0 1,-1-1,1 0,-1 1,1-1,-1 0,0 1,1-1,-1 1,1-1,-1 1,0-1,0 1,1-1,-1 1,0 0,0-1,1 1,-1 0,0 0,0 0,0-1,1 1,-1 0,0 0,0 0,0 0,0 1,0-1,1 0,-1 0,0 0,0 1,0-1,1 0,-1 1,0-1,1 0,-1 1,0-1,0 1,-8 1,-1 1,0 0,1 0,-1 1,1 0,0 1,1 0,-1 0,1 1,0 0,0 0,1 1,-1 0,2 1,-1-1,-2 5,8-9,0 0,0-1,0 1,1 0,-1 0,1 0,0 0,0 0,0 0,0 0,0 0,0 0,1 0,0 0,-1-1,1 1,0 0,1 0,-1-1,0 1,1 0,-1-1,1 0,0 1,0-1,0 0,0 0,0 0,0 0,1 0,-1 0,1-1,-1 1,1-1,0 0,-1 0,1 0,0 0,0 0,27 21,-27-20,0 1,0-1,0 1,-1 0,1 0,-1 1,0-1,1 0,-1 1,-1-1,1 1,0 0,-1-1,0 1,0 0,0 0,0 0,-1 0,0 0,1 0,-2 0,1 0,0 0,-1 0,1 0,-1 0,0 0,-1-1,1 1,-1 0,1-1,-1 1,0-1,0 1,-1-1,1 0,-1 0,1 0,-2 1,-119 53,111-59,16-2</inkml:trace>
  <inkml:trace contextRef="#ctx0" brushRef="#br0" timeOffset="23569.321">3866 705,'-9'24,"-9"13,0 5,2-1,4-1,4-8</inkml:trace>
  <inkml:trace contextRef="#ctx0" brushRef="#br0" timeOffset="23723.131">3952 311,'-5'0,"-2"4,1 7,1 2</inkml:trace>
  <inkml:trace contextRef="#ctx0" brushRef="#br0" timeOffset="24544.927">3979 931,'33'-45,"-28"34,134-231,-139 242,0 1,0-1,0 1,1-1,-1 0,0 1,0-1,0 1,1-1,-1 0,0 1,1-1,-1 0,0 1,1-1,-1 0,0 0,1 1,-1-1,1 0,-1 0,1 0,-1 1,0-1,1 0,-1 0,1 0,-1 0,1 0,-1 0,1 0,-1 0,1 0,-1 0,0 0,1 0,-1-1,1 1,-1 0,1 0,-1 0,0 0,1-1,-1 1,1 0,-1-1,0 1,1 0,-1 0,0-1,1 1,-1-1,0 1,0 0,1-1,-1 1,0-1,0 1,0 0,0-1,0 1,1-1,-1 1,0-1,0 1,0-1,0 1,0-1,0 1,2 37,-2-33,0 24,-1-20,0-1,0 1,1 0,0-1,0 1,0 0,1-1,1 1,-1-1,1 1,1-1,-1 0,1 1,0-1,1-1,0 1,0 0,0-1,1 0,0 0,0 0,-3-5,0 0,0 0,0 0,-1-1,1 1,0-1,0 1,0-1,0 0,0 0,0 0,0 0,0 0,0 0,0 0,0-1,0 1,-1-1,1 0,0 1,0-1,0 0,-1 0,1 0,0 0,-1 0,1 0,-1-1,1 1,-1 0,0-1,0 0,1 1,-1-1,0 1,0-1,0 0,36-67,4-30,-35 79</inkml:trace>
  <inkml:trace contextRef="#ctx0" brushRef="#br0" timeOffset="24985.795">4685 451,'-3'5,"-112"161,110-156,0 0,1 1,0-1,1 1,0 0,0-1,1 1,1 0,0 1,0-1,1 0,0 0,1 0,1 0,0 0,3 11,-4-17,1 0,0-1,0 1,1 0,-1-1,1 1,0-1,0 0,0 0,1 0,-1-1,1 1,0-1,0 0,0 0,1 0,-1 0,1-1,0 0,-1 0,1 0,0 0,0-1,0 0,0 0,0 0,0-1,1 0,-1 0,0 0,0 0,0-1,0 0,0 0,0 0,0-1,0 0,0 0,0 0,-1 0,1-1,-1 0,0 1,0-2,0 1,3-3,12-16,0-1,-2-1,-1 0,-1-1,-1-1,-1 0,-1-1,-1 0,-2-1,5-25,-11 48,-1-1,0 0,-1 0,1 0,-1 0,0 0,-1 0,1 0,-1 0,0-1,-1 1,0 0,0 0,0 0,0 0,-1 0,0 0,0 1,-1-1,0 1,0-1,0 1,0 0,-1 0,0 0,-3-2,1 6,1 1,-1 0,1 0,-1 0,1 1,-1 0,1 0,0 1,-1-1,1 1,0 0,0 1,0-1,0 1,1 0,-1 0,1 0,-1 1,1 0,-1 1,-4 2,-23 17,3-1</inkml:trace>
  <inkml:trace contextRef="#ctx0" brushRef="#br0" timeOffset="25559.797">4459 733,'15'-5,"9"-1,5 0,3 1,1 6,-6 9,-2 1,-5 4,-7 5,0-2,2 2,4-4,3-4,-2-8,0-6,-3-2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2:03.99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1 679,'24'4,"12"2,6 0,0-1,-3-1,-2-2,-3-1,-8-5,-3-3,0 1,-5-4,-10 0,-6 2</inkml:trace>
  <inkml:trace contextRef="#ctx0" brushRef="#br0" timeOffset="254.673">170 509,'5'33,"1"17,0 4,4-3,0-4,-2-7,-2-4,-2-3,-1-4,-2-1,-1 0,-5-6,-2-1,-5-5,1-4</inkml:trace>
  <inkml:trace contextRef="#ctx0" brushRef="#br0" timeOffset="1256.711">537 734,'1'2,"0"-1,0 1,1-1,-1 1,0-1,1 1,-1-1,1 0,-1 1,1-1,-1 0,1 0,0 0,0-1,0 1,-1 0,1-1,0 1,0-1,0 1,0-1,0 0,0 0,0 0,0 0,0 0,0 0,0-1,0 1,0-1,1 0,5-2,1 0,-1-1,-1 0,1 0,-1-1,1 0,-1 0,-1-1,1 0,-1 0,0 0,0-1,-1 0,0 0,4-7,10-11,-18 25,-1 0,1 0,0 0,-1 0,1-1,0 1,0 0,-1 0,1 0,0 1,0-1,-1 0,1 0,0 0,-1 0,1 1,0-1,-1 0,1 1,0-1,-1 1,1-1,-1 0,1 1,-1-1,1 1,-1 0,1-1,-1 1,1-1,-1 1,0 0,1-1,-1 1,0 0,1-1,-1 1,0 0,0-1,0 1,0 0,0 0,0-1,0 1,0 0,0 0,0-1,0 1,0 0,-1-1,1 1,0 0,0-1,-1 1,1 0,0-1,-1 1,1 0,-1-1,1 1,-1-1,1 1,-1-1,0 1,1 3,-4 429,3-421,0-1,-1 1,0-1,-1 0,0 1,0-1,-1 0,-1-1,0 1,0-1,-1 0,-1 0,1-1,-1 0,-1 0,0-1,0 1,-1-2,0 1,0-1,-1-1,1 0,-2 0,1-1,0 0,-10 3,18-7,1-1,-1 1,1 0,-1 0,0-1,0 1,1-1,-1 0,0 1,0-1,1 0,-1 0,0 0,0 0,0 0,1-1,-1 1,0 0,0-1,1 1,-1-1,0 0,1 0,-1 0,1 1,-1-1,1-1,-1 1,1 0,0 0,-1 0,1-1,0 1,0-1,0 1,0-1,0 1,1-1,-1 1,0-1,1 0,-1 0,1 1,-1-1,1 0,0 0,0 1,0-1,0 0,0 0,0 0,0 1,1-1,-1 0,5-11,0 0,0 0,1 1,1 0,0 1,0-1,1 1,1 0,0 1,0 0,9-6,8-12,65-53,-75 66</inkml:trace>
  <inkml:trace contextRef="#ctx0" brushRef="#br0" timeOffset="1883.868">565 368,'55'-18,"-30"6,-1 0,-1-2,0 0,-1-2,0-1,-1 0,-11 8,-9 7,-1 1,1 0,0 0,-1-1,1 1,0 0,0 0,0 0,0 0,0 0,0 0,0 0,0 1,0-1,0 0,0 1,0-1,1 0,-1 1,0-1,1 1,-1 0,0 0,1-1,-1 1,0 0,1 0,-1 0,0 0,1 0,-1 1,1-1,-1 0,0 1,0-1,1 0,-1 1,0 0,0-1,1 1,-1 0,0 0,0-1,0 1,0 0,0 0,0 0,0 0,-1 0,63 186,-55-168</inkml:trace>
  <inkml:trace contextRef="#ctx0" brushRef="#br0" timeOffset="2400.597">1355 480,'-5'-2,"-1"1,1-1,-1 1,0 0,0 0,0 1,1 0,-1 0,0 0,0 1,0 0,0 0,1 0,-1 1,1 0,-1 0,1 0,0 1,-1 0,1 0,1 0,-1 0,0 1,1 0,-1 0,1-1,-4 2,0 0,0 1,0 0,1 1,0 0,0 0,1 0,0 1,0 0,1 0,0 1,0-1,1 1,0 0,0 0,1 1,1-1,-1 1,1-1,1 1,0 0,0 0,1-1,1 1,-1 0,1 0,1-1,0 1,0 0,2 1,-1-7,0-1,0 0,0 0,0 0,1 0,-1 0,1-1,0 1,0-1,0 0,0 0,0-1,0 1,0-1,1 0,-1 0,0 0,1-1,-1 1,1-1,-1 0,0 0,1-1,-1 1,1-1,-1 0,0-1,1 1,-1 0,0-1,0 0,0 0,0-1,-1 1,1-1,-1 1,1-1,-1 0,0 0,0-1,2-2,9-10</inkml:trace>
  <inkml:trace contextRef="#ctx0" brushRef="#br0" timeOffset="2731.743">1581 452,'-37'45,"13"-19,1 1,1 1,2 1,0 0,3 2,0 1,16-31,0 1,0 0,0-1,0 1,0 0,0-1,1 1,-1 0,1 0,-1 0,1 0,0-1,0 1,0 0,0 0,0 0,0 0,0 0,1 0,-1-1,1 1,-1 0,1 0,0-1,0 1,0 0,0-1,0 1,0 0,0-1,0 0,0 1,1-1,-1 0,1 1,-1-1,1 0,-1 0,1 0,0-1,-1 1,1 0,0 0,0-1,0 0,-1 1,1-1,1 0,12 0,-1-1,0-1,1 0,-1-1,0 0,-1-2,1 1,-1-2,0 0,0 0,0-1,-1-1,0 0,0 0,-1-1,-1-1,10-9,-12 11,-1 0,1 0,-1 0,-1-1,0 0,0-1,-1 1,0-1,3-6,-7 13,0 0,0 0,0 0,0 0,0-1,-1 1,1 0,-1 0,0 0,0-1,0 1,-1 0,1 0,-1 0,1-1,-1 1,0 0,0 0,-1 0,1 0,0 1,-1-1,0 0,0 1,0-1,0 1,0-1,0 1,-1 0,1 0,-1 0,1 0,-1 0,0 1,-3-1,0 0,-1 1,1 0,0 0,-1 0,1 1,-1 0,1 1,0-1,-1 1,1 0,0 1,-1-1,1 1,0 1,0-1,1 1,-1 0,0 0,1 1,0-1,-3 4,-3-1,-14 8</inkml:trace>
  <inkml:trace contextRef="#ctx0" brushRef="#br0" timeOffset="3086.032">2033 368,'-196'182,"194"-181,1 0,0 0,-1 1,1-1,0 0,0 1,0-1,0 1,0-1,0 1,1-1,-1 1,1-1,-1 1,1 0,-1-1,1 1,0 0,-1 0,1-1,0 1,1 0,-1 0,0-1,0 1,1 0,-1-1,1 1,-1 0,1-1,0 1,-1-1,1 1,0-1,0 1,0-1,0 0,1 1,-1-1,0 0,0 0,1 0,-1 0,1 0,-1 0,1 0,-1 0,1-1,-1 1,1-1,0 1,-1-1,1 0,0 1,0-1,0 0,1 0,1 0,-1 1,0 0,0-1,1 1,-1 1,0-1,0 0,0 1,0-1,0 1,0 0,-1 0,1 0,0 0,-1 0,0 1,1-1,-1 1,0 0,0 0,-1-1,1 1,-1 0,1 1,-1-1,0 0,0 0,0 0,-1 1,1-1,-1 0,1 1,-1-1,0 0,-1 1,1-1,-1 1,1-1,-1 0,0 0,-1 2,-5 5,0 0,-1-1,-1 0,0 0,0-1,0 0,-1-1,0 0,-1-1,1 0,-1 0,0-1,-1 0,-5 0,-6 2</inkml:trace>
  <inkml:trace contextRef="#ctx0" brushRef="#br0" timeOffset="3398.431">2259 480,'-10'14,"-17"21,2 1,2 1,1 2,1 0,-12 36,32-72,-1-1,1 1,0-1,0 1,0 0,0 0,0-1,0 1,1 0,-1 0,1 0,0 0,0-1,0 1,0 0,1 0,-1 0,1 0,0-1,-1 1,1 0,0 0,1-1,-1 1,0-1,1 1,0-1,-1 0,1 1,0-1,0 0,0 0,0 0,1-1,0 2,7-2,0 0,0 0,0-1,1 0,-1-1,0 0,0-1,0 0,0-1,0 0,-1 0,1-1,-1 0,0 0,0-1,0-1,-1 1,0-1,0-1,0 0,-1 0,0 0,0-1,-1 0,0 0,2-5,3 0,0 0,-1 0,-1-1,0-1,-1 0,0 0,-2 0,1-1,-2 0,0 0,-1 0,0-9,-3 22,-1 0,0 0,0 0,0-1,-1 1,1 0,-1 0,1 0,-1 0,0 0,-1 0,1 0,0 0,-1 1,1-1,-1 0,0 1,0-1,0 1,0-1,-1 1,1 0,-1 0,1 0,-1 1,1-1,-1 0,0 1,0 0,0 0,0 0,0 0,-2 0,-3-1,1 1,-1 0,0 0,0 1,0 0,1 1,-1-1,0 2,0-1,1 1,-1 0,1 0,-4 2,-24 14,3 0</inkml:trace>
  <inkml:trace contextRef="#ctx0" brushRef="#br0" timeOffset="3690.906">2005 679,'34'-15,"15"-4,5 0,-8 9,-6 6,-5 9,-4 2,-2 2,-2-2,0-2,-5 3,-6 1</inkml:trace>
  <inkml:trace contextRef="#ctx0" brushRef="#br0" timeOffset="5241.716">2456 170,'27'27,"-19"-22,1 1,-1 0,0 0,0 1,-1 0,0 1,0-1,-1 1,0 0,0 1,-1-1,0 1,-1 1,0-1,0 0,-1 1,0 0,-1 0,0 0,0 0,-1 0,0 7,0 32,-2 0,-3 0,-1 0,-5 11,-7 165,16-219,0 0,-1 0,1-1,-1 1,-1-1,1 0,-1 1,0-1,0 0,-1 0,1-1,-1 1,0-1,0 0,-1 0,1 0,-1 0,0-1,0 0,0 0,0 0,0-1,-1 1,1-1,-1-1,0 1,0-1,1 0,-1 0,0-1,-2 1,-102 10,91-13</inkml:trace>
  <inkml:trace contextRef="#ctx0" brushRef="#br0" timeOffset="6216.293">2682 57,'2'-3,"0"0,0 0,-1 0,2 0,-1 1,0-1,1 1,-1 0,1-1,0 1,-1 0,1 1,0-1,0 0,0 1,1 0,-1-1,0 1,0 1,1-1,-1-1,1 0,0 0,-1 0,1 1,0 0,0-1,0 2,0-1,0 0,0 1,0-1,0 1,0 0,0 1,1-1,-1 1,0 0,0 0,0 0,-1 0,1 1,0-1,0 1,-1 0,1 0,-1 1,0-1,1 1,-1-1,0 1,-1 0,1 0,0 0,-1 1,0-1,0 1,0-1,0 1,0 0,-1 0,1-1,-1 1,0 0,0 0,-1 1,-1 11,-1-1,-1 0,0 0,-1 0,0 0,-2 0,1-1,-2 0,-2 4,3-9,0 1,1 0,1 0,0 0,0 1,1-1,0 1,1 0,0 0,0 0,2 0,-1 0,1 0,1 1,0-1,1 0,0 0,1 4,69 70,-107-60,30-22,0-1,0 1,0 0,0 1,1-1,-1 1,1 0,0 0,0 0,1 1,-1-1,1 1,0 0,0 0,1 0,-1 0,1 0,0 0,1 1,-1-1,1 1,0 0,1-1,-1 1,1 0,0-1,0 1,1 0,0-1,0 1,0 0,68 141,-69-142,0 0,0 0,0 0,-1 1,1-1,-1 0,-1 0,1 0,-1 0,0-1,0 1,0 0,0-1,-1 1,0-1,0 0,0 0,0 0,-1 0,0 0,0-1,0 0,0 0,0 0,0 0,-1-1,0 1,1-1,-1 0,0-1,0 1,0-1,0 0,0 0,0 0,4-1,-1 0,1 1,0-1,0 0,0 0,-1 0,1 0,0 0,0 0,-1 0,1 0,0 0,0 0,-1-1,1 1,0-1,0 1,0-1,0 1,0-1,0 1,0-1,0 0,0 0,0 0,0 0,0 1,0-1,1 0,-1 0,0 0,1-1,-1 1,1 0,-1-1,1-8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2:52.50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7 29,'-5'0,"4"0,6 0,7 0,7 0,0-4,1-3,3 1,1 1,2 2,2 1,0 1,0 0,-9 1,-12 1,-9-1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2:53.41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1,'0'4,"5"3,6-1,6-1,6-1,2-2,3-1,1 0,1-1,-1-1,0 1,0 0,-5 0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2:56.78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52 0,'-5'5,"-1"6,-5 6,4 1,9-4,-2-4,-5 2,-6 3,3-1,8-3,8-3,4-3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0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320 66 2601 0 0,'0'0'5115'0'0,"0"0"-2960"0"0,0 0-826 0 0,0 0 50 0 0,0 0 124 0 0,0 0 64 0 0,0 0-95 0 0,0 0-198 0 0,0 0-237 0 0,0 0-221 0 0,0 0-201 0 0,-30-2-135 0 0,-93-6-84 0 0,120 7-374 0 0,1 0 1 0 0,-1 1-1 0 0,1 0 0 0 0,-1-1 0 0 0,1 1 0 0 0,-1 0 1 0 0,1 0-1 0 0,-1 0 0 0 0,1 1 0 0 0,-1-1 0 0 0,1 1 0 0 0,-1-1 1 0 0,1 1-1 0 0,0 0 0 0 0,-1 0 0 0 0,1 0 0 0 0,0 0 1 0 0,0 0-1 0 0,-1 1 0 0 0,1-1 0 0 0,0 1 0 0 0,0-1 0 0 0,1 1 1 0 0,-2 1-23 0 0,-4 4 110 0 0,-2 1-15 0 0,0 1-1 0 0,1 0 1 0 0,-1 0 0 0 0,2 1 0 0 0,-1 0-1 0 0,1 0 1 0 0,1 1 0 0 0,0 0-1 0 0,0 0 1 0 0,1 1 0 0 0,1 0-1 0 0,0-1 1 0 0,0 1 0 0 0,2 1-1 0 0,-1-1 1 0 0,1 0 0 0 0,1 1-1 0 0,0-1 1 0 0,1 3-95 0 0,0-12 26 0 0,1 0 0 0 0,-1 0 0 0 0,1 0 0 0 0,0 0 0 0 0,-1 0 0 0 0,1 0-1 0 0,1 0 1 0 0,-1 0 0 0 0,0 0 0 0 0,1 0 0 0 0,-1-1 0 0 0,1 1 0 0 0,0 0 0 0 0,0-1 0 0 0,0 0 0 0 0,0 1-1 0 0,1-1 1 0 0,-1 0 0 0 0,0 0 0 0 0,1 0 0 0 0,0-1 0 0 0,-1 1 0 0 0,1 0 0 0 0,0-1 0 0 0,0 0 0 0 0,0 0-1 0 0,0 0 1 0 0,0 0 0 0 0,0 0 0 0 0,0-1 0 0 0,0 1 0 0 0,0-1 0 0 0,2 0-26 0 0,4 1 89 0 0,0 0 0 0 0,0-1 0 0 0,0 0 0 0 0,1-1 0 0 0,-1 0 1 0 0,0 0-1 0 0,0-1 0 0 0,-1 0 0 0 0,1-1 0 0 0,0 0 0 0 0,0-1-89 0 0,40-23 245 0 0,-1-3 0 0 0,-1-1-1 0 0,-2-3 1 0 0,-1-1 0 0 0,-2-2-1 0 0,2-7-244 0 0,44-35 370 0 0,-77 70-307 0 0,16-13 113 0 0,-6 17-31 0 0,-2 33-157 0 0,7 21 110 0 0,-21-35-85 0 0,1-1-1 0 0,0 0 1 0 0,0 0 0 0 0,2-1-1 0 0,-1 0 1 0 0,1 0 0 0 0,1-1-1 0 0,0 0 1 0 0,1-1 0 0 0,0 0-1 0 0,0 0 1 0 0,1-1 0 0 0,1 0-1 0 0,-1-1 1 0 0,1 0 0 0 0,1-1-1 0 0,7 3-12 0 0,-15-8 0 0 0,1-1 1 0 0,-1 0-1 0 0,0 0 0 0 0,1-1 0 0 0,-1 1 0 0 0,1-1 0 0 0,-1 0 0 0 0,0-1 0 0 0,1 1 0 0 0,-1-1 0 0 0,1 0 0 0 0,-1 0 0 0 0,0-1 0 0 0,0 0 0 0 0,0 0 0 0 0,0 0 0 0 0,0 0 0 0 0,0-1 1 0 0,0 0-1 0 0,-1 0 0 0 0,1 0 0 0 0,-1 0 0 0 0,3-4 0 0 0,35-30-432 0 0,-20 17-1307 0 0,1 0-4204 0 0,-12 12-6290 0 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2:57.47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49 0,'-5'0,"-1"5,-5 1,4 0,4-6,2 2,-3 1,-2 4,1 1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2:55.25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194 418,'21'34,"-10"-25,1 0,0-1,1 0,0-1,0 0,0-1,1 0,0-1,0-1,0-1,1 0,-1 0,1-1,0-1,0-1,1 0,-2-3,-1-1,0 0,-1 0,1-1,-1-1,0 0,0-1,-1 0,0-1,0 0,-1-1,0 0,0-1,-1 0,0 0,-1-1,0 0,-1 0,0-1,-1 0,0 0,-1-1,3-11,-4 14,-1 0,0 0,0 0,-1 0,0-1,-1 1,0 0,-1-1,0 1,-1-1,0 1,0-1,-3-6,3 12,0 1,0-1,-1 1,0 0,0-1,0 1,0 0,-1 0,1 0,-1 0,0 1,0-1,0 1,-1 0,1 0,-1 0,0 0,0 0,0 1,0 0,0 0,-1 0,1 0,-1 1,1 0,-1 0,1 0,-1 0,0 1,-4-1,-7 3,-1 1,1 0,0 1,0 1,0 0,1 1,-1 1,-4 3,15-7,-5 0,1 0,0 1,0 0,0 1,0 0,1 1,0-1,0 2,0-1,1 1,0 0,1 0,-1 1,1 0,1 0,-1 1,1-1,-1 6,-24 126,17 81,11-73,-24-7,21-117,-1 0,-1 0,-1 0,-1-1,-2 0,-12 20,-87 75,110-119,1 0,-1 0,0 0,0 0,1 0,-1 0,0 0,0 0,0-1,0 1,0 0,-1 0,1 0,0 0,0 0,-1 0,1 0,-1 0,1 0,-1 0,1 1,-1-1,1 0,-1 0,0 0,1 1,-1-1,0 0,0 0,0 1,0-1,1 1,-1-1,0 1,0-1,0 1,0 0,0-1,0 1,0 0,0 0,0 0,-1 0,1 0,0 0,0 0,0 0,0 0,0 0,0 1,0-1,0 0,0 1,0-1,0 1,0-1,0 1,1-1,-1 1,0-1,0 1,0 0,1 0,-1-1,0 1,1 0,-1 0,1 0,-1 0,5-21</inkml:trace>
  <inkml:trace contextRef="#ctx0" brushRef="#br0" timeOffset="581.63">1097 192,'-13'6,"0"1,1 1,1-1,-1 2,1 0,0 0,1 1,0 0,1 1,0 0,1 0,0 1,1 0,0 0,0 1,2 0,-4 10,0-2,0 2,1-1,1 1,1 0,1 1,1-1,1 1,1 0,1 0,1 0,2 0,0 0,5 19,-5-37,0 1,1-1,-1 0,2 0,-1 0,1 0,0 0,0-1,0 1,1-1,-1 0,1-1,1 1,-1-1,1 0,-1 0,1-1,0 1,1-1,-1-1,0 1,1-1,0 0,-1-1,1 1,0-2,0 1,0-1,4 0,6 1,1-2,-1 0,1-1,-1-1,0-1,0 0,0-1,-1-1,1 0,-1-2,-1 0,1 0,-2-1,1-1,0-1,15-12,-2-2,0-1,-1 0,-2-2,0-1,-2-2,-2 0,2-6,-11 18,-2 0,0-1,-2 0,0-1,-1 0,-1 0,-1 0,-1-1,-1 0,-1 0,-1 0,0 0,-2 0,-2-14,2 28,-1-1,0 1,0 0,-1 0,1 0,-2 0,1 0,-1 1,0-1,-1 1,0 0,0 0,0 1,-1-1,0 1,0 1,-1-1,0 1,0 0,0 1,0-1,-1 1,1 1,-1 0,0 0,0 0,-1 1,1 0,0 1,-1-1,1 2,-1-1,-3 1,-14 5,0 1,0 1,0 1,1 1,0 1,0 2,2 0,-1 1,2 2,0 0,0 2,2 0,0 1,1 1,0 1,2 0,1 2,-2 3,-12 16</inkml:trace>
  <inkml:trace contextRef="#ctx0" brushRef="#br0" timeOffset="1026.333">928 588,'-7'4,"22"-17,259-141,-272 152,1 1,0-1,0 1,0 0,0 0,0 0,0 0,0 0,0 0,0 1,0 0,1 0,-1-1,0 2,0-1,0 0,0 1,0-1,1 1,-1 0,0 0,0 0,-1 1,1-1,0 1,0-1,-1 1,1 0,-1 0,1 0,-1 0,0 1,0-1,0 1,0-1,0 1,1 2,2 7,1-1,1 0,0-1,0 1,1-1,1-1,-1 1,1-2,1 1,0-1,0-1,1 0,-1 0,2-1,-1 0,0-1,1 0,0-1,0 0,6 0,10-17,-22 0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3:00.00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493 30,'-13'-6,"-1"1,1 1,-1 0,0 1,0 0,0 1,0 1,0 0,0 1,0 0,0 1,-11 3,19-2,1 1,0 0,0 1,0-1,0 1,0 0,1 0,0 0,0 1,0-1,0 1,1 0,0 0,0 0,0 1,1-1,-1 1,1 0,1-1,-1 1,1 0,0 0,0 0,1 0,-1 0,2 0,-1 5,-3 11,-16 123,-54 166,26-114,40-146,-23 69,-7-47,36-72,1-1,-1 1,1 0,-1 0,1 0,0 0,0 0,-1 0,1 0,0 0,0 0,0 0,0 0,0 0,0 0,0 0,0 0,1 0,-1 0,0 0,0-1,1 1,-1 0,1 0,-1 0,1 0,-1 0,1-1,0 1,-1 0,1 0,0-1,-1 1,1-1,0 1,0 0,0-1,0 1,-1-1,1 0,0 1,0-1,0 0,0 0,0 1,0-1,0 0,0 0,0 0,0 0,1 0,52-6,70-20,-106 19</inkml:trace>
  <inkml:trace contextRef="#ctx0" brushRef="#br0" timeOffset="3237.578">268 623,'28'0,"16"0,3 0,0 0,-4 0,-5 0,-13 0,-15 0,-10 5,-10 1,-3 0</inkml:trace>
  <inkml:trace contextRef="#ctx0" brushRef="#br0" timeOffset="3603.383">775 595,'-90'226,"88"-223,-1 1,0 0,1 0,0 0,0 0,0 1,1-1,-1 0,1 1,0-1,0 1,1-1,-1 1,1 0,0-1,0 1,1-1,-1 1,1 0,0-1,0 1,1-1,-1 0,1 1,0-1,0 0,1 0,-1 0,1 0,0-1,0 1,0-1,0 0,0 1,1-1,0-1,-1 1,1-1,0 1,4 1,-4-3,0 0,-1 0,1-1,0 1,0-1,0 0,-1 0,1 0,0 0,0-1,0 0,-1 0,1 0,0 0,-1 0,1-1,-1 1,1-1,14-11</inkml:trace>
  <inkml:trace contextRef="#ctx0" brushRef="#br0" timeOffset="4119.621">578 256,'6'2,"0"1,1-1,-1-1,1 1,-1-1,1 0,0 0,-1-1,1 0,0 0,-1-1,1 0,0 0,-1 0,1-1,-1 0,0 0,0-1,0 0,0 0,3-2,109-89,-118 93,1 0,0 1,-1-1,1 1,-1-1,1 1,0-1,-1 1,1-1,0 1,-1 0,1-1,0 1,0 0,0 0,-1 0,1-1,0 1,0 0,-1 0,1 0,0 0,0 0,0 1,-1-1,1 0,0 0,0 0,0 1,-1-1,1 0,0 1,-1-1,1 1,0-1,-1 1,1-1,-1 1,1-1,0 1,-1-1,1 1,-1 0,0-1,1 1,-1 0,1 0,-1-1,0 1,0 0,0 0,1-1,-1 1,0 0,17 53,-14-43,21 161,-23-147</inkml:trace>
  <inkml:trace contextRef="#ctx0" brushRef="#br0" timeOffset="4631.388">1170 510,'-18'8,"0"1,0 1,1 1,1 1,0 0,0 1,1 1,1 0,-2 3,13-14,0 0,0-1,1 1,-1 0,1 0,0 1,0-1,0 0,0 1,1-1,-1 1,1 0,0-1,0 1,0 0,0 0,1 0,0 0,-1-1,1 1,1 0,-1 0,1 0,-1 0,1 0,0-1,0 1,1 0,-1-1,1 1,0-1,0 0,0 1,0-1,1 0,-1 0,1 0,0-1,0 1,0-1,0 1,0-1,0 0,1 0,2 1,17 6,49 26,-70-34,0 1,-1-1,0 0,1 1,-1-1,0 1,0 0,1-1,-1 1,-1 0,1 0,0 0,0 0,-1-1,1 1,-1 0,1 0,-1 0,0 0,0 0,0 0,0 0,0 0,-1 0,1 0,0 0,-1 0,0 0,1 0,-1 0,0 0,0 0,0-1,0 1,0 0,-1 0,-8 11,-1-2,0 0,-1 0,0-1,0-1,-1 1,0-2,-1 0,0-1,-1 0,10-5</inkml:trace>
  <inkml:trace contextRef="#ctx0" brushRef="#br0" timeOffset="4886.316">1453 652,'-24'28,"-8"15,6-5,8-14,12-15,11-15,5-15,6-9,0-5,2 0,2-5,-1-4,-5 4</inkml:trace>
  <inkml:trace contextRef="#ctx0" brushRef="#br0" timeOffset="5053.482">1566 228,'-15'19,"-4"12,1 4,3-3</inkml:trace>
  <inkml:trace contextRef="#ctx0" brushRef="#br0" timeOffset="5383.326">1509 764,'0'0,"-1"1,0 1,1-1,-1 0,1 0,-1 0,1 0,0 0,0 0,-1 0,1 1,0-1,0 0,0 0,0 0,0 1,0-1,1 0,-1 0,0 0,0 0,1 0,-1 1,1-1,-1 0,1 0,0 0,-1 0,1 0,0-1,0 1,-1 0,1 0,0 0,0-1,0 1,0 0,0-1,0 1,0-1,0 1,0-1,1 1,-1-1,0 0,0 0,0 1,0-1,1 0,-1 0,0 0,0 0,0-1,1 1,-1 0,0 0,0-1,0 1,0-1,0 1,0-1,0 1,0-1,23-27,-17 18,0 1,1 0,0 1,0 0,1 0,0 1,1 0,-1 0,5-1,-12 8,0 0,0 0,0 0,0 0,1 0,-1 0,0 1,0-1,0 1,0-1,0 1,0 0,0 0,0 0,0 0,-1 0,1 0,0 1,0-1,-1 0,1 1,-1 0,0-1,1 1,-1 0,0 0,0-1,0 1,0 0,0 0,-1 0,1 0,0 0,-1 0,0 1,1-1,-1 0,0 0,0 0,0 0,0 0,-1 1,1-1,-1 0,1 0,-1 0,5 20,-4-19,1 0,-1 0,1 0,-1 0,1 0,0 0,0 0,1-1,-1 1,1 0,-1-1,1 1,0-1,0 0,0 0,0 1,0-1,0 0,1-1,-1 1,1 0,-1-1,1 1,0-1,0 0,-1 0,1 0,0 0,0 0,0-1,0 0,0 1,0-1,0 0,0 0,0 0,0-1,0 1,0-1,0 0,0 0,-1 0,1 0,2-1,7-4,-1 0,1-1,-1 0,-1-1,0 0,0 0,0-1,-1 0,-1-1,1 0,-2-1,1 1,-1-1,-1-1,0 1,-1-1,0 0,1-5,-3-7,-5 5</inkml:trace>
  <inkml:trace contextRef="#ctx0" brushRef="#br0" timeOffset="5687.915">2187 510,'-17'18,"1"1,1 0,1 1,1 1,1 0,1 1,1 0,0 1,2 0,-4 16,12-34,0 0,-1 0,2 0,-1 0,1-1,-1 1,1 0,1 0,-1-1,1 1,-1 0,1-1,1 0,-1 1,0-1,1 0,0 0,0 0,0-1,1 1,-1-1,1 0,0 0,0 0,0 0,0 0,0-1,1 0,-1 0,1 0,0-1,-1 1,1-1,0 0,0-1,0 1,-1-1,1 0,0 0,0 0,0-1,0 0,0 0,-1 0,1 0,0-1,-1 0,3-1,2-1,0 0,-1 0,1-1,-1 0,0-1,-1 0,1 0,-1 0,-1-1,1 0,-1-1,0 1,0-1,-1 0,3-8,-5 12,-1-1,0 0,0 1,0-1,0 0,-1 0,0 0,0 0,0 0,-1 0,1 0,-1-1,-1 1,1 0,-1 0,1 0,-2 0,1 0,0 0,-1 0,0 0,0 1,-1-1,1 1,-1-1,0 1,0 0,0 0,-1 0,1 0,-4 0,0 0,0 1,0 0,0 0,-1 0,1 1,-1 0,1 1,-1-1,0 2,1-1,-1 1,0 0,0 0,0 1,1 0,-1 1,1 0,-1 0,1 0,-1 1,-6 3,-11 8</inkml:trace>
  <inkml:trace contextRef="#ctx0" brushRef="#br0" timeOffset="5900.219">1989 792,'34'-9,"15"-4,5 1,-7-3,-7 2,-5 2,-4 4,-8 7,-2 4,0 2,-4 4,1 0,1-6,-2-4</inkml:trace>
  <inkml:trace contextRef="#ctx0" brushRef="#br0" timeOffset="6205.504">2553 707,'20'0,"10"0,6 0,0 0,1 0,-3 0,-2 0,-6-5,-8-1</inkml:trace>
  <inkml:trace contextRef="#ctx0" brushRef="#br0" timeOffset="6395.179">2667 510,'-5'38,"-2"18,1 4,-4 1,0 1,2-7,2-7,2-7,2-1,1-2,6-4,1-1,1-3,-2-6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3:17.98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35 125,'1'2,"1"0,-1 0,1-1,0 1,-1-1,1 1,0-1,0 1,0-1,0 0,0 0,0 0,0 0,0 0,1-1,-1 1,0-1,0 1,1-1,-1 0,0 0,1 0,-1 0,0 0,1-1,-1 1,0-1,0 1,0-1,1 0,-1 0,2-1,7-4,0 0,-1-1,1 0,-1-1,-1 0,0 0,0-1,0-1,-1 1,-1-1,1-1,-2 1,1-1,3-9,-15 121,-8 245,-6-66,19-271,0 1,0 0,0 0,-2 0,1-1,-1 1,0 0,-1-1,0 0,-1 1,0-1,0-1,-1 1,0-1,-1 1,1-1,-2-1,0 2,4-8,1 0,-1 0,0 0,0 0,0-1,0 1,0-1,0 0,1 0,-1 0,0 0,0 0,0-1,0 1,0-1,0 0,0 0,1 0,-1 0,0 0,1 0,-1-1,1 0,-1 1,1-1,0 0,0 0,-1 0,1 0,1-1,-1 1,0 0,0-2,-43-89,42 86,1 0,1 0,-1 0,1-1,1 1,-1-1,1 1,0 0,1-1,0 1,0 0,0-1,1 1,0 0,1 0,0 0,0 0,0 1,1-1,0 1,0 0,0 0,1 0,0 1,0 0,0 0,1 0,5-3,78-29,-77 33,0 1,0-2,0 0,-1 0,0-1,0 0,0-1,-1 0,0-1,0 0,4-5,-3 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3:18.94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0 209,'9'-2,"-1"-1,0 0,0 0,0 0,0-1,0-1,-1 1,0-1,0 0,6-6,131-132,-144 142,1 0,-1 0,0 0,1 0,-1 0,1 0,-1 0,1 1,0-1,-1 0,1 0,0 1,0-1,-1 0,1 1,0-1,0 1,0-1,0 1,0 0,0-1,0 1,0 0,0-1,0 1,0 0,0 0,0 0,0 0,0 0,0 0,0 0,0 0,0 1,0-1,0 0,0 1,0-1,-1 0,1 1,0-1,0 1,0-1,0 1,0 0,-1-1,1 1,0 0,-1 0,1-1,-1 1,1 0,0 0,-1 0,0 0,1 1,5 127,-3-13,-1-107,27 53,-21-59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3:20.51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318 3,'-16'-1,"-2"0,0 0,0 1,0 1,0 0,0 2,0 0,0 1,1 1,-1 0,1 1,1 1,-16 9,25-9,1 1,1 1,-1-1,1 1,0 0,1 0,0 0,1 0,0 1,0-1,1 1,0 0,1 0,0 0,1 0,0 0,0 0,1 0,0 0,1 0,0 0,1-1,0 1,0-1,1 1,0-1,1 0,0-1,0 1,1-1,0 0,5 5,-4-6,1 0,0-1,1 1,-1-2,1 1,0-1,0-1,1 1,-1-2,1 1,0-1,0-1,0 0,1 0,-1-1,0 0,1-1,-1 0,0-1,0 0,1-1,-1 0,0 0,5-3,4-2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3:20.90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161 1,'-15'21,"1"1,1 0,1 1,1 0,1 1,1 0,2 0,0 1,1 0,2 1,0-1,2 1,1 0,1 8,2-29,-1 0,1 0,1-1,-1 1,1-1,0 1,0-1,0 0,0 0,1-1,0 1,-1-1,1 1,1-1,-1 0,0-1,1 1,-1-1,1 0,0 0,0 0,0-1,0 1,0-1,0-1,0 1,0-1,0 1,0-1,1-1,-1 1,0-1,0 0,0 0,0-1,0 1,0-1,-1 0,1 0,0-1,-1 0,0 1,1-1,-1-1,-1 1,1-1,0 1,-1-1,3-3,2-7,0-1,-2 0,1 0,-2 0,0-1,0 0,-2 0,0 0,-1-1,-1 1,0 0,-1-1,-1 1,0-1,-3-11,4 23,0-1,0 1,0-1,0 1,-1-1,0 1,0 0,-1-1,1 1,-1 0,-1 0,1 0,0 0,-1 0,0 0,0 1,-1 0,1-1,-1 1,0 0,0 1,0-1,-1 1,1 0,-1 0,0 0,0 0,0 1,0 0,0 0,0 1,-1-1,1 1,-1 0,1 0,-1 1,1 0,-1 0,1 0,-1 0,-5 5,0 0,1 0,-1 1,1 1,0-1,1 2,-1-1,2 1,-1 0,1 1,0 0,1 1,0-1,0 1,1 1,0 2,-8 12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3:21.30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274 508,'-29'-4,"1"-1,1 1,0 1,-1 2,0 1,-27 4,53-5,0 1,0 0,0 0,0 0,1 0,-1 0,0 1,0-1,0 0,0 1,0 0,0-1,1 1,-1 0,0 0,0 0,1 0,-1 0,1 0,-1 1,1-1,0 0,-1 1,1-1,0 1,0 0,0-1,0 1,0 0,0 0,1-1,-1 1,0 0,1 0,0 0,-1 0,1 0,0 0,0 0,0 0,0 0,0-1,1 1,-1 0,1 1,4 4,0-1,1 0,0 0,0-1,0 0,0 0,1 0,0-1,0 0,0 0,1-1,-1 1,1-2,0 1,0-1,0 0,2-1,-1 1,0 0,0 1,0 0,0 0,-1 1,1 0,-1 0,0 1,0 0,-1 1,1 0,-1 0,0 1,-6-5,1 0,-1 0,1 1,-1-1,0 1,0-1,0 1,-1 0,1-1,0 1,-1 0,0-1,0 1,0 0,0 0,0-1,0 1,-1 0,1-1,-1 1,0 0,1-1,-1 1,-1-1,1 1,0-1,-1 0,1 1,-1-1,1 0,-1 0,-66 56,-74 6,126-56</inkml:trace>
  <inkml:trace contextRef="#ctx0" brushRef="#br0" timeOffset="682.866">613 451,'-22'21,"1"0,1 1,1 2,0 0,2 0,1 2,1 0,2 1,-7 17,18-37,0-1,1 1,0 0,0 0,1 0,0 0,0 0,0 0,1 0,0 0,1 0,0 0,0-1,0 1,0 0,1-1,0 0,1 0,-1 0,1 0,1 0,-1-1,1 0,-1 0,2 0,-1 0,0-1,1 0,0 0,0 0,0-1,0 0,1 0,-1-1,1 1,0-1,2 0,4 2,0 0,1-1,-1 0,1-1,0-1,-1 0,1-1,0 0,-1-1,1-1,0 0,-1-1,0 0,1-1,-2-1,1 0,0-1,-1 0,0 0,0-2,-1 1,0-2,0 1,-1-1,0-1,-1 0,0 0,0-1,-1 0,-1-1,0 1,2-6,-3 4,0 0,0-1,-1 1,-1-1,-1-1,0 1,0 0,-2-1,0 1,0-1,-2 1,1-1,-2 1,0-1,-1 1,0 0,-1 0,-1 0,0 0,-1 1,0 0,-1 0,-1 0,0 1,0 0,-1 1,-2-1,6 8,0 0,1 1,-1-1,-1 1,1 1,0-1,-1 1,1 0,-1 0,0 1,0-1,0 1,0 0,0 1,0 0,0 0,0 0,1 0,-1 1,0 0,0 1,0-1,0 1,1 0,-1 0,1 1,0 0,-1 0,-3 3,-26 15,2 1,1 2,1 0,1 3,1 0,1 2,2 1,1 1,1 2,2 0,0 3,5 7,17-42,-1 0,1-1,0 1,0 0,0 0,-1 0,1 0,0 0,0-1,0 1,0 0,0 0,1 0,-1 0,0 0,0-1,0 1,1 0,-1 0,0 0,1-1,-1 1,1 0,-1 0,1-1,-1 1,1 0,0-1,-1 1,1-1,0 1,-1-1,1 1,0-1,0 0,-1 1,1-1,0 0,0 1,0-1,0 0,-1 0,1 0,0 0,0 0,0 0,0 0,0 0,11-2,-1 0,1-1,-1-1,0 0,1 0,-2-1,1-1,-1 1,7-6,33-17,-36 22,-5 0,0 1,0 0,1 0,-1 1,1 0,0 1,1 0,-1 1,0-1,1 2,-1 0,1 0,0 1,-1 0,1 1,-1 0,1 1,-1 0,1 1,-1 0,4 2,33 28,-40-26,1 0,1-1,-1 0,1-1,0 0,1 0,-1-1,1 0,0 0,0-1,3 0,12-1,-1-1</inkml:trace>
  <inkml:trace contextRef="#ctx0" brushRef="#br0" timeOffset="1367.628">1093 0,'33'1,"-1"1,0 2,0 1,0 2,0 1,1 1,8 2,-34-11,0 1,0 0,0 1,0 0,0 0,-1 0,1 1,-1-1,0 2,0-1,0 1,0 0,0 0,-1 0,0 1,0 0,0 0,0 0,-1 1,1 1,0 3,-1 1,0 0,0 0,-1 0,-1 1,0-1,0 1,-1-1,-1 1,0 0,0-1,-1 1,-3 10,-9 99,4 0,6 0,7 26,-2 18,-1-139,0-22,0 1,0-1,-1 1,1-1,-1 1,0 0,-1-1,1 1,-1-1,0 1,0-1,0 1,0-1,-1 1,0-1,0 0,0 0,0 0,-1 0,1 0,-1-1,0 1,0-1,-1 0,-1 2,-15 3,-1 0,1-2,-1 0,0-1,-1-1,-16 0,-20 5,-84 13,30-7,88-14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4:41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4 368,'-1'-1,"1"1,0-1,-1 1,1-1,0 1,-1-1,1 1,0-1,0 1,0-1,-1 1,1-1,0 0,0 1,0-1,0 1,0-1,0 1,0-1,0 0,0 1,0-1,1 1,-1-1,0 1,0-1,0 1,1-1,-1 1,0-1,1 1,-1-1,0 1,1-1,-1 1,1-1,-1 1,0 0,1-1,-1 1,1 0,-1 0,1-1,-1 1,1 0,0 0,-1 0,1-1,-1 1,1 0,-1 0,1 0,0 0,-1 0,1 0,-1 0,1 0,-1 1,1-1,41-6,-42 6,241 27,-9-43,-26-14,-101 18,-95 2,-14 4</inkml:trace>
  <inkml:trace contextRef="#ctx0" brushRef="#br0" timeOffset="318.105">173 594,'20'0,"10"0,5 0,2 0,-1 0,-1 0,-3 0,-1 0,-1-5,-2-2,0 1,0 1,0 2,0 0,0 2,-5 1</inkml:trace>
  <inkml:trace contextRef="#ctx0" brushRef="#br0" timeOffset="769.972">427 1,'-1'1,"-1"0,1 0,-1 0,1 0,0 0,-1 1,1-1,0 0,0 1,0-1,0 1,0-1,0 1,1 0,-1-1,0 1,1 0,-1 0,1-1,0 1,0 0,-1 0,1 0,0-1,1 1,-1 0,0 0,0 0,1-1,-1 1,1 0,0-1,-1 1,1 0,0-1,1 2,41 53,-17-41,1-1,1-1,0-1,1-2,26 7,23 8,-30-10,-37-13,0 0,0 1,0 0,-1 1,1 0,-1 1,0 0,0 0,-1 1,1 1,-1-1,-1 1,1 1,-1 0,0 0,-1 1,2 2,-8-3,0-1,0 0,-1 1,0-1,0 0,-1 1,0-1,0 0,-1 0,0 1,0-1,0-1,-1 1,0 0,-1-1,1 1,-1-1,-1 0,1 0,-1-1,0 1,0-1,-1 0,1 0,-1-1,-5 3,-4 9,-217 171,225-183,1 1,1 0,-1 0,0 0,1 1,0 0,1 0,-1 0,1 1,0-1,1 1,0 0,0 0,0 0,1 0,0 1,0-1,0 4,9 7,3-6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4:45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1,'-4'5,"-3"6,6 1,7-6,8-4,1-2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2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22781 0 0,'0'0'727'0'0,"0"0"-105"0"0,0 0 113 0 0,0 0 150 0 0,0 0 24 0 0,0 0-177 0 0,0 0-261 0 0,0 0-223 0 0,0 0-112 0 0,0 0-55 0 0,-10 34-34 0 0,-29 105-16 0 0,20-36-1035 0 0,19-90-2610 0 0,0-10-1158 0 0,0-3-7458 0 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4:46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1,'-4'0,"-3"5,1 6,1 1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4:46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0,'509'0,"-485"0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4:46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30,'19'0,"11"0,6 0,1 0,-1 0,-2-5,-2-1,-1 0,-2 1,0 1,-1 2,0 1,0 0,0 1,0 0,0 1,-4 4,-7 2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4:45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340 110,'-9'-3,"1"0,-1 0,0 1,0 1,0-1,0 1,-1 1,1 0,0 0,0 1,0 0,-1 0,1 1,1 0,-1 1,0 0,1 1,-1-1,1 2,0-1,0 1,0 0,1 1,0-1,0 2,-6 6,3 2,1 0,1 1,0 0,0 1,2 0,0 0,1 0,1 1,1 0,0-1,1 1,1 0,1 1,0-1,1 0,2 0,-1-1,2 1,0 0,2-1,-1 0,2 0,0-1,2 1,7 11,-9-19,1 1,1-1,0-1,0 0,1 0,0 0,0-1,0-1,1 0,0 0,1-1,-1-1,1 0,0 0,0-1,0-1,0 0,0 0,1-1,6-1,3 0,0 0,0-2,0-1,0 0,-1-2,1 0,-1-2,0 0,-1-1,0-1,4-3,2-4,0 0,-1-2,-1 0,-1-2,0 0,-2-2,0-1,-2 0,-1-1,0-1,-2-1,-1 0,11-26,-22 43,-1 0,0-1,0 0,-1 1,0-1,0 0,-1 0,-1 0,1 0,-2 0,1 0,-2 0,1 0,-1 0,-1 1,1-1,-2 1,1-1,-1 1,-1 0,0 0,0 1,-1 0,0-1,0 2,-1-1,0 1,0 0,-5-3,0 1,-1 1,0 1,-1 0,1 0,-1 1,0 1,-1 1,0 0,1 0,-1 2,0 0,0 0,0 2,-1 0,1 0,0 2,0 0,0 0,1 2,-1-1,1 2,-6 2,-29 11</inkml:trace>
  <inkml:trace contextRef="#ctx0" brushRef="#br0" timeOffset="365.806">1 533,'223'-137,"-205"130,1 0,0 2,0 1,0 0,1 1,-1 1,1 1,-1 1,1 0,0 2,-1 0,1 1,-1 1,0 1,0 1,-1 0,0 2,0 0,0 0,1 3,-14-8,0 0,0-1,0 1,0-1,0-1,0 1,0-1,1 0,-1 0,0 0,1-1,-1 0,1 0,-1 0,1-1,-1 0,0 0,1 0,-1 0,0-1,4-2,-3-8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4:48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85 200,'53'-30,"1"2,1 2,1 3,1 2,1 3,0 2,2 3,-1 2,2 3,13 2,-71 6,49 4,-51-3,0-1,0 0,0 0,0 0,0 1,0-1,0 0,-1 1,1-1,0 1,0-1,0 1,0 0,-1-1,1 1,0 0,-1-1,1 1,-1 0,1 0,0 0,-1-1,0 1,1 0,-1 0,1 0,-1 0,0 0,0 0,0 0,1 0,-1 0,0 0,0 0,0 0,-1 0,1 0,0 0,0 0,0 0,-1 0,1-1,0 1,-1 0,1 0,-1 0,1 0,-1 0,-10 14,-1 0,0 0,-1-1,0-1,-1 0,-1-1,0 0,0-1,-1-1,-1 0,-12 8,-16 12,1 1,1 3,1 1,3 2,1 1,-24 32,58-65,1 1,0-1,0 0,0 1,1 0,-1 0,1 0,1 0,-1 0,1 0,0 0,1 0,-1 0,1 1,0-1,1 0,-1 0,1 1,1-1,-1 0,1 0,0 0,0-1,1 1,0 0,0-1,0 1,0-1,1 0,0 0,0-1,7 4,0-2,0 1,1-2,-1 1,1-2,1 1,-1-2,0 1,1-2,0 0,-1 0,8-1,40 8,-51-7,0 0,0 0,0-1,0 0,1-1,-1 0,0-1,0 0,0 0,0-1,0 0,5-2,8-19,-19 8</inkml:trace>
  <inkml:trace contextRef="#ctx0" brushRef="#br0" timeOffset="240.009">1 426,'273'-74,"-192"59,0 3,1 4,65 2,11 8,-134-2</inkml:trace>
  <inkml:trace contextRef="#ctx0" brushRef="#br0" timeOffset="1061.322">1186 426,'20'4,"0"0,0-2,0-1,0 0,0-1,0-2,0 0,0-1,0 0,-1-2,1-1,-1 0,-1-1,1-1,-1-1,0 0,-1-2,0 0,-1-1,8-7,-20 16,0 1,-1-1,0 0,0 0,0 0,0 0,0-1,-1 1,1-1,-1 0,0 0,0 1,-1-1,1 0,-1-1,0 1,0 0,0 0,0-1,-1 1,1 0,-1-1,-1 1,1 0,0 0,-1-1,0 1,0 0,0 0,-1 0,1 0,-1 0,0 0,0 0,0 0,-1 1,0-1,1 1,-1 0,0 0,0 0,-1 0,-1-1,-2 0,0 1,0 0,-1 1,1 0,-1 0,0 0,1 1,-1 1,0-1,0 1,1 0,-1 1,0 0,0 0,1 0,-1 1,0 0,1 1,-4 2,-6 1,0 2,1 0,0 1,0 1,1 1,1 0,-12 11,11-10,0 0,1 2,0 0,1 1,1 0,0 0,1 2,1-1,0 1,1 1,1 0,1 0,1 1,0-1,1 1,1 0,1 1,0 11,3-25,1 0,0 0,1-1,-1 1,1-1,0 1,0-1,1 0,-1 0,1 0,0 0,1 0,-1 0,1-1,0 0,0 0,0 0,1 0,-1 0,1-1,0 0,5 2,122 38,-109-41,0-2,0-1,0-1,-1-1,1 0,0-2,-1-1,0-1,0 0,-1-2,0 0,0-2,-1 0,6-6,34-15,-2-4,-2-1,43-38,-80 58,0-1,0-1,-2-1,0 0,-2-1,0-1,-1-1,-2 0,0 0,-1-1,-2-1,0 0,-2 0,1-8,-7 29,0 1,1 0,-2 0,1-1,0 1,-1 0,1-1,-1 1,0 0,0-1,-1 1,1 0,-1-1,1 1,-1 0,0 0,0-1,-1 1,1 0,-1 0,1 0,-1 0,0 1,0-1,0 0,0 1,-1-1,1 1,-1 0,0 0,1 0,-1 0,0 0,0 1,0-1,0 1,0 0,-1 0,1 0,0 0,0 1,-1-1,1 1,0 0,-1 0,1 0,-1 0,1 1,0-1,0 1,-1 0,0 0,-11 7,1 0,0 1,0 0,1 1,1 0,-1 1,2 1,0 0,0 1,1 0,-2 3,-21 58,32-71,0-1,1 0,-1 0,1 1,0-1,0 0,0 1,0-1,0 0,0 1,1-1,-1 0,1 0,0 1,-1-1,1 0,0 0,0 0,1 0,-1 0,0 0,0 0,1-1,0 1,-1 0,1-1,0 1,-1-1,1 1,0-1,0 0,0 0,1 0,98 10,-35-10,-44 2,-17-4,0 1,0 0,0 0,0 0,0 1,0-1,-1 1,1 0,0 1,0-1,-1 1,1 0,-1 0,1 0,-1 1,0 0,0 0,0 0,0 0,-1 0,1 1,-1-1,0 1,0 0,0 0,0 1,-1-1,0 0,0 1,1 1,-5 221,6-148,2-61</inkml:trace>
  <inkml:trace contextRef="#ctx0" brushRef="#br0" timeOffset="1385.141">2851 144,'-61'69,"22"-29,1 1,2 3,2 0,3 3,1 0,2 2,3 1,-6 20,28-65,1 0,0 0,0 1,1-1,0 0,0 0,0 1,0-1,1 1,0-1,0 0,1 1,-1-1,1 1,0-1,1 0,-1 0,1 0,0 0,0 0,1 0,-1 0,1 0,0-1,1 0,-1 1,1-1,-1-1,1 1,1 0,-1-1,0 0,4 2,9 0,2-1,-1 0,0-1,1-1,0-1,-1-1,1-1,0 0,-1-1,0-1,1-1,-1 0,0-1,2-3,0 2,-1-1,0 0,0-2,-1 0,0-2,0 0,-1 0,-1-2,0 0,-1-1,0 0,-1-1,-1-1,0 0,-1-1,-1 0,-1-1,0 0,-1-1,-1 0,-1 0,-1-1,0 0,-2 0,0 0,-1-1,-1 1,-1-11,-2 24,0 0,0-1,-1 1,0 0,-1 0,1 0,-1 1,0-1,-1 1,0-1,0 1,0 0,-1 1,0-1,0 1,0 0,0 0,-1 0,0 1,0 0,0 0,-1 0,1 1,-1 0,0 0,0 1,0 0,0 0,0 1,-1 0,1 0,0 0,-1 1,1 0,0 1,-1-1,1 2,-6 0,-78 27,49-11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2:50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426 121 1208 0 0,'0'0'1910'0'0,"0"0"-528"0"0,0 0-111 0 0,0 0 217 0 0,0 0 304 0 0,0 0 143 0 0,0 0-213 0 0,0 0-319 0 0,0 0-305 0 0,0 0-242 0 0,0 0-129 0 0,-4-12-81 0 0,-15-38-57 0 0,18 47-483 0 0,0 1 1 0 0,0 0 0 0 0,0 0 0 0 0,-1 0 0 0 0,1 0 0 0 0,-1 0 0 0 0,1 0 0 0 0,-1 0 0 0 0,0 1 0 0 0,0-1 0 0 0,0 0 0 0 0,0 1 0 0 0,0 0 0 0 0,0-1 0 0 0,0 1 0 0 0,0 0 0 0 0,0 0 0 0 0,-1 0-1 0 0,1 0 1 0 0,0 1 0 0 0,-1-1 0 0 0,1 1 0 0 0,-1-1 0 0 0,1 1 0 0 0,-2 0-107 0 0,-9-3 525 0 0,0 1-403 0 0,1 2 0 0 0,0 0 1 0 0,-1 0-1 0 0,1 1 0 0 0,-1 0 1 0 0,1 1-1 0 0,0 1 0 0 0,0 0 1 0 0,0 1-1 0 0,0 0 0 0 0,0 0 1 0 0,1 2-1 0 0,0-1 0 0 0,0 1 1 0 0,0 1-1 0 0,1 0 0 0 0,0 0 1 0 0,0 1-1 0 0,1 1 0 0 0,0-1 1 0 0,1 1-1 0 0,0 1 0 0 0,-6 8-122 0 0,6-7 15 0 0,0 1-1 0 0,0 0 0 0 0,1 0 0 0 0,1 0 0 0 0,0 1 1 0 0,1 0-1 0 0,0 0 0 0 0,1 1 0 0 0,0 0 0 0 0,1-1 1 0 0,1 1-1 0 0,0 0 0 0 0,1 0 0 0 0,1 0 0 0 0,0 0 1 0 0,1 0-1 0 0,0 1-14 0 0,1-7 35 0 0,0 0 1 0 0,0-1 0 0 0,1 1-1 0 0,0 0 1 0 0,1-1-1 0 0,0 0 1 0 0,0 0-1 0 0,0 0 1 0 0,1 0 0 0 0,0-1-1 0 0,0 0 1 0 0,1 0-1 0 0,0 0 1 0 0,0-1-1 0 0,0 0 1 0 0,0 0 0 0 0,1 0-1 0 0,0-1 1 0 0,0 0-1 0 0,0 0 1 0 0,1-1 0 0 0,-1 0-1 0 0,1 0 1 0 0,-1-1-1 0 0,1 0 1 0 0,0 0-1 0 0,0-1 1 0 0,0 0 0 0 0,0 0-1 0 0,1-1 1 0 0,-1 0-1 0 0,0 0 1 0 0,0-1-1 0 0,0 0 1 0 0,0 0 0 0 0,0-1-1 0 0,5-2-35 0 0,7-4 61 0 0,-1-1 1 0 0,-1-1-1 0 0,1-1 1 0 0,-2 0-1 0 0,0-1 0 0 0,0-1 1 0 0,-1-1-1 0 0,0 0 0 0 0,-2-1 1 0 0,0 0-1 0 0,0-1 0 0 0,-1-1 1 0 0,-1 0-1 0 0,-1-1 0 0 0,-1 0 1 0 0,0-1-1 0 0,-1 0 0 0 0,-1-1 1 0 0,-1 1-1 0 0,-1-1 0 0 0,-1-1 1 0 0,2-13-62 0 0,-3-93 144 0 0,-4 126-143 0 0,1 0 0 0 0,-1 1 1 0 0,0-1-1 0 0,0 0 0 0 0,0 1 1 0 0,0-1-1 0 0,0 0 0 0 0,0 0 1 0 0,0 1-1 0 0,-1-1 0 0 0,1 0 1 0 0,0 1-1 0 0,0-1 0 0 0,0 0 1 0 0,-1 1-1 0 0,1-1 0 0 0,0 1 1 0 0,-1-1-1 0 0,1 0 0 0 0,0 1 1 0 0,-1-1-1 0 0,1 1 0 0 0,-1-1 1 0 0,1 1-1 0 0,-1-1 0 0 0,1 1 1 0 0,-1-1-1 0 0,1 1 0 0 0,-1 0 1 0 0,0-1-1 0 0,1 1 0 0 0,-1 0 1 0 0,1-1-1 0 0,-1 1 0 0 0,0 0 1 0 0,1 0-1 0 0,-1 0 0 0 0,0 0 1 0 0,1-1-1 0 0,-1 1 0 0 0,0 0 1 0 0,0 0-1 0 0,1 0 0 0 0,-1 0 1 0 0,0 1-1 0 0,1-1 0 0 0,-1 0 1 0 0,0 0-1 0 0,1 0 0 0 0,-1 1 1 0 0,0-1-1 0 0,1 0 0 0 0,-1 0 1 0 0,1 1-1 0 0,-1-1 0 0 0,0 1 1 0 0,1-1-1 0 0,-1 0 0 0 0,1 1 1 0 0,-1-1-1 0 0,1 1 0 0 0,-1-1 1 0 0,1 1-1 0 0,0 0 0 0 0,-1-1 1 0 0,1 1-1 0 0,-1 0-1 0 0,-7 22-8 0 0,1 1-1 0 0,1 0 1 0 0,0 0 0 0 0,2 0-1 0 0,1 1 1 0 0,1-1-1 0 0,1 8 9 0 0,17 121 62 0 0,56 51 139 0 0,-40-158-181 0 0,-8-66-6905 0 0,-20 14 3503 0 0,1-2-8369 0 0</inkml:trace>
  <inkml:trace contextRef="#ctx0" brushRef="#br0" timeOffset="500.567">945 121 4785 0 0,'0'0'3837'0'0,"0"0"-1734"0"0,0 0-625 0 0,0 0 3 0 0,0 0 112 0 0,0 0-20 0 0,0 0-259 0 0,0 0-350 0 0,0 0-258 0 0,0 0-121 0 0,0 0-22 0 0,0 0 4 0 0,21 15 2121 0 0,8-5-2010 0 0,1-1 0 0 0,0-1 0 0 0,0-1 0 0 0,1-2 0 0 0,0-1 0 0 0,17 0-678 0 0,114-4 601 0 0,-169-7-3996 0 0,4 6-7206 0 0,3 1-1188 0 0</inkml:trace>
  <inkml:trace contextRef="#ctx0" brushRef="#br0" timeOffset="882.539">823 402 7394 0 0,'0'0'2392'0'0,"0"0"-381"0"0,0 0-221 0 0,0 0-118 0 0,0 0-149 0 0,0 0-214 0 0,0 0-251 0 0,0 0-257 0 0,0 0-189 0 0,0 0-113 0 0,0 0-58 0 0,0 0-32 0 0,0 3 10 0 0,3 1-211 0 0,0 1 0 0 0,1-1 0 0 0,-1 0 0 0 0,1 0-1 0 0,0 0 1 0 0,0 0 0 0 0,0-1 0 0 0,1 1 0 0 0,-1-1 0 0 0,1 0 0 0 0,-1 0 0 0 0,1-1 0 0 0,0 0-1 0 0,0 1 1 0 0,0-2 0 0 0,1 1 0 0 0,-1-1 0 0 0,0 1 0 0 0,1-1 0 0 0,-1-1 0 0 0,1 1-1 0 0,-1-1 1 0 0,1 0 0 0 0,2-1-208 0 0,264 0 1801 0 0,-162-21-1693 0 0,-101 17-701 0 0,-8-4-5495 0 0,-1 8 4583 0 0,0 0-10655 0 0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2:55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0 5105 0 0,'0'0'2318'0'0,"0"0"-219"0"0,0 0-3 0 0,0 0-47 0 0,0 0-178 0 0,0 0-256 0 0,0 0-308 0 0,0 0-217 0 0,0 0-185 0 0,0 0-167 0 0,0 0-129 0 0,0 0-102 0 0,-6 4-55 0 0,-45 46 1074 0 0,19-15-198 0 0,57-46-636 0 0,30-31 3 0 0,-43 29-182 0 0,-20 22 473 0 0,-56 48-630 0 0,61-53-727 0 0,3-4-6154 0 0,0 0-3569 0 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2:53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162 289 4361 0 0,'0'0'1025'0'0,"0"0"-494"0"0,0 0-143 0 0,0 0 274 0 0,0 0 382 0 0,0 0 276 0 0,0 0 62 0 0,0 0-114 0 0,0 0-133 0 0,0 0-133 0 0,0 0-122 0 0,0 0-88 0 0,0 0-76 0 0,17 6-56 0 0,111 35 1559 0 0,-121-37-2060 0 0,0-1 0 0 0,0 0 0 0 0,0-1 0 0 0,1 0 0 0 0,-1 0 0 0 0,1 0 0 0 0,-1-1 0 0 0,1 0 0 0 0,0-1 0 0 0,-1 0 0 0 0,1 0 0 0 0,0 0 0 0 0,-1-1 0 0 0,1 0 0 0 0,-1-1 0 0 0,1 0 0 0 0,-1 0 0 0 0,1 0 0 0 0,-1-1 0 0 0,0 0 0 0 0,2-2-159 0 0,-1-2 75 0 0,0 1 1 0 0,-1-2 0 0 0,0 1 0 0 0,0-1 0 0 0,0 0 0 0 0,-1-1 0 0 0,-1 1 0 0 0,1-1 0 0 0,-1 0 0 0 0,-1-1 0 0 0,0 1 0 0 0,0-1 0 0 0,-1 0 0 0 0,0 0 0 0 0,-1 0 0 0 0,0 0 0 0 0,0 0 0 0 0,-1-1 0 0 0,-1 1 0 0 0,0 0 0 0 0,0-1 0 0 0,-2-7-76 0 0,2 12 0 0 0,-2 0 0 0 0,1 0 0 0 0,-1 1 0 0 0,0-1 0 0 0,0 1 0 0 0,0-1 1 0 0,-1 1-1 0 0,1 0 0 0 0,-1 0 0 0 0,-1 0 0 0 0,1 0 0 0 0,-1 1 0 0 0,0-1 0 0 0,0 1 1 0 0,0 0-1 0 0,0 0 0 0 0,-1 1 0 0 0,0-1 0 0 0,0 1 0 0 0,0 0 0 0 0,0 0 1 0 0,0 0-1 0 0,0 1 0 0 0,-1 0 0 0 0,1 0 0 0 0,-1 0 0 0 0,0 1 0 0 0,1 0 1 0 0,-5-1-1 0 0,0 5-19 0 0,1 0 0 0 0,-1 0-1 0 0,0 1 1 0 0,1 0 0 0 0,0 0 0 0 0,0 1 0 0 0,0 1 0 0 0,1-1 0 0 0,0 1 0 0 0,0 1 0 0 0,0 0 0 0 0,1 0 0 0 0,0 0 0 0 0,0 1 0 0 0,1 0 0 0 0,0 0 0 0 0,0 0 0 0 0,1 1 0 0 0,-4 7 19 0 0,-3 10 102 0 0,1 0-1 0 0,2 1 1 0 0,0 1-1 0 0,2 0 1 0 0,1 0 0 0 0,1 0-1 0 0,1 0 1 0 0,1 1-1 0 0,2 0 1 0 0,1 0 0 0 0,2-1-1 0 0,2 17-101 0 0,-2 46 276 0 0,-1-59-177 0 0,0-11-30 0 0,-1 1 1 0 0,-1-1-1 0 0,-1 0 0 0 0,0 0 1 0 0,-2 0-1 0 0,0 0 0 0 0,-4 7-69 0 0,3-14 44 0 0,0 0 0 0 0,-1-1 0 0 0,0 0 0 0 0,-1 0 0 0 0,0 0-1 0 0,-2-1 1 0 0,1 0 0 0 0,-1-1 0 0 0,-2 1-44 0 0,6-5 13 0 0,-1-1 1 0 0,0 1-1 0 0,0-1 0 0 0,-1 0 1 0 0,0-1-1 0 0,0 0 0 0 0,0 0 1 0 0,-1 0-1 0 0,1-1 0 0 0,-1 0 1 0 0,0 0-1 0 0,-1-1 0 0 0,1 0 1 0 0,0-1-1 0 0,-1 0 0 0 0,-6 1-13 0 0,19-30-966 0 0,47-37-1325 0 0,-25 40-1596 0 0,-13 12-268 0 0,1 0-7253 0 0</inkml:trace>
  <inkml:trace contextRef="#ctx0" brushRef="#br0" timeOffset="469.63">1073 116 11490 0 0,'0'0'2040'0'0,"0"0"-364"0"0,0 0-121 0 0,0 0-72 0 0,0 0-144 0 0,0 0-224 0 0,0 0-276 0 0,0 0-223 0 0,0 0-167 0 0,0 0-114 0 0,0 0-71 0 0,0 0-41 0 0,-27 26-65 0 0,-85 80-39 0 0,69-47 12 0 0,40-46-114 0 0,-3 2 2 0 0,0 0 0 0 0,2 1 0 0 0,0 0 0 0 0,0 0 0 0 0,2 0 0 0 0,0 0 0 0 0,1 1 0 0 0,0-1 0 0 0,1 0 0 0 0,1 1 0 0 0,1-1 0 0 0,1 3-19 0 0,1-9 54 0 0,1-1-1 0 0,1 1 1 0 0,0-1 0 0 0,0 0-1 0 0,1-1 1 0 0,0 1 0 0 0,0-1-1 0 0,1-1 1 0 0,0 1 0 0 0,0-2-1 0 0,0 1 1 0 0,1-1 0 0 0,0 0-1 0 0,1-1 1 0 0,-1 0 0 0 0,1 0-1 0 0,0-1 1 0 0,0 0-1 0 0,1-1 1 0 0,-1 0 0 0 0,1-1-1 0 0,0 0 1 0 0,-1-1 0 0 0,1 0-1 0 0,0 0 1 0 0,0-1 0 0 0,0-1-1 0 0,-1 0 1 0 0,1 0 0 0 0,0-1-1 0 0,-1 0 1 0 0,1-1 0 0 0,-1 0-1 0 0,0-1 1 0 0,5-2-54 0 0,5-1 117 0 0,-1 0 1 0 0,0-1-1 0 0,0-1 1 0 0,-1-1-1 0 0,0 0 0 0 0,0-1 1 0 0,-1-1-1 0 0,-1-1 1 0 0,0 0-1 0 0,-1-1 1 0 0,0-1-1 0 0,-2 0 0 0 0,1-1 1 0 0,-2-1-1 0 0,0 0 1 0 0,-1 0-1 0 0,-1-1 0 0 0,0-1 1 0 0,-2 0-1 0 0,0 0 1 0 0,1-8-118 0 0,-6 18 5 0 0,-2 0 1 0 0,1-1-1 0 0,-1 1 1 0 0,-1-1-1 0 0,1 1 1 0 0,-2-1 0 0 0,1 0-1 0 0,-1 1 1 0 0,-1 0-1 0 0,0-1 1 0 0,0 1-1 0 0,-1 0 1 0 0,0 0-1 0 0,-1 0 1 0 0,1 0 0 0 0,-2 0-1 0 0,1 1 1 0 0,-1 0-1 0 0,-1 0 1 0 0,1 0-1 0 0,-1 1 1 0 0,-1 0-1 0 0,1 0 1 0 0,-1 0-1 0 0,-3-1-5 0 0,-3 0-155 0 0,1 0-1 0 0,-1 1 0 0 0,-1 1 0 0 0,1 0 1 0 0,-1 1-1 0 0,0 0 0 0 0,0 1 1 0 0,-1 1-1 0 0,1 0 0 0 0,-1 1 0 0 0,1 0 1 0 0,-1 1-1 0 0,0 1 0 0 0,0 1 0 0 0,1 0 1 0 0,-1 1-1 0 0,0 0 0 0 0,-2 2 156 0 0,-59 18-3305 0 0,28-2-5120 0 0,21-5-3585 0 0</inkml:trace>
  <inkml:trace contextRef="#ctx0" brushRef="#br0" timeOffset="904.684">809 324 6273 0 0,'0'0'3042'0'0,"0"0"-1475"0"0,0 0-342 0 0,0 0 242 0 0,0 0 145 0 0,0 0-93 0 0,0 0-275 0 0,0 0-306 0 0,0 0-219 0 0,0 0-93 0 0,0 0 5 0 0,0 0 16 0 0,0 0 12 0 0,9 22 17 0 0,28 65 3 0 0,-37-86-651 0 0,0 1 1 0 0,0-1-1 0 0,1 0 1 0 0,-1 0-1 0 0,0 0 1 0 0,1 0 0 0 0,-1 0-1 0 0,1 0 1 0 0,-1 0-1 0 0,1 0 1 0 0,0 0-1 0 0,-1 0 1 0 0,1 0-1 0 0,0 0 1 0 0,0 0-1 0 0,0-1 1 0 0,-1 1-1 0 0,1 0 1 0 0,0-1 0 0 0,0 1-1 0 0,0 0 1 0 0,0-1-1 0 0,0 1 1 0 0,0-1-1 0 0,0 1 1 0 0,1-1-1 0 0,-1 0 1 0 0,0 0-1 0 0,0 1 1 0 0,0-1 0 0 0,0 0-1 0 0,0 0 1 0 0,1 0-1 0 0,-1 0 1 0 0,0 0-1 0 0,0 0 1 0 0,0 0-1 0 0,1-1-28 0 0,4 0 236 0 0,5-1-34 0 0,1 0 1 0 0,-1-1-1 0 0,0 0 1 0 0,1-1-1 0 0,-1 0 0 0 0,-1-1 1 0 0,1 0-1 0 0,-1-1 1 0 0,0 0-1 0 0,0 0 0 0 0,0-2-202 0 0,15-7 240 0 0,123-65 599 0 0,-146 80-839 0 0,0 1 0 0 0,-1-1 0 0 0,1 1 1 0 0,0 0-1 0 0,0 0 0 0 0,-1 0 0 0 0,1 0 1 0 0,-1 0-1 0 0,1 0 0 0 0,-1 0 1 0 0,1 1-1 0 0,-1-1 0 0 0,0 0 0 0 0,1 1 1 0 0,-1-1-1 0 0,0 1 0 0 0,0 0 0 0 0,0-1 1 0 0,0 1-1 0 0,0 0 0 0 0,-1 0 0 0 0,1-1 1 0 0,0 1-1 0 0,-1 0 0 0 0,1 1 0 0 0,6 10 11 0 0,-3-5-8 0 0,1-1 0 0 0,0 0 1 0 0,0 0-1 0 0,1-1 0 0 0,-1 1 0 0 0,2-1 1 0 0,-1-1-1 0 0,1 1 0 0 0,0-1 0 0 0,0 0 0 0 0,0-1 1 0 0,0 1-1 0 0,1-1 0 0 0,0-1 0 0 0,0 0 0 0 0,0 0 1 0 0,0 0-1 0 0,0-1 0 0 0,1 0 0 0 0,-1-1 0 0 0,1 0 1 0 0,7 0-4 0 0,-4 0-8 0 0,-11-1-3 0 0,-1 1-1 0 0,1-1 1 0 0,0 0-1 0 0,0 1 1 0 0,0-1 0 0 0,0 0-1 0 0,0 0 1 0 0,0 1-1 0 0,0-1 1 0 0,-1 0 0 0 0,1 0-1 0 0,0 0 1 0 0,0 0-1 0 0,0-1 1 0 0,0 1 0 0 0,0 0-1 0 0,0 0 1 0 0,0 0-1 0 0,0-1 1 0 0,0 1-1 0 0,-1 0 1 0 0,1-1 0 0 0,0 1-1 0 0,0-1 1 0 0,0 1-1 0 0,-1-1 1 0 0,1 1 0 0 0,0-1-1 0 0,-1 0 1 0 0,1 1-1 0 0,0-1 1 0 0,-1 0-1 0 0,1 0 1 0 0,-1 1 0 0 0,1-1-1 0 0,-1 0 1 0 0,1 0-1 0 0,-1 0 1 0 0,0 1 0 0 0,1-1 11 0 0,-12-20-3915 0 0,-1 12-4856 0 0,8 8-3203 0 0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3:0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4 3873 0 0,'0'0'2370'0'0,"0"0"-829"0"0,0 0-315 0 0,0 0 40 0 0,0 0 63 0 0,0 0 25 0 0,0 0-151 0 0,0 0-248 0 0,0 0-170 0 0,0 0-165 0 0,0 0-144 0 0,0 0-74 0 0,0 0-2 0 0,-12-3 2510 0 0,-143 45-1435 0 0,152-40-1458 0 0,0 0 1 0 0,0 1-1 0 0,0-1 1 0 0,1 1-1 0 0,-1 0 1 0 0,1 0-1 0 0,0 0 1 0 0,0 0-1 0 0,0 0 0 0 0,0 0 1 0 0,0 0-1 0 0,0 1 1 0 0,1-1-1 0 0,0 1 1 0 0,0-1-1 0 0,0 1 1 0 0,0-1-1 0 0,0 1 1 0 0,1 0-1 0 0,-1 3-17 0 0,-22 189 224 0 0,1 8-86 0 0,4-118-1 0 0,-1 22-41 0 0,9 106 125 0 0,0-135 442 0 0,-1-42-367 0 0,-3 37-44 0 0,10-44 752 0 0,28-34-777 0 0,209-11 667 0 0,-205 15-769 0 0,-27 0-74 0 0,-1 0 7 0 0,0 0 22 0 0,0 0 36 0 0,0 0-28 0 0,0 0-13 0 0,0 0-1 0 0,0 0-24 0 0,0 0-14 0 0,0 0 2 0 0,0 0-13 0 0,0 0-26 0 0,0 0 17 0 0,0 0-3 0 0,0 0-14 0 0,0 0 6 0 0,0 0 0 0 0,0 0-15 0 0,0 0-30 0 0,0 0-35 0 0,0 0-43 0 0,-2-12-2809 0 0,0 1-3929 0 0,2 7-1847 0 0</inkml:trace>
  <inkml:trace contextRef="#ctx0" brushRef="#br0" timeOffset="482.574">316 597 2240 0 0,'0'0'5116'0'0,"0"0"-2757"0"0,0 0-738 0 0,0 0 6 0 0,0 0 5 0 0,0 0-33 0 0,0 0-189 0 0,0 0-298 0 0,0 0-250 0 0,0 0-216 0 0,0 0-194 0 0,0 0-102 0 0,0 0-34 0 0,-3 1-24 0 0,-13 1 12 0 0,12-1-8 0 0,28 11 1669 0 0,118 8 771 0 0,-7-17-1997 0 0,-133-23-8205 0 0,3 14 608 0 0,-1 5-5020 0 0</inkml:trace>
  <inkml:trace contextRef="#ctx0" brushRef="#br0" timeOffset="1916.898">1114 551 704 0 0,'0'0'1492'0'0,"0"0"-122"0"0,0 0 70 0 0,0 0 115 0 0,0 0 42 0 0,0 0-78 0 0,0 0-202 0 0,0 0-224 0 0,0 0-181 0 0,0 0-152 0 0,0 0-75 0 0,0 0-4 0 0,0 0 12 0 0,7 3 8822 0 0,-4-2-9013 0 0,-42 64-45 0 0,-95 156-378 0 0,75-123-32 0 0,57-95-53 0 0,-1 1 0 0 0,1 0 0 0 0,0-1 0 0 0,0 1 0 0 0,0 0 0 0 0,0 0 0 0 0,1 0 0 0 0,-1 0 0 0 0,1 1 0 0 0,0-1 0 0 0,1 0 1 0 0,-1 1-1 0 0,1-1 0 0 0,0 0 0 0 0,0 1 0 0 0,0-1 0 0 0,0 0 0 0 0,1 1 6 0 0,1-2 8 0 0,1-1 0 0 0,-1 0 0 0 0,1 0-1 0 0,0 0 1 0 0,0 0 0 0 0,0-1 0 0 0,0 1 0 0 0,0-1 0 0 0,0 0 0 0 0,1 1 0 0 0,-1-1-1 0 0,0-1 1 0 0,0 1 0 0 0,1 0 0 0 0,-1-1 0 0 0,1 0 0 0 0,-1 0 0 0 0,0 0 0 0 0,1 0-1 0 0,-1 0 1 0 0,1-1 0 0 0,-1 0 0 0 0,3 0-8 0 0,8 0 71 0 0,141-10 436 0 0,-128-27-4576 0 0,-10 13-1189 0 0,-11 8-3460 0 0,-5 12-307 0 0</inkml:trace>
  <inkml:trace contextRef="#ctx0" brushRef="#br0" timeOffset="2470.015">736 320 5025 0 0,'0'0'1524'0'0,"0"0"-205"0"0,0 0 0 0 0,0 0 203 0 0,0 0 173 0 0,0 0-36 0 0,0 0-223 0 0,0 0-230 0 0,0 0-169 0 0,0 0-127 0 0,0 0-99 0 0,0 0-84 0 0,11-4-78 0 0,33-11-43 0 0,30 2 1685 0 0,-53 3-2025 0 0,0-1 1 0 0,-1-1 0 0 0,-1 0 0 0 0,0-2 0 0 0,0 0-1 0 0,-2-2 1 0 0,0 1 0 0 0,-1-2 0 0 0,11-14-267 0 0,64-58 273 0 0,-91 88-273 0 0,0 0 0 0 0,1 1 0 0 0,-1-1 0 0 0,1 0 0 0 0,-1 0 0 0 0,1 1 1 0 0,-1-1-1 0 0,1 0 0 0 0,-1 1 0 0 0,1-1 0 0 0,-1 1 0 0 0,1-1 0 0 0,0 1 1 0 0,-1-1-1 0 0,1 1 0 0 0,0-1 0 0 0,0 1 0 0 0,-1 0 0 0 0,1-1 0 0 0,0 1 1 0 0,0 0-1 0 0,0-1 0 0 0,-1 1 0 0 0,1 0 0 0 0,0 0 0 0 0,0 0 0 0 0,0 0 1 0 0,-1 0-1 0 0,1 0 0 0 0,0 0 0 0 0,0 0 0 0 0,0 0 0 0 0,0 1 0 0 0,-1-1 1 0 0,1 0-1 0 0,0 0 0 0 0,0 1 0 0 0,0-1 0 0 0,-1 0 0 0 0,1 1 0 0 0,0-1 1 0 0,-1 1-1 0 0,1-1 0 0 0,0 1 0 0 0,-1-1 0 0 0,1 1 0 0 0,-1 0 0 0 0,1-1 1 0 0,-1 1-1 0 0,1 0 0 0 0,-1-1 0 0 0,1 1 0 0 0,-1 0 0 0 0,1 0 0 0 0,-1-1 1 0 0,0 1-1 0 0,0 0 0 0 0,1 0 0 0 0,-1 0 0 0 0,0-1 0 0 0,0 1 0 0 0,0 0 1 0 0,0 0-1 0 0,0 0 0 0 0,0 0 0 0 0,0-1 0 0 0,0 1 0 0 0,0 0 0 0 0,0 0 0 0 0,-1 0 0 0 0,4 10 51 0 0,28 127 394 0 0,30-30-170 0 0,-30-65-293 0 0,-25-39-922 0 0,2 2-1740 0 0,1-5-4607 0 0,-7-1-4449 0 0</inkml:trace>
  <inkml:trace contextRef="#ctx0" brushRef="#br0" timeOffset="2884.144">1761 532 3337 0 0,'0'0'2716'0'0,"0"0"-753"0"0,0 0-308 0 0,0 0-16 0 0,0 0-17 0 0,0 0-54 0 0,0 0-123 0 0,0 0-162 0 0,0 0-187 0 0,0 0-181 0 0,0 0-146 0 0,0 0-150 0 0,0 0-104 0 0,-31 20-58 0 0,-98 63-73 0 0,70-29 124 0 0,53-44-416 0 0,-2 3-13 0 0,1 1-1 0 0,0 0 0 0 0,0 0 0 0 0,2 1 0 0 0,-1 0 0 0 0,2 0 1 0 0,0 0-1 0 0,1 0 0 0 0,1 1 0 0 0,-1 12-78 0 0,3-22 9 0 0,1-1 1 0 0,0 0-1 0 0,0 0 0 0 0,0 0 0 0 0,1 0 1 0 0,0 0-1 0 0,0 0 0 0 0,0 0 0 0 0,0 0 1 0 0,1-1-1 0 0,0 1 0 0 0,0-1 0 0 0,0 0 1 0 0,0 0-1 0 0,1 0 0 0 0,0 0 1 0 0,0-1-1 0 0,0 1 0 0 0,0-1 0 0 0,0 0 1 0 0,1 0-1 0 0,-1-1 0 0 0,5 3-9 0 0,1 0 15 0 0,1 0 0 0 0,0 0-1 0 0,0-1 1 0 0,1 0 0 0 0,-1-1-1 0 0,1-1 1 0 0,-1 0 0 0 0,1 0-1 0 0,0-1 1 0 0,0-1-15 0 0,4 1 10 0 0,-6-1-30 0 0,1 1 1 0 0,0-2-1 0 0,0 1 1 0 0,-1-1 0 0 0,1-1-1 0 0,-1 0 1 0 0,1 0-1 0 0,-1-1 1 0 0,1-1-1 0 0,-1 1 1 0 0,4-4 19 0 0,77-66-2338 0 0,-66 44-1218 0 0,0-1-3550 0 0,-22 25 5550 0 0,8-8-7409 0 0</inkml:trace>
  <inkml:trace contextRef="#ctx0" brushRef="#br0" timeOffset="3197.612">2089 593 4377 0 0,'0'0'1536'0'0,"0"0"-395"0"0,0 0 32 0 0,0 0 281 0 0,0 0 186 0 0,0 0 10 0 0,0 0-246 0 0,0 0-340 0 0,0 0-308 0 0,-18 34-231 0 0,-56 107-133 0 0,70-135-325 0 0,0 0 1 0 0,0 0 0 0 0,1 0-1 0 0,-1 0 1 0 0,2 1 0 0 0,-1-1-1 0 0,1 1 1 0 0,0 0-1 0 0,0 0 1 0 0,0 0 0 0 0,1 0-1 0 0,1 0 1 0 0,-1 0 0 0 0,1 4-68 0 0,1 9 321 0 0,-1-16-255 0 0,1 1 0 0 0,-1-1-1 0 0,1 0 1 0 0,1 0 0 0 0,-1 0 0 0 0,0 0 0 0 0,1 0-1 0 0,0-1 1 0 0,0 1 0 0 0,0 0 0 0 0,0-1 0 0 0,1 1 0 0 0,-1-1-1 0 0,1 0 1 0 0,0 0 0 0 0,0 0 0 0 0,0 0 0 0 0,0-1 0 0 0,1 1-1 0 0,-1-1 1 0 0,1 0 0 0 0,-1 0 0 0 0,1 0 0 0 0,0 0-1 0 0,0 0 1 0 0,0-1 0 0 0,0 0 0 0 0,0 0 0 0 0,0 0 0 0 0,0 0-1 0 0,1-1-65 0 0,7 3 243 0 0,1-1-1 0 0,-1 0 0 0 0,1-1 0 0 0,0-1 0 0 0,0 0 0 0 0,-1-1 1 0 0,1 0-1 0 0,0-1 0 0 0,-1 0 0 0 0,2-1-242 0 0,4-3 208 0 0,1 0 0 0 0,-2-2 0 0 0,1 0 0 0 0,-1-1-1 0 0,0-1 1 0 0,-1 0 0 0 0,0-1 0 0 0,0-1 0 0 0,-2 0 0 0 0,1-2-1 0 0,-2 1 1 0 0,0-2 0 0 0,0 1 0 0 0,-1-2 0 0 0,-1 0 0 0 0,-1 0-1 0 0,0-1 1 0 0,-1 0 0 0 0,-1-1 0 0 0,-1 1 0 0 0,0-2-1 0 0,-1 1 1 0 0,-1-1 0 0 0,-1 0 0 0 0,0-3-208 0 0,-4 17 3 0 0,0 0 0 0 0,0 0 0 0 0,0 0 0 0 0,-1 0 0 0 0,1 0 0 0 0,-1 0 0 0 0,0 0-1 0 0,-1 0 1 0 0,1 1 0 0 0,-1-1 0 0 0,0 0 0 0 0,0 1 0 0 0,-1-1 0 0 0,1 1 0 0 0,-1 0 0 0 0,0 0 0 0 0,0 0 0 0 0,-1 0 0 0 0,1 0 0 0 0,-1 1 0 0 0,0-1 0 0 0,0 1-1 0 0,0 0 1 0 0,0 0 0 0 0,0 0 0 0 0,-1 1 0 0 0,1 0 0 0 0,-1 0 0 0 0,1 0 0 0 0,-1 0 0 0 0,0 1 0 0 0,0-1 0 0 0,-3 1-3 0 0,-6-2-51 0 0,0 0 0 0 0,0 1 1 0 0,0 0-1 0 0,0 1 0 0 0,0 1 0 0 0,0 0 1 0 0,-1 1-1 0 0,1 1 0 0 0,0 0 0 0 0,0 1 1 0 0,-9 3 50 0 0,8 0-223 0 0,1 0 0 0 0,0 1 0 0 0,0 0 0 0 0,0 2 0 0 0,1-1 0 0 0,0 2 0 0 0,1 0 0 0 0,-7 7 223 0 0,-17 18-2943 0 0,4 1-3298 0 0,15-18-5663 0 0</inkml:trace>
  <inkml:trace contextRef="#ctx0" brushRef="#br0" timeOffset="3597.083">2934 497 9250 0 0,'0'0'3734'0'0,"0"0"-1329"0"0,0 0-614 0 0,0 0-183 0 0,0 0-261 0 0,0 0-308 0 0,0 0-284 0 0,0 0-241 0 0,0 0-121 0 0,0 0-68 0 0,0 0-60 0 0,0 0-30 0 0,-34 10-40 0 0,-106 31-34 0 0,134-40-141 0 0,0 0 0 0 0,0 1 0 0 0,0 0 0 0 0,0 0 0 0 0,0 0 1 0 0,0 1-1 0 0,1 0 0 0 0,-1 0 0 0 0,1 0 0 0 0,0 1 0 0 0,0-1 0 0 0,0 1 0 0 0,1 1 0 0 0,-4 2-20 0 0,-6 8 45 0 0,10-12-47 0 0,0-1 1 0 0,1 1-1 0 0,-1 0 1 0 0,1 0-1 0 0,-1 0 1 0 0,1 0 0 0 0,0 1-1 0 0,0-1 1 0 0,0 1-1 0 0,1 0 1 0 0,-1 0-1 0 0,1 0 1 0 0,0 0 0 0 0,0 0-1 0 0,1 1 1 0 0,-1-1-1 0 0,1 0 1 0 0,0 1-1 0 0,0-1 1 0 0,0 1 0 0 0,1 0-1 0 0,-1-1 1 0 0,1 1-1 0 0,0-1 1 0 0,1 1-1 0 0,-1 0 1 0 0,1-1-1 0 0,0 3 3 0 0,5-1 2 0 0,-1-1 0 0 0,1 1 0 0 0,0-1 0 0 0,0-1 0 0 0,1 1 0 0 0,0-1 0 0 0,0 0 0 0 0,0-1 0 0 0,0 1 1 0 0,0-1-1 0 0,0-1 0 0 0,1 0 0 0 0,0 0 0 0 0,2 0-3 0 0,1 2 9 0 0,-1-1 16 0 0,0 0 0 0 0,0 1 0 0 0,0 0 0 0 0,0 0 0 0 0,-1 1 0 0 0,0 1 1 0 0,0 0-1 0 0,0 0 0 0 0,-1 0 0 0 0,0 1 0 0 0,0 0 0 0 0,-1 1 0 0 0,0 0 1 0 0,0 0-26 0 0,-5-6 43 0 0,-1 1 1 0 0,0-1 0 0 0,0 0-1 0 0,0 0 1 0 0,-1 0 0 0 0,1 1 0 0 0,0-1-1 0 0,-1 0 1 0 0,0 1 0 0 0,1-1-1 0 0,-1 0 1 0 0,0 1 0 0 0,0-1-1 0 0,-1 1 1 0 0,1-1 0 0 0,0 0 0 0 0,-1 1-1 0 0,1-1 1 0 0,-1 0 0 0 0,0 0-1 0 0,0 1 1 0 0,0-1 0 0 0,0 0-1 0 0,0 0 1 0 0,0 0 0 0 0,0 0 0 0 0,-1 0-1 0 0,1 0 1 0 0,-1 0 0 0 0,0-1-1 0 0,1 1 1 0 0,-1-1 0 0 0,0 1-1 0 0,0-1 1 0 0,0 1 0 0 0,0-1 0 0 0,0 0-1 0 0,-1 1-43 0 0,-88 37 629 0 0,89-39-633 0 0,-172 29 45 0 0,97-27-7669 0 0,72-2-2975 0 0</inkml:trace>
  <inkml:trace contextRef="#ctx0" brushRef="#br0" timeOffset="4493.98">3393 609 984 0 0,'0'0'2145'0'0,"0"0"-584"0"0,0 0-143 0 0,0 0 138 0 0,0 0 191 0 0,0 0 52 0 0,0 0-116 0 0,0 0-172 0 0,0 0-170 0 0,0 0-129 0 0,0 0-138 0 0,0 0-176 0 0,0 0-200 0 0,-7-7-191 0 0,-24-17-139 0 0,30 24-346 0 0,0-1 1 0 0,0 1-1 0 0,0 0 1 0 0,0 0-1 0 0,-1 0 1 0 0,1 0-1 0 0,0 0 1 0 0,0 0-1 0 0,0 0 1 0 0,0 0-1 0 0,-1 0 0 0 0,1 0 1 0 0,0 1-1 0 0,0-1 1 0 0,0 0-1 0 0,0 1 1 0 0,0-1-1 0 0,0 1 1 0 0,0 0-1 0 0,0-1 1 0 0,0 1-1 0 0,0 0 1 0 0,0-1-1 0 0,0 1 1 0 0,1 0-1 0 0,-1 0 1 0 0,0 0-1 0 0,0 0 1 0 0,1 0-1 0 0,-1 0 1 0 0,0 0-23 0 0,-1 1 60 0 0,-9 11 40 0 0,0 0-1 0 0,0 1 0 0 0,1 0 0 0 0,1 0 1 0 0,0 1-1 0 0,1 1 0 0 0,1-1 1 0 0,0 1-1 0 0,1 0 0 0 0,1 1 1 0 0,0-1-1 0 0,2 1 0 0 0,-1 0 1 0 0,2 0-1 0 0,1 1-99 0 0,0-4 48 0 0,0-2-10 0 0,-1-1 0 0 0,2 0 1 0 0,0 0-1 0 0,0 1 0 0 0,1-1 0 0 0,0 0 1 0 0,1 1-1 0 0,0-1 0 0 0,1 0 0 0 0,0-1 1 0 0,1 1-1 0 0,0 0 0 0 0,1-1 0 0 0,0 0 1 0 0,1 0-1 0 0,6 8-38 0 0,-5-10 81 0 0,0-1-1 0 0,1 0 1 0 0,0 0 0 0 0,0-1 0 0 0,1 0-1 0 0,0-1 1 0 0,0 1 0 0 0,0-2-1 0 0,1 1 1 0 0,-1-1 0 0 0,1-1 0 0 0,0 0-1 0 0,0 0 1 0 0,0-1 0 0 0,1 0-1 0 0,-1-1 1 0 0,0 0 0 0 0,1-1-1 0 0,-1 0 1 0 0,1 0 0 0 0,-1-1 0 0 0,1-1-1 0 0,-1 1 1 0 0,0-2 0 0 0,0 0-1 0 0,0 0 1 0 0,5-2-81 0 0,4-3 120 0 0,0-1 0 0 0,0 0 0 0 0,-1-1 0 0 0,0-1 0 0 0,-1-1 0 0 0,0 0 0 0 0,-1-2 0 0 0,0 0 0 0 0,-1 0 0 0 0,0-1 0 0 0,-2-1 0 0 0,0-1 0 0 0,8-12-120 0 0,-14 17 17 0 0,0 1 1 0 0,-1-1-1 0 0,0-1 0 0 0,-1 1 0 0 0,0-1 1 0 0,-1 0-1 0 0,-1 0 0 0 0,0 0 1 0 0,-1 0-1 0 0,0 0 0 0 0,-1-1 1 0 0,0 1-1 0 0,-1-1 0 0 0,-1 1 0 0 0,0-1 1 0 0,-1 1-1 0 0,0 0 0 0 0,-1-1 1 0 0,-1 1-1 0 0,0 1 0 0 0,-4-10-17 0 0,3 11-74 0 0,-1 0 1 0 0,0 1-1 0 0,0-1 0 0 0,-1 1 0 0 0,-1 1 1 0 0,0-1-1 0 0,0 1 0 0 0,-1 0 0 0 0,0 1 0 0 0,0 0 1 0 0,-1 1-1 0 0,0 0 0 0 0,0 0 0 0 0,-1 1 1 0 0,0 0-1 0 0,0 1 0 0 0,0 0 0 0 0,0 1 0 0 0,-1 0 1 0 0,0 1-1 0 0,0 1 0 0 0,0-1 0 0 0,0 2 1 0 0,0 0-1 0 0,-9 0 74 0 0,4 0-434 0 0,1 1 0 0 0,-1 1 0 0 0,1 0 0 0 0,-1 1 0 0 0,1 1 0 0 0,-1 0 0 0 0,1 1 0 0 0,0 1 0 0 0,1 1 0 0 0,-1 0-1 0 0,-6 4 435 0 0,-47 29-5974 0 0,54-31 2609 0 0,-10 9-7828 0 0</inkml:trace>
  <inkml:trace contextRef="#ctx0" brushRef="#br0" timeOffset="5074.158">3069 944 3073 0 0,'0'0'2930'0'0,"0"0"-106"0"0,0 0-127 0 0,0 0-271 0 0,0 0-378 0 0,0 0-330 0 0,0 0-293 0 0,0 0-260 0 0,0 0-184 0 0,0 0-169 0 0,0 0-149 0 0,33-13-109 0 0,102-40-76 0 0,-75 19 249 0 0,59-23 308 0 0,-115 56-1028 0 0,0 1 0 0 0,0 0 0 0 0,0 0 0 0 0,0 0 0 0 0,0 0 0 0 0,0 1 0 0 0,0 0-1 0 0,0 0 1 0 0,0 0 0 0 0,0 0 0 0 0,0 0 0 0 0,0 1 0 0 0,0 0 0 0 0,-1 0 0 0 0,1 0 0 0 0,-1 0 0 0 0,0 0 0 0 0,1 1 0 0 0,-1 0-1 0 0,0-1 1 0 0,0 1 0 0 0,-1 0 0 0 0,1 0 0 0 0,-1 1 0 0 0,1-1 0 0 0,1 4-7 0 0,13 13 56 0 0,-4-9 125 0 0,0-1 0 0 0,1-1 0 0 0,0 0-1 0 0,0-1 1 0 0,1-1 0 0 0,0 0 0 0 0,0-1-1 0 0,0 0 1 0 0,1-1 0 0 0,0-1 0 0 0,0-1 0 0 0,0 0-1 0 0,0-1 1 0 0,1-1 0 0 0,-1 0 0 0 0,1-1-1 0 0,-1-1 1 0 0,3-1-181 0 0,-18 2 70 0 0,-1 0 15 0 0,0 0-12 0 0,0 0 11 0 0,0 0 8 0 0,0 0 3 0 0,0 0-42 0 0,0 0 17 0 0,0 0-10 0 0,0 0-22 0 0,0 0 21 0 0,0 0-15 0 0,0 0-13 0 0,0 0-7 0 0,0 0 12 0 0,0 0-22 0 0,0 0-2 0 0,0 0 15 0 0,0 0-3 0 0,0 0-7 0 0,0 0 1 0 0,0 0-4 0 0,0 0-19 0 0,0 0 30 0 0,0 0-5 0 0,0 0-4 0 0,0 0 2 0 0,0 0 3 0 0,0 0-10 0 0,0 0-18 0 0,0 0 27 0 0,0 0-19 0 0,0 0 19 0 0,0 0-10 0 0,0 0-12 0 0,0 0 14 0 0,0 0 0 0 0,0 0-22 0 0,0 0-21 0 0,0 0 31 0 0,0 0 4 0 0,0 0 39 0 0,0 0-45 0 0,-4-2-323 0 0,2-1-3544 0 0,2 1-1081 0 0,0 1-7398 0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3:13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806 378 3369 0 0,'0'0'1717'0'0,"0"0"-203"0"0,0 0-56 0 0,0 0 18 0 0,0 0 90 0 0,0 0 23 0 0,0 0-168 0 0,0 0-273 0 0,0 0-324 0 0,0 0-252 0 0,0 0-13 0 0,0 0 124 0 0,-1 2 132 0 0,1-2-759 0 0,0 0 1 0 0,1-1 0 0 0,-1 1 0 0 0,0-1-1 0 0,0 1 1 0 0,1 0 0 0 0,-1 0-1 0 0,0-1 1 0 0,1 1 0 0 0,-1 0 0 0 0,1 0-1 0 0,-1-1 1 0 0,0 1 0 0 0,1 0-1 0 0,-1 0 1 0 0,1 0 0 0 0,-1 0 0 0 0,1-1-1 0 0,-1 1 1 0 0,0 0 0 0 0,1 0-1 0 0,-1 0 1 0 0,1 0 0 0 0,-1 0-1 0 0,1 0 1 0 0,-1 0 0 0 0,1 0 0 0 0,-1 0-1 0 0,0 1 1 0 0,1-1 0 0 0,-1 0-1 0 0,1 0 1 0 0,-1 0 0 0 0,1 0 0 0 0,-1 1-1 0 0,0-1 1 0 0,1 0 0 0 0,-1 0-1 0 0,0 1 1 0 0,1-1 0 0 0,-1 0 0 0 0,0 1-1 0 0,1-1 1 0 0,-1 0 0 0 0,0 1-1 0 0,0-1 1 0 0,1 0 0 0 0,-1 1 0 0 0,0-1-1 0 0,0 1 1 0 0,0-1 0 0 0,1 1-1 0 0,-1-1 1 0 0,0 0 0 0 0,0 1 0 0 0,0-1-1 0 0,0 1 1 0 0,0-1 0 0 0,0 1-57 0 0,42-29 1629 0 0,-1-10-1126 0 0,-2-2-1 0 0,-2-1 1 0 0,-1-2-1 0 0,1-6-502 0 0,-18 29 162 0 0,-18 20-150 0 0,3 12-6 0 0,86 211 968 0 0,-64-111-435 0 0,-26-111-135 0 0,1 1-1745 0 0,-1-1-9509 0 0,0-1-1295 0 0</inkml:trace>
  <inkml:trace contextRef="#ctx0" brushRef="#br0" timeOffset="-1322.28">5 998 1456 0 0,'0'0'2518'0'0,"0"0"-257"0"0,0 0-153 0 0,0 0-59 0 0,0 0-148 0 0,0 0-216 0 0,0 0-234 0 0,0 0-199 0 0,0 0-201 0 0,0 0-186 0 0,0 0-143 0 0,0 0-119 0 0,-4 0 1485 0 0,306-31 1757 0 0,-218 10-3701 0 0,-58 0-6477 0 0,-22 18-202 0 0,0 2-5172 0 0</inkml:trace>
  <inkml:trace contextRef="#ctx0" brushRef="#br0" timeOffset="-586.877">611 805 6841 0 0,'0'0'1746'0'0,"0"0"-482"0"0,0 0-255 0 0,0 0 14 0 0,0 0 79 0 0,0 0 20 0 0,0 0-134 0 0,0 0-228 0 0,0 0-173 0 0,0 0-100 0 0,0 0-28 0 0,0 0 2 0 0,0 0 26 0 0,3 12 26 0 0,8 35 30 0 0,-10-46-499 0 0,-1 0 0 0 0,1 0 0 0 0,0 1 0 0 0,0-1 0 0 0,0 0 0 0 0,0 0 1 0 0,0 0-1 0 0,0 0 0 0 0,0 0 0 0 0,0-1 0 0 0,0 1 0 0 0,0 0 0 0 0,0 0 0 0 0,1-1 0 0 0,-1 1 0 0 0,0-1 0 0 0,1 1 0 0 0,-1-1 0 0 0,0 1 0 0 0,1-1 0 0 0,-1 0 0 0 0,1 0 0 0 0,-1 0 0 0 0,0 1 0 0 0,1-1 1 0 0,-1-1-1 0 0,1 1 0 0 0,-1 0 0 0 0,0 0 0 0 0,1 0 0 0 0,-1-1 0 0 0,1 0-44 0 0,6 1 255 0 0,10-3 83 0 0,-1 1 0 0 0,0-2 1 0 0,-1-1-1 0 0,1 0 1 0 0,-1 0-1 0 0,0-2 1 0 0,0 0-1 0 0,-1-1 1 0 0,0-1-1 0 0,4-3-338 0 0,121-99 1166 0 0,-138 111-1162 0 0,-1 0 1 0 0,1 0-1 0 0,-1 0 1 0 0,1 0-1 0 0,-1 0 0 0 0,0 0 1 0 0,1 0-1 0 0,-1 1 1 0 0,1-1-1 0 0,-1 0 1 0 0,1 1-1 0 0,-1-1 1 0 0,0 1-1 0 0,1 0 0 0 0,-1-1 1 0 0,0 1-1 0 0,0 0 1 0 0,1 0-1 0 0,-1 0 1 0 0,0 0-1 0 0,0 0 0 0 0,0 0 1 0 0,0 0-1 0 0,0 0 1 0 0,0 0-1 0 0,0 0 1 0 0,-1 1-1 0 0,1-1 1 0 0,0 0-1 0 0,-1 1 0 0 0,1-1 1 0 0,-1 0-1 0 0,1 1 1 0 0,-1-1-1 0 0,0 1 1 0 0,1-1-1 0 0,-1 1 0 0 0,0-1 1 0 0,0 1-1 0 0,0-1 1 0 0,0 1-1 0 0,0-1 1 0 0,-1 0-1 0 0,1 1 1 0 0,0 0-5 0 0,3 10 25 0 0,9 40 9 0 0,-2 1 0 0 0,-3 0 0 0 0,-1 0 0 0 0,-3 1 0 0 0,-3 16-34 0 0,0-40 6 0 0,0 182 24 0 0,0-198-26 0 0,-1 1 1 0 0,-1-1 0 0 0,0 1 0 0 0,-1-1 0 0 0,0 0 0 0 0,-1 0 0 0 0,-1 0 0 0 0,0 0 0 0 0,-1-1 0 0 0,-1 0 0 0 0,0 0-1 0 0,0 0 1 0 0,-1-1 0 0 0,-1 0 0 0 0,0-1 0 0 0,-1 0 0 0 0,0 0 0 0 0,0-1 0 0 0,-1 0 0 0 0,-1-1 0 0 0,0-1 0 0 0,0 1-1 0 0,0-2 1 0 0,-1 0 0 0 0,-1 0-5 0 0,-62-6-29 0 0,75-4 24 0 0,0 1 1 0 0,0 0-1 0 0,1 0 0 0 0,-1-1 1 0 0,1 1-1 0 0,-1 0 1 0 0,1-1-1 0 0,0 1 0 0 0,0 0 1 0 0,0-1-1 0 0,0 1 1 0 0,0-1-1 0 0,1 1 0 0 0,-1 0 1 0 0,1-1-1 0 0,-1 1 0 0 0,1 0 1 0 0,0 0-1 0 0,0-1 1 0 0,0 1-1 0 0,0 0 0 0 0,0 0 1 0 0,0 0-1 0 0,2-1 5 0 0,126-129 2 0 0,16-48-544 0 0,-96 95-5102 0 0,-41 63-3034 0 0,-6 17-2136 0 0</inkml:trace>
  <inkml:trace contextRef="#ctx0" brushRef="#br0" timeOffset="2379.942">1810 751 0 0 0,'-7'-26'0'0'0,"6"18"0"0"0,4 1 249 0 0,7-3 5544 0 0,0-4 5687 0 0,-20 6-9769 0 0,-4 3-1531 0 0,0 0-1 0 0,-1 2 0 0 0,0 0 1 0 0,0 0-1 0 0,1 1 0 0 0,-1 1 1 0 0,-1 1-1 0 0,1 0 0 0 0,0 1 1 0 0,0 0-1 0 0,1 1 0 0 0,-1 1 1 0 0,0 1-1 0 0,1 0 0 0 0,-8 3-179 0 0,19-6 12 0 0,0 1 0 0 0,0-1 0 0 0,0 1 1 0 0,0 0-1 0 0,0-1 0 0 0,1 1 0 0 0,-1 0 0 0 0,1 1 0 0 0,-1-1 0 0 0,1 0 0 0 0,0 1 0 0 0,0-1 0 0 0,0 1 0 0 0,0 0 0 0 0,1 0 0 0 0,-1-1 0 0 0,1 1 0 0 0,-1 0 0 0 0,1 0 0 0 0,0 1 0 0 0,0-1 0 0 0,0 0 0 0 0,1 0 0 0 0,-1 0 0 0 0,1 1 0 0 0,0-1 1 0 0,0 0-1 0 0,0 0 0 0 0,0 1 0 0 0,0-1 0 0 0,1 0 0 0 0,0 0 0 0 0,-1 1 0 0 0,2 2-12 0 0,2 2 80 0 0,1 0 1 0 0,0 0 0 0 0,0 0-1 0 0,1 0 1 0 0,0-1-1 0 0,0 0 1 0 0,0 0 0 0 0,1 0-1 0 0,0-1 1 0 0,1 0-1 0 0,-1-1 1 0 0,1 1-1 0 0,0-2 1 0 0,0 1 0 0 0,1-1-1 0 0,-1 0 1 0 0,4 0-81 0 0,20 14 233 0 0,5 1-10 0 0,43 36 117 0 0,-78-52-293 0 0,0 1 0 0 0,0 0 0 0 0,-1 0 1 0 0,1 0-1 0 0,-1 0 0 0 0,0 0 1 0 0,0 0-1 0 0,-1 0 0 0 0,1 0 0 0 0,-1 1 1 0 0,0-1-1 0 0,0 0 0 0 0,0 0 1 0 0,-1 0-1 0 0,1 0 0 0 0,-1 0 0 0 0,0 1 1 0 0,-1-1-1 0 0,1-1 0 0 0,0 1 1 0 0,-1 0-1 0 0,0 0 0 0 0,0 0 1 0 0,0-1-1 0 0,-1 1 0 0 0,1-1 0 0 0,-1 0 1 0 0,1 0-1 0 0,-1 0 0 0 0,0 0 1 0 0,-1 0-1 0 0,1 0 0 0 0,0-1 0 0 0,-1 0 1 0 0,1 0-1 0 0,-1 0 0 0 0,-2 1-47 0 0,-5 6 41 0 0,-1-1-1 0 0,0-1 0 0 0,0 0 1 0 0,-1 0-1 0 0,0-2 0 0 0,0 1 0 0 0,-1-2 1 0 0,1 0-1 0 0,-1 0 0 0 0,0-1 1 0 0,0-1-1 0 0,0 0 0 0 0,-12-1-40 0 0,19-1-13 0 0,-1 0-1 0 0,1 0 0 0 0,-1-1 0 0 0,1 0 0 0 0,-1 0 1 0 0,1-1-1 0 0,-1 0 0 0 0,1 0 0 0 0,0-1 1 0 0,0 1-1 0 0,0-2 0 0 0,1 1 0 0 0,-1-1 0 0 0,1 0 1 0 0,-6-5 13 0 0,-9-10-1477 0 0,21 18 664 0 0,14-2-5412 0 0,-8 2 543 0 0,-1 1-5655 0 0</inkml:trace>
  <inkml:trace contextRef="#ctx0" brushRef="#br0" timeOffset="2751.459">2139 852 11058 0 0,'0'0'2246'0'0,"0"0"-560"0"0,0 0-307 0 0,0 0-148 0 0,0 0-52 0 0,0 0-68 0 0,0 0-139 0 0,0 0-143 0 0,0 0-143 0 0,0 0-125 0 0,0 0-113 0 0,0 0-101 0 0,0 0-64 0 0,-13 28-66 0 0,-41 87-30 0 0,40-62 90 0 0,12 24 70 0 0,2-81-2228 0 0,-1-21-4001 0 0,0 9-2674 0 0,1 11-169 0 0</inkml:trace>
  <inkml:trace contextRef="#ctx0" brushRef="#br0" timeOffset="3012.065">2141 324 13427 0 0,'0'0'1728'0'0,"0"0"-327"0"0,0 0-225 0 0,0 0-160 0 0,0 0-184 0 0,0 0-248 0 0,0 0-336 0 0,0 0-296 0 0,0 0-112 0 0,0 0-48 0 0,0 0-8 0 0,0 0-64 0 0,0 0-176 0 0,0 0-256 0 0,21 23-344 0 0,-13-8-817 0 0,0-7-2488 0 0,-4 0-6681 0 0</inkml:trace>
  <inkml:trace contextRef="#ctx0" brushRef="#br0" timeOffset="3498.203">2318 998 528 0 0,'0'0'1318'0'0,"0"0"-105"0"0,0 0 129 0 0,0 0 129 0 0,0 0-9 0 0,0 0-158 0 0,0 0-231 0 0,0 0-158 0 0,0 0-41 0 0,0 0 81 0 0,0 0 120 0 0,0 0 119 0 0,1 7 60 0 0,0 21-14 0 0,1-26 1747 0 0,6-23-1954 0 0,3-7-907 0 0,1 1 0 0 0,1 0 0 0 0,1 1 0 0 0,2 0 0 0 0,0 2 0 0 0,11-12-126 0 0,56-56-147 0 0,-80 97-218 0 0,30 125 869 0 0,12-23 179 0 0,-43-103-604 0 0,0 0 1 0 0,0-1-1 0 0,1 1 1 0 0,-1-1 0 0 0,1 0-1 0 0,-1 1 1 0 0,1-1-1 0 0,0 0 1 0 0,0-1-1 0 0,1 1 1 0 0,-1-1-1 0 0,0 1 1 0 0,1-1-1 0 0,0 0 1 0 0,-1 0-1 0 0,1-1 1 0 0,0 1 0 0 0,0-1-1 0 0,0 0 1 0 0,0 0-1 0 0,0 0 1 0 0,0 0-1 0 0,0-1 1 0 0,0 1-1 0 0,0-1 1 0 0,1 0-1 0 0,-1 0 1 0 0,0-1 0 0 0,0 1-1 0 0,0-1 1 0 0,0 0-1 0 0,0 0 1 0 0,0-1-1 0 0,0 1 1 0 0,0-1-1 0 0,-1 0 1 0 0,1 0-1 0 0,0 0 1 0 0,-1 0-1 0 0,0 0 1 0 0,1-1 0 0 0,-1 0-80 0 0,12-10 146 0 0,-1-2 0 0 0,0 1 0 0 0,-2-2 0 0 0,1 0 1 0 0,-2 0-1 0 0,0-1 0 0 0,-1-1 0 0 0,0 0 1 0 0,-2 0-1 0 0,0-1 0 0 0,-1 1 0 0 0,-1-2 0 0 0,-1 1 1 0 0,0-6-147 0 0,-4-31-286 0 0,-1 55 84 0 0,-3 1-483 0 0,-4 0-1949 0 0,4 1-5471 0 0,1 2-3815 0 0</inkml:trace>
  <inkml:trace contextRef="#ctx0" brushRef="#br0" timeOffset="3873.295">3415 644 12091 0 0,'0'0'1947'0'0,"0"0"-455"0"0,0 0-304 0 0,0 0-94 0 0,0 0-118 0 0,0 0-109 0 0,0 0-131 0 0,0 0-165 0 0,0 0-155 0 0,0 0-116 0 0,0 0-89 0 0,0 0-67 0 0,-25 34-31 0 0,-77 107-24 0 0,98-138-85 0 0,1 1 0 0 0,0-1 0 0 0,0 1 0 0 0,0 0 0 0 0,0 0 1 0 0,1 0-1 0 0,0 1 0 0 0,0-1 0 0 0,0 0 0 0 0,0 1 0 0 0,1 0 0 0 0,-1-1 0 0 0,1 1 0 0 0,0 0 0 0 0,1-1 0 0 0,-1 5-4 0 0,1 2 10 0 0,-1-2 18 0 0,1 0-1 0 0,0 0 1 0 0,0-1-1 0 0,1 1 1 0 0,0 0-1 0 0,0 0 1 0 0,1-1 0 0 0,0 1-1 0 0,1-1 1 0 0,-1 1-1 0 0,2-1 1 0 0,-1 0-1 0 0,1 0 1 0 0,1 0 0 0 0,-1-1-1 0 0,1 0 1 0 0,1 0-1 0 0,-1 0 1 0 0,1 0-1 0 0,0-1 1 0 0,1 0-1 0 0,-1 0 1 0 0,1-1 0 0 0,1 1-28 0 0,5 0 176 0 0,0 0 1 0 0,0-1 0 0 0,0 0-1 0 0,1-1 1 0 0,-1-1 0 0 0,1 0 0 0 0,0-1-1 0 0,0-1 1 0 0,0 0 0 0 0,0 0-1 0 0,0-2 1 0 0,5 0-177 0 0,-7 1 160 0 0,3-2 14 0 0,1 0 0 0 0,-1-1 1 0 0,1-1-1 0 0,-1 0 0 0 0,0-1 0 0 0,-1-1 0 0 0,1 0 1 0 0,-1-1-1 0 0,0 0 0 0 0,-1-2 0 0 0,0 1 1 0 0,0-1-1 0 0,-1-1 0 0 0,0-1 0 0 0,-1 1 0 0 0,0-2 1 0 0,0 1-1 0 0,-1-2 0 0 0,-1 1 0 0 0,0-1 0 0 0,-1-1 1 0 0,-1 1-1 0 0,0-2 0 0 0,6-13-174 0 0,-11 19-8 0 0,0 0-1 0 0,0 0 1 0 0,0 0 0 0 0,-1 0-1 0 0,-1 0 1 0 0,0 0 0 0 0,0 0-1 0 0,0 0 1 0 0,-1 0 0 0 0,-1 0 0 0 0,0 0-1 0 0,0 0 1 0 0,0 0 0 0 0,-1 1-1 0 0,0-1 1 0 0,-1 1 0 0 0,0 0-1 0 0,0 0 1 0 0,-1 0 0 0 0,0 1-1 0 0,0-1 1 0 0,-1 1 0 0 0,0 0 0 0 0,0 1-1 0 0,-1 0 1 0 0,0 0 0 0 0,0 0-1 0 0,0 0 1 0 0,-1 1 0 0 0,1 1-1 0 0,-1-1 1 0 0,0 1 0 0 0,-1 1-1 0 0,1-1 1 0 0,-1 1 0 0 0,1 1-1 0 0,-1 0 1 0 0,0 0 0 0 0,-6 0 8 0 0,-4 0-318 0 0,-1 1 0 0 0,0 0 1 0 0,1 2-1 0 0,-1 0 0 0 0,1 1 0 0 0,-1 1 1 0 0,1 1-1 0 0,0 1 0 0 0,-3 2 318 0 0,-40 17-4239 0 0,6 9-4403 0 0,36-17-2998 0 0</inkml:trace>
  <inkml:trace contextRef="#ctx0" brushRef="#br0" timeOffset="4230.346">3147 963 7634 0 0,'0'0'2564'0'0,"0"0"-299"0"0,0 0-112 0 0,0 0-244 0 0,0 0-278 0 0,0 0-241 0 0,0 0-198 0 0,0 0-131 0 0,0 0-111 0 0,0 0-77 0 0,0 0-115 0 0,0 0-106 0 0,0 0-87 0 0,25-5-86 0 0,128-29 291 0 0,-133 29-522 0 0,2-1-83 0 0,1 1 0 0 0,-1 1 0 0 0,1 0 0 0 0,0 2 0 0 0,0 1 0 0 0,0 1 0 0 0,16 2-165 0 0,-30 0 14 0 0,0 0 1 0 0,-1 1 0 0 0,1 1 0 0 0,-1-1 0 0 0,0 1-1 0 0,0 1 1 0 0,-1-1 0 0 0,1 2 0 0 0,-1-1 0 0 0,0 1-1 0 0,3 3-14 0 0,-5-3 28 0 0,0-1-1 0 0,1 1 0 0 0,0-1 1 0 0,0 0-1 0 0,0 0 0 0 0,0-1 1 0 0,1 0-1 0 0,-1 0 0 0 0,1-1 0 0 0,0 1 1 0 0,0-1-1 0 0,1-1 0 0 0,-1 0 1 0 0,0 0-1 0 0,1 0 0 0 0,0-1 1 0 0,-1 0-1 0 0,1 0 0 0 0,2-1-27 0 0,26-11-12 0 0,-23-12-4279 0 0,-13 21 3550 0 0,0 1-907 0 0,0-1-5472 0 0,2-1-4909 0 0</inkml:trace>
  <inkml:trace contextRef="#ctx0" brushRef="#br0" timeOffset="5163.177">3692 0 5713 0 0,'0'0'1973'0'0,"0"0"-209"0"0,0 0-216 0 0,0 0-227 0 0,0 0-165 0 0,0 0-235 0 0,0 0-275 0 0,0 0-121 0 0,0 0 17 0 0,0 0 94 0 0,0 0 104 0 0,0 0 12 0 0,13 0-65 0 0,96 4 1120 0 0,-15 5 78 0 0,82 20 348 0 0,-172-26-2164 0 0,-1 0 0 0 0,1 0 0 0 0,-1 0 0 0 0,0 1 0 0 0,0-1-1 0 0,0 1 1 0 0,-1 0 0 0 0,1-1 0 0 0,-1 1 0 0 0,0 0 0 0 0,0 1 0 0 0,0-1-1 0 0,-1 0 1 0 0,1 0 0 0 0,-1 1 0 0 0,0-1 0 0 0,0 1 0 0 0,-1-1 0 0 0,1 1-1 0 0,-1-1 1 0 0,0 1 0 0 0,0 0 0 0 0,-1-1 0 0 0,1 1 0 0 0,-1-1 0 0 0,0 1-1 0 0,-1 1-68 0 0,2 18 104 0 0,0 761 779 0 0,3-376-656 0 0,-3-408-190 0 0,0 0 0 0 0,-1 0 1 0 0,1 0-1 0 0,-1 0 0 0 0,1 0 0 0 0,-1 0 0 0 0,1 0 0 0 0,-1 0 1 0 0,0 0-1 0 0,1-1 0 0 0,-1 1 0 0 0,0 0 0 0 0,0 0 1 0 0,0 0-1 0 0,0-1 0 0 0,0 1 0 0 0,0-1 0 0 0,0 1 0 0 0,0 0 1 0 0,0-1-1 0 0,0 0 0 0 0,0 1 0 0 0,0-1 0 0 0,0 0 1 0 0,0 1-1 0 0,0-1 0 0 0,0 0 0 0 0,0 0 0 0 0,0 0 1 0 0,-1 0-1 0 0,1 0 0 0 0,0 0 0 0 0,0 0 0 0 0,0-1 0 0 0,0 1 1 0 0,0 0-1 0 0,0-1 0 0 0,0 1 0 0 0,-1 0-37 0 0,-25 2 584 0 0,-38 14-520 0 0,-78 3-99 0 0,143-19-9 0 0,0 0-15 0 0,0 0-26 0 0,35-47-4465 0 0,-22 36-391 0 0,-1 3-7139 0 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2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20604 0 0,'0'0'1217'0'0,"0"0"-561"0"0,0 0-224 0 0,0 0-120 0 0,0 0-104 0 0,0 0-80 0 0,0 0-168 0 0,0 0-232 0 0,0 0-336 0 0,0 0-408 0 0,0 0-689 0 0,0 0-2856 0 0,0 0-7969 0 0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421 246 3785 0 0,'0'0'1599'0'0,"0"0"-726"0"0,0 0-189 0 0,0 0 271 0 0,0 0 407 0 0,0 0 240 0 0,0 0 3 0 0,0 0-223 0 0,0 0-311 0 0,0 0-198 0 0,0 0-115 0 0,-2-7-53 0 0,0 3-641 0 0,2 1 89 0 0,0 1-1 0 0,0 0 0 0 0,-1-1 1 0 0,0 1-1 0 0,1 0 1 0 0,-1 0-1 0 0,0-1 0 0 0,0 1 1 0 0,0 0-1 0 0,0 0 1 0 0,-1 0-1 0 0,1 0 1 0 0,0 1-1 0 0,-1-1 0 0 0,0 0 1 0 0,1 0-1 0 0,-1 1 1 0 0,0-1-1 0 0,0 1 1 0 0,0 0-1 0 0,-1-1-152 0 0,-69-13 3083 0 0,60 16-3010 0 0,0 1 0 0 0,0 0 0 0 0,1 0-1 0 0,-1 1 1 0 0,1 1 0 0 0,0 0-1 0 0,0 0 1 0 0,0 1 0 0 0,0 1 0 0 0,1 0-1 0 0,0 0 1 0 0,0 1 0 0 0,1 0-1 0 0,0 1 1 0 0,0 0 0 0 0,0 0 0 0 0,1 1-1 0 0,1 0 1 0 0,-1 2-73 0 0,-5 2 36 0 0,1 1-1 0 0,0 1 1 0 0,1 0 0 0 0,1 1 0 0 0,1 0-1 0 0,0 0 1 0 0,1 1 0 0 0,1 0-1 0 0,-5 17-35 0 0,8-20 17 0 0,1 0-1 0 0,1 0 0 0 0,1 1 0 0 0,0 0 1 0 0,0-1-1 0 0,2 1 0 0 0,0-1 0 0 0,1 8-16 0 0,-1-17 10 0 0,0 1-1 0 0,1-1 1 0 0,0 0-1 0 0,0 0 0 0 0,0 0 1 0 0,0 0-1 0 0,1 0 0 0 0,0 0 1 0 0,0-1-1 0 0,0 1 0 0 0,0-1 1 0 0,1 0-1 0 0,0 0 1 0 0,0 0-1 0 0,0 0 0 0 0,0-1 1 0 0,1 0-1 0 0,-1 0 0 0 0,1 0 1 0 0,0 0-1 0 0,-1-1 0 0 0,1 1 1 0 0,5 0-10 0 0,1 0 26 0 0,-1 0 1 0 0,1-1 0 0 0,0 0-1 0 0,-1-1 1 0 0,1-1 0 0 0,0 1-1 0 0,0-2 1 0 0,0 1 0 0 0,0-2-1 0 0,-1 1 1 0 0,1-1-1 0 0,0-1 1 0 0,-1 0 0 0 0,0-1-1 0 0,1 1 1 0 0,-2-2 0 0 0,1 0-1 0 0,0 0 1 0 0,-1-1-1 0 0,6-4-26 0 0,14-11 96 0 0,0-2 0 0 0,-2 0-1 0 0,0-2 1 0 0,-2-1 0 0 0,13-18-96 0 0,6-12 87 0 0,-3-2 0 0 0,-2-2 1 0 0,-3-1-1 0 0,25-58-87 0 0,-55 106 55 0 0,0 1 0 0 0,0-2 0 0 0,-1 1 1 0 0,-1 0-1 0 0,-1-1 0 0 0,0 0 0 0 0,0 0 0 0 0,-1 0 0 0 0,-1-4-55 0 0,-1 18 7 0 0,-1 0 0 0 0,1-1-1 0 0,0 1 1 0 0,0 0 0 0 0,-1-1 0 0 0,1 1-1 0 0,-1 0 1 0 0,1 0 0 0 0,0-1-1 0 0,-1 1 1 0 0,1 0 0 0 0,-1 0 0 0 0,1 0-1 0 0,0 0 1 0 0,-1-1 0 0 0,1 1 0 0 0,-1 0-1 0 0,1 0 1 0 0,-1 0 0 0 0,1 0-1 0 0,-1 0 1 0 0,1 0 0 0 0,0 0 0 0 0,-1 0-1 0 0,1 0 1 0 0,-1 0 0 0 0,1 1-1 0 0,-1-1 1 0 0,1 0 0 0 0,0 0 0 0 0,-1 0-1 0 0,1 0 1 0 0,-1 1 0 0 0,1-1 0 0 0,0 0-1 0 0,-1 1 1 0 0,1-1 0 0 0,0 0-1 0 0,-1 0 1 0 0,1 1 0 0 0,0-1 0 0 0,-1 0-1 0 0,1 1 1 0 0,0-1 0 0 0,0 1 0 0 0,-1-1-1 0 0,1 0 1 0 0,0 1 0 0 0,0-1-1 0 0,0 1 1 0 0,0-1 0 0 0,0 1 0 0 0,0-1-1 0 0,0 0 1 0 0,-1 1 0 0 0,1-1-1 0 0,0 1 1 0 0,0-1 0 0 0,1 1 0 0 0,-1-1-1 0 0,0 1 1 0 0,0-1 0 0 0,0 1 0 0 0,0-1-1 0 0,0 0 1 0 0,0 1 0 0 0,1-1-1 0 0,-1 1 1 0 0,0-1 0 0 0,0 0-7 0 0,-7 19 4 0 0,0 0 0 0 0,1 0 0 0 0,0 1 0 0 0,2 0 0 0 0,0 0 0 0 0,2 0 0 0 0,-1 16-4 0 0,2-19 7 0 0,1 1-1 0 0,1-1 1 0 0,1 0-1 0 0,0 0 1 0 0,1 0-1 0 0,1-1 1 0 0,0 1-1 0 0,1-1 1 0 0,1 0-1 0 0,1 1-6 0 0,86 140 95 0 0,-65-138-432 0 0,-47-71-5164 0 0,10 36-1232 0 0,6 8-4813 0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6 324 4009 0 0,'0'0'4245'0'0,"0"0"-2278"0"0,0 0-623 0 0,0 0 90 0 0,0 0 47 0 0,0 0 24 0 0,0 0-49 0 0,0 0-230 0 0,0 0-322 0 0,0 0-304 0 0,0 0-241 0 0,0 0-5 0 0,-2-2 117 0 0,1 1-430 0 0,1 1 1 0 0,0 0-1 0 0,-1-1 0 0 0,1 1 0 0 0,0-1 0 0 0,0 1 0 0 0,-1-1 0 0 0,1 1 0 0 0,0-1 1 0 0,0 0-1 0 0,0 1 0 0 0,0-1 0 0 0,0 1 0 0 0,0-1 0 0 0,0 1 0 0 0,0-1 1 0 0,0 1-1 0 0,0-1 0 0 0,0 0 0 0 0,0 1 0 0 0,0-1 0 0 0,0 1 0 0 0,0-1 0 0 0,0 1 1 0 0,1-1-1 0 0,-1 1 0 0 0,0-1 0 0 0,0 1 0 0 0,1-1 0 0 0,-1 1 0 0 0,0-1 1 0 0,1 1-1 0 0,-1-1 0 0 0,1 1 0 0 0,-1 0 0 0 0,0-1 0 0 0,1 1 0 0 0,-1 0 1 0 0,1-1-1 0 0,-1 1 0 0 0,1 0 0 0 0,-1 0 0 0 0,1-1 0 0 0,-1 1 0 0 0,1 0 0 0 0,0 0 1 0 0,-1 0-1 0 0,1 0 0 0 0,-1 0 0 0 0,1 0 0 0 0,-1 0 0 0 0,1 0 0 0 0,-1 0 1 0 0,1 0-1 0 0,0 0 0 0 0,-1 0 0 0 0,1 0 0 0 0,-1 0 0 0 0,1 0 0 0 0,-1 1 0 0 0,1-1-40 0 0,15-4 415 0 0,19-5 48 0 0,0 2 1 0 0,0 2-1 0 0,0 1 0 0 0,1 2 0 0 0,-1 2 0 0 0,29 2-464 0 0,7-1 176 0 0,276 30 220 0 0,-347-31-365 0 0,0 0 6 0 0,0 0 23 0 0,0 0 39 0 0,0 0 23 0 0,0 0 22 0 0,0 0-1 0 0,0 0 9 0 0,0 0-9 0 0,0 0 7 0 0,0 0 5 0 0,0 0-16 0 0,0 0-15 0 0,-15-7 181 0 0,-92-78-77 0 0,83 60-243 0 0,1-1 0 0 0,1-1 0 0 0,1-1 0 0 0,2-1-1 0 0,-6-13 16 0 0,6 7-1985 0 0,17 35 312 0 0,2 0-2030 0 0,0 0-4692 0 0,0 0-3851 0 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9874 0 0,'0'0'1039'0'0,"0"0"-117"0"0,0 0 214 0 0,0 0 333 0 0,0 0 141 0 0,0 0-187 0 0,0 0-285 0 0,0 0-231 0 0,0 0-109 0 0,0 0-49 0 0,0 0-36 0 0,0 0-53 0 0,0 0-37 0 0,19-2-23 0 0,120-15 830 0 0,140-18 709 0 0,-206 35-2106 0 0,-73 0-124 0 0,0 0-47 0 0,0 0-40 0 0,0 0-76 0 0,0 0-125 0 0,0 0-192 0 0,-13 0-9164 0 0,9 0-1645 0 0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 13019 0 0,'0'0'1822'0'0,"0"0"-1048"0"0,0 0-239 0 0,0 0 316 0 0,0 0 337 0 0,0 0 149 0 0,0 0-76 0 0,0 0-215 0 0,0 0-217 0 0,0 0-182 0 0,34 1-152 0 0,106 1-147 0 0,-23-17 64 0 0,-9-13-1027 0 0,-50 10-7331 0 0,-45 14-3320 0 0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239 448 4777 0 0,'0'0'1502'0'0,"0"0"-358"0"0,0 0-39 0 0,0 0 138 0 0,0 0 48 0 0,0 0-117 0 0,0 0-254 0 0,0 0-268 0 0,0 0-208 0 0,-33 18-136 0 0,-102 58-70 0 0,88-32 40 0 0,44-35-207 0 0,0-6-34 0 0,1 1 0 0 0,0-1 0 0 0,0 1 0 0 0,0 0-1 0 0,0-1 1 0 0,0 1 0 0 0,1 0 0 0 0,0 0 0 0 0,0 0 0 0 0,0 0 0 0 0,0 0-1 0 0,1 0 1 0 0,-1 1 0 0 0,1-1 0 0 0,0 0 0 0 0,1 0 0 0 0,-1 0-1 0 0,1 0 1 0 0,-1 0 0 0 0,1 0 0 0 0,0 0 0 0 0,1 0 0 0 0,-1 0 0 0 0,1 0-1 0 0,0 0 1 0 0,0 0 0 0 0,0-1 0 0 0,0 1 0 0 0,0-1 0 0 0,1 0-1 0 0,0 0 1 0 0,-1 0 0 0 0,1 0 0 0 0,1 0 0 0 0,-1 0-37 0 0,7 1 246 0 0,0-2 0 0 0,0 1 1 0 0,1-1-1 0 0,-1-1 0 0 0,0 0 0 0 0,1 0 1 0 0,-1-1-1 0 0,1 0 0 0 0,-1-1 0 0 0,0 0 1 0 0,1-1-1 0 0,-1 0 0 0 0,0-1 0 0 0,0 0 1 0 0,0 0-1 0 0,0-1 0 0 0,-1 0 0 0 0,0-1 1 0 0,0 0-1 0 0,0 0 0 0 0,0-1 1 0 0,-1 0-1 0 0,0-1 0 0 0,0 0 0 0 0,0 0 1 0 0,0-2-247 0 0,11-9 204 0 0,0 0 1 0 0,-1-1-1 0 0,-2-1 0 0 0,0-1 1 0 0,0-1-1 0 0,-2 0 1 0 0,-1 0-1 0 0,-1-2 1 0 0,-1 1-1 0 0,-1-1 1 0 0,-1-1-1 0 0,-1 0 1 0 0,-1 0-1 0 0,-1-1 1 0 0,-1-1-205 0 0,-2 6-3 0 0,-1-1-1 0 0,-1 0 1 0 0,-1 0 0 0 0,-1 0-1 0 0,0 1 1 0 0,-4-15 3 0 0,4 29-19 0 0,0 0 1 0 0,-1 1-1 0 0,0-1 0 0 0,0 0 1 0 0,0 1-1 0 0,-1 0 1 0 0,0-1-1 0 0,0 1 0 0 0,-1 0 1 0 0,1 1-1 0 0,-1-1 1 0 0,-1 1-1 0 0,1-1 0 0 0,-1 1 1 0 0,0 0-1 0 0,0 1 1 0 0,0 0-1 0 0,-1-1 0 0 0,1 1 1 0 0,-1 1-1 0 0,0-1 0 0 0,-5-1 19 0 0,6 3-12 0 0,0 0-1 0 0,1 1 0 0 0,-1 0 0 0 0,0 0 0 0 0,0 0 0 0 0,0 0 1 0 0,0 1-1 0 0,0 0 0 0 0,0 0 0 0 0,-1 0 0 0 0,1 1 0 0 0,0-1 1 0 0,1 1-1 0 0,-1 0 0 0 0,0 1 0 0 0,0-1 0 0 0,0 1 0 0 0,1 0 0 0 0,-1 0 1 0 0,1 1-1 0 0,-1-1 0 0 0,1 1 0 0 0,0 0 0 0 0,0 0 0 0 0,0 1 1 0 0,0-1-1 0 0,1 1 0 0 0,0-1 0 0 0,-1 1 0 0 0,1 0 0 0 0,1 1 1 0 0,-1-1-1 0 0,0 0 0 0 0,1 1 0 0 0,0-1 0 0 0,0 1 0 0 0,1 0 1 0 0,-1 0-1 0 0,1 0 0 0 0,0-1 0 0 0,0 1 0 0 0,0 0 0 0 0,1 3 13 0 0,-1 8 15 0 0,0-1 0 0 0,1 1-1 0 0,1 0 1 0 0,0 0 0 0 0,1 0-1 0 0,1-1 1 0 0,1 1 0 0 0,0-1-1 0 0,1 0 1 0 0,0 0 0 0 0,7 11-15 0 0,3 6 2 0 0,1-1 1 0 0,2-1-1 0 0,2 0 1 0 0,0-1-1 0 0,2-2 1 0 0,1 0-1 0 0,1-1 1 0 0,1-1-1 0 0,10 6-2 0 0,-31-27-94 0 0,1-1 0 0 0,-1 1 0 0 0,1-1 0 0 0,-1 0 1 0 0,1-1-1 0 0,0 1 0 0 0,0-1 0 0 0,0 0 0 0 0,1 0 0 0 0,-1 0 0 0 0,0-1 0 0 0,1 0 0 0 0,-1 0 0 0 0,1 0 0 0 0,-1-1 0 0 0,5 0 94 0 0,8-8-4365 0 0,-4-10-3738 0 0,-10 10-2987 0 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70 0 0 0,'0'0'417'0'0,"0"0"278"0"0,0 0-25 0 0,0 0-192 0 0,0 0-204 0 0,-12 0-158 0 0,-70 0-59 0 0,81 0 162 0 0,-22 0 2943 0 0,-51 22 2546 0 0,66-13 1195 0 0,31-15-1909 0 0,-13 3-5819 0 0,30-7 1325 0 0,0 3 1 0 0,1 1-1 0 0,0 2 1 0 0,0 2-1 0 0,2 1-500 0 0,44-2 340 0 0,195-10 297 0 0,-60-6-244 0 0,-138-3-201 0 0,-47 21-130 0 0,-36 1-76 0 0,-1 0 5 0 0,0 0 16 0 0,0 0-7 0 0,0 0 10 0 0,0 0 0 0 0,0 0-1 0 0,0 0 2 0 0,0 0-17 0 0,0 0-10 0 0,0 0-5 0 0,0 0 2 0 0,0 0-3 0 0,0 0-4 0 0,0 0-7 0 0,0 0-15 0 0,0 0-15 0 0,0 0-21 0 0,0 0-62 0 0,0 0-65 0 0,0-3-234 0 0,0 3-3773 0 0,0-1-4547 0 0,0 1-2954 0 0</inkml:trace>
  <inkml:trace contextRef="#ctx0" brushRef="#br0" timeOffset="1">316 413 6785 0 0,'0'0'1711'0'0,"0"0"-221"0"0,0 0 16 0 0,0 0 205 0 0,0 0 129 0 0,0 0-194 0 0,0 0-374 0 0,0 0-365 0 0,0 0-220 0 0,0 0-147 0 0,0 0-84 0 0,0 0-57 0 0,0 0-100 0 0,-10-4-47 0 0,-31-8-42 0 0,38 11-190 0 0,1 1-1 0 0,0-1 0 0 0,0 1 0 0 0,-1 0 0 0 0,1 0 0 0 0,0 0 1 0 0,-1 0-1 0 0,1 1 0 0 0,0-1 0 0 0,0 1 0 0 0,-1-1 1 0 0,1 1-1 0 0,0 0 0 0 0,0 0 0 0 0,0-1 0 0 0,0 2 1 0 0,0-1-1 0 0,0 0 0 0 0,0 0 0 0 0,0 1 0 0 0,0-1 1 0 0,1 1-1 0 0,-1-1 0 0 0,0 1 0 0 0,1 0 0 0 0,0 0 1 0 0,-1 0-1 0 0,0 1-19 0 0,-7 8 61 0 0,-1-2-45 0 0,1 1 0 0 0,0 0 0 0 0,1 0 0 0 0,0 1 0 0 0,0 0 0 0 0,1 1 0 0 0,1 0 0 0 0,0 0 0 0 0,1 0 0 0 0,0 1 0 0 0,0-1 0 0 0,2 1 0 0 0,-1 0 0 0 0,2 1 0 0 0,0-1 0 0 0,0 0 0 0 0,2 1 0 0 0,-1-1 0 0 0,2 1 0 0 0,1 10-16 0 0,-1-21 21 0 0,0 1 0 0 0,0 0 0 0 0,0-1-1 0 0,0 1 1 0 0,1-1 0 0 0,0 0 0 0 0,0 1 0 0 0,0-1-1 0 0,0 0 1 0 0,0 0 0 0 0,1 0 0 0 0,-1-1 0 0 0,1 1-1 0 0,0 0 1 0 0,0-1 0 0 0,0 0 0 0 0,0 0 0 0 0,0 0 0 0 0,0 0-1 0 0,1 0 1 0 0,-1 0 0 0 0,0-1 0 0 0,1 0 0 0 0,0 0-1 0 0,-1 0 1 0 0,1 0 0 0 0,0 0 0 0 0,-1-1 0 0 0,3 1-21 0 0,4 0 129 0 0,0-1 1 0 0,0 0 0 0 0,0 0 0 0 0,0-1 0 0 0,1 0 0 0 0,-1-1-1 0 0,0 0 1 0 0,-1-1 0 0 0,1 0 0 0 0,5-2-130 0 0,5-7 86 0 0,0-1 0 0 0,0 0-1 0 0,-1-2 1 0 0,-1 0 0 0 0,0-1 0 0 0,-2-1 0 0 0,0 0 0 0 0,0-2 0 0 0,-2 0 0 0 0,0 0-1 0 0,-2-1 1 0 0,0-1 0 0 0,-1 0 0 0 0,-1 0 0 0 0,-1-1 0 0 0,0-1 0 0 0,-2 1-1 0 0,-1-1 1 0 0,-1 0 0 0 0,-1-1 0 0 0,0-3-86 0 0,-2 18-16 0 0,0 1 1 0 0,-1-1 0 0 0,0 0-1 0 0,0 0 1 0 0,-1 0-1 0 0,0 0 1 0 0,0 0-1 0 0,-1 0 1 0 0,-1 0-1 0 0,1 0 1 0 0,-1 1-1 0 0,-1-1 1 0 0,0 1-1 0 0,0-1 1 0 0,0 1-1 0 0,-1 0 1 0 0,0 0-1 0 0,-1 0 1 0 0,0 1-1 0 0,0-1 1 0 0,-1 1-1 0 0,1 1 1 0 0,-7-6 15 0 0,11 11-16 0 0,-1 0 1 0 0,0 0-1 0 0,0 0 1 0 0,0 0-1 0 0,0 0 1 0 0,0 0-1 0 0,0 1 0 0 0,0-1 1 0 0,0 1-1 0 0,0-1 1 0 0,0 1-1 0 0,0 0 1 0 0,0 0-1 0 0,0 0 1 0 0,0 0-1 0 0,0 0 0 0 0,0 0 1 0 0,0 1-1 0 0,0-1 1 0 0,0 1-1 0 0,0-1 1 0 0,0 1-1 0 0,0 0 1 0 0,0 0-1 0 0,0 0 0 0 0,0 0 1 0 0,0 0-1 0 0,1 0 1 0 0,-1 0-1 0 0,0 1 1 0 0,1-1-1 0 0,-1 1 1 0 0,1-1-1 0 0,0 1 0 0 0,-1-1 1 0 0,1 1-1 0 0,0 0 1 0 0,0 0-1 0 0,0 0 1 0 0,0-1-1 0 0,0 2 16 0 0,-29 82-134 0 0,26-66 152 0 0,2 1 1 0 0,0 0-1 0 0,2 0 1 0 0,0 0-1 0 0,1 0 1 0 0,1 0-1 0 0,0-1 0 0 0,2 1 1 0 0,1-1-1 0 0,0 1 1 0 0,1-1-1 0 0,1-1 1 0 0,3 5-19 0 0,53 142 396 0 0,-46-129-427 0 0,18-21-4219 0 0,-15-26-6565 0 0,-17 7 6967 0 0,3-1-3051 0 0</inkml:trace>
  <inkml:trace contextRef="#ctx0" brushRef="#br0" timeOffset="2">867 247 9650 0 0,'0'0'1902'0'0,"0"0"-586"0"0,0 0-109 0 0,0 0 149 0 0,0 0 90 0 0,0 0-120 0 0,0 0-272 0 0,0 0-280 0 0,0 0-185 0 0,0 0-108 0 0,0 0-91 0 0,0 0-62 0 0,0 0-49 0 0,-16 33-26 0 0,-48 103-23 0 0,46-78 191 0 0,7 92 988 0 0,14-145-1353 0 0,0-1 0 0 0,0 1 1 0 0,0-1-1 0 0,1 0 1 0 0,0 0-1 0 0,0 0 1 0 0,0 0-1 0 0,0-1 1 0 0,0 1-1 0 0,1-1 1 0 0,-1 0-1 0 0,1-1 0 0 0,0 1 1 0 0,0-1-1 0 0,0 0 1 0 0,0 0-1 0 0,0 0 1 0 0,1-1-1 0 0,-1 0 1 0 0,0 0-1 0 0,1 0 1 0 0,-1-1-1 0 0,1 1 1 0 0,-1-1-1 0 0,1-1 0 0 0,-1 1 1 0 0,5-2-57 0 0,35 6 519 0 0,-45-3-514 0 0,0 1-14 0 0,0-1-15 0 0,0-1 8 0 0,0 0-18 0 0,0 0-27 0 0,0 0-19 0 0,0 0-20 0 0,0 0-36 0 0,0 0-45 0 0,0 0-77 0 0,0 0-122 0 0,-7-19-14998 0 0,4 15 5576 0 0</inkml:trace>
  <inkml:trace contextRef="#ctx0" brushRef="#br0" timeOffset="3">646 420 11586 0 0,'0'0'2024'0'0,"0"0"-343"0"0,0 0-160 0 0,0 0-113 0 0,0 0-199 0 0,0 0-310 0 0,0 0-336 0 0,0 0-245 0 0,0 0-121 0 0,0 0-1 0 0,0 0 65 0 0,0 0 62 0 0,0 0 33 0 0,11 2 0 0 0,218 7-959 0 0,-204-12-1661 0 0,-10-1-2450 0 0,0 0-6570 0 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85 4145 0 0,'0'0'1698'0'0,"0"0"37"0"0,0 0 142 0 0,0 0 81 0 0,0 0-53 0 0,0 0-242 0 0,0 0-299 0 0,0 0-236 0 0,0 0-225 0 0,0 0-132 0 0,0 0-66 0 0,0 0-45 0 0,-13-12-34 0 0,-38-34-54 0 0,0 24 1268 0 0,41 22-1568 0 0,-170-5 1621 0 0,164 7-1799 0 0,1 0 0 0 0,0 0-1 0 0,1 2 1 0 0,-1 0 0 0 0,0 0 0 0 0,1 2 0 0 0,0 0 0 0 0,-5 3-94 0 0,13-4 23 0 0,0 0 0 0 0,0 0 1 0 0,1 0-1 0 0,0 1 0 0 0,0 0 1 0 0,0 0-1 0 0,1 1 0 0 0,-1 0 0 0 0,2-1 1 0 0,-1 1-1 0 0,1 0 0 0 0,0 1 1 0 0,0-1-1 0 0,1 0 0 0 0,0 1 1 0 0,1 0-1 0 0,-1 4-23 0 0,-2 1 29 0 0,-1 137 287 0 0,27 42-44 0 0,-9 33 632 0 0,-15-217-853 0 0,-1 1 0 0 0,0 0-1 0 0,0-1 1 0 0,-1 1-1 0 0,0-1 1 0 0,-1 0 0 0 0,1 0-1 0 0,-1-1 1 0 0,-1 1-1 0 0,0-1 1 0 0,0 0-1 0 0,0-1 1 0 0,-1 1 0 0 0,0-1-1 0 0,0-1 1 0 0,0 1-1 0 0,-6 2-50 0 0,-20 19 155 0 0,-7 11-19 0 0,105-42 20 0 0,38 5-146 0 0,-99 2-6 0 0,-1 1 0 0 0,1-1 1 0 0,-1 1-1 0 0,0-1 1 0 0,0 1-1 0 0,-1 0 0 0 0,1 0 1 0 0,-1 0-1 0 0,0 1 1 0 0,0-1-1 0 0,0 0 0 0 0,-1 1 1 0 0,1-1-1 0 0,-1 1 1 0 0,0 0-1 0 0,0-1 0 0 0,-1 1 1 0 0,1 0-1 0 0,-1 0 1 0 0,-1 3-5 0 0,4 30 8 0 0,-3 1 1 0 0,-1-1-1 0 0,-1 0 1 0 0,-3 1-1 0 0,-4 16-8 0 0,-6 90 16 0 0,8 37-33 0 0,8-178 19 0 0,-1-1 1 0 0,1 1-1 0 0,0 0 0 0 0,0-1 1 0 0,0 1-1 0 0,0-1 0 0 0,1 0 0 0 0,-1 1 1 0 0,1-1-1 0 0,0 0 0 0 0,0 0 1 0 0,0 0-1 0 0,0 0 0 0 0,1 0 0 0 0,-1-1 1 0 0,1 1-1 0 0,0-1 0 0 0,-1 1 1 0 0,1-1-1 0 0,0 0 0 0 0,1 0 0 0 0,-1 0 1 0 0,0-1-1 0 0,0 1 0 0 0,1-1 1 0 0,-1 0-1 0 0,1 0 0 0 0,-1 0 1 0 0,3 0-3 0 0,114 8 385 0 0,-96-9-198 0 0,17 4 12 0 0,-41-4-191 0 0,0 0-10 0 0,0 0 9 0 0,1 0 5 0 0,0 0-8 0 0,-1 0 4 0 0,0 0 7 0 0,0 0-3 0 0,0 0-20 0 0,0 0-14 0 0,0 0 24 0 0,0 0 6 0 0,0 0 0 0 0,0 0-3 0 0,0 0-10 0 0,0 0 2 0 0,0 0 19 0 0,0 0-3 0 0,0 0 6 0 0,0 0-8 0 0,0 0-6 0 0,0 0-6 0 0,0 0 11 0 0,0 0-4 0 0,0 0-18 0 0,0 0-10 0 0,0 0-19 0 0,0 0-2 0 0,0 0-18 0 0,0 0-71 0 0,0 0-86 0 0,0 0-168 0 0,0-10-3996 0 0,1 6 151 0 0,-1 2-3859 0 0,5-2-5023 0 0</inkml:trace>
  <inkml:trace contextRef="#ctx0" brushRef="#br0" timeOffset="1">733 859 2465 0 0,'0'0'3510'0'0,"0"0"-1853"0"0,0 0-624 0 0,0 0 91 0 0,0 0 241 0 0,0 0 105 0 0,0 0-76 0 0,0 0-270 0 0,0 0-340 0 0,0 0-277 0 0,0 0-207 0 0,0 0-133 0 0,0 0-50 0 0,3 1 30 0 0,123 72 3489 0 0,-108-65-3321 0 0,0 0 0 0 0,1-1-1 0 0,0 0 1 0 0,1-2-1 0 0,-1 0 1 0 0,1-1 0 0 0,0-2-1 0 0,0 0 1 0 0,4 0-315 0 0,-17-2 94 0 0,1 1 6 0 0,0 0 0 0 0,0-1 0 0 0,-1 0 0 0 0,1 0 0 0 0,0 0 0 0 0,0-1 0 0 0,-1 0 0 0 0,1-1 0 0 0,0 0 0 0 0,-1 0 0 0 0,0-1 1 0 0,1 1-1 0 0,-1-2 0 0 0,0 1 0 0 0,0-1 0 0 0,-1 0 0 0 0,1 0 0 0 0,-1-1 0 0 0,0 0 0 0 0,0 0 0 0 0,4-5-100 0 0,-6 3 52 0 0,1 0-1 0 0,-1 0 1 0 0,-1 0 0 0 0,1 0 0 0 0,-1-1 0 0 0,-1 0-1 0 0,1 1 1 0 0,-1-1 0 0 0,-1 0 0 0 0,1 0 0 0 0,-1 0-1 0 0,-1 0 1 0 0,1-5-52 0 0,-21-60 58 0 0,16 65-84 0 0,-1 1 0 0 0,0 0-1 0 0,0 1 1 0 0,-1-1 0 0 0,0 1 0 0 0,0 0 0 0 0,0 0 0 0 0,-1 1 0 0 0,1 0 0 0 0,-1 0 0 0 0,-1 1 0 0 0,1-1 0 0 0,-1 2 0 0 0,1-1 0 0 0,-1 1 0 0 0,0 0 0 0 0,-1 1 0 0 0,1-1 0 0 0,0 2-1 0 0,-1-1 1 0 0,1 1 0 0 0,0 1 0 0 0,-1-1 0 0 0,-8 2 26 0 0,10 3-23 0 0,-1 0 0 0 0,1 1 0 0 0,0 0 0 0 0,0 0-1 0 0,0 1 1 0 0,1-1 0 0 0,-1 2 0 0 0,1-1 0 0 0,1 1 0 0 0,0-1-1 0 0,-3 5 24 0 0,-4 13 44 0 0,1 0 0 0 0,1 1 0 0 0,1 0 0 0 0,1 0 0 0 0,1 1 0 0 0,2 0 0 0 0,0 0-1 0 0,2 0 1 0 0,1 1 0 0 0,1-1 0 0 0,1 1 0 0 0,1-1 0 0 0,2 1 0 0 0,1-1-1 0 0,3 15-43 0 0,4 118 367 0 0,-11-144-337 0 0,-2-1 0 0 0,1 1 0 0 0,-2 0 1 0 0,0-1-1 0 0,-1 0 0 0 0,0 0 0 0 0,-1 0 0 0 0,-1 0 1 0 0,0-1-1 0 0,-1 1 0 0 0,0-2 0 0 0,-1 1 0 0 0,0-1 1 0 0,-1 0-1 0 0,-1-1 0 0 0,1 0 0 0 0,-2 0 0 0 0,0-1 1 0 0,0-1-1 0 0,-11 7-30 0 0,-52 12 365 0 0,74-28-303 0 0,0 0-12 0 0,0 0-27 0 0,0 0-14 0 0,3-20-769 0 0,56-42-4460 0 0,-47 52 1055 0 0,-2 2-7360 0 0</inkml:trace>
  <inkml:trace contextRef="#ctx0" brushRef="#br0" timeOffset="2">1698 624 8194 0 0,'0'0'2291'0'0,"0"0"-668"0"0,0 0-320 0 0,0 0-67 0 0,0 0-5 0 0,0 0-69 0 0,0 0-121 0 0,0 0-146 0 0,0 0-128 0 0,0 0-120 0 0,0 0-89 0 0,0 0-67 0 0,0 0-99 0 0,-23 15-53 0 0,-72 47-58 0 0,47-12 145 0 0,37-30-364 0 0,1 1 0 0 0,1 0 0 0 0,0 1 0 0 0,2-1 0 0 0,0 2 0 0 0,2-1 0 0 0,0 1 0 0 0,2 0 0 0 0,0 0 1 0 0,2 0-1 0 0,1 0 0 0 0,0 0 0 0 0,4 20-62 0 0,-3-35 20 0 0,1 0 0 0 0,0 0 0 0 0,1 0 0 0 0,0-1 0 0 0,0 1 0 0 0,0-1 0 0 0,1 0 0 0 0,0 0 0 0 0,1 0 0 0 0,0 0 0 0 0,0-1 1 0 0,0 0-1 0 0,1 0 0 0 0,-1 0 0 0 0,1-1 0 0 0,1 0 0 0 0,-1 0 0 0 0,1 0 0 0 0,0-1 0 0 0,0 0 0 0 0,0 0 0 0 0,5 1-20 0 0,-2-3 114 0 0,0 0-1 0 0,0 0 1 0 0,0-1-1 0 0,0-1 1 0 0,0 0-1 0 0,0 0 1 0 0,0-1-1 0 0,0 0 1 0 0,0 0-1 0 0,0-1 1 0 0,0-1-1 0 0,0 0 1 0 0,-1 0-1 0 0,1-1 1 0 0,-1 0-1 0 0,0-1 0 0 0,4-2-113 0 0,138-108 1032 0 0,-137 103-979 0 0,-1 0 1 0 0,0-1-1 0 0,-1-1 1 0 0,-1 0-1 0 0,0 0 0 0 0,-1-1 1 0 0,0-1-1 0 0,-1 1 1 0 0,-1-1-1 0 0,0-1 1 0 0,-2 0-1 0 0,0 0 0 0 0,0 0 1 0 0,-2-1-1 0 0,0 1 1 0 0,1-16-54 0 0,-4 28-2 0 0,-1 0 1 0 0,1 0 0 0 0,-1 0-1 0 0,0 0 1 0 0,0 0 0 0 0,0 0-1 0 0,-1 0 1 0 0,0 0 0 0 0,0 0-1 0 0,0 0 1 0 0,0 1 0 0 0,-1-1-1 0 0,0 0 1 0 0,0 1 0 0 0,0-1-1 0 0,-1 1 1 0 0,1-1 0 0 0,-1 1-1 0 0,0 0 1 0 0,0 0 0 0 0,0 1-1 0 0,-1-1 1 0 0,0 0 0 0 0,1 1-1 0 0,-2 0 2 0 0,-4-3-103 0 0,0 0 0 0 0,-1 1 0 0 0,0 0 0 0 0,0 0 0 0 0,-1 1 0 0 0,1 1 0 0 0,-1-1 0 0 0,1 2 0 0 0,-1 0 0 0 0,0 0 0 0 0,0 1 0 0 0,0 0 0 0 0,-1 1 0 0 0,1 0 0 0 0,0 1-1 0 0,0 0 1 0 0,0 1 0 0 0,0 0 0 0 0,1 0 0 0 0,-1 1 0 0 0,0 1 0 0 0,-7 4 103 0 0,-61 33-3364 0 0,29-10-6735 0 0,31-18-1630 0 0</inkml:trace>
  <inkml:trace contextRef="#ctx0" brushRef="#br0" timeOffset="3">1405 956 7602 0 0,'0'0'1511'0'0,"0"0"-179"0"0,0 0 62 0 0,0 0 174 0 0,0 0 48 0 0,0 0-189 0 0,0 0-311 0 0,0 0-262 0 0,0 0-143 0 0,0 0-24 0 0,0 0 25 0 0,0 0 27 0 0,7 1-7 0 0,89-5 1823 0 0,69-46-1332 0 0,-162 49-1218 0 0,1 0 0 0 0,0 0 0 0 0,0 1 0 0 0,0 0 0 0 0,0-1-1 0 0,0 1 1 0 0,-1 0 0 0 0,1 1 0 0 0,0-1 0 0 0,0 1 0 0 0,0 0 0 0 0,0 0 0 0 0,-1 0 0 0 0,1 0 0 0 0,0 1 0 0 0,-1-1 0 0 0,1 1-5 0 0,20 30 65 0 0,-21-26-47 0 0,0-1 0 0 0,1 1 1 0 0,0-1-1 0 0,0 0 0 0 0,0 0 1 0 0,1-1-1 0 0,-1 1 1 0 0,1-1-1 0 0,0 0 0 0 0,0 0 1 0 0,1 0-1 0 0,-1-1 0 0 0,1 0 1 0 0,0 0-1 0 0,0-1 1 0 0,2 2-19 0 0,116 3 1395 0 0,-94-14-1082 0 0,-24-6-2984 0 0,-12 2-6297 0 0,1 8-2514 0 0</inkml:trace>
  <inkml:trace contextRef="#ctx0" brushRef="#br0" timeOffset="4">1675 239 11090 0 0,'0'0'2334'0'0,"0"0"-504"0"0,0 0-184 0 0,0 0-61 0 0,0 0-104 0 0,0 0-233 0 0,0 0-344 0 0,0 0-321 0 0,0 0-232 0 0,0 0-118 0 0,0 0-49 0 0,0 0-8 0 0,0 0 4 0 0,-1 4 16 0 0,-17 61 1263 0 0,37-80-824 0 0,9-15-174 0 0,-27 29-323 0 0,-1 1 23 0 0,0 0 22 0 0,0 0-17 0 0,-14 1 119 0 0,-57 36-269 0 0,68-35 7 0 0,-6 5-50 0 0,15-8-204 0 0,41-12-1434 0 0,-26 11-5144 0 0,-16 2-5006 0 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 6369 0 0,'0'0'2137'0'0,"0"0"-177"0"0,0 0-143 0 0,0 0 7 0 0,0 0-184 0 0,0 0-359 0 0,0 0-385 0 0,0 0-392 0 0,0 0-280 0 0,0 0-296 0 0,0 0-288 0 0,0 0-224 0 0,0 0-136 0 0,0 0-169 0 0,13-116-727 0 0,-9 128-2505 0 0,-4 0-6169 0 0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6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61 170 17524 0 0,'0'0'1169'0'0,"0"0"-373"0"0,0 0-45 0 0,0 0 139 0 0,0 0 107 0 0,0 0-32 0 0,0 0-185 0 0,0 0-252 0 0,0 0-215 0 0,0 0-129 0 0,0 0-72 0 0,0 0-34 0 0,-6 31-33 0 0,-21 130-28 0 0,16-144-1597 0 0,-3-14-8078 0 0,12-3-1620 0 0</inkml:trace>
  <inkml:trace contextRef="#ctx0" brushRef="#br0" timeOffset="1">201 309 6569 0 0,'0'0'3258'0'0,"0"0"-1739"0"0,0 0-176 0 0,0 0 380 0 0,0 0 112 0 0,0 0-184 0 0,0 0-336 0 0,0 0-388 0 0,0 0-288 0 0,0 0-167 0 0,0 0-100 0 0,0 0-46 0 0,17-13-40 0 0,50-38-23 0 0,-7-20 303 0 0,-12 25-893 0 0,-47 46 204 0 0,-1 0-4 0 0,0 0-21 0 0,0 0-8 0 0,-1 19-174 0 0,-1 82 314 0 0,4-97 58 0 0,0 0 0 0 0,0 0 1 0 0,0 0-1 0 0,1 0 0 0 0,0 0 1 0 0,0-1-1 0 0,0 1 0 0 0,0-1 1 0 0,0 0-1 0 0,1 0 0 0 0,-1 0 1 0 0,1 0-1 0 0,0-1 0 0 0,0 1 1 0 0,0-1-1 0 0,0 0 0 0 0,1 0 0 0 0,-1-1 1 0 0,0 1-1 0 0,1-1 0 0 0,-1 0 1 0 0,1 0-1 0 0,0 0 0 0 0,-1-1 1 0 0,1 1-1 0 0,-1-1 0 0 0,1-1 1 0 0,0 1-1 0 0,-1 0 0 0 0,1-1 1 0 0,0 0-1 0 0,-1 0 0 0 0,0-1 1 0 0,4 0-43 0 0,-1-2 144 0 0,0 1 1 0 0,1-1-1 0 0,-1-1 1 0 0,-1 1-1 0 0,1-1 1 0 0,-1-1-1 0 0,0 1 1 0 0,0-1-1 0 0,0 0 1 0 0,-1 0-1 0 0,0-1 0 0 0,0 1 1 0 0,0-1-1 0 0,-1 0 1 0 0,0-1-1 0 0,1-2-144 0 0,5-53-3986 0 0,-10 60-853 0 0,0 2-6522 0 0</inkml:trace>
  <inkml:trace contextRef="#ctx0" brushRef="#br0" timeOffset="2">1055 0 13859 0 0,'0'0'1499'0'0,"0"0"-243"0"0,0 0-50 0 0,0 0-14 0 0,0 0-100 0 0,0 0-202 0 0,0 0-237 0 0,0 0-182 0 0,0 0-132 0 0,0 0-80 0 0,0 0-59 0 0,0 0-54 0 0,0 0-39 0 0,-24 14-27 0 0,-70 46-27 0 0,56-16-6 0 0,35-34-31 0 0,-2 7-6 0 0,1 0-1 0 0,1 1 1 0 0,0-1 0 0 0,1 1-1 0 0,1-1 1 0 0,1 1-1 0 0,0-1 1 0 0,1 1 0 0 0,2 6-10 0 0,-1-16 69 0 0,0 0-1 0 0,0 0 1 0 0,1 0 0 0 0,0 0 0 0 0,0-1 0 0 0,1 1 0 0 0,0-1 0 0 0,1 1 0 0 0,-1-2 0 0 0,1 1-1 0 0,1 0 1 0 0,-1-1 0 0 0,1 0 0 0 0,0 0 0 0 0,1-1 0 0 0,-1 1 0 0 0,1-2 0 0 0,0 1 0 0 0,0-1-1 0 0,1 0 1 0 0,-1 0 0 0 0,1-1 0 0 0,0 0 0 0 0,0 0 0 0 0,0-1 0 0 0,0 0 0 0 0,0 0 0 0 0,1-1 0 0 0,-1 0-1 0 0,0-1 1 0 0,1 1 0 0 0,5-2-69 0 0,-6-2 123 0 0,-1 0 0 0 0,0 0 1 0 0,0-1-1 0 0,-1 0 0 0 0,1 0 0 0 0,-1 0 0 0 0,0-1 0 0 0,0 0 0 0 0,0 0 1 0 0,-1-1-1 0 0,1 0 0 0 0,-1 0 0 0 0,-1 0 0 0 0,1 0 0 0 0,-1-1 0 0 0,0 0 0 0 0,-1 0 1 0 0,2-2-124 0 0,-1 2-21 0 0,0-1 0 0 0,-1 1 0 0 0,0-1 0 0 0,0 1 0 0 0,0-1 0 0 0,-1 0 0 0 0,0 0 0 0 0,-1 0 0 0 0,1 0 0 0 0,-2 0 0 0 0,1-1 0 0 0,-1 1 0 0 0,0 0 0 0 0,-1 0 0 0 0,0 0 0 0 0,0-1 0 0 0,-1 1 0 0 0,0 0 1 0 0,-1 1-1 0 0,1-1 0 0 0,-1 0 0 0 0,-1 1 0 0 0,1-1 0 0 0,-2 1 0 0 0,1 0 0 0 0,-1 0 0 0 0,1 1 0 0 0,-2-1 0 0 0,1 1 0 0 0,-1 0 0 0 0,0 1 0 0 0,0 0 0 0 0,-1-1 0 0 0,1 2 0 0 0,-1-1 0 0 0,0 1 0 0 0,-1 0 0 0 0,-3-1 21 0 0,-60-10-2868 0 0,38 14-2463 0 0,15 1-5528 0 0</inkml:trace>
  <inkml:trace contextRef="#ctx0" brushRef="#br0" timeOffset="3">744 247 4465 0 0,'0'0'3802'0'0,"0"0"-851"0"0,0 0-371 0 0,0 0-357 0 0,0 0-331 0 0,0 0-267 0 0,0 0-255 0 0,0 0-240 0 0,0 0-222 0 0,0 0-168 0 0,0 0-129 0 0,0 0-89 0 0,34 2-96 0 0,102 6-56 0 0,16-10 1117 0 0,-149 2-1472 0 0,0 0 1 0 0,0 1 0 0 0,0-1-1 0 0,0 1 1 0 0,0 0-1 0 0,0 0 1 0 0,0 0 0 0 0,0 0-1 0 0,-1 1 1 0 0,1-1-1 0 0,0 1 1 0 0,-1 0 0 0 0,1 0-1 0 0,-1 0 1 0 0,1 0-1 0 0,-1 0 1 0 0,0 0 0 0 0,0 0-1 0 0,0 1 1 0 0,0-1-16 0 0,29 25 100 0 0,11-23-543 0 0,-23-4-1163 0 0,-9 0-1706 0 0,0 0-5714 0 0,-5 0-3109 0 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1112 538 8474 0 0,'0'0'3757'0'0,"0"0"-1814"0"0,0 0-695 0 0,0 0 39 0 0,0 0 137 0 0,0 0-72 0 0,0 0-261 0 0,0 0-328 0 0,0 0-239 0 0,0 0-97 0 0,0 0-36 0 0,0 0-59 0 0,-13 16-49 0 0,-38 48-39 0 0,41-52-129 0 0,1 1-1 0 0,1 0 1 0 0,0 1 0 0 0,1 0 0 0 0,0 0 0 0 0,1 1-1 0 0,1 0 1 0 0,-2 7-115 0 0,0 1 67 0 0,5-20-54 0 0,1 1-1 0 0,-1 0 0 0 0,1 0 1 0 0,0 0-1 0 0,1 0 0 0 0,-1 0 1 0 0,1 0-1 0 0,0 0 0 0 0,0 0 1 0 0,0 0-1 0 0,0 0 0 0 0,1 1 1 0 0,-1-1-1 0 0,1 0 1 0 0,0-1-1 0 0,0 1 0 0 0,1 0 1 0 0,-1 0-1 0 0,3 3-12 0 0,1-3 20 0 0,0 0 0 0 0,0-1-1 0 0,0 1 1 0 0,1-1 0 0 0,-1 0 0 0 0,1 0-1 0 0,0-1 1 0 0,0 0 0 0 0,0 0 0 0 0,0 0-1 0 0,0-1 1 0 0,0 1 0 0 0,0-2 0 0 0,1 1 0 0 0,-1-1-1 0 0,0 0 1 0 0,1 0 0 0 0,-1 0 0 0 0,0-1-1 0 0,1 0 1 0 0,-1-1 0 0 0,0 1 0 0 0,0-1 0 0 0,0 0-1 0 0,0-1 1 0 0,0 1 0 0 0,-1-1 0 0 0,1 0-1 0 0,2-2-19 0 0,3-16-1736 0 0,-12 14-1621 0 0,-2 0-3524 0 0,-2 3-4558 0 0</inkml:trace>
  <inkml:trace contextRef="#ctx0" brushRef="#br0" timeOffset="1">287 33 2873 0 0,'0'0'1909'0'0,"0"0"-188"0"0,0 0 23 0 0,0 0 99 0 0,0 0 4 0 0,0 0-113 0 0,0 0-246 0 0,0 0-278 0 0,0 0-199 0 0,0 0-206 0 0,0 0-122 0 0,0 0-69 0 0,0 0-88 0 0,-8-5-42 0 0,-23-15-44 0 0,29 19-377 0 0,0 0-1 0 0,0 0 0 0 0,0 0 1 0 0,0 0-1 0 0,0 0 0 0 0,0 1 1 0 0,0-1-1 0 0,0 1 0 0 0,-1 0 0 0 0,1 0 1 0 0,0-1-1 0 0,0 1 0 0 0,0 1 1 0 0,-1-1-1 0 0,1 0 0 0 0,0 0 0 0 0,0 1 1 0 0,0-1-1 0 0,0 1 0 0 0,0 0 1 0 0,0 0-1 0 0,0 0 0 0 0,0 0 1 0 0,0 0-1 0 0,0 0 0 0 0,0 0-62 0 0,-6 3 146 0 0,1 1-120 0 0,-1-1 0 0 0,2 1 0 0 0,-1 1 0 0 0,0-1 0 0 0,1 1 0 0 0,0 0 0 0 0,1 1 0 0 0,-1-1 0 0 0,1 1 0 0 0,0 0 0 0 0,1 1 0 0 0,0-1-1 0 0,0 1 1 0 0,0 0 0 0 0,1 0 0 0 0,0 0 0 0 0,1 0 0 0 0,0 0 0 0 0,0 1 0 0 0,1-1 0 0 0,0 1 0 0 0,0 1-26 0 0,-17 123 189 0 0,6 0-1 0 0,5 20-188 0 0,-8 205 164 0 0,11-247 24 0 0,-10-87 1966 0 0,14-23-2144 0 0,-15 52 106 0 0,61-62 818 0 0,-7 1-718 0 0,0 2 0 0 0,1 1 0 0 0,-1 2-1 0 0,1 2 1 0 0,21 2-216 0 0,-16-1 579 0 0,-45-14-4996 0 0,0 5-6197 0 0,0 5-1585 0 0</inkml:trace>
  <inkml:trace contextRef="#ctx0" brushRef="#br0" timeOffset="2">293 685 6441 0 0,'0'0'2296'0'0,"0"0"-986"0"0,0 0-420 0 0,0 0 46 0 0,0 0 164 0 0,0 0 1 0 0,0 0-106 0 0,0 0-157 0 0,0 0-89 0 0,0 0 0 0 0,0 0-1 0 0,0 0-54 0 0,0 0-72 0 0,23-1-43 0 0,118-2 504 0 0,37-9 1312 0 0,-174 12-2375 0 0,1 1 238 0 0,-21 3-297 0 0,-49 13-2737 0 0,44-12-3366 0 0,15-5-4928 0 0</inkml:trace>
  <inkml:trace contextRef="#ctx0" brushRef="#br0" timeOffset="3">744 457 0 0 0,'0'0'249'0'0,"0"0"109"0"0,0 0 62 0 0,0 0 55 0 0,0 0 31 0 0,0 0 5 0 0,0 0-7 0 0,0 0 0 0 0,0 0 27 0 0,0 0 20 0 0,0 0 38 0 0,0 0 25 0 0,0 0-11 0 0,0 0 9 0 0,0 0-28 0 0,0 0-32 0 0,0 0-5 0 0,0 0-12 0 0,0 0 2 0 0,0 0-13 0 0,0 0-4 0 0,0 0-2 0 0,0 0-13 0 0,0 0-5 0 0,0 0 10 0 0,0 0 2 0 0,0 0 3 0 0,4 2 6183 0 0,7-1-6003 0 0,124-107 1631 0 0,-35 31-1635 0 0,-4 3-280 0 0,-65 53-206 0 0,-31 19-198 0 0,0 0 26 0 0,0 0-9 0 0,0 0 7 0 0,0 0-2 0 0,0 0-36 0 0,0 0-13 0 0,1 26 123 0 0,1 0 0 0 0,1 0-1 0 0,2-1 1 0 0,0 1 0 0 0,2-1-1 0 0,1 1-102 0 0,17 14-793 0 0,-4-37-8934 0 0,-17-3-1593 0 0</inkml:trace>
  <inkml:trace contextRef="#ctx0" brushRef="#br0" timeOffset="4">1784 434 808 0 0,'0'0'1298'0'0,"0"0"57"0"0,0 0 260 0 0,0 0 262 0 0,0 0 69 0 0,0 0-97 0 0,0 0-250 0 0,0 0-264 0 0,0 0-170 0 0,0 0-123 0 0,0 0-114 0 0,0 0-99 0 0,0 0-51 0 0,2-6-65 0 0,5-20-52 0 0,-31 16 2019 0 0,6 11-2300 0 0,0 1 0 0 0,0 0-1 0 0,1 2 1 0 0,-1 0 0 0 0,1 0 0 0 0,0 2-1 0 0,0 0 1 0 0,-2 3-380 0 0,-74 41 642 0 0,92-48-642 0 0,1-1 0 0 0,0 1 0 0 0,-1-1 0 0 0,1 1 0 0 0,0-1 0 0 0,0 1 0 0 0,0-1 0 0 0,0 1 0 0 0,0-1 0 0 0,0 1 0 0 0,0-1 0 0 0,1 1 0 0 0,-1-1 0 0 0,1 1 0 0 0,-1-1 0 0 0,1 1 0 0 0,-1-1 0 0 0,1 0 0 0 0,0 1 0 0 0,0-1 1 0 0,-1 0-1 0 0,1 0 0 0 0,0 1 0 0 0,0-1 0 0 0,0 0 0 0 0,0 0 0 0 0,1 0 0 0 0,-1 0 0 0 0,0 0 0 0 0,0 0 0 0 0,1-1 0 0 0,-1 1 0 0 0,0 0 0 0 0,1-1 0 0 0,-1 1 0 0 0,1-1 0 0 0,-1 1 0 0 0,1-1 0 0 0,-1 0 0 0 0,1 1 0 0 0,-1-1 0 0 0,1 0 1 0 0,0 0-1 0 0,6 4 14 0 0,109 49-25 0 0,-108-46 43 0 0,-6-5-24 0 0,0-1 1 0 0,1 1 0 0 0,-1 0 0 0 0,0 0 0 0 0,0 1 0 0 0,-1-1-1 0 0,1 1 1 0 0,0-1 0 0 0,-1 1 0 0 0,0 0 0 0 0,0 0 0 0 0,0 0 0 0 0,0 0-1 0 0,0 0 1 0 0,0 0 0 0 0,-1 1 0 0 0,1-1 0 0 0,-1 1 0 0 0,0-1 0 0 0,0 1-1 0 0,0-1 1 0 0,-1 1 0 0 0,1 0 0 0 0,-1 1-9 0 0,0-1 35 0 0,0 0-1 0 0,0 0 1 0 0,0 0-1 0 0,-1 0 1 0 0,1-1-1 0 0,-1 1 1 0 0,0 0 0 0 0,0 0-1 0 0,-1-1 1 0 0,1 1-1 0 0,-1-1 1 0 0,0 1-1 0 0,1-1 1 0 0,-1 0-1 0 0,-1 1 1 0 0,1-1 0 0 0,0 0-1 0 0,-1 0 1 0 0,0-1-1 0 0,0 1 1 0 0,0-1-1 0 0,0 1 1 0 0,0-1 0 0 0,0 0-1 0 0,-1 1-34 0 0,-13 8 73 0 0,0 0-1 0 0,0-2 1 0 0,-1 1 0 0 0,-1-2-1 0 0,1-1 1 0 0,-1 0-1 0 0,-18 3-72 0 0,-26-6 7 0 0,62-5-106 0 0,0 1-1 0 0,0-1 1 0 0,0 0-1 0 0,0 0 1 0 0,0 0-1 0 0,0-1 1 0 0,0 1-1 0 0,0 0 1 0 0,0 0 0 0 0,1 0-1 0 0,-1-1 1 0 0,0 1-1 0 0,1 0 1 0 0,-1 0-1 0 0,1-1 1 0 0,0 1 0 0 0,-1-1-1 0 0,1 1 1 0 0,0 0-1 0 0,0-1 1 0 0,0 1-1 0 0,0-1 1 0 0,0 1 0 0 0,0 0-1 0 0,0-1 1 0 0,0 1-1 0 0,1-1 1 0 0,-1 1-1 0 0,1 0 1 0 0,-1-1 0 0 0,1 1-1 0 0,-1 0 1 0 0,1-1-1 0 0,0 1 1 0 0,-1 0-1 0 0,1 0 1 0 0,0 0 0 0 0,0 0-1 0 0,0 0 1 0 0,0 0-1 0 0,0 0 1 0 0,0 0-1 0 0,2-1 100 0 0,10-9-2470 0 0,-3 4-3083 0 0,-2 2-6005 0 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3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51 10778 0 0,'0'0'6367'0'0,"0"0"-4245"0"0,0 0-1215 0 0,0 0-55 0 0,0 0-96 0 0,0 0-144 0 0,0 0-198 0 0,0 0-204 0 0,0 0-115 0 0,0 0-35 0 0,0 0-11 0 0,0 0-26 0 0,-18 36-14 0 0,-56 111-22 0 0,55-85-2 0 0,21-56 5 0 0,2 0 39 0 0,-1-1 0 0 0,1 0 0 0 0,0 0 0 0 0,0-1 0 0 0,1 1 0 0 0,-1-1 0 0 0,1 0 0 0 0,0 0 1 0 0,0-1-1 0 0,0 1 0 0 0,1-1 0 0 0,-1 0 0 0 0,1-1 0 0 0,0 1 0 0 0,-1-1 0 0 0,1 0 0 0 0,0 0 0 0 0,1-1 1 0 0,-1 0-1 0 0,0 0 0 0 0,0-1 0 0 0,0 1 0 0 0,1-1 0 0 0,-1-1 0 0 0,0 1 0 0 0,0-1 0 0 0,0 0 0 0 0,2-1-28 0 0,-2 2 80 0 0,2 0 29 0 0,1-1 1 0 0,-1-1-1 0 0,1 0 1 0 0,-1 0-1 0 0,1 0 1 0 0,-1-1-1 0 0,0 0 1 0 0,0-1-1 0 0,-1 0 1 0 0,1 0 0 0 0,-1-1-1 0 0,0 0 1 0 0,0 0-1 0 0,0 0 1 0 0,-1-1-1 0 0,0 0 1 0 0,0 0-1 0 0,0-1 1 0 0,-1 0-1 0 0,0 0 1 0 0,0 0-1 0 0,-1 0 1 0 0,0-1-1 0 0,0 0 1 0 0,-1 0-1 0 0,0 0 1 0 0,0 0-1 0 0,-1 0 1 0 0,0-1-1 0 0,0 1 1 0 0,-1-1-1 0 0,0 1 1 0 0,-1-1-1 0 0,1 0 1 0 0,-2 1-1 0 0,1-1 1 0 0,-1 1 0 0 0,-1-1-1 0 0,-1-4-110 0 0,0 5-22 0 0,0 1 0 0 0,-1-1 0 0 0,0 1 0 0 0,0-1 0 0 0,-1 1 1 0 0,0 1-1 0 0,0-1 0 0 0,-1 1 0 0 0,0 0 0 0 0,0 0 0 0 0,0 0 0 0 0,-1 1 0 0 0,1 0 0 0 0,-1 0 0 0 0,-1 1 0 0 0,-4-3 22 0 0,6 5-263 0 0,0 0 1 0 0,-1 0-1 0 0,1 0 0 0 0,-1 1 0 0 0,1 0 0 0 0,-1 0 1 0 0,1 1-1 0 0,-1-1 0 0 0,1 2 0 0 0,-1-1 0 0 0,0 1 1 0 0,1 0-1 0 0,-1 0 0 0 0,-1 1 263 0 0,-13 5-4810 0 0,5 1-7210 0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1 779 0 0 0,'0'0'540'0'0,"0"0"616"0"0,0 0 265 0 0,0 0 134 0 0,0 0 140 0 0,0 0-4 0 0,0 0-123 0 0,0 0-161 0 0,0 0-217 0 0,0 0-174 0 0,0 0-112 0 0,0 0-41 0 0,0 0-35 0 0,10 2 5108 0 0,36 4-4510 0 0,108 2 586 0 0,-18-1-942 0 0,-136-7-1105 0 0,0 0-14 0 0,0 0-26 0 0,0 0-40 0 0,0 0-54 0 0,0 0-69 0 0,0 0-82 0 0,0-1-717 0 0,0-5-11798 0 0,0 6 1870 0 0</inkml:trace>
  <inkml:trace contextRef="#ctx0" brushRef="#br0" timeOffset="1">178 575 11402 0 0,'0'0'2158'0'0,"0"0"-845"0"0,0 0-453 0 0,0 0-5 0 0,0 0 113 0 0,0 0 33 0 0,0 0-123 0 0,0 0-210 0 0,0 0-129 0 0,0 0-32 0 0,0 0-2 0 0,0 0-4 0 0,3 13-49 0 0,21 116 761 0 0,-17 132-1547 0 0,-7-229-750 0 0,0-32 183 0 0,0 0-408 0 0,0 0-671 0 0,0 0-1101 0 0,0 0-2332 0 0,0 0-4305 0 0</inkml:trace>
  <inkml:trace contextRef="#ctx0" brushRef="#br0" timeOffset="2">550 729 816 0 0,'0'0'1359'0'0,"0"0"-580"0"0,0 0 204 0 0,0 0 545 0 0,0 0 379 0 0,0 0 119 0 0,0 0-110 0 0,0 0-261 0 0,0 0-276 0 0,0 0-198 0 0,0 0-158 0 0,0 0-115 0 0,0 0-55 0 0,19 3-23 0 0,62 9-37 0 0,-23-25 804 0 0,-49 7-1280 0 0,10-7-35 0 0,0-1 0 0 0,-1 0 0 0 0,0-2 1 0 0,-1 0-1 0 0,-1 0 0 0 0,-1-2 0 0 0,-1 0 0 0 0,0 0 0 0 0,3-8-282 0 0,-8 8 198 0 0,-6 29-194 0 0,22 482-67 0 0,-25-455 52 0 0,-2 0 1 0 0,-1 0-1 0 0,-3 0 0 0 0,-1-1 1 0 0,-1 0-1 0 0,-11 28 11 0 0,15-56 13 0 0,-1 0 1 0 0,1 0-1 0 0,-1 0 0 0 0,-1-1 1 0 0,0 0-1 0 0,0 0 0 0 0,-1-1 1 0 0,1 0-1 0 0,-2 0 0 0 0,1 0 1 0 0,-1-1-1 0 0,0 0 0 0 0,0 0 1 0 0,0-1-1 0 0,-1 0 0 0 0,0-1 1 0 0,0 0-1 0 0,0 0 0 0 0,-1-1 1 0 0,-5 1-14 0 0,14-4 2 0 0,0 1-1 0 0,0-1 1 0 0,0 0 0 0 0,0 0 0 0 0,0 0 0 0 0,1 0 0 0 0,-1 0 0 0 0,0 0 0 0 0,0 0 0 0 0,0 0 0 0 0,0 0 0 0 0,0 0 0 0 0,0-1 0 0 0,0 1 0 0 0,0 0-1 0 0,0-1 1 0 0,0 1 0 0 0,0-1 0 0 0,1 1 0 0 0,-1-1 0 0 0,0 1 0 0 0,0-1 0 0 0,1 1 0 0 0,-1-1 0 0 0,0 0 0 0 0,1 1 0 0 0,-1-1 0 0 0,0 0 0 0 0,1 0 0 0 0,-1 0-1 0 0,1 1 1 0 0,-1-1 0 0 0,1 0 0 0 0,0 0 0 0 0,-1 0 0 0 0,1 0 0 0 0,0 0 0 0 0,0 0 0 0 0,-1 0 0 0 0,1 0 0 0 0,0 0 0 0 0,0 0 0 0 0,0 1 0 0 0,0-1-1 0 0,0 0 1 0 0,1 0 0 0 0,-1 0 0 0 0,0 0 0 0 0,0 0-2 0 0,7-52-34 0 0,2 30-10 0 0,2 0 1 0 0,1 1-1 0 0,0 0 1 0 0,1 1-1 0 0,2 0 1 0 0,0 2-1 0 0,1-1 1 0 0,2 1 43 0 0,24-33-358 0 0,-30 37-376 0 0,26-37-526 0 0,-28 34-2300 0 0,-3-1-3381 0 0,-6 14-3305 0 0</inkml:trace>
  <inkml:trace contextRef="#ctx0" brushRef="#br0" timeOffset="3">530 567 4401 0 0,'0'0'1667'0'0,"0"0"-135"0"0,0 0 49 0 0,0 0 128 0 0,0 0 42 0 0,0 0-105 0 0,0 0-236 0 0,0 0-245 0 0,0 0-178 0 0,0 0-109 0 0,0 0-51 0 0,0 0-62 0 0,0 0-72 0 0,11-7-55 0 0,163-124 2568 0 0,82-108-1711 0 0,-163 162-1408 0 0,-80 118-265 0 0,24 137 492 0 0,-27-132-541 0 0,-10-46 62 0 0,0 0-87 0 0,-10 8-4986 0 0,6-5-3579 0 0,2-2-2946 0 0</inkml:trace>
  <inkml:trace contextRef="#ctx0" brushRef="#br0" timeOffset="4">1538 529 4097 0 0,'0'0'1558'0'0,"0"0"-446"0"0,0 0-21 0 0,0 0 190 0 0,0 0 108 0 0,0 0-37 0 0,0 0-217 0 0,0 0-248 0 0,0 0-182 0 0,0 0-121 0 0,0 0-73 0 0,0 0-27 0 0,-10 2 22 0 0,-30 9 6 0 0,-15 31 1820 0 0,40-23-1665 0 0,7-13-566 0 0,0 0 0 0 0,0 1 1 0 0,1 0-1 0 0,0 1 0 0 0,0 0 0 0 0,1 0 0 0 0,0 0 0 0 0,0 1 1 0 0,1 0-1 0 0,0 0 0 0 0,1 0 0 0 0,0 1 0 0 0,0-1 0 0 0,1 1 1 0 0,0 0-1 0 0,1 0 0 0 0,0 0 0 0 0,1 0 0 0 0,0 1 0 0 0,0-1 1 0 0,1 0-1 0 0,1 10-101 0 0,2-14 11 0 0,0 0 1 0 0,0 0 0 0 0,0 0 0 0 0,1 0-1 0 0,0-1 1 0 0,0 0 0 0 0,0 0-1 0 0,1 0 1 0 0,0 0 0 0 0,0-1-1 0 0,0 1 1 0 0,0-1 0 0 0,1-1-1 0 0,-1 1 1 0 0,1-1 0 0 0,0 0-1 0 0,0 0 1 0 0,0 0 0 0 0,1-1-1 0 0,-1 0 1 0 0,1-1 0 0 0,-1 1-1 0 0,1-1 1 0 0,-1 0 0 0 0,1-1 0 0 0,0 0-1 0 0,0 0 1 0 0,-1 0 0 0 0,3-1-12 0 0,69-31-6279 0 0,-67 24 856 0 0,-2 0-5283 0 0</inkml:trace>
  <inkml:trace contextRef="#ctx0" brushRef="#br0" timeOffset="5">1827 579 2633 0 0,'0'0'2667'0'0,"0"0"-1114"0"0,0 0-380 0 0,0 0 118 0 0,0 0 150 0 0,0 0 57 0 0,0 0-106 0 0,0 0-226 0 0,0 0-219 0 0,0 0-155 0 0,0 0-79 0 0,0 0-51 0 0,0 0-33 0 0,-21 30-37 0 0,-64 93-35 0 0,63-70 311 0 0,24-47-675 0 0,1-2-50 0 0,1 1-1 0 0,0-1 0 0 0,0 1 1 0 0,0-1-1 0 0,0-1 0 0 0,1 1 1 0 0,-1 0-1 0 0,1-1 1 0 0,0 0-1 0 0,0 0 0 0 0,0-1 1 0 0,1 1-1 0 0,-1-1 1 0 0,0 0-1 0 0,1-1 0 0 0,0 1 1 0 0,-1-1-1 0 0,1 0 1 0 0,0 0-1 0 0,0-1 0 0 0,-1 0 1 0 0,1 0-1 0 0,0 0 1 0 0,0-1-1 0 0,-1 0 0 0 0,3 0-142 0 0,-6 1 28 0 0,9-1 89 0 0,0-1 1 0 0,-1 0-1 0 0,1 0 0 0 0,-1-1 0 0 0,1 0 1 0 0,-1-1-1 0 0,0 0 0 0 0,0-1 0 0 0,0 0 0 0 0,-1 0 1 0 0,0-1-1 0 0,0 0 0 0 0,0-1 0 0 0,-1 0 0 0 0,0 0 1 0 0,0-1-1 0 0,-1 0 0 0 0,0 0 0 0 0,4-7-117 0 0,-9 12-3 0 0,1-1 0 0 0,-1 0 1 0 0,1 0-1 0 0,-1 0 0 0 0,-1 0 0 0 0,1 0 0 0 0,0 0 0 0 0,-1 0 0 0 0,0-1 0 0 0,0 1 0 0 0,0 0 0 0 0,-1-1 0 0 0,1 1 0 0 0,-1-1 0 0 0,0 1 0 0 0,-1-1 0 0 0,1 1 0 0 0,-1 0 0 0 0,1-1 1 0 0,-1 1-1 0 0,-1 0 0 0 0,1-1 0 0 0,-1 1 0 0 0,1 0 0 0 0,-1 0 0 0 0,0 0 0 0 0,-1 0 0 0 0,1 0 0 0 0,-1 1 0 0 0,1-1 0 0 0,-1 1 0 0 0,0 0 0 0 0,-1-1 0 0 0,1 1 0 0 0,0 1 0 0 0,-1-1 1 0 0,0 0-1 0 0,1 1 0 0 0,-4-1 3 0 0,-1-2-217 0 0,-1 1 0 0 0,0 0 0 0 0,0 0 0 0 0,0 1 0 0 0,0 0 0 0 0,-1 1 0 0 0,1 0 0 0 0,-1 1 0 0 0,1 0 0 0 0,-1 0 0 0 0,0 1 0 0 0,1 0 0 0 0,-1 1 0 0 0,0 0 0 0 0,1 0 0 0 0,-1 1 0 0 0,1 0 1 0 0,-7 3 216 0 0,-20 13-4795 0 0,3 9-3546 0 0,24-16-1228 0 0</inkml:trace>
  <inkml:trace contextRef="#ctx0" brushRef="#br0" timeOffset="6">2542 517 6529 0 0,'0'0'2120'0'0,"0"0"-129"0"0,0 0-24 0 0,0 0-80 0 0,0 0-235 0 0,0 0-394 0 0,0 0-370 0 0,0 0-251 0 0,0 0-159 0 0,0 0-98 0 0,0 0-95 0 0,0 0-65 0 0,0 0-9 0 0,-21 10 5 0 0,-65 31-21 0 0,0 20 313 0 0,84-59-509 0 0,0 1 0 0 0,0-1 0 0 0,0 1 0 0 0,0 0 0 0 0,1-1 0 0 0,-1 1 0 0 0,1 0 0 0 0,-1 0 0 0 0,1 0 0 0 0,0 0 0 0 0,0 0 0 0 0,1 0 0 0 0,-1 1 0 0 0,1-1 0 0 0,-1 0 1 0 0,1 0-1 0 0,0 1 0 0 0,0-1 0 0 0,0 0 0 0 0,1 0 0 0 0,-1 0 0 0 0,1 1 0 0 0,0-1 0 0 0,0 0 0 0 0,0 0 0 0 0,0 0 0 0 0,0 0 0 0 0,1 0 0 0 0,-1 0 0 0 0,1-1 0 0 0,0 1 0 0 0,0 0 0 0 0,0-1 0 0 0,0 1 0 0 0,0-1 0 0 0,1 0 0 0 0,-1 0 0 0 0,1 0 0 0 0,-1 0 0 0 0,1 0 1 0 0,0 0-1 0 0,-1-1 0 0 0,2 1 1 0 0,11 7 15 0 0,66 62 146 0 0,-80-70-122 0 0,0 1 1 0 0,-1 0 0 0 0,1-1 0 0 0,-1 1-1 0 0,1 0 1 0 0,-1 0 0 0 0,0 0 0 0 0,0 0 0 0 0,0-1-1 0 0,0 1 1 0 0,0 0 0 0 0,0 0 0 0 0,0 0-1 0 0,-1 0 1 0 0,1-1 0 0 0,-1 1 0 0 0,1 0 0 0 0,-1 0-1 0 0,0-1 1 0 0,1 1 0 0 0,-1 0 0 0 0,0-1-1 0 0,0 1 1 0 0,0-1 0 0 0,0 1 0 0 0,-1-1 0 0 0,1 0-1 0 0,0 1 1 0 0,-1-1 0 0 0,1 0 0 0 0,0 0-1 0 0,-1 0 1 0 0,0 0 0 0 0,1 0 0 0 0,-2 1-40 0 0,-64 27 488 0 0,57-26-461 0 0,-5 3-1076 0 0,-36 10 2655 0 0,34-12-5626 0 0,0-3-5433 0 0,17-1-1095 0 0</inkml:trace>
  <inkml:trace contextRef="#ctx0" brushRef="#br0" timeOffset="7">2962 590 7850 0 0,'0'0'2875'0'0,"0"0"-1131"0"0,0 0-343 0 0,0 0 44 0 0,0 0-39 0 0,0 0-168 0 0,0 0-288 0 0,0 0-269 0 0,0 0-189 0 0,0 0-118 0 0,0 0-79 0 0,0 0-75 0 0,-33 30-57 0 0,-100 92-39 0 0,130-121-118 0 0,1 1 0 0 0,-1-1 1 0 0,1 1-1 0 0,0-1 0 0 0,0 1 0 0 0,-1 0 1 0 0,1 0-1 0 0,0 0 0 0 0,1 0 0 0 0,-1 0 1 0 0,0 1-1 0 0,0-1 0 0 0,1 1 0 0 0,0-1 1 0 0,-1 1-1 0 0,1-1 0 0 0,0 1 0 0 0,0 0 1 0 0,1-1-1 0 0,-1 1 0 0 0,0 0 0 0 0,1 0 1 0 0,0 0-1 0 0,-1 0 0 0 0,1 2-6 0 0,2 4 35 0 0,-3-4-17 0 0,0 0 0 0 0,1 0 1 0 0,0 0-1 0 0,0 0 1 0 0,0 0-1 0 0,1 0 0 0 0,-1 0 1 0 0,1-1-1 0 0,1 1 1 0 0,-1 0-1 0 0,0 0 1 0 0,1-1-1 0 0,0 1 0 0 0,0-1 1 0 0,1 1-1 0 0,-1-1 1 0 0,1 0-1 0 0,0 0 0 0 0,0 0 1 0 0,0 0-1 0 0,1-1 1 0 0,-1 1-1 0 0,1-1 0 0 0,0 0 1 0 0,0 0-1 0 0,0 0 1 0 0,0-1-1 0 0,0 1 1 0 0,1-1-1 0 0,-1 0 0 0 0,2 0-18 0 0,8 2 140 0 0,0 0-1 0 0,0-1 0 0 0,0-1 0 0 0,0-1 1 0 0,0 0-1 0 0,1 0 0 0 0,-1-2 0 0 0,0 0 0 0 0,0 0 1 0 0,14-4-140 0 0,-18 2 102 0 0,0-1 0 0 0,-1 0 1 0 0,1 0-1 0 0,-1-1 0 0 0,0 0 1 0 0,-1 0-1 0 0,1-1 0 0 0,-1-1 1 0 0,0 1-1 0 0,-1-1 0 0 0,1 0 1 0 0,-1-1-1 0 0,-1 0 0 0 0,0 0 1 0 0,0-1-1 0 0,0 1 0 0 0,-1-1 1 0 0,0 0-1 0 0,-1-1 0 0 0,0 1 1 0 0,-1-1-1 0 0,0 0 0 0 0,0 0 1 0 0,-1 0-1 0 0,0 0 0 0 0,-1 0 1 0 0,0 0-1 0 0,0-1 0 0 0,-1 1 1 0 0,-1 0-1 0 0,0 0 0 0 0,0-1 1 0 0,-1 1-1 0 0,0-1-102 0 0,-1 1-54 0 0,-1 1 0 0 0,0 0 0 0 0,0 0 0 0 0,0 1-1 0 0,-1-1 1 0 0,-1 1 0 0 0,1 0 0 0 0,-1 0 0 0 0,-1 1 0 0 0,1 0 0 0 0,-1 0 0 0 0,0 0-1 0 0,-1 1 1 0 0,0 0 0 0 0,0 0 0 0 0,0 1 0 0 0,0 0 0 0 0,-1 1 0 0 0,0 0-1 0 0,0 0 1 0 0,0 1 0 0 0,-8-2 54 0 0,-59-3-2843 0 0,1 26-3562 0 0,56-9-2597 0 0</inkml:trace>
  <inkml:trace contextRef="#ctx0" brushRef="#br0" timeOffset="8">2746 814 11050 0 0,'0'0'2524'0'0,"0"0"-492"0"0,0 0-389 0 0,0 0-352 0 0,0 0-227 0 0,0 0-189 0 0,0 0-165 0 0,0 0-112 0 0,0 0-96 0 0,0 0-81 0 0,0 0-78 0 0,0 0-62 0 0,33-17-74 0 0,101-50-54 0 0,-79 47 27 0 0,-51 20-161 0 0,0 0-1 0 0,0 0 1 0 0,-1 1-1 0 0,1-1 0 0 0,0 1 1 0 0,-1 0-1 0 0,1 0 1 0 0,-1 1-1 0 0,1-1 0 0 0,-1 1 1 0 0,0-1-1 0 0,1 1 1 0 0,-1 0-1 0 0,0 0 0 0 0,0 1 1 0 0,0-1-1 0 0,-1 1 1 0 0,1-1-1 0 0,-1 1 1 0 0,1 0-1 0 0,-1 0 0 0 0,0 0 1 0 0,0 0-1 0 0,0 0 1 0 0,1 4-19 0 0,0-3 31 0 0,-1 0 1 0 0,1 1 0 0 0,0-1 0 0 0,0 0 0 0 0,0 0 0 0 0,1 0 0 0 0,0-1 0 0 0,-1 1 0 0 0,1-1 0 0 0,0 0 0 0 0,1 0 0 0 0,-1 0 0 0 0,0-1 0 0 0,1 1 0 0 0,0-1 0 0 0,-1 0 0 0 0,1-1 0 0 0,0 1 0 0 0,0-1 0 0 0,0 0 0 0 0,0 0 0 0 0,0 0-1 0 0,0-1 1 0 0,0 0 0 0 0,2 0-32 0 0,49 0-257 0 0,-51-3-546 0 0,-5 3-2534 0 0,1 0-3411 0 0,-1 0-4767 0 0</inkml:trace>
  <inkml:trace contextRef="#ctx0" brushRef="#br0" timeOffset="9">3116 274 1152 0 0,'0'0'2629'0'0,"0"0"-1436"0"0,0 0-370 0 0,0 0 127 0 0,0 0 137 0 0,0 0 52 0 0,0 0-11 0 0,0 0 12 0 0,0 0 40 0 0,0 0 41 0 0,0 0-56 0 0,0 0-137 0 0,0 0-106 0 0,16 1-83 0 0,105 2 1281 0 0,-8 6 51 0 0,-110-7-2124 0 0,0 1-1 0 0,-1-1 0 0 0,1 1 1 0 0,-1 0-1 0 0,0 0 0 0 0,1 0 0 0 0,-1 0 1 0 0,-1 0-1 0 0,1 0 0 0 0,0 1 1 0 0,-1-1-1 0 0,0 1 0 0 0,0-1 1 0 0,0 1-1 0 0,0-1 0 0 0,0 1 0 0 0,-1 0 1 0 0,1-1-1 0 0,-1 1 0 0 0,0 0 1 0 0,0 0-1 0 0,-1-1 0 0 0,1 1 1 0 0,-1 0-1 0 0,0-1 0 0 0,0 1 0 0 0,-1 1-46 0 0,1 18 121 0 0,-10 232 181 0 0,-3 65-262 0 0,10-163 81 0 0,5-153 2630 0 0,-2-4-2680 0 0,-28-12 262 0 0,-182-15-2094 0 0,203 22-715 0 0,6 2-4830 0 0,2 0-4546 0 0</inkml:trace>
  <inkml:trace contextRef="#ctx0" brushRef="#br0" timeOffset="10">3360 55 0 0 0,'0'0'1411'0'0,"0"0"132"0"0,0 0 41 0 0,0 0 122 0 0,0 0 0 0 0,0 0-77 0 0,0 0-144 0 0,0 0-221 0 0,0 0-173 0 0,0 0-143 0 0,0 0-113 0 0,0 0-75 0 0,-3-6-92 0 0,-10-17-84 0 0,14 22-509 0 0,-1-1-1 0 0,1 1 1 0 0,-1 0 0 0 0,1 0-1 0 0,0 0 1 0 0,-1-1-1 0 0,1 1 1 0 0,0 0-1 0 0,0 0 1 0 0,0 0-1 0 0,0 0 1 0 0,0 0-1 0 0,0 1 1 0 0,0-1 0 0 0,0 0-1 0 0,0 0 1 0 0,0 1-1 0 0,0-1 1 0 0,0 1-1 0 0,1-1 1 0 0,-1 1-1 0 0,0-1 1 0 0,1 1-1 0 0,-1 0 1 0 0,0-1 0 0 0,0 1-1 0 0,1 0 1 0 0,-1 0-1 0 0,0 0-74 0 0,151-3 2226 0 0,-142 3-2134 0 0,1 0 1 0 0,-1 1-1 0 0,0 0 1 0 0,0 0-1 0 0,0 1 1 0 0,0 1-1 0 0,0 0 0 0 0,0 0 1 0 0,0 1-1 0 0,-1 0 1 0 0,0 1-1 0 0,0 0 1 0 0,0 0-1 0 0,-1 1 0 0 0,1 0 1 0 0,6 6-93 0 0,-11-4 63 0 0,-1 0 0 0 0,1 1-1 0 0,-1-1 1 0 0,-1 1 0 0 0,0-1 0 0 0,0 1 0 0 0,0 0-1 0 0,-1-1 1 0 0,0 1 0 0 0,-1 0 0 0 0,0 0 0 0 0,-1 0 0 0 0,0 0-1 0 0,0 2-62 0 0,0 19 113 0 0,-30 110 400 0 0,8-65-292 0 0,9 49 11 0 0,24-32-112 0 0,-1-73-85 0 0,32 52 214 0 0,-1-36-63 0 0,30 10 420 0 0,-61-43 770 0 0,-23-4-673 0 0,-83 3-686 0 0,93 1-23 0 0,0 0 0 0 0,0 1-1 0 0,0-1 1 0 0,0 1-1 0 0,1 0 1 0 0,-1 0 0 0 0,1 1-1 0 0,0-1 1 0 0,0 0-1 0 0,0 1 1 0 0,0 0 0 0 0,1 0-1 0 0,-1 0 1 0 0,1 0-1 0 0,-1 4 7 0 0,-5 5-9 0 0,5-10 5 0 0,1 1 1 0 0,0 0-1 0 0,0 0 1 0 0,1 0-1 0 0,-1 0 0 0 0,1 0 1 0 0,-1 0-1 0 0,1 0 1 0 0,1 1-1 0 0,-1-1 0 0 0,1 0 1 0 0,-1 1-1 0 0,1-1 1 0 0,0 0-1 0 0,1 1 0 0 0,-1-1 1 0 0,1 0-1 0 0,0 1 1 0 0,0-1-1 0 0,0 0 0 0 0,1 0 1 0 0,-1 0-1 0 0,1 0 0 0 0,0 0 1 0 0,0 0-1 0 0,0-1 1 0 0,2 2 3 0 0,5 6 11 0 0,1 0 0 0 0,-2 1 0 0 0,0 0 0 0 0,0 0 0 0 0,-1 1 1 0 0,0 0-1 0 0,-1 0 0 0 0,-1 0 0 0 0,0 1 0 0 0,-1 0 0 0 0,0 0 1 0 0,-1 0-1 0 0,-1 0 0 0 0,0 0 0 0 0,-1 1 0 0 0,-1-1 0 0 0,0 1 1 0 0,-1-1-1 0 0,-1 3-11 0 0,-1-7 57 0 0,-1-1 1 0 0,0 0 0 0 0,-1 0-1 0 0,0 0 1 0 0,0-1-1 0 0,-1 0 1 0 0,0 0 0 0 0,0 0-1 0 0,-1-1 1 0 0,0 0-1 0 0,0 0 1 0 0,-1-1 0 0 0,0 0-1 0 0,0 0 1 0 0,-1-1-1 0 0,1 0 1 0 0,-1 0 0 0 0,0-1-1 0 0,0 0 1 0 0,-1-1-1 0 0,-3 1-57 0 0,-61 4 6 0 0,51-41-1890 0 0,21 5-7287 0 0,2 20-2873 0 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5 5881 0 0,'0'0'2325'0'0,"0"0"-254"0"0,0 0-120 0 0,0 0-92 0 0,0 0-253 0 0,0 0-241 0 0,0 0-200 0 0,0 0-172 0 0,0 0-131 0 0,0 0-134 0 0,0 0-121 0 0,0 0-63 0 0,0 0-48 0 0,-4 8 2699 0 0,18-16-1734 0 0,-8 3-885 0 0,-21 13-72 0 0,-10 4-378 0 0,31-9-224 0 0,18-9-953 0 0,-15 5-3042 0 0,0 1-4320 0 0,-2 0-3822 0 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1 270 4801 0 0,'0'0'1406'0'0,"0"0"-261"0"0,0 0 3 0 0,0 0 203 0 0,0 0 119 0 0,0 0-124 0 0,0 0-273 0 0,0 0-311 0 0,0 0-265 0 0,0 0-178 0 0,0 0-126 0 0,2 0-65 0 0,155-7 5715 0 0,59-21-3002 0 0,-81 2-2080 0 0,-99 25-545 0 0,-35 1-204 0 0,-1 0 9 0 0,0 0 3 0 0,0 0 2 0 0,0 0 3 0 0,0 0-2 0 0,0 0 2 0 0,0 0-5 0 0,-20 9-1567 0 0,7-3-2370 0 0,3-2-7022 0 0,5-3 1834 0 0</inkml:trace>
  <inkml:trace contextRef="#ctx0" brushRef="#br0" timeOffset="1">239 0 6241 0 0,'0'0'1533'0'0,"0"0"-197"0"0,0 0-93 0 0,0 0 123 0 0,0 0 87 0 0,0 0-118 0 0,0 0-268 0 0,0 0-296 0 0,0 0-220 0 0,0 0-161 0 0,0 0-82 0 0,0 0-14 0 0,8 24 2125 0 0,-2-12-2155 0 0,-2 2 0 0 0,0-1 0 0 0,0 0 0 0 0,-1 1-1 0 0,-1 0 1 0 0,0-1 0 0 0,-1 1 0 0 0,-1 0 0 0 0,0 0 0 0 0,-1 0 0 0 0,0 0 0 0 0,-1 0 0 0 0,0-1-1 0 0,-2 1 1 0 0,1-1 0 0 0,-6 12-264 0 0,-4 36 272 0 0,1 128-88 0 0,15-167-1 0 0,-2-22-3320 0 0,-1-5-3385 0 0,0 4-4490 0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1104 61 5817 0 0,'0'0'2098'0'0,"0"0"-222"0"0,0 0-50 0 0,0 0 52 0 0,0 0-27 0 0,0 0-164 0 0,0 0-308 0 0,0 0-288 0 0,0 0-222 0 0,0 0-140 0 0,0 0-69 0 0,0 0-66 0 0,6-8 787 0 0,-22 21-114 0 0,17-13-1240 0 0,-1 0 0 0 0,0-1 0 0 0,0 1 0 0 0,0 0-1 0 0,0 0 1 0 0,0-1 0 0 0,0 1 0 0 0,0 0 0 0 0,1 0 0 0 0,-1-1 0 0 0,0 1 0 0 0,0 0 0 0 0,0 0 0 0 0,0-1 0 0 0,0 1 0 0 0,0 0 0 0 0,0 0 0 0 0,0-1 0 0 0,-1 1 0 0 0,1 0 0 0 0,0-1 0 0 0,0 1-1 0 0,0 0 1 0 0,0 0 0 0 0,0 0 0 0 0,0-1 0 0 0,0 1 0 0 0,-1 0 0 0 0,1 0 0 0 0,0-1 0 0 0,0 1 0 0 0,0 0 0 0 0,0 0 0 0 0,-1 0 0 0 0,1 0 0 0 0,0-1 0 0 0,0 1 0 0 0,-1 0 0 0 0,1 0-27 0 0,0 0 22 0 0,-1 0 0 0 0,1-1 0 0 0,0 1 0 0 0,-1 0 1 0 0,1 0-1 0 0,0-1 0 0 0,0 1 0 0 0,-1 0 0 0 0,1 0 1 0 0,0-1-1 0 0,-1 1 0 0 0,1 0 0 0 0,0-1 1 0 0,0 1-1 0 0,0 0 0 0 0,0-1 0 0 0,-1 1 0 0 0,1-1 1 0 0,0 1-1 0 0,0 0 0 0 0,0-1 0 0 0,0 1 0 0 0,0-1 1 0 0,0 1-1 0 0,0 0 0 0 0,0-1 0 0 0,0 1 1 0 0,0 0-1 0 0,0-1 0 0 0,0 1 0 0 0,0-1 0 0 0,0 1 1 0 0,0 0-1 0 0,1-1 0 0 0,-1 1 0 0 0,0-1 0 0 0,0 1 1 0 0,0 0-1 0 0,0-1 0 0 0,1 1 0 0 0,-1 0-22 0 0,-17 6-149 0 0,-4 2-26 0 0,19-7-1005 0 0,12 2-8283 0 0,-5-3-2381 0 0</inkml:trace>
  <inkml:trace contextRef="#ctx0" brushRef="#br0" timeOffset="1">0 716 4369 0 0,'0'0'943'0'0,"0"0"-360"0"0,0 0-66 0 0,0 0 166 0 0,0 0 148 0 0,0 0-15 0 0,0 0-136 0 0,0 0-101 0 0,0 0 29 0 0,0 0 125 0 0,0 0 145 0 0,0 0 57 0 0,0 0-35 0 0,8 4-69 0 0,61 38 1819 0 0,-52-34-2185 0 0,0-1-1 0 0,1-1 1 0 0,0 0 0 0 0,0-1 0 0 0,0-1 0 0 0,0-1 0 0 0,1 0-1 0 0,-1-2 1 0 0,1 0 0 0 0,-1-1 0 0 0,14-2-465 0 0,-12 0 216 0 0,0-1 0 0 0,0-1 0 0 0,-1-1 0 0 0,1-1 0 0 0,-1-1 0 0 0,-1 0 0 0 0,1-2 0 0 0,2-2-216 0 0,-6 4 131 0 0,-1-1 0 0 0,0 0 0 0 0,0-1 0 0 0,-1-1 0 0 0,0 0 0 0 0,-1-1 0 0 0,0 0 0 0 0,-1-1 0 0 0,0 0 0 0 0,-1-1 0 0 0,7-10-131 0 0,-15 20 13 0 0,0 0 0 0 0,0 0 0 0 0,0 0 0 0 0,-1 0 0 0 0,1 0 1 0 0,-1-1-1 0 0,0 1 0 0 0,0-1 0 0 0,0 1 0 0 0,0-1 0 0 0,0 1 1 0 0,-1-1-1 0 0,0 0 0 0 0,1 1 0 0 0,-1-1 0 0 0,-1 0 0 0 0,1 1 1 0 0,-1-1-1 0 0,1 1 0 0 0,-1-1 0 0 0,0 1 0 0 0,0-1 0 0 0,0 1 1 0 0,-1-1-1 0 0,1 1 0 0 0,-1 0 0 0 0,0 0 0 0 0,0 0 0 0 0,0 0 1 0 0,0 0-1 0 0,-1 0 0 0 0,1 0 0 0 0,-1 1 0 0 0,1-1 1 0 0,-1 1-1 0 0,0 0 0 0 0,-2-1-13 0 0,-3-3-40 0 0,-1 0 0 0 0,0 1 0 0 0,-1 1 1 0 0,1 0-1 0 0,-1 0 0 0 0,0 0 0 0 0,0 1 0 0 0,0 1 0 0 0,0 0 1 0 0,0 0-1 0 0,-1 1 0 0 0,-7 0 40 0 0,5 1-42 0 0,-1 0 0 0 0,1 1-1 0 0,0 0 1 0 0,-1 1 0 0 0,1 1 0 0 0,0 0 0 0 0,0 1 0 0 0,1 0 0 0 0,-1 1-1 0 0,1 0 1 0 0,0 1 0 0 0,0 1 0 0 0,1 0 0 0 0,0 0 0 0 0,-3 3 42 0 0,6-5-3 0 0,1 1 0 0 0,0-1 0 0 0,0 1 0 0 0,0 0 0 0 0,1 1 0 0 0,0 0 0 0 0,0 0 0 0 0,1 0 0 0 0,0 0 0 0 0,0 1 0 0 0,1 0 0 0 0,0 0 0 0 0,0 0 0 0 0,1 1 0 0 0,0-1 0 0 0,0 1 0 0 0,1 0 0 0 0,0 0 0 0 0,1 0 0 0 0,-1 5 3 0 0,12 83 125 0 0,1-51-40 0 0,-2 0 0 0 0,-2 1 0 0 0,-1-1 0 0 0,-3 1 0 0 0,-3 40-85 0 0,-2-70 23 0 0,0-1 0 0 0,-1 1 0 0 0,-1-1-1 0 0,-1 1 1 0 0,0-1 0 0 0,-1-1-1 0 0,-1 1 1 0 0,0-1 0 0 0,-1 0-1 0 0,-1 0 1 0 0,0-1-23 0 0,2-5 37 0 0,1-1 1 0 0,-1 0 0 0 0,0-1-1 0 0,0 0 1 0 0,-1 0-1 0 0,0 0 1 0 0,-1-1 0 0 0,1 0-1 0 0,-1-1 1 0 0,0 0-1 0 0,-4 1-37 0 0,12-5-19 0 0,0 0-1 0 0,0-1 1 0 0,0 1-1 0 0,0 0 1 0 0,0-1-1 0 0,0 1 1 0 0,-1-1-1 0 0,1 1 0 0 0,0-1 1 0 0,0 1-1 0 0,0-1 1 0 0,-1 0-1 0 0,1 0 1 0 0,0 0-1 0 0,0 0 1 0 0,-1 0-1 0 0,1 0 1 0 0,0 0-1 0 0,0 0 1 0 0,-1 0-1 0 0,1 0 0 0 0,0-1 1 0 0,0 1-1 0 0,-1-1 1 0 0,1 1-1 0 0,0-1 1 0 0,0 1-1 0 0,0-1 1 0 0,0 1-1 0 0,0-1 1 0 0,0 0-1 0 0,0 0 1 0 0,0 0-1 0 0,0 1 0 0 0,0-1 1 0 0,0 0-1 0 0,1 0 1 0 0,-1 0-1 0 0,0 0 1 0 0,0 0-1 0 0,1-1 1 0 0,-1 1-1 0 0,0-1 20 0 0,1-2-421 0 0,2-15-2135 0 0,3 8-2950 0 0,0 3-5838 0 0</inkml:trace>
  <inkml:trace contextRef="#ctx0" brushRef="#br0" timeOffset="2">1067 446 7402 0 0,'0'0'1672'0'0,"0"0"-197"0"0,0 0-45 0 0,0 0 101 0 0,0 0 37 0 0,0 0-140 0 0,0 0-201 0 0,0 0-229 0 0,0 0-230 0 0,0 0-161 0 0,0 0-114 0 0,0 0-82 0 0,-34 30-64 0 0,-103 92-55 0 0,90-58 38 0 0,45-53-256 0 0,-4 124 316 0 0,9-125-358 0 0,0 0 0 0 0,0-1 0 0 0,1 1 0 0 0,0-1 0 0 0,1 1 0 0 0,0-1 0 0 0,0-1 0 0 0,1 1-1 0 0,0-1 1 0 0,1 0 0 0 0,-1 0 0 0 0,2-1 0 0 0,-1 0 0 0 0,1 0 0 0 0,0 0 0 0 0,0-1-1 0 0,1-1 1 0 0,0 1 0 0 0,0-1 0 0 0,0-1 0 0 0,1 0 0 0 0,0 0 0 0 0,-1-1 0 0 0,1 0 0 0 0,0-1-1 0 0,1 0 1 0 0,-1 0 0 0 0,0-1 0 0 0,0-1 0 0 0,1 1 0 0 0,-1-2 0 0 0,10-1-32 0 0,-6 2 146 0 0,1-1 0 0 0,-1-1 0 0 0,0 0 0 0 0,0-1 0 0 0,0-1 0 0 0,-1 0 0 0 0,1-1 0 0 0,-1 0 0 0 0,0-1 0 0 0,0 0 0 0 0,-1-1-1 0 0,1-1 1 0 0,-2 0 0 0 0,1-1 0 0 0,-1 0 0 0 0,0 0 0 0 0,-1-1 0 0 0,0-1 0 0 0,-1 1 0 0 0,0-2 0 0 0,-1 1 0 0 0,0-1 0 0 0,-1-1 0 0 0,0 1 0 0 0,-1-1 0 0 0,0 0 0 0 0,-1-1 0 0 0,2-9-146 0 0,-6 8-13 0 0,0 1 0 0 0,-1-1-1 0 0,0 1 1 0 0,-1-1 0 0 0,-1 1 0 0 0,-1 0 0 0 0,0 0-1 0 0,0 0 1 0 0,-2 0 0 0 0,1 0 0 0 0,-2 1-1 0 0,0-1 1 0 0,0 2 0 0 0,-2-1 0 0 0,1 1-1 0 0,-2 0 1 0 0,1 0 0 0 0,-1 1 0 0 0,-1 0-1 0 0,0 1 1 0 0,-1 0 0 0 0,0 1 0 0 0,0 0-1 0 0,-1 0 1 0 0,0 2 0 0 0,-1-1 0 0 0,0 1-1 0 0,-9-3 14 0 0,11 6-150 0 0,1 0-1 0 0,-1 1 0 0 0,0 0 0 0 0,0 0 1 0 0,0 1-1 0 0,0 1 0 0 0,-1 0 0 0 0,1 0 1 0 0,0 1-1 0 0,0 1 0 0 0,-1 0 0 0 0,1 0 1 0 0,0 1-1 0 0,0 0 0 0 0,-2 2 151 0 0,-93 52-5120 0 0,106-56 5079 0 0,-32 27-4212 0 0,11-8-1746 0 0,6-3-3507 0 0</inkml:trace>
  <inkml:trace contextRef="#ctx0" brushRef="#br0" timeOffset="3">890 816 9658 0 0,'0'0'2247'0'0,"0"0"-400"0"0,0 0-284 0 0,0 0-173 0 0,0 0-202 0 0,0 0-217 0 0,0 0-175 0 0,0 0-140 0 0,0 0-97 0 0,0 0-60 0 0,0 0-42 0 0,0 0-21 0 0,0 0 7 0 0,24-21-56 0 0,74-66-34 0 0,-34 47 217 0 0,-44 34-367 0 0,-12 2-98 0 0,-7 3-95 0 0,0 0 0 0 0,0 0 0 0 0,0 0-1 0 0,1 0 1 0 0,-1 0 0 0 0,0 0 0 0 0,1 0 0 0 0,-1 1 0 0 0,1-1 0 0 0,-1 0 0 0 0,1 1 0 0 0,-1-1 0 0 0,1 1 0 0 0,0 0 0 0 0,-1-1-1 0 0,1 1 1 0 0,-1 0 0 0 0,1 0 0 0 0,0 0 0 0 0,-1 0 0 0 0,1 1 0 0 0,-1-1 0 0 0,1 0 0 0 0,0 1 0 0 0,-1-1 0 0 0,1 0-1 0 0,-1 1 1 0 0,1 0 0 0 0,-1-1 0 0 0,1 1 0 0 0,-1 0 0 0 0,0 0 0 0 0,1 0 0 0 0,-1 0 0 0 0,0 0 0 0 0,0 0 0 0 0,1 1-10 0 0,7 48 183 0 0,-9-45-178 0 0,0-1-1 0 0,0 0 1 0 0,0 0-1 0 0,1 0 1 0 0,-1 1-1 0 0,1-1 1 0 0,0 0-1 0 0,0 0 1 0 0,1 0-1 0 0,-1 0 1 0 0,1-1 0 0 0,0 1-1 0 0,0 0 1 0 0,0-1-1 0 0,1 1 1 0 0,-1-1-1 0 0,1 1 1 0 0,0-1-1 0 0,0 0 1 0 0,0 0-1 0 0,2 1-4 0 0,5 1 42 0 0,1 1-1 0 0,0-2 0 0 0,0 0 0 0 0,1 0 1 0 0,-1-1-1 0 0,1 0 0 0 0,0-1 0 0 0,-1-1 1 0 0,1 1-1 0 0,0-2 0 0 0,0 0 0 0 0,0 0 1 0 0,0-1-1 0 0,7-2-41 0 0,40-15 447 0 0,-56 6-1415 0 0,-7 5-4805 0 0,2 6-3906 0 0</inkml:trace>
  <inkml:trace contextRef="#ctx0" brushRef="#br0" timeOffset="4">1181 446 0 0 0,'0'0'771'0'0,"0"0"473"0"0,0 0 42 0 0,0 0-70 0 0,0 0-37 0 0,0 0-46 0 0,0 0-20 0 0,0 0 4 0 0,0 0-34 0 0,0 0-64 0 0,0 0-73 0 0,0 0-126 0 0,0 0-111 0 0,-8-1-65 0 0,-30-4 332 0 0,3 3 4306 0 0,11 10-3830 0 0,-52 27-34 0 0,46-4-1256 0 0,-6 34-50 0 0,7-15 499 0 0,-6 23 252 0 0,34-73-886 0 0,1 0 0 0 0,-1 1 0 0 0,1-1 0 0 0,-1 0 0 0 0,1 1 0 0 0,-1-1 0 0 0,1 0 1 0 0,0 1-1 0 0,-1-1 0 0 0,1 1 0 0 0,-1-1 0 0 0,1 1 0 0 0,0-1 0 0 0,0 1 0 0 0,-1-1 0 0 0,1 1 0 0 0,0-1 0 0 0,0 1 0 0 0,0-1 0 0 0,0 1 0 0 0,-1 0 0 0 0,1-1 0 0 0,0 1 1 0 0,0-1-1 0 0,0 1 0 0 0,0-1 0 0 0,0 1 0 0 0,0 0 0 0 0,1-1 0 0 0,-1 1 0 0 0,0-1 0 0 0,0 1 0 0 0,0-1 0 0 0,0 1 0 0 0,1-1 0 0 0,-1 1 0 0 0,0-1 0 0 0,1 1 0 0 0,-1-1 0 0 0,0 1 1 0 0,1-1-1 0 0,-1 1 0 0 0,0-1 0 0 0,1 1 0 0 0,-1-1 0 0 0,1 0 0 0 0,-1 1 0 0 0,1-1 0 0 0,-1 0 0 0 0,1 0 0 0 0,-1 1 0 0 0,1-1 0 0 0,-1 0 0 0 0,1 0 0 0 0,-1 0 0 0 0,1 1 1 0 0,0-1-1 0 0,-1 0 0 0 0,1 0 0 0 0,-1 0 0 0 0,1 0 0 0 0,-1 0 0 0 0,1 0 0 0 0,0 0 0 0 0,-1 0 0 0 0,1-1 0 0 0,-1 1 0 0 0,1 0 0 0 0,-1 0 0 0 0,1 0 23 0 0,5 0-891 0 0,3 0-860 0 0,-3-1-5259 0 0,-1-2-4527 0 0</inkml:trace>
  <inkml:trace contextRef="#ctx0" brushRef="#br0" timeOffset="5">1853 15 2865 0 0,'0'0'928'0'0,"0"0"-128"0"0,0 0-24 0 0,0 0 83 0 0,0 0 200 0 0,0 0-11 0 0,0 0-86 0 0,0 0-65 0 0,0 0-167 0 0,0 0-82 0 0,0 0-76 0 0,0 0-63 0 0,0 0-33 0 0,-4-3-5 0 0,2 1-255 0 0,0 1-1 0 0,-1 0 1 0 0,1 0-1 0 0,-1-1 1 0 0,1 1-1 0 0,-1 1 1 0 0,0-1-1 0 0,1 0 1 0 0,-1 1-1 0 0,0-1 0 0 0,1 1 1 0 0,-1 0-1 0 0,0 0 1 0 0,0 0-1 0 0,1 0 1 0 0,-1 0-1 0 0,0 1 1 0 0,1-1-1 0 0,-1 1 1 0 0,0 0-1 0 0,1 0 1 0 0,-1 0-1 0 0,1 0 1 0 0,-1 0-1 0 0,1 0 1 0 0,-1 1-1 0 0,1-1 1 0 0,-1 2-216 0 0,-4 3 185 0 0,1 0 0 0 0,-1 1 0 0 0,1 0 0 0 0,1 0 0 0 0,-1 0 0 0 0,1 1 0 0 0,1 0 0 0 0,-1 0 0 0 0,1 0 0 0 0,1 0 0 0 0,-2 7-185 0 0,-30 125 808 0 0,27-35-396 0 0,4-1 0 0 0,5 1 0 0 0,8 52-412 0 0,-3-70 77 0 0,2 71 441 0 0,-9-154 1053 0 0,2-4-1528 0 0,-1 0-17 0 0,0 0-8 0 0,28 0 354 0 0,144 12 581 0 0,-124-5-666 0 0,-48-7-258 0 0,0 0 5 0 0,0 0-12 0 0,0 0 26 0 0,0 0-13 0 0,0 0 9 0 0,0 0 1 0 0,0 0-3 0 0,0 0 16 0 0,0 0-12 0 0,0 0 16 0 0,0 4-660 0 0,-3-4-9209 0 0,2 0-2294 0 0</inkml:trace>
  <inkml:trace contextRef="#ctx0" brushRef="#br0" timeOffset="6">2060 523 624 0 0,'0'0'644'0'0,"0"0"-240"0"0,0 0-20 0 0,0 0 207 0 0,0 0 267 0 0,0 0 202 0 0,0 0 16 0 0,0 0-36 0 0,0 0-21 0 0,0 0-50 0 0,0 0 3 0 0,-5-2 13 0 0,-14-8 323 0 0,12 8 2050 0 0,3 1 3948 0 0,237-29-2805 0 0,-181 29-4227 0 0,-52 1-256 0 0,0 0 0 0 0,0 0-17 0 0,0 0 11 0 0,0 0 4 0 0,0 0 4 0 0,0 0 16 0 0,0 0 1 0 0,0 0-10 0 0,0 0-3 0 0,0 0 0 0 0,0 0-3 0 0,-16 4-2425 0 0,12 1 418 0 0,-1 1-5753 0 0,1-2-3878 0 0</inkml:trace>
  <inkml:trace contextRef="#ctx0" brushRef="#br0" timeOffset="7">2626 500 10322 0 0,'0'0'1857'0'0,"0"0"-400"0"0,0 0-135 0 0,0 0 61 0 0,0 0 1 0 0,0 0-129 0 0,0 0-213 0 0,0 0-196 0 0,0 0-181 0 0,0 0-143 0 0,0 0-87 0 0,0 0-63 0 0,-10 12 855 0 0,-32 92-307 0 0,31-4-446 0 0,13-99-489 0 0,0 1 0 0 0,0-1 0 0 0,0 1 1 0 0,0-1-1 0 0,1 0 0 0 0,-1 0 0 0 0,1 0 0 0 0,-1 0 1 0 0,0-1-1 0 0,1 1 0 0 0,-1-1 0 0 0,1 1 0 0 0,0-1 1 0 0,-1 0-1 0 0,1 0 0 0 0,-1 0 0 0 0,1 0 0 0 0,-1 0 1 0 0,1-1-1 0 0,-1 1 0 0 0,1-1 0 0 0,-1 0 0 0 0,1 0 1 0 0,-1 0-1 0 0,1 0 0 0 0,-1 0 0 0 0,0 0 0 0 0,0 0 1 0 0,0-1-1 0 0,2-1 15 0 0,17-25-3203 0 0,-16 17-932 0 0,0 1-3764 0 0,-2 2-1903 0 0</inkml:trace>
  <inkml:trace contextRef="#ctx0" brushRef="#br0" timeOffset="8">2693 115 968 0 0,'0'0'1545'0'0,"0"0"-737"0"0,0 0-392 0 0,0 0-152 0 0,0 0-56 0 0,0 0-192 0 0,0 0-344 0 0,0 0-424 0 0,0 0-249 0 0,0 0-279 0 0,0 0 416 0 0,0 0 864 0 0</inkml:trace>
  <inkml:trace contextRef="#ctx0" brushRef="#br0" timeOffset="9">2693 115 0 0 0,'-9'6'2179'0'0,"7"-5"-161"0"0,2-1-232 0 0,0 0-165 0 0,0 0-95 0 0,0 0-96 0 0,0 0-118 0 0,0 0-148 0 0,0 0-133 0 0,0 0-109 0 0,0 0-122 0 0,0 0-91 0 0,0 0-59 0 0,0 0-45 0 0,0 0-22 0 0,0 0-22 0 0,0 0-30 0 0,0 0-77 0 0,0 0-65 0 0,0 0-44 0 0,0 0-51 0 0,0 0-13 0 0,0 0-26 0 0,0 0-38 0 0,0 0-27 0 0,-5 23 2082 0 0,-127 89-1973 0 0,106-89-283 0 0,19-18 2729 0 0,21-19-2256 0 0,24-23-725 0 0,95-75 272 0 0,-65 59-51 0 0,-67 53 13 0 0,-1 0 0 0 0,1-1 0 0 0,-1 1 0 0 0,0 0 0 0 0,1 0 0 0 0,-1 0 0 0 0,1 0-1 0 0,-1-1 1 0 0,1 1 0 0 0,-1 0 0 0 0,1 0 0 0 0,-1 0 0 0 0,1 0 0 0 0,-1 0 0 0 0,1 0 0 0 0,-1 0 0 0 0,1 0 0 0 0,-1 1-1 0 0,1-1 1 0 0,-1 0 0 0 0,1 0 0 0 0,-1 0 0 0 0,1 0 0 0 0,-1 1 0 0 0,0-1 0 0 0,1 0 0 0 0,-1 0 0 0 0,1 1 0 0 0,-1-1 0 0 0,0 0-1 0 0,1 1 1 0 0,-1-1 0 0 0,0 0 0 0 0,1 1 0 0 0,-1-1 0 0 0,0 1 0 0 0,1-1 0 0 0,-1 0 0 0 0,0 1 0 0 0,0-1 0 0 0,0 1-1 0 0,0-1 1 0 0,1 1 0 0 0,-1-1 0 0 0,0 1 0 0 0,0-1 0 0 0,0 1 0 0 0,0-1 0 0 0,0 1 0 0 0,0-1 0 0 0,0 1 0 0 0,0-1 2 0 0,1 4-1 0 0,16 84 317 0 0,19 35-53 0 0,-22-103-59 0 0,-14-20-174 0 0,0 0 40 0 0,0 0-38 0 0,0 0 0 0 0,0 0 10 0 0,0 0-8 0 0,0 0-24 0 0,0 0-54 0 0,0 0-5 0 0,0 0-54 0 0,0-2-91 0 0,0 0-9071 0 0,0 2-2782 0 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43 0 0 0,'0'0'777'0'0,"0"0"178"0"0,0 0 95 0 0,0 0 27 0 0,0 0-16 0 0,0 0-4 0 0,0 0 42 0 0,0 0 55 0 0,0 0 17 0 0,0 0-48 0 0,0 0-78 0 0,-6-1 7243 0 0,3 2-8678 0 0,-81 81 2477 0 0,63-56-1748 0 0,1-1-117 0 0,1 0-1 0 0,1 1 1 0 0,2 1 0 0 0,0 1 0 0 0,2 0 0 0 0,1 1-1 0 0,1 0 1 0 0,2 1 0 0 0,-5 24-222 0 0,12-43 79 0 0,1 1-1 0 0,0 0 1 0 0,1 0 0 0 0,0 0-1 0 0,1 0 1 0 0,1 0-1 0 0,0 0 1 0 0,0 0 0 0 0,1-1-1 0 0,0 1 1 0 0,1 0-1 0 0,1-1 1 0 0,0 0 0 0 0,0 1-1 0 0,1-2 1 0 0,0 1-1 0 0,6 8-78 0 0,106 138 703 0 0,-71-106-236 0 0,-85-63-1286 0 0,35 9-1042 0 0,2-2-5720 0 0,2 1-4104 0 0</inkml:trace>
  <inkml:trace contextRef="#ctx0" brushRef="#br0" timeOffset="1">671 402 8490 0 0,'0'0'1760'0'0,"0"0"-229"0"0,0 0-61 0 0,0 0 46 0 0,0 0-73 0 0,0 0-205 0 0,0 0-174 0 0,0 0-129 0 0,0 0-122 0 0,0 0-99 0 0,0 0-87 0 0,0 0-70 0 0,0 0-46 0 0,-16-2-40 0 0,-50-2-22 0 0,9 18 637 0 0,48-9-1032 0 0,0-1-1 0 0,0 2 1 0 0,0-1 0 0 0,1 2 0 0 0,-1-1 0 0 0,2 1 0 0 0,-1 0 0 0 0,1 0 0 0 0,0 1 0 0 0,0 0 0 0 0,1 1 0 0 0,0-1 0 0 0,1 1 0 0 0,-1 0 0 0 0,2 0 0 0 0,0 1 0 0 0,0-1-1 0 0,0 1 1 0 0,1 0 0 0 0,1 0 0 0 0,-1 1 0 0 0,2-1 0 0 0,0 0 0 0 0,0 1 0 0 0,0-1 0 0 0,2 0 0 0 0,0 6-54 0 0,-1-12-12 0 0,1 0 0 0 0,0 0 0 0 0,1-1 0 0 0,-1 1 1 0 0,1-1-1 0 0,-1 1 0 0 0,1-1 0 0 0,0 0 0 0 0,0 0 0 0 0,1 0 0 0 0,-1 0 1 0 0,1 0-1 0 0,-1 0 0 0 0,1-1 0 0 0,0 1 0 0 0,0-1 0 0 0,0 1 0 0 0,0-1 0 0 0,1 0 1 0 0,-1-1-1 0 0,0 1 0 0 0,1 0 0 0 0,0-1 0 0 0,-1 0 0 0 0,1 0 0 0 0,0 0 1 0 0,-1 0-1 0 0,1-1 0 0 0,0 1 0 0 0,0-1 0 0 0,-1 0 0 0 0,1 0 0 0 0,0-1 1 0 0,0 1-1 0 0,0-1 0 0 0,-1 1 0 0 0,1-1 0 0 0,0 0 0 0 0,0-1 12 0 0,54-31-3272 0 0,-37 17-2875 0 0,-11 12-1940 0 0</inkml:trace>
  <inkml:trace contextRef="#ctx0" brushRef="#br0" timeOffset="2">802 544 4281 0 0,'0'0'1415'0'0,"0"0"-21"0"0,0 0 209 0 0,0 0 186 0 0,0 0 2 0 0,0 0-196 0 0,0 0-333 0 0,0 0-294 0 0,0 0-204 0 0,0 0-132 0 0,0 0-86 0 0,0 0-67 0 0,-10 24-30 0 0,-31 73 4 0 0,40-96-435 0 0,1-1-1 0 0,-1 1 0 0 0,0 0 1 0 0,0 0-1 0 0,0 0 0 0 0,1 0 0 0 0,-1 0 1 0 0,1 0-1 0 0,-1 0 0 0 0,0 0 1 0 0,1 0-1 0 0,0 0 0 0 0,-1 0 0 0 0,1 0 1 0 0,0 0-1 0 0,-1 0 0 0 0,1 0 1 0 0,0 0-1 0 0,0 0 0 0 0,0 1 0 0 0,0-1 1 0 0,0 0-1 0 0,0 0 0 0 0,0 0 0 0 0,0 0 1 0 0,1 0-1 0 0,-1 0 0 0 0,0 0 1 0 0,1 0-1 0 0,-1 1 0 0 0,1-1 0 0 0,-1 0 1 0 0,1 0-1 0 0,-1-1 0 0 0,1 1 1 0 0,0 0-1 0 0,0 0 0 0 0,-1 0 0 0 0,1 0 1 0 0,0 0-1 0 0,0-1 0 0 0,0 1-17 0 0,3 1 128 0 0,5 3 70 0 0,1-1-1 0 0,0 0 1 0 0,0-1-1 0 0,0 0 1 0 0,1-1-1 0 0,-1 0 1 0 0,1 0 0 0 0,-1-1-1 0 0,1-1 1 0 0,-1 0-1 0 0,1 0 1 0 0,0-1-1 0 0,-1 0 1 0 0,1-1-1 0 0,-1 0 1 0 0,0-1 0 0 0,0 0-1 0 0,0 0 1 0 0,0-1-1 0 0,0-1 1 0 0,7-4-198 0 0,-11 8 79 0 0,0-1-1 0 0,0 0 1 0 0,0 0-1 0 0,-1 0 1 0 0,1-1 0 0 0,-1 0-1 0 0,1 0 1 0 0,-1 0 0 0 0,0-1-1 0 0,0 0 1 0 0,0 0 0 0 0,-1 0-1 0 0,1-1 1 0 0,-1 1-1 0 0,0-1 1 0 0,0 0 0 0 0,-1 0-1 0 0,1 0 1 0 0,-1-1 0 0 0,-1 1-1 0 0,1-1 1 0 0,-1 0 0 0 0,0 0-1 0 0,0 0 1 0 0,0 0-1 0 0,-1 0 1 0 0,0 0 0 0 0,0 0-1 0 0,0-4-78 0 0,-5 4-10 0 0,1 0 0 0 0,-1 1 0 0 0,-1-1-1 0 0,1 1 1 0 0,-1-1 0 0 0,0 1 0 0 0,0 1-1 0 0,0-1 1 0 0,-1 1 0 0 0,1 0-1 0 0,-1 0 1 0 0,0 0 0 0 0,0 1 0 0 0,-1 0-1 0 0,1 0 1 0 0,-1 1 0 0 0,1-1 0 0 0,-1 2-1 0 0,0-1 1 0 0,0 1 0 0 0,0 0 0 0 0,0 0-1 0 0,-2 1 11 0 0,1-2-118 0 0,1 2 0 0 0,0-1 0 0 0,0 1-1 0 0,0 0 1 0 0,-1 0 0 0 0,1 1 0 0 0,0 0-1 0 0,0 0 1 0 0,0 1 0 0 0,0 0 0 0 0,0 0 0 0 0,-5 3 118 0 0,-16 11-3723 0 0,2 7-4825 0 0,21-16-2919 0 0</inkml:trace>
  <inkml:trace contextRef="#ctx0" brushRef="#br0" timeOffset="3">1390 417 6553 0 0,'0'0'3253'0'0,"0"0"-1272"0"0,0 0-453 0 0,0 0 11 0 0,0 0-63 0 0,0 0-157 0 0,0 0-241 0 0,0 0-255 0 0,0 0-197 0 0,0 0-156 0 0,0 0-106 0 0,0 0-103 0 0,0 0-74 0 0,-21 14-38 0 0,-63 41-61 0 0,54-23-30 0 0,32-29-65 0 0,-1 0 0 0 0,0 0 0 0 0,1 0 0 0 0,-1 0 0 0 0,1 0 0 0 0,0 0 0 0 0,0 0 0 0 0,0-1 0 0 0,0 1 0 0 0,0-1 0 0 0,1 1 0 0 0,-1-1 0 0 0,1 0 0 0 0,0 0 0 0 0,-1 0 0 0 0,1 0 0 0 0,0-1 0 0 0,0 1 0 0 0,0-1 0 0 0,0 0 0 0 0,1 0 0 0 0,-1 0 0 0 0,0 0 0 0 0,0 0 0 0 0,1-1 0 0 0,-1 1 0 0 0,0-1 0 0 0,4 0 7 0 0,0 0 2 0 0,-1 1 0 0 0,0 1 0 0 0,0-1 0 0 0,1 1 0 0 0,-1 0 0 0 0,0 0 0 0 0,0 1 0 0 0,-1-1 0 0 0,1 1 0 0 0,0 1 0 0 0,-1-1 0 0 0,0 1 0 0 0,4 3-2 0 0,-8-4 49 0 0,-1-1 0 0 0,0 1 0 0 0,0-1-1 0 0,0 1 1 0 0,0-1 0 0 0,-1 1 0 0 0,1-1 0 0 0,-1 1-1 0 0,1-1 1 0 0,-1 0 0 0 0,0 1 0 0 0,0-1-1 0 0,0 0 1 0 0,0 0 0 0 0,0 1 0 0 0,0-1 0 0 0,-1 0-1 0 0,1 0 1 0 0,-1 0 0 0 0,0-1 0 0 0,1 1-1 0 0,-1 0 1 0 0,0-1 0 0 0,0 1 0 0 0,0-1 0 0 0,0 1-1 0 0,0-1 1 0 0,0 0 0 0 0,-1 0 0 0 0,1 0 0 0 0,0 0-1 0 0,-1 0 1 0 0,1-1 0 0 0,-2 1-49 0 0,-5 4 87 0 0,-141 49 252 0 0,145-52-1842 0 0,9-4-8771 0 0,0-1-929 0 0</inkml:trace>
  <inkml:trace contextRef="#ctx0" brushRef="#br0" timeOffset="4">1752 506 14259 0 0,'0'0'1646'0'0,"0"0"-309"0"0,0 0-123 0 0,0 0-75 0 0,0 0-124 0 0,0 0-232 0 0,0 0-245 0 0,0 0-170 0 0,0 0-136 0 0,0 0-71 0 0,0 0-56 0 0,0 0-38 0 0,0 0-2 0 0,-24 21-16 0 0,-71 66-15 0 0,67-44-9 0 0,29-36-22 0 0,-1-4 10 0 0,0 1 1 0 0,0 0 0 0 0,0 0 0 0 0,0-1-1 0 0,1 1 1 0 0,0 0 0 0 0,0-1-1 0 0,0 1 1 0 0,0-1 0 0 0,0 1 0 0 0,1-1-1 0 0,0 1 1 0 0,-1-1 0 0 0,1 0 0 0 0,0 0-1 0 0,1 0 1 0 0,-1 0 0 0 0,1 0-1 0 0,-1 0 1 0 0,1-1 0 0 0,0 1 0 0 0,0-1-1 0 0,0 0 1 0 0,0 0 0 0 0,0 0 0 0 0,0 0-1 0 0,1-1 1 0 0,-1 1 0 0 0,1-1-1 0 0,-1 0 1 0 0,1 0 0 0 0,-1 0 0 0 0,1 0-1 0 0,1 0-13 0 0,139 2 1397 0 0,-136-5-1252 0 0,1 0 1 0 0,0 0 0 0 0,-1 0 0 0 0,0-1 0 0 0,0-1 0 0 0,0 1 0 0 0,0-1-1 0 0,0-1 1 0 0,-1 1 0 0 0,1-1 0 0 0,-1-1 0 0 0,0 1 0 0 0,-1-1-1 0 0,0 0 1 0 0,0-1 0 0 0,0 0 0 0 0,0 0 0 0 0,-1 0 0 0 0,-1 0-1 0 0,1-1 1 0 0,-1 0 0 0 0,0 0 0 0 0,-1 0 0 0 0,0 0 0 0 0,0 0-1 0 0,-1-1 1 0 0,0 1 0 0 0,0-1 0 0 0,-1 0 0 0 0,0 0 0 0 0,-1 0-146 0 0,1-5 37 0 0,-1 5-28 0 0,1 1 0 0 0,-1-1 0 0 0,-1 1 1 0 0,0-1-1 0 0,0 1 0 0 0,0-1 0 0 0,-1 1 0 0 0,0 0 0 0 0,-1 0 0 0 0,0 0 0 0 0,0 0 1 0 0,-1 0-1 0 0,-1-1-9 0 0,1 2-36 0 0,-1 0 1 0 0,1 1 0 0 0,-2 0-1 0 0,1 0 1 0 0,-1 0 0 0 0,0 1-1 0 0,0 0 1 0 0,0 0 0 0 0,-1 0-1 0 0,0 1 1 0 0,1 0 0 0 0,-2 0-1 0 0,1 1 1 0 0,0 0 0 0 0,-1 0-1 0 0,1 1 1 0 0,-1 0 0 0 0,0 0 0 0 0,0 1-1 0 0,-5-1 36 0 0,5 2-351 0 0,-1 0 0 0 0,1 0 0 0 0,-1 1 0 0 0,1 0 0 0 0,0 0 0 0 0,0 1-1 0 0,-1 0 1 0 0,1 0 0 0 0,0 1 0 0 0,1 0 0 0 0,-1 1 0 0 0,-6 3 351 0 0,-6 7-4588 0 0,8-5-7114 0 0</inkml:trace>
  <inkml:trace contextRef="#ctx0" brushRef="#br0" timeOffset="5">1623 606 10346 0 0,'0'0'2615'0'0,"0"0"-717"0"0,0 0-352 0 0,0 0-173 0 0,0 0-235 0 0,0 0-275 0 0,0 0-247 0 0,0 0-191 0 0,0 0-96 0 0,0 0-27 0 0,0 0-47 0 0,0 0-55 0 0,0 0-28 0 0,16-10-32 0 0,53-33-15 0 0,-64 40-90 0 0,0 0 0 0 0,0 0-1 0 0,0 0 1 0 0,1 1 0 0 0,-1 0-1 0 0,1 0 1 0 0,0 0-1 0 0,-1 0 1 0 0,1 1 0 0 0,0 0-1 0 0,0 1 1 0 0,0-1 0 0 0,0 1-1 0 0,0 0 1 0 0,0 1-35 0 0,10-1 129 0 0,-15 0-118 0 0,1 1 1 0 0,0 0-1 0 0,-1 0 1 0 0,1 0-1 0 0,-1 0 0 0 0,0 0 1 0 0,1 0-1 0 0,-1 0 1 0 0,0 0-1 0 0,0 1 1 0 0,1-1-1 0 0,-1 0 1 0 0,0 1-1 0 0,0-1 1 0 0,-1 1-1 0 0,1-1 1 0 0,0 1-1 0 0,0-1 1 0 0,-1 1-1 0 0,1 0 1 0 0,-1-1-1 0 0,1 1 1 0 0,-1 0-1 0 0,0 0 1 0 0,0-1-1 0 0,0 1 1 0 0,0 0-1 0 0,0-1 1 0 0,0 1-1 0 0,0 0 1 0 0,0 0-1 0 0,-1 0-11 0 0,14 43 227 0 0,-7-43-112 0 0,0 1-1 0 0,0-1 1 0 0,0 0-1 0 0,0 0 0 0 0,1-1 1 0 0,-1 0-1 0 0,0 0 1 0 0,1 0-1 0 0,-1-1 0 0 0,1 0 1 0 0,-1 0-1 0 0,1-1 1 0 0,-1 1-1 0 0,7-3-114 0 0,72-19 628 0 0,-77 20-661 0 0,2 3-4754 0 0,-7 0-851 0 0,-3-1-5943 0 0</inkml:trace>
  <inkml:trace contextRef="#ctx0" brushRef="#br0" timeOffset="6">2077 47 0 0 0,'0'0'812'0'0,"0"0"236"0"0,0 0 183 0 0,0 0 83 0 0,0 0-66 0 0,0 0-48 0 0,0 0-55 0 0,0 0-26 0 0,0 0 6 0 0,0 0-3 0 0,8 0 8840 0 0,22 0-8639 0 0,5 27-426 0 0,20 46 184 0 0,-44-53-963 0 0,-1 0 1 0 0,-1 0 0 0 0,-1 1-1 0 0,0 0 1 0 0,-2 1 0 0 0,0 0-1 0 0,-2 0 1 0 0,0 0 0 0 0,-1 0 0 0 0,-2 0-1 0 0,0 15-118 0 0,0-31 24 0 0,-1 1-1 0 0,0 0 1 0 0,0-1 0 0 0,-1 1-1 0 0,0-1 1 0 0,0 1-1 0 0,0-1 1 0 0,-1 1 0 0 0,0-1-1 0 0,0 1 1 0 0,0-1-1 0 0,-1 0 1 0 0,0 0-1 0 0,0-1 1 0 0,-1 1 0 0 0,0 0-24 0 0,-87 113 233 0 0,60-38-225 0 0,11-69 101 0 0,19-12-133 0 0,0 0-13 0 0,1 0-34 0 0,0 0-35 0 0,0 0-61 0 0,0 0-129 0 0,0 0-198 0 0,0 0-335 0 0,0-7-10288 0 0,0 6-658 0 0</inkml:trace>
  <inkml:trace contextRef="#ctx0" brushRef="#br0" timeOffset="7">2659 244 1688 0 0,'0'0'1983'0'0,"0"0"-364"0"0,0 0 40 0 0,0 0 195 0 0,0 0 113 0 0,0 0-120 0 0,0 0-285 0 0,0 0-346 0 0,0 0-241 0 0,0 0-137 0 0,0 0-138 0 0,0 0-76 0 0,0 0-80 0 0,-17 7-56 0 0,-56 27-49 0 0,16 17 508 0 0,46-37-859 0 0,1 0 0 0 0,1 0-1 0 0,0 1 1 0 0,1 1 0 0 0,1-1 0 0 0,0 1 0 0 0,1 0 0 0 0,1 1-1 0 0,0 0 1 0 0,2-1 0 0 0,0 1 0 0 0,0 0 0 0 0,2 1 0 0 0,0-1 0 0 0,1 0-1 0 0,1 5-87 0 0,1-16 46 0 0,1 0-1 0 0,0 0 0 0 0,0 0 1 0 0,1 0-1 0 0,-1-1 0 0 0,1 0 1 0 0,0 0-1 0 0,1 0 0 0 0,-1 0 0 0 0,1-1 1 0 0,0 1-1 0 0,0-1 0 0 0,0 0 1 0 0,1-1-1 0 0,0 1 0 0 0,-1-1 1 0 0,1 0-1 0 0,0-1 0 0 0,0 0 0 0 0,1 1 1 0 0,-1-2-1 0 0,0 1 0 0 0,1-1 1 0 0,-1 0-1 0 0,1 0 0 0 0,-1-1 1 0 0,1 0-1 0 0,0 0 0 0 0,-1 0 0 0 0,6-2-45 0 0,2 2 156 0 0,0 0-1 0 0,-1-1 0 0 0,1 0 0 0 0,0-2 1 0 0,-1 1-1 0 0,1-2 0 0 0,-1 1 0 0 0,0-2 1 0 0,0 0-1 0 0,1-1-155 0 0,3-3 170 0 0,1 2 12 0 0,0-1-1 0 0,-1-1 1 0 0,0-1 0 0 0,-1-1 0 0 0,0 0 0 0 0,0-1 0 0 0,-1 0 0 0 0,-1-1 0 0 0,0-1 0 0 0,-1 0 0 0 0,1-3-182 0 0,-10 13 35 0 0,0 0 0 0 0,-1-1 1 0 0,0 1-1 0 0,1-1 0 0 0,-1 0 0 0 0,-1 1 1 0 0,1-1-1 0 0,-1 0 0 0 0,0-1 0 0 0,0 1 1 0 0,0 0-1 0 0,-1-1 0 0 0,0 1 0 0 0,0-1 1 0 0,0 1-1 0 0,-1-1 0 0 0,0 1 0 0 0,0-1 1 0 0,0 1-1 0 0,-1-1 0 0 0,1 1 0 0 0,-1-1 0 0 0,-1 1 1 0 0,1-1-1 0 0,-1 1 0 0 0,0 0 0 0 0,0 0 1 0 0,-1-2-36 0 0,-6-3-126 0 0,-1 1-1 0 0,0-1 1 0 0,0 2 0 0 0,-1-1 0 0 0,0 1 0 0 0,-1 1 0 0 0,0 0-1 0 0,0 1 1 0 0,0 0 0 0 0,-1 0 0 0 0,1 2 0 0 0,-1 0 0 0 0,0 0-1 0 0,-1 1 1 0 0,1 0 0 0 0,-1 2 0 0 0,1-1 0 0 0,-1 2-1 0 0,0 0 1 0 0,1 0 0 0 0,-1 1 0 0 0,1 1 0 0 0,-10 2 126 0 0,-74 38-3565 0 0,54-20-4042 0 0,29-16-3543 0 0</inkml:trace>
  <inkml:trace contextRef="#ctx0" brushRef="#br0" timeOffset="8">2364 575 11506 0 0,'0'0'1381'0'0,"0"0"-328"0"0,0 0-23 0 0,0 0 101 0 0,0 0 0 0 0,0 0-148 0 0,0 0-206 0 0,0 0-153 0 0,0 0-57 0 0,0 0-60 0 0,0 0-28 0 0,0 0-23 0 0,25-13-20 0 0,74-42-18 0 0,-29 27 579 0 0,-68 29-973 0 0,-1-1 0 0 0,1 1 0 0 0,-1-1 0 0 0,1 1 1 0 0,-1 0-1 0 0,1-1 0 0 0,-1 1 0 0 0,0 0 0 0 0,0 0 1 0 0,1 0-1 0 0,-1 0 0 0 0,0 0 0 0 0,0 0 0 0 0,0 1 1 0 0,0-1-1 0 0,0 0 0 0 0,0 0 0 0 0,0 1 0 0 0,-1-1 1 0 0,1 0-1 0 0,0 1 0 0 0,-1-1 0 0 0,1 1 0 0 0,-1-1 1 0 0,0 1-1 0 0,1-1 0 0 0,-1 1 0 0 0,0 0 0 0 0,0-1 1 0 0,0 1-1 0 0,0-1 0 0 0,0 1 0 0 0,0-1 0 0 0,0 1 1 0 0,-1 1-25 0 0,4 14 140 0 0,1-10-96 0 0,0-1 1 0 0,0 0-1 0 0,1 0 1 0 0,-1 0-1 0 0,1-1 1 0 0,1 1-1 0 0,-1-1 1 0 0,1 0-1 0 0,0-1 1 0 0,0 0-1 0 0,0 1 1 0 0,0-2 0 0 0,1 1-1 0 0,0-1 1 0 0,0 0-1 0 0,0 0 1 0 0,0-1-1 0 0,0 0 1 0 0,0 0-1 0 0,1-1 1 0 0,-1 0-1 0 0,0 0 1 0 0,1-1-1 0 0,-1 0 1 0 0,1 0 0 0 0,-1-1-1 0 0,1 0 1 0 0,-1 0-1 0 0,6-2-44 0 0,3 3 181 0 0,15-4 451 0 0,2 0-4049 0 0,-26 0-3825 0 0,-4 1 624 0 0,0 3-2672 0 0</inkml:trace>
  <inkml:trace contextRef="#ctx0" brushRef="#br0" timeOffset="9">2711 43 3537 0 0,'0'0'1401'0'0,"0"0"-114"0"0,0 0 10 0 0,0 0 34 0 0,0 0-32 0 0,0 0-102 0 0,0 0-114 0 0,0 0-56 0 0,0 0 16 0 0,0 0-19 0 0,0 0-40 0 0,0 0-74 0 0,0 0-89 0 0,9 0 499 0 0,-6 1 2725 0 0,-30 25-1407 0 0,33-33-2422 0 0,14-14-265 0 0,-27 22 1976 0 0,-21 6-1280 0 0,1 16-380 0 0,42-35-386 0 0,-26 17 410 0 0,4-7-412 0 0,21-12 51 0 0,-5 5 77 0 0,20-23 35 0 0,-27 32-38 0 0,-2 0 2 0 0,0 0-9 0 0,0 0 6 0 0,0 0-3 0 0,-13 0-575 0 0,13 0 347 0 0,0 0-179 0 0,0-3-3024 0 0,0-1-6706 0 0,0 3-2625 0 0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4 216 0 0,'0'0'1355'0'0,"0"0"21"0"0,0 0 47 0 0,0 0 8 0 0,0 0-57 0 0,0 0-149 0 0,0 0-187 0 0,0 0-168 0 0,0 0-125 0 0,0 0-49 0 0,0 0-25 0 0,1 0 6298 0 0,2 0-3580 0 0,16 1-3150 0 0,150 13 1625 0 0,12-14-1037 0 0,-178-9-2823 0 0,-4 5-1687 0 0,0 1-3550 0 0,0 0-4099 0 0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77 119 8402 0 0,'0'0'3986'0'0,"0"0"-1475"0"0,0 0-662 0 0,0 0-208 0 0,0 0-223 0 0,0 0-265 0 0,0 0-276 0 0,0 0-301 0 0,0 0-215 0 0,0 0-179 0 0,0 0-166 0 0,0 0-183 0 0,0 0-144 0 0,-14-23-88 0 0,-41-65-34 0 0,48 80-160 0 0,10 21 36 0 0,11 20-1200 0 0,-5-17-351 0 0,2 2-4247 0 0,-5-6-3937 0 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134 494 2737 0 0,'0'0'1197'0'0,"0"0"30"0"0,0 0 200 0 0,0 0 223 0 0,0 0 61 0 0,0 0-146 0 0,0 0-235 0 0,0 0-255 0 0,0 0-182 0 0,0 0-123 0 0,0 0-61 0 0,0 0-68 0 0,0 0-23 0 0,-6 0-32 0 0,1 1-365 0 0,-1 1-1 0 0,0-1 1 0 0,1 1 0 0 0,-1 0 0 0 0,1 0 0 0 0,0 1-1 0 0,0 0 1 0 0,0 0 0 0 0,0 0 0 0 0,0 0 0 0 0,0 1-1 0 0,1-1 1 0 0,0 1 0 0 0,0 1 0 0 0,0-1 0 0 0,-3 5-221 0 0,1 0 62 0 0,0 1 1 0 0,1 0 0 0 0,1 1-1 0 0,0-1 1 0 0,0 1 0 0 0,1 0-1 0 0,0 0 1 0 0,1 0 0 0 0,0 0-1 0 0,1 0 1 0 0,0 1 0 0 0,1-1-1 0 0,0 0 1 0 0,1 1 0 0 0,0-1-63 0 0,1-4 61 0 0,1-1 0 0 0,-1 1 0 0 0,1-1 0 0 0,0 0 0 0 0,1 0 0 0 0,-1 0 0 0 0,1-1 0 0 0,0 1 0 0 0,1-1 1 0 0,-1 0-1 0 0,1 0 0 0 0,0 0 0 0 0,0-1 0 0 0,1 1 0 0 0,0-1 0 0 0,-1-1 0 0 0,1 1 0 0 0,0-1 0 0 0,1 0 0 0 0,-1 0 0 0 0,0-1 0 0 0,1 0 0 0 0,0 0 1 0 0,-1 0-1 0 0,1-1 0 0 0,0 0 0 0 0,0 0 0 0 0,0-1 0 0 0,2 0-61 0 0,5 1 134 0 0,0 0 0 0 0,0-1 1 0 0,0 0-1 0 0,0-2 0 0 0,0 1 0 0 0,0-2 1 0 0,0 0-1 0 0,0 0 0 0 0,0-2 0 0 0,-1 1 1 0 0,0-2-1 0 0,0 0 0 0 0,0 0 0 0 0,-1-1 1 0 0,0-1-1 0 0,0 0 0 0 0,-1 0 0 0 0,0-1 1 0 0,-1-1-1 0 0,1 0 0 0 0,-2 0 0 0 0,0-1 1 0 0,0 0-1 0 0,-1-1 0 0 0,0 0 0 0 0,-1 0 1 0 0,0-1-1 0 0,-1 1 0 0 0,-1-1 0 0 0,0-1 1 0 0,0 1-1 0 0,-2-1 0 0 0,2-7-134 0 0,-4 13 5 0 0,0 0-1 0 0,-1 1 1 0 0,1-1-1 0 0,-2 0 0 0 0,1 0 1 0 0,-1 1-1 0 0,0-1 1 0 0,-1 0-1 0 0,0 1 1 0 0,0 0-1 0 0,0-1 1 0 0,-1 1-1 0 0,0 0 1 0 0,-1 0-1 0 0,1 0 1 0 0,-1 1-1 0 0,-1-1 0 0 0,1 1 1 0 0,-1 0-1 0 0,0 0 1 0 0,-1 0-1 0 0,1 1 1 0 0,-1 0-1 0 0,0 0 1 0 0,-1 1-1 0 0,1-1-4 0 0,-3 1-81 0 0,-1-1 1 0 0,1 2-1 0 0,-1-1 0 0 0,0 1 1 0 0,0 1-1 0 0,0-1 0 0 0,0 2 1 0 0,0 0-1 0 0,0 0 0 0 0,-1 0 1 0 0,1 2-1 0 0,0-1 0 0 0,-1 1 1 0 0,1 1-1 0 0,0 0 0 0 0,0 0 1 0 0,0 1-1 0 0,0 0 0 0 0,1 1 1 0 0,-1 0-1 0 0,1 0 0 0 0,0 1 0 0 0,0 0 1 0 0,0 1-1 0 0,1 0 0 0 0,-5 4 81 0 0,-79 89-3162 0 0,49-22-6160 0 0,33-56-1829 0 0</inkml:trace>
  <inkml:trace contextRef="#ctx0" brushRef="#br0" timeOffset="1">1 748 3585 0 0,'0'0'3279'0'0,"0"0"-485"0"0,0 0-437 0 0,0 0-461 0 0,0 0-510 0 0,0 0-398 0 0,0 0-236 0 0,0 0-105 0 0,0 0-47 0 0,0 0-9 0 0,0 0-13 0 0,0 0-35 0 0,0 0-49 0 0,25-13-57 0 0,82-40-34 0 0,-86 41-71 0 0,0 1-1 0 0,1 1 1 0 0,0 0 0 0 0,1 2-1 0 0,0 1 1 0 0,0 1 0 0 0,16-2-332 0 0,-37 8 38 0 0,1-1 1 0 0,-1 1-1 0 0,0 0 1 0 0,1 0-1 0 0,-1 1 0 0 0,0-1 1 0 0,0 0-1 0 0,1 1 1 0 0,-1-1-1 0 0,0 1 1 0 0,0 0-1 0 0,0 0 1 0 0,0 0-1 0 0,0 0 1 0 0,0 0-1 0 0,0 0 0 0 0,0 0 1 0 0,0 1-1 0 0,0-1 1 0 0,0 1-1 0 0,-1-1 1 0 0,1 1-1 0 0,-1 0 1 0 0,1 0-1 0 0,-1 0 1 0 0,0-1-1 0 0,0 1 0 0 0,0 0 1 0 0,0 1-1 0 0,0-1 1 0 0,0 0-1 0 0,0 0 1 0 0,-1 0-1 0 0,1 3-38 0 0,6 8 124 0 0,-2-7-62 0 0,1 0-1 0 0,0 0 1 0 0,0-1 0 0 0,1 0 0 0 0,-1 0 0 0 0,1-1 0 0 0,0 0 0 0 0,0 0 0 0 0,1 0 0 0 0,-1-1 0 0 0,1 0-1 0 0,0-1 1 0 0,0 0 0 0 0,0 0 0 0 0,0 0 0 0 0,0-1 0 0 0,0-1 0 0 0,0 1 0 0 0,0-1 0 0 0,0 0 0 0 0,1-1 0 0 0,-1 0-1 0 0,0 0 1 0 0,4-2-62 0 0,24 2 232 0 0,62-10-58 0 0,-89 4-1371 0 0,-18 2-5185 0 0,7 4 4895 0 0,-1-2-10308 0 0</inkml:trace>
  <inkml:trace contextRef="#ctx0" brushRef="#br0" timeOffset="2">201 66 8058 0 0,'0'0'2804'0'0,"0"0"-878"0"0,0 0-323 0 0,0 0 3 0 0,0 0-83 0 0,0 0-206 0 0,0 0-275 0 0,0 0-295 0 0,0 0-202 0 0,0 0-79 0 0,0 0-48 0 0,0 0-32 0 0,0 11 1347 0 0,-14 2-385 0 0,19-29 76 0 0,12-11-1270 0 0,-12 18-132 0 0,-17 10 1061 0 0,-54 29-1126 0 0,65-29-16 0 0,1-1-43 0 0,0 0-78 0 0,66-20-3801 0 0,-38 10-4136 0 0,-12 5-4133 0 0</inkml:trace>
  <inkml:trace contextRef="#ctx0" brushRef="#br0" timeOffset="3">515 31 7570 0 0,'0'0'3775'0'0,"0"0"-1598"0"0,0 0-625 0 0,0 0-114 0 0,0 0-132 0 0,0 0-231 0 0,0 0-265 0 0,0 0-230 0 0,0 0-189 0 0,0 0-109 0 0,0 0-15 0 0,0 0 20 0 0,0 0 42 0 0,5-2 27 0 0,145-22 2834 0 0,-45 19-1819 0 0,-103 7-1345 0 0,1 0 0 0 0,-1 0 1 0 0,0 0-1 0 0,0 0 0 0 0,0 0 0 0 0,0 0 0 0 0,-1 0 0 0 0,1 1 0 0 0,0-1 0 0 0,-1 1 0 0 0,0-1 0 0 0,0 1 0 0 0,0-1 0 0 0,0 1 0 0 0,0 0 0 0 0,0-1 0 0 0,0 1 0 0 0,-1 0 0 0 0,1 3-26 0 0,18 143 374 0 0,-6 1-1 0 0,-7 1 0 0 0,-12 130-373 0 0,1 39 332 0 0,-15-288 227 0 0,9-10 28 0 0,-17-22-278 0 0,-124-7-374 0 0,136-3-1084 0 0,14 4-2315 0 0,2-1-4130 0 0,0 3-4579 0 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72 522 0 0 0,'0'0'687'0'0,"0"0"154"0"0,0 0 33 0 0,0 0-37 0 0,0 0-56 0 0,0 0-72 0 0,0 0-50 0 0,0 0-31 0 0,0 0-12 0 0,0 0-4 0 0,0 0 15 0 0,0 0 26 0 0,0 0 36 0 0,0 0 87 0 0,0 0 71 0 0,0 0 58 0 0,0 0 49 0 0,0 0-5 0 0,0 0-2 0 0,0 0-29 0 0,6 3 2711 0 0,20 9-2320 0 0,-20-12-1116 0 0,1 0 0 0 0,0 0 0 0 0,-1-1 0 0 0,1 1 0 0 0,0-2 1 0 0,-1 1-1 0 0,1-1 0 0 0,-1 0 0 0 0,1 0 0 0 0,-1 0 0 0 0,0-1 0 0 0,0 0 0 0 0,0-1 0 0 0,0 1 0 0 0,4-4-193 0 0,7-4 274 0 0,74-73 1204 0 0,-83 42-631 0 0,-8 42-783 0 0,0 0-3 0 0,0 0-9 0 0,0 0 1 0 0,0 0-9 0 0,-13 35-125 0 0,5 119 108 0 0,24 123 23 0 0,-16-256-52 0 0,0 0 0 0 0,-1 0-1 0 0,-1-1 1 0 0,0 1 0 0 0,-2 0-1 0 0,-1-1 1 0 0,0 0 0 0 0,-2 0-1 0 0,0 0 1 0 0,-1-1 0 0 0,-1 0 0 0 0,-1-1-1 0 0,0 0 1 0 0,-1 0 0 0 0,-5 4 2 0 0,8-12-9 0 0,0 0 0 0 0,0-1 0 0 0,0 0-1 0 0,-1-1 1 0 0,-1 0 0 0 0,1 0 0 0 0,-1-1 0 0 0,-1-1 0 0 0,1 1 0 0 0,-1-1 0 0 0,0-1 0 0 0,0 0 0 0 0,-7 1 9 0 0,16-5-4 0 0,0-1-1 0 0,0 0 1 0 0,0 0-1 0 0,0 0 1 0 0,0 0 0 0 0,0 0-1 0 0,0-1 1 0 0,0 1-1 0 0,0 0 1 0 0,0-1-1 0 0,0 1 1 0 0,0-1 0 0 0,0 0-1 0 0,0 0 1 0 0,0 0-1 0 0,1 0 1 0 0,-1 0-1 0 0,0 0 1 0 0,1 0-1 0 0,-1-1 1 0 0,1 1 0 0 0,-1 0-1 0 0,1-1 1 0 0,0 0-1 0 0,-1 1 1 0 0,1-1-1 0 0,0 0 1 0 0,0 1-1 0 0,0-1 1 0 0,0 0 0 0 0,1 0-1 0 0,-1 0 1 0 0,0 0-1 0 0,1 0 1 0 0,-1 0-1 0 0,1 0 1 0 0,0 0 0 0 0,0 0-1 0 0,0 0 1 0 0,0 0-1 0 0,0 0 1 0 0,0 0-1 0 0,0 0 1 0 0,0 0-1 0 0,1 0 1 0 0,-1 0 0 0 0,1 0-1 0 0,0 1 1 0 0,0-1-1 0 0,0 0 5 0 0,-1-4-12 0 0,2-8 12 0 0,0 1 0 0 0,2 0 1 0 0,0 0-1 0 0,0 0 1 0 0,1 1-1 0 0,1 0 0 0 0,0 0 1 0 0,0 0-1 0 0,1 0 1 0 0,1 1-1 0 0,0 1 0 0 0,1-1 1 0 0,4-4-1 0 0,-2 3 5 0 0,0 0 0 0 0,0 0 0 0 0,1 2-1 0 0,0-1 1 0 0,1 1 0 0 0,0 1 0 0 0,1 1 0 0 0,0 0 0 0 0,10-5-5 0 0,129-9 35 0 0,-94-8-851 0 0,-45-15-8008 0 0,-13 36 2419 0 0,0 4-3460 0 0</inkml:trace>
  <inkml:trace contextRef="#ctx0" brushRef="#br0" timeOffset="1">1 206 7370 0 0,'0'0'1459'0'0,"0"0"-214"0"0,0 0-50 0 0,0 0-17 0 0,0 0-145 0 0,0 0-199 0 0,0 0-178 0 0,0 0-75 0 0,0 0-17 0 0,0 0 38 0 0,0 0 38 0 0,0 0-16 0 0,0 0-2 0 0,16-11-9 0 0,105-67 1481 0 0,-12-3 1067 0 0,-86 58-2804 0 0,-21 22-338 0 0,1-1-1 0 0,-1 1 1 0 0,0 0 0 0 0,1-1-1 0 0,-1 1 1 0 0,1 0 0 0 0,-1 1 0 0 0,1-1-1 0 0,0 0 1 0 0,-1 1 0 0 0,1-1-1 0 0,0 1 1 0 0,-1 0 0 0 0,1 0 0 0 0,0 0-1 0 0,-1 0 1 0 0,1 1 0 0 0,0-1-1 0 0,-1 1 1 0 0,1-1 0 0 0,-1 1-1 0 0,1 0 1 0 0,0 0 0 0 0,-1 0 0 0 0,0 0-1 0 0,1 1 1 0 0,-1-1 0 0 0,0 0-1 0 0,0 1 1 0 0,1 0 0 0 0,-1 0 0 0 0,-1-1-1 0 0,1 1 1 0 0,0 0 0 0 0,0 1-1 0 0,-1-1 1 0 0,1 0 0 0 0,-1 0-1 0 0,1 2-18 0 0,5 5 98 0 0,-1 0-1 0 0,-1 0 1 0 0,1 1-1 0 0,-2-1 1 0 0,1 1-1 0 0,-1 0 1 0 0,-1 0-1 0 0,0 1 0 0 0,0-1 1 0 0,-1 4-98 0 0,12 33 184 0 0,15-25-1127 0 0,-3-20-7705 0 0,-20-2-2788 0 0</inkml:trace>
  <inkml:trace contextRef="#ctx0" brushRef="#br0" timeOffset="2">1037 310 0 0 0,'0'0'1650'0'0,"0"0"-78"0"0,0 0-96 0 0,0 0-43 0 0,0 0 18 0 0,0 0 85 0 0,0 0 15 0 0,0 0-104 0 0,0 0-144 0 0,0 0-175 0 0,0 0-149 0 0,-11 0 3358 0 0,-10 0-2495 0 0,-14-1-464 0 0,-67 10 148 0 0,47 21-1154 0 0,54-29-369 0 0,-1 0 0 0 0,1 0-1 0 0,0 0 1 0 0,0 0-1 0 0,-1 0 1 0 0,1 0 0 0 0,0 0-1 0 0,0 0 1 0 0,0 0-1 0 0,0 1 1 0 0,0-1 0 0 0,1 1-1 0 0,-1-1 1 0 0,0 0-1 0 0,1 1 1 0 0,-1-1 0 0 0,1 1-1 0 0,-1 0 1 0 0,1-1-1 0 0,0 1 1 0 0,-1-1 0 0 0,1 1-1 0 0,0-1 1 0 0,0 1 0 0 0,0 0-1 0 0,0-1 1 0 0,1 1-1 0 0,-1-1 1 0 0,0 1 0 0 0,1 0-1 0 0,-1-1 1 0 0,1 1-1 0 0,-1-1 1 0 0,1 1 0 0 0,0-1-1 0 0,0 0 1 0 0,-1 1-1 0 0,1-1 1 0 0,0 0 0 0 0,0 1-1 0 0,0-1 1 0 0,1 0-1 0 0,-1 0 1 0 0,0 0 0 0 0,1 0-3 0 0,74 45 113 0 0,1 1 130 0 0,-74-44-198 0 0,0 0 0 0 0,-1 1 1 0 0,1-1-1 0 0,-1 1 0 0 0,0-1 0 0 0,0 1 1 0 0,-1 0-1 0 0,1 0 0 0 0,-1 0 1 0 0,0 0-1 0 0,0 0 0 0 0,0 0 0 0 0,0 1 1 0 0,-1-1-1 0 0,0 0 0 0 0,0 0 0 0 0,0 0 1 0 0,0 1-1 0 0,-1-1 0 0 0,1 0 1 0 0,-1 0-1 0 0,0 0 0 0 0,0 0 0 0 0,-1 0 1 0 0,1 0-1 0 0,-1 0 0 0 0,0 0 0 0 0,0 0 1 0 0,0-1-1 0 0,-1 1 0 0 0,1-1 1 0 0,-1 0-1 0 0,0 0 0 0 0,1 0 0 0 0,-2 0 1 0 0,1 0-1 0 0,0 0 0 0 0,0-1 1 0 0,-1 1-1 0 0,-2 0-45 0 0,-7 7 62 0 0,0-1 0 0 0,0 0 0 0 0,-1 0 0 0 0,0-2 0 0 0,0 0 0 0 0,-1 0 0 0 0,0-2 0 0 0,0 1 0 0 0,-1-2 0 0 0,0 0 0 0 0,1-1 1 0 0,-1-1-1 0 0,0 0 0 0 0,0-1 0 0 0,-16-1-62 0 0,31 0-36 0 0,0-1 0 0 0,1 1-1 0 0,-1 0 1 0 0,0 0 0 0 0,0-1 0 0 0,0 1 0 0 0,1 0 0 0 0,-1-1 0 0 0,0 1 0 0 0,1-1 0 0 0,-1 1 0 0 0,0-1 0 0 0,1 1 0 0 0,-1-1 0 0 0,0 0 0 0 0,1 1 0 0 0,-1-1-1 0 0,1 0 1 0 0,-1 1 0 0 0,1-1 0 0 0,0 0 0 0 0,-1 0 0 0 0,1 1 0 0 0,0-1 0 0 0,-1 0 0 0 0,1 0 0 0 0,0 0 0 0 0,0 1 0 0 0,0-1 0 0 0,0 0 0 0 0,0 0-1 0 0,0 0 1 0 0,0 0 0 0 0,0 0 0 0 0,0 1 0 0 0,0-1 0 0 0,0 0 0 0 0,0 0 0 0 0,1 0 0 0 0,-1 1 0 0 0,0-1 0 0 0,1 0 0 0 0,-1 0 0 0 0,0 1 0 0 0,1-1 0 0 0,-1 0-1 0 0,1 0 1 0 0,-1 1 0 0 0,1-1 0 0 0,0 1 0 0 0,-1-1 0 0 0,1 0 0 0 0,-1 1 0 0 0,1-1 0 0 0,0 1 0 0 0,0 0 0 0 0,-1-1 0 0 0,1 1 0 0 0,0 0 0 0 0,0-1-1 0 0,-1 1 1 0 0,1 0 0 0 0,0 0 0 0 0,0-1 0 0 0,0 1 0 0 0,0 0 36 0 0,35-21-2813 0 0,-11 11-4616 0 0,-14 7-4144 0 0</inkml:trace>
  <inkml:trace contextRef="#ctx0" brushRef="#br0" timeOffset="3">708 36 0 0 0,'0'0'573'0'0,"0"0"328"0"0,0 0 178 0 0,0 0 157 0 0,0 0 87 0 0,0 0 60 0 0,0 0 93 0 0,0 0 32 0 0,0 0-7 0 0,0 0-169 0 0,0 0-274 0 0,0 0-252 0 0,0 0-192 0 0,-5-1-87 0 0,4 0-471 0 0,0 0 1 0 0,0 0 0 0 0,0 1 0 0 0,-1-1 0 0 0,1 1 0 0 0,0 0-1 0 0,-1-1 1 0 0,1 1 0 0 0,0 0 0 0 0,-1-1 0 0 0,1 1-1 0 0,0 0 1 0 0,-1 0 0 0 0,1 0 0 0 0,0 1 0 0 0,-1-1 0 0 0,1 0-1 0 0,-1 0 1 0 0,1 1 0 0 0,0-1 0 0 0,0 0 0 0 0,-1 1-1 0 0,1 0 1 0 0,0-1 0 0 0,0 1 0 0 0,0 0 0 0 0,-1-1 0 0 0,1 1-1 0 0,0 0 1 0 0,0 0 0 0 0,0 0 0 0 0,0 0 0 0 0,1 0-1 0 0,-1 0 1 0 0,0 0 0 0 0,0 0 0 0 0,1 1 0 0 0,-2 0-57 0 0,-67 99 2674 0 0,58-67-2451 0 0,1 1 1 0 0,2 1-1 0 0,1 0 1 0 0,2 0-1 0 0,1 0 1 0 0,2 0-1 0 0,2 0 1 0 0,3 29-224 0 0,-1-44 3 0 0,1-1-1 0 0,0 1 1 0 0,2-1-1 0 0,0 0 1 0 0,1 0-1 0 0,1 0 1 0 0,1-1-1 0 0,1 0 1 0 0,1-1-1 0 0,0 1 1 0 0,1-2-1 0 0,1 0 1 0 0,1 0-1 0 0,0-1 1 0 0,1-1-1 0 0,1 0 1 0 0,0-1-1 0 0,1 0 1 0 0,1-2-1 0 0,0 0 1 0 0,0 0-1 0 0,1-2 1 0 0,1 0-1 0 0,11 3-2 0 0,56 16-1400 0 0,-48-20-4636 0 0,-32-7 4417 0 0,8 1-9452 0 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305 109 14467 0 0,'0'0'2151'0'0,"0"0"-749"0"0,0 0-335 0 0,0 0-39 0 0,0 0-62 0 0,0 0-152 0 0,0 0-175 0 0,0 0-172 0 0,0 0-130 0 0,0 0-105 0 0,0 0-73 0 0,0 0-64 0 0,0 0-38 0 0,-30 14-22 0 0,-92 51-11 0 0,118-63-23 0 0,0 0 0 0 0,0 0 0 0 0,0 0 0 0 0,1 1 0 0 0,-1-1 0 0 0,1 1 0 0 0,-1 0 0 0 0,1 0 0 0 0,0 0 0 0 0,0 1 0 0 0,1-1 0 0 0,-1 1 0 0 0,1 0 0 0 0,-1 0 1 0 0,1 0-1 0 0,0 0 0 0 0,0 1-1 0 0,-4 9 2 0 0,0-1-10 0 0,0 1 1 0 0,1-1-1 0 0,1 1 1 0 0,0 0-1 0 0,1 0 1 0 0,0 1-1 0 0,2-1 1 0 0,-1 1-1 0 0,2-1 1 0 0,0 1-1 0 0,1 11 8 0 0,0-20-2 0 0,0 0 0 0 0,0 0 0 0 0,1 0 0 0 0,0 0 0 0 0,0 0 0 0 0,0 0 0 0 0,0-1-1 0 0,1 1 1 0 0,0-1 0 0 0,0 0 0 0 0,1 0 0 0 0,0 0 0 0 0,-1 0 0 0 0,2 0 0 0 0,-1-1 0 0 0,0 0 0 0 0,1 0 0 0 0,0 0 0 0 0,0 0-1 0 0,0-1 1 0 0,0 0 0 0 0,1 0 0 0 0,-1 0 0 0 0,1-1 0 0 0,0 1 0 0 0,4 0 2 0 0,4 1 114 0 0,0 0 0 0 0,0-1 0 0 0,0 0 0 0 0,1-1 0 0 0,-1-1 1 0 0,1-1-1 0 0,-1 0 0 0 0,1 0 0 0 0,-1-1 0 0 0,15-4-114 0 0,-20 3 105 0 0,0-1-1 0 0,0 0 1 0 0,-1-1 0 0 0,1 0 0 0 0,-1 0-1 0 0,1-1 1 0 0,-1 0 0 0 0,-1 0-1 0 0,1-1 1 0 0,-1 0 0 0 0,0-1 0 0 0,0 1-1 0 0,-1-1 1 0 0,0-1 0 0 0,0 1-1 0 0,-1-1 1 0 0,1 0 0 0 0,-2 0-1 0 0,1 0 1 0 0,-1-1 0 0 0,-1 0 0 0 0,1 0-1 0 0,-2 0 1 0 0,1 0 0 0 0,-1 0-1 0 0,0 0 1 0 0,-1-1 0 0 0,0 1 0 0 0,-1-1-1 0 0,0 1 1 0 0,0-1 0 0 0,-1 1-1 0 0,-1-2-104 0 0,2 7-12 0 0,-1-1-1 0 0,-1 1 0 0 0,1 0 0 0 0,-1 0 0 0 0,1 0 1 0 0,-1 0-1 0 0,0 0 0 0 0,-1 1 0 0 0,1-1 0 0 0,-1 1 1 0 0,1-1-1 0 0,-1 1 0 0 0,0 0 0 0 0,0 0 1 0 0,-1 0-1 0 0,1 0 0 0 0,0 1 0 0 0,-1-1 0 0 0,0 1 1 0 0,0 0-1 0 0,1 0 0 0 0,-1 0 0 0 0,0 0 0 0 0,-1 1 1 0 0,1 0-1 0 0,0 0 0 0 0,-2 0 13 0 0,-59-8-2588 0 0,8 17-5786 0 0,42-4-3593 0 0</inkml:trace>
  <inkml:trace contextRef="#ctx0" brushRef="#br0" timeOffset="1">1 402 9722 0 0,'0'0'4809'0'0,"0"0"-2536"0"0,0 0-910 0 0,0 0-113 0 0,0 0-113 0 0,0 0-193 0 0,0 0-209 0 0,0 0-196 0 0,0 0-111 0 0,0 0-47 0 0,0 0-45 0 0,0 0-45 0 0,23-7-34 0 0,74-19-29 0 0,-13 20 282 0 0,17 38-95 0 0,-25-2-39 0 0,-18-15-1534 0 0,-34-31-6124 0 0,-17 9-2550 0 0,-1 3 2110 0 0</inkml:trace>
  <inkml:trace contextRef="#ctx0" brushRef="#br0" timeOffset="2">571 1 12883 0 0,'0'0'1492'0'0,"0"0"-744"0"0,0 0-254 0 0,0 0 82 0 0,0 0 127 0 0,0 0 91 0 0,0 0-44 0 0,0 0-130 0 0,0 0-65 0 0,0 0-39 0 0,0 0-47 0 0,0 0-22 0 0,9 33 8 0 0,29 103 4 0 0,9-20 678 0 0,-41-101-1130 0 0,-2 0 0 0 0,1 1 0 0 0,-2-1 0 0 0,0 1-1 0 0,-1 0 1 0 0,0 0 0 0 0,-2-1 0 0 0,1 1 0 0 0,-2 0-1 0 0,0 0 1 0 0,-1 0 0 0 0,-1 0 0 0 0,0 0 0 0 0,-1-1-1 0 0,-1 0 1 0 0,-1 0 0 0 0,0 0 0 0 0,0 0 0 0 0,-8 10-7 0 0,2-10-369 0 0,0 0-1 0 0,-1-1 1 0 0,0 0 0 0 0,-1-1 0 0 0,-1-1 0 0 0,0-1 0 0 0,-1 0 0 0 0,0 0 0 0 0,-9 3 369 0 0,-36 16-4693 0 0,-1-5-4244 0 0,44-18 2661 0 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4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0 237 14483 0 0,'0'0'2382'0'0,"0"0"-638"0"0,0 0-255 0 0,0 0-168 0 0,0 0-230 0 0,0 0-241 0 0,0 0-246 0 0,0 0-149 0 0,0 0-34 0 0,0 0 3 0 0,0 0-24 0 0,0 0-36 0 0,15-17-50 0 0,72-81 222 0 0,-14-18 391 0 0,-72 111-1565 0 0,-10 22 235 0 0,7-13 401 0 0,1 0 0 0 0,1 1 1 0 0,-1-1-1 0 0,0 1 0 0 0,1-1 0 0 0,0 1 0 0 0,0-1 0 0 0,1 1 0 0 0,-1-1 0 0 0,1 1 0 0 0,0-1 0 0 0,0 0 0 0 0,0 1 0 0 0,0-1 0 0 0,1 0 0 0 0,0 0 0 0 0,0 0 0 0 0,0 0 0 0 0,0 0 0 0 0,1-1 0 0 0,0 1 0 0 0,-1 0 0 0 0,1-1 0 0 0,1 0 0 0 0,-1 0 0 0 0,2 2 2 0 0,4 3 50 0 0,1 0-1 0 0,-1 0 1 0 0,1-1 0 0 0,0-1-1 0 0,1 0 1 0 0,-1 0-1 0 0,1-1 1 0 0,1 0-1 0 0,4 1-49 0 0,-10-4 88 0 0,1 0 0 0 0,0 0 0 0 0,0 0 0 0 0,0-1-1 0 0,1 0 1 0 0,-1 0 0 0 0,0-1 0 0 0,0 0 0 0 0,0 0 0 0 0,1-1-1 0 0,-1 0 1 0 0,0 0 0 0 0,0-1 0 0 0,0 0 0 0 0,0 0 0 0 0,0 0-1 0 0,-1-1 1 0 0,1 0 0 0 0,-1 0 0 0 0,1-1 0 0 0,-1 0 0 0 0,0 0 0 0 0,5-5-88 0 0,-6 3 18 0 0,1 0 0 0 0,-1-1 1 0 0,0 0-1 0 0,0 0 0 0 0,-1-1 1 0 0,0 1-1 0 0,-1-1 1 0 0,1 0-1 0 0,-1 0 0 0 0,-1 0 1 0 0,1 0-1 0 0,-1-5-18 0 0,2-12-3579 0 0,-3 1-3651 0 0,-1 19-5504 0 0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43 12579 0 0,'0'0'1448'0'0,"0"0"-357"0"0,0 0 62 0 0,0 0 262 0 0,0 0 135 0 0,0 0-123 0 0,0 0-292 0 0,0 0-301 0 0,0 0-201 0 0,0 0-161 0 0,0 0-124 0 0,0 0-101 0 0,0 0-90 0 0,-10 30-42 0 0,-33 90-48 0 0,21-39-65 0 0,20-52 402 0 0,2-17-2861 0 0,0 1-8398 0 0,0-9-526 0 0</inkml:trace>
  <inkml:trace contextRef="#ctx0" brushRef="#br0" timeOffset="1">199 236 10562 0 0,'0'0'1759'0'0,"0"0"-301"0"0,0 0-111 0 0,0 0-59 0 0,0 0-166 0 0,0 0-257 0 0,0 0-279 0 0,0 0-202 0 0,0 0-105 0 0,0 0-26 0 0,0 0 7 0 0,0 0 4 0 0,8-13 23 0 0,57-91 662 0 0,25-7-389 0 0,-90 112-576 0 0,-1-1-1 0 0,1 1 1 0 0,0 0-1 0 0,-1-1 0 0 0,1 1 1 0 0,0-1-1 0 0,0 1 1 0 0,-1 0-1 0 0,1-1 1 0 0,0 1-1 0 0,0 0 0 0 0,0-1 1 0 0,0 1-1 0 0,0 0 1 0 0,0-1-1 0 0,0 1 0 0 0,0 0 1 0 0,0 0-1 0 0,0-1 1 0 0,0 1-1 0 0,0 0 0 0 0,0-1 1 0 0,1 1-1 0 0,-1 0 1 0 0,0-1-1 0 0,0 1 1 0 0,1-1-1 0 0,-1 1 0 0 0,0 0 1 0 0,1-1-1 0 0,-1 1 1 0 0,1-1-1 0 0,-1 1 0 0 0,1-1 1 0 0,-1 1-1 0 0,1-1 1 0 0,-1 0-1 0 0,1 1 0 0 0,0-1 1 0 0,-1 1-1 0 0,1-1 1 0 0,-1 0-1 0 0,1 0 0 0 0,0 1 1 0 0,-1-1-1 0 0,1 0 1 0 0,0 0-1 0 0,-1 0 1 0 0,1 0-1 0 0,0 0 0 0 0,-1 0 1 0 0,1 0-1 0 0,0 0 1 0 0,-1 0-1 0 0,1 0 0 0 0,0 0 1 0 0,0 0-1 0 0,-1 0 1 0 0,1-1-1 0 0,-1 1 0 0 0,1 0 1 0 0,0 0-1 0 0,-1-1 1 0 0,1 1-1 0 0,-1-1 1 0 0,1 1 15 0 0,-1 11 142 0 0,0 7-135 0 0,-1-11 2 0 0,0 0 0 0 0,1 0 0 0 0,0 1 1 0 0,0-1-1 0 0,1 0 0 0 0,0 0 0 0 0,0 0 0 0 0,1 0 0 0 0,0 0 1 0 0,0 0-1 0 0,0 0 0 0 0,1 0 0 0 0,0-1 0 0 0,1 1 1 0 0,-1-1-1 0 0,1 0 0 0 0,3 3-8 0 0,-3-5 80 0 0,0-1-1 0 0,0 0 1 0 0,0 0 0 0 0,1-1-1 0 0,-1 1 1 0 0,1-1 0 0 0,-1 0 0 0 0,1 0-1 0 0,0 0 1 0 0,0-1 0 0 0,0 0-1 0 0,0 0 1 0 0,0 0 0 0 0,0-1-1 0 0,0 1 1 0 0,1-1 0 0 0,-1 0 0 0 0,0-1-1 0 0,0 1 1 0 0,0-1 0 0 0,0 0-1 0 0,0 0 1 0 0,0-1 0 0 0,0 1-1 0 0,0-1 1 0 0,-1 0 0 0 0,1-1 0 0 0,-1 1-1 0 0,1-1 1 0 0,-1 0 0 0 0,0 0-1 0 0,0 0 1 0 0,0 0 0 0 0,0-1-1 0 0,-1 0 1 0 0,1 1 0 0 0,-1-1 0 0 0,2-5-80 0 0,0 4 122 0 0,5-3-21 0 0,-1-1 0 0 0,0-1-1 0 0,-1 0 1 0 0,0 0 0 0 0,-1 0 0 0 0,0-1 0 0 0,0 0 0 0 0,-2-1-1 0 0,1 1 1 0 0,-1-1 0 0 0,-1 0 0 0 0,1-2-101 0 0,-5 13-75 0 0,-1-12-923 0 0,-4 11-8797 0 0,3 2-1775 0 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4257 0 0,'0'0'2662'0'0,"0"0"-610"0"0,0 0-249 0 0,0 0-89 0 0,0 0-116 0 0,0 0-186 0 0,0 0-269 0 0,0 0-250 0 0,0 0-183 0 0,0 0-139 0 0,0 0-89 0 0,0 0-65 0 0,0 0-63 0 0,29 0 6728 0 0,-19 0-7508 0 0,263-11 1733 0 0,-204 11-1137 0 0,-68 0-158 0 0,-1 0 4 0 0,0 0 28 0 0,-11 8 757 0 0,-150 11-407 0 0,84-26-309 0 0,1 2-4 0 0,75 5-71 0 0,47 0-378 0 0,60-8 53 0 0,-37-7-5510 0 0,-58 12-793 0 0,-4 2-5691 0 0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1084 131 6633 0 0,'0'0'2165'0'0,"0"0"-219"0"0,0 0-103 0 0,0 0-56 0 0,0 0-111 0 0,0 0-245 0 0,0 0-225 0 0,0 0-214 0 0,0 0-159 0 0,0 0-51 0 0,0 0-46 0 0,0 0-77 0 0,0 0-76 0 0,0-2-85 0 0,0 2-479 0 0,0 1-1 0 0,0-1 0 0 0,-1 0 1 0 0,1 1-1 0 0,0-1 0 0 0,0 0 1 0 0,0 1-1 0 0,0-1 0 0 0,0 0 1 0 0,0 1-1 0 0,-1-1 0 0 0,1 0 1 0 0,0 1-1 0 0,0-1 0 0 0,0 0 1 0 0,-1 1-1 0 0,1-1 0 0 0,0 0 1 0 0,0 0-1 0 0,-1 1 0 0 0,1-1 1 0 0,0 0-1 0 0,-1 0 0 0 0,1 0 1 0 0,0 0-1 0 0,-1 1 0 0 0,1-1 1 0 0,0 0-1 0 0,-1 0 0 0 0,1 0 1 0 0,0 0-1 0 0,-1 0 0 0 0,1 0 0 0 0,0 0 1 0 0,-1 0-1 0 0,1 0 0 0 0,-1 0 1 0 0,1 0-1 0 0,0 0 0 0 0,-1 0 1 0 0,1 0-1 0 0,0 0 0 0 0,-1 0 1 0 0,1 0-1 0 0,0-1 0 0 0,-1 1 1 0 0,1 0-1 0 0,0 0 0 0 0,-1 0 1 0 0,1 0-1 0 0,0-1 0 0 0,0 1 1 0 0,-1 0-1 0 0,1 0 0 0 0,0-1 1 0 0,0 1-1 0 0,-1 0 0 0 0,1-1 1 0 0,0 1-1 0 0,0 0 0 0 0,0-1 1 0 0,-1 1-1 0 0,1 0 0 0 0,0-1 1 0 0,0 1-1 0 0,0 0 0 0 0,0-1-18 0 0,-8 7 1 0 0,-16 17 282 0 0,38-28 130 0 0,32-48 679 0 0,-103 91 147 0 0,53-36-1221 0 0,-6 7 33 0 0,10-8-65 0 0,0-1-21 0 0,0 0 0 0 0,0 0 21 0 0,0 0-4 0 0,0 0-4 0 0,0 0 16 0 0,52-16 86 0 0,-52 16-44 0 0,0 0-9 0 0,0 0 0 0 0,0 0 10 0 0,0 0 3 0 0,0 0 4 0 0,0 0 15 0 0,-5-2 153 0 0,2 1-1526 0 0,3-3-3506 0 0,0 0 19 0 0,0 4-7512 0 0</inkml:trace>
  <inkml:trace contextRef="#ctx0" brushRef="#br0" timeOffset="1">118 648 1008 0 0,'0'0'2186'0'0,"0"0"233"0"0,0 0 172 0 0,0 0-103 0 0,0 0-296 0 0,0 0-338 0 0,0 0-351 0 0,0 0-231 0 0,0 0-164 0 0,0 0-130 0 0,0 0-94 0 0,0 0-100 0 0,29 6-94 0 0,90 17-62 0 0,-44-21 441 0 0,68-49 997 0 0,-138 45-2012 0 0,0 0 0 0 0,0 0 0 0 0,0-1 0 0 0,-1 0 0 0 0,1 0 0 0 0,-1 0 0 0 0,1 0 0 0 0,-1-1 0 0 0,0 0 0 0 0,-1 1 0 0 0,1-2 0 0 0,0 1 0 0 0,-1 0 0 0 0,0-1 0 0 0,0 1 0 0 0,-1-1 0 0 0,1 0 0 0 0,-1 0 0 0 0,0 0 0 0 0,0 0 0 0 0,-1 0 0 0 0,1-1 0 0 0,-1 1 0 0 0,0-1 0 0 0,-1 1 0 0 0,1 0 0 0 0,-1-1 0 0 0,0 1 1 0 0,-1-1-1 0 0,0-4-54 0 0,-1 4 2 0 0,-1-1 0 0 0,0 2 0 0 0,0-1 0 0 0,-1 0 0 0 0,1 1 1 0 0,-1-1-1 0 0,0 1 0 0 0,-1 0 0 0 0,1 0 0 0 0,-1 1 0 0 0,0-1 1 0 0,0 1-1 0 0,-1 0 0 0 0,1 1 0 0 0,-1-1 0 0 0,0 1 0 0 0,0 0 1 0 0,0 0-1 0 0,-3 0-2 0 0,-2-1-44 0 0,1 2 0 0 0,-1-1-1 0 0,0 1 1 0 0,1 0 0 0 0,-1 1 0 0 0,0 1 0 0 0,0 0 0 0 0,0 0 0 0 0,0 1-1 0 0,-1 0 45 0 0,6 2-13 0 0,-1 0-1 0 0,0 0 1 0 0,0 1-1 0 0,1 0 0 0 0,0 0 1 0 0,0 0-1 0 0,0 1 0 0 0,0 0 1 0 0,1 0-1 0 0,0 0 0 0 0,0 1 1 0 0,0 0-1 0 0,1 0 1 0 0,-1 0-1 0 0,2 0 0 0 0,-1 1 1 0 0,1-1-1 0 0,-1 3 14 0 0,-27 74-7 0 0,25-35 113 0 0,2 0 0 0 0,2 1-1 0 0,2-1 1 0 0,2 0-1 0 0,4 19-105 0 0,-4 103 619 0 0,-5-157-570 0 0,0 0 0 0 0,0 0 0 0 0,-2 0-1 0 0,1-1 1 0 0,-2 0 0 0 0,1 0 0 0 0,-2 0 0 0 0,1 0-1 0 0,-2-1 1 0 0,0 0 0 0 0,0-1 0 0 0,0 0-1 0 0,-2 0 1 0 0,1-1 0 0 0,-1 0 0 0 0,0 0 0 0 0,-1-1-1 0 0,0-1 1 0 0,-5 3-49 0 0,-46 2 75 0 0,58-47-969 0 0,33-16-1499 0 0,-9 33-1033 0 0,-5 4-3449 0 0,-6 5-5277 0 0</inkml:trace>
  <inkml:trace contextRef="#ctx0" brushRef="#br0" timeOffset="2">976 498 6417 0 0,'0'0'2249'0'0,"0"0"-210"0"0,0 0-143 0 0,0 0-147 0 0,0 0-182 0 0,0 0-218 0 0,0 0-198 0 0,0 0-164 0 0,0 0-140 0 0,0 0-107 0 0,0 0-86 0 0,0 0-90 0 0,0 0-73 0 0,-22 11-62 0 0,-67 38-69 0 0,28 2 264 0 0,52-39-512 0 0,1-2-75 0 0,0 1-1 0 0,1-1 1 0 0,0 1-1 0 0,1 1 0 0 0,0-1 1 0 0,1 1-1 0 0,0 0 1 0 0,1 0-1 0 0,0 0 1 0 0,1 1-1 0 0,0-1 1 0 0,1 1-1 0 0,0 0 1 0 0,2 0-1 0 0,-1-1 0 0 0,1 1 1 0 0,1 0-1 0 0,2 11-36 0 0,-2-19 13 0 0,1 0-1 0 0,0 0 1 0 0,1 1-1 0 0,-1-1 1 0 0,1-1-1 0 0,0 1 1 0 0,0 0-1 0 0,0-1 1 0 0,1 0-1 0 0,0 1 1 0 0,-1-1-1 0 0,2-1 0 0 0,-1 1 1 0 0,0 0-1 0 0,1-1 1 0 0,-1 0-1 0 0,1 0 1 0 0,0-1-1 0 0,0 1 1 0 0,0-1-1 0 0,0 0 1 0 0,1 0-1 0 0,-1-1 1 0 0,1 0-1 0 0,-1 0 1 0 0,3 0-13 0 0,6 1 100 0 0,0 0 0 0 0,-1-1 1 0 0,1-1-1 0 0,0-1 1 0 0,0 0-1 0 0,0 0 0 0 0,0-2 1 0 0,0 0-1 0 0,-1 0 1 0 0,3-2-101 0 0,9-4 241 0 0,0-1 0 0 0,-1-2 1 0 0,0 0-1 0 0,-1-1 1 0 0,0-1-1 0 0,-1-2 1 0 0,-1 0-1 0 0,20-19-241 0 0,-31 26 77 0 0,-1-1-1 0 0,0 0 1 0 0,0-1-1 0 0,-1 0 1 0 0,0-1-1 0 0,-1 1 1 0 0,0-1-1 0 0,-1-1 1 0 0,0 1-1 0 0,-1-1 1 0 0,0 0-1 0 0,-1 0 1 0 0,-1 0-1 0 0,0-1 1 0 0,-1 1-1 0 0,0-1 1 0 0,-1 0-1 0 0,-1-4-76 0 0,-2 10-13 0 0,-1 1 0 0 0,1 0 0 0 0,-1 0 0 0 0,-1 0 0 0 0,0 0 0 0 0,0 0 0 0 0,0 1-1 0 0,0 0 1 0 0,-1 0 0 0 0,0 0 0 0 0,-1 0 0 0 0,1 1 0 0 0,-1 0 0 0 0,0 0 0 0 0,0 0-1 0 0,-1 1 1 0 0,1 0 0 0 0,-1 0 0 0 0,0 1 0 0 0,0 0 0 0 0,0 0 0 0 0,-1 1 0 0 0,1-1 0 0 0,-1 2-1 0 0,1-1 1 0 0,-1 1 0 0 0,0 0 0 0 0,1 1 0 0 0,-1-1 0 0 0,-6 2 13 0 0,-2 0-236 0 0,0 0 1 0 0,0 1 0 0 0,0 1-1 0 0,1 0 1 0 0,-1 2-1 0 0,1-1 1 0 0,0 2-1 0 0,0 0 1 0 0,0 1-1 0 0,1 0 1 0 0,-13 10 235 0 0,-37 23-2626 0 0,26-12-3202 0 0,19-12-5868 0 0</inkml:trace>
  <inkml:trace contextRef="#ctx0" brushRef="#br0" timeOffset="3">706 760 8258 0 0,'0'0'2718'0'0,"0"0"-610"0"0,0 0-369 0 0,0 0-130 0 0,0 0-159 0 0,0 0-213 0 0,0 0-293 0 0,0 0-249 0 0,0 0-114 0 0,0 0-54 0 0,0 0-23 0 0,0 0-25 0 0,16-13-54 0 0,53-39-31 0 0,-13 31 245 0 0,-51 20-557 0 0,2-2-21 0 0,1 0 0 0 0,-1 1 0 0 0,0 0 0 0 0,1 0 0 0 0,-1 1 0 0 0,1 0 0 0 0,-1 1 0 0 0,1-1 0 0 0,0 1 0 0 0,-1 1 0 0 0,1-1 0 0 0,0 1 0 0 0,-1 1 0 0 0,0-1 0 0 0,1 2 0 0 0,-1-1 0 0 0,0 0 0 0 0,0 1 0 0 0,4 3-61 0 0,34 36 201 0 0,-38-34-156 0 0,1 0-1 0 0,0 0 1 0 0,0-1 0 0 0,0 0-1 0 0,1-1 1 0 0,0 0 0 0 0,0 0-1 0 0,1-1 1 0 0,9 4-45 0 0,1-3 190 0 0,0-1 0 0 0,1-1 0 0 0,0 0 0 0 0,0-2 0 0 0,0-1 0 0 0,0 0 0 0 0,3-2-190 0 0,-24 2-22 0 0,1-2 0 0 0,-1 1 0 0 0,1 0 1 0 0,0 0-1 0 0,-1 0 0 0 0,1 0 0 0 0,0 0 1 0 0,-1 0-1 0 0,1-1 0 0 0,0 1 1 0 0,-1 0-1 0 0,1 0 0 0 0,-1-1 0 0 0,1 1 1 0 0,-1-1-1 0 0,1 1 0 0 0,-1 0 1 0 0,1-1-1 0 0,-1 1 0 0 0,1-1 0 0 0,-1 1 1 0 0,1-1-1 0 0,-1 1 0 0 0,0-1 1 0 0,1 0-1 0 0,-1 1 0 0 0,0-1 0 0 0,0 1 1 0 0,1-1-1 0 0,-1 0 0 0 0,0 1 0 0 0,0-1 1 0 0,0 0-1 0 0,0 1 0 0 0,0-1 1 0 0,0 0-1 0 0,0 1 0 0 0,0-1 0 0 0,0 0 1 0 0,0 1-1 0 0,0-1 0 0 0,0 1 1 0 0,0-1-1 0 0,-1 0 0 0 0,1 1 0 0 0,0-1 1 0 0,0 0-1 0 0,-1 1 0 0 0,1-1 1 0 0,0 1-1 0 0,-1-1 0 0 0,1 0 22 0 0,-6-11-3376 0 0,0 3-3364 0 0,4 5-4894 0 0</inkml:trace>
  <inkml:trace contextRef="#ctx0" brushRef="#br0" timeOffset="4">2110 85 0 0 0,'0'0'846'0'0,"0"0"44"0"0,0 0 125 0 0,0 0 140 0 0,0 0 128 0 0,0 0 33 0 0,0 0-33 0 0,0 0-49 0 0,0 0-94 0 0,0 0-68 0 0,0 0-94 0 0,-2-3-107 0 0,1 1-601 0 0,-1 0 1 0 0,0-1 0 0 0,1 1-1 0 0,-1 0 1 0 0,0 1 0 0 0,0-1-1 0 0,-1 0 1 0 0,1 1 0 0 0,0-1-1 0 0,-1 1 1 0 0,1-1 0 0 0,0 1 0 0 0,-1 0-1 0 0,0 0 1 0 0,1 0 0 0 0,-1 1-1 0 0,0-1 1 0 0,1 1 0 0 0,-1-1-1 0 0,0 1 1 0 0,1 0 0 0 0,-1 0-1 0 0,0 0 1 0 0,-2 0-271 0 0,-103 16 2328 0 0,103-15-2271 0 0,1-1 0 0 0,0 1-1 0 0,0 1 1 0 0,-1-1-1 0 0,1 1 1 0 0,0-1 0 0 0,1 1-1 0 0,-1 0 1 0 0,0 1-1 0 0,0-1 1 0 0,1 1 0 0 0,-1-1-1 0 0,1 1 1 0 0,0 0-1 0 0,0 1 1 0 0,0-1 0 0 0,0 0-1 0 0,1 1 1 0 0,-1-1-1 0 0,1 1 1 0 0,0 0 0 0 0,0 0-1 0 0,0 0 1 0 0,1 0-1 0 0,-1 1-56 0 0,-4 248 823 0 0,6-250-817 0 0,1 22 58 0 0,-1-1 0 0 0,-1 1 0 0 0,-1-1 0 0 0,-1 0 0 0 0,-2 0 0 0 0,0 0 0 0 0,-4 8-64 0 0,-61 110 832 0 0,44-81-592 0 0,25-60-233 0 0,0 0 0 0 0,1 1 0 0 0,-1-1 0 0 0,0 0 1 0 0,0 0-1 0 0,1 0 0 0 0,-1 1 0 0 0,0-1 0 0 0,1 0 0 0 0,0 1 1 0 0,-1-1-1 0 0,1 0 0 0 0,0 1 0 0 0,-1-1 0 0 0,1 1 0 0 0,0-1 1 0 0,0 0-1 0 0,0 1 0 0 0,0-1 0 0 0,1 1 0 0 0,-1-1 0 0 0,0 0 0 0 0,1 1 1 0 0,-1-1-1 0 0,1 0 0 0 0,-1 1 0 0 0,1-1 0 0 0,-1 0 0 0 0,1 1 1 0 0,0-1-1 0 0,0 0 0 0 0,-1 0 0 0 0,1 0 0 0 0,0 0 0 0 0,0 0 1 0 0,0 0-1 0 0,0 0 0 0 0,1 0 0 0 0,-1 0 0 0 0,0-1 0 0 0,0 1 0 0 0,0 0 1 0 0,1-1-1 0 0,-1 1 0 0 0,0-1 0 0 0,1 1 0 0 0,-1-1 0 0 0,0 0 1 0 0,2 1-8 0 0,203 0 1188 0 0,-131-2-1052 0 0,-75 1-141 0 0,0 0-11 0 0,0 0-6 0 0,0 0 3 0 0,0 0-3 0 0,0 0-2 0 0,0 0-7 0 0,0 0-32 0 0,0 0-31 0 0,0 0-41 0 0,0 0-108 0 0,-3-4-1745 0 0,3 4-5831 0 0,0 0-3725 0 0</inkml:trace>
  <inkml:trace contextRef="#ctx0" brushRef="#br0" timeOffset="5">2315 536 11771 0 0,'0'0'1657'0'0,"0"0"-442"0"0,0 0-73 0 0,0 0 157 0 0,0 0 57 0 0,0 0-90 0 0,0 0-269 0 0,0 0-298 0 0,0 0-211 0 0,0 0-120 0 0,0 0-61 0 0,0 0-12 0 0,-5 19 2049 0 0,-54 92-1032 0 0,59-110-1240 0 0,0-4 1395 0 0,0 2-1499 0 0,0 1 2 0 0,0 0-17 0 0,0 0 12 0 0,0 0 11 0 0,0 0 4 0 0,0 0-5 0 0,0 0 9 0 0,0 0-17 0 0,0 0-25 0 0,0 0-6 0 0,0 0-29 0 0,0 0-26 0 0,19-9-1939 0 0,-11 5-2280 0 0,-4 2-4850 0 0,-2 2-2687 0 0</inkml:trace>
  <inkml:trace contextRef="#ctx0" brushRef="#br0" timeOffset="6">1415 4 0 0 0,'0'0'1654'0'0,"0"0"-270"0"0,0 0-48 0 0,0 0 143 0 0,0 0 130 0 0,0 0-33 0 0,0 0-78 0 0,0 0-110 0 0,0 0-139 0 0,0 0-160 0 0,0 0-138 0 0,0 0-129 0 0,0 0-101 0 0,-11-4 2393 0 0,124 5-1009 0 0,-75 22-1530 0 0,-37-17-434 0 0,0 1-1 0 0,-1-1 1 0 0,0 1 0 0 0,0-1-1 0 0,-1 1 1 0 0,1-1 0 0 0,-1 1-1 0 0,-1-1 1 0 0,1 1-1 0 0,-1-1 1 0 0,0 0 0 0 0,-1 0-1 0 0,0 0 1 0 0,1 0 0 0 0,-2 0-1 0 0,1 0 1 0 0,-1-1-1 0 0,0 0 1 0 0,0 0 0 0 0,0 0-141 0 0,-69 69 769 0 0,70-69-739 0 0,2-4-26 0 0,1-1-1 0 0,-1 1 1 0 0,0 0-1 0 0,1 0 1 0 0,-1-1 0 0 0,1 1-1 0 0,-1 0 1 0 0,1 0-1 0 0,-1 0 1 0 0,1 0-1 0 0,0 0 1 0 0,-1 0-1 0 0,1 0 1 0 0,0 0-1 0 0,0 0 1 0 0,-1 0 0 0 0,1 0-1 0 0,0 0 1 0 0,0 0-1 0 0,0 0 1 0 0,0 0-1 0 0,1 0 1 0 0,-1 0-1 0 0,0 0 1 0 0,0 0 0 0 0,1 0-1 0 0,-1 0 1 0 0,0-1-1 0 0,1 1 1 0 0,-1 0-1 0 0,1 0 1 0 0,-1 0-1 0 0,1 0 1 0 0,-1 0 0 0 0,1-1-1 0 0,0 1 1 0 0,-1 0-1 0 0,1 0 1 0 0,0-1-1 0 0,1 1-3 0 0,10 5 137 0 0,0-2-1 0 0,1 1 1 0 0,0-2-1 0 0,0 0 1 0 0,1 0-1 0 0,-1-1 1 0 0,0-1-1 0 0,1 0 1 0 0,10-2-137 0 0,8 12 945 0 0,-32-10-882 0 0,0-1-10 0 0,0 0-21 0 0,0 0-19 0 0,0 0-3 0 0,0 0-17 0 0,0 0 8 0 0,0 0-6 0 0,0 0-6 0 0,0 0-10 0 0,0 0-2 0 0,0 0 3 0 0,0 0-6 0 0,0 0 3 0 0,0 0-18 0 0,0 0-30 0 0,0 0-29 0 0,0 0-55 0 0,0 0-102 0 0,0 0-130 0 0,0 0-206 0 0,-1 3-2953 0 0,1-2-1666 0 0,-1 3-6875 0 0</inkml:trace>
  <inkml:trace contextRef="#ctx0" brushRef="#br0" timeOffset="7">2349 320 0 0 0,'0'0'177'0'0,"0"0"175"0"0,0 0 94 0 0,0 0 71 0 0,0 0 18 0 0,0 0-77 0 0,0 0-150 0 0,0 0-136 0 0,0 0-76 0 0,0 0-22 0 0,0 0 30 0 0,0 0 42 0 0,0 0 47 0 0,0 0 58 0 0,0 0 80 0 0,0 1 9469 0 0,0 2-4987 0 0,-2 17-4418 0 0,-28 72 668 0 0,-17 16-178 0 0,24-66-694 0 0,21-40-180 0 0,1 0 0 0 0,-1 1 0 0 0,1-1 0 0 0,0 0 0 0 0,0 0 0 0 0,0 1 0 0 0,0-1 0 0 0,0 1 0 0 0,0-1 0 0 0,1 1 0 0 0,-1-1 0 0 0,1 1 0 0 0,0-1 0 0 0,0 1 0 0 0,0 0 0 0 0,0-1 0 0 0,0 1 0 0 0,1-1 0 0 0,-1 1 0 0 0,1-1-1 0 0,-1 1 1 0 0,1-1 0 0 0,0 1 0 0 0,0-1 0 0 0,0 1 0 0 0,0-1 0 0 0,1 0-11 0 0,31 15 668 0 0,70-18 1174 0 0,-51-10-1146 0 0,-51 11-652 0 0,-1 0-1 0 0,0 0 10 0 0,0 0 9 0 0,0 0 22 0 0,0 0 10 0 0,0 0 4 0 0,0 0 8 0 0,0 0 14 0 0,0 0-12 0 0,0 0-8 0 0,-27 4-1827 0 0,26-4 1221 0 0,0 0-3209 0 0,1-1-3843 0 0,0-5-3545 0 0</inkml:trace>
  <inkml:trace contextRef="#ctx0" brushRef="#br0" timeOffset="8">2162 193 2385 0 0,'0'0'2661'0'0,"0"0"-1394"0"0,0 0-342 0 0,0 0 181 0 0,0 0 240 0 0,0 0 86 0 0,0 0-125 0 0,0 0-245 0 0,0 0-235 0 0,0 0-171 0 0,0 0-88 0 0,0 0-33 0 0,0 0 6 0 0,-8 0 2857 0 0,9 0-2986 0 0,13-1 1462 0 0,80-44 275 0 0,21-39-786 0 0,-94 72-1087 0 0,-21 12-264 0 0,0 0 4 0 0,0 0-6 0 0,0 0-19 0 0,0 0 4 0 0,0 0 13 0 0,0 0-14 0 0,0 0-7 0 0,0 0 8 0 0,0 0 15 0 0,0 0-3 0 0,0 0-7 0 0,26 30 731 0 0,20 74 182 0 0,-7-73-1125 0 0,-14-24-2118 0 0,-11-3-4374 0 0,-9-3-4952 0 0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1 0 0 0,'0'0'556'0'0,"0"0"754"0"0,0 0 59 0 0,0 0-70 0 0,0 0 60 0 0,0 0 106 0 0,0 0 66 0 0,0 0-15 0 0,0 0-113 0 0,0 0-148 0 0,0 0-127 0 0,0 0-120 0 0,-1 0 4807 0 0,-1 0-5866 0 0,-8 0 461 0 0,-3-1-169 0 0,1 1 0 0 0,0 0 0 0 0,0 1 1 0 0,-1 1-1 0 0,1-1 0 0 0,0 2 0 0 0,0 0 1 0 0,0 0-1 0 0,1 1 0 0 0,-7 3-241 0 0,0 1 185 0 0,16-8-173 0 0,0 1-1 0 0,1-1 0 0 0,-1 1 1 0 0,0-1-1 0 0,1 1 0 0 0,-1 0 1 0 0,1-1-1 0 0,-1 1 1 0 0,1 0-1 0 0,-1 0 0 0 0,1 0 1 0 0,0 0-1 0 0,-1 0 0 0 0,1 0 1 0 0,0 1-1 0 0,0-1 0 0 0,0 0 1 0 0,0 1-1 0 0,0-1 1 0 0,0 1-1 0 0,0-1 0 0 0,0 1 1 0 0,0-1-1 0 0,1 1 0 0 0,-1 0 1 0 0,1-1-1 0 0,-1 1 0 0 0,1 0 1 0 0,0-1-1 0 0,-1 1 0 0 0,1 0 1 0 0,0 0-1 0 0,0 0-11 0 0,2 2 11 0 0,-1 0 1 0 0,0 0-1 0 0,1-1 0 0 0,0 1 0 0 0,0-1 1 0 0,0 1-1 0 0,0-1 0 0 0,1 0 0 0 0,-1 0 1 0 0,1 0-1 0 0,0 0 0 0 0,0 0 0 0 0,0-1 1 0 0,0 1-1 0 0,0-1 0 0 0,0 0 0 0 0,1 0 1 0 0,-1 0-1 0 0,1 0 0 0 0,0 0 0 0 0,0-1 1 0 0,-1 0-1 0 0,1 0 0 0 0,0 0 0 0 0,0 0 1 0 0,0-1-12 0 0,25 12 122 0 0,-21-8-97 0 0,-1 0-1 0 0,1 0 1 0 0,-1 0 0 0 0,0 1-1 0 0,0 0 1 0 0,-1 1 0 0 0,0 0-1 0 0,0 0 1 0 0,0 0 0 0 0,0 0-1 0 0,-1 1 1 0 0,0 0 0 0 0,-1 0-1 0 0,1 1 1 0 0,-1-1 0 0 0,1 5-25 0 0,-3-8 45 0 0,0 0 1 0 0,-1 0 0 0 0,1 1 0 0 0,-1-1-1 0 0,0 1 1 0 0,0 0 0 0 0,-1-1-1 0 0,1 1 1 0 0,-1 0 0 0 0,0-1 0 0 0,-1 1-1 0 0,1 0 1 0 0,-1-1 0 0 0,1 1 0 0 0,-1-1-1 0 0,-1 1 1 0 0,1-1 0 0 0,-1 1-1 0 0,1-1 1 0 0,-1 0 0 0 0,-2 2-46 0 0,-4 5 58 0 0,-1-1 1 0 0,-1 0-1 0 0,0-1 1 0 0,0 0-1 0 0,-1-1 1 0 0,0 0-1 0 0,0-1 1 0 0,-1 0-1 0 0,0 0 1 0 0,0-1-1 0 0,-1-1 1 0 0,0 0-1 0 0,0-1 0 0 0,0 0 1 0 0,0-1-1 0 0,0-1 1 0 0,-1 0-1 0 0,1-1 1 0 0,-2 0-59 0 0,13-1-22 0 0,0 0-1 0 0,0 0 1 0 0,0-1 0 0 0,0 1 0 0 0,0-1 0 0 0,0 1-1 0 0,0-1 1 0 0,0 0 0 0 0,0 1 0 0 0,0-1 0 0 0,1 0-1 0 0,-1 0 1 0 0,0-1 0 0 0,1 1 0 0 0,-1 0 0 0 0,1 0-1 0 0,-1-1 1 0 0,1 1 0 0 0,-1-1 0 0 0,1 1 0 0 0,0-1-1 0 0,0 0 1 0 0,0 0 0 0 0,0 1 0 0 0,0-1 0 0 0,0 0-1 0 0,1 0 1 0 0,-1 0 0 0 0,0-1 22 0 0,3-15-4059 0 0,12 3-5344 0 0,-9 11-2381 0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112 570 10498 0 0,'0'0'5508'0'0,"0"0"-3555"0"0,0 0-1045 0 0,0 0 21 0 0,0 0 46 0 0,0 0-23 0 0,0 0-141 0 0,0 0-212 0 0,0 0-183 0 0,0 0-113 0 0,0 0-103 0 0,0 0-90 0 0,-12 18-33 0 0,-37 54-32 0 0,46-68-50 0 0,1 0-1 0 0,0 0 1 0 0,0-1 0 0 0,0 2-1 0 0,0-1 1 0 0,1 0 0 0 0,0 0-1 0 0,0 0 1 0 0,0 1 0 0 0,0-1 0 0 0,0 0-1 0 0,1 1 1 0 0,0-1 0 0 0,0 1-1 0 0,0-1 1 0 0,1 0 0 0 0,0 2 5 0 0,0 13-242 0 0,-1-1-521 0 0,0-6-7503 0 0,0-12-2864 0 0</inkml:trace>
  <inkml:trace contextRef="#ctx0" brushRef="#br0" timeOffset="1">0 239 11522 0 0,'0'0'2097'0'0,"0"0"-809"0"0,0 0-424 0 0,0 0-239 0 0,0 0-209 0 0,0 0-200 0 0,0 0-216 0 0,0 0-208 0 0,0 0-224 0 0,0 0-225 0 0,0 0-247 0 0,0 0-520 0 0,0 0-1777 0 0,0 0-7001 0 0</inkml:trace>
  <inkml:trace contextRef="#ctx0" brushRef="#br0" timeOffset="2">253 613 14043 0 0,'0'0'669'0'0,"0"0"-130"0"0,0 0 316 0 0,0 0 409 0 0,0 0 150 0 0,0 0-127 0 0,0 0-359 0 0,0 0-346 0 0,0 0-206 0 0,0 0-102 0 0,0 0-36 0 0,0 0-3 0 0,0 0 10 0 0,11-12-4 0 0,69-85 322 0 0,-15-3-551 0 0,-33 89-984 0 0,-30 39 476 0 0,-1 95 609 0 0,1-117-61 0 0,0 0 0 0 0,1 0-1 0 0,-1-1 1 0 0,1 1 0 0 0,1-1 0 0 0,-1 0-1 0 0,1 0 1 0 0,0 0 0 0 0,0 0 0 0 0,0 0-1 0 0,1-1 1 0 0,0 0 0 0 0,0 0 0 0 0,0 0-1 0 0,0-1 1 0 0,0 0 0 0 0,1 0 0 0 0,-1 0-1 0 0,1 0 1 0 0,0-1 0 0 0,0 0 0 0 0,0 0-1 0 0,0-1 1 0 0,0 0 0 0 0,0 0-1 0 0,1 0 1 0 0,-1 0 0 0 0,0-1 0 0 0,1 0-1 0 0,4-1-51 0 0,1-1 189 0 0,1 0 0 0 0,0-1 0 0 0,0-1-1 0 0,-1 0 1 0 0,0 0 0 0 0,0-1-1 0 0,0-1 1 0 0,0 0 0 0 0,-1 0 0 0 0,0-1-1 0 0,-1-1 1 0 0,1 0 0 0 0,-1 0-1 0 0,-1-1 1 0 0,1 0 0 0 0,-2-1-1 0 0,1 0 1 0 0,1-3-189 0 0,-7 9-28 0 0,-1-1 1 0 0,1 1-1 0 0,-1 0 0 0 0,0-1 0 0 0,0 1 1 0 0,0-1-1 0 0,-1 0 0 0 0,1 1 0 0 0,-1-1 1 0 0,0 0-1 0 0,-1 0 0 0 0,1 0 0 0 0,-1 0 1 0 0,0 0-1 0 0,0 0 0 0 0,-1-1 28 0 0,-8-8-1978 0 0,3 10-4175 0 0,2 3-5622 0 0</inkml:trace>
  <inkml:trace contextRef="#ctx0" brushRef="#br0" timeOffset="3">1197 258 14843 0 0,'0'0'1459'0'0,"0"0"-376"0"0,0 0-105 0 0,0 0-21 0 0,0 0-79 0 0,0 0-177 0 0,0 0-226 0 0,0 0-183 0 0,0 0-116 0 0,0 0-65 0 0,0 0-31 0 0,0 0-23 0 0,-19 9-16 0 0,-56 30-10 0 0,71-37-29 0 0,1 0-1 0 0,0 0 1 0 0,-1 0 0 0 0,1 0 0 0 0,0 1-1 0 0,0-1 1 0 0,0 1 0 0 0,1 0-1 0 0,-1 0 1 0 0,0 0 0 0 0,1 0-1 0 0,0 0 1 0 0,0 0 0 0 0,0 1 0 0 0,0-1-1 0 0,1 1 1 0 0,-1-1 0 0 0,0 4-2 0 0,-2 3 4 0 0,1-3 16 0 0,0-1 0 0 0,0 1 0 0 0,1 0 0 0 0,0-1 0 0 0,0 1 0 0 0,0 0 0 0 0,1 0 0 0 0,0 1 0 0 0,1-1 0 0 0,-1 0 0 0 0,1 0 0 0 0,1 0 0 0 0,-1 0 0 0 0,1 0 0 0 0,1 1 0 0 0,-1-2 0 0 0,1 1 0 0 0,0 0 0 0 0,1 0 0 0 0,0 0 0 0 0,0-1 0 0 0,0 0 0 0 0,1 1 0 0 0,0-1 0 0 0,0-1 0 0 0,0 1 0 0 0,1 0 0 0 0,0-1 0 0 0,0 0 0 0 0,0 0 0 0 0,1-1 0 0 0,-1 1 0 0 0,1-1 0 0 0,0-1 0 0 0,2 2-20 0 0,4 0 251 0 0,1 0 0 0 0,-1-1-1 0 0,1 0 1 0 0,0-1 0 0 0,1 0 0 0 0,-1-1 0 0 0,0-1 0 0 0,1 0 0 0 0,-1-1-1 0 0,0 0 1 0 0,1-1 0 0 0,-1-1 0 0 0,0 0 0 0 0,1-1 0 0 0,-1 0 0 0 0,0-1-1 0 0,-1 0 1 0 0,1-1 0 0 0,-1 0 0 0 0,8-6-251 0 0,-8 6 66 0 0,-1 0-1 0 0,0-1 1 0 0,-1-1-1 0 0,1 0 1 0 0,-1 0-1 0 0,0-1 1 0 0,-1 0 0 0 0,0-1-1 0 0,0 0 1 0 0,-1 0-1 0 0,0-1 1 0 0,-1 0 0 0 0,0 0-1 0 0,0-1 1 0 0,-1 0-1 0 0,0 0 1 0 0,-1 0-1 0 0,-1-1 1 0 0,0 0 0 0 0,0 0-1 0 0,-1 0 1 0 0,-1 0-1 0 0,1-9-65 0 0,-3 17-10 0 0,-1-1 0 0 0,0 1 1 0 0,0-1-1 0 0,0 1 0 0 0,0 0 0 0 0,-1 0 0 0 0,0-1 0 0 0,1 1 0 0 0,-2 0 0 0 0,1 1 0 0 0,0-1 0 0 0,-1 0 0 0 0,0 1 1 0 0,0-1-1 0 0,0 1 0 0 0,0 0 0 0 0,0 0 0 0 0,-1 0 0 0 0,1 0 0 0 0,-1 1 0 0 0,0-1 0 0 0,0 1 0 0 0,0 0 0 0 0,0 0 0 0 0,0 0 1 0 0,-1 1 9 0 0,-118-27-871 0 0,-12 41-1621 0 0,48 11-6686 0 0,58-15-2949 0 0</inkml:trace>
  <inkml:trace contextRef="#ctx0" brushRef="#br0" timeOffset="4">931 563 9498 0 0,'0'0'4852'0'0,"0"0"-2217"0"0,0 0-897 0 0,0 0-261 0 0,0 0-232 0 0,0 0-167 0 0,0 0-156 0 0,0 0-172 0 0,0 0-128 0 0,0 0-110 0 0,35-25-85 0 0,109-77-91 0 0,-61 60 166 0 0,-74 38-449 0 0,1 0 1 0 0,0 1 0 0 0,0 0 0 0 0,0 1-1 0 0,0 0 1 0 0,0 1 0 0 0,0 0-1 0 0,0 0 1 0 0,1 1 0 0 0,-1 1-1 0 0,2 0-53 0 0,-8 1 6 0 0,1 1-1 0 0,-1 1 0 0 0,1-1 1 0 0,-1 1-1 0 0,0-1 0 0 0,0 1 0 0 0,-1 0 1 0 0,1 1-1 0 0,-1-1 0 0 0,0 1 0 0 0,0-1 1 0 0,0 1-1 0 0,-1 0 0 0 0,2 4-5 0 0,10 14 25 0 0,-9-16-18 0 0,0 0 1 0 0,0 0-1 0 0,1-1 0 0 0,-1 0 0 0 0,1 0 0 0 0,1-1 0 0 0,-1 1 1 0 0,1-1-1 0 0,0-1 0 0 0,0 1 0 0 0,0-1 0 0 0,1-1 1 0 0,0 1-1 0 0,-1-1 0 0 0,1 0 0 0 0,0-1 0 0 0,0 0 1 0 0,1 0-1 0 0,-1-1 0 0 0,0 0 0 0 0,1-1 0 0 0,-1 1 1 0 0,6-2-8 0 0,62-15-1607 0 0,-61 8-2715 0 0,-3-3-3690 0 0,-8 8-3720 0 0</inkml:trace>
  <inkml:trace contextRef="#ctx0" brushRef="#br0" timeOffset="5">1501 27 0 0 0,'0'0'687'0'0,"0"0"53"0"0,0 0-19 0 0,0 0-62 0 0,0 0-56 0 0,0 0-45 0 0,0 0-42 0 0,0 0-7 0 0,0 0-34 0 0,0 0-28 0 0,0 0-5 0 0,0 0-18 0 0,0 0-25 0 0,0 0-36 0 0,0 0-58 0 0,0 0-51 0 0,0 0-34 0 0,0 0-39 0 0,0 0-25 0 0,0 0-32 0 0,0 0-17 0 0,0 0-3 0 0,0 0 0 0 0,0 0 0 0 0,0 0 0 0 0,0 0 0 0 0,0 0 7 0 0,0 0 27 0 0,0 0 18 0 0,0 0 30 0 0,0 0 33 0 0,0 0 18 0 0,0 0 32 0 0,0 0 31 0 0,0 0 47 0 0,0 0 60 0 0,0 0 50 0 0,0 0 21 0 0,0 0-10 0 0,0 0-56 0 0,7 0 3871 0 0,20 0-2445 0 0,107-4 559 0 0,15-18-574 0 0,-148 22-1779 0 0,0 1 1 0 0,0-1-1 0 0,0 1 1 0 0,0-1 0 0 0,0 1-1 0 0,0-1 1 0 0,0 1-1 0 0,0 0 1 0 0,-1 0-1 0 0,1-1 1 0 0,0 1-1 0 0,0 0 1 0 0,-1 0-1 0 0,1 0 1 0 0,0 0 0 0 0,-1 0-1 0 0,1 0 1 0 0,-1 0-1 0 0,1 0 1 0 0,-1 0-1 0 0,0 0 1 0 0,1 0-1 0 0,-1 1 1 0 0,0-1-1 0 0,0 0 1 0 0,0 0 0 0 0,1 0-1 0 0,-1 0 1 0 0,-1 0-1 0 0,1 0 1 0 0,0 1-1 0 0,0-1 1 0 0,0 0-1 0 0,-1 0 1 0 0,1 0-1 0 0,0 0 1 0 0,-1 0-45 0 0,2 14 163 0 0,8 41 54 0 0,-2 0 1 0 0,-3 1 0 0 0,-3-1-1 0 0,-2 1 1 0 0,-2 0-1 0 0,-6 16-217 0 0,-27 250 351 0 0,30-196-149 0 0,6-127-232 0 0,0 0 30 0 0,0 0 14 0 0,0 0-1 0 0,0 0 15 0 0,0 0 5 0 0,0 0 17 0 0,0 0 34 0 0,0 0-23 0 0,0 0 8 0 0,0 0 3 0 0,0 0-21 0 0,0 0 9 0 0,0 0 5 0 0,0 0 3 0 0,0 0-8 0 0,0 0 2 0 0,0 0-5 0 0,0 0-2 0 0,0 0-5 0 0,0 0 4 0 0,0 0-8 0 0,-49-7 437 0 0,-97 7-711 0 0,131-18-2046 0 0,13 1-6922 0 0,2 9-3039 0 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0 541 12075 0 0,'0'0'2377'0'0,"0"0"-759"0"0,0 0-308 0 0,0 0-78 0 0,0 0-100 0 0,0 0-161 0 0,0 0-189 0 0,0 0-146 0 0,0 0-31 0 0,0 0-17 0 0,0 0-34 0 0,0 0-43 0 0,17 1-65 0 0,109-2 768 0 0,62-10 398 0 0,-176 11-1679 0 0,1 0 1 0 0,-1 0-1 0 0,1-2 0 0 0,-1 1 0 0 0,0-2 0 0 0,1 1 1 0 0,-1-2-1 0 0,0 0 0 0 0,-1 0 0 0 0,7-4 67 0 0,-17 6-1882 0 0,-10-2-8919 0 0,1 3-1335 0 0</inkml:trace>
  <inkml:trace contextRef="#ctx0" brushRef="#br0" timeOffset="1">227 322 11466 0 0,'0'0'5323'0'0,"0"0"-3477"0"0,0 0-1072 0 0,0 0 19 0 0,0 0 116 0 0,0 0 95 0 0,0 0-18 0 0,0 0-150 0 0,0 0-132 0 0,0 0-121 0 0,0 0-120 0 0,0 0-96 0 0,1 27-93 0 0,0 135 72 0 0,-13 66-18 0 0,10-221-965 0 0,-2 12 992 0 0,3-14-3737 0 0,1 1-3548 0 0,0-6-4789 0 0</inkml:trace>
  <inkml:trace contextRef="#ctx0" brushRef="#br0" timeOffset="2">694 611 5001 0 0,'0'0'1264'0'0,"0"0"-27"0"0,0 0 166 0 0,0 0 202 0 0,0 0 60 0 0,0 0-157 0 0,0 0-284 0 0,0 0-202 0 0,0 0-119 0 0,0 0-79 0 0,0 0-72 0 0,0 0-75 0 0,0 0-74 0 0,14-10-33 0 0,69-42 501 0 0,-17-24 1677 0 0,-18 18-2292 0 0,-43 58-450 0 0,-1 0 1 0 0,0 1-1 0 0,1-1 0 0 0,-1 1 0 0 0,0 0 1 0 0,1 0-1 0 0,-1 0 0 0 0,0 1 0 0 0,0 0 1 0 0,0 0-1 0 0,0 0 0 0 0,-1 0 0 0 0,1 0 1 0 0,0 1-1 0 0,-1 0 0 0 0,0-1 0 0 0,1 1 0 0 0,-1 0 1 0 0,0 1-1 0 0,-1-1 0 0 0,1 1 0 0 0,-1-1 1 0 0,1 1-1 0 0,-1 0 0 0 0,0 0 0 0 0,0 0 1 0 0,-1 0-1 0 0,1 0 0 0 0,-1 0 0 0 0,0 0 1 0 0,1 4-7 0 0,3 3 49 0 0,6 18 38 0 0,-1 1 0 0 0,-2 1 0 0 0,0 0 1 0 0,-3 0-1 0 0,0 0 0 0 0,-2 1 0 0 0,-1-1 0 0 0,-2 1 0 0 0,-3 25-87 0 0,3-7 31 0 0,1-32-25 0 0,-1 1 1 0 0,0-1 0 0 0,-2 1-1 0 0,0-1 1 0 0,-1 1 0 0 0,0-1-1 0 0,-2 0 1 0 0,0 0 0 0 0,-1-1-1 0 0,-1 0 1 0 0,0 0 0 0 0,-2 0-1 0 0,0-1 1 0 0,0 0 0 0 0,-2-1-1 0 0,0 0 1 0 0,0-1 0 0 0,-2 0-1 0 0,-9 8-6 0 0,15-17-15 0 0,-2 0 0 0 0,1-1 0 0 0,0 0 0 0 0,-1-1-1 0 0,0 0 1 0 0,0-1 0 0 0,0 1 0 0 0,0-1 0 0 0,0-1-1 0 0,0 0 1 0 0,0 0 0 0 0,-1-1 0 0 0,1 0 0 0 0,0-1-1 0 0,-2 0 16 0 0,7-1-7 0 0,0-1 0 0 0,0 0 0 0 0,0 1-1 0 0,1-1 1 0 0,-1-1 0 0 0,1 1 0 0 0,-1 0-1 0 0,1-1 1 0 0,0 0 0 0 0,0 0-1 0 0,1 1 1 0 0,-1-2 0 0 0,1 1 0 0 0,0 0-1 0 0,0 0 1 0 0,0-1 0 0 0,1 1-1 0 0,-1-1 1 0 0,1 0 0 0 0,0 1 0 0 0,1-1-1 0 0,-1 0 1 0 0,1 1 0 0 0,0-1 0 0 0,0 0-1 0 0,0 0 1 0 0,1 1 0 0 0,-1-1-1 0 0,1 0 1 0 0,0 1 0 0 0,1-1 0 0 0,-1 0-1 0 0,1 1 1 0 0,0 0 0 0 0,2-3 7 0 0,14-20 29 0 0,1 2 1 0 0,1 1-1 0 0,1 0 0 0 0,1 2 1 0 0,1 0-1 0 0,1 2 1 0 0,1 0-1 0 0,1 2 0 0 0,16-8-29 0 0,-39 23 2 0 0,100-54-10 0 0,-101 55-3 0 0,10-11-2010 0 0,-11 6-2388 0 0,-1-3-3589 0 0,0 10 7978 0 0,0-3-11014 0 0</inkml:trace>
  <inkml:trace contextRef="#ctx0" brushRef="#br0" timeOffset="3">678 229 2505 0 0,'0'0'1471'0'0,"0"0"-63"0"0,0 0 159 0 0,0 0 157 0 0,0 0 2 0 0,0 0-183 0 0,0 0-274 0 0,0 0-215 0 0,0 0-119 0 0,0 0-104 0 0,0 0-106 0 0,0 0-75 0 0,0 0-27 0 0,5 0 7 0 0,5-5-301 0 0,0 1 1 0 0,0-1-1 0 0,0-1 0 0 0,-1 0 0 0 0,1 0 0 0 0,-1-1 0 0 0,-1 0 0 0 0,0-1 0 0 0,0 0 0 0 0,0 0 1 0 0,-1 0-1 0 0,0-1 0 0 0,4-8-329 0 0,23-22 308 0 0,38-37-95 0 0,-71 75-208 0 0,0 0 1 0 0,1 0-1 0 0,-1 1 0 0 0,0-1 1 0 0,0 0-1 0 0,0 0 0 0 0,1 1 1 0 0,-1-1-1 0 0,0 0 0 0 0,1 1 1 0 0,-1-1-1 0 0,1 1 0 0 0,-1 0 1 0 0,0 0-1 0 0,1-1 1 0 0,-1 1-1 0 0,1 0 0 0 0,-1 0 1 0 0,1 0-1 0 0,-1 0 0 0 0,1 1 1 0 0,-1-1-1 0 0,0 0 0 0 0,1 1 1 0 0,-1-1-1 0 0,0 1 0 0 0,1-1 1 0 0,-1 1-1 0 0,0 0 0 0 0,1-1 1 0 0,-1 1-1 0 0,0 0 0 0 0,0 0 1 0 0,0 0-1 0 0,0 0 0 0 0,0 0 1 0 0,0 0-1 0 0,0 0 0 0 0,0 0 1 0 0,0 0-1 0 0,0 1 0 0 0,-1-1 1 0 0,1 0-1 0 0,0 0 0 0 0,-1 1 1 0 0,1-1-1 0 0,-1 1 1 0 0,1-1-1 0 0,-1 1-5 0 0,20 71 997 0 0,-17 35-408 0 0,5-91-1582 0 0,3-14-6158 0 0,-9-3-4285 0 0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26 912 0 0,'0'0'1687'0'0,"0"0"-86"0"0,0 0 67 0 0,0 0 144 0 0,0 0-45 0 0,0 0-217 0 0,0 0-234 0 0,0 0-219 0 0,0 0-111 0 0,0 0-23 0 0,0 0-60 0 0,0 0-75 0 0,0 0-60 0 0,-3-16 2354 0 0,-5 14-2850 0 0,0 0 0 0 0,0 0 0 0 0,0 0 0 0 0,0 1 0 0 0,0 1 0 0 0,0-1 0 0 0,-1 1 0 0 0,1 1 0 0 0,0-1 0 0 0,0 1 0 0 0,0 1 0 0 0,-6 1-272 0 0,6-1 50 0 0,-1 0 0 0 0,1 1 0 0 0,0 0 0 0 0,0 0 0 0 0,0 1 1 0 0,0 0-1 0 0,0 0 0 0 0,1 1 0 0 0,0 0 0 0 0,0 0 0 0 0,0 1 0 0 0,1 0 0 0 0,-1 0 1 0 0,1 0-1 0 0,1 1 0 0 0,-1 0 0 0 0,1 0 0 0 0,1 0 0 0 0,-1 1 0 0 0,1 0 0 0 0,0 0 1 0 0,1 0-1 0 0,0 0 0 0 0,0 0 0 0 0,1 1 0 0 0,0-1 0 0 0,0 1 0 0 0,1 0 0 0 0,1-1 1 0 0,-1 1-1 0 0,1 0 0 0 0,0 0 0 0 0,1-1 0 0 0,0 1 0 0 0,1 0 0 0 0,0-1 0 0 0,0 1 1 0 0,1-1-1 0 0,0 0 0 0 0,0 1 0 0 0,2 2-50 0 0,2-2 43 0 0,-1-2 0 0 0,1 1-1 0 0,0-1 1 0 0,0 0 0 0 0,1 0 0 0 0,0-1 0 0 0,0 0-1 0 0,1-1 1 0 0,-1 0 0 0 0,1 0 0 0 0,0-1 0 0 0,1 0-1 0 0,-1 0 1 0 0,1-1 0 0 0,-1 0 0 0 0,1-1 0 0 0,0 0-1 0 0,0-1 1 0 0,0 0 0 0 0,0 0 0 0 0,0-1-1 0 0,7-1-42 0 0,16 5-1821 0 0,-37-9-4202 0 0,4 3 733 0 0,0 1-6584 0 0</inkml:trace>
  <inkml:trace contextRef="#ctx0" brushRef="#br0" timeOffset="1">688 80 10106 0 0,'0'0'2391'0'0,"0"0"-844"0"0,0 0-364 0 0,0 0-73 0 0,0 0-41 0 0,0 0-134 0 0,0 0-224 0 0,0 0-127 0 0,0 0-100 0 0,0 0-104 0 0,0 0-61 0 0,0 0-52 0 0,0 0-46 0 0,-30 27-45 0 0,-96 85-24 0 0,81-56-1 0 0,43-47-119 0 0,0-6-25 0 0,1 0 0 0 0,-1 0 1 0 0,1 0-1 0 0,0 0 0 0 0,0 0 0 0 0,1 0 0 0 0,-1 0 1 0 0,1 1-1 0 0,-1-1 0 0 0,1 0 0 0 0,0 0 1 0 0,0 0-1 0 0,1 1 0 0 0,-1-1 0 0 0,1 0 0 0 0,-1 0 1 0 0,1 0-1 0 0,0 0 0 0 0,0 0 0 0 0,0 0 0 0 0,1 0 1 0 0,-1 0-1 0 0,1 0 0 0 0,-1 0 0 0 0,1-1 0 0 0,0 1 1 0 0,0-1-1 0 0,0 1 0 0 0,1-1 0 0 0,-1 0 0 0 0,0 0 1 0 0,1 0-1 0 0,0 0 0 0 0,-1 0 0 0 0,1-1 1 0 0,0 1-1 0 0,2 0-7 0 0,8 2 132 0 0,1-1 0 0 0,-1-1 0 0 0,1 0 0 0 0,-1-1-1 0 0,1 0 1 0 0,0-1 0 0 0,0 0 0 0 0,-1-2 0 0 0,1 1 0 0 0,-1-2 0 0 0,1 0 0 0 0,-1 0 0 0 0,0-1 0 0 0,0-1 0 0 0,0 0 0 0 0,-1-1 0 0 0,0 0 0 0 0,4-3-132 0 0,-8 5 90 0 0,-2 0 1 0 0,1 0 0 0 0,0 0-1 0 0,-1-1 1 0 0,0 0-1 0 0,0 0 1 0 0,0 0 0 0 0,0-1-1 0 0,-1 0 1 0 0,0 0-1 0 0,-1 0 1 0 0,1-1 0 0 0,-1 0-1 0 0,0 0 1 0 0,-1 0-1 0 0,1 0 1 0 0,-2 0 0 0 0,1-1-1 0 0,-1 1 1 0 0,0-1-1 0 0,0 0 1 0 0,-1 0 0 0 0,0 1-1 0 0,-1-1 1 0 0,1 0-1 0 0,-2 0 1 0 0,1 0 0 0 0,-1 0-1 0 0,0 0 1 0 0,-2-4-91 0 0,1 5-20 0 0,-1 0 1 0 0,0 0-1 0 0,0 1 0 0 0,-1-1 1 0 0,0 1-1 0 0,0 0 0 0 0,-1 0 1 0 0,1 0-1 0 0,-1 1 0 0 0,-1 0 1 0 0,1 0-1 0 0,-1 0 0 0 0,1 0 1 0 0,-1 1-1 0 0,-1 0 0 0 0,1 0 1 0 0,-1 1-1 0 0,1 0 0 0 0,-1 0 1 0 0,0 0-1 0 0,0 1 1 0 0,0 0-1 0 0,0 0 0 0 0,-1 1 1 0 0,1 0-1 0 0,0 0 0 0 0,-1 1 1 0 0,1 0-1 0 0,0 0 0 0 0,-5 1 20 0 0,8 1-104 0 0,0-1-1 0 0,1 1 0 0 0,-1 0 0 0 0,0 0 0 0 0,1 1 0 0 0,0-1 0 0 0,-1 1 1 0 0,1-1-1 0 0,0 1 0 0 0,0 0 0 0 0,0 0 0 0 0,1 1 0 0 0,-1-1 1 0 0,1 0-1 0 0,0 1 0 0 0,0 0 0 0 0,0-1 0 0 0,0 1 0 0 0,1 0 0 0 0,-1 1 105 0 0,-8 24-3591 0 0,2-3-4336 0 0,6-17-3406 0 0</inkml:trace>
  <inkml:trace contextRef="#ctx0" brushRef="#br0" timeOffset="2">1259 30 7634 0 0,'0'0'3624'0'0,"0"0"-1242"0"0,0 0-685 0 0,0 0-260 0 0,0 0-187 0 0,0 0-198 0 0,0 0-165 0 0,0 0-172 0 0,0 0-115 0 0,0 0-121 0 0,0 0-95 0 0,0 0-59 0 0,-13 1-49 0 0,-41 6-12 0 0,-10 27 522 0 0,62-33-786 0 0,-1 0 0 0 0,1 0 1 0 0,0 0-1 0 0,-1 0 0 0 0,1 0 1 0 0,0 1-1 0 0,0-1 0 0 0,0 1 1 0 0,0-1-1 0 0,0 1 0 0 0,0 0 1 0 0,1 0-1 0 0,-1 0 0 0 0,0 0 1 0 0,1 0-1 0 0,0 0 0 0 0,-1 0 0 0 0,1 0 1 0 0,0 1-1 0 0,0-1 0 0 0,0 0 1 0 0,0 1-1 0 0,1-1 0 0 0,-1 1 1 0 0,1-1-1 0 0,-1 1 0 0 0,1-1 1 0 0,0 1-1 0 0,0-1 0 0 0,0 1 1 0 0,0-1-1 0 0,1 1 0 0 0,-1-1 1 0 0,1 1-1 0 0,-1-1 0 0 0,1 0 1 0 0,0 1-1 0 0,0-1 0 0 0,0 0 0 0 0,0 1 1 0 0,0-1-1 0 0,2 2 0 0 0,36 19-19 0 0,-35-22 27 0 0,1 1 1 0 0,-1 0-1 0 0,0 0 0 0 0,1 0 1 0 0,-1 1-1 0 0,0 0 0 0 0,0-1 1 0 0,-1 1-1 0 0,1 1 0 0 0,-1-1 1 0 0,1 0-1 0 0,-1 1 0 0 0,0 0 1 0 0,0 0-1 0 0,-1 0 0 0 0,1 0 1 0 0,-1 0-1 0 0,0 0 0 0 0,0 1 1 0 0,0-1-1 0 0,1 5-8 0 0,-2-4 83 0 0,0 0 0 0 0,0-1 0 0 0,-1 1 0 0 0,0 0-1 0 0,1 0 1 0 0,-2 0 0 0 0,1-1 0 0 0,0 1 0 0 0,-1 0 0 0 0,0 0-1 0 0,0-1 1 0 0,-1 1 0 0 0,1-1 0 0 0,-1 1 0 0 0,0-1 0 0 0,0 1-1 0 0,0-1 1 0 0,-1 0 0 0 0,0 0 0 0 0,0 0 0 0 0,0 0 0 0 0,0-1 0 0 0,0 1-1 0 0,-1-1 1 0 0,-3 3-83 0 0,-3 1-42 0 0,-1-1-1 0 0,1 1 1 0 0,-2-2-1 0 0,1 0 1 0 0,-1 0-1 0 0,1-1 1 0 0,-1 0-1 0 0,0-1 1 0 0,-1 0 0 0 0,1-1-1 0 0,0-1 1 0 0,-1 0-1 0 0,-3 0 43 0 0,14-21-6280 0 0,9 5-2867 0 0,0 7-906 0 0</inkml:trace>
  <inkml:trace contextRef="#ctx0" brushRef="#br0" timeOffset="3">1569 88 5057 0 0,'0'0'1978'0'0,"0"0"30"0"0,0 0 99 0 0,0 0-22 0 0,0 0-209 0 0,0 0-421 0 0,0 0-465 0 0,0 0-294 0 0,0 0-117 0 0,0 0-46 0 0,0 0-46 0 0,0 0-59 0 0,0 0-77 0 0,-12 17-89 0 0,-55 81 43 0 0,64-95-291 0 0,0 0 1 0 0,1 0 0 0 0,0 0 0 0 0,0 0 0 0 0,0 0 0 0 0,0 0 0 0 0,0 0 0 0 0,1 1 0 0 0,0-1 0 0 0,-1 1 0 0 0,1-1 0 0 0,0 1 0 0 0,1 0-1 0 0,-1-1 1 0 0,1 1 0 0 0,-1 0 0 0 0,1-1 0 0 0,0 1 0 0 0,0 0 0 0 0,1-1 0 0 0,-1 1 0 0 0,1 0 0 0 0,0-1 0 0 0,0 1 0 0 0,0-1 0 0 0,0 1 0 0 0,1-1-1 0 0,0 1 1 0 0,-1-1 0 0 0,1 0 0 0 0,0 0 0 0 0,0 0 0 0 0,1 0 0 0 0,-1 0 0 0 0,1 0 0 0 0,-1-1 0 0 0,1 1 0 0 0,0-1 0 0 0,0 0 0 0 0,0 0-1 0 0,0 0 1 0 0,0 0 0 0 0,1 0 0 0 0,-1-1 0 0 0,1 1 0 0 0,-1-1 0 0 0,1 0-15 0 0,15 2 351 0 0,0 0 1 0 0,0-1-1 0 0,0-1 0 0 0,0-1 1 0 0,0-1-1 0 0,0-1 0 0 0,0 0 1 0 0,0-1-1 0 0,0-1 0 0 0,-1-1 1 0 0,1-1-1 0 0,-1 0 0 0 0,-1-2 1 0 0,1 0-1 0 0,-1 0 0 0 0,13-10-351 0 0,-16 10 75 0 0,-7 6-21 0 0,0-1-1 0 0,0 1 1 0 0,0-2-1 0 0,0 1 1 0 0,-1-1-1 0 0,0 0 1 0 0,0 0 0 0 0,0 0-1 0 0,0-1 1 0 0,-1 0-1 0 0,1 0 1 0 0,-1-1-1 0 0,0 0 1 0 0,-1 1-1 0 0,0-2 1 0 0,0 1 0 0 0,0 0-1 0 0,0-1 1 0 0,-1 0-1 0 0,0 1 1 0 0,-1-1-1 0 0,0 0 1 0 0,0-1 0 0 0,1-3-54 0 0,-4 6-2 0 0,1 0 1 0 0,-1 0-1 0 0,0 0 1 0 0,0 0 0 0 0,-1 0-1 0 0,1 1 1 0 0,-1-1 0 0 0,0 1-1 0 0,0-1 1 0 0,-1 1-1 0 0,1-1 1 0 0,-1 1 0 0 0,0 0-1 0 0,0 0 1 0 0,0 1 0 0 0,-1-1-1 0 0,0 1 1 0 0,1-1 0 0 0,-1 1-1 0 0,0 0 1 0 0,0 1-1 0 0,-1-1 1 0 0,1 1 0 0 0,-1 0-1 0 0,1 0 1 0 0,-1 0 0 0 0,1 0-1 0 0,-4 0 2 0 0,-6-2-200 0 0,-1 0-1 0 0,0 0 1 0 0,0 2 0 0 0,0 0-1 0 0,0 1 1 0 0,0 0-1 0 0,-1 1 1 0 0,-13 2 200 0 0,-84 36-3824 0 0,44 1-6345 0 0,61-34 7960 0 0,-8 4-8827 0 0</inkml:trace>
  <inkml:trace contextRef="#ctx0" brushRef="#br0" timeOffset="4">1461 234 1032 0 0,'0'0'2857'0'0,"0"0"102"0"0,0 0-4 0 0,0 0-287 0 0,0 0-452 0 0,0 0-521 0 0,0 0-456 0 0,0 0-327 0 0,0 0-201 0 0,0 0-143 0 0,0 0-93 0 0,0 0-39 0 0,0 0-12 0 0,5 0-6 0 0,136-31 2269 0 0,-20 20-804 0 0,-69 42-1586 0 0,9 23-67 0 0,4-39 1410 0 0,-49-15-3754 0 0,0 0-3291 0 0,-4 0-1715 0 0,-12 0-5023 0 0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77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118 263 0 0 0,'0'0'684'0'0,"0"0"551"0"0,0 0 247 0 0,0 0 109 0 0,0 0-8 0 0,0 0 12 0 0,0 0-3 0 0,0 0-41 0 0,0 0-63 0 0,0-4-94 0 0,0-3-2492 0 0,0-3 6567 0 0,0 12 952 0 0,0 11-5825 0 0,-11 221 321 0 0,-53 165-457 0 0,29-206-361 0 0,29-164-141 0 0,4-40-2308 0 0,2 4 1870 0 0,13-67-7770 0 0,-7 46 119 0 0,-3 16 325 0 0</inkml:trace>
  <inkml:trace contextRef="#ctx0" brushRef="#br0" timeOffset="1">6 340 1744 0 0,'0'0'1466'0'0,"0"0"-116"0"0,0 0 39 0 0,0 0 213 0 0,0 0 166 0 0,0 0 19 0 0,0 0-164 0 0,0 0-241 0 0,0 0-252 0 0,0 0-198 0 0,0 0-113 0 0,0 0-109 0 0,0 0-83 0 0,8-16-67 0 0,27-52-57 0 0,8 29 552 0 0,-30 35-786 0 0,16-10-3 0 0,0 2 0 0 0,1 1-1 0 0,1 1 1 0 0,0 1-1 0 0,0 2 1 0 0,0 2-1 0 0,1 0 1 0 0,27 1-266 0 0,-55 4 1 0 0,0 0 0 0 0,0 1 0 0 0,0-1 0 0 0,0 1 0 0 0,-1 0 0 0 0,1 0 0 0 0,0 0 0 0 0,0 1-1 0 0,-1-1 1 0 0,1 1 0 0 0,-1 0 0 0 0,1 0 0 0 0,-1 0 0 0 0,0 1 0 0 0,0-1 0 0 0,0 1 0 0 0,0-1 0 0 0,0 1 0 0 0,-1 0 0 0 0,1 0 0 0 0,-1 0 0 0 0,0 1 0 0 0,0-1 0 0 0,0 1 0 0 0,0-1 0 0 0,0 1 0 0 0,-1-1 0 0 0,0 1 0 0 0,1 0-1 0 0,-1 0 1 0 0,-1 0 0 0 0,1-1 0 0 0,-1 1 0 0 0,1 0 0 0 0,-1 0 0 0 0,0 0 0 0 0,-1 0 0 0 0,1 0 0 0 0,-1 0 0 0 0,1 0 0 0 0,-1 0 0 0 0,0-1 0 0 0,-1 1 0 0 0,1 0 0 0 0,-1 0 0 0 0,1-1 0 0 0,-1 1 0 0 0,0-1 0 0 0,-1 1-1 0 0,-103 126 186 0 0,46-64-103 0 0,58-64-86 0 0,1-1 0 0 0,-1 1 0 0 0,1-1 0 0 0,0 1 0 0 0,0 0 0 0 0,0 0 0 0 0,0 0 0 0 0,0-1 0 0 0,0 1 0 0 0,0 0 0 0 0,1 0 0 0 0,-1 0 0 0 0,0 0 0 0 0,1 0 0 0 0,0 0 0 0 0,0 1 0 0 0,-1-1 0 0 0,1 0 0 0 0,0 0 0 0 0,1 0 0 0 0,-1 0 0 0 0,0 0 0 0 0,1 0 0 0 0,-1 0 0 0 0,1 0 0 0 0,-1 0 0 0 0,1 0 0 0 0,0 0 0 0 0,0 0 0 0 0,0 0 0 0 0,0 0 0 0 0,0-1 0 0 0,0 1 0 0 0,1 0 0 0 0,-1-1 0 0 0,1 1 0 0 0,-1-1 0 0 0,1 0 0 0 0,-1 1 0 0 0,1-1 0 0 0,0 0 0 0 0,0 0 0 0 0,-1 0 0 0 0,3 1 3 0 0,90 37-21 0 0,-90-38 18 0 0,12 3-4 0 0,-1 1-1 0 0,0 0 1 0 0,0 1 0 0 0,0 1 0 0 0,-1 0-1 0 0,0 1 1 0 0,-1 0 0 0 0,1 1 0 0 0,-2 1 0 0 0,1 0-1 0 0,-1 1 1 0 0,-1 0 0 0 0,0 1 0 0 0,4 6 7 0 0,-13-12 10 0 0,0 0 0 0 0,-1 0 1 0 0,1 0-1 0 0,-1 0 0 0 0,0 0 1 0 0,-1 1-1 0 0,0-1 0 0 0,0 0 0 0 0,0 1 1 0 0,-1-1-1 0 0,0 0 0 0 0,0 0 1 0 0,0 0-1 0 0,-1 1 0 0 0,0-1 1 0 0,0-1-1 0 0,-1 1 0 0 0,0 0 1 0 0,0 0-1 0 0,0-1 0 0 0,0 0 1 0 0,-1 0-1 0 0,0 0 0 0 0,0 0 1 0 0,0 0-1 0 0,-1-1 0 0 0,1 0 1 0 0,-1 0-1 0 0,0 0 0 0 0,-1 0 1 0 0,-2 1-11 0 0,-178 134 450 0 0,61-58-164 0 0,115-76-271 0 0,0 1-8 0 0,-1 0 0 0 0,0 0 0 0 0,0-1 0 0 0,0-1 0 0 0,0 0 0 0 0,-1 0 0 0 0,0-1 0 0 0,0-1 0 0 0,0 0 0 0 0,-11 1-7 0 0,21-3-68 0 0,0 0 0 0 0,1 1-1 0 0,-1-1 1 0 0,1 0 0 0 0,-1 0 0 0 0,0 0-1 0 0,1 0 1 0 0,-1 0 0 0 0,1 0 0 0 0,-1-1-1 0 0,0 1 1 0 0,1 0 0 0 0,-1-1 0 0 0,1 1-1 0 0,-1-1 1 0 0,1 0 0 0 0,-1 0 0 0 0,1 1-1 0 0,0-1 1 0 0,-1 0 0 0 0,1 0 0 0 0,0 0-1 0 0,0 0 1 0 0,0 0 0 0 0,-1-1 0 0 0,1 1-1 0 0,0 0 1 0 0,1 0 0 0 0,-1-1 0 0 0,0 1-1 0 0,0-1 1 0 0,0 1 0 0 0,1-1 0 0 0,-1 1-1 0 0,1-1 1 0 0,-1 1 0 0 0,1-1-1 0 0,0 1 1 0 0,0-1 0 0 0,-1 0 0 0 0,1 1-1 0 0,0-1 1 0 0,0 1 0 0 0,1-1 0 0 0,-1 0-1 0 0,0 1 1 0 0,0-1 0 0 0,1 1 0 0 0,-1-1-1 0 0,1 0 69 0 0,7-28-7006 0 0,-1 21-3831 0 0</inkml:trace>
  <inkml:trace contextRef="#ctx0" brushRef="#br0" timeOffset="2">798 672 11090 0 0,'0'0'1218'0'0,"0"0"-307"0"0,0 0-23 0 0,0 0 118 0 0,0 0 64 0 0,0 0-73 0 0,0 0-213 0 0,0 0-221 0 0,0 0-143 0 0,0 0-100 0 0,0 0-61 0 0,0 0-41 0 0,0 0-26 0 0,-4 32-24 0 0,-9 101-20 0 0,12-132-143 0 0,1 1 0 0 0,-1-1 1 0 0,0 0-1 0 0,1 0 0 0 0,-1 0 0 0 0,1 0 0 0 0,0 0 0 0 0,-1 1 0 0 0,1-1 0 0 0,0 0 0 0 0,0 0 0 0 0,-1 1 0 0 0,1-1 0 0 0,0 0 0 0 0,0 1 0 0 0,0-1 0 0 0,1 0 0 0 0,-1 0 1 0 0,0 1-1 0 0,0-1 0 0 0,1 0 0 0 0,-1 0 0 0 0,1 0 0 0 0,-1 1 0 0 0,1-1 0 0 0,0 0 0 0 0,-1 0 0 0 0,1 0 0 0 0,0 0 0 0 0,0 0 0 0 0,-1 0 0 0 0,1 0 0 0 0,0 0 1 0 0,0-1-1 0 0,0 1 0 0 0,0 0 0 0 0,0 0 0 0 0,0-1 0 0 0,1 1 0 0 0,-1-1 0 0 0,0 1 0 0 0,0-1 0 0 0,0 1 0 0 0,1-1-5 0 0,4 1 59 0 0,4 1 49 0 0,1 0 1 0 0,-1 0-1 0 0,1-2 0 0 0,-1 1 1 0 0,1-1-1 0 0,-1-1 0 0 0,1 0 1 0 0,-1 0-1 0 0,1-1 1 0 0,-1 0-1 0 0,0-1 0 0 0,0 0 1 0 0,0-1-1 0 0,0 0 1 0 0,-1-1-1 0 0,0 0 0 0 0,0 0 1 0 0,0-1-1 0 0,0 0 0 0 0,-1 0 1 0 0,0-1-1 0 0,0 0-108 0 0,74-64 627 0 0,5-35-282 0 0,-72 82-182 0 0,-15 24-142 0 0,0 15-171 0 0,-6 46 91 0 0,4-56 58 0 0,0 1 1 0 0,1-1-1 0 0,-1 0 0 0 0,1 1 1 0 0,0-1-1 0 0,0 1 1 0 0,1 0-1 0 0,-1-1 0 0 0,2 1 1 0 0,-1 0-1 0 0,0-1 1 0 0,1 1-1 0 0,0-1 0 0 0,0 1 1 0 0,1-1-1 0 0,-1 1 1 0 0,1-1-1 0 0,1 0 1 0 0,-1 0-1 0 0,1 0 0 0 0,-1 0 1 0 0,1 0-1 0 0,1-1 1 0 0,-1 1-1 0 0,1-1 0 0 0,0 0 1 0 0,0 0-1 0 0,0 0 1 0 0,0 0-1 0 0,1-1 0 0 0,3 3 1 0 0,5-2 36 0 0,0 0 0 0 0,0-1 0 0 0,0 0 0 0 0,0-1 0 0 0,0-1 0 0 0,1 0 0 0 0,-1-1-1 0 0,0 0 1 0 0,1-1 0 0 0,-1 0 0 0 0,0-1 0 0 0,0-1 0 0 0,0 0 0 0 0,0-1 0 0 0,0 0 0 0 0,-1-1-1 0 0,0-1 1 0 0,0 1 0 0 0,0-2 0 0 0,-1 0 0 0 0,1-1-36 0 0,18-16 127 0 0,-2 0-1 0 0,-1-2 1 0 0,-1-1-1 0 0,-1-2 1 0 0,-1 0 0 0 0,-2-1-1 0 0,-1-2 1 0 0,-1 0-1 0 0,-2-1 1 0 0,-2 0 0 0 0,0-2-1 0 0,-3 0 1 0 0,-1-1-1 0 0,-1 0 1 0 0,-1-4-127 0 0,-4 10 13 0 0,-1-1-1 0 0,-1 0 1 0 0,-1 0-1 0 0,-2 0 1 0 0,-2-22-13 0 0,1 46 12 0 0,-1 1 0 0 0,1 0 0 0 0,-1 0 1 0 0,0-1-1 0 0,0 1 0 0 0,-1 0 0 0 0,0 0 0 0 0,0 0 1 0 0,0 1-1 0 0,-1-1 0 0 0,0 0 0 0 0,0 1 1 0 0,-1 0-1 0 0,1 0 0 0 0,-1 0 0 0 0,0 0 0 0 0,0 0 1 0 0,-2 0-13 0 0,5 4-4 0 0,0 0 1 0 0,0 1-1 0 0,0-1 0 0 0,-1 1 1 0 0,1-1-1 0 0,0 1 0 0 0,0-1 1 0 0,-1 1-1 0 0,1 0 1 0 0,0 0-1 0 0,-1-1 0 0 0,1 1 1 0 0,-1 0-1 0 0,1 0 1 0 0,0 1-1 0 0,-1-1 0 0 0,1 0 1 0 0,0 0-1 0 0,-1 1 1 0 0,1-1-1 0 0,0 0 0 0 0,0 1 1 0 0,-1 0-1 0 0,1-1 1 0 0,0 1-1 0 0,0 0 0 0 0,0-1 1 0 0,0 1-1 0 0,0 0 1 0 0,0 0-1 0 0,0 0 0 0 0,0 0 1 0 0,0 0-1 0 0,0 0 0 0 0,0 0 1 0 0,0 0-1 0 0,1 0 1 0 0,-1 2 3 0 0,-25 45-67 0 0,19-21 66 0 0,0 1 1 0 0,2 1 0 0 0,1-1 0 0 0,1 1-1 0 0,1-1 1 0 0,2 1 0 0 0,1 0-1 0 0,1-1 1 0 0,5 22 0 0 0,6 31 5 0 0,3 0 1 0 0,5-1-1 0 0,7 15-5 0 0,-10 33 33 0 0,-19-123-34 0 0,-1-1 0 0 0,1 1 0 0 0,-1-1-1 0 0,0 1 1 0 0,0-1 0 0 0,-1 0 0 0 0,1 1-1 0 0,-1-1 1 0 0,0 0 0 0 0,0-1 0 0 0,0 1-1 0 0,-1 0 1 0 0,1-1 0 0 0,-1 0 0 0 0,-2 1 1 0 0,6-3-43 0 0,-1 0 0 0 0,0-1 0 0 0,1 1 0 0 0,-1 0 0 0 0,0-1 1 0 0,0 1-1 0 0,0-1 0 0 0,0 1 0 0 0,0-1 0 0 0,0 1 0 0 0,0-1 0 0 0,0 1 1 0 0,0-1-1 0 0,0 0 0 0 0,0 0 0 0 0,0 0 0 0 0,0 0 0 0 0,0 1 0 0 0,0-1 1 0 0,0 0-1 0 0,0-1 0 0 0,0 1 0 0 0,0 0 0 0 0,0 0 0 0 0,0 0 0 0 0,0-1 1 0 0,0 1-1 0 0,0 0 0 0 0,0-1 0 0 0,1 1 0 0 0,-1-1 0 0 0,0 1 0 0 0,0-1 1 0 0,0 1-1 0 0,0-1 0 0 0,1 0 0 0 0,-2 0 43 0 0,-17-58-8945 0 0,15 31 606 0 0,2 19 603 0 0</inkml:trace>
  <inkml:trace contextRef="#ctx0" brushRef="#br0" timeOffset="3">1357 267 8338 0 0,'0'0'2730'0'0,"0"0"-711"0"0,0 0-483 0 0,0 0-189 0 0,0 0-187 0 0,0 0-205 0 0,0 0-200 0 0,0 0-88 0 0,0 0 0 0 0,0 0 74 0 0,0 0 26 0 0,0 0-82 0 0,0 0-87 0 0,27 2-87 0 0,87 6-59 0 0,142-7 1305 0 0,96-27-2466 0 0,-314 24-1942 0 0,-26 1-1018 0 0,1-1-3323 0 0,-1-1-4672 0 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78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3 162 1656 0 0,'0'0'694'0'0,"0"0"-157"0"0,0 0 74 0 0,0 0 293 0 0,0 0 273 0 0,0 0 109 0 0,0 0-49 0 0,0 0-173 0 0,0 0-117 0 0,0 0-27 0 0,0 0 6 0 0,2-10 54 0 0,6-31 41 0 0,-6 31-18 0 0,-2 13 3249 0 0,2 14-3999 0 0,-16 143 290 0 0,13-153-536 0 0,0 1-1 0 0,0-1 1 0 0,1 1-1 0 0,0-1 1 0 0,0 0-1 0 0,1 1 1 0 0,0-1-1 0 0,0 0 1 0 0,1 1 0 0 0,0-1-1 0 0,0 0 1 0 0,1 0-1 0 0,0 0 1 0 0,0 0-1 0 0,0-1 1 0 0,1 1 0 0 0,0-1-1 0 0,0 0 1 0 0,1 0-1 0 0,-1 0 1 0 0,1-1-1 0 0,1 0 1 0 0,-1 0 0 0 0,1 0-1 0 0,0 0 1 0 0,3 1-7 0 0,-2-7 67 0 0,1 1-1 0 0,-1-1 1 0 0,1 0 0 0 0,-1-1 0 0 0,0 1 0 0 0,1-2 0 0 0,-1 1 0 0 0,0-1 0 0 0,0 0-1 0 0,-1 0 1 0 0,1-1 0 0 0,-1 0 0 0 0,1 0 0 0 0,-1-1 0 0 0,0 1 0 0 0,-1-1 0 0 0,1-1 0 0 0,-1 1-1 0 0,0-1 1 0 0,-1 0 0 0 0,1 0 0 0 0,-1 0 0 0 0,0-1 0 0 0,1-1-67 0 0,3-2 44 0 0,13-15 82 0 0,-2-1 0 0 0,0 0-1 0 0,-2-2 1 0 0,0 0-1 0 0,9-24-125 0 0,-15 36 72 0 0,-11 16-113 0 0,2 9-314 0 0,7 33 235 0 0,-9-35 126 0 0,0 1 0 0 0,0-1 1 0 0,1 1-1 0 0,1-1 1 0 0,-1 1-1 0 0,1-1 1 0 0,0 0-1 0 0,0 0 1 0 0,1 0-1 0 0,0 0 1 0 0,1 0-1 0 0,-1-1 1 0 0,1 1-1 0 0,0-1 1 0 0,1 0-1 0 0,0 0 1 0 0,0-1-1 0 0,0 1 1 0 0,0-1-1 0 0,1 0 1 0 0,0 0-1 0 0,0-1 1 0 0,0 0-1 0 0,1 0 1 0 0,1 1-7 0 0,-2-3 66 0 0,-1-1 1 0 0,0 1-1 0 0,1-1 0 0 0,-1 0 1 0 0,1-1-1 0 0,0 1 1 0 0,-1-1-1 0 0,1 0 0 0 0,0 0 1 0 0,-1-1-1 0 0,1 1 1 0 0,-1-1-1 0 0,1-1 1 0 0,-1 1-1 0 0,3-2-66 0 0,3-6 167 0 0,0-2 0 0 0,-1 1-1 0 0,-1-1 1 0 0,0-1 0 0 0,0 1 0 0 0,-1-2 0 0 0,-1 1 0 0 0,0-1-1 0 0,0 0 1 0 0,-1 0 0 0 0,-1-1 0 0 0,0-2-167 0 0,10-20 61 0 0,4-27 441 0 0,-16 51-2578 0 0,-2 11-3465 0 0,-2 9-313 0 0,1-1-5205 0 0</inkml:trace>
  <inkml:trace contextRef="#ctx0" brushRef="#br0" timeOffset="1">940 289 784 0 0,'0'0'1998'0'0,"0"0"-110"0"0,0 0 103 0 0,0 0 51 0 0,0 0-260 0 0,0 0-280 0 0,0 0-232 0 0,0 0-155 0 0,0 0-100 0 0,35-13-91 0 0,108-44-87 0 0,-87 22 193 0 0,-50 26-751 0 0,-1 4-113 0 0,0-1 0 0 0,-1 1 0 0 0,0-1 0 0 0,0 0 0 0 0,-1 0 0 0 0,1 0 1 0 0,-1-1-1 0 0,-1 1 0 0 0,1-1 0 0 0,-1 0 0 0 0,0 0 0 0 0,-1 0 0 0 0,0 0 0 0 0,0 0 0 0 0,0 0 0 0 0,-1 0 0 0 0,0 0 0 0 0,-1-5-166 0 0,0 9 2 0 0,-1 0 0 0 0,-1-1 0 0 0,1 1 1 0 0,0 0-1 0 0,-1 0 0 0 0,0 1 0 0 0,1-1 0 0 0,-1 0 0 0 0,0 1 0 0 0,-1 0 1 0 0,1 0-1 0 0,0 0 0 0 0,-1 0 0 0 0,1 0 0 0 0,-1 1 0 0 0,1-1 1 0 0,-1 1-1 0 0,0 0 0 0 0,1 0 0 0 0,-1 0 0 0 0,0 1 0 0 0,0-1 1 0 0,0 1-1 0 0,0 0 0 0 0,1 0 0 0 0,-1 0 0 0 0,0 1 0 0 0,0-1 1 0 0,0 1-1 0 0,0 0 0 0 0,1 0 0 0 0,-1 1 0 0 0,0-1 0 0 0,-2 2-2 0 0,-7 6-65 0 0,-1 0 0 0 0,2 1 0 0 0,-1 1-1 0 0,2 0 1 0 0,-1 0 0 0 0,2 1 0 0 0,-1 1-1 0 0,2 0 1 0 0,0 0 0 0 0,0 1-1 0 0,1 0 1 0 0,1 0 0 0 0,0 1 0 0 0,-1 7 65 0 0,1-6-55 0 0,1 0-1 0 0,0 0 1 0 0,2 1 0 0 0,0-1 0 0 0,1 1-1 0 0,0 0 1 0 0,2 0 0 0 0,0 0 0 0 0,0 0 0 0 0,2 6 55 0 0,0-16-13 0 0,0 0 0 0 0,1 0 0 0 0,-1-1 0 0 0,1 1 0 0 0,1 0 0 0 0,-1-1 0 0 0,1 1 0 0 0,0-1 1 0 0,1 0-1 0 0,-1 0 0 0 0,1 0 0 0 0,1 0 0 0 0,-1-1 0 0 0,1 1 0 0 0,0-1 0 0 0,0 0 0 0 0,0-1 1 0 0,1 1-1 0 0,-1-1 0 0 0,1 0 0 0 0,0-1 0 0 0,1 1 0 0 0,-1-1 0 0 0,0 0 0 0 0,1-1 0 0 0,1 1 13 0 0,14 5-119 0 0,0-2 0 0 0,1 0 0 0 0,-1-2 0 0 0,1 0 0 0 0,0-1 0 0 0,0-2 0 0 0,11 0 119 0 0,-33-1-19 0 0,92-3-1744 0 0,-34-9-5487 0 0,-38 4-2603 0 0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7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 1 4113 0 0,'0'0'1679'0'0,"0"0"-20"0"0,0 0 76 0 0,0 0 87 0 0,0 0 10 0 0,0 0-168 0 0,0 0-351 0 0,0 0-353 0 0,0 0-292 0 0,0 0-196 0 0,0 0-122 0 0,0 0-29 0 0,0 0 0 0 0,-3 17 14 0 0,-21 206 913 0 0,45 141-387 0 0,-7-194-519 0 0,-7 169-342 0 0,-7-289 42 0 0,21-73 283 0 0,113-158 42 0 0,-91 133-357 0 0,-14 13 1 0 0,2 2 0 0 0,1 2 1 0 0,1 0-1 0 0,2 2 0 0 0,17-10-11 0 0,-51 38 0 0 0,0 1 0 0 0,-1-1 0 0 0,0 0 0 0 0,1 1 0 0 0,-1-1 0 0 0,0 0 0 0 0,1 1 0 0 0,-1-1 0 0 0,1 1 0 0 0,-1-1 0 0 0,1 0 0 0 0,-1 1 0 0 0,1-1 0 0 0,-1 1 0 0 0,1-1 0 0 0,-1 1 0 0 0,1 0 0 0 0,0-1 0 0 0,-1 1 0 0 0,1 0 0 0 0,0-1 0 0 0,-1 1 0 0 0,1 0 0 0 0,0 0 0 0 0,0-1 0 0 0,-1 1 0 0 0,1 0 0 0 0,0 0 0 0 0,0 0 0 0 0,-1 0 0 0 0,1 0 0 0 0,0 0 0 0 0,0 0 0 0 0,-1 0 0 0 0,1 1 0 0 0,0-1 0 0 0,0 0 0 0 0,-1 0 0 0 0,1 1 0 0 0,0-1 0 0 0,-1 0 0 0 0,1 1 0 0 0,0-1 0 0 0,-1 0 0 0 0,1 1 0 0 0,-1-1 0 0 0,1 1 0 0 0,-1-1 0 0 0,1 1 0 0 0,-1 0 0 0 0,1-1 0 0 0,-1 1 0 0 0,1-1 0 0 0,-1 1 0 0 0,0 0 0 0 0,1-1 0 0 0,-1 1 0 0 0,0 0 0 0 0,1 0 0 0 0,-1-1 0 0 0,0 1 0 0 0,0 0 0 0 0,0 0 0 0 0,0-1 0 0 0,0 1 0 0 0,-10 130 421 0 0,-13 99-307 0 0,23-227-181 0 0,1-1-1 0 0,-1 1 1 0 0,0 0-1 0 0,1-1 0 0 0,-1 1 1 0 0,1-1-1 0 0,0 1 1 0 0,0-1-1 0 0,0 0 1 0 0,0 1-1 0 0,0-1 0 0 0,0 0 1 0 0,1 1-1 0 0,-1-1 1 0 0,1 0-1 0 0,0 0 1 0 0,-1 0-1 0 0,1-1 0 0 0,0 1 1 0 0,0 0-1 0 0,0-1 1 0 0,0 1-1 0 0,1-1 1 0 0,-1 0-1 0 0,0 1 0 0 0,1-1 1 0 0,-1 0-1 0 0,0 0 1 0 0,1-1-1 0 0,-1 1 1 0 0,1-1-1 0 0,0 1 0 0 0,-1-1 1 0 0,1 0-1 0 0,-1 1 1 0 0,1-2-1 0 0,-1 1 1 0 0,1 0-1 0 0,0 0 0 0 0,-1-1 1 0 0,1 1-1 0 0,-1-1 1 0 0,1 0-1 0 0,-1 0 1 0 0,2 0 67 0 0,-4 1-51 0 0,12-9-2374 0 0,-4 2-2652 0 0,0 0-5728 0 0</inkml:trace>
  <inkml:trace contextRef="#ctx0" brushRef="#br0" timeOffset="1">916 802 4089 0 0,'0'0'1466'0'0,"0"0"-373"0"0,0 0-33 0 0,0 0 165 0 0,0 0 98 0 0,0 0-39 0 0,0 0-101 0 0,0 0-162 0 0,0 0-129 0 0,0 0-130 0 0,0 0-125 0 0,0 0-95 0 0,0 0-63 0 0,-24 5-34 0 0,-75 15-32 0 0,94-19-339 0 0,0-1-1 0 0,0 2 0 0 0,0-1 1 0 0,0 1-1 0 0,0-1 0 0 0,0 1 1 0 0,1 1-1 0 0,-1-1 0 0 0,1 1 1 0 0,0-1-1 0 0,-1 1 0 0 0,1 1 1 0 0,1-1-1 0 0,-1 0 0 0 0,0 2-73 0 0,-9 7 203 0 0,6-4-170 0 0,0 0-1 0 0,1 1 0 0 0,0-1 0 0 0,0 1 0 0 0,1 1 0 0 0,0-1 0 0 0,0 1 1 0 0,2-1-1 0 0,-1 1 0 0 0,1 1 0 0 0,0-1 0 0 0,1 0 0 0 0,0 1 0 0 0,1-1 1 0 0,0 1-1 0 0,1-1 0 0 0,0 1 0 0 0,0-1 0 0 0,1 1 0 0 0,2 4-32 0 0,-2-11 48 0 0,0 0 0 0 0,0 0 0 0 0,1 0 0 0 0,0 0-1 0 0,0 0 1 0 0,0 0 0 0 0,0-1 0 0 0,1 1 0 0 0,-1-1 0 0 0,1 1-1 0 0,0-1 1 0 0,0 0 0 0 0,0 0 0 0 0,0-1 0 0 0,1 1 0 0 0,-1 0 0 0 0,1-1-1 0 0,-1 0 1 0 0,1 0 0 0 0,0 0 0 0 0,0-1 0 0 0,0 1 0 0 0,0-1-1 0 0,0 0 1 0 0,0 0 0 0 0,0 0 0 0 0,1 0 0 0 0,-1-1 0 0 0,0 0-1 0 0,1 0 1 0 0,-1 0 0 0 0,0 0 0 0 0,0-1 0 0 0,0 0 0 0 0,1 0-1 0 0,-1 0 1 0 0,0 0 0 0 0,0 0 0 0 0,0-1 0 0 0,0 0 0 0 0,-1 0 0 0 0,1 0-1 0 0,0 0 1 0 0,-1-1 0 0 0,1 1 0 0 0,-1-1 0 0 0,2-2-48 0 0,11-13 220 0 0,-1-2 0 0 0,-1 0 1 0 0,0 0-1 0 0,-2-2 0 0 0,-1 1 0 0 0,2-7-220 0 0,13-22 162 0 0,9-37 218 0 0,-52 193-1463 0 0,33-22-1101 0 0,1-62-1524 0 0,9-9-4100 0 0,-20-12-1381 0 0</inkml:trace>
  <inkml:trace contextRef="#ctx0" brushRef="#br0" timeOffset="2">1234 644 6681 0 0,'0'0'1491'0'0,"0"0"-612"0"0,0 0-149 0 0,0 0 267 0 0,0 0 281 0 0,0 0 150 0 0,0 0-69 0 0,0 0-203 0 0,0 0-173 0 0,0 0-137 0 0,0 0-137 0 0,0 0-118 0 0,0 0-113 0 0,0 26-92 0 0,4 126 202 0 0,-4-132-434 0 0,1-1 0 0 0,1 1 0 0 0,1 0 0 0 0,1-1 0 0 0,1 1 0 0 0,0-1 0 0 0,2 0 0 0 0,0-1 0 0 0,1 0 0 0 0,0 0 0 0 0,11 14-154 0 0,-9-15 62 0 0,30 24 255 0 0,-40-41-188 0 0,0 0 49 0 0,9-15 792 0 0,21-82-253 0 0,54-138-595 0 0,-53 151-725 0 0,-23 74 1332 0 0,-5 7-4145 0 0,-2 1-8384 0 0,-1 5 2121 0 0</inkml:trace>
  <inkml:trace contextRef="#ctx0" brushRef="#br0" timeOffset="3">1650 937 1952 0 0,'0'0'2238'0'0,"0"0"-167"0"0,0 0-172 0 0,0 0-166 0 0,0 0-205 0 0,0 0-177 0 0,0 0-128 0 0,0 0-69 0 0,33-2-90 0 0,104-7-125 0 0,-70-11 522 0 0,-59 16-1266 0 0,0-1 0 0 0,-1 1-1 0 0,1-2 1 0 0,-1 1 0 0 0,0-1 0 0 0,0 0-1 0 0,-1 0 1 0 0,0-1 0 0 0,0 0-1 0 0,0 0 1 0 0,-1 0 0 0 0,0-1 0 0 0,0 1-1 0 0,-1-1 1 0 0,0 0 0 0 0,-1-1-1 0 0,1 1 1 0 0,-2-1 0 0 0,1 0-1 0 0,-1 1 1 0 0,0-1 0 0 0,-1 0 0 0 0,0 0-1 0 0,-1-9-194 0 0,1 15 16 0 0,-1 0-1 0 0,0 1 1 0 0,0-1-1 0 0,0 0 1 0 0,0 0-1 0 0,0 0 1 0 0,-1 1-1 0 0,1-1 1 0 0,-1 0-1 0 0,0 0 1 0 0,0 1-1 0 0,0-1 1 0 0,0 1-1 0 0,0-1 1 0 0,0 1-1 0 0,-1-1 1 0 0,1 1-1 0 0,-1 0 1 0 0,0-1-1 0 0,0 1 1 0 0,0 0-1 0 0,0 0 1 0 0,0 0-1 0 0,0 1 1 0 0,0-1-1 0 0,0 0 1 0 0,-1 1-1 0 0,1 0 1 0 0,-1-1-1 0 0,1 1 0 0 0,-1 0 1 0 0,0 0-1 0 0,1 0 1 0 0,-1 1-1 0 0,0-1 1 0 0,0 1-1 0 0,0-1 1 0 0,1 1-1 0 0,-2 0-15 0 0,-4 0-21 0 0,0 0-1 0 0,0 1 0 0 0,0-1 0 0 0,-1 2 1 0 0,1-1-1 0 0,0 1 0 0 0,0 0 0 0 0,1 1 1 0 0,-1 0-1 0 0,0 0 0 0 0,1 1 0 0 0,0 0 0 0 0,0 0 1 0 0,0 0-1 0 0,0 1 0 0 0,1 0 0 0 0,-1 1 1 0 0,1-1-1 0 0,-3 5 22 0 0,-8 9-24 0 0,2-1 1 0 0,0 2-1 0 0,1 0 1 0 0,1 1-1 0 0,1 0 1 0 0,0 4 23 0 0,7-17 5 0 0,1-1 0 0 0,0 1 1 0 0,1 0-1 0 0,0 0 0 0 0,0 1 1 0 0,1-1-1 0 0,0 1 0 0 0,0-1 1 0 0,1 1-1 0 0,0-1 0 0 0,1 1 1 0 0,0 0-1 0 0,0-1 0 0 0,1 1 1 0 0,0 0-1 0 0,0-1 0 0 0,1 1 1 0 0,0-1-1 0 0,0 1 0 0 0,1-1 1 0 0,1 0-1 0 0,-1 0 0 0 0,1 0 1 0 0,0-1-1 0 0,1 1 0 0 0,1 1-5 0 0,12 6 29 0 0,0-1-1 0 0,1-1 1 0 0,1 0-1 0 0,0-2 1 0 0,0 0-1 0 0,1-1 1 0 0,0-1-1 0 0,1-1 0 0 0,0-1 1 0 0,0-1-1 0 0,1-1 1 0 0,-1-1-1 0 0,1-1 1 0 0,0-1-1 0 0,20 0-28 0 0,100-8-1040 0 0,-85-9-5384 0 0,-39 10-5012 0 0</inkml:trace>
  <inkml:trace contextRef="#ctx0" brushRef="#br0" timeOffset="4">981 957 0 0 0,'0'5'6737'0'0,"1"7"830"0"0,10 13-5816 0 0,14 29 222 0 0,-10 0-69 0 0,5-5 489 0 0,-10-47-2270 0 0,-9-4-3714 0 0,-1-2-3664 0 0,0 1-4211 0 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2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0 18668 0 0,'0'0'1720'0'0,"0"0"-355"0"0,0 0-250 0 0,0 0-157 0 0,0 0-117 0 0,0 0-112 0 0,0 0-106 0 0,0 0-102 0 0,0 0-65 0 0,0 0-67 0 0,0 0-104 0 0,-17 33-64 0 0,-53 103-58 0 0,40-56 3 0 0,28-63-135 0 0,-8 84 18 0 0,5 0-1 0 0,6 81-48 0 0,1-57-251 0 0,-11-10-467 0 0,8-115 535 0 0,1 0 0 0 0,-1 0-1 0 0,0 0 1 0 0,0 0 0 0 0,1 0-1 0 0,-1 0 1 0 0,0 0 0 0 0,0 0-1 0 0,1 0 1 0 0,-1 0 0 0 0,0 0-1 0 0,1-1 1 0 0,-1 1 0 0 0,0 0-1 0 0,0 0 1 0 0,1-1 0 0 0,-1 1-1 0 0,0 0 1 0 0,1-1 0 0 0,-1 1-1 0 0,1-1 1 0 0,-1 1 0 0 0,1-1-1 0 0,-1 1 1 0 0,1-1 0 0 0,-1 1-1 0 0,1-1 1 0 0,-1 0 0 0 0,1 1-1 0 0,-1-1 1 0 0,1 0 0 0 0,0 1-1 0 0,-1-1 1 0 0,1 0 0 0 0,0 1-1 0 0,0-1 1 0 0,0 0 0 0 0,0 0-1 0 0,-1 1 1 0 0,1-1 0 0 0,0 0-1 0 0,0 0 184 0 0,-2-3-1468 0 0,-8-12-8811 0 0,4 12 2347 0 0</inkml:trace>
  <inkml:trace contextRef="#ctx0" brushRef="#br0" timeOffset="249.436">0 582 7154 0 0,'0'0'4722'0'0,"0"0"-2050"0"0,0 0-816 0 0,0 0-255 0 0,0 0-142 0 0,0 0-103 0 0,0 0-179 0 0,0 0-224 0 0,0 0-190 0 0,0 0-161 0 0,0 0-118 0 0,0 0-82 0 0,33-5-35 0 0,104-12-32 0 0,-19 12 453 0 0,6 9-178 0 0,-61-1-1653 0 0,-1-2-4109 0 0,-54-1-3835 0 0,-4 0-3132 0 0</inkml:trace>
  <inkml:trace contextRef="#ctx0" brushRef="#br0" timeOffset="508.097">731 682 19516 0 0,'0'0'968'0'0,"0"0"-552"0"0,0 0 145 0 0,0 0 127 0 0,0 0-40 0 0,0 0-112 0 0,0 0-200 0 0,0 0-208 0 0,0 0-72 0 0,0 0-64 0 0,0 0-96 0 0,0 0-160 0 0,0 0-216 0 0,0 0-288 0 0,32 70-449 0 0,-30-70-1127 0 0,0-8-2625 0 0,-2 4-7442 0 0</inkml:trace>
  <inkml:trace contextRef="#ctx0" brushRef="#br0" timeOffset="668.309">777 278 10354 0 0,'0'0'7042'0'0,"0"0"-4578"0"0,0 0-591 0 0,0 0-417 0 0,0 0-400 0 0,0 0-344 0 0,0 0-288 0 0,0 0-200 0 0,0 0-128 0 0,0 0-96 0 0,0 0-32 0 0,0 0-32 0 0,0 0-64 0 0,0 0-144 0 0,-85 23-288 0 0,81-4-648 0 0,2-4-1513 0 0,2-7-10561 0 0</inkml:trace>
  <inkml:trace contextRef="#ctx0" brushRef="#br0" timeOffset="2473.408">773 555 0 0 0,'0'0'491'0'0,"0"0"241"0"0,0 0 60 0 0,0 0-130 0 0,0 0-189 0 0,0 0-124 0 0,0 0-67 0 0,0 0 15 0 0,0 0 81 0 0,0 0 139 0 0,0 0 197 0 0,0-11 1046 0 0,0 7 1853 0 0,0 4-3043 0 0,0 0-72 0 0,0 0-30 0 0,0 0-21 0 0,0 0 24 0 0,0 0-7 0 0,0 0-40 0 0,0 0-11 0 0,0 0 19 0 0,0 0 27 0 0,0 0 37 0 0,0 0 31 0 0,0 0-6 0 0,0 0-17 0 0,0 0-42 0 0,0 0-30 0 0,-3 29 6098 0 0,-9 16-5467 0 0,0 0-893 0 0,-37 132 46 0 0,36-111-145 0 0,13-65-79 0 0,0-1 0 0 0,0 1 0 0 0,0 0 0 0 0,0 0 0 0 0,0 0 0 0 0,0-1 0 0 0,0 1 0 0 0,0 0 0 0 0,0 0 0 0 0,0-1 0 0 0,1 1 0 0 0,-1 0 0 0 0,0 0 0 0 0,1 0 0 0 0,-1-1 0 0 0,0 1 0 0 0,1 0 0 0 0,-1-1 0 0 0,1 1 0 0 0,-1 0 0 0 0,1-1 0 0 0,-1 1 0 0 0,1-1 0 0 0,-1 1 0 0 0,1-1 0 0 0,0 1 0 0 0,-1-1 0 0 0,1 1 0 0 0,0-1 0 0 0,-1 0 0 0 0,1 1 0 0 0,0-1 0 0 0,0 0 0 0 0,-1 1 0 0 0,1-1 0 0 0,0 0 0 0 0,0 0 0 0 0,0 0 0 0 0,-1 0 0 0 0,1 0 0 0 0,0 0 0 0 0,0 0 0 0 0,0 0 0 0 0,-1 0 0 0 0,1 0 0 0 0,0 0 0 0 0,0-1 0 0 0,-1 1 0 0 0,1 0 0 0 0,0-1 0 0 0,0 1 0 0 0,-1 0 0 0 0,1-1 0 0 0,0 1 0 0 0,-1-1 0 0 0,1 1 0 0 0,0-1 0 0 0,-1 1 0 0 0,1-1 0 0 0,-1 1 0 0 0,1-1 8 0 0,10-9-1201 0 0,-7 4-4477 0 0,-2 3-5963 0 0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7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2000 683 11883 0 0,'0'0'1021'0'0,"0"0"-321"0"0,0 0-144 0 0,0 0 98 0 0,0 0 159 0 0,0 0 22 0 0,0 0-84 0 0,0 0-163 0 0,-1 36-160 0 0,-6 111-134 0 0,4-53-481 0 0,3-135-11200 0 0,0 33 4438 0 0</inkml:trace>
  <inkml:trace contextRef="#ctx0" brushRef="#br0" timeOffset="1">1927 198 13027 0 0,'0'0'832'0'0,"0"0"-872"0"0,0 0-456 0 0,0 0-88 0 0,0 0 112 0 0,0 0 344 0 0,0 0 16 0 0,0 0-64 0 0,0 0-209 0 0,0 0-1327 0 0,0 0-8042 0 0</inkml:trace>
  <inkml:trace contextRef="#ctx0" brushRef="#br0" timeOffset="2">3476 922 12099 0 0,'0'0'2344'0'0,"0"0"-742"0"0,0 0-218 0 0,0 0-60 0 0,0 0-131 0 0,0 0-133 0 0,0 0-168 0 0,0 0-154 0 0,0 0-108 0 0,0 0-78 0 0,0 0-102 0 0,0 0-97 0 0,0 0-49 0 0,-8-20-17 0 0,-24-62-42 0 0,24 26 162 0 0,7 41-389 0 0,0 0 0 0 0,2 0 0 0 0,-1 0 0 0 0,2 0 0 0 0,0 0 0 0 0,1 0-1 0 0,0 0 1 0 0,2 1 0 0 0,-1 0 0 0 0,2 0 0 0 0,0 0 0 0 0,0 0 0 0 0,1 1 0 0 0,1 0-1 0 0,0 0 1 0 0,1 1 0 0 0,8-8-18 0 0,44-28-1039 0 0,-28 41-6638 0 0,-29 7-885 0 0</inkml:trace>
  <inkml:trace contextRef="#ctx0" brushRef="#br0" timeOffset="3">3813 826 6809 0 0,'0'0'4097'0'0,"0"0"-1754"0"0,0 0-682 0 0,0 0-185 0 0,0 0-70 0 0,0 0-63 0 0,0 0-198 0 0,0 0-239 0 0,0 0-171 0 0,0 0-127 0 0,0 0-112 0 0,0 0-75 0 0,0 0-54 0 0,19-35-71 0 0,62-107-17 0 0,-26 64 206 0 0,-35 56-403 0 0,0 2 0 0 0,2 0-1 0 0,0 1 1 0 0,1 1 0 0 0,1 1-1 0 0,1 2 1 0 0,0 0 0 0 0,12-4-82 0 0,-36 18 1 0 0,1 0 0 0 0,-1 0 1 0 0,0 0-1 0 0,1 0 0 0 0,-1 0 0 0 0,1 1 1 0 0,-1-1-1 0 0,1 0 0 0 0,-1 1 0 0 0,1-1 0 0 0,-1 1 1 0 0,1 0-1 0 0,0 0 0 0 0,-1-1 0 0 0,1 1 1 0 0,-1 0-1 0 0,1 0 0 0 0,0 1 0 0 0,-1-1 1 0 0,1 0-1 0 0,-1 0 0 0 0,1 1 0 0 0,0-1 1 0 0,-1 1-1 0 0,1-1 0 0 0,-1 1 0 0 0,0 0 1 0 0,1 0-1 0 0,-1-1 0 0 0,1 1 0 0 0,-1 0 1 0 0,0 0-1 0 0,0 0 0 0 0,1 1 0 0 0,-1-1 1 0 0,0 0-1 0 0,0 0 0 0 0,0 1 0 0 0,-1-1 1 0 0,1 0-1 0 0,0 1 0 0 0,0-1 0 0 0,-1 1 1 0 0,1-1-1 0 0,-1 1 0 0 0,1 1-1 0 0,-8 120 316 0 0,-4-40-320 0 0,10-80 3 0 0,1-1-1 0 0,-1 0 0 0 0,1 1 0 0 0,-1-1 1 0 0,1 1-1 0 0,0-1 0 0 0,0 0 1 0 0,0 1-1 0 0,0-1 0 0 0,0 1 0 0 0,1-1 1 0 0,-1 0-1 0 0,1 1 0 0 0,0-1 1 0 0,-1 0-1 0 0,1 1 0 0 0,0-1 1 0 0,0 0-1 0 0,0 0 0 0 0,1 0 0 0 0,-1 0 1 0 0,1 0-1 0 0,-1 0 0 0 0,1 0 1 0 0,-1-1-1 0 0,1 1 0 0 0,0 0 1 0 0,0-1-1 0 0,0 1 0 0 0,0-1 0 0 0,0 0 1 0 0,0 0-1 0 0,0 0 0 0 0,0 0 1 0 0,1 0-1 0 0,-1 0 0 0 0,0 0 1 0 0,0-1-1 0 0,1 1 0 0 0,1-1 2 0 0,7-2 9 0 0,-1 0 0 0 0,0-1 0 0 0,0 0-1 0 0,0-1 1 0 0,0 0 0 0 0,-1 0 0 0 0,0-1 0 0 0,1 0-1 0 0,-2-1 1 0 0,1 0 0 0 0,-1-1 0 0 0,0 1 0 0 0,0-2 0 0 0,0 1-1 0 0,0-3-8 0 0,27-20 6 0 0,-11 9-20 0 0,2 1 0 0 0,0 2 0 0 0,1 0 0 0 0,0 2 0 0 0,2 1 1 0 0,0 1-1 0 0,0 1 0 0 0,22-5 14 0 0,-12 14-15 0 0,-25 36 71 0 0,-27 174 254 0 0,11-59-360 0 0,19-126-934 0 0,-8-19-2729 0 0,-1-5-4601 0 0,-5 2-3767 0 0</inkml:trace>
  <inkml:trace contextRef="#ctx0" brushRef="#br0" timeOffset="4">2314 309 9858 0 0,'0'0'1190'0'0,"0"0"-155"0"0,0 0 152 0 0,0 0 83 0 0,0 0-24 0 0,0 0-63 0 0,0 0-100 0 0,33-12-106 0 0,100-39-131 0 0,-59 10 369 0 0,-65 35-1106 0 0,-1 1 0 0 0,0-2 1 0 0,0 1-1 0 0,0-1 0 0 0,-1 0 1 0 0,0-1-1 0 0,0 0 0 0 0,-1 0 0 0 0,0 0 1 0 0,0-1-1 0 0,-1 1 0 0 0,0-2 1 0 0,0 1-1 0 0,-1 0 0 0 0,-1-1 0 0 0,0 0 1 0 0,0 0-1 0 0,-1 0 0 0 0,0 0 1 0 0,1-10-110 0 0,-4 19 3 0 0,1 0 0 0 0,-1 0 1 0 0,1 0-1 0 0,-1 0 1 0 0,1 0-1 0 0,-1 0 0 0 0,0 0 1 0 0,1 0-1 0 0,-1 0 0 0 0,0 0 1 0 0,0 0-1 0 0,0 0 1 0 0,0 0-1 0 0,0 1 0 0 0,0-1 1 0 0,0 0-1 0 0,0 1 0 0 0,0-1 1 0 0,0 1-1 0 0,0-1 1 0 0,0 1-1 0 0,0 0 0 0 0,-1-1 1 0 0,1 1-1 0 0,0 0 0 0 0,0 0 1 0 0,-1 0-1 0 0,1-1 1 0 0,0 1-1 0 0,0 1 0 0 0,0-1 1 0 0,-1 0-1 0 0,1 0 0 0 0,0 0 1 0 0,0 1-1 0 0,0-1 1 0 0,-1 0-1 0 0,1 1 0 0 0,0-1 1 0 0,0 1-1 0 0,0 0 0 0 0,0-1 1 0 0,0 1-1 0 0,0 0 1 0 0,0 0-1 0 0,0-1 0 0 0,0 2-3 0 0,-9 17-28 0 0,0 1 0 0 0,1 1 0 0 0,1-1 0 0 0,1 1 0 0 0,1 1 0 0 0,0 0 0 0 0,2-1 0 0 0,1 2 0 0 0,0-1 0 0 0,2 0 0 0 0,1 0 0 0 0,0 1 0 0 0,3 12 28 0 0,-3-13-2 0 0,4 35-2 0 0,3 0 1 0 0,2 0 0 0 0,2-1 0 0 0,3 0 0 0 0,20 49 3 0 0,-15-51 29 0 0,-3 1 1 0 0,-2 1-1 0 0,-3 1 1 0 0,-2-1 0 0 0,1 55-30 0 0,-8-103 15 0 0,-1-1 1 0 0,0 1 0 0 0,-1 0-1 0 0,1 0 1 0 0,-2 0 0 0 0,1 0-1 0 0,-1 0 1 0 0,0 0-1 0 0,-1 0 1 0 0,1 0 0 0 0,-2-1-1 0 0,1 1 1 0 0,-1-1 0 0 0,0 1-1 0 0,-1-1 1 0 0,1 0 0 0 0,-2 0-1 0 0,1-1 1 0 0,-1 1 0 0 0,0-1-1 0 0,0 0 1 0 0,0 0 0 0 0,-1 0-1 0 0,0-1 1 0 0,0 0-1 0 0,-1 0 1 0 0,1-1 0 0 0,-1 0-1 0 0,0 0 1 0 0,-5 2-16 0 0,6-4 20 0 0,-1 0-1 0 0,0 0 1 0 0,0-1-1 0 0,0 0 1 0 0,0 0 0 0 0,0-1-1 0 0,0 0 1 0 0,0 0-1 0 0,0 0 1 0 0,0-1 0 0 0,0 0-1 0 0,0-1 1 0 0,0 1-1 0 0,0-1 1 0 0,1-1 0 0 0,-1 1-1 0 0,1-1 1 0 0,-1 0-1 0 0,1-1 1 0 0,0 0 0 0 0,0 1-1 0 0,0-2 1 0 0,1 1-1 0 0,0-1 1 0 0,0 0-1 0 0,0 0 1 0 0,0 0 0 0 0,1-1-1 0 0,0 0 1 0 0,0 1-1 0 0,0-1 1 0 0,1-1 0 0 0,0 1-1 0 0,0-1 1 0 0,0 1-1 0 0,1-1 1 0 0,0 0 0 0 0,0 0-1 0 0,0-5-19 0 0,0 1 16 0 0,1-1-1 0 0,0 1 0 0 0,0-1 1 0 0,1 1-1 0 0,1-1 0 0 0,0 1 1 0 0,0 0-1 0 0,1-1 0 0 0,1 1 1 0 0,0 0-1 0 0,0 0 0 0 0,1 0 1 0 0,0 1-1 0 0,1-1 0 0 0,1 1 1 0 0,3-5-16 0 0,2-1-50 0 0,0 0-1 0 0,2 2 1 0 0,0-1 0 0 0,0 2 0 0 0,1 0 0 0 0,1 0 0 0 0,0 2 0 0 0,1-1 0 0 0,0 2 0 0 0,0 0 0 0 0,1 1 0 0 0,12-4 50 0 0,79-22-5165 0 0,-92 32-349 0 0,-4-1-5645 0 0</inkml:trace>
  <inkml:trace contextRef="#ctx0" brushRef="#br0" timeOffset="5">3066 568 13411 0 0,'0'0'1451'0'0,"0"0"-248"0"0,0 0-79 0 0,0 0-48 0 0,0 0-102 0 0,0 0-129 0 0,0 0-147 0 0,0 0-170 0 0,0 0-141 0 0,0 0-119 0 0,0 0-99 0 0,0 0-81 0 0,-20 32-41 0 0,-60 101-14 0 0,57-67-34 0 0,24-55-5 0 0,0-6 20 0 0,-1 0-1 0 0,1-1 1 0 0,0 1-1 0 0,0 0 1 0 0,0-1-1 0 0,0 1 1 0 0,1-1-1 0 0,0 0 1 0 0,0 1-1 0 0,0-1 0 0 0,1 0 1 0 0,-1 0-1 0 0,1-1 1 0 0,0 1-1 0 0,0 0 1 0 0,0-1-1 0 0,1 0 1 0 0,-1 1-1 0 0,1-1 1 0 0,-1-1-1 0 0,1 1 0 0 0,0-1 1 0 0,0 1-1 0 0,1-1 1 0 0,-1 0-1 0 0,0 0 1 0 0,1-1-1 0 0,-1 0 1 0 0,1 1-1 0 0,-1-1 1 0 0,1-1-1 0 0,0 1 1 0 0,2-1-14 0 0,-1 1 88 0 0,-1-1 0 0 0,1 0 0 0 0,0 0 1 0 0,0 0-1 0 0,-1-1 0 0 0,1 0 1 0 0,0 0-1 0 0,-1-1 0 0 0,1 1 0 0 0,-1-1 1 0 0,0 0-1 0 0,1-1 0 0 0,-1 1 1 0 0,0-1-1 0 0,0 0 0 0 0,-1 0 0 0 0,1-1 1 0 0,-1 1-1 0 0,1-1 0 0 0,-1 0 1 0 0,0 0-1 0 0,-1-1 0 0 0,1 1 0 0 0,-1-1 1 0 0,1 0-89 0 0,0-3 36 0 0,0 0 0 0 0,-1 1 1 0 0,0-1-1 0 0,0-1 0 0 0,0 1 1 0 0,-1 0-1 0 0,0-1 0 0 0,-1 1 1 0 0,0-1-1 0 0,-1 1 0 0 0,1-1 1 0 0,-1 0-1 0 0,-1 1 0 0 0,0-1 1 0 0,0 1-1 0 0,-1-1 0 0 0,0 1 1 0 0,0 0-1 0 0,-1-1 0 0 0,0 1 1 0 0,0 0-1 0 0,-1 1 0 0 0,0-1 1 0 0,-1 1-1 0 0,1 0 1 0 0,-2 0-1 0 0,1 0 0 0 0,-3-2-36 0 0,5 5-228 0 0,-44-36-221 0 0,10 39-5969 0 0,32 7-419 0 0,1-2-4827 0 0</inkml:trace>
  <inkml:trace contextRef="#ctx0" brushRef="#br0" timeOffset="6">592 425 0 0 0,'0'0'423'0'0,"0"0"893"0"0,0 0 367 0 0,0 0 76 0 0,0 0-68 0 0,0 0-176 0 0,0 0-191 0 0,0 0-194 0 0,0 0-151 0 0,0 0-100 0 0,6 5 5988 0 0,-21 101-4732 0 0,-37 106-1647 0 0,32-76-278 0 0,22-133-203 0 0,0-1-1 0 0,0 0 0 0 0,0 0 1 0 0,1 0-1 0 0,-1 0 0 0 0,1 0 0 0 0,-1-1 1 0 0,1 1-1 0 0,-1-1 0 0 0,1 0 1 0 0,0 1-1 0 0,0-1 0 0 0,0 0 0 0 0,-1-1 1 0 0,1 1-1 0 0,0 0 0 0 0,0-1 1 0 0,0 0-1 0 0,0 1 0 0 0,0-1 0 0 0,1-1 1 0 0,-1 1-1 0 0,0 0 0 0 0,0-1 1 0 0,-1 1-1 0 0,1-1 0 0 0,0 0 0 0 0,0 0-6 0 0,8-3 33 0 0,0 0-1 0 0,0-1 1 0 0,-1 0-1 0 0,1-1 1 0 0,-1 0-1 0 0,-1 0 1 0 0,1-1-1 0 0,-1 0 1 0 0,-1-1-1 0 0,1 0 0 0 0,-1-1 1 0 0,0 1-1 0 0,-1-1 1 0 0,0-1-1 0 0,4-7-32 0 0,14-26 36 0 0,-2-1 0 0 0,-2-1 0 0 0,-1-1 0 0 0,-3 0 0 0 0,-2-2 0 0 0,4-26-36 0 0,-5 9-400 0 0,-40 153 511 0 0,21-61-13 0 0,2 0 0 0 0,1 0 0 0 0,1 0 0 0 0,1 1 0 0 0,1-1 0 0 0,2 0 0 0 0,0 0-1 0 0,2 0 1 0 0,3 6-98 0 0,13 59 224 0 0,-13-34-81 0 0,-5-55-3763 0 0,2-10-8410 0 0,-3 4 3443 0 0</inkml:trace>
  <inkml:trace contextRef="#ctx0" brushRef="#br0" timeOffset="7">1131 1011 616 0 0,'0'0'1431'0'0,"0"0"-79"0"0,0 0 113 0 0,0 0 239 0 0,0 0 162 0 0,0 0-50 0 0,0 0-253 0 0,0 0-295 0 0,0 0-206 0 0,0 0-110 0 0,0 0 3 0 0,0 0 15 0 0,0 0-76 0 0,0-4-113 0 0,2-9-370 0 0,1-1 1 0 0,0 1-1 0 0,0-1 1 0 0,1 1-1 0 0,1 0 1 0 0,0 0 0 0 0,1 0-1 0 0,3-3-411 0 0,12-32 527 0 0,145-275 291 0 0,-144 289-858 0 0,-22 33 13 0 0,0 1-28 0 0,0 0-51 0 0,0 0-42 0 0,0 0-52 0 0,-5 20-450 0 0,-3-4 625 0 0,1 1-1 0 0,0 0 1 0 0,2 1 0 0 0,0 0-1 0 0,1-1 1 0 0,0 2 0 0 0,2-1-1 0 0,0 0 1 0 0,1 0 25 0 0,1-12 13 0 0,0-1-1 0 0,0 0 1 0 0,0 0 0 0 0,1 0-1 0 0,0 0 1 0 0,0 0-1 0 0,0 0 1 0 0,1 0 0 0 0,-1 0-1 0 0,1 0 1 0 0,0 0 0 0 0,1-1-1 0 0,-1 1 1 0 0,1-1-1 0 0,0 1 1 0 0,0-1 0 0 0,0 0-1 0 0,1 0 1 0 0,-1-1 0 0 0,1 1-1 0 0,0-1 1 0 0,0 0-1 0 0,1 0 1 0 0,-1 0 0 0 0,0 0-1 0 0,1-1 1 0 0,0 0 0 0 0,-1 0-1 0 0,1 0 1 0 0,0 0-1 0 0,0-1 1 0 0,0 0 0 0 0,0 0-1 0 0,0 0 1 0 0,1-1 0 0 0,-1 1-1 0 0,0-1 1 0 0,0 0-1 0 0,0-1 1 0 0,0 1 0 0 0,0-1-1 0 0,1 0 1 0 0,-1-1 0 0 0,0 1-1 0 0,-1-1 1 0 0,1 0-1 0 0,1-1-12 0 0,9-7 103 0 0,0-2-1 0 0,-1 0 0 0 0,-1-1 1 0 0,0 0-1 0 0,0-1 0 0 0,-1 0 1 0 0,-1-1-1 0 0,-1 0 0 0 0,0-1 1 0 0,-1 0-1 0 0,0-1 0 0 0,-2 0 1 0 0,0 0-1 0 0,-1 0 0 0 0,0-2-102 0 0,19-102 865 0 0,-25 121-886 0 0,-1-1 0 0 0,1 1 0 0 0,-1-1 0 0 0,1 1 0 0 0,0-1 0 0 0,-1 1 0 0 0,1 0 0 0 0,-1-1 1 0 0,1 1-1 0 0,-1 0 0 0 0,1-1 0 0 0,-1 1 0 0 0,1 0 0 0 0,-1 0 0 0 0,1 0 0 0 0,-1-1 0 0 0,0 1 0 0 0,1 0 1 0 0,-1 0-1 0 0,1 0 0 0 0,-1 0 0 0 0,1 0 0 0 0,-1 0 0 0 0,0 0 0 0 0,1 0 0 0 0,-1 0 0 0 0,1 0 0 0 0,-1 0 0 0 0,0 1 1 0 0,1-1-1 0 0,-1 0 0 0 0,1 0 0 0 0,-1 1 0 0 0,1-1 0 0 0,-1 0 0 0 0,1 0 0 0 0,-1 1 0 0 0,1-1 0 0 0,-1 1 1 0 0,1-1-1 0 0,0 0 0 0 0,-1 1 0 0 0,1-1 0 0 0,0 1 0 0 0,-1-1 0 0 0,1 1 0 0 0,0-1 0 0 0,-1 1 0 0 0,1-1 1 0 0,0 1-1 0 0,0-1 0 0 0,0 1 0 0 0,-1 0 0 0 0,1-1 0 0 0,0 1 0 0 0,0-1 0 0 0,0 1 0 0 0,0 0 21 0 0,-13 40-3009 0 0,11-27-558 0 0,1 0-3549 0 0,1-9-2850 0 0</inkml:trace>
  <inkml:trace contextRef="#ctx0" brushRef="#br0" timeOffset="8">1 1423 3913 0 0,'0'0'2522'0'0,"0"0"-1167"0"0,0 0-492 0 0,0 0-66 0 0,0 0 43 0 0,0 0 58 0 0,0 0-79 0 0,0 0-202 0 0,0 0-232 0 0,0 0-126 0 0,0 0 75 0 0,6-2 175 0 0,142-8 2924 0 0,-80 10-2569 0 0,192-20 2953 0 0,92-25-3817 0 0,-294 37 218 0 0,999-111 2298 0 0,208 76-1693 0 0,-732 59-717 0 0,-316-28-11 0 0,-2-9 0 0 0,0-10 1 0 0,35-16-96 0 0,-63 17 33 0 0,0 8 0 0 0,16 8-33 0 0,-182 13 17 0 0,0-1-11 0 0,0 1 0 0 0,0 1 1 0 0,0 1-1 0 0,0 1 1 0 0,0 0-1 0 0,12 4-6 0 0,10 2 31 0 0,-58-4-1937 0 0,2-4-5594 0 0,8 0-4227 0 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79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530 362 856 0 0,'0'0'1016'0'0,"0"0"-65"0"0,0 0 115 0 0,0 0 149 0 0,0 0 265 0 0,0 0 156 0 0,0 0-66 0 0,0 0-112 0 0,0 0-221 0 0,0 0-220 0 0,0 0-172 0 0,-7-7-106 0 0,-39-32 533 0 0,37 36-945 0 0,0 1 0 0 0,0 0 0 0 0,1 0 0 0 0,-1 1 0 0 0,0 0 0 0 0,-1 1 0 0 0,1 0 0 0 0,0 0 0 0 0,0 1 0 0 0,0 1 0 0 0,0-1 0 0 0,1 1 0 0 0,-1 1 0 0 0,-1 0-327 0 0,-19 8 201 0 0,0 1-1 0 0,1 1 0 0 0,1 2 0 0 0,0 1 0 0 0,1 1 0 0 0,1 1 0 0 0,1 1 0 0 0,0 1 0 0 0,-8 11-200 0 0,24-23 45 0 0,1 0 1 0 0,0 1-1 0 0,1 0 1 0 0,0 0-1 0 0,1 1 1 0 0,0-1-1 0 0,0 1 1 0 0,1 0-1 0 0,0 1 1 0 0,1-1-1 0 0,0 1 1 0 0,0-1-1 0 0,1 1 1 0 0,1 0-1 0 0,0 0 1 0 0,0 0-1 0 0,1 0 1 0 0,1 0-1 0 0,0 0 1 0 0,0-1-1 0 0,1 1 1 0 0,0 0-1 0 0,3 6-45 0 0,-1-5 64 0 0,0 0 0 0 0,0-1-1 0 0,2 0 1 0 0,-1 0 0 0 0,1 0 0 0 0,1 0-1 0 0,0-1 1 0 0,0 0 0 0 0,1-1 0 0 0,0 0-1 0 0,1 0 1 0 0,0 0 0 0 0,6 3-64 0 0,-3-4 78 0 0,1-1-1 0 0,0 0 1 0 0,1-1-1 0 0,0-1 1 0 0,0 0 0 0 0,0 0-1 0 0,0-2 1 0 0,1 1 0 0 0,-1-2-1 0 0,1 0 1 0 0,0-1 0 0 0,-1 0-1 0 0,1-2 1 0 0,10 0-78 0 0,62-30 455 0 0,-89 26-1800 0 0,-10 6-3416 0 0,6-1-3428 0 0,1 0-2894 0 0</inkml:trace>
  <inkml:trace contextRef="#ctx0" brushRef="#br0" timeOffset="1">837 682 3041 0 0,'0'0'2484'0'0,"0"0"-1216"0"0,0 0-419 0 0,0 0 296 0 0,0 0 480 0 0,0 0 312 0 0,0 0-28 0 0,0 0-346 0 0,0 0-428 0 0,0 0-286 0 0,0 0-118 0 0,0 0-72 0 0,0 0-54 0 0,5 23 1709 0 0,-16 47-1270 0 0,5 44-81 0 0,-3-89-1383 0 0,7-37-5096 0 0,4 4 618 0 0,1 4-5796 0 0</inkml:trace>
  <inkml:trace contextRef="#ctx0" brushRef="#br0" timeOffset="2">829 181 11058 0 0,'0'0'4313'0'0,"0"0"-3833"0"0,0 0-600 0 0,0 0-360 0 0,0 0-176 0 0,0 0 88 0 0,0 0 176 0 0,0 0 152 0 0,0 0 56 0 0,0 0-112 0 0,0 0-504 0 0,0 0-2241 0 0,0 0-6033 0 0</inkml:trace>
  <inkml:trace contextRef="#ctx0" brushRef="#br0" timeOffset="3">1074 928 9802 0 0,'0'0'1484'0'0,"0"0"-519"0"0,0 0-53 0 0,0 0 253 0 0,0 0 284 0 0,0 0 104 0 0,0 0-163 0 0,0 0-278 0 0,0 0-233 0 0,0 0-213 0 0,0 0-168 0 0,0 0-115 0 0,0 0-94 0 0,-3-9-22 0 0,-12-75 432 0 0,15 63-643 0 0,0 0-1 0 0,2 0 1 0 0,0 0-1 0 0,1 0 1 0 0,2 0-1 0 0,0 0 1 0 0,1 1-1 0 0,0 0 1 0 0,2 0-1 0 0,1 1 1 0 0,0 0-1 0 0,1 0 1 0 0,1 1-1 0 0,1 0 1 0 0,1 1-1 0 0,0 1 1 0 0,1 0-1 0 0,1 1 1 0 0,2-2-56 0 0,-14 14-54 0 0,1-1-1 0 0,0 0 1 0 0,0 1 0 0 0,1 0-1 0 0,-1 0 1 0 0,0 1 0 0 0,1-1 0 0 0,0 1-1 0 0,-1 0 1 0 0,1 0 0 0 0,0 0-1 0 0,0 1 1 0 0,0-1 0 0 0,1 1 0 0 0,-1 1-1 0 0,0-1 1 0 0,1 1 54 0 0,5 42-3585 0 0,-7-31-1173 0 0,-1-3-2617 0 0,-1-4-552 0 0</inkml:trace>
  <inkml:trace contextRef="#ctx0" brushRef="#br0" timeOffset="4">1671 427 0 0 0,'0'0'1054'0'0,"0"0"60"0"0,0 0 73 0 0,0 0 135 0 0,0 0 122 0 0,0 0 75 0 0,0 0-41 0 0,0 0-103 0 0,0 0-85 0 0,0 0-80 0 0,0 0-103 0 0,0 0-129 0 0,0 0-141 0 0,0 0-168 0 0,-26 2 3123 0 0,12 6-3710 0 0,0 1 0 0 0,1 0 0 0 0,1 1 0 0 0,-1 0 0 0 0,2 1 0 0 0,-1 1 0 0 0,2 0 0 0 0,-1 0 0 0 0,2 1 0 0 0,0 0 0 0 0,0 1 0 0 0,1 0 0 0 0,1 0 0 0 0,0 1 0 0 0,1 0 0 0 0,1 0 0 0 0,0 0 0 0 0,1 1 0 0 0,1-1 0 0 0,0 1 0 0 0,0 10-82 0 0,3-21 13 0 0,-1 0 1 0 0,1 0-1 0 0,1 0 0 0 0,-1 0 1 0 0,1 0-1 0 0,0 0 0 0 0,0 0 1 0 0,0 0-1 0 0,1 0 0 0 0,0-1 1 0 0,-1 1-1 0 0,2 0 0 0 0,-1-1 1 0 0,1 0-1 0 0,-1 1 0 0 0,1-1 1 0 0,0 0-1 0 0,0-1 0 0 0,1 1 1 0 0,-1 0-1 0 0,1-1 0 0 0,0 0 1 0 0,0 0-1 0 0,0 0 0 0 0,0 0 1 0 0,1-1-1 0 0,1 1-13 0 0,2 2 19 0 0,0-1 1 0 0,1 1-1 0 0,0-2 0 0 0,0 1 1 0 0,0-1-1 0 0,1-1 0 0 0,-1 0 0 0 0,1 0 1 0 0,-1 0-1 0 0,1-1 0 0 0,0-1 1 0 0,-1 0-1 0 0,1 0 0 0 0,0-1 1 0 0,-1 0-20 0 0,41-31-1301 0 0,-32 12-4608 0 0,-13 15 2514 0 0,1-3-7380 0 0</inkml:trace>
  <inkml:trace contextRef="#ctx0" brushRef="#br0" timeOffset="5">2043 524 5025 0 0,'0'0'1938'0'0,"0"0"-1021"0"0,0 0-40 0 0,0 0 510 0 0,0 0 480 0 0,0 0 198 0 0,0 0-232 0 0,0 0-449 0 0,0 0-337 0 0,0 0-210 0 0,0 0-160 0 0,0 0-141 0 0,0 0-126 0 0,-16 31-88 0 0,-47 98-93 0 0,40-66 91 0 0,22-60-299 0 0,1 0-1 0 0,-1 0 1 0 0,1 0-1 0 0,0 0 1 0 0,0 0 0 0 0,0 1-1 0 0,0-1 1 0 0,0 0-1 0 0,1 0 1 0 0,0 0-1 0 0,-1 0 1 0 0,1 0-1 0 0,0 0 1 0 0,0-1-1 0 0,1 1 1 0 0,-1 0-1 0 0,1 0 1 0 0,-1-1 0 0 0,1 1-1 0 0,0-1 1 0 0,0 1-1 0 0,0-1 1 0 0,0 0-1 0 0,0 0 1 0 0,1 0-1 0 0,-1 0 1 0 0,1 0-1 0 0,-1 0 1 0 0,1-1-1 0 0,0 1 1 0 0,-1-1 0 0 0,1 0-1 0 0,0 0 1 0 0,0 0-1 0 0,0 0 1 0 0,0 0-1 0 0,0-1 1 0 0,0 1-1 0 0,0-1 1 0 0,3 0-21 0 0,6 0 61 0 0,0-1 1 0 0,0-1-1 0 0,0 0 1 0 0,-1 0-1 0 0,1-1 0 0 0,-1 0 1 0 0,1-1-1 0 0,-1-1 1 0 0,0 0-1 0 0,-1 0 1 0 0,1-1-1 0 0,-1 0 1 0 0,2-3-62 0 0,10-3 68 0 0,14-12 8 0 0,-1-2 0 0 0,-1-1 1 0 0,-1-1-1 0 0,8-12-76 0 0,-32 31 0 0 0,30-29 124 0 0,-39 38-87 0 0,0 0-9 0 0,0 0-9 0 0,0 0-55 0 0,-2 19-188 0 0,-7 21 200 0 0,7-36 20 0 0,0-1-1 0 0,0 1 1 0 0,1 1 0 0 0,-1-1 0 0 0,1 0 0 0 0,0 0 0 0 0,0 0-1 0 0,1 1 1 0 0,-1-1 0 0 0,1 0 0 0 0,0 1 0 0 0,0-1-1 0 0,0 1 1 0 0,1-1 0 0 0,0 0 0 0 0,0 0 0 0 0,0 1 0 0 0,0-1-1 0 0,0 0 1 0 0,1 0 0 0 0,0 0 0 0 0,0 0 0 0 0,0 0 0 0 0,0-1-1 0 0,1 1 1 0 0,-1-1 0 0 0,1 1 0 0 0,0-1 0 0 0,2 2 4 0 0,6 1 21 0 0,0-2 0 0 0,0 0 1 0 0,0 0-1 0 0,1-1 0 0 0,-1 0 1 0 0,1-1-1 0 0,-1 0 0 0 0,1-1 1 0 0,0 0-1 0 0,0-1 0 0 0,0 0 1 0 0,0-1-1 0 0,-1 0 0 0 0,1-1 1 0 0,0 0-1 0 0,-1-1 0 0 0,1-1 1 0 0,-1 1-1 0 0,0-2 0 0 0,0 0 1 0 0,-1 0-1 0 0,1-1 0 0 0,-1 0 1 0 0,5-4-22 0 0,9-4 65 0 0,1 0 0 0 0,-2-1-1 0 0,0-1 1 0 0,-1-1 0 0 0,-1-1 0 0 0,0-1 0 0 0,-2-1 0 0 0,0-1 0 0 0,-1 0-1 0 0,-1-2 1 0 0,-1 0 0 0 0,-2 0 0 0 0,0-2 0 0 0,-1 0 0 0 0,-1 0 0 0 0,-2-1-1 0 0,0 0 1 0 0,-2-1 0 0 0,-1 0 0 0 0,-1 0 0 0 0,-2-1 0 0 0,0-5-65 0 0,-2 0-39 0 0,0 20 5 0 0,-1 1 1 0 0,0-1-1 0 0,-1 1 1 0 0,-1-1-1 0 0,0 1 1 0 0,0-1-1 0 0,-1 1 1 0 0,-1 0-1 0 0,0 0 1 0 0,0 0-1 0 0,-1 0 1 0 0,-1 0-1 0 0,-3-6 34 0 0,5 17-32 0 0,0-1 0 0 0,0 1 0 0 0,0-1 1 0 0,0 1-1 0 0,0 0 0 0 0,0 0 0 0 0,0 0 0 0 0,0 0 0 0 0,0 1 1 0 0,-1-1-1 0 0,1 1 0 0 0,0 0 0 0 0,0 0 0 0 0,-1 0 0 0 0,1 1 1 0 0,0-1-1 0 0,0 1 0 0 0,0-1 0 0 0,-1 1 0 0 0,1 0 0 0 0,0 0 0 0 0,0 1 1 0 0,0-1-1 0 0,0 0 0 0 0,1 1 0 0 0,-1 0 0 0 0,0 0 0 0 0,1 0 1 0 0,-1 0-1 0 0,1 0 0 0 0,-1 0 0 0 0,-1 3 32 0 0,-6 7 0 0 0,0 1 0 0 0,1 0 0 0 0,0 0 0 0 0,0 1 0 0 0,2 0-1 0 0,0 0 1 0 0,0 1 0 0 0,2 0 0 0 0,0 0 0 0 0,0 1 0 0 0,1-1 0 0 0,1 1 0 0 0,0 10 0 0 0,-5 193 142 0 0,11-199-109 0 0,2 1 0 0 0,0-1 0 0 0,1-1 0 0 0,0 1-1 0 0,2-1 1 0 0,1 0 0 0 0,0-1 0 0 0,1 0 0 0 0,1-1-1 0 0,0 0 1 0 0,2 0 0 0 0,0-1 0 0 0,0-1 0 0 0,2 0-1 0 0,0-1 1 0 0,0-1 0 0 0,7 4-33 0 0,-15-11-116 0 0,-1 0 1 0 0,1-1-1 0 0,0 0 0 0 0,0-1 1 0 0,0 1-1 0 0,1-1 0 0 0,0-1 1 0 0,-1 1-1 0 0,1-1 0 0 0,0-1 1 0 0,1 0-1 0 0,-1 0 0 0 0,0 0 1 0 0,1-1-1 0 0,5 0 116 0 0,17-18-7672 0 0,-24 12 3097 0 0,-2 0-6055 0 0</inkml:trace>
  <inkml:trace contextRef="#ctx0" brushRef="#br0" timeOffset="6">3570 547 8546 0 0,'0'0'2046'0'0,"0"0"-267"0"0,0 0-91 0 0,0 0-132 0 0,0 0-229 0 0,0 0-318 0 0,0 0-229 0 0,0 0-126 0 0,0 0-107 0 0,0 0-101 0 0,0 0-108 0 0,0 0-92 0 0,0 0-61 0 0,-31 16-26 0 0,-96 54-47 0 0,64-18 31 0 0,59-47-150 0 0,1 1 0 0 0,-1-1 1 0 0,1 0-1 0 0,0 1 1 0 0,0 0-1 0 0,0-1 1 0 0,1 1-1 0 0,0 0 0 0 0,0 0 1 0 0,1 0-1 0 0,0 1 1 0 0,0-1-1 0 0,0 0 0 0 0,1 1 1 0 0,0-1-1 0 0,0 4 7 0 0,0-8 2 0 0,1 0-1 0 0,-1 0 1 0 0,1 0-1 0 0,0 0 0 0 0,-1 0 1 0 0,1 0-1 0 0,0 0 1 0 0,0 0-1 0 0,0 0 1 0 0,0 0-1 0 0,1 0 0 0 0,-1-1 1 0 0,0 1-1 0 0,1-1 1 0 0,-1 1-1 0 0,1-1 1 0 0,0 1-1 0 0,-1-1 1 0 0,1 0-1 0 0,0 0 0 0 0,0 1 1 0 0,0-2-1 0 0,0 1 1 0 0,0 0-1 0 0,0 0 1 0 0,0 0-1 0 0,0-1 0 0 0,0 0 1 0 0,0 1-1 0 0,0-1 1 0 0,1 0-1 0 0,-1 0-1 0 0,73 3 306 0 0,-59-6-251 0 0,0 0 0 0 0,0-1-1 0 0,-1-1 1 0 0,1 0 0 0 0,-1-1-1 0 0,0-1 1 0 0,-1 0 0 0 0,0-1-1 0 0,0-1 1 0 0,0 0 0 0 0,-1-1-1 0 0,9-9-54 0 0,63-39 287 0 0,-85 58-285 0 0,1-1-1 0 0,-1 1 1 0 0,1-1 0 0 0,0 1-1 0 0,-1-1 1 0 0,1 1 0 0 0,0 0-1 0 0,-1-1 1 0 0,1 1 0 0 0,0 0-1 0 0,-1-1 1 0 0,1 1-1 0 0,0 0 1 0 0,0 0 0 0 0,-1 0-1 0 0,1 0 1 0 0,0 0 0 0 0,0 0-1 0 0,-1 0 1 0 0,1 0 0 0 0,0 0-1 0 0,0 0 1 0 0,-1 0-1 0 0,1 0 1 0 0,0 0 0 0 0,-1 1-1 0 0,1-1 1 0 0,0 0 0 0 0,0 0-1 0 0,-1 1 1 0 0,1-1 0 0 0,-1 1-1 0 0,1-1 1 0 0,0 1-1 0 0,-1-1 1 0 0,1 1 0 0 0,-1-1-1 0 0,1 1 1 0 0,-1-1 0 0 0,1 1-1 0 0,-1-1 1 0 0,1 1 0 0 0,-1 0-1 0 0,0-1 1 0 0,1 1-1 0 0,-1 0 1 0 0,0 0 0 0 0,0-1-1 0 0,0 1 1 0 0,1 0-2 0 0,0 44 56 0 0,-2-30-4 0 0,0 12-16 0 0,0-23-37 0 0,0 0 0 0 0,1 1-1 0 0,-1-1 1 0 0,1 0 0 0 0,0 1-1 0 0,0-1 1 0 0,0 0 0 0 0,0 0-1 0 0,1 1 1 0 0,0-1 0 0 0,0 0 0 0 0,0 0-1 0 0,0 1 1 0 0,1-1 0 0 0,-1 0-1 0 0,1-1 1 0 0,0 1 0 0 0,0 0-1 0 0,1 0 1 0 0,-1-1 0 0 0,1 1-1 0 0,0-1 1 0 0,-1 0 0 0 0,2 0-1 0 0,-1 0 1 0 0,0 0 0 0 0,1-1 0 0 0,0 1 1 0 0,10 2 4 0 0,0-2 1 0 0,1 1 0 0 0,0-2 0 0 0,-1 0-1 0 0,1-1 1 0 0,0-1 0 0 0,0 0-1 0 0,0 0 1 0 0,0-2 0 0 0,0 0 0 0 0,-1-1-1 0 0,1 0 1 0 0,-1-1 0 0 0,0-1 0 0 0,0 0-1 0 0,0-1 1 0 0,-1 0 0 0 0,6-4-5 0 0,2 0 18 0 0,0 0-1 0 0,0-1 1 0 0,-2-1 0 0 0,1-1 0 0 0,-1-1-1 0 0,-1-1 1 0 0,-1 0 0 0 0,0-1-1 0 0,-1-1 1 0 0,0-1 0 0 0,-2 0 0 0 0,0-1-1 0 0,-1 0 1 0 0,-1-1-18 0 0,-3 6-42 0 0,-1 0 0 0 0,-1 0 0 0 0,-1-1-1 0 0,0 1 1 0 0,0-1 0 0 0,-2-1 0 0 0,0 1 0 0 0,-1-1 0 0 0,0 1 0 0 0,-1-1 0 0 0,-1 0 0 0 0,0-7 42 0 0,-2 21-25 0 0,1 0 0 0 0,0 0 0 0 0,-1 0 1 0 0,0 0-1 0 0,1 0 0 0 0,-1 0 1 0 0,0 0-1 0 0,0 0 0 0 0,0 0 0 0 0,-1 0 1 0 0,1 1-1 0 0,0-1 0 0 0,0 0 1 0 0,-1 1-1 0 0,1-1 0 0 0,-1 1 0 0 0,0 0 1 0 0,1-1-1 0 0,-1 1 0 0 0,0 0 1 0 0,0 0-1 0 0,0 0 0 0 0,0 0 0 0 0,0 0 1 0 0,0 1-1 0 0,0-1 0 0 0,0 1 1 0 0,0-1-1 0 0,0 1 0 0 0,0-1 1 0 0,0 1-1 0 0,0 0 0 0 0,0 0 0 0 0,-1 0 1 0 0,1 1-1 0 0,-1-1 25 0 0,-77 14-1008 0 0,75-13 968 0 0,1 0-1 0 0,-1 0 1 0 0,0 1 0 0 0,1-1 0 0 0,-1 1 0 0 0,1 0-1 0 0,0 0 1 0 0,0 1 0 0 0,-1-1 0 0 0,1 1 0 0 0,1 0 0 0 0,-1 0-1 0 0,0 0 1 0 0,1 1 0 0 0,0-1 0 0 0,-1 1 0 0 0,2 0-1 0 0,-1 0 1 0 0,0 0 0 0 0,1 0 0 0 0,-1 0 0 0 0,1 1 0 0 0,1-1-1 0 0,-1 1 1 0 0,0-1 0 0 0,1 1 0 0 0,0 0 0 0 0,0-1-1 0 0,1 1 1 0 0,-1 5 40 0 0,4-7 7 0 0,0 0 0 0 0,0 0 0 0 0,1 0 0 0 0,-1 0 0 0 0,1-1 0 0 0,-1 1 0 0 0,1-1 0 0 0,0 0 0 0 0,0 0 0 0 0,0 0 0 0 0,1-1 0 0 0,-1 1 0 0 0,0-1 0 0 0,0 0 0 0 0,1 0 0 0 0,-1-1 0 0 0,1 1-7 0 0,38 6 291 0 0,-1 2 0 0 0,0 2 0 0 0,-1 2 0 0 0,37 16-291 0 0,-73-25 76 0 0,-1-1-1 0 0,1 1 1 0 0,-1 0-1 0 0,0 0 1 0 0,-1 0-1 0 0,1 1 1 0 0,-1 0-1 0 0,0-1 1 0 0,0 1-1 0 0,0 0 1 0 0,0 0-1 0 0,-1 1 1 0 0,0-1-1 0 0,0 0 1 0 0,-1 1-1 0 0,1-1 1 0 0,-1 1-1 0 0,0 0 1 0 0,-1-1-1 0 0,0 1 1 0 0,1 0-1 0 0,-2-1 1 0 0,1 1-1 0 0,-1 0 1 0 0,0-1-1 0 0,0 1 1 0 0,0-1-1 0 0,-1 1 1 0 0,0-1-1 0 0,0 1 1 0 0,0-1-1 0 0,-3 5-75 0 0,-7 53 102 0 0,10-57-114 0 0,1 0-1 0 0,0-1 1 0 0,0 1 0 0 0,0 0-1 0 0,1 0 1 0 0,-1 0 0 0 0,1 0-1 0 0,1 0 1 0 0,0 0 0 0 0,-1 0-1 0 0,2 0 1 0 0,-1 0-1 0 0,1 0 1 0 0,0-1 0 0 0,0 1-1 0 0,0 0 1 0 0,1-1 0 0 0,0 0-1 0 0,0 0 1 0 0,0 0 0 0 0,1 0-1 0 0,-1 0 1 0 0,1-1 0 0 0,1 1-1 0 0,-1-1 1 0 0,0 0 0 0 0,1 0-1 0 0,0-1 1 0 0,0 1 0 0 0,0-1-1 0 0,2 0 13 0 0,19-2-1748 0 0,-16-1-4065 0 0,-9 0-5107 0 0</inkml:trace>
  <inkml:trace contextRef="#ctx0" brushRef="#br0" timeOffset="7">767 181 0 0 0,'0'0'479'0'0,"0"0"573"0"0,0 0 143 0 0,0 0-58 0 0,0 0-92 0 0,0 0-85 0 0,0 0-77 0 0,0 0-71 0 0,0 0-85 0 0,-3 6-95 0 0,-16 35 792 0 0,19-41-1304 0 0,1 1 0 0 0,0-1-1 0 0,-1 1 1 0 0,1-1 0 0 0,0 0 0 0 0,-1 1-1 0 0,1-1 1 0 0,0 0 0 0 0,0 1-1 0 0,0-1 1 0 0,-1 0 0 0 0,1 0 0 0 0,0 0-1 0 0,0 0 1 0 0,0 0 0 0 0,0 0 0 0 0,0 0-1 0 0,-1 0 1 0 0,1 0 0 0 0,0 0-1 0 0,0 0 1 0 0,0 0 0 0 0,0 0 0 0 0,-1-1-1 0 0,1 1 1 0 0,0 0 0 0 0,0-1 0 0 0,-1 1-1 0 0,1-1 1 0 0,0 1 0 0 0,-1-1-1 0 0,1 1 1 0 0,0-1 0 0 0,-1 1 0 0 0,1-1-1 0 0,-1 0 1 0 0,1 1 0 0 0,-1-1 0 0 0,1 0-1 0 0,-1 0-119 0 0,35-32 1446 0 0,-32 38 2450 0 0,-5-1-6388 0 0,2-2-5160 0 0,0-2-2681 0 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80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1 517 448 0 0,'0'0'1070'0'0,"0"0"-450"0"0,0 0-167 0 0,0 0 141 0 0,0 0 227 0 0,0 0 199 0 0,0 0 51 0 0,0 0-114 0 0,0 0-161 0 0,0 0-132 0 0,0 0-49 0 0,5 1 627 0 0,3-3 7576 0 0,-3-23-8621 0 0,0 0 0 0 0,1 0 0 0 0,2 0 0 0 0,0 1-1 0 0,2 0 1 0 0,0 1 0 0 0,2 0 0 0 0,1 0 0 0 0,0 1-1 0 0,2 1 1 0 0,0 1 0 0 0,1 0 0 0 0,1 1 0 0 0,1 0-1 0 0,1 2 1 0 0,15-11-197 0 0,58-46 326 0 0,-49 54-114 0 0,-34 44 145 0 0,33 100 216 0 0,-38-108-519 0 0,-1 0 0 0 0,-1 0 0 0 0,0 1 0 0 0,-1-1 0 0 0,-1 1 0 0 0,-1-1 0 0 0,0 0-1 0 0,-1 1 1 0 0,-1-1 0 0 0,0 0 0 0 0,-1 0 0 0 0,-1 0 0 0 0,0 0 0 0 0,-1-1 0 0 0,-7 12-54 0 0,-7 3 64 0 0,38-84 49 0 0,2 8-142 0 0,2 0 0 0 0,3 2 0 0 0,1 1-1 0 0,2 1 1 0 0,2 1 0 0 0,2 2 0 0 0,27-26 29 0 0,-53 58-14 0 0,0 1 0 0 0,1 0 0 0 0,0 1 0 0 0,0 0 0 0 0,1 0 0 0 0,-1 0 0 0 0,1 1 1 0 0,0 0-1 0 0,0 0 0 0 0,1 1 0 0 0,-1 0 0 0 0,1 1 0 0 0,-1 0 0 0 0,1 0 0 0 0,0 1 0 0 0,0 0 14 0 0,-6 3 4 0 0,0 0 1 0 0,-1 0-1 0 0,1 1 0 0 0,-1-1 0 0 0,0 1 1 0 0,0 0-1 0 0,0-1 0 0 0,0 1 0 0 0,0 0 1 0 0,0 0-1 0 0,-1 0 0 0 0,0 0 0 0 0,1 1 0 0 0,-1-1 1 0 0,0 0-1 0 0,-1 1 0 0 0,1-1 0 0 0,0 0 1 0 0,-1 1-1 0 0,0-1 0 0 0,0 1 0 0 0,0-1 1 0 0,0 2-5 0 0,-11 122 358 0 0,-29-7-15 0 0,34-103-318 0 0,-1 1 0 0 0,2-1 0 0 0,0 1 0 0 0,1 0 0 0 0,1 0-1 0 0,1 0 1 0 0,0 0 0 0 0,2 1 0 0 0,0 2-25 0 0,7 5-25 0 0,-6-26 27 0 0,-1 0-18 0 0,0 0 20 0 0,0 0-12 0 0,0 0-22 0 0,0 0-18 0 0,0 0-24 0 0,0 0-67 0 0,0 0-120 0 0,0-9-3980 0 0,0 3-5197 0 0,0 5-1686 0 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80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188 616 4281 0 0,'0'0'1171'0'0,"0"0"-271"0"0,0 0-25 0 0,0 0 104 0 0,0 0 142 0 0,0 0 84 0 0,0 0-10 0 0,0 0-141 0 0,0 0-171 0 0,0 0-163 0 0,0 0-145 0 0,0 0-83 0 0,0 0-48 0 0,-20 12-34 0 0,-60 40-53 0 0,76-50-303 0 0,0 0 0 0 0,1 0 0 0 0,-1 1 0 0 0,1 0 0 0 0,0 0-1 0 0,0 0 1 0 0,0 0 0 0 0,0 0 0 0 0,0 0 0 0 0,1 1 0 0 0,0-1 0 0 0,0 1 0 0 0,0 0-1 0 0,0-1 1 0 0,0 1 0 0 0,0 0 0 0 0,1 1-54 0 0,-4 9 166 0 0,-2 4-47 0 0,1 0 0 0 0,0 1 0 0 0,1 0 1 0 0,2 0-1 0 0,0 1 0 0 0,1-1 0 0 0,0 1 1 0 0,2-1-1 0 0,0 1 0 0 0,3 16-119 0 0,-2-32 17 0 0,0 0 0 0 0,-1 0 0 0 0,1 0 0 0 0,1 0 0 0 0,-1 0 1 0 0,1 0-1 0 0,-1-1 0 0 0,1 1 0 0 0,0 0 0 0 0,0-1 0 0 0,1 0 0 0 0,-1 1 0 0 0,1-1 0 0 0,-1 0 0 0 0,1 0 0 0 0,0-1 1 0 0,0 1-1 0 0,1 0 0 0 0,-1-1 0 0 0,0 0 0 0 0,1 0 0 0 0,0 0 0 0 0,-1 0 0 0 0,1 0 0 0 0,0-1 0 0 0,0 0 0 0 0,0 0 0 0 0,0 0 1 0 0,0 0-1 0 0,0 0 0 0 0,0-1 0 0 0,1 0-17 0 0,8 0 140 0 0,0-1 1 0 0,0 0 0 0 0,0-1-1 0 0,0-1 1 0 0,0 0-1 0 0,-1-1 1 0 0,1 0 0 0 0,-1-1-1 0 0,0 0 1 0 0,0-1-1 0 0,0 0 1 0 0,-1-1 0 0 0,0 0-1 0 0,4-4-140 0 0,0 1 128 0 0,-1-1-1 0 0,1 0 0 0 0,-2-1 1 0 0,0-1-1 0 0,-1 0 1 0 0,0 0-1 0 0,0-1 0 0 0,-2-1 1 0 0,0 0-1 0 0,0 0 1 0 0,-2-1-1 0 0,0 0 1 0 0,-1-1-1 0 0,0 0 0 0 0,3-15-127 0 0,-5-90 390 0 0,-6 117-402 0 0,0 1 0 0 0,0 0 1 0 0,0 0-1 0 0,-1 0 0 0 0,1 0 0 0 0,-1 0 0 0 0,0 1 0 0 0,0-1 0 0 0,-1 0 0 0 0,1 1 0 0 0,-1 0 0 0 0,0-1 0 0 0,0 1 0 0 0,0 0 0 0 0,0 0 0 0 0,0 1 0 0 0,-1-1 0 0 0,1 1 0 0 0,-1 0 0 0 0,0-1 0 0 0,0 2 0 0 0,1-1 0 0 0,-1 0 0 0 0,0 1 0 0 0,-1 0 0 0 0,1 0 0 0 0,-4-1 12 0 0,-3 0-175 0 0,-1 1 0 0 0,0 0-1 0 0,1 0 1 0 0,-1 1 0 0 0,0 1 0 0 0,1 0-1 0 0,-1 0 1 0 0,0 1 0 0 0,1 1 0 0 0,0 0 0 0 0,0 0-1 0 0,0 1 1 0 0,0 1 0 0 0,-10 5 175 0 0,-42 37-9099 0 0,50-34-1930 0 0</inkml:trace>
  <inkml:trace contextRef="#ctx0" brushRef="#br0" timeOffset="1">899 4 3777 0 0,'0'0'985'0'0,"0"0"-95"0"0,0 0 143 0 0,0 0 348 0 0,0 0 274 0 0,0 0 62 0 0,0 0-238 0 0,0 0-413 0 0,0 0-347 0 0,0 0-186 0 0,0 0-59 0 0,2-4 1949 0 0,-21 101 67 0 0,-35 309 625 0 0,48-143-2537 0 0,-11-185 26 0 0,-4-44-423 0 0,9 7-141 0 0,12-39-47 0 0,4 32 97 0 0,-27 32-30 0 0,21-61 72 0 0,2-5-2813 0 0,2-13-3201 0 0,0 6-169 0 0,2 2-4750 0 0</inkml:trace>
  <inkml:trace contextRef="#ctx0" brushRef="#br0" timeOffset="2">356 597 5129 0 0,'0'0'712'0'0,"0"0"120"0"0,0 0 445 0 0,0 0 447 0 0,0 0 152 0 0,0 0-143 0 0,0 0-290 0 0,0 0-223 0 0,0 0-128 0 0,0 0-130 0 0,36-5-154 0 0,115-17-131 0 0,223-24 1596 0 0,-266 46-2001 0 0,-73 14-152 0 0,-31-17-664 0 0,2-13-3070 0 0,-4 10-170 0 0,-1 1-3588 0 0,1 1 536 0 0</inkml:trace>
  <inkml:trace contextRef="#ctx0" brushRef="#br0" timeOffset="3">1265 813 6009 0 0,'0'0'2708'0'0,"0"0"-1281"0"0,0 0-441 0 0,0 0 168 0 0,0 0 257 0 0,0 0 96 0 0,0 0-177 0 0,0 0-349 0 0,0 0-329 0 0,0 0-182 0 0,0 0-30 0 0,0 0 41 0 0,2 1 85 0 0,2 4-335 0 0,-1 0 0 0 0,0 1 0 0 0,0-1 0 0 0,0 1 0 0 0,-1 0 0 0 0,1 0 0 0 0,-2 0 1 0 0,1 0-1 0 0,0 0 0 0 0,-1 0 0 0 0,0 0 0 0 0,-1 0 0 0 0,0 1 0 0 0,0-1 0 0 0,0 0 0 0 0,0 1 1 0 0,-1-1-1 0 0,0 1-231 0 0,0 12 173 0 0,-22 66 7 0 0,42-119-7954 0 0,-5 14 587 0 0,-6 9-2487 0 0</inkml:trace>
  <inkml:trace contextRef="#ctx0" brushRef="#br0" timeOffset="4">1423 358 12619 0 0,'0'0'1269'0'0,"0"0"-292"0"0,0 0-165 0 0,0 0 12 0 0,0 0 0 0 0,0 0-92 0 0,0 0-189 0 0,0 0-218 0 0,0 0-209 0 0,0 0-122 0 0,0 0-73 0 0,0 0-86 0 0,0 0-91 0 0,-11 13-135 0 0,-35 40-224 0 0,37-27-1212 0 0,17-19-3939 0 0,-5-6 3040 0 0,4 3-4484 0 0</inkml:trace>
  <inkml:trace contextRef="#ctx0" brushRef="#br0" timeOffset="5">1668 593 6585 0 0,'0'0'2618'0'0,"0"0"-1175"0"0,0 0-365 0 0,0 0 126 0 0,0 0 128 0 0,0 0 34 0 0,0 0-143 0 0,0 0-275 0 0,0 0-276 0 0,0 0-222 0 0,0 0-144 0 0,0 0-106 0 0,0 0-70 0 0,-16 28-53 0 0,-46 86-29 0 0,58-109-46 0 0,1 0-1 0 0,0 0 0 0 0,1 1 0 0 0,-1-1 1 0 0,1 1-1 0 0,0-1 0 0 0,0 1 1 0 0,0 0-1 0 0,1 0 0 0 0,0 0 1 0 0,0 0-1 0 0,1 0 0 0 0,0 0 0 0 0,0 0 1 0 0,0 3-2 0 0,2 13-12 0 0,-2-16 22 0 0,0 0-1 0 0,1 0 0 0 0,0 0 0 0 0,0 0 1 0 0,1 0-1 0 0,0 0 0 0 0,0-1 1 0 0,0 1-1 0 0,1-1 0 0 0,-1 1 1 0 0,1-1-1 0 0,1 0 0 0 0,-1 0 1 0 0,1 0-1 0 0,0 0 0 0 0,0 0 0 0 0,0-1 1 0 0,0 0-1 0 0,1 0 0 0 0,0 0 1 0 0,0-1-1 0 0,0 1 0 0 0,0-1 1 0 0,1 0-1 0 0,-1-1 0 0 0,1 1 1 0 0,-1-1-1 0 0,3 0-9 0 0,1 1 136 0 0,1 0 0 0 0,0 0 1 0 0,-1-2-1 0 0,1 1 0 0 0,0-1 0 0 0,0 0 0 0 0,-1-1 1 0 0,1 0-1 0 0,0-1 0 0 0,0 0 0 0 0,0-1 1 0 0,-1 1-1 0 0,1-2 0 0 0,0 0 0 0 0,-1 0 1 0 0,0 0-1 0 0,4-3-136 0 0,-4 2 156 0 0,0-1 1 0 0,0 0 0 0 0,-1-1 0 0 0,0 1-1 0 0,0-2 1 0 0,0 1 0 0 0,-1-1 0 0 0,0 0-1 0 0,0 0 1 0 0,0-1 0 0 0,-1 0 0 0 0,-1 0-1 0 0,1-1 1 0 0,-1 0 0 0 0,-1 0-1 0 0,1 0 1 0 0,-2 0 0 0 0,1-1 0 0 0,-1 1-1 0 0,-1-1 1 0 0,1 0 0 0 0,-2 0 0 0 0,1-1-157 0 0,-2 5 0 0 0,0-1 0 0 0,-1 1 0 0 0,0-1 0 0 0,0 1 0 0 0,0 0 0 0 0,-1-1 0 0 0,0 1 0 0 0,0 0 1 0 0,0 0-1 0 0,-1 0 0 0 0,0 0 0 0 0,0 1 0 0 0,0-1 0 0 0,-1 1 0 0 0,0-1 0 0 0,0 1 0 0 0,0 1 1 0 0,-1-1-1 0 0,0 0 0 0 0,1 1 0 0 0,-2 0 0 0 0,1 0 0 0 0,0 1 0 0 0,-1-1 0 0 0,0 1 0 0 0,1 1 1 0 0,-1-1-1 0 0,0 1 0 0 0,-1 0 0 0 0,1 0 0 0 0,0 0 0 0 0,-1 1 0 0 0,1 0 0 0 0,-1 1 0 0 0,1-1 1 0 0,-6 1-1 0 0,-95 10-1678 0 0,74 2-2268 0 0,1 7-5012 0 0,19-10-2334 0 0</inkml:trace>
  <inkml:trace contextRef="#ctx0" brushRef="#br0" timeOffset="6">2098 967 8610 0 0,'0'0'2460'0'0,"0"0"-1166"0"0,0 0-526 0 0,0 0-18 0 0,0 0 191 0 0,0 0 175 0 0,0 0-26 0 0,0 0-150 0 0,0 0-108 0 0,0 0-35 0 0,0 0-39 0 0,0 0-51 0 0,0 0-83 0 0,18-13-104 0 0,59-41-53 0 0,-6-19 809 0 0,-52 46-1018 0 0,111-141 323 0 0,-124 151-251 0 0,-12 23-118 0 0,3 0-227 0 0,1 0 1 0 0,-1 1-1 0 0,1-1 0 0 0,0 0 1 0 0,1 1-1 0 0,-1-1 1 0 0,1 1-1 0 0,1-1 0 0 0,-1 1 1 0 0,1 0-1 0 0,0-1 1 0 0,1 1-1 0 0,-1 0 0 0 0,1-1 1 0 0,1 1-1 0 0,-1-1 1 0 0,1 1-1 0 0,0-1 1 0 0,0 0-1 0 0,1 0 0 0 0,0 0 1 0 0,0 0-1 0 0,1 0 1 0 0,-1-1-1 0 0,1 1 0 0 0,0-1 1 0 0,3 2 14 0 0,1 2 11 0 0,0-1 0 0 0,1 0 1 0 0,1 0-1 0 0,-1-1 0 0 0,1 0 1 0 0,1-1-1 0 0,-1 0 0 0 0,1 0 0 0 0,0-1 1 0 0,0-1-1 0 0,0 0 0 0 0,1 0 0 0 0,-1-1 1 0 0,11 1-12 0 0,-12-2 77 0 0,-1 0-1 0 0,1-1 1 0 0,-1 0 0 0 0,1 0 0 0 0,-1-1 0 0 0,1-1-1 0 0,0 1 1 0 0,-1-2 0 0 0,1 1 0 0 0,-1-1 0 0 0,0-1-1 0 0,0 1 1 0 0,1-2 0 0 0,-2 1 0 0 0,1-1 0 0 0,0-1-1 0 0,-1 1 1 0 0,0-1 0 0 0,0-1 0 0 0,0 0 0 0 0,-1 0-1 0 0,1-1-76 0 0,0 0 121 0 0,-1-1 0 0 0,0 1 0 0 0,-1-1 0 0 0,0-1 0 0 0,0 1 0 0 0,0-1 0 0 0,-1 0 0 0 0,-1 0 0 0 0,0-1 0 0 0,0 1 0 0 0,-1-1 0 0 0,0 0 0 0 0,0 0 0 0 0,-1 0 0 0 0,-1 0 0 0 0,1 0 0 0 0,-2-1 0 0 0,0-2-121 0 0,1 8 5 0 0,-1 0 0 0 0,0 0 0 0 0,0 0 1 0 0,-1 0-1 0 0,1 0 0 0 0,-1 0 0 0 0,0 0 0 0 0,0 1 0 0 0,-1-1 0 0 0,0 0 0 0 0,1 1 0 0 0,-2-1 0 0 0,1 1 0 0 0,0-1 0 0 0,-1 1 1 0 0,-1-2-6 0 0,1 2-382 0 0,-2-4-331 0 0,4 6-3979 0 0,0 1-3987 0 0,1 1-4291 0 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81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67 3561 0 0,'0'0'1275'0'0,"0"0"-348"0"0,0 0-94 0 0,0 0 99 0 0,0 0 158 0 0,0 0 86 0 0,0 0-36 0 0,0 0-111 0 0,0 0-132 0 0,0 0-91 0 0,0 0-58 0 0,5-5-28 0 0,28-21 686 0 0,-28 24 2487 0 0,-6 8-2947 0 0,-3 12-947 0 0,4-17 40 0 0,0-1-10 0 0,0 0 8 0 0,0 0 30 0 0,0 0 16 0 0,26-27 1206 0 0,-12 11-913 0 0,2 1 395 0 0,-18 22-2419 0 0,2-2-6145 0 0,0-5-226 0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8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 46 496 0 0,'0'0'707'0'0,"0"0"-72"0"0,0 0 242 0 0,0 0 462 0 0,0 0 304 0 0,0 0 18 0 0,0 0-204 0 0,0 0-299 0 0,0 0-183 0 0,0 0-58 0 0,0 0-11 0 0,0 0-14 0 0,0 0-59 0 0,2-1-74 0 0,7 5 1828 0 0,-24 16-929 0 0,88-88 772 0 0,-99 98-428 0 0,25-30-1992 0 0,1 0-2 0 0,0 0-24 0 0,0 0-4 0 0,0 0-10 0 0,0 0-10 0 0,10 0-556 0 0,-8 0-2735 0 0,0 0-3639 0 0,2 0-4473 0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81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 35 0 0 0,'0'0'515'0'0,"0"0"549"0"0,0 0 379 0 0,0 0 143 0 0,0 0-6 0 0,0 0-113 0 0,0 0-147 0 0,0 0-114 0 0,0 0-83 0 0,0 0-70 0 0,0-6-75 0 0,0-17-77 0 0,0 17-94 0 0,0 6-127 0 0,0 0-102 0 0,0 0-98 0 0,0 0-115 0 0,0 0-59 0 0,18 155 3090 0 0,-3 3-2190 0 0,-27 64-408 0 0,-7-90-613 0 0,11-67-89 0 0,8-65-104 0 0,0 1 548 0 0,1-1-8006 0 0,-2-1 2166 0 0,0 1 1380 0 0,0 0-3059 0 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81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8 880 0 0,'0'0'1983'0'0,"0"0"-780"0"0,0 0-321 0 0,0 0 65 0 0,0 0 151 0 0,0 0 85 0 0,0 0-60 0 0,0 0-209 0 0,0 0-245 0 0,0 0-154 0 0,0 0-67 0 0,0 0 58 0 0,0 0 139 0 0,3 2 110 0 0,54 64 3905 0 0,-2 66-3462 0 0,-53-128-1151 0 0,65 186 480 0 0,-56-152-394 0 0,-10-38-125 0 0,-1 0 12 0 0,0 0 47 0 0,0 0 13 0 0,0 0 35 0 0,0 0 55 0 0,0 0 68 0 0,3-25-79 0 0,1 0 0 0 0,1 1 0 0 0,1 0 1 0 0,1 0-1 0 0,1 0 0 0 0,1 1 0 0 0,1 0 0 0 0,4-5-159 0 0,-1-3 110 0 0,53-111-288 0 0,-49 96 2 0 0,-17 45 158 0 0,0 1-16 0 0,0 0 2 0 0,0 0-14 0 0,0 0 3 0 0,0 0-26 0 0,0 0-23 0 0,0 0-14 0 0,0 0-35 0 0,0 0-10 0 0,0 0-19 0 0,0 0-11 0 0,0 0-21 0 0,0 0-33 0 0,0 0-24 0 0,0 0-62 0 0,0 0-83 0 0,0 0-118 0 0,0 0-202 0 0,0 0-328 0 0,0 0-662 0 0,0 0-1072 0 0,0 0-1853 0 0,0 0-3463 0 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81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0 170 1176 0 0,'0'0'882'0'0,"0"0"-113"0"0,0 0 59 0 0,0 0 230 0 0,0 0 168 0 0,0 0-19 0 0,0 0-154 0 0,0 0-271 0 0,0 0-262 0 0,0 0-175 0 0,0 0-62 0 0,0 0 66 0 0,0 0 113 0 0,3-5 98 0 0,-2 3-392 0 0,1-1 1 0 0,-1 1-1 0 0,1 0 0 0 0,0 0 1 0 0,-1-1-1 0 0,1 2 0 0 0,0-1 1 0 0,0 0-1 0 0,0 0 1 0 0,1 0-1 0 0,-1 1 0 0 0,0-1 1 0 0,1 1-1 0 0,-1 0 1 0 0,1 0-1 0 0,-1 0 0 0 0,1 0 1 0 0,-1 0-1 0 0,1 1 0 0 0,0-1 1 0 0,-1 1-1 0 0,1-1 1 0 0,0 1-1 0 0,0 0 0 0 0,-1 0 1 0 0,1 0-1 0 0,0 1-168 0 0,223 6 2361 0 0,-211-11-2244 0 0,-15 4-102 0 0,0 0-5 0 0,0 0 5 0 0,0 0-3 0 0,0 0-16 0 0,0 0-5 0 0,0 0-6 0 0,0 0-2 0 0,0 0-3 0 0,0 0 12 0 0,0 0 17 0 0,0 0 19 0 0,0 0 5 0 0,0 0 5 0 0,0 0-2 0 0,0 0 16 0 0,0 0 30 0 0,0 0 14 0 0,0 0 11 0 0,0 0 14 0 0,0 0-6 0 0,0 0 2 0 0,0 0 25 0 0,0 0 14 0 0,0 0-1 0 0,0 0 6 0 0,0 0 18 0 0,0 0 29 0 0,0 0 36 0 0,0 0 33 0 0,-37-42 426 0 0,-1-8-763 0 0,27 31-487 0 0,11 19 553 0 0,-4-10-3238 0 0,7 0-6123 0 0,0 7 981 0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82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1 768 0 0,'0'0'219'0'0,"0"0"-332"0"0,0 0 15 0 0,0 0 326 0 0,0 0 350 0 0,0 0 263 0 0,0 0 131 0 0,0 0 7 0 0,0 0 23 0 0,0 0 26 0 0,0 0-14 0 0,0 0-8 0 0,0 0-8 0 0,2 14-26 0 0,12 111 2370 0 0,4 190 1235 0 0,5-112-3925 0 0,-19-74-458 0 0,-25-89 119 0 0,10-30-303 0 0,24-15-6780 0 0,-6 1 261 0 0,-2-3 306 0 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1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30 265 14123 0 0,'0'0'1584'0'0,"0"0"-499"0"0,0 0-331 0 0,0 0-63 0 0,0 0 89 0 0,0 0-15 0 0,0 0-156 0 0,0 0-172 0 0,0 0-131 0 0,0 0-43 0 0,0 0 30 0 0,0 18 24 0 0,5 114 269 0 0,13 14 335 0 0,-7 1 1 0 0,-6 118-922 0 0,-28-149 969 0 0,21-117-894 0 0,0 1 0 0 0,1-1-1 0 0,-1-1 1 0 0,1 1 0 0 0,-1 0-1 0 0,1 0 1 0 0,-1-1-1 0 0,1 1 1 0 0,0-1 0 0 0,-1 1-1 0 0,1-1 1 0 0,0 1 0 0 0,0-1-1 0 0,0 0 1 0 0,1 1-1 0 0,-1-1 1 0 0,0 0 0 0 0,0 0-1 0 0,1 0 1 0 0,-1 0 0 0 0,1 0-1 0 0,0 0 1 0 0,0 1-1 0 0,0-2-74 0 0,-7-25 61 0 0,2 0 0 0 0,1-1 0 0 0,1 1 0 0 0,2-1 0 0 0,0 0 0 0 0,2 1 0 0 0,5-28-61 0 0,2 1 11 0 0,4 1-1 0 0,1 0 0 0 0,3 1 1 0 0,2 1-1 0 0,2 0 0 0 0,3 2 1 0 0,2 0-1 0 0,11-13-10 0 0,-19 32 3 0 0,1 1-1 0 0,2 0 1 0 0,1 2 0 0 0,1 1-1 0 0,2 0 1 0 0,0 2 0 0 0,2 0-1 0 0,1 2 1 0 0,13-8-3 0 0,-36 27-2 0 0,0 1 1 0 0,1-1-1 0 0,0 1 1 0 0,0 0-1 0 0,0 0 1 0 0,0 1-1 0 0,0 0 1 0 0,0 0-1 0 0,1 0 1 0 0,-1 0-1 0 0,1 1 1 0 0,-1 0-1 0 0,1 0 1 0 0,0 0-1 0 0,-1 1 1 0 0,1 0-1 0 0,0 0 1 0 0,-1 1-1 0 0,1-1 1 0 0,0 1-1 0 0,-1 0 1 0 0,1 1-1 0 0,-1-1 1 0 0,1 1-1 0 0,-1 0 1 0 0,0 0-1 0 0,0 1 0 0 0,0 0 1 0 0,0 0-1 0 0,0 0 1 0 0,-1 0-1 0 0,1 1 1 0 0,-1 0-1 0 0,0 0 1 0 0,0 0-1 0 0,0 0 1 0 0,-1 0-1 0 0,1 1 1 0 0,-1 0-1 0 0,0 0 1 0 0,0 0-1 0 0,-1 0 1 0 0,0 0-1 0 0,2 5 2 0 0,-1 10 25 0 0,-1 0 0 0 0,0 0 0 0 0,-2 1 0 0 0,0-1 0 0 0,-2 0 0 0 0,0 0 0 0 0,-1 0 0 0 0,-1 0-1 0 0,-1 0 1 0 0,-1-1 0 0 0,0 0 0 0 0,-1 0 0 0 0,-2 0 0 0 0,0-1 0 0 0,0-1 0 0 0,-2 1 0 0 0,0-1 0 0 0,-1-1 0 0 0,-1 0 0 0 0,0-1-1 0 0,-1-1 1 0 0,-15 13-25 0 0,19-16-4 0 0,0 0 1 0 0,-1 0-1 0 0,-1-1 0 0 0,0-1 0 0 0,0 0 0 0 0,-1 0 0 0 0,0-1 0 0 0,0-1 0 0 0,-1 0 0 0 0,0-1 0 0 0,0-1 0 0 0,-1 0 0 0 0,1-1 0 0 0,-1 0 1 0 0,0-1-1 0 0,0-1 0 0 0,-3 0 4 0 0,16-3-59 0 0,0 0 0 0 0,-1 0 0 0 0,1 0 0 0 0,0-1 0 0 0,0 1 0 0 0,0-1 0 0 0,0 1 0 0 0,0-1 0 0 0,0 0 0 0 0,0 1 0 0 0,1-1 0 0 0,-1 0 0 0 0,1-1 0 0 0,-1 1 0 0 0,1 0 0 0 0,0 0 0 0 0,0 0 0 0 0,0-1 0 0 0,0 1 0 0 0,0-1 0 0 0,0 1 0 0 0,1 0 0 0 0,-1-1 0 0 0,1 0 0 0 0,-1 1 0 0 0,1-1 0 0 0,0 1 0 0 0,0-1 0 0 0,0 1 0 0 0,1-1 0 0 0,-1 1 0 0 0,1-1 0 0 0,-1 1 0 0 0,1-1 0 0 0,0 1 0 0 0,0-1 0 0 0,0 1 0 0 0,0 0 0 0 0,0 0 0 0 0,1-1 0 0 0,-1 1 0 0 0,0 0 0 0 0,1 0 0 0 0,0 0 0 0 0,0 0 0 0 0,-1 1 0 0 0,1-1 59 0 0,57-67-5513 0 0,-52 62 3528 0 0,9-10-9560 0 0</inkml:trace>
  <inkml:trace contextRef="#ctx0" brushRef="#br0" timeOffset="319.275">1061 149 13571 0 0,'0'0'2220'0'0,"0"0"-535"0"0,0 0-178 0 0,0 0-71 0 0,0 0-97 0 0,0 0-252 0 0,0 0-294 0 0,0 0-168 0 0,0 0-123 0 0,0 0-68 0 0,0 0-77 0 0,0 0-61 0 0,-23 16-50 0 0,-71 48-40 0 0,86-58-178 0 0,0-1 0 0 0,0 1 0 0 0,1 0 1 0 0,0 0-1 0 0,0 1 0 0 0,0 0 0 0 0,1 0 0 0 0,0 1 0 0 0,1-1 0 0 0,-1 1 0 0 0,2 1 0 0 0,-1-1 0 0 0,1 1 0 0 0,-1 3-28 0 0,-3 5 7 0 0,6-13-7 0 0,-1 0-1 0 0,1 0 0 0 0,0 1 0 0 0,0 0 0 0 0,0-1 0 0 0,1 1 0 0 0,0 0 0 0 0,0 0 1 0 0,0-1-1 0 0,0 1 0 0 0,1 0 0 0 0,-1 0 0 0 0,1 0 0 0 0,1 0 0 0 0,-1 0 1 0 0,1 0-1 0 0,0 0 0 0 0,0 0 0 0 0,0-1 0 0 0,0 1 0 0 0,1 0 0 0 0,0-1 0 0 0,0 1 1 0 0,0-1-1 0 0,1 1 0 0 0,0-1 0 0 0,-1 0 0 0 0,1 0 0 0 0,1 0 0 0 0,-1-1 0 0 0,0 1 1 0 0,1-1-1 0 0,0 0 0 0 0,0 0 0 0 0,0 0 0 0 0,0 0 0 0 0,0-1 0 0 0,1 0 1 0 0,-1 1-1 0 0,3-1 1 0 0,8 0 35 0 0,1-2 1 0 0,-1 1-1 0 0,1-2 1 0 0,-1 0-1 0 0,1-1 1 0 0,-1-1-1 0 0,0 0 1 0 0,1-1-1 0 0,-2 0 1 0 0,1-2-1 0 0,0 0 1 0 0,-1 0-1 0 0,0-1 1 0 0,-1-1-1 0 0,0 0 1 0 0,0-1-1 0 0,0 0 1 0 0,-1-1 0 0 0,0-2-36 0 0,-2 5 35 0 0,-1-1 1 0 0,0-1-1 0 0,0 0 1 0 0,-1 0 0 0 0,0 0-1 0 0,-1-1 1 0 0,0 0 0 0 0,0-1-1 0 0,-1 0 1 0 0,-1 0-1 0 0,1 0 1 0 0,-2-1 0 0 0,0 1-1 0 0,0-1 1 0 0,-1 0 0 0 0,-1 0-1 0 0,0 0 1 0 0,0-1-1 0 0,-1 1 1 0 0,-1 0 0 0 0,-1-11-36 0 0,0 17 5 0 0,-1-1 0 0 0,0 1 0 0 0,-1 0 0 0 0,1 1 0 0 0,-1-1 0 0 0,0 0 0 0 0,-1 1 1 0 0,1-1-1 0 0,-1 1 0 0 0,0 0 0 0 0,-1 0 0 0 0,1 1 0 0 0,-1-1 0 0 0,0 1 0 0 0,0 0 0 0 0,0 0 0 0 0,0 1 1 0 0,-1 0-1 0 0,0 0 0 0 0,0 0 0 0 0,1 0 0 0 0,-1 1 0 0 0,-1 0 0 0 0,1 0 0 0 0,-2 0-5 0 0,-80-7-2079 0 0,9 29-5931 0 0,63-12-4088 0 0</inkml:trace>
  <inkml:trace contextRef="#ctx0" brushRef="#br0" timeOffset="945.976">1816 111 4305 0 0,'0'0'5269'0'0,"0"0"-2446"0"0,0 0-872 0 0,0 0-213 0 0,0 0-171 0 0,0 0-147 0 0,0 0-159 0 0,0 0-174 0 0,0 0-147 0 0,0 0-125 0 0,0 0-121 0 0,0 0-95 0 0,0 0-99 0 0,-3-4-105 0 0,1 3-346 0 0,0-1 1 0 0,0 0-1 0 0,-1 1 0 0 0,1 0 1 0 0,0-1-1 0 0,0 1 0 0 0,-1 0 1 0 0,1 0-1 0 0,-1 0 1 0 0,1 0-1 0 0,-1 1 0 0 0,0-1 1 0 0,1 1-1 0 0,-1 0 0 0 0,1-1 1 0 0,-1 1-1 0 0,0 0 0 0 0,1 1 1 0 0,-1-1-1 0 0,0 0 0 0 0,1 1 1 0 0,-1-1-1 0 0,1 1 0 0 0,-1 0 1 0 0,1 0-50 0 0,-229 102 613 0 0,230-102-614 0 0,1-1 0 0 0,-1 1-1 0 0,0-1 1 0 0,1 1 0 0 0,-1-1-1 0 0,1 1 1 0 0,-1-1 0 0 0,1 1-1 0 0,-1 0 1 0 0,1-1 0 0 0,-1 1-1 0 0,1 0 1 0 0,0-1 0 0 0,-1 1-1 0 0,1 0 1 0 0,0-1 0 0 0,-1 1 0 0 0,1 0-1 0 0,0 0 1 0 0,0 0 0 0 0,0-1-1 0 0,0 1 1 0 0,0 0 0 0 0,0 0-1 0 0,0 0 1 0 0,0-1 0 0 0,0 1-1 0 0,0 0 1 0 0,0 0 0 0 0,0-1-1 0 0,1 1 1 0 0,-1 0 0 0 0,0 0 0 0 0,1-1-1 0 0,-1 1 1 0 0,0 0 0 0 0,1-1-1 0 0,-1 1 1 0 0,1 0 0 0 0,-1-1-1 0 0,1 1 1 0 0,-1-1 0 0 0,1 1-1 0 0,0-1 1 0 0,-1 1 0 0 0,1-1-1 0 0,0 1 1 0 0,-1-1 0 0 0,1 1 0 0 0,0-1-1 0 0,-1 0 1 0 0,1 0 0 0 0,0 1-1 0 0,0-1 1 0 0,0 0 0 0 0,-1 0-1 0 0,1 0 1 0 0,0 0 0 0 0,0 0-1 0 0,-1 0 1 0 0,2 0 1 0 0,16 3 11 0 0,0 1-1 0 0,0 0 0 0 0,0 1 1 0 0,-1 1-1 0 0,0 1 1 0 0,0 0-1 0 0,0 1 0 0 0,-1 1 1 0 0,0 1-1 0 0,1 1-10 0 0,-13-7 20 0 0,-1-1-1 0 0,0 1 1 0 0,0 0 0 0 0,0 0-1 0 0,0 0 1 0 0,-1 0-1 0 0,1 0 1 0 0,-1 1 0 0 0,0-1-1 0 0,-1 1 1 0 0,1-1-1 0 0,-1 1 1 0 0,0 0 0 0 0,0-1-1 0 0,0 1 1 0 0,0 0-1 0 0,-1 0 1 0 0,0 0 0 0 0,0 0-1 0 0,0 0 1 0 0,-1-1-1 0 0,0 1 1 0 0,-1 4-20 0 0,-1-2 71 0 0,0 0-1 0 0,0-1 1 0 0,-1 1 0 0 0,1-1-1 0 0,-2 0 1 0 0,1 0 0 0 0,-1 0-1 0 0,0-1 1 0 0,0 0 0 0 0,0 0-1 0 0,-1 0 1 0 0,0 0 0 0 0,-2 0-71 0 0,-169 88 491 0 0,122-81-681 0 0,65-31-1612 0 0,23-7-1519 0 0,-20 18-910 0 0,-2-1-7703 0 0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8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8 1688 0 0,'0'0'1415'0'0,"0"0"-74"0"0,0 0 110 0 0,0 0 164 0 0,0 0 98 0 0,0 0-76 0 0,0 0-290 0 0,0 0-349 0 0,0 0-303 0 0,0 0-189 0 0,0 0-85 0 0,0 0-15 0 0,0 0-16 0 0,7 8 1237 0 0,140-8 3006 0 0,-43-14-3563 0 0,-81 13-4575 0 0,-1 0-3944 0 0,-22 1-2109 0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8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20 4545 0 0,'0'0'1755'0'0,"0"0"-911"0"0,0 0-381 0 0,0 0 257 0 0,0 0 394 0 0,0 0 309 0 0,0 0 113 0 0,0 0-121 0 0,0 0-196 0 0,0 0-183 0 0,0 0-252 0 0,0 0-254 0 0,0 0-182 0 0,28 2-143 0 0,87 8-117 0 0,-33-18-303 0 0,-56 0-182 0 0,0 3-318 0 0,3-2-1332 0 0,-8 4-2705 0 0,-5 2-5147 0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82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112 42 0 0 0,'0'0'1162'0'0,"0"0"-30"0"0,0 0-20 0 0,0 0-37 0 0,0 0-124 0 0,0 0-134 0 0,0 0-58 0 0,0 0 0 0 0,0 0 73 0 0,0 0 116 0 0,0 0 97 0 0,0 0 39 0 0,1-4-5 0 0,6-14-86 0 0,-6 13-114 0 0,-5-3 3178 0 0,0 6-3858 0 0,-1 1-1 0 0,1 0 1 0 0,-1 0 0 0 0,1 1-1 0 0,-1-1 1 0 0,1 1 0 0 0,-1 0-1 0 0,0 0 1 0 0,1 1-1 0 0,-1-1 1 0 0,1 1 0 0 0,-1 0-1 0 0,1 0 1 0 0,0 0 0 0 0,-1 1-1 0 0,1 0 1 0 0,0-1 0 0 0,0 2-1 0 0,0-1 1 0 0,0 0 0 0 0,-2 2-199 0 0,58-19 2007 0 0,-52 15-1981 0 0,0 0-11 0 0,0 0 5 0 0,0 0 1 0 0,0 0 13 0 0,0 0-8 0 0,0 0 5 0 0,0 0 26 0 0,0 0 13 0 0,0 0 20 0 0,0 0 13 0 0,-20 16 552 0 0,8 3-80 0 0,25-26-425 0 0,-17 11 41 0 0,-43 33-103 0 0,83-43-221 0 0,-20-8 217 0 0,-28 16-27 0 0,-15 17-89 0 0,26-19 49 0 0,1 0 2 0 0,0 0-38 0 0,0 0-1 0 0,0 0-13 0 0,25-8-100 0 0,-9-4-301 0 0,-12 9-6565 0 0,-4 3-3308 0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82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323 254 0 0 0,'0'0'1331'0'0,"0"0"-41"0"0,0 0 43 0 0,0 0 66 0 0,0 0 88 0 0,0 0 63 0 0,0 0-50 0 0,0 0-101 0 0,0 0-155 0 0,0 0-207 0 0,34 0-204 0 0,107-3-181 0 0,-28-17 1162 0 0,-109 20-1707 0 0,1 0-1 0 0,-1-1 1 0 0,0 0 0 0 0,0 0 0 0 0,0 0 0 0 0,0-1-1 0 0,0 1 1 0 0,0-1 0 0 0,-1 0 0 0 0,1 0-1 0 0,0 0 1 0 0,-1 0 0 0 0,1-1 0 0 0,-1 0 0 0 0,0 1-1 0 0,0-1 1 0 0,0 0 0 0 0,0 0 0 0 0,-1-1-1 0 0,1 1 1 0 0,-1-1 0 0 0,0 1 0 0 0,0-1 0 0 0,0 0-1 0 0,0 0 1 0 0,-1 0 0 0 0,0 0 0 0 0,1 0-1 0 0,-1 0 1 0 0,-1 0 0 0 0,1-1-107 0 0,-1 1 2 0 0,0 1 0 0 0,-1-1 1 0 0,1 1-1 0 0,-1-1 0 0 0,1 1 0 0 0,-1-1 0 0 0,-1 1 1 0 0,1 0-1 0 0,0-1 0 0 0,-1 1 0 0 0,1 0 0 0 0,-1 0 1 0 0,0 0-1 0 0,0 0 0 0 0,0 0 0 0 0,-1 1 0 0 0,1-1 1 0 0,-1 1-1 0 0,1-1 0 0 0,-1 1 0 0 0,0 0 1 0 0,0 0-1 0 0,0 0 0 0 0,0 0 0 0 0,0 1 0 0 0,-1-1 1 0 0,1 1-1 0 0,0 0 0 0 0,-2-1-2 0 0,-10-3-72 0 0,0 0 0 0 0,-1 0 1 0 0,0 2-1 0 0,0 0 0 0 0,0 0 0 0 0,-1 2 1 0 0,1 0-1 0 0,0 1 0 0 0,-1 0 0 0 0,1 2 0 0 0,-2 0 72 0 0,8 0 7 0 0,1 1-1 0 0,-1 0 0 0 0,1 0 0 0 0,0 1 1 0 0,0 0-1 0 0,0 1 0 0 0,1 0 0 0 0,-1 0 0 0 0,1 1 1 0 0,1 0-1 0 0,-1 1 0 0 0,1-1 0 0 0,0 1 0 0 0,0 1 1 0 0,1-1-1 0 0,0 1 0 0 0,1 0 0 0 0,-1 1 0 0 0,1-1 1 0 0,1 1-1 0 0,0 0 0 0 0,0 0 0 0 0,1 1 1 0 0,0-1-1 0 0,0 1 0 0 0,1-1 0 0 0,1 1 0 0 0,0 0 1 0 0,0 1-7 0 0,-4 46 573 0 0,3 0 0 0 0,3 1 0 0 0,2-1 0 0 0,4 7-573 0 0,-4-47 80 0 0,-1 0 0 0 0,0-1-1 0 0,-1 1 1 0 0,-1 0 0 0 0,0 0 0 0 0,-1 0 0 0 0,-1 0 0 0 0,-1-1-1 0 0,0 1 1 0 0,-1-1 0 0 0,-1 0 0 0 0,0 0 0 0 0,-1 0 0 0 0,-5 7-80 0 0,0-7-74 0 0,-2 1 1 0 0,0-2 0 0 0,-1 0 0 0 0,-1 0 0 0 0,0-1 0 0 0,-1-1 0 0 0,0-1 0 0 0,-1 0 0 0 0,-1-1 0 0 0,0-1-1 0 0,-3 1 74 0 0,-15 3-1771 0 0,21-12-5406 0 0,15-2 1884 0 0,0 0-2705 0 0</inkml:trace>
  <inkml:trace contextRef="#ctx0" brushRef="#br0" timeOffset="1">1211 27 0 0 0,'0'0'217'0'0,"0"0"315"0"0,0 0 31 0 0,0 0-35 0 0,0 0 29 0 0,4-2 23 0 0,23-14 1451 0 0,-38 16 8401 0 0,-23 0-9302 0 0,8-1-607 0 0,16 2-367 0 0,-1 1-1 0 0,1 0 1 0 0,0 1 0 0 0,0 0-1 0 0,0 0 1 0 0,0 1 0 0 0,0 0 0 0 0,1 1-1 0 0,-1 0 1 0 0,1 1 0 0 0,1 0-1 0 0,-2 1-155 0 0,-1 3 148 0 0,0 2-1 0 0,0 0 0 0 0,1 0 0 0 0,1 1 0 0 0,0 0 0 0 0,1 0 1 0 0,0 1-1 0 0,1 0 0 0 0,0 1 0 0 0,2-1 0 0 0,-2 5-147 0 0,-5 50 906 0 0,11-59-760 0 0,0 1 1 0 0,0-1-1 0 0,0 1 0 0 0,2-1 0 0 0,-1 0 1 0 0,1 1-1 0 0,1-1 0 0 0,0 0 1 0 0,0 1-1 0 0,3 4-146 0 0,28 36 525 0 0,16 26-11 0 0,14-20-21 0 0,-4-26-86 0 0,28-15 128 0 0,64-12-46 0 0,-105-20-302 0 0,4-15 44 0 0,-41 26-169 0 0,-1 0 1 0 0,0-1-1 0 0,-1 0 1 0 0,0 0-1 0 0,0-1 1 0 0,0 0-1 0 0,0-1 1 0 0,-1 1 0 0 0,-1-1-1 0 0,5-7-62 0 0,3-4 53 0 0,-6 10 11 0 0,-1 0 0 0 0,0 1 1 0 0,-1-2-1 0 0,0 1 1 0 0,-1-1-1 0 0,1 0 0 0 0,-2 0 1 0 0,1 0-1 0 0,0-9-64 0 0,2-67 374 0 0,-35 9-236 0 0,-43-19-72 0 0,-22 0-104 0 0,31 68-68 0 0,-12 18 14 0 0,-8 9-426 0 0,80 1-957 0 0,-9 1 3363 0 0,9 0-7011 0 0,3 1-6961 0 0,0-2 1467 0 0</inkml:trace>
  <inkml:trace contextRef="#ctx0" brushRef="#br0" timeOffset="2">847 401 0 0 0,'0'0'1740'0'0,"0"0"-325"0"0,0 0-174 0 0,0 0-88 0 0,0 0-70 0 0,0 0-59 0 0,0 0-41 0 0,0 0 16 0 0,0 0 28 0 0,0 0 25 0 0,0 0-29 0 0,0 0-72 0 0,0 0-75 0 0,7-6-134 0 0,45-43 2666 0 0,16 9-1490 0 0,-16 24-1290 0 0,14 15-233 0 0,-7 32-2 0 0,-1 0 135 0 0,20 18 279 0 0,-75-45-740 0 0,0 0 0 0 0,1-1 0 0 0,-1 1 0 0 0,1-1-1 0 0,0 0 1 0 0,0 0 0 0 0,0-1 0 0 0,0 1 0 0 0,0-1-1 0 0,1 0 1 0 0,-1 0 0 0 0,1 0 0 0 0,-1-1 0 0 0,1 1 0 0 0,0-1-1 0 0,0 0 1 0 0,-1 0 0 0 0,1-1 0 0 0,0 0 0 0 0,4 0-67 0 0,54-11 904 0 0,-30-1-461 0 0,-32 12-425 0 0,-1 0 4 0 0,21-11-77 0 0,-11 1-1161 0 0,-7 5-2884 0 0,-1 0-5490 0 0,0 1-1559 0 0</inkml:trace>
  <inkml:trace contextRef="#ctx0" brushRef="#br0" timeOffset="3">1860 235 0 0 0,'0'0'364'0'0,"0"0"344"0"0,0 0 262 0 0,0 0 141 0 0,0 0-2 0 0,0 0-137 0 0,0 0-167 0 0,0 0-111 0 0,0 0-21 0 0,0 0 44 0 0,21 0 12211 0 0,-13 0-13705 0 0,154 0 2957 0 0,-46 0-2049 0 0,-107 5-2010 0 0,-5-1-7466 0 0,-2-1-1432 0 0</inkml:trace>
  <inkml:trace contextRef="#ctx0" brushRef="#br0" timeOffset="4">1766 505 0 0 0,'0'0'268'0'0,"0"0"972"0"0,0 0 506 0 0,0 0 216 0 0,0 0 32 0 0,0 0-171 0 0,0 0-284 0 0,0 0-302 0 0,0 0-210 0 0,0 0-139 0 0,0 0-90 0 0,0 0-65 0 0,16-2-67 0 0,76-11 473 0 0,30 13 1973 0 0,-7 0-835 0 0,-99-3-942 0 0,-8 2-3901 0 0,-4 0-7214 0 0,-2-2-1234 0 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8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245 2 0 0 0,'0'0'782'0'0,"0"0"567"0"0,0 0 10 0 0,0 0-119 0 0,0 0-13 0 0,0 0 10 0 0,0 0-44 0 0,0 0-89 0 0,0 0-122 0 0,0 0-103 0 0,0 0-68 0 0,2 0 5375 0 0,-12 0-5969 0 0,1-1-60 0 0,1 1 0 0 0,-1-1-1 0 0,1 2 1 0 0,-1-1 0 0 0,0 1-1 0 0,1 1 1 0 0,0 0-1 0 0,-1 0 1 0 0,1 0 0 0 0,0 1-1 0 0,0 0 1 0 0,0 1-1 0 0,0 0 1 0 0,-6 4-157 0 0,6 0 71 0 0,1 0 1 0 0,0 0-1 0 0,0 0 1 0 0,1 1-1 0 0,0 0 0 0 0,1 0 1 0 0,0 1-1 0 0,0-1 0 0 0,1 1 1 0 0,-1 3-72 0 0,-32 133 924 0 0,37-139-896 0 0,-2 1-9 0 0,1 0 0 0 0,1 0 1 0 0,-1 0-1 0 0,1 0 0 0 0,1 0 0 0 0,-1 0 0 0 0,2 0 1 0 0,-1 0-1 0 0,1 0 0 0 0,0 0 0 0 0,0-1 1 0 0,4 7-20 0 0,-3-8 89 0 0,2 0 1 0 0,-1 0 0 0 0,1 0 0 0 0,-1 0-1 0 0,1-1 1 0 0,1 0 0 0 0,-1 0 0 0 0,1-1 0 0 0,0 1-1 0 0,0-1 1 0 0,0 0 0 0 0,1-1 0 0 0,-1 1 0 0 0,1-2-1 0 0,0 1 1 0 0,0 0 0 0 0,0-1 0 0 0,6 1-90 0 0,119 11 1188 0 0,-81-14-662 0 0,-51 0-508 0 0,12-2 183 0 0,-9 1-9093 0 0,-3 0-2836 0 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5:44.83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150 250 0 0 0,'0'0'479'0'0,"0"0"652"0"0,0 0-51 0 0,0 0-209 0 0,0 0-72 0 0,0 0-18 0 0,0 0-18 0 0,0 0-19 0 0,0 0-44 0 0,0 0-41 0 0,0 0-47 0 0,0 0-5 0 0,0 0 2 0 0,-18-11 4738 0 0,-56 39-3769 0 0,52 24-1168 0 0,-1 37 443 0 0,20-78-772 0 0,0 0 0 0 0,1 0 1 0 0,0 0-1 0 0,1 0 1 0 0,0 0-1 0 0,1 0 1 0 0,0 0-1 0 0,0 0 1 0 0,1 0-1 0 0,1 0 1 0 0,2 7-82 0 0,-3-10 28 0 0,0-2 32 0 0,0 0 0 0 0,0-1 0 0 0,1 1 0 0 0,-1 0 0 0 0,1 0 0 0 0,0-1-1 0 0,1 1 1 0 0,-1-1 0 0 0,1 0 0 0 0,0 1 0 0 0,1-1 0 0 0,-1-1 0 0 0,1 1 0 0 0,0 0 0 0 0,0-1 0 0 0,0 0 0 0 0,1 0 0 0 0,4 3-60 0 0,41 17 680 0 0,-2-6-280 0 0,13-10 524 0 0,-56-7-857 0 0,0-1 1 0 0,0 0-1 0 0,0 0 0 0 0,1 0 0 0 0,-1-1 1 0 0,0 0-1 0 0,0 0 0 0 0,0 0 0 0 0,0 0 1 0 0,0-1-1 0 0,0 0 0 0 0,-1 0 0 0 0,1 0 1 0 0,0-1-1 0 0,-1 0 0 0 0,3-1-67 0 0,-1-2 48 0 0,0 1-1 0 0,-1-1 0 0 0,1 0 0 0 0,-1 0 0 0 0,0 0 1 0 0,-1-1-1 0 0,0 0 0 0 0,0 1 0 0 0,0-2 1 0 0,-1 1-1 0 0,0 0 0 0 0,0-1 0 0 0,-1 1 1 0 0,0-1-1 0 0,-1 0 0 0 0,1 0 0 0 0,-1-2-47 0 0,4-89 245 0 0,-6 93-264 0 0,0 0-1 0 0,0 0 1 0 0,-1 0-1 0 0,1 0 1 0 0,-1 0-1 0 0,-1 0 0 0 0,1 1 1 0 0,-1-1-1 0 0,0 1 1 0 0,-1 0-1 0 0,1 0 1 0 0,-1 0-1 0 0,0 0 0 0 0,0 0 1 0 0,0 1-1 0 0,-1 0 1 0 0,0 0-1 0 0,0 0 1 0 0,0 1-1 0 0,0-1 0 0 0,0 1 1 0 0,-1 0-1 0 0,1 1 1 0 0,-1-1-1 0 0,0 1 20 0 0,-73-32-360 0 0,26 26-2150 0 0,48 5 1418 0 0,4 2-3740 0 0,1 1-5045 0 0,0 0 4883 0 0</inkml:trace>
  <inkml:trace contextRef="#ctx0" brushRef="#br0" timeOffset="1">668 216 1832 0 0,'0'0'1790'0'0,"0"0"-535"0"0,0 0-151 0 0,0 0 127 0 0,0 0 123 0 0,0 0-67 0 0,0 0-256 0 0,0 0-347 0 0,0 0-284 0 0,0 0-132 0 0,0 0-37 0 0,0 0 33 0 0,0 0 54 0 0,4 20 1832 0 0,-12 90 851 0 0,-55 49-2654 0 0,15-70-518 0 0,27-44-449 0 0,20-43 2637 0 0,0-1-16248 0 0,1-3 10900 0 0,0-2 1120 0 0</inkml:trace>
  <inkml:trace contextRef="#ctx0" brushRef="#br0" timeOffset="2">620 304 0 0 0,'0'0'1044'0'0,"0"0"106"0"0,0 0 139 0 0,0 0 134 0 0,0 0 150 0 0,0 0-1 0 0,0 0-133 0 0,0 0-231 0 0,0 0-266 0 0,0 0-230 0 0,0 0-225 0 0,0 0-141 0 0,0 0-103 0 0,8-10-56 0 0,25-31 78 0 0,-33 41-236 0 0,0-1 1 0 0,1 1-1 0 0,-1-1 0 0 0,1 1 0 0 0,-1-1 0 0 0,1 1 0 0 0,-1 0 0 0 0,1-1 0 0 0,-1 1 0 0 0,1 0 0 0 0,-1-1 1 0 0,1 1-1 0 0,0 0 0 0 0,-1 0 0 0 0,1 0 0 0 0,-1 0 0 0 0,1-1 0 0 0,0 1 0 0 0,-1 0 0 0 0,1 0 0 0 0,-1 0 1 0 0,1 0-1 0 0,0 0 0 0 0,-1 0 0 0 0,1 1 0 0 0,0-1 0 0 0,-1 0 0 0 0,1 0 0 0 0,-1 0 0 0 0,1 0 1 0 0,-1 1-1 0 0,1-1 0 0 0,0 0 0 0 0,-1 1 0 0 0,1-1 0 0 0,-1 0 0 0 0,1 1 0 0 0,-1-1 0 0 0,0 1 0 0 0,1-1 1 0 0,-1 1-1 0 0,1-1 0 0 0,-1 1 0 0 0,0-1 0 0 0,1 1 0 0 0,-1-1 0 0 0,0 1 0 0 0,0-1 0 0 0,1 1 1 0 0,-1-1-1 0 0,0 1 0 0 0,0 0 0 0 0,0-1 0 0 0,0 1 0 0 0,0 0 0 0 0,0-1 0 0 0,0 1 0 0 0,0-1 0 0 0,0 1 1 0 0,0 0-1 0 0,0-1 0 0 0,0 1-29 0 0,0-1 61 0 0,50 136 1502 0 0,-23-32-1254 0 0,15 7-175 0 0,-9-99 241 0 0,-15-13 2056 0 0,29-67-1530 0 0,-37 50-631 0 0,-1 0 0 0 0,-1-1 0 0 0,-1 0 0 0 0,-1 0 0 0 0,0-1 0 0 0,-2 1 0 0 0,2-16-270 0 0,12-52 412 0 0,-3 6-5 0 0,-15 81-399 0 0,0 0-18 0 0,-1-8-3463 0 0,0 5-1504 0 0,1 2-3283 0 0,0 1 804 0 0</inkml:trace>
  <inkml:trace contextRef="#ctx0" brushRef="#br0" timeOffset="3">1335 243 0 0 0,'0'0'2262'0'0,"0"0"-821"0"0,0 0-220 0 0,0 0 86 0 0,0 0 108 0 0,0 0 17 0 0,0 0-102 0 0,0 0-157 0 0,0 0-178 0 0,0 0-189 0 0,0 0-136 0 0,0 0-88 0 0,0 0-58 0 0,-5 0-32 0 0,-76 11 2941 0 0,13 17-2364 0 0,35-6-554 0 0,32-2-466 0 0,7-15-14 0 0,0 0 0 0 0,0 0 0 0 0,0-1 0 0 0,1 1 0 0 0,0-1 0 0 0,0-1 0 0 0,0 1-1 0 0,0-1 1 0 0,0-1 0 0 0,1 1 0 0 0,-1-1 0 0 0,6 0-35 0 0,21 9 90 0 0,-29-9-69 0 0,1-1 4 0 0,0 0 1 0 0,0 0 0 0 0,0 1-1 0 0,0 0 1 0 0,0 0 0 0 0,0 0-1 0 0,-1 1 1 0 0,1 0-1 0 0,-1 0 1 0 0,0 1 0 0 0,0-1-1 0 0,0 1 1 0 0,0 0 0 0 0,0 0-1 0 0,-1 1 1 0 0,0 0-1 0 0,0-1 1 0 0,0 1 0 0 0,-1 0-1 0 0,1 1 1 0 0,-1-1 0 0 0,0 1-1 0 0,-1-1 1 0 0,1 1-1 0 0,-1 0 1 0 0,0 0 0 0 0,-1 0-1 0 0,1 6-25 0 0,-2-8 64 0 0,-1 0 0 0 0,0 0 0 0 0,0 0 0 0 0,0 0 0 0 0,-1 0 0 0 0,1-1-1 0 0,-1 1 1 0 0,0 0 0 0 0,0-1 0 0 0,-1 1 0 0 0,1-1 0 0 0,-1 0 0 0 0,1 1-1 0 0,-1-1 1 0 0,0-1 0 0 0,0 1 0 0 0,0 0 0 0 0,-1-1 0 0 0,1 1 0 0 0,0-1-1 0 0,-1 0 1 0 0,0 0 0 0 0,1-1 0 0 0,-2 1-64 0 0,-19 13 138 0 0,-107 51 189 0 0,82-59-440 0 0,48-7 9 0 0,1 0-39 0 0,0 0-89 0 0,0 0-205 0 0,11-15-2796 0 0,-3 10 1666 0 0,6-5-4886 0 0,-8 2-4282 0 0</inkml:trace>
  <inkml:trace contextRef="#ctx0" brushRef="#br0" timeOffset="4">1790 0 8258 0 0,'0'0'1551'0'0,"0"0"-199"0"0,0 0-42 0 0,0 0 58 0 0,0 0 40 0 0,0 0-93 0 0,0 0-149 0 0,0 0-183 0 0,0 0-239 0 0,0 0-177 0 0,0 0-115 0 0,0 0-127 0 0,0 0-53 0 0,-6 0-36 0 0,-16 1-46 0 0,15 29 467 0 0,16 97 1262 0 0,-7-106-1867 0 0,0-1 0 0 0,-2 1-1 0 0,-1 0 1 0 0,0 0 0 0 0,-1-1 0 0 0,-2 1-1 0 0,0-1 1 0 0,-1 1 0 0 0,-1-2 0 0 0,-7 17-52 0 0,-25 81 108 0 0,32-35-572 0 0,7-91-6537 0 0,-1-9-3413 0 0,0 13 3594 0 0</inkml:trace>
  <inkml:trace contextRef="#ctx0" brushRef="#br0" timeOffset="5">1566 274 4313 0 0,'0'0'2328'0'0,"0"0"-878"0"0,0 0-372 0 0,0 0 61 0 0,0 0 98 0 0,0 0 42 0 0,0 0-29 0 0,0 0-130 0 0,0 0-147 0 0,0 0-127 0 0,0 0-122 0 0,0 0-82 0 0,18 0-88 0 0,116-1 757 0 0,-75-5-750 0 0,11-1-839 0 0,-24 5-6370 0 0,-43 2-3870 0 0</inkml:trace>
  <inkml:trace contextRef="#ctx0" brushRef="#br0" timeOffset="6">2005 582 7170 0 0,'0'0'2939'0'0,"0"0"-1127"0"0,0 0-431 0 0,0 0 107 0 0,0 0 92 0 0,0 0-93 0 0,0 0-248 0 0,0 0-333 0 0,0 0-285 0 0,0 0-150 0 0,0 0-84 0 0,0 0-33 0 0,0 0-20 0 0,-1 2-65 0 0,-45 49 529 0 0,83-62 12 0 0,10-16-367 0 0,-47 27-321 0 0,0 0 22 0 0,0 0-11 0 0,0 0-25 0 0,-18 12 200 0 0,-10 7-561 0 0,28-19-54 0 0,12 0-2338 0 0,-7 0-1287 0 0,-1 0-7274 0 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5:44.837"/>
    </inkml:context>
    <inkml:brush xml:id="br0">
      <inkml:brushProperty name="width" value="0.05" units="cm"/>
      <inkml:brushProperty name="height" value="0.05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1609 0,'-4'6,"-1"0,1 0,0 1,1-1,0 1,0 0,0 0,1 0,0 0,0 0,0 1,1-1,1 0,-1 8,2-14,0-1,0 1,0 0,0-1,0 1,0-1,0 0,0 1,0-1,0 0,0 1,1-1,-1 0,0 0,0 0,0 0,0 0,0 0,1 0,-1-1,0 1,0 0,0-1,0 1,0-1,0 1,0-1,0 1,0-1,0 0,0 1,0-1,-1 0,1 0,0 0,0 1,-1-1,1 0,0 0,-1 0,1-1,12-10,-31 27,-15 25,47-31,1-10</inkml:trace>
  <inkml:trace contextRef="#ctx0" brushRef="#br0" timeOffset="1">1976 112,'-5'0,"4"0,-4 0,-5 0,-1 5,1-3,3 2,2 6,2-3,7-4,1-2</inkml:trace>
  <inkml:trace contextRef="#ctx0" brushRef="#br1" timeOffset="2">28 592,'186'-11,"13"-33,-192 42,-8 1</inkml:trace>
  <inkml:trace contextRef="#ctx0" brushRef="#br1" timeOffset="3">1 875,'14'0,"10"0,5 0,3 0,1 0,-1 0,-1 0,-1 0,0 0,-1 0,-1 0,-4 0</inkml:trace>
  <inkml:trace contextRef="#ctx0" brushRef="#br0" timeOffset="4">706 733,'54'27,"-38"-16,0-1,0 0,1-2,1 0,-1 0,1-2,0 0,1-1,-1-1,1-1,0-1,0 0,0-1,12-2,-23-3,-1-1,0 1,0-1,0-1,0 1,-1-1,0-1,0 1,-1-1,1 0,-2 0,1 0,-1-1,0 0,0 1,-1-1,0-1,-1 1,0 0,0-1,0 1,-1-9,0 11,0 0,-1-1,0 1,0-1,-1 1,0-1,0 1,0 0,-1-1,0 1,0 0,-1 0,1 0,-1 0,-1 1,1-1,-1 1,0 0,0 0,0 0,-1 1,0-1,0 1,0 0,0 0,-1 1,1 0,-1 0,0 0,0 0,0 1,0 0,0 1,-1-1,1 1,-1 0,1 1,0-1,-1 1,1 1,-1-1,1 1,-1 0,1 1,0-1,0 1,-1 0,1 1,1 0,-1 0,0 0,1 0,-1 1,1 0,-1 1,0 1,0 0,1 0,0 0,0 1,1 0,-1 0,2 0,-1 0,1 1,0-1,0 1,1 0,0 0,0 0,1 0,0 0,1 0,-1 0,2 0,0 7,-14 167,-17 4,18-154,-1-1,-1-1,-1 0,-2 0,-1-2,-3 3,-13 22,-88 94,122-152,7-5</inkml:trace>
  <inkml:trace contextRef="#ctx0" brushRef="#br0" timeOffset="5">1693 564,'-1'-2,"-1"0,-1 0,1 0,0 0,0 0,-1 1,1-1,-1 1,1-1,-1 1,0 0,0 0,1 0,-1 1,0-1,0 0,0 1,0 0,0 0,0 0,0 0,0 0,0 1,0-1,1 1,-1 0,0 0,0 0,0 0,1 0,-1 0,1 1,-1 0,1-1,-3 3,-62 83,8 71,52-126,1-11,0 1,2 0,0 0,2 1,0-1,1 1,2-1,0 1,1-1,2 0,0 1,-2-18,0 0,0 0,0 0,0 0,1-1,0 1,0-1,0 0,1 0,-1 0,1 0,0 0,0-1,1 0,-1 0,0 0,1 0,0-1,0 0,0 0,0 0,0 0,0-1,0 0,0 0,0-1,1 1,-1-1,0 0,1 0,-1-1,4 0,9-2,1 0,-1-2,0 0,0-1,0 0,0-2,-1 0,9-7,0 0,-1-2,0-1,-1 0,-2-2,0-1,-1 0,-1-2,-1 0,-1-1,-1-1,-1-1,-1 0,-2-1,0 0,-2-1,3-15,-11 33,0 1,-1-1,0 0,-1 0,0 0,-1-1,0 1,0 0,-1 0,0 0,-1 0,0 0,-1 0,0 1,0-1,-1 1,-1 0,1 0,-1 0,-1 0,0 1,0 0,0 0,-1 1,0 0,-1 0,1 0,-1 1,-7-4,-3 3,0 1,0 1,-1 0,0 1,0 1,0 1,0 1,0 1,0 0,0 1,0 1,0 1,0 1,1 1,-1 0,1 1,0 1,1 1,0 0,0 1,1 1,0 1,0 0,-11 11,12-10,0 0,1 0,1 2,0-1,0 2,1 0,1 0,1 1,0 0,1 1,1 0,0 1,-2 9,3 4</inkml:trace>
  <inkml:trace contextRef="#ctx0" brushRef="#br0" timeOffset="6">1412 1044,'14'-22,"1"0,0 0,2 2,1 0,0 1,1 0,1 2,1 0,2 1,152-83,-171 99,1 0,-1 0,1 0,0 0,-1 1,1 0,-1 0,1 0,-1 0,0 1,1 0,-1 0,0 0,0 0,0 1,-1-1,1 1,0 0,-1 0,0 0,0 1,0-1,0 1,0 0,-1 0,0 0,2 3,19 20,-19-21,1-1,0 0,0 0,0 0,0-1,1 0,0 0,0 0,0 0,0-1,1 0,-1-1,1 1,0-1,0-1,0 1,0-1,0 0,0-1,0 0,0 0,0 0,0-1,2 0,9-6</inkml:trace>
  <inkml:trace contextRef="#ctx0" brushRef="#br0" timeOffset="7">2738 198,'-7'-5,"0"1,0 1,-1-1,1 1,-1 0,1 1,-1 0,0 0,0 1,0 0,0 0,0 1,0 0,-8 1,1-1,8-1,0 0,-1 0,1 1,0 0,0 1,-1-1,1 1,0 1,0-1,0 1,0 0,0 1,1 0,-1 0,1 0,-1 1,1 0,0 0,1 1,-1-1,1 1,0 0,-4 6,3-1,0 0,1 1,0 0,1 0,0 1,0-1,2 1,-1 0,1-1,1 1,0 0,1 0,1 8,-27 151,24-136,-2-1,-1 0,-2-1,-1 1,-2-1,-10 24,5-24,8-19,0 1,2-1,-1 1,2 1,0-1,1 0,-1 13,4-26,0 0,0 1,0-1,1 1,-1-1,1 0,0 1,0-1,0 0,0 0,0 0,0 0,0 0,1 0,-1 0,1 0,0 0,-1 0,1-1,0 1,0-1,0 0,0 1,0-1,0 0,0 0,1 0,-1 0,0-1,1 1,-1-1,0 1,3-1,89 3,-75-4,26-1,-12-1,1 2,-1 2,1 1,-1 1,12 4,-20-1</inkml:trace>
  <inkml:trace contextRef="#ctx0" brushRef="#br0" timeOffset="8">2625 621,'226'17,"-180"-9,-84-9,-128-24,202 25,-14 0</inkml:trace>
  <inkml:trace contextRef="#ctx0" brushRef="#br0" timeOffset="9">3077 536,'0'7,"1"7,-1 0,0-1,-2 1,1-1,-1 1,-1-1,0 0,-1 0,-4 9,-65 128,72-149,0 1,0-1,0 1,0 0,0-1,0 1,1 0,-1 0,1-1,0 1,-1 0,1 0,0 0,0 0,0-1,0 1,0 0,1 0,-1 0,0 0,1-1,-1 1,1 0,0 0,0-1,0 1,0-1,0 1,0-1,0 1,0-1,0 1,1-1,-1 0,1 0,-1 0,1 0,-1 0,1 0,-1 0,1 0,0 0,0-1,-1 1,1-1,0 0,0 1,0-1,0 0,-1 0,1 0,12 1,-1-1,0 0,0-1,0 0,0-1,0 0,0-1,-1-1,1 0,-1-1,0 0,0-1,0 0,1-2,-7 2,-7 1</inkml:trace>
  <inkml:trace contextRef="#ctx0" brushRef="#br0" timeOffset="10">2879 423,'0'0,"0"1,0 0,0-1,0 1,0-1,1 1,-1 0,0-1,0 1,1-1,-1 1,0-1,1 1,-1-1,1 1,-1-1,1 1,-1-1,1 1,-1-1,1 0,-1 1,1-1,-1 0,1 1,0-1,-1 0,1 0,-1 0,1 0,0 0,-1 1,1-1,0 0,-1 0,1-1,0 1,-1 0,1 0,-1 0,1 0,0 0,-1-1,1 1,-1 0,1-1,0 1,-1 0,1-1,-1 1,1-1,-1 1,1-1,32-18,111-89,-142 108,-1-1,1 0,0 0,0 1,0-1,0 1,0-1,0 1,0 0,0 0,0-1,-1 2,1-1,0 0,0 0,0 1,0-1,0 1,0-1,0 1,0 0,-1 0,1 0,0 0,-1 0,1 0,0 0,-1 0,0 1,1-1,-1 1,0-1,1 1,-1-1,0 1,0 2,29 75,-22-53,-8-24,1 0,0 0,-1 0,1 1,0-1,0 0,0 0,1 0,-1 0,0-1,1 1,0 0,-1 0,1-1,0 1,0-1,-1 0,1 1,0-1,0 0,1 0,-1 0,0 0,10-1</inkml:trace>
  <inkml:trace contextRef="#ctx0" brushRef="#br0" timeOffset="11">3641 508,'0'-1,"1"0,-1 0,0 1,0-1,0 0,0 0,0 0,0 0,0 1,0-1,0 0,0 0,0 0,-1 1,1-1,0 0,-1 0,1 0,0 1,-1-1,1 0,-1 1,1-1,-1 0,0 1,1-1,-1 1,1-1,-1 1,0-1,0 1,1-1,-1 1,0 0,0-1,1 1,-1 0,0 0,0 0,0-1,1 1,-1 0,0 0,0 0,0 0,0 1,0-1,1 0,-1 0,0 0,0 1,0-1,1 0,-1 1,0-1,1 0,-1 1,0-1,0 1,-8 1,-1 1,0 0,1 0,-1 1,1 0,0 1,1 0,-1 0,1 1,0 0,0 0,1 1,-1 0,2 1,-1-1,-2 5,8-9,0 0,0-1,0 1,1 0,-1 0,1 0,0 0,0 0,0 0,0 0,0 0,0 0,1 0,0 0,-1-1,1 1,0 0,1 0,-1-1,0 1,1 0,-1-1,1 0,0 1,0-1,0 0,0 0,0 0,0 0,1 0,-1 0,1-1,-1 1,1-1,0 0,-1 0,1 0,0 0,0 0,27 21,-27-20,0 1,0-1,0 1,-1 0,1 0,-1 1,0-1,1 0,-1 1,-1-1,1 1,0 0,-1-1,0 1,0 0,0 0,0 0,-1 0,0 0,1 0,-2 0,1 0,0 0,-1 0,1 0,-1 0,0 0,-1-1,1 1,-1 0,1-1,-1 1,0-1,0 1,-1-1,1 0,-1 0,1 0,-2 1,-119 53,111-59,16-2</inkml:trace>
  <inkml:trace contextRef="#ctx0" brushRef="#br0" timeOffset="12">3866 705,'-9'24,"-9"13,0 5,2-1,4-1,4-8</inkml:trace>
  <inkml:trace contextRef="#ctx0" brushRef="#br0" timeOffset="13">3952 311,'-5'0,"-2"4,1 7,1 2</inkml:trace>
  <inkml:trace contextRef="#ctx0" brushRef="#br0" timeOffset="14">3979 931,'33'-45,"-28"34,134-231,-139 242,0 1,0-1,0 1,1-1,-1 0,0 1,0-1,0 1,1-1,-1 0,0 1,1-1,-1 0,0 1,1-1,-1 0,0 0,1 1,-1-1,1 0,-1 0,1 0,-1 1,0-1,1 0,-1 0,1 0,-1 0,1 0,-1 0,1 0,-1 0,1 0,-1 0,0 0,1 0,-1-1,1 1,-1 0,1 0,-1 0,0 0,1-1,-1 1,1 0,-1-1,0 1,1 0,-1 0,0-1,1 1,-1-1,0 1,0 0,1-1,-1 1,0-1,0 1,0 0,0-1,0 1,1-1,-1 1,0-1,0 1,0-1,0 1,0-1,0 1,2 37,-2-33,0 24,-1-20,0-1,0 1,1 0,0-1,0 1,0 0,1-1,1 1,-1-1,1 1,1-1,-1 0,1 1,0-1,1-1,0 1,0 0,0-1,1 0,0 0,0 0,-3-5,0 0,0 0,0 0,-1-1,1 1,0-1,0 1,0-1,0 0,0 0,0 0,0 0,0 0,0 0,0 0,0-1,0 1,-1-1,1 0,0 1,0-1,0 0,-1 0,1 0,0 0,-1 0,1 0,-1-1,1 1,-1 0,0-1,0 0,1 1,-1-1,0 1,0-1,0 0,36-67,4-30,-35 79</inkml:trace>
  <inkml:trace contextRef="#ctx0" brushRef="#br0" timeOffset="15">4685 451,'-3'5,"-112"161,110-156,0 0,1 1,0-1,1 1,0 0,0-1,1 1,1 0,0 1,0-1,1 0,0 0,1 0,1 0,0 0,3 11,-4-17,1 0,0-1,0 1,1 0,-1-1,1 1,0-1,0 0,0 0,1 0,-1-1,1 1,0-1,0 0,0 0,1 0,-1 0,1-1,0 0,-1 0,1 0,0 0,0-1,0 0,0 0,0 0,0-1,1 0,-1 0,0 0,0 0,0-1,0 0,0 0,0 0,0-1,0 0,0 0,0 0,-1 0,1-1,-1 0,0 1,0-2,0 1,3-3,12-16,0-1,-2-1,-1 0,-1-1,-1-1,-1 0,-1-1,-1 0,-2-1,5-25,-11 48,-1-1,0 0,-1 0,1 0,-1 0,0 0,-1 0,1 0,-1 0,0-1,-1 1,0 0,0 0,0 0,0 0,-1 0,0 0,0 1,-1-1,0 1,0-1,0 1,0 0,-1 0,0 0,-3-2,1 6,1 1,-1 0,1 0,-1 0,1 1,-1 0,1 0,0 1,-1-1,1 1,0 0,0 1,0-1,0 1,1 0,-1 0,1 0,-1 1,1 0,-1 1,-4 2,-23 17,3-1</inkml:trace>
  <inkml:trace contextRef="#ctx0" brushRef="#br0" timeOffset="16">4459 733,'15'-5,"9"-1,5 0,3 1,1 6,-6 9,-2 1,-5 4,-7 5,0-2,2 2,4-4,3-4,-2-8,0-6,-3-2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5:44.85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1 679,'24'4,"12"2,6 0,0-1,-3-1,-2-2,-3-1,-8-5,-3-3,0 1,-5-4,-10 0,-6 2</inkml:trace>
  <inkml:trace contextRef="#ctx0" brushRef="#br0" timeOffset="1">170 509,'5'33,"1"17,0 4,4-3,0-4,-2-7,-2-4,-2-3,-1-4,-2-1,-1 0,-5-6,-2-1,-5-5,1-4</inkml:trace>
  <inkml:trace contextRef="#ctx0" brushRef="#br0" timeOffset="2">537 734,'1'2,"0"-1,0 1,1-1,-1 1,0-1,1 1,-1-1,1 0,-1 1,1-1,-1 0,1 0,0 0,0-1,0 1,-1 0,1-1,0 1,0-1,0 1,0-1,0 0,0 0,0 0,0 0,0 0,0 0,0-1,0 1,0-1,1 0,5-2,1 0,-1-1,-1 0,1 0,-1-1,1 0,-1 0,-1-1,1 0,-1 0,0 0,0-1,-1 0,0 0,4-7,10-11,-18 25,-1 0,1 0,0 0,-1 0,1-1,0 1,0 0,-1 0,1 0,0 1,0-1,-1 0,1 0,0 0,-1 0,1 1,0-1,-1 0,1 1,0-1,-1 1,1-1,-1 0,1 1,-1-1,1 1,-1 0,1-1,-1 1,1-1,-1 1,0 0,1-1,-1 1,0 0,1-1,-1 1,0 0,0-1,0 1,0 0,0 0,0-1,0 1,0 0,0 0,0-1,0 1,0 0,-1-1,1 1,0 0,0-1,-1 1,1 0,0-1,-1 1,1 0,-1-1,1 1,-1-1,1 1,-1-1,0 1,1 3,-4 429,3-421,0-1,-1 1,0-1,-1 0,0 1,0-1,-1 0,-1-1,0 1,0-1,-1 0,-1 0,1-1,-1 0,-1 0,0-1,0 1,-1-2,0 1,0-1,-1-1,1 0,-2 0,1-1,0 0,-10 3,18-7,1-1,-1 1,1 0,-1 0,0-1,0 1,1-1,-1 0,0 1,0-1,1 0,-1 0,0 0,0 0,0 0,1-1,-1 1,0 0,0-1,1 1,-1-1,0 0,1 0,-1 0,1 1,-1-1,1-1,-1 1,1 0,0 0,-1 0,1-1,0 1,0-1,0 1,0-1,0 1,1-1,-1 1,0-1,1 0,-1 0,1 1,-1-1,1 0,0 0,0 1,0-1,0 0,0 0,0 0,0 1,1-1,-1 0,5-11,0 0,0 0,1 1,1 0,0 1,0-1,1 1,1 0,0 1,0 0,9-6,8-12,65-53,-75 66</inkml:trace>
  <inkml:trace contextRef="#ctx0" brushRef="#br0" timeOffset="3">565 368,'55'-18,"-30"6,-1 0,-1-2,0 0,-1-2,0-1,-1 0,-11 8,-9 7,-1 1,1 0,0 0,-1-1,1 1,0 0,0 0,0 0,0 0,0 0,0 0,0 0,0 1,0-1,0 0,0 1,0-1,1 0,-1 1,0-1,1 1,-1 0,0 0,1-1,-1 1,0 0,1 0,-1 0,0 0,1 0,-1 1,1-1,-1 0,0 1,0-1,1 0,-1 1,0 0,0-1,1 1,-1 0,0 0,0-1,0 1,0 0,0 0,0 0,0 0,-1 0,63 186,-55-168</inkml:trace>
  <inkml:trace contextRef="#ctx0" brushRef="#br0" timeOffset="4">1355 480,'-5'-2,"-1"1,1-1,-1 1,0 0,0 0,0 1,1 0,-1 0,0 0,0 1,0 0,0 0,1 0,-1 1,1 0,-1 0,1 0,0 1,-1 0,1 0,1 0,-1 0,0 1,1 0,-1 0,1-1,-4 2,0 0,0 1,0 0,1 1,0 0,0 0,1 0,0 1,0 0,1 0,0 1,0-1,1 1,0 0,0 0,1 1,1-1,-1 1,1-1,1 1,0 0,0 0,1-1,1 1,-1 0,1 0,1-1,0 1,0 0,2 1,-1-7,0-1,0 0,0 0,0 0,1 0,-1 0,1-1,0 1,0-1,0 0,0 0,0-1,0 1,0-1,1 0,-1 0,0 0,1-1,-1 1,1-1,-1 0,0 0,1-1,-1 1,1-1,-1 0,0-1,1 1,-1 0,0-1,0 0,0 0,0-1,-1 1,1-1,-1 1,1-1,-1 0,0 0,0-1,2-2,9-10</inkml:trace>
  <inkml:trace contextRef="#ctx0" brushRef="#br0" timeOffset="5">1581 452,'-37'45,"13"-19,1 1,1 1,2 1,0 0,3 2,0 1,16-31,0 1,0 0,0-1,0 1,0 0,0-1,1 1,-1 0,1 0,-1 0,1 0,0-1,0 1,0 0,0 0,0 0,0 0,0 0,1 0,-1-1,1 1,-1 0,1 0,0-1,0 1,0 0,0-1,0 1,0 0,0-1,0 0,0 1,1-1,-1 0,1 1,-1-1,1 0,-1 0,1 0,0-1,-1 1,1 0,0 0,0-1,0 0,-1 1,1-1,1 0,12 0,-1-1,0-1,1 0,-1-1,0 0,-1-2,1 1,-1-2,0 0,0 0,0-1,-1-1,0 0,0 0,-1-1,-1-1,10-9,-12 11,-1 0,1 0,-1 0,-1-1,0 0,0-1,-1 1,0-1,3-6,-7 13,0 0,0 0,0 0,0 0,0-1,-1 1,1 0,-1 0,0 0,0-1,0 1,-1 0,1 0,-1 0,1-1,-1 1,0 0,0 0,-1 0,1 0,0 1,-1-1,0 0,0 1,0-1,0 1,0-1,0 1,-1 0,1 0,-1 0,1 0,-1 0,0 1,-3-1,0 0,-1 1,1 0,0 0,-1 0,1 1,-1 0,1 1,0-1,-1 1,1 0,0 1,-1-1,1 1,0 1,0-1,1 1,-1 0,0 0,1 1,0-1,-3 4,-3-1,-14 8</inkml:trace>
  <inkml:trace contextRef="#ctx0" brushRef="#br0" timeOffset="6">2033 368,'-196'182,"194"-181,1 0,0 0,-1 1,1-1,0 0,0 1,0-1,0 1,0-1,0 1,1-1,-1 1,1-1,-1 1,1 0,-1-1,1 1,0 0,-1 0,1-1,0 1,1 0,-1 0,0-1,0 1,1 0,-1-1,1 1,-1 0,1-1,0 1,-1-1,1 1,0-1,0 1,0-1,0 0,1 1,-1-1,0 0,0 0,1 0,-1 0,1 0,-1 0,1 0,-1 0,1-1,-1 1,1-1,0 1,-1-1,1 0,0 1,0-1,0 0,1 0,1 0,-1 1,0 0,0-1,1 1,-1 1,0-1,0 0,0 1,0-1,0 1,0 0,-1 0,1 0,0 0,-1 0,0 1,1-1,-1 1,0 0,0 0,-1-1,1 1,-1 0,1 1,-1-1,0 0,0 0,0 0,-1 1,1-1,-1 0,1 1,-1-1,0 0,-1 1,1-1,-1 1,1-1,-1 0,0 0,-1 2,-5 5,0 0,-1-1,-1 0,0 0,0-1,0 0,-1-1,0 0,-1-1,1 0,-1 0,0-1,-1 0,-5 0,-6 2</inkml:trace>
  <inkml:trace contextRef="#ctx0" brushRef="#br0" timeOffset="7">2259 480,'-10'14,"-17"21,2 1,2 1,1 2,1 0,-12 36,32-72,-1-1,1 1,0-1,0 1,0 0,0 0,0-1,0 1,1 0,-1 0,1 0,0 0,0-1,0 1,0 0,1 0,-1 0,1 0,0-1,-1 1,1 0,0 0,1-1,-1 1,0-1,1 1,0-1,-1 0,1 1,0-1,0 0,0 0,0 0,1-1,0 2,7-2,0 0,0 0,0-1,1 0,-1-1,0 0,0-1,0 0,0-1,0 0,-1 0,1-1,-1 0,0 0,0-1,0-1,-1 1,0-1,0-1,0 0,-1 0,0 0,0-1,-1 0,0 0,2-5,3 0,0 0,-1 0,-1-1,0-1,-1 0,0 0,-2 0,1-1,-2 0,0 0,-1 0,0-9,-3 22,-1 0,0 0,0 0,0-1,-1 1,1 0,-1 0,1 0,-1 0,0 0,-1 0,1 0,0 0,-1 1,1-1,-1 0,0 1,0-1,0 1,0-1,-1 1,1 0,-1 0,1 0,-1 1,1-1,-1 0,0 1,0 0,0 0,0 0,0 0,-2 0,-3-1,1 1,-1 0,0 0,0 1,0 0,1 1,-1-1,0 2,0-1,1 1,-1 0,1 0,-4 2,-24 14,3 0</inkml:trace>
  <inkml:trace contextRef="#ctx0" brushRef="#br0" timeOffset="8">2005 679,'34'-15,"15"-4,5 0,-8 9,-6 6,-5 9,-4 2,-2 2,-2-2,0-2,-5 3,-6 1</inkml:trace>
  <inkml:trace contextRef="#ctx0" brushRef="#br0" timeOffset="9">2456 170,'27'27,"-19"-22,1 1,-1 0,0 0,0 1,-1 0,0 1,0-1,-1 1,0 0,0 1,-1-1,0 1,-1 1,0-1,0 0,-1 1,0 0,-1 0,0 0,0 0,-1 0,0 7,0 32,-2 0,-3 0,-1 0,-5 11,-7 165,16-219,0 0,-1 0,1-1,-1 1,-1-1,1 0,-1 1,0-1,0 0,-1 0,1-1,-1 1,0-1,0 0,-1 0,1 0,-1 0,0-1,0 0,0 0,0 0,0-1,-1 1,1-1,-1-1,0 1,0-1,1 0,-1 0,0-1,-2 1,-102 10,91-13</inkml:trace>
  <inkml:trace contextRef="#ctx0" brushRef="#br0" timeOffset="10">2682 57,'2'-3,"0"0,0 0,-1 0,2 0,-1 1,0-1,1 1,-1 0,1-1,0 1,-1 0,1 1,0-1,0 0,0 1,1 0,-1-1,0 1,0 1,1-1,-1-1,1 0,0 0,-1 0,1 1,0 0,0-1,0 2,0-1,0 0,0 1,0-1,0 1,0 0,0 1,1-1,-1 1,0 0,0 0,0 0,-1 0,1 1,0-1,0 1,-1 0,1 0,-1 1,0-1,1 1,-1-1,0 1,-1 0,1 0,0 0,-1 1,0-1,0 1,0-1,0 1,0 0,-1 0,1-1,-1 1,0 0,0 0,-1 1,-1 11,-1-1,-1 0,0 0,-1 0,0 0,-2 0,1-1,-2 0,-2 4,3-9,0 1,1 0,1 0,0 0,0 1,1-1,0 1,1 0,0 0,0 0,2 0,-1 0,1 0,1 1,0-1,1 0,0 0,1 4,69 70,-107-60,30-22,0-1,0 1,0 0,0 1,1-1,-1 1,1 0,0 0,0 0,1 1,-1-1,1 1,0 0,0 0,1 0,-1 0,1 0,0 0,1 1,-1-1,1 1,0 0,1-1,-1 1,1 0,0-1,0 1,1 0,0-1,0 1,0 0,68 141,-69-142,0 0,0 0,0 0,-1 1,1-1,-1 0,-1 0,1 0,-1 0,0-1,0 1,0 0,0-1,-1 1,0-1,0 0,0 0,0 0,-1 0,0 0,0-1,0 0,0 0,0 0,0 0,-1-1,0 1,1-1,-1 0,0-1,0 1,0-1,0 0,0 0,0 0,4-1,-1 0,1 1,0-1,0 0,0 0,-1 0,1 0,0 0,0 0,-1 0,1 0,0 0,0 0,-1-1,1 1,0-1,0 1,0-1,0 1,0-1,0 1,0-1,0 0,0 0,0 0,0 0,0 1,0-1,1 0,-1 0,0 0,1-1,-1 1,1 0,-1-1,1-8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5:44.86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7 29,'-5'0,"4"0,6 0,7 0,7 0,0-4,1-3,3 1,1 1,2 2,2 1,0 1,0 0,-9 1,-12 1,-9-1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5:44.86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1,'0'4,"5"3,6-1,6-1,6-1,2-2,3-1,1 0,1-1,-1-1,0 1,0 0,-5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52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514 260,'-11'272,"-21"-121,-48 135,78-284,1 0,0 0,0 0,0 0,0 0,0 0,1 1,-1-1,1 0,-1 1,1-1,0 0,0 1,0-1,0 0,0 1,1-1,-1 0,1 0,-1 1,1-1,0 0,0 0,0 0,0 0,0 0,0 0,1 0,-1 0,1 0,-1-1,1 1,0 0,0-1,-1 0,1 1,0-1,0 0,0 0,1 0,-1 0,0 0,0-1,0 1,3 0,224-3,-3 1,-181-10,-27 5</inkml:trace>
  <inkml:trace contextRef="#ctx0" brushRef="#br0" timeOffset="3065.497">2010 63,'16'-52,"-5"74,19 283,-10-65,-69 202,19-180,31-259,0 0,-1 0,0-1,0 1,0 0,0 0,0 0,-1 0,1 0,-1 0,0 0,0-1,0 1,0 0,0-1,-1 1,1 0,-1-1,1 0,-1 1,0-1,0 0,0 0,0 0,-1 0,1 0,0-1,-1 1,1-1,-1 1,0-1,0 0,1 0,-1 0,0-1,-2 1,-232-3,-6 10,-189 30,168-10,-46 1,278-24,0-1,0-2,0-1,0-2,-1-1,1-1,-9-4,-98-12,136 18,0 1,0-1,0 0,0 0,0 0,1 0,-1 0,0 0,1-1,-1 0,1 1,-1-1,1 0,0 0,0 0,0 0,0-1,0 1,0 0,1-1,-1 1,1-1,0 0,0 1,0-1,0 0,0 0,0 0,1 0,-1-1,1-99,2 72,0-623,27 372,-1 58,-27 220,-1 0,1 0,0 0,0 0,0 0,1 0,-1 0,1 1,0-1,0 0,0 1,1 0,-1-1,1 1,0 0,0 0,0 1,0-1,0 0,0 1,1 0,-1 0,1 0,0 0,0 1,0-1,-1 1,1 0,0 0,1 1,-1-1,0 1,0 0,0 0,0 0,0 0,2 1,353 31,423-31,-340 28,-303-35,-122-1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9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4 160 5185 0 0,'0'0'1407'0'0,"0"0"-55"0"0,0 0 82 0 0,0 0 209 0 0,0 0 172 0 0,0 0-32 0 0,0 0-213 0 0,0 0-278 0 0,0 0-289 0 0,0 0-250 0 0,0 0-215 0 0,-1-4-141 0 0,-1-12 224 0 0,14 30 877 0 0,70 128 217 0 0,-38-33-1274 0 0,46 85-100 0 0,-58-140-236 0 0,-21-96 2273 0 0,-1-16-2296 0 0,3 0 0 0 0,2 1-1 0 0,2 1 1 0 0,6-8-82 0 0,48-91 87 0 0,-2 14-183 0 0,-68 141 38 0 0,-1-1 1 0 0,0 1-1 0 0,1-1 1 0 0,-1 1-1 0 0,0-1 1 0 0,0 1 0 0 0,1-1-1 0 0,-1 1 1 0 0,0-1-1 0 0,0 1 1 0 0,0-1-1 0 0,0 0 1 0 0,0 1 0 0 0,0-1-1 0 0,0 1 1 0 0,0-1-1 0 0,0 0 1 0 0,0 1-1 0 0,0-1 1 0 0,0 1 0 0 0,0-1-1 0 0,0 1 1 0 0,0-1-1 0 0,-1 0 1 0 0,1 1-1 0 0,0-1 1 0 0,-1 1 0 0 0,1-1-1 0 0,0 1 1 0 0,-1-1-1 0 0,1 1 1 0 0,0 0 0 0 0,-1-1-1 0 0,1 1 1 0 0,-1-1-1 0 0,1 1 1 0 0,-1 0-1 0 0,1-1 1 0 0,-1 1 0 0 0,1 0-1 0 0,-1-1 1 0 0,1 1-1 0 0,-1 0 1 0 0,1 0-1 0 0,-1 0 1 0 0,1 0 0 0 0,-1-1-1 0 0,0 1 1 0 0,1 0-1 0 0,-1 0 1 0 0,1 0-1 0 0,-1 0 1 0 0,0 0 57 0 0,-17 14-8712 0 0,14-6-3000 0 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5:44.86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52 0,'-5'5,"-1"6,-5 6,4 1,9-4,-2-4,-5 2,-6 3,3-1,8-3,8-3,4-3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5:44.86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49 0,'-5'0,"-1"5,-5 1,4 0,4-6,2 2,-3 1,-2 4,1 1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5:44.869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194 418,'21'34,"-10"-25,1 0,0-1,1 0,0-1,0 0,0-1,1 0,0-1,0-1,0-1,1 0,-1 0,1-1,0-1,0-1,1 0,-2-3,-1-1,0 0,-1 0,1-1,-1-1,0 0,0-1,-1 0,0-1,0 0,-1-1,0 0,0-1,-1 0,0 0,-1-1,0 0,-1 0,0-1,-1 0,0 0,-1-1,3-11,-4 14,-1 0,0 0,0 0,-1 0,0-1,-1 1,0 0,-1-1,0 1,-1-1,0 1,0-1,-3-6,3 12,0 1,0-1,-1 1,0 0,0-1,0 1,0 0,-1 0,1 0,-1 0,0 1,0-1,0 1,-1 0,1 0,-1 0,0 0,0 0,0 1,0 0,0 0,-1 0,1 0,-1 1,1 0,-1 0,1 0,-1 0,0 1,-4-1,-7 3,-1 1,1 0,0 1,0 1,0 0,1 1,-1 1,-4 3,15-7,-5 0,1 0,0 1,0 0,0 1,0 0,1 1,0-1,0 2,0-1,1 1,0 0,1 0,-1 1,1 0,1 0,-1 1,1-1,-1 6,-24 126,17 81,11-73,-24-7,21-117,-1 0,-1 0,-1 0,-1-1,-2 0,-12 20,-87 75,110-119,1 0,-1 0,0 0,0 0,1 0,-1 0,0 0,0 0,0-1,0 1,0 0,-1 0,1 0,0 0,0 0,-1 0,1 0,-1 0,1 0,-1 0,1 1,-1-1,1 0,-1 0,0 0,1 1,-1-1,0 0,0 0,0 1,0-1,1 1,-1-1,0 1,0-1,0 1,0 0,0-1,0 1,0 0,0 0,0 0,-1 0,1 0,0 0,0 0,0 0,0 0,0 0,0 1,0-1,0 0,0 1,0-1,0 1,0-1,0 1,1-1,-1 1,0-1,0 1,0 0,1 0,-1-1,0 1,1 0,-1 0,1 0,-1 0,5-21</inkml:trace>
  <inkml:trace contextRef="#ctx0" brushRef="#br0" timeOffset="1">1097 192,'-13'6,"0"1,1 1,1-1,-1 2,1 0,0 0,1 1,0 0,1 1,0 0,1 0,0 1,1 0,0 0,0 1,2 0,-4 10,0-2,0 2,1-1,1 1,1 0,1 1,1-1,1 1,1 0,1 0,1 0,2 0,0 0,5 19,-5-37,0 1,1-1,-1 0,2 0,-1 0,1 0,0 0,0-1,0 1,1-1,-1 0,1-1,1 1,-1-1,1 0,-1 0,1-1,0 1,1-1,-1-1,0 1,1-1,0 0,-1-1,1 1,0-2,0 1,0-1,4 0,6 1,1-2,-1 0,1-1,-1-1,0-1,0 0,0-1,-1-1,1 0,-1-2,-1 0,1 0,-2-1,1-1,0-1,15-12,-2-2,0-1,-1 0,-2-2,0-1,-2-2,-2 0,2-6,-11 18,-2 0,0-1,-2 0,0-1,-1 0,-1 0,-1 0,-1-1,-1 0,-1 0,-1 0,0 0,-2 0,-2-14,2 28,-1-1,0 1,0 0,-1 0,1 0,-2 0,1 0,-1 1,0-1,-1 1,0 0,0 0,0 1,-1-1,0 1,0 1,-1-1,0 1,0 0,0 1,0-1,-1 1,1 1,-1 0,0 0,0 0,-1 1,1 0,0 1,-1-1,1 2,-1-1,-3 1,-14 5,0 1,0 1,0 1,1 1,0 1,0 2,2 0,-1 1,2 2,0 0,0 2,2 0,0 1,1 1,0 1,2 0,1 2,-2 3,-12 16</inkml:trace>
  <inkml:trace contextRef="#ctx0" brushRef="#br0" timeOffset="2">928 588,'-7'4,"22"-17,259-141,-272 152,1 1,0-1,0 1,0 0,0 0,0 0,0 0,0 0,0 0,0 1,0 0,1 0,-1-1,0 2,0-1,0 0,0 1,0-1,1 1,-1 0,0 0,0 0,-1 1,1-1,0 1,0-1,-1 1,1 0,-1 0,1 0,-1 0,0 1,0-1,0 1,0-1,0 1,1 2,2 7,1-1,1 0,0-1,0 1,1-1,1-1,-1 1,1-2,1 1,0-1,0-1,1 0,-1 0,2-1,-1 0,0-1,1 0,0-1,0 0,6 0,10-17,-22 0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5:44.87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493 30,'-13'-6,"-1"1,1 1,-1 0,0 1,0 0,0 1,0 1,0 0,0 1,0 0,0 1,-11 3,19-2,1 1,0 0,0 1,0-1,0 1,0 0,1 0,0 0,0 1,0-1,0 1,1 0,0 0,0 0,0 1,1-1,-1 1,1 0,1-1,-1 1,1 0,0 0,0 0,1 0,-1 0,2 0,-1 5,-3 11,-16 123,-54 166,26-114,40-146,-23 69,-7-47,36-72,1-1,-1 1,1 0,-1 0,1 0,0 0,0 0,-1 0,1 0,0 0,0 0,0 0,0 0,0 0,0 0,0 0,0 0,1 0,-1 0,0 0,0-1,1 1,-1 0,1 0,-1 0,1 0,-1 0,1-1,0 1,-1 0,1 0,0-1,-1 1,1-1,0 1,0 0,0-1,0 1,-1-1,1 0,0 1,0-1,0 0,0 0,0 1,0-1,0 0,0 0,0 0,0 0,1 0,52-6,70-20,-106 19</inkml:trace>
  <inkml:trace contextRef="#ctx0" brushRef="#br0" timeOffset="1">268 623,'28'0,"16"0,3 0,0 0,-4 0,-5 0,-13 0,-15 0,-10 5,-10 1,-3 0</inkml:trace>
  <inkml:trace contextRef="#ctx0" brushRef="#br0" timeOffset="2">775 595,'-90'226,"88"-223,-1 1,0 0,1 0,0 0,0 0,0 1,1-1,-1 0,1 1,0-1,0 1,1-1,-1 1,1 0,0-1,0 1,1-1,-1 1,1 0,0-1,0 1,1-1,-1 0,1 1,0-1,0 0,1 0,-1 0,1 0,0-1,0 1,0-1,0 0,0 1,1-1,0-1,-1 1,1-1,0 1,4 1,-4-3,0 0,-1 0,1-1,0 1,0-1,0 0,-1 0,1 0,0 0,0-1,0 0,-1 0,1 0,0 0,-1 0,1-1,-1 1,1-1,14-11</inkml:trace>
  <inkml:trace contextRef="#ctx0" brushRef="#br0" timeOffset="3">578 256,'6'2,"0"1,1-1,-1-1,1 1,-1-1,1 0,0 0,-1-1,1 0,0 0,-1-1,1 0,0 0,-1 0,1-1,-1 0,0 0,0-1,0 0,0 0,3-2,109-89,-118 93,1 0,0 1,-1-1,1 1,-1-1,1 1,0-1,-1 1,1-1,0 1,-1 0,1-1,0 1,0 0,0 0,-1 0,1-1,0 1,0 0,-1 0,1 0,0 0,0 0,0 1,-1-1,1 0,0 0,0 0,0 1,-1-1,1 0,0 1,-1-1,1 1,0-1,-1 1,1-1,-1 1,1-1,0 1,-1-1,1 1,-1 0,0-1,1 1,-1 0,1 0,-1-1,0 1,0 0,0 0,1-1,-1 1,0 0,17 53,-14-43,21 161,-23-147</inkml:trace>
  <inkml:trace contextRef="#ctx0" brushRef="#br0" timeOffset="4">1170 510,'-18'8,"0"1,0 1,1 1,1 1,0 0,0 1,1 1,1 0,-2 3,13-14,0 0,0-1,1 1,-1 0,1 0,0 1,0-1,0 0,0 1,1-1,-1 1,1 0,0-1,0 1,0 0,0 0,1 0,0 0,-1-1,1 1,1 0,-1 0,1 0,-1 0,1 0,0-1,0 1,1 0,-1-1,1 1,0-1,0 0,0 1,0-1,1 0,-1 0,1 0,0-1,0 1,0-1,0 1,0-1,0 0,1 0,2 1,17 6,49 26,-70-34,0 1,-1-1,0 0,1 1,-1-1,0 1,0 0,1-1,-1 1,-1 0,1 0,0 0,0 0,-1-1,1 1,-1 0,1 0,-1 0,0 0,0 0,0 0,0 0,0 0,-1 0,1 0,0 0,-1 0,0 0,1 0,-1 0,0 0,0 0,0-1,0 1,0 0,-1 0,-8 11,-1-2,0 0,-1 0,0-1,0-1,-1 1,0-2,-1 0,0-1,-1 0,10-5</inkml:trace>
  <inkml:trace contextRef="#ctx0" brushRef="#br0" timeOffset="5">1453 652,'-24'28,"-8"15,6-5,8-14,12-15,11-15,5-15,6-9,0-5,2 0,2-5,-1-4,-5 4</inkml:trace>
  <inkml:trace contextRef="#ctx0" brushRef="#br0" timeOffset="6">1566 228,'-15'19,"-4"12,1 4,3-3</inkml:trace>
  <inkml:trace contextRef="#ctx0" brushRef="#br0" timeOffset="7">1509 764,'0'0,"-1"1,0 1,1-1,-1 0,1 0,-1 0,1 0,0 0,0 0,-1 0,1 1,0-1,0 0,0 0,0 0,0 1,0-1,1 0,-1 0,0 0,0 0,1 0,-1 1,1-1,-1 0,1 0,0 0,-1 0,1 0,0-1,0 1,-1 0,1 0,0 0,0-1,0 1,0 0,0-1,0 1,0-1,0 1,0-1,1 1,-1-1,0 0,0 0,0 1,0-1,1 0,-1 0,0 0,0 0,0-1,1 1,-1 0,0 0,0-1,0 1,0-1,0 1,0-1,0 1,0-1,23-27,-17 18,0 1,1 0,0 1,0 0,1 0,0 1,1 0,-1 0,5-1,-12 8,0 0,0 0,0 0,0 0,1 0,-1 0,0 1,0-1,0 1,0-1,0 1,0 0,0 0,0 0,0 0,-1 0,1 0,0 1,0-1,-1 0,1 1,-1 0,0-1,1 1,-1 0,0 0,0-1,0 1,0 0,0 0,-1 0,1 0,0 0,-1 0,0 1,1-1,-1 0,0 0,0 0,0 0,0 0,-1 1,1-1,-1 0,1 0,-1 0,5 20,-4-19,1 0,-1 0,1 0,-1 0,1 0,0 0,0 0,1-1,-1 1,1 0,-1-1,1 1,0-1,0 0,0 0,0 1,0-1,0 0,1-1,-1 1,1 0,-1-1,1 1,0-1,0 0,-1 0,1 0,0 0,0 0,0-1,0 0,0 1,0-1,0 0,0 0,0 0,0-1,0 1,0-1,0 0,0 0,-1 0,1 0,2-1,7-4,-1 0,1-1,-1 0,-1-1,0 0,0 0,0-1,-1 0,-1-1,1 0,-2-1,1 1,-1-1,-1-1,0 1,-1-1,0 0,1-5,-3-7,-5 5</inkml:trace>
  <inkml:trace contextRef="#ctx0" brushRef="#br0" timeOffset="8">2187 510,'-17'18,"1"1,1 0,1 1,1 1,1 0,1 1,1 0,0 1,2 0,-4 16,12-34,0 0,-1 0,2 0,-1 0,1-1,-1 1,1 0,1 0,-1-1,1 1,-1 0,1-1,1 0,-1 1,0-1,1 0,0 0,0 0,0-1,1 1,-1-1,1 0,0 0,0 0,0 0,0 0,0-1,1 0,-1 0,1 0,0-1,-1 1,1-1,0 0,0-1,0 1,-1-1,1 0,0 0,0 0,0-1,0 0,0 0,-1 0,1 0,0-1,-1 0,3-1,2-1,0 0,-1 0,1-1,-1 0,0-1,-1 0,1 0,-1 0,-1-1,1 0,-1-1,0 1,0-1,-1 0,3-8,-5 12,-1-1,0 0,0 1,0-1,0 0,-1 0,0 0,0 0,0 0,-1 0,1 0,-1-1,-1 1,1 0,-1 0,1 0,-2 0,1 0,0 0,-1 0,0 0,0 1,-1-1,1 1,-1-1,0 1,0 0,0 0,-1 0,1 0,-4 0,0 0,0 1,0 0,0 0,-1 0,1 1,-1 0,1 1,-1-1,0 2,1-1,-1 1,0 0,0 0,0 1,1 0,-1 1,1 0,-1 0,1 0,-1 1,-6 3,-11 8</inkml:trace>
  <inkml:trace contextRef="#ctx0" brushRef="#br0" timeOffset="9">1989 792,'34'-9,"15"-4,5 1,-7-3,-7 2,-5 2,-4 4,-8 7,-2 4,0 2,-4 4,1 0,1-6,-2-4</inkml:trace>
  <inkml:trace contextRef="#ctx0" brushRef="#br0" timeOffset="10">2553 707,'20'0,"10"0,6 0,0 0,1 0,-3 0,-2 0,-6-5,-8-1</inkml:trace>
  <inkml:trace contextRef="#ctx0" brushRef="#br0" timeOffset="11">2667 510,'-5'38,"-2"18,1 4,-4 1,0 1,2-7,2-7,2-7,2-1,1-2,6-4,1-1,1-3,-2-6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5:44.88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35 125,'1'2,"1"0,-1 0,1-1,0 1,-1-1,1 1,0-1,0 1,0-1,0 0,0 0,0 0,0 0,0 0,1-1,-1 1,0-1,0 1,1-1,-1 0,0 0,1 0,-1 0,0 0,1-1,-1 1,0-1,0 1,0-1,1 0,-1 0,2-1,7-4,0 0,-1-1,1 0,-1-1,-1 0,0 0,0-1,0-1,-1 1,-1-1,1-1,-2 1,1-1,3-9,-15 121,-8 245,-6-66,19-271,0 1,0 0,0 0,-2 0,1-1,-1 1,0 0,-1-1,0 0,-1 1,0-1,0-1,-1 1,0-1,-1 1,1-1,-2-1,0 2,4-8,1 0,-1 0,0 0,0 0,0-1,0 1,0-1,0 0,1 0,-1 0,0 0,0 0,0-1,0 1,0-1,0 0,0 0,1 0,-1 0,0 0,1 0,-1-1,1 0,-1 1,1-1,0 0,0 0,-1 0,1 0,1-1,-1 1,0 0,0-2,-43-89,42 86,1 0,1 0,-1 0,1-1,1 1,-1-1,1 1,0 0,1-1,0 1,0 0,0-1,1 1,0 0,1 0,0 0,0 0,0 1,1-1,0 1,0 0,0 0,1 0,0 1,0 0,0 0,1 0,5-3,78-29,-77 33,0 1,0-2,0 0,-1 0,0-1,0 0,0-1,-1 0,0-1,0 0,4-5,-3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5:44.88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0 209,'9'-2,"-1"-1,0 0,0 0,0 0,0-1,0-1,-1 1,0-1,0 0,6-6,131-132,-144 142,1 0,-1 0,0 0,1 0,-1 0,1 0,-1 0,1 1,0-1,-1 0,1 0,0 1,0-1,-1 0,1 1,0-1,0 1,0-1,0 1,0 0,0-1,0 1,0 0,0-1,0 1,0 0,0 0,0 0,0 0,0 0,0 0,0 0,0 0,0 1,0-1,0 0,0 1,0-1,-1 0,1 1,0-1,0 1,0-1,0 1,0 0,-1-1,1 1,0 0,-1 0,1-1,-1 1,1 0,0 0,-1 0,0 0,1 1,5 127,-3-13,-1-107,27 53,-21-59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5:44.886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318 3,'-16'-1,"-2"0,0 0,0 1,0 1,0 0,0 2,0 0,0 1,1 1,-1 0,1 1,1 1,-16 9,25-9,1 1,1 1,-1-1,1 1,0 0,1 0,0 0,1 0,0 1,0-1,1 1,0 0,1 0,0 0,1 0,0 0,0 0,1 0,0 0,1 0,0 0,1-1,0 1,0-1,1 1,0-1,1 0,0-1,0 1,1-1,0 0,5 5,-4-6,1 0,0-1,1 1,-1-2,1 1,0-1,0-1,1 1,-1-2,1 1,0-1,0-1,0 0,1 0,-1-1,0 0,1-1,-1 0,0-1,0 0,1-1,-1 0,0 0,5-3,4-2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5:44.88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161 1,'-15'21,"1"1,1 0,1 1,1 0,1 1,1 0,2 0,0 1,1 0,2 1,0-1,2 1,1 0,1 8,2-29,-1 0,1 0,1-1,-1 1,1-1,0 1,0-1,0 0,0 0,1-1,0 1,-1-1,1 1,1-1,-1 0,0-1,1 1,-1-1,1 0,0 0,0 0,0-1,0 1,0-1,0-1,0 1,0-1,0 1,0-1,1-1,-1 1,0-1,0 0,0 0,0-1,0 1,0-1,-1 0,1 0,0-1,-1 0,0 1,1-1,-1-1,-1 1,1-1,0 1,-1-1,3-3,2-7,0-1,-2 0,1 0,-2 0,0-1,0 0,-2 0,0 0,-1-1,-1 1,0 0,-1-1,-1 1,0-1,-3-11,4 23,0-1,0 1,0-1,0 1,-1-1,0 1,0 0,-1-1,1 1,-1 0,-1 0,1 0,0 0,-1 0,0 0,0 1,-1 0,1-1,-1 1,0 0,0 1,0-1,-1 1,1 0,-1 0,0 0,0 0,0 1,0 0,0 0,0 1,-1-1,1 1,-1 0,1 0,-1 1,1 0,-1 0,1 0,-1 0,-5 5,0 0,1 0,-1 1,1 1,0-1,1 2,-1-1,2 1,-1 0,1 1,0 0,1 1,0-1,0 1,1 1,0 2,-8 12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5:44.88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274 508,'-29'-4,"1"-1,1 1,0 1,-1 2,0 1,-27 4,53-5,0 1,0 0,0 0,0 0,1 0,-1 0,0 1,0-1,0 0,0 1,0 0,0-1,1 1,-1 0,0 0,0 0,1 0,-1 0,1 0,-1 1,1-1,0 0,-1 1,1-1,0 1,0 0,0-1,0 1,0 0,0 0,1-1,-1 1,0 0,1 0,0 0,-1 0,1 0,0 0,0 0,0 0,0 0,0-1,1 1,-1 0,1 1,4 4,0-1,1 0,0 0,0-1,0 0,0 0,1 0,0-1,0 0,0 0,1-1,-1 1,1-2,0 1,0-1,0 0,2-1,-1 1,0 0,0 1,0 0,0 0,-1 1,1 0,-1 0,0 1,0 0,-1 1,1 0,-1 0,0 1,-6-5,1 0,-1 0,1 1,-1-1,0 1,0-1,0 1,-1 0,1-1,0 1,-1 0,0-1,0 1,0 0,0 0,0-1,0 1,-1 0,1-1,-1 1,0 0,1-1,-1 1,-1-1,1 1,0-1,-1 0,1 1,-1-1,1 0,-1 0,-66 56,-74 6,126-56</inkml:trace>
  <inkml:trace contextRef="#ctx0" brushRef="#br0" timeOffset="1">613 451,'-22'21,"1"0,1 1,1 2,0 0,2 0,1 2,1 0,2 1,-7 17,18-37,0-1,1 1,0 0,0 0,1 0,0 0,0 0,0 0,1 0,0 0,1 0,0 0,0-1,0 1,0 0,1-1,0 0,1 0,-1 0,1 0,1 0,-1-1,1 0,-1 0,2 0,-1 0,0-1,1 0,0 0,0 0,0-1,0 0,1 0,-1-1,1 1,0-1,2 0,4 2,0 0,1-1,-1 0,1-1,0-1,-1 0,1-1,0 0,-1-1,1-1,0 0,-1-1,0 0,1-1,-2-1,1 0,0-1,-1 0,0 0,0-2,-1 1,0-2,0 1,-1-1,0-1,-1 0,0 0,0-1,-1 0,-1-1,0 1,2-6,-3 4,0 0,0-1,-1 1,-1-1,-1-1,0 1,0 0,-2-1,0 1,0-1,-2 1,1-1,-2 1,0-1,-1 1,0 0,-1 0,-1 0,0 0,-1 1,0 0,-1 0,-1 0,0 1,0 0,-1 1,-2-1,6 8,0 0,1 1,-1-1,-1 1,1 1,0-1,-1 1,1 0,-1 0,0 1,0-1,0 1,0 0,0 1,0 0,0 0,0 0,1 0,-1 1,0 0,0 1,0-1,0 1,1 0,-1 0,1 1,0 0,-1 0,-3 3,-26 15,2 1,1 2,1 0,1 3,1 0,1 2,2 1,1 1,1 2,2 0,0 3,5 7,17-42,-1 0,1-1,0 1,0 0,0 0,-1 0,1 0,0 0,0-1,0 1,0 0,0 0,1 0,-1 0,0 0,0-1,0 1,1 0,-1 0,0 0,1-1,-1 1,1 0,-1 0,1-1,-1 1,1 0,0-1,-1 1,1-1,0 1,-1-1,1 1,0-1,0 0,-1 1,1-1,0 0,0 1,0-1,0 0,-1 0,1 0,0 0,0 0,0 0,0 0,0 0,11-2,-1 0,1-1,-1-1,0 0,1 0,-2-1,1-1,-1 1,7-6,33-17,-36 22,-5 0,0 1,0 0,1 0,-1 1,1 0,0 1,1 0,-1 1,0-1,1 2,-1 0,1 0,0 1,-1 0,1 1,-1 0,1 1,-1 0,1 1,-1 0,4 2,33 28,-40-26,1 0,1-1,-1 0,1-1,0 0,1 0,-1-1,1 0,0 0,0-1,3 0,12-1,-1-1</inkml:trace>
  <inkml:trace contextRef="#ctx0" brushRef="#br0" timeOffset="2">1093 0,'33'1,"-1"1,0 2,0 1,0 2,0 1,1 1,8 2,-34-11,0 1,0 0,0 1,0 0,0 0,-1 0,1 1,-1-1,0 2,0-1,0 1,0 0,0 0,-1 0,0 1,0 0,0 0,0 0,-1 1,1 1,0 3,-1 1,0 0,0 0,-1 0,-1 1,0-1,0 1,-1-1,-1 1,0 0,0-1,-1 1,-3 10,-9 99,4 0,6 0,7 26,-2 18,-1-139,0-22,0 1,0-1,-1 1,1-1,-1 1,0 0,-1-1,1 1,-1-1,0 1,0-1,0 1,0-1,-1 1,0-1,0 0,0 0,0 0,-1 0,1 0,-1-1,0 1,0-1,-1 0,-1 2,-15 3,-1 0,1-2,-1 0,0-1,-1-1,-16 0,-20 5,-84 13,30-7,88-14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5:44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4 368,'-1'-1,"1"1,0-1,-1 1,1-1,0 1,-1-1,1 1,0-1,0 1,0-1,-1 1,1-1,0 0,0 1,0-1,0 1,0-1,0 1,0-1,0 0,0 1,0-1,1 1,-1-1,0 1,0-1,0 1,1-1,-1 1,0-1,1 1,-1-1,0 1,1-1,-1 1,1-1,-1 1,0 0,1-1,-1 1,1 0,-1 0,1-1,-1 1,1 0,0 0,-1 0,1-1,-1 1,1 0,-1 0,1 0,0 0,-1 0,1 0,-1 0,1 0,-1 1,1-1,41-6,-42 6,241 27,-9-43,-26-14,-101 18,-95 2,-14 4</inkml:trace>
  <inkml:trace contextRef="#ctx0" brushRef="#br0" timeOffset="1">173 594,'20'0,"10"0,5 0,2 0,-1 0,-1 0,-3 0,-1 0,-1-5,-2-2,0 1,0 1,0 2,0 0,0 2,-5 1</inkml:trace>
  <inkml:trace contextRef="#ctx0" brushRef="#br0" timeOffset="2">427 1,'-1'1,"-1"0,1 0,-1 0,1 0,0 0,-1 1,1-1,0 0,0 1,0-1,0 1,0-1,0 1,1 0,-1-1,0 1,1 0,-1 0,1-1,0 1,0 0,-1 0,1 0,0-1,1 1,-1 0,0 0,0 0,1-1,-1 1,1 0,0-1,-1 1,1 0,0-1,1 2,41 53,-17-41,1-1,1-1,0-1,1-2,26 7,23 8,-30-10,-37-13,0 0,0 1,0 0,-1 1,1 0,-1 1,0 0,0 0,-1 1,1 1,-1-1,-1 1,1 1,-1 0,0 0,-1 1,2 2,-8-3,0-1,0 0,-1 1,0-1,0 0,-1 1,0-1,0 0,-1 0,0 1,0-1,0-1,-1 1,0 0,-1-1,1 1,-1-1,-1 0,1 0,-1-1,0 1,0-1,-1 0,1 0,-1-1,-5 3,-4 9,-217 171,225-183,1 1,1 0,-1 0,0 0,1 1,0 0,1 0,-1 0,1 1,0-1,1 1,0 0,0 0,0 0,1 0,0 1,0-1,0 4,9 7,3-6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9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0 282 7762 0 0,'0'0'1648'0'0,"0"0"-648"0"0,0 0-280 0 0,0 0 130 0 0,0 0 218 0 0,0 0 118 0 0,0 0-41 0 0,0 0-122 0 0,0 0-108 0 0,0 0-85 0 0,0 0-66 0 0,0 0-69 0 0,0 0-45 0 0,24 1-30 0 0,72 2-37 0 0,-37-18 249 0 0,-47 7-629 0 0,12-4 36 0 0,-1-1 0 0 0,-1-2-1 0 0,0 0 1 0 0,0-1 0 0 0,-2-1-1 0 0,0-1 1 0 0,5-7-239 0 0,15-51 728 0 0,-40 74-721 0 0,0 0-1 0 0,1 0 1 0 0,-1 0 0 0 0,0 0 0 0 0,0 0-1 0 0,0 0 1 0 0,0 0 0 0 0,0 0 0 0 0,-1 1-1 0 0,1-1 1 0 0,-1 0 0 0 0,1 0 0 0 0,-1 0-1 0 0,0 0 1 0 0,1 1 0 0 0,-1-1-1 0 0,0 0 1 0 0,0 1 0 0 0,0-1 0 0 0,-1 1-1 0 0,1-1 1 0 0,0 1 0 0 0,0-1 0 0 0,-1 1-1 0 0,1 0 1 0 0,-1 0 0 0 0,1-1 0 0 0,-1 1-1 0 0,0 0 1 0 0,1 1 0 0 0,-1-1 0 0 0,0 0-1 0 0,0 0 1 0 0,0 1 0 0 0,1-1 0 0 0,-1 1-1 0 0,0-1 1 0 0,0 1 0 0 0,0 0 0 0 0,0 0-1 0 0,0 0 1 0 0,-1 0-7 0 0,-11 0-45 0 0,0 0-1 0 0,0 1 1 0 0,0 0-1 0 0,0 1 1 0 0,1 1 0 0 0,-1 0-1 0 0,1 1 1 0 0,-1 1-1 0 0,1 0 1 0 0,1 0-1 0 0,-1 1 1 0 0,1 1 0 0 0,0 0-1 0 0,0 1 1 0 0,1 0-1 0 0,0 1 1 0 0,-10 10 45 0 0,12-12-6 0 0,0 1 1 0 0,0 0-1 0 0,0 0 1 0 0,1 1-1 0 0,0 0 1 0 0,1 1-1 0 0,0 0 1 0 0,0 0-1 0 0,1 0 1 0 0,0 1-1 0 0,1 0 1 0 0,1 0-1 0 0,-1 1 1 0 0,2-1-1 0 0,-1 1 1 0 0,2 0-1 0 0,0-1 1 0 0,0 1-1 0 0,1 1 1 0 0,0-1-1 0 0,1 0 1 0 0,1 0-1 0 0,1 8 6 0 0,2-12 31 0 0,1 1 0 0 0,0-1 0 0 0,1-1 1 0 0,0 1-1 0 0,0-1 0 0 0,0 0 0 0 0,1 0 0 0 0,0-1 0 0 0,1 0 0 0 0,-1 0 0 0 0,1-1 0 0 0,0 0 0 0 0,0 0 1 0 0,1-1-1 0 0,0 0 0 0 0,-1 0 0 0 0,1-1 0 0 0,1 0 0 0 0,5 1-31 0 0,14 3 49 0 0,-1-1 0 0 0,1-1 0 0 0,1-2 0 0 0,-1-1 0 0 0,0-1 0 0 0,0-1 0 0 0,1-2 0 0 0,-1-1 0 0 0,0-1 0 0 0,0-1 0 0 0,-1-2 0 0 0,20-7-49 0 0,26-19-438 0 0,-29 4-3018 0 0,-35 21-2012 0 0,-2 4-6233 0 0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5:44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1,'-4'5,"-3"6,6 1,7-6,8-4,1-2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5:44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1,'-4'0,"-3"5,1 6,1 1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5:44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0,'509'0,"-485"0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5:44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30,'19'0,"11"0,6 0,1 0,-1 0,-2-5,-2-1,-1 0,-2 1,0 1,-1 2,0 1,0 0,0 1,0 0,0 1,-4 4,-7 2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5:44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340 110,'-9'-3,"1"0,-1 0,0 1,0 1,0-1,0 1,-1 1,1 0,0 0,0 1,0 0,-1 0,1 1,1 0,-1 1,0 0,1 1,-1-1,1 2,0-1,0 1,0 0,1 1,0-1,0 2,-6 6,3 2,1 0,1 1,0 0,0 1,2 0,0 0,1 0,1 1,1 0,0-1,1 1,1 0,1 1,0-1,1 0,2 0,-1-1,2 1,0 0,2-1,-1 0,2 0,0-1,2 1,7 11,-9-19,1 1,1-1,0-1,0 0,1 0,0 0,0-1,0-1,1 0,0 0,1-1,-1-1,1 0,0 0,0-1,0-1,0 0,0 0,1-1,6-1,3 0,0 0,0-2,0-1,0 0,-1-2,1 0,-1-2,0 0,-1-1,0-1,4-3,2-4,0 0,-1-2,-1 0,-1-2,0 0,-2-2,0-1,-2 0,-1-1,0-1,-2-1,-1 0,11-26,-22 43,-1 0,0-1,0 0,-1 1,0-1,0 0,-1 0,-1 0,1 0,-2 0,1 0,-2 0,1 0,-1 0,-1 1,1-1,-2 1,1-1,-1 1,-1 0,0 0,0 1,-1 0,0-1,0 2,-1-1,0 1,0 0,-5-3,0 1,-1 1,0 1,-1 0,1 0,-1 1,0 1,-1 1,0 0,1 0,-1 2,0 0,0 0,0 2,-1 0,1 0,0 2,0 0,0 0,1 2,-1-1,1 2,-6 2,-29 11</inkml:trace>
  <inkml:trace contextRef="#ctx0" brushRef="#br0" timeOffset="1">1 533,'223'-137,"-205"130,1 0,0 2,0 1,0 0,1 1,-1 1,1 1,-1 1,1 0,0 2,-1 0,1 1,-1 1,0 1,0 1,-1 0,0 2,0 0,0 0,1 3,-14-8,0 0,0-1,0 1,0-1,0-1,0 1,0-1,1 0,-1 0,0 0,1-1,-1 0,1 0,-1 0,1-1,-1 0,0 0,1 0,-1 0,0-1,4-2,-3-8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5:44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85 200,'53'-30,"1"2,1 2,1 3,1 2,1 3,0 2,2 3,-1 2,2 3,13 2,-71 6,49 4,-51-3,0-1,0 0,0 0,0 0,0 1,0-1,0 0,-1 1,1-1,0 1,0-1,0 1,0 0,-1-1,1 1,0 0,-1-1,1 1,-1 0,1 0,0 0,-1-1,0 1,1 0,-1 0,1 0,-1 0,0 0,0 0,0 0,1 0,-1 0,0 0,0 0,0 0,-1 0,1 0,0 0,0 0,0 0,-1 0,1-1,0 1,-1 0,1 0,-1 0,1 0,-1 0,-10 14,-1 0,0 0,-1-1,0-1,-1 0,-1-1,0 0,0-1,-1-1,-1 0,-12 8,-16 12,1 1,1 3,1 1,3 2,1 1,-24 32,58-65,1 1,0-1,0 0,0 1,1 0,-1 0,1 0,1 0,-1 0,1 0,0 0,1 0,-1 0,1 1,0-1,1 0,-1 0,1 1,1-1,-1 0,1 0,0 0,0-1,1 1,0 0,0-1,0 1,0-1,1 0,0 0,0-1,7 4,0-2,0 1,1-2,-1 1,1-2,1 1,-1-2,0 1,1-2,0 0,-1 0,8-1,40 8,-51-7,0 0,0 0,0-1,0 0,1-1,-1 0,0-1,0 0,0 0,0-1,0 0,5-2,8-19,-19 8</inkml:trace>
  <inkml:trace contextRef="#ctx0" brushRef="#br0" timeOffset="1">1 426,'273'-74,"-192"59,0 3,1 4,65 2,11 8,-134-2</inkml:trace>
  <inkml:trace contextRef="#ctx0" brushRef="#br0" timeOffset="2">1186 426,'20'4,"0"0,0-2,0-1,0 0,0-1,0-2,0 0,0-1,0 0,-1-2,1-1,-1 0,-1-1,1-1,-1-1,0 0,-1-2,0 0,-1-1,8-7,-20 16,0 1,-1-1,0 0,0 0,0 0,0 0,0-1,-1 1,1-1,-1 0,0 0,0 1,-1-1,1 0,-1-1,0 1,0 0,0 0,0-1,-1 1,1 0,-1-1,-1 1,1 0,0 0,-1-1,0 1,0 0,0 0,-1 0,1 0,-1 0,0 0,0 0,0 0,-1 1,0-1,1 1,-1 0,0 0,0 0,-1 0,-1-1,-2 0,0 1,0 0,-1 1,1 0,-1 0,0 0,1 1,-1 1,0-1,0 1,1 0,-1 1,0 0,0 0,1 0,-1 1,0 0,1 1,-4 2,-6 1,0 2,1 0,0 1,0 1,1 1,1 0,-12 11,11-10,0 0,1 2,0 0,1 1,1 0,0 0,1 2,1-1,0 1,1 1,1 0,1 0,1 1,0-1,1 1,1 0,1 1,0 11,3-25,1 0,0 0,1-1,-1 1,1-1,0 1,0-1,1 0,-1 0,1 0,0 0,1 0,-1 0,1-1,0 0,0 0,0 0,1 0,-1 0,1-1,0 0,5 2,122 38,-109-41,0-2,0-1,0-1,-1-1,1 0,0-2,-1-1,0-1,0 0,-1-2,0 0,0-2,-1 0,6-6,34-15,-2-4,-2-1,43-38,-80 58,0-1,0-1,-2-1,0 0,-2-1,0-1,-1-1,-2 0,0 0,-1-1,-2-1,0 0,-2 0,1-8,-7 29,0 1,1 0,-2 0,1-1,0 1,-1 0,1-1,-1 1,0 0,0-1,-1 1,1 0,-1-1,1 1,-1 0,0 0,0-1,-1 1,1 0,-1 0,1 0,-1 0,0 1,0-1,0 0,0 1,-1-1,1 1,-1 0,0 0,1 0,-1 0,0 0,0 1,0-1,0 1,0 0,-1 0,1 0,0 0,0 1,-1-1,1 1,0 0,-1 0,1 0,-1 0,1 1,0-1,0 1,-1 0,0 0,-11 7,1 0,0 1,0 0,1 1,1 0,-1 1,2 1,0 0,0 1,1 0,-2 3,-21 58,32-71,0-1,1 0,-1 0,1 1,0-1,0 0,0 1,0-1,0 0,0 1,1-1,-1 0,1 0,0 1,-1-1,1 0,0 0,0 0,1 0,-1 0,0 0,0 0,1-1,0 1,-1 0,1-1,0 1,-1-1,1 1,0-1,0 0,0 0,1 0,98 10,-35-10,-44 2,-17-4,0 1,0 0,0 0,0 0,0 1,0-1,-1 1,1 0,0 1,0-1,-1 1,1 0,-1 0,1 0,-1 1,0 0,0 0,0 0,0 0,-1 0,1 1,-1-1,0 1,0 0,0 0,0 1,-1-1,0 0,0 1,1 1,-5 221,6-148,2-61</inkml:trace>
  <inkml:trace contextRef="#ctx0" brushRef="#br0" timeOffset="3">2851 144,'-61'69,"22"-29,1 1,2 3,2 0,3 3,1 0,2 2,3 1,-6 20,28-65,1 0,0 0,0 1,1-1,0 0,0 0,0 1,0-1,1 1,0-1,0 0,1 1,-1-1,1 1,0-1,1 0,-1 0,1 0,0 0,0 0,1 0,-1 0,1 0,0-1,1 0,-1 1,1-1,-1-1,1 1,1 0,-1-1,0 0,4 2,9 0,2-1,-1 0,0-1,1-1,0-1,-1-1,1-1,0 0,-1-1,0-1,1-1,-1 0,0-1,2-3,0 2,-1-1,0 0,0-2,-1 0,0-2,0 0,-1 0,-1-2,0 0,-1-1,0 0,-1-1,-1-1,0 0,-1-1,-1 0,-1-1,0 0,-1-1,-1 0,-1 0,-1-1,0 0,-2 0,0 0,-1-1,-1 1,-1-11,-2 24,0 0,0-1,-1 1,0 0,-1 0,1 0,-1 1,0-1,-1 1,0-1,0 1,0 0,-1 1,0-1,0 1,0 0,0 0,-1 0,0 1,0 0,0 0,-1 0,1 1,-1 0,0 0,0 1,0 0,0 0,0 1,-1 0,1 0,0 0,-1 1,1 0,0 1,-1-1,1 2,-6 0,-78 27,49-11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2:50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426 121 1208 0 0,'0'0'1910'0'0,"0"0"-528"0"0,0 0-111 0 0,0 0 217 0 0,0 0 304 0 0,0 0 143 0 0,0 0-213 0 0,0 0-319 0 0,0 0-305 0 0,0 0-242 0 0,0 0-129 0 0,-4-12-81 0 0,-15-38-57 0 0,18 47-483 0 0,0 1 1 0 0,0 0 0 0 0,0 0 0 0 0,-1 0 0 0 0,1 0 0 0 0,-1 0 0 0 0,1 0 0 0 0,-1 0 0 0 0,0 1 0 0 0,0-1 0 0 0,0 0 0 0 0,0 1 0 0 0,0 0 0 0 0,0-1 0 0 0,0 1 0 0 0,0 0 0 0 0,0 0 0 0 0,-1 0-1 0 0,1 0 1 0 0,0 1 0 0 0,-1-1 0 0 0,1 1 0 0 0,-1-1 0 0 0,1 1 0 0 0,-2 0-107 0 0,-9-3 525 0 0,0 1-403 0 0,1 2 0 0 0,0 0 1 0 0,-1 0-1 0 0,1 1 0 0 0,-1 0 1 0 0,1 1-1 0 0,0 1 0 0 0,0 0 1 0 0,0 1-1 0 0,0 0 0 0 0,0 0 1 0 0,1 2-1 0 0,0-1 0 0 0,0 1 1 0 0,0 1-1 0 0,1 0 0 0 0,0 0 1 0 0,0 1-1 0 0,1 1 0 0 0,0-1 1 0 0,1 1-1 0 0,0 1 0 0 0,-6 8-122 0 0,6-7 15 0 0,0 1-1 0 0,0 0 0 0 0,1 0 0 0 0,1 0 0 0 0,0 1 1 0 0,1 0-1 0 0,0 0 0 0 0,1 1 0 0 0,0 0 0 0 0,1-1 1 0 0,1 1-1 0 0,0 0 0 0 0,1 0 0 0 0,1 0 0 0 0,0 0 1 0 0,1 0-1 0 0,0 1-14 0 0,1-7 35 0 0,0 0 1 0 0,0-1 0 0 0,1 1-1 0 0,0 0 1 0 0,1-1-1 0 0,0 0 1 0 0,0 0-1 0 0,0 0 1 0 0,1 0 0 0 0,0-1-1 0 0,0 0 1 0 0,1 0-1 0 0,0 0 1 0 0,0-1-1 0 0,0 0 1 0 0,0 0 0 0 0,1 0-1 0 0,0-1 1 0 0,0 0-1 0 0,0 0 1 0 0,1-1 0 0 0,-1 0-1 0 0,1 0 1 0 0,-1-1-1 0 0,1 0 1 0 0,0 0-1 0 0,0-1 1 0 0,0 0 0 0 0,0 0-1 0 0,1-1 1 0 0,-1 0-1 0 0,0 0 1 0 0,0-1-1 0 0,0 0 1 0 0,0 0 0 0 0,0-1-1 0 0,5-2-35 0 0,7-4 61 0 0,-1-1 1 0 0,-1-1-1 0 0,1-1 1 0 0,-2 0-1 0 0,0-1 0 0 0,0-1 1 0 0,-1-1-1 0 0,0 0 0 0 0,-2-1 1 0 0,0 0-1 0 0,0-1 0 0 0,-1-1 1 0 0,-1 0-1 0 0,-1-1 0 0 0,-1 0 1 0 0,0-1-1 0 0,-1 0 0 0 0,-1-1 1 0 0,-1 1-1 0 0,-1-1 0 0 0,-1-1 1 0 0,2-13-62 0 0,-3-93 144 0 0,-4 126-143 0 0,1 0 0 0 0,-1 1 1 0 0,0-1-1 0 0,0 0 0 0 0,0 1 1 0 0,0-1-1 0 0,0 0 0 0 0,0 0 1 0 0,0 1-1 0 0,-1-1 0 0 0,1 0 1 0 0,0 1-1 0 0,0-1 0 0 0,0 0 1 0 0,-1 1-1 0 0,1-1 0 0 0,0 1 1 0 0,-1-1-1 0 0,1 0 0 0 0,0 1 1 0 0,-1-1-1 0 0,1 1 0 0 0,-1-1 1 0 0,1 1-1 0 0,-1-1 0 0 0,1 1 1 0 0,-1-1-1 0 0,1 1 0 0 0,-1 0 1 0 0,0-1-1 0 0,1 1 0 0 0,-1 0 1 0 0,1-1-1 0 0,-1 1 0 0 0,0 0 1 0 0,1 0-1 0 0,-1 0 0 0 0,0 0 1 0 0,1-1-1 0 0,-1 1 0 0 0,0 0 1 0 0,0 0-1 0 0,1 0 0 0 0,-1 0 1 0 0,0 1-1 0 0,1-1 0 0 0,-1 0 1 0 0,0 0-1 0 0,1 0 0 0 0,-1 1 1 0 0,0-1-1 0 0,1 0 0 0 0,-1 0 1 0 0,1 1-1 0 0,-1-1 0 0 0,0 1 1 0 0,1-1-1 0 0,-1 0 0 0 0,1 1 1 0 0,-1-1-1 0 0,1 1 0 0 0,-1-1 1 0 0,1 1-1 0 0,0 0 0 0 0,-1-1 1 0 0,1 1-1 0 0,-1 0-1 0 0,-7 22-8 0 0,1 1-1 0 0,1 0 1 0 0,0 0 0 0 0,2 0-1 0 0,1 1 1 0 0,1-1-1 0 0,1 8 9 0 0,17 121 62 0 0,56 51 139 0 0,-40-158-181 0 0,-8-66-6905 0 0,-20 14 3503 0 0,1-2-8369 0 0</inkml:trace>
  <inkml:trace contextRef="#ctx0" brushRef="#br0" timeOffset="500.567">945 121 4785 0 0,'0'0'3837'0'0,"0"0"-1734"0"0,0 0-625 0 0,0 0 3 0 0,0 0 112 0 0,0 0-20 0 0,0 0-259 0 0,0 0-350 0 0,0 0-258 0 0,0 0-121 0 0,0 0-22 0 0,0 0 4 0 0,21 15 2121 0 0,8-5-2010 0 0,1-1 0 0 0,0-1 0 0 0,0-1 0 0 0,1-2 0 0 0,0-1 0 0 0,17 0-678 0 0,114-4 601 0 0,-169-7-3996 0 0,4 6-7206 0 0,3 1-1188 0 0</inkml:trace>
  <inkml:trace contextRef="#ctx0" brushRef="#br0" timeOffset="882.539">823 402 7394 0 0,'0'0'2392'0'0,"0"0"-381"0"0,0 0-221 0 0,0 0-118 0 0,0 0-149 0 0,0 0-214 0 0,0 0-251 0 0,0 0-257 0 0,0 0-189 0 0,0 0-113 0 0,0 0-58 0 0,0 0-32 0 0,0 3 10 0 0,3 1-211 0 0,0 1 0 0 0,1-1 0 0 0,-1 0 0 0 0,1 0-1 0 0,0 0 1 0 0,0 0 0 0 0,0-1 0 0 0,1 1 0 0 0,-1-1 0 0 0,1 0 0 0 0,-1 0 0 0 0,1-1 0 0 0,0 0-1 0 0,0 1 1 0 0,0-2 0 0 0,1 1 0 0 0,-1-1 0 0 0,0 1 0 0 0,1-1 0 0 0,-1-1 0 0 0,1 1-1 0 0,-1-1 1 0 0,1 0 0 0 0,2-1-208 0 0,264 0 1801 0 0,-162-21-1693 0 0,-101 17-701 0 0,-8-4-5495 0 0,-1 8 4583 0 0,0 0-10655 0 0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2:55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0 5105 0 0,'0'0'2318'0'0,"0"0"-219"0"0,0 0-3 0 0,0 0-47 0 0,0 0-178 0 0,0 0-256 0 0,0 0-308 0 0,0 0-217 0 0,0 0-185 0 0,0 0-167 0 0,0 0-129 0 0,0 0-102 0 0,-6 4-55 0 0,-45 46 1074 0 0,19-15-198 0 0,57-46-636 0 0,30-31 3 0 0,-43 29-182 0 0,-20 22 473 0 0,-56 48-630 0 0,61-53-727 0 0,3-4-6154 0 0,0 0-3569 0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2:53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162 289 4361 0 0,'0'0'1025'0'0,"0"0"-494"0"0,0 0-143 0 0,0 0 274 0 0,0 0 382 0 0,0 0 276 0 0,0 0 62 0 0,0 0-114 0 0,0 0-133 0 0,0 0-133 0 0,0 0-122 0 0,0 0-88 0 0,0 0-76 0 0,17 6-56 0 0,111 35 1559 0 0,-121-37-2060 0 0,0-1 0 0 0,0 0 0 0 0,0-1 0 0 0,1 0 0 0 0,-1 0 0 0 0,1 0 0 0 0,-1-1 0 0 0,1 0 0 0 0,0-1 0 0 0,-1 0 0 0 0,1 0 0 0 0,0 0 0 0 0,-1-1 0 0 0,1 0 0 0 0,-1-1 0 0 0,1 0 0 0 0,-1 0 0 0 0,1 0 0 0 0,-1-1 0 0 0,0 0 0 0 0,2-2-159 0 0,-1-2 75 0 0,0 1 1 0 0,-1-2 0 0 0,0 1 0 0 0,0-1 0 0 0,0 0 0 0 0,-1-1 0 0 0,-1 1 0 0 0,1-1 0 0 0,-1 0 0 0 0,-1-1 0 0 0,0 1 0 0 0,0-1 0 0 0,-1 0 0 0 0,0 0 0 0 0,-1 0 0 0 0,0 0 0 0 0,0 0 0 0 0,-1-1 0 0 0,-1 1 0 0 0,0 0 0 0 0,0-1 0 0 0,-2-7-76 0 0,2 12 0 0 0,-2 0 0 0 0,1 0 0 0 0,-1 1 0 0 0,0-1 0 0 0,0 1 0 0 0,0-1 1 0 0,-1 1-1 0 0,1 0 0 0 0,-1 0 0 0 0,-1 0 0 0 0,1 0 0 0 0,-1 1 0 0 0,0-1 0 0 0,0 1 1 0 0,0 0-1 0 0,0 0 0 0 0,-1 1 0 0 0,0-1 0 0 0,0 1 0 0 0,0 0 0 0 0,0 0 1 0 0,0 0-1 0 0,0 1 0 0 0,-1 0 0 0 0,1 0 0 0 0,-1 0 0 0 0,0 1 0 0 0,1 0 1 0 0,-5-1-1 0 0,0 5-19 0 0,1 0 0 0 0,-1 0-1 0 0,0 1 1 0 0,1 0 0 0 0,0 0 0 0 0,0 1 0 0 0,0 1 0 0 0,1-1 0 0 0,0 1 0 0 0,0 1 0 0 0,0 0 0 0 0,1 0 0 0 0,0 0 0 0 0,0 1 0 0 0,1 0 0 0 0,0 0 0 0 0,0 0 0 0 0,1 1 0 0 0,-4 7 19 0 0,-3 10 102 0 0,1 0-1 0 0,2 1 1 0 0,0 1-1 0 0,2 0 1 0 0,1 0 0 0 0,1 0-1 0 0,1 0 1 0 0,1 1-1 0 0,2 0 1 0 0,1 0 0 0 0,2-1-1 0 0,2 17-101 0 0,-2 46 276 0 0,-1-59-177 0 0,0-11-30 0 0,-1 1 1 0 0,-1-1-1 0 0,-1 0 0 0 0,0 0 1 0 0,-2 0-1 0 0,0 0 0 0 0,-4 7-69 0 0,3-14 44 0 0,0 0 0 0 0,-1-1 0 0 0,0 0 0 0 0,-1 0 0 0 0,0 0-1 0 0,-2-1 1 0 0,1 0 0 0 0,-1-1 0 0 0,-2 1-44 0 0,6-5 13 0 0,-1-1 1 0 0,0 1-1 0 0,0-1 0 0 0,-1 0 1 0 0,0-1-1 0 0,0 0 0 0 0,0 0 1 0 0,-1 0-1 0 0,1-1 0 0 0,-1 0 1 0 0,0 0-1 0 0,-1-1 0 0 0,1 0 1 0 0,0-1-1 0 0,-1 0 0 0 0,-6 1-13 0 0,19-30-966 0 0,47-37-1325 0 0,-25 40-1596 0 0,-13 12-268 0 0,1 0-7253 0 0</inkml:trace>
  <inkml:trace contextRef="#ctx0" brushRef="#br0" timeOffset="469.63">1073 116 11490 0 0,'0'0'2040'0'0,"0"0"-364"0"0,0 0-121 0 0,0 0-72 0 0,0 0-144 0 0,0 0-224 0 0,0 0-276 0 0,0 0-223 0 0,0 0-167 0 0,0 0-114 0 0,0 0-71 0 0,0 0-41 0 0,-27 26-65 0 0,-85 80-39 0 0,69-47 12 0 0,40-46-114 0 0,-3 2 2 0 0,0 0 0 0 0,2 1 0 0 0,0 0 0 0 0,0 0 0 0 0,2 0 0 0 0,0 0 0 0 0,1 1 0 0 0,0-1 0 0 0,1 0 0 0 0,1 1 0 0 0,1-1 0 0 0,1 3-19 0 0,1-9 54 0 0,1-1-1 0 0,1 1 1 0 0,0-1 0 0 0,0 0-1 0 0,1-1 1 0 0,0 1 0 0 0,0-1-1 0 0,1-1 1 0 0,0 1 0 0 0,0-2-1 0 0,0 1 1 0 0,1-1 0 0 0,0 0-1 0 0,1-1 1 0 0,-1 0 0 0 0,1 0-1 0 0,0-1 1 0 0,0 0-1 0 0,1-1 1 0 0,-1 0 0 0 0,1-1-1 0 0,0 0 1 0 0,-1-1 0 0 0,1 0-1 0 0,0 0 1 0 0,0-1 0 0 0,0-1-1 0 0,-1 0 1 0 0,1 0 0 0 0,0-1-1 0 0,-1 0 1 0 0,1-1 0 0 0,-1 0-1 0 0,0-1 1 0 0,5-2-54 0 0,5-1 117 0 0,-1 0 1 0 0,0-1-1 0 0,0-1 1 0 0,-1-1-1 0 0,0 0 0 0 0,0-1 1 0 0,-1-1-1 0 0,-1-1 1 0 0,0 0-1 0 0,-1-1 1 0 0,0-1-1 0 0,-2 0 0 0 0,1-1 1 0 0,-2-1-1 0 0,0 0 1 0 0,-1 0-1 0 0,-1-1 0 0 0,0-1 1 0 0,-2 0-1 0 0,0 0 1 0 0,1-8-118 0 0,-6 18 5 0 0,-2 0 1 0 0,1-1-1 0 0,-1 1 1 0 0,-1-1-1 0 0,1 1 1 0 0,-2-1 0 0 0,1 0-1 0 0,-1 1 1 0 0,-1 0-1 0 0,0-1 1 0 0,0 1-1 0 0,-1 0 1 0 0,0 0-1 0 0,-1 0 1 0 0,1 0 0 0 0,-2 0-1 0 0,1 1 1 0 0,-1 0-1 0 0,-1 0 1 0 0,1 0-1 0 0,-1 1 1 0 0,-1 0-1 0 0,1 0 1 0 0,-1 0-1 0 0,-3-1-5 0 0,-3 0-155 0 0,1 0-1 0 0,-1 1 0 0 0,-1 1 0 0 0,1 0 1 0 0,-1 1-1 0 0,0 0 0 0 0,0 1 1 0 0,-1 1-1 0 0,1 0 0 0 0,-1 1 0 0 0,1 0 1 0 0,-1 1-1 0 0,0 1 0 0 0,0 1 0 0 0,1 0 1 0 0,-1 1-1 0 0,0 0 0 0 0,-2 2 156 0 0,-59 18-3305 0 0,28-2-5120 0 0,21-5-3585 0 0</inkml:trace>
  <inkml:trace contextRef="#ctx0" brushRef="#br0" timeOffset="904.684">809 324 6273 0 0,'0'0'3042'0'0,"0"0"-1475"0"0,0 0-342 0 0,0 0 242 0 0,0 0 145 0 0,0 0-93 0 0,0 0-275 0 0,0 0-306 0 0,0 0-219 0 0,0 0-93 0 0,0 0 5 0 0,0 0 16 0 0,0 0 12 0 0,9 22 17 0 0,28 65 3 0 0,-37-86-651 0 0,0 1 1 0 0,0-1-1 0 0,1 0 1 0 0,-1 0-1 0 0,0 0 1 0 0,1 0 0 0 0,-1 0-1 0 0,1 0 1 0 0,-1 0-1 0 0,1 0 1 0 0,0 0-1 0 0,-1 0 1 0 0,1 0-1 0 0,0 0 1 0 0,0 0-1 0 0,0-1 1 0 0,-1 1-1 0 0,1 0 1 0 0,0-1 0 0 0,0 1-1 0 0,0 0 1 0 0,0-1-1 0 0,0 1 1 0 0,0-1-1 0 0,0 1 1 0 0,1-1-1 0 0,-1 0 1 0 0,0 0-1 0 0,0 1 1 0 0,0-1 0 0 0,0 0-1 0 0,0 0 1 0 0,1 0-1 0 0,-1 0 1 0 0,0 0-1 0 0,0 0 1 0 0,0 0-1 0 0,1-1-28 0 0,4 0 236 0 0,5-1-34 0 0,1 0 1 0 0,-1-1-1 0 0,0 0 1 0 0,1-1-1 0 0,-1 0 0 0 0,-1-1 1 0 0,1 0-1 0 0,-1-1 1 0 0,0 0-1 0 0,0 0 0 0 0,0-2-202 0 0,15-7 240 0 0,123-65 599 0 0,-146 80-839 0 0,0 1 0 0 0,-1-1 0 0 0,1 1 1 0 0,0 0-1 0 0,0 0 0 0 0,-1 0 0 0 0,1 0 1 0 0,-1 0-1 0 0,1 0 0 0 0,-1 0 1 0 0,1 1-1 0 0,-1-1 0 0 0,0 0 0 0 0,1 1 1 0 0,-1-1-1 0 0,0 1 0 0 0,0 0 0 0 0,0-1 1 0 0,0 1-1 0 0,0 0 0 0 0,-1 0 0 0 0,1-1 1 0 0,0 1-1 0 0,-1 0 0 0 0,1 1 0 0 0,6 10 11 0 0,-3-5-8 0 0,1-1 0 0 0,0 0 1 0 0,0 0-1 0 0,1-1 0 0 0,-1 1 0 0 0,2-1 1 0 0,-1-1-1 0 0,1 1 0 0 0,0-1 0 0 0,0 0 0 0 0,0-1 1 0 0,0 1-1 0 0,1-1 0 0 0,0-1 0 0 0,0 0 0 0 0,0 0 1 0 0,0 0-1 0 0,0-1 0 0 0,1 0 0 0 0,-1-1 0 0 0,1 0 1 0 0,7 0-4 0 0,-4 0-8 0 0,-11-1-3 0 0,-1 1-1 0 0,1-1 1 0 0,0 0-1 0 0,0 1 1 0 0,0-1 0 0 0,0 0-1 0 0,0 0 1 0 0,0 1-1 0 0,0-1 1 0 0,-1 0 0 0 0,1 0-1 0 0,0 0 1 0 0,0 0-1 0 0,0-1 1 0 0,0 1 0 0 0,0 0-1 0 0,0 0 1 0 0,0 0-1 0 0,0-1 1 0 0,0 1-1 0 0,-1 0 1 0 0,1-1 0 0 0,0 1-1 0 0,0-1 1 0 0,0 1-1 0 0,-1-1 1 0 0,1 1 0 0 0,0-1-1 0 0,-1 0 1 0 0,1 1-1 0 0,0-1 1 0 0,-1 0-1 0 0,1 0 1 0 0,-1 1 0 0 0,1-1-1 0 0,-1 0 1 0 0,1 0-1 0 0,-1 0 1 0 0,0 1 0 0 0,1-1 11 0 0,-12-20-3915 0 0,-1 12-4856 0 0,8 8-3203 0 0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3:0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4 3873 0 0,'0'0'2370'0'0,"0"0"-829"0"0,0 0-315 0 0,0 0 40 0 0,0 0 63 0 0,0 0 25 0 0,0 0-151 0 0,0 0-248 0 0,0 0-170 0 0,0 0-165 0 0,0 0-144 0 0,0 0-74 0 0,0 0-2 0 0,-12-3 2510 0 0,-143 45-1435 0 0,152-40-1458 0 0,0 0 1 0 0,0 1-1 0 0,0-1 1 0 0,1 1-1 0 0,-1 0 1 0 0,1 0-1 0 0,0 0 1 0 0,0 0-1 0 0,0 0 0 0 0,0 0 1 0 0,0 0-1 0 0,0 1 1 0 0,1-1-1 0 0,0 1 1 0 0,0-1-1 0 0,0 1 1 0 0,0-1-1 0 0,0 1 1 0 0,1 0-1 0 0,-1 3-17 0 0,-22 189 224 0 0,1 8-86 0 0,4-118-1 0 0,-1 22-41 0 0,9 106 125 0 0,0-135 442 0 0,-1-42-367 0 0,-3 37-44 0 0,10-44 752 0 0,28-34-777 0 0,209-11 667 0 0,-205 15-769 0 0,-27 0-74 0 0,-1 0 7 0 0,0 0 22 0 0,0 0 36 0 0,0 0-28 0 0,0 0-13 0 0,0 0-1 0 0,0 0-24 0 0,0 0-14 0 0,0 0 2 0 0,0 0-13 0 0,0 0-26 0 0,0 0 17 0 0,0 0-3 0 0,0 0-14 0 0,0 0 6 0 0,0 0 0 0 0,0 0-15 0 0,0 0-30 0 0,0 0-35 0 0,0 0-43 0 0,-2-12-2809 0 0,0 1-3929 0 0,2 7-1847 0 0</inkml:trace>
  <inkml:trace contextRef="#ctx0" brushRef="#br0" timeOffset="482.574">316 597 2240 0 0,'0'0'5116'0'0,"0"0"-2757"0"0,0 0-738 0 0,0 0 6 0 0,0 0 5 0 0,0 0-33 0 0,0 0-189 0 0,0 0-298 0 0,0 0-250 0 0,0 0-216 0 0,0 0-194 0 0,0 0-102 0 0,0 0-34 0 0,-3 1-24 0 0,-13 1 12 0 0,12-1-8 0 0,28 11 1669 0 0,118 8 771 0 0,-7-17-1997 0 0,-133-23-8205 0 0,3 14 608 0 0,-1 5-5020 0 0</inkml:trace>
  <inkml:trace contextRef="#ctx0" brushRef="#br0" timeOffset="1916.898">1114 551 704 0 0,'0'0'1492'0'0,"0"0"-122"0"0,0 0 70 0 0,0 0 115 0 0,0 0 42 0 0,0 0-78 0 0,0 0-202 0 0,0 0-224 0 0,0 0-181 0 0,0 0-152 0 0,0 0-75 0 0,0 0-4 0 0,0 0 12 0 0,7 3 8822 0 0,-4-2-9013 0 0,-42 64-45 0 0,-95 156-378 0 0,75-123-32 0 0,57-95-53 0 0,-1 1 0 0 0,1 0 0 0 0,0-1 0 0 0,0 1 0 0 0,0 0 0 0 0,0 0 0 0 0,1 0 0 0 0,-1 0 0 0 0,1 1 0 0 0,0-1 0 0 0,1 0 1 0 0,-1 1-1 0 0,1-1 0 0 0,0 0 0 0 0,0 1 0 0 0,0-1 0 0 0,0 0 0 0 0,1 1 6 0 0,1-2 8 0 0,1-1 0 0 0,-1 0 0 0 0,1 0-1 0 0,0 0 1 0 0,0 0 0 0 0,0-1 0 0 0,0 1 0 0 0,0-1 0 0 0,0 0 0 0 0,1 1 0 0 0,-1-1-1 0 0,0-1 1 0 0,0 1 0 0 0,1 0 0 0 0,-1-1 0 0 0,1 0 0 0 0,-1 0 0 0 0,0 0 0 0 0,1 0-1 0 0,-1 0 1 0 0,1-1 0 0 0,-1 0 0 0 0,3 0-8 0 0,8 0 71 0 0,141-10 436 0 0,-128-27-4576 0 0,-10 13-1189 0 0,-11 8-3460 0 0,-5 12-307 0 0</inkml:trace>
  <inkml:trace contextRef="#ctx0" brushRef="#br0" timeOffset="2470.015">736 320 5025 0 0,'0'0'1524'0'0,"0"0"-205"0"0,0 0 0 0 0,0 0 203 0 0,0 0 173 0 0,0 0-36 0 0,0 0-223 0 0,0 0-230 0 0,0 0-169 0 0,0 0-127 0 0,0 0-99 0 0,0 0-84 0 0,11-4-78 0 0,33-11-43 0 0,30 2 1685 0 0,-53 3-2025 0 0,0-1 1 0 0,-1-1 0 0 0,-1 0 0 0 0,0-2 0 0 0,0 0-1 0 0,-2-2 1 0 0,0 1 0 0 0,-1-2 0 0 0,11-14-267 0 0,64-58 273 0 0,-91 88-273 0 0,0 0 0 0 0,1 1 0 0 0,-1-1 0 0 0,1 0 0 0 0,-1 0 0 0 0,1 1 1 0 0,-1-1-1 0 0,1 0 0 0 0,-1 1 0 0 0,1-1 0 0 0,-1 1 0 0 0,1-1 0 0 0,0 1 1 0 0,-1-1-1 0 0,1 1 0 0 0,0-1 0 0 0,0 1 0 0 0,-1 0 0 0 0,1-1 0 0 0,0 1 1 0 0,0 0-1 0 0,0-1 0 0 0,-1 1 0 0 0,1 0 0 0 0,0 0 0 0 0,0 0 0 0 0,0 0 1 0 0,-1 0-1 0 0,1 0 0 0 0,0 0 0 0 0,0 0 0 0 0,0 0 0 0 0,0 1 0 0 0,-1-1 1 0 0,1 0-1 0 0,0 0 0 0 0,0 1 0 0 0,0-1 0 0 0,-1 0 0 0 0,1 1 0 0 0,0-1 1 0 0,-1 1-1 0 0,1-1 0 0 0,0 1 0 0 0,-1-1 0 0 0,1 1 0 0 0,-1 0 0 0 0,1-1 1 0 0,-1 1-1 0 0,1 0 0 0 0,-1-1 0 0 0,1 1 0 0 0,-1 0 0 0 0,1 0 0 0 0,-1-1 1 0 0,0 1-1 0 0,0 0 0 0 0,1 0 0 0 0,-1 0 0 0 0,0-1 0 0 0,0 1 0 0 0,0 0 1 0 0,0 0-1 0 0,0 0 0 0 0,0 0 0 0 0,0-1 0 0 0,0 1 0 0 0,0 0 0 0 0,0 0 0 0 0,-1 0 0 0 0,4 10 51 0 0,28 127 394 0 0,30-30-170 0 0,-30-65-293 0 0,-25-39-922 0 0,2 2-1740 0 0,1-5-4607 0 0,-7-1-4449 0 0</inkml:trace>
  <inkml:trace contextRef="#ctx0" brushRef="#br0" timeOffset="2884.144">1761 532 3337 0 0,'0'0'2716'0'0,"0"0"-753"0"0,0 0-308 0 0,0 0-16 0 0,0 0-17 0 0,0 0-54 0 0,0 0-123 0 0,0 0-162 0 0,0 0-187 0 0,0 0-181 0 0,0 0-146 0 0,0 0-150 0 0,0 0-104 0 0,-31 20-58 0 0,-98 63-73 0 0,70-29 124 0 0,53-44-416 0 0,-2 3-13 0 0,1 1-1 0 0,0 0 0 0 0,0 0 0 0 0,2 1 0 0 0,-1 0 0 0 0,2 0 1 0 0,0 0-1 0 0,1 0 0 0 0,1 1 0 0 0,-1 12-78 0 0,3-22 9 0 0,1-1 1 0 0,0 0-1 0 0,0 0 0 0 0,0 0 0 0 0,1 0 1 0 0,0 0-1 0 0,0 0 0 0 0,0 0 0 0 0,0 0 1 0 0,1-1-1 0 0,0 1 0 0 0,0-1 0 0 0,0 0 1 0 0,0 0-1 0 0,1 0 0 0 0,0 0 1 0 0,0-1-1 0 0,0 1 0 0 0,0-1 0 0 0,0 0 1 0 0,1 0-1 0 0,-1-1 0 0 0,5 3-9 0 0,1 0 15 0 0,1 0 0 0 0,0 0-1 0 0,0-1 1 0 0,1 0 0 0 0,-1-1-1 0 0,1-1 1 0 0,-1 0 0 0 0,1 0-1 0 0,0-1 1 0 0,0-1-15 0 0,4 1 10 0 0,-6-1-30 0 0,1 1 1 0 0,0-2-1 0 0,0 1 1 0 0,-1-1 0 0 0,1-1-1 0 0,-1 0 1 0 0,1 0-1 0 0,-1-1 1 0 0,1-1-1 0 0,-1 1 1 0 0,4-4 19 0 0,77-66-2338 0 0,-66 44-1218 0 0,0-1-3550 0 0,-22 25 5550 0 0,8-8-7409 0 0</inkml:trace>
  <inkml:trace contextRef="#ctx0" brushRef="#br0" timeOffset="3197.612">2089 593 4377 0 0,'0'0'1536'0'0,"0"0"-395"0"0,0 0 32 0 0,0 0 281 0 0,0 0 186 0 0,0 0 10 0 0,0 0-246 0 0,0 0-340 0 0,0 0-308 0 0,-18 34-231 0 0,-56 107-133 0 0,70-135-325 0 0,0 0 1 0 0,0 0 0 0 0,1 0-1 0 0,-1 0 1 0 0,2 1 0 0 0,-1-1-1 0 0,1 1 1 0 0,0 0-1 0 0,0 0 1 0 0,0 0 0 0 0,1 0-1 0 0,1 0 1 0 0,-1 0 0 0 0,1 4-68 0 0,1 9 321 0 0,-1-16-255 0 0,1 1 0 0 0,-1-1-1 0 0,1 0 1 0 0,1 0 0 0 0,-1 0 0 0 0,0 0 0 0 0,1 0-1 0 0,0-1 1 0 0,0 1 0 0 0,0 0 0 0 0,0-1 0 0 0,1 1 0 0 0,-1-1-1 0 0,1 0 1 0 0,0 0 0 0 0,0 0 0 0 0,0 0 0 0 0,0-1 0 0 0,1 1-1 0 0,-1-1 1 0 0,1 0 0 0 0,-1 0 0 0 0,1 0 0 0 0,0 0-1 0 0,0 0 1 0 0,0-1 0 0 0,0 0 0 0 0,0 0 0 0 0,0 0 0 0 0,0 0-1 0 0,1-1-65 0 0,7 3 243 0 0,1-1-1 0 0,-1 0 0 0 0,1-1 0 0 0,0-1 0 0 0,0 0 0 0 0,-1-1 1 0 0,1 0-1 0 0,0-1 0 0 0,-1 0 0 0 0,2-1-242 0 0,4-3 208 0 0,1 0 0 0 0,-2-2 0 0 0,1 0 0 0 0,-1-1-1 0 0,0-1 1 0 0,-1 0 0 0 0,0-1 0 0 0,0-1 0 0 0,-2 0 0 0 0,1-2-1 0 0,-2 1 1 0 0,0-2 0 0 0,0 1 0 0 0,-1-2 0 0 0,-1 0 0 0 0,-1 0-1 0 0,0-1 1 0 0,-1 0 0 0 0,-1-1 0 0 0,-1 1 0 0 0,0-2-1 0 0,-1 1 1 0 0,-1-1 0 0 0,-1 0 0 0 0,0-3-208 0 0,-4 17 3 0 0,0 0 0 0 0,0 0 0 0 0,0 0 0 0 0,-1 0 0 0 0,1 0 0 0 0,-1 0 0 0 0,0 0-1 0 0,-1 0 1 0 0,1 1 0 0 0,-1-1 0 0 0,0 0 0 0 0,0 1 0 0 0,-1-1 0 0 0,1 1 0 0 0,-1 0 0 0 0,0 0 0 0 0,0 0 0 0 0,-1 0 0 0 0,1 0 0 0 0,-1 1 0 0 0,0-1 0 0 0,0 1-1 0 0,0 0 1 0 0,0 0 0 0 0,0 0 0 0 0,-1 1 0 0 0,1 0 0 0 0,-1 0 0 0 0,1 0 0 0 0,-1 0 0 0 0,0 1 0 0 0,0-1 0 0 0,-3 1-3 0 0,-6-2-51 0 0,0 0 0 0 0,0 1 1 0 0,0 0-1 0 0,0 1 0 0 0,0 1 0 0 0,0 0 1 0 0,-1 1-1 0 0,1 1 0 0 0,0 0 0 0 0,0 1 1 0 0,-9 3 50 0 0,8 0-223 0 0,1 0 0 0 0,0 1 0 0 0,0 0 0 0 0,0 2 0 0 0,1-1 0 0 0,0 2 0 0 0,1 0 0 0 0,-7 7 223 0 0,-17 18-2943 0 0,4 1-3298 0 0,15-18-5663 0 0</inkml:trace>
  <inkml:trace contextRef="#ctx0" brushRef="#br0" timeOffset="3597.083">2934 497 9250 0 0,'0'0'3734'0'0,"0"0"-1329"0"0,0 0-614 0 0,0 0-183 0 0,0 0-261 0 0,0 0-308 0 0,0 0-284 0 0,0 0-241 0 0,0 0-121 0 0,0 0-68 0 0,0 0-60 0 0,0 0-30 0 0,-34 10-40 0 0,-106 31-34 0 0,134-40-141 0 0,0 0 0 0 0,0 1 0 0 0,0 0 0 0 0,0 0 0 0 0,0 0 1 0 0,0 1-1 0 0,1 0 0 0 0,-1 0 0 0 0,1 0 0 0 0,0 1 0 0 0,0-1 0 0 0,0 1 0 0 0,1 1 0 0 0,-4 2-20 0 0,-6 8 45 0 0,10-12-47 0 0,0-1 1 0 0,1 1-1 0 0,-1 0 1 0 0,1 0-1 0 0,-1 0 1 0 0,1 0 0 0 0,0 1-1 0 0,0-1 1 0 0,0 1-1 0 0,1 0 1 0 0,-1 0-1 0 0,1 0 1 0 0,0 0 0 0 0,0 0-1 0 0,1 1 1 0 0,-1-1-1 0 0,1 0 1 0 0,0 1-1 0 0,0-1 1 0 0,0 1 0 0 0,1 0-1 0 0,-1-1 1 0 0,1 1-1 0 0,0-1 1 0 0,1 1-1 0 0,-1 0 1 0 0,1-1-1 0 0,0 3 3 0 0,5-1 2 0 0,-1-1 0 0 0,1 1 0 0 0,0-1 0 0 0,0-1 0 0 0,1 1 0 0 0,0-1 0 0 0,0 0 0 0 0,0-1 0 0 0,0 1 1 0 0,0-1-1 0 0,0-1 0 0 0,1 0 0 0 0,0 0 0 0 0,2 0-3 0 0,1 2 9 0 0,-1-1 16 0 0,0 0 0 0 0,0 1 0 0 0,0 0 0 0 0,0 0 0 0 0,-1 1 0 0 0,0 1 1 0 0,0 0-1 0 0,0 0 0 0 0,-1 0 0 0 0,0 1 0 0 0,0 0 0 0 0,-1 1 0 0 0,0 0 1 0 0,0 0-26 0 0,-5-6 43 0 0,-1 1 1 0 0,0-1 0 0 0,0 0-1 0 0,0 0 1 0 0,-1 0 0 0 0,1 1 0 0 0,0-1-1 0 0,-1 0 1 0 0,0 1 0 0 0,1-1-1 0 0,-1 0 1 0 0,0 1 0 0 0,0-1-1 0 0,-1 1 1 0 0,1-1 0 0 0,0 0 0 0 0,-1 1-1 0 0,1-1 1 0 0,-1 0 0 0 0,0 0-1 0 0,0 1 1 0 0,0-1 0 0 0,0 0-1 0 0,0 0 1 0 0,0 0 0 0 0,0 0 0 0 0,-1 0-1 0 0,1 0 1 0 0,-1 0 0 0 0,0-1-1 0 0,1 1 1 0 0,-1-1 0 0 0,0 1-1 0 0,0-1 1 0 0,0 1 0 0 0,0-1 0 0 0,0 0-1 0 0,-1 1-43 0 0,-88 37 629 0 0,89-39-633 0 0,-172 29 45 0 0,97-27-7669 0 0,72-2-2975 0 0</inkml:trace>
  <inkml:trace contextRef="#ctx0" brushRef="#br0" timeOffset="4493.98">3393 609 984 0 0,'0'0'2145'0'0,"0"0"-584"0"0,0 0-143 0 0,0 0 138 0 0,0 0 191 0 0,0 0 52 0 0,0 0-116 0 0,0 0-172 0 0,0 0-170 0 0,0 0-129 0 0,0 0-138 0 0,0 0-176 0 0,0 0-200 0 0,-7-7-191 0 0,-24-17-139 0 0,30 24-346 0 0,0-1 1 0 0,0 1-1 0 0,0 0 1 0 0,0 0-1 0 0,-1 0 1 0 0,1 0-1 0 0,0 0 1 0 0,0 0-1 0 0,0 0 1 0 0,0 0-1 0 0,-1 0 0 0 0,1 0 1 0 0,0 1-1 0 0,0-1 1 0 0,0 0-1 0 0,0 1 1 0 0,0-1-1 0 0,0 1 1 0 0,0 0-1 0 0,0-1 1 0 0,0 1-1 0 0,0 0 1 0 0,0-1-1 0 0,0 1 1 0 0,1 0-1 0 0,-1 0 1 0 0,0 0-1 0 0,0 0 1 0 0,1 0-1 0 0,-1 0 1 0 0,0 0-23 0 0,-1 1 60 0 0,-9 11 40 0 0,0 0-1 0 0,0 1 0 0 0,1 0 0 0 0,1 0 1 0 0,0 1-1 0 0,1 1 0 0 0,1-1 1 0 0,0 1-1 0 0,1 0 0 0 0,1 1 1 0 0,0-1-1 0 0,2 1 0 0 0,-1 0 1 0 0,2 0-1 0 0,1 1-99 0 0,0-4 48 0 0,0-2-10 0 0,-1-1 0 0 0,2 0 1 0 0,0 0-1 0 0,0 1 0 0 0,1-1 0 0 0,0 0 1 0 0,1 1-1 0 0,0-1 0 0 0,1 0 0 0 0,0-1 1 0 0,1 1-1 0 0,0 0 0 0 0,1-1 0 0 0,0 0 1 0 0,1 0-1 0 0,6 8-38 0 0,-5-10 81 0 0,0-1-1 0 0,1 0 1 0 0,0 0 0 0 0,0-1 0 0 0,1 0-1 0 0,0-1 1 0 0,0 1 0 0 0,0-2-1 0 0,1 1 1 0 0,-1-1 0 0 0,1-1 0 0 0,0 0-1 0 0,0 0 1 0 0,0-1 0 0 0,1 0-1 0 0,-1-1 1 0 0,0 0 0 0 0,1-1-1 0 0,-1 0 1 0 0,1 0 0 0 0,-1-1 0 0 0,1-1-1 0 0,-1 1 1 0 0,0-2 0 0 0,0 0-1 0 0,0 0 1 0 0,5-2-81 0 0,4-3 120 0 0,0-1 0 0 0,0 0 0 0 0,-1-1 0 0 0,0-1 0 0 0,-1-1 0 0 0,0 0 0 0 0,-1-2 0 0 0,0 0 0 0 0,-1 0 0 0 0,0-1 0 0 0,-2-1 0 0 0,0-1 0 0 0,8-12-120 0 0,-14 17 17 0 0,0 1 1 0 0,-1-1-1 0 0,0-1 0 0 0,-1 1 0 0 0,0-1 1 0 0,-1 0-1 0 0,-1 0 0 0 0,0 0 1 0 0,-1 0-1 0 0,0 0 0 0 0,-1-1 1 0 0,0 1-1 0 0,-1-1 0 0 0,-1 1 0 0 0,0-1 1 0 0,-1 1-1 0 0,0 0 0 0 0,-1-1 1 0 0,-1 1-1 0 0,0 1 0 0 0,-4-10-17 0 0,3 11-74 0 0,-1 0 1 0 0,0 1-1 0 0,0-1 0 0 0,-1 1 0 0 0,-1 1 1 0 0,0-1-1 0 0,0 1 0 0 0,-1 0 0 0 0,0 1 0 0 0,0 0 1 0 0,-1 1-1 0 0,0 0 0 0 0,0 0 0 0 0,-1 1 1 0 0,0 0-1 0 0,0 1 0 0 0,0 0 0 0 0,0 1 0 0 0,-1 0 1 0 0,0 1-1 0 0,0 1 0 0 0,0-1 0 0 0,0 2 1 0 0,0 0-1 0 0,-9 0 74 0 0,4 0-434 0 0,1 1 0 0 0,-1 1 0 0 0,1 0 0 0 0,-1 1 0 0 0,1 1 0 0 0,-1 0 0 0 0,1 1 0 0 0,0 1 0 0 0,1 1 0 0 0,-1 0-1 0 0,-6 4 435 0 0,-47 29-5974 0 0,54-31 2609 0 0,-10 9-7828 0 0</inkml:trace>
  <inkml:trace contextRef="#ctx0" brushRef="#br0" timeOffset="5074.158">3069 944 3073 0 0,'0'0'2930'0'0,"0"0"-106"0"0,0 0-127 0 0,0 0-271 0 0,0 0-378 0 0,0 0-330 0 0,0 0-293 0 0,0 0-260 0 0,0 0-184 0 0,0 0-169 0 0,0 0-149 0 0,33-13-109 0 0,102-40-76 0 0,-75 19 249 0 0,59-23 308 0 0,-115 56-1028 0 0,0 1 0 0 0,0 0 0 0 0,0 0 0 0 0,0 0 0 0 0,0 0 0 0 0,0 1 0 0 0,0 0-1 0 0,0 0 1 0 0,0 0 0 0 0,0 0 0 0 0,0 0 0 0 0,0 1 0 0 0,0 0 0 0 0,-1 0 0 0 0,1 0 0 0 0,-1 0 0 0 0,0 0 0 0 0,1 1 0 0 0,-1 0-1 0 0,0-1 1 0 0,0 1 0 0 0,-1 0 0 0 0,1 0 0 0 0,-1 1 0 0 0,1-1 0 0 0,1 4-7 0 0,13 13 56 0 0,-4-9 125 0 0,0-1 0 0 0,1-1 0 0 0,0 0-1 0 0,0-1 1 0 0,1-1 0 0 0,0 0 0 0 0,0-1-1 0 0,0 0 1 0 0,1-1 0 0 0,0-1 0 0 0,0-1 0 0 0,0 0-1 0 0,0-1 1 0 0,1-1 0 0 0,-1 0 0 0 0,1-1-1 0 0,-1-1 1 0 0,3-1-181 0 0,-18 2 70 0 0,-1 0 15 0 0,0 0-12 0 0,0 0 11 0 0,0 0 8 0 0,0 0 3 0 0,0 0-42 0 0,0 0 17 0 0,0 0-10 0 0,0 0-22 0 0,0 0 21 0 0,0 0-15 0 0,0 0-13 0 0,0 0-7 0 0,0 0 12 0 0,0 0-22 0 0,0 0-2 0 0,0 0 15 0 0,0 0-3 0 0,0 0-7 0 0,0 0 1 0 0,0 0-4 0 0,0 0-19 0 0,0 0 30 0 0,0 0-5 0 0,0 0-4 0 0,0 0 2 0 0,0 0 3 0 0,0 0-10 0 0,0 0-18 0 0,0 0 27 0 0,0 0-19 0 0,0 0 19 0 0,0 0-10 0 0,0 0-12 0 0,0 0 14 0 0,0 0 0 0 0,0 0-22 0 0,0 0-21 0 0,0 0 31 0 0,0 0 4 0 0,0 0 39 0 0,0 0-45 0 0,-4-2-323 0 0,2-1-3544 0 0,2 1-1081 0 0,0 1-7398 0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20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324 290 14411 0 0,'0'0'1534'0'0,"0"0"-474"0"0,0 0-145 0 0,0 0 92 0 0,0 0-4 0 0,0 0-77 0 0,0 0-155 0 0,0 0-167 0 0,0 0-69 0 0,0 0-76 0 0,-33 1-75 0 0,-105 7-73 0 0,70 15 32 0 0,60-16-290 0 0,1-1-40 0 0,0 1 0 0 0,0 1 1 0 0,1-1-1 0 0,0 1 0 0 0,0 0 0 0 0,1 0 0 0 0,0 0 1 0 0,1 1-1 0 0,-1 0 0 0 0,2 0 0 0 0,-1 0 0 0 0,1 0 1 0 0,1 1-1 0 0,0-1 0 0 0,0 1 0 0 0,1 0 1 0 0,0-1-1 0 0,1 1 0 0 0,0 0 0 0 0,0 0 0 0 0,1-1 1 0 0,0 2-14 0 0,2-3 10 0 0,0 0 0 0 0,0-1 0 0 0,1 1 0 0 0,0-1 0 0 0,0 1 0 0 0,1-1 0 0 0,0-1 0 0 0,0 1 0 0 0,0-1 0 0 0,1 0 0 0 0,0 0 0 0 0,0 0 0 0 0,1-1 0 0 0,0 0 0 0 0,0 0 1 0 0,0-1-1 0 0,0 1 0 0 0,1-2 0 0 0,-1 1 0 0 0,1-1 0 0 0,0 0 0 0 0,0-1 0 0 0,0 0 0 0 0,8 1-10 0 0,168 10 163 0 0,-172-14-229 0 0,1 0 0 0 0,-1-1 0 0 0,0-1 0 0 0,0 0-1 0 0,0-1 1 0 0,0 0 0 0 0,0 0 0 0 0,-1-1 0 0 0,1-1 0 0 0,-1 0 0 0 0,-1-1 0 0 0,9-6 66 0 0,28-22-3166 0 0,-5-2-4075 0 0,-27 25-3985 0 0</inkml:trace>
  <inkml:trace contextRef="#ctx0" brushRef="#br0" timeOffset="247.283">1072 1 12403 0 0,'0'0'3471'0'0,"0"0"-2171"0"0,0 0-586 0 0,0 0 163 0 0,0 0 216 0 0,0 0 75 0 0,0 0-96 0 0,0 0-182 0 0,0 0-162 0 0,-13 32-144 0 0,-41 106-112 0 0,6 42 514 0 0,44-164-991 0 0,1 0 1 0 0,0 0 0 0 0,2 0 0 0 0,-1 0 0 0 0,2 1 0 0 0,0-1 0 0 0,1 0-1 0 0,1 0 1 0 0,0 0 0 0 0,2 0 0 0 0,-1 0 0 0 0,2 0 0 0 0,0-1 0 0 0,1 0-1 0 0,0 0 1 0 0,1 0 0 0 0,1-1 0 0 0,0 0 0 0 0,1 0 0 0 0,7 7 4 0 0,20 1-606 0 0,-7-17-2625 0 0,-27-19-8130 0 0,-2 12 884 0 0</inkml:trace>
  <inkml:trace contextRef="#ctx0" brushRef="#br0" timeOffset="416.93">675 344 11715 0 0,'0'0'2200'0'0,"0"0"-1008"0"0,0 0-128 0 0,0 0-23 0 0,0 0-97 0 0,0 0-112 0 0,0 0-160 0 0,229-43-168 0 0,-192 43-168 0 0,3-4-104 0 0,1 4-96 0 0,-5 0-136 0 0,1 0-40 0 0,-2 0-176 0 0,-3 8-312 0 0,-1-4-480 0 0,-12 0-1680 0 0,-3 0-9531 0 0</inkml:trace>
  <inkml:trace contextRef="#ctx0" brushRef="#br0" timeOffset="712.05">1384 378 8890 0 0,'0'0'2979'0'0,"0"0"-1488"0"0,0 0-580 0 0,0 0-17 0 0,0 0-32 0 0,0 0-93 0 0,0 0-155 0 0,0 0-208 0 0,0 0-134 0 0,0 0-75 0 0,-14 34-38 0 0,-41 102-3 0 0,54-135-147 0 0,0 1 1 0 0,0-1-1 0 0,0 1 1 0 0,0-1-1 0 0,0 1 0 0 0,0-1 1 0 0,0 1-1 0 0,1 0 0 0 0,-1-1 1 0 0,1 1-1 0 0,-1 0 1 0 0,1-1-1 0 0,0 1 0 0 0,-1 0 1 0 0,1 0-1 0 0,0 0 1 0 0,0-1-1 0 0,0 1 0 0 0,1 0 1 0 0,-1 0-1 0 0,0 0 1 0 0,1-1-1 0 0,-1 1 0 0 0,1 0 1 0 0,-1-1-1 0 0,1 1 0 0 0,0 0 1 0 0,0-1-1 0 0,0 1 1 0 0,0-1-1 0 0,0 1 0 0 0,0-1 1 0 0,1 1-10 0 0,3 3 91 0 0,0 0 97 0 0,1-1-1 0 0,0 0 1 0 0,0 0-1 0 0,0 0 1 0 0,1-1-1 0 0,-1 0 1 0 0,1 0-1 0 0,0-1 1 0 0,0 1-1 0 0,0-1 0 0 0,0-1 1 0 0,0 0-1 0 0,0 0 1 0 0,0 0-1 0 0,0-1 1 0 0,1 0-1 0 0,-1 0 1 0 0,0 0-1 0 0,0-1 1 0 0,0-1-1 0 0,1 1 1 0 0,-1-1-1 0 0,-1 0 1 0 0,1-1-1 0 0,0 1 0 0 0,0-1 1 0 0,-1-1-1 0 0,0 1 1 0 0,0-1-1 0 0,2-2-187 0 0,-1 2 112 0 0,0-1 0 0 0,0 1 0 0 0,-1-1-1 0 0,0-1 1 0 0,0 1 0 0 0,-1-1 0 0 0,1 0-1 0 0,-1-1 1 0 0,0 1 0 0 0,-1-1 0 0 0,0 0-1 0 0,0 0 1 0 0,0 0 0 0 0,-1-1 0 0 0,0 1 0 0 0,0-1-1 0 0,-1 0 1 0 0,0 0 0 0 0,0 1 0 0 0,-1-1-1 0 0,0-2-111 0 0,-1 5-25 0 0,1 0-1 0 0,-1 0 0 0 0,-1 0 1 0 0,1 0-1 0 0,-1 0 0 0 0,1 0 0 0 0,-1 0 1 0 0,-1 0-1 0 0,1 1 0 0 0,-1-1 1 0 0,0 0-1 0 0,0 1 0 0 0,0-1 1 0 0,0 1-1 0 0,-1-1 0 0 0,0 1 0 0 0,0 0 1 0 0,0 0-1 0 0,-1 0 0 0 0,1 1 1 0 0,-1-1-1 0 0,0 1 0 0 0,0 0 0 0 0,0 0 1 0 0,0 0-1 0 0,0 1 0 0 0,-1-1 1 0 0,1 1-1 0 0,-4-1 26 0 0,-54-1-1852 0 0,41 9-1700 0 0,2 1-4224 0 0,5 1-4543 0 0</inkml:trace>
  <inkml:trace contextRef="#ctx0" brushRef="#br0" timeOffset="1029.108">1831 733 10186 0 0,'0'0'1974'0'0,"0"0"-230"0"0,0 0-41 0 0,0 0-28 0 0,0 0-104 0 0,0 0-172 0 0,0 0-184 0 0,0 0-153 0 0,0 0-126 0 0,0 0-122 0 0,0 0-132 0 0,0 0-116 0 0,0 0-86 0 0,-2-10-44 0 0,-1-77 711 0 0,16 51-895 0 0,1 0 0 0 0,1 1 0 0 0,3 0 0 0 0,0 1 0 0 0,2 1 0 0 0,10-11-252 0 0,-17 32-65 0 0,0 1-1 0 0,0 0 0 0 0,1 0 1 0 0,0 2-1 0 0,1-1 1 0 0,0 2-1 0 0,0 0 0 0 0,1 1 1 0 0,0 0-1 0 0,0 2 1 0 0,0 0-1 0 0,4 0 66 0 0,-12 2-140 0 0,-1 3-1480 0 0,-4 3-3116 0 0,-3 1-7257 0 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3:13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806 378 3369 0 0,'0'0'1717'0'0,"0"0"-203"0"0,0 0-56 0 0,0 0 18 0 0,0 0 90 0 0,0 0 23 0 0,0 0-168 0 0,0 0-273 0 0,0 0-324 0 0,0 0-252 0 0,0 0-13 0 0,0 0 124 0 0,-1 2 132 0 0,1-2-759 0 0,0 0 1 0 0,1-1 0 0 0,-1 1 0 0 0,0-1-1 0 0,0 1 1 0 0,1 0 0 0 0,-1 0-1 0 0,0-1 1 0 0,1 1 0 0 0,-1 0 0 0 0,1 0-1 0 0,-1-1 1 0 0,0 1 0 0 0,1 0-1 0 0,-1 0 1 0 0,1 0 0 0 0,-1 0 0 0 0,1-1-1 0 0,-1 1 1 0 0,0 0 0 0 0,1 0-1 0 0,-1 0 1 0 0,1 0 0 0 0,-1 0-1 0 0,1 0 1 0 0,-1 0 0 0 0,1 0 0 0 0,-1 0-1 0 0,0 1 1 0 0,1-1 0 0 0,-1 0-1 0 0,1 0 1 0 0,-1 0 0 0 0,1 0 0 0 0,-1 1-1 0 0,0-1 1 0 0,1 0 0 0 0,-1 0-1 0 0,0 1 1 0 0,1-1 0 0 0,-1 0 0 0 0,0 1-1 0 0,1-1 1 0 0,-1 0 0 0 0,0 1-1 0 0,0-1 1 0 0,1 0 0 0 0,-1 1 0 0 0,0-1-1 0 0,0 1 1 0 0,0-1 0 0 0,1 1-1 0 0,-1-1 1 0 0,0 0 0 0 0,0 1 0 0 0,0-1-1 0 0,0 1 1 0 0,0-1 0 0 0,0 1-57 0 0,42-29 1629 0 0,-1-10-1126 0 0,-2-2-1 0 0,-2-1 1 0 0,-1-2-1 0 0,1-6-502 0 0,-18 29 162 0 0,-18 20-150 0 0,3 12-6 0 0,86 211 968 0 0,-64-111-435 0 0,-26-111-135 0 0,1 1-1745 0 0,-1-1-9509 0 0,0-1-1295 0 0</inkml:trace>
  <inkml:trace contextRef="#ctx0" brushRef="#br0" timeOffset="-1322.28">5 998 1456 0 0,'0'0'2518'0'0,"0"0"-257"0"0,0 0-153 0 0,0 0-59 0 0,0 0-148 0 0,0 0-216 0 0,0 0-234 0 0,0 0-199 0 0,0 0-201 0 0,0 0-186 0 0,0 0-143 0 0,0 0-119 0 0,-4 0 1485 0 0,306-31 1757 0 0,-218 10-3701 0 0,-58 0-6477 0 0,-22 18-202 0 0,0 2-5172 0 0</inkml:trace>
  <inkml:trace contextRef="#ctx0" brushRef="#br0" timeOffset="-586.877">611 805 6841 0 0,'0'0'1746'0'0,"0"0"-482"0"0,0 0-255 0 0,0 0 14 0 0,0 0 79 0 0,0 0 20 0 0,0 0-134 0 0,0 0-228 0 0,0 0-173 0 0,0 0-100 0 0,0 0-28 0 0,0 0 2 0 0,0 0 26 0 0,3 12 26 0 0,8 35 30 0 0,-10-46-499 0 0,-1 0 0 0 0,1 0 0 0 0,0 1 0 0 0,0-1 0 0 0,0 0 0 0 0,0 0 1 0 0,0 0-1 0 0,0 0 0 0 0,0 0 0 0 0,0-1 0 0 0,0 1 0 0 0,0 0 0 0 0,0 0 0 0 0,1-1 0 0 0,-1 1 0 0 0,0-1 0 0 0,1 1 0 0 0,-1-1 0 0 0,0 1 0 0 0,1-1 0 0 0,-1 0 0 0 0,1 0 0 0 0,-1 0 0 0 0,0 1 0 0 0,1-1 1 0 0,-1-1-1 0 0,1 1 0 0 0,-1 0 0 0 0,0 0 0 0 0,1 0 0 0 0,-1-1 0 0 0,1 0-44 0 0,6 1 255 0 0,10-3 83 0 0,-1 1 0 0 0,0-2 1 0 0,-1-1-1 0 0,1 0 1 0 0,-1 0-1 0 0,0-2 1 0 0,0 0-1 0 0,-1-1 1 0 0,0-1-1 0 0,4-3-338 0 0,121-99 1166 0 0,-138 111-1162 0 0,-1 0 1 0 0,1 0-1 0 0,-1 0 1 0 0,1 0-1 0 0,-1 0 0 0 0,0 0 1 0 0,1 0-1 0 0,-1 1 1 0 0,1-1-1 0 0,-1 0 1 0 0,1 1-1 0 0,-1-1 1 0 0,0 1-1 0 0,1 0 0 0 0,-1-1 1 0 0,0 1-1 0 0,0 0 1 0 0,1 0-1 0 0,-1 0 1 0 0,0 0-1 0 0,0 0 0 0 0,0 0 1 0 0,0 0-1 0 0,0 0 1 0 0,0 0-1 0 0,0 0 1 0 0,-1 1-1 0 0,1-1 1 0 0,0 0-1 0 0,-1 1 0 0 0,1-1 1 0 0,-1 0-1 0 0,1 1 1 0 0,-1-1-1 0 0,0 1 1 0 0,1-1-1 0 0,-1 1 0 0 0,0-1 1 0 0,0 1-1 0 0,0-1 1 0 0,0 1-1 0 0,0-1 1 0 0,-1 0-1 0 0,1 1 1 0 0,0 0-5 0 0,3 10 25 0 0,9 40 9 0 0,-2 1 0 0 0,-3 0 0 0 0,-1 0 0 0 0,-3 1 0 0 0,-3 16-34 0 0,0-40 6 0 0,0 182 24 0 0,0-198-26 0 0,-1 1 1 0 0,-1-1 0 0 0,0 1 0 0 0,-1-1 0 0 0,0 0 0 0 0,-1 0 0 0 0,-1 0 0 0 0,0 0 0 0 0,-1-1 0 0 0,-1 0 0 0 0,0 0-1 0 0,0 0 1 0 0,-1-1 0 0 0,-1 0 0 0 0,0-1 0 0 0,-1 0 0 0 0,0 0 0 0 0,0-1 0 0 0,-1 0 0 0 0,-1-1 0 0 0,0-1 0 0 0,0 1-1 0 0,0-2 1 0 0,-1 0 0 0 0,-1 0-5 0 0,-62-6-29 0 0,75-4 24 0 0,0 1 1 0 0,0 0-1 0 0,1 0 0 0 0,-1-1 1 0 0,1 1-1 0 0,-1 0 1 0 0,1-1-1 0 0,0 1 0 0 0,0 0 1 0 0,0-1-1 0 0,0 1 1 0 0,0-1-1 0 0,1 1 0 0 0,-1 0 1 0 0,1-1-1 0 0,-1 1 0 0 0,1 0 1 0 0,0 0-1 0 0,0-1 1 0 0,0 1-1 0 0,0 0 0 0 0,0 0 1 0 0,0 0-1 0 0,2-1 5 0 0,126-129 2 0 0,16-48-544 0 0,-96 95-5102 0 0,-41 63-3034 0 0,-6 17-2136 0 0</inkml:trace>
  <inkml:trace contextRef="#ctx0" brushRef="#br0" timeOffset="2379.942">1810 751 0 0 0,'-7'-26'0'0'0,"6"18"0"0"0,4 1 249 0 0,7-3 5544 0 0,0-4 5687 0 0,-20 6-9769 0 0,-4 3-1531 0 0,0 0-1 0 0,-1 2 0 0 0,0 0 1 0 0,0 0-1 0 0,1 1 0 0 0,-1 1 1 0 0,-1 1-1 0 0,1 0 0 0 0,0 1 1 0 0,0 0-1 0 0,1 1 0 0 0,-1 1 1 0 0,0 1-1 0 0,1 0 0 0 0,-8 3-179 0 0,19-6 12 0 0,0 1 0 0 0,0-1 0 0 0,0 1 1 0 0,0 0-1 0 0,0-1 0 0 0,1 1 0 0 0,-1 0 0 0 0,1 1 0 0 0,-1-1 0 0 0,1 0 0 0 0,0 1 0 0 0,0-1 0 0 0,0 1 0 0 0,0 0 0 0 0,1 0 0 0 0,-1-1 0 0 0,1 1 0 0 0,-1 0 0 0 0,1 0 0 0 0,0 1 0 0 0,0-1 0 0 0,0 0 0 0 0,1 0 0 0 0,-1 0 0 0 0,1 1 0 0 0,0-1 1 0 0,0 0-1 0 0,0 0 0 0 0,0 1 0 0 0,0-1 0 0 0,1 0 0 0 0,0 0 0 0 0,-1 1 0 0 0,2 2-12 0 0,2 2 80 0 0,1 0 1 0 0,0 0 0 0 0,0 0-1 0 0,1 0 1 0 0,0-1-1 0 0,0 0 1 0 0,0 0 0 0 0,1 0-1 0 0,0-1 1 0 0,1 0-1 0 0,-1-1 1 0 0,1 1-1 0 0,0-2 1 0 0,0 1 0 0 0,1-1-1 0 0,-1 0 1 0 0,4 0-81 0 0,20 14 233 0 0,5 1-10 0 0,43 36 117 0 0,-78-52-293 0 0,0 1 0 0 0,0 0 0 0 0,-1 0 1 0 0,1 0-1 0 0,-1 0 0 0 0,0 0 1 0 0,0 0-1 0 0,-1 0 0 0 0,1 0 0 0 0,-1 1 1 0 0,0-1-1 0 0,0 0 0 0 0,0 0 1 0 0,-1 0-1 0 0,1 0 0 0 0,-1 0 0 0 0,0 1 1 0 0,-1-1-1 0 0,1-1 0 0 0,0 1 1 0 0,-1 0-1 0 0,0 0 0 0 0,0 0 1 0 0,0-1-1 0 0,-1 1 0 0 0,1-1 0 0 0,-1 0 1 0 0,1 0-1 0 0,-1 0 0 0 0,0 0 1 0 0,-1 0-1 0 0,1 0 0 0 0,0-1 0 0 0,-1 0 1 0 0,1 0-1 0 0,-1 0 0 0 0,-2 1-47 0 0,-5 6 41 0 0,-1-1-1 0 0,0-1 0 0 0,0 0 1 0 0,-1 0-1 0 0,0-2 0 0 0,0 1 0 0 0,-1-2 1 0 0,1 0-1 0 0,-1 0 0 0 0,0-1 1 0 0,0-1-1 0 0,0 0 0 0 0,-12-1-40 0 0,19-1-13 0 0,-1 0-1 0 0,1 0 0 0 0,-1-1 0 0 0,1 0 0 0 0,-1 0 1 0 0,1-1-1 0 0,-1 0 0 0 0,1 0 0 0 0,0-1 1 0 0,0 1-1 0 0,0-2 0 0 0,1 1 0 0 0,-1-1 0 0 0,1 0 1 0 0,-6-5 13 0 0,-9-10-1477 0 0,21 18 664 0 0,14-2-5412 0 0,-8 2 543 0 0,-1 1-5655 0 0</inkml:trace>
  <inkml:trace contextRef="#ctx0" brushRef="#br0" timeOffset="2751.459">2139 852 11058 0 0,'0'0'2246'0'0,"0"0"-560"0"0,0 0-307 0 0,0 0-148 0 0,0 0-52 0 0,0 0-68 0 0,0 0-139 0 0,0 0-143 0 0,0 0-143 0 0,0 0-125 0 0,0 0-113 0 0,0 0-101 0 0,0 0-64 0 0,-13 28-66 0 0,-41 87-30 0 0,40-62 90 0 0,12 24 70 0 0,2-81-2228 0 0,-1-21-4001 0 0,0 9-2674 0 0,1 11-169 0 0</inkml:trace>
  <inkml:trace contextRef="#ctx0" brushRef="#br0" timeOffset="3012.065">2141 324 13427 0 0,'0'0'1728'0'0,"0"0"-327"0"0,0 0-225 0 0,0 0-160 0 0,0 0-184 0 0,0 0-248 0 0,0 0-336 0 0,0 0-296 0 0,0 0-112 0 0,0 0-48 0 0,0 0-8 0 0,0 0-64 0 0,0 0-176 0 0,0 0-256 0 0,21 23-344 0 0,-13-8-817 0 0,0-7-2488 0 0,-4 0-6681 0 0</inkml:trace>
  <inkml:trace contextRef="#ctx0" brushRef="#br0" timeOffset="3498.203">2318 998 528 0 0,'0'0'1318'0'0,"0"0"-105"0"0,0 0 129 0 0,0 0 129 0 0,0 0-9 0 0,0 0-158 0 0,0 0-231 0 0,0 0-158 0 0,0 0-41 0 0,0 0 81 0 0,0 0 120 0 0,0 0 119 0 0,1 7 60 0 0,0 21-14 0 0,1-26 1747 0 0,6-23-1954 0 0,3-7-907 0 0,1 1 0 0 0,1 0 0 0 0,1 1 0 0 0,2 0 0 0 0,0 2 0 0 0,11-12-126 0 0,56-56-147 0 0,-80 97-218 0 0,30 125 869 0 0,12-23 179 0 0,-43-103-604 0 0,0 0 1 0 0,0-1-1 0 0,1 1 1 0 0,-1-1 0 0 0,1 0-1 0 0,-1 1 1 0 0,1-1-1 0 0,0 0 1 0 0,0-1-1 0 0,1 1 1 0 0,-1-1-1 0 0,0 1 1 0 0,1-1-1 0 0,0 0 1 0 0,-1 0-1 0 0,1-1 1 0 0,0 1 0 0 0,0-1-1 0 0,0 0 1 0 0,0 0-1 0 0,0 0 1 0 0,0 0-1 0 0,0-1 1 0 0,0 1-1 0 0,0-1 1 0 0,1 0-1 0 0,-1 0 1 0 0,0-1 0 0 0,0 1-1 0 0,0-1 1 0 0,0 0-1 0 0,0 0 1 0 0,0-1-1 0 0,0 1 1 0 0,0-1-1 0 0,-1 0 1 0 0,1 0-1 0 0,0 0 1 0 0,-1 0-1 0 0,0 0 1 0 0,1-1 0 0 0,-1 0-80 0 0,12-10 146 0 0,-1-2 0 0 0,0 1 0 0 0,-2-2 0 0 0,1 0 1 0 0,-2 0-1 0 0,0-1 0 0 0,-1-1 0 0 0,0 0 1 0 0,-2 0-1 0 0,0-1 0 0 0,-1 1 0 0 0,-1-2 0 0 0,-1 1 1 0 0,0-6-147 0 0,-4-31-286 0 0,-1 55 84 0 0,-3 1-483 0 0,-4 0-1949 0 0,4 1-5471 0 0,1 2-3815 0 0</inkml:trace>
  <inkml:trace contextRef="#ctx0" brushRef="#br0" timeOffset="3873.295">3415 644 12091 0 0,'0'0'1947'0'0,"0"0"-455"0"0,0 0-304 0 0,0 0-94 0 0,0 0-118 0 0,0 0-109 0 0,0 0-131 0 0,0 0-165 0 0,0 0-155 0 0,0 0-116 0 0,0 0-89 0 0,0 0-67 0 0,-25 34-31 0 0,-77 107-24 0 0,98-138-85 0 0,1 1 0 0 0,0-1 0 0 0,0 1 0 0 0,0 0 0 0 0,0 0 1 0 0,1 0-1 0 0,0 1 0 0 0,0-1 0 0 0,0 0 0 0 0,0 1 0 0 0,1 0 0 0 0,-1-1 0 0 0,1 1 0 0 0,0 0 0 0 0,1-1 0 0 0,-1 5-4 0 0,1 2 10 0 0,-1-2 18 0 0,1 0-1 0 0,0 0 1 0 0,0-1-1 0 0,1 1 1 0 0,0 0-1 0 0,0 0 1 0 0,1-1 0 0 0,0 1-1 0 0,1-1 1 0 0,-1 1-1 0 0,2-1 1 0 0,-1 0-1 0 0,1 0 1 0 0,1 0 0 0 0,-1-1-1 0 0,1 0 1 0 0,1 0-1 0 0,-1 0 1 0 0,1 0-1 0 0,0-1 1 0 0,1 0-1 0 0,-1 0 1 0 0,1-1 0 0 0,1 1-28 0 0,5 0 176 0 0,0 0 1 0 0,0-1 0 0 0,0 0-1 0 0,1-1 1 0 0,-1-1 0 0 0,1 0 0 0 0,0-1-1 0 0,0-1 1 0 0,0 0 0 0 0,0 0-1 0 0,0-2 1 0 0,5 0-177 0 0,-7 1 160 0 0,3-2 14 0 0,1 0 0 0 0,-1-1 1 0 0,1-1-1 0 0,-1 0 0 0 0,0-1 0 0 0,-1-1 0 0 0,1 0 1 0 0,-1-1-1 0 0,0 0 0 0 0,-1-2 0 0 0,0 1 1 0 0,0-1-1 0 0,-1-1 0 0 0,0-1 0 0 0,-1 1 0 0 0,0-2 1 0 0,0 1-1 0 0,-1-2 0 0 0,-1 1 0 0 0,0-1 0 0 0,-1-1 1 0 0,-1 1-1 0 0,0-2 0 0 0,6-13-174 0 0,-11 19-8 0 0,0 0-1 0 0,0 0 1 0 0,0 0 0 0 0,-1 0-1 0 0,-1 0 1 0 0,0 0 0 0 0,0 0-1 0 0,0 0 1 0 0,-1 0 0 0 0,-1 0 0 0 0,0 0-1 0 0,0 0 1 0 0,0 0 0 0 0,-1 1-1 0 0,0-1 1 0 0,-1 1 0 0 0,0 0-1 0 0,0 0 1 0 0,-1 0 0 0 0,0 1-1 0 0,0-1 1 0 0,-1 1 0 0 0,0 0 0 0 0,0 1-1 0 0,-1 0 1 0 0,0 0 0 0 0,0 0-1 0 0,0 0 1 0 0,-1 1 0 0 0,1 1-1 0 0,-1-1 1 0 0,0 1 0 0 0,-1 1-1 0 0,1-1 1 0 0,-1 1 0 0 0,1 1-1 0 0,-1 0 1 0 0,0 0 0 0 0,-6 0 8 0 0,-4 0-318 0 0,-1 1 0 0 0,0 0 1 0 0,1 2-1 0 0,-1 0 0 0 0,1 1 0 0 0,-1 1 1 0 0,1 1-1 0 0,0 1 0 0 0,-3 2 318 0 0,-40 17-4239 0 0,6 9-4403 0 0,36-17-2998 0 0</inkml:trace>
  <inkml:trace contextRef="#ctx0" brushRef="#br0" timeOffset="4230.346">3147 963 7634 0 0,'0'0'2564'0'0,"0"0"-299"0"0,0 0-112 0 0,0 0-244 0 0,0 0-278 0 0,0 0-241 0 0,0 0-198 0 0,0 0-131 0 0,0 0-111 0 0,0 0-77 0 0,0 0-115 0 0,0 0-106 0 0,0 0-87 0 0,25-5-86 0 0,128-29 291 0 0,-133 29-522 0 0,2-1-83 0 0,1 1 0 0 0,-1 1 0 0 0,1 0 0 0 0,0 2 0 0 0,0 1 0 0 0,0 1 0 0 0,16 2-165 0 0,-30 0 14 0 0,0 0 1 0 0,-1 1 0 0 0,1 1 0 0 0,-1-1 0 0 0,0 1-1 0 0,0 1 1 0 0,-1-1 0 0 0,1 2 0 0 0,-1-1 0 0 0,0 1-1 0 0,3 3-14 0 0,-5-3 28 0 0,0-1-1 0 0,1 1 0 0 0,0-1 1 0 0,0 0-1 0 0,0 0 0 0 0,0-1 1 0 0,1 0-1 0 0,-1 0 0 0 0,1-1 0 0 0,0 1 1 0 0,0-1-1 0 0,1-1 0 0 0,-1 0 1 0 0,0 0-1 0 0,1 0 0 0 0,0-1 1 0 0,-1 0-1 0 0,1 0 0 0 0,2-1-27 0 0,26-11-12 0 0,-23-12-4279 0 0,-13 21 3550 0 0,0 1-907 0 0,0-1-5472 0 0,2-1-4909 0 0</inkml:trace>
  <inkml:trace contextRef="#ctx0" brushRef="#br0" timeOffset="5163.177">3692 0 5713 0 0,'0'0'1973'0'0,"0"0"-209"0"0,0 0-216 0 0,0 0-227 0 0,0 0-165 0 0,0 0-235 0 0,0 0-275 0 0,0 0-121 0 0,0 0 17 0 0,0 0 94 0 0,0 0 104 0 0,0 0 12 0 0,13 0-65 0 0,96 4 1120 0 0,-15 5 78 0 0,82 20 348 0 0,-172-26-2164 0 0,-1 0 0 0 0,1 0 0 0 0,-1 0 0 0 0,0 1 0 0 0,0-1-1 0 0,0 1 1 0 0,-1 0 0 0 0,1-1 0 0 0,-1 1 0 0 0,0 0 0 0 0,0 1 0 0 0,0-1-1 0 0,-1 0 1 0 0,1 0 0 0 0,-1 1 0 0 0,0-1 0 0 0,0 1 0 0 0,-1-1 0 0 0,1 1-1 0 0,-1-1 1 0 0,0 1 0 0 0,0 0 0 0 0,-1-1 0 0 0,1 1 0 0 0,-1-1 0 0 0,0 1-1 0 0,-1 1-68 0 0,2 18 104 0 0,0 761 779 0 0,3-376-656 0 0,-3-408-190 0 0,0 0 0 0 0,-1 0 1 0 0,1 0-1 0 0,-1 0 0 0 0,1 0 0 0 0,-1 0 0 0 0,1 0 0 0 0,-1 0 1 0 0,0 0-1 0 0,1-1 0 0 0,-1 1 0 0 0,0 0 0 0 0,0 0 1 0 0,0 0-1 0 0,0-1 0 0 0,0 1 0 0 0,0-1 0 0 0,0 1 0 0 0,0 0 1 0 0,0-1-1 0 0,0 0 0 0 0,0 1 0 0 0,0-1 0 0 0,0 0 1 0 0,0 1-1 0 0,0-1 0 0 0,0 0 0 0 0,0 0 0 0 0,0 0 1 0 0,-1 0-1 0 0,1 0 0 0 0,0 0 0 0 0,0 0 0 0 0,0-1 0 0 0,0 1 1 0 0,0 0-1 0 0,0-1 0 0 0,0 1 0 0 0,-1 0-37 0 0,-25 2 584 0 0,-38 14-520 0 0,-78 3-99 0 0,143-19-9 0 0,0 0-15 0 0,0 0-26 0 0,35-47-4465 0 0,-22 36-391 0 0,-1 3-7139 0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01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8 0 0 0,'-57'-8'0'0'0,"55"8"0"0"0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15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392 42 2192 0 0,'0'0'1900'0'0,"0"0"-193"0"0,0 0 68 0 0,0 0 166 0 0,0 0 22 0 0,0 0-126 0 0,0 0-261 0 0,0 0-254 0 0,0 0-127 0 0,0 0-110 0 0,0 0-82 0 0,0 0-53 0 0,0-9-103 0 0,0-1-1503 0 0,1-13 4087 0 0,-1 46-779 0 0,4 109-1904 0 0,-1-70-594 0 0,-2 0 0 0 0,-3 1 0 0 0,-3-1-1 0 0,-3 5-153 0 0,-64 258 179 0 0,62-175-160 0 0,9-149-27 0 0,1 0 0 0 0,0 0 0 0 0,0 1 0 0 0,1-1 1 0 0,-1 0-1 0 0,0 0 0 0 0,0 0 0 0 0,1 0 0 0 0,-1 0 0 0 0,0 1 1 0 0,1-1-1 0 0,-1 0 0 0 0,1 0 0 0 0,-1 0 0 0 0,1 0 0 0 0,0 0 1 0 0,-1 0-1 0 0,1 0 0 0 0,0-1 0 0 0,0 1 0 0 0,0 0 0 0 0,0 0 1 0 0,0-1-1 0 0,0 1 0 0 0,0 0 0 0 0,0-1 0 0 0,0 1 1 0 0,0-1-1 0 0,0 1 0 0 0,0-1 0 0 0,0 1 0 0 0,0-1 0 0 0,0 0 1 0 0,0 0-1 0 0,1 0 0 0 0,-1 1 0 0 0,0-1 0 0 0,0 0 0 0 0,0 0 1 0 0,1-1-1 0 0,-1 1 0 0 0,0 0 0 0 0,0 0 0 0 0,0 0 0 0 0,0-1 1 0 0,1 0 7 0 0,2-62-1866 0 0,-19 24-5721 0 0,10 30 771 0 0,4 2-4756 0 0</inkml:trace>
  <inkml:trace contextRef="#ctx0" brushRef="#br0" timeOffset="254.232">0 608 9914 0 0,'0'0'2689'0'0,"0"0"-1060"0"0,0 0-511 0 0,0 0-31 0 0,0 0 125 0 0,0 0 100 0 0,0 0-45 0 0,0 0-136 0 0,0 0-167 0 0,0 0-151 0 0,0 0-128 0 0,0 0-102 0 0,0 0-99 0 0,35 0-85 0 0,111 0-86 0 0,-30-1-274 0 0,0-5-1 0 0,30-8-38 0 0,1-11-9512 0 0,-132 21-1996 0 0</inkml:trace>
  <inkml:trace contextRef="#ctx0" brushRef="#br0" timeOffset="554.904">950 519 8906 0 0,'0'0'2672'0'0,"0"0"-460"0"0,0 0-328 0 0,0 0-245 0 0,0 0-227 0 0,0 0-265 0 0,0 0-261 0 0,0 0-227 0 0,0 0-175 0 0,0 0-142 0 0,0 0-104 0 0,0 0-78 0 0,-33 27-67 0 0,-101 84-39 0 0,132-110-53 0 0,0 0 1 0 0,0 0 0 0 0,0 0 0 0 0,0 0 0 0 0,0 0 0 0 0,0 1 0 0 0,1-1 0 0 0,-1 0 0 0 0,0 1 0 0 0,0-1 0 0 0,1 1 0 0 0,-1 0 0 0 0,1-1 0 0 0,0 1 0 0 0,0 0 0 0 0,-1 0 0 0 0,1 0 0 0 0,0 0 0 0 0,0 0 0 0 0,1 0 0 0 0,-1 0 0 0 0,0 0 0 0 0,1 1-1 0 0,-1-1 1 0 0,1 0 0 0 0,0 0 0 0 0,0 1 0 0 0,0-1 0 0 0,0 0 0 0 0,0 1-2 0 0,2 5 12 0 0,-1 0 6 0 0,1 0 0 0 0,1 0-1 0 0,-1-1 1 0 0,1 1 0 0 0,1-1 0 0 0,-1 0-1 0 0,1 0 1 0 0,0 0 0 0 0,1 0 0 0 0,-1-1-1 0 0,2 0 1 0 0,-1 0 0 0 0,0 0 0 0 0,1 0-1 0 0,0-1 1 0 0,1 0 0 0 0,-1 0 0 0 0,1-1-1 0 0,0 0 1 0 0,0 0 0 0 0,0-1 0 0 0,0 1-1 0 0,1-1 1 0 0,-1-1 0 0 0,1 0 0 0 0,0 0-1 0 0,0 0 1 0 0,0-1 0 0 0,0 0-1 0 0,0-1 1 0 0,0 0 0 0 0,0 0 0 0 0,4-1-18 0 0,1 1 52 0 0,96-10 747 0 0,-105 9-748 0 0,-1 0 0 0 0,1 0-1 0 0,-1-1 1 0 0,1 1 0 0 0,-1-1 0 0 0,0 0-1 0 0,1 0 1 0 0,-1 0 0 0 0,0 0 0 0 0,0 0-1 0 0,0-1 1 0 0,-1 1 0 0 0,1-1 0 0 0,-1 0-1 0 0,1 0 1 0 0,-1 0 0 0 0,0 0 0 0 0,0 0 0 0 0,0-1-1 0 0,-1 1 1 0 0,1-1 0 0 0,-1 1 0 0 0,0-1-1 0 0,1 1 1 0 0,-2-1 0 0 0,2-3-51 0 0,-2 0 14 0 0,1 0 0 0 0,-1 0 0 0 0,0 0 0 0 0,-1 0 0 0 0,1 0 0 0 0,-1 0 0 0 0,-1 0 0 0 0,1 0 0 0 0,-1 0 0 0 0,-1 1 0 0 0,1-1 0 0 0,-1 1 0 0 0,0-1 0 0 0,-1 1-1 0 0,1 0 1 0 0,-1 0 0 0 0,0 1 0 0 0,-1-1 0 0 0,1 1 0 0 0,-1 0 0 0 0,0 0 0 0 0,0 0 0 0 0,-1 1 0 0 0,0 0 0 0 0,1 0 0 0 0,-1 0 0 0 0,-5-1-14 0 0,-95-30-1116 0 0,32 30-6042 0 0,57 5-4303 0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12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450 31 3049 0 0,'0'0'1065'0'0,"0"0"-113"0"0,0 0 173 0 0,0 0 267 0 0,0 0 247 0 0,0 0 95 0 0,0 0-142 0 0,0 0-226 0 0,0 0-247 0 0,0 0-239 0 0,0 0-161 0 0,-11-5-83 0 0,-35-16-47 0 0,-22 17 2166 0 0,50 9-2534 0 0,0 0-1 0 0,0 2 0 0 0,0 0 1 0 0,0 1-1 0 0,1 0 0 0 0,1 2 0 0 0,0 0 1 0 0,0 0-1 0 0,1 2 0 0 0,0 0 1 0 0,1 1-1 0 0,0 0 0 0 0,1 1 0 0 0,1 1 1 0 0,0 0-1 0 0,1 0 0 0 0,-3 6-220 0 0,7-9 75 0 0,0 1 0 0 0,1 1 0 0 0,0-1 0 0 0,1 1 0 0 0,1 0 0 0 0,0 0-1 0 0,1 0 1 0 0,0 1 0 0 0,1-1 0 0 0,1 1 0 0 0,0-1 0 0 0,1 1 0 0 0,1 3-75 0 0,0-8 39 0 0,1 0 1 0 0,1 0-1 0 0,0 0 1 0 0,0-1-1 0 0,1 0 1 0 0,0 1-1 0 0,0-1 1 0 0,1-1-1 0 0,1 1 1 0 0,-1-1-1 0 0,1 0 1 0 0,1 0-1 0 0,0-1 1 0 0,0 1-1 0 0,0-1 1 0 0,1-1-1 0 0,-1 0 1 0 0,2 0-40 0 0,3 2 21 0 0,1 0 1 0 0,0-2-1 0 0,0 1 1 0 0,0-2 0 0 0,1 0-1 0 0,0 0 1 0 0,0-2-1 0 0,0 1 1 0 0,0-2-1 0 0,1 0 1 0 0,-1-1 0 0 0,1 0-1 0 0,-1-1 1 0 0,1 0-1 0 0,0-2 1 0 0,13-2-22 0 0,35-28-3326 0 0,14-44-8011 0 0,-72 68-267 0 0</inkml:trace>
  <inkml:trace contextRef="#ctx0" brushRef="#br0" timeOffset="333.494">784 205 4057 0 0,'0'0'1255'0'0,"0"0"-56"0"0,0 0 69 0 0,0 0 152 0 0,0 0 31 0 0,0 0-133 0 0,0 0-245 0 0,0 0-272 0 0,-21 32-207 0 0,-63 103-132 0 0,62-67 145 0 0,24-58-457 0 0,-1-2-34 0 0,1-1-1 0 0,0 1 0 0 0,1-1 0 0 0,0 0 0 0 0,0 0 0 0 0,0 0 1 0 0,1 0-1 0 0,0-1 0 0 0,0 1 0 0 0,1-1 0 0 0,0 0 0 0 0,0-1 1 0 0,0 1-1 0 0,1-1 0 0 0,0 0 0 0 0,0 0 0 0 0,0-1 1 0 0,0 1-1 0 0,1-1 0 0 0,0-1 0 0 0,0 1 0 0 0,0-1 0 0 0,0-1 1 0 0,0 1-1 0 0,0-1 0 0 0,1 0 0 0 0,-1-1 0 0 0,1 0 0 0 0,0 0 1 0 0,-1-1-1 0 0,1 0 0 0 0,0 0 0 0 0,-1 0-115 0 0,1 0 168 0 0,0-1 1 0 0,0 1-1 0 0,-1-1 0 0 0,1-1 0 0 0,0 1 1 0 0,-1-1-1 0 0,1-1 0 0 0,-1 1 0 0 0,0-1 1 0 0,0-1-1 0 0,0 1 0 0 0,0-1 1 0 0,0 0-1 0 0,-1-1 0 0 0,0 0 0 0 0,0 0 1 0 0,0 0-1 0 0,3-4-168 0 0,0-1 127 0 0,-1 1 1 0 0,-1-1-1 0 0,0 0 0 0 0,0-1 1 0 0,-1 0-1 0 0,0 0 0 0 0,-1 0 1 0 0,-1 0-1 0 0,1-1 0 0 0,-2 0 1 0 0,0 0-1 0 0,0 0 0 0 0,-1 0 1 0 0,0-1-1 0 0,-1 1 1 0 0,-1-5-128 0 0,0 12-17 0 0,-1 0 0 0 0,1 0 0 0 0,-1 0 1 0 0,-1-1-1 0 0,1 1 0 0 0,-1 0 0 0 0,1 1 0 0 0,-1-1 1 0 0,-1 0-1 0 0,1 0 0 0 0,-1 1 0 0 0,0-1 1 0 0,0 1-1 0 0,0 0 0 0 0,0 0 0 0 0,-1 0 1 0 0,0 1-1 0 0,0-1 0 0 0,0 1 0 0 0,0 0 1 0 0,0 0-1 0 0,-1 0 0 0 0,1 0 0 0 0,-1 1 1 0 0,0 0-1 0 0,1 0 0 0 0,-1 0 0 0 0,0 0 1 0 0,0 1-1 0 0,-4-1 17 0 0,1 2-185 0 0,0 0 0 0 0,0 0 0 0 0,1 0 0 0 0,-1 1 0 0 0,0 1 0 0 0,0-1 0 0 0,1 1 0 0 0,-1 0 0 0 0,1 1 0 0 0,-1 0 0 0 0,1 0 1 0 0,0 0-1 0 0,-3 3 185 0 0,-52 41-8269 0 0,47-32-2629 0 0</inkml:trace>
  <inkml:trace contextRef="#ctx0" brushRef="#br0" timeOffset="966.216">1156 648 6473 0 0,'0'0'3557'0'0,"0"0"-1418"0"0,0 0-432 0 0,0 0 19 0 0,0 0-140 0 0,0 0-317 0 0,0 0-361 0 0,0 0-230 0 0,0 0-78 0 0,0 0-13 0 0,0 0 0 0 0,0 0-21 0 0,25-27-32 0 0,78-82-46 0 0,-21 13 610 0 0,83-84-306 0 0,-165 179-776 0 0,-3 29-219 0 0,0-21 206 0 0,1 1-1 0 0,0 0 1 0 0,0-1 0 0 0,0 1-1 0 0,1 0 1 0 0,1 0 0 0 0,-1 0-1 0 0,1 0 1 0 0,1 0 0 0 0,-1 0-1 0 0,1 0 1 0 0,1 0 0 0 0,0-1-1 0 0,0 1 1 0 0,0 0 0 0 0,1-1-1 0 0,0 0 1 0 0,0 1 0 0 0,1-1-1 0 0,0 0-2 0 0,-2-4 7 0 0,1 0 0 0 0,-1 0 0 0 0,1-1 0 0 0,-1 1 0 0 0,1-1 0 0 0,0 0 0 0 0,0 0 0 0 0,0 0 0 0 0,0 0 0 0 0,0 0 0 0 0,0-1 0 0 0,1 1 0 0 0,-1-1 0 0 0,0 0 0 0 0,1 0 0 0 0,-1 0 0 0 0,1 0 0 0 0,-1-1 0 0 0,1 1 0 0 0,0-1 0 0 0,-1 0 0 0 0,3 0-7 0 0,1-2 35 0 0,0 0 0 0 0,0 0 0 0 0,0 0 0 0 0,0-1 0 0 0,0 0 0 0 0,-1-1-1 0 0,1 0 1 0 0,-1 1 0 0 0,0-2 0 0 0,0 1 0 0 0,0-1 0 0 0,-1 0 0 0 0,1 0 0 0 0,-1-1 0 0 0,-1 1 0 0 0,1-1 0 0 0,-1 0 0 0 0,0-1 0 0 0,2-2-35 0 0,9-11 52 0 0,60-92 73 0 0,-75 189-89 0 0,-7 88-132 0 0,8-111-2522 0 0,8-53-8917 0 0,-6-1 608 0 0</inkml:trace>
  <inkml:trace contextRef="#ctx0" brushRef="#br0" timeOffset="1497.249">2017 285 6897 0 0,'0'0'3672'0'0,"0"0"-1612"0"0,0 0-682 0 0,0 0-147 0 0,0 0-12 0 0,0 0-38 0 0,0 0-150 0 0,0 0-166 0 0,0 0-104 0 0,0 0-74 0 0,0 0-51 0 0,0 0-69 0 0,0 0-108 0 0,6 29-107 0 0,22 91-100 0 0,13 133 134 0 0,-30-11-516 0 0,-11-241 140 0 0,0-1 0 0 0,0 1 0 0 0,-1-1 0 0 0,1 1 0 0 0,0-1 0 0 0,-1 1 0 0 0,1 0 0 0 0,0-1 0 0 0,-1 1 0 0 0,1-1 1 0 0,-1 1-1 0 0,1-1 0 0 0,-1 0 0 0 0,1 1 0 0 0,-1-1 0 0 0,1 1 0 0 0,-1-1 0 0 0,1 0 0 0 0,-1 1 0 0 0,1-1 0 0 0,-1 0 0 0 0,0 0 0 0 0,1 1 0 0 0,-1-1 1 0 0,1 0-1 0 0,-1 0 0 0 0,0 0 0 0 0,1 0 0 0 0,-1 0 0 0 0,0 0 0 0 0,1 0 0 0 0,-1 0 0 0 0,0 0 0 0 0,1 0 0 0 0,-1 0 0 0 0,0-1 0 0 0,1 1 1 0 0,-1 0-1 0 0,1 0 0 0 0,-1 0 0 0 0,0-1 0 0 0,1 1 0 0 0,-1 0 0 0 0,1-1 0 0 0,-1 1 0 0 0,1-1 0 0 0,-1 1 0 0 0,1-1 0 0 0,-1 1 0 0 0,1-1 0 0 0,0 1 1 0 0,-1-1-1 0 0,1 1 0 0 0,0-1 0 0 0,-1 1 0 0 0,1-1 0 0 0,0 1 0 0 0,0-1 0 0 0,-1 0 0 0 0,1 1 0 0 0,0-1 0 0 0,0 0 0 0 0,0 1 0 0 0,0-1 0 0 0,0 0-10 0 0,-6-19 22 0 0,1 0 0 0 0,2-1 0 0 0,-1 1 0 0 0,2-1 0 0 0,1 1 0 0 0,1-1 0 0 0,0 0 0 0 0,2 0 0 0 0,0 1 0 0 0,2-1 0 0 0,0 1 0 0 0,1 0-1 0 0,1 0 1 0 0,1 0 0 0 0,0 1 0 0 0,11-18-22 0 0,-7 6-17 0 0,1 0 0 0 0,2 0-1 0 0,1 1 1 0 0,2 1 0 0 0,1 1-1 0 0,1 0 1 0 0,1 1 0 0 0,1 2-1 0 0,1 0 1 0 0,8-5 17 0 0,-27 27 9 0 0,0-1 0 0 0,0 1 1 0 0,0 0-1 0 0,1-1 0 0 0,-1 2 1 0 0,1-1-1 0 0,0 0 0 0 0,0 1 0 0 0,0 0 1 0 0,0 0-1 0 0,1 0 0 0 0,-1 0 1 0 0,0 1-1 0 0,1-1 0 0 0,-1 1 0 0 0,1 0 1 0 0,0 1-1 0 0,-1-1 0 0 0,1 1 1 0 0,0 0-1 0 0,-1 0 0 0 0,1 0 1 0 0,0 1-1 0 0,-1 0 0 0 0,1 0 0 0 0,-1 0 1 0 0,1 0-1 0 0,-1 1 0 0 0,3 1-9 0 0,-2 2 51 0 0,-1 0 0 0 0,-1 1 0 0 0,1-1-1 0 0,-1 1 1 0 0,0 0 0 0 0,0 0 0 0 0,-1 0-1 0 0,0 1 1 0 0,0-1 0 0 0,0 0 0 0 0,-1 1 0 0 0,0 0-1 0 0,0-1 1 0 0,-1 1 0 0 0,1-1 0 0 0,-2 1 0 0 0,1 0-1 0 0,-1-1 1 0 0,0 1 0 0 0,0-1 0 0 0,0 1-1 0 0,-1-1 1 0 0,0 0 0 0 0,-1 1 0 0 0,1-1 0 0 0,-2 1-51 0 0,-4 8 30 0 0,0 0 0 0 0,-2 0 1 0 0,0 0-1 0 0,0-1 1 0 0,-2-1-1 0 0,1 0 1 0 0,-2 0-1 0 0,0-1 1 0 0,0-1-1 0 0,-1 0 1 0 0,0-1-1 0 0,-1-1 1 0 0,-9 5-31 0 0,14-9-128 0 0,0-1 1 0 0,-1-1 0 0 0,1 0 0 0 0,0 0 0 0 0,-1-1-1 0 0,0 0 1 0 0,0 0 0 0 0,0-2 0 0 0,1 1 0 0 0,-1-1-1 0 0,0-1 1 0 0,0 0 0 0 0,-9-2 127 0 0,-13-24-3961 0 0,31 13-592 0 0,6-2-3439 0 0,-2 11-170 0 0</inkml:trace>
  <inkml:trace contextRef="#ctx0" brushRef="#br0" timeOffset="2299.456">2820 235 1576 0 0,'0'0'4009'0'0,"0"0"-1191"0"0,0 0-464 0 0,0 0-167 0 0,0 0-246 0 0,0 0-318 0 0,0 0-322 0 0,0 0-261 0 0,0 0-203 0 0,0 0-144 0 0,0 0-113 0 0,0 0-117 0 0,-29 15-92 0 0,-92 47-71 0 0,56-15 146 0 0,58-40-425 0 0,0 0 0 0 0,1 1 0 0 0,0 0-1 0 0,0 0 1 0 0,1 0 0 0 0,0 1 0 0 0,0 0-1 0 0,1 0 1 0 0,0 0 0 0 0,1 0 0 0 0,0 1-1 0 0,1 0 1 0 0,0-1 0 0 0,0 1 0 0 0,1 0-1 0 0,0 0 1 0 0,0 0 0 0 0,2 2-21 0 0,1-9 1 0 0,0 0-1 0 0,0 0 1 0 0,1-1-1 0 0,-1 1 1 0 0,1-1 0 0 0,0 0-1 0 0,0 0 1 0 0,0 0 0 0 0,0 0-1 0 0,0 0 1 0 0,0-1-1 0 0,1 1 1 0 0,-1-1 0 0 0,0 0-1 0 0,1 0 1 0 0,-1 0-1 0 0,1-1 1 0 0,-1 1 0 0 0,1-1-1 0 0,-1 0 1 0 0,1 0 0 0 0,-1 0-1 0 0,1 0 1 0 0,0 0-1 0 0,-1-1 1 0 0,1 0 0 0 0,-1 0-1 0 0,0 0 1 0 0,1 0 0 0 0,0-1-1 0 0,15-6 74 0 0,0-1-1 0 0,-1-1 1 0 0,-1-1 0 0 0,1 0 0 0 0,-2-2 0 0 0,1 0 0 0 0,-2 0 0 0 0,0-2 0 0 0,-1 1 0 0 0,0-2 0 0 0,8-12-74 0 0,67-69 156 0 0,-97 141-585 0 0,6-41 418 0 0,0 0 0 0 0,0 1 0 0 0,1-1 0 0 0,-1 1 0 0 0,1-1 0 0 0,-1 1 0 0 0,1 0 0 0 0,0-1 0 0 0,1 1 0 0 0,-1 0 0 0 0,1 0 0 0 0,-1 0 0 0 0,1-1 0 0 0,0 1 0 0 0,1 0 0 0 0,-1 0 0 0 0,1 0 0 0 0,-1 0 0 0 0,1-1 0 0 0,0 1 0 0 0,1 0 0 0 0,-1-1 0 0 0,1 1 0 0 0,-1-1 0 0 0,1 1 0 0 0,0-1 0 0 0,0 0 0 0 0,1 0 0 0 0,-1 0 0 0 0,1 0 0 0 0,-1 0 0 0 0,1-1 0 0 0,0 1 0 0 0,0-1 0 0 0,0 1 0 0 0,0-1 0 0 0,1 0 0 0 0,-1 0 0 0 0,0-1 0 0 0,1 1 0 0 0,0-1 11 0 0,6-1 31 0 0,0-1 0 0 0,0-1 0 0 0,0 1 1 0 0,-1-2-1 0 0,1 1 0 0 0,0-1 0 0 0,-1-1 0 0 0,0 0 0 0 0,0 0 0 0 0,0-1 1 0 0,0 0-1 0 0,-1-1 0 0 0,0 1 0 0 0,0-2 0 0 0,0 1 0 0 0,-1-1 1 0 0,0 0-1 0 0,-1-1 0 0 0,1 1 0 0 0,-1-1 0 0 0,0-2-31 0 0,22-19 133 0 0,-8 8-98 0 0,-2 1-1 0 0,-1-2 1 0 0,-1-1 0 0 0,0 0 0 0 0,-2-1 0 0 0,-1 0 0 0 0,6-15-35 0 0,-17 36-3 0 0,0 1 0 0 0,-1 0 0 0 0,1-1 0 0 0,-1 1 0 0 0,1-1 0 0 0,-1 1 1 0 0,0-1-1 0 0,0 0 0 0 0,0 0 0 0 0,0 0 0 0 0,0 1 0 0 0,-1-1 0 0 0,1 0 0 0 0,-1 0 0 0 0,0 0 1 0 0,0 0-1 0 0,0 0 0 0 0,0 0 0 0 0,0 0 0 0 0,-1 0 0 0 0,1 0 0 0 0,-1 0 0 0 0,0 1 0 0 0,0-1 1 0 0,0 0-1 0 0,0 0 0 0 0,-1 1 0 0 0,1-1 0 0 0,-1 1 0 0 0,1-1 0 0 0,-1 1 0 0 0,0-1 0 0 0,0 1 1 0 0,0 0-1 0 0,0 0 0 0 0,0 0 0 0 0,-1 0 0 0 0,1 1 0 0 0,-1-1 0 0 0,1 1 0 0 0,-1-1 0 0 0,-2 0 3 0 0,-3 1-22 0 0,-1 1-1 0 0,0-1 0 0 0,0 2 1 0 0,0-1-1 0 0,0 2 0 0 0,0-1 1 0 0,1 1-1 0 0,-1 0 0 0 0,1 1 1 0 0,-1 0-1 0 0,1 0 0 0 0,0 1 1 0 0,0 0-1 0 0,0 0 0 0 0,1 1 1 0 0,0 0-1 0 0,-1 0 0 0 0,2 1 1 0 0,-1 0-1 0 0,1 0 0 0 0,0 1 1 0 0,0-1-1 0 0,0 1 0 0 0,-2 5 23 0 0,7-10-5 0 0,-1 0-1 0 0,1 0 1 0 0,0 1 0 0 0,0-1-1 0 0,0 0 1 0 0,0 0-1 0 0,0 1 1 0 0,0-1 0 0 0,0 0-1 0 0,1 1 1 0 0,-1-1-1 0 0,1 1 1 0 0,0-1 0 0 0,0 1-1 0 0,0-1 1 0 0,0 1-1 0 0,0-1 1 0 0,1 0-1 0 0,-1 1 1 0 0,1-1 0 0 0,-1 1-1 0 0,1-1 1 0 0,0 0-1 0 0,0 1 1 0 0,0-1 0 0 0,0 0-1 0 0,0 0 1 0 0,1 0-1 0 0,-1 0 1 0 0,1 0-1 0 0,-1 0 1 0 0,1 0 0 0 0,0 0 5 0 0,9 4-2 0 0,1-1 0 0 0,-1-1 0 0 0,1 0 0 0 0,-1-1 0 0 0,1 0 0 0 0,0 0 0 0 0,0-1 0 0 0,1-1 0 0 0,-1 0 1 0 0,7-1 1 0 0,51 7 13 0 0,-58-5 1 0 0,-9-2-11 0 0,1-1 0 0 0,-1 1 0 0 0,1 1 0 0 0,-1-1 0 0 0,1 0 0 0 0,-1 1 0 0 0,1 0 0 0 0,-1 0 0 0 0,0 0 0 0 0,1 0 0 0 0,-1 0 0 0 0,0 1 0 0 0,0-1-1 0 0,0 1 1 0 0,0 0 0 0 0,0 0 0 0 0,0 0 0 0 0,0 0 0 0 0,-1 1 0 0 0,1-1 0 0 0,-1 1 0 0 0,0 0 0 0 0,1-1 0 0 0,-1 1 0 0 0,0 0 0 0 0,-1 0 0 0 0,1 1 0 0 0,-1-1-1 0 0,1 0 1 0 0,-1 0 0 0 0,0 1 0 0 0,1 2-3 0 0,-14 123 147 0 0,13-127-255 0 0,0 0 1 0 0,0-1-1 0 0,0 1 0 0 0,0-1 1 0 0,0 1-1 0 0,0 0 0 0 0,1-1 1 0 0,-1 0-1 0 0,0 1 0 0 0,1-1 1 0 0,-1 0-1 0 0,1 0 1 0 0,0 0-1 0 0,-1 0 0 0 0,1 0 1 0 0,0 0-1 0 0,0 0 0 0 0,-1-1 1 0 0,1 1-1 0 0,0 0 0 0 0,0-1 1 0 0,0 0-1 0 0,0 1 0 0 0,0-1 1 0 0,0 0-1 0 0,-1 0 0 0 0,1 0 1 0 0,0 0-1 0 0,0-1 0 0 0,0 1 1 0 0,0 0-1 0 0,0-1 0 0 0,0 1 108 0 0,3 0-1040 0 0,7-1-1807 0 0,-5-2-2141 0 0,-1-1-5521 0 0</inkml:trace>
  <inkml:trace contextRef="#ctx0" brushRef="#br0" timeOffset="2652.674">3631 316 2441 0 0,'0'0'1988'0'0,"0"0"-266"0"0,0 0-29 0 0,0 0 53 0 0,0 0-140 0 0,0 0-262 0 0,0 0-269 0 0,0 0-202 0 0,0 0-64 0 0,0 0 65 0 0,0 0 111 0 0,0 0 19 0 0,32 17-32 0 0,101 50-89 0 0,-63-49 307 0 0,-59-20-924 0 0,-2 0-102 0 0,0 0 0 0 0,-1 0-1 0 0,1-1 1 0 0,-1 0 0 0 0,1-1-1 0 0,-1 0 1 0 0,0 0 0 0 0,0-1-1 0 0,0 0 1 0 0,-1 0 0 0 0,0-1-1 0 0,0 0 1 0 0,0 0 0 0 0,-1 0-1 0 0,0-1 1 0 0,0 0 0 0 0,-1 0-1 0 0,0-1 1 0 0,0 0 0 0 0,0 0-1 0 0,-1 0 1 0 0,1-3-164 0 0,-4 8-9 0 0,0-1 0 0 0,0 0 0 0 0,0 0 0 0 0,-1 0-1 0 0,0 0 1 0 0,1 0 0 0 0,-1 0 0 0 0,0 1 0 0 0,-1-1 0 0 0,1 0 0 0 0,-1 0 0 0 0,0 0-1 0 0,0 0 1 0 0,0 0 0 0 0,0 1 0 0 0,-1-1 0 0 0,1 1 0 0 0,-1-1 0 0 0,0 1 0 0 0,0-1-1 0 0,0 1 1 0 0,-1 0 0 0 0,1 0 0 0 0,-1 0 0 0 0,0 0 0 0 0,1 1 0 0 0,-1-1 0 0 0,0 1 0 0 0,-1-1-1 0 0,1 1 1 0 0,0 0 0 0 0,-1 0 0 0 0,1 1 0 0 0,-1-1 0 0 0,0 1 0 0 0,1 0 0 0 0,-1 0-1 0 0,0 0 1 0 0,0 0 0 0 0,0 0 0 0 0,0 1 0 0 0,0 0 0 0 0,1 0 0 0 0,-1 0 0 0 0,0 0-1 0 0,0 1 1 0 0,0-1 0 0 0,0 1 0 0 0,0 0 0 0 0,1 0 0 0 0,-1 1 0 0 0,0-1 0 0 0,1 1 0 0 0,-1 0-1 0 0,1 0 1 0 0,-2 1 9 0 0,-7 4-75 0 0,1 0 0 0 0,0 0 1 0 0,0 2-1 0 0,1-1 0 0 0,0 1 0 0 0,1 1 0 0 0,0 0 0 0 0,0 0 0 0 0,1 0 0 0 0,1 1 0 0 0,-1 1 0 0 0,2-1 0 0 0,0 1 0 0 0,0 0 1 0 0,1 0-1 0 0,0 1 0 0 0,1 0 0 0 0,1 0 0 0 0,0 0 0 0 0,1 0 0 0 0,0 0 0 0 0,1 0 0 0 0,0 11 75 0 0,2-21-51 0 0,-1 0 1 0 0,0-1-1 0 0,1 1 0 0 0,0 0 0 0 0,0-1 0 0 0,0 1 1 0 0,0 0-1 0 0,0-1 0 0 0,0 0 0 0 0,1 1 0 0 0,-1-1 0 0 0,1 0 1 0 0,-1 1-1 0 0,1-1 0 0 0,0 0 0 0 0,0 0 0 0 0,0 0 1 0 0,0-1-1 0 0,0 1 0 0 0,1-1 0 0 0,-1 1 0 0 0,0-1 0 0 0,1 1 1 0 0,-1-1-1 0 0,1 0 0 0 0,0 0 0 0 0,-1 0 0 0 0,1-1 1 0 0,1 1 50 0 0,40 6-2518 0 0,-3-6-4663 0 0,-39-1 6700 0 0,14 0-10312 0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17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56 247 512 0 0,'0'0'1994'0'0,"0"0"-427"0"0,0 0 7 0 0,0 0 263 0 0,0 0 174 0 0,0 0-81 0 0,0 0-260 0 0,0 0-401 0 0,0 0-320 0 0,0 0-173 0 0,0 0-64 0 0,0 0 4 0 0,0 0-28 0 0,9 14-46 0 0,29 42-69 0 0,15-14 1010 0 0,-37-35-1196 0 0,1 2-87 0 0,0-1 0 0 0,1 0 0 0 0,0-2 0 0 0,0 0 0 0 0,1-1 0 0 0,0-1 0 0 0,0-1-1 0 0,0 0 1 0 0,0-1 0 0 0,0-1 0 0 0,17-2-300 0 0,-25-3 91 0 0,1 0-1 0 0,-1 0 0 0 0,0-1 0 0 0,-1-1 1 0 0,1 0-1 0 0,-1 0 0 0 0,0-1 0 0 0,-1-1 1 0 0,1 1-1 0 0,4-6-90 0 0,-12 10 20 0 0,34-27 193 0 0,-1-3 0 0 0,-2 0-1 0 0,-1-2 1 0 0,2-7-213 0 0,-31 40 14 0 0,-1 0 0 0 0,0 0 1 0 0,0 0-1 0 0,0-1 0 0 0,0 1 0 0 0,0-1 1 0 0,0 1-1 0 0,-1-1 0 0 0,1 1 0 0 0,-1-1 0 0 0,0 0 1 0 0,0 0-1 0 0,0 0 0 0 0,0 0 0 0 0,0 0 0 0 0,-1 0 1 0 0,1 0-1 0 0,-1 0 0 0 0,0 0 0 0 0,0 0 1 0 0,0 0-1 0 0,0 0 0 0 0,-1 0 0 0 0,1 0 0 0 0,-1 0 1 0 0,0 0-1 0 0,1 0 0 0 0,-1 0 0 0 0,-1 1 0 0 0,1-1 1 0 0,0 0-1 0 0,-1 0 0 0 0,1 1 0 0 0,-1-1 1 0 0,0 1-1 0 0,0 0 0 0 0,0-1 0 0 0,0 1 0 0 0,0 0 1 0 0,-1 0-1 0 0,1 0 0 0 0,0 0 0 0 0,-1 1 1 0 0,0-1-1 0 0,1 1 0 0 0,-1-1 0 0 0,0 1 0 0 0,0 0 1 0 0,0 0-1 0 0,0 0-14 0 0,-68-21 114 0 0,21 1-33 0 0,-59 14-63 0 0,99 8-7 0 0,0 1-1 0 0,0 1 1 0 0,0-1-1 0 0,0 2 1 0 0,1-1 0 0 0,-1 1-1 0 0,1 1 1 0 0,0 0-1 0 0,0 0 1 0 0,0 1-1 0 0,1 0 1 0 0,0 0 0 0 0,-7 8-11 0 0,5-4 60 0 0,-1 1 1 0 0,2 0 0 0 0,0 1 0 0 0,0 0-1 0 0,1 1 1 0 0,1 0 0 0 0,0 0 0 0 0,1 0-1 0 0,0 1 1 0 0,1 0 0 0 0,1 0 0 0 0,0 0-1 0 0,0 1 1 0 0,2-1 0 0 0,0 1 0 0 0,1 0-1 0 0,0-1 1 0 0,1 6-61 0 0,13 107 276 0 0,68 178-2 0 0,-74-278-231 0 0,-1 0 0 0 0,-2 1 0 0 0,-1-1 1 0 0,-1 1-1 0 0,-1 0 0 0 0,-1-1 0 0 0,-2 4-43 0 0,-28 66 184 0 0,26-87-158 0 0,-1 0 0 0 0,-1 0 0 0 0,0 0 0 0 0,0 0 0 0 0,-1-1 0 0 0,0 0 0 0 0,0-1 0 0 0,-1 1 0 0 0,0-1 0 0 0,-9 6-26 0 0,8-8-6 0 0,-1-1 0 0 0,0 0 0 0 0,0 0 0 0 0,0-1 0 0 0,0-1 0 0 0,-1 0-1 0 0,1 0 1 0 0,-1-1 0 0 0,0 0 0 0 0,0-1 0 0 0,0 0 0 0 0,0 0 0 0 0,0-1 0 0 0,0-1-1 0 0,-3-1 7 0 0,12 2-82 0 0,0-1-1 0 0,0 0 0 0 0,0 1 0 0 0,0-1 0 0 0,0 0 0 0 0,0 0 0 0 0,1-1 0 0 0,-1 1 1 0 0,0 0-1 0 0,0-1 0 0 0,1 1 0 0 0,-1-1 0 0 0,1 1 0 0 0,0-1 0 0 0,-1 0 1 0 0,1 1-1 0 0,0-1 0 0 0,0 0 0 0 0,0 0 0 0 0,0 0 0 0 0,0 0 0 0 0,1 0 0 0 0,-1 0 1 0 0,0 0-1 0 0,1 0 0 0 0,0 0 0 0 0,-1 0 0 0 0,1-1 0 0 0,0 1 0 0 0,0 0 1 0 0,0 0-1 0 0,1 0 0 0 0,-1 0 0 0 0,0 0 0 0 0,1 0 0 0 0,-1-1 0 0 0,1 1 0 0 0,0 0 1 0 0,0 0-1 0 0,0 0 0 0 0,0 1 0 0 0,0-1 0 0 0,0 0 0 0 0,0 0 0 0 0,0 1 1 0 0,1-1-1 0 0,-1 0 0 0 0,1 1 0 0 0,-1-1 0 0 0,1 1 0 0 0,0-1 83 0 0,11-8-3707 0 0,-3 1-5907 0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18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1440 0 0,'0'0'1873'0'0,"0"0"-74"0"0,0 0 70 0 0,0 0 35 0 0,0 0-40 0 0,0 0-125 0 0,0 0-195 0 0,0 0-202 0 0,0 0-168 0 0,0 0-113 0 0,0 0-102 0 0,0 0-78 0 0,0 0-71 0 0,0-8 2819 0 0,287 1 422 0 0,-147 6-3751 0 0,-139 1-318 0 0,4-6-3060 0 0,-5 5-769 0 0,0 0-3703 0 0,0 1-3659 0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18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9906 0 0,'0'0'2281'0'0,"0"0"-950"0"0,0 0-418 0 0,0 0 54 0 0,0 0 123 0 0,0 0-9 0 0,0 0-105 0 0,0 0-145 0 0,0 0-120 0 0,0 0-76 0 0,0 0-27 0 0,0 0-9 0 0,0 0 15 0 0,23 3 7 0 0,75 10-43 0 0,-77-11-259 0 0,1 0-1 0 0,0-2 0 0 0,-1 0 0 0 0,1-2 0 0 0,0 0 0 0 0,-1-1 0 0 0,10-4-318 0 0,2 1 215 0 0,64-17 151 0 0,-83 22-634 0 0,7-3-328 0 0,-12-4-6946 0 0,-9 5-4121 0 0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23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74 0 0 0,'0'0'903'0'0,"0"0"153"0"0,0 0 39 0 0,0 0 19 0 0,0 0-1 0 0,0 0 5 0 0,0 0 26 0 0,0 0 30 0 0,0 0 14 0 0,0 0-13 0 0,0 0-62 0 0,0 0-98 0 0,0 0-112 0 0,0 0-116 0 0,0 0-102 0 0,0 0-74 0 0,0 0-56 0 0,0 4 2627 0 0,0 15-2106 0 0,1-9-910 0 0,1 0-1 0 0,1 0 0 0 0,0-1 1 0 0,0 1-1 0 0,1-1 0 0 0,0 0 1 0 0,1 0-1 0 0,0 0 0 0 0,0-1 1 0 0,3 3-166 0 0,-1-2 85 0 0,1 0 0 0 0,0 0 0 0 0,0-1 0 0 0,0 0 1 0 0,1-1-1 0 0,0 0 0 0 0,1 0 0 0 0,0-1 0 0 0,0 0 0 0 0,0-1 1 0 0,1 0-1 0 0,-1-1 0 0 0,1 0 0 0 0,0 0 0 0 0,0-1 0 0 0,1-1 1 0 0,-1 0-1 0 0,1 0 0 0 0,-1-1 0 0 0,1-1 0 0 0,3 0-85 0 0,10 0 230 0 0,-15 1-159 0 0,0 0 0 0 0,-1-1 0 0 0,1 0 0 0 0,0-1 0 0 0,0 0 0 0 0,0 0 0 0 0,-1-1 0 0 0,1-1 0 0 0,0 1 0 0 0,-1-2 0 0 0,9-3-71 0 0,-14 3 52 0 0,0-1 0 0 0,-1 1 0 0 0,1-1 0 0 0,-1 1 0 0 0,0-1 1 0 0,0 0-1 0 0,0 0 0 0 0,-1-1 0 0 0,0 1 0 0 0,0 0 0 0 0,0-1 0 0 0,-1 0 0 0 0,0 1 0 0 0,0-1 0 0 0,0 0 0 0 0,-1 1 0 0 0,1-1 0 0 0,-2 0 0 0 0,1 1 0 0 0,0-1 1 0 0,-1 0-1 0 0,0 0 0 0 0,-1 1-52 0 0,-3-5 5 0 0,-1 1 1 0 0,0 0-1 0 0,-1 0 1 0 0,0 1-1 0 0,0 0 1 0 0,-1 0-1 0 0,0 0 1 0 0,0 1-1 0 0,-1 1 1 0 0,0-1-1 0 0,0 1 1 0 0,0 1 0 0 0,-1 0-1 0 0,0 0 1 0 0,0 1-1 0 0,0 0 1 0 0,-1 1-1 0 0,1 0 1 0 0,-1 1-1 0 0,0 0 1 0 0,-2 0-6 0 0,-60-22 20 0 0,70 22-16 0 0,0 1 1 0 0,-1 0 0 0 0,1 0-1 0 0,0 0 1 0 0,0 0-1 0 0,0 1 1 0 0,0-1 0 0 0,-1 1-1 0 0,1 0 1 0 0,0 0-1 0 0,-1 0 1 0 0,1 0 0 0 0,0 1-1 0 0,0-1 1 0 0,0 1-1 0 0,-1 0 1 0 0,1 0 0 0 0,0 0-1 0 0,0 0 1 0 0,0 0-1 0 0,0 1 1 0 0,-1 0-5 0 0,-7 6 19 0 0,1-1-1 0 0,0 2 1 0 0,1-1-1 0 0,0 1 1 0 0,0 0-1 0 0,1 1 1 0 0,0 0 0 0 0,0 1-1 0 0,1 0 1 0 0,1 0-1 0 0,0 0 1 0 0,0 0-1 0 0,1 3-18 0 0,-2 9 72 0 0,1 0 0 0 0,1 1-1 0 0,1 0 1 0 0,1 0-1 0 0,2 0 1 0 0,0 0-1 0 0,1 0 1 0 0,3 13-72 0 0,-2 25 180 0 0,-2 178 424 0 0,-28-102-201 0 0,-21 3-75 0 0,-3-47 45 0 0,48-88-338 0 0,0 1 1 0 0,-1-1-1 0 0,0 0 0 0 0,0 0 0 0 0,0 0 1 0 0,-1-1-1 0 0,0 0 0 0 0,0-1 1 0 0,0 1-1 0 0,0-1 0 0 0,-4 1-35 0 0,-62-5 109 0 0,8-34-322 0 0,65-8-3673 0 0,17 18-4437 0 0,-10 16-3468 0 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34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0 178 4609 0 0,'0'0'1615'0'0,"0"0"-304"0"0,0 0 33 0 0,0 0 190 0 0,0 0 236 0 0,0 0 33 0 0,0 0-154 0 0,0 0-170 0 0,0 0-221 0 0,0 0-190 0 0,0 0-126 0 0,0 0-91 0 0,0 0-74 0 0,28 1-66 0 0,138 2 504 0 0,40-15 1172 0 0,-189 12-2530 0 0,-14 0-2700 0 0,-11 0-4785 0 0,3 0-1864 0 0</inkml:trace>
  <inkml:trace contextRef="#ctx0" brushRef="#br0" timeOffset="379.207">233 1 8890 0 0,'0'0'2426'0'0,"0"0"-422"0"0,0 0-147 0 0,0 0-56 0 0,0 0-178 0 0,0 0-264 0 0,0 0-328 0 0,0 0-275 0 0,0 0-193 0 0,0 0-88 0 0,0 0-2 0 0,0 0-1 0 0,0 0 17 0 0,-3 7-15 0 0,-9 60 996 0 0,22 71-212 0 0,-33 39-1138 0 0,9-70-1510 0 0,32-102-6174 0 0,-15-5 3772 0 0,3 0-7874 0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33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1 7314 0 0,'0'0'2153'0'0,"0"0"-400"0"0,0 0-206 0 0,0 0-115 0 0,0 0-81 0 0,0 0-104 0 0,0 0-204 0 0,0 0-215 0 0,0 0-191 0 0,0 0-151 0 0,0 0-89 0 0,0 0-49 0 0,0 0-32 0 0,-16 10-41 0 0,-47 34-31 0 0,16 18 380 0 0,38-50-564 0 0,1 1 0 0 0,1 0-1 0 0,0 0 1 0 0,1 1 0 0 0,0 0-1 0 0,1 0 1 0 0,1 1 0 0 0,0 0-1 0 0,1-1 1 0 0,0 1 0 0 0,1 0 0 0 0,1 10-60 0 0,0-20 15 0 0,1 0 0 0 0,-1 1 0 0 0,1-1 0 0 0,0 0 0 0 0,1 0 0 0 0,-1 0 0 0 0,1 0 0 0 0,0 0 0 0 0,0 0 1 0 0,1 0-1 0 0,0 0 0 0 0,-1 0 0 0 0,2 0 0 0 0,-1-1 0 0 0,0 1 0 0 0,1-1 0 0 0,0 0 0 0 0,0 1 0 0 0,0-1 1 0 0,1-1-1 0 0,-1 1 0 0 0,1 0 0 0 0,0-1 0 0 0,0 0 0 0 0,0 0 0 0 0,1 0 0 0 0,-1 0 0 0 0,3 1-15 0 0,8 1 173 0 0,0 0-1 0 0,0-2 0 0 0,0 1 1 0 0,0-2-1 0 0,1 0 1 0 0,-1 0-1 0 0,0-2 0 0 0,1 0 1 0 0,-1-1-1 0 0,1 0 1 0 0,3-2-173 0 0,2-2 243 0 0,0-2 1 0 0,-1 0-1 0 0,0-1 1 0 0,0-1 0 0 0,-1-1-1 0 0,0-1 1 0 0,-1 0-1 0 0,0-1 1 0 0,3-5-244 0 0,-13 12 70 0 0,0 0-17 0 0,0 0 1 0 0,-1 0 0 0 0,0-1 0 0 0,0 1 0 0 0,0-2 0 0 0,-1 1 0 0 0,0-1 0 0 0,0 0 0 0 0,0 0 0 0 0,-1 0 0 0 0,0-1 0 0 0,-1 0 0 0 0,0 0 0 0 0,0 0 0 0 0,0 0 0 0 0,-1-1 0 0 0,-1 1 0 0 0,1-1 0 0 0,-1 0 0 0 0,-1 0 0 0 0,1-6-54 0 0,-2 9-8 0 0,0 1-1 0 0,0-1 1 0 0,0 0-1 0 0,-1 1 1 0 0,0-1 0 0 0,0 1-1 0 0,-1-1 1 0 0,1 1-1 0 0,-1-1 1 0 0,-1 1 0 0 0,1 0-1 0 0,-1 0 1 0 0,1 0-1 0 0,-1 0 1 0 0,-1 1 0 0 0,1-1-1 0 0,-1 1 1 0 0,1 0-1 0 0,-1 0 1 0 0,-1 0 0 0 0,1 0-1 0 0,0 1 1 0 0,-1 0-1 0 0,0 0 1 0 0,0 0 0 0 0,0 0-1 0 0,0 1 1 0 0,0 0-1 0 0,0 0 1 0 0,-5-1 8 0 0,-142-20-1766 0 0,101 26-1456 0 0,4 8-3815 0 0,28-3-4919 0 0</inkml:trace>
  <inkml:trace contextRef="#ctx0" brushRef="#br0" timeOffset="466.572">1 298 4889 0 0,'0'0'2755'0'0,"0"0"-537"0"0,0 0-161 0 0,0 0-72 0 0,0 0-119 0 0,0 0-200 0 0,0 0-265 0 0,0 0-231 0 0,0 0-182 0 0,0 0-150 0 0,0 0-121 0 0,0 0-93 0 0,0 0-90 0 0,23-9-98 0 0,108-40 215 0 0,-18-1 175 0 0,-111 50-828 0 0,1 0 0 0 0,-1 0 0 0 0,0 0 0 0 0,0 1 0 0 0,1-1-1 0 0,-1 0 1 0 0,0 1 0 0 0,0-1 0 0 0,1 1 0 0 0,-1 0 0 0 0,0 0-1 0 0,0 0 1 0 0,0 0 0 0 0,0 0 0 0 0,0 0 0 0 0,0 1-1 0 0,-1-1 1 0 0,1 1 0 0 0,0-1 0 0 0,-1 1 0 0 0,1 0 0 0 0,-1-1-1 0 0,1 1 1 0 0,-1 0 0 0 0,0 0 2 0 0,16 15-15 0 0,40 28 72 0 0,71-15 1240 0 0,-100-29-4927 0 0,1-1-4364 0 0,-25 0-4119 0 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23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53 242 0 0 0,'0'0'1075'0'0,"0"0"112"0"0,0 0 213 0 0,0 0 234 0 0,0 0 94 0 0,0 0-50 0 0,0 0-160 0 0,0 0-222 0 0,0 0-216 0 0,0 0-154 0 0,0 0-146 0 0,5-1-125 0 0,57 5 3319 0 0,-53 5-3798 0 0,1 0 0 0 0,0 0 1 0 0,0-2-1 0 0,1 1 0 0 0,0-1 0 0 0,1-1 1 0 0,0 0-1 0 0,-1-1 0 0 0,2 0 1 0 0,-1 0-1 0 0,1-2 0 0 0,-1 1 1 0 0,1-2-1 0 0,0 0 0 0 0,0 0 0 0 0,0-1 1 0 0,0-1-1 0 0,0 0 0 0 0,0-1 1 0 0,1 0-1 0 0,-2-1 0 0 0,1 0 0 0 0,0-1 1 0 0,0-1-1 0 0,-1 0 0 0 0,6-3-176 0 0,-10 4 63 0 0,1-1-1 0 0,-1 0 1 0 0,1 0-1 0 0,-1-1 1 0 0,-1-1-1 0 0,1 1 1 0 0,-1-1-1 0 0,0 0 1 0 0,0-1-1 0 0,0 1 0 0 0,-1-1 1 0 0,0-1-1 0 0,-1 1 1 0 0,0-1-1 0 0,0 0 1 0 0,0 0-1 0 0,-1-1 1 0 0,0 1-1 0 0,-1-1 1 0 0,0 0-1 0 0,0 0 1 0 0,-1 0-1 0 0,0 0 1 0 0,-1-1-1 0 0,1-4-62 0 0,-3 9-6 0 0,1 0 0 0 0,0 0 1 0 0,-1 0-1 0 0,0 0 0 0 0,0 1 0 0 0,0-1 0 0 0,-1 0 0 0 0,0 0 1 0 0,0 1-1 0 0,0-1 0 0 0,0 1 0 0 0,-1-1 0 0 0,1 1 1 0 0,-1 0-1 0 0,0 0 0 0 0,-1 0 0 0 0,1 1 0 0 0,-1-1 0 0 0,1 1 1 0 0,-1 0-1 0 0,0 0 0 0 0,0 0 0 0 0,-1 0 0 0 0,1 1 1 0 0,-1 0-1 0 0,1 0 0 0 0,-1 0 0 0 0,1 0 0 0 0,-6-1 6 0 0,1 1-45 0 0,-1 0-1 0 0,0 0 1 0 0,0 0-1 0 0,0 1 1 0 0,0 1-1 0 0,0 0 1 0 0,0 0-1 0 0,0 1 1 0 0,0 0-1 0 0,0 1 1 0 0,0 0-1 0 0,0 1 1 0 0,1 0 0 0 0,-8 3 45 0 0,9-3-7 0 0,-1 0 1 0 0,0 1 0 0 0,1 0-1 0 0,0 1 1 0 0,0 0 0 0 0,0 0-1 0 0,0 1 1 0 0,1 0 0 0 0,0 0-1 0 0,0 1 1 0 0,1 0-1 0 0,0 0 1 0 0,0 0 0 0 0,1 1-1 0 0,0 0 1 0 0,0 0 0 0 0,0 0-1 0 0,1 1 1 0 0,1 0 0 0 0,-1 1 6 0 0,-1 14 102 0 0,2 0 0 0 0,1 1-1 0 0,0-1 1 0 0,2 1 0 0 0,1-1 0 0 0,1 0 0 0 0,3 14-102 0 0,3 74 514 0 0,-7-88-451 0 0,0 0 0 0 0,-2 0 1 0 0,-1 0-1 0 0,-1 0 0 0 0,-1 0 1 0 0,-1 0-1 0 0,0-1 1 0 0,-2 0-1 0 0,-1 0 0 0 0,-1 0 1 0 0,-1-1-1 0 0,-1-1 0 0 0,-1 0 1 0 0,-11 16-64 0 0,11-22 25 0 0,7-8-1 0 0,-1 1 1 0 0,0-1 0 0 0,0 0-1 0 0,0 0 1 0 0,-1-1 0 0 0,1 0 0 0 0,-2 0-1 0 0,1-1 1 0 0,-1 0 0 0 0,1 0-1 0 0,-2 0 1 0 0,-7 2-25 0 0,17-7-34 0 0,-1 0 1 0 0,0-1-1 0 0,0 1 0 0 0,0 0 1 0 0,0-1-1 0 0,0 1 0 0 0,0 0 1 0 0,0 0-1 0 0,1-1 0 0 0,-1 1 1 0 0,0 0-1 0 0,0-1 0 0 0,0 1 1 0 0,0 0-1 0 0,0-1 0 0 0,0 1 1 0 0,-1 0-1 0 0,1-1 0 0 0,0 1 1 0 0,0 0-1 0 0,0 0 0 0 0,0-1 1 0 0,0 1-1 0 0,0 0 0 0 0,0-1 1 0 0,-1 1-1 0 0,1 0 0 0 0,0 0 1 0 0,0-1-1 0 0,0 1 0 0 0,-1 0 1 0 0,1 0-1 0 0,0 0 0 0 0,0-1 1 0 0,-1 1-1 0 0,1 0 0 0 0,0 0 1 0 0,0 0-1 0 0,-1 0 0 0 0,1-1 1 0 0,0 1-1 0 0,-1 0 0 0 0,1 0 1 0 0,0 0-1 0 0,-1 0 1 0 0,1 0-1 0 0,0 0 0 0 0,0 0 1 0 0,-1 0-1 0 0,1 0 0 0 0,0 0 1 0 0,-1 0-1 0 0,1 0 0 0 0,0 0 1 0 0,-1 0-1 0 0,1 0 0 0 0,0 0 1 0 0,-1 1-1 0 0,1-1 0 0 0,0 0 1 0 0,0 0-1 0 0,-1 0 0 0 0,1 0 34 0 0,11-15-5414 0 0,-8 11 1553 0 0,0-1-7689 0 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31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29 0 0 0,'0'0'991'0'0,"0"0"728"0"0,0 0 129 0 0,0 0-203 0 0,0 0-184 0 0,0 0-107 0 0,0 0-63 0 0,0 0-78 0 0,0 0-95 0 0,0 0-116 0 0,-10 0 5842 0 0,-31 4-5925 0 0,-123 65 648 0 0,156-63-1519 0 0,1 1 0 0 0,0 0 0 0 0,1 0 0 0 0,-1 1 0 0 0,1 0 1 0 0,1 0-1 0 0,0 0 0 0 0,0 1 0 0 0,0-1 0 0 0,1 1 1 0 0,1 0-1 0 0,-1 1 0 0 0,2-1 0 0 0,-1 0 0 0 0,1 1 1 0 0,0 0-1 0 0,1-1 0 0 0,0 1 0 0 0,1 0 0 0 0,0 0 0 0 0,1 0 1 0 0,0-1-1 0 0,0 3-48 0 0,2-2 45 0 0,1 0 1 0 0,0-1 0 0 0,0 1-1 0 0,1-1 1 0 0,0 0 0 0 0,0 0-1 0 0,1-1 1 0 0,1 0 0 0 0,-1 0-1 0 0,1 0 1 0 0,0-1 0 0 0,1 0-1 0 0,0 0 1 0 0,0-1 0 0 0,0 0-1 0 0,1 0 1 0 0,0-1 0 0 0,0 0-1 0 0,1 0 1 0 0,-1-1 0 0 0,1-1-1 0 0,0 0 1 0 0,0 0 0 0 0,0-1-1 0 0,1 0-45 0 0,6 3 126 0 0,0-2-1 0 0,0 0 0 0 0,0-1 1 0 0,1 0-1 0 0,-1-2 1 0 0,0 0-1 0 0,1-1 0 0 0,8-2-125 0 0,16-27 686 0 0,-42-5-338 0 0,-21 15-861 0 0,8 10-2470 0 0,10 10-3573 0 0,3 0 3705 0 0,-1 0-8999 0 0</inkml:trace>
  <inkml:trace contextRef="#ctx0" brushRef="#br0" timeOffset="478.111">824 83 6585 0 0,'0'0'2056'0'0,"0"0"-539"0"0,0 0-193 0 0,0 0 46 0 0,0 0 29 0 0,0 0 1 0 0,0 0-158 0 0,0 0-222 0 0,0 0-214 0 0,0 0-206 0 0,0 0-139 0 0,0 0-93 0 0,-20 6-53 0 0,-60 22-36 0 0,76-27-243 0 0,0 0 0 0 0,1 1 0 0 0,-1-1 1 0 0,1 1-1 0 0,-1 0 0 0 0,1 0 0 0 0,0 0 1 0 0,0 0-1 0 0,0 1 0 0 0,0-1 0 0 0,0 1 0 0 0,1 0 1 0 0,-1 0-1 0 0,1 0 0 0 0,-1 0 0 0 0,1 0 1 0 0,0 1-1 0 0,0-1 0 0 0,1 0 0 0 0,-1 3-36 0 0,-2 2 32 0 0,-1 2-17 0 0,1-1 1 0 0,0 1 0 0 0,1 0-1 0 0,0 1 1 0 0,1-1-1 0 0,0 0 1 0 0,1 1-1 0 0,0-1 1 0 0,0 1 0 0 0,1 0-1 0 0,1-1 1 0 0,1 10-16 0 0,1-14 51 0 0,0 1 1 0 0,1-1-1 0 0,0 1 1 0 0,0-1 0 0 0,0-1-1 0 0,1 1 1 0 0,0 0-1 0 0,0-1 1 0 0,0 0 0 0 0,1 0-1 0 0,-1-1 1 0 0,1 1-1 0 0,0-1 1 0 0,1-1 0 0 0,-1 1-1 0 0,1-1 1 0 0,0 0-1 0 0,-1 0 1 0 0,1-1 0 0 0,0 0-1 0 0,1 0 1 0 0,-1-1-1 0 0,0 0 1 0 0,0 0 0 0 0,1-1-1 0 0,-1 0 1 0 0,0 0-1 0 0,1-1 1 0 0,4 0-52 0 0,0 1 156 0 0,-1-1 0 0 0,1 0 1 0 0,-1 0-1 0 0,1-1 0 0 0,-1-1 0 0 0,0 0 1 0 0,0-1-1 0 0,0 0 0 0 0,0 0 1 0 0,-1-1-1 0 0,1 0 0 0 0,-1-1 0 0 0,-1 0 1 0 0,1-1-1 0 0,-1 0 0 0 0,0-1 0 0 0,-1 0 1 0 0,3-3-157 0 0,-3 3 77 0 0,0-2 1 0 0,-1 1 0 0 0,0-1 0 0 0,-1 0-1 0 0,0-1 1 0 0,0 1 0 0 0,-1-1 0 0 0,0 0-1 0 0,-1 0 1 0 0,-1-1 0 0 0,0 1 0 0 0,0-1 0 0 0,-1 0-1 0 0,-1 0 1 0 0,0 0 0 0 0,0-11-78 0 0,-2 17 1 0 0,0 1 1 0 0,0 0-1 0 0,0 0 0 0 0,0 0 1 0 0,-1 0-1 0 0,0 0 0 0 0,0 0 1 0 0,-1 1-1 0 0,1-1 1 0 0,-1 1-1 0 0,0-1 0 0 0,0 1 1 0 0,-1 0-1 0 0,1 0 0 0 0,-1 0 1 0 0,0 1-1 0 0,0-1 0 0 0,0 1 1 0 0,0 0-1 0 0,0 0 1 0 0,-1 0-1 0 0,0 1 0 0 0,1 0 1 0 0,-6-2-2 0 0,0 0-133 0 0,0 0 0 0 0,-1 0 1 0 0,1 1-1 0 0,-1 1 0 0 0,0 0 0 0 0,0 0 1 0 0,0 1-1 0 0,0 1 0 0 0,0 0 1 0 0,0 0-1 0 0,-6 2 133 0 0,-53 29-3232 0 0,33 1-6771 0 0,26-20-1469 0 0</inkml:trace>
  <inkml:trace contextRef="#ctx0" brushRef="#br0" timeOffset="1122.279">1484 2 7017 0 0,'0'0'1850'0'0,"0"0"-221"0"0,0 0-69 0 0,0 0-37 0 0,0 0-121 0 0,0 0-150 0 0,0 0-188 0 0,0 0-165 0 0,0 0-146 0 0,0 0-130 0 0,0 0-96 0 0,0 0-59 0 0,0 0-36 0 0,-8-1-33 0 0,-78 2 1135 0 0,-48 68-804 0 0,132-67-726 0 0,0 1 0 0 0,0 0 0 0 0,1 0 0 0 0,-1 0 0 0 0,1 0 0 0 0,0 0-1 0 0,-1 0 1 0 0,1 0 0 0 0,1 0 0 0 0,-1 0 0 0 0,0 1 0 0 0,1-1 0 0 0,0 0-1 0 0,-1 1 1 0 0,1-1 0 0 0,1 0 0 0 0,-1 1 0 0 0,0-1 0 0 0,1 0 0 0 0,0 0-1 0 0,-1 1 1 0 0,1-1 0 0 0,1 0 0 0 0,-1 0 0 0 0,0 0 0 0 0,1 0 0 0 0,-1 0-1 0 0,1 0 1 0 0,0-1 0 0 0,0 1 0 0 0,0 0 0 0 0,1-1 0 0 0,-1 0 0 0 0,0 1-1 0 0,1-1 1 0 0,0 0 0 0 0,-1 0 0 0 0,1-1 0 0 0,0 1 0 0 0,0 0 0 0 0,0-1-1 0 0,0 0 1 0 0,0 0 0 0 0,0 0 0 0 0,1 0 0 0 0,-1 0 0 0 0,1 0-4 0 0,38 13 100 0 0,-34-13-66 0 0,0 1 0 0 0,1 1 0 0 0,-1-1 1 0 0,0 1-1 0 0,0 1 0 0 0,0 0 0 0 0,0 0 1 0 0,-1 0-1 0 0,0 1 0 0 0,0 0 0 0 0,0 0 0 0 0,0 1 1 0 0,-1 0-1 0 0,0 0 0 0 0,0 0 0 0 0,-1 1 1 0 0,0 0-1 0 0,3 3-34 0 0,-7-6 58 0 0,0-1 0 0 0,0 1 0 0 0,0-1 0 0 0,-1 1 0 0 0,1-1 1 0 0,-1 1-1 0 0,1 0 0 0 0,-1-1 0 0 0,0 1 0 0 0,-1-1 0 0 0,1 1 0 0 0,-1-1 0 0 0,1 1 0 0 0,-1 0 0 0 0,0-1 1 0 0,-1 0-1 0 0,1 1 0 0 0,0-1 0 0 0,-1 0 0 0 0,0 0 0 0 0,0 0 0 0 0,0 0 0 0 0,0 0 0 0 0,0 0 0 0 0,0 0 1 0 0,-1-1-1 0 0,0 1 0 0 0,1-1 0 0 0,-1 1 0 0 0,-2 0-58 0 0,-15 9 4 0 0,0-1 0 0 0,-1-1 1 0 0,-1-1-1 0 0,0 0 0 0 0,0-2 0 0 0,-1 0 0 0 0,1-2 1 0 0,-1 0-1 0 0,-1-2 0 0 0,1-1 0 0 0,0 0 0 0 0,-1-2 1 0 0,-13-1-5 0 0,27-11-2842 0 0,12 0-7079 0 0,1 9-1570 0 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36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0 682 0 0 0,'0'0'375'0'0,"0"0"114"0"0,0 0 23 0 0,0 0 134 0 0,0 0 265 0 0,0 0 309 0 0,0 0 186 0 0,0 0 159 0 0,0 0 94 0 0,0 0-41 0 0,0 0-111 0 0,0 0-161 0 0,0 0-146 0 0,20 6-157 0 0,61 17-110 0 0,-74-21-725 0 0,-1 0 1 0 0,1-1-1 0 0,-1 1 0 0 0,1-2 0 0 0,0 1 0 0 0,0-1 0 0 0,-1 0 1 0 0,1 0-1 0 0,0-1 0 0 0,0 1 0 0 0,-1-2 0 0 0,1 1 1 0 0,-1-1-1 0 0,1 0 0 0 0,-1 0 0 0 0,0-1 0 0 0,1 0 1 0 0,-1 0-1 0 0,0 0-208 0 0,4-3 199 0 0,1-1 0 0 0,-1 0 0 0 0,0-1 0 0 0,-1 0 0 0 0,0-1 1 0 0,0 1-1 0 0,-1-2 0 0 0,0 1 0 0 0,-1-1 0 0 0,0 0 0 0 0,0-1 1 0 0,1-4-200 0 0,27-51 858 0 0,-20 74-944 0 0,9 42 208 0 0,-3 1 0 0 0,-1 1 0 0 0,-3 1 0 0 0,-2 1-1 0 0,-2 0 1 0 0,-3 1 0 0 0,-2 0 0 0 0,-3 0 0 0 0,-1 39-122 0 0,-4-73 17 0 0,0 0 0 0 0,-2 0 0 0 0,0 0 0 0 0,-2 0 0 0 0,0-1 0 0 0,-1 1 0 0 0,-1-1 0 0 0,-1 0 0 0 0,-1-1 0 0 0,0 1 0 0 0,-12 17-17 0 0,14-25 13 0 0,-1-1 0 0 0,0 1 0 0 0,-1-1 0 0 0,0 0 0 0 0,-1-1 0 0 0,0 0 0 0 0,-1-1 0 0 0,1 0 0 0 0,-2 0 0 0 0,0-1 0 0 0,0 0 0 0 0,0-1 1 0 0,-1 0-1 0 0,0-1 0 0 0,0 0 0 0 0,-1-1 0 0 0,1 0 0 0 0,-8 1-13 0 0,17-5 4 0 0,0 0 1 0 0,0-1-1 0 0,0 1 1 0 0,0-1-1 0 0,0 1 1 0 0,0-1-1 0 0,0 0 1 0 0,0 0 0 0 0,1 0-1 0 0,-1 0 1 0 0,0-1-1 0 0,0 1 1 0 0,0-1-1 0 0,0 1 1 0 0,0-1-1 0 0,0 0 1 0 0,1 0-1 0 0,-1-1 1 0 0,0 1-1 0 0,1-1 1 0 0,-1 1-1 0 0,1-1 1 0 0,0 0 0 0 0,-1 1-1 0 0,1-1 1 0 0,0-1-1 0 0,0 1 1 0 0,0 0-1 0 0,0 0 1 0 0,1-1-1 0 0,-1 1 1 0 0,1-1-1 0 0,-1 1 1 0 0,1-1-1 0 0,0 0 1 0 0,0 0-1 0 0,0 1 1 0 0,0-1 0 0 0,0 0-1 0 0,1 0 1 0 0,0 0-1 0 0,-1 0 1 0 0,1 0-1 0 0,0 0 1 0 0,0-1-5 0 0,0-11 5 0 0,0 0 1 0 0,1 0-1 0 0,1 0 1 0 0,0 0-1 0 0,1 0 1 0 0,1 1 0 0 0,0-1-1 0 0,1 1 1 0 0,0 0-1 0 0,1 0 1 0 0,1 1-1 0 0,0 0 1 0 0,9-13-6 0 0,-7 14 7 0 0,1-1 1 0 0,0 2 0 0 0,0-1 0 0 0,1 1-1 0 0,1 1 1 0 0,0 0 0 0 0,0 1 0 0 0,1 0-1 0 0,0 1 1 0 0,0 0 0 0 0,1 1 0 0 0,0 0-1 0 0,1 1 1 0 0,-1 1 0 0 0,15-3-8 0 0,222-29 201 0 0,-197 32-241 0 0,-54 5 44 0 0,0 0-11 0 0,0 0 9 0 0,0 0-14 0 0,0 0-36 0 0,0 0-50 0 0,0 0-110 0 0,-10-7-2928 0 0,4 6-2059 0 0,5 1-6366 0 0</inkml:trace>
  <inkml:trace contextRef="#ctx0" brushRef="#br0" timeOffset="1226.906">119 436 3785 0 0,'0'0'2144'0'0,"0"0"-457"0"0,0 0-142 0 0,0 0-8 0 0,0 0-111 0 0,0 0-158 0 0,0 0-232 0 0,0 0-205 0 0,0 0-73 0 0,0 0-19 0 0,0 0-2 0 0,0 0 5 0 0,0 0-12 0 0,15-8-32 0 0,68-38 539 0 0,-23 6 605 0 0,-42 30-1640 0 0,0-2 0 0 0,-1 0 1 0 0,0-1-1 0 0,-1-1 0 0 0,0-1 1 0 0,6-8-203 0 0,72-77 391 0 0,-93 98-378 0 0,-1 3-15 0 0,0-1-1 0 0,1 1 1 0 0,-1-1-1 0 0,0 0 0 0 0,0 1 1 0 0,0-1-1 0 0,0 0 0 0 0,0 1 1 0 0,0-1-1 0 0,1 0 1 0 0,-1 0-1 0 0,0 1 0 0 0,0-1 1 0 0,0 0-1 0 0,1 1 0 0 0,-1-1 1 0 0,0 0-1 0 0,1 0 1 0 0,-1 0-1 0 0,0 1 0 0 0,0-1 1 0 0,1 0-1 0 0,-1 0 0 0 0,0 0 1 0 0,1 0-1 0 0,-1 1 1 0 0,0-1-1 0 0,1 0 0 0 0,-1 0 1 0 0,0 0-1 0 0,1 0 0 0 0,-1 0 1 0 0,0 0-1 0 0,1 0 1 0 0,-1 0-1 0 0,1 0 0 0 0,-1 0 1 0 0,0 0-1 0 0,1 0 0 0 0,-1 0 1 0 0,0-1-1 0 0,1 1 1 0 0,-1 0-1 0 0,0 0 0 0 0,1 0 1 0 0,-1 0-1 0 0,0 0 0 0 0,0-1 1 0 0,1 1-1 0 0,-1 0 1 0 0,0 0-1 0 0,0-1 0 0 0,1 1 1 0 0,-1 0-1 0 0,0 0 0 0 0,0-1 1 0 0,1 1-1 0 0,-1 0 1 0 0,0-1-1 0 0,0 1 0 0 0,0 0 1 0 0,0-1-1 0 0,0 1 0 0 0,0 0 3 0 0,3 4 63 0 0,2 6 101 0 0,9 22 292 0 0,11 100 592 0 0,-2-76-827 0 0,-20-49-105 0 0,-2-6-3334 0 0,-1-1-3487 0 0,0 0-4871 0 0</inkml:trace>
  <inkml:trace contextRef="#ctx0" brushRef="#br0" timeOffset="3546.87">1418 516 0 0 0,'0'0'1003'0'0,"0"0"301"0"0,0 0 90 0 0,0 0 7 0 0,0 0-35 0 0,0 0-15 0 0,0 0-81 0 0,0 0-142 0 0,0 0-143 0 0,0 0-104 0 0,0 0-97 0 0,0 0-83 0 0,0 0-27 0 0,-4-3-13 0 0,-67-48 5629 0 0,-36 40-4190 0 0,102 11-2064 0 0,-1 0 0 0 0,1 0 1 0 0,0 1-1 0 0,0 0 0 0 0,0 0 0 0 0,1 0 0 0 0,-1 0 0 0 0,0 1 1 0 0,0 0-1 0 0,1 0 0 0 0,-1 0 0 0 0,1 0 0 0 0,-1 1 1 0 0,1 0-1 0 0,-4 3-36 0 0,6-4 17 0 0,0-1 1 0 0,-1 1-1 0 0,1 0 1 0 0,0 0 0 0 0,0 0-1 0 0,0 1 1 0 0,0-1-1 0 0,1 0 1 0 0,-1 1-1 0 0,1-1 1 0 0,-1 1-1 0 0,1 0 1 0 0,0-1-1 0 0,0 1 1 0 0,0 0 0 0 0,0 0-1 0 0,1 0 1 0 0,-1-1-1 0 0,1 1 1 0 0,-1 0-1 0 0,1 0 1 0 0,0 0-1 0 0,0 0 1 0 0,1 0 0 0 0,-1 0-18 0 0,0 0 12 0 0,0 1 1 0 0,1-1-1 0 0,-1 0 1 0 0,1 0 0 0 0,0 0-1 0 0,0 0 1 0 0,0 1 0 0 0,0-1-1 0 0,0-1 1 0 0,1 1 0 0 0,-1 0-1 0 0,1 0 1 0 0,0 0-1 0 0,0-1 1 0 0,0 1 0 0 0,0-1-1 0 0,0 1 1 0 0,1-1 0 0 0,-1 0-1 0 0,1 0 1 0 0,-1 0 0 0 0,2 0-13 0 0,2 4 28 0 0,47 33 243 0 0,-43-33-215 0 0,0 0 0 0 0,-1 0 0 0 0,0 1 1 0 0,-1 1-1 0 0,0-1 0 0 0,0 1 0 0 0,0 1 0 0 0,-1-1 0 0 0,4 7-56 0 0,43 62 493 0 0,-41-51-329 0 0,-10-23-102 0 0,-1 1 0 0 0,1 0-1 0 0,-1 0 1 0 0,0 0 0 0 0,-1 1-1 0 0,1-1 1 0 0,-1 0 0 0 0,0 1 0 0 0,0-1-1 0 0,0 1 1 0 0,0 0 0 0 0,-1-1-1 0 0,0 1 1 0 0,0-1 0 0 0,0 1-1 0 0,0 0 1 0 0,-1-1-62 0 0,-2 1 60 0 0,-1 0 0 0 0,0-1 1 0 0,0 1-1 0 0,0-1 0 0 0,0 0 0 0 0,-1 0 0 0 0,1-1 1 0 0,-1 1-1 0 0,0-1 0 0 0,0 0 0 0 0,0 0 0 0 0,-1-1 1 0 0,1 0-1 0 0,-1 0 0 0 0,-3 1-60 0 0,3 0 35 0 0,-8 3 7 0 0,0-1 1 0 0,0-1 0 0 0,-1 0 0 0 0,1 0 0 0 0,-1-1 0 0 0,0-1 0 0 0,0-1-1 0 0,-4 0-42 0 0,-13 0 67 0 0,25 0-55 0 0,0-1 0 0 0,0 1 0 0 0,-1-1 0 0 0,1-1 0 0 0,0 1 0 0 0,-1-1 1 0 0,1-1-1 0 0,0 1 0 0 0,0-1 0 0 0,0-1 0 0 0,0 1 0 0 0,0-1 0 0 0,0 0-12 0 0,-30-24 3 0 0,8 15-424 0 0,29 12 355 0 0,0 0-16 0 0,0 0-29 0 0,0 0-26 0 0,0 0-29 0 0,18-20-9901 0 0,-12 16 3233 0 0,-3 1-3852 0 0</inkml:trace>
  <inkml:trace contextRef="#ctx0" brushRef="#br0" timeOffset="4000.505">1805 705 5913 0 0,'0'0'3109'0'0,"0"0"-1521"0"0,0 0-445 0 0,0 0 241 0 0,0 0 298 0 0,0 0 113 0 0,0 0-189 0 0,0 0-354 0 0,0 0-340 0 0,0 0-219 0 0,0 0-100 0 0,0 0-10 0 0,0 0 0 0 0,-2 9-11 0 0,-22 72 1148 0 0,3-24-824 0 0,-9 66-440 0 0,25-101-378 0 0,1-32-4975 0 0,2-5-3210 0 0,2 10-3014 0 0</inkml:trace>
  <inkml:trace contextRef="#ctx0" brushRef="#br0" timeOffset="4246.119">1670 278 7802 0 0,'0'0'3279'0'0,"0"0"-1512"0"0,0 0-788 0 0,0 0-268 0 0,0 0-80 0 0,0 0-26 0 0,0 0-42 0 0,0 0-100 0 0,0 0-109 0 0,0 0-64 0 0,0 0-62 0 0,0 0-102 0 0,14-2-78 0 0,42-5-46 0 0,7 24-689 0 0,-43-7-445 0 0,-6-4-1013 0 0,-5 0-2542 0 0,0-2-4510 0 0</inkml:trace>
  <inkml:trace contextRef="#ctx0" brushRef="#br0" timeOffset="4909.659">1925 963 4449 0 0,'0'0'1238'0'0,"0"0"-222"0"0,0 0 184 0 0,0 0 378 0 0,0 0 297 0 0,0 0 39 0 0,0 0-271 0 0,0 0-366 0 0,0 0-269 0 0,0 0-151 0 0,0 0-120 0 0,0 0-82 0 0,0 0-78 0 0,7-7-63 0 0,116-148 2582 0 0,7-44-2343 0 0,-50 114-701 0 0,-78 84-20 0 0,-1 1 2 0 0,-1 0-19 0 0,0 0-27 0 0,0 0-20 0 0,0 0-45 0 0,-2 31-226 0 0,0-12 299 0 0,1 0 1 0 0,1 0 0 0 0,0 1-1 0 0,1-1 1 0 0,2 0 0 0 0,0-1-1 0 0,0 1 1 0 0,2 0 0 0 0,1-1-1 0 0,5 12 4 0 0,-5-14 6 0 0,-5-12-5 0 0,0 0 0 0 0,1 0-1 0 0,-1 0 1 0 0,1 0 0 0 0,0 0 0 0 0,0-1-1 0 0,0 1 1 0 0,0-1 0 0 0,1 1 0 0 0,-1-1-1 0 0,1 0 1 0 0,0 0 0 0 0,0 0 0 0 0,0 0-1 0 0,0 0 1 0 0,1-1 0 0 0,-1 0 0 0 0,1 1-1 0 0,-1-1 1 0 0,1-1 0 0 0,2 2-1 0 0,53 5 911 0 0,-7-15 412 0 0,-14-13-62 0 0,-27 2-1107 0 0,-1-2-1 0 0,-1 1 1 0 0,-1-1 0 0 0,-1 0-1 0 0,-1-1 1 0 0,0 0-1 0 0,-2 0 1 0 0,0 0-1 0 0,-1-1 1 0 0,-1-5-154 0 0,6-32 83 0 0,10-72-232 0 0,-25 127-1071 0 0,0 13-4828 0 0,7-3-112 0 0,0-1-5788 0 0</inkml:trace>
  <inkml:trace contextRef="#ctx0" brushRef="#br0" timeOffset="5468.541">3096 486 2801 0 0,'0'0'2952'0'0,"0"0"-794"0"0,0 0-315 0 0,0 0-120 0 0,0 0-169 0 0,0 0-205 0 0,0 0-176 0 0,0 0-128 0 0,0 0-122 0 0,0 0-123 0 0,0 0-144 0 0,0 0-110 0 0,0 0-66 0 0,-22 0-45 0 0,-70 4-14 0 0,36 16 390 0 0,45-10-578 0 0,1 0-158 0 0,1 0 0 0 0,0 0 0 0 0,1 0-1 0 0,0 1 1 0 0,1 0 0 0 0,0 1 0 0 0,1 0-1 0 0,0 0 1 0 0,1 0 0 0 0,1 1 0 0 0,0 0-1 0 0,0-1 1 0 0,1 1 0 0 0,1 1 0 0 0,0-1-1 0 0,1 0 1 0 0,0 1 0 0 0,1-1 0 0 0,1 13-75 0 0,0-19 4 0 0,-1 0 0 0 0,1 0 0 0 0,0 0 0 0 0,0 0 0 0 0,1 0 0 0 0,0 0 1 0 0,0 0-1 0 0,1-1 0 0 0,-1 1 0 0 0,2-1 0 0 0,-1 1 0 0 0,1-1 0 0 0,-1 0 0 0 0,2-1 0 0 0,-1 1 1 0 0,1-1-1 0 0,0 1 0 0 0,0-2 0 0 0,0 1 0 0 0,1 0 0 0 0,-1-1 0 0 0,1 0 0 0 0,0 0 1 0 0,0-1-1 0 0,2 1-4 0 0,7 3 95 0 0,1-1 0 0 0,0 0 0 0 0,1 0 1 0 0,-1-2-1 0 0,1 0 0 0 0,0-1 0 0 0,0-1 1 0 0,1 0-1 0 0,14-2-95 0 0,-15 1 207 0 0,0-1 0 0 0,-1-1 0 0 0,1-1 0 0 0,0 0 1 0 0,-1-2-1 0 0,1 0 0 0 0,-1 0 0 0 0,0-1 0 0 0,0-1 0 0 0,-1-1 1 0 0,0 0-1 0 0,0-1 0 0 0,0-1 0 0 0,-1 0 0 0 0,4-5-207 0 0,-9 9 47 0 0,-1-1-1 0 0,-1 1 1 0 0,1-2 0 0 0,-1 1-1 0 0,0-1 1 0 0,0 0-1 0 0,-1 0 1 0 0,0-1-1 0 0,0 0 1 0 0,-1 0 0 0 0,0 0-1 0 0,0 0 1 0 0,-1-1-1 0 0,0 0 1 0 0,-1 0-1 0 0,0 0 1 0 0,0-1 0 0 0,-1 1-1 0 0,0 0 1 0 0,-1-1-1 0 0,0 0 1 0 0,0 1-1 0 0,-1-1 1 0 0,0 0 0 0 0,-1 1-1 0 0,0-1 1 0 0,-1-3-47 0 0,-2 2-29 0 0,-1 1-1 0 0,0 0 1 0 0,-1 0 0 0 0,0 0-1 0 0,0 1 1 0 0,-1 0 0 0 0,0 0 0 0 0,-1 1-1 0 0,0 0 1 0 0,0 0 0 0 0,-1 1 0 0 0,0 0-1 0 0,0 0 1 0 0,0 1 0 0 0,-1 0-1 0 0,0 1 1 0 0,0 0 0 0 0,-1 0 0 0 0,1 1-1 0 0,-1 1 1 0 0,0 0 0 0 0,-11-2 29 0 0,1 1-445 0 0,0 1 0 0 0,0 0 0 0 0,0 2-1 0 0,-1 0 1 0 0,1 2 0 0 0,-1 0 0 0 0,1 1 0 0 0,0 2 0 0 0,0 0 0 0 0,0 1 0 0 0,-17 6 445 0 0,1 5-2571 0 0,6-3-3699 0 0,10-4-5325 0 0</inkml:trace>
  <inkml:trace contextRef="#ctx0" brushRef="#br0" timeOffset="5898.445">2761 790 5225 0 0,'0'0'2854'0'0,"0"0"-388"0"0,0 0-234 0 0,0 0-250 0 0,0 0-321 0 0,0 0-285 0 0,0 0-349 0 0,0 0-314 0 0,0 0-219 0 0,0 0-136 0 0,0 0-54 0 0,0 0-9 0 0,0 0-9 0 0,8-12-18 0 0,30-38-2 0 0,-36 47-212 0 0,1 0 0 0 0,0 0 0 0 0,0 0 0 0 0,0 1 0 0 0,0-1 0 0 0,0 1 0 0 0,0 0 0 0 0,1 0 0 0 0,-1 0 0 0 0,1 0 0 0 0,0 1 0 0 0,0-1 0 0 0,-1 1 0 0 0,1 0-1 0 0,0 0 1 0 0,3 0-54 0 0,8-3 222 0 0,17-2 243 0 0,0 0 0 0 0,0 2 1 0 0,1 1-1 0 0,-1 2 1 0 0,17 2-466 0 0,-39 0 51 0 0,0 1 0 0 0,0 0 0 0 0,0 1 0 0 0,0 0 1 0 0,0 0-1 0 0,0 1 0 0 0,-1 1 0 0 0,0-1 0 0 0,0 1 1 0 0,6 5-52 0 0,20 9 300 0 0,138 42 1104 0 0,-140-60-1365 0 0,-41-24-6362 0 0,4 19-233 0 0,0 0-5382 0 0</inkml:trace>
  <inkml:trace contextRef="#ctx0" brushRef="#br0" timeOffset="6856.245">3319 0 4145 0 0,'0'0'2428'0'0,"0"0"-591"0"0,0 0-318 0 0,0 0-283 0 0,0 0-298 0 0,0 0-229 0 0,0 0-161 0 0,0 0-32 0 0,0 0 48 0 0,0 0 75 0 0,0 0 48 0 0,0 0-52 0 0,0 0-59 0 0,15 1-15 0 0,97 5 1302 0 0,81 10 2653 0 0,-169-5-3405 0 0,-18 7-968 0 0,-1-1-1 0 0,-1 1 1 0 0,0 0-1 0 0,-2 0 1 0 0,0 0-1 0 0,0 1 1 0 0,-2-1-1 0 0,0 0 1 0 0,-3 15-143 0 0,2 19 132 0 0,-29 238 231 0 0,8-56-232 0 0,12 117 52 0 0,9-349-110 0 0,-1 0-1 0 0,1 0 0 0 0,0 0 0 0 0,-1 0 0 0 0,0-1 0 0 0,1 1 0 0 0,-1 0 0 0 0,0-1 0 0 0,0 0 0 0 0,0 1 0 0 0,0-1 0 0 0,0 0 0 0 0,0 0 1 0 0,0 0-1 0 0,0 0 0 0 0,-1 0 0 0 0,1-1 0 0 0,0 1 0 0 0,0 0 0 0 0,-1-1 0 0 0,1 0 0 0 0,-1 0 0 0 0,1 0 0 0 0,0 0 0 0 0,-1 0 1 0 0,1 0-1 0 0,0 0 0 0 0,-1-1 0 0 0,1 1 0 0 0,0-1 0 0 0,-2 0-72 0 0,-8 0-234 0 0,-195 1 215 0 0,162 4-638 0 0,52-9-6974 0 0,-1-2-4797 0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24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1 0 0 0,'0'0'528'0'0,"0"0"592"0"0,0 0 233 0 0,0 0 112 0 0,0 0 24 0 0,0 0-44 0 0,0 0-96 0 0,0 0-127 0 0,0 0-141 0 0,0 0-164 0 0,0 0-117 0 0,0 0-103 0 0,0 0-87 0 0,-23 0 2644 0 0,-97 15-264 0 0,75-5-2383 0 0,40-10-541 0 0,0 1 0 0 0,0-1 0 0 0,-1 1 1 0 0,1 0-1 0 0,0 0 0 0 0,0 1 0 0 0,0-1 1 0 0,1 1-1 0 0,-1 0 0 0 0,0 1 0 0 0,1-1 1 0 0,-1 1-1 0 0,1 0 0 0 0,0 0 0 0 0,0 0 0 0 0,0 1 1 0 0,0-1-1 0 0,0 1 0 0 0,1 0 0 0 0,0 0 1 0 0,0 0-1 0 0,0 1 0 0 0,0 0-66 0 0,-7 19 115 0 0,1 1-1 0 0,2 1 1 0 0,0-1 0 0 0,2 1-1 0 0,1 0 1 0 0,-1 18-115 0 0,-9 51 355 0 0,-62 228 629 0 0,34-152-490 0 0,25-106-360 0 0,5 1 1472 0 0,12-66-1590 0 0,0 0-20 0 0,0 0 16 0 0,0 0 4 0 0,0 0-21 0 0,0 0 6 0 0,0 0-2 0 0,0 0 7 0 0,29 0 74 0 0,79-8 274 0 0,-29 4-75 0 0,-79 4-267 0 0,0 0 1 0 0,0 0 11 0 0,-1 0-85 0 0,0-3-2744 0 0,-1 2-4246 0 0,2 1-4937 0 0</inkml:trace>
  <inkml:trace contextRef="#ctx0" brushRef="#br0" timeOffset="3806.681">1349 559 0 0 0,'-84'26'0'0'0,"56"-21"0"0"0,26-5 0 0 0,1-4 0 0 0,0 1 0 0 0,32-24 0 0 0,-29 27 0 0 0,0 0 83 0 0,-2 0 357 0 0,0 0 180 0 0,0-27 2633 0 0,1 26-6594 0 0,2 0 5014 0 0,8-2 17677 0 0,-9 8-15121 0 0,2 3-3111 0 0,-32 57-758 0 0,-56 73-211 0 0,-14 24-177 0 0,83-108-11 0 0,15-54 37 0 0,0 0 4 0 0,34 1 0 0 0,86-9 19 0 0,-44-11 44 0 0,-63 14-1713 0 0,-19-9-9369 0 0,6 13-624 0 0</inkml:trace>
  <inkml:trace contextRef="#ctx0" brushRef="#br0" timeOffset="4517.363">1017 375 3233 0 0,'0'0'1313'0'0,"0"0"-19"0"0,0 0 184 0 0,0 0 226 0 0,0 0 47 0 0,0 0-237 0 0,0 0-375 0 0,0 0-333 0 0,0 0-208 0 0,0 0-90 0 0,0 0-21 0 0,0 0 3 0 0,0 0 84 0 0,20 3 1612 0 0,2-4-1537 0 0,0-1-1 0 0,0-1 1 0 0,0-1 0 0 0,-1-1 0 0 0,1-1 0 0 0,-1-1-1 0 0,0-1 1 0 0,19-10-649 0 0,-18 7 269 0 0,0-1 1 0 0,-1-1-1 0 0,-1-1 0 0 0,0-1 0 0 0,-1-1 0 0 0,6-7-269 0 0,-13 8 283 0 0,-12 16-273 0 0,0-1-1 0 0,0 1 1 0 0,0-1 0 0 0,0 1-1 0 0,0-1 1 0 0,0 1-1 0 0,0-1 1 0 0,0 1-1 0 0,0-1 1 0 0,0 1 0 0 0,0-1-1 0 0,0 1 1 0 0,0-1-1 0 0,0 1 1 0 0,0-1-1 0 0,1 1 1 0 0,-1-1 0 0 0,0 1-1 0 0,0-1 1 0 0,1 1-1 0 0,-1-1 1 0 0,0 0 0 0 0,0 1-1 0 0,1-1 1 0 0,-1 1-1 0 0,1-1 1 0 0,-1 0-1 0 0,0 1 1 0 0,1-1 0 0 0,-1 0-1 0 0,1 0 1 0 0,-1 1-1 0 0,1-1 1 0 0,-1 0-1 0 0,1 0 1 0 0,-1 0 0 0 0,1 1-1 0 0,-1-1 1 0 0,1 0-1 0 0,-1 0 1 0 0,1 0 0 0 0,-1 0-1 0 0,1 0 1 0 0,-1 0-1 0 0,1 0 1 0 0,-1 0-1 0 0,1 0 1 0 0,-1 0 0 0 0,1 0-1 0 0,-1-1 1 0 0,1 1-1 0 0,-1 0 1 0 0,1 0-1 0 0,-1 0 1 0 0,0-1 0 0 0,1 1-1 0 0,-1 0 1 0 0,1-1-1 0 0,-1 1 1 0 0,1 0-1 0 0,-1-1 1 0 0,0 1 0 0 0,1 0-1 0 0,-1-1 1 0 0,0 1-1 0 0,0-1 1 0 0,1 1 0 0 0,-1 0-1 0 0,0-1 1 0 0,1 0-10 0 0,3 12 94 0 0,1 1 1 0 0,-1-1-1 0 0,-1 1 1 0 0,0 0-1 0 0,-1 0 1 0 0,0 0 0 0 0,-1 0-1 0 0,0 0 1 0 0,-1 0-1 0 0,0 1 1 0 0,-1-1-1 0 0,-1 6-94 0 0,1 25 279 0 0,12 19 73 0 0,-5-52-252 0 0,-6-10-2939 0 0,-3-7-5977 0 0,2 4-3091 0 0</inkml:trace>
  <inkml:trace contextRef="#ctx0" brushRef="#br0" timeOffset="25329.043">353 567 0 0 0,'0'0'688'0'0,"0"0"235"0"0,0 0 89 0 0,0 0-29 0 0,0 0-21 0 0,-2 4 4939 0 0,10 15 2262 0 0,-8-19-7731 0 0,0 0-37 0 0,0 0-47 0 0,0 0-37 0 0,0 0-42 0 0,0 0-50 0 0,12 8 757 0 0,16 0-77 0 0,215-12 1128 0 0,-144 0-2697 0 0,-86-4-1016 0 0,-8 3-1995 0 0,1 3-5055 0 0,-4 2-999 0 0</inkml:trace>
  <inkml:trace contextRef="#ctx0" brushRef="#br0" timeOffset="25695.759">545 394 3601 0 0,'0'0'1521'0'0,"0"0"-143"0"0,0 0 46 0 0,0 0 201 0 0,0 0 92 0 0,0 0-116 0 0,0 0-240 0 0,0 0-296 0 0,0 0-228 0 0,0 0-114 0 0,0 0-46 0 0,0 0-3 0 0,0 0 30 0 0,-2 3 2 0 0,-29 60 3931 0 0,20 25-3757 0 0,0 189 88 0 0,11-208-751 0 0,0-68-194 0 0,0-1-3 0 0,0 0 4 0 0,0 0 4 0 0,0 0-4 0 0,0 0 19 0 0,0 0 2 0 0,0 0-9 0 0,0 0 1 0 0,0 0-7 0 0,0 0-14 0 0,0 0 13 0 0,0 0 0 0 0,0 0-35 0 0,0 0-10 0 0,0 0-3 0 0,0 0-9 0 0,0 0 3 0 0,0 0-6 0 0,0 0-30 0 0,0 0-26 0 0,0 0-20 0 0,0 0-30 0 0,0 0-35 0 0,0 0-31 0 0,0 0-69 0 0,0 0-91 0 0,4-10-4635 0 0,-1 7-823 0 0,1 0-5260 0 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421 246 3785 0 0,'0'0'1599'0'0,"0"0"-726"0"0,0 0-189 0 0,0 0 271 0 0,0 0 407 0 0,0 0 240 0 0,0 0 3 0 0,0 0-223 0 0,0 0-311 0 0,0 0-198 0 0,0 0-115 0 0,-2-7-53 0 0,0 3-641 0 0,2 1 89 0 0,0 1-1 0 0,0 0 0 0 0,-1-1 1 0 0,0 1-1 0 0,1 0 1 0 0,-1 0-1 0 0,0-1 0 0 0,0 1 1 0 0,0 0-1 0 0,0 0 1 0 0,-1 0-1 0 0,1 0 1 0 0,0 1-1 0 0,-1-1 0 0 0,0 0 1 0 0,1 0-1 0 0,-1 1 1 0 0,0-1-1 0 0,0 1 1 0 0,0 0-1 0 0,-1-1-152 0 0,-69-13 3083 0 0,60 16-3010 0 0,0 1 0 0 0,0 0 0 0 0,1 0-1 0 0,-1 1 1 0 0,1 1 0 0 0,0 0-1 0 0,0 0 1 0 0,0 1 0 0 0,0 1 0 0 0,1 0-1 0 0,0 0 1 0 0,0 1 0 0 0,1 0-1 0 0,0 1 1 0 0,0 0 0 0 0,0 0 0 0 0,1 1-1 0 0,1 0 1 0 0,-1 2-73 0 0,-5 2 36 0 0,1 1-1 0 0,0 1 1 0 0,1 0 0 0 0,1 1 0 0 0,1 0-1 0 0,0 0 1 0 0,1 1 0 0 0,1 0-1 0 0,-5 17-35 0 0,8-20 17 0 0,1 0-1 0 0,1 0 0 0 0,1 1 0 0 0,0 0 1 0 0,0-1-1 0 0,2 1 0 0 0,0-1 0 0 0,1 8-16 0 0,-1-17 10 0 0,0 1-1 0 0,1-1 1 0 0,0 0-1 0 0,0 0 0 0 0,0 0 1 0 0,0 0-1 0 0,1 0 0 0 0,0 0 1 0 0,0-1-1 0 0,0 1 0 0 0,0-1 1 0 0,1 0-1 0 0,0 0 1 0 0,0 0-1 0 0,0 0 0 0 0,0-1 1 0 0,1 0-1 0 0,-1 0 0 0 0,1 0 1 0 0,0 0-1 0 0,-1-1 0 0 0,1 1 1 0 0,5 0-10 0 0,1 0 26 0 0,-1 0 1 0 0,1-1 0 0 0,0 0-1 0 0,-1-1 1 0 0,1-1 0 0 0,0 1-1 0 0,0-2 1 0 0,0 1 0 0 0,0-2-1 0 0,-1 1 1 0 0,1-1-1 0 0,0-1 1 0 0,-1 0 0 0 0,0-1-1 0 0,1 1 1 0 0,-2-2 0 0 0,1 0-1 0 0,0 0 1 0 0,-1-1-1 0 0,6-4-26 0 0,14-11 96 0 0,0-2 0 0 0,-2 0-1 0 0,0-2 1 0 0,-2-1 0 0 0,13-18-96 0 0,6-12 87 0 0,-3-2 0 0 0,-2-2 1 0 0,-3-1-1 0 0,25-58-87 0 0,-55 106 55 0 0,0 1 0 0 0,0-2 0 0 0,-1 1 1 0 0,-1 0-1 0 0,-1-1 0 0 0,0 0 0 0 0,0 0 0 0 0,-1 0 0 0 0,-1-4-55 0 0,-1 18 7 0 0,-1 0 0 0 0,1-1-1 0 0,0 1 1 0 0,0 0 0 0 0,-1-1 0 0 0,1 1-1 0 0,-1 0 1 0 0,1 0 0 0 0,0-1-1 0 0,-1 1 1 0 0,1 0 0 0 0,-1 0 0 0 0,1 0-1 0 0,0 0 1 0 0,-1-1 0 0 0,1 1 0 0 0,-1 0-1 0 0,1 0 1 0 0,-1 0 0 0 0,1 0-1 0 0,-1 0 1 0 0,1 0 0 0 0,0 0 0 0 0,-1 0-1 0 0,1 0 1 0 0,-1 0 0 0 0,1 1-1 0 0,-1-1 1 0 0,1 0 0 0 0,0 0 0 0 0,-1 0-1 0 0,1 0 1 0 0,-1 1 0 0 0,1-1 0 0 0,0 0-1 0 0,-1 1 1 0 0,1-1 0 0 0,0 0-1 0 0,-1 0 1 0 0,1 1 0 0 0,0-1 0 0 0,-1 0-1 0 0,1 1 1 0 0,0-1 0 0 0,0 1 0 0 0,-1-1-1 0 0,1 0 1 0 0,0 1 0 0 0,0-1-1 0 0,0 1 1 0 0,0-1 0 0 0,0 1 0 0 0,0-1-1 0 0,0 0 1 0 0,-1 1 0 0 0,1-1-1 0 0,0 1 1 0 0,0-1 0 0 0,1 1 0 0 0,-1-1-1 0 0,0 1 1 0 0,0-1 0 0 0,0 1 0 0 0,0-1-1 0 0,0 0 1 0 0,0 1 0 0 0,1-1-1 0 0,-1 1 1 0 0,0-1 0 0 0,0 0-7 0 0,-7 19 4 0 0,0 0 0 0 0,1 0 0 0 0,0 1 0 0 0,2 0 0 0 0,0 0 0 0 0,2 0 0 0 0,-1 16-4 0 0,2-19 7 0 0,1 1-1 0 0,1-1 1 0 0,1 0-1 0 0,0 0 1 0 0,1 0-1 0 0,1-1 1 0 0,0 1-1 0 0,1-1 1 0 0,1 0-1 0 0,1 1-6 0 0,86 140 95 0 0,-65-138-432 0 0,-47-71-5164 0 0,10 36-1232 0 0,6 8-4813 0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6 324 4009 0 0,'0'0'4245'0'0,"0"0"-2278"0"0,0 0-623 0 0,0 0 90 0 0,0 0 47 0 0,0 0 24 0 0,0 0-49 0 0,0 0-230 0 0,0 0-322 0 0,0 0-304 0 0,0 0-241 0 0,0 0-5 0 0,-2-2 117 0 0,1 1-430 0 0,1 1 1 0 0,0 0-1 0 0,-1-1 0 0 0,1 1 0 0 0,0-1 0 0 0,0 1 0 0 0,-1-1 0 0 0,1 1 0 0 0,0-1 1 0 0,0 0-1 0 0,0 1 0 0 0,0-1 0 0 0,0 1 0 0 0,0-1 0 0 0,0 1 0 0 0,0-1 1 0 0,0 1-1 0 0,0-1 0 0 0,0 0 0 0 0,0 1 0 0 0,0-1 0 0 0,0 1 0 0 0,0-1 0 0 0,0 1 1 0 0,1-1-1 0 0,-1 1 0 0 0,0-1 0 0 0,0 1 0 0 0,1-1 0 0 0,-1 1 0 0 0,0-1 1 0 0,1 1-1 0 0,-1-1 0 0 0,1 1 0 0 0,-1 0 0 0 0,0-1 0 0 0,1 1 0 0 0,-1 0 1 0 0,1-1-1 0 0,-1 1 0 0 0,1 0 0 0 0,-1 0 0 0 0,1-1 0 0 0,-1 1 0 0 0,1 0 0 0 0,0 0 1 0 0,-1 0-1 0 0,1 0 0 0 0,-1 0 0 0 0,1 0 0 0 0,-1 0 0 0 0,1 0 0 0 0,-1 0 1 0 0,1 0-1 0 0,0 0 0 0 0,-1 0 0 0 0,1 0 0 0 0,-1 0 0 0 0,1 0 0 0 0,-1 1 0 0 0,1-1-40 0 0,15-4 415 0 0,19-5 48 0 0,0 2 1 0 0,0 2-1 0 0,0 1 0 0 0,1 2 0 0 0,-1 2 0 0 0,29 2-464 0 0,7-1 176 0 0,276 30 220 0 0,-347-31-365 0 0,0 0 6 0 0,0 0 23 0 0,0 0 39 0 0,0 0 23 0 0,0 0 22 0 0,0 0-1 0 0,0 0 9 0 0,0 0-9 0 0,0 0 7 0 0,0 0 5 0 0,0 0-16 0 0,0 0-15 0 0,-15-7 181 0 0,-92-78-77 0 0,83 60-243 0 0,1-1 0 0 0,1-1 0 0 0,1-1 0 0 0,2-1-1 0 0,-6-13 16 0 0,6 7-1985 0 0,17 35 312 0 0,2 0-2030 0 0,0 0-4692 0 0,0 0-3851 0 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9874 0 0,'0'0'1039'0'0,"0"0"-117"0"0,0 0 214 0 0,0 0 333 0 0,0 0 141 0 0,0 0-187 0 0,0 0-285 0 0,0 0-231 0 0,0 0-109 0 0,0 0-49 0 0,0 0-36 0 0,0 0-53 0 0,0 0-37 0 0,19-2-23 0 0,120-15 830 0 0,140-18 709 0 0,-206 35-2106 0 0,-73 0-124 0 0,0 0-47 0 0,0 0-40 0 0,0 0-76 0 0,0 0-125 0 0,0 0-192 0 0,-13 0-9164 0 0,9 0-1645 0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 13019 0 0,'0'0'1822'0'0,"0"0"-1048"0"0,0 0-239 0 0,0 0 316 0 0,0 0 337 0 0,0 0 149 0 0,0 0-76 0 0,0 0-215 0 0,0 0-217 0 0,0 0-182 0 0,34 1-152 0 0,106 1-147 0 0,-23-17 64 0 0,-9-13-1027 0 0,-50 10-7331 0 0,-45 14-3320 0 0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239 448 4777 0 0,'0'0'1502'0'0,"0"0"-358"0"0,0 0-39 0 0,0 0 138 0 0,0 0 48 0 0,0 0-117 0 0,0 0-254 0 0,0 0-268 0 0,0 0-208 0 0,-33 18-136 0 0,-102 58-70 0 0,88-32 40 0 0,44-35-207 0 0,0-6-34 0 0,1 1 0 0 0,0-1 0 0 0,0 1 0 0 0,0 0-1 0 0,0-1 1 0 0,0 1 0 0 0,1 0 0 0 0,0 0 0 0 0,0 0 0 0 0,0 0 0 0 0,0 0-1 0 0,1 0 1 0 0,-1 1 0 0 0,1-1 0 0 0,0 0 0 0 0,1 0 0 0 0,-1 0-1 0 0,1 0 1 0 0,-1 0 0 0 0,1 0 0 0 0,0 0 0 0 0,1 0 0 0 0,-1 0 0 0 0,1 0-1 0 0,0 0 1 0 0,0 0 0 0 0,0-1 0 0 0,0 1 0 0 0,0-1 0 0 0,1 0-1 0 0,0 0 1 0 0,-1 0 0 0 0,1 0 0 0 0,1 0 0 0 0,-1 0-37 0 0,7 1 246 0 0,0-2 0 0 0,0 1 1 0 0,1-1-1 0 0,-1-1 0 0 0,0 0 0 0 0,1 0 1 0 0,-1-1-1 0 0,1 0 0 0 0,-1-1 0 0 0,0 0 1 0 0,1-1-1 0 0,-1 0 0 0 0,0-1 0 0 0,0 0 1 0 0,0 0-1 0 0,0-1 0 0 0,-1 0 0 0 0,0-1 1 0 0,0 0-1 0 0,0 0 0 0 0,0-1 1 0 0,-1 0-1 0 0,0-1 0 0 0,0 0 0 0 0,0 0 1 0 0,0-2-247 0 0,11-9 204 0 0,0 0 1 0 0,-1-1-1 0 0,-2-1 0 0 0,0-1 1 0 0,0-1-1 0 0,-2 0 1 0 0,-1 0-1 0 0,-1-2 1 0 0,-1 1-1 0 0,-1-1 1 0 0,-1-1-1 0 0,-1 0 1 0 0,-1 0-1 0 0,-1-1 1 0 0,-1-1-205 0 0,-2 6-3 0 0,-1-1-1 0 0,-1 0 1 0 0,-1 0 0 0 0,-1 0-1 0 0,0 1 1 0 0,-4-15 3 0 0,4 29-19 0 0,0 0 1 0 0,-1 1-1 0 0,0-1 0 0 0,0 0 1 0 0,0 1-1 0 0,-1 0 1 0 0,0-1-1 0 0,0 1 0 0 0,-1 0 1 0 0,1 1-1 0 0,-1-1 1 0 0,-1 1-1 0 0,1-1 0 0 0,-1 1 1 0 0,0 0-1 0 0,0 1 1 0 0,0 0-1 0 0,-1-1 0 0 0,1 1 1 0 0,-1 1-1 0 0,0-1 0 0 0,-5-1 19 0 0,6 3-12 0 0,0 0-1 0 0,1 1 0 0 0,-1 0 0 0 0,0 0 0 0 0,0 0 0 0 0,0 0 1 0 0,0 1-1 0 0,0 0 0 0 0,0 0 0 0 0,-1 0 0 0 0,1 1 0 0 0,0-1 1 0 0,1 1-1 0 0,-1 0 0 0 0,0 1 0 0 0,0-1 0 0 0,0 1 0 0 0,1 0 0 0 0,-1 0 1 0 0,1 1-1 0 0,-1-1 0 0 0,1 1 0 0 0,0 0 0 0 0,0 0 0 0 0,0 1 1 0 0,0-1-1 0 0,1 1 0 0 0,0-1 0 0 0,-1 1 0 0 0,1 0 0 0 0,1 1 1 0 0,-1-1-1 0 0,0 0 0 0 0,1 1 0 0 0,0-1 0 0 0,0 1 0 0 0,1 0 1 0 0,-1 0-1 0 0,1 0 0 0 0,0-1 0 0 0,0 1 0 0 0,0 0 0 0 0,1 3 13 0 0,-1 8 15 0 0,0-1 0 0 0,1 1-1 0 0,1 0 1 0 0,0 0 0 0 0,1 0-1 0 0,1-1 1 0 0,1 1 0 0 0,0-1-1 0 0,1 0 1 0 0,0 0 0 0 0,7 11-15 0 0,3 6 2 0 0,1-1 1 0 0,2-1-1 0 0,2 0 1 0 0,0-1-1 0 0,2-2 1 0 0,1 0-1 0 0,1-1 1 0 0,1-1-1 0 0,10 6-2 0 0,-31-27-94 0 0,1-1 0 0 0,-1 1 0 0 0,1-1 0 0 0,-1 0 1 0 0,1-1-1 0 0,0 1 0 0 0,0-1 0 0 0,0 0 0 0 0,1 0 0 0 0,-1 0 0 0 0,0-1 0 0 0,1 0 0 0 0,-1 0 0 0 0,1 0 0 0 0,-1-1 0 0 0,5 0 94 0 0,8-8-4365 0 0,-4-10-3738 0 0,-10 10-2987 0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70 0 0 0,'0'0'417'0'0,"0"0"278"0"0,0 0-25 0 0,0 0-192 0 0,0 0-204 0 0,-12 0-158 0 0,-70 0-59 0 0,81 0 162 0 0,-22 0 2943 0 0,-51 22 2546 0 0,66-13 1195 0 0,31-15-1909 0 0,-13 3-5819 0 0,30-7 1325 0 0,0 3 1 0 0,1 1-1 0 0,0 2 1 0 0,0 2-1 0 0,2 1-500 0 0,44-2 340 0 0,195-10 297 0 0,-60-6-244 0 0,-138-3-201 0 0,-47 21-130 0 0,-36 1-76 0 0,-1 0 5 0 0,0 0 16 0 0,0 0-7 0 0,0 0 10 0 0,0 0 0 0 0,0 0-1 0 0,0 0 2 0 0,0 0-17 0 0,0 0-10 0 0,0 0-5 0 0,0 0 2 0 0,0 0-3 0 0,0 0-4 0 0,0 0-7 0 0,0 0-15 0 0,0 0-15 0 0,0 0-21 0 0,0 0-62 0 0,0 0-65 0 0,0-3-234 0 0,0 3-3773 0 0,0-1-4547 0 0,0 1-2954 0 0</inkml:trace>
  <inkml:trace contextRef="#ctx0" brushRef="#br0" timeOffset="1">316 413 6785 0 0,'0'0'1711'0'0,"0"0"-221"0"0,0 0 16 0 0,0 0 205 0 0,0 0 129 0 0,0 0-194 0 0,0 0-374 0 0,0 0-365 0 0,0 0-220 0 0,0 0-147 0 0,0 0-84 0 0,0 0-57 0 0,0 0-100 0 0,-10-4-47 0 0,-31-8-42 0 0,38 11-190 0 0,1 1-1 0 0,0-1 0 0 0,0 1 0 0 0,-1 0 0 0 0,1 0 0 0 0,0 0 1 0 0,-1 0-1 0 0,1 1 0 0 0,0-1 0 0 0,0 1 0 0 0,-1-1 1 0 0,1 1-1 0 0,0 0 0 0 0,0 0 0 0 0,0-1 0 0 0,0 2 1 0 0,0-1-1 0 0,0 0 0 0 0,0 0 0 0 0,0 1 0 0 0,0-1 1 0 0,1 1-1 0 0,-1-1 0 0 0,0 1 0 0 0,1 0 0 0 0,0 0 1 0 0,-1 0-1 0 0,0 1-19 0 0,-7 8 61 0 0,-1-2-45 0 0,1 1 0 0 0,0 0 0 0 0,1 0 0 0 0,0 1 0 0 0,0 0 0 0 0,1 1 0 0 0,1 0 0 0 0,0 0 0 0 0,1 0 0 0 0,0 1 0 0 0,0-1 0 0 0,2 1 0 0 0,-1 0 0 0 0,2 1 0 0 0,0-1 0 0 0,0 0 0 0 0,2 1 0 0 0,-1-1 0 0 0,2 1 0 0 0,1 10-16 0 0,-1-21 21 0 0,0 1 0 0 0,0 0 0 0 0,0-1-1 0 0,0 1 1 0 0,1-1 0 0 0,0 0 0 0 0,0 1 0 0 0,0-1-1 0 0,0 0 1 0 0,0 0 0 0 0,1 0 0 0 0,-1-1 0 0 0,1 1-1 0 0,0 0 1 0 0,0-1 0 0 0,0 0 0 0 0,0 0 0 0 0,0 0 0 0 0,0 0-1 0 0,1 0 1 0 0,-1 0 0 0 0,0-1 0 0 0,1 0 0 0 0,0 0-1 0 0,-1 0 1 0 0,1 0 0 0 0,0 0 0 0 0,-1-1 0 0 0,3 1-21 0 0,4 0 129 0 0,0-1 1 0 0,0 0 0 0 0,0 0 0 0 0,0-1 0 0 0,1 0 0 0 0,-1-1-1 0 0,0 0 1 0 0,-1-1 0 0 0,1 0 0 0 0,5-2-130 0 0,5-7 86 0 0,0-1 0 0 0,0 0-1 0 0,-1-2 1 0 0,-1 0 0 0 0,0-1 0 0 0,-2-1 0 0 0,0 0 0 0 0,0-2 0 0 0,-2 0 0 0 0,0 0-1 0 0,-2-1 1 0 0,0-1 0 0 0,-1 0 0 0 0,-1 0 0 0 0,-1-1 0 0 0,0-1 0 0 0,-2 1-1 0 0,-1-1 1 0 0,-1 0 0 0 0,-1-1 0 0 0,0-3-86 0 0,-2 18-16 0 0,0 1 1 0 0,-1-1 0 0 0,0 0-1 0 0,0 0 1 0 0,-1 0-1 0 0,0 0 1 0 0,0 0-1 0 0,-1 0 1 0 0,-1 0-1 0 0,1 0 1 0 0,-1 1-1 0 0,-1-1 1 0 0,0 1-1 0 0,0-1 1 0 0,0 1-1 0 0,-1 0 1 0 0,0 0-1 0 0,-1 0 1 0 0,0 1-1 0 0,0-1 1 0 0,-1 1-1 0 0,1 1 1 0 0,-7-6 15 0 0,11 11-16 0 0,-1 0 1 0 0,0 0-1 0 0,0 0 1 0 0,0 0-1 0 0,0 0 1 0 0,0 0-1 0 0,0 1 0 0 0,0-1 1 0 0,0 1-1 0 0,0-1 1 0 0,0 1-1 0 0,0 0 1 0 0,0 0-1 0 0,0 0 1 0 0,0 0-1 0 0,0 0 0 0 0,0 0 1 0 0,0 1-1 0 0,0-1 1 0 0,0 1-1 0 0,0-1 1 0 0,0 1-1 0 0,0 0 1 0 0,0 0-1 0 0,0 0 0 0 0,0 0 1 0 0,0 0-1 0 0,1 0 1 0 0,-1 0-1 0 0,0 1 1 0 0,1-1-1 0 0,-1 1 1 0 0,1-1-1 0 0,0 1 0 0 0,-1-1 1 0 0,1 1-1 0 0,0 0 1 0 0,0 0-1 0 0,0 0 1 0 0,0-1-1 0 0,0 2 16 0 0,-29 82-134 0 0,26-66 152 0 0,2 1 1 0 0,0 0-1 0 0,2 0 1 0 0,0 0-1 0 0,1 0 1 0 0,1 0-1 0 0,0-1 0 0 0,2 1 1 0 0,1-1-1 0 0,0 1 1 0 0,1-1-1 0 0,1-1 1 0 0,3 5-19 0 0,53 142 396 0 0,-46-129-427 0 0,18-21-4219 0 0,-15-26-6565 0 0,-17 7 6967 0 0,3-1-3051 0 0</inkml:trace>
  <inkml:trace contextRef="#ctx0" brushRef="#br0" timeOffset="2">867 247 9650 0 0,'0'0'1902'0'0,"0"0"-586"0"0,0 0-109 0 0,0 0 149 0 0,0 0 90 0 0,0 0-120 0 0,0 0-272 0 0,0 0-280 0 0,0 0-185 0 0,0 0-108 0 0,0 0-91 0 0,0 0-62 0 0,0 0-49 0 0,-16 33-26 0 0,-48 103-23 0 0,46-78 191 0 0,7 92 988 0 0,14-145-1353 0 0,0-1 0 0 0,0 1 1 0 0,0-1-1 0 0,1 0 1 0 0,0 0-1 0 0,0 0 1 0 0,0 0-1 0 0,0-1 1 0 0,0 1-1 0 0,1-1 1 0 0,-1 0-1 0 0,1-1 0 0 0,0 1 1 0 0,0-1-1 0 0,0 0 1 0 0,0 0-1 0 0,0 0 1 0 0,1-1-1 0 0,-1 0 1 0 0,0 0-1 0 0,1 0 1 0 0,-1-1-1 0 0,1 1 1 0 0,-1-1-1 0 0,1-1 0 0 0,-1 1 1 0 0,5-2-57 0 0,35 6 519 0 0,-45-3-514 0 0,0 1-14 0 0,0-1-15 0 0,0-1 8 0 0,0 0-18 0 0,0 0-27 0 0,0 0-19 0 0,0 0-20 0 0,0 0-36 0 0,0 0-45 0 0,0 0-77 0 0,0 0-122 0 0,-7-19-14998 0 0,4 15 5576 0 0</inkml:trace>
  <inkml:trace contextRef="#ctx0" brushRef="#br0" timeOffset="3">646 420 11586 0 0,'0'0'2024'0'0,"0"0"-343"0"0,0 0-160 0 0,0 0-113 0 0,0 0-199 0 0,0 0-310 0 0,0 0-336 0 0,0 0-245 0 0,0 0-121 0 0,0 0-1 0 0,0 0 65 0 0,0 0 62 0 0,0 0 33 0 0,11 2 0 0 0,218 7-959 0 0,-204-12-1661 0 0,-10-1-2450 0 0,0 0-6570 0 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85 4145 0 0,'0'0'1698'0'0,"0"0"37"0"0,0 0 142 0 0,0 0 81 0 0,0 0-53 0 0,0 0-242 0 0,0 0-299 0 0,0 0-236 0 0,0 0-225 0 0,0 0-132 0 0,0 0-66 0 0,0 0-45 0 0,-13-12-34 0 0,-38-34-54 0 0,0 24 1268 0 0,41 22-1568 0 0,-170-5 1621 0 0,164 7-1799 0 0,1 0 0 0 0,0 0-1 0 0,1 2 1 0 0,-1 0 0 0 0,0 0 0 0 0,1 2 0 0 0,0 0 0 0 0,-5 3-94 0 0,13-4 23 0 0,0 0 0 0 0,0 0 1 0 0,1 0-1 0 0,0 1 0 0 0,0 0 1 0 0,0 0-1 0 0,1 1 0 0 0,-1 0 0 0 0,2-1 1 0 0,-1 1-1 0 0,1 0 0 0 0,0 1 1 0 0,0-1-1 0 0,1 0 0 0 0,0 1 1 0 0,1 0-1 0 0,-1 4-23 0 0,-2 1 29 0 0,-1 137 287 0 0,27 42-44 0 0,-9 33 632 0 0,-15-217-853 0 0,-1 1 0 0 0,0 0-1 0 0,0-1 1 0 0,-1 1-1 0 0,0-1 1 0 0,-1 0 0 0 0,1 0-1 0 0,-1-1 1 0 0,-1 1-1 0 0,0-1 1 0 0,0 0-1 0 0,0-1 1 0 0,-1 1 0 0 0,0-1-1 0 0,0-1 1 0 0,0 1-1 0 0,-6 2-50 0 0,-20 19 155 0 0,-7 11-19 0 0,105-42 20 0 0,38 5-146 0 0,-99 2-6 0 0,-1 1 0 0 0,1-1 1 0 0,-1 1-1 0 0,0-1 1 0 0,0 1-1 0 0,-1 0 0 0 0,1 0 1 0 0,-1 0-1 0 0,0 1 1 0 0,0-1-1 0 0,0 0 0 0 0,-1 1 1 0 0,1-1-1 0 0,-1 1 1 0 0,0 0-1 0 0,0-1 0 0 0,-1 1 1 0 0,1 0-1 0 0,-1 0 1 0 0,-1 3-5 0 0,4 30 8 0 0,-3 1 1 0 0,-1-1-1 0 0,-1 0 1 0 0,-3 1-1 0 0,-4 16-8 0 0,-6 90 16 0 0,8 37-33 0 0,8-178 19 0 0,-1-1 1 0 0,1 1-1 0 0,0 0 0 0 0,0-1 1 0 0,0 1-1 0 0,0-1 0 0 0,1 0 0 0 0,-1 1 1 0 0,1-1-1 0 0,0 0 0 0 0,0 0 1 0 0,0 0-1 0 0,0 0 0 0 0,1 0 0 0 0,-1-1 1 0 0,1 1-1 0 0,0-1 0 0 0,-1 1 1 0 0,1-1-1 0 0,0 0 0 0 0,1 0 0 0 0,-1 0 1 0 0,0-1-1 0 0,0 1 0 0 0,1-1 1 0 0,-1 0-1 0 0,1 0 0 0 0,-1 0 1 0 0,3 0-3 0 0,114 8 385 0 0,-96-9-198 0 0,17 4 12 0 0,-41-4-191 0 0,0 0-10 0 0,0 0 9 0 0,1 0 5 0 0,0 0-8 0 0,-1 0 4 0 0,0 0 7 0 0,0 0-3 0 0,0 0-20 0 0,0 0-14 0 0,0 0 24 0 0,0 0 6 0 0,0 0 0 0 0,0 0-3 0 0,0 0-10 0 0,0 0 2 0 0,0 0 19 0 0,0 0-3 0 0,0 0 6 0 0,0 0-8 0 0,0 0-6 0 0,0 0-6 0 0,0 0 11 0 0,0 0-4 0 0,0 0-18 0 0,0 0-10 0 0,0 0-19 0 0,0 0-2 0 0,0 0-18 0 0,0 0-71 0 0,0 0-86 0 0,0 0-168 0 0,0-10-3996 0 0,1 6 151 0 0,-1 2-3859 0 0,5-2-5023 0 0</inkml:trace>
  <inkml:trace contextRef="#ctx0" brushRef="#br0" timeOffset="1">733 859 2465 0 0,'0'0'3510'0'0,"0"0"-1853"0"0,0 0-624 0 0,0 0 91 0 0,0 0 241 0 0,0 0 105 0 0,0 0-76 0 0,0 0-270 0 0,0 0-340 0 0,0 0-277 0 0,0 0-207 0 0,0 0-133 0 0,0 0-50 0 0,3 1 30 0 0,123 72 3489 0 0,-108-65-3321 0 0,0 0 0 0 0,1-1-1 0 0,0 0 1 0 0,1-2-1 0 0,-1 0 1 0 0,1-1 0 0 0,0-2-1 0 0,0 0 1 0 0,4 0-315 0 0,-17-2 94 0 0,1 1 6 0 0,0 0 0 0 0,0-1 0 0 0,-1 0 0 0 0,1 0 0 0 0,0 0 0 0 0,0-1 0 0 0,-1 0 0 0 0,1-1 0 0 0,0 0 0 0 0,-1 0 0 0 0,0-1 1 0 0,1 1-1 0 0,-1-2 0 0 0,0 1 0 0 0,0-1 0 0 0,-1 0 0 0 0,1 0 0 0 0,-1-1 0 0 0,0 0 0 0 0,0 0 0 0 0,4-5-100 0 0,-6 3 52 0 0,1 0-1 0 0,-1 0 1 0 0,-1 0 0 0 0,1 0 0 0 0,-1-1 0 0 0,-1 0-1 0 0,1 1 1 0 0,-1-1 0 0 0,-1 0 0 0 0,1 0 0 0 0,-1 0-1 0 0,-1 0 1 0 0,1-5-52 0 0,-21-60 58 0 0,16 65-84 0 0,-1 1 0 0 0,0 0-1 0 0,0 1 1 0 0,-1-1 0 0 0,0 1 0 0 0,0 0 0 0 0,0 0 0 0 0,-1 1 0 0 0,1 0 0 0 0,-1 0 0 0 0,-1 1 0 0 0,1-1 0 0 0,-1 2 0 0 0,1-1 0 0 0,-1 1 0 0 0,0 0 0 0 0,-1 1 0 0 0,1-1 0 0 0,0 2-1 0 0,-1-1 1 0 0,1 1 0 0 0,0 1 0 0 0,-1-1 0 0 0,-8 2 26 0 0,10 3-23 0 0,-1 0 0 0 0,1 1 0 0 0,0 0 0 0 0,0 0-1 0 0,0 1 1 0 0,1-1 0 0 0,-1 2 0 0 0,1-1 0 0 0,1 1 0 0 0,0-1-1 0 0,-3 5 24 0 0,-4 13 44 0 0,1 0 0 0 0,1 1 0 0 0,1 0 0 0 0,1 0 0 0 0,1 1 0 0 0,2 0 0 0 0,0 0-1 0 0,2 0 1 0 0,1 1 0 0 0,1-1 0 0 0,1 1 0 0 0,1-1 0 0 0,2 1 0 0 0,1-1-1 0 0,3 15-43 0 0,4 118 367 0 0,-11-144-337 0 0,-2-1 0 0 0,1 1 0 0 0,-2 0 1 0 0,0-1-1 0 0,-1 0 0 0 0,0 0 0 0 0,-1 0 0 0 0,-1 0 1 0 0,0-1-1 0 0,-1 1 0 0 0,0-2 0 0 0,-1 1 0 0 0,0-1 1 0 0,-1 0-1 0 0,-1-1 0 0 0,1 0 0 0 0,-2 0 0 0 0,0-1 1 0 0,0-1-1 0 0,-11 7-30 0 0,-52 12 365 0 0,74-28-303 0 0,0 0-12 0 0,0 0-27 0 0,0 0-14 0 0,3-20-769 0 0,56-42-4460 0 0,-47 52 1055 0 0,-2 2-7360 0 0</inkml:trace>
  <inkml:trace contextRef="#ctx0" brushRef="#br0" timeOffset="2">1698 624 8194 0 0,'0'0'2291'0'0,"0"0"-668"0"0,0 0-320 0 0,0 0-67 0 0,0 0-5 0 0,0 0-69 0 0,0 0-121 0 0,0 0-146 0 0,0 0-128 0 0,0 0-120 0 0,0 0-89 0 0,0 0-67 0 0,0 0-99 0 0,-23 15-53 0 0,-72 47-58 0 0,47-12 145 0 0,37-30-364 0 0,1 1 0 0 0,1 0 0 0 0,0 1 0 0 0,2-1 0 0 0,0 2 0 0 0,2-1 0 0 0,0 1 0 0 0,2 0 0 0 0,0 0 1 0 0,2 0-1 0 0,1 0 0 0 0,0 0 0 0 0,4 20-62 0 0,-3-35 20 0 0,1 0 0 0 0,0 0 0 0 0,1 0 0 0 0,0-1 0 0 0,0 1 0 0 0,0-1 0 0 0,1 0 0 0 0,0 0 0 0 0,1 0 0 0 0,0 0 0 0 0,0-1 1 0 0,0 0-1 0 0,1 0 0 0 0,-1 0 0 0 0,1-1 0 0 0,1 0 0 0 0,-1 0 0 0 0,1 0 0 0 0,0-1 0 0 0,0 0 0 0 0,0 0 0 0 0,5 1-20 0 0,-2-3 114 0 0,0 0-1 0 0,0 0 1 0 0,0-1-1 0 0,0-1 1 0 0,0 0-1 0 0,0 0 1 0 0,0-1-1 0 0,0 0 1 0 0,0 0-1 0 0,0-1 1 0 0,0-1-1 0 0,0 0 1 0 0,-1 0-1 0 0,1-1 1 0 0,-1 0-1 0 0,0-1 0 0 0,4-2-113 0 0,138-108 1032 0 0,-137 103-979 0 0,-1 0 1 0 0,0-1-1 0 0,-1-1 1 0 0,-1 0-1 0 0,0 0 0 0 0,-1-1 1 0 0,0-1-1 0 0,-1 1 1 0 0,-1-1-1 0 0,0-1 1 0 0,-2 0-1 0 0,0 0 0 0 0,0 0 1 0 0,-2-1-1 0 0,0 1 1 0 0,1-16-54 0 0,-4 28-2 0 0,-1 0 1 0 0,1 0 0 0 0,-1 0-1 0 0,0 0 1 0 0,0 0 0 0 0,0 0-1 0 0,-1 0 1 0 0,0 0 0 0 0,0 0-1 0 0,0 0 1 0 0,0 1 0 0 0,-1-1-1 0 0,0 0 1 0 0,0 1 0 0 0,0-1-1 0 0,-1 1 1 0 0,1-1 0 0 0,-1 1-1 0 0,0 0 1 0 0,0 0 0 0 0,0 1-1 0 0,-1-1 1 0 0,0 0 0 0 0,1 1-1 0 0,-2 0 2 0 0,-4-3-103 0 0,0 0 0 0 0,-1 1 0 0 0,0 0 0 0 0,0 0 0 0 0,-1 1 0 0 0,1 1 0 0 0,-1-1 0 0 0,1 2 0 0 0,-1 0 0 0 0,0 0 0 0 0,0 1 0 0 0,0 0 0 0 0,-1 1 0 0 0,1 0 0 0 0,0 1-1 0 0,0 0 1 0 0,0 1 0 0 0,0 0 0 0 0,1 0 0 0 0,-1 1 0 0 0,0 1 0 0 0,-7 4 103 0 0,-61 33-3364 0 0,29-10-6735 0 0,31-18-1630 0 0</inkml:trace>
  <inkml:trace contextRef="#ctx0" brushRef="#br0" timeOffset="3">1405 956 7602 0 0,'0'0'1511'0'0,"0"0"-179"0"0,0 0 62 0 0,0 0 174 0 0,0 0 48 0 0,0 0-189 0 0,0 0-311 0 0,0 0-262 0 0,0 0-143 0 0,0 0-24 0 0,0 0 25 0 0,0 0 27 0 0,7 1-7 0 0,89-5 1823 0 0,69-46-1332 0 0,-162 49-1218 0 0,1 0 0 0 0,0 0 0 0 0,0 1 0 0 0,0 0 0 0 0,0-1-1 0 0,0 1 1 0 0,-1 0 0 0 0,1 1 0 0 0,0-1 0 0 0,0 1 0 0 0,0 0 0 0 0,0 0 0 0 0,-1 0 0 0 0,1 0 0 0 0,0 1 0 0 0,-1-1 0 0 0,1 1-5 0 0,20 30 65 0 0,-21-26-47 0 0,0-1 0 0 0,1 1 1 0 0,0-1-1 0 0,0 0 0 0 0,0 0 1 0 0,1-1-1 0 0,-1 1 1 0 0,1-1-1 0 0,0 0 0 0 0,0 0 1 0 0,1 0-1 0 0,-1-1 0 0 0,1 0 1 0 0,0 0-1 0 0,0-1 1 0 0,2 2-19 0 0,116 3 1395 0 0,-94-14-1082 0 0,-24-6-2984 0 0,-12 2-6297 0 0,1 8-2514 0 0</inkml:trace>
  <inkml:trace contextRef="#ctx0" brushRef="#br0" timeOffset="4">1675 239 11090 0 0,'0'0'2334'0'0,"0"0"-504"0"0,0 0-184 0 0,0 0-61 0 0,0 0-104 0 0,0 0-233 0 0,0 0-344 0 0,0 0-321 0 0,0 0-232 0 0,0 0-118 0 0,0 0-49 0 0,0 0-8 0 0,0 0 4 0 0,-1 4 16 0 0,-17 61 1263 0 0,37-80-824 0 0,9-15-174 0 0,-27 29-323 0 0,-1 1 23 0 0,0 0 22 0 0,0 0-17 0 0,-14 1 119 0 0,-57 36-269 0 0,68-35 7 0 0,-6 5-50 0 0,15-8-204 0 0,41-12-1434 0 0,-26 11-5144 0 0,-16 2-5006 0 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29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32 289 0 0 0,'0'0'819'0'0,"0"0"-163"0"0,0 0-85 0 0,0 0 44 0 0,0 0 181 0 0,0 0 180 0 0,0 0 106 0 0,0 0 44 0 0,0 0-33 0 0,0 0-69 0 0,0 0-65 0 0,-5 0-34 0 0,-1-1-556 0 0,-4-1-12 0 0,0 2 3429 0 0,32-14 1752 0 0,-6 1-4485 0 0,116-14 788 0 0,251 30-670 0 0,-312-3-929 0 0,-77 8 1535 0 0,-2-10-1748 0 0,0-1-1 0 0,0-1 0 0 0,0 0 0 0 0,1 0 0 0 0,-1 0 0 0 0,1-1 0 0 0,0 0 0 0 0,0 0 1 0 0,0 0-1 0 0,1-1 0 0 0,-4-5-28 0 0,-65-77 255 0 0,32 30-23 0 0,17 31-71 0 0,17 20-90 0 0,9 6-91 0 0,-1-3-3611 0 0,4 4 2907 0 0,3 0-1730 0 0,-1 1-2731 0 0,3 2-6661 0 0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 6369 0 0,'0'0'2137'0'0,"0"0"-177"0"0,0 0-143 0 0,0 0 7 0 0,0 0-184 0 0,0 0-359 0 0,0 0-385 0 0,0 0-392 0 0,0 0-280 0 0,0 0-296 0 0,0 0-288 0 0,0 0-224 0 0,0 0-136 0 0,0 0-169 0 0,13-116-727 0 0,-9 128-2505 0 0,-4 0-6169 0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61 170 17524 0 0,'0'0'1169'0'0,"0"0"-373"0"0,0 0-45 0 0,0 0 139 0 0,0 0 107 0 0,0 0-32 0 0,0 0-185 0 0,0 0-252 0 0,0 0-215 0 0,0 0-129 0 0,0 0-72 0 0,0 0-34 0 0,-6 31-33 0 0,-21 130-28 0 0,16-144-1597 0 0,-3-14-8078 0 0,12-3-1620 0 0</inkml:trace>
  <inkml:trace contextRef="#ctx0" brushRef="#br0" timeOffset="1">201 309 6569 0 0,'0'0'3258'0'0,"0"0"-1739"0"0,0 0-176 0 0,0 0 380 0 0,0 0 112 0 0,0 0-184 0 0,0 0-336 0 0,0 0-388 0 0,0 0-288 0 0,0 0-167 0 0,0 0-100 0 0,0 0-46 0 0,17-13-40 0 0,50-38-23 0 0,-7-20 303 0 0,-12 25-893 0 0,-47 46 204 0 0,-1 0-4 0 0,0 0-21 0 0,0 0-8 0 0,-1 19-174 0 0,-1 82 314 0 0,4-97 58 0 0,0 0 0 0 0,0 0 1 0 0,0 0-1 0 0,1 0 0 0 0,0 0 1 0 0,0-1-1 0 0,0 1 0 0 0,0-1 1 0 0,0 0-1 0 0,1 0 0 0 0,-1 0 1 0 0,1 0-1 0 0,0-1 0 0 0,0 1 1 0 0,0-1-1 0 0,0 0 0 0 0,1 0 0 0 0,-1-1 1 0 0,0 1-1 0 0,1-1 0 0 0,-1 0 1 0 0,1 0-1 0 0,0 0 0 0 0,-1-1 1 0 0,1 1-1 0 0,-1-1 0 0 0,1-1 1 0 0,0 1-1 0 0,-1 0 0 0 0,1-1 1 0 0,0 0-1 0 0,-1 0 0 0 0,0-1 1 0 0,4 0-43 0 0,-1-2 144 0 0,0 1 1 0 0,1-1-1 0 0,-1-1 1 0 0,-1 1-1 0 0,1-1 1 0 0,-1-1-1 0 0,0 1 1 0 0,0-1-1 0 0,0 0 1 0 0,-1 0-1 0 0,0-1 0 0 0,0 1 1 0 0,0-1-1 0 0,-1 0 1 0 0,0-1-1 0 0,1-2-144 0 0,5-53-3986 0 0,-10 60-853 0 0,0 2-6522 0 0</inkml:trace>
  <inkml:trace contextRef="#ctx0" brushRef="#br0" timeOffset="2">1055 0 13859 0 0,'0'0'1499'0'0,"0"0"-243"0"0,0 0-50 0 0,0 0-14 0 0,0 0-100 0 0,0 0-202 0 0,0 0-237 0 0,0 0-182 0 0,0 0-132 0 0,0 0-80 0 0,0 0-59 0 0,0 0-54 0 0,0 0-39 0 0,-24 14-27 0 0,-70 46-27 0 0,56-16-6 0 0,35-34-31 0 0,-2 7-6 0 0,1 0-1 0 0,1 1 1 0 0,0-1 0 0 0,1 1-1 0 0,1-1 1 0 0,1 1-1 0 0,0-1 1 0 0,1 1 0 0 0,2 6-10 0 0,-1-16 69 0 0,0 0-1 0 0,0 0 1 0 0,1 0 0 0 0,0 0 0 0 0,0-1 0 0 0,1 1 0 0 0,0-1 0 0 0,1 1 0 0 0,-1-2 0 0 0,1 1-1 0 0,1 0 1 0 0,-1-1 0 0 0,1 0 0 0 0,0 0 0 0 0,1-1 0 0 0,-1 1 0 0 0,1-2 0 0 0,0 1 0 0 0,0-1-1 0 0,1 0 1 0 0,-1 0 0 0 0,1-1 0 0 0,0 0 0 0 0,0 0 0 0 0,0-1 0 0 0,0 0 0 0 0,0 0 0 0 0,1-1 0 0 0,-1 0-1 0 0,0-1 1 0 0,1 1 0 0 0,5-2-69 0 0,-6-2 123 0 0,-1 0 0 0 0,0 0 1 0 0,0-1-1 0 0,-1 0 0 0 0,1 0 0 0 0,-1 0 0 0 0,0-1 0 0 0,0 0 0 0 0,0 0 1 0 0,-1-1-1 0 0,1 0 0 0 0,-1 0 0 0 0,-1 0 0 0 0,1 0 0 0 0,-1-1 0 0 0,0 0 0 0 0,-1 0 1 0 0,2-2-124 0 0,-1 2-21 0 0,0-1 0 0 0,-1 1 0 0 0,0-1 0 0 0,0 1 0 0 0,0-1 0 0 0,-1 0 0 0 0,0 0 0 0 0,-1 0 0 0 0,1 0 0 0 0,-2 0 0 0 0,1-1 0 0 0,-1 1 0 0 0,0 0 0 0 0,-1 0 0 0 0,0 0 0 0 0,0-1 0 0 0,-1 1 0 0 0,0 0 1 0 0,-1 1-1 0 0,1-1 0 0 0,-1 0 0 0 0,-1 1 0 0 0,1-1 0 0 0,-2 1 0 0 0,1 0 0 0 0,-1 0 0 0 0,1 1 0 0 0,-2-1 0 0 0,1 1 0 0 0,-1 0 0 0 0,0 1 0 0 0,0 0 0 0 0,-1-1 0 0 0,1 2 0 0 0,-1-1 0 0 0,0 1 0 0 0,-1 0 0 0 0,-3-1 21 0 0,-60-10-2868 0 0,38 14-2463 0 0,15 1-5528 0 0</inkml:trace>
  <inkml:trace contextRef="#ctx0" brushRef="#br0" timeOffset="3">744 247 4465 0 0,'0'0'3802'0'0,"0"0"-851"0"0,0 0-371 0 0,0 0-357 0 0,0 0-331 0 0,0 0-267 0 0,0 0-255 0 0,0 0-240 0 0,0 0-222 0 0,0 0-168 0 0,0 0-129 0 0,0 0-89 0 0,34 2-96 0 0,102 6-56 0 0,16-10 1117 0 0,-149 2-1472 0 0,0 0 1 0 0,0 1 0 0 0,0-1-1 0 0,0 1 1 0 0,0 0-1 0 0,0 0 1 0 0,0 0 0 0 0,0 0-1 0 0,-1 1 1 0 0,1-1-1 0 0,0 1 1 0 0,-1 0 0 0 0,1 0-1 0 0,-1 0 1 0 0,1 0-1 0 0,-1 0 1 0 0,0 0 0 0 0,0 0-1 0 0,0 1 1 0 0,0-1-16 0 0,29 25 100 0 0,11-23-543 0 0,-23-4-1163 0 0,-9 0-1706 0 0,0 0-5714 0 0,-5 0-3109 0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1112 538 8474 0 0,'0'0'3757'0'0,"0"0"-1814"0"0,0 0-695 0 0,0 0 39 0 0,0 0 137 0 0,0 0-72 0 0,0 0-261 0 0,0 0-328 0 0,0 0-239 0 0,0 0-97 0 0,0 0-36 0 0,0 0-59 0 0,-13 16-49 0 0,-38 48-39 0 0,41-52-129 0 0,1 1-1 0 0,1 0 1 0 0,0 1 0 0 0,1 0 0 0 0,0 0 0 0 0,1 1-1 0 0,1 0 1 0 0,-2 7-115 0 0,0 1 67 0 0,5-20-54 0 0,1 1-1 0 0,-1 0 0 0 0,1 0 1 0 0,0 0-1 0 0,1 0 0 0 0,-1 0 1 0 0,1 0-1 0 0,0 0 0 0 0,0 0 1 0 0,0 0-1 0 0,0 0 0 0 0,1 1 1 0 0,-1-1-1 0 0,1 0 1 0 0,0-1-1 0 0,0 1 0 0 0,1 0 1 0 0,-1 0-1 0 0,3 3-12 0 0,1-3 20 0 0,0 0 0 0 0,0-1-1 0 0,0 1 1 0 0,1-1 0 0 0,-1 0 0 0 0,1 0-1 0 0,0-1 1 0 0,0 0 0 0 0,0 0 0 0 0,0 0-1 0 0,0-1 1 0 0,0 1 0 0 0,0-2 0 0 0,1 1 0 0 0,-1-1-1 0 0,0 0 1 0 0,1 0 0 0 0,-1 0 0 0 0,0-1-1 0 0,1 0 1 0 0,-1-1 0 0 0,0 1 0 0 0,0-1 0 0 0,0 0-1 0 0,0-1 1 0 0,0 1 0 0 0,-1-1 0 0 0,1 0-1 0 0,2-2-19 0 0,3-16-1736 0 0,-12 14-1621 0 0,-2 0-3524 0 0,-2 3-4558 0 0</inkml:trace>
  <inkml:trace contextRef="#ctx0" brushRef="#br0" timeOffset="1">287 33 2873 0 0,'0'0'1909'0'0,"0"0"-188"0"0,0 0 23 0 0,0 0 99 0 0,0 0 4 0 0,0 0-113 0 0,0 0-246 0 0,0 0-278 0 0,0 0-199 0 0,0 0-206 0 0,0 0-122 0 0,0 0-69 0 0,0 0-88 0 0,-8-5-42 0 0,-23-15-44 0 0,29 19-377 0 0,0 0-1 0 0,0 0 0 0 0,0 0 1 0 0,0 0-1 0 0,0 0 0 0 0,0 1 1 0 0,0-1-1 0 0,0 1 0 0 0,-1 0 0 0 0,1 0 1 0 0,0-1-1 0 0,0 1 0 0 0,0 1 1 0 0,-1-1-1 0 0,1 0 0 0 0,0 0 0 0 0,0 1 1 0 0,0-1-1 0 0,0 1 0 0 0,0 0 1 0 0,0 0-1 0 0,0 0 0 0 0,0 0 1 0 0,0 0-1 0 0,0 0 0 0 0,0 0-62 0 0,-6 3 146 0 0,1 1-120 0 0,-1-1 0 0 0,2 1 0 0 0,-1 1 0 0 0,0-1 0 0 0,1 1 0 0 0,0 0 0 0 0,1 1 0 0 0,-1-1 0 0 0,1 1 0 0 0,0 0 0 0 0,1 1 0 0 0,0-1-1 0 0,0 1 1 0 0,0 0 0 0 0,1 0 0 0 0,0 0 0 0 0,1 0 0 0 0,0 0 0 0 0,0 1 0 0 0,1-1 0 0 0,0 1 0 0 0,0 1-26 0 0,-17 123 189 0 0,6 0-1 0 0,5 20-188 0 0,-8 205 164 0 0,11-247 24 0 0,-10-87 1966 0 0,14-23-2144 0 0,-15 52 106 0 0,61-62 818 0 0,-7 1-718 0 0,0 2 0 0 0,1 1 0 0 0,-1 2-1 0 0,1 2 1 0 0,21 2-216 0 0,-16-1 579 0 0,-45-14-4996 0 0,0 5-6197 0 0,0 5-1585 0 0</inkml:trace>
  <inkml:trace contextRef="#ctx0" brushRef="#br0" timeOffset="2">293 685 6441 0 0,'0'0'2296'0'0,"0"0"-986"0"0,0 0-420 0 0,0 0 46 0 0,0 0 164 0 0,0 0 1 0 0,0 0-106 0 0,0 0-157 0 0,0 0-89 0 0,0 0 0 0 0,0 0-1 0 0,0 0-54 0 0,0 0-72 0 0,23-1-43 0 0,118-2 504 0 0,37-9 1312 0 0,-174 12-2375 0 0,1 1 238 0 0,-21 3-297 0 0,-49 13-2737 0 0,44-12-3366 0 0,15-5-4928 0 0</inkml:trace>
  <inkml:trace contextRef="#ctx0" brushRef="#br0" timeOffset="3">744 457 0 0 0,'0'0'249'0'0,"0"0"109"0"0,0 0 62 0 0,0 0 55 0 0,0 0 31 0 0,0 0 5 0 0,0 0-7 0 0,0 0 0 0 0,0 0 27 0 0,0 0 20 0 0,0 0 38 0 0,0 0 25 0 0,0 0-11 0 0,0 0 9 0 0,0 0-28 0 0,0 0-32 0 0,0 0-5 0 0,0 0-12 0 0,0 0 2 0 0,0 0-13 0 0,0 0-4 0 0,0 0-2 0 0,0 0-13 0 0,0 0-5 0 0,0 0 10 0 0,0 0 2 0 0,0 0 3 0 0,4 2 6183 0 0,7-1-6003 0 0,124-107 1631 0 0,-35 31-1635 0 0,-4 3-280 0 0,-65 53-206 0 0,-31 19-198 0 0,0 0 26 0 0,0 0-9 0 0,0 0 7 0 0,0 0-2 0 0,0 0-36 0 0,0 0-13 0 0,1 26 123 0 0,1 0 0 0 0,1 0-1 0 0,2-1 1 0 0,0 1 0 0 0,2-1-1 0 0,1 1-102 0 0,17 14-793 0 0,-4-37-8934 0 0,-17-3-1593 0 0</inkml:trace>
  <inkml:trace contextRef="#ctx0" brushRef="#br0" timeOffset="4">1784 434 808 0 0,'0'0'1298'0'0,"0"0"57"0"0,0 0 260 0 0,0 0 262 0 0,0 0 69 0 0,0 0-97 0 0,0 0-250 0 0,0 0-264 0 0,0 0-170 0 0,0 0-123 0 0,0 0-114 0 0,0 0-99 0 0,0 0-51 0 0,2-6-65 0 0,5-20-52 0 0,-31 16 2019 0 0,6 11-2300 0 0,0 1 0 0 0,0 0-1 0 0,1 2 1 0 0,-1 0 0 0 0,1 0 0 0 0,0 2-1 0 0,0 0 1 0 0,-2 3-380 0 0,-74 41 642 0 0,92-48-642 0 0,1-1 0 0 0,0 1 0 0 0,-1-1 0 0 0,1 1 0 0 0,0-1 0 0 0,0 1 0 0 0,0-1 0 0 0,0 1 0 0 0,0-1 0 0 0,0 1 0 0 0,0-1 0 0 0,1 1 0 0 0,-1-1 0 0 0,1 1 0 0 0,-1-1 0 0 0,1 1 0 0 0,-1-1 0 0 0,1 0 0 0 0,0 1 0 0 0,0-1 1 0 0,-1 0-1 0 0,1 0 0 0 0,0 1 0 0 0,0-1 0 0 0,0 0 0 0 0,0 0 0 0 0,1 0 0 0 0,-1 0 0 0 0,0 0 0 0 0,0 0 0 0 0,1-1 0 0 0,-1 1 0 0 0,0 0 0 0 0,1-1 0 0 0,-1 1 0 0 0,1-1 0 0 0,-1 1 0 0 0,1-1 0 0 0,-1 0 0 0 0,1 1 0 0 0,-1-1 0 0 0,1 0 1 0 0,0 0-1 0 0,6 4 14 0 0,109 49-25 0 0,-108-46 43 0 0,-6-5-24 0 0,0-1 1 0 0,1 1 0 0 0,-1 0 0 0 0,0 0 0 0 0,0 1 0 0 0,-1-1-1 0 0,1 1 1 0 0,0-1 0 0 0,-1 1 0 0 0,0 0 0 0 0,0 0 0 0 0,0 0 0 0 0,0 0-1 0 0,0 0 1 0 0,0 0 0 0 0,-1 1 0 0 0,1-1 0 0 0,-1 1 0 0 0,0-1 0 0 0,0 1-1 0 0,0-1 1 0 0,-1 1 0 0 0,1 0 0 0 0,-1 1-9 0 0,0-1 35 0 0,0 0-1 0 0,0 0 1 0 0,0 0-1 0 0,-1 0 1 0 0,1-1-1 0 0,-1 1 1 0 0,0 0 0 0 0,0 0-1 0 0,-1-1 1 0 0,1 1-1 0 0,-1-1 1 0 0,0 1-1 0 0,1-1 1 0 0,-1 0-1 0 0,-1 1 1 0 0,1-1 0 0 0,0 0-1 0 0,-1 0 1 0 0,0-1-1 0 0,0 1 1 0 0,0-1-1 0 0,0 1 1 0 0,0-1 0 0 0,0 0-1 0 0,-1 1-34 0 0,-13 8 73 0 0,0 0-1 0 0,0-2 1 0 0,-1 1 0 0 0,-1-2-1 0 0,1-1 1 0 0,-1 0-1 0 0,-18 3-72 0 0,-26-6 7 0 0,62-5-106 0 0,0 1-1 0 0,0-1 1 0 0,0 0-1 0 0,0 0 1 0 0,0 0-1 0 0,0-1 1 0 0,0 1-1 0 0,0 0 1 0 0,0 0 0 0 0,1 0-1 0 0,-1-1 1 0 0,0 1-1 0 0,1 0 1 0 0,-1 0-1 0 0,1-1 1 0 0,0 1 0 0 0,-1-1-1 0 0,1 1 1 0 0,0 0-1 0 0,0-1 1 0 0,0 1-1 0 0,0-1 1 0 0,0 1 0 0 0,0 0-1 0 0,0-1 1 0 0,0 1-1 0 0,1-1 1 0 0,-1 1-1 0 0,1 0 1 0 0,-1-1 0 0 0,1 1-1 0 0,-1 0 1 0 0,1-1-1 0 0,0 1 1 0 0,-1 0-1 0 0,1 0 1 0 0,0 0 0 0 0,0 0-1 0 0,0 0 1 0 0,0 0-1 0 0,0 0 1 0 0,0 0-1 0 0,2-1 100 0 0,10-9-2470 0 0,-3 4-3083 0 0,-2 2-6005 0 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1 779 0 0 0,'0'0'540'0'0,"0"0"616"0"0,0 0 265 0 0,0 0 134 0 0,0 0 140 0 0,0 0-4 0 0,0 0-123 0 0,0 0-161 0 0,0 0-217 0 0,0 0-174 0 0,0 0-112 0 0,0 0-41 0 0,0 0-35 0 0,10 2 5108 0 0,36 4-4510 0 0,108 2 586 0 0,-18-1-942 0 0,-136-7-1105 0 0,0 0-14 0 0,0 0-26 0 0,0 0-40 0 0,0 0-54 0 0,0 0-69 0 0,0 0-82 0 0,0-1-717 0 0,0-5-11798 0 0,0 6 1870 0 0</inkml:trace>
  <inkml:trace contextRef="#ctx0" brushRef="#br0" timeOffset="1">178 575 11402 0 0,'0'0'2158'0'0,"0"0"-845"0"0,0 0-453 0 0,0 0-5 0 0,0 0 113 0 0,0 0 33 0 0,0 0-123 0 0,0 0-210 0 0,0 0-129 0 0,0 0-32 0 0,0 0-2 0 0,0 0-4 0 0,3 13-49 0 0,21 116 761 0 0,-17 132-1547 0 0,-7-229-750 0 0,0-32 183 0 0,0 0-408 0 0,0 0-671 0 0,0 0-1101 0 0,0 0-2332 0 0,0 0-4305 0 0</inkml:trace>
  <inkml:trace contextRef="#ctx0" brushRef="#br0" timeOffset="2">550 729 816 0 0,'0'0'1359'0'0,"0"0"-580"0"0,0 0 204 0 0,0 0 545 0 0,0 0 379 0 0,0 0 119 0 0,0 0-110 0 0,0 0-261 0 0,0 0-276 0 0,0 0-198 0 0,0 0-158 0 0,0 0-115 0 0,0 0-55 0 0,19 3-23 0 0,62 9-37 0 0,-23-25 804 0 0,-49 7-1280 0 0,10-7-35 0 0,0-1 0 0 0,-1 0 0 0 0,0-2 1 0 0,-1 0-1 0 0,-1 0 0 0 0,-1-2 0 0 0,-1 0 0 0 0,0 0 0 0 0,3-8-282 0 0,-8 8 198 0 0,-6 29-194 0 0,22 482-67 0 0,-25-455 52 0 0,-2 0 1 0 0,-1 0-1 0 0,-3 0 0 0 0,-1-1 1 0 0,-1 0-1 0 0,-11 28 11 0 0,15-56 13 0 0,-1 0 1 0 0,1 0-1 0 0,-1 0 0 0 0,-1-1 1 0 0,0 0-1 0 0,0 0 0 0 0,-1-1 1 0 0,1 0-1 0 0,-2 0 0 0 0,1 0 1 0 0,-1-1-1 0 0,0 0 0 0 0,0 0 1 0 0,0-1-1 0 0,-1 0 0 0 0,0-1 1 0 0,0 0-1 0 0,0 0 0 0 0,-1-1 1 0 0,-5 1-14 0 0,14-4 2 0 0,0 1-1 0 0,0-1 1 0 0,0 0 0 0 0,0 0 0 0 0,0 0 0 0 0,1 0 0 0 0,-1 0 0 0 0,0 0 0 0 0,0 0 0 0 0,0 0 0 0 0,0 0 0 0 0,0 0 0 0 0,0-1 0 0 0,0 1 0 0 0,0 0-1 0 0,0-1 1 0 0,0 1 0 0 0,0-1 0 0 0,1 1 0 0 0,-1-1 0 0 0,0 1 0 0 0,0-1 0 0 0,1 1 0 0 0,-1-1 0 0 0,0 0 0 0 0,1 1 0 0 0,-1-1 0 0 0,0 0 0 0 0,1 0 0 0 0,-1 0-1 0 0,1 1 1 0 0,-1-1 0 0 0,1 0 0 0 0,0 0 0 0 0,-1 0 0 0 0,1 0 0 0 0,0 0 0 0 0,0 0 0 0 0,-1 0 0 0 0,1 0 0 0 0,0 0 0 0 0,0 0 0 0 0,0 1 0 0 0,0-1-1 0 0,0 0 1 0 0,1 0 0 0 0,-1 0 0 0 0,0 0 0 0 0,0 0-2 0 0,7-52-34 0 0,2 30-10 0 0,2 0 1 0 0,1 1-1 0 0,0 0 1 0 0,1 1-1 0 0,2 0 1 0 0,0 2-1 0 0,1-1 1 0 0,2 1 43 0 0,24-33-358 0 0,-30 37-376 0 0,26-37-526 0 0,-28 34-2300 0 0,-3-1-3381 0 0,-6 14-3305 0 0</inkml:trace>
  <inkml:trace contextRef="#ctx0" brushRef="#br0" timeOffset="3">530 567 4401 0 0,'0'0'1667'0'0,"0"0"-135"0"0,0 0 49 0 0,0 0 128 0 0,0 0 42 0 0,0 0-105 0 0,0 0-236 0 0,0 0-245 0 0,0 0-178 0 0,0 0-109 0 0,0 0-51 0 0,0 0-62 0 0,0 0-72 0 0,11-7-55 0 0,163-124 2568 0 0,82-108-1711 0 0,-163 162-1408 0 0,-80 118-265 0 0,24 137 492 0 0,-27-132-541 0 0,-10-46 62 0 0,0 0-87 0 0,-10 8-4986 0 0,6-5-3579 0 0,2-2-2946 0 0</inkml:trace>
  <inkml:trace contextRef="#ctx0" brushRef="#br0" timeOffset="4">1538 529 4097 0 0,'0'0'1558'0'0,"0"0"-446"0"0,0 0-21 0 0,0 0 190 0 0,0 0 108 0 0,0 0-37 0 0,0 0-217 0 0,0 0-248 0 0,0 0-182 0 0,0 0-121 0 0,0 0-73 0 0,0 0-27 0 0,-10 2 22 0 0,-30 9 6 0 0,-15 31 1820 0 0,40-23-1665 0 0,7-13-566 0 0,0 0 0 0 0,0 1 1 0 0,1 0-1 0 0,0 1 0 0 0,0 0 0 0 0,1 0 0 0 0,0 0 0 0 0,0 1 1 0 0,1 0-1 0 0,0 0 0 0 0,1 0 0 0 0,0 1 0 0 0,0-1 0 0 0,1 1 1 0 0,0 0-1 0 0,1 0 0 0 0,0 0 0 0 0,1 0 0 0 0,0 1 0 0 0,0-1 1 0 0,1 0-1 0 0,1 10-101 0 0,2-14 11 0 0,0 0 1 0 0,0 0 0 0 0,0 0 0 0 0,1 0-1 0 0,0-1 1 0 0,0 0 0 0 0,0 0-1 0 0,1 0 1 0 0,0 0 0 0 0,0-1-1 0 0,0 1 1 0 0,0-1 0 0 0,1-1-1 0 0,-1 1 1 0 0,1-1 0 0 0,0 0-1 0 0,0 0 1 0 0,0 0 0 0 0,1-1-1 0 0,-1 0 1 0 0,1-1 0 0 0,-1 1-1 0 0,1-1 1 0 0,-1 0 0 0 0,1-1 0 0 0,0 0-1 0 0,0 0 1 0 0,-1 0 0 0 0,3-1-12 0 0,69-31-6279 0 0,-67 24 856 0 0,-2 0-5283 0 0</inkml:trace>
  <inkml:trace contextRef="#ctx0" brushRef="#br0" timeOffset="5">1827 579 2633 0 0,'0'0'2667'0'0,"0"0"-1114"0"0,0 0-380 0 0,0 0 118 0 0,0 0 150 0 0,0 0 57 0 0,0 0-106 0 0,0 0-226 0 0,0 0-219 0 0,0 0-155 0 0,0 0-79 0 0,0 0-51 0 0,0 0-33 0 0,-21 30-37 0 0,-64 93-35 0 0,63-70 311 0 0,24-47-675 0 0,1-2-50 0 0,1 1-1 0 0,0-1 0 0 0,0 1 1 0 0,0-1-1 0 0,0-1 0 0 0,1 1 1 0 0,-1 0-1 0 0,1-1 1 0 0,0 0-1 0 0,0 0 0 0 0,0-1 1 0 0,1 1-1 0 0,-1-1 1 0 0,0 0-1 0 0,1-1 0 0 0,0 1 1 0 0,-1-1-1 0 0,1 0 1 0 0,0 0-1 0 0,0-1 0 0 0,-1 0 1 0 0,1 0-1 0 0,0 0 1 0 0,0-1-1 0 0,-1 0 0 0 0,3 0-142 0 0,-6 1 28 0 0,9-1 89 0 0,0-1 1 0 0,-1 0-1 0 0,1 0 0 0 0,-1-1 0 0 0,1 0 1 0 0,-1-1-1 0 0,0 0 0 0 0,0-1 0 0 0,0 0 0 0 0,-1 0 1 0 0,0-1-1 0 0,0 0 0 0 0,0-1 0 0 0,-1 0 0 0 0,0 0 1 0 0,0-1-1 0 0,-1 0 0 0 0,0 0 0 0 0,4-7-117 0 0,-9 12-3 0 0,1-1 0 0 0,-1 0 1 0 0,1 0-1 0 0,-1 0 0 0 0,-1 0 0 0 0,1 0 0 0 0,0 0 0 0 0,-1 0 0 0 0,0-1 0 0 0,0 1 0 0 0,0 0 0 0 0,-1-1 0 0 0,1 1 0 0 0,-1-1 0 0 0,0 1 0 0 0,-1-1 0 0 0,1 1 0 0 0,-1 0 0 0 0,1-1 1 0 0,-1 1-1 0 0,-1 0 0 0 0,1-1 0 0 0,-1 1 0 0 0,1 0 0 0 0,-1 0 0 0 0,0 0 0 0 0,-1 0 0 0 0,1 0 0 0 0,-1 1 0 0 0,1-1 0 0 0,-1 1 0 0 0,0 0 0 0 0,-1-1 0 0 0,1 1 0 0 0,0 1 0 0 0,-1-1 1 0 0,0 0-1 0 0,1 1 0 0 0,-4-1 3 0 0,-1-2-217 0 0,-1 1 0 0 0,0 0 0 0 0,0 0 0 0 0,0 1 0 0 0,0 0 0 0 0,-1 1 0 0 0,1 0 0 0 0,-1 1 0 0 0,1 0 0 0 0,-1 0 0 0 0,0 1 0 0 0,1 0 0 0 0,-1 1 0 0 0,0 0 0 0 0,1 0 0 0 0,-1 1 0 0 0,1 0 1 0 0,-7 3 216 0 0,-20 13-4795 0 0,3 9-3546 0 0,24-16-1228 0 0</inkml:trace>
  <inkml:trace contextRef="#ctx0" brushRef="#br0" timeOffset="6">2542 517 6529 0 0,'0'0'2120'0'0,"0"0"-129"0"0,0 0-24 0 0,0 0-80 0 0,0 0-235 0 0,0 0-394 0 0,0 0-370 0 0,0 0-251 0 0,0 0-159 0 0,0 0-98 0 0,0 0-95 0 0,0 0-65 0 0,0 0-9 0 0,-21 10 5 0 0,-65 31-21 0 0,0 20 313 0 0,84-59-509 0 0,0 1 0 0 0,0-1 0 0 0,0 1 0 0 0,0 0 0 0 0,1-1 0 0 0,-1 1 0 0 0,1 0 0 0 0,-1 0 0 0 0,1 0 0 0 0,0 0 0 0 0,0 0 0 0 0,1 0 0 0 0,-1 1 0 0 0,1-1 0 0 0,-1 0 1 0 0,1 0-1 0 0,0 1 0 0 0,0-1 0 0 0,0 0 0 0 0,1 0 0 0 0,-1 0 0 0 0,1 1 0 0 0,0-1 0 0 0,0 0 0 0 0,0 0 0 0 0,0 0 0 0 0,0 0 0 0 0,1 0 0 0 0,-1 0 0 0 0,1-1 0 0 0,0 1 0 0 0,0 0 0 0 0,0-1 0 0 0,0 1 0 0 0,0-1 0 0 0,1 0 0 0 0,-1 0 0 0 0,1 0 0 0 0,-1 0 0 0 0,1 0 1 0 0,0 0-1 0 0,-1-1 0 0 0,2 1 1 0 0,11 7 15 0 0,66 62 146 0 0,-80-70-122 0 0,0 1 1 0 0,-1 0 0 0 0,1-1 0 0 0,-1 1-1 0 0,1 0 1 0 0,-1 0 0 0 0,0 0 0 0 0,0 0 0 0 0,0-1-1 0 0,0 1 1 0 0,0 0 0 0 0,0 0 0 0 0,0 0-1 0 0,-1 0 1 0 0,1-1 0 0 0,-1 1 0 0 0,1 0 0 0 0,-1 0-1 0 0,0-1 1 0 0,1 1 0 0 0,-1 0 0 0 0,0-1-1 0 0,0 1 1 0 0,0-1 0 0 0,0 1 0 0 0,-1-1 0 0 0,1 0-1 0 0,0 1 1 0 0,-1-1 0 0 0,1 0 0 0 0,0 0-1 0 0,-1 0 1 0 0,0 0 0 0 0,1 0 0 0 0,-2 1-40 0 0,-64 27 488 0 0,57-26-461 0 0,-5 3-1076 0 0,-36 10 2655 0 0,34-12-5626 0 0,0-3-5433 0 0,17-1-1095 0 0</inkml:trace>
  <inkml:trace contextRef="#ctx0" brushRef="#br0" timeOffset="7">2962 590 7850 0 0,'0'0'2875'0'0,"0"0"-1131"0"0,0 0-343 0 0,0 0 44 0 0,0 0-39 0 0,0 0-168 0 0,0 0-288 0 0,0 0-269 0 0,0 0-189 0 0,0 0-118 0 0,0 0-79 0 0,0 0-75 0 0,-33 30-57 0 0,-100 92-39 0 0,130-121-118 0 0,1 1 0 0 0,-1-1 1 0 0,1 1-1 0 0,0-1 0 0 0,0 1 0 0 0,-1 0 1 0 0,1 0-1 0 0,0 0 0 0 0,1 0 0 0 0,-1 0 1 0 0,0 1-1 0 0,0-1 0 0 0,1 1 0 0 0,0-1 1 0 0,-1 1-1 0 0,1-1 0 0 0,0 1 0 0 0,0 0 1 0 0,1-1-1 0 0,-1 1 0 0 0,0 0 0 0 0,1 0 1 0 0,0 0-1 0 0,-1 0 0 0 0,1 2-6 0 0,2 4 35 0 0,-3-4-17 0 0,0 0 0 0 0,1 0 1 0 0,0 0-1 0 0,0 0 1 0 0,0 0-1 0 0,1 0 0 0 0,-1 0 1 0 0,1-1-1 0 0,1 1 1 0 0,-1 0-1 0 0,0 0 1 0 0,1-1-1 0 0,0 1 0 0 0,0-1 1 0 0,1 1-1 0 0,-1-1 1 0 0,1 0-1 0 0,0 0 0 0 0,0 0 1 0 0,0 0-1 0 0,1-1 1 0 0,-1 1-1 0 0,1-1 0 0 0,0 0 1 0 0,0 0-1 0 0,0 0 1 0 0,0-1-1 0 0,0 1 1 0 0,1-1-1 0 0,-1 0 0 0 0,2 0-18 0 0,8 2 140 0 0,0 0-1 0 0,0-1 0 0 0,0-1 0 0 0,0-1 1 0 0,0 0-1 0 0,1 0 0 0 0,-1-2 0 0 0,0 0 0 0 0,0 0 1 0 0,14-4-140 0 0,-18 2 102 0 0,0-1 0 0 0,-1 0 1 0 0,1 0-1 0 0,-1-1 0 0 0,0 0 1 0 0,-1 0-1 0 0,1-1 0 0 0,-1-1 1 0 0,0 1-1 0 0,-1-1 0 0 0,1 0 1 0 0,-1-1-1 0 0,-1 0 0 0 0,0 0 1 0 0,0-1-1 0 0,0 1 0 0 0,-1-1 1 0 0,0 0-1 0 0,-1-1 0 0 0,0 1 1 0 0,-1-1-1 0 0,0 0 0 0 0,0 0 1 0 0,-1 0-1 0 0,0 0 0 0 0,-1 0 1 0 0,0 0-1 0 0,0-1 0 0 0,-1 1 1 0 0,-1 0-1 0 0,0 0 0 0 0,0-1 1 0 0,-1 1-1 0 0,0-1-102 0 0,-1 1-54 0 0,-1 1 0 0 0,0 0 0 0 0,0 0 0 0 0,0 1-1 0 0,-1-1 1 0 0,-1 1 0 0 0,1 0 0 0 0,-1 0 0 0 0,-1 1 0 0 0,1 0 0 0 0,-1 0 0 0 0,0 0-1 0 0,-1 1 1 0 0,0 0 0 0 0,0 0 0 0 0,0 1 0 0 0,0 0 0 0 0,-1 1 0 0 0,0 0-1 0 0,0 0 1 0 0,0 1 0 0 0,-8-2 54 0 0,-59-3-2843 0 0,1 26-3562 0 0,56-9-2597 0 0</inkml:trace>
  <inkml:trace contextRef="#ctx0" brushRef="#br0" timeOffset="8">2746 814 11050 0 0,'0'0'2524'0'0,"0"0"-492"0"0,0 0-389 0 0,0 0-352 0 0,0 0-227 0 0,0 0-189 0 0,0 0-165 0 0,0 0-112 0 0,0 0-96 0 0,0 0-81 0 0,0 0-78 0 0,0 0-62 0 0,33-17-74 0 0,101-50-54 0 0,-79 47 27 0 0,-51 20-161 0 0,0 0-1 0 0,0 0 1 0 0,-1 1-1 0 0,1-1 0 0 0,0 1 1 0 0,-1 0-1 0 0,1 0 1 0 0,-1 1-1 0 0,1-1 0 0 0,-1 1 1 0 0,0-1-1 0 0,1 1 1 0 0,-1 0-1 0 0,0 0 0 0 0,0 1 1 0 0,0-1-1 0 0,-1 1 1 0 0,1-1-1 0 0,-1 1 1 0 0,1 0-1 0 0,-1 0 0 0 0,0 0 1 0 0,0 0-1 0 0,0 0 1 0 0,1 4-19 0 0,0-3 31 0 0,-1 0 1 0 0,1 1 0 0 0,0-1 0 0 0,0 0 0 0 0,0 0 0 0 0,1 0 0 0 0,0-1 0 0 0,-1 1 0 0 0,1-1 0 0 0,0 0 0 0 0,1 0 0 0 0,-1 0 0 0 0,0-1 0 0 0,1 1 0 0 0,0-1 0 0 0,-1 0 0 0 0,1-1 0 0 0,0 1 0 0 0,0-1 0 0 0,0 0 0 0 0,0 0 0 0 0,0 0-1 0 0,0-1 1 0 0,0 0 0 0 0,2 0-32 0 0,49 0-257 0 0,-51-3-546 0 0,-5 3-2534 0 0,1 0-3411 0 0,-1 0-4767 0 0</inkml:trace>
  <inkml:trace contextRef="#ctx0" brushRef="#br0" timeOffset="9">3116 274 1152 0 0,'0'0'2629'0'0,"0"0"-1436"0"0,0 0-370 0 0,0 0 127 0 0,0 0 137 0 0,0 0 52 0 0,0 0-11 0 0,0 0 12 0 0,0 0 40 0 0,0 0 41 0 0,0 0-56 0 0,0 0-137 0 0,0 0-106 0 0,16 1-83 0 0,105 2 1281 0 0,-8 6 51 0 0,-110-7-2124 0 0,0 1-1 0 0,-1-1 0 0 0,1 1 1 0 0,-1 0-1 0 0,0 0 0 0 0,1 0 0 0 0,-1 0 1 0 0,-1 0-1 0 0,1 0 0 0 0,0 1 1 0 0,-1-1-1 0 0,0 1 0 0 0,0-1 1 0 0,0 1-1 0 0,0-1 0 0 0,0 1 0 0 0,-1 0 1 0 0,1-1-1 0 0,-1 1 0 0 0,0 0 1 0 0,0 0-1 0 0,-1-1 0 0 0,1 1 1 0 0,-1 0-1 0 0,0-1 0 0 0,0 1 0 0 0,-1 1-46 0 0,1 18 121 0 0,-10 232 181 0 0,-3 65-262 0 0,10-163 81 0 0,5-153 2630 0 0,-2-4-2680 0 0,-28-12 262 0 0,-182-15-2094 0 0,203 22-715 0 0,6 2-4830 0 0,2 0-4546 0 0</inkml:trace>
  <inkml:trace contextRef="#ctx0" brushRef="#br0" timeOffset="10">3360 55 0 0 0,'0'0'1411'0'0,"0"0"132"0"0,0 0 41 0 0,0 0 122 0 0,0 0 0 0 0,0 0-77 0 0,0 0-144 0 0,0 0-221 0 0,0 0-173 0 0,0 0-143 0 0,0 0-113 0 0,0 0-75 0 0,-3-6-92 0 0,-10-17-84 0 0,14 22-509 0 0,-1-1-1 0 0,1 1 1 0 0,-1 0 0 0 0,1 0-1 0 0,0 0 1 0 0,-1-1-1 0 0,1 1 1 0 0,0 0-1 0 0,0 0 1 0 0,0 0-1 0 0,0 0 1 0 0,0 0-1 0 0,0 1 1 0 0,0-1 0 0 0,0 0-1 0 0,0 0 1 0 0,0 1-1 0 0,0-1 1 0 0,0 1-1 0 0,1-1 1 0 0,-1 1-1 0 0,0-1 1 0 0,1 1-1 0 0,-1 0 1 0 0,0-1 0 0 0,0 1-1 0 0,1 0 1 0 0,-1 0-1 0 0,0 0-74 0 0,151-3 2226 0 0,-142 3-2134 0 0,1 0 1 0 0,-1 1-1 0 0,0 0 1 0 0,0 0-1 0 0,0 1 1 0 0,0 1-1 0 0,0 0 0 0 0,0 0 1 0 0,0 1-1 0 0,-1 0 1 0 0,0 1-1 0 0,0 0 1 0 0,0 0-1 0 0,-1 1 0 0 0,1 0 1 0 0,6 6-93 0 0,-11-4 63 0 0,-1 0 0 0 0,1 1-1 0 0,-1-1 1 0 0,-1 1 0 0 0,0-1 0 0 0,0 1 0 0 0,0 0-1 0 0,-1-1 1 0 0,0 1 0 0 0,-1 0 0 0 0,0 0 0 0 0,-1 0 0 0 0,0 0-1 0 0,0 2-62 0 0,0 19 113 0 0,-30 110 400 0 0,8-65-292 0 0,9 49 11 0 0,24-32-112 0 0,-1-73-85 0 0,32 52 214 0 0,-1-36-63 0 0,30 10 420 0 0,-61-43 770 0 0,-23-4-673 0 0,-83 3-686 0 0,93 1-23 0 0,0 0 0 0 0,0 1-1 0 0,0-1 1 0 0,0 1-1 0 0,1 0 1 0 0,-1 0 0 0 0,1 1-1 0 0,0-1 1 0 0,0 0-1 0 0,0 1 1 0 0,0 0 0 0 0,1 0-1 0 0,-1 0 1 0 0,1 0-1 0 0,-1 4 7 0 0,-5 5-9 0 0,5-10 5 0 0,1 1 1 0 0,0 0-1 0 0,0 0 1 0 0,1 0-1 0 0,-1 0 0 0 0,1 0 1 0 0,-1 0-1 0 0,1 0 1 0 0,1 1-1 0 0,-1-1 0 0 0,1 0 1 0 0,-1 1-1 0 0,1-1 1 0 0,0 0-1 0 0,1 1 0 0 0,-1-1 1 0 0,1 0-1 0 0,0 1 1 0 0,0-1-1 0 0,0 0 0 0 0,1 0 1 0 0,-1 0-1 0 0,1 0 0 0 0,0 0 1 0 0,0 0-1 0 0,0-1 1 0 0,2 2 3 0 0,5 6 11 0 0,1 0 0 0 0,-2 1 0 0 0,0 0 0 0 0,0 0 0 0 0,-1 1 1 0 0,0 0-1 0 0,-1 0 0 0 0,-1 0 0 0 0,0 1 0 0 0,-1 0 0 0 0,0 0 1 0 0,-1 0-1 0 0,-1 0 0 0 0,0 0 0 0 0,-1 1 0 0 0,-1-1 0 0 0,0 1 1 0 0,-1-1-1 0 0,-1 3-11 0 0,-1-7 57 0 0,-1-1 1 0 0,0 0 0 0 0,-1 0-1 0 0,0 0 1 0 0,0-1-1 0 0,-1 0 1 0 0,0 0 0 0 0,0 0-1 0 0,-1-1 1 0 0,0 0-1 0 0,0 0 1 0 0,-1-1 0 0 0,0 0-1 0 0,0 0 1 0 0,-1-1-1 0 0,1 0 1 0 0,-1 0 0 0 0,0-1-1 0 0,0 0 1 0 0,-1-1-1 0 0,-3 1-57 0 0,-61 4 6 0 0,51-41-1890 0 0,21 5-7287 0 0,2 20-2873 0 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5 5881 0 0,'0'0'2325'0'0,"0"0"-254"0"0,0 0-120 0 0,0 0-92 0 0,0 0-253 0 0,0 0-241 0 0,0 0-200 0 0,0 0-172 0 0,0 0-131 0 0,0 0-134 0 0,0 0-121 0 0,0 0-63 0 0,0 0-48 0 0,-4 8 2699 0 0,18-16-1734 0 0,-8 3-885 0 0,-21 13-72 0 0,-10 4-378 0 0,31-9-224 0 0,18-9-953 0 0,-15 5-3042 0 0,0 1-4320 0 0,-2 0-3822 0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1 270 4801 0 0,'0'0'1406'0'0,"0"0"-261"0"0,0 0 3 0 0,0 0 203 0 0,0 0 119 0 0,0 0-124 0 0,0 0-273 0 0,0 0-311 0 0,0 0-265 0 0,0 0-178 0 0,0 0-126 0 0,2 0-65 0 0,155-7 5715 0 0,59-21-3002 0 0,-81 2-2080 0 0,-99 25-545 0 0,-35 1-204 0 0,-1 0 9 0 0,0 0 3 0 0,0 0 2 0 0,0 0 3 0 0,0 0-2 0 0,0 0 2 0 0,0 0-5 0 0,-20 9-1567 0 0,7-3-2370 0 0,3-2-7022 0 0,5-3 1834 0 0</inkml:trace>
  <inkml:trace contextRef="#ctx0" brushRef="#br0" timeOffset="1">239 0 6241 0 0,'0'0'1533'0'0,"0"0"-197"0"0,0 0-93 0 0,0 0 123 0 0,0 0 87 0 0,0 0-118 0 0,0 0-268 0 0,0 0-296 0 0,0 0-220 0 0,0 0-161 0 0,0 0-82 0 0,0 0-14 0 0,8 24 2125 0 0,-2-12-2155 0 0,-2 2 0 0 0,0-1 0 0 0,0 0 0 0 0,-1 1-1 0 0,-1 0 1 0 0,0-1 0 0 0,-1 1 0 0 0,-1 0 0 0 0,0 0 0 0 0,-1 0 0 0 0,0 0 0 0 0,-1 0 0 0 0,0-1-1 0 0,-2 1 1 0 0,1-1 0 0 0,-6 12-264 0 0,-4 36 272 0 0,1 128-88 0 0,15-167-1 0 0,-2-22-3320 0 0,-1-5-3385 0 0,0 4-4490 0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1104 61 5817 0 0,'0'0'2098'0'0,"0"0"-222"0"0,0 0-50 0 0,0 0 52 0 0,0 0-27 0 0,0 0-164 0 0,0 0-308 0 0,0 0-288 0 0,0 0-222 0 0,0 0-140 0 0,0 0-69 0 0,0 0-66 0 0,6-8 787 0 0,-22 21-114 0 0,17-13-1240 0 0,-1 0 0 0 0,0-1 0 0 0,0 1 0 0 0,0 0-1 0 0,0 0 1 0 0,0-1 0 0 0,0 1 0 0 0,0 0 0 0 0,1 0 0 0 0,-1-1 0 0 0,0 1 0 0 0,0 0 0 0 0,0 0 0 0 0,0-1 0 0 0,0 1 0 0 0,0 0 0 0 0,0 0 0 0 0,0-1 0 0 0,-1 1 0 0 0,1 0 0 0 0,0-1 0 0 0,0 1-1 0 0,0 0 1 0 0,0 0 0 0 0,0 0 0 0 0,0-1 0 0 0,0 1 0 0 0,-1 0 0 0 0,1 0 0 0 0,0-1 0 0 0,0 1 0 0 0,0 0 0 0 0,0 0 0 0 0,-1 0 0 0 0,1 0 0 0 0,0-1 0 0 0,0 1 0 0 0,-1 0 0 0 0,1 0-27 0 0,0 0 22 0 0,-1 0 0 0 0,1-1 0 0 0,0 1 0 0 0,-1 0 1 0 0,1 0-1 0 0,0-1 0 0 0,0 1 0 0 0,-1 0 0 0 0,1 0 1 0 0,0-1-1 0 0,-1 1 0 0 0,1 0 0 0 0,0-1 1 0 0,0 1-1 0 0,0 0 0 0 0,0-1 0 0 0,-1 1 0 0 0,1-1 1 0 0,0 1-1 0 0,0 0 0 0 0,0-1 0 0 0,0 1 0 0 0,0-1 1 0 0,0 1-1 0 0,0 0 0 0 0,0-1 0 0 0,0 1 1 0 0,0 0-1 0 0,0-1 0 0 0,0 1 0 0 0,0-1 0 0 0,0 1 1 0 0,0 0-1 0 0,1-1 0 0 0,-1 1 0 0 0,0-1 0 0 0,0 1 1 0 0,0 0-1 0 0,0-1 0 0 0,1 1 0 0 0,-1 0-22 0 0,-17 6-149 0 0,-4 2-26 0 0,19-7-1005 0 0,12 2-8283 0 0,-5-3-2381 0 0</inkml:trace>
  <inkml:trace contextRef="#ctx0" brushRef="#br0" timeOffset="1">0 716 4369 0 0,'0'0'943'0'0,"0"0"-360"0"0,0 0-66 0 0,0 0 166 0 0,0 0 148 0 0,0 0-15 0 0,0 0-136 0 0,0 0-101 0 0,0 0 29 0 0,0 0 125 0 0,0 0 145 0 0,0 0 57 0 0,0 0-35 0 0,8 4-69 0 0,61 38 1819 0 0,-52-34-2185 0 0,0-1-1 0 0,1-1 1 0 0,0 0 0 0 0,0-1 0 0 0,0-1 0 0 0,0-1 0 0 0,1 0-1 0 0,-1-2 1 0 0,1 0 0 0 0,-1-1 0 0 0,14-2-465 0 0,-12 0 216 0 0,0-1 0 0 0,0-1 0 0 0,-1-1 0 0 0,1-1 0 0 0,-1-1 0 0 0,-1 0 0 0 0,1-2 0 0 0,2-2-216 0 0,-6 4 131 0 0,-1-1 0 0 0,0 0 0 0 0,0-1 0 0 0,-1-1 0 0 0,0 0 0 0 0,-1-1 0 0 0,0 0 0 0 0,-1-1 0 0 0,0 0 0 0 0,-1-1 0 0 0,7-10-131 0 0,-15 20 13 0 0,0 0 0 0 0,0 0 0 0 0,0 0 0 0 0,-1 0 0 0 0,1 0 1 0 0,-1-1-1 0 0,0 1 0 0 0,0-1 0 0 0,0 1 0 0 0,0-1 0 0 0,0 1 1 0 0,-1-1-1 0 0,0 0 0 0 0,1 1 0 0 0,-1-1 0 0 0,-1 0 0 0 0,1 1 1 0 0,-1-1-1 0 0,1 1 0 0 0,-1-1 0 0 0,0 1 0 0 0,0-1 0 0 0,0 1 1 0 0,-1-1-1 0 0,1 1 0 0 0,-1 0 0 0 0,0 0 0 0 0,0 0 0 0 0,0 0 1 0 0,0 0-1 0 0,-1 0 0 0 0,1 0 0 0 0,-1 1 0 0 0,1-1 1 0 0,-1 1-1 0 0,0 0 0 0 0,-2-1-13 0 0,-3-3-40 0 0,-1 0 0 0 0,0 1 0 0 0,-1 1 1 0 0,1 0-1 0 0,-1 0 0 0 0,0 0 0 0 0,0 1 0 0 0,0 1 0 0 0,0 0 1 0 0,0 0-1 0 0,-1 1 0 0 0,-7 0 40 0 0,5 1-42 0 0,-1 0 0 0 0,1 1-1 0 0,0 0 1 0 0,-1 1 0 0 0,1 1 0 0 0,0 0 0 0 0,0 1 0 0 0,1 0 0 0 0,-1 1-1 0 0,1 0 1 0 0,0 1 0 0 0,0 1 0 0 0,1 0 0 0 0,0 0 0 0 0,-3 3 42 0 0,6-5-3 0 0,1 1 0 0 0,0-1 0 0 0,0 1 0 0 0,0 0 0 0 0,1 1 0 0 0,0 0 0 0 0,0 0 0 0 0,1 0 0 0 0,0 0 0 0 0,0 1 0 0 0,1 0 0 0 0,0 0 0 0 0,0 0 0 0 0,1 1 0 0 0,0-1 0 0 0,0 1 0 0 0,1 0 0 0 0,0 0 0 0 0,1 0 0 0 0,-1 5 3 0 0,12 83 125 0 0,1-51-40 0 0,-2 0 0 0 0,-2 1 0 0 0,-1-1 0 0 0,-3 1 0 0 0,-3 40-85 0 0,-2-70 23 0 0,0-1 0 0 0,-1 1 0 0 0,-1-1-1 0 0,-1 1 1 0 0,0-1 0 0 0,-1-1-1 0 0,-1 1 1 0 0,0-1 0 0 0,-1 0-1 0 0,-1 0 1 0 0,0-1-23 0 0,2-5 37 0 0,1-1 1 0 0,-1 0 0 0 0,0-1-1 0 0,0 0 1 0 0,-1 0-1 0 0,0 0 1 0 0,-1-1 0 0 0,1 0-1 0 0,-1-1 1 0 0,0 0-1 0 0,-4 1-37 0 0,12-5-19 0 0,0 0-1 0 0,0-1 1 0 0,0 1-1 0 0,0 0 1 0 0,0-1-1 0 0,0 1 1 0 0,-1-1-1 0 0,1 1 0 0 0,0-1 1 0 0,0 1-1 0 0,0-1 1 0 0,-1 0-1 0 0,1 0 1 0 0,0 0-1 0 0,0 0 1 0 0,-1 0-1 0 0,1 0 1 0 0,0 0-1 0 0,0 0 1 0 0,-1 0-1 0 0,1 0 0 0 0,0-1 1 0 0,0 1-1 0 0,-1-1 1 0 0,1 1-1 0 0,0-1 1 0 0,0 1-1 0 0,0-1 1 0 0,0 1-1 0 0,0-1 1 0 0,0 0-1 0 0,0 0 1 0 0,0 0-1 0 0,0 1 0 0 0,0-1 1 0 0,0 0-1 0 0,1 0 1 0 0,-1 0-1 0 0,0 0 1 0 0,0 0-1 0 0,1-1 1 0 0,-1 1-1 0 0,0-1 20 0 0,1-2-421 0 0,2-15-2135 0 0,3 8-2950 0 0,0 3-5838 0 0</inkml:trace>
  <inkml:trace contextRef="#ctx0" brushRef="#br0" timeOffset="2">1067 446 7402 0 0,'0'0'1672'0'0,"0"0"-197"0"0,0 0-45 0 0,0 0 101 0 0,0 0 37 0 0,0 0-140 0 0,0 0-201 0 0,0 0-229 0 0,0 0-230 0 0,0 0-161 0 0,0 0-114 0 0,0 0-82 0 0,-34 30-64 0 0,-103 92-55 0 0,90-58 38 0 0,45-53-256 0 0,-4 124 316 0 0,9-125-358 0 0,0 0 0 0 0,0-1 0 0 0,1 1 0 0 0,0-1 0 0 0,1 1 0 0 0,0-1 0 0 0,0-1 0 0 0,1 1-1 0 0,0-1 1 0 0,1 0 0 0 0,-1 0 0 0 0,2-1 0 0 0,-1 0 0 0 0,1 0 0 0 0,0 0 0 0 0,0-1-1 0 0,1-1 1 0 0,0 1 0 0 0,0-1 0 0 0,0-1 0 0 0,1 0 0 0 0,0 0 0 0 0,-1-1 0 0 0,1 0 0 0 0,0-1-1 0 0,1 0 1 0 0,-1 0 0 0 0,0-1 0 0 0,0-1 0 0 0,1 1 0 0 0,-1-2 0 0 0,10-1-32 0 0,-6 2 146 0 0,1-1 0 0 0,-1-1 0 0 0,0 0 0 0 0,0-1 0 0 0,0-1 0 0 0,-1 0 0 0 0,1-1 0 0 0,-1 0 0 0 0,0-1 0 0 0,0 0 0 0 0,-1-1-1 0 0,1-1 1 0 0,-2 0 0 0 0,1-1 0 0 0,-1 0 0 0 0,0 0 0 0 0,-1-1 0 0 0,0-1 0 0 0,-1 1 0 0 0,0-2 0 0 0,-1 1 0 0 0,0-1 0 0 0,-1-1 0 0 0,0 1 0 0 0,-1-1 0 0 0,0 0 0 0 0,-1-1 0 0 0,2-9-146 0 0,-6 8-13 0 0,0 1 0 0 0,-1-1-1 0 0,0 1 1 0 0,-1-1 0 0 0,-1 1 0 0 0,-1 0 0 0 0,0 0-1 0 0,0 0 1 0 0,-2 0 0 0 0,1 0 0 0 0,-2 1-1 0 0,0-1 1 0 0,0 2 0 0 0,-2-1 0 0 0,1 1-1 0 0,-2 0 1 0 0,1 0 0 0 0,-1 1 0 0 0,-1 0-1 0 0,0 1 1 0 0,-1 0 0 0 0,0 1 0 0 0,0 0-1 0 0,-1 0 1 0 0,0 2 0 0 0,-1-1 0 0 0,0 1-1 0 0,-9-3 14 0 0,11 6-150 0 0,1 0-1 0 0,-1 1 0 0 0,0 0 0 0 0,0 0 1 0 0,0 1-1 0 0,0 1 0 0 0,-1 0 0 0 0,1 0 1 0 0,0 1-1 0 0,0 1 0 0 0,-1 0 0 0 0,1 0 1 0 0,0 1-1 0 0,0 0 0 0 0,-2 2 151 0 0,-93 52-5120 0 0,106-56 5079 0 0,-32 27-4212 0 0,11-8-1746 0 0,6-3-3507 0 0</inkml:trace>
  <inkml:trace contextRef="#ctx0" brushRef="#br0" timeOffset="3">890 816 9658 0 0,'0'0'2247'0'0,"0"0"-400"0"0,0 0-284 0 0,0 0-173 0 0,0 0-202 0 0,0 0-217 0 0,0 0-175 0 0,0 0-140 0 0,0 0-97 0 0,0 0-60 0 0,0 0-42 0 0,0 0-21 0 0,0 0 7 0 0,24-21-56 0 0,74-66-34 0 0,-34 47 217 0 0,-44 34-367 0 0,-12 2-98 0 0,-7 3-95 0 0,0 0 0 0 0,0 0 0 0 0,0 0-1 0 0,1 0 1 0 0,-1 0 0 0 0,0 0 0 0 0,1 0 0 0 0,-1 1 0 0 0,1-1 0 0 0,-1 0 0 0 0,1 1 0 0 0,-1-1 0 0 0,1 1 0 0 0,0 0 0 0 0,-1-1-1 0 0,1 1 1 0 0,-1 0 0 0 0,1 0 0 0 0,0 0 0 0 0,-1 0 0 0 0,1 1 0 0 0,-1-1 0 0 0,1 0 0 0 0,0 1 0 0 0,-1-1 0 0 0,1 0-1 0 0,-1 1 1 0 0,1 0 0 0 0,-1-1 0 0 0,1 1 0 0 0,-1 0 0 0 0,0 0 0 0 0,1 0 0 0 0,-1 0 0 0 0,0 0 0 0 0,0 0 0 0 0,1 1-10 0 0,7 48 183 0 0,-9-45-178 0 0,0-1-1 0 0,0 0 1 0 0,0 0-1 0 0,1 0 1 0 0,-1 1-1 0 0,1-1 1 0 0,0 0-1 0 0,0 0 1 0 0,1 0-1 0 0,-1 0 1 0 0,1-1 0 0 0,0 1-1 0 0,0 0 1 0 0,0-1-1 0 0,1 1 1 0 0,-1-1-1 0 0,1 1 1 0 0,0-1-1 0 0,0 0 1 0 0,0 0-1 0 0,2 1-4 0 0,5 1 42 0 0,1 1-1 0 0,0-2 0 0 0,0 0 0 0 0,1 0 1 0 0,-1-1-1 0 0,1 0 0 0 0,0-1 0 0 0,-1-1 1 0 0,1 1-1 0 0,0-2 0 0 0,0 0 0 0 0,0 0 1 0 0,0-1-1 0 0,7-2-41 0 0,40-15 447 0 0,-56 6-1415 0 0,-7 5-4805 0 0,2 6-3906 0 0</inkml:trace>
  <inkml:trace contextRef="#ctx0" brushRef="#br0" timeOffset="4">1181 446 0 0 0,'0'0'771'0'0,"0"0"473"0"0,0 0 42 0 0,0 0-70 0 0,0 0-37 0 0,0 0-46 0 0,0 0-20 0 0,0 0 4 0 0,0 0-34 0 0,0 0-64 0 0,0 0-73 0 0,0 0-126 0 0,0 0-111 0 0,-8-1-65 0 0,-30-4 332 0 0,3 3 4306 0 0,11 10-3830 0 0,-52 27-34 0 0,46-4-1256 0 0,-6 34-50 0 0,7-15 499 0 0,-6 23 252 0 0,34-73-886 0 0,1 0 0 0 0,-1 1 0 0 0,1-1 0 0 0,-1 0 0 0 0,1 1 0 0 0,-1-1 0 0 0,1 0 1 0 0,0 1-1 0 0,-1-1 0 0 0,1 1 0 0 0,-1-1 0 0 0,1 1 0 0 0,0-1 0 0 0,0 1 0 0 0,-1-1 0 0 0,1 1 0 0 0,0-1 0 0 0,0 1 0 0 0,0-1 0 0 0,0 1 0 0 0,-1 0 0 0 0,1-1 0 0 0,0 1 1 0 0,0-1-1 0 0,0 1 0 0 0,0-1 0 0 0,0 1 0 0 0,0 0 0 0 0,1-1 0 0 0,-1 1 0 0 0,0-1 0 0 0,0 1 0 0 0,0-1 0 0 0,0 1 0 0 0,1-1 0 0 0,-1 1 0 0 0,0-1 0 0 0,1 1 0 0 0,-1-1 0 0 0,0 1 1 0 0,1-1-1 0 0,-1 1 0 0 0,0-1 0 0 0,1 1 0 0 0,-1-1 0 0 0,1 0 0 0 0,-1 1 0 0 0,1-1 0 0 0,-1 0 0 0 0,1 0 0 0 0,-1 1 0 0 0,1-1 0 0 0,-1 0 0 0 0,1 0 0 0 0,-1 0 0 0 0,1 1 1 0 0,0-1-1 0 0,-1 0 0 0 0,1 0 0 0 0,-1 0 0 0 0,1 0 0 0 0,-1 0 0 0 0,1 0 0 0 0,0 0 0 0 0,-1 0 0 0 0,1-1 0 0 0,-1 1 0 0 0,1 0 0 0 0,-1 0 0 0 0,1 0 23 0 0,5 0-891 0 0,3 0-860 0 0,-3-1-5259 0 0,-1-2-4527 0 0</inkml:trace>
  <inkml:trace contextRef="#ctx0" brushRef="#br0" timeOffset="5">1853 15 2865 0 0,'0'0'928'0'0,"0"0"-128"0"0,0 0-24 0 0,0 0 83 0 0,0 0 200 0 0,0 0-11 0 0,0 0-86 0 0,0 0-65 0 0,0 0-167 0 0,0 0-82 0 0,0 0-76 0 0,0 0-63 0 0,0 0-33 0 0,-4-3-5 0 0,2 1-255 0 0,0 1-1 0 0,-1 0 1 0 0,1 0-1 0 0,-1-1 1 0 0,1 1-1 0 0,-1 1 1 0 0,0-1-1 0 0,1 0 1 0 0,-1 1-1 0 0,0-1 0 0 0,1 1 1 0 0,-1 0-1 0 0,0 0 1 0 0,0 0-1 0 0,1 0 1 0 0,-1 0-1 0 0,0 1 1 0 0,1-1-1 0 0,-1 1 1 0 0,0 0-1 0 0,1 0 1 0 0,-1 0-1 0 0,1 0 1 0 0,-1 0-1 0 0,1 0 1 0 0,-1 1-1 0 0,1-1 1 0 0,-1 2-216 0 0,-4 3 185 0 0,1 0 0 0 0,-1 1 0 0 0,1 0 0 0 0,1 0 0 0 0,-1 0 0 0 0,1 1 0 0 0,1 0 0 0 0,-1 0 0 0 0,1 0 0 0 0,1 0 0 0 0,-2 7-185 0 0,-30 125 808 0 0,27-35-396 0 0,4-1 0 0 0,5 1 0 0 0,8 52-412 0 0,-3-70 77 0 0,2 71 441 0 0,-9-154 1053 0 0,2-4-1528 0 0,-1 0-17 0 0,0 0-8 0 0,28 0 354 0 0,144 12 581 0 0,-124-5-666 0 0,-48-7-258 0 0,0 0 5 0 0,0 0-12 0 0,0 0 26 0 0,0 0-13 0 0,0 0 9 0 0,0 0 1 0 0,0 0-3 0 0,0 0 16 0 0,0 0-12 0 0,0 0 16 0 0,0 4-660 0 0,-3-4-9209 0 0,2 0-2294 0 0</inkml:trace>
  <inkml:trace contextRef="#ctx0" brushRef="#br0" timeOffset="6">2060 523 624 0 0,'0'0'644'0'0,"0"0"-240"0"0,0 0-20 0 0,0 0 207 0 0,0 0 267 0 0,0 0 202 0 0,0 0 16 0 0,0 0-36 0 0,0 0-21 0 0,0 0-50 0 0,0 0 3 0 0,-5-2 13 0 0,-14-8 323 0 0,12 8 2050 0 0,3 1 3948 0 0,237-29-2805 0 0,-181 29-4227 0 0,-52 1-256 0 0,0 0 0 0 0,0 0-17 0 0,0 0 11 0 0,0 0 4 0 0,0 0 4 0 0,0 0 16 0 0,0 0 1 0 0,0 0-10 0 0,0 0-3 0 0,0 0 0 0 0,0 0-3 0 0,-16 4-2425 0 0,12 1 418 0 0,-1 1-5753 0 0,1-2-3878 0 0</inkml:trace>
  <inkml:trace contextRef="#ctx0" brushRef="#br0" timeOffset="7">2626 500 10322 0 0,'0'0'1857'0'0,"0"0"-400"0"0,0 0-135 0 0,0 0 61 0 0,0 0 1 0 0,0 0-129 0 0,0 0-213 0 0,0 0-196 0 0,0 0-181 0 0,0 0-143 0 0,0 0-87 0 0,0 0-63 0 0,-10 12 855 0 0,-32 92-307 0 0,31-4-446 0 0,13-99-489 0 0,0 1 0 0 0,0-1 0 0 0,0 1 1 0 0,0-1-1 0 0,1 0 0 0 0,-1 0 0 0 0,1 0 0 0 0,-1 0 1 0 0,0-1-1 0 0,1 1 0 0 0,-1-1 0 0 0,1 1 0 0 0,0-1 1 0 0,-1 0-1 0 0,1 0 0 0 0,-1 0 0 0 0,1 0 0 0 0,-1 0 1 0 0,1-1-1 0 0,-1 1 0 0 0,1-1 0 0 0,-1 0 0 0 0,1 0 1 0 0,-1 0-1 0 0,1 0 0 0 0,-1 0 0 0 0,0 0 0 0 0,0 0 1 0 0,0-1-1 0 0,2-1 15 0 0,17-25-3203 0 0,-16 17-932 0 0,0 1-3764 0 0,-2 2-1903 0 0</inkml:trace>
  <inkml:trace contextRef="#ctx0" brushRef="#br0" timeOffset="8">2693 115 968 0 0,'0'0'1545'0'0,"0"0"-737"0"0,0 0-392 0 0,0 0-152 0 0,0 0-56 0 0,0 0-192 0 0,0 0-344 0 0,0 0-424 0 0,0 0-249 0 0,0 0-279 0 0,0 0 416 0 0,0 0 864 0 0</inkml:trace>
  <inkml:trace contextRef="#ctx0" brushRef="#br0" timeOffset="9">2693 115 0 0 0,'-9'6'2179'0'0,"7"-5"-161"0"0,2-1-232 0 0,0 0-165 0 0,0 0-95 0 0,0 0-96 0 0,0 0-118 0 0,0 0-148 0 0,0 0-133 0 0,0 0-109 0 0,0 0-122 0 0,0 0-91 0 0,0 0-59 0 0,0 0-45 0 0,0 0-22 0 0,0 0-22 0 0,0 0-30 0 0,0 0-77 0 0,0 0-65 0 0,0 0-44 0 0,0 0-51 0 0,0 0-13 0 0,0 0-26 0 0,0 0-38 0 0,0 0-27 0 0,-5 23 2082 0 0,-127 89-1973 0 0,106-89-283 0 0,19-18 2729 0 0,21-19-2256 0 0,24-23-725 0 0,95-75 272 0 0,-65 59-51 0 0,-67 53 13 0 0,-1 0 0 0 0,1-1 0 0 0,-1 1 0 0 0,0 0 0 0 0,1 0 0 0 0,-1 0 0 0 0,1 0-1 0 0,-1-1 1 0 0,1 1 0 0 0,-1 0 0 0 0,1 0 0 0 0,-1 0 0 0 0,1 0 0 0 0,-1 0 0 0 0,1 0 0 0 0,-1 0 0 0 0,1 0 0 0 0,-1 1-1 0 0,1-1 1 0 0,-1 0 0 0 0,1 0 0 0 0,-1 0 0 0 0,1 0 0 0 0,-1 1 0 0 0,0-1 0 0 0,1 0 0 0 0,-1 0 0 0 0,1 1 0 0 0,-1-1 0 0 0,0 0-1 0 0,1 1 1 0 0,-1-1 0 0 0,0 0 0 0 0,1 1 0 0 0,-1-1 0 0 0,0 1 0 0 0,1-1 0 0 0,-1 0 0 0 0,0 1 0 0 0,0-1 0 0 0,0 1-1 0 0,0-1 1 0 0,1 1 0 0 0,-1-1 0 0 0,0 1 0 0 0,0-1 0 0 0,0 1 0 0 0,0-1 0 0 0,0 1 0 0 0,0-1 0 0 0,0 1 0 0 0,0-1 2 0 0,1 4-1 0 0,16 84 317 0 0,19 35-53 0 0,-22-103-59 0 0,-14-20-174 0 0,0 0 40 0 0,0 0-38 0 0,0 0 0 0 0,0 0 10 0 0,0 0-8 0 0,0 0-24 0 0,0 0-54 0 0,0 0-5 0 0,0 0-54 0 0,0-2-91 0 0,0 0-9071 0 0,0 2-2782 0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43 0 0 0,'0'0'777'0'0,"0"0"178"0"0,0 0 95 0 0,0 0 27 0 0,0 0-16 0 0,0 0-4 0 0,0 0 42 0 0,0 0 55 0 0,0 0 17 0 0,0 0-48 0 0,0 0-78 0 0,-6-1 7243 0 0,3 2-8678 0 0,-81 81 2477 0 0,63-56-1748 0 0,1-1-117 0 0,1 0-1 0 0,1 1 1 0 0,2 1 0 0 0,0 1 0 0 0,2 0 0 0 0,1 1-1 0 0,1 0 1 0 0,2 1 0 0 0,-5 24-222 0 0,12-43 79 0 0,1 1-1 0 0,0 0 1 0 0,1 0 0 0 0,0 0-1 0 0,1 0 1 0 0,1 0-1 0 0,0 0 1 0 0,0 0 0 0 0,1-1-1 0 0,0 1 1 0 0,1 0-1 0 0,1-1 1 0 0,0 0 0 0 0,0 1-1 0 0,1-2 1 0 0,0 1-1 0 0,6 8-78 0 0,106 138 703 0 0,-71-106-236 0 0,-85-63-1286 0 0,35 9-1042 0 0,2-2-5720 0 0,2 1-4104 0 0</inkml:trace>
  <inkml:trace contextRef="#ctx0" brushRef="#br0" timeOffset="1">671 402 8490 0 0,'0'0'1760'0'0,"0"0"-229"0"0,0 0-61 0 0,0 0 46 0 0,0 0-73 0 0,0 0-205 0 0,0 0-174 0 0,0 0-129 0 0,0 0-122 0 0,0 0-99 0 0,0 0-87 0 0,0 0-70 0 0,0 0-46 0 0,-16-2-40 0 0,-50-2-22 0 0,9 18 637 0 0,48-9-1032 0 0,0-1-1 0 0,0 2 1 0 0,0-1 0 0 0,1 2 0 0 0,-1-1 0 0 0,2 1 0 0 0,-1 0 0 0 0,1 0 0 0 0,0 1 0 0 0,0 0 0 0 0,1 1 0 0 0,0-1 0 0 0,1 1 0 0 0,-1 0 0 0 0,2 0 0 0 0,0 1 0 0 0,0-1-1 0 0,0 1 1 0 0,1 0 0 0 0,1 0 0 0 0,-1 1 0 0 0,2-1 0 0 0,0 0 0 0 0,0 1 0 0 0,0-1 0 0 0,2 0 0 0 0,0 6-54 0 0,-1-12-12 0 0,1 0 0 0 0,0 0 0 0 0,1-1 0 0 0,-1 1 1 0 0,1-1-1 0 0,-1 1 0 0 0,1-1 0 0 0,0 0 0 0 0,0 0 0 0 0,1 0 0 0 0,-1 0 1 0 0,1 0-1 0 0,-1 0 0 0 0,1-1 0 0 0,0 1 0 0 0,0-1 0 0 0,0 1 0 0 0,0-1 0 0 0,1 0 1 0 0,-1-1-1 0 0,0 1 0 0 0,1 0 0 0 0,0-1 0 0 0,-1 0 0 0 0,1 0 0 0 0,0 0 1 0 0,-1 0-1 0 0,1-1 0 0 0,0 1 0 0 0,0-1 0 0 0,-1 0 0 0 0,1 0 0 0 0,0-1 1 0 0,0 1-1 0 0,0-1 0 0 0,-1 1 0 0 0,1-1 0 0 0,0 0 0 0 0,0-1 12 0 0,54-31-3272 0 0,-37 17-2875 0 0,-11 12-1940 0 0</inkml:trace>
  <inkml:trace contextRef="#ctx0" brushRef="#br0" timeOffset="2">802 544 4281 0 0,'0'0'1415'0'0,"0"0"-21"0"0,0 0 209 0 0,0 0 186 0 0,0 0 2 0 0,0 0-196 0 0,0 0-333 0 0,0 0-294 0 0,0 0-204 0 0,0 0-132 0 0,0 0-86 0 0,0 0-67 0 0,-10 24-30 0 0,-31 73 4 0 0,40-96-435 0 0,1-1-1 0 0,-1 1 0 0 0,0 0 1 0 0,0 0-1 0 0,0 0 0 0 0,1 0 0 0 0,-1 0 1 0 0,1 0-1 0 0,-1 0 0 0 0,0 0 1 0 0,1 0-1 0 0,0 0 0 0 0,-1 0 0 0 0,1 0 1 0 0,0 0-1 0 0,-1 0 0 0 0,1 0 1 0 0,0 0-1 0 0,0 0 0 0 0,0 1 0 0 0,0-1 1 0 0,0 0-1 0 0,0 0 0 0 0,0 0 0 0 0,0 0 1 0 0,1 0-1 0 0,-1 0 0 0 0,0 0 1 0 0,1 0-1 0 0,-1 1 0 0 0,1-1 0 0 0,-1 0 1 0 0,1 0-1 0 0,-1-1 0 0 0,1 1 1 0 0,0 0-1 0 0,0 0 0 0 0,-1 0 0 0 0,1 0 1 0 0,0 0-1 0 0,0-1 0 0 0,0 1-17 0 0,3 1 128 0 0,5 3 70 0 0,1-1-1 0 0,0 0 1 0 0,0-1-1 0 0,0 0 1 0 0,1-1-1 0 0,-1 0 1 0 0,1 0 0 0 0,-1-1-1 0 0,1-1 1 0 0,-1 0-1 0 0,1 0 1 0 0,0-1-1 0 0,-1 0 1 0 0,1-1-1 0 0,-1 0 1 0 0,0-1 0 0 0,0 0-1 0 0,0 0 1 0 0,0-1-1 0 0,0-1 1 0 0,7-4-198 0 0,-11 8 79 0 0,0-1-1 0 0,0 0 1 0 0,0 0-1 0 0,-1 0 1 0 0,1-1 0 0 0,-1 0-1 0 0,1 0 1 0 0,-1 0 0 0 0,0-1-1 0 0,0 0 1 0 0,0 0 0 0 0,-1 0-1 0 0,1-1 1 0 0,-1 1-1 0 0,0-1 1 0 0,0 0 0 0 0,-1 0-1 0 0,1 0 1 0 0,-1-1 0 0 0,-1 1-1 0 0,1-1 1 0 0,-1 0 0 0 0,0 0-1 0 0,0 0 1 0 0,0 0-1 0 0,-1 0 1 0 0,0 0 0 0 0,0 0-1 0 0,0-4-78 0 0,-5 4-10 0 0,1 0 0 0 0,-1 1 0 0 0,-1-1-1 0 0,1 1 1 0 0,-1-1 0 0 0,0 1 0 0 0,0 1-1 0 0,0-1 1 0 0,-1 1 0 0 0,1 0-1 0 0,-1 0 1 0 0,0 0 0 0 0,0 1 0 0 0,-1 0-1 0 0,1 0 1 0 0,-1 1 0 0 0,1-1 0 0 0,-1 2-1 0 0,0-1 1 0 0,0 1 0 0 0,0 0 0 0 0,0 0-1 0 0,-2 1 11 0 0,1-2-118 0 0,1 2 0 0 0,0-1 0 0 0,0 1-1 0 0,0 0 1 0 0,-1 0 0 0 0,1 1 0 0 0,0 0-1 0 0,0 0 1 0 0,0 1 0 0 0,0 0 0 0 0,0 0 0 0 0,-5 3 118 0 0,-16 11-3723 0 0,2 7-4825 0 0,21-16-2919 0 0</inkml:trace>
  <inkml:trace contextRef="#ctx0" brushRef="#br0" timeOffset="3">1390 417 6553 0 0,'0'0'3253'0'0,"0"0"-1272"0"0,0 0-453 0 0,0 0 11 0 0,0 0-63 0 0,0 0-157 0 0,0 0-241 0 0,0 0-255 0 0,0 0-197 0 0,0 0-156 0 0,0 0-106 0 0,0 0-103 0 0,0 0-74 0 0,-21 14-38 0 0,-63 41-61 0 0,54-23-30 0 0,32-29-65 0 0,-1 0 0 0 0,0 0 0 0 0,1 0 0 0 0,-1 0 0 0 0,1 0 0 0 0,0 0 0 0 0,0 0 0 0 0,0-1 0 0 0,0 1 0 0 0,0-1 0 0 0,1 1 0 0 0,-1-1 0 0 0,1 0 0 0 0,0 0 0 0 0,-1 0 0 0 0,1 0 0 0 0,0-1 0 0 0,0 1 0 0 0,0-1 0 0 0,0 0 0 0 0,1 0 0 0 0,-1 0 0 0 0,0 0 0 0 0,0 0 0 0 0,1-1 0 0 0,-1 1 0 0 0,0-1 0 0 0,4 0 7 0 0,0 0 2 0 0,-1 1 0 0 0,0 1 0 0 0,0-1 0 0 0,1 1 0 0 0,-1 0 0 0 0,0 0 0 0 0,0 1 0 0 0,-1-1 0 0 0,1 1 0 0 0,0 1 0 0 0,-1-1 0 0 0,0 1 0 0 0,4 3-2 0 0,-8-4 49 0 0,-1-1 0 0 0,0 1 0 0 0,0-1-1 0 0,0 1 1 0 0,0-1 0 0 0,-1 1 0 0 0,1-1 0 0 0,-1 1-1 0 0,1-1 1 0 0,-1 0 0 0 0,0 1 0 0 0,0-1-1 0 0,0 0 1 0 0,0 0 0 0 0,0 1 0 0 0,0-1 0 0 0,-1 0-1 0 0,1 0 1 0 0,-1 0 0 0 0,0-1 0 0 0,1 1-1 0 0,-1 0 1 0 0,0-1 0 0 0,0 1 0 0 0,0-1 0 0 0,0 1-1 0 0,0-1 1 0 0,0 0 0 0 0,-1 0 0 0 0,1 0 0 0 0,0 0-1 0 0,-1 0 1 0 0,1-1 0 0 0,-2 1-49 0 0,-5 4 87 0 0,-141 49 252 0 0,145-52-1842 0 0,9-4-8771 0 0,0-1-929 0 0</inkml:trace>
  <inkml:trace contextRef="#ctx0" brushRef="#br0" timeOffset="4">1752 506 14259 0 0,'0'0'1646'0'0,"0"0"-309"0"0,0 0-123 0 0,0 0-75 0 0,0 0-124 0 0,0 0-232 0 0,0 0-245 0 0,0 0-170 0 0,0 0-136 0 0,0 0-71 0 0,0 0-56 0 0,0 0-38 0 0,0 0-2 0 0,-24 21-16 0 0,-71 66-15 0 0,67-44-9 0 0,29-36-22 0 0,-1-4 10 0 0,0 1 1 0 0,0 0 0 0 0,0 0 0 0 0,0-1-1 0 0,1 1 1 0 0,0 0 0 0 0,0-1-1 0 0,0 1 1 0 0,0-1 0 0 0,0 1 0 0 0,1-1-1 0 0,0 1 1 0 0,-1-1 0 0 0,1 0 0 0 0,0 0-1 0 0,1 0 1 0 0,-1 0 0 0 0,1 0-1 0 0,-1 0 1 0 0,1-1 0 0 0,0 1 0 0 0,0-1-1 0 0,0 0 1 0 0,0 0 0 0 0,0 0 0 0 0,0 0-1 0 0,1-1 1 0 0,-1 1 0 0 0,1-1-1 0 0,-1 0 1 0 0,1 0 0 0 0,-1 0 0 0 0,1 0-1 0 0,1 0-13 0 0,139 2 1397 0 0,-136-5-1252 0 0,1 0 1 0 0,0 0 0 0 0,-1 0 0 0 0,0-1 0 0 0,0-1 0 0 0,0 1 0 0 0,0-1-1 0 0,0-1 1 0 0,-1 1 0 0 0,1-1 0 0 0,-1-1 0 0 0,0 1 0 0 0,-1-1-1 0 0,0 0 1 0 0,0-1 0 0 0,0 0 0 0 0,0 0 0 0 0,-1 0 0 0 0,-1 0-1 0 0,1-1 1 0 0,-1 0 0 0 0,0 0 0 0 0,-1 0 0 0 0,0 0 0 0 0,0 0-1 0 0,-1-1 1 0 0,0 1 0 0 0,0-1 0 0 0,-1 0 0 0 0,0 0 0 0 0,-1 0-146 0 0,1-5 37 0 0,-1 5-28 0 0,1 1 0 0 0,-1-1 0 0 0,-1 1 1 0 0,0-1-1 0 0,0 1 0 0 0,0-1 0 0 0,-1 1 0 0 0,0 0 0 0 0,-1 0 0 0 0,0 0 0 0 0,0 0 1 0 0,-1 0-1 0 0,-1-1-9 0 0,1 2-36 0 0,-1 0 1 0 0,1 1 0 0 0,-2 0-1 0 0,1 0 1 0 0,-1 0 0 0 0,0 1-1 0 0,0 0 1 0 0,0 0 0 0 0,-1 0-1 0 0,0 1 1 0 0,1 0 0 0 0,-2 0-1 0 0,1 1 1 0 0,0 0 0 0 0,-1 0-1 0 0,1 1 1 0 0,-1 0 0 0 0,0 0 0 0 0,0 1-1 0 0,-5-1 36 0 0,5 2-351 0 0,-1 0 0 0 0,1 0 0 0 0,-1 1 0 0 0,1 0 0 0 0,0 0 0 0 0,0 1-1 0 0,-1 0 1 0 0,1 0 0 0 0,0 1 0 0 0,1 0 0 0 0,-1 1 0 0 0,-6 3 351 0 0,-6 7-4588 0 0,8-5-7114 0 0</inkml:trace>
  <inkml:trace contextRef="#ctx0" brushRef="#br0" timeOffset="5">1623 606 10346 0 0,'0'0'2615'0'0,"0"0"-717"0"0,0 0-352 0 0,0 0-173 0 0,0 0-235 0 0,0 0-275 0 0,0 0-247 0 0,0 0-191 0 0,0 0-96 0 0,0 0-27 0 0,0 0-47 0 0,0 0-55 0 0,0 0-28 0 0,16-10-32 0 0,53-33-15 0 0,-64 40-90 0 0,0 0 0 0 0,0 0-1 0 0,0 0 1 0 0,1 1 0 0 0,-1 0-1 0 0,1 0 1 0 0,0 0-1 0 0,-1 0 1 0 0,1 1 0 0 0,0 0-1 0 0,0 1 1 0 0,0-1 0 0 0,0 1-1 0 0,0 0 1 0 0,0 1-35 0 0,10-1 129 0 0,-15 0-118 0 0,1 1 1 0 0,0 0-1 0 0,-1 0 1 0 0,1 0-1 0 0,-1 0 0 0 0,0 0 1 0 0,1 0-1 0 0,-1 0 1 0 0,0 0-1 0 0,0 1 1 0 0,1-1-1 0 0,-1 0 1 0 0,0 1-1 0 0,0-1 1 0 0,-1 1-1 0 0,1-1 1 0 0,0 1-1 0 0,0-1 1 0 0,-1 1-1 0 0,1 0 1 0 0,-1-1-1 0 0,1 1 1 0 0,-1 0-1 0 0,0 0 1 0 0,0-1-1 0 0,0 1 1 0 0,0 0-1 0 0,0-1 1 0 0,0 1-1 0 0,0 0 1 0 0,0 0-1 0 0,-1 0-11 0 0,14 43 227 0 0,-7-43-112 0 0,0 1-1 0 0,0-1 1 0 0,0 0-1 0 0,0 0 0 0 0,1-1 1 0 0,-1 0-1 0 0,0 0 1 0 0,1 0-1 0 0,-1-1 0 0 0,1 0 1 0 0,-1 0-1 0 0,1-1 1 0 0,-1 1-1 0 0,7-3-114 0 0,72-19 628 0 0,-77 20-661 0 0,2 3-4754 0 0,-7 0-851 0 0,-3-1-5943 0 0</inkml:trace>
  <inkml:trace contextRef="#ctx0" brushRef="#br0" timeOffset="6">2077 47 0 0 0,'0'0'812'0'0,"0"0"236"0"0,0 0 183 0 0,0 0 83 0 0,0 0-66 0 0,0 0-48 0 0,0 0-55 0 0,0 0-26 0 0,0 0 6 0 0,0 0-3 0 0,8 0 8840 0 0,22 0-8639 0 0,5 27-426 0 0,20 46 184 0 0,-44-53-963 0 0,-1 0 1 0 0,-1 0 0 0 0,-1 1-1 0 0,0 0 1 0 0,-2 1 0 0 0,0 0-1 0 0,-2 0 1 0 0,0 0 0 0 0,-1 0 0 0 0,-2 0-1 0 0,0 15-118 0 0,0-31 24 0 0,-1 1-1 0 0,0 0 1 0 0,0-1 0 0 0,-1 1-1 0 0,0-1 1 0 0,0 1-1 0 0,0-1 1 0 0,-1 1 0 0 0,0-1-1 0 0,0 1 1 0 0,0-1-1 0 0,-1 0 1 0 0,0 0-1 0 0,0-1 1 0 0,-1 1 0 0 0,0 0-24 0 0,-87 113 233 0 0,60-38-225 0 0,11-69 101 0 0,19-12-133 0 0,0 0-13 0 0,1 0-34 0 0,0 0-35 0 0,0 0-61 0 0,0 0-129 0 0,0 0-198 0 0,0 0-335 0 0,0-7-10288 0 0,0 6-658 0 0</inkml:trace>
  <inkml:trace contextRef="#ctx0" brushRef="#br0" timeOffset="7">2659 244 1688 0 0,'0'0'1983'0'0,"0"0"-364"0"0,0 0 40 0 0,0 0 195 0 0,0 0 113 0 0,0 0-120 0 0,0 0-285 0 0,0 0-346 0 0,0 0-241 0 0,0 0-137 0 0,0 0-138 0 0,0 0-76 0 0,0 0-80 0 0,-17 7-56 0 0,-56 27-49 0 0,16 17 508 0 0,46-37-859 0 0,1 0 0 0 0,1 0-1 0 0,0 1 1 0 0,1 1 0 0 0,1-1 0 0 0,0 1 0 0 0,1 0 0 0 0,1 1-1 0 0,0 0 1 0 0,2-1 0 0 0,0 1 0 0 0,0 0 0 0 0,2 1 0 0 0,0-1 0 0 0,1 0-1 0 0,1 5-87 0 0,1-16 46 0 0,1 0-1 0 0,0 0 0 0 0,0 0 1 0 0,1 0-1 0 0,-1-1 0 0 0,1 0 1 0 0,0 0-1 0 0,1 0 0 0 0,-1 0 0 0 0,1-1 1 0 0,0 1-1 0 0,0-1 0 0 0,0 0 1 0 0,1-1-1 0 0,0 1 0 0 0,-1-1 1 0 0,1 0-1 0 0,0-1 0 0 0,0 0 0 0 0,1 1 1 0 0,-1-2-1 0 0,0 1 0 0 0,1-1 1 0 0,-1 0-1 0 0,1 0 0 0 0,-1-1 1 0 0,1 0-1 0 0,0 0 0 0 0,-1 0 0 0 0,6-2-45 0 0,2 2 156 0 0,0 0-1 0 0,-1-1 0 0 0,1 0 0 0 0,0-2 1 0 0,-1 1-1 0 0,1-2 0 0 0,-1 1 0 0 0,0-2 1 0 0,0 0-1 0 0,1-1-155 0 0,3-3 170 0 0,1 2 12 0 0,0-1-1 0 0,-1-1 1 0 0,0-1 0 0 0,-1-1 0 0 0,0 0 0 0 0,0-1 0 0 0,-1 0 0 0 0,-1-1 0 0 0,0-1 0 0 0,-1 0 0 0 0,1-3-182 0 0,-10 13 35 0 0,0 0 0 0 0,-1-1 1 0 0,0 1-1 0 0,1-1 0 0 0,-1 0 0 0 0,-1 1 1 0 0,1-1-1 0 0,-1 0 0 0 0,0-1 0 0 0,0 1 1 0 0,0 0-1 0 0,-1-1 0 0 0,0 1 0 0 0,0-1 1 0 0,0 1-1 0 0,-1-1 0 0 0,0 1 0 0 0,0-1 1 0 0,0 1-1 0 0,-1-1 0 0 0,1 1 0 0 0,-1-1 0 0 0,-1 1 1 0 0,1-1-1 0 0,-1 1 0 0 0,0 0 0 0 0,0 0 1 0 0,-1-2-36 0 0,-6-3-126 0 0,-1 1-1 0 0,0-1 1 0 0,0 2 0 0 0,-1-1 0 0 0,0 1 0 0 0,-1 1 0 0 0,0 0-1 0 0,0 1 1 0 0,0 0 0 0 0,-1 0 0 0 0,1 2 0 0 0,-1 0 0 0 0,0 0-1 0 0,-1 1 1 0 0,1 0 0 0 0,-1 2 0 0 0,1-1 0 0 0,-1 2-1 0 0,0 0 1 0 0,1 0 0 0 0,-1 1 0 0 0,1 1 0 0 0,-10 2 126 0 0,-74 38-3565 0 0,54-20-4042 0 0,29-16-3543 0 0</inkml:trace>
  <inkml:trace contextRef="#ctx0" brushRef="#br0" timeOffset="8">2364 575 11506 0 0,'0'0'1381'0'0,"0"0"-328"0"0,0 0-23 0 0,0 0 101 0 0,0 0 0 0 0,0 0-148 0 0,0 0-206 0 0,0 0-153 0 0,0 0-57 0 0,0 0-60 0 0,0 0-28 0 0,0 0-23 0 0,25-13-20 0 0,74-42-18 0 0,-29 27 579 0 0,-68 29-973 0 0,-1-1 0 0 0,1 1 0 0 0,-1-1 0 0 0,1 1 1 0 0,-1 0-1 0 0,1-1 0 0 0,-1 1 0 0 0,0 0 0 0 0,0 0 1 0 0,1 0-1 0 0,-1 0 0 0 0,0 0 0 0 0,0 0 0 0 0,0 1 1 0 0,0-1-1 0 0,0 0 0 0 0,0 0 0 0 0,0 1 0 0 0,-1-1 1 0 0,1 0-1 0 0,0 1 0 0 0,-1-1 0 0 0,1 1 0 0 0,-1-1 1 0 0,0 1-1 0 0,1-1 0 0 0,-1 1 0 0 0,0 0 0 0 0,0-1 1 0 0,0 1-1 0 0,0-1 0 0 0,0 1 0 0 0,0-1 0 0 0,0 1 1 0 0,-1 1-25 0 0,4 14 140 0 0,1-10-96 0 0,0-1 1 0 0,0 0-1 0 0,1 0 1 0 0,-1 0-1 0 0,1-1 1 0 0,1 1-1 0 0,-1-1 1 0 0,1 0-1 0 0,0-1 1 0 0,0 0-1 0 0,0 1 1 0 0,0-2 0 0 0,1 1-1 0 0,0-1 1 0 0,0 0-1 0 0,0 0 1 0 0,0-1-1 0 0,0 0 1 0 0,0 0-1 0 0,1-1 1 0 0,-1 0-1 0 0,0 0 1 0 0,1-1-1 0 0,-1 0 1 0 0,1 0 0 0 0,-1-1-1 0 0,1 0 1 0 0,-1 0-1 0 0,6-2-44 0 0,3 3 181 0 0,15-4 451 0 0,2 0-4049 0 0,-26 0-3825 0 0,-4 1 624 0 0,0 3-2672 0 0</inkml:trace>
  <inkml:trace contextRef="#ctx0" brushRef="#br0" timeOffset="9">2711 43 3537 0 0,'0'0'1401'0'0,"0"0"-114"0"0,0 0 10 0 0,0 0 34 0 0,0 0-32 0 0,0 0-102 0 0,0 0-114 0 0,0 0-56 0 0,0 0 16 0 0,0 0-19 0 0,0 0-40 0 0,0 0-74 0 0,0 0-89 0 0,9 0 499 0 0,-6 1 2725 0 0,-30 25-1407 0 0,33-33-2422 0 0,14-14-265 0 0,-27 22 1976 0 0,-21 6-1280 0 0,1 16-380 0 0,42-35-386 0 0,-26 17 410 0 0,4-7-412 0 0,21-12 51 0 0,-5 5 77 0 0,20-23 35 0 0,-27 32-38 0 0,-2 0 2 0 0,0 0-9 0 0,0 0 6 0 0,0 0-3 0 0,-13 0-575 0 0,13 0 347 0 0,0 0-179 0 0,0-3-3024 0 0,0-1-6706 0 0,0 3-2625 0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4 216 0 0,'0'0'1355'0'0,"0"0"21"0"0,0 0 47 0 0,0 0 8 0 0,0 0-57 0 0,0 0-149 0 0,0 0-187 0 0,0 0-168 0 0,0 0-125 0 0,0 0-49 0 0,0 0-25 0 0,1 0 6298 0 0,2 0-3580 0 0,16 1-3150 0 0,150 13 1625 0 0,12-14-1037 0 0,-178-9-2823 0 0,-4 5-1687 0 0,0 1-3550 0 0,0 0-4099 0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77 119 8402 0 0,'0'0'3986'0'0,"0"0"-1475"0"0,0 0-662 0 0,0 0-208 0 0,0 0-223 0 0,0 0-265 0 0,0 0-276 0 0,0 0-301 0 0,0 0-215 0 0,0 0-179 0 0,0 0-166 0 0,0 0-183 0 0,0 0-144 0 0,-14-23-88 0 0,-41-65-34 0 0,48 80-160 0 0,10 21 36 0 0,11 20-1200 0 0,-5-17-351 0 0,2 2-4247 0 0,-5-6-3937 0 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44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187 852 12499 0 0,'0'0'1616'0'0,"0"0"-445"0"0,0 0-342 0 0,0 0-46 0 0,0 0 48 0 0,0 0-55 0 0,0 0-142 0 0,0 0-149 0 0,0 0-110 0 0,0 0-46 0 0,0 0-27 0 0,-10 15-36 0 0,-73 112 525 0 0,59-83-553 0 0,-36 47-2734 0 0,54-87 269 0 0,2-4-3845 0 0,4 0-4290 0 0</inkml:trace>
  <inkml:trace contextRef="#ctx0" brushRef="#br0" timeOffset="732.252">655 551 9218 0 0,'0'0'2352'0'0,"0"0"-462"0"0,0 0-284 0 0,0 0-31 0 0,0 0-75 0 0,0 0-225 0 0,0 0-331 0 0,0 0-308 0 0,0 0-234 0 0,0 0-135 0 0,0 0-37 0 0,0 0 14 0 0,0 0 42 0 0,-1 13 51 0 0,-27 206 1694 0 0,27-127-1412 0 0,3-90-574 0 0,0 0 0 0 0,0 0 0 0 0,0-1 0 0 0,0 1 0 0 0,0-1 0 0 0,1 0 0 0 0,-1 1 0 0 0,1-1 0 0 0,-1 0 0 0 0,1 0 0 0 0,-1-1-1 0 0,1 1 1 0 0,0-1 0 0 0,-1 1 0 0 0,1-1 0 0 0,0 0 0 0 0,-1 0 0 0 0,1 0 0 0 0,0 0 0 0 0,0 0 0 0 0,-1 0 0 0 0,1-1 0 0 0,1 0-45 0 0,6 1 132 0 0,5-3-69 0 0,-1-1 1 0 0,0 0 0 0 0,0-1 0 0 0,0 0 0 0 0,-1-1-1 0 0,1-1 1 0 0,-2 0 0 0 0,1 0 0 0 0,-1-2 0 0 0,0 1-1 0 0,0-2 1 0 0,-1 1 0 0 0,-1-2 0 0 0,1 1 0 0 0,1-4-64 0 0,13-10 62 0 0,63-71 91 0 0,-87 124-385 0 0,-3-23 233 0 0,1-1 0 0 0,-1 0 1 0 0,1 0-1 0 0,0 1 0 0 0,0-1 0 0 0,0 1 1 0 0,1-1-1 0 0,-1 1 0 0 0,1-1 0 0 0,1 1 1 0 0,-1-1-1 0 0,1 1 0 0 0,0-1 0 0 0,0 0 1 0 0,1 1-1 0 0,0-1 0 0 0,0 0 0 0 0,0 0 1 0 0,0 0-1 0 0,1 0 0 0 0,0 0 0 0 0,0-1 1 0 0,0 1-1 0 0,0-1 0 0 0,1 0 0 0 0,0 0 1 0 0,-1 0-1 0 0,2 0 0 0 0,-1-1 0 0 0,0 0 1 0 0,1 1-1 0 0,-1-2 0 0 0,2 2-1 0 0,5-1 23 0 0,-1-1 0 0 0,1 0-1 0 0,-1-1 1 0 0,1 0 0 0 0,0 0 0 0 0,-1-1 0 0 0,1 0-1 0 0,0-1 1 0 0,-1-1 0 0 0,1 1 0 0 0,-1-2-1 0 0,1 1 1 0 0,-1-1 0 0 0,0-1 0 0 0,0 0-1 0 0,0 0 1 0 0,-1-1 0 0 0,1-1 0 0 0,-1 1-23 0 0,14-11 107 0 0,0 0 1 0 0,-1-1 0 0 0,-1-1 0 0 0,-1-1-1 0 0,-1-1 1 0 0,13-17-108 0 0,-10 10 48 0 0,-2 0-1 0 0,-1-1 1 0 0,-1-2-1 0 0,-1 1 1 0 0,3-11-48 0 0,-13-12-387 0 0,-19 34-2191 0 0,3 13-836 0 0,-1-1-7723 0 0,9 2-223 0 0</inkml:trace>
  <inkml:trace contextRef="#ctx0" brushRef="#br0" timeOffset="4152.256">1703 20 4329 0 0,'0'0'1077'0'0,"0"0"16"0"0,0 0 267 0 0,0 0 302 0 0,0 0 225 0 0,0 0-60 0 0,0 0-331 0 0,0 0-373 0 0,0 0-316 0 0,0 0-234 0 0,0 0-151 0 0,2-3-85 0 0,8-14 502 0 0,20 75 2826 0 0,-18-32-3413 0 0,-2 0 1 0 0,-1 1 0 0 0,-1-1-1 0 0,-2 2 1 0 0,0-1-1 0 0,-2 1 1 0 0,-1 0-1 0 0,-1 0 1 0 0,-1 0 0 0 0,-2 0-1 0 0,-3 26-252 0 0,2 19 184 0 0,-22 267-80 0 0,23-301-162 0 0,21-48 384 0 0,85-88 393 0 0,-71 59-613 0 0,134-126 25 0 0,-135 148-166 0 0,-29 44 25 0 0,-25 233 410 0 0,20-196-315 0 0,37-66-894 0 0,13-54-4470 0 0,-38 39-222 0 0,-2 7-6056 0 0</inkml:trace>
  <inkml:trace contextRef="#ctx0" brushRef="#br0" timeOffset="5105.668">2304 725 9386 0 0,'0'0'2350'0'0,"0"0"-330"0"0,0 0-82 0 0,0 0-56 0 0,0 0-185 0 0,0 0-227 0 0,0 0-287 0 0,0 0-239 0 0,0 0-188 0 0,0 0-161 0 0,0 0-139 0 0,33-2-100 0 0,104-8-73 0 0,-134 10-265 0 0,1 0 1 0 0,-1 0-1 0 0,1 0 0 0 0,-1-1 0 0 0,1 1 0 0 0,-1-1 1 0 0,1 0-1 0 0,-1 1 0 0 0,0-2 0 0 0,1 1 0 0 0,-1 0 1 0 0,0-1-1 0 0,0 1 0 0 0,0-1 0 0 0,0 0 1 0 0,0 0-1 0 0,0 0 0 0 0,-1-1 0 0 0,1 1 0 0 0,0-2-18 0 0,4-3 72 0 0,1 0-18 0 0,0 0-1 0 0,0-1 1 0 0,-1 1 0 0 0,0-2-1 0 0,0 1 1 0 0,-1-1 0 0 0,0 0-1 0 0,-1 0 1 0 0,0 0 0 0 0,-1-1-1 0 0,1 1 1 0 0,-2-1 0 0 0,1-1-1 0 0,-2 1 1 0 0,1 0-1 0 0,-1-1 1 0 0,-1 1 0 0 0,1-8-54 0 0,-5 15-22 0 0,1 0 0 0 0,-1 0 0 0 0,1 0-1 0 0,-1 1 1 0 0,0-1 0 0 0,0 1 0 0 0,0 0 0 0 0,0 0 0 0 0,0 0 0 0 0,-1 0 0 0 0,1 1 0 0 0,-1-1 0 0 0,1 1 0 0 0,-1 0 0 0 0,1 0 0 0 0,-1 0 0 0 0,0 1 0 0 0,1-1 0 0 0,-1 1 0 0 0,0 0 0 0 0,0 0 0 0 0,1 0 0 0 0,-1 0-1 0 0,0 1 1 0 0,0 0 0 0 0,1-1 0 0 0,-1 1 0 0 0,-2 2 22 0 0,-10 2-54 0 0,2 2-1 0 0,-1-1 0 0 0,1 2 1 0 0,0 0-1 0 0,0 1 0 0 0,1 0 0 0 0,1 1 1 0 0,-1 1-1 0 0,-1 2 55 0 0,3-2 0 0 0,0 0 0 0 0,1 1 0 0 0,1 0 0 0 0,0 0 0 0 0,1 1 0 0 0,0 0 0 0 0,1 0-1 0 0,0 1 1 0 0,1 0 0 0 0,0 0 0 0 0,2 1 0 0 0,0-1 0 0 0,0 1 0 0 0,1 0 0 0 0,1 0 0 0 0,0 11 0 0 0,2-23 14 0 0,0 1 0 0 0,1-1 1 0 0,-1 1-1 0 0,1-1 0 0 0,0 1 0 0 0,0-1 1 0 0,0 1-1 0 0,1-1 0 0 0,-1 0 0 0 0,1 1 1 0 0,0-1-1 0 0,0 0 0 0 0,0 0 1 0 0,0 0-1 0 0,0-1 0 0 0,1 1 0 0 0,-1 0 1 0 0,1-1-1 0 0,0 0 0 0 0,0 1 0 0 0,-1-1 1 0 0,2 0-1 0 0,-1-1 0 0 0,0 1 0 0 0,0 0 1 0 0,0-1-1 0 0,1 0 0 0 0,-1 0 1 0 0,4 1-15 0 0,108 15 571 0 0,-107-17-540 0 0,18 1 58 0 0,1-1 0 0 0,-1-1 1 0 0,1-2-1 0 0,-1-1 0 0 0,1 0 0 0 0,-1-2 1 0 0,-1-1-1 0 0,1-1 0 0 0,-1-2 0 0 0,-1 0 0 0 0,0-1 1 0 0,0-2-1 0 0,-1 0 0 0 0,-1-2 0 0 0,0 0 1 0 0,-1-1-1 0 0,0-2 0 0 0,-2 0 0 0 0,0-1 0 0 0,13-18-89 0 0,-28 33 6 0 0,9-10-25 0 0,0-1 1 0 0,0 0-1 0 0,-2 0 1 0 0,0-1 0 0 0,-1 0-1 0 0,0-1 1 0 0,-2 0-1 0 0,0-1 1 0 0,-1 0-1 0 0,0 0 1 0 0,-2-1 0 0 0,0 1-1 0 0,-1-1 1 0 0,-1 0-1 0 0,-1 0 1 0 0,0-4 18 0 0,-4 20-25 0 0,0 1-1 0 0,0-1 1 0 0,-1 0-1 0 0,1 1 1 0 0,-1 0-1 0 0,1-1 1 0 0,-1 1 0 0 0,0 0-1 0 0,0 0 1 0 0,0 0-1 0 0,0 1 1 0 0,0-1-1 0 0,0 1 1 0 0,0 0 0 0 0,-1 0-1 0 0,1 0 1 0 0,0 0-1 0 0,-1 0 1 0 0,1 1 0 0 0,-1 0-1 0 0,1-1 1 0 0,-1 1-1 0 0,1 0 1 0 0,-1 1-1 0 0,1-1 1 0 0,-1 1 0 0 0,1-1-1 0 0,0 1 1 0 0,-1 0-1 0 0,1 1 1 0 0,-1-1 25 0 0,-17 7-32 0 0,1 1 1 0 0,1 0-1 0 0,0 1 1 0 0,0 1-1 0 0,1 1 1 0 0,0 1 0 0 0,1 1-1 0 0,1 0 1 0 0,0 1-1 0 0,-5 6 32 0 0,19-20 0 0 0,0 0 0 0 0,-1 0 0 0 0,1 1 0 0 0,0-1 0 0 0,0 1 0 0 0,0-1 0 0 0,0 1 1 0 0,0 0-1 0 0,0 0 0 0 0,1 0 0 0 0,-1 0 0 0 0,1 0 0 0 0,-1 0 0 0 0,1 0 0 0 0,0 0 0 0 0,0 1 0 0 0,0-1 0 0 0,0 1 0 0 0,0-1 0 0 0,0 1 0 0 0,1-1 0 0 0,-1 1 0 0 0,1-1 0 0 0,-1 1 0 0 0,1-1 0 0 0,0 1 1 0 0,0-1-1 0 0,1 1 0 0 0,-1 0 0 0 0,0-1 0 0 0,1 1 0 0 0,-1-1 0 0 0,1 1 0 0 0,0-1 0 0 0,0 0 0 0 0,0 1 0 0 0,0-1 0 0 0,0 0 0 0 0,1 1 0 0 0,-1-1 0 0 0,1 0 0 0 0,-1 0 0 0 0,1 0 0 0 0,0 0 0 0 0,0-1 1 0 0,0 1-1 0 0,0 0 0 0 0,0-1 0 0 0,0 1 0 0 0,0-1 0 0 0,2 1 0 0 0,15 1 58 0 0,0 0 1 0 0,0-1 0 0 0,1 0 0 0 0,-1-2-1 0 0,0-1 1 0 0,1 0 0 0 0,-1-1-1 0 0,0-1 1 0 0,0-1 0 0 0,9-3-59 0 0,5 0 105 0 0,38-1-90 0 0,-72 65-121 0 0,-20 56 102 0 0,23-108 0 0 0,0 0 1 0 0,1-1-1 0 0,-1 1 0 0 0,1-1 0 0 0,0 1 1 0 0,0-1-1 0 0,0 0 0 0 0,1 0 0 0 0,-1 0 1 0 0,1-1-1 0 0,0 1 0 0 0,0-1 0 0 0,1 0 0 0 0,-1 0 1 0 0,1 0-1 0 0,-1-1 0 0 0,1 1 4 0 0,3 2-6 0 0,6 2 23 0 0,1-1 1 0 0,0 0 0 0 0,0-1 0 0 0,0-1-1 0 0,0 0 1 0 0,1-1 0 0 0,-1 0 0 0 0,1-2-1 0 0,0 0 1 0 0,0-1 0 0 0,-1 0 0 0 0,1-1-1 0 0,0-1 1 0 0,-1 0 0 0 0,1-1 0 0 0,4-3-18 0 0,3 1 49 0 0,-1-1 0 0 0,0-1 0 0 0,-1-1 0 0 0,0-1 0 0 0,0-1 0 0 0,-1 0-1 0 0,0-2 1 0 0,-1 0 0 0 0,0-2 0 0 0,-1 0 0 0 0,-1-1 0 0 0,0 0 0 0 0,-1-2 0 0 0,0 0 0 0 0,-2 0 0 0 0,0-1 0 0 0,-1-1 0 0 0,-1-1 0 0 0,0 0 0 0 0,-2 0 0 0 0,0-1 0 0 0,5-19-49 0 0,-13 36-2 0 0,-1 0 0 0 0,0 0 0 0 0,0 0-1 0 0,0 0 1 0 0,0 0 0 0 0,0 0 0 0 0,-1 0 0 0 0,0 0-1 0 0,0 0 1 0 0,0 0 0 0 0,0 0 0 0 0,-1 0-1 0 0,1 0 1 0 0,-1 0 0 0 0,0 0 0 0 0,-1 1 0 0 0,1-1-1 0 0,0 0 1 0 0,-1 0 0 0 0,0 1 0 0 0,0-1 0 0 0,0 1-1 0 0,0-1 1 0 0,-1 1 0 0 0,1 0 0 0 0,-1 0 0 0 0,0 0-1 0 0,0 0 1 0 0,0 1 0 0 0,0-1 0 0 0,-1 1-1 0 0,-1-2 3 0 0,-3 2-13 0 0,-1-1-1 0 0,1 1 0 0 0,0 0 0 0 0,-1 0 0 0 0,0 1 0 0 0,1 1 0 0 0,-1-1 0 0 0,0 1 0 0 0,1 1 0 0 0,-1-1 0 0 0,0 2 0 0 0,1-1 0 0 0,-1 1 0 0 0,1 0 0 0 0,0 1 0 0 0,0 0 0 0 0,-1 0 0 0 0,2 1 0 0 0,-1 0 0 0 0,0 0 0 0 0,1 1 0 0 0,0 0 0 0 0,-2 3 14 0 0,-8 5-19 0 0,1 1 0 0 0,1 0 1 0 0,0 2-1 0 0,1 0 1 0 0,1 0-1 0 0,0 1 0 0 0,1 1 1 0 0,1 0-1 0 0,0 3 19 0 0,5-13 4 0 0,1 1 1 0 0,0-1-1 0 0,0 1 1 0 0,1 0-1 0 0,0 1 0 0 0,0-1 1 0 0,1 1-1 0 0,1-1 1 0 0,0 1-1 0 0,0 0 0 0 0,0 0 1 0 0,2 0-1 0 0,-1 0 1 0 0,1 0-1 0 0,0 0 0 0 0,1 0 1 0 0,1 0-1 0 0,-1 0 0 0 0,1 0 1 0 0,1 0-1 0 0,0-1 1 0 0,0 1-1 0 0,1-1 0 0 0,1 0 1 0 0,-1 0-1 0 0,1 0 1 0 0,1 0-1 0 0,-1-1 0 0 0,1 0 1 0 0,1 0-1 0 0,2 2-4 0 0,17 5 68 0 0,0 0 1 0 0,0-2-1 0 0,1-1 0 0 0,1-1 0 0 0,0-1 1 0 0,1-2-1 0 0,-1-1 0 0 0,2-1 1 0 0,-1-1-1 0 0,30 0-68 0 0,166 0 57 0 0,-97-25-1159 0 0,-78 2-4849 0 0,-38 10-6368 0 0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134 494 2737 0 0,'0'0'1197'0'0,"0"0"30"0"0,0 0 200 0 0,0 0 223 0 0,0 0 61 0 0,0 0-146 0 0,0 0-235 0 0,0 0-255 0 0,0 0-182 0 0,0 0-123 0 0,0 0-61 0 0,0 0-68 0 0,0 0-23 0 0,-6 0-32 0 0,1 1-365 0 0,-1 1-1 0 0,0-1 1 0 0,1 1 0 0 0,-1 0 0 0 0,1 0 0 0 0,0 1-1 0 0,0 0 1 0 0,0 0 0 0 0,0 0 0 0 0,0 0 0 0 0,0 1-1 0 0,1-1 1 0 0,0 1 0 0 0,0 1 0 0 0,0-1 0 0 0,-3 5-221 0 0,1 0 62 0 0,0 1 1 0 0,1 0 0 0 0,1 1-1 0 0,0-1 1 0 0,0 1 0 0 0,1 0-1 0 0,0 0 1 0 0,1 0 0 0 0,0 0-1 0 0,1 0 1 0 0,0 1 0 0 0,1-1-1 0 0,0 0 1 0 0,1 1 0 0 0,0-1-63 0 0,1-4 61 0 0,1-1 0 0 0,-1 1 0 0 0,1-1 0 0 0,0 0 0 0 0,1 0 0 0 0,-1 0 0 0 0,1-1 0 0 0,0 1 0 0 0,1-1 1 0 0,-1 0-1 0 0,1 0 0 0 0,0 0 0 0 0,0-1 0 0 0,1 1 0 0 0,0-1 0 0 0,-1-1 0 0 0,1 1 0 0 0,0-1 0 0 0,1 0 0 0 0,-1 0 0 0 0,0-1 0 0 0,1 0 0 0 0,0 0 1 0 0,-1 0-1 0 0,1-1 0 0 0,0 0 0 0 0,0 0 0 0 0,0-1 0 0 0,2 0-61 0 0,5 1 134 0 0,0 0 0 0 0,0-1 1 0 0,0 0-1 0 0,0-2 0 0 0,0 1 0 0 0,0-2 1 0 0,0 0-1 0 0,0 0 0 0 0,0-2 0 0 0,-1 1 1 0 0,0-2-1 0 0,0 0 0 0 0,0 0 0 0 0,-1-1 1 0 0,0-1-1 0 0,0 0 0 0 0,-1 0 0 0 0,0-1 1 0 0,-1-1-1 0 0,1 0 0 0 0,-2 0 0 0 0,0-1 1 0 0,0 0-1 0 0,-1-1 0 0 0,0 0 0 0 0,-1 0 1 0 0,0-1-1 0 0,-1 1 0 0 0,-1-1 0 0 0,0-1 1 0 0,0 1-1 0 0,-2-1 0 0 0,2-7-134 0 0,-4 13 5 0 0,0 0-1 0 0,-1 1 1 0 0,1-1-1 0 0,-2 0 0 0 0,1 0 1 0 0,-1 1-1 0 0,0-1 1 0 0,-1 0-1 0 0,0 1 1 0 0,0 0-1 0 0,0-1 1 0 0,-1 1-1 0 0,0 0 1 0 0,-1 0-1 0 0,1 0 1 0 0,-1 1-1 0 0,-1-1 0 0 0,1 1 1 0 0,-1 0-1 0 0,0 0 1 0 0,-1 0-1 0 0,1 1 1 0 0,-1 0-1 0 0,0 0 1 0 0,-1 1-1 0 0,1-1-4 0 0,-3 1-81 0 0,-1-1 1 0 0,1 2-1 0 0,-1-1 0 0 0,0 1 1 0 0,0 1-1 0 0,0-1 0 0 0,0 2 1 0 0,0 0-1 0 0,0 0 0 0 0,-1 0 1 0 0,1 2-1 0 0,0-1 0 0 0,-1 1 1 0 0,1 1-1 0 0,0 0 0 0 0,0 0 1 0 0,0 1-1 0 0,0 0 0 0 0,1 1 1 0 0,-1 0-1 0 0,1 0 0 0 0,0 1 0 0 0,0 0 1 0 0,0 1-1 0 0,1 0 0 0 0,-5 4 81 0 0,-79 89-3162 0 0,49-22-6160 0 0,33-56-1829 0 0</inkml:trace>
  <inkml:trace contextRef="#ctx0" brushRef="#br0" timeOffset="1">1 748 3585 0 0,'0'0'3279'0'0,"0"0"-485"0"0,0 0-437 0 0,0 0-461 0 0,0 0-510 0 0,0 0-398 0 0,0 0-236 0 0,0 0-105 0 0,0 0-47 0 0,0 0-9 0 0,0 0-13 0 0,0 0-35 0 0,0 0-49 0 0,25-13-57 0 0,82-40-34 0 0,-86 41-71 0 0,0 1-1 0 0,1 1 1 0 0,0 0 0 0 0,1 2-1 0 0,0 1 1 0 0,0 1 0 0 0,16-2-332 0 0,-37 8 38 0 0,1-1 1 0 0,-1 1-1 0 0,0 0 1 0 0,1 0-1 0 0,-1 1 0 0 0,0-1 1 0 0,0 0-1 0 0,1 1 1 0 0,-1-1-1 0 0,0 1 1 0 0,0 0-1 0 0,0 0 1 0 0,0 0-1 0 0,0 0 1 0 0,0 0-1 0 0,0 0 0 0 0,0 0 1 0 0,0 1-1 0 0,0-1 1 0 0,0 1-1 0 0,-1-1 1 0 0,1 1-1 0 0,-1 0 1 0 0,1 0-1 0 0,-1 0 1 0 0,0-1-1 0 0,0 1 0 0 0,0 0 1 0 0,0 1-1 0 0,0-1 1 0 0,0 0-1 0 0,0 0 1 0 0,-1 0-1 0 0,1 3-38 0 0,6 8 124 0 0,-2-7-62 0 0,1 0-1 0 0,0 0 1 0 0,0-1 0 0 0,1 0 0 0 0,-1 0 0 0 0,1-1 0 0 0,0 0 0 0 0,0 0 0 0 0,1 0 0 0 0,-1-1 0 0 0,1 0-1 0 0,0-1 1 0 0,0 0 0 0 0,0 0 0 0 0,0 0 0 0 0,0-1 0 0 0,0-1 0 0 0,0 1 0 0 0,0-1 0 0 0,0 0 0 0 0,1-1 0 0 0,-1 0-1 0 0,0 0 1 0 0,4-2-62 0 0,24 2 232 0 0,62-10-58 0 0,-89 4-1371 0 0,-18 2-5185 0 0,7 4 4895 0 0,-1-2-10308 0 0</inkml:trace>
  <inkml:trace contextRef="#ctx0" brushRef="#br0" timeOffset="2">201 66 8058 0 0,'0'0'2804'0'0,"0"0"-878"0"0,0 0-323 0 0,0 0 3 0 0,0 0-83 0 0,0 0-206 0 0,0 0-275 0 0,0 0-295 0 0,0 0-202 0 0,0 0-79 0 0,0 0-48 0 0,0 0-32 0 0,0 11 1347 0 0,-14 2-385 0 0,19-29 76 0 0,12-11-1270 0 0,-12 18-132 0 0,-17 10 1061 0 0,-54 29-1126 0 0,65-29-16 0 0,1-1-43 0 0,0 0-78 0 0,66-20-3801 0 0,-38 10-4136 0 0,-12 5-4133 0 0</inkml:trace>
  <inkml:trace contextRef="#ctx0" brushRef="#br0" timeOffset="3">515 31 7570 0 0,'0'0'3775'0'0,"0"0"-1598"0"0,0 0-625 0 0,0 0-114 0 0,0 0-132 0 0,0 0-231 0 0,0 0-265 0 0,0 0-230 0 0,0 0-189 0 0,0 0-109 0 0,0 0-15 0 0,0 0 20 0 0,0 0 42 0 0,5-2 27 0 0,145-22 2834 0 0,-45 19-1819 0 0,-103 7-1345 0 0,1 0 0 0 0,-1 0 1 0 0,0 0-1 0 0,0 0 0 0 0,0 0 0 0 0,0 0 0 0 0,-1 0 0 0 0,1 1 0 0 0,0-1 0 0 0,-1 1 0 0 0,0-1 0 0 0,0 1 0 0 0,0-1 0 0 0,0 1 0 0 0,0 0 0 0 0,0-1 0 0 0,0 1 0 0 0,-1 0 0 0 0,1 3-26 0 0,18 143 374 0 0,-6 1-1 0 0,-7 1 0 0 0,-12 130-373 0 0,1 39 332 0 0,-15-288 227 0 0,9-10 28 0 0,-17-22-278 0 0,-124-7-374 0 0,136-3-1084 0 0,14 4-2315 0 0,2-1-4130 0 0,0 3-4579 0 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72 522 0 0 0,'0'0'687'0'0,"0"0"154"0"0,0 0 33 0 0,0 0-37 0 0,0 0-56 0 0,0 0-72 0 0,0 0-50 0 0,0 0-31 0 0,0 0-12 0 0,0 0-4 0 0,0 0 15 0 0,0 0 26 0 0,0 0 36 0 0,0 0 87 0 0,0 0 71 0 0,0 0 58 0 0,0 0 49 0 0,0 0-5 0 0,0 0-2 0 0,0 0-29 0 0,6 3 2711 0 0,20 9-2320 0 0,-20-12-1116 0 0,1 0 0 0 0,0 0 0 0 0,-1-1 0 0 0,1 1 0 0 0,0-2 1 0 0,-1 1-1 0 0,1-1 0 0 0,-1 0 0 0 0,1 0 0 0 0,-1 0 0 0 0,0-1 0 0 0,0 0 0 0 0,0-1 0 0 0,0 1 0 0 0,4-4-193 0 0,7-4 274 0 0,74-73 1204 0 0,-83 42-631 0 0,-8 42-783 0 0,0 0-3 0 0,0 0-9 0 0,0 0 1 0 0,0 0-9 0 0,-13 35-125 0 0,5 119 108 0 0,24 123 23 0 0,-16-256-52 0 0,0 0 0 0 0,-1 0-1 0 0,-1-1 1 0 0,0 1 0 0 0,-2 0-1 0 0,-1-1 1 0 0,0 0 0 0 0,-2 0-1 0 0,0 0 1 0 0,-1-1 0 0 0,-1 0 0 0 0,-1-1-1 0 0,0 0 1 0 0,-1 0 0 0 0,-5 4 2 0 0,8-12-9 0 0,0 0 0 0 0,0-1 0 0 0,0 0-1 0 0,-1-1 1 0 0,-1 0 0 0 0,1 0 0 0 0,-1-1 0 0 0,-1-1 0 0 0,1 1 0 0 0,-1-1 0 0 0,0-1 0 0 0,0 0 0 0 0,-7 1 9 0 0,16-5-4 0 0,0-1-1 0 0,0 0 1 0 0,0 0-1 0 0,0 0 1 0 0,0 0 0 0 0,0 0-1 0 0,0-1 1 0 0,0 1-1 0 0,0 0 1 0 0,0-1-1 0 0,0 1 1 0 0,0-1 0 0 0,0 0-1 0 0,0 0 1 0 0,0 0-1 0 0,1 0 1 0 0,-1 0-1 0 0,0 0 1 0 0,1 0-1 0 0,-1-1 1 0 0,1 1 0 0 0,-1 0-1 0 0,1-1 1 0 0,0 0-1 0 0,-1 1 1 0 0,1-1-1 0 0,0 0 1 0 0,0 1-1 0 0,0-1 1 0 0,0 0 0 0 0,1 0-1 0 0,-1 0 1 0 0,0 0-1 0 0,1 0 1 0 0,-1 0-1 0 0,1 0 1 0 0,0 0 0 0 0,0 0-1 0 0,0 0 1 0 0,0 0-1 0 0,0 0 1 0 0,0 0-1 0 0,0 0 1 0 0,0 0-1 0 0,1 0 1 0 0,-1 0 0 0 0,1 0-1 0 0,0 1 1 0 0,0-1-1 0 0,0 0 5 0 0,-1-4-12 0 0,2-8 12 0 0,0 1 0 0 0,2 0 1 0 0,0 0-1 0 0,0 0 1 0 0,1 1-1 0 0,1 0 0 0 0,0 0 1 0 0,0 0-1 0 0,1 0 1 0 0,1 1-1 0 0,0 1 0 0 0,1-1 1 0 0,4-4-1 0 0,-2 3 5 0 0,0 0 0 0 0,0 0 0 0 0,1 2-1 0 0,0-1 1 0 0,1 1 0 0 0,0 1 0 0 0,1 1 0 0 0,0 0 0 0 0,10-5-5 0 0,129-9 35 0 0,-94-8-851 0 0,-45-15-8008 0 0,-13 36 2419 0 0,0 4-3460 0 0</inkml:trace>
  <inkml:trace contextRef="#ctx0" brushRef="#br0" timeOffset="1">1 206 7370 0 0,'0'0'1459'0'0,"0"0"-214"0"0,0 0-50 0 0,0 0-17 0 0,0 0-145 0 0,0 0-199 0 0,0 0-178 0 0,0 0-75 0 0,0 0-17 0 0,0 0 38 0 0,0 0 38 0 0,0 0-16 0 0,0 0-2 0 0,16-11-9 0 0,105-67 1481 0 0,-12-3 1067 0 0,-86 58-2804 0 0,-21 22-338 0 0,1-1-1 0 0,-1 1 1 0 0,0 0 0 0 0,1-1-1 0 0,-1 1 1 0 0,1 0 0 0 0,-1 1 0 0 0,1-1-1 0 0,0 0 1 0 0,-1 1 0 0 0,1-1-1 0 0,0 1 1 0 0,-1 0 0 0 0,1 0 0 0 0,0 0-1 0 0,-1 0 1 0 0,1 1 0 0 0,0-1-1 0 0,-1 1 1 0 0,1-1 0 0 0,-1 1-1 0 0,1 0 1 0 0,0 0 0 0 0,-1 0 0 0 0,0 0-1 0 0,1 1 1 0 0,-1-1 0 0 0,0 0-1 0 0,0 1 1 0 0,1 0 0 0 0,-1 0 0 0 0,-1-1-1 0 0,1 1 1 0 0,0 0 0 0 0,0 1-1 0 0,-1-1 1 0 0,1 0 0 0 0,-1 0-1 0 0,1 2-18 0 0,5 5 98 0 0,-1 0-1 0 0,-1 0 1 0 0,1 1-1 0 0,-2-1 1 0 0,1 1-1 0 0,-1 0 1 0 0,-1 0-1 0 0,0 1 0 0 0,0-1 1 0 0,-1 4-98 0 0,12 33 184 0 0,15-25-1127 0 0,-3-20-7705 0 0,-20-2-2788 0 0</inkml:trace>
  <inkml:trace contextRef="#ctx0" brushRef="#br0" timeOffset="2">1037 310 0 0 0,'0'0'1650'0'0,"0"0"-78"0"0,0 0-96 0 0,0 0-43 0 0,0 0 18 0 0,0 0 85 0 0,0 0 15 0 0,0 0-104 0 0,0 0-144 0 0,0 0-175 0 0,0 0-149 0 0,-11 0 3358 0 0,-10 0-2495 0 0,-14-1-464 0 0,-67 10 148 0 0,47 21-1154 0 0,54-29-369 0 0,-1 0 0 0 0,1 0-1 0 0,0 0 1 0 0,0 0-1 0 0,-1 0 1 0 0,1 0 0 0 0,0 0-1 0 0,0 0 1 0 0,0 0-1 0 0,0 1 1 0 0,0-1 0 0 0,1 1-1 0 0,-1-1 1 0 0,0 0-1 0 0,1 1 1 0 0,-1-1 0 0 0,1 1-1 0 0,-1 0 1 0 0,1-1-1 0 0,0 1 1 0 0,-1-1 0 0 0,1 1-1 0 0,0-1 1 0 0,0 1 0 0 0,0 0-1 0 0,0-1 1 0 0,1 1-1 0 0,-1-1 1 0 0,0 1 0 0 0,1 0-1 0 0,-1-1 1 0 0,1 1-1 0 0,-1-1 1 0 0,1 1 0 0 0,0-1-1 0 0,0 0 1 0 0,-1 1-1 0 0,1-1 1 0 0,0 0 0 0 0,0 1-1 0 0,0-1 1 0 0,1 0-1 0 0,-1 0 1 0 0,0 0 0 0 0,1 0-3 0 0,74 45 113 0 0,1 1 130 0 0,-74-44-198 0 0,0 0 0 0 0,-1 1 1 0 0,1-1-1 0 0,-1 1 0 0 0,0-1 0 0 0,0 1 1 0 0,-1 0-1 0 0,1 0 0 0 0,-1 0 1 0 0,0 0-1 0 0,0 0 0 0 0,0 0 0 0 0,0 1 1 0 0,-1-1-1 0 0,0 0 0 0 0,0 0 0 0 0,0 0 1 0 0,0 1-1 0 0,-1-1 0 0 0,1 0 1 0 0,-1 0-1 0 0,0 0 0 0 0,0 0 0 0 0,-1 0 1 0 0,1 0-1 0 0,-1 0 0 0 0,0 0 0 0 0,0 0 1 0 0,0-1-1 0 0,-1 1 0 0 0,1-1 1 0 0,-1 0-1 0 0,0 0 0 0 0,1 0 0 0 0,-2 0 1 0 0,1 0-1 0 0,0 0 0 0 0,0-1 1 0 0,-1 1-1 0 0,-2 0-45 0 0,-7 7 62 0 0,0-1 0 0 0,0 0 0 0 0,-1 0 0 0 0,0-2 0 0 0,0 0 0 0 0,-1 0 0 0 0,0-2 0 0 0,0 1 0 0 0,-1-2 0 0 0,0 0 0 0 0,1-1 1 0 0,-1-1-1 0 0,0 0 0 0 0,0-1 0 0 0,-16-1-62 0 0,31 0-36 0 0,0-1 0 0 0,1 1-1 0 0,-1 0 1 0 0,0 0 0 0 0,0-1 0 0 0,0 1 0 0 0,1 0 0 0 0,-1-1 0 0 0,0 1 0 0 0,1-1 0 0 0,-1 1 0 0 0,0-1 0 0 0,1 1 0 0 0,-1-1 0 0 0,0 0 0 0 0,1 1 0 0 0,-1-1-1 0 0,1 0 1 0 0,-1 1 0 0 0,1-1 0 0 0,0 0 0 0 0,-1 0 0 0 0,1 1 0 0 0,0-1 0 0 0,-1 0 0 0 0,1 0 0 0 0,0 0 0 0 0,0 1 0 0 0,0-1 0 0 0,0 0 0 0 0,0 0-1 0 0,0 0 1 0 0,0 0 0 0 0,0 0 0 0 0,0 1 0 0 0,0-1 0 0 0,0 0 0 0 0,0 0 0 0 0,1 0 0 0 0,-1 1 0 0 0,0-1 0 0 0,1 0 0 0 0,-1 0 0 0 0,0 1 0 0 0,1-1 0 0 0,-1 0-1 0 0,1 0 1 0 0,-1 1 0 0 0,1-1 0 0 0,0 1 0 0 0,-1-1 0 0 0,1 0 0 0 0,-1 1 0 0 0,1-1 0 0 0,0 1 0 0 0,0 0 0 0 0,-1-1 0 0 0,1 1 0 0 0,0 0 0 0 0,0-1-1 0 0,-1 1 1 0 0,1 0 0 0 0,0 0 0 0 0,0-1 0 0 0,0 1 0 0 0,0 0 36 0 0,35-21-2813 0 0,-11 11-4616 0 0,-14 7-4144 0 0</inkml:trace>
  <inkml:trace contextRef="#ctx0" brushRef="#br0" timeOffset="3">708 36 0 0 0,'0'0'573'0'0,"0"0"328"0"0,0 0 178 0 0,0 0 157 0 0,0 0 87 0 0,0 0 60 0 0,0 0 93 0 0,0 0 32 0 0,0 0-7 0 0,0 0-169 0 0,0 0-274 0 0,0 0-252 0 0,0 0-192 0 0,-5-1-87 0 0,4 0-471 0 0,0 0 1 0 0,0 0 0 0 0,0 1 0 0 0,-1-1 0 0 0,1 1 0 0 0,0 0-1 0 0,-1-1 1 0 0,1 1 0 0 0,0 0 0 0 0,-1-1 0 0 0,1 1-1 0 0,0 0 1 0 0,-1 0 0 0 0,1 0 0 0 0,0 1 0 0 0,-1-1 0 0 0,1 0-1 0 0,-1 0 1 0 0,1 1 0 0 0,0-1 0 0 0,0 0 0 0 0,-1 1-1 0 0,1 0 1 0 0,0-1 0 0 0,0 1 0 0 0,0 0 0 0 0,-1-1 0 0 0,1 1-1 0 0,0 0 1 0 0,0 0 0 0 0,0 0 0 0 0,0 0 0 0 0,1 0-1 0 0,-1 0 1 0 0,0 0 0 0 0,0 0 0 0 0,1 1 0 0 0,-2 0-57 0 0,-67 99 2674 0 0,58-67-2451 0 0,1 1 1 0 0,2 1-1 0 0,1 0 1 0 0,2 0-1 0 0,1 0 1 0 0,2 0-1 0 0,2 0 1 0 0,3 29-224 0 0,-1-44 3 0 0,1-1-1 0 0,0 1 1 0 0,2-1-1 0 0,0 0 1 0 0,1 0-1 0 0,1 0 1 0 0,1-1-1 0 0,1 0 1 0 0,1-1-1 0 0,0 1 1 0 0,1-2-1 0 0,1 0 1 0 0,1 0-1 0 0,0-1 1 0 0,1-1-1 0 0,1 0 1 0 0,0-1-1 0 0,1 0 1 0 0,1-2-1 0 0,0 0 1 0 0,0 0-1 0 0,1-2 1 0 0,1 0-1 0 0,11 3-2 0 0,56 16-1400 0 0,-48-20-4636 0 0,-32-7 4417 0 0,8 1-9452 0 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305 109 14467 0 0,'0'0'2151'0'0,"0"0"-749"0"0,0 0-335 0 0,0 0-39 0 0,0 0-62 0 0,0 0-152 0 0,0 0-175 0 0,0 0-172 0 0,0 0-130 0 0,0 0-105 0 0,0 0-73 0 0,0 0-64 0 0,0 0-38 0 0,-30 14-22 0 0,-92 51-11 0 0,118-63-23 0 0,0 0 0 0 0,0 0 0 0 0,0 0 0 0 0,1 1 0 0 0,-1-1 0 0 0,1 1 0 0 0,-1 0 0 0 0,1 0 0 0 0,0 0 0 0 0,0 1 0 0 0,1-1 0 0 0,-1 1 0 0 0,1 0 0 0 0,-1 0 1 0 0,1 0-1 0 0,0 0 0 0 0,0 1-1 0 0,-4 9 2 0 0,0-1-10 0 0,0 1 1 0 0,1-1-1 0 0,1 1 1 0 0,0 0-1 0 0,1 0 1 0 0,0 1-1 0 0,2-1 1 0 0,-1 1-1 0 0,2-1 1 0 0,0 1-1 0 0,1 11 8 0 0,0-20-2 0 0,0 0 0 0 0,0 0 0 0 0,1 0 0 0 0,0 0 0 0 0,0 0 0 0 0,0 0 0 0 0,0-1-1 0 0,1 1 1 0 0,0-1 0 0 0,0 0 0 0 0,1 0 0 0 0,0 0 0 0 0,-1 0 0 0 0,2 0 0 0 0,-1-1 0 0 0,0 0 0 0 0,1 0 0 0 0,0 0 0 0 0,0 0-1 0 0,0-1 1 0 0,0 0 0 0 0,1 0 0 0 0,-1 0 0 0 0,1-1 0 0 0,0 1 0 0 0,4 0 2 0 0,4 1 114 0 0,0 0 0 0 0,0-1 0 0 0,0 0 0 0 0,1-1 0 0 0,-1-1 1 0 0,1-1-1 0 0,-1 0 0 0 0,1 0 0 0 0,-1-1 0 0 0,15-4-114 0 0,-20 3 105 0 0,0-1-1 0 0,0 0 1 0 0,-1-1 0 0 0,1 0 0 0 0,-1 0-1 0 0,1-1 1 0 0,-1 0 0 0 0,-1 0-1 0 0,1-1 1 0 0,-1 0 0 0 0,0-1 0 0 0,0 1-1 0 0,-1-1 1 0 0,0-1 0 0 0,0 1-1 0 0,-1-1 1 0 0,1 0 0 0 0,-2 0-1 0 0,1 0 1 0 0,-1-1 0 0 0,-1 0 0 0 0,1 0-1 0 0,-2 0 1 0 0,1 0 0 0 0,-1 0-1 0 0,0 0 1 0 0,-1-1 0 0 0,0 1 0 0 0,-1-1-1 0 0,0 1 1 0 0,0-1 0 0 0,-1 1-1 0 0,-1-2-104 0 0,2 7-12 0 0,-1-1-1 0 0,-1 1 0 0 0,1 0 0 0 0,-1 0 0 0 0,1 0 1 0 0,-1 0-1 0 0,0 0 0 0 0,-1 1 0 0 0,1-1 0 0 0,-1 1 1 0 0,1-1-1 0 0,-1 1 0 0 0,0 0 0 0 0,0 0 1 0 0,-1 0-1 0 0,1 0 0 0 0,0 1 0 0 0,-1-1 0 0 0,0 1 1 0 0,0 0-1 0 0,1 0 0 0 0,-1 0 0 0 0,0 0 0 0 0,-1 1 1 0 0,1 0-1 0 0,0 0 0 0 0,-2 0 13 0 0,-59-8-2588 0 0,8 17-5786 0 0,42-4-3593 0 0</inkml:trace>
  <inkml:trace contextRef="#ctx0" brushRef="#br0" timeOffset="1">1 402 9722 0 0,'0'0'4809'0'0,"0"0"-2536"0"0,0 0-910 0 0,0 0-113 0 0,0 0-113 0 0,0 0-193 0 0,0 0-209 0 0,0 0-196 0 0,0 0-111 0 0,0 0-47 0 0,0 0-45 0 0,0 0-45 0 0,23-7-34 0 0,74-19-29 0 0,-13 20 282 0 0,17 38-95 0 0,-25-2-39 0 0,-18-15-1534 0 0,-34-31-6124 0 0,-17 9-2550 0 0,-1 3 2110 0 0</inkml:trace>
  <inkml:trace contextRef="#ctx0" brushRef="#br0" timeOffset="2">571 1 12883 0 0,'0'0'1492'0'0,"0"0"-744"0"0,0 0-254 0 0,0 0 82 0 0,0 0 127 0 0,0 0 91 0 0,0 0-44 0 0,0 0-130 0 0,0 0-65 0 0,0 0-39 0 0,0 0-47 0 0,0 0-22 0 0,9 33 8 0 0,29 103 4 0 0,9-20 678 0 0,-41-101-1130 0 0,-2 0 0 0 0,1 1 0 0 0,-2-1 0 0 0,0 1-1 0 0,-1 0 1 0 0,0 0 0 0 0,-2-1 0 0 0,1 1 0 0 0,-2 0-1 0 0,0 0 1 0 0,-1 0 0 0 0,-1 0 0 0 0,0 0 0 0 0,-1-1-1 0 0,-1 0 1 0 0,-1 0 0 0 0,0 0 0 0 0,0 0 0 0 0,-8 10-7 0 0,2-10-369 0 0,0 0-1 0 0,-1-1 1 0 0,0 0 0 0 0,-1-1 0 0 0,-1-1 0 0 0,0-1 0 0 0,-1 0 0 0 0,0 0 0 0 0,-9 3 369 0 0,-36 16-4693 0 0,-1-5-4244 0 0,44-18 2661 0 0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43 12579 0 0,'0'0'1448'0'0,"0"0"-357"0"0,0 0 62 0 0,0 0 262 0 0,0 0 135 0 0,0 0-123 0 0,0 0-292 0 0,0 0-301 0 0,0 0-201 0 0,0 0-161 0 0,0 0-124 0 0,0 0-101 0 0,0 0-90 0 0,-10 30-42 0 0,-33 90-48 0 0,21-39-65 0 0,20-52 402 0 0,2-17-2861 0 0,0 1-8398 0 0,0-9-526 0 0</inkml:trace>
  <inkml:trace contextRef="#ctx0" brushRef="#br0" timeOffset="1">199 236 10562 0 0,'0'0'1759'0'0,"0"0"-301"0"0,0 0-111 0 0,0 0-59 0 0,0 0-166 0 0,0 0-257 0 0,0 0-279 0 0,0 0-202 0 0,0 0-105 0 0,0 0-26 0 0,0 0 7 0 0,0 0 4 0 0,8-13 23 0 0,57-91 662 0 0,25-7-389 0 0,-90 112-576 0 0,-1-1-1 0 0,1 1 1 0 0,0 0-1 0 0,-1-1 0 0 0,1 1 1 0 0,0-1-1 0 0,0 1 1 0 0,-1 0-1 0 0,1-1 1 0 0,0 1-1 0 0,0 0 0 0 0,0-1 1 0 0,0 1-1 0 0,0 0 1 0 0,0-1-1 0 0,0 1 0 0 0,0 0 1 0 0,0 0-1 0 0,0-1 1 0 0,0 1-1 0 0,0 0 0 0 0,0-1 1 0 0,1 1-1 0 0,-1 0 1 0 0,0-1-1 0 0,0 1 1 0 0,1-1-1 0 0,-1 1 0 0 0,0 0 1 0 0,1-1-1 0 0,-1 1 1 0 0,1-1-1 0 0,-1 1 0 0 0,1-1 1 0 0,-1 1-1 0 0,1-1 1 0 0,-1 0-1 0 0,1 1 0 0 0,0-1 1 0 0,-1 1-1 0 0,1-1 1 0 0,-1 0-1 0 0,1 0 0 0 0,0 1 1 0 0,-1-1-1 0 0,1 0 1 0 0,0 0-1 0 0,-1 0 1 0 0,1 0-1 0 0,0 0 0 0 0,-1 0 1 0 0,1 0-1 0 0,0 0 1 0 0,-1 0-1 0 0,1 0 0 0 0,0 0 1 0 0,0 0-1 0 0,-1 0 1 0 0,1-1-1 0 0,-1 1 0 0 0,1 0 1 0 0,0 0-1 0 0,-1-1 1 0 0,1 1-1 0 0,-1-1 1 0 0,1 1 15 0 0,-1 11 142 0 0,0 7-135 0 0,-1-11 2 0 0,0 0 0 0 0,1 0 0 0 0,0 1 1 0 0,0-1-1 0 0,1 0 0 0 0,0 0 0 0 0,0 0 0 0 0,1 0 0 0 0,0 0 1 0 0,0 0-1 0 0,0 0 0 0 0,1 0 0 0 0,0-1 0 0 0,1 1 1 0 0,-1-1-1 0 0,1 0 0 0 0,3 3-8 0 0,-3-5 80 0 0,0-1-1 0 0,0 0 1 0 0,0 0 0 0 0,1-1-1 0 0,-1 1 1 0 0,1-1 0 0 0,-1 0 0 0 0,1 0-1 0 0,0 0 1 0 0,0-1 0 0 0,0 0-1 0 0,0 0 1 0 0,0 0 0 0 0,0-1-1 0 0,0 1 1 0 0,1-1 0 0 0,-1 0 0 0 0,0-1-1 0 0,0 1 1 0 0,0-1 0 0 0,0 0-1 0 0,0 0 1 0 0,0-1 0 0 0,0 1-1 0 0,0-1 1 0 0,-1 0 0 0 0,1-1 0 0 0,-1 1-1 0 0,1-1 1 0 0,-1 0 0 0 0,0 0-1 0 0,0 0 1 0 0,0 0 0 0 0,0-1-1 0 0,-1 0 1 0 0,1 1 0 0 0,-1-1 0 0 0,2-5-80 0 0,0 4 122 0 0,5-3-21 0 0,-1-1 0 0 0,0-1-1 0 0,-1 0 1 0 0,0 0 0 0 0,-1 0 0 0 0,0-1 0 0 0,0 0 0 0 0,-2-1-1 0 0,1 1 1 0 0,-1-1 0 0 0,-1 0 0 0 0,1-2-101 0 0,-5 13-75 0 0,-1-12-923 0 0,-4 11-8797 0 0,3 2-1775 0 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4257 0 0,'0'0'2662'0'0,"0"0"-610"0"0,0 0-249 0 0,0 0-89 0 0,0 0-116 0 0,0 0-186 0 0,0 0-269 0 0,0 0-250 0 0,0 0-183 0 0,0 0-139 0 0,0 0-89 0 0,0 0-65 0 0,0 0-63 0 0,29 0 6728 0 0,-19 0-7508 0 0,263-11 1733 0 0,-204 11-1137 0 0,-68 0-158 0 0,-1 0 4 0 0,0 0 28 0 0,-11 8 757 0 0,-150 11-407 0 0,84-26-309 0 0,1 2-4 0 0,75 5-71 0 0,47 0-378 0 0,60-8 53 0 0,-37-7-5510 0 0,-58 12-793 0 0,-4 2-5691 0 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1084 131 6633 0 0,'0'0'2165'0'0,"0"0"-219"0"0,0 0-103 0 0,0 0-56 0 0,0 0-111 0 0,0 0-245 0 0,0 0-225 0 0,0 0-214 0 0,0 0-159 0 0,0 0-51 0 0,0 0-46 0 0,0 0-77 0 0,0 0-76 0 0,0-2-85 0 0,0 2-479 0 0,0 1-1 0 0,0-1 0 0 0,-1 0 1 0 0,1 1-1 0 0,0-1 0 0 0,0 0 1 0 0,0 1-1 0 0,0-1 0 0 0,0 0 1 0 0,0 1-1 0 0,-1-1 0 0 0,1 0 1 0 0,0 1-1 0 0,0-1 0 0 0,0 0 1 0 0,-1 1-1 0 0,1-1 0 0 0,0 0 1 0 0,0 0-1 0 0,-1 1 0 0 0,1-1 1 0 0,0 0-1 0 0,-1 0 0 0 0,1 0 1 0 0,0 0-1 0 0,-1 1 0 0 0,1-1 1 0 0,0 0-1 0 0,-1 0 0 0 0,1 0 1 0 0,0 0-1 0 0,-1 0 0 0 0,1 0 0 0 0,0 0 1 0 0,-1 0-1 0 0,1 0 0 0 0,-1 0 1 0 0,1 0-1 0 0,0 0 0 0 0,-1 0 1 0 0,1 0-1 0 0,0 0 0 0 0,-1 0 1 0 0,1 0-1 0 0,0-1 0 0 0,-1 1 1 0 0,1 0-1 0 0,0 0 0 0 0,-1 0 1 0 0,1 0-1 0 0,0-1 0 0 0,0 1 1 0 0,-1 0-1 0 0,1 0 0 0 0,0-1 1 0 0,0 1-1 0 0,-1 0 0 0 0,1-1 1 0 0,0 1-1 0 0,0 0 0 0 0,0-1 1 0 0,-1 1-1 0 0,1 0 0 0 0,0-1 1 0 0,0 1-1 0 0,0 0 0 0 0,0-1-18 0 0,-8 7 1 0 0,-16 17 282 0 0,38-28 130 0 0,32-48 679 0 0,-103 91 147 0 0,53-36-1221 0 0,-6 7 33 0 0,10-8-65 0 0,0-1-21 0 0,0 0 0 0 0,0 0 21 0 0,0 0-4 0 0,0 0-4 0 0,0 0 16 0 0,52-16 86 0 0,-52 16-44 0 0,0 0-9 0 0,0 0 0 0 0,0 0 10 0 0,0 0 3 0 0,0 0 4 0 0,0 0 15 0 0,-5-2 153 0 0,2 1-1526 0 0,3-3-3506 0 0,0 0 19 0 0,0 4-7512 0 0</inkml:trace>
  <inkml:trace contextRef="#ctx0" brushRef="#br0" timeOffset="1">118 648 1008 0 0,'0'0'2186'0'0,"0"0"233"0"0,0 0 172 0 0,0 0-103 0 0,0 0-296 0 0,0 0-338 0 0,0 0-351 0 0,0 0-231 0 0,0 0-164 0 0,0 0-130 0 0,0 0-94 0 0,0 0-100 0 0,29 6-94 0 0,90 17-62 0 0,-44-21 441 0 0,68-49 997 0 0,-138 45-2012 0 0,0 0 0 0 0,0 0 0 0 0,0-1 0 0 0,-1 0 0 0 0,1 0 0 0 0,-1 0 0 0 0,1 0 0 0 0,-1-1 0 0 0,0 0 0 0 0,-1 1 0 0 0,1-2 0 0 0,0 1 0 0 0,-1 0 0 0 0,0-1 0 0 0,0 1 0 0 0,-1-1 0 0 0,1 0 0 0 0,-1 0 0 0 0,0 0 0 0 0,0 0 0 0 0,-1 0 0 0 0,1-1 0 0 0,-1 1 0 0 0,0-1 0 0 0,-1 1 0 0 0,1 0 0 0 0,-1-1 0 0 0,0 1 1 0 0,-1-1-1 0 0,0-4-54 0 0,-1 4 2 0 0,-1-1 0 0 0,0 2 0 0 0,0-1 0 0 0,-1 0 0 0 0,1 1 1 0 0,-1-1-1 0 0,0 1 0 0 0,-1 0 0 0 0,1 0 0 0 0,-1 1 0 0 0,0-1 1 0 0,0 1-1 0 0,-1 0 0 0 0,1 1 0 0 0,-1-1 0 0 0,0 1 0 0 0,0 0 1 0 0,0 0-1 0 0,-3 0-2 0 0,-2-1-44 0 0,1 2 0 0 0,-1-1-1 0 0,0 1 1 0 0,1 0 0 0 0,-1 1 0 0 0,0 1 0 0 0,0 0 0 0 0,0 0 0 0 0,0 1-1 0 0,-1 0 45 0 0,6 2-13 0 0,-1 0-1 0 0,0 0 1 0 0,0 1-1 0 0,1 0 0 0 0,0 0 1 0 0,0 0-1 0 0,0 1 0 0 0,0 0 1 0 0,1 0-1 0 0,0 0 0 0 0,0 1 1 0 0,0 0-1 0 0,1 0 1 0 0,-1 0-1 0 0,2 0 0 0 0,-1 1 1 0 0,1-1-1 0 0,-1 3 14 0 0,-27 74-7 0 0,25-35 113 0 0,2 0 0 0 0,2 1-1 0 0,2-1 1 0 0,2 0-1 0 0,4 19-105 0 0,-4 103 619 0 0,-5-157-570 0 0,0 0 0 0 0,0 0 0 0 0,-2 0-1 0 0,1-1 1 0 0,-2 0 0 0 0,1 0 0 0 0,-2 0 0 0 0,1 0-1 0 0,-2-1 1 0 0,0 0 0 0 0,0-1 0 0 0,0 0-1 0 0,-2 0 1 0 0,1-1 0 0 0,-1 0 0 0 0,0 0 0 0 0,-1-1-1 0 0,0-1 1 0 0,-5 3-49 0 0,-46 2 75 0 0,58-47-969 0 0,33-16-1499 0 0,-9 33-1033 0 0,-5 4-3449 0 0,-6 5-5277 0 0</inkml:trace>
  <inkml:trace contextRef="#ctx0" brushRef="#br0" timeOffset="2">976 498 6417 0 0,'0'0'2249'0'0,"0"0"-210"0"0,0 0-143 0 0,0 0-147 0 0,0 0-182 0 0,0 0-218 0 0,0 0-198 0 0,0 0-164 0 0,0 0-140 0 0,0 0-107 0 0,0 0-86 0 0,0 0-90 0 0,0 0-73 0 0,-22 11-62 0 0,-67 38-69 0 0,28 2 264 0 0,52-39-512 0 0,1-2-75 0 0,0 1-1 0 0,1-1 1 0 0,0 1-1 0 0,1 1 0 0 0,0-1 1 0 0,1 1-1 0 0,0 0 1 0 0,1 0-1 0 0,0 0 1 0 0,1 1-1 0 0,0-1 1 0 0,1 1-1 0 0,0 0 1 0 0,2 0-1 0 0,-1-1 0 0 0,1 1 1 0 0,1 0-1 0 0,2 11-36 0 0,-2-19 13 0 0,1 0-1 0 0,0 0 1 0 0,1 1-1 0 0,-1-1 1 0 0,1-1-1 0 0,0 1 1 0 0,0 0-1 0 0,0-1 1 0 0,1 0-1 0 0,0 1 1 0 0,-1-1-1 0 0,2-1 0 0 0,-1 1 1 0 0,0 0-1 0 0,1-1 1 0 0,-1 0-1 0 0,1 0 1 0 0,0-1-1 0 0,0 1 1 0 0,0-1-1 0 0,0 0 1 0 0,1 0-1 0 0,-1-1 1 0 0,1 0-1 0 0,-1 0 1 0 0,3 0-13 0 0,6 1 100 0 0,0 0 0 0 0,-1-1 1 0 0,1-1-1 0 0,0-1 1 0 0,0 0-1 0 0,0 0 0 0 0,0-2 1 0 0,0 0-1 0 0,-1 0 1 0 0,3-2-101 0 0,9-4 241 0 0,0-1 0 0 0,-1-2 1 0 0,0 0-1 0 0,-1-1 1 0 0,0-1-1 0 0,-1-2 1 0 0,-1 0-1 0 0,20-19-241 0 0,-31 26 77 0 0,-1-1-1 0 0,0 0 1 0 0,0-1-1 0 0,-1 0 1 0 0,0-1-1 0 0,-1 1 1 0 0,0-1-1 0 0,-1-1 1 0 0,0 1-1 0 0,-1-1 1 0 0,0 0-1 0 0,-1 0 1 0 0,-1 0-1 0 0,0-1 1 0 0,-1 1-1 0 0,0-1 1 0 0,-1 0-1 0 0,-1-4-76 0 0,-2 10-13 0 0,-1 1 0 0 0,1 0 0 0 0,-1 0 0 0 0,-1 0 0 0 0,0 0 0 0 0,0 0 0 0 0,0 1-1 0 0,0 0 1 0 0,-1 0 0 0 0,0 0 0 0 0,-1 0 0 0 0,1 1 0 0 0,-1 0 0 0 0,0 0 0 0 0,0 0-1 0 0,-1 1 1 0 0,1 0 0 0 0,-1 0 0 0 0,0 1 0 0 0,0 0 0 0 0,0 0 0 0 0,-1 1 0 0 0,1-1 0 0 0,-1 2-1 0 0,1-1 1 0 0,-1 1 0 0 0,0 0 0 0 0,1 1 0 0 0,-1-1 0 0 0,-6 2 13 0 0,-2 0-236 0 0,0 0 1 0 0,0 1 0 0 0,0 1-1 0 0,1 0 1 0 0,-1 2-1 0 0,1-1 1 0 0,0 2-1 0 0,0 0 1 0 0,0 1-1 0 0,1 0 1 0 0,-13 10 235 0 0,-37 23-2626 0 0,26-12-3202 0 0,19-12-5868 0 0</inkml:trace>
  <inkml:trace contextRef="#ctx0" brushRef="#br0" timeOffset="3">706 760 8258 0 0,'0'0'2718'0'0,"0"0"-610"0"0,0 0-369 0 0,0 0-130 0 0,0 0-159 0 0,0 0-213 0 0,0 0-293 0 0,0 0-249 0 0,0 0-114 0 0,0 0-54 0 0,0 0-23 0 0,0 0-25 0 0,16-13-54 0 0,53-39-31 0 0,-13 31 245 0 0,-51 20-557 0 0,2-2-21 0 0,1 0 0 0 0,-1 1 0 0 0,0 0 0 0 0,1 0 0 0 0,-1 1 0 0 0,1 0 0 0 0,-1 1 0 0 0,1-1 0 0 0,0 1 0 0 0,-1 1 0 0 0,1-1 0 0 0,0 1 0 0 0,-1 1 0 0 0,0-1 0 0 0,1 2 0 0 0,-1-1 0 0 0,0 0 0 0 0,0 1 0 0 0,4 3-61 0 0,34 36 201 0 0,-38-34-156 0 0,1 0-1 0 0,0 0 1 0 0,0-1 0 0 0,0 0-1 0 0,1-1 1 0 0,0 0 0 0 0,0 0-1 0 0,1-1 1 0 0,9 4-45 0 0,1-3 190 0 0,0-1 0 0 0,1-1 0 0 0,0 0 0 0 0,0-2 0 0 0,0-1 0 0 0,0 0 0 0 0,3-2-190 0 0,-24 2-22 0 0,1-2 0 0 0,-1 1 0 0 0,1 0 1 0 0,0 0-1 0 0,-1 0 0 0 0,1 0 0 0 0,0 0 1 0 0,-1 0-1 0 0,1-1 0 0 0,0 1 1 0 0,-1 0-1 0 0,1 0 0 0 0,-1-1 0 0 0,1 1 1 0 0,-1-1-1 0 0,1 1 0 0 0,-1 0 1 0 0,1-1-1 0 0,-1 1 0 0 0,1-1 0 0 0,-1 1 1 0 0,1-1-1 0 0,-1 1 0 0 0,0-1 1 0 0,1 0-1 0 0,-1 1 0 0 0,0-1 0 0 0,0 1 1 0 0,1-1-1 0 0,-1 0 0 0 0,0 1 0 0 0,0-1 1 0 0,0 0-1 0 0,0 1 0 0 0,0-1 1 0 0,0 0-1 0 0,0 1 0 0 0,0-1 0 0 0,0 0 1 0 0,0 1-1 0 0,0-1 0 0 0,0 1 1 0 0,0-1-1 0 0,-1 0 0 0 0,1 1 0 0 0,0-1 1 0 0,0 0-1 0 0,-1 1 0 0 0,1-1 1 0 0,0 1-1 0 0,-1-1 0 0 0,1 0 22 0 0,-6-11-3376 0 0,0 3-3364 0 0,4 5-4894 0 0</inkml:trace>
  <inkml:trace contextRef="#ctx0" brushRef="#br0" timeOffset="4">2110 85 0 0 0,'0'0'846'0'0,"0"0"44"0"0,0 0 125 0 0,0 0 140 0 0,0 0 128 0 0,0 0 33 0 0,0 0-33 0 0,0 0-49 0 0,0 0-94 0 0,0 0-68 0 0,0 0-94 0 0,-2-3-107 0 0,1 1-601 0 0,-1 0 1 0 0,0-1 0 0 0,1 1-1 0 0,-1 0 1 0 0,0 1 0 0 0,0-1-1 0 0,-1 0 1 0 0,1 1 0 0 0,0-1-1 0 0,-1 1 1 0 0,1-1 0 0 0,0 1 0 0 0,-1 0-1 0 0,0 0 1 0 0,1 0 0 0 0,-1 1-1 0 0,0-1 1 0 0,1 1 0 0 0,-1-1-1 0 0,0 1 1 0 0,1 0 0 0 0,-1 0-1 0 0,0 0 1 0 0,-2 0-271 0 0,-103 16 2328 0 0,103-15-2271 0 0,1-1 0 0 0,0 1-1 0 0,0 1 1 0 0,-1-1-1 0 0,1 1 1 0 0,0-1 0 0 0,1 1-1 0 0,-1 0 1 0 0,0 1-1 0 0,0-1 1 0 0,1 1 0 0 0,-1-1-1 0 0,1 1 1 0 0,0 0-1 0 0,0 1 1 0 0,0-1 0 0 0,0 0-1 0 0,1 1 1 0 0,-1-1-1 0 0,1 1 1 0 0,0 0 0 0 0,0 0-1 0 0,0 0 1 0 0,1 0-1 0 0,-1 1-56 0 0,-4 248 823 0 0,6-250-817 0 0,1 22 58 0 0,-1-1 0 0 0,-1 1 0 0 0,-1-1 0 0 0,-1 0 0 0 0,-2 0 0 0 0,0 0 0 0 0,-4 8-64 0 0,-61 110 832 0 0,44-81-592 0 0,25-60-233 0 0,0 0 0 0 0,1 1 0 0 0,-1-1 0 0 0,0 0 1 0 0,0 0-1 0 0,1 0 0 0 0,-1 1 0 0 0,0-1 0 0 0,1 0 0 0 0,0 1 1 0 0,-1-1-1 0 0,1 0 0 0 0,0 1 0 0 0,-1-1 0 0 0,1 1 0 0 0,0-1 1 0 0,0 0-1 0 0,0 1 0 0 0,0-1 0 0 0,1 1 0 0 0,-1-1 0 0 0,0 0 0 0 0,1 1 1 0 0,-1-1-1 0 0,1 0 0 0 0,-1 1 0 0 0,1-1 0 0 0,-1 0 0 0 0,1 1 1 0 0,0-1-1 0 0,0 0 0 0 0,-1 0 0 0 0,1 0 0 0 0,0 0 0 0 0,0 0 1 0 0,0 0-1 0 0,0 0 0 0 0,1 0 0 0 0,-1 0 0 0 0,0-1 0 0 0,0 1 0 0 0,0 0 1 0 0,1-1-1 0 0,-1 1 0 0 0,0-1 0 0 0,1 1 0 0 0,-1-1 0 0 0,0 0 1 0 0,2 1-8 0 0,203 0 1188 0 0,-131-2-1052 0 0,-75 1-141 0 0,0 0-11 0 0,0 0-6 0 0,0 0 3 0 0,0 0-3 0 0,0 0-2 0 0,0 0-7 0 0,0 0-32 0 0,0 0-31 0 0,0 0-41 0 0,0 0-108 0 0,-3-4-1745 0 0,3 4-5831 0 0,0 0-3725 0 0</inkml:trace>
  <inkml:trace contextRef="#ctx0" brushRef="#br0" timeOffset="5">2315 536 11771 0 0,'0'0'1657'0'0,"0"0"-442"0"0,0 0-73 0 0,0 0 157 0 0,0 0 57 0 0,0 0-90 0 0,0 0-269 0 0,0 0-298 0 0,0 0-211 0 0,0 0-120 0 0,0 0-61 0 0,0 0-12 0 0,-5 19 2049 0 0,-54 92-1032 0 0,59-110-1240 0 0,0-4 1395 0 0,0 2-1499 0 0,0 1 2 0 0,0 0-17 0 0,0 0 12 0 0,0 0 11 0 0,0 0 4 0 0,0 0-5 0 0,0 0 9 0 0,0 0-17 0 0,0 0-25 0 0,0 0-6 0 0,0 0-29 0 0,0 0-26 0 0,19-9-1939 0 0,-11 5-2280 0 0,-4 2-4850 0 0,-2 2-2687 0 0</inkml:trace>
  <inkml:trace contextRef="#ctx0" brushRef="#br0" timeOffset="6">1415 4 0 0 0,'0'0'1654'0'0,"0"0"-270"0"0,0 0-48 0 0,0 0 143 0 0,0 0 130 0 0,0 0-33 0 0,0 0-78 0 0,0 0-110 0 0,0 0-139 0 0,0 0-160 0 0,0 0-138 0 0,0 0-129 0 0,0 0-101 0 0,-11-4 2393 0 0,124 5-1009 0 0,-75 22-1530 0 0,-37-17-434 0 0,0 1-1 0 0,-1-1 1 0 0,0 1 0 0 0,0-1-1 0 0,-1 1 1 0 0,1-1 0 0 0,-1 1-1 0 0,-1-1 1 0 0,1 1-1 0 0,-1-1 1 0 0,0 0 0 0 0,-1 0-1 0 0,0 0 1 0 0,1 0 0 0 0,-2 0-1 0 0,1 0 1 0 0,-1-1-1 0 0,0 0 1 0 0,0 0 0 0 0,0 0-141 0 0,-69 69 769 0 0,70-69-739 0 0,2-4-26 0 0,1-1-1 0 0,-1 1 1 0 0,0 0-1 0 0,1 0 1 0 0,-1-1 0 0 0,1 1-1 0 0,-1 0 1 0 0,1 0-1 0 0,-1 0 1 0 0,1 0-1 0 0,0 0 1 0 0,-1 0-1 0 0,1 0 1 0 0,0 0-1 0 0,0 0 1 0 0,-1 0 0 0 0,1 0-1 0 0,0 0 1 0 0,0 0-1 0 0,0 0 1 0 0,0 0-1 0 0,1 0 1 0 0,-1 0-1 0 0,0 0 1 0 0,0 0 0 0 0,1 0-1 0 0,-1 0 1 0 0,0-1-1 0 0,1 1 1 0 0,-1 0-1 0 0,1 0 1 0 0,-1 0-1 0 0,1 0 1 0 0,-1 0 0 0 0,1-1-1 0 0,0 1 1 0 0,-1 0-1 0 0,1 0 1 0 0,0-1-1 0 0,1 1-3 0 0,10 5 137 0 0,0-2-1 0 0,1 1 1 0 0,0-2-1 0 0,0 0 1 0 0,1 0-1 0 0,-1-1 1 0 0,0-1-1 0 0,1 0 1 0 0,10-2-137 0 0,8 12 945 0 0,-32-10-882 0 0,0-1-10 0 0,0 0-21 0 0,0 0-19 0 0,0 0-3 0 0,0 0-17 0 0,0 0 8 0 0,0 0-6 0 0,0 0-6 0 0,0 0-10 0 0,0 0-2 0 0,0 0 3 0 0,0 0-6 0 0,0 0 3 0 0,0 0-18 0 0,0 0-30 0 0,0 0-29 0 0,0 0-55 0 0,0 0-102 0 0,0 0-130 0 0,0 0-206 0 0,-1 3-2953 0 0,1-2-1666 0 0,-1 3-6875 0 0</inkml:trace>
  <inkml:trace contextRef="#ctx0" brushRef="#br0" timeOffset="7">2349 320 0 0 0,'0'0'177'0'0,"0"0"175"0"0,0 0 94 0 0,0 0 71 0 0,0 0 18 0 0,0 0-77 0 0,0 0-150 0 0,0 0-136 0 0,0 0-76 0 0,0 0-22 0 0,0 0 30 0 0,0 0 42 0 0,0 0 47 0 0,0 0 58 0 0,0 0 80 0 0,0 1 9469 0 0,0 2-4987 0 0,-2 17-4418 0 0,-28 72 668 0 0,-17 16-178 0 0,24-66-694 0 0,21-40-180 0 0,1 0 0 0 0,-1 1 0 0 0,1-1 0 0 0,0 0 0 0 0,0 0 0 0 0,0 1 0 0 0,0-1 0 0 0,0 1 0 0 0,0-1 0 0 0,1 1 0 0 0,-1-1 0 0 0,1 1 0 0 0,0-1 0 0 0,0 1 0 0 0,0 0 0 0 0,0-1 0 0 0,0 1 0 0 0,1-1 0 0 0,-1 1 0 0 0,1-1-1 0 0,-1 1 1 0 0,1-1 0 0 0,0 1 0 0 0,0-1 0 0 0,0 1 0 0 0,0-1 0 0 0,1 0-11 0 0,31 15 668 0 0,70-18 1174 0 0,-51-10-1146 0 0,-51 11-652 0 0,-1 0-1 0 0,0 0 10 0 0,0 0 9 0 0,0 0 22 0 0,0 0 10 0 0,0 0 4 0 0,0 0 8 0 0,0 0 14 0 0,0 0-12 0 0,0 0-8 0 0,-27 4-1827 0 0,26-4 1221 0 0,0 0-3209 0 0,1-1-3843 0 0,0-5-3545 0 0</inkml:trace>
  <inkml:trace contextRef="#ctx0" brushRef="#br0" timeOffset="8">2162 193 2385 0 0,'0'0'2661'0'0,"0"0"-1394"0"0,0 0-342 0 0,0 0 181 0 0,0 0 240 0 0,0 0 86 0 0,0 0-125 0 0,0 0-245 0 0,0 0-235 0 0,0 0-171 0 0,0 0-88 0 0,0 0-33 0 0,0 0 6 0 0,-8 0 2857 0 0,9 0-2986 0 0,13-1 1462 0 0,80-44 275 0 0,21-39-786 0 0,-94 72-1087 0 0,-21 12-264 0 0,0 0 4 0 0,0 0-6 0 0,0 0-19 0 0,0 0 4 0 0,0 0 13 0 0,0 0-14 0 0,0 0-7 0 0,0 0 8 0 0,0 0 15 0 0,0 0-3 0 0,0 0-7 0 0,26 30 731 0 0,20 74 182 0 0,-7-73-1125 0 0,-14-24-2118 0 0,-11-3-4374 0 0,-9-3-4952 0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1 0 0 0,'0'0'556'0'0,"0"0"754"0"0,0 0 59 0 0,0 0-70 0 0,0 0 60 0 0,0 0 106 0 0,0 0 66 0 0,0 0-15 0 0,0 0-113 0 0,0 0-148 0 0,0 0-127 0 0,0 0-120 0 0,-1 0 4807 0 0,-1 0-5866 0 0,-8 0 461 0 0,-3-1-169 0 0,1 1 0 0 0,0 0 0 0 0,0 1 1 0 0,-1 1-1 0 0,1-1 0 0 0,0 2 0 0 0,0 0 1 0 0,0 0-1 0 0,1 1 0 0 0,-7 3-241 0 0,0 1 185 0 0,16-8-173 0 0,0 1-1 0 0,1-1 0 0 0,-1 1 1 0 0,0-1-1 0 0,1 1 0 0 0,-1 0 1 0 0,1-1-1 0 0,-1 1 1 0 0,1 0-1 0 0,-1 0 0 0 0,1 0 1 0 0,0 0-1 0 0,-1 0 0 0 0,1 0 1 0 0,0 1-1 0 0,0-1 0 0 0,0 0 1 0 0,0 1-1 0 0,0-1 1 0 0,0 1-1 0 0,0-1 0 0 0,0 1 1 0 0,0-1-1 0 0,1 1 0 0 0,-1 0 1 0 0,1-1-1 0 0,-1 1 0 0 0,1 0 1 0 0,0-1-1 0 0,-1 1 0 0 0,1 0 1 0 0,0 0-1 0 0,0 0-11 0 0,2 2 11 0 0,-1 0 1 0 0,0 0-1 0 0,1-1 0 0 0,0 1 0 0 0,0-1 1 0 0,0 1-1 0 0,0-1 0 0 0,1 0 0 0 0,-1 0 1 0 0,1 0-1 0 0,0 0 0 0 0,0 0 0 0 0,0-1 1 0 0,0 1-1 0 0,0-1 0 0 0,0 0 0 0 0,1 0 1 0 0,-1 0-1 0 0,1 0 0 0 0,0 0 0 0 0,0-1 1 0 0,-1 0-1 0 0,1 0 0 0 0,0 0 0 0 0,0 0 1 0 0,0-1-12 0 0,25 12 122 0 0,-21-8-97 0 0,-1 0-1 0 0,1 0 1 0 0,-1 0 0 0 0,0 1-1 0 0,0 0 1 0 0,-1 1 0 0 0,0 0-1 0 0,0 0 1 0 0,0 0 0 0 0,0 0-1 0 0,-1 1 1 0 0,0 0 0 0 0,-1 0-1 0 0,1 1 1 0 0,-1-1 0 0 0,1 5-25 0 0,-3-8 45 0 0,0 0 1 0 0,-1 0 0 0 0,1 1 0 0 0,-1-1-1 0 0,0 1 1 0 0,0 0 0 0 0,-1-1-1 0 0,1 1 1 0 0,-1 0 0 0 0,0-1 0 0 0,-1 1-1 0 0,1 0 1 0 0,-1-1 0 0 0,1 1 0 0 0,-1-1-1 0 0,-1 1 1 0 0,1-1 0 0 0,-1 1-1 0 0,1-1 1 0 0,-1 0 0 0 0,-2 2-46 0 0,-4 5 58 0 0,-1-1 1 0 0,-1 0-1 0 0,0-1 1 0 0,0 0-1 0 0,-1-1 1 0 0,0 0-1 0 0,0-1 1 0 0,-1 0-1 0 0,0 0 1 0 0,0-1-1 0 0,-1-1 1 0 0,0 0-1 0 0,0-1 0 0 0,0 0 1 0 0,0-1-1 0 0,0-1 1 0 0,-1 0-1 0 0,1-1 1 0 0,-2 0-59 0 0,13-1-22 0 0,0 0-1 0 0,0 0 1 0 0,0-1 0 0 0,0 1 0 0 0,0-1 0 0 0,0 1-1 0 0,0-1 1 0 0,0 0 0 0 0,0 1 0 0 0,0-1 0 0 0,1 0-1 0 0,-1 0 1 0 0,0-1 0 0 0,1 1 0 0 0,-1 0 0 0 0,1 0-1 0 0,-1-1 1 0 0,1 1 0 0 0,-1-1 0 0 0,1 1 0 0 0,0-1-1 0 0,0 0 1 0 0,0 0 0 0 0,0 1 0 0 0,0-1 0 0 0,0 0-1 0 0,1 0 1 0 0,-1 0 0 0 0,0-1 22 0 0,3-15-4059 0 0,12 3-5344 0 0,-9 11-2381 0 0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112 570 10498 0 0,'0'0'5508'0'0,"0"0"-3555"0"0,0 0-1045 0 0,0 0 21 0 0,0 0 46 0 0,0 0-23 0 0,0 0-141 0 0,0 0-212 0 0,0 0-183 0 0,0 0-113 0 0,0 0-103 0 0,0 0-90 0 0,-12 18-33 0 0,-37 54-32 0 0,46-68-50 0 0,1 0-1 0 0,0 0 1 0 0,0-1 0 0 0,0 2-1 0 0,0-1 1 0 0,1 0 0 0 0,0 0-1 0 0,0 0 1 0 0,0 1 0 0 0,0-1 0 0 0,0 0-1 0 0,1 1 1 0 0,0-1 0 0 0,0 1-1 0 0,0-1 1 0 0,1 0 0 0 0,0 2 5 0 0,0 13-242 0 0,-1-1-521 0 0,0-6-7503 0 0,0-12-2864 0 0</inkml:trace>
  <inkml:trace contextRef="#ctx0" brushRef="#br0" timeOffset="1">0 239 11522 0 0,'0'0'2097'0'0,"0"0"-809"0"0,0 0-424 0 0,0 0-239 0 0,0 0-209 0 0,0 0-200 0 0,0 0-216 0 0,0 0-208 0 0,0 0-224 0 0,0 0-225 0 0,0 0-247 0 0,0 0-520 0 0,0 0-1777 0 0,0 0-7001 0 0</inkml:trace>
  <inkml:trace contextRef="#ctx0" brushRef="#br0" timeOffset="2">253 613 14043 0 0,'0'0'669'0'0,"0"0"-130"0"0,0 0 316 0 0,0 0 409 0 0,0 0 150 0 0,0 0-127 0 0,0 0-359 0 0,0 0-346 0 0,0 0-206 0 0,0 0-102 0 0,0 0-36 0 0,0 0-3 0 0,0 0 10 0 0,11-12-4 0 0,69-85 322 0 0,-15-3-551 0 0,-33 89-984 0 0,-30 39 476 0 0,-1 95 609 0 0,1-117-61 0 0,0 0 0 0 0,1 0-1 0 0,-1-1 1 0 0,1 1 0 0 0,1-1 0 0 0,-1 0-1 0 0,1 0 1 0 0,0 0 0 0 0,0 0 0 0 0,0 0-1 0 0,1-1 1 0 0,0 0 0 0 0,0 0 0 0 0,0 0-1 0 0,0-1 1 0 0,0 0 0 0 0,1 0 0 0 0,-1 0-1 0 0,1 0 1 0 0,0-1 0 0 0,0 0 0 0 0,0 0-1 0 0,0-1 1 0 0,0 0 0 0 0,0 0-1 0 0,1 0 1 0 0,-1 0 0 0 0,0-1 0 0 0,1 0-1 0 0,4-1-51 0 0,1-1 189 0 0,1 0 0 0 0,0-1 0 0 0,0-1-1 0 0,-1 0 1 0 0,0 0 0 0 0,0-1-1 0 0,0-1 1 0 0,0 0 0 0 0,-1 0 0 0 0,0-1-1 0 0,-1-1 1 0 0,1 0 0 0 0,-1 0-1 0 0,-1-1 1 0 0,1 0 0 0 0,-2-1-1 0 0,1 0 1 0 0,1-3-189 0 0,-7 9-28 0 0,-1-1 1 0 0,1 1-1 0 0,-1 0 0 0 0,0-1 0 0 0,0 1 1 0 0,0-1-1 0 0,-1 0 0 0 0,1 1 0 0 0,-1-1 1 0 0,0 0-1 0 0,-1 0 0 0 0,1 0 0 0 0,-1 0 1 0 0,0 0-1 0 0,0 0 0 0 0,-1-1 28 0 0,-8-8-1978 0 0,3 10-4175 0 0,2 3-5622 0 0</inkml:trace>
  <inkml:trace contextRef="#ctx0" brushRef="#br0" timeOffset="3">1197 258 14843 0 0,'0'0'1459'0'0,"0"0"-376"0"0,0 0-105 0 0,0 0-21 0 0,0 0-79 0 0,0 0-177 0 0,0 0-226 0 0,0 0-183 0 0,0 0-116 0 0,0 0-65 0 0,0 0-31 0 0,0 0-23 0 0,-19 9-16 0 0,-56 30-10 0 0,71-37-29 0 0,1 0-1 0 0,0 0 1 0 0,-1 0 0 0 0,1 0 0 0 0,0 1-1 0 0,0-1 1 0 0,0 1 0 0 0,1 0-1 0 0,-1 0 1 0 0,0 0 0 0 0,1 0-1 0 0,0 0 1 0 0,0 0 0 0 0,0 1 0 0 0,0-1-1 0 0,1 1 1 0 0,-1-1 0 0 0,0 4-2 0 0,-2 3 4 0 0,1-3 16 0 0,0-1 0 0 0,0 1 0 0 0,1 0 0 0 0,0-1 0 0 0,0 1 0 0 0,0 0 0 0 0,1 0 0 0 0,0 1 0 0 0,1-1 0 0 0,-1 0 0 0 0,1 0 0 0 0,1 0 0 0 0,-1 0 0 0 0,1 0 0 0 0,1 1 0 0 0,-1-2 0 0 0,1 1 0 0 0,0 0 0 0 0,1 0 0 0 0,0 0 0 0 0,0-1 0 0 0,0 0 0 0 0,1 1 0 0 0,0-1 0 0 0,0-1 0 0 0,0 1 0 0 0,1 0 0 0 0,0-1 0 0 0,0 0 0 0 0,0 0 0 0 0,1-1 0 0 0,-1 1 0 0 0,1-1 0 0 0,0-1 0 0 0,2 2-20 0 0,4 0 251 0 0,1 0 0 0 0,-1-1-1 0 0,1 0 1 0 0,0-1 0 0 0,1 0 0 0 0,-1-1 0 0 0,0-1 0 0 0,1 0 0 0 0,-1-1-1 0 0,0 0 1 0 0,1-1 0 0 0,-1-1 0 0 0,0 0 0 0 0,1-1 0 0 0,-1 0 0 0 0,0-1-1 0 0,-1 0 1 0 0,1-1 0 0 0,-1 0 0 0 0,8-6-251 0 0,-8 6 66 0 0,-1 0-1 0 0,0-1 1 0 0,-1-1-1 0 0,1 0 1 0 0,-1 0-1 0 0,0-1 1 0 0,-1 0 0 0 0,0-1-1 0 0,0 0 1 0 0,-1 0-1 0 0,0-1 1 0 0,-1 0 0 0 0,0 0-1 0 0,0-1 1 0 0,-1 0-1 0 0,0 0 1 0 0,-1 0-1 0 0,-1-1 1 0 0,0 0 0 0 0,0 0-1 0 0,-1 0 1 0 0,-1 0-1 0 0,1-9-65 0 0,-3 17-10 0 0,-1-1 0 0 0,0 1 1 0 0,0-1-1 0 0,0 1 0 0 0,0 0 0 0 0,-1 0 0 0 0,0-1 0 0 0,1 1 0 0 0,-2 0 0 0 0,1 1 0 0 0,0-1 0 0 0,-1 0 0 0 0,0 1 1 0 0,0-1-1 0 0,0 1 0 0 0,0 0 0 0 0,0 0 0 0 0,-1 0 0 0 0,1 0 0 0 0,-1 1 0 0 0,0-1 0 0 0,0 1 0 0 0,0 0 0 0 0,0 0 0 0 0,0 0 1 0 0,-1 1 9 0 0,-118-27-871 0 0,-12 41-1621 0 0,48 11-6686 0 0,58-15-2949 0 0</inkml:trace>
  <inkml:trace contextRef="#ctx0" brushRef="#br0" timeOffset="4">931 563 9498 0 0,'0'0'4852'0'0,"0"0"-2217"0"0,0 0-897 0 0,0 0-261 0 0,0 0-232 0 0,0 0-167 0 0,0 0-156 0 0,0 0-172 0 0,0 0-128 0 0,0 0-110 0 0,35-25-85 0 0,109-77-91 0 0,-61 60 166 0 0,-74 38-449 0 0,1 0 1 0 0,0 1 0 0 0,0 0 0 0 0,0 1-1 0 0,0 0 1 0 0,0 1 0 0 0,0 0-1 0 0,0 0 1 0 0,1 1 0 0 0,-1 1-1 0 0,2 0-53 0 0,-8 1 6 0 0,1 1-1 0 0,-1 1 0 0 0,1-1 1 0 0,-1 1-1 0 0,0-1 0 0 0,0 1 0 0 0,-1 0 1 0 0,1 1-1 0 0,-1-1 0 0 0,0 1 0 0 0,0-1 1 0 0,0 1-1 0 0,-1 0 0 0 0,2 4-5 0 0,10 14 25 0 0,-9-16-18 0 0,0 0 1 0 0,0 0-1 0 0,1-1 0 0 0,-1 0 0 0 0,1 0 0 0 0,1-1 0 0 0,-1 1 1 0 0,1-1-1 0 0,0-1 0 0 0,0 1 0 0 0,0-1 0 0 0,1-1 1 0 0,0 1-1 0 0,-1-1 0 0 0,1 0 0 0 0,0-1 0 0 0,0 0 1 0 0,1 0-1 0 0,-1-1 0 0 0,0 0 0 0 0,1-1 0 0 0,-1 1 1 0 0,6-2-8 0 0,62-15-1607 0 0,-61 8-2715 0 0,-3-3-3690 0 0,-8 8-3720 0 0</inkml:trace>
  <inkml:trace contextRef="#ctx0" brushRef="#br0" timeOffset="5">1501 27 0 0 0,'0'0'687'0'0,"0"0"53"0"0,0 0-19 0 0,0 0-62 0 0,0 0-56 0 0,0 0-45 0 0,0 0-42 0 0,0 0-7 0 0,0 0-34 0 0,0 0-28 0 0,0 0-5 0 0,0 0-18 0 0,0 0-25 0 0,0 0-36 0 0,0 0-58 0 0,0 0-51 0 0,0 0-34 0 0,0 0-39 0 0,0 0-25 0 0,0 0-32 0 0,0 0-17 0 0,0 0-3 0 0,0 0 0 0 0,0 0 0 0 0,0 0 0 0 0,0 0 0 0 0,0 0 7 0 0,0 0 27 0 0,0 0 18 0 0,0 0 30 0 0,0 0 33 0 0,0 0 18 0 0,0 0 32 0 0,0 0 31 0 0,0 0 47 0 0,0 0 60 0 0,0 0 50 0 0,0 0 21 0 0,0 0-10 0 0,0 0-56 0 0,7 0 3871 0 0,20 0-2445 0 0,107-4 559 0 0,15-18-574 0 0,-148 22-1779 0 0,0 1 1 0 0,0-1-1 0 0,0 1 1 0 0,0-1 0 0 0,0 1-1 0 0,0-1 1 0 0,0 1-1 0 0,0 0 1 0 0,-1 0-1 0 0,1-1 1 0 0,0 1-1 0 0,0 0 1 0 0,-1 0-1 0 0,1 0 1 0 0,0 0 0 0 0,-1 0-1 0 0,1 0 1 0 0,-1 0-1 0 0,1 0 1 0 0,-1 0-1 0 0,0 0 1 0 0,1 0-1 0 0,-1 1 1 0 0,0-1-1 0 0,0 0 1 0 0,0 0 0 0 0,1 0-1 0 0,-1 0 1 0 0,-1 0-1 0 0,1 0 1 0 0,0 1-1 0 0,0-1 1 0 0,0 0-1 0 0,-1 0 1 0 0,1 0-1 0 0,0 0 1 0 0,-1 0-45 0 0,2 14 163 0 0,8 41 54 0 0,-2 0 1 0 0,-3 1 0 0 0,-3-1-1 0 0,-2 1 1 0 0,-2 0-1 0 0,-6 16-217 0 0,-27 250 351 0 0,30-196-149 0 0,6-127-232 0 0,0 0 30 0 0,0 0 14 0 0,0 0-1 0 0,0 0 15 0 0,0 0 5 0 0,0 0 17 0 0,0 0 34 0 0,0 0-23 0 0,0 0 8 0 0,0 0 3 0 0,0 0-21 0 0,0 0 9 0 0,0 0 5 0 0,0 0 3 0 0,0 0-8 0 0,0 0 2 0 0,0 0-5 0 0,0 0-2 0 0,0 0-5 0 0,0 0 4 0 0,0 0-8 0 0,-49-7 437 0 0,-97 7-711 0 0,131-18-2046 0 0,13 1-6922 0 0,2 9-3039 0 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0 541 12075 0 0,'0'0'2377'0'0,"0"0"-759"0"0,0 0-308 0 0,0 0-78 0 0,0 0-100 0 0,0 0-161 0 0,0 0-189 0 0,0 0-146 0 0,0 0-31 0 0,0 0-17 0 0,0 0-34 0 0,0 0-43 0 0,17 1-65 0 0,109-2 768 0 0,62-10 398 0 0,-176 11-1679 0 0,1 0 1 0 0,-1 0-1 0 0,1-2 0 0 0,-1 1 0 0 0,0-2 0 0 0,1 1 1 0 0,-1-2-1 0 0,0 0 0 0 0,-1 0 0 0 0,7-4 67 0 0,-17 6-1882 0 0,-10-2-8919 0 0,1 3-1335 0 0</inkml:trace>
  <inkml:trace contextRef="#ctx0" brushRef="#br0" timeOffset="1">227 322 11466 0 0,'0'0'5323'0'0,"0"0"-3477"0"0,0 0-1072 0 0,0 0 19 0 0,0 0 116 0 0,0 0 95 0 0,0 0-18 0 0,0 0-150 0 0,0 0-132 0 0,0 0-121 0 0,0 0-120 0 0,0 0-96 0 0,1 27-93 0 0,0 135 72 0 0,-13 66-18 0 0,10-221-965 0 0,-2 12 992 0 0,3-14-3737 0 0,1 1-3548 0 0,0-6-4789 0 0</inkml:trace>
  <inkml:trace contextRef="#ctx0" brushRef="#br0" timeOffset="2">694 611 5001 0 0,'0'0'1264'0'0,"0"0"-27"0"0,0 0 166 0 0,0 0 202 0 0,0 0 60 0 0,0 0-157 0 0,0 0-284 0 0,0 0-202 0 0,0 0-119 0 0,0 0-79 0 0,0 0-72 0 0,0 0-75 0 0,0 0-74 0 0,14-10-33 0 0,69-42 501 0 0,-17-24 1677 0 0,-18 18-2292 0 0,-43 58-450 0 0,-1 0 1 0 0,0 1-1 0 0,1-1 0 0 0,-1 1 0 0 0,0 0 1 0 0,1 0-1 0 0,-1 0 0 0 0,0 1 0 0 0,0 0 1 0 0,0 0-1 0 0,0 0 0 0 0,-1 0 0 0 0,1 0 1 0 0,0 1-1 0 0,-1 0 0 0 0,0-1 0 0 0,1 1 0 0 0,-1 0 1 0 0,0 1-1 0 0,-1-1 0 0 0,1 1 0 0 0,-1-1 1 0 0,1 1-1 0 0,-1 0 0 0 0,0 0 0 0 0,0 0 1 0 0,-1 0-1 0 0,1 0 0 0 0,-1 0 0 0 0,0 0 1 0 0,1 4-7 0 0,3 3 49 0 0,6 18 38 0 0,-1 1 0 0 0,-2 1 0 0 0,0 0 1 0 0,-3 0-1 0 0,0 0 0 0 0,-2 1 0 0 0,-1-1 0 0 0,-2 1 0 0 0,-3 25-87 0 0,3-7 31 0 0,1-32-25 0 0,-1 1 1 0 0,0-1 0 0 0,-2 1-1 0 0,0-1 1 0 0,-1 1 0 0 0,0-1-1 0 0,-2 0 1 0 0,0 0 0 0 0,-1-1-1 0 0,-1 0 1 0 0,0 0 0 0 0,-2 0-1 0 0,0-1 1 0 0,0 0 0 0 0,-2-1-1 0 0,0 0 1 0 0,0-1 0 0 0,-2 0-1 0 0,-9 8-6 0 0,15-17-15 0 0,-2 0 0 0 0,1-1 0 0 0,0 0 0 0 0,-1-1-1 0 0,0 0 1 0 0,0-1 0 0 0,0 1 0 0 0,0-1 0 0 0,0-1-1 0 0,0 0 1 0 0,0 0 0 0 0,-1-1 0 0 0,1 0 0 0 0,0-1-1 0 0,-2 0 16 0 0,7-1-7 0 0,0-1 0 0 0,0 0 0 0 0,0 1-1 0 0,1-1 1 0 0,-1-1 0 0 0,1 1 0 0 0,-1 0-1 0 0,1-1 1 0 0,0 0 0 0 0,0 0-1 0 0,1 1 1 0 0,-1-2 0 0 0,1 1 0 0 0,0 0-1 0 0,0 0 1 0 0,0-1 0 0 0,1 1-1 0 0,-1-1 1 0 0,1 0 0 0 0,0 1 0 0 0,1-1-1 0 0,-1 0 1 0 0,1 1 0 0 0,0-1 0 0 0,0 0-1 0 0,0 0 1 0 0,1 1 0 0 0,-1-1-1 0 0,1 0 1 0 0,0 1 0 0 0,1-1 0 0 0,-1 0-1 0 0,1 1 1 0 0,0 0 0 0 0,2-3 7 0 0,14-20 29 0 0,1 2 1 0 0,1 1-1 0 0,1 0 0 0 0,1 2 1 0 0,1 0-1 0 0,1 2 1 0 0,1 0-1 0 0,1 2 0 0 0,16-8-29 0 0,-39 23 2 0 0,100-54-10 0 0,-101 55-3 0 0,10-11-2010 0 0,-11 6-2388 0 0,-1-3-3589 0 0,0 10 7978 0 0,0-3-11014 0 0</inkml:trace>
  <inkml:trace contextRef="#ctx0" brushRef="#br0" timeOffset="3">678 229 2505 0 0,'0'0'1471'0'0,"0"0"-63"0"0,0 0 159 0 0,0 0 157 0 0,0 0 2 0 0,0 0-183 0 0,0 0-274 0 0,0 0-215 0 0,0 0-119 0 0,0 0-104 0 0,0 0-106 0 0,0 0-75 0 0,0 0-27 0 0,5 0 7 0 0,5-5-301 0 0,0 1 1 0 0,0-1-1 0 0,0-1 0 0 0,-1 0 0 0 0,1 0 0 0 0,-1-1 0 0 0,-1 0 0 0 0,0-1 0 0 0,0 0 0 0 0,0 0 1 0 0,-1 0-1 0 0,0-1 0 0 0,4-8-329 0 0,23-22 308 0 0,38-37-95 0 0,-71 75-208 0 0,0 0 1 0 0,1 0-1 0 0,-1 1 0 0 0,0-1 1 0 0,0 0-1 0 0,0 0 0 0 0,1 1 1 0 0,-1-1-1 0 0,0 0 0 0 0,1 1 1 0 0,-1-1-1 0 0,1 1 0 0 0,-1 0 1 0 0,0 0-1 0 0,1-1 1 0 0,-1 1-1 0 0,1 0 0 0 0,-1 0 1 0 0,1 0-1 0 0,-1 0 0 0 0,1 1 1 0 0,-1-1-1 0 0,0 0 0 0 0,1 1 1 0 0,-1-1-1 0 0,0 1 0 0 0,1-1 1 0 0,-1 1-1 0 0,0 0 0 0 0,1-1 1 0 0,-1 1-1 0 0,0 0 0 0 0,0 0 1 0 0,0 0-1 0 0,0 0 0 0 0,0 0 1 0 0,0 0-1 0 0,0 0 0 0 0,0 0 1 0 0,0 0-1 0 0,0 1 0 0 0,-1-1 1 0 0,1 0-1 0 0,0 0 0 0 0,-1 1 1 0 0,1-1-1 0 0,-1 1 1 0 0,1-1-1 0 0,-1 1-5 0 0,20 71 997 0 0,-17 35-408 0 0,5-91-1582 0 0,3-14-6158 0 0,-9-3-4285 0 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26 912 0 0,'0'0'1687'0'0,"0"0"-86"0"0,0 0 67 0 0,0 0 144 0 0,0 0-45 0 0,0 0-217 0 0,0 0-234 0 0,0 0-219 0 0,0 0-111 0 0,0 0-23 0 0,0 0-60 0 0,0 0-75 0 0,0 0-60 0 0,-3-16 2354 0 0,-5 14-2850 0 0,0 0 0 0 0,0 0 0 0 0,0 0 0 0 0,0 1 0 0 0,0 1 0 0 0,0-1 0 0 0,-1 1 0 0 0,1 1 0 0 0,0-1 0 0 0,0 1 0 0 0,0 1 0 0 0,-6 1-272 0 0,6-1 50 0 0,-1 0 0 0 0,1 1 0 0 0,0 0 0 0 0,0 0 0 0 0,0 1 1 0 0,0 0-1 0 0,0 0 0 0 0,1 1 0 0 0,0 0 0 0 0,0 0 0 0 0,0 1 0 0 0,1 0 0 0 0,-1 0 1 0 0,1 0-1 0 0,1 1 0 0 0,-1 0 0 0 0,1 0 0 0 0,1 0 0 0 0,-1 1 0 0 0,1 0 0 0 0,0 0 1 0 0,1 0-1 0 0,0 0 0 0 0,0 0 0 0 0,1 1 0 0 0,0-1 0 0 0,0 1 0 0 0,1 0 0 0 0,1-1 1 0 0,-1 1-1 0 0,1 0 0 0 0,0 0 0 0 0,1-1 0 0 0,0 1 0 0 0,1 0 0 0 0,0-1 0 0 0,0 1 1 0 0,1-1-1 0 0,0 0 0 0 0,0 1 0 0 0,2 2-50 0 0,2-2 43 0 0,-1-2 0 0 0,1 1-1 0 0,0-1 1 0 0,0 0 0 0 0,1 0 0 0 0,0-1 0 0 0,0 0-1 0 0,1-1 1 0 0,-1 0 0 0 0,1 0 0 0 0,0-1 0 0 0,1 0-1 0 0,-1 0 1 0 0,1-1 0 0 0,-1 0 0 0 0,1-1 0 0 0,0 0-1 0 0,0-1 1 0 0,0 0 0 0 0,0 0 0 0 0,0-1-1 0 0,7-1-42 0 0,16 5-1821 0 0,-37-9-4202 0 0,4 3 733 0 0,0 1-6584 0 0</inkml:trace>
  <inkml:trace contextRef="#ctx0" brushRef="#br0" timeOffset="1">688 80 10106 0 0,'0'0'2391'0'0,"0"0"-844"0"0,0 0-364 0 0,0 0-73 0 0,0 0-41 0 0,0 0-134 0 0,0 0-224 0 0,0 0-127 0 0,0 0-100 0 0,0 0-104 0 0,0 0-61 0 0,0 0-52 0 0,0 0-46 0 0,-30 27-45 0 0,-96 85-24 0 0,81-56-1 0 0,43-47-119 0 0,0-6-25 0 0,1 0 0 0 0,-1 0 1 0 0,1 0-1 0 0,0 0 0 0 0,0 0 0 0 0,1 0 0 0 0,-1 0 1 0 0,1 1-1 0 0,-1-1 0 0 0,1 0 0 0 0,0 0 1 0 0,0 0-1 0 0,1 1 0 0 0,-1-1 0 0 0,1 0 0 0 0,-1 0 1 0 0,1 0-1 0 0,0 0 0 0 0,0 0 0 0 0,0 0 0 0 0,1 0 1 0 0,-1 0-1 0 0,1 0 0 0 0,-1 0 0 0 0,1-1 0 0 0,0 1 1 0 0,0-1-1 0 0,0 1 0 0 0,1-1 0 0 0,-1 0 0 0 0,0 0 1 0 0,1 0-1 0 0,0 0 0 0 0,-1 0 0 0 0,1-1 1 0 0,0 1-1 0 0,2 0-7 0 0,8 2 132 0 0,1-1 0 0 0,-1-1 0 0 0,1 0 0 0 0,-1-1-1 0 0,1 0 1 0 0,0-1 0 0 0,0 0 0 0 0,-1-2 0 0 0,1 1 0 0 0,-1-2 0 0 0,1 0 0 0 0,-1 0 0 0 0,0-1 0 0 0,0-1 0 0 0,0 0 0 0 0,-1-1 0 0 0,0 0 0 0 0,4-3-132 0 0,-8 5 90 0 0,-2 0 1 0 0,1 0 0 0 0,0 0-1 0 0,-1-1 1 0 0,0 0-1 0 0,0 0 1 0 0,0 0 0 0 0,0-1-1 0 0,-1 0 1 0 0,0 0-1 0 0,-1 0 1 0 0,1-1 0 0 0,-1 0-1 0 0,0 0 1 0 0,-1 0-1 0 0,1 0 1 0 0,-2 0 0 0 0,1-1-1 0 0,-1 1 1 0 0,0-1-1 0 0,0 0 1 0 0,-1 0 0 0 0,0 1-1 0 0,-1-1 1 0 0,1 0-1 0 0,-2 0 1 0 0,1 0 0 0 0,-1 0-1 0 0,0 0 1 0 0,-2-4-91 0 0,1 5-20 0 0,-1 0 1 0 0,0 0-1 0 0,0 1 0 0 0,-1-1 1 0 0,0 1-1 0 0,0 0 0 0 0,-1 0 1 0 0,1 0-1 0 0,-1 1 0 0 0,-1 0 1 0 0,1 0-1 0 0,-1 0 0 0 0,1 0 1 0 0,-1 1-1 0 0,-1 0 0 0 0,1 0 1 0 0,-1 1-1 0 0,1 0 0 0 0,-1 0 1 0 0,0 0-1 0 0,0 1 1 0 0,0 0-1 0 0,0 0 0 0 0,-1 1 1 0 0,1 0-1 0 0,0 0 0 0 0,-1 1 1 0 0,1 0-1 0 0,0 0 0 0 0,-5 1 20 0 0,8 1-104 0 0,0-1-1 0 0,1 1 0 0 0,-1 0 0 0 0,0 0 0 0 0,1 1 0 0 0,0-1 0 0 0,-1 1 1 0 0,1-1-1 0 0,0 1 0 0 0,0 0 0 0 0,0 0 0 0 0,1 1 0 0 0,-1-1 1 0 0,1 0-1 0 0,0 1 0 0 0,0 0 0 0 0,0-1 0 0 0,0 1 0 0 0,1 0 0 0 0,-1 1 105 0 0,-8 24-3591 0 0,2-3-4336 0 0,6-17-3406 0 0</inkml:trace>
  <inkml:trace contextRef="#ctx0" brushRef="#br0" timeOffset="2">1259 30 7634 0 0,'0'0'3624'0'0,"0"0"-1242"0"0,0 0-685 0 0,0 0-260 0 0,0 0-187 0 0,0 0-198 0 0,0 0-165 0 0,0 0-172 0 0,0 0-115 0 0,0 0-121 0 0,0 0-95 0 0,0 0-59 0 0,-13 1-49 0 0,-41 6-12 0 0,-10 27 522 0 0,62-33-786 0 0,-1 0 0 0 0,1 0 1 0 0,0 0-1 0 0,-1 0 0 0 0,1 0 1 0 0,0 1-1 0 0,0-1 0 0 0,0 1 1 0 0,0-1-1 0 0,0 1 0 0 0,0 0 1 0 0,1 0-1 0 0,-1 0 0 0 0,0 0 1 0 0,1 0-1 0 0,0 0 0 0 0,-1 0 0 0 0,1 0 1 0 0,0 1-1 0 0,0-1 0 0 0,0 0 1 0 0,0 1-1 0 0,1-1 0 0 0,-1 1 1 0 0,1-1-1 0 0,-1 1 0 0 0,1-1 1 0 0,0 1-1 0 0,0-1 0 0 0,0 1 1 0 0,0-1-1 0 0,1 1 0 0 0,-1-1 1 0 0,1 1-1 0 0,-1-1 0 0 0,1 0 1 0 0,0 1-1 0 0,0-1 0 0 0,0 0 0 0 0,0 1 1 0 0,0-1-1 0 0,2 2 0 0 0,36 19-19 0 0,-35-22 27 0 0,1 1 1 0 0,-1 0-1 0 0,0 0 0 0 0,1 0 1 0 0,-1 1-1 0 0,0 0 0 0 0,0-1 1 0 0,-1 1-1 0 0,1 1 0 0 0,-1-1 1 0 0,1 0-1 0 0,-1 1 0 0 0,0 0 1 0 0,0 0-1 0 0,-1 0 0 0 0,1 0 1 0 0,-1 0-1 0 0,0 0 0 0 0,0 1 1 0 0,0-1-1 0 0,1 5-8 0 0,-2-4 83 0 0,0 0 0 0 0,0-1 0 0 0,-1 1 0 0 0,0 0-1 0 0,1 0 1 0 0,-2 0 0 0 0,1-1 0 0 0,0 1 0 0 0,-1 0 0 0 0,0 0-1 0 0,0-1 1 0 0,-1 1 0 0 0,1-1 0 0 0,-1 1 0 0 0,0-1 0 0 0,0 1-1 0 0,0-1 1 0 0,-1 0 0 0 0,0 0 0 0 0,0 0 0 0 0,0 0 0 0 0,0-1 0 0 0,0 1-1 0 0,-1-1 1 0 0,-3 3-83 0 0,-3 1-42 0 0,-1-1-1 0 0,1 1 1 0 0,-2-2-1 0 0,1 0 1 0 0,-1 0-1 0 0,1-1 1 0 0,-1 0-1 0 0,0-1 1 0 0,-1 0 0 0 0,1-1-1 0 0,0-1 1 0 0,-1 0-1 0 0,-3 0 43 0 0,14-21-6280 0 0,9 5-2867 0 0,0 7-906 0 0</inkml:trace>
  <inkml:trace contextRef="#ctx0" brushRef="#br0" timeOffset="3">1569 88 5057 0 0,'0'0'1978'0'0,"0"0"30"0"0,0 0 99 0 0,0 0-22 0 0,0 0-209 0 0,0 0-421 0 0,0 0-465 0 0,0 0-294 0 0,0 0-117 0 0,0 0-46 0 0,0 0-46 0 0,0 0-59 0 0,0 0-77 0 0,-12 17-89 0 0,-55 81 43 0 0,64-95-291 0 0,0 0 1 0 0,1 0 0 0 0,0 0 0 0 0,0 0 0 0 0,0 0 0 0 0,0 0 0 0 0,0 0 0 0 0,1 1 0 0 0,0-1 0 0 0,-1 1 0 0 0,1-1 0 0 0,0 1 0 0 0,1 0-1 0 0,-1-1 1 0 0,1 1 0 0 0,-1 0 0 0 0,1-1 0 0 0,0 1 0 0 0,0 0 0 0 0,1-1 0 0 0,-1 1 0 0 0,1 0 0 0 0,0-1 0 0 0,0 1 0 0 0,0-1 0 0 0,0 1 0 0 0,1-1-1 0 0,0 1 1 0 0,-1-1 0 0 0,1 0 0 0 0,0 0 0 0 0,0 0 0 0 0,1 0 0 0 0,-1 0 0 0 0,1 0 0 0 0,-1-1 0 0 0,1 1 0 0 0,0-1 0 0 0,0 0 0 0 0,0 0-1 0 0,0 0 1 0 0,0 0 0 0 0,1 0 0 0 0,-1-1 0 0 0,1 1 0 0 0,-1-1 0 0 0,1 0-15 0 0,15 2 351 0 0,0 0 1 0 0,0-1-1 0 0,0-1 0 0 0,0-1 1 0 0,0-1-1 0 0,0-1 0 0 0,0 0 1 0 0,0-1-1 0 0,0-1 0 0 0,-1-1 1 0 0,1-1-1 0 0,-1 0 0 0 0,-1-2 1 0 0,1 0-1 0 0,-1 0 0 0 0,13-10-351 0 0,-16 10 75 0 0,-7 6-21 0 0,0-1-1 0 0,0 1 1 0 0,0-2-1 0 0,0 1 1 0 0,-1-1-1 0 0,0 0 1 0 0,0 0 0 0 0,0 0-1 0 0,0-1 1 0 0,-1 0-1 0 0,1 0 1 0 0,-1-1-1 0 0,0 0 1 0 0,-1 1-1 0 0,0-2 1 0 0,0 1 0 0 0,0 0-1 0 0,0-1 1 0 0,-1 0-1 0 0,0 1 1 0 0,-1-1-1 0 0,0 0 1 0 0,0-1 0 0 0,1-3-54 0 0,-4 6-2 0 0,1 0 1 0 0,-1 0-1 0 0,0 0 1 0 0,0 0 0 0 0,-1 0-1 0 0,1 1 1 0 0,-1-1 0 0 0,0 1-1 0 0,0-1 1 0 0,-1 1-1 0 0,1-1 1 0 0,-1 1 0 0 0,0 0-1 0 0,0 0 1 0 0,0 1 0 0 0,-1-1-1 0 0,0 1 1 0 0,1-1 0 0 0,-1 1-1 0 0,0 0 1 0 0,0 1-1 0 0,-1-1 1 0 0,1 1 0 0 0,-1 0-1 0 0,1 0 1 0 0,-1 0 0 0 0,1 0-1 0 0,-4 0 2 0 0,-6-2-200 0 0,-1 0-1 0 0,0 0 1 0 0,0 2 0 0 0,0 0-1 0 0,0 1 1 0 0,0 0-1 0 0,-1 1 1 0 0,-13 2 200 0 0,-84 36-3824 0 0,44 1-6345 0 0,61-34 7960 0 0,-8 4-8827 0 0</inkml:trace>
  <inkml:trace contextRef="#ctx0" brushRef="#br0" timeOffset="4">1461 234 1032 0 0,'0'0'2857'0'0,"0"0"102"0"0,0 0-4 0 0,0 0-287 0 0,0 0-452 0 0,0 0-521 0 0,0 0-456 0 0,0 0-327 0 0,0 0-201 0 0,0 0-143 0 0,0 0-93 0 0,0 0-39 0 0,0 0-12 0 0,5 0-6 0 0,136-31 2269 0 0,-20 20-804 0 0,-69 42-1586 0 0,9 23-67 0 0,4-39 1410 0 0,-49-15-3754 0 0,0 0-3291 0 0,-4 0-1715 0 0,-12 0-5023 0 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5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35 298 496 0 0,'0'0'923'0'0,"0"0"-131"0"0,0 0-50 0 0,0 0 116 0 0,0 0 36 0 0,0 0-34 0 0,0 0-46 0 0,0 0-91 0 0,0 0-18 0 0,0 0-36 0 0,0 0-2 0 0,-4-2-16 0 0,-21-7 1483 0 0,23 7-2973 0 0,-1 0 12008 0 0,2 5-9961 0 0,1-2-1181 0 0,0-1 5 0 0,0 0 25 0 0,0 0-11 0 0,0 0 19 0 0,0 0 2 0 0,0 0-19 0 0,0 0 8 0 0,0 0 13 0 0,0 0 6 0 0,0 0 13 0 0,0 0 9 0 0,0 0-11 0 0,0 0 0 0 0,0 0 4 0 0,0 0 2 0 0,0 0-12 0 0,0 0-14 0 0,0 0-6 0 0,0 0-13 0 0,0 0 6 0 0,0 0-3 0 0,0 0-28 0 0,0 0-6 0 0,0 0-1 0 0,0 0-6 0 0,0 0 1 0 0,0 0 0 0 0,0 0-11 0 0,0 0 4 0 0,0 0-9 0 0,0 0 2 0 0,0 0 11 0 0,0 0-11 0 0,0 0 16 0 0,0 0-19 0 0,10 27-23 0 0,-1-9 59 0 0,0-1 0 0 0,0 0 0 0 0,2 0 0 0 0,0-1 0 0 0,1 0 0 0 0,0-1 0 0 0,2 0 1 0 0,-1-1-1 0 0,2-1 0 0 0,0 0 0 0 0,0-1 0 0 0,2-1 0 0 0,-1 0 0 0 0,1-1 0 0 0,0-1 0 0 0,1 0 0 0 0,14 4-29 0 0,-21-11 54 0 0,0 1-1 0 0,0-1 1 0 0,1-1-1 0 0,-1 0 1 0 0,0-1 0 0 0,1 0-1 0 0,-1-1 1 0 0,0 0-1 0 0,1-1 1 0 0,-1 0-1 0 0,0 0 1 0 0,0-1-1 0 0,0-1 1 0 0,-1 0-1 0 0,1 0 1 0 0,-1-1-1 0 0,0-1 1 0 0,0 0-1 0 0,-1 0 1 0 0,1-1-1 0 0,-1 0 1 0 0,-1 0-1 0 0,1-1 1 0 0,2-3-54 0 0,3-1 41 0 0,-1 0 0 0 0,0 0 0 0 0,-1-2 0 0 0,-1 1 0 0 0,0-1 0 0 0,0-1 0 0 0,-2 0 0 0 0,1 0 0 0 0,-2-1 0 0 0,0 0 0 0 0,-1-1 0 0 0,-1 1 0 0 0,-1-1 0 0 0,0-1 0 0 0,-1 1 0 0 0,-1-1 0 0 0,1-13-41 0 0,-4 16 22 0 0,2 9-20 0 0,-1 0 1 0 0,0 0 0 0 0,0 0-1 0 0,-1 0 1 0 0,0 0-1 0 0,0 0 1 0 0,0 0 0 0 0,-1 0-1 0 0,0 0 1 0 0,0 0-1 0 0,-1 0 1 0 0,1 1 0 0 0,-1-1-1 0 0,0 0 1 0 0,-1 1 0 0 0,1-1-1 0 0,-1 1 1 0 0,-1 0-1 0 0,1 0 1 0 0,0 0 0 0 0,-1 0-1 0 0,0 1 1 0 0,0-1-1 0 0,-1 1 1 0 0,1 0 0 0 0,-1 0-1 0 0,0 1 1 0 0,0-1 0 0 0,0 1-1 0 0,-2-1-2 0 0,-11-1-67 0 0,-1 1 0 0 0,1 0-1 0 0,0 1 1 0 0,-1 1 0 0 0,0 1-1 0 0,1 1 1 0 0,-1 0 0 0 0,0 1 0 0 0,1 1-1 0 0,-1 1 1 0 0,-6 2 67 0 0,-48 22-23 0 0,69-26 19 0 0,1 1 1 0 0,0 0-1 0 0,-1 0 0 0 0,1 0 0 0 0,0 0 0 0 0,0 1 0 0 0,0-1 0 0 0,1 1 0 0 0,-1 0 0 0 0,1 0 0 0 0,-1 0 1 0 0,1 0-1 0 0,0 0 0 0 0,0 0 0 0 0,0 1 0 0 0,1-1 0 0 0,-1 0 0 0 0,1 1 0 0 0,0 0 0 0 0,0-1 0 0 0,0 1 0 0 0,0 0 1 0 0,1-1-1 0 0,-1 1 0 0 0,1 0 0 0 0,0 0 0 0 0,0 0 0 0 0,0 1 4 0 0,2 19 30 0 0,1 0 1 0 0,1-1-1 0 0,1 1 0 0 0,1-1 1 0 0,1 0-1 0 0,2 4-30 0 0,23 90 134 0 0,-25-82-58 0 0,-2 1 1 0 0,-1-1-1 0 0,-2 1 0 0 0,-1-1 0 0 0,-2 1 1 0 0,-2-1-1 0 0,-1 1 0 0 0,-1-1 0 0 0,-2 0 1 0 0,-2-1-1 0 0,-7 16-76 0 0,8-30 47 0 0,-2-1 0 0 0,0 0 1 0 0,-1-1-1 0 0,-1 0 0 0 0,-1-1 0 0 0,0 0 1 0 0,-15 13-48 0 0,25-27-15 0 0,0-1 1 0 0,0 0 0 0 0,0 0 0 0 0,-1 0-1 0 0,1-1 1 0 0,0 1 0 0 0,-1-1-1 0 0,1 1 1 0 0,-1-1 0 0 0,0 0 0 0 0,1-1-1 0 0,-1 1 1 0 0,0-1 0 0 0,1 1-1 0 0,-1-1 1 0 0,0 0 0 0 0,0-1 0 0 0,1 1-1 0 0,-1-1 1 0 0,0 1 0 0 0,1-1 0 0 0,-1 0-1 0 0,1 0 1 0 0,-3-2 14 0 0,-49 5-6212 0 0,24 10-5069 0 0,26-11 972 0 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44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118 263 0 0 0,'0'0'684'0'0,"0"0"551"0"0,0 0 247 0 0,0 0 109 0 0,0 0-8 0 0,0 0 12 0 0,0 0-3 0 0,0 0-41 0 0,0 0-63 0 0,0-4-94 0 0,0-3-2492 0 0,0-3 6567 0 0,0 12 952 0 0,0 11-5825 0 0,-11 221 321 0 0,-53 165-457 0 0,29-206-361 0 0,29-164-141 0 0,4-40-2308 0 0,2 4 1870 0 0,13-67-7770 0 0,-7 46 119 0 0,-3 16 325 0 0</inkml:trace>
  <inkml:trace contextRef="#ctx0" brushRef="#br0" timeOffset="1">6 340 1744 0 0,'0'0'1466'0'0,"0"0"-116"0"0,0 0 39 0 0,0 0 213 0 0,0 0 166 0 0,0 0 19 0 0,0 0-164 0 0,0 0-241 0 0,0 0-252 0 0,0 0-198 0 0,0 0-113 0 0,0 0-109 0 0,0 0-83 0 0,8-16-67 0 0,27-52-57 0 0,8 29 552 0 0,-30 35-786 0 0,16-10-3 0 0,0 2 0 0 0,1 1-1 0 0,1 1 1 0 0,0 1-1 0 0,0 2 1 0 0,0 2-1 0 0,1 0 1 0 0,27 1-266 0 0,-55 4 1 0 0,0 0 0 0 0,0 1 0 0 0,0-1 0 0 0,0 1 0 0 0,-1 0 0 0 0,1 0 0 0 0,0 0 0 0 0,0 1-1 0 0,-1-1 1 0 0,1 1 0 0 0,-1 0 0 0 0,1 0 0 0 0,-1 0 0 0 0,0 1 0 0 0,0-1 0 0 0,0 1 0 0 0,0-1 0 0 0,0 1 0 0 0,-1 0 0 0 0,1 0 0 0 0,-1 0 0 0 0,0 1 0 0 0,0-1 0 0 0,0 1 0 0 0,0-1 0 0 0,0 1 0 0 0,-1-1 0 0 0,0 1 0 0 0,1 0-1 0 0,-1 0 1 0 0,-1 0 0 0 0,1-1 0 0 0,-1 1 0 0 0,1 0 0 0 0,-1 0 0 0 0,0 0 0 0 0,-1 0 0 0 0,1 0 0 0 0,-1 0 0 0 0,1 0 0 0 0,-1 0 0 0 0,0-1 0 0 0,-1 1 0 0 0,1 0 0 0 0,-1 0 0 0 0,1-1 0 0 0,-1 1 0 0 0,0-1 0 0 0,-1 1-1 0 0,-103 126 186 0 0,46-64-103 0 0,58-64-86 0 0,1-1 0 0 0,-1 1 0 0 0,1-1 0 0 0,0 1 0 0 0,0 0 0 0 0,0 0 0 0 0,0 0 0 0 0,0-1 0 0 0,0 1 0 0 0,0 0 0 0 0,1 0 0 0 0,-1 0 0 0 0,0 0 0 0 0,1 0 0 0 0,0 0 0 0 0,0 1 0 0 0,-1-1 0 0 0,1 0 0 0 0,0 0 0 0 0,1 0 0 0 0,-1 0 0 0 0,0 0 0 0 0,1 0 0 0 0,-1 0 0 0 0,1 0 0 0 0,-1 0 0 0 0,1 0 0 0 0,0 0 0 0 0,0 0 0 0 0,0 0 0 0 0,0 0 0 0 0,0-1 0 0 0,0 1 0 0 0,1 0 0 0 0,-1-1 0 0 0,1 1 0 0 0,-1-1 0 0 0,1 0 0 0 0,-1 1 0 0 0,1-1 0 0 0,0 0 0 0 0,0 0 0 0 0,-1 0 0 0 0,3 1 3 0 0,90 37-21 0 0,-90-38 18 0 0,12 3-4 0 0,-1 1-1 0 0,0 0 1 0 0,0 1 0 0 0,0 1 0 0 0,-1 0-1 0 0,0 1 1 0 0,-1 0 0 0 0,1 1 0 0 0,-2 1 0 0 0,1 0-1 0 0,-1 1 1 0 0,-1 0 0 0 0,0 1 0 0 0,4 6 7 0 0,-13-12 10 0 0,0 0 0 0 0,-1 0 1 0 0,1 0-1 0 0,-1 0 0 0 0,0 0 1 0 0,-1 1-1 0 0,0-1 0 0 0,0 0 0 0 0,0 1 1 0 0,-1-1-1 0 0,0 0 0 0 0,0 0 1 0 0,0 0-1 0 0,-1 1 0 0 0,0-1 1 0 0,0-1-1 0 0,-1 1 0 0 0,0 0 1 0 0,0 0-1 0 0,0-1 0 0 0,0 0 1 0 0,-1 0-1 0 0,0 0 0 0 0,0 0 1 0 0,0 0-1 0 0,-1-1 0 0 0,1 0 1 0 0,-1 0-1 0 0,0 0 0 0 0,-1 0 1 0 0,-2 1-11 0 0,-178 134 450 0 0,61-58-164 0 0,115-76-271 0 0,0 1-8 0 0,-1 0 0 0 0,0 0 0 0 0,0-1 0 0 0,0-1 0 0 0,0 0 0 0 0,-1 0 0 0 0,0-1 0 0 0,0-1 0 0 0,0 0 0 0 0,-11 1-7 0 0,21-3-68 0 0,0 0 0 0 0,1 1-1 0 0,-1-1 1 0 0,1 0 0 0 0,-1 0 0 0 0,0 0-1 0 0,1 0 1 0 0,-1 0 0 0 0,1 0 0 0 0,-1-1-1 0 0,0 1 1 0 0,1 0 0 0 0,-1-1 0 0 0,1 1-1 0 0,-1-1 1 0 0,1 0 0 0 0,-1 0 0 0 0,1 1-1 0 0,0-1 1 0 0,-1 0 0 0 0,1 0 0 0 0,0 0-1 0 0,0 0 1 0 0,0 0 0 0 0,-1-1 0 0 0,1 1-1 0 0,0 0 1 0 0,1 0 0 0 0,-1-1 0 0 0,0 1-1 0 0,0-1 1 0 0,0 1 0 0 0,1-1 0 0 0,-1 1-1 0 0,1-1 1 0 0,-1 1 0 0 0,1-1-1 0 0,0 1 1 0 0,0-1 0 0 0,-1 0 0 0 0,1 1-1 0 0,0-1 1 0 0,0 1 0 0 0,1-1 0 0 0,-1 0-1 0 0,0 1 1 0 0,0-1 0 0 0,1 1 0 0 0,-1-1-1 0 0,1 0 69 0 0,7-28-7006 0 0,-1 21-3831 0 0</inkml:trace>
  <inkml:trace contextRef="#ctx0" brushRef="#br0" timeOffset="2">798 672 11090 0 0,'0'0'1218'0'0,"0"0"-307"0"0,0 0-23 0 0,0 0 118 0 0,0 0 64 0 0,0 0-73 0 0,0 0-213 0 0,0 0-221 0 0,0 0-143 0 0,0 0-100 0 0,0 0-61 0 0,0 0-41 0 0,0 0-26 0 0,-4 32-24 0 0,-9 101-20 0 0,12-132-143 0 0,1 1 0 0 0,-1-1 1 0 0,0 0-1 0 0,1 0 0 0 0,-1 0 0 0 0,1 0 0 0 0,0 0 0 0 0,-1 1 0 0 0,1-1 0 0 0,0 0 0 0 0,0 0 0 0 0,-1 1 0 0 0,1-1 0 0 0,0 0 0 0 0,0 1 0 0 0,0-1 0 0 0,1 0 0 0 0,-1 0 1 0 0,0 1-1 0 0,0-1 0 0 0,1 0 0 0 0,-1 0 0 0 0,1 0 0 0 0,-1 1 0 0 0,1-1 0 0 0,0 0 0 0 0,-1 0 0 0 0,1 0 0 0 0,0 0 0 0 0,0 0 0 0 0,-1 0 0 0 0,1 0 0 0 0,0 0 1 0 0,0-1-1 0 0,0 1 0 0 0,0 0 0 0 0,0 0 0 0 0,0-1 0 0 0,1 1 0 0 0,-1-1 0 0 0,0 1 0 0 0,0-1 0 0 0,0 1 0 0 0,1-1-5 0 0,4 1 59 0 0,4 1 49 0 0,1 0 1 0 0,-1 0-1 0 0,1-2 0 0 0,-1 1 1 0 0,1-1-1 0 0,-1-1 0 0 0,1 0 1 0 0,-1 0-1 0 0,1-1 1 0 0,-1 0-1 0 0,0-1 0 0 0,0 0 1 0 0,0-1-1 0 0,0 0 1 0 0,-1-1-1 0 0,0 0 0 0 0,0 0 1 0 0,0-1-1 0 0,0 0 0 0 0,-1 0 1 0 0,0-1-1 0 0,0 0-108 0 0,74-64 627 0 0,5-35-282 0 0,-72 82-182 0 0,-15 24-142 0 0,0 15-171 0 0,-6 46 91 0 0,4-56 58 0 0,0 1 1 0 0,1-1-1 0 0,-1 0 0 0 0,1 1 1 0 0,0-1-1 0 0,0 1 1 0 0,1 0-1 0 0,-1-1 0 0 0,2 1 1 0 0,-1 0-1 0 0,0-1 1 0 0,1 1-1 0 0,0-1 0 0 0,0 1 1 0 0,1-1-1 0 0,-1 1 1 0 0,1-1-1 0 0,1 0 1 0 0,-1 0-1 0 0,1 0 0 0 0,-1 0 1 0 0,1 0-1 0 0,1-1 1 0 0,-1 1-1 0 0,1-1 0 0 0,0 0 1 0 0,0 0-1 0 0,0 0 1 0 0,0 0-1 0 0,1-1 0 0 0,3 3 1 0 0,5-2 36 0 0,0 0 0 0 0,0-1 0 0 0,0 0 0 0 0,0-1 0 0 0,0-1 0 0 0,1 0 0 0 0,-1-1-1 0 0,0 0 1 0 0,1-1 0 0 0,-1 0 0 0 0,0-1 0 0 0,0-1 0 0 0,0 0 0 0 0,0-1 0 0 0,0 0 0 0 0,-1-1-1 0 0,0-1 1 0 0,0 1 0 0 0,0-2 0 0 0,-1 0 0 0 0,1-1-36 0 0,18-16 127 0 0,-2 0-1 0 0,-1-2 1 0 0,-1-1-1 0 0,-1-2 1 0 0,-1 0 0 0 0,-2-1-1 0 0,-1-2 1 0 0,-1 0-1 0 0,-2-1 1 0 0,-2 0 0 0 0,0-2-1 0 0,-3 0 1 0 0,-1-1-1 0 0,-1 0 1 0 0,-1-4-127 0 0,-4 10 13 0 0,-1-1-1 0 0,-1 0 1 0 0,-1 0-1 0 0,-2 0 1 0 0,-2-22-13 0 0,1 46 12 0 0,-1 1 0 0 0,1 0 0 0 0,-1 0 1 0 0,0-1-1 0 0,0 1 0 0 0,-1 0 0 0 0,0 0 0 0 0,0 0 1 0 0,0 1-1 0 0,-1-1 0 0 0,0 0 0 0 0,0 1 1 0 0,-1 0-1 0 0,1 0 0 0 0,-1 0 0 0 0,0 0 0 0 0,0 0 1 0 0,-2 0-13 0 0,5 4-4 0 0,0 0 1 0 0,0 1-1 0 0,0-1 0 0 0,-1 1 1 0 0,1-1-1 0 0,0 1 0 0 0,0-1 1 0 0,-1 1-1 0 0,1 0 1 0 0,0 0-1 0 0,-1-1 0 0 0,1 1 1 0 0,-1 0-1 0 0,1 0 1 0 0,0 1-1 0 0,-1-1 0 0 0,1 0 1 0 0,0 0-1 0 0,-1 1 1 0 0,1-1-1 0 0,0 0 0 0 0,0 1 1 0 0,-1 0-1 0 0,1-1 1 0 0,0 1-1 0 0,0 0 0 0 0,0-1 1 0 0,0 1-1 0 0,0 0 1 0 0,0 0-1 0 0,0 0 0 0 0,0 0 1 0 0,0 0-1 0 0,0 0 0 0 0,0 0 1 0 0,0 0-1 0 0,1 0 1 0 0,-1 2 3 0 0,-25 45-67 0 0,19-21 66 0 0,0 1 1 0 0,2 1 0 0 0,1-1 0 0 0,1 1-1 0 0,1-1 1 0 0,2 1 0 0 0,1 0-1 0 0,1-1 1 0 0,5 22 0 0 0,6 31 5 0 0,3 0 1 0 0,5-1-1 0 0,7 15-5 0 0,-10 33 33 0 0,-19-123-34 0 0,-1-1 0 0 0,1 1 0 0 0,-1-1-1 0 0,0 1 1 0 0,0-1 0 0 0,-1 0 0 0 0,1 1-1 0 0,-1-1 1 0 0,0 0 0 0 0,0-1 0 0 0,0 1-1 0 0,-1 0 1 0 0,1-1 0 0 0,-1 0 0 0 0,-2 1 1 0 0,6-3-43 0 0,-1 0 0 0 0,0-1 0 0 0,1 1 0 0 0,-1 0 0 0 0,0-1 1 0 0,0 1-1 0 0,0-1 0 0 0,0 1 0 0 0,0-1 0 0 0,0 1 0 0 0,0-1 0 0 0,0 1 1 0 0,0-1-1 0 0,0 0 0 0 0,0 0 0 0 0,0 0 0 0 0,0 0 0 0 0,0 1 0 0 0,0-1 1 0 0,0 0-1 0 0,0-1 0 0 0,0 1 0 0 0,0 0 0 0 0,0 0 0 0 0,0 0 0 0 0,0-1 1 0 0,0 1-1 0 0,0 0 0 0 0,0-1 0 0 0,1 1 0 0 0,-1-1 0 0 0,0 1 0 0 0,0-1 1 0 0,0 1-1 0 0,0-1 0 0 0,1 0 0 0 0,-2 0 43 0 0,-17-58-8945 0 0,15 31 606 0 0,2 19 603 0 0</inkml:trace>
  <inkml:trace contextRef="#ctx0" brushRef="#br0" timeOffset="3">1357 267 8338 0 0,'0'0'2730'0'0,"0"0"-711"0"0,0 0-483 0 0,0 0-189 0 0,0 0-187 0 0,0 0-205 0 0,0 0-200 0 0,0 0-88 0 0,0 0 0 0 0,0 0 74 0 0,0 0 26 0 0,0 0-82 0 0,0 0-87 0 0,27 2-87 0 0,87 6-59 0 0,142-7 1305 0 0,96-27-2466 0 0,-314 24-1942 0 0,-26 1-1018 0 0,1-1-3323 0 0,-1-1-4672 0 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44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3 162 1656 0 0,'0'0'694'0'0,"0"0"-157"0"0,0 0 74 0 0,0 0 293 0 0,0 0 273 0 0,0 0 109 0 0,0 0-49 0 0,0 0-173 0 0,0 0-117 0 0,0 0-27 0 0,0 0 6 0 0,2-10 54 0 0,6-31 41 0 0,-6 31-18 0 0,-2 13 3249 0 0,2 14-3999 0 0,-16 143 290 0 0,13-153-536 0 0,0 1-1 0 0,0-1 1 0 0,1 1-1 0 0,0-1 1 0 0,0 0-1 0 0,1 1 1 0 0,0-1-1 0 0,0 0 1 0 0,1 1 0 0 0,0-1-1 0 0,0 0 1 0 0,1 0-1 0 0,0 0 1 0 0,0 0-1 0 0,0-1 1 0 0,1 1 0 0 0,0-1-1 0 0,0 0 1 0 0,1 0-1 0 0,-1 0 1 0 0,1-1-1 0 0,1 0 1 0 0,-1 0 0 0 0,1 0-1 0 0,0 0 1 0 0,3 1-7 0 0,-2-7 67 0 0,1 1-1 0 0,-1-1 1 0 0,1 0 0 0 0,-1-1 0 0 0,0 1 0 0 0,1-2 0 0 0,-1 1 0 0 0,0-1 0 0 0,0 0-1 0 0,-1 0 1 0 0,1-1 0 0 0,-1 0 0 0 0,1 0 0 0 0,-1-1 0 0 0,0 1 0 0 0,-1-1 0 0 0,1-1 0 0 0,-1 1-1 0 0,0-1 1 0 0,-1 0 0 0 0,1 0 0 0 0,-1 0 0 0 0,0-1 0 0 0,1-1-67 0 0,3-2 44 0 0,13-15 82 0 0,-2-1 0 0 0,0 0-1 0 0,-2-2 1 0 0,0 0-1 0 0,9-24-125 0 0,-15 36 72 0 0,-11 16-113 0 0,2 9-314 0 0,7 33 235 0 0,-9-35 126 0 0,0 1 0 0 0,0-1 1 0 0,1 1-1 0 0,1-1 1 0 0,-1 1-1 0 0,1-1 1 0 0,0 0-1 0 0,0 0 1 0 0,1 0-1 0 0,0 0 1 0 0,1 0-1 0 0,-1-1 1 0 0,1 1-1 0 0,0-1 1 0 0,1 0-1 0 0,0 0 1 0 0,0-1-1 0 0,0 1 1 0 0,0-1-1 0 0,1 0 1 0 0,0 0-1 0 0,0-1 1 0 0,0 0-1 0 0,1 0 1 0 0,1 1-7 0 0,-2-3 66 0 0,-1-1 1 0 0,0 1-1 0 0,1-1 0 0 0,-1 0 1 0 0,1-1-1 0 0,0 1 1 0 0,-1-1-1 0 0,1 0 0 0 0,0 0 1 0 0,-1-1-1 0 0,1 1 1 0 0,-1-1-1 0 0,1-1 1 0 0,-1 1-1 0 0,3-2-66 0 0,3-6 167 0 0,0-2 0 0 0,-1 1-1 0 0,-1-1 1 0 0,0-1 0 0 0,0 1 0 0 0,-1-2 0 0 0,-1 1 0 0 0,0-1-1 0 0,0 0 1 0 0,-1 0 0 0 0,-1-1 0 0 0,0-2-167 0 0,10-20 61 0 0,4-27 441 0 0,-16 51-2578 0 0,-2 11-3465 0 0,-2 9-313 0 0,1-1-5205 0 0</inkml:trace>
  <inkml:trace contextRef="#ctx0" brushRef="#br0" timeOffset="1">940 289 784 0 0,'0'0'1998'0'0,"0"0"-110"0"0,0 0 103 0 0,0 0 51 0 0,0 0-260 0 0,0 0-280 0 0,0 0-232 0 0,0 0-155 0 0,0 0-100 0 0,35-13-91 0 0,108-44-87 0 0,-87 22 193 0 0,-50 26-751 0 0,-1 4-113 0 0,0-1 0 0 0,-1 1 0 0 0,0-1 0 0 0,0 0 0 0 0,-1 0 0 0 0,1 0 1 0 0,-1-1-1 0 0,-1 1 0 0 0,1-1 0 0 0,-1 0 0 0 0,0 0 0 0 0,-1 0 0 0 0,0 0 0 0 0,0 0 0 0 0,0 0 0 0 0,-1 0 0 0 0,0 0 0 0 0,-1-5-166 0 0,0 9 2 0 0,-1 0 0 0 0,-1-1 0 0 0,1 1 1 0 0,0 0-1 0 0,-1 0 0 0 0,0 1 0 0 0,1-1 0 0 0,-1 0 0 0 0,0 1 0 0 0,-1 0 1 0 0,1 0-1 0 0,0 0 0 0 0,-1 0 0 0 0,1 0 0 0 0,-1 1 0 0 0,1-1 1 0 0,-1 1-1 0 0,0 0 0 0 0,1 0 0 0 0,-1 0 0 0 0,0 1 0 0 0,0-1 1 0 0,0 1-1 0 0,0 0 0 0 0,1 0 0 0 0,-1 0 0 0 0,0 1 0 0 0,0-1 1 0 0,0 1-1 0 0,0 0 0 0 0,1 0 0 0 0,-1 1 0 0 0,0-1 0 0 0,-2 2-2 0 0,-7 6-65 0 0,-1 0 0 0 0,2 1 0 0 0,-1 1-1 0 0,2 0 1 0 0,-1 0 0 0 0,2 1 0 0 0,-1 1-1 0 0,2 0 1 0 0,0 0 0 0 0,0 1-1 0 0,1 0 1 0 0,1 0 0 0 0,0 1 0 0 0,-1 7 65 0 0,1-6-55 0 0,1 0-1 0 0,0 0 1 0 0,2 1 0 0 0,0-1 0 0 0,1 1-1 0 0,0 0 1 0 0,2 0 0 0 0,0 0 0 0 0,0 0 0 0 0,2 6 55 0 0,0-16-13 0 0,0 0 0 0 0,1 0 0 0 0,-1-1 0 0 0,1 1 0 0 0,1 0 0 0 0,-1-1 0 0 0,1 1 0 0 0,0-1 1 0 0,1 0-1 0 0,-1 0 0 0 0,1 0 0 0 0,1 0 0 0 0,-1-1 0 0 0,1 1 0 0 0,0-1 0 0 0,0 0 0 0 0,0-1 1 0 0,1 1-1 0 0,-1-1 0 0 0,1 0 0 0 0,0-1 0 0 0,1 1 0 0 0,-1-1 0 0 0,0 0 0 0 0,1-1 0 0 0,1 1 13 0 0,14 5-119 0 0,0-2 0 0 0,1 0 0 0 0,-1-2 0 0 0,1 0 0 0 0,0-1 0 0 0,0-2 0 0 0,11 0 119 0 0,-33-1-19 0 0,92-3-1744 0 0,-34-9-5487 0 0,-38 4-2603 0 0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45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 1 4113 0 0,'0'0'1679'0'0,"0"0"-20"0"0,0 0 76 0 0,0 0 87 0 0,0 0 10 0 0,0 0-168 0 0,0 0-351 0 0,0 0-353 0 0,0 0-292 0 0,0 0-196 0 0,0 0-122 0 0,0 0-29 0 0,0 0 0 0 0,-3 17 14 0 0,-21 206 913 0 0,45 141-387 0 0,-7-194-519 0 0,-7 169-342 0 0,-7-289 42 0 0,21-73 283 0 0,113-158 42 0 0,-91 133-357 0 0,-14 13 1 0 0,2 2 0 0 0,1 2 1 0 0,1 0-1 0 0,2 2 0 0 0,17-10-11 0 0,-51 38 0 0 0,0 1 0 0 0,-1-1 0 0 0,0 0 0 0 0,1 1 0 0 0,-1-1 0 0 0,0 0 0 0 0,1 1 0 0 0,-1-1 0 0 0,1 1 0 0 0,-1-1 0 0 0,1 0 0 0 0,-1 1 0 0 0,1-1 0 0 0,-1 1 0 0 0,1-1 0 0 0,-1 1 0 0 0,1 0 0 0 0,0-1 0 0 0,-1 1 0 0 0,1 0 0 0 0,0-1 0 0 0,-1 1 0 0 0,1 0 0 0 0,0 0 0 0 0,0-1 0 0 0,-1 1 0 0 0,1 0 0 0 0,0 0 0 0 0,0 0 0 0 0,-1 0 0 0 0,1 0 0 0 0,0 0 0 0 0,0 0 0 0 0,-1 0 0 0 0,1 1 0 0 0,0-1 0 0 0,0 0 0 0 0,-1 0 0 0 0,1 1 0 0 0,0-1 0 0 0,-1 0 0 0 0,1 1 0 0 0,0-1 0 0 0,-1 0 0 0 0,1 1 0 0 0,-1-1 0 0 0,1 1 0 0 0,-1-1 0 0 0,1 1 0 0 0,-1 0 0 0 0,1-1 0 0 0,-1 1 0 0 0,1-1 0 0 0,-1 1 0 0 0,0 0 0 0 0,1-1 0 0 0,-1 1 0 0 0,0 0 0 0 0,1 0 0 0 0,-1-1 0 0 0,0 1 0 0 0,0 0 0 0 0,0 0 0 0 0,0-1 0 0 0,0 1 0 0 0,-10 130 421 0 0,-13 99-307 0 0,23-227-181 0 0,1-1-1 0 0,-1 1 1 0 0,0 0-1 0 0,1-1 0 0 0,-1 1 1 0 0,1-1-1 0 0,0 1 1 0 0,0-1-1 0 0,0 0 1 0 0,0 1-1 0 0,0-1 0 0 0,0 0 1 0 0,1 1-1 0 0,-1-1 1 0 0,1 0-1 0 0,0 0 1 0 0,-1 0-1 0 0,1-1 0 0 0,0 1 1 0 0,0 0-1 0 0,0-1 1 0 0,0 1-1 0 0,1-1 1 0 0,-1 0-1 0 0,0 1 0 0 0,1-1 1 0 0,-1 0-1 0 0,0 0 1 0 0,1-1-1 0 0,-1 1 1 0 0,1-1-1 0 0,0 1 0 0 0,-1-1 1 0 0,1 0-1 0 0,-1 1 1 0 0,1-2-1 0 0,-1 1 1 0 0,1 0-1 0 0,0 0 0 0 0,-1-1 1 0 0,1 1-1 0 0,-1-1 1 0 0,1 0-1 0 0,-1 0 1 0 0,2 0 67 0 0,-4 1-51 0 0,12-9-2374 0 0,-4 2-2652 0 0,0 0-5728 0 0</inkml:trace>
  <inkml:trace contextRef="#ctx0" brushRef="#br0" timeOffset="1">916 802 4089 0 0,'0'0'1466'0'0,"0"0"-373"0"0,0 0-33 0 0,0 0 165 0 0,0 0 98 0 0,0 0-39 0 0,0 0-101 0 0,0 0-162 0 0,0 0-129 0 0,0 0-130 0 0,0 0-125 0 0,0 0-95 0 0,0 0-63 0 0,-24 5-34 0 0,-75 15-32 0 0,94-19-339 0 0,0-1-1 0 0,0 2 0 0 0,0-1 1 0 0,0 1-1 0 0,0-1 0 0 0,0 1 1 0 0,1 1-1 0 0,-1-1 0 0 0,1 1 1 0 0,0-1-1 0 0,-1 1 0 0 0,1 1 1 0 0,1-1-1 0 0,-1 0 0 0 0,0 2-73 0 0,-9 7 203 0 0,6-4-170 0 0,0 0-1 0 0,1 1 0 0 0,0-1 0 0 0,0 1 0 0 0,1 1 0 0 0,0-1 0 0 0,0 1 1 0 0,2-1-1 0 0,-1 1 0 0 0,1 1 0 0 0,0-1 0 0 0,1 0 0 0 0,0 1 0 0 0,1-1 1 0 0,0 1-1 0 0,1-1 0 0 0,0 1 0 0 0,0-1 0 0 0,1 1 0 0 0,2 4-32 0 0,-2-11 48 0 0,0 0 0 0 0,0 0 0 0 0,1 0 0 0 0,0 0-1 0 0,0 0 1 0 0,0 0 0 0 0,0-1 0 0 0,1 1 0 0 0,-1-1 0 0 0,1 1-1 0 0,0-1 1 0 0,0 0 0 0 0,0 0 0 0 0,0-1 0 0 0,1 1 0 0 0,-1 0 0 0 0,1-1-1 0 0,-1 0 1 0 0,1 0 0 0 0,0 0 0 0 0,0-1 0 0 0,0 1 0 0 0,0-1-1 0 0,0 0 1 0 0,0 0 0 0 0,0 0 0 0 0,1 0 0 0 0,-1-1 0 0 0,0 0-1 0 0,1 0 1 0 0,-1 0 0 0 0,0 0 0 0 0,0-1 0 0 0,0 0 0 0 0,1 0-1 0 0,-1 0 1 0 0,0 0 0 0 0,0 0 0 0 0,0-1 0 0 0,0 0 0 0 0,-1 0 0 0 0,1 0-1 0 0,0 0 1 0 0,-1-1 0 0 0,1 1 0 0 0,-1-1 0 0 0,2-2-48 0 0,11-13 220 0 0,-1-2 0 0 0,-1 0 1 0 0,0 0-1 0 0,-2-2 0 0 0,-1 1 0 0 0,2-7-220 0 0,13-22 162 0 0,9-37 218 0 0,-52 193-1463 0 0,33-22-1101 0 0,1-62-1524 0 0,9-9-4100 0 0,-20-12-1381 0 0</inkml:trace>
  <inkml:trace contextRef="#ctx0" brushRef="#br0" timeOffset="2">1234 644 6681 0 0,'0'0'1491'0'0,"0"0"-612"0"0,0 0-149 0 0,0 0 267 0 0,0 0 281 0 0,0 0 150 0 0,0 0-69 0 0,0 0-203 0 0,0 0-173 0 0,0 0-137 0 0,0 0-137 0 0,0 0-118 0 0,0 0-113 0 0,0 26-92 0 0,4 126 202 0 0,-4-132-434 0 0,1-1 0 0 0,1 1 0 0 0,1 0 0 0 0,1-1 0 0 0,1 1 0 0 0,0-1 0 0 0,2 0 0 0 0,0-1 0 0 0,1 0 0 0 0,0 0 0 0 0,11 14-154 0 0,-9-15 62 0 0,30 24 255 0 0,-40-41-188 0 0,0 0 49 0 0,9-15 792 0 0,21-82-253 0 0,54-138-595 0 0,-53 151-725 0 0,-23 74 1332 0 0,-5 7-4145 0 0,-2 1-8384 0 0,-1 5 2121 0 0</inkml:trace>
  <inkml:trace contextRef="#ctx0" brushRef="#br0" timeOffset="3">1650 937 1952 0 0,'0'0'2238'0'0,"0"0"-167"0"0,0 0-172 0 0,0 0-166 0 0,0 0-205 0 0,0 0-177 0 0,0 0-128 0 0,0 0-69 0 0,33-2-90 0 0,104-7-125 0 0,-70-11 522 0 0,-59 16-1266 0 0,0-1 0 0 0,-1 1-1 0 0,1-2 1 0 0,-1 1 0 0 0,0-1 0 0 0,0 0-1 0 0,-1 0 1 0 0,0-1 0 0 0,0 0-1 0 0,0 0 1 0 0,-1 0 0 0 0,0-1 0 0 0,0 1-1 0 0,-1-1 1 0 0,0 0 0 0 0,-1-1-1 0 0,1 1 1 0 0,-2-1 0 0 0,1 0-1 0 0,-1 1 1 0 0,0-1 0 0 0,-1 0 0 0 0,0 0-1 0 0,-1-9-194 0 0,1 15 16 0 0,-1 0-1 0 0,0 1 1 0 0,0-1-1 0 0,0 0 1 0 0,0 0-1 0 0,0 0 1 0 0,-1 1-1 0 0,1-1 1 0 0,-1 0-1 0 0,0 0 1 0 0,0 1-1 0 0,0-1 1 0 0,0 1-1 0 0,0-1 1 0 0,0 1-1 0 0,-1-1 1 0 0,1 1-1 0 0,-1 0 1 0 0,0-1-1 0 0,0 1 1 0 0,0 0-1 0 0,0 0 1 0 0,0 0-1 0 0,0 1 1 0 0,0-1-1 0 0,0 0 1 0 0,-1 1-1 0 0,1 0 1 0 0,-1-1-1 0 0,1 1 0 0 0,-1 0 1 0 0,0 0-1 0 0,1 0 1 0 0,-1 1-1 0 0,0-1 1 0 0,0 1-1 0 0,0-1 1 0 0,1 1-1 0 0,-2 0-15 0 0,-4 0-21 0 0,0 0-1 0 0,0 1 0 0 0,0-1 0 0 0,-1 2 1 0 0,1-1-1 0 0,0 1 0 0 0,0 0 0 0 0,1 1 1 0 0,-1 0-1 0 0,0 0 0 0 0,1 1 0 0 0,0 0 0 0 0,0 0 1 0 0,0 0-1 0 0,0 1 0 0 0,1 0 0 0 0,-1 1 1 0 0,1-1-1 0 0,-3 5 22 0 0,-8 9-24 0 0,2-1 1 0 0,0 2-1 0 0,1 0 1 0 0,1 1-1 0 0,1 0 1 0 0,0 4 23 0 0,7-17 5 0 0,1-1 0 0 0,0 1 1 0 0,1 0-1 0 0,0 0 0 0 0,0 1 1 0 0,1-1-1 0 0,0 1 0 0 0,0-1 1 0 0,1 1-1 0 0,0-1 0 0 0,1 1 1 0 0,0 0-1 0 0,0-1 0 0 0,1 1 1 0 0,0 0-1 0 0,0-1 0 0 0,1 1 1 0 0,0-1-1 0 0,0 1 0 0 0,1-1 1 0 0,1 0-1 0 0,-1 0 0 0 0,1 0 1 0 0,0-1-1 0 0,1 1 0 0 0,1 1-5 0 0,12 6 29 0 0,0-1-1 0 0,1-1 1 0 0,1 0-1 0 0,0-2 1 0 0,0 0-1 0 0,1-1 1 0 0,0-1-1 0 0,1-1 0 0 0,0-1 1 0 0,0-1-1 0 0,1-1 1 0 0,-1-1-1 0 0,1-1 1 0 0,0-1-1 0 0,20 0-28 0 0,100-8-1040 0 0,-85-9-5384 0 0,-39 10-5012 0 0</inkml:trace>
  <inkml:trace contextRef="#ctx0" brushRef="#br0" timeOffset="4">981 957 0 0 0,'0'5'6737'0'0,"1"7"830"0"0,10 13-5816 0 0,14 29 222 0 0,-10 0-69 0 0,5-5 489 0 0,-10-47-2270 0 0,-9-4-3714 0 0,-1-2-3664 0 0,0 1-4211 0 0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45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2000 683 11883 0 0,'0'0'1021'0'0,"0"0"-321"0"0,0 0-144 0 0,0 0 98 0 0,0 0 159 0 0,0 0 22 0 0,0 0-84 0 0,0 0-163 0 0,-1 36-160 0 0,-6 111-134 0 0,4-53-481 0 0,3-135-11200 0 0,0 33 4438 0 0</inkml:trace>
  <inkml:trace contextRef="#ctx0" brushRef="#br0" timeOffset="1">1927 198 13027 0 0,'0'0'832'0'0,"0"0"-872"0"0,0 0-456 0 0,0 0-88 0 0,0 0 112 0 0,0 0 344 0 0,0 0 16 0 0,0 0-64 0 0,0 0-209 0 0,0 0-1327 0 0,0 0-8042 0 0</inkml:trace>
  <inkml:trace contextRef="#ctx0" brushRef="#br0" timeOffset="2">3476 922 12099 0 0,'0'0'2344'0'0,"0"0"-742"0"0,0 0-218 0 0,0 0-60 0 0,0 0-131 0 0,0 0-133 0 0,0 0-168 0 0,0 0-154 0 0,0 0-108 0 0,0 0-78 0 0,0 0-102 0 0,0 0-97 0 0,0 0-49 0 0,-8-20-17 0 0,-24-62-42 0 0,24 26 162 0 0,7 41-389 0 0,0 0 0 0 0,2 0 0 0 0,-1 0 0 0 0,2 0 0 0 0,0 0 0 0 0,1 0-1 0 0,0 0 1 0 0,2 1 0 0 0,-1 0 0 0 0,2 0 0 0 0,0 0 0 0 0,0 0 0 0 0,1 1 0 0 0,1 0-1 0 0,0 0 1 0 0,1 1 0 0 0,8-8-18 0 0,44-28-1039 0 0,-28 41-6638 0 0,-29 7-885 0 0</inkml:trace>
  <inkml:trace contextRef="#ctx0" brushRef="#br0" timeOffset="3">3813 826 6809 0 0,'0'0'4097'0'0,"0"0"-1754"0"0,0 0-682 0 0,0 0-185 0 0,0 0-70 0 0,0 0-63 0 0,0 0-198 0 0,0 0-239 0 0,0 0-171 0 0,0 0-127 0 0,0 0-112 0 0,0 0-75 0 0,0 0-54 0 0,19-35-71 0 0,62-107-17 0 0,-26 64 206 0 0,-35 56-403 0 0,0 2 0 0 0,2 0-1 0 0,0 1 1 0 0,1 1 0 0 0,1 1-1 0 0,1 2 1 0 0,0 0 0 0 0,12-4-82 0 0,-36 18 1 0 0,1 0 0 0 0,-1 0 1 0 0,0 0-1 0 0,1 0 0 0 0,-1 0 0 0 0,1 1 1 0 0,-1-1-1 0 0,1 0 0 0 0,-1 1 0 0 0,1-1 0 0 0,-1 1 1 0 0,1 0-1 0 0,0 0 0 0 0,-1-1 0 0 0,1 1 1 0 0,-1 0-1 0 0,1 0 0 0 0,0 1 0 0 0,-1-1 1 0 0,1 0-1 0 0,-1 0 0 0 0,1 1 0 0 0,0-1 1 0 0,-1 1-1 0 0,1-1 0 0 0,-1 1 0 0 0,0 0 1 0 0,1 0-1 0 0,-1-1 0 0 0,1 1 0 0 0,-1 0 1 0 0,0 0-1 0 0,0 0 0 0 0,1 1 0 0 0,-1-1 1 0 0,0 0-1 0 0,0 0 0 0 0,0 1 0 0 0,-1-1 1 0 0,1 0-1 0 0,0 1 0 0 0,0-1 0 0 0,-1 1 1 0 0,1-1-1 0 0,-1 1 0 0 0,1 1-1 0 0,-8 120 316 0 0,-4-40-320 0 0,10-80 3 0 0,1-1-1 0 0,-1 0 0 0 0,1 1 0 0 0,-1-1 1 0 0,1 1-1 0 0,0-1 0 0 0,0 0 1 0 0,0 1-1 0 0,0-1 0 0 0,0 1 0 0 0,1-1 1 0 0,-1 0-1 0 0,1 1 0 0 0,0-1 1 0 0,-1 0-1 0 0,1 1 0 0 0,0-1 1 0 0,0 0-1 0 0,0 0 0 0 0,1 0 0 0 0,-1 0 1 0 0,1 0-1 0 0,-1 0 0 0 0,1 0 1 0 0,-1-1-1 0 0,1 1 0 0 0,0 0 1 0 0,0-1-1 0 0,0 1 0 0 0,0-1 0 0 0,0 0 1 0 0,0 0-1 0 0,0 0 0 0 0,0 0 1 0 0,1 0-1 0 0,-1 0 0 0 0,0 0 1 0 0,0-1-1 0 0,1 1 0 0 0,1-1 2 0 0,7-2 9 0 0,-1 0 0 0 0,0-1 0 0 0,0 0-1 0 0,0-1 1 0 0,0 0 0 0 0,-1 0 0 0 0,0-1 0 0 0,1 0-1 0 0,-2-1 1 0 0,1 0 0 0 0,-1-1 0 0 0,0 1 0 0 0,0-2 0 0 0,0 1-1 0 0,0-3-8 0 0,27-20 6 0 0,-11 9-20 0 0,2 1 0 0 0,0 2 0 0 0,1 0 0 0 0,0 2 0 0 0,2 1 1 0 0,0 1-1 0 0,0 1 0 0 0,22-5 14 0 0,-12 14-15 0 0,-25 36 71 0 0,-27 174 254 0 0,11-59-360 0 0,19-126-934 0 0,-8-19-2729 0 0,-1-5-4601 0 0,-5 2-3767 0 0</inkml:trace>
  <inkml:trace contextRef="#ctx0" brushRef="#br0" timeOffset="4">2314 309 9858 0 0,'0'0'1190'0'0,"0"0"-155"0"0,0 0 152 0 0,0 0 83 0 0,0 0-24 0 0,0 0-63 0 0,0 0-100 0 0,33-12-106 0 0,100-39-131 0 0,-59 10 369 0 0,-65 35-1106 0 0,-1 1 0 0 0,0-2 1 0 0,0 1-1 0 0,0-1 0 0 0,-1 0 1 0 0,0-1-1 0 0,0 0 0 0 0,-1 0 0 0 0,0 0 1 0 0,0-1-1 0 0,-1 1 0 0 0,0-2 1 0 0,0 1-1 0 0,-1 0 0 0 0,-1-1 0 0 0,0 0 1 0 0,0 0-1 0 0,-1 0 0 0 0,0 0 1 0 0,1-10-110 0 0,-4 19 3 0 0,1 0 0 0 0,-1 0 1 0 0,1 0-1 0 0,-1 0 1 0 0,1 0-1 0 0,-1 0 0 0 0,0 0 1 0 0,1 0-1 0 0,-1 0 0 0 0,0 0 1 0 0,0 0-1 0 0,0 0 1 0 0,0 0-1 0 0,0 1 0 0 0,0-1 1 0 0,0 0-1 0 0,0 1 0 0 0,0-1 1 0 0,0 1-1 0 0,0-1 1 0 0,0 1-1 0 0,0 0 0 0 0,-1-1 1 0 0,1 1-1 0 0,0 0 0 0 0,0 0 1 0 0,-1 0-1 0 0,1-1 1 0 0,0 1-1 0 0,0 1 0 0 0,0-1 1 0 0,-1 0-1 0 0,1 0 0 0 0,0 0 1 0 0,0 1-1 0 0,0-1 1 0 0,-1 0-1 0 0,1 1 0 0 0,0-1 1 0 0,0 1-1 0 0,0 0 0 0 0,0-1 1 0 0,0 1-1 0 0,0 0 1 0 0,0 0-1 0 0,0-1 0 0 0,0 2-3 0 0,-9 17-28 0 0,0 1 0 0 0,1 1 0 0 0,1-1 0 0 0,1 1 0 0 0,1 1 0 0 0,0 0 0 0 0,2-1 0 0 0,1 2 0 0 0,0-1 0 0 0,2 0 0 0 0,1 0 0 0 0,0 1 0 0 0,3 12 28 0 0,-3-13-2 0 0,4 35-2 0 0,3 0 1 0 0,2 0 0 0 0,2-1 0 0 0,3 0 0 0 0,20 49 3 0 0,-15-51 29 0 0,-3 1 1 0 0,-2 1-1 0 0,-3 1 1 0 0,-2-1 0 0 0,1 55-30 0 0,-8-103 15 0 0,-1-1 1 0 0,0 1 0 0 0,-1 0-1 0 0,1 0 1 0 0,-2 0 0 0 0,1 0-1 0 0,-1 0 1 0 0,0 0-1 0 0,-1 0 1 0 0,1 0 0 0 0,-2-1-1 0 0,1 1 1 0 0,-1-1 0 0 0,0 1-1 0 0,-1-1 1 0 0,1 0 0 0 0,-2 0-1 0 0,1-1 1 0 0,-1 1 0 0 0,0-1-1 0 0,0 0 1 0 0,0 0 0 0 0,-1 0-1 0 0,0-1 1 0 0,0 0-1 0 0,-1 0 1 0 0,1-1 0 0 0,-1 0-1 0 0,0 0 1 0 0,-5 2-16 0 0,6-4 20 0 0,-1 0-1 0 0,0 0 1 0 0,0-1-1 0 0,0 0 1 0 0,0 0 0 0 0,0-1-1 0 0,0 0 1 0 0,0 0-1 0 0,0 0 1 0 0,0-1 0 0 0,0 0-1 0 0,0-1 1 0 0,0 1-1 0 0,0-1 1 0 0,1-1 0 0 0,-1 1-1 0 0,1-1 1 0 0,-1 0-1 0 0,1-1 1 0 0,0 0 0 0 0,0 1-1 0 0,0-2 1 0 0,1 1-1 0 0,0-1 1 0 0,0 0-1 0 0,0 0 1 0 0,0 0 0 0 0,1-1-1 0 0,0 0 1 0 0,0 1-1 0 0,0-1 1 0 0,1-1 0 0 0,0 1-1 0 0,0-1 1 0 0,0 1-1 0 0,1-1 1 0 0,0 0 0 0 0,0 0-1 0 0,0-5-19 0 0,0 1 16 0 0,1-1-1 0 0,0 1 0 0 0,0-1 1 0 0,1 1-1 0 0,1-1 0 0 0,0 1 1 0 0,0 0-1 0 0,1-1 0 0 0,1 1 1 0 0,0 0-1 0 0,0 0 0 0 0,1 0 1 0 0,0 1-1 0 0,1-1 0 0 0,1 1 1 0 0,3-5-16 0 0,2-1-50 0 0,0 0-1 0 0,2 2 1 0 0,0-1 0 0 0,0 2 0 0 0,1 0 0 0 0,1 0 0 0 0,0 2 0 0 0,1-1 0 0 0,0 2 0 0 0,0 0 0 0 0,1 1 0 0 0,12-4 50 0 0,79-22-5165 0 0,-92 32-349 0 0,-4-1-5645 0 0</inkml:trace>
  <inkml:trace contextRef="#ctx0" brushRef="#br0" timeOffset="5">3066 568 13411 0 0,'0'0'1451'0'0,"0"0"-248"0"0,0 0-79 0 0,0 0-48 0 0,0 0-102 0 0,0 0-129 0 0,0 0-147 0 0,0 0-170 0 0,0 0-141 0 0,0 0-119 0 0,0 0-99 0 0,0 0-81 0 0,-20 32-41 0 0,-60 101-14 0 0,57-67-34 0 0,24-55-5 0 0,0-6 20 0 0,-1 0-1 0 0,1-1 1 0 0,0 1-1 0 0,0 0 1 0 0,0-1-1 0 0,0 1 1 0 0,1-1-1 0 0,0 0 1 0 0,0 1-1 0 0,0-1 0 0 0,1 0 1 0 0,-1 0-1 0 0,1-1 1 0 0,0 1-1 0 0,0 0 1 0 0,0-1-1 0 0,1 0 1 0 0,-1 1-1 0 0,1-1 1 0 0,-1-1-1 0 0,1 1 0 0 0,0-1 1 0 0,0 1-1 0 0,1-1 1 0 0,-1 0-1 0 0,0 0 1 0 0,1-1-1 0 0,-1 0 1 0 0,1 1-1 0 0,-1-1 1 0 0,1-1-1 0 0,0 1 1 0 0,2-1-14 0 0,-1 1 88 0 0,-1-1 0 0 0,1 0 0 0 0,0 0 1 0 0,0 0-1 0 0,-1-1 0 0 0,1 0 1 0 0,0 0-1 0 0,-1-1 0 0 0,1 1 0 0 0,-1-1 1 0 0,0 0-1 0 0,1-1 0 0 0,-1 1 1 0 0,0-1-1 0 0,0 0 0 0 0,-1 0 0 0 0,1-1 1 0 0,-1 1-1 0 0,1-1 0 0 0,-1 0 1 0 0,0 0-1 0 0,-1-1 0 0 0,1 1 0 0 0,-1-1 1 0 0,1 0-89 0 0,0-3 36 0 0,0 0 0 0 0,-1 1 1 0 0,0-1-1 0 0,0-1 0 0 0,0 1 1 0 0,-1 0-1 0 0,0-1 0 0 0,-1 1 1 0 0,0-1-1 0 0,-1 1 0 0 0,1-1 1 0 0,-1 0-1 0 0,-1 1 0 0 0,0-1 1 0 0,0 1-1 0 0,-1-1 0 0 0,0 1 1 0 0,0 0-1 0 0,-1-1 0 0 0,0 1 1 0 0,0 0-1 0 0,-1 1 0 0 0,0-1 1 0 0,-1 1-1 0 0,1 0 1 0 0,-2 0-1 0 0,1 0 0 0 0,-3-2-36 0 0,5 5-228 0 0,-44-36-221 0 0,10 39-5969 0 0,32 7-419 0 0,1-2-4827 0 0</inkml:trace>
  <inkml:trace contextRef="#ctx0" brushRef="#br0" timeOffset="6">592 425 0 0 0,'0'0'423'0'0,"0"0"893"0"0,0 0 367 0 0,0 0 76 0 0,0 0-68 0 0,0 0-176 0 0,0 0-191 0 0,0 0-194 0 0,0 0-151 0 0,0 0-100 0 0,6 5 5988 0 0,-21 101-4732 0 0,-37 106-1647 0 0,32-76-278 0 0,22-133-203 0 0,0-1-1 0 0,0 0 0 0 0,0 0 1 0 0,1 0-1 0 0,-1 0 0 0 0,1 0 0 0 0,-1-1 1 0 0,1 1-1 0 0,-1-1 0 0 0,1 0 1 0 0,0 1-1 0 0,0-1 0 0 0,0 0 0 0 0,-1-1 1 0 0,1 1-1 0 0,0 0 0 0 0,0-1 1 0 0,0 0-1 0 0,0 1 0 0 0,0-1 0 0 0,1-1 1 0 0,-1 1-1 0 0,0 0 0 0 0,0-1 1 0 0,-1 1-1 0 0,1-1 0 0 0,0 0 0 0 0,0 0-6 0 0,8-3 33 0 0,0 0-1 0 0,0-1 1 0 0,-1 0-1 0 0,1-1 1 0 0,-1 0-1 0 0,-1 0 1 0 0,1-1-1 0 0,-1 0 1 0 0,-1-1-1 0 0,1 0 0 0 0,-1-1 1 0 0,0 1-1 0 0,-1-1 1 0 0,0-1-1 0 0,4-7-32 0 0,14-26 36 0 0,-2-1 0 0 0,-2-1 0 0 0,-1-1 0 0 0,-3 0 0 0 0,-2-2 0 0 0,4-26-36 0 0,-5 9-400 0 0,-40 153 511 0 0,21-61-13 0 0,2 0 0 0 0,1 0 0 0 0,1 0 0 0 0,1 1 0 0 0,1-1 0 0 0,2 0 0 0 0,0 0-1 0 0,2 0 1 0 0,3 6-98 0 0,13 59 224 0 0,-13-34-81 0 0,-5-55-3763 0 0,2-10-8410 0 0,-3 4 3443 0 0</inkml:trace>
  <inkml:trace contextRef="#ctx0" brushRef="#br0" timeOffset="7">1131 1011 616 0 0,'0'0'1431'0'0,"0"0"-79"0"0,0 0 113 0 0,0 0 239 0 0,0 0 162 0 0,0 0-50 0 0,0 0-253 0 0,0 0-295 0 0,0 0-206 0 0,0 0-110 0 0,0 0 3 0 0,0 0 15 0 0,0 0-76 0 0,0-4-113 0 0,2-9-370 0 0,1-1 1 0 0,0 1-1 0 0,0-1 1 0 0,1 1-1 0 0,1 0 1 0 0,0 0 0 0 0,1 0-1 0 0,3-3-411 0 0,12-32 527 0 0,145-275 291 0 0,-144 289-858 0 0,-22 33 13 0 0,0 1-28 0 0,0 0-51 0 0,0 0-42 0 0,0 0-52 0 0,-5 20-450 0 0,-3-4 625 0 0,1 1-1 0 0,0 0 1 0 0,2 1 0 0 0,0 0-1 0 0,1-1 1 0 0,0 2 0 0 0,2-1-1 0 0,0 0 1 0 0,1 0 25 0 0,1-12 13 0 0,0-1-1 0 0,0 0 1 0 0,0 0 0 0 0,1 0-1 0 0,0 0 1 0 0,0 0-1 0 0,0 0 1 0 0,1 0 0 0 0,-1 0-1 0 0,1 0 1 0 0,0 0 0 0 0,1-1-1 0 0,-1 1 1 0 0,1-1-1 0 0,0 1 1 0 0,0-1 0 0 0,0 0-1 0 0,1 0 1 0 0,-1-1 0 0 0,1 1-1 0 0,0-1 1 0 0,0 0-1 0 0,1 0 1 0 0,-1 0 0 0 0,0 0-1 0 0,1-1 1 0 0,0 0 0 0 0,-1 0-1 0 0,1 0 1 0 0,0 0-1 0 0,0-1 1 0 0,0 0 0 0 0,0 0-1 0 0,0 0 1 0 0,1-1 0 0 0,-1 1-1 0 0,0-1 1 0 0,0 0-1 0 0,0-1 1 0 0,0 1 0 0 0,0-1-1 0 0,1 0 1 0 0,-1-1 0 0 0,0 1-1 0 0,-1-1 1 0 0,1 0-1 0 0,1-1-12 0 0,9-7 103 0 0,0-2-1 0 0,-1 0 0 0 0,-1-1 1 0 0,0 0-1 0 0,0-1 0 0 0,-1 0 1 0 0,-1-1-1 0 0,-1 0 0 0 0,0-1 1 0 0,-1 0-1 0 0,0-1 0 0 0,-2 0 1 0 0,0 0-1 0 0,-1 0 0 0 0,0-2-102 0 0,19-102 865 0 0,-25 121-886 0 0,-1-1 0 0 0,1 1 0 0 0,-1-1 0 0 0,1 1 0 0 0,0-1 0 0 0,-1 1 0 0 0,1 0 0 0 0,-1-1 1 0 0,1 1-1 0 0,-1 0 0 0 0,1-1 0 0 0,-1 1 0 0 0,1 0 0 0 0,-1 0 0 0 0,1 0 0 0 0,-1-1 0 0 0,0 1 0 0 0,1 0 1 0 0,-1 0-1 0 0,1 0 0 0 0,-1 0 0 0 0,1 0 0 0 0,-1 0 0 0 0,0 0 0 0 0,1 0 0 0 0,-1 0 0 0 0,1 0 0 0 0,-1 0 0 0 0,0 1 1 0 0,1-1-1 0 0,-1 0 0 0 0,1 0 0 0 0,-1 1 0 0 0,1-1 0 0 0,-1 0 0 0 0,1 0 0 0 0,-1 1 0 0 0,1-1 0 0 0,-1 1 1 0 0,1-1-1 0 0,0 0 0 0 0,-1 1 0 0 0,1-1 0 0 0,0 1 0 0 0,-1-1 0 0 0,1 1 0 0 0,0-1 0 0 0,-1 1 0 0 0,1-1 1 0 0,0 1-1 0 0,0-1 0 0 0,0 1 0 0 0,-1 0 0 0 0,1-1 0 0 0,0 1 0 0 0,0-1 0 0 0,0 1 0 0 0,0 0 21 0 0,-13 40-3009 0 0,11-27-558 0 0,1 0-3549 0 0,1-9-2850 0 0</inkml:trace>
  <inkml:trace contextRef="#ctx0" brushRef="#br0" timeOffset="8">1 1423 3913 0 0,'0'0'2522'0'0,"0"0"-1167"0"0,0 0-492 0 0,0 0-66 0 0,0 0 43 0 0,0 0 58 0 0,0 0-79 0 0,0 0-202 0 0,0 0-232 0 0,0 0-126 0 0,0 0 75 0 0,6-2 175 0 0,142-8 2924 0 0,-80 10-2569 0 0,192-20 2953 0 0,92-25-3817 0 0,-294 37 218 0 0,999-111 2298 0 0,208 76-1693 0 0,-732 59-717 0 0,-316-28-11 0 0,-2-9 0 0 0,0-10 1 0 0,35-16-96 0 0,-63 17 33 0 0,0 8 0 0 0,16 8-33 0 0,-182 13 17 0 0,0-1-11 0 0,0 1 0 0 0,0 1 1 0 0,0 1-1 0 0,0 1 1 0 0,0 0-1 0 0,12 4-6 0 0,10 2 31 0 0,-58-4-1937 0 0,2-4-5594 0 0,8 0-4227 0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46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530 362 856 0 0,'0'0'1016'0'0,"0"0"-65"0"0,0 0 115 0 0,0 0 149 0 0,0 0 265 0 0,0 0 156 0 0,0 0-66 0 0,0 0-112 0 0,0 0-221 0 0,0 0-220 0 0,0 0-172 0 0,-7-7-106 0 0,-39-32 533 0 0,37 36-945 0 0,0 1 0 0 0,0 0 0 0 0,1 0 0 0 0,-1 1 0 0 0,0 0 0 0 0,-1 1 0 0 0,1 0 0 0 0,0 0 0 0 0,0 1 0 0 0,0 1 0 0 0,0-1 0 0 0,1 1 0 0 0,-1 1 0 0 0,-1 0-327 0 0,-19 8 201 0 0,0 1-1 0 0,1 1 0 0 0,1 2 0 0 0,0 1 0 0 0,1 1 0 0 0,1 1 0 0 0,1 1 0 0 0,0 1 0 0 0,-8 11-200 0 0,24-23 45 0 0,1 0 1 0 0,0 1-1 0 0,1 0 1 0 0,0 0-1 0 0,1 1 1 0 0,0-1-1 0 0,0 1 1 0 0,1 0-1 0 0,0 1 1 0 0,1-1-1 0 0,0 1 1 0 0,0-1-1 0 0,1 1 1 0 0,1 0-1 0 0,0 0 1 0 0,0 0-1 0 0,1 0 1 0 0,1 0-1 0 0,0 0 1 0 0,0-1-1 0 0,1 1 1 0 0,0 0-1 0 0,3 6-45 0 0,-1-5 64 0 0,0 0 0 0 0,0-1-1 0 0,2 0 1 0 0,-1 0 0 0 0,1 0 0 0 0,1 0-1 0 0,0-1 1 0 0,0 0 0 0 0,1-1 0 0 0,0 0-1 0 0,1 0 1 0 0,0 0 0 0 0,6 3-64 0 0,-3-4 78 0 0,1-1-1 0 0,0 0 1 0 0,1-1-1 0 0,0-1 1 0 0,0 0 0 0 0,0 0-1 0 0,0-2 1 0 0,1 1 0 0 0,-1-2-1 0 0,1 0 1 0 0,0-1 0 0 0,-1 0-1 0 0,1-2 1 0 0,10 0-78 0 0,62-30 455 0 0,-89 26-1800 0 0,-10 6-3416 0 0,6-1-3428 0 0,1 0-2894 0 0</inkml:trace>
  <inkml:trace contextRef="#ctx0" brushRef="#br0" timeOffset="1">837 682 3041 0 0,'0'0'2484'0'0,"0"0"-1216"0"0,0 0-419 0 0,0 0 296 0 0,0 0 480 0 0,0 0 312 0 0,0 0-28 0 0,0 0-346 0 0,0 0-428 0 0,0 0-286 0 0,0 0-118 0 0,0 0-72 0 0,0 0-54 0 0,5 23 1709 0 0,-16 47-1270 0 0,5 44-81 0 0,-3-89-1383 0 0,7-37-5096 0 0,4 4 618 0 0,1 4-5796 0 0</inkml:trace>
  <inkml:trace contextRef="#ctx0" brushRef="#br0" timeOffset="2">829 181 11058 0 0,'0'0'4313'0'0,"0"0"-3833"0"0,0 0-600 0 0,0 0-360 0 0,0 0-176 0 0,0 0 88 0 0,0 0 176 0 0,0 0 152 0 0,0 0 56 0 0,0 0-112 0 0,0 0-504 0 0,0 0-2241 0 0,0 0-6033 0 0</inkml:trace>
  <inkml:trace contextRef="#ctx0" brushRef="#br0" timeOffset="3">1074 928 9802 0 0,'0'0'1484'0'0,"0"0"-519"0"0,0 0-53 0 0,0 0 253 0 0,0 0 284 0 0,0 0 104 0 0,0 0-163 0 0,0 0-278 0 0,0 0-233 0 0,0 0-213 0 0,0 0-168 0 0,0 0-115 0 0,0 0-94 0 0,-3-9-22 0 0,-12-75 432 0 0,15 63-643 0 0,0 0-1 0 0,2 0 1 0 0,0 0-1 0 0,1 0 1 0 0,2 0-1 0 0,0 0 1 0 0,1 1-1 0 0,0 0 1 0 0,2 0-1 0 0,1 1 1 0 0,0 0-1 0 0,1 0 1 0 0,1 1-1 0 0,1 0 1 0 0,1 1-1 0 0,0 1 1 0 0,1 0-1 0 0,1 1 1 0 0,2-2-56 0 0,-14 14-54 0 0,1-1-1 0 0,0 0 1 0 0,0 1 0 0 0,1 0-1 0 0,-1 0 1 0 0,0 1 0 0 0,1-1 0 0 0,0 1-1 0 0,-1 0 1 0 0,1 0 0 0 0,0 0-1 0 0,0 1 1 0 0,0-1 0 0 0,1 1 0 0 0,-1 1-1 0 0,0-1 1 0 0,1 1 54 0 0,5 42-3585 0 0,-7-31-1173 0 0,-1-3-2617 0 0,-1-4-552 0 0</inkml:trace>
  <inkml:trace contextRef="#ctx0" brushRef="#br0" timeOffset="4">1671 427 0 0 0,'0'0'1054'0'0,"0"0"60"0"0,0 0 73 0 0,0 0 135 0 0,0 0 122 0 0,0 0 75 0 0,0 0-41 0 0,0 0-103 0 0,0 0-85 0 0,0 0-80 0 0,0 0-103 0 0,0 0-129 0 0,0 0-141 0 0,0 0-168 0 0,-26 2 3123 0 0,12 6-3710 0 0,0 1 0 0 0,1 0 0 0 0,1 1 0 0 0,-1 0 0 0 0,2 1 0 0 0,-1 1 0 0 0,2 0 0 0 0,-1 0 0 0 0,2 1 0 0 0,0 0 0 0 0,0 1 0 0 0,1 0 0 0 0,1 0 0 0 0,0 1 0 0 0,1 0 0 0 0,1 0 0 0 0,0 0 0 0 0,1 1 0 0 0,1-1 0 0 0,0 1 0 0 0,0 10-82 0 0,3-21 13 0 0,-1 0 1 0 0,1 0-1 0 0,1 0 0 0 0,-1 0 1 0 0,1 0-1 0 0,0 0 0 0 0,0 0 1 0 0,0 0-1 0 0,1 0 0 0 0,0-1 1 0 0,-1 1-1 0 0,2 0 0 0 0,-1-1 1 0 0,1 0-1 0 0,-1 1 0 0 0,1-1 1 0 0,0 0-1 0 0,0-1 0 0 0,1 1 1 0 0,-1 0-1 0 0,1-1 0 0 0,0 0 1 0 0,0 0-1 0 0,0 0 0 0 0,0 0 1 0 0,1-1-1 0 0,1 1-13 0 0,2 2 19 0 0,0-1 1 0 0,1 1-1 0 0,0-2 0 0 0,0 1 1 0 0,0-1-1 0 0,1-1 0 0 0,-1 0 0 0 0,1 0 1 0 0,-1 0-1 0 0,1-1 0 0 0,0-1 1 0 0,-1 0-1 0 0,1 0 0 0 0,0-1 1 0 0,-1 0-20 0 0,41-31-1301 0 0,-32 12-4608 0 0,-13 15 2514 0 0,1-3-7380 0 0</inkml:trace>
  <inkml:trace contextRef="#ctx0" brushRef="#br0" timeOffset="5">2043 524 5025 0 0,'0'0'1938'0'0,"0"0"-1021"0"0,0 0-40 0 0,0 0 510 0 0,0 0 480 0 0,0 0 198 0 0,0 0-232 0 0,0 0-449 0 0,0 0-337 0 0,0 0-210 0 0,0 0-160 0 0,0 0-141 0 0,0 0-126 0 0,-16 31-88 0 0,-47 98-93 0 0,40-66 91 0 0,22-60-299 0 0,1 0-1 0 0,-1 0 1 0 0,1 0-1 0 0,0 0 1 0 0,0 0 0 0 0,0 1-1 0 0,0-1 1 0 0,0 0-1 0 0,1 0 1 0 0,0 0-1 0 0,-1 0 1 0 0,1 0-1 0 0,0 0 1 0 0,0-1-1 0 0,1 1 1 0 0,-1 0-1 0 0,1 0 1 0 0,-1-1 0 0 0,1 1-1 0 0,0-1 1 0 0,0 1-1 0 0,0-1 1 0 0,0 0-1 0 0,0 0 1 0 0,1 0-1 0 0,-1 0 1 0 0,1 0-1 0 0,-1 0 1 0 0,1-1-1 0 0,0 1 1 0 0,-1-1 0 0 0,1 0-1 0 0,0 0 1 0 0,0 0-1 0 0,0 0 1 0 0,0 0-1 0 0,0-1 1 0 0,0 1-1 0 0,0-1 1 0 0,3 0-21 0 0,6 0 61 0 0,0-1 1 0 0,0-1-1 0 0,0 0 1 0 0,-1 0-1 0 0,1-1 0 0 0,-1 0 1 0 0,1-1-1 0 0,-1-1 1 0 0,0 0-1 0 0,-1 0 1 0 0,1-1-1 0 0,-1 0 1 0 0,2-3-62 0 0,10-3 68 0 0,14-12 8 0 0,-1-2 0 0 0,-1-1 1 0 0,-1-1-1 0 0,8-12-76 0 0,-32 31 0 0 0,30-29 124 0 0,-39 38-87 0 0,0 0-9 0 0,0 0-9 0 0,0 0-55 0 0,-2 19-188 0 0,-7 21 200 0 0,7-36 20 0 0,0-1-1 0 0,0 1 1 0 0,1 1 0 0 0,-1-1 0 0 0,1 0 0 0 0,0 0 0 0 0,0 0-1 0 0,1 1 1 0 0,-1-1 0 0 0,1 0 0 0 0,0 1 0 0 0,0-1-1 0 0,0 1 1 0 0,1-1 0 0 0,0 0 0 0 0,0 0 0 0 0,0 1 0 0 0,0-1-1 0 0,0 0 1 0 0,1 0 0 0 0,0 0 0 0 0,0 0 0 0 0,0 0 0 0 0,0-1-1 0 0,1 1 1 0 0,-1-1 0 0 0,1 1 0 0 0,0-1 0 0 0,2 2 4 0 0,6 1 21 0 0,0-2 0 0 0,0 0 1 0 0,0 0-1 0 0,1-1 0 0 0,-1 0 1 0 0,1-1-1 0 0,-1 0 0 0 0,1-1 1 0 0,0 0-1 0 0,0-1 0 0 0,0 0 1 0 0,0-1-1 0 0,-1 0 0 0 0,1-1 1 0 0,0 0-1 0 0,-1-1 0 0 0,1-1 1 0 0,-1 1-1 0 0,0-2 0 0 0,0 0 1 0 0,-1 0-1 0 0,1-1 0 0 0,-1 0 1 0 0,5-4-22 0 0,9-4 65 0 0,1 0 0 0 0,-2-1-1 0 0,0-1 1 0 0,-1-1 0 0 0,-1-1 0 0 0,0-1 0 0 0,-2-1 0 0 0,0-1 0 0 0,-1 0-1 0 0,-1-2 1 0 0,-1 0 0 0 0,-2 0 0 0 0,0-2 0 0 0,-1 0 0 0 0,-1 0 0 0 0,-2-1-1 0 0,0 0 1 0 0,-2-1 0 0 0,-1 0 0 0 0,-1 0 0 0 0,-2-1 0 0 0,0-5-65 0 0,-2 0-39 0 0,0 20 5 0 0,-1 1 1 0 0,0-1-1 0 0,-1 1 1 0 0,-1-1-1 0 0,0 1 1 0 0,0-1-1 0 0,-1 1 1 0 0,-1 0-1 0 0,0 0 1 0 0,0 0-1 0 0,-1 0 1 0 0,-1 0-1 0 0,-3-6 34 0 0,5 17-32 0 0,0-1 0 0 0,0 1 0 0 0,0-1 1 0 0,0 1-1 0 0,0 0 0 0 0,0 0 0 0 0,0 0 0 0 0,0 0 0 0 0,0 1 1 0 0,-1-1-1 0 0,1 1 0 0 0,0 0 0 0 0,0 0 0 0 0,-1 0 0 0 0,1 1 1 0 0,0-1-1 0 0,0 1 0 0 0,0-1 0 0 0,-1 1 0 0 0,1 0 0 0 0,0 0 0 0 0,0 1 1 0 0,0-1-1 0 0,0 0 0 0 0,1 1 0 0 0,-1 0 0 0 0,0 0 0 0 0,1 0 1 0 0,-1 0-1 0 0,1 0 0 0 0,-1 0 0 0 0,-1 3 32 0 0,-6 7 0 0 0,0 1 0 0 0,1 0 0 0 0,0 0 0 0 0,0 1 0 0 0,2 0-1 0 0,0 0 1 0 0,0 1 0 0 0,2 0 0 0 0,0 0 0 0 0,0 1 0 0 0,1-1 0 0 0,1 1 0 0 0,0 10 0 0 0,-5 193 142 0 0,11-199-109 0 0,2 1 0 0 0,0-1 0 0 0,1-1 0 0 0,0 1-1 0 0,2-1 1 0 0,1 0 0 0 0,0-1 0 0 0,1 0 0 0 0,1-1-1 0 0,0 0 1 0 0,2 0 0 0 0,0-1 0 0 0,0-1 0 0 0,2 0-1 0 0,0-1 1 0 0,0-1 0 0 0,7 4-33 0 0,-15-11-116 0 0,-1 0 1 0 0,1-1-1 0 0,0 0 0 0 0,0-1 1 0 0,0 1-1 0 0,1-1 0 0 0,0-1 1 0 0,-1 1-1 0 0,1-1 0 0 0,0-1 1 0 0,1 0-1 0 0,-1 0 0 0 0,0 0 1 0 0,1-1-1 0 0,5 0 116 0 0,17-18-7672 0 0,-24 12 3097 0 0,-2 0-6055 0 0</inkml:trace>
  <inkml:trace contextRef="#ctx0" brushRef="#br0" timeOffset="6">3570 547 8546 0 0,'0'0'2046'0'0,"0"0"-267"0"0,0 0-91 0 0,0 0-132 0 0,0 0-229 0 0,0 0-318 0 0,0 0-229 0 0,0 0-126 0 0,0 0-107 0 0,0 0-101 0 0,0 0-108 0 0,0 0-92 0 0,0 0-61 0 0,-31 16-26 0 0,-96 54-47 0 0,64-18 31 0 0,59-47-150 0 0,1 1 0 0 0,-1-1 1 0 0,1 0-1 0 0,0 1 1 0 0,0 0-1 0 0,0-1 1 0 0,1 1-1 0 0,0 0 0 0 0,0 0 1 0 0,1 0-1 0 0,0 1 1 0 0,0-1-1 0 0,0 0 0 0 0,1 1 1 0 0,0-1-1 0 0,0 4 7 0 0,0-8 2 0 0,1 0-1 0 0,-1 0 1 0 0,1 0-1 0 0,0 0 0 0 0,-1 0 1 0 0,1 0-1 0 0,0 0 1 0 0,0 0-1 0 0,0 0 1 0 0,0 0-1 0 0,1 0 0 0 0,-1-1 1 0 0,0 1-1 0 0,1-1 1 0 0,-1 1-1 0 0,1-1 1 0 0,0 1-1 0 0,-1-1 1 0 0,1 0-1 0 0,0 0 0 0 0,0 1 1 0 0,0-2-1 0 0,0 1 1 0 0,0 0-1 0 0,0 0 1 0 0,0 0-1 0 0,0-1 0 0 0,0 0 1 0 0,0 1-1 0 0,0-1 1 0 0,1 0-1 0 0,-1 0-1 0 0,73 3 306 0 0,-59-6-251 0 0,0 0 0 0 0,0-1-1 0 0,-1-1 1 0 0,1 0 0 0 0,-1-1-1 0 0,0-1 1 0 0,-1 0 0 0 0,0-1-1 0 0,0-1 1 0 0,0 0 0 0 0,-1-1-1 0 0,9-9-54 0 0,63-39 287 0 0,-85 58-285 0 0,1-1-1 0 0,-1 1 1 0 0,1-1 0 0 0,0 1-1 0 0,-1-1 1 0 0,1 1 0 0 0,0 0-1 0 0,-1-1 1 0 0,1 1 0 0 0,0 0-1 0 0,-1-1 1 0 0,1 1-1 0 0,0 0 1 0 0,0 0 0 0 0,-1 0-1 0 0,1 0 1 0 0,0 0 0 0 0,0 0-1 0 0,-1 0 1 0 0,1 0 0 0 0,0 0-1 0 0,0 0 1 0 0,-1 0-1 0 0,1 0 1 0 0,0 0 0 0 0,-1 1-1 0 0,1-1 1 0 0,0 0 0 0 0,0 0-1 0 0,-1 1 1 0 0,1-1 0 0 0,-1 1-1 0 0,1-1 1 0 0,0 1-1 0 0,-1-1 1 0 0,1 1 0 0 0,-1-1-1 0 0,1 1 1 0 0,-1-1 0 0 0,1 1-1 0 0,-1-1 1 0 0,1 1 0 0 0,-1 0-1 0 0,0-1 1 0 0,1 1-1 0 0,-1 0 1 0 0,0 0 0 0 0,0-1-1 0 0,0 1 1 0 0,1 0-2 0 0,0 44 56 0 0,-2-30-4 0 0,0 12-16 0 0,0-23-37 0 0,0 0 0 0 0,1 1-1 0 0,-1-1 1 0 0,1 0 0 0 0,0 1-1 0 0,0-1 1 0 0,0 0 0 0 0,0 0-1 0 0,1 1 1 0 0,0-1 0 0 0,0 0 0 0 0,0 0-1 0 0,0 1 1 0 0,1-1 0 0 0,-1 0-1 0 0,1-1 1 0 0,0 1 0 0 0,0 0-1 0 0,1 0 1 0 0,-1-1 0 0 0,1 1-1 0 0,0-1 1 0 0,-1 0 0 0 0,2 0-1 0 0,-1 0 1 0 0,0 0 0 0 0,1-1 0 0 0,0 1 1 0 0,10 2 4 0 0,0-2 1 0 0,1 1 0 0 0,0-2 0 0 0,-1 0-1 0 0,1-1 1 0 0,0-1 0 0 0,0 0-1 0 0,0 0 1 0 0,0-2 0 0 0,0 0 0 0 0,-1-1-1 0 0,1 0 1 0 0,-1-1 0 0 0,0-1 0 0 0,0 0-1 0 0,0-1 1 0 0,-1 0 0 0 0,6-4-5 0 0,2 0 18 0 0,0 0-1 0 0,0-1 1 0 0,-2-1 0 0 0,1-1 0 0 0,-1-1-1 0 0,-1-1 1 0 0,-1 0 0 0 0,0-1-1 0 0,-1-1 1 0 0,0-1 0 0 0,-2 0 0 0 0,0-1-1 0 0,-1 0 1 0 0,-1-1-18 0 0,-3 6-42 0 0,-1 0 0 0 0,-1 0 0 0 0,-1-1-1 0 0,0 1 1 0 0,0-1 0 0 0,-2-1 0 0 0,0 1 0 0 0,-1-1 0 0 0,0 1 0 0 0,-1-1 0 0 0,-1 0 0 0 0,0-7 42 0 0,-2 21-25 0 0,1 0 0 0 0,0 0 0 0 0,-1 0 1 0 0,0 0-1 0 0,1 0 0 0 0,-1 0 1 0 0,0 0-1 0 0,0 0 0 0 0,0 0 0 0 0,-1 0 1 0 0,1 1-1 0 0,0-1 0 0 0,0 0 1 0 0,-1 1-1 0 0,1-1 0 0 0,-1 1 0 0 0,0 0 1 0 0,1-1-1 0 0,-1 1 0 0 0,0 0 1 0 0,0 0-1 0 0,0 0 0 0 0,0 0 0 0 0,0 0 1 0 0,0 1-1 0 0,0-1 0 0 0,0 1 1 0 0,0-1-1 0 0,0 1 0 0 0,0-1 1 0 0,0 1-1 0 0,0 0 0 0 0,0 0 0 0 0,-1 0 1 0 0,1 1-1 0 0,-1-1 25 0 0,-77 14-1008 0 0,75-13 968 0 0,1 0-1 0 0,-1 0 1 0 0,0 1 0 0 0,1-1 0 0 0,-1 1 0 0 0,1 0-1 0 0,0 0 1 0 0,0 1 0 0 0,-1-1 0 0 0,1 1 0 0 0,1 0 0 0 0,-1 0-1 0 0,0 0 1 0 0,1 1 0 0 0,0-1 0 0 0,-1 1 0 0 0,2 0-1 0 0,-1 0 1 0 0,0 0 0 0 0,1 0 0 0 0,-1 0 0 0 0,1 1 0 0 0,1-1-1 0 0,-1 1 1 0 0,0-1 0 0 0,1 1 0 0 0,0 0 0 0 0,0-1-1 0 0,1 1 1 0 0,-1 5 40 0 0,4-7 7 0 0,0 0 0 0 0,0 0 0 0 0,1 0 0 0 0,-1 0 0 0 0,1-1 0 0 0,-1 1 0 0 0,1-1 0 0 0,0 0 0 0 0,0 0 0 0 0,0 0 0 0 0,1-1 0 0 0,-1 1 0 0 0,0-1 0 0 0,0 0 0 0 0,1 0 0 0 0,-1-1 0 0 0,1 1-7 0 0,38 6 291 0 0,-1 2 0 0 0,0 2 0 0 0,-1 2 0 0 0,37 16-291 0 0,-73-25 76 0 0,-1-1-1 0 0,1 1 1 0 0,-1 0-1 0 0,0 0 1 0 0,-1 0-1 0 0,1 1 1 0 0,-1 0-1 0 0,0-1 1 0 0,0 1-1 0 0,0 0 1 0 0,0 0-1 0 0,-1 1 1 0 0,0-1-1 0 0,0 0 1 0 0,-1 1-1 0 0,1-1 1 0 0,-1 1-1 0 0,0 0 1 0 0,-1-1-1 0 0,0 1 1 0 0,1 0-1 0 0,-2-1 1 0 0,1 1-1 0 0,-1 0 1 0 0,0-1-1 0 0,0 1 1 0 0,0-1-1 0 0,-1 1 1 0 0,0-1-1 0 0,0 1 1 0 0,0-1-1 0 0,-3 5-75 0 0,-7 53 102 0 0,10-57-114 0 0,1 0-1 0 0,0-1 1 0 0,0 1 0 0 0,0 0-1 0 0,1 0 1 0 0,-1 0 0 0 0,1 0-1 0 0,1 0 1 0 0,0 0 0 0 0,-1 0-1 0 0,2 0 1 0 0,-1 0-1 0 0,1 0 1 0 0,0-1 0 0 0,0 1-1 0 0,0 0 1 0 0,1-1 0 0 0,0 0-1 0 0,0 0 1 0 0,0 0 0 0 0,1 0-1 0 0,-1 0 1 0 0,1-1 0 0 0,1 1-1 0 0,-1-1 1 0 0,0 0 0 0 0,1 0-1 0 0,0-1 1 0 0,0 1 0 0 0,0-1-1 0 0,2 0 13 0 0,19-2-1748 0 0,-16-1-4065 0 0,-9 0-5107 0 0</inkml:trace>
  <inkml:trace contextRef="#ctx0" brushRef="#br0" timeOffset="7">767 181 0 0 0,'0'0'479'0'0,"0"0"573"0"0,0 0 143 0 0,0 0-58 0 0,0 0-92 0 0,0 0-85 0 0,0 0-77 0 0,0 0-71 0 0,0 0-85 0 0,-3 6-95 0 0,-16 35 792 0 0,19-41-1304 0 0,1 1 0 0 0,0-1-1 0 0,-1 1 1 0 0,1-1 0 0 0,0 0 0 0 0,-1 1-1 0 0,1-1 1 0 0,0 0 0 0 0,0 1-1 0 0,0-1 1 0 0,-1 0 0 0 0,1 0 0 0 0,0 0-1 0 0,0 0 1 0 0,0 0 0 0 0,0 0 0 0 0,0 0-1 0 0,-1 0 1 0 0,1 0 0 0 0,0 0-1 0 0,0 0 1 0 0,0 0 0 0 0,0 0 0 0 0,-1-1-1 0 0,1 1 1 0 0,0 0 0 0 0,0-1 0 0 0,-1 1-1 0 0,1-1 1 0 0,0 1 0 0 0,-1-1-1 0 0,1 1 1 0 0,0-1 0 0 0,-1 1 0 0 0,1-1-1 0 0,-1 0 1 0 0,1 1 0 0 0,-1-1 0 0 0,1 0-1 0 0,-1 0-119 0 0,35-32 1446 0 0,-32 38 2450 0 0,-5-1-6388 0 0,2-2-5160 0 0,0-2-2681 0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4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1 517 448 0 0,'0'0'1070'0'0,"0"0"-450"0"0,0 0-167 0 0,0 0 141 0 0,0 0 227 0 0,0 0 199 0 0,0 0 51 0 0,0 0-114 0 0,0 0-161 0 0,0 0-132 0 0,0 0-49 0 0,5 1 627 0 0,3-3 7576 0 0,-3-23-8621 0 0,0 0 0 0 0,1 0 0 0 0,2 0 0 0 0,0 1-1 0 0,2 0 1 0 0,0 1 0 0 0,2 0 0 0 0,1 0 0 0 0,0 1-1 0 0,2 1 1 0 0,0 1 0 0 0,1 0 0 0 0,1 1 0 0 0,1 0-1 0 0,1 2 1 0 0,15-11-197 0 0,58-46 326 0 0,-49 54-114 0 0,-34 44 145 0 0,33 100 216 0 0,-38-108-519 0 0,-1 0 0 0 0,-1 0 0 0 0,0 1 0 0 0,-1-1 0 0 0,-1 1 0 0 0,-1-1 0 0 0,0 0-1 0 0,-1 1 1 0 0,-1-1 0 0 0,0 0 0 0 0,-1 0 0 0 0,-1 0 0 0 0,0 0 0 0 0,-1-1 0 0 0,-7 12-54 0 0,-7 3 64 0 0,38-84 49 0 0,2 8-142 0 0,2 0 0 0 0,3 2 0 0 0,1 1-1 0 0,2 1 1 0 0,2 1 0 0 0,2 2 0 0 0,27-26 29 0 0,-53 58-14 0 0,0 1 0 0 0,1 0 0 0 0,0 1 0 0 0,0 0 0 0 0,1 0 0 0 0,-1 0 0 0 0,1 1 1 0 0,0 0-1 0 0,0 0 0 0 0,1 1 0 0 0,-1 0 0 0 0,1 1 0 0 0,-1 0 0 0 0,1 0 0 0 0,0 1 0 0 0,0 0 14 0 0,-6 3 4 0 0,0 0 1 0 0,-1 0-1 0 0,1 1 0 0 0,-1-1 0 0 0,0 1 1 0 0,0 0-1 0 0,0-1 0 0 0,0 1 0 0 0,0 0 1 0 0,0 0-1 0 0,-1 0 0 0 0,0 0 0 0 0,1 1 0 0 0,-1-1 1 0 0,0 0-1 0 0,-1 1 0 0 0,1-1 0 0 0,0 0 1 0 0,-1 1-1 0 0,0-1 0 0 0,0 1 0 0 0,0-1 1 0 0,0 2-5 0 0,-11 122 358 0 0,-29-7-15 0 0,34-103-318 0 0,-1 1 0 0 0,2-1 0 0 0,0 1 0 0 0,1 0 0 0 0,1 0-1 0 0,1 0 1 0 0,0 0 0 0 0,2 1 0 0 0,0 2-25 0 0,7 5-25 0 0,-6-26 27 0 0,-1 0-18 0 0,0 0 20 0 0,0 0-12 0 0,0 0-22 0 0,0 0-18 0 0,0 0-24 0 0,0 0-67 0 0,0 0-120 0 0,0-9-3980 0 0,0 3-5197 0 0,0 5-1686 0 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47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188 616 4281 0 0,'0'0'1171'0'0,"0"0"-271"0"0,0 0-25 0 0,0 0 104 0 0,0 0 142 0 0,0 0 84 0 0,0 0-10 0 0,0 0-141 0 0,0 0-171 0 0,0 0-163 0 0,0 0-145 0 0,0 0-83 0 0,0 0-48 0 0,-20 12-34 0 0,-60 40-53 0 0,76-50-303 0 0,0 0 0 0 0,1 0 0 0 0,-1 1 0 0 0,1 0 0 0 0,0 0-1 0 0,0 0 1 0 0,0 0 0 0 0,0 0 0 0 0,0 0 0 0 0,1 1 0 0 0,0-1 0 0 0,0 1 0 0 0,0 0-1 0 0,0-1 1 0 0,0 1 0 0 0,0 0 0 0 0,1 1-54 0 0,-4 9 166 0 0,-2 4-47 0 0,1 0 0 0 0,0 1 0 0 0,1 0 1 0 0,2 0-1 0 0,0 1 0 0 0,1-1 0 0 0,0 1 1 0 0,2-1-1 0 0,0 1 0 0 0,3 16-119 0 0,-2-32 17 0 0,0 0 0 0 0,-1 0 0 0 0,1 0 0 0 0,1 0 0 0 0,-1 0 1 0 0,1 0-1 0 0,-1-1 0 0 0,1 1 0 0 0,0 0 0 0 0,0-1 0 0 0,1 0 0 0 0,-1 1 0 0 0,1-1 0 0 0,-1 0 0 0 0,1 0 0 0 0,0-1 1 0 0,0 1-1 0 0,1 0 0 0 0,-1-1 0 0 0,0 0 0 0 0,1 0 0 0 0,0 0 0 0 0,-1 0 0 0 0,1 0 0 0 0,0-1 0 0 0,0 0 0 0 0,0 0 0 0 0,0 0 1 0 0,0 0-1 0 0,0 0 0 0 0,0-1 0 0 0,1 0-17 0 0,8 0 140 0 0,0-1 1 0 0,0 0 0 0 0,0-1-1 0 0,0-1 1 0 0,0 0-1 0 0,-1-1 1 0 0,1 0 0 0 0,-1-1-1 0 0,0 0 1 0 0,0-1-1 0 0,0 0 1 0 0,-1-1 0 0 0,0 0-1 0 0,4-4-140 0 0,0 1 128 0 0,-1-1-1 0 0,1 0 0 0 0,-2-1 1 0 0,0-1-1 0 0,-1 0 1 0 0,0 0-1 0 0,0-1 0 0 0,-2-1 1 0 0,0 0-1 0 0,0 0 1 0 0,-2-1-1 0 0,0 0 1 0 0,-1-1-1 0 0,0 0 0 0 0,3-15-127 0 0,-5-90 390 0 0,-6 117-402 0 0,0 1 0 0 0,0 0 1 0 0,0 0-1 0 0,-1 0 0 0 0,1 0 0 0 0,-1 0 0 0 0,0 1 0 0 0,0-1 0 0 0,-1 0 0 0 0,1 1 0 0 0,-1 0 0 0 0,0-1 0 0 0,0 1 0 0 0,0 0 0 0 0,0 0 0 0 0,0 1 0 0 0,-1-1 0 0 0,1 1 0 0 0,-1 0 0 0 0,0-1 0 0 0,0 2 0 0 0,1-1 0 0 0,-1 0 0 0 0,0 1 0 0 0,-1 0 0 0 0,1 0 0 0 0,-4-1 12 0 0,-3 0-175 0 0,-1 1 0 0 0,0 0-1 0 0,1 0 1 0 0,-1 1 0 0 0,0 1 0 0 0,1 0-1 0 0,-1 0 1 0 0,0 1 0 0 0,1 1 0 0 0,0 0 0 0 0,0 0-1 0 0,0 1 1 0 0,0 1 0 0 0,-10 5 175 0 0,-42 37-9099 0 0,50-34-1930 0 0</inkml:trace>
  <inkml:trace contextRef="#ctx0" brushRef="#br0" timeOffset="1">899 4 3777 0 0,'0'0'985'0'0,"0"0"-95"0"0,0 0 143 0 0,0 0 348 0 0,0 0 274 0 0,0 0 62 0 0,0 0-238 0 0,0 0-413 0 0,0 0-347 0 0,0 0-186 0 0,0 0-59 0 0,2-4 1949 0 0,-21 101 67 0 0,-35 309 625 0 0,48-143-2537 0 0,-11-185 26 0 0,-4-44-423 0 0,9 7-141 0 0,12-39-47 0 0,4 32 97 0 0,-27 32-30 0 0,21-61 72 0 0,2-5-2813 0 0,2-13-3201 0 0,0 6-169 0 0,2 2-4750 0 0</inkml:trace>
  <inkml:trace contextRef="#ctx0" brushRef="#br0" timeOffset="2">356 597 5129 0 0,'0'0'712'0'0,"0"0"120"0"0,0 0 445 0 0,0 0 447 0 0,0 0 152 0 0,0 0-143 0 0,0 0-290 0 0,0 0-223 0 0,0 0-128 0 0,0 0-130 0 0,36-5-154 0 0,115-17-131 0 0,223-24 1596 0 0,-266 46-2001 0 0,-73 14-152 0 0,-31-17-664 0 0,2-13-3070 0 0,-4 10-170 0 0,-1 1-3588 0 0,1 1 536 0 0</inkml:trace>
  <inkml:trace contextRef="#ctx0" brushRef="#br0" timeOffset="3">1265 813 6009 0 0,'0'0'2708'0'0,"0"0"-1281"0"0,0 0-441 0 0,0 0 168 0 0,0 0 257 0 0,0 0 96 0 0,0 0-177 0 0,0 0-349 0 0,0 0-329 0 0,0 0-182 0 0,0 0-30 0 0,0 0 41 0 0,2 1 85 0 0,2 4-335 0 0,-1 0 0 0 0,0 1 0 0 0,0-1 0 0 0,0 1 0 0 0,-1 0 0 0 0,1 0 0 0 0,-2 0 1 0 0,1 0-1 0 0,0 0 0 0 0,-1 0 0 0 0,0 0 0 0 0,-1 0 0 0 0,0 1 0 0 0,0-1 0 0 0,0 0 0 0 0,0 1 1 0 0,-1-1-1 0 0,0 1-231 0 0,0 12 173 0 0,-22 66 7 0 0,42-119-7954 0 0,-5 14 587 0 0,-6 9-2487 0 0</inkml:trace>
  <inkml:trace contextRef="#ctx0" brushRef="#br0" timeOffset="4">1423 358 12619 0 0,'0'0'1269'0'0,"0"0"-292"0"0,0 0-165 0 0,0 0 12 0 0,0 0 0 0 0,0 0-92 0 0,0 0-189 0 0,0 0-218 0 0,0 0-209 0 0,0 0-122 0 0,0 0-73 0 0,0 0-86 0 0,0 0-91 0 0,-11 13-135 0 0,-35 40-224 0 0,37-27-1212 0 0,17-19-3939 0 0,-5-6 3040 0 0,4 3-4484 0 0</inkml:trace>
  <inkml:trace contextRef="#ctx0" brushRef="#br0" timeOffset="5">1668 593 6585 0 0,'0'0'2618'0'0,"0"0"-1175"0"0,0 0-365 0 0,0 0 126 0 0,0 0 128 0 0,0 0 34 0 0,0 0-143 0 0,0 0-275 0 0,0 0-276 0 0,0 0-222 0 0,0 0-144 0 0,0 0-106 0 0,0 0-70 0 0,-16 28-53 0 0,-46 86-29 0 0,58-109-46 0 0,1 0-1 0 0,0 0 0 0 0,1 1 0 0 0,-1-1 1 0 0,1 1-1 0 0,0-1 0 0 0,0 1 1 0 0,0 0-1 0 0,1 0 0 0 0,0 0 1 0 0,0 0-1 0 0,1 0 0 0 0,0 0 0 0 0,0 0 1 0 0,0 3-2 0 0,2 13-12 0 0,-2-16 22 0 0,0 0-1 0 0,1 0 0 0 0,0 0 0 0 0,0 0 1 0 0,1 0-1 0 0,0 0 0 0 0,0-1 1 0 0,0 1-1 0 0,1-1 0 0 0,-1 1 1 0 0,1-1-1 0 0,1 0 0 0 0,-1 0 1 0 0,1 0-1 0 0,0 0 0 0 0,0 0 0 0 0,0-1 1 0 0,0 0-1 0 0,1 0 0 0 0,0 0 1 0 0,0-1-1 0 0,0 1 0 0 0,0-1 1 0 0,1 0-1 0 0,-1-1 0 0 0,1 1 1 0 0,-1-1-1 0 0,3 0-9 0 0,1 1 136 0 0,1 0 0 0 0,0 0 1 0 0,-1-2-1 0 0,1 1 0 0 0,0-1 0 0 0,0 0 0 0 0,-1-1 1 0 0,1 0-1 0 0,0-1 0 0 0,0 0 0 0 0,0-1 1 0 0,-1 1-1 0 0,1-2 0 0 0,0 0 0 0 0,-1 0 1 0 0,0 0-1 0 0,4-3-136 0 0,-4 2 156 0 0,0-1 1 0 0,0 0 0 0 0,-1-1 0 0 0,0 1-1 0 0,0-2 1 0 0,0 1 0 0 0,-1-1 0 0 0,0 0-1 0 0,0 0 1 0 0,0-1 0 0 0,-1 0 0 0 0,-1 0-1 0 0,1-1 1 0 0,-1 0 0 0 0,-1 0-1 0 0,1 0 1 0 0,-2 0 0 0 0,1-1 0 0 0,-1 1-1 0 0,-1-1 1 0 0,1 0 0 0 0,-2 0 0 0 0,1-1-157 0 0,-2 5 0 0 0,0-1 0 0 0,-1 1 0 0 0,0-1 0 0 0,0 1 0 0 0,0 0 0 0 0,-1-1 0 0 0,0 1 0 0 0,0 0 1 0 0,0 0-1 0 0,-1 0 0 0 0,0 0 0 0 0,0 1 0 0 0,0-1 0 0 0,-1 1 0 0 0,0-1 0 0 0,0 1 0 0 0,0 1 1 0 0,-1-1-1 0 0,0 0 0 0 0,1 1 0 0 0,-2 0 0 0 0,1 0 0 0 0,0 1 0 0 0,-1-1 0 0 0,0 1 0 0 0,1 1 1 0 0,-1-1-1 0 0,0 1 0 0 0,-1 0 0 0 0,1 0 0 0 0,0 0 0 0 0,-1 1 0 0 0,1 0 0 0 0,-1 1 0 0 0,1-1 1 0 0,-6 1-1 0 0,-95 10-1678 0 0,74 2-2268 0 0,1 7-5012 0 0,19-10-2334 0 0</inkml:trace>
  <inkml:trace contextRef="#ctx0" brushRef="#br0" timeOffset="6">2098 967 8610 0 0,'0'0'2460'0'0,"0"0"-1166"0"0,0 0-526 0 0,0 0-18 0 0,0 0 191 0 0,0 0 175 0 0,0 0-26 0 0,0 0-150 0 0,0 0-108 0 0,0 0-35 0 0,0 0-39 0 0,0 0-51 0 0,0 0-83 0 0,18-13-104 0 0,59-41-53 0 0,-6-19 809 0 0,-52 46-1018 0 0,111-141 323 0 0,-124 151-251 0 0,-12 23-118 0 0,3 0-227 0 0,1 0 1 0 0,-1 1-1 0 0,1-1 0 0 0,0 0 1 0 0,1 1-1 0 0,-1-1 1 0 0,1 1-1 0 0,1-1 0 0 0,-1 1 1 0 0,1 0-1 0 0,0-1 1 0 0,1 1-1 0 0,-1 0 0 0 0,1-1 1 0 0,1 1-1 0 0,-1-1 1 0 0,1 1-1 0 0,0-1 1 0 0,0 0-1 0 0,1 0 0 0 0,0 0 1 0 0,0 0-1 0 0,1 0 1 0 0,-1-1-1 0 0,1 1 0 0 0,0-1 1 0 0,3 2 14 0 0,1 2 11 0 0,0-1 0 0 0,1 0 1 0 0,1 0-1 0 0,-1-1 0 0 0,1 0 1 0 0,1-1-1 0 0,-1 0 0 0 0,1 0 0 0 0,0-1 1 0 0,0-1-1 0 0,0 0 0 0 0,1 0 0 0 0,-1-1 1 0 0,11 1-12 0 0,-12-2 77 0 0,-1 0-1 0 0,1-1 1 0 0,-1 0 0 0 0,1 0 0 0 0,-1-1 0 0 0,1-1-1 0 0,0 1 1 0 0,-1-2 0 0 0,1 1 0 0 0,-1-1 0 0 0,0-1-1 0 0,0 1 1 0 0,1-2 0 0 0,-2 1 0 0 0,1-1 0 0 0,0-1-1 0 0,-1 1 1 0 0,0-1 0 0 0,0-1 0 0 0,0 0 0 0 0,-1 0-1 0 0,1-1-76 0 0,0 0 121 0 0,-1-1 0 0 0,0 1 0 0 0,-1-1 0 0 0,0-1 0 0 0,0 1 0 0 0,0-1 0 0 0,-1 0 0 0 0,-1 0 0 0 0,0-1 0 0 0,0 1 0 0 0,-1-1 0 0 0,0 0 0 0 0,0 0 0 0 0,-1 0 0 0 0,-1 0 0 0 0,1 0 0 0 0,-2-1 0 0 0,0-2-121 0 0,1 8 5 0 0,-1 0 0 0 0,0 0 0 0 0,0 0 1 0 0,-1 0-1 0 0,1 0 0 0 0,-1 0 0 0 0,0 0 0 0 0,0 1 0 0 0,-1-1 0 0 0,0 0 0 0 0,1 1 0 0 0,-2-1 0 0 0,1 1 0 0 0,0-1 0 0 0,-1 1 1 0 0,-1-2-6 0 0,1 2-382 0 0,-2-4-331 0 0,4 6-3979 0 0,0 1-3987 0 0,1 1-4291 0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48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67 3561 0 0,'0'0'1275'0'0,"0"0"-348"0"0,0 0-94 0 0,0 0 99 0 0,0 0 158 0 0,0 0 86 0 0,0 0-36 0 0,0 0-111 0 0,0 0-132 0 0,0 0-91 0 0,0 0-58 0 0,5-5-28 0 0,28-21 686 0 0,-28 24 2487 0 0,-6 8-2947 0 0,-3 12-947 0 0,4-17 40 0 0,0-1-10 0 0,0 0 8 0 0,0 0 30 0 0,0 0 16 0 0,26-27 1206 0 0,-12 11-913 0 0,2 1 395 0 0,-18 22-2419 0 0,2-2-6145 0 0,0-5-226 0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48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 46 496 0 0,'0'0'707'0'0,"0"0"-72"0"0,0 0 242 0 0,0 0 462 0 0,0 0 304 0 0,0 0 18 0 0,0 0-204 0 0,0 0-299 0 0,0 0-183 0 0,0 0-58 0 0,0 0-11 0 0,0 0-14 0 0,0 0-59 0 0,2-1-74 0 0,7 5 1828 0 0,-24 16-929 0 0,88-88 772 0 0,-99 98-428 0 0,25-30-1992 0 0,1 0-2 0 0,0 0-24 0 0,0 0-4 0 0,0 0-10 0 0,0 0-10 0 0,10 0-556 0 0,-8 0-2735 0 0,0 0-3639 0 0,2 0-4473 0 0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48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 35 0 0 0,'0'0'515'0'0,"0"0"549"0"0,0 0 379 0 0,0 0 143 0 0,0 0-6 0 0,0 0-113 0 0,0 0-147 0 0,0 0-114 0 0,0 0-83 0 0,0 0-70 0 0,0-6-75 0 0,0-17-77 0 0,0 17-94 0 0,0 6-127 0 0,0 0-102 0 0,0 0-98 0 0,0 0-115 0 0,0 0-59 0 0,18 155 3090 0 0,-3 3-2190 0 0,-27 64-408 0 0,-7-90-613 0 0,11-67-89 0 0,8-65-104 0 0,0 1 548 0 0,1-1-8006 0 0,-2-1 2166 0 0,0 1 1380 0 0,0 0-3059 0 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54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34 242 4833 0 0,'0'0'3083'0'0,"0"0"-1338"0"0,0 0-334 0 0,0 0 124 0 0,0 0 197 0 0,0 0 14 0 0,0 0-161 0 0,0 0-235 0 0,0 0-291 0 0,0 0-210 0 0,0 0-199 0 0,0 0-165 0 0,0 0-115 0 0,-7-4-51 0 0,-19-11-65 0 0,69 11 1156 0 0,347 3 1212 0 0,-282 6-2286 0 0,-107-5-303 0 0,-1 0 42 0 0,0 0 26 0 0,0 0 30 0 0,0 0 70 0 0,0 0-19 0 0,0 0 4 0 0,0 0 13 0 0,0 0-39 0 0,0 0 5 0 0,-18-12 341 0 0,-181-168-363 0 0,181 149-1345 0 0,40 34-3912 0 0,-13 1-220 0 0,0 0-6535 0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48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8 880 0 0,'0'0'1983'0'0,"0"0"-780"0"0,0 0-321 0 0,0 0 65 0 0,0 0 151 0 0,0 0 85 0 0,0 0-60 0 0,0 0-209 0 0,0 0-245 0 0,0 0-154 0 0,0 0-67 0 0,0 0 58 0 0,0 0 139 0 0,3 2 110 0 0,54 64 3905 0 0,-2 66-3462 0 0,-53-128-1151 0 0,65 186 480 0 0,-56-152-394 0 0,-10-38-125 0 0,-1 0 12 0 0,0 0 47 0 0,0 0 13 0 0,0 0 35 0 0,0 0 55 0 0,0 0 68 0 0,3-25-79 0 0,1 0 0 0 0,1 1 0 0 0,1 0 1 0 0,1 0-1 0 0,1 0 0 0 0,1 1 0 0 0,1 0 0 0 0,4-5-159 0 0,-1-3 110 0 0,53-111-288 0 0,-49 96 2 0 0,-17 45 158 0 0,0 1-16 0 0,0 0 2 0 0,0 0-14 0 0,0 0 3 0 0,0 0-26 0 0,0 0-23 0 0,0 0-14 0 0,0 0-35 0 0,0 0-10 0 0,0 0-19 0 0,0 0-11 0 0,0 0-21 0 0,0 0-33 0 0,0 0-24 0 0,0 0-62 0 0,0 0-83 0 0,0 0-118 0 0,0 0-202 0 0,0 0-328 0 0,0 0-662 0 0,0 0-1072 0 0,0 0-1853 0 0,0 0-3463 0 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4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0 170 1176 0 0,'0'0'882'0'0,"0"0"-113"0"0,0 0 59 0 0,0 0 230 0 0,0 0 168 0 0,0 0-19 0 0,0 0-154 0 0,0 0-271 0 0,0 0-262 0 0,0 0-175 0 0,0 0-62 0 0,0 0 66 0 0,0 0 113 0 0,3-5 98 0 0,-2 3-392 0 0,1-1 1 0 0,-1 1-1 0 0,1 0 0 0 0,0 0 1 0 0,-1-1-1 0 0,1 2 0 0 0,0-1 1 0 0,0 0-1 0 0,0 0 1 0 0,1 0-1 0 0,-1 1 0 0 0,0-1 1 0 0,1 1-1 0 0,-1 0 1 0 0,1 0-1 0 0,-1 0 0 0 0,1 0 1 0 0,-1 0-1 0 0,1 1 0 0 0,0-1 1 0 0,-1 1-1 0 0,1-1 1 0 0,0 1-1 0 0,0 0 0 0 0,-1 0 1 0 0,1 0-1 0 0,0 1-168 0 0,223 6 2361 0 0,-211-11-2244 0 0,-15 4-102 0 0,0 0-5 0 0,0 0 5 0 0,0 0-3 0 0,0 0-16 0 0,0 0-5 0 0,0 0-6 0 0,0 0-2 0 0,0 0-3 0 0,0 0 12 0 0,0 0 17 0 0,0 0 19 0 0,0 0 5 0 0,0 0 5 0 0,0 0-2 0 0,0 0 16 0 0,0 0 30 0 0,0 0 14 0 0,0 0 11 0 0,0 0 14 0 0,0 0-6 0 0,0 0 2 0 0,0 0 25 0 0,0 0 14 0 0,0 0-1 0 0,0 0 6 0 0,0 0 18 0 0,0 0 29 0 0,0 0 36 0 0,0 0 33 0 0,-37-42 426 0 0,-1-8-763 0 0,27 31-487 0 0,11 19 553 0 0,-4-10-3238 0 0,7 0-6123 0 0,0 7 981 0 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48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1 768 0 0,'0'0'219'0'0,"0"0"-332"0"0,0 0 15 0 0,0 0 326 0 0,0 0 350 0 0,0 0 263 0 0,0 0 131 0 0,0 0 7 0 0,0 0 23 0 0,0 0 26 0 0,0 0-14 0 0,0 0-8 0 0,0 0-8 0 0,2 14-26 0 0,12 111 2370 0 0,4 190 1235 0 0,5-112-3925 0 0,-19-74-458 0 0,-25-89 119 0 0,10-30-303 0 0,24-15-6780 0 0,-6 1 261 0 0,-2-3 306 0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48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8 1688 0 0,'0'0'1415'0'0,"0"0"-74"0"0,0 0 110 0 0,0 0 164 0 0,0 0 98 0 0,0 0-76 0 0,0 0-290 0 0,0 0-349 0 0,0 0-303 0 0,0 0-189 0 0,0 0-85 0 0,0 0-15 0 0,0 0-16 0 0,7 8 1237 0 0,140-8 3006 0 0,-43-14-3563 0 0,-81 13-4575 0 0,-1 0-3944 0 0,-22 1-2109 0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4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20 4545 0 0,'0'0'1755'0'0,"0"0"-911"0"0,0 0-381 0 0,0 0 257 0 0,0 0 394 0 0,0 0 309 0 0,0 0 113 0 0,0 0-121 0 0,0 0-196 0 0,0 0-183 0 0,0 0-252 0 0,0 0-254 0 0,0 0-182 0 0,28 2-143 0 0,87 8-117 0 0,-33-18-303 0 0,-56 0-182 0 0,0 3-318 0 0,3-2-1332 0 0,-8 4-2705 0 0,-5 2-5147 0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4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112 42 0 0 0,'0'0'1162'0'0,"0"0"-30"0"0,0 0-20 0 0,0 0-37 0 0,0 0-124 0 0,0 0-134 0 0,0 0-58 0 0,0 0 0 0 0,0 0 73 0 0,0 0 116 0 0,0 0 97 0 0,0 0 39 0 0,1-4-5 0 0,6-14-86 0 0,-6 13-114 0 0,-5-3 3178 0 0,0 6-3858 0 0,-1 1-1 0 0,1 0 1 0 0,-1 0 0 0 0,1 1-1 0 0,-1-1 1 0 0,1 1 0 0 0,-1 0-1 0 0,0 0 1 0 0,1 1-1 0 0,-1-1 1 0 0,1 1 0 0 0,-1 0-1 0 0,1 0 1 0 0,0 0 0 0 0,-1 1-1 0 0,1 0 1 0 0,0-1 0 0 0,0 2-1 0 0,0-1 1 0 0,0 0 0 0 0,-2 2-199 0 0,58-19 2007 0 0,-52 15-1981 0 0,0 0-11 0 0,0 0 5 0 0,0 0 1 0 0,0 0 13 0 0,0 0-8 0 0,0 0 5 0 0,0 0 26 0 0,0 0 13 0 0,0 0 20 0 0,0 0 13 0 0,-20 16 552 0 0,8 3-80 0 0,25-26-425 0 0,-17 11 41 0 0,-43 33-103 0 0,83-43-221 0 0,-20-8 217 0 0,-28 16-27 0 0,-15 17-89 0 0,26-19 49 0 0,1 0 2 0 0,0 0-38 0 0,0 0-1 0 0,0 0-13 0 0,25-8-100 0 0,-9-4-301 0 0,-12 9-6565 0 0,-4 3-3308 0 0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4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323 254 0 0 0,'0'0'1331'0'0,"0"0"-41"0"0,0 0 43 0 0,0 0 66 0 0,0 0 88 0 0,0 0 63 0 0,0 0-50 0 0,0 0-101 0 0,0 0-155 0 0,0 0-207 0 0,34 0-204 0 0,107-3-181 0 0,-28-17 1162 0 0,-109 20-1707 0 0,1 0-1 0 0,-1-1 1 0 0,0 0 0 0 0,0 0 0 0 0,0 0 0 0 0,0-1-1 0 0,0 1 1 0 0,0-1 0 0 0,-1 0 0 0 0,1 0-1 0 0,0 0 1 0 0,-1 0 0 0 0,1-1 0 0 0,-1 0 0 0 0,0 1-1 0 0,0-1 1 0 0,0 0 0 0 0,0 0 0 0 0,-1-1-1 0 0,1 1 1 0 0,-1-1 0 0 0,0 1 0 0 0,0-1 0 0 0,0 0-1 0 0,0 0 1 0 0,-1 0 0 0 0,0 0 0 0 0,1 0-1 0 0,-1 0 1 0 0,-1 0 0 0 0,1-1-107 0 0,-1 1 2 0 0,0 1 0 0 0,-1-1 1 0 0,1 1-1 0 0,-1-1 0 0 0,1 1 0 0 0,-1-1 0 0 0,-1 1 1 0 0,1 0-1 0 0,0-1 0 0 0,-1 1 0 0 0,1 0 0 0 0,-1 0 1 0 0,0 0-1 0 0,0 0 0 0 0,0 0 0 0 0,-1 1 0 0 0,1-1 1 0 0,-1 1-1 0 0,1-1 0 0 0,-1 1 0 0 0,0 0 1 0 0,0 0-1 0 0,0 0 0 0 0,0 0 0 0 0,0 1 0 0 0,-1-1 1 0 0,1 1-1 0 0,0 0 0 0 0,-2-1-2 0 0,-10-3-72 0 0,0 0 0 0 0,-1 0 1 0 0,0 2-1 0 0,0 0 0 0 0,0 0 0 0 0,-1 2 1 0 0,1 0-1 0 0,0 1 0 0 0,-1 0 0 0 0,1 2 0 0 0,-2 0 72 0 0,8 0 7 0 0,1 1-1 0 0,-1 0 0 0 0,1 0 0 0 0,0 1 1 0 0,0 0-1 0 0,0 1 0 0 0,1 0 0 0 0,-1 0 0 0 0,1 1 1 0 0,1 0-1 0 0,-1 1 0 0 0,1-1 0 0 0,0 1 0 0 0,0 1 1 0 0,1-1-1 0 0,0 1 0 0 0,1 0 0 0 0,-1 1 0 0 0,1-1 1 0 0,1 1-1 0 0,0 0 0 0 0,0 0 0 0 0,1 1 1 0 0,0-1-1 0 0,0 1 0 0 0,1-1 0 0 0,1 1 0 0 0,0 0 1 0 0,0 1-7 0 0,-4 46 573 0 0,3 0 0 0 0,3 1 0 0 0,2-1 0 0 0,4 7-573 0 0,-4-47 80 0 0,-1 0 0 0 0,0-1-1 0 0,-1 1 1 0 0,-1 0 0 0 0,0 0 0 0 0,-1 0 0 0 0,-1 0 0 0 0,-1-1-1 0 0,0 1 1 0 0,-1-1 0 0 0,-1 0 0 0 0,0 0 0 0 0,-1 0 0 0 0,-5 7-80 0 0,0-7-74 0 0,-2 1 1 0 0,0-2 0 0 0,-1 0 0 0 0,-1 0 0 0 0,0-1 0 0 0,-1-1 0 0 0,0-1 0 0 0,-1 0 0 0 0,-1-1 0 0 0,0-1-1 0 0,-3 1 74 0 0,-15 3-1771 0 0,21-12-5406 0 0,15-2 1884 0 0,0 0-2705 0 0</inkml:trace>
  <inkml:trace contextRef="#ctx0" brushRef="#br0" timeOffset="1">1211 27 0 0 0,'0'0'217'0'0,"0"0"315"0"0,0 0 31 0 0,0 0-35 0 0,0 0 29 0 0,4-2 23 0 0,23-14 1451 0 0,-38 16 8401 0 0,-23 0-9302 0 0,8-1-607 0 0,16 2-367 0 0,-1 1-1 0 0,1 0 1 0 0,0 1 0 0 0,0 0-1 0 0,0 0 1 0 0,0 1 0 0 0,0 0 0 0 0,1 1-1 0 0,-1 0 1 0 0,1 1 0 0 0,1 0-1 0 0,-2 1-155 0 0,-1 3 148 0 0,0 2-1 0 0,0 0 0 0 0,1 0 0 0 0,1 1 0 0 0,0 0 0 0 0,1 0 1 0 0,0 1-1 0 0,1 0 0 0 0,0 1 0 0 0,2-1 0 0 0,-2 5-147 0 0,-5 50 906 0 0,11-59-760 0 0,0 1 1 0 0,0-1-1 0 0,0 1 0 0 0,2-1 0 0 0,-1 0 1 0 0,1 1-1 0 0,1-1 0 0 0,0 0 1 0 0,0 1-1 0 0,3 4-146 0 0,28 36 525 0 0,16 26-11 0 0,14-20-21 0 0,-4-26-86 0 0,28-15 128 0 0,64-12-46 0 0,-105-20-302 0 0,4-15 44 0 0,-41 26-169 0 0,-1 0 1 0 0,0-1-1 0 0,-1 0 1 0 0,0 0-1 0 0,0-1 1 0 0,0 0-1 0 0,0-1 1 0 0,-1 1 0 0 0,-1-1-1 0 0,5-7-62 0 0,3-4 53 0 0,-6 10 11 0 0,-1 0 0 0 0,0 1 1 0 0,-1-2-1 0 0,0 1 1 0 0,-1-1-1 0 0,1 0 0 0 0,-2 0 1 0 0,1 0-1 0 0,0-9-64 0 0,2-67 374 0 0,-35 9-236 0 0,-43-19-72 0 0,-22 0-104 0 0,31 68-68 0 0,-12 18 14 0 0,-8 9-426 0 0,80 1-957 0 0,-9 1 3363 0 0,9 0-7011 0 0,3 1-6961 0 0,0-2 1467 0 0</inkml:trace>
  <inkml:trace contextRef="#ctx0" brushRef="#br0" timeOffset="2">847 401 0 0 0,'0'0'1740'0'0,"0"0"-325"0"0,0 0-174 0 0,0 0-88 0 0,0 0-70 0 0,0 0-59 0 0,0 0-41 0 0,0 0 16 0 0,0 0 28 0 0,0 0 25 0 0,0 0-29 0 0,0 0-72 0 0,0 0-75 0 0,7-6-134 0 0,45-43 2666 0 0,16 9-1490 0 0,-16 24-1290 0 0,14 15-233 0 0,-7 32-2 0 0,-1 0 135 0 0,20 18 279 0 0,-75-45-740 0 0,0 0 0 0 0,1-1 0 0 0,-1 1 0 0 0,1-1-1 0 0,0 0 1 0 0,0 0 0 0 0,0-1 0 0 0,0 1 0 0 0,0-1-1 0 0,1 0 1 0 0,-1 0 0 0 0,1 0 0 0 0,-1-1 0 0 0,1 1 0 0 0,0-1-1 0 0,0 0 1 0 0,-1 0 0 0 0,1-1 0 0 0,0 0 0 0 0,4 0-67 0 0,54-11 904 0 0,-30-1-461 0 0,-32 12-425 0 0,-1 0 4 0 0,21-11-77 0 0,-11 1-1161 0 0,-7 5-2884 0 0,-1 0-5490 0 0,0 1-1559 0 0</inkml:trace>
  <inkml:trace contextRef="#ctx0" brushRef="#br0" timeOffset="3">1860 235 0 0 0,'0'0'364'0'0,"0"0"344"0"0,0 0 262 0 0,0 0 141 0 0,0 0-2 0 0,0 0-137 0 0,0 0-167 0 0,0 0-111 0 0,0 0-21 0 0,0 0 44 0 0,21 0 12211 0 0,-13 0-13705 0 0,154 0 2957 0 0,-46 0-2049 0 0,-107 5-2010 0 0,-5-1-7466 0 0,-2-1-1432 0 0</inkml:trace>
  <inkml:trace contextRef="#ctx0" brushRef="#br0" timeOffset="4">1766 505 0 0 0,'0'0'268'0'0,"0"0"972"0"0,0 0 506 0 0,0 0 216 0 0,0 0 32 0 0,0 0-171 0 0,0 0-284 0 0,0 0-302 0 0,0 0-210 0 0,0 0-139 0 0,0 0-90 0 0,0 0-65 0 0,16-2-67 0 0,76-11 473 0 0,30 13 1973 0 0,-7 0-835 0 0,-99-3-942 0 0,-8 2-3901 0 0,-4 0-7214 0 0,-2-2-1234 0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49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245 2 0 0 0,'0'0'782'0'0,"0"0"567"0"0,0 0 10 0 0,0 0-119 0 0,0 0-13 0 0,0 0 10 0 0,0 0-44 0 0,0 0-89 0 0,0 0-122 0 0,0 0-103 0 0,0 0-68 0 0,2 0 5375 0 0,-12 0-5969 0 0,1-1-60 0 0,1 1 0 0 0,-1-1-1 0 0,1 2 1 0 0,-1-1 0 0 0,0 1-1 0 0,1 1 1 0 0,0 0-1 0 0,-1 0 1 0 0,1 0 0 0 0,0 1-1 0 0,0 0 1 0 0,0 1-1 0 0,0 0 1 0 0,-6 4-157 0 0,6 0 71 0 0,1 0 1 0 0,0 0-1 0 0,0 0 1 0 0,1 1-1 0 0,0 0 0 0 0,1 0 1 0 0,0 1-1 0 0,0-1 0 0 0,1 1 1 0 0,-1 3-72 0 0,-32 133 924 0 0,37-139-896 0 0,-2 1-9 0 0,1 0 0 0 0,1 0 1 0 0,-1 0-1 0 0,1 0 0 0 0,1 0 0 0 0,-1 0 0 0 0,2 0 1 0 0,-1 0-1 0 0,1 0 0 0 0,0 0 0 0 0,0-1 1 0 0,4 7-20 0 0,-3-8 89 0 0,2 0 1 0 0,-1 0 0 0 0,1 0 0 0 0,-1 0-1 0 0,1-1 1 0 0,1 0 0 0 0,-1 0 0 0 0,1-1 0 0 0,0 1-1 0 0,0-1 1 0 0,0 0 0 0 0,1-1 0 0 0,-1 1 0 0 0,1-2-1 0 0,0 1 1 0 0,0 0 0 0 0,0-1 0 0 0,6 1-90 0 0,119 11 1188 0 0,-81-14-662 0 0,-51 0-508 0 0,12-2 183 0 0,-9 1-9093 0 0,-3 0-2836 0 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6:28.49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150 250 0 0 0,'0'0'479'0'0,"0"0"652"0"0,0 0-51 0 0,0 0-209 0 0,0 0-72 0 0,0 0-18 0 0,0 0-18 0 0,0 0-19 0 0,0 0-44 0 0,0 0-41 0 0,0 0-47 0 0,0 0-5 0 0,0 0 2 0 0,-18-11 4738 0 0,-56 39-3769 0 0,52 24-1168 0 0,-1 37 443 0 0,20-78-772 0 0,0 0 0 0 0,1 0 1 0 0,0 0-1 0 0,1 0 1 0 0,0 0-1 0 0,1 0 1 0 0,0 0-1 0 0,0 0 1 0 0,1 0-1 0 0,1 0 1 0 0,2 7-82 0 0,-3-10 28 0 0,0-2 32 0 0,0 0 0 0 0,0-1 0 0 0,1 1 0 0 0,-1 0 0 0 0,1 0 0 0 0,0-1-1 0 0,1 1 1 0 0,-1-1 0 0 0,1 0 0 0 0,0 1 0 0 0,1-1 0 0 0,-1-1 0 0 0,1 1 0 0 0,0 0 0 0 0,0-1 0 0 0,0 0 0 0 0,1 0 0 0 0,4 3-60 0 0,41 17 680 0 0,-2-6-280 0 0,13-10 524 0 0,-56-7-857 0 0,0-1 1 0 0,0 0-1 0 0,0 0 0 0 0,1 0 0 0 0,-1-1 1 0 0,0 0-1 0 0,0 0 0 0 0,0 0 0 0 0,0 0 1 0 0,0-1-1 0 0,0 0 0 0 0,-1 0 0 0 0,1 0 1 0 0,0-1-1 0 0,-1 0 0 0 0,3-1-67 0 0,-1-2 48 0 0,0 1-1 0 0,-1-1 0 0 0,1 0 0 0 0,-1 0 0 0 0,0 0 1 0 0,-1-1-1 0 0,0 0 0 0 0,0 1 0 0 0,0-2 1 0 0,-1 1-1 0 0,0 0 0 0 0,0-1 0 0 0,-1 1 1 0 0,0-1-1 0 0,-1 0 0 0 0,1 0 0 0 0,-1-2-47 0 0,4-89 245 0 0,-6 93-264 0 0,0 0-1 0 0,0 0 1 0 0,-1 0-1 0 0,1 0 1 0 0,-1 0-1 0 0,-1 0 0 0 0,1 1 1 0 0,-1-1-1 0 0,0 1 1 0 0,-1 0-1 0 0,1 0 1 0 0,-1 0-1 0 0,0 0 0 0 0,0 0 1 0 0,0 1-1 0 0,-1 0 1 0 0,0 0-1 0 0,0 0 1 0 0,0 1-1 0 0,0-1 0 0 0,0 1 1 0 0,-1 0-1 0 0,1 1 1 0 0,-1-1-1 0 0,0 1 20 0 0,-73-32-360 0 0,26 26-2150 0 0,48 5 1418 0 0,4 2-3740 0 0,1 1-5045 0 0,0 0 4883 0 0</inkml:trace>
  <inkml:trace contextRef="#ctx0" brushRef="#br0" timeOffset="1">668 216 1832 0 0,'0'0'1790'0'0,"0"0"-535"0"0,0 0-151 0 0,0 0 127 0 0,0 0 123 0 0,0 0-67 0 0,0 0-256 0 0,0 0-347 0 0,0 0-284 0 0,0 0-132 0 0,0 0-37 0 0,0 0 33 0 0,0 0 54 0 0,4 20 1832 0 0,-12 90 851 0 0,-55 49-2654 0 0,15-70-518 0 0,27-44-449 0 0,20-43 2637 0 0,0-1-16248 0 0,1-3 10900 0 0,0-2 1120 0 0</inkml:trace>
  <inkml:trace contextRef="#ctx0" brushRef="#br0" timeOffset="2">620 304 0 0 0,'0'0'1044'0'0,"0"0"106"0"0,0 0 139 0 0,0 0 134 0 0,0 0 150 0 0,0 0-1 0 0,0 0-133 0 0,0 0-231 0 0,0 0-266 0 0,0 0-230 0 0,0 0-225 0 0,0 0-141 0 0,0 0-103 0 0,8-10-56 0 0,25-31 78 0 0,-33 41-236 0 0,0-1 1 0 0,1 1-1 0 0,-1-1 0 0 0,1 1 0 0 0,-1-1 0 0 0,1 1 0 0 0,-1 0 0 0 0,1-1 0 0 0,-1 1 0 0 0,1 0 0 0 0,-1-1 1 0 0,1 1-1 0 0,0 0 0 0 0,-1 0 0 0 0,1 0 0 0 0,-1 0 0 0 0,1-1 0 0 0,0 1 0 0 0,-1 0 0 0 0,1 0 0 0 0,-1 0 1 0 0,1 0-1 0 0,0 0 0 0 0,-1 0 0 0 0,1 1 0 0 0,0-1 0 0 0,-1 0 0 0 0,1 0 0 0 0,-1 0 0 0 0,1 0 1 0 0,-1 1-1 0 0,1-1 0 0 0,0 0 0 0 0,-1 1 0 0 0,1-1 0 0 0,-1 0 0 0 0,1 1 0 0 0,-1-1 0 0 0,0 1 0 0 0,1-1 1 0 0,-1 1-1 0 0,1-1 0 0 0,-1 1 0 0 0,0-1 0 0 0,1 1 0 0 0,-1-1 0 0 0,0 1 0 0 0,0-1 0 0 0,1 1 1 0 0,-1-1-1 0 0,0 1 0 0 0,0 0 0 0 0,0-1 0 0 0,0 1 0 0 0,0 0 0 0 0,0-1 0 0 0,0 1 0 0 0,0-1 0 0 0,0 1 1 0 0,0 0-1 0 0,0-1 0 0 0,0 1-29 0 0,0-1 61 0 0,50 136 1502 0 0,-23-32-1254 0 0,15 7-175 0 0,-9-99 241 0 0,-15-13 2056 0 0,29-67-1530 0 0,-37 50-631 0 0,-1 0 0 0 0,-1-1 0 0 0,-1 0 0 0 0,-1 0 0 0 0,0-1 0 0 0,-2 1 0 0 0,2-16-270 0 0,12-52 412 0 0,-3 6-5 0 0,-15 81-399 0 0,0 0-18 0 0,-1-8-3463 0 0,0 5-1504 0 0,1 2-3283 0 0,0 1 804 0 0</inkml:trace>
  <inkml:trace contextRef="#ctx0" brushRef="#br0" timeOffset="3">1335 243 0 0 0,'0'0'2262'0'0,"0"0"-821"0"0,0 0-220 0 0,0 0 86 0 0,0 0 108 0 0,0 0 17 0 0,0 0-102 0 0,0 0-157 0 0,0 0-178 0 0,0 0-189 0 0,0 0-136 0 0,0 0-88 0 0,0 0-58 0 0,-5 0-32 0 0,-76 11 2941 0 0,13 17-2364 0 0,35-6-554 0 0,32-2-466 0 0,7-15-14 0 0,0 0 0 0 0,0 0 0 0 0,0-1 0 0 0,1 1 0 0 0,0-1 0 0 0,0-1 0 0 0,0 1-1 0 0,0-1 1 0 0,0-1 0 0 0,1 1 0 0 0,-1-1 0 0 0,6 0-35 0 0,21 9 90 0 0,-29-9-69 0 0,1-1 4 0 0,0 0 1 0 0,0 0 0 0 0,0 1-1 0 0,0 0 1 0 0,0 0 0 0 0,0 0-1 0 0,-1 1 1 0 0,1 0-1 0 0,-1 0 1 0 0,0 1 0 0 0,0-1-1 0 0,0 1 1 0 0,0 0 0 0 0,0 0-1 0 0,-1 1 1 0 0,0 0-1 0 0,0-1 1 0 0,0 1 0 0 0,-1 0-1 0 0,1 1 1 0 0,-1-1 0 0 0,0 1-1 0 0,-1-1 1 0 0,1 1-1 0 0,-1 0 1 0 0,0 0 0 0 0,-1 0-1 0 0,1 6-25 0 0,-2-8 64 0 0,-1 0 0 0 0,0 0 0 0 0,0 0 0 0 0,0 0 0 0 0,-1 0 0 0 0,1-1-1 0 0,-1 1 1 0 0,0 0 0 0 0,0-1 0 0 0,-1 1 0 0 0,1-1 0 0 0,-1 0 0 0 0,1 1-1 0 0,-1-1 1 0 0,0-1 0 0 0,0 1 0 0 0,0 0 0 0 0,-1-1 0 0 0,1 1 0 0 0,0-1-1 0 0,-1 0 1 0 0,0 0 0 0 0,1-1 0 0 0,-2 1-64 0 0,-19 13 138 0 0,-107 51 189 0 0,82-59-440 0 0,48-7 9 0 0,1 0-39 0 0,0 0-89 0 0,0 0-205 0 0,11-15-2796 0 0,-3 10 1666 0 0,6-5-4886 0 0,-8 2-4282 0 0</inkml:trace>
  <inkml:trace contextRef="#ctx0" brushRef="#br0" timeOffset="4">1790 0 8258 0 0,'0'0'1551'0'0,"0"0"-199"0"0,0 0-42 0 0,0 0 58 0 0,0 0 40 0 0,0 0-93 0 0,0 0-149 0 0,0 0-183 0 0,0 0-239 0 0,0 0-177 0 0,0 0-115 0 0,0 0-127 0 0,0 0-53 0 0,-6 0-36 0 0,-16 1-46 0 0,15 29 467 0 0,16 97 1262 0 0,-7-106-1867 0 0,0-1 0 0 0,-2 1-1 0 0,-1 0 1 0 0,0 0 0 0 0,-1-1 0 0 0,-2 1-1 0 0,0-1 1 0 0,-1 1 0 0 0,-1-2 0 0 0,-7 17-52 0 0,-25 81 108 0 0,32-35-572 0 0,7-91-6537 0 0,-1-9-3413 0 0,0 13 3594 0 0</inkml:trace>
  <inkml:trace contextRef="#ctx0" brushRef="#br0" timeOffset="5">1566 274 4313 0 0,'0'0'2328'0'0,"0"0"-878"0"0,0 0-372 0 0,0 0 61 0 0,0 0 98 0 0,0 0 42 0 0,0 0-29 0 0,0 0-130 0 0,0 0-147 0 0,0 0-127 0 0,0 0-122 0 0,0 0-82 0 0,18 0-88 0 0,116-1 757 0 0,-75-5-750 0 0,11-1-839 0 0,-24 5-6370 0 0,-43 2-3870 0 0</inkml:trace>
  <inkml:trace contextRef="#ctx0" brushRef="#br0" timeOffset="6">2005 582 7170 0 0,'0'0'2939'0'0,"0"0"-1127"0"0,0 0-431 0 0,0 0 107 0 0,0 0 92 0 0,0 0-93 0 0,0 0-248 0 0,0 0-333 0 0,0 0-285 0 0,0 0-150 0 0,0 0-84 0 0,0 0-33 0 0,0 0-20 0 0,-1 2-65 0 0,-45 49 529 0 0,83-62 12 0 0,10-16-367 0 0,-47 27-321 0 0,0 0 22 0 0,0 0-11 0 0,0 0-25 0 0,-18 12 200 0 0,-10 7-561 0 0,28-19-54 0 0,12 0-2338 0 0,-7 0-1287 0 0,-1 0-7274 0 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6:28.503"/>
    </inkml:context>
    <inkml:brush xml:id="br0">
      <inkml:brushProperty name="width" value="0.05" units="cm"/>
      <inkml:brushProperty name="height" value="0.05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1609 0,'-4'6,"-1"0,1 0,0 1,1-1,0 1,0 0,0 0,1 0,0 0,0 0,0 1,1-1,1 0,-1 8,2-14,0-1,0 1,0 0,0-1,0 1,0-1,0 0,0 1,0-1,0 0,0 1,1-1,-1 0,0 0,0 0,0 0,0 0,0 0,1 0,-1-1,0 1,0 0,0-1,0 1,0-1,0 1,0-1,0 1,0-1,0 0,0 1,0-1,-1 0,1 0,0 0,0 1,-1-1,1 0,0 0,-1 0,1-1,12-10,-31 27,-15 25,47-31,1-10</inkml:trace>
  <inkml:trace contextRef="#ctx0" brushRef="#br0" timeOffset="1">1976 112,'-5'0,"4"0,-4 0,-5 0,-1 5,1-3,3 2,2 6,2-3,7-4,1-2</inkml:trace>
  <inkml:trace contextRef="#ctx0" brushRef="#br1" timeOffset="2">28 592,'186'-11,"13"-33,-192 42,-8 1</inkml:trace>
  <inkml:trace contextRef="#ctx0" brushRef="#br1" timeOffset="3">1 875,'14'0,"10"0,5 0,3 0,1 0,-1 0,-1 0,-1 0,0 0,-1 0,-1 0,-4 0</inkml:trace>
  <inkml:trace contextRef="#ctx0" brushRef="#br0" timeOffset="4">706 733,'54'27,"-38"-16,0-1,0 0,1-2,1 0,-1 0,1-2,0 0,1-1,-1-1,1-1,0-1,0 0,0-1,12-2,-23-3,-1-1,0 1,0-1,0-1,0 1,-1-1,0-1,0 1,-1-1,1 0,-2 0,1 0,-1-1,0 0,0 1,-1-1,0-1,-1 1,0 0,0-1,0 1,-1-9,0 11,0 0,-1-1,0 1,0-1,-1 1,0-1,0 1,0 0,-1-1,0 1,0 0,-1 0,1 0,-1 0,-1 1,1-1,-1 1,0 0,0 0,0 0,-1 1,0-1,0 1,0 0,0 0,-1 1,1 0,-1 0,0 0,0 0,0 1,0 0,0 1,-1-1,1 1,-1 0,1 1,0-1,-1 1,1 1,-1-1,1 1,-1 0,1 1,0-1,0 1,-1 0,1 1,1 0,-1 0,0 0,1 0,-1 1,1 0,-1 1,0 1,0 0,1 0,0 0,0 1,1 0,-1 0,2 0,-1 0,1 1,0-1,0 1,1 0,0 0,0 0,1 0,0 0,1 0,-1 0,2 0,0 7,-14 167,-17 4,18-154,-1-1,-1-1,-1 0,-2 0,-1-2,-3 3,-13 22,-88 94,122-152,7-5</inkml:trace>
  <inkml:trace contextRef="#ctx0" brushRef="#br0" timeOffset="5">1693 564,'-1'-2,"-1"0,-1 0,1 0,0 0,0 0,-1 1,1-1,-1 1,1-1,-1 1,0 0,0 0,1 0,-1 1,0-1,0 0,0 1,0 0,0 0,0 0,0 0,0 0,0 1,0-1,1 1,-1 0,0 0,0 0,0 0,1 0,-1 0,1 1,-1 0,1-1,-3 3,-62 83,8 71,52-126,1-11,0 1,2 0,0 0,2 1,0-1,1 1,2-1,0 1,1-1,2 0,0 1,-2-18,0 0,0 0,0 0,0 0,1-1,0 1,0-1,0 0,1 0,-1 0,1 0,0 0,0-1,1 0,-1 0,0 0,1 0,0-1,0 0,0 0,0 0,0 0,0-1,0 0,0 0,0-1,1 1,-1-1,0 0,1 0,-1-1,4 0,9-2,1 0,-1-2,0 0,0-1,0 0,0-2,-1 0,9-7,0 0,-1-2,0-1,-1 0,-2-2,0-1,-1 0,-1-2,-1 0,-1-1,-1-1,-1-1,-1 0,-2-1,0 0,-2-1,3-15,-11 33,0 1,-1-1,0 0,-1 0,0 0,-1-1,0 1,0 0,-1 0,0 0,-1 0,0 0,-1 0,0 1,0-1,-1 1,-1 0,1 0,-1 0,-1 0,0 1,0 0,0 0,-1 1,0 0,-1 0,1 0,-1 1,-7-4,-3 3,0 1,0 1,-1 0,0 1,0 1,0 1,0 1,0 1,0 0,0 1,0 1,0 1,0 1,1 1,-1 0,1 1,0 1,1 1,0 0,0 1,1 1,0 1,0 0,-11 11,12-10,0 0,1 0,1 2,0-1,0 2,1 0,1 0,1 1,0 0,1 1,1 0,0 1,-2 9,3 4</inkml:trace>
  <inkml:trace contextRef="#ctx0" brushRef="#br0" timeOffset="6">1412 1044,'14'-22,"1"0,0 0,2 2,1 0,0 1,1 0,1 2,1 0,2 1,152-83,-171 99,1 0,-1 0,1 0,0 0,-1 1,1 0,-1 0,1 0,-1 0,0 1,1 0,-1 0,0 0,0 0,0 1,-1-1,1 1,0 0,-1 0,0 0,0 1,0-1,0 1,0 0,-1 0,0 0,2 3,19 20,-19-21,1-1,0 0,0 0,0 0,0-1,1 0,0 0,0 0,0 0,0-1,1 0,-1-1,1 1,0-1,0-1,0 1,0-1,0 0,0-1,0 0,0 0,0 0,0-1,2 0,9-6</inkml:trace>
  <inkml:trace contextRef="#ctx0" brushRef="#br0" timeOffset="7">2738 198,'-7'-5,"0"1,0 1,-1-1,1 1,-1 0,1 1,-1 0,0 0,0 1,0 0,0 0,0 1,0 0,-8 1,1-1,8-1,0 0,-1 0,1 1,0 0,0 1,-1-1,1 1,0 1,0-1,0 1,0 0,0 1,1 0,-1 0,1 0,-1 1,1 0,0 0,1 1,-1-1,1 1,0 0,-4 6,3-1,0 0,1 1,0 0,1 0,0 1,0-1,2 1,-1 0,1-1,1 1,0 0,1 0,1 8,-27 151,24-136,-2-1,-1 0,-2-1,-1 1,-2-1,-10 24,5-24,8-19,0 1,2-1,-1 1,2 1,0-1,1 0,-1 13,4-26,0 0,0 1,0-1,1 1,-1-1,1 0,0 1,0-1,0 0,0 0,0 0,0 0,0 0,1 0,-1 0,1 0,0 0,-1 0,1-1,0 1,0-1,0 0,0 1,0-1,0 0,0 0,1 0,-1 0,0-1,1 1,-1-1,0 1,3-1,89 3,-75-4,26-1,-12-1,1 2,-1 2,1 1,-1 1,12 4,-20-1</inkml:trace>
  <inkml:trace contextRef="#ctx0" brushRef="#br0" timeOffset="8">2625 621,'226'17,"-180"-9,-84-9,-128-24,202 25,-14 0</inkml:trace>
  <inkml:trace contextRef="#ctx0" brushRef="#br0" timeOffset="9">3077 536,'0'7,"1"7,-1 0,0-1,-2 1,1-1,-1 1,-1-1,0 0,-1 0,-4 9,-65 128,72-149,0 1,0-1,0 1,0 0,0-1,0 1,1 0,-1 0,1-1,0 1,-1 0,1 0,0 0,0 0,0-1,0 1,0 0,1 0,-1 0,0 0,1-1,-1 1,1 0,0 0,0-1,0 1,0-1,0 1,0-1,0 1,0-1,0 1,1-1,-1 0,1 0,-1 0,1 0,-1 0,1 0,-1 0,1 0,0 0,0-1,-1 1,1-1,0 0,0 1,0-1,0 0,-1 0,1 0,12 1,-1-1,0 0,0-1,0 0,0-1,0 0,0-1,-1-1,1 0,-1-1,0 0,0-1,0 0,1-2,-7 2,-7 1</inkml:trace>
  <inkml:trace contextRef="#ctx0" brushRef="#br0" timeOffset="10">2879 423,'0'0,"0"1,0 0,0-1,0 1,0-1,1 1,-1 0,0-1,0 1,1-1,-1 1,0-1,1 1,-1-1,1 1,-1-1,1 1,-1-1,1 1,-1-1,1 0,-1 1,1-1,-1 0,1 1,0-1,-1 0,1 0,-1 0,1 0,0 0,-1 1,1-1,0 0,-1 0,1-1,0 1,-1 0,1 0,-1 0,1 0,0 0,-1-1,1 1,-1 0,1-1,0 1,-1 0,1-1,-1 1,1-1,-1 1,1-1,32-18,111-89,-142 108,-1-1,1 0,0 0,0 1,0-1,0 1,0-1,0 1,0 0,0 0,0-1,-1 2,1-1,0 0,0 0,0 1,0-1,0 1,0-1,0 1,0 0,-1 0,1 0,0 0,-1 0,1 0,0 0,-1 0,0 1,1-1,-1 1,0-1,1 1,-1-1,0 1,0 2,29 75,-22-53,-8-24,1 0,0 0,-1 0,1 1,0-1,0 0,0 0,1 0,-1 0,0-1,1 1,0 0,-1 0,1-1,0 1,0-1,-1 0,1 1,0-1,0 0,1 0,-1 0,0 0,10-1</inkml:trace>
  <inkml:trace contextRef="#ctx0" brushRef="#br0" timeOffset="11">3641 508,'0'-1,"1"0,-1 0,0 1,0-1,0 0,0 0,0 0,0 0,0 1,0-1,0 0,0 0,0 0,-1 1,1-1,0 0,-1 0,1 0,0 1,-1-1,1 0,-1 1,1-1,-1 0,0 1,1-1,-1 1,1-1,-1 1,0-1,0 1,1-1,-1 1,0 0,0-1,1 1,-1 0,0 0,0 0,0-1,1 1,-1 0,0 0,0 0,0 0,0 1,0-1,1 0,-1 0,0 0,0 1,0-1,1 0,-1 1,0-1,1 0,-1 1,0-1,0 1,-8 1,-1 1,0 0,1 0,-1 1,1 0,0 1,1 0,-1 0,1 1,0 0,0 0,1 1,-1 0,2 1,-1-1,-2 5,8-9,0 0,0-1,0 1,1 0,-1 0,1 0,0 0,0 0,0 0,0 0,0 0,0 0,1 0,0 0,-1-1,1 1,0 0,1 0,-1-1,0 1,1 0,-1-1,1 0,0 1,0-1,0 0,0 0,0 0,0 0,1 0,-1 0,1-1,-1 1,1-1,0 0,-1 0,1 0,0 0,0 0,27 21,-27-20,0 1,0-1,0 1,-1 0,1 0,-1 1,0-1,1 0,-1 1,-1-1,1 1,0 0,-1-1,0 1,0 0,0 0,0 0,-1 0,0 0,1 0,-2 0,1 0,0 0,-1 0,1 0,-1 0,0 0,-1-1,1 1,-1 0,1-1,-1 1,0-1,0 1,-1-1,1 0,-1 0,1 0,-2 1,-119 53,111-59,16-2</inkml:trace>
  <inkml:trace contextRef="#ctx0" brushRef="#br0" timeOffset="12">3866 705,'-9'24,"-9"13,0 5,2-1,4-1,4-8</inkml:trace>
  <inkml:trace contextRef="#ctx0" brushRef="#br0" timeOffset="13">3952 311,'-5'0,"-2"4,1 7,1 2</inkml:trace>
  <inkml:trace contextRef="#ctx0" brushRef="#br0" timeOffset="14">3979 931,'33'-45,"-28"34,134-231,-139 242,0 1,0-1,0 1,1-1,-1 0,0 1,0-1,0 1,1-1,-1 0,0 1,1-1,-1 0,0 1,1-1,-1 0,0 0,1 1,-1-1,1 0,-1 0,1 0,-1 1,0-1,1 0,-1 0,1 0,-1 0,1 0,-1 0,1 0,-1 0,1 0,-1 0,0 0,1 0,-1-1,1 1,-1 0,1 0,-1 0,0 0,1-1,-1 1,1 0,-1-1,0 1,1 0,-1 0,0-1,1 1,-1-1,0 1,0 0,1-1,-1 1,0-1,0 1,0 0,0-1,0 1,1-1,-1 1,0-1,0 1,0-1,0 1,0-1,0 1,2 37,-2-33,0 24,-1-20,0-1,0 1,1 0,0-1,0 1,0 0,1-1,1 1,-1-1,1 1,1-1,-1 0,1 1,0-1,1-1,0 1,0 0,0-1,1 0,0 0,0 0,-3-5,0 0,0 0,0 0,-1-1,1 1,0-1,0 1,0-1,0 0,0 0,0 0,0 0,0 0,0 0,0 0,0-1,0 1,-1-1,1 0,0 1,0-1,0 0,-1 0,1 0,0 0,-1 0,1 0,-1-1,1 1,-1 0,0-1,0 0,1 1,-1-1,0 1,0-1,0 0,36-67,4-30,-35 79</inkml:trace>
  <inkml:trace contextRef="#ctx0" brushRef="#br0" timeOffset="15">4685 451,'-3'5,"-112"161,110-156,0 0,1 1,0-1,1 1,0 0,0-1,1 1,1 0,0 1,0-1,1 0,0 0,1 0,1 0,0 0,3 11,-4-17,1 0,0-1,0 1,1 0,-1-1,1 1,0-1,0 0,0 0,1 0,-1-1,1 1,0-1,0 0,0 0,1 0,-1 0,1-1,0 0,-1 0,1 0,0 0,0-1,0 0,0 0,0 0,0-1,1 0,-1 0,0 0,0 0,0-1,0 0,0 0,0 0,0-1,0 0,0 0,0 0,-1 0,1-1,-1 0,0 1,0-2,0 1,3-3,12-16,0-1,-2-1,-1 0,-1-1,-1-1,-1 0,-1-1,-1 0,-2-1,5-25,-11 48,-1-1,0 0,-1 0,1 0,-1 0,0 0,-1 0,1 0,-1 0,0-1,-1 1,0 0,0 0,0 0,0 0,-1 0,0 0,0 1,-1-1,0 1,0-1,0 1,0 0,-1 0,0 0,-3-2,1 6,1 1,-1 0,1 0,-1 0,1 1,-1 0,1 0,0 1,-1-1,1 1,0 0,0 1,0-1,0 1,1 0,-1 0,1 0,-1 1,1 0,-1 1,-4 2,-23 17,3-1</inkml:trace>
  <inkml:trace contextRef="#ctx0" brushRef="#br0" timeOffset="16">4459 733,'15'-5,"9"-1,5 0,3 1,1 6,-6 9,-2 1,-5 4,-7 5,0-2,2 2,4-4,3-4,-2-8,0-6,-3-2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55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4209 0 0,'0'0'1842'0'0,"0"0"-15"0"0,0 0 168 0 0,0 0 35 0 0,0 0-195 0 0,0 0-324 0 0,0 0-336 0 0,0 0-263 0 0,0 0-179 0 0,0 0-130 0 0,0 0-75 0 0,0 0-25 0 0,0 0 6 0 0,3 11 3768 0 0,-3-11-4069 0 0,21 7 1431 0 0,8 2-1354 0 0,1-2 0 0 0,1-1-1 0 0,-1-1 1 0 0,1-2 0 0 0,0-1-1 0 0,0-2 1 0 0,-1 0 0 0 0,4-3-285 0 0,36 2 266 0 0,57-18 215 0 0,-126 19-434 0 0,-1 0-1 0 0,0 0-28 0 0,0 0 0 0 0,0 0 14 0 0,0 0-6 0 0,0 0 19 0 0,0 0 14 0 0,0 0-15 0 0,0 0-26 0 0,-20-4-3500 0 0,3 4-749 0 0,6 0-6886 0 0,9 0 233 0 0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6:28.52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1 679,'24'4,"12"2,6 0,0-1,-3-1,-2-2,-3-1,-8-5,-3-3,0 1,-5-4,-10 0,-6 2</inkml:trace>
  <inkml:trace contextRef="#ctx0" brushRef="#br0" timeOffset="1">170 509,'5'33,"1"17,0 4,4-3,0-4,-2-7,-2-4,-2-3,-1-4,-2-1,-1 0,-5-6,-2-1,-5-5,1-4</inkml:trace>
  <inkml:trace contextRef="#ctx0" brushRef="#br0" timeOffset="2">537 734,'1'2,"0"-1,0 1,1-1,-1 1,0-1,1 1,-1-1,1 0,-1 1,1-1,-1 0,1 0,0 0,0-1,0 1,-1 0,1-1,0 1,0-1,0 1,0-1,0 0,0 0,0 0,0 0,0 0,0 0,0-1,0 1,0-1,1 0,5-2,1 0,-1-1,-1 0,1 0,-1-1,1 0,-1 0,-1-1,1 0,-1 0,0 0,0-1,-1 0,0 0,4-7,10-11,-18 25,-1 0,1 0,0 0,-1 0,1-1,0 1,0 0,-1 0,1 0,0 1,0-1,-1 0,1 0,0 0,-1 0,1 1,0-1,-1 0,1 1,0-1,-1 1,1-1,-1 0,1 1,-1-1,1 1,-1 0,1-1,-1 1,1-1,-1 1,0 0,1-1,-1 1,0 0,1-1,-1 1,0 0,0-1,0 1,0 0,0 0,0-1,0 1,0 0,0 0,0-1,0 1,0 0,-1-1,1 1,0 0,0-1,-1 1,1 0,0-1,-1 1,1 0,-1-1,1 1,-1-1,1 1,-1-1,0 1,1 3,-4 429,3-421,0-1,-1 1,0-1,-1 0,0 1,0-1,-1 0,-1-1,0 1,0-1,-1 0,-1 0,1-1,-1 0,-1 0,0-1,0 1,-1-2,0 1,0-1,-1-1,1 0,-2 0,1-1,0 0,-10 3,18-7,1-1,-1 1,1 0,-1 0,0-1,0 1,1-1,-1 0,0 1,0-1,1 0,-1 0,0 0,0 0,0 0,1-1,-1 1,0 0,0-1,1 1,-1-1,0 0,1 0,-1 0,1 1,-1-1,1-1,-1 1,1 0,0 0,-1 0,1-1,0 1,0-1,0 1,0-1,0 1,1-1,-1 1,0-1,1 0,-1 0,1 1,-1-1,1 0,0 0,0 1,0-1,0 0,0 0,0 0,0 1,1-1,-1 0,5-11,0 0,0 0,1 1,1 0,0 1,0-1,1 1,1 0,0 1,0 0,9-6,8-12,65-53,-75 66</inkml:trace>
  <inkml:trace contextRef="#ctx0" brushRef="#br0" timeOffset="3">565 368,'55'-18,"-30"6,-1 0,-1-2,0 0,-1-2,0-1,-1 0,-11 8,-9 7,-1 1,1 0,0 0,-1-1,1 1,0 0,0 0,0 0,0 0,0 0,0 0,0 0,0 1,0-1,0 0,0 1,0-1,1 0,-1 1,0-1,1 1,-1 0,0 0,1-1,-1 1,0 0,1 0,-1 0,0 0,1 0,-1 1,1-1,-1 0,0 1,0-1,1 0,-1 1,0 0,0-1,1 1,-1 0,0 0,0-1,0 1,0 0,0 0,0 0,0 0,-1 0,63 186,-55-168</inkml:trace>
  <inkml:trace contextRef="#ctx0" brushRef="#br0" timeOffset="4">1355 480,'-5'-2,"-1"1,1-1,-1 1,0 0,0 0,0 1,1 0,-1 0,0 0,0 1,0 0,0 0,1 0,-1 1,1 0,-1 0,1 0,0 1,-1 0,1 0,1 0,-1 0,0 1,1 0,-1 0,1-1,-4 2,0 0,0 1,0 0,1 1,0 0,0 0,1 0,0 1,0 0,1 0,0 1,0-1,1 1,0 0,0 0,1 1,1-1,-1 1,1-1,1 1,0 0,0 0,1-1,1 1,-1 0,1 0,1-1,0 1,0 0,2 1,-1-7,0-1,0 0,0 0,0 0,1 0,-1 0,1-1,0 1,0-1,0 0,0 0,0-1,0 1,0-1,1 0,-1 0,0 0,1-1,-1 1,1-1,-1 0,0 0,1-1,-1 1,1-1,-1 0,0-1,1 1,-1 0,0-1,0 0,0 0,0-1,-1 1,1-1,-1 1,1-1,-1 0,0 0,0-1,2-2,9-10</inkml:trace>
  <inkml:trace contextRef="#ctx0" brushRef="#br0" timeOffset="5">1581 452,'-37'45,"13"-19,1 1,1 1,2 1,0 0,3 2,0 1,16-31,0 1,0 0,0-1,0 1,0 0,0-1,1 1,-1 0,1 0,-1 0,1 0,0-1,0 1,0 0,0 0,0 0,0 0,0 0,1 0,-1-1,1 1,-1 0,1 0,0-1,0 1,0 0,0-1,0 1,0 0,0-1,0 0,0 1,1-1,-1 0,1 1,-1-1,1 0,-1 0,1 0,0-1,-1 1,1 0,0 0,0-1,0 0,-1 1,1-1,1 0,12 0,-1-1,0-1,1 0,-1-1,0 0,-1-2,1 1,-1-2,0 0,0 0,0-1,-1-1,0 0,0 0,-1-1,-1-1,10-9,-12 11,-1 0,1 0,-1 0,-1-1,0 0,0-1,-1 1,0-1,3-6,-7 13,0 0,0 0,0 0,0 0,0-1,-1 1,1 0,-1 0,0 0,0-1,0 1,-1 0,1 0,-1 0,1-1,-1 1,0 0,0 0,-1 0,1 0,0 1,-1-1,0 0,0 1,0-1,0 1,0-1,0 1,-1 0,1 0,-1 0,1 0,-1 0,0 1,-3-1,0 0,-1 1,1 0,0 0,-1 0,1 1,-1 0,1 1,0-1,-1 1,1 0,0 1,-1-1,1 1,0 1,0-1,1 1,-1 0,0 0,1 1,0-1,-3 4,-3-1,-14 8</inkml:trace>
  <inkml:trace contextRef="#ctx0" brushRef="#br0" timeOffset="6">2033 368,'-196'182,"194"-181,1 0,0 0,-1 1,1-1,0 0,0 1,0-1,0 1,0-1,0 1,1-1,-1 1,1-1,-1 1,1 0,-1-1,1 1,0 0,-1 0,1-1,0 1,1 0,-1 0,0-1,0 1,1 0,-1-1,1 1,-1 0,1-1,0 1,-1-1,1 1,0-1,0 1,0-1,0 0,1 1,-1-1,0 0,0 0,1 0,-1 0,1 0,-1 0,1 0,-1 0,1-1,-1 1,1-1,0 1,-1-1,1 0,0 1,0-1,0 0,1 0,1 0,-1 1,0 0,0-1,1 1,-1 1,0-1,0 0,0 1,0-1,0 1,0 0,-1 0,1 0,0 0,-1 0,0 1,1-1,-1 1,0 0,0 0,-1-1,1 1,-1 0,1 1,-1-1,0 0,0 0,0 0,-1 1,1-1,-1 0,1 1,-1-1,0 0,-1 1,1-1,-1 1,1-1,-1 0,0 0,-1 2,-5 5,0 0,-1-1,-1 0,0 0,0-1,0 0,-1-1,0 0,-1-1,1 0,-1 0,0-1,-1 0,-5 0,-6 2</inkml:trace>
  <inkml:trace contextRef="#ctx0" brushRef="#br0" timeOffset="7">2259 480,'-10'14,"-17"21,2 1,2 1,1 2,1 0,-12 36,32-72,-1-1,1 1,0-1,0 1,0 0,0 0,0-1,0 1,1 0,-1 0,1 0,0 0,0-1,0 1,0 0,1 0,-1 0,1 0,0-1,-1 1,1 0,0 0,1-1,-1 1,0-1,1 1,0-1,-1 0,1 1,0-1,0 0,0 0,0 0,1-1,0 2,7-2,0 0,0 0,0-1,1 0,-1-1,0 0,0-1,0 0,0-1,0 0,-1 0,1-1,-1 0,0 0,0-1,0-1,-1 1,0-1,0-1,0 0,-1 0,0 0,0-1,-1 0,0 0,2-5,3 0,0 0,-1 0,-1-1,0-1,-1 0,0 0,-2 0,1-1,-2 0,0 0,-1 0,0-9,-3 22,-1 0,0 0,0 0,0-1,-1 1,1 0,-1 0,1 0,-1 0,0 0,-1 0,1 0,0 0,-1 1,1-1,-1 0,0 1,0-1,0 1,0-1,-1 1,1 0,-1 0,1 0,-1 1,1-1,-1 0,0 1,0 0,0 0,0 0,0 0,-2 0,-3-1,1 1,-1 0,0 0,0 1,0 0,1 1,-1-1,0 2,0-1,1 1,-1 0,1 0,-4 2,-24 14,3 0</inkml:trace>
  <inkml:trace contextRef="#ctx0" brushRef="#br0" timeOffset="8">2005 679,'34'-15,"15"-4,5 0,-8 9,-6 6,-5 9,-4 2,-2 2,-2-2,0-2,-5 3,-6 1</inkml:trace>
  <inkml:trace contextRef="#ctx0" brushRef="#br0" timeOffset="9">2456 170,'27'27,"-19"-22,1 1,-1 0,0 0,0 1,-1 0,0 1,0-1,-1 1,0 0,0 1,-1-1,0 1,-1 1,0-1,0 0,-1 1,0 0,-1 0,0 0,0 0,-1 0,0 7,0 32,-2 0,-3 0,-1 0,-5 11,-7 165,16-219,0 0,-1 0,1-1,-1 1,-1-1,1 0,-1 1,0-1,0 0,-1 0,1-1,-1 1,0-1,0 0,-1 0,1 0,-1 0,0-1,0 0,0 0,0 0,0-1,-1 1,1-1,-1-1,0 1,0-1,1 0,-1 0,0-1,-2 1,-102 10,91-13</inkml:trace>
  <inkml:trace contextRef="#ctx0" brushRef="#br0" timeOffset="10">2682 57,'2'-3,"0"0,0 0,-1 0,2 0,-1 1,0-1,1 1,-1 0,1-1,0 1,-1 0,1 1,0-1,0 0,0 1,1 0,-1-1,0 1,0 1,1-1,-1-1,1 0,0 0,-1 0,1 1,0 0,0-1,0 2,0-1,0 0,0 1,0-1,0 1,0 0,0 1,1-1,-1 1,0 0,0 0,0 0,-1 0,1 1,0-1,0 1,-1 0,1 0,-1 1,0-1,1 1,-1-1,0 1,-1 0,1 0,0 0,-1 1,0-1,0 1,0-1,0 1,0 0,-1 0,1-1,-1 1,0 0,0 0,-1 1,-1 11,-1-1,-1 0,0 0,-1 0,0 0,-2 0,1-1,-2 0,-2 4,3-9,0 1,1 0,1 0,0 0,0 1,1-1,0 1,1 0,0 0,0 0,2 0,-1 0,1 0,1 1,0-1,1 0,0 0,1 4,69 70,-107-60,30-22,0-1,0 1,0 0,0 1,1-1,-1 1,1 0,0 0,0 0,1 1,-1-1,1 1,0 0,0 0,1 0,-1 0,1 0,0 0,1 1,-1-1,1 1,0 0,1-1,-1 1,1 0,0-1,0 1,1 0,0-1,0 1,0 0,68 141,-69-142,0 0,0 0,0 0,-1 1,1-1,-1 0,-1 0,1 0,-1 0,0-1,0 1,0 0,0-1,-1 1,0-1,0 0,0 0,0 0,-1 0,0 0,0-1,0 0,0 0,0 0,0 0,-1-1,0 1,1-1,-1 0,0-1,0 1,0-1,0 0,0 0,0 0,4-1,-1 0,1 1,0-1,0 0,0 0,-1 0,1 0,0 0,0 0,-1 0,1 0,0 0,0 0,-1-1,1 1,0-1,0 1,0-1,0 1,0-1,0 1,0-1,0 0,0 0,0 0,0 0,0 1,0-1,1 0,-1 0,0 0,1-1,-1 1,1 0,-1-1,1-8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6:28.53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7 29,'-5'0,"4"0,6 0,7 0,7 0,0-4,1-3,3 1,1 1,2 2,2 1,0 1,0 0,-9 1,-12 1,-9-1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6:28.53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1,'0'4,"5"3,6-1,6-1,6-1,2-2,3-1,1 0,1-1,-1-1,0 1,0 0,-5 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6:28.53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52 0,'-5'5,"-1"6,-5 6,4 1,9-4,-2-4,-5 2,-6 3,3-1,8-3,8-3,4-3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6:28.53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49 0,'-5'0,"-1"5,-5 1,4 0,4-6,2 2,-3 1,-2 4,1 1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6:28.53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194 418,'21'34,"-10"-25,1 0,0-1,1 0,0-1,0 0,0-1,1 0,0-1,0-1,0-1,1 0,-1 0,1-1,0-1,0-1,1 0,-2-3,-1-1,0 0,-1 0,1-1,-1-1,0 0,0-1,-1 0,0-1,0 0,-1-1,0 0,0-1,-1 0,0 0,-1-1,0 0,-1 0,0-1,-1 0,0 0,-1-1,3-11,-4 14,-1 0,0 0,0 0,-1 0,0-1,-1 1,0 0,-1-1,0 1,-1-1,0 1,0-1,-3-6,3 12,0 1,0-1,-1 1,0 0,0-1,0 1,0 0,-1 0,1 0,-1 0,0 1,0-1,0 1,-1 0,1 0,-1 0,0 0,0 0,0 1,0 0,0 0,-1 0,1 0,-1 1,1 0,-1 0,1 0,-1 0,0 1,-4-1,-7 3,-1 1,1 0,0 1,0 1,0 0,1 1,-1 1,-4 3,15-7,-5 0,1 0,0 1,0 0,0 1,0 0,1 1,0-1,0 2,0-1,1 1,0 0,1 0,-1 1,1 0,1 0,-1 1,1-1,-1 6,-24 126,17 81,11-73,-24-7,21-117,-1 0,-1 0,-1 0,-1-1,-2 0,-12 20,-87 75,110-119,1 0,-1 0,0 0,0 0,1 0,-1 0,0 0,0 0,0-1,0 1,0 0,-1 0,1 0,0 0,0 0,-1 0,1 0,-1 0,1 0,-1 0,1 1,-1-1,1 0,-1 0,0 0,1 1,-1-1,0 0,0 0,0 1,0-1,1 1,-1-1,0 1,0-1,0 1,0 0,0-1,0 1,0 0,0 0,0 0,-1 0,1 0,0 0,0 0,0 0,0 0,0 0,0 1,0-1,0 0,0 1,0-1,0 1,0-1,0 1,1-1,-1 1,0-1,0 1,0 0,1 0,-1-1,0 1,1 0,-1 0,1 0,-1 0,5-21</inkml:trace>
  <inkml:trace contextRef="#ctx0" brushRef="#br0" timeOffset="1">1097 192,'-13'6,"0"1,1 1,1-1,-1 2,1 0,0 0,1 1,0 0,1 1,0 0,1 0,0 1,1 0,0 0,0 1,2 0,-4 10,0-2,0 2,1-1,1 1,1 0,1 1,1-1,1 1,1 0,1 0,1 0,2 0,0 0,5 19,-5-37,0 1,1-1,-1 0,2 0,-1 0,1 0,0 0,0-1,0 1,1-1,-1 0,1-1,1 1,-1-1,1 0,-1 0,1-1,0 1,1-1,-1-1,0 1,1-1,0 0,-1-1,1 1,0-2,0 1,0-1,4 0,6 1,1-2,-1 0,1-1,-1-1,0-1,0 0,0-1,-1-1,1 0,-1-2,-1 0,1 0,-2-1,1-1,0-1,15-12,-2-2,0-1,-1 0,-2-2,0-1,-2-2,-2 0,2-6,-11 18,-2 0,0-1,-2 0,0-1,-1 0,-1 0,-1 0,-1-1,-1 0,-1 0,-1 0,0 0,-2 0,-2-14,2 28,-1-1,0 1,0 0,-1 0,1 0,-2 0,1 0,-1 1,0-1,-1 1,0 0,0 0,0 1,-1-1,0 1,0 1,-1-1,0 1,0 0,0 1,0-1,-1 1,1 1,-1 0,0 0,0 0,-1 1,1 0,0 1,-1-1,1 2,-1-1,-3 1,-14 5,0 1,0 1,0 1,1 1,0 1,0 2,2 0,-1 1,2 2,0 0,0 2,2 0,0 1,1 1,0 1,2 0,1 2,-2 3,-12 16</inkml:trace>
  <inkml:trace contextRef="#ctx0" brushRef="#br0" timeOffset="2">928 588,'-7'4,"22"-17,259-141,-272 152,1 1,0-1,0 1,0 0,0 0,0 0,0 0,0 0,0 0,0 1,0 0,1 0,-1-1,0 2,0-1,0 0,0 1,0-1,1 1,-1 0,0 0,0 0,-1 1,1-1,0 1,0-1,-1 1,1 0,-1 0,1 0,-1 0,0 1,0-1,0 1,0-1,0 1,1 2,2 7,1-1,1 0,0-1,0 1,1-1,1-1,-1 1,1-2,1 1,0-1,0-1,1 0,-1 0,2-1,-1 0,0-1,1 0,0-1,0 0,6 0,10-17,-22 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6:28.53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493 30,'-13'-6,"-1"1,1 1,-1 0,0 1,0 0,0 1,0 1,0 0,0 1,0 0,0 1,-11 3,19-2,1 1,0 0,0 1,0-1,0 1,0 0,1 0,0 0,0 1,0-1,0 1,1 0,0 0,0 0,0 1,1-1,-1 1,1 0,1-1,-1 1,1 0,0 0,0 0,1 0,-1 0,2 0,-1 5,-3 11,-16 123,-54 166,26-114,40-146,-23 69,-7-47,36-72,1-1,-1 1,1 0,-1 0,1 0,0 0,0 0,-1 0,1 0,0 0,0 0,0 0,0 0,0 0,0 0,0 0,0 0,1 0,-1 0,0 0,0-1,1 1,-1 0,1 0,-1 0,1 0,-1 0,1-1,0 1,-1 0,1 0,0-1,-1 1,1-1,0 1,0 0,0-1,0 1,-1-1,1 0,0 1,0-1,0 0,0 0,0 1,0-1,0 0,0 0,0 0,0 0,1 0,52-6,70-20,-106 19</inkml:trace>
  <inkml:trace contextRef="#ctx0" brushRef="#br0" timeOffset="1">268 623,'28'0,"16"0,3 0,0 0,-4 0,-5 0,-13 0,-15 0,-10 5,-10 1,-3 0</inkml:trace>
  <inkml:trace contextRef="#ctx0" brushRef="#br0" timeOffset="2">775 595,'-90'226,"88"-223,-1 1,0 0,1 0,0 0,0 0,0 1,1-1,-1 0,1 1,0-1,0 1,1-1,-1 1,1 0,0-1,0 1,1-1,-1 1,1 0,0-1,0 1,1-1,-1 0,1 1,0-1,0 0,1 0,-1 0,1 0,0-1,0 1,0-1,0 0,0 1,1-1,0-1,-1 1,1-1,0 1,4 1,-4-3,0 0,-1 0,1-1,0 1,0-1,0 0,-1 0,1 0,0 0,0-1,0 0,-1 0,1 0,0 0,-1 0,1-1,-1 1,1-1,14-11</inkml:trace>
  <inkml:trace contextRef="#ctx0" brushRef="#br0" timeOffset="3">578 256,'6'2,"0"1,1-1,-1-1,1 1,-1-1,1 0,0 0,-1-1,1 0,0 0,-1-1,1 0,0 0,-1 0,1-1,-1 0,0 0,0-1,0 0,0 0,3-2,109-89,-118 93,1 0,0 1,-1-1,1 1,-1-1,1 1,0-1,-1 1,1-1,0 1,-1 0,1-1,0 1,0 0,0 0,-1 0,1-1,0 1,0 0,-1 0,1 0,0 0,0 0,0 1,-1-1,1 0,0 0,0 0,0 1,-1-1,1 0,0 1,-1-1,1 1,0-1,-1 1,1-1,-1 1,1-1,0 1,-1-1,1 1,-1 0,0-1,1 1,-1 0,1 0,-1-1,0 1,0 0,0 0,1-1,-1 1,0 0,17 53,-14-43,21 161,-23-147</inkml:trace>
  <inkml:trace contextRef="#ctx0" brushRef="#br0" timeOffset="4">1170 510,'-18'8,"0"1,0 1,1 1,1 1,0 0,0 1,1 1,1 0,-2 3,13-14,0 0,0-1,1 1,-1 0,1 0,0 1,0-1,0 0,0 1,1-1,-1 1,1 0,0-1,0 1,0 0,0 0,1 0,0 0,-1-1,1 1,1 0,-1 0,1 0,-1 0,1 0,0-1,0 1,1 0,-1-1,1 1,0-1,0 0,0 1,0-1,1 0,-1 0,1 0,0-1,0 1,0-1,0 1,0-1,0 0,1 0,2 1,17 6,49 26,-70-34,0 1,-1-1,0 0,1 1,-1-1,0 1,0 0,1-1,-1 1,-1 0,1 0,0 0,0 0,-1-1,1 1,-1 0,1 0,-1 0,0 0,0 0,0 0,0 0,0 0,-1 0,1 0,0 0,-1 0,0 0,1 0,-1 0,0 0,0 0,0-1,0 1,0 0,-1 0,-8 11,-1-2,0 0,-1 0,0-1,0-1,-1 1,0-2,-1 0,0-1,-1 0,10-5</inkml:trace>
  <inkml:trace contextRef="#ctx0" brushRef="#br0" timeOffset="5">1453 652,'-24'28,"-8"15,6-5,8-14,12-15,11-15,5-15,6-9,0-5,2 0,2-5,-1-4,-5 4</inkml:trace>
  <inkml:trace contextRef="#ctx0" brushRef="#br0" timeOffset="6">1566 228,'-15'19,"-4"12,1 4,3-3</inkml:trace>
  <inkml:trace contextRef="#ctx0" brushRef="#br0" timeOffset="7">1509 764,'0'0,"-1"1,0 1,1-1,-1 0,1 0,-1 0,1 0,0 0,0 0,-1 0,1 1,0-1,0 0,0 0,0 0,0 1,0-1,1 0,-1 0,0 0,0 0,1 0,-1 1,1-1,-1 0,1 0,0 0,-1 0,1 0,0-1,0 1,-1 0,1 0,0 0,0-1,0 1,0 0,0-1,0 1,0-1,0 1,0-1,1 1,-1-1,0 0,0 0,0 1,0-1,1 0,-1 0,0 0,0 0,0-1,1 1,-1 0,0 0,0-1,0 1,0-1,0 1,0-1,0 1,0-1,23-27,-17 18,0 1,1 0,0 1,0 0,1 0,0 1,1 0,-1 0,5-1,-12 8,0 0,0 0,0 0,0 0,1 0,-1 0,0 1,0-1,0 1,0-1,0 1,0 0,0 0,0 0,0 0,-1 0,1 0,0 1,0-1,-1 0,1 1,-1 0,0-1,1 1,-1 0,0 0,0-1,0 1,0 0,0 0,-1 0,1 0,0 0,-1 0,0 1,1-1,-1 0,0 0,0 0,0 0,0 0,-1 1,1-1,-1 0,1 0,-1 0,5 20,-4-19,1 0,-1 0,1 0,-1 0,1 0,0 0,0 0,1-1,-1 1,1 0,-1-1,1 1,0-1,0 0,0 0,0 1,0-1,0 0,1-1,-1 1,1 0,-1-1,1 1,0-1,0 0,-1 0,1 0,0 0,0 0,0-1,0 0,0 1,0-1,0 0,0 0,0 0,0-1,0 1,0-1,0 0,0 0,-1 0,1 0,2-1,7-4,-1 0,1-1,-1 0,-1-1,0 0,0 0,0-1,-1 0,-1-1,1 0,-2-1,1 1,-1-1,-1-1,0 1,-1-1,0 0,1-5,-3-7,-5 5</inkml:trace>
  <inkml:trace contextRef="#ctx0" brushRef="#br0" timeOffset="8">2187 510,'-17'18,"1"1,1 0,1 1,1 1,1 0,1 1,1 0,0 1,2 0,-4 16,12-34,0 0,-1 0,2 0,-1 0,1-1,-1 1,1 0,1 0,-1-1,1 1,-1 0,1-1,1 0,-1 1,0-1,1 0,0 0,0 0,0-1,1 1,-1-1,1 0,0 0,0 0,0 0,0 0,0-1,1 0,-1 0,1 0,0-1,-1 1,1-1,0 0,0-1,0 1,-1-1,1 0,0 0,0 0,0-1,0 0,0 0,-1 0,1 0,0-1,-1 0,3-1,2-1,0 0,-1 0,1-1,-1 0,0-1,-1 0,1 0,-1 0,-1-1,1 0,-1-1,0 1,0-1,-1 0,3-8,-5 12,-1-1,0 0,0 1,0-1,0 0,-1 0,0 0,0 0,0 0,-1 0,1 0,-1-1,-1 1,1 0,-1 0,1 0,-2 0,1 0,0 0,-1 0,0 0,0 1,-1-1,1 1,-1-1,0 1,0 0,0 0,-1 0,1 0,-4 0,0 0,0 1,0 0,0 0,-1 0,1 1,-1 0,1 1,-1-1,0 2,1-1,-1 1,0 0,0 0,0 1,1 0,-1 1,1 0,-1 0,1 0,-1 1,-6 3,-11 8</inkml:trace>
  <inkml:trace contextRef="#ctx0" brushRef="#br0" timeOffset="9">1989 792,'34'-9,"15"-4,5 1,-7-3,-7 2,-5 2,-4 4,-8 7,-2 4,0 2,-4 4,1 0,1-6,-2-4</inkml:trace>
  <inkml:trace contextRef="#ctx0" brushRef="#br0" timeOffset="10">2553 707,'20'0,"10"0,6 0,0 0,1 0,-3 0,-2 0,-6-5,-8-1</inkml:trace>
  <inkml:trace contextRef="#ctx0" brushRef="#br0" timeOffset="11">2667 510,'-5'38,"-2"18,1 4,-4 1,0 1,2-7,2-7,2-7,2-1,1-2,6-4,1-1,1-3,-2-6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6:28.55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35 125,'1'2,"1"0,-1 0,1-1,0 1,-1-1,1 1,0-1,0 1,0-1,0 0,0 0,0 0,0 0,0 0,1-1,-1 1,0-1,0 1,1-1,-1 0,0 0,1 0,-1 0,0 0,1-1,-1 1,0-1,0 1,0-1,1 0,-1 0,2-1,7-4,0 0,-1-1,1 0,-1-1,-1 0,0 0,0-1,0-1,-1 1,-1-1,1-1,-2 1,1-1,3-9,-15 121,-8 245,-6-66,19-271,0 1,0 0,0 0,-2 0,1-1,-1 1,0 0,-1-1,0 0,-1 1,0-1,0-1,-1 1,0-1,-1 1,1-1,-2-1,0 2,4-8,1 0,-1 0,0 0,0 0,0-1,0 1,0-1,0 0,1 0,-1 0,0 0,0 0,0-1,0 1,0-1,0 0,0 0,1 0,-1 0,0 0,1 0,-1-1,1 0,-1 1,1-1,0 0,0 0,-1 0,1 0,1-1,-1 1,0 0,0-2,-43-89,42 86,1 0,1 0,-1 0,1-1,1 1,-1-1,1 1,0 0,1-1,0 1,0 0,0-1,1 1,0 0,1 0,0 0,0 0,0 1,1-1,0 1,0 0,0 0,1 0,0 1,0 0,0 0,1 0,5-3,78-29,-77 33,0 1,0-2,0 0,-1 0,0-1,0 0,0-1,-1 0,0-1,0 0,4-5,-3 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6:28.55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0 209,'9'-2,"-1"-1,0 0,0 0,0 0,0-1,0-1,-1 1,0-1,0 0,6-6,131-132,-144 142,1 0,-1 0,0 0,1 0,-1 0,1 0,-1 0,1 1,0-1,-1 0,1 0,0 1,0-1,-1 0,1 1,0-1,0 1,0-1,0 1,0 0,0-1,0 1,0 0,0-1,0 1,0 0,0 0,0 0,0 0,0 0,0 0,0 0,0 0,0 1,0-1,0 0,0 1,0-1,-1 0,1 1,0-1,0 1,0-1,0 1,0 0,-1-1,1 1,0 0,-1 0,1-1,-1 1,1 0,0 0,-1 0,0 0,1 1,5 127,-3-13,-1-107,27 53,-21-59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6:28.55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318 3,'-16'-1,"-2"0,0 0,0 1,0 1,0 0,0 2,0 0,0 1,1 1,-1 0,1 1,1 1,-16 9,25-9,1 1,1 1,-1-1,1 1,0 0,1 0,0 0,1 0,0 1,0-1,1 1,0 0,1 0,0 0,1 0,0 0,0 0,1 0,0 0,1 0,0 0,1-1,0 1,0-1,1 1,0-1,1 0,0-1,0 1,1-1,0 0,5 5,-4-6,1 0,0-1,1 1,-1-2,1 1,0-1,0-1,1 1,-1-2,1 1,0-1,0-1,0 0,1 0,-1-1,0 0,1-1,-1 0,0-1,0 0,1-1,-1 0,0 0,5-3,4-2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56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6297 0 0,'0'0'3141'0'0,"0"0"-1142"0"0,0 0-404 0 0,0 0 60 0 0,0 0 40 0 0,0 0-155 0 0,0 0-281 0 0,0 0-314 0 0,0 0-261 0 0,0 0-133 0 0,0 0-85 0 0,0 0-71 0 0,0 0 27 0 0,18 11 1265 0 0,113 1 1474 0 0,-98-12-2780 0 0,145-11 583 0 0,-108 10-1031 0 0,-68-2 15 0 0,-2 3-3536 0 0,0-1-3845 0 0,0 1-4559 0 0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6:28.55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161 1,'-15'21,"1"1,1 0,1 1,1 0,1 1,1 0,2 0,0 1,1 0,2 1,0-1,2 1,1 0,1 8,2-29,-1 0,1 0,1-1,-1 1,1-1,0 1,0-1,0 0,0 0,1-1,0 1,-1-1,1 1,1-1,-1 0,0-1,1 1,-1-1,1 0,0 0,0 0,0-1,0 1,0-1,0-1,0 1,0-1,0 1,0-1,1-1,-1 1,0-1,0 0,0 0,0-1,0 1,0-1,-1 0,1 0,0-1,-1 0,0 1,1-1,-1-1,-1 1,1-1,0 1,-1-1,3-3,2-7,0-1,-2 0,1 0,-2 0,0-1,0 0,-2 0,0 0,-1-1,-1 1,0 0,-1-1,-1 1,0-1,-3-11,4 23,0-1,0 1,0-1,0 1,-1-1,0 1,0 0,-1-1,1 1,-1 0,-1 0,1 0,0 0,-1 0,0 0,0 1,-1 0,1-1,-1 1,0 0,0 1,0-1,-1 1,1 0,-1 0,0 0,0 0,0 1,0 0,0 0,0 1,-1-1,1 1,-1 0,1 0,-1 1,1 0,-1 0,1 0,-1 0,-5 5,0 0,1 0,-1 1,1 1,0-1,1 2,-1-1,2 1,-1 0,1 1,0 0,1 1,0-1,0 1,1 1,0 2,-8 12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6:28.55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274 508,'-29'-4,"1"-1,1 1,0 1,-1 2,0 1,-27 4,53-5,0 1,0 0,0 0,0 0,1 0,-1 0,0 1,0-1,0 0,0 1,0 0,0-1,1 1,-1 0,0 0,0 0,1 0,-1 0,1 0,-1 1,1-1,0 0,-1 1,1-1,0 1,0 0,0-1,0 1,0 0,0 0,1-1,-1 1,0 0,1 0,0 0,-1 0,1 0,0 0,0 0,0 0,0 0,0-1,1 1,-1 0,1 1,4 4,0-1,1 0,0 0,0-1,0 0,0 0,1 0,0-1,0 0,0 0,1-1,-1 1,1-2,0 1,0-1,0 0,2-1,-1 1,0 0,0 1,0 0,0 0,-1 1,1 0,-1 0,0 1,0 0,-1 1,1 0,-1 0,0 1,-6-5,1 0,-1 0,1 1,-1-1,0 1,0-1,0 1,-1 0,1-1,0 1,-1 0,0-1,0 1,0 0,0 0,0-1,0 1,-1 0,1-1,-1 1,0 0,1-1,-1 1,-1-1,1 1,0-1,-1 0,1 1,-1-1,1 0,-1 0,-66 56,-74 6,126-56</inkml:trace>
  <inkml:trace contextRef="#ctx0" brushRef="#br0" timeOffset="1">613 451,'-22'21,"1"0,1 1,1 2,0 0,2 0,1 2,1 0,2 1,-7 17,18-37,0-1,1 1,0 0,0 0,1 0,0 0,0 0,0 0,1 0,0 0,1 0,0 0,0-1,0 1,0 0,1-1,0 0,1 0,-1 0,1 0,1 0,-1-1,1 0,-1 0,2 0,-1 0,0-1,1 0,0 0,0 0,0-1,0 0,1 0,-1-1,1 1,0-1,2 0,4 2,0 0,1-1,-1 0,1-1,0-1,-1 0,1-1,0 0,-1-1,1-1,0 0,-1-1,0 0,1-1,-2-1,1 0,0-1,-1 0,0 0,0-2,-1 1,0-2,0 1,-1-1,0-1,-1 0,0 0,0-1,-1 0,-1-1,0 1,2-6,-3 4,0 0,0-1,-1 1,-1-1,-1-1,0 1,0 0,-2-1,0 1,0-1,-2 1,1-1,-2 1,0-1,-1 1,0 0,-1 0,-1 0,0 0,-1 1,0 0,-1 0,-1 0,0 1,0 0,-1 1,-2-1,6 8,0 0,1 1,-1-1,-1 1,1 1,0-1,-1 1,1 0,-1 0,0 1,0-1,0 1,0 0,0 1,0 0,0 0,0 0,1 0,-1 1,0 0,0 1,0-1,0 1,1 0,-1 0,1 1,0 0,-1 0,-3 3,-26 15,2 1,1 2,1 0,1 3,1 0,1 2,2 1,1 1,1 2,2 0,0 3,5 7,17-42,-1 0,1-1,0 1,0 0,0 0,-1 0,1 0,0 0,0-1,0 1,0 0,0 0,1 0,-1 0,0 0,0-1,0 1,1 0,-1 0,0 0,1-1,-1 1,1 0,-1 0,1-1,-1 1,1 0,0-1,-1 1,1-1,0 1,-1-1,1 1,0-1,0 0,-1 1,1-1,0 0,0 1,0-1,0 0,-1 0,1 0,0 0,0 0,0 0,0 0,0 0,11-2,-1 0,1-1,-1-1,0 0,1 0,-2-1,1-1,-1 1,7-6,33-17,-36 22,-5 0,0 1,0 0,1 0,-1 1,1 0,0 1,1 0,-1 1,0-1,1 2,-1 0,1 0,0 1,-1 0,1 1,-1 0,1 1,-1 0,1 1,-1 0,4 2,33 28,-40-26,1 0,1-1,-1 0,1-1,0 0,1 0,-1-1,1 0,0 0,0-1,3 0,12-1,-1-1</inkml:trace>
  <inkml:trace contextRef="#ctx0" brushRef="#br0" timeOffset="2">1093 0,'33'1,"-1"1,0 2,0 1,0 2,0 1,1 1,8 2,-34-11,0 1,0 0,0 1,0 0,0 0,-1 0,1 1,-1-1,0 2,0-1,0 1,0 0,0 0,-1 0,0 1,0 0,0 0,0 0,-1 1,1 1,0 3,-1 1,0 0,0 0,-1 0,-1 1,0-1,0 1,-1-1,-1 1,0 0,0-1,-1 1,-3 10,-9 99,4 0,6 0,7 26,-2 18,-1-139,0-22,0 1,0-1,-1 1,1-1,-1 1,0 0,-1-1,1 1,-1-1,0 1,0-1,0 1,0-1,-1 1,0-1,0 0,0 0,0 0,-1 0,1 0,-1-1,0 1,0-1,-1 0,-1 2,-15 3,-1 0,1-2,-1 0,0-1,-1-1,-16 0,-20 5,-84 13,30-7,88-14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6:28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4 368,'-1'-1,"1"1,0-1,-1 1,1-1,0 1,-1-1,1 1,0-1,0 1,0-1,-1 1,1-1,0 0,0 1,0-1,0 1,0-1,0 1,0-1,0 0,0 1,0-1,1 1,-1-1,0 1,0-1,0 1,1-1,-1 1,0-1,1 1,-1-1,0 1,1-1,-1 1,1-1,-1 1,0 0,1-1,-1 1,1 0,-1 0,1-1,-1 1,1 0,0 0,-1 0,1-1,-1 1,1 0,-1 0,1 0,0 0,-1 0,1 0,-1 0,1 0,-1 1,1-1,41-6,-42 6,241 27,-9-43,-26-14,-101 18,-95 2,-14 4</inkml:trace>
  <inkml:trace contextRef="#ctx0" brushRef="#br0" timeOffset="1">173 594,'20'0,"10"0,5 0,2 0,-1 0,-1 0,-3 0,-1 0,-1-5,-2-2,0 1,0 1,0 2,0 0,0 2,-5 1</inkml:trace>
  <inkml:trace contextRef="#ctx0" brushRef="#br0" timeOffset="2">427 1,'-1'1,"-1"0,1 0,-1 0,1 0,0 0,-1 1,1-1,0 0,0 1,0-1,0 1,0-1,0 1,1 0,-1-1,0 1,1 0,-1 0,1-1,0 1,0 0,-1 0,1 0,0-1,1 1,-1 0,0 0,0 0,1-1,-1 1,1 0,0-1,-1 1,1 0,0-1,1 2,41 53,-17-41,1-1,1-1,0-1,1-2,26 7,23 8,-30-10,-37-13,0 0,0 1,0 0,-1 1,1 0,-1 1,0 0,0 0,-1 1,1 1,-1-1,-1 1,1 1,-1 0,0 0,-1 1,2 2,-8-3,0-1,0 0,-1 1,0-1,0 0,-1 1,0-1,0 0,-1 0,0 1,0-1,0-1,-1 1,0 0,-1-1,1 1,-1-1,-1 0,1 0,-1-1,0 1,0-1,-1 0,1 0,-1-1,-5 3,-4 9,-217 171,225-183,1 1,1 0,-1 0,0 0,1 1,0 0,1 0,-1 0,1 1,0-1,1 1,0 0,0 0,0 0,1 0,0 1,0-1,0 4,9 7,3-6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6:28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1,'-4'5,"-3"6,6 1,7-6,8-4,1-2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6:2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1,'-4'0,"-3"5,1 6,1 1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6:28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0,'509'0,"-485"0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6:28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30,'19'0,"11"0,6 0,1 0,-1 0,-2-5,-2-1,-1 0,-2 1,0 1,-1 2,0 1,0 0,0 1,0 0,0 1,-4 4,-7 2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6:2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340 110,'-9'-3,"1"0,-1 0,0 1,0 1,0-1,0 1,-1 1,1 0,0 0,0 1,0 0,-1 0,1 1,1 0,-1 1,0 0,1 1,-1-1,1 2,0-1,0 1,0 0,1 1,0-1,0 2,-6 6,3 2,1 0,1 1,0 0,0 1,2 0,0 0,1 0,1 1,1 0,0-1,1 1,1 0,1 1,0-1,1 0,2 0,-1-1,2 1,0 0,2-1,-1 0,2 0,0-1,2 1,7 11,-9-19,1 1,1-1,0-1,0 0,1 0,0 0,0-1,0-1,1 0,0 0,1-1,-1-1,1 0,0 0,0-1,0-1,0 0,0 0,1-1,6-1,3 0,0 0,0-2,0-1,0 0,-1-2,1 0,-1-2,0 0,-1-1,0-1,4-3,2-4,0 0,-1-2,-1 0,-1-2,0 0,-2-2,0-1,-2 0,-1-1,0-1,-2-1,-1 0,11-26,-22 43,-1 0,0-1,0 0,-1 1,0-1,0 0,-1 0,-1 0,1 0,-2 0,1 0,-2 0,1 0,-1 0,-1 1,1-1,-2 1,1-1,-1 1,-1 0,0 0,0 1,-1 0,0-1,0 2,-1-1,0 1,0 0,-5-3,0 1,-1 1,0 1,-1 0,1 0,-1 1,0 1,-1 1,0 0,1 0,-1 2,0 0,0 0,0 2,-1 0,1 0,0 2,0 0,0 0,1 2,-1-1,1 2,-6 2,-29 11</inkml:trace>
  <inkml:trace contextRef="#ctx0" brushRef="#br0" timeOffset="1">1 533,'223'-137,"-205"130,1 0,0 2,0 1,0 0,1 1,-1 1,1 1,-1 1,1 0,0 2,-1 0,1 1,-1 1,0 1,0 1,-1 0,0 2,0 0,0 0,1 3,-14-8,0 0,0-1,0 1,0-1,0-1,0 1,0-1,1 0,-1 0,0 0,1-1,-1 0,1 0,-1 0,1-1,-1 0,0 0,1 0,-1 0,0-1,4-2,-3-8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6:28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85 200,'53'-30,"1"2,1 2,1 3,1 2,1 3,0 2,2 3,-1 2,2 3,13 2,-71 6,49 4,-51-3,0-1,0 0,0 0,0 0,0 1,0-1,0 0,-1 1,1-1,0 1,0-1,0 1,0 0,-1-1,1 1,0 0,-1-1,1 1,-1 0,1 0,0 0,-1-1,0 1,1 0,-1 0,1 0,-1 0,0 0,0 0,0 0,1 0,-1 0,0 0,0 0,0 0,-1 0,1 0,0 0,0 0,0 0,-1 0,1-1,0 1,-1 0,1 0,-1 0,1 0,-1 0,-10 14,-1 0,0 0,-1-1,0-1,-1 0,-1-1,0 0,0-1,-1-1,-1 0,-12 8,-16 12,1 1,1 3,1 1,3 2,1 1,-24 32,58-65,1 1,0-1,0 0,0 1,1 0,-1 0,1 0,1 0,-1 0,1 0,0 0,1 0,-1 0,1 1,0-1,1 0,-1 0,1 1,1-1,-1 0,1 0,0 0,0-1,1 1,0 0,0-1,0 1,0-1,1 0,0 0,0-1,7 4,0-2,0 1,1-2,-1 1,1-2,1 1,-1-2,0 1,1-2,0 0,-1 0,8-1,40 8,-51-7,0 0,0 0,0-1,0 0,1-1,-1 0,0-1,0 0,0 0,0-1,0 0,5-2,8-19,-19 8</inkml:trace>
  <inkml:trace contextRef="#ctx0" brushRef="#br0" timeOffset="1">1 426,'273'-74,"-192"59,0 3,1 4,65 2,11 8,-134-2</inkml:trace>
  <inkml:trace contextRef="#ctx0" brushRef="#br0" timeOffset="2">1186 426,'20'4,"0"0,0-2,0-1,0 0,0-1,0-2,0 0,0-1,0 0,-1-2,1-1,-1 0,-1-1,1-1,-1-1,0 0,-1-2,0 0,-1-1,8-7,-20 16,0 1,-1-1,0 0,0 0,0 0,0 0,0-1,-1 1,1-1,-1 0,0 0,0 1,-1-1,1 0,-1-1,0 1,0 0,0 0,0-1,-1 1,1 0,-1-1,-1 1,1 0,0 0,-1-1,0 1,0 0,0 0,-1 0,1 0,-1 0,0 0,0 0,0 0,-1 1,0-1,1 1,-1 0,0 0,0 0,-1 0,-1-1,-2 0,0 1,0 0,-1 1,1 0,-1 0,0 0,1 1,-1 1,0-1,0 1,1 0,-1 1,0 0,0 0,1 0,-1 1,0 0,1 1,-4 2,-6 1,0 2,1 0,0 1,0 1,1 1,1 0,-12 11,11-10,0 0,1 2,0 0,1 1,1 0,0 0,1 2,1-1,0 1,1 1,1 0,1 0,1 1,0-1,1 1,1 0,1 1,0 11,3-25,1 0,0 0,1-1,-1 1,1-1,0 1,0-1,1 0,-1 0,1 0,0 0,1 0,-1 0,1-1,0 0,0 0,0 0,1 0,-1 0,1-1,0 0,5 2,122 38,-109-41,0-2,0-1,0-1,-1-1,1 0,0-2,-1-1,0-1,0 0,-1-2,0 0,0-2,-1 0,6-6,34-15,-2-4,-2-1,43-38,-80 58,0-1,0-1,-2-1,0 0,-2-1,0-1,-1-1,-2 0,0 0,-1-1,-2-1,0 0,-2 0,1-8,-7 29,0 1,1 0,-2 0,1-1,0 1,-1 0,1-1,-1 1,0 0,0-1,-1 1,1 0,-1-1,1 1,-1 0,0 0,0-1,-1 1,1 0,-1 0,1 0,-1 0,0 1,0-1,0 0,0 1,-1-1,1 1,-1 0,0 0,1 0,-1 0,0 0,0 1,0-1,0 1,0 0,-1 0,1 0,0 0,0 1,-1-1,1 1,0 0,-1 0,1 0,-1 0,1 1,0-1,0 1,-1 0,0 0,-11 7,1 0,0 1,0 0,1 1,1 0,-1 1,2 1,0 0,0 1,1 0,-2 3,-21 58,32-71,0-1,1 0,-1 0,1 1,0-1,0 0,0 1,0-1,0 0,0 1,1-1,-1 0,1 0,0 1,-1-1,1 0,0 0,0 0,1 0,-1 0,0 0,0 0,1-1,0 1,-1 0,1-1,0 1,-1-1,1 1,0-1,0 0,0 0,1 0,98 10,-35-10,-44 2,-17-4,0 1,0 0,0 0,0 0,0 1,0-1,-1 1,1 0,0 1,0-1,-1 1,1 0,-1 0,1 0,-1 1,0 0,0 0,0 0,0 0,-1 0,1 1,-1-1,0 1,0 0,0 0,0 1,-1-1,0 0,0 1,1 1,-5 221,6-148,2-61</inkml:trace>
  <inkml:trace contextRef="#ctx0" brushRef="#br0" timeOffset="3">2851 144,'-61'69,"22"-29,1 1,2 3,2 0,3 3,1 0,2 2,3 1,-6 20,28-65,1 0,0 0,0 1,1-1,0 0,0 0,0 1,0-1,1 1,0-1,0 0,1 1,-1-1,1 1,0-1,1 0,-1 0,1 0,0 0,0 0,1 0,-1 0,1 0,0-1,1 0,-1 1,1-1,-1-1,1 1,1 0,-1-1,0 0,4 2,9 0,2-1,-1 0,0-1,1-1,0-1,-1-1,1-1,0 0,-1-1,0-1,1-1,-1 0,0-1,2-3,0 2,-1-1,0 0,0-2,-1 0,0-2,0 0,-1 0,-1-2,0 0,-1-1,0 0,-1-1,-1-1,0 0,-1-1,-1 0,-1-1,0 0,-1-1,-1 0,-1 0,-1-1,0 0,-2 0,0 0,-1-1,-1 1,-1-11,-2 24,0 0,0-1,-1 1,0 0,-1 0,1 0,-1 1,0-1,-1 1,0-1,0 1,0 0,-1 1,0-1,0 1,0 0,0 0,-1 0,0 1,0 0,0 0,-1 0,1 1,-1 0,0 0,0 1,0 0,0 0,0 1,-1 0,1 0,0 0,-1 1,1 0,0 1,-1-1,1 2,-6 0,-78 27,49-11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6:4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0 785,'414'0,"-381"-6,-1-2,0 0,0-2,-1-2,0 0,-1-2,0-2,-1-1,-1 0,-1-3,-1 0,0-1,19-23,4-3,-2-3,-2-1,-3-2,23-39,64-153,-128 243,10-17,-2 26,-7 32,-1 1,-3-1,0 1,-3-1,-4 15,5-30,-54 258,55-265,-1-1,-1 0,0 0,-1-1,-1 1,0-1,-1-1,-1 1,0-1,-1-1,0 0,-1 0,-1-1,0 0,0-1,-1-1,-1 0,0 0,0-2,-1 0,0 0,0-1,-1-1,-13 3,18-6,0-1,0 0,-1 0,1-2,0 1,-1-1,1-1,0 0,-1-1,1 0,0 0,0-1,0-1,1 0,-1 0,1-1,0-1,0 1,0-2,-33-48,35 36</inkml:trace>
  <inkml:trace contextRef="#ctx0" brushRef="#br0" timeOffset="352.597">1891 447,'-49'41,"1"2,1 3,3 1,2 2,-2 8,41-53,-1 0,1 1,0-1,0 1,1 0,-1 0,1 0,0 0,1 0,-1 1,1-1,0 1,0-1,1 1,-1-1,1 1,1-1,-1 1,1-1,0 1,0-1,0 1,1-1,0 0,0 0,0 0,0 0,1 0,0 0,0-1,1 1,-1-1,1 0,0 0,0 0,0-1,0 1,1-1,2 1,11 3,-1-1,1-1,1 0,-1-2,1 0,-1-1,1-1,0-1,0 0,-1-2,1 0,0-1,-1-1,0 0,0-2,0 0,-1-1,1 0,12-9,-2 4,-2-1,1-1,-2-1,0-1,-1-1,-1-2,0 0,-1-1,-2-1,0-1,-1-1,-1-1,-1-1,-2 0,2-4,-13 22,-1 0,0 0,-1 0,1 0,-1 0,-1 0,1-1,-1 1,0-1,-1 1,0-1,0 1,-1-1,0 1,0-1,-1 1,1 0,-2-1,1 1,-1 0,0 1,-1-1,1 0,-1 1,0 0,-1 0,0 0,0 0,0 1,-1 0,1 0,-5-2,-2-1,-1 2,0 0,0 0,0 1,-1 1,1 0,-1 1,0 1,0 0,0 0,-1 2,1 0,0 0,0 1,0 1,0 1,0 0,0 0,0 1,1 1,0 1,0 0,0 0,1 1,0 1,-7 5,-13 6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52:23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423 288,'22'58,"-13"164,-11-146,1 245,-24-152,24-169,1 0,-1 0,1-1,-1 1,1 0,-1 0,1 0,0 0,-1 0,1 0,-1 0,1 0,-1 0,1 0,-1 0,1 0,-1 0,1 0,-1 0,1 0,-1 1,1-1,0 0,-1 0,1 0,-1 1,1-1,0 0,-1 1,1-1,0 0,-1 1,1-1,0 0,-1 1,1-1,0 1,0-1,0 1,-1-1,1 0,0 1,0-1,0 1,0-1,0 1,0-1,0 1,0-1,0 1,0-1,0 1,0-1,0 1,0-1,0 0,1 1,-1-1,0 1,0-1,1 1,-1-1,0 0,0 1,1-1,-1 1,-12-38,7-19,4 29</inkml:trace>
  <inkml:trace contextRef="#ctx0" brushRef="#br0" timeOffset="343.518">0 288,'113'-5,"253"-37,-78 32,-264 10</inkml:trace>
  <inkml:trace contextRef="#ctx0" brushRef="#br0" timeOffset="797.622">1072 768,'-9'2,"1"0,-1 0,0 0,1 2,0-1,0 1,0 0,0 0,0 1,1 0,0 1,0-1,0 1,1 1,0-1,0 1,0 0,1 1,0-1,1 1,0 0,0 0,-3 8,5-11,-1 0,1 0,0 0,1 1,-1-1,1 0,0 1,1-1,-1 1,1-1,0 1,0-1,1 1,-1-1,1 0,0 1,1-1,0 0,-1 0,2 1,-1-1,0-1,1 1,0 0,0-1,1 1,-1-1,1 0,0 0,0-1,0 1,0-1,1 0,3 3,-1-4,0-1,0 1,0-1,1 0,-1 0,0-1,0 0,1-1,-1 1,0-2,0 1,0-1,0 1,0-2,0 1,-1-1,1 0,-1-1,0 1,1-1,-2-1,1 1,0-1,-1 0,0 0,0-1,7-7,0-1,-2-1,1 0,-2 0,0-1,0 0,-2-1,0 1,-1-2,-1 1,-2 12,-1-1,0 1,0-1,0 0,-1 0,1 1,-1-1,-1 0,1 0,-1 0,0 0,-1 0,1 0,-1 0,0 0,-1 1,1-1,-1 0,-1 1,1-1,-1 1,1 0,-1-1,-1 1,1 1,-1-1,0 0,0 1,0 0,-1 0,1 0,-1 1,0-1,0 1,-1 0,1 1,0-1,-1 1,0 0,1 1,-1-1,-2 1,-4 2,1 1,0 1,0 0,0 1,0 0,1 0,-1 1,1 1,0 0,0 0,1 1,0 0,0 0,1 1,0 0,-5 7,-11 15,6-1</inkml:trace>
  <inkml:trace contextRef="#ctx0" brushRef="#br0" timeOffset="1297.616">1467 739,'-21'14,"1"0,0 1,1 1,1 1,1 1,0 0,1 2,1-1,1 2,1 0,1 0,-4 10,15-27,0 0,0 0,1 0,-1 0,1 0,0 0,0 1,1-1,-1 0,1 0,0 0,0 0,0 0,0 0,1 0,0-1,-1 1,1 0,1-1,-1 1,0-1,1 0,0 0,0 0,0 0,0 0,0-1,0 1,1-1,0 0,-1 0,1 0,0 0,0-1,0 0,0 0,0 0,0 0,0 0,0-1,0 0,0 0,0 0,0 0,9 2,0-1,0 0,1-1,-1-1,0 0,0 0,0-2,-1 1,1-2,-1 0,1 0,-1-1,0 0,-1-1,1-1,-1 0,0 0,-1-1,0-1,0 1,-1-2,0 1,3-5,17-19,-1-1,-2-1,-1-1,-2-1,-1-2,-2 0,-2-1,-1-1,-3 0,-1-1,-2-1,-2 0,-2 0,-1-1,-3 0,-1 1,-3-1,-1 0,-3 0,-5-22,10 61,0 0,-1-1,0 1,0 0,-1-1,0 1,0 0,0 0,0 0,-1 0,1 1,-1-1,-1 1,1 0,-1-1,1 2,-1-1,0 0,0 1,-1-1,1 1,-1 1,0-1,0 0,1 1,-2 0,1 0,0 1,0 0,0-1,-1 2,1-1,-1 1,1-1,0 2,-4-1,-6 7,-1 1,2 1,-1 0,1 1,0 1,1 0,0 0,1 1,1 1,0 0,0 1,1 0,1 1,0-1,1 2,1-1,0 1,0 7,-4 10,1 2,2-1,1 1,2 0,2 0,1 1,2-1,3 26,-2-41,2 0,0-1,1 1,1-1,1 1,1-1,0-1,1 1,2-1,6 10,-11-20,1 1,0-1,1 0,-1-1,1 1,1-2,-1 1,1-1,1 0,-1 0,1-1,0 0,0-1,0 0,1 0,-1-1,1 0,0-1,0 0,0-1,6 1,41-3,-33-1</inkml:trace>
  <inkml:trace contextRef="#ctx0" brushRef="#br0" timeOffset="2367.063">2257 655,'-35'16,"0"1,2 1,0 3,1 0,1 2,-2 4,28-24,1 0,0 1,0-1,0 1,0 0,0 0,1 1,0-1,0 1,0 0,1 0,-1 0,1 0,0 0,1 0,-1 0,1 1,0-1,1 0,-1 1,1-1,0 1,0-1,1 1,-1-1,1 1,0-1,1 0,0 0,-1 1,1-1,1 0,-1-1,1 1,0 0,0-1,0 1,1-1,0 0,0 0,0-1,1 2,-1-3,0 1,0-1,1 0,-1 0,1 0,-1-1,1 0,0 0,0 0,0 0,0-1,-1 1,1-1,0-1,0 1,0-1,0 1,0-1,-1-1,1 1,0-1,-1 0,1 0,-1 0,0 0,2-2,99-86,-82 59,-2-1,0 0,-3-2,11-25,-70 200,40-135,0 0,0 0,1 1,0-1,0 0,0 0,1 0,0 0,0 0,0 0,1 0,0 0,0-1,0 1,1-1,0 1,0-1,1 0,-1 0,1 0,0-1,0 1,1-1,-1 0,3 2,-3-4,-1 0,1-1,-1 1,1-1,0 0,-1 0,1 0,0 0,0-1,0 0,0 1,0-1,0-1,0 1,-1-1,1 1,0-1,0 0,0 0,-1-1,1 1,-1-1,1 0,-1 0,0 0,1 0,-1 0,0-1,-1 0,1 1,0-1,1-2,68-109,-41 45,-26 91,7 78,-11-97,-1 0,1 0,0 0,0 0,0 0,1 0,-1 0,1-1,-1 1,1 0,0-1,0 0,0 1,0-1,1 0,-1 0,1 0,-1 0,1-1,-1 1,1-1,0 0,0 1,0-1,0 0,0-1,0 1,0 0,0-1,0 0,0 0,4-2,0 0,-1-1,1 0,-1-1,1 1,-1-1,0-1,-1 1,1-1,-1 0,0 0,0 0,-1-1,1 0,-1 0,0 0,-1 0,0-1,1-2,85-197,-67 161,-22 46,0-1,0 0,0 0,0 1,0-1,0 0,-1 1,1-1,0 0,0 1,0-1,0 0,1 1,-1-1,0 0,0 0,0 1,0-1,0 0,0 1,0-1,1 0,-1 0,0 1,0-1,0 0,1 0,-1 1,0-1,0 0,0 0,1 0,-1 1,0-1,1 0,-1 0,0 0,0 0,1 0,-1 0,0 0,1 0,-1 1,0-1,1 0,-1 0,0 0,1 0,-1-1,0 1,0 0,1 0,-1 0,0 0,1 0,-1 0,0 0,0-1,1 1,-1 0,0 0,0 0,1-1,-1 1,0 0,0 0,2 30,-1-29,-1 75,14 186,26 32,-37-251,-2 0,-1 0,-3 1,-1-1,-3 0,-1-1,-2 0,-2 0,-15 35,14-48,-2 0,-2 0,0-2,-2 0,-1-1,-11 11,29-35,1 0,0 0,-1 0,1-1,-1 1,0 0,1-1,-1 1,0-1,0 1,0-1,0 0,0 0,0 0,-1 0,1 0,0 0,0-1,-1 1,1-1,0 0,-1 0,1 1,-1-1,1-1,0 1,-1 0,1-1,0 1,-1-1,1 1,0-1,0 0,0 0,-1 0,1-1,0 1,0 0,1-1,-1 1,0-1,0 0,1 1,-1-1,1 0,0 0,-1 0,1 0,0 0,0 0,0-1,0 1,1 0,-1-1,-2-15,0 0,2 0,0 0,1 0,0 0,2 0,0 0,1 0,1 0,1 1,0 0,1 0,1 0,8-14,-9 17,7-21,2 0,1 1,2 0,2 2,0 0,2 1,2 1,13-12,-27 29,2 1,0 0,0 0,1 2,1-1,-1 2,2-1,-1 2,1 0,1 1,-1 0,1 2,0 0,1 0,11-1,17 13,-27-1</inkml:trace>
  <inkml:trace contextRef="#ctx0" brushRef="#br0" timeOffset="3182.585">85 1473,'569'-49,"-48"15,244 3,-81 4,-344-1,-112-1,-184 17,-26 6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56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106 620 7490 0 0,'0'0'2231'0'0,"0"0"-1362"0"0,0 0-441 0 0,0 0 298 0 0,0 0 450 0 0,0 0 272 0 0,0 0 30 0 0,0 0-175 0 0,0 0-193 0 0,0 0-190 0 0,0 0-147 0 0,0 0-85 0 0,0 0-62 0 0,20 19-31 0 0,63 57-37 0 0,-79-73-477 0 0,-1 0 0 0 0,0 0 0 0 0,1 0 0 0 0,0 0 0 0 0,-1 0 0 0 0,1-1 0 0 0,0 0 0 0 0,0 1 0 0 0,1-2 0 0 0,-1 1 0 0 0,0 0 0 0 0,1-1 0 0 0,-1 0 0 0 0,1 0-1 0 0,-1 0 1 0 0,5 0-81 0 0,5 0 252 0 0,3 1-91 0 0,0-1-1 0 0,-1-1 0 0 0,1-1 0 0 0,-1 0 0 0 0,1-1 0 0 0,-1-1 0 0 0,0 0 0 0 0,0-1 0 0 0,0-1 0 0 0,0-1 1 0 0,-1 0-1 0 0,0-1 0 0 0,0 0 0 0 0,-1-1 0 0 0,1-1 0 0 0,-2 0 0 0 0,0-1 0 0 0,0-1 0 0 0,0 0 0 0 0,-2-1 0 0 0,11-12-159 0 0,-12 14 12 0 0,-2 0 0 0 0,1 0 1 0 0,-1-1-1 0 0,-1 0 1 0 0,0-1-1 0 0,0 1 1 0 0,-1-1-1 0 0,-1-1 1 0 0,0 1-1 0 0,0-1 1 0 0,-2 0-1 0 0,1 0 1 0 0,-2 0-1 0 0,0 0 1 0 0,0-1-1 0 0,-1 1 1 0 0,-1-2-14 0 0,0 11-24 0 0,-1 0-1 0 0,0 0 1 0 0,0 0 0 0 0,-1 0 0 0 0,1 0 0 0 0,-1 0-1 0 0,1 1 1 0 0,-1-1 0 0 0,0 0 0 0 0,-1 1-1 0 0,1-1 1 0 0,-1 1 0 0 0,1 0 0 0 0,-1 0 0 0 0,0 0-1 0 0,0 0 1 0 0,0 1 0 0 0,-1-1 0 0 0,1 1-1 0 0,-1 0 1 0 0,1 0 0 0 0,-1 0 0 0 0,0 0 0 0 0,1 0-1 0 0,-1 1 1 0 0,0 0 0 0 0,0 0 0 0 0,0 0 0 0 0,-1 0 24 0 0,-7-1-60 0 0,1-1 0 0 0,0 2 1 0 0,-1-1-1 0 0,1 2 0 0 0,-1 0 1 0 0,1 0-1 0 0,-1 1 0 0 0,1 0 1 0 0,-1 1-1 0 0,-2 1 60 0 0,-4 5-6 0 0,1 1-1 0 0,0 0 1 0 0,1 1 0 0 0,-1 1 0 0 0,2 1 0 0 0,0 0-1 0 0,0 1 1 0 0,1 1 0 0 0,1 0 0 0 0,0 1-1 0 0,1 0 1 0 0,1 1 0 0 0,0 0 0 0 0,1 1 0 0 0,1 0-1 0 0,1 0 1 0 0,0 1 0 0 0,1 0 0 0 0,1 1-1 0 0,1-1 1 0 0,-2 15 6 0 0,-5 25 220 0 0,3-1 0 0 0,3 1 0 0 0,0 58-220 0 0,4-88 47 0 0,-1 0 0 0 0,-1 0 0 0 0,-2-1 0 0 0,-1 0-1 0 0,0 0 1 0 0,-3-1 0 0 0,0 0 0 0 0,-1 0-1 0 0,-2-1 1 0 0,0 0 0 0 0,-2-2 0 0 0,-8 11-47 0 0,-72 59-24 0 0,138-120-6584 0 0,-24 16-818 0 0,-8 3-4306 0 0</inkml:trace>
  <inkml:trace contextRef="#ctx0" brushRef="#br0" timeOffset="294.74">967 763 13267 0 0,'0'0'3762'0'0,"0"0"-2379"0"0,0 0-867 0 0,0 0 70 0 0,0 0 211 0 0,0 0 175 0 0,0 0-12 0 0,0 0-197 0 0,0 0-189 0 0,0 0-142 0 0,0 0-73 0 0,0 0-58 0 0,0 0-42 0 0,-25 33-59 0 0,-79 101-58 0 0,15-8 176 0 0,0-15-982 0 0,80-102-393 0 0,-9 6-88 0 0,12-13-3826 0 0,-2-1-4523 0 0,8-1 1234 0 0</inkml:trace>
  <inkml:trace contextRef="#ctx0" brushRef="#br0" timeOffset="533.814">655 778 10098 0 0,'0'0'2459'0'0,"0"0"-425"0"0,0 0-359 0 0,0 0-329 0 0,0 0-311 0 0,0 0-357 0 0,0 0-331 0 0,0 0-143 0 0,0 0-2 0 0,0 0 90 0 0,0 0 114 0 0,0 0 76 0 0,0 0 35 0 0,11 19 22 0 0,71 124 1011 0 0,68 64-533 0 0,-142-199-1098 0 0,-2-4-1825 0 0,-2 1-3588 0 0,-3-2-5849 0 0</inkml:trace>
  <inkml:trace contextRef="#ctx0" brushRef="#br0" timeOffset="1056.12">1424 478 10602 0 0,'0'0'3154'0'0,"0"0"-1381"0"0,0 0-509 0 0,0 0-53 0 0,0 0-18 0 0,0 0-111 0 0,0 0-288 0 0,0 0-332 0 0,0 0-228 0 0,0 0-133 0 0,0 0-74 0 0,0 0 1 0 0,0 0 5 0 0,0 4 15 0 0,-28 150 935 0 0,-2-4-543 0 0,18-105-325 0 0,5-27-61 0 0,2 1-1 0 0,0 0 0 0 0,2 1 0 0 0,0-1 1 0 0,1 1-1 0 0,0-1 0 0 0,2 1 0 0 0,1 12-53 0 0,0-28 37 0 0,0 1 0 0 0,0-1 0 0 0,0 0 0 0 0,1 0-1 0 0,-1 0 1 0 0,1 0 0 0 0,0 0 0 0 0,0 0-1 0 0,1 0 1 0 0,-1-1 0 0 0,1 1 0 0 0,-1-1-1 0 0,1 0 1 0 0,0 0 0 0 0,1 0 0 0 0,-1 0 0 0 0,0 0-1 0 0,1-1 1 0 0,0 1 0 0 0,-1-1 0 0 0,1 0-1 0 0,0 0 1 0 0,0 0 0 0 0,0-1 0 0 0,0 0-1 0 0,1 1 1 0 0,-1-1 0 0 0,0-1 0 0 0,1 1 0 0 0,-1-1-1 0 0,4 1-36 0 0,7-1 194 0 0,1 0 0 0 0,-1-1 1 0 0,0-1-1 0 0,0 0 0 0 0,-1-1 0 0 0,1 0 0 0 0,0-1 0 0 0,11-5-194 0 0,54-22 464 0 0,-75 19-2302 0 0,-18 9-5601 0 0,12 3-1097 0 0</inkml:trace>
  <inkml:trace contextRef="#ctx0" brushRef="#br0" timeOffset="1531.978">1060 393 9130 0 0,'0'0'2714'0'0,"0"0"-822"0"0,0 0-287 0 0,0 0 43 0 0,0 0-16 0 0,0 0-222 0 0,0 0-371 0 0,0 0-315 0 0,0 0-176 0 0,0 0-94 0 0,0 0-53 0 0,0 0-13 0 0,0 0-21 0 0,25-16-23 0 0,81-52 8 0 0,-26 0 593 0 0,-62 47-690 0 0,94-122 463 0 0,-95 125-730 0 0,58-40-19 0 0,-72 57 35 0 0,-1 1 0 0 0,1 1 1 0 0,0-1-1 0 0,-1 0 0 0 0,1 1 0 0 0,0-1 1 0 0,-1 1-1 0 0,1 0 0 0 0,0 0 0 0 0,-1 0 0 0 0,1 0 1 0 0,-1 0-1 0 0,0 1 0 0 0,1-1 0 0 0,-1 1 0 0 0,0 0 1 0 0,0-1-1 0 0,0 1 0 0 0,0 0 0 0 0,0 0 1 0 0,0 0-1 0 0,-1 0 0 0 0,1 1 0 0 0,-1-1 0 0 0,1 0 1 0 0,-1 1-1 0 0,0-1 0 0 0,0 1 0 0 0,0-1 0 0 0,0 1 1 0 0,-1 0-1 0 0,1-1 0 0 0,-1 1 0 0 0,1 0 1 0 0,-1 0-1 0 0,0-1 0 0 0,0 3-4 0 0,13 27 271 0 0,30 85-375 0 0,-39-101-508 0 0,-1-9-1029 0 0,-1 1-3760 0 0,-2-1-6477 0 0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7:03.25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359 1,'-8'0,"-11"-1,0 2,0 0,0 0,1 2,-1 1,-16 4,35-8,1 0,-1 0,0 0,1 0,-1 0,0 0,1 0,-1 0,0 0,1 0,-1 0,0 0,1 0,-1 0,0 0,1 0,-1 0,0 0,0 0,1 1,-1-1,0 0,1 0,-1 0,0 0,0 1,1-1,-1 0,0 0,0 1,0-1,1 0,-1 0,0 1,0-1,0 0,0 1,1-1,-1 0,0 0,0 1,0-1,0 0,0 1,0-1,0 0,0 1,0-1,0 0,0 1,0-1,0 0,0 1,-1-1,1 0,13 8,-107 13,42-15,-26 11,161-36,-137 20,26 11,26-7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7:04.63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478 25,'-139'11,"-35"24,17-13,150-22,28-5,133-13,82-17,-66 2,-188 31,-271 54,131-24,198-25,-17-3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7:05.93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356 58,'-253'1,"150"22,285-65,-16 3,-296 79,83-28,34-8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7:07.22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585 30,'-3'-1,"1"0,-1 0,0 0,1 0,-1 1,0-1,0 1,1 0,-1 0,0 0,0 0,1 1,-1-1,0 1,0-1,1 1,-1 0,1 0,-3 1,-72 21,-2-4,0-4,0-3,-1-3,-54-3,224-10,0-5,-1-4,14-6,72-11,53-10,-349 52,-176 35,237-29,88-9,-8-8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2:50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426 121 1208 0 0,'0'0'1910'0'0,"0"0"-528"0"0,0 0-111 0 0,0 0 217 0 0,0 0 304 0 0,0 0 143 0 0,0 0-213 0 0,0 0-319 0 0,0 0-305 0 0,0 0-242 0 0,0 0-129 0 0,-4-12-81 0 0,-15-38-57 0 0,18 47-483 0 0,0 1 1 0 0,0 0 0 0 0,0 0 0 0 0,-1 0 0 0 0,1 0 0 0 0,-1 0 0 0 0,1 0 0 0 0,-1 0 0 0 0,0 1 0 0 0,0-1 0 0 0,0 0 0 0 0,0 1 0 0 0,0 0 0 0 0,0-1 0 0 0,0 1 0 0 0,0 0 0 0 0,0 0 0 0 0,-1 0-1 0 0,1 0 1 0 0,0 1 0 0 0,-1-1 0 0 0,1 1 0 0 0,-1-1 0 0 0,1 1 0 0 0,-2 0-107 0 0,-9-3 525 0 0,0 1-403 0 0,1 2 0 0 0,0 0 1 0 0,-1 0-1 0 0,1 1 0 0 0,-1 0 1 0 0,1 1-1 0 0,0 1 0 0 0,0 0 1 0 0,0 1-1 0 0,0 0 0 0 0,0 0 1 0 0,1 2-1 0 0,0-1 0 0 0,0 1 1 0 0,0 1-1 0 0,1 0 0 0 0,0 0 1 0 0,0 1-1 0 0,1 1 0 0 0,0-1 1 0 0,1 1-1 0 0,0 1 0 0 0,-6 8-122 0 0,6-7 15 0 0,0 1-1 0 0,0 0 0 0 0,1 0 0 0 0,1 0 0 0 0,0 1 1 0 0,1 0-1 0 0,0 0 0 0 0,1 1 0 0 0,0 0 0 0 0,1-1 1 0 0,1 1-1 0 0,0 0 0 0 0,1 0 0 0 0,1 0 0 0 0,0 0 1 0 0,1 0-1 0 0,0 1-14 0 0,1-7 35 0 0,0 0 1 0 0,0-1 0 0 0,1 1-1 0 0,0 0 1 0 0,1-1-1 0 0,0 0 1 0 0,0 0-1 0 0,0 0 1 0 0,1 0 0 0 0,0-1-1 0 0,0 0 1 0 0,1 0-1 0 0,0 0 1 0 0,0-1-1 0 0,0 0 1 0 0,0 0 0 0 0,1 0-1 0 0,0-1 1 0 0,0 0-1 0 0,0 0 1 0 0,1-1 0 0 0,-1 0-1 0 0,1 0 1 0 0,-1-1-1 0 0,1 0 1 0 0,0 0-1 0 0,0-1 1 0 0,0 0 0 0 0,0 0-1 0 0,1-1 1 0 0,-1 0-1 0 0,0 0 1 0 0,0-1-1 0 0,0 0 1 0 0,0 0 0 0 0,0-1-1 0 0,5-2-35 0 0,7-4 61 0 0,-1-1 1 0 0,-1-1-1 0 0,1-1 1 0 0,-2 0-1 0 0,0-1 0 0 0,0-1 1 0 0,-1-1-1 0 0,0 0 0 0 0,-2-1 1 0 0,0 0-1 0 0,0-1 0 0 0,-1-1 1 0 0,-1 0-1 0 0,-1-1 0 0 0,-1 0 1 0 0,0-1-1 0 0,-1 0 0 0 0,-1-1 1 0 0,-1 1-1 0 0,-1-1 0 0 0,-1-1 1 0 0,2-13-62 0 0,-3-93 144 0 0,-4 126-143 0 0,1 0 0 0 0,-1 1 1 0 0,0-1-1 0 0,0 0 0 0 0,0 1 1 0 0,0-1-1 0 0,0 0 0 0 0,0 0 1 0 0,0 1-1 0 0,-1-1 0 0 0,1 0 1 0 0,0 1-1 0 0,0-1 0 0 0,0 0 1 0 0,-1 1-1 0 0,1-1 0 0 0,0 1 1 0 0,-1-1-1 0 0,1 0 0 0 0,0 1 1 0 0,-1-1-1 0 0,1 1 0 0 0,-1-1 1 0 0,1 1-1 0 0,-1-1 0 0 0,1 1 1 0 0,-1-1-1 0 0,1 1 0 0 0,-1 0 1 0 0,0-1-1 0 0,1 1 0 0 0,-1 0 1 0 0,1-1-1 0 0,-1 1 0 0 0,0 0 1 0 0,1 0-1 0 0,-1 0 0 0 0,0 0 1 0 0,1-1-1 0 0,-1 1 0 0 0,0 0 1 0 0,0 0-1 0 0,1 0 0 0 0,-1 0 1 0 0,0 1-1 0 0,1-1 0 0 0,-1 0 1 0 0,0 0-1 0 0,1 0 0 0 0,-1 1 1 0 0,0-1-1 0 0,1 0 0 0 0,-1 0 1 0 0,1 1-1 0 0,-1-1 0 0 0,0 1 1 0 0,1-1-1 0 0,-1 0 0 0 0,1 1 1 0 0,-1-1-1 0 0,1 1 0 0 0,-1-1 1 0 0,1 1-1 0 0,0 0 0 0 0,-1-1 1 0 0,1 1-1 0 0,-1 0-1 0 0,-7 22-8 0 0,1 1-1 0 0,1 0 1 0 0,0 0 0 0 0,2 0-1 0 0,1 1 1 0 0,1-1-1 0 0,1 8 9 0 0,17 121 62 0 0,56 51 139 0 0,-40-158-181 0 0,-8-66-6905 0 0,-20 14 3503 0 0,1-2-8369 0 0</inkml:trace>
  <inkml:trace contextRef="#ctx0" brushRef="#br0" timeOffset="500.567">945 121 4785 0 0,'0'0'3837'0'0,"0"0"-1734"0"0,0 0-625 0 0,0 0 3 0 0,0 0 112 0 0,0 0-20 0 0,0 0-259 0 0,0 0-350 0 0,0 0-258 0 0,0 0-121 0 0,0 0-22 0 0,0 0 4 0 0,21 15 2121 0 0,8-5-2010 0 0,1-1 0 0 0,0-1 0 0 0,0-1 0 0 0,1-2 0 0 0,0-1 0 0 0,17 0-678 0 0,114-4 601 0 0,-169-7-3996 0 0,4 6-7206 0 0,3 1-1188 0 0</inkml:trace>
  <inkml:trace contextRef="#ctx0" brushRef="#br0" timeOffset="882.539">823 402 7394 0 0,'0'0'2392'0'0,"0"0"-381"0"0,0 0-221 0 0,0 0-118 0 0,0 0-149 0 0,0 0-214 0 0,0 0-251 0 0,0 0-257 0 0,0 0-189 0 0,0 0-113 0 0,0 0-58 0 0,0 0-32 0 0,0 3 10 0 0,3 1-211 0 0,0 1 0 0 0,1-1 0 0 0,-1 0 0 0 0,1 0-1 0 0,0 0 1 0 0,0 0 0 0 0,0-1 0 0 0,1 1 0 0 0,-1-1 0 0 0,1 0 0 0 0,-1 0 0 0 0,1-1 0 0 0,0 0-1 0 0,0 1 1 0 0,0-2 0 0 0,1 1 0 0 0,-1-1 0 0 0,0 1 0 0 0,1-1 0 0 0,-1-1 0 0 0,1 1-1 0 0,-1-1 1 0 0,1 0 0 0 0,2-1-208 0 0,264 0 1801 0 0,-162-21-1693 0 0,-101 17-701 0 0,-8-4-5495 0 0,-1 8 4583 0 0,0 0-10655 0 0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2:55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0 5105 0 0,'0'0'2318'0'0,"0"0"-219"0"0,0 0-3 0 0,0 0-47 0 0,0 0-178 0 0,0 0-256 0 0,0 0-308 0 0,0 0-217 0 0,0 0-185 0 0,0 0-167 0 0,0 0-129 0 0,0 0-102 0 0,-6 4-55 0 0,-45 46 1074 0 0,19-15-198 0 0,57-46-636 0 0,30-31 3 0 0,-43 29-182 0 0,-20 22 473 0 0,-56 48-630 0 0,61-53-727 0 0,3-4-6154 0 0,0 0-3569 0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2:53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162 289 4361 0 0,'0'0'1025'0'0,"0"0"-494"0"0,0 0-143 0 0,0 0 274 0 0,0 0 382 0 0,0 0 276 0 0,0 0 62 0 0,0 0-114 0 0,0 0-133 0 0,0 0-133 0 0,0 0-122 0 0,0 0-88 0 0,0 0-76 0 0,17 6-56 0 0,111 35 1559 0 0,-121-37-2060 0 0,0-1 0 0 0,0 0 0 0 0,0-1 0 0 0,1 0 0 0 0,-1 0 0 0 0,1 0 0 0 0,-1-1 0 0 0,1 0 0 0 0,0-1 0 0 0,-1 0 0 0 0,1 0 0 0 0,0 0 0 0 0,-1-1 0 0 0,1 0 0 0 0,-1-1 0 0 0,1 0 0 0 0,-1 0 0 0 0,1 0 0 0 0,-1-1 0 0 0,0 0 0 0 0,2-2-159 0 0,-1-2 75 0 0,0 1 1 0 0,-1-2 0 0 0,0 1 0 0 0,0-1 0 0 0,0 0 0 0 0,-1-1 0 0 0,-1 1 0 0 0,1-1 0 0 0,-1 0 0 0 0,-1-1 0 0 0,0 1 0 0 0,0-1 0 0 0,-1 0 0 0 0,0 0 0 0 0,-1 0 0 0 0,0 0 0 0 0,0 0 0 0 0,-1-1 0 0 0,-1 1 0 0 0,0 0 0 0 0,0-1 0 0 0,-2-7-76 0 0,2 12 0 0 0,-2 0 0 0 0,1 0 0 0 0,-1 1 0 0 0,0-1 0 0 0,0 1 0 0 0,0-1 1 0 0,-1 1-1 0 0,1 0 0 0 0,-1 0 0 0 0,-1 0 0 0 0,1 0 0 0 0,-1 1 0 0 0,0-1 0 0 0,0 1 1 0 0,0 0-1 0 0,0 0 0 0 0,-1 1 0 0 0,0-1 0 0 0,0 1 0 0 0,0 0 0 0 0,0 0 1 0 0,0 0-1 0 0,0 1 0 0 0,-1 0 0 0 0,1 0 0 0 0,-1 0 0 0 0,0 1 0 0 0,1 0 1 0 0,-5-1-1 0 0,0 5-19 0 0,1 0 0 0 0,-1 0-1 0 0,0 1 1 0 0,1 0 0 0 0,0 0 0 0 0,0 1 0 0 0,0 1 0 0 0,1-1 0 0 0,0 1 0 0 0,0 1 0 0 0,0 0 0 0 0,1 0 0 0 0,0 0 0 0 0,0 1 0 0 0,1 0 0 0 0,0 0 0 0 0,0 0 0 0 0,1 1 0 0 0,-4 7 19 0 0,-3 10 102 0 0,1 0-1 0 0,2 1 1 0 0,0 1-1 0 0,2 0 1 0 0,1 0 0 0 0,1 0-1 0 0,1 0 1 0 0,1 1-1 0 0,2 0 1 0 0,1 0 0 0 0,2-1-1 0 0,2 17-101 0 0,-2 46 276 0 0,-1-59-177 0 0,0-11-30 0 0,-1 1 1 0 0,-1-1-1 0 0,-1 0 0 0 0,0 0 1 0 0,-2 0-1 0 0,0 0 0 0 0,-4 7-69 0 0,3-14 44 0 0,0 0 0 0 0,-1-1 0 0 0,0 0 0 0 0,-1 0 0 0 0,0 0-1 0 0,-2-1 1 0 0,1 0 0 0 0,-1-1 0 0 0,-2 1-44 0 0,6-5 13 0 0,-1-1 1 0 0,0 1-1 0 0,0-1 0 0 0,-1 0 1 0 0,0-1-1 0 0,0 0 0 0 0,0 0 1 0 0,-1 0-1 0 0,1-1 0 0 0,-1 0 1 0 0,0 0-1 0 0,-1-1 0 0 0,1 0 1 0 0,0-1-1 0 0,-1 0 0 0 0,-6 1-13 0 0,19-30-966 0 0,47-37-1325 0 0,-25 40-1596 0 0,-13 12-268 0 0,1 0-7253 0 0</inkml:trace>
  <inkml:trace contextRef="#ctx0" brushRef="#br0" timeOffset="469.63">1073 116 11490 0 0,'0'0'2040'0'0,"0"0"-364"0"0,0 0-121 0 0,0 0-72 0 0,0 0-144 0 0,0 0-224 0 0,0 0-276 0 0,0 0-223 0 0,0 0-167 0 0,0 0-114 0 0,0 0-71 0 0,0 0-41 0 0,-27 26-65 0 0,-85 80-39 0 0,69-47 12 0 0,40-46-114 0 0,-3 2 2 0 0,0 0 0 0 0,2 1 0 0 0,0 0 0 0 0,0 0 0 0 0,2 0 0 0 0,0 0 0 0 0,1 1 0 0 0,0-1 0 0 0,1 0 0 0 0,1 1 0 0 0,1-1 0 0 0,1 3-19 0 0,1-9 54 0 0,1-1-1 0 0,1 1 1 0 0,0-1 0 0 0,0 0-1 0 0,1-1 1 0 0,0 1 0 0 0,0-1-1 0 0,1-1 1 0 0,0 1 0 0 0,0-2-1 0 0,0 1 1 0 0,1-1 0 0 0,0 0-1 0 0,1-1 1 0 0,-1 0 0 0 0,1 0-1 0 0,0-1 1 0 0,0 0-1 0 0,1-1 1 0 0,-1 0 0 0 0,1-1-1 0 0,0 0 1 0 0,-1-1 0 0 0,1 0-1 0 0,0 0 1 0 0,0-1 0 0 0,0-1-1 0 0,-1 0 1 0 0,1 0 0 0 0,0-1-1 0 0,-1 0 1 0 0,1-1 0 0 0,-1 0-1 0 0,0-1 1 0 0,5-2-54 0 0,5-1 117 0 0,-1 0 1 0 0,0-1-1 0 0,0-1 1 0 0,-1-1-1 0 0,0 0 0 0 0,0-1 1 0 0,-1-1-1 0 0,-1-1 1 0 0,0 0-1 0 0,-1-1 1 0 0,0-1-1 0 0,-2 0 0 0 0,1-1 1 0 0,-2-1-1 0 0,0 0 1 0 0,-1 0-1 0 0,-1-1 0 0 0,0-1 1 0 0,-2 0-1 0 0,0 0 1 0 0,1-8-118 0 0,-6 18 5 0 0,-2 0 1 0 0,1-1-1 0 0,-1 1 1 0 0,-1-1-1 0 0,1 1 1 0 0,-2-1 0 0 0,1 0-1 0 0,-1 1 1 0 0,-1 0-1 0 0,0-1 1 0 0,0 1-1 0 0,-1 0 1 0 0,0 0-1 0 0,-1 0 1 0 0,1 0 0 0 0,-2 0-1 0 0,1 1 1 0 0,-1 0-1 0 0,-1 0 1 0 0,1 0-1 0 0,-1 1 1 0 0,-1 0-1 0 0,1 0 1 0 0,-1 0-1 0 0,-3-1-5 0 0,-3 0-155 0 0,1 0-1 0 0,-1 1 0 0 0,-1 1 0 0 0,1 0 1 0 0,-1 1-1 0 0,0 0 0 0 0,0 1 1 0 0,-1 1-1 0 0,1 0 0 0 0,-1 1 0 0 0,1 0 1 0 0,-1 1-1 0 0,0 1 0 0 0,0 1 0 0 0,1 0 1 0 0,-1 1-1 0 0,0 0 0 0 0,-2 2 156 0 0,-59 18-3305 0 0,28-2-5120 0 0,21-5-3585 0 0</inkml:trace>
  <inkml:trace contextRef="#ctx0" brushRef="#br0" timeOffset="904.684">809 324 6273 0 0,'0'0'3042'0'0,"0"0"-1475"0"0,0 0-342 0 0,0 0 242 0 0,0 0 145 0 0,0 0-93 0 0,0 0-275 0 0,0 0-306 0 0,0 0-219 0 0,0 0-93 0 0,0 0 5 0 0,0 0 16 0 0,0 0 12 0 0,9 22 17 0 0,28 65 3 0 0,-37-86-651 0 0,0 1 1 0 0,0-1-1 0 0,1 0 1 0 0,-1 0-1 0 0,0 0 1 0 0,1 0 0 0 0,-1 0-1 0 0,1 0 1 0 0,-1 0-1 0 0,1 0 1 0 0,0 0-1 0 0,-1 0 1 0 0,1 0-1 0 0,0 0 1 0 0,0 0-1 0 0,0-1 1 0 0,-1 1-1 0 0,1 0 1 0 0,0-1 0 0 0,0 1-1 0 0,0 0 1 0 0,0-1-1 0 0,0 1 1 0 0,0-1-1 0 0,0 1 1 0 0,1-1-1 0 0,-1 0 1 0 0,0 0-1 0 0,0 1 1 0 0,0-1 0 0 0,0 0-1 0 0,0 0 1 0 0,1 0-1 0 0,-1 0 1 0 0,0 0-1 0 0,0 0 1 0 0,0 0-1 0 0,1-1-28 0 0,4 0 236 0 0,5-1-34 0 0,1 0 1 0 0,-1-1-1 0 0,0 0 1 0 0,1-1-1 0 0,-1 0 0 0 0,-1-1 1 0 0,1 0-1 0 0,-1-1 1 0 0,0 0-1 0 0,0 0 0 0 0,0-2-202 0 0,15-7 240 0 0,123-65 599 0 0,-146 80-839 0 0,0 1 0 0 0,-1-1 0 0 0,1 1 1 0 0,0 0-1 0 0,0 0 0 0 0,-1 0 0 0 0,1 0 1 0 0,-1 0-1 0 0,1 0 0 0 0,-1 0 1 0 0,1 1-1 0 0,-1-1 0 0 0,0 0 0 0 0,1 1 1 0 0,-1-1-1 0 0,0 1 0 0 0,0 0 0 0 0,0-1 1 0 0,0 1-1 0 0,0 0 0 0 0,-1 0 0 0 0,1-1 1 0 0,0 1-1 0 0,-1 0 0 0 0,1 1 0 0 0,6 10 11 0 0,-3-5-8 0 0,1-1 0 0 0,0 0 1 0 0,0 0-1 0 0,1-1 0 0 0,-1 1 0 0 0,2-1 1 0 0,-1-1-1 0 0,1 1 0 0 0,0-1 0 0 0,0 0 0 0 0,0-1 1 0 0,0 1-1 0 0,1-1 0 0 0,0-1 0 0 0,0 0 0 0 0,0 0 1 0 0,0 0-1 0 0,0-1 0 0 0,1 0 0 0 0,-1-1 0 0 0,1 0 1 0 0,7 0-4 0 0,-4 0-8 0 0,-11-1-3 0 0,-1 1-1 0 0,1-1 1 0 0,0 0-1 0 0,0 1 1 0 0,0-1 0 0 0,0 0-1 0 0,0 0 1 0 0,0 1-1 0 0,0-1 1 0 0,-1 0 0 0 0,1 0-1 0 0,0 0 1 0 0,0 0-1 0 0,0-1 1 0 0,0 1 0 0 0,0 0-1 0 0,0 0 1 0 0,0 0-1 0 0,0-1 1 0 0,0 1-1 0 0,-1 0 1 0 0,1-1 0 0 0,0 1-1 0 0,0-1 1 0 0,0 1-1 0 0,-1-1 1 0 0,1 1 0 0 0,0-1-1 0 0,-1 0 1 0 0,1 1-1 0 0,0-1 1 0 0,-1 0-1 0 0,1 0 1 0 0,-1 1 0 0 0,1-1-1 0 0,-1 0 1 0 0,1 0-1 0 0,-1 0 1 0 0,0 1 0 0 0,1-1 11 0 0,-12-20-3915 0 0,-1 12-4856 0 0,8 8-3203 0 0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3:0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4 3873 0 0,'0'0'2370'0'0,"0"0"-829"0"0,0 0-315 0 0,0 0 40 0 0,0 0 63 0 0,0 0 25 0 0,0 0-151 0 0,0 0-248 0 0,0 0-170 0 0,0 0-165 0 0,0 0-144 0 0,0 0-74 0 0,0 0-2 0 0,-12-3 2510 0 0,-143 45-1435 0 0,152-40-1458 0 0,0 0 1 0 0,0 1-1 0 0,0-1 1 0 0,1 1-1 0 0,-1 0 1 0 0,1 0-1 0 0,0 0 1 0 0,0 0-1 0 0,0 0 0 0 0,0 0 1 0 0,0 0-1 0 0,0 1 1 0 0,1-1-1 0 0,0 1 1 0 0,0-1-1 0 0,0 1 1 0 0,0-1-1 0 0,0 1 1 0 0,1 0-1 0 0,-1 3-17 0 0,-22 189 224 0 0,1 8-86 0 0,4-118-1 0 0,-1 22-41 0 0,9 106 125 0 0,0-135 442 0 0,-1-42-367 0 0,-3 37-44 0 0,10-44 752 0 0,28-34-777 0 0,209-11 667 0 0,-205 15-769 0 0,-27 0-74 0 0,-1 0 7 0 0,0 0 22 0 0,0 0 36 0 0,0 0-28 0 0,0 0-13 0 0,0 0-1 0 0,0 0-24 0 0,0 0-14 0 0,0 0 2 0 0,0 0-13 0 0,0 0-26 0 0,0 0 17 0 0,0 0-3 0 0,0 0-14 0 0,0 0 6 0 0,0 0 0 0 0,0 0-15 0 0,0 0-30 0 0,0 0-35 0 0,0 0-43 0 0,-2-12-2809 0 0,0 1-3929 0 0,2 7-1847 0 0</inkml:trace>
  <inkml:trace contextRef="#ctx0" brushRef="#br0" timeOffset="482.574">316 597 2240 0 0,'0'0'5116'0'0,"0"0"-2757"0"0,0 0-738 0 0,0 0 6 0 0,0 0 5 0 0,0 0-33 0 0,0 0-189 0 0,0 0-298 0 0,0 0-250 0 0,0 0-216 0 0,0 0-194 0 0,0 0-102 0 0,0 0-34 0 0,-3 1-24 0 0,-13 1 12 0 0,12-1-8 0 0,28 11 1669 0 0,118 8 771 0 0,-7-17-1997 0 0,-133-23-8205 0 0,3 14 608 0 0,-1 5-5020 0 0</inkml:trace>
  <inkml:trace contextRef="#ctx0" brushRef="#br0" timeOffset="1916.898">1114 551 704 0 0,'0'0'1492'0'0,"0"0"-122"0"0,0 0 70 0 0,0 0 115 0 0,0 0 42 0 0,0 0-78 0 0,0 0-202 0 0,0 0-224 0 0,0 0-181 0 0,0 0-152 0 0,0 0-75 0 0,0 0-4 0 0,0 0 12 0 0,7 3 8822 0 0,-4-2-9013 0 0,-42 64-45 0 0,-95 156-378 0 0,75-123-32 0 0,57-95-53 0 0,-1 1 0 0 0,1 0 0 0 0,0-1 0 0 0,0 1 0 0 0,0 0 0 0 0,0 0 0 0 0,1 0 0 0 0,-1 0 0 0 0,1 1 0 0 0,0-1 0 0 0,1 0 1 0 0,-1 1-1 0 0,1-1 0 0 0,0 0 0 0 0,0 1 0 0 0,0-1 0 0 0,0 0 0 0 0,1 1 6 0 0,1-2 8 0 0,1-1 0 0 0,-1 0 0 0 0,1 0-1 0 0,0 0 1 0 0,0 0 0 0 0,0-1 0 0 0,0 1 0 0 0,0-1 0 0 0,0 0 0 0 0,1 1 0 0 0,-1-1-1 0 0,0-1 1 0 0,0 1 0 0 0,1 0 0 0 0,-1-1 0 0 0,1 0 0 0 0,-1 0 0 0 0,0 0 0 0 0,1 0-1 0 0,-1 0 1 0 0,1-1 0 0 0,-1 0 0 0 0,3 0-8 0 0,8 0 71 0 0,141-10 436 0 0,-128-27-4576 0 0,-10 13-1189 0 0,-11 8-3460 0 0,-5 12-307 0 0</inkml:trace>
  <inkml:trace contextRef="#ctx0" brushRef="#br0" timeOffset="2470.015">736 320 5025 0 0,'0'0'1524'0'0,"0"0"-205"0"0,0 0 0 0 0,0 0 203 0 0,0 0 173 0 0,0 0-36 0 0,0 0-223 0 0,0 0-230 0 0,0 0-169 0 0,0 0-127 0 0,0 0-99 0 0,0 0-84 0 0,11-4-78 0 0,33-11-43 0 0,30 2 1685 0 0,-53 3-2025 0 0,0-1 1 0 0,-1-1 0 0 0,-1 0 0 0 0,0-2 0 0 0,0 0-1 0 0,-2-2 1 0 0,0 1 0 0 0,-1-2 0 0 0,11-14-267 0 0,64-58 273 0 0,-91 88-273 0 0,0 0 0 0 0,1 1 0 0 0,-1-1 0 0 0,1 0 0 0 0,-1 0 0 0 0,1 1 1 0 0,-1-1-1 0 0,1 0 0 0 0,-1 1 0 0 0,1-1 0 0 0,-1 1 0 0 0,1-1 0 0 0,0 1 1 0 0,-1-1-1 0 0,1 1 0 0 0,0-1 0 0 0,0 1 0 0 0,-1 0 0 0 0,1-1 0 0 0,0 1 1 0 0,0 0-1 0 0,0-1 0 0 0,-1 1 0 0 0,1 0 0 0 0,0 0 0 0 0,0 0 0 0 0,0 0 1 0 0,-1 0-1 0 0,1 0 0 0 0,0 0 0 0 0,0 0 0 0 0,0 0 0 0 0,0 1 0 0 0,-1-1 1 0 0,1 0-1 0 0,0 0 0 0 0,0 1 0 0 0,0-1 0 0 0,-1 0 0 0 0,1 1 0 0 0,0-1 1 0 0,-1 1-1 0 0,1-1 0 0 0,0 1 0 0 0,-1-1 0 0 0,1 1 0 0 0,-1 0 0 0 0,1-1 1 0 0,-1 1-1 0 0,1 0 0 0 0,-1-1 0 0 0,1 1 0 0 0,-1 0 0 0 0,1 0 0 0 0,-1-1 1 0 0,0 1-1 0 0,0 0 0 0 0,1 0 0 0 0,-1 0 0 0 0,0-1 0 0 0,0 1 0 0 0,0 0 1 0 0,0 0-1 0 0,0 0 0 0 0,0 0 0 0 0,0-1 0 0 0,0 1 0 0 0,0 0 0 0 0,0 0 0 0 0,-1 0 0 0 0,4 10 51 0 0,28 127 394 0 0,30-30-170 0 0,-30-65-293 0 0,-25-39-922 0 0,2 2-1740 0 0,1-5-4607 0 0,-7-1-4449 0 0</inkml:trace>
  <inkml:trace contextRef="#ctx0" brushRef="#br0" timeOffset="2884.144">1761 532 3337 0 0,'0'0'2716'0'0,"0"0"-753"0"0,0 0-308 0 0,0 0-16 0 0,0 0-17 0 0,0 0-54 0 0,0 0-123 0 0,0 0-162 0 0,0 0-187 0 0,0 0-181 0 0,0 0-146 0 0,0 0-150 0 0,0 0-104 0 0,-31 20-58 0 0,-98 63-73 0 0,70-29 124 0 0,53-44-416 0 0,-2 3-13 0 0,1 1-1 0 0,0 0 0 0 0,0 0 0 0 0,2 1 0 0 0,-1 0 0 0 0,2 0 1 0 0,0 0-1 0 0,1 0 0 0 0,1 1 0 0 0,-1 12-78 0 0,3-22 9 0 0,1-1 1 0 0,0 0-1 0 0,0 0 0 0 0,0 0 0 0 0,1 0 1 0 0,0 0-1 0 0,0 0 0 0 0,0 0 0 0 0,0 0 1 0 0,1-1-1 0 0,0 1 0 0 0,0-1 0 0 0,0 0 1 0 0,0 0-1 0 0,1 0 0 0 0,0 0 1 0 0,0-1-1 0 0,0 1 0 0 0,0-1 0 0 0,0 0 1 0 0,1 0-1 0 0,-1-1 0 0 0,5 3-9 0 0,1 0 15 0 0,1 0 0 0 0,0 0-1 0 0,0-1 1 0 0,1 0 0 0 0,-1-1-1 0 0,1-1 1 0 0,-1 0 0 0 0,1 0-1 0 0,0-1 1 0 0,0-1-15 0 0,4 1 10 0 0,-6-1-30 0 0,1 1 1 0 0,0-2-1 0 0,0 1 1 0 0,-1-1 0 0 0,1-1-1 0 0,-1 0 1 0 0,1 0-1 0 0,-1-1 1 0 0,1-1-1 0 0,-1 1 1 0 0,4-4 19 0 0,77-66-2338 0 0,-66 44-1218 0 0,0-1-3550 0 0,-22 25 5550 0 0,8-8-7409 0 0</inkml:trace>
  <inkml:trace contextRef="#ctx0" brushRef="#br0" timeOffset="3197.612">2089 593 4377 0 0,'0'0'1536'0'0,"0"0"-395"0"0,0 0 32 0 0,0 0 281 0 0,0 0 186 0 0,0 0 10 0 0,0 0-246 0 0,0 0-340 0 0,0 0-308 0 0,-18 34-231 0 0,-56 107-133 0 0,70-135-325 0 0,0 0 1 0 0,0 0 0 0 0,1 0-1 0 0,-1 0 1 0 0,2 1 0 0 0,-1-1-1 0 0,1 1 1 0 0,0 0-1 0 0,0 0 1 0 0,0 0 0 0 0,1 0-1 0 0,1 0 1 0 0,-1 0 0 0 0,1 4-68 0 0,1 9 321 0 0,-1-16-255 0 0,1 1 0 0 0,-1-1-1 0 0,1 0 1 0 0,1 0 0 0 0,-1 0 0 0 0,0 0 0 0 0,1 0-1 0 0,0-1 1 0 0,0 1 0 0 0,0 0 0 0 0,0-1 0 0 0,1 1 0 0 0,-1-1-1 0 0,1 0 1 0 0,0 0 0 0 0,0 0 0 0 0,0 0 0 0 0,0-1 0 0 0,1 1-1 0 0,-1-1 1 0 0,1 0 0 0 0,-1 0 0 0 0,1 0 0 0 0,0 0-1 0 0,0 0 1 0 0,0-1 0 0 0,0 0 0 0 0,0 0 0 0 0,0 0 0 0 0,0 0-1 0 0,1-1-65 0 0,7 3 243 0 0,1-1-1 0 0,-1 0 0 0 0,1-1 0 0 0,0-1 0 0 0,0 0 0 0 0,-1-1 1 0 0,1 0-1 0 0,0-1 0 0 0,-1 0 0 0 0,2-1-242 0 0,4-3 208 0 0,1 0 0 0 0,-2-2 0 0 0,1 0 0 0 0,-1-1-1 0 0,0-1 1 0 0,-1 0 0 0 0,0-1 0 0 0,0-1 0 0 0,-2 0 0 0 0,1-2-1 0 0,-2 1 1 0 0,0-2 0 0 0,0 1 0 0 0,-1-2 0 0 0,-1 0 0 0 0,-1 0-1 0 0,0-1 1 0 0,-1 0 0 0 0,-1-1 0 0 0,-1 1 0 0 0,0-2-1 0 0,-1 1 1 0 0,-1-1 0 0 0,-1 0 0 0 0,0-3-208 0 0,-4 17 3 0 0,0 0 0 0 0,0 0 0 0 0,0 0 0 0 0,-1 0 0 0 0,1 0 0 0 0,-1 0 0 0 0,0 0-1 0 0,-1 0 1 0 0,1 1 0 0 0,-1-1 0 0 0,0 0 0 0 0,0 1 0 0 0,-1-1 0 0 0,1 1 0 0 0,-1 0 0 0 0,0 0 0 0 0,0 0 0 0 0,-1 0 0 0 0,1 0 0 0 0,-1 1 0 0 0,0-1 0 0 0,0 1-1 0 0,0 0 1 0 0,0 0 0 0 0,0 0 0 0 0,-1 1 0 0 0,1 0 0 0 0,-1 0 0 0 0,1 0 0 0 0,-1 0 0 0 0,0 1 0 0 0,0-1 0 0 0,-3 1-3 0 0,-6-2-51 0 0,0 0 0 0 0,0 1 1 0 0,0 0-1 0 0,0 1 0 0 0,0 1 0 0 0,0 0 1 0 0,-1 1-1 0 0,1 1 0 0 0,0 0 0 0 0,0 1 1 0 0,-9 3 50 0 0,8 0-223 0 0,1 0 0 0 0,0 1 0 0 0,0 0 0 0 0,0 2 0 0 0,1-1 0 0 0,0 2 0 0 0,1 0 0 0 0,-7 7 223 0 0,-17 18-2943 0 0,4 1-3298 0 0,15-18-5663 0 0</inkml:trace>
  <inkml:trace contextRef="#ctx0" brushRef="#br0" timeOffset="3597.083">2934 497 9250 0 0,'0'0'3734'0'0,"0"0"-1329"0"0,0 0-614 0 0,0 0-183 0 0,0 0-261 0 0,0 0-308 0 0,0 0-284 0 0,0 0-241 0 0,0 0-121 0 0,0 0-68 0 0,0 0-60 0 0,0 0-30 0 0,-34 10-40 0 0,-106 31-34 0 0,134-40-141 0 0,0 0 0 0 0,0 1 0 0 0,0 0 0 0 0,0 0 0 0 0,0 0 1 0 0,0 1-1 0 0,1 0 0 0 0,-1 0 0 0 0,1 0 0 0 0,0 1 0 0 0,0-1 0 0 0,0 1 0 0 0,1 1 0 0 0,-4 2-20 0 0,-6 8 45 0 0,10-12-47 0 0,0-1 1 0 0,1 1-1 0 0,-1 0 1 0 0,1 0-1 0 0,-1 0 1 0 0,1 0 0 0 0,0 1-1 0 0,0-1 1 0 0,0 1-1 0 0,1 0 1 0 0,-1 0-1 0 0,1 0 1 0 0,0 0 0 0 0,0 0-1 0 0,1 1 1 0 0,-1-1-1 0 0,1 0 1 0 0,0 1-1 0 0,0-1 1 0 0,0 1 0 0 0,1 0-1 0 0,-1-1 1 0 0,1 1-1 0 0,0-1 1 0 0,1 1-1 0 0,-1 0 1 0 0,1-1-1 0 0,0 3 3 0 0,5-1 2 0 0,-1-1 0 0 0,1 1 0 0 0,0-1 0 0 0,0-1 0 0 0,1 1 0 0 0,0-1 0 0 0,0 0 0 0 0,0-1 0 0 0,0 1 1 0 0,0-1-1 0 0,0-1 0 0 0,1 0 0 0 0,0 0 0 0 0,2 0-3 0 0,1 2 9 0 0,-1-1 16 0 0,0 0 0 0 0,0 1 0 0 0,0 0 0 0 0,0 0 0 0 0,-1 1 0 0 0,0 1 1 0 0,0 0-1 0 0,0 0 0 0 0,-1 0 0 0 0,0 1 0 0 0,0 0 0 0 0,-1 1 0 0 0,0 0 1 0 0,0 0-26 0 0,-5-6 43 0 0,-1 1 1 0 0,0-1 0 0 0,0 0-1 0 0,0 0 1 0 0,-1 0 0 0 0,1 1 0 0 0,0-1-1 0 0,-1 0 1 0 0,0 1 0 0 0,1-1-1 0 0,-1 0 1 0 0,0 1 0 0 0,0-1-1 0 0,-1 1 1 0 0,1-1 0 0 0,0 0 0 0 0,-1 1-1 0 0,1-1 1 0 0,-1 0 0 0 0,0 0-1 0 0,0 1 1 0 0,0-1 0 0 0,0 0-1 0 0,0 0 1 0 0,0 0 0 0 0,0 0 0 0 0,-1 0-1 0 0,1 0 1 0 0,-1 0 0 0 0,0-1-1 0 0,1 1 1 0 0,-1-1 0 0 0,0 1-1 0 0,0-1 1 0 0,0 1 0 0 0,0-1 0 0 0,0 0-1 0 0,-1 1-43 0 0,-88 37 629 0 0,89-39-633 0 0,-172 29 45 0 0,97-27-7669 0 0,72-2-2975 0 0</inkml:trace>
  <inkml:trace contextRef="#ctx0" brushRef="#br0" timeOffset="4493.98">3393 609 984 0 0,'0'0'2145'0'0,"0"0"-584"0"0,0 0-143 0 0,0 0 138 0 0,0 0 191 0 0,0 0 52 0 0,0 0-116 0 0,0 0-172 0 0,0 0-170 0 0,0 0-129 0 0,0 0-138 0 0,0 0-176 0 0,0 0-200 0 0,-7-7-191 0 0,-24-17-139 0 0,30 24-346 0 0,0-1 1 0 0,0 1-1 0 0,0 0 1 0 0,0 0-1 0 0,-1 0 1 0 0,1 0-1 0 0,0 0 1 0 0,0 0-1 0 0,0 0 1 0 0,0 0-1 0 0,-1 0 0 0 0,1 0 1 0 0,0 1-1 0 0,0-1 1 0 0,0 0-1 0 0,0 1 1 0 0,0-1-1 0 0,0 1 1 0 0,0 0-1 0 0,0-1 1 0 0,0 1-1 0 0,0 0 1 0 0,0-1-1 0 0,0 1 1 0 0,1 0-1 0 0,-1 0 1 0 0,0 0-1 0 0,0 0 1 0 0,1 0-1 0 0,-1 0 1 0 0,0 0-23 0 0,-1 1 60 0 0,-9 11 40 0 0,0 0-1 0 0,0 1 0 0 0,1 0 0 0 0,1 0 1 0 0,0 1-1 0 0,1 1 0 0 0,1-1 1 0 0,0 1-1 0 0,1 0 0 0 0,1 1 1 0 0,0-1-1 0 0,2 1 0 0 0,-1 0 1 0 0,2 0-1 0 0,1 1-99 0 0,0-4 48 0 0,0-2-10 0 0,-1-1 0 0 0,2 0 1 0 0,0 0-1 0 0,0 1 0 0 0,1-1 0 0 0,0 0 1 0 0,1 1-1 0 0,0-1 0 0 0,1 0 0 0 0,0-1 1 0 0,1 1-1 0 0,0 0 0 0 0,1-1 0 0 0,0 0 1 0 0,1 0-1 0 0,6 8-38 0 0,-5-10 81 0 0,0-1-1 0 0,1 0 1 0 0,0 0 0 0 0,0-1 0 0 0,1 0-1 0 0,0-1 1 0 0,0 1 0 0 0,0-2-1 0 0,1 1 1 0 0,-1-1 0 0 0,1-1 0 0 0,0 0-1 0 0,0 0 1 0 0,0-1 0 0 0,1 0-1 0 0,-1-1 1 0 0,0 0 0 0 0,1-1-1 0 0,-1 0 1 0 0,1 0 0 0 0,-1-1 0 0 0,1-1-1 0 0,-1 1 1 0 0,0-2 0 0 0,0 0-1 0 0,0 0 1 0 0,5-2-81 0 0,4-3 120 0 0,0-1 0 0 0,0 0 0 0 0,-1-1 0 0 0,0-1 0 0 0,-1-1 0 0 0,0 0 0 0 0,-1-2 0 0 0,0 0 0 0 0,-1 0 0 0 0,0-1 0 0 0,-2-1 0 0 0,0-1 0 0 0,8-12-120 0 0,-14 17 17 0 0,0 1 1 0 0,-1-1-1 0 0,0-1 0 0 0,-1 1 0 0 0,0-1 1 0 0,-1 0-1 0 0,-1 0 0 0 0,0 0 1 0 0,-1 0-1 0 0,0 0 0 0 0,-1-1 1 0 0,0 1-1 0 0,-1-1 0 0 0,-1 1 0 0 0,0-1 1 0 0,-1 1-1 0 0,0 0 0 0 0,-1-1 1 0 0,-1 1-1 0 0,0 1 0 0 0,-4-10-17 0 0,3 11-74 0 0,-1 0 1 0 0,0 1-1 0 0,0-1 0 0 0,-1 1 0 0 0,-1 1 1 0 0,0-1-1 0 0,0 1 0 0 0,-1 0 0 0 0,0 1 0 0 0,0 0 1 0 0,-1 1-1 0 0,0 0 0 0 0,0 0 0 0 0,-1 1 1 0 0,0 0-1 0 0,0 1 0 0 0,0 0 0 0 0,0 1 0 0 0,-1 0 1 0 0,0 1-1 0 0,0 1 0 0 0,0-1 0 0 0,0 2 1 0 0,0 0-1 0 0,-9 0 74 0 0,4 0-434 0 0,1 1 0 0 0,-1 1 0 0 0,1 0 0 0 0,-1 1 0 0 0,1 1 0 0 0,-1 0 0 0 0,1 1 0 0 0,0 1 0 0 0,1 1 0 0 0,-1 0-1 0 0,-6 4 435 0 0,-47 29-5974 0 0,54-31 2609 0 0,-10 9-7828 0 0</inkml:trace>
  <inkml:trace contextRef="#ctx0" brushRef="#br0" timeOffset="5074.158">3069 944 3073 0 0,'0'0'2930'0'0,"0"0"-106"0"0,0 0-127 0 0,0 0-271 0 0,0 0-378 0 0,0 0-330 0 0,0 0-293 0 0,0 0-260 0 0,0 0-184 0 0,0 0-169 0 0,0 0-149 0 0,33-13-109 0 0,102-40-76 0 0,-75 19 249 0 0,59-23 308 0 0,-115 56-1028 0 0,0 1 0 0 0,0 0 0 0 0,0 0 0 0 0,0 0 0 0 0,0 0 0 0 0,0 1 0 0 0,0 0-1 0 0,0 0 1 0 0,0 0 0 0 0,0 0 0 0 0,0 0 0 0 0,0 1 0 0 0,0 0 0 0 0,-1 0 0 0 0,1 0 0 0 0,-1 0 0 0 0,0 0 0 0 0,1 1 0 0 0,-1 0-1 0 0,0-1 1 0 0,0 1 0 0 0,-1 0 0 0 0,1 0 0 0 0,-1 1 0 0 0,1-1 0 0 0,1 4-7 0 0,13 13 56 0 0,-4-9 125 0 0,0-1 0 0 0,1-1 0 0 0,0 0-1 0 0,0-1 1 0 0,1-1 0 0 0,0 0 0 0 0,0-1-1 0 0,0 0 1 0 0,1-1 0 0 0,0-1 0 0 0,0-1 0 0 0,0 0-1 0 0,0-1 1 0 0,1-1 0 0 0,-1 0 0 0 0,1-1-1 0 0,-1-1 1 0 0,3-1-181 0 0,-18 2 70 0 0,-1 0 15 0 0,0 0-12 0 0,0 0 11 0 0,0 0 8 0 0,0 0 3 0 0,0 0-42 0 0,0 0 17 0 0,0 0-10 0 0,0 0-22 0 0,0 0 21 0 0,0 0-15 0 0,0 0-13 0 0,0 0-7 0 0,0 0 12 0 0,0 0-22 0 0,0 0-2 0 0,0 0 15 0 0,0 0-3 0 0,0 0-7 0 0,0 0 1 0 0,0 0-4 0 0,0 0-19 0 0,0 0 30 0 0,0 0-5 0 0,0 0-4 0 0,0 0 2 0 0,0 0 3 0 0,0 0-10 0 0,0 0-18 0 0,0 0 27 0 0,0 0-19 0 0,0 0 19 0 0,0 0-10 0 0,0 0-12 0 0,0 0 14 0 0,0 0 0 0 0,0 0-22 0 0,0 0-21 0 0,0 0 31 0 0,0 0 4 0 0,0 0 39 0 0,0 0-45 0 0,-4-2-323 0 0,2-1-3544 0 0,2 1-1081 0 0,0 1-7398 0 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3:13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806 378 3369 0 0,'0'0'1717'0'0,"0"0"-203"0"0,0 0-56 0 0,0 0 18 0 0,0 0 90 0 0,0 0 23 0 0,0 0-168 0 0,0 0-273 0 0,0 0-324 0 0,0 0-252 0 0,0 0-13 0 0,0 0 124 0 0,-1 2 132 0 0,1-2-759 0 0,0 0 1 0 0,1-1 0 0 0,-1 1 0 0 0,0-1-1 0 0,0 1 1 0 0,1 0 0 0 0,-1 0-1 0 0,0-1 1 0 0,1 1 0 0 0,-1 0 0 0 0,1 0-1 0 0,-1-1 1 0 0,0 1 0 0 0,1 0-1 0 0,-1 0 1 0 0,1 0 0 0 0,-1 0 0 0 0,1-1-1 0 0,-1 1 1 0 0,0 0 0 0 0,1 0-1 0 0,-1 0 1 0 0,1 0 0 0 0,-1 0-1 0 0,1 0 1 0 0,-1 0 0 0 0,1 0 0 0 0,-1 0-1 0 0,0 1 1 0 0,1-1 0 0 0,-1 0-1 0 0,1 0 1 0 0,-1 0 0 0 0,1 0 0 0 0,-1 1-1 0 0,0-1 1 0 0,1 0 0 0 0,-1 0-1 0 0,0 1 1 0 0,1-1 0 0 0,-1 0 0 0 0,0 1-1 0 0,1-1 1 0 0,-1 0 0 0 0,0 1-1 0 0,0-1 1 0 0,1 0 0 0 0,-1 1 0 0 0,0-1-1 0 0,0 1 1 0 0,0-1 0 0 0,1 1-1 0 0,-1-1 1 0 0,0 0 0 0 0,0 1 0 0 0,0-1-1 0 0,0 1 1 0 0,0-1 0 0 0,0 1-57 0 0,42-29 1629 0 0,-1-10-1126 0 0,-2-2-1 0 0,-2-1 1 0 0,-1-2-1 0 0,1-6-502 0 0,-18 29 162 0 0,-18 20-150 0 0,3 12-6 0 0,86 211 968 0 0,-64-111-435 0 0,-26-111-135 0 0,1 1-1745 0 0,-1-1-9509 0 0,0-1-1295 0 0</inkml:trace>
  <inkml:trace contextRef="#ctx0" brushRef="#br0" timeOffset="-1322.28">5 998 1456 0 0,'0'0'2518'0'0,"0"0"-257"0"0,0 0-153 0 0,0 0-59 0 0,0 0-148 0 0,0 0-216 0 0,0 0-234 0 0,0 0-199 0 0,0 0-201 0 0,0 0-186 0 0,0 0-143 0 0,0 0-119 0 0,-4 0 1485 0 0,306-31 1757 0 0,-218 10-3701 0 0,-58 0-6477 0 0,-22 18-202 0 0,0 2-5172 0 0</inkml:trace>
  <inkml:trace contextRef="#ctx0" brushRef="#br0" timeOffset="-586.877">611 805 6841 0 0,'0'0'1746'0'0,"0"0"-482"0"0,0 0-255 0 0,0 0 14 0 0,0 0 79 0 0,0 0 20 0 0,0 0-134 0 0,0 0-228 0 0,0 0-173 0 0,0 0-100 0 0,0 0-28 0 0,0 0 2 0 0,0 0 26 0 0,3 12 26 0 0,8 35 30 0 0,-10-46-499 0 0,-1 0 0 0 0,1 0 0 0 0,0 1 0 0 0,0-1 0 0 0,0 0 0 0 0,0 0 1 0 0,0 0-1 0 0,0 0 0 0 0,0 0 0 0 0,0-1 0 0 0,0 1 0 0 0,0 0 0 0 0,0 0 0 0 0,1-1 0 0 0,-1 1 0 0 0,0-1 0 0 0,1 1 0 0 0,-1-1 0 0 0,0 1 0 0 0,1-1 0 0 0,-1 0 0 0 0,1 0 0 0 0,-1 0 0 0 0,0 1 0 0 0,1-1 1 0 0,-1-1-1 0 0,1 1 0 0 0,-1 0 0 0 0,0 0 0 0 0,1 0 0 0 0,-1-1 0 0 0,1 0-44 0 0,6 1 255 0 0,10-3 83 0 0,-1 1 0 0 0,0-2 1 0 0,-1-1-1 0 0,1 0 1 0 0,-1 0-1 0 0,0-2 1 0 0,0 0-1 0 0,-1-1 1 0 0,0-1-1 0 0,4-3-338 0 0,121-99 1166 0 0,-138 111-1162 0 0,-1 0 1 0 0,1 0-1 0 0,-1 0 1 0 0,1 0-1 0 0,-1 0 0 0 0,0 0 1 0 0,1 0-1 0 0,-1 1 1 0 0,1-1-1 0 0,-1 0 1 0 0,1 1-1 0 0,-1-1 1 0 0,0 1-1 0 0,1 0 0 0 0,-1-1 1 0 0,0 1-1 0 0,0 0 1 0 0,1 0-1 0 0,-1 0 1 0 0,0 0-1 0 0,0 0 0 0 0,0 0 1 0 0,0 0-1 0 0,0 0 1 0 0,0 0-1 0 0,0 0 1 0 0,-1 1-1 0 0,1-1 1 0 0,0 0-1 0 0,-1 1 0 0 0,1-1 1 0 0,-1 0-1 0 0,1 1 1 0 0,-1-1-1 0 0,0 1 1 0 0,1-1-1 0 0,-1 1 0 0 0,0-1 1 0 0,0 1-1 0 0,0-1 1 0 0,0 1-1 0 0,0-1 1 0 0,-1 0-1 0 0,1 1 1 0 0,0 0-5 0 0,3 10 25 0 0,9 40 9 0 0,-2 1 0 0 0,-3 0 0 0 0,-1 0 0 0 0,-3 1 0 0 0,-3 16-34 0 0,0-40 6 0 0,0 182 24 0 0,0-198-26 0 0,-1 1 1 0 0,-1-1 0 0 0,0 1 0 0 0,-1-1 0 0 0,0 0 0 0 0,-1 0 0 0 0,-1 0 0 0 0,0 0 0 0 0,-1-1 0 0 0,-1 0 0 0 0,0 0-1 0 0,0 0 1 0 0,-1-1 0 0 0,-1 0 0 0 0,0-1 0 0 0,-1 0 0 0 0,0 0 0 0 0,0-1 0 0 0,-1 0 0 0 0,-1-1 0 0 0,0-1 0 0 0,0 1-1 0 0,0-2 1 0 0,-1 0 0 0 0,-1 0-5 0 0,-62-6-29 0 0,75-4 24 0 0,0 1 1 0 0,0 0-1 0 0,1 0 0 0 0,-1-1 1 0 0,1 1-1 0 0,-1 0 1 0 0,1-1-1 0 0,0 1 0 0 0,0 0 1 0 0,0-1-1 0 0,0 1 1 0 0,0-1-1 0 0,1 1 0 0 0,-1 0 1 0 0,1-1-1 0 0,-1 1 0 0 0,1 0 1 0 0,0 0-1 0 0,0-1 1 0 0,0 1-1 0 0,0 0 0 0 0,0 0 1 0 0,0 0-1 0 0,2-1 5 0 0,126-129 2 0 0,16-48-544 0 0,-96 95-5102 0 0,-41 63-3034 0 0,-6 17-2136 0 0</inkml:trace>
  <inkml:trace contextRef="#ctx0" brushRef="#br0" timeOffset="2379.942">1810 751 0 0 0,'-7'-26'0'0'0,"6"18"0"0"0,4 1 249 0 0,7-3 5544 0 0,0-4 5687 0 0,-20 6-9769 0 0,-4 3-1531 0 0,0 0-1 0 0,-1 2 0 0 0,0 0 1 0 0,0 0-1 0 0,1 1 0 0 0,-1 1 1 0 0,-1 1-1 0 0,1 0 0 0 0,0 1 1 0 0,0 0-1 0 0,1 1 0 0 0,-1 1 1 0 0,0 1-1 0 0,1 0 0 0 0,-8 3-179 0 0,19-6 12 0 0,0 1 0 0 0,0-1 0 0 0,0 1 1 0 0,0 0-1 0 0,0-1 0 0 0,1 1 0 0 0,-1 0 0 0 0,1 1 0 0 0,-1-1 0 0 0,1 0 0 0 0,0 1 0 0 0,0-1 0 0 0,0 1 0 0 0,0 0 0 0 0,1 0 0 0 0,-1-1 0 0 0,1 1 0 0 0,-1 0 0 0 0,1 0 0 0 0,0 1 0 0 0,0-1 0 0 0,0 0 0 0 0,1 0 0 0 0,-1 0 0 0 0,1 1 0 0 0,0-1 1 0 0,0 0-1 0 0,0 0 0 0 0,0 1 0 0 0,0-1 0 0 0,1 0 0 0 0,0 0 0 0 0,-1 1 0 0 0,2 2-12 0 0,2 2 80 0 0,1 0 1 0 0,0 0 0 0 0,0 0-1 0 0,1 0 1 0 0,0-1-1 0 0,0 0 1 0 0,0 0 0 0 0,1 0-1 0 0,0-1 1 0 0,1 0-1 0 0,-1-1 1 0 0,1 1-1 0 0,0-2 1 0 0,0 1 0 0 0,1-1-1 0 0,-1 0 1 0 0,4 0-81 0 0,20 14 233 0 0,5 1-10 0 0,43 36 117 0 0,-78-52-293 0 0,0 1 0 0 0,0 0 0 0 0,-1 0 1 0 0,1 0-1 0 0,-1 0 0 0 0,0 0 1 0 0,0 0-1 0 0,-1 0 0 0 0,1 0 0 0 0,-1 1 1 0 0,0-1-1 0 0,0 0 0 0 0,0 0 1 0 0,-1 0-1 0 0,1 0 0 0 0,-1 0 0 0 0,0 1 1 0 0,-1-1-1 0 0,1-1 0 0 0,0 1 1 0 0,-1 0-1 0 0,0 0 0 0 0,0 0 1 0 0,0-1-1 0 0,-1 1 0 0 0,1-1 0 0 0,-1 0 1 0 0,1 0-1 0 0,-1 0 0 0 0,0 0 1 0 0,-1 0-1 0 0,1 0 0 0 0,0-1 0 0 0,-1 0 1 0 0,1 0-1 0 0,-1 0 0 0 0,-2 1-47 0 0,-5 6 41 0 0,-1-1-1 0 0,0-1 0 0 0,0 0 1 0 0,-1 0-1 0 0,0-2 0 0 0,0 1 0 0 0,-1-2 1 0 0,1 0-1 0 0,-1 0 0 0 0,0-1 1 0 0,0-1-1 0 0,0 0 0 0 0,-12-1-40 0 0,19-1-13 0 0,-1 0-1 0 0,1 0 0 0 0,-1-1 0 0 0,1 0 0 0 0,-1 0 1 0 0,1-1-1 0 0,-1 0 0 0 0,1 0 0 0 0,0-1 1 0 0,0 1-1 0 0,0-2 0 0 0,1 1 0 0 0,-1-1 0 0 0,1 0 1 0 0,-6-5 13 0 0,-9-10-1477 0 0,21 18 664 0 0,14-2-5412 0 0,-8 2 543 0 0,-1 1-5655 0 0</inkml:trace>
  <inkml:trace contextRef="#ctx0" brushRef="#br0" timeOffset="2751.459">2139 852 11058 0 0,'0'0'2246'0'0,"0"0"-560"0"0,0 0-307 0 0,0 0-148 0 0,0 0-52 0 0,0 0-68 0 0,0 0-139 0 0,0 0-143 0 0,0 0-143 0 0,0 0-125 0 0,0 0-113 0 0,0 0-101 0 0,0 0-64 0 0,-13 28-66 0 0,-41 87-30 0 0,40-62 90 0 0,12 24 70 0 0,2-81-2228 0 0,-1-21-4001 0 0,0 9-2674 0 0,1 11-169 0 0</inkml:trace>
  <inkml:trace contextRef="#ctx0" brushRef="#br0" timeOffset="3012.065">2141 324 13427 0 0,'0'0'1728'0'0,"0"0"-327"0"0,0 0-225 0 0,0 0-160 0 0,0 0-184 0 0,0 0-248 0 0,0 0-336 0 0,0 0-296 0 0,0 0-112 0 0,0 0-48 0 0,0 0-8 0 0,0 0-64 0 0,0 0-176 0 0,0 0-256 0 0,21 23-344 0 0,-13-8-817 0 0,0-7-2488 0 0,-4 0-6681 0 0</inkml:trace>
  <inkml:trace contextRef="#ctx0" brushRef="#br0" timeOffset="3498.203">2318 998 528 0 0,'0'0'1318'0'0,"0"0"-105"0"0,0 0 129 0 0,0 0 129 0 0,0 0-9 0 0,0 0-158 0 0,0 0-231 0 0,0 0-158 0 0,0 0-41 0 0,0 0 81 0 0,0 0 120 0 0,0 0 119 0 0,1 7 60 0 0,0 21-14 0 0,1-26 1747 0 0,6-23-1954 0 0,3-7-907 0 0,1 1 0 0 0,1 0 0 0 0,1 1 0 0 0,2 0 0 0 0,0 2 0 0 0,11-12-126 0 0,56-56-147 0 0,-80 97-218 0 0,30 125 869 0 0,12-23 179 0 0,-43-103-604 0 0,0 0 1 0 0,0-1-1 0 0,1 1 1 0 0,-1-1 0 0 0,1 0-1 0 0,-1 1 1 0 0,1-1-1 0 0,0 0 1 0 0,0-1-1 0 0,1 1 1 0 0,-1-1-1 0 0,0 1 1 0 0,1-1-1 0 0,0 0 1 0 0,-1 0-1 0 0,1-1 1 0 0,0 1 0 0 0,0-1-1 0 0,0 0 1 0 0,0 0-1 0 0,0 0 1 0 0,0 0-1 0 0,0-1 1 0 0,0 1-1 0 0,0-1 1 0 0,1 0-1 0 0,-1 0 1 0 0,0-1 0 0 0,0 1-1 0 0,0-1 1 0 0,0 0-1 0 0,0 0 1 0 0,0-1-1 0 0,0 1 1 0 0,0-1-1 0 0,-1 0 1 0 0,1 0-1 0 0,0 0 1 0 0,-1 0-1 0 0,0 0 1 0 0,1-1 0 0 0,-1 0-80 0 0,12-10 146 0 0,-1-2 0 0 0,0 1 0 0 0,-2-2 0 0 0,1 0 1 0 0,-2 0-1 0 0,0-1 0 0 0,-1-1 0 0 0,0 0 1 0 0,-2 0-1 0 0,0-1 0 0 0,-1 1 0 0 0,-1-2 0 0 0,-1 1 1 0 0,0-6-147 0 0,-4-31-286 0 0,-1 55 84 0 0,-3 1-483 0 0,-4 0-1949 0 0,4 1-5471 0 0,1 2-3815 0 0</inkml:trace>
  <inkml:trace contextRef="#ctx0" brushRef="#br0" timeOffset="3873.295">3415 644 12091 0 0,'0'0'1947'0'0,"0"0"-455"0"0,0 0-304 0 0,0 0-94 0 0,0 0-118 0 0,0 0-109 0 0,0 0-131 0 0,0 0-165 0 0,0 0-155 0 0,0 0-116 0 0,0 0-89 0 0,0 0-67 0 0,-25 34-31 0 0,-77 107-24 0 0,98-138-85 0 0,1 1 0 0 0,0-1 0 0 0,0 1 0 0 0,0 0 0 0 0,0 0 1 0 0,1 0-1 0 0,0 1 0 0 0,0-1 0 0 0,0 0 0 0 0,0 1 0 0 0,1 0 0 0 0,-1-1 0 0 0,1 1 0 0 0,0 0 0 0 0,1-1 0 0 0,-1 5-4 0 0,1 2 10 0 0,-1-2 18 0 0,1 0-1 0 0,0 0 1 0 0,0-1-1 0 0,1 1 1 0 0,0 0-1 0 0,0 0 1 0 0,1-1 0 0 0,0 1-1 0 0,1-1 1 0 0,-1 1-1 0 0,2-1 1 0 0,-1 0-1 0 0,1 0 1 0 0,1 0 0 0 0,-1-1-1 0 0,1 0 1 0 0,1 0-1 0 0,-1 0 1 0 0,1 0-1 0 0,0-1 1 0 0,1 0-1 0 0,-1 0 1 0 0,1-1 0 0 0,1 1-28 0 0,5 0 176 0 0,0 0 1 0 0,0-1 0 0 0,0 0-1 0 0,1-1 1 0 0,-1-1 0 0 0,1 0 0 0 0,0-1-1 0 0,0-1 1 0 0,0 0 0 0 0,0 0-1 0 0,0-2 1 0 0,5 0-177 0 0,-7 1 160 0 0,3-2 14 0 0,1 0 0 0 0,-1-1 1 0 0,1-1-1 0 0,-1 0 0 0 0,0-1 0 0 0,-1-1 0 0 0,1 0 1 0 0,-1-1-1 0 0,0 0 0 0 0,-1-2 0 0 0,0 1 1 0 0,0-1-1 0 0,-1-1 0 0 0,0-1 0 0 0,-1 1 0 0 0,0-2 1 0 0,0 1-1 0 0,-1-2 0 0 0,-1 1 0 0 0,0-1 0 0 0,-1-1 1 0 0,-1 1-1 0 0,0-2 0 0 0,6-13-174 0 0,-11 19-8 0 0,0 0-1 0 0,0 0 1 0 0,0 0 0 0 0,-1 0-1 0 0,-1 0 1 0 0,0 0 0 0 0,0 0-1 0 0,0 0 1 0 0,-1 0 0 0 0,-1 0 0 0 0,0 0-1 0 0,0 0 1 0 0,0 0 0 0 0,-1 1-1 0 0,0-1 1 0 0,-1 1 0 0 0,0 0-1 0 0,0 0 1 0 0,-1 0 0 0 0,0 1-1 0 0,0-1 1 0 0,-1 1 0 0 0,0 0 0 0 0,0 1-1 0 0,-1 0 1 0 0,0 0 0 0 0,0 0-1 0 0,0 0 1 0 0,-1 1 0 0 0,1 1-1 0 0,-1-1 1 0 0,0 1 0 0 0,-1 1-1 0 0,1-1 1 0 0,-1 1 0 0 0,1 1-1 0 0,-1 0 1 0 0,0 0 0 0 0,-6 0 8 0 0,-4 0-318 0 0,-1 1 0 0 0,0 0 1 0 0,1 2-1 0 0,-1 0 0 0 0,1 1 0 0 0,-1 1 1 0 0,1 1-1 0 0,0 1 0 0 0,-3 2 318 0 0,-40 17-4239 0 0,6 9-4403 0 0,36-17-2998 0 0</inkml:trace>
  <inkml:trace contextRef="#ctx0" brushRef="#br0" timeOffset="4230.346">3147 963 7634 0 0,'0'0'2564'0'0,"0"0"-299"0"0,0 0-112 0 0,0 0-244 0 0,0 0-278 0 0,0 0-241 0 0,0 0-198 0 0,0 0-131 0 0,0 0-111 0 0,0 0-77 0 0,0 0-115 0 0,0 0-106 0 0,0 0-87 0 0,25-5-86 0 0,128-29 291 0 0,-133 29-522 0 0,2-1-83 0 0,1 1 0 0 0,-1 1 0 0 0,1 0 0 0 0,0 2 0 0 0,0 1 0 0 0,0 1 0 0 0,16 2-165 0 0,-30 0 14 0 0,0 0 1 0 0,-1 1 0 0 0,1 1 0 0 0,-1-1 0 0 0,0 1-1 0 0,0 1 1 0 0,-1-1 0 0 0,1 2 0 0 0,-1-1 0 0 0,0 1-1 0 0,3 3-14 0 0,-5-3 28 0 0,0-1-1 0 0,1 1 0 0 0,0-1 1 0 0,0 0-1 0 0,0 0 0 0 0,0-1 1 0 0,1 0-1 0 0,-1 0 0 0 0,1-1 0 0 0,0 1 1 0 0,0-1-1 0 0,1-1 0 0 0,-1 0 1 0 0,0 0-1 0 0,1 0 0 0 0,0-1 1 0 0,-1 0-1 0 0,1 0 0 0 0,2-1-27 0 0,26-11-12 0 0,-23-12-4279 0 0,-13 21 3550 0 0,0 1-907 0 0,0-1-5472 0 0,2-1-4909 0 0</inkml:trace>
  <inkml:trace contextRef="#ctx0" brushRef="#br0" timeOffset="5163.177">3692 0 5713 0 0,'0'0'1973'0'0,"0"0"-209"0"0,0 0-216 0 0,0 0-227 0 0,0 0-165 0 0,0 0-235 0 0,0 0-275 0 0,0 0-121 0 0,0 0 17 0 0,0 0 94 0 0,0 0 104 0 0,0 0 12 0 0,13 0-65 0 0,96 4 1120 0 0,-15 5 78 0 0,82 20 348 0 0,-172-26-2164 0 0,-1 0 0 0 0,1 0 0 0 0,-1 0 0 0 0,0 1 0 0 0,0-1-1 0 0,0 1 1 0 0,-1 0 0 0 0,1-1 0 0 0,-1 1 0 0 0,0 0 0 0 0,0 1 0 0 0,0-1-1 0 0,-1 0 1 0 0,1 0 0 0 0,-1 1 0 0 0,0-1 0 0 0,0 1 0 0 0,-1-1 0 0 0,1 1-1 0 0,-1-1 1 0 0,0 1 0 0 0,0 0 0 0 0,-1-1 0 0 0,1 1 0 0 0,-1-1 0 0 0,0 1-1 0 0,-1 1-68 0 0,2 18 104 0 0,0 761 779 0 0,3-376-656 0 0,-3-408-190 0 0,0 0 0 0 0,-1 0 1 0 0,1 0-1 0 0,-1 0 0 0 0,1 0 0 0 0,-1 0 0 0 0,1 0 0 0 0,-1 0 1 0 0,0 0-1 0 0,1-1 0 0 0,-1 1 0 0 0,0 0 0 0 0,0 0 1 0 0,0 0-1 0 0,0-1 0 0 0,0 1 0 0 0,0-1 0 0 0,0 1 0 0 0,0 0 1 0 0,0-1-1 0 0,0 0 0 0 0,0 1 0 0 0,0-1 0 0 0,0 0 1 0 0,0 1-1 0 0,0-1 0 0 0,0 0 0 0 0,0 0 0 0 0,0 0 1 0 0,-1 0-1 0 0,1 0 0 0 0,0 0 0 0 0,0 0 0 0 0,0-1 0 0 0,0 1 1 0 0,0 0-1 0 0,0-1 0 0 0,0 1 0 0 0,-1 0-37 0 0,-25 2 584 0 0,-38 14-520 0 0,-78 3-99 0 0,143-19-9 0 0,0 0-15 0 0,0 0-26 0 0,35-47-4465 0 0,-22 36-391 0 0,-1 3-7139 0 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01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8 0 0 0,'-57'-8'0'0'0,"55"8"0"0"0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00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10 898 1248 0 0,'0'0'1725'0'0,"0"0"-250"0"0,0 0 54 0 0,0 0 157 0 0,0 0 40 0 0,0 0-87 0 0,0 0-212 0 0,0 0-242 0 0,0 0-182 0 0,0 0-185 0 0,0 0-169 0 0,0 0-98 0 0,0 0-78 0 0,-9 4 769 0 0,23 3-683 0 0,1-1 0 0 0,0-1 0 0 0,0 0 1 0 0,0-2-1 0 0,1 1 0 0 0,0-2 0 0 0,-1 0 0 0 0,1-1 0 0 0,0 0 1 0 0,0-2-1 0 0,-1 1 0 0 0,9-3-559 0 0,27 2 631 0 0,-30 0-489 0 0,-1-1-1 0 0,0-1 0 0 0,0 0 0 0 0,0-2 0 0 0,-1 0 1 0 0,1-1-1 0 0,-1-1-141 0 0,-19 7-53 0 0,1 0 0 0 0,-1 0 0 0 0,1 0 1 0 0,-1 0-1 0 0,0 0 0 0 0,1 0 0 0 0,-1 0 1 0 0,1 0-1 0 0,-1 0 0 0 0,0-1 0 0 0,1 1 1 0 0,-1 0-1 0 0,0 0 0 0 0,1 0 0 0 0,-1 0 1 0 0,0-1-1 0 0,1 1 0 0 0,-1 0 0 0 0,0 0 1 0 0,1-1-1 0 0,-1 1 0 0 0,0 0 0 0 0,0-1 0 0 0,1 1 1 0 0,-1 0-1 0 0,0-1 0 0 0,0 1 0 0 0,0 0 1 0 0,0-1-1 0 0,1 1 0 0 0,-1-1 0 0 0,0 1 1 0 0,0 0-1 0 0,0-1 0 0 0,0 1 0 0 0,0-1 1 0 0,0 1-1 0 0,0 0 0 0 0,0-1 0 0 0,0 1 1 0 0,0-1-1 0 0,0 1 0 0 0,0 0 0 0 0,0-1 1 0 0,0 1-1 0 0,-1 0 0 0 0,1-1 0 0 0,0 1 0 0 0,0-1 1 0 0,0 1-1 0 0,-1 0 0 0 0,1-1 0 0 0,0 1 1 0 0,0 0-1 0 0,-1 0 0 0 0,1-1 0 0 0,0 1 1 0 0,0 0-1 0 0,-1 0 0 0 0,1-1 0 0 0,0 1 1 0 0,-1 0-1 0 0,1 0 0 0 0,-1 0 0 0 0,1-1 1 0 0,-1 1 51 0 0,-6-8-2036 0 0,-4-2-4222 0 0,9 8 3744 0 0,-1-2-8617 0 0</inkml:trace>
  <inkml:trace contextRef="#ctx0" brushRef="#br0" timeOffset="250.668">220 663 5249 0 0,'0'0'1312'0'0,"0"0"-459"0"0,0 0 151 0 0,0 0 400 0 0,0 0 331 0 0,0 0 92 0 0,0 0-198 0 0,0 0-277 0 0,0 0-277 0 0,0 0-255 0 0,-5 33-197 0 0,-19 105-158 0 0,11-23 243 0 0,11 36-281 0 0,2-86-4380 0 0,0-37-57 0 0,0-23-6230 0 0</inkml:trace>
  <inkml:trace contextRef="#ctx0" brushRef="#br0" timeOffset="786.217">667 813 3265 0 0,'0'0'2747'0'0,"0"0"-460"0"0,0 0-329 0 0,0 0-112 0 0,0 0-118 0 0,0 0-172 0 0,0 0-214 0 0,33 8-175 0 0,105 26-160 0 0,-46-26 574 0 0,-77-8-1369 0 0,1 0 0 0 0,-1-2 0 0 0,0 0-1 0 0,1 0 1 0 0,-1-2 0 0 0,0 0-1 0 0,0 0 1 0 0,-1-1 0 0 0,0-1 0 0 0,1-1-1 0 0,-2 0 1 0 0,1-1 0 0 0,-1 0-1 0 0,0-1 1 0 0,-1 0 0 0 0,5-6-212 0 0,-10 7 47 0 0,-1 0 1 0 0,-1-1 0 0 0,0 0-1 0 0,0 1 1 0 0,-1-2 0 0 0,0 1-1 0 0,0 0 1 0 0,-1-1 0 0 0,0 0-1 0 0,-1 1 1 0 0,0-1-1 0 0,0 0 1 0 0,-1 0 0 0 0,-1-1-1 0 0,0 1 1 0 0,0 0 0 0 0,-1 0-1 0 0,-1-5-47 0 0,1 8-29 0 0,0 0 1 0 0,-1 0-1 0 0,0 0 0 0 0,0 0 0 0 0,0 1 0 0 0,-1-1 0 0 0,0 1 1 0 0,-1-1-1 0 0,1 1 0 0 0,-1 0 0 0 0,-1 0 0 0 0,1 1 0 0 0,-1-1 1 0 0,0 1-1 0 0,0 0 0 0 0,0 0 0 0 0,-1 0 0 0 0,1 1 0 0 0,-1 0 1 0 0,0 0-1 0 0,-1 1 0 0 0,1-1 0 0 0,-1 1 0 0 0,1 1 0 0 0,-1-1 1 0 0,0 1-1 0 0,0 0 0 0 0,0 1 0 0 0,-6-1 29 0 0,5 0-26 0 0,0 1 0 0 0,-1 0 1 0 0,1 0-1 0 0,-1 1 0 0 0,1 0 0 0 0,0 0 0 0 0,-1 1 1 0 0,1 0-1 0 0,0 1 0 0 0,-1 0 0 0 0,1 0 0 0 0,0 1 0 0 0,0 0 1 0 0,1 0-1 0 0,-1 1 0 0 0,1 0 0 0 0,-1 0 0 0 0,1 0 1 0 0,0 1-1 0 0,1 1 0 0 0,-1-1 0 0 0,1 1 0 0 0,0 0 0 0 0,1 0 1 0 0,-3 4 25 0 0,-2 11 46 0 0,1 1 1 0 0,1 1-1 0 0,1 0 1 0 0,1 0-1 0 0,1 0 0 0 0,1 0 1 0 0,2 1-1 0 0,0-1 1 0 0,1 1-1 0 0,1 0 1 0 0,1-1-1 0 0,3 12-46 0 0,-3-4 127 0 0,1 12 28 0 0,0-10-67 0 0,0-1 0 0 0,-3 1 1 0 0,0-1-1 0 0,-2 0 1 0 0,-2 0-1 0 0,0 0 0 0 0,-11 30-88 0 0,2-25 15 0 0,-2-1 0 0 0,-1 0-1 0 0,-2-2 1 0 0,-1 0 0 0 0,-2-1-1 0 0,-25 30-14 0 0,47-63 0 0 0,-7 11-1728 0 0,17-10-6598 0 0,-5-1-2452 0 0</inkml:trace>
  <inkml:trace contextRef="#ctx0" brushRef="#br0" timeOffset="1432.421">1189 967 8194 0 0,'0'0'2047'0'0,"0"0"-335"0"0,0 0-123 0 0,0 0-64 0 0,0 0-190 0 0,0 0-328 0 0,0 0-379 0 0,0 0-310 0 0,0 0-160 0 0,0 0-35 0 0,0 0 2 0 0,0 0 17 0 0,0 0-18 0 0,-4 16-16 0 0,-13 52-27 0 0,14 41 128 0 0,3-108-183 0 0,0 1-1 0 0,0-1 0 0 0,0 0 1 0 0,0 1-1 0 0,0-1 0 0 0,0 0 1 0 0,1 1-1 0 0,-1-1 0 0 0,0 0 1 0 0,1 0-1 0 0,0 1 0 0 0,-1-1 1 0 0,1 0-1 0 0,0 0 0 0 0,-1 0 1 0 0,1 0-1 0 0,0 0 0 0 0,0 0 1 0 0,0 0-1 0 0,0 0 0 0 0,0 0 1 0 0,0 0-1 0 0,0 0 0 0 0,0-1 1 0 0,0 1-1 0 0,0 0 0 0 0,1-1 1 0 0,-1 1-1 0 0,0-1 0 0 0,0 1 1 0 0,1-1-1 0 0,-1 0 0 0 0,0 1 1 0 0,1-1-1 0 0,-1 0 0 0 0,0 0 1 0 0,1 0-1 0 0,-1 0 0 0 0,0 0 1 0 0,1 0-1 0 0,-1-1 0 0 0,0 1 1 0 0,1 0-1 0 0,-1-1 0 0 0,0 1 1 0 0,0-1-26 0 0,56-29 1699 0 0,109-147 13 0 0,-165 178-1716 0 0,1-1 0 0 0,-1 1-1 0 0,1-1 1 0 0,-1 1 0 0 0,1 0 0 0 0,-1 0-1 0 0,0-1 1 0 0,1 1 0 0 0,-1 0-1 0 0,0 0 1 0 0,0 1 0 0 0,1-1-1 0 0,-1 0 1 0 0,0 0 0 0 0,0 0-1 0 0,0 1 1 0 0,0-1 0 0 0,-1 0-1 0 0,1 1 1 0 0,0-1 0 0 0,-1 1-1 0 0,1-1 1 0 0,0 1 0 0 0,-1 0-1 0 0,0-1 1 0 0,1 1 0 0 0,-1-1-1 0 0,0 1 1 0 0,0 0 0 0 0,0-1 0 0 0,0 1-1 0 0,0-1 1 0 0,0 1 0 0 0,-1 0-1 0 0,1-1 1 0 0,0 1 0 0 0,-1-1-1 0 0,1 1 1 0 0,-2 1 4 0 0,4 9 3 0 0,11 62 2 0 0,-3 0-1 0 0,-3 1 1 0 0,-4-1-1 0 0,-3 1 1 0 0,-3 7-5 0 0,3-76 12 0 0,1 0 1 0 0,-1 1-1 0 0,0-1 1 0 0,0 0-1 0 0,-1 1 1 0 0,0-1-1 0 0,0 0 1 0 0,0 0 0 0 0,-1 0-1 0 0,0 0 1 0 0,0 0-1 0 0,-1 0 1 0 0,0 0-1 0 0,0 0 1 0 0,0-1-1 0 0,0 0 1 0 0,-1 1-1 0 0,0-2 1 0 0,0 1-1 0 0,0 0 1 0 0,-1-1-1 0 0,0 1 1 0 0,0-1-1 0 0,0-1 1 0 0,0 1-1 0 0,0-1 1 0 0,-1 1 0 0 0,0-2-1 0 0,1 1 1 0 0,-1-1-1 0 0,0 0 1 0 0,0 0-1 0 0,-4 1-12 0 0,6-5 12 0 0,1 1 0 0 0,-1-1 0 0 0,0 0-1 0 0,1 0 1 0 0,-1 0 0 0 0,1 0 0 0 0,0-1 0 0 0,0 1-1 0 0,0-1 1 0 0,0 0 0 0 0,0 0 0 0 0,1 0-1 0 0,-1 0 1 0 0,1-1 0 0 0,0 1 0 0 0,0 0 0 0 0,0-1-1 0 0,0 0 1 0 0,0 1 0 0 0,1-1 0 0 0,0 0 0 0 0,0 0-1 0 0,0-1-11 0 0,0 2 1 0 0,-3-11-48 0 0,0 0-1 0 0,2 0 1 0 0,-1 0-1 0 0,2-1 1 0 0,0 1-1 0 0,1-1 1 0 0,0 1-1 0 0,1-1 1 0 0,1 1-1 0 0,1-4 48 0 0,35-75-1962 0 0,-14 59-6502 0 0,-17 26-2739 0 0</inkml:trace>
  <inkml:trace contextRef="#ctx0" brushRef="#br0" timeOffset="2188.516">1665 832 5289 0 0,'0'0'1190'0'0,"0"0"-314"0"0,0 0 185 0 0,0 0 426 0 0,0 0 345 0 0,0 0 96 0 0,0 0-209 0 0,0 0-301 0 0,0 0-265 0 0,0 0-195 0 0,0 0-97 0 0,0 0-46 0 0,0 0-23 0 0,36-5-45 0 0,115-20-52 0 0,-57-6 397 0 0,-76 24-897 0 0,-1-1 1 0 0,-1-1-1 0 0,0-1 0 0 0,0 0 0 0 0,-1-1 0 0 0,0-1 1 0 0,-1-1-1 0 0,0 1 0 0 0,-1-2 0 0 0,-1 0 1 0 0,0-1-1 0 0,-1 0 0 0 0,7-12-195 0 0,-14 19 6 0 0,-4 9 4 0 0,0-1 0 0 0,0 1 0 0 0,1-1 0 0 0,-1 0 0 0 0,0 1 0 0 0,1-1 0 0 0,-1 1 0 0 0,0-1 0 0 0,1 0 0 0 0,-1 0 0 0 0,0 1 0 0 0,1-1 0 0 0,-1 0 0 0 0,0 1 0 0 0,1-1 0 0 0,-1 0 0 0 0,1 0 0 0 0,-1 0 0 0 0,1 0 0 0 0,-1 1 0 0 0,0-1 0 0 0,1 0 0 0 0,-1 0 0 0 0,1 0 0 0 0,-1 0 1 0 0,1 0-1 0 0,-1 0 0 0 0,1 0 0 0 0,-1 0 0 0 0,1 0 0 0 0,-1 0 0 0 0,0-1 0 0 0,1 1 0 0 0,-1 0 0 0 0,1 0 0 0 0,-1 0 0 0 0,1 0 0 0 0,-1-1 0 0 0,0 1 0 0 0,1 0 0 0 0,-1 0 0 0 0,1-1 0 0 0,-1 1 0 0 0,0 0 0 0 0,1-1 0 0 0,-1 1 0 0 0,0 0 0 0 0,0-1 0 0 0,1 1-10 0 0,68 514 68 0 0,-57-410-107 0 0,-4-1 0 0 0,-5 1 0 0 0,-5 21 39 0 0,2-116 0 0 0,0 1 0 0 0,-1-1 0 0 0,0 0-1 0 0,0 0 1 0 0,-1 0 0 0 0,0 0 0 0 0,0 0 0 0 0,-1 0 0 0 0,-1-1-1 0 0,1 1 1 0 0,-1-1 0 0 0,-1 0 0 0 0,1 0 0 0 0,-1-1 0 0 0,-1 1-1 0 0,0-1 1 0 0,0 0 0 0 0,0 0 0 0 0,-1-1 0 0 0,0 0 0 0 0,0 0-1 0 0,0-1 1 0 0,-1 1 0 0 0,0-1 0 0 0,-4 1-11 0 0,0-1 0 0 0,-1 0-1 0 0,1-1 1 0 0,-1 0 0 0 0,0-1 0 0 0,0-1 0 0 0,0 0-1 0 0,0 0 1 0 0,0-1 0 0 0,-7-1 11 0 0,18 0 1 0 0,-1-1 0 0 0,1 1 0 0 0,0 0 0 0 0,0-1 0 0 0,0 0 0 0 0,-1 1 1 0 0,1-1-1 0 0,0 0 0 0 0,0 0 0 0 0,0 0 0 0 0,0 0 0 0 0,0-1 0 0 0,1 1 0 0 0,-1 0 0 0 0,0-1 0 0 0,0 1 0 0 0,1-1 0 0 0,-1 0 0 0 0,1 1 1 0 0,0-1-1 0 0,-1 0 0 0 0,1 0 0 0 0,0 0 0 0 0,0 0 0 0 0,0 0 0 0 0,0 0 0 0 0,1-1 0 0 0,-1 1 0 0 0,0 0 0 0 0,1 0 0 0 0,0 0 0 0 0,-1-1 1 0 0,1 1-1 0 0,0 0 0 0 0,0-1-1 0 0,14-82-22 0 0,8 48 17 0 0,2 1 1 0 0,2 1-1 0 0,1 1 0 0 0,2 1 1 0 0,1 2-1 0 0,4-2 5 0 0,3-4-48 0 0,125-114-1398 0 0,-150 131-478 0 0,-9 7-5482 0 0,-3 12-4092 0 0</inkml:trace>
  <inkml:trace contextRef="#ctx0" brushRef="#br0" timeOffset="2719.584">1862 362 5129 0 0,'0'0'2579'0'0,"0"0"-549"0"0,0 0-84 0 0,0 0-31 0 0,0 0-136 0 0,0 0-291 0 0,0 0-401 0 0,0 0-335 0 0,0 0-186 0 0,0 0-114 0 0,0 0-20 0 0,0 0 23 0 0,0 0-3 0 0,12-9 7 0 0,95-78 1237 0 0,-86 67-1455 0 0,-1-1 0 0 0,-1-1 0 0 0,0-1 1 0 0,-2 0-1 0 0,-1-1 0 0 0,13-27-241 0 0,17-30 689 0 0,-8 126-238 0 0,-21-16-275 0 0,-1 0 0 0 0,-1 1-1 0 0,-2 0 1 0 0,-1 1 0 0 0,8 32-176 0 0,-14 33-3355 0 0,-6-92-1272 0 0,2-4-7073 0 0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15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392 42 2192 0 0,'0'0'1900'0'0,"0"0"-193"0"0,0 0 68 0 0,0 0 166 0 0,0 0 22 0 0,0 0-126 0 0,0 0-261 0 0,0 0-254 0 0,0 0-127 0 0,0 0-110 0 0,0 0-82 0 0,0 0-53 0 0,0-9-103 0 0,0-1-1503 0 0,1-13 4087 0 0,-1 46-779 0 0,4 109-1904 0 0,-1-70-594 0 0,-2 0 0 0 0,-3 1 0 0 0,-3-1-1 0 0,-3 5-153 0 0,-64 258 179 0 0,62-175-160 0 0,9-149-27 0 0,1 0 0 0 0,0 0 0 0 0,0 1 0 0 0,1-1 1 0 0,-1 0-1 0 0,0 0 0 0 0,0 0 0 0 0,1 0 0 0 0,-1 0 0 0 0,0 1 1 0 0,1-1-1 0 0,-1 0 0 0 0,1 0 0 0 0,-1 0 0 0 0,1 0 0 0 0,0 0 1 0 0,-1 0-1 0 0,1 0 0 0 0,0-1 0 0 0,0 1 0 0 0,0 0 0 0 0,0 0 1 0 0,0-1-1 0 0,0 1 0 0 0,0 0 0 0 0,0-1 0 0 0,0 1 1 0 0,0-1-1 0 0,0 1 0 0 0,0-1 0 0 0,0 1 0 0 0,0-1 0 0 0,0 0 1 0 0,0 0-1 0 0,1 0 0 0 0,-1 1 0 0 0,0-1 0 0 0,0 0 0 0 0,0 0 1 0 0,1-1-1 0 0,-1 1 0 0 0,0 0 0 0 0,0 0 0 0 0,0 0 0 0 0,0-1 1 0 0,1 0 7 0 0,2-62-1866 0 0,-19 24-5721 0 0,10 30 771 0 0,4 2-4756 0 0</inkml:trace>
  <inkml:trace contextRef="#ctx0" brushRef="#br0" timeOffset="254.232">0 608 9914 0 0,'0'0'2689'0'0,"0"0"-1060"0"0,0 0-511 0 0,0 0-31 0 0,0 0 125 0 0,0 0 100 0 0,0 0-45 0 0,0 0-136 0 0,0 0-167 0 0,0 0-151 0 0,0 0-128 0 0,0 0-102 0 0,0 0-99 0 0,35 0-85 0 0,111 0-86 0 0,-30-1-274 0 0,0-5-1 0 0,30-8-38 0 0,1-11-9512 0 0,-132 21-1996 0 0</inkml:trace>
  <inkml:trace contextRef="#ctx0" brushRef="#br0" timeOffset="554.904">950 519 8906 0 0,'0'0'2672'0'0,"0"0"-460"0"0,0 0-328 0 0,0 0-245 0 0,0 0-227 0 0,0 0-265 0 0,0 0-261 0 0,0 0-227 0 0,0 0-175 0 0,0 0-142 0 0,0 0-104 0 0,0 0-78 0 0,-33 27-67 0 0,-101 84-39 0 0,132-110-53 0 0,0 0 1 0 0,0 0 0 0 0,0 0 0 0 0,0 0 0 0 0,0 0 0 0 0,0 1 0 0 0,1-1 0 0 0,-1 0 0 0 0,0 1 0 0 0,0-1 0 0 0,1 1 0 0 0,-1 0 0 0 0,1-1 0 0 0,0 1 0 0 0,0 0 0 0 0,-1 0 0 0 0,1 0 0 0 0,0 0 0 0 0,0 0 0 0 0,1 0 0 0 0,-1 0 0 0 0,0 0 0 0 0,1 1-1 0 0,-1-1 1 0 0,1 0 0 0 0,0 0 0 0 0,0 1 0 0 0,0-1 0 0 0,0 0 0 0 0,0 1-2 0 0,2 5 12 0 0,-1 0 6 0 0,1 0 0 0 0,1 0-1 0 0,-1-1 1 0 0,1 1 0 0 0,1-1 0 0 0,-1 0-1 0 0,1 0 1 0 0,0 0 0 0 0,1 0 0 0 0,-1-1-1 0 0,2 0 1 0 0,-1 0 0 0 0,0 0 0 0 0,1 0-1 0 0,0-1 1 0 0,1 0 0 0 0,-1 0 0 0 0,1-1-1 0 0,0 0 1 0 0,0 0 0 0 0,0-1 0 0 0,0 1-1 0 0,1-1 1 0 0,-1-1 0 0 0,1 0 0 0 0,0 0-1 0 0,0 0 1 0 0,0-1 0 0 0,0 0-1 0 0,0-1 1 0 0,0 0 0 0 0,0 0 0 0 0,4-1-18 0 0,1 1 52 0 0,96-10 747 0 0,-105 9-748 0 0,-1 0 0 0 0,1 0-1 0 0,-1-1 1 0 0,1 1 0 0 0,-1-1 0 0 0,0 0-1 0 0,1 0 1 0 0,-1 0 0 0 0,0 0 0 0 0,0 0-1 0 0,0-1 1 0 0,-1 1 0 0 0,1-1 0 0 0,-1 0-1 0 0,1 0 1 0 0,-1 0 0 0 0,0 0 0 0 0,0 0 0 0 0,0-1-1 0 0,-1 1 1 0 0,1-1 0 0 0,-1 1 0 0 0,0-1-1 0 0,1 1 1 0 0,-2-1 0 0 0,2-3-51 0 0,-2 0 14 0 0,1 0 0 0 0,-1 0 0 0 0,0 0 0 0 0,-1 0 0 0 0,1 0 0 0 0,-1 0 0 0 0,-1 0 0 0 0,1 0 0 0 0,-1 0 0 0 0,-1 1 0 0 0,1-1 0 0 0,-1 1 0 0 0,0-1 0 0 0,-1 1-1 0 0,1 0 1 0 0,-1 0 0 0 0,0 1 0 0 0,-1-1 0 0 0,1 1 0 0 0,-1 0 0 0 0,0 0 0 0 0,0 0 0 0 0,-1 1 0 0 0,0 0 0 0 0,1 0 0 0 0,-1 0 0 0 0,-5-1-14 0 0,-95-30-1116 0 0,32 30-6042 0 0,57 5-4303 0 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12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450 31 3049 0 0,'0'0'1065'0'0,"0"0"-113"0"0,0 0 173 0 0,0 0 267 0 0,0 0 247 0 0,0 0 95 0 0,0 0-142 0 0,0 0-226 0 0,0 0-247 0 0,0 0-239 0 0,0 0-161 0 0,-11-5-83 0 0,-35-16-47 0 0,-22 17 2166 0 0,50 9-2534 0 0,0 0-1 0 0,0 2 0 0 0,0 0 1 0 0,0 1-1 0 0,1 0 0 0 0,1 2 0 0 0,0 0 1 0 0,0 0-1 0 0,1 2 0 0 0,0 0 1 0 0,1 1-1 0 0,0 0 0 0 0,1 1 0 0 0,1 1 1 0 0,0 0-1 0 0,1 0 0 0 0,-3 6-220 0 0,7-9 75 0 0,0 1 0 0 0,1 1 0 0 0,0-1 0 0 0,1 1 0 0 0,1 0 0 0 0,0 0-1 0 0,1 0 1 0 0,0 1 0 0 0,1-1 0 0 0,1 1 0 0 0,0-1 0 0 0,1 1 0 0 0,1 3-75 0 0,0-8 39 0 0,1 0 1 0 0,1 0-1 0 0,0 0 1 0 0,0-1-1 0 0,1 0 1 0 0,0 1-1 0 0,0-1 1 0 0,1-1-1 0 0,1 1 1 0 0,-1-1-1 0 0,1 0 1 0 0,1 0-1 0 0,0-1 1 0 0,0 1-1 0 0,0-1 1 0 0,1-1-1 0 0,-1 0 1 0 0,2 0-40 0 0,3 2 21 0 0,1 0 1 0 0,0-2-1 0 0,0 1 1 0 0,0-2 0 0 0,1 0-1 0 0,0 0 1 0 0,0-2-1 0 0,0 1 1 0 0,0-2-1 0 0,1 0 1 0 0,-1-1 0 0 0,1 0-1 0 0,-1-1 1 0 0,1 0-1 0 0,0-2 1 0 0,13-2-22 0 0,35-28-3326 0 0,14-44-8011 0 0,-72 68-267 0 0</inkml:trace>
  <inkml:trace contextRef="#ctx0" brushRef="#br0" timeOffset="333.494">784 205 4057 0 0,'0'0'1255'0'0,"0"0"-56"0"0,0 0 69 0 0,0 0 152 0 0,0 0 31 0 0,0 0-133 0 0,0 0-245 0 0,0 0-272 0 0,-21 32-207 0 0,-63 103-132 0 0,62-67 145 0 0,24-58-457 0 0,-1-2-34 0 0,1-1-1 0 0,0 1 0 0 0,1-1 0 0 0,0 0 0 0 0,0 0 0 0 0,0 0 1 0 0,1 0-1 0 0,0-1 0 0 0,0 1 0 0 0,1-1 0 0 0,0 0 0 0 0,0-1 1 0 0,0 1-1 0 0,1-1 0 0 0,0 0 0 0 0,0 0 0 0 0,0-1 1 0 0,0 1-1 0 0,1-1 0 0 0,0-1 0 0 0,0 1 0 0 0,0-1 0 0 0,0-1 1 0 0,0 1-1 0 0,0-1 0 0 0,1 0 0 0 0,-1-1 0 0 0,1 0 0 0 0,0 0 1 0 0,-1-1-1 0 0,1 0 0 0 0,0 0 0 0 0,-1 0-115 0 0,1 0 168 0 0,0-1 1 0 0,0 1-1 0 0,-1-1 0 0 0,1-1 0 0 0,0 1 1 0 0,-1-1-1 0 0,1-1 0 0 0,-1 1 0 0 0,0-1 1 0 0,0-1-1 0 0,0 1 0 0 0,0-1 1 0 0,0 0-1 0 0,-1-1 0 0 0,0 0 0 0 0,0 0 1 0 0,0 0-1 0 0,3-4-168 0 0,0-1 127 0 0,-1 1 1 0 0,-1-1-1 0 0,0 0 0 0 0,0-1 1 0 0,-1 0-1 0 0,0 0 0 0 0,-1 0 1 0 0,-1 0-1 0 0,1-1 0 0 0,-2 0 1 0 0,0 0-1 0 0,0 0 0 0 0,-1 0 1 0 0,0-1-1 0 0,-1 1 1 0 0,-1-5-128 0 0,0 12-17 0 0,-1 0 0 0 0,1 0 0 0 0,-1 0 1 0 0,-1-1-1 0 0,1 1 0 0 0,-1 0 0 0 0,1 1 0 0 0,-1-1 1 0 0,-1 0-1 0 0,1 0 0 0 0,-1 1 0 0 0,0-1 1 0 0,0 1-1 0 0,0 0 0 0 0,0 0 0 0 0,-1 0 1 0 0,0 1-1 0 0,0-1 0 0 0,0 1 0 0 0,0 0 1 0 0,0 0-1 0 0,-1 0 0 0 0,1 0 0 0 0,-1 1 1 0 0,0 0-1 0 0,1 0 0 0 0,-1 0 0 0 0,0 0 1 0 0,0 1-1 0 0,-4-1 17 0 0,1 2-185 0 0,0 0 0 0 0,0 0 0 0 0,1 0 0 0 0,-1 1 0 0 0,0 1 0 0 0,0-1 0 0 0,1 1 0 0 0,-1 0 0 0 0,1 1 0 0 0,-1 0 0 0 0,1 0 1 0 0,0 0-1 0 0,-3 3 185 0 0,-52 41-8269 0 0,47-32-2629 0 0</inkml:trace>
  <inkml:trace contextRef="#ctx0" brushRef="#br0" timeOffset="966.216">1156 648 6473 0 0,'0'0'3557'0'0,"0"0"-1418"0"0,0 0-432 0 0,0 0 19 0 0,0 0-140 0 0,0 0-317 0 0,0 0-361 0 0,0 0-230 0 0,0 0-78 0 0,0 0-13 0 0,0 0 0 0 0,0 0-21 0 0,25-27-32 0 0,78-82-46 0 0,-21 13 610 0 0,83-84-306 0 0,-165 179-776 0 0,-3 29-219 0 0,0-21 206 0 0,1 1-1 0 0,0 0 1 0 0,0-1 0 0 0,0 1-1 0 0,1 0 1 0 0,1 0 0 0 0,-1 0-1 0 0,1 0 1 0 0,1 0 0 0 0,-1 0-1 0 0,1 0 1 0 0,1 0 0 0 0,0-1-1 0 0,0 1 1 0 0,0 0 0 0 0,1-1-1 0 0,0 0 1 0 0,0 1 0 0 0,1-1-1 0 0,0 0-2 0 0,-2-4 7 0 0,1 0 0 0 0,-1 0 0 0 0,1-1 0 0 0,-1 1 0 0 0,1-1 0 0 0,0 0 0 0 0,0 0 0 0 0,0 0 0 0 0,0 0 0 0 0,0 0 0 0 0,0-1 0 0 0,1 1 0 0 0,-1-1 0 0 0,0 0 0 0 0,1 0 0 0 0,-1 0 0 0 0,1 0 0 0 0,-1-1 0 0 0,1 1 0 0 0,0-1 0 0 0,-1 0 0 0 0,3 0-7 0 0,1-2 35 0 0,0 0 0 0 0,0 0 0 0 0,0 0 0 0 0,0-1 0 0 0,0 0 0 0 0,-1-1-1 0 0,1 0 1 0 0,-1 1 0 0 0,0-2 0 0 0,0 1 0 0 0,0-1 0 0 0,-1 0 0 0 0,1 0 0 0 0,-1-1 0 0 0,-1 1 0 0 0,1-1 0 0 0,-1 0 0 0 0,0-1 0 0 0,2-2-35 0 0,9-11 52 0 0,60-92 73 0 0,-75 189-89 0 0,-7 88-132 0 0,8-111-2522 0 0,8-53-8917 0 0,-6-1 608 0 0</inkml:trace>
  <inkml:trace contextRef="#ctx0" brushRef="#br0" timeOffset="1497.249">2017 285 6897 0 0,'0'0'3672'0'0,"0"0"-1612"0"0,0 0-682 0 0,0 0-147 0 0,0 0-12 0 0,0 0-38 0 0,0 0-150 0 0,0 0-166 0 0,0 0-104 0 0,0 0-74 0 0,0 0-51 0 0,0 0-69 0 0,0 0-108 0 0,6 29-107 0 0,22 91-100 0 0,13 133 134 0 0,-30-11-516 0 0,-11-241 140 0 0,0-1 0 0 0,0 1 0 0 0,-1-1 0 0 0,1 1 0 0 0,0-1 0 0 0,-1 1 0 0 0,1 0 0 0 0,0-1 0 0 0,-1 1 0 0 0,1-1 1 0 0,-1 1-1 0 0,1-1 0 0 0,-1 0 0 0 0,1 1 0 0 0,-1-1 0 0 0,1 1 0 0 0,-1-1 0 0 0,1 0 0 0 0,-1 1 0 0 0,1-1 0 0 0,-1 0 0 0 0,0 0 0 0 0,1 1 0 0 0,-1-1 1 0 0,1 0-1 0 0,-1 0 0 0 0,0 0 0 0 0,1 0 0 0 0,-1 0 0 0 0,0 0 0 0 0,1 0 0 0 0,-1 0 0 0 0,0 0 0 0 0,1 0 0 0 0,-1 0 0 0 0,0-1 0 0 0,1 1 1 0 0,-1 0-1 0 0,1 0 0 0 0,-1 0 0 0 0,0-1 0 0 0,1 1 0 0 0,-1 0 0 0 0,1-1 0 0 0,-1 1 0 0 0,1-1 0 0 0,-1 1 0 0 0,1-1 0 0 0,-1 1 0 0 0,1-1 0 0 0,0 1 1 0 0,-1-1-1 0 0,1 1 0 0 0,0-1 0 0 0,-1 1 0 0 0,1-1 0 0 0,0 1 0 0 0,0-1 0 0 0,-1 0 0 0 0,1 1 0 0 0,0-1 0 0 0,0 0 0 0 0,0 1 0 0 0,0-1 0 0 0,0 0-10 0 0,-6-19 22 0 0,1 0 0 0 0,2-1 0 0 0,-1 1 0 0 0,2-1 0 0 0,1 1 0 0 0,1-1 0 0 0,0 0 0 0 0,2 0 0 0 0,0 1 0 0 0,2-1 0 0 0,0 1 0 0 0,1 0-1 0 0,1 0 1 0 0,1 0 0 0 0,0 1 0 0 0,11-18-22 0 0,-7 6-17 0 0,1 0 0 0 0,2 0-1 0 0,1 1 1 0 0,2 1 0 0 0,1 1-1 0 0,1 0 1 0 0,1 1 0 0 0,1 2-1 0 0,1 0 1 0 0,8-5 17 0 0,-27 27 9 0 0,0-1 0 0 0,0 1 1 0 0,0 0-1 0 0,1-1 0 0 0,-1 2 1 0 0,1-1-1 0 0,0 0 0 0 0,0 1 0 0 0,0 0 1 0 0,0 0-1 0 0,1 0 0 0 0,-1 0 1 0 0,0 1-1 0 0,1-1 0 0 0,-1 1 0 0 0,1 0 1 0 0,0 1-1 0 0,-1-1 0 0 0,1 1 1 0 0,0 0-1 0 0,-1 0 0 0 0,1 0 1 0 0,0 1-1 0 0,-1 0 0 0 0,1 0 0 0 0,-1 0 1 0 0,1 0-1 0 0,-1 1 0 0 0,3 1-9 0 0,-2 2 51 0 0,-1 0 0 0 0,-1 1 0 0 0,1-1-1 0 0,-1 1 1 0 0,0 0 0 0 0,0 0 0 0 0,-1 0-1 0 0,0 1 1 0 0,0-1 0 0 0,0 0 0 0 0,-1 1 0 0 0,0 0-1 0 0,0-1 1 0 0,-1 1 0 0 0,1-1 0 0 0,-2 1 0 0 0,1 0-1 0 0,-1-1 1 0 0,0 1 0 0 0,0-1 0 0 0,0 1-1 0 0,-1-1 1 0 0,0 0 0 0 0,-1 1 0 0 0,1-1 0 0 0,-2 1-51 0 0,-4 8 30 0 0,0 0 0 0 0,-2 0 1 0 0,0 0-1 0 0,0-1 1 0 0,-2-1-1 0 0,1 0 1 0 0,-2 0-1 0 0,0-1 1 0 0,0-1-1 0 0,-1 0 1 0 0,0-1-1 0 0,-1-1 1 0 0,-9 5-31 0 0,14-9-128 0 0,0-1 1 0 0,-1-1 0 0 0,1 0 0 0 0,0 0 0 0 0,-1-1-1 0 0,0 0 1 0 0,0 0 0 0 0,0-2 0 0 0,1 1 0 0 0,-1-1-1 0 0,0-1 1 0 0,0 0 0 0 0,-9-2 127 0 0,-13-24-3961 0 0,31 13-592 0 0,6-2-3439 0 0,-2 11-170 0 0</inkml:trace>
  <inkml:trace contextRef="#ctx0" brushRef="#br0" timeOffset="2299.456">2820 235 1576 0 0,'0'0'4009'0'0,"0"0"-1191"0"0,0 0-464 0 0,0 0-167 0 0,0 0-246 0 0,0 0-318 0 0,0 0-322 0 0,0 0-261 0 0,0 0-203 0 0,0 0-144 0 0,0 0-113 0 0,0 0-117 0 0,-29 15-92 0 0,-92 47-71 0 0,56-15 146 0 0,58-40-425 0 0,0 0 0 0 0,1 1 0 0 0,0 0-1 0 0,0 0 1 0 0,1 0 0 0 0,0 1 0 0 0,0 0-1 0 0,1 0 1 0 0,0 0 0 0 0,1 0 0 0 0,0 1-1 0 0,1 0 1 0 0,0-1 0 0 0,0 1 0 0 0,1 0-1 0 0,0 0 1 0 0,0 0 0 0 0,2 2-21 0 0,1-9 1 0 0,0 0-1 0 0,0 0 1 0 0,1-1-1 0 0,-1 1 1 0 0,1-1 0 0 0,0 0-1 0 0,0 0 1 0 0,0 0 0 0 0,0 0-1 0 0,0 0 1 0 0,0-1-1 0 0,1 1 1 0 0,-1-1 0 0 0,0 0-1 0 0,1 0 1 0 0,-1 0-1 0 0,1-1 1 0 0,-1 1 0 0 0,1-1-1 0 0,-1 0 1 0 0,1 0 0 0 0,-1 0-1 0 0,1 0 1 0 0,0 0-1 0 0,-1-1 1 0 0,1 0 0 0 0,-1 0-1 0 0,0 0 1 0 0,1 0 0 0 0,0-1-1 0 0,15-6 74 0 0,0-1-1 0 0,-1-1 1 0 0,-1-1 0 0 0,1 0 0 0 0,-2-2 0 0 0,1 0 0 0 0,-2 0 0 0 0,0-2 0 0 0,-1 1 0 0 0,0-2 0 0 0,8-12-74 0 0,67-69 156 0 0,-97 141-585 0 0,6-41 418 0 0,0 0 0 0 0,0 1 0 0 0,1-1 0 0 0,-1 1 0 0 0,1-1 0 0 0,-1 1 0 0 0,1 0 0 0 0,0-1 0 0 0,1 1 0 0 0,-1 0 0 0 0,1 0 0 0 0,-1 0 0 0 0,1-1 0 0 0,0 1 0 0 0,1 0 0 0 0,-1 0 0 0 0,1 0 0 0 0,-1 0 0 0 0,1-1 0 0 0,0 1 0 0 0,1 0 0 0 0,-1-1 0 0 0,1 1 0 0 0,-1-1 0 0 0,1 1 0 0 0,0-1 0 0 0,0 0 0 0 0,1 0 0 0 0,-1 0 0 0 0,1 0 0 0 0,-1 0 0 0 0,1-1 0 0 0,0 1 0 0 0,0-1 0 0 0,0 1 0 0 0,0-1 0 0 0,1 0 0 0 0,-1 0 0 0 0,0-1 0 0 0,1 1 0 0 0,0-1 11 0 0,6-1 31 0 0,0-1 0 0 0,0-1 0 0 0,0 1 1 0 0,-1-2-1 0 0,1 1 0 0 0,0-1 0 0 0,-1-1 0 0 0,0 0 0 0 0,0 0 0 0 0,0-1 1 0 0,0 0-1 0 0,-1-1 0 0 0,0 1 0 0 0,0-2 0 0 0,0 1 0 0 0,-1-1 1 0 0,0 0-1 0 0,-1-1 0 0 0,1 1 0 0 0,-1-1 0 0 0,0-2-31 0 0,22-19 133 0 0,-8 8-98 0 0,-2 1-1 0 0,-1-2 1 0 0,-1-1 0 0 0,0 0 0 0 0,-2-1 0 0 0,-1 0 0 0 0,6-15-35 0 0,-17 36-3 0 0,0 1 0 0 0,-1 0 0 0 0,1-1 0 0 0,-1 1 0 0 0,1-1 0 0 0,-1 1 1 0 0,0-1-1 0 0,0 0 0 0 0,0 0 0 0 0,0 0 0 0 0,0 1 0 0 0,-1-1 0 0 0,1 0 0 0 0,-1 0 0 0 0,0 0 1 0 0,0 0-1 0 0,0 0 0 0 0,0 0 0 0 0,0 0 0 0 0,-1 0 0 0 0,1 0 0 0 0,-1 0 0 0 0,0 1 0 0 0,0-1 1 0 0,0 0-1 0 0,0 0 0 0 0,-1 1 0 0 0,1-1 0 0 0,-1 1 0 0 0,1-1 0 0 0,-1 1 0 0 0,0-1 0 0 0,0 1 1 0 0,0 0-1 0 0,0 0 0 0 0,0 0 0 0 0,-1 0 0 0 0,1 1 0 0 0,-1-1 0 0 0,1 1 0 0 0,-1-1 0 0 0,-2 0 3 0 0,-3 1-22 0 0,-1 1-1 0 0,0-1 0 0 0,0 2 1 0 0,0-1-1 0 0,0 2 0 0 0,0-1 1 0 0,1 1-1 0 0,-1 0 0 0 0,1 1 1 0 0,-1 0-1 0 0,1 0 0 0 0,0 1 1 0 0,0 0-1 0 0,0 0 0 0 0,1 1 1 0 0,0 0-1 0 0,-1 0 0 0 0,2 1 1 0 0,-1 0-1 0 0,1 0 0 0 0,0 1 1 0 0,0-1-1 0 0,0 1 0 0 0,-2 5 23 0 0,7-10-5 0 0,-1 0-1 0 0,1 0 1 0 0,0 1 0 0 0,0-1-1 0 0,0 0 1 0 0,0 0-1 0 0,0 1 1 0 0,0-1 0 0 0,0 0-1 0 0,1 1 1 0 0,-1-1-1 0 0,1 1 1 0 0,0-1 0 0 0,0 1-1 0 0,0-1 1 0 0,0 1-1 0 0,0-1 1 0 0,1 0-1 0 0,-1 1 1 0 0,1-1 0 0 0,-1 1-1 0 0,1-1 1 0 0,0 0-1 0 0,0 1 1 0 0,0-1 0 0 0,0 0-1 0 0,0 0 1 0 0,1 0-1 0 0,-1 0 1 0 0,1 0-1 0 0,-1 0 1 0 0,1 0 0 0 0,0 0 5 0 0,9 4-2 0 0,1-1 0 0 0,-1-1 0 0 0,1 0 0 0 0,-1-1 0 0 0,1 0 0 0 0,0 0 0 0 0,0-1 0 0 0,1-1 0 0 0,-1 0 1 0 0,7-1 1 0 0,51 7 13 0 0,-58-5 1 0 0,-9-2-11 0 0,1-1 0 0 0,-1 1 0 0 0,1 1 0 0 0,-1-1 0 0 0,1 0 0 0 0,-1 1 0 0 0,1 0 0 0 0,-1 0 0 0 0,0 0 0 0 0,1 0 0 0 0,-1 0 0 0 0,0 1 0 0 0,0-1-1 0 0,0 1 1 0 0,0 0 0 0 0,0 0 0 0 0,0 0 0 0 0,0 0 0 0 0,-1 1 0 0 0,1-1 0 0 0,-1 1 0 0 0,0 0 0 0 0,1-1 0 0 0,-1 1 0 0 0,0 0 0 0 0,-1 0 0 0 0,1 1 0 0 0,-1-1-1 0 0,1 0 1 0 0,-1 0 0 0 0,0 1 0 0 0,1 2-3 0 0,-14 123 147 0 0,13-127-255 0 0,0 0 1 0 0,0-1-1 0 0,0 1 0 0 0,0-1 1 0 0,0 1-1 0 0,0 0 0 0 0,1-1 1 0 0,-1 0-1 0 0,0 1 0 0 0,1-1 1 0 0,-1 0-1 0 0,1 0 1 0 0,0 0-1 0 0,-1 0 0 0 0,1 0 1 0 0,0 0-1 0 0,0 0 0 0 0,-1-1 1 0 0,1 1-1 0 0,0 0 0 0 0,0-1 1 0 0,0 0-1 0 0,0 1 0 0 0,0-1 1 0 0,0 0-1 0 0,-1 0 0 0 0,1 0 1 0 0,0 0-1 0 0,0-1 0 0 0,0 1 1 0 0,0 0-1 0 0,0-1 0 0 0,0 1 108 0 0,3 0-1040 0 0,7-1-1807 0 0,-5-2-2141 0 0,-1-1-5521 0 0</inkml:trace>
  <inkml:trace contextRef="#ctx0" brushRef="#br0" timeOffset="2652.674">3631 316 2441 0 0,'0'0'1988'0'0,"0"0"-266"0"0,0 0-29 0 0,0 0 53 0 0,0 0-140 0 0,0 0-262 0 0,0 0-269 0 0,0 0-202 0 0,0 0-64 0 0,0 0 65 0 0,0 0 111 0 0,0 0 19 0 0,32 17-32 0 0,101 50-89 0 0,-63-49 307 0 0,-59-20-924 0 0,-2 0-102 0 0,0 0 0 0 0,-1 0-1 0 0,1-1 1 0 0,-1 0 0 0 0,1-1-1 0 0,-1 0 1 0 0,0 0 0 0 0,0-1-1 0 0,0 0 1 0 0,-1 0 0 0 0,0-1-1 0 0,0 0 1 0 0,0 0 0 0 0,-1 0-1 0 0,0-1 1 0 0,0 0 0 0 0,-1 0-1 0 0,0-1 1 0 0,0 0 0 0 0,0 0-1 0 0,-1 0 1 0 0,1-3-164 0 0,-4 8-9 0 0,0-1 0 0 0,0 0 0 0 0,0 0 0 0 0,-1 0-1 0 0,0 0 1 0 0,1 0 0 0 0,-1 0 0 0 0,0 1 0 0 0,-1-1 0 0 0,1 0 0 0 0,-1 0 0 0 0,0 0-1 0 0,0 0 1 0 0,0 0 0 0 0,0 1 0 0 0,-1-1 0 0 0,1 1 0 0 0,-1-1 0 0 0,0 1 0 0 0,0-1-1 0 0,0 1 1 0 0,-1 0 0 0 0,1 0 0 0 0,-1 0 0 0 0,0 0 0 0 0,1 1 0 0 0,-1-1 0 0 0,0 1 0 0 0,-1-1-1 0 0,1 1 1 0 0,0 0 0 0 0,-1 0 0 0 0,1 1 0 0 0,-1-1 0 0 0,0 1 0 0 0,1 0 0 0 0,-1 0-1 0 0,0 0 1 0 0,0 0 0 0 0,0 0 0 0 0,0 1 0 0 0,0 0 0 0 0,1 0 0 0 0,-1 0 0 0 0,0 0-1 0 0,0 1 1 0 0,0-1 0 0 0,0 1 0 0 0,0 0 0 0 0,1 0 0 0 0,-1 1 0 0 0,0-1 0 0 0,1 1 0 0 0,-1 0-1 0 0,1 0 1 0 0,-2 1 9 0 0,-7 4-75 0 0,1 0 0 0 0,0 0 1 0 0,0 2-1 0 0,1-1 0 0 0,0 1 0 0 0,1 1 0 0 0,0 0 0 0 0,0 0 0 0 0,1 0 0 0 0,1 1 0 0 0,-1 1 0 0 0,2-1 0 0 0,0 1 0 0 0,0 0 1 0 0,1 0-1 0 0,0 1 0 0 0,1 0 0 0 0,1 0 0 0 0,0 0 0 0 0,1 0 0 0 0,0 0 0 0 0,1 0 0 0 0,0 11 75 0 0,2-21-51 0 0,-1 0 1 0 0,0-1-1 0 0,1 1 0 0 0,0 0 0 0 0,0-1 0 0 0,0 1 1 0 0,0 0-1 0 0,0-1 0 0 0,0 0 0 0 0,1 1 0 0 0,-1-1 0 0 0,1 0 1 0 0,-1 1-1 0 0,1-1 0 0 0,0 0 0 0 0,0 0 0 0 0,0 0 1 0 0,0-1-1 0 0,0 1 0 0 0,1-1 0 0 0,-1 1 0 0 0,0-1 0 0 0,1 1 1 0 0,-1-1-1 0 0,1 0 0 0 0,0 0 0 0 0,-1 0 0 0 0,1-1 1 0 0,1 1 50 0 0,40 6-2518 0 0,-3-6-4663 0 0,-39-1 6700 0 0,14 0-10312 0 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17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56 247 512 0 0,'0'0'1994'0'0,"0"0"-427"0"0,0 0 7 0 0,0 0 263 0 0,0 0 174 0 0,0 0-81 0 0,0 0-260 0 0,0 0-401 0 0,0 0-320 0 0,0 0-173 0 0,0 0-64 0 0,0 0 4 0 0,0 0-28 0 0,9 14-46 0 0,29 42-69 0 0,15-14 1010 0 0,-37-35-1196 0 0,1 2-87 0 0,0-1 0 0 0,1 0 0 0 0,0-2 0 0 0,0 0 0 0 0,1-1 0 0 0,0-1 0 0 0,0-1-1 0 0,0 0 1 0 0,0-1 0 0 0,0-1 0 0 0,17-2-300 0 0,-25-3 91 0 0,1 0-1 0 0,-1 0 0 0 0,0-1 0 0 0,-1-1 1 0 0,1 0-1 0 0,-1 0 0 0 0,0-1 0 0 0,-1-1 1 0 0,1 1-1 0 0,4-6-90 0 0,-12 10 20 0 0,34-27 193 0 0,-1-3 0 0 0,-2 0-1 0 0,-1-2 1 0 0,2-7-213 0 0,-31 40 14 0 0,-1 0 0 0 0,0 0 1 0 0,0 0-1 0 0,0-1 0 0 0,0 1 0 0 0,0-1 1 0 0,0 1-1 0 0,-1-1 0 0 0,1 1 0 0 0,-1-1 0 0 0,0 0 1 0 0,0 0-1 0 0,0 0 0 0 0,0 0 0 0 0,0 0 0 0 0,-1 0 1 0 0,1 0-1 0 0,-1 0 0 0 0,0 0 0 0 0,0 0 1 0 0,0 0-1 0 0,0 0 0 0 0,-1 0 0 0 0,1 0 0 0 0,-1 0 1 0 0,0 0-1 0 0,1 0 0 0 0,-1 0 0 0 0,-1 1 0 0 0,1-1 1 0 0,0 0-1 0 0,-1 0 0 0 0,1 1 0 0 0,-1-1 1 0 0,0 1-1 0 0,0 0 0 0 0,0-1 0 0 0,0 1 0 0 0,0 0 1 0 0,-1 0-1 0 0,1 0 0 0 0,0 0 0 0 0,-1 1 1 0 0,0-1-1 0 0,1 1 0 0 0,-1-1 0 0 0,0 1 0 0 0,0 0 1 0 0,0 0-1 0 0,0 0-14 0 0,-68-21 114 0 0,21 1-33 0 0,-59 14-63 0 0,99 8-7 0 0,0 1-1 0 0,0 1 1 0 0,0-1-1 0 0,0 2 1 0 0,1-1 0 0 0,-1 1-1 0 0,1 1 1 0 0,0 0-1 0 0,0 0 1 0 0,0 1-1 0 0,1 0 1 0 0,0 0 0 0 0,-7 8-11 0 0,5-4 60 0 0,-1 1 1 0 0,2 0 0 0 0,0 1 0 0 0,0 0-1 0 0,1 1 1 0 0,1 0 0 0 0,0 0 0 0 0,1 0-1 0 0,0 1 1 0 0,1 0 0 0 0,1 0 0 0 0,0 0-1 0 0,0 1 1 0 0,2-1 0 0 0,0 1 0 0 0,1 0-1 0 0,0-1 1 0 0,1 6-61 0 0,13 107 276 0 0,68 178-2 0 0,-74-278-231 0 0,-1 0 0 0 0,-2 1 0 0 0,-1-1 1 0 0,-1 1-1 0 0,-1 0 0 0 0,-1-1 0 0 0,-2 4-43 0 0,-28 66 184 0 0,26-87-158 0 0,-1 0 0 0 0,-1 0 0 0 0,0 0 0 0 0,0 0 0 0 0,-1-1 0 0 0,0 0 0 0 0,0-1 0 0 0,-1 1 0 0 0,0-1 0 0 0,-9 6-26 0 0,8-8-6 0 0,-1-1 0 0 0,0 0 0 0 0,0 0 0 0 0,0-1 0 0 0,0-1 0 0 0,-1 0-1 0 0,1 0 1 0 0,-1-1 0 0 0,0 0 0 0 0,0-1 0 0 0,0 0 0 0 0,0 0 0 0 0,0-1 0 0 0,0-1-1 0 0,-3-1 7 0 0,12 2-82 0 0,0-1-1 0 0,0 0 0 0 0,0 1 0 0 0,0-1 0 0 0,0 0 0 0 0,0 0 0 0 0,1-1 0 0 0,-1 1 1 0 0,0 0-1 0 0,0-1 0 0 0,1 1 0 0 0,-1-1 0 0 0,1 1 0 0 0,0-1 0 0 0,-1 0 1 0 0,1 1-1 0 0,0-1 0 0 0,0 0 0 0 0,0 0 0 0 0,0 0 0 0 0,0 0 0 0 0,1 0 0 0 0,-1 0 1 0 0,0 0-1 0 0,1 0 0 0 0,0 0 0 0 0,-1 0 0 0 0,1-1 0 0 0,0 1 0 0 0,0 0 1 0 0,0 0-1 0 0,1 0 0 0 0,-1 0 0 0 0,0 0 0 0 0,1 0 0 0 0,-1-1 0 0 0,1 1 0 0 0,0 0 1 0 0,0 0-1 0 0,0 0 0 0 0,0 1 0 0 0,0-1 0 0 0,0 0 0 0 0,0 0 0 0 0,0 1 1 0 0,1-1-1 0 0,-1 0 0 0 0,1 1 0 0 0,-1-1 0 0 0,1 1 0 0 0,0-1 83 0 0,11-8-3707 0 0,-3 1-5907 0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18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1440 0 0,'0'0'1873'0'0,"0"0"-74"0"0,0 0 70 0 0,0 0 35 0 0,0 0-40 0 0,0 0-125 0 0,0 0-195 0 0,0 0-202 0 0,0 0-168 0 0,0 0-113 0 0,0 0-102 0 0,0 0-78 0 0,0 0-71 0 0,0-8 2819 0 0,287 1 422 0 0,-147 6-3751 0 0,-139 1-318 0 0,4-6-3060 0 0,-5 5-769 0 0,0 0-3703 0 0,0 1-3659 0 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18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9906 0 0,'0'0'2281'0'0,"0"0"-950"0"0,0 0-418 0 0,0 0 54 0 0,0 0 123 0 0,0 0-9 0 0,0 0-105 0 0,0 0-145 0 0,0 0-120 0 0,0 0-76 0 0,0 0-27 0 0,0 0-9 0 0,0 0 15 0 0,23 3 7 0 0,75 10-43 0 0,-77-11-259 0 0,1 0-1 0 0,0-2 0 0 0,-1 0 0 0 0,1-2 0 0 0,0 0 0 0 0,-1-1 0 0 0,10-4-318 0 0,2 1 215 0 0,64-17 151 0 0,-83 22-634 0 0,7-3-328 0 0,-12-4-6946 0 0,-9 5-4121 0 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23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74 0 0 0,'0'0'903'0'0,"0"0"153"0"0,0 0 39 0 0,0 0 19 0 0,0 0-1 0 0,0 0 5 0 0,0 0 26 0 0,0 0 30 0 0,0 0 14 0 0,0 0-13 0 0,0 0-62 0 0,0 0-98 0 0,0 0-112 0 0,0 0-116 0 0,0 0-102 0 0,0 0-74 0 0,0 0-56 0 0,0 4 2627 0 0,0 15-2106 0 0,1-9-910 0 0,1 0-1 0 0,1 0 0 0 0,0-1 1 0 0,0 1-1 0 0,1-1 0 0 0,0 0 1 0 0,1 0-1 0 0,0 0 0 0 0,0-1 1 0 0,3 3-166 0 0,-1-2 85 0 0,1 0 0 0 0,0 0 0 0 0,0-1 0 0 0,0 0 1 0 0,1-1-1 0 0,0 0 0 0 0,1 0 0 0 0,0-1 0 0 0,0 0 0 0 0,0-1 1 0 0,1 0-1 0 0,-1-1 0 0 0,1 0 0 0 0,0 0 0 0 0,0-1 0 0 0,1-1 1 0 0,-1 0-1 0 0,1 0 0 0 0,-1-1 0 0 0,1-1 0 0 0,3 0-85 0 0,10 0 230 0 0,-15 1-159 0 0,0 0 0 0 0,-1-1 0 0 0,1 0 0 0 0,0-1 0 0 0,0 0 0 0 0,0 0 0 0 0,-1-1 0 0 0,1-1 0 0 0,0 1 0 0 0,-1-2 0 0 0,9-3-71 0 0,-14 3 52 0 0,0-1 0 0 0,-1 1 0 0 0,1-1 0 0 0,-1 1 0 0 0,0-1 1 0 0,0 0-1 0 0,0 0 0 0 0,-1-1 0 0 0,0 1 0 0 0,0 0 0 0 0,0-1 0 0 0,-1 0 0 0 0,0 1 0 0 0,0-1 0 0 0,0 0 0 0 0,-1 1 0 0 0,1-1 0 0 0,-2 0 0 0 0,1 1 0 0 0,0-1 1 0 0,-1 0-1 0 0,0 0 0 0 0,-1 1-52 0 0,-3-5 5 0 0,-1 1 1 0 0,0 0-1 0 0,-1 0 1 0 0,0 1-1 0 0,0 0 1 0 0,-1 0-1 0 0,0 0 1 0 0,0 1-1 0 0,-1 1 1 0 0,0-1-1 0 0,0 1 1 0 0,0 1 0 0 0,-1 0-1 0 0,0 0 1 0 0,0 1-1 0 0,0 0 1 0 0,-1 1-1 0 0,1 0 1 0 0,-1 1-1 0 0,0 0 1 0 0,-2 0-6 0 0,-60-22 20 0 0,70 22-16 0 0,0 1 1 0 0,-1 0 0 0 0,1 0-1 0 0,0 0 1 0 0,0 0-1 0 0,0 1 1 0 0,0-1 0 0 0,-1 1-1 0 0,1 0 1 0 0,0 0-1 0 0,-1 0 1 0 0,1 0 0 0 0,0 1-1 0 0,0-1 1 0 0,0 1-1 0 0,-1 0 1 0 0,1 0 0 0 0,0 0-1 0 0,0 0 1 0 0,0 0-1 0 0,0 1 1 0 0,-1 0-5 0 0,-7 6 19 0 0,1-1-1 0 0,0 2 1 0 0,1-1-1 0 0,0 1 1 0 0,0 0-1 0 0,1 1 1 0 0,0 0 0 0 0,0 1-1 0 0,1 0 1 0 0,1 0-1 0 0,0 0 1 0 0,0 0-1 0 0,1 3-18 0 0,-2 9 72 0 0,1 0 0 0 0,1 1-1 0 0,1 0 1 0 0,1 0-1 0 0,2 0 1 0 0,0 0-1 0 0,1 0 1 0 0,3 13-72 0 0,-2 25 180 0 0,-2 178 424 0 0,-28-102-201 0 0,-21 3-75 0 0,-3-47 45 0 0,48-88-338 0 0,0 1 1 0 0,-1-1-1 0 0,0 0 0 0 0,0 0 0 0 0,0 0 1 0 0,-1-1-1 0 0,0 0 0 0 0,0-1 1 0 0,0 1-1 0 0,0-1 0 0 0,-4 1-35 0 0,-62-5 109 0 0,8-34-322 0 0,65-8-3673 0 0,17 18-4437 0 0,-10 16-3468 0 0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34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0 178 4609 0 0,'0'0'1615'0'0,"0"0"-304"0"0,0 0 33 0 0,0 0 190 0 0,0 0 236 0 0,0 0 33 0 0,0 0-154 0 0,0 0-170 0 0,0 0-221 0 0,0 0-190 0 0,0 0-126 0 0,0 0-91 0 0,0 0-74 0 0,28 1-66 0 0,138 2 504 0 0,40-15 1172 0 0,-189 12-2530 0 0,-14 0-2700 0 0,-11 0-4785 0 0,3 0-1864 0 0</inkml:trace>
  <inkml:trace contextRef="#ctx0" brushRef="#br0" timeOffset="379.207">233 1 8890 0 0,'0'0'2426'0'0,"0"0"-422"0"0,0 0-147 0 0,0 0-56 0 0,0 0-178 0 0,0 0-264 0 0,0 0-328 0 0,0 0-275 0 0,0 0-193 0 0,0 0-88 0 0,0 0-2 0 0,0 0-1 0 0,0 0 17 0 0,-3 7-15 0 0,-9 60 996 0 0,22 71-212 0 0,-33 39-1138 0 0,9-70-1510 0 0,32-102-6174 0 0,-15-5 3772 0 0,3 0-7874 0 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33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1 7314 0 0,'0'0'2153'0'0,"0"0"-400"0"0,0 0-206 0 0,0 0-115 0 0,0 0-81 0 0,0 0-104 0 0,0 0-204 0 0,0 0-215 0 0,0 0-191 0 0,0 0-151 0 0,0 0-89 0 0,0 0-49 0 0,0 0-32 0 0,-16 10-41 0 0,-47 34-31 0 0,16 18 380 0 0,38-50-564 0 0,1 1 0 0 0,1 0-1 0 0,0 0 1 0 0,1 1 0 0 0,0 0-1 0 0,1 0 1 0 0,1 1 0 0 0,0 0-1 0 0,1-1 1 0 0,0 1 0 0 0,1 0 0 0 0,1 10-60 0 0,0-20 15 0 0,1 0 0 0 0,-1 1 0 0 0,1-1 0 0 0,0 0 0 0 0,1 0 0 0 0,-1 0 0 0 0,1 0 0 0 0,0 0 0 0 0,0 0 1 0 0,1 0-1 0 0,0 0 0 0 0,-1 0 0 0 0,2 0 0 0 0,-1-1 0 0 0,0 1 0 0 0,1-1 0 0 0,0 0 0 0 0,0 1 0 0 0,0-1 1 0 0,1-1-1 0 0,-1 1 0 0 0,1 0 0 0 0,0-1 0 0 0,0 0 0 0 0,0 0 0 0 0,1 0 0 0 0,-1 0 0 0 0,3 1-15 0 0,8 1 173 0 0,0 0-1 0 0,0-2 0 0 0,0 1 1 0 0,0-2-1 0 0,1 0 1 0 0,-1 0-1 0 0,0-2 0 0 0,1 0 1 0 0,-1-1-1 0 0,1 0 1 0 0,3-2-173 0 0,2-2 243 0 0,0-2 1 0 0,-1 0-1 0 0,0-1 1 0 0,0-1 0 0 0,-1-1-1 0 0,0-1 1 0 0,-1 0-1 0 0,0-1 1 0 0,3-5-244 0 0,-13 12 70 0 0,0 0-17 0 0,0 0 1 0 0,-1 0 0 0 0,0-1 0 0 0,0 1 0 0 0,0-2 0 0 0,-1 1 0 0 0,0-1 0 0 0,0 0 0 0 0,0 0 0 0 0,-1 0 0 0 0,0-1 0 0 0,-1 0 0 0 0,0 0 0 0 0,0 0 0 0 0,0 0 0 0 0,-1-1 0 0 0,-1 1 0 0 0,1-1 0 0 0,-1 0 0 0 0,-1 0 0 0 0,1-6-54 0 0,-2 9-8 0 0,0 1-1 0 0,0-1 1 0 0,0 0-1 0 0,-1 1 1 0 0,0-1 0 0 0,0 1-1 0 0,-1-1 1 0 0,1 1-1 0 0,-1-1 1 0 0,-1 1 0 0 0,1 0-1 0 0,-1 0 1 0 0,1 0-1 0 0,-1 0 1 0 0,-1 1 0 0 0,1-1-1 0 0,-1 1 1 0 0,1 0-1 0 0,-1 0 1 0 0,-1 0 0 0 0,1 0-1 0 0,0 1 1 0 0,-1 0-1 0 0,0 0 1 0 0,0 0 0 0 0,0 0-1 0 0,0 1 1 0 0,0 0-1 0 0,0 0 1 0 0,-5-1 8 0 0,-142-20-1766 0 0,101 26-1456 0 0,4 8-3815 0 0,28-3-4919 0 0</inkml:trace>
  <inkml:trace contextRef="#ctx0" brushRef="#br0" timeOffset="466.572">1 298 4889 0 0,'0'0'2755'0'0,"0"0"-537"0"0,0 0-161 0 0,0 0-72 0 0,0 0-119 0 0,0 0-200 0 0,0 0-265 0 0,0 0-231 0 0,0 0-182 0 0,0 0-150 0 0,0 0-121 0 0,0 0-93 0 0,0 0-90 0 0,23-9-98 0 0,108-40 215 0 0,-18-1 175 0 0,-111 50-828 0 0,1 0 0 0 0,-1 0 0 0 0,0 0 0 0 0,0 1 0 0 0,1-1-1 0 0,-1 0 1 0 0,0 1 0 0 0,0-1 0 0 0,1 1 0 0 0,-1 0 0 0 0,0 0-1 0 0,0 0 1 0 0,0 0 0 0 0,0 0 0 0 0,0 0 0 0 0,0 1-1 0 0,-1-1 1 0 0,1 1 0 0 0,0-1 0 0 0,-1 1 0 0 0,1 0 0 0 0,-1-1-1 0 0,1 1 1 0 0,-1 0 0 0 0,0 0 2 0 0,16 15-15 0 0,40 28 72 0 0,71-15 1240 0 0,-100-29-4927 0 0,1-1-4364 0 0,-25 0-4119 0 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31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29 0 0 0,'0'0'991'0'0,"0"0"728"0"0,0 0 129 0 0,0 0-203 0 0,0 0-184 0 0,0 0-107 0 0,0 0-63 0 0,0 0-78 0 0,0 0-95 0 0,0 0-116 0 0,-10 0 5842 0 0,-31 4-5925 0 0,-123 65 648 0 0,156-63-1519 0 0,1 1 0 0 0,0 0 0 0 0,1 0 0 0 0,-1 1 0 0 0,1 0 1 0 0,1 0-1 0 0,0 0 0 0 0,0 1 0 0 0,0-1 0 0 0,1 1 1 0 0,1 0-1 0 0,-1 1 0 0 0,2-1 0 0 0,-1 0 0 0 0,1 1 1 0 0,0 0-1 0 0,1-1 0 0 0,0 1 0 0 0,1 0 0 0 0,0 0 0 0 0,1 0 1 0 0,0-1-1 0 0,0 3-48 0 0,2-2 45 0 0,1 0 1 0 0,0-1 0 0 0,0 1-1 0 0,1-1 1 0 0,0 0 0 0 0,0 0-1 0 0,1-1 1 0 0,1 0 0 0 0,-1 0-1 0 0,1 0 1 0 0,0-1 0 0 0,1 0-1 0 0,0 0 1 0 0,0-1 0 0 0,0 0-1 0 0,1 0 1 0 0,0-1 0 0 0,0 0-1 0 0,1 0 1 0 0,-1-1 0 0 0,1-1-1 0 0,0 0 1 0 0,0 0 0 0 0,0-1-1 0 0,1 0-45 0 0,6 3 126 0 0,0-2-1 0 0,0 0 0 0 0,0-1 1 0 0,1 0-1 0 0,-1-2 1 0 0,0 0-1 0 0,1-1 0 0 0,8-2-125 0 0,16-27 686 0 0,-42-5-338 0 0,-21 15-861 0 0,8 10-2470 0 0,10 10-3573 0 0,3 0 3705 0 0,-1 0-8999 0 0</inkml:trace>
  <inkml:trace contextRef="#ctx0" brushRef="#br0" timeOffset="478.111">824 83 6585 0 0,'0'0'2056'0'0,"0"0"-539"0"0,0 0-193 0 0,0 0 46 0 0,0 0 29 0 0,0 0 1 0 0,0 0-158 0 0,0 0-222 0 0,0 0-214 0 0,0 0-206 0 0,0 0-139 0 0,0 0-93 0 0,-20 6-53 0 0,-60 22-36 0 0,76-27-243 0 0,0 0 0 0 0,1 1 0 0 0,-1-1 1 0 0,1 1-1 0 0,-1 0 0 0 0,1 0 0 0 0,0 0 1 0 0,0 0-1 0 0,0 1 0 0 0,0-1 0 0 0,0 1 0 0 0,1 0 1 0 0,-1 0-1 0 0,1 0 0 0 0,-1 0 0 0 0,1 0 1 0 0,0 1-1 0 0,0-1 0 0 0,1 0 0 0 0,-1 3-36 0 0,-2 2 32 0 0,-1 2-17 0 0,1-1 1 0 0,0 1 0 0 0,1 0-1 0 0,0 1 1 0 0,1-1-1 0 0,0 0 1 0 0,1 1-1 0 0,0-1 1 0 0,0 1 0 0 0,1 0-1 0 0,1-1 1 0 0,1 10-16 0 0,1-14 51 0 0,0 1 1 0 0,1-1-1 0 0,0 1 1 0 0,0-1 0 0 0,0-1-1 0 0,1 1 1 0 0,0 0-1 0 0,0-1 1 0 0,0 0 0 0 0,1 0-1 0 0,-1-1 1 0 0,1 1-1 0 0,0-1 1 0 0,1-1 0 0 0,-1 1-1 0 0,1-1 1 0 0,0 0-1 0 0,-1 0 1 0 0,1-1 0 0 0,0 0-1 0 0,1 0 1 0 0,-1-1-1 0 0,0 0 1 0 0,0 0 0 0 0,1-1-1 0 0,-1 0 1 0 0,0 0-1 0 0,1-1 1 0 0,4 0-52 0 0,0 1 156 0 0,-1-1 0 0 0,1 0 1 0 0,-1 0-1 0 0,1-1 0 0 0,-1-1 0 0 0,0 0 1 0 0,0-1-1 0 0,0 0 0 0 0,0 0 1 0 0,-1-1-1 0 0,1 0 0 0 0,-1-1 0 0 0,-1 0 1 0 0,1-1-1 0 0,-1 0 0 0 0,0-1 0 0 0,-1 0 1 0 0,3-3-157 0 0,-3 3 77 0 0,0-2 1 0 0,-1 1 0 0 0,0-1 0 0 0,-1 0-1 0 0,0-1 1 0 0,0 1 0 0 0,-1-1 0 0 0,0 0-1 0 0,-1 0 1 0 0,-1-1 0 0 0,0 1 0 0 0,0-1 0 0 0,-1 0-1 0 0,-1 0 1 0 0,0 0 0 0 0,0-11-78 0 0,-2 17 1 0 0,0 1 1 0 0,0 0-1 0 0,0 0 0 0 0,0 0 1 0 0,-1 0-1 0 0,0 0 0 0 0,0 0 1 0 0,-1 1-1 0 0,1-1 1 0 0,-1 1-1 0 0,0-1 0 0 0,0 1 1 0 0,-1 0-1 0 0,1 0 0 0 0,-1 0 1 0 0,0 1-1 0 0,0-1 0 0 0,0 1 1 0 0,0 0-1 0 0,0 0 1 0 0,-1 0-1 0 0,0 1 0 0 0,1 0 1 0 0,-6-2-2 0 0,0 0-133 0 0,0 0 0 0 0,-1 0 1 0 0,1 1-1 0 0,-1 1 0 0 0,0 0 0 0 0,0 0 1 0 0,0 1-1 0 0,0 1 0 0 0,0 0 1 0 0,0 0-1 0 0,-6 2 133 0 0,-53 29-3232 0 0,33 1-6771 0 0,26-20-1469 0 0</inkml:trace>
  <inkml:trace contextRef="#ctx0" brushRef="#br0" timeOffset="1122.279">1484 2 7017 0 0,'0'0'1850'0'0,"0"0"-221"0"0,0 0-69 0 0,0 0-37 0 0,0 0-121 0 0,0 0-150 0 0,0 0-188 0 0,0 0-165 0 0,0 0-146 0 0,0 0-130 0 0,0 0-96 0 0,0 0-59 0 0,0 0-36 0 0,-8-1-33 0 0,-78 2 1135 0 0,-48 68-804 0 0,132-67-726 0 0,0 1 0 0 0,0 0 0 0 0,1 0 0 0 0,-1 0 0 0 0,1 0 0 0 0,0 0-1 0 0,-1 0 1 0 0,1 0 0 0 0,1 0 0 0 0,-1 0 0 0 0,0 1 0 0 0,1-1 0 0 0,0 0-1 0 0,-1 1 1 0 0,1-1 0 0 0,1 0 0 0 0,-1 1 0 0 0,0-1 0 0 0,1 0 0 0 0,0 0-1 0 0,-1 1 1 0 0,1-1 0 0 0,1 0 0 0 0,-1 0 0 0 0,0 0 0 0 0,1 0 0 0 0,-1 0-1 0 0,1 0 1 0 0,0-1 0 0 0,0 1 0 0 0,0 0 0 0 0,1-1 0 0 0,-1 0 0 0 0,0 1-1 0 0,1-1 1 0 0,0 0 0 0 0,-1 0 0 0 0,1-1 0 0 0,0 1 0 0 0,0 0 0 0 0,0-1-1 0 0,0 0 1 0 0,0 0 0 0 0,0 0 0 0 0,1 0 0 0 0,-1 0 0 0 0,1 0-4 0 0,38 13 100 0 0,-34-13-66 0 0,0 1 0 0 0,1 1 0 0 0,-1-1 1 0 0,0 1-1 0 0,0 1 0 0 0,0 0 0 0 0,0 0 1 0 0,-1 0-1 0 0,0 1 0 0 0,0 0 0 0 0,0 0 0 0 0,0 1 1 0 0,-1 0-1 0 0,0 0 0 0 0,0 0 0 0 0,-1 1 1 0 0,0 0-1 0 0,3 3-34 0 0,-7-6 58 0 0,0-1 0 0 0,0 1 0 0 0,0-1 0 0 0,-1 1 0 0 0,1-1 1 0 0,-1 1-1 0 0,1 0 0 0 0,-1-1 0 0 0,0 1 0 0 0,-1-1 0 0 0,1 1 0 0 0,-1-1 0 0 0,1 1 0 0 0,-1 0 0 0 0,0-1 1 0 0,-1 0-1 0 0,1 1 0 0 0,0-1 0 0 0,-1 0 0 0 0,0 0 0 0 0,0 0 0 0 0,0 0 0 0 0,0 0 0 0 0,0 0 0 0 0,0 0 1 0 0,-1-1-1 0 0,0 1 0 0 0,1-1 0 0 0,-1 1 0 0 0,-2 0-58 0 0,-15 9 4 0 0,0-1 0 0 0,-1-1 1 0 0,-1-1-1 0 0,0 0 0 0 0,0-2 0 0 0,-1 0 0 0 0,1-2 1 0 0,-1 0-1 0 0,-1-2 0 0 0,1-1 0 0 0,0 0 0 0 0,-1-2 1 0 0,-13-1-5 0 0,27-11-2842 0 0,12 0-7079 0 0,1 9-1570 0 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36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0 682 0 0 0,'0'0'375'0'0,"0"0"114"0"0,0 0 23 0 0,0 0 134 0 0,0 0 265 0 0,0 0 309 0 0,0 0 186 0 0,0 0 159 0 0,0 0 94 0 0,0 0-41 0 0,0 0-111 0 0,0 0-161 0 0,0 0-146 0 0,20 6-157 0 0,61 17-110 0 0,-74-21-725 0 0,-1 0 1 0 0,1-1-1 0 0,-1 1 0 0 0,1-2 0 0 0,0 1 0 0 0,0-1 0 0 0,-1 0 1 0 0,1 0-1 0 0,0-1 0 0 0,0 1 0 0 0,-1-2 0 0 0,1 1 1 0 0,-1-1-1 0 0,1 0 0 0 0,-1 0 0 0 0,0-1 0 0 0,1 0 1 0 0,-1 0-1 0 0,0 0-208 0 0,4-3 199 0 0,1-1 0 0 0,-1 0 0 0 0,0-1 0 0 0,-1 0 0 0 0,0-1 1 0 0,0 1-1 0 0,-1-2 0 0 0,0 1 0 0 0,-1-1 0 0 0,0 0 0 0 0,0-1 1 0 0,1-4-200 0 0,27-51 858 0 0,-20 74-944 0 0,9 42 208 0 0,-3 1 0 0 0,-1 1 0 0 0,-3 1 0 0 0,-2 1-1 0 0,-2 0 1 0 0,-3 1 0 0 0,-2 0 0 0 0,-3 0 0 0 0,-1 39-122 0 0,-4-73 17 0 0,0 0 0 0 0,-2 0 0 0 0,0 0 0 0 0,-2 0 0 0 0,0-1 0 0 0,-1 1 0 0 0,-1-1 0 0 0,-1 0 0 0 0,-1-1 0 0 0,0 1 0 0 0,-12 17-17 0 0,14-25 13 0 0,-1-1 0 0 0,0 1 0 0 0,-1-1 0 0 0,0 0 0 0 0,-1-1 0 0 0,0 0 0 0 0,-1-1 0 0 0,1 0 0 0 0,-2 0 0 0 0,0-1 0 0 0,0 0 0 0 0,0-1 1 0 0,-1 0-1 0 0,0-1 0 0 0,0 0 0 0 0,-1-1 0 0 0,1 0 0 0 0,-8 1-13 0 0,17-5 4 0 0,0 0 1 0 0,0-1-1 0 0,0 1 1 0 0,0-1-1 0 0,0 1 1 0 0,0-1-1 0 0,0 0 1 0 0,0 0 0 0 0,1 0-1 0 0,-1 0 1 0 0,0-1-1 0 0,0 1 1 0 0,0-1-1 0 0,0 1 1 0 0,0-1-1 0 0,0 0 1 0 0,1 0-1 0 0,-1-1 1 0 0,0 1-1 0 0,1-1 1 0 0,-1 1-1 0 0,1-1 1 0 0,0 0 0 0 0,-1 1-1 0 0,1-1 1 0 0,0-1-1 0 0,0 1 1 0 0,0 0-1 0 0,0 0 1 0 0,1-1-1 0 0,-1 1 1 0 0,1-1-1 0 0,-1 1 1 0 0,1-1-1 0 0,0 0 1 0 0,0 0-1 0 0,0 1 1 0 0,0-1 0 0 0,0 0-1 0 0,1 0 1 0 0,0 0-1 0 0,-1 0 1 0 0,1 0-1 0 0,0 0 1 0 0,0-1-5 0 0,0-11 5 0 0,0 0 1 0 0,1 0-1 0 0,1 0 1 0 0,0 0-1 0 0,1 0 1 0 0,1 1 0 0 0,0-1-1 0 0,1 1 1 0 0,0 0-1 0 0,1 0 1 0 0,1 1-1 0 0,0 0 1 0 0,9-13-6 0 0,-7 14 7 0 0,1-1 1 0 0,0 2 0 0 0,0-1 0 0 0,1 1-1 0 0,1 1 1 0 0,0 0 0 0 0,0 1 0 0 0,1 0-1 0 0,0 1 1 0 0,0 0 0 0 0,1 1 0 0 0,0 0-1 0 0,1 1 1 0 0,-1 1 0 0 0,15-3-8 0 0,222-29 201 0 0,-197 32-241 0 0,-54 5 44 0 0,0 0-11 0 0,0 0 9 0 0,0 0-14 0 0,0 0-36 0 0,0 0-50 0 0,0 0-110 0 0,-10-7-2928 0 0,4 6-2059 0 0,5 1-6366 0 0</inkml:trace>
  <inkml:trace contextRef="#ctx0" brushRef="#br0" timeOffset="1226.906">119 436 3785 0 0,'0'0'2144'0'0,"0"0"-457"0"0,0 0-142 0 0,0 0-8 0 0,0 0-111 0 0,0 0-158 0 0,0 0-232 0 0,0 0-205 0 0,0 0-73 0 0,0 0-19 0 0,0 0-2 0 0,0 0 5 0 0,0 0-12 0 0,15-8-32 0 0,68-38 539 0 0,-23 6 605 0 0,-42 30-1640 0 0,0-2 0 0 0,-1 0 1 0 0,0-1-1 0 0,-1-1 0 0 0,0-1 1 0 0,6-8-203 0 0,72-77 391 0 0,-93 98-378 0 0,-1 3-15 0 0,0-1-1 0 0,1 1 1 0 0,-1-1-1 0 0,0 0 0 0 0,0 1 1 0 0,0-1-1 0 0,0 0 0 0 0,0 1 1 0 0,0-1-1 0 0,1 0 1 0 0,-1 0-1 0 0,0 1 0 0 0,0-1 1 0 0,0 0-1 0 0,1 1 0 0 0,-1-1 1 0 0,0 0-1 0 0,1 0 1 0 0,-1 0-1 0 0,0 1 0 0 0,0-1 1 0 0,1 0-1 0 0,-1 0 0 0 0,0 0 1 0 0,1 0-1 0 0,-1 1 1 0 0,0-1-1 0 0,1 0 0 0 0,-1 0 1 0 0,0 0-1 0 0,1 0 0 0 0,-1 0 1 0 0,0 0-1 0 0,1 0 1 0 0,-1 0-1 0 0,1 0 0 0 0,-1 0 1 0 0,0 0-1 0 0,1 0 0 0 0,-1 0 1 0 0,0-1-1 0 0,1 1 1 0 0,-1 0-1 0 0,0 0 0 0 0,1 0 1 0 0,-1 0-1 0 0,0 0 0 0 0,0-1 1 0 0,1 1-1 0 0,-1 0 1 0 0,0 0-1 0 0,0-1 0 0 0,1 1 1 0 0,-1 0-1 0 0,0 0 0 0 0,0-1 1 0 0,1 1-1 0 0,-1 0 1 0 0,0-1-1 0 0,0 1 0 0 0,0 0 1 0 0,0-1-1 0 0,0 1 0 0 0,0 0 3 0 0,3 4 63 0 0,2 6 101 0 0,9 22 292 0 0,11 100 592 0 0,-2-76-827 0 0,-20-49-105 0 0,-2-6-3334 0 0,-1-1-3487 0 0,0 0-4871 0 0</inkml:trace>
  <inkml:trace contextRef="#ctx0" brushRef="#br0" timeOffset="3546.87">1418 516 0 0 0,'0'0'1003'0'0,"0"0"301"0"0,0 0 90 0 0,0 0 7 0 0,0 0-35 0 0,0 0-15 0 0,0 0-81 0 0,0 0-142 0 0,0 0-143 0 0,0 0-104 0 0,0 0-97 0 0,0 0-83 0 0,0 0-27 0 0,-4-3-13 0 0,-67-48 5629 0 0,-36 40-4190 0 0,102 11-2064 0 0,-1 0 0 0 0,1 0 1 0 0,0 1-1 0 0,0 0 0 0 0,0 0 0 0 0,1 0 0 0 0,-1 0 0 0 0,0 1 1 0 0,0 0-1 0 0,1 0 0 0 0,-1 0 0 0 0,1 0 0 0 0,-1 1 1 0 0,1 0-1 0 0,-4 3-36 0 0,6-4 17 0 0,0-1 1 0 0,-1 1-1 0 0,1 0 1 0 0,0 0 0 0 0,0 0-1 0 0,0 1 1 0 0,0-1-1 0 0,1 0 1 0 0,-1 1-1 0 0,1-1 1 0 0,-1 1-1 0 0,1 0 1 0 0,0-1-1 0 0,0 1 1 0 0,0 0 0 0 0,0 0-1 0 0,1 0 1 0 0,-1-1-1 0 0,1 1 1 0 0,-1 0-1 0 0,1 0 1 0 0,0 0-1 0 0,0 0 1 0 0,1 0 0 0 0,-1 0-18 0 0,0 0 12 0 0,0 1 1 0 0,1-1-1 0 0,-1 0 1 0 0,1 0 0 0 0,0 0-1 0 0,0 0 1 0 0,0 1 0 0 0,0-1-1 0 0,0-1 1 0 0,1 1 0 0 0,-1 0-1 0 0,1 0 1 0 0,0 0-1 0 0,0-1 1 0 0,0 1 0 0 0,0-1-1 0 0,0 1 1 0 0,1-1 0 0 0,-1 0-1 0 0,1 0 1 0 0,-1 0 0 0 0,2 0-13 0 0,2 4 28 0 0,47 33 243 0 0,-43-33-215 0 0,0 0 0 0 0,-1 0 0 0 0,0 1 1 0 0,-1 1-1 0 0,0-1 0 0 0,0 1 0 0 0,0 1 0 0 0,-1-1 0 0 0,4 7-56 0 0,43 62 493 0 0,-41-51-329 0 0,-10-23-102 0 0,-1 1 0 0 0,1 0-1 0 0,-1 0 1 0 0,0 0 0 0 0,-1 1-1 0 0,1-1 1 0 0,-1 0 0 0 0,0 1 0 0 0,0-1-1 0 0,0 1 1 0 0,0 0 0 0 0,-1-1-1 0 0,0 1 1 0 0,0-1 0 0 0,0 1-1 0 0,0 0 1 0 0,-1-1-62 0 0,-2 1 60 0 0,-1 0 0 0 0,0-1 1 0 0,0 1-1 0 0,0-1 0 0 0,0 0 0 0 0,-1 0 0 0 0,1-1 1 0 0,-1 1-1 0 0,0-1 0 0 0,0 0 0 0 0,0 0 0 0 0,-1-1 1 0 0,1 0-1 0 0,-1 0 0 0 0,-3 1-60 0 0,3 0 35 0 0,-8 3 7 0 0,0-1 1 0 0,0-1 0 0 0,-1 0 0 0 0,1 0 0 0 0,-1-1 0 0 0,0-1 0 0 0,0-1-1 0 0,-4 0-42 0 0,-13 0 67 0 0,25 0-55 0 0,0-1 0 0 0,0 1 0 0 0,-1-1 0 0 0,1-1 0 0 0,0 1 0 0 0,-1-1 1 0 0,1-1-1 0 0,0 1 0 0 0,0-1 0 0 0,0-1 0 0 0,0 1 0 0 0,0-1 0 0 0,0 0-12 0 0,-30-24 3 0 0,8 15-424 0 0,29 12 355 0 0,0 0-16 0 0,0 0-29 0 0,0 0-26 0 0,0 0-29 0 0,18-20-9901 0 0,-12 16 3233 0 0,-3 1-3852 0 0</inkml:trace>
  <inkml:trace contextRef="#ctx0" brushRef="#br0" timeOffset="4000.505">1805 705 5913 0 0,'0'0'3109'0'0,"0"0"-1521"0"0,0 0-445 0 0,0 0 241 0 0,0 0 298 0 0,0 0 113 0 0,0 0-189 0 0,0 0-354 0 0,0 0-340 0 0,0 0-219 0 0,0 0-100 0 0,0 0-10 0 0,0 0 0 0 0,-2 9-11 0 0,-22 72 1148 0 0,3-24-824 0 0,-9 66-440 0 0,25-101-378 0 0,1-32-4975 0 0,2-5-3210 0 0,2 10-3014 0 0</inkml:trace>
  <inkml:trace contextRef="#ctx0" brushRef="#br0" timeOffset="4246.119">1670 278 7802 0 0,'0'0'3279'0'0,"0"0"-1512"0"0,0 0-788 0 0,0 0-268 0 0,0 0-80 0 0,0 0-26 0 0,0 0-42 0 0,0 0-100 0 0,0 0-109 0 0,0 0-64 0 0,0 0-62 0 0,0 0-102 0 0,14-2-78 0 0,42-5-46 0 0,7 24-689 0 0,-43-7-445 0 0,-6-4-1013 0 0,-5 0-2542 0 0,0-2-4510 0 0</inkml:trace>
  <inkml:trace contextRef="#ctx0" brushRef="#br0" timeOffset="4909.659">1925 963 4449 0 0,'0'0'1238'0'0,"0"0"-222"0"0,0 0 184 0 0,0 0 378 0 0,0 0 297 0 0,0 0 39 0 0,0 0-271 0 0,0 0-366 0 0,0 0-269 0 0,0 0-151 0 0,0 0-120 0 0,0 0-82 0 0,0 0-78 0 0,7-7-63 0 0,116-148 2582 0 0,7-44-2343 0 0,-50 114-701 0 0,-78 84-20 0 0,-1 1 2 0 0,-1 0-19 0 0,0 0-27 0 0,0 0-20 0 0,0 0-45 0 0,-2 31-226 0 0,0-12 299 0 0,1 0 1 0 0,1 0 0 0 0,0 1-1 0 0,1-1 1 0 0,2 0 0 0 0,0-1-1 0 0,0 1 1 0 0,2 0 0 0 0,1-1-1 0 0,5 12 4 0 0,-5-14 6 0 0,-5-12-5 0 0,0 0 0 0 0,1 0-1 0 0,-1 0 1 0 0,1 0 0 0 0,0 0 0 0 0,0-1-1 0 0,0 1 1 0 0,0-1 0 0 0,1 1 0 0 0,-1-1-1 0 0,1 0 1 0 0,0 0 0 0 0,0 0 0 0 0,0 0-1 0 0,0 0 1 0 0,1-1 0 0 0,-1 0 0 0 0,1 1-1 0 0,-1-1 1 0 0,1-1 0 0 0,2 2-1 0 0,53 5 911 0 0,-7-15 412 0 0,-14-13-62 0 0,-27 2-1107 0 0,-1-2-1 0 0,-1 1 1 0 0,-1-1 0 0 0,-1 0-1 0 0,-1-1 1 0 0,0 0-1 0 0,-2 0 1 0 0,0 0-1 0 0,-1-1 1 0 0,-1-5-154 0 0,6-32 83 0 0,10-72-232 0 0,-25 127-1071 0 0,0 13-4828 0 0,7-3-112 0 0,0-1-5788 0 0</inkml:trace>
  <inkml:trace contextRef="#ctx0" brushRef="#br0" timeOffset="5468.541">3096 486 2801 0 0,'0'0'2952'0'0,"0"0"-794"0"0,0 0-315 0 0,0 0-120 0 0,0 0-169 0 0,0 0-205 0 0,0 0-176 0 0,0 0-128 0 0,0 0-122 0 0,0 0-123 0 0,0 0-144 0 0,0 0-110 0 0,0 0-66 0 0,-22 0-45 0 0,-70 4-14 0 0,36 16 390 0 0,45-10-578 0 0,1 0-158 0 0,1 0 0 0 0,0 0 0 0 0,1 0-1 0 0,0 1 1 0 0,1 0 0 0 0,0 1 0 0 0,1 0-1 0 0,0 0 1 0 0,1 0 0 0 0,1 1 0 0 0,0 0-1 0 0,0-1 1 0 0,1 1 0 0 0,1 1 0 0 0,0-1-1 0 0,1 0 1 0 0,0 1 0 0 0,1-1 0 0 0,1 13-75 0 0,0-19 4 0 0,-1 0 0 0 0,1 0 0 0 0,0 0 0 0 0,0 0 0 0 0,1 0 0 0 0,0 0 1 0 0,0 0-1 0 0,1-1 0 0 0,-1 1 0 0 0,2-1 0 0 0,-1 1 0 0 0,1-1 0 0 0,-1 0 0 0 0,2-1 0 0 0,-1 1 1 0 0,1-1-1 0 0,0 1 0 0 0,0-2 0 0 0,0 1 0 0 0,1 0 0 0 0,-1-1 0 0 0,1 0 0 0 0,0 0 1 0 0,0-1-1 0 0,2 1-4 0 0,7 3 95 0 0,1-1 0 0 0,0 0 0 0 0,1 0 1 0 0,-1-2-1 0 0,1 0 0 0 0,0-1 0 0 0,0-1 1 0 0,1 0-1 0 0,14-2-95 0 0,-15 1 207 0 0,0-1 0 0 0,-1-1 0 0 0,1-1 0 0 0,0 0 1 0 0,-1-2-1 0 0,1 0 0 0 0,-1 0 0 0 0,0-1 0 0 0,0-1 0 0 0,-1-1 1 0 0,0 0-1 0 0,0-1 0 0 0,0-1 0 0 0,-1 0 0 0 0,4-5-207 0 0,-9 9 47 0 0,-1-1-1 0 0,-1 1 1 0 0,1-2 0 0 0,-1 1-1 0 0,0-1 1 0 0,0 0-1 0 0,-1 0 1 0 0,0-1-1 0 0,0 0 1 0 0,-1 0 0 0 0,0 0-1 0 0,0 0 1 0 0,-1-1-1 0 0,0 0 1 0 0,-1 0-1 0 0,0 0 1 0 0,0-1 0 0 0,-1 1-1 0 0,0 0 1 0 0,-1-1-1 0 0,0 0 1 0 0,0 1-1 0 0,-1-1 1 0 0,0 0 0 0 0,-1 1-1 0 0,0-1 1 0 0,-1-3-47 0 0,-2 2-29 0 0,-1 1-1 0 0,0 0 1 0 0,-1 0 0 0 0,0 0-1 0 0,0 1 1 0 0,-1 0 0 0 0,0 0 0 0 0,-1 1-1 0 0,0 0 1 0 0,0 0 0 0 0,-1 1 0 0 0,0 0-1 0 0,0 0 1 0 0,0 1 0 0 0,-1 0-1 0 0,0 1 1 0 0,0 0 0 0 0,-1 0 0 0 0,1 1-1 0 0,-1 1 1 0 0,0 0 0 0 0,-11-2 29 0 0,1 1-445 0 0,0 1 0 0 0,0 0 0 0 0,0 2-1 0 0,-1 0 1 0 0,1 2 0 0 0,-1 0 0 0 0,1 1 0 0 0,0 2 0 0 0,0 0 0 0 0,0 1 0 0 0,-17 6 445 0 0,1 5-2571 0 0,6-3-3699 0 0,10-4-5325 0 0</inkml:trace>
  <inkml:trace contextRef="#ctx0" brushRef="#br0" timeOffset="5898.445">2761 790 5225 0 0,'0'0'2854'0'0,"0"0"-388"0"0,0 0-234 0 0,0 0-250 0 0,0 0-321 0 0,0 0-285 0 0,0 0-349 0 0,0 0-314 0 0,0 0-219 0 0,0 0-136 0 0,0 0-54 0 0,0 0-9 0 0,0 0-9 0 0,8-12-18 0 0,30-38-2 0 0,-36 47-212 0 0,1 0 0 0 0,0 0 0 0 0,0 0 0 0 0,0 1 0 0 0,0-1 0 0 0,0 1 0 0 0,0 0 0 0 0,1 0 0 0 0,-1 0 0 0 0,1 0 0 0 0,0 1 0 0 0,0-1 0 0 0,-1 1 0 0 0,1 0-1 0 0,0 0 1 0 0,3 0-54 0 0,8-3 222 0 0,17-2 243 0 0,0 0 0 0 0,0 2 1 0 0,1 1-1 0 0,-1 2 1 0 0,17 2-466 0 0,-39 0 51 0 0,0 1 0 0 0,0 0 0 0 0,0 1 0 0 0,0 0 1 0 0,0 0-1 0 0,0 1 0 0 0,-1 1 0 0 0,0-1 0 0 0,0 1 1 0 0,6 5-52 0 0,20 9 300 0 0,138 42 1104 0 0,-140-60-1365 0 0,-41-24-6362 0 0,4 19-233 0 0,0 0-5382 0 0</inkml:trace>
  <inkml:trace contextRef="#ctx0" brushRef="#br0" timeOffset="6856.245">3319 0 4145 0 0,'0'0'2428'0'0,"0"0"-591"0"0,0 0-318 0 0,0 0-283 0 0,0 0-298 0 0,0 0-229 0 0,0 0-161 0 0,0 0-32 0 0,0 0 48 0 0,0 0 75 0 0,0 0 48 0 0,0 0-52 0 0,0 0-59 0 0,15 1-15 0 0,97 5 1302 0 0,81 10 2653 0 0,-169-5-3405 0 0,-18 7-968 0 0,-1-1-1 0 0,-1 1 1 0 0,0 0-1 0 0,-2 0 1 0 0,0 0-1 0 0,0 1 1 0 0,-2-1-1 0 0,0 0 1 0 0,-3 15-143 0 0,2 19 132 0 0,-29 238 231 0 0,8-56-232 0 0,12 117 52 0 0,9-349-110 0 0,-1 0-1 0 0,1 0 0 0 0,0 0 0 0 0,-1 0 0 0 0,0-1 0 0 0,1 1 0 0 0,-1 0 0 0 0,0-1 0 0 0,0 0 0 0 0,0 1 0 0 0,0-1 0 0 0,0 0 0 0 0,0 0 1 0 0,0 0-1 0 0,0 0 0 0 0,-1 0 0 0 0,1-1 0 0 0,0 1 0 0 0,0 0 0 0 0,-1-1 0 0 0,1 0 0 0 0,-1 0 0 0 0,1 0 0 0 0,0 0 0 0 0,-1 0 1 0 0,1 0-1 0 0,0 0 0 0 0,-1-1 0 0 0,1 1 0 0 0,0-1 0 0 0,-2 0-72 0 0,-8 0-234 0 0,-195 1 215 0 0,162 4-638 0 0,52-9-6974 0 0,-1-2-4797 0 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08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1 271 0 0 0,'0'0'1163'0'0,"0"0"57"0"0,0 0 86 0 0,0 0 79 0 0,0 0 12 0 0,0 0-70 0 0,0 0-151 0 0,0 0-165 0 0,0 0-143 0 0,0 0-88 0 0,0 0-65 0 0,19 0 5496 0 0,44 7-3645 0 0,215 2-54 0 0,-187 2-2052 0 0,29-4 70 0 0,-60-7-312 0 0,23 1-51 0 0,9-5-148 0 0,1 7 207 0 0,-48-14-40 0 0,-3-1-73 0 0,-15 5-73 0 0,29-5 71 0 0,-39 9-149 0 0,-22 10-2645 0 0,-10 1-5344 0 0,8-5-3571 0 0</inkml:trace>
  <inkml:trace contextRef="#ctx0" brushRef="#br0" timeOffset="1459.639">725 1 0 0 0,'0'0'1654'0'0,"0"0"113"0"0,0 0 142 0 0,0 0 67 0 0,0 0-17 0 0,0 0-144 0 0,0 0-243 0 0,0 0-256 0 0,0 0-178 0 0,0 0-145 0 0,0 0-104 0 0,4 1 1835 0 0,13 207-397 0 0,-15 133-237 0 0,3-86-1343 0 0,31-8-124 0 0,-25-97-386 0 0,-5 124 409 0 0,21-52-116 0 0,-20 203 77 0 0,-24-269-316 0 0,10-120-224 0 0,-1 22-91 0 0,9-80-3464 0 0,0 5-744 0 0,-1 6-2872 0 0,0 4-4509 0 0</inkml:trace>
  <inkml:trace contextRef="#ctx0" brushRef="#br0" timeOffset="1866.57">1076 1577 5681 0 0,'0'0'2095'0'0,"0"0"-652"0"0,0 0-161 0 0,0 0 140 0 0,0 0 195 0 0,0 0 53 0 0,0 0-142 0 0,0 0-278 0 0,0 0-303 0 0,0 0-216 0 0,0 0-213 0 0,0 0-99 0 0,0 0-66 0 0,-1-5-76 0 0,-3-13-43 0 0,-7 30 542 0 0,-22 53 762 0 0,18-27-1138 0 0,-1-1 1 0 0,-2 0-1 0 0,-2-1 0 0 0,-1-1 1 0 0,-12 12-401 0 0,-65 73 387 0 0,-53 69-214 0 0,140-151-895 0 0,31-37-2792 0 0,-12-2-412 0 0,0-2-3219 0 0,-3-1-3891 0 0</inkml:trace>
  <inkml:trace contextRef="#ctx0" brushRef="#br0" timeOffset="2871.053">873 36 0 0 0,'0'0'724'0'0,"0"0"783"0"0,0 0 57 0 0,0 0-78 0 0,0 0 26 0 0,0 0 41 0 0,0 0-4 0 0,0 0-75 0 0,0 0-178 0 0,0 0-190 0 0,0 0-150 0 0,0 0-116 0 0,0 0-82 0 0,0 0-90 0 0,0 0-99 0 0,0 0-60 0 0,0 0-39 0 0,0 0-35 0 0,0 0-27 0 0,0 0-28 0 0,-4 20 2337 0 0,-94 156-1405 0 0,-18 5-822 0 0,55-54-485 0 0,56-97-368 0 0,12-26-2619 0 0,6-3-4287 0 0,-9-1-3660 0 0</inkml:trace>
  <inkml:trace contextRef="#ctx0" brushRef="#br0" timeOffset="4618.1">1027 718 3233 0 0,'0'0'1629'0'0,"0"0"-10"0"0,0 0 140 0 0,0 0 107 0 0,0 0-95 0 0,0 0-285 0 0,0 0-335 0 0,0 0-330 0 0,0 0-251 0 0,0 0-146 0 0,0 0-139 0 0,5 26 1377 0 0,58 52 2569 0 0,-42-60-3798 0 0,-18-14-356 0 0,1-1 0 0 0,0 1 0 0 0,0-1 0 0 0,0 0 0 0 0,1 0 0 0 0,-1 0-1 0 0,1 0 1 0 0,0-1 0 0 0,0 0 0 0 0,-1 0 0 0 0,2 0 0 0 0,-1 0-1 0 0,0-1 1 0 0,0 0 0 0 0,4 0-77 0 0,71-15 1188 0 0,-68 7-1123 0 0,-2-1-1 0 0,1 1 0 0 0,-1-2 0 0 0,0 1 0 0 0,-1-2 1 0 0,0 1-1 0 0,-1-1 0 0 0,0 0 0 0 0,0-1 1 0 0,-1 0-1 0 0,0 0 0 0 0,-1-1 0 0 0,3-8-64 0 0,6-47 284 0 0,-73 15-169 0 0,45 44-108 0 0,5 2-23 0 0,-1 0 1 0 0,0 0-1 0 0,-1 1 1 0 0,1 0-1 0 0,-1 1 1 0 0,0 0-1 0 0,0 1 1 0 0,0 0-1 0 0,-1 0 1 0 0,1 1-1 0 0,-1 0 1 0 0,1 1-1 0 0,-10 0 16 0 0,17 1-5 0 0,-1 0 1 0 0,0 0-1 0 0,0 0 0 0 0,1 1 0 0 0,-1-1 0 0 0,0 1 0 0 0,0 0 0 0 0,1 0 0 0 0,-1 0 0 0 0,1 0 0 0 0,-1 1 1 0 0,1 0-1 0 0,-1-1 0 0 0,1 1 0 0 0,0 0 0 0 0,0 1 0 0 0,0-1 0 0 0,0 1 0 0 0,0-1 0 0 0,1 1 1 0 0,-1 0-1 0 0,1 0 0 0 0,-1 0 0 0 0,0 3 5 0 0,-16 52 73 0 0,28 100 575 0 0,5 84-66 0 0,-20-110-302 0 0,-50-64 101 0 0,7-40-226 0 0,-21-5-108 0 0,70-23-94 0 0,0 0 2 0 0,0 0-38 0 0,0 0-45 0 0,0 0-116 0 0,15-15-3443 0 0,-7 11-1589 0 0,-7 3 4817 0 0,8-2-11396 0 0</inkml:trace>
  <inkml:trace contextRef="#ctx0" brushRef="#br0" timeOffset="6785.152">1336 991 640 0 0,'0'0'2645'0'0,"0"0"-805"0"0,0 0-257 0 0,0 0 56 0 0,0 0-5 0 0,0 0-161 0 0,0 0-252 0 0,0 0-276 0 0,0 0-231 0 0,0 0-170 0 0,0 0-96 0 0,-4 35 2514 0 0,6 91-1981 0 0,0-123-903 0 0,-1 0-1 0 0,1-1 0 0 0,0 0 0 0 0,0 1 0 0 0,0-1 0 0 0,1 0 0 0 0,-1 0 0 0 0,0 0 0 0 0,1 0 0 0 0,0-1 0 0 0,-1 1 0 0 0,1-1 0 0 0,0 1 0 0 0,-1-1 0 0 0,1 0 1 0 0,0 0-1 0 0,0 0 0 0 0,0-1 0 0 0,0 1 0 0 0,0-1 0 0 0,0 1 0 0 0,0-1 0 0 0,0 0 0 0 0,1 0 0 0 0,-1 0 0 0 0,0-1 0 0 0,0 1 0 0 0,0-1 0 0 0,0 0 0 0 0,0 0 0 0 0,0 0 1 0 0,-1 0-1 0 0,1 0 0 0 0,0 0 0 0 0,0-1 0 0 0,-1 0 0 0 0,1 1 0 0 0,-1-1 0 0 0,1 0 0 0 0,-1 0 0 0 0,0 0 0 0 0,0 0 0 0 0,0-1 0 0 0,0 1 0 0 0,0-1 0 0 0,0 1 1 0 0,0-3-78 0 0,66-72 868 0 0,-10-27-220 0 0,-53 89-499 0 0,-5 17-167 0 0,0 4-29 0 0,0 8 67 0 0,0 0 0 0 0,1 1 0 0 0,0-1 0 0 0,1 0 0 0 0,1 0 0 0 0,0-1 0 0 0,1 1 0 0 0,2 4-20 0 0,64 133 93 0 0,-67-144-77 0 0,0-1-9 0 0,0 0 0 0 0,0 1 1 0 0,0-1-1 0 0,-1 1 0 0 0,0-1 0 0 0,0 1 0 0 0,-1 0 0 0 0,0 0 1 0 0,0 0-1 0 0,0 0 0 0 0,-1 0 0 0 0,0 0 0 0 0,-1 0 0 0 0,0 3-7 0 0,-50 23 410 0 0,45-31-376 0 0,1 0-11 0 0,0-1-1 0 0,0 1 1 0 0,-1-1-1 0 0,1-1 1 0 0,-1 1-1 0 0,1-1 1 0 0,-1 0-1 0 0,1 0 1 0 0,-1 0-1 0 0,1-1 0 0 0,0 0 1 0 0,-1 0-1 0 0,1 0 1 0 0,0 0-1 0 0,0-1 1 0 0,0 0-1 0 0,0 0 1 0 0,0-1-1 0 0,-3-1-22 0 0,7 0-13 0 0,1 1 0 0 0,0-1 0 0 0,0 1 0 0 0,0-1 0 0 0,0 1 0 0 0,1-1 0 0 0,-1 1 0 0 0,1-1 0 0 0,0 1 0 0 0,0 0 0 0 0,0 0 0 0 0,1-1 0 0 0,-1 1 0 0 0,1 0 0 0 0,-1 0 0 0 0,1 0 0 0 0,0 0 0 0 0,0 1 0 0 0,1-1 0 0 0,-1 0 0 0 0,0 1 0 0 0,1 0 0 0 0,0-1 0 0 0,-1 1 0 0 0,1 0 0 0 0,0 0 0 0 0,0 1 0 0 0,0-1 0 0 0,0 0 0 0 0,1 1 0 0 0,-1 0 0 0 0,0 0 0 0 0,0 0 0 0 0,1 0 13 0 0,7-5-23 0 0,74-44-563 0 0,-45 27-1399 0 0,-1 1-3787 0 0,-26 13-5591 0 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24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1 0 0 0,'0'0'528'0'0,"0"0"592"0"0,0 0 233 0 0,0 0 112 0 0,0 0 24 0 0,0 0-44 0 0,0 0-96 0 0,0 0-127 0 0,0 0-141 0 0,0 0-164 0 0,0 0-117 0 0,0 0-103 0 0,0 0-87 0 0,-23 0 2644 0 0,-97 15-264 0 0,75-5-2383 0 0,40-10-541 0 0,0 1 0 0 0,0-1 0 0 0,-1 1 1 0 0,1 0-1 0 0,0 0 0 0 0,0 1 0 0 0,0-1 1 0 0,1 1-1 0 0,-1 0 0 0 0,0 1 0 0 0,1-1 1 0 0,-1 1-1 0 0,1 0 0 0 0,0 0 0 0 0,0 0 0 0 0,0 1 1 0 0,0-1-1 0 0,0 1 0 0 0,1 0 0 0 0,0 0 1 0 0,0 0-1 0 0,0 1 0 0 0,0 0-66 0 0,-7 19 115 0 0,1 1-1 0 0,2 1 1 0 0,0-1 0 0 0,2 1-1 0 0,1 0 1 0 0,-1 18-115 0 0,-9 51 355 0 0,-62 228 629 0 0,34-152-490 0 0,25-106-360 0 0,5 1 1472 0 0,12-66-1590 0 0,0 0-20 0 0,0 0 16 0 0,0 0 4 0 0,0 0-21 0 0,0 0 6 0 0,0 0-2 0 0,0 0 7 0 0,29 0 74 0 0,79-8 274 0 0,-29 4-75 0 0,-79 4-267 0 0,0 0 1 0 0,0 0 11 0 0,-1 0-85 0 0,0-3-2744 0 0,-1 2-4246 0 0,2 1-4937 0 0</inkml:trace>
  <inkml:trace contextRef="#ctx0" brushRef="#br0" timeOffset="3806.681">1349 559 0 0 0,'-84'26'0'0'0,"56"-21"0"0"0,26-5 0 0 0,1-4 0 0 0,0 1 0 0 0,32-24 0 0 0,-29 27 0 0 0,0 0 83 0 0,-2 0 357 0 0,0 0 180 0 0,0-27 2633 0 0,1 26-6594 0 0,2 0 5014 0 0,8-2 17677 0 0,-9 8-15121 0 0,2 3-3111 0 0,-32 57-758 0 0,-56 73-211 0 0,-14 24-177 0 0,83-108-11 0 0,15-54 37 0 0,0 0 4 0 0,34 1 0 0 0,86-9 19 0 0,-44-11 44 0 0,-63 14-1713 0 0,-19-9-9369 0 0,6 13-624 0 0</inkml:trace>
  <inkml:trace contextRef="#ctx0" brushRef="#br0" timeOffset="4517.363">1017 375 3233 0 0,'0'0'1313'0'0,"0"0"-19"0"0,0 0 184 0 0,0 0 226 0 0,0 0 47 0 0,0 0-237 0 0,0 0-375 0 0,0 0-333 0 0,0 0-208 0 0,0 0-90 0 0,0 0-21 0 0,0 0 3 0 0,0 0 84 0 0,20 3 1612 0 0,2-4-1537 0 0,0-1-1 0 0,0-1 1 0 0,0-1 0 0 0,-1-1 0 0 0,1-1 0 0 0,-1-1-1 0 0,0-1 1 0 0,19-10-649 0 0,-18 7 269 0 0,0-1 1 0 0,-1-1-1 0 0,-1-1 0 0 0,0-1 0 0 0,-1-1 0 0 0,6-7-269 0 0,-13 8 283 0 0,-12 16-273 0 0,0-1-1 0 0,0 1 1 0 0,0-1 0 0 0,0 1-1 0 0,0-1 1 0 0,0 1-1 0 0,0-1 1 0 0,0 1-1 0 0,0-1 1 0 0,0 1 0 0 0,0-1-1 0 0,0 1 1 0 0,0-1-1 0 0,0 1 1 0 0,0-1-1 0 0,1 1 1 0 0,-1-1 0 0 0,0 1-1 0 0,0-1 1 0 0,1 1-1 0 0,-1-1 1 0 0,0 0 0 0 0,0 1-1 0 0,1-1 1 0 0,-1 1-1 0 0,1-1 1 0 0,-1 0-1 0 0,0 1 1 0 0,1-1 0 0 0,-1 0-1 0 0,1 0 1 0 0,-1 1-1 0 0,1-1 1 0 0,-1 0-1 0 0,1 0 1 0 0,-1 0 0 0 0,1 1-1 0 0,-1-1 1 0 0,1 0-1 0 0,-1 0 1 0 0,1 0 0 0 0,-1 0-1 0 0,1 0 1 0 0,-1 0-1 0 0,1 0 1 0 0,-1 0-1 0 0,1 0 1 0 0,-1 0 0 0 0,1 0-1 0 0,-1-1 1 0 0,1 1-1 0 0,-1 0 1 0 0,1 0-1 0 0,-1 0 1 0 0,0-1 0 0 0,1 1-1 0 0,-1 0 1 0 0,1-1-1 0 0,-1 1 1 0 0,1 0-1 0 0,-1-1 1 0 0,0 1 0 0 0,1 0-1 0 0,-1-1 1 0 0,0 1-1 0 0,0-1 1 0 0,1 1 0 0 0,-1 0-1 0 0,0-1 1 0 0,1 0-10 0 0,3 12 94 0 0,1 1 1 0 0,-1-1-1 0 0,-1 1 1 0 0,0 0-1 0 0,-1 0 1 0 0,0 0 0 0 0,-1 0-1 0 0,0 0 1 0 0,-1 0-1 0 0,0 1 1 0 0,-1-1-1 0 0,-1 6-94 0 0,1 25 279 0 0,12 19 73 0 0,-5-52-252 0 0,-6-10-2939 0 0,-3-7-5977 0 0,2 4-3091 0 0</inkml:trace>
  <inkml:trace contextRef="#ctx0" brushRef="#br0" timeOffset="25329.043">353 567 0 0 0,'0'0'688'0'0,"0"0"235"0"0,0 0 89 0 0,0 0-29 0 0,0 0-21 0 0,-2 4 4939 0 0,10 15 2262 0 0,-8-19-7731 0 0,0 0-37 0 0,0 0-47 0 0,0 0-37 0 0,0 0-42 0 0,0 0-50 0 0,12 8 757 0 0,16 0-77 0 0,215-12 1128 0 0,-144 0-2697 0 0,-86-4-1016 0 0,-8 3-1995 0 0,1 3-5055 0 0,-4 2-999 0 0</inkml:trace>
  <inkml:trace contextRef="#ctx0" brushRef="#br0" timeOffset="25695.759">545 394 3601 0 0,'0'0'1521'0'0,"0"0"-143"0"0,0 0 46 0 0,0 0 201 0 0,0 0 92 0 0,0 0-116 0 0,0 0-240 0 0,0 0-296 0 0,0 0-228 0 0,0 0-114 0 0,0 0-46 0 0,0 0-3 0 0,0 0 30 0 0,-2 3 2 0 0,-29 60 3931 0 0,20 25-3757 0 0,0 189 88 0 0,11-208-751 0 0,0-68-194 0 0,0-1-3 0 0,0 0 4 0 0,0 0 4 0 0,0 0-4 0 0,0 0 19 0 0,0 0 2 0 0,0 0-9 0 0,0 0 1 0 0,0 0-7 0 0,0 0-14 0 0,0 0 13 0 0,0 0 0 0 0,0 0-35 0 0,0 0-10 0 0,0 0-3 0 0,0 0-9 0 0,0 0 3 0 0,0 0-6 0 0,0 0-30 0 0,0 0-26 0 0,0 0-20 0 0,0 0-30 0 0,0 0-35 0 0,0 0-31 0 0,0 0-69 0 0,0 0-91 0 0,4-10-4635 0 0,-1 7-823 0 0,1 0-5260 0 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6:15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0 333 2296 0 0,'0'0'1692'0'0,"0"0"-160"0"0,0 0 74 0 0,0 0 153 0 0,0 0 81 0 0,0 0-118 0 0,0 0-285 0 0,0 0-314 0 0,0 0-261 0 0,0 0-183 0 0,0 0-103 0 0,0 0-56 0 0,0 0-40 0 0,0 0-16 0 0,17 8 1948 0 0,113 115 206 0 0,-114-112-2525 0 0,1 0-1 0 0,1-1 1 0 0,-1-2 0 0 0,1 1-1 0 0,1-2 1 0 0,0-1-1 0 0,0 0 1 0 0,0-1-1 0 0,1-1 1 0 0,2 0-93 0 0,-3-1 96 0 0,1-1 1 0 0,-1-1-1 0 0,1 0 0 0 0,-1-2 1 0 0,1 0-1 0 0,-1-1 1 0 0,1-1-1 0 0,-1-1 0 0 0,0 0 1 0 0,0-2-1 0 0,11-4-96 0 0,-14 1 83 0 0,0 0 0 0 0,0 0 0 0 0,-1-2-1 0 0,-1 0 1 0 0,1 0 0 0 0,-2-2 0 0 0,0 1 0 0 0,0-2 0 0 0,3-6-83 0 0,-10 13 21 0 0,0-1 0 0 0,-1 0 0 0 0,0 0 0 0 0,-1-1 0 0 0,0 1 0 0 0,0-1 0 0 0,0 0 0 0 0,-2 0 0 0 0,1 0 0 0 0,-1 0 1 0 0,0-1-1 0 0,-1 1 0 0 0,0-1 0 0 0,0 1 0 0 0,-1-1 0 0 0,-1 1 0 0 0,1-1 0 0 0,-1 1 0 0 0,-1 0 0 0 0,0-1 0 0 0,0 1 0 0 0,-1 0 1 0 0,0 0-1 0 0,-1 0 0 0 0,0 1 0 0 0,-1-3-21 0 0,-2-1-19 0 0,-1 1 1 0 0,1 0 0 0 0,-2 0-1 0 0,1 1 1 0 0,-2 0 0 0 0,1 1-1 0 0,-1 0 1 0 0,-1 0-1 0 0,1 1 1 0 0,-1 0 0 0 0,-1 1-1 0 0,1 1 1 0 0,-1 0 0 0 0,-1 0-1 0 0,1 1 1 0 0,-1 1 0 0 0,0 0-1 0 0,0 0 1 0 0,0 1-1 0 0,0 1 1 0 0,0 1 0 0 0,-8-1 18 0 0,16 2-11 0 0,0 0 0 0 0,0 0 0 0 0,0 1 1 0 0,0-1-1 0 0,0 1 0 0 0,0 0 0 0 0,0 0 0 0 0,0 1 1 0 0,1 0-1 0 0,-1-1 0 0 0,1 2 0 0 0,-1-1 0 0 0,1 0 1 0 0,-1 1-1 0 0,1 0 0 0 0,0 0 0 0 0,1 0 1 0 0,-1 0-1 0 0,0 1 0 0 0,1 0 0 0 0,0-1 0 0 0,0 1 1 0 0,-3 4 10 0 0,-4 10 7 0 0,0 1 0 0 0,2-1 1 0 0,0 2-1 0 0,1-1 0 0 0,1 1 1 0 0,0 0-1 0 0,2 0 0 0 0,0 0 1 0 0,2 1-1 0 0,0 4-7 0 0,-8 36 55 0 0,-4 218 475 0 0,-60 93 39 0 0,72-360-527 0 0,-1-1 0 0 0,-1 0 0 0 0,1 0 1 0 0,-2 0-1 0 0,0 0 0 0 0,0-1 0 0 0,0 1 1 0 0,-2-1-1 0 0,1-1 0 0 0,-1 1 0 0 0,0-1 1 0 0,-1 0-1 0 0,0-1 0 0 0,-1 0 0 0 0,0 0 1 0 0,-7 4-43 0 0,-47-1 654 0 0,63-11-663 0 0,0 0 9 0 0,0 0-15 0 0,0 0-13 0 0,11-36-4683 0 0,-2 18-5631 0 0,-6 10-1668 0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6:17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0 355 2104 0 0,'0'0'2184'0'0,"0"0"-887"0"0,0 0-229 0 0,0 0 234 0 0,0 0 210 0 0,0 0-42 0 0,0 0-306 0 0,0 0-372 0 0,0 0-223 0 0,0 0-41 0 0,0 0 77 0 0,0 0 57 0 0,0 0 30 0 0,19-3 3 0 0,140-32 1176 0 0,139-18 929 0 0,-94 52-2008 0 0,-214-7 2365 0 0,-107-175-2075 0 0,81 120-929 0 0,35 63-221 0 0,1-1 1 0 0,0 1-1 0 0,0 0 1 0 0,0-1-1 0 0,0 1 1 0 0,-1-1-1 0 0,1 1 1 0 0,0-1-1 0 0,0 1 0 0 0,-1 0 1 0 0,1-1-1 0 0,0 1 1 0 0,-1 0-1 0 0,1-1 1 0 0,-1 1-1 0 0,1 0 1 0 0,0-1-1 0 0,-1 1 1 0 0,1 0-1 0 0,-1 0 0 0 0,1 0 1 0 0,-1-1-1 0 0,1 1 1 0 0,0 0-1 0 0,-1 0 1 0 0,1 0-1 0 0,-1 0 1 0 0,1 0-1 0 0,-1 0 0 0 0,1 0 1 0 0,-1 0-1 0 0,1 0 1 0 0,-1 0-1 0 0,1 0 1 0 0,-1 0-1 0 0,1 0 1 0 0,-1 0-1 0 0,1 1 1 0 0,-1-1-1 0 0,1 0 0 0 0,0 0 1 0 0,-1 0-1 0 0,1 1 1 0 0,-1-1-1 0 0,1 0 1 0 0,0 1-1 0 0,-1-1 1 0 0,1 0-1 0 0,0 1 0 0 0,-1-1 1 0 0,1 0-1 0 0,0 1 1 0 0,-1-1-1 0 0,1 1 1 0 0,0-1 67 0 0,-9 17-10892 0 0,6-9-784 0 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6:23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75 0 0 0,'0'0'1358'0'0,"0"0"-205"0"0,0 0 117 0 0,0 0 269 0 0,0 0 172 0 0,0 0 4 0 0,0 0-107 0 0,0 0-197 0 0,0 0-145 0 0,0 0-118 0 0,0 0-90 0 0,0 0-54 0 0,0 0-49 0 0,-2-10-28 0 0,-6-29-78 0 0,8 37-757 0 0,-1 1-1 0 0,0-1 1 0 0,0 1-1 0 0,0 0 1 0 0,0-1-1 0 0,0 1 1 0 0,0 0 0 0 0,0 0-1 0 0,0-1 1 0 0,-1 1-1 0 0,1 0 1 0 0,0 0-1 0 0,-1 0 1 0 0,1 0-1 0 0,-1 1 1 0 0,1-1 0 0 0,-1 0-1 0 0,1 1 1 0 0,-1-1-1 0 0,0 1 1 0 0,1-1-1 0 0,-1 1 1 0 0,0 0-1 0 0,1-1 1 0 0,-1 1 0 0 0,0 0-1 0 0,1 0 1 0 0,-1 1-1 0 0,0-1-91 0 0,-6-1 303 0 0,-7 0-117 0 0,-1 0 0 0 0,0 2 0 0 0,0-1-1 0 0,0 2 1 0 0,1 0 0 0 0,-1 1 0 0 0,1 1 0 0 0,0 0 0 0 0,0 1 0 0 0,0 0-1 0 0,0 1 1 0 0,1 1 0 0 0,0 1 0 0 0,-1 1-186 0 0,2 0 66 0 0,-1 1 1 0 0,2 1-1 0 0,-1 0 0 0 0,1 0 1 0 0,1 2-1 0 0,0-1 0 0 0,1 1 1 0 0,0 1-1 0 0,1 0 0 0 0,1 0 1 0 0,0 1-1 0 0,1 0 0 0 0,1 0 1 0 0,0 1-1 0 0,1 0 0 0 0,0 0 1 0 0,2 0-1 0 0,0 0 0 0 0,0 3-66 0 0,2-11 49 0 0,1-1 1 0 0,-1 1-1 0 0,1-1 0 0 0,1 1 0 0 0,-1-1 0 0 0,2 0 1 0 0,-1 1-1 0 0,1-1 0 0 0,0 0 0 0 0,0 0 1 0 0,0 0-1 0 0,1 0 0 0 0,1 0 0 0 0,-1 0 0 0 0,1-1 1 0 0,0 0-1 0 0,0 0 0 0 0,1 0 0 0 0,0 0 0 0 0,0-1 1 0 0,0 1-1 0 0,1-1 0 0 0,-1-1 0 0 0,1 1 1 0 0,1-1-1 0 0,-1 0 0 0 0,0 0 0 0 0,1-1 0 0 0,0 0 1 0 0,0 0-1 0 0,5 1-49 0 0,10 2 53 0 0,0-1 0 0 0,0 0 0 0 0,0-2 1 0 0,1-1-1 0 0,-1-1 0 0 0,1 0 0 0 0,-1-2 0 0 0,0-1 0 0 0,1 0 1 0 0,-1-2-1 0 0,0-1 0 0 0,0 0 0 0 0,0-2 0 0 0,-1 0 1 0 0,0-1-1 0 0,13-9-53 0 0,-11-7-1122 0 0,-19 14-1867 0 0,-7 0-3567 0 0,-2 9-5553 0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6:26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0 9962 0 0,'0'0'1997'0'0,"0"0"-145"0"0,0 0-64 0 0,0 0-131 0 0,0 0-181 0 0,0 0-373 0 0,0 0-368 0 0,0 0-202 0 0,0 0-11 0 0,0 0 58 0 0,0 0 45 0 0,0 0 2 0 0,-4 21-60 0 0,-13 65-75 0 0,13 54 915 0 0,8-34-851 0 0,-1-78-501 0 0,-1 0 1 0 0,-1-1 0 0 0,-2 1-1 0 0,-1 0 1 0 0,0 0 0 0 0,-3-1-1 0 0,0 1 1 0 0,-1-1-1 0 0,-2-1 1 0 0,-5 13-56 0 0,-37 63-112 0 0,48-102-4203 0 0,7-18 1619 0 0,4-4-6102 0 0,-6 14-2076 0 0</inkml:trace>
  <inkml:trace contextRef="#ctx0" brushRef="#br0" timeOffset="265.56">0 447 3337 0 0,'0'0'3536'0'0,"0"0"-734"0"0,0 0-329 0 0,0 0-203 0 0,0 0-280 0 0,0 0-342 0 0,0 0-460 0 0,0 0-405 0 0,0 0-212 0 0,0 0-54 0 0,0 0 30 0 0,0 0 30 0 0,0 0-58 0 0,17-3-80 0 0,123-25 604 0 0,210-14-742 0 0,-274 39-5073 0 0,-1 2-4665 0 0,-68 1-895 0 0</inkml:trace>
  <inkml:trace contextRef="#ctx0" brushRef="#br0" timeOffset="518.748">715 439 1328 0 0,'0'0'1559'0'0,"0"0"-212"0"0,0 0 34 0 0,0 0 126 0 0,0 0 104 0 0,0 0-63 0 0,0 0-173 0 0,-8 36-178 0 0,-22 109-200 0 0,29-143-941 0 0,0 1 0 0 0,0 0 1 0 0,0 0-1 0 0,0-1 1 0 0,1 1-1 0 0,-1 0 0 0 0,1 0 1 0 0,0 0-1 0 0,0 0 0 0 0,0-1 1 0 0,0 1-1 0 0,1 0 1 0 0,-1 0-1 0 0,1 0 0 0 0,-1-1 1 0 0,1 1-1 0 0,0 0 0 0 0,0 0 1 0 0,1-1-1 0 0,-1 1 1 0 0,0-1-1 0 0,1 1 0 0 0,0 0-56 0 0,4 5 368 0 0,-2-2-138 0 0,0-1 0 0 0,1 1 1 0 0,0-1-1 0 0,0 0 0 0 0,0 0 0 0 0,0 0 1 0 0,1-1-1 0 0,0 1 0 0 0,0-2 0 0 0,0 1 0 0 0,0-1 1 0 0,1 1-1 0 0,-1-2 0 0 0,1 1 0 0 0,0-1 1 0 0,0 0-1 0 0,0 0 0 0 0,0-1 0 0 0,0 0 0 0 0,0 0 1 0 0,0-1-1 0 0,0 0 0 0 0,0 0-230 0 0,9 0 329 0 0,0-1 0 0 0,0-1 0 0 0,0-1 0 0 0,0 0 0 0 0,0-1 0 0 0,-1 0 0 0 0,0-2 0 0 0,0 1 0 0 0,11-7-329 0 0,-17 7 122 0 0,-1 0-1 0 0,0-1 0 0 0,0 0 1 0 0,0 0-1 0 0,-1 0 0 0 0,1-1 0 0 0,-2 0 1 0 0,1-1-1 0 0,-1 1 0 0 0,0-1 0 0 0,3-7-121 0 0,-7 11 20 0 0,0 1-1 0 0,0 0 1 0 0,0-1-1 0 0,-1 1 0 0 0,0-1 1 0 0,1 1-1 0 0,-1-1 1 0 0,-1 0-1 0 0,1 0 0 0 0,0 1 1 0 0,-1-1-1 0 0,0 0 1 0 0,0 0-1 0 0,0 0 0 0 0,0 1 1 0 0,-1-1-1 0 0,0 0 0 0 0,1 0 1 0 0,-1 1-1 0 0,-1-1 1 0 0,1 0-1 0 0,0 1 0 0 0,-1 0 1 0 0,0-1-1 0 0,0 1 1 0 0,0 0-1 0 0,0 0 0 0 0,0 0 1 0 0,-1 0-1 0 0,1 0 0 0 0,-3-1-19 0 0,-9-5-116 0 0,0 0-1 0 0,-1 1 1 0 0,0 1-1 0 0,0 1 1 0 0,-1 0-1 0 0,0 1 1 0 0,0 1-1 0 0,0 0 1 0 0,-1 1-1 0 0,1 1 0 0 0,-1 0 1 0 0,0 1-1 0 0,1 1 1 0 0,-1 1-1 0 0,-8 1 117 0 0,17-2-151 0 0,-33 3-1463 0 0,14 1-3053 0 0,5 1-6849 0 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6:24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0 694 1136 0 0,'0'0'3460'0'0,"0"0"-1476"0"0,0 0-244 0 0,0 0 249 0 0,0 0 63 0 0,0 0-163 0 0,0 0-245 0 0,0 0-246 0 0,0 0-178 0 0,0 0-181 0 0,0 0-96 0 0,0 0-59 0 0,33 6-87 0 0,102 16-58 0 0,-71-26 211 0 0,-54-1-706 0 0,5-1-90 0 0,-1 0 0 0 0,-1-1 0 0 0,1 0 0 0 0,-1-1 0 0 0,0 0 0 0 0,-1-1-1 0 0,0-1 1 0 0,0 0 0 0 0,-1-1 0 0 0,0 0 0 0 0,-1 0 0 0 0,0-1 0 0 0,-1-1 0 0 0,-1 1 0 0 0,0-2 0 0 0,2-4-154 0 0,-9 16 3 0 0,0-1 1 0 0,0 1-1 0 0,0-1 1 0 0,0 0-1 0 0,-1 1 1 0 0,1-1-1 0 0,-1 0 0 0 0,0 1 1 0 0,0-1-1 0 0,0 0 1 0 0,0 0-1 0 0,0 1 1 0 0,-1-1-1 0 0,1 0 1 0 0,-1 1-1 0 0,1-1 0 0 0,-1 0 1 0 0,0 1-1 0 0,0-1 1 0 0,0 1-1 0 0,-1 0 1 0 0,1-1-1 0 0,-1 1 0 0 0,1 0 1 0 0,-1 0-1 0 0,0-1 1 0 0,1 1-1 0 0,-1 1 1 0 0,0-1-1 0 0,-1 0 0 0 0,1 0 1 0 0,0 1-1 0 0,0-1 1 0 0,-1 1-1 0 0,1 0 1 0 0,-1 0-1 0 0,1 0 0 0 0,-2-1-2 0 0,-3 0-32 0 0,1 0 1 0 0,-1 0 0 0 0,0 0-1 0 0,0 1 1 0 0,0 0 0 0 0,0 0 0 0 0,0 1-1 0 0,-1 0 1 0 0,1 0 0 0 0,0 1-1 0 0,0 0 1 0 0,0 0 0 0 0,0 1 0 0 0,-4 1 30 0 0,1 1-22 0 0,0 1 0 0 0,0 0 1 0 0,0 1-1 0 0,1 0 1 0 0,0 0-1 0 0,0 1 1 0 0,0 0-1 0 0,1 1 1 0 0,0 0-1 0 0,1 0 0 0 0,-1 1 1 0 0,2 0-1 0 0,-1 0 1 0 0,1 1-1 0 0,1-1 1 0 0,0 1-1 0 0,0 1 1 0 0,1-1-1 0 0,0 0 0 0 0,1 1 1 0 0,0 0-1 0 0,1 0 1 0 0,0 0-1 0 0,0 0 1 0 0,1 0-1 0 0,1 1 0 0 0,0-1 1 0 0,1 0-1 0 0,0 0 1 0 0,1 6 21 0 0,3-8-20 0 0,0 0 1 0 0,0 0 0 0 0,1-1-1 0 0,0 1 1 0 0,1-2 0 0 0,0 1-1 0 0,0-1 1 0 0,0 0-1 0 0,1 0 1 0 0,0-1 0 0 0,0 0-1 0 0,1 0 1 0 0,0-1 0 0 0,0 0-1 0 0,0-1 1 0 0,0 0-1 0 0,1 0 1 0 0,-1-1 0 0 0,10 2 19 0 0,-2-1-324 0 0,0-1 0 0 0,0 0 0 0 0,1-1 0 0 0,-1-1 0 0 0,0-1 0 0 0,1 0 0 0 0,-1-1 0 0 0,1-1 1 0 0,-1-1-1 0 0,1 0 324 0 0,22-8-5169 0 0,-3-4-4036 0 0,-23 7 1555 0 0</inkml:trace>
  <inkml:trace contextRef="#ctx0" brushRef="#br0" timeOffset="400.787">621 802 7770 0 0,'0'0'2207'0'0,"0"0"-320"0"0,0 0-193 0 0,0 0-97 0 0,0 0-91 0 0,0 0-102 0 0,0 0-142 0 0,0 0-139 0 0,0 0-155 0 0,0 0-156 0 0,0 0-130 0 0,0 0-86 0 0,0 0-66 0 0,29-20-76 0 0,94-66-62 0 0,79-69 734 0 0,-156 124-1018 0 0,-44 65-391 0 0,-3 4 279 0 0,-1-32 3 0 0,1 0 0 0 0,0 0 0 0 0,0 0 0 0 0,0 0 0 0 0,1 0 0 0 0,0 0 0 0 0,0 0 1 0 0,1 0-1 0 0,0 0 0 0 0,0 0 0 0 0,0-1 0 0 0,0 1 0 0 0,1 0 0 0 0,0 0 0 0 0,1-1 0 0 0,-1 1 0 0 0,1-1 0 0 0,0 0 0 0 0,0 0 0 0 0,0 0 0 0 0,1 0 1 0 0,0 0-1 0 0,0-1 0 0 0,0 0 0 0 0,1 0 0 0 0,0 1 1 0 0,3-1 65 0 0,1-1-1 0 0,0 0 1 0 0,0 0 0 0 0,0-1-1 0 0,0 0 1 0 0,0-1 0 0 0,0 0-1 0 0,0 0 1 0 0,0-1 0 0 0,1 0 0 0 0,-1-1-1 0 0,0 0 1 0 0,0 0 0 0 0,0-1-1 0 0,0 0 1 0 0,0 0 0 0 0,0-1-1 0 0,0-1 1 0 0,-1 1 0 0 0,0-1 0 0 0,1-1-65 0 0,15-8 88 0 0,0-1 0 0 0,-1-2 0 0 0,-1 0 0 0 0,0-1 0 0 0,-1-1 0 0 0,8-11-88 0 0,15-35-1622 0 0,-31 41-3188 0 0,-7 17-3961 0 0</inkml:trace>
  <inkml:trace contextRef="#ctx0" brushRef="#br0" timeOffset="719.694">1906 1 18308 0 0,'0'0'1498'0'0,"0"0"-266"0"0,0 0 0 0 0,0 0-1 0 0,0 0-129 0 0,0 0-205 0 0,0 0-229 0 0,0 0-172 0 0,0 0-86 0 0,0 0-29 0 0,0 0-7 0 0,0 0-40 0 0,0 0-28 0 0,11 16-54 0 0,36 53-65 0 0,-46-67-175 0 0,1 0 1 0 0,-1 1-1 0 0,1 0 1 0 0,-1-1-1 0 0,0 1 1 0 0,0 0-1 0 0,0 0 1 0 0,-1 0-1 0 0,1 0 1 0 0,-1 0 0 0 0,1 0-1 0 0,-1 0 1 0 0,0-1-1 0 0,0 1 1 0 0,0 0-1 0 0,0 0 1 0 0,-1 0-1 0 0,1 0 1 0 0,-2 2-13 0 0,0 7 40 0 0,-71 449 268 0 0,67-276-512 0 0,22-147-628 0 0,-15-38 676 0 0,-1 0-1 0 0,1 0 1 0 0,0 0 0 0 0,0-1-1 0 0,0 1 1 0 0,0 0 0 0 0,-1 0-1 0 0,1-1 1 0 0,0 1 0 0 0,0 0-1 0 0,-1-1 1 0 0,1 1 0 0 0,0-1-1 0 0,0 1 1 0 0,-1-1 0 0 0,1 0-1 0 0,-1 1 1 0 0,1-1-1 0 0,0 0 1 0 0,-1 1 0 0 0,1-1-1 0 0,-1 0 1 0 0,0 1 0 0 0,1-1-1 0 0,-1 0 1 0 0,1 0 0 0 0,-1 0-1 0 0,0 1 1 0 0,0-1 0 0 0,0 0-1 0 0,1 0 1 0 0,-1 0 0 0 0,0 0-1 0 0,0 0 1 0 0,0 1 0 0 0,0-1-1 0 0,0 0 1 0 0,0 0-1 0 0,-1 0 1 0 0,1 0 0 0 0,0 1-1 0 0,0-1 1 0 0,-1 0 0 0 0,1 0-1 0 0,0 0 157 0 0,0 0-596 0 0,0-21-10181 0 0,0 17 728 0 0</inkml:trace>
  <inkml:trace contextRef="#ctx0" brushRef="#br0" timeOffset="969.773">1599 490 3241 0 0,'0'0'4886'0'0,"0"0"-2439"0"0,0 0-466 0 0,0 0 16 0 0,0 0-239 0 0,0 0-278 0 0,0 0-269 0 0,0 0-244 0 0,34 1-179 0 0,108 1-141 0 0,116 2 1238 0 0,-122 1-8959 0 0,-135-5 3704 0 0,0 2 2538 0 0,-1-1-1228 0 0,1-1-2141 0 0,-1 0-1550 0 0</inkml:trace>
  <inkml:trace contextRef="#ctx0" brushRef="#br0" timeOffset="1288.029">2158 559 0 0 0,'0'0'875'0'0,"0"0"1069"0"0,0 0 162 0 0,0 0-38 0 0,0 0-104 0 0,0 0-93 0 0,0 0-94 0 0,0 0-124 0 0,0 0-150 0 0,0 0-148 0 0,0 0-107 0 0,0 0-93 0 0,34 3-71 0 0,105 6-45 0 0,-68-18 299 0 0,-59 3-1057 0 0,143-71 2101 0 0,-152 76-2345 0 0,0-1 0 0 0,-1 1 0 0 0,1 0-1 0 0,-1 0 1 0 0,0-1 0 0 0,1 1 0 0 0,-1-1 0 0 0,0 0 0 0 0,0 0 0 0 0,0 0 0 0 0,0 0 0 0 0,-1 0-1 0 0,1 0 1 0 0,0 0 0 0 0,-1-1 0 0 0,1 1 0 0 0,-1-1 0 0 0,0 1 0 0 0,0-1 0 0 0,0 1 0 0 0,0-1 0 0 0,-1 0-1 0 0,1 1 1 0 0,0-1 0 0 0,-1 0 0 0 0,0 0 0 0 0,0 1 0 0 0,0-1 0 0 0,0 0 0 0 0,0 0 0 0 0,-1 1 0 0 0,1-1-1 0 0,-1 0 1 0 0,1 0 0 0 0,-1 1 0 0 0,0-1 0 0 0,0 1 0 0 0,0-1 0 0 0,-1 1 0 0 0,1-1 0 0 0,-1 1-1 0 0,-1-2-36 0 0,-7 0-11 0 0,-1 0 0 0 0,0 1 0 0 0,0 1-1 0 0,0 0 1 0 0,0 0 0 0 0,0 1 0 0 0,0 0-1 0 0,-1 1 1 0 0,1 0 0 0 0,0 1-1 0 0,-11 2 12 0 0,6 1-51 0 0,-1 0-1 0 0,1 2 0 0 0,1-1 0 0 0,-1 2 0 0 0,1 0 1 0 0,0 1-1 0 0,0 1 0 0 0,1 0 0 0 0,0 1 0 0 0,1 0 1 0 0,0 1-1 0 0,1 0 0 0 0,-5 6 52 0 0,9-8-75 0 0,-1-1 1 0 0,1 1-1 0 0,0 1 1 0 0,1-1-1 0 0,0 2 1 0 0,1-1-1 0 0,0 0 1 0 0,0 1-1 0 0,1 0 1 0 0,1 1-1 0 0,0-1 1 0 0,0 1-1 0 0,1-1 0 0 0,0 1 1 0 0,1 0-1 0 0,1 0 1 0 0,0 1-1 0 0,1 1 75 0 0,2-7-35 0 0,1 1-1 0 0,0-1 1 0 0,0 0-1 0 0,1-1 0 0 0,0 1 1 0 0,0-1-1 0 0,0 1 1 0 0,1-1-1 0 0,0 0 1 0 0,1-1-1 0 0,-1 1 0 0 0,1-1 1 0 0,0-1-1 0 0,0 1 1 0 0,0-1-1 0 0,1 0 0 0 0,0 0 1 0 0,-1 0-1 0 0,1-1 1 0 0,1 0-1 0 0,-1-1 1 0 0,0 0-1 0 0,1 0 0 0 0,-1 0 1 0 0,4-1 35 0 0,21 5-251 0 0,1-2-1 0 0,0-1 1 0 0,0-1 0 0 0,0-2-1 0 0,0-2 1 0 0,0-1 0 0 0,4-2 251 0 0,72-21-9876 0 0,-89 18-1213 0 0</inkml:trace>
  <inkml:trace contextRef="#ctx0" brushRef="#br0" timeOffset="1601.48">2775 779 64 0 0,'0'0'3486'0'0,"0"0"-504"0"0,0 0-183 0 0,0 0-102 0 0,0 0-331 0 0,0 0-425 0 0,0 0-384 0 0,0 0-253 0 0,0 0-142 0 0,0 0-58 0 0,0 0-44 0 0,0 0-58 0 0,0 0-65 0 0,2 5-93 0 0,1 1-630 0 0,-3-7-186 0 0,0 1 0 0 0,0 0 0 0 0,0-1 0 0 0,0 1 0 0 0,0-1 0 0 0,0 1 0 0 0,0 0 0 0 0,0-1 0 0 0,0 1 0 0 0,1 0 0 0 0,-1-1 0 0 0,0 1 0 0 0,0 0 0 0 0,1-1 0 0 0,-1 1 0 0 0,0 0 0 0 0,0-1 0 0 0,1 1 0 0 0,-1 0 0 0 0,0 0 0 0 0,0-1 0 0 0,1 1 0 0 0,-1 0 0 0 0,0 0 0 0 0,1 0 0 0 0,-1-1 0 0 0,1 1 0 0 0,-1 0 0 0 0,0 0 0 0 0,1 0 0 0 0,-1 0 0 0 0,0 0 0 0 0,1 0 0 0 0,-1 0 0 0 0,1 0 0 0 0,-1 0 0 0 0,0 0 0 0 0,1 0 0 0 0,-1 0 0 0 0,1 0 0 0 0,-1 0 0 0 0,0 0 0 0 0,1 0 0 0 0,-1 0 0 0 0,1 0 0 0 0,-1 1 0 0 0,0-1 0 0 0,1 0 0 0 0,-1 0 0 0 0,0 0 0 0 0,1 1 0 0 0,-1-1 0 0 0,0 0 0 0 0,0 1 0 0 0,1-1 0 0 0,-1 0 0 0 0,0 0 0 0 0,0 1 0 0 0,1-1-28 0 0,146-249 2583 0 0,-134 236-2575 0 0,0 1-1 0 0,1 1 1 0 0,1 0-1 0 0,-1 1 1 0 0,1 0-1 0 0,1 2 0 0 0,16-8-7 0 0,21 4-240 0 0,-47 42-807 0 0,-2-7-660 0 0,-4-11-2972 0 0,0-1-7300 0 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6:21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29 173 0 0 0,'0'0'360'0'0,"0"0"816"0"0,0 0 411 0 0,0 0 182 0 0,0 0 111 0 0,0 0-67 0 0,0 0-82 0 0,0 0-138 0 0,0 0-194 0 0,0 0-169 0 0,0 0-222 0 0,0 0-211 0 0,-5-3-198 0 0,-11-10-145 0 0,47 10 2072 0 0,-1 1-1747 0 0,1-2 0 0 0,-1-2 0 0 0,0 0 0 0 0,0-2 0 0 0,13-6-779 0 0,-36 12 77 0 0,5-2 23 0 0,1-1 0 0 0,-1 0 0 0 0,-1-1 0 0 0,1 0 0 0 0,-1-1 0 0 0,0 0 0 0 0,0-1 0 0 0,-1 0 0 0 0,0-1 0 0 0,0 0-1 0 0,-1 0 1 0 0,6-9-100 0 0,-14 17-10 0 0,-1 0-1 0 0,1 0 0 0 0,0 0 0 0 0,0 1 0 0 0,0-1 0 0 0,-1 0 0 0 0,1 1 1 0 0,0-1-1 0 0,0 0 0 0 0,0 1 0 0 0,0-1 0 0 0,0 1 0 0 0,0 0 1 0 0,0-1-1 0 0,1 1 0 0 0,-1 0 0 0 0,0 0 0 0 0,0-1 0 0 0,0 1 0 0 0,0 0 1 0 0,0 0-1 0 0,0 0 0 0 0,0 0 0 0 0,1 0 0 0 0,-1 1 0 0 0,0-1 1 0 0,0 0-1 0 0,0 1 0 0 0,0-1 0 0 0,0 0 0 0 0,0 1 0 0 0,0-1 0 0 0,0 1 1 0 0,0-1-1 0 0,0 1 0 0 0,0 0 0 0 0,0-1 0 0 0,-1 1 0 0 0,1 0 1 0 0,0 0-1 0 0,0 0 0 0 0,-1 0 0 0 0,1-1 0 0 0,0 1 0 0 0,-1 0 0 0 0,1 0 1 0 0,-1 0-1 0 0,1 0 0 0 0,-1 0 0 0 0,0 1 0 0 0,1-1 0 0 0,-1 0 11 0 0,30 60-65 0 0,-12 11 107 0 0,-3 2-1 0 0,-4 0 1 0 0,-3 0 0 0 0,-1 71-42 0 0,-5-100 3 0 0,1 9 8 0 0,-3-1 0 0 0,-1 1 0 0 0,-3-1-1 0 0,-3 3-10 0 0,4-38-5 0 0,-1 0-1 0 0,-1-1 0 0 0,0 0 1 0 0,-2 0-1 0 0,0 0 0 0 0,0-1 1 0 0,-2 0-1 0 0,0 0 0 0 0,-1-1 1 0 0,0 0-1 0 0,-1-1 0 0 0,-1 0 1 0 0,0 0-1 0 0,-1-2 0 0 0,0 1 1 0 0,-1-2-1 0 0,-1 0 0 0 0,0-1 1 0 0,0 0-1 0 0,-1-1 0 0 0,0-1 1 0 0,0 0-1 0 0,-1-1 0 0 0,-10 2 6 0 0,-91 7-143 0 0,113-16 148 0 0,0 0 1 0 0,0 0 0 0 0,0-1-1 0 0,0 0 1 0 0,0 0 0 0 0,0 0-1 0 0,1 0 1 0 0,-1-1 0 0 0,0 0-1 0 0,1 0 1 0 0,-1 0 0 0 0,1 0-1 0 0,-1-1 1 0 0,1 0 0 0 0,0 1 0 0 0,0-2-1 0 0,1 1 1 0 0,-1 0 0 0 0,1-1-1 0 0,-1 0 1 0 0,1 0 0 0 0,-2-3-6 0 0,3-1 14 0 0,0-1 1 0 0,0 1-1 0 0,1-1 1 0 0,0 1-1 0 0,1-1 1 0 0,0 1-1 0 0,0-1 1 0 0,1 1-1 0 0,0-1 1 0 0,1 0-1 0 0,0 1 1 0 0,0 0-1 0 0,0 0 1 0 0,1-1-1 0 0,1 2 1 0 0,-1-1-1 0 0,1 0 1 0 0,0 1-1 0 0,1-1 1 0 0,0 1-1 0 0,0 0 1 0 0,1 1-1 0 0,-1-1 1 0 0,1 1-1 0 0,5-3-14 0 0,23-30 169 0 0,2 2-1 0 0,1 2 0 0 0,1 1 1 0 0,2 2-1 0 0,39-22-168 0 0,187-112 95 0 0,-224 160-3743 0 0,-16 16-5994 0 0,-21-6-1362 0 0</inkml:trace>
  <inkml:trace contextRef="#ctx0" brushRef="#br0" timeOffset="278.429">845 782 3777 0 0,'0'0'2028'0'0,"0"0"-877"0"0,0 0 11 0 0,0 0 505 0 0,0 0 397 0 0,0 0 86 0 0,0 0-232 0 0,0 0-371 0 0,0 0-259 0 0,0 0-125 0 0,0 0-178 0 0,0 0-187 0 0,0 0-155 0 0,3-9-95 0 0,38-94 1248 0 0,71-82-433 0 0,-44 129-2899 0 0,-33 42-8298 0 0,-28 11-1907 0 0</inkml:trace>
  <inkml:trace contextRef="#ctx0" brushRef="#br0" timeOffset="594.507">1350 443 6945 0 0,'0'0'2090'0'0,"0"0"-359"0"0,0 0-146 0 0,0 0-94 0 0,0 0-187 0 0,0 0-243 0 0,0 0-252 0 0,0 0-207 0 0,0 0-116 0 0,0 0-78 0 0,0 0-72 0 0,0 0-73 0 0,-22 33-77 0 0,-65 106-58 0 0,62-71 16 0 0,27-58-113 0 0,-2-7 1 0 0,0 0 1 0 0,0 0-1 0 0,1 0 0 0 0,0 0 0 0 0,0 0 0 0 0,0 0 0 0 0,0 0 0 0 0,0 0 1 0 0,0 0-1 0 0,1 0 0 0 0,-1-1 0 0 0,1 1 0 0 0,0-1 0 0 0,0 1 1 0 0,0-1-1 0 0,0 1 0 0 0,0-1 0 0 0,0 0 0 0 0,1 0 0 0 0,-1 0 0 0 0,1-1 1 0 0,0 1-1 0 0,-1 0 0 0 0,1-1 0 0 0,0 0 0 0 0,0 0 0 0 0,0 1 1 0 0,0-2-1 0 0,1 2-32 0 0,91 8 1744 0 0,-85-11-1592 0 0,0 0 0 0 0,-1-1-1 0 0,1 1 1 0 0,-1-2 0 0 0,0 1 0 0 0,1-2 0 0 0,-1 1 0 0 0,-1-1 0 0 0,1 0 0 0 0,-1-1-1 0 0,1 0 1 0 0,-1 0 0 0 0,0-1 0 0 0,-1 0 0 0 0,0 0 0 0 0,0-1 0 0 0,0 0 0 0 0,-1 0 0 0 0,0-1-1 0 0,0 0 1 0 0,-1 0 0 0 0,0 0 0 0 0,0 0 0 0 0,-1-1 0 0 0,0 0 0 0 0,0 0 0 0 0,1-7-152 0 0,-4 10-20 0 0,0 1 0 0 0,0 0 0 0 0,-1-1-1 0 0,1 1 1 0 0,-1 0 0 0 0,0-1 0 0 0,-1 1 0 0 0,0-1 0 0 0,1 1 0 0 0,-2 0 0 0 0,1 0 0 0 0,-1-1 0 0 0,1 1 0 0 0,-1 0 0 0 0,-1 0 0 0 0,1 0 0 0 0,-1 1 0 0 0,0-1 0 0 0,0 1 0 0 0,0-1 0 0 0,-1 1 0 0 0,1 0 0 0 0,-1 0 0 0 0,0 1 0 0 0,0-1 0 0 0,0 1 0 0 0,-1 0 0 0 0,1 0-1 0 0,-1 0 1 0 0,0 1 0 0 0,0-1 0 0 0,0 1 0 0 0,0 0 0 0 0,0 1 0 0 0,0-1 0 0 0,0 1 0 0 0,-6-1 20 0 0,-37 1-2175 0 0,28 2-1977 0 0,8-1-5027 0 0</inkml:trace>
  <inkml:trace contextRef="#ctx0" brushRef="#br0" timeOffset="1046.29">1709 790 14187 0 0,'0'0'1435'0'0,"0"0"-319"0"0,0 0 143 0 0,0 0 115 0 0,0 0-59 0 0,0 0-216 0 0,0 0-274 0 0,0 0-169 0 0,0 0-84 0 0,0 0-75 0 0,0 0-60 0 0,0 0-88 0 0,0 0-70 0 0,17-34-43 0 0,54-106-42 0 0,-27 79 71 0 0,-33 53-202 0 0,3-3-16 0 0,0 1 0 0 0,1 0 0 0 0,0 1 0 0 0,1 1 0 0 0,0 1 1 0 0,0 0-1 0 0,0 1 0 0 0,8-2-47 0 0,-22 8-2 0 0,0 0-1 0 0,0 0 1 0 0,0 0 0 0 0,0 0-1 0 0,0 0 1 0 0,0 0 0 0 0,0 0 0 0 0,0 1-1 0 0,1-1 1 0 0,-1 1 0 0 0,0-1-1 0 0,0 1 1 0 0,-1 0 0 0 0,1 0-1 0 0,0 0 1 0 0,0 0 0 0 0,0 0-1 0 0,0 1 1 0 0,-1-1 0 0 0,1 0-1 0 0,-1 1 1 0 0,1-1 0 0 0,-1 1 0 0 0,1-1-1 0 0,-1 1 1 0 0,0 0 0 0 0,0 0-1 0 0,0 0 1 0 0,0 0 0 0 0,0-1-1 0 0,0 1 1 0 0,-1 0 0 0 0,1 0-1 0 0,-1 1 1 0 0,1-1 0 0 0,-1 0-1 0 0,0 0 1 0 0,1 0 0 0 0,-1 0 0 0 0,0 0-1 0 0,-1 0 1 0 0,1 0 0 0 0,0 0-1 0 0,-1 1 1 0 0,1-1 0 0 0,-1 0-1 0 0,1 0 1 0 0,-1 0 0 0 0,0 0-1 0 0,0-1 1 0 0,0 2 2 0 0,1 12 14 0 0,0 69 54 0 0,2-82-63 0 0,0 0 0 0 0,0-1-1 0 0,0 1 1 0 0,0-1 0 0 0,0 0 0 0 0,0 0 0 0 0,0 0 0 0 0,0 0-1 0 0,0 0 1 0 0,1 0 0 0 0,-1 0 0 0 0,0-1 0 0 0,1 1 0 0 0,-1-1-1 0 0,0 0 1 0 0,1 1 0 0 0,-1-1 0 0 0,1 0 0 0 0,-1 0 0 0 0,0-1-1 0 0,1 1 1 0 0,-1-1 0 0 0,0 1 0 0 0,1-1 0 0 0,-1 0-1 0 0,0 1 1 0 0,0-1 0 0 0,1 0 0 0 0,-1-1 0 0 0,0 1 0 0 0,0 0-1 0 0,0-1 1 0 0,0 1 0 0 0,-1-1 0 0 0,1 1 0 0 0,1-2-5 0 0,1 1 13 0 0,64-44 153 0 0,-48 35-145 0 0,4-4-7 0 0,1 1 0 0 0,0 0 0 0 0,1 2 0 0 0,0 2 0 0 0,1 0 0 0 0,1 1 0 0 0,21-3-14 0 0,-46 13 2 0 0,-1 1 1 0 0,0-1-1 0 0,0 1 0 0 0,0-1 1 0 0,0 1-1 0 0,0 0 0 0 0,0-1 0 0 0,0 1 1 0 0,-1 0-1 0 0,1 1 0 0 0,0-1 1 0 0,-1 0-1 0 0,0 0 0 0 0,1 0 0 0 0,-1 1 1 0 0,0-1-1 0 0,0 1 0 0 0,-1-1 1 0 0,1 1-1 0 0,0-1 0 0 0,-1 1 0 0 0,0 0 1 0 0,1-1-1 0 0,-1 1 0 0 0,0-1 1 0 0,0 1-1 0 0,-1 0 0 0 0,1-1 0 0 0,-1 1 1 0 0,1-1-1 0 0,-1 1 0 0 0,0-1 1 0 0,1 1-1 0 0,-1-1 0 0 0,-1 1-2 0 0,1 16 19 0 0,1-5-32 0 0,-1-11-13 0 0,0 1 1 0 0,1 0-1 0 0,-1 0 0 0 0,1 0 0 0 0,0 0 0 0 0,0 0 0 0 0,0-1 1 0 0,1 1-1 0 0,-1 0 0 0 0,1 0 0 0 0,0 0 0 0 0,0 0 0 0 0,0-1 1 0 0,1 1-1 0 0,-1-1 0 0 0,1 1 0 0 0,0-1 0 0 0,0 1 0 0 0,0-1 1 0 0,0 0-1 0 0,1 0 0 0 0,-1 0 0 0 0,1 0 0 0 0,0-1 0 0 0,0 1 0 0 0,0-1 1 0 0,0 1-1 0 0,0-1 0 0 0,0 0 0 0 0,1 0 0 0 0,1 0 26 0 0,25 3-1582 0 0,-18-5-1488 0 0,0 0-3938 0 0,-2 0-5260 0 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6:18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25 544 0 0 0,'0'0'395'0'0,"0"0"1054"0"0,0 0 360 0 0,0 0 105 0 0,0 0 37 0 0,0 0-30 0 0,0 0-120 0 0,0 0-202 0 0,0 0-123 0 0,0 0-156 0 0,0 0-114 0 0,0 0-114 0 0,0-5-128 0 0,-2-17 594 0 0,2 22-974 0 0,0 0-132 0 0,0 0-141 0 0,0 0-119 0 0,0 0-99 0 0,4 13 115 0 0,14 45 78 0 0,-2 2-1 0 0,-4 0 0 0 0,-1 1 0 0 0,-4 0 0 0 0,-2 0 0 0 0,-3 0 0 0 0,-2 1 0 0 0,-6 27-285 0 0,6-86 4 0 0,-21 169 168 0 0,20-167-139 0 0,1 0 0 0 0,-1 1 0 0 0,-1-1 0 0 0,1 0 0 0 0,-1 0 0 0 0,0 0 0 0 0,0 0 1 0 0,0 0-1 0 0,-1 0 0 0 0,1 0 0 0 0,-1-1 0 0 0,0 0 0 0 0,-1 1 0 0 0,1-1 0 0 0,-2 1-33 0 0,3-5 23 0 0,1 0 0 0 0,-1-1 0 0 0,1 1 0 0 0,-1-1-1 0 0,1 1 1 0 0,0-1 0 0 0,-1 1 0 0 0,1-1 0 0 0,0 0 0 0 0,-1 0 0 0 0,1 1-1 0 0,0-1 1 0 0,0 0 0 0 0,0 0 0 0 0,0 0 0 0 0,0 0 0 0 0,0-1 0 0 0,0 1 0 0 0,0 0-1 0 0,0 0 1 0 0,1-1 0 0 0,-1 1 0 0 0,0 0 0 0 0,1-1 0 0 0,-1 1 0 0 0,1 0 0 0 0,-1-1-1 0 0,1 1 1 0 0,0-1 0 0 0,0 1 0 0 0,0-1 0 0 0,-1 1 0 0 0,1-1 0 0 0,1 1-1 0 0,-1-1 1 0 0,0 1 0 0 0,0-1 0 0 0,1 0-23 0 0,-2-1 34 0 0,-2-31-21 0 0,2-1 1 0 0,0 1-1 0 0,3 0 0 0 0,1-1 1 0 0,1 1-1 0 0,2 0 0 0 0,1 1 1 0 0,2 0-1 0 0,1 0 0 0 0,3-4-13 0 0,-4 7 4 0 0,2 1-1 0 0,0 0 1 0 0,2 1 0 0 0,1 1-1 0 0,2 0 1 0 0,0 1-1 0 0,2 1 1 0 0,0 0 0 0 0,2 1-1 0 0,1 2 1 0 0,1 0-1 0 0,0 1 1 0 0,2 1-1 0 0,0 1 1 0 0,1 1 0 0 0,22-11-4 0 0,-39 24 5 0 0,0 1-1 0 0,-1 1 1 0 0,2-1 0 0 0,-1 1 0 0 0,0 0 0 0 0,1 1 0 0 0,-1 0 0 0 0,1 0 0 0 0,-1 1 0 0 0,1 0 0 0 0,0 1 0 0 0,0 0 0 0 0,0 0-1 0 0,-1 1 1 0 0,1 0 0 0 0,2 1-5 0 0,-6 1 12 0 0,0 1-1 0 0,-1 0 0 0 0,0 1 0 0 0,0-1 1 0 0,0 1-1 0 0,0 0 0 0 0,-1 0 0 0 0,0 0 1 0 0,0 0-1 0 0,0 0 0 0 0,0 1 0 0 0,-1-1 1 0 0,0 1-1 0 0,0 0 0 0 0,-1 0 0 0 0,0 0 1 0 0,0 0-1 0 0,0 0 0 0 0,-1 0 0 0 0,1 0 1 0 0,-1 0-1 0 0,-1 0 0 0 0,1 0 0 0 0,-1 0 1 0 0,-1 3-12 0 0,-1 2 39 0 0,-1 1 0 0 0,0-1 0 0 0,-1 0-1 0 0,0 0 1 0 0,-1 0 0 0 0,0-1 0 0 0,0 1 0 0 0,-1-2 0 0 0,-1 1 0 0 0,0-1 0 0 0,0 0 0 0 0,0 0 0 0 0,-1-1 0 0 0,-1-1 0 0 0,-6 5-39 0 0,0-2-85 0 0,0-1 0 0 0,-1-1 0 0 0,0-1 0 0 0,0-1-1 0 0,0 0 1 0 0,-1-1 0 0 0,0-1 0 0 0,0 0 0 0 0,-1-1 0 0 0,1-2 0 0 0,0 0 0 0 0,-1 0 0 0 0,1-2 0 0 0,-9-1 85 0 0,25-9-5733 0 0,14-2-3775 0 0,-5 6-1346 0 0</inkml:trace>
  <inkml:trace contextRef="#ctx0" brushRef="#br0" timeOffset="345.454">984 513 7690 0 0,'0'0'1909'0'0,"0"0"-379"0"0,0 0-134 0 0,0 0 103 0 0,0 0 42 0 0,0 0-169 0 0,0 0-189 0 0,0 0-246 0 0,0 0-234 0 0,0 0-137 0 0,0 0-93 0 0,0 0-69 0 0,0 0-21 0 0,-33 14-19 0 0,-104 45-37 0 0,76-20 96 0 0,54-29-329 0 0,3-7-74 0 0,1 0-1 0 0,-1 1 1 0 0,1 0 0 0 0,0-1-1 0 0,0 1 1 0 0,0 0-1 0 0,1 1 1 0 0,-1-1 0 0 0,1 0-1 0 0,0 1 1 0 0,0-1-1 0 0,1 1 1 0 0,-1-1 0 0 0,1 1-1 0 0,0 0 1 0 0,0 0-1 0 0,1 0 1 0 0,0-1 0 0 0,-1 1-1 0 0,1 0 1 0 0,1 0-1 0 0,-1 0 1 0 0,1 0 0 0 0,0-1-1 0 0,0 1 1 0 0,0 0-1 0 0,1 0 1 0 0,0-1 0 0 0,0 1-1 0 0,0-1 1 0 0,0 0-1 0 0,1 0 1 0 0,-1 1 0 0 0,1-2-1 0 0,0 1 1 0 0,2 2-20 0 0,2-1 69 0 0,0 1 1 0 0,0-2-1 0 0,1 1 1 0 0,-1-1-1 0 0,1 0 1 0 0,0-1-1 0 0,0 1 1 0 0,0-2-1 0 0,1 1 1 0 0,-1-1-1 0 0,1-1 1 0 0,-1 1-1 0 0,1-1 1 0 0,0-1-1 0 0,-1 0 1 0 0,1 0-1 0 0,0 0 1 0 0,-1-1-1 0 0,1-1 1 0 0,0 1-1 0 0,-1-1 1 0 0,0-1-1 0 0,1 0 1 0 0,-1 0 0 0 0,3-2-70 0 0,0 1 103 0 0,0-1 1 0 0,-1-1 0 0 0,0 1 0 0 0,0-1 0 0 0,0-1 0 0 0,0 0 0 0 0,-1-1-1 0 0,0 1 1 0 0,-1-2 0 0 0,0 1 0 0 0,0-1 0 0 0,-1 0 0 0 0,0-1 0 0 0,-1 0 0 0 0,0 0-1 0 0,0 0 1 0 0,-1-1 0 0 0,3-9-104 0 0,-6 16 11 0 0,0 1 0 0 0,0-1 0 0 0,-1 0 0 0 0,0 0 0 0 0,0-1 0 0 0,0 1 0 0 0,0 0 0 0 0,-1 0 0 0 0,1 0 0 0 0,-1-1 0 0 0,0 1-1 0 0,0 0 1 0 0,-1 0 0 0 0,1-1 0 0 0,-1 1 0 0 0,0 0 0 0 0,0 0 0 0 0,0 0 0 0 0,-1 0 0 0 0,0 0 0 0 0,1 0 0 0 0,-1 1 0 0 0,-1-1 0 0 0,1 0 0 0 0,0 1 0 0 0,-1-1 0 0 0,0 1 0 0 0,0 0-1 0 0,0 0 1 0 0,0 0 0 0 0,0 1 0 0 0,0-1 0 0 0,-1 1 0 0 0,0-1-11 0 0,-2 0-65 0 0,1 0 0 0 0,-1 1 0 0 0,0 0 1 0 0,0 0-1 0 0,0 0 0 0 0,0 1 0 0 0,0-1 0 0 0,0 1 0 0 0,0 1 0 0 0,0-1 0 0 0,0 1 0 0 0,0 1 0 0 0,-1-1 1 0 0,1 1-1 0 0,0 0 0 0 0,0 0 0 0 0,0 0 0 0 0,0 1 0 0 0,0 0 0 0 0,-3 2 65 0 0,-28 20-3940 0 0,6 10-5160 0 0,24-21-2833 0 0</inkml:trace>
  <inkml:trace contextRef="#ctx0" brushRef="#br0" timeOffset="595.42">1385 621 14123 0 0,'0'0'1194'0'0,"0"0"-610"0"0,0 0 15 0 0,0 0 357 0 0,0 0 253 0 0,0 0 14 0 0,0 0-261 0 0,0 0-323 0 0,0 0-225 0 0,0 0-128 0 0,0 0-62 0 0,0 0-55 0 0,0 0-70 0 0,-3 27-35 0 0,-15 123-23 0 0,18-144-621 0 0,-3 32 1137 0 0,2-25-3625 0 0,1-1-4440 0 0,0-8-3863 0 0</inkml:trace>
  <inkml:trace contextRef="#ctx0" brushRef="#br0" timeOffset="759.508">1333 232 16468 0 0,'0'0'1144'0'0,"0"0"-456"0"0,0 0-240 0 0,0 0-96 0 0,0 0-160 0 0,0 0-280 0 0,0 0-192 0 0,0 0-184 0 0,0 0-128 0 0,0 0-152 0 0,0 0-1033 0 0,0 0-3128 0 0,0 0-5537 0 0</inkml:trace>
  <inkml:trace contextRef="#ctx0" brushRef="#br0" timeOffset="1200.345">1639 829 3409 0 0,'0'0'2190'0'0,"0"0"-253"0"0,0 0 288 0 0,0 0 283 0 0,0 0-54 0 0,0 0-331 0 0,0 0-509 0 0,0 0-460 0 0,0 0-296 0 0,0 0-173 0 0,0 0-119 0 0,0 0-132 0 0,10-14-101 0 0,63-100 343 0 0,-1-13-96 0 0,33-22-526 0 0,-105 148-110 0 0,0 1-36 0 0,0 21-430 0 0,-2 27 452 0 0,0-38 80 0 0,1 0-1 0 0,0 0 0 0 0,1 0 0 0 0,0 0 0 0 0,0 0 0 0 0,1 0 1 0 0,1 0-1 0 0,0 0 0 0 0,0 0 0 0 0,1 0 0 0 0,0-1 0 0 0,0 1 1 0 0,4 4-10 0 0,-4-7 30 0 0,1-1-1 0 0,0 0 1 0 0,1 0 0 0 0,-1-1 0 0 0,1 1 0 0 0,0-1 0 0 0,1 0 0 0 0,-1 0 0 0 0,1-1 0 0 0,0 1 0 0 0,0-1 0 0 0,1-1 0 0 0,-1 1-1 0 0,1-1 1 0 0,-1 0 0 0 0,1-1 0 0 0,0 1 0 0 0,0-1 0 0 0,0-1 0 0 0,1 1 0 0 0,-1-1 0 0 0,0-1 0 0 0,5 1-30 0 0,-3-3 127 0 0,-1 0 0 0 0,0-1 0 0 0,1 0-1 0 0,-1 0 1 0 0,0 0 0 0 0,0-1 0 0 0,-1-1 0 0 0,1 1 0 0 0,-1-1 0 0 0,0-1 0 0 0,0 1 0 0 0,0-1 0 0 0,-1 0 0 0 0,0-1-1 0 0,0 1 1 0 0,-1-1 0 0 0,0 0 0 0 0,0-1 0 0 0,0 1 0 0 0,-1-1 0 0 0,-1 0 0 0 0,1 0 0 0 0,0-4-127 0 0,15-19-61 0 0,19-60-1469 0 0,-33 49-6752 0 0,-5 33-3455 0 0</inkml:trace>
  <inkml:trace contextRef="#ctx0" brushRef="#br0" timeOffset="1498.93">2485 0 13451 0 0,'0'0'1205'0'0,"0"0"-74"0"0,0 0 123 0 0,0 0 121 0 0,0 0 15 0 0,0 0-118 0 0,0 0-175 0 0,0 0-174 0 0,0 0-157 0 0,0 0-126 0 0,0 0-92 0 0,0 0-99 0 0,4 34-91 0 0,13 108-75 0 0,-15 53 297 0 0,-7-134-522 0 0,2 55-44 0 0,4 0 0 0 0,10 48-14 0 0,-6-156-2662 0 0,-5-34-4088 0 0,-4 15 348 0 0,1 2-4592 0 0</inkml:trace>
  <inkml:trace contextRef="#ctx0" brushRef="#br0" timeOffset="1748.463">2217 478 10386 0 0,'0'0'2522'0'0,"0"0"-1128"0"0,0 0-179 0 0,0 0 144 0 0,0 0-23 0 0,0 0-144 0 0,0 0-222 0 0,33-2-227 0 0,104-9-197 0 0,0 15 178 0 0,-124-2-722 0 0,80 24-1041 0 0,-35-3-7951 0 0,-47-19-1946 0 0</inkml:trace>
  <inkml:trace contextRef="#ctx0" brushRef="#br0" timeOffset="2232.429">3134 436 4857 0 0,'0'0'2610'0'0,"0"0"-127"0"0,0 0-84 0 0,0 0-209 0 0,0 0-340 0 0,0 0-441 0 0,0 0-396 0 0,0 0-274 0 0,0 0-226 0 0,0 0-173 0 0,0 0-101 0 0,0 0-34 0 0,0 0-22 0 0,-14 4 1 0 0,-88 30 363 0 0,54-7-51 0 0,46-4-540 0 0,80 39 129 0 0,-70-54-30 0 0,-1 0-1 0 0,0 0 0 0 0,0 0 1 0 0,-1 1-1 0 0,0 0 1 0 0,-1 1-1 0 0,0-1 0 0 0,0 1 1 0 0,-1 0-1 0 0,0 0 1 0 0,0 1-1 0 0,-2-1 1 0 0,1 1-1 0 0,-1-1 0 0 0,-1 1 1 0 0,0 0-1 0 0,0 0 1 0 0,-1 0-1 0 0,0-1 1 0 0,-1 1-1 0 0,-1 6-54 0 0,0-12 65 0 0,1 0 0 0 0,-1 0 1 0 0,1-1-1 0 0,-1 1 0 0 0,-1 0 0 0 0,1-1 0 0 0,-1 1 1 0 0,1-1-1 0 0,-1 0 0 0 0,0 0 0 0 0,-1 0 0 0 0,1 0 1 0 0,-1-1-1 0 0,0 1 0 0 0,0-1 0 0 0,0 0 0 0 0,0 0 1 0 0,0 0-1 0 0,-1-1 0 0 0,1 0 0 0 0,-1 0 0 0 0,0 0 1 0 0,-2 1-66 0 0,-116 17 15 0 0,91-33-1348 0 0,24 5-1619 0 0,0-1-3520 0 0,6 5-5334 0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6:37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 6745 0 0,'0'0'1830'0'0,"0"0"-267"0"0,0 0-75 0 0,0 0-39 0 0,0 0-73 0 0,0 0-180 0 0,0 0-247 0 0,0 0-224 0 0,0 0-132 0 0,0 0-104 0 0,0 0-99 0 0,0 0-76 0 0,0 0-92 0 0,-15 21-66 0 0,-48 67-43 0 0,58-81-100 0 0,0 0 1 0 0,0 0 0 0 0,1 1 0 0 0,0-1 0 0 0,0 1 0 0 0,1 0 0 0 0,0 0 0 0 0,1 1-1 0 0,-1-1 1 0 0,1 0 0 0 0,1 1 0 0 0,0-1 0 0 0,0 1 0 0 0,1 0 0 0 0,0-1 0 0 0,0 1-1 0 0,1 3-13 0 0,0 3 14 0 0,0-9 10 0 0,-1 0-1 0 0,1 0 1 0 0,0 0 0 0 0,0 0 0 0 0,1-1 0 0 0,0 1-1 0 0,0 0 1 0 0,0-1 0 0 0,1 1 0 0 0,-1-1 0 0 0,1 0-1 0 0,1 0 1 0 0,-1 0 0 0 0,1-1 0 0 0,0 1 0 0 0,0-1-1 0 0,0 1 1 0 0,0-1 0 0 0,1-1 0 0 0,0 1-1 0 0,-1-1 1 0 0,1 1 0 0 0,5 1-24 0 0,-3-2 196 0 0,0 0-1 0 0,1 0 1 0 0,-1 0-1 0 0,0-1 1 0 0,1 0-1 0 0,-1-1 1 0 0,1 0-1 0 0,0 0 1 0 0,-1 0-1 0 0,1-1 1 0 0,0 0-1 0 0,-1-1 1 0 0,1 0 0 0 0,0 0-1 0 0,-1-1 1 0 0,1 1-1 0 0,-1-2 1 0 0,1 1-1 0 0,-1-1 1 0 0,0 0-1 0 0,0 0 1 0 0,-1-1-1 0 0,1 0 1 0 0,-1 0-1 0 0,1-1 1 0 0,-1 0-1 0 0,3-4-195 0 0,-2 3 121 0 0,0-2-1 0 0,-1 1 0 0 0,0 0 0 0 0,0-1 0 0 0,-1 0 1 0 0,0-1-1 0 0,0 1 0 0 0,-1-1 0 0 0,0 0 0 0 0,0 0 0 0 0,-1 0 1 0 0,-1 0-1 0 0,0-1 0 0 0,0 1 0 0 0,0-1 0 0 0,-1 1 1 0 0,-1-9-121 0 0,1 13-4 0 0,-1 0 1 0 0,0 0 0 0 0,0 0 0 0 0,0 0-1 0 0,-1 0 1 0 0,1 0 0 0 0,-1 0 0 0 0,-1 0 0 0 0,1 1-1 0 0,-1-1 1 0 0,0 0 0 0 0,0 0 0 0 0,0 1 0 0 0,0 0-1 0 0,-1-1 1 0 0,0 1 0 0 0,0 0 0 0 0,0 0-1 0 0,0 0 1 0 0,-1 1 0 0 0,1-1 0 0 0,-1 1 0 0 0,0 0-1 0 0,0 0 1 0 0,0 0 0 0 0,-1 0 0 0 0,1 1-1 0 0,-1 0 1 0 0,0-1 3 0 0,-1 1-96 0 0,-1-1 0 0 0,0 1 1 0 0,0 0-1 0 0,0 1 0 0 0,0 0 0 0 0,0 0 0 0 0,0 0 0 0 0,0 1 0 0 0,0 0 0 0 0,0 0 0 0 0,0 1 1 0 0,-2 0 95 0 0,-46 21-8253 0 0,46-14-3494 0 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6:38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9610 0 0,'0'0'2278'0'0,"0"0"-370"0"0,0 0 6 0 0,0 0-4 0 0,0 0-215 0 0,0 0-332 0 0,0 0-344 0 0,0 0-226 0 0,0 0-114 0 0,0 0-38 0 0,0 0-19 0 0,0 0-38 0 0,0 0-71 0 0,25-20-72 0 0,74-65-76 0 0,24-14 514 0 0,-102 84-825 0 0,33-8-207 0 0,-54 23 98 0 0,0 0-7 0 0,0 8-4 0 0,-1 4 21 0 0,1 0-1 0 0,1 0 1 0 0,-1 0-1 0 0,2 0 1 0 0,0 0-1 0 0,0 0 1 0 0,1 0 0 0 0,0 0-1 0 0,6 10 46 0 0,-6-13 22 0 0,1 0 0 0 0,0 0 0 0 0,0-1 0 0 0,1 0 0 0 0,0 0-1 0 0,1 0 1 0 0,-1 0 0 0 0,2-1 0 0 0,-1 0 0 0 0,1 0 0 0 0,0-1 0 0 0,0 0 0 0 0,1 0 0 0 0,0 0 0 0 0,0-1 0 0 0,0-1-1 0 0,0 1 1 0 0,1-1 0 0 0,0-1 0 0 0,0 1 0 0 0,8 1-22 0 0,-6-3 117 0 0,1 0 0 0 0,-1-1 0 0 0,1 0-1 0 0,-1 0 1 0 0,1-1 0 0 0,-1-1 0 0 0,1 0 0 0 0,-1 0 0 0 0,1-2 0 0 0,-1 1-1 0 0,0-1 1 0 0,0-1 0 0 0,0 0 0 0 0,-1 0 0 0 0,1-1 0 0 0,-1 0-1 0 0,0-1 1 0 0,3-3-117 0 0,161-135 1292 0 0,-169 140-1262 0 0,0 0-1 0 0,0-1 1 0 0,0 0-1 0 0,-1 0 0 0 0,0 0 1 0 0,0 0-1 0 0,0-1 0 0 0,-1 1 1 0 0,1-1-1 0 0,-1 0 0 0 0,-1 0 1 0 0,1-1-1 0 0,-1 1 0 0 0,0 0 1 0 0,-1-1-1 0 0,1 1 0 0 0,-1-1 1 0 0,0 0-1 0 0,-1 1 0 0 0,0-1 1 0 0,0 0-1 0 0,-1-2-29 0 0,0 6-128 0 0,-1 1-1 0 0,-1 0 1 0 0,1 0-1 0 0,0 0 1 0 0,0 0 0 0 0,-1 0-1 0 0,1 0 1 0 0,-1 1-1 0 0,0-1 1 0 0,1 1 0 0 0,-1-1-1 0 0,0 1 1 0 0,0 0-1 0 0,0 0 1 0 0,0 1 0 0 0,0-1-1 0 0,0 1 1 0 0,0-1 0 0 0,0 1-1 0 0,0 0 1 0 0,0 0-1 0 0,-2 0 129 0 0,-8 0-3323 0 0,7 0-2425 0 0,1 0-7099 0 0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17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 0 0 0,'0'0'592'0'0,"0"0"903"0"0,0 0 95 0 0,0 0-199 0 0,0 0-167 0 0,0 0-66 0 0,0 0 58 0 0,0 0 43 0 0,0 0-24 0 0,0 0-68 0 0,0 0-115 0 0,0-4 5084 0 0,-2 45-3545 0 0,2-40-2491 0 0,0-1 0 0 0,0 0-8 0 0,0 0 5 0 0,0 32 1309 0 0,0-26-1399 0 0,0 0-1 0 0,0-1 0 0 0,0 1 1 0 0,1 0-1 0 0,0-1 1 0 0,0 1-1 0 0,0 0 1 0 0,1-1-1 0 0,0 1 1 0 0,0-1-1 0 0,0 0 1 0 0,1 0-1 0 0,1 3-6 0 0,0 50-160 0 0,-10-42-5034 0 0,3-9-2257 0 0,1-3-3457 0 0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6:36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33 563 12211 0 0,'0'0'1619'0'0,"0"0"-306"0"0,0 0 76 0 0,0 0 100 0 0,0 0 1 0 0,0 0-135 0 0,0 0-270 0 0,0 0-275 0 0,0 0-246 0 0,0 0-156 0 0,0 0-105 0 0,0 0-92 0 0,0 0-54 0 0,0 35-52 0 0,-1 106-45 0 0,-12-58-129 0 0,6-63-1002 0 0,-3-17-8503 0 0,8-3-1864 0 0</inkml:trace>
  <inkml:trace contextRef="#ctx0" brushRef="#br0" timeOffset="256.289">6 255 12043 0 0,'0'0'2184'0'0,"0"0"-608"0"0,0 0-287 0 0,0 0-161 0 0,0 0-184 0 0,0 0-192 0 0,0 0-288 0 0,0 0-208 0 0,0 0-192 0 0,0 0-160 0 0,0 0-160 0 0,0 0-264 0 0,0 0-320 0 0,0 0-568 0 0,35-146-1969 0 0,-30 146-8481 0 0</inkml:trace>
  <inkml:trace contextRef="#ctx0" brushRef="#br0" timeOffset="537.373">522 1 12299 0 0,'0'0'1632'0'0,"0"0"-574"0"0,0 0-85 0 0,0 0 235 0 0,0 0 107 0 0,0 0-52 0 0,0 0-213 0 0,0 0-242 0 0,0 0-111 0 0,0 0-46 0 0,0 0-57 0 0,0 0-60 0 0,2 16-61 0 0,4 107 559 0 0,13 88-136 0 0,-18-191-902 0 0,4 38 24 0 0,-2 0 0 0 0,-3 0 0 0 0,-3 0 0 0 0,-2 1 0 0 0,-6 15-18 0 0,10-69-6 0 0,-30 63-84 0 0,4-109-4712 0 0,14 5-546 0 0,-1 14-5044 0 0,8 14 4463 0 0</inkml:trace>
  <inkml:trace contextRef="#ctx0" brushRef="#br0" timeOffset="739.685">231 502 3041 0 0,'0'0'2176'0'0,"0"0"-365"0"0,0 0 12 0 0,0 0 188 0 0,0 0 156 0 0,0 0-106 0 0,0 0-313 0 0,0 0-342 0 0,0 0-250 0 0,0 0-181 0 0,0 0-160 0 0,35-2-104 0 0,106-6-98 0 0,30 6 1317 0 0,-6 14-1870 0 0,-133-6-2034 0 0,-20-2-3747 0 0,-9-3 3083 0 0,3-1-8492 0 0</inkml:trace>
  <inkml:trace contextRef="#ctx0" brushRef="#br0" timeOffset="975.06">985 463 11090 0 0,'0'0'2005'0'0,"0"0"-545"0"0,0 0-180 0 0,0 0 58 0 0,0 0 25 0 0,0 0-147 0 0,0 0-244 0 0,0 0-238 0 0,0 0-209 0 0,0 0-166 0 0,0 0-108 0 0,0 0-104 0 0,0 35-65 0 0,3 107-43 0 0,5-67-251 0 0,-2-61-83 0 0,9 3-1982 0 0,-6-15-6787 0 0,-4-2-1949 0 0</inkml:trace>
  <inkml:trace contextRef="#ctx0" brushRef="#br0" timeOffset="1227.187">1052 159 17772 0 0,'0'0'1672'0'0,"0"0"-600"0"0,0 0-207 0 0,0 0-129 0 0,0 0-216 0 0,0 0-184 0 0,0 0-232 0 0,0 0-200 0 0,0 0-72 0 0,0 0-56 0 0,0 0-64 0 0,0 0-128 0 0,0 0-304 0 0,0 0-425 0 0,-11 42-1287 0 0,18-30-3818 0 0,-3-4-5088 0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6:33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26 286 0 0 0,'0'0'1186'0'0,"0"0"-280"0"0,0 0-31 0 0,0 0 116 0 0,0 0 105 0 0,0 0-33 0 0,0 0-233 0 0,0 0-315 0 0,0 0-289 0 0,0 0-132 0 0,0 0 78 0 0,0 0 146 0 0,0 0 169 0 0,27 9 4470 0 0,-20 14 3390 0 0,-1 20-8317 0 0,-3-25 635 0 0,14 179 79 0 0,-28 11-482 0 0,9-197-255 0 0,1-3 5 0 0,1-1 0 0 0,-2 1 1 0 0,1 0-1 0 0,-1-1 0 0 0,0 1 1 0 0,0-1-1 0 0,-1 1 1 0 0,0-1-1 0 0,-1 0 0 0 0,1 0 1 0 0,-1 0-1 0 0,-1-1 0 0 0,1 1 1 0 0,-5 3-13 0 0,-1 0 99 0 0,10-10-90 0 0,0-1 0 0 0,0 1 0 0 0,0 0-1 0 0,0-1 1 0 0,0 1 0 0 0,0-1-1 0 0,0 1 1 0 0,0-1 0 0 0,0 1 0 0 0,0-1-1 0 0,0 1 1 0 0,0 0 0 0 0,-1-1-1 0 0,1 1 1 0 0,0-1 0 0 0,0 1 0 0 0,0-1-1 0 0,-1 1 1 0 0,1 0 0 0 0,0-1-1 0 0,0 1 1 0 0,-1 0 0 0 0,1-1 0 0 0,0 1-1 0 0,-1 0 1 0 0,1 0 0 0 0,0-1-1 0 0,-1 1 1 0 0,1 0 0 0 0,-1 0-1 0 0,1-1 1 0 0,-1 1 0 0 0,1 0 0 0 0,0 0-1 0 0,-1 0 1 0 0,1 0 0 0 0,-1 0-1 0 0,1 0 1 0 0,-1 0 0 0 0,1 0 0 0 0,-1 0-1 0 0,1 0 1 0 0,0 0 0 0 0,-1 0-1 0 0,1 0 1 0 0,-1 0 0 0 0,1 0 0 0 0,-1 0-1 0 0,1 0 1 0 0,0 0 0 0 0,-1 1-1 0 0,1-1 1 0 0,-1 0 0 0 0,1 0 0 0 0,-1 1-9 0 0,1-31 43 0 0,0 0 0 0 0,2 0 1 0 0,1 0-1 0 0,2 0 1 0 0,1 1-1 0 0,1 0 0 0 0,1 0 1 0 0,12-26-44 0 0,-9 19 15 0 0,11-24 10 0 0,2 2 0 0 0,3 0 0 0 0,3 2 0 0 0,25-35-25 0 0,-44 72 6 0 0,0 0 0 0 0,2 2 0 0 0,0-1 0 0 0,1 2 0 0 0,1 0 0 0 0,1 0 0 0 0,0 2 0 0 0,0 0 0 0 0,2 1 0 0 0,0 0 0 0 0,0 2 0 0 0,1 0 0 0 0,10-4-6 0 0,34 11 148 0 0,-59 5-135 0 0,0 1-1 0 0,-1 0 1 0 0,1 0 0 0 0,0 0 0 0 0,-1 0-1 0 0,0 1 1 0 0,1-1 0 0 0,-1 1 0 0 0,0 0 0 0 0,0 0-1 0 0,0 0 1 0 0,-1 0 0 0 0,1 1 0 0 0,-1-1 0 0 0,0 1-1 0 0,0-1 1 0 0,0 1 0 0 0,0 0 0 0 0,-1 0 0 0 0,1 0-1 0 0,-1 0 1 0 0,0 0-13 0 0,41 139 330 0 0,-38-128-290 0 0,0-3 18 0 0,0 1-1 0 0,0 1 1 0 0,-2-1 0 0 0,1 0 0 0 0,-2 1-1 0 0,0-1 1 0 0,0 1 0 0 0,-2-1 0 0 0,0 7-58 0 0,-2-13 40 0 0,-1 0 0 0 0,-1 1 1 0 0,1-2-1 0 0,-1 1 0 0 0,0-1 1 0 0,0 1-1 0 0,-1-1 0 0 0,0-1 1 0 0,0 1-1 0 0,0-1 0 0 0,-1 0 1 0 0,0-1-1 0 0,0 1 0 0 0,0-1 1 0 0,0-1-1 0 0,-4 2-40 0 0,-2 2 18 0 0,1-1 0 0 0,-1 0-1 0 0,0-1 1 0 0,0-1 0 0 0,-1 0 0 0 0,1-1-1 0 0,-1 0 1 0 0,0-1 0 0 0,0 0-1 0 0,-5-1-17 0 0,12-1 6 0 0,3 0-8 0 0,1 0 0 0 0,-1 1 0 0 0,1-1 0 0 0,-1-1 0 0 0,0 1-1 0 0,1 0 1 0 0,-1-1 0 0 0,1 0 0 0 0,-1 0 0 0 0,1 0 0 0 0,-1 0 0 0 0,1 0 0 0 0,0-1 0 0 0,-1 0 0 0 0,1 1 0 0 0,0-1 0 0 0,0 0-1 0 0,-2-3 3 0 0,-64-63-1021 0 0,41 48-747 0 0,18 17-3230 0 0,-2 2-6387 0 0,10 1 3385 0 0</inkml:trace>
  <inkml:trace contextRef="#ctx0" brushRef="#br0" timeOffset="1668.995">1024 132 528 0 0,'0'0'1759'0'0,"0"0"-138"0"0,0 0-29 0 0,0 0 112 0 0,0 0 50 0 0,0 0-90 0 0,0 0-157 0 0,0 0-282 0 0,0 0-223 0 0,0 0-187 0 0,0 0-171 0 0,0 0-94 0 0,0 0-82 0 0,-12 1-63 0 0,-36 3-33 0 0,9 23 669 0 0,28-15-899 0 0,1 1 1 0 0,0 0 0 0 0,1 1 0 0 0,1 0 0 0 0,0 0-1 0 0,0 1 1 0 0,2 0 0 0 0,0 0 0 0 0,0 1 0 0 0,2 0-1 0 0,0 0 1 0 0,1 0 0 0 0,0 0 0 0 0,1 0-1 0 0,1 17-142 0 0,0-27 19 0 0,1 0-1 0 0,-1 0 1 0 0,1 0-1 0 0,0 1 1 0 0,1-1 0 0 0,0 0-1 0 0,0 0 1 0 0,0 0-1 0 0,0 0 1 0 0,1 0-1 0 0,0-1 1 0 0,1 1-1 0 0,-1 0 1 0 0,1-1-1 0 0,0 0 1 0 0,0 1-1 0 0,1-1 1 0 0,-1 0-1 0 0,1-1 1 0 0,0 1-1 0 0,1-1 1 0 0,-1 0-1 0 0,1 0 1 0 0,0 0-1 0 0,0 0 1 0 0,0-1-1 0 0,0 0 1 0 0,0 0-1 0 0,1 0 1 0 0,0-1-1 0 0,-1 0 1 0 0,1 0-1 0 0,5 1-18 0 0,13-3 182 0 0,-1 0 0 0 0,0-2-1 0 0,0 0 1 0 0,0-2 0 0 0,0 0 0 0 0,-1-2 0 0 0,1 0-1 0 0,-1-2 1 0 0,-1 0 0 0 0,0-2 0 0 0,0 0-1 0 0,0-1 1 0 0,-2-1 0 0 0,11-8-182 0 0,-14 10 110 0 0,0 0 1 0 0,0 0-1 0 0,-2-2 1 0 0,1 1-1 0 0,-1-2 1 0 0,-1 0-1 0 0,0-1 1 0 0,-1 0-1 0 0,-1-1 1 0 0,0 0-1 0 0,-1-1 1 0 0,0 0-1 0 0,-2 0 1 0 0,0-1-1 0 0,0-1 1 0 0,-2 1-1 0 0,0-1 1 0 0,-1 0-1 0 0,-1 0 1 0 0,1-15-111 0 0,-4 27-1 0 0,-1 1 0 0 0,0 0 0 0 0,-1-1 1 0 0,1 1-1 0 0,-1-1 0 0 0,0 1 1 0 0,-1 0-1 0 0,1-1 0 0 0,-1 1 0 0 0,0 0 1 0 0,0 0-1 0 0,-1 0 0 0 0,1 0 0 0 0,-1 1 1 0 0,0-1-1 0 0,0 1 0 0 0,-1-1 1 0 0,1 1-1 0 0,-1 0 0 0 0,0 1 0 0 0,0-1 1 0 0,-1 1-1 0 0,1-1 0 0 0,-1 1 0 0 0,1 1 1 0 0,-1-1-1 0 0,0 1 0 0 0,0-1 1 0 0,0 1-1 0 0,-2 0 1 0 0,-7-2-46 0 0,0 0 0 0 0,-1 0 1 0 0,1 1-1 0 0,-1 1 0 0 0,1 1 1 0 0,-1 0-1 0 0,0 1 0 0 0,0 0 1 0 0,0 1-1 0 0,-13 3 46 0 0,11 1-206 0 0,-1 0-1 0 0,1 0 1 0 0,1 2 0 0 0,-1 0 0 0 0,1 1 0 0 0,0 1-1 0 0,1 0 1 0 0,0 1 0 0 0,0 1 0 0 0,1 0-1 0 0,1 1 1 0 0,0 0 0 0 0,-1 2 206 0 0,-49 72-11111 0 0,53-67-128 0 0</inkml:trace>
  <inkml:trace contextRef="#ctx0" brushRef="#br0" timeOffset="2547.283">1827 48 2601 0 0,'0'0'1635'0'0,"0"0"-44"0"0,0 0 165 0 0,0 0 116 0 0,0 0-66 0 0,0 0-259 0 0,0 0-343 0 0,0 0-214 0 0,0 0-157 0 0,0 0-127 0 0,0 0-62 0 0,0 0-61 0 0,-13-12 1543 0 0,-2 12 2002 0 0,-6 2-2910 0 0,-12 0-1514 0 0,-12 20 468 0 0,-29 41 233 0 0,73-62-400 0 0,0 0-1 0 0,0 0 0 0 0,0 0 0 0 0,1 0 0 0 0,-1 0 0 0 0,0 0 1 0 0,0 0-1 0 0,1 1 0 0 0,-1-1 0 0 0,1 0 0 0 0,-1 0 0 0 0,1 1 1 0 0,0-1-1 0 0,-1 0 0 0 0,1 1 0 0 0,0-1 0 0 0,0 1 0 0 0,0-1 1 0 0,0 0-1 0 0,0 1 0 0 0,0-1 0 0 0,1 0 0 0 0,-1 1 0 0 0,0-1 1 0 0,1 0-1 0 0,-1 1 0 0 0,1-1 0 0 0,-1 0 0 0 0,1 1 0 0 0,-1-1 1 0 0,1 0-1 0 0,0 0 0 0 0,0 0 0 0 0,0 0 0 0 0,-1 0 0 0 0,1 0 1 0 0,0 0-1 0 0,0 0 0 0 0,1 0 0 0 0,-1 0 0 0 0,0 0 1 0 0,0-1-1 0 0,0 1 0 0 0,0-1 0 0 0,1 1 0 0 0,-1-1 0 0 0,0 1 1 0 0,2 0-6 0 0,89 24 344 0 0,-79-23-324 0 0,0 0-1 0 0,0 1 1 0 0,-1 0-1 0 0,1 1 1 0 0,-1 1-1 0 0,0 0 1 0 0,0 1-1 0 0,0 0 0 0 0,-1 0 1 0 0,0 1-1 0 0,0 1 1 0 0,-1 0-1 0 0,1 1-18 0 0,-5-3 32 0 0,0 0 0 0 0,0 0 0 0 0,-1 1-1 0 0,0-1 1 0 0,0 1 0 0 0,-1 0 0 0 0,0 1-1 0 0,0-1 1 0 0,-1 1 0 0 0,0 0 0 0 0,0 0 0 0 0,-1 0-1 0 0,0 0 1 0 0,0 0 0 0 0,-1 0 0 0 0,0 1-1 0 0,0 6-31 0 0,-1-10 45 0 0,-1 1 0 0 0,0-1 0 0 0,0 1-1 0 0,-1-1 1 0 0,0 0 0 0 0,1 0-1 0 0,-2 0 1 0 0,1 0 0 0 0,-1 0-1 0 0,1-1 1 0 0,-1 1 0 0 0,-1-1 0 0 0,1 1-1 0 0,-1-1 1 0 0,1 0 0 0 0,-1-1-1 0 0,0 1 1 0 0,0 0 0 0 0,-1-1-1 0 0,1 0 1 0 0,-1 0 0 0 0,0-1 0 0 0,0 1-1 0 0,0-1 1 0 0,-2 1-45 0 0,-137 35 376 0 0,18-39-373 0 0,125 0-96 0 0,0 0-1 0 0,0 0 1 0 0,0 0 0 0 0,0 0 0 0 0,0 0 0 0 0,0-1-1 0 0,0 1 1 0 0,0 0 0 0 0,1 0 0 0 0,-1-1 0 0 0,1 1 0 0 0,-1-1-1 0 0,1 1 1 0 0,-1 0 0 0 0,1-1 0 0 0,0 1 0 0 0,0-1-1 0 0,0 1 1 0 0,0-1 0 0 0,0 1 0 0 0,0-1 0 0 0,0 1 0 0 0,0-1-1 0 0,0 1 1 0 0,1 0 0 0 0,-1-1 0 0 0,1 1 0 0 0,-1-1-1 0 0,1 1 1 0 0,-1 0 0 0 0,1-1 0 0 0,0 1 0 0 0,0 0 0 0 0,0 0-1 0 0,0 0 1 0 0,0 0 0 0 0,0-1 0 0 0,0 1 0 0 0,0 0-1 0 0,0 1 1 0 0,0-1 0 0 0,0 0 0 0 0,1 0 0 0 0,-1 0 0 0 0,0 1-1 0 0,0-1 1 0 0,1 0 93 0 0,7-6-1322 0 0,5-4-4951 0 0,-4 7-5388 0 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6:44.6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1107 5337 0 0,'0'0'830'0'0,"0"0"-382"0"0,0 0 305 0 0,0 0 558 0 0,0 0 270 0 0,0 0 43 0 0,34-12-152 0 0,111-41-213 0 0,-27-6 826 0 0,-28 5-385 0 0,-2-4 1 0 0,-3-3 0 0 0,16-21-1701 0 0,-36 27 434 0 0,-4-4 0 0 0,-1-2 1 0 0,-4-2-1 0 0,-2-3 0 0 0,15-29-434 0 0,140-217 887 0 0,-196 297-868 0 0,-13 14-9 0 0,0 6-48 0 0,-25 240 342 0 0,15 161-111 0 0,10-178-109 0 0,1-217-63 0 0,-1-1-1 0 0,0 1 1 0 0,-1-1-1 0 0,-1 0 1 0 0,1 1-1 0 0,-2-1 1 0 0,1 0-1 0 0,-1 0 1 0 0,-1 0-1 0 0,0 0 1 0 0,0-1 0 0 0,-1 0-1 0 0,0 0 1 0 0,-1 0-1 0 0,0 0 1 0 0,0-1-1 0 0,-1 0 1 0 0,0 0-1 0 0,0-1 1 0 0,-3 3-21 0 0,-6-2-11 0 0,0 0 0 0 0,0-2 1 0 0,-1 1-1 0 0,0-2 0 0 0,0 0 0 0 0,0-1 1 0 0,0-1-1 0 0,-1 0 0 0 0,0-2 1 0 0,1 0-1 0 0,-1-1 0 0 0,0 0 0 0 0,1-2 1 0 0,-1 0-1 0 0,1-1 0 0 0,-1 0 1 0 0,1-2-1 0 0,0 0 0 0 0,0-1 0 0 0,1-1 1 0 0,0 0-1 0 0,0-1 0 0 0,-3-3 11 0 0,-18-9-336 0 0,-71-52-2355 0 0,100 59-283 0 0,6 4-3832 0 0,2 7-4279 0 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6:44.99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166 54 12611 0 0,'0'0'1473'0'0,"0"0"-535"0"0,0 0-219 0 0,0 0 86 0 0,0 0 97 0 0,0 0 38 0 0,0 0-113 0 0,0 0-167 0 0,0 0-155 0 0,0 0-139 0 0,0 0-113 0 0,0 0-79 0 0,-27 36-57 0 0,-82 113-49 0 0,106-146-64 0 0,0-1 0 0 0,1 1-1 0 0,0-1 1 0 0,-1 1 0 0 0,1 0 0 0 0,0 0 0 0 0,0 0 0 0 0,1 1 0 0 0,-1-1-1 0 0,1 0 1 0 0,-1 1 0 0 0,1-1 0 0 0,0 0 0 0 0,0 1 0 0 0,1 0 0 0 0,-1-1-1 0 0,1 1 1 0 0,-1-1 0 0 0,1 1 0 0 0,0 0 0 0 0,1-1 0 0 0,-1 1 0 0 0,1 1-4 0 0,1 4 12 0 0,1-1 30 0 0,0-1 0 0 0,0 0 0 0 0,0-1-1 0 0,1 1 1 0 0,-1 0 0 0 0,2-1 0 0 0,-1 0-1 0 0,1 0 1 0 0,0 0 0 0 0,0-1 0 0 0,0 1-1 0 0,1-1 1 0 0,0-1 0 0 0,0 1 0 0 0,0-1-1 0 0,1 0 1 0 0,0 0 0 0 0,-1-1 0 0 0,1 0-1 0 0,0 0 1 0 0,1 0 0 0 0,-1-1 0 0 0,0 0-1 0 0,1-1 1 0 0,-1 0 0 0 0,5 0-42 0 0,-1 1 128 0 0,0-1 0 0 0,1-1 0 0 0,-1 0 0 0 0,0-1 0 0 0,1 0 0 0 0,-1 0 0 0 0,0-1 0 0 0,0-1 0 0 0,0 0 0 0 0,0-1 0 0 0,0 0 0 0 0,-1 0 0 0 0,1-1 0 0 0,-1 0 0 0 0,-1-1 0 0 0,1 0 0 0 0,-1-1 0 0 0,0 0 0 0 0,0 0 0 0 0,-1-1 0 0 0,0 0 0 0 0,0-1 0 0 0,-1 0 0 0 0,0 0 1 0 0,-1 0-1 0 0,2-3-128 0 0,-5 4 31 0 0,0 0 1 0 0,0 1 0 0 0,0-1 0 0 0,-1 0 0 0 0,-1 0 0 0 0,1 0 0 0 0,-1-1 0 0 0,-1 1 0 0 0,1 0 0 0 0,-1 0 0 0 0,-1-1 0 0 0,0 1 0 0 0,0 0-1 0 0,0 0 1 0 0,-1 0 0 0 0,0 0 0 0 0,-1 0 0 0 0,0 0 0 0 0,0 1 0 0 0,0-1 0 0 0,-1 1 0 0 0,-1 0 0 0 0,1 0 0 0 0,-1 0 0 0 0,0 1 0 0 0,0-1-1 0 0,-1 1 1 0 0,0 1 0 0 0,0-1 0 0 0,0 1 0 0 0,-1 0 0 0 0,-2-1-32 0 0,-104-58-1542 0 0,62 50-7299 0 0,38 11-3286 0 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421 246 3785 0 0,'0'0'1599'0'0,"0"0"-726"0"0,0 0-189 0 0,0 0 271 0 0,0 0 407 0 0,0 0 240 0 0,0 0 3 0 0,0 0-223 0 0,0 0-311 0 0,0 0-198 0 0,0 0-115 0 0,-2-7-53 0 0,0 3-641 0 0,2 1 89 0 0,0 1-1 0 0,0 0 0 0 0,-1-1 1 0 0,0 1-1 0 0,1 0 1 0 0,-1 0-1 0 0,0-1 0 0 0,0 1 1 0 0,0 0-1 0 0,0 0 1 0 0,-1 0-1 0 0,1 0 1 0 0,0 1-1 0 0,-1-1 0 0 0,0 0 1 0 0,1 0-1 0 0,-1 1 1 0 0,0-1-1 0 0,0 1 1 0 0,0 0-1 0 0,-1-1-152 0 0,-69-13 3083 0 0,60 16-3010 0 0,0 1 0 0 0,0 0 0 0 0,1 0-1 0 0,-1 1 1 0 0,1 1 0 0 0,0 0-1 0 0,0 0 1 0 0,0 1 0 0 0,0 1 0 0 0,1 0-1 0 0,0 0 1 0 0,0 1 0 0 0,1 0-1 0 0,0 1 1 0 0,0 0 0 0 0,0 0 0 0 0,1 1-1 0 0,1 0 1 0 0,-1 2-73 0 0,-5 2 36 0 0,1 1-1 0 0,0 1 1 0 0,1 0 0 0 0,1 1 0 0 0,1 0-1 0 0,0 0 1 0 0,1 1 0 0 0,1 0-1 0 0,-5 17-35 0 0,8-20 17 0 0,1 0-1 0 0,1 0 0 0 0,1 1 0 0 0,0 0 1 0 0,0-1-1 0 0,2 1 0 0 0,0-1 0 0 0,1 8-16 0 0,-1-17 10 0 0,0 1-1 0 0,1-1 1 0 0,0 0-1 0 0,0 0 0 0 0,0 0 1 0 0,0 0-1 0 0,1 0 0 0 0,0 0 1 0 0,0-1-1 0 0,0 1 0 0 0,0-1 1 0 0,1 0-1 0 0,0 0 1 0 0,0 0-1 0 0,0 0 0 0 0,0-1 1 0 0,1 0-1 0 0,-1 0 0 0 0,1 0 1 0 0,0 0-1 0 0,-1-1 0 0 0,1 1 1 0 0,5 0-10 0 0,1 0 26 0 0,-1 0 1 0 0,1-1 0 0 0,0 0-1 0 0,-1-1 1 0 0,1-1 0 0 0,0 1-1 0 0,0-2 1 0 0,0 1 0 0 0,0-2-1 0 0,-1 1 1 0 0,1-1-1 0 0,0-1 1 0 0,-1 0 0 0 0,0-1-1 0 0,1 1 1 0 0,-2-2 0 0 0,1 0-1 0 0,0 0 1 0 0,-1-1-1 0 0,6-4-26 0 0,14-11 96 0 0,0-2 0 0 0,-2 0-1 0 0,0-2 1 0 0,-2-1 0 0 0,13-18-96 0 0,6-12 87 0 0,-3-2 0 0 0,-2-2 1 0 0,-3-1-1 0 0,25-58-87 0 0,-55 106 55 0 0,0 1 0 0 0,0-2 0 0 0,-1 1 1 0 0,-1 0-1 0 0,-1-1 0 0 0,0 0 0 0 0,0 0 0 0 0,-1 0 0 0 0,-1-4-55 0 0,-1 18 7 0 0,-1 0 0 0 0,1-1-1 0 0,0 1 1 0 0,0 0 0 0 0,-1-1 0 0 0,1 1-1 0 0,-1 0 1 0 0,1 0 0 0 0,0-1-1 0 0,-1 1 1 0 0,1 0 0 0 0,-1 0 0 0 0,1 0-1 0 0,0 0 1 0 0,-1-1 0 0 0,1 1 0 0 0,-1 0-1 0 0,1 0 1 0 0,-1 0 0 0 0,1 0-1 0 0,-1 0 1 0 0,1 0 0 0 0,0 0 0 0 0,-1 0-1 0 0,1 0 1 0 0,-1 0 0 0 0,1 1-1 0 0,-1-1 1 0 0,1 0 0 0 0,0 0 0 0 0,-1 0-1 0 0,1 0 1 0 0,-1 1 0 0 0,1-1 0 0 0,0 0-1 0 0,-1 1 1 0 0,1-1 0 0 0,0 0-1 0 0,-1 0 1 0 0,1 1 0 0 0,0-1 0 0 0,-1 0-1 0 0,1 1 1 0 0,0-1 0 0 0,0 1 0 0 0,-1-1-1 0 0,1 0 1 0 0,0 1 0 0 0,0-1-1 0 0,0 1 1 0 0,0-1 0 0 0,0 1 0 0 0,0-1-1 0 0,0 0 1 0 0,-1 1 0 0 0,1-1-1 0 0,0 1 1 0 0,0-1 0 0 0,1 1 0 0 0,-1-1-1 0 0,0 1 1 0 0,0-1 0 0 0,0 1 0 0 0,0-1-1 0 0,0 0 1 0 0,0 1 0 0 0,1-1-1 0 0,-1 1 1 0 0,0-1 0 0 0,0 0-7 0 0,-7 19 4 0 0,0 0 0 0 0,1 0 0 0 0,0 1 0 0 0,2 0 0 0 0,0 0 0 0 0,2 0 0 0 0,-1 16-4 0 0,2-19 7 0 0,1 1-1 0 0,1-1 1 0 0,1 0-1 0 0,0 0 1 0 0,1 0-1 0 0,1-1 1 0 0,0 1-1 0 0,1-1 1 0 0,1 0-1 0 0,1 1-6 0 0,86 140 95 0 0,-65-138-432 0 0,-47-71-5164 0 0,10 36-1232 0 0,6 8-4813 0 0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6 324 4009 0 0,'0'0'4245'0'0,"0"0"-2278"0"0,0 0-623 0 0,0 0 90 0 0,0 0 47 0 0,0 0 24 0 0,0 0-49 0 0,0 0-230 0 0,0 0-322 0 0,0 0-304 0 0,0 0-241 0 0,0 0-5 0 0,-2-2 117 0 0,1 1-430 0 0,1 1 1 0 0,0 0-1 0 0,-1-1 0 0 0,1 1 0 0 0,0-1 0 0 0,0 1 0 0 0,-1-1 0 0 0,1 1 0 0 0,0-1 1 0 0,0 0-1 0 0,0 1 0 0 0,0-1 0 0 0,0 1 0 0 0,0-1 0 0 0,0 1 0 0 0,0-1 1 0 0,0 1-1 0 0,0-1 0 0 0,0 0 0 0 0,0 1 0 0 0,0-1 0 0 0,0 1 0 0 0,0-1 0 0 0,0 1 1 0 0,1-1-1 0 0,-1 1 0 0 0,0-1 0 0 0,0 1 0 0 0,1-1 0 0 0,-1 1 0 0 0,0-1 1 0 0,1 1-1 0 0,-1-1 0 0 0,1 1 0 0 0,-1 0 0 0 0,0-1 0 0 0,1 1 0 0 0,-1 0 1 0 0,1-1-1 0 0,-1 1 0 0 0,1 0 0 0 0,-1 0 0 0 0,1-1 0 0 0,-1 1 0 0 0,1 0 0 0 0,0 0 1 0 0,-1 0-1 0 0,1 0 0 0 0,-1 0 0 0 0,1 0 0 0 0,-1 0 0 0 0,1 0 0 0 0,-1 0 1 0 0,1 0-1 0 0,0 0 0 0 0,-1 0 0 0 0,1 0 0 0 0,-1 0 0 0 0,1 0 0 0 0,-1 1 0 0 0,1-1-40 0 0,15-4 415 0 0,19-5 48 0 0,0 2 1 0 0,0 2-1 0 0,0 1 0 0 0,1 2 0 0 0,-1 2 0 0 0,29 2-464 0 0,7-1 176 0 0,276 30 220 0 0,-347-31-365 0 0,0 0 6 0 0,0 0 23 0 0,0 0 39 0 0,0 0 23 0 0,0 0 22 0 0,0 0-1 0 0,0 0 9 0 0,0 0-9 0 0,0 0 7 0 0,0 0 5 0 0,0 0-16 0 0,0 0-15 0 0,-15-7 181 0 0,-92-78-77 0 0,83 60-243 0 0,1-1 0 0 0,1-1 0 0 0,1-1 0 0 0,2-1-1 0 0,-6-13 16 0 0,6 7-1985 0 0,17 35 312 0 0,2 0-2030 0 0,0 0-4692 0 0,0 0-3851 0 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9874 0 0,'0'0'1039'0'0,"0"0"-117"0"0,0 0 214 0 0,0 0 333 0 0,0 0 141 0 0,0 0-187 0 0,0 0-285 0 0,0 0-231 0 0,0 0-109 0 0,0 0-49 0 0,0 0-36 0 0,0 0-53 0 0,0 0-37 0 0,19-2-23 0 0,120-15 830 0 0,140-18 709 0 0,-206 35-2106 0 0,-73 0-124 0 0,0 0-47 0 0,0 0-40 0 0,0 0-76 0 0,0 0-125 0 0,0 0-192 0 0,-13 0-9164 0 0,9 0-1645 0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 13019 0 0,'0'0'1822'0'0,"0"0"-1048"0"0,0 0-239 0 0,0 0 316 0 0,0 0 337 0 0,0 0 149 0 0,0 0-76 0 0,0 0-215 0 0,0 0-217 0 0,0 0-182 0 0,34 1-152 0 0,106 1-147 0 0,-23-17 64 0 0,-9-13-1027 0 0,-50 10-7331 0 0,-45 14-3320 0 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239 448 4777 0 0,'0'0'1502'0'0,"0"0"-358"0"0,0 0-39 0 0,0 0 138 0 0,0 0 48 0 0,0 0-117 0 0,0 0-254 0 0,0 0-268 0 0,0 0-208 0 0,-33 18-136 0 0,-102 58-70 0 0,88-32 40 0 0,44-35-207 0 0,0-6-34 0 0,1 1 0 0 0,0-1 0 0 0,0 1 0 0 0,0 0-1 0 0,0-1 1 0 0,0 1 0 0 0,1 0 0 0 0,0 0 0 0 0,0 0 0 0 0,0 0 0 0 0,0 0-1 0 0,1 0 1 0 0,-1 1 0 0 0,1-1 0 0 0,0 0 0 0 0,1 0 0 0 0,-1 0-1 0 0,1 0 1 0 0,-1 0 0 0 0,1 0 0 0 0,0 0 0 0 0,1 0 0 0 0,-1 0 0 0 0,1 0-1 0 0,0 0 1 0 0,0 0 0 0 0,0-1 0 0 0,0 1 0 0 0,0-1 0 0 0,1 0-1 0 0,0 0 1 0 0,-1 0 0 0 0,1 0 0 0 0,1 0 0 0 0,-1 0-37 0 0,7 1 246 0 0,0-2 0 0 0,0 1 1 0 0,1-1-1 0 0,-1-1 0 0 0,0 0 0 0 0,1 0 1 0 0,-1-1-1 0 0,1 0 0 0 0,-1-1 0 0 0,0 0 1 0 0,1-1-1 0 0,-1 0 0 0 0,0-1 0 0 0,0 0 1 0 0,0 0-1 0 0,0-1 0 0 0,-1 0 0 0 0,0-1 1 0 0,0 0-1 0 0,0 0 0 0 0,0-1 1 0 0,-1 0-1 0 0,0-1 0 0 0,0 0 0 0 0,0 0 1 0 0,0-2-247 0 0,11-9 204 0 0,0 0 1 0 0,-1-1-1 0 0,-2-1 0 0 0,0-1 1 0 0,0-1-1 0 0,-2 0 1 0 0,-1 0-1 0 0,-1-2 1 0 0,-1 1-1 0 0,-1-1 1 0 0,-1-1-1 0 0,-1 0 1 0 0,-1 0-1 0 0,-1-1 1 0 0,-1-1-205 0 0,-2 6-3 0 0,-1-1-1 0 0,-1 0 1 0 0,-1 0 0 0 0,-1 0-1 0 0,0 1 1 0 0,-4-15 3 0 0,4 29-19 0 0,0 0 1 0 0,-1 1-1 0 0,0-1 0 0 0,0 0 1 0 0,0 1-1 0 0,-1 0 1 0 0,0-1-1 0 0,0 1 0 0 0,-1 0 1 0 0,1 1-1 0 0,-1-1 1 0 0,-1 1-1 0 0,1-1 0 0 0,-1 1 1 0 0,0 0-1 0 0,0 1 1 0 0,0 0-1 0 0,-1-1 0 0 0,1 1 1 0 0,-1 1-1 0 0,0-1 0 0 0,-5-1 19 0 0,6 3-12 0 0,0 0-1 0 0,1 1 0 0 0,-1 0 0 0 0,0 0 0 0 0,0 0 0 0 0,0 0 1 0 0,0 1-1 0 0,0 0 0 0 0,0 0 0 0 0,-1 0 0 0 0,1 1 0 0 0,0-1 1 0 0,1 1-1 0 0,-1 0 0 0 0,0 1 0 0 0,0-1 0 0 0,0 1 0 0 0,1 0 0 0 0,-1 0 1 0 0,1 1-1 0 0,-1-1 0 0 0,1 1 0 0 0,0 0 0 0 0,0 0 0 0 0,0 1 1 0 0,0-1-1 0 0,1 1 0 0 0,0-1 0 0 0,-1 1 0 0 0,1 0 0 0 0,1 1 1 0 0,-1-1-1 0 0,0 0 0 0 0,1 1 0 0 0,0-1 0 0 0,0 1 0 0 0,1 0 1 0 0,-1 0-1 0 0,1 0 0 0 0,0-1 0 0 0,0 1 0 0 0,0 0 0 0 0,1 3 13 0 0,-1 8 15 0 0,0-1 0 0 0,1 1-1 0 0,1 0 1 0 0,0 0 0 0 0,1 0-1 0 0,1-1 1 0 0,1 1 0 0 0,0-1-1 0 0,1 0 1 0 0,0 0 0 0 0,7 11-15 0 0,3 6 2 0 0,1-1 1 0 0,2-1-1 0 0,2 0 1 0 0,0-1-1 0 0,2-2 1 0 0,1 0-1 0 0,1-1 1 0 0,1-1-1 0 0,10 6-2 0 0,-31-27-94 0 0,1-1 0 0 0,-1 1 0 0 0,1-1 0 0 0,-1 0 1 0 0,1-1-1 0 0,0 1 0 0 0,0-1 0 0 0,0 0 0 0 0,1 0 0 0 0,-1 0 0 0 0,0-1 0 0 0,1 0 0 0 0,-1 0 0 0 0,1 0 0 0 0,-1-1 0 0 0,5 0 94 0 0,8-8-4365 0 0,-4-10-3738 0 0,-10 10-2987 0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70 0 0 0,'0'0'417'0'0,"0"0"278"0"0,0 0-25 0 0,0 0-192 0 0,0 0-204 0 0,-12 0-158 0 0,-70 0-59 0 0,81 0 162 0 0,-22 0 2943 0 0,-51 22 2546 0 0,66-13 1195 0 0,31-15-1909 0 0,-13 3-5819 0 0,30-7 1325 0 0,0 3 1 0 0,1 1-1 0 0,0 2 1 0 0,0 2-1 0 0,2 1-500 0 0,44-2 340 0 0,195-10 297 0 0,-60-6-244 0 0,-138-3-201 0 0,-47 21-130 0 0,-36 1-76 0 0,-1 0 5 0 0,0 0 16 0 0,0 0-7 0 0,0 0 10 0 0,0 0 0 0 0,0 0-1 0 0,0 0 2 0 0,0 0-17 0 0,0 0-10 0 0,0 0-5 0 0,0 0 2 0 0,0 0-3 0 0,0 0-4 0 0,0 0-7 0 0,0 0-15 0 0,0 0-15 0 0,0 0-21 0 0,0 0-62 0 0,0 0-65 0 0,0-3-234 0 0,0 3-3773 0 0,0-1-4547 0 0,0 1-2954 0 0</inkml:trace>
  <inkml:trace contextRef="#ctx0" brushRef="#br0" timeOffset="1">316 413 6785 0 0,'0'0'1711'0'0,"0"0"-221"0"0,0 0 16 0 0,0 0 205 0 0,0 0 129 0 0,0 0-194 0 0,0 0-374 0 0,0 0-365 0 0,0 0-220 0 0,0 0-147 0 0,0 0-84 0 0,0 0-57 0 0,0 0-100 0 0,-10-4-47 0 0,-31-8-42 0 0,38 11-190 0 0,1 1-1 0 0,0-1 0 0 0,0 1 0 0 0,-1 0 0 0 0,1 0 0 0 0,0 0 1 0 0,-1 0-1 0 0,1 1 0 0 0,0-1 0 0 0,0 1 0 0 0,-1-1 1 0 0,1 1-1 0 0,0 0 0 0 0,0 0 0 0 0,0-1 0 0 0,0 2 1 0 0,0-1-1 0 0,0 0 0 0 0,0 0 0 0 0,0 1 0 0 0,0-1 1 0 0,1 1-1 0 0,-1-1 0 0 0,0 1 0 0 0,1 0 0 0 0,0 0 1 0 0,-1 0-1 0 0,0 1-19 0 0,-7 8 61 0 0,-1-2-45 0 0,1 1 0 0 0,0 0 0 0 0,1 0 0 0 0,0 1 0 0 0,0 0 0 0 0,1 1 0 0 0,1 0 0 0 0,0 0 0 0 0,1 0 0 0 0,0 1 0 0 0,0-1 0 0 0,2 1 0 0 0,-1 0 0 0 0,2 1 0 0 0,0-1 0 0 0,0 0 0 0 0,2 1 0 0 0,-1-1 0 0 0,2 1 0 0 0,1 10-16 0 0,-1-21 21 0 0,0 1 0 0 0,0 0 0 0 0,0-1-1 0 0,0 1 1 0 0,1-1 0 0 0,0 0 0 0 0,0 1 0 0 0,0-1-1 0 0,0 0 1 0 0,0 0 0 0 0,1 0 0 0 0,-1-1 0 0 0,1 1-1 0 0,0 0 1 0 0,0-1 0 0 0,0 0 0 0 0,0 0 0 0 0,0 0 0 0 0,0 0-1 0 0,1 0 1 0 0,-1 0 0 0 0,0-1 0 0 0,1 0 0 0 0,0 0-1 0 0,-1 0 1 0 0,1 0 0 0 0,0 0 0 0 0,-1-1 0 0 0,3 1-21 0 0,4 0 129 0 0,0-1 1 0 0,0 0 0 0 0,0 0 0 0 0,0-1 0 0 0,1 0 0 0 0,-1-1-1 0 0,0 0 1 0 0,-1-1 0 0 0,1 0 0 0 0,5-2-130 0 0,5-7 86 0 0,0-1 0 0 0,0 0-1 0 0,-1-2 1 0 0,-1 0 0 0 0,0-1 0 0 0,-2-1 0 0 0,0 0 0 0 0,0-2 0 0 0,-2 0 0 0 0,0 0-1 0 0,-2-1 1 0 0,0-1 0 0 0,-1 0 0 0 0,-1 0 0 0 0,-1-1 0 0 0,0-1 0 0 0,-2 1-1 0 0,-1-1 1 0 0,-1 0 0 0 0,-1-1 0 0 0,0-3-86 0 0,-2 18-16 0 0,0 1 1 0 0,-1-1 0 0 0,0 0-1 0 0,0 0 1 0 0,-1 0-1 0 0,0 0 1 0 0,0 0-1 0 0,-1 0 1 0 0,-1 0-1 0 0,1 0 1 0 0,-1 1-1 0 0,-1-1 1 0 0,0 1-1 0 0,0-1 1 0 0,0 1-1 0 0,-1 0 1 0 0,0 0-1 0 0,-1 0 1 0 0,0 1-1 0 0,0-1 1 0 0,-1 1-1 0 0,1 1 1 0 0,-7-6 15 0 0,11 11-16 0 0,-1 0 1 0 0,0 0-1 0 0,0 0 1 0 0,0 0-1 0 0,0 0 1 0 0,0 0-1 0 0,0 1 0 0 0,0-1 1 0 0,0 1-1 0 0,0-1 1 0 0,0 1-1 0 0,0 0 1 0 0,0 0-1 0 0,0 0 1 0 0,0 0-1 0 0,0 0 0 0 0,0 0 1 0 0,0 1-1 0 0,0-1 1 0 0,0 1-1 0 0,0-1 1 0 0,0 1-1 0 0,0 0 1 0 0,0 0-1 0 0,0 0 0 0 0,0 0 1 0 0,0 0-1 0 0,1 0 1 0 0,-1 0-1 0 0,0 1 1 0 0,1-1-1 0 0,-1 1 1 0 0,1-1-1 0 0,0 1 0 0 0,-1-1 1 0 0,1 1-1 0 0,0 0 1 0 0,0 0-1 0 0,0 0 1 0 0,0-1-1 0 0,0 2 16 0 0,-29 82-134 0 0,26-66 152 0 0,2 1 1 0 0,0 0-1 0 0,2 0 1 0 0,0 0-1 0 0,1 0 1 0 0,1 0-1 0 0,0-1 0 0 0,2 1 1 0 0,1-1-1 0 0,0 1 1 0 0,1-1-1 0 0,1-1 1 0 0,3 5-19 0 0,53 142 396 0 0,-46-129-427 0 0,18-21-4219 0 0,-15-26-6565 0 0,-17 7 6967 0 0,3-1-3051 0 0</inkml:trace>
  <inkml:trace contextRef="#ctx0" brushRef="#br0" timeOffset="2">867 247 9650 0 0,'0'0'1902'0'0,"0"0"-586"0"0,0 0-109 0 0,0 0 149 0 0,0 0 90 0 0,0 0-120 0 0,0 0-272 0 0,0 0-280 0 0,0 0-185 0 0,0 0-108 0 0,0 0-91 0 0,0 0-62 0 0,0 0-49 0 0,-16 33-26 0 0,-48 103-23 0 0,46-78 191 0 0,7 92 988 0 0,14-145-1353 0 0,0-1 0 0 0,0 1 1 0 0,0-1-1 0 0,1 0 1 0 0,0 0-1 0 0,0 0 1 0 0,0 0-1 0 0,0-1 1 0 0,0 1-1 0 0,1-1 1 0 0,-1 0-1 0 0,1-1 0 0 0,0 1 1 0 0,0-1-1 0 0,0 0 1 0 0,0 0-1 0 0,0 0 1 0 0,1-1-1 0 0,-1 0 1 0 0,0 0-1 0 0,1 0 1 0 0,-1-1-1 0 0,1 1 1 0 0,-1-1-1 0 0,1-1 0 0 0,-1 1 1 0 0,5-2-57 0 0,35 6 519 0 0,-45-3-514 0 0,0 1-14 0 0,0-1-15 0 0,0-1 8 0 0,0 0-18 0 0,0 0-27 0 0,0 0-19 0 0,0 0-20 0 0,0 0-36 0 0,0 0-45 0 0,0 0-77 0 0,0 0-122 0 0,-7-19-14998 0 0,4 15 5576 0 0</inkml:trace>
  <inkml:trace contextRef="#ctx0" brushRef="#br0" timeOffset="3">646 420 11586 0 0,'0'0'2024'0'0,"0"0"-343"0"0,0 0-160 0 0,0 0-113 0 0,0 0-199 0 0,0 0-310 0 0,0 0-336 0 0,0 0-245 0 0,0 0-121 0 0,0 0-1 0 0,0 0 65 0 0,0 0 62 0 0,0 0 33 0 0,11 2 0 0 0,218 7-959 0 0,-204-12-1661 0 0,-10-1-2450 0 0,0 0-6570 0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18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0 768 0 0,'0'0'1500'0'0,"0"0"2"0"0,0 0 64 0 0,0 0-13 0 0,0 0-119 0 0,0 0-147 0 0,0 0-183 0 0,0 0-176 0 0,0 0-121 0 0,0 0-137 0 0,0 0-123 0 0,0 0-106 0 0,8 28 2706 0 0,9 29 465 0 0,-17-23-1785 0 0,0-33-1776 0 0,0 26 561 0 0,0-24-619 0 0,0 12-1316 0 0,0-7-7323 0 0,0-7-1693 0 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85 4145 0 0,'0'0'1698'0'0,"0"0"37"0"0,0 0 142 0 0,0 0 81 0 0,0 0-53 0 0,0 0-242 0 0,0 0-299 0 0,0 0-236 0 0,0 0-225 0 0,0 0-132 0 0,0 0-66 0 0,0 0-45 0 0,-13-12-34 0 0,-38-34-54 0 0,0 24 1268 0 0,41 22-1568 0 0,-170-5 1621 0 0,164 7-1799 0 0,1 0 0 0 0,0 0-1 0 0,1 2 1 0 0,-1 0 0 0 0,0 0 0 0 0,1 2 0 0 0,0 0 0 0 0,-5 3-94 0 0,13-4 23 0 0,0 0 0 0 0,0 0 1 0 0,1 0-1 0 0,0 1 0 0 0,0 0 1 0 0,0 0-1 0 0,1 1 0 0 0,-1 0 0 0 0,2-1 1 0 0,-1 1-1 0 0,1 0 0 0 0,0 1 1 0 0,0-1-1 0 0,1 0 0 0 0,0 1 1 0 0,1 0-1 0 0,-1 4-23 0 0,-2 1 29 0 0,-1 137 287 0 0,27 42-44 0 0,-9 33 632 0 0,-15-217-853 0 0,-1 1 0 0 0,0 0-1 0 0,0-1 1 0 0,-1 1-1 0 0,0-1 1 0 0,-1 0 0 0 0,1 0-1 0 0,-1-1 1 0 0,-1 1-1 0 0,0-1 1 0 0,0 0-1 0 0,0-1 1 0 0,-1 1 0 0 0,0-1-1 0 0,0-1 1 0 0,0 1-1 0 0,-6 2-50 0 0,-20 19 155 0 0,-7 11-19 0 0,105-42 20 0 0,38 5-146 0 0,-99 2-6 0 0,-1 1 0 0 0,1-1 1 0 0,-1 1-1 0 0,0-1 1 0 0,0 1-1 0 0,-1 0 0 0 0,1 0 1 0 0,-1 0-1 0 0,0 1 1 0 0,0-1-1 0 0,0 0 0 0 0,-1 1 1 0 0,1-1-1 0 0,-1 1 1 0 0,0 0-1 0 0,0-1 0 0 0,-1 1 1 0 0,1 0-1 0 0,-1 0 1 0 0,-1 3-5 0 0,4 30 8 0 0,-3 1 1 0 0,-1-1-1 0 0,-1 0 1 0 0,-3 1-1 0 0,-4 16-8 0 0,-6 90 16 0 0,8 37-33 0 0,8-178 19 0 0,-1-1 1 0 0,1 1-1 0 0,0 0 0 0 0,0-1 1 0 0,0 1-1 0 0,0-1 0 0 0,1 0 0 0 0,-1 1 1 0 0,1-1-1 0 0,0 0 0 0 0,0 0 1 0 0,0 0-1 0 0,0 0 0 0 0,1 0 0 0 0,-1-1 1 0 0,1 1-1 0 0,0-1 0 0 0,-1 1 1 0 0,1-1-1 0 0,0 0 0 0 0,1 0 0 0 0,-1 0 1 0 0,0-1-1 0 0,0 1 0 0 0,1-1 1 0 0,-1 0-1 0 0,1 0 0 0 0,-1 0 1 0 0,3 0-3 0 0,114 8 385 0 0,-96-9-198 0 0,17 4 12 0 0,-41-4-191 0 0,0 0-10 0 0,0 0 9 0 0,1 0 5 0 0,0 0-8 0 0,-1 0 4 0 0,0 0 7 0 0,0 0-3 0 0,0 0-20 0 0,0 0-14 0 0,0 0 24 0 0,0 0 6 0 0,0 0 0 0 0,0 0-3 0 0,0 0-10 0 0,0 0 2 0 0,0 0 19 0 0,0 0-3 0 0,0 0 6 0 0,0 0-8 0 0,0 0-6 0 0,0 0-6 0 0,0 0 11 0 0,0 0-4 0 0,0 0-18 0 0,0 0-10 0 0,0 0-19 0 0,0 0-2 0 0,0 0-18 0 0,0 0-71 0 0,0 0-86 0 0,0 0-168 0 0,0-10-3996 0 0,1 6 151 0 0,-1 2-3859 0 0,5-2-5023 0 0</inkml:trace>
  <inkml:trace contextRef="#ctx0" brushRef="#br0" timeOffset="1">733 859 2465 0 0,'0'0'3510'0'0,"0"0"-1853"0"0,0 0-624 0 0,0 0 91 0 0,0 0 241 0 0,0 0 105 0 0,0 0-76 0 0,0 0-270 0 0,0 0-340 0 0,0 0-277 0 0,0 0-207 0 0,0 0-133 0 0,0 0-50 0 0,3 1 30 0 0,123 72 3489 0 0,-108-65-3321 0 0,0 0 0 0 0,1-1-1 0 0,0 0 1 0 0,1-2-1 0 0,-1 0 1 0 0,1-1 0 0 0,0-2-1 0 0,0 0 1 0 0,4 0-315 0 0,-17-2 94 0 0,1 1 6 0 0,0 0 0 0 0,0-1 0 0 0,-1 0 0 0 0,1 0 0 0 0,0 0 0 0 0,0-1 0 0 0,-1 0 0 0 0,1-1 0 0 0,0 0 0 0 0,-1 0 0 0 0,0-1 1 0 0,1 1-1 0 0,-1-2 0 0 0,0 1 0 0 0,0-1 0 0 0,-1 0 0 0 0,1 0 0 0 0,-1-1 0 0 0,0 0 0 0 0,0 0 0 0 0,4-5-100 0 0,-6 3 52 0 0,1 0-1 0 0,-1 0 1 0 0,-1 0 0 0 0,1 0 0 0 0,-1-1 0 0 0,-1 0-1 0 0,1 1 1 0 0,-1-1 0 0 0,-1 0 0 0 0,1 0 0 0 0,-1 0-1 0 0,-1 0 1 0 0,1-5-52 0 0,-21-60 58 0 0,16 65-84 0 0,-1 1 0 0 0,0 0-1 0 0,0 1 1 0 0,-1-1 0 0 0,0 1 0 0 0,0 0 0 0 0,0 0 0 0 0,-1 1 0 0 0,1 0 0 0 0,-1 0 0 0 0,-1 1 0 0 0,1-1 0 0 0,-1 2 0 0 0,1-1 0 0 0,-1 1 0 0 0,0 0 0 0 0,-1 1 0 0 0,1-1 0 0 0,0 2-1 0 0,-1-1 1 0 0,1 1 0 0 0,0 1 0 0 0,-1-1 0 0 0,-8 2 26 0 0,10 3-23 0 0,-1 0 0 0 0,1 1 0 0 0,0 0 0 0 0,0 0-1 0 0,0 1 1 0 0,1-1 0 0 0,-1 2 0 0 0,1-1 0 0 0,1 1 0 0 0,0-1-1 0 0,-3 5 24 0 0,-4 13 44 0 0,1 0 0 0 0,1 1 0 0 0,1 0 0 0 0,1 0 0 0 0,1 1 0 0 0,2 0 0 0 0,0 0-1 0 0,2 0 1 0 0,1 1 0 0 0,1-1 0 0 0,1 1 0 0 0,1-1 0 0 0,2 1 0 0 0,1-1-1 0 0,3 15-43 0 0,4 118 367 0 0,-11-144-337 0 0,-2-1 0 0 0,1 1 0 0 0,-2 0 1 0 0,0-1-1 0 0,-1 0 0 0 0,0 0 0 0 0,-1 0 0 0 0,-1 0 1 0 0,0-1-1 0 0,-1 1 0 0 0,0-2 0 0 0,-1 1 0 0 0,0-1 1 0 0,-1 0-1 0 0,-1-1 0 0 0,1 0 0 0 0,-2 0 0 0 0,0-1 1 0 0,0-1-1 0 0,-11 7-30 0 0,-52 12 365 0 0,74-28-303 0 0,0 0-12 0 0,0 0-27 0 0,0 0-14 0 0,3-20-769 0 0,56-42-4460 0 0,-47 52 1055 0 0,-2 2-7360 0 0</inkml:trace>
  <inkml:trace contextRef="#ctx0" brushRef="#br0" timeOffset="2">1698 624 8194 0 0,'0'0'2291'0'0,"0"0"-668"0"0,0 0-320 0 0,0 0-67 0 0,0 0-5 0 0,0 0-69 0 0,0 0-121 0 0,0 0-146 0 0,0 0-128 0 0,0 0-120 0 0,0 0-89 0 0,0 0-67 0 0,0 0-99 0 0,-23 15-53 0 0,-72 47-58 0 0,47-12 145 0 0,37-30-364 0 0,1 1 0 0 0,1 0 0 0 0,0 1 0 0 0,2-1 0 0 0,0 2 0 0 0,2-1 0 0 0,0 1 0 0 0,2 0 0 0 0,0 0 1 0 0,2 0-1 0 0,1 0 0 0 0,0 0 0 0 0,4 20-62 0 0,-3-35 20 0 0,1 0 0 0 0,0 0 0 0 0,1 0 0 0 0,0-1 0 0 0,0 1 0 0 0,0-1 0 0 0,1 0 0 0 0,0 0 0 0 0,1 0 0 0 0,0 0 0 0 0,0-1 1 0 0,0 0-1 0 0,1 0 0 0 0,-1 0 0 0 0,1-1 0 0 0,1 0 0 0 0,-1 0 0 0 0,1 0 0 0 0,0-1 0 0 0,0 0 0 0 0,0 0 0 0 0,5 1-20 0 0,-2-3 114 0 0,0 0-1 0 0,0 0 1 0 0,0-1-1 0 0,0-1 1 0 0,0 0-1 0 0,0 0 1 0 0,0-1-1 0 0,0 0 1 0 0,0 0-1 0 0,0-1 1 0 0,0-1-1 0 0,0 0 1 0 0,-1 0-1 0 0,1-1 1 0 0,-1 0-1 0 0,0-1 0 0 0,4-2-113 0 0,138-108 1032 0 0,-137 103-979 0 0,-1 0 1 0 0,0-1-1 0 0,-1-1 1 0 0,-1 0-1 0 0,0 0 0 0 0,-1-1 1 0 0,0-1-1 0 0,-1 1 1 0 0,-1-1-1 0 0,0-1 1 0 0,-2 0-1 0 0,0 0 0 0 0,0 0 1 0 0,-2-1-1 0 0,0 1 1 0 0,1-16-54 0 0,-4 28-2 0 0,-1 0 1 0 0,1 0 0 0 0,-1 0-1 0 0,0 0 1 0 0,0 0 0 0 0,0 0-1 0 0,-1 0 1 0 0,0 0 0 0 0,0 0-1 0 0,0 0 1 0 0,0 1 0 0 0,-1-1-1 0 0,0 0 1 0 0,0 1 0 0 0,0-1-1 0 0,-1 1 1 0 0,1-1 0 0 0,-1 1-1 0 0,0 0 1 0 0,0 0 0 0 0,0 1-1 0 0,-1-1 1 0 0,0 0 0 0 0,1 1-1 0 0,-2 0 2 0 0,-4-3-103 0 0,0 0 0 0 0,-1 1 0 0 0,0 0 0 0 0,0 0 0 0 0,-1 1 0 0 0,1 1 0 0 0,-1-1 0 0 0,1 2 0 0 0,-1 0 0 0 0,0 0 0 0 0,0 1 0 0 0,0 0 0 0 0,-1 1 0 0 0,1 0 0 0 0,0 1-1 0 0,0 0 1 0 0,0 1 0 0 0,0 0 0 0 0,1 0 0 0 0,-1 1 0 0 0,0 1 0 0 0,-7 4 103 0 0,-61 33-3364 0 0,29-10-6735 0 0,31-18-1630 0 0</inkml:trace>
  <inkml:trace contextRef="#ctx0" brushRef="#br0" timeOffset="3">1405 956 7602 0 0,'0'0'1511'0'0,"0"0"-179"0"0,0 0 62 0 0,0 0 174 0 0,0 0 48 0 0,0 0-189 0 0,0 0-311 0 0,0 0-262 0 0,0 0-143 0 0,0 0-24 0 0,0 0 25 0 0,0 0 27 0 0,7 1-7 0 0,89-5 1823 0 0,69-46-1332 0 0,-162 49-1218 0 0,1 0 0 0 0,0 0 0 0 0,0 1 0 0 0,0 0 0 0 0,0-1-1 0 0,0 1 1 0 0,-1 0 0 0 0,1 1 0 0 0,0-1 0 0 0,0 1 0 0 0,0 0 0 0 0,0 0 0 0 0,-1 0 0 0 0,1 0 0 0 0,0 1 0 0 0,-1-1 0 0 0,1 1-5 0 0,20 30 65 0 0,-21-26-47 0 0,0-1 0 0 0,1 1 1 0 0,0-1-1 0 0,0 0 0 0 0,0 0 1 0 0,1-1-1 0 0,-1 1 1 0 0,1-1-1 0 0,0 0 0 0 0,0 0 1 0 0,1 0-1 0 0,-1-1 0 0 0,1 0 1 0 0,0 0-1 0 0,0-1 1 0 0,2 2-19 0 0,116 3 1395 0 0,-94-14-1082 0 0,-24-6-2984 0 0,-12 2-6297 0 0,1 8-2514 0 0</inkml:trace>
  <inkml:trace contextRef="#ctx0" brushRef="#br0" timeOffset="4">1675 239 11090 0 0,'0'0'2334'0'0,"0"0"-504"0"0,0 0-184 0 0,0 0-61 0 0,0 0-104 0 0,0 0-233 0 0,0 0-344 0 0,0 0-321 0 0,0 0-232 0 0,0 0-118 0 0,0 0-49 0 0,0 0-8 0 0,0 0 4 0 0,-1 4 16 0 0,-17 61 1263 0 0,37-80-824 0 0,9-15-174 0 0,-27 29-323 0 0,-1 1 23 0 0,0 0 22 0 0,0 0-17 0 0,-14 1 119 0 0,-57 36-269 0 0,68-35 7 0 0,-6 5-50 0 0,15-8-204 0 0,41-12-1434 0 0,-26 11-5144 0 0,-16 2-5006 0 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 6369 0 0,'0'0'2137'0'0,"0"0"-177"0"0,0 0-143 0 0,0 0 7 0 0,0 0-184 0 0,0 0-359 0 0,0 0-385 0 0,0 0-392 0 0,0 0-280 0 0,0 0-296 0 0,0 0-288 0 0,0 0-224 0 0,0 0-136 0 0,0 0-169 0 0,13-116-727 0 0,-9 128-2505 0 0,-4 0-6169 0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61 170 17524 0 0,'0'0'1169'0'0,"0"0"-373"0"0,0 0-45 0 0,0 0 139 0 0,0 0 107 0 0,0 0-32 0 0,0 0-185 0 0,0 0-252 0 0,0 0-215 0 0,0 0-129 0 0,0 0-72 0 0,0 0-34 0 0,-6 31-33 0 0,-21 130-28 0 0,16-144-1597 0 0,-3-14-8078 0 0,12-3-1620 0 0</inkml:trace>
  <inkml:trace contextRef="#ctx0" brushRef="#br0" timeOffset="1">201 309 6569 0 0,'0'0'3258'0'0,"0"0"-1739"0"0,0 0-176 0 0,0 0 380 0 0,0 0 112 0 0,0 0-184 0 0,0 0-336 0 0,0 0-388 0 0,0 0-288 0 0,0 0-167 0 0,0 0-100 0 0,0 0-46 0 0,17-13-40 0 0,50-38-23 0 0,-7-20 303 0 0,-12 25-893 0 0,-47 46 204 0 0,-1 0-4 0 0,0 0-21 0 0,0 0-8 0 0,-1 19-174 0 0,-1 82 314 0 0,4-97 58 0 0,0 0 0 0 0,0 0 1 0 0,0 0-1 0 0,1 0 0 0 0,0 0 1 0 0,0-1-1 0 0,0 1 0 0 0,0-1 1 0 0,0 0-1 0 0,1 0 0 0 0,-1 0 1 0 0,1 0-1 0 0,0-1 0 0 0,0 1 1 0 0,0-1-1 0 0,0 0 0 0 0,1 0 0 0 0,-1-1 1 0 0,0 1-1 0 0,1-1 0 0 0,-1 0 1 0 0,1 0-1 0 0,0 0 0 0 0,-1-1 1 0 0,1 1-1 0 0,-1-1 0 0 0,1-1 1 0 0,0 1-1 0 0,-1 0 0 0 0,1-1 1 0 0,0 0-1 0 0,-1 0 0 0 0,0-1 1 0 0,4 0-43 0 0,-1-2 144 0 0,0 1 1 0 0,1-1-1 0 0,-1-1 1 0 0,-1 1-1 0 0,1-1 1 0 0,-1-1-1 0 0,0 1 1 0 0,0-1-1 0 0,0 0 1 0 0,-1 0-1 0 0,0-1 0 0 0,0 1 1 0 0,0-1-1 0 0,-1 0 1 0 0,0-1-1 0 0,1-2-144 0 0,5-53-3986 0 0,-10 60-853 0 0,0 2-6522 0 0</inkml:trace>
  <inkml:trace contextRef="#ctx0" brushRef="#br0" timeOffset="2">1055 0 13859 0 0,'0'0'1499'0'0,"0"0"-243"0"0,0 0-50 0 0,0 0-14 0 0,0 0-100 0 0,0 0-202 0 0,0 0-237 0 0,0 0-182 0 0,0 0-132 0 0,0 0-80 0 0,0 0-59 0 0,0 0-54 0 0,0 0-39 0 0,-24 14-27 0 0,-70 46-27 0 0,56-16-6 0 0,35-34-31 0 0,-2 7-6 0 0,1 0-1 0 0,1 1 1 0 0,0-1 0 0 0,1 1-1 0 0,1-1 1 0 0,1 1-1 0 0,0-1 1 0 0,1 1 0 0 0,2 6-10 0 0,-1-16 69 0 0,0 0-1 0 0,0 0 1 0 0,1 0 0 0 0,0 0 0 0 0,0-1 0 0 0,1 1 0 0 0,0-1 0 0 0,1 1 0 0 0,-1-2 0 0 0,1 1-1 0 0,1 0 1 0 0,-1-1 0 0 0,1 0 0 0 0,0 0 0 0 0,1-1 0 0 0,-1 1 0 0 0,1-2 0 0 0,0 1 0 0 0,0-1-1 0 0,1 0 1 0 0,-1 0 0 0 0,1-1 0 0 0,0 0 0 0 0,0 0 0 0 0,0-1 0 0 0,0 0 0 0 0,0 0 0 0 0,1-1 0 0 0,-1 0-1 0 0,0-1 1 0 0,1 1 0 0 0,5-2-69 0 0,-6-2 123 0 0,-1 0 0 0 0,0 0 1 0 0,0-1-1 0 0,-1 0 0 0 0,1 0 0 0 0,-1 0 0 0 0,0-1 0 0 0,0 0 0 0 0,0 0 1 0 0,-1-1-1 0 0,1 0 0 0 0,-1 0 0 0 0,-1 0 0 0 0,1 0 0 0 0,-1-1 0 0 0,0 0 0 0 0,-1 0 1 0 0,2-2-124 0 0,-1 2-21 0 0,0-1 0 0 0,-1 1 0 0 0,0-1 0 0 0,0 1 0 0 0,0-1 0 0 0,-1 0 0 0 0,0 0 0 0 0,-1 0 0 0 0,1 0 0 0 0,-2 0 0 0 0,1-1 0 0 0,-1 1 0 0 0,0 0 0 0 0,-1 0 0 0 0,0 0 0 0 0,0-1 0 0 0,-1 1 0 0 0,0 0 1 0 0,-1 1-1 0 0,1-1 0 0 0,-1 0 0 0 0,-1 1 0 0 0,1-1 0 0 0,-2 1 0 0 0,1 0 0 0 0,-1 0 0 0 0,1 1 0 0 0,-2-1 0 0 0,1 1 0 0 0,-1 0 0 0 0,0 1 0 0 0,0 0 0 0 0,-1-1 0 0 0,1 2 0 0 0,-1-1 0 0 0,0 1 0 0 0,-1 0 0 0 0,-3-1 21 0 0,-60-10-2868 0 0,38 14-2463 0 0,15 1-5528 0 0</inkml:trace>
  <inkml:trace contextRef="#ctx0" brushRef="#br0" timeOffset="3">744 247 4465 0 0,'0'0'3802'0'0,"0"0"-851"0"0,0 0-371 0 0,0 0-357 0 0,0 0-331 0 0,0 0-267 0 0,0 0-255 0 0,0 0-240 0 0,0 0-222 0 0,0 0-168 0 0,0 0-129 0 0,0 0-89 0 0,34 2-96 0 0,102 6-56 0 0,16-10 1117 0 0,-149 2-1472 0 0,0 0 1 0 0,0 1 0 0 0,0-1-1 0 0,0 1 1 0 0,0 0-1 0 0,0 0 1 0 0,0 0 0 0 0,0 0-1 0 0,-1 1 1 0 0,1-1-1 0 0,0 1 1 0 0,-1 0 0 0 0,1 0-1 0 0,-1 0 1 0 0,1 0-1 0 0,-1 0 1 0 0,0 0 0 0 0,0 0-1 0 0,0 1 1 0 0,0-1-16 0 0,29 25 100 0 0,11-23-543 0 0,-23-4-1163 0 0,-9 0-1706 0 0,0 0-5714 0 0,-5 0-3109 0 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1112 538 8474 0 0,'0'0'3757'0'0,"0"0"-1814"0"0,0 0-695 0 0,0 0 39 0 0,0 0 137 0 0,0 0-72 0 0,0 0-261 0 0,0 0-328 0 0,0 0-239 0 0,0 0-97 0 0,0 0-36 0 0,0 0-59 0 0,-13 16-49 0 0,-38 48-39 0 0,41-52-129 0 0,1 1-1 0 0,1 0 1 0 0,0 1 0 0 0,1 0 0 0 0,0 0 0 0 0,1 1-1 0 0,1 0 1 0 0,-2 7-115 0 0,0 1 67 0 0,5-20-54 0 0,1 1-1 0 0,-1 0 0 0 0,1 0 1 0 0,0 0-1 0 0,1 0 0 0 0,-1 0 1 0 0,1 0-1 0 0,0 0 0 0 0,0 0 1 0 0,0 0-1 0 0,0 0 0 0 0,1 1 1 0 0,-1-1-1 0 0,1 0 1 0 0,0-1-1 0 0,0 1 0 0 0,1 0 1 0 0,-1 0-1 0 0,3 3-12 0 0,1-3 20 0 0,0 0 0 0 0,0-1-1 0 0,0 1 1 0 0,1-1 0 0 0,-1 0 0 0 0,1 0-1 0 0,0-1 1 0 0,0 0 0 0 0,0 0 0 0 0,0 0-1 0 0,0-1 1 0 0,0 1 0 0 0,0-2 0 0 0,1 1 0 0 0,-1-1-1 0 0,0 0 1 0 0,1 0 0 0 0,-1 0 0 0 0,0-1-1 0 0,1 0 1 0 0,-1-1 0 0 0,0 1 0 0 0,0-1 0 0 0,0 0-1 0 0,0-1 1 0 0,0 1 0 0 0,-1-1 0 0 0,1 0-1 0 0,2-2-19 0 0,3-16-1736 0 0,-12 14-1621 0 0,-2 0-3524 0 0,-2 3-4558 0 0</inkml:trace>
  <inkml:trace contextRef="#ctx0" brushRef="#br0" timeOffset="1">287 33 2873 0 0,'0'0'1909'0'0,"0"0"-188"0"0,0 0 23 0 0,0 0 99 0 0,0 0 4 0 0,0 0-113 0 0,0 0-246 0 0,0 0-278 0 0,0 0-199 0 0,0 0-206 0 0,0 0-122 0 0,0 0-69 0 0,0 0-88 0 0,-8-5-42 0 0,-23-15-44 0 0,29 19-377 0 0,0 0-1 0 0,0 0 0 0 0,0 0 1 0 0,0 0-1 0 0,0 0 0 0 0,0 1 1 0 0,0-1-1 0 0,0 1 0 0 0,-1 0 0 0 0,1 0 1 0 0,0-1-1 0 0,0 1 0 0 0,0 1 1 0 0,-1-1-1 0 0,1 0 0 0 0,0 0 0 0 0,0 1 1 0 0,0-1-1 0 0,0 1 0 0 0,0 0 1 0 0,0 0-1 0 0,0 0 0 0 0,0 0 1 0 0,0 0-1 0 0,0 0 0 0 0,0 0-62 0 0,-6 3 146 0 0,1 1-120 0 0,-1-1 0 0 0,2 1 0 0 0,-1 1 0 0 0,0-1 0 0 0,1 1 0 0 0,0 0 0 0 0,1 1 0 0 0,-1-1 0 0 0,1 1 0 0 0,0 0 0 0 0,1 1 0 0 0,0-1-1 0 0,0 1 1 0 0,0 0 0 0 0,1 0 0 0 0,0 0 0 0 0,1 0 0 0 0,0 0 0 0 0,0 1 0 0 0,1-1 0 0 0,0 1 0 0 0,0 1-26 0 0,-17 123 189 0 0,6 0-1 0 0,5 20-188 0 0,-8 205 164 0 0,11-247 24 0 0,-10-87 1966 0 0,14-23-2144 0 0,-15 52 106 0 0,61-62 818 0 0,-7 1-718 0 0,0 2 0 0 0,1 1 0 0 0,-1 2-1 0 0,1 2 1 0 0,21 2-216 0 0,-16-1 579 0 0,-45-14-4996 0 0,0 5-6197 0 0,0 5-1585 0 0</inkml:trace>
  <inkml:trace contextRef="#ctx0" brushRef="#br0" timeOffset="2">293 685 6441 0 0,'0'0'2296'0'0,"0"0"-986"0"0,0 0-420 0 0,0 0 46 0 0,0 0 164 0 0,0 0 1 0 0,0 0-106 0 0,0 0-157 0 0,0 0-89 0 0,0 0 0 0 0,0 0-1 0 0,0 0-54 0 0,0 0-72 0 0,23-1-43 0 0,118-2 504 0 0,37-9 1312 0 0,-174 12-2375 0 0,1 1 238 0 0,-21 3-297 0 0,-49 13-2737 0 0,44-12-3366 0 0,15-5-4928 0 0</inkml:trace>
  <inkml:trace contextRef="#ctx0" brushRef="#br0" timeOffset="3">744 457 0 0 0,'0'0'249'0'0,"0"0"109"0"0,0 0 62 0 0,0 0 55 0 0,0 0 31 0 0,0 0 5 0 0,0 0-7 0 0,0 0 0 0 0,0 0 27 0 0,0 0 20 0 0,0 0 38 0 0,0 0 25 0 0,0 0-11 0 0,0 0 9 0 0,0 0-28 0 0,0 0-32 0 0,0 0-5 0 0,0 0-12 0 0,0 0 2 0 0,0 0-13 0 0,0 0-4 0 0,0 0-2 0 0,0 0-13 0 0,0 0-5 0 0,0 0 10 0 0,0 0 2 0 0,0 0 3 0 0,4 2 6183 0 0,7-1-6003 0 0,124-107 1631 0 0,-35 31-1635 0 0,-4 3-280 0 0,-65 53-206 0 0,-31 19-198 0 0,0 0 26 0 0,0 0-9 0 0,0 0 7 0 0,0 0-2 0 0,0 0-36 0 0,0 0-13 0 0,1 26 123 0 0,1 0 0 0 0,1 0-1 0 0,2-1 1 0 0,0 1 0 0 0,2-1-1 0 0,1 1-102 0 0,17 14-793 0 0,-4-37-8934 0 0,-17-3-1593 0 0</inkml:trace>
  <inkml:trace contextRef="#ctx0" brushRef="#br0" timeOffset="4">1784 434 808 0 0,'0'0'1298'0'0,"0"0"57"0"0,0 0 260 0 0,0 0 262 0 0,0 0 69 0 0,0 0-97 0 0,0 0-250 0 0,0 0-264 0 0,0 0-170 0 0,0 0-123 0 0,0 0-114 0 0,0 0-99 0 0,0 0-51 0 0,2-6-65 0 0,5-20-52 0 0,-31 16 2019 0 0,6 11-2300 0 0,0 1 0 0 0,0 0-1 0 0,1 2 1 0 0,-1 0 0 0 0,1 0 0 0 0,0 2-1 0 0,0 0 1 0 0,-2 3-380 0 0,-74 41 642 0 0,92-48-642 0 0,1-1 0 0 0,0 1 0 0 0,-1-1 0 0 0,1 1 0 0 0,0-1 0 0 0,0 1 0 0 0,0-1 0 0 0,0 1 0 0 0,0-1 0 0 0,0 1 0 0 0,0-1 0 0 0,1 1 0 0 0,-1-1 0 0 0,1 1 0 0 0,-1-1 0 0 0,1 1 0 0 0,-1-1 0 0 0,1 0 0 0 0,0 1 0 0 0,0-1 1 0 0,-1 0-1 0 0,1 0 0 0 0,0 1 0 0 0,0-1 0 0 0,0 0 0 0 0,0 0 0 0 0,1 0 0 0 0,-1 0 0 0 0,0 0 0 0 0,0 0 0 0 0,1-1 0 0 0,-1 1 0 0 0,0 0 0 0 0,1-1 0 0 0,-1 1 0 0 0,1-1 0 0 0,-1 1 0 0 0,1-1 0 0 0,-1 0 0 0 0,1 1 0 0 0,-1-1 0 0 0,1 0 1 0 0,0 0-1 0 0,6 4 14 0 0,109 49-25 0 0,-108-46 43 0 0,-6-5-24 0 0,0-1 1 0 0,1 1 0 0 0,-1 0 0 0 0,0 0 0 0 0,0 1 0 0 0,-1-1-1 0 0,1 1 1 0 0,0-1 0 0 0,-1 1 0 0 0,0 0 0 0 0,0 0 0 0 0,0 0 0 0 0,0 0-1 0 0,0 0 1 0 0,0 0 0 0 0,-1 1 0 0 0,1-1 0 0 0,-1 1 0 0 0,0-1 0 0 0,0 1-1 0 0,0-1 1 0 0,-1 1 0 0 0,1 0 0 0 0,-1 1-9 0 0,0-1 35 0 0,0 0-1 0 0,0 0 1 0 0,0 0-1 0 0,-1 0 1 0 0,1-1-1 0 0,-1 1 1 0 0,0 0 0 0 0,0 0-1 0 0,-1-1 1 0 0,1 1-1 0 0,-1-1 1 0 0,0 1-1 0 0,1-1 1 0 0,-1 0-1 0 0,-1 1 1 0 0,1-1 0 0 0,0 0-1 0 0,-1 0 1 0 0,0-1-1 0 0,0 1 1 0 0,0-1-1 0 0,0 1 1 0 0,0-1 0 0 0,0 0-1 0 0,-1 1-34 0 0,-13 8 73 0 0,0 0-1 0 0,0-2 1 0 0,-1 1 0 0 0,-1-2-1 0 0,1-1 1 0 0,-1 0-1 0 0,-18 3-72 0 0,-26-6 7 0 0,62-5-106 0 0,0 1-1 0 0,0-1 1 0 0,0 0-1 0 0,0 0 1 0 0,0 0-1 0 0,0-1 1 0 0,0 1-1 0 0,0 0 1 0 0,0 0 0 0 0,1 0-1 0 0,-1-1 1 0 0,0 1-1 0 0,1 0 1 0 0,-1 0-1 0 0,1-1 1 0 0,0 1 0 0 0,-1-1-1 0 0,1 1 1 0 0,0 0-1 0 0,0-1 1 0 0,0 1-1 0 0,0-1 1 0 0,0 1 0 0 0,0 0-1 0 0,0-1 1 0 0,0 1-1 0 0,1-1 1 0 0,-1 1-1 0 0,1 0 1 0 0,-1-1 0 0 0,1 1-1 0 0,-1 0 1 0 0,1-1-1 0 0,0 1 1 0 0,-1 0-1 0 0,1 0 1 0 0,0 0 0 0 0,0 0-1 0 0,0 0 1 0 0,0 0-1 0 0,0 0 1 0 0,0 0-1 0 0,2-1 100 0 0,10-9-2470 0 0,-3 4-3083 0 0,-2 2-6005 0 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1 779 0 0 0,'0'0'540'0'0,"0"0"616"0"0,0 0 265 0 0,0 0 134 0 0,0 0 140 0 0,0 0-4 0 0,0 0-123 0 0,0 0-161 0 0,0 0-217 0 0,0 0-174 0 0,0 0-112 0 0,0 0-41 0 0,0 0-35 0 0,10 2 5108 0 0,36 4-4510 0 0,108 2 586 0 0,-18-1-942 0 0,-136-7-1105 0 0,0 0-14 0 0,0 0-26 0 0,0 0-40 0 0,0 0-54 0 0,0 0-69 0 0,0 0-82 0 0,0-1-717 0 0,0-5-11798 0 0,0 6 1870 0 0</inkml:trace>
  <inkml:trace contextRef="#ctx0" brushRef="#br0" timeOffset="1">178 575 11402 0 0,'0'0'2158'0'0,"0"0"-845"0"0,0 0-453 0 0,0 0-5 0 0,0 0 113 0 0,0 0 33 0 0,0 0-123 0 0,0 0-210 0 0,0 0-129 0 0,0 0-32 0 0,0 0-2 0 0,0 0-4 0 0,3 13-49 0 0,21 116 761 0 0,-17 132-1547 0 0,-7-229-750 0 0,0-32 183 0 0,0 0-408 0 0,0 0-671 0 0,0 0-1101 0 0,0 0-2332 0 0,0 0-4305 0 0</inkml:trace>
  <inkml:trace contextRef="#ctx0" brushRef="#br0" timeOffset="2">550 729 816 0 0,'0'0'1359'0'0,"0"0"-580"0"0,0 0 204 0 0,0 0 545 0 0,0 0 379 0 0,0 0 119 0 0,0 0-110 0 0,0 0-261 0 0,0 0-276 0 0,0 0-198 0 0,0 0-158 0 0,0 0-115 0 0,0 0-55 0 0,19 3-23 0 0,62 9-37 0 0,-23-25 804 0 0,-49 7-1280 0 0,10-7-35 0 0,0-1 0 0 0,-1 0 0 0 0,0-2 1 0 0,-1 0-1 0 0,-1 0 0 0 0,-1-2 0 0 0,-1 0 0 0 0,0 0 0 0 0,3-8-282 0 0,-8 8 198 0 0,-6 29-194 0 0,22 482-67 0 0,-25-455 52 0 0,-2 0 1 0 0,-1 0-1 0 0,-3 0 0 0 0,-1-1 1 0 0,-1 0-1 0 0,-11 28 11 0 0,15-56 13 0 0,-1 0 1 0 0,1 0-1 0 0,-1 0 0 0 0,-1-1 1 0 0,0 0-1 0 0,0 0 0 0 0,-1-1 1 0 0,1 0-1 0 0,-2 0 0 0 0,1 0 1 0 0,-1-1-1 0 0,0 0 0 0 0,0 0 1 0 0,0-1-1 0 0,-1 0 0 0 0,0-1 1 0 0,0 0-1 0 0,0 0 0 0 0,-1-1 1 0 0,-5 1-14 0 0,14-4 2 0 0,0 1-1 0 0,0-1 1 0 0,0 0 0 0 0,0 0 0 0 0,0 0 0 0 0,1 0 0 0 0,-1 0 0 0 0,0 0 0 0 0,0 0 0 0 0,0 0 0 0 0,0 0 0 0 0,0 0 0 0 0,0-1 0 0 0,0 1 0 0 0,0 0-1 0 0,0-1 1 0 0,0 1 0 0 0,0-1 0 0 0,1 1 0 0 0,-1-1 0 0 0,0 1 0 0 0,0-1 0 0 0,1 1 0 0 0,-1-1 0 0 0,0 0 0 0 0,1 1 0 0 0,-1-1 0 0 0,0 0 0 0 0,1 0 0 0 0,-1 0-1 0 0,1 1 1 0 0,-1-1 0 0 0,1 0 0 0 0,0 0 0 0 0,-1 0 0 0 0,1 0 0 0 0,0 0 0 0 0,0 0 0 0 0,-1 0 0 0 0,1 0 0 0 0,0 0 0 0 0,0 0 0 0 0,0 1 0 0 0,0-1-1 0 0,0 0 1 0 0,1 0 0 0 0,-1 0 0 0 0,0 0 0 0 0,0 0-2 0 0,7-52-34 0 0,2 30-10 0 0,2 0 1 0 0,1 1-1 0 0,0 0 1 0 0,1 1-1 0 0,2 0 1 0 0,0 2-1 0 0,1-1 1 0 0,2 1 43 0 0,24-33-358 0 0,-30 37-376 0 0,26-37-526 0 0,-28 34-2300 0 0,-3-1-3381 0 0,-6 14-3305 0 0</inkml:trace>
  <inkml:trace contextRef="#ctx0" brushRef="#br0" timeOffset="3">530 567 4401 0 0,'0'0'1667'0'0,"0"0"-135"0"0,0 0 49 0 0,0 0 128 0 0,0 0 42 0 0,0 0-105 0 0,0 0-236 0 0,0 0-245 0 0,0 0-178 0 0,0 0-109 0 0,0 0-51 0 0,0 0-62 0 0,0 0-72 0 0,11-7-55 0 0,163-124 2568 0 0,82-108-1711 0 0,-163 162-1408 0 0,-80 118-265 0 0,24 137 492 0 0,-27-132-541 0 0,-10-46 62 0 0,0 0-87 0 0,-10 8-4986 0 0,6-5-3579 0 0,2-2-2946 0 0</inkml:trace>
  <inkml:trace contextRef="#ctx0" brushRef="#br0" timeOffset="4">1538 529 4097 0 0,'0'0'1558'0'0,"0"0"-446"0"0,0 0-21 0 0,0 0 190 0 0,0 0 108 0 0,0 0-37 0 0,0 0-217 0 0,0 0-248 0 0,0 0-182 0 0,0 0-121 0 0,0 0-73 0 0,0 0-27 0 0,-10 2 22 0 0,-30 9 6 0 0,-15 31 1820 0 0,40-23-1665 0 0,7-13-566 0 0,0 0 0 0 0,0 1 1 0 0,1 0-1 0 0,0 1 0 0 0,0 0 0 0 0,1 0 0 0 0,0 0 0 0 0,0 1 1 0 0,1 0-1 0 0,0 0 0 0 0,1 0 0 0 0,0 1 0 0 0,0-1 0 0 0,1 1 1 0 0,0 0-1 0 0,1 0 0 0 0,0 0 0 0 0,1 0 0 0 0,0 1 0 0 0,0-1 1 0 0,1 0-1 0 0,1 10-101 0 0,2-14 11 0 0,0 0 1 0 0,0 0 0 0 0,0 0 0 0 0,1 0-1 0 0,0-1 1 0 0,0 0 0 0 0,0 0-1 0 0,1 0 1 0 0,0 0 0 0 0,0-1-1 0 0,0 1 1 0 0,0-1 0 0 0,1-1-1 0 0,-1 1 1 0 0,1-1 0 0 0,0 0-1 0 0,0 0 1 0 0,0 0 0 0 0,1-1-1 0 0,-1 0 1 0 0,1-1 0 0 0,-1 1-1 0 0,1-1 1 0 0,-1 0 0 0 0,1-1 0 0 0,0 0-1 0 0,0 0 1 0 0,-1 0 0 0 0,3-1-12 0 0,69-31-6279 0 0,-67 24 856 0 0,-2 0-5283 0 0</inkml:trace>
  <inkml:trace contextRef="#ctx0" brushRef="#br0" timeOffset="5">1827 579 2633 0 0,'0'0'2667'0'0,"0"0"-1114"0"0,0 0-380 0 0,0 0 118 0 0,0 0 150 0 0,0 0 57 0 0,0 0-106 0 0,0 0-226 0 0,0 0-219 0 0,0 0-155 0 0,0 0-79 0 0,0 0-51 0 0,0 0-33 0 0,-21 30-37 0 0,-64 93-35 0 0,63-70 311 0 0,24-47-675 0 0,1-2-50 0 0,1 1-1 0 0,0-1 0 0 0,0 1 1 0 0,0-1-1 0 0,0-1 0 0 0,1 1 1 0 0,-1 0-1 0 0,1-1 1 0 0,0 0-1 0 0,0 0 0 0 0,0-1 1 0 0,1 1-1 0 0,-1-1 1 0 0,0 0-1 0 0,1-1 0 0 0,0 1 1 0 0,-1-1-1 0 0,1 0 1 0 0,0 0-1 0 0,0-1 0 0 0,-1 0 1 0 0,1 0-1 0 0,0 0 1 0 0,0-1-1 0 0,-1 0 0 0 0,3 0-142 0 0,-6 1 28 0 0,9-1 89 0 0,0-1 1 0 0,-1 0-1 0 0,1 0 0 0 0,-1-1 0 0 0,1 0 1 0 0,-1-1-1 0 0,0 0 0 0 0,0-1 0 0 0,0 0 0 0 0,-1 0 1 0 0,0-1-1 0 0,0 0 0 0 0,0-1 0 0 0,-1 0 0 0 0,0 0 1 0 0,0-1-1 0 0,-1 0 0 0 0,0 0 0 0 0,4-7-117 0 0,-9 12-3 0 0,1-1 0 0 0,-1 0 1 0 0,1 0-1 0 0,-1 0 0 0 0,-1 0 0 0 0,1 0 0 0 0,0 0 0 0 0,-1 0 0 0 0,0-1 0 0 0,0 1 0 0 0,0 0 0 0 0,-1-1 0 0 0,1 1 0 0 0,-1-1 0 0 0,0 1 0 0 0,-1-1 0 0 0,1 1 0 0 0,-1 0 0 0 0,1-1 1 0 0,-1 1-1 0 0,-1 0 0 0 0,1-1 0 0 0,-1 1 0 0 0,1 0 0 0 0,-1 0 0 0 0,0 0 0 0 0,-1 0 0 0 0,1 0 0 0 0,-1 1 0 0 0,1-1 0 0 0,-1 1 0 0 0,0 0 0 0 0,-1-1 0 0 0,1 1 0 0 0,0 1 0 0 0,-1-1 1 0 0,0 0-1 0 0,1 1 0 0 0,-4-1 3 0 0,-1-2-217 0 0,-1 1 0 0 0,0 0 0 0 0,0 0 0 0 0,0 1 0 0 0,0 0 0 0 0,-1 1 0 0 0,1 0 0 0 0,-1 1 0 0 0,1 0 0 0 0,-1 0 0 0 0,0 1 0 0 0,1 0 0 0 0,-1 1 0 0 0,0 0 0 0 0,1 0 0 0 0,-1 1 0 0 0,1 0 1 0 0,-7 3 216 0 0,-20 13-4795 0 0,3 9-3546 0 0,24-16-1228 0 0</inkml:trace>
  <inkml:trace contextRef="#ctx0" brushRef="#br0" timeOffset="6">2542 517 6529 0 0,'0'0'2120'0'0,"0"0"-129"0"0,0 0-24 0 0,0 0-80 0 0,0 0-235 0 0,0 0-394 0 0,0 0-370 0 0,0 0-251 0 0,0 0-159 0 0,0 0-98 0 0,0 0-95 0 0,0 0-65 0 0,0 0-9 0 0,-21 10 5 0 0,-65 31-21 0 0,0 20 313 0 0,84-59-509 0 0,0 1 0 0 0,0-1 0 0 0,0 1 0 0 0,0 0 0 0 0,1-1 0 0 0,-1 1 0 0 0,1 0 0 0 0,-1 0 0 0 0,1 0 0 0 0,0 0 0 0 0,0 0 0 0 0,1 0 0 0 0,-1 1 0 0 0,1-1 0 0 0,-1 0 1 0 0,1 0-1 0 0,0 1 0 0 0,0-1 0 0 0,0 0 0 0 0,1 0 0 0 0,-1 0 0 0 0,1 1 0 0 0,0-1 0 0 0,0 0 0 0 0,0 0 0 0 0,0 0 0 0 0,0 0 0 0 0,1 0 0 0 0,-1 0 0 0 0,1-1 0 0 0,0 1 0 0 0,0 0 0 0 0,0-1 0 0 0,0 1 0 0 0,0-1 0 0 0,1 0 0 0 0,-1 0 0 0 0,1 0 0 0 0,-1 0 0 0 0,1 0 1 0 0,0 0-1 0 0,-1-1 0 0 0,2 1 1 0 0,11 7 15 0 0,66 62 146 0 0,-80-70-122 0 0,0 1 1 0 0,-1 0 0 0 0,1-1 0 0 0,-1 1-1 0 0,1 0 1 0 0,-1 0 0 0 0,0 0 0 0 0,0 0 0 0 0,0-1-1 0 0,0 1 1 0 0,0 0 0 0 0,0 0 0 0 0,0 0-1 0 0,-1 0 1 0 0,1-1 0 0 0,-1 1 0 0 0,1 0 0 0 0,-1 0-1 0 0,0-1 1 0 0,1 1 0 0 0,-1 0 0 0 0,0-1-1 0 0,0 1 1 0 0,0-1 0 0 0,0 1 0 0 0,-1-1 0 0 0,1 0-1 0 0,0 1 1 0 0,-1-1 0 0 0,1 0 0 0 0,0 0-1 0 0,-1 0 1 0 0,0 0 0 0 0,1 0 0 0 0,-2 1-40 0 0,-64 27 488 0 0,57-26-461 0 0,-5 3-1076 0 0,-36 10 2655 0 0,34-12-5626 0 0,0-3-5433 0 0,17-1-1095 0 0</inkml:trace>
  <inkml:trace contextRef="#ctx0" brushRef="#br0" timeOffset="7">2962 590 7850 0 0,'0'0'2875'0'0,"0"0"-1131"0"0,0 0-343 0 0,0 0 44 0 0,0 0-39 0 0,0 0-168 0 0,0 0-288 0 0,0 0-269 0 0,0 0-189 0 0,0 0-118 0 0,0 0-79 0 0,0 0-75 0 0,-33 30-57 0 0,-100 92-39 0 0,130-121-118 0 0,1 1 0 0 0,-1-1 1 0 0,1 1-1 0 0,0-1 0 0 0,0 1 0 0 0,-1 0 1 0 0,1 0-1 0 0,0 0 0 0 0,1 0 0 0 0,-1 0 1 0 0,0 1-1 0 0,0-1 0 0 0,1 1 0 0 0,0-1 1 0 0,-1 1-1 0 0,1-1 0 0 0,0 1 0 0 0,0 0 1 0 0,1-1-1 0 0,-1 1 0 0 0,0 0 0 0 0,1 0 1 0 0,0 0-1 0 0,-1 0 0 0 0,1 2-6 0 0,2 4 35 0 0,-3-4-17 0 0,0 0 0 0 0,1 0 1 0 0,0 0-1 0 0,0 0 1 0 0,0 0-1 0 0,1 0 0 0 0,-1 0 1 0 0,1-1-1 0 0,1 1 1 0 0,-1 0-1 0 0,0 0 1 0 0,1-1-1 0 0,0 1 0 0 0,0-1 1 0 0,1 1-1 0 0,-1-1 1 0 0,1 0-1 0 0,0 0 0 0 0,0 0 1 0 0,0 0-1 0 0,1-1 1 0 0,-1 1-1 0 0,1-1 0 0 0,0 0 1 0 0,0 0-1 0 0,0 0 1 0 0,0-1-1 0 0,0 1 1 0 0,1-1-1 0 0,-1 0 0 0 0,2 0-18 0 0,8 2 140 0 0,0 0-1 0 0,0-1 0 0 0,0-1 0 0 0,0-1 1 0 0,0 0-1 0 0,1 0 0 0 0,-1-2 0 0 0,0 0 0 0 0,0 0 1 0 0,14-4-140 0 0,-18 2 102 0 0,0-1 0 0 0,-1 0 1 0 0,1 0-1 0 0,-1-1 0 0 0,0 0 1 0 0,-1 0-1 0 0,1-1 0 0 0,-1-1 1 0 0,0 1-1 0 0,-1-1 0 0 0,1 0 1 0 0,-1-1-1 0 0,-1 0 0 0 0,0 0 1 0 0,0-1-1 0 0,0 1 0 0 0,-1-1 1 0 0,0 0-1 0 0,-1-1 0 0 0,0 1 1 0 0,-1-1-1 0 0,0 0 0 0 0,0 0 1 0 0,-1 0-1 0 0,0 0 0 0 0,-1 0 1 0 0,0 0-1 0 0,0-1 0 0 0,-1 1 1 0 0,-1 0-1 0 0,0 0 0 0 0,0-1 1 0 0,-1 1-1 0 0,0-1-102 0 0,-1 1-54 0 0,-1 1 0 0 0,0 0 0 0 0,0 0 0 0 0,0 1-1 0 0,-1-1 1 0 0,-1 1 0 0 0,1 0 0 0 0,-1 0 0 0 0,-1 1 0 0 0,1 0 0 0 0,-1 0 0 0 0,0 0-1 0 0,-1 1 1 0 0,0 0 0 0 0,0 0 0 0 0,0 1 0 0 0,0 0 0 0 0,-1 1 0 0 0,0 0-1 0 0,0 0 1 0 0,0 1 0 0 0,-8-2 54 0 0,-59-3-2843 0 0,1 26-3562 0 0,56-9-2597 0 0</inkml:trace>
  <inkml:trace contextRef="#ctx0" brushRef="#br0" timeOffset="8">2746 814 11050 0 0,'0'0'2524'0'0,"0"0"-492"0"0,0 0-389 0 0,0 0-352 0 0,0 0-227 0 0,0 0-189 0 0,0 0-165 0 0,0 0-112 0 0,0 0-96 0 0,0 0-81 0 0,0 0-78 0 0,0 0-62 0 0,33-17-74 0 0,101-50-54 0 0,-79 47 27 0 0,-51 20-161 0 0,0 0-1 0 0,0 0 1 0 0,-1 1-1 0 0,1-1 0 0 0,0 1 1 0 0,-1 0-1 0 0,1 0 1 0 0,-1 1-1 0 0,1-1 0 0 0,-1 1 1 0 0,0-1-1 0 0,1 1 1 0 0,-1 0-1 0 0,0 0 0 0 0,0 1 1 0 0,0-1-1 0 0,-1 1 1 0 0,1-1-1 0 0,-1 1 1 0 0,1 0-1 0 0,-1 0 0 0 0,0 0 1 0 0,0 0-1 0 0,0 0 1 0 0,1 4-19 0 0,0-3 31 0 0,-1 0 1 0 0,1 1 0 0 0,0-1 0 0 0,0 0 0 0 0,0 0 0 0 0,1 0 0 0 0,0-1 0 0 0,-1 1 0 0 0,1-1 0 0 0,0 0 0 0 0,1 0 0 0 0,-1 0 0 0 0,0-1 0 0 0,1 1 0 0 0,0-1 0 0 0,-1 0 0 0 0,1-1 0 0 0,0 1 0 0 0,0-1 0 0 0,0 0 0 0 0,0 0 0 0 0,0 0-1 0 0,0-1 1 0 0,0 0 0 0 0,2 0-32 0 0,49 0-257 0 0,-51-3-546 0 0,-5 3-2534 0 0,1 0-3411 0 0,-1 0-4767 0 0</inkml:trace>
  <inkml:trace contextRef="#ctx0" brushRef="#br0" timeOffset="9">3116 274 1152 0 0,'0'0'2629'0'0,"0"0"-1436"0"0,0 0-370 0 0,0 0 127 0 0,0 0 137 0 0,0 0 52 0 0,0 0-11 0 0,0 0 12 0 0,0 0 40 0 0,0 0 41 0 0,0 0-56 0 0,0 0-137 0 0,0 0-106 0 0,16 1-83 0 0,105 2 1281 0 0,-8 6 51 0 0,-110-7-2124 0 0,0 1-1 0 0,-1-1 0 0 0,1 1 1 0 0,-1 0-1 0 0,0 0 0 0 0,1 0 0 0 0,-1 0 1 0 0,-1 0-1 0 0,1 0 0 0 0,0 1 1 0 0,-1-1-1 0 0,0 1 0 0 0,0-1 1 0 0,0 1-1 0 0,0-1 0 0 0,0 1 0 0 0,-1 0 1 0 0,1-1-1 0 0,-1 1 0 0 0,0 0 1 0 0,0 0-1 0 0,-1-1 0 0 0,1 1 1 0 0,-1 0-1 0 0,0-1 0 0 0,0 1 0 0 0,-1 1-46 0 0,1 18 121 0 0,-10 232 181 0 0,-3 65-262 0 0,10-163 81 0 0,5-153 2630 0 0,-2-4-2680 0 0,-28-12 262 0 0,-182-15-2094 0 0,203 22-715 0 0,6 2-4830 0 0,2 0-4546 0 0</inkml:trace>
  <inkml:trace contextRef="#ctx0" brushRef="#br0" timeOffset="10">3360 55 0 0 0,'0'0'1411'0'0,"0"0"132"0"0,0 0 41 0 0,0 0 122 0 0,0 0 0 0 0,0 0-77 0 0,0 0-144 0 0,0 0-221 0 0,0 0-173 0 0,0 0-143 0 0,0 0-113 0 0,0 0-75 0 0,-3-6-92 0 0,-10-17-84 0 0,14 22-509 0 0,-1-1-1 0 0,1 1 1 0 0,-1 0 0 0 0,1 0-1 0 0,0 0 1 0 0,-1-1-1 0 0,1 1 1 0 0,0 0-1 0 0,0 0 1 0 0,0 0-1 0 0,0 0 1 0 0,0 0-1 0 0,0 1 1 0 0,0-1 0 0 0,0 0-1 0 0,0 0 1 0 0,0 1-1 0 0,0-1 1 0 0,0 1-1 0 0,1-1 1 0 0,-1 1-1 0 0,0-1 1 0 0,1 1-1 0 0,-1 0 1 0 0,0-1 0 0 0,0 1-1 0 0,1 0 1 0 0,-1 0-1 0 0,0 0-74 0 0,151-3 2226 0 0,-142 3-2134 0 0,1 0 1 0 0,-1 1-1 0 0,0 0 1 0 0,0 0-1 0 0,0 1 1 0 0,0 1-1 0 0,0 0 0 0 0,0 0 1 0 0,0 1-1 0 0,-1 0 1 0 0,0 1-1 0 0,0 0 1 0 0,0 0-1 0 0,-1 1 0 0 0,1 0 1 0 0,6 6-93 0 0,-11-4 63 0 0,-1 0 0 0 0,1 1-1 0 0,-1-1 1 0 0,-1 1 0 0 0,0-1 0 0 0,0 1 0 0 0,0 0-1 0 0,-1-1 1 0 0,0 1 0 0 0,-1 0 0 0 0,0 0 0 0 0,-1 0 0 0 0,0 0-1 0 0,0 2-62 0 0,0 19 113 0 0,-30 110 400 0 0,8-65-292 0 0,9 49 11 0 0,24-32-112 0 0,-1-73-85 0 0,32 52 214 0 0,-1-36-63 0 0,30 10 420 0 0,-61-43 770 0 0,-23-4-673 0 0,-83 3-686 0 0,93 1-23 0 0,0 0 0 0 0,0 1-1 0 0,0-1 1 0 0,0 1-1 0 0,1 0 1 0 0,-1 0 0 0 0,1 1-1 0 0,0-1 1 0 0,0 0-1 0 0,0 1 1 0 0,0 0 0 0 0,1 0-1 0 0,-1 0 1 0 0,1 0-1 0 0,-1 4 7 0 0,-5 5-9 0 0,5-10 5 0 0,1 1 1 0 0,0 0-1 0 0,0 0 1 0 0,1 0-1 0 0,-1 0 0 0 0,1 0 1 0 0,-1 0-1 0 0,1 0 1 0 0,1 1-1 0 0,-1-1 0 0 0,1 0 1 0 0,-1 1-1 0 0,1-1 1 0 0,0 0-1 0 0,1 1 0 0 0,-1-1 1 0 0,1 0-1 0 0,0 1 1 0 0,0-1-1 0 0,0 0 0 0 0,1 0 1 0 0,-1 0-1 0 0,1 0 0 0 0,0 0 1 0 0,0 0-1 0 0,0-1 1 0 0,2 2 3 0 0,5 6 11 0 0,1 0 0 0 0,-2 1 0 0 0,0 0 0 0 0,0 0 0 0 0,-1 1 1 0 0,0 0-1 0 0,-1 0 0 0 0,-1 0 0 0 0,0 1 0 0 0,-1 0 0 0 0,0 0 1 0 0,-1 0-1 0 0,-1 0 0 0 0,0 0 0 0 0,-1 1 0 0 0,-1-1 0 0 0,0 1 1 0 0,-1-1-1 0 0,-1 3-11 0 0,-1-7 57 0 0,-1-1 1 0 0,0 0 0 0 0,-1 0-1 0 0,0 0 1 0 0,0-1-1 0 0,-1 0 1 0 0,0 0 0 0 0,0 0-1 0 0,-1-1 1 0 0,0 0-1 0 0,0 0 1 0 0,-1-1 0 0 0,0 0-1 0 0,0 0 1 0 0,-1-1-1 0 0,1 0 1 0 0,-1 0 0 0 0,0-1-1 0 0,0 0 1 0 0,-1-1-1 0 0,-3 1-57 0 0,-61 4 6 0 0,51-41-1890 0 0,21 5-7287 0 0,2 20-2873 0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5 5881 0 0,'0'0'2325'0'0,"0"0"-254"0"0,0 0-120 0 0,0 0-92 0 0,0 0-253 0 0,0 0-241 0 0,0 0-200 0 0,0 0-172 0 0,0 0-131 0 0,0 0-134 0 0,0 0-121 0 0,0 0-63 0 0,0 0-48 0 0,-4 8 2699 0 0,18-16-1734 0 0,-8 3-885 0 0,-21 13-72 0 0,-10 4-378 0 0,31-9-224 0 0,18-9-953 0 0,-15 5-3042 0 0,0 1-4320 0 0,-2 0-3822 0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1 270 4801 0 0,'0'0'1406'0'0,"0"0"-261"0"0,0 0 3 0 0,0 0 203 0 0,0 0 119 0 0,0 0-124 0 0,0 0-273 0 0,0 0-311 0 0,0 0-265 0 0,0 0-178 0 0,0 0-126 0 0,2 0-65 0 0,155-7 5715 0 0,59-21-3002 0 0,-81 2-2080 0 0,-99 25-545 0 0,-35 1-204 0 0,-1 0 9 0 0,0 0 3 0 0,0 0 2 0 0,0 0 3 0 0,0 0-2 0 0,0 0 2 0 0,0 0-5 0 0,-20 9-1567 0 0,7-3-2370 0 0,3-2-7022 0 0,5-3 1834 0 0</inkml:trace>
  <inkml:trace contextRef="#ctx0" brushRef="#br0" timeOffset="1">239 0 6241 0 0,'0'0'1533'0'0,"0"0"-197"0"0,0 0-93 0 0,0 0 123 0 0,0 0 87 0 0,0 0-118 0 0,0 0-268 0 0,0 0-296 0 0,0 0-220 0 0,0 0-161 0 0,0 0-82 0 0,0 0-14 0 0,8 24 2125 0 0,-2-12-2155 0 0,-2 2 0 0 0,0-1 0 0 0,0 0 0 0 0,-1 1-1 0 0,-1 0 1 0 0,0-1 0 0 0,-1 1 0 0 0,-1 0 0 0 0,0 0 0 0 0,-1 0 0 0 0,0 0 0 0 0,-1 0 0 0 0,0-1-1 0 0,-2 1 1 0 0,1-1 0 0 0,-6 12-264 0 0,-4 36 272 0 0,1 128-88 0 0,15-167-1 0 0,-2-22-3320 0 0,-1-5-3385 0 0,0 4-4490 0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1104 61 5817 0 0,'0'0'2098'0'0,"0"0"-222"0"0,0 0-50 0 0,0 0 52 0 0,0 0-27 0 0,0 0-164 0 0,0 0-308 0 0,0 0-288 0 0,0 0-222 0 0,0 0-140 0 0,0 0-69 0 0,0 0-66 0 0,6-8 787 0 0,-22 21-114 0 0,17-13-1240 0 0,-1 0 0 0 0,0-1 0 0 0,0 1 0 0 0,0 0-1 0 0,0 0 1 0 0,0-1 0 0 0,0 1 0 0 0,0 0 0 0 0,1 0 0 0 0,-1-1 0 0 0,0 1 0 0 0,0 0 0 0 0,0 0 0 0 0,0-1 0 0 0,0 1 0 0 0,0 0 0 0 0,0 0 0 0 0,0-1 0 0 0,-1 1 0 0 0,1 0 0 0 0,0-1 0 0 0,0 1-1 0 0,0 0 1 0 0,0 0 0 0 0,0 0 0 0 0,0-1 0 0 0,0 1 0 0 0,-1 0 0 0 0,1 0 0 0 0,0-1 0 0 0,0 1 0 0 0,0 0 0 0 0,0 0 0 0 0,-1 0 0 0 0,1 0 0 0 0,0-1 0 0 0,0 1 0 0 0,-1 0 0 0 0,1 0-27 0 0,0 0 22 0 0,-1 0 0 0 0,1-1 0 0 0,0 1 0 0 0,-1 0 1 0 0,1 0-1 0 0,0-1 0 0 0,0 1 0 0 0,-1 0 0 0 0,1 0 1 0 0,0-1-1 0 0,-1 1 0 0 0,1 0 0 0 0,0-1 1 0 0,0 1-1 0 0,0 0 0 0 0,0-1 0 0 0,-1 1 0 0 0,1-1 1 0 0,0 1-1 0 0,0 0 0 0 0,0-1 0 0 0,0 1 0 0 0,0-1 1 0 0,0 1-1 0 0,0 0 0 0 0,0-1 0 0 0,0 1 1 0 0,0 0-1 0 0,0-1 0 0 0,0 1 0 0 0,0-1 0 0 0,0 1 1 0 0,0 0-1 0 0,1-1 0 0 0,-1 1 0 0 0,0-1 0 0 0,0 1 1 0 0,0 0-1 0 0,0-1 0 0 0,1 1 0 0 0,-1 0-22 0 0,-17 6-149 0 0,-4 2-26 0 0,19-7-1005 0 0,12 2-8283 0 0,-5-3-2381 0 0</inkml:trace>
  <inkml:trace contextRef="#ctx0" brushRef="#br0" timeOffset="1">0 716 4369 0 0,'0'0'943'0'0,"0"0"-360"0"0,0 0-66 0 0,0 0 166 0 0,0 0 148 0 0,0 0-15 0 0,0 0-136 0 0,0 0-101 0 0,0 0 29 0 0,0 0 125 0 0,0 0 145 0 0,0 0 57 0 0,0 0-35 0 0,8 4-69 0 0,61 38 1819 0 0,-52-34-2185 0 0,0-1-1 0 0,1-1 1 0 0,0 0 0 0 0,0-1 0 0 0,0-1 0 0 0,0-1 0 0 0,1 0-1 0 0,-1-2 1 0 0,1 0 0 0 0,-1-1 0 0 0,14-2-465 0 0,-12 0 216 0 0,0-1 0 0 0,0-1 0 0 0,-1-1 0 0 0,1-1 0 0 0,-1-1 0 0 0,-1 0 0 0 0,1-2 0 0 0,2-2-216 0 0,-6 4 131 0 0,-1-1 0 0 0,0 0 0 0 0,0-1 0 0 0,-1-1 0 0 0,0 0 0 0 0,-1-1 0 0 0,0 0 0 0 0,-1-1 0 0 0,0 0 0 0 0,-1-1 0 0 0,7-10-131 0 0,-15 20 13 0 0,0 0 0 0 0,0 0 0 0 0,0 0 0 0 0,-1 0 0 0 0,1 0 1 0 0,-1-1-1 0 0,0 1 0 0 0,0-1 0 0 0,0 1 0 0 0,0-1 0 0 0,0 1 1 0 0,-1-1-1 0 0,0 0 0 0 0,1 1 0 0 0,-1-1 0 0 0,-1 0 0 0 0,1 1 1 0 0,-1-1-1 0 0,1 1 0 0 0,-1-1 0 0 0,0 1 0 0 0,0-1 0 0 0,0 1 1 0 0,-1-1-1 0 0,1 1 0 0 0,-1 0 0 0 0,0 0 0 0 0,0 0 0 0 0,0 0 1 0 0,0 0-1 0 0,-1 0 0 0 0,1 0 0 0 0,-1 1 0 0 0,1-1 1 0 0,-1 1-1 0 0,0 0 0 0 0,-2-1-13 0 0,-3-3-40 0 0,-1 0 0 0 0,0 1 0 0 0,-1 1 1 0 0,1 0-1 0 0,-1 0 0 0 0,0 0 0 0 0,0 1 0 0 0,0 1 0 0 0,0 0 1 0 0,0 0-1 0 0,-1 1 0 0 0,-7 0 40 0 0,5 1-42 0 0,-1 0 0 0 0,1 1-1 0 0,0 0 1 0 0,-1 1 0 0 0,1 1 0 0 0,0 0 0 0 0,0 1 0 0 0,1 0 0 0 0,-1 1-1 0 0,1 0 1 0 0,0 1 0 0 0,0 1 0 0 0,1 0 0 0 0,0 0 0 0 0,-3 3 42 0 0,6-5-3 0 0,1 1 0 0 0,0-1 0 0 0,0 1 0 0 0,0 0 0 0 0,1 1 0 0 0,0 0 0 0 0,0 0 0 0 0,1 0 0 0 0,0 0 0 0 0,0 1 0 0 0,1 0 0 0 0,0 0 0 0 0,0 0 0 0 0,1 1 0 0 0,0-1 0 0 0,0 1 0 0 0,1 0 0 0 0,0 0 0 0 0,1 0 0 0 0,-1 5 3 0 0,12 83 125 0 0,1-51-40 0 0,-2 0 0 0 0,-2 1 0 0 0,-1-1 0 0 0,-3 1 0 0 0,-3 40-85 0 0,-2-70 23 0 0,0-1 0 0 0,-1 1 0 0 0,-1-1-1 0 0,-1 1 1 0 0,0-1 0 0 0,-1-1-1 0 0,-1 1 1 0 0,0-1 0 0 0,-1 0-1 0 0,-1 0 1 0 0,0-1-23 0 0,2-5 37 0 0,1-1 1 0 0,-1 0 0 0 0,0-1-1 0 0,0 0 1 0 0,-1 0-1 0 0,0 0 1 0 0,-1-1 0 0 0,1 0-1 0 0,-1-1 1 0 0,0 0-1 0 0,-4 1-37 0 0,12-5-19 0 0,0 0-1 0 0,0-1 1 0 0,0 1-1 0 0,0 0 1 0 0,0-1-1 0 0,0 1 1 0 0,-1-1-1 0 0,1 1 0 0 0,0-1 1 0 0,0 1-1 0 0,0-1 1 0 0,-1 0-1 0 0,1 0 1 0 0,0 0-1 0 0,0 0 1 0 0,-1 0-1 0 0,1 0 1 0 0,0 0-1 0 0,0 0 1 0 0,-1 0-1 0 0,1 0 0 0 0,0-1 1 0 0,0 1-1 0 0,-1-1 1 0 0,1 1-1 0 0,0-1 1 0 0,0 1-1 0 0,0-1 1 0 0,0 1-1 0 0,0-1 1 0 0,0 0-1 0 0,0 0 1 0 0,0 0-1 0 0,0 1 0 0 0,0-1 1 0 0,0 0-1 0 0,1 0 1 0 0,-1 0-1 0 0,0 0 1 0 0,0 0-1 0 0,1-1 1 0 0,-1 1-1 0 0,0-1 20 0 0,1-2-421 0 0,2-15-2135 0 0,3 8-2950 0 0,0 3-5838 0 0</inkml:trace>
  <inkml:trace contextRef="#ctx0" brushRef="#br0" timeOffset="2">1067 446 7402 0 0,'0'0'1672'0'0,"0"0"-197"0"0,0 0-45 0 0,0 0 101 0 0,0 0 37 0 0,0 0-140 0 0,0 0-201 0 0,0 0-229 0 0,0 0-230 0 0,0 0-161 0 0,0 0-114 0 0,0 0-82 0 0,-34 30-64 0 0,-103 92-55 0 0,90-58 38 0 0,45-53-256 0 0,-4 124 316 0 0,9-125-358 0 0,0 0 0 0 0,0-1 0 0 0,1 1 0 0 0,0-1 0 0 0,1 1 0 0 0,0-1 0 0 0,0-1 0 0 0,1 1-1 0 0,0-1 1 0 0,1 0 0 0 0,-1 0 0 0 0,2-1 0 0 0,-1 0 0 0 0,1 0 0 0 0,0 0 0 0 0,0-1-1 0 0,1-1 1 0 0,0 1 0 0 0,0-1 0 0 0,0-1 0 0 0,1 0 0 0 0,0 0 0 0 0,-1-1 0 0 0,1 0 0 0 0,0-1-1 0 0,1 0 1 0 0,-1 0 0 0 0,0-1 0 0 0,0-1 0 0 0,1 1 0 0 0,-1-2 0 0 0,10-1-32 0 0,-6 2 146 0 0,1-1 0 0 0,-1-1 0 0 0,0 0 0 0 0,0-1 0 0 0,0-1 0 0 0,-1 0 0 0 0,1-1 0 0 0,-1 0 0 0 0,0-1 0 0 0,0 0 0 0 0,-1-1-1 0 0,1-1 1 0 0,-2 0 0 0 0,1-1 0 0 0,-1 0 0 0 0,0 0 0 0 0,-1-1 0 0 0,0-1 0 0 0,-1 1 0 0 0,0-2 0 0 0,-1 1 0 0 0,0-1 0 0 0,-1-1 0 0 0,0 1 0 0 0,-1-1 0 0 0,0 0 0 0 0,-1-1 0 0 0,2-9-146 0 0,-6 8-13 0 0,0 1 0 0 0,-1-1-1 0 0,0 1 1 0 0,-1-1 0 0 0,-1 1 0 0 0,-1 0 0 0 0,0 0-1 0 0,0 0 1 0 0,-2 0 0 0 0,1 0 0 0 0,-2 1-1 0 0,0-1 1 0 0,0 2 0 0 0,-2-1 0 0 0,1 1-1 0 0,-2 0 1 0 0,1 0 0 0 0,-1 1 0 0 0,-1 0-1 0 0,0 1 1 0 0,-1 0 0 0 0,0 1 0 0 0,0 0-1 0 0,-1 0 1 0 0,0 2 0 0 0,-1-1 0 0 0,0 1-1 0 0,-9-3 14 0 0,11 6-150 0 0,1 0-1 0 0,-1 1 0 0 0,0 0 0 0 0,0 0 1 0 0,0 1-1 0 0,0 1 0 0 0,-1 0 0 0 0,1 0 1 0 0,0 1-1 0 0,0 1 0 0 0,-1 0 0 0 0,1 0 1 0 0,0 1-1 0 0,0 0 0 0 0,-2 2 151 0 0,-93 52-5120 0 0,106-56 5079 0 0,-32 27-4212 0 0,11-8-1746 0 0,6-3-3507 0 0</inkml:trace>
  <inkml:trace contextRef="#ctx0" brushRef="#br0" timeOffset="3">890 816 9658 0 0,'0'0'2247'0'0,"0"0"-400"0"0,0 0-284 0 0,0 0-173 0 0,0 0-202 0 0,0 0-217 0 0,0 0-175 0 0,0 0-140 0 0,0 0-97 0 0,0 0-60 0 0,0 0-42 0 0,0 0-21 0 0,0 0 7 0 0,24-21-56 0 0,74-66-34 0 0,-34 47 217 0 0,-44 34-367 0 0,-12 2-98 0 0,-7 3-95 0 0,0 0 0 0 0,0 0 0 0 0,0 0-1 0 0,1 0 1 0 0,-1 0 0 0 0,0 0 0 0 0,1 0 0 0 0,-1 1 0 0 0,1-1 0 0 0,-1 0 0 0 0,1 1 0 0 0,-1-1 0 0 0,1 1 0 0 0,0 0 0 0 0,-1-1-1 0 0,1 1 1 0 0,-1 0 0 0 0,1 0 0 0 0,0 0 0 0 0,-1 0 0 0 0,1 1 0 0 0,-1-1 0 0 0,1 0 0 0 0,0 1 0 0 0,-1-1 0 0 0,1 0-1 0 0,-1 1 1 0 0,1 0 0 0 0,-1-1 0 0 0,1 1 0 0 0,-1 0 0 0 0,0 0 0 0 0,1 0 0 0 0,-1 0 0 0 0,0 0 0 0 0,0 0 0 0 0,1 1-10 0 0,7 48 183 0 0,-9-45-178 0 0,0-1-1 0 0,0 0 1 0 0,0 0-1 0 0,1 0 1 0 0,-1 1-1 0 0,1-1 1 0 0,0 0-1 0 0,0 0 1 0 0,1 0-1 0 0,-1 0 1 0 0,1-1 0 0 0,0 1-1 0 0,0 0 1 0 0,0-1-1 0 0,1 1 1 0 0,-1-1-1 0 0,1 1 1 0 0,0-1-1 0 0,0 0 1 0 0,0 0-1 0 0,2 1-4 0 0,5 1 42 0 0,1 1-1 0 0,0-2 0 0 0,0 0 0 0 0,1 0 1 0 0,-1-1-1 0 0,1 0 0 0 0,0-1 0 0 0,-1-1 1 0 0,1 1-1 0 0,0-2 0 0 0,0 0 0 0 0,0 0 1 0 0,0-1-1 0 0,7-2-41 0 0,40-15 447 0 0,-56 6-1415 0 0,-7 5-4805 0 0,2 6-3906 0 0</inkml:trace>
  <inkml:trace contextRef="#ctx0" brushRef="#br0" timeOffset="4">1181 446 0 0 0,'0'0'771'0'0,"0"0"473"0"0,0 0 42 0 0,0 0-70 0 0,0 0-37 0 0,0 0-46 0 0,0 0-20 0 0,0 0 4 0 0,0 0-34 0 0,0 0-64 0 0,0 0-73 0 0,0 0-126 0 0,0 0-111 0 0,-8-1-65 0 0,-30-4 332 0 0,3 3 4306 0 0,11 10-3830 0 0,-52 27-34 0 0,46-4-1256 0 0,-6 34-50 0 0,7-15 499 0 0,-6 23 252 0 0,34-73-886 0 0,1 0 0 0 0,-1 1 0 0 0,1-1 0 0 0,-1 0 0 0 0,1 1 0 0 0,-1-1 0 0 0,1 0 1 0 0,0 1-1 0 0,-1-1 0 0 0,1 1 0 0 0,-1-1 0 0 0,1 1 0 0 0,0-1 0 0 0,0 1 0 0 0,-1-1 0 0 0,1 1 0 0 0,0-1 0 0 0,0 1 0 0 0,0-1 0 0 0,0 1 0 0 0,-1 0 0 0 0,1-1 0 0 0,0 1 1 0 0,0-1-1 0 0,0 1 0 0 0,0-1 0 0 0,0 1 0 0 0,0 0 0 0 0,1-1 0 0 0,-1 1 0 0 0,0-1 0 0 0,0 1 0 0 0,0-1 0 0 0,0 1 0 0 0,1-1 0 0 0,-1 1 0 0 0,0-1 0 0 0,1 1 0 0 0,-1-1 0 0 0,0 1 1 0 0,1-1-1 0 0,-1 1 0 0 0,0-1 0 0 0,1 1 0 0 0,-1-1 0 0 0,1 0 0 0 0,-1 1 0 0 0,1-1 0 0 0,-1 0 0 0 0,1 0 0 0 0,-1 1 0 0 0,1-1 0 0 0,-1 0 0 0 0,1 0 0 0 0,-1 0 0 0 0,1 1 1 0 0,0-1-1 0 0,-1 0 0 0 0,1 0 0 0 0,-1 0 0 0 0,1 0 0 0 0,-1 0 0 0 0,1 0 0 0 0,0 0 0 0 0,-1 0 0 0 0,1-1 0 0 0,-1 1 0 0 0,1 0 0 0 0,-1 0 0 0 0,1 0 23 0 0,5 0-891 0 0,3 0-860 0 0,-3-1-5259 0 0,-1-2-4527 0 0</inkml:trace>
  <inkml:trace contextRef="#ctx0" brushRef="#br0" timeOffset="5">1853 15 2865 0 0,'0'0'928'0'0,"0"0"-128"0"0,0 0-24 0 0,0 0 83 0 0,0 0 200 0 0,0 0-11 0 0,0 0-86 0 0,0 0-65 0 0,0 0-167 0 0,0 0-82 0 0,0 0-76 0 0,0 0-63 0 0,0 0-33 0 0,-4-3-5 0 0,2 1-255 0 0,0 1-1 0 0,-1 0 1 0 0,1 0-1 0 0,-1-1 1 0 0,1 1-1 0 0,-1 1 1 0 0,0-1-1 0 0,1 0 1 0 0,-1 1-1 0 0,0-1 0 0 0,1 1 1 0 0,-1 0-1 0 0,0 0 1 0 0,0 0-1 0 0,1 0 1 0 0,-1 0-1 0 0,0 1 1 0 0,1-1-1 0 0,-1 1 1 0 0,0 0-1 0 0,1 0 1 0 0,-1 0-1 0 0,1 0 1 0 0,-1 0-1 0 0,1 0 1 0 0,-1 1-1 0 0,1-1 1 0 0,-1 2-216 0 0,-4 3 185 0 0,1 0 0 0 0,-1 1 0 0 0,1 0 0 0 0,1 0 0 0 0,-1 0 0 0 0,1 1 0 0 0,1 0 0 0 0,-1 0 0 0 0,1 0 0 0 0,1 0 0 0 0,-2 7-185 0 0,-30 125 808 0 0,27-35-396 0 0,4-1 0 0 0,5 1 0 0 0,8 52-412 0 0,-3-70 77 0 0,2 71 441 0 0,-9-154 1053 0 0,2-4-1528 0 0,-1 0-17 0 0,0 0-8 0 0,28 0 354 0 0,144 12 581 0 0,-124-5-666 0 0,-48-7-258 0 0,0 0 5 0 0,0 0-12 0 0,0 0 26 0 0,0 0-13 0 0,0 0 9 0 0,0 0 1 0 0,0 0-3 0 0,0 0 16 0 0,0 0-12 0 0,0 0 16 0 0,0 4-660 0 0,-3-4-9209 0 0,2 0-2294 0 0</inkml:trace>
  <inkml:trace contextRef="#ctx0" brushRef="#br0" timeOffset="6">2060 523 624 0 0,'0'0'644'0'0,"0"0"-240"0"0,0 0-20 0 0,0 0 207 0 0,0 0 267 0 0,0 0 202 0 0,0 0 16 0 0,0 0-36 0 0,0 0-21 0 0,0 0-50 0 0,0 0 3 0 0,-5-2 13 0 0,-14-8 323 0 0,12 8 2050 0 0,3 1 3948 0 0,237-29-2805 0 0,-181 29-4227 0 0,-52 1-256 0 0,0 0 0 0 0,0 0-17 0 0,0 0 11 0 0,0 0 4 0 0,0 0 4 0 0,0 0 16 0 0,0 0 1 0 0,0 0-10 0 0,0 0-3 0 0,0 0 0 0 0,0 0-3 0 0,-16 4-2425 0 0,12 1 418 0 0,-1 1-5753 0 0,1-2-3878 0 0</inkml:trace>
  <inkml:trace contextRef="#ctx0" brushRef="#br0" timeOffset="7">2626 500 10322 0 0,'0'0'1857'0'0,"0"0"-400"0"0,0 0-135 0 0,0 0 61 0 0,0 0 1 0 0,0 0-129 0 0,0 0-213 0 0,0 0-196 0 0,0 0-181 0 0,0 0-143 0 0,0 0-87 0 0,0 0-63 0 0,-10 12 855 0 0,-32 92-307 0 0,31-4-446 0 0,13-99-489 0 0,0 1 0 0 0,0-1 0 0 0,0 1 1 0 0,0-1-1 0 0,1 0 0 0 0,-1 0 0 0 0,1 0 0 0 0,-1 0 1 0 0,0-1-1 0 0,1 1 0 0 0,-1-1 0 0 0,1 1 0 0 0,0-1 1 0 0,-1 0-1 0 0,1 0 0 0 0,-1 0 0 0 0,1 0 0 0 0,-1 0 1 0 0,1-1-1 0 0,-1 1 0 0 0,1-1 0 0 0,-1 0 0 0 0,1 0 1 0 0,-1 0-1 0 0,1 0 0 0 0,-1 0 0 0 0,0 0 0 0 0,0 0 1 0 0,0-1-1 0 0,2-1 15 0 0,17-25-3203 0 0,-16 17-932 0 0,0 1-3764 0 0,-2 2-1903 0 0</inkml:trace>
  <inkml:trace contextRef="#ctx0" brushRef="#br0" timeOffset="8">2693 115 968 0 0,'0'0'1545'0'0,"0"0"-737"0"0,0 0-392 0 0,0 0-152 0 0,0 0-56 0 0,0 0-192 0 0,0 0-344 0 0,0 0-424 0 0,0 0-249 0 0,0 0-279 0 0,0 0 416 0 0,0 0 864 0 0</inkml:trace>
  <inkml:trace contextRef="#ctx0" brushRef="#br0" timeOffset="9">2693 115 0 0 0,'-9'6'2179'0'0,"7"-5"-161"0"0,2-1-232 0 0,0 0-165 0 0,0 0-95 0 0,0 0-96 0 0,0 0-118 0 0,0 0-148 0 0,0 0-133 0 0,0 0-109 0 0,0 0-122 0 0,0 0-91 0 0,0 0-59 0 0,0 0-45 0 0,0 0-22 0 0,0 0-22 0 0,0 0-30 0 0,0 0-77 0 0,0 0-65 0 0,0 0-44 0 0,0 0-51 0 0,0 0-13 0 0,0 0-26 0 0,0 0-38 0 0,0 0-27 0 0,-5 23 2082 0 0,-127 89-1973 0 0,106-89-283 0 0,19-18 2729 0 0,21-19-2256 0 0,24-23-725 0 0,95-75 272 0 0,-65 59-51 0 0,-67 53 13 0 0,-1 0 0 0 0,1-1 0 0 0,-1 1 0 0 0,0 0 0 0 0,1 0 0 0 0,-1 0 0 0 0,1 0-1 0 0,-1-1 1 0 0,1 1 0 0 0,-1 0 0 0 0,1 0 0 0 0,-1 0 0 0 0,1 0 0 0 0,-1 0 0 0 0,1 0 0 0 0,-1 0 0 0 0,1 0 0 0 0,-1 1-1 0 0,1-1 1 0 0,-1 0 0 0 0,1 0 0 0 0,-1 0 0 0 0,1 0 0 0 0,-1 1 0 0 0,0-1 0 0 0,1 0 0 0 0,-1 0 0 0 0,1 1 0 0 0,-1-1 0 0 0,0 0-1 0 0,1 1 1 0 0,-1-1 0 0 0,0 0 0 0 0,1 1 0 0 0,-1-1 0 0 0,0 1 0 0 0,1-1 0 0 0,-1 0 0 0 0,0 1 0 0 0,0-1 0 0 0,0 1-1 0 0,0-1 1 0 0,1 1 0 0 0,-1-1 0 0 0,0 1 0 0 0,0-1 0 0 0,0 1 0 0 0,0-1 0 0 0,0 1 0 0 0,0-1 0 0 0,0 1 0 0 0,0-1 2 0 0,1 4-1 0 0,16 84 317 0 0,19 35-53 0 0,-22-103-59 0 0,-14-20-174 0 0,0 0 40 0 0,0 0-38 0 0,0 0 0 0 0,0 0 10 0 0,0 0-8 0 0,0 0-24 0 0,0 0-54 0 0,0 0-5 0 0,0 0-54 0 0,0-2-91 0 0,0 0-9071 0 0,0 2-2782 0 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43 0 0 0,'0'0'777'0'0,"0"0"178"0"0,0 0 95 0 0,0 0 27 0 0,0 0-16 0 0,0 0-4 0 0,0 0 42 0 0,0 0 55 0 0,0 0 17 0 0,0 0-48 0 0,0 0-78 0 0,-6-1 7243 0 0,3 2-8678 0 0,-81 81 2477 0 0,63-56-1748 0 0,1-1-117 0 0,1 0-1 0 0,1 1 1 0 0,2 1 0 0 0,0 1 0 0 0,2 0 0 0 0,1 1-1 0 0,1 0 1 0 0,2 1 0 0 0,-5 24-222 0 0,12-43 79 0 0,1 1-1 0 0,0 0 1 0 0,1 0 0 0 0,0 0-1 0 0,1 0 1 0 0,1 0-1 0 0,0 0 1 0 0,0 0 0 0 0,1-1-1 0 0,0 1 1 0 0,1 0-1 0 0,1-1 1 0 0,0 0 0 0 0,0 1-1 0 0,1-2 1 0 0,0 1-1 0 0,6 8-78 0 0,106 138 703 0 0,-71-106-236 0 0,-85-63-1286 0 0,35 9-1042 0 0,2-2-5720 0 0,2 1-4104 0 0</inkml:trace>
  <inkml:trace contextRef="#ctx0" brushRef="#br0" timeOffset="1">671 402 8490 0 0,'0'0'1760'0'0,"0"0"-229"0"0,0 0-61 0 0,0 0 46 0 0,0 0-73 0 0,0 0-205 0 0,0 0-174 0 0,0 0-129 0 0,0 0-122 0 0,0 0-99 0 0,0 0-87 0 0,0 0-70 0 0,0 0-46 0 0,-16-2-40 0 0,-50-2-22 0 0,9 18 637 0 0,48-9-1032 0 0,0-1-1 0 0,0 2 1 0 0,0-1 0 0 0,1 2 0 0 0,-1-1 0 0 0,2 1 0 0 0,-1 0 0 0 0,1 0 0 0 0,0 1 0 0 0,0 0 0 0 0,1 1 0 0 0,0-1 0 0 0,1 1 0 0 0,-1 0 0 0 0,2 0 0 0 0,0 1 0 0 0,0-1-1 0 0,0 1 1 0 0,1 0 0 0 0,1 0 0 0 0,-1 1 0 0 0,2-1 0 0 0,0 0 0 0 0,0 1 0 0 0,0-1 0 0 0,2 0 0 0 0,0 6-54 0 0,-1-12-12 0 0,1 0 0 0 0,0 0 0 0 0,1-1 0 0 0,-1 1 1 0 0,1-1-1 0 0,-1 1 0 0 0,1-1 0 0 0,0 0 0 0 0,0 0 0 0 0,1 0 0 0 0,-1 0 1 0 0,1 0-1 0 0,-1 0 0 0 0,1-1 0 0 0,0 1 0 0 0,0-1 0 0 0,0 1 0 0 0,0-1 0 0 0,1 0 1 0 0,-1-1-1 0 0,0 1 0 0 0,1 0 0 0 0,0-1 0 0 0,-1 0 0 0 0,1 0 0 0 0,0 0 1 0 0,-1 0-1 0 0,1-1 0 0 0,0 1 0 0 0,0-1 0 0 0,-1 0 0 0 0,1 0 0 0 0,0-1 1 0 0,0 1-1 0 0,0-1 0 0 0,-1 1 0 0 0,1-1 0 0 0,0 0 0 0 0,0-1 12 0 0,54-31-3272 0 0,-37 17-2875 0 0,-11 12-1940 0 0</inkml:trace>
  <inkml:trace contextRef="#ctx0" brushRef="#br0" timeOffset="2">802 544 4281 0 0,'0'0'1415'0'0,"0"0"-21"0"0,0 0 209 0 0,0 0 186 0 0,0 0 2 0 0,0 0-196 0 0,0 0-333 0 0,0 0-294 0 0,0 0-204 0 0,0 0-132 0 0,0 0-86 0 0,0 0-67 0 0,-10 24-30 0 0,-31 73 4 0 0,40-96-435 0 0,1-1-1 0 0,-1 1 0 0 0,0 0 1 0 0,0 0-1 0 0,0 0 0 0 0,1 0 0 0 0,-1 0 1 0 0,1 0-1 0 0,-1 0 0 0 0,0 0 1 0 0,1 0-1 0 0,0 0 0 0 0,-1 0 0 0 0,1 0 1 0 0,0 0-1 0 0,-1 0 0 0 0,1 0 1 0 0,0 0-1 0 0,0 0 0 0 0,0 1 0 0 0,0-1 1 0 0,0 0-1 0 0,0 0 0 0 0,0 0 0 0 0,0 0 1 0 0,1 0-1 0 0,-1 0 0 0 0,0 0 1 0 0,1 0-1 0 0,-1 1 0 0 0,1-1 0 0 0,-1 0 1 0 0,1 0-1 0 0,-1-1 0 0 0,1 1 1 0 0,0 0-1 0 0,0 0 0 0 0,-1 0 0 0 0,1 0 1 0 0,0 0-1 0 0,0-1 0 0 0,0 1-17 0 0,3 1 128 0 0,5 3 70 0 0,1-1-1 0 0,0 0 1 0 0,0-1-1 0 0,0 0 1 0 0,1-1-1 0 0,-1 0 1 0 0,1 0 0 0 0,-1-1-1 0 0,1-1 1 0 0,-1 0-1 0 0,1 0 1 0 0,0-1-1 0 0,-1 0 1 0 0,1-1-1 0 0,-1 0 1 0 0,0-1 0 0 0,0 0-1 0 0,0 0 1 0 0,0-1-1 0 0,0-1 1 0 0,7-4-198 0 0,-11 8 79 0 0,0-1-1 0 0,0 0 1 0 0,0 0-1 0 0,-1 0 1 0 0,1-1 0 0 0,-1 0-1 0 0,1 0 1 0 0,-1 0 0 0 0,0-1-1 0 0,0 0 1 0 0,0 0 0 0 0,-1 0-1 0 0,1-1 1 0 0,-1 1-1 0 0,0-1 1 0 0,0 0 0 0 0,-1 0-1 0 0,1 0 1 0 0,-1-1 0 0 0,-1 1-1 0 0,1-1 1 0 0,-1 0 0 0 0,0 0-1 0 0,0 0 1 0 0,0 0-1 0 0,-1 0 1 0 0,0 0 0 0 0,0 0-1 0 0,0-4-78 0 0,-5 4-10 0 0,1 0 0 0 0,-1 1 0 0 0,-1-1-1 0 0,1 1 1 0 0,-1-1 0 0 0,0 1 0 0 0,0 1-1 0 0,0-1 1 0 0,-1 1 0 0 0,1 0-1 0 0,-1 0 1 0 0,0 0 0 0 0,0 1 0 0 0,-1 0-1 0 0,1 0 1 0 0,-1 1 0 0 0,1-1 0 0 0,-1 2-1 0 0,0-1 1 0 0,0 1 0 0 0,0 0 0 0 0,0 0-1 0 0,-2 1 11 0 0,1-2-118 0 0,1 2 0 0 0,0-1 0 0 0,0 1-1 0 0,0 0 1 0 0,-1 0 0 0 0,1 1 0 0 0,0 0-1 0 0,0 0 1 0 0,0 1 0 0 0,0 0 0 0 0,0 0 0 0 0,-5 3 118 0 0,-16 11-3723 0 0,2 7-4825 0 0,21-16-2919 0 0</inkml:trace>
  <inkml:trace contextRef="#ctx0" brushRef="#br0" timeOffset="3">1390 417 6553 0 0,'0'0'3253'0'0,"0"0"-1272"0"0,0 0-453 0 0,0 0 11 0 0,0 0-63 0 0,0 0-157 0 0,0 0-241 0 0,0 0-255 0 0,0 0-197 0 0,0 0-156 0 0,0 0-106 0 0,0 0-103 0 0,0 0-74 0 0,-21 14-38 0 0,-63 41-61 0 0,54-23-30 0 0,32-29-65 0 0,-1 0 0 0 0,0 0 0 0 0,1 0 0 0 0,-1 0 0 0 0,1 0 0 0 0,0 0 0 0 0,0 0 0 0 0,0-1 0 0 0,0 1 0 0 0,0-1 0 0 0,1 1 0 0 0,-1-1 0 0 0,1 0 0 0 0,0 0 0 0 0,-1 0 0 0 0,1 0 0 0 0,0-1 0 0 0,0 1 0 0 0,0-1 0 0 0,0 0 0 0 0,1 0 0 0 0,-1 0 0 0 0,0 0 0 0 0,0 0 0 0 0,1-1 0 0 0,-1 1 0 0 0,0-1 0 0 0,4 0 7 0 0,0 0 2 0 0,-1 1 0 0 0,0 1 0 0 0,0-1 0 0 0,1 1 0 0 0,-1 0 0 0 0,0 0 0 0 0,0 1 0 0 0,-1-1 0 0 0,1 1 0 0 0,0 1 0 0 0,-1-1 0 0 0,0 1 0 0 0,4 3-2 0 0,-8-4 49 0 0,-1-1 0 0 0,0 1 0 0 0,0-1-1 0 0,0 1 1 0 0,0-1 0 0 0,-1 1 0 0 0,1-1 0 0 0,-1 1-1 0 0,1-1 1 0 0,-1 0 0 0 0,0 1 0 0 0,0-1-1 0 0,0 0 1 0 0,0 0 0 0 0,0 1 0 0 0,0-1 0 0 0,-1 0-1 0 0,1 0 1 0 0,-1 0 0 0 0,0-1 0 0 0,1 1-1 0 0,-1 0 1 0 0,0-1 0 0 0,0 1 0 0 0,0-1 0 0 0,0 1-1 0 0,0-1 1 0 0,0 0 0 0 0,-1 0 0 0 0,1 0 0 0 0,0 0-1 0 0,-1 0 1 0 0,1-1 0 0 0,-2 1-49 0 0,-5 4 87 0 0,-141 49 252 0 0,145-52-1842 0 0,9-4-8771 0 0,0-1-929 0 0</inkml:trace>
  <inkml:trace contextRef="#ctx0" brushRef="#br0" timeOffset="4">1752 506 14259 0 0,'0'0'1646'0'0,"0"0"-309"0"0,0 0-123 0 0,0 0-75 0 0,0 0-124 0 0,0 0-232 0 0,0 0-245 0 0,0 0-170 0 0,0 0-136 0 0,0 0-71 0 0,0 0-56 0 0,0 0-38 0 0,0 0-2 0 0,-24 21-16 0 0,-71 66-15 0 0,67-44-9 0 0,29-36-22 0 0,-1-4 10 0 0,0 1 1 0 0,0 0 0 0 0,0 0 0 0 0,0-1-1 0 0,1 1 1 0 0,0 0 0 0 0,0-1-1 0 0,0 1 1 0 0,0-1 0 0 0,0 1 0 0 0,1-1-1 0 0,0 1 1 0 0,-1-1 0 0 0,1 0 0 0 0,0 0-1 0 0,1 0 1 0 0,-1 0 0 0 0,1 0-1 0 0,-1 0 1 0 0,1-1 0 0 0,0 1 0 0 0,0-1-1 0 0,0 0 1 0 0,0 0 0 0 0,0 0 0 0 0,0 0-1 0 0,1-1 1 0 0,-1 1 0 0 0,1-1-1 0 0,-1 0 1 0 0,1 0 0 0 0,-1 0 0 0 0,1 0-1 0 0,1 0-13 0 0,139 2 1397 0 0,-136-5-1252 0 0,1 0 1 0 0,0 0 0 0 0,-1 0 0 0 0,0-1 0 0 0,0-1 0 0 0,0 1 0 0 0,0-1-1 0 0,0-1 1 0 0,-1 1 0 0 0,1-1 0 0 0,-1-1 0 0 0,0 1 0 0 0,-1-1-1 0 0,0 0 1 0 0,0-1 0 0 0,0 0 0 0 0,0 0 0 0 0,-1 0 0 0 0,-1 0-1 0 0,1-1 1 0 0,-1 0 0 0 0,0 0 0 0 0,-1 0 0 0 0,0 0 0 0 0,0 0-1 0 0,-1-1 1 0 0,0 1 0 0 0,0-1 0 0 0,-1 0 0 0 0,0 0 0 0 0,-1 0-146 0 0,1-5 37 0 0,-1 5-28 0 0,1 1 0 0 0,-1-1 0 0 0,-1 1 1 0 0,0-1-1 0 0,0 1 0 0 0,0-1 0 0 0,-1 1 0 0 0,0 0 0 0 0,-1 0 0 0 0,0 0 0 0 0,0 0 1 0 0,-1 0-1 0 0,-1-1-9 0 0,1 2-36 0 0,-1 0 1 0 0,1 1 0 0 0,-2 0-1 0 0,1 0 1 0 0,-1 0 0 0 0,0 1-1 0 0,0 0 1 0 0,0 0 0 0 0,-1 0-1 0 0,0 1 1 0 0,1 0 0 0 0,-2 0-1 0 0,1 1 1 0 0,0 0 0 0 0,-1 0-1 0 0,1 1 1 0 0,-1 0 0 0 0,0 0 0 0 0,0 1-1 0 0,-5-1 36 0 0,5 2-351 0 0,-1 0 0 0 0,1 0 0 0 0,-1 1 0 0 0,1 0 0 0 0,0 0 0 0 0,0 1-1 0 0,-1 0 1 0 0,1 0 0 0 0,0 1 0 0 0,1 0 0 0 0,-1 1 0 0 0,-6 3 351 0 0,-6 7-4588 0 0,8-5-7114 0 0</inkml:trace>
  <inkml:trace contextRef="#ctx0" brushRef="#br0" timeOffset="5">1623 606 10346 0 0,'0'0'2615'0'0,"0"0"-717"0"0,0 0-352 0 0,0 0-173 0 0,0 0-235 0 0,0 0-275 0 0,0 0-247 0 0,0 0-191 0 0,0 0-96 0 0,0 0-27 0 0,0 0-47 0 0,0 0-55 0 0,0 0-28 0 0,16-10-32 0 0,53-33-15 0 0,-64 40-90 0 0,0 0 0 0 0,0 0-1 0 0,0 0 1 0 0,1 1 0 0 0,-1 0-1 0 0,1 0 1 0 0,0 0-1 0 0,-1 0 1 0 0,1 1 0 0 0,0 0-1 0 0,0 1 1 0 0,0-1 0 0 0,0 1-1 0 0,0 0 1 0 0,0 1-35 0 0,10-1 129 0 0,-15 0-118 0 0,1 1 1 0 0,0 0-1 0 0,-1 0 1 0 0,1 0-1 0 0,-1 0 0 0 0,0 0 1 0 0,1 0-1 0 0,-1 0 1 0 0,0 0-1 0 0,0 1 1 0 0,1-1-1 0 0,-1 0 1 0 0,0 1-1 0 0,0-1 1 0 0,-1 1-1 0 0,1-1 1 0 0,0 1-1 0 0,0-1 1 0 0,-1 1-1 0 0,1 0 1 0 0,-1-1-1 0 0,1 1 1 0 0,-1 0-1 0 0,0 0 1 0 0,0-1-1 0 0,0 1 1 0 0,0 0-1 0 0,0-1 1 0 0,0 1-1 0 0,0 0 1 0 0,0 0-1 0 0,-1 0-11 0 0,14 43 227 0 0,-7-43-112 0 0,0 1-1 0 0,0-1 1 0 0,0 0-1 0 0,0 0 0 0 0,1-1 1 0 0,-1 0-1 0 0,0 0 1 0 0,1 0-1 0 0,-1-1 0 0 0,1 0 1 0 0,-1 0-1 0 0,1-1 1 0 0,-1 1-1 0 0,7-3-114 0 0,72-19 628 0 0,-77 20-661 0 0,2 3-4754 0 0,-7 0-851 0 0,-3-1-5943 0 0</inkml:trace>
  <inkml:trace contextRef="#ctx0" brushRef="#br0" timeOffset="6">2077 47 0 0 0,'0'0'812'0'0,"0"0"236"0"0,0 0 183 0 0,0 0 83 0 0,0 0-66 0 0,0 0-48 0 0,0 0-55 0 0,0 0-26 0 0,0 0 6 0 0,0 0-3 0 0,8 0 8840 0 0,22 0-8639 0 0,5 27-426 0 0,20 46 184 0 0,-44-53-963 0 0,-1 0 1 0 0,-1 0 0 0 0,-1 1-1 0 0,0 0 1 0 0,-2 1 0 0 0,0 0-1 0 0,-2 0 1 0 0,0 0 0 0 0,-1 0 0 0 0,-2 0-1 0 0,0 15-118 0 0,0-31 24 0 0,-1 1-1 0 0,0 0 1 0 0,0-1 0 0 0,-1 1-1 0 0,0-1 1 0 0,0 1-1 0 0,0-1 1 0 0,-1 1 0 0 0,0-1-1 0 0,0 1 1 0 0,0-1-1 0 0,-1 0 1 0 0,0 0-1 0 0,0-1 1 0 0,-1 1 0 0 0,0 0-24 0 0,-87 113 233 0 0,60-38-225 0 0,11-69 101 0 0,19-12-133 0 0,0 0-13 0 0,1 0-34 0 0,0 0-35 0 0,0 0-61 0 0,0 0-129 0 0,0 0-198 0 0,0 0-335 0 0,0-7-10288 0 0,0 6-658 0 0</inkml:trace>
  <inkml:trace contextRef="#ctx0" brushRef="#br0" timeOffset="7">2659 244 1688 0 0,'0'0'1983'0'0,"0"0"-364"0"0,0 0 40 0 0,0 0 195 0 0,0 0 113 0 0,0 0-120 0 0,0 0-285 0 0,0 0-346 0 0,0 0-241 0 0,0 0-137 0 0,0 0-138 0 0,0 0-76 0 0,0 0-80 0 0,-17 7-56 0 0,-56 27-49 0 0,16 17 508 0 0,46-37-859 0 0,1 0 0 0 0,1 0-1 0 0,0 1 1 0 0,1 1 0 0 0,1-1 0 0 0,0 1 0 0 0,1 0 0 0 0,1 1-1 0 0,0 0 1 0 0,2-1 0 0 0,0 1 0 0 0,0 0 0 0 0,2 1 0 0 0,0-1 0 0 0,1 0-1 0 0,1 5-87 0 0,1-16 46 0 0,1 0-1 0 0,0 0 0 0 0,0 0 1 0 0,1 0-1 0 0,-1-1 0 0 0,1 0 1 0 0,0 0-1 0 0,1 0 0 0 0,-1 0 0 0 0,1-1 1 0 0,0 1-1 0 0,0-1 0 0 0,0 0 1 0 0,1-1-1 0 0,0 1 0 0 0,-1-1 1 0 0,1 0-1 0 0,0-1 0 0 0,0 0 0 0 0,1 1 1 0 0,-1-2-1 0 0,0 1 0 0 0,1-1 1 0 0,-1 0-1 0 0,1 0 0 0 0,-1-1 1 0 0,1 0-1 0 0,0 0 0 0 0,-1 0 0 0 0,6-2-45 0 0,2 2 156 0 0,0 0-1 0 0,-1-1 0 0 0,1 0 0 0 0,0-2 1 0 0,-1 1-1 0 0,1-2 0 0 0,-1 1 0 0 0,0-2 1 0 0,0 0-1 0 0,1-1-155 0 0,3-3 170 0 0,1 2 12 0 0,0-1-1 0 0,-1-1 1 0 0,0-1 0 0 0,-1-1 0 0 0,0 0 0 0 0,0-1 0 0 0,-1 0 0 0 0,-1-1 0 0 0,0-1 0 0 0,-1 0 0 0 0,1-3-182 0 0,-10 13 35 0 0,0 0 0 0 0,-1-1 1 0 0,0 1-1 0 0,1-1 0 0 0,-1 0 0 0 0,-1 1 1 0 0,1-1-1 0 0,-1 0 0 0 0,0-1 0 0 0,0 1 1 0 0,0 0-1 0 0,-1-1 0 0 0,0 1 0 0 0,0-1 1 0 0,0 1-1 0 0,-1-1 0 0 0,0 1 0 0 0,0-1 1 0 0,0 1-1 0 0,-1-1 0 0 0,1 1 0 0 0,-1-1 0 0 0,-1 1 1 0 0,1-1-1 0 0,-1 1 0 0 0,0 0 0 0 0,0 0 1 0 0,-1-2-36 0 0,-6-3-126 0 0,-1 1-1 0 0,0-1 1 0 0,0 2 0 0 0,-1-1 0 0 0,0 1 0 0 0,-1 1 0 0 0,0 0-1 0 0,0 1 1 0 0,0 0 0 0 0,-1 0 0 0 0,1 2 0 0 0,-1 0 0 0 0,0 0-1 0 0,-1 1 1 0 0,1 0 0 0 0,-1 2 0 0 0,1-1 0 0 0,-1 2-1 0 0,0 0 1 0 0,1 0 0 0 0,-1 1 0 0 0,1 1 0 0 0,-10 2 126 0 0,-74 38-3565 0 0,54-20-4042 0 0,29-16-3543 0 0</inkml:trace>
  <inkml:trace contextRef="#ctx0" brushRef="#br0" timeOffset="8">2364 575 11506 0 0,'0'0'1381'0'0,"0"0"-328"0"0,0 0-23 0 0,0 0 101 0 0,0 0 0 0 0,0 0-148 0 0,0 0-206 0 0,0 0-153 0 0,0 0-57 0 0,0 0-60 0 0,0 0-28 0 0,0 0-23 0 0,25-13-20 0 0,74-42-18 0 0,-29 27 579 0 0,-68 29-973 0 0,-1-1 0 0 0,1 1 0 0 0,-1-1 0 0 0,1 1 1 0 0,-1 0-1 0 0,1-1 0 0 0,-1 1 0 0 0,0 0 0 0 0,0 0 1 0 0,1 0-1 0 0,-1 0 0 0 0,0 0 0 0 0,0 0 0 0 0,0 1 1 0 0,0-1-1 0 0,0 0 0 0 0,0 0 0 0 0,0 1 0 0 0,-1-1 1 0 0,1 0-1 0 0,0 1 0 0 0,-1-1 0 0 0,1 1 0 0 0,-1-1 1 0 0,0 1-1 0 0,1-1 0 0 0,-1 1 0 0 0,0 0 0 0 0,0-1 1 0 0,0 1-1 0 0,0-1 0 0 0,0 1 0 0 0,0-1 0 0 0,0 1 1 0 0,-1 1-25 0 0,4 14 140 0 0,1-10-96 0 0,0-1 1 0 0,0 0-1 0 0,1 0 1 0 0,-1 0-1 0 0,1-1 1 0 0,1 1-1 0 0,-1-1 1 0 0,1 0-1 0 0,0-1 1 0 0,0 0-1 0 0,0 1 1 0 0,0-2 0 0 0,1 1-1 0 0,0-1 1 0 0,0 0-1 0 0,0 0 1 0 0,0-1-1 0 0,0 0 1 0 0,0 0-1 0 0,1-1 1 0 0,-1 0-1 0 0,0 0 1 0 0,1-1-1 0 0,-1 0 1 0 0,1 0 0 0 0,-1-1-1 0 0,1 0 1 0 0,-1 0-1 0 0,6-2-44 0 0,3 3 181 0 0,15-4 451 0 0,2 0-4049 0 0,-26 0-3825 0 0,-4 1 624 0 0,0 3-2672 0 0</inkml:trace>
  <inkml:trace contextRef="#ctx0" brushRef="#br0" timeOffset="9">2711 43 3537 0 0,'0'0'1401'0'0,"0"0"-114"0"0,0 0 10 0 0,0 0 34 0 0,0 0-32 0 0,0 0-102 0 0,0 0-114 0 0,0 0-56 0 0,0 0 16 0 0,0 0-19 0 0,0 0-40 0 0,0 0-74 0 0,0 0-89 0 0,9 0 499 0 0,-6 1 2725 0 0,-30 25-1407 0 0,33-33-2422 0 0,14-14-265 0 0,-27 22 1976 0 0,-21 6-1280 0 0,1 16-380 0 0,42-35-386 0 0,-26 17 410 0 0,4-7-412 0 0,21-12 51 0 0,-5 5 77 0 0,20-23 35 0 0,-27 32-38 0 0,-2 0 2 0 0,0 0-9 0 0,0 0 6 0 0,0 0-3 0 0,-13 0-575 0 0,13 0 347 0 0,0 0-179 0 0,0-3-3024 0 0,0-1-6706 0 0,0 3-2625 0 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4 216 0 0,'0'0'1355'0'0,"0"0"21"0"0,0 0 47 0 0,0 0 8 0 0,0 0-57 0 0,0 0-149 0 0,0 0-187 0 0,0 0-168 0 0,0 0-125 0 0,0 0-49 0 0,0 0-25 0 0,1 0 6298 0 0,2 0-3580 0 0,16 1-3150 0 0,150 13 1625 0 0,12-14-1037 0 0,-178-9-2823 0 0,-4 5-1687 0 0,0 1-3550 0 0,0 0-4099 0 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18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0,'0'0'1846'0'0,"0"0"-402"0"0,0 0 58 0 0,0 0 311 0 0,0 0 187 0 0,0 0-116 0 0,0 0-361 0 0,0 0-446 0 0,0 0-378 0 0,0 0-240 0 0,0 0-134 0 0,0 0-76 0 0,0 0 0 0 0,2 2 52 0 0,9 34 3300 0 0,-11-35-3360 0 0,5 26 234 0 0,11-14-1849 0 0,-10-9-2433 0 0,-2-2-4996 0 0,-2-2 3099 0 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77 119 8402 0 0,'0'0'3986'0'0,"0"0"-1475"0"0,0 0-662 0 0,0 0-208 0 0,0 0-223 0 0,0 0-265 0 0,0 0-276 0 0,0 0-301 0 0,0 0-215 0 0,0 0-179 0 0,0 0-166 0 0,0 0-183 0 0,0 0-144 0 0,-14-23-88 0 0,-41-65-34 0 0,48 80-160 0 0,10 21 36 0 0,11 20-1200 0 0,-5-17-351 0 0,2 2-4247 0 0,-5-6-3937 0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134 494 2737 0 0,'0'0'1197'0'0,"0"0"30"0"0,0 0 200 0 0,0 0 223 0 0,0 0 61 0 0,0 0-146 0 0,0 0-235 0 0,0 0-255 0 0,0 0-182 0 0,0 0-123 0 0,0 0-61 0 0,0 0-68 0 0,0 0-23 0 0,-6 0-32 0 0,1 1-365 0 0,-1 1-1 0 0,0-1 1 0 0,1 1 0 0 0,-1 0 0 0 0,1 0 0 0 0,0 1-1 0 0,0 0 1 0 0,0 0 0 0 0,0 0 0 0 0,0 0 0 0 0,0 1-1 0 0,1-1 1 0 0,0 1 0 0 0,0 1 0 0 0,0-1 0 0 0,-3 5-221 0 0,1 0 62 0 0,0 1 1 0 0,1 0 0 0 0,1 1-1 0 0,0-1 1 0 0,0 1 0 0 0,1 0-1 0 0,0 0 1 0 0,1 0 0 0 0,0 0-1 0 0,1 0 1 0 0,0 1 0 0 0,1-1-1 0 0,0 0 1 0 0,1 1 0 0 0,0-1-63 0 0,1-4 61 0 0,1-1 0 0 0,-1 1 0 0 0,1-1 0 0 0,0 0 0 0 0,1 0 0 0 0,-1 0 0 0 0,1-1 0 0 0,0 1 0 0 0,1-1 1 0 0,-1 0-1 0 0,1 0 0 0 0,0 0 0 0 0,0-1 0 0 0,1 1 0 0 0,0-1 0 0 0,-1-1 0 0 0,1 1 0 0 0,0-1 0 0 0,1 0 0 0 0,-1 0 0 0 0,0-1 0 0 0,1 0 0 0 0,0 0 1 0 0,-1 0-1 0 0,1-1 0 0 0,0 0 0 0 0,0 0 0 0 0,0-1 0 0 0,2 0-61 0 0,5 1 134 0 0,0 0 0 0 0,0-1 1 0 0,0 0-1 0 0,0-2 0 0 0,0 1 0 0 0,0-2 1 0 0,0 0-1 0 0,0 0 0 0 0,0-2 0 0 0,-1 1 1 0 0,0-2-1 0 0,0 0 0 0 0,0 0 0 0 0,-1-1 1 0 0,0-1-1 0 0,0 0 0 0 0,-1 0 0 0 0,0-1 1 0 0,-1-1-1 0 0,1 0 0 0 0,-2 0 0 0 0,0-1 1 0 0,0 0-1 0 0,-1-1 0 0 0,0 0 0 0 0,-1 0 1 0 0,0-1-1 0 0,-1 1 0 0 0,-1-1 0 0 0,0-1 1 0 0,0 1-1 0 0,-2-1 0 0 0,2-7-134 0 0,-4 13 5 0 0,0 0-1 0 0,-1 1 1 0 0,1-1-1 0 0,-2 0 0 0 0,1 0 1 0 0,-1 1-1 0 0,0-1 1 0 0,-1 0-1 0 0,0 1 1 0 0,0 0-1 0 0,0-1 1 0 0,-1 1-1 0 0,0 0 1 0 0,-1 0-1 0 0,1 0 1 0 0,-1 1-1 0 0,-1-1 0 0 0,1 1 1 0 0,-1 0-1 0 0,0 0 1 0 0,-1 0-1 0 0,1 1 1 0 0,-1 0-1 0 0,0 0 1 0 0,-1 1-1 0 0,1-1-4 0 0,-3 1-81 0 0,-1-1 1 0 0,1 2-1 0 0,-1-1 0 0 0,0 1 1 0 0,0 1-1 0 0,0-1 0 0 0,0 2 1 0 0,0 0-1 0 0,0 0 0 0 0,-1 0 1 0 0,1 2-1 0 0,0-1 0 0 0,-1 1 1 0 0,1 1-1 0 0,0 0 0 0 0,0 0 1 0 0,0 1-1 0 0,0 0 0 0 0,1 1 1 0 0,-1 0-1 0 0,1 0 0 0 0,0 1 0 0 0,0 0 1 0 0,0 1-1 0 0,1 0 0 0 0,-5 4 81 0 0,-79 89-3162 0 0,49-22-6160 0 0,33-56-1829 0 0</inkml:trace>
  <inkml:trace contextRef="#ctx0" brushRef="#br0" timeOffset="1">1 748 3585 0 0,'0'0'3279'0'0,"0"0"-485"0"0,0 0-437 0 0,0 0-461 0 0,0 0-510 0 0,0 0-398 0 0,0 0-236 0 0,0 0-105 0 0,0 0-47 0 0,0 0-9 0 0,0 0-13 0 0,0 0-35 0 0,0 0-49 0 0,25-13-57 0 0,82-40-34 0 0,-86 41-71 0 0,0 1-1 0 0,1 1 1 0 0,0 0 0 0 0,1 2-1 0 0,0 1 1 0 0,0 1 0 0 0,16-2-332 0 0,-37 8 38 0 0,1-1 1 0 0,-1 1-1 0 0,0 0 1 0 0,1 0-1 0 0,-1 1 0 0 0,0-1 1 0 0,0 0-1 0 0,1 1 1 0 0,-1-1-1 0 0,0 1 1 0 0,0 0-1 0 0,0 0 1 0 0,0 0-1 0 0,0 0 1 0 0,0 0-1 0 0,0 0 0 0 0,0 0 1 0 0,0 1-1 0 0,0-1 1 0 0,0 1-1 0 0,-1-1 1 0 0,1 1-1 0 0,-1 0 1 0 0,1 0-1 0 0,-1 0 1 0 0,0-1-1 0 0,0 1 0 0 0,0 0 1 0 0,0 1-1 0 0,0-1 1 0 0,0 0-1 0 0,0 0 1 0 0,-1 0-1 0 0,1 3-38 0 0,6 8 124 0 0,-2-7-62 0 0,1 0-1 0 0,0 0 1 0 0,0-1 0 0 0,1 0 0 0 0,-1 0 0 0 0,1-1 0 0 0,0 0 0 0 0,0 0 0 0 0,1 0 0 0 0,-1-1 0 0 0,1 0-1 0 0,0-1 1 0 0,0 0 0 0 0,0 0 0 0 0,0 0 0 0 0,0-1 0 0 0,0-1 0 0 0,0 1 0 0 0,0-1 0 0 0,0 0 0 0 0,1-1 0 0 0,-1 0-1 0 0,0 0 1 0 0,4-2-62 0 0,24 2 232 0 0,62-10-58 0 0,-89 4-1371 0 0,-18 2-5185 0 0,7 4 4895 0 0,-1-2-10308 0 0</inkml:trace>
  <inkml:trace contextRef="#ctx0" brushRef="#br0" timeOffset="2">201 66 8058 0 0,'0'0'2804'0'0,"0"0"-878"0"0,0 0-323 0 0,0 0 3 0 0,0 0-83 0 0,0 0-206 0 0,0 0-275 0 0,0 0-295 0 0,0 0-202 0 0,0 0-79 0 0,0 0-48 0 0,0 0-32 0 0,0 11 1347 0 0,-14 2-385 0 0,19-29 76 0 0,12-11-1270 0 0,-12 18-132 0 0,-17 10 1061 0 0,-54 29-1126 0 0,65-29-16 0 0,1-1-43 0 0,0 0-78 0 0,66-20-3801 0 0,-38 10-4136 0 0,-12 5-4133 0 0</inkml:trace>
  <inkml:trace contextRef="#ctx0" brushRef="#br0" timeOffset="3">515 31 7570 0 0,'0'0'3775'0'0,"0"0"-1598"0"0,0 0-625 0 0,0 0-114 0 0,0 0-132 0 0,0 0-231 0 0,0 0-265 0 0,0 0-230 0 0,0 0-189 0 0,0 0-109 0 0,0 0-15 0 0,0 0 20 0 0,0 0 42 0 0,5-2 27 0 0,145-22 2834 0 0,-45 19-1819 0 0,-103 7-1345 0 0,1 0 0 0 0,-1 0 1 0 0,0 0-1 0 0,0 0 0 0 0,0 0 0 0 0,0 0 0 0 0,-1 0 0 0 0,1 1 0 0 0,0-1 0 0 0,-1 1 0 0 0,0-1 0 0 0,0 1 0 0 0,0-1 0 0 0,0 1 0 0 0,0 0 0 0 0,0-1 0 0 0,0 1 0 0 0,-1 0 0 0 0,1 3-26 0 0,18 143 374 0 0,-6 1-1 0 0,-7 1 0 0 0,-12 130-373 0 0,1 39 332 0 0,-15-288 227 0 0,9-10 28 0 0,-17-22-278 0 0,-124-7-374 0 0,136-3-1084 0 0,14 4-2315 0 0,2-1-4130 0 0,0 3-4579 0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72 522 0 0 0,'0'0'687'0'0,"0"0"154"0"0,0 0 33 0 0,0 0-37 0 0,0 0-56 0 0,0 0-72 0 0,0 0-50 0 0,0 0-31 0 0,0 0-12 0 0,0 0-4 0 0,0 0 15 0 0,0 0 26 0 0,0 0 36 0 0,0 0 87 0 0,0 0 71 0 0,0 0 58 0 0,0 0 49 0 0,0 0-5 0 0,0 0-2 0 0,0 0-29 0 0,6 3 2711 0 0,20 9-2320 0 0,-20-12-1116 0 0,1 0 0 0 0,0 0 0 0 0,-1-1 0 0 0,1 1 0 0 0,0-2 1 0 0,-1 1-1 0 0,1-1 0 0 0,-1 0 0 0 0,1 0 0 0 0,-1 0 0 0 0,0-1 0 0 0,0 0 0 0 0,0-1 0 0 0,0 1 0 0 0,4-4-193 0 0,7-4 274 0 0,74-73 1204 0 0,-83 42-631 0 0,-8 42-783 0 0,0 0-3 0 0,0 0-9 0 0,0 0 1 0 0,0 0-9 0 0,-13 35-125 0 0,5 119 108 0 0,24 123 23 0 0,-16-256-52 0 0,0 0 0 0 0,-1 0-1 0 0,-1-1 1 0 0,0 1 0 0 0,-2 0-1 0 0,-1-1 1 0 0,0 0 0 0 0,-2 0-1 0 0,0 0 1 0 0,-1-1 0 0 0,-1 0 0 0 0,-1-1-1 0 0,0 0 1 0 0,-1 0 0 0 0,-5 4 2 0 0,8-12-9 0 0,0 0 0 0 0,0-1 0 0 0,0 0-1 0 0,-1-1 1 0 0,-1 0 0 0 0,1 0 0 0 0,-1-1 0 0 0,-1-1 0 0 0,1 1 0 0 0,-1-1 0 0 0,0-1 0 0 0,0 0 0 0 0,-7 1 9 0 0,16-5-4 0 0,0-1-1 0 0,0 0 1 0 0,0 0-1 0 0,0 0 1 0 0,0 0 0 0 0,0 0-1 0 0,0-1 1 0 0,0 1-1 0 0,0 0 1 0 0,0-1-1 0 0,0 1 1 0 0,0-1 0 0 0,0 0-1 0 0,0 0 1 0 0,0 0-1 0 0,1 0 1 0 0,-1 0-1 0 0,0 0 1 0 0,1 0-1 0 0,-1-1 1 0 0,1 1 0 0 0,-1 0-1 0 0,1-1 1 0 0,0 0-1 0 0,-1 1 1 0 0,1-1-1 0 0,0 0 1 0 0,0 1-1 0 0,0-1 1 0 0,0 0 0 0 0,1 0-1 0 0,-1 0 1 0 0,0 0-1 0 0,1 0 1 0 0,-1 0-1 0 0,1 0 1 0 0,0 0 0 0 0,0 0-1 0 0,0 0 1 0 0,0 0-1 0 0,0 0 1 0 0,0 0-1 0 0,0 0 1 0 0,0 0-1 0 0,1 0 1 0 0,-1 0 0 0 0,1 0-1 0 0,0 1 1 0 0,0-1-1 0 0,0 0 5 0 0,-1-4-12 0 0,2-8 12 0 0,0 1 0 0 0,2 0 1 0 0,0 0-1 0 0,0 0 1 0 0,1 1-1 0 0,1 0 0 0 0,0 0 1 0 0,0 0-1 0 0,1 0 1 0 0,1 1-1 0 0,0 1 0 0 0,1-1 1 0 0,4-4-1 0 0,-2 3 5 0 0,0 0 0 0 0,0 0 0 0 0,1 2-1 0 0,0-1 1 0 0,1 1 0 0 0,0 1 0 0 0,1 1 0 0 0,0 0 0 0 0,10-5-5 0 0,129-9 35 0 0,-94-8-851 0 0,-45-15-8008 0 0,-13 36 2419 0 0,0 4-3460 0 0</inkml:trace>
  <inkml:trace contextRef="#ctx0" brushRef="#br0" timeOffset="1">1 206 7370 0 0,'0'0'1459'0'0,"0"0"-214"0"0,0 0-50 0 0,0 0-17 0 0,0 0-145 0 0,0 0-199 0 0,0 0-178 0 0,0 0-75 0 0,0 0-17 0 0,0 0 38 0 0,0 0 38 0 0,0 0-16 0 0,0 0-2 0 0,16-11-9 0 0,105-67 1481 0 0,-12-3 1067 0 0,-86 58-2804 0 0,-21 22-338 0 0,1-1-1 0 0,-1 1 1 0 0,0 0 0 0 0,1-1-1 0 0,-1 1 1 0 0,1 0 0 0 0,-1 1 0 0 0,1-1-1 0 0,0 0 1 0 0,-1 1 0 0 0,1-1-1 0 0,0 1 1 0 0,-1 0 0 0 0,1 0 0 0 0,0 0-1 0 0,-1 0 1 0 0,1 1 0 0 0,0-1-1 0 0,-1 1 1 0 0,1-1 0 0 0,-1 1-1 0 0,1 0 1 0 0,0 0 0 0 0,-1 0 0 0 0,0 0-1 0 0,1 1 1 0 0,-1-1 0 0 0,0 0-1 0 0,0 1 1 0 0,1 0 0 0 0,-1 0 0 0 0,-1-1-1 0 0,1 1 1 0 0,0 0 0 0 0,0 1-1 0 0,-1-1 1 0 0,1 0 0 0 0,-1 0-1 0 0,1 2-18 0 0,5 5 98 0 0,-1 0-1 0 0,-1 0 1 0 0,1 1-1 0 0,-2-1 1 0 0,1 1-1 0 0,-1 0 1 0 0,-1 0-1 0 0,0 1 0 0 0,0-1 1 0 0,-1 4-98 0 0,12 33 184 0 0,15-25-1127 0 0,-3-20-7705 0 0,-20-2-2788 0 0</inkml:trace>
  <inkml:trace contextRef="#ctx0" brushRef="#br0" timeOffset="2">1037 310 0 0 0,'0'0'1650'0'0,"0"0"-78"0"0,0 0-96 0 0,0 0-43 0 0,0 0 18 0 0,0 0 85 0 0,0 0 15 0 0,0 0-104 0 0,0 0-144 0 0,0 0-175 0 0,0 0-149 0 0,-11 0 3358 0 0,-10 0-2495 0 0,-14-1-464 0 0,-67 10 148 0 0,47 21-1154 0 0,54-29-369 0 0,-1 0 0 0 0,1 0-1 0 0,0 0 1 0 0,0 0-1 0 0,-1 0 1 0 0,1 0 0 0 0,0 0-1 0 0,0 0 1 0 0,0 0-1 0 0,0 1 1 0 0,0-1 0 0 0,1 1-1 0 0,-1-1 1 0 0,0 0-1 0 0,1 1 1 0 0,-1-1 0 0 0,1 1-1 0 0,-1 0 1 0 0,1-1-1 0 0,0 1 1 0 0,-1-1 0 0 0,1 1-1 0 0,0-1 1 0 0,0 1 0 0 0,0 0-1 0 0,0-1 1 0 0,1 1-1 0 0,-1-1 1 0 0,0 1 0 0 0,1 0-1 0 0,-1-1 1 0 0,1 1-1 0 0,-1-1 1 0 0,1 1 0 0 0,0-1-1 0 0,0 0 1 0 0,-1 1-1 0 0,1-1 1 0 0,0 0 0 0 0,0 1-1 0 0,0-1 1 0 0,1 0-1 0 0,-1 0 1 0 0,0 0 0 0 0,1 0-3 0 0,74 45 113 0 0,1 1 130 0 0,-74-44-198 0 0,0 0 0 0 0,-1 1 1 0 0,1-1-1 0 0,-1 1 0 0 0,0-1 0 0 0,0 1 1 0 0,-1 0-1 0 0,1 0 0 0 0,-1 0 1 0 0,0 0-1 0 0,0 0 0 0 0,0 0 0 0 0,0 1 1 0 0,-1-1-1 0 0,0 0 0 0 0,0 0 0 0 0,0 0 1 0 0,0 1-1 0 0,-1-1 0 0 0,1 0 1 0 0,-1 0-1 0 0,0 0 0 0 0,0 0 0 0 0,-1 0 1 0 0,1 0-1 0 0,-1 0 0 0 0,0 0 0 0 0,0 0 1 0 0,0-1-1 0 0,-1 1 0 0 0,1-1 1 0 0,-1 0-1 0 0,0 0 0 0 0,1 0 0 0 0,-2 0 1 0 0,1 0-1 0 0,0 0 0 0 0,0-1 1 0 0,-1 1-1 0 0,-2 0-45 0 0,-7 7 62 0 0,0-1 0 0 0,0 0 0 0 0,-1 0 0 0 0,0-2 0 0 0,0 0 0 0 0,-1 0 0 0 0,0-2 0 0 0,0 1 0 0 0,-1-2 0 0 0,0 0 0 0 0,1-1 1 0 0,-1-1-1 0 0,0 0 0 0 0,0-1 0 0 0,-16-1-62 0 0,31 0-36 0 0,0-1 0 0 0,1 1-1 0 0,-1 0 1 0 0,0 0 0 0 0,0-1 0 0 0,0 1 0 0 0,1 0 0 0 0,-1-1 0 0 0,0 1 0 0 0,1-1 0 0 0,-1 1 0 0 0,0-1 0 0 0,1 1 0 0 0,-1-1 0 0 0,0 0 0 0 0,1 1 0 0 0,-1-1-1 0 0,1 0 1 0 0,-1 1 0 0 0,1-1 0 0 0,0 0 0 0 0,-1 0 0 0 0,1 1 0 0 0,0-1 0 0 0,-1 0 0 0 0,1 0 0 0 0,0 0 0 0 0,0 1 0 0 0,0-1 0 0 0,0 0 0 0 0,0 0-1 0 0,0 0 1 0 0,0 0 0 0 0,0 0 0 0 0,0 1 0 0 0,0-1 0 0 0,0 0 0 0 0,0 0 0 0 0,1 0 0 0 0,-1 1 0 0 0,0-1 0 0 0,1 0 0 0 0,-1 0 0 0 0,0 1 0 0 0,1-1 0 0 0,-1 0-1 0 0,1 0 1 0 0,-1 1 0 0 0,1-1 0 0 0,0 1 0 0 0,-1-1 0 0 0,1 0 0 0 0,-1 1 0 0 0,1-1 0 0 0,0 1 0 0 0,0 0 0 0 0,-1-1 0 0 0,1 1 0 0 0,0 0 0 0 0,0-1-1 0 0,-1 1 1 0 0,1 0 0 0 0,0 0 0 0 0,0-1 0 0 0,0 1 0 0 0,0 0 36 0 0,35-21-2813 0 0,-11 11-4616 0 0,-14 7-4144 0 0</inkml:trace>
  <inkml:trace contextRef="#ctx0" brushRef="#br0" timeOffset="3">708 36 0 0 0,'0'0'573'0'0,"0"0"328"0"0,0 0 178 0 0,0 0 157 0 0,0 0 87 0 0,0 0 60 0 0,0 0 93 0 0,0 0 32 0 0,0 0-7 0 0,0 0-169 0 0,0 0-274 0 0,0 0-252 0 0,0 0-192 0 0,-5-1-87 0 0,4 0-471 0 0,0 0 1 0 0,0 0 0 0 0,0 1 0 0 0,-1-1 0 0 0,1 1 0 0 0,0 0-1 0 0,-1-1 1 0 0,1 1 0 0 0,0 0 0 0 0,-1-1 0 0 0,1 1-1 0 0,0 0 1 0 0,-1 0 0 0 0,1 0 0 0 0,0 1 0 0 0,-1-1 0 0 0,1 0-1 0 0,-1 0 1 0 0,1 1 0 0 0,0-1 0 0 0,0 0 0 0 0,-1 1-1 0 0,1 0 1 0 0,0-1 0 0 0,0 1 0 0 0,0 0 0 0 0,-1-1 0 0 0,1 1-1 0 0,0 0 1 0 0,0 0 0 0 0,0 0 0 0 0,0 0 0 0 0,1 0-1 0 0,-1 0 1 0 0,0 0 0 0 0,0 0 0 0 0,1 1 0 0 0,-2 0-57 0 0,-67 99 2674 0 0,58-67-2451 0 0,1 1 1 0 0,2 1-1 0 0,1 0 1 0 0,2 0-1 0 0,1 0 1 0 0,2 0-1 0 0,2 0 1 0 0,3 29-224 0 0,-1-44 3 0 0,1-1-1 0 0,0 1 1 0 0,2-1-1 0 0,0 0 1 0 0,1 0-1 0 0,1 0 1 0 0,1-1-1 0 0,1 0 1 0 0,1-1-1 0 0,0 1 1 0 0,1-2-1 0 0,1 0 1 0 0,1 0-1 0 0,0-1 1 0 0,1-1-1 0 0,1 0 1 0 0,0-1-1 0 0,1 0 1 0 0,1-2-1 0 0,0 0 1 0 0,0 0-1 0 0,1-2 1 0 0,1 0-1 0 0,11 3-2 0 0,56 16-1400 0 0,-48-20-4636 0 0,-32-7 4417 0 0,8 1-9452 0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305 109 14467 0 0,'0'0'2151'0'0,"0"0"-749"0"0,0 0-335 0 0,0 0-39 0 0,0 0-62 0 0,0 0-152 0 0,0 0-175 0 0,0 0-172 0 0,0 0-130 0 0,0 0-105 0 0,0 0-73 0 0,0 0-64 0 0,0 0-38 0 0,-30 14-22 0 0,-92 51-11 0 0,118-63-23 0 0,0 0 0 0 0,0 0 0 0 0,0 0 0 0 0,1 1 0 0 0,-1-1 0 0 0,1 1 0 0 0,-1 0 0 0 0,1 0 0 0 0,0 0 0 0 0,0 1 0 0 0,1-1 0 0 0,-1 1 0 0 0,1 0 0 0 0,-1 0 1 0 0,1 0-1 0 0,0 0 0 0 0,0 1-1 0 0,-4 9 2 0 0,0-1-10 0 0,0 1 1 0 0,1-1-1 0 0,1 1 1 0 0,0 0-1 0 0,1 0 1 0 0,0 1-1 0 0,2-1 1 0 0,-1 1-1 0 0,2-1 1 0 0,0 1-1 0 0,1 11 8 0 0,0-20-2 0 0,0 0 0 0 0,0 0 0 0 0,1 0 0 0 0,0 0 0 0 0,0 0 0 0 0,0 0 0 0 0,0-1-1 0 0,1 1 1 0 0,0-1 0 0 0,0 0 0 0 0,1 0 0 0 0,0 0 0 0 0,-1 0 0 0 0,2 0 0 0 0,-1-1 0 0 0,0 0 0 0 0,1 0 0 0 0,0 0 0 0 0,0 0-1 0 0,0-1 1 0 0,0 0 0 0 0,1 0 0 0 0,-1 0 0 0 0,1-1 0 0 0,0 1 0 0 0,4 0 2 0 0,4 1 114 0 0,0 0 0 0 0,0-1 0 0 0,0 0 0 0 0,1-1 0 0 0,-1-1 1 0 0,1-1-1 0 0,-1 0 0 0 0,1 0 0 0 0,-1-1 0 0 0,15-4-114 0 0,-20 3 105 0 0,0-1-1 0 0,0 0 1 0 0,-1-1 0 0 0,1 0 0 0 0,-1 0-1 0 0,1-1 1 0 0,-1 0 0 0 0,-1 0-1 0 0,1-1 1 0 0,-1 0 0 0 0,0-1 0 0 0,0 1-1 0 0,-1-1 1 0 0,0-1 0 0 0,0 1-1 0 0,-1-1 1 0 0,1 0 0 0 0,-2 0-1 0 0,1 0 1 0 0,-1-1 0 0 0,-1 0 0 0 0,1 0-1 0 0,-2 0 1 0 0,1 0 0 0 0,-1 0-1 0 0,0 0 1 0 0,-1-1 0 0 0,0 1 0 0 0,-1-1-1 0 0,0 1 1 0 0,0-1 0 0 0,-1 1-1 0 0,-1-2-104 0 0,2 7-12 0 0,-1-1-1 0 0,-1 1 0 0 0,1 0 0 0 0,-1 0 0 0 0,1 0 1 0 0,-1 0-1 0 0,0 0 0 0 0,-1 1 0 0 0,1-1 0 0 0,-1 1 1 0 0,1-1-1 0 0,-1 1 0 0 0,0 0 0 0 0,0 0 1 0 0,-1 0-1 0 0,1 0 0 0 0,0 1 0 0 0,-1-1 0 0 0,0 1 1 0 0,0 0-1 0 0,1 0 0 0 0,-1 0 0 0 0,0 0 0 0 0,-1 1 1 0 0,1 0-1 0 0,0 0 0 0 0,-2 0 13 0 0,-59-8-2588 0 0,8 17-5786 0 0,42-4-3593 0 0</inkml:trace>
  <inkml:trace contextRef="#ctx0" brushRef="#br0" timeOffset="1">1 402 9722 0 0,'0'0'4809'0'0,"0"0"-2536"0"0,0 0-910 0 0,0 0-113 0 0,0 0-113 0 0,0 0-193 0 0,0 0-209 0 0,0 0-196 0 0,0 0-111 0 0,0 0-47 0 0,0 0-45 0 0,0 0-45 0 0,23-7-34 0 0,74-19-29 0 0,-13 20 282 0 0,17 38-95 0 0,-25-2-39 0 0,-18-15-1534 0 0,-34-31-6124 0 0,-17 9-2550 0 0,-1 3 2110 0 0</inkml:trace>
  <inkml:trace contextRef="#ctx0" brushRef="#br0" timeOffset="2">571 1 12883 0 0,'0'0'1492'0'0,"0"0"-744"0"0,0 0-254 0 0,0 0 82 0 0,0 0 127 0 0,0 0 91 0 0,0 0-44 0 0,0 0-130 0 0,0 0-65 0 0,0 0-39 0 0,0 0-47 0 0,0 0-22 0 0,9 33 8 0 0,29 103 4 0 0,9-20 678 0 0,-41-101-1130 0 0,-2 0 0 0 0,1 1 0 0 0,-2-1 0 0 0,0 1-1 0 0,-1 0 1 0 0,0 0 0 0 0,-2-1 0 0 0,1 1 0 0 0,-2 0-1 0 0,0 0 1 0 0,-1 0 0 0 0,-1 0 0 0 0,0 0 0 0 0,-1-1-1 0 0,-1 0 1 0 0,-1 0 0 0 0,0 0 0 0 0,0 0 0 0 0,-8 10-7 0 0,2-10-369 0 0,0 0-1 0 0,-1-1 1 0 0,0 0 0 0 0,-1-1 0 0 0,-1-1 0 0 0,0-1 0 0 0,-1 0 0 0 0,0 0 0 0 0,-9 3 369 0 0,-36 16-4693 0 0,-1-5-4244 0 0,44-18 2661 0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43 12579 0 0,'0'0'1448'0'0,"0"0"-357"0"0,0 0 62 0 0,0 0 262 0 0,0 0 135 0 0,0 0-123 0 0,0 0-292 0 0,0 0-301 0 0,0 0-201 0 0,0 0-161 0 0,0 0-124 0 0,0 0-101 0 0,0 0-90 0 0,-10 30-42 0 0,-33 90-48 0 0,21-39-65 0 0,20-52 402 0 0,2-17-2861 0 0,0 1-8398 0 0,0-9-526 0 0</inkml:trace>
  <inkml:trace contextRef="#ctx0" brushRef="#br0" timeOffset="1">199 236 10562 0 0,'0'0'1759'0'0,"0"0"-301"0"0,0 0-111 0 0,0 0-59 0 0,0 0-166 0 0,0 0-257 0 0,0 0-279 0 0,0 0-202 0 0,0 0-105 0 0,0 0-26 0 0,0 0 7 0 0,0 0 4 0 0,8-13 23 0 0,57-91 662 0 0,25-7-389 0 0,-90 112-576 0 0,-1-1-1 0 0,1 1 1 0 0,0 0-1 0 0,-1-1 0 0 0,1 1 1 0 0,0-1-1 0 0,0 1 1 0 0,-1 0-1 0 0,1-1 1 0 0,0 1-1 0 0,0 0 0 0 0,0-1 1 0 0,0 1-1 0 0,0 0 1 0 0,0-1-1 0 0,0 1 0 0 0,0 0 1 0 0,0 0-1 0 0,0-1 1 0 0,0 1-1 0 0,0 0 0 0 0,0-1 1 0 0,1 1-1 0 0,-1 0 1 0 0,0-1-1 0 0,0 1 1 0 0,1-1-1 0 0,-1 1 0 0 0,0 0 1 0 0,1-1-1 0 0,-1 1 1 0 0,1-1-1 0 0,-1 1 0 0 0,1-1 1 0 0,-1 1-1 0 0,1-1 1 0 0,-1 0-1 0 0,1 1 0 0 0,0-1 1 0 0,-1 1-1 0 0,1-1 1 0 0,-1 0-1 0 0,1 0 0 0 0,0 1 1 0 0,-1-1-1 0 0,1 0 1 0 0,0 0-1 0 0,-1 0 1 0 0,1 0-1 0 0,0 0 0 0 0,-1 0 1 0 0,1 0-1 0 0,0 0 1 0 0,-1 0-1 0 0,1 0 0 0 0,0 0 1 0 0,0 0-1 0 0,-1 0 1 0 0,1-1-1 0 0,-1 1 0 0 0,1 0 1 0 0,0 0-1 0 0,-1-1 1 0 0,1 1-1 0 0,-1-1 1 0 0,1 1 15 0 0,-1 11 142 0 0,0 7-135 0 0,-1-11 2 0 0,0 0 0 0 0,1 0 0 0 0,0 1 1 0 0,0-1-1 0 0,1 0 0 0 0,0 0 0 0 0,0 0 0 0 0,1 0 0 0 0,0 0 1 0 0,0 0-1 0 0,0 0 0 0 0,1 0 0 0 0,0-1 0 0 0,1 1 1 0 0,-1-1-1 0 0,1 0 0 0 0,3 3-8 0 0,-3-5 80 0 0,0-1-1 0 0,0 0 1 0 0,0 0 0 0 0,1-1-1 0 0,-1 1 1 0 0,1-1 0 0 0,-1 0 0 0 0,1 0-1 0 0,0 0 1 0 0,0-1 0 0 0,0 0-1 0 0,0 0 1 0 0,0 0 0 0 0,0-1-1 0 0,0 1 1 0 0,1-1 0 0 0,-1 0 0 0 0,0-1-1 0 0,0 1 1 0 0,0-1 0 0 0,0 0-1 0 0,0 0 1 0 0,0-1 0 0 0,0 1-1 0 0,0-1 1 0 0,-1 0 0 0 0,1-1 0 0 0,-1 1-1 0 0,1-1 1 0 0,-1 0 0 0 0,0 0-1 0 0,0 0 1 0 0,0 0 0 0 0,0-1-1 0 0,-1 0 1 0 0,1 1 0 0 0,-1-1 0 0 0,2-5-80 0 0,0 4 122 0 0,5-3-21 0 0,-1-1 0 0 0,0-1-1 0 0,-1 0 1 0 0,0 0 0 0 0,-1 0 0 0 0,0-1 0 0 0,0 0 0 0 0,-2-1-1 0 0,1 1 1 0 0,-1-1 0 0 0,-1 0 0 0 0,1-2-101 0 0,-5 13-75 0 0,-1-12-923 0 0,-4 11-8797 0 0,3 2-1775 0 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4257 0 0,'0'0'2662'0'0,"0"0"-610"0"0,0 0-249 0 0,0 0-89 0 0,0 0-116 0 0,0 0-186 0 0,0 0-269 0 0,0 0-250 0 0,0 0-183 0 0,0 0-139 0 0,0 0-89 0 0,0 0-65 0 0,0 0-63 0 0,29 0 6728 0 0,-19 0-7508 0 0,263-11 1733 0 0,-204 11-1137 0 0,-68 0-158 0 0,-1 0 4 0 0,0 0 28 0 0,-11 8 757 0 0,-150 11-407 0 0,84-26-309 0 0,1 2-4 0 0,75 5-71 0 0,47 0-378 0 0,60-8 53 0 0,-37-7-5510 0 0,-58 12-793 0 0,-4 2-5691 0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1084 131 6633 0 0,'0'0'2165'0'0,"0"0"-219"0"0,0 0-103 0 0,0 0-56 0 0,0 0-111 0 0,0 0-245 0 0,0 0-225 0 0,0 0-214 0 0,0 0-159 0 0,0 0-51 0 0,0 0-46 0 0,0 0-77 0 0,0 0-76 0 0,0-2-85 0 0,0 2-479 0 0,0 1-1 0 0,0-1 0 0 0,-1 0 1 0 0,1 1-1 0 0,0-1 0 0 0,0 0 1 0 0,0 1-1 0 0,0-1 0 0 0,0 0 1 0 0,0 1-1 0 0,-1-1 0 0 0,1 0 1 0 0,0 1-1 0 0,0-1 0 0 0,0 0 1 0 0,-1 1-1 0 0,1-1 0 0 0,0 0 1 0 0,0 0-1 0 0,-1 1 0 0 0,1-1 1 0 0,0 0-1 0 0,-1 0 0 0 0,1 0 1 0 0,0 0-1 0 0,-1 1 0 0 0,1-1 1 0 0,0 0-1 0 0,-1 0 0 0 0,1 0 1 0 0,0 0-1 0 0,-1 0 0 0 0,1 0 0 0 0,0 0 1 0 0,-1 0-1 0 0,1 0 0 0 0,-1 0 1 0 0,1 0-1 0 0,0 0 0 0 0,-1 0 1 0 0,1 0-1 0 0,0 0 0 0 0,-1 0 1 0 0,1 0-1 0 0,0-1 0 0 0,-1 1 1 0 0,1 0-1 0 0,0 0 0 0 0,-1 0 1 0 0,1 0-1 0 0,0-1 0 0 0,0 1 1 0 0,-1 0-1 0 0,1 0 0 0 0,0-1 1 0 0,0 1-1 0 0,-1 0 0 0 0,1-1 1 0 0,0 1-1 0 0,0 0 0 0 0,0-1 1 0 0,-1 1-1 0 0,1 0 0 0 0,0-1 1 0 0,0 1-1 0 0,0 0 0 0 0,0-1-18 0 0,-8 7 1 0 0,-16 17 282 0 0,38-28 130 0 0,32-48 679 0 0,-103 91 147 0 0,53-36-1221 0 0,-6 7 33 0 0,10-8-65 0 0,0-1-21 0 0,0 0 0 0 0,0 0 21 0 0,0 0-4 0 0,0 0-4 0 0,0 0 16 0 0,52-16 86 0 0,-52 16-44 0 0,0 0-9 0 0,0 0 0 0 0,0 0 10 0 0,0 0 3 0 0,0 0 4 0 0,0 0 15 0 0,-5-2 153 0 0,2 1-1526 0 0,3-3-3506 0 0,0 0 19 0 0,0 4-7512 0 0</inkml:trace>
  <inkml:trace contextRef="#ctx0" brushRef="#br0" timeOffset="1">118 648 1008 0 0,'0'0'2186'0'0,"0"0"233"0"0,0 0 172 0 0,0 0-103 0 0,0 0-296 0 0,0 0-338 0 0,0 0-351 0 0,0 0-231 0 0,0 0-164 0 0,0 0-130 0 0,0 0-94 0 0,0 0-100 0 0,29 6-94 0 0,90 17-62 0 0,-44-21 441 0 0,68-49 997 0 0,-138 45-2012 0 0,0 0 0 0 0,0 0 0 0 0,0-1 0 0 0,-1 0 0 0 0,1 0 0 0 0,-1 0 0 0 0,1 0 0 0 0,-1-1 0 0 0,0 0 0 0 0,-1 1 0 0 0,1-2 0 0 0,0 1 0 0 0,-1 0 0 0 0,0-1 0 0 0,0 1 0 0 0,-1-1 0 0 0,1 0 0 0 0,-1 0 0 0 0,0 0 0 0 0,0 0 0 0 0,-1 0 0 0 0,1-1 0 0 0,-1 1 0 0 0,0-1 0 0 0,-1 1 0 0 0,1 0 0 0 0,-1-1 0 0 0,0 1 1 0 0,-1-1-1 0 0,0-4-54 0 0,-1 4 2 0 0,-1-1 0 0 0,0 2 0 0 0,0-1 0 0 0,-1 0 0 0 0,1 1 1 0 0,-1-1-1 0 0,0 1 0 0 0,-1 0 0 0 0,1 0 0 0 0,-1 1 0 0 0,0-1 1 0 0,0 1-1 0 0,-1 0 0 0 0,1 1 0 0 0,-1-1 0 0 0,0 1 0 0 0,0 0 1 0 0,0 0-1 0 0,-3 0-2 0 0,-2-1-44 0 0,1 2 0 0 0,-1-1-1 0 0,0 1 1 0 0,1 0 0 0 0,-1 1 0 0 0,0 1 0 0 0,0 0 0 0 0,0 0 0 0 0,0 1-1 0 0,-1 0 45 0 0,6 2-13 0 0,-1 0-1 0 0,0 0 1 0 0,0 1-1 0 0,1 0 0 0 0,0 0 1 0 0,0 0-1 0 0,0 1 0 0 0,0 0 1 0 0,1 0-1 0 0,0 0 0 0 0,0 1 1 0 0,0 0-1 0 0,1 0 1 0 0,-1 0-1 0 0,2 0 0 0 0,-1 1 1 0 0,1-1-1 0 0,-1 3 14 0 0,-27 74-7 0 0,25-35 113 0 0,2 0 0 0 0,2 1-1 0 0,2-1 1 0 0,2 0-1 0 0,4 19-105 0 0,-4 103 619 0 0,-5-157-570 0 0,0 0 0 0 0,0 0 0 0 0,-2 0-1 0 0,1-1 1 0 0,-2 0 0 0 0,1 0 0 0 0,-2 0 0 0 0,1 0-1 0 0,-2-1 1 0 0,0 0 0 0 0,0-1 0 0 0,0 0-1 0 0,-2 0 1 0 0,1-1 0 0 0,-1 0 0 0 0,0 0 0 0 0,-1-1-1 0 0,0-1 1 0 0,-5 3-49 0 0,-46 2 75 0 0,58-47-969 0 0,33-16-1499 0 0,-9 33-1033 0 0,-5 4-3449 0 0,-6 5-5277 0 0</inkml:trace>
  <inkml:trace contextRef="#ctx0" brushRef="#br0" timeOffset="2">976 498 6417 0 0,'0'0'2249'0'0,"0"0"-210"0"0,0 0-143 0 0,0 0-147 0 0,0 0-182 0 0,0 0-218 0 0,0 0-198 0 0,0 0-164 0 0,0 0-140 0 0,0 0-107 0 0,0 0-86 0 0,0 0-90 0 0,0 0-73 0 0,-22 11-62 0 0,-67 38-69 0 0,28 2 264 0 0,52-39-512 0 0,1-2-75 0 0,0 1-1 0 0,1-1 1 0 0,0 1-1 0 0,1 1 0 0 0,0-1 1 0 0,1 1-1 0 0,0 0 1 0 0,1 0-1 0 0,0 0 1 0 0,1 1-1 0 0,0-1 1 0 0,1 1-1 0 0,0 0 1 0 0,2 0-1 0 0,-1-1 0 0 0,1 1 1 0 0,1 0-1 0 0,2 11-36 0 0,-2-19 13 0 0,1 0-1 0 0,0 0 1 0 0,1 1-1 0 0,-1-1 1 0 0,1-1-1 0 0,0 1 1 0 0,0 0-1 0 0,0-1 1 0 0,1 0-1 0 0,0 1 1 0 0,-1-1-1 0 0,2-1 0 0 0,-1 1 1 0 0,0 0-1 0 0,1-1 1 0 0,-1 0-1 0 0,1 0 1 0 0,0-1-1 0 0,0 1 1 0 0,0-1-1 0 0,0 0 1 0 0,1 0-1 0 0,-1-1 1 0 0,1 0-1 0 0,-1 0 1 0 0,3 0-13 0 0,6 1 100 0 0,0 0 0 0 0,-1-1 1 0 0,1-1-1 0 0,0-1 1 0 0,0 0-1 0 0,0 0 0 0 0,0-2 1 0 0,0 0-1 0 0,-1 0 1 0 0,3-2-101 0 0,9-4 241 0 0,0-1 0 0 0,-1-2 1 0 0,0 0-1 0 0,-1-1 1 0 0,0-1-1 0 0,-1-2 1 0 0,-1 0-1 0 0,20-19-241 0 0,-31 26 77 0 0,-1-1-1 0 0,0 0 1 0 0,0-1-1 0 0,-1 0 1 0 0,0-1-1 0 0,-1 1 1 0 0,0-1-1 0 0,-1-1 1 0 0,0 1-1 0 0,-1-1 1 0 0,0 0-1 0 0,-1 0 1 0 0,-1 0-1 0 0,0-1 1 0 0,-1 1-1 0 0,0-1 1 0 0,-1 0-1 0 0,-1-4-76 0 0,-2 10-13 0 0,-1 1 0 0 0,1 0 0 0 0,-1 0 0 0 0,-1 0 0 0 0,0 0 0 0 0,0 0 0 0 0,0 1-1 0 0,0 0 1 0 0,-1 0 0 0 0,0 0 0 0 0,-1 0 0 0 0,1 1 0 0 0,-1 0 0 0 0,0 0 0 0 0,0 0-1 0 0,-1 1 1 0 0,1 0 0 0 0,-1 0 0 0 0,0 1 0 0 0,0 0 0 0 0,0 0 0 0 0,-1 1 0 0 0,1-1 0 0 0,-1 2-1 0 0,1-1 1 0 0,-1 1 0 0 0,0 0 0 0 0,1 1 0 0 0,-1-1 0 0 0,-6 2 13 0 0,-2 0-236 0 0,0 0 1 0 0,0 1 0 0 0,0 1-1 0 0,1 0 1 0 0,-1 2-1 0 0,1-1 1 0 0,0 2-1 0 0,0 0 1 0 0,0 1-1 0 0,1 0 1 0 0,-13 10 235 0 0,-37 23-2626 0 0,26-12-3202 0 0,19-12-5868 0 0</inkml:trace>
  <inkml:trace contextRef="#ctx0" brushRef="#br0" timeOffset="3">706 760 8258 0 0,'0'0'2718'0'0,"0"0"-610"0"0,0 0-369 0 0,0 0-130 0 0,0 0-159 0 0,0 0-213 0 0,0 0-293 0 0,0 0-249 0 0,0 0-114 0 0,0 0-54 0 0,0 0-23 0 0,0 0-25 0 0,16-13-54 0 0,53-39-31 0 0,-13 31 245 0 0,-51 20-557 0 0,2-2-21 0 0,1 0 0 0 0,-1 1 0 0 0,0 0 0 0 0,1 0 0 0 0,-1 1 0 0 0,1 0 0 0 0,-1 1 0 0 0,1-1 0 0 0,0 1 0 0 0,-1 1 0 0 0,1-1 0 0 0,0 1 0 0 0,-1 1 0 0 0,0-1 0 0 0,1 2 0 0 0,-1-1 0 0 0,0 0 0 0 0,0 1 0 0 0,4 3-61 0 0,34 36 201 0 0,-38-34-156 0 0,1 0-1 0 0,0 0 1 0 0,0-1 0 0 0,0 0-1 0 0,1-1 1 0 0,0 0 0 0 0,0 0-1 0 0,1-1 1 0 0,9 4-45 0 0,1-3 190 0 0,0-1 0 0 0,1-1 0 0 0,0 0 0 0 0,0-2 0 0 0,0-1 0 0 0,0 0 0 0 0,3-2-190 0 0,-24 2-22 0 0,1-2 0 0 0,-1 1 0 0 0,1 0 1 0 0,0 0-1 0 0,-1 0 0 0 0,1 0 0 0 0,0 0 1 0 0,-1 0-1 0 0,1-1 0 0 0,0 1 1 0 0,-1 0-1 0 0,1 0 0 0 0,-1-1 0 0 0,1 1 1 0 0,-1-1-1 0 0,1 1 0 0 0,-1 0 1 0 0,1-1-1 0 0,-1 1 0 0 0,1-1 0 0 0,-1 1 1 0 0,1-1-1 0 0,-1 1 0 0 0,0-1 1 0 0,1 0-1 0 0,-1 1 0 0 0,0-1 0 0 0,0 1 1 0 0,1-1-1 0 0,-1 0 0 0 0,0 1 0 0 0,0-1 1 0 0,0 0-1 0 0,0 1 0 0 0,0-1 1 0 0,0 0-1 0 0,0 1 0 0 0,0-1 0 0 0,0 0 1 0 0,0 1-1 0 0,0-1 0 0 0,0 1 1 0 0,0-1-1 0 0,-1 0 0 0 0,1 1 0 0 0,0-1 1 0 0,0 0-1 0 0,-1 1 0 0 0,1-1 1 0 0,0 1-1 0 0,-1-1 0 0 0,1 0 22 0 0,-6-11-3376 0 0,0 3-3364 0 0,4 5-4894 0 0</inkml:trace>
  <inkml:trace contextRef="#ctx0" brushRef="#br0" timeOffset="4">2110 85 0 0 0,'0'0'846'0'0,"0"0"44"0"0,0 0 125 0 0,0 0 140 0 0,0 0 128 0 0,0 0 33 0 0,0 0-33 0 0,0 0-49 0 0,0 0-94 0 0,0 0-68 0 0,0 0-94 0 0,-2-3-107 0 0,1 1-601 0 0,-1 0 1 0 0,0-1 0 0 0,1 1-1 0 0,-1 0 1 0 0,0 1 0 0 0,0-1-1 0 0,-1 0 1 0 0,1 1 0 0 0,0-1-1 0 0,-1 1 1 0 0,1-1 0 0 0,0 1 0 0 0,-1 0-1 0 0,0 0 1 0 0,1 0 0 0 0,-1 1-1 0 0,0-1 1 0 0,1 1 0 0 0,-1-1-1 0 0,0 1 1 0 0,1 0 0 0 0,-1 0-1 0 0,0 0 1 0 0,-2 0-271 0 0,-103 16 2328 0 0,103-15-2271 0 0,1-1 0 0 0,0 1-1 0 0,0 1 1 0 0,-1-1-1 0 0,1 1 1 0 0,0-1 0 0 0,1 1-1 0 0,-1 0 1 0 0,0 1-1 0 0,0-1 1 0 0,1 1 0 0 0,-1-1-1 0 0,1 1 1 0 0,0 0-1 0 0,0 1 1 0 0,0-1 0 0 0,0 0-1 0 0,1 1 1 0 0,-1-1-1 0 0,1 1 1 0 0,0 0 0 0 0,0 0-1 0 0,0 0 1 0 0,1 0-1 0 0,-1 1-56 0 0,-4 248 823 0 0,6-250-817 0 0,1 22 58 0 0,-1-1 0 0 0,-1 1 0 0 0,-1-1 0 0 0,-1 0 0 0 0,-2 0 0 0 0,0 0 0 0 0,-4 8-64 0 0,-61 110 832 0 0,44-81-592 0 0,25-60-233 0 0,0 0 0 0 0,1 1 0 0 0,-1-1 0 0 0,0 0 1 0 0,0 0-1 0 0,1 0 0 0 0,-1 1 0 0 0,0-1 0 0 0,1 0 0 0 0,0 1 1 0 0,-1-1-1 0 0,1 0 0 0 0,0 1 0 0 0,-1-1 0 0 0,1 1 0 0 0,0-1 1 0 0,0 0-1 0 0,0 1 0 0 0,0-1 0 0 0,1 1 0 0 0,-1-1 0 0 0,0 0 0 0 0,1 1 1 0 0,-1-1-1 0 0,1 0 0 0 0,-1 1 0 0 0,1-1 0 0 0,-1 0 0 0 0,1 1 1 0 0,0-1-1 0 0,0 0 0 0 0,-1 0 0 0 0,1 0 0 0 0,0 0 0 0 0,0 0 1 0 0,0 0-1 0 0,0 0 0 0 0,1 0 0 0 0,-1 0 0 0 0,0-1 0 0 0,0 1 0 0 0,0 0 1 0 0,1-1-1 0 0,-1 1 0 0 0,0-1 0 0 0,1 1 0 0 0,-1-1 0 0 0,0 0 1 0 0,2 1-8 0 0,203 0 1188 0 0,-131-2-1052 0 0,-75 1-141 0 0,0 0-11 0 0,0 0-6 0 0,0 0 3 0 0,0 0-3 0 0,0 0-2 0 0,0 0-7 0 0,0 0-32 0 0,0 0-31 0 0,0 0-41 0 0,0 0-108 0 0,-3-4-1745 0 0,3 4-5831 0 0,0 0-3725 0 0</inkml:trace>
  <inkml:trace contextRef="#ctx0" brushRef="#br0" timeOffset="5">2315 536 11771 0 0,'0'0'1657'0'0,"0"0"-442"0"0,0 0-73 0 0,0 0 157 0 0,0 0 57 0 0,0 0-90 0 0,0 0-269 0 0,0 0-298 0 0,0 0-211 0 0,0 0-120 0 0,0 0-61 0 0,0 0-12 0 0,-5 19 2049 0 0,-54 92-1032 0 0,59-110-1240 0 0,0-4 1395 0 0,0 2-1499 0 0,0 1 2 0 0,0 0-17 0 0,0 0 12 0 0,0 0 11 0 0,0 0 4 0 0,0 0-5 0 0,0 0 9 0 0,0 0-17 0 0,0 0-25 0 0,0 0-6 0 0,0 0-29 0 0,0 0-26 0 0,19-9-1939 0 0,-11 5-2280 0 0,-4 2-4850 0 0,-2 2-2687 0 0</inkml:trace>
  <inkml:trace contextRef="#ctx0" brushRef="#br0" timeOffset="6">1415 4 0 0 0,'0'0'1654'0'0,"0"0"-270"0"0,0 0-48 0 0,0 0 143 0 0,0 0 130 0 0,0 0-33 0 0,0 0-78 0 0,0 0-110 0 0,0 0-139 0 0,0 0-160 0 0,0 0-138 0 0,0 0-129 0 0,0 0-101 0 0,-11-4 2393 0 0,124 5-1009 0 0,-75 22-1530 0 0,-37-17-434 0 0,0 1-1 0 0,-1-1 1 0 0,0 1 0 0 0,0-1-1 0 0,-1 1 1 0 0,1-1 0 0 0,-1 1-1 0 0,-1-1 1 0 0,1 1-1 0 0,-1-1 1 0 0,0 0 0 0 0,-1 0-1 0 0,0 0 1 0 0,1 0 0 0 0,-2 0-1 0 0,1 0 1 0 0,-1-1-1 0 0,0 0 1 0 0,0 0 0 0 0,0 0-141 0 0,-69 69 769 0 0,70-69-739 0 0,2-4-26 0 0,1-1-1 0 0,-1 1 1 0 0,0 0-1 0 0,1 0 1 0 0,-1-1 0 0 0,1 1-1 0 0,-1 0 1 0 0,1 0-1 0 0,-1 0 1 0 0,1 0-1 0 0,0 0 1 0 0,-1 0-1 0 0,1 0 1 0 0,0 0-1 0 0,0 0 1 0 0,-1 0 0 0 0,1 0-1 0 0,0 0 1 0 0,0 0-1 0 0,0 0 1 0 0,0 0-1 0 0,1 0 1 0 0,-1 0-1 0 0,0 0 1 0 0,0 0 0 0 0,1 0-1 0 0,-1 0 1 0 0,0-1-1 0 0,1 1 1 0 0,-1 0-1 0 0,1 0 1 0 0,-1 0-1 0 0,1 0 1 0 0,-1 0 0 0 0,1-1-1 0 0,0 1 1 0 0,-1 0-1 0 0,1 0 1 0 0,0-1-1 0 0,1 1-3 0 0,10 5 137 0 0,0-2-1 0 0,1 1 1 0 0,0-2-1 0 0,0 0 1 0 0,1 0-1 0 0,-1-1 1 0 0,0-1-1 0 0,1 0 1 0 0,10-2-137 0 0,8 12 945 0 0,-32-10-882 0 0,0-1-10 0 0,0 0-21 0 0,0 0-19 0 0,0 0-3 0 0,0 0-17 0 0,0 0 8 0 0,0 0-6 0 0,0 0-6 0 0,0 0-10 0 0,0 0-2 0 0,0 0 3 0 0,0 0-6 0 0,0 0 3 0 0,0 0-18 0 0,0 0-30 0 0,0 0-29 0 0,0 0-55 0 0,0 0-102 0 0,0 0-130 0 0,0 0-206 0 0,-1 3-2953 0 0,1-2-1666 0 0,-1 3-6875 0 0</inkml:trace>
  <inkml:trace contextRef="#ctx0" brushRef="#br0" timeOffset="7">2349 320 0 0 0,'0'0'177'0'0,"0"0"175"0"0,0 0 94 0 0,0 0 71 0 0,0 0 18 0 0,0 0-77 0 0,0 0-150 0 0,0 0-136 0 0,0 0-76 0 0,0 0-22 0 0,0 0 30 0 0,0 0 42 0 0,0 0 47 0 0,0 0 58 0 0,0 0 80 0 0,0 1 9469 0 0,0 2-4987 0 0,-2 17-4418 0 0,-28 72 668 0 0,-17 16-178 0 0,24-66-694 0 0,21-40-180 0 0,1 0 0 0 0,-1 1 0 0 0,1-1 0 0 0,0 0 0 0 0,0 0 0 0 0,0 1 0 0 0,0-1 0 0 0,0 1 0 0 0,0-1 0 0 0,1 1 0 0 0,-1-1 0 0 0,1 1 0 0 0,0-1 0 0 0,0 1 0 0 0,0 0 0 0 0,0-1 0 0 0,0 1 0 0 0,1-1 0 0 0,-1 1 0 0 0,1-1-1 0 0,-1 1 1 0 0,1-1 0 0 0,0 1 0 0 0,0-1 0 0 0,0 1 0 0 0,0-1 0 0 0,1 0-11 0 0,31 15 668 0 0,70-18 1174 0 0,-51-10-1146 0 0,-51 11-652 0 0,-1 0-1 0 0,0 0 10 0 0,0 0 9 0 0,0 0 22 0 0,0 0 10 0 0,0 0 4 0 0,0 0 8 0 0,0 0 14 0 0,0 0-12 0 0,0 0-8 0 0,-27 4-1827 0 0,26-4 1221 0 0,0 0-3209 0 0,1-1-3843 0 0,0-5-3545 0 0</inkml:trace>
  <inkml:trace contextRef="#ctx0" brushRef="#br0" timeOffset="8">2162 193 2385 0 0,'0'0'2661'0'0,"0"0"-1394"0"0,0 0-342 0 0,0 0 181 0 0,0 0 240 0 0,0 0 86 0 0,0 0-125 0 0,0 0-245 0 0,0 0-235 0 0,0 0-171 0 0,0 0-88 0 0,0 0-33 0 0,0 0 6 0 0,-8 0 2857 0 0,9 0-2986 0 0,13-1 1462 0 0,80-44 275 0 0,21-39-786 0 0,-94 72-1087 0 0,-21 12-264 0 0,0 0 4 0 0,0 0-6 0 0,0 0-19 0 0,0 0 4 0 0,0 0 13 0 0,0 0-14 0 0,0 0-7 0 0,0 0 8 0 0,0 0 15 0 0,0 0-3 0 0,0 0-7 0 0,26 30 731 0 0,20 74 182 0 0,-7-73-1125 0 0,-14-24-2118 0 0,-11-3-4374 0 0,-9-3-4952 0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1 0 0 0,'0'0'556'0'0,"0"0"754"0"0,0 0 59 0 0,0 0-70 0 0,0 0 60 0 0,0 0 106 0 0,0 0 66 0 0,0 0-15 0 0,0 0-113 0 0,0 0-148 0 0,0 0-127 0 0,0 0-120 0 0,-1 0 4807 0 0,-1 0-5866 0 0,-8 0 461 0 0,-3-1-169 0 0,1 1 0 0 0,0 0 0 0 0,0 1 1 0 0,-1 1-1 0 0,1-1 0 0 0,0 2 0 0 0,0 0 1 0 0,0 0-1 0 0,1 1 0 0 0,-7 3-241 0 0,0 1 185 0 0,16-8-173 0 0,0 1-1 0 0,1-1 0 0 0,-1 1 1 0 0,0-1-1 0 0,1 1 0 0 0,-1 0 1 0 0,1-1-1 0 0,-1 1 1 0 0,1 0-1 0 0,-1 0 0 0 0,1 0 1 0 0,0 0-1 0 0,-1 0 0 0 0,1 0 1 0 0,0 1-1 0 0,0-1 0 0 0,0 0 1 0 0,0 1-1 0 0,0-1 1 0 0,0 1-1 0 0,0-1 0 0 0,0 1 1 0 0,0-1-1 0 0,1 1 0 0 0,-1 0 1 0 0,1-1-1 0 0,-1 1 0 0 0,1 0 1 0 0,0-1-1 0 0,-1 1 0 0 0,1 0 1 0 0,0 0-1 0 0,0 0-11 0 0,2 2 11 0 0,-1 0 1 0 0,0 0-1 0 0,1-1 0 0 0,0 1 0 0 0,0-1 1 0 0,0 1-1 0 0,0-1 0 0 0,1 0 0 0 0,-1 0 1 0 0,1 0-1 0 0,0 0 0 0 0,0 0 0 0 0,0-1 1 0 0,0 1-1 0 0,0-1 0 0 0,0 0 0 0 0,1 0 1 0 0,-1 0-1 0 0,1 0 0 0 0,0 0 0 0 0,0-1 1 0 0,-1 0-1 0 0,1 0 0 0 0,0 0 0 0 0,0 0 1 0 0,0-1-12 0 0,25 12 122 0 0,-21-8-97 0 0,-1 0-1 0 0,1 0 1 0 0,-1 0 0 0 0,0 1-1 0 0,0 0 1 0 0,-1 1 0 0 0,0 0-1 0 0,0 0 1 0 0,0 0 0 0 0,0 0-1 0 0,-1 1 1 0 0,0 0 0 0 0,-1 0-1 0 0,1 1 1 0 0,-1-1 0 0 0,1 5-25 0 0,-3-8 45 0 0,0 0 1 0 0,-1 0 0 0 0,1 1 0 0 0,-1-1-1 0 0,0 1 1 0 0,0 0 0 0 0,-1-1-1 0 0,1 1 1 0 0,-1 0 0 0 0,0-1 0 0 0,-1 1-1 0 0,1 0 1 0 0,-1-1 0 0 0,1 1 0 0 0,-1-1-1 0 0,-1 1 1 0 0,1-1 0 0 0,-1 1-1 0 0,1-1 1 0 0,-1 0 0 0 0,-2 2-46 0 0,-4 5 58 0 0,-1-1 1 0 0,-1 0-1 0 0,0-1 1 0 0,0 0-1 0 0,-1-1 1 0 0,0 0-1 0 0,0-1 1 0 0,-1 0-1 0 0,0 0 1 0 0,0-1-1 0 0,-1-1 1 0 0,0 0-1 0 0,0-1 0 0 0,0 0 1 0 0,0-1-1 0 0,0-1 1 0 0,-1 0-1 0 0,1-1 1 0 0,-2 0-59 0 0,13-1-22 0 0,0 0-1 0 0,0 0 1 0 0,0-1 0 0 0,0 1 0 0 0,0-1 0 0 0,0 1-1 0 0,0-1 1 0 0,0 0 0 0 0,0 1 0 0 0,0-1 0 0 0,1 0-1 0 0,-1 0 1 0 0,0-1 0 0 0,1 1 0 0 0,-1 0 0 0 0,1 0-1 0 0,-1-1 1 0 0,1 1 0 0 0,-1-1 0 0 0,1 1 0 0 0,0-1-1 0 0,0 0 1 0 0,0 0 0 0 0,0 1 0 0 0,0-1 0 0 0,0 0-1 0 0,1 0 1 0 0,-1 0 0 0 0,0-1 22 0 0,3-15-4059 0 0,12 3-5344 0 0,-9 11-2381 0 0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112 570 10498 0 0,'0'0'5508'0'0,"0"0"-3555"0"0,0 0-1045 0 0,0 0 21 0 0,0 0 46 0 0,0 0-23 0 0,0 0-141 0 0,0 0-212 0 0,0 0-183 0 0,0 0-113 0 0,0 0-103 0 0,0 0-90 0 0,-12 18-33 0 0,-37 54-32 0 0,46-68-50 0 0,1 0-1 0 0,0 0 1 0 0,0-1 0 0 0,0 2-1 0 0,0-1 1 0 0,1 0 0 0 0,0 0-1 0 0,0 0 1 0 0,0 1 0 0 0,0-1 0 0 0,0 0-1 0 0,1 1 1 0 0,0-1 0 0 0,0 1-1 0 0,0-1 1 0 0,1 0 0 0 0,0 2 5 0 0,0 13-242 0 0,-1-1-521 0 0,0-6-7503 0 0,0-12-2864 0 0</inkml:trace>
  <inkml:trace contextRef="#ctx0" brushRef="#br0" timeOffset="1">0 239 11522 0 0,'0'0'2097'0'0,"0"0"-809"0"0,0 0-424 0 0,0 0-239 0 0,0 0-209 0 0,0 0-200 0 0,0 0-216 0 0,0 0-208 0 0,0 0-224 0 0,0 0-225 0 0,0 0-247 0 0,0 0-520 0 0,0 0-1777 0 0,0 0-7001 0 0</inkml:trace>
  <inkml:trace contextRef="#ctx0" brushRef="#br0" timeOffset="2">253 613 14043 0 0,'0'0'669'0'0,"0"0"-130"0"0,0 0 316 0 0,0 0 409 0 0,0 0 150 0 0,0 0-127 0 0,0 0-359 0 0,0 0-346 0 0,0 0-206 0 0,0 0-102 0 0,0 0-36 0 0,0 0-3 0 0,0 0 10 0 0,11-12-4 0 0,69-85 322 0 0,-15-3-551 0 0,-33 89-984 0 0,-30 39 476 0 0,-1 95 609 0 0,1-117-61 0 0,0 0 0 0 0,1 0-1 0 0,-1-1 1 0 0,1 1 0 0 0,1-1 0 0 0,-1 0-1 0 0,1 0 1 0 0,0 0 0 0 0,0 0 0 0 0,0 0-1 0 0,1-1 1 0 0,0 0 0 0 0,0 0 0 0 0,0 0-1 0 0,0-1 1 0 0,0 0 0 0 0,1 0 0 0 0,-1 0-1 0 0,1 0 1 0 0,0-1 0 0 0,0 0 0 0 0,0 0-1 0 0,0-1 1 0 0,0 0 0 0 0,0 0-1 0 0,1 0 1 0 0,-1 0 0 0 0,0-1 0 0 0,1 0-1 0 0,4-1-51 0 0,1-1 189 0 0,1 0 0 0 0,0-1 0 0 0,0-1-1 0 0,-1 0 1 0 0,0 0 0 0 0,0-1-1 0 0,0-1 1 0 0,0 0 0 0 0,-1 0 0 0 0,0-1-1 0 0,-1-1 1 0 0,1 0 0 0 0,-1 0-1 0 0,-1-1 1 0 0,1 0 0 0 0,-2-1-1 0 0,1 0 1 0 0,1-3-189 0 0,-7 9-28 0 0,-1-1 1 0 0,1 1-1 0 0,-1 0 0 0 0,0-1 0 0 0,0 1 1 0 0,0-1-1 0 0,-1 0 0 0 0,1 1 0 0 0,-1-1 1 0 0,0 0-1 0 0,-1 0 0 0 0,1 0 0 0 0,-1 0 1 0 0,0 0-1 0 0,0 0 0 0 0,-1-1 28 0 0,-8-8-1978 0 0,3 10-4175 0 0,2 3-5622 0 0</inkml:trace>
  <inkml:trace contextRef="#ctx0" brushRef="#br0" timeOffset="3">1197 258 14843 0 0,'0'0'1459'0'0,"0"0"-376"0"0,0 0-105 0 0,0 0-21 0 0,0 0-79 0 0,0 0-177 0 0,0 0-226 0 0,0 0-183 0 0,0 0-116 0 0,0 0-65 0 0,0 0-31 0 0,0 0-23 0 0,-19 9-16 0 0,-56 30-10 0 0,71-37-29 0 0,1 0-1 0 0,0 0 1 0 0,-1 0 0 0 0,1 0 0 0 0,0 1-1 0 0,0-1 1 0 0,0 1 0 0 0,1 0-1 0 0,-1 0 1 0 0,0 0 0 0 0,1 0-1 0 0,0 0 1 0 0,0 0 0 0 0,0 1 0 0 0,0-1-1 0 0,1 1 1 0 0,-1-1 0 0 0,0 4-2 0 0,-2 3 4 0 0,1-3 16 0 0,0-1 0 0 0,0 1 0 0 0,1 0 0 0 0,0-1 0 0 0,0 1 0 0 0,0 0 0 0 0,1 0 0 0 0,0 1 0 0 0,1-1 0 0 0,-1 0 0 0 0,1 0 0 0 0,1 0 0 0 0,-1 0 0 0 0,1 0 0 0 0,1 1 0 0 0,-1-2 0 0 0,1 1 0 0 0,0 0 0 0 0,1 0 0 0 0,0 0 0 0 0,0-1 0 0 0,0 0 0 0 0,1 1 0 0 0,0-1 0 0 0,0-1 0 0 0,0 1 0 0 0,1 0 0 0 0,0-1 0 0 0,0 0 0 0 0,0 0 0 0 0,1-1 0 0 0,-1 1 0 0 0,1-1 0 0 0,0-1 0 0 0,2 2-20 0 0,4 0 251 0 0,1 0 0 0 0,-1-1-1 0 0,1 0 1 0 0,0-1 0 0 0,1 0 0 0 0,-1-1 0 0 0,0-1 0 0 0,1 0 0 0 0,-1-1-1 0 0,0 0 1 0 0,1-1 0 0 0,-1-1 0 0 0,0 0 0 0 0,1-1 0 0 0,-1 0 0 0 0,0-1-1 0 0,-1 0 1 0 0,1-1 0 0 0,-1 0 0 0 0,8-6-251 0 0,-8 6 66 0 0,-1 0-1 0 0,0-1 1 0 0,-1-1-1 0 0,1 0 1 0 0,-1 0-1 0 0,0-1 1 0 0,-1 0 0 0 0,0-1-1 0 0,0 0 1 0 0,-1 0-1 0 0,0-1 1 0 0,-1 0 0 0 0,0 0-1 0 0,0-1 1 0 0,-1 0-1 0 0,0 0 1 0 0,-1 0-1 0 0,-1-1 1 0 0,0 0 0 0 0,0 0-1 0 0,-1 0 1 0 0,-1 0-1 0 0,1-9-65 0 0,-3 17-10 0 0,-1-1 0 0 0,0 1 1 0 0,0-1-1 0 0,0 1 0 0 0,0 0 0 0 0,-1 0 0 0 0,0-1 0 0 0,1 1 0 0 0,-2 0 0 0 0,1 1 0 0 0,0-1 0 0 0,-1 0 0 0 0,0 1 1 0 0,0-1-1 0 0,0 1 0 0 0,0 0 0 0 0,0 0 0 0 0,-1 0 0 0 0,1 0 0 0 0,-1 1 0 0 0,0-1 0 0 0,0 1 0 0 0,0 0 0 0 0,0 0 0 0 0,0 0 1 0 0,-1 1 9 0 0,-118-27-871 0 0,-12 41-1621 0 0,48 11-6686 0 0,58-15-2949 0 0</inkml:trace>
  <inkml:trace contextRef="#ctx0" brushRef="#br0" timeOffset="4">931 563 9498 0 0,'0'0'4852'0'0,"0"0"-2217"0"0,0 0-897 0 0,0 0-261 0 0,0 0-232 0 0,0 0-167 0 0,0 0-156 0 0,0 0-172 0 0,0 0-128 0 0,0 0-110 0 0,35-25-85 0 0,109-77-91 0 0,-61 60 166 0 0,-74 38-449 0 0,1 0 1 0 0,0 1 0 0 0,0 0 0 0 0,0 1-1 0 0,0 0 1 0 0,0 1 0 0 0,0 0-1 0 0,0 0 1 0 0,1 1 0 0 0,-1 1-1 0 0,2 0-53 0 0,-8 1 6 0 0,1 1-1 0 0,-1 1 0 0 0,1-1 1 0 0,-1 1-1 0 0,0-1 0 0 0,0 1 0 0 0,-1 0 1 0 0,1 1-1 0 0,-1-1 0 0 0,0 1 0 0 0,0-1 1 0 0,0 1-1 0 0,-1 0 0 0 0,2 4-5 0 0,10 14 25 0 0,-9-16-18 0 0,0 0 1 0 0,0 0-1 0 0,1-1 0 0 0,-1 0 0 0 0,1 0 0 0 0,1-1 0 0 0,-1 1 1 0 0,1-1-1 0 0,0-1 0 0 0,0 1 0 0 0,0-1 0 0 0,1-1 1 0 0,0 1-1 0 0,-1-1 0 0 0,1 0 0 0 0,0-1 0 0 0,0 0 1 0 0,1 0-1 0 0,-1-1 0 0 0,0 0 0 0 0,1-1 0 0 0,-1 1 1 0 0,6-2-8 0 0,62-15-1607 0 0,-61 8-2715 0 0,-3-3-3690 0 0,-8 8-3720 0 0</inkml:trace>
  <inkml:trace contextRef="#ctx0" brushRef="#br0" timeOffset="5">1501 27 0 0 0,'0'0'687'0'0,"0"0"53"0"0,0 0-19 0 0,0 0-62 0 0,0 0-56 0 0,0 0-45 0 0,0 0-42 0 0,0 0-7 0 0,0 0-34 0 0,0 0-28 0 0,0 0-5 0 0,0 0-18 0 0,0 0-25 0 0,0 0-36 0 0,0 0-58 0 0,0 0-51 0 0,0 0-34 0 0,0 0-39 0 0,0 0-25 0 0,0 0-32 0 0,0 0-17 0 0,0 0-3 0 0,0 0 0 0 0,0 0 0 0 0,0 0 0 0 0,0 0 0 0 0,0 0 7 0 0,0 0 27 0 0,0 0 18 0 0,0 0 30 0 0,0 0 33 0 0,0 0 18 0 0,0 0 32 0 0,0 0 31 0 0,0 0 47 0 0,0 0 60 0 0,0 0 50 0 0,0 0 21 0 0,0 0-10 0 0,0 0-56 0 0,7 0 3871 0 0,20 0-2445 0 0,107-4 559 0 0,15-18-574 0 0,-148 22-1779 0 0,0 1 1 0 0,0-1-1 0 0,0 1 1 0 0,0-1 0 0 0,0 1-1 0 0,0-1 1 0 0,0 1-1 0 0,0 0 1 0 0,-1 0-1 0 0,1-1 1 0 0,0 1-1 0 0,0 0 1 0 0,-1 0-1 0 0,1 0 1 0 0,0 0 0 0 0,-1 0-1 0 0,1 0 1 0 0,-1 0-1 0 0,1 0 1 0 0,-1 0-1 0 0,0 0 1 0 0,1 0-1 0 0,-1 1 1 0 0,0-1-1 0 0,0 0 1 0 0,0 0 0 0 0,1 0-1 0 0,-1 0 1 0 0,-1 0-1 0 0,1 0 1 0 0,0 1-1 0 0,0-1 1 0 0,0 0-1 0 0,-1 0 1 0 0,1 0-1 0 0,0 0 1 0 0,-1 0-45 0 0,2 14 163 0 0,8 41 54 0 0,-2 0 1 0 0,-3 1 0 0 0,-3-1-1 0 0,-2 1 1 0 0,-2 0-1 0 0,-6 16-217 0 0,-27 250 351 0 0,30-196-149 0 0,6-127-232 0 0,0 0 30 0 0,0 0 14 0 0,0 0-1 0 0,0 0 15 0 0,0 0 5 0 0,0 0 17 0 0,0 0 34 0 0,0 0-23 0 0,0 0 8 0 0,0 0 3 0 0,0 0-21 0 0,0 0 9 0 0,0 0 5 0 0,0 0 3 0 0,0 0-8 0 0,0 0 2 0 0,0 0-5 0 0,0 0-2 0 0,0 0-5 0 0,0 0 4 0 0,0 0-8 0 0,-49-7 437 0 0,-97 7-711 0 0,131-18-2046 0 0,13 1-6922 0 0,2 9-3039 0 0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0 541 12075 0 0,'0'0'2377'0'0,"0"0"-759"0"0,0 0-308 0 0,0 0-78 0 0,0 0-100 0 0,0 0-161 0 0,0 0-189 0 0,0 0-146 0 0,0 0-31 0 0,0 0-17 0 0,0 0-34 0 0,0 0-43 0 0,17 1-65 0 0,109-2 768 0 0,62-10 398 0 0,-176 11-1679 0 0,1 0 1 0 0,-1 0-1 0 0,1-2 0 0 0,-1 1 0 0 0,0-2 0 0 0,1 1 1 0 0,-1-2-1 0 0,0 0 0 0 0,-1 0 0 0 0,7-4 67 0 0,-17 6-1882 0 0,-10-2-8919 0 0,1 3-1335 0 0</inkml:trace>
  <inkml:trace contextRef="#ctx0" brushRef="#br0" timeOffset="1">227 322 11466 0 0,'0'0'5323'0'0,"0"0"-3477"0"0,0 0-1072 0 0,0 0 19 0 0,0 0 116 0 0,0 0 95 0 0,0 0-18 0 0,0 0-150 0 0,0 0-132 0 0,0 0-121 0 0,0 0-120 0 0,0 0-96 0 0,1 27-93 0 0,0 135 72 0 0,-13 66-18 0 0,10-221-965 0 0,-2 12 992 0 0,3-14-3737 0 0,1 1-3548 0 0,0-6-4789 0 0</inkml:trace>
  <inkml:trace contextRef="#ctx0" brushRef="#br0" timeOffset="2">694 611 5001 0 0,'0'0'1264'0'0,"0"0"-27"0"0,0 0 166 0 0,0 0 202 0 0,0 0 60 0 0,0 0-157 0 0,0 0-284 0 0,0 0-202 0 0,0 0-119 0 0,0 0-79 0 0,0 0-72 0 0,0 0-75 0 0,0 0-74 0 0,14-10-33 0 0,69-42 501 0 0,-17-24 1677 0 0,-18 18-2292 0 0,-43 58-450 0 0,-1 0 1 0 0,0 1-1 0 0,1-1 0 0 0,-1 1 0 0 0,0 0 1 0 0,1 0-1 0 0,-1 0 0 0 0,0 1 0 0 0,0 0 1 0 0,0 0-1 0 0,0 0 0 0 0,-1 0 0 0 0,1 0 1 0 0,0 1-1 0 0,-1 0 0 0 0,0-1 0 0 0,1 1 0 0 0,-1 0 1 0 0,0 1-1 0 0,-1-1 0 0 0,1 1 0 0 0,-1-1 1 0 0,1 1-1 0 0,-1 0 0 0 0,0 0 0 0 0,0 0 1 0 0,-1 0-1 0 0,1 0 0 0 0,-1 0 0 0 0,0 0 1 0 0,1 4-7 0 0,3 3 49 0 0,6 18 38 0 0,-1 1 0 0 0,-2 1 0 0 0,0 0 1 0 0,-3 0-1 0 0,0 0 0 0 0,-2 1 0 0 0,-1-1 0 0 0,-2 1 0 0 0,-3 25-87 0 0,3-7 31 0 0,1-32-25 0 0,-1 1 1 0 0,0-1 0 0 0,-2 1-1 0 0,0-1 1 0 0,-1 1 0 0 0,0-1-1 0 0,-2 0 1 0 0,0 0 0 0 0,-1-1-1 0 0,-1 0 1 0 0,0 0 0 0 0,-2 0-1 0 0,0-1 1 0 0,0 0 0 0 0,-2-1-1 0 0,0 0 1 0 0,0-1 0 0 0,-2 0-1 0 0,-9 8-6 0 0,15-17-15 0 0,-2 0 0 0 0,1-1 0 0 0,0 0 0 0 0,-1-1-1 0 0,0 0 1 0 0,0-1 0 0 0,0 1 0 0 0,0-1 0 0 0,0-1-1 0 0,0 0 1 0 0,0 0 0 0 0,-1-1 0 0 0,1 0 0 0 0,0-1-1 0 0,-2 0 16 0 0,7-1-7 0 0,0-1 0 0 0,0 0 0 0 0,0 1-1 0 0,1-1 1 0 0,-1-1 0 0 0,1 1 0 0 0,-1 0-1 0 0,1-1 1 0 0,0 0 0 0 0,0 0-1 0 0,1 1 1 0 0,-1-2 0 0 0,1 1 0 0 0,0 0-1 0 0,0 0 1 0 0,0-1 0 0 0,1 1-1 0 0,-1-1 1 0 0,1 0 0 0 0,0 1 0 0 0,1-1-1 0 0,-1 0 1 0 0,1 1 0 0 0,0-1 0 0 0,0 0-1 0 0,0 0 1 0 0,1 1 0 0 0,-1-1-1 0 0,1 0 1 0 0,0 1 0 0 0,1-1 0 0 0,-1 0-1 0 0,1 1 1 0 0,0 0 0 0 0,2-3 7 0 0,14-20 29 0 0,1 2 1 0 0,1 1-1 0 0,1 0 0 0 0,1 2 1 0 0,1 0-1 0 0,1 2 1 0 0,1 0-1 0 0,1 2 0 0 0,16-8-29 0 0,-39 23 2 0 0,100-54-10 0 0,-101 55-3 0 0,10-11-2010 0 0,-11 6-2388 0 0,-1-3-3589 0 0,0 10 7978 0 0,0-3-11014 0 0</inkml:trace>
  <inkml:trace contextRef="#ctx0" brushRef="#br0" timeOffset="3">678 229 2505 0 0,'0'0'1471'0'0,"0"0"-63"0"0,0 0 159 0 0,0 0 157 0 0,0 0 2 0 0,0 0-183 0 0,0 0-274 0 0,0 0-215 0 0,0 0-119 0 0,0 0-104 0 0,0 0-106 0 0,0 0-75 0 0,0 0-27 0 0,5 0 7 0 0,5-5-301 0 0,0 1 1 0 0,0-1-1 0 0,0-1 0 0 0,-1 0 0 0 0,1 0 0 0 0,-1-1 0 0 0,-1 0 0 0 0,0-1 0 0 0,0 0 0 0 0,0 0 1 0 0,-1 0-1 0 0,0-1 0 0 0,4-8-329 0 0,23-22 308 0 0,38-37-95 0 0,-71 75-208 0 0,0 0 1 0 0,1 0-1 0 0,-1 1 0 0 0,0-1 1 0 0,0 0-1 0 0,0 0 0 0 0,1 1 1 0 0,-1-1-1 0 0,0 0 0 0 0,1 1 1 0 0,-1-1-1 0 0,1 1 0 0 0,-1 0 1 0 0,0 0-1 0 0,1-1 1 0 0,-1 1-1 0 0,1 0 0 0 0,-1 0 1 0 0,1 0-1 0 0,-1 0 0 0 0,1 1 1 0 0,-1-1-1 0 0,0 0 0 0 0,1 1 1 0 0,-1-1-1 0 0,0 1 0 0 0,1-1 1 0 0,-1 1-1 0 0,0 0 0 0 0,1-1 1 0 0,-1 1-1 0 0,0 0 0 0 0,0 0 1 0 0,0 0-1 0 0,0 0 0 0 0,0 0 1 0 0,0 0-1 0 0,0 0 0 0 0,0 0 1 0 0,0 0-1 0 0,0 1 0 0 0,-1-1 1 0 0,1 0-1 0 0,0 0 0 0 0,-1 1 1 0 0,1-1-1 0 0,-1 1 1 0 0,1-1-1 0 0,-1 1-5 0 0,20 71 997 0 0,-17 35-408 0 0,5-91-1582 0 0,3-14-6158 0 0,-9-3-4285 0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20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1854 0 0 0 0,'0'0'1775'0'0,"0"0"104"0"0,0 0-69 0 0,0 0-150 0 0,0 0-171 0 0,0 0-169 0 0,0 0-129 0 0,0 0-92 0 0,0 0-79 0 0,0 0-88 0 0,0 0-80 0 0,0 0-86 0 0,8 10 7658 0 0,-6-5-8988 0 0,12 257 3461 0 0,-3-181-2583 0 0,6-31-166 0 0,-17-49-154 0 0,0-1 20 0 0,-4 26 304 0 0,-10 9-227 0 0,15 49 22 0 0,3-53-77 0 0,-4-30-21 0 0,0-1-15 0 0,-4 27 162 0 0,4-24-156 0 0,1 1 0 0 0,-1 0 0 0 0,0-1-1 0 0,0 1 1 0 0,0 0 0 0 0,0-1 0 0 0,-1 1 0 0 0,0 0 0 0 0,1-1-1 0 0,-1 1 1 0 0,-1-1 0 0 0,1 1 0 0 0,0-1 0 0 0,-1 0-1 0 0,0 1 1 0 0,0-1 0 0 0,-1 2-6 0 0,-5 14 39 0 0,8-18-73 0 0,0-1 17 0 0,0 0 21 0 0,0 0 5 0 0,0 0 5 0 0,0 0-5 0 0,0 0-6 0 0,0 0-25 0 0,0 0-11 0 0,0 0 10 0 0,0 0 1 0 0,0 0 26 0 0,-1 0 9 0 0,0 0-29 0 0,-8-2-3136 0 0,8-4-3790 0 0,1 6-4937 0 0</inkml:trace>
  <inkml:trace contextRef="#ctx0" brushRef="#br0" timeOffset="3197.239">663 428 0 0 0,'0'0'1300'0'0,"0"0"87"0"0,0 0 60 0 0,0 0 56 0 0,0 0-10 0 0,0 0-41 0 0,0 0-47 0 0,0 0-116 0 0,0 0-137 0 0,0 0-130 0 0,0 0-108 0 0,3-1 5128 0 0,-1 2-6473 0 0,107 80 3446 0 0,-103-79-2907 0 0,0 0 0 0 0,1-1 0 0 0,-1 1-1 0 0,1-1 1 0 0,-1 0 0 0 0,1-1 0 0 0,0 0-1 0 0,-1 0 1 0 0,1 0 0 0 0,-1-1 0 0 0,1 0-1 0 0,-1 0 1 0 0,1 0 0 0 0,-1-1 0 0 0,0 0-1 0 0,1-1 1 0 0,-1 1 0 0 0,0-1 0 0 0,-1 0-1 0 0,5-3-107 0 0,67-51 691 0 0,-74 55-679 0 0,0 0 0 0 0,0 0 0 0 0,-1 0 0 0 0,0-1 0 0 0,1 1 0 0 0,-1-1 0 0 0,0 0 0 0 0,0 0 0 0 0,0 0 0 0 0,0 0 0 0 0,-1 0 0 0 0,1 0 0 0 0,-1 0 0 0 0,0 0 0 0 0,0 0-1 0 0,0-1 1 0 0,0 1 0 0 0,-1-1 0 0 0,1 1 0 0 0,-1 0 0 0 0,0-1 0 0 0,0 1 0 0 0,0-1 0 0 0,0 1 0 0 0,-1-1 0 0 0,1 1 0 0 0,-1 0 0 0 0,-1-3-12 0 0,1 2-17 0 0,0 1 0 0 0,0-1 0 0 0,-1 1-1 0 0,0 0 1 0 0,1 0 0 0 0,-1 0 0 0 0,0 0 0 0 0,0 0 0 0 0,-1 0 0 0 0,1 0-1 0 0,-1 1 1 0 0,1-1 0 0 0,-1 1 0 0 0,0 0 0 0 0,0 0 0 0 0,0 0 0 0 0,0 0-1 0 0,0 0 1 0 0,0 1 0 0 0,-1-1 0 0 0,1 1 0 0 0,0 0 0 0 0,-1 0 0 0 0,1 0-1 0 0,-1 0 1 0 0,1 1 0 0 0,-4-1 17 0 0,7 1-4 0 0,-5 0-52 0 0,-1-1 0 0 0,0 1 1 0 0,1 0-1 0 0,-1 0 0 0 0,1 1 1 0 0,-1 0-1 0 0,1 0 0 0 0,0 0 1 0 0,-1 0-1 0 0,1 1 0 0 0,0 0 1 0 0,0 0-1 0 0,0 0 0 0 0,0 1 1 0 0,0 0-1 0 0,0 0 0 0 0,-3 3 56 0 0,-22 28-284 0 0,30-33 298 0 0,0-1-16 0 0,0 20 154 0 0,11 184 466 0 0,-8-187-564 0 0,3 13 37 0 0,-2-1 1 0 0,-1 1 0 0 0,-1 0-1 0 0,-1 1 1 0 0,-3 17-92 0 0,-46 64 299 0 0,46-109-285 0 0,-1 0 1 0 0,1 0 0 0 0,-1 0 0 0 0,0 0 0 0 0,0 0 0 0 0,0-1 0 0 0,0 1 0 0 0,-1-1 0 0 0,1 0 0 0 0,-1 0-1 0 0,1 0 1 0 0,-1-1 0 0 0,0 1 0 0 0,1-1 0 0 0,-1 0 0 0 0,0 0 0 0 0,0 0 0 0 0,0 0 0 0 0,0-1 0 0 0,0 0-1 0 0,0 1 1 0 0,0-1 0 0 0,0-1 0 0 0,0 1 0 0 0,0-1 0 0 0,0 1 0 0 0,0-1 0 0 0,0 0 0 0 0,-1-1-15 0 0,6 2-75 0 0,-1-1 1 0 0,0 1 0 0 0,1-1 0 0 0,-1 1 0 0 0,0 0-1 0 0,0-1 1 0 0,1 1 0 0 0,-1-1 0 0 0,0 1-1 0 0,0 0 1 0 0,0-1 0 0 0,0 1 0 0 0,1-1-1 0 0,-1 1 1 0 0,0-1 0 0 0,0 1 0 0 0,0-1 0 0 0,0 1-1 0 0,0-1 1 0 0,0 1 0 0 0,0-1 0 0 0,0 1-1 0 0,-1-1 1 0 0,1 1 0 0 0,0 0 0 0 0,0-1-1 0 0,0 1 1 0 0,0-1 0 0 0,-1 1 0 0 0,1-1 0 0 0,0 1-1 0 0,0 0 1 0 0,-1-1 0 0 0,1 1 0 0 0,0 0-1 0 0,-1-1 1 0 0,1 1 0 0 0,0 0 0 0 0,-1-1 0 0 0,1 1-1 0 0,-1 0 1 0 0,1 0 0 0 0,0-1 0 0 0,-1 1-1 0 0,1 0 1 0 0,-1 0 0 0 0,1 0 0 0 0,-1 0-1 0 0,1-1 1 0 0,-1 1 74 0 0,24-6-3721 0 0,-12 4-3209 0 0,-2-1-4565 0 0</inkml:trace>
  <inkml:trace contextRef="#ctx0" brushRef="#br0" timeOffset="3725.948">1211 578 432 0 0,'0'0'1132'0'0,"0"0"-102"0"0,0 0 45 0 0,0 0 170 0 0,0 0 108 0 0,0 0 19 0 0,0 0-14 0 0,0 0-23 0 0,0 0-6 0 0,0 0-25 0 0,0 0-41 0 0,0 0-84 0 0,0 0-117 0 0,4 20 5714 0 0,-75 60-5478 0 0,-25 31-820 0 0,45-61-384 0 0,51-49-101 0 0,0-1-8 0 0,0 0-3 0 0,0 0-9 0 0,0 0-1 0 0,0 0-40 0 0,0 0-31 0 0,0 0-26 0 0,0 0-98 0 0,4-10-5678 0 0,-2 1-5268 0 0,-2 5 3734 0 0</inkml:trace>
  <inkml:trace contextRef="#ctx0" brushRef="#br0" timeOffset="4077.042">1012 586 2417 0 0,'0'0'2628'0'0,"0"0"-800"0"0,0 0 24 0 0,0 0 221 0 0,0 0 0 0 0,0 0-324 0 0,0 0-488 0 0,0 0-468 0 0,0 0-285 0 0,0 0-52 0 0,0 0 99 0 0,0 0 156 0 0,0 0 113 0 0,5 2 23 0 0,106 70 4381 0 0,-52-4-4283 0 0,-24 29-777 0 0,-34-91-511 0 0,1 4-522 0 0,3-7-8682 0 0,-5-3-1973 0 0</inkml:trace>
  <inkml:trace contextRef="#ctx0" brushRef="#br0" timeOffset="5497.265">1238 428 2665 0 0,'0'0'2157'0'0,"0"0"-96"0"0,0 0 283 0 0,0 0 160 0 0,0 0-247 0 0,0 0-498 0 0,0 0-576 0 0,0 0-433 0 0,0 0-238 0 0,0 0-123 0 0,0 0-45 0 0,0 0 6 0 0,22 8 2490 0 0,143-8 1103 0 0,61-4-3549 0 0,-225 4-368 0 0,-1 0-22 0 0,0 0 6 0 0,0 0 1 0 0,0 0 0 0 0,0 0-13 0 0,0 0 12 0 0,0 0 8 0 0,0 0-22 0 0,0 0 32 0 0,0 0-1 0 0,0 0-19 0 0,0 0 27 0 0,0 0-9 0 0,0 0-8 0 0,0 0-2 0 0,0 0-2 0 0,0 0-3 0 0,0 0 0 0 0,0 0-17 0 0,0 0-8 0 0,0 0 3 0 0,21 11-262 0 0,25-3 307 0 0,-46-8-16 0 0,0 0 0 0 0,0 0-18 0 0,0 0 6 0 0,0 0-1 0 0,0 0-2 0 0,0 0 23 0 0,0 0-11 0 0,0 0 6 0 0,0 0 25 0 0,-27-1-201 0 0,20-2 155 0 0,1-1-1 0 0,-1 0 1 0 0,1-1-1 0 0,-1 1 1 0 0,1-1 0 0 0,1-1-1 0 0,-1 1 1 0 0,1-1-1 0 0,0 0 1 0 0,0 0-1 0 0,1 0 1 0 0,-1-1 0 0 0,0-1 0 0 0,-26-39 45 0 0,27 128-357 0 0,-13 16 267 0 0,-4 32-25 0 0,24-122 508 0 0,5-17-438 0 0,138-117-60 0 0,-105 95-847 0 0,-41 32 527 0 0,1-2 385 0 0,-2 1-8952 0 0,1 1-2541 0 0</inkml:trace>
  <inkml:trace contextRef="#ctx0" brushRef="#br0" timeOffset="7835.486">515 489 0 0 0,'0'0'173'0'0,"0"0"378"0"0,0 0 260 0 0,0 0 168 0 0,0 0 74 0 0,0 0 32 0 0,0 0-40 0 0,0 0-103 0 0,23 2 3693 0 0,-17 0 2276 0 0,-34 3-4866 0 0,-17 5-1479 0 0,0-2 1 0 0,0-2 0 0 0,0-2 0 0 0,-36-2-567 0 0,-12-17 1492 0 0,42 25-1449 0 0,2-1 380 0 0,-5 9-313 0 0,99-135 1603 0 0,-30 28-1615 0 0,-15 88-102 0 0,0 1-9 0 0,0 0 0 0 0,0 0-15 0 0,0 0-2 0 0,0 0 5 0 0,0 0-20 0 0,0 0 7 0 0,0 0-7 0 0,0 0-26 0 0,0 0 5 0 0,0 0 0 0 0,0 0-7 0 0,2 27-129 0 0,17 65 389 0 0,-4 59-61 0 0,32-5-28 0 0,-28-111 4 0 0,-51-59 1713 0 0,-25-48-1745 0 0,-15-28 13 0 0,65 96 136 0 0,6 4-4082 0 0,1 0-4177 0 0,0 3-3221 0 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26 912 0 0,'0'0'1687'0'0,"0"0"-86"0"0,0 0 67 0 0,0 0 144 0 0,0 0-45 0 0,0 0-217 0 0,0 0-234 0 0,0 0-219 0 0,0 0-111 0 0,0 0-23 0 0,0 0-60 0 0,0 0-75 0 0,0 0-60 0 0,-3-16 2354 0 0,-5 14-2850 0 0,0 0 0 0 0,0 0 0 0 0,0 0 0 0 0,0 1 0 0 0,0 1 0 0 0,0-1 0 0 0,-1 1 0 0 0,1 1 0 0 0,0-1 0 0 0,0 1 0 0 0,0 1 0 0 0,-6 1-272 0 0,6-1 50 0 0,-1 0 0 0 0,1 1 0 0 0,0 0 0 0 0,0 0 0 0 0,0 1 1 0 0,0 0-1 0 0,0 0 0 0 0,1 1 0 0 0,0 0 0 0 0,0 0 0 0 0,0 1 0 0 0,1 0 0 0 0,-1 0 1 0 0,1 0-1 0 0,1 1 0 0 0,-1 0 0 0 0,1 0 0 0 0,1 0 0 0 0,-1 1 0 0 0,1 0 0 0 0,0 0 1 0 0,1 0-1 0 0,0 0 0 0 0,0 0 0 0 0,1 1 0 0 0,0-1 0 0 0,0 1 0 0 0,1 0 0 0 0,1-1 1 0 0,-1 1-1 0 0,1 0 0 0 0,0 0 0 0 0,1-1 0 0 0,0 1 0 0 0,1 0 0 0 0,0-1 0 0 0,0 1 1 0 0,1-1-1 0 0,0 0 0 0 0,0 1 0 0 0,2 2-50 0 0,2-2 43 0 0,-1-2 0 0 0,1 1-1 0 0,0-1 1 0 0,0 0 0 0 0,1 0 0 0 0,0-1 0 0 0,0 0-1 0 0,1-1 1 0 0,-1 0 0 0 0,1 0 0 0 0,0-1 0 0 0,1 0-1 0 0,-1 0 1 0 0,1-1 0 0 0,-1 0 0 0 0,1-1 0 0 0,0 0-1 0 0,0-1 1 0 0,0 0 0 0 0,0 0 0 0 0,0-1-1 0 0,7-1-42 0 0,16 5-1821 0 0,-37-9-4202 0 0,4 3 733 0 0,0 1-6584 0 0</inkml:trace>
  <inkml:trace contextRef="#ctx0" brushRef="#br0" timeOffset="1">688 80 10106 0 0,'0'0'2391'0'0,"0"0"-844"0"0,0 0-364 0 0,0 0-73 0 0,0 0-41 0 0,0 0-134 0 0,0 0-224 0 0,0 0-127 0 0,0 0-100 0 0,0 0-104 0 0,0 0-61 0 0,0 0-52 0 0,0 0-46 0 0,-30 27-45 0 0,-96 85-24 0 0,81-56-1 0 0,43-47-119 0 0,0-6-25 0 0,1 0 0 0 0,-1 0 1 0 0,1 0-1 0 0,0 0 0 0 0,0 0 0 0 0,1 0 0 0 0,-1 0 1 0 0,1 1-1 0 0,-1-1 0 0 0,1 0 0 0 0,0 0 1 0 0,0 0-1 0 0,1 1 0 0 0,-1-1 0 0 0,1 0 0 0 0,-1 0 1 0 0,1 0-1 0 0,0 0 0 0 0,0 0 0 0 0,0 0 0 0 0,1 0 1 0 0,-1 0-1 0 0,1 0 0 0 0,-1 0 0 0 0,1-1 0 0 0,0 1 1 0 0,0-1-1 0 0,0 1 0 0 0,1-1 0 0 0,-1 0 0 0 0,0 0 1 0 0,1 0-1 0 0,0 0 0 0 0,-1 0 0 0 0,1-1 1 0 0,0 1-1 0 0,2 0-7 0 0,8 2 132 0 0,1-1 0 0 0,-1-1 0 0 0,1 0 0 0 0,-1-1-1 0 0,1 0 1 0 0,0-1 0 0 0,0 0 0 0 0,-1-2 0 0 0,1 1 0 0 0,-1-2 0 0 0,1 0 0 0 0,-1 0 0 0 0,0-1 0 0 0,0-1 0 0 0,0 0 0 0 0,-1-1 0 0 0,0 0 0 0 0,4-3-132 0 0,-8 5 90 0 0,-2 0 1 0 0,1 0 0 0 0,0 0-1 0 0,-1-1 1 0 0,0 0-1 0 0,0 0 1 0 0,0 0 0 0 0,0-1-1 0 0,-1 0 1 0 0,0 0-1 0 0,-1 0 1 0 0,1-1 0 0 0,-1 0-1 0 0,0 0 1 0 0,-1 0-1 0 0,1 0 1 0 0,-2 0 0 0 0,1-1-1 0 0,-1 1 1 0 0,0-1-1 0 0,0 0 1 0 0,-1 0 0 0 0,0 1-1 0 0,-1-1 1 0 0,1 0-1 0 0,-2 0 1 0 0,1 0 0 0 0,-1 0-1 0 0,0 0 1 0 0,-2-4-91 0 0,1 5-20 0 0,-1 0 1 0 0,0 0-1 0 0,0 1 0 0 0,-1-1 1 0 0,0 1-1 0 0,0 0 0 0 0,-1 0 1 0 0,1 0-1 0 0,-1 1 0 0 0,-1 0 1 0 0,1 0-1 0 0,-1 0 0 0 0,1 0 1 0 0,-1 1-1 0 0,-1 0 0 0 0,1 0 1 0 0,-1 1-1 0 0,1 0 0 0 0,-1 0 1 0 0,0 0-1 0 0,0 1 1 0 0,0 0-1 0 0,0 0 0 0 0,-1 1 1 0 0,1 0-1 0 0,0 0 0 0 0,-1 1 1 0 0,1 0-1 0 0,0 0 0 0 0,-5 1 20 0 0,8 1-104 0 0,0-1-1 0 0,1 1 0 0 0,-1 0 0 0 0,0 0 0 0 0,1 1 0 0 0,0-1 0 0 0,-1 1 1 0 0,1-1-1 0 0,0 1 0 0 0,0 0 0 0 0,0 0 0 0 0,1 1 0 0 0,-1-1 1 0 0,1 0-1 0 0,0 1 0 0 0,0 0 0 0 0,0-1 0 0 0,0 1 0 0 0,1 0 0 0 0,-1 1 105 0 0,-8 24-3591 0 0,2-3-4336 0 0,6-17-3406 0 0</inkml:trace>
  <inkml:trace contextRef="#ctx0" brushRef="#br0" timeOffset="2">1259 30 7634 0 0,'0'0'3624'0'0,"0"0"-1242"0"0,0 0-685 0 0,0 0-260 0 0,0 0-187 0 0,0 0-198 0 0,0 0-165 0 0,0 0-172 0 0,0 0-115 0 0,0 0-121 0 0,0 0-95 0 0,0 0-59 0 0,-13 1-49 0 0,-41 6-12 0 0,-10 27 522 0 0,62-33-786 0 0,-1 0 0 0 0,1 0 1 0 0,0 0-1 0 0,-1 0 0 0 0,1 0 1 0 0,0 1-1 0 0,0-1 0 0 0,0 1 1 0 0,0-1-1 0 0,0 1 0 0 0,0 0 1 0 0,1 0-1 0 0,-1 0 0 0 0,0 0 1 0 0,1 0-1 0 0,0 0 0 0 0,-1 0 0 0 0,1 0 1 0 0,0 1-1 0 0,0-1 0 0 0,0 0 1 0 0,0 1-1 0 0,1-1 0 0 0,-1 1 1 0 0,1-1-1 0 0,-1 1 0 0 0,1-1 1 0 0,0 1-1 0 0,0-1 0 0 0,0 1 1 0 0,0-1-1 0 0,1 1 0 0 0,-1-1 1 0 0,1 1-1 0 0,-1-1 0 0 0,1 0 1 0 0,0 1-1 0 0,0-1 0 0 0,0 0 0 0 0,0 1 1 0 0,0-1-1 0 0,2 2 0 0 0,36 19-19 0 0,-35-22 27 0 0,1 1 1 0 0,-1 0-1 0 0,0 0 0 0 0,1 0 1 0 0,-1 1-1 0 0,0 0 0 0 0,0-1 1 0 0,-1 1-1 0 0,1 1 0 0 0,-1-1 1 0 0,1 0-1 0 0,-1 1 0 0 0,0 0 1 0 0,0 0-1 0 0,-1 0 0 0 0,1 0 1 0 0,-1 0-1 0 0,0 0 0 0 0,0 1 1 0 0,0-1-1 0 0,1 5-8 0 0,-2-4 83 0 0,0 0 0 0 0,0-1 0 0 0,-1 1 0 0 0,0 0-1 0 0,1 0 1 0 0,-2 0 0 0 0,1-1 0 0 0,0 1 0 0 0,-1 0 0 0 0,0 0-1 0 0,0-1 1 0 0,-1 1 0 0 0,1-1 0 0 0,-1 1 0 0 0,0-1 0 0 0,0 1-1 0 0,0-1 1 0 0,-1 0 0 0 0,0 0 0 0 0,0 0 0 0 0,0 0 0 0 0,0-1 0 0 0,0 1-1 0 0,-1-1 1 0 0,-3 3-83 0 0,-3 1-42 0 0,-1-1-1 0 0,1 1 1 0 0,-2-2-1 0 0,1 0 1 0 0,-1 0-1 0 0,1-1 1 0 0,-1 0-1 0 0,0-1 1 0 0,-1 0 0 0 0,1-1-1 0 0,0-1 1 0 0,-1 0-1 0 0,-3 0 43 0 0,14-21-6280 0 0,9 5-2867 0 0,0 7-906 0 0</inkml:trace>
  <inkml:trace contextRef="#ctx0" brushRef="#br0" timeOffset="3">1569 88 5057 0 0,'0'0'1978'0'0,"0"0"30"0"0,0 0 99 0 0,0 0-22 0 0,0 0-209 0 0,0 0-421 0 0,0 0-465 0 0,0 0-294 0 0,0 0-117 0 0,0 0-46 0 0,0 0-46 0 0,0 0-59 0 0,0 0-77 0 0,-12 17-89 0 0,-55 81 43 0 0,64-95-291 0 0,0 0 1 0 0,1 0 0 0 0,0 0 0 0 0,0 0 0 0 0,0 0 0 0 0,0 0 0 0 0,0 0 0 0 0,1 1 0 0 0,0-1 0 0 0,-1 1 0 0 0,1-1 0 0 0,0 1 0 0 0,1 0-1 0 0,-1-1 1 0 0,1 1 0 0 0,-1 0 0 0 0,1-1 0 0 0,0 1 0 0 0,0 0 0 0 0,1-1 0 0 0,-1 1 0 0 0,1 0 0 0 0,0-1 0 0 0,0 1 0 0 0,0-1 0 0 0,0 1 0 0 0,1-1-1 0 0,0 1 1 0 0,-1-1 0 0 0,1 0 0 0 0,0 0 0 0 0,0 0 0 0 0,1 0 0 0 0,-1 0 0 0 0,1 0 0 0 0,-1-1 0 0 0,1 1 0 0 0,0-1 0 0 0,0 0 0 0 0,0 0-1 0 0,0 0 1 0 0,0 0 0 0 0,1 0 0 0 0,-1-1 0 0 0,1 1 0 0 0,-1-1 0 0 0,1 0-15 0 0,15 2 351 0 0,0 0 1 0 0,0-1-1 0 0,0-1 0 0 0,0-1 1 0 0,0-1-1 0 0,0-1 0 0 0,0 0 1 0 0,0-1-1 0 0,0-1 0 0 0,-1-1 1 0 0,1-1-1 0 0,-1 0 0 0 0,-1-2 1 0 0,1 0-1 0 0,-1 0 0 0 0,13-10-351 0 0,-16 10 75 0 0,-7 6-21 0 0,0-1-1 0 0,0 1 1 0 0,0-2-1 0 0,0 1 1 0 0,-1-1-1 0 0,0 0 1 0 0,0 0 0 0 0,0 0-1 0 0,0-1 1 0 0,-1 0-1 0 0,1 0 1 0 0,-1-1-1 0 0,0 0 1 0 0,-1 1-1 0 0,0-2 1 0 0,0 1 0 0 0,0 0-1 0 0,0-1 1 0 0,-1 0-1 0 0,0 1 1 0 0,-1-1-1 0 0,0 0 1 0 0,0-1 0 0 0,1-3-54 0 0,-4 6-2 0 0,1 0 1 0 0,-1 0-1 0 0,0 0 1 0 0,0 0 0 0 0,-1 0-1 0 0,1 1 1 0 0,-1-1 0 0 0,0 1-1 0 0,0-1 1 0 0,-1 1-1 0 0,1-1 1 0 0,-1 1 0 0 0,0 0-1 0 0,0 0 1 0 0,0 1 0 0 0,-1-1-1 0 0,0 1 1 0 0,1-1 0 0 0,-1 1-1 0 0,0 0 1 0 0,0 1-1 0 0,-1-1 1 0 0,1 1 0 0 0,-1 0-1 0 0,1 0 1 0 0,-1 0 0 0 0,1 0-1 0 0,-4 0 2 0 0,-6-2-200 0 0,-1 0-1 0 0,0 0 1 0 0,0 2 0 0 0,0 0-1 0 0,0 1 1 0 0,0 0-1 0 0,-1 1 1 0 0,-13 2 200 0 0,-84 36-3824 0 0,44 1-6345 0 0,61-34 7960 0 0,-8 4-8827 0 0</inkml:trace>
  <inkml:trace contextRef="#ctx0" brushRef="#br0" timeOffset="4">1461 234 1032 0 0,'0'0'2857'0'0,"0"0"102"0"0,0 0-4 0 0,0 0-287 0 0,0 0-452 0 0,0 0-521 0 0,0 0-456 0 0,0 0-327 0 0,0 0-201 0 0,0 0-143 0 0,0 0-93 0 0,0 0-39 0 0,0 0-12 0 0,5 0-6 0 0,136-31 2269 0 0,-20 20-804 0 0,-69 42-1586 0 0,9 23-67 0 0,4-39 1410 0 0,-49-15-3754 0 0,0 0-3291 0 0,-4 0-1715 0 0,-12 0-5023 0 0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96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118 263 0 0 0,'0'0'684'0'0,"0"0"551"0"0,0 0 247 0 0,0 0 109 0 0,0 0-8 0 0,0 0 12 0 0,0 0-3 0 0,0 0-41 0 0,0 0-63 0 0,0-4-94 0 0,0-3-2492 0 0,0-3 6567 0 0,0 12 952 0 0,0 11-5825 0 0,-11 221 321 0 0,-53 165-457 0 0,29-206-361 0 0,29-164-141 0 0,4-40-2308 0 0,2 4 1870 0 0,13-67-7770 0 0,-7 46 119 0 0,-3 16 325 0 0</inkml:trace>
  <inkml:trace contextRef="#ctx0" brushRef="#br0" timeOffset="1">6 340 1744 0 0,'0'0'1466'0'0,"0"0"-116"0"0,0 0 39 0 0,0 0 213 0 0,0 0 166 0 0,0 0 19 0 0,0 0-164 0 0,0 0-241 0 0,0 0-252 0 0,0 0-198 0 0,0 0-113 0 0,0 0-109 0 0,0 0-83 0 0,8-16-67 0 0,27-52-57 0 0,8 29 552 0 0,-30 35-786 0 0,16-10-3 0 0,0 2 0 0 0,1 1-1 0 0,1 1 1 0 0,0 1-1 0 0,0 2 1 0 0,0 2-1 0 0,1 0 1 0 0,27 1-266 0 0,-55 4 1 0 0,0 0 0 0 0,0 1 0 0 0,0-1 0 0 0,0 1 0 0 0,-1 0 0 0 0,1 0 0 0 0,0 0 0 0 0,0 1-1 0 0,-1-1 1 0 0,1 1 0 0 0,-1 0 0 0 0,1 0 0 0 0,-1 0 0 0 0,0 1 0 0 0,0-1 0 0 0,0 1 0 0 0,0-1 0 0 0,0 1 0 0 0,-1 0 0 0 0,1 0 0 0 0,-1 0 0 0 0,0 1 0 0 0,0-1 0 0 0,0 1 0 0 0,0-1 0 0 0,0 1 0 0 0,-1-1 0 0 0,0 1 0 0 0,1 0-1 0 0,-1 0 1 0 0,-1 0 0 0 0,1-1 0 0 0,-1 1 0 0 0,1 0 0 0 0,-1 0 0 0 0,0 0 0 0 0,-1 0 0 0 0,1 0 0 0 0,-1 0 0 0 0,1 0 0 0 0,-1 0 0 0 0,0-1 0 0 0,-1 1 0 0 0,1 0 0 0 0,-1 0 0 0 0,1-1 0 0 0,-1 1 0 0 0,0-1 0 0 0,-1 1-1 0 0,-103 126 186 0 0,46-64-103 0 0,58-64-86 0 0,1-1 0 0 0,-1 1 0 0 0,1-1 0 0 0,0 1 0 0 0,0 0 0 0 0,0 0 0 0 0,0 0 0 0 0,0-1 0 0 0,0 1 0 0 0,0 0 0 0 0,1 0 0 0 0,-1 0 0 0 0,0 0 0 0 0,1 0 0 0 0,0 0 0 0 0,0 1 0 0 0,-1-1 0 0 0,1 0 0 0 0,0 0 0 0 0,1 0 0 0 0,-1 0 0 0 0,0 0 0 0 0,1 0 0 0 0,-1 0 0 0 0,1 0 0 0 0,-1 0 0 0 0,1 0 0 0 0,0 0 0 0 0,0 0 0 0 0,0 0 0 0 0,0 0 0 0 0,0-1 0 0 0,0 1 0 0 0,1 0 0 0 0,-1-1 0 0 0,1 1 0 0 0,-1-1 0 0 0,1 0 0 0 0,-1 1 0 0 0,1-1 0 0 0,0 0 0 0 0,0 0 0 0 0,-1 0 0 0 0,3 1 3 0 0,90 37-21 0 0,-90-38 18 0 0,12 3-4 0 0,-1 1-1 0 0,0 0 1 0 0,0 1 0 0 0,0 1 0 0 0,-1 0-1 0 0,0 1 1 0 0,-1 0 0 0 0,1 1 0 0 0,-2 1 0 0 0,1 0-1 0 0,-1 1 1 0 0,-1 0 0 0 0,0 1 0 0 0,4 6 7 0 0,-13-12 10 0 0,0 0 0 0 0,-1 0 1 0 0,1 0-1 0 0,-1 0 0 0 0,0 0 1 0 0,-1 1-1 0 0,0-1 0 0 0,0 0 0 0 0,0 1 1 0 0,-1-1-1 0 0,0 0 0 0 0,0 0 1 0 0,0 0-1 0 0,-1 1 0 0 0,0-1 1 0 0,0-1-1 0 0,-1 1 0 0 0,0 0 1 0 0,0 0-1 0 0,0-1 0 0 0,0 0 1 0 0,-1 0-1 0 0,0 0 0 0 0,0 0 1 0 0,0 0-1 0 0,-1-1 0 0 0,1 0 1 0 0,-1 0-1 0 0,0 0 0 0 0,-1 0 1 0 0,-2 1-11 0 0,-178 134 450 0 0,61-58-164 0 0,115-76-271 0 0,0 1-8 0 0,-1 0 0 0 0,0 0 0 0 0,0-1 0 0 0,0-1 0 0 0,0 0 0 0 0,-1 0 0 0 0,0-1 0 0 0,0-1 0 0 0,0 0 0 0 0,-11 1-7 0 0,21-3-68 0 0,0 0 0 0 0,1 1-1 0 0,-1-1 1 0 0,1 0 0 0 0,-1 0 0 0 0,0 0-1 0 0,1 0 1 0 0,-1 0 0 0 0,1 0 0 0 0,-1-1-1 0 0,0 1 1 0 0,1 0 0 0 0,-1-1 0 0 0,1 1-1 0 0,-1-1 1 0 0,1 0 0 0 0,-1 0 0 0 0,1 1-1 0 0,0-1 1 0 0,-1 0 0 0 0,1 0 0 0 0,0 0-1 0 0,0 0 1 0 0,0 0 0 0 0,-1-1 0 0 0,1 1-1 0 0,0 0 1 0 0,1 0 0 0 0,-1-1 0 0 0,0 1-1 0 0,0-1 1 0 0,0 1 0 0 0,1-1 0 0 0,-1 1-1 0 0,1-1 1 0 0,-1 1 0 0 0,1-1-1 0 0,0 1 1 0 0,0-1 0 0 0,-1 0 0 0 0,1 1-1 0 0,0-1 1 0 0,0 1 0 0 0,1-1 0 0 0,-1 0-1 0 0,0 1 1 0 0,0-1 0 0 0,1 1 0 0 0,-1-1-1 0 0,1 0 69 0 0,7-28-7006 0 0,-1 21-3831 0 0</inkml:trace>
  <inkml:trace contextRef="#ctx0" brushRef="#br0" timeOffset="2">798 672 11090 0 0,'0'0'1218'0'0,"0"0"-307"0"0,0 0-23 0 0,0 0 118 0 0,0 0 64 0 0,0 0-73 0 0,0 0-213 0 0,0 0-221 0 0,0 0-143 0 0,0 0-100 0 0,0 0-61 0 0,0 0-41 0 0,0 0-26 0 0,-4 32-24 0 0,-9 101-20 0 0,12-132-143 0 0,1 1 0 0 0,-1-1 1 0 0,0 0-1 0 0,1 0 0 0 0,-1 0 0 0 0,1 0 0 0 0,0 0 0 0 0,-1 1 0 0 0,1-1 0 0 0,0 0 0 0 0,0 0 0 0 0,-1 1 0 0 0,1-1 0 0 0,0 0 0 0 0,0 1 0 0 0,0-1 0 0 0,1 0 0 0 0,-1 0 1 0 0,0 1-1 0 0,0-1 0 0 0,1 0 0 0 0,-1 0 0 0 0,1 0 0 0 0,-1 1 0 0 0,1-1 0 0 0,0 0 0 0 0,-1 0 0 0 0,1 0 0 0 0,0 0 0 0 0,0 0 0 0 0,-1 0 0 0 0,1 0 0 0 0,0 0 1 0 0,0-1-1 0 0,0 1 0 0 0,0 0 0 0 0,0 0 0 0 0,0-1 0 0 0,1 1 0 0 0,-1-1 0 0 0,0 1 0 0 0,0-1 0 0 0,0 1 0 0 0,1-1-5 0 0,4 1 59 0 0,4 1 49 0 0,1 0 1 0 0,-1 0-1 0 0,1-2 0 0 0,-1 1 1 0 0,1-1-1 0 0,-1-1 0 0 0,1 0 1 0 0,-1 0-1 0 0,1-1 1 0 0,-1 0-1 0 0,0-1 0 0 0,0 0 1 0 0,0-1-1 0 0,0 0 1 0 0,-1-1-1 0 0,0 0 0 0 0,0 0 1 0 0,0-1-1 0 0,0 0 0 0 0,-1 0 1 0 0,0-1-1 0 0,0 0-108 0 0,74-64 627 0 0,5-35-282 0 0,-72 82-182 0 0,-15 24-142 0 0,0 15-171 0 0,-6 46 91 0 0,4-56 58 0 0,0 1 1 0 0,1-1-1 0 0,-1 0 0 0 0,1 1 1 0 0,0-1-1 0 0,0 1 1 0 0,1 0-1 0 0,-1-1 0 0 0,2 1 1 0 0,-1 0-1 0 0,0-1 1 0 0,1 1-1 0 0,0-1 0 0 0,0 1 1 0 0,1-1-1 0 0,-1 1 1 0 0,1-1-1 0 0,1 0 1 0 0,-1 0-1 0 0,1 0 0 0 0,-1 0 1 0 0,1 0-1 0 0,1-1 1 0 0,-1 1-1 0 0,1-1 0 0 0,0 0 1 0 0,0 0-1 0 0,0 0 1 0 0,0 0-1 0 0,1-1 0 0 0,3 3 1 0 0,5-2 36 0 0,0 0 0 0 0,0-1 0 0 0,0 0 0 0 0,0-1 0 0 0,0-1 0 0 0,1 0 0 0 0,-1-1-1 0 0,0 0 1 0 0,1-1 0 0 0,-1 0 0 0 0,0-1 0 0 0,0-1 0 0 0,0 0 0 0 0,0-1 0 0 0,0 0 0 0 0,-1-1-1 0 0,0-1 1 0 0,0 1 0 0 0,0-2 0 0 0,-1 0 0 0 0,1-1-36 0 0,18-16 127 0 0,-2 0-1 0 0,-1-2 1 0 0,-1-1-1 0 0,-1-2 1 0 0,-1 0 0 0 0,-2-1-1 0 0,-1-2 1 0 0,-1 0-1 0 0,-2-1 1 0 0,-2 0 0 0 0,0-2-1 0 0,-3 0 1 0 0,-1-1-1 0 0,-1 0 1 0 0,-1-4-127 0 0,-4 10 13 0 0,-1-1-1 0 0,-1 0 1 0 0,-1 0-1 0 0,-2 0 1 0 0,-2-22-13 0 0,1 46 12 0 0,-1 1 0 0 0,1 0 0 0 0,-1 0 1 0 0,0-1-1 0 0,0 1 0 0 0,-1 0 0 0 0,0 0 0 0 0,0 0 1 0 0,0 1-1 0 0,-1-1 0 0 0,0 0 0 0 0,0 1 1 0 0,-1 0-1 0 0,1 0 0 0 0,-1 0 0 0 0,0 0 0 0 0,0 0 1 0 0,-2 0-13 0 0,5 4-4 0 0,0 0 1 0 0,0 1-1 0 0,0-1 0 0 0,-1 1 1 0 0,1-1-1 0 0,0 1 0 0 0,0-1 1 0 0,-1 1-1 0 0,1 0 1 0 0,0 0-1 0 0,-1-1 0 0 0,1 1 1 0 0,-1 0-1 0 0,1 0 1 0 0,0 1-1 0 0,-1-1 0 0 0,1 0 1 0 0,0 0-1 0 0,-1 1 1 0 0,1-1-1 0 0,0 0 0 0 0,0 1 1 0 0,-1 0-1 0 0,1-1 1 0 0,0 1-1 0 0,0 0 0 0 0,0-1 1 0 0,0 1-1 0 0,0 0 1 0 0,0 0-1 0 0,0 0 0 0 0,0 0 1 0 0,0 0-1 0 0,0 0 0 0 0,0 0 1 0 0,0 0-1 0 0,1 0 1 0 0,-1 2 3 0 0,-25 45-67 0 0,19-21 66 0 0,0 1 1 0 0,2 1 0 0 0,1-1 0 0 0,1 1-1 0 0,1-1 1 0 0,2 1 0 0 0,1 0-1 0 0,1-1 1 0 0,5 22 0 0 0,6 31 5 0 0,3 0 1 0 0,5-1-1 0 0,7 15-5 0 0,-10 33 33 0 0,-19-123-34 0 0,-1-1 0 0 0,1 1 0 0 0,-1-1-1 0 0,0 1 1 0 0,0-1 0 0 0,-1 0 0 0 0,1 1-1 0 0,-1-1 1 0 0,0 0 0 0 0,0-1 0 0 0,0 1-1 0 0,-1 0 1 0 0,1-1 0 0 0,-1 0 0 0 0,-2 1 1 0 0,6-3-43 0 0,-1 0 0 0 0,0-1 0 0 0,1 1 0 0 0,-1 0 0 0 0,0-1 1 0 0,0 1-1 0 0,0-1 0 0 0,0 1 0 0 0,0-1 0 0 0,0 1 0 0 0,0-1 0 0 0,0 1 1 0 0,0-1-1 0 0,0 0 0 0 0,0 0 0 0 0,0 0 0 0 0,0 0 0 0 0,0 1 0 0 0,0-1 1 0 0,0 0-1 0 0,0-1 0 0 0,0 1 0 0 0,0 0 0 0 0,0 0 0 0 0,0 0 0 0 0,0-1 1 0 0,0 1-1 0 0,0 0 0 0 0,0-1 0 0 0,1 1 0 0 0,-1-1 0 0 0,0 1 0 0 0,0-1 1 0 0,0 1-1 0 0,0-1 0 0 0,1 0 0 0 0,-2 0 43 0 0,-17-58-8945 0 0,15 31 606 0 0,2 19 603 0 0</inkml:trace>
  <inkml:trace contextRef="#ctx0" brushRef="#br0" timeOffset="3">1357 267 8338 0 0,'0'0'2730'0'0,"0"0"-711"0"0,0 0-483 0 0,0 0-189 0 0,0 0-187 0 0,0 0-205 0 0,0 0-200 0 0,0 0-88 0 0,0 0 0 0 0,0 0 74 0 0,0 0 26 0 0,0 0-82 0 0,0 0-87 0 0,27 2-87 0 0,87 6-59 0 0,142-7 1305 0 0,96-27-2466 0 0,-314 24-1942 0 0,-26 1-1018 0 0,1-1-3323 0 0,-1-1-4672 0 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96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3 162 1656 0 0,'0'0'694'0'0,"0"0"-157"0"0,0 0 74 0 0,0 0 293 0 0,0 0 273 0 0,0 0 109 0 0,0 0-49 0 0,0 0-173 0 0,0 0-117 0 0,0 0-27 0 0,0 0 6 0 0,2-10 54 0 0,6-31 41 0 0,-6 31-18 0 0,-2 13 3249 0 0,2 14-3999 0 0,-16 143 290 0 0,13-153-536 0 0,0 1-1 0 0,0-1 1 0 0,1 1-1 0 0,0-1 1 0 0,0 0-1 0 0,1 1 1 0 0,0-1-1 0 0,0 0 1 0 0,1 1 0 0 0,0-1-1 0 0,0 0 1 0 0,1 0-1 0 0,0 0 1 0 0,0 0-1 0 0,0-1 1 0 0,1 1 0 0 0,0-1-1 0 0,0 0 1 0 0,1 0-1 0 0,-1 0 1 0 0,1-1-1 0 0,1 0 1 0 0,-1 0 0 0 0,1 0-1 0 0,0 0 1 0 0,3 1-7 0 0,-2-7 67 0 0,1 1-1 0 0,-1-1 1 0 0,1 0 0 0 0,-1-1 0 0 0,0 1 0 0 0,1-2 0 0 0,-1 1 0 0 0,0-1 0 0 0,0 0-1 0 0,-1 0 1 0 0,1-1 0 0 0,-1 0 0 0 0,1 0 0 0 0,-1-1 0 0 0,0 1 0 0 0,-1-1 0 0 0,1-1 0 0 0,-1 1-1 0 0,0-1 1 0 0,-1 0 0 0 0,1 0 0 0 0,-1 0 0 0 0,0-1 0 0 0,1-1-67 0 0,3-2 44 0 0,13-15 82 0 0,-2-1 0 0 0,0 0-1 0 0,-2-2 1 0 0,0 0-1 0 0,9-24-125 0 0,-15 36 72 0 0,-11 16-113 0 0,2 9-314 0 0,7 33 235 0 0,-9-35 126 0 0,0 1 0 0 0,0-1 1 0 0,1 1-1 0 0,1-1 1 0 0,-1 1-1 0 0,1-1 1 0 0,0 0-1 0 0,0 0 1 0 0,1 0-1 0 0,0 0 1 0 0,1 0-1 0 0,-1-1 1 0 0,1 1-1 0 0,0-1 1 0 0,1 0-1 0 0,0 0 1 0 0,0-1-1 0 0,0 1 1 0 0,0-1-1 0 0,1 0 1 0 0,0 0-1 0 0,0-1 1 0 0,0 0-1 0 0,1 0 1 0 0,1 1-7 0 0,-2-3 66 0 0,-1-1 1 0 0,0 1-1 0 0,1-1 0 0 0,-1 0 1 0 0,1-1-1 0 0,0 1 1 0 0,-1-1-1 0 0,1 0 0 0 0,0 0 1 0 0,-1-1-1 0 0,1 1 1 0 0,-1-1-1 0 0,1-1 1 0 0,-1 1-1 0 0,3-2-66 0 0,3-6 167 0 0,0-2 0 0 0,-1 1-1 0 0,-1-1 1 0 0,0-1 0 0 0,0 1 0 0 0,-1-2 0 0 0,-1 1 0 0 0,0-1-1 0 0,0 0 1 0 0,-1 0 0 0 0,-1-1 0 0 0,0-2-167 0 0,10-20 61 0 0,4-27 441 0 0,-16 51-2578 0 0,-2 11-3465 0 0,-2 9-313 0 0,1-1-5205 0 0</inkml:trace>
  <inkml:trace contextRef="#ctx0" brushRef="#br0" timeOffset="1">940 289 784 0 0,'0'0'1998'0'0,"0"0"-110"0"0,0 0 103 0 0,0 0 51 0 0,0 0-260 0 0,0 0-280 0 0,0 0-232 0 0,0 0-155 0 0,0 0-100 0 0,35-13-91 0 0,108-44-87 0 0,-87 22 193 0 0,-50 26-751 0 0,-1 4-113 0 0,0-1 0 0 0,-1 1 0 0 0,0-1 0 0 0,0 0 0 0 0,-1 0 0 0 0,1 0 1 0 0,-1-1-1 0 0,-1 1 0 0 0,1-1 0 0 0,-1 0 0 0 0,0 0 0 0 0,-1 0 0 0 0,0 0 0 0 0,0 0 0 0 0,0 0 0 0 0,-1 0 0 0 0,0 0 0 0 0,-1-5-166 0 0,0 9 2 0 0,-1 0 0 0 0,-1-1 0 0 0,1 1 1 0 0,0 0-1 0 0,-1 0 0 0 0,0 1 0 0 0,1-1 0 0 0,-1 0 0 0 0,0 1 0 0 0,-1 0 1 0 0,1 0-1 0 0,0 0 0 0 0,-1 0 0 0 0,1 0 0 0 0,-1 1 0 0 0,1-1 1 0 0,-1 1-1 0 0,0 0 0 0 0,1 0 0 0 0,-1 0 0 0 0,0 1 0 0 0,0-1 1 0 0,0 1-1 0 0,0 0 0 0 0,1 0 0 0 0,-1 0 0 0 0,0 1 0 0 0,0-1 1 0 0,0 1-1 0 0,0 0 0 0 0,1 0 0 0 0,-1 1 0 0 0,0-1 0 0 0,-2 2-2 0 0,-7 6-65 0 0,-1 0 0 0 0,2 1 0 0 0,-1 1-1 0 0,2 0 1 0 0,-1 0 0 0 0,2 1 0 0 0,-1 1-1 0 0,2 0 1 0 0,0 0 0 0 0,0 1-1 0 0,1 0 1 0 0,1 0 0 0 0,0 1 0 0 0,-1 7 65 0 0,1-6-55 0 0,1 0-1 0 0,0 0 1 0 0,2 1 0 0 0,0-1 0 0 0,1 1-1 0 0,0 0 1 0 0,2 0 0 0 0,0 0 0 0 0,0 0 0 0 0,2 6 55 0 0,0-16-13 0 0,0 0 0 0 0,1 0 0 0 0,-1-1 0 0 0,1 1 0 0 0,1 0 0 0 0,-1-1 0 0 0,1 1 0 0 0,0-1 1 0 0,1 0-1 0 0,-1 0 0 0 0,1 0 0 0 0,1 0 0 0 0,-1-1 0 0 0,1 1 0 0 0,0-1 0 0 0,0 0 0 0 0,0-1 1 0 0,1 1-1 0 0,-1-1 0 0 0,1 0 0 0 0,0-1 0 0 0,1 1 0 0 0,-1-1 0 0 0,0 0 0 0 0,1-1 0 0 0,1 1 13 0 0,14 5-119 0 0,0-2 0 0 0,1 0 0 0 0,-1-2 0 0 0,1 0 0 0 0,0-1 0 0 0,0-2 0 0 0,11 0 119 0 0,-33-1-19 0 0,92-3-1744 0 0,-34-9-5487 0 0,-38 4-2603 0 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97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 1 4113 0 0,'0'0'1679'0'0,"0"0"-20"0"0,0 0 76 0 0,0 0 87 0 0,0 0 10 0 0,0 0-168 0 0,0 0-351 0 0,0 0-353 0 0,0 0-292 0 0,0 0-196 0 0,0 0-122 0 0,0 0-29 0 0,0 0 0 0 0,-3 17 14 0 0,-21 206 913 0 0,45 141-387 0 0,-7-194-519 0 0,-7 169-342 0 0,-7-289 42 0 0,21-73 283 0 0,113-158 42 0 0,-91 133-357 0 0,-14 13 1 0 0,2 2 0 0 0,1 2 1 0 0,1 0-1 0 0,2 2 0 0 0,17-10-11 0 0,-51 38 0 0 0,0 1 0 0 0,-1-1 0 0 0,0 0 0 0 0,1 1 0 0 0,-1-1 0 0 0,0 0 0 0 0,1 1 0 0 0,-1-1 0 0 0,1 1 0 0 0,-1-1 0 0 0,1 0 0 0 0,-1 1 0 0 0,1-1 0 0 0,-1 1 0 0 0,1-1 0 0 0,-1 1 0 0 0,1 0 0 0 0,0-1 0 0 0,-1 1 0 0 0,1 0 0 0 0,0-1 0 0 0,-1 1 0 0 0,1 0 0 0 0,0 0 0 0 0,0-1 0 0 0,-1 1 0 0 0,1 0 0 0 0,0 0 0 0 0,0 0 0 0 0,-1 0 0 0 0,1 0 0 0 0,0 0 0 0 0,0 0 0 0 0,-1 0 0 0 0,1 1 0 0 0,0-1 0 0 0,0 0 0 0 0,-1 0 0 0 0,1 1 0 0 0,0-1 0 0 0,-1 0 0 0 0,1 1 0 0 0,0-1 0 0 0,-1 0 0 0 0,1 1 0 0 0,-1-1 0 0 0,1 1 0 0 0,-1-1 0 0 0,1 1 0 0 0,-1 0 0 0 0,1-1 0 0 0,-1 1 0 0 0,1-1 0 0 0,-1 1 0 0 0,0 0 0 0 0,1-1 0 0 0,-1 1 0 0 0,0 0 0 0 0,1 0 0 0 0,-1-1 0 0 0,0 1 0 0 0,0 0 0 0 0,0 0 0 0 0,0-1 0 0 0,0 1 0 0 0,-10 130 421 0 0,-13 99-307 0 0,23-227-181 0 0,1-1-1 0 0,-1 1 1 0 0,0 0-1 0 0,1-1 0 0 0,-1 1 1 0 0,1-1-1 0 0,0 1 1 0 0,0-1-1 0 0,0 0 1 0 0,0 1-1 0 0,0-1 0 0 0,0 0 1 0 0,1 1-1 0 0,-1-1 1 0 0,1 0-1 0 0,0 0 1 0 0,-1 0-1 0 0,1-1 0 0 0,0 1 1 0 0,0 0-1 0 0,0-1 1 0 0,0 1-1 0 0,1-1 1 0 0,-1 0-1 0 0,0 1 0 0 0,1-1 1 0 0,-1 0-1 0 0,0 0 1 0 0,1-1-1 0 0,-1 1 1 0 0,1-1-1 0 0,0 1 0 0 0,-1-1 1 0 0,1 0-1 0 0,-1 1 1 0 0,1-2-1 0 0,-1 1 1 0 0,1 0-1 0 0,0 0 0 0 0,-1-1 1 0 0,1 1-1 0 0,-1-1 1 0 0,1 0-1 0 0,-1 0 1 0 0,2 0 67 0 0,-4 1-51 0 0,12-9-2374 0 0,-4 2-2652 0 0,0 0-5728 0 0</inkml:trace>
  <inkml:trace contextRef="#ctx0" brushRef="#br0" timeOffset="1">916 802 4089 0 0,'0'0'1466'0'0,"0"0"-373"0"0,0 0-33 0 0,0 0 165 0 0,0 0 98 0 0,0 0-39 0 0,0 0-101 0 0,0 0-162 0 0,0 0-129 0 0,0 0-130 0 0,0 0-125 0 0,0 0-95 0 0,0 0-63 0 0,-24 5-34 0 0,-75 15-32 0 0,94-19-339 0 0,0-1-1 0 0,0 2 0 0 0,0-1 1 0 0,0 1-1 0 0,0-1 0 0 0,0 1 1 0 0,1 1-1 0 0,-1-1 0 0 0,1 1 1 0 0,0-1-1 0 0,-1 1 0 0 0,1 1 1 0 0,1-1-1 0 0,-1 0 0 0 0,0 2-73 0 0,-9 7 203 0 0,6-4-170 0 0,0 0-1 0 0,1 1 0 0 0,0-1 0 0 0,0 1 0 0 0,1 1 0 0 0,0-1 0 0 0,0 1 1 0 0,2-1-1 0 0,-1 1 0 0 0,1 1 0 0 0,0-1 0 0 0,1 0 0 0 0,0 1 0 0 0,1-1 1 0 0,0 1-1 0 0,1-1 0 0 0,0 1 0 0 0,0-1 0 0 0,1 1 0 0 0,2 4-32 0 0,-2-11 48 0 0,0 0 0 0 0,0 0 0 0 0,1 0 0 0 0,0 0-1 0 0,0 0 1 0 0,0 0 0 0 0,0-1 0 0 0,1 1 0 0 0,-1-1 0 0 0,1 1-1 0 0,0-1 1 0 0,0 0 0 0 0,0 0 0 0 0,0-1 0 0 0,1 1 0 0 0,-1 0 0 0 0,1-1-1 0 0,-1 0 1 0 0,1 0 0 0 0,0 0 0 0 0,0-1 0 0 0,0 1 0 0 0,0-1-1 0 0,0 0 1 0 0,0 0 0 0 0,0 0 0 0 0,1 0 0 0 0,-1-1 0 0 0,0 0-1 0 0,1 0 1 0 0,-1 0 0 0 0,0 0 0 0 0,0-1 0 0 0,0 0 0 0 0,1 0-1 0 0,-1 0 1 0 0,0 0 0 0 0,0 0 0 0 0,0-1 0 0 0,0 0 0 0 0,-1 0 0 0 0,1 0-1 0 0,0 0 1 0 0,-1-1 0 0 0,1 1 0 0 0,-1-1 0 0 0,2-2-48 0 0,11-13 220 0 0,-1-2 0 0 0,-1 0 1 0 0,0 0-1 0 0,-2-2 0 0 0,-1 1 0 0 0,2-7-220 0 0,13-22 162 0 0,9-37 218 0 0,-52 193-1463 0 0,33-22-1101 0 0,1-62-1524 0 0,9-9-4100 0 0,-20-12-1381 0 0</inkml:trace>
  <inkml:trace contextRef="#ctx0" brushRef="#br0" timeOffset="2">1234 644 6681 0 0,'0'0'1491'0'0,"0"0"-612"0"0,0 0-149 0 0,0 0 267 0 0,0 0 281 0 0,0 0 150 0 0,0 0-69 0 0,0 0-203 0 0,0 0-173 0 0,0 0-137 0 0,0 0-137 0 0,0 0-118 0 0,0 0-113 0 0,0 26-92 0 0,4 126 202 0 0,-4-132-434 0 0,1-1 0 0 0,1 1 0 0 0,1 0 0 0 0,1-1 0 0 0,1 1 0 0 0,0-1 0 0 0,2 0 0 0 0,0-1 0 0 0,1 0 0 0 0,0 0 0 0 0,11 14-154 0 0,-9-15 62 0 0,30 24 255 0 0,-40-41-188 0 0,0 0 49 0 0,9-15 792 0 0,21-82-253 0 0,54-138-595 0 0,-53 151-725 0 0,-23 74 1332 0 0,-5 7-4145 0 0,-2 1-8384 0 0,-1 5 2121 0 0</inkml:trace>
  <inkml:trace contextRef="#ctx0" brushRef="#br0" timeOffset="3">1650 937 1952 0 0,'0'0'2238'0'0,"0"0"-167"0"0,0 0-172 0 0,0 0-166 0 0,0 0-205 0 0,0 0-177 0 0,0 0-128 0 0,0 0-69 0 0,33-2-90 0 0,104-7-125 0 0,-70-11 522 0 0,-59 16-1266 0 0,0-1 0 0 0,-1 1-1 0 0,1-2 1 0 0,-1 1 0 0 0,0-1 0 0 0,0 0-1 0 0,-1 0 1 0 0,0-1 0 0 0,0 0-1 0 0,0 0 1 0 0,-1 0 0 0 0,0-1 0 0 0,0 1-1 0 0,-1-1 1 0 0,0 0 0 0 0,-1-1-1 0 0,1 1 1 0 0,-2-1 0 0 0,1 0-1 0 0,-1 1 1 0 0,0-1 0 0 0,-1 0 0 0 0,0 0-1 0 0,-1-9-194 0 0,1 15 16 0 0,-1 0-1 0 0,0 1 1 0 0,0-1-1 0 0,0 0 1 0 0,0 0-1 0 0,0 0 1 0 0,-1 1-1 0 0,1-1 1 0 0,-1 0-1 0 0,0 0 1 0 0,0 1-1 0 0,0-1 1 0 0,0 1-1 0 0,0-1 1 0 0,0 1-1 0 0,-1-1 1 0 0,1 1-1 0 0,-1 0 1 0 0,0-1-1 0 0,0 1 1 0 0,0 0-1 0 0,0 0 1 0 0,0 0-1 0 0,0 1 1 0 0,0-1-1 0 0,0 0 1 0 0,-1 1-1 0 0,1 0 1 0 0,-1-1-1 0 0,1 1 0 0 0,-1 0 1 0 0,0 0-1 0 0,1 0 1 0 0,-1 1-1 0 0,0-1 1 0 0,0 1-1 0 0,0-1 1 0 0,1 1-1 0 0,-2 0-15 0 0,-4 0-21 0 0,0 0-1 0 0,0 1 0 0 0,0-1 0 0 0,-1 2 1 0 0,1-1-1 0 0,0 1 0 0 0,0 0 0 0 0,1 1 1 0 0,-1 0-1 0 0,0 0 0 0 0,1 1 0 0 0,0 0 0 0 0,0 0 1 0 0,0 0-1 0 0,0 1 0 0 0,1 0 0 0 0,-1 1 1 0 0,1-1-1 0 0,-3 5 22 0 0,-8 9-24 0 0,2-1 1 0 0,0 2-1 0 0,1 0 1 0 0,1 1-1 0 0,1 0 1 0 0,0 4 23 0 0,7-17 5 0 0,1-1 0 0 0,0 1 1 0 0,1 0-1 0 0,0 0 0 0 0,0 1 1 0 0,1-1-1 0 0,0 1 0 0 0,0-1 1 0 0,1 1-1 0 0,0-1 0 0 0,1 1 1 0 0,0 0-1 0 0,0-1 0 0 0,1 1 1 0 0,0 0-1 0 0,0-1 0 0 0,1 1 1 0 0,0-1-1 0 0,0 1 0 0 0,1-1 1 0 0,1 0-1 0 0,-1 0 0 0 0,1 0 1 0 0,0-1-1 0 0,1 1 0 0 0,1 1-5 0 0,12 6 29 0 0,0-1-1 0 0,1-1 1 0 0,1 0-1 0 0,0-2 1 0 0,0 0-1 0 0,1-1 1 0 0,0-1-1 0 0,1-1 0 0 0,0-1 1 0 0,0-1-1 0 0,1-1 1 0 0,-1-1-1 0 0,1-1 1 0 0,0-1-1 0 0,20 0-28 0 0,100-8-1040 0 0,-85-9-5384 0 0,-39 10-5012 0 0</inkml:trace>
  <inkml:trace contextRef="#ctx0" brushRef="#br0" timeOffset="4">981 957 0 0 0,'0'5'6737'0'0,"1"7"830"0"0,10 13-5816 0 0,14 29 222 0 0,-10 0-69 0 0,5-5 489 0 0,-10-47-2270 0 0,-9-4-3714 0 0,-1-2-3664 0 0,0 1-4211 0 0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97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2000 683 11883 0 0,'0'0'1021'0'0,"0"0"-321"0"0,0 0-144 0 0,0 0 98 0 0,0 0 159 0 0,0 0 22 0 0,0 0-84 0 0,0 0-163 0 0,-1 36-160 0 0,-6 111-134 0 0,4-53-481 0 0,3-135-11200 0 0,0 33 4438 0 0</inkml:trace>
  <inkml:trace contextRef="#ctx0" brushRef="#br0" timeOffset="1">1927 198 13027 0 0,'0'0'832'0'0,"0"0"-872"0"0,0 0-456 0 0,0 0-88 0 0,0 0 112 0 0,0 0 344 0 0,0 0 16 0 0,0 0-64 0 0,0 0-209 0 0,0 0-1327 0 0,0 0-8042 0 0</inkml:trace>
  <inkml:trace contextRef="#ctx0" brushRef="#br0" timeOffset="2">3476 922 12099 0 0,'0'0'2344'0'0,"0"0"-742"0"0,0 0-218 0 0,0 0-60 0 0,0 0-131 0 0,0 0-133 0 0,0 0-168 0 0,0 0-154 0 0,0 0-108 0 0,0 0-78 0 0,0 0-102 0 0,0 0-97 0 0,0 0-49 0 0,-8-20-17 0 0,-24-62-42 0 0,24 26 162 0 0,7 41-389 0 0,0 0 0 0 0,2 0 0 0 0,-1 0 0 0 0,2 0 0 0 0,0 0 0 0 0,1 0-1 0 0,0 0 1 0 0,2 1 0 0 0,-1 0 0 0 0,2 0 0 0 0,0 0 0 0 0,0 0 0 0 0,1 1 0 0 0,1 0-1 0 0,0 0 1 0 0,1 1 0 0 0,8-8-18 0 0,44-28-1039 0 0,-28 41-6638 0 0,-29 7-885 0 0</inkml:trace>
  <inkml:trace contextRef="#ctx0" brushRef="#br0" timeOffset="3">3813 826 6809 0 0,'0'0'4097'0'0,"0"0"-1754"0"0,0 0-682 0 0,0 0-185 0 0,0 0-70 0 0,0 0-63 0 0,0 0-198 0 0,0 0-239 0 0,0 0-171 0 0,0 0-127 0 0,0 0-112 0 0,0 0-75 0 0,0 0-54 0 0,19-35-71 0 0,62-107-17 0 0,-26 64 206 0 0,-35 56-403 0 0,0 2 0 0 0,2 0-1 0 0,0 1 1 0 0,1 1 0 0 0,1 1-1 0 0,1 2 1 0 0,0 0 0 0 0,12-4-82 0 0,-36 18 1 0 0,1 0 0 0 0,-1 0 1 0 0,0 0-1 0 0,1 0 0 0 0,-1 0 0 0 0,1 1 1 0 0,-1-1-1 0 0,1 0 0 0 0,-1 1 0 0 0,1-1 0 0 0,-1 1 1 0 0,1 0-1 0 0,0 0 0 0 0,-1-1 0 0 0,1 1 1 0 0,-1 0-1 0 0,1 0 0 0 0,0 1 0 0 0,-1-1 1 0 0,1 0-1 0 0,-1 0 0 0 0,1 1 0 0 0,0-1 1 0 0,-1 1-1 0 0,1-1 0 0 0,-1 1 0 0 0,0 0 1 0 0,1 0-1 0 0,-1-1 0 0 0,1 1 0 0 0,-1 0 1 0 0,0 0-1 0 0,0 0 0 0 0,1 1 0 0 0,-1-1 1 0 0,0 0-1 0 0,0 0 0 0 0,0 1 0 0 0,-1-1 1 0 0,1 0-1 0 0,0 1 0 0 0,0-1 0 0 0,-1 1 1 0 0,1-1-1 0 0,-1 1 0 0 0,1 1-1 0 0,-8 120 316 0 0,-4-40-320 0 0,10-80 3 0 0,1-1-1 0 0,-1 0 0 0 0,1 1 0 0 0,-1-1 1 0 0,1 1-1 0 0,0-1 0 0 0,0 0 1 0 0,0 1-1 0 0,0-1 0 0 0,0 1 0 0 0,1-1 1 0 0,-1 0-1 0 0,1 1 0 0 0,0-1 1 0 0,-1 0-1 0 0,1 1 0 0 0,0-1 1 0 0,0 0-1 0 0,0 0 0 0 0,1 0 0 0 0,-1 0 1 0 0,1 0-1 0 0,-1 0 0 0 0,1 0 1 0 0,-1-1-1 0 0,1 1 0 0 0,0 0 1 0 0,0-1-1 0 0,0 1 0 0 0,0-1 0 0 0,0 0 1 0 0,0 0-1 0 0,0 0 0 0 0,0 0 1 0 0,1 0-1 0 0,-1 0 0 0 0,0 0 1 0 0,0-1-1 0 0,1 1 0 0 0,1-1 2 0 0,7-2 9 0 0,-1 0 0 0 0,0-1 0 0 0,0 0-1 0 0,0-1 1 0 0,0 0 0 0 0,-1 0 0 0 0,0-1 0 0 0,1 0-1 0 0,-2-1 1 0 0,1 0 0 0 0,-1-1 0 0 0,0 1 0 0 0,0-2 0 0 0,0 1-1 0 0,0-3-8 0 0,27-20 6 0 0,-11 9-20 0 0,2 1 0 0 0,0 2 0 0 0,1 0 0 0 0,0 2 0 0 0,2 1 1 0 0,0 1-1 0 0,0 1 0 0 0,22-5 14 0 0,-12 14-15 0 0,-25 36 71 0 0,-27 174 254 0 0,11-59-360 0 0,19-126-934 0 0,-8-19-2729 0 0,-1-5-4601 0 0,-5 2-3767 0 0</inkml:trace>
  <inkml:trace contextRef="#ctx0" brushRef="#br0" timeOffset="4">2314 309 9858 0 0,'0'0'1190'0'0,"0"0"-155"0"0,0 0 152 0 0,0 0 83 0 0,0 0-24 0 0,0 0-63 0 0,0 0-100 0 0,33-12-106 0 0,100-39-131 0 0,-59 10 369 0 0,-65 35-1106 0 0,-1 1 0 0 0,0-2 1 0 0,0 1-1 0 0,0-1 0 0 0,-1 0 1 0 0,0-1-1 0 0,0 0 0 0 0,-1 0 0 0 0,0 0 1 0 0,0-1-1 0 0,-1 1 0 0 0,0-2 1 0 0,0 1-1 0 0,-1 0 0 0 0,-1-1 0 0 0,0 0 1 0 0,0 0-1 0 0,-1 0 0 0 0,0 0 1 0 0,1-10-110 0 0,-4 19 3 0 0,1 0 0 0 0,-1 0 1 0 0,1 0-1 0 0,-1 0 1 0 0,1 0-1 0 0,-1 0 0 0 0,0 0 1 0 0,1 0-1 0 0,-1 0 0 0 0,0 0 1 0 0,0 0-1 0 0,0 0 1 0 0,0 0-1 0 0,0 1 0 0 0,0-1 1 0 0,0 0-1 0 0,0 1 0 0 0,0-1 1 0 0,0 1-1 0 0,0-1 1 0 0,0 1-1 0 0,0 0 0 0 0,-1-1 1 0 0,1 1-1 0 0,0 0 0 0 0,0 0 1 0 0,-1 0-1 0 0,1-1 1 0 0,0 1-1 0 0,0 1 0 0 0,0-1 1 0 0,-1 0-1 0 0,1 0 0 0 0,0 0 1 0 0,0 1-1 0 0,0-1 1 0 0,-1 0-1 0 0,1 1 0 0 0,0-1 1 0 0,0 1-1 0 0,0 0 0 0 0,0-1 1 0 0,0 1-1 0 0,0 0 1 0 0,0 0-1 0 0,0-1 0 0 0,0 2-3 0 0,-9 17-28 0 0,0 1 0 0 0,1 1 0 0 0,1-1 0 0 0,1 1 0 0 0,1 1 0 0 0,0 0 0 0 0,2-1 0 0 0,1 2 0 0 0,0-1 0 0 0,2 0 0 0 0,1 0 0 0 0,0 1 0 0 0,3 12 28 0 0,-3-13-2 0 0,4 35-2 0 0,3 0 1 0 0,2 0 0 0 0,2-1 0 0 0,3 0 0 0 0,20 49 3 0 0,-15-51 29 0 0,-3 1 1 0 0,-2 1-1 0 0,-3 1 1 0 0,-2-1 0 0 0,1 55-30 0 0,-8-103 15 0 0,-1-1 1 0 0,0 1 0 0 0,-1 0-1 0 0,1 0 1 0 0,-2 0 0 0 0,1 0-1 0 0,-1 0 1 0 0,0 0-1 0 0,-1 0 1 0 0,1 0 0 0 0,-2-1-1 0 0,1 1 1 0 0,-1-1 0 0 0,0 1-1 0 0,-1-1 1 0 0,1 0 0 0 0,-2 0-1 0 0,1-1 1 0 0,-1 1 0 0 0,0-1-1 0 0,0 0 1 0 0,0 0 0 0 0,-1 0-1 0 0,0-1 1 0 0,0 0-1 0 0,-1 0 1 0 0,1-1 0 0 0,-1 0-1 0 0,0 0 1 0 0,-5 2-16 0 0,6-4 20 0 0,-1 0-1 0 0,0 0 1 0 0,0-1-1 0 0,0 0 1 0 0,0 0 0 0 0,0-1-1 0 0,0 0 1 0 0,0 0-1 0 0,0 0 1 0 0,0-1 0 0 0,0 0-1 0 0,0-1 1 0 0,0 1-1 0 0,0-1 1 0 0,1-1 0 0 0,-1 1-1 0 0,1-1 1 0 0,-1 0-1 0 0,1-1 1 0 0,0 0 0 0 0,0 1-1 0 0,0-2 1 0 0,1 1-1 0 0,0-1 1 0 0,0 0-1 0 0,0 0 1 0 0,0 0 0 0 0,1-1-1 0 0,0 0 1 0 0,0 1-1 0 0,0-1 1 0 0,1-1 0 0 0,0 1-1 0 0,0-1 1 0 0,0 1-1 0 0,1-1 1 0 0,0 0 0 0 0,0 0-1 0 0,0-5-19 0 0,0 1 16 0 0,1-1-1 0 0,0 1 0 0 0,0-1 1 0 0,1 1-1 0 0,1-1 0 0 0,0 1 1 0 0,0 0-1 0 0,1-1 0 0 0,1 1 1 0 0,0 0-1 0 0,0 0 0 0 0,1 0 1 0 0,0 1-1 0 0,1-1 0 0 0,1 1 1 0 0,3-5-16 0 0,2-1-50 0 0,0 0-1 0 0,2 2 1 0 0,0-1 0 0 0,0 2 0 0 0,1 0 0 0 0,1 0 0 0 0,0 2 0 0 0,1-1 0 0 0,0 2 0 0 0,0 0 0 0 0,1 1 0 0 0,12-4 50 0 0,79-22-5165 0 0,-92 32-349 0 0,-4-1-5645 0 0</inkml:trace>
  <inkml:trace contextRef="#ctx0" brushRef="#br0" timeOffset="5">3066 568 13411 0 0,'0'0'1451'0'0,"0"0"-248"0"0,0 0-79 0 0,0 0-48 0 0,0 0-102 0 0,0 0-129 0 0,0 0-147 0 0,0 0-170 0 0,0 0-141 0 0,0 0-119 0 0,0 0-99 0 0,0 0-81 0 0,-20 32-41 0 0,-60 101-14 0 0,57-67-34 0 0,24-55-5 0 0,0-6 20 0 0,-1 0-1 0 0,1-1 1 0 0,0 1-1 0 0,0 0 1 0 0,0-1-1 0 0,0 1 1 0 0,1-1-1 0 0,0 0 1 0 0,0 1-1 0 0,0-1 0 0 0,1 0 1 0 0,-1 0-1 0 0,1-1 1 0 0,0 1-1 0 0,0 0 1 0 0,0-1-1 0 0,1 0 1 0 0,-1 1-1 0 0,1-1 1 0 0,-1-1-1 0 0,1 1 0 0 0,0-1 1 0 0,0 1-1 0 0,1-1 1 0 0,-1 0-1 0 0,0 0 1 0 0,1-1-1 0 0,-1 0 1 0 0,1 1-1 0 0,-1-1 1 0 0,1-1-1 0 0,0 1 1 0 0,2-1-14 0 0,-1 1 88 0 0,-1-1 0 0 0,1 0 0 0 0,0 0 1 0 0,0 0-1 0 0,-1-1 0 0 0,1 0 1 0 0,0 0-1 0 0,-1-1 0 0 0,1 1 0 0 0,-1-1 1 0 0,0 0-1 0 0,1-1 0 0 0,-1 1 1 0 0,0-1-1 0 0,0 0 0 0 0,-1 0 0 0 0,1-1 1 0 0,-1 1-1 0 0,1-1 0 0 0,-1 0 1 0 0,0 0-1 0 0,-1-1 0 0 0,1 1 0 0 0,-1-1 1 0 0,1 0-89 0 0,0-3 36 0 0,0 0 0 0 0,-1 1 1 0 0,0-1-1 0 0,0-1 0 0 0,0 1 1 0 0,-1 0-1 0 0,0-1 0 0 0,-1 1 1 0 0,0-1-1 0 0,-1 1 0 0 0,1-1 1 0 0,-1 0-1 0 0,-1 1 0 0 0,0-1 1 0 0,0 1-1 0 0,-1-1 0 0 0,0 1 1 0 0,0 0-1 0 0,-1-1 0 0 0,0 1 1 0 0,0 0-1 0 0,-1 1 0 0 0,0-1 1 0 0,-1 1-1 0 0,1 0 1 0 0,-2 0-1 0 0,1 0 0 0 0,-3-2-36 0 0,5 5-228 0 0,-44-36-221 0 0,10 39-5969 0 0,32 7-419 0 0,1-2-4827 0 0</inkml:trace>
  <inkml:trace contextRef="#ctx0" brushRef="#br0" timeOffset="6">592 425 0 0 0,'0'0'423'0'0,"0"0"893"0"0,0 0 367 0 0,0 0 76 0 0,0 0-68 0 0,0 0-176 0 0,0 0-191 0 0,0 0-194 0 0,0 0-151 0 0,0 0-100 0 0,6 5 5988 0 0,-21 101-4732 0 0,-37 106-1647 0 0,32-76-278 0 0,22-133-203 0 0,0-1-1 0 0,0 0 0 0 0,0 0 1 0 0,1 0-1 0 0,-1 0 0 0 0,1 0 0 0 0,-1-1 1 0 0,1 1-1 0 0,-1-1 0 0 0,1 0 1 0 0,0 1-1 0 0,0-1 0 0 0,0 0 0 0 0,-1-1 1 0 0,1 1-1 0 0,0 0 0 0 0,0-1 1 0 0,0 0-1 0 0,0 1 0 0 0,0-1 0 0 0,1-1 1 0 0,-1 1-1 0 0,0 0 0 0 0,0-1 1 0 0,-1 1-1 0 0,1-1 0 0 0,0 0 0 0 0,0 0-6 0 0,8-3 33 0 0,0 0-1 0 0,0-1 1 0 0,-1 0-1 0 0,1-1 1 0 0,-1 0-1 0 0,-1 0 1 0 0,1-1-1 0 0,-1 0 1 0 0,-1-1-1 0 0,1 0 0 0 0,-1-1 1 0 0,0 1-1 0 0,-1-1 1 0 0,0-1-1 0 0,4-7-32 0 0,14-26 36 0 0,-2-1 0 0 0,-2-1 0 0 0,-1-1 0 0 0,-3 0 0 0 0,-2-2 0 0 0,4-26-36 0 0,-5 9-400 0 0,-40 153 511 0 0,21-61-13 0 0,2 0 0 0 0,1 0 0 0 0,1 0 0 0 0,1 1 0 0 0,1-1 0 0 0,2 0 0 0 0,0 0-1 0 0,2 0 1 0 0,3 6-98 0 0,13 59 224 0 0,-13-34-81 0 0,-5-55-3763 0 0,2-10-8410 0 0,-3 4 3443 0 0</inkml:trace>
  <inkml:trace contextRef="#ctx0" brushRef="#br0" timeOffset="7">1131 1011 616 0 0,'0'0'1431'0'0,"0"0"-79"0"0,0 0 113 0 0,0 0 239 0 0,0 0 162 0 0,0 0-50 0 0,0 0-253 0 0,0 0-295 0 0,0 0-206 0 0,0 0-110 0 0,0 0 3 0 0,0 0 15 0 0,0 0-76 0 0,0-4-113 0 0,2-9-370 0 0,1-1 1 0 0,0 1-1 0 0,0-1 1 0 0,1 1-1 0 0,1 0 1 0 0,0 0 0 0 0,1 0-1 0 0,3-3-411 0 0,12-32 527 0 0,145-275 291 0 0,-144 289-858 0 0,-22 33 13 0 0,0 1-28 0 0,0 0-51 0 0,0 0-42 0 0,0 0-52 0 0,-5 20-450 0 0,-3-4 625 0 0,1 1-1 0 0,0 0 1 0 0,2 1 0 0 0,0 0-1 0 0,1-1 1 0 0,0 2 0 0 0,2-1-1 0 0,0 0 1 0 0,1 0 25 0 0,1-12 13 0 0,0-1-1 0 0,0 0 1 0 0,0 0 0 0 0,1 0-1 0 0,0 0 1 0 0,0 0-1 0 0,0 0 1 0 0,1 0 0 0 0,-1 0-1 0 0,1 0 1 0 0,0 0 0 0 0,1-1-1 0 0,-1 1 1 0 0,1-1-1 0 0,0 1 1 0 0,0-1 0 0 0,0 0-1 0 0,1 0 1 0 0,-1-1 0 0 0,1 1-1 0 0,0-1 1 0 0,0 0-1 0 0,1 0 1 0 0,-1 0 0 0 0,0 0-1 0 0,1-1 1 0 0,0 0 0 0 0,-1 0-1 0 0,1 0 1 0 0,0 0-1 0 0,0-1 1 0 0,0 0 0 0 0,0 0-1 0 0,0 0 1 0 0,1-1 0 0 0,-1 1-1 0 0,0-1 1 0 0,0 0-1 0 0,0-1 1 0 0,0 1 0 0 0,0-1-1 0 0,1 0 1 0 0,-1-1 0 0 0,0 1-1 0 0,-1-1 1 0 0,1 0-1 0 0,1-1-12 0 0,9-7 103 0 0,0-2-1 0 0,-1 0 0 0 0,-1-1 1 0 0,0 0-1 0 0,0-1 0 0 0,-1 0 1 0 0,-1-1-1 0 0,-1 0 0 0 0,0-1 1 0 0,-1 0-1 0 0,0-1 0 0 0,-2 0 1 0 0,0 0-1 0 0,-1 0 0 0 0,0-2-102 0 0,19-102 865 0 0,-25 121-886 0 0,-1-1 0 0 0,1 1 0 0 0,-1-1 0 0 0,1 1 0 0 0,0-1 0 0 0,-1 1 0 0 0,1 0 0 0 0,-1-1 1 0 0,1 1-1 0 0,-1 0 0 0 0,1-1 0 0 0,-1 1 0 0 0,1 0 0 0 0,-1 0 0 0 0,1 0 0 0 0,-1-1 0 0 0,0 1 0 0 0,1 0 1 0 0,-1 0-1 0 0,1 0 0 0 0,-1 0 0 0 0,1 0 0 0 0,-1 0 0 0 0,0 0 0 0 0,1 0 0 0 0,-1 0 0 0 0,1 0 0 0 0,-1 0 0 0 0,0 1 1 0 0,1-1-1 0 0,-1 0 0 0 0,1 0 0 0 0,-1 1 0 0 0,1-1 0 0 0,-1 0 0 0 0,1 0 0 0 0,-1 1 0 0 0,1-1 0 0 0,-1 1 1 0 0,1-1-1 0 0,0 0 0 0 0,-1 1 0 0 0,1-1 0 0 0,0 1 0 0 0,-1-1 0 0 0,1 1 0 0 0,0-1 0 0 0,-1 1 0 0 0,1-1 1 0 0,0 1-1 0 0,0-1 0 0 0,0 1 0 0 0,-1 0 0 0 0,1-1 0 0 0,0 1 0 0 0,0-1 0 0 0,0 1 0 0 0,0 0 21 0 0,-13 40-3009 0 0,11-27-558 0 0,1 0-3549 0 0,1-9-2850 0 0</inkml:trace>
  <inkml:trace contextRef="#ctx0" brushRef="#br0" timeOffset="8">1 1423 3913 0 0,'0'0'2522'0'0,"0"0"-1167"0"0,0 0-492 0 0,0 0-66 0 0,0 0 43 0 0,0 0 58 0 0,0 0-79 0 0,0 0-202 0 0,0 0-232 0 0,0 0-126 0 0,0 0 75 0 0,6-2 175 0 0,142-8 2924 0 0,-80 10-2569 0 0,192-20 2953 0 0,92-25-3817 0 0,-294 37 218 0 0,999-111 2298 0 0,208 76-1693 0 0,-732 59-717 0 0,-316-28-11 0 0,-2-9 0 0 0,0-10 1 0 0,35-16-96 0 0,-63 17 33 0 0,0 8 0 0 0,16 8-33 0 0,-182 13 17 0 0,0-1-11 0 0,0 1 0 0 0,0 1 1 0 0,0 1-1 0 0,0 1 1 0 0,0 0-1 0 0,12 4-6 0 0,10 2 31 0 0,-58-4-1937 0 0,2-4-5594 0 0,8 0-4227 0 0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9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530 362 856 0 0,'0'0'1016'0'0,"0"0"-65"0"0,0 0 115 0 0,0 0 149 0 0,0 0 265 0 0,0 0 156 0 0,0 0-66 0 0,0 0-112 0 0,0 0-221 0 0,0 0-220 0 0,0 0-172 0 0,-7-7-106 0 0,-39-32 533 0 0,37 36-945 0 0,0 1 0 0 0,0 0 0 0 0,1 0 0 0 0,-1 1 0 0 0,0 0 0 0 0,-1 1 0 0 0,1 0 0 0 0,0 0 0 0 0,0 1 0 0 0,0 1 0 0 0,0-1 0 0 0,1 1 0 0 0,-1 1 0 0 0,-1 0-327 0 0,-19 8 201 0 0,0 1-1 0 0,1 1 0 0 0,1 2 0 0 0,0 1 0 0 0,1 1 0 0 0,1 1 0 0 0,1 1 0 0 0,0 1 0 0 0,-8 11-200 0 0,24-23 45 0 0,1 0 1 0 0,0 1-1 0 0,1 0 1 0 0,0 0-1 0 0,1 1 1 0 0,0-1-1 0 0,0 1 1 0 0,1 0-1 0 0,0 1 1 0 0,1-1-1 0 0,0 1 1 0 0,0-1-1 0 0,1 1 1 0 0,1 0-1 0 0,0 0 1 0 0,0 0-1 0 0,1 0 1 0 0,1 0-1 0 0,0 0 1 0 0,0-1-1 0 0,1 1 1 0 0,0 0-1 0 0,3 6-45 0 0,-1-5 64 0 0,0 0 0 0 0,0-1-1 0 0,2 0 1 0 0,-1 0 0 0 0,1 0 0 0 0,1 0-1 0 0,0-1 1 0 0,0 0 0 0 0,1-1 0 0 0,0 0-1 0 0,1 0 1 0 0,0 0 0 0 0,6 3-64 0 0,-3-4 78 0 0,1-1-1 0 0,0 0 1 0 0,1-1-1 0 0,0-1 1 0 0,0 0 0 0 0,0 0-1 0 0,0-2 1 0 0,1 1 0 0 0,-1-2-1 0 0,1 0 1 0 0,0-1 0 0 0,-1 0-1 0 0,1-2 1 0 0,10 0-78 0 0,62-30 455 0 0,-89 26-1800 0 0,-10 6-3416 0 0,6-1-3428 0 0,1 0-2894 0 0</inkml:trace>
  <inkml:trace contextRef="#ctx0" brushRef="#br0" timeOffset="1">837 682 3041 0 0,'0'0'2484'0'0,"0"0"-1216"0"0,0 0-419 0 0,0 0 296 0 0,0 0 480 0 0,0 0 312 0 0,0 0-28 0 0,0 0-346 0 0,0 0-428 0 0,0 0-286 0 0,0 0-118 0 0,0 0-72 0 0,0 0-54 0 0,5 23 1709 0 0,-16 47-1270 0 0,5 44-81 0 0,-3-89-1383 0 0,7-37-5096 0 0,4 4 618 0 0,1 4-5796 0 0</inkml:trace>
  <inkml:trace contextRef="#ctx0" brushRef="#br0" timeOffset="2">829 181 11058 0 0,'0'0'4313'0'0,"0"0"-3833"0"0,0 0-600 0 0,0 0-360 0 0,0 0-176 0 0,0 0 88 0 0,0 0 176 0 0,0 0 152 0 0,0 0 56 0 0,0 0-112 0 0,0 0-504 0 0,0 0-2241 0 0,0 0-6033 0 0</inkml:trace>
  <inkml:trace contextRef="#ctx0" brushRef="#br0" timeOffset="3">1074 928 9802 0 0,'0'0'1484'0'0,"0"0"-519"0"0,0 0-53 0 0,0 0 253 0 0,0 0 284 0 0,0 0 104 0 0,0 0-163 0 0,0 0-278 0 0,0 0-233 0 0,0 0-213 0 0,0 0-168 0 0,0 0-115 0 0,0 0-94 0 0,-3-9-22 0 0,-12-75 432 0 0,15 63-643 0 0,0 0-1 0 0,2 0 1 0 0,0 0-1 0 0,1 0 1 0 0,2 0-1 0 0,0 0 1 0 0,1 1-1 0 0,0 0 1 0 0,2 0-1 0 0,1 1 1 0 0,0 0-1 0 0,1 0 1 0 0,1 1-1 0 0,1 0 1 0 0,1 1-1 0 0,0 1 1 0 0,1 0-1 0 0,1 1 1 0 0,2-2-56 0 0,-14 14-54 0 0,1-1-1 0 0,0 0 1 0 0,0 1 0 0 0,1 0-1 0 0,-1 0 1 0 0,0 1 0 0 0,1-1 0 0 0,0 1-1 0 0,-1 0 1 0 0,1 0 0 0 0,0 0-1 0 0,0 1 1 0 0,0-1 0 0 0,1 1 0 0 0,-1 1-1 0 0,0-1 1 0 0,1 1 54 0 0,5 42-3585 0 0,-7-31-1173 0 0,-1-3-2617 0 0,-1-4-552 0 0</inkml:trace>
  <inkml:trace contextRef="#ctx0" brushRef="#br0" timeOffset="4">1671 427 0 0 0,'0'0'1054'0'0,"0"0"60"0"0,0 0 73 0 0,0 0 135 0 0,0 0 122 0 0,0 0 75 0 0,0 0-41 0 0,0 0-103 0 0,0 0-85 0 0,0 0-80 0 0,0 0-103 0 0,0 0-129 0 0,0 0-141 0 0,0 0-168 0 0,-26 2 3123 0 0,12 6-3710 0 0,0 1 0 0 0,1 0 0 0 0,1 1 0 0 0,-1 0 0 0 0,2 1 0 0 0,-1 1 0 0 0,2 0 0 0 0,-1 0 0 0 0,2 1 0 0 0,0 0 0 0 0,0 1 0 0 0,1 0 0 0 0,1 0 0 0 0,0 1 0 0 0,1 0 0 0 0,1 0 0 0 0,0 0 0 0 0,1 1 0 0 0,1-1 0 0 0,0 1 0 0 0,0 10-82 0 0,3-21 13 0 0,-1 0 1 0 0,1 0-1 0 0,1 0 0 0 0,-1 0 1 0 0,1 0-1 0 0,0 0 0 0 0,0 0 1 0 0,0 0-1 0 0,1 0 0 0 0,0-1 1 0 0,-1 1-1 0 0,2 0 0 0 0,-1-1 1 0 0,1 0-1 0 0,-1 1 0 0 0,1-1 1 0 0,0 0-1 0 0,0-1 0 0 0,1 1 1 0 0,-1 0-1 0 0,1-1 0 0 0,0 0 1 0 0,0 0-1 0 0,0 0 0 0 0,0 0 1 0 0,1-1-1 0 0,1 1-13 0 0,2 2 19 0 0,0-1 1 0 0,1 1-1 0 0,0-2 0 0 0,0 1 1 0 0,0-1-1 0 0,1-1 0 0 0,-1 0 0 0 0,1 0 1 0 0,-1 0-1 0 0,1-1 0 0 0,0-1 1 0 0,-1 0-1 0 0,1 0 0 0 0,0-1 1 0 0,-1 0-20 0 0,41-31-1301 0 0,-32 12-4608 0 0,-13 15 2514 0 0,1-3-7380 0 0</inkml:trace>
  <inkml:trace contextRef="#ctx0" brushRef="#br0" timeOffset="5">2043 524 5025 0 0,'0'0'1938'0'0,"0"0"-1021"0"0,0 0-40 0 0,0 0 510 0 0,0 0 480 0 0,0 0 198 0 0,0 0-232 0 0,0 0-449 0 0,0 0-337 0 0,0 0-210 0 0,0 0-160 0 0,0 0-141 0 0,0 0-126 0 0,-16 31-88 0 0,-47 98-93 0 0,40-66 91 0 0,22-60-299 0 0,1 0-1 0 0,-1 0 1 0 0,1 0-1 0 0,0 0 1 0 0,0 0 0 0 0,0 1-1 0 0,0-1 1 0 0,0 0-1 0 0,1 0 1 0 0,0 0-1 0 0,-1 0 1 0 0,1 0-1 0 0,0 0 1 0 0,0-1-1 0 0,1 1 1 0 0,-1 0-1 0 0,1 0 1 0 0,-1-1 0 0 0,1 1-1 0 0,0-1 1 0 0,0 1-1 0 0,0-1 1 0 0,0 0-1 0 0,0 0 1 0 0,1 0-1 0 0,-1 0 1 0 0,1 0-1 0 0,-1 0 1 0 0,1-1-1 0 0,0 1 1 0 0,-1-1 0 0 0,1 0-1 0 0,0 0 1 0 0,0 0-1 0 0,0 0 1 0 0,0 0-1 0 0,0-1 1 0 0,0 1-1 0 0,0-1 1 0 0,3 0-21 0 0,6 0 61 0 0,0-1 1 0 0,0-1-1 0 0,0 0 1 0 0,-1 0-1 0 0,1-1 0 0 0,-1 0 1 0 0,1-1-1 0 0,-1-1 1 0 0,0 0-1 0 0,-1 0 1 0 0,1-1-1 0 0,-1 0 1 0 0,2-3-62 0 0,10-3 68 0 0,14-12 8 0 0,-1-2 0 0 0,-1-1 1 0 0,-1-1-1 0 0,8-12-76 0 0,-32 31 0 0 0,30-29 124 0 0,-39 38-87 0 0,0 0-9 0 0,0 0-9 0 0,0 0-55 0 0,-2 19-188 0 0,-7 21 200 0 0,7-36 20 0 0,0-1-1 0 0,0 1 1 0 0,1 1 0 0 0,-1-1 0 0 0,1 0 0 0 0,0 0 0 0 0,0 0-1 0 0,1 1 1 0 0,-1-1 0 0 0,1 0 0 0 0,0 1 0 0 0,0-1-1 0 0,0 1 1 0 0,1-1 0 0 0,0 0 0 0 0,0 0 0 0 0,0 1 0 0 0,0-1-1 0 0,0 0 1 0 0,1 0 0 0 0,0 0 0 0 0,0 0 0 0 0,0 0 0 0 0,0-1-1 0 0,1 1 1 0 0,-1-1 0 0 0,1 1 0 0 0,0-1 0 0 0,2 2 4 0 0,6 1 21 0 0,0-2 0 0 0,0 0 1 0 0,0 0-1 0 0,1-1 0 0 0,-1 0 1 0 0,1-1-1 0 0,-1 0 0 0 0,1-1 1 0 0,0 0-1 0 0,0-1 0 0 0,0 0 1 0 0,0-1-1 0 0,-1 0 0 0 0,1-1 1 0 0,0 0-1 0 0,-1-1 0 0 0,1-1 1 0 0,-1 1-1 0 0,0-2 0 0 0,0 0 1 0 0,-1 0-1 0 0,1-1 0 0 0,-1 0 1 0 0,5-4-22 0 0,9-4 65 0 0,1 0 0 0 0,-2-1-1 0 0,0-1 1 0 0,-1-1 0 0 0,-1-1 0 0 0,0-1 0 0 0,-2-1 0 0 0,0-1 0 0 0,-1 0-1 0 0,-1-2 1 0 0,-1 0 0 0 0,-2 0 0 0 0,0-2 0 0 0,-1 0 0 0 0,-1 0 0 0 0,-2-1-1 0 0,0 0 1 0 0,-2-1 0 0 0,-1 0 0 0 0,-1 0 0 0 0,-2-1 0 0 0,0-5-65 0 0,-2 0-39 0 0,0 20 5 0 0,-1 1 1 0 0,0-1-1 0 0,-1 1 1 0 0,-1-1-1 0 0,0 1 1 0 0,0-1-1 0 0,-1 1 1 0 0,-1 0-1 0 0,0 0 1 0 0,0 0-1 0 0,-1 0 1 0 0,-1 0-1 0 0,-3-6 34 0 0,5 17-32 0 0,0-1 0 0 0,0 1 0 0 0,0-1 1 0 0,0 1-1 0 0,0 0 0 0 0,0 0 0 0 0,0 0 0 0 0,0 0 0 0 0,0 1 1 0 0,-1-1-1 0 0,1 1 0 0 0,0 0 0 0 0,0 0 0 0 0,-1 0 0 0 0,1 1 1 0 0,0-1-1 0 0,0 1 0 0 0,0-1 0 0 0,-1 1 0 0 0,1 0 0 0 0,0 0 0 0 0,0 1 1 0 0,0-1-1 0 0,0 0 0 0 0,1 1 0 0 0,-1 0 0 0 0,0 0 0 0 0,1 0 1 0 0,-1 0-1 0 0,1 0 0 0 0,-1 0 0 0 0,-1 3 32 0 0,-6 7 0 0 0,0 1 0 0 0,1 0 0 0 0,0 0 0 0 0,0 1 0 0 0,2 0-1 0 0,0 0 1 0 0,0 1 0 0 0,2 0 0 0 0,0 0 0 0 0,0 1 0 0 0,1-1 0 0 0,1 1 0 0 0,0 10 0 0 0,-5 193 142 0 0,11-199-109 0 0,2 1 0 0 0,0-1 0 0 0,1-1 0 0 0,0 1-1 0 0,2-1 1 0 0,1 0 0 0 0,0-1 0 0 0,1 0 0 0 0,1-1-1 0 0,0 0 1 0 0,2 0 0 0 0,0-1 0 0 0,0-1 0 0 0,2 0-1 0 0,0-1 1 0 0,0-1 0 0 0,7 4-33 0 0,-15-11-116 0 0,-1 0 1 0 0,1-1-1 0 0,0 0 0 0 0,0-1 1 0 0,0 1-1 0 0,1-1 0 0 0,0-1 1 0 0,-1 1-1 0 0,1-1 0 0 0,0-1 1 0 0,1 0-1 0 0,-1 0 0 0 0,0 0 1 0 0,1-1-1 0 0,5 0 116 0 0,17-18-7672 0 0,-24 12 3097 0 0,-2 0-6055 0 0</inkml:trace>
  <inkml:trace contextRef="#ctx0" brushRef="#br0" timeOffset="6">3570 547 8546 0 0,'0'0'2046'0'0,"0"0"-267"0"0,0 0-91 0 0,0 0-132 0 0,0 0-229 0 0,0 0-318 0 0,0 0-229 0 0,0 0-126 0 0,0 0-107 0 0,0 0-101 0 0,0 0-108 0 0,0 0-92 0 0,0 0-61 0 0,-31 16-26 0 0,-96 54-47 0 0,64-18 31 0 0,59-47-150 0 0,1 1 0 0 0,-1-1 1 0 0,1 0-1 0 0,0 1 1 0 0,0 0-1 0 0,0-1 1 0 0,1 1-1 0 0,0 0 0 0 0,0 0 1 0 0,1 0-1 0 0,0 1 1 0 0,0-1-1 0 0,0 0 0 0 0,1 1 1 0 0,0-1-1 0 0,0 4 7 0 0,0-8 2 0 0,1 0-1 0 0,-1 0 1 0 0,1 0-1 0 0,0 0 0 0 0,-1 0 1 0 0,1 0-1 0 0,0 0 1 0 0,0 0-1 0 0,0 0 1 0 0,0 0-1 0 0,1 0 0 0 0,-1-1 1 0 0,0 1-1 0 0,1-1 1 0 0,-1 1-1 0 0,1-1 1 0 0,0 1-1 0 0,-1-1 1 0 0,1 0-1 0 0,0 0 0 0 0,0 1 1 0 0,0-2-1 0 0,0 1 1 0 0,0 0-1 0 0,0 0 1 0 0,0 0-1 0 0,0-1 0 0 0,0 0 1 0 0,0 1-1 0 0,0-1 1 0 0,1 0-1 0 0,-1 0-1 0 0,73 3 306 0 0,-59-6-251 0 0,0 0 0 0 0,0-1-1 0 0,-1-1 1 0 0,1 0 0 0 0,-1-1-1 0 0,0-1 1 0 0,-1 0 0 0 0,0-1-1 0 0,0-1 1 0 0,0 0 0 0 0,-1-1-1 0 0,9-9-54 0 0,63-39 287 0 0,-85 58-285 0 0,1-1-1 0 0,-1 1 1 0 0,1-1 0 0 0,0 1-1 0 0,-1-1 1 0 0,1 1 0 0 0,0 0-1 0 0,-1-1 1 0 0,1 1 0 0 0,0 0-1 0 0,-1-1 1 0 0,1 1-1 0 0,0 0 1 0 0,0 0 0 0 0,-1 0-1 0 0,1 0 1 0 0,0 0 0 0 0,0 0-1 0 0,-1 0 1 0 0,1 0 0 0 0,0 0-1 0 0,0 0 1 0 0,-1 0-1 0 0,1 0 1 0 0,0 0 0 0 0,-1 1-1 0 0,1-1 1 0 0,0 0 0 0 0,0 0-1 0 0,-1 1 1 0 0,1-1 0 0 0,-1 1-1 0 0,1-1 1 0 0,0 1-1 0 0,-1-1 1 0 0,1 1 0 0 0,-1-1-1 0 0,1 1 1 0 0,-1-1 0 0 0,1 1-1 0 0,-1-1 1 0 0,1 1 0 0 0,-1 0-1 0 0,0-1 1 0 0,1 1-1 0 0,-1 0 1 0 0,0 0 0 0 0,0-1-1 0 0,0 1 1 0 0,1 0-2 0 0,0 44 56 0 0,-2-30-4 0 0,0 12-16 0 0,0-23-37 0 0,0 0 0 0 0,1 1-1 0 0,-1-1 1 0 0,1 0 0 0 0,0 1-1 0 0,0-1 1 0 0,0 0 0 0 0,0 0-1 0 0,1 1 1 0 0,0-1 0 0 0,0 0 0 0 0,0 0-1 0 0,0 1 1 0 0,1-1 0 0 0,-1 0-1 0 0,1-1 1 0 0,0 1 0 0 0,0 0-1 0 0,1 0 1 0 0,-1-1 0 0 0,1 1-1 0 0,0-1 1 0 0,-1 0 0 0 0,2 0-1 0 0,-1 0 1 0 0,0 0 0 0 0,1-1 0 0 0,0 1 1 0 0,10 2 4 0 0,0-2 1 0 0,1 1 0 0 0,0-2 0 0 0,-1 0-1 0 0,1-1 1 0 0,0-1 0 0 0,0 0-1 0 0,0 0 1 0 0,0-2 0 0 0,0 0 0 0 0,-1-1-1 0 0,1 0 1 0 0,-1-1 0 0 0,0-1 0 0 0,0 0-1 0 0,0-1 1 0 0,-1 0 0 0 0,6-4-5 0 0,2 0 18 0 0,0 0-1 0 0,0-1 1 0 0,-2-1 0 0 0,1-1 0 0 0,-1-1-1 0 0,-1-1 1 0 0,-1 0 0 0 0,0-1-1 0 0,-1-1 1 0 0,0-1 0 0 0,-2 0 0 0 0,0-1-1 0 0,-1 0 1 0 0,-1-1-18 0 0,-3 6-42 0 0,-1 0 0 0 0,-1 0 0 0 0,-1-1-1 0 0,0 1 1 0 0,0-1 0 0 0,-2-1 0 0 0,0 1 0 0 0,-1-1 0 0 0,0 1 0 0 0,-1-1 0 0 0,-1 0 0 0 0,0-7 42 0 0,-2 21-25 0 0,1 0 0 0 0,0 0 0 0 0,-1 0 1 0 0,0 0-1 0 0,1 0 0 0 0,-1 0 1 0 0,0 0-1 0 0,0 0 0 0 0,0 0 0 0 0,-1 0 1 0 0,1 1-1 0 0,0-1 0 0 0,0 0 1 0 0,-1 1-1 0 0,1-1 0 0 0,-1 1 0 0 0,0 0 1 0 0,1-1-1 0 0,-1 1 0 0 0,0 0 1 0 0,0 0-1 0 0,0 0 0 0 0,0 0 0 0 0,0 0 1 0 0,0 1-1 0 0,0-1 0 0 0,0 1 1 0 0,0-1-1 0 0,0 1 0 0 0,0-1 1 0 0,0 1-1 0 0,0 0 0 0 0,0 0 0 0 0,-1 0 1 0 0,1 1-1 0 0,-1-1 25 0 0,-77 14-1008 0 0,75-13 968 0 0,1 0-1 0 0,-1 0 1 0 0,0 1 0 0 0,1-1 0 0 0,-1 1 0 0 0,1 0-1 0 0,0 0 1 0 0,0 1 0 0 0,-1-1 0 0 0,1 1 0 0 0,1 0 0 0 0,-1 0-1 0 0,0 0 1 0 0,1 1 0 0 0,0-1 0 0 0,-1 1 0 0 0,2 0-1 0 0,-1 0 1 0 0,0 0 0 0 0,1 0 0 0 0,-1 0 0 0 0,1 1 0 0 0,1-1-1 0 0,-1 1 1 0 0,0-1 0 0 0,1 1 0 0 0,0 0 0 0 0,0-1-1 0 0,1 1 1 0 0,-1 5 40 0 0,4-7 7 0 0,0 0 0 0 0,0 0 0 0 0,1 0 0 0 0,-1 0 0 0 0,1-1 0 0 0,-1 1 0 0 0,1-1 0 0 0,0 0 0 0 0,0 0 0 0 0,0 0 0 0 0,1-1 0 0 0,-1 1 0 0 0,0-1 0 0 0,0 0 0 0 0,1 0 0 0 0,-1-1 0 0 0,1 1-7 0 0,38 6 291 0 0,-1 2 0 0 0,0 2 0 0 0,-1 2 0 0 0,37 16-291 0 0,-73-25 76 0 0,-1-1-1 0 0,1 1 1 0 0,-1 0-1 0 0,0 0 1 0 0,-1 0-1 0 0,1 1 1 0 0,-1 0-1 0 0,0-1 1 0 0,0 1-1 0 0,0 0 1 0 0,0 0-1 0 0,-1 1 1 0 0,0-1-1 0 0,0 0 1 0 0,-1 1-1 0 0,1-1 1 0 0,-1 1-1 0 0,0 0 1 0 0,-1-1-1 0 0,0 1 1 0 0,1 0-1 0 0,-2-1 1 0 0,1 1-1 0 0,-1 0 1 0 0,0-1-1 0 0,0 1 1 0 0,0-1-1 0 0,-1 1 1 0 0,0-1-1 0 0,0 1 1 0 0,0-1-1 0 0,-3 5-75 0 0,-7 53 102 0 0,10-57-114 0 0,1 0-1 0 0,0-1 1 0 0,0 1 0 0 0,0 0-1 0 0,1 0 1 0 0,-1 0 0 0 0,1 0-1 0 0,1 0 1 0 0,0 0 0 0 0,-1 0-1 0 0,2 0 1 0 0,-1 0-1 0 0,1 0 1 0 0,0-1 0 0 0,0 1-1 0 0,0 0 1 0 0,1-1 0 0 0,0 0-1 0 0,0 0 1 0 0,0 0 0 0 0,1 0-1 0 0,-1 0 1 0 0,1-1 0 0 0,1 1-1 0 0,-1-1 1 0 0,0 0 0 0 0,1 0-1 0 0,0-1 1 0 0,0 1 0 0 0,0-1-1 0 0,2 0 13 0 0,19-2-1748 0 0,-16-1-4065 0 0,-9 0-5107 0 0</inkml:trace>
  <inkml:trace contextRef="#ctx0" brushRef="#br0" timeOffset="7">767 181 0 0 0,'0'0'479'0'0,"0"0"573"0"0,0 0 143 0 0,0 0-58 0 0,0 0-92 0 0,0 0-85 0 0,0 0-77 0 0,0 0-71 0 0,0 0-85 0 0,-3 6-95 0 0,-16 35 792 0 0,19-41-1304 0 0,1 1 0 0 0,0-1-1 0 0,-1 1 1 0 0,1-1 0 0 0,0 0 0 0 0,-1 1-1 0 0,1-1 1 0 0,0 0 0 0 0,0 1-1 0 0,0-1 1 0 0,-1 0 0 0 0,1 0 0 0 0,0 0-1 0 0,0 0 1 0 0,0 0 0 0 0,0 0 0 0 0,0 0-1 0 0,-1 0 1 0 0,1 0 0 0 0,0 0-1 0 0,0 0 1 0 0,0 0 0 0 0,0 0 0 0 0,-1-1-1 0 0,1 1 1 0 0,0 0 0 0 0,0-1 0 0 0,-1 1-1 0 0,1-1 1 0 0,0 1 0 0 0,-1-1-1 0 0,1 1 1 0 0,0-1 0 0 0,-1 1 0 0 0,1-1-1 0 0,-1 0 1 0 0,1 1 0 0 0,-1-1 0 0 0,1 0-1 0 0,-1 0-119 0 0,35-32 1446 0 0,-32 38 2450 0 0,-5-1-6388 0 0,2-2-5160 0 0,0-2-2681 0 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99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1 517 448 0 0,'0'0'1070'0'0,"0"0"-450"0"0,0 0-167 0 0,0 0 141 0 0,0 0 227 0 0,0 0 199 0 0,0 0 51 0 0,0 0-114 0 0,0 0-161 0 0,0 0-132 0 0,0 0-49 0 0,5 1 627 0 0,3-3 7576 0 0,-3-23-8621 0 0,0 0 0 0 0,1 0 0 0 0,2 0 0 0 0,0 1-1 0 0,2 0 1 0 0,0 1 0 0 0,2 0 0 0 0,1 0 0 0 0,0 1-1 0 0,2 1 1 0 0,0 1 0 0 0,1 0 0 0 0,1 1 0 0 0,1 0-1 0 0,1 2 1 0 0,15-11-197 0 0,58-46 326 0 0,-49 54-114 0 0,-34 44 145 0 0,33 100 216 0 0,-38-108-519 0 0,-1 0 0 0 0,-1 0 0 0 0,0 1 0 0 0,-1-1 0 0 0,-1 1 0 0 0,-1-1 0 0 0,0 0-1 0 0,-1 1 1 0 0,-1-1 0 0 0,0 0 0 0 0,-1 0 0 0 0,-1 0 0 0 0,0 0 0 0 0,-1-1 0 0 0,-7 12-54 0 0,-7 3 64 0 0,38-84 49 0 0,2 8-142 0 0,2 0 0 0 0,3 2 0 0 0,1 1-1 0 0,2 1 1 0 0,2 1 0 0 0,2 2 0 0 0,27-26 29 0 0,-53 58-14 0 0,0 1 0 0 0,1 0 0 0 0,0 1 0 0 0,0 0 0 0 0,1 0 0 0 0,-1 0 0 0 0,1 1 1 0 0,0 0-1 0 0,0 0 0 0 0,1 1 0 0 0,-1 0 0 0 0,1 1 0 0 0,-1 0 0 0 0,1 0 0 0 0,0 1 0 0 0,0 0 14 0 0,-6 3 4 0 0,0 0 1 0 0,-1 0-1 0 0,1 1 0 0 0,-1-1 0 0 0,0 1 1 0 0,0 0-1 0 0,0-1 0 0 0,0 1 0 0 0,0 0 1 0 0,0 0-1 0 0,-1 0 0 0 0,0 0 0 0 0,1 1 0 0 0,-1-1 1 0 0,0 0-1 0 0,-1 1 0 0 0,1-1 0 0 0,0 0 1 0 0,-1 1-1 0 0,0-1 0 0 0,0 1 0 0 0,0-1 1 0 0,0 2-5 0 0,-11 122 358 0 0,-29-7-15 0 0,34-103-318 0 0,-1 1 0 0 0,2-1 0 0 0,0 1 0 0 0,1 0 0 0 0,1 0-1 0 0,1 0 1 0 0,0 0 0 0 0,2 1 0 0 0,0 2-25 0 0,7 5-25 0 0,-6-26 27 0 0,-1 0-18 0 0,0 0 20 0 0,0 0-12 0 0,0 0-22 0 0,0 0-18 0 0,0 0-24 0 0,0 0-67 0 0,0 0-120 0 0,0-9-3980 0 0,0 3-5197 0 0,0 5-1686 0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2.99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188 616 4281 0 0,'0'0'1171'0'0,"0"0"-271"0"0,0 0-25 0 0,0 0 104 0 0,0 0 142 0 0,0 0 84 0 0,0 0-10 0 0,0 0-141 0 0,0 0-171 0 0,0 0-163 0 0,0 0-145 0 0,0 0-83 0 0,0 0-48 0 0,-20 12-34 0 0,-60 40-53 0 0,76-50-303 0 0,0 0 0 0 0,1 0 0 0 0,-1 1 0 0 0,1 0 0 0 0,0 0-1 0 0,0 0 1 0 0,0 0 0 0 0,0 0 0 0 0,0 0 0 0 0,1 1 0 0 0,0-1 0 0 0,0 1 0 0 0,0 0-1 0 0,0-1 1 0 0,0 1 0 0 0,0 0 0 0 0,1 1-54 0 0,-4 9 166 0 0,-2 4-47 0 0,1 0 0 0 0,0 1 0 0 0,1 0 1 0 0,2 0-1 0 0,0 1 0 0 0,1-1 0 0 0,0 1 1 0 0,2-1-1 0 0,0 1 0 0 0,3 16-119 0 0,-2-32 17 0 0,0 0 0 0 0,-1 0 0 0 0,1 0 0 0 0,1 0 0 0 0,-1 0 1 0 0,1 0-1 0 0,-1-1 0 0 0,1 1 0 0 0,0 0 0 0 0,0-1 0 0 0,1 0 0 0 0,-1 1 0 0 0,1-1 0 0 0,-1 0 0 0 0,1 0 0 0 0,0-1 1 0 0,0 1-1 0 0,1 0 0 0 0,-1-1 0 0 0,0 0 0 0 0,1 0 0 0 0,0 0 0 0 0,-1 0 0 0 0,1 0 0 0 0,0-1 0 0 0,0 0 0 0 0,0 0 0 0 0,0 0 1 0 0,0 0-1 0 0,0 0 0 0 0,0-1 0 0 0,1 0-17 0 0,8 0 140 0 0,0-1 1 0 0,0 0 0 0 0,0-1-1 0 0,0-1 1 0 0,0 0-1 0 0,-1-1 1 0 0,1 0 0 0 0,-1-1-1 0 0,0 0 1 0 0,0-1-1 0 0,0 0 1 0 0,-1-1 0 0 0,0 0-1 0 0,4-4-140 0 0,0 1 128 0 0,-1-1-1 0 0,1 0 0 0 0,-2-1 1 0 0,0-1-1 0 0,-1 0 1 0 0,0 0-1 0 0,0-1 0 0 0,-2-1 1 0 0,0 0-1 0 0,0 0 1 0 0,-2-1-1 0 0,0 0 1 0 0,-1-1-1 0 0,0 0 0 0 0,3-15-127 0 0,-5-90 390 0 0,-6 117-402 0 0,0 1 0 0 0,0 0 1 0 0,0 0-1 0 0,-1 0 0 0 0,1 0 0 0 0,-1 0 0 0 0,0 1 0 0 0,0-1 0 0 0,-1 0 0 0 0,1 1 0 0 0,-1 0 0 0 0,0-1 0 0 0,0 1 0 0 0,0 0 0 0 0,0 0 0 0 0,0 1 0 0 0,-1-1 0 0 0,1 1 0 0 0,-1 0 0 0 0,0-1 0 0 0,0 2 0 0 0,1-1 0 0 0,-1 0 0 0 0,0 1 0 0 0,-1 0 0 0 0,1 0 0 0 0,-4-1 12 0 0,-3 0-175 0 0,-1 1 0 0 0,0 0-1 0 0,1 0 1 0 0,-1 1 0 0 0,0 1 0 0 0,1 0-1 0 0,-1 0 1 0 0,0 1 0 0 0,1 1 0 0 0,0 0 0 0 0,0 0-1 0 0,0 1 1 0 0,0 1 0 0 0,-10 5 175 0 0,-42 37-9099 0 0,50-34-1930 0 0</inkml:trace>
  <inkml:trace contextRef="#ctx0" brushRef="#br0" timeOffset="1">899 4 3777 0 0,'0'0'985'0'0,"0"0"-95"0"0,0 0 143 0 0,0 0 348 0 0,0 0 274 0 0,0 0 62 0 0,0 0-238 0 0,0 0-413 0 0,0 0-347 0 0,0 0-186 0 0,0 0-59 0 0,2-4 1949 0 0,-21 101 67 0 0,-35 309 625 0 0,48-143-2537 0 0,-11-185 26 0 0,-4-44-423 0 0,9 7-141 0 0,12-39-47 0 0,4 32 97 0 0,-27 32-30 0 0,21-61 72 0 0,2-5-2813 0 0,2-13-3201 0 0,0 6-169 0 0,2 2-4750 0 0</inkml:trace>
  <inkml:trace contextRef="#ctx0" brushRef="#br0" timeOffset="2">356 597 5129 0 0,'0'0'712'0'0,"0"0"120"0"0,0 0 445 0 0,0 0 447 0 0,0 0 152 0 0,0 0-143 0 0,0 0-290 0 0,0 0-223 0 0,0 0-128 0 0,0 0-130 0 0,36-5-154 0 0,115-17-131 0 0,223-24 1596 0 0,-266 46-2001 0 0,-73 14-152 0 0,-31-17-664 0 0,2-13-3070 0 0,-4 10-170 0 0,-1 1-3588 0 0,1 1 536 0 0</inkml:trace>
  <inkml:trace contextRef="#ctx0" brushRef="#br0" timeOffset="3">1265 813 6009 0 0,'0'0'2708'0'0,"0"0"-1281"0"0,0 0-441 0 0,0 0 168 0 0,0 0 257 0 0,0 0 96 0 0,0 0-177 0 0,0 0-349 0 0,0 0-329 0 0,0 0-182 0 0,0 0-30 0 0,0 0 41 0 0,2 1 85 0 0,2 4-335 0 0,-1 0 0 0 0,0 1 0 0 0,0-1 0 0 0,0 1 0 0 0,-1 0 0 0 0,1 0 0 0 0,-2 0 1 0 0,1 0-1 0 0,0 0 0 0 0,-1 0 0 0 0,0 0 0 0 0,-1 0 0 0 0,0 1 0 0 0,0-1 0 0 0,0 0 0 0 0,0 1 1 0 0,-1-1-1 0 0,0 1-231 0 0,0 12 173 0 0,-22 66 7 0 0,42-119-7954 0 0,-5 14 587 0 0,-6 9-2487 0 0</inkml:trace>
  <inkml:trace contextRef="#ctx0" brushRef="#br0" timeOffset="4">1423 358 12619 0 0,'0'0'1269'0'0,"0"0"-292"0"0,0 0-165 0 0,0 0 12 0 0,0 0 0 0 0,0 0-92 0 0,0 0-189 0 0,0 0-218 0 0,0 0-209 0 0,0 0-122 0 0,0 0-73 0 0,0 0-86 0 0,0 0-91 0 0,-11 13-135 0 0,-35 40-224 0 0,37-27-1212 0 0,17-19-3939 0 0,-5-6 3040 0 0,4 3-4484 0 0</inkml:trace>
  <inkml:trace contextRef="#ctx0" brushRef="#br0" timeOffset="5">1668 593 6585 0 0,'0'0'2618'0'0,"0"0"-1175"0"0,0 0-365 0 0,0 0 126 0 0,0 0 128 0 0,0 0 34 0 0,0 0-143 0 0,0 0-275 0 0,0 0-276 0 0,0 0-222 0 0,0 0-144 0 0,0 0-106 0 0,0 0-70 0 0,-16 28-53 0 0,-46 86-29 0 0,58-109-46 0 0,1 0-1 0 0,0 0 0 0 0,1 1 0 0 0,-1-1 1 0 0,1 1-1 0 0,0-1 0 0 0,0 1 1 0 0,0 0-1 0 0,1 0 0 0 0,0 0 1 0 0,0 0-1 0 0,1 0 0 0 0,0 0 0 0 0,0 0 1 0 0,0 3-2 0 0,2 13-12 0 0,-2-16 22 0 0,0 0-1 0 0,1 0 0 0 0,0 0 0 0 0,0 0 1 0 0,1 0-1 0 0,0 0 0 0 0,0-1 1 0 0,0 1-1 0 0,1-1 0 0 0,-1 1 1 0 0,1-1-1 0 0,1 0 0 0 0,-1 0 1 0 0,1 0-1 0 0,0 0 0 0 0,0 0 0 0 0,0-1 1 0 0,0 0-1 0 0,1 0 0 0 0,0 0 1 0 0,0-1-1 0 0,0 1 0 0 0,0-1 1 0 0,1 0-1 0 0,-1-1 0 0 0,1 1 1 0 0,-1-1-1 0 0,3 0-9 0 0,1 1 136 0 0,1 0 0 0 0,0 0 1 0 0,-1-2-1 0 0,1 1 0 0 0,0-1 0 0 0,0 0 0 0 0,-1-1 1 0 0,1 0-1 0 0,0-1 0 0 0,0 0 0 0 0,0-1 1 0 0,-1 1-1 0 0,1-2 0 0 0,0 0 0 0 0,-1 0 1 0 0,0 0-1 0 0,4-3-136 0 0,-4 2 156 0 0,0-1 1 0 0,0 0 0 0 0,-1-1 0 0 0,0 1-1 0 0,0-2 1 0 0,0 1 0 0 0,-1-1 0 0 0,0 0-1 0 0,0 0 1 0 0,0-1 0 0 0,-1 0 0 0 0,-1 0-1 0 0,1-1 1 0 0,-1 0 0 0 0,-1 0-1 0 0,1 0 1 0 0,-2 0 0 0 0,1-1 0 0 0,-1 1-1 0 0,-1-1 1 0 0,1 0 0 0 0,-2 0 0 0 0,1-1-157 0 0,-2 5 0 0 0,0-1 0 0 0,-1 1 0 0 0,0-1 0 0 0,0 1 0 0 0,0 0 0 0 0,-1-1 0 0 0,0 1 0 0 0,0 0 1 0 0,0 0-1 0 0,-1 0 0 0 0,0 0 0 0 0,0 1 0 0 0,0-1 0 0 0,-1 1 0 0 0,0-1 0 0 0,0 1 0 0 0,0 1 1 0 0,-1-1-1 0 0,0 0 0 0 0,1 1 0 0 0,-2 0 0 0 0,1 0 0 0 0,0 1 0 0 0,-1-1 0 0 0,0 1 0 0 0,1 1 1 0 0,-1-1-1 0 0,0 1 0 0 0,-1 0 0 0 0,1 0 0 0 0,0 0 0 0 0,-1 1 0 0 0,1 0 0 0 0,-1 1 0 0 0,1-1 1 0 0,-6 1-1 0 0,-95 10-1678 0 0,74 2-2268 0 0,1 7-5012 0 0,19-10-2334 0 0</inkml:trace>
  <inkml:trace contextRef="#ctx0" brushRef="#br0" timeOffset="6">2098 967 8610 0 0,'0'0'2460'0'0,"0"0"-1166"0"0,0 0-526 0 0,0 0-18 0 0,0 0 191 0 0,0 0 175 0 0,0 0-26 0 0,0 0-150 0 0,0 0-108 0 0,0 0-35 0 0,0 0-39 0 0,0 0-51 0 0,0 0-83 0 0,18-13-104 0 0,59-41-53 0 0,-6-19 809 0 0,-52 46-1018 0 0,111-141 323 0 0,-124 151-251 0 0,-12 23-118 0 0,3 0-227 0 0,1 0 1 0 0,-1 1-1 0 0,1-1 0 0 0,0 0 1 0 0,1 1-1 0 0,-1-1 1 0 0,1 1-1 0 0,1-1 0 0 0,-1 1 1 0 0,1 0-1 0 0,0-1 1 0 0,1 1-1 0 0,-1 0 0 0 0,1-1 1 0 0,1 1-1 0 0,-1-1 1 0 0,1 1-1 0 0,0-1 1 0 0,0 0-1 0 0,1 0 0 0 0,0 0 1 0 0,0 0-1 0 0,1 0 1 0 0,-1-1-1 0 0,1 1 0 0 0,0-1 1 0 0,3 2 14 0 0,1 2 11 0 0,0-1 0 0 0,1 0 1 0 0,1 0-1 0 0,-1-1 0 0 0,1 0 1 0 0,1-1-1 0 0,-1 0 0 0 0,1 0 0 0 0,0-1 1 0 0,0-1-1 0 0,0 0 0 0 0,1 0 0 0 0,-1-1 1 0 0,11 1-12 0 0,-12-2 77 0 0,-1 0-1 0 0,1-1 1 0 0,-1 0 0 0 0,1 0 0 0 0,-1-1 0 0 0,1-1-1 0 0,0 1 1 0 0,-1-2 0 0 0,1 1 0 0 0,-1-1 0 0 0,0-1-1 0 0,0 1 1 0 0,1-2 0 0 0,-2 1 0 0 0,1-1 0 0 0,0-1-1 0 0,-1 1 1 0 0,0-1 0 0 0,0-1 0 0 0,0 0 0 0 0,-1 0-1 0 0,1-1-76 0 0,0 0 121 0 0,-1-1 0 0 0,0 1 0 0 0,-1-1 0 0 0,0-1 0 0 0,0 1 0 0 0,0-1 0 0 0,-1 0 0 0 0,-1 0 0 0 0,0-1 0 0 0,0 1 0 0 0,-1-1 0 0 0,0 0 0 0 0,0 0 0 0 0,-1 0 0 0 0,-1 0 0 0 0,1 0 0 0 0,-2-1 0 0 0,0-2-121 0 0,1 8 5 0 0,-1 0 0 0 0,0 0 0 0 0,0 0 1 0 0,-1 0-1 0 0,1 0 0 0 0,-1 0 0 0 0,0 0 0 0 0,0 1 0 0 0,-1-1 0 0 0,0 0 0 0 0,1 1 0 0 0,-2-1 0 0 0,1 1 0 0 0,0-1 0 0 0,-1 1 1 0 0,-1-2-6 0 0,1 2-382 0 0,-2-4-331 0 0,4 6-3979 0 0,0 1-3987 0 0,1 1-4291 0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3.00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67 3561 0 0,'0'0'1275'0'0,"0"0"-348"0"0,0 0-94 0 0,0 0 99 0 0,0 0 158 0 0,0 0 86 0 0,0 0-36 0 0,0 0-111 0 0,0 0-132 0 0,0 0-91 0 0,0 0-58 0 0,5-5-28 0 0,28-21 686 0 0,-28 24 2487 0 0,-6 8-2947 0 0,-3 12-947 0 0,4-17 40 0 0,0-1-10 0 0,0 0 8 0 0,0 0 30 0 0,0 0 16 0 0,26-27 1206 0 0,-12 11-913 0 0,2 1 395 0 0,-18 22-2419 0 0,2-2-6145 0 0,0-5-226 0 0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3.0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 46 496 0 0,'0'0'707'0'0,"0"0"-72"0"0,0 0 242 0 0,0 0 462 0 0,0 0 304 0 0,0 0 18 0 0,0 0-204 0 0,0 0-299 0 0,0 0-183 0 0,0 0-58 0 0,0 0-11 0 0,0 0-14 0 0,0 0-59 0 0,2-1-74 0 0,7 5 1828 0 0,-24 16-929 0 0,88-88 772 0 0,-99 98-428 0 0,25-30-1992 0 0,1 0-2 0 0,0 0-24 0 0,0 0-4 0 0,0 0-10 0 0,0 0-10 0 0,10 0-556 0 0,-8 0-2735 0 0,0 0-3639 0 0,2 0-4473 0 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1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1341 1841 0 0 0,'0'0'0'0'0,"0"0"0"0"0,0 0 0 0 0</inkml:trace>
  <inkml:trace contextRef="#ctx0" brushRef="#br0" timeOffset="2516.97">1341 1841 0 0 0,'-76'-95'0'0'0,"62"73"0"0"0,16 21 32 0 0,-2 1 153 0 0,0 0 133 0 0,0 0 31 0 0,13-11 3445 0 0,-11 9 128 0 0,-1 1 3640 0 0,-23 0-4747 0 0,20 3-2818 0 0,-1 0-1 0 0,1 0 1 0 0,0 0-1 0 0,0 0 1 0 0,0 0-1 0 0,0 1 1 0 0,0-1-1 0 0,1 1 1 0 0,-1-1-1 0 0,1 1 1 0 0,-1 0-1 0 0,1 0 1 0 0,0-1-1 0 0,0 1 1 0 0,0 0-1 0 0,1 0 1 0 0,-1 0-1 0 0,1 0 0 0 0,0 0 1 0 0,-1 0-1 0 0,1 0 1 0 0,0 0-1 0 0,1 0 1 0 0,-1 0-1 0 0,1 1 4 0 0,23 75 64 0 0,-15-62-64 0 0,-6-14 46 0 0,-1-1-1 0 0,1 0 0 0 0,-1 0 0 0 0,1 0 1 0 0,0 0-1 0 0,-1-1 0 0 0,1 1 0 0 0,0-1 0 0 0,0 1 1 0 0,0-1-1 0 0,0 0 0 0 0,0 0 0 0 0,1 0 1 0 0,-1-1-1 0 0,0 1 0 0 0,0-1 0 0 0,1 0 1 0 0,-1 0-1 0 0,0 0 0 0 0,0 0 0 0 0,1-1 0 0 0,1 0-45 0 0,-1 1 87 0 0,-1 0-32 0 0,0-1 1 0 0,0 0-1 0 0,0 0 1 0 0,0 0-1 0 0,0 0 1 0 0,0-1-1 0 0,-1 1 1 0 0,1-1-1 0 0,-1 1 1 0 0,1-1-1 0 0,-1 0 1 0 0,1 0-1 0 0,-1 0 1 0 0,0-1-1 0 0,0 1 1 0 0,0 0-1 0 0,0-1 1 0 0,-1 0-1 0 0,1 1 1 0 0,-1-1-1 0 0,1 0 1 0 0,-1 0-1 0 0,0-1-55 0 0,15-33 940 0 0,-30-33-278 0 0,12 66-650 0 0,0 0 1 0 0,-1-1-1 0 0,1 1 1 0 0,-1 0-1 0 0,0 0 1 0 0,0 0-1 0 0,0 1 0 0 0,-1-1 1 0 0,1 1-1 0 0,-1 0 1 0 0,0 0-1 0 0,0 0 1 0 0,0 0-1 0 0,0 1 1 0 0,0-1-1 0 0,0 1 0 0 0,-1 0 1 0 0,1 0-1 0 0,-1 1 1 0 0,0-1-1 0 0,-3 1-12 0 0,-66-3-89 0 0,71 5 85 0 0,0 0 1 0 0,1 0-1 0 0,-1 1 1 0 0,0-1 0 0 0,1 1-1 0 0,0-1 1 0 0,-1 1-1 0 0,1 0 1 0 0,0 0-1 0 0,0 0 1 0 0,0 0-1 0 0,0 1 1 0 0,0-1-1 0 0,0 0 1 0 0,1 1-1 0 0,-1-1 1 0 0,1 1-1 0 0,0 0 1 0 0,-1-1-1 0 0,1 1 1 0 0,0 1 3 0 0,-8 12-3 0 0,8-11-2 0 0,-1 0 0 0 0,1-1-1 0 0,0 1 1 0 0,1 0 0 0 0,-1 0 0 0 0,1 0 0 0 0,0 0 0 0 0,0 0 0 0 0,0 0-1 0 0,1 0 1 0 0,0 0 0 0 0,0 0 0 0 0,0 0 0 0 0,0 0 0 0 0,2 2 5 0 0,0-2 14 0 0,1-1 1 0 0,-1 0-1 0 0,1 0 1 0 0,0-1 0 0 0,0 1-1 0 0,0-1 1 0 0,1 0 0 0 0,-1 0-1 0 0,1 0 1 0 0,0-1 0 0 0,0 1-1 0 0,0-1 1 0 0,0 0 0 0 0,0-1-1 0 0,0 1 1 0 0,0-1-1 0 0,0 0 1 0 0,1-1 0 0 0,-1 1-1 0 0,0-1 1 0 0,1 0 0 0 0,-1 0-1 0 0,0 0 1 0 0,1-1 0 0 0,-1 0-1 0 0,0 0 1 0 0,0 0-1 0 0,1-1 1 0 0,-1 0 0 0 0,0 0-1 0 0,-1 0 1 0 0,1-1 0 0 0,0 1-1 0 0,-1-1 1 0 0,1 0 0 0 0,-1 0-1 0 0,0-1 1 0 0,0 1 0 0 0,0-1-1 0 0,0 0 1 0 0,-1 0-1 0 0,0 0 1 0 0,1-1 0 0 0,0-2-15 0 0,-1 4 40 0 0,-1 0 0 0 0,0 0 1 0 0,0 0-1 0 0,0-1 1 0 0,0 1-1 0 0,0 0 0 0 0,-1-1 1 0 0,0 0-1 0 0,1 1 0 0 0,-1-1 1 0 0,0 0-1 0 0,-1 1 1 0 0,1-1-1 0 0,-1 0 0 0 0,0 0 1 0 0,0 0-1 0 0,0 0 1 0 0,0-3-41 0 0,-2 5-1 0 0,0 0 1 0 0,0-1-1 0 0,0 1 1 0 0,0 0-1 0 0,-1 0 1 0 0,1 0-1 0 0,0 0 0 0 0,-1 1 1 0 0,1-1-1 0 0,-1 1 1 0 0,0-1-1 0 0,0 1 1 0 0,1 0-1 0 0,-1 0 1 0 0,0 0-1 0 0,0 1 1 0 0,0-1-1 0 0,0 0 1 0 0,0 1-1 0 0,0 0 1 0 0,0 0-1 0 0,0 0 1 0 0,0 0-1 0 0,0 0 1 0 0,0 1-1 0 0,0-1 1 0 0,0 1-1 0 0,-1 0 1 0 0,-11 0 35 0 0,15-1-42 0 0,0 0-10 0 0,0 0-13 0 0,0 0-2 0 0,0 0-1 0 0,-13 63-81 0 0,20-27 25 0 0,25-25 182 0 0,-28-12-65 0 0,-1 1-1 0 0,0-1 1 0 0,0 0-1 0 0,0-1 0 0 0,0 1 1 0 0,0-1-1 0 0,0 1 0 0 0,-1-1 1 0 0,1 0-1 0 0,0 0 0 0 0,-1 0 1 0 0,1 0-1 0 0,-1 0 1 0 0,0-1-1 0 0,0 1 0 0 0,0-1 1 0 0,0 1-1 0 0,0-1 0 0 0,0 0 1 0 0,-1 0-1 0 0,1 0 0 0 0,-1 0 1 0 0,0 0-1 0 0,0 0 0 0 0,0 0 1 0 0,0 0-1 0 0,-1-1 1 0 0,1 1-1 0 0,-1 0 0 0 0,0 0 1 0 0,0-1-1 0 0,0 1 0 0 0,-1-3-27 0 0,-33-17 46 0 0,-43 17-350 0 0,32 31-2 0 0,39 12 206 0 0,25 18 134 0 0,-17-54-21 0 0,0 1 0 0 0,0-1 0 0 0,-1 1 1 0 0,1-1-1 0 0,0 0 0 0 0,1 0 0 0 0,-1 0 1 0 0,0 0-1 0 0,0 0 0 0 0,0 0 0 0 0,0-1 1 0 0,1 1-1 0 0,-1-1 0 0 0,0 1 0 0 0,1-1 1 0 0,-1 0-1 0 0,0 0 0 0 0,1 0 0 0 0,-1 0 1 0 0,0-1-1 0 0,1 1 0 0 0,-1 0 0 0 0,0-1 1 0 0,1 0-1 0 0,-1 1 0 0 0,0-1 0 0 0,0 0 1 0 0,0 0-1 0 0,0-1 0 0 0,0 1 0 0 0,0 0 1 0 0,1-1-14 0 0,5-5 29 0 0,0 0 1 0 0,-1 0 0 0 0,0-1 0 0 0,0 0-1 0 0,0 0 1 0 0,-1 0 0 0 0,-1-1 0 0 0,1 0-1 0 0,-1 0 1 0 0,0-3-30 0 0,-4 11 9 0 0,0-1-1 0 0,0 0 1 0 0,0 0 0 0 0,-1 0 0 0 0,1 1-1 0 0,0-1 1 0 0,-1 0 0 0 0,0 0 0 0 0,1 0-1 0 0,-1 0 1 0 0,0 0 0 0 0,0 0-1 0 0,0 0 1 0 0,0 0 0 0 0,0 0 0 0 0,-1 0-1 0 0,1 0 1 0 0,-1 0 0 0 0,1 0 0 0 0,-1 0-1 0 0,0 0 1 0 0,0 0 0 0 0,1 1-1 0 0,-1-1 1 0 0,-1 0 0 0 0,1 0 0 0 0,0 1-1 0 0,0-1 1 0 0,-1 1 0 0 0,1-1 0 0 0,0 1-1 0 0,-1 0 1 0 0,1 0 0 0 0,-1-1-1 0 0,0 1 1 0 0,0 0 0 0 0,1 0 0 0 0,-1 0-1 0 0,0 1 1 0 0,0-1 0 0 0,0 0 0 0 0,0 1-1 0 0,0-1 1 0 0,0 1 0 0 0,0 0-1 0 0,0 0-8 0 0,1 0-7 0 0,-4-1-13 0 0,1 1 0 0 0,-1 0 1 0 0,0 0-1 0 0,0 0 0 0 0,1 0 0 0 0,-1 1 0 0 0,0 0 1 0 0,1 0-1 0 0,-1 1 0 0 0,1-1 0 0 0,-1 1 0 0 0,1 0 1 0 0,0 0-1 0 0,-1 0 0 0 0,1 0 0 0 0,0 1 0 0 0,0 0 20 0 0,-21 26-172 0 0,25-28 143 0 0,0-1 8 0 0,0 0-2 0 0,0 0 22 0 0,-10 15-760 0 0,10-14 339 0 0,-7 1-6658 0 0,7-5-1546 0 0</inkml:trace>
  <inkml:trace contextRef="#ctx0" brushRef="#br0" timeOffset="9744.142">1233 1716 0 0 0,'3'0'25'0'0,"-3"0"171"0"0,0 0 307 0 0,0 0 89 0 0,2-2 11395 0 0,-4-4-6201 0 0,-3-4-4363 0 0,-4-6-3773 0 0,3 6 3544 0 0,-12-42-820 0 0,-4 33-36 0 0,1 5-51 0 0,17 13-276 0 0,1 0 0 0 0,0 0-1 0 0,0-1 1 0 0,0 1 0 0 0,0-1 0 0 0,0 0 0 0 0,0 0 0 0 0,0 0-1 0 0,1 0 1 0 0,-1 0 0 0 0,1-1 0 0 0,-1 1 0 0 0,1-1 0 0 0,0 1-1 0 0,0-1 1 0 0,0 0 0 0 0,-1-3-11 0 0,-28-28 375 0 0,-3-3-76 0 0,-12-6-1 0 0,-3-13-128 0 0,8 8 27 0 0,-5 8-46 0 0,-24-19 377 0 0,34 33 87 0 0,4-11-249 0 0,-3-7-48 0 0,-13-11-16 0 0,34 37-235 0 0,-21-12 131 0 0,-50-50 232 0 0,36 42-288 0 0,6 6-60 0 0,4-6-12 0 0,-9 5-4 0 0,1-4-51 0 0,23 18-10 0 0,-46-47 21 0 0,20 19 18 0 0,14 11 10 0 0,6 6 66 0 0,7 4-92 0 0,-5-10 60 0 0,28 36-89 0 0,0 0 1 0 0,0 1-1 0 0,-1-1 0 0 0,1 0 0 0 0,0 0 0 0 0,-1 1 0 0 0,1-1 0 0 0,0 0 0 0 0,-1 0 0 0 0,1 1 0 0 0,0-1 0 0 0,-1 0 0 0 0,1 0 0 0 0,0 0 0 0 0,-1 0 0 0 0,1 0 0 0 0,0 0 0 0 0,-1 1 0 0 0,1-1 0 0 0,-1 0 0 0 0,1 0 0 0 0,0 0 0 0 0,-1 0 0 0 0,1 0 0 0 0,-1 0 0 0 0,1-1 0 0 0,0 1 0 0 0,-1 0 0 0 0,1 0 0 0 0,-1 0 0 0 0,1 0 0 0 0,0 0 0 0 0,-1 0 0 0 0,1-1 0 0 0,0 1 0 0 0,-1 0 0 0 0,1 0 0 0 0,0-1 0 0 0,0 1 0 0 0,-1 0 1 0 0,1 0-1 0 0,0-1 0 0 0,-1 1 0 0 0,1 0 0 0 0,0-1 0 0 0,0 1 0 0 0,0 0 0 0 0,0-1 0 0 0,-1 1 0 0 0,1-1 0 0 0,0 1 0 0 0,0 0 0 0 0,0-1 0 0 0,0 1 0 0 0,0 0 0 0 0,0-1 0 0 0,0 1 0 0 0,0-1 0 0 0,0 1 0 0 0,0 0 0 0 0,0-1 0 0 0,0 1 0 0 0,0-1 1 0 0,15 92 172 0 0,7 54-139 0 0,-18-95 0 0 0,-4-49-35 0 0,0-1 8 0 0,0 0-1 0 0,0 0-10 0 0,0 0-1 0 0,0 0 13 0 0,0 0 8 0 0,0 0 1 0 0,0 0 1 0 0,0 0 3 0 0,0 0-8 0 0,0 0 1 0 0,0 0-1 0 0,0 0 10 0 0,0 0 0 0 0,0 0-6 0 0,0 0-10 0 0,0 0-14 0 0,0 0 12 0 0,0 0 6 0 0,0 0 4 0 0,50-22-56 0 0,32-22 114 0 0,14-22-68 0 0,21 28-78 0 0,-65 6 76 0 0,-19 20-50 0 0,-33 12 47 0 0,0 0 16 0 0,0 0-3 0 0,0 0-18 0 0,0 0-3 0 0,0 0 16 0 0,0 0-7 0 0,0 0 6 0 0,0 0-19 0 0,0 0-14 0 0,-33-3 1327 0 0,-64-5-1145 0 0,53-3-39 0 0,-10-3 40 0 0,17 3-26 0 0,4 0 7 0 0,9 6-69 0 0,23 3-52 0 0,0 1 0 0 0,1 1 3 0 0,0 0 7 0 0,0 0-8 0 0,-30-18 107 0 0,5 3-125 0 0,25 15-4 0 0,0 0-5 0 0,0 0-2 0 0,-26 0 112 0 0,24 37-334 0 0,-18 58 233 0 0,4-4-43 0 0,15-79-14 0 0,6-8-238 0 0,3-8 249 0 0,17-15 30 0 0,55-35-34 0 0,-17 39-40 0 0,-3-22 90 0 0,-39 30-6 0 0,-21 7 12 0 0,0 0-20 0 0,0 0 14 0 0,0 0-5 0 0,0 0 10 0 0,0 0 43 0 0,0 0-28 0 0,0 0-16 0 0,0 0-30 0 0,0 0 30 0 0,0 0 6 0 0,0 0 5 0 0,0 0 8 0 0,0 0 22 0 0,0 0-9 0 0,0 0-15 0 0,-12 1-23 0 0,-133 82 24 0 0,144-83-26 0 0,-1 0 1 0 0,1 0-1 0 0,0 0 0 0 0,0 0 0 0 0,0 0 0 0 0,0-1 0 0 0,-1 1 0 0 0,1 0 1 0 0,0-1-1 0 0,0 1 0 0 0,0 0 0 0 0,0-1 0 0 0,0 0 0 0 0,0 1 0 0 0,0-1 1 0 0,0 1-1 0 0,0-1 0 0 0,0 0 0 0 0,1 0 0 0 0,-1 0 0 0 0,0 0 1 0 0,0 1-1 0 0,1-1 0 0 0,-1 0 0 0 0,0 0 0 0 0,1 0 0 0 0,-1 0 0 0 0,1 0 1 0 0,0-1-1 0 0,-1 1 0 0 0,1 0 0 0 0,0 0 0 0 0,-1 0 0 0 0,1 0 0 0 0,0-1 4 0 0,-4-5-10 0 0,3-8 13 0 0,1 15-17 0 0,0 0 12 0 0,0 0-17 0 0,0-36-229 0 0,11 25 64 0 0,-11 10 192 0 0,0 1-3 0 0,0 0-6 0 0,0 0 11 0 0,0 0-4 0 0,0 0-14 0 0,0 0 14 0 0,0 0 17 0 0,0 0 5 0 0,0 0-13 0 0,0 0-19 0 0,0 0-4 0 0,0 0 0 0 0,0 0-2 0 0,0 0-4 0 0,0 0-2 0 0,0 0 1 0 0,34-7-485 0 0,-2-1 476 0 0,-31 8 31 0 0,0 0 10 0 0,-1 0 0 0 0,0 0 23 0 0,0 0 0 0 0,0 0-4 0 0,0 0 8 0 0,-32 19 154 0 0,-22-5-178 0 0,67-10-12542 0 0,-8-4 1031 0 0</inkml:trace>
  <inkml:trace contextRef="#ctx0" brushRef="#br0" timeOffset="11323.706">1218 711 5593 0 0,'0'0'2174'0'0,"0"0"-272"0"0,0 0-49 0 0,0 0 159 0 0,0 0 5 0 0,0 0-258 0 0,0 0-457 0 0,0 0-431 0 0,0 0-334 0 0,0 0-201 0 0,0 0-102 0 0,1-3-33 0 0,0 3-159 0 0,0-1 1 0 0,0 1-1 0 0,-1-1 1 0 0,1 1-1 0 0,0 0 0 0 0,0-1 1 0 0,-1 1-1 0 0,1 0 1 0 0,0-1-1 0 0,0 1 0 0 0,0 0 1 0 0,0 0-1 0 0,0 0 0 0 0,-1 0 1 0 0,1 0-1 0 0,0 0 1 0 0,0 0-1 0 0,0 0 0 0 0,0 0 1 0 0,0 0-1 0 0,0 0 1 0 0,-1 0-1 0 0,1 1 0 0 0,0-1 1 0 0,0 0-1 0 0,0 1 0 0 0,0-1 1 0 0,-1 1-1 0 0,1-1 1 0 0,0 1-1 0 0,-1-1 0 0 0,1 1 1 0 0,0-1-1 0 0,-1 1 0 0 0,1 0 1 0 0,0-1-1 0 0,-1 1 1 0 0,1 0-1 0 0,-1-1 0 0 0,0 1 1 0 0,1 0-1 0 0,-1 0 1 0 0,1 0-1 0 0,-1-1 0 0 0,0 1 1 0 0,0 0-1 0 0,1 0 0 0 0,-1 0 1 0 0,0 0-1 0 0,0 0-42 0 0,13 16 241 0 0,-1 0-1 0 0,-1 1 1 0 0,0 1 0 0 0,-2 0-1 0 0,0 0 1 0 0,-1 1-1 0 0,-1 0 1 0 0,0 0-1 0 0,-2 1 1 0 0,3 20-241 0 0,19 102 307 0 0,-14-109-235 0 0,-12-31-66 0 0,1-44 1421 0 0,0 22-1415 0 0,1-1 0 0 0,1 1-1 0 0,0 0 1 0 0,2 0 0 0 0,0 1-1 0 0,1-1 1 0 0,1 1 0 0 0,4-7-12 0 0,12-30 42 0 0,2-8-8 0 0,-13 36-7 0 0,-2-1-1 0 0,-1-1 1 0 0,-1 0 0 0 0,-1 0-1 0 0,1-15-26 0 0,-9 44 6 0 0,0 0-1 0 0,0 0 1 0 0,-1 0-1 0 0,1 0 1 0 0,0 0-1 0 0,0 0 1 0 0,-1 0-1 0 0,1 0 1 0 0,0 0 0 0 0,0 0-1 0 0,0 0 1 0 0,-1 0-1 0 0,1 0 1 0 0,0 0-1 0 0,0 0 1 0 0,-1 0-1 0 0,1 0 1 0 0,0 0-1 0 0,0 0 1 0 0,0 0-1 0 0,-1 0 1 0 0,1 0-1 0 0,0 0 1 0 0,0 0 0 0 0,0-1-1 0 0,0 1 1 0 0,-1 0-1 0 0,1 0 1 0 0,0 0-1 0 0,0 0 1 0 0,0 0-1 0 0,0-1 1 0 0,-1 1-1 0 0,1 0-5 0 0,-9 29-57 0 0,9-28 41 0 0,0-1-5 0 0,0 0 18 0 0,0 0 6 0 0,0 0 43 0 0,0 0-31 0 0,0 0-22 0 0,0 0 17 0 0,0 0-5 0 0,0 0-13 0 0,0 0 9 0 0,0 0-3 0 0,-23 2-648 0 0,2 0-6006 0 0,19-3 232 0 0,0-2-5303 0 0</inkml:trace>
  <inkml:trace contextRef="#ctx0" brushRef="#br0" timeOffset="11992.258">1159 413 6377 0 0,'0'0'1847'0'0,"0"0"-224"0"0,0 0 10 0 0,0 0 201 0 0,0 0 79 0 0,0 0-140 0 0,0 0-326 0 0,0 0-347 0 0,0 0-257 0 0,0 0-172 0 0,0 0-71 0 0,0 0-44 0 0,0 0-29 0 0,1-16 1204 0 0,42 2-1029 0 0,1 1 1 0 0,0 3-1 0 0,1 1 0 0 0,22 0-702 0 0,103-23 239 0 0,-120 28-196 0 0,-50 4-27 0 0,0 0 0 0 0,0 0 3 0 0,0 0 7 0 0,0 0-4 0 0,0 0 6 0 0,0 0 2 0 0,0 0 20 0 0,0 0 2 0 0,0 0 6 0 0,0 0-6 0 0,0 0 4 0 0,0 0 6 0 0,0 0-5 0 0,0 0-2 0 0,0 0-7 0 0,0 0-3 0 0,0 0 15 0 0,0 0 1 0 0,0 0-7 0 0,0 0 2 0 0,0 0-16 0 0,0 0 8 0 0,0 0 16 0 0,-26-17 331 0 0,17 10-390 0 0,0 0 0 0 0,1 0 1 0 0,0 0-1 0 0,0-1 0 0 0,0-1 1 0 0,1 1-1 0 0,0-1 0 0 0,1 0 1 0 0,0-1-1 0 0,1 0 0 0 0,-1 0 1 0 0,2 0-1 0 0,0 0 0 0 0,0-1 1 0 0,0 1-1 0 0,2-1 0 0 0,-1 0 1 0 0,1 0-1 0 0,0-6-5 0 0,3-38-2524 0 0,3 38-801 0 0,2 0-3661 0 0,-2 9-5307 0 0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3.00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 35 0 0 0,'0'0'515'0'0,"0"0"549"0"0,0 0 379 0 0,0 0 143 0 0,0 0-6 0 0,0 0-113 0 0,0 0-147 0 0,0 0-114 0 0,0 0-83 0 0,0 0-70 0 0,0-6-75 0 0,0-17-77 0 0,0 17-94 0 0,0 6-127 0 0,0 0-102 0 0,0 0-98 0 0,0 0-115 0 0,0 0-59 0 0,18 155 3090 0 0,-3 3-2190 0 0,-27 64-408 0 0,-7-90-613 0 0,11-67-89 0 0,8-65-104 0 0,0 1 548 0 0,1-1-8006 0 0,-2-1 2166 0 0,0 1 1380 0 0,0 0-3059 0 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3.00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8 880 0 0,'0'0'1983'0'0,"0"0"-780"0"0,0 0-321 0 0,0 0 65 0 0,0 0 151 0 0,0 0 85 0 0,0 0-60 0 0,0 0-209 0 0,0 0-245 0 0,0 0-154 0 0,0 0-67 0 0,0 0 58 0 0,0 0 139 0 0,3 2 110 0 0,54 64 3905 0 0,-2 66-3462 0 0,-53-128-1151 0 0,65 186 480 0 0,-56-152-394 0 0,-10-38-125 0 0,-1 0 12 0 0,0 0 47 0 0,0 0 13 0 0,0 0 35 0 0,0 0 55 0 0,0 0 68 0 0,3-25-79 0 0,1 0 0 0 0,1 1 0 0 0,1 0 1 0 0,1 0-1 0 0,1 0 0 0 0,1 1 0 0 0,1 0 0 0 0,4-5-159 0 0,-1-3 110 0 0,53-111-288 0 0,-49 96 2 0 0,-17 45 158 0 0,0 1-16 0 0,0 0 2 0 0,0 0-14 0 0,0 0 3 0 0,0 0-26 0 0,0 0-23 0 0,0 0-14 0 0,0 0-35 0 0,0 0-10 0 0,0 0-19 0 0,0 0-11 0 0,0 0-21 0 0,0 0-33 0 0,0 0-24 0 0,0 0-62 0 0,0 0-83 0 0,0 0-118 0 0,0 0-202 0 0,0 0-328 0 0,0 0-662 0 0,0 0-1072 0 0,0 0-1853 0 0,0 0-3463 0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3.00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0 170 1176 0 0,'0'0'882'0'0,"0"0"-113"0"0,0 0 59 0 0,0 0 230 0 0,0 0 168 0 0,0 0-19 0 0,0 0-154 0 0,0 0-271 0 0,0 0-262 0 0,0 0-175 0 0,0 0-62 0 0,0 0 66 0 0,0 0 113 0 0,3-5 98 0 0,-2 3-392 0 0,1-1 1 0 0,-1 1-1 0 0,1 0 0 0 0,0 0 1 0 0,-1-1-1 0 0,1 2 0 0 0,0-1 1 0 0,0 0-1 0 0,0 0 1 0 0,1 0-1 0 0,-1 1 0 0 0,0-1 1 0 0,1 1-1 0 0,-1 0 1 0 0,1 0-1 0 0,-1 0 0 0 0,1 0 1 0 0,-1 0-1 0 0,1 1 0 0 0,0-1 1 0 0,-1 1-1 0 0,1-1 1 0 0,0 1-1 0 0,0 0 0 0 0,-1 0 1 0 0,1 0-1 0 0,0 1-168 0 0,223 6 2361 0 0,-211-11-2244 0 0,-15 4-102 0 0,0 0-5 0 0,0 0 5 0 0,0 0-3 0 0,0 0-16 0 0,0 0-5 0 0,0 0-6 0 0,0 0-2 0 0,0 0-3 0 0,0 0 12 0 0,0 0 17 0 0,0 0 19 0 0,0 0 5 0 0,0 0 5 0 0,0 0-2 0 0,0 0 16 0 0,0 0 30 0 0,0 0 14 0 0,0 0 11 0 0,0 0 14 0 0,0 0-6 0 0,0 0 2 0 0,0 0 25 0 0,0 0 14 0 0,0 0-1 0 0,0 0 6 0 0,0 0 18 0 0,0 0 29 0 0,0 0 36 0 0,0 0 33 0 0,-37-42 426 0 0,-1-8-763 0 0,27 31-487 0 0,11 19 553 0 0,-4-10-3238 0 0,7 0-6123 0 0,0 7 981 0 0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3.00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1 768 0 0,'0'0'219'0'0,"0"0"-332"0"0,0 0 15 0 0,0 0 326 0 0,0 0 350 0 0,0 0 263 0 0,0 0 131 0 0,0 0 7 0 0,0 0 23 0 0,0 0 26 0 0,0 0-14 0 0,0 0-8 0 0,0 0-8 0 0,2 14-26 0 0,12 111 2370 0 0,4 190 1235 0 0,5-112-3925 0 0,-19-74-458 0 0,-25-89 119 0 0,10-30-303 0 0,24-15-6780 0 0,-6 1 261 0 0,-2-3 306 0 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3.00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8 1688 0 0,'0'0'1415'0'0,"0"0"-74"0"0,0 0 110 0 0,0 0 164 0 0,0 0 98 0 0,0 0-76 0 0,0 0-290 0 0,0 0-349 0 0,0 0-303 0 0,0 0-189 0 0,0 0-85 0 0,0 0-15 0 0,0 0-16 0 0,7 8 1237 0 0,140-8 3006 0 0,-43-14-3563 0 0,-81 13-4575 0 0,-1 0-3944 0 0,-22 1-2109 0 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3.00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20 4545 0 0,'0'0'1755'0'0,"0"0"-911"0"0,0 0-381 0 0,0 0 257 0 0,0 0 394 0 0,0 0 309 0 0,0 0 113 0 0,0 0-121 0 0,0 0-196 0 0,0 0-183 0 0,0 0-252 0 0,0 0-254 0 0,0 0-182 0 0,28 2-143 0 0,87 8-117 0 0,-33-18-303 0 0,-56 0-182 0 0,0 3-318 0 0,3-2-1332 0 0,-8 4-2705 0 0,-5 2-5147 0 0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3.0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112 42 0 0 0,'0'0'1162'0'0,"0"0"-30"0"0,0 0-20 0 0,0 0-37 0 0,0 0-124 0 0,0 0-134 0 0,0 0-58 0 0,0 0 0 0 0,0 0 73 0 0,0 0 116 0 0,0 0 97 0 0,0 0 39 0 0,1-4-5 0 0,6-14-86 0 0,-6 13-114 0 0,-5-3 3178 0 0,0 6-3858 0 0,-1 1-1 0 0,1 0 1 0 0,-1 0 0 0 0,1 1-1 0 0,-1-1 1 0 0,1 1 0 0 0,-1 0-1 0 0,0 0 1 0 0,1 1-1 0 0,-1-1 1 0 0,1 1 0 0 0,-1 0-1 0 0,1 0 1 0 0,0 0 0 0 0,-1 1-1 0 0,1 0 1 0 0,0-1 0 0 0,0 2-1 0 0,0-1 1 0 0,0 0 0 0 0,-2 2-199 0 0,58-19 2007 0 0,-52 15-1981 0 0,0 0-11 0 0,0 0 5 0 0,0 0 1 0 0,0 0 13 0 0,0 0-8 0 0,0 0 5 0 0,0 0 26 0 0,0 0 13 0 0,0 0 20 0 0,0 0 13 0 0,-20 16 552 0 0,8 3-80 0 0,25-26-425 0 0,-17 11 41 0 0,-43 33-103 0 0,83-43-221 0 0,-20-8 217 0 0,-28 16-27 0 0,-15 17-89 0 0,26-19 49 0 0,1 0 2 0 0,0 0-38 0 0,0 0-1 0 0,0 0-13 0 0,25-8-100 0 0,-9-4-301 0 0,-12 9-6565 0 0,-4 3-3308 0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3.0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323 254 0 0 0,'0'0'1331'0'0,"0"0"-41"0"0,0 0 43 0 0,0 0 66 0 0,0 0 88 0 0,0 0 63 0 0,0 0-50 0 0,0 0-101 0 0,0 0-155 0 0,0 0-207 0 0,34 0-204 0 0,107-3-181 0 0,-28-17 1162 0 0,-109 20-1707 0 0,1 0-1 0 0,-1-1 1 0 0,0 0 0 0 0,0 0 0 0 0,0 0 0 0 0,0-1-1 0 0,0 1 1 0 0,0-1 0 0 0,-1 0 0 0 0,1 0-1 0 0,0 0 1 0 0,-1 0 0 0 0,1-1 0 0 0,-1 0 0 0 0,0 1-1 0 0,0-1 1 0 0,0 0 0 0 0,0 0 0 0 0,-1-1-1 0 0,1 1 1 0 0,-1-1 0 0 0,0 1 0 0 0,0-1 0 0 0,0 0-1 0 0,0 0 1 0 0,-1 0 0 0 0,0 0 0 0 0,1 0-1 0 0,-1 0 1 0 0,-1 0 0 0 0,1-1-107 0 0,-1 1 2 0 0,0 1 0 0 0,-1-1 1 0 0,1 1-1 0 0,-1-1 0 0 0,1 1 0 0 0,-1-1 0 0 0,-1 1 1 0 0,1 0-1 0 0,0-1 0 0 0,-1 1 0 0 0,1 0 0 0 0,-1 0 1 0 0,0 0-1 0 0,0 0 0 0 0,0 0 0 0 0,-1 1 0 0 0,1-1 1 0 0,-1 1-1 0 0,1-1 0 0 0,-1 1 0 0 0,0 0 1 0 0,0 0-1 0 0,0 0 0 0 0,0 0 0 0 0,0 1 0 0 0,-1-1 1 0 0,1 1-1 0 0,0 0 0 0 0,-2-1-2 0 0,-10-3-72 0 0,0 0 0 0 0,-1 0 1 0 0,0 2-1 0 0,0 0 0 0 0,0 0 0 0 0,-1 2 1 0 0,1 0-1 0 0,0 1 0 0 0,-1 0 0 0 0,1 2 0 0 0,-2 0 72 0 0,8 0 7 0 0,1 1-1 0 0,-1 0 0 0 0,1 0 0 0 0,0 1 1 0 0,0 0-1 0 0,0 1 0 0 0,1 0 0 0 0,-1 0 0 0 0,1 1 1 0 0,1 0-1 0 0,-1 1 0 0 0,1-1 0 0 0,0 1 0 0 0,0 1 1 0 0,1-1-1 0 0,0 1 0 0 0,1 0 0 0 0,-1 1 0 0 0,1-1 1 0 0,1 1-1 0 0,0 0 0 0 0,0 0 0 0 0,1 1 1 0 0,0-1-1 0 0,0 1 0 0 0,1-1 0 0 0,1 1 0 0 0,0 0 1 0 0,0 1-7 0 0,-4 46 573 0 0,3 0 0 0 0,3 1 0 0 0,2-1 0 0 0,4 7-573 0 0,-4-47 80 0 0,-1 0 0 0 0,0-1-1 0 0,-1 1 1 0 0,-1 0 0 0 0,0 0 0 0 0,-1 0 0 0 0,-1 0 0 0 0,-1-1-1 0 0,0 1 1 0 0,-1-1 0 0 0,-1 0 0 0 0,0 0 0 0 0,-1 0 0 0 0,-5 7-80 0 0,0-7-74 0 0,-2 1 1 0 0,0-2 0 0 0,-1 0 0 0 0,-1 0 0 0 0,0-1 0 0 0,-1-1 0 0 0,0-1 0 0 0,-1 0 0 0 0,-1-1 0 0 0,0-1-1 0 0,-3 1 74 0 0,-15 3-1771 0 0,21-12-5406 0 0,15-2 1884 0 0,0 0-2705 0 0</inkml:trace>
  <inkml:trace contextRef="#ctx0" brushRef="#br0" timeOffset="1">1211 27 0 0 0,'0'0'217'0'0,"0"0"315"0"0,0 0 31 0 0,0 0-35 0 0,0 0 29 0 0,4-2 23 0 0,23-14 1451 0 0,-38 16 8401 0 0,-23 0-9302 0 0,8-1-607 0 0,16 2-367 0 0,-1 1-1 0 0,1 0 1 0 0,0 1 0 0 0,0 0-1 0 0,0 0 1 0 0,0 1 0 0 0,0 0 0 0 0,1 1-1 0 0,-1 0 1 0 0,1 1 0 0 0,1 0-1 0 0,-2 1-155 0 0,-1 3 148 0 0,0 2-1 0 0,0 0 0 0 0,1 0 0 0 0,1 1 0 0 0,0 0 0 0 0,1 0 1 0 0,0 1-1 0 0,1 0 0 0 0,0 1 0 0 0,2-1 0 0 0,-2 5-147 0 0,-5 50 906 0 0,11-59-760 0 0,0 1 1 0 0,0-1-1 0 0,0 1 0 0 0,2-1 0 0 0,-1 0 1 0 0,1 1-1 0 0,1-1 0 0 0,0 0 1 0 0,0 1-1 0 0,3 4-146 0 0,28 36 525 0 0,16 26-11 0 0,14-20-21 0 0,-4-26-86 0 0,28-15 128 0 0,64-12-46 0 0,-105-20-302 0 0,4-15 44 0 0,-41 26-169 0 0,-1 0 1 0 0,0-1-1 0 0,-1 0 1 0 0,0 0-1 0 0,0-1 1 0 0,0 0-1 0 0,0-1 1 0 0,-1 1 0 0 0,-1-1-1 0 0,5-7-62 0 0,3-4 53 0 0,-6 10 11 0 0,-1 0 0 0 0,0 1 1 0 0,-1-2-1 0 0,0 1 1 0 0,-1-1-1 0 0,1 0 0 0 0,-2 0 1 0 0,1 0-1 0 0,0-9-64 0 0,2-67 374 0 0,-35 9-236 0 0,-43-19-72 0 0,-22 0-104 0 0,31 68-68 0 0,-12 18 14 0 0,-8 9-426 0 0,80 1-957 0 0,-9 1 3363 0 0,9 0-7011 0 0,3 1-6961 0 0,0-2 1467 0 0</inkml:trace>
  <inkml:trace contextRef="#ctx0" brushRef="#br0" timeOffset="2">847 401 0 0 0,'0'0'1740'0'0,"0"0"-325"0"0,0 0-174 0 0,0 0-88 0 0,0 0-70 0 0,0 0-59 0 0,0 0-41 0 0,0 0 16 0 0,0 0 28 0 0,0 0 25 0 0,0 0-29 0 0,0 0-72 0 0,0 0-75 0 0,7-6-134 0 0,45-43 2666 0 0,16 9-1490 0 0,-16 24-1290 0 0,14 15-233 0 0,-7 32-2 0 0,-1 0 135 0 0,20 18 279 0 0,-75-45-740 0 0,0 0 0 0 0,1-1 0 0 0,-1 1 0 0 0,1-1-1 0 0,0 0 1 0 0,0 0 0 0 0,0-1 0 0 0,0 1 0 0 0,0-1-1 0 0,1 0 1 0 0,-1 0 0 0 0,1 0 0 0 0,-1-1 0 0 0,1 1 0 0 0,0-1-1 0 0,0 0 1 0 0,-1 0 0 0 0,1-1 0 0 0,0 0 0 0 0,4 0-67 0 0,54-11 904 0 0,-30-1-461 0 0,-32 12-425 0 0,-1 0 4 0 0,21-11-77 0 0,-11 1-1161 0 0,-7 5-2884 0 0,-1 0-5490 0 0,0 1-1559 0 0</inkml:trace>
  <inkml:trace contextRef="#ctx0" brushRef="#br0" timeOffset="3">1860 235 0 0 0,'0'0'364'0'0,"0"0"344"0"0,0 0 262 0 0,0 0 141 0 0,0 0-2 0 0,0 0-137 0 0,0 0-167 0 0,0 0-111 0 0,0 0-21 0 0,0 0 44 0 0,21 0 12211 0 0,-13 0-13705 0 0,154 0 2957 0 0,-46 0-2049 0 0,-107 5-2010 0 0,-5-1-7466 0 0,-2-1-1432 0 0</inkml:trace>
  <inkml:trace contextRef="#ctx0" brushRef="#br0" timeOffset="4">1766 505 0 0 0,'0'0'268'0'0,"0"0"972"0"0,0 0 506 0 0,0 0 216 0 0,0 0 32 0 0,0 0-171 0 0,0 0-284 0 0,0 0-302 0 0,0 0-210 0 0,0 0-139 0 0,0 0-90 0 0,0 0-65 0 0,16-2-67 0 0,76-11 473 0 0,30 13 1973 0 0,-7 0-835 0 0,-99-3-942 0 0,-8 2-3901 0 0,-4 0-7214 0 0,-2-2-1234 0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3.01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245 2 0 0 0,'0'0'782'0'0,"0"0"567"0"0,0 0 10 0 0,0 0-119 0 0,0 0-13 0 0,0 0 10 0 0,0 0-44 0 0,0 0-89 0 0,0 0-122 0 0,0 0-103 0 0,0 0-68 0 0,2 0 5375 0 0,-12 0-5969 0 0,1-1-60 0 0,1 1 0 0 0,-1-1-1 0 0,1 2 1 0 0,-1-1 0 0 0,0 1-1 0 0,1 1 1 0 0,0 0-1 0 0,-1 0 1 0 0,1 0 0 0 0,0 1-1 0 0,0 0 1 0 0,0 1-1 0 0,0 0 1 0 0,-6 4-157 0 0,6 0 71 0 0,1 0 1 0 0,0 0-1 0 0,0 0 1 0 0,1 1-1 0 0,0 0 0 0 0,1 0 1 0 0,0 1-1 0 0,0-1 0 0 0,1 1 1 0 0,-1 3-72 0 0,-32 133 924 0 0,37-139-896 0 0,-2 1-9 0 0,1 0 0 0 0,1 0 1 0 0,-1 0-1 0 0,1 0 0 0 0,1 0 0 0 0,-1 0 0 0 0,2 0 1 0 0,-1 0-1 0 0,1 0 0 0 0,0 0 0 0 0,0-1 1 0 0,4 7-20 0 0,-3-8 89 0 0,2 0 1 0 0,-1 0 0 0 0,1 0 0 0 0,-1 0-1 0 0,1-1 1 0 0,1 0 0 0 0,-1 0 0 0 0,1-1 0 0 0,0 1-1 0 0,0-1 1 0 0,0 0 0 0 0,1-1 0 0 0,-1 1 0 0 0,1-2-1 0 0,0 1 1 0 0,0 0 0 0 0,0-1 0 0 0,6 1-90 0 0,119 11 1188 0 0,-81-14-662 0 0,-51 0-508 0 0,12-2 183 0 0,-9 1-9093 0 0,-3 0-2836 0 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7:43.0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150 250 0 0 0,'0'0'479'0'0,"0"0"652"0"0,0 0-51 0 0,0 0-209 0 0,0 0-72 0 0,0 0-18 0 0,0 0-18 0 0,0 0-19 0 0,0 0-44 0 0,0 0-41 0 0,0 0-47 0 0,0 0-5 0 0,0 0 2 0 0,-18-11 4738 0 0,-56 39-3769 0 0,52 24-1168 0 0,-1 37 443 0 0,20-78-772 0 0,0 0 0 0 0,1 0 1 0 0,0 0-1 0 0,1 0 1 0 0,0 0-1 0 0,1 0 1 0 0,0 0-1 0 0,0 0 1 0 0,1 0-1 0 0,1 0 1 0 0,2 7-82 0 0,-3-10 28 0 0,0-2 32 0 0,0 0 0 0 0,0-1 0 0 0,1 1 0 0 0,-1 0 0 0 0,1 0 0 0 0,0-1-1 0 0,1 1 1 0 0,-1-1 0 0 0,1 0 0 0 0,0 1 0 0 0,1-1 0 0 0,-1-1 0 0 0,1 1 0 0 0,0 0 0 0 0,0-1 0 0 0,0 0 0 0 0,1 0 0 0 0,4 3-60 0 0,41 17 680 0 0,-2-6-280 0 0,13-10 524 0 0,-56-7-857 0 0,0-1 1 0 0,0 0-1 0 0,0 0 0 0 0,1 0 0 0 0,-1-1 1 0 0,0 0-1 0 0,0 0 0 0 0,0 0 0 0 0,0 0 1 0 0,0-1-1 0 0,0 0 0 0 0,-1 0 0 0 0,1 0 1 0 0,0-1-1 0 0,-1 0 0 0 0,3-1-67 0 0,-1-2 48 0 0,0 1-1 0 0,-1-1 0 0 0,1 0 0 0 0,-1 0 0 0 0,0 0 1 0 0,-1-1-1 0 0,0 0 0 0 0,0 1 0 0 0,0-2 1 0 0,-1 1-1 0 0,0 0 0 0 0,0-1 0 0 0,-1 1 1 0 0,0-1-1 0 0,-1 0 0 0 0,1 0 0 0 0,-1-2-47 0 0,4-89 245 0 0,-6 93-264 0 0,0 0-1 0 0,0 0 1 0 0,-1 0-1 0 0,1 0 1 0 0,-1 0-1 0 0,-1 0 0 0 0,1 1 1 0 0,-1-1-1 0 0,0 1 1 0 0,-1 0-1 0 0,1 0 1 0 0,-1 0-1 0 0,0 0 0 0 0,0 0 1 0 0,0 1-1 0 0,-1 0 1 0 0,0 0-1 0 0,0 0 1 0 0,0 1-1 0 0,0-1 0 0 0,0 1 1 0 0,-1 0-1 0 0,1 1 1 0 0,-1-1-1 0 0,0 1 20 0 0,-73-32-360 0 0,26 26-2150 0 0,48 5 1418 0 0,4 2-3740 0 0,1 1-5045 0 0,0 0 4883 0 0</inkml:trace>
  <inkml:trace contextRef="#ctx0" brushRef="#br0" timeOffset="1">668 216 1832 0 0,'0'0'1790'0'0,"0"0"-535"0"0,0 0-151 0 0,0 0 127 0 0,0 0 123 0 0,0 0-67 0 0,0 0-256 0 0,0 0-347 0 0,0 0-284 0 0,0 0-132 0 0,0 0-37 0 0,0 0 33 0 0,0 0 54 0 0,4 20 1832 0 0,-12 90 851 0 0,-55 49-2654 0 0,15-70-518 0 0,27-44-449 0 0,20-43 2637 0 0,0-1-16248 0 0,1-3 10900 0 0,0-2 1120 0 0</inkml:trace>
  <inkml:trace contextRef="#ctx0" brushRef="#br0" timeOffset="2">620 304 0 0 0,'0'0'1044'0'0,"0"0"106"0"0,0 0 139 0 0,0 0 134 0 0,0 0 150 0 0,0 0-1 0 0,0 0-133 0 0,0 0-231 0 0,0 0-266 0 0,0 0-230 0 0,0 0-225 0 0,0 0-141 0 0,0 0-103 0 0,8-10-56 0 0,25-31 78 0 0,-33 41-236 0 0,0-1 1 0 0,1 1-1 0 0,-1-1 0 0 0,1 1 0 0 0,-1-1 0 0 0,1 1 0 0 0,-1 0 0 0 0,1-1 0 0 0,-1 1 0 0 0,1 0 0 0 0,-1-1 1 0 0,1 1-1 0 0,0 0 0 0 0,-1 0 0 0 0,1 0 0 0 0,-1 0 0 0 0,1-1 0 0 0,0 1 0 0 0,-1 0 0 0 0,1 0 0 0 0,-1 0 1 0 0,1 0-1 0 0,0 0 0 0 0,-1 0 0 0 0,1 1 0 0 0,0-1 0 0 0,-1 0 0 0 0,1 0 0 0 0,-1 0 0 0 0,1 0 1 0 0,-1 1-1 0 0,1-1 0 0 0,0 0 0 0 0,-1 1 0 0 0,1-1 0 0 0,-1 0 0 0 0,1 1 0 0 0,-1-1 0 0 0,0 1 0 0 0,1-1 1 0 0,-1 1-1 0 0,1-1 0 0 0,-1 1 0 0 0,0-1 0 0 0,1 1 0 0 0,-1-1 0 0 0,0 1 0 0 0,0-1 0 0 0,1 1 1 0 0,-1-1-1 0 0,0 1 0 0 0,0 0 0 0 0,0-1 0 0 0,0 1 0 0 0,0 0 0 0 0,0-1 0 0 0,0 1 0 0 0,0-1 0 0 0,0 1 1 0 0,0 0-1 0 0,0-1 0 0 0,0 1-29 0 0,0-1 61 0 0,50 136 1502 0 0,-23-32-1254 0 0,15 7-175 0 0,-9-99 241 0 0,-15-13 2056 0 0,29-67-1530 0 0,-37 50-631 0 0,-1 0 0 0 0,-1-1 0 0 0,-1 0 0 0 0,-1 0 0 0 0,0-1 0 0 0,-2 1 0 0 0,2-16-270 0 0,12-52 412 0 0,-3 6-5 0 0,-15 81-399 0 0,0 0-18 0 0,-1-8-3463 0 0,0 5-1504 0 0,1 2-3283 0 0,0 1 804 0 0</inkml:trace>
  <inkml:trace contextRef="#ctx0" brushRef="#br0" timeOffset="3">1335 243 0 0 0,'0'0'2262'0'0,"0"0"-821"0"0,0 0-220 0 0,0 0 86 0 0,0 0 108 0 0,0 0 17 0 0,0 0-102 0 0,0 0-157 0 0,0 0-178 0 0,0 0-189 0 0,0 0-136 0 0,0 0-88 0 0,0 0-58 0 0,-5 0-32 0 0,-76 11 2941 0 0,13 17-2364 0 0,35-6-554 0 0,32-2-466 0 0,7-15-14 0 0,0 0 0 0 0,0 0 0 0 0,0-1 0 0 0,1 1 0 0 0,0-1 0 0 0,0-1 0 0 0,0 1-1 0 0,0-1 1 0 0,0-1 0 0 0,1 1 0 0 0,-1-1 0 0 0,6 0-35 0 0,21 9 90 0 0,-29-9-69 0 0,1-1 4 0 0,0 0 1 0 0,0 0 0 0 0,0 1-1 0 0,0 0 1 0 0,0 0 0 0 0,0 0-1 0 0,-1 1 1 0 0,1 0-1 0 0,-1 0 1 0 0,0 1 0 0 0,0-1-1 0 0,0 1 1 0 0,0 0 0 0 0,0 0-1 0 0,-1 1 1 0 0,0 0-1 0 0,0-1 1 0 0,0 1 0 0 0,-1 0-1 0 0,1 1 1 0 0,-1-1 0 0 0,0 1-1 0 0,-1-1 1 0 0,1 1-1 0 0,-1 0 1 0 0,0 0 0 0 0,-1 0-1 0 0,1 6-25 0 0,-2-8 64 0 0,-1 0 0 0 0,0 0 0 0 0,0 0 0 0 0,0 0 0 0 0,-1 0 0 0 0,1-1-1 0 0,-1 1 1 0 0,0 0 0 0 0,0-1 0 0 0,-1 1 0 0 0,1-1 0 0 0,-1 0 0 0 0,1 1-1 0 0,-1-1 1 0 0,0-1 0 0 0,0 1 0 0 0,0 0 0 0 0,-1-1 0 0 0,1 1 0 0 0,0-1-1 0 0,-1 0 1 0 0,0 0 0 0 0,1-1 0 0 0,-2 1-64 0 0,-19 13 138 0 0,-107 51 189 0 0,82-59-440 0 0,48-7 9 0 0,1 0-39 0 0,0 0-89 0 0,0 0-205 0 0,11-15-2796 0 0,-3 10 1666 0 0,6-5-4886 0 0,-8 2-4282 0 0</inkml:trace>
  <inkml:trace contextRef="#ctx0" brushRef="#br0" timeOffset="4">1790 0 8258 0 0,'0'0'1551'0'0,"0"0"-199"0"0,0 0-42 0 0,0 0 58 0 0,0 0 40 0 0,0 0-93 0 0,0 0-149 0 0,0 0-183 0 0,0 0-239 0 0,0 0-177 0 0,0 0-115 0 0,0 0-127 0 0,0 0-53 0 0,-6 0-36 0 0,-16 1-46 0 0,15 29 467 0 0,16 97 1262 0 0,-7-106-1867 0 0,0-1 0 0 0,-2 1-1 0 0,-1 0 1 0 0,0 0 0 0 0,-1-1 0 0 0,-2 1-1 0 0,0-1 1 0 0,-1 1 0 0 0,-1-2 0 0 0,-7 17-52 0 0,-25 81 108 0 0,32-35-572 0 0,7-91-6537 0 0,-1-9-3413 0 0,0 13 3594 0 0</inkml:trace>
  <inkml:trace contextRef="#ctx0" brushRef="#br0" timeOffset="5">1566 274 4313 0 0,'0'0'2328'0'0,"0"0"-878"0"0,0 0-372 0 0,0 0 61 0 0,0 0 98 0 0,0 0 42 0 0,0 0-29 0 0,0 0-130 0 0,0 0-147 0 0,0 0-127 0 0,0 0-122 0 0,0 0-82 0 0,18 0-88 0 0,116-1 757 0 0,-75-5-750 0 0,11-1-839 0 0,-24 5-6370 0 0,-43 2-3870 0 0</inkml:trace>
  <inkml:trace contextRef="#ctx0" brushRef="#br0" timeOffset="6">2005 582 7170 0 0,'0'0'2939'0'0,"0"0"-1127"0"0,0 0-431 0 0,0 0 107 0 0,0 0 92 0 0,0 0-93 0 0,0 0-248 0 0,0 0-333 0 0,0 0-285 0 0,0 0-150 0 0,0 0-84 0 0,0 0-33 0 0,0 0-20 0 0,-1 2-65 0 0,-45 49 529 0 0,83-62 12 0 0,10-16-367 0 0,-47 27-321 0 0,0 0 22 0 0,0 0-11 0 0,0 0-25 0 0,-18 12 200 0 0,-10 7-561 0 0,28-19-54 0 0,12 0-2338 0 0,-7 0-1287 0 0,-1 0-7274 0 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5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46 276 8546 0 0,'0'0'1866'0'0,"0"0"-361"0"0,0 0-371 0 0,0 0-15 0 0,0 0 138 0 0,0 0 54 0 0,0 0-68 0 0,0 0-200 0 0,0 0-225 0 0,0 0-234 0 0,0 0-171 0 0,-3-7-126 0 0,-11-20-78 0 0,11 20-1 0 0,3 7 23 0 0,0 0 40 0 0,0 0 17 0 0,0 0 23 0 0,0 0-33 0 0,0 0-23 0 0,0 0-31 0 0,15 268 1094 0 0,-15-267-1315 0 0,0 0 1 0 0,-1 1 0 0 0,1-1 0 0 0,0 0 0 0 0,0 0 0 0 0,0 0 0 0 0,0 0-1 0 0,0 0 1 0 0,0 0 0 0 0,0 0 0 0 0,1 0 0 0 0,-1 0 0 0 0,0 1 0 0 0,0-1-1 0 0,1 0 1 0 0,-1 0 0 0 0,1 0 0 0 0,-1 0 0 0 0,1 0 0 0 0,-1 0 0 0 0,1-1-1 0 0,0 1 1 0 0,-1 0 0 0 0,1 0 0 0 0,0 0 0 0 0,0-1 0 0 0,0 1 0 0 0,0 0-1 0 0,-1-1 1 0 0,1 1 0 0 0,0 0 0 0 0,0-1 0 0 0,0 1 0 0 0,0-1 0 0 0,0 0-1 0 0,0 1 1 0 0,1-1 0 0 0,-1 0 0 0 0,0 0 0 0 0,0 0 0 0 0,0 1 0 0 0,0-1-1 0 0,0 0 1 0 0,0 0 0 0 0,0-1 0 0 0,0 1 0 0 0,0 0 0 0 0,1 0 0 0 0,-1 0-1 0 0,0-1 1 0 0,0 1 0 0 0,0-1 0 0 0,0 1 0 0 0,0-1 0 0 0,0 1-4 0 0,26-41 125 0 0,-1-1 1 0 0,-2 0-1 0 0,-3-2 1 0 0,-1-1-1 0 0,-2-1 1 0 0,-2 0-1 0 0,-2-1 1 0 0,6-37-126 0 0,0 14 164 0 0,-19 69-156 0 0,-1 1-5 0 0,0 0 18 0 0,0 0-36 0 0,10 23-22 0 0,36 179 586 0 0,43 177-103 0 0,-54-121-292 0 0,-33-225-123 0 0,0-21-18 0 0,0 0-1 0 0,-1 0 1 0 0,0 0-1 0 0,-1 0 1 0 0,-1 0-1 0 0,0 0 1 0 0,0 0-1 0 0,-2 0 1 0 0,1 0-1 0 0,-1-1 0 0 0,-1 1 1 0 0,0-1-1 0 0,0 0 1 0 0,-4 4-13 0 0,7-12 7 0 0,0 0 0 0 0,0-1 0 0 0,0 1 0 0 0,0-1 0 0 0,0 0 0 0 0,-1 1 1 0 0,1-1-1 0 0,-1 0 0 0 0,0 0 0 0 0,1 0 0 0 0,-1 0 0 0 0,0 0 0 0 0,0 0 0 0 0,-1-1 0 0 0,1 1 0 0 0,0-1 1 0 0,0 1-1 0 0,-1-1 0 0 0,1 0 0 0 0,-1 0 0 0 0,1 0 0 0 0,-1 0 0 0 0,0 0 0 0 0,1-1 0 0 0,-1 1 1 0 0,0-1-1 0 0,1 0 0 0 0,-1 0 0 0 0,0 0 0 0 0,1 0 0 0 0,-1 0 0 0 0,0 0 0 0 0,0-1 0 0 0,1 1 0 0 0,-1-1 1 0 0,1 0-1 0 0,-1 0 0 0 0,0 0 0 0 0,1 0 0 0 0,-2-1-7 0 0,-1-9 4 0 0,-1 0-1 0 0,2-1 1 0 0,-1 1 0 0 0,2-1 0 0 0,-1 0-1 0 0,2-1 1 0 0,0 1 0 0 0,0 0-1 0 0,1-1 1 0 0,0 1 0 0 0,1-1 0 0 0,1 1-1 0 0,0-1 1 0 0,1 1 0 0 0,0 0-1 0 0,1 0 1 0 0,0-1 0 0 0,1 2 0 0 0,1-3-4 0 0,3-15 2 0 0,2 1 0 0 0,1 0 0 0 0,1 1 0 0 0,1 0 0 0 0,2 1 1 0 0,0 0-1 0 0,2 1 0 0 0,11-12-2 0 0,-23 31-4 0 0,1 0 0 0 0,-1 0 0 0 0,1 1 0 0 0,0-1 0 0 0,0 2 0 0 0,1-1 0 0 0,-1 1 0 0 0,1 0 0 0 0,0 0 0 0 0,0 0 0 0 0,0 1 0 0 0,1 0 0 0 0,-1 1 0 0 0,1 0 0 0 0,5-1 4 0 0,-13 3-36 0 0,1 12-321 0 0,0 17 180 0 0,-10-16-4097 0 0,7-11-1504 0 0,2 1-6249 0 0</inkml:trace>
  <inkml:trace contextRef="#ctx0" brushRef="#br0" timeOffset="811.42">0 22 0 0 0,'0'0'811'0'0,"0"0"292"0"0,0 0 170 0 0,0 0 33 0 0,0 0-27 0 0,0 0-68 0 0,0 0-58 0 0,0 0-23 0 0,0 0-51 0 0,0 0-95 0 0,0-5-102 0 0,0-4-1689 0 0,1 1 3789 0 0,0 26 2083 0 0,6 133-3090 0 0,-7 10-2254 0 0,0-175-1990 0 0,0 4-4412 0 0,0 5-4380 0 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7:43.023"/>
    </inkml:context>
    <inkml:brush xml:id="br0">
      <inkml:brushProperty name="width" value="0.05" units="cm"/>
      <inkml:brushProperty name="height" value="0.05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1609 0,'-4'6,"-1"0,1 0,0 1,1-1,0 1,0 0,0 0,1 0,0 0,0 0,0 1,1-1,1 0,-1 8,2-14,0-1,0 1,0 0,0-1,0 1,0-1,0 0,0 1,0-1,0 0,0 1,1-1,-1 0,0 0,0 0,0 0,0 0,0 0,1 0,-1-1,0 1,0 0,0-1,0 1,0-1,0 1,0-1,0 1,0-1,0 0,0 1,0-1,-1 0,1 0,0 0,0 1,-1-1,1 0,0 0,-1 0,1-1,12-10,-31 27,-15 25,47-31,1-10</inkml:trace>
  <inkml:trace contextRef="#ctx0" brushRef="#br0" timeOffset="1">1976 112,'-5'0,"4"0,-4 0,-5 0,-1 5,1-3,3 2,2 6,2-3,7-4,1-2</inkml:trace>
  <inkml:trace contextRef="#ctx0" brushRef="#br1" timeOffset="2">28 592,'186'-11,"13"-33,-192 42,-8 1</inkml:trace>
  <inkml:trace contextRef="#ctx0" brushRef="#br1" timeOffset="3">1 875,'14'0,"10"0,5 0,3 0,1 0,-1 0,-1 0,-1 0,0 0,-1 0,-1 0,-4 0</inkml:trace>
  <inkml:trace contextRef="#ctx0" brushRef="#br0" timeOffset="4">706 733,'54'27,"-38"-16,0-1,0 0,1-2,1 0,-1 0,1-2,0 0,1-1,-1-1,1-1,0-1,0 0,0-1,12-2,-23-3,-1-1,0 1,0-1,0-1,0 1,-1-1,0-1,0 1,-1-1,1 0,-2 0,1 0,-1-1,0 0,0 1,-1-1,0-1,-1 1,0 0,0-1,0 1,-1-9,0 11,0 0,-1-1,0 1,0-1,-1 1,0-1,0 1,0 0,-1-1,0 1,0 0,-1 0,1 0,-1 0,-1 1,1-1,-1 1,0 0,0 0,0 0,-1 1,0-1,0 1,0 0,0 0,-1 1,1 0,-1 0,0 0,0 0,0 1,0 0,0 1,-1-1,1 1,-1 0,1 1,0-1,-1 1,1 1,-1-1,1 1,-1 0,1 1,0-1,0 1,-1 0,1 1,1 0,-1 0,0 0,1 0,-1 1,1 0,-1 1,0 1,0 0,1 0,0 0,0 1,1 0,-1 0,2 0,-1 0,1 1,0-1,0 1,1 0,0 0,0 0,1 0,0 0,1 0,-1 0,2 0,0 7,-14 167,-17 4,18-154,-1-1,-1-1,-1 0,-2 0,-1-2,-3 3,-13 22,-88 94,122-152,7-5</inkml:trace>
  <inkml:trace contextRef="#ctx0" brushRef="#br0" timeOffset="5">1693 564,'-1'-2,"-1"0,-1 0,1 0,0 0,0 0,-1 1,1-1,-1 1,1-1,-1 1,0 0,0 0,1 0,-1 1,0-1,0 0,0 1,0 0,0 0,0 0,0 0,0 0,0 1,0-1,1 1,-1 0,0 0,0 0,0 0,1 0,-1 0,1 1,-1 0,1-1,-3 3,-62 83,8 71,52-126,1-11,0 1,2 0,0 0,2 1,0-1,1 1,2-1,0 1,1-1,2 0,0 1,-2-18,0 0,0 0,0 0,0 0,1-1,0 1,0-1,0 0,1 0,-1 0,1 0,0 0,0-1,1 0,-1 0,0 0,1 0,0-1,0 0,0 0,0 0,0 0,0-1,0 0,0 0,0-1,1 1,-1-1,0 0,1 0,-1-1,4 0,9-2,1 0,-1-2,0 0,0-1,0 0,0-2,-1 0,9-7,0 0,-1-2,0-1,-1 0,-2-2,0-1,-1 0,-1-2,-1 0,-1-1,-1-1,-1-1,-1 0,-2-1,0 0,-2-1,3-15,-11 33,0 1,-1-1,0 0,-1 0,0 0,-1-1,0 1,0 0,-1 0,0 0,-1 0,0 0,-1 0,0 1,0-1,-1 1,-1 0,1 0,-1 0,-1 0,0 1,0 0,0 0,-1 1,0 0,-1 0,1 0,-1 1,-7-4,-3 3,0 1,0 1,-1 0,0 1,0 1,0 1,0 1,0 1,0 0,0 1,0 1,0 1,0 1,1 1,-1 0,1 1,0 1,1 1,0 0,0 1,1 1,0 1,0 0,-11 11,12-10,0 0,1 0,1 2,0-1,0 2,1 0,1 0,1 1,0 0,1 1,1 0,0 1,-2 9,3 4</inkml:trace>
  <inkml:trace contextRef="#ctx0" brushRef="#br0" timeOffset="6">1412 1044,'14'-22,"1"0,0 0,2 2,1 0,0 1,1 0,1 2,1 0,2 1,152-83,-171 99,1 0,-1 0,1 0,0 0,-1 1,1 0,-1 0,1 0,-1 0,0 1,1 0,-1 0,0 0,0 0,0 1,-1-1,1 1,0 0,-1 0,0 0,0 1,0-1,0 1,0 0,-1 0,0 0,2 3,19 20,-19-21,1-1,0 0,0 0,0 0,0-1,1 0,0 0,0 0,0 0,0-1,1 0,-1-1,1 1,0-1,0-1,0 1,0-1,0 0,0-1,0 0,0 0,0 0,0-1,2 0,9-6</inkml:trace>
  <inkml:trace contextRef="#ctx0" brushRef="#br0" timeOffset="7">2738 198,'-7'-5,"0"1,0 1,-1-1,1 1,-1 0,1 1,-1 0,0 0,0 1,0 0,0 0,0 1,0 0,-8 1,1-1,8-1,0 0,-1 0,1 1,0 0,0 1,-1-1,1 1,0 1,0-1,0 1,0 0,0 1,1 0,-1 0,1 0,-1 1,1 0,0 0,1 1,-1-1,1 1,0 0,-4 6,3-1,0 0,1 1,0 0,1 0,0 1,0-1,2 1,-1 0,1-1,1 1,0 0,1 0,1 8,-27 151,24-136,-2-1,-1 0,-2-1,-1 1,-2-1,-10 24,5-24,8-19,0 1,2-1,-1 1,2 1,0-1,1 0,-1 13,4-26,0 0,0 1,0-1,1 1,-1-1,1 0,0 1,0-1,0 0,0 0,0 0,0 0,0 0,1 0,-1 0,1 0,0 0,-1 0,1-1,0 1,0-1,0 0,0 1,0-1,0 0,0 0,1 0,-1 0,0-1,1 1,-1-1,0 1,3-1,89 3,-75-4,26-1,-12-1,1 2,-1 2,1 1,-1 1,12 4,-20-1</inkml:trace>
  <inkml:trace contextRef="#ctx0" brushRef="#br0" timeOffset="8">2625 621,'226'17,"-180"-9,-84-9,-128-24,202 25,-14 0</inkml:trace>
  <inkml:trace contextRef="#ctx0" brushRef="#br0" timeOffset="9">3077 536,'0'7,"1"7,-1 0,0-1,-2 1,1-1,-1 1,-1-1,0 0,-1 0,-4 9,-65 128,72-149,0 1,0-1,0 1,0 0,0-1,0 1,1 0,-1 0,1-1,0 1,-1 0,1 0,0 0,0 0,0-1,0 1,0 0,1 0,-1 0,0 0,1-1,-1 1,1 0,0 0,0-1,0 1,0-1,0 1,0-1,0 1,0-1,0 1,1-1,-1 0,1 0,-1 0,1 0,-1 0,1 0,-1 0,1 0,0 0,0-1,-1 1,1-1,0 0,0 1,0-1,0 0,-1 0,1 0,12 1,-1-1,0 0,0-1,0 0,0-1,0 0,0-1,-1-1,1 0,-1-1,0 0,0-1,0 0,1-2,-7 2,-7 1</inkml:trace>
  <inkml:trace contextRef="#ctx0" brushRef="#br0" timeOffset="10">2879 423,'0'0,"0"1,0 0,0-1,0 1,0-1,1 1,-1 0,0-1,0 1,1-1,-1 1,0-1,1 1,-1-1,1 1,-1-1,1 1,-1-1,1 1,-1-1,1 0,-1 1,1-1,-1 0,1 1,0-1,-1 0,1 0,-1 0,1 0,0 0,-1 1,1-1,0 0,-1 0,1-1,0 1,-1 0,1 0,-1 0,1 0,0 0,-1-1,1 1,-1 0,1-1,0 1,-1 0,1-1,-1 1,1-1,-1 1,1-1,32-18,111-89,-142 108,-1-1,1 0,0 0,0 1,0-1,0 1,0-1,0 1,0 0,0 0,0-1,-1 2,1-1,0 0,0 0,0 1,0-1,0 1,0-1,0 1,0 0,-1 0,1 0,0 0,-1 0,1 0,0 0,-1 0,0 1,1-1,-1 1,0-1,1 1,-1-1,0 1,0 2,29 75,-22-53,-8-24,1 0,0 0,-1 0,1 1,0-1,0 0,0 0,1 0,-1 0,0-1,1 1,0 0,-1 0,1-1,0 1,0-1,-1 0,1 1,0-1,0 0,1 0,-1 0,0 0,10-1</inkml:trace>
  <inkml:trace contextRef="#ctx0" brushRef="#br0" timeOffset="11">3641 508,'0'-1,"1"0,-1 0,0 1,0-1,0 0,0 0,0 0,0 0,0 1,0-1,0 0,0 0,0 0,-1 1,1-1,0 0,-1 0,1 0,0 1,-1-1,1 0,-1 1,1-1,-1 0,0 1,1-1,-1 1,1-1,-1 1,0-1,0 1,1-1,-1 1,0 0,0-1,1 1,-1 0,0 0,0 0,0-1,1 1,-1 0,0 0,0 0,0 0,0 1,0-1,1 0,-1 0,0 0,0 1,0-1,1 0,-1 1,0-1,1 0,-1 1,0-1,0 1,-8 1,-1 1,0 0,1 0,-1 1,1 0,0 1,1 0,-1 0,1 1,0 0,0 0,1 1,-1 0,2 1,-1-1,-2 5,8-9,0 0,0-1,0 1,1 0,-1 0,1 0,0 0,0 0,0 0,0 0,0 0,0 0,1 0,0 0,-1-1,1 1,0 0,1 0,-1-1,0 1,1 0,-1-1,1 0,0 1,0-1,0 0,0 0,0 0,0 0,1 0,-1 0,1-1,-1 1,1-1,0 0,-1 0,1 0,0 0,0 0,27 21,-27-20,0 1,0-1,0 1,-1 0,1 0,-1 1,0-1,1 0,-1 1,-1-1,1 1,0 0,-1-1,0 1,0 0,0 0,0 0,-1 0,0 0,1 0,-2 0,1 0,0 0,-1 0,1 0,-1 0,0 0,-1-1,1 1,-1 0,1-1,-1 1,0-1,0 1,-1-1,1 0,-1 0,1 0,-2 1,-119 53,111-59,16-2</inkml:trace>
  <inkml:trace contextRef="#ctx0" brushRef="#br0" timeOffset="12">3866 705,'-9'24,"-9"13,0 5,2-1,4-1,4-8</inkml:trace>
  <inkml:trace contextRef="#ctx0" brushRef="#br0" timeOffset="13">3952 311,'-5'0,"-2"4,1 7,1 2</inkml:trace>
  <inkml:trace contextRef="#ctx0" brushRef="#br0" timeOffset="14">3979 931,'33'-45,"-28"34,134-231,-139 242,0 1,0-1,0 1,1-1,-1 0,0 1,0-1,0 1,1-1,-1 0,0 1,1-1,-1 0,0 1,1-1,-1 0,0 0,1 1,-1-1,1 0,-1 0,1 0,-1 1,0-1,1 0,-1 0,1 0,-1 0,1 0,-1 0,1 0,-1 0,1 0,-1 0,0 0,1 0,-1-1,1 1,-1 0,1 0,-1 0,0 0,1-1,-1 1,1 0,-1-1,0 1,1 0,-1 0,0-1,1 1,-1-1,0 1,0 0,1-1,-1 1,0-1,0 1,0 0,0-1,0 1,1-1,-1 1,0-1,0 1,0-1,0 1,0-1,0 1,2 37,-2-33,0 24,-1-20,0-1,0 1,1 0,0-1,0 1,0 0,1-1,1 1,-1-1,1 1,1-1,-1 0,1 1,0-1,1-1,0 1,0 0,0-1,1 0,0 0,0 0,-3-5,0 0,0 0,0 0,-1-1,1 1,0-1,0 1,0-1,0 0,0 0,0 0,0 0,0 0,0 0,0 0,0-1,0 1,-1-1,1 0,0 1,0-1,0 0,-1 0,1 0,0 0,-1 0,1 0,-1-1,1 1,-1 0,0-1,0 0,1 1,-1-1,0 1,0-1,0 0,36-67,4-30,-35 79</inkml:trace>
  <inkml:trace contextRef="#ctx0" brushRef="#br0" timeOffset="15">4685 451,'-3'5,"-112"161,110-156,0 0,1 1,0-1,1 1,0 0,0-1,1 1,1 0,0 1,0-1,1 0,0 0,1 0,1 0,0 0,3 11,-4-17,1 0,0-1,0 1,1 0,-1-1,1 1,0-1,0 0,0 0,1 0,-1-1,1 1,0-1,0 0,0 0,1 0,-1 0,1-1,0 0,-1 0,1 0,0 0,0-1,0 0,0 0,0 0,0-1,1 0,-1 0,0 0,0 0,0-1,0 0,0 0,0 0,0-1,0 0,0 0,0 0,-1 0,1-1,-1 0,0 1,0-2,0 1,3-3,12-16,0-1,-2-1,-1 0,-1-1,-1-1,-1 0,-1-1,-1 0,-2-1,5-25,-11 48,-1-1,0 0,-1 0,1 0,-1 0,0 0,-1 0,1 0,-1 0,0-1,-1 1,0 0,0 0,0 0,0 0,-1 0,0 0,0 1,-1-1,0 1,0-1,0 1,0 0,-1 0,0 0,-3-2,1 6,1 1,-1 0,1 0,-1 0,1 1,-1 0,1 0,0 1,-1-1,1 1,0 0,0 1,0-1,0 1,1 0,-1 0,1 0,-1 1,1 0,-1 1,-4 2,-23 17,3-1</inkml:trace>
  <inkml:trace contextRef="#ctx0" brushRef="#br0" timeOffset="16">4459 733,'15'-5,"9"-1,5 0,3 1,1 6,-6 9,-2 1,-5 4,-7 5,0-2,2 2,4-4,3-4,-2-8,0-6,-3-2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7:43.04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1 679,'24'4,"12"2,6 0,0-1,-3-1,-2-2,-3-1,-8-5,-3-3,0 1,-5-4,-10 0,-6 2</inkml:trace>
  <inkml:trace contextRef="#ctx0" brushRef="#br0" timeOffset="1">170 509,'5'33,"1"17,0 4,4-3,0-4,-2-7,-2-4,-2-3,-1-4,-2-1,-1 0,-5-6,-2-1,-5-5,1-4</inkml:trace>
  <inkml:trace contextRef="#ctx0" brushRef="#br0" timeOffset="2">537 734,'1'2,"0"-1,0 1,1-1,-1 1,0-1,1 1,-1-1,1 0,-1 1,1-1,-1 0,1 0,0 0,0-1,0 1,-1 0,1-1,0 1,0-1,0 1,0-1,0 0,0 0,0 0,0 0,0 0,0 0,0-1,0 1,0-1,1 0,5-2,1 0,-1-1,-1 0,1 0,-1-1,1 0,-1 0,-1-1,1 0,-1 0,0 0,0-1,-1 0,0 0,4-7,10-11,-18 25,-1 0,1 0,0 0,-1 0,1-1,0 1,0 0,-1 0,1 0,0 1,0-1,-1 0,1 0,0 0,-1 0,1 1,0-1,-1 0,1 1,0-1,-1 1,1-1,-1 0,1 1,-1-1,1 1,-1 0,1-1,-1 1,1-1,-1 1,0 0,1-1,-1 1,0 0,1-1,-1 1,0 0,0-1,0 1,0 0,0 0,0-1,0 1,0 0,0 0,0-1,0 1,0 0,-1-1,1 1,0 0,0-1,-1 1,1 0,0-1,-1 1,1 0,-1-1,1 1,-1-1,1 1,-1-1,0 1,1 3,-4 429,3-421,0-1,-1 1,0-1,-1 0,0 1,0-1,-1 0,-1-1,0 1,0-1,-1 0,-1 0,1-1,-1 0,-1 0,0-1,0 1,-1-2,0 1,0-1,-1-1,1 0,-2 0,1-1,0 0,-10 3,18-7,1-1,-1 1,1 0,-1 0,0-1,0 1,1-1,-1 0,0 1,0-1,1 0,-1 0,0 0,0 0,0 0,1-1,-1 1,0 0,0-1,1 1,-1-1,0 0,1 0,-1 0,1 1,-1-1,1-1,-1 1,1 0,0 0,-1 0,1-1,0 1,0-1,0 1,0-1,0 1,1-1,-1 1,0-1,1 0,-1 0,1 1,-1-1,1 0,0 0,0 1,0-1,0 0,0 0,0 0,0 1,1-1,-1 0,5-11,0 0,0 0,1 1,1 0,0 1,0-1,1 1,1 0,0 1,0 0,9-6,8-12,65-53,-75 66</inkml:trace>
  <inkml:trace contextRef="#ctx0" brushRef="#br0" timeOffset="3">565 368,'55'-18,"-30"6,-1 0,-1-2,0 0,-1-2,0-1,-1 0,-11 8,-9 7,-1 1,1 0,0 0,-1-1,1 1,0 0,0 0,0 0,0 0,0 0,0 0,0 0,0 1,0-1,0 0,0 1,0-1,1 0,-1 1,0-1,1 1,-1 0,0 0,1-1,-1 1,0 0,1 0,-1 0,0 0,1 0,-1 1,1-1,-1 0,0 1,0-1,1 0,-1 1,0 0,0-1,1 1,-1 0,0 0,0-1,0 1,0 0,0 0,0 0,0 0,-1 0,63 186,-55-168</inkml:trace>
  <inkml:trace contextRef="#ctx0" brushRef="#br0" timeOffset="4">1355 480,'-5'-2,"-1"1,1-1,-1 1,0 0,0 0,0 1,1 0,-1 0,0 0,0 1,0 0,0 0,1 0,-1 1,1 0,-1 0,1 0,0 1,-1 0,1 0,1 0,-1 0,0 1,1 0,-1 0,1-1,-4 2,0 0,0 1,0 0,1 1,0 0,0 0,1 0,0 1,0 0,1 0,0 1,0-1,1 1,0 0,0 0,1 1,1-1,-1 1,1-1,1 1,0 0,0 0,1-1,1 1,-1 0,1 0,1-1,0 1,0 0,2 1,-1-7,0-1,0 0,0 0,0 0,1 0,-1 0,1-1,0 1,0-1,0 0,0 0,0-1,0 1,0-1,1 0,-1 0,0 0,1-1,-1 1,1-1,-1 0,0 0,1-1,-1 1,1-1,-1 0,0-1,1 1,-1 0,0-1,0 0,0 0,0-1,-1 1,1-1,-1 1,1-1,-1 0,0 0,0-1,2-2,9-10</inkml:trace>
  <inkml:trace contextRef="#ctx0" brushRef="#br0" timeOffset="5">1581 452,'-37'45,"13"-19,1 1,1 1,2 1,0 0,3 2,0 1,16-31,0 1,0 0,0-1,0 1,0 0,0-1,1 1,-1 0,1 0,-1 0,1 0,0-1,0 1,0 0,0 0,0 0,0 0,0 0,1 0,-1-1,1 1,-1 0,1 0,0-1,0 1,0 0,0-1,0 1,0 0,0-1,0 0,0 1,1-1,-1 0,1 1,-1-1,1 0,-1 0,1 0,0-1,-1 1,1 0,0 0,0-1,0 0,-1 1,1-1,1 0,12 0,-1-1,0-1,1 0,-1-1,0 0,-1-2,1 1,-1-2,0 0,0 0,0-1,-1-1,0 0,0 0,-1-1,-1-1,10-9,-12 11,-1 0,1 0,-1 0,-1-1,0 0,0-1,-1 1,0-1,3-6,-7 13,0 0,0 0,0 0,0 0,0-1,-1 1,1 0,-1 0,0 0,0-1,0 1,-1 0,1 0,-1 0,1-1,-1 1,0 0,0 0,-1 0,1 0,0 1,-1-1,0 0,0 1,0-1,0 1,0-1,0 1,-1 0,1 0,-1 0,1 0,-1 0,0 1,-3-1,0 0,-1 1,1 0,0 0,-1 0,1 1,-1 0,1 1,0-1,-1 1,1 0,0 1,-1-1,1 1,0 1,0-1,1 1,-1 0,0 0,1 1,0-1,-3 4,-3-1,-14 8</inkml:trace>
  <inkml:trace contextRef="#ctx0" brushRef="#br0" timeOffset="6">2033 368,'-196'182,"194"-181,1 0,0 0,-1 1,1-1,0 0,0 1,0-1,0 1,0-1,0 1,1-1,-1 1,1-1,-1 1,1 0,-1-1,1 1,0 0,-1 0,1-1,0 1,1 0,-1 0,0-1,0 1,1 0,-1-1,1 1,-1 0,1-1,0 1,-1-1,1 1,0-1,0 1,0-1,0 0,1 1,-1-1,0 0,0 0,1 0,-1 0,1 0,-1 0,1 0,-1 0,1-1,-1 1,1-1,0 1,-1-1,1 0,0 1,0-1,0 0,1 0,1 0,-1 1,0 0,0-1,1 1,-1 1,0-1,0 0,0 1,0-1,0 1,0 0,-1 0,1 0,0 0,-1 0,0 1,1-1,-1 1,0 0,0 0,-1-1,1 1,-1 0,1 1,-1-1,0 0,0 0,0 0,-1 1,1-1,-1 0,1 1,-1-1,0 0,-1 1,1-1,-1 1,1-1,-1 0,0 0,-1 2,-5 5,0 0,-1-1,-1 0,0 0,0-1,0 0,-1-1,0 0,-1-1,1 0,-1 0,0-1,-1 0,-5 0,-6 2</inkml:trace>
  <inkml:trace contextRef="#ctx0" brushRef="#br0" timeOffset="7">2259 480,'-10'14,"-17"21,2 1,2 1,1 2,1 0,-12 36,32-72,-1-1,1 1,0-1,0 1,0 0,0 0,0-1,0 1,1 0,-1 0,1 0,0 0,0-1,0 1,0 0,1 0,-1 0,1 0,0-1,-1 1,1 0,0 0,1-1,-1 1,0-1,1 1,0-1,-1 0,1 1,0-1,0 0,0 0,0 0,1-1,0 2,7-2,0 0,0 0,0-1,1 0,-1-1,0 0,0-1,0 0,0-1,0 0,-1 0,1-1,-1 0,0 0,0-1,0-1,-1 1,0-1,0-1,0 0,-1 0,0 0,0-1,-1 0,0 0,2-5,3 0,0 0,-1 0,-1-1,0-1,-1 0,0 0,-2 0,1-1,-2 0,0 0,-1 0,0-9,-3 22,-1 0,0 0,0 0,0-1,-1 1,1 0,-1 0,1 0,-1 0,0 0,-1 0,1 0,0 0,-1 1,1-1,-1 0,0 1,0-1,0 1,0-1,-1 1,1 0,-1 0,1 0,-1 1,1-1,-1 0,0 1,0 0,0 0,0 0,0 0,-2 0,-3-1,1 1,-1 0,0 0,0 1,0 0,1 1,-1-1,0 2,0-1,1 1,-1 0,1 0,-4 2,-24 14,3 0</inkml:trace>
  <inkml:trace contextRef="#ctx0" brushRef="#br0" timeOffset="8">2005 679,'34'-15,"15"-4,5 0,-8 9,-6 6,-5 9,-4 2,-2 2,-2-2,0-2,-5 3,-6 1</inkml:trace>
  <inkml:trace contextRef="#ctx0" brushRef="#br0" timeOffset="9">2456 170,'27'27,"-19"-22,1 1,-1 0,0 0,0 1,-1 0,0 1,0-1,-1 1,0 0,0 1,-1-1,0 1,-1 1,0-1,0 0,-1 1,0 0,-1 0,0 0,0 0,-1 0,0 7,0 32,-2 0,-3 0,-1 0,-5 11,-7 165,16-219,0 0,-1 0,1-1,-1 1,-1-1,1 0,-1 1,0-1,0 0,-1 0,1-1,-1 1,0-1,0 0,-1 0,1 0,-1 0,0-1,0 0,0 0,0 0,0-1,-1 1,1-1,-1-1,0 1,0-1,1 0,-1 0,0-1,-2 1,-102 10,91-13</inkml:trace>
  <inkml:trace contextRef="#ctx0" brushRef="#br0" timeOffset="10">2682 57,'2'-3,"0"0,0 0,-1 0,2 0,-1 1,0-1,1 1,-1 0,1-1,0 1,-1 0,1 1,0-1,0 0,0 1,1 0,-1-1,0 1,0 1,1-1,-1-1,1 0,0 0,-1 0,1 1,0 0,0-1,0 2,0-1,0 0,0 1,0-1,0 1,0 0,0 1,1-1,-1 1,0 0,0 0,0 0,-1 0,1 1,0-1,0 1,-1 0,1 0,-1 1,0-1,1 1,-1-1,0 1,-1 0,1 0,0 0,-1 1,0-1,0 1,0-1,0 1,0 0,-1 0,1-1,-1 1,0 0,0 0,-1 1,-1 11,-1-1,-1 0,0 0,-1 0,0 0,-2 0,1-1,-2 0,-2 4,3-9,0 1,1 0,1 0,0 0,0 1,1-1,0 1,1 0,0 0,0 0,2 0,-1 0,1 0,1 1,0-1,1 0,0 0,1 4,69 70,-107-60,30-22,0-1,0 1,0 0,0 1,1-1,-1 1,1 0,0 0,0 0,1 1,-1-1,1 1,0 0,0 0,1 0,-1 0,1 0,0 0,1 1,-1-1,1 1,0 0,1-1,-1 1,1 0,0-1,0 1,1 0,0-1,0 1,0 0,68 141,-69-142,0 0,0 0,0 0,-1 1,1-1,-1 0,-1 0,1 0,-1 0,0-1,0 1,0 0,0-1,-1 1,0-1,0 0,0 0,0 0,-1 0,0 0,0-1,0 0,0 0,0 0,0 0,-1-1,0 1,1-1,-1 0,0-1,0 1,0-1,0 0,0 0,0 0,4-1,-1 0,1 1,0-1,0 0,0 0,-1 0,1 0,0 0,0 0,-1 0,1 0,0 0,0 0,-1-1,1 1,0-1,0 1,0-1,0 1,0-1,0 1,0-1,0 0,0 0,0 0,0 0,0 1,0-1,1 0,-1 0,0 0,1-1,-1 1,1 0,-1-1,1-8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7:43.05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7 29,'-5'0,"4"0,6 0,7 0,7 0,0-4,1-3,3 1,1 1,2 2,2 1,0 1,0 0,-9 1,-12 1,-9-1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7:43.05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1,'0'4,"5"3,6-1,6-1,6-1,2-2,3-1,1 0,1-1,-1-1,0 1,0 0,-5 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7:43.05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52 0,'-5'5,"-1"6,-5 6,4 1,9-4,-2-4,-5 2,-6 3,3-1,8-3,8-3,4-3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7:43.05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49 0,'-5'0,"-1"5,-5 1,4 0,4-6,2 2,-3 1,-2 4,1 1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7:43.05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194 418,'21'34,"-10"-25,1 0,0-1,1 0,0-1,0 0,0-1,1 0,0-1,0-1,0-1,1 0,-1 0,1-1,0-1,0-1,1 0,-2-3,-1-1,0 0,-1 0,1-1,-1-1,0 0,0-1,-1 0,0-1,0 0,-1-1,0 0,0-1,-1 0,0 0,-1-1,0 0,-1 0,0-1,-1 0,0 0,-1-1,3-11,-4 14,-1 0,0 0,0 0,-1 0,0-1,-1 1,0 0,-1-1,0 1,-1-1,0 1,0-1,-3-6,3 12,0 1,0-1,-1 1,0 0,0-1,0 1,0 0,-1 0,1 0,-1 0,0 1,0-1,0 1,-1 0,1 0,-1 0,0 0,0 0,0 1,0 0,0 0,-1 0,1 0,-1 1,1 0,-1 0,1 0,-1 0,0 1,-4-1,-7 3,-1 1,1 0,0 1,0 1,0 0,1 1,-1 1,-4 3,15-7,-5 0,1 0,0 1,0 0,0 1,0 0,1 1,0-1,0 2,0-1,1 1,0 0,1 0,-1 1,1 0,1 0,-1 1,1-1,-1 6,-24 126,17 81,11-73,-24-7,21-117,-1 0,-1 0,-1 0,-1-1,-2 0,-12 20,-87 75,110-119,1 0,-1 0,0 0,0 0,1 0,-1 0,0 0,0 0,0-1,0 1,0 0,-1 0,1 0,0 0,0 0,-1 0,1 0,-1 0,1 0,-1 0,1 1,-1-1,1 0,-1 0,0 0,1 1,-1-1,0 0,0 0,0 1,0-1,1 1,-1-1,0 1,0-1,0 1,0 0,0-1,0 1,0 0,0 0,0 0,-1 0,1 0,0 0,0 0,0 0,0 0,0 0,0 1,0-1,0 0,0 1,0-1,0 1,0-1,0 1,1-1,-1 1,0-1,0 1,0 0,1 0,-1-1,0 1,1 0,-1 0,1 0,-1 0,5-21</inkml:trace>
  <inkml:trace contextRef="#ctx0" brushRef="#br0" timeOffset="1">1097 192,'-13'6,"0"1,1 1,1-1,-1 2,1 0,0 0,1 1,0 0,1 1,0 0,1 0,0 1,1 0,0 0,0 1,2 0,-4 10,0-2,0 2,1-1,1 1,1 0,1 1,1-1,1 1,1 0,1 0,1 0,2 0,0 0,5 19,-5-37,0 1,1-1,-1 0,2 0,-1 0,1 0,0 0,0-1,0 1,1-1,-1 0,1-1,1 1,-1-1,1 0,-1 0,1-1,0 1,1-1,-1-1,0 1,1-1,0 0,-1-1,1 1,0-2,0 1,0-1,4 0,6 1,1-2,-1 0,1-1,-1-1,0-1,0 0,0-1,-1-1,1 0,-1-2,-1 0,1 0,-2-1,1-1,0-1,15-12,-2-2,0-1,-1 0,-2-2,0-1,-2-2,-2 0,2-6,-11 18,-2 0,0-1,-2 0,0-1,-1 0,-1 0,-1 0,-1-1,-1 0,-1 0,-1 0,0 0,-2 0,-2-14,2 28,-1-1,0 1,0 0,-1 0,1 0,-2 0,1 0,-1 1,0-1,-1 1,0 0,0 0,0 1,-1-1,0 1,0 1,-1-1,0 1,0 0,0 1,0-1,-1 1,1 1,-1 0,0 0,0 0,-1 1,1 0,0 1,-1-1,1 2,-1-1,-3 1,-14 5,0 1,0 1,0 1,1 1,0 1,0 2,2 0,-1 1,2 2,0 0,0 2,2 0,0 1,1 1,0 1,2 0,1 2,-2 3,-12 16</inkml:trace>
  <inkml:trace contextRef="#ctx0" brushRef="#br0" timeOffset="2">928 588,'-7'4,"22"-17,259-141,-272 152,1 1,0-1,0 1,0 0,0 0,0 0,0 0,0 0,0 0,0 1,0 0,1 0,-1-1,0 2,0-1,0 0,0 1,0-1,1 1,-1 0,0 0,0 0,-1 1,1-1,0 1,0-1,-1 1,1 0,-1 0,1 0,-1 0,0 1,0-1,0 1,0-1,0 1,1 2,2 7,1-1,1 0,0-1,0 1,1-1,1-1,-1 1,1-2,1 1,0-1,0-1,1 0,-1 0,2-1,-1 0,0-1,1 0,0-1,0 0,6 0,10-17,-22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7:43.05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493 30,'-13'-6,"-1"1,1 1,-1 0,0 1,0 0,0 1,0 1,0 0,0 1,0 0,0 1,-11 3,19-2,1 1,0 0,0 1,0-1,0 1,0 0,1 0,0 0,0 1,0-1,0 1,1 0,0 0,0 0,0 1,1-1,-1 1,1 0,1-1,-1 1,1 0,0 0,0 0,1 0,-1 0,2 0,-1 5,-3 11,-16 123,-54 166,26-114,40-146,-23 69,-7-47,36-72,1-1,-1 1,1 0,-1 0,1 0,0 0,0 0,-1 0,1 0,0 0,0 0,0 0,0 0,0 0,0 0,0 0,0 0,1 0,-1 0,0 0,0-1,1 1,-1 0,1 0,-1 0,1 0,-1 0,1-1,0 1,-1 0,1 0,0-1,-1 1,1-1,0 1,0 0,0-1,0 1,-1-1,1 0,0 1,0-1,0 0,0 0,0 1,0-1,0 0,0 0,0 0,0 0,1 0,52-6,70-20,-106 19</inkml:trace>
  <inkml:trace contextRef="#ctx0" brushRef="#br0" timeOffset="1">268 623,'28'0,"16"0,3 0,0 0,-4 0,-5 0,-13 0,-15 0,-10 5,-10 1,-3 0</inkml:trace>
  <inkml:trace contextRef="#ctx0" brushRef="#br0" timeOffset="2">775 595,'-90'226,"88"-223,-1 1,0 0,1 0,0 0,0 0,0 1,1-1,-1 0,1 1,0-1,0 1,1-1,-1 1,1 0,0-1,0 1,1-1,-1 1,1 0,0-1,0 1,1-1,-1 0,1 1,0-1,0 0,1 0,-1 0,1 0,0-1,0 1,0-1,0 0,0 1,1-1,0-1,-1 1,1-1,0 1,4 1,-4-3,0 0,-1 0,1-1,0 1,0-1,0 0,-1 0,1 0,0 0,0-1,0 0,-1 0,1 0,0 0,-1 0,1-1,-1 1,1-1,14-11</inkml:trace>
  <inkml:trace contextRef="#ctx0" brushRef="#br0" timeOffset="3">578 256,'6'2,"0"1,1-1,-1-1,1 1,-1-1,1 0,0 0,-1-1,1 0,0 0,-1-1,1 0,0 0,-1 0,1-1,-1 0,0 0,0-1,0 0,0 0,3-2,109-89,-118 93,1 0,0 1,-1-1,1 1,-1-1,1 1,0-1,-1 1,1-1,0 1,-1 0,1-1,0 1,0 0,0 0,-1 0,1-1,0 1,0 0,-1 0,1 0,0 0,0 0,0 1,-1-1,1 0,0 0,0 0,0 1,-1-1,1 0,0 1,-1-1,1 1,0-1,-1 1,1-1,-1 1,1-1,0 1,-1-1,1 1,-1 0,0-1,1 1,-1 0,1 0,-1-1,0 1,0 0,0 0,1-1,-1 1,0 0,17 53,-14-43,21 161,-23-147</inkml:trace>
  <inkml:trace contextRef="#ctx0" brushRef="#br0" timeOffset="4">1170 510,'-18'8,"0"1,0 1,1 1,1 1,0 0,0 1,1 1,1 0,-2 3,13-14,0 0,0-1,1 1,-1 0,1 0,0 1,0-1,0 0,0 1,1-1,-1 1,1 0,0-1,0 1,0 0,0 0,1 0,0 0,-1-1,1 1,1 0,-1 0,1 0,-1 0,1 0,0-1,0 1,1 0,-1-1,1 1,0-1,0 0,0 1,0-1,1 0,-1 0,1 0,0-1,0 1,0-1,0 1,0-1,0 0,1 0,2 1,17 6,49 26,-70-34,0 1,-1-1,0 0,1 1,-1-1,0 1,0 0,1-1,-1 1,-1 0,1 0,0 0,0 0,-1-1,1 1,-1 0,1 0,-1 0,0 0,0 0,0 0,0 0,0 0,-1 0,1 0,0 0,-1 0,0 0,1 0,-1 0,0 0,0 0,0-1,0 1,0 0,-1 0,-8 11,-1-2,0 0,-1 0,0-1,0-1,-1 1,0-2,-1 0,0-1,-1 0,10-5</inkml:trace>
  <inkml:trace contextRef="#ctx0" brushRef="#br0" timeOffset="5">1453 652,'-24'28,"-8"15,6-5,8-14,12-15,11-15,5-15,6-9,0-5,2 0,2-5,-1-4,-5 4</inkml:trace>
  <inkml:trace contextRef="#ctx0" brushRef="#br0" timeOffset="6">1566 228,'-15'19,"-4"12,1 4,3-3</inkml:trace>
  <inkml:trace contextRef="#ctx0" brushRef="#br0" timeOffset="7">1509 764,'0'0,"-1"1,0 1,1-1,-1 0,1 0,-1 0,1 0,0 0,0 0,-1 0,1 1,0-1,0 0,0 0,0 0,0 1,0-1,1 0,-1 0,0 0,0 0,1 0,-1 1,1-1,-1 0,1 0,0 0,-1 0,1 0,0-1,0 1,-1 0,1 0,0 0,0-1,0 1,0 0,0-1,0 1,0-1,0 1,0-1,1 1,-1-1,0 0,0 0,0 1,0-1,1 0,-1 0,0 0,0 0,0-1,1 1,-1 0,0 0,0-1,0 1,0-1,0 1,0-1,0 1,0-1,23-27,-17 18,0 1,1 0,0 1,0 0,1 0,0 1,1 0,-1 0,5-1,-12 8,0 0,0 0,0 0,0 0,1 0,-1 0,0 1,0-1,0 1,0-1,0 1,0 0,0 0,0 0,0 0,-1 0,1 0,0 1,0-1,-1 0,1 1,-1 0,0-1,1 1,-1 0,0 0,0-1,0 1,0 0,0 0,-1 0,1 0,0 0,-1 0,0 1,1-1,-1 0,0 0,0 0,0 0,0 0,-1 1,1-1,-1 0,1 0,-1 0,5 20,-4-19,1 0,-1 0,1 0,-1 0,1 0,0 0,0 0,1-1,-1 1,1 0,-1-1,1 1,0-1,0 0,0 0,0 1,0-1,0 0,1-1,-1 1,1 0,-1-1,1 1,0-1,0 0,-1 0,1 0,0 0,0 0,0-1,0 0,0 1,0-1,0 0,0 0,0 0,0-1,0 1,0-1,0 0,0 0,-1 0,1 0,2-1,7-4,-1 0,1-1,-1 0,-1-1,0 0,0 0,0-1,-1 0,-1-1,1 0,-2-1,1 1,-1-1,-1-1,0 1,-1-1,0 0,1-5,-3-7,-5 5</inkml:trace>
  <inkml:trace contextRef="#ctx0" brushRef="#br0" timeOffset="8">2187 510,'-17'18,"1"1,1 0,1 1,1 1,1 0,1 1,1 0,0 1,2 0,-4 16,12-34,0 0,-1 0,2 0,-1 0,1-1,-1 1,1 0,1 0,-1-1,1 1,-1 0,1-1,1 0,-1 1,0-1,1 0,0 0,0 0,0-1,1 1,-1-1,1 0,0 0,0 0,0 0,0 0,0-1,1 0,-1 0,1 0,0-1,-1 1,1-1,0 0,0-1,0 1,-1-1,1 0,0 0,0 0,0-1,0 0,0 0,-1 0,1 0,0-1,-1 0,3-1,2-1,0 0,-1 0,1-1,-1 0,0-1,-1 0,1 0,-1 0,-1-1,1 0,-1-1,0 1,0-1,-1 0,3-8,-5 12,-1-1,0 0,0 1,0-1,0 0,-1 0,0 0,0 0,0 0,-1 0,1 0,-1-1,-1 1,1 0,-1 0,1 0,-2 0,1 0,0 0,-1 0,0 0,0 1,-1-1,1 1,-1-1,0 1,0 0,0 0,-1 0,1 0,-4 0,0 0,0 1,0 0,0 0,-1 0,1 1,-1 0,1 1,-1-1,0 2,1-1,-1 1,0 0,0 0,0 1,1 0,-1 1,1 0,-1 0,1 0,-1 1,-6 3,-11 8</inkml:trace>
  <inkml:trace contextRef="#ctx0" brushRef="#br0" timeOffset="9">1989 792,'34'-9,"15"-4,5 1,-7-3,-7 2,-5 2,-4 4,-8 7,-2 4,0 2,-4 4,1 0,1-6,-2-4</inkml:trace>
  <inkml:trace contextRef="#ctx0" brushRef="#br0" timeOffset="10">2553 707,'20'0,"10"0,6 0,0 0,1 0,-3 0,-2 0,-6-5,-8-1</inkml:trace>
  <inkml:trace contextRef="#ctx0" brushRef="#br0" timeOffset="11">2667 510,'-5'38,"-2"18,1 4,-4 1,0 1,2-7,2-7,2-7,2-1,1-2,6-4,1-1,1-3,-2-6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7:43.07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35 125,'1'2,"1"0,-1 0,1-1,0 1,-1-1,1 1,0-1,0 1,0-1,0 0,0 0,0 0,0 0,0 0,1-1,-1 1,0-1,0 1,1-1,-1 0,0 0,1 0,-1 0,0 0,1-1,-1 1,0-1,0 1,0-1,1 0,-1 0,2-1,7-4,0 0,-1-1,1 0,-1-1,-1 0,0 0,0-1,0-1,-1 1,-1-1,1-1,-2 1,1-1,3-9,-15 121,-8 245,-6-66,19-271,0 1,0 0,0 0,-2 0,1-1,-1 1,0 0,-1-1,0 0,-1 1,0-1,0-1,-1 1,0-1,-1 1,1-1,-2-1,0 2,4-8,1 0,-1 0,0 0,0 0,0-1,0 1,0-1,0 0,1 0,-1 0,0 0,0 0,0-1,0 1,0-1,0 0,0 0,1 0,-1 0,0 0,1 0,-1-1,1 0,-1 1,1-1,0 0,0 0,-1 0,1 0,1-1,-1 1,0 0,0-2,-43-89,42 86,1 0,1 0,-1 0,1-1,1 1,-1-1,1 1,0 0,1-1,0 1,0 0,0-1,1 1,0 0,1 0,0 0,0 0,0 1,1-1,0 1,0 0,0 0,1 0,0 1,0 0,0 0,1 0,5-3,78-29,-77 33,0 1,0-2,0 0,-1 0,0-1,0 0,0-1,-1 0,0-1,0 0,4-5,-3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7:43.07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0 209,'9'-2,"-1"-1,0 0,0 0,0 0,0-1,0-1,-1 1,0-1,0 0,6-6,131-132,-144 142,1 0,-1 0,0 0,1 0,-1 0,1 0,-1 0,1 1,0-1,-1 0,1 0,0 1,0-1,-1 0,1 1,0-1,0 1,0-1,0 1,0 0,0-1,0 1,0 0,0-1,0 1,0 0,0 0,0 0,0 0,0 0,0 0,0 0,0 0,0 1,0-1,0 0,0 1,0-1,-1 0,1 1,0-1,0 1,0-1,0 1,0 0,-1-1,1 1,0 0,-1 0,1-1,-1 1,1 0,0 0,-1 0,0 0,1 1,5 127,-3-13,-1-107,27 53,-21-59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1 7906 0 0,'0'0'2225'0'0,"0"0"-627"0"0,0 0-367 0 0,0 0-21 0 0,0 0 66 0 0,0 0 4 0 0,0 0-112 0 0,0 0-183 0 0,0 0-230 0 0,0 0-141 0 0,0 0-103 0 0,-7 4-43 0 0,-23 17-17 0 0,-5 38 2180 0 0,30-44-2265 0 0,-14 24-113 0 0,-2-1 0 0 0,-2-1 0 0 0,-1 0 0 0 0,-2-2 1 0 0,-1-1-1 0 0,-2-1 0 0 0,-1-2 0 0 0,-33 27-253 0 0,-39 41 146 0 0,80-80-92 0 0,21-19-70 0 0,1 0-34 0 0,0 0 2 0 0,0 0-19 0 0,0 0-21 0 0,0 0 19 0 0,0 0-45 0 0,0 0-36 0 0,0 0-34 0 0,0 0-64 0 0,0 0-67 0 0,0-15-5812 0 0,0 4-3428 0 0,0 4-314 0 0</inkml:trace>
  <inkml:trace contextRef="#ctx0" brushRef="#br0" timeOffset="460.77">8 85 5265 0 0,'0'0'2505'0'0,"0"0"-144"0"0,0 0-213 0 0,0 0-93 0 0,0 0-167 0 0,0 0-257 0 0,0 0-293 0 0,0 0-329 0 0,0 0-233 0 0,0 0-158 0 0,0 0-75 0 0,0 0-30 0 0,0 0-21 0 0,-7-3 1335 0 0,42 25-745 0 0,7 13-770 0 0,-2 2 0 0 0,-1 2 0 0 0,-1 2 0 0 0,-3 1 0 0 0,-1 1 0 0 0,21 39-312 0 0,7 14 306 0 0,-61-95-270 0 0,-3 1-2742 0 0,-4-1-6715 0 0,1-1-2628 0 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7:43.07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318 3,'-16'-1,"-2"0,0 0,0 1,0 1,0 0,0 2,0 0,0 1,1 1,-1 0,1 1,1 1,-16 9,25-9,1 1,1 1,-1-1,1 1,0 0,1 0,0 0,1 0,0 1,0-1,1 1,0 0,1 0,0 0,1 0,0 0,0 0,1 0,0 0,1 0,0 0,1-1,0 1,0-1,1 1,0-1,1 0,0-1,0 1,1-1,0 0,5 5,-4-6,1 0,0-1,1 1,-1-2,1 1,0-1,0-1,1 1,-1-2,1 1,0-1,0-1,0 0,1 0,-1-1,0 0,1-1,-1 0,0-1,0 0,1-1,-1 0,0 0,5-3,4-2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7:43.07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161 1,'-15'21,"1"1,1 0,1 1,1 0,1 1,1 0,2 0,0 1,1 0,2 1,0-1,2 1,1 0,1 8,2-29,-1 0,1 0,1-1,-1 1,1-1,0 1,0-1,0 0,0 0,1-1,0 1,-1-1,1 1,1-1,-1 0,0-1,1 1,-1-1,1 0,0 0,0 0,0-1,0 1,0-1,0-1,0 1,0-1,0 1,0-1,1-1,-1 1,0-1,0 0,0 0,0-1,0 1,0-1,-1 0,1 0,0-1,-1 0,0 1,1-1,-1-1,-1 1,1-1,0 1,-1-1,3-3,2-7,0-1,-2 0,1 0,-2 0,0-1,0 0,-2 0,0 0,-1-1,-1 1,0 0,-1-1,-1 1,0-1,-3-11,4 23,0-1,0 1,0-1,0 1,-1-1,0 1,0 0,-1-1,1 1,-1 0,-1 0,1 0,0 0,-1 0,0 0,0 1,-1 0,1-1,-1 1,0 0,0 1,0-1,-1 1,1 0,-1 0,0 0,0 0,0 1,0 0,0 0,0 1,-1-1,1 1,-1 0,1 0,-1 1,1 0,-1 0,1 0,-1 0,-5 5,0 0,1 0,-1 1,1 1,0-1,1 2,-1-1,2 1,-1 0,1 1,0 0,1 1,0-1,0 1,1 1,0 2,-8 12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7:43.07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274 508,'-29'-4,"1"-1,1 1,0 1,-1 2,0 1,-27 4,53-5,0 1,0 0,0 0,0 0,1 0,-1 0,0 1,0-1,0 0,0 1,0 0,0-1,1 1,-1 0,0 0,0 0,1 0,-1 0,1 0,-1 1,1-1,0 0,-1 1,1-1,0 1,0 0,0-1,0 1,0 0,0 0,1-1,-1 1,0 0,1 0,0 0,-1 0,1 0,0 0,0 0,0 0,0 0,0-1,1 1,-1 0,1 1,4 4,0-1,1 0,0 0,0-1,0 0,0 0,1 0,0-1,0 0,0 0,1-1,-1 1,1-2,0 1,0-1,0 0,2-1,-1 1,0 0,0 1,0 0,0 0,-1 1,1 0,-1 0,0 1,0 0,-1 1,1 0,-1 0,0 1,-6-5,1 0,-1 0,1 1,-1-1,0 1,0-1,0 1,-1 0,1-1,0 1,-1 0,0-1,0 1,0 0,0 0,0-1,0 1,-1 0,1-1,-1 1,0 0,1-1,-1 1,-1-1,1 1,0-1,-1 0,1 1,-1-1,1 0,-1 0,-66 56,-74 6,126-56</inkml:trace>
  <inkml:trace contextRef="#ctx0" brushRef="#br0" timeOffset="1">613 451,'-22'21,"1"0,1 1,1 2,0 0,2 0,1 2,1 0,2 1,-7 17,18-37,0-1,1 1,0 0,0 0,1 0,0 0,0 0,0 0,1 0,0 0,1 0,0 0,0-1,0 1,0 0,1-1,0 0,1 0,-1 0,1 0,1 0,-1-1,1 0,-1 0,2 0,-1 0,0-1,1 0,0 0,0 0,0-1,0 0,1 0,-1-1,1 1,0-1,2 0,4 2,0 0,1-1,-1 0,1-1,0-1,-1 0,1-1,0 0,-1-1,1-1,0 0,-1-1,0 0,1-1,-2-1,1 0,0-1,-1 0,0 0,0-2,-1 1,0-2,0 1,-1-1,0-1,-1 0,0 0,0-1,-1 0,-1-1,0 1,2-6,-3 4,0 0,0-1,-1 1,-1-1,-1-1,0 1,0 0,-2-1,0 1,0-1,-2 1,1-1,-2 1,0-1,-1 1,0 0,-1 0,-1 0,0 0,-1 1,0 0,-1 0,-1 0,0 1,0 0,-1 1,-2-1,6 8,0 0,1 1,-1-1,-1 1,1 1,0-1,-1 1,1 0,-1 0,0 1,0-1,0 1,0 0,0 1,0 0,0 0,0 0,1 0,-1 1,0 0,0 1,0-1,0 1,1 0,-1 0,1 1,0 0,-1 0,-3 3,-26 15,2 1,1 2,1 0,1 3,1 0,1 2,2 1,1 1,1 2,2 0,0 3,5 7,17-42,-1 0,1-1,0 1,0 0,0 0,-1 0,1 0,0 0,0-1,0 1,0 0,0 0,1 0,-1 0,0 0,0-1,0 1,1 0,-1 0,0 0,1-1,-1 1,1 0,-1 0,1-1,-1 1,1 0,0-1,-1 1,1-1,0 1,-1-1,1 1,0-1,0 0,-1 1,1-1,0 0,0 1,0-1,0 0,-1 0,1 0,0 0,0 0,0 0,0 0,0 0,11-2,-1 0,1-1,-1-1,0 0,1 0,-2-1,1-1,-1 1,7-6,33-17,-36 22,-5 0,0 1,0 0,1 0,-1 1,1 0,0 1,1 0,-1 1,0-1,1 2,-1 0,1 0,0 1,-1 0,1 1,-1 0,1 1,-1 0,1 1,-1 0,4 2,33 28,-40-26,1 0,1-1,-1 0,1-1,0 0,1 0,-1-1,1 0,0 0,0-1,3 0,12-1,-1-1</inkml:trace>
  <inkml:trace contextRef="#ctx0" brushRef="#br0" timeOffset="2">1093 0,'33'1,"-1"1,0 2,0 1,0 2,0 1,1 1,8 2,-34-11,0 1,0 0,0 1,0 0,0 0,-1 0,1 1,-1-1,0 2,0-1,0 1,0 0,0 0,-1 0,0 1,0 0,0 0,0 0,-1 1,1 1,0 3,-1 1,0 0,0 0,-1 0,-1 1,0-1,0 1,-1-1,-1 1,0 0,0-1,-1 1,-3 10,-9 99,4 0,6 0,7 26,-2 18,-1-139,0-22,0 1,0-1,-1 1,1-1,-1 1,0 0,-1-1,1 1,-1-1,0 1,0-1,0 1,0-1,-1 1,0-1,0 0,0 0,0 0,-1 0,1 0,-1-1,0 1,0-1,-1 0,-1 2,-15 3,-1 0,1-2,-1 0,0-1,-1-1,-16 0,-20 5,-84 13,30-7,88-14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7:43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4 368,'-1'-1,"1"1,0-1,-1 1,1-1,0 1,-1-1,1 1,0-1,0 1,0-1,-1 1,1-1,0 0,0 1,0-1,0 1,0-1,0 1,0-1,0 0,0 1,0-1,1 1,-1-1,0 1,0-1,0 1,1-1,-1 1,0-1,1 1,-1-1,0 1,1-1,-1 1,1-1,-1 1,0 0,1-1,-1 1,1 0,-1 0,1-1,-1 1,1 0,0 0,-1 0,1-1,-1 1,1 0,-1 0,1 0,0 0,-1 0,1 0,-1 0,1 0,-1 1,1-1,41-6,-42 6,241 27,-9-43,-26-14,-101 18,-95 2,-14 4</inkml:trace>
  <inkml:trace contextRef="#ctx0" brushRef="#br0" timeOffset="1">173 594,'20'0,"10"0,5 0,2 0,-1 0,-1 0,-3 0,-1 0,-1-5,-2-2,0 1,0 1,0 2,0 0,0 2,-5 1</inkml:trace>
  <inkml:trace contextRef="#ctx0" brushRef="#br0" timeOffset="2">427 1,'-1'1,"-1"0,1 0,-1 0,1 0,0 0,-1 1,1-1,0 0,0 1,0-1,0 1,0-1,0 1,1 0,-1-1,0 1,1 0,-1 0,1-1,0 1,0 0,-1 0,1 0,0-1,1 1,-1 0,0 0,0 0,1-1,-1 1,1 0,0-1,-1 1,1 0,0-1,1 2,41 53,-17-41,1-1,1-1,0-1,1-2,26 7,23 8,-30-10,-37-13,0 0,0 1,0 0,-1 1,1 0,-1 1,0 0,0 0,-1 1,1 1,-1-1,-1 1,1 1,-1 0,0 0,-1 1,2 2,-8-3,0-1,0 0,-1 1,0-1,0 0,-1 1,0-1,0 0,-1 0,0 1,0-1,0-1,-1 1,0 0,-1-1,1 1,-1-1,-1 0,1 0,-1-1,0 1,0-1,-1 0,1 0,-1-1,-5 3,-4 9,-217 171,225-183,1 1,1 0,-1 0,0 0,1 1,0 0,1 0,-1 0,1 1,0-1,1 1,0 0,0 0,0 0,1 0,0 1,0-1,0 4,9 7,3-6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7:43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1,'-4'5,"-3"6,6 1,7-6,8-4,1-2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7:43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1,'-4'0,"-3"5,1 6,1 1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7:43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0,'509'0,"-485"0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7:4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30,'19'0,"11"0,6 0,1 0,-1 0,-2-5,-2-1,-1 0,-2 1,0 1,-1 2,0 1,0 0,0 1,0 0,0 1,-4 4,-7 2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7:43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340 110,'-9'-3,"1"0,-1 0,0 1,0 1,0-1,0 1,-1 1,1 0,0 0,0 1,0 0,-1 0,1 1,1 0,-1 1,0 0,1 1,-1-1,1 2,0-1,0 1,0 0,1 1,0-1,0 2,-6 6,3 2,1 0,1 1,0 0,0 1,2 0,0 0,1 0,1 1,1 0,0-1,1 1,1 0,1 1,0-1,1 0,2 0,-1-1,2 1,0 0,2-1,-1 0,2 0,0-1,2 1,7 11,-9-19,1 1,1-1,0-1,0 0,1 0,0 0,0-1,0-1,1 0,0 0,1-1,-1-1,1 0,0 0,0-1,0-1,0 0,0 0,1-1,6-1,3 0,0 0,0-2,0-1,0 0,-1-2,1 0,-1-2,0 0,-1-1,0-1,4-3,2-4,0 0,-1-2,-1 0,-1-2,0 0,-2-2,0-1,-2 0,-1-1,0-1,-2-1,-1 0,11-26,-22 43,-1 0,0-1,0 0,-1 1,0-1,0 0,-1 0,-1 0,1 0,-2 0,1 0,-2 0,1 0,-1 0,-1 1,1-1,-2 1,1-1,-1 1,-1 0,0 0,0 1,-1 0,0-1,0 2,-1-1,0 1,0 0,-5-3,0 1,-1 1,0 1,-1 0,1 0,-1 1,0 1,-1 1,0 0,1 0,-1 2,0 0,0 0,0 2,-1 0,1 0,0 2,0 0,0 0,1 2,-1-1,1 2,-6 2,-29 11</inkml:trace>
  <inkml:trace contextRef="#ctx0" brushRef="#br0" timeOffset="1">1 533,'223'-137,"-205"130,1 0,0 2,0 1,0 0,1 1,-1 1,1 1,-1 1,1 0,0 2,-1 0,1 1,-1 1,0 1,0 1,-1 0,0 2,0 0,0 0,1 3,-14-8,0 0,0-1,0 1,0-1,0-1,0 1,0-1,1 0,-1 0,0 0,1-1,-1 0,1 0,-1 0,1-1,-1 0,0 0,1 0,-1 0,0-1,4-2,-3-8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7:43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85 200,'53'-30,"1"2,1 2,1 3,1 2,1 3,0 2,2 3,-1 2,2 3,13 2,-71 6,49 4,-51-3,0-1,0 0,0 0,0 0,0 1,0-1,0 0,-1 1,1-1,0 1,0-1,0 1,0 0,-1-1,1 1,0 0,-1-1,1 1,-1 0,1 0,0 0,-1-1,0 1,1 0,-1 0,1 0,-1 0,0 0,0 0,0 0,1 0,-1 0,0 0,0 0,0 0,-1 0,1 0,0 0,0 0,0 0,-1 0,1-1,0 1,-1 0,1 0,-1 0,1 0,-1 0,-10 14,-1 0,0 0,-1-1,0-1,-1 0,-1-1,0 0,0-1,-1-1,-1 0,-12 8,-16 12,1 1,1 3,1 1,3 2,1 1,-24 32,58-65,1 1,0-1,0 0,0 1,1 0,-1 0,1 0,1 0,-1 0,1 0,0 0,1 0,-1 0,1 1,0-1,1 0,-1 0,1 1,1-1,-1 0,1 0,0 0,0-1,1 1,0 0,0-1,0 1,0-1,1 0,0 0,0-1,7 4,0-2,0 1,1-2,-1 1,1-2,1 1,-1-2,0 1,1-2,0 0,-1 0,8-1,40 8,-51-7,0 0,0 0,0-1,0 0,1-1,-1 0,0-1,0 0,0 0,0-1,0 0,5-2,8-19,-19 8</inkml:trace>
  <inkml:trace contextRef="#ctx0" brushRef="#br0" timeOffset="1">1 426,'273'-74,"-192"59,0 3,1 4,65 2,11 8,-134-2</inkml:trace>
  <inkml:trace contextRef="#ctx0" brushRef="#br0" timeOffset="2">1186 426,'20'4,"0"0,0-2,0-1,0 0,0-1,0-2,0 0,0-1,0 0,-1-2,1-1,-1 0,-1-1,1-1,-1-1,0 0,-1-2,0 0,-1-1,8-7,-20 16,0 1,-1-1,0 0,0 0,0 0,0 0,0-1,-1 1,1-1,-1 0,0 0,0 1,-1-1,1 0,-1-1,0 1,0 0,0 0,0-1,-1 1,1 0,-1-1,-1 1,1 0,0 0,-1-1,0 1,0 0,0 0,-1 0,1 0,-1 0,0 0,0 0,0 0,-1 1,0-1,1 1,-1 0,0 0,0 0,-1 0,-1-1,-2 0,0 1,0 0,-1 1,1 0,-1 0,0 0,1 1,-1 1,0-1,0 1,1 0,-1 1,0 0,0 0,1 0,-1 1,0 0,1 1,-4 2,-6 1,0 2,1 0,0 1,0 1,1 1,1 0,-12 11,11-10,0 0,1 2,0 0,1 1,1 0,0 0,1 2,1-1,0 1,1 1,1 0,1 0,1 1,0-1,1 1,1 0,1 1,0 11,3-25,1 0,0 0,1-1,-1 1,1-1,0 1,0-1,1 0,-1 0,1 0,0 0,1 0,-1 0,1-1,0 0,0 0,0 0,1 0,-1 0,1-1,0 0,5 2,122 38,-109-41,0-2,0-1,0-1,-1-1,1 0,0-2,-1-1,0-1,0 0,-1-2,0 0,0-2,-1 0,6-6,34-15,-2-4,-2-1,43-38,-80 58,0-1,0-1,-2-1,0 0,-2-1,0-1,-1-1,-2 0,0 0,-1-1,-2-1,0 0,-2 0,1-8,-7 29,0 1,1 0,-2 0,1-1,0 1,-1 0,1-1,-1 1,0 0,0-1,-1 1,1 0,-1-1,1 1,-1 0,0 0,0-1,-1 1,1 0,-1 0,1 0,-1 0,0 1,0-1,0 0,0 1,-1-1,1 1,-1 0,0 0,1 0,-1 0,0 0,0 1,0-1,0 1,0 0,-1 0,1 0,0 0,0 1,-1-1,1 1,0 0,-1 0,1 0,-1 0,1 1,0-1,0 1,-1 0,0 0,-11 7,1 0,0 1,0 0,1 1,1 0,-1 1,2 1,0 0,0 1,1 0,-2 3,-21 58,32-71,0-1,1 0,-1 0,1 1,0-1,0 0,0 1,0-1,0 0,0 1,1-1,-1 0,1 0,0 1,-1-1,1 0,0 0,0 0,1 0,-1 0,0 0,0 0,1-1,0 1,-1 0,1-1,0 1,-1-1,1 1,0-1,0 0,0 0,1 0,98 10,-35-10,-44 2,-17-4,0 1,0 0,0 0,0 0,0 1,0-1,-1 1,1 0,0 1,0-1,-1 1,1 0,-1 0,1 0,-1 1,0 0,0 0,0 0,0 0,-1 0,1 1,-1-1,0 1,0 0,0 0,0 1,-1-1,0 0,0 1,1 1,-5 221,6-148,2-61</inkml:trace>
  <inkml:trace contextRef="#ctx0" brushRef="#br0" timeOffset="3">2851 144,'-61'69,"22"-29,1 1,2 3,2 0,3 3,1 0,2 2,3 1,-6 20,28-65,1 0,0 0,0 1,1-1,0 0,0 0,0 1,0-1,1 1,0-1,0 0,1 1,-1-1,1 1,0-1,1 0,-1 0,1 0,0 0,0 0,1 0,-1 0,1 0,0-1,1 0,-1 1,1-1,-1-1,1 1,1 0,-1-1,0 0,4 2,9 0,2-1,-1 0,0-1,1-1,0-1,-1-1,1-1,0 0,-1-1,0-1,1-1,-1 0,0-1,2-3,0 2,-1-1,0 0,0-2,-1 0,0-2,0 0,-1 0,-1-2,0 0,-1-1,0 0,-1-1,-1-1,0 0,-1-1,-1 0,-1-1,0 0,-1-1,-1 0,-1 0,-1-1,0 0,-2 0,0 0,-1-1,-1 1,-1-11,-2 24,0 0,0-1,-1 1,0 0,-1 0,1 0,-1 1,0-1,-1 1,0-1,0 1,0 0,-1 1,0-1,0 1,0 0,0 0,-1 0,0 1,0 0,0 0,-1 0,1 1,-1 0,0 0,0 1,0 0,0 0,0 1,-1 0,1 0,0 0,-1 1,1 0,0 1,-1-1,1 2,-6 0,-78 27,49-11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52:28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80,'0'-9,"0"-9,0-5,0 5,0 7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5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2403 843 18108 0 0,'0'0'927'0'0,"0"0"-179"0"0,0 0 57 0 0,0 0 156 0 0,0 0 40 0 0,0 0-125 0 0,0 0-232 0 0,0 0-217 0 0,-1 32-137 0 0,-3 96-105 0 0,3-8 104 0 0,2-80-6011 0 0,-2-39-673 0 0,0-1-5189 0 0</inkml:trace>
  <inkml:trace contextRef="#ctx0" brushRef="#br0" timeOffset="252.836">2379 335 12483 0 0,'0'0'1592'0'0,"0"0"-1256"0"0,0 0-464 0 0,0 0-184 0 0,0 0 16 0 0,0 0 8 0 0,0 0-32 0 0,0 0-208 0 0,0 0-449 0 0,0 0-919 0 0,0 0-1113 0 0,0 0-687 0 0,0 0 735 0 0</inkml:trace>
  <inkml:trace contextRef="#ctx0" brushRef="#br0" timeOffset="632.277">2637 449 0 0 0,'0'0'3662'0'0,"0"0"-553"0"0,0 0-193 0 0,0 0-304 0 0,0 0-415 0 0,0 0-398 0 0,0 0-346 0 0,0 0-258 0 0,31-25-220 0 0,94-82-185 0 0,-61 44 364 0 0,-56 51-951 0 0,-1 0 0 0 0,0-1 1 0 0,0 0-1 0 0,-1 0 0 0 0,-1 0 0 0 0,0-1 1 0 0,-1 0-1 0 0,0 0 0 0 0,-1 0 0 0 0,-1 0 1 0 0,0 0-1 0 0,-1-1 0 0 0,-1 1 0 0 0,0 0 1 0 0,-1-8-204 0 0,1 21 15 0 0,0 0 0 0 0,0 0 0 0 0,1 0 0 0 0,-1 0 0 0 0,0 0 0 0 0,0 1 0 0 0,0-1 0 0 0,0 0 0 0 0,0 0 0 0 0,0 0 1 0 0,-1 0-1 0 0,1 0 0 0 0,0 0 0 0 0,0 0 0 0 0,-1 0 0 0 0,1 0 0 0 0,0 0 0 0 0,-1 1 0 0 0,1-1 0 0 0,-1 0 0 0 0,1 0 0 0 0,-1 0 1 0 0,1 1-1 0 0,-1-1 0 0 0,0 0 0 0 0,1 1 0 0 0,-1-1 0 0 0,0 0 0 0 0,0 1 0 0 0,0-1 0 0 0,1 1 0 0 0,-1-1 0 0 0,0 1 0 0 0,0 0 1 0 0,0-1-1 0 0,0 1 0 0 0,0 0 0 0 0,0 0 0 0 0,1-1 0 0 0,-1 1 0 0 0,0 0 0 0 0,-1 0-15 0 0,-12 37-275 0 0,-18 170 295 0 0,31-128 12 0 0,2 1 0 0 0,4-1 0 0 0,7 22-32 0 0,11 46 91 0 0,-3-40-19 0 0,-6 0 1 0 0,-4 2-1 0 0,-4-1 0 0 0,-7 52-72 0 0,1-140 33 0 0,-1-1-1 0 0,-1 1 0 0 0,-1-1 0 0 0,-1 0 0 0 0,0 0 0 0 0,-1-1 0 0 0,-1 1 0 0 0,-1-1 0 0 0,-1 0 0 0 0,0-1 0 0 0,-1 1 0 0 0,-1-2 0 0 0,-1 1 1 0 0,0-2-1 0 0,-1 1 0 0 0,-1-2 0 0 0,0 0 0 0 0,-1 0 0 0 0,-1-1 0 0 0,-3 1-32 0 0,14-10 6 0 0,-1-1 0 0 0,0-1 0 0 0,0 1 0 0 0,0-1 1 0 0,-1 0-1 0 0,1 0 0 0 0,-1 0 0 0 0,1-1 0 0 0,-1 0 0 0 0,1 0 0 0 0,-1 0 0 0 0,0-1 1 0 0,1 0-1 0 0,-1 0 0 0 0,0 0 0 0 0,1-1 0 0 0,-1 0 0 0 0,1 0 0 0 0,-1 0 0 0 0,1-1 1 0 0,-1 0-1 0 0,1 0 0 0 0,0 0 0 0 0,0 0 0 0 0,0-1 0 0 0,0 0 0 0 0,0 0 0 0 0,0-1 0 0 0,1 1 1 0 0,0-1-1 0 0,0 0 0 0 0,0 0 0 0 0,0 0 0 0 0,0-1 0 0 0,1 1 0 0 0,0-1 0 0 0,0 0 1 0 0,0 0-1 0 0,0 0-6 0 0,-2-9 18 0 0,0-1 1 0 0,1 0-1 0 0,1 0 0 0 0,0 0 1 0 0,1 0-1 0 0,0 0 1 0 0,2 0-1 0 0,-1 0 1 0 0,2-1-1 0 0,0 1 0 0 0,1 0 1 0 0,1 0-1 0 0,0 0 1 0 0,1 0-1 0 0,0 0 1 0 0,1 1-1 0 0,1-1-18 0 0,17-35-145 0 0,3 1-1 0 0,2 2 1 0 0,1 0 0 0 0,3 2-1 0 0,1 1 1 0 0,3 2 0 0 0,1 1-1 0 0,9-4 146 0 0,5 5-2769 0 0,-27 27-7005 0 0,-19 9-1695 0 0</inkml:trace>
  <inkml:trace contextRef="#ctx0" brushRef="#br0" timeOffset="952.64">3180 865 6201 0 0,'0'0'5559'0'0,"0"0"-3079"0"0,0 0-981 0 0,0 0-17 0 0,0 0 21 0 0,0 0-136 0 0,0 0-283 0 0,0 0-341 0 0,0 0-274 0 0,0 0-162 0 0,0 0-88 0 0,0 0-38 0 0,-2 11-35 0 0,-20 67 51 0 0,16-67-201 0 0,1 1 0 0 0,0 0 1 0 0,0 0-1 0 0,2 0 0 0 0,-1 1 0 0 0,2-1 0 0 0,-1 1 1 0 0,2 0-1 0 0,0 0 0 0 0,0 0 0 0 0,1 0 0 0 0,1-1 1 0 0,0 2 3 0 0,0-11-2 0 0,0 1 0 0 0,0-1 0 0 0,1 0 0 0 0,-1 0 0 0 0,1 0 0 0 0,0 0 1 0 0,0-1-1 0 0,0 1 0 0 0,0 0 0 0 0,0-1 0 0 0,0 1 0 0 0,1-1 0 0 0,-1 0 1 0 0,1 0-1 0 0,0 0 0 0 0,-1 0 0 0 0,1 0 0 0 0,0-1 0 0 0,0 1 0 0 0,0-1 1 0 0,0 0-1 0 0,0 0 0 0 0,1 0 0 0 0,-1 0 0 0 0,0 0 0 0 0,1-1 0 0 0,-1 0 0 0 0,3 1 3 0 0,2-1 76 0 0,0 1 0 0 0,0-1 1 0 0,0 0-1 0 0,0-1 0 0 0,0 0 1 0 0,0 0-1 0 0,0-1 0 0 0,-1 0 1 0 0,1 0-1 0 0,0 0 1 0 0,4-4-78 0 0,-1 1 90 0 0,-1-1 0 0 0,0 0 0 0 0,0-1 0 0 0,-1 0 0 0 0,0-1 0 0 0,0 0 0 0 0,0 0 1 0 0,-1-1-1 0 0,-1 0 0 0 0,1 0 0 0 0,-2-1 0 0 0,1 0 0 0 0,-1 0 0 0 0,-1-1 0 0 0,1 0 1 0 0,-2 0-1 0 0,0 0 0 0 0,0 0 0 0 0,-1 0 0 0 0,0-1 0 0 0,-1 0 0 0 0,-1 0 0 0 0,1 1 1 0 0,-2-1-1 0 0,0 0 0 0 0,0 0 0 0 0,-1 0 0 0 0,-1 0 0 0 0,0 1 0 0 0,0-1 1 0 0,-1 1-1 0 0,-1-1 0 0 0,0 1 0 0 0,0 0 0 0 0,-1 0 0 0 0,-1 0-90 0 0,-65-64-337 0 0,68 73 160 0 0,0 0 1 0 0,0 1-1 0 0,-1-1 0 0 0,1 1 1 0 0,0-1-1 0 0,0 1 1 0 0,-1 0-1 0 0,1 1 0 0 0,0-1 1 0 0,-1 0-1 0 0,1 1 0 0 0,-1 0 1 0 0,1 0-1 0 0,-1 0 0 0 0,1 0 1 0 0,-1 1-1 0 0,1-1 0 0 0,-3 1 177 0 0,-14 15-7716 0 0,12-11-3929 0 0</inkml:trace>
  <inkml:trace contextRef="#ctx0" brushRef="#br0" timeOffset="1253.438">3659 1175 9826 0 0,'0'0'3081'0'0,"0"0"-859"0"0,0 0-334 0 0,0 0-136 0 0,0 0-199 0 0,0 0-262 0 0,0 0-303 0 0,0 0-220 0 0,0 0-121 0 0,0 0-54 0 0,0 0-57 0 0,0 0-33 0 0,0 0-48 0 0,3-24-86 0 0,13-76 7 0 0,9 32 229 0 0,-16 44-595 0 0,1 0 0 0 0,1 1 0 0 0,2 0 0 0 0,0 1 0 0 0,1 0 1 0 0,1 1-1 0 0,1 1 0 0 0,1 0 0 0 0,1 2 0 0 0,0 0 1 0 0,6-3-11 0 0,-16 32-7442 0 0,-8-9 4927 0 0,0 6-9332 0 0</inkml:trace>
  <inkml:trace contextRef="#ctx0" brushRef="#br0" timeOffset="1812.306">3933 1101 16444 0 0,'0'0'1777'0'0,"0"0"-372"0"0,0 0-213 0 0,0 0-124 0 0,0 0-137 0 0,0 0-163 0 0,0 0-171 0 0,0 0-163 0 0,0 0-98 0 0,0 0-77 0 0,0 0-61 0 0,0 0-30 0 0,19-25-22 0 0,62-78-18 0 0,-20 47 132 0 0,-46 49-216 0 0,-5 1-10 0 0,0 0 1 0 0,1 1-1 0 0,-1 0 1 0 0,1 1-1 0 0,0 1 0 0 0,0-1 1 0 0,1 2-1 0 0,-1 0 1 0 0,1 0-1 0 0,7 0-34 0 0,-17 4 6 0 0,-1 0-1 0 0,1 0 1 0 0,-1 0-1 0 0,1 1 1 0 0,-1-1-1 0 0,0 0 1 0 0,0 1-1 0 0,0-1 1 0 0,0 0-1 0 0,0 1 1 0 0,-1-1-1 0 0,1 1 1 0 0,-1 0-1 0 0,0-1 1 0 0,1 1-1 0 0,-1-1 1 0 0,0 1-1 0 0,0 0 1 0 0,-1-1-1 0 0,1 1 1 0 0,-1-1 0 0 0,1 1-1 0 0,-1 1-5 0 0,0 2 25 0 0,-32 153 258 0 0,33-159-283 0 0,0 1 1 0 0,0 0-1 0 0,0 0 0 0 0,0-1 1 0 0,0 1-1 0 0,0 0 0 0 0,0 0 1 0 0,0-1-1 0 0,1 1 1 0 0,-1 0-1 0 0,0 0 0 0 0,0-1 1 0 0,1 1-1 0 0,-1 0 1 0 0,0-1-1 0 0,1 1 0 0 0,-1 0 1 0 0,1-1-1 0 0,-1 1 0 0 0,1-1 1 0 0,-1 1-1 0 0,1-1 1 0 0,-1 1-1 0 0,1-1 0 0 0,-1 1 1 0 0,1-1-1 0 0,0 1 1 0 0,-1-1-1 0 0,1 0 0 0 0,0 1 1 0 0,-1-1-1 0 0,1 0 1 0 0,0 0-1 0 0,0 1 0 0 0,-1-1 1 0 0,1 0-1 0 0,0 0 0 0 0,0 0 1 0 0,-1 0-1 0 0,1 0 1 0 0,0 0-1 0 0,0 0 0 0 0,-1 0 1 0 0,1 0-1 0 0,0 0 1 0 0,-1-1-1 0 0,1 1 0 0 0,0 0 1 0 0,0 0-1 0 0,-1-1 0 0 0,1 1 1 0 0,0-1-1 0 0,-1 1 1 0 0,1 0-1 0 0,-1-1 0 0 0,1 0 0 0 0,42-25 166 0 0,-42 25-163 0 0,200-163 186 0 0,-151 145-227 0 0,-48 20 40 0 0,-1 0-1 0 0,1 1 0 0 0,-1 0 1 0 0,0-1-1 0 0,0 1 0 0 0,0 0 1 0 0,0-1-1 0 0,0 1 1 0 0,0 0-1 0 0,0 0 0 0 0,-1 0 1 0 0,1 0-1 0 0,0 0 1 0 0,-1 0-1 0 0,0 0 0 0 0,1 0 1 0 0,-1 0-1 0 0,0 0 0 0 0,0 0 1 0 0,0 0-1 0 0,-1 0 1 0 0,1 0-1 0 0,0 0 0 0 0,-1 0 1 0 0,0 1-2 0 0,1 3 16 0 0,-2 166 131 0 0,2-168-184 0 0,0 0 1 0 0,0 0 0 0 0,0-1-1 0 0,1 1 1 0 0,-1 0 0 0 0,1-1-1 0 0,0 1 1 0 0,0 0 0 0 0,0-1-1 0 0,1 1 1 0 0,-1-1 0 0 0,1 1 0 0 0,0-1-1 0 0,0 0 1 0 0,0 0 0 0 0,0 0-1 0 0,2 2 37 0 0,8 2-4738 0 0,3-5-4654 0 0,-10-2-3309 0 0</inkml:trace>
  <inkml:trace contextRef="#ctx0" brushRef="#br0" timeOffset="-1822.673">704 295 0 0 0,'0'0'1232'0'0,"0"0"182"0"0,0 0 181 0 0,0 0 301 0 0,0 0 279 0 0,0 0 31 0 0,0 0-152 0 0,0 0-380 0 0,0 0-430 0 0,0 0-300 0 0,0 0-154 0 0,0-9-45 0 0,0-41 2281 0 0,0 50-2611 0 0,0 0-60 0 0,0 0-50 0 0,0 0-40 0 0,0 0-30 0 0,0 0-20 0 0,0 0-24 0 0,0 0-30 0 0,0 0-26 0 0,0 0-31 0 0,0 0-31 0 0,0 15 26 0 0,7 261 748 0 0,1-165-747 0 0,-8-79-93 0 0,2 0-1 0 0,1 0 0 0 0,2-1 1 0 0,1 1-1 0 0,1-1 0 0 0,7 17-6 0 0,-9-37 5 0 0,0 0 0 0 0,0-1 0 0 0,1 0 0 0 0,1 0 0 0 0,0 0-1 0 0,0-1 1 0 0,0 0 0 0 0,1-1 0 0 0,1 1 0 0 0,0-2 0 0 0,0 1 0 0 0,0-1 0 0 0,1 0-1 0 0,-1-1 1 0 0,2 0 0 0 0,-1-1 0 0 0,1 0 0 0 0,0-1 0 0 0,0 0 0 0 0,6 1-5 0 0,-7-5 40 0 0,0 0 1 0 0,-1-1-1 0 0,1 0 1 0 0,0-1-1 0 0,-1 0 1 0 0,1 0 0 0 0,-1-1-1 0 0,0 0 1 0 0,0-1-1 0 0,0 0 1 0 0,0 0-1 0 0,-1-1 1 0 0,1 0 0 0 0,-1-1-1 0 0,-1 0 1 0 0,1 0-1 0 0,-1-1 1 0 0,0 0-1 0 0,4-5-40 0 0,13-15 58 0 0,-1 0-1 0 0,-2-2 0 0 0,-1 0 1 0 0,-1-2-1 0 0,-1 0 1 0 0,-2 0-1 0 0,-2-2 0 0 0,11-32-57 0 0,94-283 52 0 0,-109 311-4 0 0,-2-1-1 0 0,-1 1 1 0 0,-2-1-1 0 0,-2 0 1 0 0,-1-9-48 0 0,-16 58-100 0 0,7 10 98 0 0,-5 11 88 0 0,1 1 0 0 0,2 1 0 0 0,2 0 0 0 0,1 0 0 0 0,-1 24-86 0 0,-1 431 1497 0 0,38-214-817 0 0,-30-273-662 0 0,0-2-17 0 0,0 0 16 0 0,0 0 21 0 0,0 0-13 0 0,0 0 7 0 0,-13-12-333 0 0,-7-22-2187 0 0,14 18-7690 0 0,5 12 6162 0 0,0 0-7787 0 0</inkml:trace>
  <inkml:trace contextRef="#ctx0" brushRef="#br0" timeOffset="-285.325">1794 597 0 0 0,'0'0'1539'0'0,"0"0"404"0"0,0 0 250 0 0,0 0-36 0 0,0 0-244 0 0,0 0-245 0 0,0 0-189 0 0,0 0-187 0 0,0 0-209 0 0,0 0-231 0 0,-17 14 1249 0 0,-27 200 2072 0 0,-12-27-3582 0 0,-1-72-557 0 0,44-91-184 0 0,13-24 132 0 0,8-18-71 0 0,110-260 278 0 0,-39 68-101 0 0,-68 178 150 0 0,-11 30-146 0 0,0 2 4 0 0,0 0-27 0 0,0 0-46 0 0,0 0-46 0 0,0 0-13 0 0,0 24 12 0 0,15 97 415 0 0,38 131-319 0 0,-53-250-56 0 0,0 0 0 0 0,0 0 0 0 0,0 0 0 0 0,0-1 0 0 0,0 1 1 0 0,0 0-1 0 0,0 0 0 0 0,1 0 0 0 0,-1-1 0 0 0,1 1 0 0 0,-1 0 0 0 0,1-1 0 0 0,0 1 1 0 0,0 0-1 0 0,0-1 0 0 0,0 1 0 0 0,0-1 0 0 0,0 1 0 0 0,0-1 0 0 0,0 0 0 0 0,0 1 1 0 0,1-1-1 0 0,-1 0 0 0 0,0 0 0 0 0,1 0 0 0 0,-1 0 0 0 0,1 0 0 0 0,-1 0 0 0 0,1 0 1 0 0,0-1-1 0 0,-1 1 0 0 0,1 0 0 0 0,0-1 0 0 0,0 1 0 0 0,-1-1 0 0 0,1 0 0 0 0,0 0 1 0 0,0 0-1 0 0,0 0 0 0 0,-1 0 0 0 0,1 0 0 0 0,0 0 0 0 0,0 0 0 0 0,0-1 0 0 0,-1 1 1 0 0,1-1-1 0 0,0 1 0 0 0,-1-1 0 0 0,1 0 0 0 0,0 0 0 0 0,-1 1 0 0 0,1-1 0 0 0,-1 0 1 0 0,1 0-1 0 0,0-2-16 0 0,20-32 268 0 0,-1-2 0 0 0,-2 0 0 0 0,-2-1 0 0 0,-1-1 0 0 0,-2 0 0 0 0,-2-1 0 0 0,-1 0 0 0 0,-2-1 0 0 0,-3-1 0 0 0,3-36-268 0 0,-7 16 122 0 0,-2 61-156 0 0,0 1-48 0 0,-40 63-5377 0 0,35-50 2968 0 0,-2 3-4325 0 0,3-2-4967 0 0</inkml:trace>
  <inkml:trace contextRef="#ctx0" brushRef="#br0" timeOffset="3234.247">5936 703 1048 0 0,'0'0'979'0'0,"0"0"129"0"0,0 0 311 0 0,0 0 383 0 0,0 0 190 0 0,0 0-92 0 0,0 0-247 0 0,0 0-291 0 0,0 0-229 0 0,0 0-167 0 0,0 0-70 0 0,0 0-17 0 0,6-11-3 0 0,20-36 22 0 0,-28 18 4068 0 0,-33 21-3890 0 0,16 10-988 0 0,-1 2-1 0 0,1 0 1 0 0,0 1-1 0 0,0 1 0 0 0,1 1 1 0 0,-1 1-1 0 0,2 0 1 0 0,-1 1-1 0 0,1 1 1 0 0,0 1-1 0 0,1 0 0 0 0,1 1 1 0 0,0 1-1 0 0,0 0 1 0 0,1 1-1 0 0,1 1 0 0 0,0 0 1 0 0,1 1-1 0 0,1 0 1 0 0,-9 17-88 0 0,15-26 25 0 0,1 0 1 0 0,0 0 0 0 0,1 0 0 0 0,-1 1-1 0 0,1-1 1 0 0,1 1 0 0 0,0 0 0 0 0,0 0-1 0 0,0 0 1 0 0,1 0 0 0 0,0 0 0 0 0,1 0-1 0 0,-1 0 1 0 0,2 0 0 0 0,-1 0 0 0 0,1 0 0 0 0,0 0-1 0 0,1 0 1 0 0,0 0 0 0 0,0 0 0 0 0,1 0-1 0 0,0-1 1 0 0,0 1 0 0 0,1-1 0 0 0,0 0-1 0 0,0 0 1 0 0,0 0 0 0 0,1-1 0 0 0,4 4-26 0 0,4 1 66 0 0,0 0 0 0 0,0-1 0 0 0,1-1 0 0 0,1 0 0 0 0,0-1 0 0 0,0-1 0 0 0,0 0 0 0 0,1-2 0 0 0,0 1 0 0 0,0-2 0 0 0,0 0 0 0 0,1-1 0 0 0,-1 0 0 0 0,1-1 0 0 0,0-1 0 0 0,0-1 0 0 0,-1-1 0 0 0,1 0 0 0 0,0-1 0 0 0,2-1-66 0 0,105-33 205 0 0,-122 32-3468 0 0,-17 8-8376 0 0,12 0-569 0 0</inkml:trace>
  <inkml:trace contextRef="#ctx0" brushRef="#br0" timeOffset="3481.979">6534 854 7001 0 0,'0'0'5892'0'0,"0"0"-3818"0"0,0 0-1004 0 0,0 0 102 0 0,0 0 102 0 0,0 0-69 0 0,0 0-278 0 0,0 0-341 0 0,0 0-270 0 0,-16 33-184 0 0,-48 99-87 0 0,46-73-125 0 0,18-34-795 0 0,0-17-1879 0 0,0-1-3458 0 0,0-6-5065 0 0</inkml:trace>
  <inkml:trace contextRef="#ctx0" brushRef="#br0" timeOffset="3731.871">6505 321 21701 0 0,'0'0'800'0'0,"0"0"-120"0"0,0 0-88 0 0,0 0-48 0 0,0 0-56 0 0,0 0-168 0 0,0 0-208 0 0,0 0-168 0 0,0 0-248 0 0,0 0-120 0 0,0 0-104 0 0,0 0-152 0 0,0 0-336 0 0,0 0-1257 0 0,-30 7-4272 0 0,34 8-6258 0 0</inkml:trace>
  <inkml:trace contextRef="#ctx0" brushRef="#br0" timeOffset="5274.105">8167 770 9602 0 0,'0'0'4116'0'0,"0"0"-2223"0"0,0 0-750 0 0,0 0 3 0 0,0 0-11 0 0,0 0-142 0 0,0 0-226 0 0,0 0-237 0 0,0 0-185 0 0,0 0-98 0 0,0 0-55 0 0,0 0-47 0 0,-9 22 203 0 0,4-11-315 0 0,1 0-1 0 0,0 1 1 0 0,1-1 0 0 0,0 0-1 0 0,1 1 1 0 0,0 0 0 0 0,0 0-1 0 0,2-1 1 0 0,0 1 0 0 0,0 0-1 0 0,1 1-32 0 0,-1-2 5 0 0,1-4 74 0 0,0 0 0 0 0,0 0-1 0 0,1-1 1 0 0,0 1 0 0 0,1 0 0 0 0,0-1-1 0 0,0 1 1 0 0,0-1 0 0 0,0 0 0 0 0,1 0-1 0 0,0 0 1 0 0,0-1 0 0 0,1 1 0 0 0,0-1-1 0 0,0 0 1 0 0,0-1 0 0 0,0 1 0 0 0,1-1-1 0 0,0 0 1 0 0,0 0 0 0 0,0 0 0 0 0,0-1-1 0 0,0 0 1 0 0,1-1 0 0 0,0 1 0 0 0,-1-1-1 0 0,1 0 1 0 0,0-1 0 0 0,0 1 0 0 0,0-2-1 0 0,0 1 1 0 0,0-1 0 0 0,0 0 0 0 0,0 0-1 0 0,0-1 1 0 0,0 0 0 0 0,0 0 0 0 0,0 0-1 0 0,0-1 1 0 0,-1 0 0 0 0,1-1 0 0 0,2 0-79 0 0,12-8 119 0 0,0-1 0 0 0,-1-1 0 0 0,0-1 0 0 0,-1-1 1 0 0,-1 0-1 0 0,0-1 0 0 0,-1-1 0 0 0,0-1 0 0 0,-2 0 0 0 0,0-1 1 0 0,10-19-120 0 0,-1-6-94 0 0,-24 43 37 0 0,0 1-59 0 0,-36 40-910 0 0,32-32 924 0 0,0-3 75 0 0,1 0 1 0 0,-1 0 0 0 0,1 1 0 0 0,0-1-1 0 0,1 1 1 0 0,-1 0 0 0 0,1 0 0 0 0,0-1-1 0 0,1 2 1 0 0,-1-1 0 0 0,1 0-1 0 0,0 0 1 0 0,1 0 0 0 0,0 0 0 0 0,0 1-1 0 0,0-1 1 0 0,0 0 0 0 0,1 0 0 0 0,0 0-1 0 0,1 0 1 0 0,-1 0 0 0 0,1 0 0 0 0,0 0-1 0 0,1 0 1 0 0,-1-1 0 0 0,1 1 0 0 0,0-1-1 0 0,1 1 1 0 0,2 2 26 0 0,5 0-2 0 0,1 0 0 0 0,-1 0 0 0 0,2-1 0 0 0,-1-1 0 0 0,1 0-1 0 0,0-1 1 0 0,0 0 0 0 0,1-1 0 0 0,0 0 0 0 0,-1-2 0 0 0,1 1 0 0 0,0-1 0 0 0,0-1-1 0 0,0-1 1 0 0,0 0 0 0 0,1-1 0 0 0,5-1 2 0 0,7-2 91 0 0,-1-1 0 0 0,0-1 0 0 0,0-1 0 0 0,0-1 0 0 0,-1-2 0 0 0,0 0-1 0 0,-1-2 1 0 0,0 0 0 0 0,0-2 0 0 0,-2-1 0 0 0,0 0 0 0 0,6-7-91 0 0,33-26 260 0 0,-3-1 0 0 0,-1-4 0 0 0,45-55-260 0 0,-78 80-37 0 0,-2 0 1 0 0,-1-2-1 0 0,-1 0 0 0 0,-1-1 0 0 0,-2-1 1 0 0,-1-1-1 0 0,-2 0 0 0 0,-1-1 0 0 0,3-17 37 0 0,-13 45-7 0 0,-1 0 0 0 0,0-1 0 0 0,0 1-1 0 0,0-1 1 0 0,-1 0 0 0 0,1 1 0 0 0,-2-1-1 0 0,1 0 1 0 0,-1 0 0 0 0,0 0 0 0 0,0 1-1 0 0,-1-1 1 0 0,0 0 0 0 0,0 0 0 0 0,-1 1-1 0 0,0-1 1 0 0,0 1 0 0 0,0-1 0 0 0,-1 1-1 0 0,0 0 1 0 0,0 0 0 0 0,0 0 0 0 0,-1 0-1 0 0,0 1 1 0 0,0-1 0 0 0,-1 1 0 0 0,0 0-1 0 0,1 0 1 0 0,-2 1 0 0 0,1-1-1 0 0,0 1 1 0 0,-1 0 0 0 0,0 1 0 0 0,-1-1 7 0 0,-4 0-11 0 0,-1 2 1 0 0,1-1 0 0 0,-1 2 0 0 0,1-1-1 0 0,-1 2 1 0 0,0-1 0 0 0,1 2-1 0 0,-1-1 1 0 0,1 2 0 0 0,-1-1 0 0 0,1 2-1 0 0,-1-1 1 0 0,1 2 0 0 0,0-1-1 0 0,0 2 1 0 0,1-1 0 0 0,-1 1 0 0 0,1 1-1 0 0,0 0 1 0 0,1 1 0 0 0,-4 2 10 0 0,-4 4-3 0 0,1 1-1 0 0,0 0 1 0 0,1 1 0 0 0,0 1-1 0 0,1 1 1 0 0,1 0 0 0 0,1 0 0 0 0,0 1-1 0 0,1 1 1 0 0,1 0 0 0 0,0 3 3 0 0,0 3 11 0 0,2 0 0 0 0,0 1 0 0 0,1 0 1 0 0,2 0-1 0 0,1 1 0 0 0,1-1 0 0 0,1 1 1 0 0,1 0-1 0 0,2 9-11 0 0,3-12 44 0 0,1 0 0 0 0,0 0 0 0 0,2-1 1 0 0,1 0-1 0 0,1 0 0 0 0,1-1 0 0 0,1 0 0 0 0,0-1 0 0 0,16 20-44 0 0,104 128 382 0 0,-117-159-1641 0 0,-12-14-2659 0 0,-2-4-3804 0 0,0 4-4589 0 0</inkml:trace>
  <inkml:trace contextRef="#ctx0" brushRef="#br0" timeOffset="6031.51">9991 670 20452 0 0,'0'0'1269'0'0,"0"0"-240"0"0,0 0-54 0 0,0 0-12 0 0,0 0-91 0 0,0 0-198 0 0,0 0-212 0 0,0 0-167 0 0,0 0-99 0 0,0 0-72 0 0,0 0-69 0 0,-36 11-22 0 0,-113 38-29 0 0,142-47-6 0 0,1 1 0 0 0,-1-1 1 0 0,1 1-1 0 0,-1 0 0 0 0,1 0 0 0 0,0 1 0 0 0,0 0 0 0 0,1 0 1 0 0,-1 0-1 0 0,1 1 0 0 0,0 0 0 0 0,0 0 0 0 0,0 1 2 0 0,-7 7-9 0 0,-3 3-17 0 0,0 0 0 0 0,2 1-1 0 0,0 0 1 0 0,1 1 0 0 0,0 1 0 0 0,2 0 0 0 0,0 0 0 0 0,2 1 0 0 0,0 0-1 0 0,-3 11 27 0 0,10-28-8 0 0,0-1-1 0 0,0 1 0 0 0,-1 0 1 0 0,2-1-1 0 0,-1 1 0 0 0,0 0 1 0 0,1 0-1 0 0,-1-1 0 0 0,1 1 0 0 0,0 0 1 0 0,0 0-1 0 0,0 0 0 0 0,0 0 1 0 0,0-1-1 0 0,0 1 0 0 0,1 0 1 0 0,0 0-1 0 0,-1 0 0 0 0,1-1 0 0 0,0 1 1 0 0,1-1-1 0 0,-1 1 0 0 0,0-1 1 0 0,1 1-1 0 0,-1-1 0 0 0,1 1 0 0 0,0-1 1 0 0,0 0-1 0 0,0 0 0 0 0,0 0 1 0 0,0 0-1 0 0,0 0 0 0 0,0-1 1 0 0,1 1-1 0 0,-1-1 0 0 0,0 1 0 0 0,1-1 1 0 0,0 0-1 0 0,-1 0 0 0 0,2 1 9 0 0,5-1 5 0 0,0-1 0 0 0,0 1 0 0 0,0-1 0 0 0,0-1 0 0 0,0 0 0 0 0,-1 0 0 0 0,1-1 0 0 0,0 1 0 0 0,-1-2 0 0 0,1 0 0 0 0,-1 0 0 0 0,0 0 0 0 0,0-1 0 0 0,0 0 0 0 0,0-1 0 0 0,0 1 0 0 0,6-7-5 0 0,111-106 59 0 0,-12-30-464 0 0,-166 253-894 0 0,51-101 1303 0 0,0-1 0 0 0,1 0 0 0 0,-1 1 0 0 0,1 0 1 0 0,0-1-1 0 0,0 1 0 0 0,1 0 0 0 0,-1-1 0 0 0,1 1 0 0 0,0 0 0 0 0,1 0 0 0 0,-1-1 0 0 0,1 1 0 0 0,0 0 1 0 0,0-1-1 0 0,0 1 0 0 0,0-1 0 0 0,1 1 0 0 0,0-1 0 0 0,0 1 0 0 0,0-1 0 0 0,0 0 0 0 0,1 0 1 0 0,0 0-1 0 0,0 0 0 0 0,0-1 0 0 0,0 1 0 0 0,0-1 0 0 0,1 0 0 0 0,0 0 0 0 0,-1 0 0 0 0,1 0 0 0 0,0-1 1 0 0,0 1-1 0 0,1-1 0 0 0,-1 0 0 0 0,0 0 0 0 0,1-1 0 0 0,3 2-4 0 0,20 2 148 0 0,-1-1-1 0 0,1-2 1 0 0,0 0 0 0 0,0-2-1 0 0,0-1 1 0 0,0-1 0 0 0,-1-1-1 0 0,1-2 1 0 0,-1 0-1 0 0,4-3-147 0 0,1 0 75 0 0,-1-2 1 0 0,1 0-1 0 0,-2-3 0 0 0,1 0 0 0 0,-2-2 0 0 0,0-1 0 0 0,-1-1 0 0 0,-1-1 0 0 0,0-2 0 0 0,-1-1 0 0 0,-2-1 1 0 0,0 0-1 0 0,10-15-75 0 0,-7 7 10 0 0,-6 7-97 0 0,0-1 0 0 0,-1-1 0 0 0,-1-1 0 0 0,-2 0 1 0 0,11-22 86 0 0,-26 45-24 0 0,0 0 0 0 0,0-1 0 0 0,0 1 0 0 0,-1 0 1 0 0,1-1-1 0 0,-1 1 0 0 0,0-1 0 0 0,0 0 0 0 0,0 1 1 0 0,0-1-1 0 0,-1 0 0 0 0,1 0 0 0 0,-1 1 0 0 0,0-1 1 0 0,0 0-1 0 0,-1 0 0 0 0,1 0 0 0 0,-1 1 1 0 0,0-1-1 0 0,0 0 0 0 0,0 1 0 0 0,0-1 0 0 0,0 1 1 0 0,-1-1-1 0 0,0 1 0 0 0,0 0 0 0 0,0-1 0 0 0,0 1 1 0 0,0 0-1 0 0,-1 0 0 0 0,1 1 0 0 0,-1-1 1 0 0,0 0-1 0 0,1 1 0 0 0,-1 0 0 0 0,-1-1 0 0 0,1 1 1 0 0,0 0-1 0 0,0 1 0 0 0,-1-1 0 0 0,1 1 0 0 0,-1-1 1 0 0,-2 0 23 0 0,-10 1-60 0 0,0 0 0 0 0,-1 1 0 0 0,1 0 0 0 0,0 1 0 0 0,0 1 0 0 0,1 1 0 0 0,-1 0 0 0 0,0 1 0 0 0,1 1 0 0 0,0 0 0 0 0,0 1-1 0 0,0 1 1 0 0,1 0 0 0 0,0 1 0 0 0,0 0 0 0 0,-8 8 60 0 0,15-13-12 0 0,0 1 0 0 0,1 0 0 0 0,-1 0 0 0 0,1 1 0 0 0,0 0 0 0 0,0 0 0 0 0,0 1 0 0 0,1-1 0 0 0,0 1 0 0 0,0 0 0 0 0,0 1 0 0 0,1-1 0 0 0,0 1 0 0 0,0 0 0 0 0,0 0 0 0 0,1 0 0 0 0,0 0 0 0 0,1 1 0 0 0,0-1 0 0 0,0 2 12 0 0,2-9 0 0 0,-1 4-2 0 0,0 0-1 0 0,1-1 0 0 0,0 1 0 0 0,0 0 1 0 0,0 0-1 0 0,0 0 0 0 0,1 0 0 0 0,-1 0 1 0 0,1-1-1 0 0,0 1 0 0 0,0 0 1 0 0,1-1-1 0 0,-1 1 0 0 0,1 0 0 0 0,0-1 1 0 0,-1 0-1 0 0,2 1 0 0 0,-1-1 0 0 0,1 1 3 0 0,121 84 247 0 0,-117-84-240 0 0,41 22 441 0 0,-1 3 1 0 0,-1 2-1 0 0,38 34-448 0 0,-78-60 35 0 0,-1 0 0 0 0,0 1 0 0 0,-1 0 0 0 0,1 0 0 0 0,-1 1-1 0 0,0-1 1 0 0,-1 1 0 0 0,1 0 0 0 0,-1 0 0 0 0,-1 0 0 0 0,1 0 0 0 0,-1 1-1 0 0,-1-1 1 0 0,1 0 0 0 0,-1 1 0 0 0,-1 0 0 0 0,1-1 0 0 0,-1 1 0 0 0,0-1-1 0 0,-1 1 1 0 0,0-1 0 0 0,0 1 0 0 0,-1-1 0 0 0,0 1 0 0 0,0-1 0 0 0,0 0-1 0 0,-1 0 1 0 0,0 0 0 0 0,-1 0 0 0 0,0 0-35 0 0,-22 89-878 0 0,36-80-1431 0 0,-3-13-4286 0 0,-1-3-5436 0 0</inkml:trace>
  <inkml:trace contextRef="#ctx0" brushRef="#br0" timeOffset="3985.383">6819 1153 8650 0 0,'0'0'1300'0'0,"0"0"88"0"0,0 0 326 0 0,0 0 188 0 0,0 0-103 0 0,0 0-345 0 0,0 0-345 0 0,0 0-194 0 0,0 0-45 0 0,0 0 16 0 0,0 0-36 0 0,0 0-61 0 0,0 0-108 0 0,1-3-147 0 0,6-33-126 0 0,2 1-1 0 0,1 0 0 0 0,2 0 1 0 0,1 1-1 0 0,2 1 0 0 0,1 0 1 0 0,6-7-408 0 0,-5 12-15 0 0,0 0 1 0 0,2 2 0 0 0,1 0 0 0 0,1 1 0 0 0,1 1-1 0 0,1 1 1 0 0,2 1 0 0 0,0 1 0 0 0,1 2 0 0 0,0 0 0 0 0,29-14 14 0 0,-55 33-36 0 0,1-1 1 0 0,-1 1-1 0 0,1 0 0 0 0,-1-1 1 0 0,1 1-1 0 0,-1 0 1 0 0,1-1-1 0 0,-1 1 1 0 0,1 0-1 0 0,-1 0 1 0 0,1 0-1 0 0,0-1 1 0 0,-1 1-1 0 0,1 0 1 0 0,0 0-1 0 0,-1 0 1 0 0,1 0-1 0 0,-1 0 1 0 0,1 0-1 0 0,0 0 1 0 0,-1 0-1 0 0,1 0 1 0 0,-1 1-1 0 0,1-1 0 0 0,0 0 1 0 0,-1 0-1 0 0,1 0 1 0 0,-1 1-1 0 0,1-1 1 0 0,-1 0-1 0 0,1 1 1 0 0,-1-1-1 0 0,1 0 1 0 0,-1 1-1 0 0,1-1 1 0 0,-1 1-1 0 0,1-1 1 0 0,-1 1-1 0 0,0-1 1 0 0,1 1-1 0 0,-1-1 1 0 0,0 1-1 0 0,0-1 1 0 0,1 1-1 0 0,-1-1 1 0 0,0 1-1 0 0,0 0 0 0 0,0-1 1 0 0,1 1-1 0 0,-1-1 1 0 0,0 1-1 0 0,0 0 1 0 0,0-1-1 0 0,0 1 1 0 0,0-1-1 0 0,0 2 36 0 0,-3 39-2208 0 0,2-37 1915 0 0,-9 28-2863 0 0,3-13-4262 0 0,5-7-3982 0 0</inkml:trace>
  <inkml:trace contextRef="#ctx0" brushRef="#br0" timeOffset="4396.986">7672 685 5193 0 0,'0'0'5060'0'0,"0"0"-2130"0"0,0 0-907 0 0,0 0-237 0 0,0 0-183 0 0,0 0-238 0 0,0 0-266 0 0,0 0-272 0 0,0 0-198 0 0,0 0-154 0 0,0 0-127 0 0,0 0-77 0 0,-12-1-64 0 0,-37-2-38 0 0,7 22 105 0 0,28-7-246 0 0,0 1 1 0 0,1 0-1 0 0,0 1 1 0 0,1 0-1 0 0,0 1 1 0 0,2 1 0 0 0,0-1-1 0 0,0 2 1 0 0,2-1-1 0 0,0 1 1 0 0,0 1 0 0 0,2-1-1 0 0,0 1 1 0 0,1 0-1 0 0,1 0 1 0 0,-1 14-29 0 0,4-27 7 0 0,0 0-1 0 0,0 1 1 0 0,0-1 0 0 0,0 0-1 0 0,1 1 1 0 0,0-1 0 0 0,0 1-1 0 0,1-1 1 0 0,0 1 0 0 0,0-1-1 0 0,0 0 1 0 0,0 0 0 0 0,1 1-1 0 0,0-1 1 0 0,0 0 0 0 0,0 0-1 0 0,0 0 1 0 0,1-1 0 0 0,0 1-1 0 0,0-1 1 0 0,1 1 0 0 0,-1-1-1 0 0,1 0 1 0 0,0 0 0 0 0,0-1-1 0 0,0 1 1 0 0,0-1 0 0 0,3 2-7 0 0,8 0-12 0 0,-1 0 0 0 0,1-1 0 0 0,-1-1 1 0 0,1 0-1 0 0,0-1 0 0 0,1-1 1 0 0,-1 0-1 0 0,0-1 0 0 0,0 0 0 0 0,0-2 1 0 0,0 0-1 0 0,0 0 0 0 0,0-2 0 0 0,0 1 1 0 0,7-5 11 0 0,25-15-1939 0 0,-33 14-1800 0 0,0-2-4460 0 0,-8 7-2651 0 0</inkml:trace>
  <inkml:trace contextRef="#ctx0" brushRef="#br0" timeOffset="7584.88">11574 1285 8538 0 0,'0'0'2023'0'0,"0"0"-413"0"0,0 0-181 0 0,0 0 42 0 0,0 0 32 0 0,0 0-149 0 0,0 0-253 0 0,0 0-266 0 0,0 0-211 0 0,0 0-129 0 0,0 0-77 0 0,6-35-34 0 0,16-110-26 0 0,9 47 382 0 0,-18 77-557 0 0,23-35 294 0 0,1 1-1 0 0,3 2 1 0 0,28-28-477 0 0,91-70 621 0 0,-116 121-417 0 0,-46 56-212 0 0,-10 15 192 0 0,3-15-150 0 0,1 1-1 0 0,1 0 1 0 0,2 0 0 0 0,0 0-1 0 0,2 1 1 0 0,1 0 0 0 0,1 0-1 0 0,2 0 1 0 0,0 1-34 0 0,0-27 5 0 0,0 0 0 0 0,0 0 0 0 0,1 0-1 0 0,-1 0 1 0 0,0 0 0 0 0,1 0 0 0 0,-1 0-1 0 0,1 0 1 0 0,0 0 0 0 0,0 0 0 0 0,-1 0 0 0 0,1 0-1 0 0,1 0 1 0 0,-1 0 0 0 0,0-1 0 0 0,0 1 0 0 0,1-1-1 0 0,-1 1 1 0 0,1-1 0 0 0,-1 1 0 0 0,1-1-1 0 0,-1 0 1 0 0,1 1 0 0 0,0-1 0 0 0,0 0 0 0 0,0 0-1 0 0,0 0 1 0 0,0-1 0 0 0,-1 1 0 0 0,2 0 0 0 0,-1-1-1 0 0,0 1 1 0 0,0-1 0 0 0,0 0 0 0 0,0 0-1 0 0,0 0 1 0 0,0 0 0 0 0,0 0 0 0 0,0 0 0 0 0,0 0-1 0 0,0-1 1 0 0,1 1 0 0 0,-1-1 0 0 0,0 1 0 0 0,0-1-1 0 0,-1 0 1 0 0,1 0 0 0 0,0 0 0 0 0,0 0-1 0 0,0 0 1 0 0,1-1-5 0 0,33-28 81 0 0,-1-2 0 0 0,-2 0 0 0 0,-2-3 0 0 0,-1 0 0 0 0,23-35-81 0 0,29-34-37 0 0,67-43 15 0 0,-149 148 21 0 0,1 0 0 0 0,0 0 0 0 0,0 0 0 0 0,-1 0 0 0 0,1 0 0 0 0,0 0 0 0 0,-1 0 0 0 0,1 0 0 0 0,-1 0 0 0 0,0 0 1 0 0,1 0-1 0 0,-1 0 0 0 0,0 0 0 0 0,0 0 0 0 0,1 1 0 0 0,-1-1 0 0 0,0 0 0 0 0,0 0 0 0 0,0 0 0 0 0,0 0 0 0 0,-1 0 1 0 0,1 1-1 0 0,0-1 0 0 0,0 0 0 0 0,-1 0 0 0 0,1 0 0 0 0,0 0 0 0 0,-1 0 0 0 0,1 0 0 0 0,-1 0 0 0 0,0 0 0 0 0,1 0 0 0 0,-1 0 1 0 0,0 0-1 0 0,0 0 1 0 0,-40 115 194 0 0,27-81-131 0 0,1 0 0 0 0,2 0 0 0 0,1 1 0 0 0,-2 26-63 0 0,1 92 60 0 0,11-153-120 0 0,1 1 0 0 0,0-1 0 0 0,0 0 0 0 0,0 0 0 0 0,0 1 0 0 0,0-1 0 0 0,0 0 0 0 0,0 0 0 0 0,1 0 0 0 0,-1 0 0 0 0,0 0 0 0 0,1-1 0 0 0,-1 1 0 0 0,0 0 0 0 0,1-1 0 0 0,-1 1 0 0 0,1-1 0 0 0,-1 1 0 0 0,1-1 0 0 0,-1 1 0 0 0,1-1-1 0 0,-1 0 1 0 0,1 0 0 0 0,-1 0 0 0 0,1 0 0 0 0,0 0 0 0 0,-1 0 0 0 0,1-1 0 0 0,-1 1 0 0 0,1 0 0 0 0,-1-1 0 0 0,1 1 0 0 0,-1-1 0 0 0,1 1 0 0 0,-1-1 0 0 0,0 0 0 0 0,1 0 0 0 0,-1 1 0 0 0,0-1 0 0 0,0 0 0 0 0,1 0 0 0 0,-1 0 0 0 0,0-1 0 0 0,0 1 0 0 0,0 0 0 0 0,0 0 59 0 0,44-42-5674 0 0,-24 21-2707 0 0,-12 14-1663 0 0</inkml:trace>
  <inkml:trace contextRef="#ctx0" brushRef="#br0" timeOffset="7875.321">12710 726 5393 0 0,'0'0'1690'0'0,"0"0"-525"0"0,0 0-328 0 0,0 0-104 0 0,0 0-22 0 0,0 0-56 0 0,0 0-82 0 0,0 0-6 0 0,0 0 4 0 0,0 0-18 0 0,-9 33-26 0 0,-28 107-67 0 0,26-56 306 0 0,11-78-611 0 0,1 0 1 0 0,-1-1 0 0 0,1 1 0 0 0,0 0 0 0 0,1-1 0 0 0,-1 1 0 0 0,1-1-1 0 0,0 0 1 0 0,1 1 0 0 0,-1-1 0 0 0,1 0 0 0 0,0 0 0 0 0,0-1-1 0 0,1 1 1 0 0,-1-1 0 0 0,1 1 0 0 0,0-1 0 0 0,0 0 0 0 0,0 0 0 0 0,1-1-1 0 0,-1 0 1 0 0,1 1 0 0 0,0-1 0 0 0,0-1 0 0 0,0 1 0 0 0,1-1-1 0 0,-1 0 1 0 0,0 0 0 0 0,1 0 0 0 0,-1-1 0 0 0,1 0 0 0 0,0 0 0 0 0,-1-1-1 0 0,1 1 1 0 0,0-1 0 0 0,0 0 0 0 0,-1-1 0 0 0,1 1 0 0 0,0-1-1 0 0,-1 0 1 0 0,1-1 0 0 0,-1 1 0 0 0,5-3-156 0 0,3-1 139 0 0,1-1 0 0 0,-1 0 1 0 0,-1-1-1 0 0,1-1 0 0 0,-1 1 0 0 0,-1-2 0 0 0,1 0 0 0 0,-1 0 1 0 0,-1-1-1 0 0,0-1 0 0 0,0 0 0 0 0,-1 0 0 0 0,-1 0 0 0 0,0-1 1 0 0,0-1-1 0 0,-1 1 0 0 0,-1-1 0 0 0,0-1 0 0 0,0 1 0 0 0,-2-1 1 0 0,0 0-1 0 0,0 0 0 0 0,-1 0 0 0 0,-1 0 0 0 0,0 0 0 0 0,-1-1 1 0 0,-1 1-1 0 0,0-1 0 0 0,-1 1 0 0 0,-1 0 0 0 0,-2-11-139 0 0,2 16-52 0 0,-1 1 0 0 0,0-1-1 0 0,-1 1 1 0 0,0 0 0 0 0,0 0-1 0 0,-1 0 1 0 0,1 1 0 0 0,-2-1 0 0 0,1 1-1 0 0,-1 0 1 0 0,0 1 0 0 0,-1-1-1 0 0,1 1 1 0 0,-1 1 0 0 0,-1-1-1 0 0,1 1 1 0 0,-1 0 0 0 0,0 1 0 0 0,0 0-1 0 0,0 0 1 0 0,0 1 0 0 0,-1 0-1 0 0,0 0 1 0 0,1 1 0 0 0,-1 0-1 0 0,0 0 1 0 0,0 1 0 0 0,0 1-1 0 0,0-1 1 0 0,0 1 0 0 0,0 1 0 0 0,-3 0 52 0 0,-52 26-3080 0 0,31 3-5950 0 0,22-18-2579 0 0</inkml:trace>
  <inkml:trace contextRef="#ctx0" brushRef="#br0" timeOffset="8386.332">13531 203 12699 0 0,'0'0'1925'0'0,"0"0"-639"0"0,0 0-196 0 0,0 0 166 0 0,0 0 72 0 0,0 0-109 0 0,0 0-213 0 0,0 0-166 0 0,0 0-77 0 0,0 0-23 0 0,0 0-37 0 0,0 0-75 0 0,3 9-73 0 0,14 74 896 0 0,-57 211-350 0 0,-35 115-924 0 0,69-329-521 0 0,23-86-1125 0 0,15-61-2301 0 0,-26 28-372 0 0,-4 13-3806 0 0,-2 14-2802 0 0</inkml:trace>
  <inkml:trace contextRef="#ctx0" brushRef="#br0" timeOffset="8630.267">13148 696 8922 0 0,'0'0'2271'0'0,"0"0"-337"0"0,0 0-132 0 0,0 0-31 0 0,0 0-74 0 0,0 0-199 0 0,0 0-211 0 0,0 0-164 0 0,0 0-194 0 0,0 0-159 0 0,0 0-111 0 0,0 0-93 0 0,37-2-80 0 0,117-9-34 0 0,130-28 1114 0 0,-271 37-1726 0 0,111-14 380 0 0,-39 12-4041 0 0,-84 4 3289 0 0,6 1-868 0 0,-3 1-5166 0 0,0-1-5187 0 0</inkml:trace>
  <inkml:trace contextRef="#ctx0" brushRef="#br0" timeOffset="8817.833">14054 843 14611 0 0,'0'0'1488'0'0,"0"0"-447"0"0,0 0-121 0 0,0 0 64 0 0,0 0-80 0 0,0 0-248 0 0,0 0-248 0 0,0 0-223 0 0,-31 188-113 0 0,31-173-56 0 0,0 0-56 0 0,0-4-64 0 0,3-4-129 0 0,1 0-239 0 0,0 1-552 0 0,-2-5-1544 0 0,1 1-9331 0 0</inkml:trace>
  <inkml:trace contextRef="#ctx0" brushRef="#br0" timeOffset="8982.471">14157 486 20268 0 0,'0'0'1073'0'0,"0"0"-305"0"0,0 0-32 0 0,0 0-40 0 0,0 0-112 0 0,0 0-232 0 0,0 0-192 0 0,0 0-208 0 0,0 0-176 0 0,0 0-136 0 0,0 0-192 0 0,0 0-224 0 0,0 0-496 0 0,0 0-1801 0 0,26-51-9682 0 0</inkml:trace>
  <inkml:trace contextRef="#ctx0" brushRef="#br0" timeOffset="9303.417">14570 619 10242 0 0,'0'0'3832'0'0,"0"0"-2047"0"0,0 0-718 0 0,0 0-69 0 0,0 0-137 0 0,0 0-233 0 0,0 0-223 0 0,-32 30-157 0 0,-95 98-75 0 0,123-126-162 0 0,1 0-1 0 0,0 1 1 0 0,1-1 0 0 0,-1 1 0 0 0,0 0-1 0 0,1-1 1 0 0,-1 1 0 0 0,1 0 0 0 0,0 1-1 0 0,0-1 1 0 0,0 0 0 0 0,1 1 0 0 0,-1-1-1 0 0,1 1 1 0 0,0-1 0 0 0,0 1 0 0 0,0-1-1 0 0,0 1 1 0 0,0 0 0 0 0,1 0-1 0 0,0 2-10 0 0,0 7 55 0 0,-2-7-2 0 0,0 0 1 0 0,1 1-1 0 0,0-1 0 0 0,0 1 1 0 0,0-1-1 0 0,1 1 0 0 0,0-1 0 0 0,0 1 1 0 0,1 0-1 0 0,-1-1 0 0 0,1 1 1 0 0,1-1-1 0 0,0 0 0 0 0,-1 1 1 0 0,2-1-1 0 0,-1 0 0 0 0,1 0 1 0 0,0 0-1 0 0,0 0 0 0 0,1-1 0 0 0,-1 0 1 0 0,1 1-1 0 0,1-1 0 0 0,-1 0 1 0 0,1-1-1 0 0,-1 1 0 0 0,1-1 1 0 0,1 0-1 0 0,-1 0 0 0 0,1-1 1 0 0,-1 1-1 0 0,1-1 0 0 0,0 0 0 0 0,2 0-53 0 0,1-2 184 0 0,0 0-1 0 0,0-1 0 0 0,0 0 0 0 0,1-1 1 0 0,-1 0-1 0 0,0-1 0 0 0,0 1 0 0 0,-1-1 0 0 0,1-1 1 0 0,0 0-1 0 0,-1 0 0 0 0,1-1 0 0 0,-1 0 1 0 0,0 0-1 0 0,0-1 0 0 0,-1 0 0 0 0,1-1 1 0 0,-1 1-1 0 0,0-1 0 0 0,-1-1 0 0 0,1 1 0 0 0,-1-1 1 0 0,-1-1-184 0 0,5-4 121 0 0,0 0 1 0 0,-2 0 0 0 0,0-1 0 0 0,0-1 0 0 0,-1 1-1 0 0,-1-1 1 0 0,0-1 0 0 0,-1 1 0 0 0,0-1-1 0 0,-1 0 1 0 0,-1 0 0 0 0,0 0 0 0 0,-1-8-122 0 0,-1 6 4 0 0,-1 0 1 0 0,-1 1-1 0 0,0-1 1 0 0,-2 0 0 0 0,0 1-1 0 0,0-1 1 0 0,-2 1-1 0 0,-1-4-4 0 0,4 14-33 0 0,0 1 0 0 0,0 0 0 0 0,0 0 0 0 0,-1 0-1 0 0,0 0 1 0 0,0 0 0 0 0,0 1 0 0 0,0-1 0 0 0,-1 1-1 0 0,0 0 1 0 0,0 0 0 0 0,0 0 0 0 0,0 0-1 0 0,-1 1 1 0 0,1 0 0 0 0,-1 0 0 0 0,0 0 0 0 0,0 0-1 0 0,0 1 1 0 0,0 0 0 0 0,0 0 0 0 0,-1 0-1 0 0,1 1 1 0 0,-1 0 0 0 0,1 0 0 0 0,-3 0 33 0 0,-54 3-1609 0 0,25 13-4560 0 0,21-7-5697 0 0</inkml:trace>
  <inkml:trace contextRef="#ctx0" brushRef="#br0" timeOffset="13136.907">15100 564 2208 0 0,'0'0'1119'0'0,"0"0"-69"0"0,0 0 138 0 0,0 0 176 0 0,0 0 7 0 0,0 0-153 0 0,0 0-186 0 0,0 0-88 0 0,0 0-27 0 0,0 0-1 0 0,0 0 8 0 0,4-1-26 0 0,19-1 498 0 0,7 1 5021 0 0,-30 26-5147 0 0,-2-6-1008 0 0,-1 0 1 0 0,0 0-1 0 0,-2 0 0 0 0,0 0 1 0 0,-1-1-1 0 0,-1 0 0 0 0,-7 15-262 0 0,-5 13 140 0 0,-5 16-30 0 0,-3-2-1 0 0,-2 0 0 0 0,-20 26-109 0 0,41-74 196 0 0,15-22 129 0 0,-4 5-231 0 0,51-86 196 0 0,-5-3-1 0 0,25-67-289 0 0,-43 80 79 0 0,-18 60-90 0 0,-8 53-89 0 0,10 30 135 0 0,-1 42 30 0 0,-15-68-69 0 0,0-26 7 0 0,0 0 0 0 0,0 1 1 0 0,1-1-1 0 0,0 0 0 0 0,0 1 0 0 0,1-1 1 0 0,1 0-1 0 0,0 0 0 0 0,0 0 0 0 0,1 0 1 0 0,0 0-1 0 0,1 0 0 0 0,0-1 0 0 0,1 0 1 0 0,0 0-1 0 0,4 6-3 0 0,-7-14 10 0 0,1 0-1 0 0,-1 0 1 0 0,1 0-1 0 0,0 0 1 0 0,0 0-1 0 0,-1-1 1 0 0,1 1 0 0 0,0-1-1 0 0,0 0 1 0 0,-1 0-1 0 0,1 0 1 0 0,0 0 0 0 0,0 0-1 0 0,0-1 1 0 0,-1 1-1 0 0,1-1 1 0 0,0 0 0 0 0,-1 0-1 0 0,1 0 1 0 0,0 0-1 0 0,0-1-9 0 0,9-6 87 0 0,-1-1-1 0 0,1-1 1 0 0,-2 0-1 0 0,1 0 0 0 0,-2-1 1 0 0,1-1-1 0 0,-2 0 1 0 0,1 0-1 0 0,-2 0 0 0 0,1-1 1 0 0,-2 0-1 0 0,0 0 1 0 0,4-14-87 0 0,9-13 182 0 0,59-170 431 0 0,-72 129-455 0 0,-9 78-1767 0 0,-1 2-5679 0 0,2 1-4969 0 0</inkml:trace>
  <inkml:trace contextRef="#ctx0" brushRef="#br0" timeOffset="16040.216">1 1524 0 0 0,'0'0'1339'0'0,"0"0"423"0"0,0 0 194 0 0,0 0-80 0 0,0 0-242 0 0,0 0-275 0 0,0 0-184 0 0,0 0-127 0 0,0 0-80 0 0,6 2-55 0 0,301 4 5135 0 0,-47 14-3298 0 0,163-11-2750 0 0,-41 7 274 0 0,-137 6-179 0 0,23-4-51 0 0,307-40 116 0 0,-140 36 23 0 0,65 11 45 0 0,198-20 76 0 0,-406-17-171 0 0,241-25 55 0 0,-60 27-184 0 0,8-4 152 0 0,77-5-72 0 0,-225 12 19 0 0,327 3 38 0 0,-278 7-175 0 0,277 0 100 0 0,-187-25 86 0 0,-17 5-93 0 0,276-12 4 0 0,-18 13 29 0 0,-361 9-8 0 0,305-8 9 0 0,239-14 111 0 0,-629 16-106 0 0,458-37 168 0 0,-74 2-54 0 0,-136 41 190 0 0,-234-15 378 0 0,151 18 75 0 0,-431 4-847 0 0,-1 0 1 0 0,0 0 0 0 0,0 0 6 0 0,0 0 1 0 0,0 0 0 0 0,0 0 8 0 0,0 0 24 0 0,0 0-23 0 0,0 0-9 0 0,0 0-17 0 0,0 0 21 0 0,0 0-5 0 0,0 0-1 0 0,0 0-18 0 0,0 0 14 0 0,0 0-4 0 0,0 0-3 0 0,0 0 25 0 0,0 0-7 0 0,0 0 2 0 0,0 0 1 0 0,0 0-1 0 0,0 0-5 0 0,0 0 0 0 0,0 0-24 0 0,0 0-4 0 0,0 0 31 0 0,0 0-18 0 0,0 0 3 0 0,0 0 4 0 0,0 0-17 0 0,0 0 4 0 0,0 0-15 0 0,0 0 15 0 0,0 0-12 0 0,0 0-5 0 0,0 0 30 0 0,0 0-9 0 0,0 0 7 0 0,0 0-9 0 0,0 0 2 0 0,0 0-12 0 0,0 0 1 0 0,0 0-6 0 0,0 0 0 0 0,0 0 24 0 0,0 0-2 0 0,0 0-11 0 0,0 0-4 0 0,0 0-6 0 0,0 0-1 0 0,0 0-4 0 0,-7 1-2233 0 0,1 5-5056 0 0,4-6-4489 0 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7:58.68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85,'10'-10,"7"-3,6 1,4 2,2 3,1 3,1 2,-1 1,-1 1,0 0,0-4,-1-2,1 1,-1 0,0 2,-10 1,-7 5,-6 3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7:59.46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1,'15'5,"9"2,5-1,3-1,1-1,-1-2,-1-6,0-2,-2 0,0 1,0 1,-1 1,0 2,0 0,0 1,0 0,-5 6,-6 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8:00.46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88,'24'-5,"22"-6,8-1,0 1,-4 2,-7-1,-5 0,-4 2,-4 3,-1 1,-2 3,-5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8:01.16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96,'6'-3,"0"0,0 0,0 0,1 0,-1 1,1 0,0 1,-1-1,1 1,0 1,0-1,5 1,1-1,255-13,-44-26,-201 32,-5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2:50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426 121 1208 0 0,'0'0'1910'0'0,"0"0"-528"0"0,0 0-111 0 0,0 0 217 0 0,0 0 304 0 0,0 0 143 0 0,0 0-213 0 0,0 0-319 0 0,0 0-305 0 0,0 0-242 0 0,0 0-129 0 0,-4-12-81 0 0,-15-38-57 0 0,18 47-483 0 0,0 1 1 0 0,0 0 0 0 0,0 0 0 0 0,-1 0 0 0 0,1 0 0 0 0,-1 0 0 0 0,1 0 0 0 0,-1 0 0 0 0,0 1 0 0 0,0-1 0 0 0,0 0 0 0 0,0 1 0 0 0,0 0 0 0 0,0-1 0 0 0,0 1 0 0 0,0 0 0 0 0,0 0 0 0 0,-1 0-1 0 0,1 0 1 0 0,0 1 0 0 0,-1-1 0 0 0,1 1 0 0 0,-1-1 0 0 0,1 1 0 0 0,-2 0-107 0 0,-9-3 525 0 0,0 1-403 0 0,1 2 0 0 0,0 0 1 0 0,-1 0-1 0 0,1 1 0 0 0,-1 0 1 0 0,1 1-1 0 0,0 1 0 0 0,0 0 1 0 0,0 1-1 0 0,0 0 0 0 0,0 0 1 0 0,1 2-1 0 0,0-1 0 0 0,0 1 1 0 0,0 1-1 0 0,1 0 0 0 0,0 0 1 0 0,0 1-1 0 0,1 1 0 0 0,0-1 1 0 0,1 1-1 0 0,0 1 0 0 0,-6 8-122 0 0,6-7 15 0 0,0 1-1 0 0,0 0 0 0 0,1 0 0 0 0,1 0 0 0 0,0 1 1 0 0,1 0-1 0 0,0 0 0 0 0,1 1 0 0 0,0 0 0 0 0,1-1 1 0 0,1 1-1 0 0,0 0 0 0 0,1 0 0 0 0,1 0 0 0 0,0 0 1 0 0,1 0-1 0 0,0 1-14 0 0,1-7 35 0 0,0 0 1 0 0,0-1 0 0 0,1 1-1 0 0,0 0 1 0 0,1-1-1 0 0,0 0 1 0 0,0 0-1 0 0,0 0 1 0 0,1 0 0 0 0,0-1-1 0 0,0 0 1 0 0,1 0-1 0 0,0 0 1 0 0,0-1-1 0 0,0 0 1 0 0,0 0 0 0 0,1 0-1 0 0,0-1 1 0 0,0 0-1 0 0,0 0 1 0 0,1-1 0 0 0,-1 0-1 0 0,1 0 1 0 0,-1-1-1 0 0,1 0 1 0 0,0 0-1 0 0,0-1 1 0 0,0 0 0 0 0,0 0-1 0 0,1-1 1 0 0,-1 0-1 0 0,0 0 1 0 0,0-1-1 0 0,0 0 1 0 0,0 0 0 0 0,0-1-1 0 0,5-2-35 0 0,7-4 61 0 0,-1-1 1 0 0,-1-1-1 0 0,1-1 1 0 0,-2 0-1 0 0,0-1 0 0 0,0-1 1 0 0,-1-1-1 0 0,0 0 0 0 0,-2-1 1 0 0,0 0-1 0 0,0-1 0 0 0,-1-1 1 0 0,-1 0-1 0 0,-1-1 0 0 0,-1 0 1 0 0,0-1-1 0 0,-1 0 0 0 0,-1-1 1 0 0,-1 1-1 0 0,-1-1 0 0 0,-1-1 1 0 0,2-13-62 0 0,-3-93 144 0 0,-4 126-143 0 0,1 0 0 0 0,-1 1 1 0 0,0-1-1 0 0,0 0 0 0 0,0 1 1 0 0,0-1-1 0 0,0 0 0 0 0,0 0 1 0 0,0 1-1 0 0,-1-1 0 0 0,1 0 1 0 0,0 1-1 0 0,0-1 0 0 0,0 0 1 0 0,-1 1-1 0 0,1-1 0 0 0,0 1 1 0 0,-1-1-1 0 0,1 0 0 0 0,0 1 1 0 0,-1-1-1 0 0,1 1 0 0 0,-1-1 1 0 0,1 1-1 0 0,-1-1 0 0 0,1 1 1 0 0,-1-1-1 0 0,1 1 0 0 0,-1 0 1 0 0,0-1-1 0 0,1 1 0 0 0,-1 0 1 0 0,1-1-1 0 0,-1 1 0 0 0,0 0 1 0 0,1 0-1 0 0,-1 0 0 0 0,0 0 1 0 0,1-1-1 0 0,-1 1 0 0 0,0 0 1 0 0,0 0-1 0 0,1 0 0 0 0,-1 0 1 0 0,0 1-1 0 0,1-1 0 0 0,-1 0 1 0 0,0 0-1 0 0,1 0 0 0 0,-1 1 1 0 0,0-1-1 0 0,1 0 0 0 0,-1 0 1 0 0,1 1-1 0 0,-1-1 0 0 0,0 1 1 0 0,1-1-1 0 0,-1 0 0 0 0,1 1 1 0 0,-1-1-1 0 0,1 1 0 0 0,-1-1 1 0 0,1 1-1 0 0,0 0 0 0 0,-1-1 1 0 0,1 1-1 0 0,-1 0-1 0 0,-7 22-8 0 0,1 1-1 0 0,1 0 1 0 0,0 0 0 0 0,2 0-1 0 0,1 1 1 0 0,1-1-1 0 0,1 8 9 0 0,17 121 62 0 0,56 51 139 0 0,-40-158-181 0 0,-8-66-6905 0 0,-20 14 3503 0 0,1-2-8369 0 0</inkml:trace>
  <inkml:trace contextRef="#ctx0" brushRef="#br0" timeOffset="500.567">945 121 4785 0 0,'0'0'3837'0'0,"0"0"-1734"0"0,0 0-625 0 0,0 0 3 0 0,0 0 112 0 0,0 0-20 0 0,0 0-259 0 0,0 0-350 0 0,0 0-258 0 0,0 0-121 0 0,0 0-22 0 0,0 0 4 0 0,21 15 2121 0 0,8-5-2010 0 0,1-1 0 0 0,0-1 0 0 0,0-1 0 0 0,1-2 0 0 0,0-1 0 0 0,17 0-678 0 0,114-4 601 0 0,-169-7-3996 0 0,4 6-7206 0 0,3 1-1188 0 0</inkml:trace>
  <inkml:trace contextRef="#ctx0" brushRef="#br0" timeOffset="882.539">823 402 7394 0 0,'0'0'2392'0'0,"0"0"-381"0"0,0 0-221 0 0,0 0-118 0 0,0 0-149 0 0,0 0-214 0 0,0 0-251 0 0,0 0-257 0 0,0 0-189 0 0,0 0-113 0 0,0 0-58 0 0,0 0-32 0 0,0 3 10 0 0,3 1-211 0 0,0 1 0 0 0,1-1 0 0 0,-1 0 0 0 0,1 0-1 0 0,0 0 1 0 0,0 0 0 0 0,0-1 0 0 0,1 1 0 0 0,-1-1 0 0 0,1 0 0 0 0,-1 0 0 0 0,1-1 0 0 0,0 0-1 0 0,0 1 1 0 0,0-2 0 0 0,1 1 0 0 0,-1-1 0 0 0,0 1 0 0 0,1-1 0 0 0,-1-1 0 0 0,1 1-1 0 0,-1-1 1 0 0,1 0 0 0 0,2-1-208 0 0,264 0 1801 0 0,-162-21-1693 0 0,-101 17-701 0 0,-8-4-5495 0 0,-1 8 4583 0 0,0 0-10655 0 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2:55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0 5105 0 0,'0'0'2318'0'0,"0"0"-219"0"0,0 0-3 0 0,0 0-47 0 0,0 0-178 0 0,0 0-256 0 0,0 0-308 0 0,0 0-217 0 0,0 0-185 0 0,0 0-167 0 0,0 0-129 0 0,0 0-102 0 0,-6 4-55 0 0,-45 46 1074 0 0,19-15-198 0 0,57-46-636 0 0,30-31 3 0 0,-43 29-182 0 0,-20 22 473 0 0,-56 48-630 0 0,61-53-727 0 0,3-4-6154 0 0,0 0-3569 0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2:53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162 289 4361 0 0,'0'0'1025'0'0,"0"0"-494"0"0,0 0-143 0 0,0 0 274 0 0,0 0 382 0 0,0 0 276 0 0,0 0 62 0 0,0 0-114 0 0,0 0-133 0 0,0 0-133 0 0,0 0-122 0 0,0 0-88 0 0,0 0-76 0 0,17 6-56 0 0,111 35 1559 0 0,-121-37-2060 0 0,0-1 0 0 0,0 0 0 0 0,0-1 0 0 0,1 0 0 0 0,-1 0 0 0 0,1 0 0 0 0,-1-1 0 0 0,1 0 0 0 0,0-1 0 0 0,-1 0 0 0 0,1 0 0 0 0,0 0 0 0 0,-1-1 0 0 0,1 0 0 0 0,-1-1 0 0 0,1 0 0 0 0,-1 0 0 0 0,1 0 0 0 0,-1-1 0 0 0,0 0 0 0 0,2-2-159 0 0,-1-2 75 0 0,0 1 1 0 0,-1-2 0 0 0,0 1 0 0 0,0-1 0 0 0,0 0 0 0 0,-1-1 0 0 0,-1 1 0 0 0,1-1 0 0 0,-1 0 0 0 0,-1-1 0 0 0,0 1 0 0 0,0-1 0 0 0,-1 0 0 0 0,0 0 0 0 0,-1 0 0 0 0,0 0 0 0 0,0 0 0 0 0,-1-1 0 0 0,-1 1 0 0 0,0 0 0 0 0,0-1 0 0 0,-2-7-76 0 0,2 12 0 0 0,-2 0 0 0 0,1 0 0 0 0,-1 1 0 0 0,0-1 0 0 0,0 1 0 0 0,0-1 1 0 0,-1 1-1 0 0,1 0 0 0 0,-1 0 0 0 0,-1 0 0 0 0,1 0 0 0 0,-1 1 0 0 0,0-1 0 0 0,0 1 1 0 0,0 0-1 0 0,0 0 0 0 0,-1 1 0 0 0,0-1 0 0 0,0 1 0 0 0,0 0 0 0 0,0 0 1 0 0,0 0-1 0 0,0 1 0 0 0,-1 0 0 0 0,1 0 0 0 0,-1 0 0 0 0,0 1 0 0 0,1 0 1 0 0,-5-1-1 0 0,0 5-19 0 0,1 0 0 0 0,-1 0-1 0 0,0 1 1 0 0,1 0 0 0 0,0 0 0 0 0,0 1 0 0 0,0 1 0 0 0,1-1 0 0 0,0 1 0 0 0,0 1 0 0 0,0 0 0 0 0,1 0 0 0 0,0 0 0 0 0,0 1 0 0 0,1 0 0 0 0,0 0 0 0 0,0 0 0 0 0,1 1 0 0 0,-4 7 19 0 0,-3 10 102 0 0,1 0-1 0 0,2 1 1 0 0,0 1-1 0 0,2 0 1 0 0,1 0 0 0 0,1 0-1 0 0,1 0 1 0 0,1 1-1 0 0,2 0 1 0 0,1 0 0 0 0,2-1-1 0 0,2 17-101 0 0,-2 46 276 0 0,-1-59-177 0 0,0-11-30 0 0,-1 1 1 0 0,-1-1-1 0 0,-1 0 0 0 0,0 0 1 0 0,-2 0-1 0 0,0 0 0 0 0,-4 7-69 0 0,3-14 44 0 0,0 0 0 0 0,-1-1 0 0 0,0 0 0 0 0,-1 0 0 0 0,0 0-1 0 0,-2-1 1 0 0,1 0 0 0 0,-1-1 0 0 0,-2 1-44 0 0,6-5 13 0 0,-1-1 1 0 0,0 1-1 0 0,0-1 0 0 0,-1 0 1 0 0,0-1-1 0 0,0 0 0 0 0,0 0 1 0 0,-1 0-1 0 0,1-1 0 0 0,-1 0 1 0 0,0 0-1 0 0,-1-1 0 0 0,1 0 1 0 0,0-1-1 0 0,-1 0 0 0 0,-6 1-13 0 0,19-30-966 0 0,47-37-1325 0 0,-25 40-1596 0 0,-13 12-268 0 0,1 0-7253 0 0</inkml:trace>
  <inkml:trace contextRef="#ctx0" brushRef="#br0" timeOffset="469.63">1073 116 11490 0 0,'0'0'2040'0'0,"0"0"-364"0"0,0 0-121 0 0,0 0-72 0 0,0 0-144 0 0,0 0-224 0 0,0 0-276 0 0,0 0-223 0 0,0 0-167 0 0,0 0-114 0 0,0 0-71 0 0,0 0-41 0 0,-27 26-65 0 0,-85 80-39 0 0,69-47 12 0 0,40-46-114 0 0,-3 2 2 0 0,0 0 0 0 0,2 1 0 0 0,0 0 0 0 0,0 0 0 0 0,2 0 0 0 0,0 0 0 0 0,1 1 0 0 0,0-1 0 0 0,1 0 0 0 0,1 1 0 0 0,1-1 0 0 0,1 3-19 0 0,1-9 54 0 0,1-1-1 0 0,1 1 1 0 0,0-1 0 0 0,0 0-1 0 0,1-1 1 0 0,0 1 0 0 0,0-1-1 0 0,1-1 1 0 0,0 1 0 0 0,0-2-1 0 0,0 1 1 0 0,1-1 0 0 0,0 0-1 0 0,1-1 1 0 0,-1 0 0 0 0,1 0-1 0 0,0-1 1 0 0,0 0-1 0 0,1-1 1 0 0,-1 0 0 0 0,1-1-1 0 0,0 0 1 0 0,-1-1 0 0 0,1 0-1 0 0,0 0 1 0 0,0-1 0 0 0,0-1-1 0 0,-1 0 1 0 0,1 0 0 0 0,0-1-1 0 0,-1 0 1 0 0,1-1 0 0 0,-1 0-1 0 0,0-1 1 0 0,5-2-54 0 0,5-1 117 0 0,-1 0 1 0 0,0-1-1 0 0,0-1 1 0 0,-1-1-1 0 0,0 0 0 0 0,0-1 1 0 0,-1-1-1 0 0,-1-1 1 0 0,0 0-1 0 0,-1-1 1 0 0,0-1-1 0 0,-2 0 0 0 0,1-1 1 0 0,-2-1-1 0 0,0 0 1 0 0,-1 0-1 0 0,-1-1 0 0 0,0-1 1 0 0,-2 0-1 0 0,0 0 1 0 0,1-8-118 0 0,-6 18 5 0 0,-2 0 1 0 0,1-1-1 0 0,-1 1 1 0 0,-1-1-1 0 0,1 1 1 0 0,-2-1 0 0 0,1 0-1 0 0,-1 1 1 0 0,-1 0-1 0 0,0-1 1 0 0,0 1-1 0 0,-1 0 1 0 0,0 0-1 0 0,-1 0 1 0 0,1 0 0 0 0,-2 0-1 0 0,1 1 1 0 0,-1 0-1 0 0,-1 0 1 0 0,1 0-1 0 0,-1 1 1 0 0,-1 0-1 0 0,1 0 1 0 0,-1 0-1 0 0,-3-1-5 0 0,-3 0-155 0 0,1 0-1 0 0,-1 1 0 0 0,-1 1 0 0 0,1 0 1 0 0,-1 1-1 0 0,0 0 0 0 0,0 1 1 0 0,-1 1-1 0 0,1 0 0 0 0,-1 1 0 0 0,1 0 1 0 0,-1 1-1 0 0,0 1 0 0 0,0 1 0 0 0,1 0 1 0 0,-1 1-1 0 0,0 0 0 0 0,-2 2 156 0 0,-59 18-3305 0 0,28-2-5120 0 0,21-5-3585 0 0</inkml:trace>
  <inkml:trace contextRef="#ctx0" brushRef="#br0" timeOffset="904.684">809 324 6273 0 0,'0'0'3042'0'0,"0"0"-1475"0"0,0 0-342 0 0,0 0 242 0 0,0 0 145 0 0,0 0-93 0 0,0 0-275 0 0,0 0-306 0 0,0 0-219 0 0,0 0-93 0 0,0 0 5 0 0,0 0 16 0 0,0 0 12 0 0,9 22 17 0 0,28 65 3 0 0,-37-86-651 0 0,0 1 1 0 0,0-1-1 0 0,1 0 1 0 0,-1 0-1 0 0,0 0 1 0 0,1 0 0 0 0,-1 0-1 0 0,1 0 1 0 0,-1 0-1 0 0,1 0 1 0 0,0 0-1 0 0,-1 0 1 0 0,1 0-1 0 0,0 0 1 0 0,0 0-1 0 0,0-1 1 0 0,-1 1-1 0 0,1 0 1 0 0,0-1 0 0 0,0 1-1 0 0,0 0 1 0 0,0-1-1 0 0,0 1 1 0 0,0-1-1 0 0,0 1 1 0 0,1-1-1 0 0,-1 0 1 0 0,0 0-1 0 0,0 1 1 0 0,0-1 0 0 0,0 0-1 0 0,0 0 1 0 0,1 0-1 0 0,-1 0 1 0 0,0 0-1 0 0,0 0 1 0 0,0 0-1 0 0,1-1-28 0 0,4 0 236 0 0,5-1-34 0 0,1 0 1 0 0,-1-1-1 0 0,0 0 1 0 0,1-1-1 0 0,-1 0 0 0 0,-1-1 1 0 0,1 0-1 0 0,-1-1 1 0 0,0 0-1 0 0,0 0 0 0 0,0-2-202 0 0,15-7 240 0 0,123-65 599 0 0,-146 80-839 0 0,0 1 0 0 0,-1-1 0 0 0,1 1 1 0 0,0 0-1 0 0,0 0 0 0 0,-1 0 0 0 0,1 0 1 0 0,-1 0-1 0 0,1 0 0 0 0,-1 0 1 0 0,1 1-1 0 0,-1-1 0 0 0,0 0 0 0 0,1 1 1 0 0,-1-1-1 0 0,0 1 0 0 0,0 0 0 0 0,0-1 1 0 0,0 1-1 0 0,0 0 0 0 0,-1 0 0 0 0,1-1 1 0 0,0 1-1 0 0,-1 0 0 0 0,1 1 0 0 0,6 10 11 0 0,-3-5-8 0 0,1-1 0 0 0,0 0 1 0 0,0 0-1 0 0,1-1 0 0 0,-1 1 0 0 0,2-1 1 0 0,-1-1-1 0 0,1 1 0 0 0,0-1 0 0 0,0 0 0 0 0,0-1 1 0 0,0 1-1 0 0,1-1 0 0 0,0-1 0 0 0,0 0 0 0 0,0 0 1 0 0,0 0-1 0 0,0-1 0 0 0,1 0 0 0 0,-1-1 0 0 0,1 0 1 0 0,7 0-4 0 0,-4 0-8 0 0,-11-1-3 0 0,-1 1-1 0 0,1-1 1 0 0,0 0-1 0 0,0 1 1 0 0,0-1 0 0 0,0 0-1 0 0,0 0 1 0 0,0 1-1 0 0,0-1 1 0 0,-1 0 0 0 0,1 0-1 0 0,0 0 1 0 0,0 0-1 0 0,0-1 1 0 0,0 1 0 0 0,0 0-1 0 0,0 0 1 0 0,0 0-1 0 0,0-1 1 0 0,0 1-1 0 0,-1 0 1 0 0,1-1 0 0 0,0 1-1 0 0,0-1 1 0 0,0 1-1 0 0,-1-1 1 0 0,1 1 0 0 0,0-1-1 0 0,-1 0 1 0 0,1 1-1 0 0,0-1 1 0 0,-1 0-1 0 0,1 0 1 0 0,-1 1 0 0 0,1-1-1 0 0,-1 0 1 0 0,1 0-1 0 0,-1 0 1 0 0,0 1 0 0 0,1-1 11 0 0,-12-20-3915 0 0,-1 12-4856 0 0,8 8-3203 0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3:0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4 3873 0 0,'0'0'2370'0'0,"0"0"-829"0"0,0 0-315 0 0,0 0 40 0 0,0 0 63 0 0,0 0 25 0 0,0 0-151 0 0,0 0-248 0 0,0 0-170 0 0,0 0-165 0 0,0 0-144 0 0,0 0-74 0 0,0 0-2 0 0,-12-3 2510 0 0,-143 45-1435 0 0,152-40-1458 0 0,0 0 1 0 0,0 1-1 0 0,0-1 1 0 0,1 1-1 0 0,-1 0 1 0 0,1 0-1 0 0,0 0 1 0 0,0 0-1 0 0,0 0 0 0 0,0 0 1 0 0,0 0-1 0 0,0 1 1 0 0,1-1-1 0 0,0 1 1 0 0,0-1-1 0 0,0 1 1 0 0,0-1-1 0 0,0 1 1 0 0,1 0-1 0 0,-1 3-17 0 0,-22 189 224 0 0,1 8-86 0 0,4-118-1 0 0,-1 22-41 0 0,9 106 125 0 0,0-135 442 0 0,-1-42-367 0 0,-3 37-44 0 0,10-44 752 0 0,28-34-777 0 0,209-11 667 0 0,-205 15-769 0 0,-27 0-74 0 0,-1 0 7 0 0,0 0 22 0 0,0 0 36 0 0,0 0-28 0 0,0 0-13 0 0,0 0-1 0 0,0 0-24 0 0,0 0-14 0 0,0 0 2 0 0,0 0-13 0 0,0 0-26 0 0,0 0 17 0 0,0 0-3 0 0,0 0-14 0 0,0 0 6 0 0,0 0 0 0 0,0 0-15 0 0,0 0-30 0 0,0 0-35 0 0,0 0-43 0 0,-2-12-2809 0 0,0 1-3929 0 0,2 7-1847 0 0</inkml:trace>
  <inkml:trace contextRef="#ctx0" brushRef="#br0" timeOffset="482.574">316 597 2240 0 0,'0'0'5116'0'0,"0"0"-2757"0"0,0 0-738 0 0,0 0 6 0 0,0 0 5 0 0,0 0-33 0 0,0 0-189 0 0,0 0-298 0 0,0 0-250 0 0,0 0-216 0 0,0 0-194 0 0,0 0-102 0 0,0 0-34 0 0,-3 1-24 0 0,-13 1 12 0 0,12-1-8 0 0,28 11 1669 0 0,118 8 771 0 0,-7-17-1997 0 0,-133-23-8205 0 0,3 14 608 0 0,-1 5-5020 0 0</inkml:trace>
  <inkml:trace contextRef="#ctx0" brushRef="#br0" timeOffset="1916.898">1114 551 704 0 0,'0'0'1492'0'0,"0"0"-122"0"0,0 0 70 0 0,0 0 115 0 0,0 0 42 0 0,0 0-78 0 0,0 0-202 0 0,0 0-224 0 0,0 0-181 0 0,0 0-152 0 0,0 0-75 0 0,0 0-4 0 0,0 0 12 0 0,7 3 8822 0 0,-4-2-9013 0 0,-42 64-45 0 0,-95 156-378 0 0,75-123-32 0 0,57-95-53 0 0,-1 1 0 0 0,1 0 0 0 0,0-1 0 0 0,0 1 0 0 0,0 0 0 0 0,0 0 0 0 0,1 0 0 0 0,-1 0 0 0 0,1 1 0 0 0,0-1 0 0 0,1 0 1 0 0,-1 1-1 0 0,1-1 0 0 0,0 0 0 0 0,0 1 0 0 0,0-1 0 0 0,0 0 0 0 0,1 1 6 0 0,1-2 8 0 0,1-1 0 0 0,-1 0 0 0 0,1 0-1 0 0,0 0 1 0 0,0 0 0 0 0,0-1 0 0 0,0 1 0 0 0,0-1 0 0 0,0 0 0 0 0,1 1 0 0 0,-1-1-1 0 0,0-1 1 0 0,0 1 0 0 0,1 0 0 0 0,-1-1 0 0 0,1 0 0 0 0,-1 0 0 0 0,0 0 0 0 0,1 0-1 0 0,-1 0 1 0 0,1-1 0 0 0,-1 0 0 0 0,3 0-8 0 0,8 0 71 0 0,141-10 436 0 0,-128-27-4576 0 0,-10 13-1189 0 0,-11 8-3460 0 0,-5 12-307 0 0</inkml:trace>
  <inkml:trace contextRef="#ctx0" brushRef="#br0" timeOffset="2470.015">736 320 5025 0 0,'0'0'1524'0'0,"0"0"-205"0"0,0 0 0 0 0,0 0 203 0 0,0 0 173 0 0,0 0-36 0 0,0 0-223 0 0,0 0-230 0 0,0 0-169 0 0,0 0-127 0 0,0 0-99 0 0,0 0-84 0 0,11-4-78 0 0,33-11-43 0 0,30 2 1685 0 0,-53 3-2025 0 0,0-1 1 0 0,-1-1 0 0 0,-1 0 0 0 0,0-2 0 0 0,0 0-1 0 0,-2-2 1 0 0,0 1 0 0 0,-1-2 0 0 0,11-14-267 0 0,64-58 273 0 0,-91 88-273 0 0,0 0 0 0 0,1 1 0 0 0,-1-1 0 0 0,1 0 0 0 0,-1 0 0 0 0,1 1 1 0 0,-1-1-1 0 0,1 0 0 0 0,-1 1 0 0 0,1-1 0 0 0,-1 1 0 0 0,1-1 0 0 0,0 1 1 0 0,-1-1-1 0 0,1 1 0 0 0,0-1 0 0 0,0 1 0 0 0,-1 0 0 0 0,1-1 0 0 0,0 1 1 0 0,0 0-1 0 0,0-1 0 0 0,-1 1 0 0 0,1 0 0 0 0,0 0 0 0 0,0 0 0 0 0,0 0 1 0 0,-1 0-1 0 0,1 0 0 0 0,0 0 0 0 0,0 0 0 0 0,0 0 0 0 0,0 1 0 0 0,-1-1 1 0 0,1 0-1 0 0,0 0 0 0 0,0 1 0 0 0,0-1 0 0 0,-1 0 0 0 0,1 1 0 0 0,0-1 1 0 0,-1 1-1 0 0,1-1 0 0 0,0 1 0 0 0,-1-1 0 0 0,1 1 0 0 0,-1 0 0 0 0,1-1 1 0 0,-1 1-1 0 0,1 0 0 0 0,-1-1 0 0 0,1 1 0 0 0,-1 0 0 0 0,1 0 0 0 0,-1-1 1 0 0,0 1-1 0 0,0 0 0 0 0,1 0 0 0 0,-1 0 0 0 0,0-1 0 0 0,0 1 0 0 0,0 0 1 0 0,0 0-1 0 0,0 0 0 0 0,0 0 0 0 0,0-1 0 0 0,0 1 0 0 0,0 0 0 0 0,0 0 0 0 0,-1 0 0 0 0,4 10 51 0 0,28 127 394 0 0,30-30-170 0 0,-30-65-293 0 0,-25-39-922 0 0,2 2-1740 0 0,1-5-4607 0 0,-7-1-4449 0 0</inkml:trace>
  <inkml:trace contextRef="#ctx0" brushRef="#br0" timeOffset="2884.144">1761 532 3337 0 0,'0'0'2716'0'0,"0"0"-753"0"0,0 0-308 0 0,0 0-16 0 0,0 0-17 0 0,0 0-54 0 0,0 0-123 0 0,0 0-162 0 0,0 0-187 0 0,0 0-181 0 0,0 0-146 0 0,0 0-150 0 0,0 0-104 0 0,-31 20-58 0 0,-98 63-73 0 0,70-29 124 0 0,53-44-416 0 0,-2 3-13 0 0,1 1-1 0 0,0 0 0 0 0,0 0 0 0 0,2 1 0 0 0,-1 0 0 0 0,2 0 1 0 0,0 0-1 0 0,1 0 0 0 0,1 1 0 0 0,-1 12-78 0 0,3-22 9 0 0,1-1 1 0 0,0 0-1 0 0,0 0 0 0 0,0 0 0 0 0,1 0 1 0 0,0 0-1 0 0,0 0 0 0 0,0 0 0 0 0,0 0 1 0 0,1-1-1 0 0,0 1 0 0 0,0-1 0 0 0,0 0 1 0 0,0 0-1 0 0,1 0 0 0 0,0 0 1 0 0,0-1-1 0 0,0 1 0 0 0,0-1 0 0 0,0 0 1 0 0,1 0-1 0 0,-1-1 0 0 0,5 3-9 0 0,1 0 15 0 0,1 0 0 0 0,0 0-1 0 0,0-1 1 0 0,1 0 0 0 0,-1-1-1 0 0,1-1 1 0 0,-1 0 0 0 0,1 0-1 0 0,0-1 1 0 0,0-1-15 0 0,4 1 10 0 0,-6-1-30 0 0,1 1 1 0 0,0-2-1 0 0,0 1 1 0 0,-1-1 0 0 0,1-1-1 0 0,-1 0 1 0 0,1 0-1 0 0,-1-1 1 0 0,1-1-1 0 0,-1 1 1 0 0,4-4 19 0 0,77-66-2338 0 0,-66 44-1218 0 0,0-1-3550 0 0,-22 25 5550 0 0,8-8-7409 0 0</inkml:trace>
  <inkml:trace contextRef="#ctx0" brushRef="#br0" timeOffset="3197.612">2089 593 4377 0 0,'0'0'1536'0'0,"0"0"-395"0"0,0 0 32 0 0,0 0 281 0 0,0 0 186 0 0,0 0 10 0 0,0 0-246 0 0,0 0-340 0 0,0 0-308 0 0,-18 34-231 0 0,-56 107-133 0 0,70-135-325 0 0,0 0 1 0 0,0 0 0 0 0,1 0-1 0 0,-1 0 1 0 0,2 1 0 0 0,-1-1-1 0 0,1 1 1 0 0,0 0-1 0 0,0 0 1 0 0,0 0 0 0 0,1 0-1 0 0,1 0 1 0 0,-1 0 0 0 0,1 4-68 0 0,1 9 321 0 0,-1-16-255 0 0,1 1 0 0 0,-1-1-1 0 0,1 0 1 0 0,1 0 0 0 0,-1 0 0 0 0,0 0 0 0 0,1 0-1 0 0,0-1 1 0 0,0 1 0 0 0,0 0 0 0 0,0-1 0 0 0,1 1 0 0 0,-1-1-1 0 0,1 0 1 0 0,0 0 0 0 0,0 0 0 0 0,0 0 0 0 0,0-1 0 0 0,1 1-1 0 0,-1-1 1 0 0,1 0 0 0 0,-1 0 0 0 0,1 0 0 0 0,0 0-1 0 0,0 0 1 0 0,0-1 0 0 0,0 0 0 0 0,0 0 0 0 0,0 0 0 0 0,0 0-1 0 0,1-1-65 0 0,7 3 243 0 0,1-1-1 0 0,-1 0 0 0 0,1-1 0 0 0,0-1 0 0 0,0 0 0 0 0,-1-1 1 0 0,1 0-1 0 0,0-1 0 0 0,-1 0 0 0 0,2-1-242 0 0,4-3 208 0 0,1 0 0 0 0,-2-2 0 0 0,1 0 0 0 0,-1-1-1 0 0,0-1 1 0 0,-1 0 0 0 0,0-1 0 0 0,0-1 0 0 0,-2 0 0 0 0,1-2-1 0 0,-2 1 1 0 0,0-2 0 0 0,0 1 0 0 0,-1-2 0 0 0,-1 0 0 0 0,-1 0-1 0 0,0-1 1 0 0,-1 0 0 0 0,-1-1 0 0 0,-1 1 0 0 0,0-2-1 0 0,-1 1 1 0 0,-1-1 0 0 0,-1 0 0 0 0,0-3-208 0 0,-4 17 3 0 0,0 0 0 0 0,0 0 0 0 0,0 0 0 0 0,-1 0 0 0 0,1 0 0 0 0,-1 0 0 0 0,0 0-1 0 0,-1 0 1 0 0,1 1 0 0 0,-1-1 0 0 0,0 0 0 0 0,0 1 0 0 0,-1-1 0 0 0,1 1 0 0 0,-1 0 0 0 0,0 0 0 0 0,0 0 0 0 0,-1 0 0 0 0,1 0 0 0 0,-1 1 0 0 0,0-1 0 0 0,0 1-1 0 0,0 0 1 0 0,0 0 0 0 0,0 0 0 0 0,-1 1 0 0 0,1 0 0 0 0,-1 0 0 0 0,1 0 0 0 0,-1 0 0 0 0,0 1 0 0 0,0-1 0 0 0,-3 1-3 0 0,-6-2-51 0 0,0 0 0 0 0,0 1 1 0 0,0 0-1 0 0,0 1 0 0 0,0 1 0 0 0,0 0 1 0 0,-1 1-1 0 0,1 1 0 0 0,0 0 0 0 0,0 1 1 0 0,-9 3 50 0 0,8 0-223 0 0,1 0 0 0 0,0 1 0 0 0,0 0 0 0 0,0 2 0 0 0,1-1 0 0 0,0 2 0 0 0,1 0 0 0 0,-7 7 223 0 0,-17 18-2943 0 0,4 1-3298 0 0,15-18-5663 0 0</inkml:trace>
  <inkml:trace contextRef="#ctx0" brushRef="#br0" timeOffset="3597.083">2934 497 9250 0 0,'0'0'3734'0'0,"0"0"-1329"0"0,0 0-614 0 0,0 0-183 0 0,0 0-261 0 0,0 0-308 0 0,0 0-284 0 0,0 0-241 0 0,0 0-121 0 0,0 0-68 0 0,0 0-60 0 0,0 0-30 0 0,-34 10-40 0 0,-106 31-34 0 0,134-40-141 0 0,0 0 0 0 0,0 1 0 0 0,0 0 0 0 0,0 0 0 0 0,0 0 1 0 0,0 1-1 0 0,1 0 0 0 0,-1 0 0 0 0,1 0 0 0 0,0 1 0 0 0,0-1 0 0 0,0 1 0 0 0,1 1 0 0 0,-4 2-20 0 0,-6 8 45 0 0,10-12-47 0 0,0-1 1 0 0,1 1-1 0 0,-1 0 1 0 0,1 0-1 0 0,-1 0 1 0 0,1 0 0 0 0,0 1-1 0 0,0-1 1 0 0,0 1-1 0 0,1 0 1 0 0,-1 0-1 0 0,1 0 1 0 0,0 0 0 0 0,0 0-1 0 0,1 1 1 0 0,-1-1-1 0 0,1 0 1 0 0,0 1-1 0 0,0-1 1 0 0,0 1 0 0 0,1 0-1 0 0,-1-1 1 0 0,1 1-1 0 0,0-1 1 0 0,1 1-1 0 0,-1 0 1 0 0,1-1-1 0 0,0 3 3 0 0,5-1 2 0 0,-1-1 0 0 0,1 1 0 0 0,0-1 0 0 0,0-1 0 0 0,1 1 0 0 0,0-1 0 0 0,0 0 0 0 0,0-1 0 0 0,0 1 1 0 0,0-1-1 0 0,0-1 0 0 0,1 0 0 0 0,0 0 0 0 0,2 0-3 0 0,1 2 9 0 0,-1-1 16 0 0,0 0 0 0 0,0 1 0 0 0,0 0 0 0 0,0 0 0 0 0,-1 1 0 0 0,0 1 1 0 0,0 0-1 0 0,0 0 0 0 0,-1 0 0 0 0,0 1 0 0 0,0 0 0 0 0,-1 1 0 0 0,0 0 1 0 0,0 0-26 0 0,-5-6 43 0 0,-1 1 1 0 0,0-1 0 0 0,0 0-1 0 0,0 0 1 0 0,-1 0 0 0 0,1 1 0 0 0,0-1-1 0 0,-1 0 1 0 0,0 1 0 0 0,1-1-1 0 0,-1 0 1 0 0,0 1 0 0 0,0-1-1 0 0,-1 1 1 0 0,1-1 0 0 0,0 0 0 0 0,-1 1-1 0 0,1-1 1 0 0,-1 0 0 0 0,0 0-1 0 0,0 1 1 0 0,0-1 0 0 0,0 0-1 0 0,0 0 1 0 0,0 0 0 0 0,0 0 0 0 0,-1 0-1 0 0,1 0 1 0 0,-1 0 0 0 0,0-1-1 0 0,1 1 1 0 0,-1-1 0 0 0,0 1-1 0 0,0-1 1 0 0,0 1 0 0 0,0-1 0 0 0,0 0-1 0 0,-1 1-43 0 0,-88 37 629 0 0,89-39-633 0 0,-172 29 45 0 0,97-27-7669 0 0,72-2-2975 0 0</inkml:trace>
  <inkml:trace contextRef="#ctx0" brushRef="#br0" timeOffset="4493.98">3393 609 984 0 0,'0'0'2145'0'0,"0"0"-584"0"0,0 0-143 0 0,0 0 138 0 0,0 0 191 0 0,0 0 52 0 0,0 0-116 0 0,0 0-172 0 0,0 0-170 0 0,0 0-129 0 0,0 0-138 0 0,0 0-176 0 0,0 0-200 0 0,-7-7-191 0 0,-24-17-139 0 0,30 24-346 0 0,0-1 1 0 0,0 1-1 0 0,0 0 1 0 0,0 0-1 0 0,-1 0 1 0 0,1 0-1 0 0,0 0 1 0 0,0 0-1 0 0,0 0 1 0 0,0 0-1 0 0,-1 0 0 0 0,1 0 1 0 0,0 1-1 0 0,0-1 1 0 0,0 0-1 0 0,0 1 1 0 0,0-1-1 0 0,0 1 1 0 0,0 0-1 0 0,0-1 1 0 0,0 1-1 0 0,0 0 1 0 0,0-1-1 0 0,0 1 1 0 0,1 0-1 0 0,-1 0 1 0 0,0 0-1 0 0,0 0 1 0 0,1 0-1 0 0,-1 0 1 0 0,0 0-23 0 0,-1 1 60 0 0,-9 11 40 0 0,0 0-1 0 0,0 1 0 0 0,1 0 0 0 0,1 0 1 0 0,0 1-1 0 0,1 1 0 0 0,1-1 1 0 0,0 1-1 0 0,1 0 0 0 0,1 1 1 0 0,0-1-1 0 0,2 1 0 0 0,-1 0 1 0 0,2 0-1 0 0,1 1-99 0 0,0-4 48 0 0,0-2-10 0 0,-1-1 0 0 0,2 0 1 0 0,0 0-1 0 0,0 1 0 0 0,1-1 0 0 0,0 0 1 0 0,1 1-1 0 0,0-1 0 0 0,1 0 0 0 0,0-1 1 0 0,1 1-1 0 0,0 0 0 0 0,1-1 0 0 0,0 0 1 0 0,1 0-1 0 0,6 8-38 0 0,-5-10 81 0 0,0-1-1 0 0,1 0 1 0 0,0 0 0 0 0,0-1 0 0 0,1 0-1 0 0,0-1 1 0 0,0 1 0 0 0,0-2-1 0 0,1 1 1 0 0,-1-1 0 0 0,1-1 0 0 0,0 0-1 0 0,0 0 1 0 0,0-1 0 0 0,1 0-1 0 0,-1-1 1 0 0,0 0 0 0 0,1-1-1 0 0,-1 0 1 0 0,1 0 0 0 0,-1-1 0 0 0,1-1-1 0 0,-1 1 1 0 0,0-2 0 0 0,0 0-1 0 0,0 0 1 0 0,5-2-81 0 0,4-3 120 0 0,0-1 0 0 0,0 0 0 0 0,-1-1 0 0 0,0-1 0 0 0,-1-1 0 0 0,0 0 0 0 0,-1-2 0 0 0,0 0 0 0 0,-1 0 0 0 0,0-1 0 0 0,-2-1 0 0 0,0-1 0 0 0,8-12-120 0 0,-14 17 17 0 0,0 1 1 0 0,-1-1-1 0 0,0-1 0 0 0,-1 1 0 0 0,0-1 1 0 0,-1 0-1 0 0,-1 0 0 0 0,0 0 1 0 0,-1 0-1 0 0,0 0 0 0 0,-1-1 1 0 0,0 1-1 0 0,-1-1 0 0 0,-1 1 0 0 0,0-1 1 0 0,-1 1-1 0 0,0 0 0 0 0,-1-1 1 0 0,-1 1-1 0 0,0 1 0 0 0,-4-10-17 0 0,3 11-74 0 0,-1 0 1 0 0,0 1-1 0 0,0-1 0 0 0,-1 1 0 0 0,-1 1 1 0 0,0-1-1 0 0,0 1 0 0 0,-1 0 0 0 0,0 1 0 0 0,0 0 1 0 0,-1 1-1 0 0,0 0 0 0 0,0 0 0 0 0,-1 1 1 0 0,0 0-1 0 0,0 1 0 0 0,0 0 0 0 0,0 1 0 0 0,-1 0 1 0 0,0 1-1 0 0,0 1 0 0 0,0-1 0 0 0,0 2 1 0 0,0 0-1 0 0,-9 0 74 0 0,4 0-434 0 0,1 1 0 0 0,-1 1 0 0 0,1 0 0 0 0,-1 1 0 0 0,1 1 0 0 0,-1 0 0 0 0,1 1 0 0 0,0 1 0 0 0,1 1 0 0 0,-1 0-1 0 0,-6 4 435 0 0,-47 29-5974 0 0,54-31 2609 0 0,-10 9-7828 0 0</inkml:trace>
  <inkml:trace contextRef="#ctx0" brushRef="#br0" timeOffset="5074.158">3069 944 3073 0 0,'0'0'2930'0'0,"0"0"-106"0"0,0 0-127 0 0,0 0-271 0 0,0 0-378 0 0,0 0-330 0 0,0 0-293 0 0,0 0-260 0 0,0 0-184 0 0,0 0-169 0 0,0 0-149 0 0,33-13-109 0 0,102-40-76 0 0,-75 19 249 0 0,59-23 308 0 0,-115 56-1028 0 0,0 1 0 0 0,0 0 0 0 0,0 0 0 0 0,0 0 0 0 0,0 0 0 0 0,0 1 0 0 0,0 0-1 0 0,0 0 1 0 0,0 0 0 0 0,0 0 0 0 0,0 0 0 0 0,0 1 0 0 0,0 0 0 0 0,-1 0 0 0 0,1 0 0 0 0,-1 0 0 0 0,0 0 0 0 0,1 1 0 0 0,-1 0-1 0 0,0-1 1 0 0,0 1 0 0 0,-1 0 0 0 0,1 0 0 0 0,-1 1 0 0 0,1-1 0 0 0,1 4-7 0 0,13 13 56 0 0,-4-9 125 0 0,0-1 0 0 0,1-1 0 0 0,0 0-1 0 0,0-1 1 0 0,1-1 0 0 0,0 0 0 0 0,0-1-1 0 0,0 0 1 0 0,1-1 0 0 0,0-1 0 0 0,0-1 0 0 0,0 0-1 0 0,0-1 1 0 0,1-1 0 0 0,-1 0 0 0 0,1-1-1 0 0,-1-1 1 0 0,3-1-181 0 0,-18 2 70 0 0,-1 0 15 0 0,0 0-12 0 0,0 0 11 0 0,0 0 8 0 0,0 0 3 0 0,0 0-42 0 0,0 0 17 0 0,0 0-10 0 0,0 0-22 0 0,0 0 21 0 0,0 0-15 0 0,0 0-13 0 0,0 0-7 0 0,0 0 12 0 0,0 0-22 0 0,0 0-2 0 0,0 0 15 0 0,0 0-3 0 0,0 0-7 0 0,0 0 1 0 0,0 0-4 0 0,0 0-19 0 0,0 0 30 0 0,0 0-5 0 0,0 0-4 0 0,0 0 2 0 0,0 0 3 0 0,0 0-10 0 0,0 0-18 0 0,0 0 27 0 0,0 0-19 0 0,0 0 19 0 0,0 0-10 0 0,0 0-12 0 0,0 0 14 0 0,0 0 0 0 0,0 0-22 0 0,0 0-21 0 0,0 0 31 0 0,0 0 4 0 0,0 0 39 0 0,0 0-45 0 0,-4-2-323 0 0,2-1-3544 0 0,2 1-1081 0 0,0 1-7398 0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3:13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806 378 3369 0 0,'0'0'1717'0'0,"0"0"-203"0"0,0 0-56 0 0,0 0 18 0 0,0 0 90 0 0,0 0 23 0 0,0 0-168 0 0,0 0-273 0 0,0 0-324 0 0,0 0-252 0 0,0 0-13 0 0,0 0 124 0 0,-1 2 132 0 0,1-2-759 0 0,0 0 1 0 0,1-1 0 0 0,-1 1 0 0 0,0-1-1 0 0,0 1 1 0 0,1 0 0 0 0,-1 0-1 0 0,0-1 1 0 0,1 1 0 0 0,-1 0 0 0 0,1 0-1 0 0,-1-1 1 0 0,0 1 0 0 0,1 0-1 0 0,-1 0 1 0 0,1 0 0 0 0,-1 0 0 0 0,1-1-1 0 0,-1 1 1 0 0,0 0 0 0 0,1 0-1 0 0,-1 0 1 0 0,1 0 0 0 0,-1 0-1 0 0,1 0 1 0 0,-1 0 0 0 0,1 0 0 0 0,-1 0-1 0 0,0 1 1 0 0,1-1 0 0 0,-1 0-1 0 0,1 0 1 0 0,-1 0 0 0 0,1 0 0 0 0,-1 1-1 0 0,0-1 1 0 0,1 0 0 0 0,-1 0-1 0 0,0 1 1 0 0,1-1 0 0 0,-1 0 0 0 0,0 1-1 0 0,1-1 1 0 0,-1 0 0 0 0,0 1-1 0 0,0-1 1 0 0,1 0 0 0 0,-1 1 0 0 0,0-1-1 0 0,0 1 1 0 0,0-1 0 0 0,1 1-1 0 0,-1-1 1 0 0,0 0 0 0 0,0 1 0 0 0,0-1-1 0 0,0 1 1 0 0,0-1 0 0 0,0 1-57 0 0,42-29 1629 0 0,-1-10-1126 0 0,-2-2-1 0 0,-2-1 1 0 0,-1-2-1 0 0,1-6-502 0 0,-18 29 162 0 0,-18 20-150 0 0,3 12-6 0 0,86 211 968 0 0,-64-111-435 0 0,-26-111-135 0 0,1 1-1745 0 0,-1-1-9509 0 0,0-1-1295 0 0</inkml:trace>
  <inkml:trace contextRef="#ctx0" brushRef="#br0" timeOffset="-1322.28">5 998 1456 0 0,'0'0'2518'0'0,"0"0"-257"0"0,0 0-153 0 0,0 0-59 0 0,0 0-148 0 0,0 0-216 0 0,0 0-234 0 0,0 0-199 0 0,0 0-201 0 0,0 0-186 0 0,0 0-143 0 0,0 0-119 0 0,-4 0 1485 0 0,306-31 1757 0 0,-218 10-3701 0 0,-58 0-6477 0 0,-22 18-202 0 0,0 2-5172 0 0</inkml:trace>
  <inkml:trace contextRef="#ctx0" brushRef="#br0" timeOffset="-586.877">611 805 6841 0 0,'0'0'1746'0'0,"0"0"-482"0"0,0 0-255 0 0,0 0 14 0 0,0 0 79 0 0,0 0 20 0 0,0 0-134 0 0,0 0-228 0 0,0 0-173 0 0,0 0-100 0 0,0 0-28 0 0,0 0 2 0 0,0 0 26 0 0,3 12 26 0 0,8 35 30 0 0,-10-46-499 0 0,-1 0 0 0 0,1 0 0 0 0,0 1 0 0 0,0-1 0 0 0,0 0 0 0 0,0 0 1 0 0,0 0-1 0 0,0 0 0 0 0,0 0 0 0 0,0-1 0 0 0,0 1 0 0 0,0 0 0 0 0,0 0 0 0 0,1-1 0 0 0,-1 1 0 0 0,0-1 0 0 0,1 1 0 0 0,-1-1 0 0 0,0 1 0 0 0,1-1 0 0 0,-1 0 0 0 0,1 0 0 0 0,-1 0 0 0 0,0 1 0 0 0,1-1 1 0 0,-1-1-1 0 0,1 1 0 0 0,-1 0 0 0 0,0 0 0 0 0,1 0 0 0 0,-1-1 0 0 0,1 0-44 0 0,6 1 255 0 0,10-3 83 0 0,-1 1 0 0 0,0-2 1 0 0,-1-1-1 0 0,1 0 1 0 0,-1 0-1 0 0,0-2 1 0 0,0 0-1 0 0,-1-1 1 0 0,0-1-1 0 0,4-3-338 0 0,121-99 1166 0 0,-138 111-1162 0 0,-1 0 1 0 0,1 0-1 0 0,-1 0 1 0 0,1 0-1 0 0,-1 0 0 0 0,0 0 1 0 0,1 0-1 0 0,-1 1 1 0 0,1-1-1 0 0,-1 0 1 0 0,1 1-1 0 0,-1-1 1 0 0,0 1-1 0 0,1 0 0 0 0,-1-1 1 0 0,0 1-1 0 0,0 0 1 0 0,1 0-1 0 0,-1 0 1 0 0,0 0-1 0 0,0 0 0 0 0,0 0 1 0 0,0 0-1 0 0,0 0 1 0 0,0 0-1 0 0,0 0 1 0 0,-1 1-1 0 0,1-1 1 0 0,0 0-1 0 0,-1 1 0 0 0,1-1 1 0 0,-1 0-1 0 0,1 1 1 0 0,-1-1-1 0 0,0 1 1 0 0,1-1-1 0 0,-1 1 0 0 0,0-1 1 0 0,0 1-1 0 0,0-1 1 0 0,0 1-1 0 0,0-1 1 0 0,-1 0-1 0 0,1 1 1 0 0,0 0-5 0 0,3 10 25 0 0,9 40 9 0 0,-2 1 0 0 0,-3 0 0 0 0,-1 0 0 0 0,-3 1 0 0 0,-3 16-34 0 0,0-40 6 0 0,0 182 24 0 0,0-198-26 0 0,-1 1 1 0 0,-1-1 0 0 0,0 1 0 0 0,-1-1 0 0 0,0 0 0 0 0,-1 0 0 0 0,-1 0 0 0 0,0 0 0 0 0,-1-1 0 0 0,-1 0 0 0 0,0 0-1 0 0,0 0 1 0 0,-1-1 0 0 0,-1 0 0 0 0,0-1 0 0 0,-1 0 0 0 0,0 0 0 0 0,0-1 0 0 0,-1 0 0 0 0,-1-1 0 0 0,0-1 0 0 0,0 1-1 0 0,0-2 1 0 0,-1 0 0 0 0,-1 0-5 0 0,-62-6-29 0 0,75-4 24 0 0,0 1 1 0 0,0 0-1 0 0,1 0 0 0 0,-1-1 1 0 0,1 1-1 0 0,-1 0 1 0 0,1-1-1 0 0,0 1 0 0 0,0 0 1 0 0,0-1-1 0 0,0 1 1 0 0,0-1-1 0 0,1 1 0 0 0,-1 0 1 0 0,1-1-1 0 0,-1 1 0 0 0,1 0 1 0 0,0 0-1 0 0,0-1 1 0 0,0 1-1 0 0,0 0 0 0 0,0 0 1 0 0,0 0-1 0 0,2-1 5 0 0,126-129 2 0 0,16-48-544 0 0,-96 95-5102 0 0,-41 63-3034 0 0,-6 17-2136 0 0</inkml:trace>
  <inkml:trace contextRef="#ctx0" brushRef="#br0" timeOffset="2379.942">1810 751 0 0 0,'-7'-26'0'0'0,"6"18"0"0"0,4 1 249 0 0,7-3 5544 0 0,0-4 5687 0 0,-20 6-9769 0 0,-4 3-1531 0 0,0 0-1 0 0,-1 2 0 0 0,0 0 1 0 0,0 0-1 0 0,1 1 0 0 0,-1 1 1 0 0,-1 1-1 0 0,1 0 0 0 0,0 1 1 0 0,0 0-1 0 0,1 1 0 0 0,-1 1 1 0 0,0 1-1 0 0,1 0 0 0 0,-8 3-179 0 0,19-6 12 0 0,0 1 0 0 0,0-1 0 0 0,0 1 1 0 0,0 0-1 0 0,0-1 0 0 0,1 1 0 0 0,-1 0 0 0 0,1 1 0 0 0,-1-1 0 0 0,1 0 0 0 0,0 1 0 0 0,0-1 0 0 0,0 1 0 0 0,0 0 0 0 0,1 0 0 0 0,-1-1 0 0 0,1 1 0 0 0,-1 0 0 0 0,1 0 0 0 0,0 1 0 0 0,0-1 0 0 0,0 0 0 0 0,1 0 0 0 0,-1 0 0 0 0,1 1 0 0 0,0-1 1 0 0,0 0-1 0 0,0 0 0 0 0,0 1 0 0 0,0-1 0 0 0,1 0 0 0 0,0 0 0 0 0,-1 1 0 0 0,2 2-12 0 0,2 2 80 0 0,1 0 1 0 0,0 0 0 0 0,0 0-1 0 0,1 0 1 0 0,0-1-1 0 0,0 0 1 0 0,0 0 0 0 0,1 0-1 0 0,0-1 1 0 0,1 0-1 0 0,-1-1 1 0 0,1 1-1 0 0,0-2 1 0 0,0 1 0 0 0,1-1-1 0 0,-1 0 1 0 0,4 0-81 0 0,20 14 233 0 0,5 1-10 0 0,43 36 117 0 0,-78-52-293 0 0,0 1 0 0 0,0 0 0 0 0,-1 0 1 0 0,1 0-1 0 0,-1 0 0 0 0,0 0 1 0 0,0 0-1 0 0,-1 0 0 0 0,1 0 0 0 0,-1 1 1 0 0,0-1-1 0 0,0 0 0 0 0,0 0 1 0 0,-1 0-1 0 0,1 0 0 0 0,-1 0 0 0 0,0 1 1 0 0,-1-1-1 0 0,1-1 0 0 0,0 1 1 0 0,-1 0-1 0 0,0 0 0 0 0,0 0 1 0 0,0-1-1 0 0,-1 1 0 0 0,1-1 0 0 0,-1 0 1 0 0,1 0-1 0 0,-1 0 0 0 0,0 0 1 0 0,-1 0-1 0 0,1 0 0 0 0,0-1 0 0 0,-1 0 1 0 0,1 0-1 0 0,-1 0 0 0 0,-2 1-47 0 0,-5 6 41 0 0,-1-1-1 0 0,0-1 0 0 0,0 0 1 0 0,-1 0-1 0 0,0-2 0 0 0,0 1 0 0 0,-1-2 1 0 0,1 0-1 0 0,-1 0 0 0 0,0-1 1 0 0,0-1-1 0 0,0 0 0 0 0,-12-1-40 0 0,19-1-13 0 0,-1 0-1 0 0,1 0 0 0 0,-1-1 0 0 0,1 0 0 0 0,-1 0 1 0 0,1-1-1 0 0,-1 0 0 0 0,1 0 0 0 0,0-1 1 0 0,0 1-1 0 0,0-2 0 0 0,1 1 0 0 0,-1-1 0 0 0,1 0 1 0 0,-6-5 13 0 0,-9-10-1477 0 0,21 18 664 0 0,14-2-5412 0 0,-8 2 543 0 0,-1 1-5655 0 0</inkml:trace>
  <inkml:trace contextRef="#ctx0" brushRef="#br0" timeOffset="2751.459">2139 852 11058 0 0,'0'0'2246'0'0,"0"0"-560"0"0,0 0-307 0 0,0 0-148 0 0,0 0-52 0 0,0 0-68 0 0,0 0-139 0 0,0 0-143 0 0,0 0-143 0 0,0 0-125 0 0,0 0-113 0 0,0 0-101 0 0,0 0-64 0 0,-13 28-66 0 0,-41 87-30 0 0,40-62 90 0 0,12 24 70 0 0,2-81-2228 0 0,-1-21-4001 0 0,0 9-2674 0 0,1 11-169 0 0</inkml:trace>
  <inkml:trace contextRef="#ctx0" brushRef="#br0" timeOffset="3012.065">2141 324 13427 0 0,'0'0'1728'0'0,"0"0"-327"0"0,0 0-225 0 0,0 0-160 0 0,0 0-184 0 0,0 0-248 0 0,0 0-336 0 0,0 0-296 0 0,0 0-112 0 0,0 0-48 0 0,0 0-8 0 0,0 0-64 0 0,0 0-176 0 0,0 0-256 0 0,21 23-344 0 0,-13-8-817 0 0,0-7-2488 0 0,-4 0-6681 0 0</inkml:trace>
  <inkml:trace contextRef="#ctx0" brushRef="#br0" timeOffset="3498.203">2318 998 528 0 0,'0'0'1318'0'0,"0"0"-105"0"0,0 0 129 0 0,0 0 129 0 0,0 0-9 0 0,0 0-158 0 0,0 0-231 0 0,0 0-158 0 0,0 0-41 0 0,0 0 81 0 0,0 0 120 0 0,0 0 119 0 0,1 7 60 0 0,0 21-14 0 0,1-26 1747 0 0,6-23-1954 0 0,3-7-907 0 0,1 1 0 0 0,1 0 0 0 0,1 1 0 0 0,2 0 0 0 0,0 2 0 0 0,11-12-126 0 0,56-56-147 0 0,-80 97-218 0 0,30 125 869 0 0,12-23 179 0 0,-43-103-604 0 0,0 0 1 0 0,0-1-1 0 0,1 1 1 0 0,-1-1 0 0 0,1 0-1 0 0,-1 1 1 0 0,1-1-1 0 0,0 0 1 0 0,0-1-1 0 0,1 1 1 0 0,-1-1-1 0 0,0 1 1 0 0,1-1-1 0 0,0 0 1 0 0,-1 0-1 0 0,1-1 1 0 0,0 1 0 0 0,0-1-1 0 0,0 0 1 0 0,0 0-1 0 0,0 0 1 0 0,0 0-1 0 0,0-1 1 0 0,0 1-1 0 0,0-1 1 0 0,1 0-1 0 0,-1 0 1 0 0,0-1 0 0 0,0 1-1 0 0,0-1 1 0 0,0 0-1 0 0,0 0 1 0 0,0-1-1 0 0,0 1 1 0 0,0-1-1 0 0,-1 0 1 0 0,1 0-1 0 0,0 0 1 0 0,-1 0-1 0 0,0 0 1 0 0,1-1 0 0 0,-1 0-80 0 0,12-10 146 0 0,-1-2 0 0 0,0 1 0 0 0,-2-2 0 0 0,1 0 1 0 0,-2 0-1 0 0,0-1 0 0 0,-1-1 0 0 0,0 0 1 0 0,-2 0-1 0 0,0-1 0 0 0,-1 1 0 0 0,-1-2 0 0 0,-1 1 1 0 0,0-6-147 0 0,-4-31-286 0 0,-1 55 84 0 0,-3 1-483 0 0,-4 0-1949 0 0,4 1-5471 0 0,1 2-3815 0 0</inkml:trace>
  <inkml:trace contextRef="#ctx0" brushRef="#br0" timeOffset="3873.295">3415 644 12091 0 0,'0'0'1947'0'0,"0"0"-455"0"0,0 0-304 0 0,0 0-94 0 0,0 0-118 0 0,0 0-109 0 0,0 0-131 0 0,0 0-165 0 0,0 0-155 0 0,0 0-116 0 0,0 0-89 0 0,0 0-67 0 0,-25 34-31 0 0,-77 107-24 0 0,98-138-85 0 0,1 1 0 0 0,0-1 0 0 0,0 1 0 0 0,0 0 0 0 0,0 0 1 0 0,1 0-1 0 0,0 1 0 0 0,0-1 0 0 0,0 0 0 0 0,0 1 0 0 0,1 0 0 0 0,-1-1 0 0 0,1 1 0 0 0,0 0 0 0 0,1-1 0 0 0,-1 5-4 0 0,1 2 10 0 0,-1-2 18 0 0,1 0-1 0 0,0 0 1 0 0,0-1-1 0 0,1 1 1 0 0,0 0-1 0 0,0 0 1 0 0,1-1 0 0 0,0 1-1 0 0,1-1 1 0 0,-1 1-1 0 0,2-1 1 0 0,-1 0-1 0 0,1 0 1 0 0,1 0 0 0 0,-1-1-1 0 0,1 0 1 0 0,1 0-1 0 0,-1 0 1 0 0,1 0-1 0 0,0-1 1 0 0,1 0-1 0 0,-1 0 1 0 0,1-1 0 0 0,1 1-28 0 0,5 0 176 0 0,0 0 1 0 0,0-1 0 0 0,0 0-1 0 0,1-1 1 0 0,-1-1 0 0 0,1 0 0 0 0,0-1-1 0 0,0-1 1 0 0,0 0 0 0 0,0 0-1 0 0,0-2 1 0 0,5 0-177 0 0,-7 1 160 0 0,3-2 14 0 0,1 0 0 0 0,-1-1 1 0 0,1-1-1 0 0,-1 0 0 0 0,0-1 0 0 0,-1-1 0 0 0,1 0 1 0 0,-1-1-1 0 0,0 0 0 0 0,-1-2 0 0 0,0 1 1 0 0,0-1-1 0 0,-1-1 0 0 0,0-1 0 0 0,-1 1 0 0 0,0-2 1 0 0,0 1-1 0 0,-1-2 0 0 0,-1 1 0 0 0,0-1 0 0 0,-1-1 1 0 0,-1 1-1 0 0,0-2 0 0 0,6-13-174 0 0,-11 19-8 0 0,0 0-1 0 0,0 0 1 0 0,0 0 0 0 0,-1 0-1 0 0,-1 0 1 0 0,0 0 0 0 0,0 0-1 0 0,0 0 1 0 0,-1 0 0 0 0,-1 0 0 0 0,0 0-1 0 0,0 0 1 0 0,0 0 0 0 0,-1 1-1 0 0,0-1 1 0 0,-1 1 0 0 0,0 0-1 0 0,0 0 1 0 0,-1 0 0 0 0,0 1-1 0 0,0-1 1 0 0,-1 1 0 0 0,0 0 0 0 0,0 1-1 0 0,-1 0 1 0 0,0 0 0 0 0,0 0-1 0 0,0 0 1 0 0,-1 1 0 0 0,1 1-1 0 0,-1-1 1 0 0,0 1 0 0 0,-1 1-1 0 0,1-1 1 0 0,-1 1 0 0 0,1 1-1 0 0,-1 0 1 0 0,0 0 0 0 0,-6 0 8 0 0,-4 0-318 0 0,-1 1 0 0 0,0 0 1 0 0,1 2-1 0 0,-1 0 0 0 0,1 1 0 0 0,-1 1 1 0 0,1 1-1 0 0,0 1 0 0 0,-3 2 318 0 0,-40 17-4239 0 0,6 9-4403 0 0,36-17-2998 0 0</inkml:trace>
  <inkml:trace contextRef="#ctx0" brushRef="#br0" timeOffset="4230.346">3147 963 7634 0 0,'0'0'2564'0'0,"0"0"-299"0"0,0 0-112 0 0,0 0-244 0 0,0 0-278 0 0,0 0-241 0 0,0 0-198 0 0,0 0-131 0 0,0 0-111 0 0,0 0-77 0 0,0 0-115 0 0,0 0-106 0 0,0 0-87 0 0,25-5-86 0 0,128-29 291 0 0,-133 29-522 0 0,2-1-83 0 0,1 1 0 0 0,-1 1 0 0 0,1 0 0 0 0,0 2 0 0 0,0 1 0 0 0,0 1 0 0 0,16 2-165 0 0,-30 0 14 0 0,0 0 1 0 0,-1 1 0 0 0,1 1 0 0 0,-1-1 0 0 0,0 1-1 0 0,0 1 1 0 0,-1-1 0 0 0,1 2 0 0 0,-1-1 0 0 0,0 1-1 0 0,3 3-14 0 0,-5-3 28 0 0,0-1-1 0 0,1 1 0 0 0,0-1 1 0 0,0 0-1 0 0,0 0 0 0 0,0-1 1 0 0,1 0-1 0 0,-1 0 0 0 0,1-1 0 0 0,0 1 1 0 0,0-1-1 0 0,1-1 0 0 0,-1 0 1 0 0,0 0-1 0 0,1 0 0 0 0,0-1 1 0 0,-1 0-1 0 0,1 0 0 0 0,2-1-27 0 0,26-11-12 0 0,-23-12-4279 0 0,-13 21 3550 0 0,0 1-907 0 0,0-1-5472 0 0,2-1-4909 0 0</inkml:trace>
  <inkml:trace contextRef="#ctx0" brushRef="#br0" timeOffset="5163.177">3692 0 5713 0 0,'0'0'1973'0'0,"0"0"-209"0"0,0 0-216 0 0,0 0-227 0 0,0 0-165 0 0,0 0-235 0 0,0 0-275 0 0,0 0-121 0 0,0 0 17 0 0,0 0 94 0 0,0 0 104 0 0,0 0 12 0 0,13 0-65 0 0,96 4 1120 0 0,-15 5 78 0 0,82 20 348 0 0,-172-26-2164 0 0,-1 0 0 0 0,1 0 0 0 0,-1 0 0 0 0,0 1 0 0 0,0-1-1 0 0,0 1 1 0 0,-1 0 0 0 0,1-1 0 0 0,-1 1 0 0 0,0 0 0 0 0,0 1 0 0 0,0-1-1 0 0,-1 0 1 0 0,1 0 0 0 0,-1 1 0 0 0,0-1 0 0 0,0 1 0 0 0,-1-1 0 0 0,1 1-1 0 0,-1-1 1 0 0,0 1 0 0 0,0 0 0 0 0,-1-1 0 0 0,1 1 0 0 0,-1-1 0 0 0,0 1-1 0 0,-1 1-68 0 0,2 18 104 0 0,0 761 779 0 0,3-376-656 0 0,-3-408-190 0 0,0 0 0 0 0,-1 0 1 0 0,1 0-1 0 0,-1 0 0 0 0,1 0 0 0 0,-1 0 0 0 0,1 0 0 0 0,-1 0 1 0 0,0 0-1 0 0,1-1 0 0 0,-1 1 0 0 0,0 0 0 0 0,0 0 1 0 0,0 0-1 0 0,0-1 0 0 0,0 1 0 0 0,0-1 0 0 0,0 1 0 0 0,0 0 1 0 0,0-1-1 0 0,0 0 0 0 0,0 1 0 0 0,0-1 0 0 0,0 0 1 0 0,0 1-1 0 0,0-1 0 0 0,0 0 0 0 0,0 0 0 0 0,0 0 1 0 0,-1 0-1 0 0,1 0 0 0 0,0 0 0 0 0,0 0 0 0 0,0-1 0 0 0,0 1 1 0 0,0 0-1 0 0,0-1 0 0 0,0 1 0 0 0,-1 0-37 0 0,-25 2 584 0 0,-38 14-520 0 0,-78 3-99 0 0,143-19-9 0 0,0 0-15 0 0,0 0-26 0 0,35-47-4465 0 0,-22 36-391 0 0,-1 3-7139 0 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01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8 0 0 0,'-57'-8'0'0'0,"55"8"0"0"0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6:11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6 656 10338 0 0,'0'0'1743'0'0,"0"0"-494"0"0,0 0-141 0 0,0 0 57 0 0,0 0-40 0 0,0 0-160 0 0,0 0-214 0 0,0 0-190 0 0,0 0-133 0 0,0 0-69 0 0,0 0-33 0 0,0 0-37 0 0,0 0-26 0 0,2 13-3 0 0,13 59 245 0 0,-15-70-466 0 0,1 1 1 0 0,0 0-1 0 0,0-1 0 0 0,0 1 0 0 0,0-1 0 0 0,1 1 0 0 0,-1-1 1 0 0,1 0-1 0 0,-1 0 0 0 0,1 1 0 0 0,0-1 0 0 0,-1 0 1 0 0,1-1-1 0 0,0 1 0 0 0,1 0 0 0 0,-1 0 0 0 0,0-1 0 0 0,0 1 1 0 0,1-1-1 0 0,-1 0 0 0 0,1 0 0 0 0,-1 0 0 0 0,1 0 0 0 0,2 1-39 0 0,1-29 140 0 0,5-79 489 0 0,-9 104-587 0 0,-1 1 1 0 0,1-1 0 0 0,0 1 0 0 0,-1-1 0 0 0,1 1-1 0 0,0 0 1 0 0,0 0 0 0 0,0 0 0 0 0,0 0 0 0 0,0 0-1 0 0,0 0 1 0 0,0 0 0 0 0,1 1 0 0 0,-1-1-1 0 0,0 1 1 0 0,0-1 0 0 0,0 1 0 0 0,1 0 0 0 0,-1 0-1 0 0,0 0 1 0 0,0 0 0 0 0,1 1 0 0 0,-1-1 0 0 0,0 0-1 0 0,0 1 1 0 0,0 0 0 0 0,0-1 0 0 0,0 1 0 0 0,1 0-1 0 0,-1 0 1 0 0,-1 0 0 0 0,1 1 0 0 0,0-1 0 0 0,0 0-1 0 0,0 1 1 0 0,-1-1 0 0 0,1 1 0 0 0,0-1-1 0 0,-1 1 1 0 0,0 0 0 0 0,1 0 0 0 0,-1-1 0 0 0,0 1-1 0 0,0 0 1 0 0,0 0 0 0 0,0 1-43 0 0,8 7-78 0 0,-1 0 1 0 0,-1 1-1 0 0,0 0 0 0 0,0 1 0 0 0,-1 0 1 0 0,0 0-1 0 0,-1 0 0 0 0,-1 0 0 0 0,0 1 1 0 0,0 0-1 0 0,-1 0 0 0 0,-1 0 1 0 0,0 0-1 0 0,-1 3 78 0 0,-1-15-772 0 0,0-1-363 0 0,0 0-550 0 0,-8-4-10556 0 0,3 0 4050 0 0</inkml:trace>
  <inkml:trace contextRef="#ctx0" brushRef="#br0" timeOffset="299.294">0 155 9714 0 0,'0'0'4341'0'0,"0"0"-2310"0"0,0 0-900 0 0,0 0-77 0 0,0 0 91 0 0,0 0 78 0 0,0 0-105 0 0,0 0-209 0 0,0 0-161 0 0,0 0-100 0 0,0 0-83 0 0,0 0-75 0 0,0 0-86 0 0,22 16-71 0 0,64 49-53 0 0,-21-32 465 0 0,6-25-545 0 0,-69-9-303 0 0,0 0 1 0 0,0 0-1 0 0,0 0 0 0 0,0 0 0 0 0,-1 0 0 0 0,1 0 1 0 0,-1-1-1 0 0,1 1 0 0 0,-1-1 0 0 0,1 1 0 0 0,-1-1 1 0 0,0 1-1 0 0,1-1 0 0 0,-1 0 0 0 0,0 1 0 0 0,0-1 1 0 0,0 0-1 0 0,-1 0 0 0 0,1 0 0 0 0,0 0 0 0 0,-1 0 1 0 0,1 0-1 0 0,-1 0 0 0 0,0 0 0 0 0,1 0 1 0 0,-1-1 102 0 0,0 3-865 0 0,0 0-212 0 0,-8 0-4404 0 0,4 0-2489 0 0,1 0-1044 0 0</inkml:trace>
  <inkml:trace contextRef="#ctx0" brushRef="#br0" timeOffset="582.735">113 490 12083 0 0,'0'0'2487'0'0,"0"0"-715"0"0,0 0-310 0 0,0 0 1 0 0,0 0 0 0 0,0 0-175 0 0,0 0-246 0 0,0 0-240 0 0,0 0-176 0 0,1-32-95 0 0,5-103-73 0 0,-3-44 998 0 0,-4 114-8850 0 0,1 64-3847 0 0</inkml:trace>
  <inkml:trace contextRef="#ctx0" brushRef="#br0" timeOffset="832.843">249 1 19668 0 0,'0'0'2619'0'0,"0"0"-1393"0"0,0 0-552 0 0,0 0 32 0 0,0 0 50 0 0,0 0-18 0 0,0 0-81 0 0,0 0-164 0 0,0 0-136 0 0,0 0-101 0 0,0 0-87 0 0,0 0-46 0 0,0 0-27 0 0,14 0-31 0 0,42 0-39 0 0,-29 7-54 0 0,-26-7-118 0 0,-1 0-148 0 0,0 0-241 0 0,0 0-449 0 0,-3-4-6957 0 0,0 1-4495 0 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15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392 42 2192 0 0,'0'0'1900'0'0,"0"0"-193"0"0,0 0 68 0 0,0 0 166 0 0,0 0 22 0 0,0 0-126 0 0,0 0-261 0 0,0 0-254 0 0,0 0-127 0 0,0 0-110 0 0,0 0-82 0 0,0 0-53 0 0,0-9-103 0 0,0-1-1503 0 0,1-13 4087 0 0,-1 46-779 0 0,4 109-1904 0 0,-1-70-594 0 0,-2 0 0 0 0,-3 1 0 0 0,-3-1-1 0 0,-3 5-153 0 0,-64 258 179 0 0,62-175-160 0 0,9-149-27 0 0,1 0 0 0 0,0 0 0 0 0,0 1 0 0 0,1-1 1 0 0,-1 0-1 0 0,0 0 0 0 0,0 0 0 0 0,1 0 0 0 0,-1 0 0 0 0,0 1 1 0 0,1-1-1 0 0,-1 0 0 0 0,1 0 0 0 0,-1 0 0 0 0,1 0 0 0 0,0 0 1 0 0,-1 0-1 0 0,1 0 0 0 0,0-1 0 0 0,0 1 0 0 0,0 0 0 0 0,0 0 1 0 0,0-1-1 0 0,0 1 0 0 0,0 0 0 0 0,0-1 0 0 0,0 1 1 0 0,0-1-1 0 0,0 1 0 0 0,0-1 0 0 0,0 1 0 0 0,0-1 0 0 0,0 0 1 0 0,0 0-1 0 0,1 0 0 0 0,-1 1 0 0 0,0-1 0 0 0,0 0 0 0 0,0 0 1 0 0,1-1-1 0 0,-1 1 0 0 0,0 0 0 0 0,0 0 0 0 0,0 0 0 0 0,0-1 1 0 0,1 0 7 0 0,2-62-1866 0 0,-19 24-5721 0 0,10 30 771 0 0,4 2-4756 0 0</inkml:trace>
  <inkml:trace contextRef="#ctx0" brushRef="#br0" timeOffset="254.232">0 608 9914 0 0,'0'0'2689'0'0,"0"0"-1060"0"0,0 0-511 0 0,0 0-31 0 0,0 0 125 0 0,0 0 100 0 0,0 0-45 0 0,0 0-136 0 0,0 0-167 0 0,0 0-151 0 0,0 0-128 0 0,0 0-102 0 0,0 0-99 0 0,35 0-85 0 0,111 0-86 0 0,-30-1-274 0 0,0-5-1 0 0,30-8-38 0 0,1-11-9512 0 0,-132 21-1996 0 0</inkml:trace>
  <inkml:trace contextRef="#ctx0" brushRef="#br0" timeOffset="554.904">950 519 8906 0 0,'0'0'2672'0'0,"0"0"-460"0"0,0 0-328 0 0,0 0-245 0 0,0 0-227 0 0,0 0-265 0 0,0 0-261 0 0,0 0-227 0 0,0 0-175 0 0,0 0-142 0 0,0 0-104 0 0,0 0-78 0 0,-33 27-67 0 0,-101 84-39 0 0,132-110-53 0 0,0 0 1 0 0,0 0 0 0 0,0 0 0 0 0,0 0 0 0 0,0 0 0 0 0,0 1 0 0 0,1-1 0 0 0,-1 0 0 0 0,0 1 0 0 0,0-1 0 0 0,1 1 0 0 0,-1 0 0 0 0,1-1 0 0 0,0 1 0 0 0,0 0 0 0 0,-1 0 0 0 0,1 0 0 0 0,0 0 0 0 0,0 0 0 0 0,1 0 0 0 0,-1 0 0 0 0,0 0 0 0 0,1 1-1 0 0,-1-1 1 0 0,1 0 0 0 0,0 0 0 0 0,0 1 0 0 0,0-1 0 0 0,0 0 0 0 0,0 1-2 0 0,2 5 12 0 0,-1 0 6 0 0,1 0 0 0 0,1 0-1 0 0,-1-1 1 0 0,1 1 0 0 0,1-1 0 0 0,-1 0-1 0 0,1 0 1 0 0,0 0 0 0 0,1 0 0 0 0,-1-1-1 0 0,2 0 1 0 0,-1 0 0 0 0,0 0 0 0 0,1 0-1 0 0,0-1 1 0 0,1 0 0 0 0,-1 0 0 0 0,1-1-1 0 0,0 0 1 0 0,0 0 0 0 0,0-1 0 0 0,0 1-1 0 0,1-1 1 0 0,-1-1 0 0 0,1 0 0 0 0,0 0-1 0 0,0 0 1 0 0,0-1 0 0 0,0 0-1 0 0,0-1 1 0 0,0 0 0 0 0,0 0 0 0 0,4-1-18 0 0,1 1 52 0 0,96-10 747 0 0,-105 9-748 0 0,-1 0 0 0 0,1 0-1 0 0,-1-1 1 0 0,1 1 0 0 0,-1-1 0 0 0,0 0-1 0 0,1 0 1 0 0,-1 0 0 0 0,0 0 0 0 0,0 0-1 0 0,0-1 1 0 0,-1 1 0 0 0,1-1 0 0 0,-1 0-1 0 0,1 0 1 0 0,-1 0 0 0 0,0 0 0 0 0,0 0 0 0 0,0-1-1 0 0,-1 1 1 0 0,1-1 0 0 0,-1 1 0 0 0,0-1-1 0 0,1 1 1 0 0,-2-1 0 0 0,2-3-51 0 0,-2 0 14 0 0,1 0 0 0 0,-1 0 0 0 0,0 0 0 0 0,-1 0 0 0 0,1 0 0 0 0,-1 0 0 0 0,-1 0 0 0 0,1 0 0 0 0,-1 0 0 0 0,-1 1 0 0 0,1-1 0 0 0,-1 1 0 0 0,0-1 0 0 0,-1 1-1 0 0,1 0 1 0 0,-1 0 0 0 0,0 1 0 0 0,-1-1 0 0 0,1 1 0 0 0,-1 0 0 0 0,0 0 0 0 0,0 0 0 0 0,-1 1 0 0 0,0 0 0 0 0,1 0 0 0 0,-1 0 0 0 0,-5-1-14 0 0,-95-30-1116 0 0,32 30-6042 0 0,57 5-4303 0 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12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450 31 3049 0 0,'0'0'1065'0'0,"0"0"-113"0"0,0 0 173 0 0,0 0 267 0 0,0 0 247 0 0,0 0 95 0 0,0 0-142 0 0,0 0-226 0 0,0 0-247 0 0,0 0-239 0 0,0 0-161 0 0,-11-5-83 0 0,-35-16-47 0 0,-22 17 2166 0 0,50 9-2534 0 0,0 0-1 0 0,0 2 0 0 0,0 0 1 0 0,0 1-1 0 0,1 0 0 0 0,1 2 0 0 0,0 0 1 0 0,0 0-1 0 0,1 2 0 0 0,0 0 1 0 0,1 1-1 0 0,0 0 0 0 0,1 1 0 0 0,1 1 1 0 0,0 0-1 0 0,1 0 0 0 0,-3 6-220 0 0,7-9 75 0 0,0 1 0 0 0,1 1 0 0 0,0-1 0 0 0,1 1 0 0 0,1 0 0 0 0,0 0-1 0 0,1 0 1 0 0,0 1 0 0 0,1-1 0 0 0,1 1 0 0 0,0-1 0 0 0,1 1 0 0 0,1 3-75 0 0,0-8 39 0 0,1 0 1 0 0,1 0-1 0 0,0 0 1 0 0,0-1-1 0 0,1 0 1 0 0,0 1-1 0 0,0-1 1 0 0,1-1-1 0 0,1 1 1 0 0,-1-1-1 0 0,1 0 1 0 0,1 0-1 0 0,0-1 1 0 0,0 1-1 0 0,0-1 1 0 0,1-1-1 0 0,-1 0 1 0 0,2 0-40 0 0,3 2 21 0 0,1 0 1 0 0,0-2-1 0 0,0 1 1 0 0,0-2 0 0 0,1 0-1 0 0,0 0 1 0 0,0-2-1 0 0,0 1 1 0 0,0-2-1 0 0,1 0 1 0 0,-1-1 0 0 0,1 0-1 0 0,-1-1 1 0 0,1 0-1 0 0,0-2 1 0 0,13-2-22 0 0,35-28-3326 0 0,14-44-8011 0 0,-72 68-267 0 0</inkml:trace>
  <inkml:trace contextRef="#ctx0" brushRef="#br0" timeOffset="333.494">784 205 4057 0 0,'0'0'1255'0'0,"0"0"-56"0"0,0 0 69 0 0,0 0 152 0 0,0 0 31 0 0,0 0-133 0 0,0 0-245 0 0,0 0-272 0 0,-21 32-207 0 0,-63 103-132 0 0,62-67 145 0 0,24-58-457 0 0,-1-2-34 0 0,1-1-1 0 0,0 1 0 0 0,1-1 0 0 0,0 0 0 0 0,0 0 0 0 0,0 0 1 0 0,1 0-1 0 0,0-1 0 0 0,0 1 0 0 0,1-1 0 0 0,0 0 0 0 0,0-1 1 0 0,0 1-1 0 0,1-1 0 0 0,0 0 0 0 0,0 0 0 0 0,0-1 1 0 0,0 1-1 0 0,1-1 0 0 0,0-1 0 0 0,0 1 0 0 0,0-1 0 0 0,0-1 1 0 0,0 1-1 0 0,0-1 0 0 0,1 0 0 0 0,-1-1 0 0 0,1 0 0 0 0,0 0 1 0 0,-1-1-1 0 0,1 0 0 0 0,0 0 0 0 0,-1 0-115 0 0,1 0 168 0 0,0-1 1 0 0,0 1-1 0 0,-1-1 0 0 0,1-1 0 0 0,0 1 1 0 0,-1-1-1 0 0,1-1 0 0 0,-1 1 0 0 0,0-1 1 0 0,0-1-1 0 0,0 1 0 0 0,0-1 1 0 0,0 0-1 0 0,-1-1 0 0 0,0 0 0 0 0,0 0 1 0 0,0 0-1 0 0,3-4-168 0 0,0-1 127 0 0,-1 1 1 0 0,-1-1-1 0 0,0 0 0 0 0,0-1 1 0 0,-1 0-1 0 0,0 0 0 0 0,-1 0 1 0 0,-1 0-1 0 0,1-1 0 0 0,-2 0 1 0 0,0 0-1 0 0,0 0 0 0 0,-1 0 1 0 0,0-1-1 0 0,-1 1 1 0 0,-1-5-128 0 0,0 12-17 0 0,-1 0 0 0 0,1 0 0 0 0,-1 0 1 0 0,-1-1-1 0 0,1 1 0 0 0,-1 0 0 0 0,1 1 0 0 0,-1-1 1 0 0,-1 0-1 0 0,1 0 0 0 0,-1 1 0 0 0,0-1 1 0 0,0 1-1 0 0,0 0 0 0 0,0 0 0 0 0,-1 0 1 0 0,0 1-1 0 0,0-1 0 0 0,0 1 0 0 0,0 0 1 0 0,0 0-1 0 0,-1 0 0 0 0,1 0 0 0 0,-1 1 1 0 0,0 0-1 0 0,1 0 0 0 0,-1 0 0 0 0,0 0 1 0 0,0 1-1 0 0,-4-1 17 0 0,1 2-185 0 0,0 0 0 0 0,0 0 0 0 0,1 0 0 0 0,-1 1 0 0 0,0 1 0 0 0,0-1 0 0 0,1 1 0 0 0,-1 0 0 0 0,1 1 0 0 0,-1 0 0 0 0,1 0 1 0 0,0 0-1 0 0,-3 3 185 0 0,-52 41-8269 0 0,47-32-2629 0 0</inkml:trace>
  <inkml:trace contextRef="#ctx0" brushRef="#br0" timeOffset="966.216">1156 648 6473 0 0,'0'0'3557'0'0,"0"0"-1418"0"0,0 0-432 0 0,0 0 19 0 0,0 0-140 0 0,0 0-317 0 0,0 0-361 0 0,0 0-230 0 0,0 0-78 0 0,0 0-13 0 0,0 0 0 0 0,0 0-21 0 0,25-27-32 0 0,78-82-46 0 0,-21 13 610 0 0,83-84-306 0 0,-165 179-776 0 0,-3 29-219 0 0,0-21 206 0 0,1 1-1 0 0,0 0 1 0 0,0-1 0 0 0,0 1-1 0 0,1 0 1 0 0,1 0 0 0 0,-1 0-1 0 0,1 0 1 0 0,1 0 0 0 0,-1 0-1 0 0,1 0 1 0 0,1 0 0 0 0,0-1-1 0 0,0 1 1 0 0,0 0 0 0 0,1-1-1 0 0,0 0 1 0 0,0 1 0 0 0,1-1-1 0 0,0 0-2 0 0,-2-4 7 0 0,1 0 0 0 0,-1 0 0 0 0,1-1 0 0 0,-1 1 0 0 0,1-1 0 0 0,0 0 0 0 0,0 0 0 0 0,0 0 0 0 0,0 0 0 0 0,0 0 0 0 0,0-1 0 0 0,1 1 0 0 0,-1-1 0 0 0,0 0 0 0 0,1 0 0 0 0,-1 0 0 0 0,1 0 0 0 0,-1-1 0 0 0,1 1 0 0 0,0-1 0 0 0,-1 0 0 0 0,3 0-7 0 0,1-2 35 0 0,0 0 0 0 0,0 0 0 0 0,0 0 0 0 0,0-1 0 0 0,0 0 0 0 0,-1-1-1 0 0,1 0 1 0 0,-1 1 0 0 0,0-2 0 0 0,0 1 0 0 0,0-1 0 0 0,-1 0 0 0 0,1 0 0 0 0,-1-1 0 0 0,-1 1 0 0 0,1-1 0 0 0,-1 0 0 0 0,0-1 0 0 0,2-2-35 0 0,9-11 52 0 0,60-92 73 0 0,-75 189-89 0 0,-7 88-132 0 0,8-111-2522 0 0,8-53-8917 0 0,-6-1 608 0 0</inkml:trace>
  <inkml:trace contextRef="#ctx0" brushRef="#br0" timeOffset="1497.249">2017 285 6897 0 0,'0'0'3672'0'0,"0"0"-1612"0"0,0 0-682 0 0,0 0-147 0 0,0 0-12 0 0,0 0-38 0 0,0 0-150 0 0,0 0-166 0 0,0 0-104 0 0,0 0-74 0 0,0 0-51 0 0,0 0-69 0 0,0 0-108 0 0,6 29-107 0 0,22 91-100 0 0,13 133 134 0 0,-30-11-516 0 0,-11-241 140 0 0,0-1 0 0 0,0 1 0 0 0,-1-1 0 0 0,1 1 0 0 0,0-1 0 0 0,-1 1 0 0 0,1 0 0 0 0,0-1 0 0 0,-1 1 0 0 0,1-1 1 0 0,-1 1-1 0 0,1-1 0 0 0,-1 0 0 0 0,1 1 0 0 0,-1-1 0 0 0,1 1 0 0 0,-1-1 0 0 0,1 0 0 0 0,-1 1 0 0 0,1-1 0 0 0,-1 0 0 0 0,0 0 0 0 0,1 1 0 0 0,-1-1 1 0 0,1 0-1 0 0,-1 0 0 0 0,0 0 0 0 0,1 0 0 0 0,-1 0 0 0 0,0 0 0 0 0,1 0 0 0 0,-1 0 0 0 0,0 0 0 0 0,1 0 0 0 0,-1 0 0 0 0,0-1 0 0 0,1 1 1 0 0,-1 0-1 0 0,1 0 0 0 0,-1 0 0 0 0,0-1 0 0 0,1 1 0 0 0,-1 0 0 0 0,1-1 0 0 0,-1 1 0 0 0,1-1 0 0 0,-1 1 0 0 0,1-1 0 0 0,-1 1 0 0 0,1-1 0 0 0,0 1 1 0 0,-1-1-1 0 0,1 1 0 0 0,0-1 0 0 0,-1 1 0 0 0,1-1 0 0 0,0 1 0 0 0,0-1 0 0 0,-1 0 0 0 0,1 1 0 0 0,0-1 0 0 0,0 0 0 0 0,0 1 0 0 0,0-1 0 0 0,0 0-10 0 0,-6-19 22 0 0,1 0 0 0 0,2-1 0 0 0,-1 1 0 0 0,2-1 0 0 0,1 1 0 0 0,1-1 0 0 0,0 0 0 0 0,2 0 0 0 0,0 1 0 0 0,2-1 0 0 0,0 1 0 0 0,1 0-1 0 0,1 0 1 0 0,1 0 0 0 0,0 1 0 0 0,11-18-22 0 0,-7 6-17 0 0,1 0 0 0 0,2 0-1 0 0,1 1 1 0 0,2 1 0 0 0,1 1-1 0 0,1 0 1 0 0,1 1 0 0 0,1 2-1 0 0,1 0 1 0 0,8-5 17 0 0,-27 27 9 0 0,0-1 0 0 0,0 1 1 0 0,0 0-1 0 0,1-1 0 0 0,-1 2 1 0 0,1-1-1 0 0,0 0 0 0 0,0 1 0 0 0,0 0 1 0 0,0 0-1 0 0,1 0 0 0 0,-1 0 1 0 0,0 1-1 0 0,1-1 0 0 0,-1 1 0 0 0,1 0 1 0 0,0 1-1 0 0,-1-1 0 0 0,1 1 1 0 0,0 0-1 0 0,-1 0 0 0 0,1 0 1 0 0,0 1-1 0 0,-1 0 0 0 0,1 0 0 0 0,-1 0 1 0 0,1 0-1 0 0,-1 1 0 0 0,3 1-9 0 0,-2 2 51 0 0,-1 0 0 0 0,-1 1 0 0 0,1-1-1 0 0,-1 1 1 0 0,0 0 0 0 0,0 0 0 0 0,-1 0-1 0 0,0 1 1 0 0,0-1 0 0 0,0 0 0 0 0,-1 1 0 0 0,0 0-1 0 0,0-1 1 0 0,-1 1 0 0 0,1-1 0 0 0,-2 1 0 0 0,1 0-1 0 0,-1-1 1 0 0,0 1 0 0 0,0-1 0 0 0,0 1-1 0 0,-1-1 1 0 0,0 0 0 0 0,-1 1 0 0 0,1-1 0 0 0,-2 1-51 0 0,-4 8 30 0 0,0 0 0 0 0,-2 0 1 0 0,0 0-1 0 0,0-1 1 0 0,-2-1-1 0 0,1 0 1 0 0,-2 0-1 0 0,0-1 1 0 0,0-1-1 0 0,-1 0 1 0 0,0-1-1 0 0,-1-1 1 0 0,-9 5-31 0 0,14-9-128 0 0,0-1 1 0 0,-1-1 0 0 0,1 0 0 0 0,0 0 0 0 0,-1-1-1 0 0,0 0 1 0 0,0 0 0 0 0,0-2 0 0 0,1 1 0 0 0,-1-1-1 0 0,0-1 1 0 0,0 0 0 0 0,-9-2 127 0 0,-13-24-3961 0 0,31 13-592 0 0,6-2-3439 0 0,-2 11-170 0 0</inkml:trace>
  <inkml:trace contextRef="#ctx0" brushRef="#br0" timeOffset="2299.456">2820 235 1576 0 0,'0'0'4009'0'0,"0"0"-1191"0"0,0 0-464 0 0,0 0-167 0 0,0 0-246 0 0,0 0-318 0 0,0 0-322 0 0,0 0-261 0 0,0 0-203 0 0,0 0-144 0 0,0 0-113 0 0,0 0-117 0 0,-29 15-92 0 0,-92 47-71 0 0,56-15 146 0 0,58-40-425 0 0,0 0 0 0 0,1 1 0 0 0,0 0-1 0 0,0 0 1 0 0,1 0 0 0 0,0 1 0 0 0,0 0-1 0 0,1 0 1 0 0,0 0 0 0 0,1 0 0 0 0,0 1-1 0 0,1 0 1 0 0,0-1 0 0 0,0 1 0 0 0,1 0-1 0 0,0 0 1 0 0,0 0 0 0 0,2 2-21 0 0,1-9 1 0 0,0 0-1 0 0,0 0 1 0 0,1-1-1 0 0,-1 1 1 0 0,1-1 0 0 0,0 0-1 0 0,0 0 1 0 0,0 0 0 0 0,0 0-1 0 0,0 0 1 0 0,0-1-1 0 0,1 1 1 0 0,-1-1 0 0 0,0 0-1 0 0,1 0 1 0 0,-1 0-1 0 0,1-1 1 0 0,-1 1 0 0 0,1-1-1 0 0,-1 0 1 0 0,1 0 0 0 0,-1 0-1 0 0,1 0 1 0 0,0 0-1 0 0,-1-1 1 0 0,1 0 0 0 0,-1 0-1 0 0,0 0 1 0 0,1 0 0 0 0,0-1-1 0 0,15-6 74 0 0,0-1-1 0 0,-1-1 1 0 0,-1-1 0 0 0,1 0 0 0 0,-2-2 0 0 0,1 0 0 0 0,-2 0 0 0 0,0-2 0 0 0,-1 1 0 0 0,0-2 0 0 0,8-12-74 0 0,67-69 156 0 0,-97 141-585 0 0,6-41 418 0 0,0 0 0 0 0,0 1 0 0 0,1-1 0 0 0,-1 1 0 0 0,1-1 0 0 0,-1 1 0 0 0,1 0 0 0 0,0-1 0 0 0,1 1 0 0 0,-1 0 0 0 0,1 0 0 0 0,-1 0 0 0 0,1-1 0 0 0,0 1 0 0 0,1 0 0 0 0,-1 0 0 0 0,1 0 0 0 0,-1 0 0 0 0,1-1 0 0 0,0 1 0 0 0,1 0 0 0 0,-1-1 0 0 0,1 1 0 0 0,-1-1 0 0 0,1 1 0 0 0,0-1 0 0 0,0 0 0 0 0,1 0 0 0 0,-1 0 0 0 0,1 0 0 0 0,-1 0 0 0 0,1-1 0 0 0,0 1 0 0 0,0-1 0 0 0,0 1 0 0 0,0-1 0 0 0,1 0 0 0 0,-1 0 0 0 0,0-1 0 0 0,1 1 0 0 0,0-1 11 0 0,6-1 31 0 0,0-1 0 0 0,0-1 0 0 0,0 1 1 0 0,-1-2-1 0 0,1 1 0 0 0,0-1 0 0 0,-1-1 0 0 0,0 0 0 0 0,0 0 0 0 0,0-1 1 0 0,0 0-1 0 0,-1-1 0 0 0,0 1 0 0 0,0-2 0 0 0,0 1 0 0 0,-1-1 1 0 0,0 0-1 0 0,-1-1 0 0 0,1 1 0 0 0,-1-1 0 0 0,0-2-31 0 0,22-19 133 0 0,-8 8-98 0 0,-2 1-1 0 0,-1-2 1 0 0,-1-1 0 0 0,0 0 0 0 0,-2-1 0 0 0,-1 0 0 0 0,6-15-35 0 0,-17 36-3 0 0,0 1 0 0 0,-1 0 0 0 0,1-1 0 0 0,-1 1 0 0 0,1-1 0 0 0,-1 1 1 0 0,0-1-1 0 0,0 0 0 0 0,0 0 0 0 0,0 0 0 0 0,0 1 0 0 0,-1-1 0 0 0,1 0 0 0 0,-1 0 0 0 0,0 0 1 0 0,0 0-1 0 0,0 0 0 0 0,0 0 0 0 0,0 0 0 0 0,-1 0 0 0 0,1 0 0 0 0,-1 0 0 0 0,0 1 0 0 0,0-1 1 0 0,0 0-1 0 0,0 0 0 0 0,-1 1 0 0 0,1-1 0 0 0,-1 1 0 0 0,1-1 0 0 0,-1 1 0 0 0,0-1 0 0 0,0 1 1 0 0,0 0-1 0 0,0 0 0 0 0,0 0 0 0 0,-1 0 0 0 0,1 1 0 0 0,-1-1 0 0 0,1 1 0 0 0,-1-1 0 0 0,-2 0 3 0 0,-3 1-22 0 0,-1 1-1 0 0,0-1 0 0 0,0 2 1 0 0,0-1-1 0 0,0 2 0 0 0,0-1 1 0 0,1 1-1 0 0,-1 0 0 0 0,1 1 1 0 0,-1 0-1 0 0,1 0 0 0 0,0 1 1 0 0,0 0-1 0 0,0 0 0 0 0,1 1 1 0 0,0 0-1 0 0,-1 0 0 0 0,2 1 1 0 0,-1 0-1 0 0,1 0 0 0 0,0 1 1 0 0,0-1-1 0 0,0 1 0 0 0,-2 5 23 0 0,7-10-5 0 0,-1 0-1 0 0,1 0 1 0 0,0 1 0 0 0,0-1-1 0 0,0 0 1 0 0,0 0-1 0 0,0 1 1 0 0,0-1 0 0 0,0 0-1 0 0,1 1 1 0 0,-1-1-1 0 0,1 1 1 0 0,0-1 0 0 0,0 1-1 0 0,0-1 1 0 0,0 1-1 0 0,0-1 1 0 0,1 0-1 0 0,-1 1 1 0 0,1-1 0 0 0,-1 1-1 0 0,1-1 1 0 0,0 0-1 0 0,0 1 1 0 0,0-1 0 0 0,0 0-1 0 0,0 0 1 0 0,1 0-1 0 0,-1 0 1 0 0,1 0-1 0 0,-1 0 1 0 0,1 0 0 0 0,0 0 5 0 0,9 4-2 0 0,1-1 0 0 0,-1-1 0 0 0,1 0 0 0 0,-1-1 0 0 0,1 0 0 0 0,0 0 0 0 0,0-1 0 0 0,1-1 0 0 0,-1 0 1 0 0,7-1 1 0 0,51 7 13 0 0,-58-5 1 0 0,-9-2-11 0 0,1-1 0 0 0,-1 1 0 0 0,1 1 0 0 0,-1-1 0 0 0,1 0 0 0 0,-1 1 0 0 0,1 0 0 0 0,-1 0 0 0 0,0 0 0 0 0,1 0 0 0 0,-1 0 0 0 0,0 1 0 0 0,0-1-1 0 0,0 1 1 0 0,0 0 0 0 0,0 0 0 0 0,0 0 0 0 0,0 0 0 0 0,-1 1 0 0 0,1-1 0 0 0,-1 1 0 0 0,0 0 0 0 0,1-1 0 0 0,-1 1 0 0 0,0 0 0 0 0,-1 0 0 0 0,1 1 0 0 0,-1-1-1 0 0,1 0 1 0 0,-1 0 0 0 0,0 1 0 0 0,1 2-3 0 0,-14 123 147 0 0,13-127-255 0 0,0 0 1 0 0,0-1-1 0 0,0 1 0 0 0,0-1 1 0 0,0 1-1 0 0,0 0 0 0 0,1-1 1 0 0,-1 0-1 0 0,0 1 0 0 0,1-1 1 0 0,-1 0-1 0 0,1 0 1 0 0,0 0-1 0 0,-1 0 0 0 0,1 0 1 0 0,0 0-1 0 0,0 0 0 0 0,-1-1 1 0 0,1 1-1 0 0,0 0 0 0 0,0-1 1 0 0,0 0-1 0 0,0 1 0 0 0,0-1 1 0 0,0 0-1 0 0,-1 0 0 0 0,1 0 1 0 0,0 0-1 0 0,0-1 0 0 0,0 1 1 0 0,0 0-1 0 0,0-1 0 0 0,0 1 108 0 0,3 0-1040 0 0,7-1-1807 0 0,-5-2-2141 0 0,-1-1-5521 0 0</inkml:trace>
  <inkml:trace contextRef="#ctx0" brushRef="#br0" timeOffset="2652.674">3631 316 2441 0 0,'0'0'1988'0'0,"0"0"-266"0"0,0 0-29 0 0,0 0 53 0 0,0 0-140 0 0,0 0-262 0 0,0 0-269 0 0,0 0-202 0 0,0 0-64 0 0,0 0 65 0 0,0 0 111 0 0,0 0 19 0 0,32 17-32 0 0,101 50-89 0 0,-63-49 307 0 0,-59-20-924 0 0,-2 0-102 0 0,0 0 0 0 0,-1 0-1 0 0,1-1 1 0 0,-1 0 0 0 0,1-1-1 0 0,-1 0 1 0 0,0 0 0 0 0,0-1-1 0 0,0 0 1 0 0,-1 0 0 0 0,0-1-1 0 0,0 0 1 0 0,0 0 0 0 0,-1 0-1 0 0,0-1 1 0 0,0 0 0 0 0,-1 0-1 0 0,0-1 1 0 0,0 0 0 0 0,0 0-1 0 0,-1 0 1 0 0,1-3-164 0 0,-4 8-9 0 0,0-1 0 0 0,0 0 0 0 0,0 0 0 0 0,-1 0-1 0 0,0 0 1 0 0,1 0 0 0 0,-1 0 0 0 0,0 1 0 0 0,-1-1 0 0 0,1 0 0 0 0,-1 0 0 0 0,0 0-1 0 0,0 0 1 0 0,0 0 0 0 0,0 1 0 0 0,-1-1 0 0 0,1 1 0 0 0,-1-1 0 0 0,0 1 0 0 0,0-1-1 0 0,0 1 1 0 0,-1 0 0 0 0,1 0 0 0 0,-1 0 0 0 0,0 0 0 0 0,1 1 0 0 0,-1-1 0 0 0,0 1 0 0 0,-1-1-1 0 0,1 1 1 0 0,0 0 0 0 0,-1 0 0 0 0,1 1 0 0 0,-1-1 0 0 0,0 1 0 0 0,1 0 0 0 0,-1 0-1 0 0,0 0 1 0 0,0 0 0 0 0,0 0 0 0 0,0 1 0 0 0,0 0 0 0 0,1 0 0 0 0,-1 0 0 0 0,0 0-1 0 0,0 1 1 0 0,0-1 0 0 0,0 1 0 0 0,0 0 0 0 0,1 0 0 0 0,-1 1 0 0 0,0-1 0 0 0,1 1 0 0 0,-1 0-1 0 0,1 0 1 0 0,-2 1 9 0 0,-7 4-75 0 0,1 0 0 0 0,0 0 1 0 0,0 2-1 0 0,1-1 0 0 0,0 1 0 0 0,1 1 0 0 0,0 0 0 0 0,0 0 0 0 0,1 0 0 0 0,1 1 0 0 0,-1 1 0 0 0,2-1 0 0 0,0 1 0 0 0,0 0 1 0 0,1 0-1 0 0,0 1 0 0 0,1 0 0 0 0,1 0 0 0 0,0 0 0 0 0,1 0 0 0 0,0 0 0 0 0,1 0 0 0 0,0 11 75 0 0,2-21-51 0 0,-1 0 1 0 0,0-1-1 0 0,1 1 0 0 0,0 0 0 0 0,0-1 0 0 0,0 1 1 0 0,0 0-1 0 0,0-1 0 0 0,0 0 0 0 0,1 1 0 0 0,-1-1 0 0 0,1 0 1 0 0,-1 1-1 0 0,1-1 0 0 0,0 0 0 0 0,0 0 0 0 0,0 0 1 0 0,0-1-1 0 0,0 1 0 0 0,1-1 0 0 0,-1 1 0 0 0,0-1 0 0 0,1 1 1 0 0,-1-1-1 0 0,1 0 0 0 0,0 0 0 0 0,-1 0 0 0 0,1-1 1 0 0,1 1 50 0 0,40 6-2518 0 0,-3-6-4663 0 0,-39-1 6700 0 0,14 0-10312 0 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17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56 247 512 0 0,'0'0'1994'0'0,"0"0"-427"0"0,0 0 7 0 0,0 0 263 0 0,0 0 174 0 0,0 0-81 0 0,0 0-260 0 0,0 0-401 0 0,0 0-320 0 0,0 0-173 0 0,0 0-64 0 0,0 0 4 0 0,0 0-28 0 0,9 14-46 0 0,29 42-69 0 0,15-14 1010 0 0,-37-35-1196 0 0,1 2-87 0 0,0-1 0 0 0,1 0 0 0 0,0-2 0 0 0,0 0 0 0 0,1-1 0 0 0,0-1 0 0 0,0-1-1 0 0,0 0 1 0 0,0-1 0 0 0,0-1 0 0 0,17-2-300 0 0,-25-3 91 0 0,1 0-1 0 0,-1 0 0 0 0,0-1 0 0 0,-1-1 1 0 0,1 0-1 0 0,-1 0 0 0 0,0-1 0 0 0,-1-1 1 0 0,1 1-1 0 0,4-6-90 0 0,-12 10 20 0 0,34-27 193 0 0,-1-3 0 0 0,-2 0-1 0 0,-1-2 1 0 0,2-7-213 0 0,-31 40 14 0 0,-1 0 0 0 0,0 0 1 0 0,0 0-1 0 0,0-1 0 0 0,0 1 0 0 0,0-1 1 0 0,0 1-1 0 0,-1-1 0 0 0,1 1 0 0 0,-1-1 0 0 0,0 0 1 0 0,0 0-1 0 0,0 0 0 0 0,0 0 0 0 0,0 0 0 0 0,-1 0 1 0 0,1 0-1 0 0,-1 0 0 0 0,0 0 0 0 0,0 0 1 0 0,0 0-1 0 0,0 0 0 0 0,-1 0 0 0 0,1 0 0 0 0,-1 0 1 0 0,0 0-1 0 0,1 0 0 0 0,-1 0 0 0 0,-1 1 0 0 0,1-1 1 0 0,0 0-1 0 0,-1 0 0 0 0,1 1 0 0 0,-1-1 1 0 0,0 1-1 0 0,0 0 0 0 0,0-1 0 0 0,0 1 0 0 0,0 0 1 0 0,-1 0-1 0 0,1 0 0 0 0,0 0 0 0 0,-1 1 1 0 0,0-1-1 0 0,1 1 0 0 0,-1-1 0 0 0,0 1 0 0 0,0 0 1 0 0,0 0-1 0 0,0 0-14 0 0,-68-21 114 0 0,21 1-33 0 0,-59 14-63 0 0,99 8-7 0 0,0 1-1 0 0,0 1 1 0 0,0-1-1 0 0,0 2 1 0 0,1-1 0 0 0,-1 1-1 0 0,1 1 1 0 0,0 0-1 0 0,0 0 1 0 0,0 1-1 0 0,1 0 1 0 0,0 0 0 0 0,-7 8-11 0 0,5-4 60 0 0,-1 1 1 0 0,2 0 0 0 0,0 1 0 0 0,0 0-1 0 0,1 1 1 0 0,1 0 0 0 0,0 0 0 0 0,1 0-1 0 0,0 1 1 0 0,1 0 0 0 0,1 0 0 0 0,0 0-1 0 0,0 1 1 0 0,2-1 0 0 0,0 1 0 0 0,1 0-1 0 0,0-1 1 0 0,1 6-61 0 0,13 107 276 0 0,68 178-2 0 0,-74-278-231 0 0,-1 0 0 0 0,-2 1 0 0 0,-1-1 1 0 0,-1 1-1 0 0,-1 0 0 0 0,-1-1 0 0 0,-2 4-43 0 0,-28 66 184 0 0,26-87-158 0 0,-1 0 0 0 0,-1 0 0 0 0,0 0 0 0 0,0 0 0 0 0,-1-1 0 0 0,0 0 0 0 0,0-1 0 0 0,-1 1 0 0 0,0-1 0 0 0,-9 6-26 0 0,8-8-6 0 0,-1-1 0 0 0,0 0 0 0 0,0 0 0 0 0,0-1 0 0 0,0-1 0 0 0,-1 0-1 0 0,1 0 1 0 0,-1-1 0 0 0,0 0 0 0 0,0-1 0 0 0,0 0 0 0 0,0 0 0 0 0,0-1 0 0 0,0-1-1 0 0,-3-1 7 0 0,12 2-82 0 0,0-1-1 0 0,0 0 0 0 0,0 1 0 0 0,0-1 0 0 0,0 0 0 0 0,0 0 0 0 0,1-1 0 0 0,-1 1 1 0 0,0 0-1 0 0,0-1 0 0 0,1 1 0 0 0,-1-1 0 0 0,1 1 0 0 0,0-1 0 0 0,-1 0 1 0 0,1 1-1 0 0,0-1 0 0 0,0 0 0 0 0,0 0 0 0 0,0 0 0 0 0,0 0 0 0 0,1 0 0 0 0,-1 0 1 0 0,0 0-1 0 0,1 0 0 0 0,0 0 0 0 0,-1 0 0 0 0,1-1 0 0 0,0 1 0 0 0,0 0 1 0 0,0 0-1 0 0,1 0 0 0 0,-1 0 0 0 0,0 0 0 0 0,1 0 0 0 0,-1-1 0 0 0,1 1 0 0 0,0 0 1 0 0,0 0-1 0 0,0 0 0 0 0,0 1 0 0 0,0-1 0 0 0,0 0 0 0 0,0 0 0 0 0,0 1 1 0 0,1-1-1 0 0,-1 0 0 0 0,1 1 0 0 0,-1-1 0 0 0,1 1 0 0 0,0-1 83 0 0,11-8-3707 0 0,-3 1-5907 0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18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1440 0 0,'0'0'1873'0'0,"0"0"-74"0"0,0 0 70 0 0,0 0 35 0 0,0 0-40 0 0,0 0-125 0 0,0 0-195 0 0,0 0-202 0 0,0 0-168 0 0,0 0-113 0 0,0 0-102 0 0,0 0-78 0 0,0 0-71 0 0,0-8 2819 0 0,287 1 422 0 0,-147 6-3751 0 0,-139 1-318 0 0,4-6-3060 0 0,-5 5-769 0 0,0 0-3703 0 0,0 1-3659 0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18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9906 0 0,'0'0'2281'0'0,"0"0"-950"0"0,0 0-418 0 0,0 0 54 0 0,0 0 123 0 0,0 0-9 0 0,0 0-105 0 0,0 0-145 0 0,0 0-120 0 0,0 0-76 0 0,0 0-27 0 0,0 0-9 0 0,0 0 15 0 0,23 3 7 0 0,75 10-43 0 0,-77-11-259 0 0,1 0-1 0 0,0-2 0 0 0,-1 0 0 0 0,1-2 0 0 0,0 0 0 0 0,-1-1 0 0 0,10-4-318 0 0,2 1 215 0 0,64-17 151 0 0,-83 22-634 0 0,7-3-328 0 0,-12-4-6946 0 0,-9 5-4121 0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23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74 0 0 0,'0'0'903'0'0,"0"0"153"0"0,0 0 39 0 0,0 0 19 0 0,0 0-1 0 0,0 0 5 0 0,0 0 26 0 0,0 0 30 0 0,0 0 14 0 0,0 0-13 0 0,0 0-62 0 0,0 0-98 0 0,0 0-112 0 0,0 0-116 0 0,0 0-102 0 0,0 0-74 0 0,0 0-56 0 0,0 4 2627 0 0,0 15-2106 0 0,1-9-910 0 0,1 0-1 0 0,1 0 0 0 0,0-1 1 0 0,0 1-1 0 0,1-1 0 0 0,0 0 1 0 0,1 0-1 0 0,0 0 0 0 0,0-1 1 0 0,3 3-166 0 0,-1-2 85 0 0,1 0 0 0 0,0 0 0 0 0,0-1 0 0 0,0 0 1 0 0,1-1-1 0 0,0 0 0 0 0,1 0 0 0 0,0-1 0 0 0,0 0 0 0 0,0-1 1 0 0,1 0-1 0 0,-1-1 0 0 0,1 0 0 0 0,0 0 0 0 0,0-1 0 0 0,1-1 1 0 0,-1 0-1 0 0,1 0 0 0 0,-1-1 0 0 0,1-1 0 0 0,3 0-85 0 0,10 0 230 0 0,-15 1-159 0 0,0 0 0 0 0,-1-1 0 0 0,1 0 0 0 0,0-1 0 0 0,0 0 0 0 0,0 0 0 0 0,-1-1 0 0 0,1-1 0 0 0,0 1 0 0 0,-1-2 0 0 0,9-3-71 0 0,-14 3 52 0 0,0-1 0 0 0,-1 1 0 0 0,1-1 0 0 0,-1 1 0 0 0,0-1 1 0 0,0 0-1 0 0,0 0 0 0 0,-1-1 0 0 0,0 1 0 0 0,0 0 0 0 0,0-1 0 0 0,-1 0 0 0 0,0 1 0 0 0,0-1 0 0 0,0 0 0 0 0,-1 1 0 0 0,1-1 0 0 0,-2 0 0 0 0,1 1 0 0 0,0-1 1 0 0,-1 0-1 0 0,0 0 0 0 0,-1 1-52 0 0,-3-5 5 0 0,-1 1 1 0 0,0 0-1 0 0,-1 0 1 0 0,0 1-1 0 0,0 0 1 0 0,-1 0-1 0 0,0 0 1 0 0,0 1-1 0 0,-1 1 1 0 0,0-1-1 0 0,0 1 1 0 0,0 1 0 0 0,-1 0-1 0 0,0 0 1 0 0,0 1-1 0 0,0 0 1 0 0,-1 1-1 0 0,1 0 1 0 0,-1 1-1 0 0,0 0 1 0 0,-2 0-6 0 0,-60-22 20 0 0,70 22-16 0 0,0 1 1 0 0,-1 0 0 0 0,1 0-1 0 0,0 0 1 0 0,0 0-1 0 0,0 1 1 0 0,0-1 0 0 0,-1 1-1 0 0,1 0 1 0 0,0 0-1 0 0,-1 0 1 0 0,1 0 0 0 0,0 1-1 0 0,0-1 1 0 0,0 1-1 0 0,-1 0 1 0 0,1 0 0 0 0,0 0-1 0 0,0 0 1 0 0,0 0-1 0 0,0 1 1 0 0,-1 0-5 0 0,-7 6 19 0 0,1-1-1 0 0,0 2 1 0 0,1-1-1 0 0,0 1 1 0 0,0 0-1 0 0,1 1 1 0 0,0 0 0 0 0,0 1-1 0 0,1 0 1 0 0,1 0-1 0 0,0 0 1 0 0,0 0-1 0 0,1 3-18 0 0,-2 9 72 0 0,1 0 0 0 0,1 1-1 0 0,1 0 1 0 0,1 0-1 0 0,2 0 1 0 0,0 0-1 0 0,1 0 1 0 0,3 13-72 0 0,-2 25 180 0 0,-2 178 424 0 0,-28-102-201 0 0,-21 3-75 0 0,-3-47 45 0 0,48-88-338 0 0,0 1 1 0 0,-1-1-1 0 0,0 0 0 0 0,0 0 0 0 0,0 0 1 0 0,-1-1-1 0 0,0 0 0 0 0,0-1 1 0 0,0 1-1 0 0,0-1 0 0 0,-4 1-35 0 0,-62-5 109 0 0,8-34-322 0 0,65-8-3673 0 0,17 18-4437 0 0,-10 16-3468 0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34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0 178 4609 0 0,'0'0'1615'0'0,"0"0"-304"0"0,0 0 33 0 0,0 0 190 0 0,0 0 236 0 0,0 0 33 0 0,0 0-154 0 0,0 0-170 0 0,0 0-221 0 0,0 0-190 0 0,0 0-126 0 0,0 0-91 0 0,0 0-74 0 0,28 1-66 0 0,138 2 504 0 0,40-15 1172 0 0,-189 12-2530 0 0,-14 0-2700 0 0,-11 0-4785 0 0,3 0-1864 0 0</inkml:trace>
  <inkml:trace contextRef="#ctx0" brushRef="#br0" timeOffset="379.207">233 1 8890 0 0,'0'0'2426'0'0,"0"0"-422"0"0,0 0-147 0 0,0 0-56 0 0,0 0-178 0 0,0 0-264 0 0,0 0-328 0 0,0 0-275 0 0,0 0-193 0 0,0 0-88 0 0,0 0-2 0 0,0 0-1 0 0,0 0 17 0 0,-3 7-15 0 0,-9 60 996 0 0,22 71-212 0 0,-33 39-1138 0 0,9-70-1510 0 0,32-102-6174 0 0,-15-5 3772 0 0,3 0-7874 0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33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1 7314 0 0,'0'0'2153'0'0,"0"0"-400"0"0,0 0-206 0 0,0 0-115 0 0,0 0-81 0 0,0 0-104 0 0,0 0-204 0 0,0 0-215 0 0,0 0-191 0 0,0 0-151 0 0,0 0-89 0 0,0 0-49 0 0,0 0-32 0 0,-16 10-41 0 0,-47 34-31 0 0,16 18 380 0 0,38-50-564 0 0,1 1 0 0 0,1 0-1 0 0,0 0 1 0 0,1 1 0 0 0,0 0-1 0 0,1 0 1 0 0,1 1 0 0 0,0 0-1 0 0,1-1 1 0 0,0 1 0 0 0,1 0 0 0 0,1 10-60 0 0,0-20 15 0 0,1 0 0 0 0,-1 1 0 0 0,1-1 0 0 0,0 0 0 0 0,1 0 0 0 0,-1 0 0 0 0,1 0 0 0 0,0 0 0 0 0,0 0 1 0 0,1 0-1 0 0,0 0 0 0 0,-1 0 0 0 0,2 0 0 0 0,-1-1 0 0 0,0 1 0 0 0,1-1 0 0 0,0 0 0 0 0,0 1 0 0 0,0-1 1 0 0,1-1-1 0 0,-1 1 0 0 0,1 0 0 0 0,0-1 0 0 0,0 0 0 0 0,0 0 0 0 0,1 0 0 0 0,-1 0 0 0 0,3 1-15 0 0,8 1 173 0 0,0 0-1 0 0,0-2 0 0 0,0 1 1 0 0,0-2-1 0 0,1 0 1 0 0,-1 0-1 0 0,0-2 0 0 0,1 0 1 0 0,-1-1-1 0 0,1 0 1 0 0,3-2-173 0 0,2-2 243 0 0,0-2 1 0 0,-1 0-1 0 0,0-1 1 0 0,0-1 0 0 0,-1-1-1 0 0,0-1 1 0 0,-1 0-1 0 0,0-1 1 0 0,3-5-244 0 0,-13 12 70 0 0,0 0-17 0 0,0 0 1 0 0,-1 0 0 0 0,0-1 0 0 0,0 1 0 0 0,0-2 0 0 0,-1 1 0 0 0,0-1 0 0 0,0 0 0 0 0,0 0 0 0 0,-1 0 0 0 0,0-1 0 0 0,-1 0 0 0 0,0 0 0 0 0,0 0 0 0 0,0 0 0 0 0,-1-1 0 0 0,-1 1 0 0 0,1-1 0 0 0,-1 0 0 0 0,-1 0 0 0 0,1-6-54 0 0,-2 9-8 0 0,0 1-1 0 0,0-1 1 0 0,0 0-1 0 0,-1 1 1 0 0,0-1 0 0 0,0 1-1 0 0,-1-1 1 0 0,1 1-1 0 0,-1-1 1 0 0,-1 1 0 0 0,1 0-1 0 0,-1 0 1 0 0,1 0-1 0 0,-1 0 1 0 0,-1 1 0 0 0,1-1-1 0 0,-1 1 1 0 0,1 0-1 0 0,-1 0 1 0 0,-1 0 0 0 0,1 0-1 0 0,0 1 1 0 0,-1 0-1 0 0,0 0 1 0 0,0 0 0 0 0,0 0-1 0 0,0 1 1 0 0,0 0-1 0 0,0 0 1 0 0,-5-1 8 0 0,-142-20-1766 0 0,101 26-1456 0 0,4 8-3815 0 0,28-3-4919 0 0</inkml:trace>
  <inkml:trace contextRef="#ctx0" brushRef="#br0" timeOffset="466.572">1 298 4889 0 0,'0'0'2755'0'0,"0"0"-537"0"0,0 0-161 0 0,0 0-72 0 0,0 0-119 0 0,0 0-200 0 0,0 0-265 0 0,0 0-231 0 0,0 0-182 0 0,0 0-150 0 0,0 0-121 0 0,0 0-93 0 0,0 0-90 0 0,23-9-98 0 0,108-40 215 0 0,-18-1 175 0 0,-111 50-828 0 0,1 0 0 0 0,-1 0 0 0 0,0 0 0 0 0,0 1 0 0 0,1-1-1 0 0,-1 0 1 0 0,0 1 0 0 0,0-1 0 0 0,1 1 0 0 0,-1 0 0 0 0,0 0-1 0 0,0 0 1 0 0,0 0 0 0 0,0 0 0 0 0,0 0 0 0 0,0 1-1 0 0,-1-1 1 0 0,1 1 0 0 0,0-1 0 0 0,-1 1 0 0 0,1 0 0 0 0,-1-1-1 0 0,1 1 1 0 0,-1 0 0 0 0,0 0 2 0 0,16 15-15 0 0,40 28 72 0 0,71-15 1240 0 0,-100-29-4927 0 0,1-1-4364 0 0,-25 0-4119 0 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31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29 0 0 0,'0'0'991'0'0,"0"0"728"0"0,0 0 129 0 0,0 0-203 0 0,0 0-184 0 0,0 0-107 0 0,0 0-63 0 0,0 0-78 0 0,0 0-95 0 0,0 0-116 0 0,-10 0 5842 0 0,-31 4-5925 0 0,-123 65 648 0 0,156-63-1519 0 0,1 1 0 0 0,0 0 0 0 0,1 0 0 0 0,-1 1 0 0 0,1 0 1 0 0,1 0-1 0 0,0 0 0 0 0,0 1 0 0 0,0-1 0 0 0,1 1 1 0 0,1 0-1 0 0,-1 1 0 0 0,2-1 0 0 0,-1 0 0 0 0,1 1 1 0 0,0 0-1 0 0,1-1 0 0 0,0 1 0 0 0,1 0 0 0 0,0 0 0 0 0,1 0 1 0 0,0-1-1 0 0,0 3-48 0 0,2-2 45 0 0,1 0 1 0 0,0-1 0 0 0,0 1-1 0 0,1-1 1 0 0,0 0 0 0 0,0 0-1 0 0,1-1 1 0 0,1 0 0 0 0,-1 0-1 0 0,1 0 1 0 0,0-1 0 0 0,1 0-1 0 0,0 0 1 0 0,0-1 0 0 0,0 0-1 0 0,1 0 1 0 0,0-1 0 0 0,0 0-1 0 0,1 0 1 0 0,-1-1 0 0 0,1-1-1 0 0,0 0 1 0 0,0 0 0 0 0,0-1-1 0 0,1 0-45 0 0,6 3 126 0 0,0-2-1 0 0,0 0 0 0 0,0-1 1 0 0,1 0-1 0 0,-1-2 1 0 0,0 0-1 0 0,1-1 0 0 0,8-2-125 0 0,16-27 686 0 0,-42-5-338 0 0,-21 15-861 0 0,8 10-2470 0 0,10 10-3573 0 0,3 0 3705 0 0,-1 0-8999 0 0</inkml:trace>
  <inkml:trace contextRef="#ctx0" brushRef="#br0" timeOffset="478.111">824 83 6585 0 0,'0'0'2056'0'0,"0"0"-539"0"0,0 0-193 0 0,0 0 46 0 0,0 0 29 0 0,0 0 1 0 0,0 0-158 0 0,0 0-222 0 0,0 0-214 0 0,0 0-206 0 0,0 0-139 0 0,0 0-93 0 0,-20 6-53 0 0,-60 22-36 0 0,76-27-243 0 0,0 0 0 0 0,1 1 0 0 0,-1-1 1 0 0,1 1-1 0 0,-1 0 0 0 0,1 0 0 0 0,0 0 1 0 0,0 0-1 0 0,0 1 0 0 0,0-1 0 0 0,0 1 0 0 0,1 0 1 0 0,-1 0-1 0 0,1 0 0 0 0,-1 0 0 0 0,1 0 1 0 0,0 1-1 0 0,0-1 0 0 0,1 0 0 0 0,-1 3-36 0 0,-2 2 32 0 0,-1 2-17 0 0,1-1 1 0 0,0 1 0 0 0,1 0-1 0 0,0 1 1 0 0,1-1-1 0 0,0 0 1 0 0,1 1-1 0 0,0-1 1 0 0,0 1 0 0 0,1 0-1 0 0,1-1 1 0 0,1 10-16 0 0,1-14 51 0 0,0 1 1 0 0,1-1-1 0 0,0 1 1 0 0,0-1 0 0 0,0-1-1 0 0,1 1 1 0 0,0 0-1 0 0,0-1 1 0 0,0 0 0 0 0,1 0-1 0 0,-1-1 1 0 0,1 1-1 0 0,0-1 1 0 0,1-1 0 0 0,-1 1-1 0 0,1-1 1 0 0,0 0-1 0 0,-1 0 1 0 0,1-1 0 0 0,0 0-1 0 0,1 0 1 0 0,-1-1-1 0 0,0 0 1 0 0,0 0 0 0 0,1-1-1 0 0,-1 0 1 0 0,0 0-1 0 0,1-1 1 0 0,4 0-52 0 0,0 1 156 0 0,-1-1 0 0 0,1 0 1 0 0,-1 0-1 0 0,1-1 0 0 0,-1-1 0 0 0,0 0 1 0 0,0-1-1 0 0,0 0 0 0 0,0 0 1 0 0,-1-1-1 0 0,1 0 0 0 0,-1-1 0 0 0,-1 0 1 0 0,1-1-1 0 0,-1 0 0 0 0,0-1 0 0 0,-1 0 1 0 0,3-3-157 0 0,-3 3 77 0 0,0-2 1 0 0,-1 1 0 0 0,0-1 0 0 0,-1 0-1 0 0,0-1 1 0 0,0 1 0 0 0,-1-1 0 0 0,0 0-1 0 0,-1 0 1 0 0,-1-1 0 0 0,0 1 0 0 0,0-1 0 0 0,-1 0-1 0 0,-1 0 1 0 0,0 0 0 0 0,0-11-78 0 0,-2 17 1 0 0,0 1 1 0 0,0 0-1 0 0,0 0 0 0 0,0 0 1 0 0,-1 0-1 0 0,0 0 0 0 0,0 0 1 0 0,-1 1-1 0 0,1-1 1 0 0,-1 1-1 0 0,0-1 0 0 0,0 1 1 0 0,-1 0-1 0 0,1 0 0 0 0,-1 0 1 0 0,0 1-1 0 0,0-1 0 0 0,0 1 1 0 0,0 0-1 0 0,0 0 1 0 0,-1 0-1 0 0,0 1 0 0 0,1 0 1 0 0,-6-2-2 0 0,0 0-133 0 0,0 0 0 0 0,-1 0 1 0 0,1 1-1 0 0,-1 1 0 0 0,0 0 0 0 0,0 0 1 0 0,0 1-1 0 0,0 1 0 0 0,0 0 1 0 0,0 0-1 0 0,-6 2 133 0 0,-53 29-3232 0 0,33 1-6771 0 0,26-20-1469 0 0</inkml:trace>
  <inkml:trace contextRef="#ctx0" brushRef="#br0" timeOffset="1122.279">1484 2 7017 0 0,'0'0'1850'0'0,"0"0"-221"0"0,0 0-69 0 0,0 0-37 0 0,0 0-121 0 0,0 0-150 0 0,0 0-188 0 0,0 0-165 0 0,0 0-146 0 0,0 0-130 0 0,0 0-96 0 0,0 0-59 0 0,0 0-36 0 0,-8-1-33 0 0,-78 2 1135 0 0,-48 68-804 0 0,132-67-726 0 0,0 1 0 0 0,0 0 0 0 0,1 0 0 0 0,-1 0 0 0 0,1 0 0 0 0,0 0-1 0 0,-1 0 1 0 0,1 0 0 0 0,1 0 0 0 0,-1 0 0 0 0,0 1 0 0 0,1-1 0 0 0,0 0-1 0 0,-1 1 1 0 0,1-1 0 0 0,1 0 0 0 0,-1 1 0 0 0,0-1 0 0 0,1 0 0 0 0,0 0-1 0 0,-1 1 1 0 0,1-1 0 0 0,1 0 0 0 0,-1 0 0 0 0,0 0 0 0 0,1 0 0 0 0,-1 0-1 0 0,1 0 1 0 0,0-1 0 0 0,0 1 0 0 0,0 0 0 0 0,1-1 0 0 0,-1 0 0 0 0,0 1-1 0 0,1-1 1 0 0,0 0 0 0 0,-1 0 0 0 0,1-1 0 0 0,0 1 0 0 0,0 0 0 0 0,0-1-1 0 0,0 0 1 0 0,0 0 0 0 0,0 0 0 0 0,1 0 0 0 0,-1 0 0 0 0,1 0-4 0 0,38 13 100 0 0,-34-13-66 0 0,0 1 0 0 0,1 1 0 0 0,-1-1 1 0 0,0 1-1 0 0,0 1 0 0 0,0 0 0 0 0,0 0 1 0 0,-1 0-1 0 0,0 1 0 0 0,0 0 0 0 0,0 0 0 0 0,0 1 1 0 0,-1 0-1 0 0,0 0 0 0 0,0 0 0 0 0,-1 1 1 0 0,0 0-1 0 0,3 3-34 0 0,-7-6 58 0 0,0-1 0 0 0,0 1 0 0 0,0-1 0 0 0,-1 1 0 0 0,1-1 1 0 0,-1 1-1 0 0,1 0 0 0 0,-1-1 0 0 0,0 1 0 0 0,-1-1 0 0 0,1 1 0 0 0,-1-1 0 0 0,1 1 0 0 0,-1 0 0 0 0,0-1 1 0 0,-1 0-1 0 0,1 1 0 0 0,0-1 0 0 0,-1 0 0 0 0,0 0 0 0 0,0 0 0 0 0,0 0 0 0 0,0 0 0 0 0,0 0 0 0 0,0 0 1 0 0,-1-1-1 0 0,0 1 0 0 0,1-1 0 0 0,-1 1 0 0 0,-2 0-58 0 0,-15 9 4 0 0,0-1 0 0 0,-1-1 1 0 0,-1-1-1 0 0,0 0 0 0 0,0-2 0 0 0,-1 0 0 0 0,1-2 1 0 0,-1 0-1 0 0,-1-2 0 0 0,1-1 0 0 0,0 0 0 0 0,-1-2 1 0 0,-13-1-5 0 0,27-11-2842 0 0,12 0-7079 0 0,1 9-1570 0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36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0 682 0 0 0,'0'0'375'0'0,"0"0"114"0"0,0 0 23 0 0,0 0 134 0 0,0 0 265 0 0,0 0 309 0 0,0 0 186 0 0,0 0 159 0 0,0 0 94 0 0,0 0-41 0 0,0 0-111 0 0,0 0-161 0 0,0 0-146 0 0,20 6-157 0 0,61 17-110 0 0,-74-21-725 0 0,-1 0 1 0 0,1-1-1 0 0,-1 1 0 0 0,1-2 0 0 0,0 1 0 0 0,0-1 0 0 0,-1 0 1 0 0,1 0-1 0 0,0-1 0 0 0,0 1 0 0 0,-1-2 0 0 0,1 1 1 0 0,-1-1-1 0 0,1 0 0 0 0,-1 0 0 0 0,0-1 0 0 0,1 0 1 0 0,-1 0-1 0 0,0 0-208 0 0,4-3 199 0 0,1-1 0 0 0,-1 0 0 0 0,0-1 0 0 0,-1 0 0 0 0,0-1 1 0 0,0 1-1 0 0,-1-2 0 0 0,0 1 0 0 0,-1-1 0 0 0,0 0 0 0 0,0-1 1 0 0,1-4-200 0 0,27-51 858 0 0,-20 74-944 0 0,9 42 208 0 0,-3 1 0 0 0,-1 1 0 0 0,-3 1 0 0 0,-2 1-1 0 0,-2 0 1 0 0,-3 1 0 0 0,-2 0 0 0 0,-3 0 0 0 0,-1 39-122 0 0,-4-73 17 0 0,0 0 0 0 0,-2 0 0 0 0,0 0 0 0 0,-2 0 0 0 0,0-1 0 0 0,-1 1 0 0 0,-1-1 0 0 0,-1 0 0 0 0,-1-1 0 0 0,0 1 0 0 0,-12 17-17 0 0,14-25 13 0 0,-1-1 0 0 0,0 1 0 0 0,-1-1 0 0 0,0 0 0 0 0,-1-1 0 0 0,0 0 0 0 0,-1-1 0 0 0,1 0 0 0 0,-2 0 0 0 0,0-1 0 0 0,0 0 0 0 0,0-1 1 0 0,-1 0-1 0 0,0-1 0 0 0,0 0 0 0 0,-1-1 0 0 0,1 0 0 0 0,-8 1-13 0 0,17-5 4 0 0,0 0 1 0 0,0-1-1 0 0,0 1 1 0 0,0-1-1 0 0,0 1 1 0 0,0-1-1 0 0,0 0 1 0 0,0 0 0 0 0,1 0-1 0 0,-1 0 1 0 0,0-1-1 0 0,0 1 1 0 0,0-1-1 0 0,0 1 1 0 0,0-1-1 0 0,0 0 1 0 0,1 0-1 0 0,-1-1 1 0 0,0 1-1 0 0,1-1 1 0 0,-1 1-1 0 0,1-1 1 0 0,0 0 0 0 0,-1 1-1 0 0,1-1 1 0 0,0-1-1 0 0,0 1 1 0 0,0 0-1 0 0,0 0 1 0 0,1-1-1 0 0,-1 1 1 0 0,1-1-1 0 0,-1 1 1 0 0,1-1-1 0 0,0 0 1 0 0,0 0-1 0 0,0 1 1 0 0,0-1 0 0 0,0 0-1 0 0,1 0 1 0 0,0 0-1 0 0,-1 0 1 0 0,1 0-1 0 0,0 0 1 0 0,0-1-5 0 0,0-11 5 0 0,0 0 1 0 0,1 0-1 0 0,1 0 1 0 0,0 0-1 0 0,1 0 1 0 0,1 1 0 0 0,0-1-1 0 0,1 1 1 0 0,0 0-1 0 0,1 0 1 0 0,1 1-1 0 0,0 0 1 0 0,9-13-6 0 0,-7 14 7 0 0,1-1 1 0 0,0 2 0 0 0,0-1 0 0 0,1 1-1 0 0,1 1 1 0 0,0 0 0 0 0,0 1 0 0 0,1 0-1 0 0,0 1 1 0 0,0 0 0 0 0,1 1 0 0 0,0 0-1 0 0,1 1 1 0 0,-1 1 0 0 0,15-3-8 0 0,222-29 201 0 0,-197 32-241 0 0,-54 5 44 0 0,0 0-11 0 0,0 0 9 0 0,0 0-14 0 0,0 0-36 0 0,0 0-50 0 0,0 0-110 0 0,-10-7-2928 0 0,4 6-2059 0 0,5 1-6366 0 0</inkml:trace>
  <inkml:trace contextRef="#ctx0" brushRef="#br0" timeOffset="1226.906">119 436 3785 0 0,'0'0'2144'0'0,"0"0"-457"0"0,0 0-142 0 0,0 0-8 0 0,0 0-111 0 0,0 0-158 0 0,0 0-232 0 0,0 0-205 0 0,0 0-73 0 0,0 0-19 0 0,0 0-2 0 0,0 0 5 0 0,0 0-12 0 0,15-8-32 0 0,68-38 539 0 0,-23 6 605 0 0,-42 30-1640 0 0,0-2 0 0 0,-1 0 1 0 0,0-1-1 0 0,-1-1 0 0 0,0-1 1 0 0,6-8-203 0 0,72-77 391 0 0,-93 98-378 0 0,-1 3-15 0 0,0-1-1 0 0,1 1 1 0 0,-1-1-1 0 0,0 0 0 0 0,0 1 1 0 0,0-1-1 0 0,0 0 0 0 0,0 1 1 0 0,0-1-1 0 0,1 0 1 0 0,-1 0-1 0 0,0 1 0 0 0,0-1 1 0 0,0 0-1 0 0,1 1 0 0 0,-1-1 1 0 0,0 0-1 0 0,1 0 1 0 0,-1 0-1 0 0,0 1 0 0 0,0-1 1 0 0,1 0-1 0 0,-1 0 0 0 0,0 0 1 0 0,1 0-1 0 0,-1 1 1 0 0,0-1-1 0 0,1 0 0 0 0,-1 0 1 0 0,0 0-1 0 0,1 0 0 0 0,-1 0 1 0 0,0 0-1 0 0,1 0 1 0 0,-1 0-1 0 0,1 0 0 0 0,-1 0 1 0 0,0 0-1 0 0,1 0 0 0 0,-1 0 1 0 0,0-1-1 0 0,1 1 1 0 0,-1 0-1 0 0,0 0 0 0 0,1 0 1 0 0,-1 0-1 0 0,0 0 0 0 0,0-1 1 0 0,1 1-1 0 0,-1 0 1 0 0,0 0-1 0 0,0-1 0 0 0,1 1 1 0 0,-1 0-1 0 0,0 0 0 0 0,0-1 1 0 0,1 1-1 0 0,-1 0 1 0 0,0-1-1 0 0,0 1 0 0 0,0 0 1 0 0,0-1-1 0 0,0 1 0 0 0,0 0 3 0 0,3 4 63 0 0,2 6 101 0 0,9 22 292 0 0,11 100 592 0 0,-2-76-827 0 0,-20-49-105 0 0,-2-6-3334 0 0,-1-1-3487 0 0,0 0-4871 0 0</inkml:trace>
  <inkml:trace contextRef="#ctx0" brushRef="#br0" timeOffset="3546.87">1418 516 0 0 0,'0'0'1003'0'0,"0"0"301"0"0,0 0 90 0 0,0 0 7 0 0,0 0-35 0 0,0 0-15 0 0,0 0-81 0 0,0 0-142 0 0,0 0-143 0 0,0 0-104 0 0,0 0-97 0 0,0 0-83 0 0,0 0-27 0 0,-4-3-13 0 0,-67-48 5629 0 0,-36 40-4190 0 0,102 11-2064 0 0,-1 0 0 0 0,1 0 1 0 0,0 1-1 0 0,0 0 0 0 0,0 0 0 0 0,1 0 0 0 0,-1 0 0 0 0,0 1 1 0 0,0 0-1 0 0,1 0 0 0 0,-1 0 0 0 0,1 0 0 0 0,-1 1 1 0 0,1 0-1 0 0,-4 3-36 0 0,6-4 17 0 0,0-1 1 0 0,-1 1-1 0 0,1 0 1 0 0,0 0 0 0 0,0 0-1 0 0,0 1 1 0 0,0-1-1 0 0,1 0 1 0 0,-1 1-1 0 0,1-1 1 0 0,-1 1-1 0 0,1 0 1 0 0,0-1-1 0 0,0 1 1 0 0,0 0 0 0 0,0 0-1 0 0,1 0 1 0 0,-1-1-1 0 0,1 1 1 0 0,-1 0-1 0 0,1 0 1 0 0,0 0-1 0 0,0 0 1 0 0,1 0 0 0 0,-1 0-18 0 0,0 0 12 0 0,0 1 1 0 0,1-1-1 0 0,-1 0 1 0 0,1 0 0 0 0,0 0-1 0 0,0 0 1 0 0,0 1 0 0 0,0-1-1 0 0,0-1 1 0 0,1 1 0 0 0,-1 0-1 0 0,1 0 1 0 0,0 0-1 0 0,0-1 1 0 0,0 1 0 0 0,0-1-1 0 0,0 1 1 0 0,1-1 0 0 0,-1 0-1 0 0,1 0 1 0 0,-1 0 0 0 0,2 0-13 0 0,2 4 28 0 0,47 33 243 0 0,-43-33-215 0 0,0 0 0 0 0,-1 0 0 0 0,0 1 1 0 0,-1 1-1 0 0,0-1 0 0 0,0 1 0 0 0,0 1 0 0 0,-1-1 0 0 0,4 7-56 0 0,43 62 493 0 0,-41-51-329 0 0,-10-23-102 0 0,-1 1 0 0 0,1 0-1 0 0,-1 0 1 0 0,0 0 0 0 0,-1 1-1 0 0,1-1 1 0 0,-1 0 0 0 0,0 1 0 0 0,0-1-1 0 0,0 1 1 0 0,0 0 0 0 0,-1-1-1 0 0,0 1 1 0 0,0-1 0 0 0,0 1-1 0 0,0 0 1 0 0,-1-1-62 0 0,-2 1 60 0 0,-1 0 0 0 0,0-1 1 0 0,0 1-1 0 0,0-1 0 0 0,0 0 0 0 0,-1 0 0 0 0,1-1 1 0 0,-1 1-1 0 0,0-1 0 0 0,0 0 0 0 0,0 0 0 0 0,-1-1 1 0 0,1 0-1 0 0,-1 0 0 0 0,-3 1-60 0 0,3 0 35 0 0,-8 3 7 0 0,0-1 1 0 0,0-1 0 0 0,-1 0 0 0 0,1 0 0 0 0,-1-1 0 0 0,0-1 0 0 0,0-1-1 0 0,-4 0-42 0 0,-13 0 67 0 0,25 0-55 0 0,0-1 0 0 0,0 1 0 0 0,-1-1 0 0 0,1-1 0 0 0,0 1 0 0 0,-1-1 1 0 0,1-1-1 0 0,0 1 0 0 0,0-1 0 0 0,0-1 0 0 0,0 1 0 0 0,0-1 0 0 0,0 0-12 0 0,-30-24 3 0 0,8 15-424 0 0,29 12 355 0 0,0 0-16 0 0,0 0-29 0 0,0 0-26 0 0,0 0-29 0 0,18-20-9901 0 0,-12 16 3233 0 0,-3 1-3852 0 0</inkml:trace>
  <inkml:trace contextRef="#ctx0" brushRef="#br0" timeOffset="4000.505">1805 705 5913 0 0,'0'0'3109'0'0,"0"0"-1521"0"0,0 0-445 0 0,0 0 241 0 0,0 0 298 0 0,0 0 113 0 0,0 0-189 0 0,0 0-354 0 0,0 0-340 0 0,0 0-219 0 0,0 0-100 0 0,0 0-10 0 0,0 0 0 0 0,-2 9-11 0 0,-22 72 1148 0 0,3-24-824 0 0,-9 66-440 0 0,25-101-378 0 0,1-32-4975 0 0,2-5-3210 0 0,2 10-3014 0 0</inkml:trace>
  <inkml:trace contextRef="#ctx0" brushRef="#br0" timeOffset="4246.119">1670 278 7802 0 0,'0'0'3279'0'0,"0"0"-1512"0"0,0 0-788 0 0,0 0-268 0 0,0 0-80 0 0,0 0-26 0 0,0 0-42 0 0,0 0-100 0 0,0 0-109 0 0,0 0-64 0 0,0 0-62 0 0,0 0-102 0 0,14-2-78 0 0,42-5-46 0 0,7 24-689 0 0,-43-7-445 0 0,-6-4-1013 0 0,-5 0-2542 0 0,0-2-4510 0 0</inkml:trace>
  <inkml:trace contextRef="#ctx0" brushRef="#br0" timeOffset="4909.659">1925 963 4449 0 0,'0'0'1238'0'0,"0"0"-222"0"0,0 0 184 0 0,0 0 378 0 0,0 0 297 0 0,0 0 39 0 0,0 0-271 0 0,0 0-366 0 0,0 0-269 0 0,0 0-151 0 0,0 0-120 0 0,0 0-82 0 0,0 0-78 0 0,7-7-63 0 0,116-148 2582 0 0,7-44-2343 0 0,-50 114-701 0 0,-78 84-20 0 0,-1 1 2 0 0,-1 0-19 0 0,0 0-27 0 0,0 0-20 0 0,0 0-45 0 0,-2 31-226 0 0,0-12 299 0 0,1 0 1 0 0,1 0 0 0 0,0 1-1 0 0,1-1 1 0 0,2 0 0 0 0,0-1-1 0 0,0 1 1 0 0,2 0 0 0 0,1-1-1 0 0,5 12 4 0 0,-5-14 6 0 0,-5-12-5 0 0,0 0 0 0 0,1 0-1 0 0,-1 0 1 0 0,1 0 0 0 0,0 0 0 0 0,0-1-1 0 0,0 1 1 0 0,0-1 0 0 0,1 1 0 0 0,-1-1-1 0 0,1 0 1 0 0,0 0 0 0 0,0 0 0 0 0,0 0-1 0 0,0 0 1 0 0,1-1 0 0 0,-1 0 0 0 0,1 1-1 0 0,-1-1 1 0 0,1-1 0 0 0,2 2-1 0 0,53 5 911 0 0,-7-15 412 0 0,-14-13-62 0 0,-27 2-1107 0 0,-1-2-1 0 0,-1 1 1 0 0,-1-1 0 0 0,-1 0-1 0 0,-1-1 1 0 0,0 0-1 0 0,-2 0 1 0 0,0 0-1 0 0,-1-1 1 0 0,-1-5-154 0 0,6-32 83 0 0,10-72-232 0 0,-25 127-1071 0 0,0 13-4828 0 0,7-3-112 0 0,0-1-5788 0 0</inkml:trace>
  <inkml:trace contextRef="#ctx0" brushRef="#br0" timeOffset="5468.541">3096 486 2801 0 0,'0'0'2952'0'0,"0"0"-794"0"0,0 0-315 0 0,0 0-120 0 0,0 0-169 0 0,0 0-205 0 0,0 0-176 0 0,0 0-128 0 0,0 0-122 0 0,0 0-123 0 0,0 0-144 0 0,0 0-110 0 0,0 0-66 0 0,-22 0-45 0 0,-70 4-14 0 0,36 16 390 0 0,45-10-578 0 0,1 0-158 0 0,1 0 0 0 0,0 0 0 0 0,1 0-1 0 0,0 1 1 0 0,1 0 0 0 0,0 1 0 0 0,1 0-1 0 0,0 0 1 0 0,1 0 0 0 0,1 1 0 0 0,0 0-1 0 0,0-1 1 0 0,1 1 0 0 0,1 1 0 0 0,0-1-1 0 0,1 0 1 0 0,0 1 0 0 0,1-1 0 0 0,1 13-75 0 0,0-19 4 0 0,-1 0 0 0 0,1 0 0 0 0,0 0 0 0 0,0 0 0 0 0,1 0 0 0 0,0 0 1 0 0,0 0-1 0 0,1-1 0 0 0,-1 1 0 0 0,2-1 0 0 0,-1 1 0 0 0,1-1 0 0 0,-1 0 0 0 0,2-1 0 0 0,-1 1 1 0 0,1-1-1 0 0,0 1 0 0 0,0-2 0 0 0,0 1 0 0 0,1 0 0 0 0,-1-1 0 0 0,1 0 0 0 0,0 0 1 0 0,0-1-1 0 0,2 1-4 0 0,7 3 95 0 0,1-1 0 0 0,0 0 0 0 0,1 0 1 0 0,-1-2-1 0 0,1 0 0 0 0,0-1 0 0 0,0-1 1 0 0,1 0-1 0 0,14-2-95 0 0,-15 1 207 0 0,0-1 0 0 0,-1-1 0 0 0,1-1 0 0 0,0 0 1 0 0,-1-2-1 0 0,1 0 0 0 0,-1 0 0 0 0,0-1 0 0 0,0-1 0 0 0,-1-1 1 0 0,0 0-1 0 0,0-1 0 0 0,0-1 0 0 0,-1 0 0 0 0,4-5-207 0 0,-9 9 47 0 0,-1-1-1 0 0,-1 1 1 0 0,1-2 0 0 0,-1 1-1 0 0,0-1 1 0 0,0 0-1 0 0,-1 0 1 0 0,0-1-1 0 0,0 0 1 0 0,-1 0 0 0 0,0 0-1 0 0,0 0 1 0 0,-1-1-1 0 0,0 0 1 0 0,-1 0-1 0 0,0 0 1 0 0,0-1 0 0 0,-1 1-1 0 0,0 0 1 0 0,-1-1-1 0 0,0 0 1 0 0,0 1-1 0 0,-1-1 1 0 0,0 0 0 0 0,-1 1-1 0 0,0-1 1 0 0,-1-3-47 0 0,-2 2-29 0 0,-1 1-1 0 0,0 0 1 0 0,-1 0 0 0 0,0 0-1 0 0,0 1 1 0 0,-1 0 0 0 0,0 0 0 0 0,-1 1-1 0 0,0 0 1 0 0,0 0 0 0 0,-1 1 0 0 0,0 0-1 0 0,0 0 1 0 0,0 1 0 0 0,-1 0-1 0 0,0 1 1 0 0,0 0 0 0 0,-1 0 0 0 0,1 1-1 0 0,-1 1 1 0 0,0 0 0 0 0,-11-2 29 0 0,1 1-445 0 0,0 1 0 0 0,0 0 0 0 0,0 2-1 0 0,-1 0 1 0 0,1 2 0 0 0,-1 0 0 0 0,1 1 0 0 0,0 2 0 0 0,0 0 0 0 0,0 1 0 0 0,-17 6 445 0 0,1 5-2571 0 0,6-3-3699 0 0,10-4-5325 0 0</inkml:trace>
  <inkml:trace contextRef="#ctx0" brushRef="#br0" timeOffset="5898.445">2761 790 5225 0 0,'0'0'2854'0'0,"0"0"-388"0"0,0 0-234 0 0,0 0-250 0 0,0 0-321 0 0,0 0-285 0 0,0 0-349 0 0,0 0-314 0 0,0 0-219 0 0,0 0-136 0 0,0 0-54 0 0,0 0-9 0 0,0 0-9 0 0,8-12-18 0 0,30-38-2 0 0,-36 47-212 0 0,1 0 0 0 0,0 0 0 0 0,0 0 0 0 0,0 1 0 0 0,0-1 0 0 0,0 1 0 0 0,0 0 0 0 0,1 0 0 0 0,-1 0 0 0 0,1 0 0 0 0,0 1 0 0 0,0-1 0 0 0,-1 1 0 0 0,1 0-1 0 0,0 0 1 0 0,3 0-54 0 0,8-3 222 0 0,17-2 243 0 0,0 0 0 0 0,0 2 1 0 0,1 1-1 0 0,-1 2 1 0 0,17 2-466 0 0,-39 0 51 0 0,0 1 0 0 0,0 0 0 0 0,0 1 0 0 0,0 0 1 0 0,0 0-1 0 0,0 1 0 0 0,-1 1 0 0 0,0-1 0 0 0,0 1 1 0 0,6 5-52 0 0,20 9 300 0 0,138 42 1104 0 0,-140-60-1365 0 0,-41-24-6362 0 0,4 19-233 0 0,0 0-5382 0 0</inkml:trace>
  <inkml:trace contextRef="#ctx0" brushRef="#br0" timeOffset="6856.245">3319 0 4145 0 0,'0'0'2428'0'0,"0"0"-591"0"0,0 0-318 0 0,0 0-283 0 0,0 0-298 0 0,0 0-229 0 0,0 0-161 0 0,0 0-32 0 0,0 0 48 0 0,0 0 75 0 0,0 0 48 0 0,0 0-52 0 0,0 0-59 0 0,15 1-15 0 0,97 5 1302 0 0,81 10 2653 0 0,-169-5-3405 0 0,-18 7-968 0 0,-1-1-1 0 0,-1 1 1 0 0,0 0-1 0 0,-2 0 1 0 0,0 0-1 0 0,0 1 1 0 0,-2-1-1 0 0,0 0 1 0 0,-3 15-143 0 0,2 19 132 0 0,-29 238 231 0 0,8-56-232 0 0,12 117 52 0 0,9-349-110 0 0,-1 0-1 0 0,1 0 0 0 0,0 0 0 0 0,-1 0 0 0 0,0-1 0 0 0,1 1 0 0 0,-1 0 0 0 0,0-1 0 0 0,0 0 0 0 0,0 1 0 0 0,0-1 0 0 0,0 0 0 0 0,0 0 1 0 0,0 0-1 0 0,0 0 0 0 0,-1 0 0 0 0,1-1 0 0 0,0 1 0 0 0,0 0 0 0 0,-1-1 0 0 0,1 0 0 0 0,-1 0 0 0 0,1 0 0 0 0,0 0 0 0 0,-1 0 1 0 0,1 0-1 0 0,0 0 0 0 0,-1-1 0 0 0,1 1 0 0 0,0-1 0 0 0,-2 0-72 0 0,-8 0-234 0 0,-195 1 215 0 0,162 4-638 0 0,52-9-6974 0 0,-1-2-4797 0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5:56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3404 681 0 0 0,'0'0'175'0'0,"0"0"321"0"0,0 0 115 0 0,0 0 50 0 0,0 0 31 0 0,0 0-553 0 0,1-3 8786 0 0,-142 3-5802 0 0,16-8-1998 0 0,-91 8-845 0 0,-65 11-376 0 0,170-7 78 0 0,-45 4-42 0 0,-25 14-291 0 0,111-15 388 0 0,-87 0 209 0 0,62-13-10 0 0,-133-5 103 0 0,55 7-231 0 0,-108-7 673 0 0,174 7 267 0 0,-441 4 561 0 0,409 7-876 0 0,104-5-489 0 0,30-1-128 0 0,-1 0-1 0 0,1 0 0 0 0,-1-1 0 0 0,1 0 1 0 0,-1 0-1 0 0,1 0 0 0 0,-1-1 0 0 0,0 1 1 0 0,1-1-1 0 0,0-1 0 0 0,-1 1 0 0 0,1-1 1 0 0,0 0-1 0 0,-3-1-115 0 0,-73-19 611 0 0,73 19-486 0 0,13 2-2467 0 0,6 4-5415 0 0,-7 1-3569 0 0</inkml:trace>
  <inkml:trace contextRef="#ctx0" brushRef="#br0" timeOffset="1688.74">808 354 0 0 0,'0'0'225'0'0,"0"0"382"0"0,0 0 73 0 0,0 0 12 0 0,0 0-65 0 0,0 0-112 0 0,0 0-31 0 0,0 0-45 0 0,-3-5-28 0 0,-8-12-3 0 0,9 13 28 0 0,2 4 24 0 0,0 0 35 0 0,0 0 31 0 0,0 0 32 0 0,0 0 51 0 0,0 0 62 0 0,0 0 51 0 0,0 0 17 0 0,4 92 6340 0 0,14 46-6147 0 0,-16-121-583 0 0,13 151 798 0 0,-7 2 1 0 0,-7-1-1 0 0,-13 61-1147 0 0,11 49 612 0 0,17-110-392 0 0,17 108 160 0 0,-16-52 102 0 0,-30 60-90 0 0,-5-159-267 0 0,6 190 70 0 0,31-2 158 0 0,-24-151-59 0 0,-12 12 123 0 0,11 79-123 0 0,10-231-2030 0 0,4-37-1246 0 0,-1 2-4744 0 0,-4 5-3412 0 0</inkml:trace>
  <inkml:trace contextRef="#ctx0" brushRef="#br0" timeOffset="2121.756">1103 2942 2769 0 0,'0'0'3514'0'0,"0"0"-2479"0"0,0 0-794 0 0,0 0 76 0 0,0 0 233 0 0,0 0 215 0 0,0 0 73 0 0,0 0-95 0 0,0 0-134 0 0,0 0-103 0 0,0 0 18 0 0,0 0 132 0 0,0 0 187 0 0,-3-2 185 0 0,-5-5 101 0 0,6 5 32 0 0,2 2-81 0 0,0 0-129 0 0,0 0-112 0 0,-12 26 1717 0 0,-277 416 343 0 0,217-341-2594 0 0,-92 155 37 0 0,164-256-658 0 0,0 0 0 0 0,0 0-1 0 0,0 0 1 0 0,1 0 0 0 0,-1 0-1 0 0,0 0 1 0 0,0 1-1 0 0,0-1 1 0 0,0 0 0 0 0,0 0-1 0 0,0 0 1 0 0,1 0 0 0 0,-1 0-1 0 0,0 0 1 0 0,0 1 0 0 0,0-1-1 0 0,0 0 317 0 0,6-6-4853 0 0,-2-1-6547 0 0</inkml:trace>
  <inkml:trace contextRef="#ctx0" brushRef="#br0" timeOffset="3001.448">1071 247 0 0 0,'0'0'397'0'0,"0"0"705"0"0,0 0 248 0 0,0 0 143 0 0,0 0 58 0 0,0 0-4 0 0,0 0-124 0 0,0 0-155 0 0,0 0-143 0 0,0 0-136 0 0,0 0-57 0 0,0 0-47 0 0,-9 4-37 0 0,-62 44 1466 0 0,39-4-1236 0 0,2 1 1 0 0,2 1 0 0 0,3 2-1 0 0,1 0 1 0 0,1 6-1079 0 0,-44 85 1113 0 0,-77 114 150 0 0,56-128-380 0 0,91-131-4343 0 0,2 1-1875 0 0,0 1-6073 0 0</inkml:trace>
  <inkml:trace contextRef="#ctx0" brushRef="#br0" timeOffset="11440.884">180 2747 0 0 0,'0'0'212'0'0,"0"0"223"0"0,0 0 265 0 0,0 0 195 0 0,0 0 64 0 0,0 0-35 0 0,0 0-43 0 0,0 0 58 0 0,0 0 80 0 0,3-1 28 0 0,1 0-655 0 0,-1 0 0 0 0,0 0 0 0 0,1 0 0 0 0,-1-1 0 0 0,0 1 1 0 0,0-1-1 0 0,0 0 0 0 0,0 0 0 0 0,0 0 0 0 0,0 0 0 0 0,-1-1 0 0 0,1 1 0 0 0,-1-1 0 0 0,0 1 0 0 0,1-1 0 0 0,-1 0 0 0 0,0 0 1 0 0,-1 0-1 0 0,1 0 0 0 0,0-1-392 0 0,6-17 377 0 0,-2-1 0 0 0,0 1 0 0 0,-1-1 0 0 0,-1 0 0 0 0,-1 0 0 0 0,-1-1 0 0 0,-1 1 1 0 0,-1-1-1 0 0,-1-11-377 0 0,0 7 222 0 0,1 20-151 0 0,0 0-1 0 0,0 0 0 0 0,-1 0 1 0 0,0 0-1 0 0,-1 0 0 0 0,0 0 1 0 0,0 1-1 0 0,0-1 0 0 0,-1 0 1 0 0,0 1-1 0 0,0 0 0 0 0,0 0 1 0 0,-1 0-1 0 0,0 0 0 0 0,0 0 1 0 0,-1 1-1 0 0,1-1 0 0 0,-1 1 1 0 0,-1 1-1 0 0,1-1 0 0 0,-1 1 0 0 0,-1-2-70 0 0,1 6 15 0 0,0-1 0 0 0,0 0 0 0 0,-1 1-1 0 0,1 0 1 0 0,0 1 0 0 0,0-1 0 0 0,-1 1-1 0 0,1 0 1 0 0,0 1 0 0 0,0 0 0 0 0,0 0-1 0 0,0 0 1 0 0,0 0 0 0 0,1 1 0 0 0,-1 0-1 0 0,1 0 1 0 0,0 1 0 0 0,0 0 0 0 0,0 0-1 0 0,0 0 1 0 0,0 0 0 0 0,1 0 0 0 0,0 1-1 0 0,0 0 1 0 0,0 0 0 0 0,1 0 0 0 0,-1 1-1 0 0,1-1 1 0 0,1 1 0 0 0,-1 0 0 0 0,1-1-1 0 0,0 1 1 0 0,0 0 0 0 0,0 0 0 0 0,1 2-15 0 0,-3 44-67 0 0,34-33 98 0 0,-15-12 142 0 0,61 33 370 0 0,-52-29-433 0 0,0-1 1 0 0,1-1 0 0 0,0-1 0 0 0,1-2-1 0 0,0 0 1 0 0,11 0-111 0 0,54 14 502 0 0,-17-3-24 0 0,0 26 216 0 0,-69-38-628 0 0,0 0 0 0 0,0 0 0 0 0,-1 1 0 0 0,1-1 0 0 0,-1 1 0 0 0,0 0-1 0 0,0 0 1 0 0,-1 0 0 0 0,0 1 0 0 0,0-1 0 0 0,-1 1 0 0 0,1 0 0 0 0,-1 0 0 0 0,-1-1 0 0 0,1 1 0 0 0,-1 1 0 0 0,-1-1 0 0 0,1 0 0 0 0,-1 0 0 0 0,0 0 0 0 0,-1 0 0 0 0,0 0 0 0 0,0 0 0 0 0,0 0 0 0 0,-2 5-66 0 0,2-12-13 0 0,1-1 1 0 0,-1 1-1 0 0,1 0 0 0 0,0 0 0 0 0,-1-1 0 0 0,1 1 0 0 0,-1 0 0 0 0,1 0 1 0 0,0 0-1 0 0,-1 0 0 0 0,1 0 0 0 0,-1 0 0 0 0,1 0 0 0 0,-1 0 1 0 0,1 0-1 0 0,-1 0 0 0 0,1 0 0 0 0,0 0 0 0 0,-1 0 0 0 0,1 0 0 0 0,-1 0 1 0 0,1 0-1 0 0,-1 1 0 0 0,1-1 0 0 0,0 0 0 0 0,-1 0 0 0 0,1 1 0 0 0,-1-1 1 0 0,1 0-1 0 0,0 0 0 0 0,-1 1 0 0 0,1-1 0 0 0,0 0 0 0 0,0 1 1 0 0,-1-1-1 0 0,1 0 0 0 0,0 1 0 0 0,0-1 0 0 0,-1 0 0 0 0,1 1 0 0 0,0-1 1 0 0,0 1-1 0 0,0-1 0 0 0,0 1 0 0 0,0-1 0 0 0,-1 0 0 0 0,1 1 1 0 0,0-1-1 0 0,0 1 0 0 0,0-1 0 0 0,0 1 13 0 0,-15-40-1421 0 0,3 2-586 0 0,3 13-2503 0 0,6 14 589 0 0,-2-6-7933 0 0</inkml:trace>
  <inkml:trace contextRef="#ctx0" brushRef="#br0" timeOffset="12057.501">125 2092 0 0 0,'0'0'984'0'0,"0"0"-228"0"0,0 0-33 0 0,0 0 187 0 0,0 0 205 0 0,0 0 138 0 0,0 0 66 0 0,0 0-7 0 0,0 0-1 0 0,0 0-26 0 0,0 0-26 0 0,0 0-50 0 0,0 0-78 0 0,-2-4-77 0 0,-8-11-85 0 0,7 12-86 0 0,3 3-108 0 0,0 0-118 0 0,9-30 3475 0 0,-8-172-1243 0 0,-5 146-3434 0 0,-3 46-2929 0 0,4 7-612 0 0,0 2-4173 0 0,3 1-1303 0 0</inkml:trace>
  <inkml:trace contextRef="#ctx0" brushRef="#br0" timeOffset="12326.687">298 2136 7690 0 0,'0'0'2243'0'0,"0"0"-407"0"0,0 0-85 0 0,0 0 66 0 0,0 0-73 0 0,0 0-145 0 0,0 0-283 0 0,0 0-316 0 0,0 0-243 0 0,0 0-165 0 0,-5-33-87 0 0,-15-101-59 0 0,1 14 835 0 0,15 75-991 0 0,29 53-5442 0 0,-19-5-739 0 0,-2 1-5637 0 0</inkml:trace>
  <inkml:trace contextRef="#ctx0" brushRef="#br0" timeOffset="12871.131">22 1127 3289 0 0,'0'0'1420'0'0,"0"0"-162"0"0,0 0 57 0 0,0 0 221 0 0,0 0 98 0 0,0 0-77 0 0,0 0-182 0 0,0 0-200 0 0,0 0-172 0 0,0 0-149 0 0,0 0-117 0 0,0 0-77 0 0,0 0-81 0 0,-2 4-78 0 0,1-2-422 0 0,-1 1-1 0 0,1 0 0 0 0,0 0 0 0 0,1 0 0 0 0,-1 0 0 0 0,0 0 1 0 0,1 0-1 0 0,0 0 0 0 0,-1 0 0 0 0,1 0 0 0 0,0 0 0 0 0,1 0 0 0 0,-1 0 1 0 0,1 0-1 0 0,-1-1 0 0 0,1 1 0 0 0,0 0 0 0 0,0 0 0 0 0,0 0 1 0 0,0 0-1 0 0,0-1 0 0 0,1 1 0 0 0,0 0-78 0 0,0 1 120 0 0,5 10 97 0 0,1 0 0 0 0,0-1 0 0 0,0 0 0 0 0,2 0 0 0 0,-1-1 0 0 0,2-1 0 0 0,-1 1 0 0 0,2-2 0 0 0,-1 1 0 0 0,2-1-217 0 0,-11-8-12 0 0,1 0 1 0 0,-1 0-1 0 0,1-1 1 0 0,-1 1-1 0 0,1-1 0 0 0,0 1 1 0 0,0-1-1 0 0,-1 0 1 0 0,1 0-1 0 0,0 0 0 0 0,0 0 1 0 0,0-1-1 0 0,1 1 1 0 0,-1-1-1 0 0,0 0 0 0 0,0 0 1 0 0,0 0-1 0 0,0 0 1 0 0,0 0-1 0 0,0-1 0 0 0,0 1 1 0 0,0-1-1 0 0,0 0 1 0 0,0 0-1 0 0,0 0 0 0 0,0 0 1 0 0,0-1-1 0 0,-1 1 1 0 0,1-1-1 0 0,0 1 0 0 0,-1-1 1 0 0,0 0-1 0 0,1 0 1 0 0,-1 0-1 0 0,0-1 0 0 0,0 1 1 0 0,0 0-1 0 0,0-1 1 0 0,0 1-1 0 0,-1-1 0 0 0,1 0 1 0 0,-1 0-1 0 0,1 0 12 0 0,11-88-1810 0 0,-21 32-6859 0 0,3 47-1646 0 0</inkml:trace>
  <inkml:trace contextRef="#ctx0" brushRef="#br0" timeOffset="13213.123">88 884 9258 0 0,'0'0'1655'0'0,"0"0"-849"0"0,0 0-329 0 0,0 0 190 0 0,0 0 205 0 0,0 0 65 0 0,0 0-104 0 0,0 0-221 0 0,0 0-185 0 0,0 0-119 0 0,0 0-58 0 0,0 0-20 0 0,0 0 31 0 0,18 13 35 0 0,56 37 39 0 0,-74-49-319 0 0,1-1-1 0 0,-1 1 1 0 0,1 0 0 0 0,-1-1 0 0 0,0 1 0 0 0,1-1-1 0 0,-1 1 1 0 0,1-1 0 0 0,0 1 0 0 0,-1-1-1 0 0,1 1 1 0 0,-1-1 0 0 0,1 0 0 0 0,0 1-1 0 0,-1-1 1 0 0,1 0 0 0 0,0 1 0 0 0,-1-1-1 0 0,1 0 1 0 0,0 0 0 0 0,0 0 0 0 0,-1 0 0 0 0,1 0-1 0 0,0 0 1 0 0,-1 0 0 0 0,1 0 0 0 0,0 0-1 0 0,0 0 1 0 0,-1 0 0 0 0,1 0 0 0 0,0 0-1 0 0,-1-1 1 0 0,1 1 0 0 0,0 0 0 0 0,-1 0 0 0 0,1-1-1 0 0,0 1 1 0 0,-1 0 0 0 0,1-1 0 0 0,-1 1-1 0 0,1-1 1 0 0,0 1 0 0 0,-1-1 0 0 0,1 1-1 0 0,-1-1 1 0 0,0 1 0 0 0,1-1 0 0 0,-1 0-1 0 0,1 1 1 0 0,-1-1 0 0 0,0 0 0 0 0,1 1 0 0 0,-1-1-1 0 0,0 0 1 0 0,0 1 0 0 0,0-1 0 0 0,0 0-1 0 0,1 0 1 0 0,-1 1 0 0 0,0-1 0 0 0,0 0-1 0 0,0 1 1 0 0,0-1 0 0 0,-1 0 0 0 0,1 0 0 0 0,0 0-16 0 0,0-3 191 0 0,2-12 80 0 0,0 0 0 0 0,-1-1-1 0 0,-1 1 1 0 0,-1-1 0 0 0,-1 1 0 0 0,0 0-1 0 0,-1 0 1 0 0,0 0 0 0 0,-1 0-1 0 0,-1 0 1 0 0,-1 1 0 0 0,0-1 0 0 0,-1 2-1 0 0,-1-1 1 0 0,0 1 0 0 0,-1 0-1 0 0,0 0 1 0 0,-1 1 0 0 0,-1 1 0 0 0,0 0-1 0 0,-2-2-270 0 0,11 13-1 0 0,1-1-1 0 0,-1 0 0 0 0,1 0 0 0 0,-1 1 0 0 0,0-1 0 0 0,0 1 0 0 0,1-1 0 0 0,-1 1 1 0 0,0 0-1 0 0,0 0 0 0 0,0 0 0 0 0,0 0 0 0 0,-1 0 0 0 0,1 0 0 0 0,0 0 0 0 0,0 1 1 0 0,-1-1-1 0 0,1 1 0 0 0,0 0 0 0 0,0 0 0 0 0,-1-1 0 0 0,1 1 0 0 0,0 1 1 0 0,-1-1-1 0 0,1 0 0 0 0,0 1 0 0 0,0-1 0 0 0,-1 1 0 0 0,1-1 0 0 0,0 1 0 0 0,0 0 1 0 0,0 0-1 0 0,0 0 0 0 0,0 0 0 0 0,0 1 0 0 0,0-1 0 0 0,0 0 0 0 0,0 1 1 0 0,1 0-1 0 0,-1-1 0 0 0,0 1 0 0 0,1 0 0 0 0,0 0 0 0 0,-1 0 0 0 0,1-1 0 0 0,0 1 1 0 0,0 1-1 0 0,0-1 0 0 0,0 0 0 0 0,0 0 0 0 0,1 0 0 0 0,-1 0 0 0 0,1 1 1 0 0,-1-1-1 0 0,1 2 2 0 0,-1 80-1807 0 0,12-29-5463 0 0,-7-36-4219 0 0</inkml:trace>
  <inkml:trace contextRef="#ctx0" brushRef="#br0" timeOffset="13823.207">230 494 7146 0 0,'0'0'1057'0'0,"0"0"-207"0"0,0 0 180 0 0,0 0 376 0 0,0 0 210 0 0,0 0-66 0 0,0 0-202 0 0,0 0-218 0 0,0 0-147 0 0,0 0-100 0 0,0 0-86 0 0,0 0-86 0 0,0 0-67 0 0,-5-16-70 0 0,-18-49-52 0 0,-11 21 842 0 0,22 36-1045 0 0,-114-98 1288 0 0,158 110-2535 0 0,-28-2 936 0 0,-1 0 0 0 0,1 0 0 0 0,0 0-1 0 0,0-1 1 0 0,0 1 0 0 0,0-1 0 0 0,0 0 0 0 0,0 0 0 0 0,0-1-1 0 0,0 1 1 0 0,1-1 0 0 0,-1 0 0 0 0,0 0 0 0 0,0 0-1 0 0,0 0 1 0 0,1-1 0 0 0,-1 0 0 0 0,0 0 0 0 0,0 0-1 0 0,0 0 1 0 0,0 0 0 0 0,0-1 0 0 0,0 0 0 0 0,-1 0-1 0 0,1 0 1 0 0,-1 0 0 0 0,1-1 0 0 0,-1 1 0 0 0,0-1-1 0 0,0 0 1 0 0,0 0 0 0 0,0 0 0 0 0,0 0 0 0 0,-1-1-1 0 0,1 1 1 0 0,-1-1 0 0 0,0 1 0 0 0,0-1 0 0 0,0 0 0 0 0,-1 0-1 0 0,2-3-7 0 0,-3 1 93 0 0,0-1 0 0 0,0 0 0 0 0,0 0 1 0 0,-1 1-1 0 0,0-1 0 0 0,0 0 0 0 0,-1 1 0 0 0,0-1 0 0 0,0 1 0 0 0,0 0 0 0 0,-1-1 0 0 0,0 1 0 0 0,0 0 0 0 0,-1 1 0 0 0,1-1 0 0 0,-1 0 0 0 0,0 1 0 0 0,-1 0 0 0 0,0 0 0 0 0,1 1 0 0 0,-1-1 0 0 0,-4-1-93 0 0,-77-60-418 0 0,76 68-2185 0 0,9 9-8107 0 0,1-11 9690 0 0,0 5-11205 0 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4:24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1 0 0 0,'0'0'528'0'0,"0"0"592"0"0,0 0 233 0 0,0 0 112 0 0,0 0 24 0 0,0 0-44 0 0,0 0-96 0 0,0 0-127 0 0,0 0-141 0 0,0 0-164 0 0,0 0-117 0 0,0 0-103 0 0,0 0-87 0 0,-23 0 2644 0 0,-97 15-264 0 0,75-5-2383 0 0,40-10-541 0 0,0 1 0 0 0,0-1 0 0 0,-1 1 1 0 0,1 0-1 0 0,0 0 0 0 0,0 1 0 0 0,0-1 1 0 0,1 1-1 0 0,-1 0 0 0 0,0 1 0 0 0,1-1 1 0 0,-1 1-1 0 0,1 0 0 0 0,0 0 0 0 0,0 0 0 0 0,0 1 1 0 0,0-1-1 0 0,0 1 0 0 0,1 0 0 0 0,0 0 1 0 0,0 0-1 0 0,0 1 0 0 0,0 0-66 0 0,-7 19 115 0 0,1 1-1 0 0,2 1 1 0 0,0-1 0 0 0,2 1-1 0 0,1 0 1 0 0,-1 18-115 0 0,-9 51 355 0 0,-62 228 629 0 0,34-152-490 0 0,25-106-360 0 0,5 1 1472 0 0,12-66-1590 0 0,0 0-20 0 0,0 0 16 0 0,0 0 4 0 0,0 0-21 0 0,0 0 6 0 0,0 0-2 0 0,0 0 7 0 0,29 0 74 0 0,79-8 274 0 0,-29 4-75 0 0,-79 4-267 0 0,0 0 1 0 0,0 0 11 0 0,-1 0-85 0 0,0-3-2744 0 0,-1 2-4246 0 0,2 1-4937 0 0</inkml:trace>
  <inkml:trace contextRef="#ctx0" brushRef="#br0" timeOffset="3806.681">1349 559 0 0 0,'-84'26'0'0'0,"56"-21"0"0"0,26-5 0 0 0,1-4 0 0 0,0 1 0 0 0,32-24 0 0 0,-29 27 0 0 0,0 0 83 0 0,-2 0 357 0 0,0 0 180 0 0,0-27 2633 0 0,1 26-6594 0 0,2 0 5014 0 0,8-2 17677 0 0,-9 8-15121 0 0,2 3-3111 0 0,-32 57-758 0 0,-56 73-211 0 0,-14 24-177 0 0,83-108-11 0 0,15-54 37 0 0,0 0 4 0 0,34 1 0 0 0,86-9 19 0 0,-44-11 44 0 0,-63 14-1713 0 0,-19-9-9369 0 0,6 13-624 0 0</inkml:trace>
  <inkml:trace contextRef="#ctx0" brushRef="#br0" timeOffset="4517.363">1017 375 3233 0 0,'0'0'1313'0'0,"0"0"-19"0"0,0 0 184 0 0,0 0 226 0 0,0 0 47 0 0,0 0-237 0 0,0 0-375 0 0,0 0-333 0 0,0 0-208 0 0,0 0-90 0 0,0 0-21 0 0,0 0 3 0 0,0 0 84 0 0,20 3 1612 0 0,2-4-1537 0 0,0-1-1 0 0,0-1 1 0 0,0-1 0 0 0,-1-1 0 0 0,1-1 0 0 0,-1-1-1 0 0,0-1 1 0 0,19-10-649 0 0,-18 7 269 0 0,0-1 1 0 0,-1-1-1 0 0,-1-1 0 0 0,0-1 0 0 0,-1-1 0 0 0,6-7-269 0 0,-13 8 283 0 0,-12 16-273 0 0,0-1-1 0 0,0 1 1 0 0,0-1 0 0 0,0 1-1 0 0,0-1 1 0 0,0 1-1 0 0,0-1 1 0 0,0 1-1 0 0,0-1 1 0 0,0 1 0 0 0,0-1-1 0 0,0 1 1 0 0,0-1-1 0 0,0 1 1 0 0,0-1-1 0 0,1 1 1 0 0,-1-1 0 0 0,0 1-1 0 0,0-1 1 0 0,1 1-1 0 0,-1-1 1 0 0,0 0 0 0 0,0 1-1 0 0,1-1 1 0 0,-1 1-1 0 0,1-1 1 0 0,-1 0-1 0 0,0 1 1 0 0,1-1 0 0 0,-1 0-1 0 0,1 0 1 0 0,-1 1-1 0 0,1-1 1 0 0,-1 0-1 0 0,1 0 1 0 0,-1 0 0 0 0,1 1-1 0 0,-1-1 1 0 0,1 0-1 0 0,-1 0 1 0 0,1 0 0 0 0,-1 0-1 0 0,1 0 1 0 0,-1 0-1 0 0,1 0 1 0 0,-1 0-1 0 0,1 0 1 0 0,-1 0 0 0 0,1 0-1 0 0,-1-1 1 0 0,1 1-1 0 0,-1 0 1 0 0,1 0-1 0 0,-1 0 1 0 0,0-1 0 0 0,1 1-1 0 0,-1 0 1 0 0,1-1-1 0 0,-1 1 1 0 0,1 0-1 0 0,-1-1 1 0 0,0 1 0 0 0,1 0-1 0 0,-1-1 1 0 0,0 1-1 0 0,0-1 1 0 0,1 1 0 0 0,-1 0-1 0 0,0-1 1 0 0,1 0-10 0 0,3 12 94 0 0,1 1 1 0 0,-1-1-1 0 0,-1 1 1 0 0,0 0-1 0 0,-1 0 1 0 0,0 0 0 0 0,-1 0-1 0 0,0 0 1 0 0,-1 0-1 0 0,0 1 1 0 0,-1-1-1 0 0,-1 6-94 0 0,1 25 279 0 0,12 19 73 0 0,-5-52-252 0 0,-6-10-2939 0 0,-3-7-5977 0 0,2 4-3091 0 0</inkml:trace>
  <inkml:trace contextRef="#ctx0" brushRef="#br0" timeOffset="25329.043">353 567 0 0 0,'0'0'688'0'0,"0"0"235"0"0,0 0 89 0 0,0 0-29 0 0,0 0-21 0 0,-2 4 4939 0 0,10 15 2262 0 0,-8-19-7731 0 0,0 0-37 0 0,0 0-47 0 0,0 0-37 0 0,0 0-42 0 0,0 0-50 0 0,12 8 757 0 0,16 0-77 0 0,215-12 1128 0 0,-144 0-2697 0 0,-86-4-1016 0 0,-8 3-1995 0 0,1 3-5055 0 0,-4 2-999 0 0</inkml:trace>
  <inkml:trace contextRef="#ctx0" brushRef="#br0" timeOffset="25695.759">545 394 3601 0 0,'0'0'1521'0'0,"0"0"-143"0"0,0 0 46 0 0,0 0 201 0 0,0 0 92 0 0,0 0-116 0 0,0 0-240 0 0,0 0-296 0 0,0 0-228 0 0,0 0-114 0 0,0 0-46 0 0,0 0-3 0 0,0 0 30 0 0,-2 3 2 0 0,-29 60 3931 0 0,20 25-3757 0 0,0 189 88 0 0,11-208-751 0 0,0-68-194 0 0,0-1-3 0 0,0 0 4 0 0,0 0 4 0 0,0 0-4 0 0,0 0 19 0 0,0 0 2 0 0,0 0-9 0 0,0 0 1 0 0,0 0-7 0 0,0 0-14 0 0,0 0 13 0 0,0 0 0 0 0,0 0-35 0 0,0 0-10 0 0,0 0-3 0 0,0 0-9 0 0,0 0 3 0 0,0 0-6 0 0,0 0-30 0 0,0 0-26 0 0,0 0-20 0 0,0 0-30 0 0,0 0-35 0 0,0 0-31 0 0,0 0-69 0 0,0 0-91 0 0,4-10-4635 0 0,-1 7-823 0 0,1 0-5260 0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6:15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0 333 2296 0 0,'0'0'1692'0'0,"0"0"-160"0"0,0 0 74 0 0,0 0 153 0 0,0 0 81 0 0,0 0-118 0 0,0 0-285 0 0,0 0-314 0 0,0 0-261 0 0,0 0-183 0 0,0 0-103 0 0,0 0-56 0 0,0 0-40 0 0,0 0-16 0 0,17 8 1948 0 0,113 115 206 0 0,-114-112-2525 0 0,1 0-1 0 0,1-1 1 0 0,-1-2 0 0 0,1 1-1 0 0,1-2 1 0 0,0-1-1 0 0,0 0 1 0 0,0-1-1 0 0,1-1 1 0 0,2 0-93 0 0,-3-1 96 0 0,1-1 1 0 0,-1-1-1 0 0,1 0 0 0 0,-1-2 1 0 0,1 0-1 0 0,-1-1 1 0 0,1-1-1 0 0,-1-1 0 0 0,0 0 1 0 0,0-2-1 0 0,11-4-96 0 0,-14 1 83 0 0,0 0 0 0 0,0 0 0 0 0,-1-2-1 0 0,-1 0 1 0 0,1 0 0 0 0,-2-2 0 0 0,0 1 0 0 0,0-2 0 0 0,3-6-83 0 0,-10 13 21 0 0,0-1 0 0 0,-1 0 0 0 0,0 0 0 0 0,-1-1 0 0 0,0 1 0 0 0,0-1 0 0 0,0 0 0 0 0,-2 0 0 0 0,1 0 0 0 0,-1 0 1 0 0,0-1-1 0 0,-1 1 0 0 0,0-1 0 0 0,0 1 0 0 0,-1-1 0 0 0,-1 1 0 0 0,1-1 0 0 0,-1 1 0 0 0,-1 0 0 0 0,0-1 0 0 0,0 1 0 0 0,-1 0 1 0 0,0 0-1 0 0,-1 0 0 0 0,0 1 0 0 0,-1-3-21 0 0,-2-1-19 0 0,-1 1 1 0 0,1 0 0 0 0,-2 0-1 0 0,1 1 1 0 0,-2 0 0 0 0,1 1-1 0 0,-1 0 1 0 0,-1 0-1 0 0,1 1 1 0 0,-1 0 0 0 0,-1 1-1 0 0,1 1 1 0 0,-1 0 0 0 0,-1 0-1 0 0,1 1 1 0 0,-1 1 0 0 0,0 0-1 0 0,0 0 1 0 0,0 1-1 0 0,0 1 1 0 0,0 1 0 0 0,-8-1 18 0 0,16 2-11 0 0,0 0 0 0 0,0 0 0 0 0,0 1 1 0 0,0-1-1 0 0,0 1 0 0 0,0 0 0 0 0,0 0 0 0 0,0 1 1 0 0,1 0-1 0 0,-1-1 0 0 0,1 2 0 0 0,-1-1 0 0 0,1 0 1 0 0,-1 1-1 0 0,1 0 0 0 0,0 0 0 0 0,1 0 1 0 0,-1 0-1 0 0,0 1 0 0 0,1 0 0 0 0,0-1 0 0 0,0 1 1 0 0,-3 4 10 0 0,-4 10 7 0 0,0 1 0 0 0,2-1 1 0 0,0 2-1 0 0,1-1 0 0 0,1 1 1 0 0,0 0-1 0 0,2 0 0 0 0,0 0 1 0 0,2 1-1 0 0,0 4-7 0 0,-8 36 55 0 0,-4 218 475 0 0,-60 93 39 0 0,72-360-527 0 0,-1-1 0 0 0,-1 0 0 0 0,1 0 1 0 0,-2 0-1 0 0,0 0 0 0 0,0-1 0 0 0,0 1 1 0 0,-2-1-1 0 0,1-1 0 0 0,-1 1 0 0 0,0-1 1 0 0,-1 0-1 0 0,0-1 0 0 0,-1 0 0 0 0,0 0 1 0 0,-7 4-43 0 0,-47-1 654 0 0,63-11-663 0 0,0 0 9 0 0,0 0-15 0 0,0 0-13 0 0,11-36-4683 0 0,-2 18-5631 0 0,-6 10-1668 0 0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6:17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0 355 2104 0 0,'0'0'2184'0'0,"0"0"-887"0"0,0 0-229 0 0,0 0 234 0 0,0 0 210 0 0,0 0-42 0 0,0 0-306 0 0,0 0-372 0 0,0 0-223 0 0,0 0-41 0 0,0 0 77 0 0,0 0 57 0 0,0 0 30 0 0,19-3 3 0 0,140-32 1176 0 0,139-18 929 0 0,-94 52-2008 0 0,-214-7 2365 0 0,-107-175-2075 0 0,81 120-929 0 0,35 63-221 0 0,1-1 1 0 0,0 1-1 0 0,0 0 1 0 0,0-1-1 0 0,0 1 1 0 0,-1-1-1 0 0,1 1 1 0 0,0-1-1 0 0,0 1 0 0 0,-1 0 1 0 0,1-1-1 0 0,0 1 1 0 0,-1 0-1 0 0,1-1 1 0 0,-1 1-1 0 0,1 0 1 0 0,0-1-1 0 0,-1 1 1 0 0,1 0-1 0 0,-1 0 0 0 0,1 0 1 0 0,-1-1-1 0 0,1 1 1 0 0,0 0-1 0 0,-1 0 1 0 0,1 0-1 0 0,-1 0 1 0 0,1 0-1 0 0,-1 0 0 0 0,1 0 1 0 0,-1 0-1 0 0,1 0 1 0 0,-1 0-1 0 0,1 0 1 0 0,-1 0-1 0 0,1 0 1 0 0,-1 0-1 0 0,1 1 1 0 0,-1-1-1 0 0,1 0 0 0 0,0 0 1 0 0,-1 0-1 0 0,1 1 1 0 0,-1-1-1 0 0,1 0 1 0 0,0 1-1 0 0,-1-1 1 0 0,1 0-1 0 0,0 1 0 0 0,-1-1 1 0 0,1 0-1 0 0,0 1 1 0 0,-1-1-1 0 0,1 1 1 0 0,0-1 67 0 0,-9 17-10892 0 0,6-9-784 0 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6:23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75 0 0 0,'0'0'1358'0'0,"0"0"-205"0"0,0 0 117 0 0,0 0 269 0 0,0 0 172 0 0,0 0 4 0 0,0 0-107 0 0,0 0-197 0 0,0 0-145 0 0,0 0-118 0 0,0 0-90 0 0,0 0-54 0 0,0 0-49 0 0,-2-10-28 0 0,-6-29-78 0 0,8 37-757 0 0,-1 1-1 0 0,0-1 1 0 0,0 1-1 0 0,0 0 1 0 0,0-1-1 0 0,0 1 1 0 0,0 0 0 0 0,0 0-1 0 0,0-1 1 0 0,-1 1-1 0 0,1 0 1 0 0,0 0-1 0 0,-1 0 1 0 0,1 0-1 0 0,-1 1 1 0 0,1-1 0 0 0,-1 0-1 0 0,1 1 1 0 0,-1-1-1 0 0,0 1 1 0 0,1-1-1 0 0,-1 1 1 0 0,0 0-1 0 0,1-1 1 0 0,-1 1 0 0 0,0 0-1 0 0,1 0 1 0 0,-1 1-1 0 0,0-1-91 0 0,-6-1 303 0 0,-7 0-117 0 0,-1 0 0 0 0,0 2 0 0 0,0-1-1 0 0,0 2 1 0 0,1 0 0 0 0,-1 1 0 0 0,1 1 0 0 0,0 0 0 0 0,0 1 0 0 0,0 0-1 0 0,0 1 1 0 0,1 1 0 0 0,0 1 0 0 0,-1 1-186 0 0,2 0 66 0 0,-1 1 1 0 0,2 1-1 0 0,-1 0 0 0 0,1 0 1 0 0,1 2-1 0 0,0-1 0 0 0,1 1 1 0 0,0 1-1 0 0,1 0 0 0 0,1 0 1 0 0,0 1-1 0 0,1 0 0 0 0,1 0 1 0 0,0 1-1 0 0,1 0 0 0 0,0 0 1 0 0,2 0-1 0 0,0 0 0 0 0,0 3-66 0 0,2-11 49 0 0,1-1 1 0 0,-1 1-1 0 0,1-1 0 0 0,1 1 0 0 0,-1-1 0 0 0,2 0 1 0 0,-1 1-1 0 0,1-1 0 0 0,0 0 0 0 0,0 0 1 0 0,0 0-1 0 0,1 0 0 0 0,1 0 0 0 0,-1 0 0 0 0,1-1 1 0 0,0 0-1 0 0,0 0 0 0 0,1 0 0 0 0,0 0 0 0 0,0-1 1 0 0,0 1-1 0 0,1-1 0 0 0,-1-1 0 0 0,1 1 1 0 0,1-1-1 0 0,-1 0 0 0 0,0 0 0 0 0,1-1 0 0 0,0 0 1 0 0,0 0-1 0 0,5 1-49 0 0,10 2 53 0 0,0-1 0 0 0,0 0 0 0 0,0-2 1 0 0,1-1-1 0 0,-1-1 0 0 0,1 0 0 0 0,-1-2 0 0 0,0-1 0 0 0,1 0 1 0 0,-1-2-1 0 0,0-1 0 0 0,0 0 0 0 0,0-2 0 0 0,-1 0 1 0 0,0-1-1 0 0,13-9-53 0 0,-11-7-1122 0 0,-19 14-1867 0 0,-7 0-3567 0 0,-2 9-5553 0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6:26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0 9962 0 0,'0'0'1997'0'0,"0"0"-145"0"0,0 0-64 0 0,0 0-131 0 0,0 0-181 0 0,0 0-373 0 0,0 0-368 0 0,0 0-202 0 0,0 0-11 0 0,0 0 58 0 0,0 0 45 0 0,0 0 2 0 0,-4 21-60 0 0,-13 65-75 0 0,13 54 915 0 0,8-34-851 0 0,-1-78-501 0 0,-1 0 1 0 0,-1-1 0 0 0,-2 1-1 0 0,-1 0 1 0 0,0 0 0 0 0,-3-1-1 0 0,0 1 1 0 0,-1-1-1 0 0,-2-1 1 0 0,-5 13-56 0 0,-37 63-112 0 0,48-102-4203 0 0,7-18 1619 0 0,4-4-6102 0 0,-6 14-2076 0 0</inkml:trace>
  <inkml:trace contextRef="#ctx0" brushRef="#br0" timeOffset="265.56">0 447 3337 0 0,'0'0'3536'0'0,"0"0"-734"0"0,0 0-329 0 0,0 0-203 0 0,0 0-280 0 0,0 0-342 0 0,0 0-460 0 0,0 0-405 0 0,0 0-212 0 0,0 0-54 0 0,0 0 30 0 0,0 0 30 0 0,0 0-58 0 0,17-3-80 0 0,123-25 604 0 0,210-14-742 0 0,-274 39-5073 0 0,-1 2-4665 0 0,-68 1-895 0 0</inkml:trace>
  <inkml:trace contextRef="#ctx0" brushRef="#br0" timeOffset="518.748">715 439 1328 0 0,'0'0'1559'0'0,"0"0"-212"0"0,0 0 34 0 0,0 0 126 0 0,0 0 104 0 0,0 0-63 0 0,0 0-173 0 0,-8 36-178 0 0,-22 109-200 0 0,29-143-941 0 0,0 1 0 0 0,0 0 1 0 0,0 0-1 0 0,0-1 1 0 0,1 1-1 0 0,-1 0 0 0 0,1 0 1 0 0,0 0-1 0 0,0 0 0 0 0,0-1 1 0 0,0 1-1 0 0,1 0 1 0 0,-1 0-1 0 0,1 0 0 0 0,-1-1 1 0 0,1 1-1 0 0,0 0 0 0 0,0 0 1 0 0,1-1-1 0 0,-1 1 1 0 0,0-1-1 0 0,1 1 0 0 0,0 0-56 0 0,4 5 368 0 0,-2-2-138 0 0,0-1 0 0 0,1 1 1 0 0,0-1-1 0 0,0 0 0 0 0,0 0 0 0 0,0 0 1 0 0,1-1-1 0 0,0 1 0 0 0,0-2 0 0 0,0 1 0 0 0,0-1 1 0 0,1 1-1 0 0,-1-2 0 0 0,1 1 0 0 0,0-1 1 0 0,0 0-1 0 0,0 0 0 0 0,0-1 0 0 0,0 0 0 0 0,0 0 1 0 0,0-1-1 0 0,0 0 0 0 0,0 0-230 0 0,9 0 329 0 0,0-1 0 0 0,0-1 0 0 0,0-1 0 0 0,0 0 0 0 0,0-1 0 0 0,-1 0 0 0 0,0-2 0 0 0,0 1 0 0 0,11-7-329 0 0,-17 7 122 0 0,-1 0-1 0 0,0-1 0 0 0,0 0 1 0 0,0 0-1 0 0,-1 0 0 0 0,1-1 0 0 0,-2 0 1 0 0,1-1-1 0 0,-1 1 0 0 0,0-1 0 0 0,3-7-121 0 0,-7 11 20 0 0,0 1-1 0 0,0 0 1 0 0,0-1-1 0 0,-1 1 0 0 0,0-1 1 0 0,1 1-1 0 0,-1-1 1 0 0,-1 0-1 0 0,1 0 0 0 0,0 1 1 0 0,-1-1-1 0 0,0 0 1 0 0,0 0-1 0 0,0 0 0 0 0,0 1 1 0 0,-1-1-1 0 0,0 0 0 0 0,1 0 1 0 0,-1 1-1 0 0,-1-1 1 0 0,1 0-1 0 0,0 1 0 0 0,-1 0 1 0 0,0-1-1 0 0,0 1 1 0 0,0 0-1 0 0,0 0 0 0 0,0 0 1 0 0,-1 0-1 0 0,1 0 0 0 0,-3-1-19 0 0,-9-5-116 0 0,0 0-1 0 0,-1 1 1 0 0,0 1-1 0 0,0 1 1 0 0,-1 0-1 0 0,0 1 1 0 0,0 1-1 0 0,0 0 1 0 0,-1 1-1 0 0,1 1 0 0 0,-1 0 1 0 0,0 1-1 0 0,1 1 1 0 0,-1 1-1 0 0,-8 1 117 0 0,17-2-151 0 0,-33 3-1463 0 0,14 1-3053 0 0,5 1-6849 0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6:24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0 694 1136 0 0,'0'0'3460'0'0,"0"0"-1476"0"0,0 0-244 0 0,0 0 249 0 0,0 0 63 0 0,0 0-163 0 0,0 0-245 0 0,0 0-246 0 0,0 0-178 0 0,0 0-181 0 0,0 0-96 0 0,0 0-59 0 0,33 6-87 0 0,102 16-58 0 0,-71-26 211 0 0,-54-1-706 0 0,5-1-90 0 0,-1 0 0 0 0,-1-1 0 0 0,1 0 0 0 0,-1-1 0 0 0,0 0 0 0 0,-1-1-1 0 0,0-1 1 0 0,0 0 0 0 0,-1-1 0 0 0,0 0 0 0 0,-1 0 0 0 0,0-1 0 0 0,-1-1 0 0 0,-1 1 0 0 0,0-2 0 0 0,2-4-154 0 0,-9 16 3 0 0,0-1 1 0 0,0 1-1 0 0,0-1 1 0 0,0 0-1 0 0,-1 1 1 0 0,1-1-1 0 0,-1 0 0 0 0,0 1 1 0 0,0-1-1 0 0,0 0 1 0 0,0 0-1 0 0,0 1 1 0 0,-1-1-1 0 0,1 0 1 0 0,-1 1-1 0 0,1-1 0 0 0,-1 0 1 0 0,0 1-1 0 0,0-1 1 0 0,0 1-1 0 0,-1 0 1 0 0,1-1-1 0 0,-1 1 0 0 0,1 0 1 0 0,-1 0-1 0 0,0-1 1 0 0,1 1-1 0 0,-1 1 1 0 0,0-1-1 0 0,-1 0 0 0 0,1 0 1 0 0,0 1-1 0 0,0-1 1 0 0,-1 1-1 0 0,1 0 1 0 0,-1 0-1 0 0,1 0 0 0 0,-2-1-2 0 0,-3 0-32 0 0,1 0 1 0 0,-1 0 0 0 0,0 0-1 0 0,0 1 1 0 0,0 0 0 0 0,0 0 0 0 0,0 1-1 0 0,-1 0 1 0 0,1 0 0 0 0,0 1-1 0 0,0 0 1 0 0,0 0 0 0 0,0 1 0 0 0,-4 1 30 0 0,1 1-22 0 0,0 1 0 0 0,0 0 1 0 0,0 1-1 0 0,1 0 1 0 0,0 0-1 0 0,0 1 1 0 0,0 0-1 0 0,1 1 1 0 0,0 0-1 0 0,1 0 0 0 0,-1 1 1 0 0,2 0-1 0 0,-1 0 1 0 0,1 1-1 0 0,1-1 1 0 0,0 1-1 0 0,0 1 1 0 0,1-1-1 0 0,0 0 0 0 0,1 1 1 0 0,0 0-1 0 0,1 0 1 0 0,0 0-1 0 0,0 0 1 0 0,1 0-1 0 0,1 1 0 0 0,0-1 1 0 0,1 0-1 0 0,0 0 1 0 0,1 6 21 0 0,3-8-20 0 0,0 0 1 0 0,0 0 0 0 0,1-1-1 0 0,0 1 1 0 0,1-2 0 0 0,0 1-1 0 0,0-1 1 0 0,0 0-1 0 0,1 0 1 0 0,0-1 0 0 0,0 0-1 0 0,1 0 1 0 0,0-1 0 0 0,0 0-1 0 0,0-1 1 0 0,0 0-1 0 0,1 0 1 0 0,-1-1 0 0 0,10 2 19 0 0,-2-1-324 0 0,0-1 0 0 0,0 0 0 0 0,1-1 0 0 0,-1-1 0 0 0,0-1 0 0 0,1 0 0 0 0,-1-1 0 0 0,1-1 1 0 0,-1-1-1 0 0,1 0 324 0 0,22-8-5169 0 0,-3-4-4036 0 0,-23 7 1555 0 0</inkml:trace>
  <inkml:trace contextRef="#ctx0" brushRef="#br0" timeOffset="400.787">621 802 7770 0 0,'0'0'2207'0'0,"0"0"-320"0"0,0 0-193 0 0,0 0-97 0 0,0 0-91 0 0,0 0-102 0 0,0 0-142 0 0,0 0-139 0 0,0 0-155 0 0,0 0-156 0 0,0 0-130 0 0,0 0-86 0 0,0 0-66 0 0,29-20-76 0 0,94-66-62 0 0,79-69 734 0 0,-156 124-1018 0 0,-44 65-391 0 0,-3 4 279 0 0,-1-32 3 0 0,1 0 0 0 0,0 0 0 0 0,0 0 0 0 0,0 0 0 0 0,1 0 0 0 0,0 0 0 0 0,0 0 1 0 0,1 0-1 0 0,0 0 0 0 0,0 0 0 0 0,0-1 0 0 0,0 1 0 0 0,1 0 0 0 0,0 0 0 0 0,1-1 0 0 0,-1 1 0 0 0,1-1 0 0 0,0 0 0 0 0,0 0 0 0 0,0 0 0 0 0,1 0 1 0 0,0 0-1 0 0,0-1 0 0 0,0 0 0 0 0,1 0 0 0 0,0 1 1 0 0,3-1 65 0 0,1-1-1 0 0,0 0 1 0 0,0 0 0 0 0,0-1-1 0 0,0 0 1 0 0,0-1 0 0 0,0 0-1 0 0,0 0 1 0 0,0-1 0 0 0,1 0 0 0 0,-1-1-1 0 0,0 0 1 0 0,0 0 0 0 0,0-1-1 0 0,0 0 1 0 0,0 0 0 0 0,0-1-1 0 0,0-1 1 0 0,-1 1 0 0 0,0-1 0 0 0,1-1-65 0 0,15-8 88 0 0,0-1 0 0 0,-1-2 0 0 0,-1 0 0 0 0,0-1 0 0 0,-1-1 0 0 0,8-11-88 0 0,15-35-1622 0 0,-31 41-3188 0 0,-7 17-3961 0 0</inkml:trace>
  <inkml:trace contextRef="#ctx0" brushRef="#br0" timeOffset="719.694">1906 1 18308 0 0,'0'0'1498'0'0,"0"0"-266"0"0,0 0 0 0 0,0 0-1 0 0,0 0-129 0 0,0 0-205 0 0,0 0-229 0 0,0 0-172 0 0,0 0-86 0 0,0 0-29 0 0,0 0-7 0 0,0 0-40 0 0,0 0-28 0 0,11 16-54 0 0,36 53-65 0 0,-46-67-175 0 0,1 0 1 0 0,-1 1-1 0 0,1 0 1 0 0,-1-1-1 0 0,0 1 1 0 0,0 0-1 0 0,0 0 1 0 0,-1 0-1 0 0,1 0 1 0 0,-1 0 0 0 0,1 0-1 0 0,-1 0 1 0 0,0-1-1 0 0,0 1 1 0 0,0 0-1 0 0,0 0 1 0 0,-1 0-1 0 0,1 0 1 0 0,-2 2-13 0 0,0 7 40 0 0,-71 449 268 0 0,67-276-512 0 0,22-147-628 0 0,-15-38 676 0 0,-1 0-1 0 0,1 0 1 0 0,0 0 0 0 0,0-1-1 0 0,0 1 1 0 0,0 0 0 0 0,-1 0-1 0 0,1-1 1 0 0,0 1 0 0 0,0 0-1 0 0,-1-1 1 0 0,1 1 0 0 0,0-1-1 0 0,0 1 1 0 0,-1-1 0 0 0,1 0-1 0 0,-1 1 1 0 0,1-1-1 0 0,0 0 1 0 0,-1 1 0 0 0,1-1-1 0 0,-1 0 1 0 0,0 1 0 0 0,1-1-1 0 0,-1 0 1 0 0,1 0 0 0 0,-1 0-1 0 0,0 1 1 0 0,0-1 0 0 0,0 0-1 0 0,1 0 1 0 0,-1 0 0 0 0,0 0-1 0 0,0 0 1 0 0,0 1 0 0 0,0-1-1 0 0,0 0 1 0 0,0 0-1 0 0,-1 0 1 0 0,1 0 0 0 0,0 1-1 0 0,0-1 1 0 0,-1 0 0 0 0,1 0-1 0 0,0 0 157 0 0,0 0-596 0 0,0-21-10181 0 0,0 17 728 0 0</inkml:trace>
  <inkml:trace contextRef="#ctx0" brushRef="#br0" timeOffset="969.773">1599 490 3241 0 0,'0'0'4886'0'0,"0"0"-2439"0"0,0 0-466 0 0,0 0 16 0 0,0 0-239 0 0,0 0-278 0 0,0 0-269 0 0,0 0-244 0 0,34 1-179 0 0,108 1-141 0 0,116 2 1238 0 0,-122 1-8959 0 0,-135-5 3704 0 0,0 2 2538 0 0,-1-1-1228 0 0,1-1-2141 0 0,-1 0-1550 0 0</inkml:trace>
  <inkml:trace contextRef="#ctx0" brushRef="#br0" timeOffset="1288.029">2158 559 0 0 0,'0'0'875'0'0,"0"0"1069"0"0,0 0 162 0 0,0 0-38 0 0,0 0-104 0 0,0 0-93 0 0,0 0-94 0 0,0 0-124 0 0,0 0-150 0 0,0 0-148 0 0,0 0-107 0 0,0 0-93 0 0,34 3-71 0 0,105 6-45 0 0,-68-18 299 0 0,-59 3-1057 0 0,143-71 2101 0 0,-152 76-2345 0 0,0-1 0 0 0,-1 1 0 0 0,1 0-1 0 0,-1 0 1 0 0,0-1 0 0 0,1 1 0 0 0,-1-1 0 0 0,0 0 0 0 0,0 0 0 0 0,0 0 0 0 0,0 0 0 0 0,-1 0-1 0 0,1 0 1 0 0,0 0 0 0 0,-1-1 0 0 0,1 1 0 0 0,-1-1 0 0 0,0 1 0 0 0,0-1 0 0 0,0 1 0 0 0,0-1 0 0 0,-1 0-1 0 0,1 1 1 0 0,0-1 0 0 0,-1 0 0 0 0,0 0 0 0 0,0 1 0 0 0,0-1 0 0 0,0 0 0 0 0,0 0 0 0 0,-1 1 0 0 0,1-1-1 0 0,-1 0 1 0 0,1 0 0 0 0,-1 1 0 0 0,0-1 0 0 0,0 1 0 0 0,0-1 0 0 0,-1 1 0 0 0,1-1 0 0 0,-1 1-1 0 0,-1-2-36 0 0,-7 0-11 0 0,-1 0 0 0 0,0 1 0 0 0,0 1-1 0 0,0 0 1 0 0,0 0 0 0 0,0 1 0 0 0,0 0-1 0 0,-1 1 1 0 0,1 0 0 0 0,0 1-1 0 0,-11 2 12 0 0,6 1-51 0 0,-1 0-1 0 0,1 2 0 0 0,1-1 0 0 0,-1 2 0 0 0,1 0 1 0 0,0 1-1 0 0,0 1 0 0 0,1 0 0 0 0,0 1 0 0 0,1 0 1 0 0,0 1-1 0 0,1 0 0 0 0,-5 6 52 0 0,9-8-75 0 0,-1-1 1 0 0,1 1-1 0 0,0 1 1 0 0,1-1-1 0 0,0 2 1 0 0,1-1-1 0 0,0 0 1 0 0,0 1-1 0 0,1 0 1 0 0,1 1-1 0 0,0-1 1 0 0,0 1-1 0 0,1-1 0 0 0,0 1 1 0 0,1 0-1 0 0,1 0 1 0 0,0 1-1 0 0,1 1 75 0 0,2-7-35 0 0,1 1-1 0 0,0-1 1 0 0,0 0-1 0 0,1-1 0 0 0,0 1 1 0 0,0-1-1 0 0,0 1 1 0 0,1-1-1 0 0,0 0 1 0 0,1-1-1 0 0,-1 1 0 0 0,1-1 1 0 0,0-1-1 0 0,0 1 1 0 0,0-1-1 0 0,1 0 0 0 0,0 0 1 0 0,-1 0-1 0 0,1-1 1 0 0,1 0-1 0 0,-1-1 1 0 0,0 0-1 0 0,1 0 0 0 0,-1 0 1 0 0,4-1 35 0 0,21 5-251 0 0,1-2-1 0 0,0-1 1 0 0,0-1 0 0 0,0-2-1 0 0,0-2 1 0 0,0-1 0 0 0,4-2 251 0 0,72-21-9876 0 0,-89 18-1213 0 0</inkml:trace>
  <inkml:trace contextRef="#ctx0" brushRef="#br0" timeOffset="1601.48">2775 779 64 0 0,'0'0'3486'0'0,"0"0"-504"0"0,0 0-183 0 0,0 0-102 0 0,0 0-331 0 0,0 0-425 0 0,0 0-384 0 0,0 0-253 0 0,0 0-142 0 0,0 0-58 0 0,0 0-44 0 0,0 0-58 0 0,0 0-65 0 0,2 5-93 0 0,1 1-630 0 0,-3-7-186 0 0,0 1 0 0 0,0 0 0 0 0,0-1 0 0 0,0 1 0 0 0,0-1 0 0 0,0 1 0 0 0,0 0 0 0 0,0-1 0 0 0,0 1 0 0 0,1 0 0 0 0,-1-1 0 0 0,0 1 0 0 0,0 0 0 0 0,1-1 0 0 0,-1 1 0 0 0,0 0 0 0 0,0-1 0 0 0,1 1 0 0 0,-1 0 0 0 0,0 0 0 0 0,0-1 0 0 0,1 1 0 0 0,-1 0 0 0 0,0 0 0 0 0,1 0 0 0 0,-1-1 0 0 0,1 1 0 0 0,-1 0 0 0 0,0 0 0 0 0,1 0 0 0 0,-1 0 0 0 0,0 0 0 0 0,1 0 0 0 0,-1 0 0 0 0,1 0 0 0 0,-1 0 0 0 0,0 0 0 0 0,1 0 0 0 0,-1 0 0 0 0,1 0 0 0 0,-1 0 0 0 0,0 0 0 0 0,1 0 0 0 0,-1 0 0 0 0,1 0 0 0 0,-1 1 0 0 0,0-1 0 0 0,1 0 0 0 0,-1 0 0 0 0,0 0 0 0 0,1 1 0 0 0,-1-1 0 0 0,0 0 0 0 0,0 1 0 0 0,1-1 0 0 0,-1 0 0 0 0,0 0 0 0 0,0 1 0 0 0,1-1-28 0 0,146-249 2583 0 0,-134 236-2575 0 0,0 1-1 0 0,1 1 1 0 0,1 0-1 0 0,-1 1 1 0 0,1 0-1 0 0,1 2 0 0 0,16-8-7 0 0,21 4-240 0 0,-47 42-807 0 0,-2-7-660 0 0,-4-11-2972 0 0,0-1-7300 0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6:21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29 173 0 0 0,'0'0'360'0'0,"0"0"816"0"0,0 0 411 0 0,0 0 182 0 0,0 0 111 0 0,0 0-67 0 0,0 0-82 0 0,0 0-138 0 0,0 0-194 0 0,0 0-169 0 0,0 0-222 0 0,0 0-211 0 0,-5-3-198 0 0,-11-10-145 0 0,47 10 2072 0 0,-1 1-1747 0 0,1-2 0 0 0,-1-2 0 0 0,0 0 0 0 0,0-2 0 0 0,13-6-779 0 0,-36 12 77 0 0,5-2 23 0 0,1-1 0 0 0,-1 0 0 0 0,-1-1 0 0 0,1 0 0 0 0,-1-1 0 0 0,0 0 0 0 0,0-1 0 0 0,-1 0 0 0 0,0-1 0 0 0,0 0-1 0 0,-1 0 1 0 0,6-9-100 0 0,-14 17-10 0 0,-1 0-1 0 0,1 0 0 0 0,0 0 0 0 0,0 1 0 0 0,0-1 0 0 0,-1 0 0 0 0,1 1 1 0 0,0-1-1 0 0,0 0 0 0 0,0 1 0 0 0,0-1 0 0 0,0 1 0 0 0,0 0 1 0 0,0-1-1 0 0,1 1 0 0 0,-1 0 0 0 0,0 0 0 0 0,0-1 0 0 0,0 1 0 0 0,0 0 1 0 0,0 0-1 0 0,0 0 0 0 0,0 0 0 0 0,1 0 0 0 0,-1 1 0 0 0,0-1 1 0 0,0 0-1 0 0,0 1 0 0 0,0-1 0 0 0,0 0 0 0 0,0 1 0 0 0,0-1 0 0 0,0 1 1 0 0,0-1-1 0 0,0 1 0 0 0,0 0 0 0 0,0-1 0 0 0,-1 1 0 0 0,1 0 1 0 0,0 0-1 0 0,0 0 0 0 0,-1 0 0 0 0,1-1 0 0 0,0 1 0 0 0,-1 0 0 0 0,1 0 1 0 0,-1 0-1 0 0,1 0 0 0 0,-1 0 0 0 0,0 1 0 0 0,1-1 0 0 0,-1 0 11 0 0,30 60-65 0 0,-12 11 107 0 0,-3 2-1 0 0,-4 0 1 0 0,-3 0 0 0 0,-1 71-42 0 0,-5-100 3 0 0,1 9 8 0 0,-3-1 0 0 0,-1 1 0 0 0,-3-1-1 0 0,-3 3-10 0 0,4-38-5 0 0,-1 0-1 0 0,-1-1 0 0 0,0 0 1 0 0,-2 0-1 0 0,0 0 0 0 0,0-1 1 0 0,-2 0-1 0 0,0 0 0 0 0,-1-1 1 0 0,0 0-1 0 0,-1-1 0 0 0,-1 0 1 0 0,0 0-1 0 0,-1-2 0 0 0,0 1 1 0 0,-1-2-1 0 0,-1 0 0 0 0,0-1 1 0 0,0 0-1 0 0,-1-1 0 0 0,0-1 1 0 0,0 0-1 0 0,-1-1 0 0 0,-10 2 6 0 0,-91 7-143 0 0,113-16 148 0 0,0 0 1 0 0,0 0 0 0 0,0-1-1 0 0,0 0 1 0 0,0 0 0 0 0,0 0-1 0 0,1 0 1 0 0,-1-1 0 0 0,0 0-1 0 0,1 0 1 0 0,-1 0 0 0 0,1 0-1 0 0,-1-1 1 0 0,1 0 0 0 0,0 1 0 0 0,0-2-1 0 0,1 1 1 0 0,-1 0 0 0 0,1-1-1 0 0,-1 0 1 0 0,1 0 0 0 0,-2-3-6 0 0,3-1 14 0 0,0-1 1 0 0,0 1-1 0 0,1-1 1 0 0,0 1-1 0 0,1-1 1 0 0,0 1-1 0 0,0-1 1 0 0,1 1-1 0 0,0-1 1 0 0,1 0-1 0 0,0 1 1 0 0,0 0-1 0 0,0 0 1 0 0,1-1-1 0 0,1 2 1 0 0,-1-1-1 0 0,1 0 1 0 0,0 1-1 0 0,1-1 1 0 0,0 1-1 0 0,0 0 1 0 0,1 1-1 0 0,-1-1 1 0 0,1 1-1 0 0,5-3-14 0 0,23-30 169 0 0,2 2-1 0 0,1 2 0 0 0,1 1 1 0 0,2 2-1 0 0,39-22-168 0 0,187-112 95 0 0,-224 160-3743 0 0,-16 16-5994 0 0,-21-6-1362 0 0</inkml:trace>
  <inkml:trace contextRef="#ctx0" brushRef="#br0" timeOffset="278.429">845 782 3777 0 0,'0'0'2028'0'0,"0"0"-877"0"0,0 0 11 0 0,0 0 505 0 0,0 0 397 0 0,0 0 86 0 0,0 0-232 0 0,0 0-371 0 0,0 0-259 0 0,0 0-125 0 0,0 0-178 0 0,0 0-187 0 0,0 0-155 0 0,3-9-95 0 0,38-94 1248 0 0,71-82-433 0 0,-44 129-2899 0 0,-33 42-8298 0 0,-28 11-1907 0 0</inkml:trace>
  <inkml:trace contextRef="#ctx0" brushRef="#br0" timeOffset="594.507">1350 443 6945 0 0,'0'0'2090'0'0,"0"0"-359"0"0,0 0-146 0 0,0 0-94 0 0,0 0-187 0 0,0 0-243 0 0,0 0-252 0 0,0 0-207 0 0,0 0-116 0 0,0 0-78 0 0,0 0-72 0 0,0 0-73 0 0,-22 33-77 0 0,-65 106-58 0 0,62-71 16 0 0,27-58-113 0 0,-2-7 1 0 0,0 0 1 0 0,0 0-1 0 0,1 0 0 0 0,0 0 0 0 0,0 0 0 0 0,0 0 0 0 0,0 0 0 0 0,0 0 1 0 0,0 0-1 0 0,1 0 0 0 0,-1-1 0 0 0,1 1 0 0 0,0-1 0 0 0,0 1 1 0 0,0-1-1 0 0,0 1 0 0 0,0-1 0 0 0,0 0 0 0 0,1 0 0 0 0,-1 0 0 0 0,1-1 1 0 0,0 1-1 0 0,-1 0 0 0 0,1-1 0 0 0,0 0 0 0 0,0 0 0 0 0,0 1 1 0 0,0-2-1 0 0,1 2-32 0 0,91 8 1744 0 0,-85-11-1592 0 0,0 0 0 0 0,-1-1-1 0 0,1 1 1 0 0,-1-2 0 0 0,0 1 0 0 0,1-2 0 0 0,-1 1 0 0 0,-1-1 0 0 0,1 0 0 0 0,-1-1-1 0 0,1 0 1 0 0,-1 0 0 0 0,0-1 0 0 0,-1 0 0 0 0,0 0 0 0 0,0-1 0 0 0,0 0 0 0 0,-1 0 0 0 0,0-1-1 0 0,0 0 1 0 0,-1 0 0 0 0,0 0 0 0 0,0 0 0 0 0,-1-1 0 0 0,0 0 0 0 0,0 0 0 0 0,1-7-152 0 0,-4 10-20 0 0,0 1 0 0 0,0 0 0 0 0,-1-1-1 0 0,1 1 1 0 0,-1 0 0 0 0,0-1 0 0 0,-1 1 0 0 0,0-1 0 0 0,1 1 0 0 0,-2 0 0 0 0,1 0 0 0 0,-1-1 0 0 0,1 1 0 0 0,-1 0 0 0 0,-1 0 0 0 0,1 0 0 0 0,-1 1 0 0 0,0-1 0 0 0,0 1 0 0 0,0-1 0 0 0,-1 1 0 0 0,1 0 0 0 0,-1 0 0 0 0,0 1 0 0 0,0-1 0 0 0,0 1 0 0 0,-1 0 0 0 0,1 0-1 0 0,-1 0 1 0 0,0 1 0 0 0,0-1 0 0 0,0 1 0 0 0,0 0 0 0 0,0 1 0 0 0,0-1 0 0 0,0 1 0 0 0,-6-1 20 0 0,-37 1-2175 0 0,28 2-1977 0 0,8-1-5027 0 0</inkml:trace>
  <inkml:trace contextRef="#ctx0" brushRef="#br0" timeOffset="1046.29">1709 790 14187 0 0,'0'0'1435'0'0,"0"0"-319"0"0,0 0 143 0 0,0 0 115 0 0,0 0-59 0 0,0 0-216 0 0,0 0-274 0 0,0 0-169 0 0,0 0-84 0 0,0 0-75 0 0,0 0-60 0 0,0 0-88 0 0,0 0-70 0 0,17-34-43 0 0,54-106-42 0 0,-27 79 71 0 0,-33 53-202 0 0,3-3-16 0 0,0 1 0 0 0,1 0 0 0 0,0 1 0 0 0,1 1 0 0 0,0 1 1 0 0,0 0-1 0 0,0 1 0 0 0,8-2-47 0 0,-22 8-2 0 0,0 0-1 0 0,0 0 1 0 0,0 0 0 0 0,0 0-1 0 0,0 0 1 0 0,0 0 0 0 0,0 0 0 0 0,0 1-1 0 0,1-1 1 0 0,-1 1 0 0 0,0-1-1 0 0,0 1 1 0 0,-1 0 0 0 0,1 0-1 0 0,0 0 1 0 0,0 0 0 0 0,0 0-1 0 0,0 1 1 0 0,-1-1 0 0 0,1 0-1 0 0,-1 1 1 0 0,1-1 0 0 0,-1 1 0 0 0,1-1-1 0 0,-1 1 1 0 0,0 0 0 0 0,0 0-1 0 0,0 0 1 0 0,0 0 0 0 0,0-1-1 0 0,0 1 1 0 0,-1 0 0 0 0,1 0-1 0 0,-1 1 1 0 0,1-1 0 0 0,-1 0-1 0 0,0 0 1 0 0,1 0 0 0 0,-1 0 0 0 0,0 0-1 0 0,-1 0 1 0 0,1 0 0 0 0,0 0-1 0 0,-1 1 1 0 0,1-1 0 0 0,-1 0-1 0 0,1 0 1 0 0,-1 0 0 0 0,0 0-1 0 0,0-1 1 0 0,0 2 2 0 0,1 12 14 0 0,0 69 54 0 0,2-82-63 0 0,0 0 0 0 0,0-1-1 0 0,0 1 1 0 0,0-1 0 0 0,0 0 0 0 0,0 0 0 0 0,0 0 0 0 0,0 0-1 0 0,0 0 1 0 0,1 0 0 0 0,-1 0 0 0 0,0-1 0 0 0,1 1 0 0 0,-1-1-1 0 0,0 0 1 0 0,1 1 0 0 0,-1-1 0 0 0,1 0 0 0 0,-1 0 0 0 0,0-1-1 0 0,1 1 1 0 0,-1-1 0 0 0,0 1 0 0 0,1-1 0 0 0,-1 0-1 0 0,0 1 1 0 0,0-1 0 0 0,1 0 0 0 0,-1-1 0 0 0,0 1 0 0 0,0 0-1 0 0,0-1 1 0 0,0 1 0 0 0,-1-1 0 0 0,1 1 0 0 0,1-2-5 0 0,1 1 13 0 0,64-44 153 0 0,-48 35-145 0 0,4-4-7 0 0,1 1 0 0 0,0 0 0 0 0,1 2 0 0 0,0 2 0 0 0,1 0 0 0 0,1 1 0 0 0,21-3-14 0 0,-46 13 2 0 0,-1 1 1 0 0,0-1-1 0 0,0 1 0 0 0,0-1 1 0 0,0 1-1 0 0,0 0 0 0 0,0-1 0 0 0,0 1 1 0 0,-1 0-1 0 0,1 1 0 0 0,0-1 1 0 0,-1 0-1 0 0,0 0 0 0 0,1 0 0 0 0,-1 1 1 0 0,0-1-1 0 0,0 1 0 0 0,-1-1 1 0 0,1 1-1 0 0,0-1 0 0 0,-1 1 0 0 0,0 0 1 0 0,1-1-1 0 0,-1 1 0 0 0,0-1 1 0 0,0 1-1 0 0,-1 0 0 0 0,1-1 0 0 0,-1 1 1 0 0,1-1-1 0 0,-1 1 0 0 0,0-1 1 0 0,1 1-1 0 0,-1-1 0 0 0,-1 1-2 0 0,1 16 19 0 0,1-5-32 0 0,-1-11-13 0 0,0 1 1 0 0,1 0-1 0 0,-1 0 0 0 0,1 0 0 0 0,0 0 0 0 0,0 0 0 0 0,0-1 1 0 0,1 1-1 0 0,-1 0 0 0 0,1 0 0 0 0,0 0 0 0 0,0 0 0 0 0,0-1 1 0 0,1 1-1 0 0,-1-1 0 0 0,1 1 0 0 0,0-1 0 0 0,0 1 0 0 0,0-1 1 0 0,0 0-1 0 0,1 0 0 0 0,-1 0 0 0 0,1 0 0 0 0,0-1 0 0 0,0 1 0 0 0,0-1 1 0 0,0 1-1 0 0,0-1 0 0 0,0 0 0 0 0,1 0 0 0 0,1 0 26 0 0,25 3-1582 0 0,-18-5-1488 0 0,0 0-3938 0 0,-2 0-5260 0 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6:18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25 544 0 0 0,'0'0'395'0'0,"0"0"1054"0"0,0 0 360 0 0,0 0 105 0 0,0 0 37 0 0,0 0-30 0 0,0 0-120 0 0,0 0-202 0 0,0 0-123 0 0,0 0-156 0 0,0 0-114 0 0,0 0-114 0 0,0-5-128 0 0,-2-17 594 0 0,2 22-974 0 0,0 0-132 0 0,0 0-141 0 0,0 0-119 0 0,0 0-99 0 0,4 13 115 0 0,14 45 78 0 0,-2 2-1 0 0,-4 0 0 0 0,-1 1 0 0 0,-4 0 0 0 0,-2 0 0 0 0,-3 0 0 0 0,-2 1 0 0 0,-6 27-285 0 0,6-86 4 0 0,-21 169 168 0 0,20-167-139 0 0,1 0 0 0 0,-1 1 0 0 0,-1-1 0 0 0,1 0 0 0 0,-1 0 0 0 0,0 0 0 0 0,0 0 1 0 0,0 0-1 0 0,-1 0 0 0 0,1 0 0 0 0,-1-1 0 0 0,0 0 0 0 0,-1 1 0 0 0,1-1 0 0 0,-2 1-33 0 0,3-5 23 0 0,1 0 0 0 0,-1-1 0 0 0,1 1 0 0 0,-1-1-1 0 0,1 1 1 0 0,0-1 0 0 0,-1 1 0 0 0,1-1 0 0 0,0 0 0 0 0,-1 0 0 0 0,1 1-1 0 0,0-1 1 0 0,0 0 0 0 0,0 0 0 0 0,0 0 0 0 0,0 0 0 0 0,0-1 0 0 0,0 1 0 0 0,0 0-1 0 0,0 0 1 0 0,1-1 0 0 0,-1 1 0 0 0,0 0 0 0 0,1-1 0 0 0,-1 1 0 0 0,1 0 0 0 0,-1-1-1 0 0,1 1 1 0 0,0-1 0 0 0,0 1 0 0 0,0-1 0 0 0,-1 1 0 0 0,1-1 0 0 0,1 1-1 0 0,-1-1 1 0 0,0 1 0 0 0,0-1 0 0 0,1 0-23 0 0,-2-1 34 0 0,-2-31-21 0 0,2-1 1 0 0,0 1-1 0 0,3 0 0 0 0,1-1 1 0 0,1 1-1 0 0,2 0 0 0 0,1 1 1 0 0,2 0-1 0 0,1 0 0 0 0,3-4-13 0 0,-4 7 4 0 0,2 1-1 0 0,0 0 1 0 0,2 1 0 0 0,1 1-1 0 0,2 0 1 0 0,0 1-1 0 0,2 1 1 0 0,0 0 0 0 0,2 1-1 0 0,1 2 1 0 0,1 0-1 0 0,0 1 1 0 0,2 1-1 0 0,0 1 1 0 0,1 1 0 0 0,22-11-4 0 0,-39 24 5 0 0,0 1-1 0 0,-1 1 1 0 0,2-1 0 0 0,-1 1 0 0 0,0 0 0 0 0,1 1 0 0 0,-1 0 0 0 0,1 0 0 0 0,-1 1 0 0 0,1 0 0 0 0,0 1 0 0 0,0 0 0 0 0,0 0-1 0 0,-1 1 1 0 0,1 0 0 0 0,2 1-5 0 0,-6 1 12 0 0,0 1-1 0 0,-1 0 0 0 0,0 1 0 0 0,0-1 1 0 0,0 1-1 0 0,0 0 0 0 0,-1 0 0 0 0,0 0 1 0 0,0 0-1 0 0,0 0 0 0 0,0 1 0 0 0,-1-1 1 0 0,0 1-1 0 0,0 0 0 0 0,-1 0 0 0 0,0 0 1 0 0,0 0-1 0 0,0 0 0 0 0,-1 0 0 0 0,1 0 1 0 0,-1 0-1 0 0,-1 0 0 0 0,1 0 0 0 0,-1 0 1 0 0,-1 3-12 0 0,-1 2 39 0 0,-1 1 0 0 0,0-1 0 0 0,-1 0-1 0 0,0 0 1 0 0,-1 0 0 0 0,0-1 0 0 0,0 1 0 0 0,-1-2 0 0 0,-1 1 0 0 0,0-1 0 0 0,0 0 0 0 0,0 0 0 0 0,-1-1 0 0 0,-1-1 0 0 0,-6 5-39 0 0,0-2-85 0 0,0-1 0 0 0,-1-1 0 0 0,0-1 0 0 0,0-1-1 0 0,0 0 1 0 0,-1-1 0 0 0,0-1 0 0 0,0 0 0 0 0,-1-1 0 0 0,1-2 0 0 0,0 0 0 0 0,-1 0 0 0 0,1-2 0 0 0,-9-1 85 0 0,25-9-5733 0 0,14-2-3775 0 0,-5 6-1346 0 0</inkml:trace>
  <inkml:trace contextRef="#ctx0" brushRef="#br0" timeOffset="345.454">984 513 7690 0 0,'0'0'1909'0'0,"0"0"-379"0"0,0 0-134 0 0,0 0 103 0 0,0 0 42 0 0,0 0-169 0 0,0 0-189 0 0,0 0-246 0 0,0 0-234 0 0,0 0-137 0 0,0 0-93 0 0,0 0-69 0 0,0 0-21 0 0,-33 14-19 0 0,-104 45-37 0 0,76-20 96 0 0,54-29-329 0 0,3-7-74 0 0,1 0-1 0 0,-1 1 1 0 0,1 0 0 0 0,0-1-1 0 0,0 1 1 0 0,0 0-1 0 0,1 1 1 0 0,-1-1 0 0 0,1 0-1 0 0,0 1 1 0 0,0-1-1 0 0,1 1 1 0 0,-1-1 0 0 0,1 1-1 0 0,0 0 1 0 0,0 0-1 0 0,1 0 1 0 0,0-1 0 0 0,-1 1-1 0 0,1 0 1 0 0,1 0-1 0 0,-1 0 1 0 0,1 0 0 0 0,0-1-1 0 0,0 1 1 0 0,0 0-1 0 0,1 0 1 0 0,0-1 0 0 0,0 1-1 0 0,0-1 1 0 0,0 0-1 0 0,1 0 1 0 0,-1 1 0 0 0,1-2-1 0 0,0 1 1 0 0,2 2-20 0 0,2-1 69 0 0,0 1 1 0 0,0-2-1 0 0,1 1 1 0 0,-1-1-1 0 0,1 0 1 0 0,0-1-1 0 0,0 1 1 0 0,0-2-1 0 0,1 1 1 0 0,-1-1-1 0 0,1-1 1 0 0,-1 1-1 0 0,1-1 1 0 0,0-1-1 0 0,-1 0 1 0 0,1 0-1 0 0,0 0 1 0 0,-1-1-1 0 0,1-1 1 0 0,0 1-1 0 0,-1-1 1 0 0,0-1-1 0 0,1 0 1 0 0,-1 0 0 0 0,3-2-70 0 0,0 1 103 0 0,0-1 1 0 0,-1-1 0 0 0,0 1 0 0 0,0-1 0 0 0,0-1 0 0 0,0 0 0 0 0,-1-1-1 0 0,0 1 1 0 0,-1-2 0 0 0,0 1 0 0 0,0-1 0 0 0,-1 0 0 0 0,0-1 0 0 0,-1 0 0 0 0,0 0-1 0 0,0 0 1 0 0,-1-1 0 0 0,3-9-104 0 0,-6 16 11 0 0,0 1 0 0 0,0-1 0 0 0,-1 0 0 0 0,0 0 0 0 0,0-1 0 0 0,0 1 0 0 0,0 0 0 0 0,-1 0 0 0 0,1 0 0 0 0,-1-1 0 0 0,0 1-1 0 0,0 0 1 0 0,-1 0 0 0 0,1-1 0 0 0,-1 1 0 0 0,0 0 0 0 0,0 0 0 0 0,0 0 0 0 0,-1 0 0 0 0,0 0 0 0 0,1 0 0 0 0,-1 1 0 0 0,-1-1 0 0 0,1 0 0 0 0,0 1 0 0 0,-1-1 0 0 0,0 1 0 0 0,0 0-1 0 0,0 0 1 0 0,0 0 0 0 0,0 1 0 0 0,0-1 0 0 0,-1 1 0 0 0,0-1-11 0 0,-2 0-65 0 0,1 0 0 0 0,-1 1 0 0 0,0 0 1 0 0,0 0-1 0 0,0 0 0 0 0,0 1 0 0 0,0-1 0 0 0,0 1 0 0 0,0 1 0 0 0,0-1 0 0 0,0 1 0 0 0,0 1 0 0 0,-1-1 1 0 0,1 1-1 0 0,0 0 0 0 0,0 0 0 0 0,0 0 0 0 0,0 1 0 0 0,0 0 0 0 0,-3 2 65 0 0,-28 20-3940 0 0,6 10-5160 0 0,24-21-2833 0 0</inkml:trace>
  <inkml:trace contextRef="#ctx0" brushRef="#br0" timeOffset="595.42">1385 621 14123 0 0,'0'0'1194'0'0,"0"0"-610"0"0,0 0 15 0 0,0 0 357 0 0,0 0 253 0 0,0 0 14 0 0,0 0-261 0 0,0 0-323 0 0,0 0-225 0 0,0 0-128 0 0,0 0-62 0 0,0 0-55 0 0,0 0-70 0 0,-3 27-35 0 0,-15 123-23 0 0,18-144-621 0 0,-3 32 1137 0 0,2-25-3625 0 0,1-1-4440 0 0,0-8-3863 0 0</inkml:trace>
  <inkml:trace contextRef="#ctx0" brushRef="#br0" timeOffset="759.508">1333 232 16468 0 0,'0'0'1144'0'0,"0"0"-456"0"0,0 0-240 0 0,0 0-96 0 0,0 0-160 0 0,0 0-280 0 0,0 0-192 0 0,0 0-184 0 0,0 0-128 0 0,0 0-152 0 0,0 0-1033 0 0,0 0-3128 0 0,0 0-5537 0 0</inkml:trace>
  <inkml:trace contextRef="#ctx0" brushRef="#br0" timeOffset="1200.345">1639 829 3409 0 0,'0'0'2190'0'0,"0"0"-253"0"0,0 0 288 0 0,0 0 283 0 0,0 0-54 0 0,0 0-331 0 0,0 0-509 0 0,0 0-460 0 0,0 0-296 0 0,0 0-173 0 0,0 0-119 0 0,0 0-132 0 0,10-14-101 0 0,63-100 343 0 0,-1-13-96 0 0,33-22-526 0 0,-105 148-110 0 0,0 1-36 0 0,0 21-430 0 0,-2 27 452 0 0,0-38 80 0 0,1 0-1 0 0,0 0 0 0 0,1 0 0 0 0,0 0 0 0 0,0 0 0 0 0,1 0 1 0 0,1 0-1 0 0,0 0 0 0 0,0 0 0 0 0,1 0 0 0 0,0-1 0 0 0,0 1 1 0 0,4 4-10 0 0,-4-7 30 0 0,1-1-1 0 0,0 0 1 0 0,1 0 0 0 0,-1-1 0 0 0,1 1 0 0 0,0-1 0 0 0,1 0 0 0 0,-1 0 0 0 0,1-1 0 0 0,0 1 0 0 0,0-1 0 0 0,1-1 0 0 0,-1 1-1 0 0,1-1 1 0 0,-1 0 0 0 0,1-1 0 0 0,0 1 0 0 0,0-1 0 0 0,0-1 0 0 0,1 1 0 0 0,-1-1 0 0 0,0-1 0 0 0,5 1-30 0 0,-3-3 127 0 0,-1 0 0 0 0,0-1 0 0 0,1 0-1 0 0,-1 0 1 0 0,0 0 0 0 0,0-1 0 0 0,-1-1 0 0 0,1 1 0 0 0,-1-1 0 0 0,0-1 0 0 0,0 1 0 0 0,0-1 0 0 0,-1 0 0 0 0,0-1-1 0 0,0 1 1 0 0,-1-1 0 0 0,0 0 0 0 0,0-1 0 0 0,0 1 0 0 0,-1-1 0 0 0,-1 0 0 0 0,1 0 0 0 0,0-4-127 0 0,15-19-61 0 0,19-60-1469 0 0,-33 49-6752 0 0,-5 33-3455 0 0</inkml:trace>
  <inkml:trace contextRef="#ctx0" brushRef="#br0" timeOffset="1498.93">2485 0 13451 0 0,'0'0'1205'0'0,"0"0"-74"0"0,0 0 123 0 0,0 0 121 0 0,0 0 15 0 0,0 0-118 0 0,0 0-175 0 0,0 0-174 0 0,0 0-157 0 0,0 0-126 0 0,0 0-92 0 0,0 0-99 0 0,4 34-91 0 0,13 108-75 0 0,-15 53 297 0 0,-7-134-522 0 0,2 55-44 0 0,4 0 0 0 0,10 48-14 0 0,-6-156-2662 0 0,-5-34-4088 0 0,-4 15 348 0 0,1 2-4592 0 0</inkml:trace>
  <inkml:trace contextRef="#ctx0" brushRef="#br0" timeOffset="1748.463">2217 478 10386 0 0,'0'0'2522'0'0,"0"0"-1128"0"0,0 0-179 0 0,0 0 144 0 0,0 0-23 0 0,0 0-144 0 0,0 0-222 0 0,33-2-227 0 0,104-9-197 0 0,0 15 178 0 0,-124-2-722 0 0,80 24-1041 0 0,-35-3-7951 0 0,-47-19-1946 0 0</inkml:trace>
  <inkml:trace contextRef="#ctx0" brushRef="#br0" timeOffset="2232.429">3134 436 4857 0 0,'0'0'2610'0'0,"0"0"-127"0"0,0 0-84 0 0,0 0-209 0 0,0 0-340 0 0,0 0-441 0 0,0 0-396 0 0,0 0-274 0 0,0 0-226 0 0,0 0-173 0 0,0 0-101 0 0,0 0-34 0 0,0 0-22 0 0,-14 4 1 0 0,-88 30 363 0 0,54-7-51 0 0,46-4-540 0 0,80 39 129 0 0,-70-54-30 0 0,-1 0-1 0 0,0 0 0 0 0,0 0 1 0 0,-1 1-1 0 0,0 0 1 0 0,-1 1-1 0 0,0-1 0 0 0,0 1 1 0 0,-1 0-1 0 0,0 0 1 0 0,0 1-1 0 0,-2-1 1 0 0,1 1-1 0 0,-1-1 0 0 0,-1 1 1 0 0,0 0-1 0 0,0 0 1 0 0,-1 0-1 0 0,0-1 1 0 0,-1 1-1 0 0,-1 6-54 0 0,0-12 65 0 0,1 0 0 0 0,-1 0 1 0 0,1-1-1 0 0,-1 1 0 0 0,-1 0 0 0 0,1-1 0 0 0,-1 1 1 0 0,1-1-1 0 0,-1 0 0 0 0,0 0 0 0 0,-1 0 0 0 0,1 0 1 0 0,-1-1-1 0 0,0 1 0 0 0,0-1 0 0 0,0 0 0 0 0,0 0 1 0 0,0 0-1 0 0,-1-1 0 0 0,1 0 0 0 0,-1 0 0 0 0,0 0 1 0 0,-2 1-66 0 0,-116 17 15 0 0,91-33-1348 0 0,24 5-1619 0 0,0-1-3520 0 0,6 5-5334 0 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6:37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 6745 0 0,'0'0'1830'0'0,"0"0"-267"0"0,0 0-75 0 0,0 0-39 0 0,0 0-73 0 0,0 0-180 0 0,0 0-247 0 0,0 0-224 0 0,0 0-132 0 0,0 0-104 0 0,0 0-99 0 0,0 0-76 0 0,0 0-92 0 0,-15 21-66 0 0,-48 67-43 0 0,58-81-100 0 0,0 0 1 0 0,0 0 0 0 0,1 1 0 0 0,0-1 0 0 0,0 1 0 0 0,1 0 0 0 0,0 0 0 0 0,1 1-1 0 0,-1-1 1 0 0,1 0 0 0 0,1 1 0 0 0,0-1 0 0 0,0 1 0 0 0,1 0 0 0 0,0-1 0 0 0,0 1-1 0 0,1 3-13 0 0,0 3 14 0 0,0-9 10 0 0,-1 0-1 0 0,1 0 1 0 0,0 0 0 0 0,0 0 0 0 0,1-1 0 0 0,0 1-1 0 0,0 0 1 0 0,0-1 0 0 0,1 1 0 0 0,-1-1 0 0 0,1 0-1 0 0,1 0 1 0 0,-1 0 0 0 0,1-1 0 0 0,0 1 0 0 0,0-1-1 0 0,0 1 1 0 0,0-1 0 0 0,1-1 0 0 0,0 1-1 0 0,-1-1 1 0 0,1 1 0 0 0,5 1-24 0 0,-3-2 196 0 0,0 0-1 0 0,1 0 1 0 0,-1 0-1 0 0,0-1 1 0 0,1 0-1 0 0,-1-1 1 0 0,1 0-1 0 0,0 0 1 0 0,-1 0-1 0 0,1-1 1 0 0,0 0-1 0 0,-1-1 1 0 0,1 0 0 0 0,0 0-1 0 0,-1-1 1 0 0,1 1-1 0 0,-1-2 1 0 0,1 1-1 0 0,-1-1 1 0 0,0 0-1 0 0,0 0 1 0 0,-1-1-1 0 0,1 0 1 0 0,-1 0-1 0 0,1-1 1 0 0,-1 0-1 0 0,3-4-195 0 0,-2 3 121 0 0,0-2-1 0 0,-1 1 0 0 0,0 0 0 0 0,0-1 0 0 0,-1 0 1 0 0,0-1-1 0 0,0 1 0 0 0,-1-1 0 0 0,0 0 0 0 0,0 0 0 0 0,-1 0 1 0 0,-1 0-1 0 0,0-1 0 0 0,0 1 0 0 0,0-1 0 0 0,-1 1 1 0 0,-1-9-121 0 0,1 13-4 0 0,-1 0 1 0 0,0 0 0 0 0,0 0 0 0 0,0 0-1 0 0,-1 0 1 0 0,1 0 0 0 0,-1 0 0 0 0,-1 0 0 0 0,1 1-1 0 0,-1-1 1 0 0,0 0 0 0 0,0 0 0 0 0,0 1 0 0 0,0 0-1 0 0,-1-1 1 0 0,0 1 0 0 0,0 0 0 0 0,0 0-1 0 0,0 0 1 0 0,-1 1 0 0 0,1-1 0 0 0,-1 1 0 0 0,0 0-1 0 0,0 0 1 0 0,0 0 0 0 0,-1 0 0 0 0,1 1-1 0 0,-1 0 1 0 0,0-1 3 0 0,-1 1-96 0 0,-1-1 0 0 0,0 1 1 0 0,0 0-1 0 0,0 1 0 0 0,0 0 0 0 0,0 0 0 0 0,0 0 0 0 0,0 1 0 0 0,0 0 0 0 0,0 0 0 0 0,0 1 1 0 0,-2 0 95 0 0,-46 21-8253 0 0,46-14-3494 0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6:38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9610 0 0,'0'0'2278'0'0,"0"0"-370"0"0,0 0 6 0 0,0 0-4 0 0,0 0-215 0 0,0 0-332 0 0,0 0-344 0 0,0 0-226 0 0,0 0-114 0 0,0 0-38 0 0,0 0-19 0 0,0 0-38 0 0,0 0-71 0 0,25-20-72 0 0,74-65-76 0 0,24-14 514 0 0,-102 84-825 0 0,33-8-207 0 0,-54 23 98 0 0,0 0-7 0 0,0 8-4 0 0,-1 4 21 0 0,1 0-1 0 0,1 0 1 0 0,-1 0-1 0 0,2 0 1 0 0,0 0-1 0 0,0 0 1 0 0,1 0 0 0 0,0 0-1 0 0,6 10 46 0 0,-6-13 22 0 0,1 0 0 0 0,0 0 0 0 0,0-1 0 0 0,1 0 0 0 0,0 0-1 0 0,1 0 1 0 0,-1 0 0 0 0,2-1 0 0 0,-1 0 0 0 0,1 0 0 0 0,0-1 0 0 0,0 0 0 0 0,1 0 0 0 0,0 0 0 0 0,0-1 0 0 0,0-1-1 0 0,0 1 1 0 0,1-1 0 0 0,0-1 0 0 0,0 1 0 0 0,8 1-22 0 0,-6-3 117 0 0,1 0 0 0 0,-1-1 0 0 0,1 0-1 0 0,-1 0 1 0 0,1-1 0 0 0,-1-1 0 0 0,1 0 0 0 0,-1 0 0 0 0,1-2 0 0 0,-1 1-1 0 0,0-1 1 0 0,0-1 0 0 0,0 0 0 0 0,-1 0 0 0 0,1-1 0 0 0,-1 0-1 0 0,0-1 1 0 0,3-3-117 0 0,161-135 1292 0 0,-169 140-1262 0 0,0 0-1 0 0,0-1 1 0 0,0 0-1 0 0,-1 0 0 0 0,0 0 1 0 0,0 0-1 0 0,0-1 0 0 0,-1 1 1 0 0,1-1-1 0 0,-1 0 0 0 0,-1 0 1 0 0,1-1-1 0 0,-1 1 0 0 0,0 0 1 0 0,-1-1-1 0 0,1 1 0 0 0,-1-1 1 0 0,0 0-1 0 0,-1 1 0 0 0,0-1 1 0 0,0 0-1 0 0,-1-2-29 0 0,0 6-128 0 0,-1 1-1 0 0,-1 0 1 0 0,1 0-1 0 0,0 0 1 0 0,0 0 0 0 0,-1 0-1 0 0,1 0 1 0 0,-1 1-1 0 0,0-1 1 0 0,1 1 0 0 0,-1-1-1 0 0,0 1 1 0 0,0 0-1 0 0,0 0 1 0 0,0 1 0 0 0,0-1-1 0 0,0 1 1 0 0,0-1 0 0 0,0 1-1 0 0,0 0 1 0 0,0 0-1 0 0,-2 0 129 0 0,-8 0-3323 0 0,7 0-2425 0 0,1 0-7099 0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6:29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1811 0 0 0,'0'0'1560'0'0,"0"0"-486"0"0,0 0-265 0 0,0 0-19 0 0,0 0 42 0 0,0 0 30 0 0,0 0-53 0 0,0 0-95 0 0,0 0-90 0 0,0 0-51 0 0,0 0-18 0 0,25-26 4182 0 0,47-29 507 0 0,-3 0-4373 0 0,16-19 6 0 0,169-121 97 0 0,-72 48-705 0 0,-41 12-29 0 0,-35 46-13 0 0,33-22 117 0 0,41-43 292 0 0,-84 68-140 0 0,4-6-222 0 0,-25 26-68 0 0,-32 30-39 0 0,-10 6-27 0 0,-2 4-80 0 0,2-2 24 0 0,3-6-23 0 0,-7 8 101 0 0,8 3-86 0 0,5 2-55 0 0,-23-5 259 0 0,30-17-276 0 0,-47 42 1 0 0,-2 1 2 0 0,1 0-14 0 0,0 0 11 0 0,-1 0 4 0 0,0 0-2 0 0,0 0-12 0 0,0 0 1 0 0,0 0 10 0 0,0 0 3 0 0,0 0 0 0 0,0 0 0 0 0,0 0 2 0 0,0 0-1 0 0,0 0-14 0 0,0 0 15 0 0,0 0 2 0 0,0 0-12 0 0,0 0 13 0 0,0 0 3 0 0,0 0 1 0 0,0 0 3 0 0,0 0-4 0 0,0 0 20 0 0,0 0 8 0 0,0 0-7 0 0,0 0 7 0 0,0 0 0 0 0,0 0 7 0 0,0 0-4 0 0,-56 4 657 0 0,-162-18-426 0 0,175 3 12 0 0,43 40-341 0 0,116 249 71 0 0,-51-107-60 0 0,-52-146 159 0 0,-4-36 780 0 0,18-191-847 0 0,6-27 72 0 0,-34 179 69 0 0,-10 53-4375 0 0,8 1-336 0 0,2-1-4068 0 0,1 1-2830 0 0</inkml:trace>
  <inkml:trace contextRef="#ctx0" brushRef="#br0" timeOffset="1220.799">543 681 0 0 0,'0'0'1699'0'0,"0"0"-429"0"0,0 0-221 0 0,0 0-123 0 0,0 0-83 0 0,0 0-105 0 0,0 0-28 0 0,0 0 35 0 0,0 0 36 0 0,0 0 72 0 0,0 0 65 0 0,0 0 22 0 0,0 0 27 0 0,9 0 6076 0 0,29 0-5649 0 0,-22-2-1099 0 0,-1 0 0 0 0,1-1 0 0 0,-1-1 0 0 0,0-1 0 0 0,0 0 0 0 0,-1-1-1 0 0,0 0 1 0 0,0-1 0 0 0,0-1 0 0 0,0 0 0 0 0,1-3-295 0 0,-8 7 82 0 0,0 0 0 0 0,-1 0 0 0 0,0-1 0 0 0,0 0 0 0 0,0 0 0 0 0,-1-1 0 0 0,1 0 0 0 0,-1 1 0 0 0,-1-2 0 0 0,1 1 0 0 0,-1-1 0 0 0,0 1 0 0 0,-1-1 0 0 0,1 0 0 0 0,-1 0 0 0 0,-1-1 0 0 0,1 1 0 0 0,-1-1 0 0 0,-1 1 0 0 0,1-1 0 0 0,-1 0 0 0 0,0-5-82 0 0,-3 8-9 0 0,-1 1-1 0 0,1 0 1 0 0,-1 0 0 0 0,1 0-1 0 0,-1 0 1 0 0,0 0-1 0 0,-1 0 1 0 0,1 1-1 0 0,-1-1 1 0 0,1 1 0 0 0,-1 0-1 0 0,0 0 1 0 0,0 0-1 0 0,0 1 1 0 0,-1-1-1 0 0,1 1 1 0 0,-1 0 0 0 0,1 1-1 0 0,-1-1 1 0 0,1 1-1 0 0,-1 0 1 0 0,0 0-1 0 0,0 0 1 0 0,0 0 0 0 0,0 1-1 0 0,0 0 1 0 0,1 0-1 0 0,-1 0 1 0 0,0 1 0 0 0,-5 1 8 0 0,4-1-33 0 0,0 0-1 0 0,0 0 1 0 0,0 1-1 0 0,0 0 1 0 0,0 0-1 0 0,0 0 1 0 0,0 1-1 0 0,1 0 1 0 0,-1 0-1 0 0,1 1 1 0 0,0-1-1 0 0,0 1 1 0 0,0 0-1 0 0,0 1 1 0 0,-2 3 34 0 0,-5 2-4 0 0,9-4 17 0 0,0 0 1 0 0,1 0-1 0 0,0 0 1 0 0,0 0-1 0 0,0 0 0 0 0,1 1 1 0 0,0-1-1 0 0,0 1 1 0 0,0-1-1 0 0,1 1 1 0 0,0-1-1 0 0,0 1 0 0 0,1-1 1 0 0,0 1-1 0 0,0-1 1 0 0,1 1-1 0 0,-1-1 0 0 0,1 0 1 0 0,1 0-1 0 0,-1 0 1 0 0,1 0-1 0 0,0 0 0 0 0,0 0 1 0 0,4 4-14 0 0,0 7 55 0 0,72 183 547 0 0,-74-185-545 0 0,-1 0 0 0 0,-1 1 0 0 0,-1 0 1 0 0,0-1-1 0 0,-1 1 0 0 0,-1 0 0 0 0,0 0 0 0 0,-2 12-57 0 0,-38 43 450 0 0,26-62-1104 0 0,13-22-5692 0 0,1 2 1351 0 0,0 4-5015 0 0</inkml:trace>
  <inkml:trace contextRef="#ctx0" brushRef="#br0" timeOffset="2021.62">444 342 2312 0 0,'0'0'2106'0'0,"0"0"-407"0"0,0 0-69 0 0,0 0 85 0 0,0 0 64 0 0,0 0-24 0 0,0 0-171 0 0,0 0-259 0 0,0 0-250 0 0,0 0-189 0 0,0 0-111 0 0,0 0-65 0 0,0 0-39 0 0,-3 0-43 0 0,123-74 4586 0 0,-13 23-4283 0 0,-39 22-718 0 0,-68 29-207 0 0,0 0-2 0 0,0 0-11 0 0,0 0 18 0 0,0 0 1 0 0,0 0-11 0 0,0 0 18 0 0,0 0 5 0 0,0 0 0 0 0,0 0 0 0 0,0 0 0 0 0,0 0-6 0 0,0 0-16 0 0,0 0 10 0 0,0 0 2 0 0,0 0-2 0 0,0 0 11 0 0,0 0 5 0 0,0 0-7 0 0,0 0 13 0 0,0 0 15 0 0,0 0-2 0 0,0 0 9 0 0,0 0-12 0 0,0 0-4 0 0,0 0 4 0 0,0 0 16 0 0,0 0 3 0 0,0 0 3 0 0,0 0 28 0 0,0 0-26 0 0,0 0 2 0 0,0 0 4 0 0,0 0-21 0 0,0 0-5 0 0,0 0 3 0 0,0 0-7 0 0,0 0-51 0 0,0 0 42 0 0,0 0 7 0 0,0 0 36 0 0,0 0-41 0 0,0 0-9 0 0,0 0 15 0 0,0 0-5 0 0,0 0-10 0 0,0 0 3 0 0,0 0 8 0 0,0 0 26 0 0,0 0 6 0 0,0 0-4 0 0,0 0 7 0 0,-24-8 430 0 0,-110-87-233 0 0,65 47-184 0 0,58 33-1094 0 0,27-2-4890 0 0,-6 15 990 0 0,-4-1-6761 0 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6:36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33 563 12211 0 0,'0'0'1619'0'0,"0"0"-306"0"0,0 0 76 0 0,0 0 100 0 0,0 0 1 0 0,0 0-135 0 0,0 0-270 0 0,0 0-275 0 0,0 0-246 0 0,0 0-156 0 0,0 0-105 0 0,0 0-92 0 0,0 0-54 0 0,0 35-52 0 0,-1 106-45 0 0,-12-58-129 0 0,6-63-1002 0 0,-3-17-8503 0 0,8-3-1864 0 0</inkml:trace>
  <inkml:trace contextRef="#ctx0" brushRef="#br0" timeOffset="256.289">6 255 12043 0 0,'0'0'2184'0'0,"0"0"-608"0"0,0 0-287 0 0,0 0-161 0 0,0 0-184 0 0,0 0-192 0 0,0 0-288 0 0,0 0-208 0 0,0 0-192 0 0,0 0-160 0 0,0 0-160 0 0,0 0-264 0 0,0 0-320 0 0,0 0-568 0 0,35-146-1969 0 0,-30 146-8481 0 0</inkml:trace>
  <inkml:trace contextRef="#ctx0" brushRef="#br0" timeOffset="537.373">522 1 12299 0 0,'0'0'1632'0'0,"0"0"-574"0"0,0 0-85 0 0,0 0 235 0 0,0 0 107 0 0,0 0-52 0 0,0 0-213 0 0,0 0-242 0 0,0 0-111 0 0,0 0-46 0 0,0 0-57 0 0,0 0-60 0 0,2 16-61 0 0,4 107 559 0 0,13 88-136 0 0,-18-191-902 0 0,4 38 24 0 0,-2 0 0 0 0,-3 0 0 0 0,-3 0 0 0 0,-2 1 0 0 0,-6 15-18 0 0,10-69-6 0 0,-30 63-84 0 0,4-109-4712 0 0,14 5-546 0 0,-1 14-5044 0 0,8 14 4463 0 0</inkml:trace>
  <inkml:trace contextRef="#ctx0" brushRef="#br0" timeOffset="739.685">231 502 3041 0 0,'0'0'2176'0'0,"0"0"-365"0"0,0 0 12 0 0,0 0 188 0 0,0 0 156 0 0,0 0-106 0 0,0 0-313 0 0,0 0-342 0 0,0 0-250 0 0,0 0-181 0 0,0 0-160 0 0,35-2-104 0 0,106-6-98 0 0,30 6 1317 0 0,-6 14-1870 0 0,-133-6-2034 0 0,-20-2-3747 0 0,-9-3 3083 0 0,3-1-8492 0 0</inkml:trace>
  <inkml:trace contextRef="#ctx0" brushRef="#br0" timeOffset="975.06">985 463 11090 0 0,'0'0'2005'0'0,"0"0"-545"0"0,0 0-180 0 0,0 0 58 0 0,0 0 25 0 0,0 0-147 0 0,0 0-244 0 0,0 0-238 0 0,0 0-209 0 0,0 0-166 0 0,0 0-108 0 0,0 0-104 0 0,0 35-65 0 0,3 107-43 0 0,5-67-251 0 0,-2-61-83 0 0,9 3-1982 0 0,-6-15-6787 0 0,-4-2-1949 0 0</inkml:trace>
  <inkml:trace contextRef="#ctx0" brushRef="#br0" timeOffset="1227.187">1052 159 17772 0 0,'0'0'1672'0'0,"0"0"-600"0"0,0 0-207 0 0,0 0-129 0 0,0 0-216 0 0,0 0-184 0 0,0 0-232 0 0,0 0-200 0 0,0 0-72 0 0,0 0-56 0 0,0 0-64 0 0,0 0-128 0 0,0 0-304 0 0,0 0-425 0 0,-11 42-1287 0 0,18-30-3818 0 0,-3-4-5088 0 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6:33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26 286 0 0 0,'0'0'1186'0'0,"0"0"-280"0"0,0 0-31 0 0,0 0 116 0 0,0 0 105 0 0,0 0-33 0 0,0 0-233 0 0,0 0-315 0 0,0 0-289 0 0,0 0-132 0 0,0 0 78 0 0,0 0 146 0 0,0 0 169 0 0,27 9 4470 0 0,-20 14 3390 0 0,-1 20-8317 0 0,-3-25 635 0 0,14 179 79 0 0,-28 11-482 0 0,9-197-255 0 0,1-3 5 0 0,1-1 0 0 0,-2 1 1 0 0,1 0-1 0 0,-1-1 0 0 0,0 1 1 0 0,0-1-1 0 0,-1 1 1 0 0,0-1-1 0 0,-1 0 0 0 0,1 0 1 0 0,-1 0-1 0 0,-1-1 0 0 0,1 1 1 0 0,-5 3-13 0 0,-1 0 99 0 0,10-10-90 0 0,0-1 0 0 0,0 1 0 0 0,0 0-1 0 0,0-1 1 0 0,0 1 0 0 0,0-1-1 0 0,0 1 1 0 0,0-1 0 0 0,0 1 0 0 0,0-1-1 0 0,0 1 1 0 0,0 0 0 0 0,-1-1-1 0 0,1 1 1 0 0,0-1 0 0 0,0 1 0 0 0,0-1-1 0 0,-1 1 1 0 0,1 0 0 0 0,0-1-1 0 0,0 1 1 0 0,-1 0 0 0 0,1-1 0 0 0,0 1-1 0 0,-1 0 1 0 0,1 0 0 0 0,0-1-1 0 0,-1 1 1 0 0,1 0 0 0 0,-1 0-1 0 0,1-1 1 0 0,-1 1 0 0 0,1 0 0 0 0,0 0-1 0 0,-1 0 1 0 0,1 0 0 0 0,-1 0-1 0 0,1 0 1 0 0,-1 0 0 0 0,1 0 0 0 0,-1 0-1 0 0,1 0 1 0 0,0 0 0 0 0,-1 0-1 0 0,1 0 1 0 0,-1 0 0 0 0,1 0 0 0 0,-1 0-1 0 0,1 0 1 0 0,0 0 0 0 0,-1 1-1 0 0,1-1 1 0 0,-1 0 0 0 0,1 0 0 0 0,-1 1-9 0 0,1-31 43 0 0,0 0 0 0 0,2 0 1 0 0,1 0-1 0 0,2 0 1 0 0,1 1-1 0 0,1 0 0 0 0,1 0 1 0 0,12-26-44 0 0,-9 19 15 0 0,11-24 10 0 0,2 2 0 0 0,3 0 0 0 0,3 2 0 0 0,25-35-25 0 0,-44 72 6 0 0,0 0 0 0 0,2 2 0 0 0,0-1 0 0 0,1 2 0 0 0,1 0 0 0 0,1 0 0 0 0,0 2 0 0 0,0 0 0 0 0,2 1 0 0 0,0 0 0 0 0,0 2 0 0 0,1 0 0 0 0,10-4-6 0 0,34 11 148 0 0,-59 5-135 0 0,0 1-1 0 0,-1 0 1 0 0,1 0 0 0 0,0 0 0 0 0,-1 0-1 0 0,0 1 1 0 0,1-1 0 0 0,-1 1 0 0 0,0 0 0 0 0,0 0-1 0 0,0 0 1 0 0,-1 0 0 0 0,1 1 0 0 0,-1-1 0 0 0,0 1-1 0 0,0-1 1 0 0,0 1 0 0 0,0 0 0 0 0,-1 0 0 0 0,1 0-1 0 0,-1 0 1 0 0,0 0-13 0 0,41 139 330 0 0,-38-128-290 0 0,0-3 18 0 0,0 1-1 0 0,0 1 1 0 0,-2-1 0 0 0,1 0 0 0 0,-2 1-1 0 0,0-1 1 0 0,0 1 0 0 0,-2-1 0 0 0,0 7-58 0 0,-2-13 40 0 0,-1 0 0 0 0,-1 1 1 0 0,1-2-1 0 0,-1 1 0 0 0,0-1 1 0 0,0 1-1 0 0,-1-1 0 0 0,0-1 1 0 0,0 1-1 0 0,0-1 0 0 0,-1 0 1 0 0,0-1-1 0 0,0 1 0 0 0,0-1 1 0 0,0-1-1 0 0,-4 2-40 0 0,-2 2 18 0 0,1-1 0 0 0,-1 0-1 0 0,0-1 1 0 0,0-1 0 0 0,-1 0 0 0 0,1-1-1 0 0,-1 0 1 0 0,0-1 0 0 0,0 0-1 0 0,-5-1-17 0 0,12-1 6 0 0,3 0-8 0 0,1 0 0 0 0,-1 1 0 0 0,1-1 0 0 0,-1-1 0 0 0,0 1-1 0 0,1 0 1 0 0,-1-1 0 0 0,1 0 0 0 0,-1 0 0 0 0,1 0 0 0 0,-1 0 0 0 0,1 0 0 0 0,0-1 0 0 0,-1 0 0 0 0,1 1 0 0 0,0-1 0 0 0,0 0-1 0 0,-2-3 3 0 0,-64-63-1021 0 0,41 48-747 0 0,18 17-3230 0 0,-2 2-6387 0 0,10 1 3385 0 0</inkml:trace>
  <inkml:trace contextRef="#ctx0" brushRef="#br0" timeOffset="1668.995">1024 132 528 0 0,'0'0'1759'0'0,"0"0"-138"0"0,0 0-29 0 0,0 0 112 0 0,0 0 50 0 0,0 0-90 0 0,0 0-157 0 0,0 0-282 0 0,0 0-223 0 0,0 0-187 0 0,0 0-171 0 0,0 0-94 0 0,0 0-82 0 0,-12 1-63 0 0,-36 3-33 0 0,9 23 669 0 0,28-15-899 0 0,1 1 1 0 0,0 0 0 0 0,1 1 0 0 0,1 0 0 0 0,0 0-1 0 0,0 1 1 0 0,2 0 0 0 0,0 0 0 0 0,0 1 0 0 0,2 0-1 0 0,0 0 1 0 0,1 0 0 0 0,0 0 0 0 0,1 0-1 0 0,1 17-142 0 0,0-27 19 0 0,1 0-1 0 0,-1 0 1 0 0,1 0-1 0 0,0 1 1 0 0,1-1 0 0 0,0 0-1 0 0,0 0 1 0 0,0 0-1 0 0,0 0 1 0 0,1 0-1 0 0,0-1 1 0 0,1 1-1 0 0,-1 0 1 0 0,1-1-1 0 0,0 0 1 0 0,0 1-1 0 0,1-1 1 0 0,-1 0-1 0 0,1-1 1 0 0,0 1-1 0 0,1-1 1 0 0,-1 0-1 0 0,1 0 1 0 0,0 0-1 0 0,0 0 1 0 0,0-1-1 0 0,0 0 1 0 0,0 0-1 0 0,1 0 1 0 0,0-1-1 0 0,-1 0 1 0 0,1 0-1 0 0,5 1-18 0 0,13-3 182 0 0,-1 0 0 0 0,0-2-1 0 0,0 0 1 0 0,0-2 0 0 0,0 0 0 0 0,-1-2 0 0 0,1 0-1 0 0,-1-2 1 0 0,-1 0 0 0 0,0-2 0 0 0,0 0-1 0 0,0-1 1 0 0,-2-1 0 0 0,11-8-182 0 0,-14 10 110 0 0,0 0 1 0 0,0 0-1 0 0,-2-2 1 0 0,1 1-1 0 0,-1-2 1 0 0,-1 0-1 0 0,0-1 1 0 0,-1 0-1 0 0,-1-1 1 0 0,0 0-1 0 0,-1-1 1 0 0,0 0-1 0 0,-2 0 1 0 0,0-1-1 0 0,0-1 1 0 0,-2 1-1 0 0,0-1 1 0 0,-1 0-1 0 0,-1 0 1 0 0,1-15-111 0 0,-4 27-1 0 0,-1 1 0 0 0,0 0 0 0 0,-1-1 1 0 0,1 1-1 0 0,-1-1 0 0 0,0 1 1 0 0,-1 0-1 0 0,1-1 0 0 0,-1 1 0 0 0,0 0 1 0 0,0 0-1 0 0,-1 0 0 0 0,1 0 0 0 0,-1 1 1 0 0,0-1-1 0 0,0 1 0 0 0,-1-1 1 0 0,1 1-1 0 0,-1 0 0 0 0,0 1 0 0 0,0-1 1 0 0,-1 1-1 0 0,1-1 0 0 0,-1 1 0 0 0,1 1 1 0 0,-1-1-1 0 0,0 1 0 0 0,0-1 1 0 0,0 1-1 0 0,-2 0 1 0 0,-7-2-46 0 0,0 0 0 0 0,-1 0 1 0 0,1 1-1 0 0,-1 1 0 0 0,1 1 1 0 0,-1 0-1 0 0,0 1 0 0 0,0 0 1 0 0,0 1-1 0 0,-13 3 46 0 0,11 1-206 0 0,-1 0-1 0 0,1 0 1 0 0,1 2 0 0 0,-1 0 0 0 0,1 1 0 0 0,0 1-1 0 0,1 0 1 0 0,0 1 0 0 0,0 1 0 0 0,1 0-1 0 0,1 1 1 0 0,0 0 0 0 0,-1 2 206 0 0,-49 72-11111 0 0,53-67-128 0 0</inkml:trace>
  <inkml:trace contextRef="#ctx0" brushRef="#br0" timeOffset="2547.283">1827 48 2601 0 0,'0'0'1635'0'0,"0"0"-44"0"0,0 0 165 0 0,0 0 116 0 0,0 0-66 0 0,0 0-259 0 0,0 0-343 0 0,0 0-214 0 0,0 0-157 0 0,0 0-127 0 0,0 0-62 0 0,0 0-61 0 0,-13-12 1543 0 0,-2 12 2002 0 0,-6 2-2910 0 0,-12 0-1514 0 0,-12 20 468 0 0,-29 41 233 0 0,73-62-400 0 0,0 0-1 0 0,0 0 0 0 0,0 0 0 0 0,1 0 0 0 0,-1 0 0 0 0,0 0 1 0 0,0 0-1 0 0,1 1 0 0 0,-1-1 0 0 0,1 0 0 0 0,-1 0 0 0 0,1 1 1 0 0,0-1-1 0 0,-1 0 0 0 0,1 1 0 0 0,0-1 0 0 0,0 1 0 0 0,0-1 1 0 0,0 0-1 0 0,0 1 0 0 0,0-1 0 0 0,1 0 0 0 0,-1 1 0 0 0,0-1 1 0 0,1 0-1 0 0,-1 1 0 0 0,1-1 0 0 0,-1 0 0 0 0,1 1 0 0 0,-1-1 1 0 0,1 0-1 0 0,0 0 0 0 0,0 0 0 0 0,0 0 0 0 0,-1 0 0 0 0,1 0 1 0 0,0 0-1 0 0,0 0 0 0 0,1 0 0 0 0,-1 0 0 0 0,0 0 1 0 0,0-1-1 0 0,0 1 0 0 0,0-1 0 0 0,1 1 0 0 0,-1-1 0 0 0,0 1 1 0 0,2 0-6 0 0,89 24 344 0 0,-79-23-324 0 0,0 0-1 0 0,0 1 1 0 0,-1 0-1 0 0,1 1 1 0 0,-1 1-1 0 0,0 0 1 0 0,0 1-1 0 0,0 0 0 0 0,-1 0 1 0 0,0 1-1 0 0,0 1 1 0 0,-1 0-1 0 0,1 1-18 0 0,-5-3 32 0 0,0 0 0 0 0,0 0 0 0 0,-1 1-1 0 0,0-1 1 0 0,0 1 0 0 0,-1 0 0 0 0,0 1-1 0 0,0-1 1 0 0,-1 1 0 0 0,0 0 0 0 0,0 0 0 0 0,-1 0-1 0 0,0 0 1 0 0,0 0 0 0 0,-1 0 0 0 0,0 1-1 0 0,0 6-31 0 0,-1-10 45 0 0,-1 1 0 0 0,0-1 0 0 0,0 1-1 0 0,-1-1 1 0 0,0 0 0 0 0,1 0-1 0 0,-2 0 1 0 0,1 0 0 0 0,-1 0-1 0 0,1-1 1 0 0,-1 1 0 0 0,-1-1 0 0 0,1 1-1 0 0,-1-1 1 0 0,1 0 0 0 0,-1-1-1 0 0,0 1 1 0 0,0 0 0 0 0,-1-1-1 0 0,1 0 1 0 0,-1 0 0 0 0,0-1 0 0 0,0 1-1 0 0,0-1 1 0 0,-2 1-45 0 0,-137 35 376 0 0,18-39-373 0 0,125 0-96 0 0,0 0-1 0 0,0 0 1 0 0,0 0 0 0 0,0 0 0 0 0,0 0 0 0 0,0-1-1 0 0,0 1 1 0 0,0 0 0 0 0,1 0 0 0 0,-1-1 0 0 0,1 1 0 0 0,-1-1-1 0 0,1 1 1 0 0,-1 0 0 0 0,1-1 0 0 0,0 1 0 0 0,0-1-1 0 0,0 1 1 0 0,0-1 0 0 0,0 1 0 0 0,0-1 0 0 0,0 1 0 0 0,0-1-1 0 0,0 1 1 0 0,1 0 0 0 0,-1-1 0 0 0,1 1 0 0 0,-1-1-1 0 0,1 1 1 0 0,-1 0 0 0 0,1-1 0 0 0,0 1 0 0 0,0 0 0 0 0,0 0-1 0 0,0 0 1 0 0,0 0 0 0 0,0-1 0 0 0,0 1 0 0 0,0 0-1 0 0,0 1 1 0 0,0-1 0 0 0,0 0 0 0 0,1 0 0 0 0,-1 0 0 0 0,0 1-1 0 0,0-1 1 0 0,1 0 93 0 0,7-6-1322 0 0,5-4-4951 0 0,-4 7-5388 0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6:44.6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1107 5337 0 0,'0'0'830'0'0,"0"0"-382"0"0,0 0 305 0 0,0 0 558 0 0,0 0 270 0 0,0 0 43 0 0,34-12-152 0 0,111-41-213 0 0,-27-6 826 0 0,-28 5-385 0 0,-2-4 1 0 0,-3-3 0 0 0,16-21-1701 0 0,-36 27 434 0 0,-4-4 0 0 0,-1-2 1 0 0,-4-2-1 0 0,-2-3 0 0 0,15-29-434 0 0,140-217 887 0 0,-196 297-868 0 0,-13 14-9 0 0,0 6-48 0 0,-25 240 342 0 0,15 161-111 0 0,10-178-109 0 0,1-217-63 0 0,-1-1-1 0 0,0 1 1 0 0,-1-1-1 0 0,-1 0 1 0 0,1 1-1 0 0,-2-1 1 0 0,1 0-1 0 0,-1 0 1 0 0,-1 0-1 0 0,0 0 1 0 0,0-1 0 0 0,-1 0-1 0 0,0 0 1 0 0,-1 0-1 0 0,0 0 1 0 0,0-1-1 0 0,-1 0 1 0 0,0 0-1 0 0,0-1 1 0 0,-3 3-21 0 0,-6-2-11 0 0,0 0 0 0 0,0-2 1 0 0,-1 1-1 0 0,0-2 0 0 0,0 0 0 0 0,0-1 1 0 0,0-1-1 0 0,-1 0 0 0 0,0-2 1 0 0,1 0-1 0 0,-1-1 0 0 0,0 0 0 0 0,1-2 1 0 0,-1 0-1 0 0,1-1 0 0 0,-1 0 1 0 0,1-2-1 0 0,0 0 0 0 0,0-1 0 0 0,1-1 1 0 0,0 0-1 0 0,0-1 0 0 0,-3-3 11 0 0,-18-9-336 0 0,-71-52-2355 0 0,100 59-283 0 0,6 4-3832 0 0,2 7-4279 0 0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6:44.99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166 54 12611 0 0,'0'0'1473'0'0,"0"0"-535"0"0,0 0-219 0 0,0 0 86 0 0,0 0 97 0 0,0 0 38 0 0,0 0-113 0 0,0 0-167 0 0,0 0-155 0 0,0 0-139 0 0,0 0-113 0 0,0 0-79 0 0,-27 36-57 0 0,-82 113-49 0 0,106-146-64 0 0,0-1 0 0 0,1 1-1 0 0,0-1 1 0 0,-1 1 0 0 0,1 0 0 0 0,0 0 0 0 0,0 0 0 0 0,1 1 0 0 0,-1-1-1 0 0,1 0 1 0 0,-1 1 0 0 0,1-1 0 0 0,0 0 0 0 0,0 1 0 0 0,1 0 0 0 0,-1-1-1 0 0,1 1 1 0 0,-1-1 0 0 0,1 1 0 0 0,0 0 0 0 0,1-1 0 0 0,-1 1 0 0 0,1 1-4 0 0,1 4 12 0 0,1-1 30 0 0,0-1 0 0 0,0 0 0 0 0,0-1-1 0 0,1 1 1 0 0,-1 0 0 0 0,2-1 0 0 0,-1 0-1 0 0,1 0 1 0 0,0 0 0 0 0,0-1 0 0 0,0 1-1 0 0,1-1 1 0 0,0-1 0 0 0,0 1 0 0 0,0-1-1 0 0,1 0 1 0 0,0 0 0 0 0,-1-1 0 0 0,1 0-1 0 0,0 0 1 0 0,1 0 0 0 0,-1-1 0 0 0,0 0-1 0 0,1-1 1 0 0,-1 0 0 0 0,5 0-42 0 0,-1 1 128 0 0,0-1 0 0 0,1-1 0 0 0,-1 0 0 0 0,0-1 0 0 0,1 0 0 0 0,-1 0 0 0 0,0-1 0 0 0,0-1 0 0 0,0 0 0 0 0,0-1 0 0 0,0 0 0 0 0,-1 0 0 0 0,1-1 0 0 0,-1 0 0 0 0,-1-1 0 0 0,1 0 0 0 0,-1-1 0 0 0,0 0 0 0 0,0 0 0 0 0,-1-1 0 0 0,0 0 0 0 0,0-1 0 0 0,-1 0 0 0 0,0 0 1 0 0,-1 0-1 0 0,2-3-128 0 0,-5 4 31 0 0,0 0 1 0 0,0 1 0 0 0,0-1 0 0 0,-1 0 0 0 0,-1 0 0 0 0,1 0 0 0 0,-1-1 0 0 0,-1 1 0 0 0,1 0 0 0 0,-1 0 0 0 0,-1-1 0 0 0,0 1 0 0 0,0 0-1 0 0,0 0 1 0 0,-1 0 0 0 0,0 0 0 0 0,-1 0 0 0 0,0 0 0 0 0,0 1 0 0 0,0-1 0 0 0,-1 1 0 0 0,-1 0 0 0 0,1 0 0 0 0,-1 0 0 0 0,0 1 0 0 0,0-1-1 0 0,-1 1 1 0 0,0 1 0 0 0,0-1 0 0 0,0 1 0 0 0,-1 0 0 0 0,-2-1-32 0 0,-104-58-1542 0 0,62 50-7299 0 0,38 11-3286 0 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7:04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783 351 0 0 0,'0'0'1568'0'0,"0"0"151"0"0,0 0-29 0 0,0 0-166 0 0,0 0-167 0 0,0 0-149 0 0,0 0-132 0 0,0 0-81 0 0,11 0 1714 0 0,-9 0 4271 0 0,-41 0-6764 0 0,1 2 0 0 0,-1 2 0 0 0,1 2 0 0 0,-32 9-216 0 0,-177 46 580 0 0,158-19-457 0 0,82-38-113 0 0,0 1 0 0 0,0 0 0 0 0,0 0 1 0 0,1 1-1 0 0,0-1 0 0 0,0 1 0 0 0,1 1 1 0 0,0-1-1 0 0,0 1 0 0 0,0 0 0 0 0,1 0 0 0 0,-2 5-10 0 0,6-10 18 0 0,0 1-1 0 0,0-1 0 0 0,1 1 0 0 0,-1-1 0 0 0,1 1 0 0 0,0-1 0 0 0,0 0 0 0 0,0 1 0 0 0,0-1 0 0 0,0 0 0 0 0,1 0 0 0 0,-1 0 0 0 0,0 0 0 0 0,1 0 1 0 0,0 0-1 0 0,-1 0 0 0 0,1 0 0 0 0,0 0 0 0 0,0-1 0 0 0,0 1 0 0 0,0-1 0 0 0,0 0 0 0 0,1 1 0 0 0,-1-1 0 0 0,0 0 0 0 0,1 0 0 0 0,-1 0 0 0 0,0-1 1 0 0,1 1-1 0 0,-1-1 0 0 0,1 1 0 0 0,-1-1 0 0 0,1 0 0 0 0,0 0 0 0 0,1 0-17 0 0,6 3 60 0 0,181 30 768 0 0,-153-28-675 0 0,-42 19 40 0 0,-4-11-133 0 0,-1 0 0 0 0,-1 0 0 0 0,0-1 0 0 0,-1 0 0 0 0,0-1 0 0 0,-1 0 0 0 0,0-1 0 0 0,-1 0 0 0 0,0-1 0 0 0,-1 0 0 0 0,0-1-60 0 0,-37 25 22 0 0,0 2 1 0 0,3 3 0 0 0,1 1-1 0 0,-22 27-22 0 0,63-60 2 0 0,0 1 0 0 0,1 0 0 0 0,1 0 0 0 0,-1 0 0 0 0,1 0 0 0 0,0 1 0 0 0,1 0 0 0 0,-1 0 0 0 0,2 0 0 0 0,-1 0 0 0 0,1 0 0 0 0,0 0 0 0 0,1 1 0 0 0,0-1 0 0 0,0 1 0 0 0,1-1 0 0 0,0 1 0 0 0,1 1-2 0 0,2-5 32 0 0,1 1-1 0 0,-1-1 0 0 0,1 0 1 0 0,1 0-1 0 0,-1 0 1 0 0,1-1-1 0 0,0 1 0 0 0,0-1 1 0 0,0-1-1 0 0,1 1 0 0 0,-1 0 1 0 0,1-1-1 0 0,0 0 1 0 0,0-1-1 0 0,0 1 0 0 0,0-1 1 0 0,0 0-1 0 0,1-1 0 0 0,2 1-31 0 0,26 6 219 0 0,2-1-1 0 0,-1-1 0 0 0,1-2 0 0 0,-1-2 0 0 0,1-1 0 0 0,0-2 0 0 0,11-3-218 0 0,96-18 525 0 0,-143 22-521 0 0,-2 0-12 0 0,1 0 0 0 0,0-1 0 0 0,-1 1 0 0 0,1 0 0 0 0,0 0 0 0 0,0-1 0 0 0,-1 1 0 0 0,1 0 1 0 0,0 0-1 0 0,0-1 0 0 0,0 1 0 0 0,0 0 0 0 0,-1-1 0 0 0,1 1 0 0 0,0 0 0 0 0,0-1 0 0 0,0 1 0 0 0,0 0 1 0 0,0-1-1 0 0,0 1 0 0 0,0 0 0 0 0,0-1 0 0 0,0 1 0 0 0,0 0 0 0 0,0-1 0 0 0,0 1 0 0 0,0 0 0 0 0,0-1 1 0 0,0 1-1 0 0,0-1 0 0 0,0 1 0 0 0,0 0 0 0 0,1 0 0 0 0,-1-1 0 0 0,0 1 0 0 0,0 0 0 0 0,0-1 0 0 0,0 1 1 0 0,1 0-1 0 0,-1 0 0 0 0,0-1 0 0 0,0 1 0 0 0,1 0 0 0 0,-1 0 0 0 0,0-1 0 0 0,1 1 0 0 0,-1 0 0 0 0,0 0 1 0 0,1 0-1 0 0,-1 0 0 0 0,0-1 8 0 0,0 1-45 0 0,-12-9-1150 0 0,1 1-1405 0 0,4 2-2066 0 0,3 1-6688 0 0</inkml:trace>
  <inkml:trace contextRef="#ctx0" brushRef="#br0" timeOffset="851.217">477 27 1896 0 0,'0'0'1047'0'0,"0"0"-129"0"0,0 0 9 0 0,0 0 140 0 0,0 0 168 0 0,0 0 133 0 0,0 0 41 0 0,0 0-63 0 0,0 0-90 0 0,0 0-123 0 0,0 0-135 0 0,0 0-75 0 0,0-4-46 0 0,0-14-31 0 0,0 13-35 0 0,0 5-56 0 0,0 0-52 0 0,0 0-59 0 0,0 0-73 0 0,0 0-70 0 0,0 0-66 0 0,0 0-36 0 0,0 24 2356 0 0,-14 192-1004 0 0,7-112-1354 0 0,-5-1 0 0 0,-4 0 0 0 0,-14 37-397 0 0,-132 499 623 0 0,118-450-410 0 0,10-28 227 0 0,14-95-94 0 0,19-49-1288 0 0,-2-21-7958 0 0,3 3-3584 0 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7:07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21 1168 0 0,'0'0'1194'0'0,"0"0"-19"0"0,0 0 338 0 0,0 0 410 0 0,0 0 247 0 0,0 0-41 0 0,0 0-360 0 0,0 0-342 0 0,0 0-237 0 0,0 0-143 0 0,0 0-39 0 0,-4-3-26 0 0,-3 0-651 0 0,1 0 0 0 0,-1 0 0 0 0,1 1 0 0 0,-1 0 0 0 0,0 1 1 0 0,0-1-1 0 0,0 1 0 0 0,0 1 0 0 0,0-1 0 0 0,0 1 0 0 0,0 1 0 0 0,0-1 1 0 0,-2 1-332 0 0,-78 38 966 0 0,71-32-925 0 0,0 2-1 0 0,1 0 0 0 0,0 0 0 0 0,0 1 0 0 0,1 1 0 0 0,0 1 0 0 0,1 0 0 0 0,1 0 0 0 0,0 2 0 0 0,0-1 1 0 0,2 1-1 0 0,-1 1 0 0 0,2 0 0 0 0,0 1 0 0 0,1-1 0 0 0,0 1 0 0 0,2 1 0 0 0,-1 0 0 0 0,2 0 1 0 0,1 0-1 0 0,0 0 0 0 0,1 1 0 0 0,0-1 0 0 0,2 1 0 0 0,0 0 0 0 0,1 0 0 0 0,1 0 0 0 0,1 3-40 0 0,0-16 22 0 0,1 1 0 0 0,0-1 0 0 0,0 1-1 0 0,0-1 1 0 0,1 0 0 0 0,-1 0 0 0 0,1-1 0 0 0,0 1-1 0 0,1-1 1 0 0,-1 0 0 0 0,1 0 0 0 0,0 0 0 0 0,0 0-1 0 0,0-1 1 0 0,0 0 0 0 0,1 0 0 0 0,-1-1-1 0 0,1 1 1 0 0,0-1 0 0 0,0 0 0 0 0,-1-1 0 0 0,1 1-1 0 0,0-1 1 0 0,1-1 0 0 0,-1 1 0 0 0,0-1-1 0 0,0 0 1 0 0,0 0 0 0 0,0-1 0 0 0,0 1 0 0 0,0-1-1 0 0,0-1 1 0 0,0 1 0 0 0,0-1 0 0 0,0 0 0 0 0,-1-1-1 0 0,1 1 1 0 0,-1-1 0 0 0,5-3-22 0 0,15-10 106 0 0,-1-1 0 0 0,-1 0 0 0 0,-1-2 1 0 0,-1-1-1 0 0,0-1 0 0 0,-2 0 0 0 0,0-1 0 0 0,-1-2 1 0 0,-2 0-1 0 0,0 0 0 0 0,-2-1 0 0 0,0-2-106 0 0,16-22 63 0 0,39-82 19 0 0,-64 115-18 0 0,-5 16-48 0 0,0 8-32 0 0,-15 100 0 0 0,14-88 20 0 0,1 0 0 0 0,1 0 0 0 0,1 0 1 0 0,0-1-1 0 0,2 1 0 0 0,0-1 0 0 0,2 1 0 0 0,0-1 1 0 0,0-1-1 0 0,2 1 0 0 0,1-1 0 0 0,0 0 0 0 0,1-1 1 0 0,6 7-5 0 0,36 38-158 0 0,-51-66-4715 0 0,-2 1 267 0 0,-2-1-7349 0 0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7:07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1 379 4793 0 0,'0'0'1206'0'0,"0"0"125"0"0,0 0 482 0 0,0 0 370 0 0,0 0 93 0 0,0 0-264 0 0,0 0-460 0 0,0 0-394 0 0,0 0-213 0 0,0 0-95 0 0,0 0-37 0 0,0 0-12 0 0,0 0-45 0 0,15-5-72 0 0,97-31 840 0 0,-57 27-1112 0 0,0 3 0 0 0,0 3 1 0 0,1 2-1 0 0,32 4-412 0 0,69 15 126 0 0,-114-14 517 0 0,-47-27-65 0 0,-95-100-13 0 0,4-4-389 0 0,77 61-1197 0 0,34 62-2419 0 0,-7 4-545 0 0,-3 0-1975 0 0,1 0-6340 0 0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7:09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 14595 0 0,'0'0'1187'0'0,"0"0"-850"0"0,0 0-106 0 0,0 0 425 0 0,0 0 346 0 0,0 0 122 0 0,0 0-106 0 0,0 0-318 0 0,0 0-292 0 0,0 0-169 0 0,0 0-86 0 0,0 0-60 0 0,-2 26-35 0 0,-7 82-28 0 0,-13-26-540 0 0,11-70-1938 0 0,8-9-1006 0 0,0 1-5308 0 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7:09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18844 0 0,'0'0'1056'0'0,"0"0"-368"0"0,0 0-175 0 0,0 0-209 0 0,0 0-72 0 0,0 0-216 0 0,0 0-264 0 0,0 0-185 0 0,0 0-127 0 0,0 0-248 0 0,0 0-456 0 0,0 0-2993 0 0,0 0-7914 0 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7:10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12427 0 0,'0'0'2376'0'0,"0"0"-397"0"0,0 0-189 0 0,0 0-212 0 0,0 0-246 0 0,0 0-293 0 0,0 0-300 0 0,0 0-249 0 0,0 0-182 0 0,0 0-118 0 0,0 0-78 0 0,0 0-39 0 0,0 0-26 0 0,-23 8-27 0 0,-71 27-17 0 0,93-35-7 0 0,0 1 0 0 0,-1-1 0 0 0,1 0 0 0 0,-1 0 0 0 0,1 1 0 0 0,0-1 0 0 0,-1 0 0 0 0,1 1 0 0 0,0 0 0 0 0,-1-1 0 0 0,1 1 0 0 0,0 0 0 0 0,0 0 1 0 0,-1-1-1 0 0,1 1 0 0 0,0 0 0 0 0,0 0 0 0 0,0 0 0 0 0,0 0 0 0 0,0 1 0 0 0,1-1 0 0 0,-1 0 0 0 0,0 0 0 0 0,0 0 0 0 0,1 1 0 0 0,-1-1 0 0 0,1 0 0 0 0,-1 1 0 0 0,1-1 1 0 0,-1 1-1 0 0,1-1 0 0 0,0 0 0 0 0,0 1 0 0 0,0-1 0 0 0,0 1 0 0 0,0 0 4 0 0,0 3-45 0 0,2 2 18 0 0,0-1 1 0 0,1 0-1 0 0,-1 0 1 0 0,1 0-1 0 0,0-1 1 0 0,0 1-1 0 0,1-1 1 0 0,0 0-1 0 0,0 0 1 0 0,0 0-1 0 0,1 0 1 0 0,-1-1-1 0 0,1 1 1 0 0,0-1 26 0 0,8 9-13 0 0,-7-8 31 0 0,1 1 0 0 0,-2-1 0 0 0,1 1 0 0 0,-1 1 0 0 0,0-1 0 0 0,0 1 0 0 0,-1 0 0 0 0,0 0 0 0 0,0 0 0 0 0,0 0-1 0 0,-1 1 1 0 0,0-1 0 0 0,-1 1 0 0 0,0 0 0 0 0,0 0 0 0 0,0 0 0 0 0,-1 0 0 0 0,0 0 0 0 0,-1 0 0 0 0,0 1 0 0 0,0 3-18 0 0,-3-7 8 0 0,1 1-1 0 0,-1-1 1 0 0,1 0-1 0 0,-1 0 1 0 0,-1 0 0 0 0,1 0-1 0 0,-1-1 1 0 0,0 1-1 0 0,0-1 1 0 0,0 0-1 0 0,0 0 1 0 0,-1-1-1 0 0,0 1 1 0 0,1-1 0 0 0,-1 0-1 0 0,-1 0 1 0 0,1 0-1 0 0,0-1 1 0 0,-1 0-1 0 0,1 0 1 0 0,-1 0-1 0 0,0-1 1 0 0,1 0 0 0 0,-1 0-1 0 0,0 0 1 0 0,0-1-1 0 0,0 0-7 0 0,-9 1-443 0 0,-8 0-825 0 0,9-3-5491 0 0,6-1-4883 0 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0:56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58 200 9874 0 0,'0'0'1316'0'0,"0"0"-99"0"0,0 0-90 0 0,0 0 38 0 0,0 0 97 0 0,0 0 94 0 0,0 0-30 0 0,0 0-154 0 0,0 0-247 0 0,0 0-235 0 0,0 0-190 0 0,-9-6-148 0 0,-23-20-75 0 0,24 20-30 0 0,8 6-8 0 0,0 0-32 0 0,0 0-17 0 0,0 0-26 0 0,0 0-58 0 0,0 0-8 0 0,0 0-11 0 0,0 0-20 0 0,0 0-7 0 0,0 16 232 0 0,-7 434 1239 0 0,6-430-1518 0 0,1-1 0 0 0,0 1 0 0 0,2-1 0 0 0,0 1 0 0 0,2-1 0 0 0,0 0 0 0 0,1 0 0 0 0,1 0 0 0 0,0-1 0 0 0,1 0 0 0 0,2 0 0 0 0,2 3-13 0 0,-10-19 7 0 0,0 1-1 0 0,1-1 1 0 0,0 0 0 0 0,0 0 0 0 0,-1 0 0 0 0,1-1-1 0 0,0 1 1 0 0,1 0 0 0 0,-1-1 0 0 0,0 1 0 0 0,0-1-1 0 0,1 0 1 0 0,-1 0 0 0 0,1 0 0 0 0,-1 0 0 0 0,1 0-1 0 0,-1 0 1 0 0,1-1 0 0 0,-1 1 0 0 0,1-1-1 0 0,0 0 1 0 0,-1 1 0 0 0,1-1 0 0 0,0-1 0 0 0,-1 1-1 0 0,1 0 1 0 0,-1-1 0 0 0,1 1 0 0 0,0-1 0 0 0,-1 0-1 0 0,1 0 1 0 0,-1 0 0 0 0,1 0 0 0 0,-1 0-1 0 0,0 0 1 0 0,0-1 0 0 0,1 1 0 0 0,-1-1 0 0 0,0 0-1 0 0,1 0-6 0 0,79-81 302 0 0,-81 81-300 0 0,169-259 230 0 0,-121 177-247 0 0,-49 85 8 0 0,0-1-1 0 0,0 0 1 0 0,0 1 0 0 0,0-1-1 0 0,0 0 1 0 0,1 1-1 0 0,-1-1 1 0 0,0 0 0 0 0,0 1-1 0 0,0-1 1 0 0,0 1 0 0 0,0-1-1 0 0,0 0 1 0 0,1 1-1 0 0,-1-1 1 0 0,0 0 0 0 0,0 0-1 0 0,1 1 1 0 0,-1-1-1 0 0,0 0 1 0 0,0 1 0 0 0,1-1-1 0 0,-1 0 1 0 0,0 0 0 0 0,1 0-1 0 0,-1 1 1 0 0,0-1-1 0 0,1 0 1 0 0,-1 0 0 0 0,0 0-1 0 0,1 0 1 0 0,-1 0 0 0 0,0 0-1 0 0,1 1 1 0 0,-1-1-1 0 0,0 0 1 0 0,1 0 0 0 0,-1 0-1 0 0,1 0 1 0 0,-1 0-1 0 0,0-1 1 0 0,1 1 0 0 0,-1 0-1 0 0,0 0 1 0 0,1 0 0 0 0,-1 0-1 0 0,0 0 1 0 0,1 0-1 0 0,-1 0 1 0 0,0-1 0 0 0,1 1-1 0 0,-1 0 1 0 0,0 0 0 0 0,1-1-1 0 0,-1 1 1 0 0,0 0 7 0 0,4 13 20 0 0,74 168-19 0 0,-70-168-2 0 0,0-1 0 0 0,0 0 0 0 0,1 0-1 0 0,1-1 1 0 0,0 0 0 0 0,1-1 0 0 0,0 0 0 0 0,8 5 1 0 0,-15-12 9 0 0,0-1 1 0 0,0 1-1 0 0,0-1 0 0 0,0 0 1 0 0,1 0-1 0 0,-1 0 0 0 0,1-1 1 0 0,0 1-1 0 0,-1-1 1 0 0,1 0-1 0 0,0-1 0 0 0,0 1 1 0 0,-1-1-1 0 0,1 0 0 0 0,0 0 1 0 0,0 0-1 0 0,0-1 1 0 0,0 0-1 0 0,-1 0 0 0 0,1 0 1 0 0,0 0-1 0 0,-1-1 0 0 0,1 0 1 0 0,-1 0-1 0 0,0 0 1 0 0,1 0-1 0 0,-1-1 0 0 0,2-2-9 0 0,11-10 104 0 0,-1-1 1 0 0,-1-1-1 0 0,-1-1 0 0 0,0 0 0 0 0,-1 0 0 0 0,-1-2 0 0 0,-1 1 0 0 0,-1-2 0 0 0,-1 1 0 0 0,5-17-104 0 0,-14 37 1 0 0,17-45 151 0 0,-3-1-1 0 0,-1 0 1 0 0,-3-1 0 0 0,-2 0-1 0 0,-2 0 1 0 0,-2-1 0 0 0,-2 0 0 0 0,-4-46-152 0 0,2 92-2 0 0,1-3-7 0 0,-1 0 1 0 0,0-1-1 0 0,-1 1 1 0 0,1 0-1 0 0,-1 0 1 0 0,0 0 0 0 0,0 0-1 0 0,-1 0 1 0 0,0 0-1 0 0,1 0 1 0 0,-2 0-1 0 0,1 0 1 0 0,0 1-1 0 0,-2-1 9 0 0,4 5-104 0 0,-1 0-1 0 0,0 1 0 0 0,0-1 0 0 0,0 1 0 0 0,1-1 1 0 0,-1 1-1 0 0,0 0 0 0 0,0-1 0 0 0,1 1 0 0 0,-1 0 0 0 0,1 0 1 0 0,-1-1-1 0 0,0 1 0 0 0,1 0 0 0 0,0 0 0 0 0,-1 0 1 0 0,1-1-1 0 0,-1 1 0 0 0,1 0 0 0 0,0 0 0 0 0,0 0 1 0 0,-1 0-1 0 0,1 0 0 0 0,0 0 0 0 0,0 0 0 0 0,0 0 0 0 0,0 0 1 0 0,0 0-1 0 0,0 0 0 0 0,0 0 0 0 0,1-1 0 0 0,-1 1 1 0 0,0 0-1 0 0,0 0 0 0 0,1 0 0 0 0,-1 0 0 0 0,1 0 0 0 0,-1 0 1 0 0,1 0 104 0 0,-1 3-416 0 0,0 25-2303 0 0,0-7-2697 0 0,0-2-6376 0 0</inkml:trace>
  <inkml:trace contextRef="#ctx0" brushRef="#br0" timeOffset="436.047">1252 717 6593 0 0,'0'0'2296'0'0,"0"0"-973"0"0,0 0 37 0 0,0 0 330 0 0,0 0 67 0 0,0 0-202 0 0,0 0-291 0 0,0 0-231 0 0,0 0-172 0 0,0 0-110 0 0,34-18-101 0 0,108-54-90 0 0,-66 15 383 0 0,-68 50-810 0 0,0-2 1 0 0,0 1 0 0 0,-1-1 0 0 0,0 0 0 0 0,-1 0 0 0 0,0-1-1 0 0,0 0 1 0 0,-1 0 0 0 0,0 0 0 0 0,-1 0 0 0 0,0-1 0 0 0,-1 0 0 0 0,0 0-1 0 0,-1 0 1 0 0,0 0 0 0 0,-1 0 0 0 0,0-1 0 0 0,-1 1 0 0 0,0-7-134 0 0,-2 15 22 0 0,0 0 0 0 0,0 0-1 0 0,-1 1 1 0 0,1-1 0 0 0,-1 0 0 0 0,0 1 0 0 0,1 0 0 0 0,-1 0 0 0 0,0 0 0 0 0,-1 0 0 0 0,1 0 0 0 0,0 0 0 0 0,0 1-1 0 0,-1-1 1 0 0,1 1 0 0 0,-1 0 0 0 0,1 0 0 0 0,-1 1 0 0 0,1-1 0 0 0,-1 1 0 0 0,0-1 0 0 0,1 1 0 0 0,-1 0 0 0 0,0 1-1 0 0,1-1 1 0 0,-1 1 0 0 0,1-1 0 0 0,-1 1 0 0 0,1 0 0 0 0,-1 0 0 0 0,1 1 0 0 0,-1-1 0 0 0,1 1 0 0 0,0-1 0 0 0,-1 2-22 0 0,-13 8 5 0 0,2 0 0 0 0,0 1 1 0 0,0 1-1 0 0,1 0 1 0 0,1 1-1 0 0,0 0 1 0 0,1 1-1 0 0,0 1 1 0 0,1 0-1 0 0,-2 5-5 0 0,3-6 1 0 0,1 1 0 0 0,1-1 0 0 0,0 1 0 0 0,1 1 0 0 0,0 0 0 0 0,2 0 0 0 0,0 0 0 0 0,1 0 0 0 0,1 1 0 0 0,0 0 0 0 0,1 0 0 0 0,1-1 0 0 0,1 1 0 0 0,2 16-1 0 0,1-26 22 0 0,0 1 1 0 0,1-1-1 0 0,1 0 1 0 0,-1-1-1 0 0,1 1 1 0 0,1-1-1 0 0,-1 0 1 0 0,1 0-1 0 0,0 0 0 0 0,1-1 1 0 0,0 0-1 0 0,0 0 1 0 0,0-1-1 0 0,0 0 1 0 0,1 0-1 0 0,0-1 1 0 0,0 0-1 0 0,0 0 1 0 0,1-1-1 0 0,-1 0 1 0 0,1 0-1 0 0,0-1 1 0 0,0 0-1 0 0,-1-1 1 0 0,1 0-1 0 0,0 0 1 0 0,0-1-1 0 0,1 0 1 0 0,-1-1-1 0 0,3 0-22 0 0,15 0-98 0 0,-1-1 0 0 0,0-2-1 0 0,1 0 1 0 0,-2-2 0 0 0,1 0-1 0 0,-1-2 1 0 0,0-1 0 0 0,17-9 98 0 0,-26 11-773 0 0,12-5-5261 0 0,-17 8-6044 0 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7:11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32 307 5873 0 0,'0'0'3856'0'0,"0"0"-2299"0"0,0 0-735 0 0,0 0 134 0 0,0 0 291 0 0,0 0 229 0 0,0 0 3 0 0,0 0-208 0 0,0 0-241 0 0,0 0-177 0 0,0 0-103 0 0,0 0-78 0 0,34-11-99 0 0,110-34-88 0 0,-123 39-340 0 0,0 0 1 0 0,-1-2 0 0 0,0 0-1 0 0,0-1 1 0 0,-1-1 0 0 0,-1-1 0 0 0,1 0-1 0 0,-1-2-145 0 0,-10 7 32 0 0,17-11 56 0 0,0-2 1 0 0,-2-1-1 0 0,0 0 0 0 0,-1-2 0 0 0,-2-1 1 0 0,1-1-89 0 0,-14 6 134 0 0,-7 18-123 0 0,0 0-1 0 0,1 0 0 0 0,-1 0 0 0 0,0 1 0 0 0,0-1 0 0 0,1 0 0 0 0,-1 0 0 0 0,0 0 1 0 0,0 0-1 0 0,0 0 0 0 0,1 0 0 0 0,-1 0 0 0 0,0 0 0 0 0,0 0 0 0 0,1 0 0 0 0,-1 0 0 0 0,0 0 1 0 0,0 0-1 0 0,0 0 0 0 0,1-1 0 0 0,-1 1 0 0 0,0 0-10 0 0,1 160-68 0 0,-14 484 107 0 0,10-579-49 0 0,-3-1-1 0 0,-3 0 1 0 0,-2-1 0 0 0,-4 0 0 0 0,-2-1 0 0 0,-2 0-1 0 0,-4-2 1 0 0,-19 37 10 0 0,34-81 3 0 0,0-1 0 0 0,-1 0-1 0 0,-1 0 1 0 0,-1-1-1 0 0,0 0 1 0 0,0-1-1 0 0,-1 0 1 0 0,-1-1 0 0 0,0 0-1 0 0,-1-1 1 0 0,0-1-1 0 0,-1 0 1 0 0,0-1 0 0 0,0-1-1 0 0,-1 0 1 0 0,0-1-1 0 0,0 0 1 0 0,-5 0-3 0 0,16-6-3 0 0,0-1 1 0 0,0 0-1 0 0,0 0 1 0 0,0 0-1 0 0,0 0 0 0 0,0-1 1 0 0,0 1-1 0 0,0-1 1 0 0,0-1-1 0 0,1 1 0 0 0,-1-1 1 0 0,0 1-1 0 0,1-2 1 0 0,-1 1-1 0 0,1 0 1 0 0,0-1-1 0 0,0 0 0 0 0,0 1 1 0 0,0-2-1 0 0,0 1 1 0 0,0 0-1 0 0,1-1 0 0 0,0 0 1 0 0,0 0-1 0 0,0 0 1 0 0,0 0-1 0 0,0 0 0 0 0,1 0 1 0 0,0-1-1 0 0,0 1 1 0 0,0-1-1 0 0,1 0 0 0 0,-1 0 1 0 0,1 1-1 0 0,0-5 3 0 0,-6-15 10 0 0,1-1 0 0 0,1 0 0 0 0,1 0 0 0 0,1 0 0 0 0,1 0 0 0 0,2-1 0 0 0,0 1 1 0 0,2-1-1 0 0,1 1 0 0 0,1 0 0 0 0,1 0 0 0 0,1 0 0 0 0,1 1 0 0 0,1 0 0 0 0,1 0 0 0 0,2 1 0 0 0,0 0 0 0 0,1 1 0 0 0,1 0 0 0 0,2 1 0 0 0,0 0 0 0 0,1 1 0 0 0,0 1 0 0 0,2 1 0 0 0,0 0 0 0 0,1 2 0 0 0,21-15-10 0 0,-7 12-8 0 0,0 0 0 0 0,1 3 0 0 0,0 1 0 0 0,2 1 0 0 0,-1 2 0 0 0,2 2 0 0 0,-1 1 0 0 0,1 2 0 0 0,1 1 0 0 0,-1 2 0 0 0,1 2 0 0 0,0 1 0 0 0,16 3 8 0 0,-4 6-457 0 0,-27-3-1398 0 0,-1-3-4009 0 0,-15-2-5603 0 0</inkml:trace>
  <inkml:trace contextRef="#ctx0" brushRef="#br0" timeOffset="288.152">1010 955 9098 0 0,'0'0'1258'0'0,"0"0"-249"0"0,0 0 111 0 0,0 0 222 0 0,0 0 84 0 0,0 0-121 0 0,0 0-246 0 0,0 0-233 0 0,0 0-114 0 0,0 0-19 0 0,0 0 23 0 0,0 0 46 0 0,0 0 45 0 0,-4 9-11 0 0,-12 19-70 0 0,16-54 399 0 0,13-8-973 0 0,1 0-1 0 0,2 1 1 0 0,2 1 0 0 0,0 0 0 0 0,2 1-1 0 0,2 2 1 0 0,0 0 0 0 0,2 1 0 0 0,10-7-152 0 0,-3-1-203 0 0,12-4-1750 0 0,-32 34-1934 0 0,0 1-3288 0 0,-7 5-4633 0 0</inkml:trace>
  <inkml:trace contextRef="#ctx0" brushRef="#br0" timeOffset="589.001">1467 723 7914 0 0,'0'0'2360'0'0,"0"0"-643"0"0,0 0-193 0 0,0 0-80 0 0,0 0-100 0 0,0 0-203 0 0,0 0-256 0 0,0 0-177 0 0,0 0-141 0 0,0 0-139 0 0,0 0-121 0 0,0 0-103 0 0,0 0-72 0 0,-17 32-21 0 0,-50 97-13 0 0,48-72 63 0 0,20-47-101 0 0,-1-7-20 0 0,0 0 1 0 0,1 0-1 0 0,-1-1 1 0 0,1 1 0 0 0,0 0-1 0 0,0 0 1 0 0,0 0 0 0 0,0-1-1 0 0,0 1 1 0 0,1 0-1 0 0,-1-1 1 0 0,1 1 0 0 0,0-1-1 0 0,0 0 1 0 0,0 1 0 0 0,0-1-1 0 0,0 0 1 0 0,0 0-1 0 0,0 0 1 0 0,1-1 0 0 0,-1 1-1 0 0,1 0 1 0 0,0-1 0 0 0,-1 0-1 0 0,1 1 1 0 0,0-1-1 0 0,0 0 1 0 0,-1-1 0 0 0,1 1-1 0 0,0 0 1 0 0,0-1 0 0 0,1 0-41 0 0,100 1 1548 0 0,-94-4-1446 0 0,0 0-1 0 0,0-1 1 0 0,0 1 0 0 0,-1-2-1 0 0,0 1 1 0 0,0-2 0 0 0,0 1-1 0 0,0-1 1 0 0,-1 0 0 0 0,0-1-1 0 0,-1 0 1 0 0,1 0 0 0 0,-1 0-1 0 0,0-1 1 0 0,-1-1 0 0 0,0 1-1 0 0,0-1 1 0 0,-1 0 0 0 0,0 0-1 0 0,-1 0 1 0 0,0-1 0 0 0,0 1-1 0 0,-1-1 1 0 0,0 0 0 0 0,-1 0-1 0 0,1-10-101 0 0,-3 15-35 0 0,-1 0 0 0 0,1 1 0 0 0,-2-1 0 0 0,1 0-1 0 0,0 0 1 0 0,-1 1 0 0 0,0-1 0 0 0,0 1 0 0 0,0-1 0 0 0,-1 1-1 0 0,1 0 1 0 0,-1 0 0 0 0,0 0 0 0 0,0 0 0 0 0,0 1-1 0 0,-1-1 1 0 0,1 1 0 0 0,-1 0 0 0 0,0 0 0 0 0,0 0 0 0 0,0 0-1 0 0,0 1 1 0 0,-1-1 0 0 0,1 1 0 0 0,-1 0 0 0 0,1 1-1 0 0,-1-1 1 0 0,0 1 0 0 0,-3-1 35 0 0,-54-7-8816 0 0,50 9-3079 0 0</inkml:trace>
  <inkml:trace contextRef="#ctx0" brushRef="#br0" timeOffset="1071.176">1906 978 8434 0 0,'0'0'4201'0'0,"0"0"-2002"0"0,0 0-552 0 0,0 0 4 0 0,0 0-164 0 0,0 0-280 0 0,0 0-298 0 0,0 0-262 0 0,0 0-181 0 0,0 0-98 0 0,0 0-74 0 0,0 0-46 0 0,0 0-37 0 0,10-28-30 0 0,33-85-32 0 0,-10 62 104 0 0,-22 46-189 0 0,-7 3-62 0 0,0-1 0 0 0,-1 1 1 0 0,1 0-1 0 0,0 0 0 0 0,0 0 0 0 0,1 1 1 0 0,-1 0-1 0 0,0-1 0 0 0,0 1 0 0 0,1 1 1 0 0,-1-1-1 0 0,1 1 0 0 0,-1 0 0 0 0,0 0 1 0 0,1 0-1 0 0,2 1-2 0 0,-4 1 5 0 0,-1 1 0 0 0,0 0 0 0 0,0 1 0 0 0,0-1-1 0 0,-1 0 1 0 0,1 0 0 0 0,-1 1 0 0 0,1-1 0 0 0,-1 1 0 0 0,0-1 0 0 0,-1 1 0 0 0,1 0 0 0 0,-1-1 0 0 0,1 1-1 0 0,-1 0 1 0 0,0-1 0 0 0,-1 1 0 0 0,1 0 0 0 0,-1-1 0 0 0,0 4-5 0 0,1 5 41 0 0,-1-10-35 0 0,1 0 1 0 0,-1-1-1 0 0,1 1 0 0 0,0-1 1 0 0,0 1-1 0 0,0 0 1 0 0,0-1-1 0 0,0 1 1 0 0,0 0-1 0 0,0-1 1 0 0,0 1-1 0 0,0 0 1 0 0,1-1-1 0 0,-1 1 1 0 0,1-1-1 0 0,-1 1 0 0 0,1-1 1 0 0,0 1-1 0 0,0-1 1 0 0,0 1-1 0 0,-1-1 1 0 0,1 0-1 0 0,0 1 1 0 0,1-1-1 0 0,-1 0 1 0 0,0 0-1 0 0,0 0 1 0 0,0 0-1 0 0,1 0 1 0 0,-1 0-1 0 0,0 0 0 0 0,1 0 1 0 0,-1-1-1 0 0,1 1 1 0 0,-1 0-1 0 0,1-1 1 0 0,0 1-1 0 0,-1-1 1 0 0,2 1-7 0 0,8-3 84 0 0,0 1 0 0 0,0-2 1 0 0,0 1-1 0 0,-1-1 1 0 0,1-1-1 0 0,-1 0 0 0 0,0-1 1 0 0,0 0-1 0 0,0 0 0 0 0,0-1 1 0 0,2-2-85 0 0,40-21 176 0 0,81-25-77 0 0,-132 53-99 0 0,0 0 0 0 0,0 1 0 0 0,-1-1 0 0 0,1 0 0 0 0,0 0 0 0 0,0 1 1 0 0,0-1-1 0 0,0 0 0 0 0,0 1 0 0 0,0-1 0 0 0,1 1 0 0 0,-1-1 0 0 0,0 1 1 0 0,0 0-1 0 0,0-1 0 0 0,0 1 0 0 0,1 0 0 0 0,-1 0 0 0 0,0 0 0 0 0,0 0 1 0 0,0 0-1 0 0,0 0 0 0 0,1 0 0 0 0,-1 0 0 0 0,0 1 0 0 0,0-1 0 0 0,0 0 1 0 0,0 1-1 0 0,1-1 0 0 0,-1 1 0 0 0,0-1 0 0 0,0 1 0 0 0,0 0 0 0 0,0-1 1 0 0,0 1-1 0 0,0 0 0 0 0,-1 0 0 0 0,1-1 0 0 0,0 1 0 0 0,0 0 0 0 0,0 0 1 0 0,-1 0-1 0 0,1 0 0 0 0,0 0 0 0 0,-1 0 0 0 0,1 0 0 0 0,-1 0 0 0 0,1 1 0 0 0,-1-1 1 0 0,0 0-1 0 0,0 0 0 0 0,1 0 0 0 0,-1 0 0 0 0,0 1 0 0 0,0-1 0 0 0,0 0 1 0 0,0 0-1 0 0,-2 107-547 0 0,11-95-1110 0 0,0-8-4746 0 0,-8-5 5114 0 0,3 1-10580 0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7:09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0 983 12299 0 0,'0'0'1505'0'0,"0"0"-303"0"0,0 0 126 0 0,0 0 203 0 0,0 0-44 0 0,0 0-248 0 0,0 0-336 0 0,0 0-274 0 0,14-33-161 0 0,42-106-86 0 0,22-58 893 0 0,-75 189-1246 0 0,-2 5-26 0 0,0 0 1 0 0,0 0-1 0 0,0 0 1 0 0,0 0-1 0 0,1 0 1 0 0,-1 0-1 0 0,1 1 1 0 0,-1-1-1 0 0,1 0 1 0 0,0 1-1 0 0,0-1 1 0 0,0 1-1 0 0,1 0 1 0 0,-1 0-1 0 0,1 0 1 0 0,-1 0-1 0 0,1 0 1 0 0,-1 0-1 0 0,1 1 1 0 0,0-1-1 0 0,0 1 1 0 0,0 0-1 0 0,0-1-3 0 0,1 29-313 0 0,-4-14 308 0 0,0-1 0 0 0,0 0 0 0 0,1 0 0 0 0,1 1 1 0 0,0-1-1 0 0,0 0 0 0 0,1-1 0 0 0,1 1 0 0 0,0 0 0 0 0,0-1 1 0 0,2 0-1 0 0,-1 0 0 0 0,1 0 0 0 0,1-1 0 0 0,0 0 0 0 0,0 0 0 0 0,1-1 1 0 0,0 0-1 0 0,6 5 5 0 0,-8-11 77 0 0,-1-1 1 0 0,1 1 0 0 0,1-1-1 0 0,-1-1 1 0 0,0 1 0 0 0,0-1-1 0 0,0 0 1 0 0,1 0-1 0 0,-1-1 1 0 0,0 0 0 0 0,1 0-1 0 0,-1 0 1 0 0,1-1 0 0 0,-1 0-1 0 0,0 0 1 0 0,0-1 0 0 0,0 0-1 0 0,0 0 1 0 0,0 0-1 0 0,0-1 1 0 0,0 0 0 0 0,-1 0-1 0 0,1 0 1 0 0,-1-1 0 0 0,0 0-1 0 0,0 0 1 0 0,0 0-1 0 0,0 0 1 0 0,-1-1 0 0 0,0 0-1 0 0,0 0 1 0 0,0 0 0 0 0,2-5-78 0 0,55-91 824 0 0,-39 56-3013 0 0,-3 6-4089 0 0,-14 27-5527 0 0</inkml:trace>
  <inkml:trace contextRef="#ctx0" brushRef="#br0" timeOffset="229.893">977 1 16083 0 0,'0'0'673'0'0,"0"0"-87"0"0,0 0 329 0 0,0 0 388 0 0,0 0 203 0 0,0 0-58 0 0,0 0-254 0 0,0 0-247 0 0,0 0-186 0 0,13 34-125 0 0,39 112-90 0 0,-31-29 123 0 0,-13 14-359 0 0,21 157-376 0 0,-5-150-1377 0 0,-22-131 1246 0 0,-1-2-2037 0 0,-1-1-7180 0 0,0-4-2112 0 0</inkml:trace>
  <inkml:trace contextRef="#ctx0" brushRef="#br0" timeOffset="426.328">815 451 10026 0 0,'0'0'2209'0'0,"0"0"-1169"0"0,0 0 120 0 0,0 0-88 0 0,0 0-111 0 0,0 0-105 0 0,0 0-176 0 0,199-23-192 0 0,-165 23-192 0 0,1 4-176 0 0,0 0-168 0 0,-1 4-200 0 0,-1 3-392 0 0,0 1-1089 0 0,-10-5-3504 0 0,-6-3-5777 0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7:08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0 158 4705 0 0,'0'0'2845'0'0,"0"0"-1310"0"0,0 0-331 0 0,0 0 196 0 0,0 0 144 0 0,0 0 10 0 0,0 0-230 0 0,0 0-403 0 0,0 0-355 0 0,0 0-227 0 0,0 0-116 0 0,0 0-15 0 0,0 0 103 0 0,3 1 145 0 0,3 6-176 0 0,0 1 1 0 0,0 0-1 0 0,0 0 1 0 0,-1 0-1 0 0,-1 0 1 0 0,1 1-1 0 0,-1 0 1 0 0,-1 0-1 0 0,0 0 0 0 0,0 0 1 0 0,-1 1-1 0 0,0-1 1 0 0,0 1-1 0 0,-1 0 1 0 0,0 6-281 0 0,0-6 118 0 0,11 77 282 0 0,-3 1 1 0 0,-5 0 0 0 0,-4 1 0 0 0,-5 24-401 0 0,-14-23 366 0 0,18-90-339 0 0,0 0 0 0 0,1 0-1 0 0,-1 0 1 0 0,0 0 0 0 0,0-1 0 0 0,1 1-1 0 0,-1 0 1 0 0,0 0 0 0 0,1 0-1 0 0,-1-1 1 0 0,0 1 0 0 0,0 0-1 0 0,1 0 1 0 0,-1-1 0 0 0,0 1-1 0 0,1-1 1 0 0,-1 1 0 0 0,1-1-1 0 0,-1 1 1 0 0,1-1 0 0 0,-1 1-1 0 0,1-1 1 0 0,-1 1 0 0 0,1-1 0 0 0,-1 0-1 0 0,1 1 1 0 0,-1-1 0 0 0,1 0-1 0 0,0 1 1 0 0,0-1 0 0 0,-1 0-1 0 0,1 0 1 0 0,0 1 0 0 0,0-1-1 0 0,0 0 1 0 0,0 0 0 0 0,0 1-1 0 0,0-1 1 0 0,0 0 0 0 0,0 0-1 0 0,0 1 1 0 0,0-1 0 0 0,0 0-1 0 0,0 0 1 0 0,1 1 0 0 0,-1-1-27 0 0,-1-3 66 0 0,-3-14-65 0 0,2-1-1 0 0,0 1 1 0 0,2 0-1 0 0,0-1 1 0 0,0 1-1 0 0,2-1 1 0 0,0 1-1 0 0,1 0 1 0 0,1 0-1 0 0,5-14 0 0 0,5-17 7 0 0,1 0-1 0 0,3 1 0 0 0,2 1 0 0 0,2 1 0 0 0,15-23-6 0 0,-27 49-1 0 0,1 1 0 0 0,0 0 0 0 0,2 0-1 0 0,0 1 1 0 0,1 1 0 0 0,1 0 0 0 0,0 1 0 0 0,1 1 0 0 0,1 0 0 0 0,1 1-1 0 0,0 1 1 0 0,0 1 0 0 0,1 0 0 0 0,1 1 0 0 0,0 2 0 0 0,0 0 0 0 0,1 1-1 0 0,0 0 1 0 0,1 2 0 0 0,-1 1 0 0 0,22-2 1 0 0,-37 7-5 0 0,-1-1 8 0 0,-1 0 0 0 0,1 1 1 0 0,0 0-1 0 0,0 0 0 0 0,0 0 0 0 0,0 0 0 0 0,0 1 1 0 0,0 0-1 0 0,0 0 0 0 0,0 0 0 0 0,-1 1 0 0 0,1 0 1 0 0,-1 0-1 0 0,1 0 0 0 0,-1 0 0 0 0,1 1 0 0 0,-1-1 1 0 0,0 1-1 0 0,0 0 0 0 0,-1 1 0 0 0,1-1 0 0 0,0 1-3 0 0,0 2 24 0 0,0 0-1 0 0,-1 0 1 0 0,0 1-1 0 0,0-1 1 0 0,-1 1-1 0 0,1-1 1 0 0,-1 1-1 0 0,-1 0 1 0 0,1 0-1 0 0,-1 0 1 0 0,-1 0-1 0 0,1 0 1 0 0,-1 0-1 0 0,0 0 0 0 0,-1 0 1 0 0,1 0-1 0 0,-1 0 1 0 0,-1-1-1 0 0,0 1 1 0 0,0 0-1 0 0,0 0 1 0 0,0-1-1 0 0,-1 1 1 0 0,0-1-1 0 0,-3 4-23 0 0,-6 6-17 0 0,-2-1-1 0 0,1-1 1 0 0,-2 0-1 0 0,0-1 1 0 0,0 0-1 0 0,-1-1 1 0 0,-1-1-1 0 0,0 0 1 0 0,0-2-1 0 0,-1 0 1 0 0,0 0 0 0 0,-1-2-1 0 0,0-1 1 0 0,0 0-1 0 0,0-1 1 0 0,-1-1-1 0 0,0-1 1 0 0,0 0-1 0 0,0-2 1 0 0,-8 0 17 0 0,26-1-92 0 0,-1 0 0 0 0,1 0 0 0 0,0 0 0 0 0,0 0 0 0 0,0 0 0 0 0,-1-1 1 0 0,1 1-1 0 0,0-1 0 0 0,0 1 0 0 0,0-1 0 0 0,0 0 0 0 0,0 0 0 0 0,0 0 0 0 0,0 0 0 0 0,0 0 0 0 0,0 0 1 0 0,0 0-1 0 0,1-1 0 0 0,-1 1 0 0 0,0-1 0 0 0,1 1 0 0 0,-1-1 0 0 0,1 0 0 0 0,0 0 0 0 0,0 1 0 0 0,-1-1 1 0 0,1 0-1 0 0,0 0 0 0 0,0 0 0 0 0,1 0 0 0 0,-1 0 0 0 0,0 0 0 0 0,1-1 0 0 0,-1 1 0 0 0,1 0 1 0 0,0 0-1 0 0,0 0 0 0 0,0-1 0 0 0,0 1 0 0 0,0 0 92 0 0,23-53-11685 0 0,-11 45 416 0 0</inkml:trace>
  <inkml:trace contextRef="#ctx0" brushRef="#br0" timeOffset="365.647">1064 46 10010 0 0,'0'0'2945'0'0,"0"0"-1353"0"0,0 0-356 0 0,0 0 47 0 0,0 0 22 0 0,0 0-113 0 0,0 0-243 0 0,0 0-192 0 0,0 0-180 0 0,0 0-137 0 0,0 0-92 0 0,0 0-65 0 0,0 0-48 0 0,-23 12-33 0 0,-69 40-22 0 0,33 4 118 0 0,52-45-260 0 0,5-7-33 0 0,-1 1-1 0 0,1 0 1 0 0,-1-1-1 0 0,1 1 0 0 0,1 0 1 0 0,-1 0-1 0 0,1 0 0 0 0,0 0 1 0 0,0 1-1 0 0,0-1 0 0 0,1 0 1 0 0,0 0-1 0 0,0 0 0 0 0,0 1 1 0 0,0-1-1 0 0,1 0 1 0 0,0 0-1 0 0,0 0 0 0 0,0 0 1 0 0,1 0-1 0 0,0 0 0 0 0,0 0 1 0 0,0 0-1 0 0,1-1 0 0 0,-1 1 1 0 0,2 1-5 0 0,2-1 28 0 0,0 0 0 0 0,0 0 0 0 0,0 0 0 0 0,1-1 0 0 0,-1 0 0 0 0,1 0-1 0 0,0-1 1 0 0,0 1 0 0 0,1-2 0 0 0,-1 1 0 0 0,1-1 0 0 0,-1 0 0 0 0,1-1 0 0 0,0 1 0 0 0,-1-2 0 0 0,1 1 0 0 0,0-1 0 0 0,0 0 0 0 0,0-1 0 0 0,-1 0 0 0 0,1 0 0 0 0,7-2-28 0 0,0-1 122 0 0,-1 0-1 0 0,0 0 1 0 0,0-2 0 0 0,-1 1-1 0 0,1-2 1 0 0,-1 0 0 0 0,0-1-1 0 0,-1 0 1 0 0,0 0 0 0 0,0-2 0 0 0,8-8-122 0 0,-14 12 62 0 0,0 0 0 0 0,0-1 0 0 0,-1 1 1 0 0,0-1-1 0 0,-1 0 0 0 0,1-1 1 0 0,-1 1-1 0 0,-1-1 0 0 0,1 0 0 0 0,-1 1 1 0 0,-1-1-1 0 0,0-1 0 0 0,0 1 0 0 0,0 0 1 0 0,-1-1-1 0 0,0 1 0 0 0,-1 0 1 0 0,0-1-1 0 0,0 1 0 0 0,-1-5-62 0 0,-3 6-9 0 0,1 0 0 0 0,-1 1 0 0 0,0-1 0 0 0,-1 1 0 0 0,1 0 0 0 0,-1 0 0 0 0,-1 1 0 0 0,1 0 0 0 0,-1-1 0 0 0,0 2 0 0 0,0-1-1 0 0,0 1 1 0 0,-1 0 0 0 0,1 0 0 0 0,-1 1 0 0 0,0 0 0 0 0,0 0 0 0 0,0 0 0 0 0,-3 0 9 0 0,-76-3-1683 0 0,35 27-4594 0 0,37-12-1205 0 0,4-2-4087 0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7:15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49 269 64 0 0,'0'0'1634'0'0,"0"0"-294"0"0,0 0 66 0 0,0 0 302 0 0,0 0 250 0 0,0 0 14 0 0,0 0-255 0 0,0 0-383 0 0,0 0-345 0 0,0 0-221 0 0,0 0-151 0 0,0 0-97 0 0,2-3 682 0 0,7 150 2261 0 0,-6-18-2662 0 0,-5 0-1 0 0,-15 81-800 0 0,-15-25 313 0 0,21-237 1888 0 0,14 0-2157 0 0,3 0 0 0 0,2 0 0 0 0,2 1 0 0 0,3 0 1 0 0,1 1-1 0 0,3 1 0 0 0,3-3-44 0 0,4-10 14 0 0,2 2 0 0 0,2 1 0 0 0,3 1 0 0 0,3 2 0 0 0,2 1-1 0 0,2 2 1 0 0,32-32-14 0 0,-62 75 11 0 0,0 0 0 0 0,1 1 1 0 0,0 0-1 0 0,0 1 0 0 0,1 0 0 0 0,0 0 0 0 0,1 1 0 0 0,-1 0 0 0 0,2 1 0 0 0,-1 0 0 0 0,0 0 0 0 0,1 2 0 0 0,0-1 0 0 0,1 2 0 0 0,-1 0 0 0 0,0 0 0 0 0,1 1 0 0 0,10-1-11 0 0,-19 7 20 0 0,1-1 0 0 0,-1 1 0 0 0,0 0 1 0 0,0 0-1 0 0,0 0 0 0 0,0 0 0 0 0,-1 1 0 0 0,1 0 0 0 0,-1-1 0 0 0,-1 1 0 0 0,1 0 0 0 0,-1 1 0 0 0,0-1 1 0 0,0 0-1 0 0,0 1 0 0 0,-1-1 0 0 0,1 1 0 0 0,-1-1 0 0 0,-1 1 0 0 0,1 0 0 0 0,-1-1 0 0 0,0 1 1 0 0,0 0-1 0 0,-1-1 0 0 0,0 1 0 0 0,0 0-20 0 0,-1 16 41 0 0,-1 0 0 0 0,0 0 0 0 0,-2 0 0 0 0,-1-1 0 0 0,0 0 0 0 0,-2 0 0 0 0,0-1 0 0 0,-1 0 0 0 0,-2 0 0 0 0,0-1 0 0 0,0 0 0 0 0,-2-1 0 0 0,-3 3-41 0 0,3-5-26 0 0,0-1 0 0 0,-1 0 0 0 0,0-1 0 0 0,-1 0 0 0 0,-1-2 1 0 0,0 1-1 0 0,-1-2 0 0 0,-1 0 0 0 0,1-1 0 0 0,-1-1 0 0 0,-1-1 0 0 0,0 0 0 0 0,0-2 0 0 0,0 0 0 0 0,-1-1 0 0 0,0-1 0 0 0,-4 0 26 0 0,-20-8-1468 0 0,36-23-5346 0 0,20 9-3497 0 0,-5 10 2877 0 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7:15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33 5281 0 0,'0'0'1538'0'0,"0"0"-58"0"0,0 0 135 0 0,0 0 141 0 0,0 0 53 0 0,0 0-115 0 0,0 0-245 0 0,0 0-235 0 0,0 0-230 0 0,0 0-196 0 0,0 0-164 0 0,0 0-121 0 0,-33 28-87 0 0,-99 93-76 0 0,92-70-64 0 0,36-39-197 0 0,1 0 0 0 0,0 0 1 0 0,1 0-1 0 0,0 1 0 0 0,1-1 0 0 0,0 1 0 0 0,1-1 0 0 0,0 1 0 0 0,1-1 0 0 0,2 10-79 0 0,0-17 52 0 0,1 0-1 0 0,0-1 0 0 0,0 0 1 0 0,0 1-1 0 0,0-1 1 0 0,0-1-1 0 0,1 1 0 0 0,0-1 1 0 0,-1 0-1 0 0,1 0 1 0 0,1 0-1 0 0,-1 0 1 0 0,0-1-1 0 0,1 0 0 0 0,-1 0 1 0 0,1-1-1 0 0,-1 1 1 0 0,1-1-1 0 0,0 0 0 0 0,0-1 1 0 0,0 1-1 0 0,-1-1 1 0 0,1-1-1 0 0,0 1 0 0 0,0-1 1 0 0,0 0-1 0 0,-1 0 1 0 0,1 0-1 0 0,0-1-51 0 0,10-1 112 0 0,0-1-1 0 0,0-1 0 0 0,-1 0 1 0 0,1-1-1 0 0,-1-1 1 0 0,0-1-1 0 0,-1 0 1 0 0,0 0-1 0 0,0-1 1 0 0,-1-1-1 0 0,0-1 1 0 0,-1 0-1 0 0,0 0 0 0 0,10-13-111 0 0,-17 18 10 0 0,0 0-1 0 0,0 0 1 0 0,-1-1-1 0 0,0 0 1 0 0,0 0-1 0 0,0 0 1 0 0,-1 0-1 0 0,0-1 0 0 0,-1 1 1 0 0,0-1-1 0 0,0 0 1 0 0,0 0-1 0 0,-1 1 1 0 0,0-1-1 0 0,0 0 1 0 0,-1 0-1 0 0,0 0 0 0 0,-1 0 1 0 0,0 0-1 0 0,0 0 1 0 0,-1 0-1 0 0,1 0 1 0 0,-2 1-1 0 0,1-1 1 0 0,-1 1-1 0 0,0-1 0 0 0,-1 1 1 0 0,0 0-1 0 0,0 0 1 0 0,0 1-1 0 0,-1-1 1 0 0,0 1-1 0 0,0 0 0 0 0,-1 0 1 0 0,1 1-1 0 0,-1-1 1 0 0,-1 1-1 0 0,-5-3-9 0 0,3 3-165 0 0,-1 2 0 0 0,0-1 0 0 0,0 1 0 0 0,0 0 0 0 0,-1 1 0 0 0,1 0 0 0 0,0 1 0 0 0,-1 0 0 0 0,1 1 0 0 0,-1 0 0 0 0,1 0 1 0 0,-9 2 163 0 0,-28 9-3076 0 0,3 8-3338 0 0,27-8-4872 0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7:16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58 0 0 0,'0'0'1446'0'0,"0"0"138"0"0,0 0-24 0 0,0 0-98 0 0,0 0-88 0 0,0 0-105 0 0,0 0-135 0 0,0 0-91 0 0,0 0-71 0 0,0 0-57 0 0,0 0 53 0 0,26-9 108 0 0,77-30 96 0 0,-77 30 67 0 0,-26 9 11 0 0,0 0-86 0 0,-26 3 1266 0 0,-14 6-1741 0 0,0 2 0 0 0,0 2 0 0 0,2 1 1 0 0,-15 9-690 0 0,52-23 6 0 0,-3 1 12 0 0,0 0-1 0 0,1 0 1 0 0,-1 0-1 0 0,0 0 1 0 0,0 1-1 0 0,1-1 1 0 0,-1 1-1 0 0,1 0 1 0 0,0 0-1 0 0,-1 0 1 0 0,1 1-1 0 0,0-1 0 0 0,0 1 1 0 0,0 0-1 0 0,1 0 1 0 0,-1 0-1 0 0,1 0 1 0 0,-1 0-1 0 0,1 0 1 0 0,0 1-1 0 0,0-1 1 0 0,1 1-1 0 0,-1 0 1 0 0,1-1-1 0 0,0 1 1 0 0,-1 0-1 0 0,2 0 1 0 0,-1 0-18 0 0,49 35-44 0 0,-39-35 44 0 0,8 5-16 0 0,-1-2 31 0 0,-2 0 1 0 0,1 1-1 0 0,-1 1 1 0 0,-1 0-1 0 0,1 1 1 0 0,-2 0-1 0 0,1 1 1 0 0,-1 0-1 0 0,-1 1 0 0 0,9 12-15 0 0,-19-22 30 0 0,0 0 0 0 0,0 0 0 0 0,0 0 0 0 0,0 0 0 0 0,-1 0 0 0 0,1 0-1 0 0,-1 0 1 0 0,1 0 0 0 0,-1 0 0 0 0,0 0 0 0 0,0 1 0 0 0,0-1 0 0 0,0 0-1 0 0,0 0 1 0 0,0 0 0 0 0,0 1 0 0 0,-1-1 0 0 0,0 0 0 0 0,1 0 0 0 0,-1 0-1 0 0,0 0 1 0 0,0 0 0 0 0,0 0 0 0 0,0 0 0 0 0,0 0 0 0 0,0-1 0 0 0,-1 1-1 0 0,1 0 1 0 0,0-1 0 0 0,-1 1 0 0 0,0-1 0 0 0,1 1 0 0 0,-1-1 0 0 0,-1 1-30 0 0,-70 41 552 0 0,62-38-510 0 0,-10 4-72 0 0,0-2 1 0 0,-1 0-1 0 0,0-1 0 0 0,-1-1 0 0 0,1-2 0 0 0,-1 0 1 0 0,0-1-1 0 0,0-1 0 0 0,-9-2 30 0 0,31 1-288 0 0,47-22-8036 0 0,-33 17 2056 0 0,-4 1-5071 0 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7:16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 8474 0 0,'0'0'1960'0'0,"0"0"-290"0"0,0 0 68 0 0,0 0 119 0 0,0 0-160 0 0,0 0-368 0 0,0 0-443 0 0,0 0-374 0 0,0 0-219 0 0,0 0-122 0 0,0 0-68 0 0,0 0-58 0 0,-8 31-38 0 0,-26 96-42 0 0,30-93-570 0 0,17-37-3155 0 0,-9-2-1778 0 0,-2-2-5098 0 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7:16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11330 0 0,'0'0'2137'0'0,"0"0"-1601"0"0,0 0-464 0 0,0 0-224 0 0,0 0-144 0 0,0 0-176 0 0,0 0-384 0 0,0 0-1025 0 0,0 0-2488 0 0,0 0-1680 0 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7:17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17684 0 0,'0'0'1249'0'0,"0"0"-600"0"0,0 0-99 0 0,0 0 229 0 0,0 0 219 0 0,0 0 142 0 0,0 0-96 0 0,0 0-238 0 0,0 0-186 0 0,0 0-168 0 0,0 0-120 0 0,0 0-89 0 0,-4 36-69 0 0,-12 115-40 0 0,9 97 148 0 0,-7 387-390 0 0,15-639-1663 0 0,-2-50-3766 0 0,-8 13-5921 0 0,3 29 3196 0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7:17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7538 0 0,'0'0'1517'0'0,"0"0"-230"0"0,0 0 284 0 0,0 0 399 0 0,0 0-19 0 0,0 0-241 0 0,0 0-339 0 0,0 0-330 0 0,34 1-245 0 0,111 2-166 0 0,117 16 1406 0 0,-46 15-4558 0 0,-203-33 753 0 0,1 0-4381 0 0,-7 2-5019 0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02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25 0 0 0,'0'0'363'0'0,"0"0"477"0"0,0 0 72 0 0,0 0 14 0 0,0 0 90 0 0,0 0 152 0 0,0 0 210 0 0,0 0 146 0 0,0 0 31 0 0,0 0-91 0 0,4-3-182 0 0,17-10 653 0 0,-21 13-1205 0 0,-28 0 4297 0 0,17-3-4832 0 0,0 1 0 0 0,0 0 0 0 0,-1 1 0 0 0,1 0 0 0 0,0 1 0 0 0,0 0 0 0 0,-1 1-1 0 0,1 0 1 0 0,0 1 0 0 0,0 0 0 0 0,0 1 0 0 0,0 0 0 0 0,0 1 0 0 0,1 0 0 0 0,-8 4-195 0 0,-98 81 592 0 0,110-83-554 0 0,1 1 0 0 0,-1 0 0 0 0,1 0 1 0 0,1 0-1 0 0,-1 0 0 0 0,1 1 0 0 0,0 0 1 0 0,1 0-1 0 0,0 0 0 0 0,0 0 0 0 0,1 0 0 0 0,0 1 1 0 0,0-1-1 0 0,1 1 0 0 0,0 0 0 0 0,0-1 1 0 0,1 1-1 0 0,0-1 0 0 0,1 1 0 0 0,0 0 1 0 0,1 1-39 0 0,1-1 57 0 0,0-1 0 0 0,1 0 1 0 0,0-1-1 0 0,1 1 1 0 0,0-1-1 0 0,0 1 1 0 0,0-1-1 0 0,1-1 1 0 0,0 1-1 0 0,1-1 0 0 0,-1 0 1 0 0,1-1-1 0 0,0 1 1 0 0,1-1-1 0 0,-1-1 1 0 0,1 1-1 0 0,0-1 1 0 0,0-1-1 0 0,0 0 0 0 0,0 0 1 0 0,1 0-1 0 0,-1-1 1 0 0,1 0-1 0 0,0-1 1 0 0,-1 0-1 0 0,1 0 1 0 0,5-1-58 0 0,21 4 187 0 0,0-2 1 0 0,1-1-1 0 0,-1-2 1 0 0,0-1-1 0 0,0-2 1 0 0,0-1-1 0 0,-1-2 1 0 0,7-3-188 0 0,-3 5 156 0 0,-37 5-144 0 0,-12 0-399 0 0,-68 39-5581 0 0,68-32 1798 0 0,6-3-4473 0 0</inkml:trace>
  <inkml:trace contextRef="#ctx0" brushRef="#br0" timeOffset="534.863">1323 121 8298 0 0,'0'0'1391'0'0,"0"0"-198"0"0,0 0-20 0 0,0 0 134 0 0,0 0 107 0 0,0 0-55 0 0,0 0-181 0 0,0 0-182 0 0,0 0-208 0 0,0 0-161 0 0,0 0-100 0 0,0 0-60 0 0,0 0-39 0 0,-18 1-20 0 0,-55 6-20 0 0,-21 26 840 0 0,71-20-1029 0 0,10-8-134 0 0,0 1 0 0 0,1 1 0 0 0,-1 0 0 0 0,1 1 0 0 0,1 0 0 0 0,-1 1-1 0 0,1 0 1 0 0,1 0 0 0 0,0 1 0 0 0,0 1 0 0 0,1 0 0 0 0,0 0 0 0 0,1 1 0 0 0,0 0 0 0 0,1 0 0 0 0,1 1 0 0 0,0 0 0 0 0,0 0 0 0 0,-2 12-65 0 0,5-20 24 0 0,1-1 1 0 0,1 1 0 0 0,-1 0-1 0 0,1 0 1 0 0,0-1 0 0 0,0 1 0 0 0,0 0-1 0 0,0 0 1 0 0,1 0 0 0 0,0 0 0 0 0,0 0-1 0 0,1 0 1 0 0,-1 0 0 0 0,1 0-1 0 0,0 0 1 0 0,0 0 0 0 0,1 0 0 0 0,-1-1-1 0 0,1 1 1 0 0,0 0 0 0 0,0-1 0 0 0,1 1-1 0 0,0-1 1 0 0,-1 0 0 0 0,1 0-1 0 0,1 0 1 0 0,-1 0 0 0 0,0-1 0 0 0,1 1-1 0 0,0-1 1 0 0,0 0 0 0 0,0 0 0 0 0,0 0-1 0 0,0-1 1 0 0,1 1 0 0 0,-1-1-1 0 0,1 0-24 0 0,5-1 93 0 0,-1 0 1 0 0,1-1-1 0 0,0 0 0 0 0,-1-1 0 0 0,1 0 0 0 0,-1 0 0 0 0,1-1 0 0 0,-1 0 0 0 0,0-1 0 0 0,1 0 0 0 0,-1 0 0 0 0,-1-1 0 0 0,1 0 0 0 0,-1-1 0 0 0,1 0 0 0 0,2-2-93 0 0,119-101 579 0 0,52-92-177 0 0,-160 177-372 0 0,-22 23-53 0 0,0 0-24 0 0,0 0-15 0 0,-1 10-7 0 0,0 0 0 0 0,1-1 0 0 0,1 1 0 0 0,-1 0 0 0 0,1 0 1 0 0,1 0-1 0 0,0-1 0 0 0,0 1 0 0 0,1-1 0 0 0,0 1 0 0 0,1-1 0 0 0,0 0 1 0 0,0 0-1 0 0,1-1 0 0 0,0 1 0 0 0,3 2 69 0 0,36 28-2283 0 0,-28-27-1229 0 0,2-2-3645 0 0,-11-6-3057 0 0</inkml:trace>
  <inkml:trace contextRef="#ctx0" brushRef="#br0" timeOffset="1015.464">1781 522 6289 0 0,'0'0'4064'0'0,"0"0"-1656"0"0,0 0-601 0 0,0 0-72 0 0,0 0-73 0 0,0 0-144 0 0,0 0-225 0 0,0 0-227 0 0,0 0-238 0 0,0 0-188 0 0,0 0-144 0 0,0 0-122 0 0,5-9-66 0 0,91-144 1244 0 0,18-28-1029 0 0,-85 131-543 0 0,-28 50-24 0 0,-1 0-17 0 0,0 0-9 0 0,0 0-27 0 0,0 0-36 0 0,-1 20-360 0 0,-4-2 488 0 0,1 0-1 0 0,1 0 1 0 0,1 0-1 0 0,0 0 0 0 0,1 1 1 0 0,1-1-1 0 0,1 0 0 0 0,1 1 1 0 0,2 8 5 0 0,-3-22 11 0 0,1 0 1 0 0,-1-1 0 0 0,1 1-1 0 0,0 0 1 0 0,1-1-1 0 0,-1 1 1 0 0,1-1-1 0 0,0 0 1 0 0,0 0 0 0 0,0 0-1 0 0,0 0 1 0 0,1 0-1 0 0,0-1 1 0 0,0 0-1 0 0,0 0 1 0 0,0 0 0 0 0,0 0-1 0 0,0 0 1 0 0,1-1-1 0 0,-1 0 1 0 0,1 0-1 0 0,0 0 1 0 0,0-1 0 0 0,0 1-1 0 0,-1-1 1 0 0,1 0-1 0 0,0 0 1 0 0,4-1-12 0 0,-1 0 96 0 0,0 0 1 0 0,-1-1-1 0 0,1-1 1 0 0,0 1-1 0 0,-1-1 1 0 0,1 0 0 0 0,-1-1-1 0 0,1 1 1 0 0,-1-2-1 0 0,0 1 1 0 0,0-1-1 0 0,-1 0 1 0 0,1 0-1 0 0,-1-1 1 0 0,0 0-1 0 0,3-3-96 0 0,11-10 189 0 0,-2-1-1 0 0,0 0 1 0 0,-2-1-1 0 0,0-1 0 0 0,-1-1 1 0 0,-1 0-1 0 0,-1-1 1 0 0,-1-1-1 0 0,-1 0 1 0 0,7-23-189 0 0,-11-5 977 0 0,-7 29-4880 0 0,0 7-5717 0 0,0 15-2949 0 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7:17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12643 0 0,'0'0'1840'0'0,"0"0"-664"0"0,0 0-7 0 0,0 0 7 0 0,0 0-192 0 0,0 0-240 0 0,0 0-320 0 0,0 0-232 0 0,0 0-160 0 0,0 0-64 0 0,0 0-80 0 0,0 0-136 0 0,0 0-176 0 0,-14 201-488 0 0,16-201-864 0 0,2 3-2289 0 0,0-3-7834 0 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7:17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23 12475 0 0,'0'0'5201'0'0,"0"0"-3297"0"0,0 0-448 0 0,0 0-271 0 0,0 0-281 0 0,0 0-232 0 0,0 0-240 0 0,0 0-288 0 0,0 0-248 0 0,0 0-120 0 0,0 0-64 0 0,0 0-32 0 0,0 0-64 0 0,0 0-296 0 0,-35-23-697 0 0,39 39-1871 0 0,0-9-9507 0 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7: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86 8442 0 0,'0'0'2407'0'0,"0"0"-1004"0"0,0 0-139 0 0,0 0 67 0 0,0 0-136 0 0,0 0-252 0 0,0 0-311 0 0,0 0-228 0 0,0 0-170 0 0,0 0-92 0 0,-1 36-47 0 0,-4 111-35 0 0,17-85 49 0 0,-6-57-78 0 0,-1-1 118 0 0,0 0-1 0 0,0 0 1 0 0,0 0 0 0 0,1 0 0 0 0,-1-1-1 0 0,1 0 1 0 0,0 0 0 0 0,0-1 0 0 0,0 0-1 0 0,0 0 1 0 0,0 0 0 0 0,1 0-1 0 0,-1-1 1 0 0,1 0 0 0 0,-1-1 0 0 0,1 1-1 0 0,-1-1 1 0 0,1-1 0 0 0,-1 1 0 0 0,0-1-1 0 0,1 0 1 0 0,-1 0 0 0 0,1-1-1 0 0,-1 0 1 0 0,0 0 0 0 0,0-1 0 0 0,0 1-1 0 0,0-1 1 0 0,-1-1 0 0 0,1 1-1 0 0,-1-1 1 0 0,0 0 0 0 0,0 0 0 0 0,0 0-1 0 0,0-1 1 0 0,-1 0 0 0 0,0 0 0 0 0,0 0-1 0 0,0 0 1 0 0,0 0 0 0 0,-1-1-1 0 0,0 0 1 0 0,0 0 0 0 0,-1 0 0 0 0,0 0-1 0 0,0 0 1 0 0,0 0 0 0 0,0-1 0 0 0,-1 1-1 0 0,0-3-148 0 0,0 1 53 0 0,0 0-1 0 0,-1 0 0 0 0,0-1 1 0 0,-1 1-1 0 0,0 0 1 0 0,0 0-1 0 0,0 1 0 0 0,-1-1 1 0 0,0 0-1 0 0,-1 0 0 0 0,0 1 1 0 0,0 0-1 0 0,0-1 1 0 0,-1 1-1 0 0,0 0 0 0 0,-1 1 1 0 0,1-1-1 0 0,-6-4-52 0 0,3 2-113 0 0,0 1 0 0 0,-1 0 0 0 0,0 1 0 0 0,0 0 0 0 0,0 0 0 0 0,-1 0 1 0 0,-1 1-1 0 0,1 1 0 0 0,-1 0 0 0 0,1 0 0 0 0,-2 1 0 0 0,1 0 0 0 0,0 0 0 0 0,-1 1 0 0 0,1 1 0 0 0,-5-1 113 0 0,3 3-945 0 0,-9 0-907 0 0,7 4-4169 0 0,4 0-5672 0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7:18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0 328 13571 0 0,'0'0'2158'0'0,"0"0"-299"0"0,0 0-102 0 0,0 0-160 0 0,0 0-293 0 0,0 0-286 0 0,0 0-266 0 0,0 0-212 0 0,13-35-123 0 0,42-108-86 0 0,-4 39 509 0 0,-49 101-822 0 0,0 0-19 0 0,-1 0 1 0 0,0 1-1 0 0,1-1 0 0 0,-1 1 0 0 0,1-1 1 0 0,0 1-1 0 0,-1 0 0 0 0,1-1 0 0 0,0 1 1 0 0,1 0-1 0 0,-1 0 0 0 0,0 1 0 0 0,1-1 1 0 0,-1 0-1 0 0,1 1 0 0 0,-1-1 0 0 0,1 1 1 0 0,-1 0-1 0 0,1 0 0 0 0,0 0 0 0 0,0 0 1 0 0,2 0 0 0 0,5 25-255 0 0,21 71 81 0 0,9-41 105 0 0,-35-50 111 0 0,0 0-1 0 0,0 0 1 0 0,1 0-1 0 0,-1-1 1 0 0,1 0-1 0 0,0 0 1 0 0,0 0-1 0 0,0-1 1 0 0,0 1 0 0 0,0-2-1 0 0,0 1 1 0 0,0-1-1 0 0,1 0 1 0 0,-1 0-1 0 0,1 0 1 0 0,-1-1-1 0 0,1 0 1 0 0,-1-1-1 0 0,1 1 1 0 0,-1-1 0 0 0,0 0-1 0 0,1-1 1 0 0,-1 0-1 0 0,0 0 1 0 0,0 0-1 0 0,0 0 1 0 0,0-1-1 0 0,0 0 1 0 0,-1-1-1 0 0,1 1 1 0 0,-1-1 0 0 0,0 0-1 0 0,2-2-41 0 0,109-106 827 0 0,-104 75-1569 0 0,-13 21-5743 0 0,-1 12-5508 0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7:2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16 0 0 0,'0'0'914'0'0,"0"0"388"0"0,0 0 92 0 0,0 0-18 0 0,0 0 43 0 0,0 0 70 0 0,0 0 67 0 0,2-2 23 0 0,4-9-108 0 0,-4 9-180 0 0,-2 2-208 0 0,0 0-184 0 0,0 0-104 0 0,0 0-74 0 0,0 0-65 0 0,0 0-62 0 0,0 3 2290 0 0,0 14-2124 0 0,3 287 1294 0 0,-8-97-1799 0 0,-7-76-150 0 0,12-126-119 0 0,-1 1 0 0 0,0-2 0 0 0,0 1 0 0 0,-1 0 0 0 0,1 0-1 0 0,-1 0 1 0 0,0 0 0 0 0,-1-1 0 0 0,1 1 0 0 0,-1-1 0 0 0,1 0 0 0 0,-1 0-1 0 0,-1 0 1 0 0,1 0 0 0 0,-1 0 14 0 0,53-25-5445 0 0,-37 10 707 0 0,-6-2-3632 0 0,-6 9 2538 0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7:28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8138 0 0,'0'0'1520'0'0,"0"0"-353"0"0,0 0 77 0 0,0 0 249 0 0,0 0 94 0 0,0 0-100 0 0,0 0-282 0 0,0 0-259 0 0,0 0-191 0 0,0 0-109 0 0,0 0-80 0 0,0 0-39 0 0,0 0-58 0 0,18-4-42 0 0,56-14-41 0 0,-33 20 209 0 0,149 21-578 0 0,-149-22-4265 0 0,-2-1-4026 0 0,-31 0-2379 0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7:28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 5241 0 0,'0'0'2207'0'0,"0"0"-152"0"0,0 0-6 0 0,0 0-106 0 0,0 0-247 0 0,0 0-310 0 0,0 0-319 0 0,0 0-207 0 0,0 0-127 0 0,0 0-102 0 0,0 0-128 0 0,0 0-103 0 0,0 0-69 0 0,-7 9-76 0 0,-56 97 411 0 0,59-96-660 0 0,0-1-1 0 0,1 1 0 0 0,0 0 0 0 0,0 0 1 0 0,1 0-1 0 0,0 0 0 0 0,1 0 0 0 0,0 0 1 0 0,1 0-1 0 0,0 1 0 0 0,1-1 0 0 0,0 0 0 0 0,0 0 1 0 0,1 0-1 0 0,0 0 0 0 0,1 0 0 0 0,0 0 1 0 0,1 0-1 0 0,0-1 0 0 0,0 0 0 0 0,1 1 1 0 0,0-2-1 0 0,1 1 0 0 0,0-1 0 0 0,0 0 1 0 0,1 0-1 0 0,7 7-5 0 0,-7-10 72 0 0,0-1 1 0 0,1 0-1 0 0,0-1 1 0 0,0 1-1 0 0,0-1 1 0 0,0-1-1 0 0,0 0 1 0 0,0 0-1 0 0,1 0 1 0 0,-1-1-1 0 0,1 0 1 0 0,-1-1-1 0 0,1 0 1 0 0,-1 0-1 0 0,1-1 1 0 0,-1 0-1 0 0,1-1 1 0 0,-1 1-1 0 0,0-2 1 0 0,0 1-1 0 0,0-1 1 0 0,0 0-1 0 0,0-1 1 0 0,-1 0 0 0 0,1 0-1 0 0,-1-1 1 0 0,0 0-1 0 0,0 0 1 0 0,-1 0-1 0 0,1-1 1 0 0,-1 0-1 0 0,0 0 1 0 0,-1-1-1 0 0,0 0 1 0 0,0 0-73 0 0,-2 1 5 0 0,-1 0 0 0 0,1 0 0 0 0,-2 0 0 0 0,1 0 1 0 0,-1 0-1 0 0,0-1 0 0 0,0 1 0 0 0,0-1 0 0 0,-1 1 0 0 0,0 0 1 0 0,-1-1-1 0 0,1 1 0 0 0,-1 0 0 0 0,0-1 0 0 0,-1 1 1 0 0,0 0-1 0 0,0 0 0 0 0,0 0 0 0 0,0 0 0 0 0,-1 0 1 0 0,0 1-1 0 0,0-1 0 0 0,-1 1 0 0 0,0-1 0 0 0,0 1 0 0 0,0 1 1 0 0,0-1-1 0 0,-1 0 0 0 0,1 1 0 0 0,-4-2-5 0 0,-81-45-2307 0 0,-7 33-4029 0 0,76 18 750 0 0,5 0-5043 0 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7:34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26 0 0 0,'0'0'1839'0'0,"0"0"224"0"0,0 0-89 0 0,0 0-263 0 0,0 0-289 0 0,0 0-174 0 0,0 0-117 0 0,0 0-126 0 0,-1-4-108 0 0,-12-15 1855 0 0,-20 17 1813 0 0,-34 3-2415 0 0,54 1-2021 0 0,0 1 0 0 0,0 0 0 0 0,0 1 0 0 0,1 0 0 0 0,0 1 0 0 0,0 1 0 0 0,0 0 1 0 0,1 0-1 0 0,-1 1 0 0 0,2 1 0 0 0,-1 0 0 0 0,1 0 0 0 0,0 1 0 0 0,1 0 0 0 0,0 1 0 0 0,0 0 0 0 0,1 0 0 0 0,0 1 0 0 0,1 0 1 0 0,0 0-1 0 0,1 1 0 0 0,1 0 0 0 0,-1 0 0 0 0,1 2-129 0 0,-8 140 720 0 0,16-146-648 0 0,0 1 0 0 0,0-1 0 0 0,1 0-1 0 0,0 0 1 0 0,1-1 0 0 0,0 1 0 0 0,0-1 0 0 0,0 0 0 0 0,1-1 0 0 0,0 1-1 0 0,1-1 1 0 0,-1 0 0 0 0,1-1 0 0 0,0 1 0 0 0,0-1 0 0 0,1-1 0 0 0,7 4-72 0 0,-3-2 104 0 0,-1 0 0 0 0,2-1 0 0 0,-1-1 0 0 0,0 0 0 0 0,1-1 0 0 0,0 0 0 0 0,0-1 0 0 0,0 0 0 0 0,0-1 0 0 0,0 0 0 0 0,0-1 0 0 0,0-1 0 0 0,0 0 0 0 0,0-1 0 0 0,0 0 0 0 0,-1-1 0 0 0,1-1 0 0 0,2 0-104 0 0,83-23 383 0 0,-28 11-77 0 0,-69 16-296 0 0,-1 0 4 0 0,0 0-6 0 0,0 0-32 0 0,0 0-13 0 0,0 0-15 0 0,0 0 13 0 0,0 0-34 0 0,0-14-2900 0 0,0 5-4304 0 0,2 5-4668 0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7:34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58 177 0 0 0,'0'0'489'0'0,"0"0"738"0"0,0 0 264 0 0,0 0-126 0 0,0 0-265 0 0,0 0-148 0 0,0 0 39 0 0,0 0 191 0 0,0 0 182 0 0,0 0 64 0 0,0 0-8 0 0,2 4-121 0 0,17 34 3257 0 0,-1-10-1042 0 0,-17-24-3399 0 0,1 0-1 0 0,0 0 0 0 0,0-1 1 0 0,0 1-1 0 0,0-1 1 0 0,1 0-1 0 0,-1 0 0 0 0,1 0 1 0 0,0 0-1 0 0,0 0 1 0 0,0 0-1 0 0,0-1 0 0 0,0 1 1 0 0,1-1-1 0 0,-1 0 1 0 0,1 0-1 0 0,0 0 0 0 0,-1-1 1 0 0,1 1-1 0 0,0-1 1 0 0,0 0-1 0 0,0 0 0 0 0,0 0 1 0 0,0-1-1 0 0,0 1 1 0 0,0-1-1 0 0,0 0 0 0 0,0 0 1 0 0,0-1-1 0 0,0 1 1 0 0,0-1-1 0 0,0 0 0 0 0,0 0 1 0 0,0 0-1 0 0,0 0 1 0 0,0-1-1 0 0,3-1-114 0 0,3 0 53 0 0,1 0 0 0 0,-1 0-1 0 0,0-1 1 0 0,0 0 0 0 0,0-1 0 0 0,0-1 0 0 0,-1 1 0 0 0,0-1-1 0 0,0-1 1 0 0,0 1 0 0 0,-1-2 0 0 0,0 1 0 0 0,-1-1-1 0 0,1 0 1 0 0,-1-1 0 0 0,-1 0 0 0 0,0 0 0 0 0,0 0-1 0 0,-1-1 1 0 0,0 1 0 0 0,-1-1 0 0 0,0-1 0 0 0,0 1-1 0 0,-1 0 1 0 0,1-8-53 0 0,-4 15-6 0 0,0 0 0 0 0,0-1 0 0 0,0 1 0 0 0,0 0 0 0 0,-1-1-1 0 0,1 1 1 0 0,-1 0 0 0 0,0-1 0 0 0,0 1 0 0 0,0 0 0 0 0,-1 0 0 0 0,1 0 0 0 0,-1 0-1 0 0,0 0 1 0 0,0 0 0 0 0,0 0 0 0 0,0 1 0 0 0,0-1 0 0 0,0 1 0 0 0,-1 0-1 0 0,1-1 1 0 0,-1 1 0 0 0,0 0 0 0 0,1 0 0 0 0,-1 1 0 0 0,0-1 0 0 0,0 0 0 0 0,0 1-1 0 0,0 0 1 0 0,-1 0 6 0 0,-8-4-63 0 0,-1 2 1 0 0,1-1-1 0 0,0 2 0 0 0,-1 0 0 0 0,0 0 0 0 0,0 1 1 0 0,1 1-1 0 0,-1 0 0 0 0,0 1 0 0 0,0 0 0 0 0,-3 1 63 0 0,4 1-17 0 0,-1 1 0 0 0,1-1-1 0 0,0 2 1 0 0,1 0 0 0 0,-1 0-1 0 0,1 1 1 0 0,0 0 0 0 0,0 1-1 0 0,1 1 1 0 0,0-1 0 0 0,0 2-1 0 0,1-1 1 0 0,0 1 0 0 0,-7 8 17 0 0,9-2 40 0 0,1 0 0 0 0,0 0 0 0 0,0 1 1 0 0,2-1-1 0 0,0 1 0 0 0,1 0 0 0 0,0 0 1 0 0,2 1-1 0 0,-1-1 0 0 0,2 0 0 0 0,0 1 0 0 0,2-1 1 0 0,-1 0-1 0 0,2 0 0 0 0,2 8-40 0 0,-4-16 49 0 0,-1-2-7 0 0,1 1-1 0 0,0-1 1 0 0,0 0 0 0 0,0 0 0 0 0,1 0-1 0 0,0 0 1 0 0,0 0 0 0 0,1 0-1 0 0,-1 0 1 0 0,1-1 0 0 0,1 1 0 0 0,-1-1-1 0 0,1 0 1 0 0,0 0 0 0 0,0 0 0 0 0,0-1-1 0 0,1 1 1 0 0,-1-1 0 0 0,1 0-1 0 0,0 0 1 0 0,0-1 0 0 0,1 1 0 0 0,-1-1-1 0 0,6 2-41 0 0,17 2 135 0 0,1-1-1 0 0,0-1 1 0 0,-1-2-1 0 0,1-1 1 0 0,0-1-1 0 0,0-2 1 0 0,0 0-1 0 0,0-2 1 0 0,0-2-1 0 0,0 0 1 0 0,6-4-135 0 0,-12 5 70 0 0,56-27-142 0 0,-77-3-1939 0 0,-13 15-6455 0 0,8 15-3816 0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7:35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1012 7586 0 0,'0'0'4249'0'0,"0"0"-2284"0"0,0 0-682 0 0,0 0 178 0 0,0 0 151 0 0,0 0-49 0 0,0 0-235 0 0,0 0-260 0 0,0 0-209 0 0,0 0-173 0 0,0 0-111 0 0,0 0-73 0 0,15-12-66 0 0,49-39-50 0 0,-58 46-281 0 0,0 0 0 0 0,0 0 0 0 0,0-1 0 0 0,-1 0-1 0 0,0 0 1 0 0,0 0 0 0 0,-1-1 0 0 0,1 1 0 0 0,-2-1 0 0 0,1 0 0 0 0,1-5-105 0 0,10-16 205 0 0,90-146 223 0 0,-74 136-383 0 0,-30 38-27 0 0,-1 0 8 0 0,0 0-12 0 0,-2 13-251 0 0,0 0 232 0 0,0 0-1 0 0,1 1 1 0 0,0 0-1 0 0,1-1 1 0 0,1 1-1 0 0,0-1 1 0 0,1 1-1 0 0,1-1 0 0 0,0 0 1 0 0,0 1-1 0 0,2-1 1 0 0,3 9 5 0 0,-3-13 39 0 0,-1 0 0 0 0,1-1 0 0 0,1 1 0 0 0,-1-1 0 0 0,2 0 0 0 0,-1-1 0 0 0,1 1 0 0 0,0-1 0 0 0,0-1 0 0 0,1 1 0 0 0,0-1 0 0 0,0-1 0 0 0,0 0 1 0 0,1 0-1 0 0,0 0 0 0 0,0-1 0 0 0,0 0 0 0 0,0-1 0 0 0,1 0 0 0 0,-1 0 0 0 0,1-1 0 0 0,0-1 0 0 0,0 1 0 0 0,0-2 0 0 0,-1 1 0 0 0,1-1 0 0 0,0-1 0 0 0,0 0 0 0 0,0 0 0 0 0,0-1 0 0 0,-1 0 0 0 0,1-1 1 0 0,-1 0-1 0 0,1 0 0 0 0,-1-1 0 0 0,0 0 0 0 0,0-1 0 0 0,-1 0 0 0 0,5-3-39 0 0,6-9 183 0 0,-4 6-144 0 0,-1 0 0 0 0,0-1-1 0 0,-1 0 1 0 0,0-1 0 0 0,-1 0 0 0 0,0-1 0 0 0,-2-1-1 0 0,1 0 1 0 0,-2 0 0 0 0,0-1 0 0 0,0 0 0 0 0,-2 0 0 0 0,0-1-1 0 0,-1 0 1 0 0,2-11-39 0 0,-7-29-2497 0 0,-1 33-7083 0 0,0 20-2704 0 0</inkml:trace>
  <inkml:trace contextRef="#ctx0" brushRef="#br0" timeOffset="480.21">1261 26 13899 0 0,'0'0'1598'0'0,"0"0"-233"0"0,0 0 88 0 0,0 0 84 0 0,0 0-46 0 0,0 0-181 0 0,0 0-303 0 0,0 0-280 0 0,0 0-163 0 0,0 0-59 0 0,0 0-21 0 0,0 0 11 0 0,0 0-47 0 0,3-5-64 0 0,11-16-64 0 0,-12 59 1062 0 0,-2 5-1027 0 0,13 157 229 0 0,-2-118-526 0 0,-2 0 0 0 0,-5 0 1 0 0,-3 0-1 0 0,-5 28-58 0 0,4-110 0 0 0,-5 266-92 0 0,5-266 51 0 0,0 0-2 0 0,0 0-18 0 0,0 0-49 0 0,0 0 29 0 0,0 0-16 0 0,0 0-34 0 0,0 0-20 0 0,-1-27-1733 0 0,-32-47-1999 0 0,5 29-5272 0 0,20 33-2128 0 0</inkml:trace>
  <inkml:trace contextRef="#ctx0" brushRef="#br0" timeOffset="744.223">975 527 7378 0 0,'0'0'3844'0'0,"0"0"-1459"0"0,0 0-877 0 0,0 0-193 0 0,0 0 15 0 0,0 0 85 0 0,0 0 4 0 0,0 0-134 0 0,0 0-170 0 0,0 0-160 0 0,0 0-143 0 0,34 2-118 0 0,105 5-89 0 0,217-5 1993 0 0,-143-26-3173 0 0,-201 19-623 0 0,-8 0-5593 0 0,-4 5-5197 0 0</inkml:trace>
  <inkml:trace contextRef="#ctx0" brushRef="#br0" timeOffset="8176.269">1946 762 0 0 0,'0'0'293'0'0,"0"0"513"0"0,0 0 179 0 0,0 0 72 0 0,0 0 64 0 0,0 0 34 0 0,0 0 1 0 0,0 0-14 0 0,0 0-3 0 0,0 0-6 0 0,-2 0 41 0 0,-3 1-1290 0 0,-1 5 7779 0 0,6-6-7146 0 0,0 0-71 0 0,0 0-79 0 0,25 20 1598 0 0,-16-17-1768 0 0,0 0 0 0 0,0 0 1 0 0,0-1-1 0 0,1 0 0 0 0,-1 0 0 0 0,1-1 0 0 0,0 0 0 0 0,-1-1 0 0 0,1 0 0 0 0,0-1 0 0 0,-1 0 0 0 0,1 0 0 0 0,-1-1 0 0 0,1 0 0 0 0,-1-1 0 0 0,0 0 0 0 0,2-1-197 0 0,159-70 1034 0 0,-151 65-923 0 0,34-32 390 0 0,-52 40-471 0 0,0-1 0 0 0,1 0 0 0 0,-1 0 0 0 0,0 0 0 0 0,0 0 0 0 0,-1 0 0 0 0,1 0 0 0 0,0-1 0 0 0,-1 1 0 0 0,1 0 0 0 0,-1 0 0 0 0,0 0 0 0 0,1-1 0 0 0,-1 1 0 0 0,0 0 0 0 0,0 0 0 0 0,-1-1 0 0 0,1 1 0 0 0,0 0 0 0 0,-1 0 0 0 0,0 0 0 0 0,1 0 0 0 0,-1-1 0 0 0,0 1 0 0 0,0 0 0 0 0,-1-1-30 0 0,-15-20 99 0 0,10 16-80 0 0,-1 1-1 0 0,0 0 1 0 0,-1 0 0 0 0,1 1-1 0 0,-1 0 1 0 0,0 1 0 0 0,-1 0-1 0 0,1 0 1 0 0,-1 1 0 0 0,0 0-1 0 0,1 0 1 0 0,-1 2 0 0 0,0-1-1 0 0,-7 0-18 0 0,4 0 4 0 0,1 1 0 0 0,-1-1-1 0 0,1 2 1 0 0,-1 0 0 0 0,1 0-1 0 0,-1 1 1 0 0,0 1-1 0 0,1 0 1 0 0,0 1 0 0 0,0 0-1 0 0,-6 2-3 0 0,2 2 0 0 0,0 1-1 0 0,0 0 1 0 0,0 1-1 0 0,1 1 0 0 0,0 0 1 0 0,1 1-1 0 0,0 1 0 0 0,1 0 1 0 0,0 1-1 0 0,1 0 1 0 0,1 1-1 0 0,0 0 0 0 0,-4 8 1 0 0,9-11 14 0 0,1 1 0 0 0,0-1 0 0 0,0 1 0 0 0,1 0 0 0 0,1 0 0 0 0,0 1 0 0 0,1-1 0 0 0,0 1 0 0 0,1 0 0 0 0,0-1 0 0 0,1 1 0 0 0,0 0 0 0 0,1-1 0 0 0,1 1-14 0 0,1-3 33 0 0,0 0-1 0 0,1 0 1 0 0,1 0-1 0 0,0-1 0 0 0,0 0 1 0 0,1 0-1 0 0,0 0 1 0 0,0-1-1 0 0,1 0 1 0 0,0 0-1 0 0,0 0 0 0 0,1-1 1 0 0,8 5-33 0 0,-3-2 69 0 0,0-2 1 0 0,1 0 0 0 0,0 0-1 0 0,0-1 1 0 0,1-1 0 0 0,0-1-1 0 0,0 0 1 0 0,1-1-1 0 0,-1 0 1 0 0,14 1-70 0 0,115 6 627 0 0,-131-13-576 0 0,-1 0 1 0 0,0-1-1 0 0,0-1 0 0 0,0 0 1 0 0,0 0-1 0 0,0-1 1 0 0,-1-1-1 0 0,0 0 1 0 0,6-5-52 0 0,15-14 84 0 0,-27 24 44 0 0,-2-3-2664 0 0,5-3-4372 0 0,-6 6-4297 0 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04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381 332 0 0 0,'0'0'1151'0'0,"0"0"275"0"0,0 0 175 0 0,0 0 104 0 0,0 0 42 0 0,0 0-59 0 0,0 0-114 0 0,0 0-135 0 0,0 0-146 0 0,0 0-142 0 0,0 0-95 0 0,0 0-106 0 0,-17-4-94 0 0,-49-14-90 0 0,13 20 578 0 0,40 3-988 0 0,0-1-244 0 0,0 0 0 0 0,0 1 0 0 0,1 0 0 0 0,0 1 0 0 0,0 1 0 0 0,1-1-1 0 0,-1 2 1 0 0,1 0 0 0 0,1 0 0 0 0,0 1 0 0 0,0 0 0 0 0,0 1 0 0 0,1 0 0 0 0,1 0 0 0 0,0 1 0 0 0,0 0 0 0 0,1 0 0 0 0,0 1 0 0 0,1 0-1 0 0,1 0 1 0 0,0 1 0 0 0,0 0 0 0 0,2-1 0 0 0,-1 2 0 0 0,1-1 0 0 0,1 0 0 0 0,0 4-112 0 0,1-4 43 0 0,1-1 0 0 0,0 0 0 0 0,1 0 0 0 0,0 1 1 0 0,1-1-1 0 0,1 0 0 0 0,0 0 0 0 0,0 0 0 0 0,1-1 0 0 0,0 1 0 0 0,1-1 0 0 0,1 0 1 0 0,-1 0-1 0 0,2-1 0 0 0,1 3-43 0 0,10 12-20 0 0,-16-19-16 0 0,1-1 1 0 0,0 0-1 0 0,0 0 0 0 0,0 0 0 0 0,1-1 0 0 0,0 1 0 0 0,0-1 0 0 0,0 0 1 0 0,0 0-1 0 0,0 0 0 0 0,1-1 0 0 0,0 1 0 0 0,0-1 0 0 0,0 0 1 0 0,0-1-1 0 0,0 1 0 0 0,0-1 0 0 0,1 0 0 0 0,-1 0 0 0 0,1-1 0 0 0,0 1 1 0 0,3-1 35 0 0,58-18-3836 0 0,-28-8-7373 0 0,-28 17 3290 0 0</inkml:trace>
  <inkml:trace contextRef="#ctx0" brushRef="#br0" timeOffset="317.76">643 490 5817 0 0,'0'0'1465'0'0,"0"0"-6"0"0,0 0 125 0 0,0 0 138 0 0,0 0-1 0 0,0 0-214 0 0,-22 35-278 0 0,-67 112-261 0 0,57-68 200 0 0,31-66-952 0 0,0-8-140 0 0,0 1 1 0 0,0-1-1 0 0,1 1 0 0 0,0-1 0 0 0,0 1 1 0 0,0-1-1 0 0,1 1 0 0 0,-1 0 0 0 0,2-1 1 0 0,-1 0-1 0 0,0 1 0 0 0,1-1 0 0 0,0 0 1 0 0,0 0-1 0 0,1 0 0 0 0,-1 0 1 0 0,1 0-1 0 0,0 0 0 0 0,0-1 0 0 0,1 1 1 0 0,0-1-1 0 0,-1 0 0 0 0,1 0 0 0 0,1 0 1 0 0,-1-1-1 0 0,0 0 0 0 0,1 1 1 0 0,0-2-1 0 0,0 1 0 0 0,-1 0 0 0 0,2-1 1 0 0,2 1-77 0 0,6 0 156 0 0,0-1 0 0 0,-1-1 0 0 0,1 0 0 0 0,0-1 1 0 0,0 0-1 0 0,-1-2 0 0 0,1 1 0 0 0,0-1 0 0 0,-1-1 1 0 0,0-1-1 0 0,1 0 0 0 0,-2 0 0 0 0,1-1 1 0 0,0-1-1 0 0,-1 0 0 0 0,0-1 0 0 0,0 0 0 0 0,-1-1 1 0 0,0 0-1 0 0,0-1 0 0 0,-1 0 0 0 0,0-1 0 0 0,-1 0 1 0 0,0-1-1 0 0,0 1 0 0 0,-1-2 0 0 0,-1 1 0 0 0,0-1 1 0 0,0 0-1 0 0,1-6-156 0 0,-4 13 9 0 0,0-1-1 0 0,-1 1 1 0 0,0-1 0 0 0,0 0 0 0 0,0 0 0 0 0,-1 0-1 0 0,0 0 1 0 0,0-1 0 0 0,0 1 0 0 0,-1-1 0 0 0,0 1-1 0 0,0-1 1 0 0,-1 1 0 0 0,1-1 0 0 0,-1 1 0 0 0,-1-1-1 0 0,0 0 1 0 0,0 1 0 0 0,0-1 0 0 0,0 1-1 0 0,-1 0 1 0 0,0-1 0 0 0,-1 1 0 0 0,1 0 0 0 0,-1 0-1 0 0,0 0 1 0 0,-1 1 0 0 0,1-1 0 0 0,-1 1 0 0 0,0 0-1 0 0,-1 0 1 0 0,1 0 0 0 0,-1 0 0 0 0,0 1-1 0 0,0 0 1 0 0,0 0 0 0 0,-1 0 0 0 0,1 1 0 0 0,-2-1-9 0 0,0 1-141 0 0,-1 1 1 0 0,1 0 0 0 0,-1 0 0 0 0,0 0-1 0 0,0 1 1 0 0,0 0 0 0 0,0 1 0 0 0,0-1-1 0 0,0 2 1 0 0,0-1 0 0 0,0 1-1 0 0,0 0 1 0 0,0 1 0 0 0,0 0 0 0 0,0 0-1 0 0,0 1 141 0 0,-70 40-6289 0 0,60-30-98 0 0,5-2-4866 0 0</inkml:trace>
  <inkml:trace contextRef="#ctx0" brushRef="#br0" timeOffset="870.819">1066 1006 2753 0 0,'0'0'5138'0'0,"0"0"-2576"0"0,0 0-852 0 0,0 0-102 0 0,0 0-100 0 0,0 0-161 0 0,0 0-199 0 0,0 0-207 0 0,0 0-148 0 0,0 0-59 0 0,0 0-34 0 0,0 0-73 0 0,0 0-74 0 0,26-34-69 0 0,81-109-81 0 0,-34 35 473 0 0,-62 93-720 0 0,-1-1 0 0 0,-1 0 0 0 0,-1-1 0 0 0,0 0 0 0 0,-1 0 0 0 0,-1-1 0 0 0,-1 0 0 0 0,1-5-156 0 0,-9 42-59 0 0,-10 77-431 0 0,13-89 492 0 0,-1-1 1 0 0,1 1-1 0 0,0-1 0 0 0,0 1 0 0 0,1 0 1 0 0,0-1-1 0 0,0 1 0 0 0,1-1 1 0 0,-1 1-1 0 0,1-1 0 0 0,1 0 1 0 0,-1 0-1 0 0,1 0 0 0 0,0 0 1 0 0,1 0-1 0 0,-1 0 0 0 0,1-1 0 0 0,0 0 1 0 0,0 0-1 0 0,1 0 0 0 0,0 0 1 0 0,0-1-1 0 0,0 1 0 0 0,0-1 1 0 0,1-1-1 0 0,0 1-2 0 0,2-2 95 0 0,0-2-1 0 0,-1 1 1 0 0,1-1 0 0 0,0 0-1 0 0,-1-1 1 0 0,1 0 0 0 0,0 0-1 0 0,-1-1 1 0 0,1 1 0 0 0,-1-2-1 0 0,0 1 1 0 0,1-1 0 0 0,-1 0 0 0 0,-1-1-1 0 0,1 1 1 0 0,0-2 0 0 0,-1 1-1 0 0,0 0 1 0 0,0-1 0 0 0,0 0-1 0 0,0-1 1 0 0,-1 1 0 0 0,0-1-1 0 0,0 0 1 0 0,2-5-95 0 0,4 1 147 0 0,3-6-10 0 0,0 0 0 0 0,-1-1-1 0 0,0 0 1 0 0,-2-1 0 0 0,0-1 0 0 0,-1 0 0 0 0,-1 0 0 0 0,2-8-137 0 0,6-79-338 0 0,-33 99-3480 0 0,5 15-7796 0 0,9 0-701 0 0</inkml:trace>
  <inkml:trace contextRef="#ctx0" brushRef="#br0" timeOffset="1281.36">2268 429 15099 0 0,'0'0'1098'0'0,"0"0"-195"0"0,0 0 41 0 0,0 0 16 0 0,0 0-58 0 0,0 0-149 0 0,0 0-173 0 0,0 0-97 0 0,0 0-58 0 0,-33 4-35 0 0,-102 15-91 0 0,71 0 117 0 0,22 12-136 0 0,41-31-283 0 0,0 1-1 0 0,1 0 1 0 0,-1 0 0 0 0,1-1 0 0 0,-1 1-1 0 0,1 0 1 0 0,-1 0 0 0 0,1 0-1 0 0,-1 0 1 0 0,1-1 0 0 0,0 1 0 0 0,0 0-1 0 0,-1 0 1 0 0,1 0 0 0 0,0 0-1 0 0,0 0 1 0 0,0 0 0 0 0,0 0 0 0 0,0 0-1 0 0,0 0 1 0 0,0 0 0 0 0,0 0-1 0 0,0 0 1 0 0,1 0 0 0 0,-1 0 0 0 0,0-1-1 0 0,1 1 1 0 0,-1 0 0 0 0,0 0-1 0 0,1 0 1 0 0,-1 0 0 0 0,1-1-1 0 0,-1 1 1 0 0,1 0 0 0 0,0 0 0 0 0,-1-1-1 0 0,1 1 1 0 0,0 0 0 0 0,0-1-1 0 0,-1 1 1 0 0,1-1 0 0 0,0 1 0 0 0,0-1-1 0 0,0 1 1 0 0,0-1 0 0 0,-1 0-1 0 0,1 1 1 0 0,0-1 0 0 0,0 0 0 0 0,0 0-1 0 0,0 1 1 0 0,0-1 3 0 0,70 21 52 0 0,-61-19-44 0 0,0 0 0 0 0,0 0 0 0 0,0 0 0 0 0,-1 1 0 0 0,1 1 0 0 0,-1 0 0 0 0,0 0 0 0 0,0 1 0 0 0,0 0 0 0 0,-1 0 0 0 0,0 1 0 0 0,0 0 0 0 0,0 1 0 0 0,-1 0 0 0 0,5 5-8 0 0,-11-9 48 0 0,1 1 0 0 0,-1-1-1 0 0,0 1 1 0 0,0 0 0 0 0,0-1 0 0 0,0 1 0 0 0,-1 0-1 0 0,1 0 1 0 0,-1 0 0 0 0,0-1 0 0 0,0 1 0 0 0,0 0-1 0 0,-1 0 1 0 0,1 0 0 0 0,-1-1 0 0 0,0 1 0 0 0,0 0-1 0 0,0 0 1 0 0,-1-1 0 0 0,1 1 0 0 0,-1-1 0 0 0,0 0-1 0 0,0 1 1 0 0,0-1 0 0 0,-1 0 0 0 0,1 0 0 0 0,-1 0-1 0 0,1 0 1 0 0,-1-1 0 0 0,0 1 0 0 0,-1 0-48 0 0,-165 132 1101 0 0,81-77-1982 0 0,83-55 203 0 0,-1 0 16 0 0,4-5-7924 0 0,2-2-2642 0 0</inkml:trace>
  <inkml:trace contextRef="#ctx0" brushRef="#br0" timeOffset="1531.255">2924 39 19028 0 0,'0'0'844'0'0,"0"0"-369"0"0,0 0-50 0 0,0 0 237 0 0,0 0 249 0 0,0 0 102 0 0,0 0-95 0 0,-16 34-159 0 0,-48 111-179 0 0,49-113-338 0 0,-90 234 812 0 0,83-93-1009 0 0,24-85-12 0 0,0-6-3256 0 0,-19-81-6011 0 0,14-1 4097 0 0,-2 0-4258 0 0</inkml:trace>
  <inkml:trace contextRef="#ctx0" brushRef="#br0" timeOffset="1737.738">2484 506 13651 0 0,'0'0'1782'0'0,"0"0"-490"0"0,0 0-243 0 0,0 0-52 0 0,0 0-24 0 0,0 0-66 0 0,0 0-101 0 0,0 0-114 0 0,0 0-103 0 0,0 0-111 0 0,0 0-121 0 0,0 0-98 0 0,36-7-77 0 0,113-20-47 0 0,-75 28-11 0 0,-59 5-100 0 0,175 31-817 0 0,-110-32-9459 0 0,-69-5-776 0 0</inkml:trace>
  <inkml:trace contextRef="#ctx0" brushRef="#br0" timeOffset="2199.405">3236 629 5649 0 0,'0'0'3884'0'0,"0"0"-2131"0"0,0 0-754 0 0,0 0-59 0 0,0 0-53 0 0,0 0-114 0 0,0 0-177 0 0,0 0-195 0 0,0 0-140 0 0,0 0-42 0 0,0 0-11 0 0,0 0-5 0 0,0 0 5 0 0,-1 19 11 0 0,-4 97 253 0 0,-1 14 1666 0 0,5-146 4056 0 0,4-82-5078 0 0,3 69-990 0 0,2 1-1 0 0,1 0 1 0 0,1 0-1 0 0,1 1 0 0 0,1 0 1 0 0,1 1-1 0 0,10-13-125 0 0,66-91-561 0 0,-81 125-292 0 0,-4 16-9233 0 0,-4-6-1331 0 0</inkml:trace>
  <inkml:trace contextRef="#ctx0" brushRef="#br0" timeOffset="2501.085">3540 540 8394 0 0,'0'0'1408'0'0,"0"0"-404"0"0,0 0-29 0 0,0 0 116 0 0,0 0 5 0 0,0 0-79 0 0,0 0-173 0 0,0 0-137 0 0,0 0-94 0 0,0 0-114 0 0,0 0-79 0 0,-3 33-48 0 0,-7 101-19 0 0,20-79 276 0 0,-4-49-451 0 0,-1-1 30 0 0,0-1 1 0 0,0 1-1 0 0,1-1 0 0 0,-1 0 0 0 0,1 0 1 0 0,0-1-1 0 0,0 1 0 0 0,0-1 0 0 0,1-1 1 0 0,-1 1-1 0 0,1-1 0 0 0,-1 0 0 0 0,1 0 1 0 0,0-1-1 0 0,0 0 0 0 0,0-1 0 0 0,0 1 1 0 0,0-1-1 0 0,0 0 0 0 0,-1-1 0 0 0,1 0 0 0 0,0 0 1 0 0,0 0-1 0 0,0-1 0 0 0,-1 0 0 0 0,1 0 1 0 0,-1-1-1 0 0,1 0 0 0 0,-1 0 0 0 0,0 0 1 0 0,0-1-1 0 0,-1 0 0 0 0,1 0 0 0 0,1-1-208 0 0,11-9 219 0 0,0-1-1 0 0,-1 0 0 0 0,-1-2 0 0 0,0 1 1 0 0,-1-2-1 0 0,-1 0 0 0 0,-1-1 1 0 0,0 0-1 0 0,1-6-218 0 0,-9 17-222 0 0,16-38 645 0 0,-17 10-4389 0 0,-4 33-951 0 0,-2 2-7212 0 0</inkml:trace>
  <inkml:trace contextRef="#ctx0" brushRef="#br0" timeOffset="2896.482">4484 490 19708 0 0,'0'0'959'0'0,"0"0"-237"0"0,0 0 43 0 0,0 0 75 0 0,0 0-21 0 0,0 0-143 0 0,0 0-226 0 0,0 0-169 0 0,0 0-106 0 0,0 0-70 0 0,0 0-49 0 0,0 0-19 0 0,0 0-15 0 0,-27 7-9 0 0,-84 25-29 0 0,53 1 13 0 0,50-24-2 0 0,4-6 3 0 0,0 0 0 0 0,0 0 0 0 0,0 0 0 0 0,0 1 0 0 0,1-1 0 0 0,-1 1 0 0 0,1 0 0 0 0,0 0 0 0 0,0 0 0 0 0,0 0 1 0 0,0 1-1 0 0,1-1 0 0 0,0 1 0 0 0,0 0 0 0 0,0 0 0 0 0,1 0 0 0 0,-1-1 0 0 0,1 1 0 0 0,0 0 0 0 0,1 1 0 0 0,-1-1 0 0 0,1 0 0 0 0,0 0 0 0 0,0 0 0 0 0,1 0 0 0 0,-1 0 0 0 0,1 0 0 0 0,0 0 0 0 0,1 0 0 0 0,-1 0 0 0 0,1 0 0 0 0,0 0 0 0 0,0-1 0 0 0,0 1 0 0 0,1-1 0 0 0,0 0 0 0 0,0 1 0 0 0,3 2 2 0 0,3-2 13 0 0,0 0-1 0 0,0 0 0 0 0,1-1 0 0 0,0-1 0 0 0,-1 0 0 0 0,1 0 0 0 0,0-1 0 0 0,1 0 0 0 0,-1-1 0 0 0,0 0 0 0 0,0-1 1 0 0,1 0-1 0 0,-1 0 0 0 0,0-1 0 0 0,7-1-12 0 0,116-43 20 0 0,-105 32-76 0 0,96-61-1370 0 0,-87 43-2357 0 0,-3-2-4667 0 0,-25 21-2662 0 0</inkml:trace>
  <inkml:trace contextRef="#ctx0" brushRef="#br0" timeOffset="3150.545">5122 1 15339 0 0,'0'0'2363'0'0,"0"0"-526"0"0,0 0-390 0 0,0 0-248 0 0,0 0-146 0 0,0 0-154 0 0,0 0-228 0 0,0 0-198 0 0,0 0-177 0 0,0 0-46 0 0,0 0 19 0 0,0 0 25 0 0,0 0 28 0 0,-5 20-20 0 0,-29 118 130 0 0,19-72-313 0 0,2-1 1 0 0,4 2-1 0 0,2-1 1 0 0,3 1-1 0 0,4 40-119 0 0,1-93-10 0 0,1 0 0 0 0,0-1 1 0 0,1 0-1 0 0,0 0 0 0 0,1 0 0 0 0,1 0 0 0 0,0 0 0 0 0,1-1 0 0 0,0 1 0 0 0,0-2 0 0 0,2 2 10 0 0,-7-12-57 0 0,0 1-1 0 0,0 0 1 0 0,0 0 0 0 0,1-1 0 0 0,-1 1-1 0 0,1 0 1 0 0,-1-1 0 0 0,1 1-1 0 0,-1-1 1 0 0,1 0 0 0 0,0 0-1 0 0,0 1 1 0 0,-1-1 0 0 0,1 0 0 0 0,0 0-1 0 0,0-1 1 0 0,0 1 0 0 0,0 0-1 0 0,0-1 1 0 0,0 1 0 0 0,1-1 0 0 0,-1 0-1 0 0,0 0 1 0 0,0 1 0 0 0,1-1 57 0 0,-2-35-5207 0 0,-8 14-5408 0 0,3 12-65 0 0</inkml:trace>
  <inkml:trace contextRef="#ctx0" brushRef="#br0" timeOffset="3313.975">4675 355 15843 0 0,'0'0'2063'0'0,"0"0"-544"0"0,0 0-116 0 0,0 0-20 0 0,0 0-136 0 0,35 0-194 0 0,112-3-180 0 0,207-24 2018 0 0,-169 11-3647 0 0,-106 5-6372 0 0,-61 7-5149 0 0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7:45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48 147 648 0 0,'0'0'2985'0'0,"0"0"-986"0"0,0 0-180 0 0,0 0 180 0 0,0 0 61 0 0,0 0-90 0 0,0 0-284 0 0,0 0-386 0 0,0 0-338 0 0,0 0-239 0 0,0 0-141 0 0,0 0-86 0 0,-9 0 1055 0 0,33 94 518 0 0,-35 85-1166 0 0,-37 79-601 0 0,44-234 555 0 0,34-92-331 0 0,-3 0 0 0 0,-4-3 0 0 0,6-33-526 0 0,-18 65 119 0 0,-3 12-79 0 0,1 1-1 0 0,1 1 0 0 0,1 0 0 0 0,1 0 0 0 0,1 1 1 0 0,1 1-1 0 0,1 0 0 0 0,2 1 0 0 0,0 1 0 0 0,5-4-39 0 0,-16 18 15 0 0,1-1-1 0 0,0 1 0 0 0,0 0 1 0 0,0 0-1 0 0,1 1 0 0 0,0 0 1 0 0,1 1-1 0 0,-1 0 0 0 0,1 0 1 0 0,0 0-1 0 0,0 1 0 0 0,0 1 1 0 0,1 0-1 0 0,0 0 0 0 0,8-1-14 0 0,-16 6 22 0 0,1 0-1 0 0,0 0 1 0 0,0 1 0 0 0,-1-1-1 0 0,1 0 1 0 0,-1 1-1 0 0,0 0 1 0 0,0 0 0 0 0,0 0-1 0 0,0 0 1 0 0,0 0-1 0 0,-1 0 1 0 0,1 0 0 0 0,-1 0-1 0 0,0 1 1 0 0,0-1-1 0 0,0 0 1 0 0,-1 1 0 0 0,1-1-1 0 0,-1 1 1 0 0,1-1-1 0 0,-1 1 1 0 0,0-1 0 0 0,-1 1-1 0 0,1-1 1 0 0,-1 1-1 0 0,1-1 1 0 0,-1 0 0 0 0,0 1-1 0 0,-1 1-21 0 0,1 13 114 0 0,-30 74 396 0 0,22-75-476 0 0,9-14-46 0 0,0-3-14 0 0,0 0-14 0 0,0 0-17 0 0,0 0-27 0 0,35-19-1603 0 0,-13 7-326 0 0,-6 5-6411 0 0,-8 3-3945 0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421 246 3785 0 0,'0'0'1599'0'0,"0"0"-726"0"0,0 0-189 0 0,0 0 271 0 0,0 0 407 0 0,0 0 240 0 0,0 0 3 0 0,0 0-223 0 0,0 0-311 0 0,0 0-198 0 0,0 0-115 0 0,-2-7-53 0 0,0 3-641 0 0,2 1 89 0 0,0 1-1 0 0,0 0 0 0 0,-1-1 1 0 0,0 1-1 0 0,1 0 1 0 0,-1 0-1 0 0,0-1 0 0 0,0 1 1 0 0,0 0-1 0 0,0 0 1 0 0,-1 0-1 0 0,1 0 1 0 0,0 1-1 0 0,-1-1 0 0 0,0 0 1 0 0,1 0-1 0 0,-1 1 1 0 0,0-1-1 0 0,0 1 1 0 0,0 0-1 0 0,-1-1-152 0 0,-69-13 3083 0 0,60 16-3010 0 0,0 1 0 0 0,0 0 0 0 0,1 0-1 0 0,-1 1 1 0 0,1 1 0 0 0,0 0-1 0 0,0 0 1 0 0,0 1 0 0 0,0 1 0 0 0,1 0-1 0 0,0 0 1 0 0,0 1 0 0 0,1 0-1 0 0,0 1 1 0 0,0 0 0 0 0,0 0 0 0 0,1 1-1 0 0,1 0 1 0 0,-1 2-73 0 0,-5 2 36 0 0,1 1-1 0 0,0 1 1 0 0,1 0 0 0 0,1 1 0 0 0,1 0-1 0 0,0 0 1 0 0,1 1 0 0 0,1 0-1 0 0,-5 17-35 0 0,8-20 17 0 0,1 0-1 0 0,1 0 0 0 0,1 1 0 0 0,0 0 1 0 0,0-1-1 0 0,2 1 0 0 0,0-1 0 0 0,1 8-16 0 0,-1-17 10 0 0,0 1-1 0 0,1-1 1 0 0,0 0-1 0 0,0 0 0 0 0,0 0 1 0 0,0 0-1 0 0,1 0 0 0 0,0 0 1 0 0,0-1-1 0 0,0 1 0 0 0,0-1 1 0 0,1 0-1 0 0,0 0 1 0 0,0 0-1 0 0,0 0 0 0 0,0-1 1 0 0,1 0-1 0 0,-1 0 0 0 0,1 0 1 0 0,0 0-1 0 0,-1-1 0 0 0,1 1 1 0 0,5 0-10 0 0,1 0 26 0 0,-1 0 1 0 0,1-1 0 0 0,0 0-1 0 0,-1-1 1 0 0,1-1 0 0 0,0 1-1 0 0,0-2 1 0 0,0 1 0 0 0,0-2-1 0 0,-1 1 1 0 0,1-1-1 0 0,0-1 1 0 0,-1 0 0 0 0,0-1-1 0 0,1 1 1 0 0,-2-2 0 0 0,1 0-1 0 0,0 0 1 0 0,-1-1-1 0 0,6-4-26 0 0,14-11 96 0 0,0-2 0 0 0,-2 0-1 0 0,0-2 1 0 0,-2-1 0 0 0,13-18-96 0 0,6-12 87 0 0,-3-2 0 0 0,-2-2 1 0 0,-3-1-1 0 0,25-58-87 0 0,-55 106 55 0 0,0 1 0 0 0,0-2 0 0 0,-1 1 1 0 0,-1 0-1 0 0,-1-1 0 0 0,0 0 0 0 0,0 0 0 0 0,-1 0 0 0 0,-1-4-55 0 0,-1 18 7 0 0,-1 0 0 0 0,1-1-1 0 0,0 1 1 0 0,0 0 0 0 0,-1-1 0 0 0,1 1-1 0 0,-1 0 1 0 0,1 0 0 0 0,0-1-1 0 0,-1 1 1 0 0,1 0 0 0 0,-1 0 0 0 0,1 0-1 0 0,0 0 1 0 0,-1-1 0 0 0,1 1 0 0 0,-1 0-1 0 0,1 0 1 0 0,-1 0 0 0 0,1 0-1 0 0,-1 0 1 0 0,1 0 0 0 0,0 0 0 0 0,-1 0-1 0 0,1 0 1 0 0,-1 0 0 0 0,1 1-1 0 0,-1-1 1 0 0,1 0 0 0 0,0 0 0 0 0,-1 0-1 0 0,1 0 1 0 0,-1 1 0 0 0,1-1 0 0 0,0 0-1 0 0,-1 1 1 0 0,1-1 0 0 0,0 0-1 0 0,-1 0 1 0 0,1 1 0 0 0,0-1 0 0 0,-1 0-1 0 0,1 1 1 0 0,0-1 0 0 0,0 1 0 0 0,-1-1-1 0 0,1 0 1 0 0,0 1 0 0 0,0-1-1 0 0,0 1 1 0 0,0-1 0 0 0,0 1 0 0 0,0-1-1 0 0,0 0 1 0 0,-1 1 0 0 0,1-1-1 0 0,0 1 1 0 0,0-1 0 0 0,1 1 0 0 0,-1-1-1 0 0,0 1 1 0 0,0-1 0 0 0,0 1 0 0 0,0-1-1 0 0,0 0 1 0 0,0 1 0 0 0,1-1-1 0 0,-1 1 1 0 0,0-1 0 0 0,0 0-7 0 0,-7 19 4 0 0,0 0 0 0 0,1 0 0 0 0,0 1 0 0 0,2 0 0 0 0,0 0 0 0 0,2 0 0 0 0,-1 16-4 0 0,2-19 7 0 0,1 1-1 0 0,1-1 1 0 0,1 0-1 0 0,0 0 1 0 0,1 0-1 0 0,1-1 1 0 0,0 1-1 0 0,1-1 1 0 0,1 0-1 0 0,1 1-6 0 0,86 140 95 0 0,-65-138-432 0 0,-47-71-5164 0 0,10 36-1232 0 0,6 8-4813 0 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6 324 4009 0 0,'0'0'4245'0'0,"0"0"-2278"0"0,0 0-623 0 0,0 0 90 0 0,0 0 47 0 0,0 0 24 0 0,0 0-49 0 0,0 0-230 0 0,0 0-322 0 0,0 0-304 0 0,0 0-241 0 0,0 0-5 0 0,-2-2 117 0 0,1 1-430 0 0,1 1 1 0 0,0 0-1 0 0,-1-1 0 0 0,1 1 0 0 0,0-1 0 0 0,0 1 0 0 0,-1-1 0 0 0,1 1 0 0 0,0-1 1 0 0,0 0-1 0 0,0 1 0 0 0,0-1 0 0 0,0 1 0 0 0,0-1 0 0 0,0 1 0 0 0,0-1 1 0 0,0 1-1 0 0,0-1 0 0 0,0 0 0 0 0,0 1 0 0 0,0-1 0 0 0,0 1 0 0 0,0-1 0 0 0,0 1 1 0 0,1-1-1 0 0,-1 1 0 0 0,0-1 0 0 0,0 1 0 0 0,1-1 0 0 0,-1 1 0 0 0,0-1 1 0 0,1 1-1 0 0,-1-1 0 0 0,1 1 0 0 0,-1 0 0 0 0,0-1 0 0 0,1 1 0 0 0,-1 0 1 0 0,1-1-1 0 0,-1 1 0 0 0,1 0 0 0 0,-1 0 0 0 0,1-1 0 0 0,-1 1 0 0 0,1 0 0 0 0,0 0 1 0 0,-1 0-1 0 0,1 0 0 0 0,-1 0 0 0 0,1 0 0 0 0,-1 0 0 0 0,1 0 0 0 0,-1 0 1 0 0,1 0-1 0 0,0 0 0 0 0,-1 0 0 0 0,1 0 0 0 0,-1 0 0 0 0,1 0 0 0 0,-1 1 0 0 0,1-1-40 0 0,15-4 415 0 0,19-5 48 0 0,0 2 1 0 0,0 2-1 0 0,0 1 0 0 0,1 2 0 0 0,-1 2 0 0 0,29 2-464 0 0,7-1 176 0 0,276 30 220 0 0,-347-31-365 0 0,0 0 6 0 0,0 0 23 0 0,0 0 39 0 0,0 0 23 0 0,0 0 22 0 0,0 0-1 0 0,0 0 9 0 0,0 0-9 0 0,0 0 7 0 0,0 0 5 0 0,0 0-16 0 0,0 0-15 0 0,-15-7 181 0 0,-92-78-77 0 0,83 60-243 0 0,1-1 0 0 0,1-1 0 0 0,1-1 0 0 0,2-1-1 0 0,-6-13 16 0 0,6 7-1985 0 0,17 35 312 0 0,2 0-2030 0 0,0 0-4692 0 0,0 0-3851 0 0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9874 0 0,'0'0'1039'0'0,"0"0"-117"0"0,0 0 214 0 0,0 0 333 0 0,0 0 141 0 0,0 0-187 0 0,0 0-285 0 0,0 0-231 0 0,0 0-109 0 0,0 0-49 0 0,0 0-36 0 0,0 0-53 0 0,0 0-37 0 0,19-2-23 0 0,120-15 830 0 0,140-18 709 0 0,-206 35-2106 0 0,-73 0-124 0 0,0 0-47 0 0,0 0-40 0 0,0 0-76 0 0,0 0-125 0 0,0 0-192 0 0,-13 0-9164 0 0,9 0-1645 0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 13019 0 0,'0'0'1822'0'0,"0"0"-1048"0"0,0 0-239 0 0,0 0 316 0 0,0 0 337 0 0,0 0 149 0 0,0 0-76 0 0,0 0-215 0 0,0 0-217 0 0,0 0-182 0 0,34 1-152 0 0,106 1-147 0 0,-23-17 64 0 0,-9-13-1027 0 0,-50 10-7331 0 0,-45 14-3320 0 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239 448 4777 0 0,'0'0'1502'0'0,"0"0"-358"0"0,0 0-39 0 0,0 0 138 0 0,0 0 48 0 0,0 0-117 0 0,0 0-254 0 0,0 0-268 0 0,0 0-208 0 0,-33 18-136 0 0,-102 58-70 0 0,88-32 40 0 0,44-35-207 0 0,0-6-34 0 0,1 1 0 0 0,0-1 0 0 0,0 1 0 0 0,0 0-1 0 0,0-1 1 0 0,0 1 0 0 0,1 0 0 0 0,0 0 0 0 0,0 0 0 0 0,0 0 0 0 0,0 0-1 0 0,1 0 1 0 0,-1 1 0 0 0,1-1 0 0 0,0 0 0 0 0,1 0 0 0 0,-1 0-1 0 0,1 0 1 0 0,-1 0 0 0 0,1 0 0 0 0,0 0 0 0 0,1 0 0 0 0,-1 0 0 0 0,1 0-1 0 0,0 0 1 0 0,0 0 0 0 0,0-1 0 0 0,0 1 0 0 0,0-1 0 0 0,1 0-1 0 0,0 0 1 0 0,-1 0 0 0 0,1 0 0 0 0,1 0 0 0 0,-1 0-37 0 0,7 1 246 0 0,0-2 0 0 0,0 1 1 0 0,1-1-1 0 0,-1-1 0 0 0,0 0 0 0 0,1 0 1 0 0,-1-1-1 0 0,1 0 0 0 0,-1-1 0 0 0,0 0 1 0 0,1-1-1 0 0,-1 0 0 0 0,0-1 0 0 0,0 0 1 0 0,0 0-1 0 0,0-1 0 0 0,-1 0 0 0 0,0-1 1 0 0,0 0-1 0 0,0 0 0 0 0,0-1 1 0 0,-1 0-1 0 0,0-1 0 0 0,0 0 0 0 0,0 0 1 0 0,0-2-247 0 0,11-9 204 0 0,0 0 1 0 0,-1-1-1 0 0,-2-1 0 0 0,0-1 1 0 0,0-1-1 0 0,-2 0 1 0 0,-1 0-1 0 0,-1-2 1 0 0,-1 1-1 0 0,-1-1 1 0 0,-1-1-1 0 0,-1 0 1 0 0,-1 0-1 0 0,-1-1 1 0 0,-1-1-205 0 0,-2 6-3 0 0,-1-1-1 0 0,-1 0 1 0 0,-1 0 0 0 0,-1 0-1 0 0,0 1 1 0 0,-4-15 3 0 0,4 29-19 0 0,0 0 1 0 0,-1 1-1 0 0,0-1 0 0 0,0 0 1 0 0,0 1-1 0 0,-1 0 1 0 0,0-1-1 0 0,0 1 0 0 0,-1 0 1 0 0,1 1-1 0 0,-1-1 1 0 0,-1 1-1 0 0,1-1 0 0 0,-1 1 1 0 0,0 0-1 0 0,0 1 1 0 0,0 0-1 0 0,-1-1 0 0 0,1 1 1 0 0,-1 1-1 0 0,0-1 0 0 0,-5-1 19 0 0,6 3-12 0 0,0 0-1 0 0,1 1 0 0 0,-1 0 0 0 0,0 0 0 0 0,0 0 0 0 0,0 0 1 0 0,0 1-1 0 0,0 0 0 0 0,0 0 0 0 0,-1 0 0 0 0,1 1 0 0 0,0-1 1 0 0,1 1-1 0 0,-1 0 0 0 0,0 1 0 0 0,0-1 0 0 0,0 1 0 0 0,1 0 0 0 0,-1 0 1 0 0,1 1-1 0 0,-1-1 0 0 0,1 1 0 0 0,0 0 0 0 0,0 0 0 0 0,0 1 1 0 0,0-1-1 0 0,1 1 0 0 0,0-1 0 0 0,-1 1 0 0 0,1 0 0 0 0,1 1 1 0 0,-1-1-1 0 0,0 0 0 0 0,1 1 0 0 0,0-1 0 0 0,0 1 0 0 0,1 0 1 0 0,-1 0-1 0 0,1 0 0 0 0,0-1 0 0 0,0 1 0 0 0,0 0 0 0 0,1 3 13 0 0,-1 8 15 0 0,0-1 0 0 0,1 1-1 0 0,1 0 1 0 0,0 0 0 0 0,1 0-1 0 0,1-1 1 0 0,1 1 0 0 0,0-1-1 0 0,1 0 1 0 0,0 0 0 0 0,7 11-15 0 0,3 6 2 0 0,1-1 1 0 0,2-1-1 0 0,2 0 1 0 0,0-1-1 0 0,2-2 1 0 0,1 0-1 0 0,1-1 1 0 0,1-1-1 0 0,10 6-2 0 0,-31-27-94 0 0,1-1 0 0 0,-1 1 0 0 0,1-1 0 0 0,-1 0 1 0 0,1-1-1 0 0,0 1 0 0 0,0-1 0 0 0,0 0 0 0 0,1 0 0 0 0,-1 0 0 0 0,0-1 0 0 0,1 0 0 0 0,-1 0 0 0 0,1 0 0 0 0,-1-1 0 0 0,5 0 94 0 0,8-8-4365 0 0,-4-10-3738 0 0,-10 10-2987 0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70 0 0 0,'0'0'417'0'0,"0"0"278"0"0,0 0-25 0 0,0 0-192 0 0,0 0-204 0 0,-12 0-158 0 0,-70 0-59 0 0,81 0 162 0 0,-22 0 2943 0 0,-51 22 2546 0 0,66-13 1195 0 0,31-15-1909 0 0,-13 3-5819 0 0,30-7 1325 0 0,0 3 1 0 0,1 1-1 0 0,0 2 1 0 0,0 2-1 0 0,2 1-500 0 0,44-2 340 0 0,195-10 297 0 0,-60-6-244 0 0,-138-3-201 0 0,-47 21-130 0 0,-36 1-76 0 0,-1 0 5 0 0,0 0 16 0 0,0 0-7 0 0,0 0 10 0 0,0 0 0 0 0,0 0-1 0 0,0 0 2 0 0,0 0-17 0 0,0 0-10 0 0,0 0-5 0 0,0 0 2 0 0,0 0-3 0 0,0 0-4 0 0,0 0-7 0 0,0 0-15 0 0,0 0-15 0 0,0 0-21 0 0,0 0-62 0 0,0 0-65 0 0,0-3-234 0 0,0 3-3773 0 0,0-1-4547 0 0,0 1-2954 0 0</inkml:trace>
  <inkml:trace contextRef="#ctx0" brushRef="#br0" timeOffset="1">316 413 6785 0 0,'0'0'1711'0'0,"0"0"-221"0"0,0 0 16 0 0,0 0 205 0 0,0 0 129 0 0,0 0-194 0 0,0 0-374 0 0,0 0-365 0 0,0 0-220 0 0,0 0-147 0 0,0 0-84 0 0,0 0-57 0 0,0 0-100 0 0,-10-4-47 0 0,-31-8-42 0 0,38 11-190 0 0,1 1-1 0 0,0-1 0 0 0,0 1 0 0 0,-1 0 0 0 0,1 0 0 0 0,0 0 1 0 0,-1 0-1 0 0,1 1 0 0 0,0-1 0 0 0,0 1 0 0 0,-1-1 1 0 0,1 1-1 0 0,0 0 0 0 0,0 0 0 0 0,0-1 0 0 0,0 2 1 0 0,0-1-1 0 0,0 0 0 0 0,0 0 0 0 0,0 1 0 0 0,0-1 1 0 0,1 1-1 0 0,-1-1 0 0 0,0 1 0 0 0,1 0 0 0 0,0 0 1 0 0,-1 0-1 0 0,0 1-19 0 0,-7 8 61 0 0,-1-2-45 0 0,1 1 0 0 0,0 0 0 0 0,1 0 0 0 0,0 1 0 0 0,0 0 0 0 0,1 1 0 0 0,1 0 0 0 0,0 0 0 0 0,1 0 0 0 0,0 1 0 0 0,0-1 0 0 0,2 1 0 0 0,-1 0 0 0 0,2 1 0 0 0,0-1 0 0 0,0 0 0 0 0,2 1 0 0 0,-1-1 0 0 0,2 1 0 0 0,1 10-16 0 0,-1-21 21 0 0,0 1 0 0 0,0 0 0 0 0,0-1-1 0 0,0 1 1 0 0,1-1 0 0 0,0 0 0 0 0,0 1 0 0 0,0-1-1 0 0,0 0 1 0 0,0 0 0 0 0,1 0 0 0 0,-1-1 0 0 0,1 1-1 0 0,0 0 1 0 0,0-1 0 0 0,0 0 0 0 0,0 0 0 0 0,0 0 0 0 0,0 0-1 0 0,1 0 1 0 0,-1 0 0 0 0,0-1 0 0 0,1 0 0 0 0,0 0-1 0 0,-1 0 1 0 0,1 0 0 0 0,0 0 0 0 0,-1-1 0 0 0,3 1-21 0 0,4 0 129 0 0,0-1 1 0 0,0 0 0 0 0,0 0 0 0 0,0-1 0 0 0,1 0 0 0 0,-1-1-1 0 0,0 0 1 0 0,-1-1 0 0 0,1 0 0 0 0,5-2-130 0 0,5-7 86 0 0,0-1 0 0 0,0 0-1 0 0,-1-2 1 0 0,-1 0 0 0 0,0-1 0 0 0,-2-1 0 0 0,0 0 0 0 0,0-2 0 0 0,-2 0 0 0 0,0 0-1 0 0,-2-1 1 0 0,0-1 0 0 0,-1 0 0 0 0,-1 0 0 0 0,-1-1 0 0 0,0-1 0 0 0,-2 1-1 0 0,-1-1 1 0 0,-1 0 0 0 0,-1-1 0 0 0,0-3-86 0 0,-2 18-16 0 0,0 1 1 0 0,-1-1 0 0 0,0 0-1 0 0,0 0 1 0 0,-1 0-1 0 0,0 0 1 0 0,0 0-1 0 0,-1 0 1 0 0,-1 0-1 0 0,1 0 1 0 0,-1 1-1 0 0,-1-1 1 0 0,0 1-1 0 0,0-1 1 0 0,0 1-1 0 0,-1 0 1 0 0,0 0-1 0 0,-1 0 1 0 0,0 1-1 0 0,0-1 1 0 0,-1 1-1 0 0,1 1 1 0 0,-7-6 15 0 0,11 11-16 0 0,-1 0 1 0 0,0 0-1 0 0,0 0 1 0 0,0 0-1 0 0,0 0 1 0 0,0 0-1 0 0,0 1 0 0 0,0-1 1 0 0,0 1-1 0 0,0-1 1 0 0,0 1-1 0 0,0 0 1 0 0,0 0-1 0 0,0 0 1 0 0,0 0-1 0 0,0 0 0 0 0,0 0 1 0 0,0 1-1 0 0,0-1 1 0 0,0 1-1 0 0,0-1 1 0 0,0 1-1 0 0,0 0 1 0 0,0 0-1 0 0,0 0 0 0 0,0 0 1 0 0,0 0-1 0 0,1 0 1 0 0,-1 0-1 0 0,0 1 1 0 0,1-1-1 0 0,-1 1 1 0 0,1-1-1 0 0,0 1 0 0 0,-1-1 1 0 0,1 1-1 0 0,0 0 1 0 0,0 0-1 0 0,0 0 1 0 0,0-1-1 0 0,0 2 16 0 0,-29 82-134 0 0,26-66 152 0 0,2 1 1 0 0,0 0-1 0 0,2 0 1 0 0,0 0-1 0 0,1 0 1 0 0,1 0-1 0 0,0-1 0 0 0,2 1 1 0 0,1-1-1 0 0,0 1 1 0 0,1-1-1 0 0,1-1 1 0 0,3 5-19 0 0,53 142 396 0 0,-46-129-427 0 0,18-21-4219 0 0,-15-26-6565 0 0,-17 7 6967 0 0,3-1-3051 0 0</inkml:trace>
  <inkml:trace contextRef="#ctx0" brushRef="#br0" timeOffset="2">867 247 9650 0 0,'0'0'1902'0'0,"0"0"-586"0"0,0 0-109 0 0,0 0 149 0 0,0 0 90 0 0,0 0-120 0 0,0 0-272 0 0,0 0-280 0 0,0 0-185 0 0,0 0-108 0 0,0 0-91 0 0,0 0-62 0 0,0 0-49 0 0,-16 33-26 0 0,-48 103-23 0 0,46-78 191 0 0,7 92 988 0 0,14-145-1353 0 0,0-1 0 0 0,0 1 1 0 0,0-1-1 0 0,1 0 1 0 0,0 0-1 0 0,0 0 1 0 0,0 0-1 0 0,0-1 1 0 0,0 1-1 0 0,1-1 1 0 0,-1 0-1 0 0,1-1 0 0 0,0 1 1 0 0,0-1-1 0 0,0 0 1 0 0,0 0-1 0 0,0 0 1 0 0,1-1-1 0 0,-1 0 1 0 0,0 0-1 0 0,1 0 1 0 0,-1-1-1 0 0,1 1 1 0 0,-1-1-1 0 0,1-1 0 0 0,-1 1 1 0 0,5-2-57 0 0,35 6 519 0 0,-45-3-514 0 0,0 1-14 0 0,0-1-15 0 0,0-1 8 0 0,0 0-18 0 0,0 0-27 0 0,0 0-19 0 0,0 0-20 0 0,0 0-36 0 0,0 0-45 0 0,0 0-77 0 0,0 0-122 0 0,-7-19-14998 0 0,4 15 5576 0 0</inkml:trace>
  <inkml:trace contextRef="#ctx0" brushRef="#br0" timeOffset="3">646 420 11586 0 0,'0'0'2024'0'0,"0"0"-343"0"0,0 0-160 0 0,0 0-113 0 0,0 0-199 0 0,0 0-310 0 0,0 0-336 0 0,0 0-245 0 0,0 0-121 0 0,0 0-1 0 0,0 0 65 0 0,0 0 62 0 0,0 0 33 0 0,11 2 0 0 0,218 7-959 0 0,-204-12-1661 0 0,-10-1-2450 0 0,0 0-6570 0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85 4145 0 0,'0'0'1698'0'0,"0"0"37"0"0,0 0 142 0 0,0 0 81 0 0,0 0-53 0 0,0 0-242 0 0,0 0-299 0 0,0 0-236 0 0,0 0-225 0 0,0 0-132 0 0,0 0-66 0 0,0 0-45 0 0,-13-12-34 0 0,-38-34-54 0 0,0 24 1268 0 0,41 22-1568 0 0,-170-5 1621 0 0,164 7-1799 0 0,1 0 0 0 0,0 0-1 0 0,1 2 1 0 0,-1 0 0 0 0,0 0 0 0 0,1 2 0 0 0,0 0 0 0 0,-5 3-94 0 0,13-4 23 0 0,0 0 0 0 0,0 0 1 0 0,1 0-1 0 0,0 1 0 0 0,0 0 1 0 0,0 0-1 0 0,1 1 0 0 0,-1 0 0 0 0,2-1 1 0 0,-1 1-1 0 0,1 0 0 0 0,0 1 1 0 0,0-1-1 0 0,1 0 0 0 0,0 1 1 0 0,1 0-1 0 0,-1 4-23 0 0,-2 1 29 0 0,-1 137 287 0 0,27 42-44 0 0,-9 33 632 0 0,-15-217-853 0 0,-1 1 0 0 0,0 0-1 0 0,0-1 1 0 0,-1 1-1 0 0,0-1 1 0 0,-1 0 0 0 0,1 0-1 0 0,-1-1 1 0 0,-1 1-1 0 0,0-1 1 0 0,0 0-1 0 0,0-1 1 0 0,-1 1 0 0 0,0-1-1 0 0,0-1 1 0 0,0 1-1 0 0,-6 2-50 0 0,-20 19 155 0 0,-7 11-19 0 0,105-42 20 0 0,38 5-146 0 0,-99 2-6 0 0,-1 1 0 0 0,1-1 1 0 0,-1 1-1 0 0,0-1 1 0 0,0 1-1 0 0,-1 0 0 0 0,1 0 1 0 0,-1 0-1 0 0,0 1 1 0 0,0-1-1 0 0,0 0 0 0 0,-1 1 1 0 0,1-1-1 0 0,-1 1 1 0 0,0 0-1 0 0,0-1 0 0 0,-1 1 1 0 0,1 0-1 0 0,-1 0 1 0 0,-1 3-5 0 0,4 30 8 0 0,-3 1 1 0 0,-1-1-1 0 0,-1 0 1 0 0,-3 1-1 0 0,-4 16-8 0 0,-6 90 16 0 0,8 37-33 0 0,8-178 19 0 0,-1-1 1 0 0,1 1-1 0 0,0 0 0 0 0,0-1 1 0 0,0 1-1 0 0,0-1 0 0 0,1 0 0 0 0,-1 1 1 0 0,1-1-1 0 0,0 0 0 0 0,0 0 1 0 0,0 0-1 0 0,0 0 0 0 0,1 0 0 0 0,-1-1 1 0 0,1 1-1 0 0,0-1 0 0 0,-1 1 1 0 0,1-1-1 0 0,0 0 0 0 0,1 0 0 0 0,-1 0 1 0 0,0-1-1 0 0,0 1 0 0 0,1-1 1 0 0,-1 0-1 0 0,1 0 0 0 0,-1 0 1 0 0,3 0-3 0 0,114 8 385 0 0,-96-9-198 0 0,17 4 12 0 0,-41-4-191 0 0,0 0-10 0 0,0 0 9 0 0,1 0 5 0 0,0 0-8 0 0,-1 0 4 0 0,0 0 7 0 0,0 0-3 0 0,0 0-20 0 0,0 0-14 0 0,0 0 24 0 0,0 0 6 0 0,0 0 0 0 0,0 0-3 0 0,0 0-10 0 0,0 0 2 0 0,0 0 19 0 0,0 0-3 0 0,0 0 6 0 0,0 0-8 0 0,0 0-6 0 0,0 0-6 0 0,0 0 11 0 0,0 0-4 0 0,0 0-18 0 0,0 0-10 0 0,0 0-19 0 0,0 0-2 0 0,0 0-18 0 0,0 0-71 0 0,0 0-86 0 0,0 0-168 0 0,0-10-3996 0 0,1 6 151 0 0,-1 2-3859 0 0,5-2-5023 0 0</inkml:trace>
  <inkml:trace contextRef="#ctx0" brushRef="#br0" timeOffset="1">733 859 2465 0 0,'0'0'3510'0'0,"0"0"-1853"0"0,0 0-624 0 0,0 0 91 0 0,0 0 241 0 0,0 0 105 0 0,0 0-76 0 0,0 0-270 0 0,0 0-340 0 0,0 0-277 0 0,0 0-207 0 0,0 0-133 0 0,0 0-50 0 0,3 1 30 0 0,123 72 3489 0 0,-108-65-3321 0 0,0 0 0 0 0,1-1-1 0 0,0 0 1 0 0,1-2-1 0 0,-1 0 1 0 0,1-1 0 0 0,0-2-1 0 0,0 0 1 0 0,4 0-315 0 0,-17-2 94 0 0,1 1 6 0 0,0 0 0 0 0,0-1 0 0 0,-1 0 0 0 0,1 0 0 0 0,0 0 0 0 0,0-1 0 0 0,-1 0 0 0 0,1-1 0 0 0,0 0 0 0 0,-1 0 0 0 0,0-1 1 0 0,1 1-1 0 0,-1-2 0 0 0,0 1 0 0 0,0-1 0 0 0,-1 0 0 0 0,1 0 0 0 0,-1-1 0 0 0,0 0 0 0 0,0 0 0 0 0,4-5-100 0 0,-6 3 52 0 0,1 0-1 0 0,-1 0 1 0 0,-1 0 0 0 0,1 0 0 0 0,-1-1 0 0 0,-1 0-1 0 0,1 1 1 0 0,-1-1 0 0 0,-1 0 0 0 0,1 0 0 0 0,-1 0-1 0 0,-1 0 1 0 0,1-5-52 0 0,-21-60 58 0 0,16 65-84 0 0,-1 1 0 0 0,0 0-1 0 0,0 1 1 0 0,-1-1 0 0 0,0 1 0 0 0,0 0 0 0 0,0 0 0 0 0,-1 1 0 0 0,1 0 0 0 0,-1 0 0 0 0,-1 1 0 0 0,1-1 0 0 0,-1 2 0 0 0,1-1 0 0 0,-1 1 0 0 0,0 0 0 0 0,-1 1 0 0 0,1-1 0 0 0,0 2-1 0 0,-1-1 1 0 0,1 1 0 0 0,0 1 0 0 0,-1-1 0 0 0,-8 2 26 0 0,10 3-23 0 0,-1 0 0 0 0,1 1 0 0 0,0 0 0 0 0,0 0-1 0 0,0 1 1 0 0,1-1 0 0 0,-1 2 0 0 0,1-1 0 0 0,1 1 0 0 0,0-1-1 0 0,-3 5 24 0 0,-4 13 44 0 0,1 0 0 0 0,1 1 0 0 0,1 0 0 0 0,1 0 0 0 0,1 1 0 0 0,2 0 0 0 0,0 0-1 0 0,2 0 1 0 0,1 1 0 0 0,1-1 0 0 0,1 1 0 0 0,1-1 0 0 0,2 1 0 0 0,1-1-1 0 0,3 15-43 0 0,4 118 367 0 0,-11-144-337 0 0,-2-1 0 0 0,1 1 0 0 0,-2 0 1 0 0,0-1-1 0 0,-1 0 0 0 0,0 0 0 0 0,-1 0 0 0 0,-1 0 1 0 0,0-1-1 0 0,-1 1 0 0 0,0-2 0 0 0,-1 1 0 0 0,0-1 1 0 0,-1 0-1 0 0,-1-1 0 0 0,1 0 0 0 0,-2 0 0 0 0,0-1 1 0 0,0-1-1 0 0,-11 7-30 0 0,-52 12 365 0 0,74-28-303 0 0,0 0-12 0 0,0 0-27 0 0,0 0-14 0 0,3-20-769 0 0,56-42-4460 0 0,-47 52 1055 0 0,-2 2-7360 0 0</inkml:trace>
  <inkml:trace contextRef="#ctx0" brushRef="#br0" timeOffset="2">1698 624 8194 0 0,'0'0'2291'0'0,"0"0"-668"0"0,0 0-320 0 0,0 0-67 0 0,0 0-5 0 0,0 0-69 0 0,0 0-121 0 0,0 0-146 0 0,0 0-128 0 0,0 0-120 0 0,0 0-89 0 0,0 0-67 0 0,0 0-99 0 0,-23 15-53 0 0,-72 47-58 0 0,47-12 145 0 0,37-30-364 0 0,1 1 0 0 0,1 0 0 0 0,0 1 0 0 0,2-1 0 0 0,0 2 0 0 0,2-1 0 0 0,0 1 0 0 0,2 0 0 0 0,0 0 1 0 0,2 0-1 0 0,1 0 0 0 0,0 0 0 0 0,4 20-62 0 0,-3-35 20 0 0,1 0 0 0 0,0 0 0 0 0,1 0 0 0 0,0-1 0 0 0,0 1 0 0 0,0-1 0 0 0,1 0 0 0 0,0 0 0 0 0,1 0 0 0 0,0 0 0 0 0,0-1 1 0 0,0 0-1 0 0,1 0 0 0 0,-1 0 0 0 0,1-1 0 0 0,1 0 0 0 0,-1 0 0 0 0,1 0 0 0 0,0-1 0 0 0,0 0 0 0 0,0 0 0 0 0,5 1-20 0 0,-2-3 114 0 0,0 0-1 0 0,0 0 1 0 0,0-1-1 0 0,0-1 1 0 0,0 0-1 0 0,0 0 1 0 0,0-1-1 0 0,0 0 1 0 0,0 0-1 0 0,0-1 1 0 0,0-1-1 0 0,0 0 1 0 0,-1 0-1 0 0,1-1 1 0 0,-1 0-1 0 0,0-1 0 0 0,4-2-113 0 0,138-108 1032 0 0,-137 103-979 0 0,-1 0 1 0 0,0-1-1 0 0,-1-1 1 0 0,-1 0-1 0 0,0 0 0 0 0,-1-1 1 0 0,0-1-1 0 0,-1 1 1 0 0,-1-1-1 0 0,0-1 1 0 0,-2 0-1 0 0,0 0 0 0 0,0 0 1 0 0,-2-1-1 0 0,0 1 1 0 0,1-16-54 0 0,-4 28-2 0 0,-1 0 1 0 0,1 0 0 0 0,-1 0-1 0 0,0 0 1 0 0,0 0 0 0 0,0 0-1 0 0,-1 0 1 0 0,0 0 0 0 0,0 0-1 0 0,0 0 1 0 0,0 1 0 0 0,-1-1-1 0 0,0 0 1 0 0,0 1 0 0 0,0-1-1 0 0,-1 1 1 0 0,1-1 0 0 0,-1 1-1 0 0,0 0 1 0 0,0 0 0 0 0,0 1-1 0 0,-1-1 1 0 0,0 0 0 0 0,1 1-1 0 0,-2 0 2 0 0,-4-3-103 0 0,0 0 0 0 0,-1 1 0 0 0,0 0 0 0 0,0 0 0 0 0,-1 1 0 0 0,1 1 0 0 0,-1-1 0 0 0,1 2 0 0 0,-1 0 0 0 0,0 0 0 0 0,0 1 0 0 0,0 0 0 0 0,-1 1 0 0 0,1 0 0 0 0,0 1-1 0 0,0 0 1 0 0,0 1 0 0 0,0 0 0 0 0,1 0 0 0 0,-1 1 0 0 0,0 1 0 0 0,-7 4 103 0 0,-61 33-3364 0 0,29-10-6735 0 0,31-18-1630 0 0</inkml:trace>
  <inkml:trace contextRef="#ctx0" brushRef="#br0" timeOffset="3">1405 956 7602 0 0,'0'0'1511'0'0,"0"0"-179"0"0,0 0 62 0 0,0 0 174 0 0,0 0 48 0 0,0 0-189 0 0,0 0-311 0 0,0 0-262 0 0,0 0-143 0 0,0 0-24 0 0,0 0 25 0 0,0 0 27 0 0,7 1-7 0 0,89-5 1823 0 0,69-46-1332 0 0,-162 49-1218 0 0,1 0 0 0 0,0 0 0 0 0,0 1 0 0 0,0 0 0 0 0,0-1-1 0 0,0 1 1 0 0,-1 0 0 0 0,1 1 0 0 0,0-1 0 0 0,0 1 0 0 0,0 0 0 0 0,0 0 0 0 0,-1 0 0 0 0,1 0 0 0 0,0 1 0 0 0,-1-1 0 0 0,1 1-5 0 0,20 30 65 0 0,-21-26-47 0 0,0-1 0 0 0,1 1 1 0 0,0-1-1 0 0,0 0 0 0 0,0 0 1 0 0,1-1-1 0 0,-1 1 1 0 0,1-1-1 0 0,0 0 0 0 0,0 0 1 0 0,1 0-1 0 0,-1-1 0 0 0,1 0 1 0 0,0 0-1 0 0,0-1 1 0 0,2 2-19 0 0,116 3 1395 0 0,-94-14-1082 0 0,-24-6-2984 0 0,-12 2-6297 0 0,1 8-2514 0 0</inkml:trace>
  <inkml:trace contextRef="#ctx0" brushRef="#br0" timeOffset="4">1675 239 11090 0 0,'0'0'2334'0'0,"0"0"-504"0"0,0 0-184 0 0,0 0-61 0 0,0 0-104 0 0,0 0-233 0 0,0 0-344 0 0,0 0-321 0 0,0 0-232 0 0,0 0-118 0 0,0 0-49 0 0,0 0-8 0 0,0 0 4 0 0,-1 4 16 0 0,-17 61 1263 0 0,37-80-824 0 0,9-15-174 0 0,-27 29-323 0 0,-1 1 23 0 0,0 0 22 0 0,0 0-17 0 0,-14 1 119 0 0,-57 36-269 0 0,68-35 7 0 0,-6 5-50 0 0,15-8-204 0 0,41-12-1434 0 0,-26 11-5144 0 0,-16 2-5006 0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 6369 0 0,'0'0'2137'0'0,"0"0"-177"0"0,0 0-143 0 0,0 0 7 0 0,0 0-184 0 0,0 0-359 0 0,0 0-385 0 0,0 0-392 0 0,0 0-280 0 0,0 0-296 0 0,0 0-288 0 0,0 0-224 0 0,0 0-136 0 0,0 0-169 0 0,13-116-727 0 0,-9 128-2505 0 0,-4 0-6169 0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61 170 17524 0 0,'0'0'1169'0'0,"0"0"-373"0"0,0 0-45 0 0,0 0 139 0 0,0 0 107 0 0,0 0-32 0 0,0 0-185 0 0,0 0-252 0 0,0 0-215 0 0,0 0-129 0 0,0 0-72 0 0,0 0-34 0 0,-6 31-33 0 0,-21 130-28 0 0,16-144-1597 0 0,-3-14-8078 0 0,12-3-1620 0 0</inkml:trace>
  <inkml:trace contextRef="#ctx0" brushRef="#br0" timeOffset="1">201 309 6569 0 0,'0'0'3258'0'0,"0"0"-1739"0"0,0 0-176 0 0,0 0 380 0 0,0 0 112 0 0,0 0-184 0 0,0 0-336 0 0,0 0-388 0 0,0 0-288 0 0,0 0-167 0 0,0 0-100 0 0,0 0-46 0 0,17-13-40 0 0,50-38-23 0 0,-7-20 303 0 0,-12 25-893 0 0,-47 46 204 0 0,-1 0-4 0 0,0 0-21 0 0,0 0-8 0 0,-1 19-174 0 0,-1 82 314 0 0,4-97 58 0 0,0 0 0 0 0,0 0 1 0 0,0 0-1 0 0,1 0 0 0 0,0 0 1 0 0,0-1-1 0 0,0 1 0 0 0,0-1 1 0 0,0 0-1 0 0,1 0 0 0 0,-1 0 1 0 0,1 0-1 0 0,0-1 0 0 0,0 1 1 0 0,0-1-1 0 0,0 0 0 0 0,1 0 0 0 0,-1-1 1 0 0,0 1-1 0 0,1-1 0 0 0,-1 0 1 0 0,1 0-1 0 0,0 0 0 0 0,-1-1 1 0 0,1 1-1 0 0,-1-1 0 0 0,1-1 1 0 0,0 1-1 0 0,-1 0 0 0 0,1-1 1 0 0,0 0-1 0 0,-1 0 0 0 0,0-1 1 0 0,4 0-43 0 0,-1-2 144 0 0,0 1 1 0 0,1-1-1 0 0,-1-1 1 0 0,-1 1-1 0 0,1-1 1 0 0,-1-1-1 0 0,0 1 1 0 0,0-1-1 0 0,0 0 1 0 0,-1 0-1 0 0,0-1 0 0 0,0 1 1 0 0,0-1-1 0 0,-1 0 1 0 0,0-1-1 0 0,1-2-144 0 0,5-53-3986 0 0,-10 60-853 0 0,0 2-6522 0 0</inkml:trace>
  <inkml:trace contextRef="#ctx0" brushRef="#br0" timeOffset="2">1055 0 13859 0 0,'0'0'1499'0'0,"0"0"-243"0"0,0 0-50 0 0,0 0-14 0 0,0 0-100 0 0,0 0-202 0 0,0 0-237 0 0,0 0-182 0 0,0 0-132 0 0,0 0-80 0 0,0 0-59 0 0,0 0-54 0 0,0 0-39 0 0,-24 14-27 0 0,-70 46-27 0 0,56-16-6 0 0,35-34-31 0 0,-2 7-6 0 0,1 0-1 0 0,1 1 1 0 0,0-1 0 0 0,1 1-1 0 0,1-1 1 0 0,1 1-1 0 0,0-1 1 0 0,1 1 0 0 0,2 6-10 0 0,-1-16 69 0 0,0 0-1 0 0,0 0 1 0 0,1 0 0 0 0,0 0 0 0 0,0-1 0 0 0,1 1 0 0 0,0-1 0 0 0,1 1 0 0 0,-1-2 0 0 0,1 1-1 0 0,1 0 1 0 0,-1-1 0 0 0,1 0 0 0 0,0 0 0 0 0,1-1 0 0 0,-1 1 0 0 0,1-2 0 0 0,0 1 0 0 0,0-1-1 0 0,1 0 1 0 0,-1 0 0 0 0,1-1 0 0 0,0 0 0 0 0,0 0 0 0 0,0-1 0 0 0,0 0 0 0 0,0 0 0 0 0,1-1 0 0 0,-1 0-1 0 0,0-1 1 0 0,1 1 0 0 0,5-2-69 0 0,-6-2 123 0 0,-1 0 0 0 0,0 0 1 0 0,0-1-1 0 0,-1 0 0 0 0,1 0 0 0 0,-1 0 0 0 0,0-1 0 0 0,0 0 0 0 0,0 0 1 0 0,-1-1-1 0 0,1 0 0 0 0,-1 0 0 0 0,-1 0 0 0 0,1 0 0 0 0,-1-1 0 0 0,0 0 0 0 0,-1 0 1 0 0,2-2-124 0 0,-1 2-21 0 0,0-1 0 0 0,-1 1 0 0 0,0-1 0 0 0,0 1 0 0 0,0-1 0 0 0,-1 0 0 0 0,0 0 0 0 0,-1 0 0 0 0,1 0 0 0 0,-2 0 0 0 0,1-1 0 0 0,-1 1 0 0 0,0 0 0 0 0,-1 0 0 0 0,0 0 0 0 0,0-1 0 0 0,-1 1 0 0 0,0 0 1 0 0,-1 1-1 0 0,1-1 0 0 0,-1 0 0 0 0,-1 1 0 0 0,1-1 0 0 0,-2 1 0 0 0,1 0 0 0 0,-1 0 0 0 0,1 1 0 0 0,-2-1 0 0 0,1 1 0 0 0,-1 0 0 0 0,0 1 0 0 0,0 0 0 0 0,-1-1 0 0 0,1 2 0 0 0,-1-1 0 0 0,0 1 0 0 0,-1 0 0 0 0,-3-1 21 0 0,-60-10-2868 0 0,38 14-2463 0 0,15 1-5528 0 0</inkml:trace>
  <inkml:trace contextRef="#ctx0" brushRef="#br0" timeOffset="3">744 247 4465 0 0,'0'0'3802'0'0,"0"0"-851"0"0,0 0-371 0 0,0 0-357 0 0,0 0-331 0 0,0 0-267 0 0,0 0-255 0 0,0 0-240 0 0,0 0-222 0 0,0 0-168 0 0,0 0-129 0 0,0 0-89 0 0,34 2-96 0 0,102 6-56 0 0,16-10 1117 0 0,-149 2-1472 0 0,0 0 1 0 0,0 1 0 0 0,0-1-1 0 0,0 1 1 0 0,0 0-1 0 0,0 0 1 0 0,0 0 0 0 0,0 0-1 0 0,-1 1 1 0 0,1-1-1 0 0,0 1 1 0 0,-1 0 0 0 0,1 0-1 0 0,-1 0 1 0 0,1 0-1 0 0,-1 0 1 0 0,0 0 0 0 0,0 0-1 0 0,0 1 1 0 0,0-1-16 0 0,29 25 100 0 0,11-23-543 0 0,-23-4-1163 0 0,-9 0-1706 0 0,0 0-5714 0 0,-5 0-3109 0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0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320 66 2601 0 0,'0'0'5115'0'0,"0"0"-2960"0"0,0 0-826 0 0,0 0 50 0 0,0 0 124 0 0,0 0 64 0 0,0 0-95 0 0,0 0-198 0 0,0 0-237 0 0,0 0-221 0 0,0 0-201 0 0,-30-2-135 0 0,-93-6-84 0 0,120 7-374 0 0,1 0 1 0 0,-1 1-1 0 0,1 0 0 0 0,-1-1 0 0 0,1 1 0 0 0,-1 0 1 0 0,1 0-1 0 0,-1 0 0 0 0,1 1 0 0 0,-1-1 0 0 0,1 1 0 0 0,-1-1 1 0 0,1 1-1 0 0,0 0 0 0 0,-1 0 0 0 0,1 0 0 0 0,0 0 1 0 0,0 0-1 0 0,-1 1 0 0 0,1-1 0 0 0,0 1 0 0 0,0-1 0 0 0,1 1 1 0 0,-2 1-23 0 0,-4 4 110 0 0,-2 1-15 0 0,0 1-1 0 0,1 0 1 0 0,-1 0 0 0 0,2 1 0 0 0,-1 0-1 0 0,1 0 1 0 0,1 1 0 0 0,0 0-1 0 0,0 0 1 0 0,1 1 0 0 0,1 0-1 0 0,0-1 1 0 0,0 1 0 0 0,2 1-1 0 0,-1-1 1 0 0,1 0 0 0 0,1 1-1 0 0,0-1 1 0 0,1 3-95 0 0,0-12 26 0 0,1 0 0 0 0,-1 0 0 0 0,1 0 0 0 0,0 0 0 0 0,-1 0 0 0 0,1 0-1 0 0,1 0 1 0 0,-1 0 0 0 0,0 0 0 0 0,1 0 0 0 0,-1-1 0 0 0,1 1 0 0 0,0 0 0 0 0,0-1 0 0 0,0 0 0 0 0,0 1-1 0 0,1-1 1 0 0,-1 0 0 0 0,0 0 0 0 0,1 0 0 0 0,0-1 0 0 0,-1 1 0 0 0,1 0 0 0 0,0-1 0 0 0,0 0 0 0 0,0 0-1 0 0,0 0 1 0 0,0 0 0 0 0,0 0 0 0 0,0-1 0 0 0,0 1 0 0 0,0-1 0 0 0,2 0-26 0 0,4 1 89 0 0,0 0 0 0 0,0-1 0 0 0,0 0 0 0 0,1-1 0 0 0,-1 0 1 0 0,0 0-1 0 0,0-1 0 0 0,-1 0 0 0 0,1-1 0 0 0,0 0 0 0 0,0-1-89 0 0,40-23 245 0 0,-1-3 0 0 0,-1-1-1 0 0,-2-3 1 0 0,-1-1 0 0 0,-2-2-1 0 0,2-7-244 0 0,44-35 370 0 0,-77 70-307 0 0,16-13 113 0 0,-6 17-31 0 0,-2 33-157 0 0,7 21 110 0 0,-21-35-85 0 0,1-1-1 0 0,0 0 1 0 0,0 0 0 0 0,2-1-1 0 0,-1 0 1 0 0,1 0 0 0 0,1-1-1 0 0,0 0 1 0 0,1-1 0 0 0,0 0-1 0 0,0 0 1 0 0,1-1 0 0 0,1 0-1 0 0,-1-1 1 0 0,1 0 0 0 0,1-1-1 0 0,7 3-12 0 0,-15-8 0 0 0,1-1 1 0 0,-1 0-1 0 0,0 0 0 0 0,1-1 0 0 0,-1 1 0 0 0,1-1 0 0 0,-1 0 0 0 0,0-1 0 0 0,1 1 0 0 0,-1-1 0 0 0,1 0 0 0 0,-1 0 0 0 0,0-1 0 0 0,0 0 0 0 0,0 0 0 0 0,0 0 0 0 0,0 0 0 0 0,0-1 1 0 0,0 0-1 0 0,-1 0 0 0 0,1 0 0 0 0,-1 0 0 0 0,3-4 0 0 0,35-30-432 0 0,-20 17-1307 0 0,1 0-4204 0 0,-12 12-6290 0 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1112 538 8474 0 0,'0'0'3757'0'0,"0"0"-1814"0"0,0 0-695 0 0,0 0 39 0 0,0 0 137 0 0,0 0-72 0 0,0 0-261 0 0,0 0-328 0 0,0 0-239 0 0,0 0-97 0 0,0 0-36 0 0,0 0-59 0 0,-13 16-49 0 0,-38 48-39 0 0,41-52-129 0 0,1 1-1 0 0,1 0 1 0 0,0 1 0 0 0,1 0 0 0 0,0 0 0 0 0,1 1-1 0 0,1 0 1 0 0,-2 7-115 0 0,0 1 67 0 0,5-20-54 0 0,1 1-1 0 0,-1 0 0 0 0,1 0 1 0 0,0 0-1 0 0,1 0 0 0 0,-1 0 1 0 0,1 0-1 0 0,0 0 0 0 0,0 0 1 0 0,0 0-1 0 0,0 0 0 0 0,1 1 1 0 0,-1-1-1 0 0,1 0 1 0 0,0-1-1 0 0,0 1 0 0 0,1 0 1 0 0,-1 0-1 0 0,3 3-12 0 0,1-3 20 0 0,0 0 0 0 0,0-1-1 0 0,0 1 1 0 0,1-1 0 0 0,-1 0 0 0 0,1 0-1 0 0,0-1 1 0 0,0 0 0 0 0,0 0 0 0 0,0 0-1 0 0,0-1 1 0 0,0 1 0 0 0,0-2 0 0 0,1 1 0 0 0,-1-1-1 0 0,0 0 1 0 0,1 0 0 0 0,-1 0 0 0 0,0-1-1 0 0,1 0 1 0 0,-1-1 0 0 0,0 1 0 0 0,0-1 0 0 0,0 0-1 0 0,0-1 1 0 0,0 1 0 0 0,-1-1 0 0 0,1 0-1 0 0,2-2-19 0 0,3-16-1736 0 0,-12 14-1621 0 0,-2 0-3524 0 0,-2 3-4558 0 0</inkml:trace>
  <inkml:trace contextRef="#ctx0" brushRef="#br0" timeOffset="1">287 33 2873 0 0,'0'0'1909'0'0,"0"0"-188"0"0,0 0 23 0 0,0 0 99 0 0,0 0 4 0 0,0 0-113 0 0,0 0-246 0 0,0 0-278 0 0,0 0-199 0 0,0 0-206 0 0,0 0-122 0 0,0 0-69 0 0,0 0-88 0 0,-8-5-42 0 0,-23-15-44 0 0,29 19-377 0 0,0 0-1 0 0,0 0 0 0 0,0 0 1 0 0,0 0-1 0 0,0 0 0 0 0,0 1 1 0 0,0-1-1 0 0,0 1 0 0 0,-1 0 0 0 0,1 0 1 0 0,0-1-1 0 0,0 1 0 0 0,0 1 1 0 0,-1-1-1 0 0,1 0 0 0 0,0 0 0 0 0,0 1 1 0 0,0-1-1 0 0,0 1 0 0 0,0 0 1 0 0,0 0-1 0 0,0 0 0 0 0,0 0 1 0 0,0 0-1 0 0,0 0 0 0 0,0 0-62 0 0,-6 3 146 0 0,1 1-120 0 0,-1-1 0 0 0,2 1 0 0 0,-1 1 0 0 0,0-1 0 0 0,1 1 0 0 0,0 0 0 0 0,1 1 0 0 0,-1-1 0 0 0,1 1 0 0 0,0 0 0 0 0,1 1 0 0 0,0-1-1 0 0,0 1 1 0 0,0 0 0 0 0,1 0 0 0 0,0 0 0 0 0,1 0 0 0 0,0 0 0 0 0,0 1 0 0 0,1-1 0 0 0,0 1 0 0 0,0 1-26 0 0,-17 123 189 0 0,6 0-1 0 0,5 20-188 0 0,-8 205 164 0 0,11-247 24 0 0,-10-87 1966 0 0,14-23-2144 0 0,-15 52 106 0 0,61-62 818 0 0,-7 1-718 0 0,0 2 0 0 0,1 1 0 0 0,-1 2-1 0 0,1 2 1 0 0,21 2-216 0 0,-16-1 579 0 0,-45-14-4996 0 0,0 5-6197 0 0,0 5-1585 0 0</inkml:trace>
  <inkml:trace contextRef="#ctx0" brushRef="#br0" timeOffset="2">293 685 6441 0 0,'0'0'2296'0'0,"0"0"-986"0"0,0 0-420 0 0,0 0 46 0 0,0 0 164 0 0,0 0 1 0 0,0 0-106 0 0,0 0-157 0 0,0 0-89 0 0,0 0 0 0 0,0 0-1 0 0,0 0-54 0 0,0 0-72 0 0,23-1-43 0 0,118-2 504 0 0,37-9 1312 0 0,-174 12-2375 0 0,1 1 238 0 0,-21 3-297 0 0,-49 13-2737 0 0,44-12-3366 0 0,15-5-4928 0 0</inkml:trace>
  <inkml:trace contextRef="#ctx0" brushRef="#br0" timeOffset="3">744 457 0 0 0,'0'0'249'0'0,"0"0"109"0"0,0 0 62 0 0,0 0 55 0 0,0 0 31 0 0,0 0 5 0 0,0 0-7 0 0,0 0 0 0 0,0 0 27 0 0,0 0 20 0 0,0 0 38 0 0,0 0 25 0 0,0 0-11 0 0,0 0 9 0 0,0 0-28 0 0,0 0-32 0 0,0 0-5 0 0,0 0-12 0 0,0 0 2 0 0,0 0-13 0 0,0 0-4 0 0,0 0-2 0 0,0 0-13 0 0,0 0-5 0 0,0 0 10 0 0,0 0 2 0 0,0 0 3 0 0,4 2 6183 0 0,7-1-6003 0 0,124-107 1631 0 0,-35 31-1635 0 0,-4 3-280 0 0,-65 53-206 0 0,-31 19-198 0 0,0 0 26 0 0,0 0-9 0 0,0 0 7 0 0,0 0-2 0 0,0 0-36 0 0,0 0-13 0 0,1 26 123 0 0,1 0 0 0 0,1 0-1 0 0,2-1 1 0 0,0 1 0 0 0,2-1-1 0 0,1 1-102 0 0,17 14-793 0 0,-4-37-8934 0 0,-17-3-1593 0 0</inkml:trace>
  <inkml:trace contextRef="#ctx0" brushRef="#br0" timeOffset="4">1784 434 808 0 0,'0'0'1298'0'0,"0"0"57"0"0,0 0 260 0 0,0 0 262 0 0,0 0 69 0 0,0 0-97 0 0,0 0-250 0 0,0 0-264 0 0,0 0-170 0 0,0 0-123 0 0,0 0-114 0 0,0 0-99 0 0,0 0-51 0 0,2-6-65 0 0,5-20-52 0 0,-31 16 2019 0 0,6 11-2300 0 0,0 1 0 0 0,0 0-1 0 0,1 2 1 0 0,-1 0 0 0 0,1 0 0 0 0,0 2-1 0 0,0 0 1 0 0,-2 3-380 0 0,-74 41 642 0 0,92-48-642 0 0,1-1 0 0 0,0 1 0 0 0,-1-1 0 0 0,1 1 0 0 0,0-1 0 0 0,0 1 0 0 0,0-1 0 0 0,0 1 0 0 0,0-1 0 0 0,0 1 0 0 0,0-1 0 0 0,1 1 0 0 0,-1-1 0 0 0,1 1 0 0 0,-1-1 0 0 0,1 1 0 0 0,-1-1 0 0 0,1 0 0 0 0,0 1 0 0 0,0-1 1 0 0,-1 0-1 0 0,1 0 0 0 0,0 1 0 0 0,0-1 0 0 0,0 0 0 0 0,0 0 0 0 0,1 0 0 0 0,-1 0 0 0 0,0 0 0 0 0,0 0 0 0 0,1-1 0 0 0,-1 1 0 0 0,0 0 0 0 0,1-1 0 0 0,-1 1 0 0 0,1-1 0 0 0,-1 1 0 0 0,1-1 0 0 0,-1 0 0 0 0,1 1 0 0 0,-1-1 0 0 0,1 0 1 0 0,0 0-1 0 0,6 4 14 0 0,109 49-25 0 0,-108-46 43 0 0,-6-5-24 0 0,0-1 1 0 0,1 1 0 0 0,-1 0 0 0 0,0 0 0 0 0,0 1 0 0 0,-1-1-1 0 0,1 1 1 0 0,0-1 0 0 0,-1 1 0 0 0,0 0 0 0 0,0 0 0 0 0,0 0 0 0 0,0 0-1 0 0,0 0 1 0 0,0 0 0 0 0,-1 1 0 0 0,1-1 0 0 0,-1 1 0 0 0,0-1 0 0 0,0 1-1 0 0,0-1 1 0 0,-1 1 0 0 0,1 0 0 0 0,-1 1-9 0 0,0-1 35 0 0,0 0-1 0 0,0 0 1 0 0,0 0-1 0 0,-1 0 1 0 0,1-1-1 0 0,-1 1 1 0 0,0 0 0 0 0,0 0-1 0 0,-1-1 1 0 0,1 1-1 0 0,-1-1 1 0 0,0 1-1 0 0,1-1 1 0 0,-1 0-1 0 0,-1 1 1 0 0,1-1 0 0 0,0 0-1 0 0,-1 0 1 0 0,0-1-1 0 0,0 1 1 0 0,0-1-1 0 0,0 1 1 0 0,0-1 0 0 0,0 0-1 0 0,-1 1-34 0 0,-13 8 73 0 0,0 0-1 0 0,0-2 1 0 0,-1 1 0 0 0,-1-2-1 0 0,1-1 1 0 0,-1 0-1 0 0,-18 3-72 0 0,-26-6 7 0 0,62-5-106 0 0,0 1-1 0 0,0-1 1 0 0,0 0-1 0 0,0 0 1 0 0,0 0-1 0 0,0-1 1 0 0,0 1-1 0 0,0 0 1 0 0,0 0 0 0 0,1 0-1 0 0,-1-1 1 0 0,0 1-1 0 0,1 0 1 0 0,-1 0-1 0 0,1-1 1 0 0,0 1 0 0 0,-1-1-1 0 0,1 1 1 0 0,0 0-1 0 0,0-1 1 0 0,0 1-1 0 0,0-1 1 0 0,0 1 0 0 0,0 0-1 0 0,0-1 1 0 0,0 1-1 0 0,1-1 1 0 0,-1 1-1 0 0,1 0 1 0 0,-1-1 0 0 0,1 1-1 0 0,-1 0 1 0 0,1-1-1 0 0,0 1 1 0 0,-1 0-1 0 0,1 0 1 0 0,0 0 0 0 0,0 0-1 0 0,0 0 1 0 0,0 0-1 0 0,0 0 1 0 0,0 0-1 0 0,2-1 100 0 0,10-9-2470 0 0,-3 4-3083 0 0,-2 2-6005 0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1 779 0 0 0,'0'0'540'0'0,"0"0"616"0"0,0 0 265 0 0,0 0 134 0 0,0 0 140 0 0,0 0-4 0 0,0 0-123 0 0,0 0-161 0 0,0 0-217 0 0,0 0-174 0 0,0 0-112 0 0,0 0-41 0 0,0 0-35 0 0,10 2 5108 0 0,36 4-4510 0 0,108 2 586 0 0,-18-1-942 0 0,-136-7-1105 0 0,0 0-14 0 0,0 0-26 0 0,0 0-40 0 0,0 0-54 0 0,0 0-69 0 0,0 0-82 0 0,0-1-717 0 0,0-5-11798 0 0,0 6 1870 0 0</inkml:trace>
  <inkml:trace contextRef="#ctx0" brushRef="#br0" timeOffset="1">178 575 11402 0 0,'0'0'2158'0'0,"0"0"-845"0"0,0 0-453 0 0,0 0-5 0 0,0 0 113 0 0,0 0 33 0 0,0 0-123 0 0,0 0-210 0 0,0 0-129 0 0,0 0-32 0 0,0 0-2 0 0,0 0-4 0 0,3 13-49 0 0,21 116 761 0 0,-17 132-1547 0 0,-7-229-750 0 0,0-32 183 0 0,0 0-408 0 0,0 0-671 0 0,0 0-1101 0 0,0 0-2332 0 0,0 0-4305 0 0</inkml:trace>
  <inkml:trace contextRef="#ctx0" brushRef="#br0" timeOffset="2">550 729 816 0 0,'0'0'1359'0'0,"0"0"-580"0"0,0 0 204 0 0,0 0 545 0 0,0 0 379 0 0,0 0 119 0 0,0 0-110 0 0,0 0-261 0 0,0 0-276 0 0,0 0-198 0 0,0 0-158 0 0,0 0-115 0 0,0 0-55 0 0,19 3-23 0 0,62 9-37 0 0,-23-25 804 0 0,-49 7-1280 0 0,10-7-35 0 0,0-1 0 0 0,-1 0 0 0 0,0-2 1 0 0,-1 0-1 0 0,-1 0 0 0 0,-1-2 0 0 0,-1 0 0 0 0,0 0 0 0 0,3-8-282 0 0,-8 8 198 0 0,-6 29-194 0 0,22 482-67 0 0,-25-455 52 0 0,-2 0 1 0 0,-1 0-1 0 0,-3 0 0 0 0,-1-1 1 0 0,-1 0-1 0 0,-11 28 11 0 0,15-56 13 0 0,-1 0 1 0 0,1 0-1 0 0,-1 0 0 0 0,-1-1 1 0 0,0 0-1 0 0,0 0 0 0 0,-1-1 1 0 0,1 0-1 0 0,-2 0 0 0 0,1 0 1 0 0,-1-1-1 0 0,0 0 0 0 0,0 0 1 0 0,0-1-1 0 0,-1 0 0 0 0,0-1 1 0 0,0 0-1 0 0,0 0 0 0 0,-1-1 1 0 0,-5 1-14 0 0,14-4 2 0 0,0 1-1 0 0,0-1 1 0 0,0 0 0 0 0,0 0 0 0 0,0 0 0 0 0,1 0 0 0 0,-1 0 0 0 0,0 0 0 0 0,0 0 0 0 0,0 0 0 0 0,0 0 0 0 0,0 0 0 0 0,0-1 0 0 0,0 1 0 0 0,0 0-1 0 0,0-1 1 0 0,0 1 0 0 0,0-1 0 0 0,1 1 0 0 0,-1-1 0 0 0,0 1 0 0 0,0-1 0 0 0,1 1 0 0 0,-1-1 0 0 0,0 0 0 0 0,1 1 0 0 0,-1-1 0 0 0,0 0 0 0 0,1 0 0 0 0,-1 0-1 0 0,1 1 1 0 0,-1-1 0 0 0,1 0 0 0 0,0 0 0 0 0,-1 0 0 0 0,1 0 0 0 0,0 0 0 0 0,0 0 0 0 0,-1 0 0 0 0,1 0 0 0 0,0 0 0 0 0,0 0 0 0 0,0 1 0 0 0,0-1-1 0 0,0 0 1 0 0,1 0 0 0 0,-1 0 0 0 0,0 0 0 0 0,0 0-2 0 0,7-52-34 0 0,2 30-10 0 0,2 0 1 0 0,1 1-1 0 0,0 0 1 0 0,1 1-1 0 0,2 0 1 0 0,0 2-1 0 0,1-1 1 0 0,2 1 43 0 0,24-33-358 0 0,-30 37-376 0 0,26-37-526 0 0,-28 34-2300 0 0,-3-1-3381 0 0,-6 14-3305 0 0</inkml:trace>
  <inkml:trace contextRef="#ctx0" brushRef="#br0" timeOffset="3">530 567 4401 0 0,'0'0'1667'0'0,"0"0"-135"0"0,0 0 49 0 0,0 0 128 0 0,0 0 42 0 0,0 0-105 0 0,0 0-236 0 0,0 0-245 0 0,0 0-178 0 0,0 0-109 0 0,0 0-51 0 0,0 0-62 0 0,0 0-72 0 0,11-7-55 0 0,163-124 2568 0 0,82-108-1711 0 0,-163 162-1408 0 0,-80 118-265 0 0,24 137 492 0 0,-27-132-541 0 0,-10-46 62 0 0,0 0-87 0 0,-10 8-4986 0 0,6-5-3579 0 0,2-2-2946 0 0</inkml:trace>
  <inkml:trace contextRef="#ctx0" brushRef="#br0" timeOffset="4">1538 529 4097 0 0,'0'0'1558'0'0,"0"0"-446"0"0,0 0-21 0 0,0 0 190 0 0,0 0 108 0 0,0 0-37 0 0,0 0-217 0 0,0 0-248 0 0,0 0-182 0 0,0 0-121 0 0,0 0-73 0 0,0 0-27 0 0,-10 2 22 0 0,-30 9 6 0 0,-15 31 1820 0 0,40-23-1665 0 0,7-13-566 0 0,0 0 0 0 0,0 1 1 0 0,1 0-1 0 0,0 1 0 0 0,0 0 0 0 0,1 0 0 0 0,0 0 0 0 0,0 1 1 0 0,1 0-1 0 0,0 0 0 0 0,1 0 0 0 0,0 1 0 0 0,0-1 0 0 0,1 1 1 0 0,0 0-1 0 0,1 0 0 0 0,0 0 0 0 0,1 0 0 0 0,0 1 0 0 0,0-1 1 0 0,1 0-1 0 0,1 10-101 0 0,2-14 11 0 0,0 0 1 0 0,0 0 0 0 0,0 0 0 0 0,1 0-1 0 0,0-1 1 0 0,0 0 0 0 0,0 0-1 0 0,1 0 1 0 0,0 0 0 0 0,0-1-1 0 0,0 1 1 0 0,0-1 0 0 0,1-1-1 0 0,-1 1 1 0 0,1-1 0 0 0,0 0-1 0 0,0 0 1 0 0,0 0 0 0 0,1-1-1 0 0,-1 0 1 0 0,1-1 0 0 0,-1 1-1 0 0,1-1 1 0 0,-1 0 0 0 0,1-1 0 0 0,0 0-1 0 0,0 0 1 0 0,-1 0 0 0 0,3-1-12 0 0,69-31-6279 0 0,-67 24 856 0 0,-2 0-5283 0 0</inkml:trace>
  <inkml:trace contextRef="#ctx0" brushRef="#br0" timeOffset="5">1827 579 2633 0 0,'0'0'2667'0'0,"0"0"-1114"0"0,0 0-380 0 0,0 0 118 0 0,0 0 150 0 0,0 0 57 0 0,0 0-106 0 0,0 0-226 0 0,0 0-219 0 0,0 0-155 0 0,0 0-79 0 0,0 0-51 0 0,0 0-33 0 0,-21 30-37 0 0,-64 93-35 0 0,63-70 311 0 0,24-47-675 0 0,1-2-50 0 0,1 1-1 0 0,0-1 0 0 0,0 1 1 0 0,0-1-1 0 0,0-1 0 0 0,1 1 1 0 0,-1 0-1 0 0,1-1 1 0 0,0 0-1 0 0,0 0 0 0 0,0-1 1 0 0,1 1-1 0 0,-1-1 1 0 0,0 0-1 0 0,1-1 0 0 0,0 1 1 0 0,-1-1-1 0 0,1 0 1 0 0,0 0-1 0 0,0-1 0 0 0,-1 0 1 0 0,1 0-1 0 0,0 0 1 0 0,0-1-1 0 0,-1 0 0 0 0,3 0-142 0 0,-6 1 28 0 0,9-1 89 0 0,0-1 1 0 0,-1 0-1 0 0,1 0 0 0 0,-1-1 0 0 0,1 0 1 0 0,-1-1-1 0 0,0 0 0 0 0,0-1 0 0 0,0 0 0 0 0,-1 0 1 0 0,0-1-1 0 0,0 0 0 0 0,0-1 0 0 0,-1 0 0 0 0,0 0 1 0 0,0-1-1 0 0,-1 0 0 0 0,0 0 0 0 0,4-7-117 0 0,-9 12-3 0 0,1-1 0 0 0,-1 0 1 0 0,1 0-1 0 0,-1 0 0 0 0,-1 0 0 0 0,1 0 0 0 0,0 0 0 0 0,-1 0 0 0 0,0-1 0 0 0,0 1 0 0 0,0 0 0 0 0,-1-1 0 0 0,1 1 0 0 0,-1-1 0 0 0,0 1 0 0 0,-1-1 0 0 0,1 1 0 0 0,-1 0 0 0 0,1-1 1 0 0,-1 1-1 0 0,-1 0 0 0 0,1-1 0 0 0,-1 1 0 0 0,1 0 0 0 0,-1 0 0 0 0,0 0 0 0 0,-1 0 0 0 0,1 0 0 0 0,-1 1 0 0 0,1-1 0 0 0,-1 1 0 0 0,0 0 0 0 0,-1-1 0 0 0,1 1 0 0 0,0 1 0 0 0,-1-1 1 0 0,0 0-1 0 0,1 1 0 0 0,-4-1 3 0 0,-1-2-217 0 0,-1 1 0 0 0,0 0 0 0 0,0 0 0 0 0,0 1 0 0 0,0 0 0 0 0,-1 1 0 0 0,1 0 0 0 0,-1 1 0 0 0,1 0 0 0 0,-1 0 0 0 0,0 1 0 0 0,1 0 0 0 0,-1 1 0 0 0,0 0 0 0 0,1 0 0 0 0,-1 1 0 0 0,1 0 1 0 0,-7 3 216 0 0,-20 13-4795 0 0,3 9-3546 0 0,24-16-1228 0 0</inkml:trace>
  <inkml:trace contextRef="#ctx0" brushRef="#br0" timeOffset="6">2542 517 6529 0 0,'0'0'2120'0'0,"0"0"-129"0"0,0 0-24 0 0,0 0-80 0 0,0 0-235 0 0,0 0-394 0 0,0 0-370 0 0,0 0-251 0 0,0 0-159 0 0,0 0-98 0 0,0 0-95 0 0,0 0-65 0 0,0 0-9 0 0,-21 10 5 0 0,-65 31-21 0 0,0 20 313 0 0,84-59-509 0 0,0 1 0 0 0,0-1 0 0 0,0 1 0 0 0,0 0 0 0 0,1-1 0 0 0,-1 1 0 0 0,1 0 0 0 0,-1 0 0 0 0,1 0 0 0 0,0 0 0 0 0,0 0 0 0 0,1 0 0 0 0,-1 1 0 0 0,1-1 0 0 0,-1 0 1 0 0,1 0-1 0 0,0 1 0 0 0,0-1 0 0 0,0 0 0 0 0,1 0 0 0 0,-1 0 0 0 0,1 1 0 0 0,0-1 0 0 0,0 0 0 0 0,0 0 0 0 0,0 0 0 0 0,0 0 0 0 0,1 0 0 0 0,-1 0 0 0 0,1-1 0 0 0,0 1 0 0 0,0 0 0 0 0,0-1 0 0 0,0 1 0 0 0,0-1 0 0 0,1 0 0 0 0,-1 0 0 0 0,1 0 0 0 0,-1 0 0 0 0,1 0 1 0 0,0 0-1 0 0,-1-1 0 0 0,2 1 1 0 0,11 7 15 0 0,66 62 146 0 0,-80-70-122 0 0,0 1 1 0 0,-1 0 0 0 0,1-1 0 0 0,-1 1-1 0 0,1 0 1 0 0,-1 0 0 0 0,0 0 0 0 0,0 0 0 0 0,0-1-1 0 0,0 1 1 0 0,0 0 0 0 0,0 0 0 0 0,0 0-1 0 0,-1 0 1 0 0,1-1 0 0 0,-1 1 0 0 0,1 0 0 0 0,-1 0-1 0 0,0-1 1 0 0,1 1 0 0 0,-1 0 0 0 0,0-1-1 0 0,0 1 1 0 0,0-1 0 0 0,0 1 0 0 0,-1-1 0 0 0,1 0-1 0 0,0 1 1 0 0,-1-1 0 0 0,1 0 0 0 0,0 0-1 0 0,-1 0 1 0 0,0 0 0 0 0,1 0 0 0 0,-2 1-40 0 0,-64 27 488 0 0,57-26-461 0 0,-5 3-1076 0 0,-36 10 2655 0 0,34-12-5626 0 0,0-3-5433 0 0,17-1-1095 0 0</inkml:trace>
  <inkml:trace contextRef="#ctx0" brushRef="#br0" timeOffset="7">2962 590 7850 0 0,'0'0'2875'0'0,"0"0"-1131"0"0,0 0-343 0 0,0 0 44 0 0,0 0-39 0 0,0 0-168 0 0,0 0-288 0 0,0 0-269 0 0,0 0-189 0 0,0 0-118 0 0,0 0-79 0 0,0 0-75 0 0,-33 30-57 0 0,-100 92-39 0 0,130-121-118 0 0,1 1 0 0 0,-1-1 1 0 0,1 1-1 0 0,0-1 0 0 0,0 1 0 0 0,-1 0 1 0 0,1 0-1 0 0,0 0 0 0 0,1 0 0 0 0,-1 0 1 0 0,0 1-1 0 0,0-1 0 0 0,1 1 0 0 0,0-1 1 0 0,-1 1-1 0 0,1-1 0 0 0,0 1 0 0 0,0 0 1 0 0,1-1-1 0 0,-1 1 0 0 0,0 0 0 0 0,1 0 1 0 0,0 0-1 0 0,-1 0 0 0 0,1 2-6 0 0,2 4 35 0 0,-3-4-17 0 0,0 0 0 0 0,1 0 1 0 0,0 0-1 0 0,0 0 1 0 0,0 0-1 0 0,1 0 0 0 0,-1 0 1 0 0,1-1-1 0 0,1 1 1 0 0,-1 0-1 0 0,0 0 1 0 0,1-1-1 0 0,0 1 0 0 0,0-1 1 0 0,1 1-1 0 0,-1-1 1 0 0,1 0-1 0 0,0 0 0 0 0,0 0 1 0 0,0 0-1 0 0,1-1 1 0 0,-1 1-1 0 0,1-1 0 0 0,0 0 1 0 0,0 0-1 0 0,0 0 1 0 0,0-1-1 0 0,0 1 1 0 0,1-1-1 0 0,-1 0 0 0 0,2 0-18 0 0,8 2 140 0 0,0 0-1 0 0,0-1 0 0 0,0-1 0 0 0,0-1 1 0 0,0 0-1 0 0,1 0 0 0 0,-1-2 0 0 0,0 0 0 0 0,0 0 1 0 0,14-4-140 0 0,-18 2 102 0 0,0-1 0 0 0,-1 0 1 0 0,1 0-1 0 0,-1-1 0 0 0,0 0 1 0 0,-1 0-1 0 0,1-1 0 0 0,-1-1 1 0 0,0 1-1 0 0,-1-1 0 0 0,1 0 1 0 0,-1-1-1 0 0,-1 0 0 0 0,0 0 1 0 0,0-1-1 0 0,0 1 0 0 0,-1-1 1 0 0,0 0-1 0 0,-1-1 0 0 0,0 1 1 0 0,-1-1-1 0 0,0 0 0 0 0,0 0 1 0 0,-1 0-1 0 0,0 0 0 0 0,-1 0 1 0 0,0 0-1 0 0,0-1 0 0 0,-1 1 1 0 0,-1 0-1 0 0,0 0 0 0 0,0-1 1 0 0,-1 1-1 0 0,0-1-102 0 0,-1 1-54 0 0,-1 1 0 0 0,0 0 0 0 0,0 0 0 0 0,0 1-1 0 0,-1-1 1 0 0,-1 1 0 0 0,1 0 0 0 0,-1 0 0 0 0,-1 1 0 0 0,1 0 0 0 0,-1 0 0 0 0,0 0-1 0 0,-1 1 1 0 0,0 0 0 0 0,0 0 0 0 0,0 1 0 0 0,0 0 0 0 0,-1 1 0 0 0,0 0-1 0 0,0 0 1 0 0,0 1 0 0 0,-8-2 54 0 0,-59-3-2843 0 0,1 26-3562 0 0,56-9-2597 0 0</inkml:trace>
  <inkml:trace contextRef="#ctx0" brushRef="#br0" timeOffset="8">2746 814 11050 0 0,'0'0'2524'0'0,"0"0"-492"0"0,0 0-389 0 0,0 0-352 0 0,0 0-227 0 0,0 0-189 0 0,0 0-165 0 0,0 0-112 0 0,0 0-96 0 0,0 0-81 0 0,0 0-78 0 0,0 0-62 0 0,33-17-74 0 0,101-50-54 0 0,-79 47 27 0 0,-51 20-161 0 0,0 0-1 0 0,0 0 1 0 0,-1 1-1 0 0,1-1 0 0 0,0 1 1 0 0,-1 0-1 0 0,1 0 1 0 0,-1 1-1 0 0,1-1 0 0 0,-1 1 1 0 0,0-1-1 0 0,1 1 1 0 0,-1 0-1 0 0,0 0 0 0 0,0 1 1 0 0,0-1-1 0 0,-1 1 1 0 0,1-1-1 0 0,-1 1 1 0 0,1 0-1 0 0,-1 0 0 0 0,0 0 1 0 0,0 0-1 0 0,0 0 1 0 0,1 4-19 0 0,0-3 31 0 0,-1 0 1 0 0,1 1 0 0 0,0-1 0 0 0,0 0 0 0 0,0 0 0 0 0,1 0 0 0 0,0-1 0 0 0,-1 1 0 0 0,1-1 0 0 0,0 0 0 0 0,1 0 0 0 0,-1 0 0 0 0,0-1 0 0 0,1 1 0 0 0,0-1 0 0 0,-1 0 0 0 0,1-1 0 0 0,0 1 0 0 0,0-1 0 0 0,0 0 0 0 0,0 0 0 0 0,0 0-1 0 0,0-1 1 0 0,0 0 0 0 0,2 0-32 0 0,49 0-257 0 0,-51-3-546 0 0,-5 3-2534 0 0,1 0-3411 0 0,-1 0-4767 0 0</inkml:trace>
  <inkml:trace contextRef="#ctx0" brushRef="#br0" timeOffset="9">3116 274 1152 0 0,'0'0'2629'0'0,"0"0"-1436"0"0,0 0-370 0 0,0 0 127 0 0,0 0 137 0 0,0 0 52 0 0,0 0-11 0 0,0 0 12 0 0,0 0 40 0 0,0 0 41 0 0,0 0-56 0 0,0 0-137 0 0,0 0-106 0 0,16 1-83 0 0,105 2 1281 0 0,-8 6 51 0 0,-110-7-2124 0 0,0 1-1 0 0,-1-1 0 0 0,1 1 1 0 0,-1 0-1 0 0,0 0 0 0 0,1 0 0 0 0,-1 0 1 0 0,-1 0-1 0 0,1 0 0 0 0,0 1 1 0 0,-1-1-1 0 0,0 1 0 0 0,0-1 1 0 0,0 1-1 0 0,0-1 0 0 0,0 1 0 0 0,-1 0 1 0 0,1-1-1 0 0,-1 1 0 0 0,0 0 1 0 0,0 0-1 0 0,-1-1 0 0 0,1 1 1 0 0,-1 0-1 0 0,0-1 0 0 0,0 1 0 0 0,-1 1-46 0 0,1 18 121 0 0,-10 232 181 0 0,-3 65-262 0 0,10-163 81 0 0,5-153 2630 0 0,-2-4-2680 0 0,-28-12 262 0 0,-182-15-2094 0 0,203 22-715 0 0,6 2-4830 0 0,2 0-4546 0 0</inkml:trace>
  <inkml:trace contextRef="#ctx0" brushRef="#br0" timeOffset="10">3360 55 0 0 0,'0'0'1411'0'0,"0"0"132"0"0,0 0 41 0 0,0 0 122 0 0,0 0 0 0 0,0 0-77 0 0,0 0-144 0 0,0 0-221 0 0,0 0-173 0 0,0 0-143 0 0,0 0-113 0 0,0 0-75 0 0,-3-6-92 0 0,-10-17-84 0 0,14 22-509 0 0,-1-1-1 0 0,1 1 1 0 0,-1 0 0 0 0,1 0-1 0 0,0 0 1 0 0,-1-1-1 0 0,1 1 1 0 0,0 0-1 0 0,0 0 1 0 0,0 0-1 0 0,0 0 1 0 0,0 0-1 0 0,0 1 1 0 0,0-1 0 0 0,0 0-1 0 0,0 0 1 0 0,0 1-1 0 0,0-1 1 0 0,0 1-1 0 0,1-1 1 0 0,-1 1-1 0 0,0-1 1 0 0,1 1-1 0 0,-1 0 1 0 0,0-1 0 0 0,0 1-1 0 0,1 0 1 0 0,-1 0-1 0 0,0 0-74 0 0,151-3 2226 0 0,-142 3-2134 0 0,1 0 1 0 0,-1 1-1 0 0,0 0 1 0 0,0 0-1 0 0,0 1 1 0 0,0 1-1 0 0,0 0 0 0 0,0 0 1 0 0,0 1-1 0 0,-1 0 1 0 0,0 1-1 0 0,0 0 1 0 0,0 0-1 0 0,-1 1 0 0 0,1 0 1 0 0,6 6-93 0 0,-11-4 63 0 0,-1 0 0 0 0,1 1-1 0 0,-1-1 1 0 0,-1 1 0 0 0,0-1 0 0 0,0 1 0 0 0,0 0-1 0 0,-1-1 1 0 0,0 1 0 0 0,-1 0 0 0 0,0 0 0 0 0,-1 0 0 0 0,0 0-1 0 0,0 2-62 0 0,0 19 113 0 0,-30 110 400 0 0,8-65-292 0 0,9 49 11 0 0,24-32-112 0 0,-1-73-85 0 0,32 52 214 0 0,-1-36-63 0 0,30 10 420 0 0,-61-43 770 0 0,-23-4-673 0 0,-83 3-686 0 0,93 1-23 0 0,0 0 0 0 0,0 1-1 0 0,0-1 1 0 0,0 1-1 0 0,1 0 1 0 0,-1 0 0 0 0,1 1-1 0 0,0-1 1 0 0,0 0-1 0 0,0 1 1 0 0,0 0 0 0 0,1 0-1 0 0,-1 0 1 0 0,1 0-1 0 0,-1 4 7 0 0,-5 5-9 0 0,5-10 5 0 0,1 1 1 0 0,0 0-1 0 0,0 0 1 0 0,1 0-1 0 0,-1 0 0 0 0,1 0 1 0 0,-1 0-1 0 0,1 0 1 0 0,1 1-1 0 0,-1-1 0 0 0,1 0 1 0 0,-1 1-1 0 0,1-1 1 0 0,0 0-1 0 0,1 1 0 0 0,-1-1 1 0 0,1 0-1 0 0,0 1 1 0 0,0-1-1 0 0,0 0 0 0 0,1 0 1 0 0,-1 0-1 0 0,1 0 0 0 0,0 0 1 0 0,0 0-1 0 0,0-1 1 0 0,2 2 3 0 0,5 6 11 0 0,1 0 0 0 0,-2 1 0 0 0,0 0 0 0 0,0 0 0 0 0,-1 1 1 0 0,0 0-1 0 0,-1 0 0 0 0,-1 0 0 0 0,0 1 0 0 0,-1 0 0 0 0,0 0 1 0 0,-1 0-1 0 0,-1 0 0 0 0,0 0 0 0 0,-1 1 0 0 0,-1-1 0 0 0,0 1 1 0 0,-1-1-1 0 0,-1 3-11 0 0,-1-7 57 0 0,-1-1 1 0 0,0 0 0 0 0,-1 0-1 0 0,0 0 1 0 0,0-1-1 0 0,-1 0 1 0 0,0 0 0 0 0,0 0-1 0 0,-1-1 1 0 0,0 0-1 0 0,0 0 1 0 0,-1-1 0 0 0,0 0-1 0 0,0 0 1 0 0,-1-1-1 0 0,1 0 1 0 0,-1 0 0 0 0,0-1-1 0 0,0 0 1 0 0,-1-1-1 0 0,-3 1-57 0 0,-61 4 6 0 0,51-41-1890 0 0,21 5-7287 0 0,2 20-2873 0 0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5 5881 0 0,'0'0'2325'0'0,"0"0"-254"0"0,0 0-120 0 0,0 0-92 0 0,0 0-253 0 0,0 0-241 0 0,0 0-200 0 0,0 0-172 0 0,0 0-131 0 0,0 0-134 0 0,0 0-121 0 0,0 0-63 0 0,0 0-48 0 0,-4 8 2699 0 0,18-16-1734 0 0,-8 3-885 0 0,-21 13-72 0 0,-10 4-378 0 0,31-9-224 0 0,18-9-953 0 0,-15 5-3042 0 0,0 1-4320 0 0,-2 0-3822 0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1 270 4801 0 0,'0'0'1406'0'0,"0"0"-261"0"0,0 0 3 0 0,0 0 203 0 0,0 0 119 0 0,0 0-124 0 0,0 0-273 0 0,0 0-311 0 0,0 0-265 0 0,0 0-178 0 0,0 0-126 0 0,2 0-65 0 0,155-7 5715 0 0,59-21-3002 0 0,-81 2-2080 0 0,-99 25-545 0 0,-35 1-204 0 0,-1 0 9 0 0,0 0 3 0 0,0 0 2 0 0,0 0 3 0 0,0 0-2 0 0,0 0 2 0 0,0 0-5 0 0,-20 9-1567 0 0,7-3-2370 0 0,3-2-7022 0 0,5-3 1834 0 0</inkml:trace>
  <inkml:trace contextRef="#ctx0" brushRef="#br0" timeOffset="1">239 0 6241 0 0,'0'0'1533'0'0,"0"0"-197"0"0,0 0-93 0 0,0 0 123 0 0,0 0 87 0 0,0 0-118 0 0,0 0-268 0 0,0 0-296 0 0,0 0-220 0 0,0 0-161 0 0,0 0-82 0 0,0 0-14 0 0,8 24 2125 0 0,-2-12-2155 0 0,-2 2 0 0 0,0-1 0 0 0,0 0 0 0 0,-1 1-1 0 0,-1 0 1 0 0,0-1 0 0 0,-1 1 0 0 0,-1 0 0 0 0,0 0 0 0 0,-1 0 0 0 0,0 0 0 0 0,-1 0 0 0 0,0-1-1 0 0,-2 1 1 0 0,1-1 0 0 0,-6 12-264 0 0,-4 36 272 0 0,1 128-88 0 0,15-167-1 0 0,-2-22-3320 0 0,-1-5-3385 0 0,0 4-4490 0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1104 61 5817 0 0,'0'0'2098'0'0,"0"0"-222"0"0,0 0-50 0 0,0 0 52 0 0,0 0-27 0 0,0 0-164 0 0,0 0-308 0 0,0 0-288 0 0,0 0-222 0 0,0 0-140 0 0,0 0-69 0 0,0 0-66 0 0,6-8 787 0 0,-22 21-114 0 0,17-13-1240 0 0,-1 0 0 0 0,0-1 0 0 0,0 1 0 0 0,0 0-1 0 0,0 0 1 0 0,0-1 0 0 0,0 1 0 0 0,0 0 0 0 0,1 0 0 0 0,-1-1 0 0 0,0 1 0 0 0,0 0 0 0 0,0 0 0 0 0,0-1 0 0 0,0 1 0 0 0,0 0 0 0 0,0 0 0 0 0,0-1 0 0 0,-1 1 0 0 0,1 0 0 0 0,0-1 0 0 0,0 1-1 0 0,0 0 1 0 0,0 0 0 0 0,0 0 0 0 0,0-1 0 0 0,0 1 0 0 0,-1 0 0 0 0,1 0 0 0 0,0-1 0 0 0,0 1 0 0 0,0 0 0 0 0,0 0 0 0 0,-1 0 0 0 0,1 0 0 0 0,0-1 0 0 0,0 1 0 0 0,-1 0 0 0 0,1 0-27 0 0,0 0 22 0 0,-1 0 0 0 0,1-1 0 0 0,0 1 0 0 0,-1 0 1 0 0,1 0-1 0 0,0-1 0 0 0,0 1 0 0 0,-1 0 0 0 0,1 0 1 0 0,0-1-1 0 0,-1 1 0 0 0,1 0 0 0 0,0-1 1 0 0,0 1-1 0 0,0 0 0 0 0,0-1 0 0 0,-1 1 0 0 0,1-1 1 0 0,0 1-1 0 0,0 0 0 0 0,0-1 0 0 0,0 1 0 0 0,0-1 1 0 0,0 1-1 0 0,0 0 0 0 0,0-1 0 0 0,0 1 1 0 0,0 0-1 0 0,0-1 0 0 0,0 1 0 0 0,0-1 0 0 0,0 1 1 0 0,0 0-1 0 0,1-1 0 0 0,-1 1 0 0 0,0-1 0 0 0,0 1 1 0 0,0 0-1 0 0,0-1 0 0 0,1 1 0 0 0,-1 0-22 0 0,-17 6-149 0 0,-4 2-26 0 0,19-7-1005 0 0,12 2-8283 0 0,-5-3-2381 0 0</inkml:trace>
  <inkml:trace contextRef="#ctx0" brushRef="#br0" timeOffset="1">0 716 4369 0 0,'0'0'943'0'0,"0"0"-360"0"0,0 0-66 0 0,0 0 166 0 0,0 0 148 0 0,0 0-15 0 0,0 0-136 0 0,0 0-101 0 0,0 0 29 0 0,0 0 125 0 0,0 0 145 0 0,0 0 57 0 0,0 0-35 0 0,8 4-69 0 0,61 38 1819 0 0,-52-34-2185 0 0,0-1-1 0 0,1-1 1 0 0,0 0 0 0 0,0-1 0 0 0,0-1 0 0 0,0-1 0 0 0,1 0-1 0 0,-1-2 1 0 0,1 0 0 0 0,-1-1 0 0 0,14-2-465 0 0,-12 0 216 0 0,0-1 0 0 0,0-1 0 0 0,-1-1 0 0 0,1-1 0 0 0,-1-1 0 0 0,-1 0 0 0 0,1-2 0 0 0,2-2-216 0 0,-6 4 131 0 0,-1-1 0 0 0,0 0 0 0 0,0-1 0 0 0,-1-1 0 0 0,0 0 0 0 0,-1-1 0 0 0,0 0 0 0 0,-1-1 0 0 0,0 0 0 0 0,-1-1 0 0 0,7-10-131 0 0,-15 20 13 0 0,0 0 0 0 0,0 0 0 0 0,0 0 0 0 0,-1 0 0 0 0,1 0 1 0 0,-1-1-1 0 0,0 1 0 0 0,0-1 0 0 0,0 1 0 0 0,0-1 0 0 0,0 1 1 0 0,-1-1-1 0 0,0 0 0 0 0,1 1 0 0 0,-1-1 0 0 0,-1 0 0 0 0,1 1 1 0 0,-1-1-1 0 0,1 1 0 0 0,-1-1 0 0 0,0 1 0 0 0,0-1 0 0 0,0 1 1 0 0,-1-1-1 0 0,1 1 0 0 0,-1 0 0 0 0,0 0 0 0 0,0 0 0 0 0,0 0 1 0 0,0 0-1 0 0,-1 0 0 0 0,1 0 0 0 0,-1 1 0 0 0,1-1 1 0 0,-1 1-1 0 0,0 0 0 0 0,-2-1-13 0 0,-3-3-40 0 0,-1 0 0 0 0,0 1 0 0 0,-1 1 1 0 0,1 0-1 0 0,-1 0 0 0 0,0 0 0 0 0,0 1 0 0 0,0 1 0 0 0,0 0 1 0 0,0 0-1 0 0,-1 1 0 0 0,-7 0 40 0 0,5 1-42 0 0,-1 0 0 0 0,1 1-1 0 0,0 0 1 0 0,-1 1 0 0 0,1 1 0 0 0,0 0 0 0 0,0 1 0 0 0,1 0 0 0 0,-1 1-1 0 0,1 0 1 0 0,0 1 0 0 0,0 1 0 0 0,1 0 0 0 0,0 0 0 0 0,-3 3 42 0 0,6-5-3 0 0,1 1 0 0 0,0-1 0 0 0,0 1 0 0 0,0 0 0 0 0,1 1 0 0 0,0 0 0 0 0,0 0 0 0 0,1 0 0 0 0,0 0 0 0 0,0 1 0 0 0,1 0 0 0 0,0 0 0 0 0,0 0 0 0 0,1 1 0 0 0,0-1 0 0 0,0 1 0 0 0,1 0 0 0 0,0 0 0 0 0,1 0 0 0 0,-1 5 3 0 0,12 83 125 0 0,1-51-40 0 0,-2 0 0 0 0,-2 1 0 0 0,-1-1 0 0 0,-3 1 0 0 0,-3 40-85 0 0,-2-70 23 0 0,0-1 0 0 0,-1 1 0 0 0,-1-1-1 0 0,-1 1 1 0 0,0-1 0 0 0,-1-1-1 0 0,-1 1 1 0 0,0-1 0 0 0,-1 0-1 0 0,-1 0 1 0 0,0-1-23 0 0,2-5 37 0 0,1-1 1 0 0,-1 0 0 0 0,0-1-1 0 0,0 0 1 0 0,-1 0-1 0 0,0 0 1 0 0,-1-1 0 0 0,1 0-1 0 0,-1-1 1 0 0,0 0-1 0 0,-4 1-37 0 0,12-5-19 0 0,0 0-1 0 0,0-1 1 0 0,0 1-1 0 0,0 0 1 0 0,0-1-1 0 0,0 1 1 0 0,-1-1-1 0 0,1 1 0 0 0,0-1 1 0 0,0 1-1 0 0,0-1 1 0 0,-1 0-1 0 0,1 0 1 0 0,0 0-1 0 0,0 0 1 0 0,-1 0-1 0 0,1 0 1 0 0,0 0-1 0 0,0 0 1 0 0,-1 0-1 0 0,1 0 0 0 0,0-1 1 0 0,0 1-1 0 0,-1-1 1 0 0,1 1-1 0 0,0-1 1 0 0,0 1-1 0 0,0-1 1 0 0,0 1-1 0 0,0-1 1 0 0,0 0-1 0 0,0 0 1 0 0,0 0-1 0 0,0 1 0 0 0,0-1 1 0 0,0 0-1 0 0,1 0 1 0 0,-1 0-1 0 0,0 0 1 0 0,0 0-1 0 0,1-1 1 0 0,-1 1-1 0 0,0-1 20 0 0,1-2-421 0 0,2-15-2135 0 0,3 8-2950 0 0,0 3-5838 0 0</inkml:trace>
  <inkml:trace contextRef="#ctx0" brushRef="#br0" timeOffset="2">1067 446 7402 0 0,'0'0'1672'0'0,"0"0"-197"0"0,0 0-45 0 0,0 0 101 0 0,0 0 37 0 0,0 0-140 0 0,0 0-201 0 0,0 0-229 0 0,0 0-230 0 0,0 0-161 0 0,0 0-114 0 0,0 0-82 0 0,-34 30-64 0 0,-103 92-55 0 0,90-58 38 0 0,45-53-256 0 0,-4 124 316 0 0,9-125-358 0 0,0 0 0 0 0,0-1 0 0 0,1 1 0 0 0,0-1 0 0 0,1 1 0 0 0,0-1 0 0 0,0-1 0 0 0,1 1-1 0 0,0-1 1 0 0,1 0 0 0 0,-1 0 0 0 0,2-1 0 0 0,-1 0 0 0 0,1 0 0 0 0,0 0 0 0 0,0-1-1 0 0,1-1 1 0 0,0 1 0 0 0,0-1 0 0 0,0-1 0 0 0,1 0 0 0 0,0 0 0 0 0,-1-1 0 0 0,1 0 0 0 0,0-1-1 0 0,1 0 1 0 0,-1 0 0 0 0,0-1 0 0 0,0-1 0 0 0,1 1 0 0 0,-1-2 0 0 0,10-1-32 0 0,-6 2 146 0 0,1-1 0 0 0,-1-1 0 0 0,0 0 0 0 0,0-1 0 0 0,0-1 0 0 0,-1 0 0 0 0,1-1 0 0 0,-1 0 0 0 0,0-1 0 0 0,0 0 0 0 0,-1-1-1 0 0,1-1 1 0 0,-2 0 0 0 0,1-1 0 0 0,-1 0 0 0 0,0 0 0 0 0,-1-1 0 0 0,0-1 0 0 0,-1 1 0 0 0,0-2 0 0 0,-1 1 0 0 0,0-1 0 0 0,-1-1 0 0 0,0 1 0 0 0,-1-1 0 0 0,0 0 0 0 0,-1-1 0 0 0,2-9-146 0 0,-6 8-13 0 0,0 1 0 0 0,-1-1-1 0 0,0 1 1 0 0,-1-1 0 0 0,-1 1 0 0 0,-1 0 0 0 0,0 0-1 0 0,0 0 1 0 0,-2 0 0 0 0,1 0 0 0 0,-2 1-1 0 0,0-1 1 0 0,0 2 0 0 0,-2-1 0 0 0,1 1-1 0 0,-2 0 1 0 0,1 0 0 0 0,-1 1 0 0 0,-1 0-1 0 0,0 1 1 0 0,-1 0 0 0 0,0 1 0 0 0,0 0-1 0 0,-1 0 1 0 0,0 2 0 0 0,-1-1 0 0 0,0 1-1 0 0,-9-3 14 0 0,11 6-150 0 0,1 0-1 0 0,-1 1 0 0 0,0 0 0 0 0,0 0 1 0 0,0 1-1 0 0,0 1 0 0 0,-1 0 0 0 0,1 0 1 0 0,0 1-1 0 0,0 1 0 0 0,-1 0 0 0 0,1 0 1 0 0,0 1-1 0 0,0 0 0 0 0,-2 2 151 0 0,-93 52-5120 0 0,106-56 5079 0 0,-32 27-4212 0 0,11-8-1746 0 0,6-3-3507 0 0</inkml:trace>
  <inkml:trace contextRef="#ctx0" brushRef="#br0" timeOffset="3">890 816 9658 0 0,'0'0'2247'0'0,"0"0"-400"0"0,0 0-284 0 0,0 0-173 0 0,0 0-202 0 0,0 0-217 0 0,0 0-175 0 0,0 0-140 0 0,0 0-97 0 0,0 0-60 0 0,0 0-42 0 0,0 0-21 0 0,0 0 7 0 0,24-21-56 0 0,74-66-34 0 0,-34 47 217 0 0,-44 34-367 0 0,-12 2-98 0 0,-7 3-95 0 0,0 0 0 0 0,0 0 0 0 0,0 0-1 0 0,1 0 1 0 0,-1 0 0 0 0,0 0 0 0 0,1 0 0 0 0,-1 1 0 0 0,1-1 0 0 0,-1 0 0 0 0,1 1 0 0 0,-1-1 0 0 0,1 1 0 0 0,0 0 0 0 0,-1-1-1 0 0,1 1 1 0 0,-1 0 0 0 0,1 0 0 0 0,0 0 0 0 0,-1 0 0 0 0,1 1 0 0 0,-1-1 0 0 0,1 0 0 0 0,0 1 0 0 0,-1-1 0 0 0,1 0-1 0 0,-1 1 1 0 0,1 0 0 0 0,-1-1 0 0 0,1 1 0 0 0,-1 0 0 0 0,0 0 0 0 0,1 0 0 0 0,-1 0 0 0 0,0 0 0 0 0,0 0 0 0 0,1 1-10 0 0,7 48 183 0 0,-9-45-178 0 0,0-1-1 0 0,0 0 1 0 0,0 0-1 0 0,1 0 1 0 0,-1 1-1 0 0,1-1 1 0 0,0 0-1 0 0,0 0 1 0 0,1 0-1 0 0,-1 0 1 0 0,1-1 0 0 0,0 1-1 0 0,0 0 1 0 0,0-1-1 0 0,1 1 1 0 0,-1-1-1 0 0,1 1 1 0 0,0-1-1 0 0,0 0 1 0 0,0 0-1 0 0,2 1-4 0 0,5 1 42 0 0,1 1-1 0 0,0-2 0 0 0,0 0 0 0 0,1 0 1 0 0,-1-1-1 0 0,1 0 0 0 0,0-1 0 0 0,-1-1 1 0 0,1 1-1 0 0,0-2 0 0 0,0 0 0 0 0,0 0 1 0 0,0-1-1 0 0,7-2-41 0 0,40-15 447 0 0,-56 6-1415 0 0,-7 5-4805 0 0,2 6-3906 0 0</inkml:trace>
  <inkml:trace contextRef="#ctx0" brushRef="#br0" timeOffset="4">1181 446 0 0 0,'0'0'771'0'0,"0"0"473"0"0,0 0 42 0 0,0 0-70 0 0,0 0-37 0 0,0 0-46 0 0,0 0-20 0 0,0 0 4 0 0,0 0-34 0 0,0 0-64 0 0,0 0-73 0 0,0 0-126 0 0,0 0-111 0 0,-8-1-65 0 0,-30-4 332 0 0,3 3 4306 0 0,11 10-3830 0 0,-52 27-34 0 0,46-4-1256 0 0,-6 34-50 0 0,7-15 499 0 0,-6 23 252 0 0,34-73-886 0 0,1 0 0 0 0,-1 1 0 0 0,1-1 0 0 0,-1 0 0 0 0,1 1 0 0 0,-1-1 0 0 0,1 0 1 0 0,0 1-1 0 0,-1-1 0 0 0,1 1 0 0 0,-1-1 0 0 0,1 1 0 0 0,0-1 0 0 0,0 1 0 0 0,-1-1 0 0 0,1 1 0 0 0,0-1 0 0 0,0 1 0 0 0,0-1 0 0 0,0 1 0 0 0,-1 0 0 0 0,1-1 0 0 0,0 1 1 0 0,0-1-1 0 0,0 1 0 0 0,0-1 0 0 0,0 1 0 0 0,0 0 0 0 0,1-1 0 0 0,-1 1 0 0 0,0-1 0 0 0,0 1 0 0 0,0-1 0 0 0,0 1 0 0 0,1-1 0 0 0,-1 1 0 0 0,0-1 0 0 0,1 1 0 0 0,-1-1 0 0 0,0 1 1 0 0,1-1-1 0 0,-1 1 0 0 0,0-1 0 0 0,1 1 0 0 0,-1-1 0 0 0,1 0 0 0 0,-1 1 0 0 0,1-1 0 0 0,-1 0 0 0 0,1 0 0 0 0,-1 1 0 0 0,1-1 0 0 0,-1 0 0 0 0,1 0 0 0 0,-1 0 0 0 0,1 1 1 0 0,0-1-1 0 0,-1 0 0 0 0,1 0 0 0 0,-1 0 0 0 0,1 0 0 0 0,-1 0 0 0 0,1 0 0 0 0,0 0 0 0 0,-1 0 0 0 0,1-1 0 0 0,-1 1 0 0 0,1 0 0 0 0,-1 0 0 0 0,1 0 23 0 0,5 0-891 0 0,3 0-860 0 0,-3-1-5259 0 0,-1-2-4527 0 0</inkml:trace>
  <inkml:trace contextRef="#ctx0" brushRef="#br0" timeOffset="5">1853 15 2865 0 0,'0'0'928'0'0,"0"0"-128"0"0,0 0-24 0 0,0 0 83 0 0,0 0 200 0 0,0 0-11 0 0,0 0-86 0 0,0 0-65 0 0,0 0-167 0 0,0 0-82 0 0,0 0-76 0 0,0 0-63 0 0,0 0-33 0 0,-4-3-5 0 0,2 1-255 0 0,0 1-1 0 0,-1 0 1 0 0,1 0-1 0 0,-1-1 1 0 0,1 1-1 0 0,-1 1 1 0 0,0-1-1 0 0,1 0 1 0 0,-1 1-1 0 0,0-1 0 0 0,1 1 1 0 0,-1 0-1 0 0,0 0 1 0 0,0 0-1 0 0,1 0 1 0 0,-1 0-1 0 0,0 1 1 0 0,1-1-1 0 0,-1 1 1 0 0,0 0-1 0 0,1 0 1 0 0,-1 0-1 0 0,1 0 1 0 0,-1 0-1 0 0,1 0 1 0 0,-1 1-1 0 0,1-1 1 0 0,-1 2-216 0 0,-4 3 185 0 0,1 0 0 0 0,-1 1 0 0 0,1 0 0 0 0,1 0 0 0 0,-1 0 0 0 0,1 1 0 0 0,1 0 0 0 0,-1 0 0 0 0,1 0 0 0 0,1 0 0 0 0,-2 7-185 0 0,-30 125 808 0 0,27-35-396 0 0,4-1 0 0 0,5 1 0 0 0,8 52-412 0 0,-3-70 77 0 0,2 71 441 0 0,-9-154 1053 0 0,2-4-1528 0 0,-1 0-17 0 0,0 0-8 0 0,28 0 354 0 0,144 12 581 0 0,-124-5-666 0 0,-48-7-258 0 0,0 0 5 0 0,0 0-12 0 0,0 0 26 0 0,0 0-13 0 0,0 0 9 0 0,0 0 1 0 0,0 0-3 0 0,0 0 16 0 0,0 0-12 0 0,0 0 16 0 0,0 4-660 0 0,-3-4-9209 0 0,2 0-2294 0 0</inkml:trace>
  <inkml:trace contextRef="#ctx0" brushRef="#br0" timeOffset="6">2060 523 624 0 0,'0'0'644'0'0,"0"0"-240"0"0,0 0-20 0 0,0 0 207 0 0,0 0 267 0 0,0 0 202 0 0,0 0 16 0 0,0 0-36 0 0,0 0-21 0 0,0 0-50 0 0,0 0 3 0 0,-5-2 13 0 0,-14-8 323 0 0,12 8 2050 0 0,3 1 3948 0 0,237-29-2805 0 0,-181 29-4227 0 0,-52 1-256 0 0,0 0 0 0 0,0 0-17 0 0,0 0 11 0 0,0 0 4 0 0,0 0 4 0 0,0 0 16 0 0,0 0 1 0 0,0 0-10 0 0,0 0-3 0 0,0 0 0 0 0,0 0-3 0 0,-16 4-2425 0 0,12 1 418 0 0,-1 1-5753 0 0,1-2-3878 0 0</inkml:trace>
  <inkml:trace contextRef="#ctx0" brushRef="#br0" timeOffset="7">2626 500 10322 0 0,'0'0'1857'0'0,"0"0"-400"0"0,0 0-135 0 0,0 0 61 0 0,0 0 1 0 0,0 0-129 0 0,0 0-213 0 0,0 0-196 0 0,0 0-181 0 0,0 0-143 0 0,0 0-87 0 0,0 0-63 0 0,-10 12 855 0 0,-32 92-307 0 0,31-4-446 0 0,13-99-489 0 0,0 1 0 0 0,0-1 0 0 0,0 1 1 0 0,0-1-1 0 0,1 0 0 0 0,-1 0 0 0 0,1 0 0 0 0,-1 0 1 0 0,0-1-1 0 0,1 1 0 0 0,-1-1 0 0 0,1 1 0 0 0,0-1 1 0 0,-1 0-1 0 0,1 0 0 0 0,-1 0 0 0 0,1 0 0 0 0,-1 0 1 0 0,1-1-1 0 0,-1 1 0 0 0,1-1 0 0 0,-1 0 0 0 0,1 0 1 0 0,-1 0-1 0 0,1 0 0 0 0,-1 0 0 0 0,0 0 0 0 0,0 0 1 0 0,0-1-1 0 0,2-1 15 0 0,17-25-3203 0 0,-16 17-932 0 0,0 1-3764 0 0,-2 2-1903 0 0</inkml:trace>
  <inkml:trace contextRef="#ctx0" brushRef="#br0" timeOffset="8">2693 115 968 0 0,'0'0'1545'0'0,"0"0"-737"0"0,0 0-392 0 0,0 0-152 0 0,0 0-56 0 0,0 0-192 0 0,0 0-344 0 0,0 0-424 0 0,0 0-249 0 0,0 0-279 0 0,0 0 416 0 0,0 0 864 0 0</inkml:trace>
  <inkml:trace contextRef="#ctx0" brushRef="#br0" timeOffset="9">2693 115 0 0 0,'-9'6'2179'0'0,"7"-5"-161"0"0,2-1-232 0 0,0 0-165 0 0,0 0-95 0 0,0 0-96 0 0,0 0-118 0 0,0 0-148 0 0,0 0-133 0 0,0 0-109 0 0,0 0-122 0 0,0 0-91 0 0,0 0-59 0 0,0 0-45 0 0,0 0-22 0 0,0 0-22 0 0,0 0-30 0 0,0 0-77 0 0,0 0-65 0 0,0 0-44 0 0,0 0-51 0 0,0 0-13 0 0,0 0-26 0 0,0 0-38 0 0,0 0-27 0 0,-5 23 2082 0 0,-127 89-1973 0 0,106-89-283 0 0,19-18 2729 0 0,21-19-2256 0 0,24-23-725 0 0,95-75 272 0 0,-65 59-51 0 0,-67 53 13 0 0,-1 0 0 0 0,1-1 0 0 0,-1 1 0 0 0,0 0 0 0 0,1 0 0 0 0,-1 0 0 0 0,1 0-1 0 0,-1-1 1 0 0,1 1 0 0 0,-1 0 0 0 0,1 0 0 0 0,-1 0 0 0 0,1 0 0 0 0,-1 0 0 0 0,1 0 0 0 0,-1 0 0 0 0,1 0 0 0 0,-1 1-1 0 0,1-1 1 0 0,-1 0 0 0 0,1 0 0 0 0,-1 0 0 0 0,1 0 0 0 0,-1 1 0 0 0,0-1 0 0 0,1 0 0 0 0,-1 0 0 0 0,1 1 0 0 0,-1-1 0 0 0,0 0-1 0 0,1 1 1 0 0,-1-1 0 0 0,0 0 0 0 0,1 1 0 0 0,-1-1 0 0 0,0 1 0 0 0,1-1 0 0 0,-1 0 0 0 0,0 1 0 0 0,0-1 0 0 0,0 1-1 0 0,0-1 1 0 0,1 1 0 0 0,-1-1 0 0 0,0 1 0 0 0,0-1 0 0 0,0 1 0 0 0,0-1 0 0 0,0 1 0 0 0,0-1 0 0 0,0 1 0 0 0,0-1 2 0 0,1 4-1 0 0,16 84 317 0 0,19 35-53 0 0,-22-103-59 0 0,-14-20-174 0 0,0 0 40 0 0,0 0-38 0 0,0 0 0 0 0,0 0 10 0 0,0 0-8 0 0,0 0-24 0 0,0 0-54 0 0,0 0-5 0 0,0 0-54 0 0,0-2-91 0 0,0 0-9071 0 0,0 2-2782 0 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43 0 0 0,'0'0'777'0'0,"0"0"178"0"0,0 0 95 0 0,0 0 27 0 0,0 0-16 0 0,0 0-4 0 0,0 0 42 0 0,0 0 55 0 0,0 0 17 0 0,0 0-48 0 0,0 0-78 0 0,-6-1 7243 0 0,3 2-8678 0 0,-81 81 2477 0 0,63-56-1748 0 0,1-1-117 0 0,1 0-1 0 0,1 1 1 0 0,2 1 0 0 0,0 1 0 0 0,2 0 0 0 0,1 1-1 0 0,1 0 1 0 0,2 1 0 0 0,-5 24-222 0 0,12-43 79 0 0,1 1-1 0 0,0 0 1 0 0,1 0 0 0 0,0 0-1 0 0,1 0 1 0 0,1 0-1 0 0,0 0 1 0 0,0 0 0 0 0,1-1-1 0 0,0 1 1 0 0,1 0-1 0 0,1-1 1 0 0,0 0 0 0 0,0 1-1 0 0,1-2 1 0 0,0 1-1 0 0,6 8-78 0 0,106 138 703 0 0,-71-106-236 0 0,-85-63-1286 0 0,35 9-1042 0 0,2-2-5720 0 0,2 1-4104 0 0</inkml:trace>
  <inkml:trace contextRef="#ctx0" brushRef="#br0" timeOffset="1">671 402 8490 0 0,'0'0'1760'0'0,"0"0"-229"0"0,0 0-61 0 0,0 0 46 0 0,0 0-73 0 0,0 0-205 0 0,0 0-174 0 0,0 0-129 0 0,0 0-122 0 0,0 0-99 0 0,0 0-87 0 0,0 0-70 0 0,0 0-46 0 0,-16-2-40 0 0,-50-2-22 0 0,9 18 637 0 0,48-9-1032 0 0,0-1-1 0 0,0 2 1 0 0,0-1 0 0 0,1 2 0 0 0,-1-1 0 0 0,2 1 0 0 0,-1 0 0 0 0,1 0 0 0 0,0 1 0 0 0,0 0 0 0 0,1 1 0 0 0,0-1 0 0 0,1 1 0 0 0,-1 0 0 0 0,2 0 0 0 0,0 1 0 0 0,0-1-1 0 0,0 1 1 0 0,1 0 0 0 0,1 0 0 0 0,-1 1 0 0 0,2-1 0 0 0,0 0 0 0 0,0 1 0 0 0,0-1 0 0 0,2 0 0 0 0,0 6-54 0 0,-1-12-12 0 0,1 0 0 0 0,0 0 0 0 0,1-1 0 0 0,-1 1 1 0 0,1-1-1 0 0,-1 1 0 0 0,1-1 0 0 0,0 0 0 0 0,0 0 0 0 0,1 0 0 0 0,-1 0 1 0 0,1 0-1 0 0,-1 0 0 0 0,1-1 0 0 0,0 1 0 0 0,0-1 0 0 0,0 1 0 0 0,0-1 0 0 0,1 0 1 0 0,-1-1-1 0 0,0 1 0 0 0,1 0 0 0 0,0-1 0 0 0,-1 0 0 0 0,1 0 0 0 0,0 0 1 0 0,-1 0-1 0 0,1-1 0 0 0,0 1 0 0 0,0-1 0 0 0,-1 0 0 0 0,1 0 0 0 0,0-1 1 0 0,0 1-1 0 0,0-1 0 0 0,-1 1 0 0 0,1-1 0 0 0,0 0 0 0 0,0-1 12 0 0,54-31-3272 0 0,-37 17-2875 0 0,-11 12-1940 0 0</inkml:trace>
  <inkml:trace contextRef="#ctx0" brushRef="#br0" timeOffset="2">802 544 4281 0 0,'0'0'1415'0'0,"0"0"-21"0"0,0 0 209 0 0,0 0 186 0 0,0 0 2 0 0,0 0-196 0 0,0 0-333 0 0,0 0-294 0 0,0 0-204 0 0,0 0-132 0 0,0 0-86 0 0,0 0-67 0 0,-10 24-30 0 0,-31 73 4 0 0,40-96-435 0 0,1-1-1 0 0,-1 1 0 0 0,0 0 1 0 0,0 0-1 0 0,0 0 0 0 0,1 0 0 0 0,-1 0 1 0 0,1 0-1 0 0,-1 0 0 0 0,0 0 1 0 0,1 0-1 0 0,0 0 0 0 0,-1 0 0 0 0,1 0 1 0 0,0 0-1 0 0,-1 0 0 0 0,1 0 1 0 0,0 0-1 0 0,0 0 0 0 0,0 1 0 0 0,0-1 1 0 0,0 0-1 0 0,0 0 0 0 0,0 0 0 0 0,0 0 1 0 0,1 0-1 0 0,-1 0 0 0 0,0 0 1 0 0,1 0-1 0 0,-1 1 0 0 0,1-1 0 0 0,-1 0 1 0 0,1 0-1 0 0,-1-1 0 0 0,1 1 1 0 0,0 0-1 0 0,0 0 0 0 0,-1 0 0 0 0,1 0 1 0 0,0 0-1 0 0,0-1 0 0 0,0 1-17 0 0,3 1 128 0 0,5 3 70 0 0,1-1-1 0 0,0 0 1 0 0,0-1-1 0 0,0 0 1 0 0,1-1-1 0 0,-1 0 1 0 0,1 0 0 0 0,-1-1-1 0 0,1-1 1 0 0,-1 0-1 0 0,1 0 1 0 0,0-1-1 0 0,-1 0 1 0 0,1-1-1 0 0,-1 0 1 0 0,0-1 0 0 0,0 0-1 0 0,0 0 1 0 0,0-1-1 0 0,0-1 1 0 0,7-4-198 0 0,-11 8 79 0 0,0-1-1 0 0,0 0 1 0 0,0 0-1 0 0,-1 0 1 0 0,1-1 0 0 0,-1 0-1 0 0,1 0 1 0 0,-1 0 0 0 0,0-1-1 0 0,0 0 1 0 0,0 0 0 0 0,-1 0-1 0 0,1-1 1 0 0,-1 1-1 0 0,0-1 1 0 0,0 0 0 0 0,-1 0-1 0 0,1 0 1 0 0,-1-1 0 0 0,-1 1-1 0 0,1-1 1 0 0,-1 0 0 0 0,0 0-1 0 0,0 0 1 0 0,0 0-1 0 0,-1 0 1 0 0,0 0 0 0 0,0 0-1 0 0,0-4-78 0 0,-5 4-10 0 0,1 0 0 0 0,-1 1 0 0 0,-1-1-1 0 0,1 1 1 0 0,-1-1 0 0 0,0 1 0 0 0,0 1-1 0 0,0-1 1 0 0,-1 1 0 0 0,1 0-1 0 0,-1 0 1 0 0,0 0 0 0 0,0 1 0 0 0,-1 0-1 0 0,1 0 1 0 0,-1 1 0 0 0,1-1 0 0 0,-1 2-1 0 0,0-1 1 0 0,0 1 0 0 0,0 0 0 0 0,0 0-1 0 0,-2 1 11 0 0,1-2-118 0 0,1 2 0 0 0,0-1 0 0 0,0 1-1 0 0,0 0 1 0 0,-1 0 0 0 0,1 1 0 0 0,0 0-1 0 0,0 0 1 0 0,0 1 0 0 0,0 0 0 0 0,0 0 0 0 0,-5 3 118 0 0,-16 11-3723 0 0,2 7-4825 0 0,21-16-2919 0 0</inkml:trace>
  <inkml:trace contextRef="#ctx0" brushRef="#br0" timeOffset="3">1390 417 6553 0 0,'0'0'3253'0'0,"0"0"-1272"0"0,0 0-453 0 0,0 0 11 0 0,0 0-63 0 0,0 0-157 0 0,0 0-241 0 0,0 0-255 0 0,0 0-197 0 0,0 0-156 0 0,0 0-106 0 0,0 0-103 0 0,0 0-74 0 0,-21 14-38 0 0,-63 41-61 0 0,54-23-30 0 0,32-29-65 0 0,-1 0 0 0 0,0 0 0 0 0,1 0 0 0 0,-1 0 0 0 0,1 0 0 0 0,0 0 0 0 0,0 0 0 0 0,0-1 0 0 0,0 1 0 0 0,0-1 0 0 0,1 1 0 0 0,-1-1 0 0 0,1 0 0 0 0,0 0 0 0 0,-1 0 0 0 0,1 0 0 0 0,0-1 0 0 0,0 1 0 0 0,0-1 0 0 0,0 0 0 0 0,1 0 0 0 0,-1 0 0 0 0,0 0 0 0 0,0 0 0 0 0,1-1 0 0 0,-1 1 0 0 0,0-1 0 0 0,4 0 7 0 0,0 0 2 0 0,-1 1 0 0 0,0 1 0 0 0,0-1 0 0 0,1 1 0 0 0,-1 0 0 0 0,0 0 0 0 0,0 1 0 0 0,-1-1 0 0 0,1 1 0 0 0,0 1 0 0 0,-1-1 0 0 0,0 1 0 0 0,4 3-2 0 0,-8-4 49 0 0,-1-1 0 0 0,0 1 0 0 0,0-1-1 0 0,0 1 1 0 0,0-1 0 0 0,-1 1 0 0 0,1-1 0 0 0,-1 1-1 0 0,1-1 1 0 0,-1 0 0 0 0,0 1 0 0 0,0-1-1 0 0,0 0 1 0 0,0 0 0 0 0,0 1 0 0 0,0-1 0 0 0,-1 0-1 0 0,1 0 1 0 0,-1 0 0 0 0,0-1 0 0 0,1 1-1 0 0,-1 0 1 0 0,0-1 0 0 0,0 1 0 0 0,0-1 0 0 0,0 1-1 0 0,0-1 1 0 0,0 0 0 0 0,-1 0 0 0 0,1 0 0 0 0,0 0-1 0 0,-1 0 1 0 0,1-1 0 0 0,-2 1-49 0 0,-5 4 87 0 0,-141 49 252 0 0,145-52-1842 0 0,9-4-8771 0 0,0-1-929 0 0</inkml:trace>
  <inkml:trace contextRef="#ctx0" brushRef="#br0" timeOffset="4">1752 506 14259 0 0,'0'0'1646'0'0,"0"0"-309"0"0,0 0-123 0 0,0 0-75 0 0,0 0-124 0 0,0 0-232 0 0,0 0-245 0 0,0 0-170 0 0,0 0-136 0 0,0 0-71 0 0,0 0-56 0 0,0 0-38 0 0,0 0-2 0 0,-24 21-16 0 0,-71 66-15 0 0,67-44-9 0 0,29-36-22 0 0,-1-4 10 0 0,0 1 1 0 0,0 0 0 0 0,0 0 0 0 0,0-1-1 0 0,1 1 1 0 0,0 0 0 0 0,0-1-1 0 0,0 1 1 0 0,0-1 0 0 0,0 1 0 0 0,1-1-1 0 0,0 1 1 0 0,-1-1 0 0 0,1 0 0 0 0,0 0-1 0 0,1 0 1 0 0,-1 0 0 0 0,1 0-1 0 0,-1 0 1 0 0,1-1 0 0 0,0 1 0 0 0,0-1-1 0 0,0 0 1 0 0,0 0 0 0 0,0 0 0 0 0,0 0-1 0 0,1-1 1 0 0,-1 1 0 0 0,1-1-1 0 0,-1 0 1 0 0,1 0 0 0 0,-1 0 0 0 0,1 0-1 0 0,1 0-13 0 0,139 2 1397 0 0,-136-5-1252 0 0,1 0 1 0 0,0 0 0 0 0,-1 0 0 0 0,0-1 0 0 0,0-1 0 0 0,0 1 0 0 0,0-1-1 0 0,0-1 1 0 0,-1 1 0 0 0,1-1 0 0 0,-1-1 0 0 0,0 1 0 0 0,-1-1-1 0 0,0 0 1 0 0,0-1 0 0 0,0 0 0 0 0,0 0 0 0 0,-1 0 0 0 0,-1 0-1 0 0,1-1 1 0 0,-1 0 0 0 0,0 0 0 0 0,-1 0 0 0 0,0 0 0 0 0,0 0-1 0 0,-1-1 1 0 0,0 1 0 0 0,0-1 0 0 0,-1 0 0 0 0,0 0 0 0 0,-1 0-146 0 0,1-5 37 0 0,-1 5-28 0 0,1 1 0 0 0,-1-1 0 0 0,-1 1 1 0 0,0-1-1 0 0,0 1 0 0 0,0-1 0 0 0,-1 1 0 0 0,0 0 0 0 0,-1 0 0 0 0,0 0 0 0 0,0 0 1 0 0,-1 0-1 0 0,-1-1-9 0 0,1 2-36 0 0,-1 0 1 0 0,1 1 0 0 0,-2 0-1 0 0,1 0 1 0 0,-1 0 0 0 0,0 1-1 0 0,0 0 1 0 0,0 0 0 0 0,-1 0-1 0 0,0 1 1 0 0,1 0 0 0 0,-2 0-1 0 0,1 1 1 0 0,0 0 0 0 0,-1 0-1 0 0,1 1 1 0 0,-1 0 0 0 0,0 0 0 0 0,0 1-1 0 0,-5-1 36 0 0,5 2-351 0 0,-1 0 0 0 0,1 0 0 0 0,-1 1 0 0 0,1 0 0 0 0,0 0 0 0 0,0 1-1 0 0,-1 0 1 0 0,1 0 0 0 0,0 1 0 0 0,1 0 0 0 0,-1 1 0 0 0,-6 3 351 0 0,-6 7-4588 0 0,8-5-7114 0 0</inkml:trace>
  <inkml:trace contextRef="#ctx0" brushRef="#br0" timeOffset="5">1623 606 10346 0 0,'0'0'2615'0'0,"0"0"-717"0"0,0 0-352 0 0,0 0-173 0 0,0 0-235 0 0,0 0-275 0 0,0 0-247 0 0,0 0-191 0 0,0 0-96 0 0,0 0-27 0 0,0 0-47 0 0,0 0-55 0 0,0 0-28 0 0,16-10-32 0 0,53-33-15 0 0,-64 40-90 0 0,0 0 0 0 0,0 0-1 0 0,0 0 1 0 0,1 1 0 0 0,-1 0-1 0 0,1 0 1 0 0,0 0-1 0 0,-1 0 1 0 0,1 1 0 0 0,0 0-1 0 0,0 1 1 0 0,0-1 0 0 0,0 1-1 0 0,0 0 1 0 0,0 1-35 0 0,10-1 129 0 0,-15 0-118 0 0,1 1 1 0 0,0 0-1 0 0,-1 0 1 0 0,1 0-1 0 0,-1 0 0 0 0,0 0 1 0 0,1 0-1 0 0,-1 0 1 0 0,0 0-1 0 0,0 1 1 0 0,1-1-1 0 0,-1 0 1 0 0,0 1-1 0 0,0-1 1 0 0,-1 1-1 0 0,1-1 1 0 0,0 1-1 0 0,0-1 1 0 0,-1 1-1 0 0,1 0 1 0 0,-1-1-1 0 0,1 1 1 0 0,-1 0-1 0 0,0 0 1 0 0,0-1-1 0 0,0 1 1 0 0,0 0-1 0 0,0-1 1 0 0,0 1-1 0 0,0 0 1 0 0,0 0-1 0 0,-1 0-11 0 0,14 43 227 0 0,-7-43-112 0 0,0 1-1 0 0,0-1 1 0 0,0 0-1 0 0,0 0 0 0 0,1-1 1 0 0,-1 0-1 0 0,0 0 1 0 0,1 0-1 0 0,-1-1 0 0 0,1 0 1 0 0,-1 0-1 0 0,1-1 1 0 0,-1 1-1 0 0,7-3-114 0 0,72-19 628 0 0,-77 20-661 0 0,2 3-4754 0 0,-7 0-851 0 0,-3-1-5943 0 0</inkml:trace>
  <inkml:trace contextRef="#ctx0" brushRef="#br0" timeOffset="6">2077 47 0 0 0,'0'0'812'0'0,"0"0"236"0"0,0 0 183 0 0,0 0 83 0 0,0 0-66 0 0,0 0-48 0 0,0 0-55 0 0,0 0-26 0 0,0 0 6 0 0,0 0-3 0 0,8 0 8840 0 0,22 0-8639 0 0,5 27-426 0 0,20 46 184 0 0,-44-53-963 0 0,-1 0 1 0 0,-1 0 0 0 0,-1 1-1 0 0,0 0 1 0 0,-2 1 0 0 0,0 0-1 0 0,-2 0 1 0 0,0 0 0 0 0,-1 0 0 0 0,-2 0-1 0 0,0 15-118 0 0,0-31 24 0 0,-1 1-1 0 0,0 0 1 0 0,0-1 0 0 0,-1 1-1 0 0,0-1 1 0 0,0 1-1 0 0,0-1 1 0 0,-1 1 0 0 0,0-1-1 0 0,0 1 1 0 0,0-1-1 0 0,-1 0 1 0 0,0 0-1 0 0,0-1 1 0 0,-1 1 0 0 0,0 0-24 0 0,-87 113 233 0 0,60-38-225 0 0,11-69 101 0 0,19-12-133 0 0,0 0-13 0 0,1 0-34 0 0,0 0-35 0 0,0 0-61 0 0,0 0-129 0 0,0 0-198 0 0,0 0-335 0 0,0-7-10288 0 0,0 6-658 0 0</inkml:trace>
  <inkml:trace contextRef="#ctx0" brushRef="#br0" timeOffset="7">2659 244 1688 0 0,'0'0'1983'0'0,"0"0"-364"0"0,0 0 40 0 0,0 0 195 0 0,0 0 113 0 0,0 0-120 0 0,0 0-285 0 0,0 0-346 0 0,0 0-241 0 0,0 0-137 0 0,0 0-138 0 0,0 0-76 0 0,0 0-80 0 0,-17 7-56 0 0,-56 27-49 0 0,16 17 508 0 0,46-37-859 0 0,1 0 0 0 0,1 0-1 0 0,0 1 1 0 0,1 1 0 0 0,1-1 0 0 0,0 1 0 0 0,1 0 0 0 0,1 1-1 0 0,0 0 1 0 0,2-1 0 0 0,0 1 0 0 0,0 0 0 0 0,2 1 0 0 0,0-1 0 0 0,1 0-1 0 0,1 5-87 0 0,1-16 46 0 0,1 0-1 0 0,0 0 0 0 0,0 0 1 0 0,1 0-1 0 0,-1-1 0 0 0,1 0 1 0 0,0 0-1 0 0,1 0 0 0 0,-1 0 0 0 0,1-1 1 0 0,0 1-1 0 0,0-1 0 0 0,0 0 1 0 0,1-1-1 0 0,0 1 0 0 0,-1-1 1 0 0,1 0-1 0 0,0-1 0 0 0,0 0 0 0 0,1 1 1 0 0,-1-2-1 0 0,0 1 0 0 0,1-1 1 0 0,-1 0-1 0 0,1 0 0 0 0,-1-1 1 0 0,1 0-1 0 0,0 0 0 0 0,-1 0 0 0 0,6-2-45 0 0,2 2 156 0 0,0 0-1 0 0,-1-1 0 0 0,1 0 0 0 0,0-2 1 0 0,-1 1-1 0 0,1-2 0 0 0,-1 1 0 0 0,0-2 1 0 0,0 0-1 0 0,1-1-155 0 0,3-3 170 0 0,1 2 12 0 0,0-1-1 0 0,-1-1 1 0 0,0-1 0 0 0,-1-1 0 0 0,0 0 0 0 0,0-1 0 0 0,-1 0 0 0 0,-1-1 0 0 0,0-1 0 0 0,-1 0 0 0 0,1-3-182 0 0,-10 13 35 0 0,0 0 0 0 0,-1-1 1 0 0,0 1-1 0 0,1-1 0 0 0,-1 0 0 0 0,-1 1 1 0 0,1-1-1 0 0,-1 0 0 0 0,0-1 0 0 0,0 1 1 0 0,0 0-1 0 0,-1-1 0 0 0,0 1 0 0 0,0-1 1 0 0,0 1-1 0 0,-1-1 0 0 0,0 1 0 0 0,0-1 1 0 0,0 1-1 0 0,-1-1 0 0 0,1 1 0 0 0,-1-1 0 0 0,-1 1 1 0 0,1-1-1 0 0,-1 1 0 0 0,0 0 0 0 0,0 0 1 0 0,-1-2-36 0 0,-6-3-126 0 0,-1 1-1 0 0,0-1 1 0 0,0 2 0 0 0,-1-1 0 0 0,0 1 0 0 0,-1 1 0 0 0,0 0-1 0 0,0 1 1 0 0,0 0 0 0 0,-1 0 0 0 0,1 2 0 0 0,-1 0 0 0 0,0 0-1 0 0,-1 1 1 0 0,1 0 0 0 0,-1 2 0 0 0,1-1 0 0 0,-1 2-1 0 0,0 0 1 0 0,1 0 0 0 0,-1 1 0 0 0,1 1 0 0 0,-10 2 126 0 0,-74 38-3565 0 0,54-20-4042 0 0,29-16-3543 0 0</inkml:trace>
  <inkml:trace contextRef="#ctx0" brushRef="#br0" timeOffset="8">2364 575 11506 0 0,'0'0'1381'0'0,"0"0"-328"0"0,0 0-23 0 0,0 0 101 0 0,0 0 0 0 0,0 0-148 0 0,0 0-206 0 0,0 0-153 0 0,0 0-57 0 0,0 0-60 0 0,0 0-28 0 0,0 0-23 0 0,25-13-20 0 0,74-42-18 0 0,-29 27 579 0 0,-68 29-973 0 0,-1-1 0 0 0,1 1 0 0 0,-1-1 0 0 0,1 1 1 0 0,-1 0-1 0 0,1-1 0 0 0,-1 1 0 0 0,0 0 0 0 0,0 0 1 0 0,1 0-1 0 0,-1 0 0 0 0,0 0 0 0 0,0 0 0 0 0,0 1 1 0 0,0-1-1 0 0,0 0 0 0 0,0 0 0 0 0,0 1 0 0 0,-1-1 1 0 0,1 0-1 0 0,0 1 0 0 0,-1-1 0 0 0,1 1 0 0 0,-1-1 1 0 0,0 1-1 0 0,1-1 0 0 0,-1 1 0 0 0,0 0 0 0 0,0-1 1 0 0,0 1-1 0 0,0-1 0 0 0,0 1 0 0 0,0-1 0 0 0,0 1 1 0 0,-1 1-25 0 0,4 14 140 0 0,1-10-96 0 0,0-1 1 0 0,0 0-1 0 0,1 0 1 0 0,-1 0-1 0 0,1-1 1 0 0,1 1-1 0 0,-1-1 1 0 0,1 0-1 0 0,0-1 1 0 0,0 0-1 0 0,0 1 1 0 0,0-2 0 0 0,1 1-1 0 0,0-1 1 0 0,0 0-1 0 0,0 0 1 0 0,0-1-1 0 0,0 0 1 0 0,0 0-1 0 0,1-1 1 0 0,-1 0-1 0 0,0 0 1 0 0,1-1-1 0 0,-1 0 1 0 0,1 0 0 0 0,-1-1-1 0 0,1 0 1 0 0,-1 0-1 0 0,6-2-44 0 0,3 3 181 0 0,15-4 451 0 0,2 0-4049 0 0,-26 0-3825 0 0,-4 1 624 0 0,0 3-2672 0 0</inkml:trace>
  <inkml:trace contextRef="#ctx0" brushRef="#br0" timeOffset="9">2711 43 3537 0 0,'0'0'1401'0'0,"0"0"-114"0"0,0 0 10 0 0,0 0 34 0 0,0 0-32 0 0,0 0-102 0 0,0 0-114 0 0,0 0-56 0 0,0 0 16 0 0,0 0-19 0 0,0 0-40 0 0,0 0-74 0 0,0 0-89 0 0,9 0 499 0 0,-6 1 2725 0 0,-30 25-1407 0 0,33-33-2422 0 0,14-14-265 0 0,-27 22 1976 0 0,-21 6-1280 0 0,1 16-380 0 0,42-35-386 0 0,-26 17 410 0 0,4-7-412 0 0,21-12 51 0 0,-5 5 77 0 0,20-23 35 0 0,-27 32-38 0 0,-2 0 2 0 0,0 0-9 0 0,0 0 6 0 0,0 0-3 0 0,-13 0-575 0 0,13 0 347 0 0,0 0-179 0 0,0-3-3024 0 0,0-1-6706 0 0,0 3-2625 0 0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4 216 0 0,'0'0'1355'0'0,"0"0"21"0"0,0 0 47 0 0,0 0 8 0 0,0 0-57 0 0,0 0-149 0 0,0 0-187 0 0,0 0-168 0 0,0 0-125 0 0,0 0-49 0 0,0 0-25 0 0,1 0 6298 0 0,2 0-3580 0 0,16 1-3150 0 0,150 13 1625 0 0,12-14-1037 0 0,-178-9-2823 0 0,-4 5-1687 0 0,0 1-3550 0 0,0 0-4099 0 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77 119 8402 0 0,'0'0'3986'0'0,"0"0"-1475"0"0,0 0-662 0 0,0 0-208 0 0,0 0-223 0 0,0 0-265 0 0,0 0-276 0 0,0 0-301 0 0,0 0-215 0 0,0 0-179 0 0,0 0-166 0 0,0 0-183 0 0,0 0-144 0 0,-14-23-88 0 0,-41-65-34 0 0,48 80-160 0 0,10 21 36 0 0,11 20-1200 0 0,-5-17-351 0 0,2 2-4247 0 0,-5-6-3937 0 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134 494 2737 0 0,'0'0'1197'0'0,"0"0"30"0"0,0 0 200 0 0,0 0 223 0 0,0 0 61 0 0,0 0-146 0 0,0 0-235 0 0,0 0-255 0 0,0 0-182 0 0,0 0-123 0 0,0 0-61 0 0,0 0-68 0 0,0 0-23 0 0,-6 0-32 0 0,1 1-365 0 0,-1 1-1 0 0,0-1 1 0 0,1 1 0 0 0,-1 0 0 0 0,1 0 0 0 0,0 1-1 0 0,0 0 1 0 0,0 0 0 0 0,0 0 0 0 0,0 0 0 0 0,0 1-1 0 0,1-1 1 0 0,0 1 0 0 0,0 1 0 0 0,0-1 0 0 0,-3 5-221 0 0,1 0 62 0 0,0 1 1 0 0,1 0 0 0 0,1 1-1 0 0,0-1 1 0 0,0 1 0 0 0,1 0-1 0 0,0 0 1 0 0,1 0 0 0 0,0 0-1 0 0,1 0 1 0 0,0 1 0 0 0,1-1-1 0 0,0 0 1 0 0,1 1 0 0 0,0-1-63 0 0,1-4 61 0 0,1-1 0 0 0,-1 1 0 0 0,1-1 0 0 0,0 0 0 0 0,1 0 0 0 0,-1 0 0 0 0,1-1 0 0 0,0 1 0 0 0,1-1 1 0 0,-1 0-1 0 0,1 0 0 0 0,0 0 0 0 0,0-1 0 0 0,1 1 0 0 0,0-1 0 0 0,-1-1 0 0 0,1 1 0 0 0,0-1 0 0 0,1 0 0 0 0,-1 0 0 0 0,0-1 0 0 0,1 0 0 0 0,0 0 1 0 0,-1 0-1 0 0,1-1 0 0 0,0 0 0 0 0,0 0 0 0 0,0-1 0 0 0,2 0-61 0 0,5 1 134 0 0,0 0 0 0 0,0-1 1 0 0,0 0-1 0 0,0-2 0 0 0,0 1 0 0 0,0-2 1 0 0,0 0-1 0 0,0 0 0 0 0,0-2 0 0 0,-1 1 1 0 0,0-2-1 0 0,0 0 0 0 0,0 0 0 0 0,-1-1 1 0 0,0-1-1 0 0,0 0 0 0 0,-1 0 0 0 0,0-1 1 0 0,-1-1-1 0 0,1 0 0 0 0,-2 0 0 0 0,0-1 1 0 0,0 0-1 0 0,-1-1 0 0 0,0 0 0 0 0,-1 0 1 0 0,0-1-1 0 0,-1 1 0 0 0,-1-1 0 0 0,0-1 1 0 0,0 1-1 0 0,-2-1 0 0 0,2-7-134 0 0,-4 13 5 0 0,0 0-1 0 0,-1 1 1 0 0,1-1-1 0 0,-2 0 0 0 0,1 0 1 0 0,-1 1-1 0 0,0-1 1 0 0,-1 0-1 0 0,0 1 1 0 0,0 0-1 0 0,0-1 1 0 0,-1 1-1 0 0,0 0 1 0 0,-1 0-1 0 0,1 0 1 0 0,-1 1-1 0 0,-1-1 0 0 0,1 1 1 0 0,-1 0-1 0 0,0 0 1 0 0,-1 0-1 0 0,1 1 1 0 0,-1 0-1 0 0,0 0 1 0 0,-1 1-1 0 0,1-1-4 0 0,-3 1-81 0 0,-1-1 1 0 0,1 2-1 0 0,-1-1 0 0 0,0 1 1 0 0,0 1-1 0 0,0-1 0 0 0,0 2 1 0 0,0 0-1 0 0,0 0 0 0 0,-1 0 1 0 0,1 2-1 0 0,0-1 0 0 0,-1 1 1 0 0,1 1-1 0 0,0 0 0 0 0,0 0 1 0 0,0 1-1 0 0,0 0 0 0 0,1 1 1 0 0,-1 0-1 0 0,1 0 0 0 0,0 1 0 0 0,0 0 1 0 0,0 1-1 0 0,1 0 0 0 0,-5 4 81 0 0,-79 89-3162 0 0,49-22-6160 0 0,33-56-1829 0 0</inkml:trace>
  <inkml:trace contextRef="#ctx0" brushRef="#br0" timeOffset="1">1 748 3585 0 0,'0'0'3279'0'0,"0"0"-485"0"0,0 0-437 0 0,0 0-461 0 0,0 0-510 0 0,0 0-398 0 0,0 0-236 0 0,0 0-105 0 0,0 0-47 0 0,0 0-9 0 0,0 0-13 0 0,0 0-35 0 0,0 0-49 0 0,25-13-57 0 0,82-40-34 0 0,-86 41-71 0 0,0 1-1 0 0,1 1 1 0 0,0 0 0 0 0,1 2-1 0 0,0 1 1 0 0,0 1 0 0 0,16-2-332 0 0,-37 8 38 0 0,1-1 1 0 0,-1 1-1 0 0,0 0 1 0 0,1 0-1 0 0,-1 1 0 0 0,0-1 1 0 0,0 0-1 0 0,1 1 1 0 0,-1-1-1 0 0,0 1 1 0 0,0 0-1 0 0,0 0 1 0 0,0 0-1 0 0,0 0 1 0 0,0 0-1 0 0,0 0 0 0 0,0 0 1 0 0,0 1-1 0 0,0-1 1 0 0,0 1-1 0 0,-1-1 1 0 0,1 1-1 0 0,-1 0 1 0 0,1 0-1 0 0,-1 0 1 0 0,0-1-1 0 0,0 1 0 0 0,0 0 1 0 0,0 1-1 0 0,0-1 1 0 0,0 0-1 0 0,0 0 1 0 0,-1 0-1 0 0,1 3-38 0 0,6 8 124 0 0,-2-7-62 0 0,1 0-1 0 0,0 0 1 0 0,0-1 0 0 0,1 0 0 0 0,-1 0 0 0 0,1-1 0 0 0,0 0 0 0 0,0 0 0 0 0,1 0 0 0 0,-1-1 0 0 0,1 0-1 0 0,0-1 1 0 0,0 0 0 0 0,0 0 0 0 0,0 0 0 0 0,0-1 0 0 0,0-1 0 0 0,0 1 0 0 0,0-1 0 0 0,0 0 0 0 0,1-1 0 0 0,-1 0-1 0 0,0 0 1 0 0,4-2-62 0 0,24 2 232 0 0,62-10-58 0 0,-89 4-1371 0 0,-18 2-5185 0 0,7 4 4895 0 0,-1-2-10308 0 0</inkml:trace>
  <inkml:trace contextRef="#ctx0" brushRef="#br0" timeOffset="2">201 66 8058 0 0,'0'0'2804'0'0,"0"0"-878"0"0,0 0-323 0 0,0 0 3 0 0,0 0-83 0 0,0 0-206 0 0,0 0-275 0 0,0 0-295 0 0,0 0-202 0 0,0 0-79 0 0,0 0-48 0 0,0 0-32 0 0,0 11 1347 0 0,-14 2-385 0 0,19-29 76 0 0,12-11-1270 0 0,-12 18-132 0 0,-17 10 1061 0 0,-54 29-1126 0 0,65-29-16 0 0,1-1-43 0 0,0 0-78 0 0,66-20-3801 0 0,-38 10-4136 0 0,-12 5-4133 0 0</inkml:trace>
  <inkml:trace contextRef="#ctx0" brushRef="#br0" timeOffset="3">515 31 7570 0 0,'0'0'3775'0'0,"0"0"-1598"0"0,0 0-625 0 0,0 0-114 0 0,0 0-132 0 0,0 0-231 0 0,0 0-265 0 0,0 0-230 0 0,0 0-189 0 0,0 0-109 0 0,0 0-15 0 0,0 0 20 0 0,0 0 42 0 0,5-2 27 0 0,145-22 2834 0 0,-45 19-1819 0 0,-103 7-1345 0 0,1 0 0 0 0,-1 0 1 0 0,0 0-1 0 0,0 0 0 0 0,0 0 0 0 0,0 0 0 0 0,-1 0 0 0 0,1 1 0 0 0,0-1 0 0 0,-1 1 0 0 0,0-1 0 0 0,0 1 0 0 0,0-1 0 0 0,0 1 0 0 0,0 0 0 0 0,0-1 0 0 0,0 1 0 0 0,-1 0 0 0 0,1 3-26 0 0,18 143 374 0 0,-6 1-1 0 0,-7 1 0 0 0,-12 130-373 0 0,1 39 332 0 0,-15-288 227 0 0,9-10 28 0 0,-17-22-278 0 0,-124-7-374 0 0,136-3-1084 0 0,14 4-2315 0 0,2-1-4130 0 0,0 3-4579 0 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72 522 0 0 0,'0'0'687'0'0,"0"0"154"0"0,0 0 33 0 0,0 0-37 0 0,0 0-56 0 0,0 0-72 0 0,0 0-50 0 0,0 0-31 0 0,0 0-12 0 0,0 0-4 0 0,0 0 15 0 0,0 0 26 0 0,0 0 36 0 0,0 0 87 0 0,0 0 71 0 0,0 0 58 0 0,0 0 49 0 0,0 0-5 0 0,0 0-2 0 0,0 0-29 0 0,6 3 2711 0 0,20 9-2320 0 0,-20-12-1116 0 0,1 0 0 0 0,0 0 0 0 0,-1-1 0 0 0,1 1 0 0 0,0-2 1 0 0,-1 1-1 0 0,1-1 0 0 0,-1 0 0 0 0,1 0 0 0 0,-1 0 0 0 0,0-1 0 0 0,0 0 0 0 0,0-1 0 0 0,0 1 0 0 0,4-4-193 0 0,7-4 274 0 0,74-73 1204 0 0,-83 42-631 0 0,-8 42-783 0 0,0 0-3 0 0,0 0-9 0 0,0 0 1 0 0,0 0-9 0 0,-13 35-125 0 0,5 119 108 0 0,24 123 23 0 0,-16-256-52 0 0,0 0 0 0 0,-1 0-1 0 0,-1-1 1 0 0,0 1 0 0 0,-2 0-1 0 0,-1-1 1 0 0,0 0 0 0 0,-2 0-1 0 0,0 0 1 0 0,-1-1 0 0 0,-1 0 0 0 0,-1-1-1 0 0,0 0 1 0 0,-1 0 0 0 0,-5 4 2 0 0,8-12-9 0 0,0 0 0 0 0,0-1 0 0 0,0 0-1 0 0,-1-1 1 0 0,-1 0 0 0 0,1 0 0 0 0,-1-1 0 0 0,-1-1 0 0 0,1 1 0 0 0,-1-1 0 0 0,0-1 0 0 0,0 0 0 0 0,-7 1 9 0 0,16-5-4 0 0,0-1-1 0 0,0 0 1 0 0,0 0-1 0 0,0 0 1 0 0,0 0 0 0 0,0 0-1 0 0,0-1 1 0 0,0 1-1 0 0,0 0 1 0 0,0-1-1 0 0,0 1 1 0 0,0-1 0 0 0,0 0-1 0 0,0 0 1 0 0,0 0-1 0 0,1 0 1 0 0,-1 0-1 0 0,0 0 1 0 0,1 0-1 0 0,-1-1 1 0 0,1 1 0 0 0,-1 0-1 0 0,1-1 1 0 0,0 0-1 0 0,-1 1 1 0 0,1-1-1 0 0,0 0 1 0 0,0 1-1 0 0,0-1 1 0 0,0 0 0 0 0,1 0-1 0 0,-1 0 1 0 0,0 0-1 0 0,1 0 1 0 0,-1 0-1 0 0,1 0 1 0 0,0 0 0 0 0,0 0-1 0 0,0 0 1 0 0,0 0-1 0 0,0 0 1 0 0,0 0-1 0 0,0 0 1 0 0,0 0-1 0 0,1 0 1 0 0,-1 0 0 0 0,1 0-1 0 0,0 1 1 0 0,0-1-1 0 0,0 0 5 0 0,-1-4-12 0 0,2-8 12 0 0,0 1 0 0 0,2 0 1 0 0,0 0-1 0 0,0 0 1 0 0,1 1-1 0 0,1 0 0 0 0,0 0 1 0 0,0 0-1 0 0,1 0 1 0 0,1 1-1 0 0,0 1 0 0 0,1-1 1 0 0,4-4-1 0 0,-2 3 5 0 0,0 0 0 0 0,0 0 0 0 0,1 2-1 0 0,0-1 1 0 0,1 1 0 0 0,0 1 0 0 0,1 1 0 0 0,0 0 0 0 0,10-5-5 0 0,129-9 35 0 0,-94-8-851 0 0,-45-15-8008 0 0,-13 36 2419 0 0,0 4-3460 0 0</inkml:trace>
  <inkml:trace contextRef="#ctx0" brushRef="#br0" timeOffset="1">1 206 7370 0 0,'0'0'1459'0'0,"0"0"-214"0"0,0 0-50 0 0,0 0-17 0 0,0 0-145 0 0,0 0-199 0 0,0 0-178 0 0,0 0-75 0 0,0 0-17 0 0,0 0 38 0 0,0 0 38 0 0,0 0-16 0 0,0 0-2 0 0,16-11-9 0 0,105-67 1481 0 0,-12-3 1067 0 0,-86 58-2804 0 0,-21 22-338 0 0,1-1-1 0 0,-1 1 1 0 0,0 0 0 0 0,1-1-1 0 0,-1 1 1 0 0,1 0 0 0 0,-1 1 0 0 0,1-1-1 0 0,0 0 1 0 0,-1 1 0 0 0,1-1-1 0 0,0 1 1 0 0,-1 0 0 0 0,1 0 0 0 0,0 0-1 0 0,-1 0 1 0 0,1 1 0 0 0,0-1-1 0 0,-1 1 1 0 0,1-1 0 0 0,-1 1-1 0 0,1 0 1 0 0,0 0 0 0 0,-1 0 0 0 0,0 0-1 0 0,1 1 1 0 0,-1-1 0 0 0,0 0-1 0 0,0 1 1 0 0,1 0 0 0 0,-1 0 0 0 0,-1-1-1 0 0,1 1 1 0 0,0 0 0 0 0,0 1-1 0 0,-1-1 1 0 0,1 0 0 0 0,-1 0-1 0 0,1 2-18 0 0,5 5 98 0 0,-1 0-1 0 0,-1 0 1 0 0,1 1-1 0 0,-2-1 1 0 0,1 1-1 0 0,-1 0 1 0 0,-1 0-1 0 0,0 1 0 0 0,0-1 1 0 0,-1 4-98 0 0,12 33 184 0 0,15-25-1127 0 0,-3-20-7705 0 0,-20-2-2788 0 0</inkml:trace>
  <inkml:trace contextRef="#ctx0" brushRef="#br0" timeOffset="2">1037 310 0 0 0,'0'0'1650'0'0,"0"0"-78"0"0,0 0-96 0 0,0 0-43 0 0,0 0 18 0 0,0 0 85 0 0,0 0 15 0 0,0 0-104 0 0,0 0-144 0 0,0 0-175 0 0,0 0-149 0 0,-11 0 3358 0 0,-10 0-2495 0 0,-14-1-464 0 0,-67 10 148 0 0,47 21-1154 0 0,54-29-369 0 0,-1 0 0 0 0,1 0-1 0 0,0 0 1 0 0,0 0-1 0 0,-1 0 1 0 0,1 0 0 0 0,0 0-1 0 0,0 0 1 0 0,0 0-1 0 0,0 1 1 0 0,0-1 0 0 0,1 1-1 0 0,-1-1 1 0 0,0 0-1 0 0,1 1 1 0 0,-1-1 0 0 0,1 1-1 0 0,-1 0 1 0 0,1-1-1 0 0,0 1 1 0 0,-1-1 0 0 0,1 1-1 0 0,0-1 1 0 0,0 1 0 0 0,0 0-1 0 0,0-1 1 0 0,1 1-1 0 0,-1-1 1 0 0,0 1 0 0 0,1 0-1 0 0,-1-1 1 0 0,1 1-1 0 0,-1-1 1 0 0,1 1 0 0 0,0-1-1 0 0,0 0 1 0 0,-1 1-1 0 0,1-1 1 0 0,0 0 0 0 0,0 1-1 0 0,0-1 1 0 0,1 0-1 0 0,-1 0 1 0 0,0 0 0 0 0,1 0-3 0 0,74 45 113 0 0,1 1 130 0 0,-74-44-198 0 0,0 0 0 0 0,-1 1 1 0 0,1-1-1 0 0,-1 1 0 0 0,0-1 0 0 0,0 1 1 0 0,-1 0-1 0 0,1 0 0 0 0,-1 0 1 0 0,0 0-1 0 0,0 0 0 0 0,0 0 0 0 0,0 1 1 0 0,-1-1-1 0 0,0 0 0 0 0,0 0 0 0 0,0 0 1 0 0,0 1-1 0 0,-1-1 0 0 0,1 0 1 0 0,-1 0-1 0 0,0 0 0 0 0,0 0 0 0 0,-1 0 1 0 0,1 0-1 0 0,-1 0 0 0 0,0 0 0 0 0,0 0 1 0 0,0-1-1 0 0,-1 1 0 0 0,1-1 1 0 0,-1 0-1 0 0,0 0 0 0 0,1 0 0 0 0,-2 0 1 0 0,1 0-1 0 0,0 0 0 0 0,0-1 1 0 0,-1 1-1 0 0,-2 0-45 0 0,-7 7 62 0 0,0-1 0 0 0,0 0 0 0 0,-1 0 0 0 0,0-2 0 0 0,0 0 0 0 0,-1 0 0 0 0,0-2 0 0 0,0 1 0 0 0,-1-2 0 0 0,0 0 0 0 0,1-1 1 0 0,-1-1-1 0 0,0 0 0 0 0,0-1 0 0 0,-16-1-62 0 0,31 0-36 0 0,0-1 0 0 0,1 1-1 0 0,-1 0 1 0 0,0 0 0 0 0,0-1 0 0 0,0 1 0 0 0,1 0 0 0 0,-1-1 0 0 0,0 1 0 0 0,1-1 0 0 0,-1 1 0 0 0,0-1 0 0 0,1 1 0 0 0,-1-1 0 0 0,0 0 0 0 0,1 1 0 0 0,-1-1-1 0 0,1 0 1 0 0,-1 1 0 0 0,1-1 0 0 0,0 0 0 0 0,-1 0 0 0 0,1 1 0 0 0,0-1 0 0 0,-1 0 0 0 0,1 0 0 0 0,0 0 0 0 0,0 1 0 0 0,0-1 0 0 0,0 0 0 0 0,0 0-1 0 0,0 0 1 0 0,0 0 0 0 0,0 0 0 0 0,0 1 0 0 0,0-1 0 0 0,0 0 0 0 0,0 0 0 0 0,1 0 0 0 0,-1 1 0 0 0,0-1 0 0 0,1 0 0 0 0,-1 0 0 0 0,0 1 0 0 0,1-1 0 0 0,-1 0-1 0 0,1 0 1 0 0,-1 1 0 0 0,1-1 0 0 0,0 1 0 0 0,-1-1 0 0 0,1 0 0 0 0,-1 1 0 0 0,1-1 0 0 0,0 1 0 0 0,0 0 0 0 0,-1-1 0 0 0,1 1 0 0 0,0 0 0 0 0,0-1-1 0 0,-1 1 1 0 0,1 0 0 0 0,0 0 0 0 0,0-1 0 0 0,0 1 0 0 0,0 0 36 0 0,35-21-2813 0 0,-11 11-4616 0 0,-14 7-4144 0 0</inkml:trace>
  <inkml:trace contextRef="#ctx0" brushRef="#br0" timeOffset="3">708 36 0 0 0,'0'0'573'0'0,"0"0"328"0"0,0 0 178 0 0,0 0 157 0 0,0 0 87 0 0,0 0 60 0 0,0 0 93 0 0,0 0 32 0 0,0 0-7 0 0,0 0-169 0 0,0 0-274 0 0,0 0-252 0 0,0 0-192 0 0,-5-1-87 0 0,4 0-471 0 0,0 0 1 0 0,0 0 0 0 0,0 1 0 0 0,-1-1 0 0 0,1 1 0 0 0,0 0-1 0 0,-1-1 1 0 0,1 1 0 0 0,0 0 0 0 0,-1-1 0 0 0,1 1-1 0 0,0 0 1 0 0,-1 0 0 0 0,1 0 0 0 0,0 1 0 0 0,-1-1 0 0 0,1 0-1 0 0,-1 0 1 0 0,1 1 0 0 0,0-1 0 0 0,0 0 0 0 0,-1 1-1 0 0,1 0 1 0 0,0-1 0 0 0,0 1 0 0 0,0 0 0 0 0,-1-1 0 0 0,1 1-1 0 0,0 0 1 0 0,0 0 0 0 0,0 0 0 0 0,0 0 0 0 0,1 0-1 0 0,-1 0 1 0 0,0 0 0 0 0,0 0 0 0 0,1 1 0 0 0,-2 0-57 0 0,-67 99 2674 0 0,58-67-2451 0 0,1 1 1 0 0,2 1-1 0 0,1 0 1 0 0,2 0-1 0 0,1 0 1 0 0,2 0-1 0 0,2 0 1 0 0,3 29-224 0 0,-1-44 3 0 0,1-1-1 0 0,0 1 1 0 0,2-1-1 0 0,0 0 1 0 0,1 0-1 0 0,1 0 1 0 0,1-1-1 0 0,1 0 1 0 0,1-1-1 0 0,0 1 1 0 0,1-2-1 0 0,1 0 1 0 0,1 0-1 0 0,0-1 1 0 0,1-1-1 0 0,1 0 1 0 0,0-1-1 0 0,1 0 1 0 0,1-2-1 0 0,0 0 1 0 0,0 0-1 0 0,1-2 1 0 0,1 0-1 0 0,11 3-2 0 0,56 16-1400 0 0,-48-20-4636 0 0,-32-7 4417 0 0,8 1-9452 0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2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22781 0 0,'0'0'727'0'0,"0"0"-105"0"0,0 0 113 0 0,0 0 150 0 0,0 0 24 0 0,0 0-177 0 0,0 0-261 0 0,0 0-223 0 0,0 0-112 0 0,0 0-55 0 0,-10 34-34 0 0,-29 105-16 0 0,20-36-1035 0 0,19-90-2610 0 0,0-10-1158 0 0,0-3-7458 0 0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305 109 14467 0 0,'0'0'2151'0'0,"0"0"-749"0"0,0 0-335 0 0,0 0-39 0 0,0 0-62 0 0,0 0-152 0 0,0 0-175 0 0,0 0-172 0 0,0 0-130 0 0,0 0-105 0 0,0 0-73 0 0,0 0-64 0 0,0 0-38 0 0,-30 14-22 0 0,-92 51-11 0 0,118-63-23 0 0,0 0 0 0 0,0 0 0 0 0,0 0 0 0 0,1 1 0 0 0,-1-1 0 0 0,1 1 0 0 0,-1 0 0 0 0,1 0 0 0 0,0 0 0 0 0,0 1 0 0 0,1-1 0 0 0,-1 1 0 0 0,1 0 0 0 0,-1 0 1 0 0,1 0-1 0 0,0 0 0 0 0,0 1-1 0 0,-4 9 2 0 0,0-1-10 0 0,0 1 1 0 0,1-1-1 0 0,1 1 1 0 0,0 0-1 0 0,1 0 1 0 0,0 1-1 0 0,2-1 1 0 0,-1 1-1 0 0,2-1 1 0 0,0 1-1 0 0,1 11 8 0 0,0-20-2 0 0,0 0 0 0 0,0 0 0 0 0,1 0 0 0 0,0 0 0 0 0,0 0 0 0 0,0 0 0 0 0,0-1-1 0 0,1 1 1 0 0,0-1 0 0 0,0 0 0 0 0,1 0 0 0 0,0 0 0 0 0,-1 0 0 0 0,2 0 0 0 0,-1-1 0 0 0,0 0 0 0 0,1 0 0 0 0,0 0 0 0 0,0 0-1 0 0,0-1 1 0 0,0 0 0 0 0,1 0 0 0 0,-1 0 0 0 0,1-1 0 0 0,0 1 0 0 0,4 0 2 0 0,4 1 114 0 0,0 0 0 0 0,0-1 0 0 0,0 0 0 0 0,1-1 0 0 0,-1-1 1 0 0,1-1-1 0 0,-1 0 0 0 0,1 0 0 0 0,-1-1 0 0 0,15-4-114 0 0,-20 3 105 0 0,0-1-1 0 0,0 0 1 0 0,-1-1 0 0 0,1 0 0 0 0,-1 0-1 0 0,1-1 1 0 0,-1 0 0 0 0,-1 0-1 0 0,1-1 1 0 0,-1 0 0 0 0,0-1 0 0 0,0 1-1 0 0,-1-1 1 0 0,0-1 0 0 0,0 1-1 0 0,-1-1 1 0 0,1 0 0 0 0,-2 0-1 0 0,1 0 1 0 0,-1-1 0 0 0,-1 0 0 0 0,1 0-1 0 0,-2 0 1 0 0,1 0 0 0 0,-1 0-1 0 0,0 0 1 0 0,-1-1 0 0 0,0 1 0 0 0,-1-1-1 0 0,0 1 1 0 0,0-1 0 0 0,-1 1-1 0 0,-1-2-104 0 0,2 7-12 0 0,-1-1-1 0 0,-1 1 0 0 0,1 0 0 0 0,-1 0 0 0 0,1 0 1 0 0,-1 0-1 0 0,0 0 0 0 0,-1 1 0 0 0,1-1 0 0 0,-1 1 1 0 0,1-1-1 0 0,-1 1 0 0 0,0 0 0 0 0,0 0 1 0 0,-1 0-1 0 0,1 0 0 0 0,0 1 0 0 0,-1-1 0 0 0,0 1 1 0 0,0 0-1 0 0,1 0 0 0 0,-1 0 0 0 0,0 0 0 0 0,-1 1 1 0 0,1 0-1 0 0,0 0 0 0 0,-2 0 13 0 0,-59-8-2588 0 0,8 17-5786 0 0,42-4-3593 0 0</inkml:trace>
  <inkml:trace contextRef="#ctx0" brushRef="#br0" timeOffset="1">1 402 9722 0 0,'0'0'4809'0'0,"0"0"-2536"0"0,0 0-910 0 0,0 0-113 0 0,0 0-113 0 0,0 0-193 0 0,0 0-209 0 0,0 0-196 0 0,0 0-111 0 0,0 0-47 0 0,0 0-45 0 0,0 0-45 0 0,23-7-34 0 0,74-19-29 0 0,-13 20 282 0 0,17 38-95 0 0,-25-2-39 0 0,-18-15-1534 0 0,-34-31-6124 0 0,-17 9-2550 0 0,-1 3 2110 0 0</inkml:trace>
  <inkml:trace contextRef="#ctx0" brushRef="#br0" timeOffset="2">571 1 12883 0 0,'0'0'1492'0'0,"0"0"-744"0"0,0 0-254 0 0,0 0 82 0 0,0 0 127 0 0,0 0 91 0 0,0 0-44 0 0,0 0-130 0 0,0 0-65 0 0,0 0-39 0 0,0 0-47 0 0,0 0-22 0 0,9 33 8 0 0,29 103 4 0 0,9-20 678 0 0,-41-101-1130 0 0,-2 0 0 0 0,1 1 0 0 0,-2-1 0 0 0,0 1-1 0 0,-1 0 1 0 0,0 0 0 0 0,-2-1 0 0 0,1 1 0 0 0,-2 0-1 0 0,0 0 1 0 0,-1 0 0 0 0,-1 0 0 0 0,0 0 0 0 0,-1-1-1 0 0,-1 0 1 0 0,-1 0 0 0 0,0 0 0 0 0,0 0 0 0 0,-8 10-7 0 0,2-10-369 0 0,0 0-1 0 0,-1-1 1 0 0,0 0 0 0 0,-1-1 0 0 0,-1-1 0 0 0,0-1 0 0 0,-1 0 0 0 0,0 0 0 0 0,-9 3 369 0 0,-36 16-4693 0 0,-1-5-4244 0 0,44-18 2661 0 0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43 12579 0 0,'0'0'1448'0'0,"0"0"-357"0"0,0 0 62 0 0,0 0 262 0 0,0 0 135 0 0,0 0-123 0 0,0 0-292 0 0,0 0-301 0 0,0 0-201 0 0,0 0-161 0 0,0 0-124 0 0,0 0-101 0 0,0 0-90 0 0,-10 30-42 0 0,-33 90-48 0 0,21-39-65 0 0,20-52 402 0 0,2-17-2861 0 0,0 1-8398 0 0,0-9-526 0 0</inkml:trace>
  <inkml:trace contextRef="#ctx0" brushRef="#br0" timeOffset="1">199 236 10562 0 0,'0'0'1759'0'0,"0"0"-301"0"0,0 0-111 0 0,0 0-59 0 0,0 0-166 0 0,0 0-257 0 0,0 0-279 0 0,0 0-202 0 0,0 0-105 0 0,0 0-26 0 0,0 0 7 0 0,0 0 4 0 0,8-13 23 0 0,57-91 662 0 0,25-7-389 0 0,-90 112-576 0 0,-1-1-1 0 0,1 1 1 0 0,0 0-1 0 0,-1-1 0 0 0,1 1 1 0 0,0-1-1 0 0,0 1 1 0 0,-1 0-1 0 0,1-1 1 0 0,0 1-1 0 0,0 0 0 0 0,0-1 1 0 0,0 1-1 0 0,0 0 1 0 0,0-1-1 0 0,0 1 0 0 0,0 0 1 0 0,0 0-1 0 0,0-1 1 0 0,0 1-1 0 0,0 0 0 0 0,0-1 1 0 0,1 1-1 0 0,-1 0 1 0 0,0-1-1 0 0,0 1 1 0 0,1-1-1 0 0,-1 1 0 0 0,0 0 1 0 0,1-1-1 0 0,-1 1 1 0 0,1-1-1 0 0,-1 1 0 0 0,1-1 1 0 0,-1 1-1 0 0,1-1 1 0 0,-1 0-1 0 0,1 1 0 0 0,0-1 1 0 0,-1 1-1 0 0,1-1 1 0 0,-1 0-1 0 0,1 0 0 0 0,0 1 1 0 0,-1-1-1 0 0,1 0 1 0 0,0 0-1 0 0,-1 0 1 0 0,1 0-1 0 0,0 0 0 0 0,-1 0 1 0 0,1 0-1 0 0,0 0 1 0 0,-1 0-1 0 0,1 0 0 0 0,0 0 1 0 0,0 0-1 0 0,-1 0 1 0 0,1-1-1 0 0,-1 1 0 0 0,1 0 1 0 0,0 0-1 0 0,-1-1 1 0 0,1 1-1 0 0,-1-1 1 0 0,1 1 15 0 0,-1 11 142 0 0,0 7-135 0 0,-1-11 2 0 0,0 0 0 0 0,1 0 0 0 0,0 1 1 0 0,0-1-1 0 0,1 0 0 0 0,0 0 0 0 0,0 0 0 0 0,1 0 0 0 0,0 0 1 0 0,0 0-1 0 0,0 0 0 0 0,1 0 0 0 0,0-1 0 0 0,1 1 1 0 0,-1-1-1 0 0,1 0 0 0 0,3 3-8 0 0,-3-5 80 0 0,0-1-1 0 0,0 0 1 0 0,0 0 0 0 0,1-1-1 0 0,-1 1 1 0 0,1-1 0 0 0,-1 0 0 0 0,1 0-1 0 0,0 0 1 0 0,0-1 0 0 0,0 0-1 0 0,0 0 1 0 0,0 0 0 0 0,0-1-1 0 0,0 1 1 0 0,1-1 0 0 0,-1 0 0 0 0,0-1-1 0 0,0 1 1 0 0,0-1 0 0 0,0 0-1 0 0,0 0 1 0 0,0-1 0 0 0,0 1-1 0 0,0-1 1 0 0,-1 0 0 0 0,1-1 0 0 0,-1 1-1 0 0,1-1 1 0 0,-1 0 0 0 0,0 0-1 0 0,0 0 1 0 0,0 0 0 0 0,0-1-1 0 0,-1 0 1 0 0,1 1 0 0 0,-1-1 0 0 0,2-5-80 0 0,0 4 122 0 0,5-3-21 0 0,-1-1 0 0 0,0-1-1 0 0,-1 0 1 0 0,0 0 0 0 0,-1 0 0 0 0,0-1 0 0 0,0 0 0 0 0,-2-1-1 0 0,1 1 1 0 0,-1-1 0 0 0,-1 0 0 0 0,1-2-101 0 0,-5 13-75 0 0,-1-12-923 0 0,-4 11-8797 0 0,3 2-1775 0 0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4257 0 0,'0'0'2662'0'0,"0"0"-610"0"0,0 0-249 0 0,0 0-89 0 0,0 0-116 0 0,0 0-186 0 0,0 0-269 0 0,0 0-250 0 0,0 0-183 0 0,0 0-139 0 0,0 0-89 0 0,0 0-65 0 0,0 0-63 0 0,29 0 6728 0 0,-19 0-7508 0 0,263-11 1733 0 0,-204 11-1137 0 0,-68 0-158 0 0,-1 0 4 0 0,0 0 28 0 0,-11 8 757 0 0,-150 11-407 0 0,84-26-309 0 0,1 2-4 0 0,75 5-71 0 0,47 0-378 0 0,60-8 53 0 0,-37-7-5510 0 0,-58 12-793 0 0,-4 2-5691 0 0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1084 131 6633 0 0,'0'0'2165'0'0,"0"0"-219"0"0,0 0-103 0 0,0 0-56 0 0,0 0-111 0 0,0 0-245 0 0,0 0-225 0 0,0 0-214 0 0,0 0-159 0 0,0 0-51 0 0,0 0-46 0 0,0 0-77 0 0,0 0-76 0 0,0-2-85 0 0,0 2-479 0 0,0 1-1 0 0,0-1 0 0 0,-1 0 1 0 0,1 1-1 0 0,0-1 0 0 0,0 0 1 0 0,0 1-1 0 0,0-1 0 0 0,0 0 1 0 0,0 1-1 0 0,-1-1 0 0 0,1 0 1 0 0,0 1-1 0 0,0-1 0 0 0,0 0 1 0 0,-1 1-1 0 0,1-1 0 0 0,0 0 1 0 0,0 0-1 0 0,-1 1 0 0 0,1-1 1 0 0,0 0-1 0 0,-1 0 0 0 0,1 0 1 0 0,0 0-1 0 0,-1 1 0 0 0,1-1 1 0 0,0 0-1 0 0,-1 0 0 0 0,1 0 1 0 0,0 0-1 0 0,-1 0 0 0 0,1 0 0 0 0,0 0 1 0 0,-1 0-1 0 0,1 0 0 0 0,-1 0 1 0 0,1 0-1 0 0,0 0 0 0 0,-1 0 1 0 0,1 0-1 0 0,0 0 0 0 0,-1 0 1 0 0,1 0-1 0 0,0-1 0 0 0,-1 1 1 0 0,1 0-1 0 0,0 0 0 0 0,-1 0 1 0 0,1 0-1 0 0,0-1 0 0 0,0 1 1 0 0,-1 0-1 0 0,1 0 0 0 0,0-1 1 0 0,0 1-1 0 0,-1 0 0 0 0,1-1 1 0 0,0 1-1 0 0,0 0 0 0 0,0-1 1 0 0,-1 1-1 0 0,1 0 0 0 0,0-1 1 0 0,0 1-1 0 0,0 0 0 0 0,0-1-18 0 0,-8 7 1 0 0,-16 17 282 0 0,38-28 130 0 0,32-48 679 0 0,-103 91 147 0 0,53-36-1221 0 0,-6 7 33 0 0,10-8-65 0 0,0-1-21 0 0,0 0 0 0 0,0 0 21 0 0,0 0-4 0 0,0 0-4 0 0,0 0 16 0 0,52-16 86 0 0,-52 16-44 0 0,0 0-9 0 0,0 0 0 0 0,0 0 10 0 0,0 0 3 0 0,0 0 4 0 0,0 0 15 0 0,-5-2 153 0 0,2 1-1526 0 0,3-3-3506 0 0,0 0 19 0 0,0 4-7512 0 0</inkml:trace>
  <inkml:trace contextRef="#ctx0" brushRef="#br0" timeOffset="1">118 648 1008 0 0,'0'0'2186'0'0,"0"0"233"0"0,0 0 172 0 0,0 0-103 0 0,0 0-296 0 0,0 0-338 0 0,0 0-351 0 0,0 0-231 0 0,0 0-164 0 0,0 0-130 0 0,0 0-94 0 0,0 0-100 0 0,29 6-94 0 0,90 17-62 0 0,-44-21 441 0 0,68-49 997 0 0,-138 45-2012 0 0,0 0 0 0 0,0 0 0 0 0,0-1 0 0 0,-1 0 0 0 0,1 0 0 0 0,-1 0 0 0 0,1 0 0 0 0,-1-1 0 0 0,0 0 0 0 0,-1 1 0 0 0,1-2 0 0 0,0 1 0 0 0,-1 0 0 0 0,0-1 0 0 0,0 1 0 0 0,-1-1 0 0 0,1 0 0 0 0,-1 0 0 0 0,0 0 0 0 0,0 0 0 0 0,-1 0 0 0 0,1-1 0 0 0,-1 1 0 0 0,0-1 0 0 0,-1 1 0 0 0,1 0 0 0 0,-1-1 0 0 0,0 1 1 0 0,-1-1-1 0 0,0-4-54 0 0,-1 4 2 0 0,-1-1 0 0 0,0 2 0 0 0,0-1 0 0 0,-1 0 0 0 0,1 1 1 0 0,-1-1-1 0 0,0 1 0 0 0,-1 0 0 0 0,1 0 0 0 0,-1 1 0 0 0,0-1 1 0 0,0 1-1 0 0,-1 0 0 0 0,1 1 0 0 0,-1-1 0 0 0,0 1 0 0 0,0 0 1 0 0,0 0-1 0 0,-3 0-2 0 0,-2-1-44 0 0,1 2 0 0 0,-1-1-1 0 0,0 1 1 0 0,1 0 0 0 0,-1 1 0 0 0,0 1 0 0 0,0 0 0 0 0,0 0 0 0 0,0 1-1 0 0,-1 0 45 0 0,6 2-13 0 0,-1 0-1 0 0,0 0 1 0 0,0 1-1 0 0,1 0 0 0 0,0 0 1 0 0,0 0-1 0 0,0 1 0 0 0,0 0 1 0 0,1 0-1 0 0,0 0 0 0 0,0 1 1 0 0,0 0-1 0 0,1 0 1 0 0,-1 0-1 0 0,2 0 0 0 0,-1 1 1 0 0,1-1-1 0 0,-1 3 14 0 0,-27 74-7 0 0,25-35 113 0 0,2 0 0 0 0,2 1-1 0 0,2-1 1 0 0,2 0-1 0 0,4 19-105 0 0,-4 103 619 0 0,-5-157-570 0 0,0 0 0 0 0,0 0 0 0 0,-2 0-1 0 0,1-1 1 0 0,-2 0 0 0 0,1 0 0 0 0,-2 0 0 0 0,1 0-1 0 0,-2-1 1 0 0,0 0 0 0 0,0-1 0 0 0,0 0-1 0 0,-2 0 1 0 0,1-1 0 0 0,-1 0 0 0 0,0 0 0 0 0,-1-1-1 0 0,0-1 1 0 0,-5 3-49 0 0,-46 2 75 0 0,58-47-969 0 0,33-16-1499 0 0,-9 33-1033 0 0,-5 4-3449 0 0,-6 5-5277 0 0</inkml:trace>
  <inkml:trace contextRef="#ctx0" brushRef="#br0" timeOffset="2">976 498 6417 0 0,'0'0'2249'0'0,"0"0"-210"0"0,0 0-143 0 0,0 0-147 0 0,0 0-182 0 0,0 0-218 0 0,0 0-198 0 0,0 0-164 0 0,0 0-140 0 0,0 0-107 0 0,0 0-86 0 0,0 0-90 0 0,0 0-73 0 0,-22 11-62 0 0,-67 38-69 0 0,28 2 264 0 0,52-39-512 0 0,1-2-75 0 0,0 1-1 0 0,1-1 1 0 0,0 1-1 0 0,1 1 0 0 0,0-1 1 0 0,1 1-1 0 0,0 0 1 0 0,1 0-1 0 0,0 0 1 0 0,1 1-1 0 0,0-1 1 0 0,1 1-1 0 0,0 0 1 0 0,2 0-1 0 0,-1-1 0 0 0,1 1 1 0 0,1 0-1 0 0,2 11-36 0 0,-2-19 13 0 0,1 0-1 0 0,0 0 1 0 0,1 1-1 0 0,-1-1 1 0 0,1-1-1 0 0,0 1 1 0 0,0 0-1 0 0,0-1 1 0 0,1 0-1 0 0,0 1 1 0 0,-1-1-1 0 0,2-1 0 0 0,-1 1 1 0 0,0 0-1 0 0,1-1 1 0 0,-1 0-1 0 0,1 0 1 0 0,0-1-1 0 0,0 1 1 0 0,0-1-1 0 0,0 0 1 0 0,1 0-1 0 0,-1-1 1 0 0,1 0-1 0 0,-1 0 1 0 0,3 0-13 0 0,6 1 100 0 0,0 0 0 0 0,-1-1 1 0 0,1-1-1 0 0,0-1 1 0 0,0 0-1 0 0,0 0 0 0 0,0-2 1 0 0,0 0-1 0 0,-1 0 1 0 0,3-2-101 0 0,9-4 241 0 0,0-1 0 0 0,-1-2 1 0 0,0 0-1 0 0,-1-1 1 0 0,0-1-1 0 0,-1-2 1 0 0,-1 0-1 0 0,20-19-241 0 0,-31 26 77 0 0,-1-1-1 0 0,0 0 1 0 0,0-1-1 0 0,-1 0 1 0 0,0-1-1 0 0,-1 1 1 0 0,0-1-1 0 0,-1-1 1 0 0,0 1-1 0 0,-1-1 1 0 0,0 0-1 0 0,-1 0 1 0 0,-1 0-1 0 0,0-1 1 0 0,-1 1-1 0 0,0-1 1 0 0,-1 0-1 0 0,-1-4-76 0 0,-2 10-13 0 0,-1 1 0 0 0,1 0 0 0 0,-1 0 0 0 0,-1 0 0 0 0,0 0 0 0 0,0 0 0 0 0,0 1-1 0 0,0 0 1 0 0,-1 0 0 0 0,0 0 0 0 0,-1 0 0 0 0,1 1 0 0 0,-1 0 0 0 0,0 0 0 0 0,0 0-1 0 0,-1 1 1 0 0,1 0 0 0 0,-1 0 0 0 0,0 1 0 0 0,0 0 0 0 0,0 0 0 0 0,-1 1 0 0 0,1-1 0 0 0,-1 2-1 0 0,1-1 1 0 0,-1 1 0 0 0,0 0 0 0 0,1 1 0 0 0,-1-1 0 0 0,-6 2 13 0 0,-2 0-236 0 0,0 0 1 0 0,0 1 0 0 0,0 1-1 0 0,1 0 1 0 0,-1 2-1 0 0,1-1 1 0 0,0 2-1 0 0,0 0 1 0 0,0 1-1 0 0,1 0 1 0 0,-13 10 235 0 0,-37 23-2626 0 0,26-12-3202 0 0,19-12-5868 0 0</inkml:trace>
  <inkml:trace contextRef="#ctx0" brushRef="#br0" timeOffset="3">706 760 8258 0 0,'0'0'2718'0'0,"0"0"-610"0"0,0 0-369 0 0,0 0-130 0 0,0 0-159 0 0,0 0-213 0 0,0 0-293 0 0,0 0-249 0 0,0 0-114 0 0,0 0-54 0 0,0 0-23 0 0,0 0-25 0 0,16-13-54 0 0,53-39-31 0 0,-13 31 245 0 0,-51 20-557 0 0,2-2-21 0 0,1 0 0 0 0,-1 1 0 0 0,0 0 0 0 0,1 0 0 0 0,-1 1 0 0 0,1 0 0 0 0,-1 1 0 0 0,1-1 0 0 0,0 1 0 0 0,-1 1 0 0 0,1-1 0 0 0,0 1 0 0 0,-1 1 0 0 0,0-1 0 0 0,1 2 0 0 0,-1-1 0 0 0,0 0 0 0 0,0 1 0 0 0,4 3-61 0 0,34 36 201 0 0,-38-34-156 0 0,1 0-1 0 0,0 0 1 0 0,0-1 0 0 0,0 0-1 0 0,1-1 1 0 0,0 0 0 0 0,0 0-1 0 0,1-1 1 0 0,9 4-45 0 0,1-3 190 0 0,0-1 0 0 0,1-1 0 0 0,0 0 0 0 0,0-2 0 0 0,0-1 0 0 0,0 0 0 0 0,3-2-190 0 0,-24 2-22 0 0,1-2 0 0 0,-1 1 0 0 0,1 0 1 0 0,0 0-1 0 0,-1 0 0 0 0,1 0 0 0 0,0 0 1 0 0,-1 0-1 0 0,1-1 0 0 0,0 1 1 0 0,-1 0-1 0 0,1 0 0 0 0,-1-1 0 0 0,1 1 1 0 0,-1-1-1 0 0,1 1 0 0 0,-1 0 1 0 0,1-1-1 0 0,-1 1 0 0 0,1-1 0 0 0,-1 1 1 0 0,1-1-1 0 0,-1 1 0 0 0,0-1 1 0 0,1 0-1 0 0,-1 1 0 0 0,0-1 0 0 0,0 1 1 0 0,1-1-1 0 0,-1 0 0 0 0,0 1 0 0 0,0-1 1 0 0,0 0-1 0 0,0 1 0 0 0,0-1 1 0 0,0 0-1 0 0,0 1 0 0 0,0-1 0 0 0,0 0 1 0 0,0 1-1 0 0,0-1 0 0 0,0 1 1 0 0,0-1-1 0 0,-1 0 0 0 0,1 1 0 0 0,0-1 1 0 0,0 0-1 0 0,-1 1 0 0 0,1-1 1 0 0,0 1-1 0 0,-1-1 0 0 0,1 0 22 0 0,-6-11-3376 0 0,0 3-3364 0 0,4 5-4894 0 0</inkml:trace>
  <inkml:trace contextRef="#ctx0" brushRef="#br0" timeOffset="4">2110 85 0 0 0,'0'0'846'0'0,"0"0"44"0"0,0 0 125 0 0,0 0 140 0 0,0 0 128 0 0,0 0 33 0 0,0 0-33 0 0,0 0-49 0 0,0 0-94 0 0,0 0-68 0 0,0 0-94 0 0,-2-3-107 0 0,1 1-601 0 0,-1 0 1 0 0,0-1 0 0 0,1 1-1 0 0,-1 0 1 0 0,0 1 0 0 0,0-1-1 0 0,-1 0 1 0 0,1 1 0 0 0,0-1-1 0 0,-1 1 1 0 0,1-1 0 0 0,0 1 0 0 0,-1 0-1 0 0,0 0 1 0 0,1 0 0 0 0,-1 1-1 0 0,0-1 1 0 0,1 1 0 0 0,-1-1-1 0 0,0 1 1 0 0,1 0 0 0 0,-1 0-1 0 0,0 0 1 0 0,-2 0-271 0 0,-103 16 2328 0 0,103-15-2271 0 0,1-1 0 0 0,0 1-1 0 0,0 1 1 0 0,-1-1-1 0 0,1 1 1 0 0,0-1 0 0 0,1 1-1 0 0,-1 0 1 0 0,0 1-1 0 0,0-1 1 0 0,1 1 0 0 0,-1-1-1 0 0,1 1 1 0 0,0 0-1 0 0,0 1 1 0 0,0-1 0 0 0,0 0-1 0 0,1 1 1 0 0,-1-1-1 0 0,1 1 1 0 0,0 0 0 0 0,0 0-1 0 0,0 0 1 0 0,1 0-1 0 0,-1 1-56 0 0,-4 248 823 0 0,6-250-817 0 0,1 22 58 0 0,-1-1 0 0 0,-1 1 0 0 0,-1-1 0 0 0,-1 0 0 0 0,-2 0 0 0 0,0 0 0 0 0,-4 8-64 0 0,-61 110 832 0 0,44-81-592 0 0,25-60-233 0 0,0 0 0 0 0,1 1 0 0 0,-1-1 0 0 0,0 0 1 0 0,0 0-1 0 0,1 0 0 0 0,-1 1 0 0 0,0-1 0 0 0,1 0 0 0 0,0 1 1 0 0,-1-1-1 0 0,1 0 0 0 0,0 1 0 0 0,-1-1 0 0 0,1 1 0 0 0,0-1 1 0 0,0 0-1 0 0,0 1 0 0 0,0-1 0 0 0,1 1 0 0 0,-1-1 0 0 0,0 0 0 0 0,1 1 1 0 0,-1-1-1 0 0,1 0 0 0 0,-1 1 0 0 0,1-1 0 0 0,-1 0 0 0 0,1 1 1 0 0,0-1-1 0 0,0 0 0 0 0,-1 0 0 0 0,1 0 0 0 0,0 0 0 0 0,0 0 1 0 0,0 0-1 0 0,0 0 0 0 0,1 0 0 0 0,-1 0 0 0 0,0-1 0 0 0,0 1 0 0 0,0 0 1 0 0,1-1-1 0 0,-1 1 0 0 0,0-1 0 0 0,1 1 0 0 0,-1-1 0 0 0,0 0 1 0 0,2 1-8 0 0,203 0 1188 0 0,-131-2-1052 0 0,-75 1-141 0 0,0 0-11 0 0,0 0-6 0 0,0 0 3 0 0,0 0-3 0 0,0 0-2 0 0,0 0-7 0 0,0 0-32 0 0,0 0-31 0 0,0 0-41 0 0,0 0-108 0 0,-3-4-1745 0 0,3 4-5831 0 0,0 0-3725 0 0</inkml:trace>
  <inkml:trace contextRef="#ctx0" brushRef="#br0" timeOffset="5">2315 536 11771 0 0,'0'0'1657'0'0,"0"0"-442"0"0,0 0-73 0 0,0 0 157 0 0,0 0 57 0 0,0 0-90 0 0,0 0-269 0 0,0 0-298 0 0,0 0-211 0 0,0 0-120 0 0,0 0-61 0 0,0 0-12 0 0,-5 19 2049 0 0,-54 92-1032 0 0,59-110-1240 0 0,0-4 1395 0 0,0 2-1499 0 0,0 1 2 0 0,0 0-17 0 0,0 0 12 0 0,0 0 11 0 0,0 0 4 0 0,0 0-5 0 0,0 0 9 0 0,0 0-17 0 0,0 0-25 0 0,0 0-6 0 0,0 0-29 0 0,0 0-26 0 0,19-9-1939 0 0,-11 5-2280 0 0,-4 2-4850 0 0,-2 2-2687 0 0</inkml:trace>
  <inkml:trace contextRef="#ctx0" brushRef="#br0" timeOffset="6">1415 4 0 0 0,'0'0'1654'0'0,"0"0"-270"0"0,0 0-48 0 0,0 0 143 0 0,0 0 130 0 0,0 0-33 0 0,0 0-78 0 0,0 0-110 0 0,0 0-139 0 0,0 0-160 0 0,0 0-138 0 0,0 0-129 0 0,0 0-101 0 0,-11-4 2393 0 0,124 5-1009 0 0,-75 22-1530 0 0,-37-17-434 0 0,0 1-1 0 0,-1-1 1 0 0,0 1 0 0 0,0-1-1 0 0,-1 1 1 0 0,1-1 0 0 0,-1 1-1 0 0,-1-1 1 0 0,1 1-1 0 0,-1-1 1 0 0,0 0 0 0 0,-1 0-1 0 0,0 0 1 0 0,1 0 0 0 0,-2 0-1 0 0,1 0 1 0 0,-1-1-1 0 0,0 0 1 0 0,0 0 0 0 0,0 0-141 0 0,-69 69 769 0 0,70-69-739 0 0,2-4-26 0 0,1-1-1 0 0,-1 1 1 0 0,0 0-1 0 0,1 0 1 0 0,-1-1 0 0 0,1 1-1 0 0,-1 0 1 0 0,1 0-1 0 0,-1 0 1 0 0,1 0-1 0 0,0 0 1 0 0,-1 0-1 0 0,1 0 1 0 0,0 0-1 0 0,0 0 1 0 0,-1 0 0 0 0,1 0-1 0 0,0 0 1 0 0,0 0-1 0 0,0 0 1 0 0,0 0-1 0 0,1 0 1 0 0,-1 0-1 0 0,0 0 1 0 0,0 0 0 0 0,1 0-1 0 0,-1 0 1 0 0,0-1-1 0 0,1 1 1 0 0,-1 0-1 0 0,1 0 1 0 0,-1 0-1 0 0,1 0 1 0 0,-1 0 0 0 0,1-1-1 0 0,0 1 1 0 0,-1 0-1 0 0,1 0 1 0 0,0-1-1 0 0,1 1-3 0 0,10 5 137 0 0,0-2-1 0 0,1 1 1 0 0,0-2-1 0 0,0 0 1 0 0,1 0-1 0 0,-1-1 1 0 0,0-1-1 0 0,1 0 1 0 0,10-2-137 0 0,8 12 945 0 0,-32-10-882 0 0,0-1-10 0 0,0 0-21 0 0,0 0-19 0 0,0 0-3 0 0,0 0-17 0 0,0 0 8 0 0,0 0-6 0 0,0 0-6 0 0,0 0-10 0 0,0 0-2 0 0,0 0 3 0 0,0 0-6 0 0,0 0 3 0 0,0 0-18 0 0,0 0-30 0 0,0 0-29 0 0,0 0-55 0 0,0 0-102 0 0,0 0-130 0 0,0 0-206 0 0,-1 3-2953 0 0,1-2-1666 0 0,-1 3-6875 0 0</inkml:trace>
  <inkml:trace contextRef="#ctx0" brushRef="#br0" timeOffset="7">2349 320 0 0 0,'0'0'177'0'0,"0"0"175"0"0,0 0 94 0 0,0 0 71 0 0,0 0 18 0 0,0 0-77 0 0,0 0-150 0 0,0 0-136 0 0,0 0-76 0 0,0 0-22 0 0,0 0 30 0 0,0 0 42 0 0,0 0 47 0 0,0 0 58 0 0,0 0 80 0 0,0 1 9469 0 0,0 2-4987 0 0,-2 17-4418 0 0,-28 72 668 0 0,-17 16-178 0 0,24-66-694 0 0,21-40-180 0 0,1 0 0 0 0,-1 1 0 0 0,1-1 0 0 0,0 0 0 0 0,0 0 0 0 0,0 1 0 0 0,0-1 0 0 0,0 1 0 0 0,0-1 0 0 0,1 1 0 0 0,-1-1 0 0 0,1 1 0 0 0,0-1 0 0 0,0 1 0 0 0,0 0 0 0 0,0-1 0 0 0,0 1 0 0 0,1-1 0 0 0,-1 1 0 0 0,1-1-1 0 0,-1 1 1 0 0,1-1 0 0 0,0 1 0 0 0,0-1 0 0 0,0 1 0 0 0,0-1 0 0 0,1 0-11 0 0,31 15 668 0 0,70-18 1174 0 0,-51-10-1146 0 0,-51 11-652 0 0,-1 0-1 0 0,0 0 10 0 0,0 0 9 0 0,0 0 22 0 0,0 0 10 0 0,0 0 4 0 0,0 0 8 0 0,0 0 14 0 0,0 0-12 0 0,0 0-8 0 0,-27 4-1827 0 0,26-4 1221 0 0,0 0-3209 0 0,1-1-3843 0 0,0-5-3545 0 0</inkml:trace>
  <inkml:trace contextRef="#ctx0" brushRef="#br0" timeOffset="8">2162 193 2385 0 0,'0'0'2661'0'0,"0"0"-1394"0"0,0 0-342 0 0,0 0 181 0 0,0 0 240 0 0,0 0 86 0 0,0 0-125 0 0,0 0-245 0 0,0 0-235 0 0,0 0-171 0 0,0 0-88 0 0,0 0-33 0 0,0 0 6 0 0,-8 0 2857 0 0,9 0-2986 0 0,13-1 1462 0 0,80-44 275 0 0,21-39-786 0 0,-94 72-1087 0 0,-21 12-264 0 0,0 0 4 0 0,0 0-6 0 0,0 0-19 0 0,0 0 4 0 0,0 0 13 0 0,0 0-14 0 0,0 0-7 0 0,0 0 8 0 0,0 0 15 0 0,0 0-3 0 0,0 0-7 0 0,26 30 731 0 0,20 74 182 0 0,-7-73-1125 0 0,-14-24-2118 0 0,-11-3-4374 0 0,-9-3-4952 0 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1 0 0 0,'0'0'556'0'0,"0"0"754"0"0,0 0 59 0 0,0 0-70 0 0,0 0 60 0 0,0 0 106 0 0,0 0 66 0 0,0 0-15 0 0,0 0-113 0 0,0 0-148 0 0,0 0-127 0 0,0 0-120 0 0,-1 0 4807 0 0,-1 0-5866 0 0,-8 0 461 0 0,-3-1-169 0 0,1 1 0 0 0,0 0 0 0 0,0 1 1 0 0,-1 1-1 0 0,1-1 0 0 0,0 2 0 0 0,0 0 1 0 0,0 0-1 0 0,1 1 0 0 0,-7 3-241 0 0,0 1 185 0 0,16-8-173 0 0,0 1-1 0 0,1-1 0 0 0,-1 1 1 0 0,0-1-1 0 0,1 1 0 0 0,-1 0 1 0 0,1-1-1 0 0,-1 1 1 0 0,1 0-1 0 0,-1 0 0 0 0,1 0 1 0 0,0 0-1 0 0,-1 0 0 0 0,1 0 1 0 0,0 1-1 0 0,0-1 0 0 0,0 0 1 0 0,0 1-1 0 0,0-1 1 0 0,0 1-1 0 0,0-1 0 0 0,0 1 1 0 0,0-1-1 0 0,1 1 0 0 0,-1 0 1 0 0,1-1-1 0 0,-1 1 0 0 0,1 0 1 0 0,0-1-1 0 0,-1 1 0 0 0,1 0 1 0 0,0 0-1 0 0,0 0-11 0 0,2 2 11 0 0,-1 0 1 0 0,0 0-1 0 0,1-1 0 0 0,0 1 0 0 0,0-1 1 0 0,0 1-1 0 0,0-1 0 0 0,1 0 0 0 0,-1 0 1 0 0,1 0-1 0 0,0 0 0 0 0,0 0 0 0 0,0-1 1 0 0,0 1-1 0 0,0-1 0 0 0,0 0 0 0 0,1 0 1 0 0,-1 0-1 0 0,1 0 0 0 0,0 0 0 0 0,0-1 1 0 0,-1 0-1 0 0,1 0 0 0 0,0 0 0 0 0,0 0 1 0 0,0-1-12 0 0,25 12 122 0 0,-21-8-97 0 0,-1 0-1 0 0,1 0 1 0 0,-1 0 0 0 0,0 1-1 0 0,0 0 1 0 0,-1 1 0 0 0,0 0-1 0 0,0 0 1 0 0,0 0 0 0 0,0 0-1 0 0,-1 1 1 0 0,0 0 0 0 0,-1 0-1 0 0,1 1 1 0 0,-1-1 0 0 0,1 5-25 0 0,-3-8 45 0 0,0 0 1 0 0,-1 0 0 0 0,1 1 0 0 0,-1-1-1 0 0,0 1 1 0 0,0 0 0 0 0,-1-1-1 0 0,1 1 1 0 0,-1 0 0 0 0,0-1 0 0 0,-1 1-1 0 0,1 0 1 0 0,-1-1 0 0 0,1 1 0 0 0,-1-1-1 0 0,-1 1 1 0 0,1-1 0 0 0,-1 1-1 0 0,1-1 1 0 0,-1 0 0 0 0,-2 2-46 0 0,-4 5 58 0 0,-1-1 1 0 0,-1 0-1 0 0,0-1 1 0 0,0 0-1 0 0,-1-1 1 0 0,0 0-1 0 0,0-1 1 0 0,-1 0-1 0 0,0 0 1 0 0,0-1-1 0 0,-1-1 1 0 0,0 0-1 0 0,0-1 0 0 0,0 0 1 0 0,0-1-1 0 0,0-1 1 0 0,-1 0-1 0 0,1-1 1 0 0,-2 0-59 0 0,13-1-22 0 0,0 0-1 0 0,0 0 1 0 0,0-1 0 0 0,0 1 0 0 0,0-1 0 0 0,0 1-1 0 0,0-1 1 0 0,0 0 0 0 0,0 1 0 0 0,0-1 0 0 0,1 0-1 0 0,-1 0 1 0 0,0-1 0 0 0,1 1 0 0 0,-1 0 0 0 0,1 0-1 0 0,-1-1 1 0 0,1 1 0 0 0,-1-1 0 0 0,1 1 0 0 0,0-1-1 0 0,0 0 1 0 0,0 0 0 0 0,0 1 0 0 0,0-1 0 0 0,0 0-1 0 0,1 0 1 0 0,-1 0 0 0 0,0-1 22 0 0,3-15-4059 0 0,12 3-5344 0 0,-9 11-2381 0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112 570 10498 0 0,'0'0'5508'0'0,"0"0"-3555"0"0,0 0-1045 0 0,0 0 21 0 0,0 0 46 0 0,0 0-23 0 0,0 0-141 0 0,0 0-212 0 0,0 0-183 0 0,0 0-113 0 0,0 0-103 0 0,0 0-90 0 0,-12 18-33 0 0,-37 54-32 0 0,46-68-50 0 0,1 0-1 0 0,0 0 1 0 0,0-1 0 0 0,0 2-1 0 0,0-1 1 0 0,1 0 0 0 0,0 0-1 0 0,0 0 1 0 0,0 1 0 0 0,0-1 0 0 0,0 0-1 0 0,1 1 1 0 0,0-1 0 0 0,0 1-1 0 0,0-1 1 0 0,1 0 0 0 0,0 2 5 0 0,0 13-242 0 0,-1-1-521 0 0,0-6-7503 0 0,0-12-2864 0 0</inkml:trace>
  <inkml:trace contextRef="#ctx0" brushRef="#br0" timeOffset="1">0 239 11522 0 0,'0'0'2097'0'0,"0"0"-809"0"0,0 0-424 0 0,0 0-239 0 0,0 0-209 0 0,0 0-200 0 0,0 0-216 0 0,0 0-208 0 0,0 0-224 0 0,0 0-225 0 0,0 0-247 0 0,0 0-520 0 0,0 0-1777 0 0,0 0-7001 0 0</inkml:trace>
  <inkml:trace contextRef="#ctx0" brushRef="#br0" timeOffset="2">253 613 14043 0 0,'0'0'669'0'0,"0"0"-130"0"0,0 0 316 0 0,0 0 409 0 0,0 0 150 0 0,0 0-127 0 0,0 0-359 0 0,0 0-346 0 0,0 0-206 0 0,0 0-102 0 0,0 0-36 0 0,0 0-3 0 0,0 0 10 0 0,11-12-4 0 0,69-85 322 0 0,-15-3-551 0 0,-33 89-984 0 0,-30 39 476 0 0,-1 95 609 0 0,1-117-61 0 0,0 0 0 0 0,1 0-1 0 0,-1-1 1 0 0,1 1 0 0 0,1-1 0 0 0,-1 0-1 0 0,1 0 1 0 0,0 0 0 0 0,0 0 0 0 0,0 0-1 0 0,1-1 1 0 0,0 0 0 0 0,0 0 0 0 0,0 0-1 0 0,0-1 1 0 0,0 0 0 0 0,1 0 0 0 0,-1 0-1 0 0,1 0 1 0 0,0-1 0 0 0,0 0 0 0 0,0 0-1 0 0,0-1 1 0 0,0 0 0 0 0,0 0-1 0 0,1 0 1 0 0,-1 0 0 0 0,0-1 0 0 0,1 0-1 0 0,4-1-51 0 0,1-1 189 0 0,1 0 0 0 0,0-1 0 0 0,0-1-1 0 0,-1 0 1 0 0,0 0 0 0 0,0-1-1 0 0,0-1 1 0 0,0 0 0 0 0,-1 0 0 0 0,0-1-1 0 0,-1-1 1 0 0,1 0 0 0 0,-1 0-1 0 0,-1-1 1 0 0,1 0 0 0 0,-2-1-1 0 0,1 0 1 0 0,1-3-189 0 0,-7 9-28 0 0,-1-1 1 0 0,1 1-1 0 0,-1 0 0 0 0,0-1 0 0 0,0 1 1 0 0,0-1-1 0 0,-1 0 0 0 0,1 1 0 0 0,-1-1 1 0 0,0 0-1 0 0,-1 0 0 0 0,1 0 0 0 0,-1 0 1 0 0,0 0-1 0 0,0 0 0 0 0,-1-1 28 0 0,-8-8-1978 0 0,3 10-4175 0 0,2 3-5622 0 0</inkml:trace>
  <inkml:trace contextRef="#ctx0" brushRef="#br0" timeOffset="3">1197 258 14843 0 0,'0'0'1459'0'0,"0"0"-376"0"0,0 0-105 0 0,0 0-21 0 0,0 0-79 0 0,0 0-177 0 0,0 0-226 0 0,0 0-183 0 0,0 0-116 0 0,0 0-65 0 0,0 0-31 0 0,0 0-23 0 0,-19 9-16 0 0,-56 30-10 0 0,71-37-29 0 0,1 0-1 0 0,0 0 1 0 0,-1 0 0 0 0,1 0 0 0 0,0 1-1 0 0,0-1 1 0 0,0 1 0 0 0,1 0-1 0 0,-1 0 1 0 0,0 0 0 0 0,1 0-1 0 0,0 0 1 0 0,0 0 0 0 0,0 1 0 0 0,0-1-1 0 0,1 1 1 0 0,-1-1 0 0 0,0 4-2 0 0,-2 3 4 0 0,1-3 16 0 0,0-1 0 0 0,0 1 0 0 0,1 0 0 0 0,0-1 0 0 0,0 1 0 0 0,0 0 0 0 0,1 0 0 0 0,0 1 0 0 0,1-1 0 0 0,-1 0 0 0 0,1 0 0 0 0,1 0 0 0 0,-1 0 0 0 0,1 0 0 0 0,1 1 0 0 0,-1-2 0 0 0,1 1 0 0 0,0 0 0 0 0,1 0 0 0 0,0 0 0 0 0,0-1 0 0 0,0 0 0 0 0,1 1 0 0 0,0-1 0 0 0,0-1 0 0 0,0 1 0 0 0,1 0 0 0 0,0-1 0 0 0,0 0 0 0 0,0 0 0 0 0,1-1 0 0 0,-1 1 0 0 0,1-1 0 0 0,0-1 0 0 0,2 2-20 0 0,4 0 251 0 0,1 0 0 0 0,-1-1-1 0 0,1 0 1 0 0,0-1 0 0 0,1 0 0 0 0,-1-1 0 0 0,0-1 0 0 0,1 0 0 0 0,-1-1-1 0 0,0 0 1 0 0,1-1 0 0 0,-1-1 0 0 0,0 0 0 0 0,1-1 0 0 0,-1 0 0 0 0,0-1-1 0 0,-1 0 1 0 0,1-1 0 0 0,-1 0 0 0 0,8-6-251 0 0,-8 6 66 0 0,-1 0-1 0 0,0-1 1 0 0,-1-1-1 0 0,1 0 1 0 0,-1 0-1 0 0,0-1 1 0 0,-1 0 0 0 0,0-1-1 0 0,0 0 1 0 0,-1 0-1 0 0,0-1 1 0 0,-1 0 0 0 0,0 0-1 0 0,0-1 1 0 0,-1 0-1 0 0,0 0 1 0 0,-1 0-1 0 0,-1-1 1 0 0,0 0 0 0 0,0 0-1 0 0,-1 0 1 0 0,-1 0-1 0 0,1-9-65 0 0,-3 17-10 0 0,-1-1 0 0 0,0 1 1 0 0,0-1-1 0 0,0 1 0 0 0,0 0 0 0 0,-1 0 0 0 0,0-1 0 0 0,1 1 0 0 0,-2 0 0 0 0,1 1 0 0 0,0-1 0 0 0,-1 0 0 0 0,0 1 1 0 0,0-1-1 0 0,0 1 0 0 0,0 0 0 0 0,0 0 0 0 0,-1 0 0 0 0,1 0 0 0 0,-1 1 0 0 0,0-1 0 0 0,0 1 0 0 0,0 0 0 0 0,0 0 0 0 0,0 0 1 0 0,-1 1 9 0 0,-118-27-871 0 0,-12 41-1621 0 0,48 11-6686 0 0,58-15-2949 0 0</inkml:trace>
  <inkml:trace contextRef="#ctx0" brushRef="#br0" timeOffset="4">931 563 9498 0 0,'0'0'4852'0'0,"0"0"-2217"0"0,0 0-897 0 0,0 0-261 0 0,0 0-232 0 0,0 0-167 0 0,0 0-156 0 0,0 0-172 0 0,0 0-128 0 0,0 0-110 0 0,35-25-85 0 0,109-77-91 0 0,-61 60 166 0 0,-74 38-449 0 0,1 0 1 0 0,0 1 0 0 0,0 0 0 0 0,0 1-1 0 0,0 0 1 0 0,0 1 0 0 0,0 0-1 0 0,0 0 1 0 0,1 1 0 0 0,-1 1-1 0 0,2 0-53 0 0,-8 1 6 0 0,1 1-1 0 0,-1 1 0 0 0,1-1 1 0 0,-1 1-1 0 0,0-1 0 0 0,0 1 0 0 0,-1 0 1 0 0,1 1-1 0 0,-1-1 0 0 0,0 1 0 0 0,0-1 1 0 0,0 1-1 0 0,-1 0 0 0 0,2 4-5 0 0,10 14 25 0 0,-9-16-18 0 0,0 0 1 0 0,0 0-1 0 0,1-1 0 0 0,-1 0 0 0 0,1 0 0 0 0,1-1 0 0 0,-1 1 1 0 0,1-1-1 0 0,0-1 0 0 0,0 1 0 0 0,0-1 0 0 0,1-1 1 0 0,0 1-1 0 0,-1-1 0 0 0,1 0 0 0 0,0-1 0 0 0,0 0 1 0 0,1 0-1 0 0,-1-1 0 0 0,0 0 0 0 0,1-1 0 0 0,-1 1 1 0 0,6-2-8 0 0,62-15-1607 0 0,-61 8-2715 0 0,-3-3-3690 0 0,-8 8-3720 0 0</inkml:trace>
  <inkml:trace contextRef="#ctx0" brushRef="#br0" timeOffset="5">1501 27 0 0 0,'0'0'687'0'0,"0"0"53"0"0,0 0-19 0 0,0 0-62 0 0,0 0-56 0 0,0 0-45 0 0,0 0-42 0 0,0 0-7 0 0,0 0-34 0 0,0 0-28 0 0,0 0-5 0 0,0 0-18 0 0,0 0-25 0 0,0 0-36 0 0,0 0-58 0 0,0 0-51 0 0,0 0-34 0 0,0 0-39 0 0,0 0-25 0 0,0 0-32 0 0,0 0-17 0 0,0 0-3 0 0,0 0 0 0 0,0 0 0 0 0,0 0 0 0 0,0 0 0 0 0,0 0 7 0 0,0 0 27 0 0,0 0 18 0 0,0 0 30 0 0,0 0 33 0 0,0 0 18 0 0,0 0 32 0 0,0 0 31 0 0,0 0 47 0 0,0 0 60 0 0,0 0 50 0 0,0 0 21 0 0,0 0-10 0 0,0 0-56 0 0,7 0 3871 0 0,20 0-2445 0 0,107-4 559 0 0,15-18-574 0 0,-148 22-1779 0 0,0 1 1 0 0,0-1-1 0 0,0 1 1 0 0,0-1 0 0 0,0 1-1 0 0,0-1 1 0 0,0 1-1 0 0,0 0 1 0 0,-1 0-1 0 0,1-1 1 0 0,0 1-1 0 0,0 0 1 0 0,-1 0-1 0 0,1 0 1 0 0,0 0 0 0 0,-1 0-1 0 0,1 0 1 0 0,-1 0-1 0 0,1 0 1 0 0,-1 0-1 0 0,0 0 1 0 0,1 0-1 0 0,-1 1 1 0 0,0-1-1 0 0,0 0 1 0 0,0 0 0 0 0,1 0-1 0 0,-1 0 1 0 0,-1 0-1 0 0,1 0 1 0 0,0 1-1 0 0,0-1 1 0 0,0 0-1 0 0,-1 0 1 0 0,1 0-1 0 0,0 0 1 0 0,-1 0-45 0 0,2 14 163 0 0,8 41 54 0 0,-2 0 1 0 0,-3 1 0 0 0,-3-1-1 0 0,-2 1 1 0 0,-2 0-1 0 0,-6 16-217 0 0,-27 250 351 0 0,30-196-149 0 0,6-127-232 0 0,0 0 30 0 0,0 0 14 0 0,0 0-1 0 0,0 0 15 0 0,0 0 5 0 0,0 0 17 0 0,0 0 34 0 0,0 0-23 0 0,0 0 8 0 0,0 0 3 0 0,0 0-21 0 0,0 0 9 0 0,0 0 5 0 0,0 0 3 0 0,0 0-8 0 0,0 0 2 0 0,0 0-5 0 0,0 0-2 0 0,0 0-5 0 0,0 0 4 0 0,0 0-8 0 0,-49-7 437 0 0,-97 7-711 0 0,131-18-2046 0 0,13 1-6922 0 0,2 9-3039 0 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0 541 12075 0 0,'0'0'2377'0'0,"0"0"-759"0"0,0 0-308 0 0,0 0-78 0 0,0 0-100 0 0,0 0-161 0 0,0 0-189 0 0,0 0-146 0 0,0 0-31 0 0,0 0-17 0 0,0 0-34 0 0,0 0-43 0 0,17 1-65 0 0,109-2 768 0 0,62-10 398 0 0,-176 11-1679 0 0,1 0 1 0 0,-1 0-1 0 0,1-2 0 0 0,-1 1 0 0 0,0-2 0 0 0,1 1 1 0 0,-1-2-1 0 0,0 0 0 0 0,-1 0 0 0 0,7-4 67 0 0,-17 6-1882 0 0,-10-2-8919 0 0,1 3-1335 0 0</inkml:trace>
  <inkml:trace contextRef="#ctx0" brushRef="#br0" timeOffset="1">227 322 11466 0 0,'0'0'5323'0'0,"0"0"-3477"0"0,0 0-1072 0 0,0 0 19 0 0,0 0 116 0 0,0 0 95 0 0,0 0-18 0 0,0 0-150 0 0,0 0-132 0 0,0 0-121 0 0,0 0-120 0 0,0 0-96 0 0,1 27-93 0 0,0 135 72 0 0,-13 66-18 0 0,10-221-965 0 0,-2 12 992 0 0,3-14-3737 0 0,1 1-3548 0 0,0-6-4789 0 0</inkml:trace>
  <inkml:trace contextRef="#ctx0" brushRef="#br0" timeOffset="2">694 611 5001 0 0,'0'0'1264'0'0,"0"0"-27"0"0,0 0 166 0 0,0 0 202 0 0,0 0 60 0 0,0 0-157 0 0,0 0-284 0 0,0 0-202 0 0,0 0-119 0 0,0 0-79 0 0,0 0-72 0 0,0 0-75 0 0,0 0-74 0 0,14-10-33 0 0,69-42 501 0 0,-17-24 1677 0 0,-18 18-2292 0 0,-43 58-450 0 0,-1 0 1 0 0,0 1-1 0 0,1-1 0 0 0,-1 1 0 0 0,0 0 1 0 0,1 0-1 0 0,-1 0 0 0 0,0 1 0 0 0,0 0 1 0 0,0 0-1 0 0,0 0 0 0 0,-1 0 0 0 0,1 0 1 0 0,0 1-1 0 0,-1 0 0 0 0,0-1 0 0 0,1 1 0 0 0,-1 0 1 0 0,0 1-1 0 0,-1-1 0 0 0,1 1 0 0 0,-1-1 1 0 0,1 1-1 0 0,-1 0 0 0 0,0 0 0 0 0,0 0 1 0 0,-1 0-1 0 0,1 0 0 0 0,-1 0 0 0 0,0 0 1 0 0,1 4-7 0 0,3 3 49 0 0,6 18 38 0 0,-1 1 0 0 0,-2 1 0 0 0,0 0 1 0 0,-3 0-1 0 0,0 0 0 0 0,-2 1 0 0 0,-1-1 0 0 0,-2 1 0 0 0,-3 25-87 0 0,3-7 31 0 0,1-32-25 0 0,-1 1 1 0 0,0-1 0 0 0,-2 1-1 0 0,0-1 1 0 0,-1 1 0 0 0,0-1-1 0 0,-2 0 1 0 0,0 0 0 0 0,-1-1-1 0 0,-1 0 1 0 0,0 0 0 0 0,-2 0-1 0 0,0-1 1 0 0,0 0 0 0 0,-2-1-1 0 0,0 0 1 0 0,0-1 0 0 0,-2 0-1 0 0,-9 8-6 0 0,15-17-15 0 0,-2 0 0 0 0,1-1 0 0 0,0 0 0 0 0,-1-1-1 0 0,0 0 1 0 0,0-1 0 0 0,0 1 0 0 0,0-1 0 0 0,0-1-1 0 0,0 0 1 0 0,0 0 0 0 0,-1-1 0 0 0,1 0 0 0 0,0-1-1 0 0,-2 0 16 0 0,7-1-7 0 0,0-1 0 0 0,0 0 0 0 0,0 1-1 0 0,1-1 1 0 0,-1-1 0 0 0,1 1 0 0 0,-1 0-1 0 0,1-1 1 0 0,0 0 0 0 0,0 0-1 0 0,1 1 1 0 0,-1-2 0 0 0,1 1 0 0 0,0 0-1 0 0,0 0 1 0 0,0-1 0 0 0,1 1-1 0 0,-1-1 1 0 0,1 0 0 0 0,0 1 0 0 0,1-1-1 0 0,-1 0 1 0 0,1 1 0 0 0,0-1 0 0 0,0 0-1 0 0,0 0 1 0 0,1 1 0 0 0,-1-1-1 0 0,1 0 1 0 0,0 1 0 0 0,1-1 0 0 0,-1 0-1 0 0,1 1 1 0 0,0 0 0 0 0,2-3 7 0 0,14-20 29 0 0,1 2 1 0 0,1 1-1 0 0,1 0 0 0 0,1 2 1 0 0,1 0-1 0 0,1 2 1 0 0,1 0-1 0 0,1 2 0 0 0,16-8-29 0 0,-39 23 2 0 0,100-54-10 0 0,-101 55-3 0 0,10-11-2010 0 0,-11 6-2388 0 0,-1-3-3589 0 0,0 10 7978 0 0,0-3-11014 0 0</inkml:trace>
  <inkml:trace contextRef="#ctx0" brushRef="#br0" timeOffset="3">678 229 2505 0 0,'0'0'1471'0'0,"0"0"-63"0"0,0 0 159 0 0,0 0 157 0 0,0 0 2 0 0,0 0-183 0 0,0 0-274 0 0,0 0-215 0 0,0 0-119 0 0,0 0-104 0 0,0 0-106 0 0,0 0-75 0 0,0 0-27 0 0,5 0 7 0 0,5-5-301 0 0,0 1 1 0 0,0-1-1 0 0,0-1 0 0 0,-1 0 0 0 0,1 0 0 0 0,-1-1 0 0 0,-1 0 0 0 0,0-1 0 0 0,0 0 0 0 0,0 0 1 0 0,-1 0-1 0 0,0-1 0 0 0,4-8-329 0 0,23-22 308 0 0,38-37-95 0 0,-71 75-208 0 0,0 0 1 0 0,1 0-1 0 0,-1 1 0 0 0,0-1 1 0 0,0 0-1 0 0,0 0 0 0 0,1 1 1 0 0,-1-1-1 0 0,0 0 0 0 0,1 1 1 0 0,-1-1-1 0 0,1 1 0 0 0,-1 0 1 0 0,0 0-1 0 0,1-1 1 0 0,-1 1-1 0 0,1 0 0 0 0,-1 0 1 0 0,1 0-1 0 0,-1 0 0 0 0,1 1 1 0 0,-1-1-1 0 0,0 0 0 0 0,1 1 1 0 0,-1-1-1 0 0,0 1 0 0 0,1-1 1 0 0,-1 1-1 0 0,0 0 0 0 0,1-1 1 0 0,-1 1-1 0 0,0 0 0 0 0,0 0 1 0 0,0 0-1 0 0,0 0 0 0 0,0 0 1 0 0,0 0-1 0 0,0 0 0 0 0,0 0 1 0 0,0 0-1 0 0,0 1 0 0 0,-1-1 1 0 0,1 0-1 0 0,0 0 0 0 0,-1 1 1 0 0,1-1-1 0 0,-1 1 1 0 0,1-1-1 0 0,-1 1-5 0 0,20 71 997 0 0,-17 35-408 0 0,5-91-1582 0 0,3-14-6158 0 0,-9-3-4285 0 0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26 912 0 0,'0'0'1687'0'0,"0"0"-86"0"0,0 0 67 0 0,0 0 144 0 0,0 0-45 0 0,0 0-217 0 0,0 0-234 0 0,0 0-219 0 0,0 0-111 0 0,0 0-23 0 0,0 0-60 0 0,0 0-75 0 0,0 0-60 0 0,-3-16 2354 0 0,-5 14-2850 0 0,0 0 0 0 0,0 0 0 0 0,0 0 0 0 0,0 1 0 0 0,0 1 0 0 0,0-1 0 0 0,-1 1 0 0 0,1 1 0 0 0,0-1 0 0 0,0 1 0 0 0,0 1 0 0 0,-6 1-272 0 0,6-1 50 0 0,-1 0 0 0 0,1 1 0 0 0,0 0 0 0 0,0 0 0 0 0,0 1 1 0 0,0 0-1 0 0,0 0 0 0 0,1 1 0 0 0,0 0 0 0 0,0 0 0 0 0,0 1 0 0 0,1 0 0 0 0,-1 0 1 0 0,1 0-1 0 0,1 1 0 0 0,-1 0 0 0 0,1 0 0 0 0,1 0 0 0 0,-1 1 0 0 0,1 0 0 0 0,0 0 1 0 0,1 0-1 0 0,0 0 0 0 0,0 0 0 0 0,1 1 0 0 0,0-1 0 0 0,0 1 0 0 0,1 0 0 0 0,1-1 1 0 0,-1 1-1 0 0,1 0 0 0 0,0 0 0 0 0,1-1 0 0 0,0 1 0 0 0,1 0 0 0 0,0-1 0 0 0,0 1 1 0 0,1-1-1 0 0,0 0 0 0 0,0 1 0 0 0,2 2-50 0 0,2-2 43 0 0,-1-2 0 0 0,1 1-1 0 0,0-1 1 0 0,0 0 0 0 0,1 0 0 0 0,0-1 0 0 0,0 0-1 0 0,1-1 1 0 0,-1 0 0 0 0,1 0 0 0 0,0-1 0 0 0,1 0-1 0 0,-1 0 1 0 0,1-1 0 0 0,-1 0 0 0 0,1-1 0 0 0,0 0-1 0 0,0-1 1 0 0,0 0 0 0 0,0 0 0 0 0,0-1-1 0 0,7-1-42 0 0,16 5-1821 0 0,-37-9-4202 0 0,4 3 733 0 0,0 1-6584 0 0</inkml:trace>
  <inkml:trace contextRef="#ctx0" brushRef="#br0" timeOffset="1">688 80 10106 0 0,'0'0'2391'0'0,"0"0"-844"0"0,0 0-364 0 0,0 0-73 0 0,0 0-41 0 0,0 0-134 0 0,0 0-224 0 0,0 0-127 0 0,0 0-100 0 0,0 0-104 0 0,0 0-61 0 0,0 0-52 0 0,0 0-46 0 0,-30 27-45 0 0,-96 85-24 0 0,81-56-1 0 0,43-47-119 0 0,0-6-25 0 0,1 0 0 0 0,-1 0 1 0 0,1 0-1 0 0,0 0 0 0 0,0 0 0 0 0,1 0 0 0 0,-1 0 1 0 0,1 1-1 0 0,-1-1 0 0 0,1 0 0 0 0,0 0 1 0 0,0 0-1 0 0,1 1 0 0 0,-1-1 0 0 0,1 0 0 0 0,-1 0 1 0 0,1 0-1 0 0,0 0 0 0 0,0 0 0 0 0,0 0 0 0 0,1 0 1 0 0,-1 0-1 0 0,1 0 0 0 0,-1 0 0 0 0,1-1 0 0 0,0 1 1 0 0,0-1-1 0 0,0 1 0 0 0,1-1 0 0 0,-1 0 0 0 0,0 0 1 0 0,1 0-1 0 0,0 0 0 0 0,-1 0 0 0 0,1-1 1 0 0,0 1-1 0 0,2 0-7 0 0,8 2 132 0 0,1-1 0 0 0,-1-1 0 0 0,1 0 0 0 0,-1-1-1 0 0,1 0 1 0 0,0-1 0 0 0,0 0 0 0 0,-1-2 0 0 0,1 1 0 0 0,-1-2 0 0 0,1 0 0 0 0,-1 0 0 0 0,0-1 0 0 0,0-1 0 0 0,0 0 0 0 0,-1-1 0 0 0,0 0 0 0 0,4-3-132 0 0,-8 5 90 0 0,-2 0 1 0 0,1 0 0 0 0,0 0-1 0 0,-1-1 1 0 0,0 0-1 0 0,0 0 1 0 0,0 0 0 0 0,0-1-1 0 0,-1 0 1 0 0,0 0-1 0 0,-1 0 1 0 0,1-1 0 0 0,-1 0-1 0 0,0 0 1 0 0,-1 0-1 0 0,1 0 1 0 0,-2 0 0 0 0,1-1-1 0 0,-1 1 1 0 0,0-1-1 0 0,0 0 1 0 0,-1 0 0 0 0,0 1-1 0 0,-1-1 1 0 0,1 0-1 0 0,-2 0 1 0 0,1 0 0 0 0,-1 0-1 0 0,0 0 1 0 0,-2-4-91 0 0,1 5-20 0 0,-1 0 1 0 0,0 0-1 0 0,0 1 0 0 0,-1-1 1 0 0,0 1-1 0 0,0 0 0 0 0,-1 0 1 0 0,1 0-1 0 0,-1 1 0 0 0,-1 0 1 0 0,1 0-1 0 0,-1 0 0 0 0,1 0 1 0 0,-1 1-1 0 0,-1 0 0 0 0,1 0 1 0 0,-1 1-1 0 0,1 0 0 0 0,-1 0 1 0 0,0 0-1 0 0,0 1 1 0 0,0 0-1 0 0,0 0 0 0 0,-1 1 1 0 0,1 0-1 0 0,0 0 0 0 0,-1 1 1 0 0,1 0-1 0 0,0 0 0 0 0,-5 1 20 0 0,8 1-104 0 0,0-1-1 0 0,1 1 0 0 0,-1 0 0 0 0,0 0 0 0 0,1 1 0 0 0,0-1 0 0 0,-1 1 1 0 0,1-1-1 0 0,0 1 0 0 0,0 0 0 0 0,0 0 0 0 0,1 1 0 0 0,-1-1 1 0 0,1 0-1 0 0,0 1 0 0 0,0 0 0 0 0,0-1 0 0 0,0 1 0 0 0,1 0 0 0 0,-1 1 105 0 0,-8 24-3591 0 0,2-3-4336 0 0,6-17-3406 0 0</inkml:trace>
  <inkml:trace contextRef="#ctx0" brushRef="#br0" timeOffset="2">1259 30 7634 0 0,'0'0'3624'0'0,"0"0"-1242"0"0,0 0-685 0 0,0 0-260 0 0,0 0-187 0 0,0 0-198 0 0,0 0-165 0 0,0 0-172 0 0,0 0-115 0 0,0 0-121 0 0,0 0-95 0 0,0 0-59 0 0,-13 1-49 0 0,-41 6-12 0 0,-10 27 522 0 0,62-33-786 0 0,-1 0 0 0 0,1 0 1 0 0,0 0-1 0 0,-1 0 0 0 0,1 0 1 0 0,0 1-1 0 0,0-1 0 0 0,0 1 1 0 0,0-1-1 0 0,0 1 0 0 0,0 0 1 0 0,1 0-1 0 0,-1 0 0 0 0,0 0 1 0 0,1 0-1 0 0,0 0 0 0 0,-1 0 0 0 0,1 0 1 0 0,0 1-1 0 0,0-1 0 0 0,0 0 1 0 0,0 1-1 0 0,1-1 0 0 0,-1 1 1 0 0,1-1-1 0 0,-1 1 0 0 0,1-1 1 0 0,0 1-1 0 0,0-1 0 0 0,0 1 1 0 0,0-1-1 0 0,1 1 0 0 0,-1-1 1 0 0,1 1-1 0 0,-1-1 0 0 0,1 0 1 0 0,0 1-1 0 0,0-1 0 0 0,0 0 0 0 0,0 1 1 0 0,0-1-1 0 0,2 2 0 0 0,36 19-19 0 0,-35-22 27 0 0,1 1 1 0 0,-1 0-1 0 0,0 0 0 0 0,1 0 1 0 0,-1 1-1 0 0,0 0 0 0 0,0-1 1 0 0,-1 1-1 0 0,1 1 0 0 0,-1-1 1 0 0,1 0-1 0 0,-1 1 0 0 0,0 0 1 0 0,0 0-1 0 0,-1 0 0 0 0,1 0 1 0 0,-1 0-1 0 0,0 0 0 0 0,0 1 1 0 0,0-1-1 0 0,1 5-8 0 0,-2-4 83 0 0,0 0 0 0 0,0-1 0 0 0,-1 1 0 0 0,0 0-1 0 0,1 0 1 0 0,-2 0 0 0 0,1-1 0 0 0,0 1 0 0 0,-1 0 0 0 0,0 0-1 0 0,0-1 1 0 0,-1 1 0 0 0,1-1 0 0 0,-1 1 0 0 0,0-1 0 0 0,0 1-1 0 0,0-1 1 0 0,-1 0 0 0 0,0 0 0 0 0,0 0 0 0 0,0 0 0 0 0,0-1 0 0 0,0 1-1 0 0,-1-1 1 0 0,-3 3-83 0 0,-3 1-42 0 0,-1-1-1 0 0,1 1 1 0 0,-2-2-1 0 0,1 0 1 0 0,-1 0-1 0 0,1-1 1 0 0,-1 0-1 0 0,0-1 1 0 0,-1 0 0 0 0,1-1-1 0 0,0-1 1 0 0,-1 0-1 0 0,-3 0 43 0 0,14-21-6280 0 0,9 5-2867 0 0,0 7-906 0 0</inkml:trace>
  <inkml:trace contextRef="#ctx0" brushRef="#br0" timeOffset="3">1569 88 5057 0 0,'0'0'1978'0'0,"0"0"30"0"0,0 0 99 0 0,0 0-22 0 0,0 0-209 0 0,0 0-421 0 0,0 0-465 0 0,0 0-294 0 0,0 0-117 0 0,0 0-46 0 0,0 0-46 0 0,0 0-59 0 0,0 0-77 0 0,-12 17-89 0 0,-55 81 43 0 0,64-95-291 0 0,0 0 1 0 0,1 0 0 0 0,0 0 0 0 0,0 0 0 0 0,0 0 0 0 0,0 0 0 0 0,0 0 0 0 0,1 1 0 0 0,0-1 0 0 0,-1 1 0 0 0,1-1 0 0 0,0 1 0 0 0,1 0-1 0 0,-1-1 1 0 0,1 1 0 0 0,-1 0 0 0 0,1-1 0 0 0,0 1 0 0 0,0 0 0 0 0,1-1 0 0 0,-1 1 0 0 0,1 0 0 0 0,0-1 0 0 0,0 1 0 0 0,0-1 0 0 0,0 1 0 0 0,1-1-1 0 0,0 1 1 0 0,-1-1 0 0 0,1 0 0 0 0,0 0 0 0 0,0 0 0 0 0,1 0 0 0 0,-1 0 0 0 0,1 0 0 0 0,-1-1 0 0 0,1 1 0 0 0,0-1 0 0 0,0 0 0 0 0,0 0-1 0 0,0 0 1 0 0,0 0 0 0 0,1 0 0 0 0,-1-1 0 0 0,1 1 0 0 0,-1-1 0 0 0,1 0-15 0 0,15 2 351 0 0,0 0 1 0 0,0-1-1 0 0,0-1 0 0 0,0-1 1 0 0,0-1-1 0 0,0-1 0 0 0,0 0 1 0 0,0-1-1 0 0,0-1 0 0 0,-1-1 1 0 0,1-1-1 0 0,-1 0 0 0 0,-1-2 1 0 0,1 0-1 0 0,-1 0 0 0 0,13-10-351 0 0,-16 10 75 0 0,-7 6-21 0 0,0-1-1 0 0,0 1 1 0 0,0-2-1 0 0,0 1 1 0 0,-1-1-1 0 0,0 0 1 0 0,0 0 0 0 0,0 0-1 0 0,0-1 1 0 0,-1 0-1 0 0,1 0 1 0 0,-1-1-1 0 0,0 0 1 0 0,-1 1-1 0 0,0-2 1 0 0,0 1 0 0 0,0 0-1 0 0,0-1 1 0 0,-1 0-1 0 0,0 1 1 0 0,-1-1-1 0 0,0 0 1 0 0,0-1 0 0 0,1-3-54 0 0,-4 6-2 0 0,1 0 1 0 0,-1 0-1 0 0,0 0 1 0 0,0 0 0 0 0,-1 0-1 0 0,1 1 1 0 0,-1-1 0 0 0,0 1-1 0 0,0-1 1 0 0,-1 1-1 0 0,1-1 1 0 0,-1 1 0 0 0,0 0-1 0 0,0 0 1 0 0,0 1 0 0 0,-1-1-1 0 0,0 1 1 0 0,1-1 0 0 0,-1 1-1 0 0,0 0 1 0 0,0 1-1 0 0,-1-1 1 0 0,1 1 0 0 0,-1 0-1 0 0,1 0 1 0 0,-1 0 0 0 0,1 0-1 0 0,-4 0 2 0 0,-6-2-200 0 0,-1 0-1 0 0,0 0 1 0 0,0 2 0 0 0,0 0-1 0 0,0 1 1 0 0,0 0-1 0 0,-1 1 1 0 0,-13 2 200 0 0,-84 36-3824 0 0,44 1-6345 0 0,61-34 7960 0 0,-8 4-8827 0 0</inkml:trace>
  <inkml:trace contextRef="#ctx0" brushRef="#br0" timeOffset="4">1461 234 1032 0 0,'0'0'2857'0'0,"0"0"102"0"0,0 0-4 0 0,0 0-287 0 0,0 0-452 0 0,0 0-521 0 0,0 0-456 0 0,0 0-327 0 0,0 0-201 0 0,0 0-143 0 0,0 0-93 0 0,0 0-39 0 0,0 0-12 0 0,5 0-6 0 0,136-31 2269 0 0,-20 20-804 0 0,-69 42-1586 0 0,9 23-67 0 0,4-39 1410 0 0,-49-15-3754 0 0,0 0-3291 0 0,-4 0-1715 0 0,-12 0-5023 0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40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118 263 0 0 0,'0'0'684'0'0,"0"0"551"0"0,0 0 247 0 0,0 0 109 0 0,0 0-8 0 0,0 0 12 0 0,0 0-3 0 0,0 0-41 0 0,0 0-63 0 0,0-4-94 0 0,0-3-2492 0 0,0-3 6567 0 0,0 12 952 0 0,0 11-5825 0 0,-11 221 321 0 0,-53 165-457 0 0,29-206-361 0 0,29-164-141 0 0,4-40-2308 0 0,2 4 1870 0 0,13-67-7770 0 0,-7 46 119 0 0,-3 16 325 0 0</inkml:trace>
  <inkml:trace contextRef="#ctx0" brushRef="#br0" timeOffset="1">6 340 1744 0 0,'0'0'1466'0'0,"0"0"-116"0"0,0 0 39 0 0,0 0 213 0 0,0 0 166 0 0,0 0 19 0 0,0 0-164 0 0,0 0-241 0 0,0 0-252 0 0,0 0-198 0 0,0 0-113 0 0,0 0-109 0 0,0 0-83 0 0,8-16-67 0 0,27-52-57 0 0,8 29 552 0 0,-30 35-786 0 0,16-10-3 0 0,0 2 0 0 0,1 1-1 0 0,1 1 1 0 0,0 1-1 0 0,0 2 1 0 0,0 2-1 0 0,1 0 1 0 0,27 1-266 0 0,-55 4 1 0 0,0 0 0 0 0,0 1 0 0 0,0-1 0 0 0,0 1 0 0 0,-1 0 0 0 0,1 0 0 0 0,0 0 0 0 0,0 1-1 0 0,-1-1 1 0 0,1 1 0 0 0,-1 0 0 0 0,1 0 0 0 0,-1 0 0 0 0,0 1 0 0 0,0-1 0 0 0,0 1 0 0 0,0-1 0 0 0,0 1 0 0 0,-1 0 0 0 0,1 0 0 0 0,-1 0 0 0 0,0 1 0 0 0,0-1 0 0 0,0 1 0 0 0,0-1 0 0 0,0 1 0 0 0,-1-1 0 0 0,0 1 0 0 0,1 0-1 0 0,-1 0 1 0 0,-1 0 0 0 0,1-1 0 0 0,-1 1 0 0 0,1 0 0 0 0,-1 0 0 0 0,0 0 0 0 0,-1 0 0 0 0,1 0 0 0 0,-1 0 0 0 0,1 0 0 0 0,-1 0 0 0 0,0-1 0 0 0,-1 1 0 0 0,1 0 0 0 0,-1 0 0 0 0,1-1 0 0 0,-1 1 0 0 0,0-1 0 0 0,-1 1-1 0 0,-103 126 186 0 0,46-64-103 0 0,58-64-86 0 0,1-1 0 0 0,-1 1 0 0 0,1-1 0 0 0,0 1 0 0 0,0 0 0 0 0,0 0 0 0 0,0 0 0 0 0,0-1 0 0 0,0 1 0 0 0,0 0 0 0 0,1 0 0 0 0,-1 0 0 0 0,0 0 0 0 0,1 0 0 0 0,0 0 0 0 0,0 1 0 0 0,-1-1 0 0 0,1 0 0 0 0,0 0 0 0 0,1 0 0 0 0,-1 0 0 0 0,0 0 0 0 0,1 0 0 0 0,-1 0 0 0 0,1 0 0 0 0,-1 0 0 0 0,1 0 0 0 0,0 0 0 0 0,0 0 0 0 0,0 0 0 0 0,0 0 0 0 0,0-1 0 0 0,0 1 0 0 0,1 0 0 0 0,-1-1 0 0 0,1 1 0 0 0,-1-1 0 0 0,1 0 0 0 0,-1 1 0 0 0,1-1 0 0 0,0 0 0 0 0,0 0 0 0 0,-1 0 0 0 0,3 1 3 0 0,90 37-21 0 0,-90-38 18 0 0,12 3-4 0 0,-1 1-1 0 0,0 0 1 0 0,0 1 0 0 0,0 1 0 0 0,-1 0-1 0 0,0 1 1 0 0,-1 0 0 0 0,1 1 0 0 0,-2 1 0 0 0,1 0-1 0 0,-1 1 1 0 0,-1 0 0 0 0,0 1 0 0 0,4 6 7 0 0,-13-12 10 0 0,0 0 0 0 0,-1 0 1 0 0,1 0-1 0 0,-1 0 0 0 0,0 0 1 0 0,-1 1-1 0 0,0-1 0 0 0,0 0 0 0 0,0 1 1 0 0,-1-1-1 0 0,0 0 0 0 0,0 0 1 0 0,0 0-1 0 0,-1 1 0 0 0,0-1 1 0 0,0-1-1 0 0,-1 1 0 0 0,0 0 1 0 0,0 0-1 0 0,0-1 0 0 0,0 0 1 0 0,-1 0-1 0 0,0 0 0 0 0,0 0 1 0 0,0 0-1 0 0,-1-1 0 0 0,1 0 1 0 0,-1 0-1 0 0,0 0 0 0 0,-1 0 1 0 0,-2 1-11 0 0,-178 134 450 0 0,61-58-164 0 0,115-76-271 0 0,0 1-8 0 0,-1 0 0 0 0,0 0 0 0 0,0-1 0 0 0,0-1 0 0 0,0 0 0 0 0,-1 0 0 0 0,0-1 0 0 0,0-1 0 0 0,0 0 0 0 0,-11 1-7 0 0,21-3-68 0 0,0 0 0 0 0,1 1-1 0 0,-1-1 1 0 0,1 0 0 0 0,-1 0 0 0 0,0 0-1 0 0,1 0 1 0 0,-1 0 0 0 0,1 0 0 0 0,-1-1-1 0 0,0 1 1 0 0,1 0 0 0 0,-1-1 0 0 0,1 1-1 0 0,-1-1 1 0 0,1 0 0 0 0,-1 0 0 0 0,1 1-1 0 0,0-1 1 0 0,-1 0 0 0 0,1 0 0 0 0,0 0-1 0 0,0 0 1 0 0,0 0 0 0 0,-1-1 0 0 0,1 1-1 0 0,0 0 1 0 0,1 0 0 0 0,-1-1 0 0 0,0 1-1 0 0,0-1 1 0 0,0 1 0 0 0,1-1 0 0 0,-1 1-1 0 0,1-1 1 0 0,-1 1 0 0 0,1-1-1 0 0,0 1 1 0 0,0-1 0 0 0,-1 0 0 0 0,1 1-1 0 0,0-1 1 0 0,0 1 0 0 0,1-1 0 0 0,-1 0-1 0 0,0 1 1 0 0,0-1 0 0 0,1 1 0 0 0,-1-1-1 0 0,1 0 69 0 0,7-28-7006 0 0,-1 21-3831 0 0</inkml:trace>
  <inkml:trace contextRef="#ctx0" brushRef="#br0" timeOffset="2">798 672 11090 0 0,'0'0'1218'0'0,"0"0"-307"0"0,0 0-23 0 0,0 0 118 0 0,0 0 64 0 0,0 0-73 0 0,0 0-213 0 0,0 0-221 0 0,0 0-143 0 0,0 0-100 0 0,0 0-61 0 0,0 0-41 0 0,0 0-26 0 0,-4 32-24 0 0,-9 101-20 0 0,12-132-143 0 0,1 1 0 0 0,-1-1 1 0 0,0 0-1 0 0,1 0 0 0 0,-1 0 0 0 0,1 0 0 0 0,0 0 0 0 0,-1 1 0 0 0,1-1 0 0 0,0 0 0 0 0,0 0 0 0 0,-1 1 0 0 0,1-1 0 0 0,0 0 0 0 0,0 1 0 0 0,0-1 0 0 0,1 0 0 0 0,-1 0 1 0 0,0 1-1 0 0,0-1 0 0 0,1 0 0 0 0,-1 0 0 0 0,1 0 0 0 0,-1 1 0 0 0,1-1 0 0 0,0 0 0 0 0,-1 0 0 0 0,1 0 0 0 0,0 0 0 0 0,0 0 0 0 0,-1 0 0 0 0,1 0 0 0 0,0 0 1 0 0,0-1-1 0 0,0 1 0 0 0,0 0 0 0 0,0 0 0 0 0,0-1 0 0 0,1 1 0 0 0,-1-1 0 0 0,0 1 0 0 0,0-1 0 0 0,0 1 0 0 0,1-1-5 0 0,4 1 59 0 0,4 1 49 0 0,1 0 1 0 0,-1 0-1 0 0,1-2 0 0 0,-1 1 1 0 0,1-1-1 0 0,-1-1 0 0 0,1 0 1 0 0,-1 0-1 0 0,1-1 1 0 0,-1 0-1 0 0,0-1 0 0 0,0 0 1 0 0,0-1-1 0 0,0 0 1 0 0,-1-1-1 0 0,0 0 0 0 0,0 0 1 0 0,0-1-1 0 0,0 0 0 0 0,-1 0 1 0 0,0-1-1 0 0,0 0-108 0 0,74-64 627 0 0,5-35-282 0 0,-72 82-182 0 0,-15 24-142 0 0,0 15-171 0 0,-6 46 91 0 0,4-56 58 0 0,0 1 1 0 0,1-1-1 0 0,-1 0 0 0 0,1 1 1 0 0,0-1-1 0 0,0 1 1 0 0,1 0-1 0 0,-1-1 0 0 0,2 1 1 0 0,-1 0-1 0 0,0-1 1 0 0,1 1-1 0 0,0-1 0 0 0,0 1 1 0 0,1-1-1 0 0,-1 1 1 0 0,1-1-1 0 0,1 0 1 0 0,-1 0-1 0 0,1 0 0 0 0,-1 0 1 0 0,1 0-1 0 0,1-1 1 0 0,-1 1-1 0 0,1-1 0 0 0,0 0 1 0 0,0 0-1 0 0,0 0 1 0 0,0 0-1 0 0,1-1 0 0 0,3 3 1 0 0,5-2 36 0 0,0 0 0 0 0,0-1 0 0 0,0 0 0 0 0,0-1 0 0 0,0-1 0 0 0,1 0 0 0 0,-1-1-1 0 0,0 0 1 0 0,1-1 0 0 0,-1 0 0 0 0,0-1 0 0 0,0-1 0 0 0,0 0 0 0 0,0-1 0 0 0,0 0 0 0 0,-1-1-1 0 0,0-1 1 0 0,0 1 0 0 0,0-2 0 0 0,-1 0 0 0 0,1-1-36 0 0,18-16 127 0 0,-2 0-1 0 0,-1-2 1 0 0,-1-1-1 0 0,-1-2 1 0 0,-1 0 0 0 0,-2-1-1 0 0,-1-2 1 0 0,-1 0-1 0 0,-2-1 1 0 0,-2 0 0 0 0,0-2-1 0 0,-3 0 1 0 0,-1-1-1 0 0,-1 0 1 0 0,-1-4-127 0 0,-4 10 13 0 0,-1-1-1 0 0,-1 0 1 0 0,-1 0-1 0 0,-2 0 1 0 0,-2-22-13 0 0,1 46 12 0 0,-1 1 0 0 0,1 0 0 0 0,-1 0 1 0 0,0-1-1 0 0,0 1 0 0 0,-1 0 0 0 0,0 0 0 0 0,0 0 1 0 0,0 1-1 0 0,-1-1 0 0 0,0 0 0 0 0,0 1 1 0 0,-1 0-1 0 0,1 0 0 0 0,-1 0 0 0 0,0 0 0 0 0,0 0 1 0 0,-2 0-13 0 0,5 4-4 0 0,0 0 1 0 0,0 1-1 0 0,0-1 0 0 0,-1 1 1 0 0,1-1-1 0 0,0 1 0 0 0,0-1 1 0 0,-1 1-1 0 0,1 0 1 0 0,0 0-1 0 0,-1-1 0 0 0,1 1 1 0 0,-1 0-1 0 0,1 0 1 0 0,0 1-1 0 0,-1-1 0 0 0,1 0 1 0 0,0 0-1 0 0,-1 1 1 0 0,1-1-1 0 0,0 0 0 0 0,0 1 1 0 0,-1 0-1 0 0,1-1 1 0 0,0 1-1 0 0,0 0 0 0 0,0-1 1 0 0,0 1-1 0 0,0 0 1 0 0,0 0-1 0 0,0 0 0 0 0,0 0 1 0 0,0 0-1 0 0,0 0 0 0 0,0 0 1 0 0,0 0-1 0 0,1 0 1 0 0,-1 2 3 0 0,-25 45-67 0 0,19-21 66 0 0,0 1 1 0 0,2 1 0 0 0,1-1 0 0 0,1 1-1 0 0,1-1 1 0 0,2 1 0 0 0,1 0-1 0 0,1-1 1 0 0,5 22 0 0 0,6 31 5 0 0,3 0 1 0 0,5-1-1 0 0,7 15-5 0 0,-10 33 33 0 0,-19-123-34 0 0,-1-1 0 0 0,1 1 0 0 0,-1-1-1 0 0,0 1 1 0 0,0-1 0 0 0,-1 0 0 0 0,1 1-1 0 0,-1-1 1 0 0,0 0 0 0 0,0-1 0 0 0,0 1-1 0 0,-1 0 1 0 0,1-1 0 0 0,-1 0 0 0 0,-2 1 1 0 0,6-3-43 0 0,-1 0 0 0 0,0-1 0 0 0,1 1 0 0 0,-1 0 0 0 0,0-1 1 0 0,0 1-1 0 0,0-1 0 0 0,0 1 0 0 0,0-1 0 0 0,0 1 0 0 0,0-1 0 0 0,0 1 1 0 0,0-1-1 0 0,0 0 0 0 0,0 0 0 0 0,0 0 0 0 0,0 0 0 0 0,0 1 0 0 0,0-1 1 0 0,0 0-1 0 0,0-1 0 0 0,0 1 0 0 0,0 0 0 0 0,0 0 0 0 0,0 0 0 0 0,0-1 1 0 0,0 1-1 0 0,0 0 0 0 0,0-1 0 0 0,1 1 0 0 0,-1-1 0 0 0,0 1 0 0 0,0-1 1 0 0,0 1-1 0 0,0-1 0 0 0,1 0 0 0 0,-2 0 43 0 0,-17-58-8945 0 0,15 31 606 0 0,2 19 603 0 0</inkml:trace>
  <inkml:trace contextRef="#ctx0" brushRef="#br0" timeOffset="3">1357 267 8338 0 0,'0'0'2730'0'0,"0"0"-711"0"0,0 0-483 0 0,0 0-189 0 0,0 0-187 0 0,0 0-205 0 0,0 0-200 0 0,0 0-88 0 0,0 0 0 0 0,0 0 74 0 0,0 0 26 0 0,0 0-82 0 0,0 0-87 0 0,27 2-87 0 0,87 6-59 0 0,142-7 1305 0 0,96-27-2466 0 0,-314 24-1942 0 0,-26 1-1018 0 0,1-1-3323 0 0,-1-1-4672 0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4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3 162 1656 0 0,'0'0'694'0'0,"0"0"-157"0"0,0 0 74 0 0,0 0 293 0 0,0 0 273 0 0,0 0 109 0 0,0 0-49 0 0,0 0-173 0 0,0 0-117 0 0,0 0-27 0 0,0 0 6 0 0,2-10 54 0 0,6-31 41 0 0,-6 31-18 0 0,-2 13 3249 0 0,2 14-3999 0 0,-16 143 290 0 0,13-153-536 0 0,0 1-1 0 0,0-1 1 0 0,1 1-1 0 0,0-1 1 0 0,0 0-1 0 0,1 1 1 0 0,0-1-1 0 0,0 0 1 0 0,1 1 0 0 0,0-1-1 0 0,0 0 1 0 0,1 0-1 0 0,0 0 1 0 0,0 0-1 0 0,0-1 1 0 0,1 1 0 0 0,0-1-1 0 0,0 0 1 0 0,1 0-1 0 0,-1 0 1 0 0,1-1-1 0 0,1 0 1 0 0,-1 0 0 0 0,1 0-1 0 0,0 0 1 0 0,3 1-7 0 0,-2-7 67 0 0,1 1-1 0 0,-1-1 1 0 0,1 0 0 0 0,-1-1 0 0 0,0 1 0 0 0,1-2 0 0 0,-1 1 0 0 0,0-1 0 0 0,0 0-1 0 0,-1 0 1 0 0,1-1 0 0 0,-1 0 0 0 0,1 0 0 0 0,-1-1 0 0 0,0 1 0 0 0,-1-1 0 0 0,1-1 0 0 0,-1 1-1 0 0,0-1 1 0 0,-1 0 0 0 0,1 0 0 0 0,-1 0 0 0 0,0-1 0 0 0,1-1-67 0 0,3-2 44 0 0,13-15 82 0 0,-2-1 0 0 0,0 0-1 0 0,-2-2 1 0 0,0 0-1 0 0,9-24-125 0 0,-15 36 72 0 0,-11 16-113 0 0,2 9-314 0 0,7 33 235 0 0,-9-35 126 0 0,0 1 0 0 0,0-1 1 0 0,1 1-1 0 0,1-1 1 0 0,-1 1-1 0 0,1-1 1 0 0,0 0-1 0 0,0 0 1 0 0,1 0-1 0 0,0 0 1 0 0,1 0-1 0 0,-1-1 1 0 0,1 1-1 0 0,0-1 1 0 0,1 0-1 0 0,0 0 1 0 0,0-1-1 0 0,0 1 1 0 0,0-1-1 0 0,1 0 1 0 0,0 0-1 0 0,0-1 1 0 0,0 0-1 0 0,1 0 1 0 0,1 1-7 0 0,-2-3 66 0 0,-1-1 1 0 0,0 1-1 0 0,1-1 0 0 0,-1 0 1 0 0,1-1-1 0 0,0 1 1 0 0,-1-1-1 0 0,1 0 0 0 0,0 0 1 0 0,-1-1-1 0 0,1 1 1 0 0,-1-1-1 0 0,1-1 1 0 0,-1 1-1 0 0,3-2-66 0 0,3-6 167 0 0,0-2 0 0 0,-1 1-1 0 0,-1-1 1 0 0,0-1 0 0 0,0 1 0 0 0,-1-2 0 0 0,-1 1 0 0 0,0-1-1 0 0,0 0 1 0 0,-1 0 0 0 0,-1-1 0 0 0,0-2-167 0 0,10-20 61 0 0,4-27 441 0 0,-16 51-2578 0 0,-2 11-3465 0 0,-2 9-313 0 0,1-1-5205 0 0</inkml:trace>
  <inkml:trace contextRef="#ctx0" brushRef="#br0" timeOffset="1">940 289 784 0 0,'0'0'1998'0'0,"0"0"-110"0"0,0 0 103 0 0,0 0 51 0 0,0 0-260 0 0,0 0-280 0 0,0 0-232 0 0,0 0-155 0 0,0 0-100 0 0,35-13-91 0 0,108-44-87 0 0,-87 22 193 0 0,-50 26-751 0 0,-1 4-113 0 0,0-1 0 0 0,-1 1 0 0 0,0-1 0 0 0,0 0 0 0 0,-1 0 0 0 0,1 0 1 0 0,-1-1-1 0 0,-1 1 0 0 0,1-1 0 0 0,-1 0 0 0 0,0 0 0 0 0,-1 0 0 0 0,0 0 0 0 0,0 0 0 0 0,0 0 0 0 0,-1 0 0 0 0,0 0 0 0 0,-1-5-166 0 0,0 9 2 0 0,-1 0 0 0 0,-1-1 0 0 0,1 1 1 0 0,0 0-1 0 0,-1 0 0 0 0,0 1 0 0 0,1-1 0 0 0,-1 0 0 0 0,0 1 0 0 0,-1 0 1 0 0,1 0-1 0 0,0 0 0 0 0,-1 0 0 0 0,1 0 0 0 0,-1 1 0 0 0,1-1 1 0 0,-1 1-1 0 0,0 0 0 0 0,1 0 0 0 0,-1 0 0 0 0,0 1 0 0 0,0-1 1 0 0,0 1-1 0 0,0 0 0 0 0,1 0 0 0 0,-1 0 0 0 0,0 1 0 0 0,0-1 1 0 0,0 1-1 0 0,0 0 0 0 0,1 0 0 0 0,-1 1 0 0 0,0-1 0 0 0,-2 2-2 0 0,-7 6-65 0 0,-1 0 0 0 0,2 1 0 0 0,-1 1-1 0 0,2 0 1 0 0,-1 0 0 0 0,2 1 0 0 0,-1 1-1 0 0,2 0 1 0 0,0 0 0 0 0,0 1-1 0 0,1 0 1 0 0,1 0 0 0 0,0 1 0 0 0,-1 7 65 0 0,1-6-55 0 0,1 0-1 0 0,0 0 1 0 0,2 1 0 0 0,0-1 0 0 0,1 1-1 0 0,0 0 1 0 0,2 0 0 0 0,0 0 0 0 0,0 0 0 0 0,2 6 55 0 0,0-16-13 0 0,0 0 0 0 0,1 0 0 0 0,-1-1 0 0 0,1 1 0 0 0,1 0 0 0 0,-1-1 0 0 0,1 1 0 0 0,0-1 1 0 0,1 0-1 0 0,-1 0 0 0 0,1 0 0 0 0,1 0 0 0 0,-1-1 0 0 0,1 1 0 0 0,0-1 0 0 0,0 0 0 0 0,0-1 1 0 0,1 1-1 0 0,-1-1 0 0 0,1 0 0 0 0,0-1 0 0 0,1 1 0 0 0,-1-1 0 0 0,0 0 0 0 0,1-1 0 0 0,1 1 13 0 0,14 5-119 0 0,0-2 0 0 0,1 0 0 0 0,-1-2 0 0 0,1 0 0 0 0,0-1 0 0 0,0-2 0 0 0,11 0 119 0 0,-33-1-19 0 0,92-3-1744 0 0,-34-9-5487 0 0,-38 4-2603 0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2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20604 0 0,'0'0'1217'0'0,"0"0"-561"0"0,0 0-224 0 0,0 0-120 0 0,0 0-104 0 0,0 0-80 0 0,0 0-168 0 0,0 0-232 0 0,0 0-336 0 0,0 0-408 0 0,0 0-689 0 0,0 0-2856 0 0,0 0-7969 0 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41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 1 4113 0 0,'0'0'1679'0'0,"0"0"-20"0"0,0 0 76 0 0,0 0 87 0 0,0 0 10 0 0,0 0-168 0 0,0 0-351 0 0,0 0-353 0 0,0 0-292 0 0,0 0-196 0 0,0 0-122 0 0,0 0-29 0 0,0 0 0 0 0,-3 17 14 0 0,-21 206 913 0 0,45 141-387 0 0,-7-194-519 0 0,-7 169-342 0 0,-7-289 42 0 0,21-73 283 0 0,113-158 42 0 0,-91 133-357 0 0,-14 13 1 0 0,2 2 0 0 0,1 2 1 0 0,1 0-1 0 0,2 2 0 0 0,17-10-11 0 0,-51 38 0 0 0,0 1 0 0 0,-1-1 0 0 0,0 0 0 0 0,1 1 0 0 0,-1-1 0 0 0,0 0 0 0 0,1 1 0 0 0,-1-1 0 0 0,1 1 0 0 0,-1-1 0 0 0,1 0 0 0 0,-1 1 0 0 0,1-1 0 0 0,-1 1 0 0 0,1-1 0 0 0,-1 1 0 0 0,1 0 0 0 0,0-1 0 0 0,-1 1 0 0 0,1 0 0 0 0,0-1 0 0 0,-1 1 0 0 0,1 0 0 0 0,0 0 0 0 0,0-1 0 0 0,-1 1 0 0 0,1 0 0 0 0,0 0 0 0 0,0 0 0 0 0,-1 0 0 0 0,1 0 0 0 0,0 0 0 0 0,0 0 0 0 0,-1 0 0 0 0,1 1 0 0 0,0-1 0 0 0,0 0 0 0 0,-1 0 0 0 0,1 1 0 0 0,0-1 0 0 0,-1 0 0 0 0,1 1 0 0 0,0-1 0 0 0,-1 0 0 0 0,1 1 0 0 0,-1-1 0 0 0,1 1 0 0 0,-1-1 0 0 0,1 1 0 0 0,-1 0 0 0 0,1-1 0 0 0,-1 1 0 0 0,1-1 0 0 0,-1 1 0 0 0,0 0 0 0 0,1-1 0 0 0,-1 1 0 0 0,0 0 0 0 0,1 0 0 0 0,-1-1 0 0 0,0 1 0 0 0,0 0 0 0 0,0 0 0 0 0,0-1 0 0 0,0 1 0 0 0,-10 130 421 0 0,-13 99-307 0 0,23-227-181 0 0,1-1-1 0 0,-1 1 1 0 0,0 0-1 0 0,1-1 0 0 0,-1 1 1 0 0,1-1-1 0 0,0 1 1 0 0,0-1-1 0 0,0 0 1 0 0,0 1-1 0 0,0-1 0 0 0,0 0 1 0 0,1 1-1 0 0,-1-1 1 0 0,1 0-1 0 0,0 0 1 0 0,-1 0-1 0 0,1-1 0 0 0,0 1 1 0 0,0 0-1 0 0,0-1 1 0 0,0 1-1 0 0,1-1 1 0 0,-1 0-1 0 0,0 1 0 0 0,1-1 1 0 0,-1 0-1 0 0,0 0 1 0 0,1-1-1 0 0,-1 1 1 0 0,1-1-1 0 0,0 1 0 0 0,-1-1 1 0 0,1 0-1 0 0,-1 1 1 0 0,1-2-1 0 0,-1 1 1 0 0,1 0-1 0 0,0 0 0 0 0,-1-1 1 0 0,1 1-1 0 0,-1-1 1 0 0,1 0-1 0 0,-1 0 1 0 0,2 0 67 0 0,-4 1-51 0 0,12-9-2374 0 0,-4 2-2652 0 0,0 0-5728 0 0</inkml:trace>
  <inkml:trace contextRef="#ctx0" brushRef="#br0" timeOffset="1">916 802 4089 0 0,'0'0'1466'0'0,"0"0"-373"0"0,0 0-33 0 0,0 0 165 0 0,0 0 98 0 0,0 0-39 0 0,0 0-101 0 0,0 0-162 0 0,0 0-129 0 0,0 0-130 0 0,0 0-125 0 0,0 0-95 0 0,0 0-63 0 0,-24 5-34 0 0,-75 15-32 0 0,94-19-339 0 0,0-1-1 0 0,0 2 0 0 0,0-1 1 0 0,0 1-1 0 0,0-1 0 0 0,0 1 1 0 0,1 1-1 0 0,-1-1 0 0 0,1 1 1 0 0,0-1-1 0 0,-1 1 0 0 0,1 1 1 0 0,1-1-1 0 0,-1 0 0 0 0,0 2-73 0 0,-9 7 203 0 0,6-4-170 0 0,0 0-1 0 0,1 1 0 0 0,0-1 0 0 0,0 1 0 0 0,1 1 0 0 0,0-1 0 0 0,0 1 1 0 0,2-1-1 0 0,-1 1 0 0 0,1 1 0 0 0,0-1 0 0 0,1 0 0 0 0,0 1 0 0 0,1-1 1 0 0,0 1-1 0 0,1-1 0 0 0,0 1 0 0 0,0-1 0 0 0,1 1 0 0 0,2 4-32 0 0,-2-11 48 0 0,0 0 0 0 0,0 0 0 0 0,1 0 0 0 0,0 0-1 0 0,0 0 1 0 0,0 0 0 0 0,0-1 0 0 0,1 1 0 0 0,-1-1 0 0 0,1 1-1 0 0,0-1 1 0 0,0 0 0 0 0,0 0 0 0 0,0-1 0 0 0,1 1 0 0 0,-1 0 0 0 0,1-1-1 0 0,-1 0 1 0 0,1 0 0 0 0,0 0 0 0 0,0-1 0 0 0,0 1 0 0 0,0-1-1 0 0,0 0 1 0 0,0 0 0 0 0,0 0 0 0 0,1 0 0 0 0,-1-1 0 0 0,0 0-1 0 0,1 0 1 0 0,-1 0 0 0 0,0 0 0 0 0,0-1 0 0 0,0 0 0 0 0,1 0-1 0 0,-1 0 1 0 0,0 0 0 0 0,0 0 0 0 0,0-1 0 0 0,0 0 0 0 0,-1 0 0 0 0,1 0-1 0 0,0 0 1 0 0,-1-1 0 0 0,1 1 0 0 0,-1-1 0 0 0,2-2-48 0 0,11-13 220 0 0,-1-2 0 0 0,-1 0 1 0 0,0 0-1 0 0,-2-2 0 0 0,-1 1 0 0 0,2-7-220 0 0,13-22 162 0 0,9-37 218 0 0,-52 193-1463 0 0,33-22-1101 0 0,1-62-1524 0 0,9-9-4100 0 0,-20-12-1381 0 0</inkml:trace>
  <inkml:trace contextRef="#ctx0" brushRef="#br0" timeOffset="2">1234 644 6681 0 0,'0'0'1491'0'0,"0"0"-612"0"0,0 0-149 0 0,0 0 267 0 0,0 0 281 0 0,0 0 150 0 0,0 0-69 0 0,0 0-203 0 0,0 0-173 0 0,0 0-137 0 0,0 0-137 0 0,0 0-118 0 0,0 0-113 0 0,0 26-92 0 0,4 126 202 0 0,-4-132-434 0 0,1-1 0 0 0,1 1 0 0 0,1 0 0 0 0,1-1 0 0 0,1 1 0 0 0,0-1 0 0 0,2 0 0 0 0,0-1 0 0 0,1 0 0 0 0,0 0 0 0 0,11 14-154 0 0,-9-15 62 0 0,30 24 255 0 0,-40-41-188 0 0,0 0 49 0 0,9-15 792 0 0,21-82-253 0 0,54-138-595 0 0,-53 151-725 0 0,-23 74 1332 0 0,-5 7-4145 0 0,-2 1-8384 0 0,-1 5 2121 0 0</inkml:trace>
  <inkml:trace contextRef="#ctx0" brushRef="#br0" timeOffset="3">1650 937 1952 0 0,'0'0'2238'0'0,"0"0"-167"0"0,0 0-172 0 0,0 0-166 0 0,0 0-205 0 0,0 0-177 0 0,0 0-128 0 0,0 0-69 0 0,33-2-90 0 0,104-7-125 0 0,-70-11 522 0 0,-59 16-1266 0 0,0-1 0 0 0,-1 1-1 0 0,1-2 1 0 0,-1 1 0 0 0,0-1 0 0 0,0 0-1 0 0,-1 0 1 0 0,0-1 0 0 0,0 0-1 0 0,0 0 1 0 0,-1 0 0 0 0,0-1 0 0 0,0 1-1 0 0,-1-1 1 0 0,0 0 0 0 0,-1-1-1 0 0,1 1 1 0 0,-2-1 0 0 0,1 0-1 0 0,-1 1 1 0 0,0-1 0 0 0,-1 0 0 0 0,0 0-1 0 0,-1-9-194 0 0,1 15 16 0 0,-1 0-1 0 0,0 1 1 0 0,0-1-1 0 0,0 0 1 0 0,0 0-1 0 0,0 0 1 0 0,-1 1-1 0 0,1-1 1 0 0,-1 0-1 0 0,0 0 1 0 0,0 1-1 0 0,0-1 1 0 0,0 1-1 0 0,0-1 1 0 0,0 1-1 0 0,-1-1 1 0 0,1 1-1 0 0,-1 0 1 0 0,0-1-1 0 0,0 1 1 0 0,0 0-1 0 0,0 0 1 0 0,0 0-1 0 0,0 1 1 0 0,0-1-1 0 0,0 0 1 0 0,-1 1-1 0 0,1 0 1 0 0,-1-1-1 0 0,1 1 0 0 0,-1 0 1 0 0,0 0-1 0 0,1 0 1 0 0,-1 1-1 0 0,0-1 1 0 0,0 1-1 0 0,0-1 1 0 0,1 1-1 0 0,-2 0-15 0 0,-4 0-21 0 0,0 0-1 0 0,0 1 0 0 0,0-1 0 0 0,-1 2 1 0 0,1-1-1 0 0,0 1 0 0 0,0 0 0 0 0,1 1 1 0 0,-1 0-1 0 0,0 0 0 0 0,1 1 0 0 0,0 0 0 0 0,0 0 1 0 0,0 0-1 0 0,0 1 0 0 0,1 0 0 0 0,-1 1 1 0 0,1-1-1 0 0,-3 5 22 0 0,-8 9-24 0 0,2-1 1 0 0,0 2-1 0 0,1 0 1 0 0,1 1-1 0 0,1 0 1 0 0,0 4 23 0 0,7-17 5 0 0,1-1 0 0 0,0 1 1 0 0,1 0-1 0 0,0 0 0 0 0,0 1 1 0 0,1-1-1 0 0,0 1 0 0 0,0-1 1 0 0,1 1-1 0 0,0-1 0 0 0,1 1 1 0 0,0 0-1 0 0,0-1 0 0 0,1 1 1 0 0,0 0-1 0 0,0-1 0 0 0,1 1 1 0 0,0-1-1 0 0,0 1 0 0 0,1-1 1 0 0,1 0-1 0 0,-1 0 0 0 0,1 0 1 0 0,0-1-1 0 0,1 1 0 0 0,1 1-5 0 0,12 6 29 0 0,0-1-1 0 0,1-1 1 0 0,1 0-1 0 0,0-2 1 0 0,0 0-1 0 0,1-1 1 0 0,0-1-1 0 0,1-1 0 0 0,0-1 1 0 0,0-1-1 0 0,1-1 1 0 0,-1-1-1 0 0,1-1 1 0 0,0-1-1 0 0,20 0-28 0 0,100-8-1040 0 0,-85-9-5384 0 0,-39 10-5012 0 0</inkml:trace>
  <inkml:trace contextRef="#ctx0" brushRef="#br0" timeOffset="4">981 957 0 0 0,'0'5'6737'0'0,"1"7"830"0"0,10 13-5816 0 0,14 29 222 0 0,-10 0-69 0 0,5-5 489 0 0,-10-47-2270 0 0,-9-4-3714 0 0,-1-2-3664 0 0,0 1-4211 0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4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2000 683 11883 0 0,'0'0'1021'0'0,"0"0"-321"0"0,0 0-144 0 0,0 0 98 0 0,0 0 159 0 0,0 0 22 0 0,0 0-84 0 0,0 0-163 0 0,-1 36-160 0 0,-6 111-134 0 0,4-53-481 0 0,3-135-11200 0 0,0 33 4438 0 0</inkml:trace>
  <inkml:trace contextRef="#ctx0" brushRef="#br0" timeOffset="1">1927 198 13027 0 0,'0'0'832'0'0,"0"0"-872"0"0,0 0-456 0 0,0 0-88 0 0,0 0 112 0 0,0 0 344 0 0,0 0 16 0 0,0 0-64 0 0,0 0-209 0 0,0 0-1327 0 0,0 0-8042 0 0</inkml:trace>
  <inkml:trace contextRef="#ctx0" brushRef="#br0" timeOffset="2">3476 922 12099 0 0,'0'0'2344'0'0,"0"0"-742"0"0,0 0-218 0 0,0 0-60 0 0,0 0-131 0 0,0 0-133 0 0,0 0-168 0 0,0 0-154 0 0,0 0-108 0 0,0 0-78 0 0,0 0-102 0 0,0 0-97 0 0,0 0-49 0 0,-8-20-17 0 0,-24-62-42 0 0,24 26 162 0 0,7 41-389 0 0,0 0 0 0 0,2 0 0 0 0,-1 0 0 0 0,2 0 0 0 0,0 0 0 0 0,1 0-1 0 0,0 0 1 0 0,2 1 0 0 0,-1 0 0 0 0,2 0 0 0 0,0 0 0 0 0,0 0 0 0 0,1 1 0 0 0,1 0-1 0 0,0 0 1 0 0,1 1 0 0 0,8-8-18 0 0,44-28-1039 0 0,-28 41-6638 0 0,-29 7-885 0 0</inkml:trace>
  <inkml:trace contextRef="#ctx0" brushRef="#br0" timeOffset="3">3813 826 6809 0 0,'0'0'4097'0'0,"0"0"-1754"0"0,0 0-682 0 0,0 0-185 0 0,0 0-70 0 0,0 0-63 0 0,0 0-198 0 0,0 0-239 0 0,0 0-171 0 0,0 0-127 0 0,0 0-112 0 0,0 0-75 0 0,0 0-54 0 0,19-35-71 0 0,62-107-17 0 0,-26 64 206 0 0,-35 56-403 0 0,0 2 0 0 0,2 0-1 0 0,0 1 1 0 0,1 1 0 0 0,1 1-1 0 0,1 2 1 0 0,0 0 0 0 0,12-4-82 0 0,-36 18 1 0 0,1 0 0 0 0,-1 0 1 0 0,0 0-1 0 0,1 0 0 0 0,-1 0 0 0 0,1 1 1 0 0,-1-1-1 0 0,1 0 0 0 0,-1 1 0 0 0,1-1 0 0 0,-1 1 1 0 0,1 0-1 0 0,0 0 0 0 0,-1-1 0 0 0,1 1 1 0 0,-1 0-1 0 0,1 0 0 0 0,0 1 0 0 0,-1-1 1 0 0,1 0-1 0 0,-1 0 0 0 0,1 1 0 0 0,0-1 1 0 0,-1 1-1 0 0,1-1 0 0 0,-1 1 0 0 0,0 0 1 0 0,1 0-1 0 0,-1-1 0 0 0,1 1 0 0 0,-1 0 1 0 0,0 0-1 0 0,0 0 0 0 0,1 1 0 0 0,-1-1 1 0 0,0 0-1 0 0,0 0 0 0 0,0 1 0 0 0,-1-1 1 0 0,1 0-1 0 0,0 1 0 0 0,0-1 0 0 0,-1 1 1 0 0,1-1-1 0 0,-1 1 0 0 0,1 1-1 0 0,-8 120 316 0 0,-4-40-320 0 0,10-80 3 0 0,1-1-1 0 0,-1 0 0 0 0,1 1 0 0 0,-1-1 1 0 0,1 1-1 0 0,0-1 0 0 0,0 0 1 0 0,0 1-1 0 0,0-1 0 0 0,0 1 0 0 0,1-1 1 0 0,-1 0-1 0 0,1 1 0 0 0,0-1 1 0 0,-1 0-1 0 0,1 1 0 0 0,0-1 1 0 0,0 0-1 0 0,0 0 0 0 0,1 0 0 0 0,-1 0 1 0 0,1 0-1 0 0,-1 0 0 0 0,1 0 1 0 0,-1-1-1 0 0,1 1 0 0 0,0 0 1 0 0,0-1-1 0 0,0 1 0 0 0,0-1 0 0 0,0 0 1 0 0,0 0-1 0 0,0 0 0 0 0,0 0 1 0 0,1 0-1 0 0,-1 0 0 0 0,0 0 1 0 0,0-1-1 0 0,1 1 0 0 0,1-1 2 0 0,7-2 9 0 0,-1 0 0 0 0,0-1 0 0 0,0 0-1 0 0,0-1 1 0 0,0 0 0 0 0,-1 0 0 0 0,0-1 0 0 0,1 0-1 0 0,-2-1 1 0 0,1 0 0 0 0,-1-1 0 0 0,0 1 0 0 0,0-2 0 0 0,0 1-1 0 0,0-3-8 0 0,27-20 6 0 0,-11 9-20 0 0,2 1 0 0 0,0 2 0 0 0,1 0 0 0 0,0 2 0 0 0,2 1 1 0 0,0 1-1 0 0,0 1 0 0 0,22-5 14 0 0,-12 14-15 0 0,-25 36 71 0 0,-27 174 254 0 0,11-59-360 0 0,19-126-934 0 0,-8-19-2729 0 0,-1-5-4601 0 0,-5 2-3767 0 0</inkml:trace>
  <inkml:trace contextRef="#ctx0" brushRef="#br0" timeOffset="4">2314 309 9858 0 0,'0'0'1190'0'0,"0"0"-155"0"0,0 0 152 0 0,0 0 83 0 0,0 0-24 0 0,0 0-63 0 0,0 0-100 0 0,33-12-106 0 0,100-39-131 0 0,-59 10 369 0 0,-65 35-1106 0 0,-1 1 0 0 0,0-2 1 0 0,0 1-1 0 0,0-1 0 0 0,-1 0 1 0 0,0-1-1 0 0,0 0 0 0 0,-1 0 0 0 0,0 0 1 0 0,0-1-1 0 0,-1 1 0 0 0,0-2 1 0 0,0 1-1 0 0,-1 0 0 0 0,-1-1 0 0 0,0 0 1 0 0,0 0-1 0 0,-1 0 0 0 0,0 0 1 0 0,1-10-110 0 0,-4 19 3 0 0,1 0 0 0 0,-1 0 1 0 0,1 0-1 0 0,-1 0 1 0 0,1 0-1 0 0,-1 0 0 0 0,0 0 1 0 0,1 0-1 0 0,-1 0 0 0 0,0 0 1 0 0,0 0-1 0 0,0 0 1 0 0,0 0-1 0 0,0 1 0 0 0,0-1 1 0 0,0 0-1 0 0,0 1 0 0 0,0-1 1 0 0,0 1-1 0 0,0-1 1 0 0,0 1-1 0 0,0 0 0 0 0,-1-1 1 0 0,1 1-1 0 0,0 0 0 0 0,0 0 1 0 0,-1 0-1 0 0,1-1 1 0 0,0 1-1 0 0,0 1 0 0 0,0-1 1 0 0,-1 0-1 0 0,1 0 0 0 0,0 0 1 0 0,0 1-1 0 0,0-1 1 0 0,-1 0-1 0 0,1 1 0 0 0,0-1 1 0 0,0 1-1 0 0,0 0 0 0 0,0-1 1 0 0,0 1-1 0 0,0 0 1 0 0,0 0-1 0 0,0-1 0 0 0,0 2-3 0 0,-9 17-28 0 0,0 1 0 0 0,1 1 0 0 0,1-1 0 0 0,1 1 0 0 0,1 1 0 0 0,0 0 0 0 0,2-1 0 0 0,1 2 0 0 0,0-1 0 0 0,2 0 0 0 0,1 0 0 0 0,0 1 0 0 0,3 12 28 0 0,-3-13-2 0 0,4 35-2 0 0,3 0 1 0 0,2 0 0 0 0,2-1 0 0 0,3 0 0 0 0,20 49 3 0 0,-15-51 29 0 0,-3 1 1 0 0,-2 1-1 0 0,-3 1 1 0 0,-2-1 0 0 0,1 55-30 0 0,-8-103 15 0 0,-1-1 1 0 0,0 1 0 0 0,-1 0-1 0 0,1 0 1 0 0,-2 0 0 0 0,1 0-1 0 0,-1 0 1 0 0,0 0-1 0 0,-1 0 1 0 0,1 0 0 0 0,-2-1-1 0 0,1 1 1 0 0,-1-1 0 0 0,0 1-1 0 0,-1-1 1 0 0,1 0 0 0 0,-2 0-1 0 0,1-1 1 0 0,-1 1 0 0 0,0-1-1 0 0,0 0 1 0 0,0 0 0 0 0,-1 0-1 0 0,0-1 1 0 0,0 0-1 0 0,-1 0 1 0 0,1-1 0 0 0,-1 0-1 0 0,0 0 1 0 0,-5 2-16 0 0,6-4 20 0 0,-1 0-1 0 0,0 0 1 0 0,0-1-1 0 0,0 0 1 0 0,0 0 0 0 0,0-1-1 0 0,0 0 1 0 0,0 0-1 0 0,0 0 1 0 0,0-1 0 0 0,0 0-1 0 0,0-1 1 0 0,0 1-1 0 0,0-1 1 0 0,1-1 0 0 0,-1 1-1 0 0,1-1 1 0 0,-1 0-1 0 0,1-1 1 0 0,0 0 0 0 0,0 1-1 0 0,0-2 1 0 0,1 1-1 0 0,0-1 1 0 0,0 0-1 0 0,0 0 1 0 0,0 0 0 0 0,1-1-1 0 0,0 0 1 0 0,0 1-1 0 0,0-1 1 0 0,1-1 0 0 0,0 1-1 0 0,0-1 1 0 0,0 1-1 0 0,1-1 1 0 0,0 0 0 0 0,0 0-1 0 0,0-5-19 0 0,0 1 16 0 0,1-1-1 0 0,0 1 0 0 0,0-1 1 0 0,1 1-1 0 0,1-1 0 0 0,0 1 1 0 0,0 0-1 0 0,1-1 0 0 0,1 1 1 0 0,0 0-1 0 0,0 0 0 0 0,1 0 1 0 0,0 1-1 0 0,1-1 0 0 0,1 1 1 0 0,3-5-16 0 0,2-1-50 0 0,0 0-1 0 0,2 2 1 0 0,0-1 0 0 0,0 2 0 0 0,1 0 0 0 0,1 0 0 0 0,0 2 0 0 0,1-1 0 0 0,0 2 0 0 0,0 0 0 0 0,1 1 0 0 0,12-4 50 0 0,79-22-5165 0 0,-92 32-349 0 0,-4-1-5645 0 0</inkml:trace>
  <inkml:trace contextRef="#ctx0" brushRef="#br0" timeOffset="5">3066 568 13411 0 0,'0'0'1451'0'0,"0"0"-248"0"0,0 0-79 0 0,0 0-48 0 0,0 0-102 0 0,0 0-129 0 0,0 0-147 0 0,0 0-170 0 0,0 0-141 0 0,0 0-119 0 0,0 0-99 0 0,0 0-81 0 0,-20 32-41 0 0,-60 101-14 0 0,57-67-34 0 0,24-55-5 0 0,0-6 20 0 0,-1 0-1 0 0,1-1 1 0 0,0 1-1 0 0,0 0 1 0 0,0-1-1 0 0,0 1 1 0 0,1-1-1 0 0,0 0 1 0 0,0 1-1 0 0,0-1 0 0 0,1 0 1 0 0,-1 0-1 0 0,1-1 1 0 0,0 1-1 0 0,0 0 1 0 0,0-1-1 0 0,1 0 1 0 0,-1 1-1 0 0,1-1 1 0 0,-1-1-1 0 0,1 1 0 0 0,0-1 1 0 0,0 1-1 0 0,1-1 1 0 0,-1 0-1 0 0,0 0 1 0 0,1-1-1 0 0,-1 0 1 0 0,1 1-1 0 0,-1-1 1 0 0,1-1-1 0 0,0 1 1 0 0,2-1-14 0 0,-1 1 88 0 0,-1-1 0 0 0,1 0 0 0 0,0 0 1 0 0,0 0-1 0 0,-1-1 0 0 0,1 0 1 0 0,0 0-1 0 0,-1-1 0 0 0,1 1 0 0 0,-1-1 1 0 0,0 0-1 0 0,1-1 0 0 0,-1 1 1 0 0,0-1-1 0 0,0 0 0 0 0,-1 0 0 0 0,1-1 1 0 0,-1 1-1 0 0,1-1 0 0 0,-1 0 1 0 0,0 0-1 0 0,-1-1 0 0 0,1 1 0 0 0,-1-1 1 0 0,1 0-89 0 0,0-3 36 0 0,0 0 0 0 0,-1 1 1 0 0,0-1-1 0 0,0-1 0 0 0,0 1 1 0 0,-1 0-1 0 0,0-1 0 0 0,-1 1 1 0 0,0-1-1 0 0,-1 1 0 0 0,1-1 1 0 0,-1 0-1 0 0,-1 1 0 0 0,0-1 1 0 0,0 1-1 0 0,-1-1 0 0 0,0 1 1 0 0,0 0-1 0 0,-1-1 0 0 0,0 1 1 0 0,0 0-1 0 0,-1 1 0 0 0,0-1 1 0 0,-1 1-1 0 0,1 0 1 0 0,-2 0-1 0 0,1 0 0 0 0,-3-2-36 0 0,5 5-228 0 0,-44-36-221 0 0,10 39-5969 0 0,32 7-419 0 0,1-2-4827 0 0</inkml:trace>
  <inkml:trace contextRef="#ctx0" brushRef="#br0" timeOffset="6">592 425 0 0 0,'0'0'423'0'0,"0"0"893"0"0,0 0 367 0 0,0 0 76 0 0,0 0-68 0 0,0 0-176 0 0,0 0-191 0 0,0 0-194 0 0,0 0-151 0 0,0 0-100 0 0,6 5 5988 0 0,-21 101-4732 0 0,-37 106-1647 0 0,32-76-278 0 0,22-133-203 0 0,0-1-1 0 0,0 0 0 0 0,0 0 1 0 0,1 0-1 0 0,-1 0 0 0 0,1 0 0 0 0,-1-1 1 0 0,1 1-1 0 0,-1-1 0 0 0,1 0 1 0 0,0 1-1 0 0,0-1 0 0 0,0 0 0 0 0,-1-1 1 0 0,1 1-1 0 0,0 0 0 0 0,0-1 1 0 0,0 0-1 0 0,0 1 0 0 0,0-1 0 0 0,1-1 1 0 0,-1 1-1 0 0,0 0 0 0 0,0-1 1 0 0,-1 1-1 0 0,1-1 0 0 0,0 0 0 0 0,0 0-6 0 0,8-3 33 0 0,0 0-1 0 0,0-1 1 0 0,-1 0-1 0 0,1-1 1 0 0,-1 0-1 0 0,-1 0 1 0 0,1-1-1 0 0,-1 0 1 0 0,-1-1-1 0 0,1 0 0 0 0,-1-1 1 0 0,0 1-1 0 0,-1-1 1 0 0,0-1-1 0 0,4-7-32 0 0,14-26 36 0 0,-2-1 0 0 0,-2-1 0 0 0,-1-1 0 0 0,-3 0 0 0 0,-2-2 0 0 0,4-26-36 0 0,-5 9-400 0 0,-40 153 511 0 0,21-61-13 0 0,2 0 0 0 0,1 0 0 0 0,1 0 0 0 0,1 1 0 0 0,1-1 0 0 0,2 0 0 0 0,0 0-1 0 0,2 0 1 0 0,3 6-98 0 0,13 59 224 0 0,-13-34-81 0 0,-5-55-3763 0 0,2-10-8410 0 0,-3 4 3443 0 0</inkml:trace>
  <inkml:trace contextRef="#ctx0" brushRef="#br0" timeOffset="7">1131 1011 616 0 0,'0'0'1431'0'0,"0"0"-79"0"0,0 0 113 0 0,0 0 239 0 0,0 0 162 0 0,0 0-50 0 0,0 0-253 0 0,0 0-295 0 0,0 0-206 0 0,0 0-110 0 0,0 0 3 0 0,0 0 15 0 0,0 0-76 0 0,0-4-113 0 0,2-9-370 0 0,1-1 1 0 0,0 1-1 0 0,0-1 1 0 0,1 1-1 0 0,1 0 1 0 0,0 0 0 0 0,1 0-1 0 0,3-3-411 0 0,12-32 527 0 0,145-275 291 0 0,-144 289-858 0 0,-22 33 13 0 0,0 1-28 0 0,0 0-51 0 0,0 0-42 0 0,0 0-52 0 0,-5 20-450 0 0,-3-4 625 0 0,1 1-1 0 0,0 0 1 0 0,2 1 0 0 0,0 0-1 0 0,1-1 1 0 0,0 2 0 0 0,2-1-1 0 0,0 0 1 0 0,1 0 25 0 0,1-12 13 0 0,0-1-1 0 0,0 0 1 0 0,0 0 0 0 0,1 0-1 0 0,0 0 1 0 0,0 0-1 0 0,0 0 1 0 0,1 0 0 0 0,-1 0-1 0 0,1 0 1 0 0,0 0 0 0 0,1-1-1 0 0,-1 1 1 0 0,1-1-1 0 0,0 1 1 0 0,0-1 0 0 0,0 0-1 0 0,1 0 1 0 0,-1-1 0 0 0,1 1-1 0 0,0-1 1 0 0,0 0-1 0 0,1 0 1 0 0,-1 0 0 0 0,0 0-1 0 0,1-1 1 0 0,0 0 0 0 0,-1 0-1 0 0,1 0 1 0 0,0 0-1 0 0,0-1 1 0 0,0 0 0 0 0,0 0-1 0 0,0 0 1 0 0,1-1 0 0 0,-1 1-1 0 0,0-1 1 0 0,0 0-1 0 0,0-1 1 0 0,0 1 0 0 0,0-1-1 0 0,1 0 1 0 0,-1-1 0 0 0,0 1-1 0 0,-1-1 1 0 0,1 0-1 0 0,1-1-12 0 0,9-7 103 0 0,0-2-1 0 0,-1 0 0 0 0,-1-1 1 0 0,0 0-1 0 0,0-1 0 0 0,-1 0 1 0 0,-1-1-1 0 0,-1 0 0 0 0,0-1 1 0 0,-1 0-1 0 0,0-1 0 0 0,-2 0 1 0 0,0 0-1 0 0,-1 0 0 0 0,0-2-102 0 0,19-102 865 0 0,-25 121-886 0 0,-1-1 0 0 0,1 1 0 0 0,-1-1 0 0 0,1 1 0 0 0,0-1 0 0 0,-1 1 0 0 0,1 0 0 0 0,-1-1 1 0 0,1 1-1 0 0,-1 0 0 0 0,1-1 0 0 0,-1 1 0 0 0,1 0 0 0 0,-1 0 0 0 0,1 0 0 0 0,-1-1 0 0 0,0 1 0 0 0,1 0 1 0 0,-1 0-1 0 0,1 0 0 0 0,-1 0 0 0 0,1 0 0 0 0,-1 0 0 0 0,0 0 0 0 0,1 0 0 0 0,-1 0 0 0 0,1 0 0 0 0,-1 0 0 0 0,0 1 1 0 0,1-1-1 0 0,-1 0 0 0 0,1 0 0 0 0,-1 1 0 0 0,1-1 0 0 0,-1 0 0 0 0,1 0 0 0 0,-1 1 0 0 0,1-1 0 0 0,-1 1 1 0 0,1-1-1 0 0,0 0 0 0 0,-1 1 0 0 0,1-1 0 0 0,0 1 0 0 0,-1-1 0 0 0,1 1 0 0 0,0-1 0 0 0,-1 1 0 0 0,1-1 1 0 0,0 1-1 0 0,0-1 0 0 0,0 1 0 0 0,-1 0 0 0 0,1-1 0 0 0,0 1 0 0 0,0-1 0 0 0,0 1 0 0 0,0 0 21 0 0,-13 40-3009 0 0,11-27-558 0 0,1 0-3549 0 0,1-9-2850 0 0</inkml:trace>
  <inkml:trace contextRef="#ctx0" brushRef="#br0" timeOffset="8">1 1423 3913 0 0,'0'0'2522'0'0,"0"0"-1167"0"0,0 0-492 0 0,0 0-66 0 0,0 0 43 0 0,0 0 58 0 0,0 0-79 0 0,0 0-202 0 0,0 0-232 0 0,0 0-126 0 0,0 0 75 0 0,6-2 175 0 0,142-8 2924 0 0,-80 10-2569 0 0,192-20 2953 0 0,92-25-3817 0 0,-294 37 218 0 0,999-111 2298 0 0,208 76-1693 0 0,-732 59-717 0 0,-316-28-11 0 0,-2-9 0 0 0,0-10 1 0 0,35-16-96 0 0,-63 17 33 0 0,0 8 0 0 0,16 8-33 0 0,-182 13 17 0 0,0-1-11 0 0,0 1 0 0 0,0 1 1 0 0,0 1-1 0 0,0 1 1 0 0,0 0-1 0 0,12 4-6 0 0,10 2 31 0 0,-58-4-1937 0 0,2-4-5594 0 0,8 0-4227 0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42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530 362 856 0 0,'0'0'1016'0'0,"0"0"-65"0"0,0 0 115 0 0,0 0 149 0 0,0 0 265 0 0,0 0 156 0 0,0 0-66 0 0,0 0-112 0 0,0 0-221 0 0,0 0-220 0 0,0 0-172 0 0,-7-7-106 0 0,-39-32 533 0 0,37 36-945 0 0,0 1 0 0 0,0 0 0 0 0,1 0 0 0 0,-1 1 0 0 0,0 0 0 0 0,-1 1 0 0 0,1 0 0 0 0,0 0 0 0 0,0 1 0 0 0,0 1 0 0 0,0-1 0 0 0,1 1 0 0 0,-1 1 0 0 0,-1 0-327 0 0,-19 8 201 0 0,0 1-1 0 0,1 1 0 0 0,1 2 0 0 0,0 1 0 0 0,1 1 0 0 0,1 1 0 0 0,1 1 0 0 0,0 1 0 0 0,-8 11-200 0 0,24-23 45 0 0,1 0 1 0 0,0 1-1 0 0,1 0 1 0 0,0 0-1 0 0,1 1 1 0 0,0-1-1 0 0,0 1 1 0 0,1 0-1 0 0,0 1 1 0 0,1-1-1 0 0,0 1 1 0 0,0-1-1 0 0,1 1 1 0 0,1 0-1 0 0,0 0 1 0 0,0 0-1 0 0,1 0 1 0 0,1 0-1 0 0,0 0 1 0 0,0-1-1 0 0,1 1 1 0 0,0 0-1 0 0,3 6-45 0 0,-1-5 64 0 0,0 0 0 0 0,0-1-1 0 0,2 0 1 0 0,-1 0 0 0 0,1 0 0 0 0,1 0-1 0 0,0-1 1 0 0,0 0 0 0 0,1-1 0 0 0,0 0-1 0 0,1 0 1 0 0,0 0 0 0 0,6 3-64 0 0,-3-4 78 0 0,1-1-1 0 0,0 0 1 0 0,1-1-1 0 0,0-1 1 0 0,0 0 0 0 0,0 0-1 0 0,0-2 1 0 0,1 1 0 0 0,-1-2-1 0 0,1 0 1 0 0,0-1 0 0 0,-1 0-1 0 0,1-2 1 0 0,10 0-78 0 0,62-30 455 0 0,-89 26-1800 0 0,-10 6-3416 0 0,6-1-3428 0 0,1 0-2894 0 0</inkml:trace>
  <inkml:trace contextRef="#ctx0" brushRef="#br0" timeOffset="1">837 682 3041 0 0,'0'0'2484'0'0,"0"0"-1216"0"0,0 0-419 0 0,0 0 296 0 0,0 0 480 0 0,0 0 312 0 0,0 0-28 0 0,0 0-346 0 0,0 0-428 0 0,0 0-286 0 0,0 0-118 0 0,0 0-72 0 0,0 0-54 0 0,5 23 1709 0 0,-16 47-1270 0 0,5 44-81 0 0,-3-89-1383 0 0,7-37-5096 0 0,4 4 618 0 0,1 4-5796 0 0</inkml:trace>
  <inkml:trace contextRef="#ctx0" brushRef="#br0" timeOffset="2">829 181 11058 0 0,'0'0'4313'0'0,"0"0"-3833"0"0,0 0-600 0 0,0 0-360 0 0,0 0-176 0 0,0 0 88 0 0,0 0 176 0 0,0 0 152 0 0,0 0 56 0 0,0 0-112 0 0,0 0-504 0 0,0 0-2241 0 0,0 0-6033 0 0</inkml:trace>
  <inkml:trace contextRef="#ctx0" brushRef="#br0" timeOffset="3">1074 928 9802 0 0,'0'0'1484'0'0,"0"0"-519"0"0,0 0-53 0 0,0 0 253 0 0,0 0 284 0 0,0 0 104 0 0,0 0-163 0 0,0 0-278 0 0,0 0-233 0 0,0 0-213 0 0,0 0-168 0 0,0 0-115 0 0,0 0-94 0 0,-3-9-22 0 0,-12-75 432 0 0,15 63-643 0 0,0 0-1 0 0,2 0 1 0 0,0 0-1 0 0,1 0 1 0 0,2 0-1 0 0,0 0 1 0 0,1 1-1 0 0,0 0 1 0 0,2 0-1 0 0,1 1 1 0 0,0 0-1 0 0,1 0 1 0 0,1 1-1 0 0,1 0 1 0 0,1 1-1 0 0,0 1 1 0 0,1 0-1 0 0,1 1 1 0 0,2-2-56 0 0,-14 14-54 0 0,1-1-1 0 0,0 0 1 0 0,0 1 0 0 0,1 0-1 0 0,-1 0 1 0 0,0 1 0 0 0,1-1 0 0 0,0 1-1 0 0,-1 0 1 0 0,1 0 0 0 0,0 0-1 0 0,0 1 1 0 0,0-1 0 0 0,1 1 0 0 0,-1 1-1 0 0,0-1 1 0 0,1 1 54 0 0,5 42-3585 0 0,-7-31-1173 0 0,-1-3-2617 0 0,-1-4-552 0 0</inkml:trace>
  <inkml:trace contextRef="#ctx0" brushRef="#br0" timeOffset="4">1671 427 0 0 0,'0'0'1054'0'0,"0"0"60"0"0,0 0 73 0 0,0 0 135 0 0,0 0 122 0 0,0 0 75 0 0,0 0-41 0 0,0 0-103 0 0,0 0-85 0 0,0 0-80 0 0,0 0-103 0 0,0 0-129 0 0,0 0-141 0 0,0 0-168 0 0,-26 2 3123 0 0,12 6-3710 0 0,0 1 0 0 0,1 0 0 0 0,1 1 0 0 0,-1 0 0 0 0,2 1 0 0 0,-1 1 0 0 0,2 0 0 0 0,-1 0 0 0 0,2 1 0 0 0,0 0 0 0 0,0 1 0 0 0,1 0 0 0 0,1 0 0 0 0,0 1 0 0 0,1 0 0 0 0,1 0 0 0 0,0 0 0 0 0,1 1 0 0 0,1-1 0 0 0,0 1 0 0 0,0 10-82 0 0,3-21 13 0 0,-1 0 1 0 0,1 0-1 0 0,1 0 0 0 0,-1 0 1 0 0,1 0-1 0 0,0 0 0 0 0,0 0 1 0 0,0 0-1 0 0,1 0 0 0 0,0-1 1 0 0,-1 1-1 0 0,2 0 0 0 0,-1-1 1 0 0,1 0-1 0 0,-1 1 0 0 0,1-1 1 0 0,0 0-1 0 0,0-1 0 0 0,1 1 1 0 0,-1 0-1 0 0,1-1 0 0 0,0 0 1 0 0,0 0-1 0 0,0 0 0 0 0,0 0 1 0 0,1-1-1 0 0,1 1-13 0 0,2 2 19 0 0,0-1 1 0 0,1 1-1 0 0,0-2 0 0 0,0 1 1 0 0,0-1-1 0 0,1-1 0 0 0,-1 0 0 0 0,1 0 1 0 0,-1 0-1 0 0,1-1 0 0 0,0-1 1 0 0,-1 0-1 0 0,1 0 0 0 0,0-1 1 0 0,-1 0-20 0 0,41-31-1301 0 0,-32 12-4608 0 0,-13 15 2514 0 0,1-3-7380 0 0</inkml:trace>
  <inkml:trace contextRef="#ctx0" brushRef="#br0" timeOffset="5">2043 524 5025 0 0,'0'0'1938'0'0,"0"0"-1021"0"0,0 0-40 0 0,0 0 510 0 0,0 0 480 0 0,0 0 198 0 0,0 0-232 0 0,0 0-449 0 0,0 0-337 0 0,0 0-210 0 0,0 0-160 0 0,0 0-141 0 0,0 0-126 0 0,-16 31-88 0 0,-47 98-93 0 0,40-66 91 0 0,22-60-299 0 0,1 0-1 0 0,-1 0 1 0 0,1 0-1 0 0,0 0 1 0 0,0 0 0 0 0,0 1-1 0 0,0-1 1 0 0,0 0-1 0 0,1 0 1 0 0,0 0-1 0 0,-1 0 1 0 0,1 0-1 0 0,0 0 1 0 0,0-1-1 0 0,1 1 1 0 0,-1 0-1 0 0,1 0 1 0 0,-1-1 0 0 0,1 1-1 0 0,0-1 1 0 0,0 1-1 0 0,0-1 1 0 0,0 0-1 0 0,0 0 1 0 0,1 0-1 0 0,-1 0 1 0 0,1 0-1 0 0,-1 0 1 0 0,1-1-1 0 0,0 1 1 0 0,-1-1 0 0 0,1 0-1 0 0,0 0 1 0 0,0 0-1 0 0,0 0 1 0 0,0 0-1 0 0,0-1 1 0 0,0 1-1 0 0,0-1 1 0 0,3 0-21 0 0,6 0 61 0 0,0-1 1 0 0,0-1-1 0 0,0 0 1 0 0,-1 0-1 0 0,1-1 0 0 0,-1 0 1 0 0,1-1-1 0 0,-1-1 1 0 0,0 0-1 0 0,-1 0 1 0 0,1-1-1 0 0,-1 0 1 0 0,2-3-62 0 0,10-3 68 0 0,14-12 8 0 0,-1-2 0 0 0,-1-1 1 0 0,-1-1-1 0 0,8-12-76 0 0,-32 31 0 0 0,30-29 124 0 0,-39 38-87 0 0,0 0-9 0 0,0 0-9 0 0,0 0-55 0 0,-2 19-188 0 0,-7 21 200 0 0,7-36 20 0 0,0-1-1 0 0,0 1 1 0 0,1 1 0 0 0,-1-1 0 0 0,1 0 0 0 0,0 0 0 0 0,0 0-1 0 0,1 1 1 0 0,-1-1 0 0 0,1 0 0 0 0,0 1 0 0 0,0-1-1 0 0,0 1 1 0 0,1-1 0 0 0,0 0 0 0 0,0 0 0 0 0,0 1 0 0 0,0-1-1 0 0,0 0 1 0 0,1 0 0 0 0,0 0 0 0 0,0 0 0 0 0,0 0 0 0 0,0-1-1 0 0,1 1 1 0 0,-1-1 0 0 0,1 1 0 0 0,0-1 0 0 0,2 2 4 0 0,6 1 21 0 0,0-2 0 0 0,0 0 1 0 0,0 0-1 0 0,1-1 0 0 0,-1 0 1 0 0,1-1-1 0 0,-1 0 0 0 0,1-1 1 0 0,0 0-1 0 0,0-1 0 0 0,0 0 1 0 0,0-1-1 0 0,-1 0 0 0 0,1-1 1 0 0,0 0-1 0 0,-1-1 0 0 0,1-1 1 0 0,-1 1-1 0 0,0-2 0 0 0,0 0 1 0 0,-1 0-1 0 0,1-1 0 0 0,-1 0 1 0 0,5-4-22 0 0,9-4 65 0 0,1 0 0 0 0,-2-1-1 0 0,0-1 1 0 0,-1-1 0 0 0,-1-1 0 0 0,0-1 0 0 0,-2-1 0 0 0,0-1 0 0 0,-1 0-1 0 0,-1-2 1 0 0,-1 0 0 0 0,-2 0 0 0 0,0-2 0 0 0,-1 0 0 0 0,-1 0 0 0 0,-2-1-1 0 0,0 0 1 0 0,-2-1 0 0 0,-1 0 0 0 0,-1 0 0 0 0,-2-1 0 0 0,0-5-65 0 0,-2 0-39 0 0,0 20 5 0 0,-1 1 1 0 0,0-1-1 0 0,-1 1 1 0 0,-1-1-1 0 0,0 1 1 0 0,0-1-1 0 0,-1 1 1 0 0,-1 0-1 0 0,0 0 1 0 0,0 0-1 0 0,-1 0 1 0 0,-1 0-1 0 0,-3-6 34 0 0,5 17-32 0 0,0-1 0 0 0,0 1 0 0 0,0-1 1 0 0,0 1-1 0 0,0 0 0 0 0,0 0 0 0 0,0 0 0 0 0,0 0 0 0 0,0 1 1 0 0,-1-1-1 0 0,1 1 0 0 0,0 0 0 0 0,0 0 0 0 0,-1 0 0 0 0,1 1 1 0 0,0-1-1 0 0,0 1 0 0 0,0-1 0 0 0,-1 1 0 0 0,1 0 0 0 0,0 0 0 0 0,0 1 1 0 0,0-1-1 0 0,0 0 0 0 0,1 1 0 0 0,-1 0 0 0 0,0 0 0 0 0,1 0 1 0 0,-1 0-1 0 0,1 0 0 0 0,-1 0 0 0 0,-1 3 32 0 0,-6 7 0 0 0,0 1 0 0 0,1 0 0 0 0,0 0 0 0 0,0 1 0 0 0,2 0-1 0 0,0 0 1 0 0,0 1 0 0 0,2 0 0 0 0,0 0 0 0 0,0 1 0 0 0,1-1 0 0 0,1 1 0 0 0,0 10 0 0 0,-5 193 142 0 0,11-199-109 0 0,2 1 0 0 0,0-1 0 0 0,1-1 0 0 0,0 1-1 0 0,2-1 1 0 0,1 0 0 0 0,0-1 0 0 0,1 0 0 0 0,1-1-1 0 0,0 0 1 0 0,2 0 0 0 0,0-1 0 0 0,0-1 0 0 0,2 0-1 0 0,0-1 1 0 0,0-1 0 0 0,7 4-33 0 0,-15-11-116 0 0,-1 0 1 0 0,1-1-1 0 0,0 0 0 0 0,0-1 1 0 0,0 1-1 0 0,1-1 0 0 0,0-1 1 0 0,-1 1-1 0 0,1-1 0 0 0,0-1 1 0 0,1 0-1 0 0,-1 0 0 0 0,0 0 1 0 0,1-1-1 0 0,5 0 116 0 0,17-18-7672 0 0,-24 12 3097 0 0,-2 0-6055 0 0</inkml:trace>
  <inkml:trace contextRef="#ctx0" brushRef="#br0" timeOffset="6">3570 547 8546 0 0,'0'0'2046'0'0,"0"0"-267"0"0,0 0-91 0 0,0 0-132 0 0,0 0-229 0 0,0 0-318 0 0,0 0-229 0 0,0 0-126 0 0,0 0-107 0 0,0 0-101 0 0,0 0-108 0 0,0 0-92 0 0,0 0-61 0 0,-31 16-26 0 0,-96 54-47 0 0,64-18 31 0 0,59-47-150 0 0,1 1 0 0 0,-1-1 1 0 0,1 0-1 0 0,0 1 1 0 0,0 0-1 0 0,0-1 1 0 0,1 1-1 0 0,0 0 0 0 0,0 0 1 0 0,1 0-1 0 0,0 1 1 0 0,0-1-1 0 0,0 0 0 0 0,1 1 1 0 0,0-1-1 0 0,0 4 7 0 0,0-8 2 0 0,1 0-1 0 0,-1 0 1 0 0,1 0-1 0 0,0 0 0 0 0,-1 0 1 0 0,1 0-1 0 0,0 0 1 0 0,0 0-1 0 0,0 0 1 0 0,0 0-1 0 0,1 0 0 0 0,-1-1 1 0 0,0 1-1 0 0,1-1 1 0 0,-1 1-1 0 0,1-1 1 0 0,0 1-1 0 0,-1-1 1 0 0,1 0-1 0 0,0 0 0 0 0,0 1 1 0 0,0-2-1 0 0,0 1 1 0 0,0 0-1 0 0,0 0 1 0 0,0 0-1 0 0,0-1 0 0 0,0 0 1 0 0,0 1-1 0 0,0-1 1 0 0,1 0-1 0 0,-1 0-1 0 0,73 3 306 0 0,-59-6-251 0 0,0 0 0 0 0,0-1-1 0 0,-1-1 1 0 0,1 0 0 0 0,-1-1-1 0 0,0-1 1 0 0,-1 0 0 0 0,0-1-1 0 0,0-1 1 0 0,0 0 0 0 0,-1-1-1 0 0,9-9-54 0 0,63-39 287 0 0,-85 58-285 0 0,1-1-1 0 0,-1 1 1 0 0,1-1 0 0 0,0 1-1 0 0,-1-1 1 0 0,1 1 0 0 0,0 0-1 0 0,-1-1 1 0 0,1 1 0 0 0,0 0-1 0 0,-1-1 1 0 0,1 1-1 0 0,0 0 1 0 0,0 0 0 0 0,-1 0-1 0 0,1 0 1 0 0,0 0 0 0 0,0 0-1 0 0,-1 0 1 0 0,1 0 0 0 0,0 0-1 0 0,0 0 1 0 0,-1 0-1 0 0,1 0 1 0 0,0 0 0 0 0,-1 1-1 0 0,1-1 1 0 0,0 0 0 0 0,0 0-1 0 0,-1 1 1 0 0,1-1 0 0 0,-1 1-1 0 0,1-1 1 0 0,0 1-1 0 0,-1-1 1 0 0,1 1 0 0 0,-1-1-1 0 0,1 1 1 0 0,-1-1 0 0 0,1 1-1 0 0,-1-1 1 0 0,1 1 0 0 0,-1 0-1 0 0,0-1 1 0 0,1 1-1 0 0,-1 0 1 0 0,0 0 0 0 0,0-1-1 0 0,0 1 1 0 0,1 0-2 0 0,0 44 56 0 0,-2-30-4 0 0,0 12-16 0 0,0-23-37 0 0,0 0 0 0 0,1 1-1 0 0,-1-1 1 0 0,1 0 0 0 0,0 1-1 0 0,0-1 1 0 0,0 0 0 0 0,0 0-1 0 0,1 1 1 0 0,0-1 0 0 0,0 0 0 0 0,0 0-1 0 0,0 1 1 0 0,1-1 0 0 0,-1 0-1 0 0,1-1 1 0 0,0 1 0 0 0,0 0-1 0 0,1 0 1 0 0,-1-1 0 0 0,1 1-1 0 0,0-1 1 0 0,-1 0 0 0 0,2 0-1 0 0,-1 0 1 0 0,0 0 0 0 0,1-1 0 0 0,0 1 1 0 0,10 2 4 0 0,0-2 1 0 0,1 1 0 0 0,0-2 0 0 0,-1 0-1 0 0,1-1 1 0 0,0-1 0 0 0,0 0-1 0 0,0 0 1 0 0,0-2 0 0 0,0 0 0 0 0,-1-1-1 0 0,1 0 1 0 0,-1-1 0 0 0,0-1 0 0 0,0 0-1 0 0,0-1 1 0 0,-1 0 0 0 0,6-4-5 0 0,2 0 18 0 0,0 0-1 0 0,0-1 1 0 0,-2-1 0 0 0,1-1 0 0 0,-1-1-1 0 0,-1-1 1 0 0,-1 0 0 0 0,0-1-1 0 0,-1-1 1 0 0,0-1 0 0 0,-2 0 0 0 0,0-1-1 0 0,-1 0 1 0 0,-1-1-18 0 0,-3 6-42 0 0,-1 0 0 0 0,-1 0 0 0 0,-1-1-1 0 0,0 1 1 0 0,0-1 0 0 0,-2-1 0 0 0,0 1 0 0 0,-1-1 0 0 0,0 1 0 0 0,-1-1 0 0 0,-1 0 0 0 0,0-7 42 0 0,-2 21-25 0 0,1 0 0 0 0,0 0 0 0 0,-1 0 1 0 0,0 0-1 0 0,1 0 0 0 0,-1 0 1 0 0,0 0-1 0 0,0 0 0 0 0,0 0 0 0 0,-1 0 1 0 0,1 1-1 0 0,0-1 0 0 0,0 0 1 0 0,-1 1-1 0 0,1-1 0 0 0,-1 1 0 0 0,0 0 1 0 0,1-1-1 0 0,-1 1 0 0 0,0 0 1 0 0,0 0-1 0 0,0 0 0 0 0,0 0 0 0 0,0 0 1 0 0,0 1-1 0 0,0-1 0 0 0,0 1 1 0 0,0-1-1 0 0,0 1 0 0 0,0-1 1 0 0,0 1-1 0 0,0 0 0 0 0,0 0 0 0 0,-1 0 1 0 0,1 1-1 0 0,-1-1 25 0 0,-77 14-1008 0 0,75-13 968 0 0,1 0-1 0 0,-1 0 1 0 0,0 1 0 0 0,1-1 0 0 0,-1 1 0 0 0,1 0-1 0 0,0 0 1 0 0,0 1 0 0 0,-1-1 0 0 0,1 1 0 0 0,1 0 0 0 0,-1 0-1 0 0,0 0 1 0 0,1 1 0 0 0,0-1 0 0 0,-1 1 0 0 0,2 0-1 0 0,-1 0 1 0 0,0 0 0 0 0,1 0 0 0 0,-1 0 0 0 0,1 1 0 0 0,1-1-1 0 0,-1 1 1 0 0,0-1 0 0 0,1 1 0 0 0,0 0 0 0 0,0-1-1 0 0,1 1 1 0 0,-1 5 40 0 0,4-7 7 0 0,0 0 0 0 0,0 0 0 0 0,1 0 0 0 0,-1 0 0 0 0,1-1 0 0 0,-1 1 0 0 0,1-1 0 0 0,0 0 0 0 0,0 0 0 0 0,0 0 0 0 0,1-1 0 0 0,-1 1 0 0 0,0-1 0 0 0,0 0 0 0 0,1 0 0 0 0,-1-1 0 0 0,1 1-7 0 0,38 6 291 0 0,-1 2 0 0 0,0 2 0 0 0,-1 2 0 0 0,37 16-291 0 0,-73-25 76 0 0,-1-1-1 0 0,1 1 1 0 0,-1 0-1 0 0,0 0 1 0 0,-1 0-1 0 0,1 1 1 0 0,-1 0-1 0 0,0-1 1 0 0,0 1-1 0 0,0 0 1 0 0,0 0-1 0 0,-1 1 1 0 0,0-1-1 0 0,0 0 1 0 0,-1 1-1 0 0,1-1 1 0 0,-1 1-1 0 0,0 0 1 0 0,-1-1-1 0 0,0 1 1 0 0,1 0-1 0 0,-2-1 1 0 0,1 1-1 0 0,-1 0 1 0 0,0-1-1 0 0,0 1 1 0 0,0-1-1 0 0,-1 1 1 0 0,0-1-1 0 0,0 1 1 0 0,0-1-1 0 0,-3 5-75 0 0,-7 53 102 0 0,10-57-114 0 0,1 0-1 0 0,0-1 1 0 0,0 1 0 0 0,0 0-1 0 0,1 0 1 0 0,-1 0 0 0 0,1 0-1 0 0,1 0 1 0 0,0 0 0 0 0,-1 0-1 0 0,2 0 1 0 0,-1 0-1 0 0,1 0 1 0 0,0-1 0 0 0,0 1-1 0 0,0 0 1 0 0,1-1 0 0 0,0 0-1 0 0,0 0 1 0 0,0 0 0 0 0,1 0-1 0 0,-1 0 1 0 0,1-1 0 0 0,1 1-1 0 0,-1-1 1 0 0,0 0 0 0 0,1 0-1 0 0,0-1 1 0 0,0 1 0 0 0,0-1-1 0 0,2 0 13 0 0,19-2-1748 0 0,-16-1-4065 0 0,-9 0-5107 0 0</inkml:trace>
  <inkml:trace contextRef="#ctx0" brushRef="#br0" timeOffset="7">767 181 0 0 0,'0'0'479'0'0,"0"0"573"0"0,0 0 143 0 0,0 0-58 0 0,0 0-92 0 0,0 0-85 0 0,0 0-77 0 0,0 0-71 0 0,0 0-85 0 0,-3 6-95 0 0,-16 35 792 0 0,19-41-1304 0 0,1 1 0 0 0,0-1-1 0 0,-1 1 1 0 0,1-1 0 0 0,0 0 0 0 0,-1 1-1 0 0,1-1 1 0 0,0 0 0 0 0,0 1-1 0 0,0-1 1 0 0,-1 0 0 0 0,1 0 0 0 0,0 0-1 0 0,0 0 1 0 0,0 0 0 0 0,0 0 0 0 0,0 0-1 0 0,-1 0 1 0 0,1 0 0 0 0,0 0-1 0 0,0 0 1 0 0,0 0 0 0 0,0 0 0 0 0,-1-1-1 0 0,1 1 1 0 0,0 0 0 0 0,0-1 0 0 0,-1 1-1 0 0,1-1 1 0 0,0 1 0 0 0,-1-1-1 0 0,1 1 1 0 0,0-1 0 0 0,-1 1 0 0 0,1-1-1 0 0,-1 0 1 0 0,1 1 0 0 0,-1-1 0 0 0,1 0-1 0 0,-1 0-119 0 0,35-32 1446 0 0,-32 38 2450 0 0,-5-1-6388 0 0,2-2-5160 0 0,0-2-2681 0 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4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1 517 448 0 0,'0'0'1070'0'0,"0"0"-450"0"0,0 0-167 0 0,0 0 141 0 0,0 0 227 0 0,0 0 199 0 0,0 0 51 0 0,0 0-114 0 0,0 0-161 0 0,0 0-132 0 0,0 0-49 0 0,5 1 627 0 0,3-3 7576 0 0,-3-23-8621 0 0,0 0 0 0 0,1 0 0 0 0,2 0 0 0 0,0 1-1 0 0,2 0 1 0 0,0 1 0 0 0,2 0 0 0 0,1 0 0 0 0,0 1-1 0 0,2 1 1 0 0,0 1 0 0 0,1 0 0 0 0,1 1 0 0 0,1 0-1 0 0,1 2 1 0 0,15-11-197 0 0,58-46 326 0 0,-49 54-114 0 0,-34 44 145 0 0,33 100 216 0 0,-38-108-519 0 0,-1 0 0 0 0,-1 0 0 0 0,0 1 0 0 0,-1-1 0 0 0,-1 1 0 0 0,-1-1 0 0 0,0 0-1 0 0,-1 1 1 0 0,-1-1 0 0 0,0 0 0 0 0,-1 0 0 0 0,-1 0 0 0 0,0 0 0 0 0,-1-1 0 0 0,-7 12-54 0 0,-7 3 64 0 0,38-84 49 0 0,2 8-142 0 0,2 0 0 0 0,3 2 0 0 0,1 1-1 0 0,2 1 1 0 0,2 1 0 0 0,2 2 0 0 0,27-26 29 0 0,-53 58-14 0 0,0 1 0 0 0,1 0 0 0 0,0 1 0 0 0,0 0 0 0 0,1 0 0 0 0,-1 0 0 0 0,1 1 1 0 0,0 0-1 0 0,0 0 0 0 0,1 1 0 0 0,-1 0 0 0 0,1 1 0 0 0,-1 0 0 0 0,1 0 0 0 0,0 1 0 0 0,0 0 14 0 0,-6 3 4 0 0,0 0 1 0 0,-1 0-1 0 0,1 1 0 0 0,-1-1 0 0 0,0 1 1 0 0,0 0-1 0 0,0-1 0 0 0,0 1 0 0 0,0 0 1 0 0,0 0-1 0 0,-1 0 0 0 0,0 0 0 0 0,1 1 0 0 0,-1-1 1 0 0,0 0-1 0 0,-1 1 0 0 0,1-1 0 0 0,0 0 1 0 0,-1 1-1 0 0,0-1 0 0 0,0 1 0 0 0,0-1 1 0 0,0 2-5 0 0,-11 122 358 0 0,-29-7-15 0 0,34-103-318 0 0,-1 1 0 0 0,2-1 0 0 0,0 1 0 0 0,1 0 0 0 0,1 0-1 0 0,1 0 1 0 0,0 0 0 0 0,2 1 0 0 0,0 2-25 0 0,7 5-25 0 0,-6-26 27 0 0,-1 0-18 0 0,0 0 20 0 0,0 0-12 0 0,0 0-22 0 0,0 0-18 0 0,0 0-24 0 0,0 0-67 0 0,0 0-120 0 0,0-9-3980 0 0,0 3-5197 0 0,0 5-1686 0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43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188 616 4281 0 0,'0'0'1171'0'0,"0"0"-271"0"0,0 0-25 0 0,0 0 104 0 0,0 0 142 0 0,0 0 84 0 0,0 0-10 0 0,0 0-141 0 0,0 0-171 0 0,0 0-163 0 0,0 0-145 0 0,0 0-83 0 0,0 0-48 0 0,-20 12-34 0 0,-60 40-53 0 0,76-50-303 0 0,0 0 0 0 0,1 0 0 0 0,-1 1 0 0 0,1 0 0 0 0,0 0-1 0 0,0 0 1 0 0,0 0 0 0 0,0 0 0 0 0,0 0 0 0 0,1 1 0 0 0,0-1 0 0 0,0 1 0 0 0,0 0-1 0 0,0-1 1 0 0,0 1 0 0 0,0 0 0 0 0,1 1-54 0 0,-4 9 166 0 0,-2 4-47 0 0,1 0 0 0 0,0 1 0 0 0,1 0 1 0 0,2 0-1 0 0,0 1 0 0 0,1-1 0 0 0,0 1 1 0 0,2-1-1 0 0,0 1 0 0 0,3 16-119 0 0,-2-32 17 0 0,0 0 0 0 0,-1 0 0 0 0,1 0 0 0 0,1 0 0 0 0,-1 0 1 0 0,1 0-1 0 0,-1-1 0 0 0,1 1 0 0 0,0 0 0 0 0,0-1 0 0 0,1 0 0 0 0,-1 1 0 0 0,1-1 0 0 0,-1 0 0 0 0,1 0 0 0 0,0-1 1 0 0,0 1-1 0 0,1 0 0 0 0,-1-1 0 0 0,0 0 0 0 0,1 0 0 0 0,0 0 0 0 0,-1 0 0 0 0,1 0 0 0 0,0-1 0 0 0,0 0 0 0 0,0 0 0 0 0,0 0 1 0 0,0 0-1 0 0,0 0 0 0 0,0-1 0 0 0,1 0-17 0 0,8 0 140 0 0,0-1 1 0 0,0 0 0 0 0,0-1-1 0 0,0-1 1 0 0,0 0-1 0 0,-1-1 1 0 0,1 0 0 0 0,-1-1-1 0 0,0 0 1 0 0,0-1-1 0 0,0 0 1 0 0,-1-1 0 0 0,0 0-1 0 0,4-4-140 0 0,0 1 128 0 0,-1-1-1 0 0,1 0 0 0 0,-2-1 1 0 0,0-1-1 0 0,-1 0 1 0 0,0 0-1 0 0,0-1 0 0 0,-2-1 1 0 0,0 0-1 0 0,0 0 1 0 0,-2-1-1 0 0,0 0 1 0 0,-1-1-1 0 0,0 0 0 0 0,3-15-127 0 0,-5-90 390 0 0,-6 117-402 0 0,0 1 0 0 0,0 0 1 0 0,0 0-1 0 0,-1 0 0 0 0,1 0 0 0 0,-1 0 0 0 0,0 1 0 0 0,0-1 0 0 0,-1 0 0 0 0,1 1 0 0 0,-1 0 0 0 0,0-1 0 0 0,0 1 0 0 0,0 0 0 0 0,0 0 0 0 0,0 1 0 0 0,-1-1 0 0 0,1 1 0 0 0,-1 0 0 0 0,0-1 0 0 0,0 2 0 0 0,1-1 0 0 0,-1 0 0 0 0,0 1 0 0 0,-1 0 0 0 0,1 0 0 0 0,-4-1 12 0 0,-3 0-175 0 0,-1 1 0 0 0,0 0-1 0 0,1 0 1 0 0,-1 1 0 0 0,0 1 0 0 0,1 0-1 0 0,-1 0 1 0 0,0 1 0 0 0,1 1 0 0 0,0 0 0 0 0,0 0-1 0 0,0 1 1 0 0,0 1 0 0 0,-10 5 175 0 0,-42 37-9099 0 0,50-34-1930 0 0</inkml:trace>
  <inkml:trace contextRef="#ctx0" brushRef="#br0" timeOffset="1">899 4 3777 0 0,'0'0'985'0'0,"0"0"-95"0"0,0 0 143 0 0,0 0 348 0 0,0 0 274 0 0,0 0 62 0 0,0 0-238 0 0,0 0-413 0 0,0 0-347 0 0,0 0-186 0 0,0 0-59 0 0,2-4 1949 0 0,-21 101 67 0 0,-35 309 625 0 0,48-143-2537 0 0,-11-185 26 0 0,-4-44-423 0 0,9 7-141 0 0,12-39-47 0 0,4 32 97 0 0,-27 32-30 0 0,21-61 72 0 0,2-5-2813 0 0,2-13-3201 0 0,0 6-169 0 0,2 2-4750 0 0</inkml:trace>
  <inkml:trace contextRef="#ctx0" brushRef="#br0" timeOffset="2">356 597 5129 0 0,'0'0'712'0'0,"0"0"120"0"0,0 0 445 0 0,0 0 447 0 0,0 0 152 0 0,0 0-143 0 0,0 0-290 0 0,0 0-223 0 0,0 0-128 0 0,0 0-130 0 0,36-5-154 0 0,115-17-131 0 0,223-24 1596 0 0,-266 46-2001 0 0,-73 14-152 0 0,-31-17-664 0 0,2-13-3070 0 0,-4 10-170 0 0,-1 1-3588 0 0,1 1 536 0 0</inkml:trace>
  <inkml:trace contextRef="#ctx0" brushRef="#br0" timeOffset="3">1265 813 6009 0 0,'0'0'2708'0'0,"0"0"-1281"0"0,0 0-441 0 0,0 0 168 0 0,0 0 257 0 0,0 0 96 0 0,0 0-177 0 0,0 0-349 0 0,0 0-329 0 0,0 0-182 0 0,0 0-30 0 0,0 0 41 0 0,2 1 85 0 0,2 4-335 0 0,-1 0 0 0 0,0 1 0 0 0,0-1 0 0 0,0 1 0 0 0,-1 0 0 0 0,1 0 0 0 0,-2 0 1 0 0,1 0-1 0 0,0 0 0 0 0,-1 0 0 0 0,0 0 0 0 0,-1 0 0 0 0,0 1 0 0 0,0-1 0 0 0,0 0 0 0 0,0 1 1 0 0,-1-1-1 0 0,0 1-231 0 0,0 12 173 0 0,-22 66 7 0 0,42-119-7954 0 0,-5 14 587 0 0,-6 9-2487 0 0</inkml:trace>
  <inkml:trace contextRef="#ctx0" brushRef="#br0" timeOffset="4">1423 358 12619 0 0,'0'0'1269'0'0,"0"0"-292"0"0,0 0-165 0 0,0 0 12 0 0,0 0 0 0 0,0 0-92 0 0,0 0-189 0 0,0 0-218 0 0,0 0-209 0 0,0 0-122 0 0,0 0-73 0 0,0 0-86 0 0,0 0-91 0 0,-11 13-135 0 0,-35 40-224 0 0,37-27-1212 0 0,17-19-3939 0 0,-5-6 3040 0 0,4 3-4484 0 0</inkml:trace>
  <inkml:trace contextRef="#ctx0" brushRef="#br0" timeOffset="5">1668 593 6585 0 0,'0'0'2618'0'0,"0"0"-1175"0"0,0 0-365 0 0,0 0 126 0 0,0 0 128 0 0,0 0 34 0 0,0 0-143 0 0,0 0-275 0 0,0 0-276 0 0,0 0-222 0 0,0 0-144 0 0,0 0-106 0 0,0 0-70 0 0,-16 28-53 0 0,-46 86-29 0 0,58-109-46 0 0,1 0-1 0 0,0 0 0 0 0,1 1 0 0 0,-1-1 1 0 0,1 1-1 0 0,0-1 0 0 0,0 1 1 0 0,0 0-1 0 0,1 0 0 0 0,0 0 1 0 0,0 0-1 0 0,1 0 0 0 0,0 0 0 0 0,0 0 1 0 0,0 3-2 0 0,2 13-12 0 0,-2-16 22 0 0,0 0-1 0 0,1 0 0 0 0,0 0 0 0 0,0 0 1 0 0,1 0-1 0 0,0 0 0 0 0,0-1 1 0 0,0 1-1 0 0,1-1 0 0 0,-1 1 1 0 0,1-1-1 0 0,1 0 0 0 0,-1 0 1 0 0,1 0-1 0 0,0 0 0 0 0,0 0 0 0 0,0-1 1 0 0,0 0-1 0 0,1 0 0 0 0,0 0 1 0 0,0-1-1 0 0,0 1 0 0 0,0-1 1 0 0,1 0-1 0 0,-1-1 0 0 0,1 1 1 0 0,-1-1-1 0 0,3 0-9 0 0,1 1 136 0 0,1 0 0 0 0,0 0 1 0 0,-1-2-1 0 0,1 1 0 0 0,0-1 0 0 0,0 0 0 0 0,-1-1 1 0 0,1 0-1 0 0,0-1 0 0 0,0 0 0 0 0,0-1 1 0 0,-1 1-1 0 0,1-2 0 0 0,0 0 0 0 0,-1 0 1 0 0,0 0-1 0 0,4-3-136 0 0,-4 2 156 0 0,0-1 1 0 0,0 0 0 0 0,-1-1 0 0 0,0 1-1 0 0,0-2 1 0 0,0 1 0 0 0,-1-1 0 0 0,0 0-1 0 0,0 0 1 0 0,0-1 0 0 0,-1 0 0 0 0,-1 0-1 0 0,1-1 1 0 0,-1 0 0 0 0,-1 0-1 0 0,1 0 1 0 0,-2 0 0 0 0,1-1 0 0 0,-1 1-1 0 0,-1-1 1 0 0,1 0 0 0 0,-2 0 0 0 0,1-1-157 0 0,-2 5 0 0 0,0-1 0 0 0,-1 1 0 0 0,0-1 0 0 0,0 1 0 0 0,0 0 0 0 0,-1-1 0 0 0,0 1 0 0 0,0 0 1 0 0,0 0-1 0 0,-1 0 0 0 0,0 0 0 0 0,0 1 0 0 0,0-1 0 0 0,-1 1 0 0 0,0-1 0 0 0,0 1 0 0 0,0 1 1 0 0,-1-1-1 0 0,0 0 0 0 0,1 1 0 0 0,-2 0 0 0 0,1 0 0 0 0,0 1 0 0 0,-1-1 0 0 0,0 1 0 0 0,1 1 1 0 0,-1-1-1 0 0,0 1 0 0 0,-1 0 0 0 0,1 0 0 0 0,0 0 0 0 0,-1 1 0 0 0,1 0 0 0 0,-1 1 0 0 0,1-1 1 0 0,-6 1-1 0 0,-95 10-1678 0 0,74 2-2268 0 0,1 7-5012 0 0,19-10-2334 0 0</inkml:trace>
  <inkml:trace contextRef="#ctx0" brushRef="#br0" timeOffset="6">2098 967 8610 0 0,'0'0'2460'0'0,"0"0"-1166"0"0,0 0-526 0 0,0 0-18 0 0,0 0 191 0 0,0 0 175 0 0,0 0-26 0 0,0 0-150 0 0,0 0-108 0 0,0 0-35 0 0,0 0-39 0 0,0 0-51 0 0,0 0-83 0 0,18-13-104 0 0,59-41-53 0 0,-6-19 809 0 0,-52 46-1018 0 0,111-141 323 0 0,-124 151-251 0 0,-12 23-118 0 0,3 0-227 0 0,1 0 1 0 0,-1 1-1 0 0,1-1 0 0 0,0 0 1 0 0,1 1-1 0 0,-1-1 1 0 0,1 1-1 0 0,1-1 0 0 0,-1 1 1 0 0,1 0-1 0 0,0-1 1 0 0,1 1-1 0 0,-1 0 0 0 0,1-1 1 0 0,1 1-1 0 0,-1-1 1 0 0,1 1-1 0 0,0-1 1 0 0,0 0-1 0 0,1 0 0 0 0,0 0 1 0 0,0 0-1 0 0,1 0 1 0 0,-1-1-1 0 0,1 1 0 0 0,0-1 1 0 0,3 2 14 0 0,1 2 11 0 0,0-1 0 0 0,1 0 1 0 0,1 0-1 0 0,-1-1 0 0 0,1 0 1 0 0,1-1-1 0 0,-1 0 0 0 0,1 0 0 0 0,0-1 1 0 0,0-1-1 0 0,0 0 0 0 0,1 0 0 0 0,-1-1 1 0 0,11 1-12 0 0,-12-2 77 0 0,-1 0-1 0 0,1-1 1 0 0,-1 0 0 0 0,1 0 0 0 0,-1-1 0 0 0,1-1-1 0 0,0 1 1 0 0,-1-2 0 0 0,1 1 0 0 0,-1-1 0 0 0,0-1-1 0 0,0 1 1 0 0,1-2 0 0 0,-2 1 0 0 0,1-1 0 0 0,0-1-1 0 0,-1 1 1 0 0,0-1 0 0 0,0-1 0 0 0,0 0 0 0 0,-1 0-1 0 0,1-1-76 0 0,0 0 121 0 0,-1-1 0 0 0,0 1 0 0 0,-1-1 0 0 0,0-1 0 0 0,0 1 0 0 0,0-1 0 0 0,-1 0 0 0 0,-1 0 0 0 0,0-1 0 0 0,0 1 0 0 0,-1-1 0 0 0,0 0 0 0 0,0 0 0 0 0,-1 0 0 0 0,-1 0 0 0 0,1 0 0 0 0,-2-1 0 0 0,0-2-121 0 0,1 8 5 0 0,-1 0 0 0 0,0 0 0 0 0,0 0 1 0 0,-1 0-1 0 0,1 0 0 0 0,-1 0 0 0 0,0 0 0 0 0,0 1 0 0 0,-1-1 0 0 0,0 0 0 0 0,1 1 0 0 0,-2-1 0 0 0,1 1 0 0 0,0-1 0 0 0,-1 1 1 0 0,-1-2-6 0 0,1 2-382 0 0,-2-4-331 0 0,4 6-3979 0 0,0 1-3987 0 0,1 1-4291 0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4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67 3561 0 0,'0'0'1275'0'0,"0"0"-348"0"0,0 0-94 0 0,0 0 99 0 0,0 0 158 0 0,0 0 86 0 0,0 0-36 0 0,0 0-111 0 0,0 0-132 0 0,0 0-91 0 0,0 0-58 0 0,5-5-28 0 0,28-21 686 0 0,-28 24 2487 0 0,-6 8-2947 0 0,-3 12-947 0 0,4-17 40 0 0,0-1-10 0 0,0 0 8 0 0,0 0 30 0 0,0 0 16 0 0,26-27 1206 0 0,-12 11-913 0 0,2 1 395 0 0,-18 22-2419 0 0,2-2-6145 0 0,0-5-226 0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4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 46 496 0 0,'0'0'707'0'0,"0"0"-72"0"0,0 0 242 0 0,0 0 462 0 0,0 0 304 0 0,0 0 18 0 0,0 0-204 0 0,0 0-299 0 0,0 0-183 0 0,0 0-58 0 0,0 0-11 0 0,0 0-14 0 0,0 0-59 0 0,2-1-74 0 0,7 5 1828 0 0,-24 16-929 0 0,88-88 772 0 0,-99 98-428 0 0,25-30-1992 0 0,1 0-2 0 0,0 0-24 0 0,0 0-4 0 0,0 0-10 0 0,0 0-10 0 0,10 0-556 0 0,-8 0-2735 0 0,0 0-3639 0 0,2 0-4473 0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44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 35 0 0 0,'0'0'515'0'0,"0"0"549"0"0,0 0 379 0 0,0 0 143 0 0,0 0-6 0 0,0 0-113 0 0,0 0-147 0 0,0 0-114 0 0,0 0-83 0 0,0 0-70 0 0,0-6-75 0 0,0-17-77 0 0,0 17-94 0 0,0 6-127 0 0,0 0-102 0 0,0 0-98 0 0,0 0-115 0 0,0 0-59 0 0,18 155 3090 0 0,-3 3-2190 0 0,-27 64-408 0 0,-7-90-613 0 0,11-67-89 0 0,8-65-104 0 0,0 1 548 0 0,1-1-8006 0 0,-2-1 2166 0 0,0 1 1380 0 0,0 0-3059 0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44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8 880 0 0,'0'0'1983'0'0,"0"0"-780"0"0,0 0-321 0 0,0 0 65 0 0,0 0 151 0 0,0 0 85 0 0,0 0-60 0 0,0 0-209 0 0,0 0-245 0 0,0 0-154 0 0,0 0-67 0 0,0 0 58 0 0,0 0 139 0 0,3 2 110 0 0,54 64 3905 0 0,-2 66-3462 0 0,-53-128-1151 0 0,65 186 480 0 0,-56-152-394 0 0,-10-38-125 0 0,-1 0 12 0 0,0 0 47 0 0,0 0 13 0 0,0 0 35 0 0,0 0 55 0 0,0 0 68 0 0,3-25-79 0 0,1 0 0 0 0,1 1 0 0 0,1 0 1 0 0,1 0-1 0 0,1 0 0 0 0,1 1 0 0 0,1 0 0 0 0,4-5-159 0 0,-1-3 110 0 0,53-111-288 0 0,-49 96 2 0 0,-17 45 158 0 0,0 1-16 0 0,0 0 2 0 0,0 0-14 0 0,0 0 3 0 0,0 0-26 0 0,0 0-23 0 0,0 0-14 0 0,0 0-35 0 0,0 0-10 0 0,0 0-19 0 0,0 0-11 0 0,0 0-21 0 0,0 0-33 0 0,0 0-24 0 0,0 0-62 0 0,0 0-83 0 0,0 0-118 0 0,0 0-202 0 0,0 0-328 0 0,0 0-662 0 0,0 0-1072 0 0,0 0-1853 0 0,0 0-3463 0 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44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0 170 1176 0 0,'0'0'882'0'0,"0"0"-113"0"0,0 0 59 0 0,0 0 230 0 0,0 0 168 0 0,0 0-19 0 0,0 0-154 0 0,0 0-271 0 0,0 0-262 0 0,0 0-175 0 0,0 0-62 0 0,0 0 66 0 0,0 0 113 0 0,3-5 98 0 0,-2 3-392 0 0,1-1 1 0 0,-1 1-1 0 0,1 0 0 0 0,0 0 1 0 0,-1-1-1 0 0,1 2 0 0 0,0-1 1 0 0,0 0-1 0 0,0 0 1 0 0,1 0-1 0 0,-1 1 0 0 0,0-1 1 0 0,1 1-1 0 0,-1 0 1 0 0,1 0-1 0 0,-1 0 0 0 0,1 0 1 0 0,-1 0-1 0 0,1 1 0 0 0,0-1 1 0 0,-1 1-1 0 0,1-1 1 0 0,0 1-1 0 0,0 0 0 0 0,-1 0 1 0 0,1 0-1 0 0,0 1-168 0 0,223 6 2361 0 0,-211-11-2244 0 0,-15 4-102 0 0,0 0-5 0 0,0 0 5 0 0,0 0-3 0 0,0 0-16 0 0,0 0-5 0 0,0 0-6 0 0,0 0-2 0 0,0 0-3 0 0,0 0 12 0 0,0 0 17 0 0,0 0 19 0 0,0 0 5 0 0,0 0 5 0 0,0 0-2 0 0,0 0 16 0 0,0 0 30 0 0,0 0 14 0 0,0 0 11 0 0,0 0 14 0 0,0 0-6 0 0,0 0 2 0 0,0 0 25 0 0,0 0 14 0 0,0 0-1 0 0,0 0 6 0 0,0 0 18 0 0,0 0 29 0 0,0 0 36 0 0,0 0 33 0 0,-37-42 426 0 0,-1-8-763 0 0,27 31-487 0 0,11 19 553 0 0,-4-10-3238 0 0,7 0-6123 0 0,0 7 981 0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52:23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423 288,'22'58,"-13"164,-11-146,1 245,-24-152,24-169,1 0,-1 0,1-1,-1 1,1 0,-1 0,1 0,0 0,-1 0,1 0,-1 0,1 0,-1 0,1 0,-1 0,1 0,-1 0,1 0,-1 0,1 0,-1 1,1-1,0 0,-1 0,1 0,-1 1,1-1,0 0,-1 1,1-1,0 0,-1 1,1-1,0 0,-1 1,1-1,0 1,0-1,0 1,-1-1,1 0,0 1,0-1,0 1,0-1,0 1,0-1,0 1,0-1,0 1,0-1,0 1,0-1,0 1,0-1,0 0,1 1,-1-1,0 1,0-1,1 1,-1-1,0 0,0 1,1-1,-1 1,-12-38,7-19,4 29</inkml:trace>
  <inkml:trace contextRef="#ctx0" brushRef="#br0" timeOffset="343.518">0 288,'113'-5,"253"-37,-78 32,-264 10</inkml:trace>
  <inkml:trace contextRef="#ctx0" brushRef="#br0" timeOffset="797.622">1072 768,'-9'2,"1"0,-1 0,0 0,1 2,0-1,0 1,0 0,0 0,0 1,1 0,0 1,0-1,0 1,1 1,0-1,0 1,0 0,1 1,0-1,1 1,0 0,0 0,-3 8,5-11,-1 0,1 0,0 0,1 1,-1-1,1 0,0 1,1-1,-1 1,1-1,0 1,0-1,1 1,-1-1,1 0,0 1,1-1,0 0,-1 0,2 1,-1-1,0-1,1 1,0 0,0-1,1 1,-1-1,1 0,0 0,0-1,0 1,0-1,1 0,3 3,-1-4,0-1,0 1,0-1,1 0,-1 0,0-1,0 0,1-1,-1 1,0-2,0 1,0-1,0 1,0-2,0 1,-1-1,1 0,-1-1,0 1,1-1,-2-1,1 1,0-1,-1 0,0 0,0-1,7-7,0-1,-2-1,1 0,-2 0,0-1,0 0,-2-1,0 1,-1-2,-1 1,-2 12,-1-1,0 1,0-1,0 0,-1 0,1 1,-1-1,-1 0,1 0,-1 0,0 0,-1 0,1 0,-1 0,0 0,-1 1,1-1,-1 0,-1 1,1-1,-1 1,1 0,-1-1,-1 1,1 1,-1-1,0 0,0 1,0 0,-1 0,1 0,-1 1,0-1,0 1,-1 0,1 1,0-1,-1 1,0 0,1 1,-1-1,-2 1,-4 2,1 1,0 1,0 0,0 1,0 0,1 0,-1 1,1 1,0 0,0 0,1 1,0 0,0 0,1 1,0 0,-5 7,-11 15,6-1</inkml:trace>
  <inkml:trace contextRef="#ctx0" brushRef="#br0" timeOffset="1297.616">1467 739,'-21'14,"1"0,0 1,1 1,1 1,1 1,0 0,1 2,1-1,1 2,1 0,1 0,-4 10,15-27,0 0,0 0,1 0,-1 0,1 0,0 0,0 1,1-1,-1 0,1 0,0 0,0 0,0 0,0 0,1 0,0-1,-1 1,1 0,1-1,-1 1,0-1,1 0,0 0,0 0,0 0,0 0,0-1,0 1,1-1,0 0,-1 0,1 0,0 0,0-1,0 0,0 0,0 0,0 0,0 0,0-1,0 0,0 0,0 0,0 0,9 2,0-1,0 0,1-1,-1-1,0 0,0 0,0-2,-1 1,1-2,-1 0,1 0,-1-1,0 0,-1-1,1-1,-1 0,0 0,-1-1,0-1,0 1,-1-2,0 1,3-5,17-19,-1-1,-2-1,-1-1,-2-1,-1-2,-2 0,-2-1,-1-1,-3 0,-1-1,-2-1,-2 0,-2 0,-1-1,-3 0,-1 1,-3-1,-1 0,-3 0,-5-22,10 61,0 0,-1-1,0 1,0 0,-1-1,0 1,0 0,0 0,0 0,-1 0,1 1,-1-1,-1 1,1 0,-1-1,1 2,-1-1,0 0,0 1,-1-1,1 1,-1 1,0-1,0 0,1 1,-2 0,1 0,0 1,0 0,0-1,-1 2,1-1,-1 1,1-1,0 2,-4-1,-6 7,-1 1,2 1,-1 0,1 1,0 1,1 0,0 0,1 1,1 1,0 0,0 1,1 0,1 1,0-1,1 2,1-1,0 1,0 7,-4 10,1 2,2-1,1 1,2 0,2 0,1 1,2-1,3 26,-2-41,2 0,0-1,1 1,1-1,1 1,1-1,0-1,1 1,2-1,6 10,-11-20,1 1,0-1,1 0,-1-1,1 1,1-2,-1 1,1-1,1 0,-1 0,1-1,0 0,0-1,0 0,1 0,-1-1,1 0,0-1,0 0,0-1,6 1,41-3,-33-1</inkml:trace>
  <inkml:trace contextRef="#ctx0" brushRef="#br0" timeOffset="2367.063">2257 655,'-35'16,"0"1,2 1,0 3,1 0,1 2,-2 4,28-24,1 0,0 1,0-1,0 1,0 0,0 0,1 1,0-1,0 1,0 0,1 0,-1 0,1 0,0 0,1 0,-1 0,1 1,0-1,1 0,-1 1,1-1,0 1,0-1,1 1,-1-1,1 1,0-1,1 0,0 0,-1 1,1-1,1 0,-1-1,1 1,0 0,0-1,0 1,1-1,0 0,0 0,0-1,1 2,-1-3,0 1,0-1,1 0,-1 0,1 0,-1-1,1 0,0 0,0 0,0 0,0-1,-1 1,1-1,0-1,0 1,0-1,0 1,0-1,-1-1,1 1,0-1,-1 0,1 0,-1 0,0 0,2-2,99-86,-82 59,-2-1,0 0,-3-2,11-25,-70 200,40-135,0 0,0 0,1 1,0-1,0 0,0 0,1 0,0 0,0 0,0 0,1 0,0 0,0-1,0 1,1-1,0 1,0-1,1 0,-1 0,1 0,0-1,0 1,1-1,-1 0,3 2,-3-4,-1 0,1-1,-1 1,1-1,0 0,-1 0,1 0,0 0,0-1,0 0,0 1,0-1,0-1,0 1,-1-1,1 1,0-1,0 0,0 0,-1-1,1 1,-1-1,1 0,-1 0,0 0,1 0,-1 0,0-1,-1 0,1 1,0-1,1-2,68-109,-41 45,-26 91,7 78,-11-97,-1 0,1 0,0 0,0 0,0 0,1 0,-1 0,1-1,-1 1,1 0,0-1,0 0,0 1,0-1,1 0,-1 0,1 0,-1 0,1-1,-1 1,1-1,0 0,0 1,0-1,0 0,0-1,0 1,0 0,0-1,0 0,0 0,4-2,0 0,-1-1,1 0,-1-1,1 1,-1-1,0-1,-1 1,1-1,-1 0,0 0,0 0,-1-1,1 0,-1 0,0 0,-1 0,0-1,1-2,85-197,-67 161,-22 46,0-1,0 0,0 0,0 1,0-1,0 0,-1 1,1-1,0 0,0 1,0-1,0 0,1 1,-1-1,0 0,0 0,0 1,0-1,0 0,0 1,0-1,1 0,-1 0,0 1,0-1,0 0,1 0,-1 1,0-1,0 0,0 0,1 0,-1 1,0-1,1 0,-1 0,0 0,0 0,1 0,-1 0,0 0,1 0,-1 1,0-1,1 0,-1 0,0 0,1 0,-1-1,0 1,0 0,1 0,-1 0,0 0,1 0,-1 0,0 0,0-1,1 1,-1 0,0 0,0 0,1-1,-1 1,0 0,0 0,2 30,-1-29,-1 75,14 186,26 32,-37-251,-2 0,-1 0,-3 1,-1-1,-3 0,-1-1,-2 0,-2 0,-15 35,14-48,-2 0,-2 0,0-2,-2 0,-1-1,-11 11,29-35,1 0,0 0,-1 0,1-1,-1 1,0 0,1-1,-1 1,0-1,0 1,0-1,0 0,0 0,0 0,-1 0,1 0,0 0,0-1,-1 1,1-1,0 0,-1 0,1 1,-1-1,1-1,0 1,-1 0,1-1,0 1,-1-1,1 1,0-1,0 0,0 0,-1 0,1-1,0 1,0 0,1-1,-1 1,0-1,0 0,1 1,-1-1,1 0,0 0,-1 0,1 0,0 0,0 0,0-1,0 1,1 0,-1-1,-2-15,0 0,2 0,0 0,1 0,0 0,2 0,0 0,1 0,1 0,1 1,0 0,1 0,1 0,8-14,-9 17,7-21,2 0,1 1,2 0,2 2,0 0,2 1,2 1,13-12,-27 29,2 1,0 0,0 0,1 2,1-1,-1 2,2-1,-1 2,1 0,1 1,-1 0,1 2,0 0,1 0,11-1,17 13,-27-1</inkml:trace>
  <inkml:trace contextRef="#ctx0" brushRef="#br0" timeOffset="3182.585">85 1473,'569'-49,"-48"15,244 3,-81 4,-344-1,-112-1,-184 17,-26 6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52:29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7,'5'-5,"1"3,-4 3,-4 5,0 6,-6 2,4-2,3-8,-4-4,-1-3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3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51 10778 0 0,'0'0'6367'0'0,"0"0"-4245"0"0,0 0-1215 0 0,0 0-55 0 0,0 0-96 0 0,0 0-144 0 0,0 0-198 0 0,0 0-204 0 0,0 0-115 0 0,0 0-35 0 0,0 0-11 0 0,0 0-26 0 0,-18 36-14 0 0,-56 111-22 0 0,55-85-2 0 0,21-56 5 0 0,2 0 39 0 0,-1-1 0 0 0,1 0 0 0 0,0 0 0 0 0,0-1 0 0 0,1 1 0 0 0,-1-1 0 0 0,1 0 0 0 0,0 0 1 0 0,0-1-1 0 0,0 1 0 0 0,1-1 0 0 0,-1 0 0 0 0,1-1 0 0 0,0 1 0 0 0,-1-1 0 0 0,1 0 0 0 0,0 0 0 0 0,1-1 1 0 0,-1 0-1 0 0,0 0 0 0 0,0-1 0 0 0,0 1 0 0 0,1-1 0 0 0,-1-1 0 0 0,0 1 0 0 0,0-1 0 0 0,0 0 0 0 0,2-1-28 0 0,-2 2 80 0 0,2 0 29 0 0,1-1 1 0 0,-1-1-1 0 0,1 0 1 0 0,-1 0-1 0 0,1 0 1 0 0,-1-1-1 0 0,0 0 1 0 0,0-1-1 0 0,-1 0 1 0 0,1 0 0 0 0,-1-1-1 0 0,0 0 1 0 0,0 0-1 0 0,0 0 1 0 0,-1-1-1 0 0,0 0 1 0 0,0 0-1 0 0,0-1 1 0 0,-1 0-1 0 0,0 0 1 0 0,0 0-1 0 0,-1 0 1 0 0,0-1-1 0 0,0 0 1 0 0,-1 0-1 0 0,0 0 1 0 0,0 0-1 0 0,-1 0 1 0 0,0-1-1 0 0,0 1 1 0 0,-1-1-1 0 0,0 1 1 0 0,-1-1-1 0 0,1 0 1 0 0,-2 1-1 0 0,1-1 1 0 0,-1 1 0 0 0,-1-1-1 0 0,-1-4-110 0 0,0 5-22 0 0,0 1 0 0 0,-1-1 0 0 0,0 1 0 0 0,0-1 0 0 0,-1 1 1 0 0,0 1-1 0 0,0-1 0 0 0,-1 1 0 0 0,0 0 0 0 0,0 0 0 0 0,0 0 0 0 0,-1 1 0 0 0,1 0 0 0 0,-1 0 0 0 0,-1 1 0 0 0,-4-3 22 0 0,6 5-263 0 0,0 0 1 0 0,-1 0-1 0 0,1 0 0 0 0,-1 1 0 0 0,1 0 0 0 0,-1 0 1 0 0,1 1-1 0 0,-1-1 0 0 0,1 2 0 0 0,-1-1 0 0 0,0 1 1 0 0,1 0-1 0 0,-1 0 0 0 0,-1 1 263 0 0,-13 5-4810 0 0,5 1-7210 0 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44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1 768 0 0,'0'0'219'0'0,"0"0"-332"0"0,0 0 15 0 0,0 0 326 0 0,0 0 350 0 0,0 0 263 0 0,0 0 131 0 0,0 0 7 0 0,0 0 23 0 0,0 0 26 0 0,0 0-14 0 0,0 0-8 0 0,0 0-8 0 0,2 14-26 0 0,12 111 2370 0 0,4 190 1235 0 0,5-112-3925 0 0,-19-74-458 0 0,-25-89 119 0 0,10-30-303 0 0,24-15-6780 0 0,-6 1 261 0 0,-2-3 306 0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44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8 1688 0 0,'0'0'1415'0'0,"0"0"-74"0"0,0 0 110 0 0,0 0 164 0 0,0 0 98 0 0,0 0-76 0 0,0 0-290 0 0,0 0-349 0 0,0 0-303 0 0,0 0-189 0 0,0 0-85 0 0,0 0-15 0 0,0 0-16 0 0,7 8 1237 0 0,140-8 3006 0 0,-43-14-3563 0 0,-81 13-4575 0 0,-1 0-3944 0 0,-22 1-2109 0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44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20 4545 0 0,'0'0'1755'0'0,"0"0"-911"0"0,0 0-381 0 0,0 0 257 0 0,0 0 394 0 0,0 0 309 0 0,0 0 113 0 0,0 0-121 0 0,0 0-196 0 0,0 0-183 0 0,0 0-252 0 0,0 0-254 0 0,0 0-182 0 0,28 2-143 0 0,87 8-117 0 0,-33-18-303 0 0,-56 0-182 0 0,0 3-318 0 0,3-2-1332 0 0,-8 4-2705 0 0,-5 2-5147 0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44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112 42 0 0 0,'0'0'1162'0'0,"0"0"-30"0"0,0 0-20 0 0,0 0-37 0 0,0 0-124 0 0,0 0-134 0 0,0 0-58 0 0,0 0 0 0 0,0 0 73 0 0,0 0 116 0 0,0 0 97 0 0,0 0 39 0 0,1-4-5 0 0,6-14-86 0 0,-6 13-114 0 0,-5-3 3178 0 0,0 6-3858 0 0,-1 1-1 0 0,1 0 1 0 0,-1 0 0 0 0,1 1-1 0 0,-1-1 1 0 0,1 1 0 0 0,-1 0-1 0 0,0 0 1 0 0,1 1-1 0 0,-1-1 1 0 0,1 1 0 0 0,-1 0-1 0 0,1 0 1 0 0,0 0 0 0 0,-1 1-1 0 0,1 0 1 0 0,0-1 0 0 0,0 2-1 0 0,0-1 1 0 0,0 0 0 0 0,-2 2-199 0 0,58-19 2007 0 0,-52 15-1981 0 0,0 0-11 0 0,0 0 5 0 0,0 0 1 0 0,0 0 13 0 0,0 0-8 0 0,0 0 5 0 0,0 0 26 0 0,0 0 13 0 0,0 0 20 0 0,0 0 13 0 0,-20 16 552 0 0,8 3-80 0 0,25-26-425 0 0,-17 11 41 0 0,-43 33-103 0 0,83-43-221 0 0,-20-8 217 0 0,-28 16-27 0 0,-15 17-89 0 0,26-19 49 0 0,1 0 2 0 0,0 0-38 0 0,0 0-1 0 0,0 0-13 0 0,25-8-100 0 0,-9-4-301 0 0,-12 9-6565 0 0,-4 3-3308 0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45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323 254 0 0 0,'0'0'1331'0'0,"0"0"-41"0"0,0 0 43 0 0,0 0 66 0 0,0 0 88 0 0,0 0 63 0 0,0 0-50 0 0,0 0-101 0 0,0 0-155 0 0,0 0-207 0 0,34 0-204 0 0,107-3-181 0 0,-28-17 1162 0 0,-109 20-1707 0 0,1 0-1 0 0,-1-1 1 0 0,0 0 0 0 0,0 0 0 0 0,0 0 0 0 0,0-1-1 0 0,0 1 1 0 0,0-1 0 0 0,-1 0 0 0 0,1 0-1 0 0,0 0 1 0 0,-1 0 0 0 0,1-1 0 0 0,-1 0 0 0 0,0 1-1 0 0,0-1 1 0 0,0 0 0 0 0,0 0 0 0 0,-1-1-1 0 0,1 1 1 0 0,-1-1 0 0 0,0 1 0 0 0,0-1 0 0 0,0 0-1 0 0,0 0 1 0 0,-1 0 0 0 0,0 0 0 0 0,1 0-1 0 0,-1 0 1 0 0,-1 0 0 0 0,1-1-107 0 0,-1 1 2 0 0,0 1 0 0 0,-1-1 1 0 0,1 1-1 0 0,-1-1 0 0 0,1 1 0 0 0,-1-1 0 0 0,-1 1 1 0 0,1 0-1 0 0,0-1 0 0 0,-1 1 0 0 0,1 0 0 0 0,-1 0 1 0 0,0 0-1 0 0,0 0 0 0 0,0 0 0 0 0,-1 1 0 0 0,1-1 1 0 0,-1 1-1 0 0,1-1 0 0 0,-1 1 0 0 0,0 0 1 0 0,0 0-1 0 0,0 0 0 0 0,0 0 0 0 0,0 1 0 0 0,-1-1 1 0 0,1 1-1 0 0,0 0 0 0 0,-2-1-2 0 0,-10-3-72 0 0,0 0 0 0 0,-1 0 1 0 0,0 2-1 0 0,0 0 0 0 0,0 0 0 0 0,-1 2 1 0 0,1 0-1 0 0,0 1 0 0 0,-1 0 0 0 0,1 2 0 0 0,-2 0 72 0 0,8 0 7 0 0,1 1-1 0 0,-1 0 0 0 0,1 0 0 0 0,0 1 1 0 0,0 0-1 0 0,0 1 0 0 0,1 0 0 0 0,-1 0 0 0 0,1 1 1 0 0,1 0-1 0 0,-1 1 0 0 0,1-1 0 0 0,0 1 0 0 0,0 1 1 0 0,1-1-1 0 0,0 1 0 0 0,1 0 0 0 0,-1 1 0 0 0,1-1 1 0 0,1 1-1 0 0,0 0 0 0 0,0 0 0 0 0,1 1 1 0 0,0-1-1 0 0,0 1 0 0 0,1-1 0 0 0,1 1 0 0 0,0 0 1 0 0,0 1-7 0 0,-4 46 573 0 0,3 0 0 0 0,3 1 0 0 0,2-1 0 0 0,4 7-573 0 0,-4-47 80 0 0,-1 0 0 0 0,0-1-1 0 0,-1 1 1 0 0,-1 0 0 0 0,0 0 0 0 0,-1 0 0 0 0,-1 0 0 0 0,-1-1-1 0 0,0 1 1 0 0,-1-1 0 0 0,-1 0 0 0 0,0 0 0 0 0,-1 0 0 0 0,-5 7-80 0 0,0-7-74 0 0,-2 1 1 0 0,0-2 0 0 0,-1 0 0 0 0,-1 0 0 0 0,0-1 0 0 0,-1-1 0 0 0,0-1 0 0 0,-1 0 0 0 0,-1-1 0 0 0,0-1-1 0 0,-3 1 74 0 0,-15 3-1771 0 0,21-12-5406 0 0,15-2 1884 0 0,0 0-2705 0 0</inkml:trace>
  <inkml:trace contextRef="#ctx0" brushRef="#br0" timeOffset="1">1211 27 0 0 0,'0'0'217'0'0,"0"0"315"0"0,0 0 31 0 0,0 0-35 0 0,0 0 29 0 0,4-2 23 0 0,23-14 1451 0 0,-38 16 8401 0 0,-23 0-9302 0 0,8-1-607 0 0,16 2-367 0 0,-1 1-1 0 0,1 0 1 0 0,0 1 0 0 0,0 0-1 0 0,0 0 1 0 0,0 1 0 0 0,0 0 0 0 0,1 1-1 0 0,-1 0 1 0 0,1 1 0 0 0,1 0-1 0 0,-2 1-155 0 0,-1 3 148 0 0,0 2-1 0 0,0 0 0 0 0,1 0 0 0 0,1 1 0 0 0,0 0 0 0 0,1 0 1 0 0,0 1-1 0 0,1 0 0 0 0,0 1 0 0 0,2-1 0 0 0,-2 5-147 0 0,-5 50 906 0 0,11-59-760 0 0,0 1 1 0 0,0-1-1 0 0,0 1 0 0 0,2-1 0 0 0,-1 0 1 0 0,1 1-1 0 0,1-1 0 0 0,0 0 1 0 0,0 1-1 0 0,3 4-146 0 0,28 36 525 0 0,16 26-11 0 0,14-20-21 0 0,-4-26-86 0 0,28-15 128 0 0,64-12-46 0 0,-105-20-302 0 0,4-15 44 0 0,-41 26-169 0 0,-1 0 1 0 0,0-1-1 0 0,-1 0 1 0 0,0 0-1 0 0,0-1 1 0 0,0 0-1 0 0,0-1 1 0 0,-1 1 0 0 0,-1-1-1 0 0,5-7-62 0 0,3-4 53 0 0,-6 10 11 0 0,-1 0 0 0 0,0 1 1 0 0,-1-2-1 0 0,0 1 1 0 0,-1-1-1 0 0,1 0 0 0 0,-2 0 1 0 0,1 0-1 0 0,0-9-64 0 0,2-67 374 0 0,-35 9-236 0 0,-43-19-72 0 0,-22 0-104 0 0,31 68-68 0 0,-12 18 14 0 0,-8 9-426 0 0,80 1-957 0 0,-9 1 3363 0 0,9 0-7011 0 0,3 1-6961 0 0,0-2 1467 0 0</inkml:trace>
  <inkml:trace contextRef="#ctx0" brushRef="#br0" timeOffset="2">847 401 0 0 0,'0'0'1740'0'0,"0"0"-325"0"0,0 0-174 0 0,0 0-88 0 0,0 0-70 0 0,0 0-59 0 0,0 0-41 0 0,0 0 16 0 0,0 0 28 0 0,0 0 25 0 0,0 0-29 0 0,0 0-72 0 0,0 0-75 0 0,7-6-134 0 0,45-43 2666 0 0,16 9-1490 0 0,-16 24-1290 0 0,14 15-233 0 0,-7 32-2 0 0,-1 0 135 0 0,20 18 279 0 0,-75-45-740 0 0,0 0 0 0 0,1-1 0 0 0,-1 1 0 0 0,1-1-1 0 0,0 0 1 0 0,0 0 0 0 0,0-1 0 0 0,0 1 0 0 0,0-1-1 0 0,1 0 1 0 0,-1 0 0 0 0,1 0 0 0 0,-1-1 0 0 0,1 1 0 0 0,0-1-1 0 0,0 0 1 0 0,-1 0 0 0 0,1-1 0 0 0,0 0 0 0 0,4 0-67 0 0,54-11 904 0 0,-30-1-461 0 0,-32 12-425 0 0,-1 0 4 0 0,21-11-77 0 0,-11 1-1161 0 0,-7 5-2884 0 0,-1 0-5490 0 0,0 1-1559 0 0</inkml:trace>
  <inkml:trace contextRef="#ctx0" brushRef="#br0" timeOffset="3">1860 235 0 0 0,'0'0'364'0'0,"0"0"344"0"0,0 0 262 0 0,0 0 141 0 0,0 0-2 0 0,0 0-137 0 0,0 0-167 0 0,0 0-111 0 0,0 0-21 0 0,0 0 44 0 0,21 0 12211 0 0,-13 0-13705 0 0,154 0 2957 0 0,-46 0-2049 0 0,-107 5-2010 0 0,-5-1-7466 0 0,-2-1-1432 0 0</inkml:trace>
  <inkml:trace contextRef="#ctx0" brushRef="#br0" timeOffset="4">1766 505 0 0 0,'0'0'268'0'0,"0"0"972"0"0,0 0 506 0 0,0 0 216 0 0,0 0 32 0 0,0 0-171 0 0,0 0-284 0 0,0 0-302 0 0,0 0-210 0 0,0 0-139 0 0,0 0-90 0 0,0 0-65 0 0,16-2-67 0 0,76-11 473 0 0,30 13 1973 0 0,-7 0-835 0 0,-99-3-942 0 0,-8 2-3901 0 0,-4 0-7214 0 0,-2-2-1234 0 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4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245 2 0 0 0,'0'0'782'0'0,"0"0"567"0"0,0 0 10 0 0,0 0-119 0 0,0 0-13 0 0,0 0 10 0 0,0 0-44 0 0,0 0-89 0 0,0 0-122 0 0,0 0-103 0 0,0 0-68 0 0,2 0 5375 0 0,-12 0-5969 0 0,1-1-60 0 0,1 1 0 0 0,-1-1-1 0 0,1 2 1 0 0,-1-1 0 0 0,0 1-1 0 0,1 1 1 0 0,0 0-1 0 0,-1 0 1 0 0,1 0 0 0 0,0 1-1 0 0,0 0 1 0 0,0 1-1 0 0,0 0 1 0 0,-6 4-157 0 0,6 0 71 0 0,1 0 1 0 0,0 0-1 0 0,0 0 1 0 0,1 1-1 0 0,0 0 0 0 0,1 0 1 0 0,0 1-1 0 0,0-1 0 0 0,1 1 1 0 0,-1 3-72 0 0,-32 133 924 0 0,37-139-896 0 0,-2 1-9 0 0,1 0 0 0 0,1 0 1 0 0,-1 0-1 0 0,1 0 0 0 0,1 0 0 0 0,-1 0 0 0 0,2 0 1 0 0,-1 0-1 0 0,1 0 0 0 0,0 0 0 0 0,0-1 1 0 0,4 7-20 0 0,-3-8 89 0 0,2 0 1 0 0,-1 0 0 0 0,1 0 0 0 0,-1 0-1 0 0,1-1 1 0 0,1 0 0 0 0,-1 0 0 0 0,1-1 0 0 0,0 1-1 0 0,0-1 1 0 0,0 0 0 0 0,1-1 0 0 0,-1 1 0 0 0,1-2-1 0 0,0 1 1 0 0,0 0 0 0 0,0-1 0 0 0,6 1-90 0 0,119 11 1188 0 0,-81-14-662 0 0,-51 0-508 0 0,12-2 183 0 0,-9 1-9093 0 0,-3 0-2836 0 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31T22:18:27.45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150 250 0 0 0,'0'0'479'0'0,"0"0"652"0"0,0 0-51 0 0,0 0-209 0 0,0 0-72 0 0,0 0-18 0 0,0 0-18 0 0,0 0-19 0 0,0 0-44 0 0,0 0-41 0 0,0 0-47 0 0,0 0-5 0 0,0 0 2 0 0,-18-11 4738 0 0,-56 39-3769 0 0,52 24-1168 0 0,-1 37 443 0 0,20-78-772 0 0,0 0 0 0 0,1 0 1 0 0,0 0-1 0 0,1 0 1 0 0,0 0-1 0 0,1 0 1 0 0,0 0-1 0 0,0 0 1 0 0,1 0-1 0 0,1 0 1 0 0,2 7-82 0 0,-3-10 28 0 0,0-2 32 0 0,0 0 0 0 0,0-1 0 0 0,1 1 0 0 0,-1 0 0 0 0,1 0 0 0 0,0-1-1 0 0,1 1 1 0 0,-1-1 0 0 0,1 0 0 0 0,0 1 0 0 0,1-1 0 0 0,-1-1 0 0 0,1 1 0 0 0,0 0 0 0 0,0-1 0 0 0,0 0 0 0 0,1 0 0 0 0,4 3-60 0 0,41 17 680 0 0,-2-6-280 0 0,13-10 524 0 0,-56-7-857 0 0,0-1 1 0 0,0 0-1 0 0,0 0 0 0 0,1 0 0 0 0,-1-1 1 0 0,0 0-1 0 0,0 0 0 0 0,0 0 0 0 0,0 0 1 0 0,0-1-1 0 0,0 0 0 0 0,-1 0 0 0 0,1 0 1 0 0,0-1-1 0 0,-1 0 0 0 0,3-1-67 0 0,-1-2 48 0 0,0 1-1 0 0,-1-1 0 0 0,1 0 0 0 0,-1 0 0 0 0,0 0 1 0 0,-1-1-1 0 0,0 0 0 0 0,0 1 0 0 0,0-2 1 0 0,-1 1-1 0 0,0 0 0 0 0,0-1 0 0 0,-1 1 1 0 0,0-1-1 0 0,-1 0 0 0 0,1 0 0 0 0,-1-2-47 0 0,4-89 245 0 0,-6 93-264 0 0,0 0-1 0 0,0 0 1 0 0,-1 0-1 0 0,1 0 1 0 0,-1 0-1 0 0,-1 0 0 0 0,1 1 1 0 0,-1-1-1 0 0,0 1 1 0 0,-1 0-1 0 0,1 0 1 0 0,-1 0-1 0 0,0 0 0 0 0,0 0 1 0 0,0 1-1 0 0,-1 0 1 0 0,0 0-1 0 0,0 0 1 0 0,0 1-1 0 0,0-1 0 0 0,0 1 1 0 0,-1 0-1 0 0,1 1 1 0 0,-1-1-1 0 0,0 1 20 0 0,-73-32-360 0 0,26 26-2150 0 0,48 5 1418 0 0,4 2-3740 0 0,1 1-5045 0 0,0 0 4883 0 0</inkml:trace>
  <inkml:trace contextRef="#ctx0" brushRef="#br0" timeOffset="1">668 216 1832 0 0,'0'0'1790'0'0,"0"0"-535"0"0,0 0-151 0 0,0 0 127 0 0,0 0 123 0 0,0 0-67 0 0,0 0-256 0 0,0 0-347 0 0,0 0-284 0 0,0 0-132 0 0,0 0-37 0 0,0 0 33 0 0,0 0 54 0 0,4 20 1832 0 0,-12 90 851 0 0,-55 49-2654 0 0,15-70-518 0 0,27-44-449 0 0,20-43 2637 0 0,0-1-16248 0 0,1-3 10900 0 0,0-2 1120 0 0</inkml:trace>
  <inkml:trace contextRef="#ctx0" brushRef="#br0" timeOffset="2">620 304 0 0 0,'0'0'1044'0'0,"0"0"106"0"0,0 0 139 0 0,0 0 134 0 0,0 0 150 0 0,0 0-1 0 0,0 0-133 0 0,0 0-231 0 0,0 0-266 0 0,0 0-230 0 0,0 0-225 0 0,0 0-141 0 0,0 0-103 0 0,8-10-56 0 0,25-31 78 0 0,-33 41-236 0 0,0-1 1 0 0,1 1-1 0 0,-1-1 0 0 0,1 1 0 0 0,-1-1 0 0 0,1 1 0 0 0,-1 0 0 0 0,1-1 0 0 0,-1 1 0 0 0,1 0 0 0 0,-1-1 1 0 0,1 1-1 0 0,0 0 0 0 0,-1 0 0 0 0,1 0 0 0 0,-1 0 0 0 0,1-1 0 0 0,0 1 0 0 0,-1 0 0 0 0,1 0 0 0 0,-1 0 1 0 0,1 0-1 0 0,0 0 0 0 0,-1 0 0 0 0,1 1 0 0 0,0-1 0 0 0,-1 0 0 0 0,1 0 0 0 0,-1 0 0 0 0,1 0 1 0 0,-1 1-1 0 0,1-1 0 0 0,0 0 0 0 0,-1 1 0 0 0,1-1 0 0 0,-1 0 0 0 0,1 1 0 0 0,-1-1 0 0 0,0 1 0 0 0,1-1 1 0 0,-1 1-1 0 0,1-1 0 0 0,-1 1 0 0 0,0-1 0 0 0,1 1 0 0 0,-1-1 0 0 0,0 1 0 0 0,0-1 0 0 0,1 1 1 0 0,-1-1-1 0 0,0 1 0 0 0,0 0 0 0 0,0-1 0 0 0,0 1 0 0 0,0 0 0 0 0,0-1 0 0 0,0 1 0 0 0,0-1 0 0 0,0 1 1 0 0,0 0-1 0 0,0-1 0 0 0,0 1-29 0 0,0-1 61 0 0,50 136 1502 0 0,-23-32-1254 0 0,15 7-175 0 0,-9-99 241 0 0,-15-13 2056 0 0,29-67-1530 0 0,-37 50-631 0 0,-1 0 0 0 0,-1-1 0 0 0,-1 0 0 0 0,-1 0 0 0 0,0-1 0 0 0,-2 1 0 0 0,2-16-270 0 0,12-52 412 0 0,-3 6-5 0 0,-15 81-399 0 0,0 0-18 0 0,-1-8-3463 0 0,0 5-1504 0 0,1 2-3283 0 0,0 1 804 0 0</inkml:trace>
  <inkml:trace contextRef="#ctx0" brushRef="#br0" timeOffset="3">1335 243 0 0 0,'0'0'2262'0'0,"0"0"-821"0"0,0 0-220 0 0,0 0 86 0 0,0 0 108 0 0,0 0 17 0 0,0 0-102 0 0,0 0-157 0 0,0 0-178 0 0,0 0-189 0 0,0 0-136 0 0,0 0-88 0 0,0 0-58 0 0,-5 0-32 0 0,-76 11 2941 0 0,13 17-2364 0 0,35-6-554 0 0,32-2-466 0 0,7-15-14 0 0,0 0 0 0 0,0 0 0 0 0,0-1 0 0 0,1 1 0 0 0,0-1 0 0 0,0-1 0 0 0,0 1-1 0 0,0-1 1 0 0,0-1 0 0 0,1 1 0 0 0,-1-1 0 0 0,6 0-35 0 0,21 9 90 0 0,-29-9-69 0 0,1-1 4 0 0,0 0 1 0 0,0 0 0 0 0,0 1-1 0 0,0 0 1 0 0,0 0 0 0 0,0 0-1 0 0,-1 1 1 0 0,1 0-1 0 0,-1 0 1 0 0,0 1 0 0 0,0-1-1 0 0,0 1 1 0 0,0 0 0 0 0,0 0-1 0 0,-1 1 1 0 0,0 0-1 0 0,0-1 1 0 0,0 1 0 0 0,-1 0-1 0 0,1 1 1 0 0,-1-1 0 0 0,0 1-1 0 0,-1-1 1 0 0,1 1-1 0 0,-1 0 1 0 0,0 0 0 0 0,-1 0-1 0 0,1 6-25 0 0,-2-8 64 0 0,-1 0 0 0 0,0 0 0 0 0,0 0 0 0 0,0 0 0 0 0,-1 0 0 0 0,1-1-1 0 0,-1 1 1 0 0,0 0 0 0 0,0-1 0 0 0,-1 1 0 0 0,1-1 0 0 0,-1 0 0 0 0,1 1-1 0 0,-1-1 1 0 0,0-1 0 0 0,0 1 0 0 0,0 0 0 0 0,-1-1 0 0 0,1 1 0 0 0,0-1-1 0 0,-1 0 1 0 0,0 0 0 0 0,1-1 0 0 0,-2 1-64 0 0,-19 13 138 0 0,-107 51 189 0 0,82-59-440 0 0,48-7 9 0 0,1 0-39 0 0,0 0-89 0 0,0 0-205 0 0,11-15-2796 0 0,-3 10 1666 0 0,6-5-4886 0 0,-8 2-4282 0 0</inkml:trace>
  <inkml:trace contextRef="#ctx0" brushRef="#br0" timeOffset="4">1790 0 8258 0 0,'0'0'1551'0'0,"0"0"-199"0"0,0 0-42 0 0,0 0 58 0 0,0 0 40 0 0,0 0-93 0 0,0 0-149 0 0,0 0-183 0 0,0 0-239 0 0,0 0-177 0 0,0 0-115 0 0,0 0-127 0 0,0 0-53 0 0,-6 0-36 0 0,-16 1-46 0 0,15 29 467 0 0,16 97 1262 0 0,-7-106-1867 0 0,0-1 0 0 0,-2 1-1 0 0,-1 0 1 0 0,0 0 0 0 0,-1-1 0 0 0,-2 1-1 0 0,0-1 1 0 0,-1 1 0 0 0,-1-2 0 0 0,-7 17-52 0 0,-25 81 108 0 0,32-35-572 0 0,7-91-6537 0 0,-1-9-3413 0 0,0 13 3594 0 0</inkml:trace>
  <inkml:trace contextRef="#ctx0" brushRef="#br0" timeOffset="5">1566 274 4313 0 0,'0'0'2328'0'0,"0"0"-878"0"0,0 0-372 0 0,0 0 61 0 0,0 0 98 0 0,0 0 42 0 0,0 0-29 0 0,0 0-130 0 0,0 0-147 0 0,0 0-127 0 0,0 0-122 0 0,0 0-82 0 0,18 0-88 0 0,116-1 757 0 0,-75-5-750 0 0,11-1-839 0 0,-24 5-6370 0 0,-43 2-3870 0 0</inkml:trace>
  <inkml:trace contextRef="#ctx0" brushRef="#br0" timeOffset="6">2005 582 7170 0 0,'0'0'2939'0'0,"0"0"-1127"0"0,0 0-431 0 0,0 0 107 0 0,0 0 92 0 0,0 0-93 0 0,0 0-248 0 0,0 0-333 0 0,0 0-285 0 0,0 0-150 0 0,0 0-84 0 0,0 0-33 0 0,0 0-20 0 0,-1 2-65 0 0,-45 49 529 0 0,83-62 12 0 0,10-16-367 0 0,-47 27-321 0 0,0 0 22 0 0,0 0-11 0 0,0 0-25 0 0,-18 12 200 0 0,-10 7-561 0 0,28-19-54 0 0,12 0-2338 0 0,-7 0-1287 0 0,-1 0-7274 0 0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8:27.463"/>
    </inkml:context>
    <inkml:brush xml:id="br0">
      <inkml:brushProperty name="width" value="0.05" units="cm"/>
      <inkml:brushProperty name="height" value="0.05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1609 0,'-4'6,"-1"0,1 0,0 1,1-1,0 1,0 0,0 0,1 0,0 0,0 0,0 1,1-1,1 0,-1 8,2-14,0-1,0 1,0 0,0-1,0 1,0-1,0 0,0 1,0-1,0 0,0 1,1-1,-1 0,0 0,0 0,0 0,0 0,0 0,1 0,-1-1,0 1,0 0,0-1,0 1,0-1,0 1,0-1,0 1,0-1,0 0,0 1,0-1,-1 0,1 0,0 0,0 1,-1-1,1 0,0 0,-1 0,1-1,12-10,-31 27,-15 25,47-31,1-10</inkml:trace>
  <inkml:trace contextRef="#ctx0" brushRef="#br0" timeOffset="1">1976 112,'-5'0,"4"0,-4 0,-5 0,-1 5,1-3,3 2,2 6,2-3,7-4,1-2</inkml:trace>
  <inkml:trace contextRef="#ctx0" brushRef="#br1" timeOffset="2">28 592,'186'-11,"13"-33,-192 42,-8 1</inkml:trace>
  <inkml:trace contextRef="#ctx0" brushRef="#br1" timeOffset="3">1 875,'14'0,"10"0,5 0,3 0,1 0,-1 0,-1 0,-1 0,0 0,-1 0,-1 0,-4 0</inkml:trace>
  <inkml:trace contextRef="#ctx0" brushRef="#br0" timeOffset="4">706 733,'54'27,"-38"-16,0-1,0 0,1-2,1 0,-1 0,1-2,0 0,1-1,-1-1,1-1,0-1,0 0,0-1,12-2,-23-3,-1-1,0 1,0-1,0-1,0 1,-1-1,0-1,0 1,-1-1,1 0,-2 0,1 0,-1-1,0 0,0 1,-1-1,0-1,-1 1,0 0,0-1,0 1,-1-9,0 11,0 0,-1-1,0 1,0-1,-1 1,0-1,0 1,0 0,-1-1,0 1,0 0,-1 0,1 0,-1 0,-1 1,1-1,-1 1,0 0,0 0,0 0,-1 1,0-1,0 1,0 0,0 0,-1 1,1 0,-1 0,0 0,0 0,0 1,0 0,0 1,-1-1,1 1,-1 0,1 1,0-1,-1 1,1 1,-1-1,1 1,-1 0,1 1,0-1,0 1,-1 0,1 1,1 0,-1 0,0 0,1 0,-1 1,1 0,-1 1,0 1,0 0,1 0,0 0,0 1,1 0,-1 0,2 0,-1 0,1 1,0-1,0 1,1 0,0 0,0 0,1 0,0 0,1 0,-1 0,2 0,0 7,-14 167,-17 4,18-154,-1-1,-1-1,-1 0,-2 0,-1-2,-3 3,-13 22,-88 94,122-152,7-5</inkml:trace>
  <inkml:trace contextRef="#ctx0" brushRef="#br0" timeOffset="5">1693 564,'-1'-2,"-1"0,-1 0,1 0,0 0,0 0,-1 1,1-1,-1 1,1-1,-1 1,0 0,0 0,1 0,-1 1,0-1,0 0,0 1,0 0,0 0,0 0,0 0,0 0,0 1,0-1,1 1,-1 0,0 0,0 0,0 0,1 0,-1 0,1 1,-1 0,1-1,-3 3,-62 83,8 71,52-126,1-11,0 1,2 0,0 0,2 1,0-1,1 1,2-1,0 1,1-1,2 0,0 1,-2-18,0 0,0 0,0 0,0 0,1-1,0 1,0-1,0 0,1 0,-1 0,1 0,0 0,0-1,1 0,-1 0,0 0,1 0,0-1,0 0,0 0,0 0,0 0,0-1,0 0,0 0,0-1,1 1,-1-1,0 0,1 0,-1-1,4 0,9-2,1 0,-1-2,0 0,0-1,0 0,0-2,-1 0,9-7,0 0,-1-2,0-1,-1 0,-2-2,0-1,-1 0,-1-2,-1 0,-1-1,-1-1,-1-1,-1 0,-2-1,0 0,-2-1,3-15,-11 33,0 1,-1-1,0 0,-1 0,0 0,-1-1,0 1,0 0,-1 0,0 0,-1 0,0 0,-1 0,0 1,0-1,-1 1,-1 0,1 0,-1 0,-1 0,0 1,0 0,0 0,-1 1,0 0,-1 0,1 0,-1 1,-7-4,-3 3,0 1,0 1,-1 0,0 1,0 1,0 1,0 1,0 1,0 0,0 1,0 1,0 1,0 1,1 1,-1 0,1 1,0 1,1 1,0 0,0 1,1 1,0 1,0 0,-11 11,12-10,0 0,1 0,1 2,0-1,0 2,1 0,1 0,1 1,0 0,1 1,1 0,0 1,-2 9,3 4</inkml:trace>
  <inkml:trace contextRef="#ctx0" brushRef="#br0" timeOffset="6">1412 1044,'14'-22,"1"0,0 0,2 2,1 0,0 1,1 0,1 2,1 0,2 1,152-83,-171 99,1 0,-1 0,1 0,0 0,-1 1,1 0,-1 0,1 0,-1 0,0 1,1 0,-1 0,0 0,0 0,0 1,-1-1,1 1,0 0,-1 0,0 0,0 1,0-1,0 1,0 0,-1 0,0 0,2 3,19 20,-19-21,1-1,0 0,0 0,0 0,0-1,1 0,0 0,0 0,0 0,0-1,1 0,-1-1,1 1,0-1,0-1,0 1,0-1,0 0,0-1,0 0,0 0,0 0,0-1,2 0,9-6</inkml:trace>
  <inkml:trace contextRef="#ctx0" brushRef="#br0" timeOffset="7">2738 198,'-7'-5,"0"1,0 1,-1-1,1 1,-1 0,1 1,-1 0,0 0,0 1,0 0,0 0,0 1,0 0,-8 1,1-1,8-1,0 0,-1 0,1 1,0 0,0 1,-1-1,1 1,0 1,0-1,0 1,0 0,0 1,1 0,-1 0,1 0,-1 1,1 0,0 0,1 1,-1-1,1 1,0 0,-4 6,3-1,0 0,1 1,0 0,1 0,0 1,0-1,2 1,-1 0,1-1,1 1,0 0,1 0,1 8,-27 151,24-136,-2-1,-1 0,-2-1,-1 1,-2-1,-10 24,5-24,8-19,0 1,2-1,-1 1,2 1,0-1,1 0,-1 13,4-26,0 0,0 1,0-1,1 1,-1-1,1 0,0 1,0-1,0 0,0 0,0 0,0 0,0 0,1 0,-1 0,1 0,0 0,-1 0,1-1,0 1,0-1,0 0,0 1,0-1,0 0,0 0,1 0,-1 0,0-1,1 1,-1-1,0 1,3-1,89 3,-75-4,26-1,-12-1,1 2,-1 2,1 1,-1 1,12 4,-20-1</inkml:trace>
  <inkml:trace contextRef="#ctx0" brushRef="#br0" timeOffset="8">2625 621,'226'17,"-180"-9,-84-9,-128-24,202 25,-14 0</inkml:trace>
  <inkml:trace contextRef="#ctx0" brushRef="#br0" timeOffset="9">3077 536,'0'7,"1"7,-1 0,0-1,-2 1,1-1,-1 1,-1-1,0 0,-1 0,-4 9,-65 128,72-149,0 1,0-1,0 1,0 0,0-1,0 1,1 0,-1 0,1-1,0 1,-1 0,1 0,0 0,0 0,0-1,0 1,0 0,1 0,-1 0,0 0,1-1,-1 1,1 0,0 0,0-1,0 1,0-1,0 1,0-1,0 1,0-1,0 1,1-1,-1 0,1 0,-1 0,1 0,-1 0,1 0,-1 0,1 0,0 0,0-1,-1 1,1-1,0 0,0 1,0-1,0 0,-1 0,1 0,12 1,-1-1,0 0,0-1,0 0,0-1,0 0,0-1,-1-1,1 0,-1-1,0 0,0-1,0 0,1-2,-7 2,-7 1</inkml:trace>
  <inkml:trace contextRef="#ctx0" brushRef="#br0" timeOffset="10">2879 423,'0'0,"0"1,0 0,0-1,0 1,0-1,1 1,-1 0,0-1,0 1,1-1,-1 1,0-1,1 1,-1-1,1 1,-1-1,1 1,-1-1,1 1,-1-1,1 0,-1 1,1-1,-1 0,1 1,0-1,-1 0,1 0,-1 0,1 0,0 0,-1 1,1-1,0 0,-1 0,1-1,0 1,-1 0,1 0,-1 0,1 0,0 0,-1-1,1 1,-1 0,1-1,0 1,-1 0,1-1,-1 1,1-1,-1 1,1-1,32-18,111-89,-142 108,-1-1,1 0,0 0,0 1,0-1,0 1,0-1,0 1,0 0,0 0,0-1,-1 2,1-1,0 0,0 0,0 1,0-1,0 1,0-1,0 1,0 0,-1 0,1 0,0 0,-1 0,1 0,0 0,-1 0,0 1,1-1,-1 1,0-1,1 1,-1-1,0 1,0 2,29 75,-22-53,-8-24,1 0,0 0,-1 0,1 1,0-1,0 0,0 0,1 0,-1 0,0-1,1 1,0 0,-1 0,1-1,0 1,0-1,-1 0,1 1,0-1,0 0,1 0,-1 0,0 0,10-1</inkml:trace>
  <inkml:trace contextRef="#ctx0" brushRef="#br0" timeOffset="11">3641 508,'0'-1,"1"0,-1 0,0 1,0-1,0 0,0 0,0 0,0 0,0 1,0-1,0 0,0 0,0 0,-1 1,1-1,0 0,-1 0,1 0,0 1,-1-1,1 0,-1 1,1-1,-1 0,0 1,1-1,-1 1,1-1,-1 1,0-1,0 1,1-1,-1 1,0 0,0-1,1 1,-1 0,0 0,0 0,0-1,1 1,-1 0,0 0,0 0,0 0,0 1,0-1,1 0,-1 0,0 0,0 1,0-1,1 0,-1 1,0-1,1 0,-1 1,0-1,0 1,-8 1,-1 1,0 0,1 0,-1 1,1 0,0 1,1 0,-1 0,1 1,0 0,0 0,1 1,-1 0,2 1,-1-1,-2 5,8-9,0 0,0-1,0 1,1 0,-1 0,1 0,0 0,0 0,0 0,0 0,0 0,0 0,1 0,0 0,-1-1,1 1,0 0,1 0,-1-1,0 1,1 0,-1-1,1 0,0 1,0-1,0 0,0 0,0 0,0 0,1 0,-1 0,1-1,-1 1,1-1,0 0,-1 0,1 0,0 0,0 0,27 21,-27-20,0 1,0-1,0 1,-1 0,1 0,-1 1,0-1,1 0,-1 1,-1-1,1 1,0 0,-1-1,0 1,0 0,0 0,0 0,-1 0,0 0,1 0,-2 0,1 0,0 0,-1 0,1 0,-1 0,0 0,-1-1,1 1,-1 0,1-1,-1 1,0-1,0 1,-1-1,1 0,-1 0,1 0,-2 1,-119 53,111-59,16-2</inkml:trace>
  <inkml:trace contextRef="#ctx0" brushRef="#br0" timeOffset="12">3866 705,'-9'24,"-9"13,0 5,2-1,4-1,4-8</inkml:trace>
  <inkml:trace contextRef="#ctx0" brushRef="#br0" timeOffset="13">3952 311,'-5'0,"-2"4,1 7,1 2</inkml:trace>
  <inkml:trace contextRef="#ctx0" brushRef="#br0" timeOffset="14">3979 931,'33'-45,"-28"34,134-231,-139 242,0 1,0-1,0 1,1-1,-1 0,0 1,0-1,0 1,1-1,-1 0,0 1,1-1,-1 0,0 1,1-1,-1 0,0 0,1 1,-1-1,1 0,-1 0,1 0,-1 1,0-1,1 0,-1 0,1 0,-1 0,1 0,-1 0,1 0,-1 0,1 0,-1 0,0 0,1 0,-1-1,1 1,-1 0,1 0,-1 0,0 0,1-1,-1 1,1 0,-1-1,0 1,1 0,-1 0,0-1,1 1,-1-1,0 1,0 0,1-1,-1 1,0-1,0 1,0 0,0-1,0 1,1-1,-1 1,0-1,0 1,0-1,0 1,0-1,0 1,2 37,-2-33,0 24,-1-20,0-1,0 1,1 0,0-1,0 1,0 0,1-1,1 1,-1-1,1 1,1-1,-1 0,1 1,0-1,1-1,0 1,0 0,0-1,1 0,0 0,0 0,-3-5,0 0,0 0,0 0,-1-1,1 1,0-1,0 1,0-1,0 0,0 0,0 0,0 0,0 0,0 0,0 0,0-1,0 1,-1-1,1 0,0 1,0-1,0 0,-1 0,1 0,0 0,-1 0,1 0,-1-1,1 1,-1 0,0-1,0 0,1 1,-1-1,0 1,0-1,0 0,36-67,4-30,-35 79</inkml:trace>
  <inkml:trace contextRef="#ctx0" brushRef="#br0" timeOffset="15">4685 451,'-3'5,"-112"161,110-156,0 0,1 1,0-1,1 1,0 0,0-1,1 1,1 0,0 1,0-1,1 0,0 0,1 0,1 0,0 0,3 11,-4-17,1 0,0-1,0 1,1 0,-1-1,1 1,0-1,0 0,0 0,1 0,-1-1,1 1,0-1,0 0,0 0,1 0,-1 0,1-1,0 0,-1 0,1 0,0 0,0-1,0 0,0 0,0 0,0-1,1 0,-1 0,0 0,0 0,0-1,0 0,0 0,0 0,0-1,0 0,0 0,0 0,-1 0,1-1,-1 0,0 1,0-2,0 1,3-3,12-16,0-1,-2-1,-1 0,-1-1,-1-1,-1 0,-1-1,-1 0,-2-1,5-25,-11 48,-1-1,0 0,-1 0,1 0,-1 0,0 0,-1 0,1 0,-1 0,0-1,-1 1,0 0,0 0,0 0,0 0,-1 0,0 0,0 1,-1-1,0 1,0-1,0 1,0 0,-1 0,0 0,-3-2,1 6,1 1,-1 0,1 0,-1 0,1 1,-1 0,1 0,0 1,-1-1,1 1,0 0,0 1,0-1,0 1,1 0,-1 0,1 0,-1 1,1 0,-1 1,-4 2,-23 17,3-1</inkml:trace>
  <inkml:trace contextRef="#ctx0" brushRef="#br0" timeOffset="16">4459 733,'15'-5,"9"-1,5 0,3 1,1 6,-6 9,-2 1,-5 4,-7 5,0-2,2 2,4-4,3-4,-2-8,0-6,-3-2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8:27.48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1 679,'24'4,"12"2,6 0,0-1,-3-1,-2-2,-3-1,-8-5,-3-3,0 1,-5-4,-10 0,-6 2</inkml:trace>
  <inkml:trace contextRef="#ctx0" brushRef="#br0" timeOffset="1">170 509,'5'33,"1"17,0 4,4-3,0-4,-2-7,-2-4,-2-3,-1-4,-2-1,-1 0,-5-6,-2-1,-5-5,1-4</inkml:trace>
  <inkml:trace contextRef="#ctx0" brushRef="#br0" timeOffset="2">537 734,'1'2,"0"-1,0 1,1-1,-1 1,0-1,1 1,-1-1,1 0,-1 1,1-1,-1 0,1 0,0 0,0-1,0 1,-1 0,1-1,0 1,0-1,0 1,0-1,0 0,0 0,0 0,0 0,0 0,0 0,0-1,0 1,0-1,1 0,5-2,1 0,-1-1,-1 0,1 0,-1-1,1 0,-1 0,-1-1,1 0,-1 0,0 0,0-1,-1 0,0 0,4-7,10-11,-18 25,-1 0,1 0,0 0,-1 0,1-1,0 1,0 0,-1 0,1 0,0 1,0-1,-1 0,1 0,0 0,-1 0,1 1,0-1,-1 0,1 1,0-1,-1 1,1-1,-1 0,1 1,-1-1,1 1,-1 0,1-1,-1 1,1-1,-1 1,0 0,1-1,-1 1,0 0,1-1,-1 1,0 0,0-1,0 1,0 0,0 0,0-1,0 1,0 0,0 0,0-1,0 1,0 0,-1-1,1 1,0 0,0-1,-1 1,1 0,0-1,-1 1,1 0,-1-1,1 1,-1-1,1 1,-1-1,0 1,1 3,-4 429,3-421,0-1,-1 1,0-1,-1 0,0 1,0-1,-1 0,-1-1,0 1,0-1,-1 0,-1 0,1-1,-1 0,-1 0,0-1,0 1,-1-2,0 1,0-1,-1-1,1 0,-2 0,1-1,0 0,-10 3,18-7,1-1,-1 1,1 0,-1 0,0-1,0 1,1-1,-1 0,0 1,0-1,1 0,-1 0,0 0,0 0,0 0,1-1,-1 1,0 0,0-1,1 1,-1-1,0 0,1 0,-1 0,1 1,-1-1,1-1,-1 1,1 0,0 0,-1 0,1-1,0 1,0-1,0 1,0-1,0 1,1-1,-1 1,0-1,1 0,-1 0,1 1,-1-1,1 0,0 0,0 1,0-1,0 0,0 0,0 0,0 1,1-1,-1 0,5-11,0 0,0 0,1 1,1 0,0 1,0-1,1 1,1 0,0 1,0 0,9-6,8-12,65-53,-75 66</inkml:trace>
  <inkml:trace contextRef="#ctx0" brushRef="#br0" timeOffset="3">565 368,'55'-18,"-30"6,-1 0,-1-2,0 0,-1-2,0-1,-1 0,-11 8,-9 7,-1 1,1 0,0 0,-1-1,1 1,0 0,0 0,0 0,0 0,0 0,0 0,0 0,0 1,0-1,0 0,0 1,0-1,1 0,-1 1,0-1,1 1,-1 0,0 0,1-1,-1 1,0 0,1 0,-1 0,0 0,1 0,-1 1,1-1,-1 0,0 1,0-1,1 0,-1 1,0 0,0-1,1 1,-1 0,0 0,0-1,0 1,0 0,0 0,0 0,0 0,-1 0,63 186,-55-168</inkml:trace>
  <inkml:trace contextRef="#ctx0" brushRef="#br0" timeOffset="4">1355 480,'-5'-2,"-1"1,1-1,-1 1,0 0,0 0,0 1,1 0,-1 0,0 0,0 1,0 0,0 0,1 0,-1 1,1 0,-1 0,1 0,0 1,-1 0,1 0,1 0,-1 0,0 1,1 0,-1 0,1-1,-4 2,0 0,0 1,0 0,1 1,0 0,0 0,1 0,0 1,0 0,1 0,0 1,0-1,1 1,0 0,0 0,1 1,1-1,-1 1,1-1,1 1,0 0,0 0,1-1,1 1,-1 0,1 0,1-1,0 1,0 0,2 1,-1-7,0-1,0 0,0 0,0 0,1 0,-1 0,1-1,0 1,0-1,0 0,0 0,0-1,0 1,0-1,1 0,-1 0,0 0,1-1,-1 1,1-1,-1 0,0 0,1-1,-1 1,1-1,-1 0,0-1,1 1,-1 0,0-1,0 0,0 0,0-1,-1 1,1-1,-1 1,1-1,-1 0,0 0,0-1,2-2,9-10</inkml:trace>
  <inkml:trace contextRef="#ctx0" brushRef="#br0" timeOffset="5">1581 452,'-37'45,"13"-19,1 1,1 1,2 1,0 0,3 2,0 1,16-31,0 1,0 0,0-1,0 1,0 0,0-1,1 1,-1 0,1 0,-1 0,1 0,0-1,0 1,0 0,0 0,0 0,0 0,0 0,1 0,-1-1,1 1,-1 0,1 0,0-1,0 1,0 0,0-1,0 1,0 0,0-1,0 0,0 1,1-1,-1 0,1 1,-1-1,1 0,-1 0,1 0,0-1,-1 1,1 0,0 0,0-1,0 0,-1 1,1-1,1 0,12 0,-1-1,0-1,1 0,-1-1,0 0,-1-2,1 1,-1-2,0 0,0 0,0-1,-1-1,0 0,0 0,-1-1,-1-1,10-9,-12 11,-1 0,1 0,-1 0,-1-1,0 0,0-1,-1 1,0-1,3-6,-7 13,0 0,0 0,0 0,0 0,0-1,-1 1,1 0,-1 0,0 0,0-1,0 1,-1 0,1 0,-1 0,1-1,-1 1,0 0,0 0,-1 0,1 0,0 1,-1-1,0 0,0 1,0-1,0 1,0-1,0 1,-1 0,1 0,-1 0,1 0,-1 0,0 1,-3-1,0 0,-1 1,1 0,0 0,-1 0,1 1,-1 0,1 1,0-1,-1 1,1 0,0 1,-1-1,1 1,0 1,0-1,1 1,-1 0,0 0,1 1,0-1,-3 4,-3-1,-14 8</inkml:trace>
  <inkml:trace contextRef="#ctx0" brushRef="#br0" timeOffset="6">2033 368,'-196'182,"194"-181,1 0,0 0,-1 1,1-1,0 0,0 1,0-1,0 1,0-1,0 1,1-1,-1 1,1-1,-1 1,1 0,-1-1,1 1,0 0,-1 0,1-1,0 1,1 0,-1 0,0-1,0 1,1 0,-1-1,1 1,-1 0,1-1,0 1,-1-1,1 1,0-1,0 1,0-1,0 0,1 1,-1-1,0 0,0 0,1 0,-1 0,1 0,-1 0,1 0,-1 0,1-1,-1 1,1-1,0 1,-1-1,1 0,0 1,0-1,0 0,1 0,1 0,-1 1,0 0,0-1,1 1,-1 1,0-1,0 0,0 1,0-1,0 1,0 0,-1 0,1 0,0 0,-1 0,0 1,1-1,-1 1,0 0,0 0,-1-1,1 1,-1 0,1 1,-1-1,0 0,0 0,0 0,-1 1,1-1,-1 0,1 1,-1-1,0 0,-1 1,1-1,-1 1,1-1,-1 0,0 0,-1 2,-5 5,0 0,-1-1,-1 0,0 0,0-1,0 0,-1-1,0 0,-1-1,1 0,-1 0,0-1,-1 0,-5 0,-6 2</inkml:trace>
  <inkml:trace contextRef="#ctx0" brushRef="#br0" timeOffset="7">2259 480,'-10'14,"-17"21,2 1,2 1,1 2,1 0,-12 36,32-72,-1-1,1 1,0-1,0 1,0 0,0 0,0-1,0 1,1 0,-1 0,1 0,0 0,0-1,0 1,0 0,1 0,-1 0,1 0,0-1,-1 1,1 0,0 0,1-1,-1 1,0-1,1 1,0-1,-1 0,1 1,0-1,0 0,0 0,0 0,1-1,0 2,7-2,0 0,0 0,0-1,1 0,-1-1,0 0,0-1,0 0,0-1,0 0,-1 0,1-1,-1 0,0 0,0-1,0-1,-1 1,0-1,0-1,0 0,-1 0,0 0,0-1,-1 0,0 0,2-5,3 0,0 0,-1 0,-1-1,0-1,-1 0,0 0,-2 0,1-1,-2 0,0 0,-1 0,0-9,-3 22,-1 0,0 0,0 0,0-1,-1 1,1 0,-1 0,1 0,-1 0,0 0,-1 0,1 0,0 0,-1 1,1-1,-1 0,0 1,0-1,0 1,0-1,-1 1,1 0,-1 0,1 0,-1 1,1-1,-1 0,0 1,0 0,0 0,0 0,0 0,-2 0,-3-1,1 1,-1 0,0 0,0 1,0 0,1 1,-1-1,0 2,0-1,1 1,-1 0,1 0,-4 2,-24 14,3 0</inkml:trace>
  <inkml:trace contextRef="#ctx0" brushRef="#br0" timeOffset="8">2005 679,'34'-15,"15"-4,5 0,-8 9,-6 6,-5 9,-4 2,-2 2,-2-2,0-2,-5 3,-6 1</inkml:trace>
  <inkml:trace contextRef="#ctx0" brushRef="#br0" timeOffset="9">2456 170,'27'27,"-19"-22,1 1,-1 0,0 0,0 1,-1 0,0 1,0-1,-1 1,0 0,0 1,-1-1,0 1,-1 1,0-1,0 0,-1 1,0 0,-1 0,0 0,0 0,-1 0,0 7,0 32,-2 0,-3 0,-1 0,-5 11,-7 165,16-219,0 0,-1 0,1-1,-1 1,-1-1,1 0,-1 1,0-1,0 0,-1 0,1-1,-1 1,0-1,0 0,-1 0,1 0,-1 0,0-1,0 0,0 0,0 0,0-1,-1 1,1-1,-1-1,0 1,0-1,1 0,-1 0,0-1,-2 1,-102 10,91-13</inkml:trace>
  <inkml:trace contextRef="#ctx0" brushRef="#br0" timeOffset="10">2682 57,'2'-3,"0"0,0 0,-1 0,2 0,-1 1,0-1,1 1,-1 0,1-1,0 1,-1 0,1 1,0-1,0 0,0 1,1 0,-1-1,0 1,0 1,1-1,-1-1,1 0,0 0,-1 0,1 1,0 0,0-1,0 2,0-1,0 0,0 1,0-1,0 1,0 0,0 1,1-1,-1 1,0 0,0 0,0 0,-1 0,1 1,0-1,0 1,-1 0,1 0,-1 1,0-1,1 1,-1-1,0 1,-1 0,1 0,0 0,-1 1,0-1,0 1,0-1,0 1,0 0,-1 0,1-1,-1 1,0 0,0 0,-1 1,-1 11,-1-1,-1 0,0 0,-1 0,0 0,-2 0,1-1,-2 0,-2 4,3-9,0 1,1 0,1 0,0 0,0 1,1-1,0 1,1 0,0 0,0 0,2 0,-1 0,1 0,1 1,0-1,1 0,0 0,1 4,69 70,-107-60,30-22,0-1,0 1,0 0,0 1,1-1,-1 1,1 0,0 0,0 0,1 1,-1-1,1 1,0 0,0 0,1 0,-1 0,1 0,0 0,1 1,-1-1,1 1,0 0,1-1,-1 1,1 0,0-1,0 1,1 0,0-1,0 1,0 0,68 141,-69-142,0 0,0 0,0 0,-1 1,1-1,-1 0,-1 0,1 0,-1 0,0-1,0 1,0 0,0-1,-1 1,0-1,0 0,0 0,0 0,-1 0,0 0,0-1,0 0,0 0,0 0,0 0,-1-1,0 1,1-1,-1 0,0-1,0 1,0-1,0 0,0 0,0 0,4-1,-1 0,1 1,0-1,0 0,0 0,-1 0,1 0,0 0,0 0,-1 0,1 0,0 0,0 0,-1-1,1 1,0-1,0 1,0-1,0 1,0-1,0 1,0-1,0 0,0 0,0 0,0 0,0 1,0-1,1 0,-1 0,0 0,1-1,-1 1,1 0,-1-1,1-8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8:27.49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7 29,'-5'0,"4"0,6 0,7 0,7 0,0-4,1-3,3 1,1 1,2 2,2 1,0 1,0 0,-9 1,-12 1,-9-1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4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0 237 14483 0 0,'0'0'2382'0'0,"0"0"-638"0"0,0 0-255 0 0,0 0-168 0 0,0 0-230 0 0,0 0-241 0 0,0 0-246 0 0,0 0-149 0 0,0 0-34 0 0,0 0 3 0 0,0 0-24 0 0,0 0-36 0 0,15-17-50 0 0,72-81 222 0 0,-14-18 391 0 0,-72 111-1565 0 0,-10 22 235 0 0,7-13 401 0 0,1 0 0 0 0,1 1 1 0 0,-1-1-1 0 0,0 1 0 0 0,1-1 0 0 0,0 1 0 0 0,0-1 0 0 0,1 1 0 0 0,-1-1 0 0 0,1 1 0 0 0,0-1 0 0 0,0 0 0 0 0,0 1 0 0 0,0-1 0 0 0,1 0 0 0 0,0 0 0 0 0,0 0 0 0 0,0 0 0 0 0,0 0 0 0 0,1-1 0 0 0,0 1 0 0 0,-1 0 0 0 0,1-1 0 0 0,1 0 0 0 0,-1 0 0 0 0,2 2 2 0 0,4 3 50 0 0,1 0-1 0 0,-1 0 1 0 0,1-1 0 0 0,0-1-1 0 0,1 0 1 0 0,-1 0-1 0 0,1-1 1 0 0,1 0-1 0 0,4 1-49 0 0,-10-4 88 0 0,1 0 0 0 0,0 0 0 0 0,0 0 0 0 0,0-1-1 0 0,1 0 1 0 0,-1 0 0 0 0,0-1 0 0 0,0 0 0 0 0,0 0 0 0 0,1-1-1 0 0,-1 0 1 0 0,0 0 0 0 0,0-1 0 0 0,0 0 0 0 0,0 0 0 0 0,0 0-1 0 0,-1-1 1 0 0,1 0 0 0 0,-1 0 0 0 0,1-1 0 0 0,-1 0 0 0 0,0 0 0 0 0,5-5-88 0 0,-6 3 18 0 0,1 0 0 0 0,-1-1 1 0 0,0 0-1 0 0,0 0 0 0 0,-1-1 1 0 0,0 1-1 0 0,-1-1 1 0 0,1 0-1 0 0,-1 0 0 0 0,-1 0 1 0 0,1 0-1 0 0,-1-5-18 0 0,2-12-3579 0 0,-3 1-3651 0 0,-1 19-5504 0 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8:27.49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1,'0'4,"5"3,6-1,6-1,6-1,2-2,3-1,1 0,1-1,-1-1,0 1,0 0,-5 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8:27.49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52 0,'-5'5,"-1"6,-5 6,4 1,9-4,-2-4,-5 2,-6 3,3-1,8-3,8-3,4-3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8:27.49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49 0,'-5'0,"-1"5,-5 1,4 0,4-6,2 2,-3 1,-2 4,1 1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8:27.495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194 418,'21'34,"-10"-25,1 0,0-1,1 0,0-1,0 0,0-1,1 0,0-1,0-1,0-1,1 0,-1 0,1-1,0-1,0-1,1 0,-2-3,-1-1,0 0,-1 0,1-1,-1-1,0 0,0-1,-1 0,0-1,0 0,-1-1,0 0,0-1,-1 0,0 0,-1-1,0 0,-1 0,0-1,-1 0,0 0,-1-1,3-11,-4 14,-1 0,0 0,0 0,-1 0,0-1,-1 1,0 0,-1-1,0 1,-1-1,0 1,0-1,-3-6,3 12,0 1,0-1,-1 1,0 0,0-1,0 1,0 0,-1 0,1 0,-1 0,0 1,0-1,0 1,-1 0,1 0,-1 0,0 0,0 0,0 1,0 0,0 0,-1 0,1 0,-1 1,1 0,-1 0,1 0,-1 0,0 1,-4-1,-7 3,-1 1,1 0,0 1,0 1,0 0,1 1,-1 1,-4 3,15-7,-5 0,1 0,0 1,0 0,0 1,0 0,1 1,0-1,0 2,0-1,1 1,0 0,1 0,-1 1,1 0,1 0,-1 1,1-1,-1 6,-24 126,17 81,11-73,-24-7,21-117,-1 0,-1 0,-1 0,-1-1,-2 0,-12 20,-87 75,110-119,1 0,-1 0,0 0,0 0,1 0,-1 0,0 0,0 0,0-1,0 1,0 0,-1 0,1 0,0 0,0 0,-1 0,1 0,-1 0,1 0,-1 0,1 1,-1-1,1 0,-1 0,0 0,1 1,-1-1,0 0,0 0,0 1,0-1,1 1,-1-1,0 1,0-1,0 1,0 0,0-1,0 1,0 0,0 0,0 0,-1 0,1 0,0 0,0 0,0 0,0 0,0 0,0 1,0-1,0 0,0 1,0-1,0 1,0-1,0 1,1-1,-1 1,0-1,0 1,0 0,1 0,-1-1,0 1,1 0,-1 0,1 0,-1 0,5-21</inkml:trace>
  <inkml:trace contextRef="#ctx0" brushRef="#br0" timeOffset="1">1097 192,'-13'6,"0"1,1 1,1-1,-1 2,1 0,0 0,1 1,0 0,1 1,0 0,1 0,0 1,1 0,0 0,0 1,2 0,-4 10,0-2,0 2,1-1,1 1,1 0,1 1,1-1,1 1,1 0,1 0,1 0,2 0,0 0,5 19,-5-37,0 1,1-1,-1 0,2 0,-1 0,1 0,0 0,0-1,0 1,1-1,-1 0,1-1,1 1,-1-1,1 0,-1 0,1-1,0 1,1-1,-1-1,0 1,1-1,0 0,-1-1,1 1,0-2,0 1,0-1,4 0,6 1,1-2,-1 0,1-1,-1-1,0-1,0 0,0-1,-1-1,1 0,-1-2,-1 0,1 0,-2-1,1-1,0-1,15-12,-2-2,0-1,-1 0,-2-2,0-1,-2-2,-2 0,2-6,-11 18,-2 0,0-1,-2 0,0-1,-1 0,-1 0,-1 0,-1-1,-1 0,-1 0,-1 0,0 0,-2 0,-2-14,2 28,-1-1,0 1,0 0,-1 0,1 0,-2 0,1 0,-1 1,0-1,-1 1,0 0,0 0,0 1,-1-1,0 1,0 1,-1-1,0 1,0 0,0 1,0-1,-1 1,1 1,-1 0,0 0,0 0,-1 1,1 0,0 1,-1-1,1 2,-1-1,-3 1,-14 5,0 1,0 1,0 1,1 1,0 1,0 2,2 0,-1 1,2 2,0 0,0 2,2 0,0 1,1 1,0 1,2 0,1 2,-2 3,-12 16</inkml:trace>
  <inkml:trace contextRef="#ctx0" brushRef="#br0" timeOffset="2">928 588,'-7'4,"22"-17,259-141,-272 152,1 1,0-1,0 1,0 0,0 0,0 0,0 0,0 0,0 0,0 1,0 0,1 0,-1-1,0 2,0-1,0 0,0 1,0-1,1 1,-1 0,0 0,0 0,-1 1,1-1,0 1,0-1,-1 1,1 0,-1 0,1 0,-1 0,0 1,0-1,0 1,0-1,0 1,1 2,2 7,1-1,1 0,0-1,0 1,1-1,1-1,-1 1,1-2,1 1,0-1,0-1,1 0,-1 0,2-1,-1 0,0-1,1 0,0-1,0 0,6 0,10-17,-22 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8:27.498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493 30,'-13'-6,"-1"1,1 1,-1 0,0 1,0 0,0 1,0 1,0 0,0 1,0 0,0 1,-11 3,19-2,1 1,0 0,0 1,0-1,0 1,0 0,1 0,0 0,0 1,0-1,0 1,1 0,0 0,0 0,0 1,1-1,-1 1,1 0,1-1,-1 1,1 0,0 0,0 0,1 0,-1 0,2 0,-1 5,-3 11,-16 123,-54 166,26-114,40-146,-23 69,-7-47,36-72,1-1,-1 1,1 0,-1 0,1 0,0 0,0 0,-1 0,1 0,0 0,0 0,0 0,0 0,0 0,0 0,0 0,0 0,1 0,-1 0,0 0,0-1,1 1,-1 0,1 0,-1 0,1 0,-1 0,1-1,0 1,-1 0,1 0,0-1,-1 1,1-1,0 1,0 0,0-1,0 1,-1-1,1 0,0 1,0-1,0 0,0 0,0 1,0-1,0 0,0 0,0 0,0 0,1 0,52-6,70-20,-106 19</inkml:trace>
  <inkml:trace contextRef="#ctx0" brushRef="#br0" timeOffset="1">268 623,'28'0,"16"0,3 0,0 0,-4 0,-5 0,-13 0,-15 0,-10 5,-10 1,-3 0</inkml:trace>
  <inkml:trace contextRef="#ctx0" brushRef="#br0" timeOffset="2">775 595,'-90'226,"88"-223,-1 1,0 0,1 0,0 0,0 0,0 1,1-1,-1 0,1 1,0-1,0 1,1-1,-1 1,1 0,0-1,0 1,1-1,-1 1,1 0,0-1,0 1,1-1,-1 0,1 1,0-1,0 0,1 0,-1 0,1 0,0-1,0 1,0-1,0 0,0 1,1-1,0-1,-1 1,1-1,0 1,4 1,-4-3,0 0,-1 0,1-1,0 1,0-1,0 0,-1 0,1 0,0 0,0-1,0 0,-1 0,1 0,0 0,-1 0,1-1,-1 1,1-1,14-11</inkml:trace>
  <inkml:trace contextRef="#ctx0" brushRef="#br0" timeOffset="3">578 256,'6'2,"0"1,1-1,-1-1,1 1,-1-1,1 0,0 0,-1-1,1 0,0 0,-1-1,1 0,0 0,-1 0,1-1,-1 0,0 0,0-1,0 0,0 0,3-2,109-89,-118 93,1 0,0 1,-1-1,1 1,-1-1,1 1,0-1,-1 1,1-1,0 1,-1 0,1-1,0 1,0 0,0 0,-1 0,1-1,0 1,0 0,-1 0,1 0,0 0,0 0,0 1,-1-1,1 0,0 0,0 0,0 1,-1-1,1 0,0 1,-1-1,1 1,0-1,-1 1,1-1,-1 1,1-1,0 1,-1-1,1 1,-1 0,0-1,1 1,-1 0,1 0,-1-1,0 1,0 0,0 0,1-1,-1 1,0 0,17 53,-14-43,21 161,-23-147</inkml:trace>
  <inkml:trace contextRef="#ctx0" brushRef="#br0" timeOffset="4">1170 510,'-18'8,"0"1,0 1,1 1,1 1,0 0,0 1,1 1,1 0,-2 3,13-14,0 0,0-1,1 1,-1 0,1 0,0 1,0-1,0 0,0 1,1-1,-1 1,1 0,0-1,0 1,0 0,0 0,1 0,0 0,-1-1,1 1,1 0,-1 0,1 0,-1 0,1 0,0-1,0 1,1 0,-1-1,1 1,0-1,0 0,0 1,0-1,1 0,-1 0,1 0,0-1,0 1,0-1,0 1,0-1,0 0,1 0,2 1,17 6,49 26,-70-34,0 1,-1-1,0 0,1 1,-1-1,0 1,0 0,1-1,-1 1,-1 0,1 0,0 0,0 0,-1-1,1 1,-1 0,1 0,-1 0,0 0,0 0,0 0,0 0,0 0,-1 0,1 0,0 0,-1 0,0 0,1 0,-1 0,0 0,0 0,0-1,0 1,0 0,-1 0,-8 11,-1-2,0 0,-1 0,0-1,0-1,-1 1,0-2,-1 0,0-1,-1 0,10-5</inkml:trace>
  <inkml:trace contextRef="#ctx0" brushRef="#br0" timeOffset="5">1453 652,'-24'28,"-8"15,6-5,8-14,12-15,11-15,5-15,6-9,0-5,2 0,2-5,-1-4,-5 4</inkml:trace>
  <inkml:trace contextRef="#ctx0" brushRef="#br0" timeOffset="6">1566 228,'-15'19,"-4"12,1 4,3-3</inkml:trace>
  <inkml:trace contextRef="#ctx0" brushRef="#br0" timeOffset="7">1509 764,'0'0,"-1"1,0 1,1-1,-1 0,1 0,-1 0,1 0,0 0,0 0,-1 0,1 1,0-1,0 0,0 0,0 0,0 1,0-1,1 0,-1 0,0 0,0 0,1 0,-1 1,1-1,-1 0,1 0,0 0,-1 0,1 0,0-1,0 1,-1 0,1 0,0 0,0-1,0 1,0 0,0-1,0 1,0-1,0 1,0-1,1 1,-1-1,0 0,0 0,0 1,0-1,1 0,-1 0,0 0,0 0,0-1,1 1,-1 0,0 0,0-1,0 1,0-1,0 1,0-1,0 1,0-1,23-27,-17 18,0 1,1 0,0 1,0 0,1 0,0 1,1 0,-1 0,5-1,-12 8,0 0,0 0,0 0,0 0,1 0,-1 0,0 1,0-1,0 1,0-1,0 1,0 0,0 0,0 0,0 0,-1 0,1 0,0 1,0-1,-1 0,1 1,-1 0,0-1,1 1,-1 0,0 0,0-1,0 1,0 0,0 0,-1 0,1 0,0 0,-1 0,0 1,1-1,-1 0,0 0,0 0,0 0,0 0,-1 1,1-1,-1 0,1 0,-1 0,5 20,-4-19,1 0,-1 0,1 0,-1 0,1 0,0 0,0 0,1-1,-1 1,1 0,-1-1,1 1,0-1,0 0,0 0,0 1,0-1,0 0,1-1,-1 1,1 0,-1-1,1 1,0-1,0 0,-1 0,1 0,0 0,0 0,0-1,0 0,0 1,0-1,0 0,0 0,0 0,0-1,0 1,0-1,0 0,0 0,-1 0,1 0,2-1,7-4,-1 0,1-1,-1 0,-1-1,0 0,0 0,0-1,-1 0,-1-1,1 0,-2-1,1 1,-1-1,-1-1,0 1,-1-1,0 0,1-5,-3-7,-5 5</inkml:trace>
  <inkml:trace contextRef="#ctx0" brushRef="#br0" timeOffset="8">2187 510,'-17'18,"1"1,1 0,1 1,1 1,1 0,1 1,1 0,0 1,2 0,-4 16,12-34,0 0,-1 0,2 0,-1 0,1-1,-1 1,1 0,1 0,-1-1,1 1,-1 0,1-1,1 0,-1 1,0-1,1 0,0 0,0 0,0-1,1 1,-1-1,1 0,0 0,0 0,0 0,0 0,0-1,1 0,-1 0,1 0,0-1,-1 1,1-1,0 0,0-1,0 1,-1-1,1 0,0 0,0 0,0-1,0 0,0 0,-1 0,1 0,0-1,-1 0,3-1,2-1,0 0,-1 0,1-1,-1 0,0-1,-1 0,1 0,-1 0,-1-1,1 0,-1-1,0 1,0-1,-1 0,3-8,-5 12,-1-1,0 0,0 1,0-1,0 0,-1 0,0 0,0 0,0 0,-1 0,1 0,-1-1,-1 1,1 0,-1 0,1 0,-2 0,1 0,0 0,-1 0,0 0,0 1,-1-1,1 1,-1-1,0 1,0 0,0 0,-1 0,1 0,-4 0,0 0,0 1,0 0,0 0,-1 0,1 1,-1 0,1 1,-1-1,0 2,1-1,-1 1,0 0,0 0,0 1,1 0,-1 1,1 0,-1 0,1 0,-1 1,-6 3,-11 8</inkml:trace>
  <inkml:trace contextRef="#ctx0" brushRef="#br0" timeOffset="9">1989 792,'34'-9,"15"-4,5 1,-7-3,-7 2,-5 2,-4 4,-8 7,-2 4,0 2,-4 4,1 0,1-6,-2-4</inkml:trace>
  <inkml:trace contextRef="#ctx0" brushRef="#br0" timeOffset="10">2553 707,'20'0,"10"0,6 0,0 0,1 0,-3 0,-2 0,-6-5,-8-1</inkml:trace>
  <inkml:trace contextRef="#ctx0" brushRef="#br0" timeOffset="11">2667 510,'-5'38,"-2"18,1 4,-4 1,0 1,2-7,2-7,2-7,2-1,1-2,6-4,1-1,1-3,-2-6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8:27.51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35 125,'1'2,"1"0,-1 0,1-1,0 1,-1-1,1 1,0-1,0 1,0-1,0 0,0 0,0 0,0 0,0 0,1-1,-1 1,0-1,0 1,1-1,-1 0,0 0,1 0,-1 0,0 0,1-1,-1 1,0-1,0 1,0-1,1 0,-1 0,2-1,7-4,0 0,-1-1,1 0,-1-1,-1 0,0 0,0-1,0-1,-1 1,-1-1,1-1,-2 1,1-1,3-9,-15 121,-8 245,-6-66,19-271,0 1,0 0,0 0,-2 0,1-1,-1 1,0 0,-1-1,0 0,-1 1,0-1,0-1,-1 1,0-1,-1 1,1-1,-2-1,0 2,4-8,1 0,-1 0,0 0,0 0,0-1,0 1,0-1,0 0,1 0,-1 0,0 0,0 0,0-1,0 1,0-1,0 0,0 0,1 0,-1 0,0 0,1 0,-1-1,1 0,-1 1,1-1,0 0,0 0,-1 0,1 0,1-1,-1 1,0 0,0-2,-43-89,42 86,1 0,1 0,-1 0,1-1,1 1,-1-1,1 1,0 0,1-1,0 1,0 0,0-1,1 1,0 0,1 0,0 0,0 0,0 1,1-1,0 1,0 0,0 0,1 0,0 1,0 0,0 0,1 0,5-3,78-29,-77 33,0 1,0-2,0 0,-1 0,0-1,0 0,0-1,-1 0,0-1,0 0,4-5,-3 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8:27.511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0 209,'9'-2,"-1"-1,0 0,0 0,0 0,0-1,0-1,-1 1,0-1,0 0,6-6,131-132,-144 142,1 0,-1 0,0 0,1 0,-1 0,1 0,-1 0,1 1,0-1,-1 0,1 0,0 1,0-1,-1 0,1 1,0-1,0 1,0-1,0 1,0 0,0-1,0 1,0 0,0-1,0 1,0 0,0 0,0 0,0 0,0 0,0 0,0 0,0 0,0 1,0-1,0 0,0 1,0-1,-1 0,1 1,0-1,0 1,0-1,0 1,0 0,-1-1,1 1,0 0,-1 0,1-1,-1 1,1 0,0 0,-1 0,0 0,1 1,5 127,-3-13,-1-107,27 53,-21-59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8:27.512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318 3,'-16'-1,"-2"0,0 0,0 1,0 1,0 0,0 2,0 0,0 1,1 1,-1 0,1 1,1 1,-16 9,25-9,1 1,1 1,-1-1,1 1,0 0,1 0,0 0,1 0,0 1,0-1,1 1,0 0,1 0,0 0,1 0,0 0,0 0,1 0,0 0,1 0,0 0,1-1,0 1,0-1,1 1,0-1,1 0,0-1,0 1,1-1,0 0,5 5,-4-6,1 0,0-1,1 1,-1-2,1 1,0-1,0-1,1 1,-1-2,1 1,0-1,0-1,0 0,1 0,-1-1,0 0,1-1,-1 0,0-1,0 0,1-1,-1 0,0 0,5-3,4-2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8:27.513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161 1,'-15'21,"1"1,1 0,1 1,1 0,1 1,1 0,2 0,0 1,1 0,2 1,0-1,2 1,1 0,1 8,2-29,-1 0,1 0,1-1,-1 1,1-1,0 1,0-1,0 0,0 0,1-1,0 1,-1-1,1 1,1-1,-1 0,0-1,1 1,-1-1,1 0,0 0,0 0,0-1,0 1,0-1,0-1,0 1,0-1,0 1,0-1,1-1,-1 1,0-1,0 0,0 0,0-1,0 1,0-1,-1 0,1 0,0-1,-1 0,0 1,1-1,-1-1,-1 1,1-1,0 1,-1-1,3-3,2-7,0-1,-2 0,1 0,-2 0,0-1,0 0,-2 0,0 0,-1-1,-1 1,0 0,-1-1,-1 1,0-1,-3-11,4 23,0-1,0 1,0-1,0 1,-1-1,0 1,0 0,-1-1,1 1,-1 0,-1 0,1 0,0 0,-1 0,0 0,0 1,-1 0,1-1,-1 1,0 0,0 1,0-1,-1 1,1 0,-1 0,0 0,0 0,0 1,0 0,0 0,0 1,-1-1,1 1,-1 0,1 0,-1 1,1 0,-1 0,1 0,-1 0,-5 5,0 0,1 0,-1 1,1 1,0-1,1 2,-1-1,2 1,-1 0,1 1,0 0,1 1,0-1,0 1,1 1,0 2,-8 12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8:27.51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274 508,'-29'-4,"1"-1,1 1,0 1,-1 2,0 1,-27 4,53-5,0 1,0 0,0 0,0 0,1 0,-1 0,0 1,0-1,0 0,0 1,0 0,0-1,1 1,-1 0,0 0,0 0,1 0,-1 0,1 0,-1 1,1-1,0 0,-1 1,1-1,0 1,0 0,0-1,0 1,0 0,0 0,1-1,-1 1,0 0,1 0,0 0,-1 0,1 0,0 0,0 0,0 0,0 0,0-1,1 1,-1 0,1 1,4 4,0-1,1 0,0 0,0-1,0 0,0 0,1 0,0-1,0 0,0 0,1-1,-1 1,1-2,0 1,0-1,0 0,2-1,-1 1,0 0,0 1,0 0,0 0,-1 1,1 0,-1 0,0 1,0 0,-1 1,1 0,-1 0,0 1,-6-5,1 0,-1 0,1 1,-1-1,0 1,0-1,0 1,-1 0,1-1,0 1,-1 0,0-1,0 1,0 0,0 0,0-1,0 1,-1 0,1-1,-1 1,0 0,1-1,-1 1,-1-1,1 1,0-1,-1 0,1 1,-1-1,1 0,-1 0,-66 56,-74 6,126-56</inkml:trace>
  <inkml:trace contextRef="#ctx0" brushRef="#br0" timeOffset="1">613 451,'-22'21,"1"0,1 1,1 2,0 0,2 0,1 2,1 0,2 1,-7 17,18-37,0-1,1 1,0 0,0 0,1 0,0 0,0 0,0 0,1 0,0 0,1 0,0 0,0-1,0 1,0 0,1-1,0 0,1 0,-1 0,1 0,1 0,-1-1,1 0,-1 0,2 0,-1 0,0-1,1 0,0 0,0 0,0-1,0 0,1 0,-1-1,1 1,0-1,2 0,4 2,0 0,1-1,-1 0,1-1,0-1,-1 0,1-1,0 0,-1-1,1-1,0 0,-1-1,0 0,1-1,-2-1,1 0,0-1,-1 0,0 0,0-2,-1 1,0-2,0 1,-1-1,0-1,-1 0,0 0,0-1,-1 0,-1-1,0 1,2-6,-3 4,0 0,0-1,-1 1,-1-1,-1-1,0 1,0 0,-2-1,0 1,0-1,-2 1,1-1,-2 1,0-1,-1 1,0 0,-1 0,-1 0,0 0,-1 1,0 0,-1 0,-1 0,0 1,0 0,-1 1,-2-1,6 8,0 0,1 1,-1-1,-1 1,1 1,0-1,-1 1,1 0,-1 0,0 1,0-1,0 1,0 0,0 1,0 0,0 0,0 0,1 0,-1 1,0 0,0 1,0-1,0 1,1 0,-1 0,1 1,0 0,-1 0,-3 3,-26 15,2 1,1 2,1 0,1 3,1 0,1 2,2 1,1 1,1 2,2 0,0 3,5 7,17-42,-1 0,1-1,0 1,0 0,0 0,-1 0,1 0,0 0,0-1,0 1,0 0,0 0,1 0,-1 0,0 0,0-1,0 1,1 0,-1 0,0 0,1-1,-1 1,1 0,-1 0,1-1,-1 1,1 0,0-1,-1 1,1-1,0 1,-1-1,1 1,0-1,0 0,-1 1,1-1,0 0,0 1,0-1,0 0,-1 0,1 0,0 0,0 0,0 0,0 0,0 0,11-2,-1 0,1-1,-1-1,0 0,1 0,-2-1,1-1,-1 1,7-6,33-17,-36 22,-5 0,0 1,0 0,1 0,-1 1,1 0,0 1,1 0,-1 1,0-1,1 2,-1 0,1 0,0 1,-1 0,1 1,-1 0,1 1,-1 0,1 1,-1 0,4 2,33 28,-40-26,1 0,1-1,-1 0,1-1,0 0,1 0,-1-1,1 0,0 0,0-1,3 0,12-1,-1-1</inkml:trace>
  <inkml:trace contextRef="#ctx0" brushRef="#br0" timeOffset="2">1093 0,'33'1,"-1"1,0 2,0 1,0 2,0 1,1 1,8 2,-34-11,0 1,0 0,0 1,0 0,0 0,-1 0,1 1,-1-1,0 2,0-1,0 1,0 0,0 0,-1 0,0 1,0 0,0 0,0 0,-1 1,1 1,0 3,-1 1,0 0,0 0,-1 0,-1 1,0-1,0 1,-1-1,-1 1,0 0,0-1,-1 1,-3 10,-9 99,4 0,6 0,7 26,-2 18,-1-139,0-22,0 1,0-1,-1 1,1-1,-1 1,0 0,-1-1,1 1,-1-1,0 1,0-1,0 1,0-1,-1 1,0-1,0 0,0 0,0 0,-1 0,1 0,-1-1,0 1,0-1,-1 0,-1 2,-15 3,-1 0,1-2,-1 0,0-1,-1-1,-16 0,-20 5,-84 13,30-7,88-14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2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0 18668 0 0,'0'0'1720'0'0,"0"0"-355"0"0,0 0-250 0 0,0 0-157 0 0,0 0-117 0 0,0 0-112 0 0,0 0-106 0 0,0 0-102 0 0,0 0-65 0 0,0 0-67 0 0,0 0-104 0 0,-17 33-64 0 0,-53 103-58 0 0,40-56 3 0 0,28-63-135 0 0,-8 84 18 0 0,5 0-1 0 0,6 81-48 0 0,1-57-251 0 0,-11-10-467 0 0,8-115 535 0 0,1 0 0 0 0,-1 0-1 0 0,0 0 1 0 0,0 0 0 0 0,1 0-1 0 0,-1 0 1 0 0,0 0 0 0 0,0 0-1 0 0,1 0 1 0 0,-1 0 0 0 0,0 0-1 0 0,1-1 1 0 0,-1 1 0 0 0,0 0-1 0 0,0 0 1 0 0,1-1 0 0 0,-1 1-1 0 0,0 0 1 0 0,1-1 0 0 0,-1 1-1 0 0,1-1 1 0 0,-1 1 0 0 0,1-1-1 0 0,-1 1 1 0 0,1-1 0 0 0,-1 1-1 0 0,1-1 1 0 0,-1 0 0 0 0,1 1-1 0 0,-1-1 1 0 0,1 0 0 0 0,0 1-1 0 0,-1-1 1 0 0,1 0 0 0 0,0 1-1 0 0,0-1 1 0 0,0 0 0 0 0,0 0-1 0 0,-1 1 1 0 0,1-1 0 0 0,0 0-1 0 0,0 0 184 0 0,-2-3-1468 0 0,-8-12-8811 0 0,4 12 2347 0 0</inkml:trace>
  <inkml:trace contextRef="#ctx0" brushRef="#br0" timeOffset="249.436">0 582 7154 0 0,'0'0'4722'0'0,"0"0"-2050"0"0,0 0-816 0 0,0 0-255 0 0,0 0-142 0 0,0 0-103 0 0,0 0-179 0 0,0 0-224 0 0,0 0-190 0 0,0 0-161 0 0,0 0-118 0 0,0 0-82 0 0,33-5-35 0 0,104-12-32 0 0,-19 12 453 0 0,6 9-178 0 0,-61-1-1653 0 0,-1-2-4109 0 0,-54-1-3835 0 0,-4 0-3132 0 0</inkml:trace>
  <inkml:trace contextRef="#ctx0" brushRef="#br0" timeOffset="508.097">731 682 19516 0 0,'0'0'968'0'0,"0"0"-552"0"0,0 0 145 0 0,0 0 127 0 0,0 0-40 0 0,0 0-112 0 0,0 0-200 0 0,0 0-208 0 0,0 0-72 0 0,0 0-64 0 0,0 0-96 0 0,0 0-160 0 0,0 0-216 0 0,0 0-288 0 0,32 70-449 0 0,-30-70-1127 0 0,0-8-2625 0 0,-2 4-7442 0 0</inkml:trace>
  <inkml:trace contextRef="#ctx0" brushRef="#br0" timeOffset="668.309">777 278 10354 0 0,'0'0'7042'0'0,"0"0"-4578"0"0,0 0-591 0 0,0 0-417 0 0,0 0-400 0 0,0 0-344 0 0,0 0-288 0 0,0 0-200 0 0,0 0-128 0 0,0 0-96 0 0,0 0-32 0 0,0 0-32 0 0,0 0-64 0 0,0 0-144 0 0,-85 23-288 0 0,81-4-648 0 0,2-4-1513 0 0,2-7-10561 0 0</inkml:trace>
  <inkml:trace contextRef="#ctx0" brushRef="#br0" timeOffset="2473.408">773 555 0 0 0,'0'0'491'0'0,"0"0"241"0"0,0 0 60 0 0,0 0-130 0 0,0 0-189 0 0,0 0-124 0 0,0 0-67 0 0,0 0 15 0 0,0 0 81 0 0,0 0 139 0 0,0 0 197 0 0,0-11 1046 0 0,0 7 1853 0 0,0 4-3043 0 0,0 0-72 0 0,0 0-30 0 0,0 0-21 0 0,0 0 24 0 0,0 0-7 0 0,0 0-40 0 0,0 0-11 0 0,0 0 19 0 0,0 0 27 0 0,0 0 37 0 0,0 0 31 0 0,0 0-6 0 0,0 0-17 0 0,0 0-42 0 0,0 0-30 0 0,-3 29 6098 0 0,-9 16-5467 0 0,0 0-893 0 0,-37 132 46 0 0,36-111-145 0 0,13-65-79 0 0,0-1 0 0 0,0 1 0 0 0,0 0 0 0 0,0 0 0 0 0,0 0 0 0 0,0-1 0 0 0,0 1 0 0 0,0 0 0 0 0,0 0 0 0 0,0-1 0 0 0,1 1 0 0 0,-1 0 0 0 0,0 0 0 0 0,1 0 0 0 0,-1-1 0 0 0,0 1 0 0 0,1 0 0 0 0,-1-1 0 0 0,1 1 0 0 0,-1 0 0 0 0,1-1 0 0 0,-1 1 0 0 0,1-1 0 0 0,-1 1 0 0 0,1-1 0 0 0,0 1 0 0 0,-1-1 0 0 0,1 1 0 0 0,0-1 0 0 0,-1 0 0 0 0,1 1 0 0 0,0-1 0 0 0,0 0 0 0 0,-1 1 0 0 0,1-1 0 0 0,0 0 0 0 0,0 0 0 0 0,0 0 0 0 0,-1 0 0 0 0,1 0 0 0 0,0 0 0 0 0,0 0 0 0 0,0 0 0 0 0,-1 0 0 0 0,1 0 0 0 0,0 0 0 0 0,0-1 0 0 0,-1 1 0 0 0,1 0 0 0 0,0-1 0 0 0,0 1 0 0 0,-1 0 0 0 0,1-1 0 0 0,0 1 0 0 0,-1-1 0 0 0,1 1 0 0 0,0-1 0 0 0,-1 1 0 0 0,1-1 0 0 0,-1 1 0 0 0,1-1 8 0 0,10-9-1201 0 0,-7 4-4477 0 0,-2 3-5963 0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8:27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4 368,'-1'-1,"1"1,0-1,-1 1,1-1,0 1,-1-1,1 1,0-1,0 1,0-1,-1 1,1-1,0 0,0 1,0-1,0 1,0-1,0 1,0-1,0 0,0 1,0-1,1 1,-1-1,0 1,0-1,0 1,1-1,-1 1,0-1,1 1,-1-1,0 1,1-1,-1 1,1-1,-1 1,0 0,1-1,-1 1,1 0,-1 0,1-1,-1 1,1 0,0 0,-1 0,1-1,-1 1,1 0,-1 0,1 0,0 0,-1 0,1 0,-1 0,1 0,-1 1,1-1,41-6,-42 6,241 27,-9-43,-26-14,-101 18,-95 2,-14 4</inkml:trace>
  <inkml:trace contextRef="#ctx0" brushRef="#br0" timeOffset="1">173 594,'20'0,"10"0,5 0,2 0,-1 0,-1 0,-3 0,-1 0,-1-5,-2-2,0 1,0 1,0 2,0 0,0 2,-5 1</inkml:trace>
  <inkml:trace contextRef="#ctx0" brushRef="#br0" timeOffset="2">427 1,'-1'1,"-1"0,1 0,-1 0,1 0,0 0,-1 1,1-1,0 0,0 1,0-1,0 1,0-1,0 1,1 0,-1-1,0 1,1 0,-1 0,1-1,0 1,0 0,-1 0,1 0,0-1,1 1,-1 0,0 0,0 0,1-1,-1 1,1 0,0-1,-1 1,1 0,0-1,1 2,41 53,-17-41,1-1,1-1,0-1,1-2,26 7,23 8,-30-10,-37-13,0 0,0 1,0 0,-1 1,1 0,-1 1,0 0,0 0,-1 1,1 1,-1-1,-1 1,1 1,-1 0,0 0,-1 1,2 2,-8-3,0-1,0 0,-1 1,0-1,0 0,-1 1,0-1,0 0,-1 0,0 1,0-1,0-1,-1 1,0 0,-1-1,1 1,-1-1,-1 0,1 0,-1-1,0 1,0-1,-1 0,1 0,-1-1,-5 3,-4 9,-217 171,225-183,1 1,1 0,-1 0,0 0,1 1,0 0,1 0,-1 0,1 1,0-1,1 1,0 0,0 0,0 0,1 0,0 1,0-1,0 4,9 7,3-6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8:27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1,'-4'5,"-3"6,6 1,7-6,8-4,1-2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8:2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1,'-4'0,"-3"5,1 6,1 1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8:2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0,'509'0,"-485"0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8:27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30,'19'0,"11"0,6 0,1 0,-1 0,-2-5,-2-1,-1 0,-2 1,0 1,-1 2,0 1,0 0,0 1,0 0,0 1,-4 4,-7 2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8:27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340 110,'-9'-3,"1"0,-1 0,0 1,0 1,0-1,0 1,-1 1,1 0,0 0,0 1,0 0,-1 0,1 1,1 0,-1 1,0 0,1 1,-1-1,1 2,0-1,0 1,0 0,1 1,0-1,0 2,-6 6,3 2,1 0,1 1,0 0,0 1,2 0,0 0,1 0,1 1,1 0,0-1,1 1,1 0,1 1,0-1,1 0,2 0,-1-1,2 1,0 0,2-1,-1 0,2 0,0-1,2 1,7 11,-9-19,1 1,1-1,0-1,0 0,1 0,0 0,0-1,0-1,1 0,0 0,1-1,-1-1,1 0,0 0,0-1,0-1,0 0,0 0,1-1,6-1,3 0,0 0,0-2,0-1,0 0,-1-2,1 0,-1-2,0 0,-1-1,0-1,4-3,2-4,0 0,-1-2,-1 0,-1-2,0 0,-2-2,0-1,-2 0,-1-1,0-1,-2-1,-1 0,11-26,-22 43,-1 0,0-1,0 0,-1 1,0-1,0 0,-1 0,-1 0,1 0,-2 0,1 0,-2 0,1 0,-1 0,-1 1,1-1,-2 1,1-1,-1 1,-1 0,0 0,0 1,-1 0,0-1,0 2,-1-1,0 1,0 0,-5-3,0 1,-1 1,0 1,-1 0,1 0,-1 1,0 1,-1 1,0 0,1 0,-1 2,0 0,0 0,0 2,-1 0,1 0,0 2,0 0,0 0,1 2,-1-1,1 2,-6 2,-29 11</inkml:trace>
  <inkml:trace contextRef="#ctx0" brushRef="#br0" timeOffset="1">1 533,'223'-137,"-205"130,1 0,0 2,0 1,0 0,1 1,-1 1,1 1,-1 1,1 0,0 2,-1 0,1 1,-1 1,0 1,0 1,-1 0,0 2,0 0,0 0,1 3,-14-8,0 0,0-1,0 1,0-1,0-1,0 1,0-1,1 0,-1 0,0 0,1-1,-1 0,1 0,-1 0,1-1,-1 0,0 0,1 0,-1 0,0-1,4-2,-3-8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8:27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85 200,'53'-30,"1"2,1 2,1 3,1 2,1 3,0 2,2 3,-1 2,2 3,13 2,-71 6,49 4,-51-3,0-1,0 0,0 0,0 0,0 1,0-1,0 0,-1 1,1-1,0 1,0-1,0 1,0 0,-1-1,1 1,0 0,-1-1,1 1,-1 0,1 0,0 0,-1-1,0 1,1 0,-1 0,1 0,-1 0,0 0,0 0,0 0,1 0,-1 0,0 0,0 0,0 0,-1 0,1 0,0 0,0 0,0 0,-1 0,1-1,0 1,-1 0,1 0,-1 0,1 0,-1 0,-10 14,-1 0,0 0,-1-1,0-1,-1 0,-1-1,0 0,0-1,-1-1,-1 0,-12 8,-16 12,1 1,1 3,1 1,3 2,1 1,-24 32,58-65,1 1,0-1,0 0,0 1,1 0,-1 0,1 0,1 0,-1 0,1 0,0 0,1 0,-1 0,1 1,0-1,1 0,-1 0,1 1,1-1,-1 0,1 0,0 0,0-1,1 1,0 0,0-1,0 1,0-1,1 0,0 0,0-1,7 4,0-2,0 1,1-2,-1 1,1-2,1 1,-1-2,0 1,1-2,0 0,-1 0,8-1,40 8,-51-7,0 0,0 0,0-1,0 0,1-1,-1 0,0-1,0 0,0 0,0-1,0 0,5-2,8-19,-19 8</inkml:trace>
  <inkml:trace contextRef="#ctx0" brushRef="#br0" timeOffset="1">1 426,'273'-74,"-192"59,0 3,1 4,65 2,11 8,-134-2</inkml:trace>
  <inkml:trace contextRef="#ctx0" brushRef="#br0" timeOffset="2">1186 426,'20'4,"0"0,0-2,0-1,0 0,0-1,0-2,0 0,0-1,0 0,-1-2,1-1,-1 0,-1-1,1-1,-1-1,0 0,-1-2,0 0,-1-1,8-7,-20 16,0 1,-1-1,0 0,0 0,0 0,0 0,0-1,-1 1,1-1,-1 0,0 0,0 1,-1-1,1 0,-1-1,0 1,0 0,0 0,0-1,-1 1,1 0,-1-1,-1 1,1 0,0 0,-1-1,0 1,0 0,0 0,-1 0,1 0,-1 0,0 0,0 0,0 0,-1 1,0-1,1 1,-1 0,0 0,0 0,-1 0,-1-1,-2 0,0 1,0 0,-1 1,1 0,-1 0,0 0,1 1,-1 1,0-1,0 1,1 0,-1 1,0 0,0 0,1 0,-1 1,0 0,1 1,-4 2,-6 1,0 2,1 0,0 1,0 1,1 1,1 0,-12 11,11-10,0 0,1 2,0 0,1 1,1 0,0 0,1 2,1-1,0 1,1 1,1 0,1 0,1 1,0-1,1 1,1 0,1 1,0 11,3-25,1 0,0 0,1-1,-1 1,1-1,0 1,0-1,1 0,-1 0,1 0,0 0,1 0,-1 0,1-1,0 0,0 0,0 0,1 0,-1 0,1-1,0 0,5 2,122 38,-109-41,0-2,0-1,0-1,-1-1,1 0,0-2,-1-1,0-1,0 0,-1-2,0 0,0-2,-1 0,6-6,34-15,-2-4,-2-1,43-38,-80 58,0-1,0-1,-2-1,0 0,-2-1,0-1,-1-1,-2 0,0 0,-1-1,-2-1,0 0,-2 0,1-8,-7 29,0 1,1 0,-2 0,1-1,0 1,-1 0,1-1,-1 1,0 0,0-1,-1 1,1 0,-1-1,1 1,-1 0,0 0,0-1,-1 1,1 0,-1 0,1 0,-1 0,0 1,0-1,0 0,0 1,-1-1,1 1,-1 0,0 0,1 0,-1 0,0 0,0 1,0-1,0 1,0 0,-1 0,1 0,0 0,0 1,-1-1,1 1,0 0,-1 0,1 0,-1 0,1 1,0-1,0 1,-1 0,0 0,-11 7,1 0,0 1,0 0,1 1,1 0,-1 1,2 1,0 0,0 1,1 0,-2 3,-21 58,32-71,0-1,1 0,-1 0,1 1,0-1,0 0,0 1,0-1,0 0,0 1,1-1,-1 0,1 0,0 1,-1-1,1 0,0 0,0 0,1 0,-1 0,0 0,0 0,1-1,0 1,-1 0,1-1,0 1,-1-1,1 1,0-1,0 0,0 0,1 0,98 10,-35-10,-44 2,-17-4,0 1,0 0,0 0,0 0,0 1,0-1,-1 1,1 0,0 1,0-1,-1 1,1 0,-1 0,1 0,-1 1,0 0,0 0,0 0,0 0,-1 0,1 1,-1-1,0 1,0 0,0 0,0 1,-1-1,0 0,0 1,1 1,-5 221,6-148,2-61</inkml:trace>
  <inkml:trace contextRef="#ctx0" brushRef="#br0" timeOffset="3">2851 144,'-61'69,"22"-29,1 1,2 3,2 0,3 3,1 0,2 2,3 1,-6 20,28-65,1 0,0 0,0 1,1-1,0 0,0 0,0 1,0-1,1 1,0-1,0 0,1 1,-1-1,1 1,0-1,1 0,-1 0,1 0,0 0,0 0,1 0,-1 0,1 0,0-1,1 0,-1 1,1-1,-1-1,1 1,1 0,-1-1,0 0,4 2,9 0,2-1,-1 0,0-1,1-1,0-1,-1-1,1-1,0 0,-1-1,0-1,1-1,-1 0,0-1,2-3,0 2,-1-1,0 0,0-2,-1 0,0-2,0 0,-1 0,-1-2,0 0,-1-1,0 0,-1-1,-1-1,0 0,-1-1,-1 0,-1-1,0 0,-1-1,-1 0,-1 0,-1-1,0 0,-2 0,0 0,-1-1,-1 1,-1-11,-2 24,0 0,0-1,-1 1,0 0,-1 0,1 0,-1 1,0-1,-1 1,0-1,0 1,0 0,-1 1,0-1,0 1,0 0,0 0,-1 0,0 1,0 0,0 0,-1 0,1 1,-1 0,0 0,0 1,0 0,0 0,0 1,-1 0,1 0,0 0,-1 1,1 0,0 1,-1-1,1 2,-6 0,-78 27,49-11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9:00.54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90,'1'-4,"0"1,0 0,1 0,0 0,0 0,0 0,0 1,0-1,0 0,0 1,1 0,0-1,-1 1,1 0,0 0,0 1,0-1,0 0,0 1,0 0,1 0,-1 0,0 0,2 0,10-5,4-1,0 2,0 0,0 1,1 1,-1 0,1 2,0 0,0 1,5 2,-23-2,-2 0,0 1,-1-1,1 1,0 0,-1-1,1 1,0-1,0 1,0 0,0-1,0 1,-1-1,1 1,0 0,0-1,1 1,-1 0,0-1,0 1,0 0,0-1,0 1,1-1,-1 1,0-1,1 1,-1 0,0-1,1 1,-1-1,0 1,1-1,-1 0,1 1,-1-1,1 1,-1-1,1 0,0 1,-1-1,1 0,-1 0,1 1,0-1,-1 0,1 0,-1 0,1 0,0 0,-1 0,1 0,0 0,-1 0,1 0,-1 0,1 0,0-1,-1 1,1 0,-1 0,1-1,0 1,-1 0,1-1,-1 1,1-1,-14 11,1 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9:01.38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81,'0'-5,"5"-6,6-2,6 2,6 3,2 2,3 3,1 1,-4-3,-2-1,0 0,-4 1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9:02.30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59,'10'0,"7"0,2-5,2-2,2 1,2 1,2 2,0-4,1-1,1 2,0 1,-1 2,1 1,-1 1,1 1,-6 0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1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30 265 14123 0 0,'0'0'1584'0'0,"0"0"-499"0"0,0 0-331 0 0,0 0-63 0 0,0 0 89 0 0,0 0-15 0 0,0 0-156 0 0,0 0-172 0 0,0 0-131 0 0,0 0-43 0 0,0 0 30 0 0,0 18 24 0 0,5 114 269 0 0,13 14 335 0 0,-7 1 1 0 0,-6 118-922 0 0,-28-149 969 0 0,21-117-894 0 0,0 1 0 0 0,1-1-1 0 0,-1-1 1 0 0,1 1 0 0 0,-1 0-1 0 0,1 0 1 0 0,-1-1-1 0 0,1 1 1 0 0,0-1 0 0 0,-1 1-1 0 0,1-1 1 0 0,0 1 0 0 0,0-1-1 0 0,0 0 1 0 0,1 1-1 0 0,-1-1 1 0 0,0 0 0 0 0,0 0-1 0 0,1 0 1 0 0,-1 0 0 0 0,1 0-1 0 0,0 0 1 0 0,0 1-1 0 0,0-2-74 0 0,-7-25 61 0 0,2 0 0 0 0,1-1 0 0 0,1 1 0 0 0,2-1 0 0 0,0 0 0 0 0,2 1 0 0 0,5-28-61 0 0,2 1 11 0 0,4 1-1 0 0,1 0 0 0 0,3 1 1 0 0,2 1-1 0 0,2 0 0 0 0,3 2 1 0 0,2 0-1 0 0,11-13-10 0 0,-19 32 3 0 0,1 1-1 0 0,2 0 1 0 0,1 2 0 0 0,1 1-1 0 0,2 0 1 0 0,0 2 0 0 0,2 0-1 0 0,1 2 1 0 0,13-8-3 0 0,-36 27-2 0 0,0 1 1 0 0,1-1-1 0 0,0 1 1 0 0,0 0-1 0 0,0 0 1 0 0,0 1-1 0 0,0 0 1 0 0,0 0-1 0 0,1 0 1 0 0,-1 0-1 0 0,1 1 1 0 0,-1 0-1 0 0,1 0 1 0 0,0 0-1 0 0,-1 1 1 0 0,1 0-1 0 0,0 0 1 0 0,-1 1-1 0 0,1-1 1 0 0,0 1-1 0 0,-1 0 1 0 0,1 1-1 0 0,-1-1 1 0 0,1 1-1 0 0,-1 0 1 0 0,0 0-1 0 0,0 1 0 0 0,0 0 1 0 0,0 0-1 0 0,0 0 1 0 0,-1 0-1 0 0,1 1 1 0 0,-1 0-1 0 0,0 0 1 0 0,0 0-1 0 0,0 0 1 0 0,-1 0-1 0 0,1 1 1 0 0,-1 0-1 0 0,0 0 1 0 0,0 0-1 0 0,-1 0 1 0 0,0 0-1 0 0,2 5 2 0 0,-1 10 25 0 0,-1 0 0 0 0,0 0 0 0 0,-2 1 0 0 0,0-1 0 0 0,-2 0 0 0 0,0 0 0 0 0,-1 0 0 0 0,-1 0-1 0 0,-1 0 1 0 0,-1-1 0 0 0,0 0 0 0 0,-1 0 0 0 0,-2 0 0 0 0,0-1 0 0 0,0-1 0 0 0,-2 1 0 0 0,0-1 0 0 0,-1-1 0 0 0,-1 0 0 0 0,0-1-1 0 0,-1-1 1 0 0,-15 13-25 0 0,19-16-4 0 0,0 0 1 0 0,-1 0-1 0 0,-1-1 0 0 0,0-1 0 0 0,0 0 0 0 0,-1 0 0 0 0,0-1 0 0 0,0-1 0 0 0,-1 0 0 0 0,0-1 0 0 0,0-1 0 0 0,-1 0 0 0 0,1-1 0 0 0,-1 0 1 0 0,0-1-1 0 0,0-1 0 0 0,-3 0 4 0 0,16-3-59 0 0,0 0 0 0 0,-1 0 0 0 0,1 0 0 0 0,0-1 0 0 0,0 1 0 0 0,0-1 0 0 0,0 1 0 0 0,0-1 0 0 0,0 0 0 0 0,0 1 0 0 0,1-1 0 0 0,-1 0 0 0 0,1-1 0 0 0,-1 1 0 0 0,1 0 0 0 0,0 0 0 0 0,0 0 0 0 0,0-1 0 0 0,0 1 0 0 0,0-1 0 0 0,0 1 0 0 0,1 0 0 0 0,-1-1 0 0 0,1 0 0 0 0,-1 1 0 0 0,1-1 0 0 0,0 1 0 0 0,0-1 0 0 0,0 1 0 0 0,1-1 0 0 0,-1 1 0 0 0,1-1 0 0 0,-1 1 0 0 0,1-1 0 0 0,0 1 0 0 0,0-1 0 0 0,0 1 0 0 0,0 0 0 0 0,0 0 0 0 0,1-1 0 0 0,-1 1 0 0 0,0 0 0 0 0,1 0 0 0 0,0 0 0 0 0,0 0 0 0 0,-1 1 0 0 0,1-1 59 0 0,57-67-5513 0 0,-52 62 3528 0 0,9-10-9560 0 0</inkml:trace>
  <inkml:trace contextRef="#ctx0" brushRef="#br0" timeOffset="319.275">1061 149 13571 0 0,'0'0'2220'0'0,"0"0"-535"0"0,0 0-178 0 0,0 0-71 0 0,0 0-97 0 0,0 0-252 0 0,0 0-294 0 0,0 0-168 0 0,0 0-123 0 0,0 0-68 0 0,0 0-77 0 0,0 0-61 0 0,-23 16-50 0 0,-71 48-40 0 0,86-58-178 0 0,0-1 0 0 0,0 1 0 0 0,1 0 1 0 0,0 0-1 0 0,0 1 0 0 0,0 0 0 0 0,1 0 0 0 0,0 1 0 0 0,1-1 0 0 0,-1 1 0 0 0,2 1 0 0 0,-1-1 0 0 0,1 1 0 0 0,-1 3-28 0 0,-3 5 7 0 0,6-13-7 0 0,-1 0-1 0 0,1 0 0 0 0,0 1 0 0 0,0 0 0 0 0,0-1 0 0 0,1 1 0 0 0,0 0 0 0 0,0 0 1 0 0,0-1-1 0 0,0 1 0 0 0,1 0 0 0 0,-1 0 0 0 0,1 0 0 0 0,1 0 0 0 0,-1 0 1 0 0,1 0-1 0 0,0 0 0 0 0,0 0 0 0 0,0-1 0 0 0,0 1 0 0 0,1 0 0 0 0,0-1 0 0 0,0 1 1 0 0,0-1-1 0 0,1 1 0 0 0,0-1 0 0 0,-1 0 0 0 0,1 0 0 0 0,1 0 0 0 0,-1-1 0 0 0,0 1 1 0 0,1-1-1 0 0,0 0 0 0 0,0 0 0 0 0,0 0 0 0 0,0 0 0 0 0,0-1 0 0 0,1 0 1 0 0,-1 1-1 0 0,3-1 1 0 0,8 0 35 0 0,1-2 1 0 0,-1 1-1 0 0,1-2 1 0 0,-1 0-1 0 0,1-1 1 0 0,-1-1-1 0 0,0 0 1 0 0,1-1-1 0 0,-2 0 1 0 0,1-2-1 0 0,0 0 1 0 0,-1 0-1 0 0,0-1 1 0 0,-1-1-1 0 0,0 0 1 0 0,0-1-1 0 0,0 0 1 0 0,-1-1 0 0 0,0-2-36 0 0,-2 5 35 0 0,-1-1 1 0 0,0-1-1 0 0,0 0 1 0 0,-1 0 0 0 0,0 0-1 0 0,-1-1 1 0 0,0 0 0 0 0,0-1-1 0 0,-1 0 1 0 0,-1 0-1 0 0,1 0 1 0 0,-2-1 0 0 0,0 1-1 0 0,0-1 1 0 0,-1 0 0 0 0,-1 0-1 0 0,0 0 1 0 0,0-1-1 0 0,-1 1 1 0 0,-1 0 0 0 0,-1-11-36 0 0,0 17 5 0 0,-1-1 0 0 0,0 1 0 0 0,-1 0 0 0 0,1 1 0 0 0,-1-1 0 0 0,0 0 0 0 0,-1 1 1 0 0,1-1-1 0 0,-1 1 0 0 0,0 0 0 0 0,-1 0 0 0 0,1 1 0 0 0,-1-1 0 0 0,0 1 0 0 0,0 0 0 0 0,0 0 0 0 0,0 1 1 0 0,-1 0-1 0 0,0 0 0 0 0,0 0 0 0 0,1 0 0 0 0,-1 1 0 0 0,-1 0 0 0 0,1 0 0 0 0,-2 0-5 0 0,-80-7-2079 0 0,9 29-5931 0 0,63-12-4088 0 0</inkml:trace>
  <inkml:trace contextRef="#ctx0" brushRef="#br0" timeOffset="945.976">1816 111 4305 0 0,'0'0'5269'0'0,"0"0"-2446"0"0,0 0-872 0 0,0 0-213 0 0,0 0-171 0 0,0 0-147 0 0,0 0-159 0 0,0 0-174 0 0,0 0-147 0 0,0 0-125 0 0,0 0-121 0 0,0 0-95 0 0,0 0-99 0 0,-3-4-105 0 0,1 3-346 0 0,0-1 1 0 0,0 0-1 0 0,-1 1 0 0 0,1 0 1 0 0,0-1-1 0 0,0 1 0 0 0,-1 0 1 0 0,1 0-1 0 0,-1 0 1 0 0,1 0-1 0 0,-1 1 0 0 0,0-1 1 0 0,1 1-1 0 0,-1 0 0 0 0,1-1 1 0 0,-1 1-1 0 0,0 0 0 0 0,1 1 1 0 0,-1-1-1 0 0,0 0 0 0 0,1 1 1 0 0,-1-1-1 0 0,1 1 0 0 0,-1 0 1 0 0,1 0-50 0 0,-229 102 613 0 0,230-102-614 0 0,1-1 0 0 0,-1 1-1 0 0,0-1 1 0 0,1 1 0 0 0,-1-1-1 0 0,1 1 1 0 0,-1-1 0 0 0,1 1-1 0 0,-1 0 1 0 0,1-1 0 0 0,-1 1-1 0 0,1 0 1 0 0,0-1 0 0 0,-1 1-1 0 0,1 0 1 0 0,0-1 0 0 0,-1 1 0 0 0,1 0-1 0 0,0 0 1 0 0,0 0 0 0 0,0-1-1 0 0,0 1 1 0 0,0 0 0 0 0,0 0-1 0 0,0 0 1 0 0,0-1 0 0 0,0 1-1 0 0,0 0 1 0 0,0 0 0 0 0,0-1-1 0 0,1 1 1 0 0,-1 0 0 0 0,0 0 0 0 0,1-1-1 0 0,-1 1 1 0 0,0 0 0 0 0,1-1-1 0 0,-1 1 1 0 0,1 0 0 0 0,-1-1-1 0 0,1 1 1 0 0,-1-1 0 0 0,1 1-1 0 0,0-1 1 0 0,-1 1 0 0 0,1-1-1 0 0,0 1 1 0 0,-1-1 0 0 0,1 1 0 0 0,0-1-1 0 0,-1 0 1 0 0,1 0 0 0 0,0 1-1 0 0,0-1 1 0 0,0 0 0 0 0,-1 0-1 0 0,1 0 1 0 0,0 0 0 0 0,0 0-1 0 0,-1 0 1 0 0,2 0 1 0 0,16 3 11 0 0,0 1-1 0 0,0 0 0 0 0,0 1 1 0 0,-1 1-1 0 0,0 1 1 0 0,0 0-1 0 0,0 1 0 0 0,-1 1 1 0 0,0 1-1 0 0,1 1-10 0 0,-13-7 20 0 0,-1-1-1 0 0,0 1 1 0 0,0 0 0 0 0,0 0-1 0 0,0 0 1 0 0,-1 0-1 0 0,1 0 1 0 0,-1 1 0 0 0,0-1-1 0 0,-1 1 1 0 0,1-1-1 0 0,-1 1 1 0 0,0 0 0 0 0,0-1-1 0 0,0 1 1 0 0,0 0-1 0 0,-1 0 1 0 0,0 0 0 0 0,0 0-1 0 0,0 0 1 0 0,-1-1-1 0 0,0 1 1 0 0,-1 4-20 0 0,-1-2 71 0 0,0 0-1 0 0,0-1 1 0 0,-1 1 0 0 0,1-1-1 0 0,-2 0 1 0 0,1 0 0 0 0,-1 0-1 0 0,0-1 1 0 0,0 0 0 0 0,0 0-1 0 0,-1 0 1 0 0,0 0 0 0 0,-2 0-71 0 0,-169 88 491 0 0,122-81-681 0 0,65-31-1612 0 0,23-7-1519 0 0,-20 18-910 0 0,-2-1-7703 0 0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9:03.00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0 161,'39'-4,"17"-7,4-2,1-2,-4 0,-8 3,-2-1,-5 2,-4-3,1 2,-2 2,-2 4,-2-3,-2 1,-2 1,-5 7,-7 3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1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0 477 0 0 0,'0'0'556'0'0,"0"0"735"0"0,0 0 277 0 0,0 0 215 0 0,0 0 222 0 0,0 0 15 0 0,0 0-194 0 0,0 0-330 0 0,0 0-375 0 0,0 0-335 0 0,0 0-237 0 0,9 0 515 0 0,5 8-685 0 0,0-1-1 0 0,0-1 1 0 0,1 0 0 0 0,0-1 0 0 0,0 0 0 0 0,0-2 0 0 0,1 1 0 0 0,-1-2-1 0 0,1 0 1 0 0,0-1 0 0 0,0-1 0 0 0,-1 0 0 0 0,13-2-379 0 0,-11 2 153 0 0,15-4-18 0 0,1-1-1 0 0,-1-1 1 0 0,0-2-1 0 0,-1-1 1 0 0,0-2 0 0 0,0-1-1 0 0,-1-1 1 0 0,-1-2-1 0 0,0 0 1 0 0,-1-3-1 0 0,1-1-133 0 0,5-3 115 0 0,-1-2 1 0 0,-1-1 0 0 0,-1-1-1 0 0,21-24-116 0 0,-46 45 39 0 0,0-1 0 0 0,-1-1 0 0 0,1 1 0 0 0,-1-1 0 0 0,0 0 0 0 0,-1 0-1 0 0,0 0 1 0 0,0-1 0 0 0,0 0 0 0 0,-1 1 0 0 0,0-1 0 0 0,-1 0 0 0 0,0-1 0 0 0,0 1-1 0 0,-1 0 1 0 0,0-1 0 0 0,0 1 0 0 0,-1 0 0 0 0,0-1 0 0 0,-1-3-39 0 0,-1 7 0 0 0,-1 0-1 0 0,1 0 1 0 0,-1 0 0 0 0,-1 1 0 0 0,1-1 0 0 0,-1 1 0 0 0,1-1-1 0 0,-1 1 1 0 0,-1 0 0 0 0,1 1 0 0 0,0-1 0 0 0,-1 1-1 0 0,0 0 1 0 0,0 0 0 0 0,0 0 0 0 0,0 0 0 0 0,0 1 0 0 0,-1 0-1 0 0,1 0 1 0 0,-1 1 0 0 0,1 0 0 0 0,-1 0 0 0 0,1 0 0 0 0,-1 0-1 0 0,0 1 1 0 0,0 0 0 0 0,1 0 0 0 0,-1 0 0 0 0,0 1-1 0 0,-4 1 1 0 0,-4 1-14 0 0,1 0 0 0 0,0 1-1 0 0,1 1 1 0 0,-1 0-1 0 0,1 1 1 0 0,0 0-1 0 0,0 1 1 0 0,0 0 0 0 0,1 0-1 0 0,0 2 1 0 0,1-1-1 0 0,0 1 1 0 0,0 1 0 0 0,1 0-1 0 0,0 0 1 0 0,-2 4 14 0 0,-1 8 8 0 0,0 0 1 0 0,2 0-1 0 0,0 1 0 0 0,2 0 1 0 0,0 1-1 0 0,2 0 1 0 0,1 0-1 0 0,0 0 1 0 0,2 1-1 0 0,1-1 0 0 0,1 1 1 0 0,1 0-1 0 0,1 0 1 0 0,1-1-1 0 0,1 2-8 0 0,-6 154 267 0 0,2-151-236 0 0,-2 0-1 0 0,-2 0 0 0 0,0-1 1 0 0,-2 1-1 0 0,-1-1 1 0 0,-1-1-1 0 0,-2 0 1 0 0,0 0-1 0 0,-2-1 0 0 0,-1 0 1 0 0,-1-1-1 0 0,-1-1 1 0 0,-1 0-1 0 0,-1-2 0 0 0,-1 0 1 0 0,-20 17-31 0 0,32-34-23 0 0,0 0 1 0 0,-1-1-1 0 0,0 0 0 0 0,0-1 1 0 0,0 1-1 0 0,0-2 0 0 0,-1 1 1 0 0,1-1-1 0 0,-1 0 0 0 0,1-1 1 0 0,-1 0-1 0 0,0 0 0 0 0,1-1 1 0 0,-8-1 22 0 0,17 1-18 0 0,-1 0 1 0 0,1-1 0 0 0,-1 1 0 0 0,1-1 0 0 0,-1 1 0 0 0,1 0 0 0 0,-1-1 0 0 0,0 1 0 0 0,1-1 0 0 0,-1 1 0 0 0,0-1 0 0 0,1 1 0 0 0,-1-1 0 0 0,0 1 0 0 0,0-1 0 0 0,0 0 0 0 0,1 1 0 0 0,-1-1 0 0 0,0 1 0 0 0,0-1 0 0 0,0 0 0 0 0,0 1 0 0 0,0-1 0 0 0,0 1 0 0 0,0-1 0 0 0,0 0 0 0 0,0 1 0 0 0,0-1 0 0 0,-1 1 0 0 0,1-1 0 0 0,0 1 0 0 0,0-1-1 0 0,0 0 1 0 0,-1 1 0 0 0,1-1 0 0 0,0 1 0 0 0,-1-1 0 0 0,1 1 0 0 0,0 0 0 0 0,-1-1 0 0 0,1 1 0 0 0,-1-1 0 0 0,1 1 0 0 0,-1-1 0 0 0,1 1 0 0 0,-1 0 0 0 0,1 0 0 0 0,-1-1 0 0 0,1 1 0 0 0,-1 0 0 0 0,1 0 0 0 0,-1-1 0 0 0,1 1 0 0 0,-1 0 0 0 0,0 0 0 0 0,1 0 0 0 0,-1 0 0 0 0,1 0 0 0 0,-1 0 0 0 0,0 0 0 0 0,1 0 0 0 0,-1 0 0 0 0,1 0 0 0 0,-1 0 0 0 0,0 0-1 0 0,1 1 1 0 0,-1-1 0 0 0,0 0 17 0 0,39-30-629 0 0,-17 21 604 0 0,1 1 0 0 0,1 1-1 0 0,-1 1 1 0 0,1 1-1 0 0,0 1 1 0 0,1 1-1 0 0,-1 1 1 0 0,0 1-1 0 0,1 1 1 0 0,-1 1-1 0 0,8 2 26 0 0,187 30 483 0 0,-209-33-455 0 0,22 5 133 0 0,1-2 1 0 0,0-2 0 0 0,0-1-1 0 0,0-1 1 0 0,0-1-1 0 0,0-2 1 0 0,-1-2 0 0 0,0-1-1 0 0,0-1 1 0 0,0-1 0 0 0,-1-2-1 0 0,6-4-161 0 0,-19 5 69 0 0,-3 4-29 0 0,0-1 1 0 0,0-1-1 0 0,-1 0 1 0 0,0-1 0 0 0,-1-1-1 0 0,0 0 1 0 0,-1 0-1 0 0,1-1 1 0 0,-2-1 0 0 0,0 0-1 0 0,0 0 1 0 0,-1-1-1 0 0,3-6-40 0 0,-11 17-5 0 0,0-1 0 0 0,0 1 0 0 0,0 0 0 0 0,0 0 0 0 0,-1-1 0 0 0,1 1 0 0 0,-1 0 0 0 0,0-1 0 0 0,1 1 0 0 0,-1 0 0 0 0,0-1 0 0 0,-1 1 0 0 0,1-1 0 0 0,0 1 0 0 0,0 0 0 0 0,-1-1-1 0 0,0 1 1 0 0,1 0 0 0 0,-1-1 0 0 0,0 1 0 0 0,0 0 0 0 0,0 0 0 0 0,0 0 0 0 0,-1 0 0 0 0,1 0 0 0 0,-1 0 0 0 0,1 0 0 0 0,-1 1 0 0 0,0-1 0 0 0,1 0 0 0 0,-1 1 0 0 0,0-1 0 0 0,0 1 0 0 0,0 0-1 0 0,0-1 1 0 0,0 1 0 0 0,0 0 0 0 0,-1 0 0 0 0,1 1 0 0 0,0-1 0 0 0,0 0 0 0 0,-1 1 5 0 0,-102-12-1161 0 0,93 14 1026 0 0,1 1-1 0 0,0 0 1 0 0,1 1 0 0 0,-1 0 0 0 0,1 1-1 0 0,-1 0 1 0 0,1 1 0 0 0,1 0 0 0 0,-1 0-1 0 0,1 1 1 0 0,0 0 0 0 0,1 1 0 0 0,0 0 0 0 0,0 0-1 0 0,-6 9 136 0 0,11-14-12 0 0,0 0 1 0 0,0 1-1 0 0,0-1 0 0 0,1 1 0 0 0,-1 0 0 0 0,1 0 0 0 0,0 0 0 0 0,0 0 0 0 0,0 0 1 0 0,0 0-1 0 0,1 1 0 0 0,0-1 0 0 0,0 0 0 0 0,0 1 0 0 0,0-1 0 0 0,1 1 0 0 0,-1-1 1 0 0,1 1-1 0 0,1 0 0 0 0,-1-1 0 0 0,0 1 0 0 0,1-1 0 0 0,0 1 0 0 0,0-1 0 0 0,1 0 0 0 0,-1 1 1 0 0,1-1-1 0 0,0 0 0 0 0,0 0 0 0 0,0 0 0 0 0,0 0 0 0 0,1 0 0 0 0,0-1 0 0 0,0 1 1 0 0,0-1-1 0 0,0 0 0 0 0,0 0 0 0 0,1 0 0 0 0,-1 0 0 0 0,1 0 0 0 0,0-1 0 0 0,0 1 1 0 0,2 0 11 0 0,16 6 146 0 0,0-2 1 0 0,1 0 0 0 0,0-1 0 0 0,0-1 0 0 0,0-1 0 0 0,0-1 0 0 0,1-2 0 0 0,0 0 0 0 0,-1-1 0 0 0,1-2-1 0 0,-1 0 1 0 0,0-1 0 0 0,22-7-147 0 0,-16 2 121 0 0,0-1-1 0 0,-1-2 1 0 0,0-1-1 0 0,0-1 1 0 0,-1-1-1 0 0,-1-1 1 0 0,-1-2-1 0 0,0-1 1 0 0,-1 0-1 0 0,-1-2 1 0 0,0-1-1 0 0,-2-1 1 0 0,-1 0 0 0 0,0-2-1 0 0,-2 0 1 0 0,-1-1-1 0 0,-1-1 1 0 0,-1 0-1 0 0,3-10-120 0 0,-5 11-6 0 0,-1-1-1 0 0,-2-1 0 0 0,0 0 1 0 0,-2 0-1 0 0,-1-1 1 0 0,-1 0-1 0 0,-1 0 1 0 0,-1-1-1 0 0,-2 1 1 0 0,-1-1-1 0 0,-2 0 0 0 0,-1-9 7 0 0,2 35 2 0 0,0-1 0 0 0,-1 1 0 0 0,1-1 0 0 0,-1 1 0 0 0,0-1 0 0 0,0 1 0 0 0,0-1 0 0 0,0 1 0 0 0,0 0 0 0 0,-1-1 0 0 0,0 1-1 0 0,0 0 1 0 0,0 0 0 0 0,0 0 0 0 0,0 1 0 0 0,0-1 0 0 0,-1 0 0 0 0,1 1 0 0 0,-1-1 0 0 0,0 1 0 0 0,0 0 0 0 0,1 0 0 0 0,-2 0 0 0 0,1 0-1 0 0,0 1 1 0 0,0-1 0 0 0,0 1 0 0 0,-1 0 0 0 0,1 0 0 0 0,-1 0 0 0 0,1 0 0 0 0,-1 1 0 0 0,1-1 0 0 0,-1 1 0 0 0,1 0 0 0 0,-1 0-1 0 0,1 0 1 0 0,-1 1 0 0 0,0-1 0 0 0,1 1 0 0 0,-1 0 0 0 0,1 0 0 0 0,0 0 0 0 0,-1 0 0 0 0,1 1 0 0 0,0-1 0 0 0,0 1 0 0 0,0 0-1 0 0,0 0 1 0 0,0 0-2 0 0,-4 5 7 0 0,0 1-1 0 0,1 0 1 0 0,0 0 0 0 0,0 1-1 0 0,1 0 1 0 0,0-1-1 0 0,1 2 1 0 0,0-1-1 0 0,0 1 1 0 0,1-1-1 0 0,0 1 1 0 0,1 0-1 0 0,0 0 1 0 0,1 0-1 0 0,0 0 1 0 0,0 0-1 0 0,1 1 1 0 0,0-1-1 0 0,1 0 1 0 0,0 0-1 0 0,2 5-6 0 0,6 24 57 0 0,1 0 0 0 0,2 0 0 0 0,2-2-1 0 0,16 32-56 0 0,-20-44 17 0 0,53 169 11 0 0,-62-188-22 0 0,0 1 0 0 0,0-1 0 0 0,-1 0 1 0 0,0 1-1 0 0,0-1 0 0 0,-1 1 0 0 0,0-1 1 0 0,0 0-1 0 0,0 1 0 0 0,-1-1 0 0 0,1 0 1 0 0,-2 0-1 0 0,0 2-6 0 0,2-5-3 0 0,1-2-6 0 0,0-1-7 0 0,0 0 12 0 0,0 0-24 0 0,0 0-23 0 0,0 0-31 0 0,0 0-37 0 0,0 0-11 0 0,-4-24-2738 0 0,0 14 1445 0 0,-3-5-2181 0 0,1 6-4713 0 0,2 5-996 0 0</inkml:trace>
  <inkml:trace contextRef="#ctx0" brushRef="#br0" timeOffset="266.077">1305 689 9370 0 0,'0'0'3241'0'0,"0"0"-1762"0"0,0 0-648 0 0,0 0 134 0 0,0 0 269 0 0,0 0 155 0 0,0 0-35 0 0,0 0-182 0 0,0 0-157 0 0,35-8-117 0 0,113-27-104 0 0,68-2 1335 0 0,26 14-1612 0 0,-199 22-1355 0 0,-25 1-4616 0 0,-13 0-5512 0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6.4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1 497 4377 0 0,'0'0'3259'0'0,"0"0"-1138"0"0,0 0-406 0 0,0 0-80 0 0,0 0-64 0 0,0 0-148 0 0,0 0-294 0 0,0 0-306 0 0,0 0-224 0 0,0 0-114 0 0,0 0-46 0 0,0 0 48 0 0,3-2 62 0 0,19-15 36 0 0,-1 0 0 0 0,0-2 0 0 0,-2 0 0 0 0,0-2 0 0 0,-1 0 0 0 0,-2-1 0 0 0,0 0-1 0 0,-1-1 1 0 0,10-23-585 0 0,23-29 406 0 0,49-87 35 0 0,-93 154-444 0 0,-4 8 1 0 0,0-1 1 0 0,-1 0 0 0 0,1 0-1 0 0,0 0 1 0 0,0 1 0 0 0,0-1-1 0 0,0 0 1 0 0,0 0 0 0 0,1 0 0 0 0,-1 1-1 0 0,0-1 1 0 0,0 0 0 0 0,0 0-1 0 0,1 1 1 0 0,-1-1 0 0 0,0 0-1 0 0,1 0 1 0 0,-1 1 0 0 0,1-1-1 0 0,-1 0 1 0 0,1 1 0 0 0,-1-1-1 0 0,1 1 1 0 0,-1-1 0 0 0,1 1-1 0 0,0-1 1 0 0,-1 1 0 0 0,1-1-1 0 0,0 1 1 0 0,-1-1 0 0 0,1 1-1 0 0,0 0 1 0 0,0-1 0 0 0,-1 1-1 0 0,1 0 1 0 0,0 0 0 0 0,0 0-1 0 0,0-1 1 0 0,-1 1 0 0 0,1 0 0 0 0,0 0-1 0 0,0 0 1 0 0,0 0 0 0 0,-1 0-1 0 0,1 1 1 0 0,0-1 0 0 0,0 0-1 0 0,0 0 1 0 0,-1 0 0 0 0,1 1-1 0 0,0-1 1 0 0,0 0 0 0 0,-1 1-1 0 0,1-1 1 0 0,0 1 0 0 0,0-1 1 0 0,92 227 848 0 0,-43-69-475 0 0,-18-107-207 0 0,-9-44-8651 0 0,-19-7-3461 0 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6177 0 0,'0'0'3448'0'0,"0"0"-1619"0"0,0 0-686 0 0,0 0-46 0 0,0 0 83 0 0,0 0 12 0 0,0 0-182 0 0,0 0-305 0 0,0 0-250 0 0,0 0-64 0 0,0 0 73 0 0,0 0 121 0 0,0 0 90 0 0,7 0 17 0 0,129 7 3153 0 0,3-14-2379 0 0,18-5-586 0 0,-89 12-3588 0 0,-64 0 2405 0 0,-4-2-2262 0 0,0 1 460 0 0,0 0-4483 0 0,0 1-5033 0 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7514 0 0,'0'0'1228'0'0,"0"0"-292"0"0,0 0-5 0 0,0 0 120 0 0,0 0 76 0 0,0 0-95 0 0,0 0-247 0 0,0 0-212 0 0,0 0-83 0 0,0 0-6 0 0,0 0 18 0 0,0 0 11 0 0,0 0 7 0 0,14 17 3661 0 0,-10-15-3942 0 0,1 0 0 0 0,0 0 0 0 0,0 0 0 0 0,0-1 0 0 0,0 1-1 0 0,0-1 1 0 0,0 0 0 0 0,0-1 0 0 0,0 1 0 0 0,0-1 0 0 0,0 0 0 0 0,0 0-1 0 0,1-1 1 0 0,-1 0 0 0 0,0 0-239 0 0,17 0 384 0 0,218-21 1327 0 0,-156 21-1582 0 0,-83-1 884 0 0,0 1-8742 0 0,-1 0 111 0 0,0 1-4362 0 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8082 0 0,'0'0'4121'0'0,"0"0"-2744"0"0,0 0-846 0 0,0 0 197 0 0,0 0 395 0 0,0 0 259 0 0,0 0 7 0 0,0 0-131 0 0,0 0-205 0 0,0 0-178 0 0,0 0-97 0 0,0 0-71 0 0,34 1-59 0 0,108 4-65 0 0,39-18 1032 0 0,-138 5-1446 0 0,64-16-429 0 0,-73 12-922 0 0,-13 1-6491 0 0,-17 7-4054 0 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4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1 312 2425 0 0,'0'0'1332'0'0,"0"0"-199"0"0,0 0 28 0 0,0 0 192 0 0,0 0 94 0 0,0 0-133 0 0,0 0-326 0 0,0 0-304 0 0,0 0-109 0 0,0 0-4 0 0,0 0 26 0 0,0 0 34 0 0,0 0-28 0 0,7 4-27 0 0,7 4-25 0 0,2 0 0 0 0,-1-1 0 0 0,1-1 0 0 0,0 0 0 0 0,0-1 0 0 0,0-1 1 0 0,1 0-1 0 0,0-2 0 0 0,16 2-551 0 0,-19-4 229 0 0,1 0 0 0 0,-1 0 0 0 0,0-2 0 0 0,0 0 0 0 0,0 0 0 0 0,0-1 0 0 0,-1-1 0 0 0,1-1 0 0 0,1 0-229 0 0,7-3 168 0 0,0-1-1 0 0,-1-1 0 0 0,0-1 0 0 0,-1 0 1 0 0,0-2-1 0 0,0 0 0 0 0,-2-1 1 0 0,0-1-1 0 0,0-1 0 0 0,-2-1 0 0 0,0 0 1 0 0,10-14-168 0 0,-22 25 62 0 0,0 1 0 0 0,0-1 0 0 0,0 0 0 0 0,-1 0 0 0 0,0-1 0 0 0,0 1 0 0 0,-1-1 0 0 0,1 1 0 0 0,-1-1 0 0 0,-1 0 0 0 0,1 0 0 0 0,-1 0 0 0 0,-1 0 0 0 0,1 0 0 0 0,-1 0 0 0 0,0 0 0 0 0,-2-6-62 0 0,0 10-5 0 0,-1 0-1 0 0,0 0 0 0 0,0 0 0 0 0,0 0 0 0 0,0 1 0 0 0,0-1 0 0 0,0 1 0 0 0,-1 0 0 0 0,1 0 0 0 0,-1 0 1 0 0,0 0-1 0 0,0 0 0 0 0,0 1 0 0 0,1 0 0 0 0,-1 0 0 0 0,0 0 0 0 0,-1 0 0 0 0,1 1 0 0 0,0-1 1 0 0,0 1-1 0 0,0 0 0 0 0,0 0 0 0 0,0 1 0 0 0,0-1 0 0 0,0 1 0 0 0,-3 1 6 0 0,-7-2-61 0 0,-6 3 3 0 0,-1 1 0 0 0,0 1 1 0 0,1 1-1 0 0,0 1 0 0 0,0 1 1 0 0,1 0-1 0 0,0 2 1 0 0,1 0-1 0 0,0 1 0 0 0,0 1 1 0 0,1 0-1 0 0,1 1 0 0 0,-11 12 58 0 0,17-17 5 0 0,0 0 1 0 0,0 1-1 0 0,1 0 0 0 0,0 1 1 0 0,1 0-1 0 0,0 0 0 0 0,0 1 0 0 0,1 0 1 0 0,1 0-1 0 0,0 0 0 0 0,0 1 0 0 0,1 0 1 0 0,1 0-1 0 0,0 1 0 0 0,0-1 0 0 0,2 1 1 0 0,-2 10-6 0 0,7-13 49 0 0,0-1 0 0 0,0 0 0 0 0,2 0 0 0 0,-1 0 0 0 0,1 0 0 0 0,0-1 1 0 0,0 0-1 0 0,1 0 0 0 0,1 0 0 0 0,-1-1 0 0 0,1 0 0 0 0,0 0 0 0 0,1-1 1 0 0,-1 0-1 0 0,1 0 0 0 0,0-1 0 0 0,1 0 0 0 0,0 0 0 0 0,-1-1 0 0 0,4 1-49 0 0,20 10 276 0 0,1-1-1 0 0,0-2 0 0 0,1-2 1 0 0,0-1-1 0 0,0-1 0 0 0,1-2 1 0 0,0-1-1 0 0,0-2 0 0 0,0-2 1 0 0,1-1-1 0 0,10-2-275 0 0,-44 2 3 0 0,0 0-1 0 0,0 0 1 0 0,1 0 0 0 0,-1 0-1 0 0,0-1 1 0 0,0 1-1 0 0,0-1 1 0 0,1 1 0 0 0,-1-1-1 0 0,0 0 1 0 0,0 0-1 0 0,0 0 1 0 0,0 0 0 0 0,0 0-1 0 0,0 0 1 0 0,-1-1-1 0 0,1 1 1 0 0,0-1 0 0 0,-1 1-1 0 0,1-1 1 0 0,0 0-1 0 0,-1 1 1 0 0,0-1 0 0 0,0 0-1 0 0,1 0 1 0 0,-1 0-1 0 0,0 0 1 0 0,0 0 0 0 0,-1 0-1 0 0,1 0 1 0 0,0-1-1 0 0,-1 1 1 0 0,1 0 0 0 0,-1 0-1 0 0,0 0 1 0 0,0-1 0 0 0,0 1-1 0 0,0 0 1 0 0,0 0-1 0 0,0-1 1 0 0,0 1 0 0 0,-1 0-1 0 0,0 0-2 0 0,-13-2-7348 0 0,12 4 3918 0 0,-1 0-8593 0 0</inkml:trace>
  <inkml:trace contextRef="#ctx0" brushRef="#br0" timeOffset="766.979">920 420 10194 0 0,'0'0'2234'0'0,"0"0"-808"0"0,0 0-231 0 0,0 0 83 0 0,0 0 57 0 0,0 0-81 0 0,0 0-222 0 0,0 0-256 0 0,0 0-154 0 0,0 0-67 0 0,0 0-13 0 0,0 0-7 0 0,-8 12 819 0 0,-94 208-171 0 0,81-179-1077 0 0,21-41-95 0 0,0 0 10 0 0,0 0 7 0 0,0 0 20 0 0,0 0 25 0 0,0 0 17 0 0,16-32 154 0 0,87-120-185 0 0,-20 53-50 0 0,-56 82 3 0 0,-27 17-34 0 0,0 0 6 0 0,0 0-11 0 0,0 0 2 0 0,0 23 90 0 0,0-5 0 0 0,15 72-15 0 0,-7-76-69 0 0,-6-9 22 0 0,1 0 0 0 0,-1 0 1 0 0,1 0-1 0 0,0 0 0 0 0,0-1 1 0 0,0 1-1 0 0,1-1 0 0 0,0 0 1 0 0,0 0-1 0 0,0 0 1 0 0,0 0-1 0 0,0-1 0 0 0,1 0 1 0 0,0 0-1 0 0,-1 0 0 0 0,4 1-3 0 0,-4-3 33 0 0,0 0-1 0 0,0-1 1 0 0,0 1-1 0 0,0-1 0 0 0,0 0 1 0 0,0 0-1 0 0,0 0 1 0 0,-1-1-1 0 0,1 1 1 0 0,0-1-1 0 0,0 0 1 0 0,0 0-1 0 0,-1 0 0 0 0,1-1 1 0 0,0 1-1 0 0,-1-1 1 0 0,1 0-1 0 0,-1 0 1 0 0,0 0-1 0 0,1 0 0 0 0,-1-1 1 0 0,0 1-1 0 0,-1-1 1 0 0,1 0-1 0 0,0 0 1 0 0,-1 0-1 0 0,1 0 1 0 0,1-4-33 0 0,45-100 834 0 0,-48 104-844 0 0,0 1 0 0 0,-1-1 0 0 0,1 0 0 0 0,-1 0 0 0 0,1 0 1 0 0,-1 1-1 0 0,0-1 0 0 0,0 0 0 0 0,0 0 0 0 0,0 0 0 0 0,0 0 0 0 0,-1 0 0 0 0,1 1 0 0 0,-1-1 0 0 0,0 0 0 0 0,0 0 0 0 0,0 1 0 0 0,0-1 0 0 0,-1 1 0 0 0,1-1 0 0 0,-2-1 10 0 0,-19-6-2322 0 0,7 8-5618 0 0,10 2-4215 0 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6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13 2377 0 0,'0'0'1460'0'0,"0"0"-123"0"0,0 0 108 0 0,0 0 267 0 0,0 0 110 0 0,0 0-96 0 0,0 0-245 0 0,0 0-286 0 0,0 0-227 0 0,0 0-128 0 0,0 0-131 0 0,0 0-109 0 0,0 0-43 0 0,-9-2-22 0 0,-35-8 1151 0 0,-28 13 1578 0 0,58 4-3150 0 0,1 1 1 0 0,0 0-1 0 0,0 0 0 0 0,1 2 0 0 0,0-1 0 0 0,1 2 0 0 0,0-1 0 0 0,0 1 0 0 0,1 1 0 0 0,1 0 0 0 0,0 1 0 0 0,1-1 0 0 0,-4 8-114 0 0,10-16 26 0 0,0 0-1 0 0,1 0 0 0 0,-1 0 1 0 0,1 0-1 0 0,0 0 0 0 0,0 1 1 0 0,1-1-1 0 0,-1 0 0 0 0,1 0 1 0 0,0 1-1 0 0,0-1 0 0 0,0 0 1 0 0,0 1-1 0 0,1-1 0 0 0,0 0 1 0 0,0 0-1 0 0,0 1 0 0 0,0-1 1 0 0,1 0-1 0 0,0 0 1 0 0,0 0-1 0 0,0-1 0 0 0,0 1 1 0 0,0 0-1 0 0,1-1 0 0 0,1 3-25 0 0,115 82 886 0 0,-34-53-457 0 0,0-16-1794 0 0,-83-26-7967 0 0,-2 7-2461 0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8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3673 0 0,'0'0'1880'0'0,"0"0"-11"0"0,0 0 67 0 0,0 0-10 0 0,0 0-109 0 0,0 0-236 0 0,0 0-238 0 0,0 0-183 0 0,0 0-178 0 0,0 0-102 0 0,0 0-76 0 0,0 0-56 0 0,0 0-49 0 0,16 4 1828 0 0,196-11 990 0 0,-92 2-2998 0 0,-122 3-3020 0 0,-3 0-5909 0 0,3 2-3995 0 0</inkml:trace>
  <inkml:trace contextRef="#ctx0" brushRef="#br0" timeOffset="1300.316">425 270 8970 0 0,'0'0'2294'0'0,"0"0"-1059"0"0,0 0-178 0 0,0 0 256 0 0,0 0 120 0 0,0 0-35 0 0,0 0-161 0 0,0 0-160 0 0,0 0-139 0 0,36-9-129 0 0,114-29-161 0 0,6-20 563 0 0,-137 48-1111 0 0,-1-1 0 0 0,-1-1 0 0 0,0-1 1 0 0,0 0-1 0 0,-2-1 0 0 0,1-1 1 0 0,-2 0-1 0 0,0-1 0 0 0,0-2-100 0 0,-10 13 29 0 0,3-3 55 0 0,-7 7-85 0 0,1 0 0 0 0,-1 0 0 0 0,1 0 1 0 0,-1 1-1 0 0,1-1 0 0 0,0 0 0 0 0,-1 0 0 0 0,1 0 0 0 0,0 1 0 0 0,-1-1 0 0 0,1 0 0 0 0,0 1 0 0 0,0-1 0 0 0,0 1 0 0 0,0-1 0 0 0,0 1 0 0 0,-1-1 0 0 0,1 1 0 0 0,0-1 0 0 0,0 1 0 0 0,0 0 1 0 0,0 0-1 0 0,0-1 0 0 0,0 1 0 0 0,0 0 0 0 0,0 0 0 0 0,0 0 0 0 0,0 0 0 0 0,0 0 0 0 0,1 0 0 0 0,-1 1 0 0 0,0-1 0 0 0,0 0 0 0 0,0 0 0 0 0,-1 1 0 0 0,1-1 0 0 0,0 0 0 0 0,0 1 1 0 0,0-1-1 0 0,0 1 0 0 0,0 0 0 0 0,0-1 0 0 0,-1 1 0 0 0,1 0 0 0 0,0-1 0 0 0,0 2 1 0 0,8 5 84 0 0,0 1 1 0 0,0 0-1 0 0,-1 1 1 0 0,0-1-1 0 0,-1 2 1 0 0,0-1-1 0 0,0 1 1 0 0,-1 0-1 0 0,-1 1 1 0 0,1-1-1 0 0,1 9-84 0 0,26 76 911 0 0,-23-87-2479 0 0,0-8-6791 0 0,-8 0-3505 0 0</inkml:trace>
  <inkml:trace contextRef="#ctx0" brushRef="#br0" timeOffset="2287.29">1696 251 3689 0 0,'0'0'2567'0'0,"0"0"-989"0"0,0 0-305 0 0,0 0 141 0 0,0 0 166 0 0,0 0 41 0 0,0 0-166 0 0,0 0-240 0 0,0 0-206 0 0,0 0-118 0 0,0 0-58 0 0,0 0-39 0 0,7 4 1919 0 0,-59 19-1076 0 0,-133 65-76 0 0,184-87-1559 0 0,0 0 0 0 0,0 0 1 0 0,1 1-1 0 0,-1-1 1 0 0,0 1-1 0 0,1-1 1 0 0,-1 0-1 0 0,1 1 1 0 0,0-1-1 0 0,0 1 1 0 0,-1-1-1 0 0,1 1 1 0 0,0-1-1 0 0,0 1 0 0 0,0-1 1 0 0,1 1-1 0 0,-1-1 1 0 0,0 1-1 0 0,0-1 1 0 0,1 1-1 0 0,-1-1 1 0 0,1 0-1 0 0,-1 1 1 0 0,1-1-1 0 0,0 0 1 0 0,0 1-1 0 0,-1-1 1 0 0,1 0-1 0 0,0 0 0 0 0,0 1 1 0 0,0-1-1 0 0,0 0 1 0 0,0 0-1 0 0,1 0 1 0 0,-1-1-1 0 0,0 1 1 0 0,0 0-1 0 0,1 0 1 0 0,-1 0-1 0 0,0-1 1 0 0,1 1-1 0 0,-1-1 1 0 0,1 1-1 0 0,-1-1 0 0 0,0 0 1 0 0,2 1-3 0 0,52 25 45 0 0,-44-23-34 0 0,-1 1 0 0 0,0 0-1 0 0,0 1 1 0 0,-1 0 0 0 0,1 1 0 0 0,-1 0 0 0 0,0 0 0 0 0,-1 1 0 0 0,1 0 0 0 0,-1 0 0 0 0,-1 1-1 0 0,1 0 1 0 0,-1 1 0 0 0,5 8-11 0 0,-11-13 41 0 0,-1 0 0 0 0,0 0-1 0 0,0 0 1 0 0,-1 0 0 0 0,1 1-1 0 0,-1-1 1 0 0,0 0 0 0 0,0 0-1 0 0,0-1 1 0 0,0 1 0 0 0,-1 0-1 0 0,1 0 1 0 0,-1-1 0 0 0,0 1-1 0 0,-1 0 1 0 0,1-1 0 0 0,0 0-1 0 0,-1 0 1 0 0,0 0 0 0 0,0 0-1 0 0,0 0 1 0 0,0 0 0 0 0,0-1-1 0 0,0 1 1 0 0,-1-1 0 0 0,1 0-1 0 0,-1 0 1 0 0,0 0 0 0 0,1-1-1 0 0,-5 2-40 0 0,-1 3 39 0 0,-8 3 35 0 0,-1 0-1 0 0,-1-2 1 0 0,1 0 0 0 0,-1 0-1 0 0,0-2 1 0 0,-1-1 0 0 0,1 0-1 0 0,-19 1-73 0 0,5 0 38 0 0,-130-1-61 0 0,164-5-41 0 0,0 1 0 0 0,-1-1 0 0 0,1 1 0 0 0,0-1 0 0 0,-1 0 0 0 0,1 1 0 0 0,0-1 0 0 0,-1 0 0 0 0,1 1 0 0 0,-1-1 0 0 0,1 0 0 0 0,-1 0 0 0 0,0 0 0 0 0,1 1 0 0 0,-1-1 0 0 0,0 0 0 0 0,1 0 0 0 0,-1 0 0 0 0,0 0 0 0 0,0 0 0 0 0,0 0 0 0 0,0 1 0 0 0,0-1 1 0 0,0 0-1 0 0,0 0 0 0 0,0 0 0 0 0,0 0 0 0 0,0 0 0 0 0,-1 0 0 0 0,1 0 0 0 0,0 1 0 0 0,0-1 0 0 0,-1 0 0 0 0,1 0 0 0 0,-1 0 0 0 0,1 0 0 0 0,-1 1 0 0 0,1-1 0 0 0,-1 0 0 0 0,1 1 0 0 0,-1-1 0 0 0,0 0 0 0 0,1 1 0 0 0,-1-1 0 0 0,0 1 0 0 0,0-1 0 0 0,1 1 0 0 0,-1-1 0 0 0,0 1 0 0 0,0 0 0 0 0,0-1 0 0 0,0 1 0 0 0,1 0 0 0 0,-1 0 0 0 0,0-1 0 0 0,0 1 0 0 0,0 0 0 0 0,0 0 0 0 0,0 0 0 0 0,0 0 0 0 0,0 0 64 0 0,30-14-2998 0 0,-9 6-3749 0 0,-6 3-4871 0 0</inkml:trace>
  <inkml:trace contextRef="#ctx0" brushRef="#br0" timeOffset="2638.504">1970 389 8146 0 0,'0'0'792'0'0,"0"0"-51"0"0,0 0 469 0 0,0 0 422 0 0,0 0 182 0 0,0 0-82 0 0,0 0-326 0 0,0 0-328 0 0,0 0-198 0 0,0 0-128 0 0,0 0-89 0 0,0 0-86 0 0,0 0-77 0 0,-2 24-65 0 0,-10 107 285 0 0,10-113-451 0 0,-1 0 0 0 0,-1 0 0 0 0,-1 0 0 0 0,-1 0 0 0 0,0-1 0 0 0,-1 0 0 0 0,-6 9-269 0 0,8-15 20 0 0,-1 2-1064 0 0,4-13-3085 0 0,1-9-4214 0 0,1 5-2978 0 0</inkml:trace>
  <inkml:trace contextRef="#ctx0" brushRef="#br0" timeOffset="2921.483">2033 31 10994 0 0,'0'0'771'0'0,"0"0"-113"0"0,0 0 146 0 0,0 0 213 0 0,0 0 84 0 0,0 0-144 0 0,0 0-282 0 0,0 0-250 0 0,0 0-155 0 0,0 0-86 0 0,0 0-65 0 0,0 0-42 0 0,0 0-36 0 0,-10 12-3 0 0,-30 37-6 0 0,31-37-3 0 0,17-12 95 0 0,-6 1-181 0 0,1-1 0 0 0,0 0 0 0 0,0 1 0 0 0,0-1 0 0 0,0-1 0 0 0,0 1 0 0 0,0 0 0 0 0,0-1 0 0 0,0 1 0 0 0,0-1 0 0 0,0 0 0 0 0,-1 0 0 0 0,1 0 0 0 0,0 0 0 0 0,-1-1 0 0 0,1 1 0 0 0,-1-1 0 0 0,1 0 0 0 0,-1 1 0 0 0,0-1 0 0 0,1 0 0 0 0,-1 0 0 0 0,1-2 57 0 0,-2 2-99 0 0,6-8-2424 0 0,-4 4-2590 0 0,-3 5-4157 0 0</inkml:trace>
  <inkml:trace contextRef="#ctx0" brushRef="#br0" timeOffset="3734.038">2212 713 392 0 0,'0'0'2047'0'0,"0"0"-365"0"0,0 0-118 0 0,0 0 14 0 0,0 0 14 0 0,0 0-35 0 0,0 0-28 0 0,0 0-102 0 0,0 0-123 0 0,0 0-151 0 0,0 0-148 0 0,0 0-89 0 0,-6 1-51 0 0,-21 1-31 0 0,25-3-691 0 0,1 0 0 0 0,-1 0 0 0 0,1 0 0 0 0,-1-1 0 0 0,1 1 0 0 0,0 0 0 0 0,0 0 0 0 0,-1-1 0 0 0,1 1 0 0 0,0-1 0 0 0,0 1 0 0 0,0-1 0 0 0,1 0 0 0 0,-1 1 0 0 0,0-1 0 0 0,1 0 0 0 0,-1 1 0 0 0,1-1 0 0 0,-1 0 0 0 0,1 0 0 0 0,0 1 0 0 0,0-1 0 0 0,0 0 0 0 0,0 0 0 0 0,0 0 0 0 0,0 1 0 0 0,0-1 0 0 0,0 0 0 0 0,1 0 0 0 0,-1 1 0 0 0,1-1 0 0 0,0 0 0 0 0,-1 0-143 0 0,59-78 1001 0 0,53-36-386 0 0,-6 16-479 0 0,-91 93-181 0 0,-15 7 20 0 0,0 0-6 0 0,0 0-24 0 0,0 0 6 0 0,0 0 5 0 0,6 19-82 0 0,2 63 65 0 0,-8-73 57 0 0,0-1 1 0 0,1 1-1 0 0,0-1 1 0 0,0 1-1 0 0,1-1 0 0 0,1 0 1 0 0,-1 0-1 0 0,1 1 0 0 0,0-2 1 0 0,1 1-1 0 0,0 0 0 0 0,0-1 1 0 0,1 0-1 0 0,0 0 0 0 0,0 0 1 0 0,1 0-1 0 0,-1-1 0 0 0,1 0 1 0 0,2 1 3 0 0,-2-6 24 0 0,-1 0-1 0 0,1 0 1 0 0,0 0 0 0 0,0-1-1 0 0,0 1 1 0 0,0-1 0 0 0,0-1 0 0 0,0 1-1 0 0,0-1 1 0 0,-1 0 0 0 0,1-1 0 0 0,0 1-1 0 0,0-1 1 0 0,-1-1 0 0 0,1 1 0 0 0,-1 0-1 0 0,0-1 1 0 0,2-2-24 0 0,-5 4 12 0 0,9-5 112 0 0,-1-1 1 0 0,-1 0 0 0 0,0-1 0 0 0,0 0 0 0 0,0-1 0 0 0,-1 0 0 0 0,0 0-1 0 0,-1 0 1 0 0,0-1 0 0 0,0 0 0 0 0,-1-1 0 0 0,-1 1 0 0 0,0-1 0 0 0,0 0-1 0 0,-1-1 1 0 0,2-7-125 0 0,-3-58-465 0 0,-18 64-2067 0 0,8 10-7784 0 0,4 3-1970 0 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7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46 10426 0 0,'0'0'3201'0'0,"0"0"-1601"0"0,0 0-520 0 0,0 0-29 0 0,0 0 2 0 0,0 0-65 0 0,0 0-156 0 0,0 0-177 0 0,0 0-167 0 0,0 0-107 0 0,0 0-99 0 0,-35 21-94 0 0,-103 67-72 0 0,89-38-18 0 0,47-40-82 0 0,0-3-11 0 0,0 0 0 0 0,1 0-1 0 0,0 0 1 0 0,0 0-1 0 0,0 0 1 0 0,1 1 0 0 0,0-1-1 0 0,1 0 1 0 0,-1 0-1 0 0,1 0 1 0 0,1 0-1 0 0,-1 0 1 0 0,1 0 0 0 0,1 0-1 0 0,-1 0 1 0 0,1-1-1 0 0,0 1 1 0 0,0-1-1 0 0,1 0 1 0 0,0 0 0 0 0,0 0-1 0 0,1 0 1 0 0,-1-1-1 0 0,1 0 1 0 0,1 0-1 0 0,-1 0 1 0 0,0 0 0 0 0,1-1-1 0 0,0 0 1 0 0,0 0-1 0 0,1-1 1 0 0,-1 1 0 0 0,1-1-1 0 0,-1-1 1 0 0,1 1-1 0 0,0-1 1 0 0,6 1-5 0 0,6 1 176 0 0,0 0 1 0 0,0-1 0 0 0,0-1-1 0 0,0-1 1 0 0,1-1-1 0 0,-1-1 1 0 0,18-2-177 0 0,-28 2 124 0 0,1-1 1 0 0,-1 0-1 0 0,-1-1 1 0 0,1 0-1 0 0,0 0 0 0 0,-1-1 1 0 0,0 0-1 0 0,1 0 0 0 0,-2-1 1 0 0,1 0-1 0 0,0-1 0 0 0,-1 1 1 0 0,0-2-1 0 0,-1 1 0 0 0,1-1 1 0 0,-1 0-1 0 0,0 0 1 0 0,-1 0-1 0 0,0-1 0 0 0,0 0 1 0 0,0 0-1 0 0,-1 0 0 0 0,-1 0 1 0 0,1-1-1 0 0,-1 0 0 0 0,-1 0 1 0 0,1 0-1 0 0,-2 0 1 0 0,1 0-1 0 0,-1 0 0 0 0,0 0 1 0 0,-1-5-125 0 0,-1 5-4 0 0,1 0 0 0 0,-1 0 0 0 0,0 0 1 0 0,-1 0-1 0 0,0 0 0 0 0,-1 1 1 0 0,0-1-1 0 0,0 1 0 0 0,-1-1 0 0 0,0 1 1 0 0,0 1-1 0 0,-1-1 0 0 0,0 0 1 0 0,0 1-1 0 0,-1 0 0 0 0,0 0 0 0 0,0 1 1 0 0,0 0-1 0 0,-1 0 0 0 0,0 0 0 0 0,0 1 1 0 0,-1 0-1 0 0,1 0 0 0 0,-6-1 4 0 0,4 0-221 0 0,-1 1-1 0 0,1 0 0 0 0,-1 1 0 0 0,0 0 1 0 0,-1 0-1 0 0,1 1 0 0 0,0 1 0 0 0,-1 0 1 0 0,0 0-1 0 0,0 1 0 0 0,-2 0 222 0 0,-21 1-2027 0 0,11 0-2518 0 0,3 0-7242 0 0</inkml:trace>
  <inkml:trace contextRef="#ctx0" brushRef="#br0" timeOffset="436.056">1 285 14355 0 0,'0'0'2046'0'0,"0"0"-903"0"0,0 0-302 0 0,0 0 99 0 0,0 0 69 0 0,0 0-28 0 0,0 0-206 0 0,0 0-235 0 0,0 0-150 0 0,0 0-97 0 0,0 0-41 0 0,0 0-41 0 0,0 0-37 0 0,16-8-27 0 0,109-56 357 0 0,-24 44-284 0 0,-75 66 48 0 0,-21-41-204 0 0,1-1 0 0 0,-1 1 0 0 0,1-1 0 0 0,0 0 0 0 0,0 0-1 0 0,0-1 1 0 0,1 0 0 0 0,0 0 0 0 0,-1-1 0 0 0,1 1-1 0 0,0-1 1 0 0,0-1 0 0 0,0 1 0 0 0,0-1 0 0 0,0-1 0 0 0,0 1-1 0 0,1-1 1 0 0,4-1-64 0 0,22 4 461 0 0,30-2 18 0 0,-64 3-1529 0 0,1 2-5012 0 0,0-5 1622 0 0,-1 0-7905 0 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9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4 160 5185 0 0,'0'0'1407'0'0,"0"0"-55"0"0,0 0 82 0 0,0 0 209 0 0,0 0 172 0 0,0 0-32 0 0,0 0-213 0 0,0 0-278 0 0,0 0-289 0 0,0 0-250 0 0,0 0-215 0 0,-1-4-141 0 0,-1-12 224 0 0,14 30 877 0 0,70 128 217 0 0,-38-33-1274 0 0,46 85-100 0 0,-58-140-236 0 0,-21-96 2273 0 0,-1-16-2296 0 0,3 0 0 0 0,2 1-1 0 0,2 1 1 0 0,6-8-82 0 0,48-91 87 0 0,-2 14-183 0 0,-68 141 38 0 0,-1-1 1 0 0,0 1-1 0 0,1-1 1 0 0,-1 1-1 0 0,0-1 1 0 0,0 1 0 0 0,1-1-1 0 0,-1 1 1 0 0,0-1-1 0 0,0 1 1 0 0,0-1-1 0 0,0 0 1 0 0,0 1 0 0 0,0-1-1 0 0,0 1 1 0 0,0-1-1 0 0,0 0 1 0 0,0 1-1 0 0,0-1 1 0 0,0 1 0 0 0,0-1-1 0 0,0 1 1 0 0,0-1-1 0 0,-1 0 1 0 0,1 1-1 0 0,0-1 1 0 0,-1 1 0 0 0,1-1-1 0 0,0 1 1 0 0,-1-1-1 0 0,1 1 1 0 0,0 0 0 0 0,-1-1-1 0 0,1 1 1 0 0,-1-1-1 0 0,1 1 1 0 0,-1 0-1 0 0,1-1 1 0 0,-1 1 0 0 0,1 0-1 0 0,-1-1 1 0 0,1 1-1 0 0,-1 0 1 0 0,1 0-1 0 0,-1 0 1 0 0,1 0 0 0 0,-1-1-1 0 0,0 1 1 0 0,1 0-1 0 0,-1 0 1 0 0,1 0-1 0 0,-1 0 1 0 0,0 0 57 0 0,-17 14-8712 0 0,14-6-3000 0 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6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31 10122 0 0,'0'0'1494'0'0,"0"0"-199"0"0,0 0-23 0 0,0 0 50 0 0,0 0-41 0 0,0 0-209 0 0,0 0-235 0 0,0 0-180 0 0,0 0-123 0 0,0 0-96 0 0,0 0-94 0 0,-32 34-92 0 0,-95 102-66 0 0,88-76 62 0 0,39-51-183 0 0,0-4-28 0 0,0-1 0 0 0,0 1 0 0 0,1-1 1 0 0,-1 1-1 0 0,1-1 0 0 0,0 1 0 0 0,0-1 0 0 0,0 0 0 0 0,1 0 0 0 0,0 1 0 0 0,-1-1 0 0 0,1 0 0 0 0,1 0 0 0 0,-1 0 0 0 0,1-1 0 0 0,-1 1 1 0 0,1-1-1 0 0,0 1 0 0 0,0-1 0 0 0,1 0 0 0 0,-1 0 0 0 0,1 0 0 0 0,-1-1 0 0 0,1 1 0 0 0,0-1 0 0 0,0 0 0 0 0,0 0 0 0 0,0 0 0 0 0,1 0 1 0 0,1-1-38 0 0,7 4 144 0 0,0-1 0 0 0,0-1 0 0 0,0 0 0 0 0,1 0 0 0 0,-1-2 1 0 0,1 0-1 0 0,-1 0 0 0 0,1-1 0 0 0,12-2-144 0 0,-15 1 91 0 0,0-1 0 0 0,0 0 1 0 0,0-1-1 0 0,-1 0 0 0 0,1-1 0 0 0,-1 0 0 0 0,0-1 0 0 0,0 0 1 0 0,0 0-1 0 0,0-1 0 0 0,-1 0 0 0 0,0-1 0 0 0,0 0 0 0 0,-1-1 1 0 0,0 1-1 0 0,0-2 0 0 0,-1 1 0 0 0,0-1 0 0 0,0 0 1 0 0,-1 0-1 0 0,-1-1 0 0 0,1 0 0 0 0,-1 0 0 0 0,-1 0 0 0 0,0 0 1 0 0,-1-1-1 0 0,1 0 0 0 0,-2 0 0 0 0,0 0 0 0 0,0 0 0 0 0,-1 0 1 0 0,0 0-1 0 0,-2-11-91 0 0,0 16-9 0 0,0 1 0 0 0,-1 0 0 0 0,1-1 1 0 0,-1 1-1 0 0,-1 0 0 0 0,1 0 0 0 0,-1 1 1 0 0,0-1-1 0 0,0 0 0 0 0,0 1 0 0 0,0 0 0 0 0,-1 0 1 0 0,0 0-1 0 0,0 0 0 0 0,0 0 0 0 0,0 1 1 0 0,-1 0-1 0 0,1 0 0 0 0,-1 0 0 0 0,0 0 0 0 0,0 1 1 0 0,0 0-1 0 0,-4-2 9 0 0,-125-25-1660 0 0,99 28-460 0 0,14 5-2908 0 0,8 0-4126 0 0</inkml:trace>
  <inkml:trace contextRef="#ctx0" brushRef="#br0" timeOffset="506.45">889 8 6617 0 0,'0'0'3460'0'0,"0"0"-1664"0"0,0 0-556 0 0,0 0 33 0 0,0 0 58 0 0,0 0-43 0 0,0 0-46 0 0,0 0-177 0 0,0 0-181 0 0,0 0-184 0 0,0 0-161 0 0,0 0-107 0 0,-20 6-60 0 0,-62 18-32 0 0,-23 32 1241 0 0,103-55-1574 0 0,0 0 0 0 0,0 0 0 0 0,1 0 0 0 0,-1 1 0 0 0,0-1 0 0 0,1 1 0 0 0,-1 0 0 0 0,1-1 0 0 0,0 1 0 0 0,0 0 0 0 0,-1 0 0 0 0,1 0-1 0 0,0 0 1 0 0,0 0 0 0 0,1 0 0 0 0,-1 0 0 0 0,0 0 0 0 0,1 0 0 0 0,-1 0 0 0 0,1 0 0 0 0,0 0 0 0 0,0 1 0 0 0,0-1 0 0 0,0 0 0 0 0,0 0 0 0 0,0 0 0 0 0,0 1 0 0 0,1-1 0 0 0,-1 0 0 0 0,1 0 0 0 0,0 0 0 0 0,-1 0 0 0 0,1 0 0 0 0,0 0 0 0 0,0 0 0 0 0,0 0 0 0 0,1 0 0 0 0,-1-1 0 0 0,0 1 0 0 0,1 0 0 0 0,-1-1 0 0 0,1 1 0 0 0,-1-1 0 0 0,1 1 0 0 0,0-1 0 0 0,0 0 0 0 0,0 0 0 0 0,1 1-7 0 0,106 63 53 0 0,-106-63-13 0 0,0 0 1 0 0,0 0-1 0 0,0 0 1 0 0,0 1-1 0 0,0-1 1 0 0,0 1-1 0 0,-1 0 1 0 0,1 0-1 0 0,-1 0 1 0 0,0 0-1 0 0,0 0 1 0 0,0 0-1 0 0,0 1 1 0 0,0-1-1 0 0,-1 0 1 0 0,0 1-1 0 0,1 0 1 0 0,-1-1-1 0 0,-1 1 1 0 0,1 0-1 0 0,0-1 1 0 0,-1 1-1 0 0,0 0 0 0 0,0 0 1 0 0,0 0-1 0 0,0-1 1 0 0,-1 1-1 0 0,1 0 1 0 0,-1 0-1 0 0,0-1 1 0 0,0 1-41 0 0,-8 5 70 0 0,1 0 0 0 0,-1-1-1 0 0,-1-1 1 0 0,1 1 0 0 0,-1-1 0 0 0,-1-1 0 0 0,1 0 0 0 0,-1 0 0 0 0,0-1-1 0 0,0 0 1 0 0,-1-1 0 0 0,1-1 0 0 0,-8 2-70 0 0,-96 3-1127 0 0,103-13-970 0 0,11-5-6878 0 0,1 6-2776 0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03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288 486 1272 0 0,'0'0'1834'0'0,"0"0"-148"0"0,0 0 163 0 0,0 0 284 0 0,0 0 98 0 0,0 0-181 0 0,0 0-305 0 0,0 0-324 0 0,0 0-241 0 0,0 0-161 0 0,0 0-102 0 0,0 0-74 0 0,-5-5-87 0 0,-13-16-89 0 0,-25 16 1390 0 0,-45 50-1514 0 0,86-43-534 0 0,-8 4-5 0 0,1 1 0 0 0,0 0-1 0 0,0 1 1 0 0,1 0 0 0 0,0 0 0 0 0,1 1 0 0 0,-1-1 0 0 0,2 2 0 0 0,-1-1 0 0 0,1 1-1 0 0,1 0 1 0 0,0 0 0 0 0,0 1 0 0 0,1 0 0 0 0,0 0 0 0 0,1 0 0 0 0,0 0-1 0 0,1 0 1 0 0,0 0 0 0 0,1 5-4 0 0,0-10 1 0 0,1 1 1 0 0,0-1-1 0 0,0 1 0 0 0,1-1 0 0 0,0 0 0 0 0,0 1 0 0 0,1-1 1 0 0,-1 0-1 0 0,1 1 0 0 0,1-1 0 0 0,-1 0 0 0 0,1-1 1 0 0,0 1-1 0 0,0 0 0 0 0,1-1 0 0 0,0 0 0 0 0,0 0 1 0 0,0 0-1 0 0,1 0 0 0 0,-1 0 0 0 0,1-1 0 0 0,0 0 0 0 0,0 0 1 0 0,1 0-1 0 0,-1-1 0 0 0,1 0 0 0 0,5 3-1 0 0,10 1 104 0 0,0-1 0 0 0,0-1 1 0 0,1-1-1 0 0,0-1 0 0 0,-1-1 0 0 0,1 0 0 0 0,0-2 0 0 0,0 0 0 0 0,0-2 0 0 0,0 0 1 0 0,-1-2-1 0 0,1 0 0 0 0,16-6-104 0 0,-19 3 156 0 0,0 0 0 0 0,-1-1 0 0 0,0 0 0 0 0,0-2 0 0 0,0 0 0 0 0,-1-1 1 0 0,-1-1-1 0 0,0-1 0 0 0,-1 0 0 0 0,0-1 0 0 0,-1 0 0 0 0,0-1 0 0 0,-2-1 0 0 0,0 0 0 0 0,0-1 1 0 0,-1 0-1 0 0,-2 0 0 0 0,7-16-156 0 0,-13 27-5 0 0,-1 0 1 0 0,1 0 0 0 0,-1-1 0 0 0,-1 1-1 0 0,1-1 1 0 0,-1 1 0 0 0,-1-1 0 0 0,1 0-1 0 0,-1 1 1 0 0,0-1 0 0 0,0 0 0 0 0,-1 1-1 0 0,0-1 1 0 0,0 1 0 0 0,-1-1 0 0 0,1 1-1 0 0,-2-1 1 0 0,1 1 0 0 0,-1 0 0 0 0,1 0-1 0 0,-2 0 1 0 0,1 0 0 0 0,-1 1 0 0 0,0-1-1 0 0,0 1 1 0 0,0 0 0 0 0,-1 0-1 0 0,1 1 1 0 0,-1-1 0 0 0,0 1 0 0 0,-1 0-1 0 0,1 0 1 0 0,-1 1 0 0 0,0 0 0 0 0,0 0-1 0 0,-2-1 5 0 0,-8-1-169 0 0,1 0-1 0 0,-1 2 0 0 0,0 0 1 0 0,0 0-1 0 0,0 2 1 0 0,0 0-1 0 0,-1 1 0 0 0,1 0 1 0 0,0 1-1 0 0,0 1 0 0 0,0 1 1 0 0,0 0-1 0 0,-3 2 170 0 0,-55 17-3149 0 0,5 4-3543 0 0,41-14-5200 0 0</inkml:trace>
  <inkml:trace contextRef="#ctx0" brushRef="#br0" timeOffset="436.085">1 779 10042 0 0,'0'0'2575'0'0,"0"0"-442"0"0,0 0-378 0 0,0 0-371 0 0,0 0-306 0 0,0 0-219 0 0,0 0-118 0 0,0 0-39 0 0,0 0-10 0 0,0 0-24 0 0,0 0-44 0 0,0 0-55 0 0,0 0-78 0 0,17-8-71 0 0,116-54 480 0 0,54-7 255 0 0,-186 68-1157 0 0,0 1 0 0 0,1-1-1 0 0,-1 1 1 0 0,0-1 0 0 0,0 1-1 0 0,0-1 1 0 0,0 1 0 0 0,0 0-1 0 0,1 0 1 0 0,-1-1 0 0 0,0 1-1 0 0,0 0 1 0 0,1 0-1 0 0,-1 0 1 0 0,0 1 0 0 0,0-1-1 0 0,0 0 1 0 0,1 0 0 0 0,-1 1-1 0 0,0-1 1 0 0,0 0 0 0 0,0 1-1 0 0,0-1 1 0 0,0 1 0 0 0,0 0-1 0 0,0-1 1 0 0,0 1 0 0 0,0 0-1 0 0,0 0 1 0 0,0-1 0 0 0,0 1-1 0 0,0 0 1 0 0,0 0 2 0 0,16 13 28 0 0,0-4-6 0 0,1 0 1 0 0,0-2-1 0 0,1 0 0 0 0,0-1 0 0 0,0 0 1 0 0,0-2-1 0 0,1 0 0 0 0,0-2 0 0 0,0 0 1 0 0,11 0-23 0 0,49 0 50 0 0,-79-3-138 0 0,11-3-3880 0 0,-9 2-4434 0 0,-2 1-3535 0 0</inkml:trace>
  <inkml:trace contextRef="#ctx0" brushRef="#br0" timeOffset="1316.231">777 27 6041 0 0,'0'0'1799'0'0,"0"0"-394"0"0,0 0-260 0 0,0 0-122 0 0,0 0-47 0 0,0 0-39 0 0,0 0-75 0 0,0 0-91 0 0,0 0-96 0 0,0 0-38 0 0,0 0-54 0 0,0 0-33 0 0,15-4-14 0 0,46-14-40 0 0,29 14 1547 0 0,53 31 308 0 0,-140-27-2298 0 0,0-1 0 0 0,0 1 0 0 0,0 1 0 0 0,0-1 0 0 0,0 0 0 0 0,0 1 0 0 0,0 0 0 0 0,0-1 0 0 0,0 1 0 0 0,-1 0 0 0 0,1 0 0 0 0,0 1 0 0 0,-1-1 0 0 0,1 1-1 0 0,-1-1 1 0 0,1 1 0 0 0,-1 0 0 0 0,0 0 0 0 0,1 0 0 0 0,-1 0 0 0 0,0 0 0 0 0,-1 0 0 0 0,1 1 0 0 0,0-1 0 0 0,0 1 0 0 0,-1-1 0 0 0,1 1-53 0 0,2 34 218 0 0,-2 1-1 0 0,-1-1 1 0 0,-1 0 0 0 0,-3 1 0 0 0,0-1 0 0 0,-3 3-218 0 0,-5 55 88 0 0,-21 174-11 0 0,11-108-47 0 0,12 51 147 0 0,0-162-22 0 0,-4-12 205 0 0,12-37-326 0 0,-35 11 1387 0 0,-4-4-1394 0 0,-1-3 0 0 0,0-1 0 0 0,-1-1 1 0 0,-27-4-28 0 0,44 1-159 0 0,-17-7-1582 0 0,36 2-2646 0 0,2-2-3869 0 0,4 3-4339 0 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1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877 428 4793 0 0,'0'0'1235'0'0,"0"0"-348"0"0,0 0 78 0 0,0 0 358 0 0,0 0 272 0 0,0 0 23 0 0,0 0-220 0 0,0 0-279 0 0,0 0-139 0 0,0 0 1 0 0,0 0 10 0 0,0 0-39 0 0,0 0-90 0 0,9-3-133 0 0,74-40 1368 0 0,67-99-73 0 0,-43 65-1601 0 0,-106 77-420 0 0,-1 0 0 0 0,1 0 0 0 0,0 0 1 0 0,-1-1-1 0 0,1 1 0 0 0,-1 0 0 0 0,1 0 0 0 0,0 0 0 0 0,-1 0 0 0 0,1 0 0 0 0,-1 1 1 0 0,1-1-1 0 0,0 0 0 0 0,-1 0 0 0 0,1 0 0 0 0,-1 0 0 0 0,1 1 0 0 0,0-1 0 0 0,-1 0 1 0 0,1 0-1 0 0,-1 1 0 0 0,1-1 0 0 0,-1 0 0 0 0,1 1 0 0 0,-1-1 0 0 0,0 1 0 0 0,1-1 1 0 0,-1 1-1 0 0,1-1 0 0 0,-1 1 0 0 0,0-1 0 0 0,1 1 0 0 0,-1-1 0 0 0,0 1 0 0 0,0-1 1 0 0,1 1-1 0 0,-1 0 0 0 0,0-1 0 0 0,0 1 0 0 0,0-1 0 0 0,0 1 0 0 0,0 0 0 0 0,0-1 1 0 0,0 1-1 0 0,0-1 0 0 0,0 1 0 0 0,0 0 0 0 0,0-1 0 0 0,0 1 0 0 0,-1 0-3 0 0,2 0 27 0 0,32 118 836 0 0,-27-105-790 0 0,0 0 0 0 0,2 0 0 0 0,-1-1 0 0 0,2 0 1 0 0,0 0-1 0 0,0-1 0 0 0,1 0 0 0 0,0-1 0 0 0,2 0-73 0 0,-4-6 574 0 0,-1-2-2245 0 0,-5 1-10349 0 0,-2-4-107 0 0</inkml:trace>
  <inkml:trace contextRef="#ctx0" brushRef="#br0" timeOffset="-1005.003">393 791 7001 0 0,'0'0'1682'0'0,"0"0"-230"0"0,0 0 63 0 0,0 0 191 0 0,0 0 51 0 0,0 0-165 0 0,0 0-346 0 0,0 0-333 0 0,0 0-297 0 0,0 0-214 0 0,0 0-128 0 0,-5 2-86 0 0,-17 6-37 0 0,50 8 1697 0 0,151-24 1189 0 0,31-41-1929 0 0,-182 42-1892 0 0,-30 19-2026 0 0,2-7-6568 0 0,0-4 6484 0 0,0-1-7728 0 0</inkml:trace>
  <inkml:trace contextRef="#ctx0" brushRef="#br0" timeOffset="-597.286">1193 644 10482 0 0,'0'0'2158'0'0,"0"0"-951"0"0,0 0-236 0 0,0 0 230 0 0,0 0 290 0 0,0 0 90 0 0,0 0-206 0 0,0 0-330 0 0,0 0-298 0 0,0 0-184 0 0,0 0-126 0 0,0 0-35 0 0,0 0-18 0 0,-3 7-33 0 0,-43 88 831 0 0,36-82-1128 0 0,2 0-1 0 0,0 1 0 0 0,0 1 1 0 0,1-1-1 0 0,1 1 0 0 0,1 0 1 0 0,0 1-1 0 0,1-1 1 0 0,0 1-1 0 0,1 0 0 0 0,1 0 1 0 0,1 0-1 0 0,0 0 0 0 0,1 0 1 0 0,1 9-54 0 0,1-20 22 0 0,1-1 0 0 0,-1 1 0 0 0,0-1 0 0 0,1 0 0 0 0,0 0 1 0 0,0 0-1 0 0,0-1 0 0 0,1 1 0 0 0,-1-1 0 0 0,1 0 0 0 0,0 0 0 0 0,0 0 1 0 0,0 0-1 0 0,0 0 0 0 0,0-1 0 0 0,4 2-22 0 0,9 6 100 0 0,-11-8-70 0 0,-1 1 0 0 0,1-1 0 0 0,-1-1 0 0 0,1 1 0 0 0,0-1 0 0 0,0 0 0 0 0,-1 0 0 0 0,1-1 0 0 0,0 0 0 0 0,0 0 0 0 0,0 0 0 0 0,0-1 0 0 0,0 0 0 0 0,1 0-29 0 0,24-1 83 0 0,-40-18-4629 0 0,-2 13-6973 0 0,8 3 244 0 0</inkml:trace>
  <inkml:trace contextRef="#ctx0" brushRef="#br0" timeOffset="14780.954">385 1 0 0 0,'0'0'810'0'0,"0"0"523"0"0,0 0 33 0 0,0 0-35 0 0,0 0 18 0 0,0 0-8 0 0,0 0-5 0 0,0 0-8 0 0,0 0-36 0 0,0 0-43 0 0,-2 4-108 0 0,-6 14-134 0 0,-41-6 3509 0 0,-44-4-3108 0 0,83-5-1300 0 0,-1-1-16 0 0,0 0 1 0 0,1 1-1 0 0,0 0 1 0 0,-1 1-1 0 0,1 0 1 0 0,0 0-1 0 0,1 1 1 0 0,-1 1-1 0 0,1 0 1 0 0,0 0-1 0 0,0 0 1 0 0,-4 6-93 0 0,6 0 20 0 0,1 1 0 0 0,0 0 0 0 0,1 0 1 0 0,1 0-1 0 0,0 1 0 0 0,0 0 1 0 0,2 0-1 0 0,-1 0 0 0 0,2 0 0 0 0,0 0 1 0 0,1 12-21 0 0,-4 23 109 0 0,-34 367 1174 0 0,32-3-354 0 0,6-240 1141 0 0,27-173-2093 0 0,25 0 59 0 0,0-1-1 0 0,0-4 0 0 0,0-1 1 0 0,32-9-36 0 0,-36 7-284 0 0,-47 3-4781 0 0,-2 3 1022 0 0,-2 2-8042 0 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9:2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109 169,'32'-44,"56"-68,-88 111,0 1,0 0,0-1,0 1,0-1,0 1,0-1,0 1,0-1,0 1,1-1,-1 1,0-1,0 1,0 0,1-1,-1 1,0 0,1-1,-1 1,0-1,1 1,-1 0,0 0,1-1,-1 1,1 0,-1 0,1-1,-1 1,0 0,1 0,-1 0,1 0,-1 0,1 0,-1 0,1 0,-1 0,1 0,-1 0,1 0,-1 0,1 0,-1 0,1 0,-1 1,0-1,1 0,-1 0,1 1,-1-1,0 0,1 0,-1 1,1-1,-1 0,0 1,0-1,1 1,-1-1,0 0,0 1,1-1,-1 1,0-1,0 1,0-1,3 37,-3-33,-1 98,10 145,-1-202,-3-1,-1 1,-2 0,-3 0,-1 0,-2 0,-2 0,-2-1,-2 0,-7 16,13-50,0 0,0-1,0 1,-1-1,-1 0,0 0,0-1,0 0,-1 0,-1 0,1-1,-1 0,0 0,-1-1,0 0,1-1,-2 0,1 0,-1-1,-5 2,13-6,-1 1,1 0,-1-1,1 0,-1 1,0-1,1 0,-1-1,0 1,1 0,-1-1,1 1,-1-1,1 0,-1 0,1 0,-1 0,1 0,0 0,0-1,-1 1,1-1,0 0,0 0,1 1,-1-1,0 0,1-1,-1 1,1 0,-1 0,1-1,0 1,0 0,0-1,0 1,1-1,-1 0,1-1,3-106,6 83,1 1,2 1,1 0,1 0,0 1,2 1,1 1,7-7,-20 24,-1 0,1 1,0 0,1 0,-1 0,1 0,0 0,0 1,0 0,0 0,0 1,1-1,-1 1,1 0,0 1,0-1,-1 1,1 0,0 1,0-1,0 1,0 0,0 1,0-1,5 2,27 7,-24-9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1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0 477 0 0 0,'0'0'556'0'0,"0"0"735"0"0,0 0 277 0 0,0 0 215 0 0,0 0 222 0 0,0 0 15 0 0,0 0-194 0 0,0 0-330 0 0,0 0-375 0 0,0 0-335 0 0,0 0-237 0 0,9 0 515 0 0,5 8-685 0 0,0-1-1 0 0,0-1 1 0 0,1 0 0 0 0,0-1 0 0 0,0 0 0 0 0,0-2 0 0 0,1 1 0 0 0,-1-2-1 0 0,1 0 1 0 0,0-1 0 0 0,0-1 0 0 0,-1 0 0 0 0,13-2-379 0 0,-11 2 153 0 0,15-4-18 0 0,1-1-1 0 0,-1-1 1 0 0,0-2-1 0 0,-1-1 1 0 0,0-2 0 0 0,0-1-1 0 0,-1-1 1 0 0,-1-2-1 0 0,0 0 1 0 0,-1-3-1 0 0,1-1-133 0 0,5-3 115 0 0,-1-2 1 0 0,-1-1 0 0 0,-1-1-1 0 0,21-24-116 0 0,-46 45 39 0 0,0-1 0 0 0,-1-1 0 0 0,1 1 0 0 0,-1-1 0 0 0,0 0 0 0 0,-1 0-1 0 0,0 0 1 0 0,0-1 0 0 0,0 0 0 0 0,-1 1 0 0 0,0-1 0 0 0,-1 0 0 0 0,0-1 0 0 0,0 1-1 0 0,-1 0 1 0 0,0-1 0 0 0,0 1 0 0 0,-1 0 0 0 0,0-1 0 0 0,-1-3-39 0 0,-1 7 0 0 0,-1 0-1 0 0,1 0 1 0 0,-1 0 0 0 0,-1 1 0 0 0,1-1 0 0 0,-1 1 0 0 0,1-1-1 0 0,-1 1 1 0 0,-1 0 0 0 0,1 1 0 0 0,0-1 0 0 0,-1 1-1 0 0,0 0 1 0 0,0 0 0 0 0,0 0 0 0 0,0 0 0 0 0,0 1 0 0 0,-1 0-1 0 0,1 0 1 0 0,-1 1 0 0 0,1 0 0 0 0,-1 0 0 0 0,1 0 0 0 0,-1 0-1 0 0,0 1 1 0 0,0 0 0 0 0,1 0 0 0 0,-1 0 0 0 0,0 1-1 0 0,-4 1 1 0 0,-4 1-14 0 0,1 0 0 0 0,0 1-1 0 0,1 1 1 0 0,-1 0-1 0 0,1 1 1 0 0,0 0-1 0 0,0 1 1 0 0,0 0 0 0 0,1 0-1 0 0,0 2 1 0 0,1-1-1 0 0,0 1 1 0 0,0 1 0 0 0,1 0-1 0 0,0 0 1 0 0,-2 4 14 0 0,-1 8 8 0 0,0 0 1 0 0,2 0-1 0 0,0 1 0 0 0,2 0 1 0 0,0 1-1 0 0,2 0 1 0 0,1 0-1 0 0,0 0 1 0 0,2 1-1 0 0,1-1 0 0 0,1 1 1 0 0,1 0-1 0 0,1 0 1 0 0,1-1-1 0 0,1 2-8 0 0,-6 154 267 0 0,2-151-236 0 0,-2 0-1 0 0,-2 0 0 0 0,0-1 1 0 0,-2 1-1 0 0,-1-1 1 0 0,-1-1-1 0 0,-2 0 1 0 0,0 0-1 0 0,-2-1 0 0 0,-1 0 1 0 0,-1-1-1 0 0,-1-1 1 0 0,-1 0-1 0 0,-1-2 0 0 0,-1 0 1 0 0,-20 17-31 0 0,32-34-23 0 0,0 0 1 0 0,-1-1-1 0 0,0 0 0 0 0,0-1 1 0 0,0 1-1 0 0,0-2 0 0 0,-1 1 1 0 0,1-1-1 0 0,-1 0 0 0 0,1-1 1 0 0,-1 0-1 0 0,0 0 0 0 0,1-1 1 0 0,-8-1 22 0 0,17 1-18 0 0,-1 0 1 0 0,1-1 0 0 0,-1 1 0 0 0,1-1 0 0 0,-1 1 0 0 0,1 0 0 0 0,-1-1 0 0 0,0 1 0 0 0,1-1 0 0 0,-1 1 0 0 0,0-1 0 0 0,1 1 0 0 0,-1-1 0 0 0,0 1 0 0 0,0-1 0 0 0,0 0 0 0 0,1 1 0 0 0,-1-1 0 0 0,0 1 0 0 0,0-1 0 0 0,0 0 0 0 0,0 1 0 0 0,0-1 0 0 0,0 1 0 0 0,0-1 0 0 0,0 0 0 0 0,0 1 0 0 0,0-1 0 0 0,-1 1 0 0 0,1-1 0 0 0,0 1 0 0 0,0-1-1 0 0,0 0 1 0 0,-1 1 0 0 0,1-1 0 0 0,0 1 0 0 0,-1-1 0 0 0,1 1 0 0 0,0 0 0 0 0,-1-1 0 0 0,1 1 0 0 0,-1-1 0 0 0,1 1 0 0 0,-1-1 0 0 0,1 1 0 0 0,-1 0 0 0 0,1 0 0 0 0,-1-1 0 0 0,1 1 0 0 0,-1 0 0 0 0,1 0 0 0 0,-1-1 0 0 0,1 1 0 0 0,-1 0 0 0 0,0 0 0 0 0,1 0 0 0 0,-1 0 0 0 0,1 0 0 0 0,-1 0 0 0 0,0 0 0 0 0,1 0 0 0 0,-1 0 0 0 0,1 0 0 0 0,-1 0 0 0 0,0 0-1 0 0,1 1 1 0 0,-1-1 0 0 0,0 0 17 0 0,39-30-629 0 0,-17 21 604 0 0,1 1 0 0 0,1 1-1 0 0,-1 1 1 0 0,1 1-1 0 0,0 1 1 0 0,1 1-1 0 0,-1 1 1 0 0,0 1-1 0 0,1 1 1 0 0,-1 1-1 0 0,8 2 26 0 0,187 30 483 0 0,-209-33-455 0 0,22 5 133 0 0,1-2 1 0 0,0-2 0 0 0,0-1-1 0 0,0-1 1 0 0,0-1-1 0 0,0-2 1 0 0,-1-2 0 0 0,0-1-1 0 0,0-1 1 0 0,0-1 0 0 0,-1-2-1 0 0,6-4-161 0 0,-19 5 69 0 0,-3 4-29 0 0,0-1 1 0 0,0-1-1 0 0,-1 0 1 0 0,0-1 0 0 0,-1-1-1 0 0,0 0 1 0 0,-1 0-1 0 0,1-1 1 0 0,-2-1 0 0 0,0 0-1 0 0,0 0 1 0 0,-1-1-1 0 0,3-6-40 0 0,-11 17-5 0 0,0-1 0 0 0,0 1 0 0 0,0 0 0 0 0,0 0 0 0 0,-1-1 0 0 0,1 1 0 0 0,-1 0 0 0 0,0-1 0 0 0,1 1 0 0 0,-1 0 0 0 0,0-1 0 0 0,-1 1 0 0 0,1-1 0 0 0,0 1 0 0 0,0 0 0 0 0,-1-1-1 0 0,0 1 1 0 0,1 0 0 0 0,-1-1 0 0 0,0 1 0 0 0,0 0 0 0 0,0 0 0 0 0,0 0 0 0 0,-1 0 0 0 0,1 0 0 0 0,-1 0 0 0 0,1 0 0 0 0,-1 1 0 0 0,0-1 0 0 0,1 0 0 0 0,-1 1 0 0 0,0-1 0 0 0,0 1 0 0 0,0 0-1 0 0,0-1 1 0 0,0 1 0 0 0,0 0 0 0 0,-1 0 0 0 0,1 1 0 0 0,0-1 0 0 0,0 0 0 0 0,-1 1 5 0 0,-102-12-1161 0 0,93 14 1026 0 0,1 1-1 0 0,0 0 1 0 0,1 1 0 0 0,-1 0 0 0 0,1 1-1 0 0,-1 0 1 0 0,1 1 0 0 0,1 0 0 0 0,-1 0-1 0 0,1 1 1 0 0,0 0 0 0 0,1 1 0 0 0,0 0 0 0 0,0 0-1 0 0,-6 9 136 0 0,11-14-12 0 0,0 0 1 0 0,0 1-1 0 0,0-1 0 0 0,1 1 0 0 0,-1 0 0 0 0,1 0 0 0 0,0 0 0 0 0,0 0 0 0 0,0 0 1 0 0,0 0-1 0 0,1 1 0 0 0,0-1 0 0 0,0 0 0 0 0,0 1 0 0 0,0-1 0 0 0,1 1 0 0 0,-1-1 1 0 0,1 1-1 0 0,1 0 0 0 0,-1-1 0 0 0,0 1 0 0 0,1-1 0 0 0,0 1 0 0 0,0-1 0 0 0,1 0 0 0 0,-1 1 1 0 0,1-1-1 0 0,0 0 0 0 0,0 0 0 0 0,0 0 0 0 0,0 0 0 0 0,1 0 0 0 0,0-1 0 0 0,0 1 1 0 0,0-1-1 0 0,0 0 0 0 0,0 0 0 0 0,1 0 0 0 0,-1 0 0 0 0,1 0 0 0 0,0-1 0 0 0,0 1 1 0 0,2 0 11 0 0,16 6 146 0 0,0-2 1 0 0,1 0 0 0 0,0-1 0 0 0,0-1 0 0 0,0-1 0 0 0,0-1 0 0 0,1-2 0 0 0,0 0 0 0 0,-1-1 0 0 0,1-2-1 0 0,-1 0 1 0 0,0-1 0 0 0,22-7-147 0 0,-16 2 121 0 0,0-1-1 0 0,-1-2 1 0 0,0-1-1 0 0,0-1 1 0 0,-1-1-1 0 0,-1-1 1 0 0,-1-2-1 0 0,0-1 1 0 0,-1 0-1 0 0,-1-2 1 0 0,0-1-1 0 0,-2-1 1 0 0,-1 0 0 0 0,0-2-1 0 0,-2 0 1 0 0,-1-1-1 0 0,-1-1 1 0 0,-1 0-1 0 0,3-10-120 0 0,-5 11-6 0 0,-1-1-1 0 0,-2-1 0 0 0,0 0 1 0 0,-2 0-1 0 0,-1-1 1 0 0,-1 0-1 0 0,-1 0 1 0 0,-1-1-1 0 0,-2 1 1 0 0,-1-1-1 0 0,-2 0 0 0 0,-1-9 7 0 0,2 35 2 0 0,0-1 0 0 0,-1 1 0 0 0,1-1 0 0 0,-1 1 0 0 0,0-1 0 0 0,0 1 0 0 0,0-1 0 0 0,0 1 0 0 0,0 0 0 0 0,-1-1 0 0 0,0 1-1 0 0,0 0 1 0 0,0 0 0 0 0,0 0 0 0 0,0 1 0 0 0,0-1 0 0 0,-1 0 0 0 0,1 1 0 0 0,-1-1 0 0 0,0 1 0 0 0,0 0 0 0 0,1 0 0 0 0,-2 0 0 0 0,1 0-1 0 0,0 1 1 0 0,0-1 0 0 0,0 1 0 0 0,-1 0 0 0 0,1 0 0 0 0,-1 0 0 0 0,1 0 0 0 0,-1 1 0 0 0,1-1 0 0 0,-1 1 0 0 0,1 0 0 0 0,-1 0-1 0 0,1 0 1 0 0,-1 1 0 0 0,0-1 0 0 0,1 1 0 0 0,-1 0 0 0 0,1 0 0 0 0,0 0 0 0 0,-1 0 0 0 0,1 1 0 0 0,0-1 0 0 0,0 1 0 0 0,0 0-1 0 0,0 0 1 0 0,0 0-2 0 0,-4 5 7 0 0,0 1-1 0 0,1 0 1 0 0,0 0 0 0 0,0 1-1 0 0,1 0 1 0 0,0-1-1 0 0,1 2 1 0 0,0-1-1 0 0,0 1 1 0 0,1-1-1 0 0,0 1 1 0 0,1 0-1 0 0,0 0 1 0 0,1 0-1 0 0,0 0 1 0 0,0 0-1 0 0,1 1 1 0 0,0-1-1 0 0,1 0 1 0 0,0 0-1 0 0,2 5-6 0 0,6 24 57 0 0,1 0 0 0 0,2 0 0 0 0,2-2-1 0 0,16 32-56 0 0,-20-44 17 0 0,53 169 11 0 0,-62-188-22 0 0,0 1 0 0 0,0-1 0 0 0,-1 0 1 0 0,0 1-1 0 0,0-1 0 0 0,-1 1 0 0 0,0-1 1 0 0,0 0-1 0 0,0 1 0 0 0,-1-1 0 0 0,1 0 1 0 0,-2 0-1 0 0,0 2-6 0 0,2-5-3 0 0,1-2-6 0 0,0-1-7 0 0,0 0 12 0 0,0 0-24 0 0,0 0-23 0 0,0 0-31 0 0,0 0-37 0 0,0 0-11 0 0,-4-24-2738 0 0,0 14 1445 0 0,-3-5-2181 0 0,1 6-4713 0 0,2 5-996 0 0</inkml:trace>
  <inkml:trace contextRef="#ctx0" brushRef="#br0" timeOffset="266.077">1305 689 9370 0 0,'0'0'3241'0'0,"0"0"-1762"0"0,0 0-648 0 0,0 0 134 0 0,0 0 269 0 0,0 0 155 0 0,0 0-35 0 0,0 0-182 0 0,0 0-157 0 0,35-8-117 0 0,113-27-104 0 0,68-2 1335 0 0,26 14-1612 0 0,-199 22-1355 0 0,-25 1-4616 0 0,-13 0-5512 0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6.4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1 497 4377 0 0,'0'0'3259'0'0,"0"0"-1138"0"0,0 0-406 0 0,0 0-80 0 0,0 0-64 0 0,0 0-148 0 0,0 0-294 0 0,0 0-306 0 0,0 0-224 0 0,0 0-114 0 0,0 0-46 0 0,0 0 48 0 0,3-2 62 0 0,19-15 36 0 0,-1 0 0 0 0,0-2 0 0 0,-2 0 0 0 0,0-2 0 0 0,-1 0 0 0 0,-2-1 0 0 0,0 0-1 0 0,-1-1 1 0 0,10-23-585 0 0,23-29 406 0 0,49-87 35 0 0,-93 154-444 0 0,-4 8 1 0 0,0-1 1 0 0,-1 0 0 0 0,1 0-1 0 0,0 0 1 0 0,0 1 0 0 0,0-1-1 0 0,0 0 1 0 0,0 0 0 0 0,1 0 0 0 0,-1 1-1 0 0,0-1 1 0 0,0 0 0 0 0,0 0-1 0 0,1 1 1 0 0,-1-1 0 0 0,0 0-1 0 0,1 0 1 0 0,-1 1 0 0 0,1-1-1 0 0,-1 0 1 0 0,1 1 0 0 0,-1-1-1 0 0,1 1 1 0 0,-1-1 0 0 0,1 1-1 0 0,0-1 1 0 0,-1 1 0 0 0,1-1-1 0 0,0 1 1 0 0,-1-1 0 0 0,1 1-1 0 0,0 0 1 0 0,0-1 0 0 0,-1 1-1 0 0,1 0 1 0 0,0 0 0 0 0,0 0-1 0 0,0-1 1 0 0,-1 1 0 0 0,1 0 0 0 0,0 0-1 0 0,0 0 1 0 0,0 0 0 0 0,-1 0-1 0 0,1 1 1 0 0,0-1 0 0 0,0 0-1 0 0,0 0 1 0 0,-1 0 0 0 0,1 1-1 0 0,0-1 1 0 0,0 0 0 0 0,-1 1-1 0 0,1-1 1 0 0,0 1 0 0 0,0-1 1 0 0,92 227 848 0 0,-43-69-475 0 0,-18-107-207 0 0,-9-44-8651 0 0,-19-7-3461 0 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6177 0 0,'0'0'3448'0'0,"0"0"-1619"0"0,0 0-686 0 0,0 0-46 0 0,0 0 83 0 0,0 0 12 0 0,0 0-182 0 0,0 0-305 0 0,0 0-250 0 0,0 0-64 0 0,0 0 73 0 0,0 0 121 0 0,0 0 90 0 0,7 0 17 0 0,129 7 3153 0 0,3-14-2379 0 0,18-5-586 0 0,-89 12-3588 0 0,-64 0 2405 0 0,-4-2-2262 0 0,0 1 460 0 0,0 0-4483 0 0,0 1-5033 0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7514 0 0,'0'0'1228'0'0,"0"0"-292"0"0,0 0-5 0 0,0 0 120 0 0,0 0 76 0 0,0 0-95 0 0,0 0-247 0 0,0 0-212 0 0,0 0-83 0 0,0 0-6 0 0,0 0 18 0 0,0 0 11 0 0,0 0 7 0 0,14 17 3661 0 0,-10-15-3942 0 0,1 0 0 0 0,0 0 0 0 0,0 0 0 0 0,0-1 0 0 0,0 1-1 0 0,0-1 1 0 0,0 0 0 0 0,0-1 0 0 0,0 1 0 0 0,0-1 0 0 0,0 0 0 0 0,0 0-1 0 0,1-1 1 0 0,-1 0 0 0 0,0 0-239 0 0,17 0 384 0 0,218-21 1327 0 0,-156 21-1582 0 0,-83-1 884 0 0,0 1-8742 0 0,-1 0 111 0 0,0 1-4362 0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8082 0 0,'0'0'4121'0'0,"0"0"-2744"0"0,0 0-846 0 0,0 0 197 0 0,0 0 395 0 0,0 0 259 0 0,0 0 7 0 0,0 0-131 0 0,0 0-205 0 0,0 0-178 0 0,0 0-97 0 0,0 0-71 0 0,34 1-59 0 0,108 4-65 0 0,39-18 1032 0 0,-138 5-1446 0 0,64-16-429 0 0,-73 12-922 0 0,-13 1-6491 0 0,-17 7-4054 0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4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1 312 2425 0 0,'0'0'1332'0'0,"0"0"-199"0"0,0 0 28 0 0,0 0 192 0 0,0 0 94 0 0,0 0-133 0 0,0 0-326 0 0,0 0-304 0 0,0 0-109 0 0,0 0-4 0 0,0 0 26 0 0,0 0 34 0 0,0 0-28 0 0,7 4-27 0 0,7 4-25 0 0,2 0 0 0 0,-1-1 0 0 0,1-1 0 0 0,0 0 0 0 0,0-1 0 0 0,0-1 1 0 0,1 0-1 0 0,0-2 0 0 0,16 2-551 0 0,-19-4 229 0 0,1 0 0 0 0,-1 0 0 0 0,0-2 0 0 0,0 0 0 0 0,0 0 0 0 0,0-1 0 0 0,-1-1 0 0 0,1-1 0 0 0,1 0-229 0 0,7-3 168 0 0,0-1-1 0 0,-1-1 0 0 0,0-1 0 0 0,-1 0 1 0 0,0-2-1 0 0,0 0 0 0 0,-2-1 1 0 0,0-1-1 0 0,0-1 0 0 0,-2-1 0 0 0,0 0 1 0 0,10-14-168 0 0,-22 25 62 0 0,0 1 0 0 0,0-1 0 0 0,0 0 0 0 0,-1 0 0 0 0,0-1 0 0 0,0 1 0 0 0,-1-1 0 0 0,1 1 0 0 0,-1-1 0 0 0,-1 0 0 0 0,1 0 0 0 0,-1 0 0 0 0,-1 0 0 0 0,1 0 0 0 0,-1 0 0 0 0,0 0 0 0 0,-2-6-62 0 0,0 10-5 0 0,-1 0-1 0 0,0 0 0 0 0,0 0 0 0 0,0 0 0 0 0,0 1 0 0 0,0-1 0 0 0,0 1 0 0 0,-1 0 0 0 0,1 0 0 0 0,-1 0 1 0 0,0 0-1 0 0,0 0 0 0 0,0 1 0 0 0,1 0 0 0 0,-1 0 0 0 0,0 0 0 0 0,-1 0 0 0 0,1 1 0 0 0,0-1 1 0 0,0 1-1 0 0,0 0 0 0 0,0 0 0 0 0,0 1 0 0 0,0-1 0 0 0,0 1 0 0 0,-3 1 6 0 0,-7-2-61 0 0,-6 3 3 0 0,-1 1 0 0 0,0 1 1 0 0,1 1-1 0 0,0 1 0 0 0,0 1 1 0 0,1 0-1 0 0,0 2 1 0 0,1 0-1 0 0,0 1 0 0 0,0 1 1 0 0,1 0-1 0 0,1 1 0 0 0,-11 12 58 0 0,17-17 5 0 0,0 0 1 0 0,0 1-1 0 0,1 0 0 0 0,0 1 1 0 0,1 0-1 0 0,0 0 0 0 0,0 1 0 0 0,1 0 1 0 0,1 0-1 0 0,0 0 0 0 0,0 1 0 0 0,1 0 1 0 0,1 0-1 0 0,0 1 0 0 0,0-1 0 0 0,2 1 1 0 0,-2 10-6 0 0,7-13 49 0 0,0-1 0 0 0,0 0 0 0 0,2 0 0 0 0,-1 0 0 0 0,1 0 0 0 0,0-1 1 0 0,0 0-1 0 0,1 0 0 0 0,1 0 0 0 0,-1-1 0 0 0,1 0 0 0 0,0 0 0 0 0,1-1 1 0 0,-1 0-1 0 0,1 0 0 0 0,0-1 0 0 0,1 0 0 0 0,0 0 0 0 0,-1-1 0 0 0,4 1-49 0 0,20 10 276 0 0,1-1-1 0 0,0-2 0 0 0,1-2 1 0 0,0-1-1 0 0,0-1 0 0 0,1-2 1 0 0,0-1-1 0 0,0-2 0 0 0,0-2 1 0 0,1-1-1 0 0,10-2-275 0 0,-44 2 3 0 0,0 0-1 0 0,0 0 1 0 0,1 0 0 0 0,-1 0-1 0 0,0-1 1 0 0,0 1-1 0 0,0-1 1 0 0,1 1 0 0 0,-1-1-1 0 0,0 0 1 0 0,0 0-1 0 0,0 0 1 0 0,0 0 0 0 0,0 0-1 0 0,0 0 1 0 0,-1-1-1 0 0,1 1 1 0 0,0-1 0 0 0,-1 1-1 0 0,1-1 1 0 0,0 0-1 0 0,-1 1 1 0 0,0-1 0 0 0,0 0-1 0 0,1 0 1 0 0,-1 0-1 0 0,0 0 1 0 0,0 0 0 0 0,-1 0-1 0 0,1 0 1 0 0,0-1-1 0 0,-1 1 1 0 0,1 0 0 0 0,-1 0-1 0 0,0 0 1 0 0,0-1 0 0 0,0 1-1 0 0,0 0 1 0 0,0 0-1 0 0,0-1 1 0 0,0 1 0 0 0,-1 0-1 0 0,0 0-2 0 0,-13-2-7348 0 0,12 4 3918 0 0,-1 0-8593 0 0</inkml:trace>
  <inkml:trace contextRef="#ctx0" brushRef="#br0" timeOffset="766.979">920 420 10194 0 0,'0'0'2234'0'0,"0"0"-808"0"0,0 0-231 0 0,0 0 83 0 0,0 0 57 0 0,0 0-81 0 0,0 0-222 0 0,0 0-256 0 0,0 0-154 0 0,0 0-67 0 0,0 0-13 0 0,0 0-7 0 0,-8 12 819 0 0,-94 208-171 0 0,81-179-1077 0 0,21-41-95 0 0,0 0 10 0 0,0 0 7 0 0,0 0 20 0 0,0 0 25 0 0,0 0 17 0 0,16-32 154 0 0,87-120-185 0 0,-20 53-50 0 0,-56 82 3 0 0,-27 17-34 0 0,0 0 6 0 0,0 0-11 0 0,0 0 2 0 0,0 23 90 0 0,0-5 0 0 0,15 72-15 0 0,-7-76-69 0 0,-6-9 22 0 0,1 0 0 0 0,-1 0 1 0 0,1 0-1 0 0,0 0 0 0 0,0-1 1 0 0,0 1-1 0 0,1-1 0 0 0,0 0 1 0 0,0 0-1 0 0,0 0 1 0 0,0 0-1 0 0,0-1 0 0 0,1 0 1 0 0,0 0-1 0 0,-1 0 0 0 0,4 1-3 0 0,-4-3 33 0 0,0 0-1 0 0,0-1 1 0 0,0 1-1 0 0,0-1 0 0 0,0 0 1 0 0,0 0-1 0 0,0 0 1 0 0,-1-1-1 0 0,1 1 1 0 0,0-1-1 0 0,0 0 1 0 0,0 0-1 0 0,-1 0 0 0 0,1-1 1 0 0,0 1-1 0 0,-1-1 1 0 0,1 0-1 0 0,-1 0 1 0 0,0 0-1 0 0,1 0 0 0 0,-1-1 1 0 0,0 1-1 0 0,-1-1 1 0 0,1 0-1 0 0,0 0 1 0 0,-1 0-1 0 0,1 0 1 0 0,1-4-33 0 0,45-100 834 0 0,-48 104-844 0 0,0 1 0 0 0,-1-1 0 0 0,1 0 0 0 0,-1 0 0 0 0,1 0 1 0 0,-1 1-1 0 0,0-1 0 0 0,0 0 0 0 0,0 0 0 0 0,0 0 0 0 0,0 0 0 0 0,-1 0 0 0 0,1 1 0 0 0,-1-1 0 0 0,0 0 0 0 0,0 0 0 0 0,0 1 0 0 0,0-1 0 0 0,-1 1 0 0 0,1-1 0 0 0,-2-1 10 0 0,-19-6-2322 0 0,7 8-5618 0 0,10 2-4215 0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9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0 282 7762 0 0,'0'0'1648'0'0,"0"0"-648"0"0,0 0-280 0 0,0 0 130 0 0,0 0 218 0 0,0 0 118 0 0,0 0-41 0 0,0 0-122 0 0,0 0-108 0 0,0 0-85 0 0,0 0-66 0 0,0 0-69 0 0,0 0-45 0 0,24 1-30 0 0,72 2-37 0 0,-37-18 249 0 0,-47 7-629 0 0,12-4 36 0 0,-1-1 0 0 0,-1-2-1 0 0,0 0 1 0 0,0-1 0 0 0,-2-1-1 0 0,0-1 1 0 0,5-7-239 0 0,15-51 728 0 0,-40 74-721 0 0,0 0-1 0 0,1 0 1 0 0,-1 0 0 0 0,0 0 0 0 0,0 0-1 0 0,0 0 1 0 0,0 0 0 0 0,0 0 0 0 0,-1 1-1 0 0,1-1 1 0 0,-1 0 0 0 0,1 0 0 0 0,-1 0-1 0 0,0 0 1 0 0,1 1 0 0 0,-1-1-1 0 0,0 0 1 0 0,0 1 0 0 0,0-1 0 0 0,-1 1-1 0 0,1-1 1 0 0,0 1 0 0 0,0-1 0 0 0,-1 1-1 0 0,1 0 1 0 0,-1 0 0 0 0,1-1 0 0 0,-1 1-1 0 0,0 0 1 0 0,1 1 0 0 0,-1-1 0 0 0,0 0-1 0 0,0 0 1 0 0,0 1 0 0 0,1-1 0 0 0,-1 1-1 0 0,0-1 1 0 0,0 1 0 0 0,0 0 0 0 0,0 0-1 0 0,0 0 1 0 0,-1 0-7 0 0,-11 0-45 0 0,0 0-1 0 0,0 1 1 0 0,0 0-1 0 0,0 1 1 0 0,1 1 0 0 0,-1 0-1 0 0,1 1 1 0 0,-1 1-1 0 0,1 0 1 0 0,1 0-1 0 0,-1 1 1 0 0,1 1 0 0 0,0 0-1 0 0,0 1 1 0 0,1 0-1 0 0,0 1 1 0 0,-10 10 45 0 0,12-12-6 0 0,0 1 1 0 0,0 0-1 0 0,0 0 1 0 0,1 1-1 0 0,0 0 1 0 0,1 1-1 0 0,0 0 1 0 0,0 0-1 0 0,1 0 1 0 0,0 1-1 0 0,1 0 1 0 0,1 0-1 0 0,-1 1 1 0 0,2-1-1 0 0,-1 1 1 0 0,2 0-1 0 0,0-1 1 0 0,0 1-1 0 0,1 1 1 0 0,0-1-1 0 0,1 0 1 0 0,1 0-1 0 0,1 8 6 0 0,2-12 31 0 0,1 1 0 0 0,0-1 0 0 0,1-1 1 0 0,0 1-1 0 0,0-1 0 0 0,0 0 0 0 0,1 0 0 0 0,0-1 0 0 0,1 0 0 0 0,-1 0 0 0 0,1-1 0 0 0,0 0 0 0 0,0 0 1 0 0,1-1-1 0 0,0 0 0 0 0,-1 0 0 0 0,1-1 0 0 0,1 0 0 0 0,5 1-31 0 0,14 3 49 0 0,-1-1 0 0 0,1-1 0 0 0,1-2 0 0 0,-1-1 0 0 0,0-1 0 0 0,0-1 0 0 0,1-2 0 0 0,-1-1 0 0 0,0-1 0 0 0,0-1 0 0 0,-1-2 0 0 0,20-7-49 0 0,26-19-438 0 0,-29 4-3018 0 0,-35 21-2012 0 0,-2 4-6233 0 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6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13 2377 0 0,'0'0'1460'0'0,"0"0"-123"0"0,0 0 108 0 0,0 0 267 0 0,0 0 110 0 0,0 0-96 0 0,0 0-245 0 0,0 0-286 0 0,0 0-227 0 0,0 0-128 0 0,0 0-131 0 0,0 0-109 0 0,0 0-43 0 0,-9-2-22 0 0,-35-8 1151 0 0,-28 13 1578 0 0,58 4-3150 0 0,1 1 1 0 0,0 0-1 0 0,0 0 0 0 0,1 2 0 0 0,0-1 0 0 0,1 2 0 0 0,0-1 0 0 0,0 1 0 0 0,1 1 0 0 0,1 0 0 0 0,0 1 0 0 0,1-1 0 0 0,-4 8-114 0 0,10-16 26 0 0,0 0-1 0 0,1 0 0 0 0,-1 0 1 0 0,1 0-1 0 0,0 0 0 0 0,0 1 1 0 0,1-1-1 0 0,-1 0 0 0 0,1 0 1 0 0,0 1-1 0 0,0-1 0 0 0,0 0 1 0 0,0 1-1 0 0,1-1 0 0 0,0 0 1 0 0,0 0-1 0 0,0 1 0 0 0,0-1 1 0 0,1 0-1 0 0,0 0 1 0 0,0 0-1 0 0,0-1 0 0 0,0 1 1 0 0,0 0-1 0 0,1-1 0 0 0,1 3-25 0 0,115 82 886 0 0,-34-53-457 0 0,0-16-1794 0 0,-83-26-7967 0 0,-2 7-2461 0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8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3673 0 0,'0'0'1880'0'0,"0"0"-11"0"0,0 0 67 0 0,0 0-10 0 0,0 0-109 0 0,0 0-236 0 0,0 0-238 0 0,0 0-183 0 0,0 0-178 0 0,0 0-102 0 0,0 0-76 0 0,0 0-56 0 0,0 0-49 0 0,16 4 1828 0 0,196-11 990 0 0,-92 2-2998 0 0,-122 3-3020 0 0,-3 0-5909 0 0,3 2-3995 0 0</inkml:trace>
  <inkml:trace contextRef="#ctx0" brushRef="#br0" timeOffset="1300.316">425 270 8970 0 0,'0'0'2294'0'0,"0"0"-1059"0"0,0 0-178 0 0,0 0 256 0 0,0 0 120 0 0,0 0-35 0 0,0 0-161 0 0,0 0-160 0 0,0 0-139 0 0,36-9-129 0 0,114-29-161 0 0,6-20 563 0 0,-137 48-1111 0 0,-1-1 0 0 0,-1-1 0 0 0,0-1 1 0 0,0 0-1 0 0,-2-1 0 0 0,1-1 1 0 0,-2 0-1 0 0,0-1 0 0 0,0-2-100 0 0,-10 13 29 0 0,3-3 55 0 0,-7 7-85 0 0,1 0 0 0 0,-1 0 0 0 0,1 0 1 0 0,-1 1-1 0 0,1-1 0 0 0,0 0 0 0 0,-1 0 0 0 0,1 0 0 0 0,0 1 0 0 0,-1-1 0 0 0,1 0 0 0 0,0 1 0 0 0,0-1 0 0 0,0 1 0 0 0,0-1 0 0 0,0 1 0 0 0,-1-1 0 0 0,1 1 0 0 0,0-1 0 0 0,0 1 0 0 0,0 0 1 0 0,0 0-1 0 0,0-1 0 0 0,0 1 0 0 0,0 0 0 0 0,0 0 0 0 0,0 0 0 0 0,0 0 0 0 0,0 0 0 0 0,1 0 0 0 0,-1 1 0 0 0,0-1 0 0 0,0 0 0 0 0,0 0 0 0 0,-1 1 0 0 0,1-1 0 0 0,0 0 0 0 0,0 1 1 0 0,0-1-1 0 0,0 1 0 0 0,0 0 0 0 0,0-1 0 0 0,-1 1 0 0 0,1 0 0 0 0,0-1 0 0 0,0 2 1 0 0,8 5 84 0 0,0 1 1 0 0,0 0-1 0 0,-1 1 1 0 0,0-1-1 0 0,-1 2 1 0 0,0-1-1 0 0,0 1 1 0 0,-1 0-1 0 0,-1 1 1 0 0,1-1-1 0 0,1 9-84 0 0,26 76 911 0 0,-23-87-2479 0 0,0-8-6791 0 0,-8 0-3505 0 0</inkml:trace>
  <inkml:trace contextRef="#ctx0" brushRef="#br0" timeOffset="2287.29">1696 251 3689 0 0,'0'0'2567'0'0,"0"0"-989"0"0,0 0-305 0 0,0 0 141 0 0,0 0 166 0 0,0 0 41 0 0,0 0-166 0 0,0 0-240 0 0,0 0-206 0 0,0 0-118 0 0,0 0-58 0 0,0 0-39 0 0,7 4 1919 0 0,-59 19-1076 0 0,-133 65-76 0 0,184-87-1559 0 0,0 0 0 0 0,0 0 1 0 0,1 1-1 0 0,-1-1 1 0 0,0 1-1 0 0,1-1 1 0 0,-1 0-1 0 0,1 1 1 0 0,0-1-1 0 0,0 1 1 0 0,-1-1-1 0 0,1 1 1 0 0,0-1-1 0 0,0 1 0 0 0,0-1 1 0 0,1 1-1 0 0,-1-1 1 0 0,0 1-1 0 0,0-1 1 0 0,1 1-1 0 0,-1-1 1 0 0,1 0-1 0 0,-1 1 1 0 0,1-1-1 0 0,0 0 1 0 0,0 1-1 0 0,-1-1 1 0 0,1 0-1 0 0,0 0 0 0 0,0 1 1 0 0,0-1-1 0 0,0 0 1 0 0,0 0-1 0 0,1 0 1 0 0,-1-1-1 0 0,0 1 1 0 0,0 0-1 0 0,1 0 1 0 0,-1 0-1 0 0,0-1 1 0 0,1 1-1 0 0,-1-1 1 0 0,1 1-1 0 0,-1-1 0 0 0,0 0 1 0 0,2 1-3 0 0,52 25 45 0 0,-44-23-34 0 0,-1 1 0 0 0,0 0-1 0 0,0 1 1 0 0,-1 0 0 0 0,1 1 0 0 0,-1 0 0 0 0,0 0 0 0 0,-1 1 0 0 0,1 0 0 0 0,-1 0 0 0 0,-1 1-1 0 0,1 0 1 0 0,-1 1 0 0 0,5 8-11 0 0,-11-13 41 0 0,-1 0 0 0 0,0 0-1 0 0,0 0 1 0 0,-1 0 0 0 0,1 1-1 0 0,-1-1 1 0 0,0 0 0 0 0,0 0-1 0 0,0-1 1 0 0,0 1 0 0 0,-1 0-1 0 0,1 0 1 0 0,-1-1 0 0 0,0 1-1 0 0,-1 0 1 0 0,1-1 0 0 0,0 0-1 0 0,-1 0 1 0 0,0 0 0 0 0,0 0-1 0 0,0 0 1 0 0,0 0 0 0 0,0-1-1 0 0,0 1 1 0 0,-1-1 0 0 0,1 0-1 0 0,-1 0 1 0 0,0 0 0 0 0,1-1-1 0 0,-5 2-40 0 0,-1 3 39 0 0,-8 3 35 0 0,-1 0-1 0 0,-1-2 1 0 0,1 0 0 0 0,-1 0-1 0 0,0-2 1 0 0,-1-1 0 0 0,1 0-1 0 0,-19 1-73 0 0,5 0 38 0 0,-130-1-61 0 0,164-5-41 0 0,0 1 0 0 0,-1-1 0 0 0,1 1 0 0 0,0-1 0 0 0,-1 0 0 0 0,1 1 0 0 0,0-1 0 0 0,-1 0 0 0 0,1 1 0 0 0,-1-1 0 0 0,1 0 0 0 0,-1 0 0 0 0,0 0 0 0 0,1 1 0 0 0,-1-1 0 0 0,0 0 0 0 0,1 0 0 0 0,-1 0 0 0 0,0 0 0 0 0,0 0 0 0 0,0 0 0 0 0,0 1 0 0 0,0-1 1 0 0,0 0-1 0 0,0 0 0 0 0,0 0 0 0 0,0 0 0 0 0,0 0 0 0 0,-1 0 0 0 0,1 0 0 0 0,0 1 0 0 0,0-1 0 0 0,-1 0 0 0 0,1 0 0 0 0,-1 0 0 0 0,1 0 0 0 0,-1 1 0 0 0,1-1 0 0 0,-1 0 0 0 0,1 1 0 0 0,-1-1 0 0 0,0 0 0 0 0,1 1 0 0 0,-1-1 0 0 0,0 1 0 0 0,0-1 0 0 0,1 1 0 0 0,-1-1 0 0 0,0 1 0 0 0,0 0 0 0 0,0-1 0 0 0,0 1 0 0 0,1 0 0 0 0,-1 0 0 0 0,0-1 0 0 0,0 1 0 0 0,0 0 0 0 0,0 0 0 0 0,0 0 0 0 0,0 0 0 0 0,0 0 64 0 0,30-14-2998 0 0,-9 6-3749 0 0,-6 3-4871 0 0</inkml:trace>
  <inkml:trace contextRef="#ctx0" brushRef="#br0" timeOffset="2638.504">1970 389 8146 0 0,'0'0'792'0'0,"0"0"-51"0"0,0 0 469 0 0,0 0 422 0 0,0 0 182 0 0,0 0-82 0 0,0 0-326 0 0,0 0-328 0 0,0 0-198 0 0,0 0-128 0 0,0 0-89 0 0,0 0-86 0 0,0 0-77 0 0,-2 24-65 0 0,-10 107 285 0 0,10-113-451 0 0,-1 0 0 0 0,-1 0 0 0 0,-1 0 0 0 0,-1 0 0 0 0,0-1 0 0 0,-1 0 0 0 0,-6 9-269 0 0,8-15 20 0 0,-1 2-1064 0 0,4-13-3085 0 0,1-9-4214 0 0,1 5-2978 0 0</inkml:trace>
  <inkml:trace contextRef="#ctx0" brushRef="#br0" timeOffset="2921.483">2033 31 10994 0 0,'0'0'771'0'0,"0"0"-113"0"0,0 0 146 0 0,0 0 213 0 0,0 0 84 0 0,0 0-144 0 0,0 0-282 0 0,0 0-250 0 0,0 0-155 0 0,0 0-86 0 0,0 0-65 0 0,0 0-42 0 0,0 0-36 0 0,-10 12-3 0 0,-30 37-6 0 0,31-37-3 0 0,17-12 95 0 0,-6 1-181 0 0,1-1 0 0 0,0 0 0 0 0,0 1 0 0 0,0-1 0 0 0,0-1 0 0 0,0 1 0 0 0,0 0 0 0 0,0-1 0 0 0,0 1 0 0 0,0-1 0 0 0,0 0 0 0 0,-1 0 0 0 0,1 0 0 0 0,0 0 0 0 0,-1-1 0 0 0,1 1 0 0 0,-1-1 0 0 0,1 0 0 0 0,-1 1 0 0 0,0-1 0 0 0,1 0 0 0 0,-1 0 0 0 0,1-2 57 0 0,-2 2-99 0 0,6-8-2424 0 0,-4 4-2590 0 0,-3 5-4157 0 0</inkml:trace>
  <inkml:trace contextRef="#ctx0" brushRef="#br0" timeOffset="3734.038">2212 713 392 0 0,'0'0'2047'0'0,"0"0"-365"0"0,0 0-118 0 0,0 0 14 0 0,0 0 14 0 0,0 0-35 0 0,0 0-28 0 0,0 0-102 0 0,0 0-123 0 0,0 0-151 0 0,0 0-148 0 0,0 0-89 0 0,-6 1-51 0 0,-21 1-31 0 0,25-3-691 0 0,1 0 0 0 0,-1 0 0 0 0,1 0 0 0 0,-1-1 0 0 0,1 1 0 0 0,0 0 0 0 0,0 0 0 0 0,-1-1 0 0 0,1 1 0 0 0,0-1 0 0 0,0 1 0 0 0,0-1 0 0 0,1 0 0 0 0,-1 1 0 0 0,0-1 0 0 0,1 0 0 0 0,-1 1 0 0 0,1-1 0 0 0,-1 0 0 0 0,1 0 0 0 0,0 1 0 0 0,0-1 0 0 0,0 0 0 0 0,0 0 0 0 0,0 0 0 0 0,0 1 0 0 0,0-1 0 0 0,0 0 0 0 0,1 0 0 0 0,-1 1 0 0 0,1-1 0 0 0,0 0 0 0 0,-1 0-143 0 0,59-78 1001 0 0,53-36-386 0 0,-6 16-479 0 0,-91 93-181 0 0,-15 7 20 0 0,0 0-6 0 0,0 0-24 0 0,0 0 6 0 0,0 0 5 0 0,6 19-82 0 0,2 63 65 0 0,-8-73 57 0 0,0-1 1 0 0,1 1-1 0 0,0-1 1 0 0,0 1-1 0 0,1-1 0 0 0,1 0 1 0 0,-1 0-1 0 0,1 1 0 0 0,0-2 1 0 0,1 1-1 0 0,0 0 0 0 0,0-1 1 0 0,1 0-1 0 0,0 0 0 0 0,0 0 1 0 0,1 0-1 0 0,-1-1 0 0 0,1 0 1 0 0,2 1 3 0 0,-2-6 24 0 0,-1 0-1 0 0,1 0 1 0 0,0 0 0 0 0,0-1-1 0 0,0 1 1 0 0,0-1 0 0 0,0-1 0 0 0,0 1-1 0 0,0-1 1 0 0,-1 0 0 0 0,1-1 0 0 0,0 1-1 0 0,0-1 1 0 0,-1-1 0 0 0,1 1 0 0 0,-1 0-1 0 0,0-1 1 0 0,2-2-24 0 0,-5 4 12 0 0,9-5 112 0 0,-1-1 1 0 0,-1 0 0 0 0,0-1 0 0 0,0 0 0 0 0,0-1 0 0 0,-1 0 0 0 0,0 0-1 0 0,-1 0 1 0 0,0-1 0 0 0,0 0 0 0 0,-1-1 0 0 0,-1 1 0 0 0,0-1 0 0 0,0 0-1 0 0,-1-1 1 0 0,2-7-125 0 0,-3-58-465 0 0,-18 64-2067 0 0,8 10-7784 0 0,4 3-1970 0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7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46 10426 0 0,'0'0'3201'0'0,"0"0"-1601"0"0,0 0-520 0 0,0 0-29 0 0,0 0 2 0 0,0 0-65 0 0,0 0-156 0 0,0 0-177 0 0,0 0-167 0 0,0 0-107 0 0,0 0-99 0 0,-35 21-94 0 0,-103 67-72 0 0,89-38-18 0 0,47-40-82 0 0,0-3-11 0 0,0 0 0 0 0,1 0-1 0 0,0 0 1 0 0,0 0-1 0 0,0 0 1 0 0,1 1 0 0 0,0-1-1 0 0,1 0 1 0 0,-1 0-1 0 0,1 0 1 0 0,1 0-1 0 0,-1 0 1 0 0,1 0 0 0 0,1 0-1 0 0,-1 0 1 0 0,1-1-1 0 0,0 1 1 0 0,0-1-1 0 0,1 0 1 0 0,0 0 0 0 0,0 0-1 0 0,1 0 1 0 0,-1-1-1 0 0,1 0 1 0 0,1 0-1 0 0,-1 0 1 0 0,0 0 0 0 0,1-1-1 0 0,0 0 1 0 0,0 0-1 0 0,1-1 1 0 0,-1 1 0 0 0,1-1-1 0 0,-1-1 1 0 0,1 1-1 0 0,0-1 1 0 0,6 1-5 0 0,6 1 176 0 0,0 0 1 0 0,0-1 0 0 0,0-1-1 0 0,0-1 1 0 0,1-1-1 0 0,-1-1 1 0 0,18-2-177 0 0,-28 2 124 0 0,1-1 1 0 0,-1 0-1 0 0,-1-1 1 0 0,1 0-1 0 0,0 0 0 0 0,-1-1 1 0 0,0 0-1 0 0,1 0 0 0 0,-2-1 1 0 0,1 0-1 0 0,0-1 0 0 0,-1 1 1 0 0,0-2-1 0 0,-1 1 0 0 0,1-1 1 0 0,-1 0-1 0 0,0 0 1 0 0,-1 0-1 0 0,0-1 0 0 0,0 0 1 0 0,0 0-1 0 0,-1 0 0 0 0,-1 0 1 0 0,1-1-1 0 0,-1 0 0 0 0,-1 0 1 0 0,1 0-1 0 0,-2 0 1 0 0,1 0-1 0 0,-1 0 0 0 0,0 0 1 0 0,-1-5-125 0 0,-1 5-4 0 0,1 0 0 0 0,-1 0 0 0 0,0 0 1 0 0,-1 0-1 0 0,0 0 0 0 0,-1 1 1 0 0,0-1-1 0 0,0 1 0 0 0,-1-1 0 0 0,0 1 1 0 0,0 1-1 0 0,-1-1 0 0 0,0 0 1 0 0,0 1-1 0 0,-1 0 0 0 0,0 0 0 0 0,0 1 1 0 0,0 0-1 0 0,-1 0 0 0 0,0 0 0 0 0,0 1 1 0 0,-1 0-1 0 0,1 0 0 0 0,-6-1 4 0 0,4 0-221 0 0,-1 1-1 0 0,1 0 0 0 0,-1 1 0 0 0,0 0 1 0 0,-1 0-1 0 0,1 1 0 0 0,0 1 0 0 0,-1 0 1 0 0,0 0-1 0 0,0 1 0 0 0,-2 0 222 0 0,-21 1-2027 0 0,11 0-2518 0 0,3 0-7242 0 0</inkml:trace>
  <inkml:trace contextRef="#ctx0" brushRef="#br0" timeOffset="436.056">1 285 14355 0 0,'0'0'2046'0'0,"0"0"-903"0"0,0 0-302 0 0,0 0 99 0 0,0 0 69 0 0,0 0-28 0 0,0 0-206 0 0,0 0-235 0 0,0 0-150 0 0,0 0-97 0 0,0 0-41 0 0,0 0-41 0 0,0 0-37 0 0,16-8-27 0 0,109-56 357 0 0,-24 44-284 0 0,-75 66 48 0 0,-21-41-204 0 0,1-1 0 0 0,-1 1 0 0 0,1-1 0 0 0,0 0 0 0 0,0 0-1 0 0,0-1 1 0 0,1 0 0 0 0,0 0 0 0 0,-1-1 0 0 0,1 1-1 0 0,0-1 1 0 0,0-1 0 0 0,0 1 0 0 0,0-1 0 0 0,0-1 0 0 0,0 1-1 0 0,1-1 1 0 0,4-1-64 0 0,22 4 461 0 0,30-2 18 0 0,-64 3-1529 0 0,1 2-5012 0 0,0-5 1622 0 0,-1 0-7905 0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6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31 10122 0 0,'0'0'1494'0'0,"0"0"-199"0"0,0 0-23 0 0,0 0 50 0 0,0 0-41 0 0,0 0-209 0 0,0 0-235 0 0,0 0-180 0 0,0 0-123 0 0,0 0-96 0 0,0 0-94 0 0,-32 34-92 0 0,-95 102-66 0 0,88-76 62 0 0,39-51-183 0 0,0-4-28 0 0,0-1 0 0 0,0 1 0 0 0,1-1 1 0 0,-1 1-1 0 0,1-1 0 0 0,0 1 0 0 0,0-1 0 0 0,0 0 0 0 0,1 0 0 0 0,0 1 0 0 0,-1-1 0 0 0,1 0 0 0 0,1 0 0 0 0,-1 0 0 0 0,1-1 0 0 0,-1 1 1 0 0,1-1-1 0 0,0 1 0 0 0,0-1 0 0 0,1 0 0 0 0,-1 0 0 0 0,1 0 0 0 0,-1-1 0 0 0,1 1 0 0 0,0-1 0 0 0,0 0 0 0 0,0 0 0 0 0,0 0 0 0 0,1 0 1 0 0,1-1-38 0 0,7 4 144 0 0,0-1 0 0 0,0-1 0 0 0,0 0 0 0 0,1 0 0 0 0,-1-2 1 0 0,1 0-1 0 0,-1 0 0 0 0,1-1 0 0 0,12-2-144 0 0,-15 1 91 0 0,0-1 0 0 0,0 0 1 0 0,0-1-1 0 0,-1 0 0 0 0,1-1 0 0 0,-1 0 0 0 0,0-1 0 0 0,0 0 1 0 0,0 0-1 0 0,0-1 0 0 0,-1 0 0 0 0,0-1 0 0 0,0 0 0 0 0,-1-1 1 0 0,0 1-1 0 0,0-2 0 0 0,-1 1 0 0 0,0-1 0 0 0,0 0 1 0 0,-1 0-1 0 0,-1-1 0 0 0,1 0 0 0 0,-1 0 0 0 0,-1 0 0 0 0,0 0 1 0 0,-1-1-1 0 0,1 0 0 0 0,-2 0 0 0 0,0 0 0 0 0,0 0 0 0 0,-1 0 1 0 0,0 0-1 0 0,-2-11-91 0 0,0 16-9 0 0,0 1 0 0 0,-1 0 0 0 0,1-1 1 0 0,-1 1-1 0 0,-1 0 0 0 0,1 0 0 0 0,-1 1 1 0 0,0-1-1 0 0,0 0 0 0 0,0 1 0 0 0,0 0 0 0 0,-1 0 1 0 0,0 0-1 0 0,0 0 0 0 0,0 0 0 0 0,0 1 1 0 0,-1 0-1 0 0,1 0 0 0 0,-1 0 0 0 0,0 0 0 0 0,0 1 1 0 0,0 0-1 0 0,-4-2 9 0 0,-125-25-1660 0 0,99 28-460 0 0,14 5-2908 0 0,8 0-4126 0 0</inkml:trace>
  <inkml:trace contextRef="#ctx0" brushRef="#br0" timeOffset="506.45">889 8 6617 0 0,'0'0'3460'0'0,"0"0"-1664"0"0,0 0-556 0 0,0 0 33 0 0,0 0 58 0 0,0 0-43 0 0,0 0-46 0 0,0 0-177 0 0,0 0-181 0 0,0 0-184 0 0,0 0-161 0 0,0 0-107 0 0,-20 6-60 0 0,-62 18-32 0 0,-23 32 1241 0 0,103-55-1574 0 0,0 0 0 0 0,0 0 0 0 0,1 0 0 0 0,-1 1 0 0 0,0-1 0 0 0,1 1 0 0 0,-1 0 0 0 0,1-1 0 0 0,0 1 0 0 0,0 0 0 0 0,-1 0 0 0 0,1 0-1 0 0,0 0 1 0 0,0 0 0 0 0,1 0 0 0 0,-1 0 0 0 0,0 0 0 0 0,1 0 0 0 0,-1 0 0 0 0,1 0 0 0 0,0 0 0 0 0,0 1 0 0 0,0-1 0 0 0,0 0 0 0 0,0 0 0 0 0,0 0 0 0 0,0 1 0 0 0,1-1 0 0 0,-1 0 0 0 0,1 0 0 0 0,0 0 0 0 0,-1 0 0 0 0,1 0 0 0 0,0 0 0 0 0,0 0 0 0 0,0 0 0 0 0,1 0 0 0 0,-1-1 0 0 0,0 1 0 0 0,1 0 0 0 0,-1-1 0 0 0,1 1 0 0 0,-1-1 0 0 0,1 1 0 0 0,0-1 0 0 0,0 0 0 0 0,0 0 0 0 0,1 1-7 0 0,106 63 53 0 0,-106-63-13 0 0,0 0 1 0 0,0 0-1 0 0,0 0 1 0 0,0 1-1 0 0,0-1 1 0 0,0 1-1 0 0,-1 0 1 0 0,1 0-1 0 0,-1 0 1 0 0,0 0-1 0 0,0 0 1 0 0,0 0-1 0 0,0 1 1 0 0,0-1-1 0 0,-1 0 1 0 0,0 1-1 0 0,1 0 1 0 0,-1-1-1 0 0,-1 1 1 0 0,1 0-1 0 0,0-1 1 0 0,-1 1-1 0 0,0 0 0 0 0,0 0 1 0 0,0 0-1 0 0,0-1 1 0 0,-1 1-1 0 0,1 0 1 0 0,-1 0-1 0 0,0-1 1 0 0,0 1-41 0 0,-8 5 70 0 0,1 0 0 0 0,-1-1-1 0 0,-1-1 1 0 0,1 1 0 0 0,-1-1 0 0 0,-1-1 0 0 0,1 0 0 0 0,-1 0 0 0 0,0-1-1 0 0,0 0 1 0 0,-1-1 0 0 0,1-1 0 0 0,-8 2-70 0 0,-96 3-1127 0 0,103-13-970 0 0,11-5-6878 0 0,1 6-2776 0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03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288 486 1272 0 0,'0'0'1834'0'0,"0"0"-148"0"0,0 0 163 0 0,0 0 284 0 0,0 0 98 0 0,0 0-181 0 0,0 0-305 0 0,0 0-324 0 0,0 0-241 0 0,0 0-161 0 0,0 0-102 0 0,0 0-74 0 0,-5-5-87 0 0,-13-16-89 0 0,-25 16 1390 0 0,-45 50-1514 0 0,86-43-534 0 0,-8 4-5 0 0,1 1 0 0 0,0 0-1 0 0,0 1 1 0 0,1 0 0 0 0,0 0 0 0 0,1 1 0 0 0,-1-1 0 0 0,2 2 0 0 0,-1-1 0 0 0,1 1-1 0 0,1 0 1 0 0,0 0 0 0 0,0 1 0 0 0,1 0 0 0 0,0 0 0 0 0,1 0 0 0 0,0 0-1 0 0,1 0 1 0 0,0 0 0 0 0,1 5-4 0 0,0-10 1 0 0,1 1 1 0 0,0-1-1 0 0,0 1 0 0 0,1-1 0 0 0,0 0 0 0 0,0 1 0 0 0,1-1 1 0 0,-1 0-1 0 0,1 1 0 0 0,1-1 0 0 0,-1 0 0 0 0,1-1 1 0 0,0 1-1 0 0,0 0 0 0 0,1-1 0 0 0,0 0 0 0 0,0 0 1 0 0,0 0-1 0 0,1 0 0 0 0,-1 0 0 0 0,1-1 0 0 0,0 0 0 0 0,0 0 1 0 0,1 0-1 0 0,-1-1 0 0 0,1 0 0 0 0,5 3-1 0 0,10 1 104 0 0,0-1 0 0 0,0-1 1 0 0,1-1-1 0 0,0-1 0 0 0,-1-1 0 0 0,1 0 0 0 0,0-2 0 0 0,0 0 0 0 0,0-2 0 0 0,0 0 1 0 0,-1-2-1 0 0,1 0 0 0 0,16-6-104 0 0,-19 3 156 0 0,0 0 0 0 0,-1-1 0 0 0,0 0 0 0 0,0-2 0 0 0,0 0 0 0 0,-1-1 1 0 0,-1-1-1 0 0,0-1 0 0 0,-1 0 0 0 0,0-1 0 0 0,-1 0 0 0 0,0-1 0 0 0,-2-1 0 0 0,0 0 0 0 0,0-1 1 0 0,-1 0-1 0 0,-2 0 0 0 0,7-16-156 0 0,-13 27-5 0 0,-1 0 1 0 0,1 0 0 0 0,-1-1 0 0 0,-1 1-1 0 0,1-1 1 0 0,-1 1 0 0 0,-1-1 0 0 0,1 0-1 0 0,-1 1 1 0 0,0-1 0 0 0,0 0 0 0 0,-1 1-1 0 0,0-1 1 0 0,0 1 0 0 0,-1-1 0 0 0,1 1-1 0 0,-2-1 1 0 0,1 1 0 0 0,-1 0 0 0 0,1 0-1 0 0,-2 0 1 0 0,1 0 0 0 0,-1 1 0 0 0,0-1-1 0 0,0 1 1 0 0,0 0 0 0 0,-1 0-1 0 0,1 1 1 0 0,-1-1 0 0 0,0 1 0 0 0,-1 0-1 0 0,1 0 1 0 0,-1 1 0 0 0,0 0 0 0 0,0 0-1 0 0,-2-1 5 0 0,-8-1-169 0 0,1 0-1 0 0,-1 2 0 0 0,0 0 1 0 0,0 0-1 0 0,0 2 1 0 0,0 0-1 0 0,-1 1 0 0 0,1 0 1 0 0,0 1-1 0 0,0 1 0 0 0,0 1 1 0 0,0 0-1 0 0,-3 2 170 0 0,-55 17-3149 0 0,5 4-3543 0 0,41-14-5200 0 0</inkml:trace>
  <inkml:trace contextRef="#ctx0" brushRef="#br0" timeOffset="436.085">1 779 10042 0 0,'0'0'2575'0'0,"0"0"-442"0"0,0 0-378 0 0,0 0-371 0 0,0 0-306 0 0,0 0-219 0 0,0 0-118 0 0,0 0-39 0 0,0 0-10 0 0,0 0-24 0 0,0 0-44 0 0,0 0-55 0 0,0 0-78 0 0,17-8-71 0 0,116-54 480 0 0,54-7 255 0 0,-186 68-1157 0 0,0 1 0 0 0,1-1-1 0 0,-1 1 1 0 0,0-1 0 0 0,0 1-1 0 0,0-1 1 0 0,0 1 0 0 0,0 0-1 0 0,1 0 1 0 0,-1-1 0 0 0,0 1-1 0 0,0 0 1 0 0,1 0-1 0 0,-1 0 1 0 0,0 1 0 0 0,0-1-1 0 0,0 0 1 0 0,1 0 0 0 0,-1 1-1 0 0,0-1 1 0 0,0 0 0 0 0,0 1-1 0 0,0-1 1 0 0,0 1 0 0 0,0 0-1 0 0,0-1 1 0 0,0 1 0 0 0,0 0-1 0 0,0 0 1 0 0,0-1 0 0 0,0 1-1 0 0,0 0 1 0 0,0 0 2 0 0,16 13 28 0 0,0-4-6 0 0,1 0 1 0 0,0-2-1 0 0,1 0 0 0 0,0-1 0 0 0,0 0 1 0 0,0-2-1 0 0,1 0 0 0 0,0-2 0 0 0,0 0 1 0 0,11 0-23 0 0,49 0 50 0 0,-79-3-138 0 0,11-3-3880 0 0,-9 2-4434 0 0,-2 1-3535 0 0</inkml:trace>
  <inkml:trace contextRef="#ctx0" brushRef="#br0" timeOffset="1316.231">777 27 6041 0 0,'0'0'1799'0'0,"0"0"-394"0"0,0 0-260 0 0,0 0-122 0 0,0 0-47 0 0,0 0-39 0 0,0 0-75 0 0,0 0-91 0 0,0 0-96 0 0,0 0-38 0 0,0 0-54 0 0,0 0-33 0 0,15-4-14 0 0,46-14-40 0 0,29 14 1547 0 0,53 31 308 0 0,-140-27-2298 0 0,0-1 0 0 0,0 1 0 0 0,0 1 0 0 0,0-1 0 0 0,0 0 0 0 0,0 1 0 0 0,0 0 0 0 0,0-1 0 0 0,0 1 0 0 0,-1 0 0 0 0,1 0 0 0 0,0 1 0 0 0,-1-1 0 0 0,1 1-1 0 0,-1-1 1 0 0,1 1 0 0 0,-1 0 0 0 0,0 0 0 0 0,1 0 0 0 0,-1 0 0 0 0,0 0 0 0 0,-1 0 0 0 0,1 1 0 0 0,0-1 0 0 0,0 1 0 0 0,-1-1 0 0 0,1 1-53 0 0,2 34 218 0 0,-2 1-1 0 0,-1-1 1 0 0,-1 0 0 0 0,-3 1 0 0 0,0-1 0 0 0,-3 3-218 0 0,-5 55 88 0 0,-21 174-11 0 0,11-108-47 0 0,12 51 147 0 0,0-162-22 0 0,-4-12 205 0 0,12-37-326 0 0,-35 11 1387 0 0,-4-4-1394 0 0,-1-3 0 0 0,0-1 0 0 0,-1-1 1 0 0,-27-4-28 0 0,44 1-159 0 0,-17-7-1582 0 0,36 2-2646 0 0,2-2-3869 0 0,4 3-4339 0 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1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877 428 4793 0 0,'0'0'1235'0'0,"0"0"-348"0"0,0 0 78 0 0,0 0 358 0 0,0 0 272 0 0,0 0 23 0 0,0 0-220 0 0,0 0-279 0 0,0 0-139 0 0,0 0 1 0 0,0 0 10 0 0,0 0-39 0 0,0 0-90 0 0,9-3-133 0 0,74-40 1368 0 0,67-99-73 0 0,-43 65-1601 0 0,-106 77-420 0 0,-1 0 0 0 0,1 0 0 0 0,0 0 1 0 0,-1-1-1 0 0,1 1 0 0 0,-1 0 0 0 0,1 0 0 0 0,0 0 0 0 0,-1 0 0 0 0,1 0 0 0 0,-1 1 1 0 0,1-1-1 0 0,0 0 0 0 0,-1 0 0 0 0,1 0 0 0 0,-1 0 0 0 0,1 1 0 0 0,0-1 0 0 0,-1 0 1 0 0,1 0-1 0 0,-1 1 0 0 0,1-1 0 0 0,-1 0 0 0 0,1 1 0 0 0,-1-1 0 0 0,0 1 0 0 0,1-1 1 0 0,-1 1-1 0 0,1-1 0 0 0,-1 1 0 0 0,0-1 0 0 0,1 1 0 0 0,-1-1 0 0 0,0 1 0 0 0,0-1 1 0 0,1 1-1 0 0,-1 0 0 0 0,0-1 0 0 0,0 1 0 0 0,0-1 0 0 0,0 1 0 0 0,0 0 0 0 0,0-1 1 0 0,0 1-1 0 0,0-1 0 0 0,0 1 0 0 0,0 0 0 0 0,0-1 0 0 0,0 1 0 0 0,-1 0-3 0 0,2 0 27 0 0,32 118 836 0 0,-27-105-790 0 0,0 0 0 0 0,2 0 0 0 0,-1-1 0 0 0,2 0 1 0 0,0 0-1 0 0,0-1 0 0 0,1 0 0 0 0,0-1 0 0 0,2 0-73 0 0,-4-6 574 0 0,-1-2-2245 0 0,-5 1-10349 0 0,-2-4-107 0 0</inkml:trace>
  <inkml:trace contextRef="#ctx0" brushRef="#br0" timeOffset="-1005.003">393 791 7001 0 0,'0'0'1682'0'0,"0"0"-230"0"0,0 0 63 0 0,0 0 191 0 0,0 0 51 0 0,0 0-165 0 0,0 0-346 0 0,0 0-333 0 0,0 0-297 0 0,0 0-214 0 0,0 0-128 0 0,-5 2-86 0 0,-17 6-37 0 0,50 8 1697 0 0,151-24 1189 0 0,31-41-1929 0 0,-182 42-1892 0 0,-30 19-2026 0 0,2-7-6568 0 0,0-4 6484 0 0,0-1-7728 0 0</inkml:trace>
  <inkml:trace contextRef="#ctx0" brushRef="#br0" timeOffset="-597.286">1193 644 10482 0 0,'0'0'2158'0'0,"0"0"-951"0"0,0 0-236 0 0,0 0 230 0 0,0 0 290 0 0,0 0 90 0 0,0 0-206 0 0,0 0-330 0 0,0 0-298 0 0,0 0-184 0 0,0 0-126 0 0,0 0-35 0 0,0 0-18 0 0,-3 7-33 0 0,-43 88 831 0 0,36-82-1128 0 0,2 0-1 0 0,0 1 0 0 0,0 1 1 0 0,1-1-1 0 0,1 1 0 0 0,1 0 1 0 0,0 1-1 0 0,1-1 1 0 0,0 1-1 0 0,1 0 0 0 0,1 0 1 0 0,1 0-1 0 0,0 0 0 0 0,1 0 1 0 0,1 9-54 0 0,1-20 22 0 0,1-1 0 0 0,-1 1 0 0 0,0-1 0 0 0,1 0 0 0 0,0 0 1 0 0,0 0-1 0 0,0-1 0 0 0,1 1 0 0 0,-1-1 0 0 0,1 0 0 0 0,0 0 0 0 0,0 0 1 0 0,0 0-1 0 0,0 0 0 0 0,0-1 0 0 0,4 2-22 0 0,9 6 100 0 0,-11-8-70 0 0,-1 1 0 0 0,1-1 0 0 0,-1-1 0 0 0,1 1 0 0 0,0-1 0 0 0,0 0 0 0 0,-1 0 0 0 0,1-1 0 0 0,0 0 0 0 0,0 0 0 0 0,0 0 0 0 0,0-1 0 0 0,0 0 0 0 0,1 0-29 0 0,24-1 83 0 0,-40-18-4629 0 0,-2 13-6973 0 0,8 3 244 0 0</inkml:trace>
  <inkml:trace contextRef="#ctx0" brushRef="#br0" timeOffset="14780.954">385 1 0 0 0,'0'0'810'0'0,"0"0"523"0"0,0 0 33 0 0,0 0-35 0 0,0 0 18 0 0,0 0-8 0 0,0 0-5 0 0,0 0-8 0 0,0 0-36 0 0,0 0-43 0 0,-2 4-108 0 0,-6 14-134 0 0,-41-6 3509 0 0,-44-4-3108 0 0,83-5-1300 0 0,-1-1-16 0 0,0 0 1 0 0,1 1-1 0 0,0 0 1 0 0,-1 1-1 0 0,1 0 1 0 0,0 0-1 0 0,1 1 1 0 0,-1 1-1 0 0,1 0 1 0 0,0 0-1 0 0,0 0 1 0 0,-4 6-93 0 0,6 0 20 0 0,1 1 0 0 0,0 0 0 0 0,1 0 1 0 0,1 0-1 0 0,0 1 0 0 0,0 0 1 0 0,2 0-1 0 0,-1 0 0 0 0,2 0 0 0 0,0 0 1 0 0,1 12-21 0 0,-4 23 109 0 0,-34 367 1174 0 0,32-3-354 0 0,6-240 1141 0 0,27-173-2093 0 0,25 0 59 0 0,0-1-1 0 0,0-4 0 0 0,0-1 1 0 0,32-9-36 0 0,-36 7-284 0 0,-47 3-4781 0 0,-2 3 1022 0 0,-2 2-8042 0 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21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644 243 0 0 0,'0'0'324'0'0,"0"0"562"0"0,0 0 147 0 0,0 0 17 0 0,0 0 18 0 0,0 0 15 0 0,0 0 57 0 0,0-8 80 0 0,1-26 66 0 0,1 25 9608 0 0,-1 16-7315 0 0,0-2-4835 0 0,-53 150 2239 0 0,23-87-804 0 0,-89 206 100 0 0,49-104-425 0 0,61-132-315 0 0,4-47-8194 0 0,28-70-4106 0 0,-11 49 11044 0 0,-10 17 1709 0 0</inkml:trace>
  <inkml:trace contextRef="#ctx0" brushRef="#br0" timeOffset="503.042">509 358 0 0 0,'0'0'1160'0'0,"0"0"719"0"0,0 0 216 0 0,0 0-75 0 0,0 0-108 0 0,0 0-121 0 0,0 0-97 0 0,0 0-190 0 0,0 0-216 0 0,0 0-227 0 0,3-19-263 0 0,9-61-212 0 0,-9 60-186 0 0,-3 20-144 0 0,8 23 681 0 0,9 4-283 0 0,0 1 0 0 0,-2 1 0 0 0,-1 0-1 0 0,-2 1 1 0 0,0 0 0 0 0,1 14-654 0 0,39 136 437 0 0,-14-115-297 0 0,-36-66-64 0 0,0 0-1 0 0,0 0 0 0 0,0 0 1 0 0,0 0-1 0 0,0 0 1 0 0,0 0-1 0 0,-1 0 1 0 0,1-1-1 0 0,0 1 1 0 0,-1-1-1 0 0,1 1 1 0 0,-1-1-1 0 0,1 0 1 0 0,-1 0-1 0 0,0 1 0 0 0,0-1 1 0 0,0 0-1 0 0,0 0 1 0 0,0 0-1 0 0,0 0 1 0 0,-1 0-1 0 0,1-1 1 0 0,0 1-1 0 0,-1 0 1 0 0,0 0-1 0 0,0 0-75 0 0,7-13 189 0 0,71-207 416 0 0,-53 138-532 0 0,-10 35-71 0 0,-2 0 0 0 0,-2-1 0 0 0,-2 0 1 0 0,-3-1-1 0 0,-2 1 0 0 0,-2-9-2 0 0,-2 59-26 0 0,0 0 0 0 0,0 1 0 0 0,0-1-1 0 0,0 0 1 0 0,0 1 0 0 0,0-1 0 0 0,0 0 0 0 0,0 0-1 0 0,-1 1 1 0 0,1-1 0 0 0,0 0 0 0 0,0 0 0 0 0,0 1 0 0 0,-1-1-1 0 0,1 0 1 0 0,0 0 0 0 0,0 0 0 0 0,0 1 0 0 0,-1-1 0 0 0,1 0-1 0 0,0 0 1 0 0,-1 0 0 0 0,1 0 0 0 0,0 0 0 0 0,0 1 0 0 0,-1-1-1 0 0,1 0 1 0 0,0 0 0 0 0,-1 0 0 0 0,1 0 0 0 0,0 0 0 0 0,0 0-1 0 0,-1 0 1 0 0,1 0 0 0 0,0 0 0 0 0,-1 0 0 0 0,1 0-1 0 0,0 0 1 0 0,-1-1 0 0 0,1 1 0 0 0,0 0 0 0 0,0 0 0 0 0,-1 0-1 0 0,1 0 1 0 0,0 0 0 0 0,0 0 0 0 0,-1-1 0 0 0,1 1 0 0 0,0 0-1 0 0,0 0 1 0 0,-1 0 0 0 0,1-1 0 0 0,0 1 0 0 0,0 0 0 0 0,0 0-1 0 0,0-1 1 0 0,-1 1 0 0 0,1 0 0 0 0,0-1 0 0 0,0 1-1 0 0,0 0 1 0 0,0 0 0 0 0,0-1 0 0 0,0 1 26 0 0,-17 61-2904 0 0,13-41-655 0 0,1 2-3644 0 0,2-10-4179 0 0</inkml:trace>
  <inkml:trace contextRef="#ctx0" brushRef="#br0" timeOffset="961.593">1188 447 11835 0 0,'0'0'1788'0'0,"0"0"-637"0"0,0 0-176 0 0,0 0 138 0 0,0 0 118 0 0,0 0 24 0 0,0 0-177 0 0,0 0-310 0 0,0 0-257 0 0,0 0-174 0 0,0 0-116 0 0,0 0-81 0 0,0 0-57 0 0,-6 3-36 0 0,2 1-38 0 0,0-1 1 0 0,0 1-1 0 0,0 0 0 0 0,1 0 1 0 0,-1 1-1 0 0,1-1 1 0 0,0 0-1 0 0,0 1 1 0 0,1 0-1 0 0,-1 0 0 0 0,1 0 1 0 0,0 0-1 0 0,1 0 1 0 0,-1 0-1 0 0,1 1 1 0 0,-1 3-10 0 0,-1 2 13 0 0,1 0 1 0 0,0 1 0 0 0,0-1 0 0 0,1 1 0 0 0,1 0 0 0 0,0-1 0 0 0,0 1 0 0 0,1-1 0 0 0,1 1-1 0 0,0-1 1 0 0,3 9-14 0 0,-4-15 13 0 0,0 0 0 0 0,1-1 0 0 0,0 1-1 0 0,0 0 1 0 0,0-1 0 0 0,1 1 0 0 0,-1-1-1 0 0,1 0 1 0 0,0 0 0 0 0,0 0 0 0 0,1-1-1 0 0,-1 1 1 0 0,1-1 0 0 0,0 1 0 0 0,0-1 0 0 0,0 0-1 0 0,0-1 1 0 0,0 1 0 0 0,1-1 0 0 0,-1 0-1 0 0,1 0 1 0 0,0 0 0 0 0,-1 0 0 0 0,1-1-1 0 0,0 0 1 0 0,0 0 0 0 0,5 0-13 0 0,-1 0 102 0 0,1-1 1 0 0,-1 0-1 0 0,1 0 1 0 0,-1-1-1 0 0,1 0 1 0 0,-1-1-1 0 0,0 0 1 0 0,0 0-1 0 0,0-1 1 0 0,0-1-1 0 0,0 1 0 0 0,0-1 1 0 0,-1-1-1 0 0,0 1 1 0 0,0-2-1 0 0,0 1 1 0 0,0-1-1 0 0,-1 0 1 0 0,0 0-1 0 0,-1-1 1 0 0,1 0-1 0 0,-1 0 0 0 0,3-5-102 0 0,-4 6 29 0 0,1-1-1 0 0,-1 1 1 0 0,-1-1-1 0 0,1 0 0 0 0,-1 0 1 0 0,0 0-1 0 0,-1-1 0 0 0,1 1 1 0 0,-1-1-1 0 0,-1 0 0 0 0,0 0 1 0 0,0 0-1 0 0,0 0 1 0 0,-1 0-1 0 0,-1-1 0 0 0,1 1 1 0 0,-1 0-1 0 0,0 0 0 0 0,-1-1 1 0 0,0 1-1 0 0,-1 0 0 0 0,1 0 1 0 0,-1 0-1 0 0,-1 0 1 0 0,0 0-1 0 0,0 1 0 0 0,0-1 1 0 0,-1 1-1 0 0,0 0 0 0 0,-1 0 1 0 0,1 0-1 0 0,-1 0 0 0 0,-1 1 1 0 0,1 0-1 0 0,-1 0 1 0 0,0 0-1 0 0,0 1 0 0 0,-1 0 1 0 0,0 0-1 0 0,0 1 0 0 0,-2-2-28 0 0,1 3-156 0 0,0 0-1 0 0,0 1 0 0 0,-1 0 0 0 0,1 0 1 0 0,0 1-1 0 0,-1 0 0 0 0,1 0 1 0 0,-1 1-1 0 0,0 0 0 0 0,1 1 0 0 0,-1 0 1 0 0,1 0-1 0 0,0 0 0 0 0,-1 1 0 0 0,1 1 1 0 0,0 0-1 0 0,0 0 0 0 0,-5 3 157 0 0,-17 12-4255 0 0,4 6-3289 0 0,15-11-3968 0 0</inkml:trace>
  <inkml:trace contextRef="#ctx0" brushRef="#br0" timeOffset="1321.752">1802 0 9890 0 0,'0'0'2423'0'0,"0"0"-548"0"0,0 0-253 0 0,0 0-48 0 0,0 0-99 0 0,0 0-266 0 0,0 0-327 0 0,0 0-303 0 0,0 0-175 0 0,0 0-48 0 0,0 0 48 0 0,0 0 39 0 0,0 0-10 0 0,-5 20 3 0 0,-17 64-38 0 0,26-17 336 0 0,2-50-556 0 0,6 51 215 0 0,-2 1 0 0 0,-3-1 0 0 0,-3 36-393 0 0,-2 70-758 0 0,-22-183-6601 0 0,5-5-3787 0 0,9 10 3915 0 0</inkml:trace>
  <inkml:trace contextRef="#ctx0" brushRef="#br0" timeOffset="1870.599">1550 416 10258 0 0,'0'0'1694'0'0,"0"0"-647"0"0,0 0-104 0 0,0 0 180 0 0,0 0 59 0 0,0 0-37 0 0,0 0-138 0 0,0 0-134 0 0,0 0-109 0 0,33-5-73 0 0,104-16-115 0 0,-14 13 471 0 0,-90 7-903 0 0,-20 0-171 0 0,-1 0 0 0 0,1 1 0 0 0,0 1 0 0 0,0 0 0 0 0,-1 1 0 0 0,1 0 0 0 0,-1 1 0 0 0,1 0 0 0 0,3 2 27 0 0,-13-3-238 0 0,36 23-2255 0 0,-33-11-1987 0 0,-4 4-4563 0 0,4 10 2868 0 0,17-18 11041 0 0,-13-9-3157 0 0,52 1 5960 0 0,-1-17-3387 0 0,-49 11-3914 0 0,0-2 1 0 0,0 1 0 0 0,-1-1-1 0 0,0-1 1 0 0,0 0-1 0 0,-1 0 1 0 0,0-1 0 0 0,0-1-1 0 0,0 0 1 0 0,-1 0-1 0 0,-1-1 1 0 0,0 0 0 0 0,5-8-369 0 0,-9 12 83 0 0,-1 0 0 0 0,0 0 1 0 0,-1 0-1 0 0,1-1 1 0 0,-1 1-1 0 0,-1-1 0 0 0,1 1 1 0 0,-1-1-1 0 0,0 0 1 0 0,-1 1-1 0 0,1-1 0 0 0,-1 0 1 0 0,-1 0-1 0 0,1 0 0 0 0,-1 1 1 0 0,0-1-1 0 0,-1-1-83 0 0,0 5 4 0 0,-1 1 1 0 0,1-1-1 0 0,-1 0 0 0 0,0 1 0 0 0,0-1 0 0 0,0 1 1 0 0,0 0-1 0 0,0 0 0 0 0,0 0 0 0 0,0 1 0 0 0,-1-1 1 0 0,1 1-1 0 0,-1 0 0 0 0,1-1 0 0 0,-1 2 0 0 0,0-1 0 0 0,1 0 1 0 0,-1 1-1 0 0,0-1 0 0 0,1 1 0 0 0,-1 0 0 0 0,0 1 1 0 0,0-1-1 0 0,1 0 0 0 0,-4 2-4 0 0,-3-2-26 0 0,0 2 10 0 0,-1 1 1 0 0,1 1-1 0 0,-1 0 0 0 0,1 0 0 0 0,0 1 1 0 0,0 0-1 0 0,1 0 0 0 0,0 1 1 0 0,0 1-1 0 0,0-1 0 0 0,1 2 0 0 0,-1-1 1 0 0,2 1-1 0 0,-1 0 0 0 0,1 1 1 0 0,1-1-1 0 0,-1 1 0 0 0,-2 7 16 0 0,1-6-2 0 0,1 1 1 0 0,1 0-1 0 0,0 1 0 0 0,0-1 0 0 0,1 1 1 0 0,0 0-1 0 0,1 1 0 0 0,1-1 0 0 0,0 1 1 0 0,1-1-1 0 0,0 1 0 0 0,0 0 0 0 0,2 0 1 0 0,0 0-1 0 0,0 0 0 0 0,2 7 2 0 0,1-12 6 0 0,1-1-1 0 0,0-1 0 0 0,0 1 1 0 0,0-1-1 0 0,1 1 0 0 0,0-1 1 0 0,0 0-1 0 0,1-1 0 0 0,0 1 1 0 0,0-1-1 0 0,0-1 0 0 0,0 1 1 0 0,1-1-1 0 0,0 0 0 0 0,-1 0 1 0 0,2-1-1 0 0,-1 0 0 0 0,0 0 1 0 0,1 0-1 0 0,-1-1 0 0 0,1-1 1 0 0,0 1-1 0 0,-1-1 0 0 0,7 0-5 0 0,19 4-8 0 0,0 0 0 0 0,-1-3 0 0 0,1 0 0 0 0,0-3 0 0 0,13-1 8 0 0,42-19-948 0 0,-54 8-4278 0 0,-27 9-2132 0 0,-3 0-3523 0 0</inkml:trace>
  <inkml:trace contextRef="#ctx0" brushRef="#br0" timeOffset="2335.619">1 1179 7490 0 0,'0'0'2013'0'0,"0"0"-28"0"0,0 0 34 0 0,0 0-49 0 0,0 0-166 0 0,0 0-206 0 0,37 2-215 0 0,119 6-184 0 0,62-7 2073 0 0,143-47-1115 0 0,246-60-1156 0 0,-254 61-885 0 0,132 8-116 0 0,-315 37-277 0 0,-150 1 190 0 0,35-9-2061 0 0,-34-4-451 0 0,-10 6-400 0 0,-1 0-3846 0 0,-4 2-4495 0 0</inkml:trace>
  <inkml:trace contextRef="#ctx0" brushRef="#br0" timeOffset="2813.339">2964 320 3665 0 0,'0'0'3340'0'0,"0"0"-1028"0"0,0 0-337 0 0,0 0-47 0 0,0 0-153 0 0,0 0-200 0 0,0 0-247 0 0,0 0-259 0 0,0 0-166 0 0,0 0-166 0 0,0 0-131 0 0,0 0-104 0 0,0 0-94 0 0,-15 1-61 0 0,-46 5-47 0 0,18 13 359 0 0,37-11-478 0 0,38-19 361 0 0,30-27 79 0 0,-33 15 210 0 0,-29 22-636 0 0,0 1 4 0 0,0 0-3 0 0,0 0-24 0 0,-48 23-426 0 0,46-15-7826 0 0,2-8-3559 0 0</inkml:trace>
  <inkml:trace contextRef="#ctx0" brushRef="#br0" timeOffset="3329.564">2927 632 11378 0 0,'0'0'1534'0'0,"0"0"-39"0"0,0 0 129 0 0,0 0 39 0 0,0 0-117 0 0,0 0-367 0 0,0 0-423 0 0,0 0-217 0 0,0 0-116 0 0,0 0-71 0 0,0 0-41 0 0,0 0-63 0 0,-3 5-40 0 0,-17 25 149 0 0,18-22 736 0 0,16-16-580 0 0,28-12 628 0 0,-90 62-27 0 0,33-23-1420 0 0,24-14-2274 0 0,-5-5-5024 0 0,-2 0-4531 0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0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4897 0 0,'0'0'2791'0'0,"0"0"-777"0"0,0 0-194 0 0,0 0 54 0 0,0 0-36 0 0,0 0-170 0 0,0 0-339 0 0,0 0-380 0 0,0 0-247 0 0,0 0-120 0 0,0 0-34 0 0,0 0 5 0 0,0 0 39 0 0,2 0 41 0 0,19 3 8 0 0,-1-2 0 0 0,0 0 0 0 0,0-1 0 0 0,1-1 1 0 0,-1-1-1 0 0,0-1 0 0 0,10-3-641 0 0,87-7 837 0 0,-61 13-797 0 0,32 0 467 0 0,-45 0-5159 0 0,-51 5-3529 0 0,6-3 1903 0 0,0-1-3273 0 0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1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 11082 0 0,'0'0'2253'0'0,"0"0"-581"0"0,0 0-206 0 0,0 0 30 0 0,0 0-30 0 0,0 0-191 0 0,0 0-322 0 0,0 0-367 0 0,0 0-228 0 0,0 0-93 0 0,0 0-35 0 0,0 0 14 0 0,0 0 63 0 0,3 1 46 0 0,102 7 2474 0 0,-68-9-2254 0 0,174-33 1024 0 0,-190 29-1498 0 0,34-6-1043 0 0,-56 18-6379 0 0,0-7-4934 0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2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10 289 0 0 0,'0'0'568'0'0,"0"0"771"0"0,0 0 484 0 0,0 0 255 0 0,0 0 116 0 0,0 0-93 0 0,0 0-273 0 0,0 0-329 0 0,0 0-310 0 0,0 0-235 0 0,0-6-143 0 0,-3-20-77 0 0,1 46 2938 0 0,-2 24-3227 0 0,13 534 3261 0 0,-13-302-3410 0 0,16-283-1322 0 0,-10 2 470 0 0,14-35-2966 0 0,-4 16-6624 0 0,-7 16 159 0 0</inkml:trace>
  <inkml:trace contextRef="#ctx0" brushRef="#br0" timeOffset="539.796">290 860 9498 0 0,'0'0'437'0'0,"0"0"-358"0"0,0 0 172 0 0,0 0 610 0 0,0 0 420 0 0,0 0 138 0 0,0 0-70 0 0,0 0-250 0 0,0 0-209 0 0,0 0-153 0 0,0 0-126 0 0,0 0-70 0 0,0 0-4 0 0,26 2 4 0 0,84 7-2 0 0,-49-21 488 0 0,-45 5-842 0 0,0-1 1 0 0,0-1 0 0 0,-1 0 0 0 0,0-1-1 0 0,-1-1 1 0 0,0 0 0 0 0,0-1 0 0 0,-1-1-1 0 0,-1 0 1 0 0,0 0 0 0 0,-1-1 0 0 0,-1-1-1 0 0,0 0 1 0 0,0 0 0 0 0,-2-1 0 0 0,0 0-1 0 0,-1 0 1 0 0,3-11-186 0 0,-8 24 11 0 0,-1-1 0 0 0,1 1 0 0 0,-1 0 0 0 0,0-1 0 0 0,0 1 0 0 0,0-1 0 0 0,-1 0 0 0 0,1 1 0 0 0,-1-1 0 0 0,0 0 0 0 0,0 1 0 0 0,0-1 0 0 0,0 0 0 0 0,-1 0 0 0 0,1 1 0 0 0,-1-1 0 0 0,0 1 0 0 0,0-1 0 0 0,-1 1 0 0 0,1-1 0 0 0,-1 1 0 0 0,1 0 0 0 0,-1-1 0 0 0,0 1 0 0 0,0 0 0 0 0,0 0 0 0 0,-1 1 0 0 0,1-1 0 0 0,-1 0 0 0 0,0 1 0 0 0,0-1 0 0 0,1 1 0 0 0,-2 0 0 0 0,1 0 0 0 0,0 0 0 0 0,0 0 0 0 0,-4 0-11 0 0,-7 1-32 0 0,-1 1 0 0 0,1 1 0 0 0,-1 0-1 0 0,1 1 1 0 0,-1 1 0 0 0,1 0 0 0 0,0 1 0 0 0,0 1 0 0 0,0 0 0 0 0,1 0 0 0 0,0 2 0 0 0,0-1 0 0 0,0 2 0 0 0,1 0 0 0 0,0 0 0 0 0,0 1 0 0 0,1 1 0 0 0,1-1-1 0 0,-1 2 1 0 0,1 0 0 0 0,1 0 0 0 0,-6 10 32 0 0,4-8-3 0 0,1 0 0 0 0,0 1 1 0 0,1 0-1 0 0,0 0 0 0 0,2 1 0 0 0,0 0 0 0 0,0 1 0 0 0,1-1 0 0 0,1 1 0 0 0,1 0 0 0 0,0 1 0 0 0,1-1 1 0 0,1 1-1 0 0,0-1 0 0 0,1 1 0 0 0,1 0 0 0 0,1 1 3 0 0,2-9 34 0 0,1 1 0 0 0,0-1 0 0 0,0 0 0 0 0,0-1 0 0 0,1 1 1 0 0,1-1-1 0 0,0 0 0 0 0,0 0 0 0 0,0-1 0 0 0,1 1 0 0 0,0-2 0 0 0,0 1 0 0 0,1-1 0 0 0,0 0 1 0 0,0 0-1 0 0,0-1 0 0 0,1 0 0 0 0,-1-1 0 0 0,1 0 0 0 0,0 0 0 0 0,1-1 0 0 0,-1 0 0 0 0,1 0 1 0 0,-1-1-1 0 0,1-1 0 0 0,5 1-34 0 0,126 13 848 0 0,11-15-493 0 0,-127-15-1204 0 0,-24 9-3039 0 0,-3 0-3646 0 0,-1 2-4705 0 0</inkml:trace>
  <inkml:trace contextRef="#ctx0" brushRef="#br0" timeOffset="1181.119">1158 933 13187 0 0,'0'0'2995'0'0,"0"0"-1635"0"0,0 0-437 0 0,0 0 85 0 0,0 0 65 0 0,0 0-65 0 0,0 0-195 0 0,0 0-247 0 0,0 0-197 0 0,0 0-135 0 0,0 0-82 0 0,0 0-40 0 0,0 0-28 0 0,-19 8-16 0 0,-62 28-24 0 0,77-34-40 0 0,0 0 0 0 0,0 0-1 0 0,0 0 1 0 0,0 1 0 0 0,0-1 0 0 0,1 1 0 0 0,-1 0 0 0 0,1 0 0 0 0,0 1-1 0 0,0-1 1 0 0,0 1 0 0 0,0-1 0 0 0,0 1 0 0 0,1 0 0 0 0,0 0 0 0 0,0 0 0 0 0,0 0-4 0 0,-6 11 12 0 0,-50 92-6 0 0,58-106 7 0 0,0-1 3 0 0,0 0 3 0 0,0 0 11 0 0,0 0 15 0 0,0 0 27 0 0,8-11 360 0 0,103-124 370 0 0,-25 49-687 0 0,-79 78-66 0 0,-7 8-53 0 0,0 1 1 0 0,0-1-1 0 0,0 0 1 0 0,1 1-1 0 0,-1-1 1 0 0,0 0-1 0 0,0 1 1 0 0,0-1-1 0 0,0 0 0 0 0,1 1 1 0 0,-1-1-1 0 0,0 0 1 0 0,0 0-1 0 0,1 1 1 0 0,-1-1-1 0 0,0 0 1 0 0,0 0-1 0 0,1 1 0 0 0,-1-1 1 0 0,0 0-1 0 0,1 0 1 0 0,-1 0-1 0 0,0 0 1 0 0,1 0-1 0 0,-1 1 1 0 0,0-1-1 0 0,1 0 0 0 0,-1 0 1 0 0,0 0-1 0 0,1 0 1 0 0,-1 0-1 0 0,1 0 1 0 0,-1 0-1 0 0,0 0 1 0 0,1 0-1 0 0,-1 0 0 0 0,0 0 1 0 0,1 0-1 0 0,-1-1 1 0 0,0 1-1 0 0,1 0 1 0 0,-1 0-1 0 0,0 0 1 0 0,1 0-1 0 0,-1-1 0 0 0,0 1 4 0 0,-1 10 4 0 0,0-1 0 0 0,1 0 0 0 0,0 1 0 0 0,0-1 0 0 0,1 1 0 0 0,0-1 0 0 0,0 1 0 0 0,1-1 0 0 0,1 0 0 0 0,-1 0 0 0 0,2 0 0 0 0,-1 0 0 0 0,1-1 0 0 0,0 1 0 0 0,1-1 0 0 0,0 0 0 0 0,0 0 0 0 0,1 0 0 0 0,0-1 0 0 0,1 1-4 0 0,-3-7 31 0 0,1 1 0 0 0,-1-1 0 0 0,1 0-1 0 0,-1 0 1 0 0,1-1 0 0 0,-1 1 0 0 0,1-1-1 0 0,0 0 1 0 0,-1 0 0 0 0,1 0 0 0 0,-1-1-1 0 0,1 0 1 0 0,-1 0 0 0 0,1 0 0 0 0,-1 0-1 0 0,1-1 1 0 0,-1 1 0 0 0,0-1 0 0 0,0 0-1 0 0,0-1 1 0 0,0 1 0 0 0,0-1 0 0 0,0 1-1 0 0,-1-1 1 0 0,0 0 0 0 0,1-1 0 0 0,-1 1-1 0 0,0 0 1 0 0,0-1 0 0 0,-1 0 0 0 0,1 0 0 0 0,-1 0-1 0 0,0 0 1 0 0,2-3-31 0 0,71-120 596 0 0,-73 124-613 0 0,-1-1 1 0 0,1 0-1 0 0,-1 0 0 0 0,0 0 0 0 0,0 0 0 0 0,0 0 0 0 0,0 0 1 0 0,-1 0-1 0 0,0 0 0 0 0,0 0 0 0 0,0 0 0 0 0,0 0 1 0 0,-1 0-1 0 0,1 0 0 0 0,-1 0 0 0 0,0 0 0 0 0,0 0 0 0 0,-1-1 17 0 0,-16-2-2202 0 0,7 5-4920 0 0,8 2-5089 0 0</inkml:trace>
  <inkml:trace contextRef="#ctx0" brushRef="#br0" timeOffset="2117.393">480 278 1896 0 0,'0'0'2657'0'0,"0"0"-769"0"0,0 0-190 0 0,0 0 36 0 0,0 0 108 0 0,0 0-65 0 0,0 0-163 0 0,0 0-178 0 0,0 0-241 0 0,0 0-212 0 0,0 0-160 0 0,0 0-99 0 0,0 0-96 0 0,-5 1-78 0 0,-5 2-396 0 0,2-1 560 0 0,18-12 253 0 0,157-156 1987 0 0,-88 77-2638 0 0,-37 70-399 0 0,-24 58 370 0 0,0-1-13 0 0,-1 9 12 0 0,37 80 129 0 0,-52-124-434 0 0,0 0 1 0 0,0-1 0 0 0,0 0 0 0 0,0 1 0 0 0,0-1 0 0 0,1 0 0 0 0,-1 0 0 0 0,1 0 0 0 0,-1-1 0 0 0,1 1 0 0 0,0-1-1 0 0,0 1 1 0 0,0-1 0 0 0,0 0 0 0 0,0 0 0 0 0,0 0 0 0 0,0 0 0 0 0,0-1 0 0 0,0 1 0 0 0,0-1 0 0 0,0 0-1 0 0,0 0 1 0 0,2 0 18 0 0,29-10-5286 0 0,-27 7-1993 0 0,-1 2-5164 0 0</inkml:trace>
  <inkml:trace contextRef="#ctx0" brushRef="#br0" timeOffset="2724.271">1673 216 7570 0 0,'0'0'1724'0'0,"0"0"-74"0"0,0 0 135 0 0,0 0 78 0 0,0 0-124 0 0,0 0-364 0 0,0 0-480 0 0,0 0-341 0 0,0 0-122 0 0,0 0 20 0 0,0 0 65 0 0,0 0 78 0 0,0 0 25 0 0,-1 12-6 0 0,11 146 2236 0 0,7-70-2164 0 0,-4 1 0 0 0,-4 0 1 0 0,-3 56-687 0 0,9 129 189 0 0,-26-240-1734 0 0,29-62-2498 0 0,-9 18-2269 0 0,-6 3-5182 0 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20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324 290 14411 0 0,'0'0'1534'0'0,"0"0"-474"0"0,0 0-145 0 0,0 0 92 0 0,0 0-4 0 0,0 0-77 0 0,0 0-155 0 0,0 0-167 0 0,0 0-69 0 0,0 0-76 0 0,-33 1-75 0 0,-105 7-73 0 0,70 15 32 0 0,60-16-290 0 0,1-1-40 0 0,0 1 0 0 0,0 1 1 0 0,1-1-1 0 0,0 1 0 0 0,0 0 0 0 0,1 0 0 0 0,0 0 1 0 0,1 1-1 0 0,-1 0 0 0 0,2 0 0 0 0,-1 0 0 0 0,1 0 1 0 0,1 1-1 0 0,0-1 0 0 0,0 1 0 0 0,1 0 1 0 0,0-1-1 0 0,1 1 0 0 0,0 0 0 0 0,0 0 0 0 0,1-1 1 0 0,0 2-14 0 0,2-3 10 0 0,0 0 0 0 0,0-1 0 0 0,1 1 0 0 0,0-1 0 0 0,0 1 0 0 0,1-1 0 0 0,0-1 0 0 0,0 1 0 0 0,0-1 0 0 0,1 0 0 0 0,0 0 0 0 0,0 0 0 0 0,1-1 0 0 0,0 0 0 0 0,0 0 1 0 0,0-1-1 0 0,0 1 0 0 0,1-2 0 0 0,-1 1 0 0 0,1-1 0 0 0,0 0 0 0 0,0-1 0 0 0,0 0 0 0 0,8 1-10 0 0,168 10 163 0 0,-172-14-229 0 0,1 0 0 0 0,-1-1 0 0 0,0-1 0 0 0,0 0-1 0 0,0-1 1 0 0,0 0 0 0 0,0 0 0 0 0,-1-1 0 0 0,1-1 0 0 0,-1 0 0 0 0,-1-1 0 0 0,9-6 66 0 0,28-22-3166 0 0,-5-2-4075 0 0,-27 25-3985 0 0</inkml:trace>
  <inkml:trace contextRef="#ctx0" brushRef="#br0" timeOffset="247.283">1072 1 12403 0 0,'0'0'3471'0'0,"0"0"-2171"0"0,0 0-586 0 0,0 0 163 0 0,0 0 216 0 0,0 0 75 0 0,0 0-96 0 0,0 0-182 0 0,0 0-162 0 0,-13 32-144 0 0,-41 106-112 0 0,6 42 514 0 0,44-164-991 0 0,1 0 1 0 0,0 0 0 0 0,2 0 0 0 0,-1 0 0 0 0,2 1 0 0 0,0-1 0 0 0,1 0-1 0 0,1 0 1 0 0,0 0 0 0 0,2 0 0 0 0,-1 0 0 0 0,2 0 0 0 0,0-1 0 0 0,1 0-1 0 0,0 0 1 0 0,1 0 0 0 0,1-1 0 0 0,0 0 0 0 0,1 0 0 0 0,7 7 4 0 0,20 1-606 0 0,-7-17-2625 0 0,-27-19-8130 0 0,-2 12 884 0 0</inkml:trace>
  <inkml:trace contextRef="#ctx0" brushRef="#br0" timeOffset="416.93">675 344 11715 0 0,'0'0'2200'0'0,"0"0"-1008"0"0,0 0-128 0 0,0 0-23 0 0,0 0-97 0 0,0 0-112 0 0,0 0-160 0 0,229-43-168 0 0,-192 43-168 0 0,3-4-104 0 0,1 4-96 0 0,-5 0-136 0 0,1 0-40 0 0,-2 0-176 0 0,-3 8-312 0 0,-1-4-480 0 0,-12 0-1680 0 0,-3 0-9531 0 0</inkml:trace>
  <inkml:trace contextRef="#ctx0" brushRef="#br0" timeOffset="712.05">1384 378 8890 0 0,'0'0'2979'0'0,"0"0"-1488"0"0,0 0-580 0 0,0 0-17 0 0,0 0-32 0 0,0 0-93 0 0,0 0-155 0 0,0 0-208 0 0,0 0-134 0 0,0 0-75 0 0,-14 34-38 0 0,-41 102-3 0 0,54-135-147 0 0,0 1 1 0 0,0-1-1 0 0,0 1 1 0 0,0-1-1 0 0,0 1 0 0 0,0-1 1 0 0,0 1-1 0 0,1 0 0 0 0,-1-1 1 0 0,1 1-1 0 0,-1 0 1 0 0,1-1-1 0 0,0 1 0 0 0,-1 0 1 0 0,1 0-1 0 0,0 0 1 0 0,0-1-1 0 0,0 1 0 0 0,1 0 1 0 0,-1 0-1 0 0,0 0 1 0 0,1-1-1 0 0,-1 1 0 0 0,1 0 1 0 0,-1-1-1 0 0,1 1 0 0 0,0 0 1 0 0,0-1-1 0 0,0 1 1 0 0,0-1-1 0 0,0 1 0 0 0,0-1 1 0 0,1 1-10 0 0,3 3 91 0 0,0 0 97 0 0,1-1-1 0 0,0 0 1 0 0,0 0-1 0 0,0 0 1 0 0,1-1-1 0 0,-1 0 1 0 0,1 0-1 0 0,0-1 1 0 0,0 1-1 0 0,0-1 0 0 0,0-1 1 0 0,0 0-1 0 0,0 0 1 0 0,0 0-1 0 0,0-1 1 0 0,1 0-1 0 0,-1 0 1 0 0,0 0-1 0 0,0-1 1 0 0,0-1-1 0 0,1 1 1 0 0,-1-1-1 0 0,-1 0 1 0 0,1-1-1 0 0,0 1 0 0 0,0-1 1 0 0,-1-1-1 0 0,0 1 1 0 0,0-1-1 0 0,2-2-187 0 0,-1 2 112 0 0,0-1 0 0 0,0 1 0 0 0,-1-1-1 0 0,0-1 1 0 0,0 1 0 0 0,-1-1 0 0 0,1 0-1 0 0,-1-1 1 0 0,0 1 0 0 0,-1-1 0 0 0,0 0-1 0 0,0 0 1 0 0,0 0 0 0 0,-1-1 0 0 0,0 1 0 0 0,0-1-1 0 0,-1 0 1 0 0,0 0 0 0 0,0 1 0 0 0,-1-1-1 0 0,0-2-111 0 0,-1 5-25 0 0,1 0-1 0 0,-1 0 0 0 0,-1 0 1 0 0,1 0-1 0 0,-1 0 0 0 0,1 0 0 0 0,-1 0 1 0 0,-1 0-1 0 0,1 1 0 0 0,-1-1 1 0 0,0 0-1 0 0,0 1 0 0 0,0-1 1 0 0,0 1-1 0 0,-1-1 0 0 0,0 1 0 0 0,0 0 1 0 0,0 0-1 0 0,-1 0 0 0 0,1 1 1 0 0,-1-1-1 0 0,0 1 0 0 0,0 0 0 0 0,0 0 1 0 0,0 0-1 0 0,0 1 0 0 0,-1-1 1 0 0,1 1-1 0 0,-4-1 26 0 0,-54-1-1852 0 0,41 9-1700 0 0,2 1-4224 0 0,5 1-4543 0 0</inkml:trace>
  <inkml:trace contextRef="#ctx0" brushRef="#br0" timeOffset="1029.108">1831 733 10186 0 0,'0'0'1974'0'0,"0"0"-230"0"0,0 0-41 0 0,0 0-28 0 0,0 0-104 0 0,0 0-172 0 0,0 0-184 0 0,0 0-153 0 0,0 0-126 0 0,0 0-122 0 0,0 0-132 0 0,0 0-116 0 0,0 0-86 0 0,-2-10-44 0 0,-1-77 711 0 0,16 51-895 0 0,1 0 0 0 0,1 1 0 0 0,3 0 0 0 0,0 1 0 0 0,2 1 0 0 0,10-11-252 0 0,-17 32-65 0 0,0 1-1 0 0,0 0 0 0 0,1 0 1 0 0,0 2-1 0 0,1-1 1 0 0,0 2-1 0 0,0 0 0 0 0,1 1 1 0 0,0 0-1 0 0,0 2 1 0 0,0 0-1 0 0,4 0 66 0 0,-12 2-140 0 0,-1 3-1480 0 0,-4 3-3116 0 0,-3 1-7257 0 0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1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5 568 0 0,'0'0'2362'0'0,"0"0"-128"0"0,0 0 88 0 0,0 0 105 0 0,0 0-29 0 0,0 0-233 0 0,0 0-319 0 0,0 0-327 0 0,0 0-271 0 0,0 0-241 0 0,0 0-179 0 0,0 0-145 0 0,0 0-128 0 0,-2 11 913 0 0,64-3 585 0 0,-3-7-1373 0 0,-34 1-475 0 0,1-2 0 0 0,0-1 0 0 0,0 0 0 0 0,-1-2 1 0 0,1-1-1 0 0,16-6-205 0 0,1 3 107 0 0,-43 7-143 0 0,0 0 5 0 0,-8 35-2277 0 0,-1-27-1394 0 0,-3-2-3746 0 0,6-5-3911 0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1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5393 0 0,'0'0'2593'0'0,"0"0"-395"0"0,0 0-313 0 0,0 0-303 0 0,0 0-291 0 0,0 0-267 0 0,0 0-202 0 0,0 0-53 0 0,0 0 62 0 0,0 0 13 0 0,0 0-26 0 0,0 0-56 0 0,0 0-48 0 0,9 0-39 0 0,284 3 4669 0 0,-185-15-4368 0 0,-47 10-1247 0 0,-94 12-1699 0 0,22-6-976 0 0,1 1-3307 0 0,2-2-6139 0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6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91 790 7754 0 0,'0'0'2495'0'0,"0"0"-407"0"0,0 0-169 0 0,0 0-65 0 0,0 0-198 0 0,0 0-267 0 0,0 0-297 0 0,0 0-295 0 0,0 0-211 0 0,0 0-166 0 0,0 0-87 0 0,0 0-66 0 0,-12 4-23 0 0,-38 13-1 0 0,22-3 402 0 0,36-19 122 0 0,96-64-163 0 0,-82 58-264 0 0,-22 11-217 0 0,0 0 31 0 0,0 0 22 0 0,-15 7 282 0 0,-53 43-226 0 0,103-64-2116 0 0,-14 7-4480 0 0,-11 6-5391 0 0</inkml:trace>
  <inkml:trace contextRef="#ctx0" brushRef="#br0" timeOffset="3290.191">2061 0 10690 0 0,'0'0'1546'0'0,"0"0"-90"0"0,0 0 118 0 0,0 0 94 0 0,0 0-11 0 0,0 0-216 0 0,0 0-355 0 0,0 0-294 0 0,0 0-225 0 0,0 0-148 0 0,0 0-81 0 0,0 0-26 0 0,0 0-18 0 0,-11 10-26 0 0,-34 33-19 0 0,31-1 281 0 0,15-33-425 0 0,-3 0-165 0 0,0 0 1 0 0,0 0-1 0 0,0 0 0 0 0,-2 0 1 0 0,1-1-1 0 0,-1 1 0 0 0,0-1 0 0 0,0 0 1 0 0,-1 0-1 0 0,0 0 0 0 0,-1 0 1 0 0,0-1-1 0 0,0 0 0 0 0,-1 0 1 0 0,1-1-1 0 0,-1 0 0 0 0,-3 2 60 0 0,-1-2-2826 0 0,7-5-5945 0 0,4-1-2569 0 0</inkml:trace>
  <inkml:trace contextRef="#ctx0" brushRef="#br0" timeOffset="3548.008">2266 104 9162 0 0,'0'0'2863'0'0,"0"0"-1430"0"0,0 0-257 0 0,0 0 219 0 0,0 0 101 0 0,0 0-108 0 0,0 0-338 0 0,0 0-334 0 0,0 0-237 0 0,-33 31-174 0 0,-102 97-93 0 0,20-13 100 0 0,17 15-894 0 0,93-115-907 0 0,11-10-5338 0 0,-2-5-3966 0 0</inkml:trace>
  <inkml:trace contextRef="#ctx0" brushRef="#br0" timeOffset="3969.325">2138 443 5473 0 0,'0'0'2239'0'0,"0"0"-993"0"0,0 0-51 0 0,0 0 313 0 0,0 0 135 0 0,0 0-176 0 0,0 0-337 0 0,0 0-275 0 0,0 0-154 0 0,0 0-83 0 0,0 0-93 0 0,0 0-76 0 0,0 0-67 0 0,31-2-67 0 0,92-5-33 0 0,-52 5 465 0 0,-70 3-710 0 0,0-1 0 0 0,0 0 0 0 0,0 1 0 0 0,0-1 0 0 0,0 1-1 0 0,0-1 1 0 0,0 1 0 0 0,0-1 0 0 0,-1 1 0 0 0,1 0 0 0 0,0-1 0 0 0,0 1 0 0 0,-1 0-1 0 0,1 0 1 0 0,0 0 0 0 0,-1-1 0 0 0,1 1 0 0 0,-1 0 0 0 0,1 0 0 0 0,-1 0 0 0 0,1 0 0 0 0,-1 0-1 0 0,0 0 1 0 0,0 0 0 0 0,1 0 0 0 0,-1 0 0 0 0,0 0 0 0 0,0 0 0 0 0,0 0 0 0 0,0 0-1 0 0,0 0 1 0 0,0 0 0 0 0,0 0 0 0 0,0 0 0 0 0,-1 0 0 0 0,1 0 0 0 0,0 0 0 0 0,-1 0-1 0 0,1 0 1 0 0,0 0 0 0 0,-1 0 0 0 0,1 0 0 0 0,-1 0 0 0 0,0 0 0 0 0,1-1 0 0 0,-1 1 0 0 0,0 0-1 0 0,1 0 1 0 0,-1-1 0 0 0,-1 2-37 0 0,-37 44 839 0 0,-94 94 556 0 0,132-139-1376 0 0,-1 0 0 0 0,1 0 0 0 0,0 1 0 0 0,0-1 1 0 0,-1 1-1 0 0,1-1 0 0 0,0 0 0 0 0,0 1 0 0 0,0 0 0 0 0,1-1 0 0 0,-1 1 0 0 0,0 0 0 0 0,0-1 0 0 0,1 1 0 0 0,-1 0 0 0 0,1 0 0 0 0,0-1 0 0 0,0 1 0 0 0,-1 0 0 0 0,1 0 0 0 0,0 0 0 0 0,0-1 0 0 0,1 1 0 0 0,-1 0 0 0 0,0 0 0 0 0,1 0 1 0 0,-1-1-1 0 0,1 1 0 0 0,-1 0 0 0 0,1-1 0 0 0,0 1 0 0 0,0 0 0 0 0,0-1 0 0 0,0 1 0 0 0,0-1 0 0 0,0 1 0 0 0,0-1 0 0 0,0 0 0 0 0,0 1 0 0 0,1-1 0 0 0,-1 0 0 0 0,1 0 0 0 0,-1 0 0 0 0,1 0 0 0 0,-1 0 0 0 0,1 0 0 0 0,0 0 0 0 0,-1-1 0 0 0,1 1 1 0 0,0-1-1 0 0,-1 1 0 0 0,1-1 0 0 0,0 1 0 0 0,0-1 0 0 0,0 0 0 0 0,-1 0 0 0 0,1 0-19 0 0,20 1 287 0 0,0-2 1 0 0,0 0 0 0 0,0-2-1 0 0,-1 0 1 0 0,0-1 0 0 0,20-7-288 0 0,23-7 257 0 0,-39 16-2566 0 0,-25 2-586 0 0,0 0-4610 0 0,0 0-5147 0 0</inkml:trace>
  <inkml:trace contextRef="#ctx0" brushRef="#br0" timeOffset="630.031">486 832 5577 0 0,'0'0'1383'0'0,"0"0"-97"0"0,0 0 278 0 0,0 0 252 0 0,0 0-18 0 0,0 0-196 0 0,0 0-267 0 0,0 0-218 0 0,0 0-158 0 0,0 0-65 0 0,0 0-53 0 0,0 0-47 0 0,0 0-49 0 0,30 0-74 0 0,96-2-88 0 0,-65-12 159 0 0,-52 7-561 0 0,-2 4-98 0 0,-1 0 1 0 0,1 0 0 0 0,-1-1-1 0 0,0 1 1 0 0,0-2 0 0 0,0 1-1 0 0,-1-1 1 0 0,0 1 0 0 0,0-2-1 0 0,0 1 1 0 0,0 0-1 0 0,-1-1 1 0 0,0 0 0 0 0,0 0-1 0 0,0 0 1 0 0,-1-1 0 0 0,0 1-1 0 0,0-1 1 0 0,-1 0 0 0 0,0 1-1 0 0,0-1 1 0 0,0 0 0 0 0,-1 0-1 0 0,0-1 1 0 0,0-5-84 0 0,-3 10-28 0 0,-1 1 1 0 0,1-1 0 0 0,0 1-1 0 0,0 0 1 0 0,-1 0 0 0 0,1 0-1 0 0,-1 0 1 0 0,0 1-1 0 0,0-1 1 0 0,0 1 0 0 0,1-1-1 0 0,-1 1 1 0 0,0 0-1 0 0,-1 0 1 0 0,1 1 0 0 0,0-1-1 0 0,0 0 1 0 0,0 1-1 0 0,0 0 1 0 0,0 0 0 0 0,-1 0-1 0 0,1 0 1 0 0,0 0-1 0 0,-1 1 28 0 0,-16 1-43 0 0,0 1 0 0 0,0 1 0 0 0,0 0 0 0 0,1 1 0 0 0,0 2-1 0 0,0 0 1 0 0,0 1 0 0 0,1 0 0 0 0,0 2 0 0 0,1 0 0 0 0,0 1-1 0 0,1 1 1 0 0,0 0 0 0 0,1 1 0 0 0,0 1 0 0 0,1 1 0 0 0,0 0-1 0 0,1 0 1 0 0,-5 10 43 0 0,15-20 10 0 0,0 0 0 0 0,0 0-1 0 0,1-1 1 0 0,-1 1 0 0 0,1 1-1 0 0,1-1 1 0 0,-1 0 0 0 0,1 1-1 0 0,0-1 1 0 0,0 0 0 0 0,0 1 0 0 0,1-1-1 0 0,-1 1 1 0 0,2-1 0 0 0,-1 1-1 0 0,0 0 1 0 0,1-1 0 0 0,0 0-1 0 0,1 1 1 0 0,-1-1 0 0 0,1 0 0 0 0,0 1-1 0 0,0-1 1 0 0,0 0 0 0 0,1-1-1 0 0,1 4-9 0 0,5 1 71 0 0,0 1-1 0 0,1-1 0 0 0,0-1 1 0 0,0 1-1 0 0,1-2 1 0 0,0 1-1 0 0,0-2 0 0 0,1 1 1 0 0,-1-2-1 0 0,1 1 1 0 0,1-2-1 0 0,-1 0 0 0 0,1 0 1 0 0,0-1-71 0 0,-11-3 6 0 0,8 4 31 0 0,1-1 0 0 0,-1-1 1 0 0,1 0-1 0 0,-1 0 1 0 0,1-1-1 0 0,0-1 0 0 0,0 0 1 0 0,-1 0-1 0 0,1-1 1 0 0,0 0-1 0 0,-1-1 0 0 0,1 0 1 0 0,-1-1-1 0 0,1 0 0 0 0,-1-1 1 0 0,0 0-1 0 0,0 0 1 0 0,0-1-38 0 0,-2-3-2189 0 0,-5 0-6642 0 0,-2 4-3182 0 0</inkml:trace>
  <inkml:trace contextRef="#ctx0" brushRef="#br0" timeOffset="1221.55">1056 1060 13795 0 0,'0'0'1467'0'0,"0"0"-321"0"0,0 0-138 0 0,0 0-76 0 0,0 0-100 0 0,0 0-141 0 0,0 0-175 0 0,0 0-181 0 0,0 0-126 0 0,0 0-93 0 0,0 0-44 0 0,0 0-22 0 0,0 0 3 0 0,-22 22-24 0 0,-68 67-13 0 0,39-24-5 0 0,43-45 135 0 0,20-28 477 0 0,147-138 660 0 0,-88 81-1128 0 0,-69 99-252 0 0,-9-6 157 0 0,5-25-59 0 0,1 0 1 0 0,0-1-1 0 0,0 1 0 0 0,0 0 1 0 0,0 0-1 0 0,0 0 1 0 0,0 0-1 0 0,1 0 0 0 0,0 0 1 0 0,-1 1-1 0 0,1-1 0 0 0,0 0 1 0 0,1 0-1 0 0,-1 0 0 0 0,0 0 1 0 0,1 0-1 0 0,0 0 1 0 0,0 0-1 0 0,0 0 0 0 0,0 0 1 0 0,0 0-1 0 0,0 0 0 0 0,1-1 1 0 0,0 1-1 0 0,-1 0 1 0 0,1-1-1 0 0,0 0 0 0 0,1 2-1 0 0,0-2 39 0 0,-1 0 0 0 0,1 1 0 0 0,0-1 0 0 0,0 0 0 0 0,0-1 0 0 0,1 1 0 0 0,-1-1 0 0 0,0 1 0 0 0,1-1 0 0 0,-1 0 0 0 0,1 0 0 0 0,-1 0 0 0 0,1-1 0 0 0,-1 1 0 0 0,1-1 0 0 0,0 0 0 0 0,-1 0 0 0 0,1 0 0 0 0,-1 0 0 0 0,1-1 0 0 0,-1 0 0 0 0,1 1 0 0 0,0-1 0 0 0,-1 0 0 0 0,0-1 0 0 0,1 1 0 0 0,-1-1 0 0 0,0 1 0 0 0,0-1 0 0 0,2-1-39 0 0,-1 0 41 0 0,1 0 0 0 0,-1 0 0 0 0,0 0 0 0 0,0 0 0 0 0,-1 0 1 0 0,1-1-1 0 0,-1 0 0 0 0,1 0 0 0 0,-1 0 0 0 0,-1 0 0 0 0,1 0 0 0 0,0-1 0 0 0,-1 1 0 0 0,0-1 0 0 0,0 0 1 0 0,0 1-1 0 0,-1-1 0 0 0,1 0 0 0 0,-1 0 0 0 0,0 0 0 0 0,-1 0 0 0 0,1-1-41 0 0,-1 4-253 0 0,-2-10-1150 0 0,-3 7-4725 0 0,0 4-5415 0 0</inkml:trace>
  <inkml:trace contextRef="#ctx0" brushRef="#br0" timeOffset="1979.585">468 266 1000 0 0,'0'0'1883'0'0,"0"0"-268"0"0,0 0-161 0 0,0 0-60 0 0,0 0-9 0 0,0 0 3 0 0,0 0-5 0 0,0 0 19 0 0,0 0 13 0 0,0 0-53 0 0,0 0-63 0 0,0 0-62 0 0,0 0-98 0 0,14 3-105 0 0,108 13 1929 0 0,-110-20-2812 0 0,1 1 0 0 0,-1-2 0 0 0,0 1 0 0 0,0-2 0 0 0,0 0 0 0 0,-1 0 0 0 0,0-1 0 0 0,0 0 0 0 0,-1-1 0 0 0,0 0 0 0 0,0-1 0 0 0,0 0 0 0 0,-2 0 0 0 0,1-1 0 0 0,-1 0 0 0 0,0-1 0 0 0,-1 0 0 0 0,-1 0 0 0 0,3-6-151 0 0,-9 16-5 0 0,0 1 1 0 0,0-1-1 0 0,0 0 1 0 0,0 0-1 0 0,0 1 1 0 0,0-1-1 0 0,0 0 1 0 0,0 0-1 0 0,0 1 1 0 0,1-1-1 0 0,-1 0 1 0 0,0 1 0 0 0,0-1-1 0 0,1 0 1 0 0,-1 1-1 0 0,0-1 1 0 0,1 0-1 0 0,-1 1 1 0 0,1-1-1 0 0,-1 1 1 0 0,1-1-1 0 0,-1 0 1 0 0,1 1-1 0 0,-1-1 1 0 0,1 1 0 0 0,-1 0-1 0 0,1-1 1 0 0,0 1-1 0 0,-1-1 1 0 0,1 1-1 0 0,0 0 1 0 0,-1 0-1 0 0,1-1 1 0 0,0 1-1 0 0,-1 0 1 0 0,1 0-1 0 0,0 0 1 0 0,0 0-1 0 0,-1 0 1 0 0,1 0 0 0 0,0 0-1 0 0,0 0 1 0 0,-1 0-1 0 0,1 0 1 0 0,0 0-1 0 0,-1 0 1 0 0,1 0-1 0 0,0 1 1 0 0,-1-1-1 0 0,1 0 1 0 0,0 1-1 0 0,-1-1 1 0 0,1 0 0 0 0,0 1-1 0 0,-1-1 1 0 0,1 1-1 0 0,-1-1 1 0 0,1 1-1 0 0,-1-1 1 0 0,1 1-1 0 0,-1-1 1 0 0,1 1-1 0 0,-1 0 1 0 0,1-1-1 0 0,-1 1 1 0 0,0 0-1 0 0,1-1 1 0 0,-1 1 0 0 0,0 0 4 0 0,29 53 42 0 0,72 146 502 0 0,-80-127-418 0 0,-20-73-140 0 0,-1 0-14 0 0,0 0-33 0 0,9 2-1106 0 0,-2-1-1649 0 0,0 0-5246 0 0,-1-1-4039 0 0</inkml:trace>
  <inkml:trace contextRef="#ctx0" brushRef="#br0" timeOffset="2880.359">1229 278 1472 0 0,'0'0'2149'0'0,"0"0"-666"0"0,0 0-167 0 0,0 0 158 0 0,0 0 145 0 0,0 0-36 0 0,0 0-310 0 0,0 0-394 0 0,0 0-251 0 0,0 0-65 0 0,0 0 28 0 0,0 0 81 0 0,6-1 22 0 0,100-6 2569 0 0,53-1-359 0 0,-156 8-2849 0 0,-1-1-1 0 0,0 1 0 0 0,0 0 0 0 0,1-1 0 0 0,-1 1 1 0 0,0 0-1 0 0,1 1 0 0 0,-1-1 0 0 0,0 0 0 0 0,0 1 1 0 0,1-1-1 0 0,-1 1 0 0 0,0-1 0 0 0,0 1 0 0 0,0 0 1 0 0,0 0-1 0 0,0 0 0 0 0,0 0 0 0 0,0 1 0 0 0,0-1 1 0 0,0 1-1 0 0,-1-1 0 0 0,1 1 0 0 0,0-1 0 0 0,-1 1 1 0 0,1 0-1 0 0,-1 0 0 0 0,0-1 0 0 0,0 1 0 0 0,0 0 1 0 0,1 0-1 0 0,-2 1 0 0 0,1-1 0 0 0,0 0 0 0 0,0 0 1 0 0,-1 0-1 0 0,1 1 0 0 0,-1-1 0 0 0,0 1-54 0 0,12 131 795 0 0,13 87-600 0 0,8 91-110 0 0,-35-32 245 0 0,0-200-150 0 0,2-79-164 0 0,0-1 0 0 0,0 0 1 0 0,0 0 3 0 0,0 0-1 0 0,0 0 30 0 0,0 0 12 0 0,0 0 1 0 0,0 0 16 0 0,0 0 16 0 0,0 0 3 0 0,0 0 10 0 0,0 0 11 0 0,0 0-15 0 0,0 0 2 0 0,0 0 14 0 0,0 0 5 0 0,0 0-8 0 0,0 0 0 0 0,0 0-13 0 0,0 0-18 0 0,-29 0 333 0 0,-217 7-1048 0 0,225-6-536 0 0,18-1-2558 0 0,1-1-3551 0 0,2-2-4858 0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4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353 259 0 0 0,'0'0'573'0'0,"0"0"168"0"0,0 0 125 0 0,0 0 139 0 0,0 0 216 0 0,0 0 216 0 0,7-2 146 0 0,0 1-2891 0 0,9-2 8252 0 0,-33 1-1814 0 0,-124 29-3516 0 0,33 8-652 0 0,105-35-925 0 0,0 1-1 0 0,0 0 0 0 0,0 0 0 0 0,0 1 0 0 0,0-1 0 0 0,1 1 0 0 0,-1-1 0 0 0,0 1 0 0 0,1 0 0 0 0,0 0 0 0 0,-1 0 1 0 0,1 0-1 0 0,0 0 0 0 0,0 1 0 0 0,0-1 0 0 0,0 1 0 0 0,1-1 0 0 0,-1 1 0 0 0,0-1 0 0 0,1 1 0 0 0,0 0 1 0 0,0 0-1 0 0,0 0 0 0 0,0 0 0 0 0,0 0 0 0 0,1 0 0 0 0,-1 0 0 0 0,1 0 0 0 0,0 0 0 0 0,0 0 0 0 0,0 1-36 0 0,-4 424 2588 0 0,1-389-2421 0 0,-1 1 1 0 0,-2 0 0 0 0,-2-1-1 0 0,-11 30-167 0 0,2 39 150 0 0,17-107-124 0 0,0 0 0 0 0,0 1 0 0 0,0-1 0 0 0,0 0 0 0 0,0 0 0 0 0,0 1 0 0 0,0-1 0 0 0,1 0 0 0 0,-1 0 0 0 0,0 1 1 0 0,1-1-1 0 0,-1 0 0 0 0,1 0 0 0 0,-1 0 0 0 0,1 0 0 0 0,0 0 0 0 0,-1 0 0 0 0,1 1 0 0 0,0-2 0 0 0,0 1 0 0 0,0 0 0 0 0,-1 0 0 0 0,1 0 0 0 0,0 0 1 0 0,0 0-1 0 0,0-1 0 0 0,1 1 0 0 0,-1 0 0 0 0,0-1 0 0 0,0 1 0 0 0,0-1 0 0 0,0 0 0 0 0,1 1 0 0 0,-1-1 0 0 0,0 0 0 0 0,0 1 0 0 0,1-1 0 0 0,-1 0 1 0 0,0 0-1 0 0,0 0 0 0 0,1 0 0 0 0,-1 0 0 0 0,0-1 0 0 0,0 1 0 0 0,1 0 0 0 0,-1-1 0 0 0,0 1 0 0 0,0 0 0 0 0,0-1 0 0 0,1 0 0 0 0,-1 1 0 0 0,0-1 1 0 0,1 0-27 0 0,16 0 61 0 0,219-7 655 0 0,-169 4-377 0 0,-68-1-2326 0 0,0-1-5934 0 0,0 6-4011 0 0</inkml:trace>
  <inkml:trace contextRef="#ctx0" brushRef="#br0" timeOffset="755.494">442 779 3969 0 0,'0'0'512'0'0,"0"0"179"0"0,0 0 585 0 0,0 0 610 0 0,0 0 288 0 0,0 0-131 0 0,0 0-318 0 0,0 0-291 0 0,0 0-254 0 0,0 0-165 0 0,0 0-116 0 0,0 0-93 0 0,0 0-69 0 0,30-2-60 0 0,96-8-72 0 0,-68-7 162 0 0,-48 11-576 0 0,1-2 5 0 0,1 1-1 0 0,-1-2 0 0 0,0 1 0 0 0,-1-2 0 0 0,0 1 0 0 0,-1-1 1 0 0,0-1-1 0 0,0 0 0 0 0,6-10-195 0 0,-14 19 9 0 0,1-1-1 0 0,-1 0 1 0 0,0 0 0 0 0,1 1-1 0 0,-1-1 1 0 0,-1 0 0 0 0,1 0-1 0 0,0 0 1 0 0,-1 0 0 0 0,1 0-1 0 0,-1 0 1 0 0,0 0 0 0 0,0 0 0 0 0,0 0-1 0 0,-1 0 1 0 0,1 0 0 0 0,-1 0-1 0 0,1 0 1 0 0,-1 0 0 0 0,0 0-1 0 0,0 0 1 0 0,-1 0 0 0 0,1 0-1 0 0,0 1 1 0 0,-1-1 0 0 0,0 1-1 0 0,1-1 1 0 0,-1 1 0 0 0,0 0 0 0 0,0-1-1 0 0,-1 1-8 0 0,-10-1-85 0 0,0 0-1 0 0,0 2 1 0 0,0-1-1 0 0,0 2 1 0 0,-1 0-1 0 0,1 0 0 0 0,0 1 1 0 0,0 1-1 0 0,0 0 1 0 0,0 1-1 0 0,0 0 1 0 0,1 1-1 0 0,-1 0 1 0 0,1 1-1 0 0,0 1 1 0 0,0 0-1 0 0,0 0 0 0 0,1 1 1 0 0,0 1-1 0 0,1 0 1 0 0,-7 6 85 0 0,8-6 6 0 0,0 0-1 0 0,0 1 1 0 0,0 0 0 0 0,1 0-1 0 0,1 1 1 0 0,-1 0 0 0 0,2 0-1 0 0,-1 1 1 0 0,2 0 0 0 0,-1 0 0 0 0,0 5-6 0 0,-1 77 349 0 0,9-86-278 0 0,1 1 0 0 0,0-1 0 0 0,0 0 0 0 0,0 0 0 0 0,1 0 1 0 0,0 0-1 0 0,0-1 0 0 0,0 0 0 0 0,1 0 0 0 0,0 0 0 0 0,1 0 0 0 0,-1-1 0 0 0,1 1 0 0 0,0-2 0 0 0,0 1 1 0 0,6 3-72 0 0,7 1 196 0 0,0-2 1 0 0,0 0-1 0 0,1 0 1 0 0,0-2-1 0 0,0-1 1 0 0,0 0-1 0 0,1-1 1 0 0,-1-2 0 0 0,1 0-1 0 0,-1-1 1 0 0,1-1-1 0 0,-1-1 1 0 0,3-1-197 0 0,-20 3 17 0 0,18-1 57 0 0,-1-1 0 0 0,1-1 0 0 0,-1-1 0 0 0,0 0 0 0 0,0-2 0 0 0,-1 0 0 0 0,10-6-74 0 0,-18-11-497 0 0,-15 14-2174 0 0,-3 3-3503 0 0,2 6-5692 0 0</inkml:trace>
  <inkml:trace contextRef="#ctx0" brushRef="#br0" timeOffset="1459.665">1176 802 9226 0 0,'0'0'1292'0'0,"0"0"-224"0"0,0 0 47 0 0,0 0 208 0 0,0 0 111 0 0,0 0-91 0 0,0 0-240 0 0,0 0-284 0 0,0 0-210 0 0,0 0-147 0 0,0 0-108 0 0,0 0-58 0 0,0 0-44 0 0,-15 17-25 0 0,-48 55-16 0 0,-58 86 974 0 0,216-263 1459 0 0,9 5-2487 0 0,-94 147-367 0 0,-10-29 171 0 0,0-13 46 0 0,0 1 0 0 0,0 0 0 0 0,1 0 0 0 0,0 0 0 0 0,0-1 0 0 0,1 1 0 0 0,-1-1 0 0 0,1 1 0 0 0,1-1 0 0 0,-1 1 0 0 0,1-1 0 0 0,0 0 0 0 0,0 0 0 0 0,0 0 0 0 0,0-1 0 0 0,1 1 0 0 0,0-1 0 0 0,0 0 0 0 0,0 0 0 0 0,1 0 0 0 0,-1 0 0 0 0,4 1-7 0 0,-2-6 84 0 0,0 0-1 0 0,0 0 1 0 0,0 0-1 0 0,-1 0 0 0 0,1-1 1 0 0,0 0-1 0 0,-1-1 1 0 0,1 1-1 0 0,-1-1 0 0 0,0 0 1 0 0,0 0-1 0 0,0-1 1 0 0,0 1-1 0 0,0-1 0 0 0,-1 0 1 0 0,0 0-1 0 0,0-1 1 0 0,0 1-1 0 0,0-1 0 0 0,-1 0 1 0 0,1 0-1 0 0,-1 0 1 0 0,2-6-84 0 0,2 1 98 0 0,-3 4-68 0 0,-1 1 1 0 0,0-1-1 0 0,0 0 0 0 0,0 0 1 0 0,-1 0-1 0 0,0 0 0 0 0,0-1 1 0 0,0 1-1 0 0,-1-1 1 0 0,0 1-1 0 0,0-1 0 0 0,-1 1 1 0 0,0-1-1 0 0,-1-6-30 0 0,-10 1-1223 0 0,0 8-5520 0 0,10 4-2468 0 0</inkml:trace>
  <inkml:trace contextRef="#ctx0" brushRef="#br0" timeOffset="2362.167">577 278 0 0 0,'0'0'1282'0'0,"0"0"362"0"0,0 0 110 0 0,0 0-5 0 0,0 0-26 0 0,0 0-70 0 0,0 0-164 0 0,0 0-203 0 0,0 0-178 0 0,0 0-120 0 0,0 0-89 0 0,0 0-76 0 0,0 0-84 0 0,0 0-100 0 0,23-5 3246 0 0,74-66-497 0 0,42-49-2461 0 0,-117 100-780 0 0,49-41-63 0 0,-69 61-75 0 0,-2 0 10 0 0,0 0-11 0 0,0 0-15 0 0,0 0-17 0 0,0 0-34 0 0,0 16-37 0 0,-3 12 188 0 0,1-16-77 0 0,1 0 0 0 0,0 0 1 0 0,0 0-1 0 0,1 0 0 0 0,1 0 1 0 0,0 0-1 0 0,1 0 0 0 0,0 0 0 0 0,1 0 1 0 0,0-1-1 0 0,3 7-16 0 0,-2-8 27 0 0,2 1 0 0 0,-1-1-1 0 0,1 0 1 0 0,1-1 0 0 0,-1 1 0 0 0,2-2 0 0 0,-1 1-1 0 0,1-1 1 0 0,0 0 0 0 0,1 0 0 0 0,3 1-27 0 0,19 3 34 0 0,-17-12-8439 0 0,-12 0-3441 0 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5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12 0 0 0,'0'0'1263'0'0,"0"0"-91"0"0,0 0 67 0 0,0 0 245 0 0,0 0 185 0 0,0 0-50 0 0,0 0-164 0 0,0 0-240 0 0,0 0-308 0 0,0 0-174 0 0,0 0-161 0 0,-5-2-113 0 0,-114-7 3163 0 0,111 9-3454 0 0,-1 1 0 0 0,0 0 0 0 0,0 1 1 0 0,1 0-1 0 0,-1 0 0 0 0,1 1 0 0 0,0 0 0 0 0,0 0 0 0 0,0 1 0 0 0,0 0 0 0 0,0 1 0 0 0,1-1 1 0 0,0 1-1 0 0,0 1 0 0 0,0 0 0 0 0,1 0 0 0 0,-3 2-168 0 0,-11 114 547 0 0,20-110-478 0 0,-2 81 356 0 0,2-30 2 0 0,-3 0 0 0 0,-3 0 0 0 0,-13 57-427 0 0,-28 75 615 0 0,34-122-137 0 0,58-61 704 0 0,100-46 20 0 0,6 22-994 0 0,-143 19-233 0 0,-7-4-3390 0 0,-1-1-3597 0 0,0-2-4417 0 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6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201 193 1280 0 0,'0'0'2594'0'0,"0"0"-1046"0"0,0 0-206 0 0,0 0 184 0 0,0 0 173 0 0,0 0-88 0 0,0 0-235 0 0,0 0-245 0 0,0 0-187 0 0,0 0-106 0 0,-33 17-94 0 0,-97 51-193 0 0,93-38-51 0 0,37-26-451 0 0,1 0 1 0 0,1 0-1 0 0,-1 0 1 0 0,1 0-1 0 0,-1-1 1 0 0,1 1-1 0 0,0 0 1 0 0,0-1-1 0 0,0 0 1 0 0,1 1-1 0 0,-1-1 1 0 0,1 0-1 0 0,0 0 1 0 0,0-1-1 0 0,0 1 1 0 0,0 0-1 0 0,0-1 1 0 0,1 0-1 0 0,-1 0 1 0 0,1 0-1 0 0,-1 0 1 0 0,1 0-1 0 0,0-1 1 0 0,0 0-1 0 0,0 0 1 0 0,0 0-1 0 0,0 0 1 0 0,0 0-1 0 0,0-1 1 0 0,2 0-50 0 0,12 6 88 0 0,6 2 12 0 0,-14-6-60 0 0,0 1 0 0 0,0 0 1 0 0,0 1-1 0 0,0 0 1 0 0,0 1-1 0 0,-1 0 0 0 0,1 1 1 0 0,-2-1-1 0 0,1 2 1 0 0,0-1-1 0 0,-1 1 1 0 0,0 1-41 0 0,-7-5 75 0 0,-1 1 0 0 0,1-1 0 0 0,-1 0 0 0 0,0 0 0 0 0,0 0 0 0 0,0 1 0 0 0,0-1 0 0 0,0 0 1 0 0,-1 0-1 0 0,1 0 0 0 0,-1 1 0 0 0,0-1 0 0 0,0 0 0 0 0,0 0 0 0 0,-1 0 0 0 0,1 0 1 0 0,-1 0-1 0 0,1-1 0 0 0,-1 1 0 0 0,0 0 0 0 0,0-1 0 0 0,0 0 0 0 0,-1 1 0 0 0,1-1 0 0 0,-1 0 1 0 0,1 0-1 0 0,-1 0 0 0 0,1 0 0 0 0,-1 0 0 0 0,0-1 0 0 0,0 0 0 0 0,0 1 0 0 0,0-1 0 0 0,0 0 1 0 0,0 0-1 0 0,0 0 0 0 0,0-1 0 0 0,-1 1-75 0 0,-9 6 84 0 0,-158 62-526 0 0,164-71-2065 0 0,7-9-6974 0 0,1 10 8157 0 0,0-4-7702 0 0</inkml:trace>
  <inkml:trace contextRef="#ctx0" brushRef="#br0" timeOffset="494.135">357 47 8498 0 0,'0'0'2139'0'0,"0"0"-320"0"0,0 0-152 0 0,0 0-169 0 0,0 0-203 0 0,0 0-276 0 0,0 0-297 0 0,0 0-208 0 0,0 0-109 0 0,0 0-31 0 0,0 0 2 0 0,0 0 1 0 0,0 0-27 0 0,12-5-42 0 0,103-29 544 0 0,-106 33-765 0 0,-7 0-77 0 0,0 0 1 0 0,0 0 0 0 0,0 0 0 0 0,1 0 0 0 0,-1 1 0 0 0,0-1 0 0 0,0 1 0 0 0,0-1 0 0 0,1 1 0 0 0,-1 0 0 0 0,0 0 0 0 0,0 0 0 0 0,1 0 0 0 0,-1 1 0 0 0,0-1 0 0 0,0 0 0 0 0,0 1 0 0 0,1 0 0 0 0,-1-1 0 0 0,0 1 0 0 0,0 0 0 0 0,0 0 0 0 0,0 0 0 0 0,0 0 0 0 0,-1 1 0 0 0,1-1 0 0 0,0 0-1 0 0,0 1 1 0 0,-1-1 0 0 0,1 1 0 0 0,-1 0 0 0 0,1 0 0 0 0,-1-1 0 0 0,0 1 0 0 0,0 0 0 0 0,1 1-11 0 0,-3 5 90 0 0,0 0-1 0 0,-1 0 0 0 0,0 0 1 0 0,0 0-1 0 0,-1 0 1 0 0,0 0-1 0 0,0-1 0 0 0,-1 0 1 0 0,0 1-1 0 0,0-1 0 0 0,-5 4-89 0 0,1 3 107 0 0,7-12-81 0 0,-1-1-1 0 0,1 1 1 0 0,-1 0 0 0 0,1 0 0 0 0,0 0 0 0 0,0 0 0 0 0,0 0-1 0 0,0 0 1 0 0,0 0 0 0 0,0 0 0 0 0,1 1 0 0 0,-1-1 0 0 0,1 0-1 0 0,-1 0 1 0 0,1 1 0 0 0,0-1 0 0 0,0 0 0 0 0,0 0-1 0 0,0 1 1 0 0,0-1 0 0 0,1 0 0 0 0,-1 0 0 0 0,1 1 0 0 0,-1-1-1 0 0,1 0 1 0 0,0 0 0 0 0,0 0 0 0 0,0 0 0 0 0,0 0 0 0 0,1 1-26 0 0,2 1 66 0 0,1-1 1 0 0,0 1-1 0 0,0-1 1 0 0,0 0-1 0 0,1-1 1 0 0,-1 1 0 0 0,1-1-1 0 0,-1 0 1 0 0,1 0-1 0 0,0-1 1 0 0,-1 0-1 0 0,1 0 1 0 0,0 0-1 0 0,0-1 1 0 0,0 0 0 0 0,0 0-1 0 0,0 0 1 0 0,3-1-67 0 0,0 1-43 0 0,10-4-273 0 0,-11 1-2409 0 0,2 2-6210 0 0,-8 1-2899 0 0</inkml:trace>
  <inkml:trace contextRef="#ctx0" brushRef="#br0" timeOffset="909.76">960 147 11074 0 0,'0'0'1526'0'0,"0"0"-343"0"0,0 0-13 0 0,0 0-2 0 0,0 0-55 0 0,0 0-95 0 0,0 0-239 0 0,0 0-228 0 0,0 0-182 0 0,0 0-133 0 0,0 0-97 0 0,0 0-45 0 0,0 0-12 0 0,-31 27-28 0 0,-94 86-4 0 0,122-111-46 0 0,-1 0 0 0 0,1 1 1 0 0,0 0-1 0 0,0 0 0 0 0,0 0 1 0 0,0 0-1 0 0,0 0 0 0 0,1 0 1 0 0,-1 1-1 0 0,1-1 0 0 0,0 1 1 0 0,0 0-1 0 0,0 0 0 0 0,1 0 1 0 0,-1 0-1 0 0,1 0 0 0 0,0 0 1 0 0,0 0-5 0 0,-1 8 15 0 0,0-5 17 0 0,0-1 1 0 0,0 1-1 0 0,0 0 0 0 0,1 0 1 0 0,0 0-1 0 0,0 0 0 0 0,1 0 0 0 0,0 0 1 0 0,0 0-1 0 0,1 0 0 0 0,0 1 0 0 0,0-1 1 0 0,0-1-1 0 0,1 1 0 0 0,0 0 1 0 0,0 0-1 0 0,1-1 0 0 0,0 1 0 0 0,0-1 1 0 0,1 0-1 0 0,-1 0 0 0 0,1 0 1 0 0,1 0-1 0 0,-1-1 0 0 0,1 1 0 0 0,0-1 1 0 0,0-1-1 0 0,0 1 0 0 0,2 0-32 0 0,3 1 186 0 0,0 0-1 0 0,1-1 0 0 0,-1 0 0 0 0,1-1 1 0 0,0-1-1 0 0,0 1 0 0 0,0-2 1 0 0,1 1-1 0 0,-1-2 0 0 0,0 1 0 0 0,1-2 1 0 0,-1 1-1 0 0,1-2 0 0 0,-1 0 1 0 0,1 0-1 0 0,8-2-185 0 0,-9 0 81 0 0,-1-1-1 0 0,0 0 1 0 0,0-1-1 0 0,0 0 1 0 0,0 0 0 0 0,-1-1-1 0 0,0 0 1 0 0,0 0 0 0 0,-1-1-1 0 0,0-1 1 0 0,0 1 0 0 0,0-1-1 0 0,-1-1 1 0 0,0 1 0 0 0,-1-1-1 0 0,0 0 1 0 0,0-1-1 0 0,-1 1 1 0 0,0-1 0 0 0,-1 0-1 0 0,0-1 1 0 0,-1 1 0 0 0,0-1-1 0 0,0 1 1 0 0,-1-1 0 0 0,0 0-1 0 0,-1 0 1 0 0,-1 0 0 0 0,0 0-1 0 0,0 0 1 0 0,-1 0-1 0 0,-1-7-80 0 0,-1 10-163 0 0,0 0-1 0 0,0 0 1 0 0,-1 0-1 0 0,0 1 0 0 0,0-1 1 0 0,-1 1-1 0 0,0 0 1 0 0,-1 0-1 0 0,1 1 0 0 0,-1 0 1 0 0,0 0-1 0 0,-1 0 1 0 0,1 1-1 0 0,-1-1 0 0 0,0 2 1 0 0,-2-2 163 0 0,-36-16-4393 0 0,0 11-4713 0 0,30 11-1958 0 0</inkml:trace>
  <inkml:trace contextRef="#ctx0" brushRef="#br0" timeOffset="1395.786">773 475 10098 0 0,'0'0'1642'0'0,"0"0"-221"0"0,0 0 78 0 0,0 0 102 0 0,0 0-17 0 0,0 0-216 0 0,0 0-337 0 0,0 0-280 0 0,0 0-173 0 0,0 0-140 0 0,0 0-102 0 0,0 0-59 0 0,0 0-35 0 0,14-9-18 0 0,90-55 504 0 0,-99 60-694 0 0,1 0-1 0 0,-1 1 1 0 0,1 0-1 0 0,0 1 1 0 0,0-1-1 0 0,0 1 0 0 0,0 0 1 0 0,1 1-1 0 0,-1 0 1 0 0,0-1-1 0 0,1 2 1 0 0,-1-1-1 0 0,1 1 0 0 0,-1 0 1 0 0,1 1-34 0 0,10 26 428 0 0,-8-21-274 0 0,0 1 0 0 0,0-1 0 0 0,0-1 1 0 0,1 1-1 0 0,0-2 0 0 0,0 1 0 0 0,0-1 0 0 0,0-1 0 0 0,1 0 1 0 0,6 1-155 0 0,25 0 402 0 0,-42-4-495 0 0,14-6-2718 0 0,-10 5-6911 0 0,-3 1-2168 0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5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16 0 0 0,'0'0'489'0'0,"0"0"621"0"0,0 0 334 0 0,0 0 173 0 0,0 0-25 0 0,0 0-165 0 0,0 0-93 0 0,0 0-77 0 0,0 0-59 0 0,0 0-19 0 0,0 0-60 0 0,-2-3-78 0 0,-38-10 4859 0 0,32 13-5960 0 0,1 2 180 0 0,1 0 1 0 0,0 1-1 0 0,0-1 1 0 0,1 1-1 0 0,-1 0 1 0 0,1 1-1 0 0,-1 0 0 0 0,1-1 1 0 0,0 1-1 0 0,0 1 1 0 0,1-1-1 0 0,-1 1 0 0 0,1 0 1 0 0,0 0-1 0 0,0 0 1 0 0,-1 4-121 0 0,4-8 15 0 0,-6 8 40 0 0,-1-1 1 0 0,1 2 0 0 0,1-1-1 0 0,0 1 1 0 0,0 0-1 0 0,1 1 1 0 0,0-1-1 0 0,1 1 1 0 0,0 0 0 0 0,0 0-1 0 0,1 0 1 0 0,1 1-1 0 0,0-1 1 0 0,1 1-1 0 0,0 7-55 0 0,0-12 48 0 0,1 0 1 0 0,0 0-1 0 0,0 0 0 0 0,1 0 0 0 0,0 0 0 0 0,0 0 0 0 0,1 0 0 0 0,0-1 0 0 0,0 1 0 0 0,0 0 1 0 0,1-1-1 0 0,0 1 0 0 0,1-1 0 0 0,-1 0 0 0 0,1 0 0 0 0,0 0 0 0 0,1-1 0 0 0,-1 1 1 0 0,1-1-1 0 0,0 0 0 0 0,0-1 0 0 0,1 1 0 0 0,-1-1 0 0 0,1 0 0 0 0,0 0 0 0 0,5 2-48 0 0,-3-4 2 0 0,1 0-1 0 0,0 0 1 0 0,-1-1 0 0 0,1 0-1 0 0,0 0 1 0 0,0-1-1 0 0,0-1 1 0 0,-1 1-1 0 0,1-1 1 0 0,0-1 0 0 0,0 1-1 0 0,-1-2 1 0 0,1 1-1 0 0,-1-1 1 0 0,0 0 0 0 0,0-1-1 0 0,0 0 1 0 0,0 0-1 0 0,2-2-1 0 0,42-26-4028 0 0,-5-2-6039 0 0,-44 32 9218 0 0,5-5-8910 0 0</inkml:trace>
  <inkml:trace contextRef="#ctx0" brushRef="#br0" timeOffset="300.01">566 62 4073 0 0,'0'0'1782'0'0,"0"0"-345"0"0,0 0-131 0 0,0 0 1 0 0,0 0 9 0 0,0 0 31 0 0,0 0-48 0 0,0 0-111 0 0,0 0-182 0 0,0 0-153 0 0,0 0-142 0 0,0 0-111 0 0,0 0-70 0 0,-25 30-57 0 0,-75 94-54 0 0,74-70 103 0 0,27-46-355 0 0,0-4-78 0 0,1-1-1 0 0,0 1 1 0 0,0 0-1 0 0,0-1 1 0 0,0 1-1 0 0,1-1 0 0 0,-1 1 1 0 0,1-1-1 0 0,0 0 1 0 0,0 0-1 0 0,0 0 1 0 0,0-1-1 0 0,1 1 0 0 0,-1-1 1 0 0,1 1-1 0 0,-1-1 1 0 0,1-1-1 0 0,0 1 1 0 0,0 0-1 0 0,0-1 1 0 0,0 0-1 0 0,0 0 0 0 0,0 0 1 0 0,0 0-1 0 0,0 0 1 0 0,0-1-1 0 0,1 0 1 0 0,-1 0-1 0 0,0 0 1 0 0,0-1-1 0 0,0 1 0 0 0,0-1 1 0 0,1 0-1 0 0,-1 0 1 0 0,2-1-89 0 0,11 1 232 0 0,-8 2-146 0 0,0-1-1 0 0,0-1 1 0 0,0 0 0 0 0,0 0 0 0 0,-1 0 0 0 0,1-1 0 0 0,0-1 0 0 0,-1 1 0 0 0,1-2-1 0 0,-1 1 1 0 0,0-1 0 0 0,0 0 0 0 0,0-1 0 0 0,0 1 0 0 0,-1-2 0 0 0,0 1 0 0 0,0-1-1 0 0,0 0 1 0 0,-1 0 0 0 0,0-1 0 0 0,0 0 0 0 0,-1 0 0 0 0,0-1 0 0 0,0 1 0 0 0,-1-1-1 0 0,1 0 1 0 0,-2 0 0 0 0,2-3-86 0 0,-4 8-27 0 0,-1-1 0 0 0,1 1-1 0 0,-1 0 1 0 0,0 0-1 0 0,1 0 1 0 0,-1 0 0 0 0,-1 0-1 0 0,1 0 1 0 0,0 0 0 0 0,-1-1-1 0 0,0 1 1 0 0,0 0-1 0 0,0 0 1 0 0,0 1 0 0 0,0-1-1 0 0,0 0 1 0 0,-1 0 0 0 0,1 0-1 0 0,-1 1 1 0 0,0-1 0 0 0,0 1-1 0 0,0-1 1 0 0,0 1-1 0 0,0 0 1 0 0,0 0 0 0 0,-1 0-1 0 0,1 0 1 0 0,-1 0 0 0 0,0 1-1 0 0,1-1 1 0 0,-1 1-1 0 0,0-1 1 0 0,0 1 0 0 0,0 0-1 0 0,0 0 1 0 0,0 1 0 0 0,0-1-1 0 0,0 0 1 0 0,0 1 0 0 0,0 0-1 0 0,0 0 1 0 0,0 0-1 0 0,-1 0 1 0 0,1 0 0 0 0,0 1-1 0 0,-3 0 28 0 0,-11-1-750 0 0,-41 1-1977 0 0,21 6-5838 0 0,27-4-2770 0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50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38 1640 0 0,'0'0'1845'0'0,"0"0"30"0"0,0 0 211 0 0,0 0 142 0 0,0 0-91 0 0,0 0-308 0 0,0 0-375 0 0,0 0-309 0 0,0 0-182 0 0,0 0-113 0 0,0 0-91 0 0,0 0-60 0 0,0 0-42 0 0,2-5-46 0 0,11-24 765 0 0,-13 28-1041 0 0,0 1-35 0 0,0 0-41 0 0,-35-1 633 0 0,23 0-852 0 0,1 1-1 0 0,-1 0 0 0 0,0 0 0 0 0,0 1 1 0 0,1 0-1 0 0,-1 1 0 0 0,1 1 1 0 0,-1 0-1 0 0,1 0 0 0 0,-6 3-39 0 0,4-1 22 0 0,0 1-1 0 0,0 1 1 0 0,1 0-1 0 0,-1 0 1 0 0,2 2-1 0 0,-1-1 1 0 0,1 1-1 0 0,0 1 1 0 0,-8 9-22 0 0,18-16 8 0 0,1-1 0 0 0,0 1 0 0 0,0 0 1 0 0,0-1-1 0 0,0 1 0 0 0,0-1 1 0 0,0 1-1 0 0,0-1 0 0 0,1 1 0 0 0,-1-1 1 0 0,1 1-1 0 0,0-1 0 0 0,0 0 0 0 0,0 1 1 0 0,0-1-1 0 0,0 0 0 0 0,1 0 1 0 0,-1 1-1 0 0,0-1 0 0 0,1 0 0 0 0,0-1 1 0 0,-1 1-1 0 0,1 0 0 0 0,0 0 1 0 0,0-1-1 0 0,0 1 0 0 0,0-1 0 0 0,1 1 1 0 0,-1-1-1 0 0,0 0 0 0 0,0 0 0 0 0,1 0 1 0 0,-1 0-1 0 0,2 0-8 0 0,82 31 515 0 0,-75-29-474 0 0,0 0 0 0 0,1 1 0 0 0,-1 0 0 0 0,-1 0 0 0 0,1 1 0 0 0,-1 1 0 0 0,1 0 0 0 0,-2 0 0 0 0,2 2-41 0 0,-8-4 47 0 0,0 0 1 0 0,0 0-1 0 0,0 0 0 0 0,-1 0 1 0 0,0 0-1 0 0,0 1 0 0 0,0 0 1 0 0,0-1-1 0 0,-1 1 0 0 0,0 0 1 0 0,0 0-1 0 0,0-1 0 0 0,0 1 0 0 0,-1 0 1 0 0,0 0-1 0 0,0 0 0 0 0,0 0 1 0 0,-1 0-1 0 0,0 3-47 0 0,-3-2 77 0 0,1-1-1 0 0,-2 1 1 0 0,1-1 0 0 0,0 0-1 0 0,-1-1 1 0 0,0 1 0 0 0,0-1-1 0 0,-1 0 1 0 0,1 0 0 0 0,-1-1 0 0 0,1 1-1 0 0,-1-1 1 0 0,0-1 0 0 0,-1 1-1 0 0,0-1-76 0 0,-2 3 25 0 0,-23 8 39 0 0,0-1 0 0 0,-1-2 0 0 0,-1-1 0 0 0,0-1 1 0 0,-6-1-65 0 0,6-1 22 0 0,33-5-28 0 0,1-1 1 0 0,-1 1 0 0 0,0-1-1 0 0,0 0 1 0 0,0 1 0 0 0,0-1 0 0 0,0 0-1 0 0,0 0 1 0 0,0 1 0 0 0,0-1-1 0 0,0 0 1 0 0,0 0 0 0 0,0 0-1 0 0,0 0 1 0 0,0 0 0 0 0,0 0 0 0 0,0-1-1 0 0,1 1 1 0 0,-1 0 0 0 0,0 0-1 0 0,0-1 1 0 0,0 1 0 0 0,0-1-1 0 0,0 1 1 0 0,0-1 0 0 0,0 1 0 0 0,1-1-1 0 0,-1 1 1 0 0,0-1 0 0 0,0 0-1 0 0,1 1 1 0 0,-1-1 0 0 0,1 0-1 0 0,-1 0 1 0 0,0 1 0 0 0,1-1 0 0 0,-1 0-1 0 0,1 0 1 0 0,0 0 5 0 0,0 0-147 0 0,3-22-2481 0 0,22 3-3411 0 0,-14 14-816 0 0,-6 1-4770 0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5 251 0 0 0,'0'0'918'0'0,"0"0"244"0"0,0 0 59 0 0,0 0-33 0 0,0 0-78 0 0,0 0-65 0 0,0 0-35 0 0,0 0-27 0 0,0 0-29 0 0,-1-1-813 0 0,-3-5 10419 0 0,4 6-9221 0 0,161-24 2177 0 0,-44 2-2876 0 0,4 14-163 0 0,-120 8-461 0 0,-1 0 11 0 0,0 0-7 0 0,0 0 3 0 0,0 0 1 0 0,0 0 2 0 0,0 0 8 0 0,0 0-21 0 0,0 0-37 0 0,0 0-33 0 0,0 0-15 0 0,-24 0-5974 0 0,17 0 3164 0 0,1 0-4669 0 0,4 0-2264 0 0</inkml:trace>
  <inkml:trace contextRef="#ctx0" brushRef="#br0" timeOffset="363.847">165 1 4241 0 0,'0'0'2763'0'0,"0"0"-946"0"0,0 0-345 0 0,0 0-9 0 0,0 0 21 0 0,0 0-110 0 0,0 0-231 0 0,0 0-183 0 0,0 0-92 0 0,0 0-24 0 0,0 0-12 0 0,0 0-71 0 0,0 0-85 0 0,5 10-69 0 0,33 66 818 0 0,-32-61-1222 0 0,-2 0 0 0 0,0 1 1 0 0,0 0-1 0 0,-2 0 0 0 0,0 0 0 0 0,-1 0 0 0 0,0 0 0 0 0,-1 0 0 0 0,-1 0 0 0 0,-2 10-203 0 0,-28 135 12 0 0,62-161-2379 0 0,-15 0-3916 0 0,-12-4-3887 0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51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1191 12651 0 0,'0'0'1496'0'0,"0"0"-240"0"0,0 0 29 0 0,0 0 131 0 0,0 0 23 0 0,0 0-127 0 0,0 0-240 0 0,0 0-233 0 0,0 0-220 0 0,0 0-172 0 0,0 0-123 0 0,0 0-67 0 0,0 0-47 0 0,-6 8 212 0 0,-12 127 628 0 0,-35-31-875 0 0,28-82-685 0 0,25-21 231 0 0,0-1-118 0 0,0 0-159 0 0,0 0-242 0 0,0-7-5502 0 0,0 2-1287 0 0,0 1-2256 0 0</inkml:trace>
  <inkml:trace contextRef="#ctx0" brushRef="#br0" timeOffset="243.064">86 794 10994 0 0,'0'0'3968'0'0,"0"0"-2330"0"0,0 0-765 0 0,0 0 11 0 0,0 0 35 0 0,0 0-81 0 0,0 0-172 0 0,0 0-263 0 0,0 0-260 0 0,0 0-187 0 0,0 0-108 0 0,0 0-34 0 0,-3 0-19 0 0,3 0 192 0 0,0 0 0 0 0,1 0 0 0 0,-1 0 1 0 0,0 1-1 0 0,0-1 0 0 0,0 0 0 0 0,0 0 0 0 0,0 0 0 0 0,1 1 0 0 0,-1-1 0 0 0,0 0 0 0 0,0 0 0 0 0,0 1 1 0 0,0-1-1 0 0,0 0 0 0 0,0 0 0 0 0,0 1 0 0 0,0-1 0 0 0,0 0 0 0 0,0 0 0 0 0,0 1 0 0 0,0-1 0 0 0,0 0 1 0 0,0 0-1 0 0,0 1 0 0 0,0-1 0 0 0,0 0 0 0 0,0 0 0 0 0,-1 1 0 0 0,1-1 0 0 0,0 0 0 0 0,0 0 0 0 0,0 1 1 0 0,0-1-1 0 0,0 0 0 0 0,-1 0 0 0 0,1 0 0 0 0,0 0 0 0 0,0 1 0 0 0,0-1 0 0 0,-1 0 0 0 0,1 0 0 0 0,0 0 1 0 0,0 0-1 0 0,0 0 0 0 0,-1 1 0 0 0,1-1 0 0 0,0 0 0 0 0,0 0 0 0 0,-1 0 0 0 0,1 0 0 0 0,0 0 1 0 0,0 0-1 0 0,-1 0 0 0 0,1 0 0 0 0,0 0 13 0 0,26 28-3606 0 0,-14-16-3991 0 0,-5-4-1217 0 0</inkml:trace>
  <inkml:trace contextRef="#ctx0" brushRef="#br0" timeOffset="824.425">249 1503 4377 0 0,'0'0'2311'0'0,"0"0"-176"0"0,0 0 30 0 0,0 0-58 0 0,0 0-268 0 0,0 0-323 0 0,0 0-329 0 0,0 0-265 0 0,0 0-146 0 0,0 0-87 0 0,0 0-67 0 0,0 0-49 0 0,0 0-49 0 0,18-29-37 0 0,56-93-45 0 0,33-59 1337 0 0,-56 112-1650 0 0,-49 66-129 0 0,-1 3-11 0 0,-1 0-19 0 0,0 0-18 0 0,0 0-19 0 0,0 0-29 0 0,2 27-330 0 0,26 92 510 0 0,26-19-50 0 0,-53-99-39 0 0,0 1 45 0 0,0-1 1 0 0,0 1 0 0 0,0-1-1 0 0,0 1 1 0 0,0-1 0 0 0,0 0-1 0 0,0 1 1 0 0,1-1 0 0 0,-1 0-1 0 0,0 0 1 0 0,1 0 0 0 0,-1 0-1 0 0,1 0 1 0 0,-1 0 0 0 0,1-1-1 0 0,0 1 1 0 0,-1 0 0 0 0,1-1-1 0 0,0 1 1 0 0,-1-1 0 0 0,1 0-1 0 0,0 1 1 0 0,0-1 0 0 0,-1 0-1 0 0,1 0 1 0 0,0 0 0 0 0,0 0-1 0 0,-1-1 1 0 0,1 1 0 0 0,0 0-1 0 0,-1-1 1 0 0,1 1 0 0 0,0-1-1 0 0,-1 0 1 0 0,1 1 0 0 0,0-1-1 0 0,-1 0 1 0 0,1 0 0 0 0,-1 0-1 0 0,1-1-40 0 0,85-70 1720 0 0,-48 34-1465 0 0,-29 30-212 0 0,-2 0-1 0 0,1 0 0 0 0,-1-1 0 0 0,-1 0 0 0 0,1 0 0 0 0,-2-1 0 0 0,1 0 0 0 0,-1 0 0 0 0,1-5-42 0 0,-6 14-28 0 0,13-49-301 0 0,-27 24-4543 0 0,9 23-3975 0 0,3 2 5600 0 0,0 1-7425 0 0</inkml:trace>
  <inkml:trace contextRef="#ctx0" brushRef="#br0" timeOffset="1273.921">1442 948 10930 0 0,'0'0'4195'0'0,"0"0"-2491"0"0,0 0-719 0 0,0 0 45 0 0,0 0 17 0 0,0 0-32 0 0,0 0-147 0 0,0 0-201 0 0,0 0-144 0 0,0 0-139 0 0,0 0-110 0 0,0 0-83 0 0,0 0-51 0 0,-19 2-23 0 0,-59 8 1 0 0,39 10 40 0 0,34-13-125 0 0,-5 2-22 0 0,1 1 1 0 0,0 0 0 0 0,1 0 0 0 0,0 1 0 0 0,1 0 0 0 0,0 1 0 0 0,0-1 0 0 0,1 1 0 0 0,1 0 0 0 0,0 1 0 0 0,1 0 0 0 0,0-1 0 0 0,1 1 0 0 0,1 0 0 0 0,0 1 0 0 0,0-1-1 0 0,2 0 1 0 0,-1 0 0 0 0,2 1 0 0 0,0 2-12 0 0,2-6 26 0 0,0-1 0 0 0,1 1-1 0 0,0-1 1 0 0,0 0 0 0 0,1 0 0 0 0,0 0-1 0 0,1-1 1 0 0,0 0 0 0 0,0 0 0 0 0,1 0-1 0 0,0-1 1 0 0,0 0 0 0 0,1 0 0 0 0,0-1-1 0 0,0 0 1 0 0,1 0 0 0 0,-1-1 0 0 0,1 0-1 0 0,0-1 1 0 0,5 2-26 0 0,-7-4 129 0 0,1 0-1 0 0,0-1 1 0 0,0 0 0 0 0,0-1-1 0 0,0 1 1 0 0,0-1-1 0 0,0-1 1 0 0,0 0 0 0 0,-1 0-1 0 0,1 0 1 0 0,0-1-1 0 0,0 0 1 0 0,-1-1 0 0 0,1 1-1 0 0,-1-1 1 0 0,0-1 0 0 0,0 0-1 0 0,0 0 1 0 0,0 0-1 0 0,-1-1 1 0 0,1 0 0 0 0,-1 0-1 0 0,-1 0 1 0 0,1-1 0 0 0,-1 0-1 0 0,0 0 1 0 0,4-6-129 0 0,6-9 84 0 0,-1 1 1 0 0,-1-2 0 0 0,-1 0-1 0 0,0 0 1 0 0,-2-1-1 0 0,-1-1 1 0 0,4-16-85 0 0,-10 29-37 0 0,0 0 0 0 0,-1-1 0 0 0,0 1 0 0 0,-1 0 0 0 0,0-1 0 0 0,-1 1 0 0 0,0-1-1 0 0,-1 1 1 0 0,0-1 0 0 0,-1 1 0 0 0,0 0 0 0 0,-1 0 0 0 0,0 0 0 0 0,-2-3 37 0 0,3 8-123 0 0,0 1-1 0 0,0-1 1 0 0,-1 1-1 0 0,0 0 1 0 0,0-1 0 0 0,0 1-1 0 0,0 1 1 0 0,-1-1-1 0 0,0 0 1 0 0,0 1-1 0 0,0 0 1 0 0,-1 0-1 0 0,1 0 1 0 0,-1 0 0 0 0,0 1-1 0 0,0 0 1 0 0,-1 0-1 0 0,1 0 1 0 0,0 1-1 0 0,-1 0 1 0 0,0 0 0 0 0,1 0-1 0 0,-1 0 1 0 0,0 1-1 0 0,0 0 1 0 0,0 0-1 0 0,-5 1 124 0 0,-63 6-4489 0 0,26 7-6074 0 0,30-5 270 0 0</inkml:trace>
  <inkml:trace contextRef="#ctx0" brushRef="#br0" timeOffset="1697.958">1089 1264 880 0 0,'0'0'2861'0'0,"0"0"-682"0"0,0 0-12 0 0,0 0 66 0 0,0 0-144 0 0,0 0-292 0 0,0 0-378 0 0,0 0-295 0 0,0 0-136 0 0,0 0 7 0 0,0 0 48 0 0,0 0 45 0 0,0 0-42 0 0,13 0-163 0 0,41 0-178 0 0,58-34 934 0 0,36-24-652 0 0,-113 54-855 0 0,38 39 61 0 0,3-5 554 0 0,-72-29-1283 0 0,3 2 1057 0 0,-6-3-5149 0 0,-2 0-4553 0 0,-1 0-2670 0 0</inkml:trace>
  <inkml:trace contextRef="#ctx0" brushRef="#br0" timeOffset="2246.527">883 706 2280 0 0,'0'0'3323'0'0,"0"0"-1176"0"0,0 0-291 0 0,0 0-58 0 0,0 0-86 0 0,0 0-121 0 0,0 0-244 0 0,0 0-221 0 0,0 0-158 0 0,0 0-143 0 0,0 0-130 0 0,0 0-100 0 0,0 0-79 0 0,27-7-53 0 0,84-19-31 0 0,-14 16 858 0 0,-97 10-1279 0 0,1 0 0 0 0,0 0 0 0 0,0 0 0 0 0,0 0 0 0 0,0 0 0 0 0,0 0 0 0 0,-1 0 0 0 0,1 0 1 0 0,0 0-1 0 0,0 0 0 0 0,0 0 0 0 0,0 0 0 0 0,-1 1 0 0 0,1-1 0 0 0,0 0 0 0 0,0 1 0 0 0,0-1 1 0 0,-1 1-1 0 0,1-1 0 0 0,0 1 0 0 0,-1-1 0 0 0,1 1 0 0 0,0-1 0 0 0,-1 1 0 0 0,1 0 1 0 0,-1-1-1 0 0,1 1 0 0 0,-1 0 0 0 0,1-1 0 0 0,-1 1 0 0 0,1 0 0 0 0,-1 0 0 0 0,0 0 0 0 0,1-1 1 0 0,-1 1-1 0 0,0 0 0 0 0,0 0 0 0 0,0 0 0 0 0,0 0 0 0 0,1 0 0 0 0,-1-1 0 0 0,0 1 0 0 0,-1 0 1 0 0,1 0-1 0 0,0 0 0 0 0,0 0 0 0 0,0 0 0 0 0,0-1 0 0 0,-1 1 0 0 0,1 0 0 0 0,0 0 0 0 0,-1 0-11 0 0,-23 40 501 0 0,-69 54 97 0 0,92-92-583 0 0,1-1-1 0 0,1 1 1 0 0,-1-1 0 0 0,0 1 0 0 0,0-1-1 0 0,1 1 1 0 0,0-1 0 0 0,-1 0-1 0 0,1 1 1 0 0,0-1 0 0 0,0 0 0 0 0,0 0-1 0 0,1 1 1 0 0,-1-1 0 0 0,0 0 0 0 0,1 0-1 0 0,0 0 1 0 0,-1-1 0 0 0,1 1-1 0 0,0 0 1 0 0,0-1 0 0 0,0 1 0 0 0,0-1-1 0 0,0 1 1 0 0,0-1 0 0 0,0 0 0 0 0,1 0-1 0 0,-1 0 1 0 0,0 0 0 0 0,1 0-1 0 0,-1-1 1 0 0,0 1 0 0 0,1-1 0 0 0,-1 1-1 0 0,1-1 1 0 0,-1 0 0 0 0,1 0 0 0 0,0 0-15 0 0,1 1 25 0 0,143 9 1018 0 0,-97-12-3141 0 0,-48-1-8045 0 0,-1 2-2108 0 0</inkml:trace>
  <inkml:trace contextRef="#ctx0" brushRef="#br0" timeOffset="3303.625">1594 632 1576 0 0,'0'0'1847'0'0,"0"0"58"0"0,0 0 121 0 0,0 0-15 0 0,0 0-92 0 0,0 0-191 0 0,0 0-276 0 0,0 0-186 0 0,0 0-152 0 0,0 0-129 0 0,0 0-74 0 0,0 0-120 0 0,0 0-107 0 0,-5-8 1909 0 0,21-1-2238 0 0,1 1 0 0 0,1 1 0 0 0,0 1 0 0 0,0 0 0 0 0,0 1 0 0 0,0 1 0 0 0,1 0 0 0 0,17 0-355 0 0,-33 3 14 0 0,-1 0 0 0 0,1 1 1 0 0,0-1-1 0 0,0 0 0 0 0,-1 1 0 0 0,1-1 0 0 0,0 1 0 0 0,0 0 0 0 0,0 0 1 0 0,-1 0-1 0 0,1 1 0 0 0,0-1 0 0 0,0 0 0 0 0,0 1 0 0 0,-1 0 0 0 0,1 0 0 0 0,0 0 1 0 0,-1 0-1 0 0,1 0 0 0 0,-1 0 0 0 0,1 1 0 0 0,-1-1 0 0 0,0 1 0 0 0,1 0 1 0 0,-1-1-1 0 0,0 1 0 0 0,0 0 0 0 0,0 1 0 0 0,-1-1 0 0 0,1 0 0 0 0,0 0 1 0 0,-1 1-1 0 0,1-1 0 0 0,-1 1 0 0 0,1 0-14 0 0,22 178 407 0 0,-12 273-217 0 0,-6-222 41 0 0,-22-159 12 0 0,14-30-222 0 0,3-41-41 0 0,-2-2 37 0 0,1-1 0 0 0,0 1-1 0 0,0-1 1 0 0,0 1 0 0 0,-1-1-1 0 0,1 1 1 0 0,0 0 0 0 0,0-1 0 0 0,-1 1-1 0 0,1-1 1 0 0,0 1 0 0 0,-1 0-1 0 0,1-1 1 0 0,0 1 0 0 0,-1 0 0 0 0,1-1-1 0 0,-1 1 1 0 0,1 0 0 0 0,-1 0-1 0 0,1-1 1 0 0,-1 1 0 0 0,1 0 0 0 0,0 0-1 0 0,-1 0 1 0 0,1 0 0 0 0,-1 0-1 0 0,1 0 1 0 0,-1 0 0 0 0,1 0 0 0 0,-1 0-1 0 0,1 0 1 0 0,-1 0 0 0 0,1 0-1 0 0,-1 0 1 0 0,1 0 0 0 0,-1 0 0 0 0,1 0-1 0 0,-1 0 1 0 0,1 1 0 0 0,-1-1-1 0 0,1 0 1 0 0,-1 0 0 0 0,1 1-1 0 0,0-1 1 0 0,-1 0 0 0 0,1 1 0 0 0,-1-1-1 0 0,1 0 1 0 0,0 1 0 0 0,-1-1-1 0 0,1 0 1 0 0,0 1 0 0 0,0-1 0 0 0,-1 1-1 0 0,1-1 1 0 0,0 1 0 0 0,0-1-1 0 0,0 1 1 0 0,-1-1 0 0 0,1 0 0 0 0,0 1-1 0 0,0-1 1 0 0,0 1 0 0 0,0-1-1 0 0,0 1 1 0 0,0-1 0 0 0,0 1 0 0 0,0-1-1 0 0,0 1 1 0 0,0 0-17 0 0,-13-6 74 0 0,-181 1 30 0 0,169 8-132 0 0,25-4 4 0 0,0 0 4 0 0,0 0-13 0 0,0 0-23 0 0,0 0-21 0 0,0 0-19 0 0,0 0-55 0 0,0 0-94 0 0,4-23-5129 0 0,0 12-4724 0 0,-1 6-1607 0 0</inkml:trace>
  <inkml:trace contextRef="#ctx0" brushRef="#br0" timeOffset="5238.316">2290 1087 3793 0 0,'0'0'3597'0'0,"0"0"-1357"0"0,0 0-589 0 0,0 0-183 0 0,0 0-122 0 0,0 0-104 0 0,0 0-193 0 0,0 0-237 0 0,0 0-205 0 0,0 0-109 0 0,0 0-74 0 0,4 0 2713 0 0,14 0-1388 0 0,108 5 1378 0 0,75-3-2457 0 0,-134-11-459 0 0,27 0 606 0 0,-94 9-760 0 0,0 0 2 0 0,0 0-15 0 0,0 0-5 0 0,0 0-14 0 0,0 0-24 0 0,0 0 25 0 0,0 0-12 0 0,0 0 1 0 0,0 0 9 0 0,0 0 20 0 0,0 0-35 0 0,0 0 10 0 0,0 0-2 0 0,0 0-22 0 0,0 0 9 0 0,0 0 4 0 0,0 0-4 0 0,0 0-11 0 0,0 0 14 0 0,0 0-8 0 0,-8-3-2491 0 0,3 2-6067 0 0,3 1-2478 0 0</inkml:trace>
  <inkml:trace contextRef="#ctx0" brushRef="#br0" timeOffset="5592.002">2365 1249 8442 0 0,'0'0'2098'0'0,"0"0"-754"0"0,0 0-240 0 0,0 0 126 0 0,0 0 71 0 0,0 0-94 0 0,0 0-159 0 0,0 0-118 0 0,0 0-28 0 0,0 0 31 0 0,0 0-7 0 0,0 0-62 0 0,0 0-71 0 0,16 2-66 0 0,112 11 1008 0 0,99-9 163 0 0,-193-14-3350 0 0,-23 4-2271 0 0,-1-1-4704 0 0,-5 3-3381 0 0</inkml:trace>
  <inkml:trace contextRef="#ctx0" brushRef="#br0" timeOffset="6289.35">1999 1 1504 0 0,'0'0'1354'0'0,"0"0"182"0"0,0 0 421 0 0,0 0 370 0 0,0 0 64 0 0,0 0-268 0 0,0 0-373 0 0,0 0-316 0 0,0 0-220 0 0,0 0-148 0 0,0 0-152 0 0,0 0-122 0 0,0 0-114 0 0,0 27 1663 0 0,-19 200-846 0 0,3-155-1471 0 0,8-53-178 0 0,-3 10-343 0 0,13-11-3594 0 0,3-17-3854 0 0,-3-1-2868 0 0</inkml:trace>
  <inkml:trace contextRef="#ctx0" brushRef="#br0" timeOffset="6531.481">2311 139 5889 0 0,'0'0'843'0'0,"0"0"-112"0"0,0 0 301 0 0,0 0 379 0 0,0 0 192 0 0,0 0-35 0 0,0 0-247 0 0,0 0-333 0 0,0 0-256 0 0,-30 36-189 0 0,-90 109-170 0 0,51-56 82 0 0,-44 88-436 0 0,98-133-688 0 0,13-15-3419 0 0,9-24-2374 0 0,-4-2 173 0 0</inkml:trace>
  <inkml:trace contextRef="#ctx0" brushRef="#br0" timeOffset="7009.262">2139 555 3033 0 0,'0'0'2299'0'0,"0"0"-103"0"0,0 0 3 0 0,0 0-155 0 0,0 0-363 0 0,0 0-435 0 0,0 0-355 0 0,0 0-259 0 0,0 0-93 0 0,0 0 38 0 0,0 0 42 0 0,0 0 25 0 0,0 0-52 0 0,15 0-81 0 0,96-7 537 0 0,40-1 190 0 0,-150 8-1177 0 0,-1 0 8 0 0,-14 23 893 0 0,-60 54 65 0 0,72-74-993 0 0,0-1 0 0 0,-1 1 0 0 0,1-1 0 0 0,1 1 0 0 0,-1 0 0 0 0,0 0 0 0 0,1 0 0 0 0,0 0 0 0 0,-1 0 0 0 0,1 1 0 0 0,0-1 0 0 0,1 0 0 0 0,-1 0 0 0 0,0 1 0 0 0,1-1 0 0 0,0 0 0 0 0,0 1 0 0 0,0-1 1 0 0,0 0-1 0 0,1 1 0 0 0,-1-1 0 0 0,1 0 0 0 0,0 3-34 0 0,67 1 1133 0 0,20-33-86 0 0,-24 5-3332 0 0,-20 15-7683 0 0,-38 6-2137 0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23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53 242 0 0 0,'0'0'1075'0'0,"0"0"112"0"0,0 0 213 0 0,0 0 234 0 0,0 0 94 0 0,0 0-50 0 0,0 0-160 0 0,0 0-222 0 0,0 0-216 0 0,0 0-154 0 0,0 0-146 0 0,5-1-125 0 0,57 5 3319 0 0,-53 5-3798 0 0,1 0 0 0 0,0 0 1 0 0,0-2-1 0 0,1 1 0 0 0,0-1 0 0 0,1-1 1 0 0,0 0-1 0 0,-1-1 0 0 0,2 0 1 0 0,-1 0-1 0 0,1-2 0 0 0,-1 1 1 0 0,1-2-1 0 0,0 0 0 0 0,0 0 0 0 0,0-1 1 0 0,0-1-1 0 0,0 0 0 0 0,0-1 1 0 0,1 0-1 0 0,-2-1 0 0 0,1 0 0 0 0,0-1 1 0 0,0-1-1 0 0,-1 0 0 0 0,6-3-176 0 0,-10 4 63 0 0,1-1-1 0 0,-1 0 1 0 0,1 0-1 0 0,-1-1 1 0 0,-1-1-1 0 0,1 1 1 0 0,-1-1-1 0 0,0 0 1 0 0,0-1-1 0 0,0 1 0 0 0,-1-1 1 0 0,0-1-1 0 0,-1 1 1 0 0,0-1-1 0 0,0 0 1 0 0,0 0-1 0 0,-1-1 1 0 0,0 1-1 0 0,-1-1 1 0 0,0 0-1 0 0,0 0 1 0 0,-1 0-1 0 0,0 0 1 0 0,-1-1-1 0 0,1-4-62 0 0,-3 9-6 0 0,1 0 0 0 0,0 0 1 0 0,-1 0-1 0 0,0 0 0 0 0,0 1 0 0 0,0-1 0 0 0,-1 0 0 0 0,0 0 1 0 0,0 1-1 0 0,0-1 0 0 0,0 1 0 0 0,-1-1 0 0 0,1 1 1 0 0,-1 0-1 0 0,0 0 0 0 0,-1 0 0 0 0,1 1 0 0 0,-1-1 0 0 0,1 1 1 0 0,-1 0-1 0 0,0 0 0 0 0,0 0 0 0 0,-1 0 0 0 0,1 1 1 0 0,-1 0-1 0 0,1 0 0 0 0,-1 0 0 0 0,1 0 0 0 0,-6-1 6 0 0,1 1-45 0 0,-1 0-1 0 0,0 0 1 0 0,0 0-1 0 0,0 1 1 0 0,0 1-1 0 0,0 0 1 0 0,0 0-1 0 0,0 1 1 0 0,0 0-1 0 0,0 1 1 0 0,0 0-1 0 0,0 1 1 0 0,1 0 0 0 0,-8 3 45 0 0,9-3-7 0 0,-1 0 1 0 0,0 1 0 0 0,1 0-1 0 0,0 1 1 0 0,0 0 0 0 0,0 0-1 0 0,0 1 1 0 0,1 0 0 0 0,0 0-1 0 0,0 1 1 0 0,1 0-1 0 0,0 0 1 0 0,0 0 0 0 0,1 1-1 0 0,0 0 1 0 0,0 0 0 0 0,0 0-1 0 0,1 1 1 0 0,1 0 0 0 0,-1 1 6 0 0,-1 14 102 0 0,2 0 0 0 0,1 1-1 0 0,0-1 1 0 0,2 1 0 0 0,1-1 0 0 0,1 0 0 0 0,3 14-102 0 0,3 74 514 0 0,-7-88-451 0 0,0 0 0 0 0,-2 0 1 0 0,-1 0-1 0 0,-1 0 0 0 0,-1 0 1 0 0,-1 0-1 0 0,0-1 1 0 0,-2 0-1 0 0,-1 0 0 0 0,-1 0 1 0 0,-1-1-1 0 0,-1-1 0 0 0,-1 0 1 0 0,-11 16-64 0 0,11-22 25 0 0,7-8-1 0 0,-1 1 1 0 0,0-1 0 0 0,0 0-1 0 0,0 0 1 0 0,-1-1 0 0 0,1 0 0 0 0,-2 0-1 0 0,1-1 1 0 0,-1 0 0 0 0,1 0-1 0 0,-2 0 1 0 0,-7 2-25 0 0,17-7-34 0 0,-1 0 1 0 0,0-1-1 0 0,0 1 0 0 0,0 0 1 0 0,0-1-1 0 0,0 1 0 0 0,0 0 1 0 0,0 0-1 0 0,1-1 0 0 0,-1 1 1 0 0,0 0-1 0 0,0-1 0 0 0,0 1 1 0 0,0 0-1 0 0,0-1 0 0 0,0 1 1 0 0,-1 0-1 0 0,1-1 0 0 0,0 1 1 0 0,0 0-1 0 0,0 0 0 0 0,0-1 1 0 0,0 1-1 0 0,0 0 0 0 0,0-1 1 0 0,-1 1-1 0 0,1 0 0 0 0,0 0 1 0 0,0-1-1 0 0,0 1 0 0 0,-1 0 1 0 0,1 0-1 0 0,0 0 0 0 0,0-1 1 0 0,-1 1-1 0 0,1 0 0 0 0,0 0 1 0 0,0 0-1 0 0,-1 0 0 0 0,1-1 1 0 0,0 1-1 0 0,-1 0 0 0 0,1 0 1 0 0,0 0-1 0 0,-1 0 1 0 0,1 0-1 0 0,0 0 0 0 0,0 0 1 0 0,-1 0-1 0 0,1 0 0 0 0,0 0 1 0 0,-1 0-1 0 0,1 0 0 0 0,0 0 1 0 0,-1 0-1 0 0,1 0 0 0 0,0 0 1 0 0,-1 1-1 0 0,1-1 0 0 0,0 0 1 0 0,0 0-1 0 0,-1 0 0 0 0,1 0 34 0 0,11-15-5414 0 0,-8 11 1553 0 0,0-1-7689 0 0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3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93 6233 0 0,'0'0'1422'0'0,"0"0"-443"0"0,0 0-143 0 0,0 0 132 0 0,0 0 180 0 0,0 0 35 0 0,0 0-156 0 0,0 0-184 0 0,0 0-157 0 0,0 0-96 0 0,0 0-53 0 0,10-5-41 0 0,31-16-10 0 0,0 12 980 0 0,71 5 1229 0 0,-111 6-2643 0 0,1-1 0 0 0,0 0 0 0 0,-1 1 0 0 0,1-1 0 0 0,-1 1 0 0 0,0-1 0 0 0,1 1-1 0 0,-1 0 1 0 0,0 0 0 0 0,0-1 0 0 0,0 1 0 0 0,0 0 0 0 0,0 0 0 0 0,0 0 0 0 0,-1 0 0 0 0,1 0-1 0 0,-1 0 1 0 0,1 0 0 0 0,-1 0 0 0 0,0 0 0 0 0,0 0 0 0 0,0 1 0 0 0,0-1 0 0 0,0 0 0 0 0,0 0 0 0 0,-1 0-1 0 0,1 0-51 0 0,0 4 113 0 0,2 368 1199 0 0,60-74-752 0 0,-57-192-168 0 0,-15-77 1710 0 0,0 12-2154 0 0,9 49 807 0 0,12-103-11 0 0,75-171-304 0 0,-37 24-362 0 0,-30 58-46 0 0,18-216 70 0 0,-17 182-10 0 0,34 45-77 0 0,-53 87-15 0 0,0 1 0 0 0,0 0 0 0 0,0-1 0 0 0,1 1 0 0 0,-1 0-1 0 0,0 0 1 0 0,1 0 0 0 0,-1 0 0 0 0,1 0 0 0 0,-1 0 0 0 0,1 0 0 0 0,0 0 0 0 0,-1 1 0 0 0,1-1 0 0 0,0 1-1 0 0,-1-1 1 0 0,1 1 0 0 0,0 0 0 0 0,0-1 0 0 0,-1 1 0 0 0,1 0 0 0 0,0 0 0 0 0,0 0 0 0 0,-1 0 0 0 0,1 1 0 0 0,0-1-1 0 0,0 0 1 0 0,-1 1 0 0 0,34 3 2 0 0,83 3 91 0 0,-85-5-69 0 0,0-2 1 0 0,0-2-1 0 0,0-1 1 0 0,-1-1-1 0 0,1-2 1 0 0,26-8-25 0 0,74-11 117 0 0,151 16 210 0 0,-283 9-335 0 0,-1 0 14 0 0,0 0-7 0 0,0 0 8 0 0,0 0 7 0 0,0 0 4 0 0,0 0 6 0 0,0 0 3 0 0,0 0-13 0 0,-9-2-2491 0 0,5 1-1803 0 0,2 1-3655 0 0,0 0-4261 0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4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7 7738 0 0,'0'0'2177'0'0,"0"0"-177"0"0,0 0-21 0 0,0 0-43 0 0,0 0-169 0 0,0 0-261 0 0,0 0-269 0 0,0 0-223 0 0,0 0-141 0 0,0 0-146 0 0,0 0-147 0 0,0 0-96 0 0,0 0-70 0 0,1-2-69 0 0,2-3 489 0 0,-1 32 356 0 0,-2-11-604 0 0,3 14-245 0 0,-2-1 0 0 0,-1 0 0 0 0,-1 1 0 0 0,-2-1 0 0 0,-1 0 0 0 0,-1 0 0 0 0,-2 1-341 0 0,-44 207 526 0 0,51-171-411 0 0,0-66-113 0 0,0 0-5 0 0,0 0 20 0 0,0 0-20 0 0,0 0 10 0 0,0 0-7 0 0,0 0 12 0 0,0 0 5 0 0,0 0 3 0 0,0 0-12 0 0,-1 1-12 0 0,-1-1 0 0 0,1 1 1 0 0,0 0-1 0 0,0-1 0 0 0,0 1 0 0 0,0 0 1 0 0,0 0-1 0 0,0-1 0 0 0,0 1 1 0 0,0 0-1 0 0,1 0 0 0 0,-1 0 0 0 0,0 0 1 0 0,0 0-1 0 0,1 0 0 0 0,-1 0 0 0 0,1 0 1 0 0,-1 1-1 0 0,1-1 0 0 0,-1 0 1 0 0,1 0-1 0 0,0 0 0 0 0,-1 1 0 0 0,1-1 1 0 0,0 0-1 0 0,0 0 0 0 0,0 1 0 0 0,0-1 1 0 0,0 0-1 0 0,0 0 0 0 0,0 1 0 0 0,1-1 1 0 0,-1 0-1 0 0,0 0 0 0 0,1 0 1 0 0,-1 1-1 0 0,1 0 4 0 0,-1 12 109 0 0,0-16-539 0 0,0-22-2108 0 0,2 7-3158 0 0,0 9-3556 0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4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68 0 0 0,'0'0'679'0'0,"0"0"25"0"0,0 0 5 0 0,0 0 22 0 0,0 0 19 0 0,0 0-62 0 0,0 0-105 0 0,0 0-83 0 0,0 0-55 0 0,0 0-23 0 0,0 0 8 0 0,0 0 36 0 0,0 0 11 0 0,4-19 3537 0 0,2-23 1834 0 0,-6 41-5526 0 0,0 0-1078 0 0,0-4 5640 0 0,0 7-672 0 0,0-2-4012 0 0,0 0-38 0 0,0 0-12 0 0,0 0-6 0 0,0 27 978 0 0,-14 86-491 0 0,-1 20-263 0 0,9-94-248 0 0,6-39-127 0 0,0 0-14 0 0,0 0-50 0 0,0 0-1 0 0,0 0-20 0 0,0 0-45 0 0,6-11-939 0 0,24-21-5266 0 0,-23 27 1130 0 0,2 0-6986 0 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5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 5169 0 0,'0'0'2419'0'0,"0"0"-466"0"0,0 0-100 0 0,0 0 24 0 0,0 0-75 0 0,0 0-187 0 0,0 0-206 0 0,0 0-171 0 0,0 0-161 0 0,0 0-107 0 0,0 0-93 0 0,0 0-88 0 0,0 0-48 0 0,-6 2-49 0 0,-17 9-68 0 0,17-9-73 0 0,6-2-76 0 0,0 0-76 0 0,0 0-94 0 0,0 0-36 0 0,0 0-36 0 0,240 19 2112 0 0,142 1-1462 0 0,-357-37-1319 0 0,-25-5-3233 0 0,-8 16-1245 0 0,2 4-3145 0 0,3 2-3668 0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5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9546 0 0,'0'0'6305'0'0,"0"0"-4374"0"0,0 0-1249 0 0,0 0 166 0 0,0 0 248 0 0,0 0 138 0 0,0 0-76 0 0,0 0-158 0 0,0 0-132 0 0,0 0-100 0 0,0 0-65 0 0,0 0-62 0 0,0 0-62 0 0,29 7-79 0 0,88 22-69 0 0,-1-17 452 0 0,-81-14-672 0 0,173 2 425 0 0,-120 0-2819 0 0,-65-5-2988 0 0,-19 3 1010 0 0,1 2-7991 0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6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8 10530 0 0,'0'0'1619'0'0,"0"0"-157"0"0,0 0 57 0 0,0 0 27 0 0,0 0-130 0 0,0 0-224 0 0,0 0-230 0 0,0 0-182 0 0,0 0-123 0 0,0 0-95 0 0,0 0-59 0 0,0 0-57 0 0,0 0-63 0 0,-3 4-71 0 0,-176 134 1120 0 0,261-188-469 0 0,111-42-757 0 0,-158 85-32 0 0,-35 34 613 0 0,-20 85 533 0 0,-18 334-663 0 0,24-277-635 0 0,-15-121 38 0 0,28-45-56 0 0,0 0-18 0 0,1-2-16 0 0,0-1 0 0 0,0 0 0 0 0,0 0-18 0 0,0 0-21 0 0,0 0-16 0 0,0 0-37 0 0,0 0-38 0 0,18-12-1802 0 0,-14 7 1507 0 0,2-5-2773 0 0,-5-1-5363 0 0,-1 10-2410 0 0</inkml:trace>
  <inkml:trace contextRef="#ctx0" brushRef="#br0" timeOffset="26446.148">1 929 0 0 0,'5'-2'-1047'0'0,"1"-2"4470"0"0,-17 3 1443 0 0,10 0 3737 0 0,4 0-3384 0 0,13-1-1632 0 0,33-13-2274 0 0,124-9 114 0 0,100-3-589 0 0,-173 31-426 0 0,-100-4-394 0 0,33 0 141 0 0,32 4-72 0 0,-65-4-92 0 0,0 0 10 0 0,0 0 34 0 0,0 0-17 0 0,0 0-7 0 0,0 0 4 0 0,0 0 29 0 0,0 0-14 0 0,0 0 13 0 0,0 0 6 0 0,0 0-26 0 0,0 0 5 0 0,0 0 11 0 0,0 0-11 0 0,0 0-8 0 0,0 0 18 0 0,0 0 4 0 0,0 0-10 0 0,-9 3-1091 0 0,0-9-7623 0 0,8 6 4385 0 0,-1-1-7856 0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9:3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109 169,'32'-44,"56"-68,-88 111,0 1,0 0,0-1,0 1,0-1,0 1,0-1,0 1,0-1,0 1,1-1,-1 1,0-1,0 1,0 0,1-1,-1 1,0 0,1-1,-1 1,0-1,1 1,-1 0,0 0,1-1,-1 1,1 0,-1 0,1-1,-1 1,0 0,1 0,-1 0,1 0,-1 0,1 0,-1 0,1 0,-1 0,1 0,-1 0,1 0,-1 0,1 0,-1 0,1 0,-1 1,0-1,1 0,-1 0,1 1,-1-1,0 0,1 0,-1 1,1-1,-1 0,0 1,0-1,1 1,-1-1,0 0,0 1,1-1,-1 1,0-1,0 1,0-1,3 37,-3-33,-1 98,10 145,-1-202,-3-1,-1 1,-2 0,-3 0,-1 0,-2 0,-2 0,-2-1,-2 0,-7 16,13-50,0 0,0-1,0 1,-1-1,-1 0,0 0,0-1,0 0,-1 0,-1 0,1-1,-1 0,0 0,-1-1,0 0,1-1,-2 0,1 0,-1-1,-5 2,13-6,-1 1,1 0,-1-1,1 0,-1 1,0-1,1 0,-1-1,0 1,1 0,-1-1,1 1,-1-1,1 0,-1 0,1 0,-1 0,1 0,0 0,0-1,-1 1,1-1,0 0,0 0,1 1,-1-1,0 0,1-1,-1 1,1 0,-1 0,1-1,0 1,0 0,0-1,0 1,1-1,-1 0,1-1,3-106,6 83,1 1,2 1,1 0,1 0,0 1,2 1,1 1,7-7,-20 24,-1 0,1 1,0 0,1 0,-1 0,1 0,0 0,0 1,0 0,0 0,0 1,1-1,-1 1,1 0,0 1,0-1,-1 1,1 0,0 1,0-1,0 1,0 0,0 1,0-1,5 2,27 7,-24-9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1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0 477 0 0 0,'0'0'556'0'0,"0"0"735"0"0,0 0 277 0 0,0 0 215 0 0,0 0 222 0 0,0 0 15 0 0,0 0-194 0 0,0 0-330 0 0,0 0-375 0 0,0 0-335 0 0,0 0-237 0 0,9 0 515 0 0,5 8-685 0 0,0-1-1 0 0,0-1 1 0 0,1 0 0 0 0,0-1 0 0 0,0 0 0 0 0,0-2 0 0 0,1 1 0 0 0,-1-2-1 0 0,1 0 1 0 0,0-1 0 0 0,0-1 0 0 0,-1 0 0 0 0,13-2-379 0 0,-11 2 153 0 0,15-4-18 0 0,1-1-1 0 0,-1-1 1 0 0,0-2-1 0 0,-1-1 1 0 0,0-2 0 0 0,0-1-1 0 0,-1-1 1 0 0,-1-2-1 0 0,0 0 1 0 0,-1-3-1 0 0,1-1-133 0 0,5-3 115 0 0,-1-2 1 0 0,-1-1 0 0 0,-1-1-1 0 0,21-24-116 0 0,-46 45 39 0 0,0-1 0 0 0,-1-1 0 0 0,1 1 0 0 0,-1-1 0 0 0,0 0 0 0 0,-1 0-1 0 0,0 0 1 0 0,0-1 0 0 0,0 0 0 0 0,-1 1 0 0 0,0-1 0 0 0,-1 0 0 0 0,0-1 0 0 0,0 1-1 0 0,-1 0 1 0 0,0-1 0 0 0,0 1 0 0 0,-1 0 0 0 0,0-1 0 0 0,-1-3-39 0 0,-1 7 0 0 0,-1 0-1 0 0,1 0 1 0 0,-1 0 0 0 0,-1 1 0 0 0,1-1 0 0 0,-1 1 0 0 0,1-1-1 0 0,-1 1 1 0 0,-1 0 0 0 0,1 1 0 0 0,0-1 0 0 0,-1 1-1 0 0,0 0 1 0 0,0 0 0 0 0,0 0 0 0 0,0 0 0 0 0,0 1 0 0 0,-1 0-1 0 0,1 0 1 0 0,-1 1 0 0 0,1 0 0 0 0,-1 0 0 0 0,1 0 0 0 0,-1 0-1 0 0,0 1 1 0 0,0 0 0 0 0,1 0 0 0 0,-1 0 0 0 0,0 1-1 0 0,-4 1 1 0 0,-4 1-14 0 0,1 0 0 0 0,0 1-1 0 0,1 1 1 0 0,-1 0-1 0 0,1 1 1 0 0,0 0-1 0 0,0 1 1 0 0,0 0 0 0 0,1 0-1 0 0,0 2 1 0 0,1-1-1 0 0,0 1 1 0 0,0 1 0 0 0,1 0-1 0 0,0 0 1 0 0,-2 4 14 0 0,-1 8 8 0 0,0 0 1 0 0,2 0-1 0 0,0 1 0 0 0,2 0 1 0 0,0 1-1 0 0,2 0 1 0 0,1 0-1 0 0,0 0 1 0 0,2 1-1 0 0,1-1 0 0 0,1 1 1 0 0,1 0-1 0 0,1 0 1 0 0,1-1-1 0 0,1 2-8 0 0,-6 154 267 0 0,2-151-236 0 0,-2 0-1 0 0,-2 0 0 0 0,0-1 1 0 0,-2 1-1 0 0,-1-1 1 0 0,-1-1-1 0 0,-2 0 1 0 0,0 0-1 0 0,-2-1 0 0 0,-1 0 1 0 0,-1-1-1 0 0,-1-1 1 0 0,-1 0-1 0 0,-1-2 0 0 0,-1 0 1 0 0,-20 17-31 0 0,32-34-23 0 0,0 0 1 0 0,-1-1-1 0 0,0 0 0 0 0,0-1 1 0 0,0 1-1 0 0,0-2 0 0 0,-1 1 1 0 0,1-1-1 0 0,-1 0 0 0 0,1-1 1 0 0,-1 0-1 0 0,0 0 0 0 0,1-1 1 0 0,-8-1 22 0 0,17 1-18 0 0,-1 0 1 0 0,1-1 0 0 0,-1 1 0 0 0,1-1 0 0 0,-1 1 0 0 0,1 0 0 0 0,-1-1 0 0 0,0 1 0 0 0,1-1 0 0 0,-1 1 0 0 0,0-1 0 0 0,1 1 0 0 0,-1-1 0 0 0,0 1 0 0 0,0-1 0 0 0,0 0 0 0 0,1 1 0 0 0,-1-1 0 0 0,0 1 0 0 0,0-1 0 0 0,0 0 0 0 0,0 1 0 0 0,0-1 0 0 0,0 1 0 0 0,0-1 0 0 0,0 0 0 0 0,0 1 0 0 0,0-1 0 0 0,-1 1 0 0 0,1-1 0 0 0,0 1 0 0 0,0-1-1 0 0,0 0 1 0 0,-1 1 0 0 0,1-1 0 0 0,0 1 0 0 0,-1-1 0 0 0,1 1 0 0 0,0 0 0 0 0,-1-1 0 0 0,1 1 0 0 0,-1-1 0 0 0,1 1 0 0 0,-1-1 0 0 0,1 1 0 0 0,-1 0 0 0 0,1 0 0 0 0,-1-1 0 0 0,1 1 0 0 0,-1 0 0 0 0,1 0 0 0 0,-1-1 0 0 0,1 1 0 0 0,-1 0 0 0 0,0 0 0 0 0,1 0 0 0 0,-1 0 0 0 0,1 0 0 0 0,-1 0 0 0 0,0 0 0 0 0,1 0 0 0 0,-1 0 0 0 0,1 0 0 0 0,-1 0 0 0 0,0 0-1 0 0,1 1 1 0 0,-1-1 0 0 0,0 0 17 0 0,39-30-629 0 0,-17 21 604 0 0,1 1 0 0 0,1 1-1 0 0,-1 1 1 0 0,1 1-1 0 0,0 1 1 0 0,1 1-1 0 0,-1 1 1 0 0,0 1-1 0 0,1 1 1 0 0,-1 1-1 0 0,8 2 26 0 0,187 30 483 0 0,-209-33-455 0 0,22 5 133 0 0,1-2 1 0 0,0-2 0 0 0,0-1-1 0 0,0-1 1 0 0,0-1-1 0 0,0-2 1 0 0,-1-2 0 0 0,0-1-1 0 0,0-1 1 0 0,0-1 0 0 0,-1-2-1 0 0,6-4-161 0 0,-19 5 69 0 0,-3 4-29 0 0,0-1 1 0 0,0-1-1 0 0,-1 0 1 0 0,0-1 0 0 0,-1-1-1 0 0,0 0 1 0 0,-1 0-1 0 0,1-1 1 0 0,-2-1 0 0 0,0 0-1 0 0,0 0 1 0 0,-1-1-1 0 0,3-6-40 0 0,-11 17-5 0 0,0-1 0 0 0,0 1 0 0 0,0 0 0 0 0,0 0 0 0 0,-1-1 0 0 0,1 1 0 0 0,-1 0 0 0 0,0-1 0 0 0,1 1 0 0 0,-1 0 0 0 0,0-1 0 0 0,-1 1 0 0 0,1-1 0 0 0,0 1 0 0 0,0 0 0 0 0,-1-1-1 0 0,0 1 1 0 0,1 0 0 0 0,-1-1 0 0 0,0 1 0 0 0,0 0 0 0 0,0 0 0 0 0,0 0 0 0 0,-1 0 0 0 0,1 0 0 0 0,-1 0 0 0 0,1 0 0 0 0,-1 1 0 0 0,0-1 0 0 0,1 0 0 0 0,-1 1 0 0 0,0-1 0 0 0,0 1 0 0 0,0 0-1 0 0,0-1 1 0 0,0 1 0 0 0,0 0 0 0 0,-1 0 0 0 0,1 1 0 0 0,0-1 0 0 0,0 0 0 0 0,-1 1 5 0 0,-102-12-1161 0 0,93 14 1026 0 0,1 1-1 0 0,0 0 1 0 0,1 1 0 0 0,-1 0 0 0 0,1 1-1 0 0,-1 0 1 0 0,1 1 0 0 0,1 0 0 0 0,-1 0-1 0 0,1 1 1 0 0,0 0 0 0 0,1 1 0 0 0,0 0 0 0 0,0 0-1 0 0,-6 9 136 0 0,11-14-12 0 0,0 0 1 0 0,0 1-1 0 0,0-1 0 0 0,1 1 0 0 0,-1 0 0 0 0,1 0 0 0 0,0 0 0 0 0,0 0 0 0 0,0 0 1 0 0,0 0-1 0 0,1 1 0 0 0,0-1 0 0 0,0 0 0 0 0,0 1 0 0 0,0-1 0 0 0,1 1 0 0 0,-1-1 1 0 0,1 1-1 0 0,1 0 0 0 0,-1-1 0 0 0,0 1 0 0 0,1-1 0 0 0,0 1 0 0 0,0-1 0 0 0,1 0 0 0 0,-1 1 1 0 0,1-1-1 0 0,0 0 0 0 0,0 0 0 0 0,0 0 0 0 0,0 0 0 0 0,1 0 0 0 0,0-1 0 0 0,0 1 1 0 0,0-1-1 0 0,0 0 0 0 0,0 0 0 0 0,1 0 0 0 0,-1 0 0 0 0,1 0 0 0 0,0-1 0 0 0,0 1 1 0 0,2 0 11 0 0,16 6 146 0 0,0-2 1 0 0,1 0 0 0 0,0-1 0 0 0,0-1 0 0 0,0-1 0 0 0,0-1 0 0 0,1-2 0 0 0,0 0 0 0 0,-1-1 0 0 0,1-2-1 0 0,-1 0 1 0 0,0-1 0 0 0,22-7-147 0 0,-16 2 121 0 0,0-1-1 0 0,-1-2 1 0 0,0-1-1 0 0,0-1 1 0 0,-1-1-1 0 0,-1-1 1 0 0,-1-2-1 0 0,0-1 1 0 0,-1 0-1 0 0,-1-2 1 0 0,0-1-1 0 0,-2-1 1 0 0,-1 0 0 0 0,0-2-1 0 0,-2 0 1 0 0,-1-1-1 0 0,-1-1 1 0 0,-1 0-1 0 0,3-10-120 0 0,-5 11-6 0 0,-1-1-1 0 0,-2-1 0 0 0,0 0 1 0 0,-2 0-1 0 0,-1-1 1 0 0,-1 0-1 0 0,-1 0 1 0 0,-1-1-1 0 0,-2 1 1 0 0,-1-1-1 0 0,-2 0 0 0 0,-1-9 7 0 0,2 35 2 0 0,0-1 0 0 0,-1 1 0 0 0,1-1 0 0 0,-1 1 0 0 0,0-1 0 0 0,0 1 0 0 0,0-1 0 0 0,0 1 0 0 0,0 0 0 0 0,-1-1 0 0 0,0 1-1 0 0,0 0 1 0 0,0 0 0 0 0,0 0 0 0 0,0 1 0 0 0,0-1 0 0 0,-1 0 0 0 0,1 1 0 0 0,-1-1 0 0 0,0 1 0 0 0,0 0 0 0 0,1 0 0 0 0,-2 0 0 0 0,1 0-1 0 0,0 1 1 0 0,0-1 0 0 0,0 1 0 0 0,-1 0 0 0 0,1 0 0 0 0,-1 0 0 0 0,1 0 0 0 0,-1 1 0 0 0,1-1 0 0 0,-1 1 0 0 0,1 0 0 0 0,-1 0-1 0 0,1 0 1 0 0,-1 1 0 0 0,0-1 0 0 0,1 1 0 0 0,-1 0 0 0 0,1 0 0 0 0,0 0 0 0 0,-1 0 0 0 0,1 1 0 0 0,0-1 0 0 0,0 1 0 0 0,0 0-1 0 0,0 0 1 0 0,0 0-2 0 0,-4 5 7 0 0,0 1-1 0 0,1 0 1 0 0,0 0 0 0 0,0 1-1 0 0,1 0 1 0 0,0-1-1 0 0,1 2 1 0 0,0-1-1 0 0,0 1 1 0 0,1-1-1 0 0,0 1 1 0 0,1 0-1 0 0,0 0 1 0 0,1 0-1 0 0,0 0 1 0 0,0 0-1 0 0,1 1 1 0 0,0-1-1 0 0,1 0 1 0 0,0 0-1 0 0,2 5-6 0 0,6 24 57 0 0,1 0 0 0 0,2 0 0 0 0,2-2-1 0 0,16 32-56 0 0,-20-44 17 0 0,53 169 11 0 0,-62-188-22 0 0,0 1 0 0 0,0-1 0 0 0,-1 0 1 0 0,0 1-1 0 0,0-1 0 0 0,-1 1 0 0 0,0-1 1 0 0,0 0-1 0 0,0 1 0 0 0,-1-1 0 0 0,1 0 1 0 0,-2 0-1 0 0,0 2-6 0 0,2-5-3 0 0,1-2-6 0 0,0-1-7 0 0,0 0 12 0 0,0 0-24 0 0,0 0-23 0 0,0 0-31 0 0,0 0-37 0 0,0 0-11 0 0,-4-24-2738 0 0,0 14 1445 0 0,-3-5-2181 0 0,1 6-4713 0 0,2 5-996 0 0</inkml:trace>
  <inkml:trace contextRef="#ctx0" brushRef="#br0" timeOffset="266.077">1305 689 9370 0 0,'0'0'3241'0'0,"0"0"-1762"0"0,0 0-648 0 0,0 0 134 0 0,0 0 269 0 0,0 0 155 0 0,0 0-35 0 0,0 0-182 0 0,0 0-157 0 0,35-8-117 0 0,113-27-104 0 0,68-2 1335 0 0,26 14-1612 0 0,-199 22-1355 0 0,-25 1-4616 0 0,-13 0-5512 0 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6.4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1 497 4377 0 0,'0'0'3259'0'0,"0"0"-1138"0"0,0 0-406 0 0,0 0-80 0 0,0 0-64 0 0,0 0-148 0 0,0 0-294 0 0,0 0-306 0 0,0 0-224 0 0,0 0-114 0 0,0 0-46 0 0,0 0 48 0 0,3-2 62 0 0,19-15 36 0 0,-1 0 0 0 0,0-2 0 0 0,-2 0 0 0 0,0-2 0 0 0,-1 0 0 0 0,-2-1 0 0 0,0 0-1 0 0,-1-1 1 0 0,10-23-585 0 0,23-29 406 0 0,49-87 35 0 0,-93 154-444 0 0,-4 8 1 0 0,0-1 1 0 0,-1 0 0 0 0,1 0-1 0 0,0 0 1 0 0,0 1 0 0 0,0-1-1 0 0,0 0 1 0 0,0 0 0 0 0,1 0 0 0 0,-1 1-1 0 0,0-1 1 0 0,0 0 0 0 0,0 0-1 0 0,1 1 1 0 0,-1-1 0 0 0,0 0-1 0 0,1 0 1 0 0,-1 1 0 0 0,1-1-1 0 0,-1 0 1 0 0,1 1 0 0 0,-1-1-1 0 0,1 1 1 0 0,-1-1 0 0 0,1 1-1 0 0,0-1 1 0 0,-1 1 0 0 0,1-1-1 0 0,0 1 1 0 0,-1-1 0 0 0,1 1-1 0 0,0 0 1 0 0,0-1 0 0 0,-1 1-1 0 0,1 0 1 0 0,0 0 0 0 0,0 0-1 0 0,0-1 1 0 0,-1 1 0 0 0,1 0 0 0 0,0 0-1 0 0,0 0 1 0 0,0 0 0 0 0,-1 0-1 0 0,1 1 1 0 0,0-1 0 0 0,0 0-1 0 0,0 0 1 0 0,-1 0 0 0 0,1 1-1 0 0,0-1 1 0 0,0 0 0 0 0,-1 1-1 0 0,1-1 1 0 0,0 1 0 0 0,0-1 1 0 0,92 227 848 0 0,-43-69-475 0 0,-18-107-207 0 0,-9-44-8651 0 0,-19-7-3461 0 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6177 0 0,'0'0'3448'0'0,"0"0"-1619"0"0,0 0-686 0 0,0 0-46 0 0,0 0 83 0 0,0 0 12 0 0,0 0-182 0 0,0 0-305 0 0,0 0-250 0 0,0 0-64 0 0,0 0 73 0 0,0 0 121 0 0,0 0 90 0 0,7 0 17 0 0,129 7 3153 0 0,3-14-2379 0 0,18-5-586 0 0,-89 12-3588 0 0,-64 0 2405 0 0,-4-2-2262 0 0,0 1 460 0 0,0 0-4483 0 0,0 1-5033 0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29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32 289 0 0 0,'0'0'819'0'0,"0"0"-163"0"0,0 0-85 0 0,0 0 44 0 0,0 0 181 0 0,0 0 180 0 0,0 0 106 0 0,0 0 44 0 0,0 0-33 0 0,0 0-69 0 0,0 0-65 0 0,-5 0-34 0 0,-1-1-556 0 0,-4-1-12 0 0,0 2 3429 0 0,32-14 1752 0 0,-6 1-4485 0 0,116-14 788 0 0,251 30-670 0 0,-312-3-929 0 0,-77 8 1535 0 0,-2-10-1748 0 0,0-1-1 0 0,0-1 0 0 0,0 0 0 0 0,1 0 0 0 0,-1 0 0 0 0,1-1 0 0 0,0 0 0 0 0,0 0 1 0 0,0 0-1 0 0,1-1 0 0 0,-4-5-28 0 0,-65-77 255 0 0,32 30-23 0 0,17 31-71 0 0,17 20-90 0 0,9 6-91 0 0,-1-3-3611 0 0,4 4 2907 0 0,3 0-1730 0 0,-1 1-2731 0 0,3 2-6661 0 0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7514 0 0,'0'0'1228'0'0,"0"0"-292"0"0,0 0-5 0 0,0 0 120 0 0,0 0 76 0 0,0 0-95 0 0,0 0-247 0 0,0 0-212 0 0,0 0-83 0 0,0 0-6 0 0,0 0 18 0 0,0 0 11 0 0,0 0 7 0 0,14 17 3661 0 0,-10-15-3942 0 0,1 0 0 0 0,0 0 0 0 0,0 0 0 0 0,0-1 0 0 0,0 1-1 0 0,0-1 1 0 0,0 0 0 0 0,0-1 0 0 0,0 1 0 0 0,0-1 0 0 0,0 0 0 0 0,0 0-1 0 0,1-1 1 0 0,-1 0 0 0 0,0 0-239 0 0,17 0 384 0 0,218-21 1327 0 0,-156 21-1582 0 0,-83-1 884 0 0,0 1-8742 0 0,-1 0 111 0 0,0 1-4362 0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8082 0 0,'0'0'4121'0'0,"0"0"-2744"0"0,0 0-846 0 0,0 0 197 0 0,0 0 395 0 0,0 0 259 0 0,0 0 7 0 0,0 0-131 0 0,0 0-205 0 0,0 0-178 0 0,0 0-97 0 0,0 0-71 0 0,34 1-59 0 0,108 4-65 0 0,39-18 1032 0 0,-138 5-1446 0 0,64-16-429 0 0,-73 12-922 0 0,-13 1-6491 0 0,-17 7-4054 0 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4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1 312 2425 0 0,'0'0'1332'0'0,"0"0"-199"0"0,0 0 28 0 0,0 0 192 0 0,0 0 94 0 0,0 0-133 0 0,0 0-326 0 0,0 0-304 0 0,0 0-109 0 0,0 0-4 0 0,0 0 26 0 0,0 0 34 0 0,0 0-28 0 0,7 4-27 0 0,7 4-25 0 0,2 0 0 0 0,-1-1 0 0 0,1-1 0 0 0,0 0 0 0 0,0-1 0 0 0,0-1 1 0 0,1 0-1 0 0,0-2 0 0 0,16 2-551 0 0,-19-4 229 0 0,1 0 0 0 0,-1 0 0 0 0,0-2 0 0 0,0 0 0 0 0,0 0 0 0 0,0-1 0 0 0,-1-1 0 0 0,1-1 0 0 0,1 0-229 0 0,7-3 168 0 0,0-1-1 0 0,-1-1 0 0 0,0-1 0 0 0,-1 0 1 0 0,0-2-1 0 0,0 0 0 0 0,-2-1 1 0 0,0-1-1 0 0,0-1 0 0 0,-2-1 0 0 0,0 0 1 0 0,10-14-168 0 0,-22 25 62 0 0,0 1 0 0 0,0-1 0 0 0,0 0 0 0 0,-1 0 0 0 0,0-1 0 0 0,0 1 0 0 0,-1-1 0 0 0,1 1 0 0 0,-1-1 0 0 0,-1 0 0 0 0,1 0 0 0 0,-1 0 0 0 0,-1 0 0 0 0,1 0 0 0 0,-1 0 0 0 0,0 0 0 0 0,-2-6-62 0 0,0 10-5 0 0,-1 0-1 0 0,0 0 0 0 0,0 0 0 0 0,0 0 0 0 0,0 1 0 0 0,0-1 0 0 0,0 1 0 0 0,-1 0 0 0 0,1 0 0 0 0,-1 0 1 0 0,0 0-1 0 0,0 0 0 0 0,0 1 0 0 0,1 0 0 0 0,-1 0 0 0 0,0 0 0 0 0,-1 0 0 0 0,1 1 0 0 0,0-1 1 0 0,0 1-1 0 0,0 0 0 0 0,0 0 0 0 0,0 1 0 0 0,0-1 0 0 0,0 1 0 0 0,-3 1 6 0 0,-7-2-61 0 0,-6 3 3 0 0,-1 1 0 0 0,0 1 1 0 0,1 1-1 0 0,0 1 0 0 0,0 1 1 0 0,1 0-1 0 0,0 2 1 0 0,1 0-1 0 0,0 1 0 0 0,0 1 1 0 0,1 0-1 0 0,1 1 0 0 0,-11 12 58 0 0,17-17 5 0 0,0 0 1 0 0,0 1-1 0 0,1 0 0 0 0,0 1 1 0 0,1 0-1 0 0,0 0 0 0 0,0 1 0 0 0,1 0 1 0 0,1 0-1 0 0,0 0 0 0 0,0 1 0 0 0,1 0 1 0 0,1 0-1 0 0,0 1 0 0 0,0-1 0 0 0,2 1 1 0 0,-2 10-6 0 0,7-13 49 0 0,0-1 0 0 0,0 0 0 0 0,2 0 0 0 0,-1 0 0 0 0,1 0 0 0 0,0-1 1 0 0,0 0-1 0 0,1 0 0 0 0,1 0 0 0 0,-1-1 0 0 0,1 0 0 0 0,0 0 0 0 0,1-1 1 0 0,-1 0-1 0 0,1 0 0 0 0,0-1 0 0 0,1 0 0 0 0,0 0 0 0 0,-1-1 0 0 0,4 1-49 0 0,20 10 276 0 0,1-1-1 0 0,0-2 0 0 0,1-2 1 0 0,0-1-1 0 0,0-1 0 0 0,1-2 1 0 0,0-1-1 0 0,0-2 0 0 0,0-2 1 0 0,1-1-1 0 0,10-2-275 0 0,-44 2 3 0 0,0 0-1 0 0,0 0 1 0 0,1 0 0 0 0,-1 0-1 0 0,0-1 1 0 0,0 1-1 0 0,0-1 1 0 0,1 1 0 0 0,-1-1-1 0 0,0 0 1 0 0,0 0-1 0 0,0 0 1 0 0,0 0 0 0 0,0 0-1 0 0,0 0 1 0 0,-1-1-1 0 0,1 1 1 0 0,0-1 0 0 0,-1 1-1 0 0,1-1 1 0 0,0 0-1 0 0,-1 1 1 0 0,0-1 0 0 0,0 0-1 0 0,1 0 1 0 0,-1 0-1 0 0,0 0 1 0 0,0 0 0 0 0,-1 0-1 0 0,1 0 1 0 0,0-1-1 0 0,-1 1 1 0 0,1 0 0 0 0,-1 0-1 0 0,0 0 1 0 0,0-1 0 0 0,0 1-1 0 0,0 0 1 0 0,0 0-1 0 0,0-1 1 0 0,0 1 0 0 0,-1 0-1 0 0,0 0-2 0 0,-13-2-7348 0 0,12 4 3918 0 0,-1 0-8593 0 0</inkml:trace>
  <inkml:trace contextRef="#ctx0" brushRef="#br0" timeOffset="766.979">920 420 10194 0 0,'0'0'2234'0'0,"0"0"-808"0"0,0 0-231 0 0,0 0 83 0 0,0 0 57 0 0,0 0-81 0 0,0 0-222 0 0,0 0-256 0 0,0 0-154 0 0,0 0-67 0 0,0 0-13 0 0,0 0-7 0 0,-8 12 819 0 0,-94 208-171 0 0,81-179-1077 0 0,21-41-95 0 0,0 0 10 0 0,0 0 7 0 0,0 0 20 0 0,0 0 25 0 0,0 0 17 0 0,16-32 154 0 0,87-120-185 0 0,-20 53-50 0 0,-56 82 3 0 0,-27 17-34 0 0,0 0 6 0 0,0 0-11 0 0,0 0 2 0 0,0 23 90 0 0,0-5 0 0 0,15 72-15 0 0,-7-76-69 0 0,-6-9 22 0 0,1 0 0 0 0,-1 0 1 0 0,1 0-1 0 0,0 0 0 0 0,0-1 1 0 0,0 1-1 0 0,1-1 0 0 0,0 0 1 0 0,0 0-1 0 0,0 0 1 0 0,0 0-1 0 0,0-1 0 0 0,1 0 1 0 0,0 0-1 0 0,-1 0 0 0 0,4 1-3 0 0,-4-3 33 0 0,0 0-1 0 0,0-1 1 0 0,0 1-1 0 0,0-1 0 0 0,0 0 1 0 0,0 0-1 0 0,0 0 1 0 0,-1-1-1 0 0,1 1 1 0 0,0-1-1 0 0,0 0 1 0 0,0 0-1 0 0,-1 0 0 0 0,1-1 1 0 0,0 1-1 0 0,-1-1 1 0 0,1 0-1 0 0,-1 0 1 0 0,0 0-1 0 0,1 0 0 0 0,-1-1 1 0 0,0 1-1 0 0,-1-1 1 0 0,1 0-1 0 0,0 0 1 0 0,-1 0-1 0 0,1 0 1 0 0,1-4-33 0 0,45-100 834 0 0,-48 104-844 0 0,0 1 0 0 0,-1-1 0 0 0,1 0 0 0 0,-1 0 0 0 0,1 0 1 0 0,-1 1-1 0 0,0-1 0 0 0,0 0 0 0 0,0 0 0 0 0,0 0 0 0 0,0 0 0 0 0,-1 0 0 0 0,1 1 0 0 0,-1-1 0 0 0,0 0 0 0 0,0 0 0 0 0,0 1 0 0 0,0-1 0 0 0,-1 1 0 0 0,1-1 0 0 0,-2-1 10 0 0,-19-6-2322 0 0,7 8-5618 0 0,10 2-4215 0 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6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13 2377 0 0,'0'0'1460'0'0,"0"0"-123"0"0,0 0 108 0 0,0 0 267 0 0,0 0 110 0 0,0 0-96 0 0,0 0-245 0 0,0 0-286 0 0,0 0-227 0 0,0 0-128 0 0,0 0-131 0 0,0 0-109 0 0,0 0-43 0 0,-9-2-22 0 0,-35-8 1151 0 0,-28 13 1578 0 0,58 4-3150 0 0,1 1 1 0 0,0 0-1 0 0,0 0 0 0 0,1 2 0 0 0,0-1 0 0 0,1 2 0 0 0,0-1 0 0 0,0 1 0 0 0,1 1 0 0 0,1 0 0 0 0,0 1 0 0 0,1-1 0 0 0,-4 8-114 0 0,10-16 26 0 0,0 0-1 0 0,1 0 0 0 0,-1 0 1 0 0,1 0-1 0 0,0 0 0 0 0,0 1 1 0 0,1-1-1 0 0,-1 0 0 0 0,1 0 1 0 0,0 1-1 0 0,0-1 0 0 0,0 0 1 0 0,0 1-1 0 0,1-1 0 0 0,0 0 1 0 0,0 0-1 0 0,0 1 0 0 0,0-1 1 0 0,1 0-1 0 0,0 0 1 0 0,0 0-1 0 0,0-1 0 0 0,0 1 1 0 0,0 0-1 0 0,1-1 0 0 0,1 3-25 0 0,115 82 886 0 0,-34-53-457 0 0,0-16-1794 0 0,-83-26-7967 0 0,-2 7-2461 0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8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3673 0 0,'0'0'1880'0'0,"0"0"-11"0"0,0 0 67 0 0,0 0-10 0 0,0 0-109 0 0,0 0-236 0 0,0 0-238 0 0,0 0-183 0 0,0 0-178 0 0,0 0-102 0 0,0 0-76 0 0,0 0-56 0 0,0 0-49 0 0,16 4 1828 0 0,196-11 990 0 0,-92 2-2998 0 0,-122 3-3020 0 0,-3 0-5909 0 0,3 2-3995 0 0</inkml:trace>
  <inkml:trace contextRef="#ctx0" brushRef="#br0" timeOffset="1300.316">425 270 8970 0 0,'0'0'2294'0'0,"0"0"-1059"0"0,0 0-178 0 0,0 0 256 0 0,0 0 120 0 0,0 0-35 0 0,0 0-161 0 0,0 0-160 0 0,0 0-139 0 0,36-9-129 0 0,114-29-161 0 0,6-20 563 0 0,-137 48-1111 0 0,-1-1 0 0 0,-1-1 0 0 0,0-1 1 0 0,0 0-1 0 0,-2-1 0 0 0,1-1 1 0 0,-2 0-1 0 0,0-1 0 0 0,0-2-100 0 0,-10 13 29 0 0,3-3 55 0 0,-7 7-85 0 0,1 0 0 0 0,-1 0 0 0 0,1 0 1 0 0,-1 1-1 0 0,1-1 0 0 0,0 0 0 0 0,-1 0 0 0 0,1 0 0 0 0,0 1 0 0 0,-1-1 0 0 0,1 0 0 0 0,0 1 0 0 0,0-1 0 0 0,0 1 0 0 0,0-1 0 0 0,0 1 0 0 0,-1-1 0 0 0,1 1 0 0 0,0-1 0 0 0,0 1 0 0 0,0 0 1 0 0,0 0-1 0 0,0-1 0 0 0,0 1 0 0 0,0 0 0 0 0,0 0 0 0 0,0 0 0 0 0,0 0 0 0 0,0 0 0 0 0,1 0 0 0 0,-1 1 0 0 0,0-1 0 0 0,0 0 0 0 0,0 0 0 0 0,-1 1 0 0 0,1-1 0 0 0,0 0 0 0 0,0 1 1 0 0,0-1-1 0 0,0 1 0 0 0,0 0 0 0 0,0-1 0 0 0,-1 1 0 0 0,1 0 0 0 0,0-1 0 0 0,0 2 1 0 0,8 5 84 0 0,0 1 1 0 0,0 0-1 0 0,-1 1 1 0 0,0-1-1 0 0,-1 2 1 0 0,0-1-1 0 0,0 1 1 0 0,-1 0-1 0 0,-1 1 1 0 0,1-1-1 0 0,1 9-84 0 0,26 76 911 0 0,-23-87-2479 0 0,0-8-6791 0 0,-8 0-3505 0 0</inkml:trace>
  <inkml:trace contextRef="#ctx0" brushRef="#br0" timeOffset="2287.29">1696 251 3689 0 0,'0'0'2567'0'0,"0"0"-989"0"0,0 0-305 0 0,0 0 141 0 0,0 0 166 0 0,0 0 41 0 0,0 0-166 0 0,0 0-240 0 0,0 0-206 0 0,0 0-118 0 0,0 0-58 0 0,0 0-39 0 0,7 4 1919 0 0,-59 19-1076 0 0,-133 65-76 0 0,184-87-1559 0 0,0 0 0 0 0,0 0 1 0 0,1 1-1 0 0,-1-1 1 0 0,0 1-1 0 0,1-1 1 0 0,-1 0-1 0 0,1 1 1 0 0,0-1-1 0 0,0 1 1 0 0,-1-1-1 0 0,1 1 1 0 0,0-1-1 0 0,0 1 0 0 0,0-1 1 0 0,1 1-1 0 0,-1-1 1 0 0,0 1-1 0 0,0-1 1 0 0,1 1-1 0 0,-1-1 1 0 0,1 0-1 0 0,-1 1 1 0 0,1-1-1 0 0,0 0 1 0 0,0 1-1 0 0,-1-1 1 0 0,1 0-1 0 0,0 0 0 0 0,0 1 1 0 0,0-1-1 0 0,0 0 1 0 0,0 0-1 0 0,1 0 1 0 0,-1-1-1 0 0,0 1 1 0 0,0 0-1 0 0,1 0 1 0 0,-1 0-1 0 0,0-1 1 0 0,1 1-1 0 0,-1-1 1 0 0,1 1-1 0 0,-1-1 0 0 0,0 0 1 0 0,2 1-3 0 0,52 25 45 0 0,-44-23-34 0 0,-1 1 0 0 0,0 0-1 0 0,0 1 1 0 0,-1 0 0 0 0,1 1 0 0 0,-1 0 0 0 0,0 0 0 0 0,-1 1 0 0 0,1 0 0 0 0,-1 0 0 0 0,-1 1-1 0 0,1 0 1 0 0,-1 1 0 0 0,5 8-11 0 0,-11-13 41 0 0,-1 0 0 0 0,0 0-1 0 0,0 0 1 0 0,-1 0 0 0 0,1 1-1 0 0,-1-1 1 0 0,0 0 0 0 0,0 0-1 0 0,0-1 1 0 0,0 1 0 0 0,-1 0-1 0 0,1 0 1 0 0,-1-1 0 0 0,0 1-1 0 0,-1 0 1 0 0,1-1 0 0 0,0 0-1 0 0,-1 0 1 0 0,0 0 0 0 0,0 0-1 0 0,0 0 1 0 0,0 0 0 0 0,0-1-1 0 0,0 1 1 0 0,-1-1 0 0 0,1 0-1 0 0,-1 0 1 0 0,0 0 0 0 0,1-1-1 0 0,-5 2-40 0 0,-1 3 39 0 0,-8 3 35 0 0,-1 0-1 0 0,-1-2 1 0 0,1 0 0 0 0,-1 0-1 0 0,0-2 1 0 0,-1-1 0 0 0,1 0-1 0 0,-19 1-73 0 0,5 0 38 0 0,-130-1-61 0 0,164-5-41 0 0,0 1 0 0 0,-1-1 0 0 0,1 1 0 0 0,0-1 0 0 0,-1 0 0 0 0,1 1 0 0 0,0-1 0 0 0,-1 0 0 0 0,1 1 0 0 0,-1-1 0 0 0,1 0 0 0 0,-1 0 0 0 0,0 0 0 0 0,1 1 0 0 0,-1-1 0 0 0,0 0 0 0 0,1 0 0 0 0,-1 0 0 0 0,0 0 0 0 0,0 0 0 0 0,0 0 0 0 0,0 1 0 0 0,0-1 1 0 0,0 0-1 0 0,0 0 0 0 0,0 0 0 0 0,0 0 0 0 0,0 0 0 0 0,-1 0 0 0 0,1 0 0 0 0,0 1 0 0 0,0-1 0 0 0,-1 0 0 0 0,1 0 0 0 0,-1 0 0 0 0,1 0 0 0 0,-1 1 0 0 0,1-1 0 0 0,-1 0 0 0 0,1 1 0 0 0,-1-1 0 0 0,0 0 0 0 0,1 1 0 0 0,-1-1 0 0 0,0 1 0 0 0,0-1 0 0 0,1 1 0 0 0,-1-1 0 0 0,0 1 0 0 0,0 0 0 0 0,0-1 0 0 0,0 1 0 0 0,1 0 0 0 0,-1 0 0 0 0,0-1 0 0 0,0 1 0 0 0,0 0 0 0 0,0 0 0 0 0,0 0 0 0 0,0 0 0 0 0,0 0 64 0 0,30-14-2998 0 0,-9 6-3749 0 0,-6 3-4871 0 0</inkml:trace>
  <inkml:trace contextRef="#ctx0" brushRef="#br0" timeOffset="2638.504">1970 389 8146 0 0,'0'0'792'0'0,"0"0"-51"0"0,0 0 469 0 0,0 0 422 0 0,0 0 182 0 0,0 0-82 0 0,0 0-326 0 0,0 0-328 0 0,0 0-198 0 0,0 0-128 0 0,0 0-89 0 0,0 0-86 0 0,0 0-77 0 0,-2 24-65 0 0,-10 107 285 0 0,10-113-451 0 0,-1 0 0 0 0,-1 0 0 0 0,-1 0 0 0 0,-1 0 0 0 0,0-1 0 0 0,-1 0 0 0 0,-6 9-269 0 0,8-15 20 0 0,-1 2-1064 0 0,4-13-3085 0 0,1-9-4214 0 0,1 5-2978 0 0</inkml:trace>
  <inkml:trace contextRef="#ctx0" brushRef="#br0" timeOffset="2921.483">2033 31 10994 0 0,'0'0'771'0'0,"0"0"-113"0"0,0 0 146 0 0,0 0 213 0 0,0 0 84 0 0,0 0-144 0 0,0 0-282 0 0,0 0-250 0 0,0 0-155 0 0,0 0-86 0 0,0 0-65 0 0,0 0-42 0 0,0 0-36 0 0,-10 12-3 0 0,-30 37-6 0 0,31-37-3 0 0,17-12 95 0 0,-6 1-181 0 0,1-1 0 0 0,0 0 0 0 0,0 1 0 0 0,0-1 0 0 0,0-1 0 0 0,0 1 0 0 0,0 0 0 0 0,0-1 0 0 0,0 1 0 0 0,0-1 0 0 0,0 0 0 0 0,-1 0 0 0 0,1 0 0 0 0,0 0 0 0 0,-1-1 0 0 0,1 1 0 0 0,-1-1 0 0 0,1 0 0 0 0,-1 1 0 0 0,0-1 0 0 0,1 0 0 0 0,-1 0 0 0 0,1-2 57 0 0,-2 2-99 0 0,6-8-2424 0 0,-4 4-2590 0 0,-3 5-4157 0 0</inkml:trace>
  <inkml:trace contextRef="#ctx0" brushRef="#br0" timeOffset="3734.038">2212 713 392 0 0,'0'0'2047'0'0,"0"0"-365"0"0,0 0-118 0 0,0 0 14 0 0,0 0 14 0 0,0 0-35 0 0,0 0-28 0 0,0 0-102 0 0,0 0-123 0 0,0 0-151 0 0,0 0-148 0 0,0 0-89 0 0,-6 1-51 0 0,-21 1-31 0 0,25-3-691 0 0,1 0 0 0 0,-1 0 0 0 0,1 0 0 0 0,-1-1 0 0 0,1 1 0 0 0,0 0 0 0 0,0 0 0 0 0,-1-1 0 0 0,1 1 0 0 0,0-1 0 0 0,0 1 0 0 0,0-1 0 0 0,1 0 0 0 0,-1 1 0 0 0,0-1 0 0 0,1 0 0 0 0,-1 1 0 0 0,1-1 0 0 0,-1 0 0 0 0,1 0 0 0 0,0 1 0 0 0,0-1 0 0 0,0 0 0 0 0,0 0 0 0 0,0 0 0 0 0,0 1 0 0 0,0-1 0 0 0,0 0 0 0 0,1 0 0 0 0,-1 1 0 0 0,1-1 0 0 0,0 0 0 0 0,-1 0-143 0 0,59-78 1001 0 0,53-36-386 0 0,-6 16-479 0 0,-91 93-181 0 0,-15 7 20 0 0,0 0-6 0 0,0 0-24 0 0,0 0 6 0 0,0 0 5 0 0,6 19-82 0 0,2 63 65 0 0,-8-73 57 0 0,0-1 1 0 0,1 1-1 0 0,0-1 1 0 0,0 1-1 0 0,1-1 0 0 0,1 0 1 0 0,-1 0-1 0 0,1 1 0 0 0,0-2 1 0 0,1 1-1 0 0,0 0 0 0 0,0-1 1 0 0,1 0-1 0 0,0 0 0 0 0,0 0 1 0 0,1 0-1 0 0,-1-1 0 0 0,1 0 1 0 0,2 1 3 0 0,-2-6 24 0 0,-1 0-1 0 0,1 0 1 0 0,0 0 0 0 0,0-1-1 0 0,0 1 1 0 0,0-1 0 0 0,0-1 0 0 0,0 1-1 0 0,0-1 1 0 0,-1 0 0 0 0,1-1 0 0 0,0 1-1 0 0,0-1 1 0 0,-1-1 0 0 0,1 1 0 0 0,-1 0-1 0 0,0-1 1 0 0,2-2-24 0 0,-5 4 12 0 0,9-5 112 0 0,-1-1 1 0 0,-1 0 0 0 0,0-1 0 0 0,0 0 0 0 0,0-1 0 0 0,-1 0 0 0 0,0 0-1 0 0,-1 0 1 0 0,0-1 0 0 0,0 0 0 0 0,-1-1 0 0 0,-1 1 0 0 0,0-1 0 0 0,0 0-1 0 0,-1-1 1 0 0,2-7-125 0 0,-3-58-465 0 0,-18 64-2067 0 0,8 10-7784 0 0,4 3-1970 0 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7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46 10426 0 0,'0'0'3201'0'0,"0"0"-1601"0"0,0 0-520 0 0,0 0-29 0 0,0 0 2 0 0,0 0-65 0 0,0 0-156 0 0,0 0-177 0 0,0 0-167 0 0,0 0-107 0 0,0 0-99 0 0,-35 21-94 0 0,-103 67-72 0 0,89-38-18 0 0,47-40-82 0 0,0-3-11 0 0,0 0 0 0 0,1 0-1 0 0,0 0 1 0 0,0 0-1 0 0,0 0 1 0 0,1 1 0 0 0,0-1-1 0 0,1 0 1 0 0,-1 0-1 0 0,1 0 1 0 0,1 0-1 0 0,-1 0 1 0 0,1 0 0 0 0,1 0-1 0 0,-1 0 1 0 0,1-1-1 0 0,0 1 1 0 0,0-1-1 0 0,1 0 1 0 0,0 0 0 0 0,0 0-1 0 0,1 0 1 0 0,-1-1-1 0 0,1 0 1 0 0,1 0-1 0 0,-1 0 1 0 0,0 0 0 0 0,1-1-1 0 0,0 0 1 0 0,0 0-1 0 0,1-1 1 0 0,-1 1 0 0 0,1-1-1 0 0,-1-1 1 0 0,1 1-1 0 0,0-1 1 0 0,6 1-5 0 0,6 1 176 0 0,0 0 1 0 0,0-1 0 0 0,0-1-1 0 0,0-1 1 0 0,1-1-1 0 0,-1-1 1 0 0,18-2-177 0 0,-28 2 124 0 0,1-1 1 0 0,-1 0-1 0 0,-1-1 1 0 0,1 0-1 0 0,0 0 0 0 0,-1-1 1 0 0,0 0-1 0 0,1 0 0 0 0,-2-1 1 0 0,1 0-1 0 0,0-1 0 0 0,-1 1 1 0 0,0-2-1 0 0,-1 1 0 0 0,1-1 1 0 0,-1 0-1 0 0,0 0 1 0 0,-1 0-1 0 0,0-1 0 0 0,0 0 1 0 0,0 0-1 0 0,-1 0 0 0 0,-1 0 1 0 0,1-1-1 0 0,-1 0 0 0 0,-1 0 1 0 0,1 0-1 0 0,-2 0 1 0 0,1 0-1 0 0,-1 0 0 0 0,0 0 1 0 0,-1-5-125 0 0,-1 5-4 0 0,1 0 0 0 0,-1 0 0 0 0,0 0 1 0 0,-1 0-1 0 0,0 0 0 0 0,-1 1 1 0 0,0-1-1 0 0,0 1 0 0 0,-1-1 0 0 0,0 1 1 0 0,0 1-1 0 0,-1-1 0 0 0,0 0 1 0 0,0 1-1 0 0,-1 0 0 0 0,0 0 0 0 0,0 1 1 0 0,0 0-1 0 0,-1 0 0 0 0,0 0 0 0 0,0 1 1 0 0,-1 0-1 0 0,1 0 0 0 0,-6-1 4 0 0,4 0-221 0 0,-1 1-1 0 0,1 0 0 0 0,-1 1 0 0 0,0 0 1 0 0,-1 0-1 0 0,1 1 0 0 0,0 1 0 0 0,-1 0 1 0 0,0 0-1 0 0,0 1 0 0 0,-2 0 222 0 0,-21 1-2027 0 0,11 0-2518 0 0,3 0-7242 0 0</inkml:trace>
  <inkml:trace contextRef="#ctx0" brushRef="#br0" timeOffset="436.056">1 285 14355 0 0,'0'0'2046'0'0,"0"0"-903"0"0,0 0-302 0 0,0 0 99 0 0,0 0 69 0 0,0 0-28 0 0,0 0-206 0 0,0 0-235 0 0,0 0-150 0 0,0 0-97 0 0,0 0-41 0 0,0 0-41 0 0,0 0-37 0 0,16-8-27 0 0,109-56 357 0 0,-24 44-284 0 0,-75 66 48 0 0,-21-41-204 0 0,1-1 0 0 0,-1 1 0 0 0,1-1 0 0 0,0 0 0 0 0,0 0-1 0 0,0-1 1 0 0,1 0 0 0 0,0 0 0 0 0,-1-1 0 0 0,1 1-1 0 0,0-1 1 0 0,0-1 0 0 0,0 1 0 0 0,0-1 0 0 0,0-1 0 0 0,0 1-1 0 0,1-1 1 0 0,4-1-64 0 0,22 4 461 0 0,30-2 18 0 0,-64 3-1529 0 0,1 2-5012 0 0,0-5 1622 0 0,-1 0-7905 0 0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6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31 10122 0 0,'0'0'1494'0'0,"0"0"-199"0"0,0 0-23 0 0,0 0 50 0 0,0 0-41 0 0,0 0-209 0 0,0 0-235 0 0,0 0-180 0 0,0 0-123 0 0,0 0-96 0 0,0 0-94 0 0,-32 34-92 0 0,-95 102-66 0 0,88-76 62 0 0,39-51-183 0 0,0-4-28 0 0,0-1 0 0 0,0 1 0 0 0,1-1 1 0 0,-1 1-1 0 0,1-1 0 0 0,0 1 0 0 0,0-1 0 0 0,0 0 0 0 0,1 0 0 0 0,0 1 0 0 0,-1-1 0 0 0,1 0 0 0 0,1 0 0 0 0,-1 0 0 0 0,1-1 0 0 0,-1 1 1 0 0,1-1-1 0 0,0 1 0 0 0,0-1 0 0 0,1 0 0 0 0,-1 0 0 0 0,1 0 0 0 0,-1-1 0 0 0,1 1 0 0 0,0-1 0 0 0,0 0 0 0 0,0 0 0 0 0,0 0 0 0 0,1 0 1 0 0,1-1-38 0 0,7 4 144 0 0,0-1 0 0 0,0-1 0 0 0,0 0 0 0 0,1 0 0 0 0,-1-2 1 0 0,1 0-1 0 0,-1 0 0 0 0,1-1 0 0 0,12-2-144 0 0,-15 1 91 0 0,0-1 0 0 0,0 0 1 0 0,0-1-1 0 0,-1 0 0 0 0,1-1 0 0 0,-1 0 0 0 0,0-1 0 0 0,0 0 1 0 0,0 0-1 0 0,0-1 0 0 0,-1 0 0 0 0,0-1 0 0 0,0 0 0 0 0,-1-1 1 0 0,0 1-1 0 0,0-2 0 0 0,-1 1 0 0 0,0-1 0 0 0,0 0 1 0 0,-1 0-1 0 0,-1-1 0 0 0,1 0 0 0 0,-1 0 0 0 0,-1 0 0 0 0,0 0 1 0 0,-1-1-1 0 0,1 0 0 0 0,-2 0 0 0 0,0 0 0 0 0,0 0 0 0 0,-1 0 1 0 0,0 0-1 0 0,-2-11-91 0 0,0 16-9 0 0,0 1 0 0 0,-1 0 0 0 0,1-1 1 0 0,-1 1-1 0 0,-1 0 0 0 0,1 0 0 0 0,-1 1 1 0 0,0-1-1 0 0,0 0 0 0 0,0 1 0 0 0,0 0 0 0 0,-1 0 1 0 0,0 0-1 0 0,0 0 0 0 0,0 0 0 0 0,0 1 1 0 0,-1 0-1 0 0,1 0 0 0 0,-1 0 0 0 0,0 0 0 0 0,0 1 1 0 0,0 0-1 0 0,-4-2 9 0 0,-125-25-1660 0 0,99 28-460 0 0,14 5-2908 0 0,8 0-4126 0 0</inkml:trace>
  <inkml:trace contextRef="#ctx0" brushRef="#br0" timeOffset="506.45">889 8 6617 0 0,'0'0'3460'0'0,"0"0"-1664"0"0,0 0-556 0 0,0 0 33 0 0,0 0 58 0 0,0 0-43 0 0,0 0-46 0 0,0 0-177 0 0,0 0-181 0 0,0 0-184 0 0,0 0-161 0 0,0 0-107 0 0,-20 6-60 0 0,-62 18-32 0 0,-23 32 1241 0 0,103-55-1574 0 0,0 0 0 0 0,0 0 0 0 0,1 0 0 0 0,-1 1 0 0 0,0-1 0 0 0,1 1 0 0 0,-1 0 0 0 0,1-1 0 0 0,0 1 0 0 0,0 0 0 0 0,-1 0 0 0 0,1 0-1 0 0,0 0 1 0 0,0 0 0 0 0,1 0 0 0 0,-1 0 0 0 0,0 0 0 0 0,1 0 0 0 0,-1 0 0 0 0,1 0 0 0 0,0 0 0 0 0,0 1 0 0 0,0-1 0 0 0,0 0 0 0 0,0 0 0 0 0,0 0 0 0 0,0 1 0 0 0,1-1 0 0 0,-1 0 0 0 0,1 0 0 0 0,0 0 0 0 0,-1 0 0 0 0,1 0 0 0 0,0 0 0 0 0,0 0 0 0 0,0 0 0 0 0,1 0 0 0 0,-1-1 0 0 0,0 1 0 0 0,1 0 0 0 0,-1-1 0 0 0,1 1 0 0 0,-1-1 0 0 0,1 1 0 0 0,0-1 0 0 0,0 0 0 0 0,0 0 0 0 0,1 1-7 0 0,106 63 53 0 0,-106-63-13 0 0,0 0 1 0 0,0 0-1 0 0,0 0 1 0 0,0 1-1 0 0,0-1 1 0 0,0 1-1 0 0,-1 0 1 0 0,1 0-1 0 0,-1 0 1 0 0,0 0-1 0 0,0 0 1 0 0,0 0-1 0 0,0 1 1 0 0,0-1-1 0 0,-1 0 1 0 0,0 1-1 0 0,1 0 1 0 0,-1-1-1 0 0,-1 1 1 0 0,1 0-1 0 0,0-1 1 0 0,-1 1-1 0 0,0 0 0 0 0,0 0 1 0 0,0 0-1 0 0,0-1 1 0 0,-1 1-1 0 0,1 0 1 0 0,-1 0-1 0 0,0-1 1 0 0,0 1-41 0 0,-8 5 70 0 0,1 0 0 0 0,-1-1-1 0 0,-1-1 1 0 0,1 1 0 0 0,-1-1 0 0 0,-1-1 0 0 0,1 0 0 0 0,-1 0 0 0 0,0-1-1 0 0,0 0 1 0 0,-1-1 0 0 0,1-1 0 0 0,-8 2-70 0 0,-96 3-1127 0 0,103-13-970 0 0,11-5-6878 0 0,1 6-2776 0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03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288 486 1272 0 0,'0'0'1834'0'0,"0"0"-148"0"0,0 0 163 0 0,0 0 284 0 0,0 0 98 0 0,0 0-181 0 0,0 0-305 0 0,0 0-324 0 0,0 0-241 0 0,0 0-161 0 0,0 0-102 0 0,0 0-74 0 0,-5-5-87 0 0,-13-16-89 0 0,-25 16 1390 0 0,-45 50-1514 0 0,86-43-534 0 0,-8 4-5 0 0,1 1 0 0 0,0 0-1 0 0,0 1 1 0 0,1 0 0 0 0,0 0 0 0 0,1 1 0 0 0,-1-1 0 0 0,2 2 0 0 0,-1-1 0 0 0,1 1-1 0 0,1 0 1 0 0,0 0 0 0 0,0 1 0 0 0,1 0 0 0 0,0 0 0 0 0,1 0 0 0 0,0 0-1 0 0,1 0 1 0 0,0 0 0 0 0,1 5-4 0 0,0-10 1 0 0,1 1 1 0 0,0-1-1 0 0,0 1 0 0 0,1-1 0 0 0,0 0 0 0 0,0 1 0 0 0,1-1 1 0 0,-1 0-1 0 0,1 1 0 0 0,1-1 0 0 0,-1 0 0 0 0,1-1 1 0 0,0 1-1 0 0,0 0 0 0 0,1-1 0 0 0,0 0 0 0 0,0 0 1 0 0,0 0-1 0 0,1 0 0 0 0,-1 0 0 0 0,1-1 0 0 0,0 0 0 0 0,0 0 1 0 0,1 0-1 0 0,-1-1 0 0 0,1 0 0 0 0,5 3-1 0 0,10 1 104 0 0,0-1 0 0 0,0-1 1 0 0,1-1-1 0 0,0-1 0 0 0,-1-1 0 0 0,1 0 0 0 0,0-2 0 0 0,0 0 0 0 0,0-2 0 0 0,0 0 1 0 0,-1-2-1 0 0,1 0 0 0 0,16-6-104 0 0,-19 3 156 0 0,0 0 0 0 0,-1-1 0 0 0,0 0 0 0 0,0-2 0 0 0,0 0 0 0 0,-1-1 1 0 0,-1-1-1 0 0,0-1 0 0 0,-1 0 0 0 0,0-1 0 0 0,-1 0 0 0 0,0-1 0 0 0,-2-1 0 0 0,0 0 0 0 0,0-1 1 0 0,-1 0-1 0 0,-2 0 0 0 0,7-16-156 0 0,-13 27-5 0 0,-1 0 1 0 0,1 0 0 0 0,-1-1 0 0 0,-1 1-1 0 0,1-1 1 0 0,-1 1 0 0 0,-1-1 0 0 0,1 0-1 0 0,-1 1 1 0 0,0-1 0 0 0,0 0 0 0 0,-1 1-1 0 0,0-1 1 0 0,0 1 0 0 0,-1-1 0 0 0,1 1-1 0 0,-2-1 1 0 0,1 1 0 0 0,-1 0 0 0 0,1 0-1 0 0,-2 0 1 0 0,1 0 0 0 0,-1 1 0 0 0,0-1-1 0 0,0 1 1 0 0,0 0 0 0 0,-1 0-1 0 0,1 1 1 0 0,-1-1 0 0 0,0 1 0 0 0,-1 0-1 0 0,1 0 1 0 0,-1 1 0 0 0,0 0 0 0 0,0 0-1 0 0,-2-1 5 0 0,-8-1-169 0 0,1 0-1 0 0,-1 2 0 0 0,0 0 1 0 0,0 0-1 0 0,0 2 1 0 0,0 0-1 0 0,-1 1 0 0 0,1 0 1 0 0,0 1-1 0 0,0 1 0 0 0,0 1 1 0 0,0 0-1 0 0,-3 2 170 0 0,-55 17-3149 0 0,5 4-3543 0 0,41-14-5200 0 0</inkml:trace>
  <inkml:trace contextRef="#ctx0" brushRef="#br0" timeOffset="436.085">1 779 10042 0 0,'0'0'2575'0'0,"0"0"-442"0"0,0 0-378 0 0,0 0-371 0 0,0 0-306 0 0,0 0-219 0 0,0 0-118 0 0,0 0-39 0 0,0 0-10 0 0,0 0-24 0 0,0 0-44 0 0,0 0-55 0 0,0 0-78 0 0,17-8-71 0 0,116-54 480 0 0,54-7 255 0 0,-186 68-1157 0 0,0 1 0 0 0,1-1-1 0 0,-1 1 1 0 0,0-1 0 0 0,0 1-1 0 0,0-1 1 0 0,0 1 0 0 0,0 0-1 0 0,1 0 1 0 0,-1-1 0 0 0,0 1-1 0 0,0 0 1 0 0,1 0-1 0 0,-1 0 1 0 0,0 1 0 0 0,0-1-1 0 0,0 0 1 0 0,1 0 0 0 0,-1 1-1 0 0,0-1 1 0 0,0 0 0 0 0,0 1-1 0 0,0-1 1 0 0,0 1 0 0 0,0 0-1 0 0,0-1 1 0 0,0 1 0 0 0,0 0-1 0 0,0 0 1 0 0,0-1 0 0 0,0 1-1 0 0,0 0 1 0 0,0 0 2 0 0,16 13 28 0 0,0-4-6 0 0,1 0 1 0 0,0-2-1 0 0,1 0 0 0 0,0-1 0 0 0,0 0 1 0 0,0-2-1 0 0,1 0 0 0 0,0-2 0 0 0,0 0 1 0 0,11 0-23 0 0,49 0 50 0 0,-79-3-138 0 0,11-3-3880 0 0,-9 2-4434 0 0,-2 1-3535 0 0</inkml:trace>
  <inkml:trace contextRef="#ctx0" brushRef="#br0" timeOffset="1316.231">777 27 6041 0 0,'0'0'1799'0'0,"0"0"-394"0"0,0 0-260 0 0,0 0-122 0 0,0 0-47 0 0,0 0-39 0 0,0 0-75 0 0,0 0-91 0 0,0 0-96 0 0,0 0-38 0 0,0 0-54 0 0,0 0-33 0 0,15-4-14 0 0,46-14-40 0 0,29 14 1547 0 0,53 31 308 0 0,-140-27-2298 0 0,0-1 0 0 0,0 1 0 0 0,0 1 0 0 0,0-1 0 0 0,0 0 0 0 0,0 1 0 0 0,0 0 0 0 0,0-1 0 0 0,0 1 0 0 0,-1 0 0 0 0,1 0 0 0 0,0 1 0 0 0,-1-1 0 0 0,1 1-1 0 0,-1-1 1 0 0,1 1 0 0 0,-1 0 0 0 0,0 0 0 0 0,1 0 0 0 0,-1 0 0 0 0,0 0 0 0 0,-1 0 0 0 0,1 1 0 0 0,0-1 0 0 0,0 1 0 0 0,-1-1 0 0 0,1 1-53 0 0,2 34 218 0 0,-2 1-1 0 0,-1-1 1 0 0,-1 0 0 0 0,-3 1 0 0 0,0-1 0 0 0,-3 3-218 0 0,-5 55 88 0 0,-21 174-11 0 0,11-108-47 0 0,12 51 147 0 0,0-162-22 0 0,-4-12 205 0 0,12-37-326 0 0,-35 11 1387 0 0,-4-4-1394 0 0,-1-3 0 0 0,0-1 0 0 0,-1-1 1 0 0,-27-4-28 0 0,44 1-159 0 0,-17-7-1582 0 0,36 2-2646 0 0,2-2-3869 0 0,4 3-4339 0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1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877 428 4793 0 0,'0'0'1235'0'0,"0"0"-348"0"0,0 0 78 0 0,0 0 358 0 0,0 0 272 0 0,0 0 23 0 0,0 0-220 0 0,0 0-279 0 0,0 0-139 0 0,0 0 1 0 0,0 0 10 0 0,0 0-39 0 0,0 0-90 0 0,9-3-133 0 0,74-40 1368 0 0,67-99-73 0 0,-43 65-1601 0 0,-106 77-420 0 0,-1 0 0 0 0,1 0 0 0 0,0 0 1 0 0,-1-1-1 0 0,1 1 0 0 0,-1 0 0 0 0,1 0 0 0 0,0 0 0 0 0,-1 0 0 0 0,1 0 0 0 0,-1 1 1 0 0,1-1-1 0 0,0 0 0 0 0,-1 0 0 0 0,1 0 0 0 0,-1 0 0 0 0,1 1 0 0 0,0-1 0 0 0,-1 0 1 0 0,1 0-1 0 0,-1 1 0 0 0,1-1 0 0 0,-1 0 0 0 0,1 1 0 0 0,-1-1 0 0 0,0 1 0 0 0,1-1 1 0 0,-1 1-1 0 0,1-1 0 0 0,-1 1 0 0 0,0-1 0 0 0,1 1 0 0 0,-1-1 0 0 0,0 1 0 0 0,0-1 1 0 0,1 1-1 0 0,-1 0 0 0 0,0-1 0 0 0,0 1 0 0 0,0-1 0 0 0,0 1 0 0 0,0 0 0 0 0,0-1 1 0 0,0 1-1 0 0,0-1 0 0 0,0 1 0 0 0,0 0 0 0 0,0-1 0 0 0,0 1 0 0 0,-1 0-3 0 0,2 0 27 0 0,32 118 836 0 0,-27-105-790 0 0,0 0 0 0 0,2 0 0 0 0,-1-1 0 0 0,2 0 1 0 0,0 0-1 0 0,0-1 0 0 0,1 0 0 0 0,0-1 0 0 0,2 0-73 0 0,-4-6 574 0 0,-1-2-2245 0 0,-5 1-10349 0 0,-2-4-107 0 0</inkml:trace>
  <inkml:trace contextRef="#ctx0" brushRef="#br0" timeOffset="-1005.003">393 791 7001 0 0,'0'0'1682'0'0,"0"0"-230"0"0,0 0 63 0 0,0 0 191 0 0,0 0 51 0 0,0 0-165 0 0,0 0-346 0 0,0 0-333 0 0,0 0-297 0 0,0 0-214 0 0,0 0-128 0 0,-5 2-86 0 0,-17 6-37 0 0,50 8 1697 0 0,151-24 1189 0 0,31-41-1929 0 0,-182 42-1892 0 0,-30 19-2026 0 0,2-7-6568 0 0,0-4 6484 0 0,0-1-7728 0 0</inkml:trace>
  <inkml:trace contextRef="#ctx0" brushRef="#br0" timeOffset="-597.286">1193 644 10482 0 0,'0'0'2158'0'0,"0"0"-951"0"0,0 0-236 0 0,0 0 230 0 0,0 0 290 0 0,0 0 90 0 0,0 0-206 0 0,0 0-330 0 0,0 0-298 0 0,0 0-184 0 0,0 0-126 0 0,0 0-35 0 0,0 0-18 0 0,-3 7-33 0 0,-43 88 831 0 0,36-82-1128 0 0,2 0-1 0 0,0 1 0 0 0,0 1 1 0 0,1-1-1 0 0,1 1 0 0 0,1 0 1 0 0,0 1-1 0 0,1-1 1 0 0,0 1-1 0 0,1 0 0 0 0,1 0 1 0 0,1 0-1 0 0,0 0 0 0 0,1 0 1 0 0,1 9-54 0 0,1-20 22 0 0,1-1 0 0 0,-1 1 0 0 0,0-1 0 0 0,1 0 0 0 0,0 0 1 0 0,0 0-1 0 0,0-1 0 0 0,1 1 0 0 0,-1-1 0 0 0,1 0 0 0 0,0 0 0 0 0,0 0 1 0 0,0 0-1 0 0,0 0 0 0 0,0-1 0 0 0,4 2-22 0 0,9 6 100 0 0,-11-8-70 0 0,-1 1 0 0 0,1-1 0 0 0,-1-1 0 0 0,1 1 0 0 0,0-1 0 0 0,0 0 0 0 0,-1 0 0 0 0,1-1 0 0 0,0 0 0 0 0,0 0 0 0 0,0 0 0 0 0,0-1 0 0 0,0 0 0 0 0,1 0-29 0 0,24-1 83 0 0,-40-18-4629 0 0,-2 13-6973 0 0,8 3 244 0 0</inkml:trace>
  <inkml:trace contextRef="#ctx0" brushRef="#br0" timeOffset="14780.954">385 1 0 0 0,'0'0'810'0'0,"0"0"523"0"0,0 0 33 0 0,0 0-35 0 0,0 0 18 0 0,0 0-8 0 0,0 0-5 0 0,0 0-8 0 0,0 0-36 0 0,0 0-43 0 0,-2 4-108 0 0,-6 14-134 0 0,-41-6 3509 0 0,-44-4-3108 0 0,83-5-1300 0 0,-1-1-16 0 0,0 0 1 0 0,1 1-1 0 0,0 0 1 0 0,-1 1-1 0 0,1 0 1 0 0,0 0-1 0 0,1 1 1 0 0,-1 1-1 0 0,1 0 1 0 0,0 0-1 0 0,0 0 1 0 0,-4 6-93 0 0,6 0 20 0 0,1 1 0 0 0,0 0 0 0 0,1 0 1 0 0,1 0-1 0 0,0 1 0 0 0,0 0 1 0 0,2 0-1 0 0,-1 0 0 0 0,2 0 0 0 0,0 0 1 0 0,1 12-21 0 0,-4 23 109 0 0,-34 367 1174 0 0,32-3-354 0 0,6-240 1141 0 0,27-173-2093 0 0,25 0 59 0 0,0-1-1 0 0,0-4 0 0 0,0-1 1 0 0,32-9-36 0 0,-36 7-284 0 0,-47 3-4781 0 0,-2 3 1022 0 0,-2 2-8042 0 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21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644 243 0 0 0,'0'0'324'0'0,"0"0"562"0"0,0 0 147 0 0,0 0 17 0 0,0 0 18 0 0,0 0 15 0 0,0 0 57 0 0,0-8 80 0 0,1-26 66 0 0,1 25 9608 0 0,-1 16-7315 0 0,0-2-4835 0 0,-53 150 2239 0 0,23-87-804 0 0,-89 206 100 0 0,49-104-425 0 0,61-132-315 0 0,4-47-8194 0 0,28-70-4106 0 0,-11 49 11044 0 0,-10 17 1709 0 0</inkml:trace>
  <inkml:trace contextRef="#ctx0" brushRef="#br0" timeOffset="503.042">509 358 0 0 0,'0'0'1160'0'0,"0"0"719"0"0,0 0 216 0 0,0 0-75 0 0,0 0-108 0 0,0 0-121 0 0,0 0-97 0 0,0 0-190 0 0,0 0-216 0 0,0 0-227 0 0,3-19-263 0 0,9-61-212 0 0,-9 60-186 0 0,-3 20-144 0 0,8 23 681 0 0,9 4-283 0 0,0 1 0 0 0,-2 1 0 0 0,-1 0-1 0 0,-2 1 1 0 0,0 0 0 0 0,1 14-654 0 0,39 136 437 0 0,-14-115-297 0 0,-36-66-64 0 0,0 0-1 0 0,0 0 0 0 0,0 0 1 0 0,0 0-1 0 0,0 0 1 0 0,0 0-1 0 0,-1 0 1 0 0,1-1-1 0 0,0 1 1 0 0,-1-1-1 0 0,1 1 1 0 0,-1-1-1 0 0,1 0 1 0 0,-1 0-1 0 0,0 1 0 0 0,0-1 1 0 0,0 0-1 0 0,0 0 1 0 0,0 0-1 0 0,0 0 1 0 0,-1 0-1 0 0,1-1 1 0 0,0 1-1 0 0,-1 0 1 0 0,0 0-1 0 0,0 0-75 0 0,7-13 189 0 0,71-207 416 0 0,-53 138-532 0 0,-10 35-71 0 0,-2 0 0 0 0,-2-1 0 0 0,-2 0 1 0 0,-3-1-1 0 0,-2 1 0 0 0,-2-9-2 0 0,-2 59-26 0 0,0 0 0 0 0,0 1 0 0 0,0-1-1 0 0,0 0 1 0 0,0 1 0 0 0,0-1 0 0 0,0 0 0 0 0,0 0-1 0 0,-1 1 1 0 0,1-1 0 0 0,0 0 0 0 0,0 0 0 0 0,0 1 0 0 0,-1-1-1 0 0,1 0 1 0 0,0 0 0 0 0,0 0 0 0 0,0 1 0 0 0,-1-1 0 0 0,1 0-1 0 0,0 0 1 0 0,-1 0 0 0 0,1 0 0 0 0,0 0 0 0 0,0 1 0 0 0,-1-1-1 0 0,1 0 1 0 0,0 0 0 0 0,-1 0 0 0 0,1 0 0 0 0,0 0 0 0 0,0 0-1 0 0,-1 0 1 0 0,1 0 0 0 0,0 0 0 0 0,-1 0 0 0 0,1 0-1 0 0,0 0 1 0 0,-1-1 0 0 0,1 1 0 0 0,0 0 0 0 0,0 0 0 0 0,-1 0-1 0 0,1 0 1 0 0,0 0 0 0 0,0 0 0 0 0,-1-1 0 0 0,1 1 0 0 0,0 0-1 0 0,0 0 1 0 0,-1 0 0 0 0,1-1 0 0 0,0 1 0 0 0,0 0 0 0 0,0 0-1 0 0,0-1 1 0 0,-1 1 0 0 0,1 0 0 0 0,0-1 0 0 0,0 1-1 0 0,0 0 1 0 0,0 0 0 0 0,0-1 0 0 0,0 1 26 0 0,-17 61-2904 0 0,13-41-655 0 0,1 2-3644 0 0,2-10-4179 0 0</inkml:trace>
  <inkml:trace contextRef="#ctx0" brushRef="#br0" timeOffset="961.593">1188 447 11835 0 0,'0'0'1788'0'0,"0"0"-637"0"0,0 0-176 0 0,0 0 138 0 0,0 0 118 0 0,0 0 24 0 0,0 0-177 0 0,0 0-310 0 0,0 0-257 0 0,0 0-174 0 0,0 0-116 0 0,0 0-81 0 0,0 0-57 0 0,-6 3-36 0 0,2 1-38 0 0,0-1 1 0 0,0 1-1 0 0,0 0 0 0 0,1 0 1 0 0,-1 1-1 0 0,1-1 1 0 0,0 0-1 0 0,0 1 1 0 0,1 0-1 0 0,-1 0 0 0 0,1 0 1 0 0,0 0-1 0 0,1 0 1 0 0,-1 0-1 0 0,1 1 1 0 0,-1 3-10 0 0,-1 2 13 0 0,1 0 1 0 0,0 1 0 0 0,0-1 0 0 0,1 1 0 0 0,1 0 0 0 0,0-1 0 0 0,0 1 0 0 0,1-1 0 0 0,1 1-1 0 0,0-1 1 0 0,3 9-14 0 0,-4-15 13 0 0,0 0 0 0 0,1-1 0 0 0,0 1-1 0 0,0 0 1 0 0,0-1 0 0 0,1 1 0 0 0,-1-1-1 0 0,1 0 1 0 0,0 0 0 0 0,0 0 0 0 0,1-1-1 0 0,-1 1 1 0 0,1-1 0 0 0,0 1 0 0 0,0-1 0 0 0,0 0-1 0 0,0-1 1 0 0,0 1 0 0 0,1-1 0 0 0,-1 0-1 0 0,1 0 1 0 0,0 0 0 0 0,-1 0 0 0 0,1-1-1 0 0,0 0 1 0 0,0 0 0 0 0,5 0-13 0 0,-1 0 102 0 0,1-1 1 0 0,-1 0-1 0 0,1 0 1 0 0,-1-1-1 0 0,1 0 1 0 0,-1-1-1 0 0,0 0 1 0 0,0 0-1 0 0,0-1 1 0 0,0-1-1 0 0,0 1 0 0 0,0-1 1 0 0,-1-1-1 0 0,0 1 1 0 0,0-2-1 0 0,0 1 1 0 0,0-1-1 0 0,-1 0 1 0 0,0 0-1 0 0,-1-1 1 0 0,1 0-1 0 0,-1 0 0 0 0,3-5-102 0 0,-4 6 29 0 0,1-1-1 0 0,-1 1 1 0 0,-1-1-1 0 0,1 0 0 0 0,-1 0 1 0 0,0 0-1 0 0,-1-1 0 0 0,1 1 1 0 0,-1-1-1 0 0,-1 0 0 0 0,0 0 1 0 0,0 0-1 0 0,0 0 1 0 0,-1 0-1 0 0,-1-1 0 0 0,1 1 1 0 0,-1 0-1 0 0,0 0 0 0 0,-1-1 1 0 0,0 1-1 0 0,-1 0 0 0 0,1 0 1 0 0,-1 0-1 0 0,-1 0 1 0 0,0 0-1 0 0,0 1 0 0 0,0-1 1 0 0,-1 1-1 0 0,0 0 0 0 0,-1 0 1 0 0,1 0-1 0 0,-1 0 0 0 0,-1 1 1 0 0,1 0-1 0 0,-1 0 1 0 0,0 0-1 0 0,0 1 0 0 0,-1 0 1 0 0,0 0-1 0 0,0 1 0 0 0,-2-2-28 0 0,1 3-156 0 0,0 0-1 0 0,0 1 0 0 0,-1 0 0 0 0,1 0 1 0 0,0 1-1 0 0,-1 0 0 0 0,1 0 1 0 0,-1 1-1 0 0,0 0 0 0 0,1 1 0 0 0,-1 0 1 0 0,1 0-1 0 0,0 0 0 0 0,-1 1 0 0 0,1 1 1 0 0,0 0-1 0 0,0 0 0 0 0,-5 3 157 0 0,-17 12-4255 0 0,4 6-3289 0 0,15-11-3968 0 0</inkml:trace>
  <inkml:trace contextRef="#ctx0" brushRef="#br0" timeOffset="1321.752">1802 0 9890 0 0,'0'0'2423'0'0,"0"0"-548"0"0,0 0-253 0 0,0 0-48 0 0,0 0-99 0 0,0 0-266 0 0,0 0-327 0 0,0 0-303 0 0,0 0-175 0 0,0 0-48 0 0,0 0 48 0 0,0 0 39 0 0,0 0-10 0 0,-5 20 3 0 0,-17 64-38 0 0,26-17 336 0 0,2-50-556 0 0,6 51 215 0 0,-2 1 0 0 0,-3-1 0 0 0,-3 36-393 0 0,-2 70-758 0 0,-22-183-6601 0 0,5-5-3787 0 0,9 10 3915 0 0</inkml:trace>
  <inkml:trace contextRef="#ctx0" brushRef="#br0" timeOffset="1870.599">1550 416 10258 0 0,'0'0'1694'0'0,"0"0"-647"0"0,0 0-104 0 0,0 0 180 0 0,0 0 59 0 0,0 0-37 0 0,0 0-138 0 0,0 0-134 0 0,0 0-109 0 0,33-5-73 0 0,104-16-115 0 0,-14 13 471 0 0,-90 7-903 0 0,-20 0-171 0 0,-1 0 0 0 0,1 1 0 0 0,0 1 0 0 0,0 0 0 0 0,-1 1 0 0 0,1 0 0 0 0,-1 1 0 0 0,1 0 0 0 0,3 2 27 0 0,-13-3-238 0 0,36 23-2255 0 0,-33-11-1987 0 0,-4 4-4563 0 0,4 10 2868 0 0,17-18 11041 0 0,-13-9-3157 0 0,52 1 5960 0 0,-1-17-3387 0 0,-49 11-3914 0 0,0-2 1 0 0,0 1 0 0 0,-1-1-1 0 0,0-1 1 0 0,0 0-1 0 0,-1 0 1 0 0,0-1 0 0 0,0-1-1 0 0,0 0 1 0 0,-1 0-1 0 0,-1-1 1 0 0,0 0 0 0 0,5-8-369 0 0,-9 12 83 0 0,-1 0 0 0 0,0 0 1 0 0,-1 0-1 0 0,1-1 1 0 0,-1 1-1 0 0,-1-1 0 0 0,1 1 1 0 0,-1-1-1 0 0,0 0 1 0 0,-1 1-1 0 0,1-1 0 0 0,-1 0 1 0 0,-1 0-1 0 0,1 0 0 0 0,-1 1 1 0 0,0-1-1 0 0,-1-1-83 0 0,0 5 4 0 0,-1 1 1 0 0,1-1-1 0 0,-1 0 0 0 0,0 1 0 0 0,0-1 0 0 0,0 1 1 0 0,0 0-1 0 0,0 0 0 0 0,0 0 0 0 0,0 1 0 0 0,-1-1 1 0 0,1 1-1 0 0,-1 0 0 0 0,1-1 0 0 0,-1 2 0 0 0,0-1 0 0 0,1 0 1 0 0,-1 1-1 0 0,0-1 0 0 0,1 1 0 0 0,-1 0 0 0 0,0 1 1 0 0,0-1-1 0 0,1 0 0 0 0,-4 2-4 0 0,-3-2-26 0 0,0 2 10 0 0,-1 1 1 0 0,1 1-1 0 0,-1 0 0 0 0,1 0 0 0 0,0 1 1 0 0,0 0-1 0 0,1 0 0 0 0,0 1 1 0 0,0 1-1 0 0,0-1 0 0 0,1 2 0 0 0,-1-1 1 0 0,2 1-1 0 0,-1 0 0 0 0,1 1 1 0 0,1-1-1 0 0,-1 1 0 0 0,-2 7 16 0 0,1-6-2 0 0,1 1 1 0 0,1 0-1 0 0,0 1 0 0 0,0-1 0 0 0,1 1 1 0 0,0 0-1 0 0,1 1 0 0 0,1-1 0 0 0,0 1 1 0 0,1-1-1 0 0,0 1 0 0 0,0 0 0 0 0,2 0 1 0 0,0 0-1 0 0,0 0 0 0 0,2 7 2 0 0,1-12 6 0 0,1-1-1 0 0,0-1 0 0 0,0 1 1 0 0,0-1-1 0 0,1 1 0 0 0,0-1 1 0 0,0 0-1 0 0,1-1 0 0 0,0 1 1 0 0,0-1-1 0 0,0-1 0 0 0,0 1 1 0 0,1-1-1 0 0,0 0 0 0 0,-1 0 1 0 0,2-1-1 0 0,-1 0 0 0 0,0 0 1 0 0,1 0-1 0 0,-1-1 0 0 0,1-1 1 0 0,0 1-1 0 0,-1-1 0 0 0,7 0-5 0 0,19 4-8 0 0,0 0 0 0 0,-1-3 0 0 0,1 0 0 0 0,0-3 0 0 0,13-1 8 0 0,42-19-948 0 0,-54 8-4278 0 0,-27 9-2132 0 0,-3 0-3523 0 0</inkml:trace>
  <inkml:trace contextRef="#ctx0" brushRef="#br0" timeOffset="2335.619">1 1179 7490 0 0,'0'0'2013'0'0,"0"0"-28"0"0,0 0 34 0 0,0 0-49 0 0,0 0-166 0 0,0 0-206 0 0,37 2-215 0 0,119 6-184 0 0,62-7 2073 0 0,143-47-1115 0 0,246-60-1156 0 0,-254 61-885 0 0,132 8-116 0 0,-315 37-277 0 0,-150 1 190 0 0,35-9-2061 0 0,-34-4-451 0 0,-10 6-400 0 0,-1 0-3846 0 0,-4 2-4495 0 0</inkml:trace>
  <inkml:trace contextRef="#ctx0" brushRef="#br0" timeOffset="2813.339">2964 320 3665 0 0,'0'0'3340'0'0,"0"0"-1028"0"0,0 0-337 0 0,0 0-47 0 0,0 0-153 0 0,0 0-200 0 0,0 0-247 0 0,0 0-259 0 0,0 0-166 0 0,0 0-166 0 0,0 0-131 0 0,0 0-104 0 0,0 0-94 0 0,-15 1-61 0 0,-46 5-47 0 0,18 13 359 0 0,37-11-478 0 0,38-19 361 0 0,30-27 79 0 0,-33 15 210 0 0,-29 22-636 0 0,0 1 4 0 0,0 0-3 0 0,0 0-24 0 0,-48 23-426 0 0,46-15-7826 0 0,2-8-3559 0 0</inkml:trace>
  <inkml:trace contextRef="#ctx0" brushRef="#br0" timeOffset="3329.564">2927 632 11378 0 0,'0'0'1534'0'0,"0"0"-39"0"0,0 0 129 0 0,0 0 39 0 0,0 0-117 0 0,0 0-367 0 0,0 0-423 0 0,0 0-217 0 0,0 0-116 0 0,0 0-71 0 0,0 0-41 0 0,0 0-63 0 0,-3 5-40 0 0,-17 25 149 0 0,18-22 736 0 0,16-16-580 0 0,28-12 628 0 0,-90 62-27 0 0,33-23-1420 0 0,24-14-2274 0 0,-5-5-5024 0 0,-2 0-4531 0 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44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187 852 12499 0 0,'0'0'1616'0'0,"0"0"-445"0"0,0 0-342 0 0,0 0-46 0 0,0 0 48 0 0,0 0-55 0 0,0 0-142 0 0,0 0-149 0 0,0 0-110 0 0,0 0-46 0 0,0 0-27 0 0,-10 15-36 0 0,-73 112 525 0 0,59-83-553 0 0,-36 47-2734 0 0,54-87 269 0 0,2-4-3845 0 0,4 0-4290 0 0</inkml:trace>
  <inkml:trace contextRef="#ctx0" brushRef="#br0" timeOffset="732.252">655 551 9218 0 0,'0'0'2352'0'0,"0"0"-462"0"0,0 0-284 0 0,0 0-31 0 0,0 0-75 0 0,0 0-225 0 0,0 0-331 0 0,0 0-308 0 0,0 0-234 0 0,0 0-135 0 0,0 0-37 0 0,0 0 14 0 0,0 0 42 0 0,-1 13 51 0 0,-27 206 1694 0 0,27-127-1412 0 0,3-90-574 0 0,0 0 0 0 0,0 0 0 0 0,0-1 0 0 0,0 1 0 0 0,0-1 0 0 0,1 0 0 0 0,-1 1 0 0 0,1-1 0 0 0,-1 0 0 0 0,1 0 0 0 0,-1-1-1 0 0,1 1 1 0 0,0-1 0 0 0,-1 1 0 0 0,1-1 0 0 0,0 0 0 0 0,-1 0 0 0 0,1 0 0 0 0,0 0 0 0 0,0 0 0 0 0,-1 0 0 0 0,1-1 0 0 0,1 0-45 0 0,6 1 132 0 0,5-3-69 0 0,-1-1 1 0 0,0 0 0 0 0,0-1 0 0 0,0 0 0 0 0,-1-1-1 0 0,1-1 1 0 0,-2 0 0 0 0,1 0 0 0 0,-1-2 0 0 0,0 1-1 0 0,0-2 1 0 0,-1 1 0 0 0,-1-2 0 0 0,1 1 0 0 0,1-4-64 0 0,13-10 62 0 0,63-71 91 0 0,-87 124-385 0 0,-3-23 233 0 0,1-1 0 0 0,-1 0 1 0 0,1 0-1 0 0,0 1 0 0 0,0-1 0 0 0,0 1 1 0 0,1-1-1 0 0,-1 1 0 0 0,1-1 0 0 0,1 1 1 0 0,-1-1-1 0 0,1 1 0 0 0,0-1 0 0 0,0 0 1 0 0,1 1-1 0 0,0-1 0 0 0,0 0 0 0 0,0 0 1 0 0,0 0-1 0 0,1 0 0 0 0,0 0 0 0 0,0-1 1 0 0,0 1-1 0 0,0-1 0 0 0,1 0 0 0 0,0 0 1 0 0,-1 0-1 0 0,2 0 0 0 0,-1-1 0 0 0,0 0 1 0 0,1 1-1 0 0,-1-2 0 0 0,2 2-1 0 0,5-1 23 0 0,-1-1 0 0 0,1 0-1 0 0,-1-1 1 0 0,1 0 0 0 0,0 0 0 0 0,-1-1 0 0 0,1 0-1 0 0,0-1 1 0 0,-1-1 0 0 0,1 1 0 0 0,-1-2-1 0 0,1 1 1 0 0,-1-1 0 0 0,0-1 0 0 0,0 0-1 0 0,0 0 1 0 0,-1-1 0 0 0,1-1 0 0 0,-1 1-23 0 0,14-11 107 0 0,0 0 1 0 0,-1-1 0 0 0,-1-1 0 0 0,-1-1-1 0 0,-1-1 1 0 0,13-17-108 0 0,-10 10 48 0 0,-2 0-1 0 0,-1-1 1 0 0,-1-2-1 0 0,-1 1 1 0 0,3-11-48 0 0,-13-12-387 0 0,-19 34-2191 0 0,3 13-836 0 0,-1-1-7723 0 0,9 2-223 0 0</inkml:trace>
  <inkml:trace contextRef="#ctx0" brushRef="#br0" timeOffset="4152.256">1703 20 4329 0 0,'0'0'1077'0'0,"0"0"16"0"0,0 0 267 0 0,0 0 302 0 0,0 0 225 0 0,0 0-60 0 0,0 0-331 0 0,0 0-373 0 0,0 0-316 0 0,0 0-234 0 0,0 0-151 0 0,2-3-85 0 0,8-14 502 0 0,20 75 2826 0 0,-18-32-3413 0 0,-2 0 1 0 0,-1 1 0 0 0,-1-1-1 0 0,-2 2 1 0 0,0-1-1 0 0,-2 1 1 0 0,-1 0-1 0 0,-1 0 1 0 0,-1 0 0 0 0,-2 0-1 0 0,-3 26-252 0 0,2 19 184 0 0,-22 267-80 0 0,23-301-162 0 0,21-48 384 0 0,85-88 393 0 0,-71 59-613 0 0,134-126 25 0 0,-135 148-166 0 0,-29 44 25 0 0,-25 233 410 0 0,20-196-315 0 0,37-66-894 0 0,13-54-4470 0 0,-38 39-222 0 0,-2 7-6056 0 0</inkml:trace>
  <inkml:trace contextRef="#ctx0" brushRef="#br0" timeOffset="5105.668">2304 725 9386 0 0,'0'0'2350'0'0,"0"0"-330"0"0,0 0-82 0 0,0 0-56 0 0,0 0-185 0 0,0 0-227 0 0,0 0-287 0 0,0 0-239 0 0,0 0-188 0 0,0 0-161 0 0,0 0-139 0 0,33-2-100 0 0,104-8-73 0 0,-134 10-265 0 0,1 0 1 0 0,-1 0-1 0 0,1 0 0 0 0,-1-1 0 0 0,1 1 0 0 0,-1-1 1 0 0,1 0-1 0 0,-1 1 0 0 0,0-2 0 0 0,1 1 0 0 0,-1 0 1 0 0,0-1-1 0 0,0 1 0 0 0,0-1 0 0 0,0 0 1 0 0,0 0-1 0 0,0 0 0 0 0,-1-1 0 0 0,1 1 0 0 0,0-2-18 0 0,4-3 72 0 0,1 0-18 0 0,0 0-1 0 0,0-1 1 0 0,-1 1 0 0 0,0-2-1 0 0,0 1 1 0 0,-1-1 0 0 0,0 0-1 0 0,-1 0 1 0 0,0 0 0 0 0,-1-1-1 0 0,1 1 1 0 0,-2-1 0 0 0,1-1-1 0 0,-2 1 1 0 0,1 0-1 0 0,-1-1 1 0 0,-1 1 0 0 0,1-8-54 0 0,-5 15-22 0 0,1 0 0 0 0,-1 0 0 0 0,1 0-1 0 0,-1 1 1 0 0,0-1 0 0 0,0 1 0 0 0,0 0 0 0 0,0 0 0 0 0,0 0 0 0 0,-1 0 0 0 0,1 1 0 0 0,-1-1 0 0 0,1 1 0 0 0,-1 0 0 0 0,1 0 0 0 0,-1 0 0 0 0,0 1 0 0 0,1-1 0 0 0,-1 1 0 0 0,0 0 0 0 0,0 0 0 0 0,1 0 0 0 0,-1 0-1 0 0,0 1 1 0 0,0 0 0 0 0,1-1 0 0 0,-1 1 0 0 0,-2 2 22 0 0,-10 2-54 0 0,2 2-1 0 0,-1-1 0 0 0,1 2 1 0 0,0 0-1 0 0,0 1 0 0 0,1 0 0 0 0,1 1 1 0 0,-1 1-1 0 0,-1 2 55 0 0,3-2 0 0 0,0 0 0 0 0,1 1 0 0 0,1 0 0 0 0,0 0 0 0 0,1 1 0 0 0,0 0 0 0 0,1 0-1 0 0,0 1 1 0 0,1 0 0 0 0,0 0 0 0 0,2 1 0 0 0,0-1 0 0 0,0 1 0 0 0,1 0 0 0 0,1 0 0 0 0,0 11 0 0 0,2-23 14 0 0,0 1 0 0 0,1-1 1 0 0,-1 1-1 0 0,1-1 0 0 0,0 1 0 0 0,0-1 1 0 0,0 1-1 0 0,1-1 0 0 0,-1 0 0 0 0,1 1 1 0 0,0-1-1 0 0,0 0 0 0 0,0 0 1 0 0,0 0-1 0 0,0-1 0 0 0,1 1 0 0 0,-1 0 1 0 0,1-1-1 0 0,0 0 0 0 0,0 1 0 0 0,-1-1 1 0 0,2 0-1 0 0,-1-1 0 0 0,0 1 0 0 0,0 0 1 0 0,0-1-1 0 0,1 0 0 0 0,-1 0 1 0 0,4 1-15 0 0,108 15 571 0 0,-107-17-540 0 0,18 1 58 0 0,1-1 0 0 0,-1-1 1 0 0,1-2-1 0 0,-1-1 0 0 0,1 0 0 0 0,-1-2 1 0 0,-1-1-1 0 0,1-1 0 0 0,-1-2 0 0 0,-1 0 0 0 0,0-1 1 0 0,0-2-1 0 0,-1 0 0 0 0,-1-2 0 0 0,0 0 1 0 0,-1-1-1 0 0,0-2 0 0 0,-2 0 0 0 0,0-1 0 0 0,13-18-89 0 0,-28 33 6 0 0,9-10-25 0 0,0-1 1 0 0,0 0-1 0 0,-2 0 1 0 0,0-1 0 0 0,-1 0-1 0 0,0-1 1 0 0,-2 0-1 0 0,0-1 1 0 0,-1 0-1 0 0,0 0 1 0 0,-2-1 0 0 0,0 1-1 0 0,-1-1 1 0 0,-1 0-1 0 0,-1 0 1 0 0,0-4 18 0 0,-4 20-25 0 0,0 1-1 0 0,0-1 1 0 0,-1 0-1 0 0,1 1 1 0 0,-1 0-1 0 0,1-1 1 0 0,-1 1 0 0 0,0 0-1 0 0,0 0 1 0 0,0 0-1 0 0,0 1 1 0 0,0-1-1 0 0,0 1 1 0 0,0 0 0 0 0,-1 0-1 0 0,1 0 1 0 0,0 0-1 0 0,-1 0 1 0 0,1 1 0 0 0,-1 0-1 0 0,1-1 1 0 0,-1 1-1 0 0,1 0 1 0 0,-1 1-1 0 0,1-1 1 0 0,-1 1 0 0 0,1-1-1 0 0,0 1 1 0 0,-1 0-1 0 0,1 1 1 0 0,-1-1 25 0 0,-17 7-32 0 0,1 1 1 0 0,1 0-1 0 0,0 1 1 0 0,0 1-1 0 0,1 1 1 0 0,0 1 0 0 0,1 1-1 0 0,1 0 1 0 0,0 1-1 0 0,-5 6 32 0 0,19-20 0 0 0,0 0 0 0 0,-1 0 0 0 0,1 1 0 0 0,0-1 0 0 0,0 1 0 0 0,0-1 0 0 0,0 1 1 0 0,0 0-1 0 0,0 0 0 0 0,1 0 0 0 0,-1 0 0 0 0,1 0 0 0 0,-1 0 0 0 0,1 0 0 0 0,0 0 0 0 0,0 1 0 0 0,0-1 0 0 0,0 1 0 0 0,0-1 0 0 0,0 1 0 0 0,1-1 0 0 0,-1 1 0 0 0,1-1 0 0 0,-1 1 0 0 0,1-1 0 0 0,0 1 1 0 0,0-1-1 0 0,1 1 0 0 0,-1 0 0 0 0,0-1 0 0 0,1 1 0 0 0,-1-1 0 0 0,1 1 0 0 0,0-1 0 0 0,0 0 0 0 0,0 1 0 0 0,0-1 0 0 0,0 0 0 0 0,1 1 0 0 0,-1-1 0 0 0,1 0 0 0 0,-1 0 0 0 0,1 0 0 0 0,0 0 0 0 0,0-1 1 0 0,0 1-1 0 0,0 0 0 0 0,0-1 0 0 0,0 1 0 0 0,0-1 0 0 0,2 1 0 0 0,15 1 58 0 0,0 0 1 0 0,0-1 0 0 0,1 0 0 0 0,-1-2-1 0 0,0-1 1 0 0,1 0 0 0 0,-1-1-1 0 0,0-1 1 0 0,0-1 0 0 0,9-3-59 0 0,5 0 105 0 0,38-1-90 0 0,-72 65-121 0 0,-20 56 102 0 0,23-108 0 0 0,0 0 1 0 0,1-1-1 0 0,-1 1 0 0 0,1-1 0 0 0,0 1 1 0 0,0-1-1 0 0,0 0 0 0 0,1 0 0 0 0,-1 0 1 0 0,1-1-1 0 0,0 1 0 0 0,0-1 0 0 0,1 0 0 0 0,-1 0 1 0 0,1 0-1 0 0,-1-1 0 0 0,1 1 4 0 0,3 2-6 0 0,6 2 23 0 0,1-1 1 0 0,0 0 0 0 0,0-1 0 0 0,0-1-1 0 0,0 0 1 0 0,1-1 0 0 0,-1 0 0 0 0,1-2-1 0 0,0 0 1 0 0,0-1 0 0 0,-1 0 0 0 0,1-1-1 0 0,0-1 1 0 0,-1 0 0 0 0,1-1 0 0 0,4-3-18 0 0,3 1 49 0 0,-1-1 0 0 0,0-1 0 0 0,-1-1 0 0 0,0-1 0 0 0,0-1 0 0 0,-1 0-1 0 0,0-2 1 0 0,-1 0 0 0 0,0-2 0 0 0,-1 0 0 0 0,-1-1 0 0 0,0 0 0 0 0,-1-2 0 0 0,0 0 0 0 0,-2 0 0 0 0,0-1 0 0 0,-1-1 0 0 0,-1-1 0 0 0,0 0 0 0 0,-2 0 0 0 0,0-1 0 0 0,5-19-49 0 0,-13 36-2 0 0,-1 0 0 0 0,0 0 0 0 0,0 0-1 0 0,0 0 1 0 0,0 0 0 0 0,0 0 0 0 0,-1 0 0 0 0,0 0-1 0 0,0 0 1 0 0,0 0 0 0 0,0 0 0 0 0,-1 0-1 0 0,1 0 1 0 0,-1 0 0 0 0,0 0 0 0 0,-1 1 0 0 0,1-1-1 0 0,0 0 1 0 0,-1 0 0 0 0,0 1 0 0 0,0-1 0 0 0,0 1-1 0 0,0-1 1 0 0,-1 1 0 0 0,1 0 0 0 0,-1 0 0 0 0,0 0-1 0 0,0 0 1 0 0,0 1 0 0 0,0-1 0 0 0,-1 1-1 0 0,-1-2 3 0 0,-3 2-13 0 0,-1-1-1 0 0,1 1 0 0 0,0 0 0 0 0,-1 0 0 0 0,0 1 0 0 0,1 1 0 0 0,-1-1 0 0 0,0 1 0 0 0,1 1 0 0 0,-1-1 0 0 0,0 2 0 0 0,1-1 0 0 0,-1 1 0 0 0,1 0 0 0 0,0 1 0 0 0,0 0 0 0 0,-1 0 0 0 0,2 1 0 0 0,-1 0 0 0 0,0 0 0 0 0,1 1 0 0 0,0 0 0 0 0,-2 3 14 0 0,-8 5-19 0 0,1 1 0 0 0,1 0 1 0 0,0 2-1 0 0,1 0 1 0 0,1 0-1 0 0,0 1 0 0 0,1 1 1 0 0,1 0-1 0 0,0 3 19 0 0,5-13 4 0 0,1 1 1 0 0,0-1-1 0 0,0 1 1 0 0,1 0-1 0 0,0 1 0 0 0,0-1 1 0 0,1 1-1 0 0,1-1 1 0 0,0 1-1 0 0,0 0 0 0 0,0 0 1 0 0,2 0-1 0 0,-1 0 1 0 0,1 0-1 0 0,0 0 0 0 0,1 0 1 0 0,1 0-1 0 0,-1 0 0 0 0,1 0 1 0 0,1 0-1 0 0,0-1 1 0 0,0 1-1 0 0,1-1 0 0 0,1 0 1 0 0,-1 0-1 0 0,1 0 1 0 0,1 0-1 0 0,-1-1 0 0 0,1 0 1 0 0,1 0-1 0 0,2 2-4 0 0,17 5 68 0 0,0 0 1 0 0,0-2-1 0 0,1-1 0 0 0,1-1 0 0 0,0-1 1 0 0,1-2-1 0 0,-1-1 0 0 0,2-1 1 0 0,-1-1-1 0 0,30 0-68 0 0,166 0 57 0 0,-97-25-1159 0 0,-78 2-4849 0 0,-38 10-6368 0 0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0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4897 0 0,'0'0'2791'0'0,"0"0"-777"0"0,0 0-194 0 0,0 0 54 0 0,0 0-36 0 0,0 0-170 0 0,0 0-339 0 0,0 0-380 0 0,0 0-247 0 0,0 0-120 0 0,0 0-34 0 0,0 0 5 0 0,0 0 39 0 0,2 0 41 0 0,19 3 8 0 0,-1-2 0 0 0,0 0 0 0 0,0-1 0 0 0,1-1 1 0 0,-1-1-1 0 0,0-1 0 0 0,10-3-641 0 0,87-7 837 0 0,-61 13-797 0 0,32 0 467 0 0,-45 0-5159 0 0,-51 5-3529 0 0,6-3 1903 0 0,0-1-3273 0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1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 11082 0 0,'0'0'2253'0'0,"0"0"-581"0"0,0 0-206 0 0,0 0 30 0 0,0 0-30 0 0,0 0-191 0 0,0 0-322 0 0,0 0-367 0 0,0 0-228 0 0,0 0-93 0 0,0 0-35 0 0,0 0 14 0 0,0 0 63 0 0,3 1 46 0 0,102 7 2474 0 0,-68-9-2254 0 0,174-33 1024 0 0,-190 29-1498 0 0,34-6-1043 0 0,-56 18-6379 0 0,0-7-4934 0 0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2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10 289 0 0 0,'0'0'568'0'0,"0"0"771"0"0,0 0 484 0 0,0 0 255 0 0,0 0 116 0 0,0 0-93 0 0,0 0-273 0 0,0 0-329 0 0,0 0-310 0 0,0 0-235 0 0,0-6-143 0 0,-3-20-77 0 0,1 46 2938 0 0,-2 24-3227 0 0,13 534 3261 0 0,-13-302-3410 0 0,16-283-1322 0 0,-10 2 470 0 0,14-35-2966 0 0,-4 16-6624 0 0,-7 16 159 0 0</inkml:trace>
  <inkml:trace contextRef="#ctx0" brushRef="#br0" timeOffset="539.796">290 860 9498 0 0,'0'0'437'0'0,"0"0"-358"0"0,0 0 172 0 0,0 0 610 0 0,0 0 420 0 0,0 0 138 0 0,0 0-70 0 0,0 0-250 0 0,0 0-209 0 0,0 0-153 0 0,0 0-126 0 0,0 0-70 0 0,0 0-4 0 0,26 2 4 0 0,84 7-2 0 0,-49-21 488 0 0,-45 5-842 0 0,0-1 1 0 0,0-1 0 0 0,-1 0 0 0 0,0-1-1 0 0,-1-1 1 0 0,0 0 0 0 0,0-1 0 0 0,-1-1-1 0 0,-1 0 1 0 0,0 0 0 0 0,-1-1 0 0 0,-1-1-1 0 0,0 0 1 0 0,0 0 0 0 0,-2-1 0 0 0,0 0-1 0 0,-1 0 1 0 0,3-11-186 0 0,-8 24 11 0 0,-1-1 0 0 0,1 1 0 0 0,-1 0 0 0 0,0-1 0 0 0,0 1 0 0 0,0-1 0 0 0,-1 0 0 0 0,1 1 0 0 0,-1-1 0 0 0,0 0 0 0 0,0 1 0 0 0,0-1 0 0 0,0 0 0 0 0,-1 0 0 0 0,1 1 0 0 0,-1-1 0 0 0,0 1 0 0 0,0-1 0 0 0,-1 1 0 0 0,1-1 0 0 0,-1 1 0 0 0,1 0 0 0 0,-1-1 0 0 0,0 1 0 0 0,0 0 0 0 0,0 0 0 0 0,-1 1 0 0 0,1-1 0 0 0,-1 0 0 0 0,0 1 0 0 0,0-1 0 0 0,1 1 0 0 0,-2 0 0 0 0,1 0 0 0 0,0 0 0 0 0,0 0 0 0 0,-4 0-11 0 0,-7 1-32 0 0,-1 1 0 0 0,1 1 0 0 0,-1 0-1 0 0,1 1 1 0 0,-1 1 0 0 0,1 0 0 0 0,0 1 0 0 0,0 1 0 0 0,0 0 0 0 0,1 0 0 0 0,0 2 0 0 0,0-1 0 0 0,0 2 0 0 0,1 0 0 0 0,0 0 0 0 0,0 1 0 0 0,1 1 0 0 0,1-1-1 0 0,-1 2 1 0 0,1 0 0 0 0,1 0 0 0 0,-6 10 32 0 0,4-8-3 0 0,1 0 0 0 0,0 1 1 0 0,1 0-1 0 0,0 0 0 0 0,2 1 0 0 0,0 0 0 0 0,0 1 0 0 0,1-1 0 0 0,1 1 0 0 0,1 0 0 0 0,0 1 0 0 0,1-1 1 0 0,1 1-1 0 0,0-1 0 0 0,1 1 0 0 0,1 0 0 0 0,1 1 3 0 0,2-9 34 0 0,1 1 0 0 0,0-1 0 0 0,0 0 0 0 0,0-1 0 0 0,1 1 1 0 0,1-1-1 0 0,0 0 0 0 0,0 0 0 0 0,0-1 0 0 0,1 1 0 0 0,0-2 0 0 0,0 1 0 0 0,1-1 0 0 0,0 0 1 0 0,0 0-1 0 0,0-1 0 0 0,1 0 0 0 0,-1-1 0 0 0,1 0 0 0 0,0 0 0 0 0,1-1 0 0 0,-1 0 0 0 0,1 0 1 0 0,-1-1-1 0 0,1-1 0 0 0,5 1-34 0 0,126 13 848 0 0,11-15-493 0 0,-127-15-1204 0 0,-24 9-3039 0 0,-3 0-3646 0 0,-1 2-4705 0 0</inkml:trace>
  <inkml:trace contextRef="#ctx0" brushRef="#br0" timeOffset="1181.119">1158 933 13187 0 0,'0'0'2995'0'0,"0"0"-1635"0"0,0 0-437 0 0,0 0 85 0 0,0 0 65 0 0,0 0-65 0 0,0 0-195 0 0,0 0-247 0 0,0 0-197 0 0,0 0-135 0 0,0 0-82 0 0,0 0-40 0 0,0 0-28 0 0,-19 8-16 0 0,-62 28-24 0 0,77-34-40 0 0,0 0 0 0 0,0 0-1 0 0,0 0 1 0 0,0 1 0 0 0,0-1 0 0 0,1 1 0 0 0,-1 0 0 0 0,1 0 0 0 0,0 1-1 0 0,0-1 1 0 0,0 1 0 0 0,0-1 0 0 0,0 1 0 0 0,1 0 0 0 0,0 0 0 0 0,0 0 0 0 0,0 0-4 0 0,-6 11 12 0 0,-50 92-6 0 0,58-106 7 0 0,0-1 3 0 0,0 0 3 0 0,0 0 11 0 0,0 0 15 0 0,0 0 27 0 0,8-11 360 0 0,103-124 370 0 0,-25 49-687 0 0,-79 78-66 0 0,-7 8-53 0 0,0 1 1 0 0,0-1-1 0 0,0 0 1 0 0,1 1-1 0 0,-1-1 1 0 0,0 0-1 0 0,0 1 1 0 0,0-1-1 0 0,0 0 0 0 0,1 1 1 0 0,-1-1-1 0 0,0 0 1 0 0,0 0-1 0 0,1 1 1 0 0,-1-1-1 0 0,0 0 1 0 0,0 0-1 0 0,1 1 0 0 0,-1-1 1 0 0,0 0-1 0 0,1 0 1 0 0,-1 0-1 0 0,0 0 1 0 0,1 0-1 0 0,-1 1 1 0 0,0-1-1 0 0,1 0 0 0 0,-1 0 1 0 0,0 0-1 0 0,1 0 1 0 0,-1 0-1 0 0,1 0 1 0 0,-1 0-1 0 0,0 0 1 0 0,1 0-1 0 0,-1 0 0 0 0,0 0 1 0 0,1 0-1 0 0,-1-1 1 0 0,0 1-1 0 0,1 0 1 0 0,-1 0-1 0 0,0 0 1 0 0,1 0-1 0 0,-1-1 0 0 0,0 1 4 0 0,-1 10 4 0 0,0-1 0 0 0,1 0 0 0 0,0 1 0 0 0,0-1 0 0 0,1 1 0 0 0,0-1 0 0 0,0 1 0 0 0,1-1 0 0 0,1 0 0 0 0,-1 0 0 0 0,2 0 0 0 0,-1 0 0 0 0,1-1 0 0 0,0 1 0 0 0,1-1 0 0 0,0 0 0 0 0,0 0 0 0 0,1 0 0 0 0,0-1 0 0 0,1 1-4 0 0,-3-7 31 0 0,1 1 0 0 0,-1-1 0 0 0,1 0-1 0 0,-1 0 1 0 0,1-1 0 0 0,-1 1 0 0 0,1-1-1 0 0,0 0 1 0 0,-1 0 0 0 0,1 0 0 0 0,-1-1-1 0 0,1 0 1 0 0,-1 0 0 0 0,1 0 0 0 0,-1 0-1 0 0,1-1 1 0 0,-1 1 0 0 0,0-1 0 0 0,0 0-1 0 0,0-1 1 0 0,0 1 0 0 0,0-1 0 0 0,0 1-1 0 0,-1-1 1 0 0,0 0 0 0 0,1-1 0 0 0,-1 1-1 0 0,0 0 1 0 0,0-1 0 0 0,-1 0 0 0 0,1 0 0 0 0,-1 0-1 0 0,0 0 1 0 0,2-3-31 0 0,71-120 596 0 0,-73 124-613 0 0,-1-1 1 0 0,1 0-1 0 0,-1 0 0 0 0,0 0 0 0 0,0 0 0 0 0,0 0 0 0 0,0 0 1 0 0,-1 0-1 0 0,0 0 0 0 0,0 0 0 0 0,0 0 0 0 0,0 0 1 0 0,-1 0-1 0 0,1 0 0 0 0,-1 0 0 0 0,0 0 0 0 0,0 0 0 0 0,-1-1 17 0 0,-16-2-2202 0 0,7 5-4920 0 0,8 2-5089 0 0</inkml:trace>
  <inkml:trace contextRef="#ctx0" brushRef="#br0" timeOffset="2117.393">480 278 1896 0 0,'0'0'2657'0'0,"0"0"-769"0"0,0 0-190 0 0,0 0 36 0 0,0 0 108 0 0,0 0-65 0 0,0 0-163 0 0,0 0-178 0 0,0 0-241 0 0,0 0-212 0 0,0 0-160 0 0,0 0-99 0 0,0 0-96 0 0,-5 1-78 0 0,-5 2-396 0 0,2-1 560 0 0,18-12 253 0 0,157-156 1987 0 0,-88 77-2638 0 0,-37 70-399 0 0,-24 58 370 0 0,0-1-13 0 0,-1 9 12 0 0,37 80 129 0 0,-52-124-434 0 0,0 0 1 0 0,0-1 0 0 0,0 0 0 0 0,0 1 0 0 0,0-1 0 0 0,1 0 0 0 0,-1 0 0 0 0,1 0 0 0 0,-1-1 0 0 0,1 1 0 0 0,0-1-1 0 0,0 1 1 0 0,0-1 0 0 0,0 0 0 0 0,0 0 0 0 0,0 0 0 0 0,0 0 0 0 0,0-1 0 0 0,0 1 0 0 0,0-1 0 0 0,0 0-1 0 0,0 0 1 0 0,2 0 18 0 0,29-10-5286 0 0,-27 7-1993 0 0,-1 2-5164 0 0</inkml:trace>
  <inkml:trace contextRef="#ctx0" brushRef="#br0" timeOffset="2724.271">1673 216 7570 0 0,'0'0'1724'0'0,"0"0"-74"0"0,0 0 135 0 0,0 0 78 0 0,0 0-124 0 0,0 0-364 0 0,0 0-480 0 0,0 0-341 0 0,0 0-122 0 0,0 0 20 0 0,0 0 65 0 0,0 0 78 0 0,0 0 25 0 0,-1 12-6 0 0,11 146 2236 0 0,7-70-2164 0 0,-4 1 0 0 0,-4 0 1 0 0,-3 56-687 0 0,9 129 189 0 0,-26-240-1734 0 0,29-62-2498 0 0,-9 18-2269 0 0,-6 3-5182 0 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1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5 568 0 0,'0'0'2362'0'0,"0"0"-128"0"0,0 0 88 0 0,0 0 105 0 0,0 0-29 0 0,0 0-233 0 0,0 0-319 0 0,0 0-327 0 0,0 0-271 0 0,0 0-241 0 0,0 0-179 0 0,0 0-145 0 0,0 0-128 0 0,-2 11 913 0 0,64-3 585 0 0,-3-7-1373 0 0,-34 1-475 0 0,1-2 0 0 0,0-1 0 0 0,0 0 0 0 0,-1-2 1 0 0,1-1-1 0 0,16-6-205 0 0,1 3 107 0 0,-43 7-143 0 0,0 0 5 0 0,-8 35-2277 0 0,-1-27-1394 0 0,-3-2-3746 0 0,6-5-3911 0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1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5393 0 0,'0'0'2593'0'0,"0"0"-395"0"0,0 0-313 0 0,0 0-303 0 0,0 0-291 0 0,0 0-267 0 0,0 0-202 0 0,0 0-53 0 0,0 0 62 0 0,0 0 13 0 0,0 0-26 0 0,0 0-56 0 0,0 0-48 0 0,9 0-39 0 0,284 3 4669 0 0,-185-15-4368 0 0,-47 10-1247 0 0,-94 12-1699 0 0,22-6-976 0 0,1 1-3307 0 0,2-2-6139 0 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6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91 790 7754 0 0,'0'0'2495'0'0,"0"0"-407"0"0,0 0-169 0 0,0 0-65 0 0,0 0-198 0 0,0 0-267 0 0,0 0-297 0 0,0 0-295 0 0,0 0-211 0 0,0 0-166 0 0,0 0-87 0 0,0 0-66 0 0,-12 4-23 0 0,-38 13-1 0 0,22-3 402 0 0,36-19 122 0 0,96-64-163 0 0,-82 58-264 0 0,-22 11-217 0 0,0 0 31 0 0,0 0 22 0 0,-15 7 282 0 0,-53 43-226 0 0,103-64-2116 0 0,-14 7-4480 0 0,-11 6-5391 0 0</inkml:trace>
  <inkml:trace contextRef="#ctx0" brushRef="#br0" timeOffset="3290.191">2061 0 10690 0 0,'0'0'1546'0'0,"0"0"-90"0"0,0 0 118 0 0,0 0 94 0 0,0 0-11 0 0,0 0-216 0 0,0 0-355 0 0,0 0-294 0 0,0 0-225 0 0,0 0-148 0 0,0 0-81 0 0,0 0-26 0 0,0 0-18 0 0,-11 10-26 0 0,-34 33-19 0 0,31-1 281 0 0,15-33-425 0 0,-3 0-165 0 0,0 0 1 0 0,0 0-1 0 0,0 0 0 0 0,-2 0 1 0 0,1-1-1 0 0,-1 1 0 0 0,0-1 0 0 0,0 0 1 0 0,-1 0-1 0 0,0 0 0 0 0,-1 0 1 0 0,0-1-1 0 0,0 0 0 0 0,-1 0 1 0 0,1-1-1 0 0,-1 0 0 0 0,-3 2 60 0 0,-1-2-2826 0 0,7-5-5945 0 0,4-1-2569 0 0</inkml:trace>
  <inkml:trace contextRef="#ctx0" brushRef="#br0" timeOffset="3548.008">2266 104 9162 0 0,'0'0'2863'0'0,"0"0"-1430"0"0,0 0-257 0 0,0 0 219 0 0,0 0 101 0 0,0 0-108 0 0,0 0-338 0 0,0 0-334 0 0,0 0-237 0 0,-33 31-174 0 0,-102 97-93 0 0,20-13 100 0 0,17 15-894 0 0,93-115-907 0 0,11-10-5338 0 0,-2-5-3966 0 0</inkml:trace>
  <inkml:trace contextRef="#ctx0" brushRef="#br0" timeOffset="3969.325">2138 443 5473 0 0,'0'0'2239'0'0,"0"0"-993"0"0,0 0-51 0 0,0 0 313 0 0,0 0 135 0 0,0 0-176 0 0,0 0-337 0 0,0 0-275 0 0,0 0-154 0 0,0 0-83 0 0,0 0-93 0 0,0 0-76 0 0,0 0-67 0 0,31-2-67 0 0,92-5-33 0 0,-52 5 465 0 0,-70 3-710 0 0,0-1 0 0 0,0 0 0 0 0,0 1 0 0 0,0-1 0 0 0,0 1-1 0 0,0-1 1 0 0,0 1 0 0 0,0-1 0 0 0,-1 1 0 0 0,1 0 0 0 0,0-1 0 0 0,0 1 0 0 0,-1 0-1 0 0,1 0 1 0 0,0 0 0 0 0,-1-1 0 0 0,1 1 0 0 0,-1 0 0 0 0,1 0 0 0 0,-1 0 0 0 0,1 0 0 0 0,-1 0-1 0 0,0 0 1 0 0,0 0 0 0 0,1 0 0 0 0,-1 0 0 0 0,0 0 0 0 0,0 0 0 0 0,0 0 0 0 0,0 0-1 0 0,0 0 1 0 0,0 0 0 0 0,0 0 0 0 0,0 0 0 0 0,-1 0 0 0 0,1 0 0 0 0,0 0 0 0 0,-1 0-1 0 0,1 0 1 0 0,0 0 0 0 0,-1 0 0 0 0,1 0 0 0 0,-1 0 0 0 0,0 0 0 0 0,1-1 0 0 0,-1 1 0 0 0,0 0-1 0 0,1 0 1 0 0,-1-1 0 0 0,-1 2-37 0 0,-37 44 839 0 0,-94 94 556 0 0,132-139-1376 0 0,-1 0 0 0 0,1 0 0 0 0,0 1 0 0 0,0-1 1 0 0,-1 1-1 0 0,1-1 0 0 0,0 0 0 0 0,0 1 0 0 0,0 0 0 0 0,1-1 0 0 0,-1 1 0 0 0,0 0 0 0 0,0-1 0 0 0,1 1 0 0 0,-1 0 0 0 0,1 0 0 0 0,0-1 0 0 0,0 1 0 0 0,-1 0 0 0 0,1 0 0 0 0,0 0 0 0 0,0-1 0 0 0,1 1 0 0 0,-1 0 0 0 0,0 0 0 0 0,1 0 1 0 0,-1-1-1 0 0,1 1 0 0 0,-1 0 0 0 0,1-1 0 0 0,0 1 0 0 0,0 0 0 0 0,0-1 0 0 0,0 1 0 0 0,0-1 0 0 0,0 1 0 0 0,0-1 0 0 0,0 0 0 0 0,0 1 0 0 0,1-1 0 0 0,-1 0 0 0 0,1 0 0 0 0,-1 0 0 0 0,1 0 0 0 0,-1 0 0 0 0,1 0 0 0 0,0 0 0 0 0,-1-1 0 0 0,1 1 1 0 0,0-1-1 0 0,-1 1 0 0 0,1-1 0 0 0,0 1 0 0 0,0-1 0 0 0,0 0 0 0 0,-1 0 0 0 0,1 0-19 0 0,20 1 287 0 0,0-2 1 0 0,0 0 0 0 0,0-2-1 0 0,-1 0 1 0 0,0-1 0 0 0,20-7-288 0 0,23-7 257 0 0,-39 16-2566 0 0,-25 2-586 0 0,0 0-4610 0 0,0 0-5147 0 0</inkml:trace>
  <inkml:trace contextRef="#ctx0" brushRef="#br0" timeOffset="630.031">486 832 5577 0 0,'0'0'1383'0'0,"0"0"-97"0"0,0 0 278 0 0,0 0 252 0 0,0 0-18 0 0,0 0-196 0 0,0 0-267 0 0,0 0-218 0 0,0 0-158 0 0,0 0-65 0 0,0 0-53 0 0,0 0-47 0 0,0 0-49 0 0,30 0-74 0 0,96-2-88 0 0,-65-12 159 0 0,-52 7-561 0 0,-2 4-98 0 0,-1 0 1 0 0,1 0 0 0 0,-1-1-1 0 0,0 1 1 0 0,0-2 0 0 0,0 1-1 0 0,-1-1 1 0 0,0 1 0 0 0,0-2-1 0 0,0 1 1 0 0,0 0-1 0 0,-1-1 1 0 0,0 0 0 0 0,0 0-1 0 0,0 0 1 0 0,-1-1 0 0 0,0 1-1 0 0,0-1 1 0 0,-1 0 0 0 0,0 1-1 0 0,0-1 1 0 0,0 0 0 0 0,-1 0-1 0 0,0-1 1 0 0,0-5-84 0 0,-3 10-28 0 0,-1 1 1 0 0,1-1 0 0 0,0 1-1 0 0,0 0 1 0 0,-1 0 0 0 0,1 0-1 0 0,-1 0 1 0 0,0 1-1 0 0,0-1 1 0 0,0 1 0 0 0,1-1-1 0 0,-1 1 1 0 0,0 0-1 0 0,-1 0 1 0 0,1 1 0 0 0,0-1-1 0 0,0 0 1 0 0,0 1-1 0 0,0 0 1 0 0,0 0 0 0 0,-1 0-1 0 0,1 0 1 0 0,0 0-1 0 0,-1 1 28 0 0,-16 1-43 0 0,0 1 0 0 0,0 1 0 0 0,0 0 0 0 0,1 1 0 0 0,0 2-1 0 0,0 0 1 0 0,0 1 0 0 0,1 0 0 0 0,0 2 0 0 0,1 0 0 0 0,0 1-1 0 0,1 1 1 0 0,0 0 0 0 0,1 1 0 0 0,0 1 0 0 0,1 1 0 0 0,0 0-1 0 0,1 0 1 0 0,-5 10 43 0 0,15-20 10 0 0,0 0 0 0 0,0 0-1 0 0,1-1 1 0 0,-1 1 0 0 0,1 1-1 0 0,1-1 1 0 0,-1 0 0 0 0,1 1-1 0 0,0-1 1 0 0,0 0 0 0 0,0 1 0 0 0,1-1-1 0 0,-1 1 1 0 0,2-1 0 0 0,-1 1-1 0 0,0 0 1 0 0,1-1 0 0 0,0 0-1 0 0,1 1 1 0 0,-1-1 0 0 0,1 0 0 0 0,0 1-1 0 0,0-1 1 0 0,0 0 0 0 0,1-1-1 0 0,1 4-9 0 0,5 1 71 0 0,0 1-1 0 0,1-1 0 0 0,0-1 1 0 0,0 1-1 0 0,1-2 1 0 0,0 1-1 0 0,0-2 0 0 0,1 1 1 0 0,-1-2-1 0 0,1 1 1 0 0,1-2-1 0 0,-1 0 0 0 0,1 0 1 0 0,0-1-71 0 0,-11-3 6 0 0,8 4 31 0 0,1-1 0 0 0,-1-1 1 0 0,1 0-1 0 0,-1 0 1 0 0,1-1-1 0 0,0-1 0 0 0,0 0 1 0 0,-1 0-1 0 0,1-1 1 0 0,0 0-1 0 0,-1-1 0 0 0,1 0 1 0 0,-1-1-1 0 0,1 0 0 0 0,-1-1 1 0 0,0 0-1 0 0,0 0 1 0 0,0-1-38 0 0,-2-3-2189 0 0,-5 0-6642 0 0,-2 4-3182 0 0</inkml:trace>
  <inkml:trace contextRef="#ctx0" brushRef="#br0" timeOffset="1221.55">1056 1060 13795 0 0,'0'0'1467'0'0,"0"0"-321"0"0,0 0-138 0 0,0 0-76 0 0,0 0-100 0 0,0 0-141 0 0,0 0-175 0 0,0 0-181 0 0,0 0-126 0 0,0 0-93 0 0,0 0-44 0 0,0 0-22 0 0,0 0 3 0 0,-22 22-24 0 0,-68 67-13 0 0,39-24-5 0 0,43-45 135 0 0,20-28 477 0 0,147-138 660 0 0,-88 81-1128 0 0,-69 99-252 0 0,-9-6 157 0 0,5-25-59 0 0,1 0 1 0 0,0-1-1 0 0,0 1 0 0 0,0 0 1 0 0,0 0-1 0 0,0 0 1 0 0,0 0-1 0 0,1 0 0 0 0,0 0 1 0 0,-1 1-1 0 0,1-1 0 0 0,0 0 1 0 0,1 0-1 0 0,-1 0 0 0 0,0 0 1 0 0,1 0-1 0 0,0 0 1 0 0,0 0-1 0 0,0 0 0 0 0,0 0 1 0 0,0 0-1 0 0,0 0 0 0 0,1-1 1 0 0,0 1-1 0 0,-1 0 1 0 0,1-1-1 0 0,0 0 0 0 0,1 2-1 0 0,0-2 39 0 0,-1 0 0 0 0,1 1 0 0 0,0-1 0 0 0,0 0 0 0 0,0-1 0 0 0,1 1 0 0 0,-1-1 0 0 0,0 1 0 0 0,1-1 0 0 0,-1 0 0 0 0,1 0 0 0 0,-1 0 0 0 0,1-1 0 0 0,-1 1 0 0 0,1-1 0 0 0,0 0 0 0 0,-1 0 0 0 0,1 0 0 0 0,-1 0 0 0 0,1-1 0 0 0,-1 0 0 0 0,1 1 0 0 0,0-1 0 0 0,-1 0 0 0 0,0-1 0 0 0,1 1 0 0 0,-1-1 0 0 0,0 1 0 0 0,0-1 0 0 0,2-1-39 0 0,-1 0 41 0 0,1 0 0 0 0,-1 0 0 0 0,0 0 0 0 0,0 0 0 0 0,-1 0 1 0 0,1-1-1 0 0,-1 0 0 0 0,1 0 0 0 0,-1 0 0 0 0,-1 0 0 0 0,1 0 0 0 0,0-1 0 0 0,-1 1 0 0 0,0-1 0 0 0,0 0 1 0 0,0 1-1 0 0,-1-1 0 0 0,1 0 0 0 0,-1 0 0 0 0,0 0 0 0 0,-1 0 0 0 0,1-1-41 0 0,-1 4-253 0 0,-2-10-1150 0 0,-3 7-4725 0 0,0 4-5415 0 0</inkml:trace>
  <inkml:trace contextRef="#ctx0" brushRef="#br0" timeOffset="1979.585">468 266 1000 0 0,'0'0'1883'0'0,"0"0"-268"0"0,0 0-161 0 0,0 0-60 0 0,0 0-9 0 0,0 0 3 0 0,0 0-5 0 0,0 0 19 0 0,0 0 13 0 0,0 0-53 0 0,0 0-63 0 0,0 0-62 0 0,0 0-98 0 0,14 3-105 0 0,108 13 1929 0 0,-110-20-2812 0 0,1 1 0 0 0,-1-2 0 0 0,0 1 0 0 0,0-2 0 0 0,0 0 0 0 0,-1 0 0 0 0,0-1 0 0 0,0 0 0 0 0,-1-1 0 0 0,0 0 0 0 0,0-1 0 0 0,0 0 0 0 0,-2 0 0 0 0,1-1 0 0 0,-1 0 0 0 0,0-1 0 0 0,-1 0 0 0 0,-1 0 0 0 0,3-6-151 0 0,-9 16-5 0 0,0 1 1 0 0,0-1-1 0 0,0 0 1 0 0,0 0-1 0 0,0 1 1 0 0,0-1-1 0 0,0 0 1 0 0,0 0-1 0 0,0 1 1 0 0,1-1-1 0 0,-1 0 1 0 0,0 1 0 0 0,0-1-1 0 0,1 0 1 0 0,-1 1-1 0 0,0-1 1 0 0,1 0-1 0 0,-1 1 1 0 0,1-1-1 0 0,-1 1 1 0 0,1-1-1 0 0,-1 0 1 0 0,1 1-1 0 0,-1-1 1 0 0,1 1 0 0 0,-1 0-1 0 0,1-1 1 0 0,0 1-1 0 0,-1-1 1 0 0,1 1-1 0 0,0 0 1 0 0,-1 0-1 0 0,1-1 1 0 0,0 1-1 0 0,-1 0 1 0 0,1 0-1 0 0,0 0 1 0 0,0 0-1 0 0,-1 0 1 0 0,1 0 0 0 0,0 0-1 0 0,0 0 1 0 0,-1 0-1 0 0,1 0 1 0 0,0 0-1 0 0,-1 0 1 0 0,1 0-1 0 0,0 1 1 0 0,-1-1-1 0 0,1 0 1 0 0,0 1-1 0 0,-1-1 1 0 0,1 0 0 0 0,0 1-1 0 0,-1-1 1 0 0,1 1-1 0 0,-1-1 1 0 0,1 1-1 0 0,-1-1 1 0 0,1 1-1 0 0,-1-1 1 0 0,1 1-1 0 0,-1 0 1 0 0,1-1-1 0 0,-1 1 1 0 0,0 0-1 0 0,1-1 1 0 0,-1 1 0 0 0,0 0 4 0 0,29 53 42 0 0,72 146 502 0 0,-80-127-418 0 0,-20-73-140 0 0,-1 0-14 0 0,0 0-33 0 0,9 2-1106 0 0,-2-1-1649 0 0,0 0-5246 0 0,-1-1-4039 0 0</inkml:trace>
  <inkml:trace contextRef="#ctx0" brushRef="#br0" timeOffset="2880.359">1229 278 1472 0 0,'0'0'2149'0'0,"0"0"-666"0"0,0 0-167 0 0,0 0 158 0 0,0 0 145 0 0,0 0-36 0 0,0 0-310 0 0,0 0-394 0 0,0 0-251 0 0,0 0-65 0 0,0 0 28 0 0,0 0 81 0 0,6-1 22 0 0,100-6 2569 0 0,53-1-359 0 0,-156 8-2849 0 0,-1-1-1 0 0,0 1 0 0 0,0 0 0 0 0,1-1 0 0 0,-1 1 1 0 0,0 0-1 0 0,1 1 0 0 0,-1-1 0 0 0,0 0 0 0 0,0 1 1 0 0,1-1-1 0 0,-1 1 0 0 0,0-1 0 0 0,0 1 0 0 0,0 0 1 0 0,0 0-1 0 0,0 0 0 0 0,0 0 0 0 0,0 1 0 0 0,0-1 1 0 0,0 1-1 0 0,-1-1 0 0 0,1 1 0 0 0,0-1 0 0 0,-1 1 1 0 0,1 0-1 0 0,-1 0 0 0 0,0-1 0 0 0,0 1 0 0 0,0 0 1 0 0,1 0-1 0 0,-2 1 0 0 0,1-1 0 0 0,0 0 0 0 0,0 0 1 0 0,-1 0-1 0 0,1 1 0 0 0,-1-1 0 0 0,0 1-54 0 0,12 131 795 0 0,13 87-600 0 0,8 91-110 0 0,-35-32 245 0 0,0-200-150 0 0,2-79-164 0 0,0-1 0 0 0,0 0 1 0 0,0 0 3 0 0,0 0-1 0 0,0 0 30 0 0,0 0 12 0 0,0 0 1 0 0,0 0 16 0 0,0 0 16 0 0,0 0 3 0 0,0 0 10 0 0,0 0 11 0 0,0 0-15 0 0,0 0 2 0 0,0 0 14 0 0,0 0 5 0 0,0 0-8 0 0,0 0 0 0 0,0 0-13 0 0,0 0-18 0 0,-29 0 333 0 0,-217 7-1048 0 0,225-6-536 0 0,18-1-2558 0 0,1-1-3551 0 0,2-2-4858 0 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4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353 259 0 0 0,'0'0'573'0'0,"0"0"168"0"0,0 0 125 0 0,0 0 139 0 0,0 0 216 0 0,0 0 216 0 0,7-2 146 0 0,0 1-2891 0 0,9-2 8252 0 0,-33 1-1814 0 0,-124 29-3516 0 0,33 8-652 0 0,105-35-925 0 0,0 1-1 0 0,0 0 0 0 0,0 0 0 0 0,0 1 0 0 0,0-1 0 0 0,1 1 0 0 0,-1-1 0 0 0,0 1 0 0 0,1 0 0 0 0,0 0 0 0 0,-1 0 1 0 0,1 0-1 0 0,0 0 0 0 0,0 1 0 0 0,0-1 0 0 0,0 1 0 0 0,1-1 0 0 0,-1 1 0 0 0,0-1 0 0 0,1 1 0 0 0,0 0 1 0 0,0 0-1 0 0,0 0 0 0 0,0 0 0 0 0,0 0 0 0 0,1 0 0 0 0,-1 0 0 0 0,1 0 0 0 0,0 0 0 0 0,0 0 0 0 0,0 1-36 0 0,-4 424 2588 0 0,1-389-2421 0 0,-1 1 1 0 0,-2 0 0 0 0,-2-1-1 0 0,-11 30-167 0 0,2 39 150 0 0,17-107-124 0 0,0 0 0 0 0,0 1 0 0 0,0-1 0 0 0,0 0 0 0 0,0 0 0 0 0,0 1 0 0 0,0-1 0 0 0,1 0 0 0 0,-1 0 0 0 0,0 1 1 0 0,1-1-1 0 0,-1 0 0 0 0,1 0 0 0 0,-1 0 0 0 0,1 0 0 0 0,0 0 0 0 0,-1 0 0 0 0,1 1 0 0 0,0-2 0 0 0,0 1 0 0 0,0 0 0 0 0,-1 0 0 0 0,1 0 0 0 0,0 0 1 0 0,0 0-1 0 0,0-1 0 0 0,1 1 0 0 0,-1 0 0 0 0,0-1 0 0 0,0 1 0 0 0,0-1 0 0 0,0 0 0 0 0,1 1 0 0 0,-1-1 0 0 0,0 0 0 0 0,0 1 0 0 0,1-1 0 0 0,-1 0 1 0 0,0 0-1 0 0,0 0 0 0 0,1 0 0 0 0,-1 0 0 0 0,0-1 0 0 0,0 1 0 0 0,1 0 0 0 0,-1-1 0 0 0,0 1 0 0 0,0 0 0 0 0,0-1 0 0 0,1 0 0 0 0,-1 1 0 0 0,0-1 1 0 0,1 0-27 0 0,16 0 61 0 0,219-7 655 0 0,-169 4-377 0 0,-68-1-2326 0 0,0-1-5934 0 0,0 6-4011 0 0</inkml:trace>
  <inkml:trace contextRef="#ctx0" brushRef="#br0" timeOffset="755.494">442 779 3969 0 0,'0'0'512'0'0,"0"0"179"0"0,0 0 585 0 0,0 0 610 0 0,0 0 288 0 0,0 0-131 0 0,0 0-318 0 0,0 0-291 0 0,0 0-254 0 0,0 0-165 0 0,0 0-116 0 0,0 0-93 0 0,0 0-69 0 0,30-2-60 0 0,96-8-72 0 0,-68-7 162 0 0,-48 11-576 0 0,1-2 5 0 0,1 1-1 0 0,-1-2 0 0 0,0 1 0 0 0,-1-2 0 0 0,0 1 0 0 0,-1-1 1 0 0,0-1-1 0 0,0 0 0 0 0,6-10-195 0 0,-14 19 9 0 0,1-1-1 0 0,-1 0 1 0 0,0 0 0 0 0,1 1-1 0 0,-1-1 1 0 0,-1 0 0 0 0,1 0-1 0 0,0 0 1 0 0,-1 0 0 0 0,1 0-1 0 0,-1 0 1 0 0,0 0 0 0 0,0 0 0 0 0,0 0-1 0 0,-1 0 1 0 0,1 0 0 0 0,-1 0-1 0 0,1 0 1 0 0,-1 0 0 0 0,0 0-1 0 0,0 0 1 0 0,-1 0 0 0 0,1 0-1 0 0,0 1 1 0 0,-1-1 0 0 0,0 1-1 0 0,1-1 1 0 0,-1 1 0 0 0,0 0 0 0 0,0-1-1 0 0,-1 1-8 0 0,-10-1-85 0 0,0 0-1 0 0,0 2 1 0 0,0-1-1 0 0,0 2 1 0 0,-1 0-1 0 0,1 0 0 0 0,0 1 1 0 0,0 1-1 0 0,0 0 1 0 0,0 1-1 0 0,0 0 1 0 0,1 1-1 0 0,-1 0 1 0 0,1 1-1 0 0,0 1 1 0 0,0 0-1 0 0,0 0 0 0 0,1 1 1 0 0,0 1-1 0 0,1 0 1 0 0,-7 6 85 0 0,8-6 6 0 0,0 0-1 0 0,0 1 1 0 0,0 0 0 0 0,1 0-1 0 0,1 1 1 0 0,-1 0 0 0 0,2 0-1 0 0,-1 1 1 0 0,2 0 0 0 0,-1 0 0 0 0,0 5-6 0 0,-1 77 349 0 0,9-86-278 0 0,1 1 0 0 0,0-1 0 0 0,0 0 0 0 0,0 0 0 0 0,1 0 1 0 0,0 0-1 0 0,0-1 0 0 0,0 0 0 0 0,1 0 0 0 0,0 0 0 0 0,1 0 0 0 0,-1-1 0 0 0,1 1 0 0 0,0-2 0 0 0,0 1 1 0 0,6 3-72 0 0,7 1 196 0 0,0-2 1 0 0,0 0-1 0 0,1 0 1 0 0,0-2-1 0 0,0-1 1 0 0,0 0-1 0 0,1-1 1 0 0,-1-2 0 0 0,1 0-1 0 0,-1-1 1 0 0,1-1-1 0 0,-1-1 1 0 0,3-1-197 0 0,-20 3 17 0 0,18-1 57 0 0,-1-1 0 0 0,1-1 0 0 0,-1-1 0 0 0,0 0 0 0 0,0-2 0 0 0,-1 0 0 0 0,10-6-74 0 0,-18-11-497 0 0,-15 14-2174 0 0,-3 3-3503 0 0,2 6-5692 0 0</inkml:trace>
  <inkml:trace contextRef="#ctx0" brushRef="#br0" timeOffset="1459.665">1176 802 9226 0 0,'0'0'1292'0'0,"0"0"-224"0"0,0 0 47 0 0,0 0 208 0 0,0 0 111 0 0,0 0-91 0 0,0 0-240 0 0,0 0-284 0 0,0 0-210 0 0,0 0-147 0 0,0 0-108 0 0,0 0-58 0 0,0 0-44 0 0,-15 17-25 0 0,-48 55-16 0 0,-58 86 974 0 0,216-263 1459 0 0,9 5-2487 0 0,-94 147-367 0 0,-10-29 171 0 0,0-13 46 0 0,0 1 0 0 0,0 0 0 0 0,1 0 0 0 0,0 0 0 0 0,0-1 0 0 0,1 1 0 0 0,-1-1 0 0 0,1 1 0 0 0,1-1 0 0 0,-1 1 0 0 0,1-1 0 0 0,0 0 0 0 0,0 0 0 0 0,0 0 0 0 0,0-1 0 0 0,1 1 0 0 0,0-1 0 0 0,0 0 0 0 0,0 0 0 0 0,1 0 0 0 0,-1 0 0 0 0,4 1-7 0 0,-2-6 84 0 0,0 0-1 0 0,0 0 1 0 0,0 0-1 0 0,-1 0 0 0 0,1-1 1 0 0,0 0-1 0 0,-1-1 1 0 0,1 1-1 0 0,-1-1 0 0 0,0 0 1 0 0,0 0-1 0 0,0-1 1 0 0,0 1-1 0 0,0-1 0 0 0,-1 0 1 0 0,0 0-1 0 0,0-1 1 0 0,0 1-1 0 0,0-1 0 0 0,-1 0 1 0 0,1 0-1 0 0,-1 0 1 0 0,2-6-84 0 0,2 1 98 0 0,-3 4-68 0 0,-1 1 1 0 0,0-1-1 0 0,0 0 0 0 0,0 0 1 0 0,-1 0-1 0 0,0 0 0 0 0,0-1 1 0 0,0 1-1 0 0,-1-1 1 0 0,0 1-1 0 0,0-1 0 0 0,-1 1 1 0 0,0-1-1 0 0,-1-6-30 0 0,-10 1-1223 0 0,0 8-5520 0 0,10 4-2468 0 0</inkml:trace>
  <inkml:trace contextRef="#ctx0" brushRef="#br0" timeOffset="2362.167">577 278 0 0 0,'0'0'1282'0'0,"0"0"362"0"0,0 0 110 0 0,0 0-5 0 0,0 0-26 0 0,0 0-70 0 0,0 0-164 0 0,0 0-203 0 0,0 0-178 0 0,0 0-120 0 0,0 0-89 0 0,0 0-76 0 0,0 0-84 0 0,0 0-100 0 0,23-5 3246 0 0,74-66-497 0 0,42-49-2461 0 0,-117 100-780 0 0,49-41-63 0 0,-69 61-75 0 0,-2 0 10 0 0,0 0-11 0 0,0 0-15 0 0,0 0-17 0 0,0 0-34 0 0,0 16-37 0 0,-3 12 188 0 0,1-16-77 0 0,1 0 0 0 0,0 0 1 0 0,0 0-1 0 0,1 0 0 0 0,1 0 1 0 0,0 0-1 0 0,1 0 0 0 0,0 0 0 0 0,1 0 1 0 0,0-1-1 0 0,3 7-16 0 0,-2-8 27 0 0,2 1 0 0 0,-1-1-1 0 0,1 0 1 0 0,1-1 0 0 0,-1 1 0 0 0,2-2 0 0 0,-1 1-1 0 0,1-1 1 0 0,0 0 0 0 0,1 0 0 0 0,3 1-27 0 0,19 3 34 0 0,-17-12-8439 0 0,-12 0-3441 0 0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5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12 0 0 0,'0'0'1263'0'0,"0"0"-91"0"0,0 0 67 0 0,0 0 245 0 0,0 0 185 0 0,0 0-50 0 0,0 0-164 0 0,0 0-240 0 0,0 0-308 0 0,0 0-174 0 0,0 0-161 0 0,-5-2-113 0 0,-114-7 3163 0 0,111 9-3454 0 0,-1 1 0 0 0,0 0 0 0 0,0 1 1 0 0,1 0-1 0 0,-1 0 0 0 0,1 1 0 0 0,0 0 0 0 0,0 0 0 0 0,0 1 0 0 0,0 0 0 0 0,0 1 0 0 0,1-1 1 0 0,0 1-1 0 0,0 1 0 0 0,0 0 0 0 0,1 0 0 0 0,-3 2-168 0 0,-11 114 547 0 0,20-110-478 0 0,-2 81 356 0 0,2-30 2 0 0,-3 0 0 0 0,-3 0 0 0 0,-13 57-427 0 0,-28 75 615 0 0,34-122-137 0 0,58-61 704 0 0,100-46 20 0 0,6 22-994 0 0,-143 19-233 0 0,-7-4-3390 0 0,-1-1-3597 0 0,0-2-4417 0 0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6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201 193 1280 0 0,'0'0'2594'0'0,"0"0"-1046"0"0,0 0-206 0 0,0 0 184 0 0,0 0 173 0 0,0 0-88 0 0,0 0-235 0 0,0 0-245 0 0,0 0-187 0 0,0 0-106 0 0,-33 17-94 0 0,-97 51-193 0 0,93-38-51 0 0,37-26-451 0 0,1 0 1 0 0,1 0-1 0 0,-1 0 1 0 0,1 0-1 0 0,-1-1 1 0 0,1 1-1 0 0,0 0 1 0 0,0-1-1 0 0,0 0 1 0 0,1 1-1 0 0,-1-1 1 0 0,1 0-1 0 0,0 0 1 0 0,0-1-1 0 0,0 1 1 0 0,0 0-1 0 0,0-1 1 0 0,1 0-1 0 0,-1 0 1 0 0,1 0-1 0 0,-1 0 1 0 0,1 0-1 0 0,0-1 1 0 0,0 0-1 0 0,0 0 1 0 0,0 0-1 0 0,0 0 1 0 0,0 0-1 0 0,0-1 1 0 0,2 0-50 0 0,12 6 88 0 0,6 2 12 0 0,-14-6-60 0 0,0 1 0 0 0,0 0 1 0 0,0 1-1 0 0,0 0 1 0 0,0 1-1 0 0,-1 0 0 0 0,1 1 1 0 0,-2-1-1 0 0,1 2 1 0 0,0-1-1 0 0,-1 1 1 0 0,0 1-41 0 0,-7-5 75 0 0,-1 1 0 0 0,1-1 0 0 0,-1 0 0 0 0,0 0 0 0 0,0 0 0 0 0,0 1 0 0 0,0-1 0 0 0,0 0 1 0 0,-1 0-1 0 0,1 0 0 0 0,-1 1 0 0 0,0-1 0 0 0,0 0 0 0 0,0 0 0 0 0,-1 0 0 0 0,1 0 1 0 0,-1 0-1 0 0,1-1 0 0 0,-1 1 0 0 0,0 0 0 0 0,0-1 0 0 0,0 0 0 0 0,-1 1 0 0 0,1-1 0 0 0,-1 0 1 0 0,1 0-1 0 0,-1 0 0 0 0,1 0 0 0 0,-1 0 0 0 0,0-1 0 0 0,0 0 0 0 0,0 1 0 0 0,0-1 0 0 0,0 0 1 0 0,0 0-1 0 0,0 0 0 0 0,0-1 0 0 0,-1 1-75 0 0,-9 6 84 0 0,-158 62-526 0 0,164-71-2065 0 0,7-9-6974 0 0,1 10 8157 0 0,0-4-7702 0 0</inkml:trace>
  <inkml:trace contextRef="#ctx0" brushRef="#br0" timeOffset="494.135">357 47 8498 0 0,'0'0'2139'0'0,"0"0"-320"0"0,0 0-152 0 0,0 0-169 0 0,0 0-203 0 0,0 0-276 0 0,0 0-297 0 0,0 0-208 0 0,0 0-109 0 0,0 0-31 0 0,0 0 2 0 0,0 0 1 0 0,0 0-27 0 0,12-5-42 0 0,103-29 544 0 0,-106 33-765 0 0,-7 0-77 0 0,0 0 1 0 0,0 0 0 0 0,0 0 0 0 0,1 0 0 0 0,-1 1 0 0 0,0-1 0 0 0,0 1 0 0 0,0-1 0 0 0,1 1 0 0 0,-1 0 0 0 0,0 0 0 0 0,0 0 0 0 0,1 0 0 0 0,-1 1 0 0 0,0-1 0 0 0,0 0 0 0 0,0 1 0 0 0,1 0 0 0 0,-1-1 0 0 0,0 1 0 0 0,0 0 0 0 0,0 0 0 0 0,0 0 0 0 0,0 0 0 0 0,-1 1 0 0 0,1-1 0 0 0,0 0-1 0 0,0 1 1 0 0,-1-1 0 0 0,1 1 0 0 0,-1 0 0 0 0,1 0 0 0 0,-1-1 0 0 0,0 1 0 0 0,0 0 0 0 0,1 1-11 0 0,-3 5 90 0 0,0 0-1 0 0,-1 0 0 0 0,0 0 1 0 0,0 0-1 0 0,-1 0 1 0 0,0 0-1 0 0,0-1 0 0 0,-1 0 1 0 0,0 1-1 0 0,0-1 0 0 0,-5 4-89 0 0,1 3 107 0 0,7-12-81 0 0,-1-1-1 0 0,1 1 1 0 0,-1 0 0 0 0,1 0 0 0 0,0 0 0 0 0,0 0 0 0 0,0 0-1 0 0,0 0 1 0 0,0 0 0 0 0,0 0 0 0 0,1 1 0 0 0,-1-1 0 0 0,1 0-1 0 0,-1 0 1 0 0,1 1 0 0 0,0-1 0 0 0,0 0 0 0 0,0 0-1 0 0,0 1 1 0 0,0-1 0 0 0,1 0 0 0 0,-1 0 0 0 0,1 1 0 0 0,-1-1-1 0 0,1 0 1 0 0,0 0 0 0 0,0 0 0 0 0,0 0 0 0 0,0 0 0 0 0,1 1-26 0 0,2 1 66 0 0,1-1 1 0 0,0 1-1 0 0,0-1 1 0 0,0 0-1 0 0,1-1 1 0 0,-1 1 0 0 0,1-1-1 0 0,-1 0 1 0 0,1 0-1 0 0,0-1 1 0 0,-1 0-1 0 0,1 0 1 0 0,0 0-1 0 0,0-1 1 0 0,0 0 0 0 0,0 0-1 0 0,0 0 1 0 0,3-1-67 0 0,0 1-43 0 0,10-4-273 0 0,-11 1-2409 0 0,2 2-6210 0 0,-8 1-2899 0 0</inkml:trace>
  <inkml:trace contextRef="#ctx0" brushRef="#br0" timeOffset="909.76">960 147 11074 0 0,'0'0'1526'0'0,"0"0"-343"0"0,0 0-13 0 0,0 0-2 0 0,0 0-55 0 0,0 0-95 0 0,0 0-239 0 0,0 0-228 0 0,0 0-182 0 0,0 0-133 0 0,0 0-97 0 0,0 0-45 0 0,0 0-12 0 0,-31 27-28 0 0,-94 86-4 0 0,122-111-46 0 0,-1 0 0 0 0,1 1 1 0 0,0 0-1 0 0,0 0 0 0 0,0 0 1 0 0,0 0-1 0 0,0 0 0 0 0,1 0 1 0 0,-1 1-1 0 0,1-1 0 0 0,0 1 1 0 0,0 0-1 0 0,0 0 0 0 0,1 0 1 0 0,-1 0-1 0 0,1 0 0 0 0,0 0 1 0 0,0 0-5 0 0,-1 8 15 0 0,0-5 17 0 0,0-1 1 0 0,0 1-1 0 0,0 0 0 0 0,1 0 1 0 0,0 0-1 0 0,0 0 0 0 0,1 0 0 0 0,0 0 1 0 0,0 0-1 0 0,1 0 0 0 0,0 1 0 0 0,0-1 1 0 0,0-1-1 0 0,1 1 0 0 0,0 0 1 0 0,0 0-1 0 0,1-1 0 0 0,0 1 0 0 0,0-1 1 0 0,1 0-1 0 0,-1 0 0 0 0,1 0 1 0 0,1 0-1 0 0,-1-1 0 0 0,1 1 0 0 0,0-1 1 0 0,0-1-1 0 0,0 1 0 0 0,2 0-32 0 0,3 1 186 0 0,0 0-1 0 0,1-1 0 0 0,-1 0 0 0 0,1-1 1 0 0,0-1-1 0 0,0 1 0 0 0,0-2 1 0 0,1 1-1 0 0,-1-2 0 0 0,0 1 0 0 0,1-2 1 0 0,-1 1-1 0 0,1-2 0 0 0,-1 0 1 0 0,1 0-1 0 0,8-2-185 0 0,-9 0 81 0 0,-1-1-1 0 0,0 0 1 0 0,0-1-1 0 0,0 0 1 0 0,0 0 0 0 0,-1-1-1 0 0,0 0 1 0 0,0 0 0 0 0,-1-1-1 0 0,0-1 1 0 0,0 1 0 0 0,0-1-1 0 0,-1-1 1 0 0,0 1 0 0 0,-1-1-1 0 0,0 0 1 0 0,0-1-1 0 0,-1 1 1 0 0,0-1 0 0 0,-1 0-1 0 0,0-1 1 0 0,-1 1 0 0 0,0-1-1 0 0,0 1 1 0 0,-1-1 0 0 0,0 0-1 0 0,-1 0 1 0 0,-1 0 0 0 0,0 0-1 0 0,0 0 1 0 0,-1 0-1 0 0,-1-7-80 0 0,-1 10-163 0 0,0 0-1 0 0,0 0 1 0 0,-1 0-1 0 0,0 1 0 0 0,0-1 1 0 0,-1 1-1 0 0,0 0 1 0 0,-1 0-1 0 0,1 1 0 0 0,-1 0 1 0 0,0 0-1 0 0,-1 0 1 0 0,1 1-1 0 0,-1-1 0 0 0,0 2 1 0 0,-2-2 163 0 0,-36-16-4393 0 0,0 11-4713 0 0,30 11-1958 0 0</inkml:trace>
  <inkml:trace contextRef="#ctx0" brushRef="#br0" timeOffset="1395.786">773 475 10098 0 0,'0'0'1642'0'0,"0"0"-221"0"0,0 0 78 0 0,0 0 102 0 0,0 0-17 0 0,0 0-216 0 0,0 0-337 0 0,0 0-280 0 0,0 0-173 0 0,0 0-140 0 0,0 0-102 0 0,0 0-59 0 0,0 0-35 0 0,14-9-18 0 0,90-55 504 0 0,-99 60-694 0 0,1 0-1 0 0,-1 1 1 0 0,1 0-1 0 0,0 1 1 0 0,0-1-1 0 0,0 1 0 0 0,0 0 1 0 0,1 1-1 0 0,-1 0 1 0 0,0-1-1 0 0,1 2 1 0 0,-1-1-1 0 0,1 1 0 0 0,-1 0 1 0 0,1 1-34 0 0,10 26 428 0 0,-8-21-274 0 0,0 1 0 0 0,0-1 0 0 0,0-1 1 0 0,1 1-1 0 0,0-2 0 0 0,0 1 0 0 0,0-1 0 0 0,0-1 0 0 0,1 0 1 0 0,6 1-155 0 0,25 0 402 0 0,-42-4-495 0 0,14-6-2718 0 0,-10 5-6911 0 0,-3 1-2168 0 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5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16 0 0 0,'0'0'489'0'0,"0"0"621"0"0,0 0 334 0 0,0 0 173 0 0,0 0-25 0 0,0 0-165 0 0,0 0-93 0 0,0 0-77 0 0,0 0-59 0 0,0 0-19 0 0,0 0-60 0 0,-2-3-78 0 0,-38-10 4859 0 0,32 13-5960 0 0,1 2 180 0 0,1 0 1 0 0,0 1-1 0 0,0-1 1 0 0,1 1-1 0 0,-1 0 1 0 0,1 1-1 0 0,-1 0 0 0 0,1-1 1 0 0,0 1-1 0 0,0 1 1 0 0,1-1-1 0 0,-1 1 0 0 0,1 0 1 0 0,0 0-1 0 0,0 0 1 0 0,-1 4-121 0 0,4-8 15 0 0,-6 8 40 0 0,-1-1 1 0 0,1 2 0 0 0,1-1-1 0 0,0 1 1 0 0,0 0-1 0 0,1 1 1 0 0,0-1-1 0 0,1 1 1 0 0,0 0 0 0 0,0 0-1 0 0,1 0 1 0 0,1 1-1 0 0,0-1 1 0 0,1 1-1 0 0,0 7-55 0 0,0-12 48 0 0,1 0 1 0 0,0 0-1 0 0,0 0 0 0 0,1 0 0 0 0,0 0 0 0 0,0 0 0 0 0,1 0 0 0 0,0-1 0 0 0,0 1 0 0 0,0 0 1 0 0,1-1-1 0 0,0 1 0 0 0,1-1 0 0 0,-1 0 0 0 0,1 0 0 0 0,0 0 0 0 0,1-1 0 0 0,-1 1 1 0 0,1-1-1 0 0,0 0 0 0 0,0-1 0 0 0,1 1 0 0 0,-1-1 0 0 0,1 0 0 0 0,0 0 0 0 0,5 2-48 0 0,-3-4 2 0 0,1 0-1 0 0,0 0 1 0 0,-1-1 0 0 0,1 0-1 0 0,0 0 1 0 0,0-1-1 0 0,0-1 1 0 0,-1 1-1 0 0,1-1 1 0 0,0-1 0 0 0,0 1-1 0 0,-1-2 1 0 0,1 1-1 0 0,-1-1 1 0 0,0 0 0 0 0,0-1-1 0 0,0 0 1 0 0,0 0-1 0 0,2-2-1 0 0,42-26-4028 0 0,-5-2-6039 0 0,-44 32 9218 0 0,5-5-8910 0 0</inkml:trace>
  <inkml:trace contextRef="#ctx0" brushRef="#br0" timeOffset="300.01">566 62 4073 0 0,'0'0'1782'0'0,"0"0"-345"0"0,0 0-131 0 0,0 0 1 0 0,0 0 9 0 0,0 0 31 0 0,0 0-48 0 0,0 0-111 0 0,0 0-182 0 0,0 0-153 0 0,0 0-142 0 0,0 0-111 0 0,0 0-70 0 0,-25 30-57 0 0,-75 94-54 0 0,74-70 103 0 0,27-46-355 0 0,0-4-78 0 0,1-1-1 0 0,0 1 1 0 0,0 0-1 0 0,0-1 1 0 0,0 1-1 0 0,1-1 0 0 0,-1 1 1 0 0,1-1-1 0 0,0 0 1 0 0,0 0-1 0 0,0 0 1 0 0,0-1-1 0 0,1 1 0 0 0,-1-1 1 0 0,1 1-1 0 0,-1-1 1 0 0,1-1-1 0 0,0 1 1 0 0,0 0-1 0 0,0-1 1 0 0,0 0-1 0 0,0 0 0 0 0,0 0 1 0 0,0 0-1 0 0,0 0 1 0 0,0-1-1 0 0,1 0 1 0 0,-1 0-1 0 0,0 0 1 0 0,0-1-1 0 0,0 1 0 0 0,0-1 1 0 0,1 0-1 0 0,-1 0 1 0 0,2-1-89 0 0,11 1 232 0 0,-8 2-146 0 0,0-1-1 0 0,0-1 1 0 0,0 0 0 0 0,0 0 0 0 0,-1 0 0 0 0,1-1 0 0 0,0-1 0 0 0,-1 1 0 0 0,1-2-1 0 0,-1 1 1 0 0,0-1 0 0 0,0 0 0 0 0,0-1 0 0 0,0 1 0 0 0,-1-2 0 0 0,0 1 0 0 0,0-1-1 0 0,0 0 1 0 0,-1 0 0 0 0,0-1 0 0 0,0 0 0 0 0,-1 0 0 0 0,0-1 0 0 0,0 1 0 0 0,-1-1-1 0 0,1 0 1 0 0,-2 0 0 0 0,2-3-86 0 0,-4 8-27 0 0,-1-1 0 0 0,1 1-1 0 0,-1 0 1 0 0,0 0-1 0 0,1 0 1 0 0,-1 0 0 0 0,-1 0-1 0 0,1 0 1 0 0,0 0 0 0 0,-1-1-1 0 0,0 1 1 0 0,0 0-1 0 0,0 0 1 0 0,0 1 0 0 0,0-1-1 0 0,0 0 1 0 0,-1 0 0 0 0,1 0-1 0 0,-1 1 1 0 0,0-1 0 0 0,0 1-1 0 0,0-1 1 0 0,0 1-1 0 0,0 0 1 0 0,0 0 0 0 0,-1 0-1 0 0,1 0 1 0 0,-1 0 0 0 0,0 1-1 0 0,1-1 1 0 0,-1 1-1 0 0,0-1 1 0 0,0 1 0 0 0,0 0-1 0 0,0 0 1 0 0,0 1 0 0 0,0-1-1 0 0,0 0 1 0 0,0 1 0 0 0,0 0-1 0 0,0 0 1 0 0,0 0-1 0 0,-1 0 1 0 0,1 0 0 0 0,0 1-1 0 0,-3 0 28 0 0,-11-1-750 0 0,-41 1-1977 0 0,21 6-5838 0 0,27-4-2770 0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53:27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107 147,'1'119,"2"-17,-5-1,-4 0,-17 84,-45 86,57-198,12-73,0 0,1 1,-1-1,0 0,1 1,-1-1,1 0,-1 0,1 0,-1 0,0-1,1 1,-1 0,0 0,1-1,-1 1,0-1,1 1,-1-1,0 0,0 0,1 1,-1-1,0 0,0 0,0 0,0 0,0 0,0 0,-1 0,1-1,0 1,0-1,14-16</inkml:trace>
  <inkml:trace contextRef="#ctx0" brushRef="#br0" timeOffset="361.537">502 175,'-5'17,"1"0,0 0,2 0,0 0,1 1,0-1,2 1,0-1,1 1,1 5,3 16,-2 1,-1 0,-3 0,-1 0,-2 0,-5 24,-27 139,33-197,-1 8,1-1,0 0,0 1,1-1,1 1,1 0,-1-1,4 14,2-15,1-6</inkml:trace>
  <inkml:trace contextRef="#ctx0" brushRef="#br0" timeOffset="613.277">812 824,'-4'20,"-3"5</inkml:trace>
  <inkml:trace contextRef="#ctx0" brushRef="#br0" timeOffset="982.31">1349 62,'-182'150,"127"-76,54-72,1 0,-1 0,0 0,1 0,-1 0,1 0,0 1,-1-1,1 0,0 0,0 0,1 0,-1 1,0-1,1 0,-1 0,1 0,0 0,0 0,0 0,0 0,0 0,0 0,0 0,1-1,-1 1,0 0,1-1,0 1,-1-1,1 0,0 1,0-1,0 0,0 0,0 0,0 0,0-1,2 2,145 36,-132-37,1 1,-1 1,1 1,-1 0,-1 2,1 0,-1 0,0 2,0 0,-1 0,0 2,0 0,-1 0,2 4,-12-9,0 0,-1 0,1 0,-1 0,0 1,-1-1,1 1,-1 0,0 0,-1 0,1 0,-1 0,0 0,-1 0,1 0,-1 0,-1 0,1 1,-1-1,0 0,0 0,-1 0,0 0,0 0,0-1,-1 1,1-1,-1 1,-1-1,0 2,-8 10,0-1,-1 0,0 0,-2-1,1-1,-2-1,0 0,-12 7,7-5,0-2,-1 0,0-2,-1 0,-1-1,-16 4,17-9</inkml:trace>
  <inkml:trace contextRef="#ctx0" brushRef="#br0" timeOffset="1235.61">1265 118,'47'-19,"46"-6,16 0,3 5,-7 7,-12 4,-12 4,-10 3,-13 2,-16 1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5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35 298 496 0 0,'0'0'923'0'0,"0"0"-131"0"0,0 0-50 0 0,0 0 116 0 0,0 0 36 0 0,0 0-34 0 0,0 0-46 0 0,0 0-91 0 0,0 0-18 0 0,0 0-36 0 0,0 0-2 0 0,-4-2-16 0 0,-21-7 1483 0 0,23 7-2973 0 0,-1 0 12008 0 0,2 5-9961 0 0,1-2-1181 0 0,0-1 5 0 0,0 0 25 0 0,0 0-11 0 0,0 0 19 0 0,0 0 2 0 0,0 0-19 0 0,0 0 8 0 0,0 0 13 0 0,0 0 6 0 0,0 0 13 0 0,0 0 9 0 0,0 0-11 0 0,0 0 0 0 0,0 0 4 0 0,0 0 2 0 0,0 0-12 0 0,0 0-14 0 0,0 0-6 0 0,0 0-13 0 0,0 0 6 0 0,0 0-3 0 0,0 0-28 0 0,0 0-6 0 0,0 0-1 0 0,0 0-6 0 0,0 0 1 0 0,0 0 0 0 0,0 0-11 0 0,0 0 4 0 0,0 0-9 0 0,0 0 2 0 0,0 0 11 0 0,0 0-11 0 0,0 0 16 0 0,0 0-19 0 0,10 27-23 0 0,-1-9 59 0 0,0-1 0 0 0,0 0 0 0 0,2 0 0 0 0,0-1 0 0 0,1 0 0 0 0,0-1 0 0 0,2 0 1 0 0,-1-1-1 0 0,2-1 0 0 0,0 0 0 0 0,0-1 0 0 0,2-1 0 0 0,-1 0 0 0 0,1-1 0 0 0,0-1 0 0 0,1 0 0 0 0,14 4-29 0 0,-21-11 54 0 0,0 1-1 0 0,0-1 1 0 0,1-1-1 0 0,-1 0 1 0 0,0-1 0 0 0,1 0-1 0 0,-1-1 1 0 0,0 0-1 0 0,1-1 1 0 0,-1 0-1 0 0,0 0 1 0 0,0-1-1 0 0,0-1 1 0 0,-1 0-1 0 0,1 0 1 0 0,-1-1-1 0 0,0-1 1 0 0,0 0-1 0 0,-1 0 1 0 0,1-1-1 0 0,-1 0 1 0 0,-1 0-1 0 0,1-1 1 0 0,2-3-54 0 0,3-1 41 0 0,-1 0 0 0 0,0 0 0 0 0,-1-2 0 0 0,-1 1 0 0 0,0-1 0 0 0,0-1 0 0 0,-2 0 0 0 0,1 0 0 0 0,-2-1 0 0 0,0 0 0 0 0,-1-1 0 0 0,-1 1 0 0 0,-1-1 0 0 0,0-1 0 0 0,-1 1 0 0 0,-1-1 0 0 0,1-13-41 0 0,-4 16 22 0 0,2 9-20 0 0,-1 0 1 0 0,0 0 0 0 0,0 0-1 0 0,-1 0 1 0 0,0 0-1 0 0,0 0 1 0 0,0 0 0 0 0,-1 0-1 0 0,0 0 1 0 0,0 0-1 0 0,-1 0 1 0 0,1 1 0 0 0,-1-1-1 0 0,0 0 1 0 0,-1 1 0 0 0,1-1-1 0 0,-1 1 1 0 0,-1 0-1 0 0,1 0 1 0 0,0 0 0 0 0,-1 0-1 0 0,0 1 1 0 0,0-1-1 0 0,-1 1 1 0 0,1 0 0 0 0,-1 0-1 0 0,0 1 1 0 0,0-1 0 0 0,0 1-1 0 0,-2-1-2 0 0,-11-1-67 0 0,-1 1 0 0 0,1 0-1 0 0,0 1 1 0 0,-1 1 0 0 0,0 1-1 0 0,1 1 1 0 0,-1 0 0 0 0,0 1 0 0 0,1 1-1 0 0,-1 1 1 0 0,-6 2 67 0 0,-48 22-23 0 0,69-26 19 0 0,1 1 1 0 0,0 0-1 0 0,-1 0 0 0 0,1 0 0 0 0,0 0 0 0 0,0 1 0 0 0,0-1 0 0 0,1 1 0 0 0,-1 0 0 0 0,1 0 0 0 0,-1 0 1 0 0,1 0-1 0 0,0 0 0 0 0,0 0 0 0 0,0 1 0 0 0,1-1 0 0 0,-1 0 0 0 0,1 1 0 0 0,0 0 0 0 0,0-1 0 0 0,0 1 0 0 0,0 0 1 0 0,1-1-1 0 0,-1 1 0 0 0,1 0 0 0 0,0 0 0 0 0,0 0 0 0 0,0 1 4 0 0,2 19 30 0 0,1 0 1 0 0,1-1-1 0 0,1 1 0 0 0,1-1 1 0 0,1 0-1 0 0,2 4-30 0 0,23 90 134 0 0,-25-82-58 0 0,-2 1 1 0 0,-1-1-1 0 0,-2 1 0 0 0,-1-1 0 0 0,-2 1 1 0 0,-2-1-1 0 0,-1 1 0 0 0,-1-1 0 0 0,-2 0 1 0 0,-2-1-1 0 0,-7 16-76 0 0,8-30 47 0 0,-2-1 0 0 0,0 0 1 0 0,-1-1-1 0 0,-1 0 0 0 0,-1-1 0 0 0,0 0 1 0 0,-15 13-48 0 0,25-27-15 0 0,0-1 1 0 0,0 0 0 0 0,0 0 0 0 0,-1 0-1 0 0,1-1 1 0 0,0 1 0 0 0,-1-1-1 0 0,1 1 1 0 0,-1-1 0 0 0,0 0 0 0 0,1-1-1 0 0,-1 1 1 0 0,0-1 0 0 0,1 1-1 0 0,-1-1 1 0 0,0 0 0 0 0,0-1 0 0 0,1 1-1 0 0,-1-1 1 0 0,0 1 0 0 0,1-1 0 0 0,-1 0-1 0 0,1 0 1 0 0,-3-2 14 0 0,-49 5-6212 0 0,24 10-5069 0 0,26-11 972 0 0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50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38 1640 0 0,'0'0'1845'0'0,"0"0"30"0"0,0 0 211 0 0,0 0 142 0 0,0 0-91 0 0,0 0-308 0 0,0 0-375 0 0,0 0-309 0 0,0 0-182 0 0,0 0-113 0 0,0 0-91 0 0,0 0-60 0 0,0 0-42 0 0,2-5-46 0 0,11-24 765 0 0,-13 28-1041 0 0,0 1-35 0 0,0 0-41 0 0,-35-1 633 0 0,23 0-852 0 0,1 1-1 0 0,-1 0 0 0 0,0 0 0 0 0,0 1 1 0 0,1 0-1 0 0,-1 1 0 0 0,1 1 1 0 0,-1 0-1 0 0,1 0 0 0 0,-6 3-39 0 0,4-1 22 0 0,0 1-1 0 0,0 1 1 0 0,1 0-1 0 0,-1 0 1 0 0,2 2-1 0 0,-1-1 1 0 0,1 1-1 0 0,0 1 1 0 0,-8 9-22 0 0,18-16 8 0 0,1-1 0 0 0,0 1 0 0 0,0 0 1 0 0,0-1-1 0 0,0 1 0 0 0,0-1 1 0 0,0 1-1 0 0,0-1 0 0 0,1 1 0 0 0,-1-1 1 0 0,1 1-1 0 0,0-1 0 0 0,0 0 0 0 0,0 1 1 0 0,0-1-1 0 0,0 0 0 0 0,1 0 1 0 0,-1 1-1 0 0,0-1 0 0 0,1 0 0 0 0,0-1 1 0 0,-1 1-1 0 0,1 0 0 0 0,0 0 1 0 0,0-1-1 0 0,0 1 0 0 0,0-1 0 0 0,1 1 1 0 0,-1-1-1 0 0,0 0 0 0 0,0 0 0 0 0,1 0 1 0 0,-1 0-1 0 0,2 0-8 0 0,82 31 515 0 0,-75-29-474 0 0,0 0 0 0 0,1 1 0 0 0,-1 0 0 0 0,-1 0 0 0 0,1 1 0 0 0,-1 1 0 0 0,1 0 0 0 0,-2 0 0 0 0,2 2-41 0 0,-8-4 47 0 0,0 0 1 0 0,0 0-1 0 0,0 0 0 0 0,-1 0 1 0 0,0 0-1 0 0,0 1 0 0 0,0 0 1 0 0,0-1-1 0 0,-1 1 0 0 0,0 0 1 0 0,0 0-1 0 0,0-1 0 0 0,0 1 0 0 0,-1 0 1 0 0,0 0-1 0 0,0 0 0 0 0,0 0 1 0 0,-1 0-1 0 0,0 3-47 0 0,-3-2 77 0 0,1-1-1 0 0,-2 1 1 0 0,1-1 0 0 0,0 0-1 0 0,-1-1 1 0 0,0 1 0 0 0,0-1-1 0 0,-1 0 1 0 0,1 0 0 0 0,-1-1 0 0 0,1 1-1 0 0,-1-1 1 0 0,0-1 0 0 0,-1 1-1 0 0,0-1-76 0 0,-2 3 25 0 0,-23 8 39 0 0,0-1 0 0 0,-1-2 0 0 0,-1-1 0 0 0,0-1 1 0 0,-6-1-65 0 0,6-1 22 0 0,33-5-28 0 0,1-1 1 0 0,-1 1 0 0 0,0-1-1 0 0,0 0 1 0 0,0 1 0 0 0,0-1 0 0 0,0 0-1 0 0,0 0 1 0 0,0 1 0 0 0,0-1-1 0 0,0 0 1 0 0,0 0 0 0 0,0 0-1 0 0,0 0 1 0 0,0 0 0 0 0,0 0 0 0 0,0-1-1 0 0,1 1 1 0 0,-1 0 0 0 0,0 0-1 0 0,0-1 1 0 0,0 1 0 0 0,0-1-1 0 0,0 1 1 0 0,0-1 0 0 0,0 1 0 0 0,1-1-1 0 0,-1 1 1 0 0,0-1 0 0 0,0 0-1 0 0,1 1 1 0 0,-1-1 0 0 0,1 0-1 0 0,-1 0 1 0 0,0 1 0 0 0,1-1 0 0 0,-1 0-1 0 0,1 0 1 0 0,0 0 5 0 0,0 0-147 0 0,3-22-2481 0 0,22 3-3411 0 0,-14 14-816 0 0,-6 1-4770 0 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5 251 0 0 0,'0'0'918'0'0,"0"0"244"0"0,0 0 59 0 0,0 0-33 0 0,0 0-78 0 0,0 0-65 0 0,0 0-35 0 0,0 0-27 0 0,0 0-29 0 0,-1-1-813 0 0,-3-5 10419 0 0,4 6-9221 0 0,161-24 2177 0 0,-44 2-2876 0 0,4 14-163 0 0,-120 8-461 0 0,-1 0 11 0 0,0 0-7 0 0,0 0 3 0 0,0 0 1 0 0,0 0 2 0 0,0 0 8 0 0,0 0-21 0 0,0 0-37 0 0,0 0-33 0 0,0 0-15 0 0,-24 0-5974 0 0,17 0 3164 0 0,1 0-4669 0 0,4 0-2264 0 0</inkml:trace>
  <inkml:trace contextRef="#ctx0" brushRef="#br0" timeOffset="363.847">165 1 4241 0 0,'0'0'2763'0'0,"0"0"-946"0"0,0 0-345 0 0,0 0-9 0 0,0 0 21 0 0,0 0-110 0 0,0 0-231 0 0,0 0-183 0 0,0 0-92 0 0,0 0-24 0 0,0 0-12 0 0,0 0-71 0 0,0 0-85 0 0,5 10-69 0 0,33 66 818 0 0,-32-61-1222 0 0,-2 0 0 0 0,0 1 1 0 0,0 0-1 0 0,-2 0 0 0 0,0 0 0 0 0,-1 0 0 0 0,0 0 0 0 0,-1 0 0 0 0,-1 0 0 0 0,-2 10-203 0 0,-28 135 12 0 0,62-161-2379 0 0,-15 0-3916 0 0,-12-4-3887 0 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51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1191 12651 0 0,'0'0'1496'0'0,"0"0"-240"0"0,0 0 29 0 0,0 0 131 0 0,0 0 23 0 0,0 0-127 0 0,0 0-240 0 0,0 0-233 0 0,0 0-220 0 0,0 0-172 0 0,0 0-123 0 0,0 0-67 0 0,0 0-47 0 0,-6 8 212 0 0,-12 127 628 0 0,-35-31-875 0 0,28-82-685 0 0,25-21 231 0 0,0-1-118 0 0,0 0-159 0 0,0 0-242 0 0,0-7-5502 0 0,0 2-1287 0 0,0 1-2256 0 0</inkml:trace>
  <inkml:trace contextRef="#ctx0" brushRef="#br0" timeOffset="243.064">86 794 10994 0 0,'0'0'3968'0'0,"0"0"-2330"0"0,0 0-765 0 0,0 0 11 0 0,0 0 35 0 0,0 0-81 0 0,0 0-172 0 0,0 0-263 0 0,0 0-260 0 0,0 0-187 0 0,0 0-108 0 0,0 0-34 0 0,-3 0-19 0 0,3 0 192 0 0,0 0 0 0 0,1 0 0 0 0,-1 0 1 0 0,0 1-1 0 0,0-1 0 0 0,0 0 0 0 0,0 0 0 0 0,0 0 0 0 0,1 1 0 0 0,-1-1 0 0 0,0 0 0 0 0,0 0 0 0 0,0 1 1 0 0,0-1-1 0 0,0 0 0 0 0,0 0 0 0 0,0 1 0 0 0,0-1 0 0 0,0 0 0 0 0,0 0 0 0 0,0 1 0 0 0,0-1 0 0 0,0 0 1 0 0,0 0-1 0 0,0 1 0 0 0,0-1 0 0 0,0 0 0 0 0,0 0 0 0 0,-1 1 0 0 0,1-1 0 0 0,0 0 0 0 0,0 0 0 0 0,0 1 1 0 0,0-1-1 0 0,0 0 0 0 0,-1 0 0 0 0,1 0 0 0 0,0 0 0 0 0,0 1 0 0 0,0-1 0 0 0,-1 0 0 0 0,1 0 0 0 0,0 0 1 0 0,0 0-1 0 0,0 0 0 0 0,-1 1 0 0 0,1-1 0 0 0,0 0 0 0 0,0 0 0 0 0,-1 0 0 0 0,1 0 0 0 0,0 0 1 0 0,0 0-1 0 0,-1 0 0 0 0,1 0 0 0 0,0 0 13 0 0,26 28-3606 0 0,-14-16-3991 0 0,-5-4-1217 0 0</inkml:trace>
  <inkml:trace contextRef="#ctx0" brushRef="#br0" timeOffset="824.425">249 1503 4377 0 0,'0'0'2311'0'0,"0"0"-176"0"0,0 0 30 0 0,0 0-58 0 0,0 0-268 0 0,0 0-323 0 0,0 0-329 0 0,0 0-265 0 0,0 0-146 0 0,0 0-87 0 0,0 0-67 0 0,0 0-49 0 0,0 0-49 0 0,18-29-37 0 0,56-93-45 0 0,33-59 1337 0 0,-56 112-1650 0 0,-49 66-129 0 0,-1 3-11 0 0,-1 0-19 0 0,0 0-18 0 0,0 0-19 0 0,0 0-29 0 0,2 27-330 0 0,26 92 510 0 0,26-19-50 0 0,-53-99-39 0 0,0 1 45 0 0,0-1 1 0 0,0 1 0 0 0,0-1-1 0 0,0 1 1 0 0,0-1 0 0 0,0 0-1 0 0,0 1 1 0 0,1-1 0 0 0,-1 0-1 0 0,0 0 1 0 0,1 0 0 0 0,-1 0-1 0 0,1 0 1 0 0,-1 0 0 0 0,1-1-1 0 0,0 1 1 0 0,-1 0 0 0 0,1-1-1 0 0,0 1 1 0 0,-1-1 0 0 0,1 0-1 0 0,0 1 1 0 0,0-1 0 0 0,-1 0-1 0 0,1 0 1 0 0,0 0 0 0 0,0 0-1 0 0,-1-1 1 0 0,1 1 0 0 0,0 0-1 0 0,-1-1 1 0 0,1 1 0 0 0,0-1-1 0 0,-1 0 1 0 0,1 1 0 0 0,0-1-1 0 0,-1 0 1 0 0,1 0 0 0 0,-1 0-1 0 0,1-1-40 0 0,85-70 1720 0 0,-48 34-1465 0 0,-29 30-212 0 0,-2 0-1 0 0,1 0 0 0 0,-1-1 0 0 0,-1 0 0 0 0,1 0 0 0 0,-2-1 0 0 0,1 0 0 0 0,-1 0 0 0 0,1-5-42 0 0,-6 14-28 0 0,13-49-301 0 0,-27 24-4543 0 0,9 23-3975 0 0,3 2 5600 0 0,0 1-7425 0 0</inkml:trace>
  <inkml:trace contextRef="#ctx0" brushRef="#br0" timeOffset="1273.921">1442 948 10930 0 0,'0'0'4195'0'0,"0"0"-2491"0"0,0 0-719 0 0,0 0 45 0 0,0 0 17 0 0,0 0-32 0 0,0 0-147 0 0,0 0-201 0 0,0 0-144 0 0,0 0-139 0 0,0 0-110 0 0,0 0-83 0 0,0 0-51 0 0,-19 2-23 0 0,-59 8 1 0 0,39 10 40 0 0,34-13-125 0 0,-5 2-22 0 0,1 1 1 0 0,0 0 0 0 0,1 0 0 0 0,0 1 0 0 0,1 0 0 0 0,0 1 0 0 0,0-1 0 0 0,1 1 0 0 0,1 0 0 0 0,0 1 0 0 0,1 0 0 0 0,0-1 0 0 0,1 1 0 0 0,1 0 0 0 0,0 1 0 0 0,0-1-1 0 0,2 0 1 0 0,-1 0 0 0 0,2 1 0 0 0,0 2-12 0 0,2-6 26 0 0,0-1 0 0 0,1 1-1 0 0,0-1 1 0 0,0 0 0 0 0,1 0 0 0 0,0 0-1 0 0,1-1 1 0 0,0 0 0 0 0,0 0 0 0 0,1 0-1 0 0,0-1 1 0 0,0 0 0 0 0,1 0 0 0 0,0-1-1 0 0,0 0 1 0 0,1 0 0 0 0,-1-1 0 0 0,1 0-1 0 0,0-1 1 0 0,5 2-26 0 0,-7-4 129 0 0,1 0-1 0 0,0-1 1 0 0,0 0 0 0 0,0-1-1 0 0,0 1 1 0 0,0-1-1 0 0,0-1 1 0 0,0 0 0 0 0,-1 0-1 0 0,1 0 1 0 0,0-1-1 0 0,0 0 1 0 0,-1-1 0 0 0,1 1-1 0 0,-1-1 1 0 0,0-1 0 0 0,0 0-1 0 0,0 0 1 0 0,0 0-1 0 0,-1-1 1 0 0,1 0 0 0 0,-1 0-1 0 0,-1 0 1 0 0,1-1 0 0 0,-1 0-1 0 0,0 0 1 0 0,4-6-129 0 0,6-9 84 0 0,-1 1 1 0 0,-1-2 0 0 0,-1 0-1 0 0,0 0 1 0 0,-2-1-1 0 0,-1-1 1 0 0,4-16-85 0 0,-10 29-37 0 0,0 0 0 0 0,-1-1 0 0 0,0 1 0 0 0,-1 0 0 0 0,0-1 0 0 0,-1 1 0 0 0,0-1-1 0 0,-1 1 1 0 0,0-1 0 0 0,-1 1 0 0 0,0 0 0 0 0,-1 0 0 0 0,0 0 0 0 0,-2-3 37 0 0,3 8-123 0 0,0 1-1 0 0,0-1 1 0 0,-1 1-1 0 0,0 0 1 0 0,0-1 0 0 0,0 1-1 0 0,0 1 1 0 0,-1-1-1 0 0,0 0 1 0 0,0 1-1 0 0,0 0 1 0 0,-1 0-1 0 0,1 0 1 0 0,-1 0 0 0 0,0 1-1 0 0,0 0 1 0 0,-1 0-1 0 0,1 0 1 0 0,0 1-1 0 0,-1 0 1 0 0,0 0 0 0 0,1 0-1 0 0,-1 0 1 0 0,0 1-1 0 0,0 0 1 0 0,0 0-1 0 0,-5 1 124 0 0,-63 6-4489 0 0,26 7-6074 0 0,30-5 270 0 0</inkml:trace>
  <inkml:trace contextRef="#ctx0" brushRef="#br0" timeOffset="1697.958">1089 1264 880 0 0,'0'0'2861'0'0,"0"0"-682"0"0,0 0-12 0 0,0 0 66 0 0,0 0-144 0 0,0 0-292 0 0,0 0-378 0 0,0 0-295 0 0,0 0-136 0 0,0 0 7 0 0,0 0 48 0 0,0 0 45 0 0,0 0-42 0 0,13 0-163 0 0,41 0-178 0 0,58-34 934 0 0,36-24-652 0 0,-113 54-855 0 0,38 39 61 0 0,3-5 554 0 0,-72-29-1283 0 0,3 2 1057 0 0,-6-3-5149 0 0,-2 0-4553 0 0,-1 0-2670 0 0</inkml:trace>
  <inkml:trace contextRef="#ctx0" brushRef="#br0" timeOffset="2246.527">883 706 2280 0 0,'0'0'3323'0'0,"0"0"-1176"0"0,0 0-291 0 0,0 0-58 0 0,0 0-86 0 0,0 0-121 0 0,0 0-244 0 0,0 0-221 0 0,0 0-158 0 0,0 0-143 0 0,0 0-130 0 0,0 0-100 0 0,0 0-79 0 0,27-7-53 0 0,84-19-31 0 0,-14 16 858 0 0,-97 10-1279 0 0,1 0 0 0 0,0 0 0 0 0,0 0 0 0 0,0 0 0 0 0,0 0 0 0 0,0 0 0 0 0,-1 0 0 0 0,1 0 1 0 0,0 0-1 0 0,0 0 0 0 0,0 0 0 0 0,0 0 0 0 0,-1 1 0 0 0,1-1 0 0 0,0 0 0 0 0,0 1 0 0 0,0-1 1 0 0,-1 1-1 0 0,1-1 0 0 0,0 1 0 0 0,-1-1 0 0 0,1 1 0 0 0,0-1 0 0 0,-1 1 0 0 0,1 0 1 0 0,-1-1-1 0 0,1 1 0 0 0,-1 0 0 0 0,1-1 0 0 0,-1 1 0 0 0,1 0 0 0 0,-1 0 0 0 0,0 0 0 0 0,1-1 1 0 0,-1 1-1 0 0,0 0 0 0 0,0 0 0 0 0,0 0 0 0 0,0 0 0 0 0,1 0 0 0 0,-1-1 0 0 0,0 1 0 0 0,-1 0 1 0 0,1 0-1 0 0,0 0 0 0 0,0 0 0 0 0,0 0 0 0 0,0-1 0 0 0,-1 1 0 0 0,1 0 0 0 0,0 0 0 0 0,-1 0-11 0 0,-23 40 501 0 0,-69 54 97 0 0,92-92-583 0 0,1-1-1 0 0,1 1 1 0 0,-1-1 0 0 0,0 1 0 0 0,0-1-1 0 0,1 1 1 0 0,0-1 0 0 0,-1 0-1 0 0,1 1 1 0 0,0-1 0 0 0,0 0 0 0 0,0 0-1 0 0,1 1 1 0 0,-1-1 0 0 0,0 0 0 0 0,1 0-1 0 0,0 0 1 0 0,-1-1 0 0 0,1 1-1 0 0,0 0 1 0 0,0-1 0 0 0,0 1 0 0 0,0-1-1 0 0,0 1 1 0 0,0-1 0 0 0,0 0 0 0 0,1 0-1 0 0,-1 0 1 0 0,0 0 0 0 0,1 0-1 0 0,-1-1 1 0 0,0 1 0 0 0,1-1 0 0 0,-1 1-1 0 0,1-1 1 0 0,-1 0 0 0 0,1 0 0 0 0,0 0-15 0 0,1 1 25 0 0,143 9 1018 0 0,-97-12-3141 0 0,-48-1-8045 0 0,-1 2-2108 0 0</inkml:trace>
  <inkml:trace contextRef="#ctx0" brushRef="#br0" timeOffset="3303.625">1594 632 1576 0 0,'0'0'1847'0'0,"0"0"58"0"0,0 0 121 0 0,0 0-15 0 0,0 0-92 0 0,0 0-191 0 0,0 0-276 0 0,0 0-186 0 0,0 0-152 0 0,0 0-129 0 0,0 0-74 0 0,0 0-120 0 0,0 0-107 0 0,-5-8 1909 0 0,21-1-2238 0 0,1 1 0 0 0,1 1 0 0 0,0 1 0 0 0,0 0 0 0 0,0 1 0 0 0,0 1 0 0 0,1 0 0 0 0,17 0-355 0 0,-33 3 14 0 0,-1 0 0 0 0,1 1 1 0 0,0-1-1 0 0,0 0 0 0 0,-1 1 0 0 0,1-1 0 0 0,0 1 0 0 0,0 0 0 0 0,0 0 1 0 0,-1 0-1 0 0,1 1 0 0 0,0-1 0 0 0,0 0 0 0 0,0 1 0 0 0,-1 0 0 0 0,1 0 0 0 0,0 0 1 0 0,-1 0-1 0 0,1 0 0 0 0,-1 0 0 0 0,1 1 0 0 0,-1-1 0 0 0,0 1 0 0 0,1 0 1 0 0,-1-1-1 0 0,0 1 0 0 0,0 0 0 0 0,0 1 0 0 0,-1-1 0 0 0,1 0 0 0 0,0 0 1 0 0,-1 1-1 0 0,1-1 0 0 0,-1 1 0 0 0,1 0-14 0 0,22 178 407 0 0,-12 273-217 0 0,-6-222 41 0 0,-22-159 12 0 0,14-30-222 0 0,3-41-41 0 0,-2-2 37 0 0,1-1 0 0 0,0 1-1 0 0,0-1 1 0 0,0 1 0 0 0,-1-1-1 0 0,1 1 1 0 0,0 0 0 0 0,0-1 0 0 0,-1 1-1 0 0,1-1 1 0 0,0 1 0 0 0,-1 0-1 0 0,1-1 1 0 0,0 1 0 0 0,-1 0 0 0 0,1-1-1 0 0,-1 1 1 0 0,1 0 0 0 0,-1 0-1 0 0,1-1 1 0 0,-1 1 0 0 0,1 0 0 0 0,0 0-1 0 0,-1 0 1 0 0,1 0 0 0 0,-1 0-1 0 0,1 0 1 0 0,-1 0 0 0 0,1 0 0 0 0,-1 0-1 0 0,1 0 1 0 0,-1 0 0 0 0,1 0-1 0 0,-1 0 1 0 0,1 0 0 0 0,-1 0 0 0 0,1 0-1 0 0,-1 0 1 0 0,1 1 0 0 0,-1-1-1 0 0,1 0 1 0 0,-1 0 0 0 0,1 1-1 0 0,0-1 1 0 0,-1 0 0 0 0,1 1 0 0 0,-1-1-1 0 0,1 0 1 0 0,0 1 0 0 0,-1-1-1 0 0,1 0 1 0 0,0 1 0 0 0,0-1 0 0 0,-1 1-1 0 0,1-1 1 0 0,0 1 0 0 0,0-1-1 0 0,0 1 1 0 0,-1-1 0 0 0,1 0 0 0 0,0 1-1 0 0,0-1 1 0 0,0 1 0 0 0,0-1-1 0 0,0 1 1 0 0,0-1 0 0 0,0 1 0 0 0,0-1-1 0 0,0 1 1 0 0,0 0-17 0 0,-13-6 74 0 0,-181 1 30 0 0,169 8-132 0 0,25-4 4 0 0,0 0 4 0 0,0 0-13 0 0,0 0-23 0 0,0 0-21 0 0,0 0-19 0 0,0 0-55 0 0,0 0-94 0 0,4-23-5129 0 0,0 12-4724 0 0,-1 6-1607 0 0</inkml:trace>
  <inkml:trace contextRef="#ctx0" brushRef="#br0" timeOffset="5238.316">2290 1087 3793 0 0,'0'0'3597'0'0,"0"0"-1357"0"0,0 0-589 0 0,0 0-183 0 0,0 0-122 0 0,0 0-104 0 0,0 0-193 0 0,0 0-237 0 0,0 0-205 0 0,0 0-109 0 0,0 0-74 0 0,4 0 2713 0 0,14 0-1388 0 0,108 5 1378 0 0,75-3-2457 0 0,-134-11-459 0 0,27 0 606 0 0,-94 9-760 0 0,0 0 2 0 0,0 0-15 0 0,0 0-5 0 0,0 0-14 0 0,0 0-24 0 0,0 0 25 0 0,0 0-12 0 0,0 0 1 0 0,0 0 9 0 0,0 0 20 0 0,0 0-35 0 0,0 0 10 0 0,0 0-2 0 0,0 0-22 0 0,0 0 9 0 0,0 0 4 0 0,0 0-4 0 0,0 0-11 0 0,0 0 14 0 0,0 0-8 0 0,-8-3-2491 0 0,3 2-6067 0 0,3 1-2478 0 0</inkml:trace>
  <inkml:trace contextRef="#ctx0" brushRef="#br0" timeOffset="5592.002">2365 1249 8442 0 0,'0'0'2098'0'0,"0"0"-754"0"0,0 0-240 0 0,0 0 126 0 0,0 0 71 0 0,0 0-94 0 0,0 0-159 0 0,0 0-118 0 0,0 0-28 0 0,0 0 31 0 0,0 0-7 0 0,0 0-62 0 0,0 0-71 0 0,16 2-66 0 0,112 11 1008 0 0,99-9 163 0 0,-193-14-3350 0 0,-23 4-2271 0 0,-1-1-4704 0 0,-5 3-3381 0 0</inkml:trace>
  <inkml:trace contextRef="#ctx0" brushRef="#br0" timeOffset="6289.35">1999 1 1504 0 0,'0'0'1354'0'0,"0"0"182"0"0,0 0 421 0 0,0 0 370 0 0,0 0 64 0 0,0 0-268 0 0,0 0-373 0 0,0 0-316 0 0,0 0-220 0 0,0 0-148 0 0,0 0-152 0 0,0 0-122 0 0,0 0-114 0 0,0 27 1663 0 0,-19 200-846 0 0,3-155-1471 0 0,8-53-178 0 0,-3 10-343 0 0,13-11-3594 0 0,3-17-3854 0 0,-3-1-2868 0 0</inkml:trace>
  <inkml:trace contextRef="#ctx0" brushRef="#br0" timeOffset="6531.481">2311 139 5889 0 0,'0'0'843'0'0,"0"0"-112"0"0,0 0 301 0 0,0 0 379 0 0,0 0 192 0 0,0 0-35 0 0,0 0-247 0 0,0 0-333 0 0,0 0-256 0 0,-30 36-189 0 0,-90 109-170 0 0,51-56 82 0 0,-44 88-436 0 0,98-133-688 0 0,13-15-3419 0 0,9-24-2374 0 0,-4-2 173 0 0</inkml:trace>
  <inkml:trace contextRef="#ctx0" brushRef="#br0" timeOffset="7009.262">2139 555 3033 0 0,'0'0'2299'0'0,"0"0"-103"0"0,0 0 3 0 0,0 0-155 0 0,0 0-363 0 0,0 0-435 0 0,0 0-355 0 0,0 0-259 0 0,0 0-93 0 0,0 0 38 0 0,0 0 42 0 0,0 0 25 0 0,0 0-52 0 0,15 0-81 0 0,96-7 537 0 0,40-1 190 0 0,-150 8-1177 0 0,-1 0 8 0 0,-14 23 893 0 0,-60 54 65 0 0,72-74-993 0 0,0-1 0 0 0,-1 1 0 0 0,1-1 0 0 0,1 1 0 0 0,-1 0 0 0 0,0 0 0 0 0,1 0 0 0 0,0 0 0 0 0,-1 0 0 0 0,1 1 0 0 0,0-1 0 0 0,1 0 0 0 0,-1 0 0 0 0,0 1 0 0 0,1-1 0 0 0,0 0 0 0 0,0 1 0 0 0,0-1 1 0 0,0 0-1 0 0,1 1 0 0 0,-1-1 0 0 0,1 0 0 0 0,0 3-34 0 0,67 1 1133 0 0,20-33-86 0 0,-24 5-3332 0 0,-20 15-7683 0 0,-38 6-2137 0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3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93 6233 0 0,'0'0'1422'0'0,"0"0"-443"0"0,0 0-143 0 0,0 0 132 0 0,0 0 180 0 0,0 0 35 0 0,0 0-156 0 0,0 0-184 0 0,0 0-157 0 0,0 0-96 0 0,0 0-53 0 0,10-5-41 0 0,31-16-10 0 0,0 12 980 0 0,71 5 1229 0 0,-111 6-2643 0 0,1-1 0 0 0,0 0 0 0 0,-1 1 0 0 0,1-1 0 0 0,-1 1 0 0 0,0-1 0 0 0,1 1-1 0 0,-1 0 1 0 0,0 0 0 0 0,0-1 0 0 0,0 1 0 0 0,0 0 0 0 0,0 0 0 0 0,0 0 0 0 0,-1 0 0 0 0,1 0-1 0 0,-1 0 1 0 0,1 0 0 0 0,-1 0 0 0 0,0 0 0 0 0,0 0 0 0 0,0 1 0 0 0,0-1 0 0 0,0 0 0 0 0,0 0 0 0 0,-1 0-1 0 0,1 0-51 0 0,0 4 113 0 0,2 368 1199 0 0,60-74-752 0 0,-57-192-168 0 0,-15-77 1710 0 0,0 12-2154 0 0,9 49 807 0 0,12-103-11 0 0,75-171-304 0 0,-37 24-362 0 0,-30 58-46 0 0,18-216 70 0 0,-17 182-10 0 0,34 45-77 0 0,-53 87-15 0 0,0 1 0 0 0,0 0 0 0 0,0-1 0 0 0,1 1 0 0 0,-1 0-1 0 0,0 0 1 0 0,1 0 0 0 0,-1 0 0 0 0,1 0 0 0 0,-1 0 0 0 0,1 0 0 0 0,0 0 0 0 0,-1 1 0 0 0,1-1 0 0 0,0 1-1 0 0,-1-1 1 0 0,1 1 0 0 0,0 0 0 0 0,0-1 0 0 0,-1 1 0 0 0,1 0 0 0 0,0 0 0 0 0,0 0 0 0 0,-1 0 0 0 0,1 1 0 0 0,0-1-1 0 0,0 0 1 0 0,-1 1 0 0 0,34 3 2 0 0,83 3 91 0 0,-85-5-69 0 0,0-2 1 0 0,0-2-1 0 0,0-1 1 0 0,-1-1-1 0 0,1-2 1 0 0,26-8-25 0 0,74-11 117 0 0,151 16 210 0 0,-283 9-335 0 0,-1 0 14 0 0,0 0-7 0 0,0 0 8 0 0,0 0 7 0 0,0 0 4 0 0,0 0 6 0 0,0 0 3 0 0,0 0-13 0 0,-9-2-2491 0 0,5 1-1803 0 0,2 1-3655 0 0,0 0-4261 0 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4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7 7738 0 0,'0'0'2177'0'0,"0"0"-177"0"0,0 0-21 0 0,0 0-43 0 0,0 0-169 0 0,0 0-261 0 0,0 0-269 0 0,0 0-223 0 0,0 0-141 0 0,0 0-146 0 0,0 0-147 0 0,0 0-96 0 0,0 0-70 0 0,1-2-69 0 0,2-3 489 0 0,-1 32 356 0 0,-2-11-604 0 0,3 14-245 0 0,-2-1 0 0 0,-1 0 0 0 0,-1 1 0 0 0,-2-1 0 0 0,-1 0 0 0 0,-1 0 0 0 0,-2 1-341 0 0,-44 207 526 0 0,51-171-411 0 0,0-66-113 0 0,0 0-5 0 0,0 0 20 0 0,0 0-20 0 0,0 0 10 0 0,0 0-7 0 0,0 0 12 0 0,0 0 5 0 0,0 0 3 0 0,0 0-12 0 0,-1 1-12 0 0,-1-1 0 0 0,1 1 1 0 0,0 0-1 0 0,0-1 0 0 0,0 1 0 0 0,0 0 1 0 0,0 0-1 0 0,0-1 0 0 0,0 1 1 0 0,0 0-1 0 0,1 0 0 0 0,-1 0 0 0 0,0 0 1 0 0,0 0-1 0 0,1 0 0 0 0,-1 0 0 0 0,1 0 1 0 0,-1 1-1 0 0,1-1 0 0 0,-1 0 1 0 0,1 0-1 0 0,0 0 0 0 0,-1 1 0 0 0,1-1 1 0 0,0 0-1 0 0,0 0 0 0 0,0 1 0 0 0,0-1 1 0 0,0 0-1 0 0,0 0 0 0 0,0 1 0 0 0,1-1 1 0 0,-1 0-1 0 0,0 0 0 0 0,1 0 1 0 0,-1 1-1 0 0,1 0 4 0 0,-1 12 109 0 0,0-16-539 0 0,0-22-2108 0 0,2 7-3158 0 0,0 9-3556 0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4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68 0 0 0,'0'0'679'0'0,"0"0"25"0"0,0 0 5 0 0,0 0 22 0 0,0 0 19 0 0,0 0-62 0 0,0 0-105 0 0,0 0-83 0 0,0 0-55 0 0,0 0-23 0 0,0 0 8 0 0,0 0 36 0 0,0 0 11 0 0,4-19 3537 0 0,2-23 1834 0 0,-6 41-5526 0 0,0 0-1078 0 0,0-4 5640 0 0,0 7-672 0 0,0-2-4012 0 0,0 0-38 0 0,0 0-12 0 0,0 0-6 0 0,0 27 978 0 0,-14 86-491 0 0,-1 20-263 0 0,9-94-248 0 0,6-39-127 0 0,0 0-14 0 0,0 0-50 0 0,0 0-1 0 0,0 0-20 0 0,0 0-45 0 0,6-11-939 0 0,24-21-5266 0 0,-23 27 1130 0 0,2 0-6986 0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5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 5169 0 0,'0'0'2419'0'0,"0"0"-466"0"0,0 0-100 0 0,0 0 24 0 0,0 0-75 0 0,0 0-187 0 0,0 0-206 0 0,0 0-171 0 0,0 0-161 0 0,0 0-107 0 0,0 0-93 0 0,0 0-88 0 0,0 0-48 0 0,-6 2-49 0 0,-17 9-68 0 0,17-9-73 0 0,6-2-76 0 0,0 0-76 0 0,0 0-94 0 0,0 0-36 0 0,0 0-36 0 0,240 19 2112 0 0,142 1-1462 0 0,-357-37-1319 0 0,-25-5-3233 0 0,-8 16-1245 0 0,2 4-3145 0 0,3 2-3668 0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5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9546 0 0,'0'0'6305'0'0,"0"0"-4374"0"0,0 0-1249 0 0,0 0 166 0 0,0 0 248 0 0,0 0 138 0 0,0 0-76 0 0,0 0-158 0 0,0 0-132 0 0,0 0-100 0 0,0 0-65 0 0,0 0-62 0 0,0 0-62 0 0,29 7-79 0 0,88 22-69 0 0,-1-17 452 0 0,-81-14-672 0 0,173 2 425 0 0,-120 0-2819 0 0,-65-5-2988 0 0,-19 3 1010 0 0,1 2-7991 0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6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8 10530 0 0,'0'0'1619'0'0,"0"0"-157"0"0,0 0 57 0 0,0 0 27 0 0,0 0-130 0 0,0 0-224 0 0,0 0-230 0 0,0 0-182 0 0,0 0-123 0 0,0 0-95 0 0,0 0-59 0 0,0 0-57 0 0,0 0-63 0 0,-3 4-71 0 0,-176 134 1120 0 0,261-188-469 0 0,111-42-757 0 0,-158 85-32 0 0,-35 34 613 0 0,-20 85 533 0 0,-18 334-663 0 0,24-277-635 0 0,-15-121 38 0 0,28-45-56 0 0,0 0-18 0 0,1-2-16 0 0,0-1 0 0 0,0 0 0 0 0,0 0-18 0 0,0 0-21 0 0,0 0-16 0 0,0 0-37 0 0,0 0-38 0 0,18-12-1802 0 0,-14 7 1507 0 0,2-5-2773 0 0,-5-1-5363 0 0,-1 10-2410 0 0</inkml:trace>
  <inkml:trace contextRef="#ctx0" brushRef="#br0" timeOffset="26446.148">1 929 0 0 0,'5'-2'-1047'0'0,"1"-2"4470"0"0,-17 3 1443 0 0,10 0 3737 0 0,4 0-3384 0 0,13-1-1632 0 0,33-13-2274 0 0,124-9 114 0 0,100-3-589 0 0,-173 31-426 0 0,-100-4-394 0 0,33 0 141 0 0,32 4-72 0 0,-65-4-92 0 0,0 0 10 0 0,0 0 34 0 0,0 0-17 0 0,0 0-7 0 0,0 0 4 0 0,0 0 29 0 0,0 0-14 0 0,0 0 13 0 0,0 0 6 0 0,0 0-26 0 0,0 0 5 0 0,0 0 11 0 0,0 0-11 0 0,0 0-8 0 0,0 0 18 0 0,0 0 4 0 0,0 0-10 0 0,-9 3-1091 0 0,0-9-7623 0 0,8 6 4385 0 0,-1-1-7856 0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28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2 664 0 0 0,'0'0'1332'0'0,"0"0"-259"0"0,0 0-257 0 0,0 0 7 0 0,0 0 217 0 0,0 0 232 0 0,0 0 108 0 0,0 0-65 0 0,0 0-235 0 0,0 0-223 0 0,0 0-144 0 0,-2 7 2301 0 0,45 24 1563 0 0,-28-29-4308 0 0,0-1-1 0 0,0-1 1 0 0,0 0 0 0 0,0-1-1 0 0,0-1 1 0 0,0 0 0 0 0,0-1-1 0 0,0-1 1 0 0,-1 0 0 0 0,1-1-1 0 0,-1-1 1 0 0,0 0 0 0 0,-1-1-1 0 0,0 0 1 0 0,0-1 0 0 0,0 0-1 0 0,-1-1 1 0 0,0-1 0 0 0,-1 0-1 0 0,2-2-268 0 0,224-211 1345 0 0,40-92-381 0 0,-267 304-932 0 0,-7 7-19 0 0,-1 0 1 0 0,1 0-1 0 0,0 0 1 0 0,0 1-1 0 0,1-1 1 0 0,-1 1-1 0 0,1 0 1 0 0,-1 0-1 0 0,1 0 1 0 0,0 0-1 0 0,0 1 1 0 0,0 0-1 0 0,1 0 1 0 0,-1 0-1 0 0,0 0 1 0 0,1 1-1 0 0,1-1-13 0 0,-3 4 11 0 0,0 0 0 0 0,0 0 0 0 0,-1 1 0 0 0,1-1 0 0 0,-1 1 0 0 0,1-1 0 0 0,-1 1 0 0 0,0 0 0 0 0,0 0 0 0 0,0 0 0 0 0,0 0 0 0 0,0 0 0 0 0,-1 1 0 0 0,0-1 0 0 0,1 0 0 0 0,-1 1 0 0 0,0-1 0 0 0,-1 1 0 0 0,1-1 0 0 0,-1 2-11 0 0,18 77 283 0 0,-5 2 0 0 0,-3-1 0 0 0,-3 1 0 0 0,-5 43-283 0 0,-1-119 22 0 0,-1 1 0 0 0,-1-1 0 0 0,0 0 0 0 0,0 0 0 0 0,0 0 0 0 0,-1 0 0 0 0,0 0 0 0 0,-1-1 0 0 0,0 1 0 0 0,0 0 0 0 0,-1-1 0 0 0,1 0 0 0 0,-2 0 0 0 0,1 0-1 0 0,-1-1 1 0 0,0 1 0 0 0,0-1 0 0 0,-1 0 0 0 0,1 0 0 0 0,-2-1 0 0 0,1 0 0 0 0,0 0 0 0 0,-1 0 0 0 0,0-1 0 0 0,0 0 0 0 0,0 0 0 0 0,-1-1 0 0 0,1 0 0 0 0,-5 1-22 0 0,-14 1 9 0 0,1-2 1 0 0,-1-1-1 0 0,1 0 1 0 0,-1-2-1 0 0,1-1 1 0 0,-11-3-10 0 0,14 2-41 0 0,1-1 0 0 0,0-2 0 0 0,0 0 1 0 0,0-1-1 0 0,1-1 0 0 0,0 0 0 0 0,0-2 0 0 0,-11-7 41 0 0,30 16-43 0 0,0-1-1 0 0,0 1 1 0 0,0-1-1 0 0,0 1 1 0 0,0-1 0 0 0,0 1-1 0 0,0-1 1 0 0,0 0-1 0 0,0 1 1 0 0,1-1-1 0 0,-1 0 1 0 0,0 0-1 0 0,1 1 1 0 0,-1-1 0 0 0,0 0-1 0 0,1 0 1 0 0,-1 0-1 0 0,1 0 1 0 0,-1 0-1 0 0,1 0 1 0 0,-1 0-1 0 0,1 0 1 0 0,0 0 0 0 0,0 0-1 0 0,0 0 1 0 0,-1 0-1 0 0,1 0 1 0 0,0 0-1 0 0,0 0 1 0 0,0 0-1 0 0,0 0 1 0 0,1 0 0 0 0,-1 0-1 0 0,0 0 1 0 0,0 0-1 0 0,1 0 1 0 0,-1 0-1 0 0,0 0 1 0 0,1 0-1 0 0,-1 0 1 0 0,1 0 0 0 0,-1 0-1 0 0,1 0 1 0 0,0 0-1 0 0,-1 1 1 0 0,1-1-1 0 0,0 0 1 0 0,0 0-1 0 0,-1 1 1 0 0,1-1 0 0 0,0 0-1 0 0,0 1 1 0 0,1-1 43 0 0,57-29-5471 0 0,-46 25 2078 0 0,6-4-8402 0 0</inkml:trace>
  <inkml:trace contextRef="#ctx0" brushRef="#br0" timeOffset="400.294">1391 290 7962 0 0,'0'0'3272'0'0,"0"0"-1741"0"0,0 0-541 0 0,0 0 260 0 0,0 0 275 0 0,0 0 52 0 0,0 0-296 0 0,0 0-417 0 0,0 0-252 0 0,0 0-78 0 0,0 0 27 0 0,0 0 17 0 0,0 0-31 0 0,-3 6-90 0 0,-42 70 497 0 0,36-64-898 0 0,0 0 1 0 0,1 0-1 0 0,1 1 0 0 0,0 0 1 0 0,1 0-1 0 0,0 1 0 0 0,1-1 1 0 0,0 1-1 0 0,1 1 0 0 0,1-1 1 0 0,-1 10-57 0 0,3-18 4 0 0,0 1 0 0 0,0-1 0 0 0,1 1-1 0 0,0-1 1 0 0,0 0 0 0 0,1 1 0 0 0,0-1 0 0 0,0 0 0 0 0,0 1 0 0 0,1-1 0 0 0,-1 0 0 0 0,2 0 0 0 0,-1 0 0 0 0,1 0 0 0 0,0 0 0 0 0,0-1 0 0 0,0 1 0 0 0,1-1 0 0 0,0 0-1 0 0,0 0 1 0 0,0 0 0 0 0,2 1-4 0 0,3-1 29 0 0,0 0-1 0 0,0-1 1 0 0,0 1-1 0 0,1-2 1 0 0,0 0-1 0 0,-1 0 1 0 0,1 0-1 0 0,0-1 1 0 0,1-1-1 0 0,-1 0 0 0 0,0 0 1 0 0,0-1-1 0 0,0 0 1 0 0,1-1-1 0 0,-1 0 1 0 0,0-1-1 0 0,0 0 1 0 0,8-2-29 0 0,3-2 160 0 0,0-2 1 0 0,-1 0 0 0 0,1 0-1 0 0,-1-2 1 0 0,-1-1 0 0 0,0 0-1 0 0,-1-2 1 0 0,4-2-161 0 0,-12 8 98 0 0,-1 0 0 0 0,0 0 0 0 0,0-1-1 0 0,0 0 1 0 0,-1 0 0 0 0,0-1 0 0 0,0 0-1 0 0,-1-1 1 0 0,-1 0 0 0 0,1 0 0 0 0,-2 0 0 0 0,1-1-1 0 0,-2 1 1 0 0,1-1 0 0 0,-1-1 0 0 0,-1 1 0 0 0,0 0-1 0 0,-1-1 1 0 0,0 0 0 0 0,0 1 0 0 0,-1-12-98 0 0,-2 17 8 0 0,-1 1 1 0 0,1-1-1 0 0,-1 1 1 0 0,0 0-1 0 0,0-1 0 0 0,-1 1 1 0 0,1 0-1 0 0,-1 0 1 0 0,-1 1-1 0 0,1-1 1 0 0,0 1-1 0 0,-1-1 0 0 0,0 1 1 0 0,0 0-1 0 0,0 0 1 0 0,-1 1-1 0 0,1-1 0 0 0,-1 1 1 0 0,0 0-1 0 0,0 1 1 0 0,0-1-1 0 0,-5-1-8 0 0,-122-27-301 0 0,119 30 124 0 0,0 2 1 0 0,0-1-1 0 0,0 2 1 0 0,0 0-1 0 0,0 0 1 0 0,1 1-1 0 0,-1 1 1 0 0,1 0-1 0 0,-1 0 1 0 0,1 1-1 0 0,0 1 1 0 0,1 0-1 0 0,0 1 1 0 0,-10 7 176 0 0,-13 15-4321 0 0,4 5-3466 0 0,19-18-4603 0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54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34 242 4833 0 0,'0'0'3083'0'0,"0"0"-1338"0"0,0 0-334 0 0,0 0 124 0 0,0 0 197 0 0,0 0 14 0 0,0 0-161 0 0,0 0-235 0 0,0 0-291 0 0,0 0-210 0 0,0 0-199 0 0,0 0-165 0 0,0 0-115 0 0,-7-4-51 0 0,-19-11-65 0 0,69 11 1156 0 0,347 3 1212 0 0,-282 6-2286 0 0,-107-5-303 0 0,-1 0 42 0 0,0 0 26 0 0,0 0 30 0 0,0 0 70 0 0,0 0-19 0 0,0 0 4 0 0,0 0 13 0 0,0 0-39 0 0,0 0 5 0 0,-18-12 341 0 0,-181-168-363 0 0,181 149-1345 0 0,40 34-3912 0 0,-13 1-220 0 0,0 0-6535 0 0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3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0 359 0 0 0,'0'0'523'0'0,"0"0"773"0"0,0 0 350 0 0,0 0 285 0 0,0 0 195 0 0,0 0 5 0 0,0 0-175 0 0,0 0-298 0 0,0 0-242 0 0,0 0-157 0 0,0 0-121 0 0,0 0-85 0 0,0 0-90 0 0,2 9 458 0 0,-1-7 3469 0 0,52-48-3314 0 0,248-262-374 0 0,-283 293-1213 0 0,-17 14 19 0 0,-1 1 19 0 0,0 0 30 0 0,0 0-41 0 0,0 0-29 0 0,0 0-7 0 0,0 0 12 0 0,0 0 4 0 0,0 0-28 0 0,0 0 22 0 0,0 0 28 0 0,0 0-5 0 0,0 0-13 0 0,0 0 11 0 0,0 0-1 0 0,0 0 4 0 0,0 0 3 0 0,0 0 24 0 0,0 0-19 0 0,0 0-16 0 0,0 0-8 0 0,0 0 7 0 0,0 24 51 0 0,55 200 623 0 0,-1-82-342 0 0,-21-65-90 0 0,-30-73-274 0 0,0-8 339 0 0,-9-6-1502 0 0,2 6-2721 0 0,3 3 2451 0 0,1 0-10811 0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1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0 353 2593 0 0,'0'0'1868'0'0,"0"0"-568"0"0,0 0-136 0 0,0 0 178 0 0,0 0 220 0 0,0 0 83 0 0,0 0-168 0 0,0 0-328 0 0,0 0-323 0 0,0 0-267 0 0,0 0-190 0 0,19 0 922 0 0,26 1-44 0 0,0-3 1 0 0,0-1-1 0 0,0-3 0 0 0,11-3-1247 0 0,-32 5 167 0 0,1-1 0 0 0,-1-2 0 0 0,0 0 0 0 0,0-2 0 0 0,-1 0 0 0 0,0-1 0 0 0,-1-2 0 0 0,0 0 0 0 0,-1-1 0 0 0,0-2 0 0 0,-1 0 0 0 0,-1-1 0 0 0,0-1 0 0 0,14-17-167 0 0,-30 31 26 0 0,-1 0 0 0 0,0 0 1 0 0,0-1-1 0 0,0 1 0 0 0,-1 0 0 0 0,1-1 1 0 0,-1 1-1 0 0,0-1 0 0 0,0 0 0 0 0,0 1 1 0 0,0-1-1 0 0,-1 0 0 0 0,1 0 0 0 0,-1 0 1 0 0,0 1-1 0 0,0-1 0 0 0,-1 0 0 0 0,1 0 1 0 0,-1 1-1 0 0,0-1 0 0 0,1 0 0 0 0,-2 1 1 0 0,1-1-1 0 0,0 0 0 0 0,-1 1 0 0 0,0 0 1 0 0,0-1-1 0 0,0 1 0 0 0,0 0 0 0 0,0 0 1 0 0,0 0-1 0 0,-1 0 0 0 0,0 0 0 0 0,1 1 1 0 0,-1-1-1 0 0,0 1 0 0 0,0 0 0 0 0,-1 0 1 0 0,1 0-1 0 0,0 0 0 0 0,-1 0 0 0 0,1 1 1 0 0,-1 0-1 0 0,0-1-26 0 0,-10-1-37 0 0,1 0 0 0 0,-1 1-1 0 0,0 1 1 0 0,0 0 0 0 0,0 1 0 0 0,0 0 0 0 0,0 2 0 0 0,0-1-1 0 0,0 1 1 0 0,0 1 0 0 0,1 1 0 0 0,-1 0 0 0 0,1 0 0 0 0,-9 6 37 0 0,-11 4-32 0 0,0 2 0 0 0,1 1 0 0 0,1 2 0 0 0,1 1 0 0 0,1 1 0 0 0,-8 9 32 0 0,27-22 8 0 0,1 1-1 0 0,1-1 1 0 0,0 2 0 0 0,0-1 0 0 0,1 1 0 0 0,0 0-1 0 0,0 1 1 0 0,1-1 0 0 0,1 1 0 0 0,0 0-1 0 0,0 1 1 0 0,1-1 0 0 0,1 1 0 0 0,0 0 0 0 0,0 0-1 0 0,1 0 1 0 0,1 0 0 0 0,0 0 0 0 0,1 1 0 0 0,0 5-8 0 0,4-8 47 0 0,-1 0 1 0 0,2 0 0 0 0,-1-1 0 0 0,1 1 0 0 0,1-1-1 0 0,0 0 1 0 0,0-1 0 0 0,0 1 0 0 0,1-1 0 0 0,1 0-1 0 0,-1-1 1 0 0,1 0 0 0 0,0 0 0 0 0,1-1-1 0 0,0 0 1 0 0,0 0 0 0 0,0-1 0 0 0,1 0 0 0 0,-1-1-1 0 0,1 0 1 0 0,0-1 0 0 0,0 1 0 0 0,1-2 0 0 0,-1 0-48 0 0,33 9 248 0 0,1-2 0 0 0,0-2 1 0 0,0-2-1 0 0,0-2 1 0 0,0-2-1 0 0,1-2 1 0 0,10-3-249 0 0,103-31 398 0 0,-163 23-5152 0 0,1 10-1057 0 0,2-2-6370 0 0</inkml:trace>
  <inkml:trace contextRef="#ctx0" brushRef="#br0" timeOffset="577.04">1054 426 11763 0 0,'0'0'2825'0'0,"0"0"-1156"0"0,0 0-462 0 0,0 0-88 0 0,0 0-23 0 0,0 0-127 0 0,0 0-239 0 0,0 0-245 0 0,0 0-175 0 0,0 0-105 0 0,0 0-64 0 0,0 0-32 0 0,0 0-13 0 0,-24 27-7 0 0,-73 85-5 0 0,51-46 41 0 0,1 15 31 0 0,30-47-25 0 0,15-34-92 0 0,0 0 27 0 0,0 0 13 0 0,0 0 8 0 0,12-27 865 0 0,70-81-351 0 0,90-95-53 0 0,-159 194-512 0 0,-13 9-56 0 0,0 9-137 0 0,-4 156 433 0 0,5-161-253 0 0,-1 0 0 0 0,1 0-1 0 0,0 0 1 0 0,-1 0 0 0 0,2 0-1 0 0,-1 0 1 0 0,0-1 0 0 0,1 1-1 0 0,0-1 1 0 0,0 1 0 0 0,0-1 0 0 0,0 1-1 0 0,0-1 1 0 0,1 0 0 0 0,-1 0-1 0 0,1 0 1 0 0,0-1 0 0 0,0 1-1 0 0,0-1 1 0 0,0 1 0 0 0,0-1 0 0 0,1 0-1 0 0,-1 0 1 0 0,1 0 0 0 0,0-1-1 0 0,-1 1 1 0 0,1-1 0 0 0,0 0-1 0 0,0 0 1 0 0,0 0 0 0 0,-1-1 0 0 0,1 1-1 0 0,0-1 1 0 0,0 0 0 0 0,0 0-1 0 0,0 0 1 0 0,0-1 0 0 0,0 1 0 0 0,0-1-1 0 0,0 0 1 0 0,0 0 0 0 0,-1-1-1 0 0,1 1 1 0 0,0-1 0 0 0,-1 1-1 0 0,3-3-22 0 0,3-4 89 0 0,0 1-1 0 0,-1-2 0 0 0,0 1 0 0 0,0-1 0 0 0,-1-1 0 0 0,-1 1 0 0 0,1-1 1 0 0,-1-1-1 0 0,-1 1 0 0 0,0-1 0 0 0,-1 1 0 0 0,0-1 0 0 0,0-1 1 0 0,-1 1-1 0 0,-1 0 0 0 0,0-1 0 0 0,0 0 0 0 0,-1 1 0 0 0,-1-1 0 0 0,0 0-88 0 0,0 4-564 0 0,-6-42 701 0 0,-2 37-3991 0 0,-6 1-5181 0 0,11 11-3591 0 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0 11026 0 0,'0'0'1878'0'0,"0"0"-128"0"0,0 0-117 0 0,0 0-54 0 0,0 0-112 0 0,0 0-226 0 0,0 0-294 0 0,0 0-235 0 0,0 0-207 0 0,0 0-159 0 0,0 0-121 0 0,0 0-120 0 0,0 0-55 0 0,-22 5-32 0 0,-64 14-18 0 0,87-19-3 0 0,-1 1-1 0 0,1-1 1 0 0,-1 0-1 0 0,1 1 0 0 0,-1-1 1 0 0,1 0-1 0 0,-1 1 1 0 0,0-1-1 0 0,1 1 0 0 0,-1-1 1 0 0,1 1-1 0 0,-1-1 1 0 0,0 1-1 0 0,1-1 1 0 0,-1 1-1 0 0,0 0 0 0 0,0-1 1 0 0,0 1-1 0 0,1-1 1 0 0,-1 1-1 0 0,0 0 0 0 0,0-1 1 0 0,0 1-1 0 0,0-1 1 0 0,0 1-1 0 0,0 0 0 0 0,0-1 1 0 0,0 1-1 0 0,0 0 1 0 0,-1-1-1 0 0,1 1 1 0 0,0-1-1 0 0,0 1 0 0 0,0-1 1 0 0,-1 1-1 0 0,1 0 1 0 0,0-1-1 0 0,-1 1 0 0 0,1-1 1 0 0,0 1-1 0 0,-1-1 1 0 0,1 1-1 0 0,-1-1 0 0 0,1 0 1 0 0,-1 1-1 0 0,1-1 1 0 0,-1 1-1 0 0,1-1 1 0 0,-1 0-1 0 0,1 0 0 0 0,-1 1 1 0 0,1-1-1 0 0,-1 0 1 0 0,0 0-1 0 0,1 0 0 0 0,-1 1 1 0 0,0-1 3 0 0,2 0-18 0 0,61 14-1652 0 0,-34-13-3396 0 0,-21-1 2381 0 0,6 0-8609 0 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5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 0 0 0,'0'0'1314'0'0,"0"0"473"0"0,0 0 81 0 0,0 0 42 0 0,0 0 101 0 0,0 0 44 0 0,0 0-63 0 0,0 0-183 0 0,0 0-241 0 0,0 0-242 0 0,7 24 3095 0 0,3 124-526 0 0,-1-16-3272 0 0,8-1-403 0 0,-17-130-232 0 0,0-1-16 0 0,0 0-29 0 0,0 0-10 0 0,0 0-18 0 0,0 0-42 0 0,0 0-65 0 0,-8-12-3061 0 0,1 2-447 0 0,5 5-2766 0 0,1 1-4690 0 0</inkml:trace>
  <inkml:trace contextRef="#ctx0" brushRef="#br0" timeOffset="1084.721">478 28 0 0 0,'0'0'806'0'0,"0"0"376"0"0,0 0 236 0 0,0 0 33 0 0,0 0-96 0 0,0 0-39 0 0,0 0 33 0 0,0 0 56 0 0,0 0 41 0 0,0 0-19 0 0,0 0-91 0 0,5-4-136 0 0,13-11-141 0 0,-14 11-120 0 0,-4 4-69 0 0,0 0-36 0 0,0 0-19 0 0,0 0-31 0 0,0 0-66 0 0,0 0-89 0 0,0 0-103 0 0,0 0-113 0 0,-26-4 1266 0 0,16 4-1531 0 0,0 0-85 0 0,1-1 0 0 0,-1 1 0 0 0,0 1 0 0 0,1 0 0 0 0,-1 0 0 0 0,0 1 0 0 0,1 0 0 0 0,0 1 0 0 0,-1 0 0 0 0,1 1 0 0 0,-8 3-63 0 0,14-4 9 0 0,-1 0 0 0 0,1 0-1 0 0,1 0 1 0 0,-1 0 0 0 0,0 0 0 0 0,1 1 0 0 0,-1-1 0 0 0,1 1 0 0 0,0 0 0 0 0,0-1 0 0 0,1 1 0 0 0,-1 0 0 0 0,1 0 0 0 0,0 0 0 0 0,0 0 0 0 0,0 0 0 0 0,0 0 0 0 0,1 1 0 0 0,-1-1 0 0 0,1 0 0 0 0,1 0 0 0 0,-1 0 0 0 0,0 1 0 0 0,1-1 0 0 0,0 0 0 0 0,0 0 0 0 0,1 2-9 0 0,2 1 25 0 0,1 0-1 0 0,0-1 1 0 0,0 0-1 0 0,0 0 0 0 0,1 0 1 0 0,0-1-1 0 0,0 0 1 0 0,0 0-1 0 0,1 0 1 0 0,0-1-1 0 0,-1 0 1 0 0,2 0-1 0 0,5 2-24 0 0,4 3 29 0 0,4 3 9 0 0,-9-6-8 0 0,0 0 0 0 0,0 1 0 0 0,-1 0 1 0 0,1 1-1 0 0,-2 0 0 0 0,1 1 0 0 0,-1 0 0 0 0,-1 1 0 0 0,0 0 0 0 0,0 0 0 0 0,3 7-30 0 0,-9-14 46 0 0,0 0-1 0 0,-1 1 0 0 0,0-1 0 0 0,0 1 1 0 0,0 0-1 0 0,0 0 0 0 0,0-1 0 0 0,-1 1 1 0 0,1 0-1 0 0,-1 0 0 0 0,0 1 1 0 0,0-1-1 0 0,-1 0 0 0 0,1 0 0 0 0,-1 0 1 0 0,0 0-1 0 0,0 1 0 0 0,-1-1 0 0 0,1 0 1 0 0,-1 0-1 0 0,0 0 0 0 0,0 0 0 0 0,0 0 1 0 0,-1 0-1 0 0,1 0 0 0 0,-1 0 0 0 0,0 0 1 0 0,0 0-1 0 0,0-1 0 0 0,0 1 0 0 0,-1-1 1 0 0,-1 1-46 0 0,-4 2 122 0 0,-5 6-13 0 0,-1-2 0 0 0,-1 0-1 0 0,0-1 1 0 0,-1 0-1 0 0,1-1 1 0 0,-1-1 0 0 0,-8 3-109 0 0,14-7 43 0 0,0 0 1 0 0,1-1-1 0 0,-1 0 1 0 0,0-1 0 0 0,0 0-1 0 0,0 0 1 0 0,0-1-1 0 0,0 0 1 0 0,0-1 0 0 0,-2 0-44 0 0,9 0-10 0 0,0 0 0 0 0,1 0 0 0 0,-1-1 0 0 0,1 1 0 0 0,0 0 0 0 0,-1-1 0 0 0,1 1 0 0 0,0-1 0 0 0,0 0 0 0 0,0 0 0 0 0,0 0 1 0 0,0 0-1 0 0,0 0 0 0 0,0 0 0 0 0,1 0 0 0 0,-1-1 0 0 0,1 1 0 0 0,-1-1 0 0 0,1 1 0 0 0,0-1 0 0 0,0 1 0 0 0,0-1 0 0 0,1 0 0 0 0,-1 1 1 0 0,1-1-1 0 0,-1-1 10 0 0,2-28-9726 0 0,0 28-2244 0 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9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17 0 0 0,'0'0'1367'0'0,"0"0"573"0"0,0 0 181 0 0,0 0 122 0 0,0 0 40 0 0,0 0-192 0 0,0 0-290 0 0,0 0-380 0 0,0 0-318 0 0,0 0-177 0 0,0 0-111 0 0,-3-16 3613 0 0,-26 15-2542 0 0,-62 14-759 0 0,65-1-1054 0 0,1 2-1 0 0,1 1 0 0 0,0 0 1 0 0,1 2-1 0 0,1 1 0 0 0,1 0 1 0 0,0 2-1 0 0,2 1 1 0 0,0 0-1 0 0,1 1 0 0 0,-4 8-72 0 0,17-21 9 0 0,0 1 0 0 0,0-1 0 0 0,1 1-1 0 0,0 0 1 0 0,1 0 0 0 0,0 0 0 0 0,1 0-1 0 0,0 1 1 0 0,1-1 0 0 0,0 1 0 0 0,0-1-1 0 0,1 1 1 0 0,0 0 0 0 0,2 4-9 0 0,-2-11 3 0 0,1 0-1 0 0,-1-1 1 0 0,1 0 0 0 0,0 1-1 0 0,0-1 1 0 0,0 1 0 0 0,1-1-1 0 0,-1 0 1 0 0,1 0 0 0 0,-1 0-1 0 0,1 0 1 0 0,0 0 0 0 0,1 0-1 0 0,-1 0 1 0 0,0-1 0 0 0,1 1-1 0 0,-1-1 1 0 0,1 0 0 0 0,0 1-1 0 0,0-1 1 0 0,0-1 0 0 0,0 1-1 0 0,0 0 1 0 0,0-1 0 0 0,1 1-1 0 0,-1-1 1 0 0,0 0 0 0 0,1 0-1 0 0,-1 0 1 0 0,1-1 0 0 0,0 1-3 0 0,5 0 32 0 0,0 0-1 0 0,0 0 1 0 0,0-1 0 0 0,0 0 0 0 0,0 0-1 0 0,0-1 1 0 0,0 0 0 0 0,0-1 0 0 0,0 0-1 0 0,0 0 1 0 0,5-3-32 0 0,27-16 135 0 0,0-1-1 0 0,-2-2 1 0 0,-1-2-1 0 0,-2-1 1 0 0,0-2-1 0 0,-2-2 1 0 0,-1-1-1 0 0,17-22-134 0 0,37-65 260 0 0,-77 74 130 0 0,-10 44-349 0 0,0 1-10 0 0,0 0-11 0 0,0 0-27 0 0,-5 31-145 0 0,1-21 150 0 0,1-1 0 0 0,1 1 0 0 0,0 0-1 0 0,0 0 1 0 0,1 1 0 0 0,1-1 0 0 0,-1 0 0 0 0,2 0 0 0 0,-1 1 0 0 0,1-1-1 0 0,1 0 1 0 0,0 0 0 0 0,1 1 2 0 0,6 8 5 0 0,2-1 0 0 0,0 0 1 0 0,1 0-1 0 0,1-1 0 0 0,0-1 0 0 0,1 0 0 0 0,16 13-5 0 0,1-2-67 0 0,-30-25-206 0 0,0-1 1580 0 0,0-1-3193 0 0,1 0-2984 0 0,0 1-4169 0 0,1-1-3687 0 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44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1 382 6425 0 0,'0'0'2426'0'0,"0"0"-456"0"0,0 0-280 0 0,0 0-35 0 0,0 0-55 0 0,0 0-206 0 0,0 0-306 0 0,0 0-351 0 0,0 0-321 0 0,0 0-175 0 0,0 0-67 0 0,0 0 30 0 0,-1 5 110 0 0,31 118 1895 0 0,37 127-792 0 0,-63-239-1343 0 0,-4-9-47 0 0,1 0-1 0 0,-1 0 1 0 0,1 0 0 0 0,-1 0 0 0 0,1 0-1 0 0,0 0 1 0 0,0 0 0 0 0,0 0 0 0 0,0 0-1 0 0,0-1 1 0 0,0 1 0 0 0,0 0 0 0 0,0-1-1 0 0,1 1 1 0 0,-1-1 0 0 0,1 1 0 0 0,-1-1-1 0 0,1 0 1 0 0,-1 0 0 0 0,1 1 0 0 0,0-1-1 0 0,0 0 1 0 0,1 0-27 0 0,19-30 1602 0 0,84-186-381 0 0,-71 132-1004 0 0,-1 6-1391 0 0,-22 76-1784 0 0,-5 2-5097 0 0,-5 2-3494 0 0</inkml:trace>
  <inkml:trace contextRef="#ctx0" brushRef="#br0" timeOffset="367.693">523 610 0 0 0,'0'0'1723'0'0,"0"0"732"0"0,0 0 211 0 0,0 0-161 0 0,0 0-210 0 0,0 0-297 0 0,0 0-294 0 0,0 0-254 0 0,0 0-233 0 0,0 0-189 0 0,34-7-155 0 0,107-21-120 0 0,-79 1 223 0 0,-55 19-761 0 0,1 2-72 0 0,-1 1 0 0 0,-1-1-1 0 0,1 0 1 0 0,-1-1 0 0 0,0 0 0 0 0,-1 0-1 0 0,1 0 1 0 0,-1 0 0 0 0,-1-1 0 0 0,0 0-1 0 0,0 0 1 0 0,0 0 0 0 0,-1-1 0 0 0,0 1-1 0 0,-1-1 1 0 0,1 1 0 0 0,-2-1 0 0 0,1 0 0 0 0,-2 0-1 0 0,1-5-142 0 0,-3 11 1 0 0,0 0 1 0 0,0 1-1 0 0,-1-1 0 0 0,1 0 0 0 0,-1 1 0 0 0,0-1 0 0 0,0 1 1 0 0,0 0-1 0 0,0 0 0 0 0,0 0 0 0 0,0 1 0 0 0,0-1 0 0 0,-1 1 1 0 0,1-1-1 0 0,-1 1 0 0 0,1 0 0 0 0,-1 0 0 0 0,1 1 0 0 0,-1-1 1 0 0,0 1-1 0 0,1 0 0 0 0,-1 0 0 0 0,1 0 0 0 0,-1 0 0 0 0,0 1 0 0 0,1-1 1 0 0,-1 1-1 0 0,1 0 0 0 0,-1 0 0 0 0,1 0 0 0 0,-2 1-1 0 0,-11 5-42 0 0,1 1 1 0 0,-1 0-1 0 0,1 2 0 0 0,1-1 0 0 0,-1 2 0 0 0,2 0 0 0 0,0 0 1 0 0,0 2-1 0 0,1-1 0 0 0,0 1 0 0 0,0 3 42 0 0,2-5-5 0 0,1 0 0 0 0,1 0 0 0 0,0 1 0 0 0,1 0 0 0 0,0 1 0 0 0,0 0 1 0 0,2 0-1 0 0,-1 0 0 0 0,2 0 0 0 0,0 1 0 0 0,0 0 0 0 0,2 0 0 0 0,-1 0 0 0 0,1 8 5 0 0,2-17 1 0 0,1 0 1 0 0,0-1-1 0 0,-1 1 0 0 0,2-1 1 0 0,-1 1-1 0 0,0-1 0 0 0,1 0 1 0 0,0 0-1 0 0,0 1 0 0 0,0-1 1 0 0,0 0-1 0 0,1-1 0 0 0,0 1 1 0 0,0 0-1 0 0,0-1 0 0 0,0 0 1 0 0,0 1-1 0 0,0-1 0 0 0,1 0 1 0 0,0-1-1 0 0,0 1 1 0 0,0-1-1 0 0,0 1 0 0 0,0-1 1 0 0,0-1-1 0 0,1 1-1 0 0,117 27 193 0 0,-103-28-219 0 0,0-2 1 0 0,0 1-1 0 0,0-2 1 0 0,-1-1-1 0 0,1 0 0 0 0,0-1 1 0 0,-1-1-1 0 0,0-1 1 0 0,0-1-1 0 0,-1 0 0 0 0,16-10 26 0 0,11-4-704 0 0,14-8-1859 0 0,-21 6-5045 0 0,-24 12-3779 0 0</inkml:trace>
  <inkml:trace contextRef="#ctx0" brushRef="#br0" timeOffset="686.134">1469 375 6937 0 0,'0'0'4411'0'0,"0"0"-2139"0"0,0 0-763 0 0,0 0-49 0 0,0 0-40 0 0,0 0-105 0 0,0 0-169 0 0,0 0-263 0 0,0 0-163 0 0,0 0-155 0 0,0 0-130 0 0,0 0-90 0 0,-34 11-97 0 0,-105 38-70 0 0,78-14 15 0 0,55-26-154 0 0,1-5-31 0 0,1 0 0 0 0,0 0 1 0 0,0 1-1 0 0,0 0 0 0 0,1 0 1 0 0,0 0-1 0 0,0 0 0 0 0,0 0 0 0 0,0 1 1 0 0,1 0-1 0 0,0-1 0 0 0,0 1 1 0 0,1 0-1 0 0,-1 0 0 0 0,1 0 1 0 0,1 0-1 0 0,-1 0 0 0 0,1 0 0 0 0,0 0 1 0 0,0 0-1 0 0,1 0 0 0 0,-1 0 1 0 0,2 0-1 0 0,-1-1 0 0 0,0 1 1 0 0,1 0-1 0 0,1 0-8 0 0,2 3 11 0 0,1 0-1 0 0,1 0 1 0 0,0-1 0 0 0,0 0-1 0 0,0-1 1 0 0,1 1 0 0 0,0-1-1 0 0,0-1 1 0 0,1 0 0 0 0,0 0-1 0 0,0 0 1 0 0,6 1-11 0 0,6 1 33 0 0,1-1 0 0 0,0-1 0 0 0,0 0 0 0 0,1-2 0 0 0,-1-1 0 0 0,1-1 0 0 0,0 0 0 0 0,0-2 1 0 0,0-1-1 0 0,10-2-33 0 0,73-32-870 0 0,-74 16-2048 0 0,-1-3-3751 0 0,-19 14-4640 0 0</inkml:trace>
  <inkml:trace contextRef="#ctx0" brushRef="#br0" timeOffset="934.959">2151 1 10994 0 0,'0'0'4939'0'0,"0"0"-3339"0"0,0 0-1101 0 0,0 0 72 0 0,0 0 209 0 0,0 0 161 0 0,0 0 58 0 0,0 0-144 0 0,0 0-148 0 0,0 0-67 0 0,0 0-59 0 0,0 0-90 0 0,-12 36-61 0 0,-35 117-74 0 0,14-3 235 0 0,17 104-326 0 0,45-157-1132 0 0,-36-94-9911 0 0,2-3-815 0 0</inkml:trace>
  <inkml:trace contextRef="#ctx0" brushRef="#br0" timeOffset="1369.954">1719 467 6961 0 0,'0'0'3373'0'0,"0"0"-1260"0"0,0 0-464 0 0,0 0-228 0 0,0 0-177 0 0,38-6-85 0 0,121-17-80 0 0,87-2 1567 0 0,-145 22-2683 0 0,65-13-3287 0 0,-179 26 3414 0 0,1 0 0 0 0,0 1 0 0 0,0 0 0 0 0,1 1 0 0 0,0 0-1 0 0,1 1 1 0 0,-8 12-90 0 0,15-21 56 0 0,-1-1-1 0 0,1 1 0 0 0,0 1 1 0 0,0-1-1 0 0,0 0 0 0 0,1 1 1 0 0,0-1-1 0 0,0 1 0 0 0,0 0 1 0 0,0 0-1 0 0,1 0 1 0 0,-1 0-1 0 0,1 0 0 0 0,1 0 1 0 0,-1 0-1 0 0,1 0 0 0 0,0 0 1 0 0,0 0-1 0 0,0 0 0 0 0,1 1 1 0 0,-1-1-1 0 0,1 0 0 0 0,1 0 1 0 0,-1 0-1 0 0,1-1 0 0 0,-1 1 1 0 0,2 0-1 0 0,-1 0 0 0 0,0-1 1 0 0,1 0-1 0 0,0 1 0 0 0,0-1 1 0 0,0 0-1 0 0,0 0 0 0 0,1 0 1 0 0,0-1-1 0 0,-1 0 1 0 0,1 1-1 0 0,1-1 0 0 0,-1 0 1 0 0,0-1-1 0 0,1 1 0 0 0,-1-1 1 0 0,1 0-1 0 0,0 0 0 0 0,0 0-55 0 0,5 0 205 0 0,0-1 0 0 0,0 0 0 0 0,0-1 0 0 0,0 0-1 0 0,0 0 1 0 0,0-1 0 0 0,0 0 0 0 0,0-1 0 0 0,-1 0 0 0 0,1 0 0 0 0,0-1-1 0 0,-1-1 1 0 0,0 0 0 0 0,0 0 0 0 0,0 0 0 0 0,0-1 0 0 0,0-1-1 0 0,-1 1 1 0 0,0-1 0 0 0,-1-1 0 0 0,1 1 0 0 0,-1-1 0 0 0,0-1-1 0 0,-1 1 1 0 0,0-1 0 0 0,0-1 0 0 0,0 1 0 0 0,-1-1 0 0 0,-1 1 0 0 0,2-5-205 0 0,-4 8 7 0 0,0 0 1 0 0,-1 0-1 0 0,0 0 1 0 0,0-1 0 0 0,0 1-1 0 0,0 0 1 0 0,-1 0-1 0 0,0-1 1 0 0,0 1 0 0 0,-1 0-1 0 0,1 0 1 0 0,-1-1 0 0 0,0 1-1 0 0,-1 0 1 0 0,1 0-1 0 0,-1 0 1 0 0,0 0 0 0 0,0 0-1 0 0,-1 0 1 0 0,1 1-1 0 0,-1-1 1 0 0,0 1 0 0 0,0 0-1 0 0,0 0 1 0 0,-1 0 0 0 0,0 0-1 0 0,0 0 1 0 0,0 1-1 0 0,0 0 1 0 0,0 0 0 0 0,-3-2-8 0 0,-82-15-1648 0 0,59 25-1827 0 0,3 6-4113 0 0,17-3-4461 0 0</inkml:trace>
  <inkml:trace contextRef="#ctx0" brushRef="#br0" timeOffset="1664.264">2814 718 9922 0 0,'0'0'2273'0'0,"0"0"-878"0"0,0 0-246 0 0,0 0 87 0 0,0 0 49 0 0,0 0 31 0 0,0 0-33 0 0,0 0-124 0 0,0 0-124 0 0,0 0-134 0 0,0 0-121 0 0,0 0-125 0 0,0 0-100 0 0,-7-12-84 0 0,-19-37-78 0 0,25 46-360 0 0,1 1 0 0 0,-1-1 0 0 0,1 1 0 0 0,0-1-1 0 0,0 1 1 0 0,0-1 0 0 0,0 1 0 0 0,0 0 0 0 0,0-1 0 0 0,1 1 0 0 0,-1-1 0 0 0,1 1-1 0 0,0 0 1 0 0,0-1 0 0 0,0 1 0 0 0,0 0 0 0 0,0 0 0 0 0,0-1 0 0 0,0 1-1 0 0,1 0 1 0 0,-1 0 0 0 0,1 0 0 0 0,0 1 0 0 0,-1-1 0 0 0,3-1-33 0 0,4-7 157 0 0,6-12-35 0 0,2 0-1 0 0,0 2 0 0 0,1 0 1 0 0,1 1-1 0 0,1 1 1 0 0,1 0-1 0 0,0 2 1 0 0,1 0-1 0 0,1 2 1 0 0,0 0-1 0 0,1 1 1 0 0,10-3-122 0 0,-21 11-44 0 0,0-1-87 0 0,0 1-1 0 0,1 0 1 0 0,0 1 0 0 0,0 0 0 0 0,0 1 0 0 0,0 1-1 0 0,0 0 1 0 0,12 0 131 0 0,-13 13-3418 0 0,-10-7 491 0 0,2 4-9061 0 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42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64 497 14347 0 0,'0'0'995'0'0,"0"0"-395"0"0,0 0 12 0 0,0 0 343 0 0,0 0 279 0 0,0 0 62 0 0,0 0-152 0 0,0 0-246 0 0,0 0-206 0 0,0 0-111 0 0,0 0-73 0 0,0 0-78 0 0,0 0-63 0 0,-5 27-69 0 0,-16 84-83 0 0,-3 5 166 0 0,21-105-245 0 0,2-12-4736 0 0,1-1-4945 0 0,0-1-1687 0 0</inkml:trace>
  <inkml:trace contextRef="#ctx0" brushRef="#br0" timeOffset="250.951">1 166 8898 0 0,'0'0'2632'0'0,"0"0"-1687"0"0,0 0-433 0 0,0 0-296 0 0,0 0-184 0 0,0 0-336 0 0,0 0-672 0 0,0 0-401 0 0,0 0-623 0 0,0 0-2153 0 0,0 0-272 0 0</inkml:trace>
  <inkml:trace contextRef="#ctx0" brushRef="#br0" timeOffset="451.44">507 0 15467 0 0,'0'0'1674'0'0,"0"0"-942"0"0,0 0-393 0 0,0 0 121 0 0,0 0 256 0 0,0 0 256 0 0,0 0 101 0 0,0 0-112 0 0,0 0-133 0 0,0 0-168 0 0,0 0-153 0 0,0 0-108 0 0,2 27-98 0 0,8 171 238 0 0,-10 283-1590 0 0,-17-484-5127 0 0,10 1-640 0 0,2-1-4059 0 0</inkml:trace>
  <inkml:trace contextRef="#ctx0" brushRef="#br0" timeOffset="719.638">261 417 12083 0 0,'0'0'2116'0'0,"0"0"-806"0"0,0 0-393 0 0,0 0 38 0 0,0 0 173 0 0,0 0 118 0 0,0 0-74 0 0,0 0-162 0 0,0 0-159 0 0,0 0-115 0 0,0 0-101 0 0,34 0-82 0 0,111 0-52 0 0,-69 0 44 0 0,163-12 263 0 0,-159 5-1804 0 0,-47 6-6150 0 0,-26 1-4821 0 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41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7 152 0 0,'0'0'1067'0'0,"0"0"92"0"0,0 0 288 0 0,0 0 401 0 0,0 0 206 0 0,0 0-30 0 0,0 0-259 0 0,0 0-317 0 0,0 0-270 0 0,0 0-186 0 0,0 0-131 0 0,0 0-100 0 0,0 0-99 0 0,2-7 1169 0 0,-39 373 1171 0 0,52-269-2862 0 0,-13-95-120 0 0,-1 0-1 0 0,1 0 1 0 0,-1 0-1 0 0,1 0 0 0 0,0 0 1 0 0,0-1-1 0 0,0 1 1 0 0,0 0-1 0 0,0-1 0 0 0,0 0 1 0 0,0 1-1 0 0,0-1 1 0 0,1 0-1 0 0,-1 0 0 0 0,0 0 1 0 0,1 0-1 0 0,-1-1 1 0 0,1 1-1 0 0,-1-1 0 0 0,1 1 1 0 0,-1-1-1 0 0,1 0 0 0 0,-1 0 1 0 0,1 0-1 0 0,-1 0 1 0 0,1-1-1 0 0,-1 1 0 0 0,2-1-19 0 0,3 1 28 0 0,1-3 45 0 0,-1 0 1 0 0,0 0-1 0 0,0-1 0 0 0,-1 0 0 0 0,1 0 1 0 0,-1-1-1 0 0,0 0 0 0 0,0 0 0 0 0,0 0 1 0 0,-1-1-1 0 0,0 0 0 0 0,0 0 1 0 0,0 0-1 0 0,-1-1-73 0 0,-2 5 14 0 0,139-190 561 0 0,-52 0-73 0 0,-84 187 1321 0 0,-5 6-1783 0 0,0-1-2 0 0,0 0 1 0 0,0 0 17 0 0,0 0-7 0 0,0 0-10 0 0,-7 35 441 0 0,-5 102 179 0 0,17 60-255 0 0,2-74-316 0 0,13-123-1403 0 0,10-16-3475 0 0,-22 10-385 0 0,1 2-6898 0 0</inkml:trace>
  <inkml:trace contextRef="#ctx0" brushRef="#br0" timeOffset="718.626">601 516 10922 0 0,'0'0'1361'0'0,"0"0"-584"0"0,0 0-109 0 0,0 0 295 0 0,0 0 304 0 0,0 0 95 0 0,0 0-179 0 0,0 0-290 0 0,0 0-233 0 0,0 0-117 0 0,0 0-4 0 0,0 0 30 0 0,8-4 1919 0 0,98-142 80 0 0,-83 112-2340 0 0,-7 14-144 0 0,-2-2 0 0 0,1 1 0 0 0,-2-2 0 0 0,-1 0 1 0 0,-1 0-1 0 0,-1-1 0 0 0,-1-1 0 0 0,-2 1 1 0 0,3-15-85 0 0,4 158-364 0 0,4-46 469 0 0,-17-64-106 0 0,2-1 0 0 0,-1 1 0 0 0,1-1 0 0 0,0 0 0 0 0,0 0 0 0 0,1 0 0 0 0,0 0 0 0 0,1-1 0 0 0,0 0 0 0 0,0 1 0 0 0,6 5 1 0 0,-7-10 21 0 0,0 0 0 0 0,0 0 1 0 0,0-1-1 0 0,0 1 0 0 0,0-1 0 0 0,1 0 0 0 0,0 0 0 0 0,-1 0 0 0 0,1 0 0 0 0,0-1 1 0 0,0 0-1 0 0,-1 0 0 0 0,1 0 0 0 0,0-1 0 0 0,0 0 0 0 0,0 0 0 0 0,0 0 0 0 0,0 0 1 0 0,4-1-22 0 0,-3-2 51 0 0,-1 1 0 0 0,0-1 1 0 0,0 0-1 0 0,0 0 0 0 0,0 0 0 0 0,0-1 1 0 0,-1 0-1 0 0,0 0 0 0 0,1 0 1 0 0,-1 0-1 0 0,-1-1 0 0 0,1 1 1 0 0,-1-1-1 0 0,0 0 0 0 0,1 0-51 0 0,7-14 65 0 0,-1 0 0 0 0,-1-1 0 0 0,-1 0 0 0 0,0 0 0 0 0,-1-1 0 0 0,-2 0 0 0 0,0 0 0 0 0,-1 0 0 0 0,-1-1 0 0 0,-1 1 0 0 0,-1-1 0 0 0,-1-1-65 0 0,0 23-21 0 0,0 0-18 0 0,0 0 7 0 0,0 0-16 0 0,0 0-20 0 0,0 0-18 0 0,0 0-66 0 0,-1-2-2372 0 0,5 0-11311 0 0,1 2 2202 0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19:41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109 169,'32'-44,"56"-68,-88 111,0 1,0 0,0-1,0 1,0-1,0 1,0-1,0 1,0-1,0 1,1-1,-1 1,0-1,0 1,0 0,1-1,-1 1,0 0,1-1,-1 1,0-1,1 1,-1 0,0 0,1-1,-1 1,1 0,-1 0,1-1,-1 1,0 0,1 0,-1 0,1 0,-1 0,1 0,-1 0,1 0,-1 0,1 0,-1 0,1 0,-1 0,1 0,-1 0,1 0,-1 1,0-1,1 0,-1 0,1 1,-1-1,0 0,1 0,-1 1,1-1,-1 0,0 1,0-1,1 1,-1-1,0 0,0 1,1-1,-1 1,0-1,0 1,0-1,3 37,-3-33,-1 98,10 145,-1-202,-3-1,-1 1,-2 0,-3 0,-1 0,-2 0,-2 0,-2-1,-2 0,-7 16,13-50,0 0,0-1,0 1,-1-1,-1 0,0 0,0-1,0 0,-1 0,-1 0,1-1,-1 0,0 0,-1-1,0 0,1-1,-2 0,1 0,-1-1,-5 2,13-6,-1 1,1 0,-1-1,1 0,-1 1,0-1,1 0,-1-1,0 1,1 0,-1-1,1 1,-1-1,1 0,-1 0,1 0,-1 0,1 0,0 0,0-1,-1 1,1-1,0 0,0 0,1 1,-1-1,0 0,1-1,-1 1,1 0,-1 0,1-1,0 1,0 0,0-1,0 1,1-1,-1 0,1-1,3-106,6 83,1 1,2 1,1 0,1 0,0 1,2 1,1 1,7-7,-20 24,-1 0,1 1,0 0,1 0,-1 0,1 0,0 0,0 1,0 0,0 0,0 1,1-1,-1 1,1 0,0 1,0-1,-1 1,1 0,0 1,0-1,0 1,0 0,0 1,0-1,5 2,27 7,-24-9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1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0 477 0 0 0,'0'0'556'0'0,"0"0"735"0"0,0 0 277 0 0,0 0 215 0 0,0 0 222 0 0,0 0 15 0 0,0 0-194 0 0,0 0-330 0 0,0 0-375 0 0,0 0-335 0 0,0 0-237 0 0,9 0 515 0 0,5 8-685 0 0,0-1-1 0 0,0-1 1 0 0,1 0 0 0 0,0-1 0 0 0,0 0 0 0 0,0-2 0 0 0,1 1 0 0 0,-1-2-1 0 0,1 0 1 0 0,0-1 0 0 0,0-1 0 0 0,-1 0 0 0 0,13-2-379 0 0,-11 2 153 0 0,15-4-18 0 0,1-1-1 0 0,-1-1 1 0 0,0-2-1 0 0,-1-1 1 0 0,0-2 0 0 0,0-1-1 0 0,-1-1 1 0 0,-1-2-1 0 0,0 0 1 0 0,-1-3-1 0 0,1-1-133 0 0,5-3 115 0 0,-1-2 1 0 0,-1-1 0 0 0,-1-1-1 0 0,21-24-116 0 0,-46 45 39 0 0,0-1 0 0 0,-1-1 0 0 0,1 1 0 0 0,-1-1 0 0 0,0 0 0 0 0,-1 0-1 0 0,0 0 1 0 0,0-1 0 0 0,0 0 0 0 0,-1 1 0 0 0,0-1 0 0 0,-1 0 0 0 0,0-1 0 0 0,0 1-1 0 0,-1 0 1 0 0,0-1 0 0 0,0 1 0 0 0,-1 0 0 0 0,0-1 0 0 0,-1-3-39 0 0,-1 7 0 0 0,-1 0-1 0 0,1 0 1 0 0,-1 0 0 0 0,-1 1 0 0 0,1-1 0 0 0,-1 1 0 0 0,1-1-1 0 0,-1 1 1 0 0,-1 0 0 0 0,1 1 0 0 0,0-1 0 0 0,-1 1-1 0 0,0 0 1 0 0,0 0 0 0 0,0 0 0 0 0,0 0 0 0 0,0 1 0 0 0,-1 0-1 0 0,1 0 1 0 0,-1 1 0 0 0,1 0 0 0 0,-1 0 0 0 0,1 0 0 0 0,-1 0-1 0 0,0 1 1 0 0,0 0 0 0 0,1 0 0 0 0,-1 0 0 0 0,0 1-1 0 0,-4 1 1 0 0,-4 1-14 0 0,1 0 0 0 0,0 1-1 0 0,1 1 1 0 0,-1 0-1 0 0,1 1 1 0 0,0 0-1 0 0,0 1 1 0 0,0 0 0 0 0,1 0-1 0 0,0 2 1 0 0,1-1-1 0 0,0 1 1 0 0,0 1 0 0 0,1 0-1 0 0,0 0 1 0 0,-2 4 14 0 0,-1 8 8 0 0,0 0 1 0 0,2 0-1 0 0,0 1 0 0 0,2 0 1 0 0,0 1-1 0 0,2 0 1 0 0,1 0-1 0 0,0 0 1 0 0,2 1-1 0 0,1-1 0 0 0,1 1 1 0 0,1 0-1 0 0,1 0 1 0 0,1-1-1 0 0,1 2-8 0 0,-6 154 267 0 0,2-151-236 0 0,-2 0-1 0 0,-2 0 0 0 0,0-1 1 0 0,-2 1-1 0 0,-1-1 1 0 0,-1-1-1 0 0,-2 0 1 0 0,0 0-1 0 0,-2-1 0 0 0,-1 0 1 0 0,-1-1-1 0 0,-1-1 1 0 0,-1 0-1 0 0,-1-2 0 0 0,-1 0 1 0 0,-20 17-31 0 0,32-34-23 0 0,0 0 1 0 0,-1-1-1 0 0,0 0 0 0 0,0-1 1 0 0,0 1-1 0 0,0-2 0 0 0,-1 1 1 0 0,1-1-1 0 0,-1 0 0 0 0,1-1 1 0 0,-1 0-1 0 0,0 0 0 0 0,1-1 1 0 0,-8-1 22 0 0,17 1-18 0 0,-1 0 1 0 0,1-1 0 0 0,-1 1 0 0 0,1-1 0 0 0,-1 1 0 0 0,1 0 0 0 0,-1-1 0 0 0,0 1 0 0 0,1-1 0 0 0,-1 1 0 0 0,0-1 0 0 0,1 1 0 0 0,-1-1 0 0 0,0 1 0 0 0,0-1 0 0 0,0 0 0 0 0,1 1 0 0 0,-1-1 0 0 0,0 1 0 0 0,0-1 0 0 0,0 0 0 0 0,0 1 0 0 0,0-1 0 0 0,0 1 0 0 0,0-1 0 0 0,0 0 0 0 0,0 1 0 0 0,0-1 0 0 0,-1 1 0 0 0,1-1 0 0 0,0 1 0 0 0,0-1-1 0 0,0 0 1 0 0,-1 1 0 0 0,1-1 0 0 0,0 1 0 0 0,-1-1 0 0 0,1 1 0 0 0,0 0 0 0 0,-1-1 0 0 0,1 1 0 0 0,-1-1 0 0 0,1 1 0 0 0,-1-1 0 0 0,1 1 0 0 0,-1 0 0 0 0,1 0 0 0 0,-1-1 0 0 0,1 1 0 0 0,-1 0 0 0 0,1 0 0 0 0,-1-1 0 0 0,1 1 0 0 0,-1 0 0 0 0,0 0 0 0 0,1 0 0 0 0,-1 0 0 0 0,1 0 0 0 0,-1 0 0 0 0,0 0 0 0 0,1 0 0 0 0,-1 0 0 0 0,1 0 0 0 0,-1 0 0 0 0,0 0-1 0 0,1 1 1 0 0,-1-1 0 0 0,0 0 17 0 0,39-30-629 0 0,-17 21 604 0 0,1 1 0 0 0,1 1-1 0 0,-1 1 1 0 0,1 1-1 0 0,0 1 1 0 0,1 1-1 0 0,-1 1 1 0 0,0 1-1 0 0,1 1 1 0 0,-1 1-1 0 0,8 2 26 0 0,187 30 483 0 0,-209-33-455 0 0,22 5 133 0 0,1-2 1 0 0,0-2 0 0 0,0-1-1 0 0,0-1 1 0 0,0-1-1 0 0,0-2 1 0 0,-1-2 0 0 0,0-1-1 0 0,0-1 1 0 0,0-1 0 0 0,-1-2-1 0 0,6-4-161 0 0,-19 5 69 0 0,-3 4-29 0 0,0-1 1 0 0,0-1-1 0 0,-1 0 1 0 0,0-1 0 0 0,-1-1-1 0 0,0 0 1 0 0,-1 0-1 0 0,1-1 1 0 0,-2-1 0 0 0,0 0-1 0 0,0 0 1 0 0,-1-1-1 0 0,3-6-40 0 0,-11 17-5 0 0,0-1 0 0 0,0 1 0 0 0,0 0 0 0 0,0 0 0 0 0,-1-1 0 0 0,1 1 0 0 0,-1 0 0 0 0,0-1 0 0 0,1 1 0 0 0,-1 0 0 0 0,0-1 0 0 0,-1 1 0 0 0,1-1 0 0 0,0 1 0 0 0,0 0 0 0 0,-1-1-1 0 0,0 1 1 0 0,1 0 0 0 0,-1-1 0 0 0,0 1 0 0 0,0 0 0 0 0,0 0 0 0 0,0 0 0 0 0,-1 0 0 0 0,1 0 0 0 0,-1 0 0 0 0,1 0 0 0 0,-1 1 0 0 0,0-1 0 0 0,1 0 0 0 0,-1 1 0 0 0,0-1 0 0 0,0 1 0 0 0,0 0-1 0 0,0-1 1 0 0,0 1 0 0 0,0 0 0 0 0,-1 0 0 0 0,1 1 0 0 0,0-1 0 0 0,0 0 0 0 0,-1 1 5 0 0,-102-12-1161 0 0,93 14 1026 0 0,1 1-1 0 0,0 0 1 0 0,1 1 0 0 0,-1 0 0 0 0,1 1-1 0 0,-1 0 1 0 0,1 1 0 0 0,1 0 0 0 0,-1 0-1 0 0,1 1 1 0 0,0 0 0 0 0,1 1 0 0 0,0 0 0 0 0,0 0-1 0 0,-6 9 136 0 0,11-14-12 0 0,0 0 1 0 0,0 1-1 0 0,0-1 0 0 0,1 1 0 0 0,-1 0 0 0 0,1 0 0 0 0,0 0 0 0 0,0 0 0 0 0,0 0 1 0 0,0 0-1 0 0,1 1 0 0 0,0-1 0 0 0,0 0 0 0 0,0 1 0 0 0,0-1 0 0 0,1 1 0 0 0,-1-1 1 0 0,1 1-1 0 0,1 0 0 0 0,-1-1 0 0 0,0 1 0 0 0,1-1 0 0 0,0 1 0 0 0,0-1 0 0 0,1 0 0 0 0,-1 1 1 0 0,1-1-1 0 0,0 0 0 0 0,0 0 0 0 0,0 0 0 0 0,0 0 0 0 0,1 0 0 0 0,0-1 0 0 0,0 1 1 0 0,0-1-1 0 0,0 0 0 0 0,0 0 0 0 0,1 0 0 0 0,-1 0 0 0 0,1 0 0 0 0,0-1 0 0 0,0 1 1 0 0,2 0 11 0 0,16 6 146 0 0,0-2 1 0 0,1 0 0 0 0,0-1 0 0 0,0-1 0 0 0,0-1 0 0 0,0-1 0 0 0,1-2 0 0 0,0 0 0 0 0,-1-1 0 0 0,1-2-1 0 0,-1 0 1 0 0,0-1 0 0 0,22-7-147 0 0,-16 2 121 0 0,0-1-1 0 0,-1-2 1 0 0,0-1-1 0 0,0-1 1 0 0,-1-1-1 0 0,-1-1 1 0 0,-1-2-1 0 0,0-1 1 0 0,-1 0-1 0 0,-1-2 1 0 0,0-1-1 0 0,-2-1 1 0 0,-1 0 0 0 0,0-2-1 0 0,-2 0 1 0 0,-1-1-1 0 0,-1-1 1 0 0,-1 0-1 0 0,3-10-120 0 0,-5 11-6 0 0,-1-1-1 0 0,-2-1 0 0 0,0 0 1 0 0,-2 0-1 0 0,-1-1 1 0 0,-1 0-1 0 0,-1 0 1 0 0,-1-1-1 0 0,-2 1 1 0 0,-1-1-1 0 0,-2 0 0 0 0,-1-9 7 0 0,2 35 2 0 0,0-1 0 0 0,-1 1 0 0 0,1-1 0 0 0,-1 1 0 0 0,0-1 0 0 0,0 1 0 0 0,0-1 0 0 0,0 1 0 0 0,0 0 0 0 0,-1-1 0 0 0,0 1-1 0 0,0 0 1 0 0,0 0 0 0 0,0 0 0 0 0,0 1 0 0 0,0-1 0 0 0,-1 0 0 0 0,1 1 0 0 0,-1-1 0 0 0,0 1 0 0 0,0 0 0 0 0,1 0 0 0 0,-2 0 0 0 0,1 0-1 0 0,0 1 1 0 0,0-1 0 0 0,0 1 0 0 0,-1 0 0 0 0,1 0 0 0 0,-1 0 0 0 0,1 0 0 0 0,-1 1 0 0 0,1-1 0 0 0,-1 1 0 0 0,1 0 0 0 0,-1 0-1 0 0,1 0 1 0 0,-1 1 0 0 0,0-1 0 0 0,1 1 0 0 0,-1 0 0 0 0,1 0 0 0 0,0 0 0 0 0,-1 0 0 0 0,1 1 0 0 0,0-1 0 0 0,0 1 0 0 0,0 0-1 0 0,0 0 1 0 0,0 0-2 0 0,-4 5 7 0 0,0 1-1 0 0,1 0 1 0 0,0 0 0 0 0,0 1-1 0 0,1 0 1 0 0,0-1-1 0 0,1 2 1 0 0,0-1-1 0 0,0 1 1 0 0,1-1-1 0 0,0 1 1 0 0,1 0-1 0 0,0 0 1 0 0,1 0-1 0 0,0 0 1 0 0,0 0-1 0 0,1 1 1 0 0,0-1-1 0 0,1 0 1 0 0,0 0-1 0 0,2 5-6 0 0,6 24 57 0 0,1 0 0 0 0,2 0 0 0 0,2-2-1 0 0,16 32-56 0 0,-20-44 17 0 0,53 169 11 0 0,-62-188-22 0 0,0 1 0 0 0,0-1 0 0 0,-1 0 1 0 0,0 1-1 0 0,0-1 0 0 0,-1 1 0 0 0,0-1 1 0 0,0 0-1 0 0,0 1 0 0 0,-1-1 0 0 0,1 0 1 0 0,-2 0-1 0 0,0 2-6 0 0,2-5-3 0 0,1-2-6 0 0,0-1-7 0 0,0 0 12 0 0,0 0-24 0 0,0 0-23 0 0,0 0-31 0 0,0 0-37 0 0,0 0-11 0 0,-4-24-2738 0 0,0 14 1445 0 0,-3-5-2181 0 0,1 6-4713 0 0,2 5-996 0 0</inkml:trace>
  <inkml:trace contextRef="#ctx0" brushRef="#br0" timeOffset="266.077">1305 689 9370 0 0,'0'0'3241'0'0,"0"0"-1762"0"0,0 0-648 0 0,0 0 134 0 0,0 0 269 0 0,0 0 155 0 0,0 0-35 0 0,0 0-182 0 0,0 0-157 0 0,35-8-117 0 0,113-27-104 0 0,68-2 1335 0 0,26 14-1612 0 0,-199 22-1355 0 0,-25 1-4616 0 0,-13 0-5512 0 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55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4209 0 0,'0'0'1842'0'0,"0"0"-15"0"0,0 0 168 0 0,0 0 35 0 0,0 0-195 0 0,0 0-324 0 0,0 0-336 0 0,0 0-263 0 0,0 0-179 0 0,0 0-130 0 0,0 0-75 0 0,0 0-25 0 0,0 0 6 0 0,3 11 3768 0 0,-3-11-4069 0 0,21 7 1431 0 0,8 2-1354 0 0,1-2 0 0 0,1-1-1 0 0,-1-1 1 0 0,1-2 0 0 0,0-1-1 0 0,0-2 1 0 0,-1 0 0 0 0,4-3-285 0 0,36 2 266 0 0,57-18 215 0 0,-126 19-434 0 0,-1 0-1 0 0,0 0-28 0 0,0 0 0 0 0,0 0 14 0 0,0 0-6 0 0,0 0 19 0 0,0 0 14 0 0,0 0-15 0 0,0 0-26 0 0,-20-4-3500 0 0,3 4-749 0 0,6 0-6886 0 0,9 0 233 0 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6.4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1 497 4377 0 0,'0'0'3259'0'0,"0"0"-1138"0"0,0 0-406 0 0,0 0-80 0 0,0 0-64 0 0,0 0-148 0 0,0 0-294 0 0,0 0-306 0 0,0 0-224 0 0,0 0-114 0 0,0 0-46 0 0,0 0 48 0 0,3-2 62 0 0,19-15 36 0 0,-1 0 0 0 0,0-2 0 0 0,-2 0 0 0 0,0-2 0 0 0,-1 0 0 0 0,-2-1 0 0 0,0 0-1 0 0,-1-1 1 0 0,10-23-585 0 0,23-29 406 0 0,49-87 35 0 0,-93 154-444 0 0,-4 8 1 0 0,0-1 1 0 0,-1 0 0 0 0,1 0-1 0 0,0 0 1 0 0,0 1 0 0 0,0-1-1 0 0,0 0 1 0 0,0 0 0 0 0,1 0 0 0 0,-1 1-1 0 0,0-1 1 0 0,0 0 0 0 0,0 0-1 0 0,1 1 1 0 0,-1-1 0 0 0,0 0-1 0 0,1 0 1 0 0,-1 1 0 0 0,1-1-1 0 0,-1 0 1 0 0,1 1 0 0 0,-1-1-1 0 0,1 1 1 0 0,-1-1 0 0 0,1 1-1 0 0,0-1 1 0 0,-1 1 0 0 0,1-1-1 0 0,0 1 1 0 0,-1-1 0 0 0,1 1-1 0 0,0 0 1 0 0,0-1 0 0 0,-1 1-1 0 0,1 0 1 0 0,0 0 0 0 0,0 0-1 0 0,0-1 1 0 0,-1 1 0 0 0,1 0 0 0 0,0 0-1 0 0,0 0 1 0 0,0 0 0 0 0,-1 0-1 0 0,1 1 1 0 0,0-1 0 0 0,0 0-1 0 0,0 0 1 0 0,-1 0 0 0 0,1 1-1 0 0,0-1 1 0 0,0 0 0 0 0,-1 1-1 0 0,1-1 1 0 0,0 1 0 0 0,0-1 1 0 0,92 227 848 0 0,-43-69-475 0 0,-18-107-207 0 0,-9-44-8651 0 0,-19-7-3461 0 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6177 0 0,'0'0'3448'0'0,"0"0"-1619"0"0,0 0-686 0 0,0 0-46 0 0,0 0 83 0 0,0 0 12 0 0,0 0-182 0 0,0 0-305 0 0,0 0-250 0 0,0 0-64 0 0,0 0 73 0 0,0 0 121 0 0,0 0 90 0 0,7 0 17 0 0,129 7 3153 0 0,3-14-2379 0 0,18-5-586 0 0,-89 12-3588 0 0,-64 0 2405 0 0,-4-2-2262 0 0,0 1 460 0 0,0 0-4483 0 0,0 1-5033 0 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7514 0 0,'0'0'1228'0'0,"0"0"-292"0"0,0 0-5 0 0,0 0 120 0 0,0 0 76 0 0,0 0-95 0 0,0 0-247 0 0,0 0-212 0 0,0 0-83 0 0,0 0-6 0 0,0 0 18 0 0,0 0 11 0 0,0 0 7 0 0,14 17 3661 0 0,-10-15-3942 0 0,1 0 0 0 0,0 0 0 0 0,0 0 0 0 0,0-1 0 0 0,0 1-1 0 0,0-1 1 0 0,0 0 0 0 0,0-1 0 0 0,0 1 0 0 0,0-1 0 0 0,0 0 0 0 0,0 0-1 0 0,1-1 1 0 0,-1 0 0 0 0,0 0-239 0 0,17 0 384 0 0,218-21 1327 0 0,-156 21-1582 0 0,-83-1 884 0 0,0 1-8742 0 0,-1 0 111 0 0,0 1-4362 0 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8082 0 0,'0'0'4121'0'0,"0"0"-2744"0"0,0 0-846 0 0,0 0 197 0 0,0 0 395 0 0,0 0 259 0 0,0 0 7 0 0,0 0-131 0 0,0 0-205 0 0,0 0-178 0 0,0 0-97 0 0,0 0-71 0 0,34 1-59 0 0,108 4-65 0 0,39-18 1032 0 0,-138 5-1446 0 0,64-16-429 0 0,-73 12-922 0 0,-13 1-6491 0 0,-17 7-4054 0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4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1 312 2425 0 0,'0'0'1332'0'0,"0"0"-199"0"0,0 0 28 0 0,0 0 192 0 0,0 0 94 0 0,0 0-133 0 0,0 0-326 0 0,0 0-304 0 0,0 0-109 0 0,0 0-4 0 0,0 0 26 0 0,0 0 34 0 0,0 0-28 0 0,7 4-27 0 0,7 4-25 0 0,2 0 0 0 0,-1-1 0 0 0,1-1 0 0 0,0 0 0 0 0,0-1 0 0 0,0-1 1 0 0,1 0-1 0 0,0-2 0 0 0,16 2-551 0 0,-19-4 229 0 0,1 0 0 0 0,-1 0 0 0 0,0-2 0 0 0,0 0 0 0 0,0 0 0 0 0,0-1 0 0 0,-1-1 0 0 0,1-1 0 0 0,1 0-229 0 0,7-3 168 0 0,0-1-1 0 0,-1-1 0 0 0,0-1 0 0 0,-1 0 1 0 0,0-2-1 0 0,0 0 0 0 0,-2-1 1 0 0,0-1-1 0 0,0-1 0 0 0,-2-1 0 0 0,0 0 1 0 0,10-14-168 0 0,-22 25 62 0 0,0 1 0 0 0,0-1 0 0 0,0 0 0 0 0,-1 0 0 0 0,0-1 0 0 0,0 1 0 0 0,-1-1 0 0 0,1 1 0 0 0,-1-1 0 0 0,-1 0 0 0 0,1 0 0 0 0,-1 0 0 0 0,-1 0 0 0 0,1 0 0 0 0,-1 0 0 0 0,0 0 0 0 0,-2-6-62 0 0,0 10-5 0 0,-1 0-1 0 0,0 0 0 0 0,0 0 0 0 0,0 0 0 0 0,0 1 0 0 0,0-1 0 0 0,0 1 0 0 0,-1 0 0 0 0,1 0 0 0 0,-1 0 1 0 0,0 0-1 0 0,0 0 0 0 0,0 1 0 0 0,1 0 0 0 0,-1 0 0 0 0,0 0 0 0 0,-1 0 0 0 0,1 1 0 0 0,0-1 1 0 0,0 1-1 0 0,0 0 0 0 0,0 0 0 0 0,0 1 0 0 0,0-1 0 0 0,0 1 0 0 0,-3 1 6 0 0,-7-2-61 0 0,-6 3 3 0 0,-1 1 0 0 0,0 1 1 0 0,1 1-1 0 0,0 1 0 0 0,0 1 1 0 0,1 0-1 0 0,0 2 1 0 0,1 0-1 0 0,0 1 0 0 0,0 1 1 0 0,1 0-1 0 0,1 1 0 0 0,-11 12 58 0 0,17-17 5 0 0,0 0 1 0 0,0 1-1 0 0,1 0 0 0 0,0 1 1 0 0,1 0-1 0 0,0 0 0 0 0,0 1 0 0 0,1 0 1 0 0,1 0-1 0 0,0 0 0 0 0,0 1 0 0 0,1 0 1 0 0,1 0-1 0 0,0 1 0 0 0,0-1 0 0 0,2 1 1 0 0,-2 10-6 0 0,7-13 49 0 0,0-1 0 0 0,0 0 0 0 0,2 0 0 0 0,-1 0 0 0 0,1 0 0 0 0,0-1 1 0 0,0 0-1 0 0,1 0 0 0 0,1 0 0 0 0,-1-1 0 0 0,1 0 0 0 0,0 0 0 0 0,1-1 1 0 0,-1 0-1 0 0,1 0 0 0 0,0-1 0 0 0,1 0 0 0 0,0 0 0 0 0,-1-1 0 0 0,4 1-49 0 0,20 10 276 0 0,1-1-1 0 0,0-2 0 0 0,1-2 1 0 0,0-1-1 0 0,0-1 0 0 0,1-2 1 0 0,0-1-1 0 0,0-2 0 0 0,0-2 1 0 0,1-1-1 0 0,10-2-275 0 0,-44 2 3 0 0,0 0-1 0 0,0 0 1 0 0,1 0 0 0 0,-1 0-1 0 0,0-1 1 0 0,0 1-1 0 0,0-1 1 0 0,1 1 0 0 0,-1-1-1 0 0,0 0 1 0 0,0 0-1 0 0,0 0 1 0 0,0 0 0 0 0,0 0-1 0 0,0 0 1 0 0,-1-1-1 0 0,1 1 1 0 0,0-1 0 0 0,-1 1-1 0 0,1-1 1 0 0,0 0-1 0 0,-1 1 1 0 0,0-1 0 0 0,0 0-1 0 0,1 0 1 0 0,-1 0-1 0 0,0 0 1 0 0,0 0 0 0 0,-1 0-1 0 0,1 0 1 0 0,0-1-1 0 0,-1 1 1 0 0,1 0 0 0 0,-1 0-1 0 0,0 0 1 0 0,0-1 0 0 0,0 1-1 0 0,0 0 1 0 0,0 0-1 0 0,0-1 1 0 0,0 1 0 0 0,-1 0-1 0 0,0 0-2 0 0,-13-2-7348 0 0,12 4 3918 0 0,-1 0-8593 0 0</inkml:trace>
  <inkml:trace contextRef="#ctx0" brushRef="#br0" timeOffset="766.979">920 420 10194 0 0,'0'0'2234'0'0,"0"0"-808"0"0,0 0-231 0 0,0 0 83 0 0,0 0 57 0 0,0 0-81 0 0,0 0-222 0 0,0 0-256 0 0,0 0-154 0 0,0 0-67 0 0,0 0-13 0 0,0 0-7 0 0,-8 12 819 0 0,-94 208-171 0 0,81-179-1077 0 0,21-41-95 0 0,0 0 10 0 0,0 0 7 0 0,0 0 20 0 0,0 0 25 0 0,0 0 17 0 0,16-32 154 0 0,87-120-185 0 0,-20 53-50 0 0,-56 82 3 0 0,-27 17-34 0 0,0 0 6 0 0,0 0-11 0 0,0 0 2 0 0,0 23 90 0 0,0-5 0 0 0,15 72-15 0 0,-7-76-69 0 0,-6-9 22 0 0,1 0 0 0 0,-1 0 1 0 0,1 0-1 0 0,0 0 0 0 0,0-1 1 0 0,0 1-1 0 0,1-1 0 0 0,0 0 1 0 0,0 0-1 0 0,0 0 1 0 0,0 0-1 0 0,0-1 0 0 0,1 0 1 0 0,0 0-1 0 0,-1 0 0 0 0,4 1-3 0 0,-4-3 33 0 0,0 0-1 0 0,0-1 1 0 0,0 1-1 0 0,0-1 0 0 0,0 0 1 0 0,0 0-1 0 0,0 0 1 0 0,-1-1-1 0 0,1 1 1 0 0,0-1-1 0 0,0 0 1 0 0,0 0-1 0 0,-1 0 0 0 0,1-1 1 0 0,0 1-1 0 0,-1-1 1 0 0,1 0-1 0 0,-1 0 1 0 0,0 0-1 0 0,1 0 0 0 0,-1-1 1 0 0,0 1-1 0 0,-1-1 1 0 0,1 0-1 0 0,0 0 1 0 0,-1 0-1 0 0,1 0 1 0 0,1-4-33 0 0,45-100 834 0 0,-48 104-844 0 0,0 1 0 0 0,-1-1 0 0 0,1 0 0 0 0,-1 0 0 0 0,1 0 1 0 0,-1 1-1 0 0,0-1 0 0 0,0 0 0 0 0,0 0 0 0 0,0 0 0 0 0,0 0 0 0 0,-1 0 0 0 0,1 1 0 0 0,-1-1 0 0 0,0 0 0 0 0,0 0 0 0 0,0 1 0 0 0,0-1 0 0 0,-1 1 0 0 0,1-1 0 0 0,-2-1 10 0 0,-19-6-2322 0 0,7 8-5618 0 0,10 2-4215 0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6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13 2377 0 0,'0'0'1460'0'0,"0"0"-123"0"0,0 0 108 0 0,0 0 267 0 0,0 0 110 0 0,0 0-96 0 0,0 0-245 0 0,0 0-286 0 0,0 0-227 0 0,0 0-128 0 0,0 0-131 0 0,0 0-109 0 0,0 0-43 0 0,-9-2-22 0 0,-35-8 1151 0 0,-28 13 1578 0 0,58 4-3150 0 0,1 1 1 0 0,0 0-1 0 0,0 0 0 0 0,1 2 0 0 0,0-1 0 0 0,1 2 0 0 0,0-1 0 0 0,0 1 0 0 0,1 1 0 0 0,1 0 0 0 0,0 1 0 0 0,1-1 0 0 0,-4 8-114 0 0,10-16 26 0 0,0 0-1 0 0,1 0 0 0 0,-1 0 1 0 0,1 0-1 0 0,0 0 0 0 0,0 1 1 0 0,1-1-1 0 0,-1 0 0 0 0,1 0 1 0 0,0 1-1 0 0,0-1 0 0 0,0 0 1 0 0,0 1-1 0 0,1-1 0 0 0,0 0 1 0 0,0 0-1 0 0,0 1 0 0 0,0-1 1 0 0,1 0-1 0 0,0 0 1 0 0,0 0-1 0 0,0-1 0 0 0,0 1 1 0 0,0 0-1 0 0,1-1 0 0 0,1 3-25 0 0,115 82 886 0 0,-34-53-457 0 0,0-16-1794 0 0,-83-26-7967 0 0,-2 7-2461 0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8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3673 0 0,'0'0'1880'0'0,"0"0"-11"0"0,0 0 67 0 0,0 0-10 0 0,0 0-109 0 0,0 0-236 0 0,0 0-238 0 0,0 0-183 0 0,0 0-178 0 0,0 0-102 0 0,0 0-76 0 0,0 0-56 0 0,0 0-49 0 0,16 4 1828 0 0,196-11 990 0 0,-92 2-2998 0 0,-122 3-3020 0 0,-3 0-5909 0 0,3 2-3995 0 0</inkml:trace>
  <inkml:trace contextRef="#ctx0" brushRef="#br0" timeOffset="1300.316">425 270 8970 0 0,'0'0'2294'0'0,"0"0"-1059"0"0,0 0-178 0 0,0 0 256 0 0,0 0 120 0 0,0 0-35 0 0,0 0-161 0 0,0 0-160 0 0,0 0-139 0 0,36-9-129 0 0,114-29-161 0 0,6-20 563 0 0,-137 48-1111 0 0,-1-1 0 0 0,-1-1 0 0 0,0-1 1 0 0,0 0-1 0 0,-2-1 0 0 0,1-1 1 0 0,-2 0-1 0 0,0-1 0 0 0,0-2-100 0 0,-10 13 29 0 0,3-3 55 0 0,-7 7-85 0 0,1 0 0 0 0,-1 0 0 0 0,1 0 1 0 0,-1 1-1 0 0,1-1 0 0 0,0 0 0 0 0,-1 0 0 0 0,1 0 0 0 0,0 1 0 0 0,-1-1 0 0 0,1 0 0 0 0,0 1 0 0 0,0-1 0 0 0,0 1 0 0 0,0-1 0 0 0,0 1 0 0 0,-1-1 0 0 0,1 1 0 0 0,0-1 0 0 0,0 1 0 0 0,0 0 1 0 0,0 0-1 0 0,0-1 0 0 0,0 1 0 0 0,0 0 0 0 0,0 0 0 0 0,0 0 0 0 0,0 0 0 0 0,0 0 0 0 0,1 0 0 0 0,-1 1 0 0 0,0-1 0 0 0,0 0 0 0 0,0 0 0 0 0,-1 1 0 0 0,1-1 0 0 0,0 0 0 0 0,0 1 1 0 0,0-1-1 0 0,0 1 0 0 0,0 0 0 0 0,0-1 0 0 0,-1 1 0 0 0,1 0 0 0 0,0-1 0 0 0,0 2 1 0 0,8 5 84 0 0,0 1 1 0 0,0 0-1 0 0,-1 1 1 0 0,0-1-1 0 0,-1 2 1 0 0,0-1-1 0 0,0 1 1 0 0,-1 0-1 0 0,-1 1 1 0 0,1-1-1 0 0,1 9-84 0 0,26 76 911 0 0,-23-87-2479 0 0,0-8-6791 0 0,-8 0-3505 0 0</inkml:trace>
  <inkml:trace contextRef="#ctx0" brushRef="#br0" timeOffset="2287.29">1696 251 3689 0 0,'0'0'2567'0'0,"0"0"-989"0"0,0 0-305 0 0,0 0 141 0 0,0 0 166 0 0,0 0 41 0 0,0 0-166 0 0,0 0-240 0 0,0 0-206 0 0,0 0-118 0 0,0 0-58 0 0,0 0-39 0 0,7 4 1919 0 0,-59 19-1076 0 0,-133 65-76 0 0,184-87-1559 0 0,0 0 0 0 0,0 0 1 0 0,1 1-1 0 0,-1-1 1 0 0,0 1-1 0 0,1-1 1 0 0,-1 0-1 0 0,1 1 1 0 0,0-1-1 0 0,0 1 1 0 0,-1-1-1 0 0,1 1 1 0 0,0-1-1 0 0,0 1 0 0 0,0-1 1 0 0,1 1-1 0 0,-1-1 1 0 0,0 1-1 0 0,0-1 1 0 0,1 1-1 0 0,-1-1 1 0 0,1 0-1 0 0,-1 1 1 0 0,1-1-1 0 0,0 0 1 0 0,0 1-1 0 0,-1-1 1 0 0,1 0-1 0 0,0 0 0 0 0,0 1 1 0 0,0-1-1 0 0,0 0 1 0 0,0 0-1 0 0,1 0 1 0 0,-1-1-1 0 0,0 1 1 0 0,0 0-1 0 0,1 0 1 0 0,-1 0-1 0 0,0-1 1 0 0,1 1-1 0 0,-1-1 1 0 0,1 1-1 0 0,-1-1 0 0 0,0 0 1 0 0,2 1-3 0 0,52 25 45 0 0,-44-23-34 0 0,-1 1 0 0 0,0 0-1 0 0,0 1 1 0 0,-1 0 0 0 0,1 1 0 0 0,-1 0 0 0 0,0 0 0 0 0,-1 1 0 0 0,1 0 0 0 0,-1 0 0 0 0,-1 1-1 0 0,1 0 1 0 0,-1 1 0 0 0,5 8-11 0 0,-11-13 41 0 0,-1 0 0 0 0,0 0-1 0 0,0 0 1 0 0,-1 0 0 0 0,1 1-1 0 0,-1-1 1 0 0,0 0 0 0 0,0 0-1 0 0,0-1 1 0 0,0 1 0 0 0,-1 0-1 0 0,1 0 1 0 0,-1-1 0 0 0,0 1-1 0 0,-1 0 1 0 0,1-1 0 0 0,0 0-1 0 0,-1 0 1 0 0,0 0 0 0 0,0 0-1 0 0,0 0 1 0 0,0 0 0 0 0,0-1-1 0 0,0 1 1 0 0,-1-1 0 0 0,1 0-1 0 0,-1 0 1 0 0,0 0 0 0 0,1-1-1 0 0,-5 2-40 0 0,-1 3 39 0 0,-8 3 35 0 0,-1 0-1 0 0,-1-2 1 0 0,1 0 0 0 0,-1 0-1 0 0,0-2 1 0 0,-1-1 0 0 0,1 0-1 0 0,-19 1-73 0 0,5 0 38 0 0,-130-1-61 0 0,164-5-41 0 0,0 1 0 0 0,-1-1 0 0 0,1 1 0 0 0,0-1 0 0 0,-1 0 0 0 0,1 1 0 0 0,0-1 0 0 0,-1 0 0 0 0,1 1 0 0 0,-1-1 0 0 0,1 0 0 0 0,-1 0 0 0 0,0 0 0 0 0,1 1 0 0 0,-1-1 0 0 0,0 0 0 0 0,1 0 0 0 0,-1 0 0 0 0,0 0 0 0 0,0 0 0 0 0,0 0 0 0 0,0 1 0 0 0,0-1 1 0 0,0 0-1 0 0,0 0 0 0 0,0 0 0 0 0,0 0 0 0 0,0 0 0 0 0,-1 0 0 0 0,1 0 0 0 0,0 1 0 0 0,0-1 0 0 0,-1 0 0 0 0,1 0 0 0 0,-1 0 0 0 0,1 0 0 0 0,-1 1 0 0 0,1-1 0 0 0,-1 0 0 0 0,1 1 0 0 0,-1-1 0 0 0,0 0 0 0 0,1 1 0 0 0,-1-1 0 0 0,0 1 0 0 0,0-1 0 0 0,1 1 0 0 0,-1-1 0 0 0,0 1 0 0 0,0 0 0 0 0,0-1 0 0 0,0 1 0 0 0,1 0 0 0 0,-1 0 0 0 0,0-1 0 0 0,0 1 0 0 0,0 0 0 0 0,0 0 0 0 0,0 0 0 0 0,0 0 0 0 0,0 0 64 0 0,30-14-2998 0 0,-9 6-3749 0 0,-6 3-4871 0 0</inkml:trace>
  <inkml:trace contextRef="#ctx0" brushRef="#br0" timeOffset="2638.504">1970 389 8146 0 0,'0'0'792'0'0,"0"0"-51"0"0,0 0 469 0 0,0 0 422 0 0,0 0 182 0 0,0 0-82 0 0,0 0-326 0 0,0 0-328 0 0,0 0-198 0 0,0 0-128 0 0,0 0-89 0 0,0 0-86 0 0,0 0-77 0 0,-2 24-65 0 0,-10 107 285 0 0,10-113-451 0 0,-1 0 0 0 0,-1 0 0 0 0,-1 0 0 0 0,-1 0 0 0 0,0-1 0 0 0,-1 0 0 0 0,-6 9-269 0 0,8-15 20 0 0,-1 2-1064 0 0,4-13-3085 0 0,1-9-4214 0 0,1 5-2978 0 0</inkml:trace>
  <inkml:trace contextRef="#ctx0" brushRef="#br0" timeOffset="2921.483">2033 31 10994 0 0,'0'0'771'0'0,"0"0"-113"0"0,0 0 146 0 0,0 0 213 0 0,0 0 84 0 0,0 0-144 0 0,0 0-282 0 0,0 0-250 0 0,0 0-155 0 0,0 0-86 0 0,0 0-65 0 0,0 0-42 0 0,0 0-36 0 0,-10 12-3 0 0,-30 37-6 0 0,31-37-3 0 0,17-12 95 0 0,-6 1-181 0 0,1-1 0 0 0,0 0 0 0 0,0 1 0 0 0,0-1 0 0 0,0-1 0 0 0,0 1 0 0 0,0 0 0 0 0,0-1 0 0 0,0 1 0 0 0,0-1 0 0 0,0 0 0 0 0,-1 0 0 0 0,1 0 0 0 0,0 0 0 0 0,-1-1 0 0 0,1 1 0 0 0,-1-1 0 0 0,1 0 0 0 0,-1 1 0 0 0,0-1 0 0 0,1 0 0 0 0,-1 0 0 0 0,1-2 57 0 0,-2 2-99 0 0,6-8-2424 0 0,-4 4-2590 0 0,-3 5-4157 0 0</inkml:trace>
  <inkml:trace contextRef="#ctx0" brushRef="#br0" timeOffset="3734.038">2212 713 392 0 0,'0'0'2047'0'0,"0"0"-365"0"0,0 0-118 0 0,0 0 14 0 0,0 0 14 0 0,0 0-35 0 0,0 0-28 0 0,0 0-102 0 0,0 0-123 0 0,0 0-151 0 0,0 0-148 0 0,0 0-89 0 0,-6 1-51 0 0,-21 1-31 0 0,25-3-691 0 0,1 0 0 0 0,-1 0 0 0 0,1 0 0 0 0,-1-1 0 0 0,1 1 0 0 0,0 0 0 0 0,0 0 0 0 0,-1-1 0 0 0,1 1 0 0 0,0-1 0 0 0,0 1 0 0 0,0-1 0 0 0,1 0 0 0 0,-1 1 0 0 0,0-1 0 0 0,1 0 0 0 0,-1 1 0 0 0,1-1 0 0 0,-1 0 0 0 0,1 0 0 0 0,0 1 0 0 0,0-1 0 0 0,0 0 0 0 0,0 0 0 0 0,0 0 0 0 0,0 1 0 0 0,0-1 0 0 0,0 0 0 0 0,1 0 0 0 0,-1 1 0 0 0,1-1 0 0 0,0 0 0 0 0,-1 0-143 0 0,59-78 1001 0 0,53-36-386 0 0,-6 16-479 0 0,-91 93-181 0 0,-15 7 20 0 0,0 0-6 0 0,0 0-24 0 0,0 0 6 0 0,0 0 5 0 0,6 19-82 0 0,2 63 65 0 0,-8-73 57 0 0,0-1 1 0 0,1 1-1 0 0,0-1 1 0 0,0 1-1 0 0,1-1 0 0 0,1 0 1 0 0,-1 0-1 0 0,1 1 0 0 0,0-2 1 0 0,1 1-1 0 0,0 0 0 0 0,0-1 1 0 0,1 0-1 0 0,0 0 0 0 0,0 0 1 0 0,1 0-1 0 0,-1-1 0 0 0,1 0 1 0 0,2 1 3 0 0,-2-6 24 0 0,-1 0-1 0 0,1 0 1 0 0,0 0 0 0 0,0-1-1 0 0,0 1 1 0 0,0-1 0 0 0,0-1 0 0 0,0 1-1 0 0,0-1 1 0 0,-1 0 0 0 0,1-1 0 0 0,0 1-1 0 0,0-1 1 0 0,-1-1 0 0 0,1 1 0 0 0,-1 0-1 0 0,0-1 1 0 0,2-2-24 0 0,-5 4 12 0 0,9-5 112 0 0,-1-1 1 0 0,-1 0 0 0 0,0-1 0 0 0,0 0 0 0 0,0-1 0 0 0,-1 0 0 0 0,0 0-1 0 0,-1 0 1 0 0,0-1 0 0 0,0 0 0 0 0,-1-1 0 0 0,-1 1 0 0 0,0-1 0 0 0,0 0-1 0 0,-1-1 1 0 0,2-7-125 0 0,-3-58-465 0 0,-18 64-2067 0 0,8 10-7784 0 0,4 3-1970 0 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7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46 10426 0 0,'0'0'3201'0'0,"0"0"-1601"0"0,0 0-520 0 0,0 0-29 0 0,0 0 2 0 0,0 0-65 0 0,0 0-156 0 0,0 0-177 0 0,0 0-167 0 0,0 0-107 0 0,0 0-99 0 0,-35 21-94 0 0,-103 67-72 0 0,89-38-18 0 0,47-40-82 0 0,0-3-11 0 0,0 0 0 0 0,1 0-1 0 0,0 0 1 0 0,0 0-1 0 0,0 0 1 0 0,1 1 0 0 0,0-1-1 0 0,1 0 1 0 0,-1 0-1 0 0,1 0 1 0 0,1 0-1 0 0,-1 0 1 0 0,1 0 0 0 0,1 0-1 0 0,-1 0 1 0 0,1-1-1 0 0,0 1 1 0 0,0-1-1 0 0,1 0 1 0 0,0 0 0 0 0,0 0-1 0 0,1 0 1 0 0,-1-1-1 0 0,1 0 1 0 0,1 0-1 0 0,-1 0 1 0 0,0 0 0 0 0,1-1-1 0 0,0 0 1 0 0,0 0-1 0 0,1-1 1 0 0,-1 1 0 0 0,1-1-1 0 0,-1-1 1 0 0,1 1-1 0 0,0-1 1 0 0,6 1-5 0 0,6 1 176 0 0,0 0 1 0 0,0-1 0 0 0,0-1-1 0 0,0-1 1 0 0,1-1-1 0 0,-1-1 1 0 0,18-2-177 0 0,-28 2 124 0 0,1-1 1 0 0,-1 0-1 0 0,-1-1 1 0 0,1 0-1 0 0,0 0 0 0 0,-1-1 1 0 0,0 0-1 0 0,1 0 0 0 0,-2-1 1 0 0,1 0-1 0 0,0-1 0 0 0,-1 1 1 0 0,0-2-1 0 0,-1 1 0 0 0,1-1 1 0 0,-1 0-1 0 0,0 0 1 0 0,-1 0-1 0 0,0-1 0 0 0,0 0 1 0 0,0 0-1 0 0,-1 0 0 0 0,-1 0 1 0 0,1-1-1 0 0,-1 0 0 0 0,-1 0 1 0 0,1 0-1 0 0,-2 0 1 0 0,1 0-1 0 0,-1 0 0 0 0,0 0 1 0 0,-1-5-125 0 0,-1 5-4 0 0,1 0 0 0 0,-1 0 0 0 0,0 0 1 0 0,-1 0-1 0 0,0 0 0 0 0,-1 1 1 0 0,0-1-1 0 0,0 1 0 0 0,-1-1 0 0 0,0 1 1 0 0,0 1-1 0 0,-1-1 0 0 0,0 0 1 0 0,0 1-1 0 0,-1 0 0 0 0,0 0 0 0 0,0 1 1 0 0,0 0-1 0 0,-1 0 0 0 0,0 0 0 0 0,0 1 1 0 0,-1 0-1 0 0,1 0 0 0 0,-6-1 4 0 0,4 0-221 0 0,-1 1-1 0 0,1 0 0 0 0,-1 1 0 0 0,0 0 1 0 0,-1 0-1 0 0,1 1 0 0 0,0 1 0 0 0,-1 0 1 0 0,0 0-1 0 0,0 1 0 0 0,-2 0 222 0 0,-21 1-2027 0 0,11 0-2518 0 0,3 0-7242 0 0</inkml:trace>
  <inkml:trace contextRef="#ctx0" brushRef="#br0" timeOffset="436.056">1 285 14355 0 0,'0'0'2046'0'0,"0"0"-903"0"0,0 0-302 0 0,0 0 99 0 0,0 0 69 0 0,0 0-28 0 0,0 0-206 0 0,0 0-235 0 0,0 0-150 0 0,0 0-97 0 0,0 0-41 0 0,0 0-41 0 0,0 0-37 0 0,16-8-27 0 0,109-56 357 0 0,-24 44-284 0 0,-75 66 48 0 0,-21-41-204 0 0,1-1 0 0 0,-1 1 0 0 0,1-1 0 0 0,0 0 0 0 0,0 0-1 0 0,0-1 1 0 0,1 0 0 0 0,0 0 0 0 0,-1-1 0 0 0,1 1-1 0 0,0-1 1 0 0,0-1 0 0 0,0 1 0 0 0,0-1 0 0 0,0-1 0 0 0,0 1-1 0 0,1-1 1 0 0,4-1-64 0 0,22 4 461 0 0,30-2 18 0 0,-64 3-1529 0 0,1 2-5012 0 0,0-5 1622 0 0,-1 0-7905 0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6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31 10122 0 0,'0'0'1494'0'0,"0"0"-199"0"0,0 0-23 0 0,0 0 50 0 0,0 0-41 0 0,0 0-209 0 0,0 0-235 0 0,0 0-180 0 0,0 0-123 0 0,0 0-96 0 0,0 0-94 0 0,-32 34-92 0 0,-95 102-66 0 0,88-76 62 0 0,39-51-183 0 0,0-4-28 0 0,0-1 0 0 0,0 1 0 0 0,1-1 1 0 0,-1 1-1 0 0,1-1 0 0 0,0 1 0 0 0,0-1 0 0 0,0 0 0 0 0,1 0 0 0 0,0 1 0 0 0,-1-1 0 0 0,1 0 0 0 0,1 0 0 0 0,-1 0 0 0 0,1-1 0 0 0,-1 1 1 0 0,1-1-1 0 0,0 1 0 0 0,0-1 0 0 0,1 0 0 0 0,-1 0 0 0 0,1 0 0 0 0,-1-1 0 0 0,1 1 0 0 0,0-1 0 0 0,0 0 0 0 0,0 0 0 0 0,0 0 0 0 0,1 0 1 0 0,1-1-38 0 0,7 4 144 0 0,0-1 0 0 0,0-1 0 0 0,0 0 0 0 0,1 0 0 0 0,-1-2 1 0 0,1 0-1 0 0,-1 0 0 0 0,1-1 0 0 0,12-2-144 0 0,-15 1 91 0 0,0-1 0 0 0,0 0 1 0 0,0-1-1 0 0,-1 0 0 0 0,1-1 0 0 0,-1 0 0 0 0,0-1 0 0 0,0 0 1 0 0,0 0-1 0 0,0-1 0 0 0,-1 0 0 0 0,0-1 0 0 0,0 0 0 0 0,-1-1 1 0 0,0 1-1 0 0,0-2 0 0 0,-1 1 0 0 0,0-1 0 0 0,0 0 1 0 0,-1 0-1 0 0,-1-1 0 0 0,1 0 0 0 0,-1 0 0 0 0,-1 0 0 0 0,0 0 1 0 0,-1-1-1 0 0,1 0 0 0 0,-2 0 0 0 0,0 0 0 0 0,0 0 0 0 0,-1 0 1 0 0,0 0-1 0 0,-2-11-91 0 0,0 16-9 0 0,0 1 0 0 0,-1 0 0 0 0,1-1 1 0 0,-1 1-1 0 0,-1 0 0 0 0,1 0 0 0 0,-1 1 1 0 0,0-1-1 0 0,0 0 0 0 0,0 1 0 0 0,0 0 0 0 0,-1 0 1 0 0,0 0-1 0 0,0 0 0 0 0,0 0 0 0 0,0 1 1 0 0,-1 0-1 0 0,1 0 0 0 0,-1 0 0 0 0,0 0 0 0 0,0 1 1 0 0,0 0-1 0 0,-4-2 9 0 0,-125-25-1660 0 0,99 28-460 0 0,14 5-2908 0 0,8 0-4126 0 0</inkml:trace>
  <inkml:trace contextRef="#ctx0" brushRef="#br0" timeOffset="506.45">889 8 6617 0 0,'0'0'3460'0'0,"0"0"-1664"0"0,0 0-556 0 0,0 0 33 0 0,0 0 58 0 0,0 0-43 0 0,0 0-46 0 0,0 0-177 0 0,0 0-181 0 0,0 0-184 0 0,0 0-161 0 0,0 0-107 0 0,-20 6-60 0 0,-62 18-32 0 0,-23 32 1241 0 0,103-55-1574 0 0,0 0 0 0 0,0 0 0 0 0,1 0 0 0 0,-1 1 0 0 0,0-1 0 0 0,1 1 0 0 0,-1 0 0 0 0,1-1 0 0 0,0 1 0 0 0,0 0 0 0 0,-1 0 0 0 0,1 0-1 0 0,0 0 1 0 0,0 0 0 0 0,1 0 0 0 0,-1 0 0 0 0,0 0 0 0 0,1 0 0 0 0,-1 0 0 0 0,1 0 0 0 0,0 0 0 0 0,0 1 0 0 0,0-1 0 0 0,0 0 0 0 0,0 0 0 0 0,0 0 0 0 0,0 1 0 0 0,1-1 0 0 0,-1 0 0 0 0,1 0 0 0 0,0 0 0 0 0,-1 0 0 0 0,1 0 0 0 0,0 0 0 0 0,0 0 0 0 0,0 0 0 0 0,1 0 0 0 0,-1-1 0 0 0,0 1 0 0 0,1 0 0 0 0,-1-1 0 0 0,1 1 0 0 0,-1-1 0 0 0,1 1 0 0 0,0-1 0 0 0,0 0 0 0 0,0 0 0 0 0,1 1-7 0 0,106 63 53 0 0,-106-63-13 0 0,0 0 1 0 0,0 0-1 0 0,0 0 1 0 0,0 1-1 0 0,0-1 1 0 0,0 1-1 0 0,-1 0 1 0 0,1 0-1 0 0,-1 0 1 0 0,0 0-1 0 0,0 0 1 0 0,0 0-1 0 0,0 1 1 0 0,0-1-1 0 0,-1 0 1 0 0,0 1-1 0 0,1 0 1 0 0,-1-1-1 0 0,-1 1 1 0 0,1 0-1 0 0,0-1 1 0 0,-1 1-1 0 0,0 0 0 0 0,0 0 1 0 0,0 0-1 0 0,0-1 1 0 0,-1 1-1 0 0,1 0 1 0 0,-1 0-1 0 0,0-1 1 0 0,0 1-41 0 0,-8 5 70 0 0,1 0 0 0 0,-1-1-1 0 0,-1-1 1 0 0,1 1 0 0 0,-1-1 0 0 0,-1-1 0 0 0,1 0 0 0 0,-1 0 0 0 0,0-1-1 0 0,0 0 1 0 0,-1-1 0 0 0,1-1 0 0 0,-8 2-70 0 0,-96 3-1127 0 0,103-13-970 0 0,11-5-6878 0 0,1 6-2776 0 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03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288 486 1272 0 0,'0'0'1834'0'0,"0"0"-148"0"0,0 0 163 0 0,0 0 284 0 0,0 0 98 0 0,0 0-181 0 0,0 0-305 0 0,0 0-324 0 0,0 0-241 0 0,0 0-161 0 0,0 0-102 0 0,0 0-74 0 0,-5-5-87 0 0,-13-16-89 0 0,-25 16 1390 0 0,-45 50-1514 0 0,86-43-534 0 0,-8 4-5 0 0,1 1 0 0 0,0 0-1 0 0,0 1 1 0 0,1 0 0 0 0,0 0 0 0 0,1 1 0 0 0,-1-1 0 0 0,2 2 0 0 0,-1-1 0 0 0,1 1-1 0 0,1 0 1 0 0,0 0 0 0 0,0 1 0 0 0,1 0 0 0 0,0 0 0 0 0,1 0 0 0 0,0 0-1 0 0,1 0 1 0 0,0 0 0 0 0,1 5-4 0 0,0-10 1 0 0,1 1 1 0 0,0-1-1 0 0,0 1 0 0 0,1-1 0 0 0,0 0 0 0 0,0 1 0 0 0,1-1 1 0 0,-1 0-1 0 0,1 1 0 0 0,1-1 0 0 0,-1 0 0 0 0,1-1 1 0 0,0 1-1 0 0,0 0 0 0 0,1-1 0 0 0,0 0 0 0 0,0 0 1 0 0,0 0-1 0 0,1 0 0 0 0,-1 0 0 0 0,1-1 0 0 0,0 0 0 0 0,0 0 1 0 0,1 0-1 0 0,-1-1 0 0 0,1 0 0 0 0,5 3-1 0 0,10 1 104 0 0,0-1 0 0 0,0-1 1 0 0,1-1-1 0 0,0-1 0 0 0,-1-1 0 0 0,1 0 0 0 0,0-2 0 0 0,0 0 0 0 0,0-2 0 0 0,0 0 1 0 0,-1-2-1 0 0,1 0 0 0 0,16-6-104 0 0,-19 3 156 0 0,0 0 0 0 0,-1-1 0 0 0,0 0 0 0 0,0-2 0 0 0,0 0 0 0 0,-1-1 1 0 0,-1-1-1 0 0,0-1 0 0 0,-1 0 0 0 0,0-1 0 0 0,-1 0 0 0 0,0-1 0 0 0,-2-1 0 0 0,0 0 0 0 0,0-1 1 0 0,-1 0-1 0 0,-2 0 0 0 0,7-16-156 0 0,-13 27-5 0 0,-1 0 1 0 0,1 0 0 0 0,-1-1 0 0 0,-1 1-1 0 0,1-1 1 0 0,-1 1 0 0 0,-1-1 0 0 0,1 0-1 0 0,-1 1 1 0 0,0-1 0 0 0,0 0 0 0 0,-1 1-1 0 0,0-1 1 0 0,0 1 0 0 0,-1-1 0 0 0,1 1-1 0 0,-2-1 1 0 0,1 1 0 0 0,-1 0 0 0 0,1 0-1 0 0,-2 0 1 0 0,1 0 0 0 0,-1 1 0 0 0,0-1-1 0 0,0 1 1 0 0,0 0 0 0 0,-1 0-1 0 0,1 1 1 0 0,-1-1 0 0 0,0 1 0 0 0,-1 0-1 0 0,1 0 1 0 0,-1 1 0 0 0,0 0 0 0 0,0 0-1 0 0,-2-1 5 0 0,-8-1-169 0 0,1 0-1 0 0,-1 2 0 0 0,0 0 1 0 0,0 0-1 0 0,0 2 1 0 0,0 0-1 0 0,-1 1 0 0 0,1 0 1 0 0,0 1-1 0 0,0 1 0 0 0,0 1 1 0 0,0 0-1 0 0,-3 2 170 0 0,-55 17-3149 0 0,5 4-3543 0 0,41-14-5200 0 0</inkml:trace>
  <inkml:trace contextRef="#ctx0" brushRef="#br0" timeOffset="436.085">1 779 10042 0 0,'0'0'2575'0'0,"0"0"-442"0"0,0 0-378 0 0,0 0-371 0 0,0 0-306 0 0,0 0-219 0 0,0 0-118 0 0,0 0-39 0 0,0 0-10 0 0,0 0-24 0 0,0 0-44 0 0,0 0-55 0 0,0 0-78 0 0,17-8-71 0 0,116-54 480 0 0,54-7 255 0 0,-186 68-1157 0 0,0 1 0 0 0,1-1-1 0 0,-1 1 1 0 0,0-1 0 0 0,0 1-1 0 0,0-1 1 0 0,0 1 0 0 0,0 0-1 0 0,1 0 1 0 0,-1-1 0 0 0,0 1-1 0 0,0 0 1 0 0,1 0-1 0 0,-1 0 1 0 0,0 1 0 0 0,0-1-1 0 0,0 0 1 0 0,1 0 0 0 0,-1 1-1 0 0,0-1 1 0 0,0 0 0 0 0,0 1-1 0 0,0-1 1 0 0,0 1 0 0 0,0 0-1 0 0,0-1 1 0 0,0 1 0 0 0,0 0-1 0 0,0 0 1 0 0,0-1 0 0 0,0 1-1 0 0,0 0 1 0 0,0 0 2 0 0,16 13 28 0 0,0-4-6 0 0,1 0 1 0 0,0-2-1 0 0,1 0 0 0 0,0-1 0 0 0,0 0 1 0 0,0-2-1 0 0,1 0 0 0 0,0-2 0 0 0,0 0 1 0 0,11 0-23 0 0,49 0 50 0 0,-79-3-138 0 0,11-3-3880 0 0,-9 2-4434 0 0,-2 1-3535 0 0</inkml:trace>
  <inkml:trace contextRef="#ctx0" brushRef="#br0" timeOffset="1316.231">777 27 6041 0 0,'0'0'1799'0'0,"0"0"-394"0"0,0 0-260 0 0,0 0-122 0 0,0 0-47 0 0,0 0-39 0 0,0 0-75 0 0,0 0-91 0 0,0 0-96 0 0,0 0-38 0 0,0 0-54 0 0,0 0-33 0 0,15-4-14 0 0,46-14-40 0 0,29 14 1547 0 0,53 31 308 0 0,-140-27-2298 0 0,0-1 0 0 0,0 1 0 0 0,0 1 0 0 0,0-1 0 0 0,0 0 0 0 0,0 1 0 0 0,0 0 0 0 0,0-1 0 0 0,0 1 0 0 0,-1 0 0 0 0,1 0 0 0 0,0 1 0 0 0,-1-1 0 0 0,1 1-1 0 0,-1-1 1 0 0,1 1 0 0 0,-1 0 0 0 0,0 0 0 0 0,1 0 0 0 0,-1 0 0 0 0,0 0 0 0 0,-1 0 0 0 0,1 1 0 0 0,0-1 0 0 0,0 1 0 0 0,-1-1 0 0 0,1 1-53 0 0,2 34 218 0 0,-2 1-1 0 0,-1-1 1 0 0,-1 0 0 0 0,-3 1 0 0 0,0-1 0 0 0,-3 3-218 0 0,-5 55 88 0 0,-21 174-11 0 0,11-108-47 0 0,12 51 147 0 0,0-162-22 0 0,-4-12 205 0 0,12-37-326 0 0,-35 11 1387 0 0,-4-4-1394 0 0,-1-3 0 0 0,0-1 0 0 0,-1-1 1 0 0,-27-4-28 0 0,44 1-159 0 0,-17-7-1582 0 0,36 2-2646 0 0,2-2-3869 0 0,4 3-4339 0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56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6297 0 0,'0'0'3141'0'0,"0"0"-1142"0"0,0 0-404 0 0,0 0 60 0 0,0 0 40 0 0,0 0-155 0 0,0 0-281 0 0,0 0-314 0 0,0 0-261 0 0,0 0-133 0 0,0 0-85 0 0,0 0-71 0 0,0 0 27 0 0,18 11 1265 0 0,113 1 1474 0 0,-98-12-2780 0 0,145-11 583 0 0,-108 10-1031 0 0,-68-2 15 0 0,-2 3-3536 0 0,0-1-3845 0 0,0 1-4559 0 0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1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877 428 4793 0 0,'0'0'1235'0'0,"0"0"-348"0"0,0 0 78 0 0,0 0 358 0 0,0 0 272 0 0,0 0 23 0 0,0 0-220 0 0,0 0-279 0 0,0 0-139 0 0,0 0 1 0 0,0 0 10 0 0,0 0-39 0 0,0 0-90 0 0,9-3-133 0 0,74-40 1368 0 0,67-99-73 0 0,-43 65-1601 0 0,-106 77-420 0 0,-1 0 0 0 0,1 0 0 0 0,0 0 1 0 0,-1-1-1 0 0,1 1 0 0 0,-1 0 0 0 0,1 0 0 0 0,0 0 0 0 0,-1 0 0 0 0,1 0 0 0 0,-1 1 1 0 0,1-1-1 0 0,0 0 0 0 0,-1 0 0 0 0,1 0 0 0 0,-1 0 0 0 0,1 1 0 0 0,0-1 0 0 0,-1 0 1 0 0,1 0-1 0 0,-1 1 0 0 0,1-1 0 0 0,-1 0 0 0 0,1 1 0 0 0,-1-1 0 0 0,0 1 0 0 0,1-1 1 0 0,-1 1-1 0 0,1-1 0 0 0,-1 1 0 0 0,0-1 0 0 0,1 1 0 0 0,-1-1 0 0 0,0 1 0 0 0,0-1 1 0 0,1 1-1 0 0,-1 0 0 0 0,0-1 0 0 0,0 1 0 0 0,0-1 0 0 0,0 1 0 0 0,0 0 0 0 0,0-1 1 0 0,0 1-1 0 0,0-1 0 0 0,0 1 0 0 0,0 0 0 0 0,0-1 0 0 0,0 1 0 0 0,-1 0-3 0 0,2 0 27 0 0,32 118 836 0 0,-27-105-790 0 0,0 0 0 0 0,2 0 0 0 0,-1-1 0 0 0,2 0 1 0 0,0 0-1 0 0,0-1 0 0 0,1 0 0 0 0,0-1 0 0 0,2 0-73 0 0,-4-6 574 0 0,-1-2-2245 0 0,-5 1-10349 0 0,-2-4-107 0 0</inkml:trace>
  <inkml:trace contextRef="#ctx0" brushRef="#br0" timeOffset="-1005.003">393 791 7001 0 0,'0'0'1682'0'0,"0"0"-230"0"0,0 0 63 0 0,0 0 191 0 0,0 0 51 0 0,0 0-165 0 0,0 0-346 0 0,0 0-333 0 0,0 0-297 0 0,0 0-214 0 0,0 0-128 0 0,-5 2-86 0 0,-17 6-37 0 0,50 8 1697 0 0,151-24 1189 0 0,31-41-1929 0 0,-182 42-1892 0 0,-30 19-2026 0 0,2-7-6568 0 0,0-4 6484 0 0,0-1-7728 0 0</inkml:trace>
  <inkml:trace contextRef="#ctx0" brushRef="#br0" timeOffset="-597.286">1193 644 10482 0 0,'0'0'2158'0'0,"0"0"-951"0"0,0 0-236 0 0,0 0 230 0 0,0 0 290 0 0,0 0 90 0 0,0 0-206 0 0,0 0-330 0 0,0 0-298 0 0,0 0-184 0 0,0 0-126 0 0,0 0-35 0 0,0 0-18 0 0,-3 7-33 0 0,-43 88 831 0 0,36-82-1128 0 0,2 0-1 0 0,0 1 0 0 0,0 1 1 0 0,1-1-1 0 0,1 1 0 0 0,1 0 1 0 0,0 1-1 0 0,1-1 1 0 0,0 1-1 0 0,1 0 0 0 0,1 0 1 0 0,1 0-1 0 0,0 0 0 0 0,1 0 1 0 0,1 9-54 0 0,1-20 22 0 0,1-1 0 0 0,-1 1 0 0 0,0-1 0 0 0,1 0 0 0 0,0 0 1 0 0,0 0-1 0 0,0-1 0 0 0,1 1 0 0 0,-1-1 0 0 0,1 0 0 0 0,0 0 0 0 0,0 0 1 0 0,0 0-1 0 0,0 0 0 0 0,0-1 0 0 0,4 2-22 0 0,9 6 100 0 0,-11-8-70 0 0,-1 1 0 0 0,1-1 0 0 0,-1-1 0 0 0,1 1 0 0 0,0-1 0 0 0,0 0 0 0 0,-1 0 0 0 0,1-1 0 0 0,0 0 0 0 0,0 0 0 0 0,0 0 0 0 0,0-1 0 0 0,0 0 0 0 0,1 0-29 0 0,24-1 83 0 0,-40-18-4629 0 0,-2 13-6973 0 0,8 3 244 0 0</inkml:trace>
  <inkml:trace contextRef="#ctx0" brushRef="#br0" timeOffset="14780.954">385 1 0 0 0,'0'0'810'0'0,"0"0"523"0"0,0 0 33 0 0,0 0-35 0 0,0 0 18 0 0,0 0-8 0 0,0 0-5 0 0,0 0-8 0 0,0 0-36 0 0,0 0-43 0 0,-2 4-108 0 0,-6 14-134 0 0,-41-6 3509 0 0,-44-4-3108 0 0,83-5-1300 0 0,-1-1-16 0 0,0 0 1 0 0,1 1-1 0 0,0 0 1 0 0,-1 1-1 0 0,1 0 1 0 0,0 0-1 0 0,1 1 1 0 0,-1 1-1 0 0,1 0 1 0 0,0 0-1 0 0,0 0 1 0 0,-4 6-93 0 0,6 0 20 0 0,1 1 0 0 0,0 0 0 0 0,1 0 1 0 0,1 0-1 0 0,0 1 0 0 0,0 0 1 0 0,2 0-1 0 0,-1 0 0 0 0,2 0 0 0 0,0 0 1 0 0,1 12-21 0 0,-4 23 109 0 0,-34 367 1174 0 0,32-3-354 0 0,6-240 1141 0 0,27-173-2093 0 0,25 0 59 0 0,0-1-1 0 0,0-4 0 0 0,0-1 1 0 0,32-9-36 0 0,-36 7-284 0 0,-47 3-4781 0 0,-2 3 1022 0 0,-2 2-8042 0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21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644 243 0 0 0,'0'0'324'0'0,"0"0"562"0"0,0 0 147 0 0,0 0 17 0 0,0 0 18 0 0,0 0 15 0 0,0 0 57 0 0,0-8 80 0 0,1-26 66 0 0,1 25 9608 0 0,-1 16-7315 0 0,0-2-4835 0 0,-53 150 2239 0 0,23-87-804 0 0,-89 206 100 0 0,49-104-425 0 0,61-132-315 0 0,4-47-8194 0 0,28-70-4106 0 0,-11 49 11044 0 0,-10 17 1709 0 0</inkml:trace>
  <inkml:trace contextRef="#ctx0" brushRef="#br0" timeOffset="503.042">509 358 0 0 0,'0'0'1160'0'0,"0"0"719"0"0,0 0 216 0 0,0 0-75 0 0,0 0-108 0 0,0 0-121 0 0,0 0-97 0 0,0 0-190 0 0,0 0-216 0 0,0 0-227 0 0,3-19-263 0 0,9-61-212 0 0,-9 60-186 0 0,-3 20-144 0 0,8 23 681 0 0,9 4-283 0 0,0 1 0 0 0,-2 1 0 0 0,-1 0-1 0 0,-2 1 1 0 0,0 0 0 0 0,1 14-654 0 0,39 136 437 0 0,-14-115-297 0 0,-36-66-64 0 0,0 0-1 0 0,0 0 0 0 0,0 0 1 0 0,0 0-1 0 0,0 0 1 0 0,0 0-1 0 0,-1 0 1 0 0,1-1-1 0 0,0 1 1 0 0,-1-1-1 0 0,1 1 1 0 0,-1-1-1 0 0,1 0 1 0 0,-1 0-1 0 0,0 1 0 0 0,0-1 1 0 0,0 0-1 0 0,0 0 1 0 0,0 0-1 0 0,0 0 1 0 0,-1 0-1 0 0,1-1 1 0 0,0 1-1 0 0,-1 0 1 0 0,0 0-1 0 0,0 0-75 0 0,7-13 189 0 0,71-207 416 0 0,-53 138-532 0 0,-10 35-71 0 0,-2 0 0 0 0,-2-1 0 0 0,-2 0 1 0 0,-3-1-1 0 0,-2 1 0 0 0,-2-9-2 0 0,-2 59-26 0 0,0 0 0 0 0,0 1 0 0 0,0-1-1 0 0,0 0 1 0 0,0 1 0 0 0,0-1 0 0 0,0 0 0 0 0,0 0-1 0 0,-1 1 1 0 0,1-1 0 0 0,0 0 0 0 0,0 0 0 0 0,0 1 0 0 0,-1-1-1 0 0,1 0 1 0 0,0 0 0 0 0,0 0 0 0 0,0 1 0 0 0,-1-1 0 0 0,1 0-1 0 0,0 0 1 0 0,-1 0 0 0 0,1 0 0 0 0,0 0 0 0 0,0 1 0 0 0,-1-1-1 0 0,1 0 1 0 0,0 0 0 0 0,-1 0 0 0 0,1 0 0 0 0,0 0 0 0 0,0 0-1 0 0,-1 0 1 0 0,1 0 0 0 0,0 0 0 0 0,-1 0 0 0 0,1 0-1 0 0,0 0 1 0 0,-1-1 0 0 0,1 1 0 0 0,0 0 0 0 0,0 0 0 0 0,-1 0-1 0 0,1 0 1 0 0,0 0 0 0 0,0 0 0 0 0,-1-1 0 0 0,1 1 0 0 0,0 0-1 0 0,0 0 1 0 0,-1 0 0 0 0,1-1 0 0 0,0 1 0 0 0,0 0 0 0 0,0 0-1 0 0,0-1 1 0 0,-1 1 0 0 0,1 0 0 0 0,0-1 0 0 0,0 1-1 0 0,0 0 1 0 0,0 0 0 0 0,0-1 0 0 0,0 1 26 0 0,-17 61-2904 0 0,13-41-655 0 0,1 2-3644 0 0,2-10-4179 0 0</inkml:trace>
  <inkml:trace contextRef="#ctx0" brushRef="#br0" timeOffset="961.593">1188 447 11835 0 0,'0'0'1788'0'0,"0"0"-637"0"0,0 0-176 0 0,0 0 138 0 0,0 0 118 0 0,0 0 24 0 0,0 0-177 0 0,0 0-310 0 0,0 0-257 0 0,0 0-174 0 0,0 0-116 0 0,0 0-81 0 0,0 0-57 0 0,-6 3-36 0 0,2 1-38 0 0,0-1 1 0 0,0 1-1 0 0,0 0 0 0 0,1 0 1 0 0,-1 1-1 0 0,1-1 1 0 0,0 0-1 0 0,0 1 1 0 0,1 0-1 0 0,-1 0 0 0 0,1 0 1 0 0,0 0-1 0 0,1 0 1 0 0,-1 0-1 0 0,1 1 1 0 0,-1 3-10 0 0,-1 2 13 0 0,1 0 1 0 0,0 1 0 0 0,0-1 0 0 0,1 1 0 0 0,1 0 0 0 0,0-1 0 0 0,0 1 0 0 0,1-1 0 0 0,1 1-1 0 0,0-1 1 0 0,3 9-14 0 0,-4-15 13 0 0,0 0 0 0 0,1-1 0 0 0,0 1-1 0 0,0 0 1 0 0,0-1 0 0 0,1 1 0 0 0,-1-1-1 0 0,1 0 1 0 0,0 0 0 0 0,0 0 0 0 0,1-1-1 0 0,-1 1 1 0 0,1-1 0 0 0,0 1 0 0 0,0-1 0 0 0,0 0-1 0 0,0-1 1 0 0,0 1 0 0 0,1-1 0 0 0,-1 0-1 0 0,1 0 1 0 0,0 0 0 0 0,-1 0 0 0 0,1-1-1 0 0,0 0 1 0 0,0 0 0 0 0,5 0-13 0 0,-1 0 102 0 0,1-1 1 0 0,-1 0-1 0 0,1 0 1 0 0,-1-1-1 0 0,1 0 1 0 0,-1-1-1 0 0,0 0 1 0 0,0 0-1 0 0,0-1 1 0 0,0-1-1 0 0,0 1 0 0 0,0-1 1 0 0,-1-1-1 0 0,0 1 1 0 0,0-2-1 0 0,0 1 1 0 0,0-1-1 0 0,-1 0 1 0 0,0 0-1 0 0,-1-1 1 0 0,1 0-1 0 0,-1 0 0 0 0,3-5-102 0 0,-4 6 29 0 0,1-1-1 0 0,-1 1 1 0 0,-1-1-1 0 0,1 0 0 0 0,-1 0 1 0 0,0 0-1 0 0,-1-1 0 0 0,1 1 1 0 0,-1-1-1 0 0,-1 0 0 0 0,0 0 1 0 0,0 0-1 0 0,0 0 1 0 0,-1 0-1 0 0,-1-1 0 0 0,1 1 1 0 0,-1 0-1 0 0,0 0 0 0 0,-1-1 1 0 0,0 1-1 0 0,-1 0 0 0 0,1 0 1 0 0,-1 0-1 0 0,-1 0 1 0 0,0 0-1 0 0,0 1 0 0 0,0-1 1 0 0,-1 1-1 0 0,0 0 0 0 0,-1 0 1 0 0,1 0-1 0 0,-1 0 0 0 0,-1 1 1 0 0,1 0-1 0 0,-1 0 1 0 0,0 0-1 0 0,0 1 0 0 0,-1 0 1 0 0,0 0-1 0 0,0 1 0 0 0,-2-2-28 0 0,1 3-156 0 0,0 0-1 0 0,0 1 0 0 0,-1 0 0 0 0,1 0 1 0 0,0 1-1 0 0,-1 0 0 0 0,1 0 1 0 0,-1 1-1 0 0,0 0 0 0 0,1 1 0 0 0,-1 0 1 0 0,1 0-1 0 0,0 0 0 0 0,-1 1 0 0 0,1 1 1 0 0,0 0-1 0 0,0 0 0 0 0,-5 3 157 0 0,-17 12-4255 0 0,4 6-3289 0 0,15-11-3968 0 0</inkml:trace>
  <inkml:trace contextRef="#ctx0" brushRef="#br0" timeOffset="1321.752">1802 0 9890 0 0,'0'0'2423'0'0,"0"0"-548"0"0,0 0-253 0 0,0 0-48 0 0,0 0-99 0 0,0 0-266 0 0,0 0-327 0 0,0 0-303 0 0,0 0-175 0 0,0 0-48 0 0,0 0 48 0 0,0 0 39 0 0,0 0-10 0 0,-5 20 3 0 0,-17 64-38 0 0,26-17 336 0 0,2-50-556 0 0,6 51 215 0 0,-2 1 0 0 0,-3-1 0 0 0,-3 36-393 0 0,-2 70-758 0 0,-22-183-6601 0 0,5-5-3787 0 0,9 10 3915 0 0</inkml:trace>
  <inkml:trace contextRef="#ctx0" brushRef="#br0" timeOffset="1870.599">1550 416 10258 0 0,'0'0'1694'0'0,"0"0"-647"0"0,0 0-104 0 0,0 0 180 0 0,0 0 59 0 0,0 0-37 0 0,0 0-138 0 0,0 0-134 0 0,0 0-109 0 0,33-5-73 0 0,104-16-115 0 0,-14 13 471 0 0,-90 7-903 0 0,-20 0-171 0 0,-1 0 0 0 0,1 1 0 0 0,0 1 0 0 0,0 0 0 0 0,-1 1 0 0 0,1 0 0 0 0,-1 1 0 0 0,1 0 0 0 0,3 2 27 0 0,-13-3-238 0 0,36 23-2255 0 0,-33-11-1987 0 0,-4 4-4563 0 0,4 10 2868 0 0,17-18 11041 0 0,-13-9-3157 0 0,52 1 5960 0 0,-1-17-3387 0 0,-49 11-3914 0 0,0-2 1 0 0,0 1 0 0 0,-1-1-1 0 0,0-1 1 0 0,0 0-1 0 0,-1 0 1 0 0,0-1 0 0 0,0-1-1 0 0,0 0 1 0 0,-1 0-1 0 0,-1-1 1 0 0,0 0 0 0 0,5-8-369 0 0,-9 12 83 0 0,-1 0 0 0 0,0 0 1 0 0,-1 0-1 0 0,1-1 1 0 0,-1 1-1 0 0,-1-1 0 0 0,1 1 1 0 0,-1-1-1 0 0,0 0 1 0 0,-1 1-1 0 0,1-1 0 0 0,-1 0 1 0 0,-1 0-1 0 0,1 0 0 0 0,-1 1 1 0 0,0-1-1 0 0,-1-1-83 0 0,0 5 4 0 0,-1 1 1 0 0,1-1-1 0 0,-1 0 0 0 0,0 1 0 0 0,0-1 0 0 0,0 1 1 0 0,0 0-1 0 0,0 0 0 0 0,0 0 0 0 0,0 1 0 0 0,-1-1 1 0 0,1 1-1 0 0,-1 0 0 0 0,1-1 0 0 0,-1 2 0 0 0,0-1 0 0 0,1 0 1 0 0,-1 1-1 0 0,0-1 0 0 0,1 1 0 0 0,-1 0 0 0 0,0 1 1 0 0,0-1-1 0 0,1 0 0 0 0,-4 2-4 0 0,-3-2-26 0 0,0 2 10 0 0,-1 1 1 0 0,1 1-1 0 0,-1 0 0 0 0,1 0 0 0 0,0 1 1 0 0,0 0-1 0 0,1 0 0 0 0,0 1 1 0 0,0 1-1 0 0,0-1 0 0 0,1 2 0 0 0,-1-1 1 0 0,2 1-1 0 0,-1 0 0 0 0,1 1 1 0 0,1-1-1 0 0,-1 1 0 0 0,-2 7 16 0 0,1-6-2 0 0,1 1 1 0 0,1 0-1 0 0,0 1 0 0 0,0-1 0 0 0,1 1 1 0 0,0 0-1 0 0,1 1 0 0 0,1-1 0 0 0,0 1 1 0 0,1-1-1 0 0,0 1 0 0 0,0 0 0 0 0,2 0 1 0 0,0 0-1 0 0,0 0 0 0 0,2 7 2 0 0,1-12 6 0 0,1-1-1 0 0,0-1 0 0 0,0 1 1 0 0,0-1-1 0 0,1 1 0 0 0,0-1 1 0 0,0 0-1 0 0,1-1 0 0 0,0 1 1 0 0,0-1-1 0 0,0-1 0 0 0,0 1 1 0 0,1-1-1 0 0,0 0 0 0 0,-1 0 1 0 0,2-1-1 0 0,-1 0 0 0 0,0 0 1 0 0,1 0-1 0 0,-1-1 0 0 0,1-1 1 0 0,0 1-1 0 0,-1-1 0 0 0,7 0-5 0 0,19 4-8 0 0,0 0 0 0 0,-1-3 0 0 0,1 0 0 0 0,0-3 0 0 0,13-1 8 0 0,42-19-948 0 0,-54 8-4278 0 0,-27 9-2132 0 0,-3 0-3523 0 0</inkml:trace>
  <inkml:trace contextRef="#ctx0" brushRef="#br0" timeOffset="2335.619">1 1179 7490 0 0,'0'0'2013'0'0,"0"0"-28"0"0,0 0 34 0 0,0 0-49 0 0,0 0-166 0 0,0 0-206 0 0,37 2-215 0 0,119 6-184 0 0,62-7 2073 0 0,143-47-1115 0 0,246-60-1156 0 0,-254 61-885 0 0,132 8-116 0 0,-315 37-277 0 0,-150 1 190 0 0,35-9-2061 0 0,-34-4-451 0 0,-10 6-400 0 0,-1 0-3846 0 0,-4 2-4495 0 0</inkml:trace>
  <inkml:trace contextRef="#ctx0" brushRef="#br0" timeOffset="2813.339">2964 320 3665 0 0,'0'0'3340'0'0,"0"0"-1028"0"0,0 0-337 0 0,0 0-47 0 0,0 0-153 0 0,0 0-200 0 0,0 0-247 0 0,0 0-259 0 0,0 0-166 0 0,0 0-166 0 0,0 0-131 0 0,0 0-104 0 0,0 0-94 0 0,-15 1-61 0 0,-46 5-47 0 0,18 13 359 0 0,37-11-478 0 0,38-19 361 0 0,30-27 79 0 0,-33 15 210 0 0,-29 22-636 0 0,0 1 4 0 0,0 0-3 0 0,0 0-24 0 0,-48 23-426 0 0,46-15-7826 0 0,2-8-3559 0 0</inkml:trace>
  <inkml:trace contextRef="#ctx0" brushRef="#br0" timeOffset="3329.564">2927 632 11378 0 0,'0'0'1534'0'0,"0"0"-39"0"0,0 0 129 0 0,0 0 39 0 0,0 0-117 0 0,0 0-367 0 0,0 0-423 0 0,0 0-217 0 0,0 0-116 0 0,0 0-71 0 0,0 0-41 0 0,0 0-63 0 0,-3 5-40 0 0,-17 25 149 0 0,18-22 736 0 0,16-16-580 0 0,28-12 628 0 0,-90 62-27 0 0,33-23-1420 0 0,24-14-2274 0 0,-5-5-5024 0 0,-2 0-4531 0 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0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4897 0 0,'0'0'2791'0'0,"0"0"-777"0"0,0 0-194 0 0,0 0 54 0 0,0 0-36 0 0,0 0-170 0 0,0 0-339 0 0,0 0-380 0 0,0 0-247 0 0,0 0-120 0 0,0 0-34 0 0,0 0 5 0 0,0 0 39 0 0,2 0 41 0 0,19 3 8 0 0,-1-2 0 0 0,0 0 0 0 0,0-1 0 0 0,1-1 1 0 0,-1-1-1 0 0,0-1 0 0 0,10-3-641 0 0,87-7 837 0 0,-61 13-797 0 0,32 0 467 0 0,-45 0-5159 0 0,-51 5-3529 0 0,6-3 1903 0 0,0-1-3273 0 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1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 11082 0 0,'0'0'2253'0'0,"0"0"-581"0"0,0 0-206 0 0,0 0 30 0 0,0 0-30 0 0,0 0-191 0 0,0 0-322 0 0,0 0-367 0 0,0 0-228 0 0,0 0-93 0 0,0 0-35 0 0,0 0 14 0 0,0 0 63 0 0,3 1 46 0 0,102 7 2474 0 0,-68-9-2254 0 0,174-33 1024 0 0,-190 29-1498 0 0,34-6-1043 0 0,-56 18-6379 0 0,0-7-4934 0 0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2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10 289 0 0 0,'0'0'568'0'0,"0"0"771"0"0,0 0 484 0 0,0 0 255 0 0,0 0 116 0 0,0 0-93 0 0,0 0-273 0 0,0 0-329 0 0,0 0-310 0 0,0 0-235 0 0,0-6-143 0 0,-3-20-77 0 0,1 46 2938 0 0,-2 24-3227 0 0,13 534 3261 0 0,-13-302-3410 0 0,16-283-1322 0 0,-10 2 470 0 0,14-35-2966 0 0,-4 16-6624 0 0,-7 16 159 0 0</inkml:trace>
  <inkml:trace contextRef="#ctx0" brushRef="#br0" timeOffset="539.796">290 860 9498 0 0,'0'0'437'0'0,"0"0"-358"0"0,0 0 172 0 0,0 0 610 0 0,0 0 420 0 0,0 0 138 0 0,0 0-70 0 0,0 0-250 0 0,0 0-209 0 0,0 0-153 0 0,0 0-126 0 0,0 0-70 0 0,0 0-4 0 0,26 2 4 0 0,84 7-2 0 0,-49-21 488 0 0,-45 5-842 0 0,0-1 1 0 0,0-1 0 0 0,-1 0 0 0 0,0-1-1 0 0,-1-1 1 0 0,0 0 0 0 0,0-1 0 0 0,-1-1-1 0 0,-1 0 1 0 0,0 0 0 0 0,-1-1 0 0 0,-1-1-1 0 0,0 0 1 0 0,0 0 0 0 0,-2-1 0 0 0,0 0-1 0 0,-1 0 1 0 0,3-11-186 0 0,-8 24 11 0 0,-1-1 0 0 0,1 1 0 0 0,-1 0 0 0 0,0-1 0 0 0,0 1 0 0 0,0-1 0 0 0,-1 0 0 0 0,1 1 0 0 0,-1-1 0 0 0,0 0 0 0 0,0 1 0 0 0,0-1 0 0 0,0 0 0 0 0,-1 0 0 0 0,1 1 0 0 0,-1-1 0 0 0,0 1 0 0 0,0-1 0 0 0,-1 1 0 0 0,1-1 0 0 0,-1 1 0 0 0,1 0 0 0 0,-1-1 0 0 0,0 1 0 0 0,0 0 0 0 0,0 0 0 0 0,-1 1 0 0 0,1-1 0 0 0,-1 0 0 0 0,0 1 0 0 0,0-1 0 0 0,1 1 0 0 0,-2 0 0 0 0,1 0 0 0 0,0 0 0 0 0,0 0 0 0 0,-4 0-11 0 0,-7 1-32 0 0,-1 1 0 0 0,1 1 0 0 0,-1 0-1 0 0,1 1 1 0 0,-1 1 0 0 0,1 0 0 0 0,0 1 0 0 0,0 1 0 0 0,0 0 0 0 0,1 0 0 0 0,0 2 0 0 0,0-1 0 0 0,0 2 0 0 0,1 0 0 0 0,0 0 0 0 0,0 1 0 0 0,1 1 0 0 0,1-1-1 0 0,-1 2 1 0 0,1 0 0 0 0,1 0 0 0 0,-6 10 32 0 0,4-8-3 0 0,1 0 0 0 0,0 1 1 0 0,1 0-1 0 0,0 0 0 0 0,2 1 0 0 0,0 0 0 0 0,0 1 0 0 0,1-1 0 0 0,1 1 0 0 0,1 0 0 0 0,0 1 0 0 0,1-1 1 0 0,1 1-1 0 0,0-1 0 0 0,1 1 0 0 0,1 0 0 0 0,1 1 3 0 0,2-9 34 0 0,1 1 0 0 0,0-1 0 0 0,0 0 0 0 0,0-1 0 0 0,1 1 1 0 0,1-1-1 0 0,0 0 0 0 0,0 0 0 0 0,0-1 0 0 0,1 1 0 0 0,0-2 0 0 0,0 1 0 0 0,1-1 0 0 0,0 0 1 0 0,0 0-1 0 0,0-1 0 0 0,1 0 0 0 0,-1-1 0 0 0,1 0 0 0 0,0 0 0 0 0,1-1 0 0 0,-1 0 0 0 0,1 0 1 0 0,-1-1-1 0 0,1-1 0 0 0,5 1-34 0 0,126 13 848 0 0,11-15-493 0 0,-127-15-1204 0 0,-24 9-3039 0 0,-3 0-3646 0 0,-1 2-4705 0 0</inkml:trace>
  <inkml:trace contextRef="#ctx0" brushRef="#br0" timeOffset="1181.119">1158 933 13187 0 0,'0'0'2995'0'0,"0"0"-1635"0"0,0 0-437 0 0,0 0 85 0 0,0 0 65 0 0,0 0-65 0 0,0 0-195 0 0,0 0-247 0 0,0 0-197 0 0,0 0-135 0 0,0 0-82 0 0,0 0-40 0 0,0 0-28 0 0,-19 8-16 0 0,-62 28-24 0 0,77-34-40 0 0,0 0 0 0 0,0 0-1 0 0,0 0 1 0 0,0 1 0 0 0,0-1 0 0 0,1 1 0 0 0,-1 0 0 0 0,1 0 0 0 0,0 1-1 0 0,0-1 1 0 0,0 1 0 0 0,0-1 0 0 0,0 1 0 0 0,1 0 0 0 0,0 0 0 0 0,0 0 0 0 0,0 0-4 0 0,-6 11 12 0 0,-50 92-6 0 0,58-106 7 0 0,0-1 3 0 0,0 0 3 0 0,0 0 11 0 0,0 0 15 0 0,0 0 27 0 0,8-11 360 0 0,103-124 370 0 0,-25 49-687 0 0,-79 78-66 0 0,-7 8-53 0 0,0 1 1 0 0,0-1-1 0 0,0 0 1 0 0,1 1-1 0 0,-1-1 1 0 0,0 0-1 0 0,0 1 1 0 0,0-1-1 0 0,0 0 0 0 0,1 1 1 0 0,-1-1-1 0 0,0 0 1 0 0,0 0-1 0 0,1 1 1 0 0,-1-1-1 0 0,0 0 1 0 0,0 0-1 0 0,1 1 0 0 0,-1-1 1 0 0,0 0-1 0 0,1 0 1 0 0,-1 0-1 0 0,0 0 1 0 0,1 0-1 0 0,-1 1 1 0 0,0-1-1 0 0,1 0 0 0 0,-1 0 1 0 0,0 0-1 0 0,1 0 1 0 0,-1 0-1 0 0,1 0 1 0 0,-1 0-1 0 0,0 0 1 0 0,1 0-1 0 0,-1 0 0 0 0,0 0 1 0 0,1 0-1 0 0,-1-1 1 0 0,0 1-1 0 0,1 0 1 0 0,-1 0-1 0 0,0 0 1 0 0,1 0-1 0 0,-1-1 0 0 0,0 1 4 0 0,-1 10 4 0 0,0-1 0 0 0,1 0 0 0 0,0 1 0 0 0,0-1 0 0 0,1 1 0 0 0,0-1 0 0 0,0 1 0 0 0,1-1 0 0 0,1 0 0 0 0,-1 0 0 0 0,2 0 0 0 0,-1 0 0 0 0,1-1 0 0 0,0 1 0 0 0,1-1 0 0 0,0 0 0 0 0,0 0 0 0 0,1 0 0 0 0,0-1 0 0 0,1 1-4 0 0,-3-7 31 0 0,1 1 0 0 0,-1-1 0 0 0,1 0-1 0 0,-1 0 1 0 0,1-1 0 0 0,-1 1 0 0 0,1-1-1 0 0,0 0 1 0 0,-1 0 0 0 0,1 0 0 0 0,-1-1-1 0 0,1 0 1 0 0,-1 0 0 0 0,1 0 0 0 0,-1 0-1 0 0,1-1 1 0 0,-1 1 0 0 0,0-1 0 0 0,0 0-1 0 0,0-1 1 0 0,0 1 0 0 0,0-1 0 0 0,0 1-1 0 0,-1-1 1 0 0,0 0 0 0 0,1-1 0 0 0,-1 1-1 0 0,0 0 1 0 0,0-1 0 0 0,-1 0 0 0 0,1 0 0 0 0,-1 0-1 0 0,0 0 1 0 0,2-3-31 0 0,71-120 596 0 0,-73 124-613 0 0,-1-1 1 0 0,1 0-1 0 0,-1 0 0 0 0,0 0 0 0 0,0 0 0 0 0,0 0 0 0 0,0 0 1 0 0,-1 0-1 0 0,0 0 0 0 0,0 0 0 0 0,0 0 0 0 0,0 0 1 0 0,-1 0-1 0 0,1 0 0 0 0,-1 0 0 0 0,0 0 0 0 0,0 0 0 0 0,-1-1 17 0 0,-16-2-2202 0 0,7 5-4920 0 0,8 2-5089 0 0</inkml:trace>
  <inkml:trace contextRef="#ctx0" brushRef="#br0" timeOffset="2117.393">480 278 1896 0 0,'0'0'2657'0'0,"0"0"-769"0"0,0 0-190 0 0,0 0 36 0 0,0 0 108 0 0,0 0-65 0 0,0 0-163 0 0,0 0-178 0 0,0 0-241 0 0,0 0-212 0 0,0 0-160 0 0,0 0-99 0 0,0 0-96 0 0,-5 1-78 0 0,-5 2-396 0 0,2-1 560 0 0,18-12 253 0 0,157-156 1987 0 0,-88 77-2638 0 0,-37 70-399 0 0,-24 58 370 0 0,0-1-13 0 0,-1 9 12 0 0,37 80 129 0 0,-52-124-434 0 0,0 0 1 0 0,0-1 0 0 0,0 0 0 0 0,0 1 0 0 0,0-1 0 0 0,1 0 0 0 0,-1 0 0 0 0,1 0 0 0 0,-1-1 0 0 0,1 1 0 0 0,0-1-1 0 0,0 1 1 0 0,0-1 0 0 0,0 0 0 0 0,0 0 0 0 0,0 0 0 0 0,0 0 0 0 0,0-1 0 0 0,0 1 0 0 0,0-1 0 0 0,0 0-1 0 0,0 0 1 0 0,2 0 18 0 0,29-10-5286 0 0,-27 7-1993 0 0,-1 2-5164 0 0</inkml:trace>
  <inkml:trace contextRef="#ctx0" brushRef="#br0" timeOffset="2724.271">1673 216 7570 0 0,'0'0'1724'0'0,"0"0"-74"0"0,0 0 135 0 0,0 0 78 0 0,0 0-124 0 0,0 0-364 0 0,0 0-480 0 0,0 0-341 0 0,0 0-122 0 0,0 0 20 0 0,0 0 65 0 0,0 0 78 0 0,0 0 25 0 0,-1 12-6 0 0,11 146 2236 0 0,7-70-2164 0 0,-4 1 0 0 0,-4 0 1 0 0,-3 56-687 0 0,9 129 189 0 0,-26-240-1734 0 0,29-62-2498 0 0,-9 18-2269 0 0,-6 3-5182 0 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1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5 568 0 0,'0'0'2362'0'0,"0"0"-128"0"0,0 0 88 0 0,0 0 105 0 0,0 0-29 0 0,0 0-233 0 0,0 0-319 0 0,0 0-327 0 0,0 0-271 0 0,0 0-241 0 0,0 0-179 0 0,0 0-145 0 0,0 0-128 0 0,-2 11 913 0 0,64-3 585 0 0,-3-7-1373 0 0,-34 1-475 0 0,1-2 0 0 0,0-1 0 0 0,0 0 0 0 0,-1-2 1 0 0,1-1-1 0 0,16-6-205 0 0,1 3 107 0 0,-43 7-143 0 0,0 0 5 0 0,-8 35-2277 0 0,-1-27-1394 0 0,-3-2-3746 0 0,6-5-3911 0 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1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5393 0 0,'0'0'2593'0'0,"0"0"-395"0"0,0 0-313 0 0,0 0-303 0 0,0 0-291 0 0,0 0-267 0 0,0 0-202 0 0,0 0-53 0 0,0 0 62 0 0,0 0 13 0 0,0 0-26 0 0,0 0-56 0 0,0 0-48 0 0,9 0-39 0 0,284 3 4669 0 0,-185-15-4368 0 0,-47 10-1247 0 0,-94 12-1699 0 0,22-6-976 0 0,1 1-3307 0 0,2-2-6139 0 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6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91 790 7754 0 0,'0'0'2495'0'0,"0"0"-407"0"0,0 0-169 0 0,0 0-65 0 0,0 0-198 0 0,0 0-267 0 0,0 0-297 0 0,0 0-295 0 0,0 0-211 0 0,0 0-166 0 0,0 0-87 0 0,0 0-66 0 0,-12 4-23 0 0,-38 13-1 0 0,22-3 402 0 0,36-19 122 0 0,96-64-163 0 0,-82 58-264 0 0,-22 11-217 0 0,0 0 31 0 0,0 0 22 0 0,-15 7 282 0 0,-53 43-226 0 0,103-64-2116 0 0,-14 7-4480 0 0,-11 6-5391 0 0</inkml:trace>
  <inkml:trace contextRef="#ctx0" brushRef="#br0" timeOffset="3290.191">2061 0 10690 0 0,'0'0'1546'0'0,"0"0"-90"0"0,0 0 118 0 0,0 0 94 0 0,0 0-11 0 0,0 0-216 0 0,0 0-355 0 0,0 0-294 0 0,0 0-225 0 0,0 0-148 0 0,0 0-81 0 0,0 0-26 0 0,0 0-18 0 0,-11 10-26 0 0,-34 33-19 0 0,31-1 281 0 0,15-33-425 0 0,-3 0-165 0 0,0 0 1 0 0,0 0-1 0 0,0 0 0 0 0,-2 0 1 0 0,1-1-1 0 0,-1 1 0 0 0,0-1 0 0 0,0 0 1 0 0,-1 0-1 0 0,0 0 0 0 0,-1 0 1 0 0,0-1-1 0 0,0 0 0 0 0,-1 0 1 0 0,1-1-1 0 0,-1 0 0 0 0,-3 2 60 0 0,-1-2-2826 0 0,7-5-5945 0 0,4-1-2569 0 0</inkml:trace>
  <inkml:trace contextRef="#ctx0" brushRef="#br0" timeOffset="3548.008">2266 104 9162 0 0,'0'0'2863'0'0,"0"0"-1430"0"0,0 0-257 0 0,0 0 219 0 0,0 0 101 0 0,0 0-108 0 0,0 0-338 0 0,0 0-334 0 0,0 0-237 0 0,-33 31-174 0 0,-102 97-93 0 0,20-13 100 0 0,17 15-894 0 0,93-115-907 0 0,11-10-5338 0 0,-2-5-3966 0 0</inkml:trace>
  <inkml:trace contextRef="#ctx0" brushRef="#br0" timeOffset="3969.325">2138 443 5473 0 0,'0'0'2239'0'0,"0"0"-993"0"0,0 0-51 0 0,0 0 313 0 0,0 0 135 0 0,0 0-176 0 0,0 0-337 0 0,0 0-275 0 0,0 0-154 0 0,0 0-83 0 0,0 0-93 0 0,0 0-76 0 0,0 0-67 0 0,31-2-67 0 0,92-5-33 0 0,-52 5 465 0 0,-70 3-710 0 0,0-1 0 0 0,0 0 0 0 0,0 1 0 0 0,0-1 0 0 0,0 1-1 0 0,0-1 1 0 0,0 1 0 0 0,0-1 0 0 0,-1 1 0 0 0,1 0 0 0 0,0-1 0 0 0,0 1 0 0 0,-1 0-1 0 0,1 0 1 0 0,0 0 0 0 0,-1-1 0 0 0,1 1 0 0 0,-1 0 0 0 0,1 0 0 0 0,-1 0 0 0 0,1 0 0 0 0,-1 0-1 0 0,0 0 1 0 0,0 0 0 0 0,1 0 0 0 0,-1 0 0 0 0,0 0 0 0 0,0 0 0 0 0,0 0 0 0 0,0 0-1 0 0,0 0 1 0 0,0 0 0 0 0,0 0 0 0 0,0 0 0 0 0,-1 0 0 0 0,1 0 0 0 0,0 0 0 0 0,-1 0-1 0 0,1 0 1 0 0,0 0 0 0 0,-1 0 0 0 0,1 0 0 0 0,-1 0 0 0 0,0 0 0 0 0,1-1 0 0 0,-1 1 0 0 0,0 0-1 0 0,1 0 1 0 0,-1-1 0 0 0,-1 2-37 0 0,-37 44 839 0 0,-94 94 556 0 0,132-139-1376 0 0,-1 0 0 0 0,1 0 0 0 0,0 1 0 0 0,0-1 1 0 0,-1 1-1 0 0,1-1 0 0 0,0 0 0 0 0,0 1 0 0 0,0 0 0 0 0,1-1 0 0 0,-1 1 0 0 0,0 0 0 0 0,0-1 0 0 0,1 1 0 0 0,-1 0 0 0 0,1 0 0 0 0,0-1 0 0 0,0 1 0 0 0,-1 0 0 0 0,1 0 0 0 0,0 0 0 0 0,0-1 0 0 0,1 1 0 0 0,-1 0 0 0 0,0 0 0 0 0,1 0 1 0 0,-1-1-1 0 0,1 1 0 0 0,-1 0 0 0 0,1-1 0 0 0,0 1 0 0 0,0 0 0 0 0,0-1 0 0 0,0 1 0 0 0,0-1 0 0 0,0 1 0 0 0,0-1 0 0 0,0 0 0 0 0,0 1 0 0 0,1-1 0 0 0,-1 0 0 0 0,1 0 0 0 0,-1 0 0 0 0,1 0 0 0 0,-1 0 0 0 0,1 0 0 0 0,0 0 0 0 0,-1-1 0 0 0,1 1 1 0 0,0-1-1 0 0,-1 1 0 0 0,1-1 0 0 0,0 1 0 0 0,0-1 0 0 0,0 0 0 0 0,-1 0 0 0 0,1 0-19 0 0,20 1 287 0 0,0-2 1 0 0,0 0 0 0 0,0-2-1 0 0,-1 0 1 0 0,0-1 0 0 0,20-7-288 0 0,23-7 257 0 0,-39 16-2566 0 0,-25 2-586 0 0,0 0-4610 0 0,0 0-5147 0 0</inkml:trace>
  <inkml:trace contextRef="#ctx0" brushRef="#br0" timeOffset="630.031">486 832 5577 0 0,'0'0'1383'0'0,"0"0"-97"0"0,0 0 278 0 0,0 0 252 0 0,0 0-18 0 0,0 0-196 0 0,0 0-267 0 0,0 0-218 0 0,0 0-158 0 0,0 0-65 0 0,0 0-53 0 0,0 0-47 0 0,0 0-49 0 0,30 0-74 0 0,96-2-88 0 0,-65-12 159 0 0,-52 7-561 0 0,-2 4-98 0 0,-1 0 1 0 0,1 0 0 0 0,-1-1-1 0 0,0 1 1 0 0,0-2 0 0 0,0 1-1 0 0,-1-1 1 0 0,0 1 0 0 0,0-2-1 0 0,0 1 1 0 0,0 0-1 0 0,-1-1 1 0 0,0 0 0 0 0,0 0-1 0 0,0 0 1 0 0,-1-1 0 0 0,0 1-1 0 0,0-1 1 0 0,-1 0 0 0 0,0 1-1 0 0,0-1 1 0 0,0 0 0 0 0,-1 0-1 0 0,0-1 1 0 0,0-5-84 0 0,-3 10-28 0 0,-1 1 1 0 0,1-1 0 0 0,0 1-1 0 0,0 0 1 0 0,-1 0 0 0 0,1 0-1 0 0,-1 0 1 0 0,0 1-1 0 0,0-1 1 0 0,0 1 0 0 0,1-1-1 0 0,-1 1 1 0 0,0 0-1 0 0,-1 0 1 0 0,1 1 0 0 0,0-1-1 0 0,0 0 1 0 0,0 1-1 0 0,0 0 1 0 0,0 0 0 0 0,-1 0-1 0 0,1 0 1 0 0,0 0-1 0 0,-1 1 28 0 0,-16 1-43 0 0,0 1 0 0 0,0 1 0 0 0,0 0 0 0 0,1 1 0 0 0,0 2-1 0 0,0 0 1 0 0,0 1 0 0 0,1 0 0 0 0,0 2 0 0 0,1 0 0 0 0,0 1-1 0 0,1 1 1 0 0,0 0 0 0 0,1 1 0 0 0,0 1 0 0 0,1 1 0 0 0,0 0-1 0 0,1 0 1 0 0,-5 10 43 0 0,15-20 10 0 0,0 0 0 0 0,0 0-1 0 0,1-1 1 0 0,-1 1 0 0 0,1 1-1 0 0,1-1 1 0 0,-1 0 0 0 0,1 1-1 0 0,0-1 1 0 0,0 0 0 0 0,0 1 0 0 0,1-1-1 0 0,-1 1 1 0 0,2-1 0 0 0,-1 1-1 0 0,0 0 1 0 0,1-1 0 0 0,0 0-1 0 0,1 1 1 0 0,-1-1 0 0 0,1 0 0 0 0,0 1-1 0 0,0-1 1 0 0,0 0 0 0 0,1-1-1 0 0,1 4-9 0 0,5 1 71 0 0,0 1-1 0 0,1-1 0 0 0,0-1 1 0 0,0 1-1 0 0,1-2 1 0 0,0 1-1 0 0,0-2 0 0 0,1 1 1 0 0,-1-2-1 0 0,1 1 1 0 0,1-2-1 0 0,-1 0 0 0 0,1 0 1 0 0,0-1-71 0 0,-11-3 6 0 0,8 4 31 0 0,1-1 0 0 0,-1-1 1 0 0,1 0-1 0 0,-1 0 1 0 0,1-1-1 0 0,0-1 0 0 0,0 0 1 0 0,-1 0-1 0 0,1-1 1 0 0,0 0-1 0 0,-1-1 0 0 0,1 0 1 0 0,-1-1-1 0 0,1 0 0 0 0,-1-1 1 0 0,0 0-1 0 0,0 0 1 0 0,0-1-38 0 0,-2-3-2189 0 0,-5 0-6642 0 0,-2 4-3182 0 0</inkml:trace>
  <inkml:trace contextRef="#ctx0" brushRef="#br0" timeOffset="1221.55">1056 1060 13795 0 0,'0'0'1467'0'0,"0"0"-321"0"0,0 0-138 0 0,0 0-76 0 0,0 0-100 0 0,0 0-141 0 0,0 0-175 0 0,0 0-181 0 0,0 0-126 0 0,0 0-93 0 0,0 0-44 0 0,0 0-22 0 0,0 0 3 0 0,-22 22-24 0 0,-68 67-13 0 0,39-24-5 0 0,43-45 135 0 0,20-28 477 0 0,147-138 660 0 0,-88 81-1128 0 0,-69 99-252 0 0,-9-6 157 0 0,5-25-59 0 0,1 0 1 0 0,0-1-1 0 0,0 1 0 0 0,0 0 1 0 0,0 0-1 0 0,0 0 1 0 0,0 0-1 0 0,1 0 0 0 0,0 0 1 0 0,-1 1-1 0 0,1-1 0 0 0,0 0 1 0 0,1 0-1 0 0,-1 0 0 0 0,0 0 1 0 0,1 0-1 0 0,0 0 1 0 0,0 0-1 0 0,0 0 0 0 0,0 0 1 0 0,0 0-1 0 0,0 0 0 0 0,1-1 1 0 0,0 1-1 0 0,-1 0 1 0 0,1-1-1 0 0,0 0 0 0 0,1 2-1 0 0,0-2 39 0 0,-1 0 0 0 0,1 1 0 0 0,0-1 0 0 0,0 0 0 0 0,0-1 0 0 0,1 1 0 0 0,-1-1 0 0 0,0 1 0 0 0,1-1 0 0 0,-1 0 0 0 0,1 0 0 0 0,-1 0 0 0 0,1-1 0 0 0,-1 1 0 0 0,1-1 0 0 0,0 0 0 0 0,-1 0 0 0 0,1 0 0 0 0,-1 0 0 0 0,1-1 0 0 0,-1 0 0 0 0,1 1 0 0 0,0-1 0 0 0,-1 0 0 0 0,0-1 0 0 0,1 1 0 0 0,-1-1 0 0 0,0 1 0 0 0,0-1 0 0 0,2-1-39 0 0,-1 0 41 0 0,1 0 0 0 0,-1 0 0 0 0,0 0 0 0 0,0 0 0 0 0,-1 0 1 0 0,1-1-1 0 0,-1 0 0 0 0,1 0 0 0 0,-1 0 0 0 0,-1 0 0 0 0,1 0 0 0 0,0-1 0 0 0,-1 1 0 0 0,0-1 0 0 0,0 0 1 0 0,0 1-1 0 0,-1-1 0 0 0,1 0 0 0 0,-1 0 0 0 0,0 0 0 0 0,-1 0 0 0 0,1-1-41 0 0,-1 4-253 0 0,-2-10-1150 0 0,-3 7-4725 0 0,0 4-5415 0 0</inkml:trace>
  <inkml:trace contextRef="#ctx0" brushRef="#br0" timeOffset="1979.585">468 266 1000 0 0,'0'0'1883'0'0,"0"0"-268"0"0,0 0-161 0 0,0 0-60 0 0,0 0-9 0 0,0 0 3 0 0,0 0-5 0 0,0 0 19 0 0,0 0 13 0 0,0 0-53 0 0,0 0-63 0 0,0 0-62 0 0,0 0-98 0 0,14 3-105 0 0,108 13 1929 0 0,-110-20-2812 0 0,1 1 0 0 0,-1-2 0 0 0,0 1 0 0 0,0-2 0 0 0,0 0 0 0 0,-1 0 0 0 0,0-1 0 0 0,0 0 0 0 0,-1-1 0 0 0,0 0 0 0 0,0-1 0 0 0,0 0 0 0 0,-2 0 0 0 0,1-1 0 0 0,-1 0 0 0 0,0-1 0 0 0,-1 0 0 0 0,-1 0 0 0 0,3-6-151 0 0,-9 16-5 0 0,0 1 1 0 0,0-1-1 0 0,0 0 1 0 0,0 0-1 0 0,0 1 1 0 0,0-1-1 0 0,0 0 1 0 0,0 0-1 0 0,0 1 1 0 0,1-1-1 0 0,-1 0 1 0 0,0 1 0 0 0,0-1-1 0 0,1 0 1 0 0,-1 1-1 0 0,0-1 1 0 0,1 0-1 0 0,-1 1 1 0 0,1-1-1 0 0,-1 1 1 0 0,1-1-1 0 0,-1 0 1 0 0,1 1-1 0 0,-1-1 1 0 0,1 1 0 0 0,-1 0-1 0 0,1-1 1 0 0,0 1-1 0 0,-1-1 1 0 0,1 1-1 0 0,0 0 1 0 0,-1 0-1 0 0,1-1 1 0 0,0 1-1 0 0,-1 0 1 0 0,1 0-1 0 0,0 0 1 0 0,0 0-1 0 0,-1 0 1 0 0,1 0 0 0 0,0 0-1 0 0,0 0 1 0 0,-1 0-1 0 0,1 0 1 0 0,0 0-1 0 0,-1 0 1 0 0,1 0-1 0 0,0 1 1 0 0,-1-1-1 0 0,1 0 1 0 0,0 1-1 0 0,-1-1 1 0 0,1 0 0 0 0,0 1-1 0 0,-1-1 1 0 0,1 1-1 0 0,-1-1 1 0 0,1 1-1 0 0,-1-1 1 0 0,1 1-1 0 0,-1-1 1 0 0,1 1-1 0 0,-1 0 1 0 0,1-1-1 0 0,-1 1 1 0 0,0 0-1 0 0,1-1 1 0 0,-1 1 0 0 0,0 0 4 0 0,29 53 42 0 0,72 146 502 0 0,-80-127-418 0 0,-20-73-140 0 0,-1 0-14 0 0,0 0-33 0 0,9 2-1106 0 0,-2-1-1649 0 0,0 0-5246 0 0,-1-1-4039 0 0</inkml:trace>
  <inkml:trace contextRef="#ctx0" brushRef="#br0" timeOffset="2880.359">1229 278 1472 0 0,'0'0'2149'0'0,"0"0"-666"0"0,0 0-167 0 0,0 0 158 0 0,0 0 145 0 0,0 0-36 0 0,0 0-310 0 0,0 0-394 0 0,0 0-251 0 0,0 0-65 0 0,0 0 28 0 0,0 0 81 0 0,6-1 22 0 0,100-6 2569 0 0,53-1-359 0 0,-156 8-2849 0 0,-1-1-1 0 0,0 1 0 0 0,0 0 0 0 0,1-1 0 0 0,-1 1 1 0 0,0 0-1 0 0,1 1 0 0 0,-1-1 0 0 0,0 0 0 0 0,0 1 1 0 0,1-1-1 0 0,-1 1 0 0 0,0-1 0 0 0,0 1 0 0 0,0 0 1 0 0,0 0-1 0 0,0 0 0 0 0,0 0 0 0 0,0 1 0 0 0,0-1 1 0 0,0 1-1 0 0,-1-1 0 0 0,1 1 0 0 0,0-1 0 0 0,-1 1 1 0 0,1 0-1 0 0,-1 0 0 0 0,0-1 0 0 0,0 1 0 0 0,0 0 1 0 0,1 0-1 0 0,-2 1 0 0 0,1-1 0 0 0,0 0 0 0 0,0 0 1 0 0,-1 0-1 0 0,1 1 0 0 0,-1-1 0 0 0,0 1-54 0 0,12 131 795 0 0,13 87-600 0 0,8 91-110 0 0,-35-32 245 0 0,0-200-150 0 0,2-79-164 0 0,0-1 0 0 0,0 0 1 0 0,0 0 3 0 0,0 0-1 0 0,0 0 30 0 0,0 0 12 0 0,0 0 1 0 0,0 0 16 0 0,0 0 16 0 0,0 0 3 0 0,0 0 10 0 0,0 0 11 0 0,0 0-15 0 0,0 0 2 0 0,0 0 14 0 0,0 0 5 0 0,0 0-8 0 0,0 0 0 0 0,0 0-13 0 0,0 0-18 0 0,-29 0 333 0 0,-217 7-1048 0 0,225-6-536 0 0,18-1-2558 0 0,1-1-3551 0 0,2-2-4858 0 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4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353 259 0 0 0,'0'0'573'0'0,"0"0"168"0"0,0 0 125 0 0,0 0 139 0 0,0 0 216 0 0,0 0 216 0 0,7-2 146 0 0,0 1-2891 0 0,9-2 8252 0 0,-33 1-1814 0 0,-124 29-3516 0 0,33 8-652 0 0,105-35-925 0 0,0 1-1 0 0,0 0 0 0 0,0 0 0 0 0,0 1 0 0 0,0-1 0 0 0,1 1 0 0 0,-1-1 0 0 0,0 1 0 0 0,1 0 0 0 0,0 0 0 0 0,-1 0 1 0 0,1 0-1 0 0,0 0 0 0 0,0 1 0 0 0,0-1 0 0 0,0 1 0 0 0,1-1 0 0 0,-1 1 0 0 0,0-1 0 0 0,1 1 0 0 0,0 0 1 0 0,0 0-1 0 0,0 0 0 0 0,0 0 0 0 0,0 0 0 0 0,1 0 0 0 0,-1 0 0 0 0,1 0 0 0 0,0 0 0 0 0,0 0 0 0 0,0 1-36 0 0,-4 424 2588 0 0,1-389-2421 0 0,-1 1 1 0 0,-2 0 0 0 0,-2-1-1 0 0,-11 30-167 0 0,2 39 150 0 0,17-107-124 0 0,0 0 0 0 0,0 1 0 0 0,0-1 0 0 0,0 0 0 0 0,0 0 0 0 0,0 1 0 0 0,0-1 0 0 0,1 0 0 0 0,-1 0 0 0 0,0 1 1 0 0,1-1-1 0 0,-1 0 0 0 0,1 0 0 0 0,-1 0 0 0 0,1 0 0 0 0,0 0 0 0 0,-1 0 0 0 0,1 1 0 0 0,0-2 0 0 0,0 1 0 0 0,0 0 0 0 0,-1 0 0 0 0,1 0 0 0 0,0 0 1 0 0,0 0-1 0 0,0-1 0 0 0,1 1 0 0 0,-1 0 0 0 0,0-1 0 0 0,0 1 0 0 0,0-1 0 0 0,0 0 0 0 0,1 1 0 0 0,-1-1 0 0 0,0 0 0 0 0,0 1 0 0 0,1-1 0 0 0,-1 0 1 0 0,0 0-1 0 0,0 0 0 0 0,1 0 0 0 0,-1 0 0 0 0,0-1 0 0 0,0 1 0 0 0,1 0 0 0 0,-1-1 0 0 0,0 1 0 0 0,0 0 0 0 0,0-1 0 0 0,1 0 0 0 0,-1 1 0 0 0,0-1 1 0 0,1 0-27 0 0,16 0 61 0 0,219-7 655 0 0,-169 4-377 0 0,-68-1-2326 0 0,0-1-5934 0 0,0 6-4011 0 0</inkml:trace>
  <inkml:trace contextRef="#ctx0" brushRef="#br0" timeOffset="755.494">442 779 3969 0 0,'0'0'512'0'0,"0"0"179"0"0,0 0 585 0 0,0 0 610 0 0,0 0 288 0 0,0 0-131 0 0,0 0-318 0 0,0 0-291 0 0,0 0-254 0 0,0 0-165 0 0,0 0-116 0 0,0 0-93 0 0,0 0-69 0 0,30-2-60 0 0,96-8-72 0 0,-68-7 162 0 0,-48 11-576 0 0,1-2 5 0 0,1 1-1 0 0,-1-2 0 0 0,0 1 0 0 0,-1-2 0 0 0,0 1 0 0 0,-1-1 1 0 0,0-1-1 0 0,0 0 0 0 0,6-10-195 0 0,-14 19 9 0 0,1-1-1 0 0,-1 0 1 0 0,0 0 0 0 0,1 1-1 0 0,-1-1 1 0 0,-1 0 0 0 0,1 0-1 0 0,0 0 1 0 0,-1 0 0 0 0,1 0-1 0 0,-1 0 1 0 0,0 0 0 0 0,0 0 0 0 0,0 0-1 0 0,-1 0 1 0 0,1 0 0 0 0,-1 0-1 0 0,1 0 1 0 0,-1 0 0 0 0,0 0-1 0 0,0 0 1 0 0,-1 0 0 0 0,1 0-1 0 0,0 1 1 0 0,-1-1 0 0 0,0 1-1 0 0,1-1 1 0 0,-1 1 0 0 0,0 0 0 0 0,0-1-1 0 0,-1 1-8 0 0,-10-1-85 0 0,0 0-1 0 0,0 2 1 0 0,0-1-1 0 0,0 2 1 0 0,-1 0-1 0 0,1 0 0 0 0,0 1 1 0 0,0 1-1 0 0,0 0 1 0 0,0 1-1 0 0,0 0 1 0 0,1 1-1 0 0,-1 0 1 0 0,1 1-1 0 0,0 1 1 0 0,0 0-1 0 0,0 0 0 0 0,1 1 1 0 0,0 1-1 0 0,1 0 1 0 0,-7 6 85 0 0,8-6 6 0 0,0 0-1 0 0,0 1 1 0 0,0 0 0 0 0,1 0-1 0 0,1 1 1 0 0,-1 0 0 0 0,2 0-1 0 0,-1 1 1 0 0,2 0 0 0 0,-1 0 0 0 0,0 5-6 0 0,-1 77 349 0 0,9-86-278 0 0,1 1 0 0 0,0-1 0 0 0,0 0 0 0 0,0 0 0 0 0,1 0 1 0 0,0 0-1 0 0,0-1 0 0 0,0 0 0 0 0,1 0 0 0 0,0 0 0 0 0,1 0 0 0 0,-1-1 0 0 0,1 1 0 0 0,0-2 0 0 0,0 1 1 0 0,6 3-72 0 0,7 1 196 0 0,0-2 1 0 0,0 0-1 0 0,1 0 1 0 0,0-2-1 0 0,0-1 1 0 0,0 0-1 0 0,1-1 1 0 0,-1-2 0 0 0,1 0-1 0 0,-1-1 1 0 0,1-1-1 0 0,-1-1 1 0 0,3-1-197 0 0,-20 3 17 0 0,18-1 57 0 0,-1-1 0 0 0,1-1 0 0 0,-1-1 0 0 0,0 0 0 0 0,0-2 0 0 0,-1 0 0 0 0,10-6-74 0 0,-18-11-497 0 0,-15 14-2174 0 0,-3 3-3503 0 0,2 6-5692 0 0</inkml:trace>
  <inkml:trace contextRef="#ctx0" brushRef="#br0" timeOffset="1459.665">1176 802 9226 0 0,'0'0'1292'0'0,"0"0"-224"0"0,0 0 47 0 0,0 0 208 0 0,0 0 111 0 0,0 0-91 0 0,0 0-240 0 0,0 0-284 0 0,0 0-210 0 0,0 0-147 0 0,0 0-108 0 0,0 0-58 0 0,0 0-44 0 0,-15 17-25 0 0,-48 55-16 0 0,-58 86 974 0 0,216-263 1459 0 0,9 5-2487 0 0,-94 147-367 0 0,-10-29 171 0 0,0-13 46 0 0,0 1 0 0 0,0 0 0 0 0,1 0 0 0 0,0 0 0 0 0,0-1 0 0 0,1 1 0 0 0,-1-1 0 0 0,1 1 0 0 0,1-1 0 0 0,-1 1 0 0 0,1-1 0 0 0,0 0 0 0 0,0 0 0 0 0,0 0 0 0 0,0-1 0 0 0,1 1 0 0 0,0-1 0 0 0,0 0 0 0 0,0 0 0 0 0,1 0 0 0 0,-1 0 0 0 0,4 1-7 0 0,-2-6 84 0 0,0 0-1 0 0,0 0 1 0 0,0 0-1 0 0,-1 0 0 0 0,1-1 1 0 0,0 0-1 0 0,-1-1 1 0 0,1 1-1 0 0,-1-1 0 0 0,0 0 1 0 0,0 0-1 0 0,0-1 1 0 0,0 1-1 0 0,0-1 0 0 0,-1 0 1 0 0,0 0-1 0 0,0-1 1 0 0,0 1-1 0 0,0-1 0 0 0,-1 0 1 0 0,1 0-1 0 0,-1 0 1 0 0,2-6-84 0 0,2 1 98 0 0,-3 4-68 0 0,-1 1 1 0 0,0-1-1 0 0,0 0 0 0 0,0 0 1 0 0,-1 0-1 0 0,0 0 0 0 0,0-1 1 0 0,0 1-1 0 0,-1-1 1 0 0,0 1-1 0 0,0-1 0 0 0,-1 1 1 0 0,0-1-1 0 0,-1-6-30 0 0,-10 1-1223 0 0,0 8-5520 0 0,10 4-2468 0 0</inkml:trace>
  <inkml:trace contextRef="#ctx0" brushRef="#br0" timeOffset="2362.167">577 278 0 0 0,'0'0'1282'0'0,"0"0"362"0"0,0 0 110 0 0,0 0-5 0 0,0 0-26 0 0,0 0-70 0 0,0 0-164 0 0,0 0-203 0 0,0 0-178 0 0,0 0-120 0 0,0 0-89 0 0,0 0-76 0 0,0 0-84 0 0,0 0-100 0 0,23-5 3246 0 0,74-66-497 0 0,42-49-2461 0 0,-117 100-780 0 0,49-41-63 0 0,-69 61-75 0 0,-2 0 10 0 0,0 0-11 0 0,0 0-15 0 0,0 0-17 0 0,0 0-34 0 0,0 16-37 0 0,-3 12 188 0 0,1-16-77 0 0,1 0 0 0 0,0 0 1 0 0,0 0-1 0 0,1 0 0 0 0,1 0 1 0 0,0 0-1 0 0,1 0 0 0 0,0 0 0 0 0,1 0 1 0 0,0-1-1 0 0,3 7-16 0 0,-2-8 27 0 0,2 1 0 0 0,-1-1-1 0 0,1 0 1 0 0,1-1 0 0 0,-1 1 0 0 0,2-2 0 0 0,-1 1-1 0 0,1-1 1 0 0,0 0 0 0 0,1 0 0 0 0,3 1-27 0 0,19 3 34 0 0,-17-12-8439 0 0,-12 0-3441 0 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5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12 0 0 0,'0'0'1263'0'0,"0"0"-91"0"0,0 0 67 0 0,0 0 245 0 0,0 0 185 0 0,0 0-50 0 0,0 0-164 0 0,0 0-240 0 0,0 0-308 0 0,0 0-174 0 0,0 0-161 0 0,-5-2-113 0 0,-114-7 3163 0 0,111 9-3454 0 0,-1 1 0 0 0,0 0 0 0 0,0 1 1 0 0,1 0-1 0 0,-1 0 0 0 0,1 1 0 0 0,0 0 0 0 0,0 0 0 0 0,0 1 0 0 0,0 0 0 0 0,0 1 0 0 0,1-1 1 0 0,0 1-1 0 0,0 1 0 0 0,0 0 0 0 0,1 0 0 0 0,-3 2-168 0 0,-11 114 547 0 0,20-110-478 0 0,-2 81 356 0 0,2-30 2 0 0,-3 0 0 0 0,-3 0 0 0 0,-13 57-427 0 0,-28 75 615 0 0,34-122-137 0 0,58-61 704 0 0,100-46 20 0 0,6 22-994 0 0,-143 19-233 0 0,-7-4-3390 0 0,-1-1-3597 0 0,0-2-4417 0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56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106 620 7490 0 0,'0'0'2231'0'0,"0"0"-1362"0"0,0 0-441 0 0,0 0 298 0 0,0 0 450 0 0,0 0 272 0 0,0 0 30 0 0,0 0-175 0 0,0 0-193 0 0,0 0-190 0 0,0 0-147 0 0,0 0-85 0 0,0 0-62 0 0,20 19-31 0 0,63 57-37 0 0,-79-73-477 0 0,-1 0 0 0 0,0 0 0 0 0,1 0 0 0 0,0 0 0 0 0,-1 0 0 0 0,1-1 0 0 0,0 0 0 0 0,0 1 0 0 0,1-2 0 0 0,-1 1 0 0 0,0 0 0 0 0,1-1 0 0 0,-1 0 0 0 0,1 0-1 0 0,-1 0 1 0 0,5 0-81 0 0,5 0 252 0 0,3 1-91 0 0,0-1-1 0 0,-1-1 0 0 0,1-1 0 0 0,-1 0 0 0 0,1-1 0 0 0,-1-1 0 0 0,0 0 0 0 0,0-1 0 0 0,0-1 0 0 0,0-1 1 0 0,-1 0-1 0 0,0-1 0 0 0,0 0 0 0 0,-1-1 0 0 0,1-1 0 0 0,-2 0 0 0 0,0-1 0 0 0,0-1 0 0 0,0 0 0 0 0,-2-1 0 0 0,11-12-159 0 0,-12 14 12 0 0,-2 0 0 0 0,1 0 1 0 0,-1-1-1 0 0,-1 0 1 0 0,0-1-1 0 0,0 1 1 0 0,-1-1-1 0 0,-1-1 1 0 0,0 1-1 0 0,0-1 1 0 0,-2 0-1 0 0,1 0 1 0 0,-2 0-1 0 0,0 0 1 0 0,0-1-1 0 0,-1 1 1 0 0,-1-2-14 0 0,0 11-24 0 0,-1 0-1 0 0,0 0 1 0 0,0 0 0 0 0,-1 0 0 0 0,1 0 0 0 0,-1 0-1 0 0,1 1 1 0 0,-1-1 0 0 0,0 0 0 0 0,-1 1-1 0 0,1-1 1 0 0,-1 1 0 0 0,1 0 0 0 0,-1 0 0 0 0,0 0-1 0 0,0 0 1 0 0,0 1 0 0 0,-1-1 0 0 0,1 1-1 0 0,-1 0 1 0 0,1 0 0 0 0,-1 0 0 0 0,0 0 0 0 0,1 0-1 0 0,-1 1 1 0 0,0 0 0 0 0,0 0 0 0 0,0 0 0 0 0,-1 0 24 0 0,-7-1-60 0 0,1-1 0 0 0,0 2 1 0 0,-1-1-1 0 0,1 2 0 0 0,-1 0 1 0 0,1 0-1 0 0,-1 1 0 0 0,1 0 1 0 0,-1 1-1 0 0,-2 1 60 0 0,-4 5-6 0 0,1 1-1 0 0,0 0 1 0 0,1 1 0 0 0,-1 1 0 0 0,2 1 0 0 0,0 0-1 0 0,0 1 1 0 0,1 1 0 0 0,1 0 0 0 0,0 1-1 0 0,1 0 1 0 0,1 1 0 0 0,0 0 0 0 0,1 1 0 0 0,1 0-1 0 0,1 0 1 0 0,0 1 0 0 0,1 0 0 0 0,1 1-1 0 0,1-1 1 0 0,-2 15 6 0 0,-5 25 220 0 0,3-1 0 0 0,3 1 0 0 0,0 58-220 0 0,4-88 47 0 0,-1 0 0 0 0,-1 0 0 0 0,-2-1 0 0 0,-1 0-1 0 0,0 0 1 0 0,-3-1 0 0 0,0 0 0 0 0,-1 0-1 0 0,-2-1 1 0 0,0 0 0 0 0,-2-2 0 0 0,-8 11-47 0 0,-72 59-24 0 0,138-120-6584 0 0,-24 16-818 0 0,-8 3-4306 0 0</inkml:trace>
  <inkml:trace contextRef="#ctx0" brushRef="#br0" timeOffset="294.74">967 763 13267 0 0,'0'0'3762'0'0,"0"0"-2379"0"0,0 0-867 0 0,0 0 70 0 0,0 0 211 0 0,0 0 175 0 0,0 0-12 0 0,0 0-197 0 0,0 0-189 0 0,0 0-142 0 0,0 0-73 0 0,0 0-58 0 0,0 0-42 0 0,-25 33-59 0 0,-79 101-58 0 0,15-8 176 0 0,0-15-982 0 0,80-102-393 0 0,-9 6-88 0 0,12-13-3826 0 0,-2-1-4523 0 0,8-1 1234 0 0</inkml:trace>
  <inkml:trace contextRef="#ctx0" brushRef="#br0" timeOffset="533.814">655 778 10098 0 0,'0'0'2459'0'0,"0"0"-425"0"0,0 0-359 0 0,0 0-329 0 0,0 0-311 0 0,0 0-357 0 0,0 0-331 0 0,0 0-143 0 0,0 0-2 0 0,0 0 90 0 0,0 0 114 0 0,0 0 76 0 0,0 0 35 0 0,11 19 22 0 0,71 124 1011 0 0,68 64-533 0 0,-142-199-1098 0 0,-2-4-1825 0 0,-2 1-3588 0 0,-3-2-5849 0 0</inkml:trace>
  <inkml:trace contextRef="#ctx0" brushRef="#br0" timeOffset="1056.12">1424 478 10602 0 0,'0'0'3154'0'0,"0"0"-1381"0"0,0 0-509 0 0,0 0-53 0 0,0 0-18 0 0,0 0-111 0 0,0 0-288 0 0,0 0-332 0 0,0 0-228 0 0,0 0-133 0 0,0 0-74 0 0,0 0 1 0 0,0 0 5 0 0,0 4 15 0 0,-28 150 935 0 0,-2-4-543 0 0,18-105-325 0 0,5-27-61 0 0,2 1-1 0 0,0 0 0 0 0,2 1 0 0 0,0-1 1 0 0,1 1-1 0 0,0-1 0 0 0,2 1 0 0 0,1 12-53 0 0,0-28 37 0 0,0 1 0 0 0,0-1 0 0 0,0 0 0 0 0,1 0-1 0 0,-1 0 1 0 0,1 0 0 0 0,0 0 0 0 0,0 0-1 0 0,1 0 1 0 0,-1-1 0 0 0,1 1 0 0 0,-1-1-1 0 0,1 0 1 0 0,0 0 0 0 0,1 0 0 0 0,-1 0 0 0 0,0 0-1 0 0,1-1 1 0 0,0 1 0 0 0,-1-1 0 0 0,1 0-1 0 0,0 0 1 0 0,0 0 0 0 0,0-1 0 0 0,0 0-1 0 0,1 1 1 0 0,-1-1 0 0 0,0-1 0 0 0,1 1 0 0 0,-1-1-1 0 0,4 1-36 0 0,7-1 194 0 0,1 0 0 0 0,-1-1 1 0 0,0-1-1 0 0,0 0 0 0 0,-1-1 0 0 0,1 0 0 0 0,0-1 0 0 0,11-5-194 0 0,54-22 464 0 0,-75 19-2302 0 0,-18 9-5601 0 0,12 3-1097 0 0</inkml:trace>
  <inkml:trace contextRef="#ctx0" brushRef="#br0" timeOffset="1531.978">1060 393 9130 0 0,'0'0'2714'0'0,"0"0"-822"0"0,0 0-287 0 0,0 0 43 0 0,0 0-16 0 0,0 0-222 0 0,0 0-371 0 0,0 0-315 0 0,0 0-176 0 0,0 0-94 0 0,0 0-53 0 0,0 0-13 0 0,0 0-21 0 0,25-16-23 0 0,81-52 8 0 0,-26 0 593 0 0,-62 47-690 0 0,94-122 463 0 0,-95 125-730 0 0,58-40-19 0 0,-72 57 35 0 0,-1 1 0 0 0,1 1 1 0 0,0-1-1 0 0,-1 0 0 0 0,1 1 0 0 0,0-1 1 0 0,-1 1-1 0 0,1 0 0 0 0,0 0 0 0 0,-1 0 0 0 0,1 0 1 0 0,-1 0-1 0 0,0 1 0 0 0,1-1 0 0 0,-1 1 0 0 0,0 0 1 0 0,0-1-1 0 0,0 1 0 0 0,0 0 0 0 0,0 0 1 0 0,0 0-1 0 0,-1 0 0 0 0,1 1 0 0 0,-1-1 0 0 0,1 0 1 0 0,-1 1-1 0 0,0-1 0 0 0,0 1 0 0 0,0-1 0 0 0,0 1 1 0 0,-1 0-1 0 0,1-1 0 0 0,-1 1 0 0 0,1 0 1 0 0,-1 0-1 0 0,0-1 0 0 0,0 3-4 0 0,13 27 271 0 0,30 85-375 0 0,-39-101-508 0 0,-1-9-1029 0 0,-1 1-3760 0 0,-2-1-6477 0 0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6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201 193 1280 0 0,'0'0'2594'0'0,"0"0"-1046"0"0,0 0-206 0 0,0 0 184 0 0,0 0 173 0 0,0 0-88 0 0,0 0-235 0 0,0 0-245 0 0,0 0-187 0 0,0 0-106 0 0,-33 17-94 0 0,-97 51-193 0 0,93-38-51 0 0,37-26-451 0 0,1 0 1 0 0,1 0-1 0 0,-1 0 1 0 0,1 0-1 0 0,-1-1 1 0 0,1 1-1 0 0,0 0 1 0 0,0-1-1 0 0,0 0 1 0 0,1 1-1 0 0,-1-1 1 0 0,1 0-1 0 0,0 0 1 0 0,0-1-1 0 0,0 1 1 0 0,0 0-1 0 0,0-1 1 0 0,1 0-1 0 0,-1 0 1 0 0,1 0-1 0 0,-1 0 1 0 0,1 0-1 0 0,0-1 1 0 0,0 0-1 0 0,0 0 1 0 0,0 0-1 0 0,0 0 1 0 0,0 0-1 0 0,0-1 1 0 0,2 0-50 0 0,12 6 88 0 0,6 2 12 0 0,-14-6-60 0 0,0 1 0 0 0,0 0 1 0 0,0 1-1 0 0,0 0 1 0 0,0 1-1 0 0,-1 0 0 0 0,1 1 1 0 0,-2-1-1 0 0,1 2 1 0 0,0-1-1 0 0,-1 1 1 0 0,0 1-41 0 0,-7-5 75 0 0,-1 1 0 0 0,1-1 0 0 0,-1 0 0 0 0,0 0 0 0 0,0 0 0 0 0,0 1 0 0 0,0-1 0 0 0,0 0 1 0 0,-1 0-1 0 0,1 0 0 0 0,-1 1 0 0 0,0-1 0 0 0,0 0 0 0 0,0 0 0 0 0,-1 0 0 0 0,1 0 1 0 0,-1 0-1 0 0,1-1 0 0 0,-1 1 0 0 0,0 0 0 0 0,0-1 0 0 0,0 0 0 0 0,-1 1 0 0 0,1-1 0 0 0,-1 0 1 0 0,1 0-1 0 0,-1 0 0 0 0,1 0 0 0 0,-1 0 0 0 0,0-1 0 0 0,0 0 0 0 0,0 1 0 0 0,0-1 0 0 0,0 0 1 0 0,0 0-1 0 0,0 0 0 0 0,0-1 0 0 0,-1 1-75 0 0,-9 6 84 0 0,-158 62-526 0 0,164-71-2065 0 0,7-9-6974 0 0,1 10 8157 0 0,0-4-7702 0 0</inkml:trace>
  <inkml:trace contextRef="#ctx0" brushRef="#br0" timeOffset="494.135">357 47 8498 0 0,'0'0'2139'0'0,"0"0"-320"0"0,0 0-152 0 0,0 0-169 0 0,0 0-203 0 0,0 0-276 0 0,0 0-297 0 0,0 0-208 0 0,0 0-109 0 0,0 0-31 0 0,0 0 2 0 0,0 0 1 0 0,0 0-27 0 0,12-5-42 0 0,103-29 544 0 0,-106 33-765 0 0,-7 0-77 0 0,0 0 1 0 0,0 0 0 0 0,0 0 0 0 0,1 0 0 0 0,-1 1 0 0 0,0-1 0 0 0,0 1 0 0 0,0-1 0 0 0,1 1 0 0 0,-1 0 0 0 0,0 0 0 0 0,0 0 0 0 0,1 0 0 0 0,-1 1 0 0 0,0-1 0 0 0,0 0 0 0 0,0 1 0 0 0,1 0 0 0 0,-1-1 0 0 0,0 1 0 0 0,0 0 0 0 0,0 0 0 0 0,0 0 0 0 0,0 0 0 0 0,-1 1 0 0 0,1-1 0 0 0,0 0-1 0 0,0 1 1 0 0,-1-1 0 0 0,1 1 0 0 0,-1 0 0 0 0,1 0 0 0 0,-1-1 0 0 0,0 1 0 0 0,0 0 0 0 0,1 1-11 0 0,-3 5 90 0 0,0 0-1 0 0,-1 0 0 0 0,0 0 1 0 0,0 0-1 0 0,-1 0 1 0 0,0 0-1 0 0,0-1 0 0 0,-1 0 1 0 0,0 1-1 0 0,0-1 0 0 0,-5 4-89 0 0,1 3 107 0 0,7-12-81 0 0,-1-1-1 0 0,1 1 1 0 0,-1 0 0 0 0,1 0 0 0 0,0 0 0 0 0,0 0 0 0 0,0 0-1 0 0,0 0 1 0 0,0 0 0 0 0,0 0 0 0 0,1 1 0 0 0,-1-1 0 0 0,1 0-1 0 0,-1 0 1 0 0,1 1 0 0 0,0-1 0 0 0,0 0 0 0 0,0 0-1 0 0,0 1 1 0 0,0-1 0 0 0,1 0 0 0 0,-1 0 0 0 0,1 1 0 0 0,-1-1-1 0 0,1 0 1 0 0,0 0 0 0 0,0 0 0 0 0,0 0 0 0 0,0 0 0 0 0,1 1-26 0 0,2 1 66 0 0,1-1 1 0 0,0 1-1 0 0,0-1 1 0 0,0 0-1 0 0,1-1 1 0 0,-1 1 0 0 0,1-1-1 0 0,-1 0 1 0 0,1 0-1 0 0,0-1 1 0 0,-1 0-1 0 0,1 0 1 0 0,0 0-1 0 0,0-1 1 0 0,0 0 0 0 0,0 0-1 0 0,0 0 1 0 0,3-1-67 0 0,0 1-43 0 0,10-4-273 0 0,-11 1-2409 0 0,2 2-6210 0 0,-8 1-2899 0 0</inkml:trace>
  <inkml:trace contextRef="#ctx0" brushRef="#br0" timeOffset="909.76">960 147 11074 0 0,'0'0'1526'0'0,"0"0"-343"0"0,0 0-13 0 0,0 0-2 0 0,0 0-55 0 0,0 0-95 0 0,0 0-239 0 0,0 0-228 0 0,0 0-182 0 0,0 0-133 0 0,0 0-97 0 0,0 0-45 0 0,0 0-12 0 0,-31 27-28 0 0,-94 86-4 0 0,122-111-46 0 0,-1 0 0 0 0,1 1 1 0 0,0 0-1 0 0,0 0 0 0 0,0 0 1 0 0,0 0-1 0 0,0 0 0 0 0,1 0 1 0 0,-1 1-1 0 0,1-1 0 0 0,0 1 1 0 0,0 0-1 0 0,0 0 0 0 0,1 0 1 0 0,-1 0-1 0 0,1 0 0 0 0,0 0 1 0 0,0 0-5 0 0,-1 8 15 0 0,0-5 17 0 0,0-1 1 0 0,0 1-1 0 0,0 0 0 0 0,1 0 1 0 0,0 0-1 0 0,0 0 0 0 0,1 0 0 0 0,0 0 1 0 0,0 0-1 0 0,1 0 0 0 0,0 1 0 0 0,0-1 1 0 0,0-1-1 0 0,1 1 0 0 0,0 0 1 0 0,0 0-1 0 0,1-1 0 0 0,0 1 0 0 0,0-1 1 0 0,1 0-1 0 0,-1 0 0 0 0,1 0 1 0 0,1 0-1 0 0,-1-1 0 0 0,1 1 0 0 0,0-1 1 0 0,0-1-1 0 0,0 1 0 0 0,2 0-32 0 0,3 1 186 0 0,0 0-1 0 0,1-1 0 0 0,-1 0 0 0 0,1-1 1 0 0,0-1-1 0 0,0 1 0 0 0,0-2 1 0 0,1 1-1 0 0,-1-2 0 0 0,0 1 0 0 0,1-2 1 0 0,-1 1-1 0 0,1-2 0 0 0,-1 0 1 0 0,1 0-1 0 0,8-2-185 0 0,-9 0 81 0 0,-1-1-1 0 0,0 0 1 0 0,0-1-1 0 0,0 0 1 0 0,0 0 0 0 0,-1-1-1 0 0,0 0 1 0 0,0 0 0 0 0,-1-1-1 0 0,0-1 1 0 0,0 1 0 0 0,0-1-1 0 0,-1-1 1 0 0,0 1 0 0 0,-1-1-1 0 0,0 0 1 0 0,0-1-1 0 0,-1 1 1 0 0,0-1 0 0 0,-1 0-1 0 0,0-1 1 0 0,-1 1 0 0 0,0-1-1 0 0,0 1 1 0 0,-1-1 0 0 0,0 0-1 0 0,-1 0 1 0 0,-1 0 0 0 0,0 0-1 0 0,0 0 1 0 0,-1 0-1 0 0,-1-7-80 0 0,-1 10-163 0 0,0 0-1 0 0,0 0 1 0 0,-1 0-1 0 0,0 1 0 0 0,0-1 1 0 0,-1 1-1 0 0,0 0 1 0 0,-1 0-1 0 0,1 1 0 0 0,-1 0 1 0 0,0 0-1 0 0,-1 0 1 0 0,1 1-1 0 0,-1-1 0 0 0,0 2 1 0 0,-2-2 163 0 0,-36-16-4393 0 0,0 11-4713 0 0,30 11-1958 0 0</inkml:trace>
  <inkml:trace contextRef="#ctx0" brushRef="#br0" timeOffset="1395.786">773 475 10098 0 0,'0'0'1642'0'0,"0"0"-221"0"0,0 0 78 0 0,0 0 102 0 0,0 0-17 0 0,0 0-216 0 0,0 0-337 0 0,0 0-280 0 0,0 0-173 0 0,0 0-140 0 0,0 0-102 0 0,0 0-59 0 0,0 0-35 0 0,14-9-18 0 0,90-55 504 0 0,-99 60-694 0 0,1 0-1 0 0,-1 1 1 0 0,1 0-1 0 0,0 1 1 0 0,0-1-1 0 0,0 1 0 0 0,0 0 1 0 0,1 1-1 0 0,-1 0 1 0 0,0-1-1 0 0,1 2 1 0 0,-1-1-1 0 0,1 1 0 0 0,-1 0 1 0 0,1 1-34 0 0,10 26 428 0 0,-8-21-274 0 0,0 1 0 0 0,0-1 0 0 0,0-1 1 0 0,1 1-1 0 0,0-2 0 0 0,0 1 0 0 0,0-1 0 0 0,0-1 0 0 0,1 0 1 0 0,6 1-155 0 0,25 0 402 0 0,-42-4-495 0 0,14-6-2718 0 0,-10 5-6911 0 0,-3 1-2168 0 0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5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16 0 0 0,'0'0'489'0'0,"0"0"621"0"0,0 0 334 0 0,0 0 173 0 0,0 0-25 0 0,0 0-165 0 0,0 0-93 0 0,0 0-77 0 0,0 0-59 0 0,0 0-19 0 0,0 0-60 0 0,-2-3-78 0 0,-38-10 4859 0 0,32 13-5960 0 0,1 2 180 0 0,1 0 1 0 0,0 1-1 0 0,0-1 1 0 0,1 1-1 0 0,-1 0 1 0 0,1 1-1 0 0,-1 0 0 0 0,1-1 1 0 0,0 1-1 0 0,0 1 1 0 0,1-1-1 0 0,-1 1 0 0 0,1 0 1 0 0,0 0-1 0 0,0 0 1 0 0,-1 4-121 0 0,4-8 15 0 0,-6 8 40 0 0,-1-1 1 0 0,1 2 0 0 0,1-1-1 0 0,0 1 1 0 0,0 0-1 0 0,1 1 1 0 0,0-1-1 0 0,1 1 1 0 0,0 0 0 0 0,0 0-1 0 0,1 0 1 0 0,1 1-1 0 0,0-1 1 0 0,1 1-1 0 0,0 7-55 0 0,0-12 48 0 0,1 0 1 0 0,0 0-1 0 0,0 0 0 0 0,1 0 0 0 0,0 0 0 0 0,0 0 0 0 0,1 0 0 0 0,0-1 0 0 0,0 1 0 0 0,0 0 1 0 0,1-1-1 0 0,0 1 0 0 0,1-1 0 0 0,-1 0 0 0 0,1 0 0 0 0,0 0 0 0 0,1-1 0 0 0,-1 1 1 0 0,1-1-1 0 0,0 0 0 0 0,0-1 0 0 0,1 1 0 0 0,-1-1 0 0 0,1 0 0 0 0,0 0 0 0 0,5 2-48 0 0,-3-4 2 0 0,1 0-1 0 0,0 0 1 0 0,-1-1 0 0 0,1 0-1 0 0,0 0 1 0 0,0-1-1 0 0,0-1 1 0 0,-1 1-1 0 0,1-1 1 0 0,0-1 0 0 0,0 1-1 0 0,-1-2 1 0 0,1 1-1 0 0,-1-1 1 0 0,0 0 0 0 0,0-1-1 0 0,0 0 1 0 0,0 0-1 0 0,2-2-1 0 0,42-26-4028 0 0,-5-2-6039 0 0,-44 32 9218 0 0,5-5-8910 0 0</inkml:trace>
  <inkml:trace contextRef="#ctx0" brushRef="#br0" timeOffset="300.01">566 62 4073 0 0,'0'0'1782'0'0,"0"0"-345"0"0,0 0-131 0 0,0 0 1 0 0,0 0 9 0 0,0 0 31 0 0,0 0-48 0 0,0 0-111 0 0,0 0-182 0 0,0 0-153 0 0,0 0-142 0 0,0 0-111 0 0,0 0-70 0 0,-25 30-57 0 0,-75 94-54 0 0,74-70 103 0 0,27-46-355 0 0,0-4-78 0 0,1-1-1 0 0,0 1 1 0 0,0 0-1 0 0,0-1 1 0 0,0 1-1 0 0,1-1 0 0 0,-1 1 1 0 0,1-1-1 0 0,0 0 1 0 0,0 0-1 0 0,0 0 1 0 0,0-1-1 0 0,1 1 0 0 0,-1-1 1 0 0,1 1-1 0 0,-1-1 1 0 0,1-1-1 0 0,0 1 1 0 0,0 0-1 0 0,0-1 1 0 0,0 0-1 0 0,0 0 0 0 0,0 0 1 0 0,0 0-1 0 0,0 0 1 0 0,0-1-1 0 0,1 0 1 0 0,-1 0-1 0 0,0 0 1 0 0,0-1-1 0 0,0 1 0 0 0,0-1 1 0 0,1 0-1 0 0,-1 0 1 0 0,2-1-89 0 0,11 1 232 0 0,-8 2-146 0 0,0-1-1 0 0,0-1 1 0 0,0 0 0 0 0,0 0 0 0 0,-1 0 0 0 0,1-1 0 0 0,0-1 0 0 0,-1 1 0 0 0,1-2-1 0 0,-1 1 1 0 0,0-1 0 0 0,0 0 0 0 0,0-1 0 0 0,0 1 0 0 0,-1-2 0 0 0,0 1 0 0 0,0-1-1 0 0,0 0 1 0 0,-1 0 0 0 0,0-1 0 0 0,0 0 0 0 0,-1 0 0 0 0,0-1 0 0 0,0 1 0 0 0,-1-1-1 0 0,1 0 1 0 0,-2 0 0 0 0,2-3-86 0 0,-4 8-27 0 0,-1-1 0 0 0,1 1-1 0 0,-1 0 1 0 0,0 0-1 0 0,1 0 1 0 0,-1 0 0 0 0,-1 0-1 0 0,1 0 1 0 0,0 0 0 0 0,-1-1-1 0 0,0 1 1 0 0,0 0-1 0 0,0 0 1 0 0,0 1 0 0 0,0-1-1 0 0,0 0 1 0 0,-1 0 0 0 0,1 0-1 0 0,-1 1 1 0 0,0-1 0 0 0,0 1-1 0 0,0-1 1 0 0,0 1-1 0 0,0 0 1 0 0,0 0 0 0 0,-1 0-1 0 0,1 0 1 0 0,-1 0 0 0 0,0 1-1 0 0,1-1 1 0 0,-1 1-1 0 0,0-1 1 0 0,0 1 0 0 0,0 0-1 0 0,0 0 1 0 0,0 1 0 0 0,0-1-1 0 0,0 0 1 0 0,0 1 0 0 0,0 0-1 0 0,0 0 1 0 0,0 0-1 0 0,-1 0 1 0 0,1 0 0 0 0,0 1-1 0 0,-3 0 28 0 0,-11-1-750 0 0,-41 1-1977 0 0,21 6-5838 0 0,27-4-2770 0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50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38 1640 0 0,'0'0'1845'0'0,"0"0"30"0"0,0 0 211 0 0,0 0 142 0 0,0 0-91 0 0,0 0-308 0 0,0 0-375 0 0,0 0-309 0 0,0 0-182 0 0,0 0-113 0 0,0 0-91 0 0,0 0-60 0 0,0 0-42 0 0,2-5-46 0 0,11-24 765 0 0,-13 28-1041 0 0,0 1-35 0 0,0 0-41 0 0,-35-1 633 0 0,23 0-852 0 0,1 1-1 0 0,-1 0 0 0 0,0 0 0 0 0,0 1 1 0 0,1 0-1 0 0,-1 1 0 0 0,1 1 1 0 0,-1 0-1 0 0,1 0 0 0 0,-6 3-39 0 0,4-1 22 0 0,0 1-1 0 0,0 1 1 0 0,1 0-1 0 0,-1 0 1 0 0,2 2-1 0 0,-1-1 1 0 0,1 1-1 0 0,0 1 1 0 0,-8 9-22 0 0,18-16 8 0 0,1-1 0 0 0,0 1 0 0 0,0 0 1 0 0,0-1-1 0 0,0 1 0 0 0,0-1 1 0 0,0 1-1 0 0,0-1 0 0 0,1 1 0 0 0,-1-1 1 0 0,1 1-1 0 0,0-1 0 0 0,0 0 0 0 0,0 1 1 0 0,0-1-1 0 0,0 0 0 0 0,1 0 1 0 0,-1 1-1 0 0,0-1 0 0 0,1 0 0 0 0,0-1 1 0 0,-1 1-1 0 0,1 0 0 0 0,0 0 1 0 0,0-1-1 0 0,0 1 0 0 0,0-1 0 0 0,1 1 1 0 0,-1-1-1 0 0,0 0 0 0 0,0 0 0 0 0,1 0 1 0 0,-1 0-1 0 0,2 0-8 0 0,82 31 515 0 0,-75-29-474 0 0,0 0 0 0 0,1 1 0 0 0,-1 0 0 0 0,-1 0 0 0 0,1 1 0 0 0,-1 1 0 0 0,1 0 0 0 0,-2 0 0 0 0,2 2-41 0 0,-8-4 47 0 0,0 0 1 0 0,0 0-1 0 0,0 0 0 0 0,-1 0 1 0 0,0 0-1 0 0,0 1 0 0 0,0 0 1 0 0,0-1-1 0 0,-1 1 0 0 0,0 0 1 0 0,0 0-1 0 0,0-1 0 0 0,0 1 0 0 0,-1 0 1 0 0,0 0-1 0 0,0 0 0 0 0,0 0 1 0 0,-1 0-1 0 0,0 3-47 0 0,-3-2 77 0 0,1-1-1 0 0,-2 1 1 0 0,1-1 0 0 0,0 0-1 0 0,-1-1 1 0 0,0 1 0 0 0,0-1-1 0 0,-1 0 1 0 0,1 0 0 0 0,-1-1 0 0 0,1 1-1 0 0,-1-1 1 0 0,0-1 0 0 0,-1 1-1 0 0,0-1-76 0 0,-2 3 25 0 0,-23 8 39 0 0,0-1 0 0 0,-1-2 0 0 0,-1-1 0 0 0,0-1 1 0 0,-6-1-65 0 0,6-1 22 0 0,33-5-28 0 0,1-1 1 0 0,-1 1 0 0 0,0-1-1 0 0,0 0 1 0 0,0 1 0 0 0,0-1 0 0 0,0 0-1 0 0,0 0 1 0 0,0 1 0 0 0,0-1-1 0 0,0 0 1 0 0,0 0 0 0 0,0 0-1 0 0,0 0 1 0 0,0 0 0 0 0,0 0 0 0 0,0-1-1 0 0,1 1 1 0 0,-1 0 0 0 0,0 0-1 0 0,0-1 1 0 0,0 1 0 0 0,0-1-1 0 0,0 1 1 0 0,0-1 0 0 0,0 1 0 0 0,1-1-1 0 0,-1 1 1 0 0,0-1 0 0 0,0 0-1 0 0,1 1 1 0 0,-1-1 0 0 0,1 0-1 0 0,-1 0 1 0 0,0 1 0 0 0,1-1 0 0 0,-1 0-1 0 0,1 0 1 0 0,0 0 5 0 0,0 0-147 0 0,3-22-2481 0 0,22 3-3411 0 0,-14 14-816 0 0,-6 1-4770 0 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5 251 0 0 0,'0'0'918'0'0,"0"0"244"0"0,0 0 59 0 0,0 0-33 0 0,0 0-78 0 0,0 0-65 0 0,0 0-35 0 0,0 0-27 0 0,0 0-29 0 0,-1-1-813 0 0,-3-5 10419 0 0,4 6-9221 0 0,161-24 2177 0 0,-44 2-2876 0 0,4 14-163 0 0,-120 8-461 0 0,-1 0 11 0 0,0 0-7 0 0,0 0 3 0 0,0 0 1 0 0,0 0 2 0 0,0 0 8 0 0,0 0-21 0 0,0 0-37 0 0,0 0-33 0 0,0 0-15 0 0,-24 0-5974 0 0,17 0 3164 0 0,1 0-4669 0 0,4 0-2264 0 0</inkml:trace>
  <inkml:trace contextRef="#ctx0" brushRef="#br0" timeOffset="363.847">165 1 4241 0 0,'0'0'2763'0'0,"0"0"-946"0"0,0 0-345 0 0,0 0-9 0 0,0 0 21 0 0,0 0-110 0 0,0 0-231 0 0,0 0-183 0 0,0 0-92 0 0,0 0-24 0 0,0 0-12 0 0,0 0-71 0 0,0 0-85 0 0,5 10-69 0 0,33 66 818 0 0,-32-61-1222 0 0,-2 0 0 0 0,0 1 1 0 0,0 0-1 0 0,-2 0 0 0 0,0 0 0 0 0,-1 0 0 0 0,0 0 0 0 0,-1 0 0 0 0,-1 0 0 0 0,-2 10-203 0 0,-28 135 12 0 0,62-161-2379 0 0,-15 0-3916 0 0,-12-4-3887 0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51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1191 12651 0 0,'0'0'1496'0'0,"0"0"-240"0"0,0 0 29 0 0,0 0 131 0 0,0 0 23 0 0,0 0-127 0 0,0 0-240 0 0,0 0-233 0 0,0 0-220 0 0,0 0-172 0 0,0 0-123 0 0,0 0-67 0 0,0 0-47 0 0,-6 8 212 0 0,-12 127 628 0 0,-35-31-875 0 0,28-82-685 0 0,25-21 231 0 0,0-1-118 0 0,0 0-159 0 0,0 0-242 0 0,0-7-5502 0 0,0 2-1287 0 0,0 1-2256 0 0</inkml:trace>
  <inkml:trace contextRef="#ctx0" brushRef="#br0" timeOffset="243.064">86 794 10994 0 0,'0'0'3968'0'0,"0"0"-2330"0"0,0 0-765 0 0,0 0 11 0 0,0 0 35 0 0,0 0-81 0 0,0 0-172 0 0,0 0-263 0 0,0 0-260 0 0,0 0-187 0 0,0 0-108 0 0,0 0-34 0 0,-3 0-19 0 0,3 0 192 0 0,0 0 0 0 0,1 0 0 0 0,-1 0 1 0 0,0 1-1 0 0,0-1 0 0 0,0 0 0 0 0,0 0 0 0 0,0 0 0 0 0,1 1 0 0 0,-1-1 0 0 0,0 0 0 0 0,0 0 0 0 0,0 1 1 0 0,0-1-1 0 0,0 0 0 0 0,0 0 0 0 0,0 1 0 0 0,0-1 0 0 0,0 0 0 0 0,0 0 0 0 0,0 1 0 0 0,0-1 0 0 0,0 0 1 0 0,0 0-1 0 0,0 1 0 0 0,0-1 0 0 0,0 0 0 0 0,0 0 0 0 0,-1 1 0 0 0,1-1 0 0 0,0 0 0 0 0,0 0 0 0 0,0 1 1 0 0,0-1-1 0 0,0 0 0 0 0,-1 0 0 0 0,1 0 0 0 0,0 0 0 0 0,0 1 0 0 0,0-1 0 0 0,-1 0 0 0 0,1 0 0 0 0,0 0 1 0 0,0 0-1 0 0,0 0 0 0 0,-1 1 0 0 0,1-1 0 0 0,0 0 0 0 0,0 0 0 0 0,-1 0 0 0 0,1 0 0 0 0,0 0 1 0 0,0 0-1 0 0,-1 0 0 0 0,1 0 0 0 0,0 0 13 0 0,26 28-3606 0 0,-14-16-3991 0 0,-5-4-1217 0 0</inkml:trace>
  <inkml:trace contextRef="#ctx0" brushRef="#br0" timeOffset="824.425">249 1503 4377 0 0,'0'0'2311'0'0,"0"0"-176"0"0,0 0 30 0 0,0 0-58 0 0,0 0-268 0 0,0 0-323 0 0,0 0-329 0 0,0 0-265 0 0,0 0-146 0 0,0 0-87 0 0,0 0-67 0 0,0 0-49 0 0,0 0-49 0 0,18-29-37 0 0,56-93-45 0 0,33-59 1337 0 0,-56 112-1650 0 0,-49 66-129 0 0,-1 3-11 0 0,-1 0-19 0 0,0 0-18 0 0,0 0-19 0 0,0 0-29 0 0,2 27-330 0 0,26 92 510 0 0,26-19-50 0 0,-53-99-39 0 0,0 1 45 0 0,0-1 1 0 0,0 1 0 0 0,0-1-1 0 0,0 1 1 0 0,0-1 0 0 0,0 0-1 0 0,0 1 1 0 0,1-1 0 0 0,-1 0-1 0 0,0 0 1 0 0,1 0 0 0 0,-1 0-1 0 0,1 0 1 0 0,-1 0 0 0 0,1-1-1 0 0,0 1 1 0 0,-1 0 0 0 0,1-1-1 0 0,0 1 1 0 0,-1-1 0 0 0,1 0-1 0 0,0 1 1 0 0,0-1 0 0 0,-1 0-1 0 0,1 0 1 0 0,0 0 0 0 0,0 0-1 0 0,-1-1 1 0 0,1 1 0 0 0,0 0-1 0 0,-1-1 1 0 0,1 1 0 0 0,0-1-1 0 0,-1 0 1 0 0,1 1 0 0 0,0-1-1 0 0,-1 0 1 0 0,1 0 0 0 0,-1 0-1 0 0,1-1-40 0 0,85-70 1720 0 0,-48 34-1465 0 0,-29 30-212 0 0,-2 0-1 0 0,1 0 0 0 0,-1-1 0 0 0,-1 0 0 0 0,1 0 0 0 0,-2-1 0 0 0,1 0 0 0 0,-1 0 0 0 0,1-5-42 0 0,-6 14-28 0 0,13-49-301 0 0,-27 24-4543 0 0,9 23-3975 0 0,3 2 5600 0 0,0 1-7425 0 0</inkml:trace>
  <inkml:trace contextRef="#ctx0" brushRef="#br0" timeOffset="1273.921">1442 948 10930 0 0,'0'0'4195'0'0,"0"0"-2491"0"0,0 0-719 0 0,0 0 45 0 0,0 0 17 0 0,0 0-32 0 0,0 0-147 0 0,0 0-201 0 0,0 0-144 0 0,0 0-139 0 0,0 0-110 0 0,0 0-83 0 0,0 0-51 0 0,-19 2-23 0 0,-59 8 1 0 0,39 10 40 0 0,34-13-125 0 0,-5 2-22 0 0,1 1 1 0 0,0 0 0 0 0,1 0 0 0 0,0 1 0 0 0,1 0 0 0 0,0 1 0 0 0,0-1 0 0 0,1 1 0 0 0,1 0 0 0 0,0 1 0 0 0,1 0 0 0 0,0-1 0 0 0,1 1 0 0 0,1 0 0 0 0,0 1 0 0 0,0-1-1 0 0,2 0 1 0 0,-1 0 0 0 0,2 1 0 0 0,0 2-12 0 0,2-6 26 0 0,0-1 0 0 0,1 1-1 0 0,0-1 1 0 0,0 0 0 0 0,1 0 0 0 0,0 0-1 0 0,1-1 1 0 0,0 0 0 0 0,0 0 0 0 0,1 0-1 0 0,0-1 1 0 0,0 0 0 0 0,1 0 0 0 0,0-1-1 0 0,0 0 1 0 0,1 0 0 0 0,-1-1 0 0 0,1 0-1 0 0,0-1 1 0 0,5 2-26 0 0,-7-4 129 0 0,1 0-1 0 0,0-1 1 0 0,0 0 0 0 0,0-1-1 0 0,0 1 1 0 0,0-1-1 0 0,0-1 1 0 0,0 0 0 0 0,-1 0-1 0 0,1 0 1 0 0,0-1-1 0 0,0 0 1 0 0,-1-1 0 0 0,1 1-1 0 0,-1-1 1 0 0,0-1 0 0 0,0 0-1 0 0,0 0 1 0 0,0 0-1 0 0,-1-1 1 0 0,1 0 0 0 0,-1 0-1 0 0,-1 0 1 0 0,1-1 0 0 0,-1 0-1 0 0,0 0 1 0 0,4-6-129 0 0,6-9 84 0 0,-1 1 1 0 0,-1-2 0 0 0,-1 0-1 0 0,0 0 1 0 0,-2-1-1 0 0,-1-1 1 0 0,4-16-85 0 0,-10 29-37 0 0,0 0 0 0 0,-1-1 0 0 0,0 1 0 0 0,-1 0 0 0 0,0-1 0 0 0,-1 1 0 0 0,0-1-1 0 0,-1 1 1 0 0,0-1 0 0 0,-1 1 0 0 0,0 0 0 0 0,-1 0 0 0 0,0 0 0 0 0,-2-3 37 0 0,3 8-123 0 0,0 1-1 0 0,0-1 1 0 0,-1 1-1 0 0,0 0 1 0 0,0-1 0 0 0,0 1-1 0 0,0 1 1 0 0,-1-1-1 0 0,0 0 1 0 0,0 1-1 0 0,0 0 1 0 0,-1 0-1 0 0,1 0 1 0 0,-1 0 0 0 0,0 1-1 0 0,0 0 1 0 0,-1 0-1 0 0,1 0 1 0 0,0 1-1 0 0,-1 0 1 0 0,0 0 0 0 0,1 0-1 0 0,-1 0 1 0 0,0 1-1 0 0,0 0 1 0 0,0 0-1 0 0,-5 1 124 0 0,-63 6-4489 0 0,26 7-6074 0 0,30-5 270 0 0</inkml:trace>
  <inkml:trace contextRef="#ctx0" brushRef="#br0" timeOffset="1697.958">1089 1264 880 0 0,'0'0'2861'0'0,"0"0"-682"0"0,0 0-12 0 0,0 0 66 0 0,0 0-144 0 0,0 0-292 0 0,0 0-378 0 0,0 0-295 0 0,0 0-136 0 0,0 0 7 0 0,0 0 48 0 0,0 0 45 0 0,0 0-42 0 0,13 0-163 0 0,41 0-178 0 0,58-34 934 0 0,36-24-652 0 0,-113 54-855 0 0,38 39 61 0 0,3-5 554 0 0,-72-29-1283 0 0,3 2 1057 0 0,-6-3-5149 0 0,-2 0-4553 0 0,-1 0-2670 0 0</inkml:trace>
  <inkml:trace contextRef="#ctx0" brushRef="#br0" timeOffset="2246.527">883 706 2280 0 0,'0'0'3323'0'0,"0"0"-1176"0"0,0 0-291 0 0,0 0-58 0 0,0 0-86 0 0,0 0-121 0 0,0 0-244 0 0,0 0-221 0 0,0 0-158 0 0,0 0-143 0 0,0 0-130 0 0,0 0-100 0 0,0 0-79 0 0,27-7-53 0 0,84-19-31 0 0,-14 16 858 0 0,-97 10-1279 0 0,1 0 0 0 0,0 0 0 0 0,0 0 0 0 0,0 0 0 0 0,0 0 0 0 0,0 0 0 0 0,-1 0 0 0 0,1 0 1 0 0,0 0-1 0 0,0 0 0 0 0,0 0 0 0 0,0 0 0 0 0,-1 1 0 0 0,1-1 0 0 0,0 0 0 0 0,0 1 0 0 0,0-1 1 0 0,-1 1-1 0 0,1-1 0 0 0,0 1 0 0 0,-1-1 0 0 0,1 1 0 0 0,0-1 0 0 0,-1 1 0 0 0,1 0 1 0 0,-1-1-1 0 0,1 1 0 0 0,-1 0 0 0 0,1-1 0 0 0,-1 1 0 0 0,1 0 0 0 0,-1 0 0 0 0,0 0 0 0 0,1-1 1 0 0,-1 1-1 0 0,0 0 0 0 0,0 0 0 0 0,0 0 0 0 0,0 0 0 0 0,1 0 0 0 0,-1-1 0 0 0,0 1 0 0 0,-1 0 1 0 0,1 0-1 0 0,0 0 0 0 0,0 0 0 0 0,0 0 0 0 0,0-1 0 0 0,-1 1 0 0 0,1 0 0 0 0,0 0 0 0 0,-1 0-11 0 0,-23 40 501 0 0,-69 54 97 0 0,92-92-583 0 0,1-1-1 0 0,1 1 1 0 0,-1-1 0 0 0,0 1 0 0 0,0-1-1 0 0,1 1 1 0 0,0-1 0 0 0,-1 0-1 0 0,1 1 1 0 0,0-1 0 0 0,0 0 0 0 0,0 0-1 0 0,1 1 1 0 0,-1-1 0 0 0,0 0 0 0 0,1 0-1 0 0,0 0 1 0 0,-1-1 0 0 0,1 1-1 0 0,0 0 1 0 0,0-1 0 0 0,0 1 0 0 0,0-1-1 0 0,0 1 1 0 0,0-1 0 0 0,0 0 0 0 0,1 0-1 0 0,-1 0 1 0 0,0 0 0 0 0,1 0-1 0 0,-1-1 1 0 0,0 1 0 0 0,1-1 0 0 0,-1 1-1 0 0,1-1 1 0 0,-1 0 0 0 0,1 0 0 0 0,0 0-15 0 0,1 1 25 0 0,143 9 1018 0 0,-97-12-3141 0 0,-48-1-8045 0 0,-1 2-2108 0 0</inkml:trace>
  <inkml:trace contextRef="#ctx0" brushRef="#br0" timeOffset="3303.625">1594 632 1576 0 0,'0'0'1847'0'0,"0"0"58"0"0,0 0 121 0 0,0 0-15 0 0,0 0-92 0 0,0 0-191 0 0,0 0-276 0 0,0 0-186 0 0,0 0-152 0 0,0 0-129 0 0,0 0-74 0 0,0 0-120 0 0,0 0-107 0 0,-5-8 1909 0 0,21-1-2238 0 0,1 1 0 0 0,1 1 0 0 0,0 1 0 0 0,0 0 0 0 0,0 1 0 0 0,0 1 0 0 0,1 0 0 0 0,17 0-355 0 0,-33 3 14 0 0,-1 0 0 0 0,1 1 1 0 0,0-1-1 0 0,0 0 0 0 0,-1 1 0 0 0,1-1 0 0 0,0 1 0 0 0,0 0 0 0 0,0 0 1 0 0,-1 0-1 0 0,1 1 0 0 0,0-1 0 0 0,0 0 0 0 0,0 1 0 0 0,-1 0 0 0 0,1 0 0 0 0,0 0 1 0 0,-1 0-1 0 0,1 0 0 0 0,-1 0 0 0 0,1 1 0 0 0,-1-1 0 0 0,0 1 0 0 0,1 0 1 0 0,-1-1-1 0 0,0 1 0 0 0,0 0 0 0 0,0 1 0 0 0,-1-1 0 0 0,1 0 0 0 0,0 0 1 0 0,-1 1-1 0 0,1-1 0 0 0,-1 1 0 0 0,1 0-14 0 0,22 178 407 0 0,-12 273-217 0 0,-6-222 41 0 0,-22-159 12 0 0,14-30-222 0 0,3-41-41 0 0,-2-2 37 0 0,1-1 0 0 0,0 1-1 0 0,0-1 1 0 0,0 1 0 0 0,-1-1-1 0 0,1 1 1 0 0,0 0 0 0 0,0-1 0 0 0,-1 1-1 0 0,1-1 1 0 0,0 1 0 0 0,-1 0-1 0 0,1-1 1 0 0,0 1 0 0 0,-1 0 0 0 0,1-1-1 0 0,-1 1 1 0 0,1 0 0 0 0,-1 0-1 0 0,1-1 1 0 0,-1 1 0 0 0,1 0 0 0 0,0 0-1 0 0,-1 0 1 0 0,1 0 0 0 0,-1 0-1 0 0,1 0 1 0 0,-1 0 0 0 0,1 0 0 0 0,-1 0-1 0 0,1 0 1 0 0,-1 0 0 0 0,1 0-1 0 0,-1 0 1 0 0,1 0 0 0 0,-1 0 0 0 0,1 0-1 0 0,-1 0 1 0 0,1 1 0 0 0,-1-1-1 0 0,1 0 1 0 0,-1 0 0 0 0,1 1-1 0 0,0-1 1 0 0,-1 0 0 0 0,1 1 0 0 0,-1-1-1 0 0,1 0 1 0 0,0 1 0 0 0,-1-1-1 0 0,1 0 1 0 0,0 1 0 0 0,0-1 0 0 0,-1 1-1 0 0,1-1 1 0 0,0 1 0 0 0,0-1-1 0 0,0 1 1 0 0,-1-1 0 0 0,1 0 0 0 0,0 1-1 0 0,0-1 1 0 0,0 1 0 0 0,0-1-1 0 0,0 1 1 0 0,0-1 0 0 0,0 1 0 0 0,0-1-1 0 0,0 1 1 0 0,0 0-17 0 0,-13-6 74 0 0,-181 1 30 0 0,169 8-132 0 0,25-4 4 0 0,0 0 4 0 0,0 0-13 0 0,0 0-23 0 0,0 0-21 0 0,0 0-19 0 0,0 0-55 0 0,0 0-94 0 0,4-23-5129 0 0,0 12-4724 0 0,-1 6-1607 0 0</inkml:trace>
  <inkml:trace contextRef="#ctx0" brushRef="#br0" timeOffset="5238.316">2290 1087 3793 0 0,'0'0'3597'0'0,"0"0"-1357"0"0,0 0-589 0 0,0 0-183 0 0,0 0-122 0 0,0 0-104 0 0,0 0-193 0 0,0 0-237 0 0,0 0-205 0 0,0 0-109 0 0,0 0-74 0 0,4 0 2713 0 0,14 0-1388 0 0,108 5 1378 0 0,75-3-2457 0 0,-134-11-459 0 0,27 0 606 0 0,-94 9-760 0 0,0 0 2 0 0,0 0-15 0 0,0 0-5 0 0,0 0-14 0 0,0 0-24 0 0,0 0 25 0 0,0 0-12 0 0,0 0 1 0 0,0 0 9 0 0,0 0 20 0 0,0 0-35 0 0,0 0 10 0 0,0 0-2 0 0,0 0-22 0 0,0 0 9 0 0,0 0 4 0 0,0 0-4 0 0,0 0-11 0 0,0 0 14 0 0,0 0-8 0 0,-8-3-2491 0 0,3 2-6067 0 0,3 1-2478 0 0</inkml:trace>
  <inkml:trace contextRef="#ctx0" brushRef="#br0" timeOffset="5592.002">2365 1249 8442 0 0,'0'0'2098'0'0,"0"0"-754"0"0,0 0-240 0 0,0 0 126 0 0,0 0 71 0 0,0 0-94 0 0,0 0-159 0 0,0 0-118 0 0,0 0-28 0 0,0 0 31 0 0,0 0-7 0 0,0 0-62 0 0,0 0-71 0 0,16 2-66 0 0,112 11 1008 0 0,99-9 163 0 0,-193-14-3350 0 0,-23 4-2271 0 0,-1-1-4704 0 0,-5 3-3381 0 0</inkml:trace>
  <inkml:trace contextRef="#ctx0" brushRef="#br0" timeOffset="6289.35">1999 1 1504 0 0,'0'0'1354'0'0,"0"0"182"0"0,0 0 421 0 0,0 0 370 0 0,0 0 64 0 0,0 0-268 0 0,0 0-373 0 0,0 0-316 0 0,0 0-220 0 0,0 0-148 0 0,0 0-152 0 0,0 0-122 0 0,0 0-114 0 0,0 27 1663 0 0,-19 200-846 0 0,3-155-1471 0 0,8-53-178 0 0,-3 10-343 0 0,13-11-3594 0 0,3-17-3854 0 0,-3-1-2868 0 0</inkml:trace>
  <inkml:trace contextRef="#ctx0" brushRef="#br0" timeOffset="6531.481">2311 139 5889 0 0,'0'0'843'0'0,"0"0"-112"0"0,0 0 301 0 0,0 0 379 0 0,0 0 192 0 0,0 0-35 0 0,0 0-247 0 0,0 0-333 0 0,0 0-256 0 0,-30 36-189 0 0,-90 109-170 0 0,51-56 82 0 0,-44 88-436 0 0,98-133-688 0 0,13-15-3419 0 0,9-24-2374 0 0,-4-2 173 0 0</inkml:trace>
  <inkml:trace contextRef="#ctx0" brushRef="#br0" timeOffset="7009.262">2139 555 3033 0 0,'0'0'2299'0'0,"0"0"-103"0"0,0 0 3 0 0,0 0-155 0 0,0 0-363 0 0,0 0-435 0 0,0 0-355 0 0,0 0-259 0 0,0 0-93 0 0,0 0 38 0 0,0 0 42 0 0,0 0 25 0 0,0 0-52 0 0,15 0-81 0 0,96-7 537 0 0,40-1 190 0 0,-150 8-1177 0 0,-1 0 8 0 0,-14 23 893 0 0,-60 54 65 0 0,72-74-993 0 0,0-1 0 0 0,-1 1 0 0 0,1-1 0 0 0,1 1 0 0 0,-1 0 0 0 0,0 0 0 0 0,1 0 0 0 0,0 0 0 0 0,-1 0 0 0 0,1 1 0 0 0,0-1 0 0 0,1 0 0 0 0,-1 0 0 0 0,0 1 0 0 0,1-1 0 0 0,0 0 0 0 0,0 1 0 0 0,0-1 1 0 0,0 0-1 0 0,1 1 0 0 0,-1-1 0 0 0,1 0 0 0 0,0 3-34 0 0,67 1 1133 0 0,20-33-86 0 0,-24 5-3332 0 0,-20 15-7683 0 0,-38 6-2137 0 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3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93 6233 0 0,'0'0'1422'0'0,"0"0"-443"0"0,0 0-143 0 0,0 0 132 0 0,0 0 180 0 0,0 0 35 0 0,0 0-156 0 0,0 0-184 0 0,0 0-157 0 0,0 0-96 0 0,0 0-53 0 0,10-5-41 0 0,31-16-10 0 0,0 12 980 0 0,71 5 1229 0 0,-111 6-2643 0 0,1-1 0 0 0,0 0 0 0 0,-1 1 0 0 0,1-1 0 0 0,-1 1 0 0 0,0-1 0 0 0,1 1-1 0 0,-1 0 1 0 0,0 0 0 0 0,0-1 0 0 0,0 1 0 0 0,0 0 0 0 0,0 0 0 0 0,0 0 0 0 0,-1 0 0 0 0,1 0-1 0 0,-1 0 1 0 0,1 0 0 0 0,-1 0 0 0 0,0 0 0 0 0,0 0 0 0 0,0 1 0 0 0,0-1 0 0 0,0 0 0 0 0,0 0 0 0 0,-1 0-1 0 0,1 0-51 0 0,0 4 113 0 0,2 368 1199 0 0,60-74-752 0 0,-57-192-168 0 0,-15-77 1710 0 0,0 12-2154 0 0,9 49 807 0 0,12-103-11 0 0,75-171-304 0 0,-37 24-362 0 0,-30 58-46 0 0,18-216 70 0 0,-17 182-10 0 0,34 45-77 0 0,-53 87-15 0 0,0 1 0 0 0,0 0 0 0 0,0-1 0 0 0,1 1 0 0 0,-1 0-1 0 0,0 0 1 0 0,1 0 0 0 0,-1 0 0 0 0,1 0 0 0 0,-1 0 0 0 0,1 0 0 0 0,0 0 0 0 0,-1 1 0 0 0,1-1 0 0 0,0 1-1 0 0,-1-1 1 0 0,1 1 0 0 0,0 0 0 0 0,0-1 0 0 0,-1 1 0 0 0,1 0 0 0 0,0 0 0 0 0,0 0 0 0 0,-1 0 0 0 0,1 1 0 0 0,0-1-1 0 0,0 0 1 0 0,-1 1 0 0 0,34 3 2 0 0,83 3 91 0 0,-85-5-69 0 0,0-2 1 0 0,0-2-1 0 0,0-1 1 0 0,-1-1-1 0 0,1-2 1 0 0,26-8-25 0 0,74-11 117 0 0,151 16 210 0 0,-283 9-335 0 0,-1 0 14 0 0,0 0-7 0 0,0 0 8 0 0,0 0 7 0 0,0 0 4 0 0,0 0 6 0 0,0 0 3 0 0,0 0-13 0 0,-9-2-2491 0 0,5 1-1803 0 0,2 1-3655 0 0,0 0-4261 0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4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7 7738 0 0,'0'0'2177'0'0,"0"0"-177"0"0,0 0-21 0 0,0 0-43 0 0,0 0-169 0 0,0 0-261 0 0,0 0-269 0 0,0 0-223 0 0,0 0-141 0 0,0 0-146 0 0,0 0-147 0 0,0 0-96 0 0,0 0-70 0 0,1-2-69 0 0,2-3 489 0 0,-1 32 356 0 0,-2-11-604 0 0,3 14-245 0 0,-2-1 0 0 0,-1 0 0 0 0,-1 1 0 0 0,-2-1 0 0 0,-1 0 0 0 0,-1 0 0 0 0,-2 1-341 0 0,-44 207 526 0 0,51-171-411 0 0,0-66-113 0 0,0 0-5 0 0,0 0 20 0 0,0 0-20 0 0,0 0 10 0 0,0 0-7 0 0,0 0 12 0 0,0 0 5 0 0,0 0 3 0 0,0 0-12 0 0,-1 1-12 0 0,-1-1 0 0 0,1 1 1 0 0,0 0-1 0 0,0-1 0 0 0,0 1 0 0 0,0 0 1 0 0,0 0-1 0 0,0-1 0 0 0,0 1 1 0 0,0 0-1 0 0,1 0 0 0 0,-1 0 0 0 0,0 0 1 0 0,0 0-1 0 0,1 0 0 0 0,-1 0 0 0 0,1 0 1 0 0,-1 1-1 0 0,1-1 0 0 0,-1 0 1 0 0,1 0-1 0 0,0 0 0 0 0,-1 1 0 0 0,1-1 1 0 0,0 0-1 0 0,0 0 0 0 0,0 1 0 0 0,0-1 1 0 0,0 0-1 0 0,0 0 0 0 0,0 1 0 0 0,1-1 1 0 0,-1 0-1 0 0,0 0 0 0 0,1 0 1 0 0,-1 1-1 0 0,1 0 4 0 0,-1 12 109 0 0,0-16-539 0 0,0-22-2108 0 0,2 7-3158 0 0,0 9-3556 0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4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68 0 0 0,'0'0'679'0'0,"0"0"25"0"0,0 0 5 0 0,0 0 22 0 0,0 0 19 0 0,0 0-62 0 0,0 0-105 0 0,0 0-83 0 0,0 0-55 0 0,0 0-23 0 0,0 0 8 0 0,0 0 36 0 0,0 0 11 0 0,4-19 3537 0 0,2-23 1834 0 0,-6 41-5526 0 0,0 0-1078 0 0,0-4 5640 0 0,0 7-672 0 0,0-2-4012 0 0,0 0-38 0 0,0 0-12 0 0,0 0-6 0 0,0 27 978 0 0,-14 86-491 0 0,-1 20-263 0 0,9-94-248 0 0,6-39-127 0 0,0 0-14 0 0,0 0-50 0 0,0 0-1 0 0,0 0-20 0 0,0 0-45 0 0,6-11-939 0 0,24-21-5266 0 0,-23 27 1130 0 0,2 0-6986 0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5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 5169 0 0,'0'0'2419'0'0,"0"0"-466"0"0,0 0-100 0 0,0 0 24 0 0,0 0-75 0 0,0 0-187 0 0,0 0-206 0 0,0 0-171 0 0,0 0-161 0 0,0 0-107 0 0,0 0-93 0 0,0 0-88 0 0,0 0-48 0 0,-6 2-49 0 0,-17 9-68 0 0,17-9-73 0 0,6-2-76 0 0,0 0-76 0 0,0 0-94 0 0,0 0-36 0 0,0 0-36 0 0,240 19 2112 0 0,142 1-1462 0 0,-357-37-1319 0 0,-25-5-3233 0 0,-8 16-1245 0 0,2 4-3145 0 0,3 2-3668 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5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9546 0 0,'0'0'6305'0'0,"0"0"-4374"0"0,0 0-1249 0 0,0 0 166 0 0,0 0 248 0 0,0 0 138 0 0,0 0-76 0 0,0 0-158 0 0,0 0-132 0 0,0 0-100 0 0,0 0-65 0 0,0 0-62 0 0,0 0-62 0 0,29 7-79 0 0,88 22-69 0 0,-1-17 452 0 0,-81-14-672 0 0,173 2 425 0 0,-120 0-2819 0 0,-65-5-2988 0 0,-19 3 1010 0 0,1 2-7991 0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00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10 898 1248 0 0,'0'0'1725'0'0,"0"0"-250"0"0,0 0 54 0 0,0 0 157 0 0,0 0 40 0 0,0 0-87 0 0,0 0-212 0 0,0 0-242 0 0,0 0-182 0 0,0 0-185 0 0,0 0-169 0 0,0 0-98 0 0,0 0-78 0 0,-9 4 769 0 0,23 3-683 0 0,1-1 0 0 0,0-1 0 0 0,0 0 1 0 0,0-2-1 0 0,1 1 0 0 0,0-2 0 0 0,-1 0 0 0 0,1-1 0 0 0,0 0 1 0 0,0-2-1 0 0,-1 1 0 0 0,9-3-559 0 0,27 2 631 0 0,-30 0-489 0 0,-1-1-1 0 0,0-1 0 0 0,0 0 0 0 0,0-2 0 0 0,-1 0 1 0 0,1-1-1 0 0,-1-1-141 0 0,-19 7-53 0 0,1 0 0 0 0,-1 0 0 0 0,1 0 1 0 0,-1 0-1 0 0,0 0 0 0 0,1 0 0 0 0,-1 0 1 0 0,1 0-1 0 0,-1 0 0 0 0,0-1 0 0 0,1 1 1 0 0,-1 0-1 0 0,0 0 0 0 0,1 0 0 0 0,-1 0 1 0 0,0-1-1 0 0,1 1 0 0 0,-1 0 0 0 0,0 0 1 0 0,1-1-1 0 0,-1 1 0 0 0,0 0 0 0 0,0-1 0 0 0,1 1 1 0 0,-1 0-1 0 0,0-1 0 0 0,0 1 0 0 0,0 0 1 0 0,0-1-1 0 0,1 1 0 0 0,-1-1 0 0 0,0 1 1 0 0,0 0-1 0 0,0-1 0 0 0,0 1 0 0 0,0-1 1 0 0,0 1-1 0 0,0 0 0 0 0,0-1 0 0 0,0 1 1 0 0,0-1-1 0 0,0 1 0 0 0,0 0 0 0 0,0-1 1 0 0,0 1-1 0 0,-1 0 0 0 0,1-1 0 0 0,0 1 0 0 0,0-1 1 0 0,0 1-1 0 0,-1 0 0 0 0,1-1 0 0 0,0 1 1 0 0,0 0-1 0 0,-1 0 0 0 0,1-1 0 0 0,0 1 1 0 0,0 0-1 0 0,-1 0 0 0 0,1-1 0 0 0,0 1 1 0 0,-1 0-1 0 0,1 0 0 0 0,-1 0 0 0 0,1-1 1 0 0,-1 1 51 0 0,-6-8-2036 0 0,-4-2-4222 0 0,9 8 3744 0 0,-1-2-8617 0 0</inkml:trace>
  <inkml:trace contextRef="#ctx0" brushRef="#br0" timeOffset="250.668">220 663 5249 0 0,'0'0'1312'0'0,"0"0"-459"0"0,0 0 151 0 0,0 0 400 0 0,0 0 331 0 0,0 0 92 0 0,0 0-198 0 0,0 0-277 0 0,0 0-277 0 0,0 0-255 0 0,-5 33-197 0 0,-19 105-158 0 0,11-23 243 0 0,11 36-281 0 0,2-86-4380 0 0,0-37-57 0 0,0-23-6230 0 0</inkml:trace>
  <inkml:trace contextRef="#ctx0" brushRef="#br0" timeOffset="786.217">667 813 3265 0 0,'0'0'2747'0'0,"0"0"-460"0"0,0 0-329 0 0,0 0-112 0 0,0 0-118 0 0,0 0-172 0 0,0 0-214 0 0,33 8-175 0 0,105 26-160 0 0,-46-26 574 0 0,-77-8-1369 0 0,1 0 0 0 0,-1-2 0 0 0,0 0-1 0 0,1 0 1 0 0,-1-2 0 0 0,0 0-1 0 0,0 0 1 0 0,-1-1 0 0 0,0-1 0 0 0,1-1-1 0 0,-2 0 1 0 0,1-1 0 0 0,-1 0-1 0 0,0-1 1 0 0,-1 0 0 0 0,5-6-212 0 0,-10 7 47 0 0,-1 0 1 0 0,-1-1 0 0 0,0 0-1 0 0,0 1 1 0 0,-1-2 0 0 0,0 1-1 0 0,0 0 1 0 0,-1-1 0 0 0,0 0-1 0 0,-1 1 1 0 0,0-1-1 0 0,0 0 1 0 0,-1 0 0 0 0,-1-1-1 0 0,0 1 1 0 0,0 0 0 0 0,-1 0-1 0 0,-1-5-47 0 0,1 8-29 0 0,0 0 1 0 0,-1 0-1 0 0,0 0 0 0 0,0 0 0 0 0,0 1 0 0 0,-1-1 0 0 0,0 1 1 0 0,-1-1-1 0 0,1 1 0 0 0,-1 0 0 0 0,-1 0 0 0 0,1 1 0 0 0,-1-1 1 0 0,0 1-1 0 0,0 0 0 0 0,0 0 0 0 0,-1 0 0 0 0,1 1 0 0 0,-1 0 1 0 0,0 0-1 0 0,-1 1 0 0 0,1-1 0 0 0,-1 1 0 0 0,1 1 0 0 0,-1-1 1 0 0,0 1-1 0 0,0 0 0 0 0,0 1 0 0 0,-6-1 29 0 0,5 0-26 0 0,0 1 0 0 0,-1 0 1 0 0,1 0-1 0 0,-1 1 0 0 0,1 0 0 0 0,0 0 0 0 0,-1 1 1 0 0,1 0-1 0 0,0 1 0 0 0,-1 0 0 0 0,1 0 0 0 0,0 1 0 0 0,0 0 1 0 0,1 0-1 0 0,-1 1 0 0 0,1 0 0 0 0,-1 0 0 0 0,1 0 1 0 0,0 1-1 0 0,1 1 0 0 0,-1-1 0 0 0,1 1 0 0 0,0 0 0 0 0,1 0 1 0 0,-3 4 25 0 0,-2 11 46 0 0,1 1 1 0 0,1 1-1 0 0,1 0 1 0 0,1 0-1 0 0,1 0 0 0 0,1 0 1 0 0,2 1-1 0 0,0-1 1 0 0,1 1-1 0 0,1 0 1 0 0,1-1-1 0 0,3 12-46 0 0,-3-4 127 0 0,1 12 28 0 0,0-10-67 0 0,0-1 0 0 0,-3 1 1 0 0,0-1-1 0 0,-2 0 1 0 0,-2 0-1 0 0,0 0 0 0 0,-11 30-88 0 0,2-25 15 0 0,-2-1 0 0 0,-1 0-1 0 0,-2-2 1 0 0,-1 0 0 0 0,-2-1-1 0 0,-25 30-14 0 0,47-63 0 0 0,-7 11-1728 0 0,17-10-6598 0 0,-5-1-2452 0 0</inkml:trace>
  <inkml:trace contextRef="#ctx0" brushRef="#br0" timeOffset="1432.421">1189 967 8194 0 0,'0'0'2047'0'0,"0"0"-335"0"0,0 0-123 0 0,0 0-64 0 0,0 0-190 0 0,0 0-328 0 0,0 0-379 0 0,0 0-310 0 0,0 0-160 0 0,0 0-35 0 0,0 0 2 0 0,0 0 17 0 0,0 0-18 0 0,-4 16-16 0 0,-13 52-27 0 0,14 41 128 0 0,3-108-183 0 0,0 1-1 0 0,0-1 0 0 0,0 0 1 0 0,0 1-1 0 0,0-1 0 0 0,0 0 1 0 0,1 1-1 0 0,-1-1 0 0 0,0 0 1 0 0,1 0-1 0 0,0 1 0 0 0,-1-1 1 0 0,1 0-1 0 0,0 0 0 0 0,-1 0 1 0 0,1 0-1 0 0,0 0 0 0 0,0 0 1 0 0,0 0-1 0 0,0 0 0 0 0,0 0 1 0 0,0 0-1 0 0,0 0 0 0 0,0-1 1 0 0,0 1-1 0 0,0 0 0 0 0,1-1 1 0 0,-1 1-1 0 0,0-1 0 0 0,0 1 1 0 0,1-1-1 0 0,-1 0 0 0 0,0 1 1 0 0,1-1-1 0 0,-1 0 0 0 0,0 0 1 0 0,1 0-1 0 0,-1 0 0 0 0,0 0 1 0 0,1 0-1 0 0,-1-1 0 0 0,0 1 1 0 0,1 0-1 0 0,-1-1 0 0 0,0 1 1 0 0,0-1-26 0 0,56-29 1699 0 0,109-147 13 0 0,-165 178-1716 0 0,1-1 0 0 0,-1 1-1 0 0,1-1 1 0 0,-1 1 0 0 0,1 0 0 0 0,-1 0-1 0 0,0-1 1 0 0,1 1 0 0 0,-1 0-1 0 0,0 0 1 0 0,0 1 0 0 0,1-1-1 0 0,-1 0 1 0 0,0 0 0 0 0,0 0-1 0 0,0 1 1 0 0,0-1 0 0 0,-1 0-1 0 0,1 1 1 0 0,0-1 0 0 0,-1 1-1 0 0,1-1 1 0 0,0 1 0 0 0,-1 0-1 0 0,0-1 1 0 0,1 1 0 0 0,-1-1-1 0 0,0 1 1 0 0,0 0 0 0 0,0-1 0 0 0,0 1-1 0 0,0-1 1 0 0,0 1 0 0 0,-1 0-1 0 0,1-1 1 0 0,0 1 0 0 0,-1-1-1 0 0,1 1 1 0 0,-2 1 4 0 0,4 9 3 0 0,11 62 2 0 0,-3 0-1 0 0,-3 1 1 0 0,-4-1-1 0 0,-3 1 1 0 0,-3 7-5 0 0,3-76 12 0 0,1 0 1 0 0,-1 1-1 0 0,0-1 1 0 0,0 0-1 0 0,-1 1 1 0 0,0-1-1 0 0,0 0 1 0 0,0 0 0 0 0,-1 0-1 0 0,0 0 1 0 0,0 0-1 0 0,-1 0 1 0 0,0 0-1 0 0,0 0 1 0 0,0-1-1 0 0,0 0 1 0 0,-1 1-1 0 0,0-2 1 0 0,0 1-1 0 0,0 0 1 0 0,-1-1-1 0 0,0 1 1 0 0,0-1-1 0 0,0-1 1 0 0,0 1-1 0 0,0-1 1 0 0,-1 1 0 0 0,0-2-1 0 0,1 1 1 0 0,-1-1-1 0 0,0 0 1 0 0,0 0-1 0 0,-4 1-12 0 0,6-5 12 0 0,1 1 0 0 0,-1-1 0 0 0,0 0-1 0 0,1 0 1 0 0,-1 0 0 0 0,1 0 0 0 0,0-1 0 0 0,0 1-1 0 0,0-1 1 0 0,0 0 0 0 0,0 0 0 0 0,1 0-1 0 0,-1 0 1 0 0,1-1 0 0 0,0 1 0 0 0,0 0 0 0 0,0-1-1 0 0,0 0 1 0 0,0 1 0 0 0,1-1 0 0 0,0 0 0 0 0,0 0-1 0 0,0-1-11 0 0,0 2 1 0 0,-3-11-48 0 0,0 0-1 0 0,2 0 1 0 0,-1 0-1 0 0,2-1 1 0 0,0 1-1 0 0,1-1 1 0 0,0 1-1 0 0,1-1 1 0 0,1 1-1 0 0,1-4 48 0 0,35-75-1962 0 0,-14 59-6502 0 0,-17 26-2739 0 0</inkml:trace>
  <inkml:trace contextRef="#ctx0" brushRef="#br0" timeOffset="2188.516">1665 832 5289 0 0,'0'0'1190'0'0,"0"0"-314"0"0,0 0 185 0 0,0 0 426 0 0,0 0 345 0 0,0 0 96 0 0,0 0-209 0 0,0 0-301 0 0,0 0-265 0 0,0 0-195 0 0,0 0-97 0 0,0 0-46 0 0,0 0-23 0 0,36-5-45 0 0,115-20-52 0 0,-57-6 397 0 0,-76 24-897 0 0,-1-1 1 0 0,-1-1-1 0 0,0-1 0 0 0,0 0 0 0 0,-1-1 0 0 0,0-1 1 0 0,-1-1-1 0 0,0 1 0 0 0,-1-2 0 0 0,-1 0 1 0 0,0-1-1 0 0,-1 0 0 0 0,7-12-195 0 0,-14 19 6 0 0,-4 9 4 0 0,0-1 0 0 0,0 1 0 0 0,1-1 0 0 0,-1 0 0 0 0,0 1 0 0 0,1-1 0 0 0,-1 1 0 0 0,0-1 0 0 0,1 0 0 0 0,-1 0 0 0 0,0 1 0 0 0,1-1 0 0 0,-1 0 0 0 0,0 1 0 0 0,1-1 0 0 0,-1 0 0 0 0,1 0 0 0 0,-1 0 0 0 0,1 0 0 0 0,-1 1 0 0 0,0-1 0 0 0,1 0 0 0 0,-1 0 0 0 0,1 0 0 0 0,-1 0 1 0 0,1 0-1 0 0,-1 0 0 0 0,1 0 0 0 0,-1 0 0 0 0,1 0 0 0 0,-1 0 0 0 0,0-1 0 0 0,1 1 0 0 0,-1 0 0 0 0,1 0 0 0 0,-1 0 0 0 0,1 0 0 0 0,-1-1 0 0 0,0 1 0 0 0,1 0 0 0 0,-1 0 0 0 0,1-1 0 0 0,-1 1 0 0 0,0 0 0 0 0,1-1 0 0 0,-1 1 0 0 0,0 0 0 0 0,0-1 0 0 0,1 1-10 0 0,68 514 68 0 0,-57-410-107 0 0,-4-1 0 0 0,-5 1 0 0 0,-5 21 39 0 0,2-116 0 0 0,0 1 0 0 0,-1-1 0 0 0,0 0-1 0 0,0 0 1 0 0,-1 0 0 0 0,0 0 0 0 0,0 0 0 0 0,-1 0 0 0 0,-1-1-1 0 0,1 1 1 0 0,-1-1 0 0 0,-1 0 0 0 0,1 0 0 0 0,-1-1 0 0 0,-1 1-1 0 0,0-1 1 0 0,0 0 0 0 0,0 0 0 0 0,-1-1 0 0 0,0 0 0 0 0,0 0-1 0 0,0-1 1 0 0,-1 1 0 0 0,0-1 0 0 0,-4 1-11 0 0,0-1 0 0 0,-1 0-1 0 0,1-1 1 0 0,-1 0 0 0 0,0-1 0 0 0,0-1 0 0 0,0 0-1 0 0,0 0 1 0 0,0-1 0 0 0,-7-1 11 0 0,18 0 1 0 0,-1-1 0 0 0,1 1 0 0 0,0 0 0 0 0,0-1 0 0 0,0 0 0 0 0,-1 1 1 0 0,1-1-1 0 0,0 0 0 0 0,0 0 0 0 0,0 0 0 0 0,0 0 0 0 0,0-1 0 0 0,1 1 0 0 0,-1 0 0 0 0,0-1 0 0 0,0 1 0 0 0,1-1 0 0 0,-1 0 0 0 0,1 1 1 0 0,0-1-1 0 0,-1 0 0 0 0,1 0 0 0 0,0 0 0 0 0,0 0 0 0 0,0 0 0 0 0,0 0 0 0 0,1-1 0 0 0,-1 1 0 0 0,0 0 0 0 0,1 0 0 0 0,0 0 0 0 0,-1-1 1 0 0,1 1-1 0 0,0 0 0 0 0,0-1-1 0 0,14-82-22 0 0,8 48 17 0 0,2 1 1 0 0,2 1-1 0 0,1 1 0 0 0,2 1 1 0 0,1 2-1 0 0,4-2 5 0 0,3-4-48 0 0,125-114-1398 0 0,-150 131-478 0 0,-9 7-5482 0 0,-3 12-4092 0 0</inkml:trace>
  <inkml:trace contextRef="#ctx0" brushRef="#br0" timeOffset="2719.584">1862 362 5129 0 0,'0'0'2579'0'0,"0"0"-549"0"0,0 0-84 0 0,0 0-31 0 0,0 0-136 0 0,0 0-291 0 0,0 0-401 0 0,0 0-335 0 0,0 0-186 0 0,0 0-114 0 0,0 0-20 0 0,0 0 23 0 0,0 0-3 0 0,12-9 7 0 0,95-78 1237 0 0,-86 67-1455 0 0,-1-1 0 0 0,-1-1 0 0 0,0-1 1 0 0,-2 0-1 0 0,-1-1 0 0 0,13-27-241 0 0,17-30 689 0 0,-8 126-238 0 0,-21-16-275 0 0,-1 0 0 0 0,-1 1-1 0 0,-2 0 1 0 0,-1 1 0 0 0,8 32-176 0 0,-14 33-3355 0 0,-6-92-1272 0 0,2-4-7073 0 0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6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8 10530 0 0,'0'0'1619'0'0,"0"0"-157"0"0,0 0 57 0 0,0 0 27 0 0,0 0-130 0 0,0 0-224 0 0,0 0-230 0 0,0 0-182 0 0,0 0-123 0 0,0 0-95 0 0,0 0-59 0 0,0 0-57 0 0,0 0-63 0 0,-3 4-71 0 0,-176 134 1120 0 0,261-188-469 0 0,111-42-757 0 0,-158 85-32 0 0,-35 34 613 0 0,-20 85 533 0 0,-18 334-663 0 0,24-277-635 0 0,-15-121 38 0 0,28-45-56 0 0,0 0-18 0 0,1-2-16 0 0,0-1 0 0 0,0 0 0 0 0,0 0-18 0 0,0 0-21 0 0,0 0-16 0 0,0 0-37 0 0,0 0-38 0 0,18-12-1802 0 0,-14 7 1507 0 0,2-5-2773 0 0,-5-1-5363 0 0,-1 10-2410 0 0</inkml:trace>
  <inkml:trace contextRef="#ctx0" brushRef="#br0" timeOffset="26446.148">1 929 0 0 0,'5'-2'-1047'0'0,"1"-2"4470"0"0,-17 3 1443 0 0,10 0 3737 0 0,4 0-3384 0 0,13-1-1632 0 0,33-13-2274 0 0,124-9 114 0 0,100-3-589 0 0,-173 31-426 0 0,-100-4-394 0 0,33 0 141 0 0,32 4-72 0 0,-65-4-92 0 0,0 0 10 0 0,0 0 34 0 0,0 0-17 0 0,0 0-7 0 0,0 0 4 0 0,0 0 29 0 0,0 0-14 0 0,0 0 13 0 0,0 0 6 0 0,0 0-26 0 0,0 0 5 0 0,0 0 11 0 0,0 0-11 0 0,0 0-8 0 0,0 0 18 0 0,0 0 4 0 0,0 0-10 0 0,-9 3-1091 0 0,0-9-7623 0 0,8 6 4385 0 0,-1-1-7856 0 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28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2 664 0 0 0,'0'0'1332'0'0,"0"0"-259"0"0,0 0-257 0 0,0 0 7 0 0,0 0 217 0 0,0 0 232 0 0,0 0 108 0 0,0 0-65 0 0,0 0-235 0 0,0 0-223 0 0,0 0-144 0 0,-2 7 2301 0 0,45 24 1563 0 0,-28-29-4308 0 0,0-1-1 0 0,0-1 1 0 0,0 0 0 0 0,0-1-1 0 0,0-1 1 0 0,0 0 0 0 0,0-1-1 0 0,0-1 1 0 0,-1 0 0 0 0,1-1-1 0 0,-1-1 1 0 0,0 0 0 0 0,-1-1-1 0 0,0 0 1 0 0,0-1 0 0 0,0 0-1 0 0,-1-1 1 0 0,0-1 0 0 0,-1 0-1 0 0,2-2-268 0 0,224-211 1345 0 0,40-92-381 0 0,-267 304-932 0 0,-7 7-19 0 0,-1 0 1 0 0,1 0-1 0 0,0 0 1 0 0,0 1-1 0 0,1-1 1 0 0,-1 1-1 0 0,1 0 1 0 0,-1 0-1 0 0,1 0 1 0 0,0 0-1 0 0,0 1 1 0 0,0 0-1 0 0,1 0 1 0 0,-1 0-1 0 0,0 0 1 0 0,1 1-1 0 0,1-1-13 0 0,-3 4 11 0 0,0 0 0 0 0,0 0 0 0 0,-1 1 0 0 0,1-1 0 0 0,-1 1 0 0 0,1-1 0 0 0,-1 1 0 0 0,0 0 0 0 0,0 0 0 0 0,0 0 0 0 0,0 0 0 0 0,0 0 0 0 0,-1 1 0 0 0,0-1 0 0 0,1 0 0 0 0,-1 1 0 0 0,0-1 0 0 0,-1 1 0 0 0,1-1 0 0 0,-1 2-11 0 0,18 77 283 0 0,-5 2 0 0 0,-3-1 0 0 0,-3 1 0 0 0,-5 43-283 0 0,-1-119 22 0 0,-1 1 0 0 0,-1-1 0 0 0,0 0 0 0 0,0 0 0 0 0,0 0 0 0 0,-1 0 0 0 0,0 0 0 0 0,-1-1 0 0 0,0 1 0 0 0,0 0 0 0 0,-1-1 0 0 0,1 0 0 0 0,-2 0 0 0 0,1 0-1 0 0,-1-1 1 0 0,0 1 0 0 0,0-1 0 0 0,-1 0 0 0 0,1 0 0 0 0,-2-1 0 0 0,1 0 0 0 0,0 0 0 0 0,-1 0 0 0 0,0-1 0 0 0,0 0 0 0 0,0 0 0 0 0,-1-1 0 0 0,1 0 0 0 0,-5 1-22 0 0,-14 1 9 0 0,1-2 1 0 0,-1-1-1 0 0,1 0 1 0 0,-1-2-1 0 0,1-1 1 0 0,-11-3-10 0 0,14 2-41 0 0,1-1 0 0 0,0-2 0 0 0,0 0 1 0 0,0-1-1 0 0,1-1 0 0 0,0 0 0 0 0,0-2 0 0 0,-11-7 41 0 0,30 16-43 0 0,0-1-1 0 0,0 1 1 0 0,0-1-1 0 0,0 1 1 0 0,0-1 0 0 0,0 1-1 0 0,0-1 1 0 0,0 0-1 0 0,0 1 1 0 0,1-1-1 0 0,-1 0 1 0 0,0 0-1 0 0,1 1 1 0 0,-1-1 0 0 0,0 0-1 0 0,1 0 1 0 0,-1 0-1 0 0,1 0 1 0 0,-1 0-1 0 0,1 0 1 0 0,-1 0-1 0 0,1 0 1 0 0,0 0 0 0 0,0 0-1 0 0,0 0 1 0 0,-1 0-1 0 0,1 0 1 0 0,0 0-1 0 0,0 0 1 0 0,0 0-1 0 0,0 0 1 0 0,1 0 0 0 0,-1 0-1 0 0,0 0 1 0 0,0 0-1 0 0,1 0 1 0 0,-1 0-1 0 0,0 0 1 0 0,1 0-1 0 0,-1 0 1 0 0,1 0 0 0 0,-1 0-1 0 0,1 0 1 0 0,0 0-1 0 0,-1 1 1 0 0,1-1-1 0 0,0 0 1 0 0,0 0-1 0 0,-1 1 1 0 0,1-1 0 0 0,0 0-1 0 0,0 1 1 0 0,1-1 43 0 0,57-29-5471 0 0,-46 25 2078 0 0,6-4-8402 0 0</inkml:trace>
  <inkml:trace contextRef="#ctx0" brushRef="#br0" timeOffset="400.294">1391 290 7962 0 0,'0'0'3272'0'0,"0"0"-1741"0"0,0 0-541 0 0,0 0 260 0 0,0 0 275 0 0,0 0 52 0 0,0 0-296 0 0,0 0-417 0 0,0 0-252 0 0,0 0-78 0 0,0 0 27 0 0,0 0 17 0 0,0 0-31 0 0,-3 6-90 0 0,-42 70 497 0 0,36-64-898 0 0,0 0 1 0 0,1 0-1 0 0,1 1 0 0 0,0 0 1 0 0,1 0-1 0 0,0 1 0 0 0,1-1 1 0 0,0 1-1 0 0,1 1 0 0 0,1-1 1 0 0,-1 10-57 0 0,3-18 4 0 0,0 1 0 0 0,0-1 0 0 0,1 1-1 0 0,0-1 1 0 0,0 0 0 0 0,1 1 0 0 0,0-1 0 0 0,0 0 0 0 0,0 1 0 0 0,1-1 0 0 0,-1 0 0 0 0,2 0 0 0 0,-1 0 0 0 0,1 0 0 0 0,0 0 0 0 0,0-1 0 0 0,0 1 0 0 0,1-1 0 0 0,0 0-1 0 0,0 0 1 0 0,0 0 0 0 0,2 1-4 0 0,3-1 29 0 0,0 0-1 0 0,0-1 1 0 0,0 1-1 0 0,1-2 1 0 0,0 0-1 0 0,-1 0 1 0 0,1 0-1 0 0,0-1 1 0 0,1-1-1 0 0,-1 0 0 0 0,0 0 1 0 0,0-1-1 0 0,0 0 1 0 0,1-1-1 0 0,-1 0 1 0 0,0-1-1 0 0,0 0 1 0 0,8-2-29 0 0,3-2 160 0 0,0-2 1 0 0,-1 0 0 0 0,1 0-1 0 0,-1-2 1 0 0,-1-1 0 0 0,0 0-1 0 0,-1-2 1 0 0,4-2-161 0 0,-12 8 98 0 0,-1 0 0 0 0,0 0 0 0 0,0-1-1 0 0,0 0 1 0 0,-1 0 0 0 0,0-1 0 0 0,0 0-1 0 0,-1-1 1 0 0,-1 0 0 0 0,1 0 0 0 0,-2 0 0 0 0,1-1-1 0 0,-2 1 1 0 0,1-1 0 0 0,-1-1 0 0 0,-1 1 0 0 0,0 0-1 0 0,-1-1 1 0 0,0 0 0 0 0,0 1 0 0 0,-1-12-98 0 0,-2 17 8 0 0,-1 1 1 0 0,1-1-1 0 0,-1 1 1 0 0,0 0-1 0 0,0-1 0 0 0,-1 1 1 0 0,1 0-1 0 0,-1 0 1 0 0,-1 1-1 0 0,1-1 1 0 0,0 1-1 0 0,-1-1 0 0 0,0 1 1 0 0,0 0-1 0 0,0 0 1 0 0,-1 1-1 0 0,1-1 0 0 0,-1 1 1 0 0,0 0-1 0 0,0 1 1 0 0,0-1-1 0 0,-5-1-8 0 0,-122-27-301 0 0,119 30 124 0 0,0 2 1 0 0,0-1-1 0 0,0 2 1 0 0,0 0-1 0 0,0 0 1 0 0,1 1-1 0 0,-1 1 1 0 0,1 0-1 0 0,-1 0 1 0 0,1 1-1 0 0,0 1 1 0 0,1 0-1 0 0,0 1 1 0 0,-10 7 176 0 0,-13 15-4321 0 0,4 5-3466 0 0,19-18-4603 0 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3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0 359 0 0 0,'0'0'523'0'0,"0"0"773"0"0,0 0 350 0 0,0 0 285 0 0,0 0 195 0 0,0 0 5 0 0,0 0-175 0 0,0 0-298 0 0,0 0-242 0 0,0 0-157 0 0,0 0-121 0 0,0 0-85 0 0,0 0-90 0 0,2 9 458 0 0,-1-7 3469 0 0,52-48-3314 0 0,248-262-374 0 0,-283 293-1213 0 0,-17 14 19 0 0,-1 1 19 0 0,0 0 30 0 0,0 0-41 0 0,0 0-29 0 0,0 0-7 0 0,0 0 12 0 0,0 0 4 0 0,0 0-28 0 0,0 0 22 0 0,0 0 28 0 0,0 0-5 0 0,0 0-13 0 0,0 0 11 0 0,0 0-1 0 0,0 0 4 0 0,0 0 3 0 0,0 0 24 0 0,0 0-19 0 0,0 0-16 0 0,0 0-8 0 0,0 0 7 0 0,0 24 51 0 0,55 200 623 0 0,-1-82-342 0 0,-21-65-90 0 0,-30-73-274 0 0,0-8 339 0 0,-9-6-1502 0 0,2 6-2721 0 0,3 3 2451 0 0,1 0-10811 0 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1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0 353 2593 0 0,'0'0'1868'0'0,"0"0"-568"0"0,0 0-136 0 0,0 0 178 0 0,0 0 220 0 0,0 0 83 0 0,0 0-168 0 0,0 0-328 0 0,0 0-323 0 0,0 0-267 0 0,0 0-190 0 0,19 0 922 0 0,26 1-44 0 0,0-3 1 0 0,0-1-1 0 0,0-3 0 0 0,11-3-1247 0 0,-32 5 167 0 0,1-1 0 0 0,-1-2 0 0 0,0 0 0 0 0,0-2 0 0 0,-1 0 0 0 0,0-1 0 0 0,-1-2 0 0 0,0 0 0 0 0,-1-1 0 0 0,0-2 0 0 0,-1 0 0 0 0,-1-1 0 0 0,0-1 0 0 0,14-17-167 0 0,-30 31 26 0 0,-1 0 0 0 0,0 0 1 0 0,0-1-1 0 0,0 1 0 0 0,-1 0 0 0 0,1-1 1 0 0,-1 1-1 0 0,0-1 0 0 0,0 0 0 0 0,0 1 1 0 0,0-1-1 0 0,-1 0 0 0 0,1 0 0 0 0,-1 0 1 0 0,0 1-1 0 0,0-1 0 0 0,-1 0 0 0 0,1 0 1 0 0,-1 1-1 0 0,0-1 0 0 0,1 0 0 0 0,-2 1 1 0 0,1-1-1 0 0,0 0 0 0 0,-1 1 0 0 0,0 0 1 0 0,0-1-1 0 0,0 1 0 0 0,0 0 0 0 0,0 0 1 0 0,0 0-1 0 0,-1 0 0 0 0,0 0 0 0 0,1 1 1 0 0,-1-1-1 0 0,0 1 0 0 0,0 0 0 0 0,-1 0 1 0 0,1 0-1 0 0,0 0 0 0 0,-1 0 0 0 0,1 1 1 0 0,-1 0-1 0 0,0-1-26 0 0,-10-1-37 0 0,1 0 0 0 0,-1 1-1 0 0,0 1 1 0 0,0 0 0 0 0,0 1 0 0 0,0 0 0 0 0,0 2 0 0 0,0-1-1 0 0,0 1 1 0 0,0 1 0 0 0,1 1 0 0 0,-1 0 0 0 0,1 0 0 0 0,-9 6 37 0 0,-11 4-32 0 0,0 2 0 0 0,1 1 0 0 0,1 2 0 0 0,1 1 0 0 0,1 1 0 0 0,-8 9 32 0 0,27-22 8 0 0,1 1-1 0 0,1-1 1 0 0,0 2 0 0 0,0-1 0 0 0,1 1 0 0 0,0 0-1 0 0,0 1 1 0 0,1-1 0 0 0,1 1 0 0 0,0 0-1 0 0,0 1 1 0 0,1-1 0 0 0,1 1 0 0 0,0 0 0 0 0,0 0-1 0 0,1 0 1 0 0,1 0 0 0 0,0 0 0 0 0,1 1 0 0 0,0 5-8 0 0,4-8 47 0 0,-1 0 1 0 0,2 0 0 0 0,-1-1 0 0 0,1 1 0 0 0,1-1-1 0 0,0 0 1 0 0,0-1 0 0 0,0 1 0 0 0,1-1 0 0 0,1 0-1 0 0,-1-1 1 0 0,1 0 0 0 0,0 0 0 0 0,1-1-1 0 0,0 0 1 0 0,0 0 0 0 0,0-1 0 0 0,1 0 0 0 0,-1-1-1 0 0,1 0 1 0 0,0-1 0 0 0,0 1 0 0 0,1-2 0 0 0,-1 0-48 0 0,33 9 248 0 0,1-2 0 0 0,0-2 1 0 0,0-2-1 0 0,0-2 1 0 0,0-2-1 0 0,1-2 1 0 0,10-3-249 0 0,103-31 398 0 0,-163 23-5152 0 0,1 10-1057 0 0,2-2-6370 0 0</inkml:trace>
  <inkml:trace contextRef="#ctx0" brushRef="#br0" timeOffset="577.04">1054 426 11763 0 0,'0'0'2825'0'0,"0"0"-1156"0"0,0 0-462 0 0,0 0-88 0 0,0 0-23 0 0,0 0-127 0 0,0 0-239 0 0,0 0-245 0 0,0 0-175 0 0,0 0-105 0 0,0 0-64 0 0,0 0-32 0 0,0 0-13 0 0,-24 27-7 0 0,-73 85-5 0 0,51-46 41 0 0,1 15 31 0 0,30-47-25 0 0,15-34-92 0 0,0 0 27 0 0,0 0 13 0 0,0 0 8 0 0,12-27 865 0 0,70-81-351 0 0,90-95-53 0 0,-159 194-512 0 0,-13 9-56 0 0,0 9-137 0 0,-4 156 433 0 0,5-161-253 0 0,-1 0 0 0 0,1 0-1 0 0,0 0 1 0 0,-1 0 0 0 0,2 0-1 0 0,-1 0 1 0 0,0-1 0 0 0,1 1-1 0 0,0-1 1 0 0,0 1 0 0 0,0-1 0 0 0,0 1-1 0 0,0-1 1 0 0,1 0 0 0 0,-1 0-1 0 0,1 0 1 0 0,0-1 0 0 0,0 1-1 0 0,0-1 1 0 0,0 1 0 0 0,0-1 0 0 0,1 0-1 0 0,-1 0 1 0 0,1 0 0 0 0,0-1-1 0 0,-1 1 1 0 0,1-1 0 0 0,0 0-1 0 0,0 0 1 0 0,0 0 0 0 0,-1-1 0 0 0,1 1-1 0 0,0-1 1 0 0,0 0 0 0 0,0 0-1 0 0,0 0 1 0 0,0-1 0 0 0,0 1 0 0 0,0-1-1 0 0,0 0 1 0 0,0 0 0 0 0,-1-1-1 0 0,1 1 1 0 0,0-1 0 0 0,-1 1-1 0 0,3-3-22 0 0,3-4 89 0 0,0 1-1 0 0,-1-2 0 0 0,0 1 0 0 0,0-1 0 0 0,-1-1 0 0 0,-1 1 0 0 0,1-1 1 0 0,-1-1-1 0 0,-1 1 0 0 0,0-1 0 0 0,-1 1 0 0 0,0-1 0 0 0,0-1 1 0 0,-1 1-1 0 0,-1 0 0 0 0,0-1 0 0 0,0 0 0 0 0,-1 1 0 0 0,-1-1 0 0 0,0 0-88 0 0,0 4-564 0 0,-6-42 701 0 0,-2 37-3991 0 0,-6 1-5181 0 0,11 11-3591 0 0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0 11026 0 0,'0'0'1878'0'0,"0"0"-128"0"0,0 0-117 0 0,0 0-54 0 0,0 0-112 0 0,0 0-226 0 0,0 0-294 0 0,0 0-235 0 0,0 0-207 0 0,0 0-159 0 0,0 0-121 0 0,0 0-120 0 0,0 0-55 0 0,-22 5-32 0 0,-64 14-18 0 0,87-19-3 0 0,-1 1-1 0 0,1-1 1 0 0,-1 0-1 0 0,1 1 0 0 0,-1-1 1 0 0,1 0-1 0 0,-1 1 1 0 0,0-1-1 0 0,1 1 0 0 0,-1-1 1 0 0,1 1-1 0 0,-1-1 1 0 0,0 1-1 0 0,1-1 1 0 0,-1 1-1 0 0,0 0 0 0 0,0-1 1 0 0,0 1-1 0 0,1-1 1 0 0,-1 1-1 0 0,0 0 0 0 0,0-1 1 0 0,0 1-1 0 0,0-1 1 0 0,0 1-1 0 0,0 0 0 0 0,0-1 1 0 0,0 1-1 0 0,0 0 1 0 0,-1-1-1 0 0,1 1 1 0 0,0-1-1 0 0,0 1 0 0 0,0-1 1 0 0,-1 1-1 0 0,1 0 1 0 0,0-1-1 0 0,-1 1 0 0 0,1-1 1 0 0,0 1-1 0 0,-1-1 1 0 0,1 1-1 0 0,-1-1 0 0 0,1 0 1 0 0,-1 1-1 0 0,1-1 1 0 0,-1 1-1 0 0,1-1 1 0 0,-1 0-1 0 0,1 0 0 0 0,-1 1 1 0 0,1-1-1 0 0,-1 0 1 0 0,0 0-1 0 0,1 0 0 0 0,-1 1 1 0 0,0-1 3 0 0,2 0-18 0 0,61 14-1652 0 0,-34-13-3396 0 0,-21-1 2381 0 0,6 0-8609 0 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5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 0 0 0,'0'0'1314'0'0,"0"0"473"0"0,0 0 81 0 0,0 0 42 0 0,0 0 101 0 0,0 0 44 0 0,0 0-63 0 0,0 0-183 0 0,0 0-241 0 0,0 0-242 0 0,7 24 3095 0 0,3 124-526 0 0,-1-16-3272 0 0,8-1-403 0 0,-17-130-232 0 0,0-1-16 0 0,0 0-29 0 0,0 0-10 0 0,0 0-18 0 0,0 0-42 0 0,0 0-65 0 0,-8-12-3061 0 0,1 2-447 0 0,5 5-2766 0 0,1 1-4690 0 0</inkml:trace>
  <inkml:trace contextRef="#ctx0" brushRef="#br0" timeOffset="1084.721">478 28 0 0 0,'0'0'806'0'0,"0"0"376"0"0,0 0 236 0 0,0 0 33 0 0,0 0-96 0 0,0 0-39 0 0,0 0 33 0 0,0 0 56 0 0,0 0 41 0 0,0 0-19 0 0,0 0-91 0 0,5-4-136 0 0,13-11-141 0 0,-14 11-120 0 0,-4 4-69 0 0,0 0-36 0 0,0 0-19 0 0,0 0-31 0 0,0 0-66 0 0,0 0-89 0 0,0 0-103 0 0,0 0-113 0 0,-26-4 1266 0 0,16 4-1531 0 0,0 0-85 0 0,1-1 0 0 0,-1 1 0 0 0,0 1 0 0 0,1 0 0 0 0,-1 0 0 0 0,0 1 0 0 0,1 0 0 0 0,0 1 0 0 0,-1 0 0 0 0,1 1 0 0 0,-8 3-63 0 0,14-4 9 0 0,-1 0 0 0 0,1 0-1 0 0,1 0 1 0 0,-1 0 0 0 0,0 0 0 0 0,1 1 0 0 0,-1-1 0 0 0,1 1 0 0 0,0 0 0 0 0,0-1 0 0 0,1 1 0 0 0,-1 0 0 0 0,1 0 0 0 0,0 0 0 0 0,0 0 0 0 0,0 0 0 0 0,0 0 0 0 0,1 1 0 0 0,-1-1 0 0 0,1 0 0 0 0,1 0 0 0 0,-1 0 0 0 0,0 1 0 0 0,1-1 0 0 0,0 0 0 0 0,0 0 0 0 0,1 2-9 0 0,2 1 25 0 0,1 0-1 0 0,0-1 1 0 0,0 0-1 0 0,0 0 0 0 0,1 0 1 0 0,0-1-1 0 0,0 0 1 0 0,0 0-1 0 0,1 0 1 0 0,0-1-1 0 0,-1 0 1 0 0,2 0-1 0 0,5 2-24 0 0,4 3 29 0 0,4 3 9 0 0,-9-6-8 0 0,0 0 0 0 0,0 1 0 0 0,-1 0 1 0 0,1 1-1 0 0,-2 0 0 0 0,1 1 0 0 0,-1 0 0 0 0,-1 1 0 0 0,0 0 0 0 0,0 0 0 0 0,3 7-30 0 0,-9-14 46 0 0,0 0-1 0 0,-1 1 0 0 0,0-1 0 0 0,0 1 1 0 0,0 0-1 0 0,0 0 0 0 0,0-1 0 0 0,-1 1 1 0 0,1 0-1 0 0,-1 0 0 0 0,0 1 1 0 0,0-1-1 0 0,-1 0 0 0 0,1 0 0 0 0,-1 0 1 0 0,0 0-1 0 0,0 1 0 0 0,-1-1 0 0 0,1 0 1 0 0,-1 0-1 0 0,0 0 0 0 0,0 0 0 0 0,0 0 1 0 0,-1 0-1 0 0,1 0 0 0 0,-1 0 0 0 0,0 0 1 0 0,0 0-1 0 0,0-1 0 0 0,0 1 0 0 0,-1-1 1 0 0,-1 1-46 0 0,-4 2 122 0 0,-5 6-13 0 0,-1-2 0 0 0,-1 0-1 0 0,0-1 1 0 0,-1 0-1 0 0,1-1 1 0 0,-1-1 0 0 0,-8 3-109 0 0,14-7 43 0 0,0 0 1 0 0,1-1-1 0 0,-1 0 1 0 0,0-1 0 0 0,0 0-1 0 0,0 0 1 0 0,0-1-1 0 0,0 0 1 0 0,0-1 0 0 0,-2 0-44 0 0,9 0-10 0 0,0 0 0 0 0,1 0 0 0 0,-1-1 0 0 0,1 1 0 0 0,0 0 0 0 0,-1-1 0 0 0,1 1 0 0 0,0-1 0 0 0,0 0 0 0 0,0 0 0 0 0,0 0 1 0 0,0 0-1 0 0,0 0 0 0 0,0 0 0 0 0,1 0 0 0 0,-1-1 0 0 0,1 1 0 0 0,-1-1 0 0 0,1 1 0 0 0,0-1 0 0 0,0 1 0 0 0,0-1 0 0 0,1 0 0 0 0,-1 1 1 0 0,1-1-1 0 0,-1-1 10 0 0,2-28-9726 0 0,0 28-2244 0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9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17 0 0 0,'0'0'1367'0'0,"0"0"573"0"0,0 0 181 0 0,0 0 122 0 0,0 0 40 0 0,0 0-192 0 0,0 0-290 0 0,0 0-380 0 0,0 0-318 0 0,0 0-177 0 0,0 0-111 0 0,-3-16 3613 0 0,-26 15-2542 0 0,-62 14-759 0 0,65-1-1054 0 0,1 2-1 0 0,1 1 0 0 0,0 0 1 0 0,1 2-1 0 0,1 1 0 0 0,1 0 1 0 0,0 2-1 0 0,2 1 1 0 0,0 0-1 0 0,1 1 0 0 0,-4 8-72 0 0,17-21 9 0 0,0 1 0 0 0,0-1 0 0 0,1 1-1 0 0,0 0 1 0 0,1 0 0 0 0,0 0 0 0 0,1 0-1 0 0,0 1 1 0 0,1-1 0 0 0,0 1 0 0 0,0-1-1 0 0,1 1 1 0 0,0 0 0 0 0,2 4-9 0 0,-2-11 3 0 0,1 0-1 0 0,-1-1 1 0 0,1 0 0 0 0,0 1-1 0 0,0-1 1 0 0,0 1 0 0 0,1-1-1 0 0,-1 0 1 0 0,1 0 0 0 0,-1 0-1 0 0,1 0 1 0 0,0 0 0 0 0,1 0-1 0 0,-1 0 1 0 0,0-1 0 0 0,1 1-1 0 0,-1-1 1 0 0,1 0 0 0 0,0 1-1 0 0,0-1 1 0 0,0-1 0 0 0,0 1-1 0 0,0 0 1 0 0,0-1 0 0 0,1 1-1 0 0,-1-1 1 0 0,0 0 0 0 0,1 0-1 0 0,-1 0 1 0 0,1-1 0 0 0,0 1-3 0 0,5 0 32 0 0,0 0-1 0 0,0 0 1 0 0,0-1 0 0 0,0 0 0 0 0,0 0-1 0 0,0-1 1 0 0,0 0 0 0 0,0-1 0 0 0,0 0-1 0 0,0 0 1 0 0,5-3-32 0 0,27-16 135 0 0,0-1-1 0 0,-2-2 1 0 0,-1-2-1 0 0,-2-1 1 0 0,0-2-1 0 0,-2-2 1 0 0,-1-1-1 0 0,17-22-134 0 0,37-65 260 0 0,-77 74 130 0 0,-10 44-349 0 0,0 1-10 0 0,0 0-11 0 0,0 0-27 0 0,-5 31-145 0 0,1-21 150 0 0,1-1 0 0 0,1 1 0 0 0,0 0-1 0 0,0 0 1 0 0,1 1 0 0 0,1-1 0 0 0,-1 0 0 0 0,2 0 0 0 0,-1 1 0 0 0,1-1-1 0 0,1 0 1 0 0,0 0 0 0 0,1 1 2 0 0,6 8 5 0 0,2-1 0 0 0,0 0 1 0 0,1 0-1 0 0,1-1 0 0 0,0-1 0 0 0,1 0 0 0 0,16 13-5 0 0,1-2-67 0 0,-30-25-206 0 0,0-1 1580 0 0,0-1-3193 0 0,1 0-2984 0 0,0 1-4169 0 0,1-1-3687 0 0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44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1 382 6425 0 0,'0'0'2426'0'0,"0"0"-456"0"0,0 0-280 0 0,0 0-35 0 0,0 0-55 0 0,0 0-206 0 0,0 0-306 0 0,0 0-351 0 0,0 0-321 0 0,0 0-175 0 0,0 0-67 0 0,0 0 30 0 0,-1 5 110 0 0,31 118 1895 0 0,37 127-792 0 0,-63-239-1343 0 0,-4-9-47 0 0,1 0-1 0 0,-1 0 1 0 0,1 0 0 0 0,-1 0 0 0 0,1 0-1 0 0,0 0 1 0 0,0 0 0 0 0,0 0 0 0 0,0 0-1 0 0,0-1 1 0 0,0 1 0 0 0,0 0 0 0 0,0-1-1 0 0,1 1 1 0 0,-1-1 0 0 0,1 1 0 0 0,-1-1-1 0 0,1 0 1 0 0,-1 0 0 0 0,1 1 0 0 0,0-1-1 0 0,0 0 1 0 0,1 0-27 0 0,19-30 1602 0 0,84-186-381 0 0,-71 132-1004 0 0,-1 6-1391 0 0,-22 76-1784 0 0,-5 2-5097 0 0,-5 2-3494 0 0</inkml:trace>
  <inkml:trace contextRef="#ctx0" brushRef="#br0" timeOffset="367.693">523 610 0 0 0,'0'0'1723'0'0,"0"0"732"0"0,0 0 211 0 0,0 0-161 0 0,0 0-210 0 0,0 0-297 0 0,0 0-294 0 0,0 0-254 0 0,0 0-233 0 0,0 0-189 0 0,34-7-155 0 0,107-21-120 0 0,-79 1 223 0 0,-55 19-761 0 0,1 2-72 0 0,-1 1 0 0 0,-1-1-1 0 0,1 0 1 0 0,-1-1 0 0 0,0 0 0 0 0,-1 0-1 0 0,1 0 1 0 0,-1 0 0 0 0,-1-1 0 0 0,0 0-1 0 0,0 0 1 0 0,0 0 0 0 0,-1-1 0 0 0,0 1-1 0 0,-1-1 1 0 0,1 1 0 0 0,-2-1 0 0 0,1 0 0 0 0,-2 0-1 0 0,1-5-142 0 0,-3 11 1 0 0,0 0 1 0 0,0 1-1 0 0,-1-1 0 0 0,1 0 0 0 0,-1 1 0 0 0,0-1 0 0 0,0 1 1 0 0,0 0-1 0 0,0 0 0 0 0,0 0 0 0 0,0 1 0 0 0,0-1 0 0 0,-1 1 1 0 0,1-1-1 0 0,-1 1 0 0 0,1 0 0 0 0,-1 0 0 0 0,1 1 0 0 0,-1-1 1 0 0,0 1-1 0 0,1 0 0 0 0,-1 0 0 0 0,1 0 0 0 0,-1 0 0 0 0,0 1 0 0 0,1-1 1 0 0,-1 1-1 0 0,1 0 0 0 0,-1 0 0 0 0,1 0 0 0 0,-2 1-1 0 0,-11 5-42 0 0,1 1 1 0 0,-1 0-1 0 0,1 2 0 0 0,1-1 0 0 0,-1 2 0 0 0,2 0 0 0 0,0 0 1 0 0,0 2-1 0 0,1-1 0 0 0,0 1 0 0 0,0 3 42 0 0,2-5-5 0 0,1 0 0 0 0,1 0 0 0 0,0 1 0 0 0,1 0 0 0 0,0 1 0 0 0,0 0 1 0 0,2 0-1 0 0,-1 0 0 0 0,2 0 0 0 0,0 1 0 0 0,0 0 0 0 0,2 0 0 0 0,-1 0 0 0 0,1 8 5 0 0,2-17 1 0 0,1 0 1 0 0,0-1-1 0 0,-1 1 0 0 0,2-1 1 0 0,-1 1-1 0 0,0-1 0 0 0,1 0 1 0 0,0 0-1 0 0,0 1 0 0 0,0-1 1 0 0,0 0-1 0 0,1-1 0 0 0,0 1 1 0 0,0 0-1 0 0,0-1 0 0 0,0 0 1 0 0,0 1-1 0 0,0-1 0 0 0,1 0 1 0 0,0-1-1 0 0,0 1 1 0 0,0-1-1 0 0,0 1 0 0 0,0-1 1 0 0,0-1-1 0 0,1 1-1 0 0,117 27 193 0 0,-103-28-219 0 0,0-2 1 0 0,0 1-1 0 0,0-2 1 0 0,-1-1-1 0 0,1 0 0 0 0,0-1 1 0 0,-1-1-1 0 0,0-1 1 0 0,0-1-1 0 0,-1 0 0 0 0,16-10 26 0 0,11-4-704 0 0,14-8-1859 0 0,-21 6-5045 0 0,-24 12-3779 0 0</inkml:trace>
  <inkml:trace contextRef="#ctx0" brushRef="#br0" timeOffset="686.134">1469 375 6937 0 0,'0'0'4411'0'0,"0"0"-2139"0"0,0 0-763 0 0,0 0-49 0 0,0 0-40 0 0,0 0-105 0 0,0 0-169 0 0,0 0-263 0 0,0 0-163 0 0,0 0-155 0 0,0 0-130 0 0,0 0-90 0 0,-34 11-97 0 0,-105 38-70 0 0,78-14 15 0 0,55-26-154 0 0,1-5-31 0 0,1 0 0 0 0,0 0 1 0 0,0 1-1 0 0,0 0 0 0 0,1 0 1 0 0,0 0-1 0 0,0 0 0 0 0,0 0 0 0 0,0 1 1 0 0,1 0-1 0 0,0-1 0 0 0,0 1 1 0 0,1 0-1 0 0,-1 0 0 0 0,1 0 1 0 0,1 0-1 0 0,-1 0 0 0 0,1 0 0 0 0,0 0 1 0 0,0 0-1 0 0,1 0 0 0 0,-1 0 1 0 0,2 0-1 0 0,-1-1 0 0 0,0 1 1 0 0,1 0-1 0 0,1 0-8 0 0,2 3 11 0 0,1 0-1 0 0,1 0 1 0 0,0-1 0 0 0,0 0-1 0 0,0-1 1 0 0,1 1 0 0 0,0-1-1 0 0,0-1 1 0 0,1 0 0 0 0,0 0-1 0 0,0 0 1 0 0,6 1-11 0 0,6 1 33 0 0,1-1 0 0 0,0-1 0 0 0,0 0 0 0 0,1-2 0 0 0,-1-1 0 0 0,1-1 0 0 0,0 0 0 0 0,0-2 1 0 0,0-1-1 0 0,10-2-33 0 0,73-32-870 0 0,-74 16-2048 0 0,-1-3-3751 0 0,-19 14-4640 0 0</inkml:trace>
  <inkml:trace contextRef="#ctx0" brushRef="#br0" timeOffset="934.959">2151 1 10994 0 0,'0'0'4939'0'0,"0"0"-3339"0"0,0 0-1101 0 0,0 0 72 0 0,0 0 209 0 0,0 0 161 0 0,0 0 58 0 0,0 0-144 0 0,0 0-148 0 0,0 0-67 0 0,0 0-59 0 0,0 0-90 0 0,-12 36-61 0 0,-35 117-74 0 0,14-3 235 0 0,17 104-326 0 0,45-157-1132 0 0,-36-94-9911 0 0,2-3-815 0 0</inkml:trace>
  <inkml:trace contextRef="#ctx0" brushRef="#br0" timeOffset="1369.954">1719 467 6961 0 0,'0'0'3373'0'0,"0"0"-1260"0"0,0 0-464 0 0,0 0-228 0 0,0 0-177 0 0,38-6-85 0 0,121-17-80 0 0,87-2 1567 0 0,-145 22-2683 0 0,65-13-3287 0 0,-179 26 3414 0 0,1 0 0 0 0,0 1 0 0 0,0 0 0 0 0,1 1 0 0 0,0 0-1 0 0,1 1 1 0 0,-8 12-90 0 0,15-21 56 0 0,-1-1-1 0 0,1 1 0 0 0,0 1 1 0 0,0-1-1 0 0,0 0 0 0 0,1 1 1 0 0,0-1-1 0 0,0 1 0 0 0,0 0 1 0 0,0 0-1 0 0,1 0 1 0 0,-1 0-1 0 0,1 0 0 0 0,1 0 1 0 0,-1 0-1 0 0,1 0 0 0 0,0 0 1 0 0,0 0-1 0 0,0 0 0 0 0,1 1 1 0 0,-1-1-1 0 0,1 0 0 0 0,1 0 1 0 0,-1 0-1 0 0,1-1 0 0 0,-1 1 1 0 0,2 0-1 0 0,-1 0 0 0 0,0-1 1 0 0,1 0-1 0 0,0 1 0 0 0,0-1 1 0 0,0 0-1 0 0,0 0 0 0 0,1 0 1 0 0,0-1-1 0 0,-1 0 1 0 0,1 1-1 0 0,1-1 0 0 0,-1 0 1 0 0,0-1-1 0 0,1 1 0 0 0,-1-1 1 0 0,1 0-1 0 0,0 0 0 0 0,0 0-55 0 0,5 0 205 0 0,0-1 0 0 0,0 0 0 0 0,0-1 0 0 0,0 0-1 0 0,0 0 1 0 0,0-1 0 0 0,0 0 0 0 0,0-1 0 0 0,-1 0 0 0 0,1 0 0 0 0,0-1-1 0 0,-1-1 1 0 0,0 0 0 0 0,0 0 0 0 0,0 0 0 0 0,0-1 0 0 0,0-1-1 0 0,-1 1 1 0 0,0-1 0 0 0,-1-1 0 0 0,1 1 0 0 0,-1-1 0 0 0,0-1-1 0 0,-1 1 1 0 0,0-1 0 0 0,0-1 0 0 0,0 1 0 0 0,-1-1 0 0 0,-1 1 0 0 0,2-5-205 0 0,-4 8 7 0 0,0 0 1 0 0,-1 0-1 0 0,0 0 1 0 0,0-1 0 0 0,0 1-1 0 0,0 0 1 0 0,-1 0-1 0 0,0-1 1 0 0,0 1 0 0 0,-1 0-1 0 0,1 0 1 0 0,-1-1 0 0 0,0 1-1 0 0,-1 0 1 0 0,1 0-1 0 0,-1 0 1 0 0,0 0 0 0 0,0 0-1 0 0,-1 0 1 0 0,1 1-1 0 0,-1-1 1 0 0,0 1 0 0 0,0 0-1 0 0,0 0 1 0 0,-1 0 0 0 0,0 0-1 0 0,0 0 1 0 0,0 1-1 0 0,0 0 1 0 0,0 0 0 0 0,-3-2-8 0 0,-82-15-1648 0 0,59 25-1827 0 0,3 6-4113 0 0,17-3-4461 0 0</inkml:trace>
  <inkml:trace contextRef="#ctx0" brushRef="#br0" timeOffset="1664.264">2814 718 9922 0 0,'0'0'2273'0'0,"0"0"-878"0"0,0 0-246 0 0,0 0 87 0 0,0 0 49 0 0,0 0 31 0 0,0 0-33 0 0,0 0-124 0 0,0 0-124 0 0,0 0-134 0 0,0 0-121 0 0,0 0-125 0 0,0 0-100 0 0,-7-12-84 0 0,-19-37-78 0 0,25 46-360 0 0,1 1 0 0 0,-1-1 0 0 0,1 1 0 0 0,0-1-1 0 0,0 1 1 0 0,0-1 0 0 0,0 1 0 0 0,0 0 0 0 0,0-1 0 0 0,1 1 0 0 0,-1-1 0 0 0,1 1-1 0 0,0 0 1 0 0,0-1 0 0 0,0 1 0 0 0,0 0 0 0 0,0 0 0 0 0,0-1 0 0 0,0 1-1 0 0,1 0 1 0 0,-1 0 0 0 0,1 0 0 0 0,0 1 0 0 0,-1-1 0 0 0,3-1-33 0 0,4-7 157 0 0,6-12-35 0 0,2 0-1 0 0,0 2 0 0 0,1 0 1 0 0,1 1-1 0 0,1 1 1 0 0,1 0-1 0 0,0 2 1 0 0,1 0-1 0 0,1 2 1 0 0,0 0-1 0 0,1 1 1 0 0,10-3-122 0 0,-21 11-44 0 0,0-1-87 0 0,0 1-1 0 0,1 0 1 0 0,0 1 0 0 0,0 0 0 0 0,0 1 0 0 0,0 1-1 0 0,0 0 1 0 0,12 0 131 0 0,-13 13-3418 0 0,-10-7 491 0 0,2 4-9061 0 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42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64 497 14347 0 0,'0'0'995'0'0,"0"0"-395"0"0,0 0 12 0 0,0 0 343 0 0,0 0 279 0 0,0 0 62 0 0,0 0-152 0 0,0 0-246 0 0,0 0-206 0 0,0 0-111 0 0,0 0-73 0 0,0 0-78 0 0,0 0-63 0 0,-5 27-69 0 0,-16 84-83 0 0,-3 5 166 0 0,21-105-245 0 0,2-12-4736 0 0,1-1-4945 0 0,0-1-1687 0 0</inkml:trace>
  <inkml:trace contextRef="#ctx0" brushRef="#br0" timeOffset="250.951">1 166 8898 0 0,'0'0'2632'0'0,"0"0"-1687"0"0,0 0-433 0 0,0 0-296 0 0,0 0-184 0 0,0 0-336 0 0,0 0-672 0 0,0 0-401 0 0,0 0-623 0 0,0 0-2153 0 0,0 0-272 0 0</inkml:trace>
  <inkml:trace contextRef="#ctx0" brushRef="#br0" timeOffset="451.44">507 0 15467 0 0,'0'0'1674'0'0,"0"0"-942"0"0,0 0-393 0 0,0 0 121 0 0,0 0 256 0 0,0 0 256 0 0,0 0 101 0 0,0 0-112 0 0,0 0-133 0 0,0 0-168 0 0,0 0-153 0 0,0 0-108 0 0,2 27-98 0 0,8 171 238 0 0,-10 283-1590 0 0,-17-484-5127 0 0,10 1-640 0 0,2-1-4059 0 0</inkml:trace>
  <inkml:trace contextRef="#ctx0" brushRef="#br0" timeOffset="719.638">261 417 12083 0 0,'0'0'2116'0'0,"0"0"-806"0"0,0 0-393 0 0,0 0 38 0 0,0 0 173 0 0,0 0 118 0 0,0 0-74 0 0,0 0-162 0 0,0 0-159 0 0,0 0-115 0 0,0 0-101 0 0,34 0-82 0 0,111 0-52 0 0,-69 0 44 0 0,163-12 263 0 0,-159 5-1804 0 0,-47 6-6150 0 0,-26 1-4821 0 0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41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7 152 0 0,'0'0'1067'0'0,"0"0"92"0"0,0 0 288 0 0,0 0 401 0 0,0 0 206 0 0,0 0-30 0 0,0 0-259 0 0,0 0-317 0 0,0 0-270 0 0,0 0-186 0 0,0 0-131 0 0,0 0-100 0 0,0 0-99 0 0,2-7 1169 0 0,-39 373 1171 0 0,52-269-2862 0 0,-13-95-120 0 0,-1 0-1 0 0,1 0 1 0 0,-1 0-1 0 0,1 0 0 0 0,0 0 1 0 0,0-1-1 0 0,0 1 1 0 0,0 0-1 0 0,0-1 0 0 0,0 0 1 0 0,0 1-1 0 0,0-1 1 0 0,1 0-1 0 0,-1 0 0 0 0,0 0 1 0 0,1 0-1 0 0,-1-1 1 0 0,1 1-1 0 0,-1-1 0 0 0,1 1 1 0 0,-1-1-1 0 0,1 0 0 0 0,-1 0 1 0 0,1 0-1 0 0,-1 0 1 0 0,1-1-1 0 0,-1 1 0 0 0,2-1-19 0 0,3 1 28 0 0,1-3 45 0 0,-1 0 1 0 0,0 0-1 0 0,0-1 0 0 0,-1 0 0 0 0,1 0 1 0 0,-1-1-1 0 0,0 0 0 0 0,0 0 0 0 0,0 0 1 0 0,-1-1-1 0 0,0 0 0 0 0,0 0 1 0 0,0 0-1 0 0,-1-1-73 0 0,-2 5 14 0 0,139-190 561 0 0,-52 0-73 0 0,-84 187 1321 0 0,-5 6-1783 0 0,0-1-2 0 0,0 0 1 0 0,0 0 17 0 0,0 0-7 0 0,0 0-10 0 0,-7 35 441 0 0,-5 102 179 0 0,17 60-255 0 0,2-74-316 0 0,13-123-1403 0 0,10-16-3475 0 0,-22 10-385 0 0,1 2-6898 0 0</inkml:trace>
  <inkml:trace contextRef="#ctx0" brushRef="#br0" timeOffset="718.626">601 516 10922 0 0,'0'0'1361'0'0,"0"0"-584"0"0,0 0-109 0 0,0 0 295 0 0,0 0 304 0 0,0 0 95 0 0,0 0-179 0 0,0 0-290 0 0,0 0-233 0 0,0 0-117 0 0,0 0-4 0 0,0 0 30 0 0,8-4 1919 0 0,98-142 80 0 0,-83 112-2340 0 0,-7 14-144 0 0,-2-2 0 0 0,1 1 0 0 0,-2-2 0 0 0,-1 0 1 0 0,-1 0-1 0 0,-1-1 0 0 0,-1-1 0 0 0,-2 1 1 0 0,3-15-85 0 0,4 158-364 0 0,4-46 469 0 0,-17-64-106 0 0,2-1 0 0 0,-1 1 0 0 0,1-1 0 0 0,0 0 0 0 0,0 0 0 0 0,1 0 0 0 0,0 0 0 0 0,1-1 0 0 0,0 0 0 0 0,0 1 0 0 0,6 5 1 0 0,-7-10 21 0 0,0 0 0 0 0,0 0 1 0 0,0-1-1 0 0,0 1 0 0 0,0-1 0 0 0,1 0 0 0 0,0 0 0 0 0,-1 0 0 0 0,1 0 0 0 0,0-1 1 0 0,0 0-1 0 0,-1 0 0 0 0,1 0 0 0 0,0-1 0 0 0,0 0 0 0 0,0 0 0 0 0,0 0 0 0 0,0 0 1 0 0,4-1-22 0 0,-3-2 51 0 0,-1 1 0 0 0,0-1 1 0 0,0 0-1 0 0,0 0 0 0 0,0 0 0 0 0,0-1 1 0 0,-1 0-1 0 0,0 0 0 0 0,1 0 1 0 0,-1 0-1 0 0,-1-1 0 0 0,1 1 1 0 0,-1-1-1 0 0,0 0 0 0 0,1 0-51 0 0,7-14 65 0 0,-1 0 0 0 0,-1-1 0 0 0,-1 0 0 0 0,0 0 0 0 0,-1-1 0 0 0,-2 0 0 0 0,0 0 0 0 0,-1 0 0 0 0,-1-1 0 0 0,-1 1 0 0 0,-1-1 0 0 0,-1-1-65 0 0,0 23-21 0 0,0 0-18 0 0,0 0 7 0 0,0 0-16 0 0,0 0-20 0 0,0 0-18 0 0,0 0-66 0 0,-1-2-2372 0 0,5 0-11311 0 0,1 2 2202 0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08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1 271 0 0 0,'0'0'1163'0'0,"0"0"57"0"0,0 0 86 0 0,0 0 79 0 0,0 0 12 0 0,0 0-70 0 0,0 0-151 0 0,0 0-165 0 0,0 0-143 0 0,0 0-88 0 0,0 0-65 0 0,19 0 5496 0 0,44 7-3645 0 0,215 2-54 0 0,-187 2-2052 0 0,29-4 70 0 0,-60-7-312 0 0,23 1-51 0 0,9-5-148 0 0,1 7 207 0 0,-48-14-40 0 0,-3-1-73 0 0,-15 5-73 0 0,29-5 71 0 0,-39 9-149 0 0,-22 10-2645 0 0,-10 1-5344 0 0,8-5-3571 0 0</inkml:trace>
  <inkml:trace contextRef="#ctx0" brushRef="#br0" timeOffset="1459.639">725 1 0 0 0,'0'0'1654'0'0,"0"0"113"0"0,0 0 142 0 0,0 0 67 0 0,0 0-17 0 0,0 0-144 0 0,0 0-243 0 0,0 0-256 0 0,0 0-178 0 0,0 0-145 0 0,0 0-104 0 0,4 1 1835 0 0,13 207-397 0 0,-15 133-237 0 0,3-86-1343 0 0,31-8-124 0 0,-25-97-386 0 0,-5 124 409 0 0,21-52-116 0 0,-20 203 77 0 0,-24-269-316 0 0,10-120-224 0 0,-1 22-91 0 0,9-80-3464 0 0,0 5-744 0 0,-1 6-2872 0 0,0 4-4509 0 0</inkml:trace>
  <inkml:trace contextRef="#ctx0" brushRef="#br0" timeOffset="1866.57">1076 1577 5681 0 0,'0'0'2095'0'0,"0"0"-652"0"0,0 0-161 0 0,0 0 140 0 0,0 0 195 0 0,0 0 53 0 0,0 0-142 0 0,0 0-278 0 0,0 0-303 0 0,0 0-216 0 0,0 0-213 0 0,0 0-99 0 0,0 0-66 0 0,-1-5-76 0 0,-3-13-43 0 0,-7 30 542 0 0,-22 53 762 0 0,18-27-1138 0 0,-1-1 1 0 0,-2 0-1 0 0,-2-1 0 0 0,-1-1 1 0 0,-12 12-401 0 0,-65 73 387 0 0,-53 69-214 0 0,140-151-895 0 0,31-37-2792 0 0,-12-2-412 0 0,0-2-3219 0 0,-3-1-3891 0 0</inkml:trace>
  <inkml:trace contextRef="#ctx0" brushRef="#br0" timeOffset="2871.053">873 36 0 0 0,'0'0'724'0'0,"0"0"783"0"0,0 0 57 0 0,0 0-78 0 0,0 0 26 0 0,0 0 41 0 0,0 0-4 0 0,0 0-75 0 0,0 0-178 0 0,0 0-190 0 0,0 0-150 0 0,0 0-116 0 0,0 0-82 0 0,0 0-90 0 0,0 0-99 0 0,0 0-60 0 0,0 0-39 0 0,0 0-35 0 0,0 0-27 0 0,0 0-28 0 0,-4 20 2337 0 0,-94 156-1405 0 0,-18 5-822 0 0,55-54-485 0 0,56-97-368 0 0,12-26-2619 0 0,6-3-4287 0 0,-9-1-3660 0 0</inkml:trace>
  <inkml:trace contextRef="#ctx0" brushRef="#br0" timeOffset="4618.1">1027 718 3233 0 0,'0'0'1629'0'0,"0"0"-10"0"0,0 0 140 0 0,0 0 107 0 0,0 0-95 0 0,0 0-285 0 0,0 0-335 0 0,0 0-330 0 0,0 0-251 0 0,0 0-146 0 0,0 0-139 0 0,5 26 1377 0 0,58 52 2569 0 0,-42-60-3798 0 0,-18-14-356 0 0,1-1 0 0 0,0 1 0 0 0,0-1 0 0 0,0 0 0 0 0,1 0 0 0 0,-1 0-1 0 0,1 0 1 0 0,0-1 0 0 0,0 0 0 0 0,-1 0 0 0 0,2 0 0 0 0,-1 0-1 0 0,0-1 1 0 0,0 0 0 0 0,4 0-77 0 0,71-15 1188 0 0,-68 7-1123 0 0,-2-1-1 0 0,1 1 0 0 0,-1-2 0 0 0,0 1 0 0 0,-1-2 1 0 0,0 1-1 0 0,-1-1 0 0 0,0 0 0 0 0,0-1 1 0 0,-1 0-1 0 0,0 0 0 0 0,-1-1 0 0 0,3-8-64 0 0,6-47 284 0 0,-73 15-169 0 0,45 44-108 0 0,5 2-23 0 0,-1 0 1 0 0,0 0-1 0 0,-1 1 1 0 0,1 0-1 0 0,-1 1 1 0 0,0 0-1 0 0,0 1 1 0 0,0 0-1 0 0,-1 0 1 0 0,1 1-1 0 0,-1 0 1 0 0,1 1-1 0 0,-10 0 16 0 0,17 1-5 0 0,-1 0 1 0 0,0 0-1 0 0,0 0 0 0 0,1 1 0 0 0,-1-1 0 0 0,0 1 0 0 0,0 0 0 0 0,1 0 0 0 0,-1 0 0 0 0,1 0 0 0 0,-1 1 1 0 0,1 0-1 0 0,-1-1 0 0 0,1 1 0 0 0,0 0 0 0 0,0 1 0 0 0,0-1 0 0 0,0 1 0 0 0,0-1 0 0 0,1 1 1 0 0,-1 0-1 0 0,1 0 0 0 0,-1 0 0 0 0,0 3 5 0 0,-16 52 73 0 0,28 100 575 0 0,5 84-66 0 0,-20-110-302 0 0,-50-64 101 0 0,7-40-226 0 0,-21-5-108 0 0,70-23-94 0 0,0 0 2 0 0,0 0-38 0 0,0 0-45 0 0,0 0-116 0 0,15-15-3443 0 0,-7 11-1589 0 0,-7 3 4817 0 0,8-2-11396 0 0</inkml:trace>
  <inkml:trace contextRef="#ctx0" brushRef="#br0" timeOffset="6785.152">1336 991 640 0 0,'0'0'2645'0'0,"0"0"-805"0"0,0 0-257 0 0,0 0 56 0 0,0 0-5 0 0,0 0-161 0 0,0 0-252 0 0,0 0-276 0 0,0 0-231 0 0,0 0-170 0 0,0 0-96 0 0,-4 35 2514 0 0,6 91-1981 0 0,0-123-903 0 0,-1 0-1 0 0,1-1 0 0 0,0 0 0 0 0,0 1 0 0 0,0-1 0 0 0,1 0 0 0 0,-1 0 0 0 0,0 0 0 0 0,1 0 0 0 0,0-1 0 0 0,-1 1 0 0 0,1-1 0 0 0,0 1 0 0 0,-1-1 0 0 0,1 0 1 0 0,0 0-1 0 0,0 0 0 0 0,0-1 0 0 0,0 1 0 0 0,0-1 0 0 0,0 1 0 0 0,0-1 0 0 0,0 0 0 0 0,1 0 0 0 0,-1 0 0 0 0,0-1 0 0 0,0 1 0 0 0,0-1 0 0 0,0 0 0 0 0,0 0 0 0 0,0 0 1 0 0,-1 0-1 0 0,1 0 0 0 0,0 0 0 0 0,0-1 0 0 0,-1 0 0 0 0,1 1 0 0 0,-1-1 0 0 0,1 0 0 0 0,-1 0 0 0 0,0 0 0 0 0,0 0 0 0 0,0-1 0 0 0,0 1 0 0 0,0-1 0 0 0,0 1 1 0 0,0-3-78 0 0,66-72 868 0 0,-10-27-220 0 0,-53 89-499 0 0,-5 17-167 0 0,0 4-29 0 0,0 8 67 0 0,0 0 0 0 0,1 1 0 0 0,0-1 0 0 0,1 0 0 0 0,1 0 0 0 0,0-1 0 0 0,1 1 0 0 0,2 4-20 0 0,64 133 93 0 0,-67-144-77 0 0,0-1-9 0 0,0 0 0 0 0,0 1 1 0 0,0-1-1 0 0,-1 1 0 0 0,0-1 0 0 0,0 1 0 0 0,-1 0 0 0 0,0 0 1 0 0,0 0-1 0 0,0 0 0 0 0,-1 0 0 0 0,0 0 0 0 0,-1 0 0 0 0,0 3-7 0 0,-50 23 410 0 0,45-31-376 0 0,1 0-11 0 0,0-1-1 0 0,0 1 1 0 0,-1-1-1 0 0,1-1 1 0 0,-1 1-1 0 0,1-1 1 0 0,-1 0-1 0 0,1 0 1 0 0,-1 0-1 0 0,1-1 0 0 0,0 0 1 0 0,-1 0-1 0 0,1 0 1 0 0,0 0-1 0 0,0-1 1 0 0,0 0-1 0 0,0 0 1 0 0,0-1-1 0 0,-3-1-22 0 0,7 0-13 0 0,1 1 0 0 0,0-1 0 0 0,0 1 0 0 0,0-1 0 0 0,0 1 0 0 0,1-1 0 0 0,-1 1 0 0 0,1-1 0 0 0,0 1 0 0 0,0 0 0 0 0,0 0 0 0 0,1-1 0 0 0,-1 1 0 0 0,1 0 0 0 0,-1 0 0 0 0,1 0 0 0 0,0 0 0 0 0,0 1 0 0 0,1-1 0 0 0,-1 0 0 0 0,0 1 0 0 0,1 0 0 0 0,0-1 0 0 0,-1 1 0 0 0,1 0 0 0 0,0 0 0 0 0,0 1 0 0 0,0-1 0 0 0,0 0 0 0 0,1 1 0 0 0,-1 0 0 0 0,0 0 0 0 0,0 0 0 0 0,1 0 13 0 0,7-5-23 0 0,74-44-563 0 0,-45 27-1399 0 0,-1 1-3787 0 0,-26 13-5591 0 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35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4 840 0 0 0,'0'0'689'0'0,"0"0"426"0"0,0 0 83 0 0,0 0-190 0 0,0 0-228 0 0,0 0-178 0 0,0 0-26 0 0,0 0 67 0 0,-2 4 68 0 0,2-3-557 0 0,0 1 1 0 0,-1-1 0 0 0,1 1-1 0 0,0-1 1 0 0,0 1 0 0 0,0-1 0 0 0,0 0-1 0 0,0 1 1 0 0,0-1 0 0 0,1 1 0 0 0,-1-1-1 0 0,0 1 1 0 0,1-1 0 0 0,-1 0 0 0 0,1 1-1 0 0,-1-1 1 0 0,1 0 0 0 0,0 0-1 0 0,0 1 1 0 0,0-1 0 0 0,-1 0 0 0 0,1 0-1 0 0,0 0 1 0 0,0 0 0 0 0,0 0 0 0 0,1 0-1 0 0,-1 0 1 0 0,0 0 0 0 0,0 0 0 0 0,0-1-1 0 0,1 1 1 0 0,-1 0 0 0 0,0-1-1 0 0,1 1 1 0 0,-1-1 0 0 0,1 0 0 0 0,-1 1-1 0 0,0-1 1 0 0,1 0 0 0 0,-1 0 0 0 0,1 0-1 0 0,0 0-154 0 0,129 13 4594 0 0,-96-14-3880 0 0,16-2 229 0 0,-1-2 1 0 0,0-2-1 0 0,46-13-943 0 0,14-31 1200 0 0,-108 48-1156 0 0,1 0 0 0 0,-1 0 0 0 0,0-1 0 0 0,0 0 0 0 0,0 1 0 0 0,0-1 0 0 0,-1 0 0 0 0,1 0-1 0 0,-1 0 1 0 0,0 0 0 0 0,0 0 0 0 0,-1 0 0 0 0,1 0 0 0 0,-1 0 0 0 0,0 0 0 0 0,0 0 0 0 0,0 0 0 0 0,0 0-1 0 0,-1 0 1 0 0,0 0 0 0 0,0 0 0 0 0,0 0 0 0 0,0 0 0 0 0,-1 0 0 0 0,1 0 0 0 0,-1 0 0 0 0,0 1 0 0 0,0-1 0 0 0,0 1-1 0 0,-1-1 1 0 0,1 1 0 0 0,-1 0 0 0 0,0 0 0 0 0,0 0 0 0 0,0 0 0 0 0,0 1 0 0 0,0-1 0 0 0,-3 0-44 0 0,-68-24-74 0 0,51 27 58 0 0,-1 2-1 0 0,1 1 1 0 0,0 1-1 0 0,0 1 1 0 0,0 1-1 0 0,1 1 1 0 0,0 1-1 0 0,-6 3 17 0 0,20-6 7 0 0,-1 1-1 0 0,1 0 1 0 0,0 1-1 0 0,0 0 1 0 0,1 0-1 0 0,0 0 1 0 0,0 1-1 0 0,1 0 1 0 0,0 1-1 0 0,0-1 1 0 0,1 1-1 0 0,0 0 1 0 0,-1 4-7 0 0,-2 1 45 0 0,3-2-15 0 0,0-1 1 0 0,1 1 0 0 0,1 0 0 0 0,0 1 0 0 0,1-1-1 0 0,0 0 1 0 0,1 1 0 0 0,0-1 0 0 0,1 1-1 0 0,0-1 1 0 0,1 1 0 0 0,1-1 0 0 0,0 2-31 0 0,3 1 49 0 0,0-1 1 0 0,0 0 0 0 0,2 0-1 0 0,0-1 1 0 0,0 0-1 0 0,1 0 1 0 0,1-1 0 0 0,0 0-1 0 0,0 0 1 0 0,6 4-50 0 0,0-1 114 0 0,2 0 0 0 0,0 0 0 0 0,0-2 1 0 0,1 0-1 0 0,1-1 0 0 0,0-1 0 0 0,0 0 0 0 0,9 2-114 0 0,-9-7 163 0 0,0-1-1 0 0,1 0 0 0 0,0-1 0 0 0,0-1 1 0 0,0-1-1 0 0,0-1 0 0 0,0-1 0 0 0,0 0 1 0 0,14-3-163 0 0,124-39 757 0 0,-153 41-1455 0 0,15-6 2463 0 0,-19 4-3331 0 0,-13 2-5723 0 0,10 1-3811 0 0</inkml:trace>
  <inkml:trace contextRef="#ctx0" brushRef="#br0" timeOffset="4461.397">1036 1021 632 0 0,'0'0'1492'0'0,"0"0"59"0"0,0 0 71 0 0,0 0 93 0 0,0 0 55 0 0,0 0-167 0 0,0 0-240 0 0,0 0-223 0 0,0 0-168 0 0,0 0-132 0 0,0 0-86 0 0,0 0-46 0 0,0 0-40 0 0,0 0-14 0 0,0 0-71 0 0,0 0-55 0 0,0 0-30 0 0,1 5 3166 0 0,-2 22-3303 0 0,-10 2-152 0 0,-1 0 1 0 0,-1-1-1 0 0,-2-1 0 0 0,0 0 0 0 0,-2 0 0 0 0,-1-2 1 0 0,-12 12-210 0 0,12-16 49 0 0,14-16-39 0 0,-1-1 0 0 0,1 1 0 0 0,0 0 0 0 0,0 0 0 0 0,0 0 0 0 0,1 0 0 0 0,0 1 0 0 0,0 0 0 0 0,0-1 0 0 0,0 1 0 0 0,1 0 0 0 0,-1 6-10 0 0,4-9 30 0 0,0 0 0 0 0,1 0 0 0 0,0-1 0 0 0,-1 1 0 0 0,1-1 0 0 0,0 1 0 0 0,0-1 0 0 0,0 0 0 0 0,1 0 0 0 0,-1 0 0 0 0,0 0-1 0 0,1 0 1 0 0,0 0 0 0 0,-1 0 0 0 0,1-1 0 0 0,0 0 0 0 0,0 1 0 0 0,0-1 0 0 0,0 0 0 0 0,0 0 0 0 0,0-1 0 0 0,0 1 0 0 0,0-1 0 0 0,0 1 0 0 0,0-1 0 0 0,0 0 0 0 0,0 0 0 0 0,0 0 0 0 0,0-1 0 0 0,0 1 0 0 0,3-1-30 0 0,14 2 275 0 0,111 0 757 0 0,-131-28-6867 0 0,0 13 728 0 0,0 6-1553 0 0,0 7-2726 0 0</inkml:trace>
  <inkml:trace contextRef="#ctx0" brushRef="#br0" timeOffset="4707.421">769 1160 3025 0 0,'0'0'1777'0'0,"0"0"9"0"0,0 0 18 0 0,0 0 49 0 0,0 0 34 0 0,0 0-223 0 0,0 0-309 0 0,0 0-281 0 0,0 0-278 0 0,0 0-185 0 0,0 0-79 0 0,0 0-15 0 0,-2-2-5 0 0,-6-6 22 0 0,6 6 9 0 0,18 2 2457 0 0,202 4 322 0 0,-169-14-4195 0 0,-34 3-2161 0 0,-2-2-3804 0 0,-8 8-4760 0 0</inkml:trace>
  <inkml:trace contextRef="#ctx0" brushRef="#br0" timeOffset="4708.421">154 405 0 0 0,'0'0'561'0'0,"0"0"772"0"0,0 0 71 0 0,0 0 15 0 0,0 0 73 0 0,0 0 77 0 0,0 0 7 0 0,0 0-62 0 0,0 0-166 0 0,0 0-194 0 0,0 0-166 0 0,0 0-155 0 0,0 0-83 0 0,8 0 3399 0 0,96-124-797 0 0,60-65-1630 0 0,-95 97-991 0 0,-15 143 62 0 0,11 44-345 0 0,1 47 147 0 0,-31-45-105 0 0,-33-83-1517 0 0,-5 0-5066 0 0,2-8 13 0 0,1-1-6124 0 0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41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32 984 0 0,'0'0'1367'0'0,"0"0"43"0"0,0 0 237 0 0,0 0 260 0 0,0 0 148 0 0,0 0-20 0 0,0 0-233 0 0,0 0-297 0 0,0 0-259 0 0,0 0-212 0 0,0 0-126 0 0,0 0-60 0 0,0 0-52 0 0,0-3-69 0 0,0-7-82 0 0,0 7-95 0 0,0 3-105 0 0,0 0-85 0 0,0 0-76 0 0,5 7 797 0 0,175 2 1783 0 0,6-32-1882 0 0,-133 23-369 0 0,-53-1-2273 0 0,0-3 4546 0 0,0 3-4665 0 0,0-1-4673 0 0,0 2-6639 0 0,0 0 5092 0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42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20 464 0 0,'0'0'1826'0'0,"0"0"-126"0"0,0 0 101 0 0,0 0 118 0 0,0 0 8 0 0,0 0-174 0 0,0 0-316 0 0,0 0-290 0 0,0 0-212 0 0,0 0-101 0 0,0 0-37 0 0,0 0-43 0 0,10 4 3505 0 0,244-12 1116 0 0,-29-7-4240 0 0,-219 20-1066 0 0,-16-3-2980 0 0,7-2 513 0 0,0 0-4730 0 0,1 0-5102 0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52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47 0 0 0,'0'0'847'0'0,"0"0"132"0"0,0 0 204 0 0,0 0 92 0 0,0 0-52 0 0,0 0-106 0 0,0 0-177 0 0,0 0-157 0 0,0 0-51 0 0,0 0 27 0 0,0 0 53 0 0,0 0 7 0 0,0 0-32 0 0,0 0-63 0 0,0 0-68 0 0,0 0-9 0 0,0 0-17 0 0,-26 3 1597 0 0,-32 4-599 0 0,-20 13 174 0 0,77-19-1791 0 0,-2 0 25 0 0,0 0 1 0 0,1 0-1 0 0,0 0 1 0 0,-1 0 0 0 0,1 0-1 0 0,-1 0 1 0 0,1 1-1 0 0,0 0 1 0 0,0-1-1 0 0,0 1 1 0 0,0 0-1 0 0,0 0 1 0 0,0 0-1 0 0,1 0 1 0 0,-1 0-1 0 0,1 0 1 0 0,-1 1-1 0 0,1-1 1 0 0,0 0 0 0 0,0 1-1 0 0,0-1 1 0 0,0 1-1 0 0,0-1 1 0 0,0 1-1 0 0,1 0 1 0 0,-1-1-1 0 0,1 1-36 0 0,-11 509 2792 0 0,-6-246-2227 0 0,17-148-116 0 0,0-117-406 0 0,0-1 9 0 0,0 0-4 0 0,0 0-9 0 0,0 0-15 0 0,0 0-12 0 0,19 4 1521 0 0,260-32-364 0 0,-144 21-860 0 0,-135 7-285 0 0,0 0-8 0 0,0 0 15 0 0,0 0 9 0 0,0 0-15 0 0,0 0 18 0 0,0 0 26 0 0,0 0-6 0 0,0 0 6 0 0,0 0-3 0 0,0 0-22 0 0,0 0 16 0 0,0 0 10 0 0,0 0 2 0 0,0 0-6 0 0,0 0-28 0 0,-27-8-2798 0 0,21 4 811 0 0,4 0-7165 0 0,2 1-3004 0 0</inkml:trace>
  <inkml:trace contextRef="#ctx0" brushRef="#br0" timeOffset="550.775">316 551 2304 0 0,'0'0'1535'0'0,"0"0"12"0"0,0 0 221 0 0,0 0 189 0 0,0 0 72 0 0,0 0-92 0 0,0 0-235 0 0,0 0-243 0 0,0 0-211 0 0,0 0-133 0 0,0 0-78 0 0,0 0-81 0 0,0 0-79 0 0,-2-1-115 0 0,-2 0-1276 0 0,4 0 689 0 0,0 1 0 0 0,1 0 1 0 0,-1 0-1 0 0,0 0 0 0 0,0 0 0 0 0,0 0 1 0 0,0 0-1 0 0,1-1 0 0 0,-1 1 0 0 0,0 0 1 0 0,0 0-1 0 0,0 0 0 0 0,0 0 0 0 0,0-1 1 0 0,0 1-1 0 0,0 0 0 0 0,0 0 0 0 0,1 0 1 0 0,-1 0-1 0 0,0-1 0 0 0,0 1 0 0 0,0 0 1 0 0,0 0-1 0 0,0 0 0 0 0,0-1 0 0 0,0 1 0 0 0,0 0 1 0 0,0 0-176 0 0,256-8 2408 0 0,-222 8-2290 0 0,-33 0-104 0 0,-1 0-23 0 0,1 0 20 0 0,-1 0 13 0 0,0 0 8 0 0,0 0 8 0 0,-24-4-1918 0 0,19 1 787 0 0,0-1-5384 0 0,5 3-4911 0 0</inkml:trace>
  <inkml:trace contextRef="#ctx0" brushRef="#br0" timeOffset="1116.851">906 424 2993 0 0,'0'0'2273'0'0,"0"0"-449"0"0,0 0 13 0 0,0 0 188 0 0,0 0 50 0 0,0 0-201 0 0,0 0-321 0 0,0 0-339 0 0,0 0-238 0 0,0 0-116 0 0,0 0-74 0 0,0 0-72 0 0,0 0-85 0 0,4 16 1164 0 0,-5 7-1475 0 0,-1 0-1 0 0,-1-1 0 0 0,-2 1 0 0 0,0-1 1 0 0,-1 0-1 0 0,-1 0 0 0 0,-1-1 0 0 0,-5 9-317 0 0,-3 74 368 0 0,18-101-331 0 0,-1 0 0 0 0,0 0-1 0 0,1 0 1 0 0,-1-1 0 0 0,1 1-1 0 0,0 0 1 0 0,0-1 0 0 0,0 1 0 0 0,1-1-1 0 0,-1 0 1 0 0,0 1 0 0 0,1-1-1 0 0,-1 0 1 0 0,1-1 0 0 0,0 1-1 0 0,0 0 1 0 0,0-1 0 0 0,0 0-1 0 0,0 1 1 0 0,0-1 0 0 0,0 0 0 0 0,0-1-1 0 0,0 1 1 0 0,0 0 0 0 0,1-1-1 0 0,-1 0 1 0 0,0 0 0 0 0,0 0-1 0 0,1 0 1 0 0,-1 0 0 0 0,0-1 0 0 0,0 1-1 0 0,1-1 1 0 0,-1 0 0 0 0,1 0-37 0 0,57-21 500 0 0,-16 6-230 0 0,-30 5-199 0 0,-15 11-111 0 0,0 0-24 0 0,-11-19-2394 0 0,0 8-707 0 0,1 3-4986 0 0,7 3-3868 0 0</inkml:trace>
  <inkml:trace contextRef="#ctx0" brushRef="#br0" timeOffset="1738.795">675 208 1896 0 0,'0'0'2010'0'0,"0"0"-99"0"0,0 0 64 0 0,0 0 3 0 0,0 0-108 0 0,0 0-250 0 0,0 0-349 0 0,0 0-327 0 0,0 0-229 0 0,0 0-87 0 0,0 0 43 0 0,0 0 149 0 0,4 0 144 0 0,6-2-489 0 0,0-1 0 0 0,0 0 0 0 0,0-1 0 0 0,-1 0 0 0 0,1 0 0 0 0,-1-1 0 0 0,0-1 0 0 0,0 1 0 0 0,6-7-475 0 0,5-1 344 0 0,-6 5-128 0 0,-2-1-1 0 0,1 0 1 0 0,-1 0 0 0 0,0-1-1 0 0,-1-1 1 0 0,-1 0 0 0 0,1 0-1 0 0,7-12-215 0 0,21-22 453 0 0,-37 44-448 0 0,0 1-10 0 0,-2 0-3 0 0,1 0 8 0 0,0 0 0 0 0,0 0 0 0 0,0 0 0 0 0,-1 0 1 0 0,1 0-1 0 0,0 0 0 0 0,0 0 0 0 0,0 0 1 0 0,0 1-1 0 0,-1-1 0 0 0,1 0 0 0 0,0 0 0 0 0,0 1 1 0 0,0-1-1 0 0,-1 1 0 0 0,1-1 0 0 0,0 1 1 0 0,0-1-1 0 0,-1 1 0 0 0,1-1 0 0 0,0 1 0 0 0,-1-1 1 0 0,1 1-1 0 0,-1 0 0 0 0,1-1 0 0 0,-1 1 1 0 0,1 0-1 0 0,-1 0 0 0 0,1-1 0 0 0,-1 1 0 0 0,0 0 1 0 0,1 0-1 0 0,-1 0 0 0 0,0-1 0 0 0,0 1 1 0 0,0 0-1 0 0,0 0 0 0 0,0 1 0 0 0,2 1 17 0 0,58 155 580 0 0,-45-120-415 0 0,-15-37-161 0 0,0-1-24 0 0,0 0-15 0 0,2 6-1203 0 0,-2-4-8546 0 0,0-2-2302 0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07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12 9370 0 0,'0'0'4225'0'0,"0"0"-2449"0"0,0 0-439 0 0,0 0-225 0 0,0 0-160 0 0,0 0-192 0 0,0 0-288 0 0,0 0-280 0 0,0 0-272 0 0,0 0-232 0 0,0 0-240 0 0,0 0-344 0 0,0 0-896 0 0,0 0-3362 0 0,-52-12-6256 0 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07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245 108 0 0 0,'0'0'677'0'0,"0"0"280"0"0,0 0 364 0 0,0 0 289 0 0,0 0 117 0 0,0 0-83 0 0,0 0-245 0 0,0 0-194 0 0,0 0-67 0 0,0 0-19 0 0,3-4 11 0 0,9-14-2 0 0,-10 13-92 0 0,-4-4 6141 0 0,1 7-6863 0 0,-48-26 1289 0 0,-5 6-870 0 0,-44 14 57 0 0,95 10-778 0 0,1 0 0 0 0,-1 0 0 0 0,1 0 0 0 0,-1 0 0 0 0,1 0 0 0 0,0 1 0 0 0,0-1 0 0 0,0 1 0 0 0,0 0 0 0 0,1-1 0 0 0,-1 1 0 0 0,1 0 0 0 0,0 0 0 0 0,-1 0 0 0 0,1 0 0 0 0,0 0 0 0 0,1 0-1 0 0,-1 1 1 0 0,1-1 0 0 0,-1 0 0 0 0,1 0 0 0 0,0 0 0 0 0,0 1 0 0 0,0-1 0 0 0,1 0 0 0 0,0 2-12 0 0,-1 1 19 0 0,2 1 0 0 0,-1-1 1 0 0,1 0-1 0 0,0 0 0 0 0,0 0 0 0 0,1 0 0 0 0,-1 0 0 0 0,1-1 1 0 0,1 1-1 0 0,-1-1 0 0 0,1 0 0 0 0,0 0 0 0 0,0 0 0 0 0,0 0 0 0 0,1-1 1 0 0,0 0-1 0 0,2 2-19 0 0,-7-5 0 0 0,134 80 389 0 0,-121-71-326 0 0,-9-8-43 0 0,0 0 1 0 0,0 0-1 0 0,-1 0 0 0 0,1 1 1 0 0,-1 0-1 0 0,1 0 1 0 0,-1 0-1 0 0,0 0 0 0 0,0 0 1 0 0,0 1-1 0 0,0-1 0 0 0,-1 1 1 0 0,0 0-1 0 0,1 0 1 0 0,-1 0-1 0 0,-1 0 0 0 0,1 0 1 0 0,-1 0-1 0 0,1 0 0 0 0,-1 1 1 0 0,0-1-1 0 0,-1 0 1 0 0,1 1-1 0 0,-1 3-20 0 0,-1-4 36 0 0,0-1 1 0 0,-1 1-1 0 0,0-1 1 0 0,0 1-1 0 0,0-1 1 0 0,0 0-1 0 0,0 0 1 0 0,-1 0-1 0 0,1 0 1 0 0,-1 0-1 0 0,0-1 1 0 0,0 1-1 0 0,0-1 1 0 0,0 0-1 0 0,0 0 0 0 0,-1 0 1 0 0,1 0-1 0 0,0 0 1 0 0,-1-1-37 0 0,-12 10 94 0 0,7-5-55 0 0,-1 0 0 0 0,1-1 0 0 0,-1 0 0 0 0,0-1 0 0 0,0 0 1 0 0,0 0-1 0 0,0-1 0 0 0,-1 0 0 0 0,1-1 0 0 0,-1 0 0 0 0,0-1 0 0 0,-3 0-39 0 0,-6 1 39 0 0,18-1-34 0 0,0-1 0 0 0,0 1 0 0 0,1-1 0 0 0,-1 0 1 0 0,0 0-1 0 0,0 0 0 0 0,0 0 0 0 0,0 0 0 0 0,1 0 1 0 0,-1 0-1 0 0,0 0 0 0 0,0-1 0 0 0,0 1 0 0 0,1-1 1 0 0,-1 1-1 0 0,0-1 0 0 0,0 0 0 0 0,1 1 0 0 0,-1-1 1 0 0,1 0-1 0 0,-1 0 0 0 0,1 0 0 0 0,-1-1 0 0 0,1 1 1 0 0,-1 0-1 0 0,1 0 0 0 0,-1-1-5 0 0,-16-22-357 0 0,28 9-7768 0 0,-4 12 2837 0 0,-1 2-6230 0 0</inkml:trace>
  <inkml:trace contextRef="#ctx0" brushRef="#br0" timeOffset="315.698">565 286 15267 0 0,'0'0'1623'0'0,"0"0"-409"0"0,0 0-159 0 0,0 0 64 0 0,0 0 37 0 0,0 0-103 0 0,0 0-210 0 0,0 0-229 0 0,0 0-146 0 0,0 0-108 0 0,0 0-92 0 0,0 0-48 0 0,0 0-51 0 0,-7 23-47 0 0,-21 71-36 0 0,15-30 88 0 0,13-57-518 0 0,-14 20-4816 0 0,12-33-5525 0 0,2 5 1063 0 0</inkml:trace>
  <inkml:trace contextRef="#ctx0" brushRef="#br0" timeOffset="1032.125">619 482 9946 0 0,'0'0'3191'0'0,"0"0"-1734"0"0,0 0-382 0 0,0 0 261 0 0,0 0 191 0 0,0 0-21 0 0,0 0-290 0 0,0 0-381 0 0,0 0-260 0 0,0 0-105 0 0,0 0-48 0 0,0 0-48 0 0,0 0-23 0 0,9-10-28 0 0,66-76 481 0 0,97-95-515 0 0,-172 215-722 0 0,-2-19 442 0 0,1-7-4 0 0,0-1 0 0 0,0 1 0 0 0,1 0 1 0 0,0-1-1 0 0,0 1 0 0 0,1 0 1 0 0,0-1-1 0 0,0 1 0 0 0,1-1 0 0 0,0 1 1 0 0,0-1-1 0 0,2 4-5 0 0,10 16 16 0 0,-12-21-9 0 0,1 1 1 0 0,0-1-1 0 0,0 0 1 0 0,0 0-1 0 0,0 0 1 0 0,1 0-1 0 0,0-1 1 0 0,1 1-1 0 0,-1-1 0 0 0,1 0 1 0 0,0 0-1 0 0,0-1 1 0 0,0 0-1 0 0,1 0 1 0 0,-1 0-1 0 0,1 0 1 0 0,0-1-1 0 0,0 0 0 0 0,2 0-7 0 0,-4-2 59 0 0,0-1-1 0 0,1 0 0 0 0,-1 0 0 0 0,0-1 1 0 0,0 1-1 0 0,0-1 0 0 0,0 0 0 0 0,0 0 1 0 0,0 0-1 0 0,0-1 0 0 0,0 1 0 0 0,0-1 1 0 0,-1 0-1 0 0,1 0 0 0 0,-1 0 0 0 0,1-1 1 0 0,-1 1-1 0 0,0-1 0 0 0,0 0 0 0 0,0 0 1 0 0,0 0-1 0 0,0 0 0 0 0,-1 0 1 0 0,2-4-59 0 0,51-89 1075 0 0,-47 79-1027 0 0,0 0-1 0 0,-2-1 1 0 0,0 0 0 0 0,0-1-1 0 0,-2 1 1 0 0,0-1-1 0 0,-2 0 1 0 0,0 0-1 0 0,-1-6-47 0 0,-17-2-1848 0 0,15 27 582 0 0,1 0-807 0 0,0 0-1596 0 0,0 0-3753 0 0,0 0-4567 0 0</inkml:trace>
  <inkml:trace contextRef="#ctx0" brushRef="#br0" timeOffset="1469.029">1542 78 13107 0 0,'0'0'1958'0'0,"0"0"-395"0"0,0 0-103 0 0,0 0-52 0 0,0 0-185 0 0,0 0-239 0 0,0 0-288 0 0,0 0-223 0 0,0 0-137 0 0,0 0-86 0 0,0 0-63 0 0,0 0-38 0 0,-9 5 10 0 0,-27 18-16 0 0,32-20-120 0 0,0 1 1 0 0,1 0-1 0 0,-1 0 1 0 0,1 0-1 0 0,0 0 1 0 0,0 0-1 0 0,1 1 1 0 0,-1-1-1 0 0,1 1 0 0 0,0-1 1 0 0,0 1-1 0 0,1 0 1 0 0,-1 0-1 0 0,1 0 1 0 0,0 0-24 0 0,0 1 20 0 0,-2 3-12 0 0,1 0 0 0 0,0 0 0 0 0,0 0 0 0 0,1 1 0 0 0,1-1 0 0 0,-1 0 0 0 0,1 1 0 0 0,1-1 0 0 0,0 0 1 0 0,0 0-1 0 0,1 0 0 0 0,0 0 0 0 0,1 0 0 0 0,0 0 0 0 0,0 0 0 0 0,1-1 0 0 0,0 1 0 0 0,0-1 0 0 0,1 0 0 0 0,0 0 0 0 0,0-1 0 0 0,6 7-8 0 0,-3-5 50 0 0,0 0 0 0 0,0 0 0 0 0,1 0-1 0 0,0-1 1 0 0,0 0 0 0 0,1-1 0 0 0,0 0-1 0 0,0-1 1 0 0,1 0 0 0 0,0 0 0 0 0,0-1-1 0 0,0 0 1 0 0,0-1 0 0 0,1-1 0 0 0,0 0 0 0 0,0 0-1 0 0,0-1 1 0 0,0-1 0 0 0,5 0-50 0 0,-6 0 155 0 0,-1-1-1 0 0,1-1 1 0 0,0 0 0 0 0,-1-1-1 0 0,1 0 1 0 0,-1 0 0 0 0,1-1-1 0 0,-1-1 1 0 0,0 0 0 0 0,0 0 0 0 0,-1 0-1 0 0,1-2 1 0 0,-1 1 0 0 0,0-1-1 0 0,5-5-154 0 0,-2 4 92 0 0,0-1-1 0 0,-1-1 0 0 0,1 0 0 0 0,-2-1 0 0 0,1 0 1 0 0,-2-1-1 0 0,1 0 0 0 0,-1 0 0 0 0,-1-1 1 0 0,0 0-1 0 0,-1 0 0 0 0,0-1 0 0 0,-1 0 1 0 0,0-1-1 0 0,-1 1 0 0 0,-1-1 0 0 0,0 0 0 0 0,-1 0 1 0 0,0 0-1 0 0,-1 0 0 0 0,-1-1 0 0 0,0-2-91 0 0,-4 8 5 0 0,-1 0-1 0 0,0 0 0 0 0,-1 0 0 0 0,0 0 0 0 0,0 1 1 0 0,-1 0-1 0 0,0 0 0 0 0,-1 0 0 0 0,1 1 0 0 0,-1 0 1 0 0,-1 0-1 0 0,1 1 0 0 0,-1 0 0 0 0,0 0 0 0 0,-1 1 1 0 0,1 0-1 0 0,-1 0 0 0 0,0 1 0 0 0,-1 0 0 0 0,0 0-4 0 0,-10-2-215 0 0,-1 0-1 0 0,0 2 0 0 0,0 0 0 0 0,0 1 0 0 0,0 1 1 0 0,-1 1-1 0 0,1 1 0 0 0,-1 1 0 0 0,1 1 0 0 0,0 0 1 0 0,-13 5 215 0 0,-39 14-2407 0 0,26-3-3909 0 0,41-16 4906 0 0,-19 10-10909 0 0</inkml:trace>
  <inkml:trace contextRef="#ctx0" brushRef="#br0" timeOffset="1890.309">1411 320 16900 0 0,'0'0'1689'0'0,"0"0"-314"0"0,0 0-97 0 0,0 0-105 0 0,0 0-160 0 0,0 0-160 0 0,0 0-157 0 0,0 0-117 0 0,0 0-72 0 0,0 0-80 0 0,0 0-77 0 0,0 0-72 0 0,0 0-50 0 0,34-13-32 0 0,107-42-37 0 0,-70 31 85 0 0,-62 20-222 0 0,0 0 1 0 0,1 1 0 0 0,0 1-1 0 0,0-1 1 0 0,0 2 0 0 0,0-1-1 0 0,0 1 1 0 0,0 1 0 0 0,0 0-1 0 0,0 0 1 0 0,1 1-23 0 0,-7 1 3 0 0,-1 0 0 0 0,1 1 0 0 0,-1-1 0 0 0,0 1 0 0 0,0 0 0 0 0,0 0 0 0 0,0 0 0 0 0,0 0 0 0 0,-1 0 0 0 0,1 1 0 0 0,-1-1 0 0 0,0 1-1 0 0,0-1 1 0 0,0 1 0 0 0,-1 0 0 0 0,1 0 0 0 0,-1 0-3 0 0,9 16 22 0 0,-5-14 61 0 0,1-1 0 0 0,0 1-1 0 0,0-1 1 0 0,1 0 0 0 0,0 0 0 0 0,0-1 0 0 0,0 0-1 0 0,0 0 1 0 0,0-1 0 0 0,1 0 0 0 0,0 0 0 0 0,-1-1-1 0 0,1 0 1 0 0,0 0 0 0 0,0-1 0 0 0,1 0-1 0 0,-1 0 1 0 0,0-1 0 0 0,0 0 0 0 0,0 0 0 0 0,0-1-1 0 0,0 0 1 0 0,0-1 0 0 0,0 0 0 0 0,5-1-83 0 0,5-4 367 0 0,-47 5-1042 0 0,14 1-1860 0 0,0 0-5753 0 0,7 1-4540 0 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11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0 606 2264 0 0,'0'0'1768'0'0,"0"0"-291"0"0,0 0-22 0 0,0 0 145 0 0,0 0 17 0 0,0 0-169 0 0,0 0-300 0 0,0 0-330 0 0,0 0-277 0 0,0 0-145 0 0,0 0 31 0 0,18 0 1579 0 0,95 0 3233 0 0,56 0-3381 0 0,-166-3-1769 0 0,-4 2-3160 0 0,0 1-3305 0 0,-1 0-4887 0 0</inkml:trace>
  <inkml:trace contextRef="#ctx0" brushRef="#br0" timeOffset="317.052">135 382 11106 0 0,'0'0'1594'0'0,"0"0"-447"0"0,0 0-226 0 0,0 0 77 0 0,0 0 148 0 0,0 0 94 0 0,0 0-53 0 0,0 0-146 0 0,0 0-191 0 0,0 0-211 0 0,0 0-158 0 0,0 0-126 0 0,0 0-78 0 0,8 32-49 0 0,25 101-58 0 0,-18-43 116 0 0,-13 5-2597 0 0,-2-94 847 0 0,0-1-1358 0 0,0 0-3122 0 0,0 0-5069 0 0</inkml:trace>
  <inkml:trace contextRef="#ctx0" brushRef="#br0" timeOffset="2851.065">482 436 0 0 0,'0'0'1447'0'0,"0"0"-169"0"0,0 0-47 0 0,0 0 51 0 0,0 0 60 0 0,0 0-46 0 0,0 0-206 0 0,0 0-291 0 0,0 0-258 0 0,0 0-138 0 0,0 0 5 0 0,0 0 112 0 0,0 0 179 0 0,2 2 128 0 0,4 2-436 0 0,-1-1 1 0 0,1 0-1 0 0,-1 0 1 0 0,1 0 0 0 0,0-1-1 0 0,0 0 1 0 0,0 0-1 0 0,0 0 1 0 0,1-1-1 0 0,-1 0 1 0 0,0 0-1 0 0,1 0 1 0 0,-1-1-1 0 0,1 0 1 0 0,-1 0 0 0 0,1-1-1 0 0,-1 0 1 0 0,0 0-1 0 0,5-2-391 0 0,3-1 363 0 0,-1 0 1 0 0,0-1-1 0 0,0-1 0 0 0,-1 0 0 0 0,1-1 0 0 0,-1 0 1 0 0,-1-1-1 0 0,9-7-363 0 0,-5 3 180 0 0,-1 0 0 0 0,0 0 0 0 0,-1-1 0 0 0,0-1 0 0 0,-1 0 1 0 0,-1-1-1 0 0,0 0 0 0 0,-1-1 0 0 0,-1 0 0 0 0,-1 0 0 0 0,0-1 0 0 0,-1 0 1 0 0,2-6-181 0 0,-28 120 930 0 0,15-46-886 0 0,2 0-1 0 0,2 1 1 0 0,3-1-1 0 0,2 1 1 0 0,2-1-1 0 0,3-1 0 0 0,3 8-43 0 0,0-4 26 0 0,-2 1-1 0 0,-3 0 0 0 0,-3 0 0 0 0,-1 0 0 0 0,-4 48-25 0 0,-1-92 7 0 0,-1 0 0 0 0,1 0 0 0 0,-2-1 0 0 0,1 1 0 0 0,-2 0 1 0 0,1-1-1 0 0,-1 0 0 0 0,-1 0 0 0 0,0 0 0 0 0,0 0 0 0 0,-1-1 0 0 0,0 0 1 0 0,-1 0-1 0 0,0 0 0 0 0,0-1 0 0 0,-1 0 0 0 0,0-1 0 0 0,0 0 0 0 0,-1 0 0 0 0,0 0 1 0 0,0-1-1 0 0,-1-1 0 0 0,1 0 0 0 0,-1 0 0 0 0,-1 0 0 0 0,-3 0-7 0 0,12-4-1 0 0,0 0 0 0 0,0-1-1 0 0,0 1 1 0 0,0 0 0 0 0,-1-1-1 0 0,1 1 1 0 0,0-1 0 0 0,0 0-1 0 0,-1 0 1 0 0,1 0 0 0 0,0 0-1 0 0,0 0 1 0 0,-1 0 0 0 0,1-1-1 0 0,0 1 1 0 0,0-1 0 0 0,0 0-1 0 0,-1 1 1 0 0,1-1 0 0 0,0 0-1 0 0,0 0 1 0 0,0 0 0 0 0,0 0-1 0 0,1-1 1 0 0,-1 1 0 0 0,0-1-1 0 0,0 1 1 0 0,1-1 0 0 0,-1 1-1 0 0,1-1 1 0 0,-1 0 0 0 0,1 0-1 0 0,0 0 1 0 0,0 0 0 0 0,0 0-1 0 0,0 0 1 0 0,0 0 0 0 0,0 0-1 0 0,0 0 1 0 0,1 0-1 0 0,-1 0 1 0 0,1-1 0 0 0,0 1-1 0 0,-1 0 1 0 0,1 0 0 0 0,0-1 1 0 0,1-13 7 0 0,1-1 0 0 0,0 1 0 0 0,1 0 0 0 0,1 1 0 0 0,0-1 0 0 0,1 1 0 0 0,1-1 0 0 0,0 1 1 0 0,1 1-1 0 0,1-1 0 0 0,0 2 0 0 0,1-1 0 0 0,0 1 0 0 0,1 0 0 0 0,0 1 0 0 0,8-7-7 0 0,-18 19 0 0 0,19-25 12 0 0,1 2 0 0 0,0 0 0 0 0,2 1-1 0 0,1 1 1 0 0,0 1 0 0 0,19-11-12 0 0,-38 28-1 0 0,-1 1 0 0 0,1 0 0 0 0,0 0 0 0 0,0 0 0 0 0,0 1 0 0 0,0-1 0 0 0,0 1 0 0 0,1 0 0 0 0,-1 0 0 0 0,0 1 1 0 0,1-1-1 0 0,-1 1 0 0 0,0 0 0 0 0,1 0 0 0 0,-1 1 0 0 0,0-1 0 0 0,3 1 1 0 0,9 10-351 0 0,-15-22-8071 0 0,-1-4-2077 0 0,-2 10 2269 0 0</inkml:trace>
  <inkml:trace contextRef="#ctx0" brushRef="#br0" timeOffset="7350.387">647 190 0 0 0,'0'0'503'0'0,"0"0"669"0"0,0 0 208 0 0,0 0 149 0 0,0 0 104 0 0,0 0-74 0 0,0 0-182 0 0,0 0-180 0 0,0 0-85 0 0,0 0-35 0 0,2 1-132 0 0,4 5 7854 0 0,48-37-6962 0 0,169-130 199 0 0,-201 156-920 0 0,-22 6-1078 0 0,9 34 982 0 0,24 83-385 0 0,8-48-243 0 0,-42-71-397 0 0,1 1 0 0 0,0 0 0 0 0,0-1 0 0 0,0 1 0 0 0,-1 0 1 0 0,1-1-1 0 0,0 1 0 0 0,0-1 0 0 0,0 1 0 0 0,0 0 0 0 0,0-1 0 0 0,0 1 0 0 0,0-1 0 0 0,0 1 0 0 0,0 0 1 0 0,0-1-1 0 0,0 1 0 0 0,0-1 0 0 0,0 1 0 0 0,0 0 0 0 0,0-1 0 0 0,0 1 0 0 0,0 0 0 0 0,1-1 0 0 0,-1 1 1 0 0,0 0-1 0 0,0-1 0 0 0,0 1 0 0 0,1 0 0 0 0,-1-1 0 0 0,0 1 0 0 0,0 0 0 0 0,1-1 0 0 0,-1 1 0 0 0,0 0 1 0 0,1 0-1 0 0,-1-1 0 0 0,0 1 0 0 0,1 0 0 0 0,-1 0 0 0 0,0 0 0 0 0,1-1 0 0 0,-1 1 0 0 0,0 0 0 0 0,1 0 1 0 0,-1 0-1 0 0,1 0 0 0 0,-1 0 0 0 0,0 0 0 0 0,1 0 0 0 0,-1 0 0 0 0,1 0 0 0 0,-1 0 0 0 0,0 0 0 0 0,1 0 1 0 0,-1 0-1 0 0,1 0 0 0 0,-1 0 0 0 0,0 1 0 0 0,1-1 0 0 0,-1 0 0 0 0,0 0 0 0 0,1 0 0 0 0,-1 1 0 0 0,0-1 1 0 0,1 0-1 0 0,-1 0 0 0 0,0 1 5 0 0,-1-14-2576 0 0,-2 3-3656 0 0,-1 3-6070 0 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27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4625 0 0,'0'0'2343'0'0,"0"0"-449"0"0,0 0-80 0 0,0 0 67 0 0,0 0-40 0 0,0 0-220 0 0,0 0-355 0 0,0 0-355 0 0,0 0-248 0 0,0 0-146 0 0,0 0-37 0 0,1 6 22 0 0,4 269 5147 0 0,-20-330-11597 0 0,14 30-980 0 0,2 17 3120 0 0,-1-4-5515 0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27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9906 0 0,'0'0'1360'0'0,"0"0"-391"0"0,0 0-97 0 0,0 0 88 0 0,0 0-136 0 0,0 0-288 0 0,0 0-448 0 0,0 0-272 0 0,0 0-40 0 0,0 0-8 0 0,0 0 0 0 0,0 0-152 0 0,0 0-360 0 0,0 0-696 0 0,7 54-1489 0 0,-5-50-6217 0 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2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7 5209 0 0,'0'0'5536'0'0,"0"0"-2969"0"0,0 0-1056 0 0,0 0-108 0 0,0 0-64 0 0,0 0-117 0 0,0 0-129 0 0,0 0-197 0 0,0 0-199 0 0,0 0-136 0 0,0 0-112 0 0,0 0-90 0 0,0 0-39 0 0,-8-1-53 0 0,3 0-283 0 0,1 0 76 0 0,1 0 1 0 0,-1 0-1 0 0,0 0 0 0 0,0 1 0 0 0,1 0 1 0 0,-1 0-1 0 0,0 0 0 0 0,0 0 0 0 0,0 0 0 0 0,0 1 1 0 0,1 0-1 0 0,-1 0 0 0 0,0 0 0 0 0,1 0 1 0 0,-1 0-1 0 0,0 1 0 0 0,0 0-60 0 0,-9 6 93 0 0,11-7-77 0 0,-1 0 1 0 0,1 1-1 0 0,0-1 1 0 0,-1 0-1 0 0,1 1 1 0 0,0-1 0 0 0,0 1-1 0 0,0 0 1 0 0,0-1-1 0 0,0 1 1 0 0,1 0 0 0 0,-1 0-1 0 0,1 0 1 0 0,-1 1-1 0 0,1-1 1 0 0,0 0-1 0 0,-1 1 1 0 0,1-1 0 0 0,0 0-1 0 0,1 1 1 0 0,-1-1-1 0 0,0 1 1 0 0,1-1-1 0 0,-1 1 1 0 0,1 1-17 0 0,1 0 13 0 0,1 0-1 0 0,0-1 1 0 0,-1 0 0 0 0,1 1 0 0 0,0-1-1 0 0,1 0 1 0 0,-1 0 0 0 0,1 0 0 0 0,-1-1-1 0 0,1 1 1 0 0,0-1 0 0 0,0 1-1 0 0,0-1 1 0 0,0 0 0 0 0,0 0 0 0 0,1 0-1 0 0,-1 0 1 0 0,1-1 0 0 0,-1 1-1 0 0,1-1 1 0 0,-1 0 0 0 0,1 0 0 0 0,2 0-13 0 0,23 12 118 0 0,49 29 178 0 0,-72-38-248 0 0,0 0-1 0 0,0 1 1 0 0,0 0 0 0 0,-1 1 0 0 0,1-1 0 0 0,-1 1-1 0 0,0 0 1 0 0,-1 0 0 0 0,0 1 0 0 0,0 0 0 0 0,0-1-1 0 0,-1 1 1 0 0,0 0 0 0 0,0 0 0 0 0,-1 1 0 0 0,0-1-1 0 0,0 1 1 0 0,-1-1 0 0 0,1 1 0 0 0,-2-1 0 0 0,1 1-1 0 0,-1 0 1 0 0,0-1 0 0 0,-1 1 0 0 0,0 2-48 0 0,-3-5 52 0 0,0 0 0 0 0,-1 0 0 0 0,0 0 0 0 0,0 0 0 0 0,0-1 0 0 0,0 0 0 0 0,0 0 1 0 0,-1 0-1 0 0,0-1 0 0 0,0 0 0 0 0,0 0 0 0 0,0 0 0 0 0,0-1 0 0 0,-1 0 0 0 0,1 0 0 0 0,-1 0 1 0 0,1-1-1 0 0,-1 0 0 0 0,0 0 0 0 0,0-1 0 0 0,1 0 0 0 0,-1 0 0 0 0,0-1 0 0 0,1 1 0 0 0,-1-1 0 0 0,0-1 1 0 0,1 0-1 0 0,-1 0 0 0 0,-1 0-52 0 0,4 1-84 0 0,0 0-1 0 0,0-1 1 0 0,1 1 0 0 0,-1-1 0 0 0,0 1-1 0 0,1-1 1 0 0,-1 0 0 0 0,1 0 0 0 0,0-1 0 0 0,-1 1-1 0 0,1-1 1 0 0,0 0 0 0 0,0 0 0 0 0,1 0 0 0 0,-1 0-1 0 0,1 0 1 0 0,-1 0 0 0 0,1-1 0 0 0,0 1 0 0 0,0-1-1 0 0,1 1 85 0 0,6-5-2974 0 0,1 5-2267 0 0,-2 2-6667 0 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17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 0 0 0,'0'0'592'0'0,"0"0"903"0"0,0 0 95 0 0,0 0-199 0 0,0 0-167 0 0,0 0-66 0 0,0 0 58 0 0,0 0 43 0 0,0 0-24 0 0,0 0-68 0 0,0 0-115 0 0,0-4 5084 0 0,-2 45-3545 0 0,2-40-2491 0 0,0-1 0 0 0,0 0-8 0 0,0 0 5 0 0,0 32 1309 0 0,0-26-1399 0 0,0 0-1 0 0,0-1 0 0 0,0 1 1 0 0,1 0-1 0 0,0-1 1 0 0,0 1-1 0 0,0 0 1 0 0,1-1-1 0 0,0 1 1 0 0,0-1-1 0 0,0 0 1 0 0,1 0-1 0 0,1 3-6 0 0,0 50-160 0 0,-10-42-5034 0 0,3-9-2257 0 0,1-3-3457 0 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20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284 413 0 0 0,'0'0'457'0'0,"0"0"994"0"0,0 0 503 0 0,0 0 168 0 0,0 0-46 0 0,0 0-214 0 0,0 0-308 0 0,0 0-275 0 0,0 0-194 0 0,0 0-122 0 0,-1-15 3785 0 0,-56-5 240 0 0,-20 35-4076 0 0,17 12-428 0 0,53-23-444 0 0,1 1 1 0 0,0-1 0 0 0,0 1-1 0 0,0 1 1 0 0,0-1-1 0 0,1 1 1 0 0,0 0-1 0 0,0 0 1 0 0,1 0 0 0 0,-1 1-1 0 0,2-1 1 0 0,-1 1-1 0 0,1 0 1 0 0,-1 0-1 0 0,2 1 1 0 0,-1-1-1 0 0,1 1 1 0 0,1-1 0 0 0,-1 1-1 0 0,1 0 1 0 0,0-1-1 0 0,1 1 1 0 0,0 0-1 0 0,1 6-40 0 0,-2-6 58 0 0,0 0-1 0 0,1 0 1 0 0,0 0-1 0 0,1 0 0 0 0,-1 0 1 0 0,2 0-1 0 0,-1 0 1 0 0,1 0-1 0 0,0-1 1 0 0,1 1-1 0 0,0-1 0 0 0,0 1 1 0 0,1-1-1 0 0,-1 0 1 0 0,2 0-1 0 0,-1 0 0 0 0,1-1 1 0 0,0 1-1 0 0,0-1 1 0 0,3 2-58 0 0,2-4 73 0 0,-1-1 1 0 0,1 0 0 0 0,0 0 0 0 0,0-1 0 0 0,-1 0-1 0 0,1-1 1 0 0,1 0 0 0 0,-1-1 0 0 0,0 0 0 0 0,0-1-1 0 0,0 0 1 0 0,1 0-74 0 0,-9 1 8 0 0,18-1 62 0 0,-1-1 1 0 0,1 0-1 0 0,-1-1 0 0 0,0-2 1 0 0,0 0-1 0 0,0 0 0 0 0,9-6-70 0 0,-2 3 36 0 0,-26 8-33 0 0,0 0-23 0 0,0 0-11 0 0,0 0-6 0 0,0 0-27 0 0,-28 0-3706 0 0,26 0 3067 0 0,0 0-1145 0 0,0 0-3243 0 0,2 0-6873 0 0</inkml:trace>
  <inkml:trace contextRef="#ctx0" brushRef="#br0" timeOffset="359.682">816 405 8354 0 0,'0'0'1753'0'0,"0"0"-236"0"0,0 0 4 0 0,0 0 65 0 0,0 0-39 0 0,0 0-139 0 0,0 0-241 0 0,0 0-224 0 0,0 0-157 0 0,-33 30-143 0 0,-100 95-149 0 0,84-59 106 0 0,46-53-440 0 0,1-10-111 0 0,0 1 0 0 0,0 0 0 0 0,1 0 0 0 0,-1 0 0 0 0,1 0 0 0 0,0 1 0 0 0,0-1 0 0 0,0 0 0 0 0,0 0 0 0 0,1 1 0 0 0,0-1 0 0 0,0 0 0 0 0,0 1 0 0 0,1-1 0 0 0,-1 0 0 0 0,1 1 0 0 0,0-1 0 0 0,0 0 0 0 0,0 0 0 0 0,1 0 0 0 0,0 0 0 0 0,-1 0 0 0 0,1 0 0 0 0,1 0 0 0 0,-1-1 0 0 0,0 1 0 0 0,1-1 0 0 0,0 1 0 0 0,0-1 0 0 0,0 0 0 0 0,0 0 0 0 0,0 0 0 0 0,2 0-49 0 0,13 4 165 0 0,0-1 0 0 0,1-1 0 0 0,0-1 0 0 0,0-1 1 0 0,0 0-1 0 0,1-1 0 0 0,-1-1 0 0 0,0-1 0 0 0,1-1 1 0 0,-1-1-1 0 0,0 0 0 0 0,1-1 0 0 0,-2-1 0 0 0,1-1 0 0 0,0-1 1 0 0,-1-1-1 0 0,0 0 0 0 0,0-1 0 0 0,-1-1 0 0 0,9-7-165 0 0,-17 14 66 0 0,0-2-1 0 0,0 1 0 0 0,-1-1 1 0 0,0 0-1 0 0,0-1 0 0 0,0 0 1 0 0,0 0-1 0 0,-1-1 0 0 0,0 0 1 0 0,0 0-1 0 0,0-1 0 0 0,-1 0 1 0 0,0 0-1 0 0,0 0 0 0 0,-1-1 1 0 0,0 0-1 0 0,-1 0 0 0 0,1 0 1 0 0,-1 0-1 0 0,-1-1 0 0 0,0 0 1 0 0,0 1-1 0 0,0-1 1 0 0,0-7-66 0 0,-3 12 11 0 0,0-1 0 0 0,-1 0 1 0 0,1 1-1 0 0,-1-1 1 0 0,0 0-1 0 0,0 1 1 0 0,0-1-1 0 0,-1 1 1 0 0,1-1-1 0 0,-1 1 1 0 0,0 0-1 0 0,-1-1 1 0 0,1 1-1 0 0,-1 0 1 0 0,0 1-1 0 0,0-1 1 0 0,0 0-1 0 0,0 1 1 0 0,0 0-1 0 0,-1-1 1 0 0,0 1-1 0 0,0 1 1 0 0,0-2-12 0 0,-9-4-120 0 0,0 1 0 0 0,0 0 1 0 0,0 1-1 0 0,-1 0 0 0 0,0 1 0 0 0,0 0 1 0 0,0 1-1 0 0,0 1 0 0 0,-1 0 1 0 0,0 1-1 0 0,1 0 0 0 0,-1 2 1 0 0,0 0-1 0 0,0 0 0 0 0,0 1 1 0 0,1 1-1 0 0,-1 0 0 0 0,1 2 0 0 0,-1-1 1 0 0,1 2-1 0 0,0-1 0 0 0,0 2 1 0 0,1 0-1 0 0,-12 7 120 0 0,15-7-484 0 0,-26 17-2318 0 0,17-2-2374 0 0,13-13-1472 0 0,0-3-4601 0 0</inkml:trace>
  <inkml:trace contextRef="#ctx0" brushRef="#br0" timeOffset="1051.411">1463 397 12411 0 0,'0'0'2592'0'0,"0"0"-1067"0"0,0 0-295 0 0,0 0 72 0 0,0 0 48 0 0,0 0-49 0 0,0 0-226 0 0,0 0-237 0 0,0 0-150 0 0,0 0-127 0 0,0 0-110 0 0,0 0-62 0 0,0 0-34 0 0,-20-4 728 0 0,13 6-1030 0 0,0 0 0 0 0,-1 0 0 0 0,2 1 0 0 0,-1 0 0 0 0,0 0 0 0 0,0 0 0 0 0,1 1 0 0 0,0 0 0 0 0,0 0 0 0 0,0 1 0 0 0,0-1 0 0 0,1 1 0 0 0,0 1 0 0 0,0-1 0 0 0,0 1 0 0 0,0 0 0 0 0,1 0 0 0 0,-1 3-53 0 0,-25 25 70 0 0,18-12-2 0 0,12-21-68 0 0,3 21 18 0 0,1-18-9 0 0,1-1 1 0 0,-1 1-1 0 0,0-2 1 0 0,1 1-1 0 0,0 0 1 0 0,-1-1-1 0 0,1 0 0 0 0,0 0 1 0 0,0 0-1 0 0,0 0 1 0 0,1-1-1 0 0,-1 0 1 0 0,0 0-1 0 0,2-1-9 0 0,8 4 33 0 0,19 3 33 0 0,-29-7-57 0 0,0 0 0 0 0,0 0 0 0 0,0 0 0 0 0,0 1 0 0 0,0 0 0 0 0,0 0-1 0 0,0 0 1 0 0,-1 1 0 0 0,1-1 0 0 0,0 1 0 0 0,-1 0 0 0 0,1 1 0 0 0,-1-1 0 0 0,1 1-1 0 0,-1 0 1 0 0,0 0 0 0 0,0 0 0 0 0,-1 0 0 0 0,1 1 0 0 0,-1-1 0 0 0,1 1 0 0 0,-1 0-1 0 0,0 0 1 0 0,-1 1 0 0 0,1-1 0 0 0,-1 0 0 0 0,0 1 0 0 0,0 0 0 0 0,0-1 0 0 0,0 1-1 0 0,-1 1-8 0 0,0 0 25 0 0,0-1-1 0 0,0 0 0 0 0,-1 0 0 0 0,0 0 0 0 0,0 0 0 0 0,0 0 0 0 0,-1 0 0 0 0,0 1 0 0 0,0-1 0 0 0,0 0 0 0 0,0 0 0 0 0,-1-1 0 0 0,0 1 1 0 0,0 0-1 0 0,0 0 0 0 0,-1-1 0 0 0,0 0 0 0 0,1 1 0 0 0,-2-1-24 0 0,-99 88 453 0 0,95-88-438 0 0,1 1 1 0 0,-1-2-1 0 0,0 1 0 0 0,0-1 0 0 0,0 0 0 0 0,-1-1 0 0 0,1 0 0 0 0,-1 0 0 0 0,1-1 0 0 0,-1 0 1 0 0,1 0-1 0 0,-8-1-15 0 0,-6 0 30 0 0,17 1-25 0 0,-1 0 1 0 0,0-1-1 0 0,0 0 0 0 0,1 0 1 0 0,-1-1-1 0 0,0 0 0 0 0,1 0 1 0 0,-1 0-1 0 0,0 0 1 0 0,1-1-1 0 0,0 0 0 0 0,-1 0 1 0 0,1 0-1 0 0,-3-3-5 0 0,5 4-37 0 0,1 0 1 0 0,-1-1-1 0 0,0 1 0 0 0,1-1 0 0 0,-1 0 1 0 0,1 0-1 0 0,0 0 0 0 0,0 0 0 0 0,0 0 1 0 0,0-1-1 0 0,0 1 0 0 0,0 0 0 0 0,0-1 1 0 0,1 0-1 0 0,-1 1 0 0 0,1-1 0 0 0,0 0 1 0 0,0 0-1 0 0,0 1 0 0 0,0-1 0 0 0,0 0 1 0 0,1 0-1 0 0,-1 0 0 0 0,1 0 0 0 0,0 0 1 0 0,0 0-1 0 0,0 0 0 0 0,0 0 0 0 0,1 0 1 0 0,-1 0-1 0 0,1 0 0 0 0,0 0 0 0 0,-1 0 1 0 0,1 0-1 0 0,1 0 0 0 0,0-2 37 0 0,46-29-3727 0 0,-33 26-1000 0 0,-1 0-7499 0 0</inkml:trace>
  <inkml:trace contextRef="#ctx0" brushRef="#br0" timeOffset="1508.348">1952 490 12699 0 0,'0'0'1924'0'0,"0"0"-472"0"0,0 0-125 0 0,0 0 75 0 0,0 0-36 0 0,0 0-150 0 0,0 0-207 0 0,0 0-226 0 0,0 0-169 0 0,0 0-131 0 0,0 0-109 0 0,0 0-70 0 0,-14-7-34 0 0,-43-20-38 0 0,55 26-215 0 0,1 1 0 0 0,-1-1 1 0 0,0 1-1 0 0,0 0 0 0 0,0 0 1 0 0,0 0-1 0 0,0 0 0 0 0,0 0 1 0 0,0 0-1 0 0,0 1 0 0 0,1-1 1 0 0,-1 0-1 0 0,0 1 0 0 0,0 0 1 0 0,0-1-1 0 0,1 1 0 0 0,-1 0 1 0 0,0 0-1 0 0,1 0 0 0 0,-1 0 1 0 0,0 0-1 0 0,1 1 0 0 0,0-1 1 0 0,-1 0-1 0 0,1 1 0 0 0,0-1 1 0 0,0 1-1 0 0,-1-1 0 0 0,1 1 1 0 0,0 0-18 0 0,-3 3 43 0 0,-5 2-26 0 0,1 1 0 0 0,0 0 1 0 0,1 1-1 0 0,0 0 0 0 0,0 0 1 0 0,1 0-1 0 0,1 1 0 0 0,-1 0 1 0 0,1 0-1 0 0,1 0 0 0 0,0 1 1 0 0,0-1-1 0 0,1 1 0 0 0,1 0 1 0 0,-1 0-1 0 0,2 0 0 0 0,0 0 1 0 0,0 1-1 0 0,1-1 0 0 0,0 0 1 0 0,2 11-18 0 0,0-17 7 0 0,-1-1 1 0 0,1 1-1 0 0,1-1 1 0 0,-1 1-1 0 0,0-1 1 0 0,1 0-1 0 0,0 0 1 0 0,0 0-1 0 0,0 0 1 0 0,1-1-1 0 0,-1 1 1 0 0,1-1-1 0 0,0 0 1 0 0,0 0-1 0 0,0 0 1 0 0,0-1-1 0 0,0 1 1 0 0,1-1-1 0 0,-1 0 1 0 0,1 0-1 0 0,0-1 1 0 0,-1 1-1 0 0,4-1-6 0 0,113 10 870 0 0,-108-13-759 0 0,-1 0 0 0 0,0-1 0 0 0,1-1 0 0 0,-1 0 0 0 0,0-1 1 0 0,-1 0-1 0 0,1 0 0 0 0,-1-2 0 0 0,0 1 0 0 0,-1-1 0 0 0,0-1 0 0 0,0 0 0 0 0,0 0 1 0 0,-1-1-1 0 0,0 0 0 0 0,-1-1 0 0 0,0 0 0 0 0,-1 0 0 0 0,0 0 0 0 0,2-5-112 0 0,-4 8 24 0 0,0-1 0 0 0,-1 0 0 0 0,0 0 0 0 0,-1 0 0 0 0,0 0 0 0 0,0-1 0 0 0,-1 1 0 0 0,0-1 0 0 0,0 0 0 0 0,-1 0 0 0 0,0 1-1 0 0,0-1 1 0 0,-1 0 0 0 0,0 0 0 0 0,-1 0 0 0 0,0 0 0 0 0,-1 0 0 0 0,1 1 0 0 0,-2-1 0 0 0,1 1 0 0 0,-1-1 0 0 0,0 1 0 0 0,-1 0 0 0 0,0 0 0 0 0,-1 0 0 0 0,1 1 0 0 0,-1-1 0 0 0,-1 1-1 0 0,0-1-23 0 0,-1 2-33 0 0,0-1-1 0 0,-1 1 0 0 0,1 0 1 0 0,-1 1-1 0 0,0 0 0 0 0,-1 0 0 0 0,0 1 1 0 0,1 0-1 0 0,-1 0 0 0 0,0 1 0 0 0,-1 0 1 0 0,1 1-1 0 0,0 0 0 0 0,-1 1 0 0 0,0-1 1 0 0,1 2-1 0 0,-1 0 0 0 0,0 0 0 0 0,1 0 1 0 0,-1 1-1 0 0,1 1 0 0 0,-1-1 0 0 0,1 2 1 0 0,-6 1 33 0 0,0 0-470 0 0,0 2 0 0 0,0-1 1 0 0,1 1-1 0 0,0 1 0 0 0,0 1 0 0 0,0 0 1 0 0,1 1-1 0 0,1 0 0 0 0,-7 6 470 0 0,11-8-716 0 0,-11 10-2859 0 0,2 1-4400 0 0,5-2-4796 0 0</inkml:trace>
  <inkml:trace contextRef="#ctx0" brushRef="#br0" timeOffset="1906.922">1740 675 9282 0 0,'0'0'2100'0'0,"0"0"-294"0"0,0 0-35 0 0,0 0 2 0 0,0 0-116 0 0,0 0-151 0 0,0 0-212 0 0,0 0-236 0 0,0 0-208 0 0,0 0-147 0 0,0 0-163 0 0,0 0-137 0 0,0 0-69 0 0,-4-11-76 0 0,-12-31-45 0 0,16 41-198 0 0,0-1 0 0 0,-1 1 0 0 0,1 0 0 0 0,0-1 0 0 0,0 1-1 0 0,0 0 1 0 0,1-1 0 0 0,-1 1 0 0 0,0 0 0 0 0,0-1 0 0 0,1 1 0 0 0,-1 0 0 0 0,1 0-1 0 0,-1-1 1 0 0,1 1 0 0 0,-1 0 0 0 0,1 0 0 0 0,0 0 0 0 0,-1 0 0 0 0,1 0 0 0 0,0 0-1 0 0,0 0 1 0 0,0 0 0 0 0,0 0 0 0 0,0 0 0 0 0,0 0 0 0 0,0 0 0 0 0,0 1 0 0 0,1-1 0 0 0,-1 0-1 0 0,0 1 1 0 0,0-1 0 0 0,1 1 0 0 0,-1 0 0 0 0,0-1 0 0 0,0 1 0 0 0,2 0-15 0 0,2-3 71 0 0,11-5 48 0 0,1 0 0 0 0,-1 2-1 0 0,1-1 1 0 0,0 2 0 0 0,1 0 0 0 0,-1 2 0 0 0,1 0 0 0 0,0 0 0 0 0,-1 2 0 0 0,8 0-119 0 0,-23 1 13 0 0,1 0-1 0 0,-1 0 0 0 0,1 1 1 0 0,-1-1-1 0 0,1 0 0 0 0,-1 1 1 0 0,0 0-1 0 0,1 0 0 0 0,-1-1 1 0 0,0 2-1 0 0,1-1 1 0 0,-1 0-1 0 0,0 0 0 0 0,0 1 1 0 0,0-1-1 0 0,0 1 0 0 0,0-1 1 0 0,-1 1-1 0 0,1 0 1 0 0,0 0-1 0 0,-1 0 0 0 0,1 0 1 0 0,-1 0-1 0 0,0 0 0 0 0,0 0 1 0 0,0 0-1 0 0,0 0 0 0 0,0 1 1 0 0,0-1-1 0 0,0 0 1 0 0,-1 1-1 0 0,1-1 0 0 0,-1 1-12 0 0,1 2 37 0 0,1 0-1 0 0,0-1 0 0 0,0 1 1 0 0,0-1-1 0 0,0 1 0 0 0,1-1 1 0 0,0 0-1 0 0,0 0 0 0 0,0 0 0 0 0,0 0 1 0 0,0-1-1 0 0,1 1 0 0 0,0-1 1 0 0,0 0-1 0 0,0 0 0 0 0,0 0 1 0 0,0 0-1 0 0,0-1 0 0 0,1 0 1 0 0,-1 0-1 0 0,1 0 0 0 0,0 0 1 0 0,-1-1-1 0 0,1 0 0 0 0,0 0 1 0 0,0 0-1 0 0,0 0 0 0 0,0-1 1 0 0,0 0-1 0 0,4 0-36 0 0,69-1 784 0 0,-67-12-1149 0 0,-12 7-2585 0 0,-2-1-3770 0 0,1 3-5764 0 0</inkml:trace>
  <inkml:trace contextRef="#ctx0" brushRef="#br0" timeOffset="2910.3">1417 436 0 0 0,'0'0'583'0'0,"0"0"280"0"0,0 0 201 0 0,0 0 127 0 0,0 0 70 0 0,0 0 22 0 0,0 0-5 0 0,0 0-104 0 0,0 0-108 0 0,0 0-93 0 0,5-4-92 0 0,16-8-30 0 0,2-3 6157 0 0,-22 15-6486 0 0,16-12 1451 0 0,-8 7-1758 0 0,0 1-1 0 0,0 0 0 0 0,0 1 0 0 0,1 0 0 0 0,-1 1 1 0 0,1 0-1 0 0,0 0 0 0 0,0 1 0 0 0,-1 0 1 0 0,1 1-1 0 0,9 0-214 0 0,-19 0 40 0 0,0 0 15 0 0,0 0 6 0 0,0 0-1 0 0,0 0 9 0 0,0 0 5 0 0,0 1-19 0 0,1-1-103 0 0,-1-1 0 0 0,0 1 0 0 0,1-1 0 0 0,-1 1 0 0 0,0-1 0 0 0,1 1-1 0 0,-1 0 1 0 0,1-1 0 0 0,-1 1 0 0 0,1 0 0 0 0,-1-1 0 0 0,1 1 0 0 0,-1 0 0 0 0,1 0 0 0 0,-1-1 0 0 0,1 1 0 0 0,-1 0 0 0 0,1 0 0 0 0,0 0 0 0 0,-1 0 0 0 0,1 0 0 0 0,-1 0 0 0 0,1-1-1 0 0,-1 2 1 0 0,1-1 0 0 0,0 0 0 0 0,-1 0 0 0 0,1 0 0 0 0,-1 0 0 0 0,1 0 0 0 0,-1 0 0 0 0,1 1 0 0 0,-1-1 0 0 0,1 0 0 0 0,-1 0 0 0 0,1 1 0 0 0,-1-1 0 0 0,1 0 0 0 0,-1 1-1 0 0,1-1 1 0 0,-1 0 0 0 0,1 1 0 0 0,-1-1 0 0 0,0 1 0 0 0,1-1 0 0 0,-1 1 0 0 0,0-1 0 0 0,1 1 0 0 0,-1-1 0 0 0,0 1 0 0 0,0-1 0 0 0,0 1 0 0 0,1-1 0 0 0,-1 1 0 0 0,0-1-1 0 0,0 1 1 0 0,0 0 0 0 0,0-1 0 0 0,0 1 0 0 0,0-1 0 0 0,0 1 0 0 0,0-1 0 0 0,0 1 0 0 0,0 0 0 0 0,0-1 0 0 0,-1 1 48 0 0,8-4-3857 0 0,-3 2-4750 0 0</inkml:trace>
  <inkml:trace contextRef="#ctx0" brushRef="#br0" timeOffset="5777.446">2197 16 0 0 0,'0'0'287'0'0,"0"0"797"0"0,0 0 346 0 0,0 0 85 0 0,0 0-66 0 0,0 0-154 0 0,0 0-161 0 0,0 0-109 0 0,0 0-76 0 0,0 0-28 0 0,0 0-17 0 0,-10 2 606 0 0,9-1 2548 0 0,11 3-3715 0 0,0-1 0 0 0,0 1 0 0 0,1-2-1 0 0,-1 0 1 0 0,1 0 0 0 0,0-1 0 0 0,0 0 0 0 0,0-1 0 0 0,-1 0 0 0 0,1 0-1 0 0,0-1 1 0 0,0-1 0 0 0,8-2-343 0 0,199-27 1908 0 0,-218 31-1844 0 0,0 0 6 0 0,0 0-4 0 0,0 0 4 0 0,0 0-6 0 0,0 0-8 0 0,0 0-5 0 0,0 16 121 0 0,-22 177 661 0 0,15 314 17 0 0,49-279-533 0 0,-42-226-320 0 0,1 4 78 0 0,0 0 1 0 0,0 0-1 0 0,-1 1 1 0 0,0-1-1 0 0,0 0 0 0 0,-1 1 1 0 0,1-1-1 0 0,-2 0 1 0 0,1 0-1 0 0,-1 0 1 0 0,1 0-1 0 0,-2 0 0 0 0,1 0 1 0 0,-1 0-1 0 0,0 0-75 0 0,-14 30 280 0 0,17-34-253 0 0,0-1 5 0 0,0-1-1 0 0,0 0-5 0 0,0 0-2 0 0,0 0-20 0 0,0 0 14 0 0,0 0 0 0 0,0 0 6 0 0,0 0 10 0 0,0 0 7 0 0,0 0-14 0 0,0 0-6 0 0,0 0 11 0 0,0 0-12 0 0,0 0-1 0 0,0 0 9 0 0,0 0-2 0 0,0 0 4 0 0,0 0-8 0 0,0 0-11 0 0,0 0-2 0 0,0 0 5 0 0,0 0-1 0 0,0 0 11 0 0,0 0-7 0 0,0 0 17 0 0,0 0-2 0 0,0 0-7 0 0,0 0 2 0 0,0 0 7 0 0,0 0-4 0 0,0 0 11 0 0,0 0 12 0 0,0 0-18 0 0,0 0 13 0 0,0 0 22 0 0,0 0 4 0 0,0 0-10 0 0,0 0 10 0 0,-37-12 136 0 0,-181 9-162 0 0,169 10-2007 0 0,84-19-1088 0 0,-14 2-6910 0 0,-12 5-2566 0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30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60 0 0 0,'0'0'1534'0'0,"0"0"-53"0"0,0 0 108 0 0,0 0 182 0 0,0 0 110 0 0,0 0-46 0 0,0 0-173 0 0,0 0-234 0 0,0 0-211 0 0,0 0-144 0 0,0 0-112 0 0,-11-9-81 0 0,-34-28-68 0 0,-6 24 1726 0 0,38 14-1946 0 0,4 0-521 0 0,-1 0 0 0 0,1 0 1 0 0,0 1-1 0 0,0 0 0 0 0,0 1 1 0 0,0 0-1 0 0,1 0 0 0 0,-1 1 1 0 0,1 0-1 0 0,0 1 0 0 0,0 0 1 0 0,0 0-1 0 0,0 0 0 0 0,1 1 1 0 0,0 0-1 0 0,1 1 0 0 0,-1 0 0 0 0,1 0 1 0 0,0 0-1 0 0,1 0 0 0 0,0 1 1 0 0,0 0-1 0 0,0 0 0 0 0,1 1 1 0 0,0-1-1 0 0,1 1 0 0 0,0 0 1 0 0,1 0-1 0 0,-1 0 0 0 0,2 0 0 0 0,-1 0 1 0 0,1 0-1 0 0,1 1 0 0 0,0 5-71 0 0,-1-10 25 0 0,0-1-1 0 0,0 1 0 0 0,1 0 1 0 0,0 0-1 0 0,0 0 0 0 0,0-1 1 0 0,0 1-1 0 0,1 0 0 0 0,0 0 0 0 0,0 0 1 0 0,0-1-1 0 0,1 1 0 0 0,-1-1 1 0 0,1 1-1 0 0,0-1 0 0 0,1 0 1 0 0,-1 1-1 0 0,1-1 0 0 0,-1 0 1 0 0,1 0-1 0 0,1-1 0 0 0,-1 1 1 0 0,0-1-1 0 0,1 0 0 0 0,0 0 0 0 0,-1 0 1 0 0,1 0-1 0 0,1 0 0 0 0,-1-1 1 0 0,0 0-1 0 0,0 0 0 0 0,1 0 1 0 0,-1 0-1 0 0,1-1 0 0 0,2 1-24 0 0,4-2 93 0 0,0 0 0 0 0,-1-1 0 0 0,1-1 0 0 0,0 1-1 0 0,-1-2 1 0 0,0 1 0 0 0,1-1 0 0 0,-1-1 0 0 0,0 0 0 0 0,-1-1-1 0 0,1 1 1 0 0,-1-2 0 0 0,0 1 0 0 0,0-1 0 0 0,-1-1 0 0 0,1 0-1 0 0,-1 0 1 0 0,2-3-93 0 0,14-13 118 0 0,-2-2 0 0 0,0 0 1 0 0,-1-2-1 0 0,-2 0 0 0 0,12-22-118 0 0,-26 41 13 0 0,18-23 29 0 0,-23 47-109 0 0,-1-2 81 0 0,1 1 0 0 0,0 0-1 0 0,1-1 1 0 0,1 1 0 0 0,1-1 0 0 0,0 0 0 0 0,0 0-1 0 0,2 0 1 0 0,-1 0 0 0 0,2-1 0 0 0,0 1 0 0 0,1-2-1 0 0,0 1 1 0 0,1-1 0 0 0,0 0 0 0 0,1 0 0 0 0,0-1-1 0 0,1 0 1 0 0,0-1 0 0 0,9 8-14 0 0,38 20-83 0 0,-56-35-227 0 0,-1-2-7023 0 0,0-1-4522 0 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33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85 413 13739 0 0,'0'0'1727'0'0,"0"0"-440"0"0,0 0-53 0 0,0 0 30 0 0,0 0-52 0 0,0 0-142 0 0,0 0-246 0 0,0 0-184 0 0,0 0-76 0 0,0 0-65 0 0,0 0-56 0 0,0 0-46 0 0,0 0-61 0 0,-9 26-85 0 0,-30 79-54 0 0,8 38 466 0 0,26-78-1004 0 0,5-65 103 0 0,23-22-6569 0 0,-18 10 10 0 0,-4 8-3191 0 0</inkml:trace>
  <inkml:trace contextRef="#ctx0" brushRef="#br0" timeOffset="243.147">111 197 10114 0 0,'0'0'2206'0'0,"0"0"-568"0"0,0 0-197 0 0,0 0-46 0 0,0 0-89 0 0,0 0-119 0 0,0 0-211 0 0,0 0-253 0 0,0 0-224 0 0,0 0-222 0 0,0 0-154 0 0,0 0-78 0 0,-9-5-84 0 0,-25-15-31 0 0,14 28-1144 0 0,22-1-7743 0 0,3-4-1805 0 0</inkml:trace>
  <inkml:trace contextRef="#ctx0" brushRef="#br0" timeOffset="548.42">540 1 14123 0 0,'0'0'1542'0'0,"0"0"-533"0"0,0 0-130 0 0,0 0 156 0 0,0 0 93 0 0,0 0-40 0 0,0 0-143 0 0,0 0-199 0 0,0 0-88 0 0,0 0-14 0 0,0 0-69 0 0,0 0-67 0 0,0 0-73 0 0,-2 24-65 0 0,-11 152 483 0 0,-17 157-44 0 0,27-169-1132 0 0,3-164 261 0 0,0 0-17 0 0,0 0-14 0 0,0 0-14 0 0,0 0-53 0 0,0 0-53 0 0,0 0-23 0 0,0 0-59 0 0,0 0-61 0 0,0 0-58 0 0,0-27-7474 0 0,0 23 6607 0 0,0-1-704 0 0,0-2-3954 0 0,0 0-1977 0 0</inkml:trace>
  <inkml:trace contextRef="#ctx0" brushRef="#br0" timeOffset="799.353">228 363 10650 0 0,'0'0'2097'0'0,"0"0"-490"0"0,0 0-146 0 0,0 0 34 0 0,0 0-30 0 0,0 0-130 0 0,0 0-204 0 0,0 0-171 0 0,0 0-128 0 0,0 0-113 0 0,32-4-90 0 0,105-15-89 0 0,112-7 914 0 0,-204 22-1552 0 0,11 0-545 0 0,-20 3-4715 0 0,-27 1-5316 0 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31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14 1160 0 0,'0'0'1949'0'0,"0"0"-397"0"0,0 0 64 0 0,0 0 161 0 0,0 0 80 0 0,0 0-11 0 0,0 0-227 0 0,0 0-296 0 0,0 0-279 0 0,0 0-222 0 0,0 0-166 0 0,0 0-65 0 0,0 0-54 0 0,-13 20 1330 0 0,5 5-1396 0 0,1 1-1 0 0,1-1 0 0 0,1 1 0 0 0,2 1 0 0 0,-1 20-470 0 0,4 117 559 0 0,16-107-349 0 0,-14-56-179 0 0,0 0 1 0 0,1 0-1 0 0,-1-1 1 0 0,0 1-1 0 0,1 0 1 0 0,-1-1-1 0 0,0 0 1 0 0,1 1-1 0 0,-1-1 0 0 0,1 0 1 0 0,-1 0-1 0 0,0 0 1 0 0,1 0-1 0 0,-1-1 1 0 0,0 1-1 0 0,1-1 1 0 0,-1 1-1 0 0,0-1 1 0 0,1 0-1 0 0,-1 0 1 0 0,0 0-1 0 0,0 0 1 0 0,0 0-1 0 0,0-1 1 0 0,0 1-1 0 0,0-1 1 0 0,0 1-1 0 0,0-1 1 0 0,-1 0-1 0 0,1 1 1 0 0,-1-1-1 0 0,1 0 1 0 0,0-1-32 0 0,24-21 125 0 0,-1-1 1 0 0,-1 0-1 0 0,-1-2 1 0 0,-1-1-1 0 0,-1-1 1 0 0,-2 0-1 0 0,8-19-125 0 0,35-109 362 0 0,-60 139-107 0 0,-9 24 259 0 0,-3 14-443 0 0,1-1-1 0 0,0 1 1 0 0,2 0-1 0 0,0 1 1 0 0,1 0-1 0 0,1 0 1 0 0,1 0 0 0 0,1 1-1 0 0,1 1-70 0 0,-6 63 150 0 0,3 81-49 0 0,8-157-823 0 0,0-16-5791 0 0,1-3-3800 0 0,-2 7 591 0 0</inkml:trace>
  <inkml:trace contextRef="#ctx0" brushRef="#br0" timeOffset="764.794">399 461 5633 0 0,'0'0'1443'0'0,"0"0"-27"0"0,0 0 261 0 0,0 0 247 0 0,0 0 17 0 0,0 0-229 0 0,0 0-353 0 0,0 0-295 0 0,0 0-176 0 0,0 0-107 0 0,0 0-56 0 0,0 0-55 0 0,0 0-61 0 0,12-11 962 0 0,16-34-734 0 0,-1 0 0 0 0,-2-2 0 0 0,-3-1-1 0 0,6-21-836 0 0,5-70 598 0 0,-33 139-557 0 0,0 0-6 0 0,0 0-15 0 0,0 0-12 0 0,0 0-33 0 0,0 0-21 0 0,0 0-20 0 0,-10 20-25 0 0,5 68 103 0 0,7 80-8 0 0,-1-164-9 0 0,0 1 1 0 0,0-1 0 0 0,0 1-1 0 0,1-1 1 0 0,0 0 0 0 0,0 0-1 0 0,0 0 1 0 0,0 0 0 0 0,0 0-1 0 0,1 0 1 0 0,0-1 0 0 0,0 1-1 0 0,0-1 1 0 0,0 0 0 0 0,0 0-1 0 0,1 0 1 0 0,-1 0 0 0 0,1 0-1 0 0,0-1 1 0 0,0 0-1 0 0,0 0 1 0 0,0 0 0 0 0,1 0 4 0 0,2-2 28 0 0,-1 0-1 0 0,0-1 1 0 0,0 0 0 0 0,0-1 0 0 0,0 1 0 0 0,0-1 0 0 0,0 0-1 0 0,0 0 1 0 0,-1-1 0 0 0,1 0 0 0 0,-1 0 0 0 0,1 0-1 0 0,-1-1 1 0 0,0 0 0 0 0,-1 0 0 0 0,1 0 0 0 0,-1 0 0 0 0,1-1-1 0 0,-1 0 1 0 0,-1 0 0 0 0,1 0 0 0 0,-1 0 0 0 0,0 0-1 0 0,0-1 1 0 0,0 1 0 0 0,-1-1 0 0 0,2-4-28 0 0,0 3 58 0 0,8-18 72 0 0,-1 0-1 0 0,-1 0 1 0 0,-1 0 0 0 0,-2-2-1 0 0,0 1 1 0 0,2-25-130 0 0,-7-14 243 0 0,-2 65-238 0 0,0 0-26 0 0,0 0-18 0 0,0 0-12 0 0,0 0-21 0 0,0 0-25 0 0,0 0-23 0 0,0 0-6 0 0,0 0-42 0 0,0 0-22 0 0,0 0-21 0 0,0 0-56 0 0,0 0-50 0 0,0 0-81 0 0,13 14-4559 0 0,-8-10-3220 0 0,-3-3-3309 0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44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 0 0 0,'0'0'772'0'0,"0"0"440"0"0,0 0 433 0 0,0 0 286 0 0,0 0 57 0 0,0 0-121 0 0,0 0-244 0 0,0 0-280 0 0,0 0-194 0 0,0 0-159 0 0,0-4-147 0 0,-1-11-107 0 0,0 11-95 0 0,1 4-95 0 0,0 0-79 0 0,0 0-64 0 0,0 0-55 0 0,0 0-60 0 0,0 0-35 0 0,0 0-43 0 0,0 0-66 0 0,0 0-40 0 0,0 0-33 0 0,0 0-35 0 0,37 93 1711 0 0,-9-9-1023 0 0,-3 1 1 0 0,-4 1-1 0 0,9 86-724 0 0,-14-68 387 0 0,-1-40-48 0 0,-13-65-243 0 0,1 0 0 0 0,-1 0 0 0 0,0 0 0 0 0,0-1 1 0 0,0 1-1 0 0,0-1 0 0 0,0 1 0 0 0,0-1 0 0 0,0 0 0 0 0,0 0 0 0 0,-1 0 0 0 0,1 0 1 0 0,-1 0-1 0 0,1 0 0 0 0,-1 0 0 0 0,0-1 0 0 0,0 1 0 0 0,0-1 0 0 0,0 1 1 0 0,0 0-1 0 0,-1-1 0 0 0,1 1 0 0 0,0-3-96 0 0,130-473 871 0 0,-91 340-759 0 0,-31 109 30 0 0,-5 23-7168 0 0,-3 6 4598 0 0,2 0-5448 0 0,-1 3-2386 0 0</inkml:trace>
  <inkml:trace contextRef="#ctx0" brushRef="#br0" timeOffset="818.358">569 305 0 0 0,'0'0'436'0'0,"0"0"712"0"0,0 0 162 0 0,0 0 64 0 0,0 0 61 0 0,0 0-80 0 0,0 0-6 0 0,0 0-57 0 0,0 0-113 0 0,0 0-88 0 0,0 0-96 0 0,5 7-84 0 0,-2-3-898 0 0,0 0 206 0 0,-1 0 1 0 0,1-1 0 0 0,0 1-1 0 0,0-1 1 0 0,0 0-1 0 0,0 0 1 0 0,1 0-1 0 0,-1 0 1 0 0,1 0-1 0 0,-1-1 1 0 0,1 1-1 0 0,0-1 1 0 0,0 0-1 0 0,1 0 1 0 0,-1-1-1 0 0,0 1 1 0 0,0-1 0 0 0,1 0-1 0 0,-1 0 1 0 0,1 0-220 0 0,0-1 217 0 0,6 0 107 0 0,-1 1 0 0 0,1-1 0 0 0,0-1-1 0 0,0 0 1 0 0,-1-1 0 0 0,1 0 0 0 0,-1 0 0 0 0,1-1 0 0 0,-1 0-1 0 0,0-1 1 0 0,0 0 0 0 0,3-3-324 0 0,-7 5 72 0 0,-1-1 0 0 0,0 0 0 0 0,0 0-1 0 0,0 0 1 0 0,0-1 0 0 0,-1 0 0 0 0,1 0 0 0 0,-1 0-1 0 0,0 0 1 0 0,0 0 0 0 0,0-1 0 0 0,-1 0 0 0 0,0 0-1 0 0,0 0 1 0 0,0 0 0 0 0,0 0 0 0 0,-1-1 0 0 0,0 1-1 0 0,0-1 1 0 0,0 0 0 0 0,-1 1 0 0 0,0-1 0 0 0,0 0-1 0 0,-1 0 1 0 0,1-3-72 0 0,-1 6-1 0 0,-1 0-1 0 0,1 0 1 0 0,0 0-1 0 0,-1 0 1 0 0,0 1-1 0 0,0-1 1 0 0,0 0-1 0 0,0 1 1 0 0,0-1-1 0 0,0 1 1 0 0,-1-1-1 0 0,0 1 0 0 0,1-1 1 0 0,-1 1-1 0 0,0 0 1 0 0,0 0-1 0 0,0 0 1 0 0,0 0-1 0 0,0 0 1 0 0,0 0-1 0 0,-1 1 1 0 0,1-1-1 0 0,-1 1 1 0 0,1 0-1 0 0,-1-1 1 0 0,0 1-1 0 0,1 0 1 0 0,-1 1-1 0 0,0-1 1 0 0,0 0-1 0 0,-2 1 2 0 0,-94-5-692 0 0,89 7 640 0 0,-1 1-1 0 0,1 0 0 0 0,0 1 1 0 0,0 0-1 0 0,0 1 0 0 0,1 0 1 0 0,0 0-1 0 0,0 1 0 0 0,0 0 1 0 0,0 1-1 0 0,1 0 0 0 0,-1 1 53 0 0,0 1 3 0 0,0 0 0 0 0,0 0 0 0 0,1 1 0 0 0,0 0 0 0 0,1 1 0 0 0,0 0 0 0 0,1 0 0 0 0,0 0 0 0 0,0 1 0 0 0,2 0 0 0 0,-1 0 0 0 0,2 0 0 0 0,-1 1 0 0 0,2-1 0 0 0,0 1 0 0 0,0 0 0 0 0,1-1 0 0 0,0 5-3 0 0,2-11 24 0 0,-1-1 0 0 0,1 1 0 0 0,0 0 0 0 0,1-1 0 0 0,-1 1 1 0 0,1-1-1 0 0,0 1 0 0 0,1-1 0 0 0,-1 0 0 0 0,1 0 0 0 0,0 0 1 0 0,0 0-1 0 0,0-1 0 0 0,1 1 0 0 0,0-1 0 0 0,0 0 0 0 0,0 0 1 0 0,0 0-1 0 0,1 0 0 0 0,-1-1 0 0 0,1 0 0 0 0,0 0 0 0 0,0 0 1 0 0,5 2-25 0 0,3 1 126 0 0,0-1 0 0 0,0 0 0 0 0,1 0 1 0 0,0-2-1 0 0,0 1 0 0 0,0-2 0 0 0,0 0 1 0 0,1-1-1 0 0,6 0-126 0 0,14 0 301 0 0,1-2 0 0 0,-1-2 0 0 0,0-1-1 0 0,0-2 1 0 0,11-4-301 0 0,48-24 420 0 0,-155 34-3474 0 0,48 3 1318 0 0,-4 1-2124 0 0,7 0-2404 0 0,3 0-5194 0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23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175 887 8 0 0,'0'0'1146'0'0,"0"0"-70"0"0,0 0 79 0 0,0 0 81 0 0,0 0-26 0 0,0 0-164 0 0,0 0-253 0 0,0 0-129 0 0,0 0 17 0 0,0 0 121 0 0,0 0 162 0 0,2 8 110 0 0,7 27 24 0 0,34-1 2164 0 0,-33-30-2633 0 0,1 1-277 0 0,0-1 0 0 0,1-1 1 0 0,-1 0-1 0 0,1 0 0 0 0,0-1 1 0 0,0-1-1 0 0,0 0 0 0 0,0-1 1 0 0,1 0-1 0 0,-1 0 0 0 0,0-2 1 0 0,0 1-1 0 0,0-2 0 0 0,-1 1 1 0 0,1-2-1 0 0,0 1 0 0 0,1-2-352 0 0,16-7 328 0 0,0-2 0 0 0,-1 0 0 0 0,0-2 0 0 0,-1-1 0 0 0,24-20-328 0 0,-9 5 215 0 0,-1-2 0 0 0,-1-2 1 0 0,-3-2-1 0 0,0-1 0 0 0,-3-1 0 0 0,-1-2 0 0 0,17-31-215 0 0,101-206 460 0 0,-102 103-157 0 0,-38 130-215 0 0,-10 45-67 0 0,-1 1-17 0 0,0 0-27 0 0,0 0-1 0 0,0 0-17 0 0,0 0 0 0 0,31 42-33 0 0,34 36 177 0 0,-51-53-16 0 0,-1 0 0 0 0,-1 1 0 0 0,-1 0 0 0 0,-1 1 0 0 0,-2 0-1 0 0,2 13-86 0 0,-2-6 81 0 0,-2 0-1 0 0,-1 1 0 0 0,-2 0 0 0 0,-1 0 0 0 0,-2 0 0 0 0,-3 25-80 0 0,-2-42 36 0 0,0-1 1 0 0,-1 0-1 0 0,0 0 1 0 0,-2-1 0 0 0,0 0-1 0 0,-1 0 1 0 0,0-1 0 0 0,-1 0-1 0 0,-1-1 1 0 0,-1 0-1 0 0,0 0 1 0 0,0-2 0 0 0,-10 8-37 0 0,7-6 18 0 0,-2-2 1 0 0,1 0 0 0 0,-1-1-1 0 0,-1 0 1 0 0,0-2 0 0 0,0 0-1 0 0,-1-1 1 0 0,0-1 0 0 0,0 0-1 0 0,-1-2 1 0 0,0 0 0 0 0,0-1-1 0 0,0-2 1 0 0,0 0 0 0 0,-1 0-1 0 0,0-2-18 0 0,-7 1 1 0 0,-58-11-187 0 0,84 8 35 0 0,0-1 0 0 0,1 0 1 0 0,-1 0-1 0 0,1 0 0 0 0,0 0 0 0 0,0 0 0 0 0,0-1 0 0 0,1 1 0 0 0,-1 0 1 0 0,1 0-1 0 0,-1-1 0 0 0,1 1 0 0 0,0 0 0 0 0,0-1 0 0 0,0 1 1 0 0,1 0-1 0 0,-1 0 0 0 0,1-1 0 0 0,0 1 0 0 0,0 0 0 0 0,0 0 0 0 0,0 0 1 0 0,1 0-1 0 0,-1 0 0 0 0,1 0 0 0 0,0 0 0 0 0,0 0 151 0 0,20-27-6240 0 0,-16 22 2155 0 0,4-5-8119 0 0</inkml:trace>
  <inkml:trace contextRef="#ctx0" brushRef="#br0" timeOffset="1331.855">1591 648 0 0 0,'0'0'625'0'0,"0"0"541"0"0,0 0 210 0 0,0 0-1 0 0,0 0 47 0 0,0 0 13 0 0,0 0-37 0 0,0 0-1 0 0,0 0 10 0 0,0 0 25 0 0,2-1-15 0 0,-2 1-1251 0 0,1 0 1 0 0,-1-1-1 0 0,1 1 0 0 0,-1 0 1 0 0,1 0-1 0 0,-1 0 1 0 0,1 0-1 0 0,-1 0 0 0 0,1 0 1 0 0,-1 0-1 0 0,1 0 1 0 0,-1 0-1 0 0,1 1 1 0 0,-1-1-1 0 0,1 0 0 0 0,-1 0 1 0 0,1 0-1 0 0,-1 0 1 0 0,1 1-1 0 0,-1-1 0 0 0,1 0 1 0 0,-1 1-1 0 0,1-1 1 0 0,-1 0-1 0 0,0 1 0 0 0,1-1 1 0 0,-1 0-1 0 0,0 1 1 0 0,1-1-1 0 0,-1 1 1 0 0,0-1-1 0 0,0 0 0 0 0,1 1 1 0 0,-1-1-1 0 0,0 1 1 0 0,0-1-1 0 0,0 1 0 0 0,1-1 1 0 0,-1 1-1 0 0,0-1 1 0 0,0 1-1 0 0,0-1 0 0 0,0 1 1 0 0,0-1-1 0 0,0 1 1 0 0,0-1-1 0 0,0 1 0 0 0,0-1 1 0 0,-1 1-1 0 0,1-1 1 0 0,0 1-1 0 0,0-1 1 0 0,0 1-1 0 0,0-1 0 0 0,-1 1 1 0 0,1-1-1 0 0,0 1 1 0 0,-1-1-1 0 0,1 0 0 0 0,0 1 1 0 0,-1-1-1 0 0,1 1 1 0 0,0-1-167 0 0,-1 12-721 0 0,-16 100 2133 0 0,16-107-1407 0 0,0 0-1 0 0,1 1 1 0 0,0-1-1 0 0,0 0 1 0 0,1 1-1 0 0,-1-1 1 0 0,1 0-1 0 0,0 0 1 0 0,0 0-1 0 0,1 0 1 0 0,0 0-1 0 0,0 0 1 0 0,0 0-1 0 0,0 0 1 0 0,1 0-1 0 0,-1-1 1 0 0,1 1-1 0 0,1-1 1 0 0,-1 0-1 0 0,0 0 0 0 0,1 0 1 0 0,0-1-1 0 0,0 1 1 0 0,0-1-1 0 0,0 0 1 0 0,1 0-1 0 0,-1 0 1 0 0,6 2-5 0 0,-4-2 19 0 0,0-1 1 0 0,1 0 0 0 0,-1 1-1 0 0,0-2 1 0 0,1 1 0 0 0,0-1-1 0 0,-1 0 1 0 0,1-1 0 0 0,0 1-1 0 0,0-1 1 0 0,-1-1 0 0 0,1 1-1 0 0,0-1 1 0 0,-1 0 0 0 0,1-1-1 0 0,-1 0 1 0 0,1 0 0 0 0,-1 0-1 0 0,0-1 1 0 0,1 1 0 0 0,-1-2-1 0 0,-1 1 1 0 0,4-2-20 0 0,64-96 357 0 0,-35 40-283 0 0,-15 25-46 0 0,42-43-35 0 0,-56 72 6 0 0,-8 5-5 0 0,1 1 1 0 0,-1-1-1 0 0,0 1 0 0 0,1-1 1 0 0,-1 1-1 0 0,1-1 0 0 0,-1 1 1 0 0,1 0-1 0 0,-1-1 0 0 0,1 1 1 0 0,0 0-1 0 0,0 0 0 0 0,0 0 1 0 0,0 1-1 0 0,0-1 0 0 0,-1 0 1 0 0,1 1-1 0 0,0-1 1 0 0,1 1-1 0 0,-1 0 0 0 0,0-1 1 0 0,0 1-1 0 0,0 0 0 0 0,0 0 1 0 0,0 1-1 0 0,0-1 0 0 0,0 0 1 0 0,0 1-1 0 0,0-1 0 0 0,0 1 1 0 0,0-1-1 0 0,0 1 0 0 0,0 0 1 0 0,-1 0-1 0 0,1 0 1 0 0,0 0-1 0 0,0 0 0 0 0,-1 1 1 0 0,1-1-1 0 0,-1 0 0 0 0,1 1 1 0 0,-1-1-1 0 0,2 2 6 0 0,0 5 10 0 0,0 1 0 0 0,-1-1 0 0 0,0 1 0 0 0,0 0 0 0 0,-1 0 0 0 0,0 0 0 0 0,0 0 0 0 0,-1-1 0 0 0,0 1 0 0 0,-1 0 0 0 0,0 0 0 0 0,0 0 0 0 0,-1 0 0 0 0,0 0 0 0 0,-1-1 0 0 0,-1 2-10 0 0,-13 74 9 0 0,-1-22 21 0 0,16-45-1 0 0,10-35 15 0 0,3-8-35 0 0,109-150 19 0 0,-113 167-37 0 0,1-1 0 0 0,0 2-1 0 0,0-1 1 0 0,1 1 0 0 0,0 1-1 0 0,1-1 1 0 0,-1 1 0 0 0,1 1-1 0 0,10-5 10 0 0,-20 77-45 0 0,-17 50 60 0 0,17-113-26 0 0,-1-2 10 0 0,1 0-1 0 0,-1 1 1 0 0,1-1 0 0 0,-1 1 0 0 0,1-1 0 0 0,0 1 0 0 0,-1-1 0 0 0,1 1 0 0 0,0-1 0 0 0,0 1 0 0 0,0-1 0 0 0,0 1 0 0 0,0-1 0 0 0,0 1 0 0 0,1-1 0 0 0,-1 0-1 0 0,0 1 1 0 0,1-1 0 0 0,-1 1 0 0 0,1-1 0 0 0,-1 0 0 0 0,1 1 0 0 0,0-1 0 0 0,0 0 0 0 0,-1 1 0 0 0,1-1 0 0 0,0 0 0 0 0,0 0 0 0 0,0 0 0 0 0,0 0-1 0 0,1 0 1 0 0,-1 0 0 0 0,0 0 0 0 0,0 0 0 0 0,1-1 0 0 0,-1 1 0 0 0,0 0 0 0 0,1-1 0 0 0,-1 1 0 0 0,0-1 0 0 0,1 1 0 0 0,-1-1 0 0 0,1 0 0 0 0,-1 1-1 0 0,1-1 1 0 0,-1 0 0 0 0,1 0 0 0 0,-1 0 0 0 0,1 0 0 0 0,-1-1 0 0 0,1 1 0 0 0,0 0 1 0 0,92-88 51 0 0,40-38-73 0 0,-114 114-20 0 0,-18 43 71 0 0,2 142 420 0 0,6-132-453 0 0,-9-60-4279 0 0,0 4-4367 0 0,-1 8-2888 0 0</inkml:trace>
  <inkml:trace contextRef="#ctx0" brushRef="#br0" timeOffset="1730.879">1699 190 9362 0 0,'0'0'2678'0'0,"0"0"-468"0"0,0 0-290 0 0,0 0-142 0 0,0 0-195 0 0,0 0-300 0 0,0 0-395 0 0,0 0-365 0 0,0 0-267 0 0,0 0-174 0 0,0 0-102 0 0,0 0-42 0 0,-3 0-37 0 0,-11 11-402 0 0,19 0-6291 0 0,-3-10-4248 0 0</inkml:trace>
  <inkml:trace contextRef="#ctx0" brushRef="#br0" timeOffset="3103.243">2843 671 0 0 0,'0'0'612'0'0,"0"0"562"0"0,0 0 146 0 0,0 0-9 0 0,0 0-64 0 0,0 0-27 0 0,0 0-30 0 0,0 0-49 0 0,0 0-62 0 0,0 0-81 0 0,0 0-127 0 0,3-4-135 0 0,10-14-101 0 0,-10 13-82 0 0,-3 5-65 0 0,0 0-36 0 0,0 0-46 0 0,0 0-52 0 0,0 0-15 0 0,0 0-32 0 0,0 0-44 0 0,0 0-3 0 0,0 27 948 0 0,-13 170-375 0 0,13-195-824 0 0,0 1-1 0 0,1-1 1 0 0,-1 1-1 0 0,1-1 0 0 0,0 0 1 0 0,-1 1-1 0 0,1-1 1 0 0,0 0-1 0 0,1 0 1 0 0,-1 1-1 0 0,0-1 0 0 0,1 0 1 0 0,-1 0-1 0 0,1 0 1 0 0,-1-1-1 0 0,1 1 1 0 0,0 0-1 0 0,0 0 0 0 0,0-1 1 0 0,0 0-1 0 0,0 1 1 0 0,0-1-1 0 0,0 0 0 0 0,1 0 1 0 0,-1 0-1 0 0,0 0 1 0 0,1 0-1 0 0,-1-1 1 0 0,0 1-1 0 0,1-1 0 0 0,-1 1 1 0 0,1-1-1 0 0,1 0-8 0 0,83-11 585 0 0,-53-12-423 0 0,-1-1 1 0 0,-1-2-1 0 0,-2-1 0 0 0,-1-1 0 0 0,-1-2 0 0 0,-1 0 0 0 0,-2-2 1 0 0,-1-1-1 0 0,-1-1 0 0 0,-2-2-162 0 0,1 1 96 0 0,-1 0 0 0 0,-2-1-1 0 0,-2-1 1 0 0,-2-1 0 0 0,-1 0 0 0 0,-1-1 0 0 0,2-23-96 0 0,-9-85 4 0 0,-6 144-6 0 0,0-1 0 0 0,-1 0 0 0 0,0 0 0 0 0,1 0 0 0 0,-1 1 0 0 0,-1-1 0 0 0,1 0 1 0 0,0 1-1 0 0,-1-1 0 0 0,0 1 0 0 0,0 0 0 0 0,0 0 0 0 0,0-1 0 0 0,0 1 0 0 0,-1 0 0 0 0,1 1 0 0 0,-1-1 0 0 0,0 0 1 0 0,0 1-1 0 0,0-1 0 0 0,0 1 0 0 0,0 0 0 0 0,0 0 0 0 0,-1 1 0 0 0,1-1 0 0 0,-1 0 0 0 0,1 1 0 0 0,-1 0 1 0 0,0 0-1 0 0,1 0 0 0 0,-1 1 0 0 0,0-1 0 0 0,0 1 0 0 0,0 0 0 0 0,1-1 0 0 0,-1 2 0 0 0,0-1 0 0 0,0 0 0 0 0,0 1 1 0 0,1 0-1 0 0,-1 0 0 0 0,-2 1 2 0 0,-2 3-4 0 0,0 1 1 0 0,1 0 0 0 0,0 0 0 0 0,1 0-1 0 0,-1 1 1 0 0,1 0 0 0 0,1 0 0 0 0,-1 0-1 0 0,1 1 1 0 0,0 0 0 0 0,1 0-1 0 0,0 0 1 0 0,0 1 0 0 0,1 0 0 0 0,0-1-1 0 0,0 1 1 0 0,1 0 0 0 0,0 0 0 0 0,1 0-1 0 0,0 1 1 0 0,0-1 0 0 0,1 2 3 0 0,0 43 247 0 0,3 0 0 0 0,1 0 0 0 0,3 0 1 0 0,3-1-1 0 0,1 0 0 0 0,3-1 0 0 0,2 0 0 0 0,3-1 1 0 0,9 15-248 0 0,-22-50 111 0 0,56 141 879 0 0,-62-157-948 0 0,0 0 37 0 0,0 0 41 0 0,0 0 39 0 0,0 0 32 0 0,0 0 17 0 0,-5-26 65 0 0,4 22-486 0 0,-1-24-3277 0 0,10 10-4834 0 0,-6 13-2931 0 0</inkml:trace>
  <inkml:trace contextRef="#ctx0" brushRef="#br0" timeOffset="4417.674">3820 652 3561 0 0,'0'0'2536'0'0,"0"0"-601"0"0,0 0-240 0 0,0 0-17 0 0,0 0-94 0 0,0 0-230 0 0,0 0-230 0 0,0 0-207 0 0,0 0-99 0 0,0 0-65 0 0,0 0-95 0 0,0 0-92 0 0,0 0-94 0 0,-19-4-57 0 0,-60-13-27 0 0,75 16-329 0 0,0 1 1 0 0,0-1-1 0 0,1 1 1 0 0,-1 0-1 0 0,0 0 1 0 0,0 0-1 0 0,0 1 1 0 0,0 0-1 0 0,0-1 1 0 0,1 1-1 0 0,-1 0 1 0 0,0 1-1 0 0,1-1 1 0 0,-1 1-1 0 0,0 0 0 0 0,1-1 1 0 0,0 2-1 0 0,0-1 1 0 0,-1 0-1 0 0,0 2-59 0 0,-13 8 248 0 0,12-8-226 0 0,-1 2 0 0 0,1-1-1 0 0,1 0 1 0 0,-1 1 0 0 0,1 0 0 0 0,0 0-1 0 0,0 0 1 0 0,1 1 0 0 0,0-1-1 0 0,0 1 1 0 0,0 0 0 0 0,1-1 0 0 0,0 1-1 0 0,0 0 1 0 0,1 1 0 0 0,0-1-1 0 0,0 0 1 0 0,1 0 0 0 0,0 0 0 0 0,0 1-1 0 0,1-1 1 0 0,-1 0 0 0 0,2 0-1 0 0,-1 0 1 0 0,3 7-22 0 0,-3-11 22 0 0,0 1-1 0 0,0-1 1 0 0,0 0-1 0 0,0 0 1 0 0,1 0-1 0 0,0 0 1 0 0,-1 0 0 0 0,1 0-1 0 0,0 0 1 0 0,0 0-1 0 0,1-1 1 0 0,-1 1-1 0 0,0-1 1 0 0,1 0-1 0 0,0 1 1 0 0,-1-1 0 0 0,1-1-1 0 0,0 1 1 0 0,0 0-1 0 0,0-1 1 0 0,1 1-1 0 0,-1-1 1 0 0,0 0-1 0 0,0 0 1 0 0,1 0 0 0 0,-1 0-1 0 0,0-1 1 0 0,1 1-1 0 0,-1-1 1 0 0,1 0-1 0 0,1 0-21 0 0,3 0 93 0 0,-1-1-1 0 0,1 0 0 0 0,-1 0 1 0 0,1-1-1 0 0,-1 0 0 0 0,0 0 0 0 0,0-1 1 0 0,0 1-1 0 0,0-2 0 0 0,0 1 1 0 0,0-1-1 0 0,-1 0 0 0 0,0 0 1 0 0,2-2-93 0 0,21-19 157 0 0,-2-2 1 0 0,0-1-1 0 0,-2-1 1 0 0,-1-1 0 0 0,9-15-158 0 0,-5 9-30 0 0,-27 33 45 0 0,-1 3-24 0 0,0 0-42 0 0,-31 35-632 0 0,28-31 680 0 0,1 1 0 0 0,-1-1 0 0 0,1 0 0 0 0,0 1 0 0 0,0-1-1 0 0,0 1 1 0 0,1-1 0 0 0,-1 1 0 0 0,1 0 0 0 0,1 0 0 0 0,-1 0 0 0 0,0-1 0 0 0,1 1-1 0 0,0 0 1 0 0,0 0 0 0 0,1 0 0 0 0,-1 0 0 0 0,1 0 0 0 0,0-1 0 0 0,0 1 0 0 0,1 0-1 0 0,0-1 1 0 0,-1 1 0 0 0,2-1 0 0 0,-1 1 0 0 0,0-1 0 0 0,1 0 0 0 0,0 0 0 0 0,0 0-1 0 0,0 0 1 0 0,0-1 0 0 0,0 1 0 0 0,1-1 0 0 0,0 0 0 0 0,0 1 3 0 0,2 1 16 0 0,1 1 0 0 0,0-1 0 0 0,0 0 0 0 0,0-1 0 0 0,0 0 0 0 0,1 0-1 0 0,0 0 1 0 0,-1-1 0 0 0,1 0 0 0 0,0-1 0 0 0,1 0 0 0 0,-1 0 0 0 0,0-1 0 0 0,1 0 0 0 0,-1 0 0 0 0,1-1 0 0 0,-1 0 0 0 0,0 0 0 0 0,1-1 0 0 0,-1 0 0 0 0,1-1 0 0 0,-1 0 0 0 0,7-2-16 0 0,-2-4 46 0 0,0 1 0 0 0,-1-2 0 0 0,0 0 0 0 0,-1 0 0 0 0,0-1 0 0 0,0 0 0 0 0,-1-1 0 0 0,0 0 0 0 0,-1-1 0 0 0,0 0 0 0 0,-1 0 0 0 0,5-11-46 0 0,-3 7 9 0 0,0 0 0 0 0,-2-1 0 0 0,0-1 0 0 0,-1 1 0 0 0,0-1 1 0 0,-2 0-1 0 0,4-16-9 0 0,-8 31-10 0 0,0-1 1 0 0,1 1-1 0 0,-1 0 0 0 0,-1-1 1 0 0,1 1-1 0 0,0-1 1 0 0,-1 1-1 0 0,1-1 0 0 0,-1 1 1 0 0,0-1-1 0 0,-1 1 1 0 0,1-1-1 0 0,0 1 1 0 0,-1-1-1 0 0,0 1 0 0 0,0-1 1 0 0,0 1-1 0 0,0 0 1 0 0,0-1-1 0 0,-1 1 0 0 0,0 0 1 0 0,1 0-1 0 0,-1 0 1 0 0,0 0-1 0 0,-1 0 0 0 0,1 1 1 0 0,0-1-1 0 0,-1 1 1 0 0,1-1-1 0 0,-1 1 1 0 0,0 0-1 0 0,0 0 0 0 0,0 0 1 0 0,0 0-1 0 0,0 1 1 0 0,0-1-1 0 0,-2 0 10 0 0,0 2-33 0 0,0 1 0 0 0,0-1 1 0 0,0 1-1 0 0,0 0 0 0 0,1 1 0 0 0,-1-1 0 0 0,0 1 1 0 0,1 0-1 0 0,-1 0 0 0 0,1 0 0 0 0,0 1 0 0 0,0-1 1 0 0,0 1-1 0 0,0 0 0 0 0,0 0 0 0 0,1 0 1 0 0,-1 1-1 0 0,1 0 0 0 0,0-1 0 0 0,0 1 0 0 0,0 0 1 0 0,-1 3 32 0 0,2-4-5 0 0,0-1 1 0 0,0 0 0 0 0,0 1 0 0 0,1-1 0 0 0,-1 1 0 0 0,1 0 0 0 0,0-1 0 0 0,0 1 0 0 0,0 0 0 0 0,0 0 0 0 0,0 0 0 0 0,0 0-1 0 0,1 0 1 0 0,0 0 0 0 0,-1 0 0 0 0,1 0 0 0 0,0 0 0 0 0,1 0 0 0 0,-1 0 0 0 0,0 0 0 0 0,1 0 0 0 0,0 0 0 0 0,-1 0 0 0 0,1-1-1 0 0,0 1 1 0 0,1 0 0 0 0,-1 0 0 0 0,0-1 0 0 0,1 1 0 0 0,0-1 0 0 0,-1 1 0 0 0,1-1 0 0 0,0 1 0 0 0,0-1 0 0 0,0 0 0 0 0,1 0-1 0 0,-1 0 1 0 0,1-1 0 0 0,-1 1 0 0 0,1 0 0 0 0,-1-1 0 0 0,1 1 0 0 0,0-1 0 0 0,-1 0 0 0 0,1 0 0 0 0,0 0 0 0 0,0-1 0 0 0,0 1 0 0 0,0-1-1 0 0,1 1 5 0 0,133 7 78 0 0,-134-9-77 0 0,1 1 0 0 0,-1-1-1 0 0,1 1 1 0 0,-1-1 0 0 0,1 1 0 0 0,-1 0 0 0 0,1 0 0 0 0,-1 1 0 0 0,1-1 0 0 0,-1 1-1 0 0,0-1 1 0 0,1 1 0 0 0,-1 0 0 0 0,0 1 0 0 0,1-1 0 0 0,-1 1 0 0 0,0-1 0 0 0,0 1-1 0 0,0 0 1 0 0,0 0 0 0 0,-1 0 0 0 0,1 0 0 0 0,0 1 0 0 0,-1-1 0 0 0,0 1 0 0 0,1-1-1 0 0,-1 1 1 0 0,0 0 0 0 0,0 0 0 0 0,-1 0 0 0 0,1 0 0 0 0,0 1-1 0 0,-19 177 1 0 0,18-177-2 0 0,0-1 0 0 0,1 1 0 0 0,0-1 0 0 0,0 1 0 0 0,0-1 0 0 0,0 0 0 0 0,0 0 0 0 0,1 0 0 0 0,0 0 1 0 0,-1 0-1 0 0,1-1 0 0 0,0 1 0 0 0,0-1 0 0 0,0 1 0 0 0,1-1 0 0 0,-1 0 0 0 0,0-1 0 0 0,1 1 0 0 0,0 0 0 0 0,-1-1 0 0 0,1 0 0 0 0,0 0 0 0 0,-1 0 0 0 0,1 0 0 0 0,0-1 0 0 0,0 1 0 0 0,0-1 0 0 0,0 0 0 0 0,0 0 0 0 0,0-1 0 0 0,-1 1 0 0 0,1-1 0 0 0,0 0 0 0 0,0 0 0 0 0,0 0 0 0 0,2-1 1 0 0,5-1 28 0 0,-1-1-1 0 0,0 0 0 0 0,1 0 1 0 0,-2-1-1 0 0,1 0 0 0 0,0-1 1 0 0,-1 0-1 0 0,0 0 0 0 0,-1-1 0 0 0,1-1 1 0 0,-1 1-1 0 0,0-2-27 0 0,0 2 38 0 0,42-41 199 0 0,-2-3-1 0 0,-2-1 1 0 0,-2-3 0 0 0,13-25-237 0 0,-41 56 2 0 0,-1-1 0 0 0,-1-1 0 0 0,-1 0 0 0 0,-2 0 0 0 0,-1-2-1 0 0,0 1 1 0 0,-2-1 0 0 0,-2 0 0 0 0,0-1 0 0 0,-2 0 0 0 0,-1 0 0 0 0,-1 0 0 0 0,-2-1-2 0 0,1 22 0 0 0,0 0 0 0 0,-1-1 0 0 0,0 1 1 0 0,-1-1-1 0 0,1 1 0 0 0,-2 0 0 0 0,1 0 0 0 0,-1 0 0 0 0,0 0 0 0 0,-1 0 1 0 0,0 0-1 0 0,0 0 0 0 0,-1 1 0 0 0,0-1 0 0 0,0 1 0 0 0,-1 0 0 0 0,0 0 0 0 0,0 1 1 0 0,-1 0-1 0 0,-4-5 0 0 0,7 9-9 0 0,-1 0 1 0 0,0 1-1 0 0,1-1 1 0 0,-1 1-1 0 0,0 0 0 0 0,0 0 1 0 0,0 0-1 0 0,0 0 1 0 0,0 1-1 0 0,0-1 1 0 0,0 1-1 0 0,0 0 1 0 0,0 0-1 0 0,0 1 0 0 0,0-1 1 0 0,0 1-1 0 0,0 0 1 0 0,0 0-1 0 0,0 0 1 0 0,0 1-1 0 0,1-1 1 0 0,-1 1-1 0 0,0 0 0 0 0,1 0 1 0 0,0 0-1 0 0,-1 1 1 0 0,1-1-1 0 0,0 1 1 0 0,-1 1 8 0 0,-4 8 6 0 0,1 0 1 0 0,1 1-1 0 0,0 0 0 0 0,0 0 1 0 0,1 1-1 0 0,1-1 1 0 0,0 1-1 0 0,1 0 0 0 0,1 0 1 0 0,0 0-1 0 0,1 1 1 0 0,0-1-1 0 0,1 0 0 0 0,1 1 1 0 0,0-1-1 0 0,1 0 1 0 0,1 0-1 0 0,0 0 0 0 0,1 0 1 0 0,1 1-7 0 0,4 43 120 0 0,6 118 161 0 0,-26 41 21 0 0,5-86-696 0 0,26-131-4071 0 0,-8 0-5628 0 0,-9 0-889 0 0</inkml:trace>
  <inkml:trace contextRef="#ctx0" brushRef="#br0" timeOffset="5172.772">5130 625 5873 0 0,'0'0'2293'0'0,"0"0"-352"0"0,0 0-161 0 0,0 0-141 0 0,0 0-256 0 0,0 0-317 0 0,0 0-291 0 0,0 0-188 0 0,0 0-110 0 0,0 0-48 0 0,0 0-55 0 0,0 0-62 0 0,-3 15-57 0 0,-14 121 492 0 0,17-131-701 0 0,10 87 189 0 0,-9-89-198 0 0,0-1 1 0 0,0 1 0 0 0,0 0 0 0 0,0-1 0 0 0,0 1 0 0 0,1-1 0 0 0,-1 1 0 0 0,1-1 0 0 0,0 0 0 0 0,0 0-1 0 0,0 0 1 0 0,0 0 0 0 0,0 0 0 0 0,0 0 0 0 0,0 0 0 0 0,1-1 0 0 0,-1 1 0 0 0,1-1 0 0 0,-1 1 0 0 0,1-1-1 0 0,0 0 1 0 0,-1 0 0 0 0,1 0 0 0 0,0-1 0 0 0,0 1 0 0 0,-1-1 0 0 0,1 1 0 0 0,0-1 0 0 0,0 0 0 0 0,1 0-38 0 0,4-3 173 0 0,-1-1 1 0 0,1 0 0 0 0,-1 0-1 0 0,0 0 1 0 0,-1-1 0 0 0,1 0 0 0 0,-1 0-1 0 0,0-1 1 0 0,0 0 0 0 0,-1 0 0 0 0,0 0-1 0 0,0-1 1 0 0,0 0 0 0 0,-1 0-1 0 0,0 0 1 0 0,0 0 0 0 0,-1 0 0 0 0,1-1-1 0 0,0-5-173 0 0,-4 13 2 0 0,95-229 1386 0 0,-95 230-1390 0 0,0-1 1 0 0,0 0-1 0 0,0 1 0 0 0,-1-1 1 0 0,1 1-1 0 0,0-1 0 0 0,0 0 1 0 0,0 1-1 0 0,0-1 1 0 0,0 1-1 0 0,0-1 0 0 0,0 0 1 0 0,0 1-1 0 0,0-1 0 0 0,0 0 1 0 0,0 1-1 0 0,0-1 0 0 0,1 1 1 0 0,-1-1-1 0 0,0 0 1 0 0,0 1-1 0 0,0-1 0 0 0,0 0 1 0 0,1 1-1 0 0,-1-1 0 0 0,0 0 1 0 0,0 1-1 0 0,1-1 0 0 0,-1 0 1 0 0,0 1-1 0 0,0-1 1 0 0,1 0-1 0 0,-1 0 0 0 0,0 0 1 0 0,1 1-1 0 0,-1-1 0 0 0,0 0 1 0 0,1 0-1 0 0,-1 0 0 0 0,0 0 1 0 0,1 1-1 0 0,-1-1 1 0 0,1 0-1 0 0,-1 0 0 0 0,0 0 1 0 0,1 0-1 0 0,-1 0 0 0 0,1 0 1 0 0,-1 0-1 0 0,0 0 0 0 0,1 0 1 0 0,-1 0-1 0 0,0 0 1 0 0,1-1-1 0 0,-1 1 0 0 0,1 0 1 0 0,-1 0-1 0 0,0 0 0 0 0,1 0 1 0 0,-1-1-1 0 0,0 1 0 0 0,1 0 1 0 0,-1 0-1 0 0,0-1 2 0 0,10 44 49 0 0,22 156 32 0 0,51 179 9 0 0,-73-292-61 0 0,-3 0 0 0 0,-5 1 1 0 0,-5 43-30 0 0,3-118 19 0 0,-1-1 0 0 0,0 1 1 0 0,-1-1-1 0 0,0 1 1 0 0,-1-1-1 0 0,0 0 0 0 0,0 0 1 0 0,-1 0-1 0 0,-1 0 0 0 0,0-1 1 0 0,-1 1-1 0 0,1-1 1 0 0,-5 4-20 0 0,5-11 16 0 0,0 0 1 0 0,-1 0-1 0 0,1-1 0 0 0,-1 0 1 0 0,0 0-1 0 0,0 0 1 0 0,0 0-1 0 0,0-1 1 0 0,0 0-1 0 0,0 0 1 0 0,0-1-1 0 0,0 0 1 0 0,-1 0-1 0 0,1 0 0 0 0,0-1 1 0 0,-2 0-17 0 0,-15 0 7 0 0,14 1-3 0 0,0-1-1 0 0,1-1 1 0 0,-1 0-1 0 0,0 0 1 0 0,1 0-1 0 0,-1-1 1 0 0,1-1-1 0 0,0 1 1 0 0,-1-1-1 0 0,2-1 1 0 0,-1 0 0 0 0,1 0-1 0 0,-1 0 1 0 0,1-1-1 0 0,1 0 1 0 0,-1-1-4 0 0,3 4 1 0 0,0 0 0 0 0,1-1 0 0 0,0 0 0 0 0,0 0 0 0 0,0 0 0 0 0,0 0 0 0 0,0 0 0 0 0,1-1 0 0 0,0 1 1 0 0,0-1-1 0 0,0 1 0 0 0,1-1 0 0 0,-1 0 0 0 0,1 0 0 0 0,0 0 0 0 0,0 0 0 0 0,1 0 0 0 0,0 0 0 0 0,0 0 1 0 0,0 0-1 0 0,0 0 0 0 0,1 1 0 0 0,0-1 0 0 0,0 0 0 0 0,0 0 0 0 0,0 0 0 0 0,1 0 0 0 0,0 1 0 0 0,1-4-1 0 0,16-18 8 0 0,1 1 0 0 0,1 0-1 0 0,2 2 1 0 0,0 0 0 0 0,1 2-1 0 0,1 0 1 0 0,1 2 0 0 0,1 0-1 0 0,0 2 1 0 0,1 2-1 0 0,28-12-7 0 0,239-108-313 0 0,-287 131-307 0 0,16-8 40 0 0,-10 9-8490 0 0,-14 3-2930 0 0</inkml:trace>
  <inkml:trace contextRef="#ctx0" brushRef="#br0" timeOffset="6098.108">2793 128 12043 0 0,'0'0'2241'0'0,"0"0"-619"0"0,0 0-211 0 0,0 0 12 0 0,0 0-53 0 0,0 0-181 0 0,0 0-291 0 0,0 0-351 0 0,0 0-265 0 0,0 0-134 0 0,0 0-77 0 0,0 0-14 0 0,-11 4-248 0 0,4 0-4205 0 0,7-1-1776 0 0,0-2-5251 0 0</inkml:trace>
  <inkml:trace contextRef="#ctx0" brushRef="#br0" timeOffset="7451.972">1639 155 0 0 0,'0'0'233'0'0,"0"0"309"0"0,0 0 171 0 0,0 0 234 0 0,0 0 324 0 0,3-1 279 0 0,0-1-962 0 0,5-2-17 0 0,-1 3 2857 0 0,-13 16-268 0 0,-23 13-1936 0 0,52-35-150 0 0,-16 1 211 0 0,-14 8-2832 0 0,-2 4-4931 0 0,7-5-2083 0 0</inkml:trace>
  <inkml:trace contextRef="#ctx0" brushRef="#br0" timeOffset="90456.253">254 1931 0 0 0,'0'0'621'0'0,"0"1"-3428"0"0,1-1 4856 0 0,2 3 16406 0 0,-3-3-16174 0 0,-66-19 1037 0 0,59 19-3225 0 0,0-1 0 0 0,0 2 0 0 0,1-1 0 0 0,-1 1-1 0 0,0 0 1 0 0,0 1 0 0 0,1-1 0 0 0,-1 1 0 0 0,1 1 0 0 0,0-1-1 0 0,-1 1 1 0 0,1 0 0 0 0,1 0 0 0 0,-1 1 0 0 0,0 0 0 0 0,-1 2-93 0 0,-39 35 464 0 0,41-32-403 0 0,0-1 0 0 0,1 1 0 0 0,0 0 0 0 0,0 0 1 0 0,1 1-1 0 0,1-1 0 0 0,-1 1 0 0 0,1-1 0 0 0,1 1 0 0 0,0 0 0 0 0,0-1 1 0 0,1 1-1 0 0,0 2-61 0 0,0-6 41 0 0,0 1-1 0 0,1 0 1 0 0,0-1 0 0 0,0 1 0 0 0,0-1 0 0 0,1 1 0 0 0,0-1 0 0 0,0 0 0 0 0,0 0 0 0 0,1 1 0 0 0,0-1-1 0 0,3 5-40 0 0,-1-4 88 0 0,0-1 0 0 0,0 1-1 0 0,0 0 1 0 0,1-1-1 0 0,0 0 1 0 0,0-1-1 0 0,1 1 1 0 0,-1-1-1 0 0,1-1 1 0 0,1 1-1 0 0,-1-1 1 0 0,0 0 0 0 0,1-1-1 0 0,0 1 1 0 0,0-2-1 0 0,0 1 1 0 0,0-1-1 0 0,4 0-87 0 0,155 10 1220 0 0,-137-12-1118 0 0,14-15 150 0 0,-57-5-2373 0 0,5 12-4899 0 0,4 5-5283 0 0</inkml:trace>
  <inkml:trace contextRef="#ctx0" brushRef="#br0" timeOffset="93812.291">847 1373 0 0 0,'0'0'347'0'0,"0"0"709"0"0,0 0 291 0 0,0 0 60 0 0,0 0-85 0 0,0 0-109 0 0,0 0-75 0 0,0 0-23 0 0,0 1 12221 0 0,0 1-14396 0 0,-8 137 2571 0 0,-11 235 16 0 0,-2-50-425 0 0,17-317-975 0 0,-4 9-51 0 0,8 18-8 0 0,0-34-49 0 0,0 0-1 0 0,0 9-112 0 0,0-14-568 0 0,0-13-3475 0 0,0 6-3183 0 0,0 8-3824 0 0</inkml:trace>
  <inkml:trace contextRef="#ctx0" brushRef="#br0" timeOffset="94494.131">610 1800 1520 0 0,'0'0'2054'0'0,"0"0"-891"0"0,0 0-220 0 0,0 0 301 0 0,0 0 364 0 0,0 0 184 0 0,0 0-115 0 0,0 0-300 0 0,0 0-287 0 0,0 0-173 0 0,0 0-39 0 0,0 0 13 0 0,0 0-6 0 0,5 3 5379 0 0,9 2-4870 0 0,171-25 312 0 0,-10 13-1103 0 0,-157 10-567 0 0,-15-2-260 0 0,-10 2-12223 0 0,7-2 805 0 0</inkml:trace>
  <inkml:trace contextRef="#ctx0" brushRef="#br0" timeOffset="96545.45">1485 1916 0 0 0,'0'0'441'0'0,"0"0"1273"0"0,0 0 525 0 0,0 0 107 0 0,0 0-73 0 0,0 0-226 0 0,0 0-348 0 0,0 0-358 0 0,0 0-319 0 0,-24 0 2680 0 0,18 0-3463 0 0,0 0 0 0 0,0 1 1 0 0,0 0-1 0 0,0 0 0 0 0,0 0 0 0 0,1 1 1 0 0,-1 0-1 0 0,0 0 0 0 0,1 0 0 0 0,0 1 1 0 0,-1 0-1 0 0,1 0 0 0 0,0 0 0 0 0,0 0 0 0 0,-2 3-239 0 0,1 0 44 0 0,1-1 0 0 0,0 1-1 0 0,0 0 1 0 0,1 0 0 0 0,0 0-1 0 0,0 1 1 0 0,0-1 0 0 0,1 1-1 0 0,0 0 1 0 0,0 0 0 0 0,0 0-1 0 0,1 1 1 0 0,0-1 0 0 0,1 1-1 0 0,0-1 1 0 0,0 1 0 0 0,0-1-1 0 0,1 4-43 0 0,0 3 56 0 0,-1-9-30 0 0,1 0 1 0 0,-1 0-1 0 0,1 0 1 0 0,0 0-1 0 0,0 0 1 0 0,1 0-1 0 0,-1-1 0 0 0,1 1 1 0 0,0 0-1 0 0,1 0 1 0 0,-1 0-1 0 0,1-1 1 0 0,0 1-1 0 0,0-1 1 0 0,0 1-1 0 0,1-1 1 0 0,0 0-1 0 0,-1 0 0 0 0,1 0 1 0 0,1 0-1 0 0,-1 0 1 0 0,3 1-27 0 0,4 2 126 0 0,1 0 1 0 0,1-1 0 0 0,-1-1 0 0 0,1 0-1 0 0,0 0 1 0 0,1-1 0 0 0,-1-1-1 0 0,1 0 1 0 0,-1 0 0 0 0,1-1-1 0 0,0-1 1 0 0,0 0 0 0 0,0-1-1 0 0,0-1 1 0 0,1 0-127 0 0,-7-1 70 0 0,-1 0 1 0 0,1-1-1 0 0,-1 0 0 0 0,0 0 0 0 0,0-1 0 0 0,0 1 1 0 0,0-1-1 0 0,-1 0 0 0 0,0-1 0 0 0,0 0 0 0 0,0 1 0 0 0,0-1 1 0 0,-1-1-1 0 0,1 1 0 0 0,-2-1 0 0 0,1 0 0 0 0,0 0 1 0 0,-1 0-1 0 0,0-2-70 0 0,5-7 83 0 0,-1-1-1 0 0,-1 0 1 0 0,-1-1 0 0 0,0 1 0 0 0,-1-1 0 0 0,-1 0-1 0 0,-1 0 1 0 0,0 0 0 0 0,-1 0 0 0 0,-1-1 0 0 0,-1-9-83 0 0,0 19 0 0 0,0 1 1 0 0,-1-1 0 0 0,0 1-1 0 0,0-1 1 0 0,0 1 0 0 0,-1-1 0 0 0,0 1-1 0 0,-1 0 1 0 0,0 0 0 0 0,0 1-1 0 0,0-1 1 0 0,-1 1 0 0 0,1 0-1 0 0,-2 0 1 0 0,1 0 0 0 0,-1 1-1 0 0,1 0 1 0 0,-1 0 0 0 0,-1 0 0 0 0,1 1-1 0 0,-1 0 1 0 0,0 0 0 0 0,0 1-1 0 0,0-1 1 0 0,-4 0-1 0 0,2 3-116 0 0,1 0 0 0 0,0 0 1 0 0,0 0-1 0 0,0 1 0 0 0,-1 1 0 0 0,1-1 0 0 0,0 1 1 0 0,0 1-1 0 0,0 0 0 0 0,0 0 0 0 0,0 0 0 0 0,0 1 0 0 0,1 0 1 0 0,-1 1-1 0 0,1-1 0 0 0,0 1 0 0 0,0 1 0 0 0,0 0 1 0 0,1 0-1 0 0,-1 0 0 0 0,1 0 0 0 0,1 1 0 0 0,-1 0 1 0 0,1 1-1 0 0,0-1 0 0 0,0 1 0 0 0,1 0 0 0 0,-1 0 1 0 0,2 0-1 0 0,-1 0 0 0 0,1 1 0 0 0,0 0 0 0 0,1 0 0 0 0,-1 0 1 0 0,2 0-1 0 0,-1 0 0 0 0,0 8 116 0 0,2-13-569 0 0,0 19-1377 0 0,5-12-5838 0 0,-2-6-3414 0 0</inkml:trace>
  <inkml:trace contextRef="#ctx0" brushRef="#br0" timeOffset="97511.453">1926 1870 6105 0 0,'0'0'2211'0'0,"0"0"-331"0"0,0 0-23 0 0,0 0 114 0 0,0 0-36 0 0,0 0-292 0 0,0 0-448 0 0,0 0-405 0 0,0 0-257 0 0,0 0-127 0 0,0 0-50 0 0,0 0-11 0 0,0 0 27 0 0,1 3 18 0 0,8 52 128 0 0,-2 0 0 0 0,-3 0 1 0 0,-1 1-1 0 0,-4-1 0 0 0,-1 0 1 0 0,-6 22-519 0 0,16-131 2458 0 0,4 14-2431 0 0,2 1 1 0 0,1 1-1 0 0,2 0 1 0 0,1 2-1 0 0,3 0 1 0 0,0 0-1 0 0,2 2 1 0 0,17-18-28 0 0,-36 49 2 0 0,7-10 0 0 0,1 0 0 0 0,0 1-1 0 0,1 0 1 0 0,0 2 0 0 0,0-1 0 0 0,2 2 0 0 0,-1-1-1 0 0,1 2 1 0 0,8-3-2 0 0,-21 10 5 0 0,0 0 0 0 0,1 0 0 0 0,-1 0 0 0 0,0 0 0 0 0,1 1 0 0 0,-1-1 0 0 0,1 1 0 0 0,-1 0-1 0 0,1 0 1 0 0,-1 0 0 0 0,0 0 0 0 0,1 0 0 0 0,-1 0 0 0 0,1 0 0 0 0,-1 1 0 0 0,0 0 0 0 0,1-1 0 0 0,-1 1 0 0 0,0 0-1 0 0,1 0 1 0 0,-1 0 0 0 0,0 0 0 0 0,0 1 0 0 0,0-1 0 0 0,0 0 0 0 0,0 1 0 0 0,0 0 0 0 0,0-1 0 0 0,-1 1 0 0 0,1 0-1 0 0,-1 0 1 0 0,1 0 0 0 0,-1 0 0 0 0,0 0 0 0 0,1 0 0 0 0,-1 0 0 0 0,0 1 0 0 0,-1-1 0 0 0,1 0 0 0 0,0 1 0 0 0,-1-1-1 0 0,1 0 1 0 0,-1 1 0 0 0,0-1 0 0 0,1 1 0 0 0,-1-1 0 0 0,0 1 0 0 0,-1-1 0 0 0,1 1 0 0 0,0 0-5 0 0,0-2 3 0 0,0 5 15 0 0,1 1 0 0 0,-1-1 1 0 0,0 1-1 0 0,0-1 0 0 0,-1 1 1 0 0,0-1-1 0 0,0 1 0 0 0,-1-1 1 0 0,1 0-1 0 0,-1 1 0 0 0,-1-1 1 0 0,1 0-1 0 0,-1 0 0 0 0,0-1 1 0 0,0 1-1 0 0,-1 0 0 0 0,0-1-18 0 0,-1 4-225 0 0,4-6-8817 0 0,3-3-2756 0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20:13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109 169,'32'-44,"56"-68,-88 111,0 1,0 0,0-1,0 1,0-1,0 1,0-1,0 1,0-1,0 1,1-1,-1 1,0-1,0 1,0 0,1-1,-1 1,0 0,1-1,-1 1,0-1,1 1,-1 0,0 0,1-1,-1 1,1 0,-1 0,1-1,-1 1,0 0,1 0,-1 0,1 0,-1 0,1 0,-1 0,1 0,-1 0,1 0,-1 0,1 0,-1 0,1 0,-1 0,1 0,-1 1,0-1,1 0,-1 0,1 1,-1-1,0 0,1 0,-1 1,1-1,-1 0,0 1,0-1,1 1,-1-1,0 0,0 1,1-1,-1 1,0-1,0 1,0-1,3 37,-3-33,-1 98,10 145,-1-202,-3-1,-1 1,-2 0,-3 0,-1 0,-2 0,-2 0,-2-1,-2 0,-7 16,13-50,0 0,0-1,0 1,-1-1,-1 0,0 0,0-1,0 0,-1 0,-1 0,1-1,-1 0,0 0,-1-1,0 0,1-1,-2 0,1 0,-1-1,-5 2,13-6,-1 1,1 0,-1-1,1 0,-1 1,0-1,1 0,-1-1,0 1,1 0,-1-1,1 1,-1-1,1 0,-1 0,1 0,-1 0,1 0,0 0,0-1,-1 1,1-1,0 0,0 0,1 1,-1-1,0 0,1-1,-1 1,1 0,-1 0,1-1,0 1,0 0,0-1,0 1,1-1,-1 0,1-1,3-106,6 83,1 1,2 1,1 0,1 0,0 1,2 1,1 1,7-7,-20 24,-1 0,1 1,0 0,1 0,-1 0,1 0,0 0,0 1,0 0,0 0,0 1,1-1,-1 1,1 0,0 1,0-1,-1 1,1 0,0 1,0-1,0 1,0 0,0 1,0-1,5 2,27 7,-24-9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1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0 477 0 0 0,'0'0'556'0'0,"0"0"735"0"0,0 0 277 0 0,0 0 215 0 0,0 0 222 0 0,0 0 15 0 0,0 0-194 0 0,0 0-330 0 0,0 0-375 0 0,0 0-335 0 0,0 0-237 0 0,9 0 515 0 0,5 8-685 0 0,0-1-1 0 0,0-1 1 0 0,1 0 0 0 0,0-1 0 0 0,0 0 0 0 0,0-2 0 0 0,1 1 0 0 0,-1-2-1 0 0,1 0 1 0 0,0-1 0 0 0,0-1 0 0 0,-1 0 0 0 0,13-2-379 0 0,-11 2 153 0 0,15-4-18 0 0,1-1-1 0 0,-1-1 1 0 0,0-2-1 0 0,-1-1 1 0 0,0-2 0 0 0,0-1-1 0 0,-1-1 1 0 0,-1-2-1 0 0,0 0 1 0 0,-1-3-1 0 0,1-1-133 0 0,5-3 115 0 0,-1-2 1 0 0,-1-1 0 0 0,-1-1-1 0 0,21-24-116 0 0,-46 45 39 0 0,0-1 0 0 0,-1-1 0 0 0,1 1 0 0 0,-1-1 0 0 0,0 0 0 0 0,-1 0-1 0 0,0 0 1 0 0,0-1 0 0 0,0 0 0 0 0,-1 1 0 0 0,0-1 0 0 0,-1 0 0 0 0,0-1 0 0 0,0 1-1 0 0,-1 0 1 0 0,0-1 0 0 0,0 1 0 0 0,-1 0 0 0 0,0-1 0 0 0,-1-3-39 0 0,-1 7 0 0 0,-1 0-1 0 0,1 0 1 0 0,-1 0 0 0 0,-1 1 0 0 0,1-1 0 0 0,-1 1 0 0 0,1-1-1 0 0,-1 1 1 0 0,-1 0 0 0 0,1 1 0 0 0,0-1 0 0 0,-1 1-1 0 0,0 0 1 0 0,0 0 0 0 0,0 0 0 0 0,0 0 0 0 0,0 1 0 0 0,-1 0-1 0 0,1 0 1 0 0,-1 1 0 0 0,1 0 0 0 0,-1 0 0 0 0,1 0 0 0 0,-1 0-1 0 0,0 1 1 0 0,0 0 0 0 0,1 0 0 0 0,-1 0 0 0 0,0 1-1 0 0,-4 1 1 0 0,-4 1-14 0 0,1 0 0 0 0,0 1-1 0 0,1 1 1 0 0,-1 0-1 0 0,1 1 1 0 0,0 0-1 0 0,0 1 1 0 0,0 0 0 0 0,1 0-1 0 0,0 2 1 0 0,1-1-1 0 0,0 1 1 0 0,0 1 0 0 0,1 0-1 0 0,0 0 1 0 0,-2 4 14 0 0,-1 8 8 0 0,0 0 1 0 0,2 0-1 0 0,0 1 0 0 0,2 0 1 0 0,0 1-1 0 0,2 0 1 0 0,1 0-1 0 0,0 0 1 0 0,2 1-1 0 0,1-1 0 0 0,1 1 1 0 0,1 0-1 0 0,1 0 1 0 0,1-1-1 0 0,1 2-8 0 0,-6 154 267 0 0,2-151-236 0 0,-2 0-1 0 0,-2 0 0 0 0,0-1 1 0 0,-2 1-1 0 0,-1-1 1 0 0,-1-1-1 0 0,-2 0 1 0 0,0 0-1 0 0,-2-1 0 0 0,-1 0 1 0 0,-1-1-1 0 0,-1-1 1 0 0,-1 0-1 0 0,-1-2 0 0 0,-1 0 1 0 0,-20 17-31 0 0,32-34-23 0 0,0 0 1 0 0,-1-1-1 0 0,0 0 0 0 0,0-1 1 0 0,0 1-1 0 0,0-2 0 0 0,-1 1 1 0 0,1-1-1 0 0,-1 0 0 0 0,1-1 1 0 0,-1 0-1 0 0,0 0 0 0 0,1-1 1 0 0,-8-1 22 0 0,17 1-18 0 0,-1 0 1 0 0,1-1 0 0 0,-1 1 0 0 0,1-1 0 0 0,-1 1 0 0 0,1 0 0 0 0,-1-1 0 0 0,0 1 0 0 0,1-1 0 0 0,-1 1 0 0 0,0-1 0 0 0,1 1 0 0 0,-1-1 0 0 0,0 1 0 0 0,0-1 0 0 0,0 0 0 0 0,1 1 0 0 0,-1-1 0 0 0,0 1 0 0 0,0-1 0 0 0,0 0 0 0 0,0 1 0 0 0,0-1 0 0 0,0 1 0 0 0,0-1 0 0 0,0 0 0 0 0,0 1 0 0 0,0-1 0 0 0,-1 1 0 0 0,1-1 0 0 0,0 1 0 0 0,0-1-1 0 0,0 0 1 0 0,-1 1 0 0 0,1-1 0 0 0,0 1 0 0 0,-1-1 0 0 0,1 1 0 0 0,0 0 0 0 0,-1-1 0 0 0,1 1 0 0 0,-1-1 0 0 0,1 1 0 0 0,-1-1 0 0 0,1 1 0 0 0,-1 0 0 0 0,1 0 0 0 0,-1-1 0 0 0,1 1 0 0 0,-1 0 0 0 0,1 0 0 0 0,-1-1 0 0 0,1 1 0 0 0,-1 0 0 0 0,0 0 0 0 0,1 0 0 0 0,-1 0 0 0 0,1 0 0 0 0,-1 0 0 0 0,0 0 0 0 0,1 0 0 0 0,-1 0 0 0 0,1 0 0 0 0,-1 0 0 0 0,0 0-1 0 0,1 1 1 0 0,-1-1 0 0 0,0 0 17 0 0,39-30-629 0 0,-17 21 604 0 0,1 1 0 0 0,1 1-1 0 0,-1 1 1 0 0,1 1-1 0 0,0 1 1 0 0,1 1-1 0 0,-1 1 1 0 0,0 1-1 0 0,1 1 1 0 0,-1 1-1 0 0,8 2 26 0 0,187 30 483 0 0,-209-33-455 0 0,22 5 133 0 0,1-2 1 0 0,0-2 0 0 0,0-1-1 0 0,0-1 1 0 0,0-1-1 0 0,0-2 1 0 0,-1-2 0 0 0,0-1-1 0 0,0-1 1 0 0,0-1 0 0 0,-1-2-1 0 0,6-4-161 0 0,-19 5 69 0 0,-3 4-29 0 0,0-1 1 0 0,0-1-1 0 0,-1 0 1 0 0,0-1 0 0 0,-1-1-1 0 0,0 0 1 0 0,-1 0-1 0 0,1-1 1 0 0,-2-1 0 0 0,0 0-1 0 0,0 0 1 0 0,-1-1-1 0 0,3-6-40 0 0,-11 17-5 0 0,0-1 0 0 0,0 1 0 0 0,0 0 0 0 0,0 0 0 0 0,-1-1 0 0 0,1 1 0 0 0,-1 0 0 0 0,0-1 0 0 0,1 1 0 0 0,-1 0 0 0 0,0-1 0 0 0,-1 1 0 0 0,1-1 0 0 0,0 1 0 0 0,0 0 0 0 0,-1-1-1 0 0,0 1 1 0 0,1 0 0 0 0,-1-1 0 0 0,0 1 0 0 0,0 0 0 0 0,0 0 0 0 0,0 0 0 0 0,-1 0 0 0 0,1 0 0 0 0,-1 0 0 0 0,1 0 0 0 0,-1 1 0 0 0,0-1 0 0 0,1 0 0 0 0,-1 1 0 0 0,0-1 0 0 0,0 1 0 0 0,0 0-1 0 0,0-1 1 0 0,0 1 0 0 0,0 0 0 0 0,-1 0 0 0 0,1 1 0 0 0,0-1 0 0 0,0 0 0 0 0,-1 1 5 0 0,-102-12-1161 0 0,93 14 1026 0 0,1 1-1 0 0,0 0 1 0 0,1 1 0 0 0,-1 0 0 0 0,1 1-1 0 0,-1 0 1 0 0,1 1 0 0 0,1 0 0 0 0,-1 0-1 0 0,1 1 1 0 0,0 0 0 0 0,1 1 0 0 0,0 0 0 0 0,0 0-1 0 0,-6 9 136 0 0,11-14-12 0 0,0 0 1 0 0,0 1-1 0 0,0-1 0 0 0,1 1 0 0 0,-1 0 0 0 0,1 0 0 0 0,0 0 0 0 0,0 0 0 0 0,0 0 1 0 0,0 0-1 0 0,1 1 0 0 0,0-1 0 0 0,0 0 0 0 0,0 1 0 0 0,0-1 0 0 0,1 1 0 0 0,-1-1 1 0 0,1 1-1 0 0,1 0 0 0 0,-1-1 0 0 0,0 1 0 0 0,1-1 0 0 0,0 1 0 0 0,0-1 0 0 0,1 0 0 0 0,-1 1 1 0 0,1-1-1 0 0,0 0 0 0 0,0 0 0 0 0,0 0 0 0 0,0 0 0 0 0,1 0 0 0 0,0-1 0 0 0,0 1 1 0 0,0-1-1 0 0,0 0 0 0 0,0 0 0 0 0,1 0 0 0 0,-1 0 0 0 0,1 0 0 0 0,0-1 0 0 0,0 1 1 0 0,2 0 11 0 0,16 6 146 0 0,0-2 1 0 0,1 0 0 0 0,0-1 0 0 0,0-1 0 0 0,0-1 0 0 0,0-1 0 0 0,1-2 0 0 0,0 0 0 0 0,-1-1 0 0 0,1-2-1 0 0,-1 0 1 0 0,0-1 0 0 0,22-7-147 0 0,-16 2 121 0 0,0-1-1 0 0,-1-2 1 0 0,0-1-1 0 0,0-1 1 0 0,-1-1-1 0 0,-1-1 1 0 0,-1-2-1 0 0,0-1 1 0 0,-1 0-1 0 0,-1-2 1 0 0,0-1-1 0 0,-2-1 1 0 0,-1 0 0 0 0,0-2-1 0 0,-2 0 1 0 0,-1-1-1 0 0,-1-1 1 0 0,-1 0-1 0 0,3-10-120 0 0,-5 11-6 0 0,-1-1-1 0 0,-2-1 0 0 0,0 0 1 0 0,-2 0-1 0 0,-1-1 1 0 0,-1 0-1 0 0,-1 0 1 0 0,-1-1-1 0 0,-2 1 1 0 0,-1-1-1 0 0,-2 0 0 0 0,-1-9 7 0 0,2 35 2 0 0,0-1 0 0 0,-1 1 0 0 0,1-1 0 0 0,-1 1 0 0 0,0-1 0 0 0,0 1 0 0 0,0-1 0 0 0,0 1 0 0 0,0 0 0 0 0,-1-1 0 0 0,0 1-1 0 0,0 0 1 0 0,0 0 0 0 0,0 0 0 0 0,0 1 0 0 0,0-1 0 0 0,-1 0 0 0 0,1 1 0 0 0,-1-1 0 0 0,0 1 0 0 0,0 0 0 0 0,1 0 0 0 0,-2 0 0 0 0,1 0-1 0 0,0 1 1 0 0,0-1 0 0 0,0 1 0 0 0,-1 0 0 0 0,1 0 0 0 0,-1 0 0 0 0,1 0 0 0 0,-1 1 0 0 0,1-1 0 0 0,-1 1 0 0 0,1 0 0 0 0,-1 0-1 0 0,1 0 1 0 0,-1 1 0 0 0,0-1 0 0 0,1 1 0 0 0,-1 0 0 0 0,1 0 0 0 0,0 0 0 0 0,-1 0 0 0 0,1 1 0 0 0,0-1 0 0 0,0 1 0 0 0,0 0-1 0 0,0 0 1 0 0,0 0-2 0 0,-4 5 7 0 0,0 1-1 0 0,1 0 1 0 0,0 0 0 0 0,0 1-1 0 0,1 0 1 0 0,0-1-1 0 0,1 2 1 0 0,0-1-1 0 0,0 1 1 0 0,1-1-1 0 0,0 1 1 0 0,1 0-1 0 0,0 0 1 0 0,1 0-1 0 0,0 0 1 0 0,0 0-1 0 0,1 1 1 0 0,0-1-1 0 0,1 0 1 0 0,0 0-1 0 0,2 5-6 0 0,6 24 57 0 0,1 0 0 0 0,2 0 0 0 0,2-2-1 0 0,16 32-56 0 0,-20-44 17 0 0,53 169 11 0 0,-62-188-22 0 0,0 1 0 0 0,0-1 0 0 0,-1 0 1 0 0,0 1-1 0 0,0-1 0 0 0,-1 1 0 0 0,0-1 1 0 0,0 0-1 0 0,0 1 0 0 0,-1-1 0 0 0,1 0 1 0 0,-2 0-1 0 0,0 2-6 0 0,2-5-3 0 0,1-2-6 0 0,0-1-7 0 0,0 0 12 0 0,0 0-24 0 0,0 0-23 0 0,0 0-31 0 0,0 0-37 0 0,0 0-11 0 0,-4-24-2738 0 0,0 14 1445 0 0,-3-5-2181 0 0,1 6-4713 0 0,2 5-996 0 0</inkml:trace>
  <inkml:trace contextRef="#ctx0" brushRef="#br0" timeOffset="266.077">1305 689 9370 0 0,'0'0'3241'0'0,"0"0"-1762"0"0,0 0-648 0 0,0 0 134 0 0,0 0 269 0 0,0 0 155 0 0,0 0-35 0 0,0 0-182 0 0,0 0-157 0 0,35-8-117 0 0,113-27-104 0 0,68-2 1335 0 0,26 14-1612 0 0,-199 22-1355 0 0,-25 1-4616 0 0,-13 0-5512 0 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6.4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1 497 4377 0 0,'0'0'3259'0'0,"0"0"-1138"0"0,0 0-406 0 0,0 0-80 0 0,0 0-64 0 0,0 0-148 0 0,0 0-294 0 0,0 0-306 0 0,0 0-224 0 0,0 0-114 0 0,0 0-46 0 0,0 0 48 0 0,3-2 62 0 0,19-15 36 0 0,-1 0 0 0 0,0-2 0 0 0,-2 0 0 0 0,0-2 0 0 0,-1 0 0 0 0,-2-1 0 0 0,0 0-1 0 0,-1-1 1 0 0,10-23-585 0 0,23-29 406 0 0,49-87 35 0 0,-93 154-444 0 0,-4 8 1 0 0,0-1 1 0 0,-1 0 0 0 0,1 0-1 0 0,0 0 1 0 0,0 1 0 0 0,0-1-1 0 0,0 0 1 0 0,0 0 0 0 0,1 0 0 0 0,-1 1-1 0 0,0-1 1 0 0,0 0 0 0 0,0 0-1 0 0,1 1 1 0 0,-1-1 0 0 0,0 0-1 0 0,1 0 1 0 0,-1 1 0 0 0,1-1-1 0 0,-1 0 1 0 0,1 1 0 0 0,-1-1-1 0 0,1 1 1 0 0,-1-1 0 0 0,1 1-1 0 0,0-1 1 0 0,-1 1 0 0 0,1-1-1 0 0,0 1 1 0 0,-1-1 0 0 0,1 1-1 0 0,0 0 1 0 0,0-1 0 0 0,-1 1-1 0 0,1 0 1 0 0,0 0 0 0 0,0 0-1 0 0,0-1 1 0 0,-1 1 0 0 0,1 0 0 0 0,0 0-1 0 0,0 0 1 0 0,0 0 0 0 0,-1 0-1 0 0,1 1 1 0 0,0-1 0 0 0,0 0-1 0 0,0 0 1 0 0,-1 0 0 0 0,1 1-1 0 0,0-1 1 0 0,0 0 0 0 0,-1 1-1 0 0,1-1 1 0 0,0 1 0 0 0,0-1 1 0 0,92 227 848 0 0,-43-69-475 0 0,-18-107-207 0 0,-9-44-8651 0 0,-19-7-3461 0 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6177 0 0,'0'0'3448'0'0,"0"0"-1619"0"0,0 0-686 0 0,0 0-46 0 0,0 0 83 0 0,0 0 12 0 0,0 0-182 0 0,0 0-305 0 0,0 0-250 0 0,0 0-64 0 0,0 0 73 0 0,0 0 121 0 0,0 0 90 0 0,7 0 17 0 0,129 7 3153 0 0,3-14-2379 0 0,18-5-586 0 0,-89 12-3588 0 0,-64 0 2405 0 0,-4-2-2262 0 0,0 1 460 0 0,0 0-4483 0 0,0 1-5033 0 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18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0 768 0 0,'0'0'1500'0'0,"0"0"2"0"0,0 0 64 0 0,0 0-13 0 0,0 0-119 0 0,0 0-147 0 0,0 0-183 0 0,0 0-176 0 0,0 0-121 0 0,0 0-137 0 0,0 0-123 0 0,0 0-106 0 0,8 28 2706 0 0,9 29 465 0 0,-17-23-1785 0 0,0-33-1776 0 0,0 26 561 0 0,0-24-619 0 0,0 12-1316 0 0,0-7-7323 0 0,0-7-1693 0 0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7514 0 0,'0'0'1228'0'0,"0"0"-292"0"0,0 0-5 0 0,0 0 120 0 0,0 0 76 0 0,0 0-95 0 0,0 0-247 0 0,0 0-212 0 0,0 0-83 0 0,0 0-6 0 0,0 0 18 0 0,0 0 11 0 0,0 0 7 0 0,14 17 3661 0 0,-10-15-3942 0 0,1 0 0 0 0,0 0 0 0 0,0 0 0 0 0,0-1 0 0 0,0 1-1 0 0,0-1 1 0 0,0 0 0 0 0,0-1 0 0 0,0 1 0 0 0,0-1 0 0 0,0 0 0 0 0,0 0-1 0 0,1-1 1 0 0,-1 0 0 0 0,0 0-239 0 0,17 0 384 0 0,218-21 1327 0 0,-156 21-1582 0 0,-83-1 884 0 0,0 1-8742 0 0,-1 0 111 0 0,0 1-4362 0 0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8082 0 0,'0'0'4121'0'0,"0"0"-2744"0"0,0 0-846 0 0,0 0 197 0 0,0 0 395 0 0,0 0 259 0 0,0 0 7 0 0,0 0-131 0 0,0 0-205 0 0,0 0-178 0 0,0 0-97 0 0,0 0-71 0 0,34 1-59 0 0,108 4-65 0 0,39-18 1032 0 0,-138 5-1446 0 0,64-16-429 0 0,-73 12-922 0 0,-13 1-6491 0 0,-17 7-4054 0 0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4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1 312 2425 0 0,'0'0'1332'0'0,"0"0"-199"0"0,0 0 28 0 0,0 0 192 0 0,0 0 94 0 0,0 0-133 0 0,0 0-326 0 0,0 0-304 0 0,0 0-109 0 0,0 0-4 0 0,0 0 26 0 0,0 0 34 0 0,0 0-28 0 0,7 4-27 0 0,7 4-25 0 0,2 0 0 0 0,-1-1 0 0 0,1-1 0 0 0,0 0 0 0 0,0-1 0 0 0,0-1 1 0 0,1 0-1 0 0,0-2 0 0 0,16 2-551 0 0,-19-4 229 0 0,1 0 0 0 0,-1 0 0 0 0,0-2 0 0 0,0 0 0 0 0,0 0 0 0 0,0-1 0 0 0,-1-1 0 0 0,1-1 0 0 0,1 0-229 0 0,7-3 168 0 0,0-1-1 0 0,-1-1 0 0 0,0-1 0 0 0,-1 0 1 0 0,0-2-1 0 0,0 0 0 0 0,-2-1 1 0 0,0-1-1 0 0,0-1 0 0 0,-2-1 0 0 0,0 0 1 0 0,10-14-168 0 0,-22 25 62 0 0,0 1 0 0 0,0-1 0 0 0,0 0 0 0 0,-1 0 0 0 0,0-1 0 0 0,0 1 0 0 0,-1-1 0 0 0,1 1 0 0 0,-1-1 0 0 0,-1 0 0 0 0,1 0 0 0 0,-1 0 0 0 0,-1 0 0 0 0,1 0 0 0 0,-1 0 0 0 0,0 0 0 0 0,-2-6-62 0 0,0 10-5 0 0,-1 0-1 0 0,0 0 0 0 0,0 0 0 0 0,0 0 0 0 0,0 1 0 0 0,0-1 0 0 0,0 1 0 0 0,-1 0 0 0 0,1 0 0 0 0,-1 0 1 0 0,0 0-1 0 0,0 0 0 0 0,0 1 0 0 0,1 0 0 0 0,-1 0 0 0 0,0 0 0 0 0,-1 0 0 0 0,1 1 0 0 0,0-1 1 0 0,0 1-1 0 0,0 0 0 0 0,0 0 0 0 0,0 1 0 0 0,0-1 0 0 0,0 1 0 0 0,-3 1 6 0 0,-7-2-61 0 0,-6 3 3 0 0,-1 1 0 0 0,0 1 1 0 0,1 1-1 0 0,0 1 0 0 0,0 1 1 0 0,1 0-1 0 0,0 2 1 0 0,1 0-1 0 0,0 1 0 0 0,0 1 1 0 0,1 0-1 0 0,1 1 0 0 0,-11 12 58 0 0,17-17 5 0 0,0 0 1 0 0,0 1-1 0 0,1 0 0 0 0,0 1 1 0 0,1 0-1 0 0,0 0 0 0 0,0 1 0 0 0,1 0 1 0 0,1 0-1 0 0,0 0 0 0 0,0 1 0 0 0,1 0 1 0 0,1 0-1 0 0,0 1 0 0 0,0-1 0 0 0,2 1 1 0 0,-2 10-6 0 0,7-13 49 0 0,0-1 0 0 0,0 0 0 0 0,2 0 0 0 0,-1 0 0 0 0,1 0 0 0 0,0-1 1 0 0,0 0-1 0 0,1 0 0 0 0,1 0 0 0 0,-1-1 0 0 0,1 0 0 0 0,0 0 0 0 0,1-1 1 0 0,-1 0-1 0 0,1 0 0 0 0,0-1 0 0 0,1 0 0 0 0,0 0 0 0 0,-1-1 0 0 0,4 1-49 0 0,20 10 276 0 0,1-1-1 0 0,0-2 0 0 0,1-2 1 0 0,0-1-1 0 0,0-1 0 0 0,1-2 1 0 0,0-1-1 0 0,0-2 0 0 0,0-2 1 0 0,1-1-1 0 0,10-2-275 0 0,-44 2 3 0 0,0 0-1 0 0,0 0 1 0 0,1 0 0 0 0,-1 0-1 0 0,0-1 1 0 0,0 1-1 0 0,0-1 1 0 0,1 1 0 0 0,-1-1-1 0 0,0 0 1 0 0,0 0-1 0 0,0 0 1 0 0,0 0 0 0 0,0 0-1 0 0,0 0 1 0 0,-1-1-1 0 0,1 1 1 0 0,0-1 0 0 0,-1 1-1 0 0,1-1 1 0 0,0 0-1 0 0,-1 1 1 0 0,0-1 0 0 0,0 0-1 0 0,1 0 1 0 0,-1 0-1 0 0,0 0 1 0 0,0 0 0 0 0,-1 0-1 0 0,1 0 1 0 0,0-1-1 0 0,-1 1 1 0 0,1 0 0 0 0,-1 0-1 0 0,0 0 1 0 0,0-1 0 0 0,0 1-1 0 0,0 0 1 0 0,0 0-1 0 0,0-1 1 0 0,0 1 0 0 0,-1 0-1 0 0,0 0-2 0 0,-13-2-7348 0 0,12 4 3918 0 0,-1 0-8593 0 0</inkml:trace>
  <inkml:trace contextRef="#ctx0" brushRef="#br0" timeOffset="766.979">920 420 10194 0 0,'0'0'2234'0'0,"0"0"-808"0"0,0 0-231 0 0,0 0 83 0 0,0 0 57 0 0,0 0-81 0 0,0 0-222 0 0,0 0-256 0 0,0 0-154 0 0,0 0-67 0 0,0 0-13 0 0,0 0-7 0 0,-8 12 819 0 0,-94 208-171 0 0,81-179-1077 0 0,21-41-95 0 0,0 0 10 0 0,0 0 7 0 0,0 0 20 0 0,0 0 25 0 0,0 0 17 0 0,16-32 154 0 0,87-120-185 0 0,-20 53-50 0 0,-56 82 3 0 0,-27 17-34 0 0,0 0 6 0 0,0 0-11 0 0,0 0 2 0 0,0 23 90 0 0,0-5 0 0 0,15 72-15 0 0,-7-76-69 0 0,-6-9 22 0 0,1 0 0 0 0,-1 0 1 0 0,1 0-1 0 0,0 0 0 0 0,0-1 1 0 0,0 1-1 0 0,1-1 0 0 0,0 0 1 0 0,0 0-1 0 0,0 0 1 0 0,0 0-1 0 0,0-1 0 0 0,1 0 1 0 0,0 0-1 0 0,-1 0 0 0 0,4 1-3 0 0,-4-3 33 0 0,0 0-1 0 0,0-1 1 0 0,0 1-1 0 0,0-1 0 0 0,0 0 1 0 0,0 0-1 0 0,0 0 1 0 0,-1-1-1 0 0,1 1 1 0 0,0-1-1 0 0,0 0 1 0 0,0 0-1 0 0,-1 0 0 0 0,1-1 1 0 0,0 1-1 0 0,-1-1 1 0 0,1 0-1 0 0,-1 0 1 0 0,0 0-1 0 0,1 0 0 0 0,-1-1 1 0 0,0 1-1 0 0,-1-1 1 0 0,1 0-1 0 0,0 0 1 0 0,-1 0-1 0 0,1 0 1 0 0,1-4-33 0 0,45-100 834 0 0,-48 104-844 0 0,0 1 0 0 0,-1-1 0 0 0,1 0 0 0 0,-1 0 0 0 0,1 0 1 0 0,-1 1-1 0 0,0-1 0 0 0,0 0 0 0 0,0 0 0 0 0,0 0 0 0 0,0 0 0 0 0,-1 0 0 0 0,1 1 0 0 0,-1-1 0 0 0,0 0 0 0 0,0 0 0 0 0,0 1 0 0 0,0-1 0 0 0,-1 1 0 0 0,1-1 0 0 0,-2-1 10 0 0,-19-6-2322 0 0,7 8-5618 0 0,10 2-4215 0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6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13 2377 0 0,'0'0'1460'0'0,"0"0"-123"0"0,0 0 108 0 0,0 0 267 0 0,0 0 110 0 0,0 0-96 0 0,0 0-245 0 0,0 0-286 0 0,0 0-227 0 0,0 0-128 0 0,0 0-131 0 0,0 0-109 0 0,0 0-43 0 0,-9-2-22 0 0,-35-8 1151 0 0,-28 13 1578 0 0,58 4-3150 0 0,1 1 1 0 0,0 0-1 0 0,0 0 0 0 0,1 2 0 0 0,0-1 0 0 0,1 2 0 0 0,0-1 0 0 0,0 1 0 0 0,1 1 0 0 0,1 0 0 0 0,0 1 0 0 0,1-1 0 0 0,-4 8-114 0 0,10-16 26 0 0,0 0-1 0 0,1 0 0 0 0,-1 0 1 0 0,1 0-1 0 0,0 0 0 0 0,0 1 1 0 0,1-1-1 0 0,-1 0 0 0 0,1 0 1 0 0,0 1-1 0 0,0-1 0 0 0,0 0 1 0 0,0 1-1 0 0,1-1 0 0 0,0 0 1 0 0,0 0-1 0 0,0 1 0 0 0,0-1 1 0 0,1 0-1 0 0,0 0 1 0 0,0 0-1 0 0,0-1 0 0 0,0 1 1 0 0,0 0-1 0 0,1-1 0 0 0,1 3-25 0 0,115 82 886 0 0,-34-53-457 0 0,0-16-1794 0 0,-83-26-7967 0 0,-2 7-2461 0 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8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3673 0 0,'0'0'1880'0'0,"0"0"-11"0"0,0 0 67 0 0,0 0-10 0 0,0 0-109 0 0,0 0-236 0 0,0 0-238 0 0,0 0-183 0 0,0 0-178 0 0,0 0-102 0 0,0 0-76 0 0,0 0-56 0 0,0 0-49 0 0,16 4 1828 0 0,196-11 990 0 0,-92 2-2998 0 0,-122 3-3020 0 0,-3 0-5909 0 0,3 2-3995 0 0</inkml:trace>
  <inkml:trace contextRef="#ctx0" brushRef="#br0" timeOffset="1300.316">425 270 8970 0 0,'0'0'2294'0'0,"0"0"-1059"0"0,0 0-178 0 0,0 0 256 0 0,0 0 120 0 0,0 0-35 0 0,0 0-161 0 0,0 0-160 0 0,0 0-139 0 0,36-9-129 0 0,114-29-161 0 0,6-20 563 0 0,-137 48-1111 0 0,-1-1 0 0 0,-1-1 0 0 0,0-1 1 0 0,0 0-1 0 0,-2-1 0 0 0,1-1 1 0 0,-2 0-1 0 0,0-1 0 0 0,0-2-100 0 0,-10 13 29 0 0,3-3 55 0 0,-7 7-85 0 0,1 0 0 0 0,-1 0 0 0 0,1 0 1 0 0,-1 1-1 0 0,1-1 0 0 0,0 0 0 0 0,-1 0 0 0 0,1 0 0 0 0,0 1 0 0 0,-1-1 0 0 0,1 0 0 0 0,0 1 0 0 0,0-1 0 0 0,0 1 0 0 0,0-1 0 0 0,0 1 0 0 0,-1-1 0 0 0,1 1 0 0 0,0-1 0 0 0,0 1 0 0 0,0 0 1 0 0,0 0-1 0 0,0-1 0 0 0,0 1 0 0 0,0 0 0 0 0,0 0 0 0 0,0 0 0 0 0,0 0 0 0 0,0 0 0 0 0,1 0 0 0 0,-1 1 0 0 0,0-1 0 0 0,0 0 0 0 0,0 0 0 0 0,-1 1 0 0 0,1-1 0 0 0,0 0 0 0 0,0 1 1 0 0,0-1-1 0 0,0 1 0 0 0,0 0 0 0 0,0-1 0 0 0,-1 1 0 0 0,1 0 0 0 0,0-1 0 0 0,0 2 1 0 0,8 5 84 0 0,0 1 1 0 0,0 0-1 0 0,-1 1 1 0 0,0-1-1 0 0,-1 2 1 0 0,0-1-1 0 0,0 1 1 0 0,-1 0-1 0 0,-1 1 1 0 0,1-1-1 0 0,1 9-84 0 0,26 76 911 0 0,-23-87-2479 0 0,0-8-6791 0 0,-8 0-3505 0 0</inkml:trace>
  <inkml:trace contextRef="#ctx0" brushRef="#br0" timeOffset="2287.29">1696 251 3689 0 0,'0'0'2567'0'0,"0"0"-989"0"0,0 0-305 0 0,0 0 141 0 0,0 0 166 0 0,0 0 41 0 0,0 0-166 0 0,0 0-240 0 0,0 0-206 0 0,0 0-118 0 0,0 0-58 0 0,0 0-39 0 0,7 4 1919 0 0,-59 19-1076 0 0,-133 65-76 0 0,184-87-1559 0 0,0 0 0 0 0,0 0 1 0 0,1 1-1 0 0,-1-1 1 0 0,0 1-1 0 0,1-1 1 0 0,-1 0-1 0 0,1 1 1 0 0,0-1-1 0 0,0 1 1 0 0,-1-1-1 0 0,1 1 1 0 0,0-1-1 0 0,0 1 0 0 0,0-1 1 0 0,1 1-1 0 0,-1-1 1 0 0,0 1-1 0 0,0-1 1 0 0,1 1-1 0 0,-1-1 1 0 0,1 0-1 0 0,-1 1 1 0 0,1-1-1 0 0,0 0 1 0 0,0 1-1 0 0,-1-1 1 0 0,1 0-1 0 0,0 0 0 0 0,0 1 1 0 0,0-1-1 0 0,0 0 1 0 0,0 0-1 0 0,1 0 1 0 0,-1-1-1 0 0,0 1 1 0 0,0 0-1 0 0,1 0 1 0 0,-1 0-1 0 0,0-1 1 0 0,1 1-1 0 0,-1-1 1 0 0,1 1-1 0 0,-1-1 0 0 0,0 0 1 0 0,2 1-3 0 0,52 25 45 0 0,-44-23-34 0 0,-1 1 0 0 0,0 0-1 0 0,0 1 1 0 0,-1 0 0 0 0,1 1 0 0 0,-1 0 0 0 0,0 0 0 0 0,-1 1 0 0 0,1 0 0 0 0,-1 0 0 0 0,-1 1-1 0 0,1 0 1 0 0,-1 1 0 0 0,5 8-11 0 0,-11-13 41 0 0,-1 0 0 0 0,0 0-1 0 0,0 0 1 0 0,-1 0 0 0 0,1 1-1 0 0,-1-1 1 0 0,0 0 0 0 0,0 0-1 0 0,0-1 1 0 0,0 1 0 0 0,-1 0-1 0 0,1 0 1 0 0,-1-1 0 0 0,0 1-1 0 0,-1 0 1 0 0,1-1 0 0 0,0 0-1 0 0,-1 0 1 0 0,0 0 0 0 0,0 0-1 0 0,0 0 1 0 0,0 0 0 0 0,0-1-1 0 0,0 1 1 0 0,-1-1 0 0 0,1 0-1 0 0,-1 0 1 0 0,0 0 0 0 0,1-1-1 0 0,-5 2-40 0 0,-1 3 39 0 0,-8 3 35 0 0,-1 0-1 0 0,-1-2 1 0 0,1 0 0 0 0,-1 0-1 0 0,0-2 1 0 0,-1-1 0 0 0,1 0-1 0 0,-19 1-73 0 0,5 0 38 0 0,-130-1-61 0 0,164-5-41 0 0,0 1 0 0 0,-1-1 0 0 0,1 1 0 0 0,0-1 0 0 0,-1 0 0 0 0,1 1 0 0 0,0-1 0 0 0,-1 0 0 0 0,1 1 0 0 0,-1-1 0 0 0,1 0 0 0 0,-1 0 0 0 0,0 0 0 0 0,1 1 0 0 0,-1-1 0 0 0,0 0 0 0 0,1 0 0 0 0,-1 0 0 0 0,0 0 0 0 0,0 0 0 0 0,0 0 0 0 0,0 1 0 0 0,0-1 1 0 0,0 0-1 0 0,0 0 0 0 0,0 0 0 0 0,0 0 0 0 0,0 0 0 0 0,-1 0 0 0 0,1 0 0 0 0,0 1 0 0 0,0-1 0 0 0,-1 0 0 0 0,1 0 0 0 0,-1 0 0 0 0,1 0 0 0 0,-1 1 0 0 0,1-1 0 0 0,-1 0 0 0 0,1 1 0 0 0,-1-1 0 0 0,0 0 0 0 0,1 1 0 0 0,-1-1 0 0 0,0 1 0 0 0,0-1 0 0 0,1 1 0 0 0,-1-1 0 0 0,0 1 0 0 0,0 0 0 0 0,0-1 0 0 0,0 1 0 0 0,1 0 0 0 0,-1 0 0 0 0,0-1 0 0 0,0 1 0 0 0,0 0 0 0 0,0 0 0 0 0,0 0 0 0 0,0 0 0 0 0,0 0 64 0 0,30-14-2998 0 0,-9 6-3749 0 0,-6 3-4871 0 0</inkml:trace>
  <inkml:trace contextRef="#ctx0" brushRef="#br0" timeOffset="2638.504">1970 389 8146 0 0,'0'0'792'0'0,"0"0"-51"0"0,0 0 469 0 0,0 0 422 0 0,0 0 182 0 0,0 0-82 0 0,0 0-326 0 0,0 0-328 0 0,0 0-198 0 0,0 0-128 0 0,0 0-89 0 0,0 0-86 0 0,0 0-77 0 0,-2 24-65 0 0,-10 107 285 0 0,10-113-451 0 0,-1 0 0 0 0,-1 0 0 0 0,-1 0 0 0 0,-1 0 0 0 0,0-1 0 0 0,-1 0 0 0 0,-6 9-269 0 0,8-15 20 0 0,-1 2-1064 0 0,4-13-3085 0 0,1-9-4214 0 0,1 5-2978 0 0</inkml:trace>
  <inkml:trace contextRef="#ctx0" brushRef="#br0" timeOffset="2921.483">2033 31 10994 0 0,'0'0'771'0'0,"0"0"-113"0"0,0 0 146 0 0,0 0 213 0 0,0 0 84 0 0,0 0-144 0 0,0 0-282 0 0,0 0-250 0 0,0 0-155 0 0,0 0-86 0 0,0 0-65 0 0,0 0-42 0 0,0 0-36 0 0,-10 12-3 0 0,-30 37-6 0 0,31-37-3 0 0,17-12 95 0 0,-6 1-181 0 0,1-1 0 0 0,0 0 0 0 0,0 1 0 0 0,0-1 0 0 0,0-1 0 0 0,0 1 0 0 0,0 0 0 0 0,0-1 0 0 0,0 1 0 0 0,0-1 0 0 0,0 0 0 0 0,-1 0 0 0 0,1 0 0 0 0,0 0 0 0 0,-1-1 0 0 0,1 1 0 0 0,-1-1 0 0 0,1 0 0 0 0,-1 1 0 0 0,0-1 0 0 0,1 0 0 0 0,-1 0 0 0 0,1-2 57 0 0,-2 2-99 0 0,6-8-2424 0 0,-4 4-2590 0 0,-3 5-4157 0 0</inkml:trace>
  <inkml:trace contextRef="#ctx0" brushRef="#br0" timeOffset="3734.038">2212 713 392 0 0,'0'0'2047'0'0,"0"0"-365"0"0,0 0-118 0 0,0 0 14 0 0,0 0 14 0 0,0 0-35 0 0,0 0-28 0 0,0 0-102 0 0,0 0-123 0 0,0 0-151 0 0,0 0-148 0 0,0 0-89 0 0,-6 1-51 0 0,-21 1-31 0 0,25-3-691 0 0,1 0 0 0 0,-1 0 0 0 0,1 0 0 0 0,-1-1 0 0 0,1 1 0 0 0,0 0 0 0 0,0 0 0 0 0,-1-1 0 0 0,1 1 0 0 0,0-1 0 0 0,0 1 0 0 0,0-1 0 0 0,1 0 0 0 0,-1 1 0 0 0,0-1 0 0 0,1 0 0 0 0,-1 1 0 0 0,1-1 0 0 0,-1 0 0 0 0,1 0 0 0 0,0 1 0 0 0,0-1 0 0 0,0 0 0 0 0,0 0 0 0 0,0 0 0 0 0,0 1 0 0 0,0-1 0 0 0,0 0 0 0 0,1 0 0 0 0,-1 1 0 0 0,1-1 0 0 0,0 0 0 0 0,-1 0-143 0 0,59-78 1001 0 0,53-36-386 0 0,-6 16-479 0 0,-91 93-181 0 0,-15 7 20 0 0,0 0-6 0 0,0 0-24 0 0,0 0 6 0 0,0 0 5 0 0,6 19-82 0 0,2 63 65 0 0,-8-73 57 0 0,0-1 1 0 0,1 1-1 0 0,0-1 1 0 0,0 1-1 0 0,1-1 0 0 0,1 0 1 0 0,-1 0-1 0 0,1 1 0 0 0,0-2 1 0 0,1 1-1 0 0,0 0 0 0 0,0-1 1 0 0,1 0-1 0 0,0 0 0 0 0,0 0 1 0 0,1 0-1 0 0,-1-1 0 0 0,1 0 1 0 0,2 1 3 0 0,-2-6 24 0 0,-1 0-1 0 0,1 0 1 0 0,0 0 0 0 0,0-1-1 0 0,0 1 1 0 0,0-1 0 0 0,0-1 0 0 0,0 1-1 0 0,0-1 1 0 0,-1 0 0 0 0,1-1 0 0 0,0 1-1 0 0,0-1 1 0 0,-1-1 0 0 0,1 1 0 0 0,-1 0-1 0 0,0-1 1 0 0,2-2-24 0 0,-5 4 12 0 0,9-5 112 0 0,-1-1 1 0 0,-1 0 0 0 0,0-1 0 0 0,0 0 0 0 0,0-1 0 0 0,-1 0 0 0 0,0 0-1 0 0,-1 0 1 0 0,0-1 0 0 0,0 0 0 0 0,-1-1 0 0 0,-1 1 0 0 0,0-1 0 0 0,0 0-1 0 0,-1-1 1 0 0,2-7-125 0 0,-3-58-465 0 0,-18 64-2067 0 0,8 10-7784 0 0,4 3-1970 0 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7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46 10426 0 0,'0'0'3201'0'0,"0"0"-1601"0"0,0 0-520 0 0,0 0-29 0 0,0 0 2 0 0,0 0-65 0 0,0 0-156 0 0,0 0-177 0 0,0 0-167 0 0,0 0-107 0 0,0 0-99 0 0,-35 21-94 0 0,-103 67-72 0 0,89-38-18 0 0,47-40-82 0 0,0-3-11 0 0,0 0 0 0 0,1 0-1 0 0,0 0 1 0 0,0 0-1 0 0,0 0 1 0 0,1 1 0 0 0,0-1-1 0 0,1 0 1 0 0,-1 0-1 0 0,1 0 1 0 0,1 0-1 0 0,-1 0 1 0 0,1 0 0 0 0,1 0-1 0 0,-1 0 1 0 0,1-1-1 0 0,0 1 1 0 0,0-1-1 0 0,1 0 1 0 0,0 0 0 0 0,0 0-1 0 0,1 0 1 0 0,-1-1-1 0 0,1 0 1 0 0,1 0-1 0 0,-1 0 1 0 0,0 0 0 0 0,1-1-1 0 0,0 0 1 0 0,0 0-1 0 0,1-1 1 0 0,-1 1 0 0 0,1-1-1 0 0,-1-1 1 0 0,1 1-1 0 0,0-1 1 0 0,6 1-5 0 0,6 1 176 0 0,0 0 1 0 0,0-1 0 0 0,0-1-1 0 0,0-1 1 0 0,1-1-1 0 0,-1-1 1 0 0,18-2-177 0 0,-28 2 124 0 0,1-1 1 0 0,-1 0-1 0 0,-1-1 1 0 0,1 0-1 0 0,0 0 0 0 0,-1-1 1 0 0,0 0-1 0 0,1 0 0 0 0,-2-1 1 0 0,1 0-1 0 0,0-1 0 0 0,-1 1 1 0 0,0-2-1 0 0,-1 1 0 0 0,1-1 1 0 0,-1 0-1 0 0,0 0 1 0 0,-1 0-1 0 0,0-1 0 0 0,0 0 1 0 0,0 0-1 0 0,-1 0 0 0 0,-1 0 1 0 0,1-1-1 0 0,-1 0 0 0 0,-1 0 1 0 0,1 0-1 0 0,-2 0 1 0 0,1 0-1 0 0,-1 0 0 0 0,0 0 1 0 0,-1-5-125 0 0,-1 5-4 0 0,1 0 0 0 0,-1 0 0 0 0,0 0 1 0 0,-1 0-1 0 0,0 0 0 0 0,-1 1 1 0 0,0-1-1 0 0,0 1 0 0 0,-1-1 0 0 0,0 1 1 0 0,0 1-1 0 0,-1-1 0 0 0,0 0 1 0 0,0 1-1 0 0,-1 0 0 0 0,0 0 0 0 0,0 1 1 0 0,0 0-1 0 0,-1 0 0 0 0,0 0 0 0 0,0 1 1 0 0,-1 0-1 0 0,1 0 0 0 0,-6-1 4 0 0,4 0-221 0 0,-1 1-1 0 0,1 0 0 0 0,-1 1 0 0 0,0 0 1 0 0,-1 0-1 0 0,1 1 0 0 0,0 1 0 0 0,-1 0 1 0 0,0 0-1 0 0,0 1 0 0 0,-2 0 222 0 0,-21 1-2027 0 0,11 0-2518 0 0,3 0-7242 0 0</inkml:trace>
  <inkml:trace contextRef="#ctx0" brushRef="#br0" timeOffset="436.056">1 285 14355 0 0,'0'0'2046'0'0,"0"0"-903"0"0,0 0-302 0 0,0 0 99 0 0,0 0 69 0 0,0 0-28 0 0,0 0-206 0 0,0 0-235 0 0,0 0-150 0 0,0 0-97 0 0,0 0-41 0 0,0 0-41 0 0,0 0-37 0 0,16-8-27 0 0,109-56 357 0 0,-24 44-284 0 0,-75 66 48 0 0,-21-41-204 0 0,1-1 0 0 0,-1 1 0 0 0,1-1 0 0 0,0 0 0 0 0,0 0-1 0 0,0-1 1 0 0,1 0 0 0 0,0 0 0 0 0,-1-1 0 0 0,1 1-1 0 0,0-1 1 0 0,0-1 0 0 0,0 1 0 0 0,0-1 0 0 0,0-1 0 0 0,0 1-1 0 0,1-1 1 0 0,4-1-64 0 0,22 4 461 0 0,30-2 18 0 0,-64 3-1529 0 0,1 2-5012 0 0,0-5 1622 0 0,-1 0-7905 0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6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31 10122 0 0,'0'0'1494'0'0,"0"0"-199"0"0,0 0-23 0 0,0 0 50 0 0,0 0-41 0 0,0 0-209 0 0,0 0-235 0 0,0 0-180 0 0,0 0-123 0 0,0 0-96 0 0,0 0-94 0 0,-32 34-92 0 0,-95 102-66 0 0,88-76 62 0 0,39-51-183 0 0,0-4-28 0 0,0-1 0 0 0,0 1 0 0 0,1-1 1 0 0,-1 1-1 0 0,1-1 0 0 0,0 1 0 0 0,0-1 0 0 0,0 0 0 0 0,1 0 0 0 0,0 1 0 0 0,-1-1 0 0 0,1 0 0 0 0,1 0 0 0 0,-1 0 0 0 0,1-1 0 0 0,-1 1 1 0 0,1-1-1 0 0,0 1 0 0 0,0-1 0 0 0,1 0 0 0 0,-1 0 0 0 0,1 0 0 0 0,-1-1 0 0 0,1 1 0 0 0,0-1 0 0 0,0 0 0 0 0,0 0 0 0 0,0 0 0 0 0,1 0 1 0 0,1-1-38 0 0,7 4 144 0 0,0-1 0 0 0,0-1 0 0 0,0 0 0 0 0,1 0 0 0 0,-1-2 1 0 0,1 0-1 0 0,-1 0 0 0 0,1-1 0 0 0,12-2-144 0 0,-15 1 91 0 0,0-1 0 0 0,0 0 1 0 0,0-1-1 0 0,-1 0 0 0 0,1-1 0 0 0,-1 0 0 0 0,0-1 0 0 0,0 0 1 0 0,0 0-1 0 0,0-1 0 0 0,-1 0 0 0 0,0-1 0 0 0,0 0 0 0 0,-1-1 1 0 0,0 1-1 0 0,0-2 0 0 0,-1 1 0 0 0,0-1 0 0 0,0 0 1 0 0,-1 0-1 0 0,-1-1 0 0 0,1 0 0 0 0,-1 0 0 0 0,-1 0 0 0 0,0 0 1 0 0,-1-1-1 0 0,1 0 0 0 0,-2 0 0 0 0,0 0 0 0 0,0 0 0 0 0,-1 0 1 0 0,0 0-1 0 0,-2-11-91 0 0,0 16-9 0 0,0 1 0 0 0,-1 0 0 0 0,1-1 1 0 0,-1 1-1 0 0,-1 0 0 0 0,1 0 0 0 0,-1 1 1 0 0,0-1-1 0 0,0 0 0 0 0,0 1 0 0 0,0 0 0 0 0,-1 0 1 0 0,0 0-1 0 0,0 0 0 0 0,0 0 0 0 0,0 1 1 0 0,-1 0-1 0 0,1 0 0 0 0,-1 0 0 0 0,0 0 0 0 0,0 1 1 0 0,0 0-1 0 0,-4-2 9 0 0,-125-25-1660 0 0,99 28-460 0 0,14 5-2908 0 0,8 0-4126 0 0</inkml:trace>
  <inkml:trace contextRef="#ctx0" brushRef="#br0" timeOffset="506.45">889 8 6617 0 0,'0'0'3460'0'0,"0"0"-1664"0"0,0 0-556 0 0,0 0 33 0 0,0 0 58 0 0,0 0-43 0 0,0 0-46 0 0,0 0-177 0 0,0 0-181 0 0,0 0-184 0 0,0 0-161 0 0,0 0-107 0 0,-20 6-60 0 0,-62 18-32 0 0,-23 32 1241 0 0,103-55-1574 0 0,0 0 0 0 0,0 0 0 0 0,1 0 0 0 0,-1 1 0 0 0,0-1 0 0 0,1 1 0 0 0,-1 0 0 0 0,1-1 0 0 0,0 1 0 0 0,0 0 0 0 0,-1 0 0 0 0,1 0-1 0 0,0 0 1 0 0,0 0 0 0 0,1 0 0 0 0,-1 0 0 0 0,0 0 0 0 0,1 0 0 0 0,-1 0 0 0 0,1 0 0 0 0,0 0 0 0 0,0 1 0 0 0,0-1 0 0 0,0 0 0 0 0,0 0 0 0 0,0 0 0 0 0,0 1 0 0 0,1-1 0 0 0,-1 0 0 0 0,1 0 0 0 0,0 0 0 0 0,-1 0 0 0 0,1 0 0 0 0,0 0 0 0 0,0 0 0 0 0,0 0 0 0 0,1 0 0 0 0,-1-1 0 0 0,0 1 0 0 0,1 0 0 0 0,-1-1 0 0 0,1 1 0 0 0,-1-1 0 0 0,1 1 0 0 0,0-1 0 0 0,0 0 0 0 0,0 0 0 0 0,1 1-7 0 0,106 63 53 0 0,-106-63-13 0 0,0 0 1 0 0,0 0-1 0 0,0 0 1 0 0,0 1-1 0 0,0-1 1 0 0,0 1-1 0 0,-1 0 1 0 0,1 0-1 0 0,-1 0 1 0 0,0 0-1 0 0,0 0 1 0 0,0 0-1 0 0,0 1 1 0 0,0-1-1 0 0,-1 0 1 0 0,0 1-1 0 0,1 0 1 0 0,-1-1-1 0 0,-1 1 1 0 0,1 0-1 0 0,0-1 1 0 0,-1 1-1 0 0,0 0 0 0 0,0 0 1 0 0,0 0-1 0 0,0-1 1 0 0,-1 1-1 0 0,1 0 1 0 0,-1 0-1 0 0,0-1 1 0 0,0 1-41 0 0,-8 5 70 0 0,1 0 0 0 0,-1-1-1 0 0,-1-1 1 0 0,1 1 0 0 0,-1-1 0 0 0,-1-1 0 0 0,1 0 0 0 0,-1 0 0 0 0,0-1-1 0 0,0 0 1 0 0,-1-1 0 0 0,1-1 0 0 0,-8 2-70 0 0,-96 3-1127 0 0,103-13-970 0 0,11-5-6878 0 0,1 6-2776 0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03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288 486 1272 0 0,'0'0'1834'0'0,"0"0"-148"0"0,0 0 163 0 0,0 0 284 0 0,0 0 98 0 0,0 0-181 0 0,0 0-305 0 0,0 0-324 0 0,0 0-241 0 0,0 0-161 0 0,0 0-102 0 0,0 0-74 0 0,-5-5-87 0 0,-13-16-89 0 0,-25 16 1390 0 0,-45 50-1514 0 0,86-43-534 0 0,-8 4-5 0 0,1 1 0 0 0,0 0-1 0 0,0 1 1 0 0,1 0 0 0 0,0 0 0 0 0,1 1 0 0 0,-1-1 0 0 0,2 2 0 0 0,-1-1 0 0 0,1 1-1 0 0,1 0 1 0 0,0 0 0 0 0,0 1 0 0 0,1 0 0 0 0,0 0 0 0 0,1 0 0 0 0,0 0-1 0 0,1 0 1 0 0,0 0 0 0 0,1 5-4 0 0,0-10 1 0 0,1 1 1 0 0,0-1-1 0 0,0 1 0 0 0,1-1 0 0 0,0 0 0 0 0,0 1 0 0 0,1-1 1 0 0,-1 0-1 0 0,1 1 0 0 0,1-1 0 0 0,-1 0 0 0 0,1-1 1 0 0,0 1-1 0 0,0 0 0 0 0,1-1 0 0 0,0 0 0 0 0,0 0 1 0 0,0 0-1 0 0,1 0 0 0 0,-1 0 0 0 0,1-1 0 0 0,0 0 0 0 0,0 0 1 0 0,1 0-1 0 0,-1-1 0 0 0,1 0 0 0 0,5 3-1 0 0,10 1 104 0 0,0-1 0 0 0,0-1 1 0 0,1-1-1 0 0,0-1 0 0 0,-1-1 0 0 0,1 0 0 0 0,0-2 0 0 0,0 0 0 0 0,0-2 0 0 0,0 0 1 0 0,-1-2-1 0 0,1 0 0 0 0,16-6-104 0 0,-19 3 156 0 0,0 0 0 0 0,-1-1 0 0 0,0 0 0 0 0,0-2 0 0 0,0 0 0 0 0,-1-1 1 0 0,-1-1-1 0 0,0-1 0 0 0,-1 0 0 0 0,0-1 0 0 0,-1 0 0 0 0,0-1 0 0 0,-2-1 0 0 0,0 0 0 0 0,0-1 1 0 0,-1 0-1 0 0,-2 0 0 0 0,7-16-156 0 0,-13 27-5 0 0,-1 0 1 0 0,1 0 0 0 0,-1-1 0 0 0,-1 1-1 0 0,1-1 1 0 0,-1 1 0 0 0,-1-1 0 0 0,1 0-1 0 0,-1 1 1 0 0,0-1 0 0 0,0 0 0 0 0,-1 1-1 0 0,0-1 1 0 0,0 1 0 0 0,-1-1 0 0 0,1 1-1 0 0,-2-1 1 0 0,1 1 0 0 0,-1 0 0 0 0,1 0-1 0 0,-2 0 1 0 0,1 0 0 0 0,-1 1 0 0 0,0-1-1 0 0,0 1 1 0 0,0 0 0 0 0,-1 0-1 0 0,1 1 1 0 0,-1-1 0 0 0,0 1 0 0 0,-1 0-1 0 0,1 0 1 0 0,-1 1 0 0 0,0 0 0 0 0,0 0-1 0 0,-2-1 5 0 0,-8-1-169 0 0,1 0-1 0 0,-1 2 0 0 0,0 0 1 0 0,0 0-1 0 0,0 2 1 0 0,0 0-1 0 0,-1 1 0 0 0,1 0 1 0 0,0 1-1 0 0,0 1 0 0 0,0 1 1 0 0,0 0-1 0 0,-3 2 170 0 0,-55 17-3149 0 0,5 4-3543 0 0,41-14-5200 0 0</inkml:trace>
  <inkml:trace contextRef="#ctx0" brushRef="#br0" timeOffset="436.085">1 779 10042 0 0,'0'0'2575'0'0,"0"0"-442"0"0,0 0-378 0 0,0 0-371 0 0,0 0-306 0 0,0 0-219 0 0,0 0-118 0 0,0 0-39 0 0,0 0-10 0 0,0 0-24 0 0,0 0-44 0 0,0 0-55 0 0,0 0-78 0 0,17-8-71 0 0,116-54 480 0 0,54-7 255 0 0,-186 68-1157 0 0,0 1 0 0 0,1-1-1 0 0,-1 1 1 0 0,0-1 0 0 0,0 1-1 0 0,0-1 1 0 0,0 1 0 0 0,0 0-1 0 0,1 0 1 0 0,-1-1 0 0 0,0 1-1 0 0,0 0 1 0 0,1 0-1 0 0,-1 0 1 0 0,0 1 0 0 0,0-1-1 0 0,0 0 1 0 0,1 0 0 0 0,-1 1-1 0 0,0-1 1 0 0,0 0 0 0 0,0 1-1 0 0,0-1 1 0 0,0 1 0 0 0,0 0-1 0 0,0-1 1 0 0,0 1 0 0 0,0 0-1 0 0,0 0 1 0 0,0-1 0 0 0,0 1-1 0 0,0 0 1 0 0,0 0 2 0 0,16 13 28 0 0,0-4-6 0 0,1 0 1 0 0,0-2-1 0 0,1 0 0 0 0,0-1 0 0 0,0 0 1 0 0,0-2-1 0 0,1 0 0 0 0,0-2 0 0 0,0 0 1 0 0,11 0-23 0 0,49 0 50 0 0,-79-3-138 0 0,11-3-3880 0 0,-9 2-4434 0 0,-2 1-3535 0 0</inkml:trace>
  <inkml:trace contextRef="#ctx0" brushRef="#br0" timeOffset="1316.231">777 27 6041 0 0,'0'0'1799'0'0,"0"0"-394"0"0,0 0-260 0 0,0 0-122 0 0,0 0-47 0 0,0 0-39 0 0,0 0-75 0 0,0 0-91 0 0,0 0-96 0 0,0 0-38 0 0,0 0-54 0 0,0 0-33 0 0,15-4-14 0 0,46-14-40 0 0,29 14 1547 0 0,53 31 308 0 0,-140-27-2298 0 0,0-1 0 0 0,0 1 0 0 0,0 1 0 0 0,0-1 0 0 0,0 0 0 0 0,0 1 0 0 0,0 0 0 0 0,0-1 0 0 0,0 1 0 0 0,-1 0 0 0 0,1 0 0 0 0,0 1 0 0 0,-1-1 0 0 0,1 1-1 0 0,-1-1 1 0 0,1 1 0 0 0,-1 0 0 0 0,0 0 0 0 0,1 0 0 0 0,-1 0 0 0 0,0 0 0 0 0,-1 0 0 0 0,1 1 0 0 0,0-1 0 0 0,0 1 0 0 0,-1-1 0 0 0,1 1-53 0 0,2 34 218 0 0,-2 1-1 0 0,-1-1 1 0 0,-1 0 0 0 0,-3 1 0 0 0,0-1 0 0 0,-3 3-218 0 0,-5 55 88 0 0,-21 174-11 0 0,11-108-47 0 0,12 51 147 0 0,0-162-22 0 0,-4-12 205 0 0,12-37-326 0 0,-35 11 1387 0 0,-4-4-1394 0 0,-1-3 0 0 0,0-1 0 0 0,-1-1 1 0 0,-27-4-28 0 0,44 1-159 0 0,-17-7-1582 0 0,36 2-2646 0 0,2-2-3869 0 0,4 3-4339 0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1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877 428 4793 0 0,'0'0'1235'0'0,"0"0"-348"0"0,0 0 78 0 0,0 0 358 0 0,0 0 272 0 0,0 0 23 0 0,0 0-220 0 0,0 0-279 0 0,0 0-139 0 0,0 0 1 0 0,0 0 10 0 0,0 0-39 0 0,0 0-90 0 0,9-3-133 0 0,74-40 1368 0 0,67-99-73 0 0,-43 65-1601 0 0,-106 77-420 0 0,-1 0 0 0 0,1 0 0 0 0,0 0 1 0 0,-1-1-1 0 0,1 1 0 0 0,-1 0 0 0 0,1 0 0 0 0,0 0 0 0 0,-1 0 0 0 0,1 0 0 0 0,-1 1 1 0 0,1-1-1 0 0,0 0 0 0 0,-1 0 0 0 0,1 0 0 0 0,-1 0 0 0 0,1 1 0 0 0,0-1 0 0 0,-1 0 1 0 0,1 0-1 0 0,-1 1 0 0 0,1-1 0 0 0,-1 0 0 0 0,1 1 0 0 0,-1-1 0 0 0,0 1 0 0 0,1-1 1 0 0,-1 1-1 0 0,1-1 0 0 0,-1 1 0 0 0,0-1 0 0 0,1 1 0 0 0,-1-1 0 0 0,0 1 0 0 0,0-1 1 0 0,1 1-1 0 0,-1 0 0 0 0,0-1 0 0 0,0 1 0 0 0,0-1 0 0 0,0 1 0 0 0,0 0 0 0 0,0-1 1 0 0,0 1-1 0 0,0-1 0 0 0,0 1 0 0 0,0 0 0 0 0,0-1 0 0 0,0 1 0 0 0,-1 0-3 0 0,2 0 27 0 0,32 118 836 0 0,-27-105-790 0 0,0 0 0 0 0,2 0 0 0 0,-1-1 0 0 0,2 0 1 0 0,0 0-1 0 0,0-1 0 0 0,1 0 0 0 0,0-1 0 0 0,2 0-73 0 0,-4-6 574 0 0,-1-2-2245 0 0,-5 1-10349 0 0,-2-4-107 0 0</inkml:trace>
  <inkml:trace contextRef="#ctx0" brushRef="#br0" timeOffset="-1005.003">393 791 7001 0 0,'0'0'1682'0'0,"0"0"-230"0"0,0 0 63 0 0,0 0 191 0 0,0 0 51 0 0,0 0-165 0 0,0 0-346 0 0,0 0-333 0 0,0 0-297 0 0,0 0-214 0 0,0 0-128 0 0,-5 2-86 0 0,-17 6-37 0 0,50 8 1697 0 0,151-24 1189 0 0,31-41-1929 0 0,-182 42-1892 0 0,-30 19-2026 0 0,2-7-6568 0 0,0-4 6484 0 0,0-1-7728 0 0</inkml:trace>
  <inkml:trace contextRef="#ctx0" brushRef="#br0" timeOffset="-597.286">1193 644 10482 0 0,'0'0'2158'0'0,"0"0"-951"0"0,0 0-236 0 0,0 0 230 0 0,0 0 290 0 0,0 0 90 0 0,0 0-206 0 0,0 0-330 0 0,0 0-298 0 0,0 0-184 0 0,0 0-126 0 0,0 0-35 0 0,0 0-18 0 0,-3 7-33 0 0,-43 88 831 0 0,36-82-1128 0 0,2 0-1 0 0,0 1 0 0 0,0 1 1 0 0,1-1-1 0 0,1 1 0 0 0,1 0 1 0 0,0 1-1 0 0,1-1 1 0 0,0 1-1 0 0,1 0 0 0 0,1 0 1 0 0,1 0-1 0 0,0 0 0 0 0,1 0 1 0 0,1 9-54 0 0,1-20 22 0 0,1-1 0 0 0,-1 1 0 0 0,0-1 0 0 0,1 0 0 0 0,0 0 1 0 0,0 0-1 0 0,0-1 0 0 0,1 1 0 0 0,-1-1 0 0 0,1 0 0 0 0,0 0 0 0 0,0 0 1 0 0,0 0-1 0 0,0 0 0 0 0,0-1 0 0 0,4 2-22 0 0,9 6 100 0 0,-11-8-70 0 0,-1 1 0 0 0,1-1 0 0 0,-1-1 0 0 0,1 1 0 0 0,0-1 0 0 0,0 0 0 0 0,-1 0 0 0 0,1-1 0 0 0,0 0 0 0 0,0 0 0 0 0,0 0 0 0 0,0-1 0 0 0,0 0 0 0 0,1 0-29 0 0,24-1 83 0 0,-40-18-4629 0 0,-2 13-6973 0 0,8 3 244 0 0</inkml:trace>
  <inkml:trace contextRef="#ctx0" brushRef="#br0" timeOffset="14780.954">385 1 0 0 0,'0'0'810'0'0,"0"0"523"0"0,0 0 33 0 0,0 0-35 0 0,0 0 18 0 0,0 0-8 0 0,0 0-5 0 0,0 0-8 0 0,0 0-36 0 0,0 0-43 0 0,-2 4-108 0 0,-6 14-134 0 0,-41-6 3509 0 0,-44-4-3108 0 0,83-5-1300 0 0,-1-1-16 0 0,0 0 1 0 0,1 1-1 0 0,0 0 1 0 0,-1 1-1 0 0,1 0 1 0 0,0 0-1 0 0,1 1 1 0 0,-1 1-1 0 0,1 0 1 0 0,0 0-1 0 0,0 0 1 0 0,-4 6-93 0 0,6 0 20 0 0,1 1 0 0 0,0 0 0 0 0,1 0 1 0 0,1 0-1 0 0,0 1 0 0 0,0 0 1 0 0,2 0-1 0 0,-1 0 0 0 0,2 0 0 0 0,0 0 1 0 0,1 12-21 0 0,-4 23 109 0 0,-34 367 1174 0 0,32-3-354 0 0,6-240 1141 0 0,27-173-2093 0 0,25 0 59 0 0,0-1-1 0 0,0-4 0 0 0,0-1 1 0 0,32-9-36 0 0,-36 7-284 0 0,-47 3-4781 0 0,-2 3 1022 0 0,-2 2-8042 0 0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21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644 243 0 0 0,'0'0'324'0'0,"0"0"562"0"0,0 0 147 0 0,0 0 17 0 0,0 0 18 0 0,0 0 15 0 0,0 0 57 0 0,0-8 80 0 0,1-26 66 0 0,1 25 9608 0 0,-1 16-7315 0 0,0-2-4835 0 0,-53 150 2239 0 0,23-87-804 0 0,-89 206 100 0 0,49-104-425 0 0,61-132-315 0 0,4-47-8194 0 0,28-70-4106 0 0,-11 49 11044 0 0,-10 17 1709 0 0</inkml:trace>
  <inkml:trace contextRef="#ctx0" brushRef="#br0" timeOffset="503.042">509 358 0 0 0,'0'0'1160'0'0,"0"0"719"0"0,0 0 216 0 0,0 0-75 0 0,0 0-108 0 0,0 0-121 0 0,0 0-97 0 0,0 0-190 0 0,0 0-216 0 0,0 0-227 0 0,3-19-263 0 0,9-61-212 0 0,-9 60-186 0 0,-3 20-144 0 0,8 23 681 0 0,9 4-283 0 0,0 1 0 0 0,-2 1 0 0 0,-1 0-1 0 0,-2 1 1 0 0,0 0 0 0 0,1 14-654 0 0,39 136 437 0 0,-14-115-297 0 0,-36-66-64 0 0,0 0-1 0 0,0 0 0 0 0,0 0 1 0 0,0 0-1 0 0,0 0 1 0 0,0 0-1 0 0,-1 0 1 0 0,1-1-1 0 0,0 1 1 0 0,-1-1-1 0 0,1 1 1 0 0,-1-1-1 0 0,1 0 1 0 0,-1 0-1 0 0,0 1 0 0 0,0-1 1 0 0,0 0-1 0 0,0 0 1 0 0,0 0-1 0 0,0 0 1 0 0,-1 0-1 0 0,1-1 1 0 0,0 1-1 0 0,-1 0 1 0 0,0 0-1 0 0,0 0-75 0 0,7-13 189 0 0,71-207 416 0 0,-53 138-532 0 0,-10 35-71 0 0,-2 0 0 0 0,-2-1 0 0 0,-2 0 1 0 0,-3-1-1 0 0,-2 1 0 0 0,-2-9-2 0 0,-2 59-26 0 0,0 0 0 0 0,0 1 0 0 0,0-1-1 0 0,0 0 1 0 0,0 1 0 0 0,0-1 0 0 0,0 0 0 0 0,0 0-1 0 0,-1 1 1 0 0,1-1 0 0 0,0 0 0 0 0,0 0 0 0 0,0 1 0 0 0,-1-1-1 0 0,1 0 1 0 0,0 0 0 0 0,0 0 0 0 0,0 1 0 0 0,-1-1 0 0 0,1 0-1 0 0,0 0 1 0 0,-1 0 0 0 0,1 0 0 0 0,0 0 0 0 0,0 1 0 0 0,-1-1-1 0 0,1 0 1 0 0,0 0 0 0 0,-1 0 0 0 0,1 0 0 0 0,0 0 0 0 0,0 0-1 0 0,-1 0 1 0 0,1 0 0 0 0,0 0 0 0 0,-1 0 0 0 0,1 0-1 0 0,0 0 1 0 0,-1-1 0 0 0,1 1 0 0 0,0 0 0 0 0,0 0 0 0 0,-1 0-1 0 0,1 0 1 0 0,0 0 0 0 0,0 0 0 0 0,-1-1 0 0 0,1 1 0 0 0,0 0-1 0 0,0 0 1 0 0,-1 0 0 0 0,1-1 0 0 0,0 1 0 0 0,0 0 0 0 0,0 0-1 0 0,0-1 1 0 0,-1 1 0 0 0,1 0 0 0 0,0-1 0 0 0,0 1-1 0 0,0 0 1 0 0,0 0 0 0 0,0-1 0 0 0,0 1 26 0 0,-17 61-2904 0 0,13-41-655 0 0,1 2-3644 0 0,2-10-4179 0 0</inkml:trace>
  <inkml:trace contextRef="#ctx0" brushRef="#br0" timeOffset="961.593">1188 447 11835 0 0,'0'0'1788'0'0,"0"0"-637"0"0,0 0-176 0 0,0 0 138 0 0,0 0 118 0 0,0 0 24 0 0,0 0-177 0 0,0 0-310 0 0,0 0-257 0 0,0 0-174 0 0,0 0-116 0 0,0 0-81 0 0,0 0-57 0 0,-6 3-36 0 0,2 1-38 0 0,0-1 1 0 0,0 1-1 0 0,0 0 0 0 0,1 0 1 0 0,-1 1-1 0 0,1-1 1 0 0,0 0-1 0 0,0 1 1 0 0,1 0-1 0 0,-1 0 0 0 0,1 0 1 0 0,0 0-1 0 0,1 0 1 0 0,-1 0-1 0 0,1 1 1 0 0,-1 3-10 0 0,-1 2 13 0 0,1 0 1 0 0,0 1 0 0 0,0-1 0 0 0,1 1 0 0 0,1 0 0 0 0,0-1 0 0 0,0 1 0 0 0,1-1 0 0 0,1 1-1 0 0,0-1 1 0 0,3 9-14 0 0,-4-15 13 0 0,0 0 0 0 0,1-1 0 0 0,0 1-1 0 0,0 0 1 0 0,0-1 0 0 0,1 1 0 0 0,-1-1-1 0 0,1 0 1 0 0,0 0 0 0 0,0 0 0 0 0,1-1-1 0 0,-1 1 1 0 0,1-1 0 0 0,0 1 0 0 0,0-1 0 0 0,0 0-1 0 0,0-1 1 0 0,0 1 0 0 0,1-1 0 0 0,-1 0-1 0 0,1 0 1 0 0,0 0 0 0 0,-1 0 0 0 0,1-1-1 0 0,0 0 1 0 0,0 0 0 0 0,5 0-13 0 0,-1 0 102 0 0,1-1 1 0 0,-1 0-1 0 0,1 0 1 0 0,-1-1-1 0 0,1 0 1 0 0,-1-1-1 0 0,0 0 1 0 0,0 0-1 0 0,0-1 1 0 0,0-1-1 0 0,0 1 0 0 0,0-1 1 0 0,-1-1-1 0 0,0 1 1 0 0,0-2-1 0 0,0 1 1 0 0,0-1-1 0 0,-1 0 1 0 0,0 0-1 0 0,-1-1 1 0 0,1 0-1 0 0,-1 0 0 0 0,3-5-102 0 0,-4 6 29 0 0,1-1-1 0 0,-1 1 1 0 0,-1-1-1 0 0,1 0 0 0 0,-1 0 1 0 0,0 0-1 0 0,-1-1 0 0 0,1 1 1 0 0,-1-1-1 0 0,-1 0 0 0 0,0 0 1 0 0,0 0-1 0 0,0 0 1 0 0,-1 0-1 0 0,-1-1 0 0 0,1 1 1 0 0,-1 0-1 0 0,0 0 0 0 0,-1-1 1 0 0,0 1-1 0 0,-1 0 0 0 0,1 0 1 0 0,-1 0-1 0 0,-1 0 1 0 0,0 0-1 0 0,0 1 0 0 0,0-1 1 0 0,-1 1-1 0 0,0 0 0 0 0,-1 0 1 0 0,1 0-1 0 0,-1 0 0 0 0,-1 1 1 0 0,1 0-1 0 0,-1 0 1 0 0,0 0-1 0 0,0 1 0 0 0,-1 0 1 0 0,0 0-1 0 0,0 1 0 0 0,-2-2-28 0 0,1 3-156 0 0,0 0-1 0 0,0 1 0 0 0,-1 0 0 0 0,1 0 1 0 0,0 1-1 0 0,-1 0 0 0 0,1 0 1 0 0,-1 1-1 0 0,0 0 0 0 0,1 1 0 0 0,-1 0 1 0 0,1 0-1 0 0,0 0 0 0 0,-1 1 0 0 0,1 1 1 0 0,0 0-1 0 0,0 0 0 0 0,-5 3 157 0 0,-17 12-4255 0 0,4 6-3289 0 0,15-11-3968 0 0</inkml:trace>
  <inkml:trace contextRef="#ctx0" brushRef="#br0" timeOffset="1321.752">1802 0 9890 0 0,'0'0'2423'0'0,"0"0"-548"0"0,0 0-253 0 0,0 0-48 0 0,0 0-99 0 0,0 0-266 0 0,0 0-327 0 0,0 0-303 0 0,0 0-175 0 0,0 0-48 0 0,0 0 48 0 0,0 0 39 0 0,0 0-10 0 0,-5 20 3 0 0,-17 64-38 0 0,26-17 336 0 0,2-50-556 0 0,6 51 215 0 0,-2 1 0 0 0,-3-1 0 0 0,-3 36-393 0 0,-2 70-758 0 0,-22-183-6601 0 0,5-5-3787 0 0,9 10 3915 0 0</inkml:trace>
  <inkml:trace contextRef="#ctx0" brushRef="#br0" timeOffset="1870.599">1550 416 10258 0 0,'0'0'1694'0'0,"0"0"-647"0"0,0 0-104 0 0,0 0 180 0 0,0 0 59 0 0,0 0-37 0 0,0 0-138 0 0,0 0-134 0 0,0 0-109 0 0,33-5-73 0 0,104-16-115 0 0,-14 13 471 0 0,-90 7-903 0 0,-20 0-171 0 0,-1 0 0 0 0,1 1 0 0 0,0 1 0 0 0,0 0 0 0 0,-1 1 0 0 0,1 0 0 0 0,-1 1 0 0 0,1 0 0 0 0,3 2 27 0 0,-13-3-238 0 0,36 23-2255 0 0,-33-11-1987 0 0,-4 4-4563 0 0,4 10 2868 0 0,17-18 11041 0 0,-13-9-3157 0 0,52 1 5960 0 0,-1-17-3387 0 0,-49 11-3914 0 0,0-2 1 0 0,0 1 0 0 0,-1-1-1 0 0,0-1 1 0 0,0 0-1 0 0,-1 0 1 0 0,0-1 0 0 0,0-1-1 0 0,0 0 1 0 0,-1 0-1 0 0,-1-1 1 0 0,0 0 0 0 0,5-8-369 0 0,-9 12 83 0 0,-1 0 0 0 0,0 0 1 0 0,-1 0-1 0 0,1-1 1 0 0,-1 1-1 0 0,-1-1 0 0 0,1 1 1 0 0,-1-1-1 0 0,0 0 1 0 0,-1 1-1 0 0,1-1 0 0 0,-1 0 1 0 0,-1 0-1 0 0,1 0 0 0 0,-1 1 1 0 0,0-1-1 0 0,-1-1-83 0 0,0 5 4 0 0,-1 1 1 0 0,1-1-1 0 0,-1 0 0 0 0,0 1 0 0 0,0-1 0 0 0,0 1 1 0 0,0 0-1 0 0,0 0 0 0 0,0 0 0 0 0,0 1 0 0 0,-1-1 1 0 0,1 1-1 0 0,-1 0 0 0 0,1-1 0 0 0,-1 2 0 0 0,0-1 0 0 0,1 0 1 0 0,-1 1-1 0 0,0-1 0 0 0,1 1 0 0 0,-1 0 0 0 0,0 1 1 0 0,0-1-1 0 0,1 0 0 0 0,-4 2-4 0 0,-3-2-26 0 0,0 2 10 0 0,-1 1 1 0 0,1 1-1 0 0,-1 0 0 0 0,1 0 0 0 0,0 1 1 0 0,0 0-1 0 0,1 0 0 0 0,0 1 1 0 0,0 1-1 0 0,0-1 0 0 0,1 2 0 0 0,-1-1 1 0 0,2 1-1 0 0,-1 0 0 0 0,1 1 1 0 0,1-1-1 0 0,-1 1 0 0 0,-2 7 16 0 0,1-6-2 0 0,1 1 1 0 0,1 0-1 0 0,0 1 0 0 0,0-1 0 0 0,1 1 1 0 0,0 0-1 0 0,1 1 0 0 0,1-1 0 0 0,0 1 1 0 0,1-1-1 0 0,0 1 0 0 0,0 0 0 0 0,2 0 1 0 0,0 0-1 0 0,0 0 0 0 0,2 7 2 0 0,1-12 6 0 0,1-1-1 0 0,0-1 0 0 0,0 1 1 0 0,0-1-1 0 0,1 1 0 0 0,0-1 1 0 0,0 0-1 0 0,1-1 0 0 0,0 1 1 0 0,0-1-1 0 0,0-1 0 0 0,0 1 1 0 0,1-1-1 0 0,0 0 0 0 0,-1 0 1 0 0,2-1-1 0 0,-1 0 0 0 0,0 0 1 0 0,1 0-1 0 0,-1-1 0 0 0,1-1 1 0 0,0 1-1 0 0,-1-1 0 0 0,7 0-5 0 0,19 4-8 0 0,0 0 0 0 0,-1-3 0 0 0,1 0 0 0 0,0-3 0 0 0,13-1 8 0 0,42-19-948 0 0,-54 8-4278 0 0,-27 9-2132 0 0,-3 0-3523 0 0</inkml:trace>
  <inkml:trace contextRef="#ctx0" brushRef="#br0" timeOffset="2335.619">1 1179 7490 0 0,'0'0'2013'0'0,"0"0"-28"0"0,0 0 34 0 0,0 0-49 0 0,0 0-166 0 0,0 0-206 0 0,37 2-215 0 0,119 6-184 0 0,62-7 2073 0 0,143-47-1115 0 0,246-60-1156 0 0,-254 61-885 0 0,132 8-116 0 0,-315 37-277 0 0,-150 1 190 0 0,35-9-2061 0 0,-34-4-451 0 0,-10 6-400 0 0,-1 0-3846 0 0,-4 2-4495 0 0</inkml:trace>
  <inkml:trace contextRef="#ctx0" brushRef="#br0" timeOffset="2813.339">2964 320 3665 0 0,'0'0'3340'0'0,"0"0"-1028"0"0,0 0-337 0 0,0 0-47 0 0,0 0-153 0 0,0 0-200 0 0,0 0-247 0 0,0 0-259 0 0,0 0-166 0 0,0 0-166 0 0,0 0-131 0 0,0 0-104 0 0,0 0-94 0 0,-15 1-61 0 0,-46 5-47 0 0,18 13 359 0 0,37-11-478 0 0,38-19 361 0 0,30-27 79 0 0,-33 15 210 0 0,-29 22-636 0 0,0 1 4 0 0,0 0-3 0 0,0 0-24 0 0,-48 23-426 0 0,46-15-7826 0 0,2-8-3559 0 0</inkml:trace>
  <inkml:trace contextRef="#ctx0" brushRef="#br0" timeOffset="3329.564">2927 632 11378 0 0,'0'0'1534'0'0,"0"0"-39"0"0,0 0 129 0 0,0 0 39 0 0,0 0-117 0 0,0 0-367 0 0,0 0-423 0 0,0 0-217 0 0,0 0-116 0 0,0 0-71 0 0,0 0-41 0 0,0 0-63 0 0,-3 5-40 0 0,-17 25 149 0 0,18-22 736 0 0,16-16-580 0 0,28-12 628 0 0,-90 62-27 0 0,33-23-1420 0 0,24-14-2274 0 0,-5-5-5024 0 0,-2 0-4531 0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18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0,'0'0'1846'0'0,"0"0"-402"0"0,0 0 58 0 0,0 0 311 0 0,0 0 187 0 0,0 0-116 0 0,0 0-361 0 0,0 0-446 0 0,0 0-378 0 0,0 0-240 0 0,0 0-134 0 0,0 0-76 0 0,0 0 0 0 0,2 2 52 0 0,9 34 3300 0 0,-11-35-3360 0 0,5 26 234 0 0,11-14-1849 0 0,-10-9-2433 0 0,-2-2-4996 0 0,-2-2 3099 0 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0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4897 0 0,'0'0'2791'0'0,"0"0"-777"0"0,0 0-194 0 0,0 0 54 0 0,0 0-36 0 0,0 0-170 0 0,0 0-339 0 0,0 0-380 0 0,0 0-247 0 0,0 0-120 0 0,0 0-34 0 0,0 0 5 0 0,0 0 39 0 0,2 0 41 0 0,19 3 8 0 0,-1-2 0 0 0,0 0 0 0 0,0-1 0 0 0,1-1 1 0 0,-1-1-1 0 0,0-1 0 0 0,10-3-641 0 0,87-7 837 0 0,-61 13-797 0 0,32 0 467 0 0,-45 0-5159 0 0,-51 5-3529 0 0,6-3 1903 0 0,0-1-3273 0 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1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 11082 0 0,'0'0'2253'0'0,"0"0"-581"0"0,0 0-206 0 0,0 0 30 0 0,0 0-30 0 0,0 0-191 0 0,0 0-322 0 0,0 0-367 0 0,0 0-228 0 0,0 0-93 0 0,0 0-35 0 0,0 0 14 0 0,0 0 63 0 0,3 1 46 0 0,102 7 2474 0 0,-68-9-2254 0 0,174-33 1024 0 0,-190 29-1498 0 0,34-6-1043 0 0,-56 18-6379 0 0,0-7-4934 0 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2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10 289 0 0 0,'0'0'568'0'0,"0"0"771"0"0,0 0 484 0 0,0 0 255 0 0,0 0 116 0 0,0 0-93 0 0,0 0-273 0 0,0 0-329 0 0,0 0-310 0 0,0 0-235 0 0,0-6-143 0 0,-3-20-77 0 0,1 46 2938 0 0,-2 24-3227 0 0,13 534 3261 0 0,-13-302-3410 0 0,16-283-1322 0 0,-10 2 470 0 0,14-35-2966 0 0,-4 16-6624 0 0,-7 16 159 0 0</inkml:trace>
  <inkml:trace contextRef="#ctx0" brushRef="#br0" timeOffset="539.796">290 860 9498 0 0,'0'0'437'0'0,"0"0"-358"0"0,0 0 172 0 0,0 0 610 0 0,0 0 420 0 0,0 0 138 0 0,0 0-70 0 0,0 0-250 0 0,0 0-209 0 0,0 0-153 0 0,0 0-126 0 0,0 0-70 0 0,0 0-4 0 0,26 2 4 0 0,84 7-2 0 0,-49-21 488 0 0,-45 5-842 0 0,0-1 1 0 0,0-1 0 0 0,-1 0 0 0 0,0-1-1 0 0,-1-1 1 0 0,0 0 0 0 0,0-1 0 0 0,-1-1-1 0 0,-1 0 1 0 0,0 0 0 0 0,-1-1 0 0 0,-1-1-1 0 0,0 0 1 0 0,0 0 0 0 0,-2-1 0 0 0,0 0-1 0 0,-1 0 1 0 0,3-11-186 0 0,-8 24 11 0 0,-1-1 0 0 0,1 1 0 0 0,-1 0 0 0 0,0-1 0 0 0,0 1 0 0 0,0-1 0 0 0,-1 0 0 0 0,1 1 0 0 0,-1-1 0 0 0,0 0 0 0 0,0 1 0 0 0,0-1 0 0 0,0 0 0 0 0,-1 0 0 0 0,1 1 0 0 0,-1-1 0 0 0,0 1 0 0 0,0-1 0 0 0,-1 1 0 0 0,1-1 0 0 0,-1 1 0 0 0,1 0 0 0 0,-1-1 0 0 0,0 1 0 0 0,0 0 0 0 0,0 0 0 0 0,-1 1 0 0 0,1-1 0 0 0,-1 0 0 0 0,0 1 0 0 0,0-1 0 0 0,1 1 0 0 0,-2 0 0 0 0,1 0 0 0 0,0 0 0 0 0,0 0 0 0 0,-4 0-11 0 0,-7 1-32 0 0,-1 1 0 0 0,1 1 0 0 0,-1 0-1 0 0,1 1 1 0 0,-1 1 0 0 0,1 0 0 0 0,0 1 0 0 0,0 1 0 0 0,0 0 0 0 0,1 0 0 0 0,0 2 0 0 0,0-1 0 0 0,0 2 0 0 0,1 0 0 0 0,0 0 0 0 0,0 1 0 0 0,1 1 0 0 0,1-1-1 0 0,-1 2 1 0 0,1 0 0 0 0,1 0 0 0 0,-6 10 32 0 0,4-8-3 0 0,1 0 0 0 0,0 1 1 0 0,1 0-1 0 0,0 0 0 0 0,2 1 0 0 0,0 0 0 0 0,0 1 0 0 0,1-1 0 0 0,1 1 0 0 0,1 0 0 0 0,0 1 0 0 0,1-1 1 0 0,1 1-1 0 0,0-1 0 0 0,1 1 0 0 0,1 0 0 0 0,1 1 3 0 0,2-9 34 0 0,1 1 0 0 0,0-1 0 0 0,0 0 0 0 0,0-1 0 0 0,1 1 1 0 0,1-1-1 0 0,0 0 0 0 0,0 0 0 0 0,0-1 0 0 0,1 1 0 0 0,0-2 0 0 0,0 1 0 0 0,1-1 0 0 0,0 0 1 0 0,0 0-1 0 0,0-1 0 0 0,1 0 0 0 0,-1-1 0 0 0,1 0 0 0 0,0 0 0 0 0,1-1 0 0 0,-1 0 0 0 0,1 0 1 0 0,-1-1-1 0 0,1-1 0 0 0,5 1-34 0 0,126 13 848 0 0,11-15-493 0 0,-127-15-1204 0 0,-24 9-3039 0 0,-3 0-3646 0 0,-1 2-4705 0 0</inkml:trace>
  <inkml:trace contextRef="#ctx0" brushRef="#br0" timeOffset="1181.119">1158 933 13187 0 0,'0'0'2995'0'0,"0"0"-1635"0"0,0 0-437 0 0,0 0 85 0 0,0 0 65 0 0,0 0-65 0 0,0 0-195 0 0,0 0-247 0 0,0 0-197 0 0,0 0-135 0 0,0 0-82 0 0,0 0-40 0 0,0 0-28 0 0,-19 8-16 0 0,-62 28-24 0 0,77-34-40 0 0,0 0 0 0 0,0 0-1 0 0,0 0 1 0 0,0 1 0 0 0,0-1 0 0 0,1 1 0 0 0,-1 0 0 0 0,1 0 0 0 0,0 1-1 0 0,0-1 1 0 0,0 1 0 0 0,0-1 0 0 0,0 1 0 0 0,1 0 0 0 0,0 0 0 0 0,0 0 0 0 0,0 0-4 0 0,-6 11 12 0 0,-50 92-6 0 0,58-106 7 0 0,0-1 3 0 0,0 0 3 0 0,0 0 11 0 0,0 0 15 0 0,0 0 27 0 0,8-11 360 0 0,103-124 370 0 0,-25 49-687 0 0,-79 78-66 0 0,-7 8-53 0 0,0 1 1 0 0,0-1-1 0 0,0 0 1 0 0,1 1-1 0 0,-1-1 1 0 0,0 0-1 0 0,0 1 1 0 0,0-1-1 0 0,0 0 0 0 0,1 1 1 0 0,-1-1-1 0 0,0 0 1 0 0,0 0-1 0 0,1 1 1 0 0,-1-1-1 0 0,0 0 1 0 0,0 0-1 0 0,1 1 0 0 0,-1-1 1 0 0,0 0-1 0 0,1 0 1 0 0,-1 0-1 0 0,0 0 1 0 0,1 0-1 0 0,-1 1 1 0 0,0-1-1 0 0,1 0 0 0 0,-1 0 1 0 0,0 0-1 0 0,1 0 1 0 0,-1 0-1 0 0,1 0 1 0 0,-1 0-1 0 0,0 0 1 0 0,1 0-1 0 0,-1 0 0 0 0,0 0 1 0 0,1 0-1 0 0,-1-1 1 0 0,0 1-1 0 0,1 0 1 0 0,-1 0-1 0 0,0 0 1 0 0,1 0-1 0 0,-1-1 0 0 0,0 1 4 0 0,-1 10 4 0 0,0-1 0 0 0,1 0 0 0 0,0 1 0 0 0,0-1 0 0 0,1 1 0 0 0,0-1 0 0 0,0 1 0 0 0,1-1 0 0 0,1 0 0 0 0,-1 0 0 0 0,2 0 0 0 0,-1 0 0 0 0,1-1 0 0 0,0 1 0 0 0,1-1 0 0 0,0 0 0 0 0,0 0 0 0 0,1 0 0 0 0,0-1 0 0 0,1 1-4 0 0,-3-7 31 0 0,1 1 0 0 0,-1-1 0 0 0,1 0-1 0 0,-1 0 1 0 0,1-1 0 0 0,-1 1 0 0 0,1-1-1 0 0,0 0 1 0 0,-1 0 0 0 0,1 0 0 0 0,-1-1-1 0 0,1 0 1 0 0,-1 0 0 0 0,1 0 0 0 0,-1 0-1 0 0,1-1 1 0 0,-1 1 0 0 0,0-1 0 0 0,0 0-1 0 0,0-1 1 0 0,0 1 0 0 0,0-1 0 0 0,0 1-1 0 0,-1-1 1 0 0,0 0 0 0 0,1-1 0 0 0,-1 1-1 0 0,0 0 1 0 0,0-1 0 0 0,-1 0 0 0 0,1 0 0 0 0,-1 0-1 0 0,0 0 1 0 0,2-3-31 0 0,71-120 596 0 0,-73 124-613 0 0,-1-1 1 0 0,1 0-1 0 0,-1 0 0 0 0,0 0 0 0 0,0 0 0 0 0,0 0 0 0 0,0 0 1 0 0,-1 0-1 0 0,0 0 0 0 0,0 0 0 0 0,0 0 0 0 0,0 0 1 0 0,-1 0-1 0 0,1 0 0 0 0,-1 0 0 0 0,0 0 0 0 0,0 0 0 0 0,-1-1 17 0 0,-16-2-2202 0 0,7 5-4920 0 0,8 2-5089 0 0</inkml:trace>
  <inkml:trace contextRef="#ctx0" brushRef="#br0" timeOffset="2117.393">480 278 1896 0 0,'0'0'2657'0'0,"0"0"-769"0"0,0 0-190 0 0,0 0 36 0 0,0 0 108 0 0,0 0-65 0 0,0 0-163 0 0,0 0-178 0 0,0 0-241 0 0,0 0-212 0 0,0 0-160 0 0,0 0-99 0 0,0 0-96 0 0,-5 1-78 0 0,-5 2-396 0 0,2-1 560 0 0,18-12 253 0 0,157-156 1987 0 0,-88 77-2638 0 0,-37 70-399 0 0,-24 58 370 0 0,0-1-13 0 0,-1 9 12 0 0,37 80 129 0 0,-52-124-434 0 0,0 0 1 0 0,0-1 0 0 0,0 0 0 0 0,0 1 0 0 0,0-1 0 0 0,1 0 0 0 0,-1 0 0 0 0,1 0 0 0 0,-1-1 0 0 0,1 1 0 0 0,0-1-1 0 0,0 1 1 0 0,0-1 0 0 0,0 0 0 0 0,0 0 0 0 0,0 0 0 0 0,0 0 0 0 0,0-1 0 0 0,0 1 0 0 0,0-1 0 0 0,0 0-1 0 0,0 0 1 0 0,2 0 18 0 0,29-10-5286 0 0,-27 7-1993 0 0,-1 2-5164 0 0</inkml:trace>
  <inkml:trace contextRef="#ctx0" brushRef="#br0" timeOffset="2724.271">1673 216 7570 0 0,'0'0'1724'0'0,"0"0"-74"0"0,0 0 135 0 0,0 0 78 0 0,0 0-124 0 0,0 0-364 0 0,0 0-480 0 0,0 0-341 0 0,0 0-122 0 0,0 0 20 0 0,0 0 65 0 0,0 0 78 0 0,0 0 25 0 0,-1 12-6 0 0,11 146 2236 0 0,7-70-2164 0 0,-4 1 0 0 0,-4 0 1 0 0,-3 56-687 0 0,9 129 189 0 0,-26-240-1734 0 0,29-62-2498 0 0,-9 18-2269 0 0,-6 3-5182 0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1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5 568 0 0,'0'0'2362'0'0,"0"0"-128"0"0,0 0 88 0 0,0 0 105 0 0,0 0-29 0 0,0 0-233 0 0,0 0-319 0 0,0 0-327 0 0,0 0-271 0 0,0 0-241 0 0,0 0-179 0 0,0 0-145 0 0,0 0-128 0 0,-2 11 913 0 0,64-3 585 0 0,-3-7-1373 0 0,-34 1-475 0 0,1-2 0 0 0,0-1 0 0 0,0 0 0 0 0,-1-2 1 0 0,1-1-1 0 0,16-6-205 0 0,1 3 107 0 0,-43 7-143 0 0,0 0 5 0 0,-8 35-2277 0 0,-1-27-1394 0 0,-3-2-3746 0 0,6-5-3911 0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1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5393 0 0,'0'0'2593'0'0,"0"0"-395"0"0,0 0-313 0 0,0 0-303 0 0,0 0-291 0 0,0 0-267 0 0,0 0-202 0 0,0 0-53 0 0,0 0 62 0 0,0 0 13 0 0,0 0-26 0 0,0 0-56 0 0,0 0-48 0 0,9 0-39 0 0,284 3 4669 0 0,-185-15-4368 0 0,-47 10-1247 0 0,-94 12-1699 0 0,22-6-976 0 0,1 1-3307 0 0,2-2-6139 0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6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91 790 7754 0 0,'0'0'2495'0'0,"0"0"-407"0"0,0 0-169 0 0,0 0-65 0 0,0 0-198 0 0,0 0-267 0 0,0 0-297 0 0,0 0-295 0 0,0 0-211 0 0,0 0-166 0 0,0 0-87 0 0,0 0-66 0 0,-12 4-23 0 0,-38 13-1 0 0,22-3 402 0 0,36-19 122 0 0,96-64-163 0 0,-82 58-264 0 0,-22 11-217 0 0,0 0 31 0 0,0 0 22 0 0,-15 7 282 0 0,-53 43-226 0 0,103-64-2116 0 0,-14 7-4480 0 0,-11 6-5391 0 0</inkml:trace>
  <inkml:trace contextRef="#ctx0" brushRef="#br0" timeOffset="3290.191">2061 0 10690 0 0,'0'0'1546'0'0,"0"0"-90"0"0,0 0 118 0 0,0 0 94 0 0,0 0-11 0 0,0 0-216 0 0,0 0-355 0 0,0 0-294 0 0,0 0-225 0 0,0 0-148 0 0,0 0-81 0 0,0 0-26 0 0,0 0-18 0 0,-11 10-26 0 0,-34 33-19 0 0,31-1 281 0 0,15-33-425 0 0,-3 0-165 0 0,0 0 1 0 0,0 0-1 0 0,0 0 0 0 0,-2 0 1 0 0,1-1-1 0 0,-1 1 0 0 0,0-1 0 0 0,0 0 1 0 0,-1 0-1 0 0,0 0 0 0 0,-1 0 1 0 0,0-1-1 0 0,0 0 0 0 0,-1 0 1 0 0,1-1-1 0 0,-1 0 0 0 0,-3 2 60 0 0,-1-2-2826 0 0,7-5-5945 0 0,4-1-2569 0 0</inkml:trace>
  <inkml:trace contextRef="#ctx0" brushRef="#br0" timeOffset="3548.008">2266 104 9162 0 0,'0'0'2863'0'0,"0"0"-1430"0"0,0 0-257 0 0,0 0 219 0 0,0 0 101 0 0,0 0-108 0 0,0 0-338 0 0,0 0-334 0 0,0 0-237 0 0,-33 31-174 0 0,-102 97-93 0 0,20-13 100 0 0,17 15-894 0 0,93-115-907 0 0,11-10-5338 0 0,-2-5-3966 0 0</inkml:trace>
  <inkml:trace contextRef="#ctx0" brushRef="#br0" timeOffset="3969.325">2138 443 5473 0 0,'0'0'2239'0'0,"0"0"-993"0"0,0 0-51 0 0,0 0 313 0 0,0 0 135 0 0,0 0-176 0 0,0 0-337 0 0,0 0-275 0 0,0 0-154 0 0,0 0-83 0 0,0 0-93 0 0,0 0-76 0 0,0 0-67 0 0,31-2-67 0 0,92-5-33 0 0,-52 5 465 0 0,-70 3-710 0 0,0-1 0 0 0,0 0 0 0 0,0 1 0 0 0,0-1 0 0 0,0 1-1 0 0,0-1 1 0 0,0 1 0 0 0,0-1 0 0 0,-1 1 0 0 0,1 0 0 0 0,0-1 0 0 0,0 1 0 0 0,-1 0-1 0 0,1 0 1 0 0,0 0 0 0 0,-1-1 0 0 0,1 1 0 0 0,-1 0 0 0 0,1 0 0 0 0,-1 0 0 0 0,1 0 0 0 0,-1 0-1 0 0,0 0 1 0 0,0 0 0 0 0,1 0 0 0 0,-1 0 0 0 0,0 0 0 0 0,0 0 0 0 0,0 0 0 0 0,0 0-1 0 0,0 0 1 0 0,0 0 0 0 0,0 0 0 0 0,0 0 0 0 0,-1 0 0 0 0,1 0 0 0 0,0 0 0 0 0,-1 0-1 0 0,1 0 1 0 0,0 0 0 0 0,-1 0 0 0 0,1 0 0 0 0,-1 0 0 0 0,0 0 0 0 0,1-1 0 0 0,-1 1 0 0 0,0 0-1 0 0,1 0 1 0 0,-1-1 0 0 0,-1 2-37 0 0,-37 44 839 0 0,-94 94 556 0 0,132-139-1376 0 0,-1 0 0 0 0,1 0 0 0 0,0 1 0 0 0,0-1 1 0 0,-1 1-1 0 0,1-1 0 0 0,0 0 0 0 0,0 1 0 0 0,0 0 0 0 0,1-1 0 0 0,-1 1 0 0 0,0 0 0 0 0,0-1 0 0 0,1 1 0 0 0,-1 0 0 0 0,1 0 0 0 0,0-1 0 0 0,0 1 0 0 0,-1 0 0 0 0,1 0 0 0 0,0 0 0 0 0,0-1 0 0 0,1 1 0 0 0,-1 0 0 0 0,0 0 0 0 0,1 0 1 0 0,-1-1-1 0 0,1 1 0 0 0,-1 0 0 0 0,1-1 0 0 0,0 1 0 0 0,0 0 0 0 0,0-1 0 0 0,0 1 0 0 0,0-1 0 0 0,0 1 0 0 0,0-1 0 0 0,0 0 0 0 0,0 1 0 0 0,1-1 0 0 0,-1 0 0 0 0,1 0 0 0 0,-1 0 0 0 0,1 0 0 0 0,-1 0 0 0 0,1 0 0 0 0,0 0 0 0 0,-1-1 0 0 0,1 1 1 0 0,0-1-1 0 0,-1 1 0 0 0,1-1 0 0 0,0 1 0 0 0,0-1 0 0 0,0 0 0 0 0,-1 0 0 0 0,1 0-19 0 0,20 1 287 0 0,0-2 1 0 0,0 0 0 0 0,0-2-1 0 0,-1 0 1 0 0,0-1 0 0 0,20-7-288 0 0,23-7 257 0 0,-39 16-2566 0 0,-25 2-586 0 0,0 0-4610 0 0,0 0-5147 0 0</inkml:trace>
  <inkml:trace contextRef="#ctx0" brushRef="#br0" timeOffset="630.031">486 832 5577 0 0,'0'0'1383'0'0,"0"0"-97"0"0,0 0 278 0 0,0 0 252 0 0,0 0-18 0 0,0 0-196 0 0,0 0-267 0 0,0 0-218 0 0,0 0-158 0 0,0 0-65 0 0,0 0-53 0 0,0 0-47 0 0,0 0-49 0 0,30 0-74 0 0,96-2-88 0 0,-65-12 159 0 0,-52 7-561 0 0,-2 4-98 0 0,-1 0 1 0 0,1 0 0 0 0,-1-1-1 0 0,0 1 1 0 0,0-2 0 0 0,0 1-1 0 0,-1-1 1 0 0,0 1 0 0 0,0-2-1 0 0,0 1 1 0 0,0 0-1 0 0,-1-1 1 0 0,0 0 0 0 0,0 0-1 0 0,0 0 1 0 0,-1-1 0 0 0,0 1-1 0 0,0-1 1 0 0,-1 0 0 0 0,0 1-1 0 0,0-1 1 0 0,0 0 0 0 0,-1 0-1 0 0,0-1 1 0 0,0-5-84 0 0,-3 10-28 0 0,-1 1 1 0 0,1-1 0 0 0,0 1-1 0 0,0 0 1 0 0,-1 0 0 0 0,1 0-1 0 0,-1 0 1 0 0,0 1-1 0 0,0-1 1 0 0,0 1 0 0 0,1-1-1 0 0,-1 1 1 0 0,0 0-1 0 0,-1 0 1 0 0,1 1 0 0 0,0-1-1 0 0,0 0 1 0 0,0 1-1 0 0,0 0 1 0 0,0 0 0 0 0,-1 0-1 0 0,1 0 1 0 0,0 0-1 0 0,-1 1 28 0 0,-16 1-43 0 0,0 1 0 0 0,0 1 0 0 0,0 0 0 0 0,1 1 0 0 0,0 2-1 0 0,0 0 1 0 0,0 1 0 0 0,1 0 0 0 0,0 2 0 0 0,1 0 0 0 0,0 1-1 0 0,1 1 1 0 0,0 0 0 0 0,1 1 0 0 0,0 1 0 0 0,1 1 0 0 0,0 0-1 0 0,1 0 1 0 0,-5 10 43 0 0,15-20 10 0 0,0 0 0 0 0,0 0-1 0 0,1-1 1 0 0,-1 1 0 0 0,1 1-1 0 0,1-1 1 0 0,-1 0 0 0 0,1 1-1 0 0,0-1 1 0 0,0 0 0 0 0,0 1 0 0 0,1-1-1 0 0,-1 1 1 0 0,2-1 0 0 0,-1 1-1 0 0,0 0 1 0 0,1-1 0 0 0,0 0-1 0 0,1 1 1 0 0,-1-1 0 0 0,1 0 0 0 0,0 1-1 0 0,0-1 1 0 0,0 0 0 0 0,1-1-1 0 0,1 4-9 0 0,5 1 71 0 0,0 1-1 0 0,1-1 0 0 0,0-1 1 0 0,0 1-1 0 0,1-2 1 0 0,0 1-1 0 0,0-2 0 0 0,1 1 1 0 0,-1-2-1 0 0,1 1 1 0 0,1-2-1 0 0,-1 0 0 0 0,1 0 1 0 0,0-1-71 0 0,-11-3 6 0 0,8 4 31 0 0,1-1 0 0 0,-1-1 1 0 0,1 0-1 0 0,-1 0 1 0 0,1-1-1 0 0,0-1 0 0 0,0 0 1 0 0,-1 0-1 0 0,1-1 1 0 0,0 0-1 0 0,-1-1 0 0 0,1 0 1 0 0,-1-1-1 0 0,1 0 0 0 0,-1-1 1 0 0,0 0-1 0 0,0 0 1 0 0,0-1-38 0 0,-2-3-2189 0 0,-5 0-6642 0 0,-2 4-3182 0 0</inkml:trace>
  <inkml:trace contextRef="#ctx0" brushRef="#br0" timeOffset="1221.55">1056 1060 13795 0 0,'0'0'1467'0'0,"0"0"-321"0"0,0 0-138 0 0,0 0-76 0 0,0 0-100 0 0,0 0-141 0 0,0 0-175 0 0,0 0-181 0 0,0 0-126 0 0,0 0-93 0 0,0 0-44 0 0,0 0-22 0 0,0 0 3 0 0,-22 22-24 0 0,-68 67-13 0 0,39-24-5 0 0,43-45 135 0 0,20-28 477 0 0,147-138 660 0 0,-88 81-1128 0 0,-69 99-252 0 0,-9-6 157 0 0,5-25-59 0 0,1 0 1 0 0,0-1-1 0 0,0 1 0 0 0,0 0 1 0 0,0 0-1 0 0,0 0 1 0 0,0 0-1 0 0,1 0 0 0 0,0 0 1 0 0,-1 1-1 0 0,1-1 0 0 0,0 0 1 0 0,1 0-1 0 0,-1 0 0 0 0,0 0 1 0 0,1 0-1 0 0,0 0 1 0 0,0 0-1 0 0,0 0 0 0 0,0 0 1 0 0,0 0-1 0 0,0 0 0 0 0,1-1 1 0 0,0 1-1 0 0,-1 0 1 0 0,1-1-1 0 0,0 0 0 0 0,1 2-1 0 0,0-2 39 0 0,-1 0 0 0 0,1 1 0 0 0,0-1 0 0 0,0 0 0 0 0,0-1 0 0 0,1 1 0 0 0,-1-1 0 0 0,0 1 0 0 0,1-1 0 0 0,-1 0 0 0 0,1 0 0 0 0,-1 0 0 0 0,1-1 0 0 0,-1 1 0 0 0,1-1 0 0 0,0 0 0 0 0,-1 0 0 0 0,1 0 0 0 0,-1 0 0 0 0,1-1 0 0 0,-1 0 0 0 0,1 1 0 0 0,0-1 0 0 0,-1 0 0 0 0,0-1 0 0 0,1 1 0 0 0,-1-1 0 0 0,0 1 0 0 0,0-1 0 0 0,2-1-39 0 0,-1 0 41 0 0,1 0 0 0 0,-1 0 0 0 0,0 0 0 0 0,0 0 0 0 0,-1 0 1 0 0,1-1-1 0 0,-1 0 0 0 0,1 0 0 0 0,-1 0 0 0 0,-1 0 0 0 0,1 0 0 0 0,0-1 0 0 0,-1 1 0 0 0,0-1 0 0 0,0 0 1 0 0,0 1-1 0 0,-1-1 0 0 0,1 0 0 0 0,-1 0 0 0 0,0 0 0 0 0,-1 0 0 0 0,1-1-41 0 0,-1 4-253 0 0,-2-10-1150 0 0,-3 7-4725 0 0,0 4-5415 0 0</inkml:trace>
  <inkml:trace contextRef="#ctx0" brushRef="#br0" timeOffset="1979.585">468 266 1000 0 0,'0'0'1883'0'0,"0"0"-268"0"0,0 0-161 0 0,0 0-60 0 0,0 0-9 0 0,0 0 3 0 0,0 0-5 0 0,0 0 19 0 0,0 0 13 0 0,0 0-53 0 0,0 0-63 0 0,0 0-62 0 0,0 0-98 0 0,14 3-105 0 0,108 13 1929 0 0,-110-20-2812 0 0,1 1 0 0 0,-1-2 0 0 0,0 1 0 0 0,0-2 0 0 0,0 0 0 0 0,-1 0 0 0 0,0-1 0 0 0,0 0 0 0 0,-1-1 0 0 0,0 0 0 0 0,0-1 0 0 0,0 0 0 0 0,-2 0 0 0 0,1-1 0 0 0,-1 0 0 0 0,0-1 0 0 0,-1 0 0 0 0,-1 0 0 0 0,3-6-151 0 0,-9 16-5 0 0,0 1 1 0 0,0-1-1 0 0,0 0 1 0 0,0 0-1 0 0,0 1 1 0 0,0-1-1 0 0,0 0 1 0 0,0 0-1 0 0,0 1 1 0 0,1-1-1 0 0,-1 0 1 0 0,0 1 0 0 0,0-1-1 0 0,1 0 1 0 0,-1 1-1 0 0,0-1 1 0 0,1 0-1 0 0,-1 1 1 0 0,1-1-1 0 0,-1 1 1 0 0,1-1-1 0 0,-1 0 1 0 0,1 1-1 0 0,-1-1 1 0 0,1 1 0 0 0,-1 0-1 0 0,1-1 1 0 0,0 1-1 0 0,-1-1 1 0 0,1 1-1 0 0,0 0 1 0 0,-1 0-1 0 0,1-1 1 0 0,0 1-1 0 0,-1 0 1 0 0,1 0-1 0 0,0 0 1 0 0,0 0-1 0 0,-1 0 1 0 0,1 0 0 0 0,0 0-1 0 0,0 0 1 0 0,-1 0-1 0 0,1 0 1 0 0,0 0-1 0 0,-1 0 1 0 0,1 0-1 0 0,0 1 1 0 0,-1-1-1 0 0,1 0 1 0 0,0 1-1 0 0,-1-1 1 0 0,1 0 0 0 0,0 1-1 0 0,-1-1 1 0 0,1 1-1 0 0,-1-1 1 0 0,1 1-1 0 0,-1-1 1 0 0,1 1-1 0 0,-1-1 1 0 0,1 1-1 0 0,-1 0 1 0 0,1-1-1 0 0,-1 1 1 0 0,0 0-1 0 0,1-1 1 0 0,-1 1 0 0 0,0 0 4 0 0,29 53 42 0 0,72 146 502 0 0,-80-127-418 0 0,-20-73-140 0 0,-1 0-14 0 0,0 0-33 0 0,9 2-1106 0 0,-2-1-1649 0 0,0 0-5246 0 0,-1-1-4039 0 0</inkml:trace>
  <inkml:trace contextRef="#ctx0" brushRef="#br0" timeOffset="2880.359">1229 278 1472 0 0,'0'0'2149'0'0,"0"0"-666"0"0,0 0-167 0 0,0 0 158 0 0,0 0 145 0 0,0 0-36 0 0,0 0-310 0 0,0 0-394 0 0,0 0-251 0 0,0 0-65 0 0,0 0 28 0 0,0 0 81 0 0,6-1 22 0 0,100-6 2569 0 0,53-1-359 0 0,-156 8-2849 0 0,-1-1-1 0 0,0 1 0 0 0,0 0 0 0 0,1-1 0 0 0,-1 1 1 0 0,0 0-1 0 0,1 1 0 0 0,-1-1 0 0 0,0 0 0 0 0,0 1 1 0 0,1-1-1 0 0,-1 1 0 0 0,0-1 0 0 0,0 1 0 0 0,0 0 1 0 0,0 0-1 0 0,0 0 0 0 0,0 0 0 0 0,0 1 0 0 0,0-1 1 0 0,0 1-1 0 0,-1-1 0 0 0,1 1 0 0 0,0-1 0 0 0,-1 1 1 0 0,1 0-1 0 0,-1 0 0 0 0,0-1 0 0 0,0 1 0 0 0,0 0 1 0 0,1 0-1 0 0,-2 1 0 0 0,1-1 0 0 0,0 0 0 0 0,0 0 1 0 0,-1 0-1 0 0,1 1 0 0 0,-1-1 0 0 0,0 1-54 0 0,12 131 795 0 0,13 87-600 0 0,8 91-110 0 0,-35-32 245 0 0,0-200-150 0 0,2-79-164 0 0,0-1 0 0 0,0 0 1 0 0,0 0 3 0 0,0 0-1 0 0,0 0 30 0 0,0 0 12 0 0,0 0 1 0 0,0 0 16 0 0,0 0 16 0 0,0 0 3 0 0,0 0 10 0 0,0 0 11 0 0,0 0-15 0 0,0 0 2 0 0,0 0 14 0 0,0 0 5 0 0,0 0-8 0 0,0 0 0 0 0,0 0-13 0 0,0 0-18 0 0,-29 0 333 0 0,-217 7-1048 0 0,225-6-536 0 0,18-1-2558 0 0,1-1-3551 0 0,2-2-4858 0 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4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353 259 0 0 0,'0'0'573'0'0,"0"0"168"0"0,0 0 125 0 0,0 0 139 0 0,0 0 216 0 0,0 0 216 0 0,7-2 146 0 0,0 1-2891 0 0,9-2 8252 0 0,-33 1-1814 0 0,-124 29-3516 0 0,33 8-652 0 0,105-35-925 0 0,0 1-1 0 0,0 0 0 0 0,0 0 0 0 0,0 1 0 0 0,0-1 0 0 0,1 1 0 0 0,-1-1 0 0 0,0 1 0 0 0,1 0 0 0 0,0 0 0 0 0,-1 0 1 0 0,1 0-1 0 0,0 0 0 0 0,0 1 0 0 0,0-1 0 0 0,0 1 0 0 0,1-1 0 0 0,-1 1 0 0 0,0-1 0 0 0,1 1 0 0 0,0 0 1 0 0,0 0-1 0 0,0 0 0 0 0,0 0 0 0 0,0 0 0 0 0,1 0 0 0 0,-1 0 0 0 0,1 0 0 0 0,0 0 0 0 0,0 0 0 0 0,0 1-36 0 0,-4 424 2588 0 0,1-389-2421 0 0,-1 1 1 0 0,-2 0 0 0 0,-2-1-1 0 0,-11 30-167 0 0,2 39 150 0 0,17-107-124 0 0,0 0 0 0 0,0 1 0 0 0,0-1 0 0 0,0 0 0 0 0,0 0 0 0 0,0 1 0 0 0,0-1 0 0 0,1 0 0 0 0,-1 0 0 0 0,0 1 1 0 0,1-1-1 0 0,-1 0 0 0 0,1 0 0 0 0,-1 0 0 0 0,1 0 0 0 0,0 0 0 0 0,-1 0 0 0 0,1 1 0 0 0,0-2 0 0 0,0 1 0 0 0,0 0 0 0 0,-1 0 0 0 0,1 0 0 0 0,0 0 1 0 0,0 0-1 0 0,0-1 0 0 0,1 1 0 0 0,-1 0 0 0 0,0-1 0 0 0,0 1 0 0 0,0-1 0 0 0,0 0 0 0 0,1 1 0 0 0,-1-1 0 0 0,0 0 0 0 0,0 1 0 0 0,1-1 0 0 0,-1 0 1 0 0,0 0-1 0 0,0 0 0 0 0,1 0 0 0 0,-1 0 0 0 0,0-1 0 0 0,0 1 0 0 0,1 0 0 0 0,-1-1 0 0 0,0 1 0 0 0,0 0 0 0 0,0-1 0 0 0,1 0 0 0 0,-1 1 0 0 0,0-1 1 0 0,1 0-27 0 0,16 0 61 0 0,219-7 655 0 0,-169 4-377 0 0,-68-1-2326 0 0,0-1-5934 0 0,0 6-4011 0 0</inkml:trace>
  <inkml:trace contextRef="#ctx0" brushRef="#br0" timeOffset="755.494">442 779 3969 0 0,'0'0'512'0'0,"0"0"179"0"0,0 0 585 0 0,0 0 610 0 0,0 0 288 0 0,0 0-131 0 0,0 0-318 0 0,0 0-291 0 0,0 0-254 0 0,0 0-165 0 0,0 0-116 0 0,0 0-93 0 0,0 0-69 0 0,30-2-60 0 0,96-8-72 0 0,-68-7 162 0 0,-48 11-576 0 0,1-2 5 0 0,1 1-1 0 0,-1-2 0 0 0,0 1 0 0 0,-1-2 0 0 0,0 1 0 0 0,-1-1 1 0 0,0-1-1 0 0,0 0 0 0 0,6-10-195 0 0,-14 19 9 0 0,1-1-1 0 0,-1 0 1 0 0,0 0 0 0 0,1 1-1 0 0,-1-1 1 0 0,-1 0 0 0 0,1 0-1 0 0,0 0 1 0 0,-1 0 0 0 0,1 0-1 0 0,-1 0 1 0 0,0 0 0 0 0,0 0 0 0 0,0 0-1 0 0,-1 0 1 0 0,1 0 0 0 0,-1 0-1 0 0,1 0 1 0 0,-1 0 0 0 0,0 0-1 0 0,0 0 1 0 0,-1 0 0 0 0,1 0-1 0 0,0 1 1 0 0,-1-1 0 0 0,0 1-1 0 0,1-1 1 0 0,-1 1 0 0 0,0 0 0 0 0,0-1-1 0 0,-1 1-8 0 0,-10-1-85 0 0,0 0-1 0 0,0 2 1 0 0,0-1-1 0 0,0 2 1 0 0,-1 0-1 0 0,1 0 0 0 0,0 1 1 0 0,0 1-1 0 0,0 0 1 0 0,0 1-1 0 0,0 0 1 0 0,1 1-1 0 0,-1 0 1 0 0,1 1-1 0 0,0 1 1 0 0,0 0-1 0 0,0 0 0 0 0,1 1 1 0 0,0 1-1 0 0,1 0 1 0 0,-7 6 85 0 0,8-6 6 0 0,0 0-1 0 0,0 1 1 0 0,0 0 0 0 0,1 0-1 0 0,1 1 1 0 0,-1 0 0 0 0,2 0-1 0 0,-1 1 1 0 0,2 0 0 0 0,-1 0 0 0 0,0 5-6 0 0,-1 77 349 0 0,9-86-278 0 0,1 1 0 0 0,0-1 0 0 0,0 0 0 0 0,0 0 0 0 0,1 0 1 0 0,0 0-1 0 0,0-1 0 0 0,0 0 0 0 0,1 0 0 0 0,0 0 0 0 0,1 0 0 0 0,-1-1 0 0 0,1 1 0 0 0,0-2 0 0 0,0 1 1 0 0,6 3-72 0 0,7 1 196 0 0,0-2 1 0 0,0 0-1 0 0,1 0 1 0 0,0-2-1 0 0,0-1 1 0 0,0 0-1 0 0,1-1 1 0 0,-1-2 0 0 0,1 0-1 0 0,-1-1 1 0 0,1-1-1 0 0,-1-1 1 0 0,3-1-197 0 0,-20 3 17 0 0,18-1 57 0 0,-1-1 0 0 0,1-1 0 0 0,-1-1 0 0 0,0 0 0 0 0,0-2 0 0 0,-1 0 0 0 0,10-6-74 0 0,-18-11-497 0 0,-15 14-2174 0 0,-3 3-3503 0 0,2 6-5692 0 0</inkml:trace>
  <inkml:trace contextRef="#ctx0" brushRef="#br0" timeOffset="1459.665">1176 802 9226 0 0,'0'0'1292'0'0,"0"0"-224"0"0,0 0 47 0 0,0 0 208 0 0,0 0 111 0 0,0 0-91 0 0,0 0-240 0 0,0 0-284 0 0,0 0-210 0 0,0 0-147 0 0,0 0-108 0 0,0 0-58 0 0,0 0-44 0 0,-15 17-25 0 0,-48 55-16 0 0,-58 86 974 0 0,216-263 1459 0 0,9 5-2487 0 0,-94 147-367 0 0,-10-29 171 0 0,0-13 46 0 0,0 1 0 0 0,0 0 0 0 0,1 0 0 0 0,0 0 0 0 0,0-1 0 0 0,1 1 0 0 0,-1-1 0 0 0,1 1 0 0 0,1-1 0 0 0,-1 1 0 0 0,1-1 0 0 0,0 0 0 0 0,0 0 0 0 0,0 0 0 0 0,0-1 0 0 0,1 1 0 0 0,0-1 0 0 0,0 0 0 0 0,0 0 0 0 0,1 0 0 0 0,-1 0 0 0 0,4 1-7 0 0,-2-6 84 0 0,0 0-1 0 0,0 0 1 0 0,0 0-1 0 0,-1 0 0 0 0,1-1 1 0 0,0 0-1 0 0,-1-1 1 0 0,1 1-1 0 0,-1-1 0 0 0,0 0 1 0 0,0 0-1 0 0,0-1 1 0 0,0 1-1 0 0,0-1 0 0 0,-1 0 1 0 0,0 0-1 0 0,0-1 1 0 0,0 1-1 0 0,0-1 0 0 0,-1 0 1 0 0,1 0-1 0 0,-1 0 1 0 0,2-6-84 0 0,2 1 98 0 0,-3 4-68 0 0,-1 1 1 0 0,0-1-1 0 0,0 0 0 0 0,0 0 1 0 0,-1 0-1 0 0,0 0 0 0 0,0-1 1 0 0,0 1-1 0 0,-1-1 1 0 0,0 1-1 0 0,0-1 0 0 0,-1 1 1 0 0,0-1-1 0 0,-1-6-30 0 0,-10 1-1223 0 0,0 8-5520 0 0,10 4-2468 0 0</inkml:trace>
  <inkml:trace contextRef="#ctx0" brushRef="#br0" timeOffset="2362.167">577 278 0 0 0,'0'0'1282'0'0,"0"0"362"0"0,0 0 110 0 0,0 0-5 0 0,0 0-26 0 0,0 0-70 0 0,0 0-164 0 0,0 0-203 0 0,0 0-178 0 0,0 0-120 0 0,0 0-89 0 0,0 0-76 0 0,0 0-84 0 0,0 0-100 0 0,23-5 3246 0 0,74-66-497 0 0,42-49-2461 0 0,-117 100-780 0 0,49-41-63 0 0,-69 61-75 0 0,-2 0 10 0 0,0 0-11 0 0,0 0-15 0 0,0 0-17 0 0,0 0-34 0 0,0 16-37 0 0,-3 12 188 0 0,1-16-77 0 0,1 0 0 0 0,0 0 1 0 0,0 0-1 0 0,1 0 0 0 0,1 0 1 0 0,0 0-1 0 0,1 0 0 0 0,0 0 0 0 0,1 0 1 0 0,0-1-1 0 0,3 7-16 0 0,-2-8 27 0 0,2 1 0 0 0,-1-1-1 0 0,1 0 1 0 0,1-1 0 0 0,-1 1 0 0 0,2-2 0 0 0,-1 1-1 0 0,1-1 1 0 0,0 0 0 0 0,1 0 0 0 0,3 1-27 0 0,19 3 34 0 0,-17-12-8439 0 0,-12 0-3441 0 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5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12 0 0 0,'0'0'1263'0'0,"0"0"-91"0"0,0 0 67 0 0,0 0 245 0 0,0 0 185 0 0,0 0-50 0 0,0 0-164 0 0,0 0-240 0 0,0 0-308 0 0,0 0-174 0 0,0 0-161 0 0,-5-2-113 0 0,-114-7 3163 0 0,111 9-3454 0 0,-1 1 0 0 0,0 0 0 0 0,0 1 1 0 0,1 0-1 0 0,-1 0 0 0 0,1 1 0 0 0,0 0 0 0 0,0 0 0 0 0,0 1 0 0 0,0 0 0 0 0,0 1 0 0 0,1-1 1 0 0,0 1-1 0 0,0 1 0 0 0,0 0 0 0 0,1 0 0 0 0,-3 2-168 0 0,-11 114 547 0 0,20-110-478 0 0,-2 81 356 0 0,2-30 2 0 0,-3 0 0 0 0,-3 0 0 0 0,-13 57-427 0 0,-28 75 615 0 0,34-122-137 0 0,58-61 704 0 0,100-46 20 0 0,6 22-994 0 0,-143 19-233 0 0,-7-4-3390 0 0,-1-1-3597 0 0,0-2-4417 0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6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201 193 1280 0 0,'0'0'2594'0'0,"0"0"-1046"0"0,0 0-206 0 0,0 0 184 0 0,0 0 173 0 0,0 0-88 0 0,0 0-235 0 0,0 0-245 0 0,0 0-187 0 0,0 0-106 0 0,-33 17-94 0 0,-97 51-193 0 0,93-38-51 0 0,37-26-451 0 0,1 0 1 0 0,1 0-1 0 0,-1 0 1 0 0,1 0-1 0 0,-1-1 1 0 0,1 1-1 0 0,0 0 1 0 0,0-1-1 0 0,0 0 1 0 0,1 1-1 0 0,-1-1 1 0 0,1 0-1 0 0,0 0 1 0 0,0-1-1 0 0,0 1 1 0 0,0 0-1 0 0,0-1 1 0 0,1 0-1 0 0,-1 0 1 0 0,1 0-1 0 0,-1 0 1 0 0,1 0-1 0 0,0-1 1 0 0,0 0-1 0 0,0 0 1 0 0,0 0-1 0 0,0 0 1 0 0,0 0-1 0 0,0-1 1 0 0,2 0-50 0 0,12 6 88 0 0,6 2 12 0 0,-14-6-60 0 0,0 1 0 0 0,0 0 1 0 0,0 1-1 0 0,0 0 1 0 0,0 1-1 0 0,-1 0 0 0 0,1 1 1 0 0,-2-1-1 0 0,1 2 1 0 0,0-1-1 0 0,-1 1 1 0 0,0 1-41 0 0,-7-5 75 0 0,-1 1 0 0 0,1-1 0 0 0,-1 0 0 0 0,0 0 0 0 0,0 0 0 0 0,0 1 0 0 0,0-1 0 0 0,0 0 1 0 0,-1 0-1 0 0,1 0 0 0 0,-1 1 0 0 0,0-1 0 0 0,0 0 0 0 0,0 0 0 0 0,-1 0 0 0 0,1 0 1 0 0,-1 0-1 0 0,1-1 0 0 0,-1 1 0 0 0,0 0 0 0 0,0-1 0 0 0,0 0 0 0 0,-1 1 0 0 0,1-1 0 0 0,-1 0 1 0 0,1 0-1 0 0,-1 0 0 0 0,1 0 0 0 0,-1 0 0 0 0,0-1 0 0 0,0 0 0 0 0,0 1 0 0 0,0-1 0 0 0,0 0 1 0 0,0 0-1 0 0,0 0 0 0 0,0-1 0 0 0,-1 1-75 0 0,-9 6 84 0 0,-158 62-526 0 0,164-71-2065 0 0,7-9-6974 0 0,1 10 8157 0 0,0-4-7702 0 0</inkml:trace>
  <inkml:trace contextRef="#ctx0" brushRef="#br0" timeOffset="494.135">357 47 8498 0 0,'0'0'2139'0'0,"0"0"-320"0"0,0 0-152 0 0,0 0-169 0 0,0 0-203 0 0,0 0-276 0 0,0 0-297 0 0,0 0-208 0 0,0 0-109 0 0,0 0-31 0 0,0 0 2 0 0,0 0 1 0 0,0 0-27 0 0,12-5-42 0 0,103-29 544 0 0,-106 33-765 0 0,-7 0-77 0 0,0 0 1 0 0,0 0 0 0 0,0 0 0 0 0,1 0 0 0 0,-1 1 0 0 0,0-1 0 0 0,0 1 0 0 0,0-1 0 0 0,1 1 0 0 0,-1 0 0 0 0,0 0 0 0 0,0 0 0 0 0,1 0 0 0 0,-1 1 0 0 0,0-1 0 0 0,0 0 0 0 0,0 1 0 0 0,1 0 0 0 0,-1-1 0 0 0,0 1 0 0 0,0 0 0 0 0,0 0 0 0 0,0 0 0 0 0,0 0 0 0 0,-1 1 0 0 0,1-1 0 0 0,0 0-1 0 0,0 1 1 0 0,-1-1 0 0 0,1 1 0 0 0,-1 0 0 0 0,1 0 0 0 0,-1-1 0 0 0,0 1 0 0 0,0 0 0 0 0,1 1-11 0 0,-3 5 90 0 0,0 0-1 0 0,-1 0 0 0 0,0 0 1 0 0,0 0-1 0 0,-1 0 1 0 0,0 0-1 0 0,0-1 0 0 0,-1 0 1 0 0,0 1-1 0 0,0-1 0 0 0,-5 4-89 0 0,1 3 107 0 0,7-12-81 0 0,-1-1-1 0 0,1 1 1 0 0,-1 0 0 0 0,1 0 0 0 0,0 0 0 0 0,0 0 0 0 0,0 0-1 0 0,0 0 1 0 0,0 0 0 0 0,0 0 0 0 0,1 1 0 0 0,-1-1 0 0 0,1 0-1 0 0,-1 0 1 0 0,1 1 0 0 0,0-1 0 0 0,0 0 0 0 0,0 0-1 0 0,0 1 1 0 0,0-1 0 0 0,1 0 0 0 0,-1 0 0 0 0,1 1 0 0 0,-1-1-1 0 0,1 0 1 0 0,0 0 0 0 0,0 0 0 0 0,0 0 0 0 0,0 0 0 0 0,1 1-26 0 0,2 1 66 0 0,1-1 1 0 0,0 1-1 0 0,0-1 1 0 0,0 0-1 0 0,1-1 1 0 0,-1 1 0 0 0,1-1-1 0 0,-1 0 1 0 0,1 0-1 0 0,0-1 1 0 0,-1 0-1 0 0,1 0 1 0 0,0 0-1 0 0,0-1 1 0 0,0 0 0 0 0,0 0-1 0 0,0 0 1 0 0,3-1-67 0 0,0 1-43 0 0,10-4-273 0 0,-11 1-2409 0 0,2 2-6210 0 0,-8 1-2899 0 0</inkml:trace>
  <inkml:trace contextRef="#ctx0" brushRef="#br0" timeOffset="909.76">960 147 11074 0 0,'0'0'1526'0'0,"0"0"-343"0"0,0 0-13 0 0,0 0-2 0 0,0 0-55 0 0,0 0-95 0 0,0 0-239 0 0,0 0-228 0 0,0 0-182 0 0,0 0-133 0 0,0 0-97 0 0,0 0-45 0 0,0 0-12 0 0,-31 27-28 0 0,-94 86-4 0 0,122-111-46 0 0,-1 0 0 0 0,1 1 1 0 0,0 0-1 0 0,0 0 0 0 0,0 0 1 0 0,0 0-1 0 0,0 0 0 0 0,1 0 1 0 0,-1 1-1 0 0,1-1 0 0 0,0 1 1 0 0,0 0-1 0 0,0 0 0 0 0,1 0 1 0 0,-1 0-1 0 0,1 0 0 0 0,0 0 1 0 0,0 0-5 0 0,-1 8 15 0 0,0-5 17 0 0,0-1 1 0 0,0 1-1 0 0,0 0 0 0 0,1 0 1 0 0,0 0-1 0 0,0 0 0 0 0,1 0 0 0 0,0 0 1 0 0,0 0-1 0 0,1 0 0 0 0,0 1 0 0 0,0-1 1 0 0,0-1-1 0 0,1 1 0 0 0,0 0 1 0 0,0 0-1 0 0,1-1 0 0 0,0 1 0 0 0,0-1 1 0 0,1 0-1 0 0,-1 0 0 0 0,1 0 1 0 0,1 0-1 0 0,-1-1 0 0 0,1 1 0 0 0,0-1 1 0 0,0-1-1 0 0,0 1 0 0 0,2 0-32 0 0,3 1 186 0 0,0 0-1 0 0,1-1 0 0 0,-1 0 0 0 0,1-1 1 0 0,0-1-1 0 0,0 1 0 0 0,0-2 1 0 0,1 1-1 0 0,-1-2 0 0 0,0 1 0 0 0,1-2 1 0 0,-1 1-1 0 0,1-2 0 0 0,-1 0 1 0 0,1 0-1 0 0,8-2-185 0 0,-9 0 81 0 0,-1-1-1 0 0,0 0 1 0 0,0-1-1 0 0,0 0 1 0 0,0 0 0 0 0,-1-1-1 0 0,0 0 1 0 0,0 0 0 0 0,-1-1-1 0 0,0-1 1 0 0,0 1 0 0 0,0-1-1 0 0,-1-1 1 0 0,0 1 0 0 0,-1-1-1 0 0,0 0 1 0 0,0-1-1 0 0,-1 1 1 0 0,0-1 0 0 0,-1 0-1 0 0,0-1 1 0 0,-1 1 0 0 0,0-1-1 0 0,0 1 1 0 0,-1-1 0 0 0,0 0-1 0 0,-1 0 1 0 0,-1 0 0 0 0,0 0-1 0 0,0 0 1 0 0,-1 0-1 0 0,-1-7-80 0 0,-1 10-163 0 0,0 0-1 0 0,0 0 1 0 0,-1 0-1 0 0,0 1 0 0 0,0-1 1 0 0,-1 1-1 0 0,0 0 1 0 0,-1 0-1 0 0,1 1 0 0 0,-1 0 1 0 0,0 0-1 0 0,-1 0 1 0 0,1 1-1 0 0,-1-1 0 0 0,0 2 1 0 0,-2-2 163 0 0,-36-16-4393 0 0,0 11-4713 0 0,30 11-1958 0 0</inkml:trace>
  <inkml:trace contextRef="#ctx0" brushRef="#br0" timeOffset="1395.786">773 475 10098 0 0,'0'0'1642'0'0,"0"0"-221"0"0,0 0 78 0 0,0 0 102 0 0,0 0-17 0 0,0 0-216 0 0,0 0-337 0 0,0 0-280 0 0,0 0-173 0 0,0 0-140 0 0,0 0-102 0 0,0 0-59 0 0,0 0-35 0 0,14-9-18 0 0,90-55 504 0 0,-99 60-694 0 0,1 0-1 0 0,-1 1 1 0 0,1 0-1 0 0,0 1 1 0 0,0-1-1 0 0,0 1 0 0 0,0 0 1 0 0,1 1-1 0 0,-1 0 1 0 0,0-1-1 0 0,1 2 1 0 0,-1-1-1 0 0,1 1 0 0 0,-1 0 1 0 0,1 1-34 0 0,10 26 428 0 0,-8-21-274 0 0,0 1 0 0 0,0-1 0 0 0,0-1 1 0 0,1 1-1 0 0,0-2 0 0 0,0 1 0 0 0,0-1 0 0 0,0-1 0 0 0,1 0 1 0 0,6 1-155 0 0,25 0 402 0 0,-42-4-495 0 0,14-6-2718 0 0,-10 5-6911 0 0,-3 1-2168 0 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5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16 0 0 0,'0'0'489'0'0,"0"0"621"0"0,0 0 334 0 0,0 0 173 0 0,0 0-25 0 0,0 0-165 0 0,0 0-93 0 0,0 0-77 0 0,0 0-59 0 0,0 0-19 0 0,0 0-60 0 0,-2-3-78 0 0,-38-10 4859 0 0,32 13-5960 0 0,1 2 180 0 0,1 0 1 0 0,0 1-1 0 0,0-1 1 0 0,1 1-1 0 0,-1 0 1 0 0,1 1-1 0 0,-1 0 0 0 0,1-1 1 0 0,0 1-1 0 0,0 1 1 0 0,1-1-1 0 0,-1 1 0 0 0,1 0 1 0 0,0 0-1 0 0,0 0 1 0 0,-1 4-121 0 0,4-8 15 0 0,-6 8 40 0 0,-1-1 1 0 0,1 2 0 0 0,1-1-1 0 0,0 1 1 0 0,0 0-1 0 0,1 1 1 0 0,0-1-1 0 0,1 1 1 0 0,0 0 0 0 0,0 0-1 0 0,1 0 1 0 0,1 1-1 0 0,0-1 1 0 0,1 1-1 0 0,0 7-55 0 0,0-12 48 0 0,1 0 1 0 0,0 0-1 0 0,0 0 0 0 0,1 0 0 0 0,0 0 0 0 0,0 0 0 0 0,1 0 0 0 0,0-1 0 0 0,0 1 0 0 0,0 0 1 0 0,1-1-1 0 0,0 1 0 0 0,1-1 0 0 0,-1 0 0 0 0,1 0 0 0 0,0 0 0 0 0,1-1 0 0 0,-1 1 1 0 0,1-1-1 0 0,0 0 0 0 0,0-1 0 0 0,1 1 0 0 0,-1-1 0 0 0,1 0 0 0 0,0 0 0 0 0,5 2-48 0 0,-3-4 2 0 0,1 0-1 0 0,0 0 1 0 0,-1-1 0 0 0,1 0-1 0 0,0 0 1 0 0,0-1-1 0 0,0-1 1 0 0,-1 1-1 0 0,1-1 1 0 0,0-1 0 0 0,0 1-1 0 0,-1-2 1 0 0,1 1-1 0 0,-1-1 1 0 0,0 0 0 0 0,0-1-1 0 0,0 0 1 0 0,0 0-1 0 0,2-2-1 0 0,42-26-4028 0 0,-5-2-6039 0 0,-44 32 9218 0 0,5-5-8910 0 0</inkml:trace>
  <inkml:trace contextRef="#ctx0" brushRef="#br0" timeOffset="300.01">566 62 4073 0 0,'0'0'1782'0'0,"0"0"-345"0"0,0 0-131 0 0,0 0 1 0 0,0 0 9 0 0,0 0 31 0 0,0 0-48 0 0,0 0-111 0 0,0 0-182 0 0,0 0-153 0 0,0 0-142 0 0,0 0-111 0 0,0 0-70 0 0,-25 30-57 0 0,-75 94-54 0 0,74-70 103 0 0,27-46-355 0 0,0-4-78 0 0,1-1-1 0 0,0 1 1 0 0,0 0-1 0 0,0-1 1 0 0,0 1-1 0 0,1-1 0 0 0,-1 1 1 0 0,1-1-1 0 0,0 0 1 0 0,0 0-1 0 0,0 0 1 0 0,0-1-1 0 0,1 1 0 0 0,-1-1 1 0 0,1 1-1 0 0,-1-1 1 0 0,1-1-1 0 0,0 1 1 0 0,0 0-1 0 0,0-1 1 0 0,0 0-1 0 0,0 0 0 0 0,0 0 1 0 0,0 0-1 0 0,0 0 1 0 0,0-1-1 0 0,1 0 1 0 0,-1 0-1 0 0,0 0 1 0 0,0-1-1 0 0,0 1 0 0 0,0-1 1 0 0,1 0-1 0 0,-1 0 1 0 0,2-1-89 0 0,11 1 232 0 0,-8 2-146 0 0,0-1-1 0 0,0-1 1 0 0,0 0 0 0 0,0 0 0 0 0,-1 0 0 0 0,1-1 0 0 0,0-1 0 0 0,-1 1 0 0 0,1-2-1 0 0,-1 1 1 0 0,0-1 0 0 0,0 0 0 0 0,0-1 0 0 0,0 1 0 0 0,-1-2 0 0 0,0 1 0 0 0,0-1-1 0 0,0 0 1 0 0,-1 0 0 0 0,0-1 0 0 0,0 0 0 0 0,-1 0 0 0 0,0-1 0 0 0,0 1 0 0 0,-1-1-1 0 0,1 0 1 0 0,-2 0 0 0 0,2-3-86 0 0,-4 8-27 0 0,-1-1 0 0 0,1 1-1 0 0,-1 0 1 0 0,0 0-1 0 0,1 0 1 0 0,-1 0 0 0 0,-1 0-1 0 0,1 0 1 0 0,0 0 0 0 0,-1-1-1 0 0,0 1 1 0 0,0 0-1 0 0,0 0 1 0 0,0 1 0 0 0,0-1-1 0 0,0 0 1 0 0,-1 0 0 0 0,1 0-1 0 0,-1 1 1 0 0,0-1 0 0 0,0 1-1 0 0,0-1 1 0 0,0 1-1 0 0,0 0 1 0 0,0 0 0 0 0,-1 0-1 0 0,1 0 1 0 0,-1 0 0 0 0,0 1-1 0 0,1-1 1 0 0,-1 1-1 0 0,0-1 1 0 0,0 1 0 0 0,0 0-1 0 0,0 0 1 0 0,0 1 0 0 0,0-1-1 0 0,0 0 1 0 0,0 1 0 0 0,0 0-1 0 0,0 0 1 0 0,0 0-1 0 0,-1 0 1 0 0,1 0 0 0 0,0 1-1 0 0,-3 0 28 0 0,-11-1-750 0 0,-41 1-1977 0 0,21 6-5838 0 0,27-4-2770 0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53:24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1155,'49'-15,"118"-54,-111 29,-1-2,-3-2,-1-3,-2-2,10-17,149-201,-170 203,-2-1,-4-2,-3-1,17-55,-8-6,-38 130,0-1,0 0,0 1,1-1,-1 1,0-1,0 0,1 1,-1-1,0 0,0 1,1-1,-1 0,0 1,1-1,-1 0,0 0,1 1,-1-1,1 0,-1 0,1 0,-1 0,0 0,1 0,-1 1,1-1,-1 0,1 0,-1 0,0 0,1-1,-1 1,1 0,-1 0,1 0,-1 0,0 0,1 0,-1-1,1 1,-1 0,0 0,1-1,-1 1,0 0,1 0,-1-1,0 1,1 0,-1-1,0 1,0-1,5 44,38 224,-27-190,-8-46,-2 1,-1 0,-1 0,-2 0,-1 1,-2-1,-1 0,-1 0,-2 0,-1 0,-5 12,2-27,0 0,0-1,-2 0,0-1,-1 0,0-1,-1-1,-1 0,0 0,-1-1,0-1,-1-1,0 0,0-1,-1 0,0-2,-1 0,0-1,-8 2,2-2,1 0,-1-1,0-2,0 0,0-2,0 0,0-2,0 0,0-2,0-1,-11-3,32 7,-1-1,1 1,-1-1,1 0,0 0,-1 0,1-1,0 1,0-1,0 1,0-1,0 0,0 0,1-1,-1 1,1 0,-1-1,1 1,0-1,0 0,0 0,0 0,1 0,-1 0,1 0,5-9</inkml:trace>
  <inkml:trace contextRef="#ctx0" brushRef="#br0" timeOffset="1302.98">1326 901,'11'5,"0"-2,0 1,0-2,0 1,0-2,1 1,-1-1,0-1,1 0,-1-1,1 0,-1-1,0 0,0-1,0 0,0 0,0-1,-1-1,0 0,1 0,-2-1,1-1,-1 1,0-1,0-1,-1 0,0 0,-1 0,1-1,1-1,0 0,0-1,-1 0,0 0,-1-1,0 0,-1 0,0 0,-1-1,0-2,-4 13,0-1,-1 1,0 0,1 0,-1 0,0 0,0 0,0-1,0 1,-1 0,1 0,0 0,-1 0,0 0,1 0,-1 0,0 0,0 0,0 0,0 0,0 0,-1 1,1-1,-1 0,1 1,-1-1,1 1,-1 0,0-1,0 1,0 0,1 0,-1 0,0 0,0 1,0-1,-1 1,1-1,0 1,0-1,-87 13,74-4,1 1,0 0,0 1,1 0,0 1,1 0,1 1,-1 1,2-1,0 2,0 0,2 0,-1 0,2 1,0 0,-1 4,7-13,0 0,1 0,-1 0,1 0,0 0,0 0,1 0,0 0,0 0,0-1,1 1,0 0,0-1,0 1,1-1,0 1,0-1,0 0,1 0,-1-1,1 1,0-1,1 0,-1 0,1 0,-1 0,1-1,0 0,1 0,-1 0,0-1,1 1,0-1,-1-1,1 1,0-1,0 0,0 0,0-1,0 0,0 0,0 0,0-1,0 0,3-1,29-6,-1-3,0-1,-1-2,0-1,-2-2,32-20,-54 30,250-159,-202 154,-86 30,-105 60,129-76,-54 63,54-63,1 0,0 1,0-1,0 1,1-1,-1 1,1-1,-1 1,1-1,0 1,0 0,0-1,0 1,0 0,1-1,-1 1,1-1,0 1,0-1,0 1,0-1,0 0,0 1,1-1,-1 0,1 0,-1 0,1 0,0 0,1 1,5 4,-1-1,1 0,0-1,0 1,1-2,-1 1,1-1,0 0,0-1,1 0,-1-1,1 0,-1 0,1-1,0 0,-1-1,1 0,0 0,0-1,2-1,17-3,0-1,0-1,0-1,-1-2,-1-1,3-2,34-19,-2-3,-1-3,-1-2,-3-3,51-49,-88 75,0-2,-2-1,0 0,-2-1,0-1,-1-1,-1 0,-1 0,-1-2,-2 1,0-1,-1-1,3-21,-5 19,-3 15,0-1,0 0,-1 0,-1 0,0 0,-1 0,0 0,-1 0,-1-1,0 1,-1 0,-1 0,0 0,-1 1,0-1,-5-8,8 20,0 0,0 0,0 0,0 0,-1 0,1 1,-1-1,1 0,-1 1,0-1,1 1,-1 0,0-1,0 1,0 0,0 0,0 0,0 1,-1-1,1 0,0 1,0 0,0-1,-1 1,1 0,0 0,0 0,-1 0,1 1,0-1,0 0,-1 1,1 0,0-1,0 1,0 0,0 0,0 0,0 1,0-1,-59 72,53-49,2 0,0 1,1-1,2 1,1 0,0 0,2 0,1 0,2 4,-2 20,28 215,-28-231,1 2,-1-1,-2 1,-1 0,-2-1,-4 12,8-45,0-1,0 1,1 0,-1-1,0 1,0 0,0-1,0 1,0-1,0 1,0 0,0-1,0 1,0-1,0 1,0 0,0-1,-1 1,1-1,0 1,0 0,-1-1,1 1,0-1,-1 1,1-1,-1 1,1-1,0 1,-1-1,1 0,-1 1,1-1,-1 0,0 1,1-1,-1 0,1 0,-1 1,1-1,-1 0,0 0,1 0,-1 0,0 0,1 0,-1 0,1 0,-1 0,0 0,1 0,-1 0,0 0,1-1,-1 1,1 0,-1 0,1-1,-1 1,1 0,-1-1,0 1,-17-38,10 12,-1 0</inkml:trace>
  <inkml:trace contextRef="#ctx0" brushRef="#br0" timeOffset="1615.898">2399 506,'29'0,"28"-5,15-1,-1 0,-2 1,-8 1,-6-2,-6-2,-8 2,0 1,-3 2,-3 1,-2 1,-3 1,-6 5,-2 6,-5 6,-6 1</inkml:trace>
  <inkml:trace contextRef="#ctx0" brushRef="#br0" timeOffset="1820.807">3387 732,'-5'33,"-1"12</inkml:trace>
  <inkml:trace contextRef="#ctx0" brushRef="#br0" timeOffset="2021.977">3358 337,'0'0</inkml:trace>
  <inkml:trace contextRef="#ctx0" brushRef="#br0" timeOffset="2270.844">3641 732,'-2'9,"1"0,0 0,0 1,1-1,0 0,0 1,1-1,0 0,1 1,0-1,1 0,0 0,0-1,1 1,0-1,0 1,1-1,0-1,0 1,1-1,3 4,-5-9,-1 0,0-1,0 1,1-1,-1 0,1 0,-1 0,1 0,-1 0,1-1,0 0,-1 0,1 0,0 0,-1 0,1-1,0 1,-1-1,1 0,-1 0,1-1,-1 1,0-1,1 1,-1-1,0 0,0-1,0 1,-1 0,2-2,70-88,-68 79,-1 0,-1 0,0-1,-1 1,-1-1,0 0,0 0,-2 0,0 0,0 0,-3-13,2 23,0 0,0 0,0 0,0 0,-1 0,1 0,-1 1,0-1,0 1,-1-1,1 1,-1 0,1 0,-1 0,0 0,0 0,-1 1,1-1,0 1,-1 0,0 0,1 0,-1 0,0 1,0 0,0 0,0 0,0 0,0 0,0 1,0 0,0-1,0 2,-1-1,1 0,0 1,0 0,0 0,0 0,0 0,1 1,-2 0,-15 10</inkml:trace>
  <inkml:trace contextRef="#ctx0" brushRef="#br0" timeOffset="2655.091">4092 873,'26'-44,"79"-108,-105 151,1 0,-1 0,1 1,0-1,-1 0,1 0,0 0,0 1,-1-1,1 1,0-1,0 0,0 1,0-1,0 1,0 0,0-1,0 1,0 0,0 0,0-1,0 1,0 0,0 0,0 0,0 0,0 0,0 1,0-1,0 0,0 0,0 1,0-1,0 0,0 1,-1-1,1 1,0-1,0 1,0 0,0-1,-1 1,1 0,0 0,21 46,-13-22,-6-21,-1-1,0 1,1-1,-1 0,1 0,0 0,0 0,1 0,-1-1,0 1,1-1,-1 0,1 0,0 0,0-1,0 1,0-1,0 0,0 0,0 0,0-1,0 0,0 1,1-1,-1-1,0 1,0-1,0 1,2-2,4 0,0-1,0 0,0 0,-1-1,1 0,-1-1,0 0,0-1,-1 0,0 0,4-4,0-1,0-1,0 0,-1-1,-1-1,0 0,-1 0,-1 0,0-1,4-12,-5 5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20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1854 0 0 0 0,'0'0'1775'0'0,"0"0"104"0"0,0 0-69 0 0,0 0-150 0 0,0 0-171 0 0,0 0-169 0 0,0 0-129 0 0,0 0-92 0 0,0 0-79 0 0,0 0-88 0 0,0 0-80 0 0,0 0-86 0 0,8 10 7658 0 0,-6-5-8988 0 0,12 257 3461 0 0,-3-181-2583 0 0,6-31-166 0 0,-17-49-154 0 0,0-1 20 0 0,-4 26 304 0 0,-10 9-227 0 0,15 49 22 0 0,3-53-77 0 0,-4-30-21 0 0,0-1-15 0 0,-4 27 162 0 0,4-24-156 0 0,1 1 0 0 0,-1 0 0 0 0,0-1-1 0 0,0 1 1 0 0,0 0 0 0 0,0-1 0 0 0,-1 1 0 0 0,0 0 0 0 0,1-1-1 0 0,-1 1 1 0 0,-1-1 0 0 0,1 1 0 0 0,0-1 0 0 0,-1 0-1 0 0,0 1 1 0 0,0-1 0 0 0,-1 2-6 0 0,-5 14 39 0 0,8-18-73 0 0,0-1 17 0 0,0 0 21 0 0,0 0 5 0 0,0 0 5 0 0,0 0-5 0 0,0 0-6 0 0,0 0-25 0 0,0 0-11 0 0,0 0 10 0 0,0 0 1 0 0,0 0 26 0 0,-1 0 9 0 0,0 0-29 0 0,-8-2-3136 0 0,8-4-3790 0 0,1 6-4937 0 0</inkml:trace>
  <inkml:trace contextRef="#ctx0" brushRef="#br0" timeOffset="3197.239">663 428 0 0 0,'0'0'1300'0'0,"0"0"87"0"0,0 0 60 0 0,0 0 56 0 0,0 0-10 0 0,0 0-41 0 0,0 0-47 0 0,0 0-116 0 0,0 0-137 0 0,0 0-130 0 0,0 0-108 0 0,3-1 5128 0 0,-1 2-6473 0 0,107 80 3446 0 0,-103-79-2907 0 0,0 0 0 0 0,1-1 0 0 0,-1 1-1 0 0,1-1 1 0 0,-1 0 0 0 0,1-1 0 0 0,0 0-1 0 0,-1 0 1 0 0,1 0 0 0 0,-1-1 0 0 0,1 0-1 0 0,-1 0 1 0 0,1 0 0 0 0,-1-1 0 0 0,0 0-1 0 0,1-1 1 0 0,-1 1 0 0 0,0-1 0 0 0,-1 0-1 0 0,5-3-107 0 0,67-51 691 0 0,-74 55-679 0 0,0 0 0 0 0,0 0 0 0 0,-1 0 0 0 0,0-1 0 0 0,1 1 0 0 0,-1-1 0 0 0,0 0 0 0 0,0 0 0 0 0,0 0 0 0 0,0 0 0 0 0,-1 0 0 0 0,1 0 0 0 0,-1 0 0 0 0,0 0 0 0 0,0 0-1 0 0,0-1 1 0 0,0 1 0 0 0,-1-1 0 0 0,1 1 0 0 0,-1 0 0 0 0,0-1 0 0 0,0 1 0 0 0,0-1 0 0 0,0 1 0 0 0,-1-1 0 0 0,1 1 0 0 0,-1 0 0 0 0,-1-3-12 0 0,1 2-17 0 0,0 1 0 0 0,0-1 0 0 0,-1 1-1 0 0,0 0 1 0 0,1 0 0 0 0,-1 0 0 0 0,0 0 0 0 0,0 0 0 0 0,-1 0 0 0 0,1 0-1 0 0,-1 1 1 0 0,1-1 0 0 0,-1 1 0 0 0,0 0 0 0 0,0 0 0 0 0,0 0 0 0 0,0 0-1 0 0,0 0 1 0 0,0 1 0 0 0,-1-1 0 0 0,1 1 0 0 0,0 0 0 0 0,-1 0 0 0 0,1 0-1 0 0,-1 0 1 0 0,1 1 0 0 0,-4-1 17 0 0,7 1-4 0 0,-5 0-52 0 0,-1-1 0 0 0,0 1 1 0 0,1 0-1 0 0,-1 0 0 0 0,1 1 1 0 0,-1 0-1 0 0,1 0 0 0 0,0 0 1 0 0,-1 0-1 0 0,1 1 0 0 0,0 0 1 0 0,0 0-1 0 0,0 0 0 0 0,0 1 1 0 0,0 0-1 0 0,0 0 0 0 0,-3 3 56 0 0,-22 28-284 0 0,30-33 298 0 0,0-1-16 0 0,0 20 154 0 0,11 184 466 0 0,-8-187-564 0 0,3 13 37 0 0,-2-1 1 0 0,-1 1 0 0 0,-1 0-1 0 0,-1 1 1 0 0,-3 17-92 0 0,-46 64 299 0 0,46-109-285 0 0,-1 0 1 0 0,1 0 0 0 0,-1 0 0 0 0,0 0 0 0 0,0 0 0 0 0,0-1 0 0 0,0 1 0 0 0,-1-1 0 0 0,1 0 0 0 0,-1 0-1 0 0,1 0 1 0 0,-1-1 0 0 0,0 1 0 0 0,1-1 0 0 0,-1 0 0 0 0,0 0 0 0 0,0 0 0 0 0,0 0 0 0 0,0-1 0 0 0,0 0-1 0 0,0 1 1 0 0,0-1 0 0 0,0-1 0 0 0,0 1 0 0 0,0-1 0 0 0,0 1 0 0 0,0-1 0 0 0,0 0 0 0 0,-1-1-15 0 0,6 2-75 0 0,-1-1 1 0 0,0 1 0 0 0,1-1 0 0 0,-1 1 0 0 0,0 0-1 0 0,0-1 1 0 0,1 1 0 0 0,-1-1 0 0 0,0 1-1 0 0,0 0 1 0 0,0-1 0 0 0,0 1 0 0 0,1-1-1 0 0,-1 1 1 0 0,0-1 0 0 0,0 1 0 0 0,0-1 0 0 0,0 1-1 0 0,0-1 1 0 0,0 1 0 0 0,0-1 0 0 0,0 1-1 0 0,-1-1 1 0 0,1 1 0 0 0,0 0 0 0 0,0-1-1 0 0,0 1 1 0 0,0-1 0 0 0,-1 1 0 0 0,1-1 0 0 0,0 1-1 0 0,0 0 1 0 0,-1-1 0 0 0,1 1 0 0 0,0 0-1 0 0,-1-1 1 0 0,1 1 0 0 0,0 0 0 0 0,-1-1 0 0 0,1 1-1 0 0,-1 0 1 0 0,1 0 0 0 0,0-1 0 0 0,-1 1-1 0 0,1 0 1 0 0,-1 0 0 0 0,1 0 0 0 0,-1 0-1 0 0,1-1 1 0 0,-1 1 74 0 0,24-6-3721 0 0,-12 4-3209 0 0,-2-1-4565 0 0</inkml:trace>
  <inkml:trace contextRef="#ctx0" brushRef="#br0" timeOffset="3725.948">1211 578 432 0 0,'0'0'1132'0'0,"0"0"-102"0"0,0 0 45 0 0,0 0 170 0 0,0 0 108 0 0,0 0 19 0 0,0 0-14 0 0,0 0-23 0 0,0 0-6 0 0,0 0-25 0 0,0 0-41 0 0,0 0-84 0 0,0 0-117 0 0,4 20 5714 0 0,-75 60-5478 0 0,-25 31-820 0 0,45-61-384 0 0,51-49-101 0 0,0-1-8 0 0,0 0-3 0 0,0 0-9 0 0,0 0-1 0 0,0 0-40 0 0,0 0-31 0 0,0 0-26 0 0,0 0-98 0 0,4-10-5678 0 0,-2 1-5268 0 0,-2 5 3734 0 0</inkml:trace>
  <inkml:trace contextRef="#ctx0" brushRef="#br0" timeOffset="4077.042">1012 586 2417 0 0,'0'0'2628'0'0,"0"0"-800"0"0,0 0 24 0 0,0 0 221 0 0,0 0 0 0 0,0 0-324 0 0,0 0-488 0 0,0 0-468 0 0,0 0-285 0 0,0 0-52 0 0,0 0 99 0 0,0 0 156 0 0,0 0 113 0 0,5 2 23 0 0,106 70 4381 0 0,-52-4-4283 0 0,-24 29-777 0 0,-34-91-511 0 0,1 4-522 0 0,3-7-8682 0 0,-5-3-1973 0 0</inkml:trace>
  <inkml:trace contextRef="#ctx0" brushRef="#br0" timeOffset="5497.265">1238 428 2665 0 0,'0'0'2157'0'0,"0"0"-96"0"0,0 0 283 0 0,0 0 160 0 0,0 0-247 0 0,0 0-498 0 0,0 0-576 0 0,0 0-433 0 0,0 0-238 0 0,0 0-123 0 0,0 0-45 0 0,0 0 6 0 0,22 8 2490 0 0,143-8 1103 0 0,61-4-3549 0 0,-225 4-368 0 0,-1 0-22 0 0,0 0 6 0 0,0 0 1 0 0,0 0 0 0 0,0 0-13 0 0,0 0 12 0 0,0 0 8 0 0,0 0-22 0 0,0 0 32 0 0,0 0-1 0 0,0 0-19 0 0,0 0 27 0 0,0 0-9 0 0,0 0-8 0 0,0 0-2 0 0,0 0-2 0 0,0 0-3 0 0,0 0 0 0 0,0 0-17 0 0,0 0-8 0 0,0 0 3 0 0,21 11-262 0 0,25-3 307 0 0,-46-8-16 0 0,0 0 0 0 0,0 0-18 0 0,0 0 6 0 0,0 0-1 0 0,0 0-2 0 0,0 0 23 0 0,0 0-11 0 0,0 0 6 0 0,0 0 25 0 0,-27-1-201 0 0,20-2 155 0 0,1-1-1 0 0,-1 0 1 0 0,1-1-1 0 0,-1 1 1 0 0,1-1 0 0 0,1-1-1 0 0,-1 1 1 0 0,1-1-1 0 0,0 0 1 0 0,0 0-1 0 0,1 0 1 0 0,-1-1 0 0 0,0-1 0 0 0,-26-39 45 0 0,27 128-357 0 0,-13 16 267 0 0,-4 32-25 0 0,24-122 508 0 0,5-17-438 0 0,138-117-60 0 0,-105 95-847 0 0,-41 32 527 0 0,1-2 385 0 0,-2 1-8952 0 0,1 1-2541 0 0</inkml:trace>
  <inkml:trace contextRef="#ctx0" brushRef="#br0" timeOffset="7835.486">515 489 0 0 0,'0'0'173'0'0,"0"0"378"0"0,0 0 260 0 0,0 0 168 0 0,0 0 74 0 0,0 0 32 0 0,0 0-40 0 0,0 0-103 0 0,23 2 3693 0 0,-17 0 2276 0 0,-34 3-4866 0 0,-17 5-1479 0 0,0-2 1 0 0,0-2 0 0 0,0-2 0 0 0,-36-2-567 0 0,-12-17 1492 0 0,42 25-1449 0 0,2-1 380 0 0,-5 9-313 0 0,99-135 1603 0 0,-30 28-1615 0 0,-15 88-102 0 0,0 1-9 0 0,0 0 0 0 0,0 0-15 0 0,0 0-2 0 0,0 0 5 0 0,0 0-20 0 0,0 0 7 0 0,0 0-7 0 0,0 0-26 0 0,0 0 5 0 0,0 0 0 0 0,0 0-7 0 0,2 27-129 0 0,17 65 389 0 0,-4 59-61 0 0,32-5-28 0 0,-28-111 4 0 0,-51-59 1713 0 0,-25-48-1745 0 0,-15-28 13 0 0,65 96 136 0 0,6 4-4082 0 0,1 0-4177 0 0,0 3-3221 0 0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50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38 1640 0 0,'0'0'1845'0'0,"0"0"30"0"0,0 0 211 0 0,0 0 142 0 0,0 0-91 0 0,0 0-308 0 0,0 0-375 0 0,0 0-309 0 0,0 0-182 0 0,0 0-113 0 0,0 0-91 0 0,0 0-60 0 0,0 0-42 0 0,2-5-46 0 0,11-24 765 0 0,-13 28-1041 0 0,0 1-35 0 0,0 0-41 0 0,-35-1 633 0 0,23 0-852 0 0,1 1-1 0 0,-1 0 0 0 0,0 0 0 0 0,0 1 1 0 0,1 0-1 0 0,-1 1 0 0 0,1 1 1 0 0,-1 0-1 0 0,1 0 0 0 0,-6 3-39 0 0,4-1 22 0 0,0 1-1 0 0,0 1 1 0 0,1 0-1 0 0,-1 0 1 0 0,2 2-1 0 0,-1-1 1 0 0,1 1-1 0 0,0 1 1 0 0,-8 9-22 0 0,18-16 8 0 0,1-1 0 0 0,0 1 0 0 0,0 0 1 0 0,0-1-1 0 0,0 1 0 0 0,0-1 1 0 0,0 1-1 0 0,0-1 0 0 0,1 1 0 0 0,-1-1 1 0 0,1 1-1 0 0,0-1 0 0 0,0 0 0 0 0,0 1 1 0 0,0-1-1 0 0,0 0 0 0 0,1 0 1 0 0,-1 1-1 0 0,0-1 0 0 0,1 0 0 0 0,0-1 1 0 0,-1 1-1 0 0,1 0 0 0 0,0 0 1 0 0,0-1-1 0 0,0 1 0 0 0,0-1 0 0 0,1 1 1 0 0,-1-1-1 0 0,0 0 0 0 0,0 0 0 0 0,1 0 1 0 0,-1 0-1 0 0,2 0-8 0 0,82 31 515 0 0,-75-29-474 0 0,0 0 0 0 0,1 1 0 0 0,-1 0 0 0 0,-1 0 0 0 0,1 1 0 0 0,-1 1 0 0 0,1 0 0 0 0,-2 0 0 0 0,2 2-41 0 0,-8-4 47 0 0,0 0 1 0 0,0 0-1 0 0,0 0 0 0 0,-1 0 1 0 0,0 0-1 0 0,0 1 0 0 0,0 0 1 0 0,0-1-1 0 0,-1 1 0 0 0,0 0 1 0 0,0 0-1 0 0,0-1 0 0 0,0 1 0 0 0,-1 0 1 0 0,0 0-1 0 0,0 0 0 0 0,0 0 1 0 0,-1 0-1 0 0,0 3-47 0 0,-3-2 77 0 0,1-1-1 0 0,-2 1 1 0 0,1-1 0 0 0,0 0-1 0 0,-1-1 1 0 0,0 1 0 0 0,0-1-1 0 0,-1 0 1 0 0,1 0 0 0 0,-1-1 0 0 0,1 1-1 0 0,-1-1 1 0 0,0-1 0 0 0,-1 1-1 0 0,0-1-76 0 0,-2 3 25 0 0,-23 8 39 0 0,0-1 0 0 0,-1-2 0 0 0,-1-1 0 0 0,0-1 1 0 0,-6-1-65 0 0,6-1 22 0 0,33-5-28 0 0,1-1 1 0 0,-1 1 0 0 0,0-1-1 0 0,0 0 1 0 0,0 1 0 0 0,0-1 0 0 0,0 0-1 0 0,0 0 1 0 0,0 1 0 0 0,0-1-1 0 0,0 0 1 0 0,0 0 0 0 0,0 0-1 0 0,0 0 1 0 0,0 0 0 0 0,0 0 0 0 0,0-1-1 0 0,1 1 1 0 0,-1 0 0 0 0,0 0-1 0 0,0-1 1 0 0,0 1 0 0 0,0-1-1 0 0,0 1 1 0 0,0-1 0 0 0,0 1 0 0 0,1-1-1 0 0,-1 1 1 0 0,0-1 0 0 0,0 0-1 0 0,1 1 1 0 0,-1-1 0 0 0,1 0-1 0 0,-1 0 1 0 0,0 1 0 0 0,1-1 0 0 0,-1 0-1 0 0,1 0 1 0 0,0 0 5 0 0,0 0-147 0 0,3-22-2481 0 0,22 3-3411 0 0,-14 14-816 0 0,-6 1-4770 0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5 251 0 0 0,'0'0'918'0'0,"0"0"244"0"0,0 0 59 0 0,0 0-33 0 0,0 0-78 0 0,0 0-65 0 0,0 0-35 0 0,0 0-27 0 0,0 0-29 0 0,-1-1-813 0 0,-3-5 10419 0 0,4 6-9221 0 0,161-24 2177 0 0,-44 2-2876 0 0,4 14-163 0 0,-120 8-461 0 0,-1 0 11 0 0,0 0-7 0 0,0 0 3 0 0,0 0 1 0 0,0 0 2 0 0,0 0 8 0 0,0 0-21 0 0,0 0-37 0 0,0 0-33 0 0,0 0-15 0 0,-24 0-5974 0 0,17 0 3164 0 0,1 0-4669 0 0,4 0-2264 0 0</inkml:trace>
  <inkml:trace contextRef="#ctx0" brushRef="#br0" timeOffset="363.847">165 1 4241 0 0,'0'0'2763'0'0,"0"0"-946"0"0,0 0-345 0 0,0 0-9 0 0,0 0 21 0 0,0 0-110 0 0,0 0-231 0 0,0 0-183 0 0,0 0-92 0 0,0 0-24 0 0,0 0-12 0 0,0 0-71 0 0,0 0-85 0 0,5 10-69 0 0,33 66 818 0 0,-32-61-1222 0 0,-2 0 0 0 0,0 1 1 0 0,0 0-1 0 0,-2 0 0 0 0,0 0 0 0 0,-1 0 0 0 0,0 0 0 0 0,-1 0 0 0 0,-1 0 0 0 0,-2 10-203 0 0,-28 135 12 0 0,62-161-2379 0 0,-15 0-3916 0 0,-12-4-3887 0 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51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1191 12651 0 0,'0'0'1496'0'0,"0"0"-240"0"0,0 0 29 0 0,0 0 131 0 0,0 0 23 0 0,0 0-127 0 0,0 0-240 0 0,0 0-233 0 0,0 0-220 0 0,0 0-172 0 0,0 0-123 0 0,0 0-67 0 0,0 0-47 0 0,-6 8 212 0 0,-12 127 628 0 0,-35-31-875 0 0,28-82-685 0 0,25-21 231 0 0,0-1-118 0 0,0 0-159 0 0,0 0-242 0 0,0-7-5502 0 0,0 2-1287 0 0,0 1-2256 0 0</inkml:trace>
  <inkml:trace contextRef="#ctx0" brushRef="#br0" timeOffset="243.064">86 794 10994 0 0,'0'0'3968'0'0,"0"0"-2330"0"0,0 0-765 0 0,0 0 11 0 0,0 0 35 0 0,0 0-81 0 0,0 0-172 0 0,0 0-263 0 0,0 0-260 0 0,0 0-187 0 0,0 0-108 0 0,0 0-34 0 0,-3 0-19 0 0,3 0 192 0 0,0 0 0 0 0,1 0 0 0 0,-1 0 1 0 0,0 1-1 0 0,0-1 0 0 0,0 0 0 0 0,0 0 0 0 0,0 0 0 0 0,1 1 0 0 0,-1-1 0 0 0,0 0 0 0 0,0 0 0 0 0,0 1 1 0 0,0-1-1 0 0,0 0 0 0 0,0 0 0 0 0,0 1 0 0 0,0-1 0 0 0,0 0 0 0 0,0 0 0 0 0,0 1 0 0 0,0-1 0 0 0,0 0 1 0 0,0 0-1 0 0,0 1 0 0 0,0-1 0 0 0,0 0 0 0 0,0 0 0 0 0,-1 1 0 0 0,1-1 0 0 0,0 0 0 0 0,0 0 0 0 0,0 1 1 0 0,0-1-1 0 0,0 0 0 0 0,-1 0 0 0 0,1 0 0 0 0,0 0 0 0 0,0 1 0 0 0,0-1 0 0 0,-1 0 0 0 0,1 0 0 0 0,0 0 1 0 0,0 0-1 0 0,0 0 0 0 0,-1 1 0 0 0,1-1 0 0 0,0 0 0 0 0,0 0 0 0 0,-1 0 0 0 0,1 0 0 0 0,0 0 1 0 0,0 0-1 0 0,-1 0 0 0 0,1 0 0 0 0,0 0 13 0 0,26 28-3606 0 0,-14-16-3991 0 0,-5-4-1217 0 0</inkml:trace>
  <inkml:trace contextRef="#ctx0" brushRef="#br0" timeOffset="824.425">249 1503 4377 0 0,'0'0'2311'0'0,"0"0"-176"0"0,0 0 30 0 0,0 0-58 0 0,0 0-268 0 0,0 0-323 0 0,0 0-329 0 0,0 0-265 0 0,0 0-146 0 0,0 0-87 0 0,0 0-67 0 0,0 0-49 0 0,0 0-49 0 0,18-29-37 0 0,56-93-45 0 0,33-59 1337 0 0,-56 112-1650 0 0,-49 66-129 0 0,-1 3-11 0 0,-1 0-19 0 0,0 0-18 0 0,0 0-19 0 0,0 0-29 0 0,2 27-330 0 0,26 92 510 0 0,26-19-50 0 0,-53-99-39 0 0,0 1 45 0 0,0-1 1 0 0,0 1 0 0 0,0-1-1 0 0,0 1 1 0 0,0-1 0 0 0,0 0-1 0 0,0 1 1 0 0,1-1 0 0 0,-1 0-1 0 0,0 0 1 0 0,1 0 0 0 0,-1 0-1 0 0,1 0 1 0 0,-1 0 0 0 0,1-1-1 0 0,0 1 1 0 0,-1 0 0 0 0,1-1-1 0 0,0 1 1 0 0,-1-1 0 0 0,1 0-1 0 0,0 1 1 0 0,0-1 0 0 0,-1 0-1 0 0,1 0 1 0 0,0 0 0 0 0,0 0-1 0 0,-1-1 1 0 0,1 1 0 0 0,0 0-1 0 0,-1-1 1 0 0,1 1 0 0 0,0-1-1 0 0,-1 0 1 0 0,1 1 0 0 0,0-1-1 0 0,-1 0 1 0 0,1 0 0 0 0,-1 0-1 0 0,1-1-40 0 0,85-70 1720 0 0,-48 34-1465 0 0,-29 30-212 0 0,-2 0-1 0 0,1 0 0 0 0,-1-1 0 0 0,-1 0 0 0 0,1 0 0 0 0,-2-1 0 0 0,1 0 0 0 0,-1 0 0 0 0,1-5-42 0 0,-6 14-28 0 0,13-49-301 0 0,-27 24-4543 0 0,9 23-3975 0 0,3 2 5600 0 0,0 1-7425 0 0</inkml:trace>
  <inkml:trace contextRef="#ctx0" brushRef="#br0" timeOffset="1273.921">1442 948 10930 0 0,'0'0'4195'0'0,"0"0"-2491"0"0,0 0-719 0 0,0 0 45 0 0,0 0 17 0 0,0 0-32 0 0,0 0-147 0 0,0 0-201 0 0,0 0-144 0 0,0 0-139 0 0,0 0-110 0 0,0 0-83 0 0,0 0-51 0 0,-19 2-23 0 0,-59 8 1 0 0,39 10 40 0 0,34-13-125 0 0,-5 2-22 0 0,1 1 1 0 0,0 0 0 0 0,1 0 0 0 0,0 1 0 0 0,1 0 0 0 0,0 1 0 0 0,0-1 0 0 0,1 1 0 0 0,1 0 0 0 0,0 1 0 0 0,1 0 0 0 0,0-1 0 0 0,1 1 0 0 0,1 0 0 0 0,0 1 0 0 0,0-1-1 0 0,2 0 1 0 0,-1 0 0 0 0,2 1 0 0 0,0 2-12 0 0,2-6 26 0 0,0-1 0 0 0,1 1-1 0 0,0-1 1 0 0,0 0 0 0 0,1 0 0 0 0,0 0-1 0 0,1-1 1 0 0,0 0 0 0 0,0 0 0 0 0,1 0-1 0 0,0-1 1 0 0,0 0 0 0 0,1 0 0 0 0,0-1-1 0 0,0 0 1 0 0,1 0 0 0 0,-1-1 0 0 0,1 0-1 0 0,0-1 1 0 0,5 2-26 0 0,-7-4 129 0 0,1 0-1 0 0,0-1 1 0 0,0 0 0 0 0,0-1-1 0 0,0 1 1 0 0,0-1-1 0 0,0-1 1 0 0,0 0 0 0 0,-1 0-1 0 0,1 0 1 0 0,0-1-1 0 0,0 0 1 0 0,-1-1 0 0 0,1 1-1 0 0,-1-1 1 0 0,0-1 0 0 0,0 0-1 0 0,0 0 1 0 0,0 0-1 0 0,-1-1 1 0 0,1 0 0 0 0,-1 0-1 0 0,-1 0 1 0 0,1-1 0 0 0,-1 0-1 0 0,0 0 1 0 0,4-6-129 0 0,6-9 84 0 0,-1 1 1 0 0,-1-2 0 0 0,-1 0-1 0 0,0 0 1 0 0,-2-1-1 0 0,-1-1 1 0 0,4-16-85 0 0,-10 29-37 0 0,0 0 0 0 0,-1-1 0 0 0,0 1 0 0 0,-1 0 0 0 0,0-1 0 0 0,-1 1 0 0 0,0-1-1 0 0,-1 1 1 0 0,0-1 0 0 0,-1 1 0 0 0,0 0 0 0 0,-1 0 0 0 0,0 0 0 0 0,-2-3 37 0 0,3 8-123 0 0,0 1-1 0 0,0-1 1 0 0,-1 1-1 0 0,0 0 1 0 0,0-1 0 0 0,0 1-1 0 0,0 1 1 0 0,-1-1-1 0 0,0 0 1 0 0,0 1-1 0 0,0 0 1 0 0,-1 0-1 0 0,1 0 1 0 0,-1 0 0 0 0,0 1-1 0 0,0 0 1 0 0,-1 0-1 0 0,1 0 1 0 0,0 1-1 0 0,-1 0 1 0 0,0 0 0 0 0,1 0-1 0 0,-1 0 1 0 0,0 1-1 0 0,0 0 1 0 0,0 0-1 0 0,-5 1 124 0 0,-63 6-4489 0 0,26 7-6074 0 0,30-5 270 0 0</inkml:trace>
  <inkml:trace contextRef="#ctx0" brushRef="#br0" timeOffset="1697.958">1089 1264 880 0 0,'0'0'2861'0'0,"0"0"-682"0"0,0 0-12 0 0,0 0 66 0 0,0 0-144 0 0,0 0-292 0 0,0 0-378 0 0,0 0-295 0 0,0 0-136 0 0,0 0 7 0 0,0 0 48 0 0,0 0 45 0 0,0 0-42 0 0,13 0-163 0 0,41 0-178 0 0,58-34 934 0 0,36-24-652 0 0,-113 54-855 0 0,38 39 61 0 0,3-5 554 0 0,-72-29-1283 0 0,3 2 1057 0 0,-6-3-5149 0 0,-2 0-4553 0 0,-1 0-2670 0 0</inkml:trace>
  <inkml:trace contextRef="#ctx0" brushRef="#br0" timeOffset="2246.527">883 706 2280 0 0,'0'0'3323'0'0,"0"0"-1176"0"0,0 0-291 0 0,0 0-58 0 0,0 0-86 0 0,0 0-121 0 0,0 0-244 0 0,0 0-221 0 0,0 0-158 0 0,0 0-143 0 0,0 0-130 0 0,0 0-100 0 0,0 0-79 0 0,27-7-53 0 0,84-19-31 0 0,-14 16 858 0 0,-97 10-1279 0 0,1 0 0 0 0,0 0 0 0 0,0 0 0 0 0,0 0 0 0 0,0 0 0 0 0,0 0 0 0 0,-1 0 0 0 0,1 0 1 0 0,0 0-1 0 0,0 0 0 0 0,0 0 0 0 0,0 0 0 0 0,-1 1 0 0 0,1-1 0 0 0,0 0 0 0 0,0 1 0 0 0,0-1 1 0 0,-1 1-1 0 0,1-1 0 0 0,0 1 0 0 0,-1-1 0 0 0,1 1 0 0 0,0-1 0 0 0,-1 1 0 0 0,1 0 1 0 0,-1-1-1 0 0,1 1 0 0 0,-1 0 0 0 0,1-1 0 0 0,-1 1 0 0 0,1 0 0 0 0,-1 0 0 0 0,0 0 0 0 0,1-1 1 0 0,-1 1-1 0 0,0 0 0 0 0,0 0 0 0 0,0 0 0 0 0,0 0 0 0 0,1 0 0 0 0,-1-1 0 0 0,0 1 0 0 0,-1 0 1 0 0,1 0-1 0 0,0 0 0 0 0,0 0 0 0 0,0 0 0 0 0,0-1 0 0 0,-1 1 0 0 0,1 0 0 0 0,0 0 0 0 0,-1 0-11 0 0,-23 40 501 0 0,-69 54 97 0 0,92-92-583 0 0,1-1-1 0 0,1 1 1 0 0,-1-1 0 0 0,0 1 0 0 0,0-1-1 0 0,1 1 1 0 0,0-1 0 0 0,-1 0-1 0 0,1 1 1 0 0,0-1 0 0 0,0 0 0 0 0,0 0-1 0 0,1 1 1 0 0,-1-1 0 0 0,0 0 0 0 0,1 0-1 0 0,0 0 1 0 0,-1-1 0 0 0,1 1-1 0 0,0 0 1 0 0,0-1 0 0 0,0 1 0 0 0,0-1-1 0 0,0 1 1 0 0,0-1 0 0 0,0 0 0 0 0,1 0-1 0 0,-1 0 1 0 0,0 0 0 0 0,1 0-1 0 0,-1-1 1 0 0,0 1 0 0 0,1-1 0 0 0,-1 1-1 0 0,1-1 1 0 0,-1 0 0 0 0,1 0 0 0 0,0 0-15 0 0,1 1 25 0 0,143 9 1018 0 0,-97-12-3141 0 0,-48-1-8045 0 0,-1 2-2108 0 0</inkml:trace>
  <inkml:trace contextRef="#ctx0" brushRef="#br0" timeOffset="3303.625">1594 632 1576 0 0,'0'0'1847'0'0,"0"0"58"0"0,0 0 121 0 0,0 0-15 0 0,0 0-92 0 0,0 0-191 0 0,0 0-276 0 0,0 0-186 0 0,0 0-152 0 0,0 0-129 0 0,0 0-74 0 0,0 0-120 0 0,0 0-107 0 0,-5-8 1909 0 0,21-1-2238 0 0,1 1 0 0 0,1 1 0 0 0,0 1 0 0 0,0 0 0 0 0,0 1 0 0 0,0 1 0 0 0,1 0 0 0 0,17 0-355 0 0,-33 3 14 0 0,-1 0 0 0 0,1 1 1 0 0,0-1-1 0 0,0 0 0 0 0,-1 1 0 0 0,1-1 0 0 0,0 1 0 0 0,0 0 0 0 0,0 0 1 0 0,-1 0-1 0 0,1 1 0 0 0,0-1 0 0 0,0 0 0 0 0,0 1 0 0 0,-1 0 0 0 0,1 0 0 0 0,0 0 1 0 0,-1 0-1 0 0,1 0 0 0 0,-1 0 0 0 0,1 1 0 0 0,-1-1 0 0 0,0 1 0 0 0,1 0 1 0 0,-1-1-1 0 0,0 1 0 0 0,0 0 0 0 0,0 1 0 0 0,-1-1 0 0 0,1 0 0 0 0,0 0 1 0 0,-1 1-1 0 0,1-1 0 0 0,-1 1 0 0 0,1 0-14 0 0,22 178 407 0 0,-12 273-217 0 0,-6-222 41 0 0,-22-159 12 0 0,14-30-222 0 0,3-41-41 0 0,-2-2 37 0 0,1-1 0 0 0,0 1-1 0 0,0-1 1 0 0,0 1 0 0 0,-1-1-1 0 0,1 1 1 0 0,0 0 0 0 0,0-1 0 0 0,-1 1-1 0 0,1-1 1 0 0,0 1 0 0 0,-1 0-1 0 0,1-1 1 0 0,0 1 0 0 0,-1 0 0 0 0,1-1-1 0 0,-1 1 1 0 0,1 0 0 0 0,-1 0-1 0 0,1-1 1 0 0,-1 1 0 0 0,1 0 0 0 0,0 0-1 0 0,-1 0 1 0 0,1 0 0 0 0,-1 0-1 0 0,1 0 1 0 0,-1 0 0 0 0,1 0 0 0 0,-1 0-1 0 0,1 0 1 0 0,-1 0 0 0 0,1 0-1 0 0,-1 0 1 0 0,1 0 0 0 0,-1 0 0 0 0,1 0-1 0 0,-1 0 1 0 0,1 1 0 0 0,-1-1-1 0 0,1 0 1 0 0,-1 0 0 0 0,1 1-1 0 0,0-1 1 0 0,-1 0 0 0 0,1 1 0 0 0,-1-1-1 0 0,1 0 1 0 0,0 1 0 0 0,-1-1-1 0 0,1 0 1 0 0,0 1 0 0 0,0-1 0 0 0,-1 1-1 0 0,1-1 1 0 0,0 1 0 0 0,0-1-1 0 0,0 1 1 0 0,-1-1 0 0 0,1 0 0 0 0,0 1-1 0 0,0-1 1 0 0,0 1 0 0 0,0-1-1 0 0,0 1 1 0 0,0-1 0 0 0,0 1 0 0 0,0-1-1 0 0,0 1 1 0 0,0 0-17 0 0,-13-6 74 0 0,-181 1 30 0 0,169 8-132 0 0,25-4 4 0 0,0 0 4 0 0,0 0-13 0 0,0 0-23 0 0,0 0-21 0 0,0 0-19 0 0,0 0-55 0 0,0 0-94 0 0,4-23-5129 0 0,0 12-4724 0 0,-1 6-1607 0 0</inkml:trace>
  <inkml:trace contextRef="#ctx0" brushRef="#br0" timeOffset="5238.316">2290 1087 3793 0 0,'0'0'3597'0'0,"0"0"-1357"0"0,0 0-589 0 0,0 0-183 0 0,0 0-122 0 0,0 0-104 0 0,0 0-193 0 0,0 0-237 0 0,0 0-205 0 0,0 0-109 0 0,0 0-74 0 0,4 0 2713 0 0,14 0-1388 0 0,108 5 1378 0 0,75-3-2457 0 0,-134-11-459 0 0,27 0 606 0 0,-94 9-760 0 0,0 0 2 0 0,0 0-15 0 0,0 0-5 0 0,0 0-14 0 0,0 0-24 0 0,0 0 25 0 0,0 0-12 0 0,0 0 1 0 0,0 0 9 0 0,0 0 20 0 0,0 0-35 0 0,0 0 10 0 0,0 0-2 0 0,0 0-22 0 0,0 0 9 0 0,0 0 4 0 0,0 0-4 0 0,0 0-11 0 0,0 0 14 0 0,0 0-8 0 0,-8-3-2491 0 0,3 2-6067 0 0,3 1-2478 0 0</inkml:trace>
  <inkml:trace contextRef="#ctx0" brushRef="#br0" timeOffset="5592.002">2365 1249 8442 0 0,'0'0'2098'0'0,"0"0"-754"0"0,0 0-240 0 0,0 0 126 0 0,0 0 71 0 0,0 0-94 0 0,0 0-159 0 0,0 0-118 0 0,0 0-28 0 0,0 0 31 0 0,0 0-7 0 0,0 0-62 0 0,0 0-71 0 0,16 2-66 0 0,112 11 1008 0 0,99-9 163 0 0,-193-14-3350 0 0,-23 4-2271 0 0,-1-1-4704 0 0,-5 3-3381 0 0</inkml:trace>
  <inkml:trace contextRef="#ctx0" brushRef="#br0" timeOffset="6289.35">1999 1 1504 0 0,'0'0'1354'0'0,"0"0"182"0"0,0 0 421 0 0,0 0 370 0 0,0 0 64 0 0,0 0-268 0 0,0 0-373 0 0,0 0-316 0 0,0 0-220 0 0,0 0-148 0 0,0 0-152 0 0,0 0-122 0 0,0 0-114 0 0,0 27 1663 0 0,-19 200-846 0 0,3-155-1471 0 0,8-53-178 0 0,-3 10-343 0 0,13-11-3594 0 0,3-17-3854 0 0,-3-1-2868 0 0</inkml:trace>
  <inkml:trace contextRef="#ctx0" brushRef="#br0" timeOffset="6531.481">2311 139 5889 0 0,'0'0'843'0'0,"0"0"-112"0"0,0 0 301 0 0,0 0 379 0 0,0 0 192 0 0,0 0-35 0 0,0 0-247 0 0,0 0-333 0 0,0 0-256 0 0,-30 36-189 0 0,-90 109-170 0 0,51-56 82 0 0,-44 88-436 0 0,98-133-688 0 0,13-15-3419 0 0,9-24-2374 0 0,-4-2 173 0 0</inkml:trace>
  <inkml:trace contextRef="#ctx0" brushRef="#br0" timeOffset="7009.262">2139 555 3033 0 0,'0'0'2299'0'0,"0"0"-103"0"0,0 0 3 0 0,0 0-155 0 0,0 0-363 0 0,0 0-435 0 0,0 0-355 0 0,0 0-259 0 0,0 0-93 0 0,0 0 38 0 0,0 0 42 0 0,0 0 25 0 0,0 0-52 0 0,15 0-81 0 0,96-7 537 0 0,40-1 190 0 0,-150 8-1177 0 0,-1 0 8 0 0,-14 23 893 0 0,-60 54 65 0 0,72-74-993 0 0,0-1 0 0 0,-1 1 0 0 0,1-1 0 0 0,1 1 0 0 0,-1 0 0 0 0,0 0 0 0 0,1 0 0 0 0,0 0 0 0 0,-1 0 0 0 0,1 1 0 0 0,0-1 0 0 0,1 0 0 0 0,-1 0 0 0 0,0 1 0 0 0,1-1 0 0 0,0 0 0 0 0,0 1 0 0 0,0-1 1 0 0,0 0-1 0 0,1 1 0 0 0,-1-1 0 0 0,1 0 0 0 0,0 3-34 0 0,67 1 1133 0 0,20-33-86 0 0,-24 5-3332 0 0,-20 15-7683 0 0,-38 6-2137 0 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3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93 6233 0 0,'0'0'1422'0'0,"0"0"-443"0"0,0 0-143 0 0,0 0 132 0 0,0 0 180 0 0,0 0 35 0 0,0 0-156 0 0,0 0-184 0 0,0 0-157 0 0,0 0-96 0 0,0 0-53 0 0,10-5-41 0 0,31-16-10 0 0,0 12 980 0 0,71 5 1229 0 0,-111 6-2643 0 0,1-1 0 0 0,0 0 0 0 0,-1 1 0 0 0,1-1 0 0 0,-1 1 0 0 0,0-1 0 0 0,1 1-1 0 0,-1 0 1 0 0,0 0 0 0 0,0-1 0 0 0,0 1 0 0 0,0 0 0 0 0,0 0 0 0 0,0 0 0 0 0,-1 0 0 0 0,1 0-1 0 0,-1 0 1 0 0,1 0 0 0 0,-1 0 0 0 0,0 0 0 0 0,0 0 0 0 0,0 1 0 0 0,0-1 0 0 0,0 0 0 0 0,0 0 0 0 0,-1 0-1 0 0,1 0-51 0 0,0 4 113 0 0,2 368 1199 0 0,60-74-752 0 0,-57-192-168 0 0,-15-77 1710 0 0,0 12-2154 0 0,9 49 807 0 0,12-103-11 0 0,75-171-304 0 0,-37 24-362 0 0,-30 58-46 0 0,18-216 70 0 0,-17 182-10 0 0,34 45-77 0 0,-53 87-15 0 0,0 1 0 0 0,0 0 0 0 0,0-1 0 0 0,1 1 0 0 0,-1 0-1 0 0,0 0 1 0 0,1 0 0 0 0,-1 0 0 0 0,1 0 0 0 0,-1 0 0 0 0,1 0 0 0 0,0 0 0 0 0,-1 1 0 0 0,1-1 0 0 0,0 1-1 0 0,-1-1 1 0 0,1 1 0 0 0,0 0 0 0 0,0-1 0 0 0,-1 1 0 0 0,1 0 0 0 0,0 0 0 0 0,0 0 0 0 0,-1 0 0 0 0,1 1 0 0 0,0-1-1 0 0,0 0 1 0 0,-1 1 0 0 0,34 3 2 0 0,83 3 91 0 0,-85-5-69 0 0,0-2 1 0 0,0-2-1 0 0,0-1 1 0 0,-1-1-1 0 0,1-2 1 0 0,26-8-25 0 0,74-11 117 0 0,151 16 210 0 0,-283 9-335 0 0,-1 0 14 0 0,0 0-7 0 0,0 0 8 0 0,0 0 7 0 0,0 0 4 0 0,0 0 6 0 0,0 0 3 0 0,0 0-13 0 0,-9-2-2491 0 0,5 1-1803 0 0,2 1-3655 0 0,0 0-4261 0 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4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7 7738 0 0,'0'0'2177'0'0,"0"0"-177"0"0,0 0-21 0 0,0 0-43 0 0,0 0-169 0 0,0 0-261 0 0,0 0-269 0 0,0 0-223 0 0,0 0-141 0 0,0 0-146 0 0,0 0-147 0 0,0 0-96 0 0,0 0-70 0 0,1-2-69 0 0,2-3 489 0 0,-1 32 356 0 0,-2-11-604 0 0,3 14-245 0 0,-2-1 0 0 0,-1 0 0 0 0,-1 1 0 0 0,-2-1 0 0 0,-1 0 0 0 0,-1 0 0 0 0,-2 1-341 0 0,-44 207 526 0 0,51-171-411 0 0,0-66-113 0 0,0 0-5 0 0,0 0 20 0 0,0 0-20 0 0,0 0 10 0 0,0 0-7 0 0,0 0 12 0 0,0 0 5 0 0,0 0 3 0 0,0 0-12 0 0,-1 1-12 0 0,-1-1 0 0 0,1 1 1 0 0,0 0-1 0 0,0-1 0 0 0,0 1 0 0 0,0 0 1 0 0,0 0-1 0 0,0-1 0 0 0,0 1 1 0 0,0 0-1 0 0,1 0 0 0 0,-1 0 0 0 0,0 0 1 0 0,0 0-1 0 0,1 0 0 0 0,-1 0 0 0 0,1 0 1 0 0,-1 1-1 0 0,1-1 0 0 0,-1 0 1 0 0,1 0-1 0 0,0 0 0 0 0,-1 1 0 0 0,1-1 1 0 0,0 0-1 0 0,0 0 0 0 0,0 1 0 0 0,0-1 1 0 0,0 0-1 0 0,0 0 0 0 0,0 1 0 0 0,1-1 1 0 0,-1 0-1 0 0,0 0 0 0 0,1 0 1 0 0,-1 1-1 0 0,1 0 4 0 0,-1 12 109 0 0,0-16-539 0 0,0-22-2108 0 0,2 7-3158 0 0,0 9-3556 0 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4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68 0 0 0,'0'0'679'0'0,"0"0"25"0"0,0 0 5 0 0,0 0 22 0 0,0 0 19 0 0,0 0-62 0 0,0 0-105 0 0,0 0-83 0 0,0 0-55 0 0,0 0-23 0 0,0 0 8 0 0,0 0 36 0 0,0 0 11 0 0,4-19 3537 0 0,2-23 1834 0 0,-6 41-5526 0 0,0 0-1078 0 0,0-4 5640 0 0,0 7-672 0 0,0-2-4012 0 0,0 0-38 0 0,0 0-12 0 0,0 0-6 0 0,0 27 978 0 0,-14 86-491 0 0,-1 20-263 0 0,9-94-248 0 0,6-39-127 0 0,0 0-14 0 0,0 0-50 0 0,0 0-1 0 0,0 0-20 0 0,0 0-45 0 0,6-11-939 0 0,24-21-5266 0 0,-23 27 1130 0 0,2 0-6986 0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5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 5169 0 0,'0'0'2419'0'0,"0"0"-466"0"0,0 0-100 0 0,0 0 24 0 0,0 0-75 0 0,0 0-187 0 0,0 0-206 0 0,0 0-171 0 0,0 0-161 0 0,0 0-107 0 0,0 0-93 0 0,0 0-88 0 0,0 0-48 0 0,-6 2-49 0 0,-17 9-68 0 0,17-9-73 0 0,6-2-76 0 0,0 0-76 0 0,0 0-94 0 0,0 0-36 0 0,0 0-36 0 0,240 19 2112 0 0,142 1-1462 0 0,-357-37-1319 0 0,-25-5-3233 0 0,-8 16-1245 0 0,2 4-3145 0 0,3 2-3668 0 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5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9546 0 0,'0'0'6305'0'0,"0"0"-4374"0"0,0 0-1249 0 0,0 0 166 0 0,0 0 248 0 0,0 0 138 0 0,0 0-76 0 0,0 0-158 0 0,0 0-132 0 0,0 0-100 0 0,0 0-65 0 0,0 0-62 0 0,0 0-62 0 0,29 7-79 0 0,88 22-69 0 0,-1-17 452 0 0,-81-14-672 0 0,173 2 425 0 0,-120 0-2819 0 0,-65-5-2988 0 0,-19 3 1010 0 0,1 2-7991 0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6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8 10530 0 0,'0'0'1619'0'0,"0"0"-157"0"0,0 0 57 0 0,0 0 27 0 0,0 0-130 0 0,0 0-224 0 0,0 0-230 0 0,0 0-182 0 0,0 0-123 0 0,0 0-95 0 0,0 0-59 0 0,0 0-57 0 0,0 0-63 0 0,-3 4-71 0 0,-176 134 1120 0 0,261-188-469 0 0,111-42-757 0 0,-158 85-32 0 0,-35 34 613 0 0,-20 85 533 0 0,-18 334-663 0 0,24-277-635 0 0,-15-121 38 0 0,28-45-56 0 0,0 0-18 0 0,1-2-16 0 0,0-1 0 0 0,0 0 0 0 0,0 0-18 0 0,0 0-21 0 0,0 0-16 0 0,0 0-37 0 0,0 0-38 0 0,18-12-1802 0 0,-14 7 1507 0 0,2-5-2773 0 0,-5-1-5363 0 0,-1 10-2410 0 0</inkml:trace>
  <inkml:trace contextRef="#ctx0" brushRef="#br0" timeOffset="26446.148">1 929 0 0 0,'5'-2'-1047'0'0,"1"-2"4470"0"0,-17 3 1443 0 0,10 0 3737 0 0,4 0-3384 0 0,13-1-1632 0 0,33-13-2274 0 0,124-9 114 0 0,100-3-589 0 0,-173 31-426 0 0,-100-4-394 0 0,33 0 141 0 0,32 4-72 0 0,-65-4-92 0 0,0 0 10 0 0,0 0 34 0 0,0 0-17 0 0,0 0-7 0 0,0 0 4 0 0,0 0 29 0 0,0 0-14 0 0,0 0 13 0 0,0 0 6 0 0,0 0-26 0 0,0 0 5 0 0,0 0 11 0 0,0 0-11 0 0,0 0-8 0 0,0 0 18 0 0,0 0 4 0 0,0 0-10 0 0,-9 3-1091 0 0,0-9-7623 0 0,8 6 4385 0 0,-1-1-7856 0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28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2 664 0 0 0,'0'0'1332'0'0,"0"0"-259"0"0,0 0-257 0 0,0 0 7 0 0,0 0 217 0 0,0 0 232 0 0,0 0 108 0 0,0 0-65 0 0,0 0-235 0 0,0 0-223 0 0,0 0-144 0 0,-2 7 2301 0 0,45 24 1563 0 0,-28-29-4308 0 0,0-1-1 0 0,0-1 1 0 0,0 0 0 0 0,0-1-1 0 0,0-1 1 0 0,0 0 0 0 0,0-1-1 0 0,0-1 1 0 0,-1 0 0 0 0,1-1-1 0 0,-1-1 1 0 0,0 0 0 0 0,-1-1-1 0 0,0 0 1 0 0,0-1 0 0 0,0 0-1 0 0,-1-1 1 0 0,0-1 0 0 0,-1 0-1 0 0,2-2-268 0 0,224-211 1345 0 0,40-92-381 0 0,-267 304-932 0 0,-7 7-19 0 0,-1 0 1 0 0,1 0-1 0 0,0 0 1 0 0,0 1-1 0 0,1-1 1 0 0,-1 1-1 0 0,1 0 1 0 0,-1 0-1 0 0,1 0 1 0 0,0 0-1 0 0,0 1 1 0 0,0 0-1 0 0,1 0 1 0 0,-1 0-1 0 0,0 0 1 0 0,1 1-1 0 0,1-1-13 0 0,-3 4 11 0 0,0 0 0 0 0,0 0 0 0 0,-1 1 0 0 0,1-1 0 0 0,-1 1 0 0 0,1-1 0 0 0,-1 1 0 0 0,0 0 0 0 0,0 0 0 0 0,0 0 0 0 0,0 0 0 0 0,0 0 0 0 0,-1 1 0 0 0,0-1 0 0 0,1 0 0 0 0,-1 1 0 0 0,0-1 0 0 0,-1 1 0 0 0,1-1 0 0 0,-1 2-11 0 0,18 77 283 0 0,-5 2 0 0 0,-3-1 0 0 0,-3 1 0 0 0,-5 43-283 0 0,-1-119 22 0 0,-1 1 0 0 0,-1-1 0 0 0,0 0 0 0 0,0 0 0 0 0,0 0 0 0 0,-1 0 0 0 0,0 0 0 0 0,-1-1 0 0 0,0 1 0 0 0,0 0 0 0 0,-1-1 0 0 0,1 0 0 0 0,-2 0 0 0 0,1 0-1 0 0,-1-1 1 0 0,0 1 0 0 0,0-1 0 0 0,-1 0 0 0 0,1 0 0 0 0,-2-1 0 0 0,1 0 0 0 0,0 0 0 0 0,-1 0 0 0 0,0-1 0 0 0,0 0 0 0 0,0 0 0 0 0,-1-1 0 0 0,1 0 0 0 0,-5 1-22 0 0,-14 1 9 0 0,1-2 1 0 0,-1-1-1 0 0,1 0 1 0 0,-1-2-1 0 0,1-1 1 0 0,-11-3-10 0 0,14 2-41 0 0,1-1 0 0 0,0-2 0 0 0,0 0 1 0 0,0-1-1 0 0,1-1 0 0 0,0 0 0 0 0,0-2 0 0 0,-11-7 41 0 0,30 16-43 0 0,0-1-1 0 0,0 1 1 0 0,0-1-1 0 0,0 1 1 0 0,0-1 0 0 0,0 1-1 0 0,0-1 1 0 0,0 0-1 0 0,0 1 1 0 0,1-1-1 0 0,-1 0 1 0 0,0 0-1 0 0,1 1 1 0 0,-1-1 0 0 0,0 0-1 0 0,1 0 1 0 0,-1 0-1 0 0,1 0 1 0 0,-1 0-1 0 0,1 0 1 0 0,-1 0-1 0 0,1 0 1 0 0,0 0 0 0 0,0 0-1 0 0,0 0 1 0 0,-1 0-1 0 0,1 0 1 0 0,0 0-1 0 0,0 0 1 0 0,0 0-1 0 0,0 0 1 0 0,1 0 0 0 0,-1 0-1 0 0,0 0 1 0 0,0 0-1 0 0,1 0 1 0 0,-1 0-1 0 0,0 0 1 0 0,1 0-1 0 0,-1 0 1 0 0,1 0 0 0 0,-1 0-1 0 0,1 0 1 0 0,0 0-1 0 0,-1 1 1 0 0,1-1-1 0 0,0 0 1 0 0,0 0-1 0 0,-1 1 1 0 0,1-1 0 0 0,0 0-1 0 0,0 1 1 0 0,1-1 43 0 0,57-29-5471 0 0,-46 25 2078 0 0,6-4-8402 0 0</inkml:trace>
  <inkml:trace contextRef="#ctx0" brushRef="#br0" timeOffset="400.294">1391 290 7962 0 0,'0'0'3272'0'0,"0"0"-1741"0"0,0 0-541 0 0,0 0 260 0 0,0 0 275 0 0,0 0 52 0 0,0 0-296 0 0,0 0-417 0 0,0 0-252 0 0,0 0-78 0 0,0 0 27 0 0,0 0 17 0 0,0 0-31 0 0,-3 6-90 0 0,-42 70 497 0 0,36-64-898 0 0,0 0 1 0 0,1 0-1 0 0,1 1 0 0 0,0 0 1 0 0,1 0-1 0 0,0 1 0 0 0,1-1 1 0 0,0 1-1 0 0,1 1 0 0 0,1-1 1 0 0,-1 10-57 0 0,3-18 4 0 0,0 1 0 0 0,0-1 0 0 0,1 1-1 0 0,0-1 1 0 0,0 0 0 0 0,1 1 0 0 0,0-1 0 0 0,0 0 0 0 0,0 1 0 0 0,1-1 0 0 0,-1 0 0 0 0,2 0 0 0 0,-1 0 0 0 0,1 0 0 0 0,0 0 0 0 0,0-1 0 0 0,0 1 0 0 0,1-1 0 0 0,0 0-1 0 0,0 0 1 0 0,0 0 0 0 0,2 1-4 0 0,3-1 29 0 0,0 0-1 0 0,0-1 1 0 0,0 1-1 0 0,1-2 1 0 0,0 0-1 0 0,-1 0 1 0 0,1 0-1 0 0,0-1 1 0 0,1-1-1 0 0,-1 0 0 0 0,0 0 1 0 0,0-1-1 0 0,0 0 1 0 0,1-1-1 0 0,-1 0 1 0 0,0-1-1 0 0,0 0 1 0 0,8-2-29 0 0,3-2 160 0 0,0-2 1 0 0,-1 0 0 0 0,1 0-1 0 0,-1-2 1 0 0,-1-1 0 0 0,0 0-1 0 0,-1-2 1 0 0,4-2-161 0 0,-12 8 98 0 0,-1 0 0 0 0,0 0 0 0 0,0-1-1 0 0,0 0 1 0 0,-1 0 0 0 0,0-1 0 0 0,0 0-1 0 0,-1-1 1 0 0,-1 0 0 0 0,1 0 0 0 0,-2 0 0 0 0,1-1-1 0 0,-2 1 1 0 0,1-1 0 0 0,-1-1 0 0 0,-1 1 0 0 0,0 0-1 0 0,-1-1 1 0 0,0 0 0 0 0,0 1 0 0 0,-1-12-98 0 0,-2 17 8 0 0,-1 1 1 0 0,1-1-1 0 0,-1 1 1 0 0,0 0-1 0 0,0-1 0 0 0,-1 1 1 0 0,1 0-1 0 0,-1 0 1 0 0,-1 1-1 0 0,1-1 1 0 0,0 1-1 0 0,-1-1 0 0 0,0 1 1 0 0,0 0-1 0 0,0 0 1 0 0,-1 1-1 0 0,1-1 0 0 0,-1 1 1 0 0,0 0-1 0 0,0 1 1 0 0,0-1-1 0 0,-5-1-8 0 0,-122-27-301 0 0,119 30 124 0 0,0 2 1 0 0,0-1-1 0 0,0 2 1 0 0,0 0-1 0 0,0 0 1 0 0,1 1-1 0 0,-1 1 1 0 0,1 0-1 0 0,-1 0 1 0 0,1 1-1 0 0,0 1 1 0 0,1 0-1 0 0,0 1 1 0 0,-10 7 176 0 0,-13 15-4321 0 0,4 5-3466 0 0,19-18-4603 0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07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35 126 1520 0 0,'0'0'484'0'0,"0"0"-122"0"0,0 0 99 0 0,0 0 285 0 0,0 0 338 0 0,0 0 267 0 0,0 0 109 0 0,0 0 2 0 0,0 0-130 0 0,0 0-188 0 0,0 0-135 0 0,5-20-106 0 0,17-63-29 0 0,-12 60 8400 0 0,-12 35-6674 0 0,1-6-3519 0 0,8 385 2466 0 0,-7-43-1022 0 0,-29 3-298 0 0,26-329-212 0 0,0-1 0 0 0,-1 0-1 0 0,-1 0 1 0 0,0 0 0 0 0,-2 0 0 0 0,-1-1 0 0 0,-2 3-15 0 0,9-17 118 0 0,9-21 12 0 0,6-16-138 0 0,2 0-1 0 0,0 1 1 0 0,2 0-1 0 0,1 2 1 0 0,2 0 0 0 0,1 1-1 0 0,14-14 9 0 0,-19 24-4 0 0,0 0 0 0 0,1 1-1 0 0,0 0 1 0 0,1 2 0 0 0,1 0-1 0 0,1 1 1 0 0,0 1 0 0 0,0 1 0 0 0,14-4 4 0 0,-32 13-2 0 0,1 0 1 0 0,0 1 0 0 0,-1-1 0 0 0,1 1 0 0 0,0 0 0 0 0,0 0 0 0 0,-1 0 0 0 0,1 1-1 0 0,0-1 1 0 0,0 1 0 0 0,0 0 0 0 0,0 0 0 0 0,0 0 0 0 0,0 1 0 0 0,0-1-1 0 0,0 1 1 0 0,-1 0 0 0 0,1 0 0 0 0,0 1 0 0 0,0-1 0 0 0,-1 1 0 0 0,1-1 0 0 0,-1 1-1 0 0,0 0 1 0 0,1 1 0 0 0,-1-1 0 0 0,0 1 0 0 0,0-1 0 0 0,0 1 0 0 0,-1 0 0 0 0,1 0-1 0 0,-1 0 1 0 0,1 1 1 0 0,2 12 19 0 0,-1 1 0 0 0,-1 0 0 0 0,0 0 0 0 0,-2 0 0 0 0,0 0 0 0 0,-1 0-1 0 0,0 0 1 0 0,-3 12-19 0 0,2-9 27 0 0,1-6-9 0 0,-2 0 0 0 0,0-1 1 0 0,0 1-1 0 0,-1 0 0 0 0,-1-1 1 0 0,0 0-1 0 0,-1 0 1 0 0,0 0-1 0 0,-1-1 0 0 0,-1 0 1 0 0,0 0-1 0 0,0 0 0 0 0,-7 7-18 0 0,5-12 22 0 0,0-1 0 0 0,-1 1 0 0 0,0-2-1 0 0,0 1 1 0 0,-1-1 0 0 0,0-1-1 0 0,1 0 1 0 0,-1 0 0 0 0,0-1 0 0 0,-1-1-1 0 0,-11 2-21 0 0,20-3 1 0 0,-10 2 1 0 0,0 1 0 0 0,0-2 1 0 0,0 0-1 0 0,0 0 0 0 0,0-1 0 0 0,0-1 0 0 0,-1 0 0 0 0,1-1 0 0 0,0 0 0 0 0,0-1 0 0 0,0 0 0 0 0,0-1 0 0 0,0-1 0 0 0,1 0 0 0 0,-9-4-2 0 0,19 6-43 0 0,0 1 0 0 0,0 0 0 0 0,0-1 0 0 0,0 1 0 0 0,0-1 0 0 0,0 0 0 0 0,1 0 0 0 0,-1 1 0 0 0,1-1 0 0 0,-1 0 0 0 0,1-1 0 0 0,0 1 0 0 0,0 0 0 0 0,0 0 0 0 0,0 0 0 0 0,0-1 0 0 0,0 1 0 0 0,1 0 0 0 0,-1-1 0 0 0,1 1 0 0 0,-1-1 0 0 0,1 1 0 0 0,0 0 0 0 0,0-1 0 0 0,0 1 0 0 0,0-1 0 0 0,1 1 0 0 0,-1-1 0 0 0,1 1 0 0 0,-1 0 0 0 0,1-1 0 0 0,0 1 0 0 0,1-2 43 0 0,29-41-7988 0 0,-23 36-3889 0 0</inkml:trace>
  <inkml:trace contextRef="#ctx0" brushRef="#br0" timeOffset="902.085">817 928 16219 0 0,'0'0'1342'0'0,"0"0"-495"0"0,0 0-238 0 0,0 0 69 0 0,0 0 94 0 0,0 0-14 0 0,0 0-144 0 0,0 0-170 0 0,0 0-146 0 0,0 0-99 0 0,0 0-58 0 0,0 0-33 0 0,0 0-41 0 0,-8 29-21 0 0,-24 88 22 0 0,25-60 31 0 0,10-53-55 0 0,0 0 1 0 0,0 0-1 0 0,1-1 1 0 0,-1 1-1 0 0,1-1 1 0 0,0 1-1 0 0,0-1 0 0 0,0 0 1 0 0,0-1-1 0 0,1 1 1 0 0,-1-1-1 0 0,1 0 1 0 0,-1 0-1 0 0,1 0 1 0 0,0 0-1 0 0,0-1 0 0 0,0 0 1 0 0,0 0-1 0 0,0 0 1 0 0,0-1-1 0 0,0 0 1 0 0,0 0-1 0 0,0 0 0 0 0,0 0 1 0 0,0-1-1 0 0,0 0 1 0 0,0 0-1 0 0,3-1-44 0 0,5-2 106 0 0,1-1 1 0 0,-1 0-1 0 0,0-1 0 0 0,-1-1 0 0 0,1 0 1 0 0,-1 0-1 0 0,-1-1 0 0 0,1-1 0 0 0,9-9-106 0 0,3-1 127 0 0,-5 3-8 0 0,0-1-1 0 0,-1-1 1 0 0,-1-1-1 0 0,-1 0 0 0 0,0-1 1 0 0,1-5-119 0 0,-12 78-189 0 0,-6-46 178 0 0,1-1 1 0 0,0 1 0 0 0,0 0 0 0 0,0-1-1 0 0,1 1 1 0 0,0 0 0 0 0,0-1 0 0 0,1 1-1 0 0,0-1 1 0 0,0 1 0 0 0,1-1 0 0 0,0 0-1 0 0,0 0 1 0 0,0 0 0 0 0,0 0 0 0 0,4 3 10 0 0,-1-2 6 0 0,0-1 0 0 0,0 0 1 0 0,0 0-1 0 0,1 0 0 0 0,0-1 0 0 0,0 0 1 0 0,1-1-1 0 0,-1 1 0 0 0,1-1 1 0 0,0-1-1 0 0,0 0 0 0 0,0 0 1 0 0,0 0-1 0 0,1-1 0 0 0,-1 0 1 0 0,1-1-1 0 0,0 0 0 0 0,-1 0 1 0 0,1-1-1 0 0,0 0 0 0 0,-1 0 1 0 0,1-1-1 0 0,0 0 0 0 0,-1-1 1 0 0,1 0-1 0 0,-1 0 0 0 0,0-1 1 0 0,0 0-1 0 0,0 0 0 0 0,0-1 1 0 0,3-2-7 0 0,17-10 108 0 0,0-1 1 0 0,-1-1-1 0 0,-1-2 1 0 0,-1 0-1 0 0,-1-2 1 0 0,-1-1-1 0 0,-1-1 1 0 0,-1 0-1 0 0,-1-2 1 0 0,-1 0-1 0 0,13-24-108 0 0,-6 4 91 0 0,-2-1 0 0 0,-2-1-1 0 0,-1-1 1 0 0,-3-1 0 0 0,9-44-91 0 0,-16 45 24 0 0,-2 1 1 0 0,-2-1-1 0 0,-2 0 1 0 0,-2-1-1 0 0,-4-43-24 0 0,-33 0 386 0 0,33 92-380 0 0,0 1 1 0 0,0 0 0 0 0,0 0 0 0 0,0 0-1 0 0,0 0 1 0 0,0 0 0 0 0,0 0 0 0 0,0 0-1 0 0,0 0 1 0 0,0 0 0 0 0,0 0 0 0 0,0 0-1 0 0,0 1 1 0 0,0-1 0 0 0,0 0 0 0 0,0 1-1 0 0,0-1 1 0 0,0 1 0 0 0,1-1 0 0 0,-1 1-1 0 0,0-1 1 0 0,0 1 0 0 0,0 0 0 0 0,1-1-1 0 0,-1 1 1 0 0,0 0 0 0 0,1 0 0 0 0,-1-1-1 0 0,1 1 1 0 0,-1 0 0 0 0,1 0 0 0 0,-1 0-1 0 0,1 0 1 0 0,-1 0 0 0 0,1 0 0 0 0,0 0-1 0 0,0-1 1 0 0,-1 1 0 0 0,1 0 0 0 0,0 0-1 0 0,0 0 1 0 0,0 0 0 0 0,0 0 0 0 0,0 0-1 0 0,0 1-6 0 0,0-1 1 0 0,-10 40 33 0 0,1 1 0 0 0,2 1-1 0 0,2-1 1 0 0,2 1 0 0 0,2-1 0 0 0,2 1 0 0 0,1 0 0 0 0,3-1 0 0 0,1 1-1 0 0,10 33-33 0 0,6 82 97 0 0,-21-156-97 0 0,7 64 17 0 0,-4 0 1 0 0,-1 0 0 0 0,-8 63-18 0 0,-8-61-91 0 0,13-67 41 0 0,0-1-34 0 0,0 0-6 0 0,0 0-3 0 0,0-28-858 0 0,19-157-6853 0 0,-18 163 5389 0 0,1-12-5922 0 0,1 14-885 0 0</inkml:trace>
  <inkml:trace contextRef="#ctx0" brushRef="#br0" timeOffset="1148.822">1566 566 6841 0 0,'0'0'3190'0'0,"0"0"-652"0"0,0 0-308 0 0,0 0-157 0 0,0 0-242 0 0,0 0-272 0 0,0 0-272 0 0,0 0-241 0 0,0 0-201 0 0,0 0-177 0 0,0 0-156 0 0,0 0-129 0 0,0 0-41 0 0,-14 1-12 0 0,-40 9 479 0 0,92-4-314 0 0,0-1-1 0 0,1-2 1 0 0,0-2-1 0 0,0-2 1 0 0,16-3-495 0 0,261-48 646 0 0,-160 21-1041 0 0,-47 4-1611 0 0,-72 16-3253 0 0,-18 7-7194 0 0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3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0 359 0 0 0,'0'0'523'0'0,"0"0"773"0"0,0 0 350 0 0,0 0 285 0 0,0 0 195 0 0,0 0 5 0 0,0 0-175 0 0,0 0-298 0 0,0 0-242 0 0,0 0-157 0 0,0 0-121 0 0,0 0-85 0 0,0 0-90 0 0,2 9 458 0 0,-1-7 3469 0 0,52-48-3314 0 0,248-262-374 0 0,-283 293-1213 0 0,-17 14 19 0 0,-1 1 19 0 0,0 0 30 0 0,0 0-41 0 0,0 0-29 0 0,0 0-7 0 0,0 0 12 0 0,0 0 4 0 0,0 0-28 0 0,0 0 22 0 0,0 0 28 0 0,0 0-5 0 0,0 0-13 0 0,0 0 11 0 0,0 0-1 0 0,0 0 4 0 0,0 0 3 0 0,0 0 24 0 0,0 0-19 0 0,0 0-16 0 0,0 0-8 0 0,0 0 7 0 0,0 24 51 0 0,55 200 623 0 0,-1-82-342 0 0,-21-65-90 0 0,-30-73-274 0 0,0-8 339 0 0,-9-6-1502 0 0,2 6-2721 0 0,3 3 2451 0 0,1 0-10811 0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1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0 353 2593 0 0,'0'0'1868'0'0,"0"0"-568"0"0,0 0-136 0 0,0 0 178 0 0,0 0 220 0 0,0 0 83 0 0,0 0-168 0 0,0 0-328 0 0,0 0-323 0 0,0 0-267 0 0,0 0-190 0 0,19 0 922 0 0,26 1-44 0 0,0-3 1 0 0,0-1-1 0 0,0-3 0 0 0,11-3-1247 0 0,-32 5 167 0 0,1-1 0 0 0,-1-2 0 0 0,0 0 0 0 0,0-2 0 0 0,-1 0 0 0 0,0-1 0 0 0,-1-2 0 0 0,0 0 0 0 0,-1-1 0 0 0,0-2 0 0 0,-1 0 0 0 0,-1-1 0 0 0,0-1 0 0 0,14-17-167 0 0,-30 31 26 0 0,-1 0 0 0 0,0 0 1 0 0,0-1-1 0 0,0 1 0 0 0,-1 0 0 0 0,1-1 1 0 0,-1 1-1 0 0,0-1 0 0 0,0 0 0 0 0,0 1 1 0 0,0-1-1 0 0,-1 0 0 0 0,1 0 0 0 0,-1 0 1 0 0,0 1-1 0 0,0-1 0 0 0,-1 0 0 0 0,1 0 1 0 0,-1 1-1 0 0,0-1 0 0 0,1 0 0 0 0,-2 1 1 0 0,1-1-1 0 0,0 0 0 0 0,-1 1 0 0 0,0 0 1 0 0,0-1-1 0 0,0 1 0 0 0,0 0 0 0 0,0 0 1 0 0,0 0-1 0 0,-1 0 0 0 0,0 0 0 0 0,1 1 1 0 0,-1-1-1 0 0,0 1 0 0 0,0 0 0 0 0,-1 0 1 0 0,1 0-1 0 0,0 0 0 0 0,-1 0 0 0 0,1 1 1 0 0,-1 0-1 0 0,0-1-26 0 0,-10-1-37 0 0,1 0 0 0 0,-1 1-1 0 0,0 1 1 0 0,0 0 0 0 0,0 1 0 0 0,0 0 0 0 0,0 2 0 0 0,0-1-1 0 0,0 1 1 0 0,0 1 0 0 0,1 1 0 0 0,-1 0 0 0 0,1 0 0 0 0,-9 6 37 0 0,-11 4-32 0 0,0 2 0 0 0,1 1 0 0 0,1 2 0 0 0,1 1 0 0 0,1 1 0 0 0,-8 9 32 0 0,27-22 8 0 0,1 1-1 0 0,1-1 1 0 0,0 2 0 0 0,0-1 0 0 0,1 1 0 0 0,0 0-1 0 0,0 1 1 0 0,1-1 0 0 0,1 1 0 0 0,0 0-1 0 0,0 1 1 0 0,1-1 0 0 0,1 1 0 0 0,0 0 0 0 0,0 0-1 0 0,1 0 1 0 0,1 0 0 0 0,0 0 0 0 0,1 1 0 0 0,0 5-8 0 0,4-8 47 0 0,-1 0 1 0 0,2 0 0 0 0,-1-1 0 0 0,1 1 0 0 0,1-1-1 0 0,0 0 1 0 0,0-1 0 0 0,0 1 0 0 0,1-1 0 0 0,1 0-1 0 0,-1-1 1 0 0,1 0 0 0 0,0 0 0 0 0,1-1-1 0 0,0 0 1 0 0,0 0 0 0 0,0-1 0 0 0,1 0 0 0 0,-1-1-1 0 0,1 0 1 0 0,0-1 0 0 0,0 1 0 0 0,1-2 0 0 0,-1 0-48 0 0,33 9 248 0 0,1-2 0 0 0,0-2 1 0 0,0-2-1 0 0,0-2 1 0 0,0-2-1 0 0,1-2 1 0 0,10-3-249 0 0,103-31 398 0 0,-163 23-5152 0 0,1 10-1057 0 0,2-2-6370 0 0</inkml:trace>
  <inkml:trace contextRef="#ctx0" brushRef="#br0" timeOffset="577.04">1054 426 11763 0 0,'0'0'2825'0'0,"0"0"-1156"0"0,0 0-462 0 0,0 0-88 0 0,0 0-23 0 0,0 0-127 0 0,0 0-239 0 0,0 0-245 0 0,0 0-175 0 0,0 0-105 0 0,0 0-64 0 0,0 0-32 0 0,0 0-13 0 0,-24 27-7 0 0,-73 85-5 0 0,51-46 41 0 0,1 15 31 0 0,30-47-25 0 0,15-34-92 0 0,0 0 27 0 0,0 0 13 0 0,0 0 8 0 0,12-27 865 0 0,70-81-351 0 0,90-95-53 0 0,-159 194-512 0 0,-13 9-56 0 0,0 9-137 0 0,-4 156 433 0 0,5-161-253 0 0,-1 0 0 0 0,1 0-1 0 0,0 0 1 0 0,-1 0 0 0 0,2 0-1 0 0,-1 0 1 0 0,0-1 0 0 0,1 1-1 0 0,0-1 1 0 0,0 1 0 0 0,0-1 0 0 0,0 1-1 0 0,0-1 1 0 0,1 0 0 0 0,-1 0-1 0 0,1 0 1 0 0,0-1 0 0 0,0 1-1 0 0,0-1 1 0 0,0 1 0 0 0,0-1 0 0 0,1 0-1 0 0,-1 0 1 0 0,1 0 0 0 0,0-1-1 0 0,-1 1 1 0 0,1-1 0 0 0,0 0-1 0 0,0 0 1 0 0,0 0 0 0 0,-1-1 0 0 0,1 1-1 0 0,0-1 1 0 0,0 0 0 0 0,0 0-1 0 0,0 0 1 0 0,0-1 0 0 0,0 1 0 0 0,0-1-1 0 0,0 0 1 0 0,0 0 0 0 0,-1-1-1 0 0,1 1 1 0 0,0-1 0 0 0,-1 1-1 0 0,3-3-22 0 0,3-4 89 0 0,0 1-1 0 0,-1-2 0 0 0,0 1 0 0 0,0-1 0 0 0,-1-1 0 0 0,-1 1 0 0 0,1-1 1 0 0,-1-1-1 0 0,-1 1 0 0 0,0-1 0 0 0,-1 1 0 0 0,0-1 0 0 0,0-1 1 0 0,-1 1-1 0 0,-1 0 0 0 0,0-1 0 0 0,0 0 0 0 0,-1 1 0 0 0,-1-1 0 0 0,0 0-88 0 0,0 4-564 0 0,-6-42 701 0 0,-2 37-3991 0 0,-6 1-5181 0 0,11 11-3591 0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0 11026 0 0,'0'0'1878'0'0,"0"0"-128"0"0,0 0-117 0 0,0 0-54 0 0,0 0-112 0 0,0 0-226 0 0,0 0-294 0 0,0 0-235 0 0,0 0-207 0 0,0 0-159 0 0,0 0-121 0 0,0 0-120 0 0,0 0-55 0 0,-22 5-32 0 0,-64 14-18 0 0,87-19-3 0 0,-1 1-1 0 0,1-1 1 0 0,-1 0-1 0 0,1 1 0 0 0,-1-1 1 0 0,1 0-1 0 0,-1 1 1 0 0,0-1-1 0 0,1 1 0 0 0,-1-1 1 0 0,1 1-1 0 0,-1-1 1 0 0,0 1-1 0 0,1-1 1 0 0,-1 1-1 0 0,0 0 0 0 0,0-1 1 0 0,0 1-1 0 0,1-1 1 0 0,-1 1-1 0 0,0 0 0 0 0,0-1 1 0 0,0 1-1 0 0,0-1 1 0 0,0 1-1 0 0,0 0 0 0 0,0-1 1 0 0,0 1-1 0 0,0 0 1 0 0,-1-1-1 0 0,1 1 1 0 0,0-1-1 0 0,0 1 0 0 0,0-1 1 0 0,-1 1-1 0 0,1 0 1 0 0,0-1-1 0 0,-1 1 0 0 0,1-1 1 0 0,0 1-1 0 0,-1-1 1 0 0,1 1-1 0 0,-1-1 0 0 0,1 0 1 0 0,-1 1-1 0 0,1-1 1 0 0,-1 1-1 0 0,1-1 1 0 0,-1 0-1 0 0,1 0 0 0 0,-1 1 1 0 0,1-1-1 0 0,-1 0 1 0 0,0 0-1 0 0,1 0 0 0 0,-1 1 1 0 0,0-1 3 0 0,2 0-18 0 0,61 14-1652 0 0,-34-13-3396 0 0,-21-1 2381 0 0,6 0-8609 0 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5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 0 0 0,'0'0'1314'0'0,"0"0"473"0"0,0 0 81 0 0,0 0 42 0 0,0 0 101 0 0,0 0 44 0 0,0 0-63 0 0,0 0-183 0 0,0 0-241 0 0,0 0-242 0 0,7 24 3095 0 0,3 124-526 0 0,-1-16-3272 0 0,8-1-403 0 0,-17-130-232 0 0,0-1-16 0 0,0 0-29 0 0,0 0-10 0 0,0 0-18 0 0,0 0-42 0 0,0 0-65 0 0,-8-12-3061 0 0,1 2-447 0 0,5 5-2766 0 0,1 1-4690 0 0</inkml:trace>
  <inkml:trace contextRef="#ctx0" brushRef="#br0" timeOffset="1084.721">478 28 0 0 0,'0'0'806'0'0,"0"0"376"0"0,0 0 236 0 0,0 0 33 0 0,0 0-96 0 0,0 0-39 0 0,0 0 33 0 0,0 0 56 0 0,0 0 41 0 0,0 0-19 0 0,0 0-91 0 0,5-4-136 0 0,13-11-141 0 0,-14 11-120 0 0,-4 4-69 0 0,0 0-36 0 0,0 0-19 0 0,0 0-31 0 0,0 0-66 0 0,0 0-89 0 0,0 0-103 0 0,0 0-113 0 0,-26-4 1266 0 0,16 4-1531 0 0,0 0-85 0 0,1-1 0 0 0,-1 1 0 0 0,0 1 0 0 0,1 0 0 0 0,-1 0 0 0 0,0 1 0 0 0,1 0 0 0 0,0 1 0 0 0,-1 0 0 0 0,1 1 0 0 0,-8 3-63 0 0,14-4 9 0 0,-1 0 0 0 0,1 0-1 0 0,1 0 1 0 0,-1 0 0 0 0,0 0 0 0 0,1 1 0 0 0,-1-1 0 0 0,1 1 0 0 0,0 0 0 0 0,0-1 0 0 0,1 1 0 0 0,-1 0 0 0 0,1 0 0 0 0,0 0 0 0 0,0 0 0 0 0,0 0 0 0 0,0 0 0 0 0,1 1 0 0 0,-1-1 0 0 0,1 0 0 0 0,1 0 0 0 0,-1 0 0 0 0,0 1 0 0 0,1-1 0 0 0,0 0 0 0 0,0 0 0 0 0,1 2-9 0 0,2 1 25 0 0,1 0-1 0 0,0-1 1 0 0,0 0-1 0 0,0 0 0 0 0,1 0 1 0 0,0-1-1 0 0,0 0 1 0 0,0 0-1 0 0,1 0 1 0 0,0-1-1 0 0,-1 0 1 0 0,2 0-1 0 0,5 2-24 0 0,4 3 29 0 0,4 3 9 0 0,-9-6-8 0 0,0 0 0 0 0,0 1 0 0 0,-1 0 1 0 0,1 1-1 0 0,-2 0 0 0 0,1 1 0 0 0,-1 0 0 0 0,-1 1 0 0 0,0 0 0 0 0,0 0 0 0 0,3 7-30 0 0,-9-14 46 0 0,0 0-1 0 0,-1 1 0 0 0,0-1 0 0 0,0 1 1 0 0,0 0-1 0 0,0 0 0 0 0,0-1 0 0 0,-1 1 1 0 0,1 0-1 0 0,-1 0 0 0 0,0 1 1 0 0,0-1-1 0 0,-1 0 0 0 0,1 0 0 0 0,-1 0 1 0 0,0 0-1 0 0,0 1 0 0 0,-1-1 0 0 0,1 0 1 0 0,-1 0-1 0 0,0 0 0 0 0,0 0 0 0 0,0 0 1 0 0,-1 0-1 0 0,1 0 0 0 0,-1 0 0 0 0,0 0 1 0 0,0 0-1 0 0,0-1 0 0 0,0 1 0 0 0,-1-1 1 0 0,-1 1-46 0 0,-4 2 122 0 0,-5 6-13 0 0,-1-2 0 0 0,-1 0-1 0 0,0-1 1 0 0,-1 0-1 0 0,1-1 1 0 0,-1-1 0 0 0,-8 3-109 0 0,14-7 43 0 0,0 0 1 0 0,1-1-1 0 0,-1 0 1 0 0,0-1 0 0 0,0 0-1 0 0,0 0 1 0 0,0-1-1 0 0,0 0 1 0 0,0-1 0 0 0,-2 0-44 0 0,9 0-10 0 0,0 0 0 0 0,1 0 0 0 0,-1-1 0 0 0,1 1 0 0 0,0 0 0 0 0,-1-1 0 0 0,1 1 0 0 0,0-1 0 0 0,0 0 0 0 0,0 0 0 0 0,0 0 1 0 0,0 0-1 0 0,0 0 0 0 0,0 0 0 0 0,1 0 0 0 0,-1-1 0 0 0,1 1 0 0 0,-1-1 0 0 0,1 1 0 0 0,0-1 0 0 0,0 1 0 0 0,0-1 0 0 0,1 0 0 0 0,-1 1 1 0 0,1-1-1 0 0,-1-1 10 0 0,2-28-9726 0 0,0 28-2244 0 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9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17 0 0 0,'0'0'1367'0'0,"0"0"573"0"0,0 0 181 0 0,0 0 122 0 0,0 0 40 0 0,0 0-192 0 0,0 0-290 0 0,0 0-380 0 0,0 0-318 0 0,0 0-177 0 0,0 0-111 0 0,-3-16 3613 0 0,-26 15-2542 0 0,-62 14-759 0 0,65-1-1054 0 0,1 2-1 0 0,1 1 0 0 0,0 0 1 0 0,1 2-1 0 0,1 1 0 0 0,1 0 1 0 0,0 2-1 0 0,2 1 1 0 0,0 0-1 0 0,1 1 0 0 0,-4 8-72 0 0,17-21 9 0 0,0 1 0 0 0,0-1 0 0 0,1 1-1 0 0,0 0 1 0 0,1 0 0 0 0,0 0 0 0 0,1 0-1 0 0,0 1 1 0 0,1-1 0 0 0,0 1 0 0 0,0-1-1 0 0,1 1 1 0 0,0 0 0 0 0,2 4-9 0 0,-2-11 3 0 0,1 0-1 0 0,-1-1 1 0 0,1 0 0 0 0,0 1-1 0 0,0-1 1 0 0,0 1 0 0 0,1-1-1 0 0,-1 0 1 0 0,1 0 0 0 0,-1 0-1 0 0,1 0 1 0 0,0 0 0 0 0,1 0-1 0 0,-1 0 1 0 0,0-1 0 0 0,1 1-1 0 0,-1-1 1 0 0,1 0 0 0 0,0 1-1 0 0,0-1 1 0 0,0-1 0 0 0,0 1-1 0 0,0 0 1 0 0,0-1 0 0 0,1 1-1 0 0,-1-1 1 0 0,0 0 0 0 0,1 0-1 0 0,-1 0 1 0 0,1-1 0 0 0,0 1-3 0 0,5 0 32 0 0,0 0-1 0 0,0 0 1 0 0,0-1 0 0 0,0 0 0 0 0,0 0-1 0 0,0-1 1 0 0,0 0 0 0 0,0-1 0 0 0,0 0-1 0 0,0 0 1 0 0,5-3-32 0 0,27-16 135 0 0,0-1-1 0 0,-2-2 1 0 0,-1-2-1 0 0,-2-1 1 0 0,0-2-1 0 0,-2-2 1 0 0,-1-1-1 0 0,17-22-134 0 0,37-65 260 0 0,-77 74 130 0 0,-10 44-349 0 0,0 1-10 0 0,0 0-11 0 0,0 0-27 0 0,-5 31-145 0 0,1-21 150 0 0,1-1 0 0 0,1 1 0 0 0,0 0-1 0 0,0 0 1 0 0,1 1 0 0 0,1-1 0 0 0,-1 0 0 0 0,2 0 0 0 0,-1 1 0 0 0,1-1-1 0 0,1 0 1 0 0,0 0 0 0 0,1 1 2 0 0,6 8 5 0 0,2-1 0 0 0,0 0 1 0 0,1 0-1 0 0,1-1 0 0 0,0-1 0 0 0,1 0 0 0 0,16 13-5 0 0,1-2-67 0 0,-30-25-206 0 0,0-1 1580 0 0,0-1-3193 0 0,1 0-2984 0 0,0 1-4169 0 0,1-1-3687 0 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44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1 382 6425 0 0,'0'0'2426'0'0,"0"0"-456"0"0,0 0-280 0 0,0 0-35 0 0,0 0-55 0 0,0 0-206 0 0,0 0-306 0 0,0 0-351 0 0,0 0-321 0 0,0 0-175 0 0,0 0-67 0 0,0 0 30 0 0,-1 5 110 0 0,31 118 1895 0 0,37 127-792 0 0,-63-239-1343 0 0,-4-9-47 0 0,1 0-1 0 0,-1 0 1 0 0,1 0 0 0 0,-1 0 0 0 0,1 0-1 0 0,0 0 1 0 0,0 0 0 0 0,0 0 0 0 0,0 0-1 0 0,0-1 1 0 0,0 1 0 0 0,0 0 0 0 0,0-1-1 0 0,1 1 1 0 0,-1-1 0 0 0,1 1 0 0 0,-1-1-1 0 0,1 0 1 0 0,-1 0 0 0 0,1 1 0 0 0,0-1-1 0 0,0 0 1 0 0,1 0-27 0 0,19-30 1602 0 0,84-186-381 0 0,-71 132-1004 0 0,-1 6-1391 0 0,-22 76-1784 0 0,-5 2-5097 0 0,-5 2-3494 0 0</inkml:trace>
  <inkml:trace contextRef="#ctx0" brushRef="#br0" timeOffset="367.693">523 610 0 0 0,'0'0'1723'0'0,"0"0"732"0"0,0 0 211 0 0,0 0-161 0 0,0 0-210 0 0,0 0-297 0 0,0 0-294 0 0,0 0-254 0 0,0 0-233 0 0,0 0-189 0 0,34-7-155 0 0,107-21-120 0 0,-79 1 223 0 0,-55 19-761 0 0,1 2-72 0 0,-1 1 0 0 0,-1-1-1 0 0,1 0 1 0 0,-1-1 0 0 0,0 0 0 0 0,-1 0-1 0 0,1 0 1 0 0,-1 0 0 0 0,-1-1 0 0 0,0 0-1 0 0,0 0 1 0 0,0 0 0 0 0,-1-1 0 0 0,0 1-1 0 0,-1-1 1 0 0,1 1 0 0 0,-2-1 0 0 0,1 0 0 0 0,-2 0-1 0 0,1-5-142 0 0,-3 11 1 0 0,0 0 1 0 0,0 1-1 0 0,-1-1 0 0 0,1 0 0 0 0,-1 1 0 0 0,0-1 0 0 0,0 1 1 0 0,0 0-1 0 0,0 0 0 0 0,0 0 0 0 0,0 1 0 0 0,0-1 0 0 0,-1 1 1 0 0,1-1-1 0 0,-1 1 0 0 0,1 0 0 0 0,-1 0 0 0 0,1 1 0 0 0,-1-1 1 0 0,0 1-1 0 0,1 0 0 0 0,-1 0 0 0 0,1 0 0 0 0,-1 0 0 0 0,0 1 0 0 0,1-1 1 0 0,-1 1-1 0 0,1 0 0 0 0,-1 0 0 0 0,1 0 0 0 0,-2 1-1 0 0,-11 5-42 0 0,1 1 1 0 0,-1 0-1 0 0,1 2 0 0 0,1-1 0 0 0,-1 2 0 0 0,2 0 0 0 0,0 0 1 0 0,0 2-1 0 0,1-1 0 0 0,0 1 0 0 0,0 3 42 0 0,2-5-5 0 0,1 0 0 0 0,1 0 0 0 0,0 1 0 0 0,1 0 0 0 0,0 1 0 0 0,0 0 1 0 0,2 0-1 0 0,-1 0 0 0 0,2 0 0 0 0,0 1 0 0 0,0 0 0 0 0,2 0 0 0 0,-1 0 0 0 0,1 8 5 0 0,2-17 1 0 0,1 0 1 0 0,0-1-1 0 0,-1 1 0 0 0,2-1 1 0 0,-1 1-1 0 0,0-1 0 0 0,1 0 1 0 0,0 0-1 0 0,0 1 0 0 0,0-1 1 0 0,0 0-1 0 0,1-1 0 0 0,0 1 1 0 0,0 0-1 0 0,0-1 0 0 0,0 0 1 0 0,0 1-1 0 0,0-1 0 0 0,1 0 1 0 0,0-1-1 0 0,0 1 1 0 0,0-1-1 0 0,0 1 0 0 0,0-1 1 0 0,0-1-1 0 0,1 1-1 0 0,117 27 193 0 0,-103-28-219 0 0,0-2 1 0 0,0 1-1 0 0,0-2 1 0 0,-1-1-1 0 0,1 0 0 0 0,0-1 1 0 0,-1-1-1 0 0,0-1 1 0 0,0-1-1 0 0,-1 0 0 0 0,16-10 26 0 0,11-4-704 0 0,14-8-1859 0 0,-21 6-5045 0 0,-24 12-3779 0 0</inkml:trace>
  <inkml:trace contextRef="#ctx0" brushRef="#br0" timeOffset="686.134">1469 375 6937 0 0,'0'0'4411'0'0,"0"0"-2139"0"0,0 0-763 0 0,0 0-49 0 0,0 0-40 0 0,0 0-105 0 0,0 0-169 0 0,0 0-263 0 0,0 0-163 0 0,0 0-155 0 0,0 0-130 0 0,0 0-90 0 0,-34 11-97 0 0,-105 38-70 0 0,78-14 15 0 0,55-26-154 0 0,1-5-31 0 0,1 0 0 0 0,0 0 1 0 0,0 1-1 0 0,0 0 0 0 0,1 0 1 0 0,0 0-1 0 0,0 0 0 0 0,0 0 0 0 0,0 1 1 0 0,1 0-1 0 0,0-1 0 0 0,0 1 1 0 0,1 0-1 0 0,-1 0 0 0 0,1 0 1 0 0,1 0-1 0 0,-1 0 0 0 0,1 0 0 0 0,0 0 1 0 0,0 0-1 0 0,1 0 0 0 0,-1 0 1 0 0,2 0-1 0 0,-1-1 0 0 0,0 1 1 0 0,1 0-1 0 0,1 0-8 0 0,2 3 11 0 0,1 0-1 0 0,1 0 1 0 0,0-1 0 0 0,0 0-1 0 0,0-1 1 0 0,1 1 0 0 0,0-1-1 0 0,0-1 1 0 0,1 0 0 0 0,0 0-1 0 0,0 0 1 0 0,6 1-11 0 0,6 1 33 0 0,1-1 0 0 0,0-1 0 0 0,0 0 0 0 0,1-2 0 0 0,-1-1 0 0 0,1-1 0 0 0,0 0 0 0 0,0-2 1 0 0,0-1-1 0 0,10-2-33 0 0,73-32-870 0 0,-74 16-2048 0 0,-1-3-3751 0 0,-19 14-4640 0 0</inkml:trace>
  <inkml:trace contextRef="#ctx0" brushRef="#br0" timeOffset="934.959">2151 1 10994 0 0,'0'0'4939'0'0,"0"0"-3339"0"0,0 0-1101 0 0,0 0 72 0 0,0 0 209 0 0,0 0 161 0 0,0 0 58 0 0,0 0-144 0 0,0 0-148 0 0,0 0-67 0 0,0 0-59 0 0,0 0-90 0 0,-12 36-61 0 0,-35 117-74 0 0,14-3 235 0 0,17 104-326 0 0,45-157-1132 0 0,-36-94-9911 0 0,2-3-815 0 0</inkml:trace>
  <inkml:trace contextRef="#ctx0" brushRef="#br0" timeOffset="1369.954">1719 467 6961 0 0,'0'0'3373'0'0,"0"0"-1260"0"0,0 0-464 0 0,0 0-228 0 0,0 0-177 0 0,38-6-85 0 0,121-17-80 0 0,87-2 1567 0 0,-145 22-2683 0 0,65-13-3287 0 0,-179 26 3414 0 0,1 0 0 0 0,0 1 0 0 0,0 0 0 0 0,1 1 0 0 0,0 0-1 0 0,1 1 1 0 0,-8 12-90 0 0,15-21 56 0 0,-1-1-1 0 0,1 1 0 0 0,0 1 1 0 0,0-1-1 0 0,0 0 0 0 0,1 1 1 0 0,0-1-1 0 0,0 1 0 0 0,0 0 1 0 0,0 0-1 0 0,1 0 1 0 0,-1 0-1 0 0,1 0 0 0 0,1 0 1 0 0,-1 0-1 0 0,1 0 0 0 0,0 0 1 0 0,0 0-1 0 0,0 0 0 0 0,1 1 1 0 0,-1-1-1 0 0,1 0 0 0 0,1 0 1 0 0,-1 0-1 0 0,1-1 0 0 0,-1 1 1 0 0,2 0-1 0 0,-1 0 0 0 0,0-1 1 0 0,1 0-1 0 0,0 1 0 0 0,0-1 1 0 0,0 0-1 0 0,0 0 0 0 0,1 0 1 0 0,0-1-1 0 0,-1 0 1 0 0,1 1-1 0 0,1-1 0 0 0,-1 0 1 0 0,0-1-1 0 0,1 1 0 0 0,-1-1 1 0 0,1 0-1 0 0,0 0 0 0 0,0 0-55 0 0,5 0 205 0 0,0-1 0 0 0,0 0 0 0 0,0-1 0 0 0,0 0-1 0 0,0 0 1 0 0,0-1 0 0 0,0 0 0 0 0,0-1 0 0 0,-1 0 0 0 0,1 0 0 0 0,0-1-1 0 0,-1-1 1 0 0,0 0 0 0 0,0 0 0 0 0,0 0 0 0 0,0-1 0 0 0,0-1-1 0 0,-1 1 1 0 0,0-1 0 0 0,-1-1 0 0 0,1 1 0 0 0,-1-1 0 0 0,0-1-1 0 0,-1 1 1 0 0,0-1 0 0 0,0-1 0 0 0,0 1 0 0 0,-1-1 0 0 0,-1 1 0 0 0,2-5-205 0 0,-4 8 7 0 0,0 0 1 0 0,-1 0-1 0 0,0 0 1 0 0,0-1 0 0 0,0 1-1 0 0,0 0 1 0 0,-1 0-1 0 0,0-1 1 0 0,0 1 0 0 0,-1 0-1 0 0,1 0 1 0 0,-1-1 0 0 0,0 1-1 0 0,-1 0 1 0 0,1 0-1 0 0,-1 0 1 0 0,0 0 0 0 0,0 0-1 0 0,-1 0 1 0 0,1 1-1 0 0,-1-1 1 0 0,0 1 0 0 0,0 0-1 0 0,0 0 1 0 0,-1 0 0 0 0,0 0-1 0 0,0 0 1 0 0,0 1-1 0 0,0 0 1 0 0,0 0 0 0 0,-3-2-8 0 0,-82-15-1648 0 0,59 25-1827 0 0,3 6-4113 0 0,17-3-4461 0 0</inkml:trace>
  <inkml:trace contextRef="#ctx0" brushRef="#br0" timeOffset="1664.264">2814 718 9922 0 0,'0'0'2273'0'0,"0"0"-878"0"0,0 0-246 0 0,0 0 87 0 0,0 0 49 0 0,0 0 31 0 0,0 0-33 0 0,0 0-124 0 0,0 0-124 0 0,0 0-134 0 0,0 0-121 0 0,0 0-125 0 0,0 0-100 0 0,-7-12-84 0 0,-19-37-78 0 0,25 46-360 0 0,1 1 0 0 0,-1-1 0 0 0,1 1 0 0 0,0-1-1 0 0,0 1 1 0 0,0-1 0 0 0,0 1 0 0 0,0 0 0 0 0,0-1 0 0 0,1 1 0 0 0,-1-1 0 0 0,1 1-1 0 0,0 0 1 0 0,0-1 0 0 0,0 1 0 0 0,0 0 0 0 0,0 0 0 0 0,0-1 0 0 0,0 1-1 0 0,1 0 1 0 0,-1 0 0 0 0,1 0 0 0 0,0 1 0 0 0,-1-1 0 0 0,3-1-33 0 0,4-7 157 0 0,6-12-35 0 0,2 0-1 0 0,0 2 0 0 0,1 0 1 0 0,1 1-1 0 0,1 1 1 0 0,1 0-1 0 0,0 2 1 0 0,1 0-1 0 0,1 2 1 0 0,0 0-1 0 0,1 1 1 0 0,10-3-122 0 0,-21 11-44 0 0,0-1-87 0 0,0 1-1 0 0,1 0 1 0 0,0 1 0 0 0,0 0 0 0 0,0 1 0 0 0,0 1-1 0 0,0 0 1 0 0,12 0 131 0 0,-13 13-3418 0 0,-10-7 491 0 0,2 4-9061 0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42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64 497 14347 0 0,'0'0'995'0'0,"0"0"-395"0"0,0 0 12 0 0,0 0 343 0 0,0 0 279 0 0,0 0 62 0 0,0 0-152 0 0,0 0-246 0 0,0 0-206 0 0,0 0-111 0 0,0 0-73 0 0,0 0-78 0 0,0 0-63 0 0,-5 27-69 0 0,-16 84-83 0 0,-3 5 166 0 0,21-105-245 0 0,2-12-4736 0 0,1-1-4945 0 0,0-1-1687 0 0</inkml:trace>
  <inkml:trace contextRef="#ctx0" brushRef="#br0" timeOffset="250.951">1 166 8898 0 0,'0'0'2632'0'0,"0"0"-1687"0"0,0 0-433 0 0,0 0-296 0 0,0 0-184 0 0,0 0-336 0 0,0 0-672 0 0,0 0-401 0 0,0 0-623 0 0,0 0-2153 0 0,0 0-272 0 0</inkml:trace>
  <inkml:trace contextRef="#ctx0" brushRef="#br0" timeOffset="451.44">507 0 15467 0 0,'0'0'1674'0'0,"0"0"-942"0"0,0 0-393 0 0,0 0 121 0 0,0 0 256 0 0,0 0 256 0 0,0 0 101 0 0,0 0-112 0 0,0 0-133 0 0,0 0-168 0 0,0 0-153 0 0,0 0-108 0 0,2 27-98 0 0,8 171 238 0 0,-10 283-1590 0 0,-17-484-5127 0 0,10 1-640 0 0,2-1-4059 0 0</inkml:trace>
  <inkml:trace contextRef="#ctx0" brushRef="#br0" timeOffset="719.638">261 417 12083 0 0,'0'0'2116'0'0,"0"0"-806"0"0,0 0-393 0 0,0 0 38 0 0,0 0 173 0 0,0 0 118 0 0,0 0-74 0 0,0 0-162 0 0,0 0-159 0 0,0 0-115 0 0,0 0-101 0 0,34 0-82 0 0,111 0-52 0 0,-69 0 44 0 0,163-12 263 0 0,-159 5-1804 0 0,-47 6-6150 0 0,-26 1-4821 0 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41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7 152 0 0,'0'0'1067'0'0,"0"0"92"0"0,0 0 288 0 0,0 0 401 0 0,0 0 206 0 0,0 0-30 0 0,0 0-259 0 0,0 0-317 0 0,0 0-270 0 0,0 0-186 0 0,0 0-131 0 0,0 0-100 0 0,0 0-99 0 0,2-7 1169 0 0,-39 373 1171 0 0,52-269-2862 0 0,-13-95-120 0 0,-1 0-1 0 0,1 0 1 0 0,-1 0-1 0 0,1 0 0 0 0,0 0 1 0 0,0-1-1 0 0,0 1 1 0 0,0 0-1 0 0,0-1 0 0 0,0 0 1 0 0,0 1-1 0 0,0-1 1 0 0,1 0-1 0 0,-1 0 0 0 0,0 0 1 0 0,1 0-1 0 0,-1-1 1 0 0,1 1-1 0 0,-1-1 0 0 0,1 1 1 0 0,-1-1-1 0 0,1 0 0 0 0,-1 0 1 0 0,1 0-1 0 0,-1 0 1 0 0,1-1-1 0 0,-1 1 0 0 0,2-1-19 0 0,3 1 28 0 0,1-3 45 0 0,-1 0 1 0 0,0 0-1 0 0,0-1 0 0 0,-1 0 0 0 0,1 0 1 0 0,-1-1-1 0 0,0 0 0 0 0,0 0 0 0 0,0 0 1 0 0,-1-1-1 0 0,0 0 0 0 0,0 0 1 0 0,0 0-1 0 0,-1-1-73 0 0,-2 5 14 0 0,139-190 561 0 0,-52 0-73 0 0,-84 187 1321 0 0,-5 6-1783 0 0,0-1-2 0 0,0 0 1 0 0,0 0 17 0 0,0 0-7 0 0,0 0-10 0 0,-7 35 441 0 0,-5 102 179 0 0,17 60-255 0 0,2-74-316 0 0,13-123-1403 0 0,10-16-3475 0 0,-22 10-385 0 0,1 2-6898 0 0</inkml:trace>
  <inkml:trace contextRef="#ctx0" brushRef="#br0" timeOffset="718.626">601 516 10922 0 0,'0'0'1361'0'0,"0"0"-584"0"0,0 0-109 0 0,0 0 295 0 0,0 0 304 0 0,0 0 95 0 0,0 0-179 0 0,0 0-290 0 0,0 0-233 0 0,0 0-117 0 0,0 0-4 0 0,0 0 30 0 0,8-4 1919 0 0,98-142 80 0 0,-83 112-2340 0 0,-7 14-144 0 0,-2-2 0 0 0,1 1 0 0 0,-2-2 0 0 0,-1 0 1 0 0,-1 0-1 0 0,-1-1 0 0 0,-1-1 0 0 0,-2 1 1 0 0,3-15-85 0 0,4 158-364 0 0,4-46 469 0 0,-17-64-106 0 0,2-1 0 0 0,-1 1 0 0 0,1-1 0 0 0,0 0 0 0 0,0 0 0 0 0,1 0 0 0 0,0 0 0 0 0,1-1 0 0 0,0 0 0 0 0,0 1 0 0 0,6 5 1 0 0,-7-10 21 0 0,0 0 0 0 0,0 0 1 0 0,0-1-1 0 0,0 1 0 0 0,0-1 0 0 0,1 0 0 0 0,0 0 0 0 0,-1 0 0 0 0,1 0 0 0 0,0-1 1 0 0,0 0-1 0 0,-1 0 0 0 0,1 0 0 0 0,0-1 0 0 0,0 0 0 0 0,0 0 0 0 0,0 0 0 0 0,0 0 1 0 0,4-1-22 0 0,-3-2 51 0 0,-1 1 0 0 0,0-1 1 0 0,0 0-1 0 0,0 0 0 0 0,0 0 0 0 0,0-1 1 0 0,-1 0-1 0 0,0 0 0 0 0,1 0 1 0 0,-1 0-1 0 0,-1-1 0 0 0,1 1 1 0 0,-1-1-1 0 0,0 0 0 0 0,1 0-51 0 0,7-14 65 0 0,-1 0 0 0 0,-1-1 0 0 0,-1 0 0 0 0,0 0 0 0 0,-1-1 0 0 0,-2 0 0 0 0,0 0 0 0 0,-1 0 0 0 0,-1-1 0 0 0,-1 1 0 0 0,-1-1 0 0 0,-1-1-65 0 0,0 23-21 0 0,0 0-18 0 0,0 0 7 0 0,0 0-16 0 0,0 0-20 0 0,0 0-18 0 0,0 0-66 0 0,-1-2-2372 0 0,5 0-11311 0 0,1 2 2202 0 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35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4 840 0 0 0,'0'0'689'0'0,"0"0"426"0"0,0 0 83 0 0,0 0-190 0 0,0 0-228 0 0,0 0-178 0 0,0 0-26 0 0,0 0 67 0 0,-2 4 68 0 0,2-3-557 0 0,0 1 1 0 0,-1-1 0 0 0,1 1-1 0 0,0-1 1 0 0,0 1 0 0 0,0-1 0 0 0,0 0-1 0 0,0 1 1 0 0,0-1 0 0 0,1 1 0 0 0,-1-1-1 0 0,0 1 1 0 0,1-1 0 0 0,-1 0 0 0 0,1 1-1 0 0,-1-1 1 0 0,1 0 0 0 0,0 0-1 0 0,0 1 1 0 0,0-1 0 0 0,-1 0 0 0 0,1 0-1 0 0,0 0 1 0 0,0 0 0 0 0,0 0 0 0 0,1 0-1 0 0,-1 0 1 0 0,0 0 0 0 0,0 0 0 0 0,0-1-1 0 0,1 1 1 0 0,-1 0 0 0 0,0-1-1 0 0,1 1 1 0 0,-1-1 0 0 0,1 0 0 0 0,-1 1-1 0 0,0-1 1 0 0,1 0 0 0 0,-1 0 0 0 0,1 0-1 0 0,0 0-154 0 0,129 13 4594 0 0,-96-14-3880 0 0,16-2 229 0 0,-1-2 1 0 0,0-2-1 0 0,46-13-943 0 0,14-31 1200 0 0,-108 48-1156 0 0,1 0 0 0 0,-1 0 0 0 0,0-1 0 0 0,0 0 0 0 0,0 1 0 0 0,0-1 0 0 0,-1 0 0 0 0,1 0-1 0 0,-1 0 1 0 0,0 0 0 0 0,0 0 0 0 0,-1 0 0 0 0,1 0 0 0 0,-1 0 0 0 0,0 0 0 0 0,0 0 0 0 0,0 0 0 0 0,0 0-1 0 0,-1 0 1 0 0,0 0 0 0 0,0 0 0 0 0,0 0 0 0 0,0 0 0 0 0,-1 0 0 0 0,1 0 0 0 0,-1 0 0 0 0,0 1 0 0 0,0-1 0 0 0,0 1-1 0 0,-1-1 1 0 0,1 1 0 0 0,-1 0 0 0 0,0 0 0 0 0,0 0 0 0 0,0 0 0 0 0,0 1 0 0 0,0-1 0 0 0,-3 0-44 0 0,-68-24-74 0 0,51 27 58 0 0,-1 2-1 0 0,1 1 1 0 0,0 1-1 0 0,0 1 1 0 0,0 1-1 0 0,1 1 1 0 0,0 1-1 0 0,-6 3 17 0 0,20-6 7 0 0,-1 1-1 0 0,1 0 1 0 0,0 1-1 0 0,0 0 1 0 0,1 0-1 0 0,0 0 1 0 0,0 1-1 0 0,1 0 1 0 0,0 1-1 0 0,0-1 1 0 0,1 1-1 0 0,0 0 1 0 0,-1 4-7 0 0,-2 1 45 0 0,3-2-15 0 0,0-1 1 0 0,1 1 0 0 0,1 0 0 0 0,0 1 0 0 0,1-1-1 0 0,0 0 1 0 0,1 1 0 0 0,0-1 0 0 0,1 1-1 0 0,0-1 1 0 0,1 1 0 0 0,1-1 0 0 0,0 2-31 0 0,3 1 49 0 0,0-1 1 0 0,0 0 0 0 0,2 0-1 0 0,0-1 1 0 0,0 0-1 0 0,1 0 1 0 0,1-1 0 0 0,0 0-1 0 0,0 0 1 0 0,6 4-50 0 0,0-1 114 0 0,2 0 0 0 0,0 0 0 0 0,0-2 1 0 0,1 0-1 0 0,1-1 0 0 0,0-1 0 0 0,0 0 0 0 0,9 2-114 0 0,-9-7 163 0 0,0-1-1 0 0,1 0 0 0 0,0-1 0 0 0,0-1 1 0 0,0-1-1 0 0,0-1 0 0 0,0-1 0 0 0,0 0 1 0 0,14-3-163 0 0,124-39 757 0 0,-153 41-1455 0 0,15-6 2463 0 0,-19 4-3331 0 0,-13 2-5723 0 0,10 1-3811 0 0</inkml:trace>
  <inkml:trace contextRef="#ctx0" brushRef="#br0" timeOffset="4461.397">1036 1021 632 0 0,'0'0'1492'0'0,"0"0"59"0"0,0 0 71 0 0,0 0 93 0 0,0 0 55 0 0,0 0-167 0 0,0 0-240 0 0,0 0-223 0 0,0 0-168 0 0,0 0-132 0 0,0 0-86 0 0,0 0-46 0 0,0 0-40 0 0,0 0-14 0 0,0 0-71 0 0,0 0-55 0 0,0 0-30 0 0,1 5 3166 0 0,-2 22-3303 0 0,-10 2-152 0 0,-1 0 1 0 0,-1-1-1 0 0,-2-1 0 0 0,0 0 0 0 0,-2 0 0 0 0,-1-2 1 0 0,-12 12-210 0 0,12-16 49 0 0,14-16-39 0 0,-1-1 0 0 0,1 1 0 0 0,0 0 0 0 0,0 0 0 0 0,0 0 0 0 0,1 0 0 0 0,0 1 0 0 0,0 0 0 0 0,0-1 0 0 0,0 1 0 0 0,1 0 0 0 0,-1 6-10 0 0,4-9 30 0 0,0 0 0 0 0,1 0 0 0 0,0-1 0 0 0,-1 1 0 0 0,1-1 0 0 0,0 1 0 0 0,0-1 0 0 0,0 0 0 0 0,1 0 0 0 0,-1 0 0 0 0,0 0-1 0 0,1 0 1 0 0,0 0 0 0 0,-1 0 0 0 0,1-1 0 0 0,0 0 0 0 0,0 1 0 0 0,0-1 0 0 0,0 0 0 0 0,0 0 0 0 0,0-1 0 0 0,0 1 0 0 0,0-1 0 0 0,0 1 0 0 0,0-1 0 0 0,0 0 0 0 0,0 0 0 0 0,0 0 0 0 0,0-1 0 0 0,0 1 0 0 0,3-1-30 0 0,14 2 275 0 0,111 0 757 0 0,-131-28-6867 0 0,0 13 728 0 0,0 6-1553 0 0,0 7-2726 0 0</inkml:trace>
  <inkml:trace contextRef="#ctx0" brushRef="#br0" timeOffset="4707.421">769 1160 3025 0 0,'0'0'1777'0'0,"0"0"9"0"0,0 0 18 0 0,0 0 49 0 0,0 0 34 0 0,0 0-223 0 0,0 0-309 0 0,0 0-281 0 0,0 0-278 0 0,0 0-185 0 0,0 0-79 0 0,0 0-15 0 0,-2-2-5 0 0,-6-6 22 0 0,6 6 9 0 0,18 2 2457 0 0,202 4 322 0 0,-169-14-4195 0 0,-34 3-2161 0 0,-2-2-3804 0 0,-8 8-4760 0 0</inkml:trace>
  <inkml:trace contextRef="#ctx0" brushRef="#br0" timeOffset="4708.421">154 405 0 0 0,'0'0'561'0'0,"0"0"772"0"0,0 0 71 0 0,0 0 15 0 0,0 0 73 0 0,0 0 77 0 0,0 0 7 0 0,0 0-62 0 0,0 0-166 0 0,0 0-194 0 0,0 0-166 0 0,0 0-155 0 0,0 0-83 0 0,8 0 3399 0 0,96-124-797 0 0,60-65-1630 0 0,-95 97-991 0 0,-15 143 62 0 0,11 44-345 0 0,1 47 147 0 0,-31-45-105 0 0,-33-83-1517 0 0,-5 0-5066 0 0,2-8 13 0 0,1-1-6124 0 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41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32 984 0 0,'0'0'1367'0'0,"0"0"43"0"0,0 0 237 0 0,0 0 260 0 0,0 0 148 0 0,0 0-20 0 0,0 0-233 0 0,0 0-297 0 0,0 0-259 0 0,0 0-212 0 0,0 0-126 0 0,0 0-60 0 0,0 0-52 0 0,0-3-69 0 0,0-7-82 0 0,0 7-95 0 0,0 3-105 0 0,0 0-85 0 0,0 0-76 0 0,5 7 797 0 0,175 2 1783 0 0,6-32-1882 0 0,-133 23-369 0 0,-53-1-2273 0 0,0-3 4546 0 0,0 3-4665 0 0,0-1-4673 0 0,0 2-6639 0 0,0 0 5092 0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13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60 339 3873 0 0,'0'0'1449'0'0,"0"0"-178"0"0,0 0 6 0 0,0 0 112 0 0,0 0 129 0 0,0 0 21 0 0,0 0-153 0 0,0 0-231 0 0,0 0-290 0 0,0 0-278 0 0,0 0-187 0 0,-3 0-92 0 0,1 1 2470 0 0,29 5-599 0 0,107 64-257 0 0,-110-57-1775 0 0,1-1-1 0 0,0-1 1 0 0,0-1 0 0 0,1-1 0 0 0,1-1 0 0 0,-1-2 0 0 0,1 0-1 0 0,1-2 1 0 0,-1-1 0 0 0,0-1 0 0 0,13-2-147 0 0,-33 1 54 0 0,0 0-1 0 0,1-1 1 0 0,-1 0 0 0 0,0 0 0 0 0,1 0-1 0 0,-1-1 1 0 0,0-1 0 0 0,0 1 0 0 0,0-1-1 0 0,0 0 1 0 0,0-1 0 0 0,0 1 0 0 0,0-2 0 0 0,-1 1-1 0 0,1-1 1 0 0,-1 1 0 0 0,0-2 0 0 0,0 1-1 0 0,-1-1 1 0 0,1 0 0 0 0,-1 0 0 0 0,3-4-54 0 0,-1-4 47 0 0,0 0 0 0 0,-1-1-1 0 0,0 0 1 0 0,-1 0 0 0 0,0 0 0 0 0,-2 0 0 0 0,1-1 0 0 0,-2 0 0 0 0,0 0 0 0 0,-1 0 0 0 0,0 1 0 0 0,-1-1 0 0 0,-1 0-1 0 0,0 0 1 0 0,-2 0 0 0 0,1 0 0 0 0,-4-8-47 0 0,3 13-13 0 0,0 1 0 0 0,-1-1 0 0 0,0 1 1 0 0,-1-1-1 0 0,0 1 0 0 0,0 1 0 0 0,-1-1 0 0 0,0 1 0 0 0,0 0 0 0 0,-1 0 0 0 0,0 0 0 0 0,-1 1 0 0 0,0 1 0 0 0,0-1 0 0 0,0 1 0 0 0,-1 0 1 0 0,0 1-1 0 0,0 0 0 0 0,0 1 0 0 0,0 0 0 0 0,-1 0 0 0 0,0 1 0 0 0,0 0 0 0 0,0 0 0 0 0,0 1 0 0 0,0 1 0 0 0,0 0 0 0 0,-1 0 0 0 0,-8 1 13 0 0,-50 40-142 0 0,51-26 146 0 0,-40 63 86 0 0,24 18-65 0 0,28-67-16 0 0,-4 23 73 0 0,3 1 0 0 0,3 0 0 0 0,1 0 0 0 0,3 10-82 0 0,-1 12 116 0 0,-15 149 92 0 0,13-194-154 0 0,-1-1 0 0 0,-1 1 0 0 0,-1-1 0 0 0,-2-1 0 0 0,-1 1 0 0 0,-1-1 0 0 0,-1-1 0 0 0,-1 0 0 0 0,-1 0 0 0 0,-2-1 0 0 0,-1-1-1 0 0,0-1 1 0 0,-12 12-54 0 0,-42 15 279 0 0,27-45-23 0 0,47-36-1788 0 0,1 26 549 0 0,14-13-1158 0 0,-6 9-6400 0 0,-7 2-3331 0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42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20 464 0 0,'0'0'1826'0'0,"0"0"-126"0"0,0 0 101 0 0,0 0 118 0 0,0 0 8 0 0,0 0-174 0 0,0 0-316 0 0,0 0-290 0 0,0 0-212 0 0,0 0-101 0 0,0 0-37 0 0,0 0-43 0 0,10 4 3505 0 0,244-12 1116 0 0,-29-7-4240 0 0,-219 20-1066 0 0,-16-3-2980 0 0,7-2 513 0 0,0 0-4730 0 0,1 0-5102 0 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52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47 0 0 0,'0'0'847'0'0,"0"0"132"0"0,0 0 204 0 0,0 0 92 0 0,0 0-52 0 0,0 0-106 0 0,0 0-177 0 0,0 0-157 0 0,0 0-51 0 0,0 0 27 0 0,0 0 53 0 0,0 0 7 0 0,0 0-32 0 0,0 0-63 0 0,0 0-68 0 0,0 0-9 0 0,0 0-17 0 0,-26 3 1597 0 0,-32 4-599 0 0,-20 13 174 0 0,77-19-1791 0 0,-2 0 25 0 0,0 0 1 0 0,1 0-1 0 0,0 0 1 0 0,-1 0 0 0 0,1 0-1 0 0,-1 0 1 0 0,1 1-1 0 0,0 0 1 0 0,0-1-1 0 0,0 1 1 0 0,0 0-1 0 0,0 0 1 0 0,0 0-1 0 0,1 0 1 0 0,-1 0-1 0 0,1 0 1 0 0,-1 1-1 0 0,1-1 1 0 0,0 0 0 0 0,0 1-1 0 0,0-1 1 0 0,0 1-1 0 0,0-1 1 0 0,0 1-1 0 0,1 0 1 0 0,-1-1-1 0 0,1 1-36 0 0,-11 509 2792 0 0,-6-246-2227 0 0,17-148-116 0 0,0-117-406 0 0,0-1 9 0 0,0 0-4 0 0,0 0-9 0 0,0 0-15 0 0,0 0-12 0 0,19 4 1521 0 0,260-32-364 0 0,-144 21-860 0 0,-135 7-285 0 0,0 0-8 0 0,0 0 15 0 0,0 0 9 0 0,0 0-15 0 0,0 0 18 0 0,0 0 26 0 0,0 0-6 0 0,0 0 6 0 0,0 0-3 0 0,0 0-22 0 0,0 0 16 0 0,0 0 10 0 0,0 0 2 0 0,0 0-6 0 0,0 0-28 0 0,-27-8-2798 0 0,21 4 811 0 0,4 0-7165 0 0,2 1-3004 0 0</inkml:trace>
  <inkml:trace contextRef="#ctx0" brushRef="#br0" timeOffset="550.775">316 551 2304 0 0,'0'0'1535'0'0,"0"0"12"0"0,0 0 221 0 0,0 0 189 0 0,0 0 72 0 0,0 0-92 0 0,0 0-235 0 0,0 0-243 0 0,0 0-211 0 0,0 0-133 0 0,0 0-78 0 0,0 0-81 0 0,0 0-79 0 0,-2-1-115 0 0,-2 0-1276 0 0,4 0 689 0 0,0 1 0 0 0,1 0 1 0 0,-1 0-1 0 0,0 0 0 0 0,0 0 0 0 0,0 0 1 0 0,0 0-1 0 0,1-1 0 0 0,-1 1 0 0 0,0 0 1 0 0,0 0-1 0 0,0 0 0 0 0,0 0 0 0 0,0-1 1 0 0,0 1-1 0 0,0 0 0 0 0,0 0 0 0 0,1 0 1 0 0,-1 0-1 0 0,0-1 0 0 0,0 1 0 0 0,0 0 1 0 0,0 0-1 0 0,0 0 0 0 0,0-1 0 0 0,0 1 0 0 0,0 0 1 0 0,0 0-176 0 0,256-8 2408 0 0,-222 8-2290 0 0,-33 0-104 0 0,-1 0-23 0 0,1 0 20 0 0,-1 0 13 0 0,0 0 8 0 0,0 0 8 0 0,-24-4-1918 0 0,19 1 787 0 0,0-1-5384 0 0,5 3-4911 0 0</inkml:trace>
  <inkml:trace contextRef="#ctx0" brushRef="#br0" timeOffset="1116.851">906 424 2993 0 0,'0'0'2273'0'0,"0"0"-449"0"0,0 0 13 0 0,0 0 188 0 0,0 0 50 0 0,0 0-201 0 0,0 0-321 0 0,0 0-339 0 0,0 0-238 0 0,0 0-116 0 0,0 0-74 0 0,0 0-72 0 0,0 0-85 0 0,4 16 1164 0 0,-5 7-1475 0 0,-1 0-1 0 0,-1-1 0 0 0,-2 1 0 0 0,0-1 1 0 0,-1 0-1 0 0,-1 0 0 0 0,-1-1 0 0 0,-5 9-317 0 0,-3 74 368 0 0,18-101-331 0 0,-1 0 0 0 0,0 0-1 0 0,1 0 1 0 0,-1-1 0 0 0,1 1-1 0 0,0 0 1 0 0,0-1 0 0 0,0 1 0 0 0,1-1-1 0 0,-1 0 1 0 0,0 1 0 0 0,1-1-1 0 0,-1 0 1 0 0,1-1 0 0 0,0 1-1 0 0,0 0 1 0 0,0-1 0 0 0,0 0-1 0 0,0 1 1 0 0,0-1 0 0 0,0 0 0 0 0,0-1-1 0 0,0 1 1 0 0,0 0 0 0 0,1-1-1 0 0,-1 0 1 0 0,0 0 0 0 0,0 0-1 0 0,1 0 1 0 0,-1 0 0 0 0,0-1 0 0 0,0 1-1 0 0,1-1 1 0 0,-1 0 0 0 0,1 0-37 0 0,57-21 500 0 0,-16 6-230 0 0,-30 5-199 0 0,-15 11-111 0 0,0 0-24 0 0,-11-19-2394 0 0,0 8-707 0 0,1 3-4986 0 0,7 3-3868 0 0</inkml:trace>
  <inkml:trace contextRef="#ctx0" brushRef="#br0" timeOffset="1738.795">675 208 1896 0 0,'0'0'2010'0'0,"0"0"-99"0"0,0 0 64 0 0,0 0 3 0 0,0 0-108 0 0,0 0-250 0 0,0 0-349 0 0,0 0-327 0 0,0 0-229 0 0,0 0-87 0 0,0 0 43 0 0,0 0 149 0 0,4 0 144 0 0,6-2-489 0 0,0-1 0 0 0,0 0 0 0 0,0-1 0 0 0,-1 0 0 0 0,1 0 0 0 0,-1-1 0 0 0,0-1 0 0 0,0 1 0 0 0,6-7-475 0 0,5-1 344 0 0,-6 5-128 0 0,-2-1-1 0 0,1 0 1 0 0,-1 0 0 0 0,0-1-1 0 0,-1-1 1 0 0,-1 0 0 0 0,1 0-1 0 0,7-12-215 0 0,21-22 453 0 0,-37 44-448 0 0,0 1-10 0 0,-2 0-3 0 0,1 0 8 0 0,0 0 0 0 0,0 0 0 0 0,0 0 0 0 0,-1 0 1 0 0,1 0-1 0 0,0 0 0 0 0,0 0 0 0 0,0 0 1 0 0,0 1-1 0 0,-1-1 0 0 0,1 0 0 0 0,0 0 0 0 0,0 1 1 0 0,0-1-1 0 0,-1 1 0 0 0,1-1 0 0 0,0 1 1 0 0,0-1-1 0 0,-1 1 0 0 0,1-1 0 0 0,0 1 0 0 0,-1-1 1 0 0,1 1-1 0 0,-1 0 0 0 0,1-1 0 0 0,-1 1 1 0 0,1 0-1 0 0,-1 0 0 0 0,1-1 0 0 0,-1 1 0 0 0,0 0 1 0 0,1 0-1 0 0,-1 0 0 0 0,0-1 0 0 0,0 1 1 0 0,0 0-1 0 0,0 0 0 0 0,0 1 0 0 0,2 1 17 0 0,58 155 580 0 0,-45-120-415 0 0,-15-37-161 0 0,0-1-24 0 0,0 0-15 0 0,2 6-1203 0 0,-2-4-8546 0 0,0-2-2302 0 0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07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12 9370 0 0,'0'0'4225'0'0,"0"0"-2449"0"0,0 0-439 0 0,0 0-225 0 0,0 0-160 0 0,0 0-192 0 0,0 0-288 0 0,0 0-280 0 0,0 0-272 0 0,0 0-232 0 0,0 0-240 0 0,0 0-344 0 0,0 0-896 0 0,0 0-3362 0 0,-52-12-6256 0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07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245 108 0 0 0,'0'0'677'0'0,"0"0"280"0"0,0 0 364 0 0,0 0 289 0 0,0 0 117 0 0,0 0-83 0 0,0 0-245 0 0,0 0-194 0 0,0 0-67 0 0,0 0-19 0 0,3-4 11 0 0,9-14-2 0 0,-10 13-92 0 0,-4-4 6141 0 0,1 7-6863 0 0,-48-26 1289 0 0,-5 6-870 0 0,-44 14 57 0 0,95 10-778 0 0,1 0 0 0 0,-1 0 0 0 0,1 0 0 0 0,-1 0 0 0 0,1 0 0 0 0,0 1 0 0 0,0-1 0 0 0,0 1 0 0 0,0 0 0 0 0,1-1 0 0 0,-1 1 0 0 0,1 0 0 0 0,0 0 0 0 0,-1 0 0 0 0,1 0 0 0 0,0 0 0 0 0,1 0-1 0 0,-1 1 1 0 0,1-1 0 0 0,-1 0 0 0 0,1 0 0 0 0,0 0 0 0 0,0 1 0 0 0,0-1 0 0 0,1 0 0 0 0,0 2-12 0 0,-1 1 19 0 0,2 1 0 0 0,-1-1 1 0 0,1 0-1 0 0,0 0 0 0 0,0 0 0 0 0,1 0 0 0 0,-1 0 0 0 0,1-1 1 0 0,1 1-1 0 0,-1-1 0 0 0,1 0 0 0 0,0 0 0 0 0,0 0 0 0 0,0 0 0 0 0,1-1 1 0 0,0 0-1 0 0,2 2-19 0 0,-7-5 0 0 0,134 80 389 0 0,-121-71-326 0 0,-9-8-43 0 0,0 0 1 0 0,0 0-1 0 0,-1 0 0 0 0,1 1 1 0 0,-1 0-1 0 0,1 0 1 0 0,-1 0-1 0 0,0 0 0 0 0,0 0 1 0 0,0 1-1 0 0,0-1 0 0 0,-1 1 1 0 0,0 0-1 0 0,1 0 1 0 0,-1 0-1 0 0,-1 0 0 0 0,1 0 1 0 0,-1 0-1 0 0,1 0 0 0 0,-1 1 1 0 0,0-1-1 0 0,-1 0 1 0 0,1 1-1 0 0,-1 3-20 0 0,-1-4 36 0 0,0-1 1 0 0,-1 1-1 0 0,0-1 1 0 0,0 1-1 0 0,0-1 1 0 0,0 0-1 0 0,0 0 1 0 0,-1 0-1 0 0,1 0 1 0 0,-1 0-1 0 0,0-1 1 0 0,0 1-1 0 0,0-1 1 0 0,0 0-1 0 0,0 0 0 0 0,-1 0 1 0 0,1 0-1 0 0,0 0 1 0 0,-1-1-37 0 0,-12 10 94 0 0,7-5-55 0 0,-1 0 0 0 0,1-1 0 0 0,-1 0 0 0 0,0-1 0 0 0,0 0 1 0 0,0 0-1 0 0,0-1 0 0 0,-1 0 0 0 0,1-1 0 0 0,-1 0 0 0 0,0-1 0 0 0,-3 0-39 0 0,-6 1 39 0 0,18-1-34 0 0,0-1 0 0 0,0 1 0 0 0,1-1 0 0 0,-1 0 1 0 0,0 0-1 0 0,0 0 0 0 0,0 0 0 0 0,0 0 0 0 0,1 0 1 0 0,-1 0-1 0 0,0 0 0 0 0,0-1 0 0 0,0 1 0 0 0,1-1 1 0 0,-1 1-1 0 0,0-1 0 0 0,0 0 0 0 0,1 1 0 0 0,-1-1 1 0 0,1 0-1 0 0,-1 0 0 0 0,1 0 0 0 0,-1-1 0 0 0,1 1 1 0 0,-1 0-1 0 0,1 0 0 0 0,-1-1-5 0 0,-16-22-357 0 0,28 9-7768 0 0,-4 12 2837 0 0,-1 2-6230 0 0</inkml:trace>
  <inkml:trace contextRef="#ctx0" brushRef="#br0" timeOffset="315.698">565 286 15267 0 0,'0'0'1623'0'0,"0"0"-409"0"0,0 0-159 0 0,0 0 64 0 0,0 0 37 0 0,0 0-103 0 0,0 0-210 0 0,0 0-229 0 0,0 0-146 0 0,0 0-108 0 0,0 0-92 0 0,0 0-48 0 0,0 0-51 0 0,-7 23-47 0 0,-21 71-36 0 0,15-30 88 0 0,13-57-518 0 0,-14 20-4816 0 0,12-33-5525 0 0,2 5 1063 0 0</inkml:trace>
  <inkml:trace contextRef="#ctx0" brushRef="#br0" timeOffset="1032.125">619 482 9946 0 0,'0'0'3191'0'0,"0"0"-1734"0"0,0 0-382 0 0,0 0 261 0 0,0 0 191 0 0,0 0-21 0 0,0 0-290 0 0,0 0-381 0 0,0 0-260 0 0,0 0-105 0 0,0 0-48 0 0,0 0-48 0 0,0 0-23 0 0,9-10-28 0 0,66-76 481 0 0,97-95-515 0 0,-172 215-722 0 0,-2-19 442 0 0,1-7-4 0 0,0-1 0 0 0,0 1 0 0 0,1 0 1 0 0,0-1-1 0 0,0 1 0 0 0,1 0 1 0 0,0-1-1 0 0,0 1 0 0 0,1-1 0 0 0,0 1 1 0 0,0-1-1 0 0,2 4-5 0 0,10 16 16 0 0,-12-21-9 0 0,1 1 1 0 0,0-1-1 0 0,0 0 1 0 0,0 0-1 0 0,0 0 1 0 0,1 0-1 0 0,0-1 1 0 0,1 1-1 0 0,-1-1 0 0 0,1 0 1 0 0,0 0-1 0 0,0-1 1 0 0,0 0-1 0 0,1 0 1 0 0,-1 0-1 0 0,1 0 1 0 0,0-1-1 0 0,0 0 0 0 0,2 0-7 0 0,-4-2 59 0 0,0-1-1 0 0,1 0 0 0 0,-1 0 0 0 0,0-1 1 0 0,0 1-1 0 0,0-1 0 0 0,0 0 0 0 0,0 0 1 0 0,0 0-1 0 0,0-1 0 0 0,0 1 0 0 0,0-1 1 0 0,-1 0-1 0 0,1 0 0 0 0,-1 0 0 0 0,1-1 1 0 0,-1 1-1 0 0,0-1 0 0 0,0 0 0 0 0,0 0 1 0 0,0 0-1 0 0,0 0 0 0 0,-1 0 1 0 0,2-4-59 0 0,51-89 1075 0 0,-47 79-1027 0 0,0 0-1 0 0,-2-1 1 0 0,0 0 0 0 0,0-1-1 0 0,-2 1 1 0 0,0-1-1 0 0,-2 0 1 0 0,0 0-1 0 0,-1-6-47 0 0,-17-2-1848 0 0,15 27 582 0 0,1 0-807 0 0,0 0-1596 0 0,0 0-3753 0 0,0 0-4567 0 0</inkml:trace>
  <inkml:trace contextRef="#ctx0" brushRef="#br0" timeOffset="1469.029">1542 78 13107 0 0,'0'0'1958'0'0,"0"0"-395"0"0,0 0-103 0 0,0 0-52 0 0,0 0-185 0 0,0 0-239 0 0,0 0-288 0 0,0 0-223 0 0,0 0-137 0 0,0 0-86 0 0,0 0-63 0 0,0 0-38 0 0,-9 5 10 0 0,-27 18-16 0 0,32-20-120 0 0,0 1 1 0 0,1 0-1 0 0,-1 0 1 0 0,1 0-1 0 0,0 0 1 0 0,0 0-1 0 0,1 1 1 0 0,-1-1-1 0 0,1 1 0 0 0,0-1 1 0 0,0 1-1 0 0,1 0 1 0 0,-1 0-1 0 0,1 0 1 0 0,0 0-24 0 0,0 1 20 0 0,-2 3-12 0 0,1 0 0 0 0,0 0 0 0 0,0 0 0 0 0,1 1 0 0 0,1-1 0 0 0,-1 0 0 0 0,1 1 0 0 0,1-1 0 0 0,0 0 1 0 0,0 0-1 0 0,1 0 0 0 0,0 0 0 0 0,1 0 0 0 0,0 0 0 0 0,0 0 0 0 0,1-1 0 0 0,0 1 0 0 0,0-1 0 0 0,1 0 0 0 0,0 0 0 0 0,0-1 0 0 0,6 7-8 0 0,-3-5 50 0 0,0 0 0 0 0,0 0 0 0 0,1 0-1 0 0,0-1 1 0 0,0 0 0 0 0,1-1 0 0 0,0 0-1 0 0,0-1 1 0 0,1 0 0 0 0,0 0 0 0 0,0-1-1 0 0,0 0 1 0 0,0-1 0 0 0,1-1 0 0 0,0 0 0 0 0,0 0-1 0 0,0-1 1 0 0,0-1 0 0 0,5 0-50 0 0,-6 0 155 0 0,-1-1-1 0 0,1-1 1 0 0,0 0 0 0 0,-1-1-1 0 0,1 0 1 0 0,-1 0 0 0 0,1-1-1 0 0,-1-1 1 0 0,0 0 0 0 0,0 0 0 0 0,-1 0-1 0 0,1-2 1 0 0,-1 1 0 0 0,0-1-1 0 0,5-5-154 0 0,-2 4 92 0 0,0-1-1 0 0,-1-1 0 0 0,1 0 0 0 0,-2-1 0 0 0,1 0 1 0 0,-2-1-1 0 0,1 0 0 0 0,-1 0 0 0 0,-1-1 1 0 0,0 0-1 0 0,-1 0 0 0 0,0-1 0 0 0,-1 0 1 0 0,0-1-1 0 0,-1 1 0 0 0,-1-1 0 0 0,0 0 0 0 0,-1 0 1 0 0,0 0-1 0 0,-1 0 0 0 0,-1-1 0 0 0,0-2-91 0 0,-4 8 5 0 0,-1 0-1 0 0,0 0 0 0 0,-1 0 0 0 0,0 0 0 0 0,0 1 1 0 0,-1 0-1 0 0,0 0 0 0 0,-1 0 0 0 0,1 1 0 0 0,-1 0 1 0 0,-1 0-1 0 0,1 1 0 0 0,-1 0 0 0 0,0 0 0 0 0,-1 1 1 0 0,1 0-1 0 0,-1 0 0 0 0,0 1 0 0 0,-1 0 0 0 0,0 0-4 0 0,-10-2-215 0 0,-1 0-1 0 0,0 2 0 0 0,0 0 0 0 0,0 1 0 0 0,0 1 1 0 0,-1 1-1 0 0,1 1 0 0 0,-1 1 0 0 0,1 1 0 0 0,0 0 1 0 0,-13 5 215 0 0,-39 14-2407 0 0,26-3-3909 0 0,41-16 4906 0 0,-19 10-10909 0 0</inkml:trace>
  <inkml:trace contextRef="#ctx0" brushRef="#br0" timeOffset="1890.309">1411 320 16900 0 0,'0'0'1689'0'0,"0"0"-314"0"0,0 0-97 0 0,0 0-105 0 0,0 0-160 0 0,0 0-160 0 0,0 0-157 0 0,0 0-117 0 0,0 0-72 0 0,0 0-80 0 0,0 0-77 0 0,0 0-72 0 0,0 0-50 0 0,34-13-32 0 0,107-42-37 0 0,-70 31 85 0 0,-62 20-222 0 0,0 0 1 0 0,1 1 0 0 0,0 1-1 0 0,0-1 1 0 0,0 2 0 0 0,0-1-1 0 0,0 1 1 0 0,0 1 0 0 0,0 0-1 0 0,0 0 1 0 0,1 1-23 0 0,-7 1 3 0 0,-1 0 0 0 0,1 1 0 0 0,-1-1 0 0 0,0 1 0 0 0,0 0 0 0 0,0 0 0 0 0,0 0 0 0 0,0 0 0 0 0,-1 0 0 0 0,1 1 0 0 0,-1-1 0 0 0,0 1-1 0 0,0-1 1 0 0,0 1 0 0 0,-1 0 0 0 0,1 0 0 0 0,-1 0-3 0 0,9 16 22 0 0,-5-14 61 0 0,1-1 0 0 0,0 1-1 0 0,0-1 1 0 0,1 0 0 0 0,0 0 0 0 0,0-1 0 0 0,0 0-1 0 0,0 0 1 0 0,0-1 0 0 0,1 0 0 0 0,0 0 0 0 0,-1-1-1 0 0,1 0 1 0 0,0 0 0 0 0,0-1 0 0 0,1 0-1 0 0,-1 0 1 0 0,0-1 0 0 0,0 0 0 0 0,0 0 0 0 0,0-1-1 0 0,0 0 1 0 0,0-1 0 0 0,0 0 0 0 0,5-1-83 0 0,5-4 367 0 0,-47 5-1042 0 0,14 1-1860 0 0,0 0-5753 0 0,7 1-4540 0 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11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0 606 2264 0 0,'0'0'1768'0'0,"0"0"-291"0"0,0 0-22 0 0,0 0 145 0 0,0 0 17 0 0,0 0-169 0 0,0 0-300 0 0,0 0-330 0 0,0 0-277 0 0,0 0-145 0 0,0 0 31 0 0,18 0 1579 0 0,95 0 3233 0 0,56 0-3381 0 0,-166-3-1769 0 0,-4 2-3160 0 0,0 1-3305 0 0,-1 0-4887 0 0</inkml:trace>
  <inkml:trace contextRef="#ctx0" brushRef="#br0" timeOffset="317.052">135 382 11106 0 0,'0'0'1594'0'0,"0"0"-447"0"0,0 0-226 0 0,0 0 77 0 0,0 0 148 0 0,0 0 94 0 0,0 0-53 0 0,0 0-146 0 0,0 0-191 0 0,0 0-211 0 0,0 0-158 0 0,0 0-126 0 0,0 0-78 0 0,8 32-49 0 0,25 101-58 0 0,-18-43 116 0 0,-13 5-2597 0 0,-2-94 847 0 0,0-1-1358 0 0,0 0-3122 0 0,0 0-5069 0 0</inkml:trace>
  <inkml:trace contextRef="#ctx0" brushRef="#br0" timeOffset="2851.065">482 436 0 0 0,'0'0'1447'0'0,"0"0"-169"0"0,0 0-47 0 0,0 0 51 0 0,0 0 60 0 0,0 0-46 0 0,0 0-206 0 0,0 0-291 0 0,0 0-258 0 0,0 0-138 0 0,0 0 5 0 0,0 0 112 0 0,0 0 179 0 0,2 2 128 0 0,4 2-436 0 0,-1-1 1 0 0,1 0-1 0 0,-1 0 1 0 0,1 0 0 0 0,0-1-1 0 0,0 0 1 0 0,0 0-1 0 0,0 0 1 0 0,1-1-1 0 0,-1 0 1 0 0,0 0-1 0 0,1 0 1 0 0,-1-1-1 0 0,1 0 1 0 0,-1 0 0 0 0,1-1-1 0 0,-1 0 1 0 0,0 0-1 0 0,5-2-391 0 0,3-1 363 0 0,-1 0 1 0 0,0-1-1 0 0,0-1 0 0 0,-1 0 0 0 0,1-1 0 0 0,-1 0 1 0 0,-1-1-1 0 0,9-7-363 0 0,-5 3 180 0 0,-1 0 0 0 0,0 0 0 0 0,-1-1 0 0 0,0-1 0 0 0,-1 0 1 0 0,-1-1-1 0 0,0 0 0 0 0,-1-1 0 0 0,-1 0 0 0 0,-1 0 0 0 0,0-1 0 0 0,-1 0 1 0 0,2-6-181 0 0,-28 120 930 0 0,15-46-886 0 0,2 0-1 0 0,2 1 1 0 0,3-1-1 0 0,2 1 1 0 0,2-1-1 0 0,3-1 0 0 0,3 8-43 0 0,0-4 26 0 0,-2 1-1 0 0,-3 0 0 0 0,-3 0 0 0 0,-1 0 0 0 0,-4 48-25 0 0,-1-92 7 0 0,-1 0 0 0 0,1 0 0 0 0,-2-1 0 0 0,1 1 0 0 0,-2 0 1 0 0,1-1-1 0 0,-1 0 0 0 0,-1 0 0 0 0,0 0 0 0 0,0 0 0 0 0,-1-1 0 0 0,0 0 1 0 0,-1 0-1 0 0,0 0 0 0 0,0-1 0 0 0,-1 0 0 0 0,0-1 0 0 0,0 0 0 0 0,-1 0 0 0 0,0 0 1 0 0,0-1-1 0 0,-1-1 0 0 0,1 0 0 0 0,-1 0 0 0 0,-1 0 0 0 0,-3 0-7 0 0,12-4-1 0 0,0 0 0 0 0,0-1-1 0 0,0 1 1 0 0,0 0 0 0 0,-1-1-1 0 0,1 1 1 0 0,0-1 0 0 0,0 0-1 0 0,-1 0 1 0 0,1 0 0 0 0,0 0-1 0 0,0 0 1 0 0,-1 0 0 0 0,1-1-1 0 0,0 1 1 0 0,0-1 0 0 0,0 0-1 0 0,-1 1 1 0 0,1-1 0 0 0,0 0-1 0 0,0 0 1 0 0,0 0 0 0 0,0 0-1 0 0,1-1 1 0 0,-1 1 0 0 0,0-1-1 0 0,0 1 1 0 0,1-1 0 0 0,-1 1-1 0 0,1-1 1 0 0,-1 0 0 0 0,1 0-1 0 0,0 0 1 0 0,0 0 0 0 0,0 0-1 0 0,0 0 1 0 0,0 0 0 0 0,0 0-1 0 0,0 0 1 0 0,1 0-1 0 0,-1 0 1 0 0,1-1 0 0 0,0 1-1 0 0,-1 0 1 0 0,1 0 0 0 0,0-1 1 0 0,1-13 7 0 0,1-1 0 0 0,0 1 0 0 0,1 0 0 0 0,1 1 0 0 0,0-1 0 0 0,1 1 0 0 0,1-1 0 0 0,0 1 1 0 0,1 1-1 0 0,1-1 0 0 0,0 2 0 0 0,1-1 0 0 0,0 1 0 0 0,1 0 0 0 0,0 1 0 0 0,8-7-7 0 0,-18 19 0 0 0,19-25 12 0 0,1 2 0 0 0,0 0 0 0 0,2 1-1 0 0,1 1 1 0 0,0 1 0 0 0,19-11-12 0 0,-38 28-1 0 0,-1 1 0 0 0,1 0 0 0 0,0 0 0 0 0,0 0 0 0 0,0 1 0 0 0,0-1 0 0 0,0 1 0 0 0,1 0 0 0 0,-1 0 0 0 0,0 1 1 0 0,1-1-1 0 0,-1 1 0 0 0,0 0 0 0 0,1 0 0 0 0,-1 1 0 0 0,0-1 0 0 0,3 1 1 0 0,9 10-351 0 0,-15-22-8071 0 0,-1-4-2077 0 0,-2 10 2269 0 0</inkml:trace>
  <inkml:trace contextRef="#ctx0" brushRef="#br0" timeOffset="7350.387">647 190 0 0 0,'0'0'503'0'0,"0"0"669"0"0,0 0 208 0 0,0 0 149 0 0,0 0 104 0 0,0 0-74 0 0,0 0-182 0 0,0 0-180 0 0,0 0-85 0 0,0 0-35 0 0,2 1-132 0 0,4 5 7854 0 0,48-37-6962 0 0,169-130 199 0 0,-201 156-920 0 0,-22 6-1078 0 0,9 34 982 0 0,24 83-385 0 0,8-48-243 0 0,-42-71-397 0 0,1 1 0 0 0,0 0 0 0 0,0-1 0 0 0,0 1 0 0 0,-1 0 1 0 0,1-1-1 0 0,0 1 0 0 0,0-1 0 0 0,0 1 0 0 0,0 0 0 0 0,0-1 0 0 0,0 1 0 0 0,0-1 0 0 0,0 1 0 0 0,0 0 1 0 0,0-1-1 0 0,0 1 0 0 0,0-1 0 0 0,0 1 0 0 0,0 0 0 0 0,0-1 0 0 0,0 1 0 0 0,0 0 0 0 0,1-1 0 0 0,-1 1 1 0 0,0 0-1 0 0,0-1 0 0 0,0 1 0 0 0,1 0 0 0 0,-1-1 0 0 0,0 1 0 0 0,0 0 0 0 0,1-1 0 0 0,-1 1 0 0 0,0 0 1 0 0,1 0-1 0 0,-1-1 0 0 0,0 1 0 0 0,1 0 0 0 0,-1 0 0 0 0,0 0 0 0 0,1-1 0 0 0,-1 1 0 0 0,0 0 0 0 0,1 0 1 0 0,-1 0-1 0 0,1 0 0 0 0,-1 0 0 0 0,0 0 0 0 0,1 0 0 0 0,-1 0 0 0 0,1 0 0 0 0,-1 0 0 0 0,0 0 0 0 0,1 0 1 0 0,-1 0-1 0 0,1 0 0 0 0,-1 0 0 0 0,0 1 0 0 0,1-1 0 0 0,-1 0 0 0 0,0 0 0 0 0,1 0 0 0 0,-1 1 0 0 0,0-1 1 0 0,1 0-1 0 0,-1 0 0 0 0,0 1 5 0 0,-1-14-2576 0 0,-2 3-3656 0 0,-1 3-6070 0 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27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4625 0 0,'0'0'2343'0'0,"0"0"-449"0"0,0 0-80 0 0,0 0 67 0 0,0 0-40 0 0,0 0-220 0 0,0 0-355 0 0,0 0-355 0 0,0 0-248 0 0,0 0-146 0 0,0 0-37 0 0,1 6 22 0 0,4 269 5147 0 0,-20-330-11597 0 0,14 30-980 0 0,2 17 3120 0 0,-1-4-5515 0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27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9906 0 0,'0'0'1360'0'0,"0"0"-391"0"0,0 0-97 0 0,0 0 88 0 0,0 0-136 0 0,0 0-288 0 0,0 0-448 0 0,0 0-272 0 0,0 0-40 0 0,0 0-8 0 0,0 0 0 0 0,0 0-152 0 0,0 0-360 0 0,0 0-696 0 0,7 54-1489 0 0,-5-50-6217 0 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2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7 5209 0 0,'0'0'5536'0'0,"0"0"-2969"0"0,0 0-1056 0 0,0 0-108 0 0,0 0-64 0 0,0 0-117 0 0,0 0-129 0 0,0 0-197 0 0,0 0-199 0 0,0 0-136 0 0,0 0-112 0 0,0 0-90 0 0,0 0-39 0 0,-8-1-53 0 0,3 0-283 0 0,1 0 76 0 0,1 0 1 0 0,-1 0-1 0 0,0 0 0 0 0,0 1 0 0 0,1 0 1 0 0,-1 0-1 0 0,0 0 0 0 0,0 0 0 0 0,0 0 0 0 0,0 1 1 0 0,1 0-1 0 0,-1 0 0 0 0,0 0 0 0 0,1 0 1 0 0,-1 0-1 0 0,0 1 0 0 0,0 0-60 0 0,-9 6 93 0 0,11-7-77 0 0,-1 0 1 0 0,1 1-1 0 0,0-1 1 0 0,-1 0-1 0 0,1 1 1 0 0,0-1 0 0 0,0 1-1 0 0,0 0 1 0 0,0-1-1 0 0,0 1 1 0 0,1 0 0 0 0,-1 0-1 0 0,1 0 1 0 0,-1 1-1 0 0,1-1 1 0 0,0 0-1 0 0,-1 1 1 0 0,1-1 0 0 0,0 0-1 0 0,1 1 1 0 0,-1-1-1 0 0,0 1 1 0 0,1-1-1 0 0,-1 1 1 0 0,1 1-17 0 0,1 0 13 0 0,1 0-1 0 0,0-1 1 0 0,-1 0 0 0 0,1 1 0 0 0,0-1-1 0 0,1 0 1 0 0,-1 0 0 0 0,1 0 0 0 0,-1-1-1 0 0,1 1 1 0 0,0-1 0 0 0,0 1-1 0 0,0-1 1 0 0,0 0 0 0 0,0 0 0 0 0,1 0-1 0 0,-1 0 1 0 0,1-1 0 0 0,-1 1-1 0 0,1-1 1 0 0,-1 0 0 0 0,1 0 0 0 0,2 0-13 0 0,23 12 118 0 0,49 29 178 0 0,-72-38-248 0 0,0 0-1 0 0,0 1 1 0 0,0 0 0 0 0,-1 1 0 0 0,1-1 0 0 0,-1 1-1 0 0,0 0 1 0 0,-1 0 0 0 0,0 1 0 0 0,0 0 0 0 0,0-1-1 0 0,-1 1 1 0 0,0 0 0 0 0,0 0 0 0 0,-1 1 0 0 0,0-1-1 0 0,0 1 1 0 0,-1-1 0 0 0,1 1 0 0 0,-2-1 0 0 0,1 1-1 0 0,-1 0 1 0 0,0-1 0 0 0,-1 1 0 0 0,0 2-48 0 0,-3-5 52 0 0,0 0 0 0 0,-1 0 0 0 0,0 0 0 0 0,0 0 0 0 0,0-1 0 0 0,0 0 0 0 0,0 0 1 0 0,-1 0-1 0 0,0-1 0 0 0,0 0 0 0 0,0 0 0 0 0,0 0 0 0 0,0-1 0 0 0,-1 0 0 0 0,1 0 0 0 0,-1 0 1 0 0,1-1-1 0 0,-1 0 0 0 0,0 0 0 0 0,0-1 0 0 0,1 0 0 0 0,-1 0 0 0 0,0-1 0 0 0,1 1 0 0 0,-1-1 0 0 0,0-1 1 0 0,1 0-1 0 0,-1 0 0 0 0,-1 0-52 0 0,4 1-84 0 0,0 0-1 0 0,0-1 1 0 0,1 1 0 0 0,-1-1 0 0 0,0 1-1 0 0,1-1 1 0 0,-1 0 0 0 0,1 0 0 0 0,0-1 0 0 0,-1 1-1 0 0,1-1 1 0 0,0 0 0 0 0,0 0 0 0 0,1 0 0 0 0,-1 0-1 0 0,1 0 1 0 0,-1 0 0 0 0,1-1 0 0 0,0 1 0 0 0,0-1-1 0 0,1 1 85 0 0,6-5-2974 0 0,1 5-2267 0 0,-2 2-6667 0 0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20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284 413 0 0 0,'0'0'457'0'0,"0"0"994"0"0,0 0 503 0 0,0 0 168 0 0,0 0-46 0 0,0 0-214 0 0,0 0-308 0 0,0 0-275 0 0,0 0-194 0 0,0 0-122 0 0,-1-15 3785 0 0,-56-5 240 0 0,-20 35-4076 0 0,17 12-428 0 0,53-23-444 0 0,1 1 1 0 0,0-1 0 0 0,0 1-1 0 0,0 1 1 0 0,0-1-1 0 0,1 1 1 0 0,0 0-1 0 0,0 0 1 0 0,1 0 0 0 0,-1 1-1 0 0,2-1 1 0 0,-1 1-1 0 0,1 0 1 0 0,-1 0-1 0 0,2 1 1 0 0,-1-1-1 0 0,1 1 1 0 0,1-1 0 0 0,-1 1-1 0 0,1 0 1 0 0,0-1-1 0 0,1 1 1 0 0,0 0-1 0 0,1 6-40 0 0,-2-6 58 0 0,0 0-1 0 0,1 0 1 0 0,0 0-1 0 0,1 0 0 0 0,-1 0 1 0 0,2 0-1 0 0,-1 0 1 0 0,1 0-1 0 0,0-1 1 0 0,1 1-1 0 0,0-1 0 0 0,0 1 1 0 0,1-1-1 0 0,-1 0 1 0 0,2 0-1 0 0,-1 0 0 0 0,1-1 1 0 0,0 1-1 0 0,0-1 1 0 0,3 2-58 0 0,2-4 73 0 0,-1-1 1 0 0,1 0 0 0 0,0 0 0 0 0,0-1 0 0 0,-1 0-1 0 0,1-1 1 0 0,1 0 0 0 0,-1-1 0 0 0,0 0 0 0 0,0-1-1 0 0,0 0 1 0 0,1 0-74 0 0,-9 1 8 0 0,18-1 62 0 0,-1-1 1 0 0,1 0-1 0 0,-1-1 0 0 0,0-2 1 0 0,0 0-1 0 0,0 0 0 0 0,9-6-70 0 0,-2 3 36 0 0,-26 8-33 0 0,0 0-23 0 0,0 0-11 0 0,0 0-6 0 0,0 0-27 0 0,-28 0-3706 0 0,26 0 3067 0 0,0 0-1145 0 0,0 0-3243 0 0,2 0-6873 0 0</inkml:trace>
  <inkml:trace contextRef="#ctx0" brushRef="#br0" timeOffset="359.682">816 405 8354 0 0,'0'0'1753'0'0,"0"0"-236"0"0,0 0 4 0 0,0 0 65 0 0,0 0-39 0 0,0 0-139 0 0,0 0-241 0 0,0 0-224 0 0,0 0-157 0 0,-33 30-143 0 0,-100 95-149 0 0,84-59 106 0 0,46-53-440 0 0,1-10-111 0 0,0 1 0 0 0,0 0 0 0 0,1 0 0 0 0,-1 0 0 0 0,1 0 0 0 0,0 1 0 0 0,0-1 0 0 0,0 0 0 0 0,0 0 0 0 0,1 1 0 0 0,0-1 0 0 0,0 0 0 0 0,0 1 0 0 0,1-1 0 0 0,-1 0 0 0 0,1 1 0 0 0,0-1 0 0 0,0 0 0 0 0,0 0 0 0 0,1 0 0 0 0,0 0 0 0 0,-1 0 0 0 0,1 0 0 0 0,1 0 0 0 0,-1-1 0 0 0,0 1 0 0 0,1-1 0 0 0,0 1 0 0 0,0-1 0 0 0,0 0 0 0 0,0 0 0 0 0,0 0 0 0 0,2 0-49 0 0,13 4 165 0 0,0-1 0 0 0,1-1 0 0 0,0-1 0 0 0,0-1 1 0 0,0 0-1 0 0,1-1 0 0 0,-1-1 0 0 0,0-1 0 0 0,1-1 1 0 0,-1-1-1 0 0,0 0 0 0 0,1-1 0 0 0,-2-1 0 0 0,1-1 0 0 0,0-1 1 0 0,-1-1-1 0 0,0 0 0 0 0,0-1 0 0 0,-1-1 0 0 0,9-7-165 0 0,-17 14 66 0 0,0-2-1 0 0,0 1 0 0 0,-1-1 1 0 0,0 0-1 0 0,0-1 0 0 0,0 0 1 0 0,0 0-1 0 0,-1-1 0 0 0,0 0 1 0 0,0 0-1 0 0,0-1 0 0 0,-1 0 1 0 0,0 0-1 0 0,0 0 0 0 0,-1-1 1 0 0,0 0-1 0 0,-1 0 0 0 0,1 0 1 0 0,-1 0-1 0 0,-1-1 0 0 0,0 0 1 0 0,0 1-1 0 0,0-1 1 0 0,0-7-66 0 0,-3 12 11 0 0,0-1 0 0 0,-1 0 1 0 0,1 1-1 0 0,-1-1 1 0 0,0 0-1 0 0,0 1 1 0 0,0-1-1 0 0,-1 1 1 0 0,1-1-1 0 0,-1 1 1 0 0,0 0-1 0 0,-1-1 1 0 0,1 1-1 0 0,-1 0 1 0 0,0 1-1 0 0,0-1 1 0 0,0 0-1 0 0,0 1 1 0 0,0 0-1 0 0,-1-1 1 0 0,0 1-1 0 0,0 1 1 0 0,0-2-12 0 0,-9-4-120 0 0,0 1 0 0 0,0 0 1 0 0,0 1-1 0 0,-1 0 0 0 0,0 1 0 0 0,0 0 1 0 0,0 1-1 0 0,0 1 0 0 0,-1 0 1 0 0,0 1-1 0 0,1 0 0 0 0,-1 2 1 0 0,0 0-1 0 0,0 0 0 0 0,0 1 1 0 0,1 1-1 0 0,-1 0 0 0 0,1 2 0 0 0,-1-1 1 0 0,1 2-1 0 0,0-1 0 0 0,0 2 1 0 0,1 0-1 0 0,-12 7 120 0 0,15-7-484 0 0,-26 17-2318 0 0,17-2-2374 0 0,13-13-1472 0 0,0-3-4601 0 0</inkml:trace>
  <inkml:trace contextRef="#ctx0" brushRef="#br0" timeOffset="1051.411">1463 397 12411 0 0,'0'0'2592'0'0,"0"0"-1067"0"0,0 0-295 0 0,0 0 72 0 0,0 0 48 0 0,0 0-49 0 0,0 0-226 0 0,0 0-237 0 0,0 0-150 0 0,0 0-127 0 0,0 0-110 0 0,0 0-62 0 0,0 0-34 0 0,-20-4 728 0 0,13 6-1030 0 0,0 0 0 0 0,-1 0 0 0 0,2 1 0 0 0,-1 0 0 0 0,0 0 0 0 0,0 0 0 0 0,1 1 0 0 0,0 0 0 0 0,0 0 0 0 0,0 1 0 0 0,0-1 0 0 0,1 1 0 0 0,0 1 0 0 0,0-1 0 0 0,0 1 0 0 0,0 0 0 0 0,1 0 0 0 0,-1 3-53 0 0,-25 25 70 0 0,18-12-2 0 0,12-21-68 0 0,3 21 18 0 0,1-18-9 0 0,1-1 1 0 0,-1 1-1 0 0,0-2 1 0 0,1 1-1 0 0,0 0 1 0 0,-1-1-1 0 0,1 0 0 0 0,0 0 1 0 0,0 0-1 0 0,0 0 1 0 0,1-1-1 0 0,-1 0 1 0 0,0 0-1 0 0,2-1-9 0 0,8 4 33 0 0,19 3 33 0 0,-29-7-57 0 0,0 0 0 0 0,0 0 0 0 0,0 0 0 0 0,0 1 0 0 0,0 0 0 0 0,0 0-1 0 0,0 0 1 0 0,-1 1 0 0 0,1-1 0 0 0,0 1 0 0 0,-1 0 0 0 0,1 1 0 0 0,-1-1 0 0 0,1 1-1 0 0,-1 0 1 0 0,0 0 0 0 0,0 0 0 0 0,-1 0 0 0 0,1 1 0 0 0,-1-1 0 0 0,1 1 0 0 0,-1 0-1 0 0,0 0 1 0 0,-1 1 0 0 0,1-1 0 0 0,-1 0 0 0 0,0 1 0 0 0,0 0 0 0 0,0-1 0 0 0,0 1-1 0 0,-1 1-8 0 0,0 0 25 0 0,0-1-1 0 0,0 0 0 0 0,-1 0 0 0 0,0 0 0 0 0,0 0 0 0 0,0 0 0 0 0,-1 0 0 0 0,0 1 0 0 0,0-1 0 0 0,0 0 0 0 0,0 0 0 0 0,-1-1 0 0 0,0 1 1 0 0,0 0-1 0 0,0 0 0 0 0,-1-1 0 0 0,0 0 0 0 0,1 1 0 0 0,-2-1-24 0 0,-99 88 453 0 0,95-88-438 0 0,1 1 1 0 0,-1-2-1 0 0,0 1 0 0 0,0-1 0 0 0,0 0 0 0 0,-1-1 0 0 0,1 0 0 0 0,-1 0 0 0 0,1-1 0 0 0,-1 0 1 0 0,1 0-1 0 0,-8-1-15 0 0,-6 0 30 0 0,17 1-25 0 0,-1 0 1 0 0,0-1-1 0 0,0 0 0 0 0,1 0 1 0 0,-1-1-1 0 0,0 0 0 0 0,1 0 1 0 0,-1 0-1 0 0,0 0 1 0 0,1-1-1 0 0,0 0 0 0 0,-1 0 1 0 0,1 0-1 0 0,-3-3-5 0 0,5 4-37 0 0,1 0 1 0 0,-1-1-1 0 0,0 1 0 0 0,1-1 0 0 0,-1 0 1 0 0,1 0-1 0 0,0 0 0 0 0,0 0 0 0 0,0 0 1 0 0,0-1-1 0 0,0 1 0 0 0,0 0 0 0 0,0-1 1 0 0,1 0-1 0 0,-1 1 0 0 0,1-1 0 0 0,0 0 1 0 0,0 0-1 0 0,0 1 0 0 0,0-1 0 0 0,0 0 1 0 0,1 0-1 0 0,-1 0 0 0 0,1 0 0 0 0,0 0 1 0 0,0 0-1 0 0,0 0 0 0 0,0 0 0 0 0,1 0 1 0 0,-1 0-1 0 0,1 0 0 0 0,0 0 0 0 0,-1 0 1 0 0,1 0-1 0 0,1 0 0 0 0,0-2 37 0 0,46-29-3727 0 0,-33 26-1000 0 0,-1 0-7499 0 0</inkml:trace>
  <inkml:trace contextRef="#ctx0" brushRef="#br0" timeOffset="1508.348">1952 490 12699 0 0,'0'0'1924'0'0,"0"0"-472"0"0,0 0-125 0 0,0 0 75 0 0,0 0-36 0 0,0 0-150 0 0,0 0-207 0 0,0 0-226 0 0,0 0-169 0 0,0 0-131 0 0,0 0-109 0 0,0 0-70 0 0,-14-7-34 0 0,-43-20-38 0 0,55 26-215 0 0,1 1 0 0 0,-1-1 1 0 0,0 1-1 0 0,0 0 0 0 0,0 0 1 0 0,0 0-1 0 0,0 0 0 0 0,0 0 1 0 0,0 0-1 0 0,0 1 0 0 0,1-1 1 0 0,-1 0-1 0 0,0 1 0 0 0,0 0 1 0 0,0-1-1 0 0,1 1 0 0 0,-1 0 1 0 0,0 0-1 0 0,1 0 0 0 0,-1 0 1 0 0,0 0-1 0 0,1 1 0 0 0,0-1 1 0 0,-1 0-1 0 0,1 1 0 0 0,0-1 1 0 0,0 1-1 0 0,-1-1 0 0 0,1 1 1 0 0,0 0-18 0 0,-3 3 43 0 0,-5 2-26 0 0,1 1 0 0 0,0 0 1 0 0,1 1-1 0 0,0 0 0 0 0,0 0 1 0 0,1 0-1 0 0,1 1 0 0 0,-1 0 1 0 0,1 0-1 0 0,1 0 0 0 0,0 1 1 0 0,0-1-1 0 0,1 1 0 0 0,1 0 1 0 0,-1 0-1 0 0,2 0 0 0 0,0 0 1 0 0,0 1-1 0 0,1-1 0 0 0,0 0 1 0 0,2 11-18 0 0,0-17 7 0 0,-1-1 1 0 0,1 1-1 0 0,1-1 1 0 0,-1 1-1 0 0,0-1 1 0 0,1 0-1 0 0,0 0 1 0 0,0 0-1 0 0,0 0 1 0 0,1-1-1 0 0,-1 1 1 0 0,1-1-1 0 0,0 0 1 0 0,0 0-1 0 0,0 0 1 0 0,0-1-1 0 0,0 1 1 0 0,1-1-1 0 0,-1 0 1 0 0,1 0-1 0 0,0-1 1 0 0,-1 1-1 0 0,4-1-6 0 0,113 10 870 0 0,-108-13-759 0 0,-1 0 0 0 0,0-1 0 0 0,1-1 0 0 0,-1 0 0 0 0,0-1 1 0 0,-1 0-1 0 0,1 0 0 0 0,-1-2 0 0 0,0 1 0 0 0,-1-1 0 0 0,0-1 0 0 0,0 0 0 0 0,0 0 1 0 0,-1-1-1 0 0,0 0 0 0 0,-1-1 0 0 0,0 0 0 0 0,-1 0 0 0 0,0 0 0 0 0,2-5-112 0 0,-4 8 24 0 0,0-1 0 0 0,-1 0 0 0 0,0 0 0 0 0,-1 0 0 0 0,0 0 0 0 0,0-1 0 0 0,-1 1 0 0 0,0-1 0 0 0,0 0 0 0 0,-1 0 0 0 0,0 1-1 0 0,0-1 1 0 0,-1 0 0 0 0,0 0 0 0 0,-1 0 0 0 0,0 0 0 0 0,-1 0 0 0 0,1 1 0 0 0,-2-1 0 0 0,1 1 0 0 0,-1-1 0 0 0,0 1 0 0 0,-1 0 0 0 0,0 0 0 0 0,-1 0 0 0 0,1 1 0 0 0,-1-1 0 0 0,-1 1-1 0 0,0-1-23 0 0,-1 2-33 0 0,0-1-1 0 0,-1 1 0 0 0,1 0 1 0 0,-1 1-1 0 0,0 0 0 0 0,-1 0 0 0 0,0 1 1 0 0,1 0-1 0 0,-1 0 0 0 0,0 1 0 0 0,-1 0 1 0 0,1 1-1 0 0,0 0 0 0 0,-1 1 0 0 0,0-1 1 0 0,1 2-1 0 0,-1 0 0 0 0,0 0 0 0 0,1 0 1 0 0,-1 1-1 0 0,1 1 0 0 0,-1-1 0 0 0,1 2 1 0 0,-6 1 33 0 0,0 0-470 0 0,0 2 0 0 0,0-1 1 0 0,1 1-1 0 0,0 1 0 0 0,0 1 0 0 0,0 0 1 0 0,1 1-1 0 0,1 0 0 0 0,-7 6 470 0 0,11-8-716 0 0,-11 10-2859 0 0,2 1-4400 0 0,5-2-4796 0 0</inkml:trace>
  <inkml:trace contextRef="#ctx0" brushRef="#br0" timeOffset="1906.922">1740 675 9282 0 0,'0'0'2100'0'0,"0"0"-294"0"0,0 0-35 0 0,0 0 2 0 0,0 0-116 0 0,0 0-151 0 0,0 0-212 0 0,0 0-236 0 0,0 0-208 0 0,0 0-147 0 0,0 0-163 0 0,0 0-137 0 0,0 0-69 0 0,-4-11-76 0 0,-12-31-45 0 0,16 41-198 0 0,0-1 0 0 0,-1 1 0 0 0,1 0 0 0 0,0-1 0 0 0,0 1-1 0 0,0 0 1 0 0,1-1 0 0 0,-1 1 0 0 0,0 0 0 0 0,0-1 0 0 0,1 1 0 0 0,-1 0 0 0 0,1 0-1 0 0,-1-1 1 0 0,1 1 0 0 0,-1 0 0 0 0,1 0 0 0 0,0 0 0 0 0,-1 0 0 0 0,1 0 0 0 0,0 0-1 0 0,0 0 1 0 0,0 0 0 0 0,0 0 0 0 0,0 0 0 0 0,0 0 0 0 0,0 0 0 0 0,0 1 0 0 0,1-1 0 0 0,-1 0-1 0 0,0 1 1 0 0,0-1 0 0 0,1 1 0 0 0,-1 0 0 0 0,0-1 0 0 0,0 1 0 0 0,2 0-15 0 0,2-3 71 0 0,11-5 48 0 0,1 0 0 0 0,-1 2-1 0 0,1-1 1 0 0,0 2 0 0 0,1 0 0 0 0,-1 2 0 0 0,1 0 0 0 0,0 0 0 0 0,-1 2 0 0 0,8 0-119 0 0,-23 1 13 0 0,1 0-1 0 0,-1 0 0 0 0,1 1 1 0 0,-1-1-1 0 0,1 0 0 0 0,-1 1 1 0 0,0 0-1 0 0,1 0 0 0 0,-1-1 1 0 0,0 2-1 0 0,1-1 1 0 0,-1 0-1 0 0,0 0 0 0 0,0 1 1 0 0,0-1-1 0 0,0 1 0 0 0,0-1 1 0 0,-1 1-1 0 0,1 0 1 0 0,0 0-1 0 0,-1 0 0 0 0,1 0 1 0 0,-1 0-1 0 0,0 0 0 0 0,0 0 1 0 0,0 0-1 0 0,0 0 0 0 0,0 1 1 0 0,0-1-1 0 0,0 0 1 0 0,-1 1-1 0 0,1-1 0 0 0,-1 1-12 0 0,1 2 37 0 0,1 0-1 0 0,0-1 0 0 0,0 1 1 0 0,0-1-1 0 0,0 1 0 0 0,1-1 1 0 0,0 0-1 0 0,0 0 0 0 0,0 0 0 0 0,0 0 1 0 0,0-1-1 0 0,1 1 0 0 0,0-1 1 0 0,0 0-1 0 0,0 0 0 0 0,0 0 1 0 0,0 0-1 0 0,0-1 0 0 0,1 0 1 0 0,-1 0-1 0 0,1 0 0 0 0,0 0 1 0 0,-1-1-1 0 0,1 0 0 0 0,0 0 1 0 0,0 0-1 0 0,0 0 0 0 0,0-1 1 0 0,0 0-1 0 0,4 0-36 0 0,69-1 784 0 0,-67-12-1149 0 0,-12 7-2585 0 0,-2-1-3770 0 0,1 3-5764 0 0</inkml:trace>
  <inkml:trace contextRef="#ctx0" brushRef="#br0" timeOffset="2910.3">1417 436 0 0 0,'0'0'583'0'0,"0"0"280"0"0,0 0 201 0 0,0 0 127 0 0,0 0 70 0 0,0 0 22 0 0,0 0-5 0 0,0 0-104 0 0,0 0-108 0 0,0 0-93 0 0,5-4-92 0 0,16-8-30 0 0,2-3 6157 0 0,-22 15-6486 0 0,16-12 1451 0 0,-8 7-1758 0 0,0 1-1 0 0,0 0 0 0 0,0 1 0 0 0,1 0 0 0 0,-1 1 1 0 0,1 0-1 0 0,0 0 0 0 0,0 1 0 0 0,-1 0 1 0 0,1 1-1 0 0,9 0-214 0 0,-19 0 40 0 0,0 0 15 0 0,0 0 6 0 0,0 0-1 0 0,0 0 9 0 0,0 0 5 0 0,0 1-19 0 0,1-1-103 0 0,-1-1 0 0 0,0 1 0 0 0,1-1 0 0 0,-1 1 0 0 0,0-1 0 0 0,1 1-1 0 0,-1 0 1 0 0,1-1 0 0 0,-1 1 0 0 0,1 0 0 0 0,-1-1 0 0 0,1 1 0 0 0,-1 0 0 0 0,1 0 0 0 0,-1-1 0 0 0,1 1 0 0 0,-1 0 0 0 0,1 0 0 0 0,0 0 0 0 0,-1 0 0 0 0,1 0 0 0 0,-1 0 0 0 0,1-1-1 0 0,-1 2 1 0 0,1-1 0 0 0,0 0 0 0 0,-1 0 0 0 0,1 0 0 0 0,-1 0 0 0 0,1 0 0 0 0,-1 0 0 0 0,1 1 0 0 0,-1-1 0 0 0,1 0 0 0 0,-1 0 0 0 0,1 1 0 0 0,-1-1 0 0 0,1 0 0 0 0,-1 1-1 0 0,1-1 1 0 0,-1 0 0 0 0,1 1 0 0 0,-1-1 0 0 0,0 1 0 0 0,1-1 0 0 0,-1 1 0 0 0,0-1 0 0 0,1 1 0 0 0,-1-1 0 0 0,0 1 0 0 0,0-1 0 0 0,0 1 0 0 0,1-1 0 0 0,-1 1 0 0 0,0-1-1 0 0,0 1 1 0 0,0 0 0 0 0,0-1 0 0 0,0 1 0 0 0,0-1 0 0 0,0 1 0 0 0,0-1 0 0 0,0 1 0 0 0,0 0 0 0 0,0-1 0 0 0,-1 1 48 0 0,8-4-3857 0 0,-3 2-4750 0 0</inkml:trace>
  <inkml:trace contextRef="#ctx0" brushRef="#br0" timeOffset="5777.446">2197 16 0 0 0,'0'0'287'0'0,"0"0"797"0"0,0 0 346 0 0,0 0 85 0 0,0 0-66 0 0,0 0-154 0 0,0 0-161 0 0,0 0-109 0 0,0 0-76 0 0,0 0-28 0 0,0 0-17 0 0,-10 2 606 0 0,9-1 2548 0 0,11 3-3715 0 0,0-1 0 0 0,0 1 0 0 0,1-2-1 0 0,-1 0 1 0 0,1 0 0 0 0,0-1 0 0 0,0 0 0 0 0,0-1 0 0 0,-1 0 0 0 0,1 0-1 0 0,0-1 1 0 0,0-1 0 0 0,8-2-343 0 0,199-27 1908 0 0,-218 31-1844 0 0,0 0 6 0 0,0 0-4 0 0,0 0 4 0 0,0 0-6 0 0,0 0-8 0 0,0 0-5 0 0,0 16 121 0 0,-22 177 661 0 0,15 314 17 0 0,49-279-533 0 0,-42-226-320 0 0,1 4 78 0 0,0 0 1 0 0,0 0-1 0 0,-1 1 1 0 0,0-1-1 0 0,0 0 0 0 0,-1 1 1 0 0,1-1-1 0 0,-2 0 1 0 0,1 0-1 0 0,-1 0 1 0 0,1 0-1 0 0,-2 0 0 0 0,1 0 1 0 0,-1 0-1 0 0,0 0-75 0 0,-14 30 280 0 0,17-34-253 0 0,0-1 5 0 0,0-1-1 0 0,0 0-5 0 0,0 0-2 0 0,0 0-20 0 0,0 0 14 0 0,0 0 0 0 0,0 0 6 0 0,0 0 10 0 0,0 0 7 0 0,0 0-14 0 0,0 0-6 0 0,0 0 11 0 0,0 0-12 0 0,0 0-1 0 0,0 0 9 0 0,0 0-2 0 0,0 0 4 0 0,0 0-8 0 0,0 0-11 0 0,0 0-2 0 0,0 0 5 0 0,0 0-1 0 0,0 0 11 0 0,0 0-7 0 0,0 0 17 0 0,0 0-2 0 0,0 0-7 0 0,0 0 2 0 0,0 0 7 0 0,0 0-4 0 0,0 0 11 0 0,0 0 12 0 0,0 0-18 0 0,0 0 13 0 0,0 0 22 0 0,0 0 4 0 0,0 0-10 0 0,0 0 10 0 0,-37-12 136 0 0,-181 9-162 0 0,169 10-2007 0 0,84-19-1088 0 0,-14 2-6910 0 0,-12 5-2566 0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30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60 0 0 0,'0'0'1534'0'0,"0"0"-53"0"0,0 0 108 0 0,0 0 182 0 0,0 0 110 0 0,0 0-46 0 0,0 0-173 0 0,0 0-234 0 0,0 0-211 0 0,0 0-144 0 0,0 0-112 0 0,-11-9-81 0 0,-34-28-68 0 0,-6 24 1726 0 0,38 14-1946 0 0,4 0-521 0 0,-1 0 0 0 0,1 0 1 0 0,0 1-1 0 0,0 0 0 0 0,0 1 1 0 0,0 0-1 0 0,1 0 0 0 0,-1 1 1 0 0,1 0-1 0 0,0 1 0 0 0,0 0 1 0 0,0 0-1 0 0,0 0 0 0 0,1 1 1 0 0,0 0-1 0 0,1 1 0 0 0,-1 0 0 0 0,1 0 1 0 0,0 0-1 0 0,1 0 0 0 0,0 1 1 0 0,0 0-1 0 0,0 0 0 0 0,1 1 1 0 0,0-1-1 0 0,1 1 0 0 0,0 0 1 0 0,1 0-1 0 0,-1 0 0 0 0,2 0 0 0 0,-1 0 1 0 0,1 0-1 0 0,1 1 0 0 0,0 5-71 0 0,-1-10 25 0 0,0-1-1 0 0,0 1 0 0 0,1 0 1 0 0,0 0-1 0 0,0 0 0 0 0,0-1 1 0 0,0 1-1 0 0,1 0 0 0 0,0 0 0 0 0,0 0 1 0 0,0-1-1 0 0,1 1 0 0 0,-1-1 1 0 0,1 1-1 0 0,0-1 0 0 0,1 0 1 0 0,-1 1-1 0 0,1-1 0 0 0,-1 0 1 0 0,1 0-1 0 0,1-1 0 0 0,-1 1 1 0 0,0-1-1 0 0,1 0 0 0 0,0 0 0 0 0,-1 0 1 0 0,1 0-1 0 0,1 0 0 0 0,-1-1 1 0 0,0 0-1 0 0,0 0 0 0 0,1 0 1 0 0,-1 0-1 0 0,1-1 0 0 0,2 1-24 0 0,4-2 93 0 0,0 0 0 0 0,-1-1 0 0 0,1-1 0 0 0,0 1-1 0 0,-1-2 1 0 0,0 1 0 0 0,1-1 0 0 0,-1-1 0 0 0,0 0 0 0 0,-1-1-1 0 0,1 1 1 0 0,-1-2 0 0 0,0 1 0 0 0,0-1 0 0 0,-1-1 0 0 0,1 0-1 0 0,-1 0 1 0 0,2-3-93 0 0,14-13 118 0 0,-2-2 0 0 0,0 0 1 0 0,-1-2-1 0 0,-2 0 0 0 0,12-22-118 0 0,-26 41 13 0 0,18-23 29 0 0,-23 47-109 0 0,-1-2 81 0 0,1 1 0 0 0,0 0-1 0 0,1-1 1 0 0,1 1 0 0 0,1-1 0 0 0,0 0 0 0 0,0 0-1 0 0,2 0 1 0 0,-1 0 0 0 0,2-1 0 0 0,0 1 0 0 0,1-2-1 0 0,0 1 1 0 0,1-1 0 0 0,0 0 0 0 0,1 0 0 0 0,0-1-1 0 0,1 0 1 0 0,0-1 0 0 0,9 8-14 0 0,38 20-83 0 0,-56-35-227 0 0,-1-2-7023 0 0,0-1-4522 0 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14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1 11939 0 0,'0'0'1521'0'0,"0"0"-243"0"0,0 0-22 0 0,0 0 79 0 0,0 0 41 0 0,0 0-139 0 0,0 0-247 0 0,0 0-204 0 0,0 0-182 0 0,0 0-144 0 0,0 0-56 0 0,0 0-21 0 0,0 0-16 0 0,-11 8 1 0 0,-34 27-25 0 0,6 20 669 0 0,29-34-717 0 0,-90 142 798 0 0,55-95-962 0 0,31-60-2935 0 0,12-31-4968 0 0,2 22 7387 0 0,0-11-3419 0 0,0 2-2298 0 0,0 2-209 0 0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33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85 413 13739 0 0,'0'0'1727'0'0,"0"0"-440"0"0,0 0-53 0 0,0 0 30 0 0,0 0-52 0 0,0 0-142 0 0,0 0-246 0 0,0 0-184 0 0,0 0-76 0 0,0 0-65 0 0,0 0-56 0 0,0 0-46 0 0,0 0-61 0 0,-9 26-85 0 0,-30 79-54 0 0,8 38 466 0 0,26-78-1004 0 0,5-65 103 0 0,23-22-6569 0 0,-18 10 10 0 0,-4 8-3191 0 0</inkml:trace>
  <inkml:trace contextRef="#ctx0" brushRef="#br0" timeOffset="243.147">111 197 10114 0 0,'0'0'2206'0'0,"0"0"-568"0"0,0 0-197 0 0,0 0-46 0 0,0 0-89 0 0,0 0-119 0 0,0 0-211 0 0,0 0-253 0 0,0 0-224 0 0,0 0-222 0 0,0 0-154 0 0,0 0-78 0 0,-9-5-84 0 0,-25-15-31 0 0,14 28-1144 0 0,22-1-7743 0 0,3-4-1805 0 0</inkml:trace>
  <inkml:trace contextRef="#ctx0" brushRef="#br0" timeOffset="548.42">540 1 14123 0 0,'0'0'1542'0'0,"0"0"-533"0"0,0 0-130 0 0,0 0 156 0 0,0 0 93 0 0,0 0-40 0 0,0 0-143 0 0,0 0-199 0 0,0 0-88 0 0,0 0-14 0 0,0 0-69 0 0,0 0-67 0 0,0 0-73 0 0,-2 24-65 0 0,-11 152 483 0 0,-17 157-44 0 0,27-169-1132 0 0,3-164 261 0 0,0 0-17 0 0,0 0-14 0 0,0 0-14 0 0,0 0-53 0 0,0 0-53 0 0,0 0-23 0 0,0 0-59 0 0,0 0-61 0 0,0 0-58 0 0,0-27-7474 0 0,0 23 6607 0 0,0-1-704 0 0,0-2-3954 0 0,0 0-1977 0 0</inkml:trace>
  <inkml:trace contextRef="#ctx0" brushRef="#br0" timeOffset="799.353">228 363 10650 0 0,'0'0'2097'0'0,"0"0"-490"0"0,0 0-146 0 0,0 0 34 0 0,0 0-30 0 0,0 0-130 0 0,0 0-204 0 0,0 0-171 0 0,0 0-128 0 0,0 0-113 0 0,32-4-90 0 0,105-15-89 0 0,112-7 914 0 0,-204 22-1552 0 0,11 0-545 0 0,-20 3-4715 0 0,-27 1-5316 0 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31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14 1160 0 0,'0'0'1949'0'0,"0"0"-397"0"0,0 0 64 0 0,0 0 161 0 0,0 0 80 0 0,0 0-11 0 0,0 0-227 0 0,0 0-296 0 0,0 0-279 0 0,0 0-222 0 0,0 0-166 0 0,0 0-65 0 0,0 0-54 0 0,-13 20 1330 0 0,5 5-1396 0 0,1 1-1 0 0,1-1 0 0 0,1 1 0 0 0,2 1 0 0 0,-1 20-470 0 0,4 117 559 0 0,16-107-349 0 0,-14-56-179 0 0,0 0 1 0 0,1 0-1 0 0,-1-1 1 0 0,0 1-1 0 0,1 0 1 0 0,-1-1-1 0 0,0 0 1 0 0,1 1-1 0 0,-1-1 0 0 0,1 0 1 0 0,-1 0-1 0 0,0 0 1 0 0,1 0-1 0 0,-1-1 1 0 0,0 1-1 0 0,1-1 1 0 0,-1 1-1 0 0,0-1 1 0 0,1 0-1 0 0,-1 0 1 0 0,0 0-1 0 0,0 0 1 0 0,0 0-1 0 0,0-1 1 0 0,0 1-1 0 0,0-1 1 0 0,0 1-1 0 0,0-1 1 0 0,-1 0-1 0 0,1 1 1 0 0,-1-1-1 0 0,1 0 1 0 0,0-1-32 0 0,24-21 125 0 0,-1-1 1 0 0,-1 0-1 0 0,-1-2 1 0 0,-1-1-1 0 0,-1-1 1 0 0,-2 0-1 0 0,8-19-125 0 0,35-109 362 0 0,-60 139-107 0 0,-9 24 259 0 0,-3 14-443 0 0,1-1-1 0 0,0 1 1 0 0,2 0-1 0 0,0 1 1 0 0,1 0-1 0 0,1 0 1 0 0,1 0 0 0 0,1 1-1 0 0,1 1-70 0 0,-6 63 150 0 0,3 81-49 0 0,8-157-823 0 0,0-16-5791 0 0,1-3-3800 0 0,-2 7 591 0 0</inkml:trace>
  <inkml:trace contextRef="#ctx0" brushRef="#br0" timeOffset="764.794">399 461 5633 0 0,'0'0'1443'0'0,"0"0"-27"0"0,0 0 261 0 0,0 0 247 0 0,0 0 17 0 0,0 0-229 0 0,0 0-353 0 0,0 0-295 0 0,0 0-176 0 0,0 0-107 0 0,0 0-56 0 0,0 0-55 0 0,0 0-61 0 0,12-11 962 0 0,16-34-734 0 0,-1 0 0 0 0,-2-2 0 0 0,-3-1-1 0 0,6-21-836 0 0,5-70 598 0 0,-33 139-557 0 0,0 0-6 0 0,0 0-15 0 0,0 0-12 0 0,0 0-33 0 0,0 0-21 0 0,0 0-20 0 0,-10 20-25 0 0,5 68 103 0 0,7 80-8 0 0,-1-164-9 0 0,0 1 1 0 0,0-1 0 0 0,0 1-1 0 0,1-1 1 0 0,0 0 0 0 0,0 0-1 0 0,0 0 1 0 0,0 0 0 0 0,0 0-1 0 0,1 0 1 0 0,0-1 0 0 0,0 1-1 0 0,0-1 1 0 0,0 0 0 0 0,0 0-1 0 0,1 0 1 0 0,-1 0 0 0 0,1 0-1 0 0,0-1 1 0 0,0 0-1 0 0,0 0 1 0 0,0 0 0 0 0,1 0 4 0 0,2-2 28 0 0,-1 0-1 0 0,0-1 1 0 0,0 0 0 0 0,0-1 0 0 0,0 1 0 0 0,0-1 0 0 0,0 0-1 0 0,0 0 1 0 0,-1-1 0 0 0,1 0 0 0 0,-1 0 0 0 0,1 0-1 0 0,-1-1 1 0 0,0 0 0 0 0,-1 0 0 0 0,1 0 0 0 0,-1 0 0 0 0,1-1-1 0 0,-1 0 1 0 0,-1 0 0 0 0,1 0 0 0 0,-1 0 0 0 0,0 0-1 0 0,0-1 1 0 0,0 1 0 0 0,-1-1 0 0 0,2-4-28 0 0,0 3 58 0 0,8-18 72 0 0,-1 0-1 0 0,-1 0 1 0 0,-1 0 0 0 0,-2-2-1 0 0,0 1 1 0 0,2-25-130 0 0,-7-14 243 0 0,-2 65-238 0 0,0 0-26 0 0,0 0-18 0 0,0 0-12 0 0,0 0-21 0 0,0 0-25 0 0,0 0-23 0 0,0 0-6 0 0,0 0-42 0 0,0 0-22 0 0,0 0-21 0 0,0 0-56 0 0,0 0-50 0 0,0 0-81 0 0,13 14-4559 0 0,-8-10-3220 0 0,-3-3-3309 0 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44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 0 0 0,'0'0'772'0'0,"0"0"440"0"0,0 0 433 0 0,0 0 286 0 0,0 0 57 0 0,0 0-121 0 0,0 0-244 0 0,0 0-280 0 0,0 0-194 0 0,0 0-159 0 0,0-4-147 0 0,-1-11-107 0 0,0 11-95 0 0,1 4-95 0 0,0 0-79 0 0,0 0-64 0 0,0 0-55 0 0,0 0-60 0 0,0 0-35 0 0,0 0-43 0 0,0 0-66 0 0,0 0-40 0 0,0 0-33 0 0,0 0-35 0 0,37 93 1711 0 0,-9-9-1023 0 0,-3 1 1 0 0,-4 1-1 0 0,9 86-724 0 0,-14-68 387 0 0,-1-40-48 0 0,-13-65-243 0 0,1 0 0 0 0,-1 0 0 0 0,0 0 0 0 0,0-1 1 0 0,0 1-1 0 0,0-1 0 0 0,0 1 0 0 0,0-1 0 0 0,0 0 0 0 0,0 0 0 0 0,-1 0 0 0 0,1 0 1 0 0,-1 0-1 0 0,1 0 0 0 0,-1 0 0 0 0,0-1 0 0 0,0 1 0 0 0,0-1 0 0 0,0 1 1 0 0,0 0-1 0 0,-1-1 0 0 0,1 1 0 0 0,0-3-96 0 0,130-473 871 0 0,-91 340-759 0 0,-31 109 30 0 0,-5 23-7168 0 0,-3 6 4598 0 0,2 0-5448 0 0,-1 3-2386 0 0</inkml:trace>
  <inkml:trace contextRef="#ctx0" brushRef="#br0" timeOffset="818.358">569 305 0 0 0,'0'0'436'0'0,"0"0"712"0"0,0 0 162 0 0,0 0 64 0 0,0 0 61 0 0,0 0-80 0 0,0 0-6 0 0,0 0-57 0 0,0 0-113 0 0,0 0-88 0 0,0 0-96 0 0,5 7-84 0 0,-2-3-898 0 0,0 0 206 0 0,-1 0 1 0 0,1-1 0 0 0,0 1-1 0 0,0-1 1 0 0,0 0-1 0 0,0 0 1 0 0,1 0-1 0 0,-1 0 1 0 0,1 0-1 0 0,-1-1 1 0 0,1 1-1 0 0,0-1 1 0 0,0 0-1 0 0,1 0 1 0 0,-1-1-1 0 0,0 1 1 0 0,0-1 0 0 0,1 0-1 0 0,-1 0 1 0 0,1 0-220 0 0,0-1 217 0 0,6 0 107 0 0,-1 1 0 0 0,1-1 0 0 0,0-1-1 0 0,0 0 1 0 0,-1-1 0 0 0,1 0 0 0 0,-1 0 0 0 0,1-1 0 0 0,-1 0-1 0 0,0-1 1 0 0,0 0 0 0 0,3-3-324 0 0,-7 5 72 0 0,-1-1 0 0 0,0 0 0 0 0,0 0-1 0 0,0 0 1 0 0,0-1 0 0 0,-1 0 0 0 0,1 0 0 0 0,-1 0-1 0 0,0 0 1 0 0,0 0 0 0 0,0-1 0 0 0,-1 0 0 0 0,0 0-1 0 0,0 0 1 0 0,0 0 0 0 0,0 0 0 0 0,-1-1 0 0 0,0 1-1 0 0,0-1 1 0 0,0 0 0 0 0,-1 1 0 0 0,0-1 0 0 0,0 0-1 0 0,-1 0 1 0 0,1-3-72 0 0,-1 6-1 0 0,-1 0-1 0 0,1 0 1 0 0,0 0-1 0 0,-1 0 1 0 0,0 1-1 0 0,0-1 1 0 0,0 0-1 0 0,0 1 1 0 0,0-1-1 0 0,0 1 1 0 0,-1-1-1 0 0,0 1 0 0 0,1-1 1 0 0,-1 1-1 0 0,0 0 1 0 0,0 0-1 0 0,0 0 1 0 0,0 0-1 0 0,0 0 1 0 0,0 0-1 0 0,-1 1 1 0 0,1-1-1 0 0,-1 1 1 0 0,1 0-1 0 0,-1-1 1 0 0,0 1-1 0 0,1 0 1 0 0,-1 1-1 0 0,0-1 1 0 0,0 0-1 0 0,-2 1 2 0 0,-94-5-692 0 0,89 7 640 0 0,-1 1-1 0 0,1 0 0 0 0,0 1 1 0 0,0 0-1 0 0,0 1 0 0 0,1 0 1 0 0,0 0-1 0 0,0 1 0 0 0,0 0 1 0 0,0 1-1 0 0,1 0 0 0 0,-1 1 53 0 0,0 1 3 0 0,0 0 0 0 0,0 0 0 0 0,1 1 0 0 0,0 0 0 0 0,1 1 0 0 0,0 0 0 0 0,1 0 0 0 0,0 0 0 0 0,0 1 0 0 0,2 0 0 0 0,-1 0 0 0 0,2 0 0 0 0,-1 1 0 0 0,2-1 0 0 0,0 1 0 0 0,0 0 0 0 0,1-1 0 0 0,0 5-3 0 0,2-11 24 0 0,-1-1 0 0 0,1 1 0 0 0,0 0 0 0 0,1-1 0 0 0,-1 1 1 0 0,1-1-1 0 0,0 1 0 0 0,1-1 0 0 0,-1 0 0 0 0,1 0 0 0 0,0 0 1 0 0,0 0-1 0 0,0-1 0 0 0,1 1 0 0 0,0-1 0 0 0,0 0 0 0 0,0 0 1 0 0,0 0-1 0 0,1 0 0 0 0,-1-1 0 0 0,1 0 0 0 0,0 0 0 0 0,0 0 1 0 0,5 2-25 0 0,3 1 126 0 0,0-1 0 0 0,0 0 0 0 0,1 0 1 0 0,0-2-1 0 0,0 1 0 0 0,0-2 0 0 0,0 0 1 0 0,1-1-1 0 0,6 0-126 0 0,14 0 301 0 0,1-2 0 0 0,-1-2 0 0 0,0-1-1 0 0,0-2 1 0 0,11-4-301 0 0,48-24 420 0 0,-155 34-3474 0 0,48 3 1318 0 0,-4 1-2124 0 0,7 0-2404 0 0,3 0-5194 0 0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23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175 887 8 0 0,'0'0'1146'0'0,"0"0"-70"0"0,0 0 79 0 0,0 0 81 0 0,0 0-26 0 0,0 0-164 0 0,0 0-253 0 0,0 0-129 0 0,0 0 17 0 0,0 0 121 0 0,0 0 162 0 0,2 8 110 0 0,7 27 24 0 0,34-1 2164 0 0,-33-30-2633 0 0,1 1-277 0 0,0-1 0 0 0,1-1 1 0 0,-1 0-1 0 0,1 0 0 0 0,0-1 1 0 0,0-1-1 0 0,0 0 0 0 0,0-1 1 0 0,1 0-1 0 0,-1 0 0 0 0,0-2 1 0 0,0 1-1 0 0,0-2 0 0 0,-1 1 1 0 0,1-2-1 0 0,0 1 0 0 0,1-2-352 0 0,16-7 328 0 0,0-2 0 0 0,-1 0 0 0 0,0-2 0 0 0,-1-1 0 0 0,24-20-328 0 0,-9 5 215 0 0,-1-2 0 0 0,-1-2 1 0 0,-3-2-1 0 0,0-1 0 0 0,-3-1 0 0 0,-1-2 0 0 0,17-31-215 0 0,101-206 460 0 0,-102 103-157 0 0,-38 130-215 0 0,-10 45-67 0 0,-1 1-17 0 0,0 0-27 0 0,0 0-1 0 0,0 0-17 0 0,0 0 0 0 0,31 42-33 0 0,34 36 177 0 0,-51-53-16 0 0,-1 0 0 0 0,-1 1 0 0 0,-1 0 0 0 0,-1 1 0 0 0,-2 0-1 0 0,2 13-86 0 0,-2-6 81 0 0,-2 0-1 0 0,-1 1 0 0 0,-2 0 0 0 0,-1 0 0 0 0,-2 0 0 0 0,-3 25-80 0 0,-2-42 36 0 0,0-1 1 0 0,-1 0-1 0 0,0 0 1 0 0,-2-1 0 0 0,0 0-1 0 0,-1 0 1 0 0,0-1 0 0 0,-1 0-1 0 0,-1-1 1 0 0,-1 0-1 0 0,0 0 1 0 0,0-2 0 0 0,-10 8-37 0 0,7-6 18 0 0,-2-2 1 0 0,1 0 0 0 0,-1-1-1 0 0,-1 0 1 0 0,0-2 0 0 0,0 0-1 0 0,-1-1 1 0 0,0-1 0 0 0,0 0-1 0 0,-1-2 1 0 0,0 0 0 0 0,0-1-1 0 0,0-2 1 0 0,0 0 0 0 0,-1 0-1 0 0,0-2-18 0 0,-7 1 1 0 0,-58-11-187 0 0,84 8 35 0 0,0-1 0 0 0,1 0 1 0 0,-1 0-1 0 0,1 0 0 0 0,0 0 0 0 0,0 0 0 0 0,0-1 0 0 0,1 1 0 0 0,-1 0 1 0 0,1 0-1 0 0,-1-1 0 0 0,1 1 0 0 0,0 0 0 0 0,0-1 0 0 0,0 1 1 0 0,1 0-1 0 0,-1 0 0 0 0,1-1 0 0 0,0 1 0 0 0,0 0 0 0 0,0 0 0 0 0,0 0 1 0 0,1 0-1 0 0,-1 0 0 0 0,1 0 0 0 0,0 0 0 0 0,0 0 151 0 0,20-27-6240 0 0,-16 22 2155 0 0,4-5-8119 0 0</inkml:trace>
  <inkml:trace contextRef="#ctx0" brushRef="#br0" timeOffset="1331.855">1591 648 0 0 0,'0'0'625'0'0,"0"0"541"0"0,0 0 210 0 0,0 0-1 0 0,0 0 47 0 0,0 0 13 0 0,0 0-37 0 0,0 0-1 0 0,0 0 10 0 0,0 0 25 0 0,2-1-15 0 0,-2 1-1251 0 0,1 0 1 0 0,-1-1-1 0 0,1 1 0 0 0,-1 0 1 0 0,1 0-1 0 0,-1 0 1 0 0,1 0-1 0 0,-1 0 0 0 0,1 0 1 0 0,-1 0-1 0 0,1 0 1 0 0,-1 0-1 0 0,1 1 1 0 0,-1-1-1 0 0,1 0 0 0 0,-1 0 1 0 0,1 0-1 0 0,-1 0 1 0 0,1 1-1 0 0,-1-1 0 0 0,1 0 1 0 0,-1 1-1 0 0,1-1 1 0 0,-1 0-1 0 0,0 1 0 0 0,1-1 1 0 0,-1 0-1 0 0,0 1 1 0 0,1-1-1 0 0,-1 1 1 0 0,0-1-1 0 0,0 0 0 0 0,1 1 1 0 0,-1-1-1 0 0,0 1 1 0 0,0-1-1 0 0,0 1 0 0 0,1-1 1 0 0,-1 1-1 0 0,0-1 1 0 0,0 1-1 0 0,0-1 0 0 0,0 1 1 0 0,0-1-1 0 0,0 1 1 0 0,0-1-1 0 0,0 1 0 0 0,0-1 1 0 0,-1 1-1 0 0,1-1 1 0 0,0 1-1 0 0,0-1 1 0 0,0 1-1 0 0,0-1 0 0 0,-1 1 1 0 0,1-1-1 0 0,0 1 1 0 0,-1-1-1 0 0,1 0 0 0 0,0 1 1 0 0,-1-1-1 0 0,1 1 1 0 0,0-1-167 0 0,-1 12-721 0 0,-16 100 2133 0 0,16-107-1407 0 0,0 0-1 0 0,1 1 1 0 0,0-1-1 0 0,0 0 1 0 0,1 1-1 0 0,-1-1 1 0 0,1 0-1 0 0,0 0 1 0 0,0 0-1 0 0,1 0 1 0 0,0 0-1 0 0,0 0 1 0 0,0 0-1 0 0,0 0 1 0 0,1 0-1 0 0,-1-1 1 0 0,1 1-1 0 0,1-1 1 0 0,-1 0-1 0 0,0 0 0 0 0,1 0 1 0 0,0-1-1 0 0,0 1 1 0 0,0-1-1 0 0,0 0 1 0 0,1 0-1 0 0,-1 0 1 0 0,6 2-5 0 0,-4-2 19 0 0,0-1 1 0 0,1 0 0 0 0,-1 1-1 0 0,0-2 1 0 0,1 1 0 0 0,0-1-1 0 0,-1 0 1 0 0,1-1 0 0 0,0 1-1 0 0,0-1 1 0 0,-1-1 0 0 0,1 1-1 0 0,0-1 1 0 0,-1 0 0 0 0,1-1-1 0 0,-1 0 1 0 0,1 0 0 0 0,-1 0-1 0 0,0-1 1 0 0,1 1 0 0 0,-1-2-1 0 0,-1 1 1 0 0,4-2-20 0 0,64-96 357 0 0,-35 40-283 0 0,-15 25-46 0 0,42-43-35 0 0,-56 72 6 0 0,-8 5-5 0 0,1 1 1 0 0,-1-1-1 0 0,0 1 0 0 0,1-1 1 0 0,-1 1-1 0 0,1-1 0 0 0,-1 1 1 0 0,1 0-1 0 0,-1-1 0 0 0,1 1 1 0 0,0 0-1 0 0,0 0 0 0 0,0 0 1 0 0,0 1-1 0 0,0-1 0 0 0,-1 0 1 0 0,1 1-1 0 0,0-1 1 0 0,1 1-1 0 0,-1 0 0 0 0,0-1 1 0 0,0 1-1 0 0,0 0 0 0 0,0 0 1 0 0,0 1-1 0 0,0-1 0 0 0,0 0 1 0 0,0 1-1 0 0,0-1 0 0 0,0 1 1 0 0,0-1-1 0 0,0 1 0 0 0,0 0 1 0 0,-1 0-1 0 0,1 0 1 0 0,0 0-1 0 0,0 0 0 0 0,-1 1 1 0 0,1-1-1 0 0,-1 0 0 0 0,1 1 1 0 0,-1-1-1 0 0,2 2 6 0 0,0 5 10 0 0,0 1 0 0 0,-1-1 0 0 0,0 1 0 0 0,0 0 0 0 0,-1 0 0 0 0,0 0 0 0 0,0 0 0 0 0,-1-1 0 0 0,0 1 0 0 0,-1 0 0 0 0,0 0 0 0 0,0 0 0 0 0,-1 0 0 0 0,0 0 0 0 0,-1-1 0 0 0,-1 2-10 0 0,-13 74 9 0 0,-1-22 21 0 0,16-45-1 0 0,10-35 15 0 0,3-8-35 0 0,109-150 19 0 0,-113 167-37 0 0,1-1 0 0 0,0 2-1 0 0,0-1 1 0 0,1 1 0 0 0,0 1-1 0 0,1-1 1 0 0,-1 1 0 0 0,1 1-1 0 0,10-5 10 0 0,-20 77-45 0 0,-17 50 60 0 0,17-113-26 0 0,-1-2 10 0 0,1 0-1 0 0,-1 1 1 0 0,1-1 0 0 0,-1 1 0 0 0,1-1 0 0 0,0 1 0 0 0,-1-1 0 0 0,1 1 0 0 0,0-1 0 0 0,0 1 0 0 0,0-1 0 0 0,0 1 0 0 0,0-1 0 0 0,0 1 0 0 0,1-1 0 0 0,-1 0-1 0 0,0 1 1 0 0,1-1 0 0 0,-1 1 0 0 0,1-1 0 0 0,-1 0 0 0 0,1 1 0 0 0,0-1 0 0 0,0 0 0 0 0,-1 1 0 0 0,1-1 0 0 0,0 0 0 0 0,0 0 0 0 0,0 0 0 0 0,0 0-1 0 0,1 0 1 0 0,-1 0 0 0 0,0 0 0 0 0,0 0 0 0 0,1-1 0 0 0,-1 1 0 0 0,0 0 0 0 0,1-1 0 0 0,-1 1 0 0 0,0-1 0 0 0,1 1 0 0 0,-1-1 0 0 0,1 0 0 0 0,-1 1-1 0 0,1-1 1 0 0,-1 0 0 0 0,1 0 0 0 0,-1 0 0 0 0,1 0 0 0 0,-1-1 0 0 0,1 1 0 0 0,0 0 1 0 0,92-88 51 0 0,40-38-73 0 0,-114 114-20 0 0,-18 43 71 0 0,2 142 420 0 0,6-132-453 0 0,-9-60-4279 0 0,0 4-4367 0 0,-1 8-2888 0 0</inkml:trace>
  <inkml:trace contextRef="#ctx0" brushRef="#br0" timeOffset="1730.879">1699 190 9362 0 0,'0'0'2678'0'0,"0"0"-468"0"0,0 0-290 0 0,0 0-142 0 0,0 0-195 0 0,0 0-300 0 0,0 0-395 0 0,0 0-365 0 0,0 0-267 0 0,0 0-174 0 0,0 0-102 0 0,0 0-42 0 0,-3 0-37 0 0,-11 11-402 0 0,19 0-6291 0 0,-3-10-4248 0 0</inkml:trace>
  <inkml:trace contextRef="#ctx0" brushRef="#br0" timeOffset="3103.243">2843 671 0 0 0,'0'0'612'0'0,"0"0"562"0"0,0 0 146 0 0,0 0-9 0 0,0 0-64 0 0,0 0-27 0 0,0 0-30 0 0,0 0-49 0 0,0 0-62 0 0,0 0-81 0 0,0 0-127 0 0,3-4-135 0 0,10-14-101 0 0,-10 13-82 0 0,-3 5-65 0 0,0 0-36 0 0,0 0-46 0 0,0 0-52 0 0,0 0-15 0 0,0 0-32 0 0,0 0-44 0 0,0 0-3 0 0,0 27 948 0 0,-13 170-375 0 0,13-195-824 0 0,0 1-1 0 0,1-1 1 0 0,-1 1-1 0 0,1-1 0 0 0,0 0 1 0 0,-1 1-1 0 0,1-1 1 0 0,0 0-1 0 0,1 0 1 0 0,-1 1-1 0 0,0-1 0 0 0,1 0 1 0 0,-1 0-1 0 0,1 0 1 0 0,-1-1-1 0 0,1 1 1 0 0,0 0-1 0 0,0 0 0 0 0,0-1 1 0 0,0 0-1 0 0,0 1 1 0 0,0-1-1 0 0,0 0 0 0 0,1 0 1 0 0,-1 0-1 0 0,0 0 1 0 0,1 0-1 0 0,-1-1 1 0 0,0 1-1 0 0,1-1 0 0 0,-1 1 1 0 0,1-1-1 0 0,1 0-8 0 0,83-11 585 0 0,-53-12-423 0 0,-1-1 1 0 0,-1-2-1 0 0,-2-1 0 0 0,-1-1 0 0 0,-1-2 0 0 0,-1 0 0 0 0,-2-2 1 0 0,-1-1-1 0 0,-1-1 0 0 0,-2-2-162 0 0,1 1 96 0 0,-1 0 0 0 0,-2-1-1 0 0,-2-1 1 0 0,-2-1 0 0 0,-1 0 0 0 0,-1-1 0 0 0,2-23-96 0 0,-9-85 4 0 0,-6 144-6 0 0,0-1 0 0 0,-1 0 0 0 0,0 0 0 0 0,1 0 0 0 0,-1 1 0 0 0,-1-1 0 0 0,1 0 1 0 0,0 1-1 0 0,-1-1 0 0 0,0 1 0 0 0,0 0 0 0 0,0 0 0 0 0,0-1 0 0 0,0 1 0 0 0,-1 0 0 0 0,1 1 0 0 0,-1-1 0 0 0,0 0 1 0 0,0 1-1 0 0,0-1 0 0 0,0 1 0 0 0,0 0 0 0 0,0 0 0 0 0,-1 1 0 0 0,1-1 0 0 0,-1 0 0 0 0,1 1 0 0 0,-1 0 1 0 0,0 0-1 0 0,1 0 0 0 0,-1 1 0 0 0,0-1 0 0 0,0 1 0 0 0,0 0 0 0 0,1-1 0 0 0,-1 2 0 0 0,0-1 0 0 0,0 0 0 0 0,0 1 1 0 0,1 0-1 0 0,-1 0 0 0 0,-2 1 2 0 0,-2 3-4 0 0,0 1 1 0 0,1 0 0 0 0,0 0 0 0 0,1 0-1 0 0,-1 1 1 0 0,1 0 0 0 0,1 0 0 0 0,-1 0-1 0 0,1 1 1 0 0,0 0 0 0 0,1 0-1 0 0,0 0 1 0 0,0 1 0 0 0,1 0 0 0 0,0-1-1 0 0,0 1 1 0 0,1 0 0 0 0,0 0 0 0 0,1 0-1 0 0,0 1 1 0 0,0-1 0 0 0,1 2 3 0 0,0 43 247 0 0,3 0 0 0 0,1 0 0 0 0,3 0 1 0 0,3-1-1 0 0,1 0 0 0 0,3-1 0 0 0,2 0 0 0 0,3-1 1 0 0,9 15-248 0 0,-22-50 111 0 0,56 141 879 0 0,-62-157-948 0 0,0 0 37 0 0,0 0 41 0 0,0 0 39 0 0,0 0 32 0 0,0 0 17 0 0,-5-26 65 0 0,4 22-486 0 0,-1-24-3277 0 0,10 10-4834 0 0,-6 13-2931 0 0</inkml:trace>
  <inkml:trace contextRef="#ctx0" brushRef="#br0" timeOffset="4417.674">3820 652 3561 0 0,'0'0'2536'0'0,"0"0"-601"0"0,0 0-240 0 0,0 0-17 0 0,0 0-94 0 0,0 0-230 0 0,0 0-230 0 0,0 0-207 0 0,0 0-99 0 0,0 0-65 0 0,0 0-95 0 0,0 0-92 0 0,0 0-94 0 0,-19-4-57 0 0,-60-13-27 0 0,75 16-329 0 0,0 1 1 0 0,0-1-1 0 0,1 1 1 0 0,-1 0-1 0 0,0 0 1 0 0,0 0-1 0 0,0 1 1 0 0,0 0-1 0 0,0-1 1 0 0,1 1-1 0 0,-1 0 1 0 0,0 1-1 0 0,1-1 1 0 0,-1 1-1 0 0,0 0 0 0 0,1-1 1 0 0,0 2-1 0 0,0-1 1 0 0,-1 0-1 0 0,0 2-59 0 0,-13 8 248 0 0,12-8-226 0 0,-1 2 0 0 0,1-1-1 0 0,1 0 1 0 0,-1 1 0 0 0,1 0 0 0 0,0 0-1 0 0,0 0 1 0 0,1 1 0 0 0,0-1-1 0 0,0 1 1 0 0,0 0 0 0 0,1-1 0 0 0,0 1-1 0 0,0 0 1 0 0,1 1 0 0 0,0-1-1 0 0,0 0 1 0 0,1 0 0 0 0,0 0 0 0 0,0 1-1 0 0,1-1 1 0 0,-1 0 0 0 0,2 0-1 0 0,-1 0 1 0 0,3 7-22 0 0,-3-11 22 0 0,0 1-1 0 0,0-1 1 0 0,0 0-1 0 0,0 0 1 0 0,1 0-1 0 0,0 0 1 0 0,-1 0 0 0 0,1 0-1 0 0,0 0 1 0 0,0 0-1 0 0,1-1 1 0 0,-1 1-1 0 0,0-1 1 0 0,1 0-1 0 0,0 1 1 0 0,-1-1 0 0 0,1-1-1 0 0,0 1 1 0 0,0 0-1 0 0,0-1 1 0 0,1 1-1 0 0,-1-1 1 0 0,0 0-1 0 0,0 0 1 0 0,1 0 0 0 0,-1 0-1 0 0,0-1 1 0 0,1 1-1 0 0,-1-1 1 0 0,1 0-1 0 0,1 0-21 0 0,3 0 93 0 0,-1-1-1 0 0,1 0 0 0 0,-1 0 1 0 0,1-1-1 0 0,-1 0 0 0 0,0 0 0 0 0,0-1 1 0 0,0 1-1 0 0,0-2 0 0 0,0 1 1 0 0,0-1-1 0 0,-1 0 0 0 0,0 0 1 0 0,2-2-93 0 0,21-19 157 0 0,-2-2 1 0 0,0-1-1 0 0,-2-1 1 0 0,-1-1 0 0 0,9-15-158 0 0,-5 9-30 0 0,-27 33 45 0 0,-1 3-24 0 0,0 0-42 0 0,-31 35-632 0 0,28-31 680 0 0,1 1 0 0 0,-1-1 0 0 0,1 0 0 0 0,0 1 0 0 0,0-1-1 0 0,0 1 1 0 0,1-1 0 0 0,-1 1 0 0 0,1 0 0 0 0,1 0 0 0 0,-1 0 0 0 0,0-1 0 0 0,1 1-1 0 0,0 0 1 0 0,0 0 0 0 0,1 0 0 0 0,-1 0 0 0 0,1 0 0 0 0,0-1 0 0 0,0 1 0 0 0,1 0-1 0 0,0-1 1 0 0,-1 1 0 0 0,2-1 0 0 0,-1 1 0 0 0,0-1 0 0 0,1 0 0 0 0,0 0 0 0 0,0 0-1 0 0,0 0 1 0 0,0-1 0 0 0,0 1 0 0 0,1-1 0 0 0,0 0 0 0 0,0 1 3 0 0,2 1 16 0 0,1 1 0 0 0,0-1 0 0 0,0 0 0 0 0,0-1 0 0 0,0 0 0 0 0,1 0-1 0 0,0 0 1 0 0,-1-1 0 0 0,1 0 0 0 0,0-1 0 0 0,1 0 0 0 0,-1 0 0 0 0,0-1 0 0 0,1 0 0 0 0,-1 0 0 0 0,1-1 0 0 0,-1 0 0 0 0,0 0 0 0 0,1-1 0 0 0,-1 0 0 0 0,1-1 0 0 0,-1 0 0 0 0,7-2-16 0 0,-2-4 46 0 0,0 1 0 0 0,-1-2 0 0 0,0 0 0 0 0,-1 0 0 0 0,0-1 0 0 0,0 0 0 0 0,-1-1 0 0 0,0 0 0 0 0,-1-1 0 0 0,0 0 0 0 0,-1 0 0 0 0,5-11-46 0 0,-3 7 9 0 0,0 0 0 0 0,-2-1 0 0 0,0-1 0 0 0,-1 1 0 0 0,0-1 1 0 0,-2 0-1 0 0,4-16-9 0 0,-8 31-10 0 0,0-1 1 0 0,1 1-1 0 0,-1 0 0 0 0,-1-1 1 0 0,1 1-1 0 0,0-1 1 0 0,-1 1-1 0 0,1-1 0 0 0,-1 1 1 0 0,0-1-1 0 0,-1 1 1 0 0,1-1-1 0 0,0 1 1 0 0,-1-1-1 0 0,0 1 0 0 0,0-1 1 0 0,0 1-1 0 0,0 0 1 0 0,0-1-1 0 0,-1 1 0 0 0,0 0 1 0 0,1 0-1 0 0,-1 0 1 0 0,0 0-1 0 0,-1 0 0 0 0,1 1 1 0 0,0-1-1 0 0,-1 1 1 0 0,1-1-1 0 0,-1 1 1 0 0,0 0-1 0 0,0 0 0 0 0,0 0 1 0 0,0 0-1 0 0,0 1 1 0 0,0-1-1 0 0,-2 0 10 0 0,0 2-33 0 0,0 1 0 0 0,0-1 1 0 0,0 1-1 0 0,0 0 0 0 0,1 1 0 0 0,-1-1 0 0 0,0 1 1 0 0,1 0-1 0 0,-1 0 0 0 0,1 0 0 0 0,0 1 0 0 0,0-1 1 0 0,0 1-1 0 0,0 0 0 0 0,0 0 0 0 0,1 0 1 0 0,-1 1-1 0 0,1 0 0 0 0,0-1 0 0 0,0 1 0 0 0,0 0 1 0 0,-1 3 32 0 0,2-4-5 0 0,0-1 1 0 0,0 0 0 0 0,0 1 0 0 0,1-1 0 0 0,-1 1 0 0 0,1 0 0 0 0,0-1 0 0 0,0 1 0 0 0,0 0 0 0 0,0 0 0 0 0,0 0 0 0 0,0 0-1 0 0,1 0 1 0 0,0 0 0 0 0,-1 0 0 0 0,1 0 0 0 0,0 0 0 0 0,1 0 0 0 0,-1 0 0 0 0,0 0 0 0 0,1 0 0 0 0,0 0 0 0 0,-1 0 0 0 0,1-1-1 0 0,0 1 1 0 0,1 0 0 0 0,-1 0 0 0 0,0-1 0 0 0,1 1 0 0 0,0-1 0 0 0,-1 1 0 0 0,1-1 0 0 0,0 1 0 0 0,0-1 0 0 0,0 0 0 0 0,1 0-1 0 0,-1 0 1 0 0,1-1 0 0 0,-1 1 0 0 0,1 0 0 0 0,-1-1 0 0 0,1 1 0 0 0,0-1 0 0 0,-1 0 0 0 0,1 0 0 0 0,0 0 0 0 0,0-1 0 0 0,0 1 0 0 0,0-1-1 0 0,1 1 5 0 0,133 7 78 0 0,-134-9-77 0 0,1 1 0 0 0,-1-1-1 0 0,1 1 1 0 0,-1-1 0 0 0,1 1 0 0 0,-1 0 0 0 0,1 0 0 0 0,-1 1 0 0 0,1-1 0 0 0,-1 1-1 0 0,0-1 1 0 0,1 1 0 0 0,-1 0 0 0 0,0 1 0 0 0,1-1 0 0 0,-1 1 0 0 0,0-1 0 0 0,0 1-1 0 0,0 0 1 0 0,0 0 0 0 0,-1 0 0 0 0,1 0 0 0 0,0 1 0 0 0,-1-1 0 0 0,0 1 0 0 0,1-1-1 0 0,-1 1 1 0 0,0 0 0 0 0,0 0 0 0 0,-1 0 0 0 0,1 0 0 0 0,0 1-1 0 0,-19 177 1 0 0,18-177-2 0 0,0-1 0 0 0,1 1 0 0 0,0-1 0 0 0,0 1 0 0 0,0-1 0 0 0,0 0 0 0 0,0 0 0 0 0,1 0 0 0 0,0 0 1 0 0,-1 0-1 0 0,1-1 0 0 0,0 1 0 0 0,0-1 0 0 0,0 1 0 0 0,1-1 0 0 0,-1 0 0 0 0,0-1 0 0 0,1 1 0 0 0,0 0 0 0 0,-1-1 0 0 0,1 0 0 0 0,0 0 0 0 0,-1 0 0 0 0,1 0 0 0 0,0-1 0 0 0,0 1 0 0 0,0-1 0 0 0,0 0 0 0 0,0 0 0 0 0,0-1 0 0 0,-1 1 0 0 0,1-1 0 0 0,0 0 0 0 0,0 0 0 0 0,0 0 0 0 0,2-1 1 0 0,5-1 28 0 0,-1-1-1 0 0,0 0 0 0 0,1 0 1 0 0,-2-1-1 0 0,1 0 0 0 0,0-1 1 0 0,-1 0-1 0 0,0 0 0 0 0,-1-1 0 0 0,1-1 1 0 0,-1 1-1 0 0,0-2-27 0 0,0 2 38 0 0,42-41 199 0 0,-2-3-1 0 0,-2-1 1 0 0,-2-3 0 0 0,13-25-237 0 0,-41 56 2 0 0,-1-1 0 0 0,-1-1 0 0 0,-1 0 0 0 0,-2 0 0 0 0,-1-2-1 0 0,0 1 1 0 0,-2-1 0 0 0,-2 0 0 0 0,0-1 0 0 0,-2 0 0 0 0,-1 0 0 0 0,-1 0 0 0 0,-2-1-2 0 0,1 22 0 0 0,0 0 0 0 0,-1-1 0 0 0,0 1 1 0 0,-1-1-1 0 0,1 1 0 0 0,-2 0 0 0 0,1 0 0 0 0,-1 0 0 0 0,0 0 0 0 0,-1 0 1 0 0,0 0-1 0 0,0 0 0 0 0,-1 1 0 0 0,0-1 0 0 0,0 1 0 0 0,-1 0 0 0 0,0 0 0 0 0,0 1 1 0 0,-1 0-1 0 0,-4-5 0 0 0,7 9-9 0 0,-1 0 1 0 0,0 1-1 0 0,1-1 1 0 0,-1 1-1 0 0,0 0 0 0 0,0 0 1 0 0,0 0-1 0 0,0 0 1 0 0,0 1-1 0 0,0-1 1 0 0,0 1-1 0 0,0 0 1 0 0,0 0-1 0 0,0 1 0 0 0,0-1 1 0 0,0 1-1 0 0,0 0 1 0 0,0 0-1 0 0,0 0 1 0 0,0 1-1 0 0,1-1 1 0 0,-1 1-1 0 0,0 0 0 0 0,1 0 1 0 0,0 0-1 0 0,-1 1 1 0 0,1-1-1 0 0,0 1 1 0 0,-1 1 8 0 0,-4 8 6 0 0,1 0 1 0 0,1 1-1 0 0,0 0 0 0 0,0 0 1 0 0,1 1-1 0 0,1-1 1 0 0,0 1-1 0 0,1 0 0 0 0,1 0 1 0 0,0 0-1 0 0,1 1 1 0 0,0-1-1 0 0,1 0 0 0 0,1 1 1 0 0,0-1-1 0 0,1 0 1 0 0,1 0-1 0 0,0 0 0 0 0,1 0 1 0 0,1 1-7 0 0,4 43 120 0 0,6 118 161 0 0,-26 41 21 0 0,5-86-696 0 0,26-131-4071 0 0,-8 0-5628 0 0,-9 0-889 0 0</inkml:trace>
  <inkml:trace contextRef="#ctx0" brushRef="#br0" timeOffset="5172.772">5130 625 5873 0 0,'0'0'2293'0'0,"0"0"-352"0"0,0 0-161 0 0,0 0-141 0 0,0 0-256 0 0,0 0-317 0 0,0 0-291 0 0,0 0-188 0 0,0 0-110 0 0,0 0-48 0 0,0 0-55 0 0,0 0-62 0 0,-3 15-57 0 0,-14 121 492 0 0,17-131-701 0 0,10 87 189 0 0,-9-89-198 0 0,0-1 1 0 0,0 1 0 0 0,0 0 0 0 0,0-1 0 0 0,0 1 0 0 0,1-1 0 0 0,-1 1 0 0 0,1-1 0 0 0,0 0 0 0 0,0 0-1 0 0,0 0 1 0 0,0 0 0 0 0,0 0 0 0 0,0 0 0 0 0,0 0 0 0 0,1-1 0 0 0,-1 1 0 0 0,1-1 0 0 0,-1 1 0 0 0,1-1-1 0 0,0 0 1 0 0,-1 0 0 0 0,1 0 0 0 0,0-1 0 0 0,0 1 0 0 0,-1-1 0 0 0,1 1 0 0 0,0-1 0 0 0,0 0 0 0 0,1 0-38 0 0,4-3 173 0 0,-1-1 1 0 0,1 0 0 0 0,-1 0-1 0 0,0 0 1 0 0,-1-1 0 0 0,1 0 0 0 0,-1 0-1 0 0,0-1 1 0 0,0 0 0 0 0,-1 0 0 0 0,0 0-1 0 0,0-1 1 0 0,0 0 0 0 0,-1 0-1 0 0,0 0 1 0 0,0 0 0 0 0,-1 0 0 0 0,1-1-1 0 0,0-5-173 0 0,-4 13 2 0 0,95-229 1386 0 0,-95 230-1390 0 0,0-1 1 0 0,0 0-1 0 0,0 1 0 0 0,-1-1 1 0 0,1 1-1 0 0,0-1 0 0 0,0 0 1 0 0,0 1-1 0 0,0-1 1 0 0,0 1-1 0 0,0-1 0 0 0,0 0 1 0 0,0 1-1 0 0,0-1 0 0 0,0 0 1 0 0,0 1-1 0 0,0-1 0 0 0,1 1 1 0 0,-1-1-1 0 0,0 0 1 0 0,0 1-1 0 0,0-1 0 0 0,0 0 1 0 0,1 1-1 0 0,-1-1 0 0 0,0 0 1 0 0,0 1-1 0 0,1-1 0 0 0,-1 0 1 0 0,0 1-1 0 0,0-1 1 0 0,1 0-1 0 0,-1 0 0 0 0,0 0 1 0 0,1 1-1 0 0,-1-1 0 0 0,0 0 1 0 0,1 0-1 0 0,-1 0 0 0 0,0 0 1 0 0,1 1-1 0 0,-1-1 1 0 0,1 0-1 0 0,-1 0 0 0 0,0 0 1 0 0,1 0-1 0 0,-1 0 0 0 0,1 0 1 0 0,-1 0-1 0 0,0 0 0 0 0,1 0 1 0 0,-1 0-1 0 0,0 0 1 0 0,1-1-1 0 0,-1 1 0 0 0,1 0 1 0 0,-1 0-1 0 0,0 0 0 0 0,1 0 1 0 0,-1-1-1 0 0,0 1 0 0 0,1 0 1 0 0,-1 0-1 0 0,0-1 2 0 0,10 44 49 0 0,22 156 32 0 0,51 179 9 0 0,-73-292-61 0 0,-3 0 0 0 0,-5 1 1 0 0,-5 43-30 0 0,3-118 19 0 0,-1-1 0 0 0,0 1 1 0 0,-1-1-1 0 0,0 1 1 0 0,-1-1-1 0 0,0 0 0 0 0,0 0 1 0 0,-1 0-1 0 0,-1 0 0 0 0,0-1 1 0 0,-1 1-1 0 0,1-1 1 0 0,-5 4-20 0 0,5-11 16 0 0,0 0 1 0 0,-1 0-1 0 0,1-1 0 0 0,-1 0 1 0 0,0 0-1 0 0,0 0 1 0 0,0 0-1 0 0,0-1 1 0 0,0 0-1 0 0,0 0 1 0 0,0-1-1 0 0,0 0 1 0 0,-1 0-1 0 0,1 0 0 0 0,0-1 1 0 0,-2 0-17 0 0,-15 0 7 0 0,14 1-3 0 0,0-1-1 0 0,1-1 1 0 0,-1 0-1 0 0,0 0 1 0 0,1 0-1 0 0,-1-1 1 0 0,1-1-1 0 0,0 1 1 0 0,-1-1-1 0 0,2-1 1 0 0,-1 0 0 0 0,1 0-1 0 0,-1 0 1 0 0,1-1-1 0 0,1 0 1 0 0,-1-1-4 0 0,3 4 1 0 0,0 0 0 0 0,1-1 0 0 0,0 0 0 0 0,0 0 0 0 0,0 0 0 0 0,0 0 0 0 0,0 0 0 0 0,1-1 0 0 0,0 1 1 0 0,0-1-1 0 0,0 1 0 0 0,1-1 0 0 0,-1 0 0 0 0,1 0 0 0 0,0 0 0 0 0,0 0 0 0 0,1 0 0 0 0,0 0 0 0 0,0 0 1 0 0,0 0-1 0 0,0 0 0 0 0,1 1 0 0 0,0-1 0 0 0,0 0 0 0 0,0 0 0 0 0,0 0 0 0 0,1 0 0 0 0,0 1 0 0 0,1-4-1 0 0,16-18 8 0 0,1 1 0 0 0,1 0-1 0 0,2 2 1 0 0,0 0 0 0 0,1 2-1 0 0,1 0 1 0 0,1 2 0 0 0,1 0-1 0 0,0 2 1 0 0,1 2-1 0 0,28-12-7 0 0,239-108-313 0 0,-287 131-307 0 0,16-8 40 0 0,-10 9-8490 0 0,-14 3-2930 0 0</inkml:trace>
  <inkml:trace contextRef="#ctx0" brushRef="#br0" timeOffset="6098.108">2793 128 12043 0 0,'0'0'2241'0'0,"0"0"-619"0"0,0 0-211 0 0,0 0 12 0 0,0 0-53 0 0,0 0-181 0 0,0 0-291 0 0,0 0-351 0 0,0 0-265 0 0,0 0-134 0 0,0 0-77 0 0,0 0-14 0 0,-11 4-248 0 0,4 0-4205 0 0,7-1-1776 0 0,0-2-5251 0 0</inkml:trace>
  <inkml:trace contextRef="#ctx0" brushRef="#br0" timeOffset="7451.972">1639 155 0 0 0,'0'0'233'0'0,"0"0"309"0"0,0 0 171 0 0,0 0 234 0 0,0 0 324 0 0,3-1 279 0 0,0-1-962 0 0,5-2-17 0 0,-1 3 2857 0 0,-13 16-268 0 0,-23 13-1936 0 0,52-35-150 0 0,-16 1 211 0 0,-14 8-2832 0 0,-2 4-4931 0 0,7-5-2083 0 0</inkml:trace>
  <inkml:trace contextRef="#ctx0" brushRef="#br0" timeOffset="90456.253">254 1931 0 0 0,'0'0'621'0'0,"0"1"-3428"0"0,1-1 4856 0 0,2 3 16406 0 0,-3-3-16174 0 0,-66-19 1037 0 0,59 19-3225 0 0,0-1 0 0 0,0 2 0 0 0,1-1 0 0 0,-1 1-1 0 0,0 0 1 0 0,0 1 0 0 0,1-1 0 0 0,-1 1 0 0 0,1 1 0 0 0,0-1-1 0 0,-1 1 1 0 0,1 0 0 0 0,1 0 0 0 0,-1 1 0 0 0,0 0 0 0 0,-1 2-93 0 0,-39 35 464 0 0,41-32-403 0 0,0-1 0 0 0,1 1 0 0 0,0 0 0 0 0,0 0 1 0 0,1 1-1 0 0,1-1 0 0 0,-1 1 0 0 0,1-1 0 0 0,1 1 0 0 0,0 0 0 0 0,0-1 1 0 0,1 1-1 0 0,0 2-61 0 0,0-6 41 0 0,0 1-1 0 0,1 0 1 0 0,0-1 0 0 0,0 1 0 0 0,0-1 0 0 0,1 1 0 0 0,0-1 0 0 0,0 0 0 0 0,0 0 0 0 0,1 1 0 0 0,0-1-1 0 0,3 5-40 0 0,-1-4 88 0 0,0-1 0 0 0,0 1-1 0 0,0 0 1 0 0,1-1-1 0 0,0 0 1 0 0,0-1-1 0 0,1 1 1 0 0,-1-1-1 0 0,1-1 1 0 0,1 1-1 0 0,-1-1 1 0 0,0 0 0 0 0,1-1-1 0 0,0 1 1 0 0,0-2-1 0 0,0 1 1 0 0,0-1-1 0 0,4 0-87 0 0,155 10 1220 0 0,-137-12-1118 0 0,14-15 150 0 0,-57-5-2373 0 0,5 12-4899 0 0,4 5-5283 0 0</inkml:trace>
  <inkml:trace contextRef="#ctx0" brushRef="#br0" timeOffset="93812.291">847 1373 0 0 0,'0'0'347'0'0,"0"0"709"0"0,0 0 291 0 0,0 0 60 0 0,0 0-85 0 0,0 0-109 0 0,0 0-75 0 0,0 0-23 0 0,0 1 12221 0 0,0 1-14396 0 0,-8 137 2571 0 0,-11 235 16 0 0,-2-50-425 0 0,17-317-975 0 0,-4 9-51 0 0,8 18-8 0 0,0-34-49 0 0,0 0-1 0 0,0 9-112 0 0,0-14-568 0 0,0-13-3475 0 0,0 6-3183 0 0,0 8-3824 0 0</inkml:trace>
  <inkml:trace contextRef="#ctx0" brushRef="#br0" timeOffset="94494.131">610 1800 1520 0 0,'0'0'2054'0'0,"0"0"-891"0"0,0 0-220 0 0,0 0 301 0 0,0 0 364 0 0,0 0 184 0 0,0 0-115 0 0,0 0-300 0 0,0 0-287 0 0,0 0-173 0 0,0 0-39 0 0,0 0 13 0 0,0 0-6 0 0,5 3 5379 0 0,9 2-4870 0 0,171-25 312 0 0,-10 13-1103 0 0,-157 10-567 0 0,-15-2-260 0 0,-10 2-12223 0 0,7-2 805 0 0</inkml:trace>
  <inkml:trace contextRef="#ctx0" brushRef="#br0" timeOffset="96545.45">1485 1916 0 0 0,'0'0'441'0'0,"0"0"1273"0"0,0 0 525 0 0,0 0 107 0 0,0 0-73 0 0,0 0-226 0 0,0 0-348 0 0,0 0-358 0 0,0 0-319 0 0,-24 0 2680 0 0,18 0-3463 0 0,0 0 0 0 0,0 1 1 0 0,0 0-1 0 0,0 0 0 0 0,0 0 0 0 0,1 1 1 0 0,-1 0-1 0 0,0 0 0 0 0,1 0 0 0 0,0 1 1 0 0,-1 0-1 0 0,1 0 0 0 0,0 0 0 0 0,0 0 0 0 0,-2 3-239 0 0,1 0 44 0 0,1-1 0 0 0,0 1-1 0 0,0 0 1 0 0,1 0 0 0 0,0 0-1 0 0,0 1 1 0 0,0-1 0 0 0,1 1-1 0 0,0 0 1 0 0,0 0 0 0 0,0 0-1 0 0,1 1 1 0 0,0-1 0 0 0,1 1-1 0 0,0-1 1 0 0,0 1 0 0 0,0-1-1 0 0,1 4-43 0 0,0 3 56 0 0,-1-9-30 0 0,1 0 1 0 0,-1 0-1 0 0,1 0 1 0 0,0 0-1 0 0,0 0 1 0 0,1 0-1 0 0,-1-1 0 0 0,1 1 1 0 0,0 0-1 0 0,1 0 1 0 0,-1 0-1 0 0,1-1 1 0 0,0 1-1 0 0,0-1 1 0 0,0 1-1 0 0,1-1 1 0 0,0 0-1 0 0,-1 0 0 0 0,1 0 1 0 0,1 0-1 0 0,-1 0 1 0 0,3 1-27 0 0,4 2 126 0 0,1 0 1 0 0,1-1 0 0 0,-1-1 0 0 0,1 0-1 0 0,0 0 1 0 0,1-1 0 0 0,-1-1-1 0 0,1 0 1 0 0,-1 0 0 0 0,1-1-1 0 0,0-1 1 0 0,0 0 0 0 0,0-1-1 0 0,0-1 1 0 0,1 0-127 0 0,-7-1 70 0 0,-1 0 1 0 0,1-1-1 0 0,-1 0 0 0 0,0 0 0 0 0,0-1 0 0 0,0 1 1 0 0,0-1-1 0 0,-1 0 0 0 0,0-1 0 0 0,0 0 0 0 0,0 1 0 0 0,0-1 1 0 0,-1-1-1 0 0,1 1 0 0 0,-2-1 0 0 0,1 0 0 0 0,0 0 1 0 0,-1 0-1 0 0,0-2-70 0 0,5-7 83 0 0,-1-1-1 0 0,-1 0 1 0 0,-1-1 0 0 0,0 1 0 0 0,-1-1 0 0 0,-1 0-1 0 0,-1 0 1 0 0,0 0 0 0 0,-1 0 0 0 0,-1-1 0 0 0,-1-9-83 0 0,0 19 0 0 0,0 1 1 0 0,-1-1 0 0 0,0 1-1 0 0,0-1 1 0 0,0 1 0 0 0,-1-1 0 0 0,0 1-1 0 0,-1 0 1 0 0,0 0 0 0 0,0 1-1 0 0,0-1 1 0 0,-1 1 0 0 0,1 0-1 0 0,-2 0 1 0 0,1 0 0 0 0,-1 1-1 0 0,1 0 1 0 0,-1 0 0 0 0,-1 0 0 0 0,1 1-1 0 0,-1 0 1 0 0,0 0 0 0 0,0 1-1 0 0,0-1 1 0 0,-4 0-1 0 0,2 3-116 0 0,1 0 0 0 0,0 0 1 0 0,0 0-1 0 0,0 1 0 0 0,-1 1 0 0 0,1-1 0 0 0,0 1 1 0 0,0 1-1 0 0,0 0 0 0 0,0 0 0 0 0,0 0 0 0 0,0 1 0 0 0,1 0 1 0 0,-1 1-1 0 0,1-1 0 0 0,0 1 0 0 0,0 1 0 0 0,0 0 1 0 0,1 0-1 0 0,-1 0 0 0 0,1 0 0 0 0,1 1 0 0 0,-1 0 1 0 0,1 1-1 0 0,0-1 0 0 0,0 1 0 0 0,1 0 0 0 0,-1 0 1 0 0,2 0-1 0 0,-1 0 0 0 0,1 1 0 0 0,0 0 0 0 0,1 0 0 0 0,-1 0 1 0 0,2 0-1 0 0,-1 0 0 0 0,0 8 116 0 0,2-13-569 0 0,0 19-1377 0 0,5-12-5838 0 0,-2-6-3414 0 0</inkml:trace>
  <inkml:trace contextRef="#ctx0" brushRef="#br0" timeOffset="97511.453">1926 1870 6105 0 0,'0'0'2211'0'0,"0"0"-331"0"0,0 0-23 0 0,0 0 114 0 0,0 0-36 0 0,0 0-292 0 0,0 0-448 0 0,0 0-405 0 0,0 0-257 0 0,0 0-127 0 0,0 0-50 0 0,0 0-11 0 0,0 0 27 0 0,1 3 18 0 0,8 52 128 0 0,-2 0 0 0 0,-3 0 1 0 0,-1 1-1 0 0,-4-1 0 0 0,-1 0 1 0 0,-6 22-519 0 0,16-131 2458 0 0,4 14-2431 0 0,2 1 1 0 0,1 1-1 0 0,2 0 1 0 0,1 2-1 0 0,3 0 1 0 0,0 0-1 0 0,2 2 1 0 0,17-18-28 0 0,-36 49 2 0 0,7-10 0 0 0,1 0 0 0 0,0 1-1 0 0,1 0 1 0 0,0 2 0 0 0,0-1 0 0 0,2 2 0 0 0,-1-1-1 0 0,1 2 1 0 0,8-3-2 0 0,-21 10 5 0 0,0 0 0 0 0,1 0 0 0 0,-1 0 0 0 0,0 0 0 0 0,1 1 0 0 0,-1-1 0 0 0,1 1 0 0 0,-1 0-1 0 0,1 0 1 0 0,-1 0 0 0 0,0 0 0 0 0,1 0 0 0 0,-1 0 0 0 0,1 0 0 0 0,-1 1 0 0 0,0 0 0 0 0,1-1 0 0 0,-1 1 0 0 0,0 0-1 0 0,1 0 1 0 0,-1 0 0 0 0,0 0 0 0 0,0 1 0 0 0,0-1 0 0 0,0 0 0 0 0,0 1 0 0 0,0 0 0 0 0,0-1 0 0 0,-1 1 0 0 0,1 0-1 0 0,-1 0 1 0 0,1 0 0 0 0,-1 0 0 0 0,0 0 0 0 0,1 0 0 0 0,-1 0 0 0 0,0 1 0 0 0,-1-1 0 0 0,1 0 0 0 0,0 1 0 0 0,-1-1-1 0 0,1 0 1 0 0,-1 1 0 0 0,0-1 0 0 0,1 1 0 0 0,-1-1 0 0 0,0 1 0 0 0,-1-1 0 0 0,1 1 0 0 0,0 0-5 0 0,0-2 3 0 0,0 5 15 0 0,1 1 0 0 0,-1-1 1 0 0,0 1-1 0 0,0-1 0 0 0,-1 1 1 0 0,0-1-1 0 0,0 1 0 0 0,-1-1 1 0 0,1 0-1 0 0,-1 1 0 0 0,-1-1 1 0 0,1 0-1 0 0,-1 0 0 0 0,0-1 1 0 0,0 1-1 0 0,-1 0 0 0 0,0-1-18 0 0,-1 4-225 0 0,4-6-8817 0 0,3-3-2756 0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3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1 371 0 0 0,'0'0'1508'0'0,"0"0"-311"0"0,0 0-56 0 0,0 0 238 0 0,0 0 177 0 0,0 0-17 0 0,0 0-186 0 0,0 0-250 0 0,0 0-118 0 0,0 0 23 0 0,0 0 70 0 0,0 0 32 0 0,0 0-4 0 0,5 1 5737 0 0,-1-2-6259 0 0,66-80 994 0 0,130-165-111 0 0,-179 204-1074 0 0,-21 41-342 0 0,0 1-16 0 0,0 0-37 0 0,0 0-18 0 0,0 0-28 0 0,14 27-185 0 0,26 38 528 0 0,14 98 505 0 0,-38-88-441 0 0,6-65-2554 0 0,-10-11-1816 0 0,-4 1-2445 0 0,-4 0-5766 0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6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1 435 3081 0 0,'0'0'4867'0'0,"0"0"-2371"0"0,0 0-889 0 0,0 0-67 0 0,0 0 52 0 0,0 0-3 0 0,0 0-178 0 0,0 0-270 0 0,0 0-165 0 0,0 0-107 0 0,0 0-111 0 0,0 0-82 0 0,17-9-66 0 0,85-51 373 0 0,-75 38-527 0 0,-2-2 1 0 0,0-1-1 0 0,-2 0 1 0 0,-1-2-1 0 0,-1-1 1 0 0,17-28-457 0 0,14-17 280 0 0,5-9-65 0 0,-57 82-219 0 0,1 0 0 0 0,-1-1 0 0 0,1 1 0 0 0,-1-1 0 0 0,1 1 0 0 0,-1 0 0 0 0,1 0 1 0 0,-1-1-1 0 0,1 1 0 0 0,0 0 0 0 0,-1 0 0 0 0,1 0 0 0 0,-1-1 0 0 0,1 1 0 0 0,0 0 0 0 0,-1 0 0 0 0,1 0 0 0 0,0 0 0 0 0,-1 0 1 0 0,1 0-1 0 0,-1 1 0 0 0,1-1 0 0 0,0 0 0 0 0,-1 0 0 0 0,1 0 0 0 0,0 0 0 0 0,-1 1 0 0 0,1-1 0 0 0,-1 0 0 0 0,1 1 0 0 0,-1-1 0 0 0,1 0 1 0 0,-1 1-1 0 0,1-1 0 0 0,-1 1 0 0 0,1-1 0 0 0,-1 1 0 0 0,0-1 0 0 0,1 1 0 0 0,-1-1 0 0 0,0 1 0 0 0,1-1 0 0 0,-1 1 0 0 0,0-1 1 0 0,0 1-1 0 0,1 0 0 0 0,-1-1 0 0 0,0 1 0 0 0,0-1 0 0 0,0 1 0 0 0,0 0 0 0 0,0-1 0 0 0,0 1 0 0 0,0 0 0 0 0,0-1 0 0 0,0 1 1 0 0,0-1-1 0 0,0 1 0 0 0,0 0 0 0 0,0-1 0 0 0,-1 1 0 0 0,1-1 0 0 0,0 1 0 0 0,0 0 0 0 0,-1-1 0 0 0,1 1 0 0 0,0-1 0 0 0,-1 1 1 0 0,0 0 2 0 0,5 12 78 0 0,71 192 565 0 0,-40-125-573 0 0,-10-58-3280 0 0,8-16-4864 0 0,-26-6-4273 0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7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0 259 3217 0 0,'0'0'1975'0'0,"0"0"-722"0"0,0 0-192 0 0,0 0 179 0 0,0 0 330 0 0,0 0 227 0 0,0 0-16 0 0,0 0-278 0 0,0 0-339 0 0,0 0-221 0 0,0 0-123 0 0,0 0-43 0 0,0 0 37 0 0,3 0 27 0 0,174 3 4591 0 0,238-7-3777 0 0,-266-15-1451 0 0,-148 19-238 0 0,-1 0-1 0 0,1 0 0 0 0,-1 1 1 0 0,1-1-1 0 0,0 0 0 0 0,-1 0 1 0 0,1 0-1 0 0,0 0 0 0 0,-1 0 1 0 0,1 0-1 0 0,-1 0 1 0 0,1 0-1 0 0,0 0 0 0 0,-1 0 1 0 0,1 0-1 0 0,0-1 0 0 0,-1 1 1 0 0,1 0-1 0 0,-1 0 0 0 0,1-1 1 0 0,-1 1-1 0 0,1 0 0 0 0,0-1 1 0 0,-1 1-1 0 0,1 0 0 0 0,-1-1 1 0 0,1 1-1 0 0,-1-1 0 0 0,0 1 1 0 0,1-1-1 0 0,-1 1 0 0 0,1-1 1 0 0,-1 1-1 0 0,0-1 1 0 0,0 1-1 0 0,1-1 0 0 0,-1 1 1 0 0,0-1-1 0 0,0 0 0 0 0,0 1 1 0 0,1-1-1 0 0,-1 0 0 0 0,0 1 1 0 0,0-1-1 0 0,0 1 0 0 0,0-1 1 0 0,0 0-1 0 0,0 1 0 0 0,0-1 1 0 0,-1 0-1 0 0,1 1 0 0 0,0-1 1 0 0,0 1-1 0 0,0-1 1 0 0,-1 0-1 0 0,1 1 0 0 0,0-1 1 0 0,0 1-1 0 0,-1-1 35 0 0,-4-4-3779 0 0,4 2-1119 0 0,-1 2-6819 0 0</inkml:trace>
  <inkml:trace contextRef="#ctx0" brushRef="#br0" timeOffset="296.402">110 524 11226 0 0,'0'0'2017'0'0,"0"0"-812"0"0,0 0-346 0 0,0 0 65 0 0,0 0 229 0 0,0 0 179 0 0,0 0-29 0 0,0 0-175 0 0,0 0-193 0 0,0 0-167 0 0,0 0-128 0 0,0 0-16 0 0,34 1-43 0 0,108 2-36 0 0,6-10 793 0 0,119-33-361 0 0,-243 39-1398 0 0,36-4 846 0 0,-20 4-6383 0 0,-40 1-1812 0 0,0 0-4749 0 0</inkml:trace>
  <inkml:trace contextRef="#ctx0" brushRef="#br0" timeOffset="781.766">1981 58 4497 0 0,'0'0'2392'0'0,"0"0"-474"0"0,0 0-111 0 0,0 0-49 0 0,0 0-50 0 0,0 0-90 0 0,-35 11-224 0 0,-107 35-273 0 0,52-3 506 0 0,77-36-1484 0 0,0 2-1 0 0,0-1 1 0 0,1 2-1 0 0,1 0 1 0 0,0 0 0 0 0,0 1-1 0 0,1 0 1 0 0,0 1-1 0 0,1 0 1 0 0,0 0-1 0 0,1 1 1 0 0,0 0-1 0 0,1 1 1 0 0,1-1-1 0 0,0 2 1 0 0,1-1 0 0 0,1 0-1 0 0,0 1 1 0 0,1 0-1 0 0,0 0 1 0 0,1 0-1 0 0,1 0 1 0 0,0 0-1 0 0,1 1 1 0 0,1-1-1 0 0,0 0 1 0 0,3 7-143 0 0,2-8 88 0 0,0-1 0 0 0,1-1 0 0 0,1 1 1 0 0,0-1-1 0 0,1 0 0 0 0,0-1 0 0 0,0 0 0 0 0,1-1 0 0 0,1 0 0 0 0,0 0 0 0 0,0-1 1 0 0,1-1-1 0 0,0 0 0 0 0,1 0 0 0 0,0-1 0 0 0,0-1 0 0 0,0 0 0 0 0,1-1 1 0 0,-1 0-1 0 0,1-1 0 0 0,0-1 0 0 0,1 0 0 0 0,-1-1 0 0 0,4 0-88 0 0,6 0 165 0 0,0-1 1 0 0,1-2-1 0 0,-1 0 0 0 0,0-1 1 0 0,0-2-1 0 0,0 0 0 0 0,0-2 0 0 0,-1 0 1 0 0,0-2-1 0 0,0 0 0 0 0,0-2 1 0 0,-2 0-1 0 0,1-2 0 0 0,-1 0 1 0 0,-1-1-1 0 0,0-1 0 0 0,13-13-165 0 0,-23 17 17 0 0,1-1 1 0 0,-2 0-1 0 0,1 0 0 0 0,-2-1 1 0 0,1 0-1 0 0,-2-1 0 0 0,1 0 1 0 0,-2 0-1 0 0,0 0 0 0 0,0-1 1 0 0,-2 0-1 0 0,1 0 0 0 0,-2 0 1 0 0,0-1-1 0 0,-1 1 1 0 0,0-1-1 0 0,-1 0 0 0 0,-1 1 1 0 0,0-1-1 0 0,-1 0 0 0 0,-2-11-17 0 0,1 12-196 0 0,-1 1-1 0 0,-1-1 1 0 0,0 1-1 0 0,-1 0 0 0 0,0 1 1 0 0,-1-1-1 0 0,0 1 1 0 0,-1 0-1 0 0,0 0 1 0 0,-1 1-1 0 0,-1 0 1 0 0,0 1-1 0 0,0-1 0 0 0,-1 2 1 0 0,0-1-1 0 0,0 2 1 0 0,-1-1-1 0 0,-1 1 1 0 0,1 1-1 0 0,-1 0 1 0 0,0 1-1 0 0,-1 0 0 0 0,0 0 1 0 0,1 2-1 0 0,-2 0 1 0 0,-8-2 196 0 0,-49-10-2727 0 0,25 9-2245 0 0,6 2-6668 0 0</inkml:trace>
  <inkml:trace contextRef="#ctx0" brushRef="#br0" timeOffset="1179.356">998 440 11194 0 0,'0'0'2594'0'0,"0"0"-188"0"0,0 0-203 0 0,33 1-184 0 0,106 4-192 0 0,178-21 3560 0 0,-214 5-4611 0 0,420-61 843 0 0,-213 34-1300 0 0,-49 26-283 0 0,-87 12-182 0 0,-132 15-530 0 0,-46-14-1544 0 0,-4-1 1003 0 0,-1 0-5345 0 0,5 0-5507 0 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1 365 6369 0 0,'0'0'2224'0'0,"0"0"-940"0"0,0 0-343 0 0,0 0 130 0 0,0 0 220 0 0,0 0 172 0 0,0 0 12 0 0,0 0-107 0 0,0 0-130 0 0,0 0-138 0 0,0 0-125 0 0,0 0-116 0 0,0 0-75 0 0,29 3-68 0 0,94 7-77 0 0,22-8 1396 0 0,-123-5-1840 0 0,0-1-1 0 0,0-1 1 0 0,0-1-1 0 0,-1-1 1 0 0,0-1 0 0 0,-1 0-1 0 0,1-2 1 0 0,2-3-195 0 0,-5 5 105 0 0,-9 4-67 0 0,-1-1 0 0 0,0 0 0 0 0,-1 0 0 0 0,1 0 0 0 0,-1-1 0 0 0,0 0 0 0 0,0-1 0 0 0,-1 1 0 0 0,0-1 0 0 0,0 0 0 0 0,0-1 0 0 0,-1 0 0 0 0,-1 0 0 0 0,1 0 0 0 0,-1 0 0 0 0,0 0 0 0 0,-1-1-1 0 0,0 0 1 0 0,0 0 0 0 0,-1 0 0 0 0,0 0 0 0 0,-1 0 0 0 0,1-7-38 0 0,-5 9-19 0 0,0 0 1 0 0,0 1-1 0 0,0-1 0 0 0,-1 1 0 0 0,0-1 0 0 0,0 1 0 0 0,-1 0 0 0 0,0 1 0 0 0,0-1 0 0 0,0 1 0 0 0,0 0 0 0 0,-1 0 0 0 0,0 0 0 0 0,0 1 0 0 0,0 0 1 0 0,-1 0-1 0 0,1 1 0 0 0,-1 0 0 0 0,0 0 0 0 0,0 0 0 0 0,0 1 0 0 0,0 0 0 0 0,0 1 0 0 0,-1-1 0 0 0,1 1 0 0 0,-1 1 19 0 0,-7-4-61 0 0,0 1 0 0 0,-1 1-1 0 0,1 1 1 0 0,0 0 0 0 0,0 1-1 0 0,-1 0 1 0 0,1 1 0 0 0,0 1-1 0 0,0 1 1 0 0,-1 0-1 0 0,2 0 1 0 0,-1 2 0 0 0,0 0-1 0 0,1 1 1 0 0,0 0 0 0 0,1 1-1 0 0,-1 0 1 0 0,-10 9 61 0 0,13-6 9 0 0,1 0 0 0 0,0 0-1 0 0,1 1 1 0 0,0 0 0 0 0,0 1 0 0 0,1 0-1 0 0,1 0 1 0 0,0 1 0 0 0,0 0 0 0 0,2 0-1 0 0,-1 1 1 0 0,2-1 0 0 0,0 1 0 0 0,1 0 0 0 0,0 1-1 0 0,1-1 1 0 0,0 0 0 0 0,1 1 0 0 0,1-1-1 0 0,0 0 1 0 0,3 14-9 0 0,1-15 70 0 0,0 0 0 0 0,1 0 1 0 0,0 0-1 0 0,1-1 0 0 0,1 0 0 0 0,0 0 0 0 0,0-1 1 0 0,1 0-1 0 0,0 0 0 0 0,1-1 0 0 0,1 0 0 0 0,0 0 1 0 0,0-1-1 0 0,0 0 0 0 0,1-1 0 0 0,1 0 0 0 0,-1-1 1 0 0,1-1-1 0 0,0 1 0 0 0,1-2 0 0 0,0 0 0 0 0,12 3-70 0 0,13 3 190 0 0,1-1-1 0 0,0-3 1 0 0,0-1-1 0 0,1-2 0 0 0,-1-2 1 0 0,1-1-1 0 0,7-2-189 0 0,-7-30-1434 0 0,-32 15-2544 0 0,-2 1-5078 0 0,-6 7-3524 0 0</inkml:trace>
  <inkml:trace contextRef="#ctx0" brushRef="#br0" timeOffset="648.688">918 404 12451 0 0,'0'0'2160'0'0,"0"0"-469"0"0,0 0-231 0 0,0 0-186 0 0,0 0-202 0 0,0 0-246 0 0,0 0-294 0 0,0 0-211 0 0,0 0-111 0 0,0 0-56 0 0,0 0-35 0 0,0 0-28 0 0,0 0 3 0 0,-16 22-16 0 0,-47 69-2 0 0,-11 46 175 0 0,46-83-99 0 0,28-54-112 0 0,0 0 37 0 0,0 0 35 0 0,22-30 1095 0 0,181-248-32 0 0,-191 270-1391 0 0,-12 32 132 0 0,13 57 304 0 0,-3-68-207 0 0,-8-8 17 0 0,0-1 1 0 0,1 0-1 0 0,-1 0 1 0 0,1 0-1 0 0,0 0 1 0 0,0 0-1 0 0,0-1 1 0 0,1 1 0 0 0,-1-1-1 0 0,1 0 1 0 0,0 0-1 0 0,0 0 1 0 0,0 0-1 0 0,0-1 1 0 0,0 0-1 0 0,1 0 1 0 0,-1 0-1 0 0,1 0 1 0 0,-1-1-1 0 0,1 1 1 0 0,0-1-1 0 0,0-1 1 0 0,-1 1-1 0 0,1 0 1 0 0,1-1-31 0 0,0-3 116 0 0,-1 0 1 0 0,1 0-1 0 0,-1 0 1 0 0,0-1-1 0 0,0 1 1 0 0,0-1-1 0 0,0 0 1 0 0,-1-1-1 0 0,0 1 1 0 0,0-1-1 0 0,0 0 0 0 0,0 0 1 0 0,-1 0-1 0 0,1-2-116 0 0,9-10 246 0 0,-5 5-202 0 0,-1 0 0 0 0,-1-1 0 0 0,0 0 0 0 0,0 1-1 0 0,-1-2 1 0 0,-1 1 0 0 0,0 0 0 0 0,-1-1 0 0 0,-1 0-1 0 0,0 0 1 0 0,-1 0 0 0 0,0 0 0 0 0,-1-3-44 0 0,-11-9-1460 0 0,1 21-7662 0 0,6 5-3340 0 0</inkml:trace>
  <inkml:trace contextRef="#ctx0" brushRef="#br0" timeOffset="2188.145">1702 184 8322 0 0,'0'0'2048'0'0,"0"0"-506"0"0,0 0-76 0 0,0 0 174 0 0,0 0 202 0 0,0 0-83 0 0,0 0-334 0 0,0 0-336 0 0,0 0-288 0 0,0 0-212 0 0,0 0-90 0 0,0 0-85 0 0,0 0-88 0 0,-10 0-36 0 0,-32-2-43 0 0,-32 35 787 0 0,102-30-791 0 0,54-37 152 0 0,-2-11-102 0 0,-158 85 489 0 0,84-40-5877 0 0,4-5 257 0 0,-7 4 1717 0 0,3-3-8887 0 0</inkml:trace>
  <inkml:trace contextRef="#ctx0" brushRef="#br0" timeOffset="2769.078">2051 339 320 0 0,'0'0'1846'0'0,"0"0"-983"0"0,0 0-77 0 0,0 0 504 0 0,0 0 534 0 0,0 0 192 0 0,0 0-56 0 0,0 0-214 0 0,0 0-237 0 0,0 0-200 0 0,0 0-138 0 0,0 0-75 0 0,0 0-39 0 0,19 9-47 0 0,63 30-30 0 0,-18-30 718 0 0,-40-10-1371 0 0,1-2 0 0 0,0-1 1 0 0,-1-1-1 0 0,0-1 0 0 0,0-1 1 0 0,0-1-1 0 0,-1-2 0 0 0,-1 0 1 0 0,1-1-1 0 0,-2-1 0 0 0,1-1 1 0 0,-2-1-1 0 0,0-1 0 0 0,0-1 1 0 0,-2 0-1 0 0,16-18-327 0 0,-30 30 29 0 0,1-1 1 0 0,-1-1-1 0 0,0 1 1 0 0,0-1-1 0 0,-1 1 1 0 0,1-1-1 0 0,-1 0 1 0 0,-1 0-1 0 0,1-1 1 0 0,-1 1-1 0 0,0 0 1 0 0,0-1-1 0 0,-1 0 0 0 0,0 1 1 0 0,0-1-1 0 0,-1 0 1 0 0,1 1-1 0 0,-2-1 1 0 0,1 0-1 0 0,-1 1 1 0 0,0-4-30 0 0,-2 6-11 0 0,-1 0 1 0 0,1 0-1 0 0,-1 0 1 0 0,0 1-1 0 0,0-1 1 0 0,0 1 0 0 0,0 0-1 0 0,0 0 1 0 0,-1 0-1 0 0,0 1 1 0 0,1-1-1 0 0,-1 1 1 0 0,0 0-1 0 0,0 1 1 0 0,0-1-1 0 0,0 1 1 0 0,-1 0-1 0 0,1 0 1 0 0,-3 1 10 0 0,-9-2-50 0 0,-1 0 0 0 0,1 2 0 0 0,-1 0 0 0 0,1 2-1 0 0,0-1 1 0 0,-1 2 0 0 0,1 0 0 0 0,0 2 0 0 0,1-1 0 0 0,-1 2 0 0 0,1 0 0 0 0,-3 3 50 0 0,-5 1-20 0 0,1 1 1 0 0,1 1 0 0 0,0 1 0 0 0,1 1 0 0 0,0 1 0 0 0,1 1 0 0 0,1 1-1 0 0,0 0 1 0 0,1 1 0 0 0,1 1 0 0 0,1 1 0 0 0,1 0 0 0 0,1 2 0 0 0,0-1-1 0 0,2 1 1 0 0,0 1 0 0 0,-5 18 19 0 0,15-36 6 0 0,0 1-1 0 0,0 0 1 0 0,0-1-1 0 0,1 1 0 0 0,0 0 1 0 0,0 0-1 0 0,0 0 1 0 0,1 0-1 0 0,0 0 1 0 0,0 0-1 0 0,1 0 1 0 0,0 0-1 0 0,0 0 1 0 0,0 0-1 0 0,1 0 1 0 0,-1 0-1 0 0,1 0 1 0 0,1-1-1 0 0,-1 1 1 0 0,2 1-6 0 0,12 9 64 0 0,0-1 0 0 0,1 0 1 0 0,1-1-1 0 0,0-1 0 0 0,1-1 1 0 0,0 0-1 0 0,1-1 1 0 0,0-2-1 0 0,1 0 0 0 0,0-1 1 0 0,0-1-1 0 0,1 0 1 0 0,0-2-1 0 0,0-1 0 0 0,0-1 1 0 0,1-1-1 0 0,-1 0 0 0 0,7-2-64 0 0,-19 1 12 0 0,-2 0-42 0 0,1 1-1 0 0,-1-1 0 0 0,0-1 1 0 0,0 1-1 0 0,1-2 1 0 0,-1 1-1 0 0,0-1 1 0 0,0 0-1 0 0,1 0 0 0 0,-1-1 1 0 0,0-1-1 0 0,-1 1 1 0 0,1-1-1 0 0,0 0 0 0 0,-1-1 1 0 0,1 0-1 0 0,-1 0 1 0 0,3-3 30 0 0,0-8-1522 0 0,-3 3-4078 0 0,-4 8-6625 0 0</inkml:trace>
  <inkml:trace contextRef="#ctx0" brushRef="#br0" timeOffset="3243.983">3093 404 13675 0 0,'0'0'1041'0'0,"0"0"-83"0"0,0 0 293 0 0,0 0 275 0 0,0 0 29 0 0,0 0-258 0 0,0 0-409 0 0,0 0-309 0 0,0 0-131 0 0,0 0-40 0 0,0 0-54 0 0,0 0-62 0 0,5-4 119 0 0,-36 59 259 0 0,-62 137 12 0 0,67-88-481 0 0,75-93 340 0 0,-44-11-455 0 0,130-7 1149 0 0,-62-9-890 0 0,-73 16-401 0 0,0 0-41 0 0,-24-17-4517 0 0,12 11-2538 0 0,6 2-4611 0 0</inkml:trace>
  <inkml:trace contextRef="#ctx0" brushRef="#br0" timeOffset="3494.914">2887 543 14139 0 0,'0'0'1567'0'0,"0"0"-164"0"0,0 0-36 0 0,0 0-19 0 0,0 0-107 0 0,0 0-169 0 0,33-4-215 0 0,106-12-235 0 0,-9 5 298 0 0,-81 9-3042 0 0,-2-7-4209 0 0,-43 8-5111 0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0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517 612 2457 0 0,'0'0'2027'0'0,"0"0"-811"0"0,0 0-252 0 0,0 0 178 0 0,0 0 349 0 0,0 0 142 0 0,0 0 1 0 0,0 0-231 0 0,0 0-281 0 0,0 0-198 0 0,0 0-185 0 0,-11-7-63 0 0,-36-24-39 0 0,-15 19 2018 0 0,43 15-2472 0 0,1 0 0 0 0,-1 1 0 0 0,1 1 0 0 0,0 1 0 0 0,0 1 0 0 0,0 0 0 0 0,1 1 0 0 0,0 1-1 0 0,1 1 1 0 0,0 0 0 0 0,0 1 0 0 0,1 1 0 0 0,1 0 0 0 0,0 1 0 0 0,1 1 0 0 0,0 0 0 0 0,1 0 0 0 0,0 1-1 0 0,1 1 1 0 0,1 0 0 0 0,-6 14-183 0 0,7-15 27 0 0,1 1-1 0 0,1 0 1 0 0,0 0-1 0 0,2 1 1 0 0,-1-1 0 0 0,2 1-1 0 0,0 0 1 0 0,2 1-1 0 0,-1-1 1 0 0,2 1-1 0 0,0-1 1 0 0,2 9-27 0 0,-1-22 6 0 0,1 0-1 0 0,-1 0 1 0 0,1-1-1 0 0,0 1 1 0 0,0 0-1 0 0,0-1 1 0 0,0 1-1 0 0,1-1 1 0 0,-1 1-1 0 0,1-1 1 0 0,0 1 0 0 0,0-1-1 0 0,0 0 1 0 0,1 0-1 0 0,-1 0 1 0 0,1 0-1 0 0,0-1 1 0 0,-1 1-1 0 0,1-1 1 0 0,0 1 0 0 0,1-1-1 0 0,-1 0 1 0 0,0 0-1 0 0,1-1 1 0 0,-1 1-1 0 0,1-1 1 0 0,-1 1-1 0 0,1-1 1 0 0,0 0 0 0 0,1 0-6 0 0,2 0 44 0 0,1 1 0 0 0,-1-1 1 0 0,1-1-1 0 0,-1 1 0 0 0,1-2 1 0 0,-1 1-1 0 0,1-1 1 0 0,-1 0-1 0 0,1 0 0 0 0,-1-1 1 0 0,0 0-1 0 0,1 0 0 0 0,-1-1 1 0 0,0 0-1 0 0,0 0-44 0 0,29-22 145 0 0,-1-1 0 0 0,-1-3-1 0 0,-1 0 1 0 0,-2-2 0 0 0,-1-1-1 0 0,-1-2 1 0 0,-2-1 0 0 0,-1-1 0 0 0,7-16-145 0 0,-21 35 29 0 0,119-178 191 0 0,-128 263-62 0 0,-6-51-135 0 0,1 0 0 0 0,0 0 1 0 0,2 0-1 0 0,0 1 0 0 0,1-1 1 0 0,0 0-1 0 0,2 0 0 0 0,0 0 1 0 0,1 0-1 0 0,0 0 0 0 0,2-1 0 0 0,0 0 1 0 0,1 0-1 0 0,0 0 0 0 0,9 13-23 0 0,38 29-349 0 0,-23-39-1191 0 0,-20-15-1750 0 0,2 1-3760 0 0,-6-2-4947 0 0</inkml:trace>
  <inkml:trace contextRef="#ctx0" brushRef="#br0" timeOffset="482.429">1014 1125 14907 0 0,'0'0'1422'0'0,"0"0"-333"0"0,0 0-66 0 0,0 0 90 0 0,0 0 32 0 0,0 0-70 0 0,0 0-203 0 0,0 0-216 0 0,0 0-146 0 0,0 0-110 0 0,0 0-95 0 0,0 0-47 0 0,11-19-8 0 0,70-124 413 0 0,18-49 231 0 0,-71 160-1000 0 0,-27 32 41 0 0,-1 0-6 0 0,0 0 23 0 0,0 0-2 0 0,0 0-18 0 0,0 11 14 0 0,-1-4 56 0 0,1 0-1 0 0,0 0 1 0 0,0 0-1 0 0,0 0 1 0 0,1 0-1 0 0,0 0 1 0 0,1 0-1 0 0,0 0 1 0 0,0 0 0 0 0,0-1-1 0 0,1 1 1 0 0,0-1-1 0 0,3 6-1 0 0,-3-7 63 0 0,0-1-1 0 0,0 0 0 0 0,0 0 1 0 0,0 0-1 0 0,1 0 0 0 0,-1-1 1 0 0,1 1-1 0 0,0-1 0 0 0,0 0 1 0 0,1 0-1 0 0,-1 0 1 0 0,0-1-1 0 0,1 1 0 0 0,0-1 1 0 0,-1 0-1 0 0,1 0 0 0 0,0-1 1 0 0,0 0-1 0 0,0 0 0 0 0,0 0 1 0 0,0 0-1 0 0,0-1 0 0 0,0 1 1 0 0,1-1-1 0 0,-1-1 0 0 0,0 1 1 0 0,0-1-1 0 0,0 0 1 0 0,0 0-1 0 0,0 0 0 0 0,0-1 1 0 0,0 0-1 0 0,-1 0 0 0 0,1 0 1 0 0,0 0-1 0 0,-1-1 0 0 0,3-1-62 0 0,122-143 1190 0 0,-78 55-1235 0 0,-49 86-525 0 0,-2 11-11580 0 0,0-4 47 0 0</inkml:trace>
  <inkml:trace contextRef="#ctx0" brushRef="#br0" timeOffset="983.108">2153 620 13739 0 0,'0'0'2182'0'0,"0"0"-741"0"0,0 0-407 0 0,0 0-118 0 0,0 0-130 0 0,0 0-96 0 0,0 0-128 0 0,0 0-126 0 0,0 0-75 0 0,0 0-55 0 0,0 0-58 0 0,-35 28-79 0 0,-108 87-47 0 0,84-53-7 0 0,54-51-98 0 0,3-8-13 0 0,0 0 0 0 0,0 1 0 0 0,1-1 0 0 0,-1 0 0 0 0,1 1 0 0 0,0 0 0 0 0,0-1 0 0 0,0 1 1 0 0,0 0-1 0 0,1-1 0 0 0,0 1 0 0 0,-1 0 0 0 0,1 0 0 0 0,1-1 0 0 0,-1 1 0 0 0,0 0 0 0 0,1 0 0 0 0,0-1 1 0 0,0 1-1 0 0,0 0 0 0 0,0-1 0 0 0,1 1 0 0 0,-1-1 0 0 0,1 0 0 0 0,0 1 0 0 0,0-1 0 0 0,0 0 1 0 0,1 0-1 0 0,-1 0 0 0 0,1-1 0 0 0,-1 1 0 0 0,1 0 0 0 0,0-1 0 0 0,0 0 0 0 0,0 0 0 0 0,0 0 0 0 0,0 0 1 0 0,1 0-1 0 0,0 0-4 0 0,9 4 117 0 0,0-1 0 0 0,0 0 1 0 0,0-1-1 0 0,1 0 1 0 0,0-1-1 0 0,0-1 0 0 0,0 0 1 0 0,0-1-1 0 0,0 0 1 0 0,0-1-1 0 0,0-1 1 0 0,0 0-1 0 0,0-1 0 0 0,-1-1 1 0 0,1 0-1 0 0,0 0 1 0 0,-1-2-1 0 0,0 0 0 0 0,0 0 1 0 0,1-2-118 0 0,15-6 317 0 0,-2-2-1 0 0,0-1 1 0 0,0-1 0 0 0,-2-1 0 0 0,0-1-1 0 0,-1-1 1 0 0,-2-2 0 0 0,13-13-317 0 0,-6 2 123 0 0,-1-1-1 0 0,-1-1 1 0 0,-2-1 0 0 0,-2-1-1 0 0,-1-1 1 0 0,-2-1 0 0 0,-2-1 0 0 0,13-41-123 0 0,-27 66-4 0 0,0 1 1 0 0,-1-1 0 0 0,-1 0-1 0 0,-1 0 1 0 0,0 0 0 0 0,0 0 0 0 0,-2 0-1 0 0,0 0 1 0 0,0 0 0 0 0,-2 0-1 0 0,0 0 1 0 0,0 1 0 0 0,-2-1 0 0 0,1 1-1 0 0,-2 0 1 0 0,0 0 0 0 0,-1 1-1 0 0,0 0 1 0 0,-1 0 0 0 0,0 1 0 0 0,-1-1-1 0 0,-1 2 1 0 0,1 0 0 0 0,-2 0-1 0 0,0 0 1 0 0,0 1 0 0 0,-1 1 0 0 0,-11-7 3 0 0,16 13-12 0 0,0 0 1 0 0,-1 0-1 0 0,0 0 1 0 0,1 1 0 0 0,-1 1-1 0 0,0-1 1 0 0,0 1 0 0 0,0 0-1 0 0,0 1 1 0 0,0 0 0 0 0,0 0-1 0 0,0 1 1 0 0,0 0 0 0 0,0 0-1 0 0,0 1 1 0 0,0 0 0 0 0,0 1-1 0 0,1-1 1 0 0,-1 1-1 0 0,1 1 1 0 0,0 0 0 0 0,0 0-1 0 0,0 0 1 0 0,1 0 0 0 0,-1 1-1 0 0,1 1 1 0 0,0-1 0 0 0,0 1-1 0 0,1 0 1 0 0,0 0 0 0 0,0 0-1 0 0,0 1 1 0 0,-2 3 11 0 0,-6 11 6 0 0,1-1-1 0 0,1 2 1 0 0,1-1 0 0 0,1 1 0 0 0,1 1 0 0 0,0 0 0 0 0,2 0-1 0 0,1 0 1 0 0,1 1 0 0 0,1 0 0 0 0,0 0 0 0 0,2-1 0 0 0,1 1-1 0 0,1 0 1 0 0,1 0 0 0 0,1 0 0 0 0,2 0 0 0 0,0-1 0 0 0,1 0 0 0 0,1 0-1 0 0,1 0 1 0 0,1-1 0 0 0,1 0 0 0 0,3 2-6 0 0,4 4 52 0 0,1 0 0 0 0,2-1 0 0 0,0-1 0 0 0,2-1 1 0 0,1-1-1 0 0,0-1 0 0 0,2-1 0 0 0,1-1 0 0 0,0-1 0 0 0,2-2 1 0 0,0 0-1 0 0,1-2 0 0 0,1-1 0 0 0,0-2 0 0 0,1-1 0 0 0,0-1 1 0 0,1-1-1 0 0,18 2-52 0 0,91-4-308 0 0,-104-24-1237 0 0,-28 6-1688 0 0,-1-2-3909 0 0,-2 1-6085 0 0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20:2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109 169,'32'-44,"56"-68,-88 111,0 1,0 0,0-1,0 1,0-1,0 1,0-1,0 1,0-1,0 1,1-1,-1 1,0-1,0 1,0 0,1-1,-1 1,0 0,1-1,-1 1,0-1,1 1,-1 0,0 0,1-1,-1 1,1 0,-1 0,1-1,-1 1,0 0,1 0,-1 0,1 0,-1 0,1 0,-1 0,1 0,-1 0,1 0,-1 0,1 0,-1 0,1 0,-1 0,1 0,-1 1,0-1,1 0,-1 0,1 1,-1-1,0 0,1 0,-1 1,1-1,-1 0,0 1,0-1,1 1,-1-1,0 0,0 1,1-1,-1 1,0-1,0 1,0-1,3 37,-3-33,-1 98,10 145,-1-202,-3-1,-1 1,-2 0,-3 0,-1 0,-2 0,-2 0,-2-1,-2 0,-7 16,13-50,0 0,0-1,0 1,-1-1,-1 0,0 0,0-1,0 0,-1 0,-1 0,1-1,-1 0,0 0,-1-1,0 0,1-1,-2 0,1 0,-1-1,-5 2,13-6,-1 1,1 0,-1-1,1 0,-1 1,0-1,1 0,-1-1,0 1,1 0,-1-1,1 1,-1-1,1 0,-1 0,1 0,-1 0,1 0,0 0,0-1,-1 1,1-1,0 0,0 0,1 1,-1-1,0 0,1-1,-1 1,1 0,-1 0,1-1,0 1,0 0,0-1,0 1,1-1,-1 0,1-1,3-106,6 83,1 1,2 1,1 0,1 0,0 1,2 1,1 1,7-7,-20 24,-1 0,1 1,0 0,1 0,-1 0,1 0,0 0,0 1,0 0,0 0,0 1,1-1,-1 1,1 0,0 1,0-1,-1 1,1 0,0 1,0-1,0 1,0 0,0 1,0-1,5 2,27 7,-24-9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14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9994 0 0,'0'0'1922'0'0,"0"0"-228"0"0,0 0-81 0 0,0 0 20 0 0,0 0-104 0 0,0 0-216 0 0,0 0-319 0 0,0 0-288 0 0,0 0-225 0 0,0 0-122 0 0,0 0-12 0 0,0 0 32 0 0,0 0 63 0 0,-3 5 18 0 0,-7 20-22 0 0,10-23-354 0 0,0 1-1 0 0,0-1 1 0 0,0 1 0 0 0,1-1 0 0 0,-1 1-1 0 0,1-1 1 0 0,-1 1 0 0 0,1-1 0 0 0,0 0-1 0 0,0 1 1 0 0,0-1 0 0 0,0 0 0 0 0,1 0-1 0 0,-1 0 1 0 0,1 1 0 0 0,-1-1 0 0 0,1-1-1 0 0,-1 1 1 0 0,1 0 0 0 0,0 0 0 0 0,0-1-1 0 0,0 1 1 0 0,2 0-84 0 0,2 4 249 0 0,88 67 1281 0 0,-79-60-1417 0 0,1 0 0 0 0,-2 2 0 0 0,0-1 0 0 0,-1 2 0 0 0,-1 0 0 0 0,0 1 0 0 0,-1 0 0 0 0,6 13-113 0 0,11 34 147 0 0,-25-65-1105 0 0,-3-4-3113 0 0,-1 1-5912 0 0,1 4-2169 0 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1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0 477 0 0 0,'0'0'556'0'0,"0"0"735"0"0,0 0 277 0 0,0 0 215 0 0,0 0 222 0 0,0 0 15 0 0,0 0-194 0 0,0 0-330 0 0,0 0-375 0 0,0 0-335 0 0,0 0-237 0 0,9 0 515 0 0,5 8-685 0 0,0-1-1 0 0,0-1 1 0 0,1 0 0 0 0,0-1 0 0 0,0 0 0 0 0,0-2 0 0 0,1 1 0 0 0,-1-2-1 0 0,1 0 1 0 0,0-1 0 0 0,0-1 0 0 0,-1 0 0 0 0,13-2-379 0 0,-11 2 153 0 0,15-4-18 0 0,1-1-1 0 0,-1-1 1 0 0,0-2-1 0 0,-1-1 1 0 0,0-2 0 0 0,0-1-1 0 0,-1-1 1 0 0,-1-2-1 0 0,0 0 1 0 0,-1-3-1 0 0,1-1-133 0 0,5-3 115 0 0,-1-2 1 0 0,-1-1 0 0 0,-1-1-1 0 0,21-24-116 0 0,-46 45 39 0 0,0-1 0 0 0,-1-1 0 0 0,1 1 0 0 0,-1-1 0 0 0,0 0 0 0 0,-1 0-1 0 0,0 0 1 0 0,0-1 0 0 0,0 0 0 0 0,-1 1 0 0 0,0-1 0 0 0,-1 0 0 0 0,0-1 0 0 0,0 1-1 0 0,-1 0 1 0 0,0-1 0 0 0,0 1 0 0 0,-1 0 0 0 0,0-1 0 0 0,-1-3-39 0 0,-1 7 0 0 0,-1 0-1 0 0,1 0 1 0 0,-1 0 0 0 0,-1 1 0 0 0,1-1 0 0 0,-1 1 0 0 0,1-1-1 0 0,-1 1 1 0 0,-1 0 0 0 0,1 1 0 0 0,0-1 0 0 0,-1 1-1 0 0,0 0 1 0 0,0 0 0 0 0,0 0 0 0 0,0 0 0 0 0,0 1 0 0 0,-1 0-1 0 0,1 0 1 0 0,-1 1 0 0 0,1 0 0 0 0,-1 0 0 0 0,1 0 0 0 0,-1 0-1 0 0,0 1 1 0 0,0 0 0 0 0,1 0 0 0 0,-1 0 0 0 0,0 1-1 0 0,-4 1 1 0 0,-4 1-14 0 0,1 0 0 0 0,0 1-1 0 0,1 1 1 0 0,-1 0-1 0 0,1 1 1 0 0,0 0-1 0 0,0 1 1 0 0,0 0 0 0 0,1 0-1 0 0,0 2 1 0 0,1-1-1 0 0,0 1 1 0 0,0 1 0 0 0,1 0-1 0 0,0 0 1 0 0,-2 4 14 0 0,-1 8 8 0 0,0 0 1 0 0,2 0-1 0 0,0 1 0 0 0,2 0 1 0 0,0 1-1 0 0,2 0 1 0 0,1 0-1 0 0,0 0 1 0 0,2 1-1 0 0,1-1 0 0 0,1 1 1 0 0,1 0-1 0 0,1 0 1 0 0,1-1-1 0 0,1 2-8 0 0,-6 154 267 0 0,2-151-236 0 0,-2 0-1 0 0,-2 0 0 0 0,0-1 1 0 0,-2 1-1 0 0,-1-1 1 0 0,-1-1-1 0 0,-2 0 1 0 0,0 0-1 0 0,-2-1 0 0 0,-1 0 1 0 0,-1-1-1 0 0,-1-1 1 0 0,-1 0-1 0 0,-1-2 0 0 0,-1 0 1 0 0,-20 17-31 0 0,32-34-23 0 0,0 0 1 0 0,-1-1-1 0 0,0 0 0 0 0,0-1 1 0 0,0 1-1 0 0,0-2 0 0 0,-1 1 1 0 0,1-1-1 0 0,-1 0 0 0 0,1-1 1 0 0,-1 0-1 0 0,0 0 0 0 0,1-1 1 0 0,-8-1 22 0 0,17 1-18 0 0,-1 0 1 0 0,1-1 0 0 0,-1 1 0 0 0,1-1 0 0 0,-1 1 0 0 0,1 0 0 0 0,-1-1 0 0 0,0 1 0 0 0,1-1 0 0 0,-1 1 0 0 0,0-1 0 0 0,1 1 0 0 0,-1-1 0 0 0,0 1 0 0 0,0-1 0 0 0,0 0 0 0 0,1 1 0 0 0,-1-1 0 0 0,0 1 0 0 0,0-1 0 0 0,0 0 0 0 0,0 1 0 0 0,0-1 0 0 0,0 1 0 0 0,0-1 0 0 0,0 0 0 0 0,0 1 0 0 0,0-1 0 0 0,-1 1 0 0 0,1-1 0 0 0,0 1 0 0 0,0-1-1 0 0,0 0 1 0 0,-1 1 0 0 0,1-1 0 0 0,0 1 0 0 0,-1-1 0 0 0,1 1 0 0 0,0 0 0 0 0,-1-1 0 0 0,1 1 0 0 0,-1-1 0 0 0,1 1 0 0 0,-1-1 0 0 0,1 1 0 0 0,-1 0 0 0 0,1 0 0 0 0,-1-1 0 0 0,1 1 0 0 0,-1 0 0 0 0,1 0 0 0 0,-1-1 0 0 0,1 1 0 0 0,-1 0 0 0 0,0 0 0 0 0,1 0 0 0 0,-1 0 0 0 0,1 0 0 0 0,-1 0 0 0 0,0 0 0 0 0,1 0 0 0 0,-1 0 0 0 0,1 0 0 0 0,-1 0 0 0 0,0 0-1 0 0,1 1 1 0 0,-1-1 0 0 0,0 0 17 0 0,39-30-629 0 0,-17 21 604 0 0,1 1 0 0 0,1 1-1 0 0,-1 1 1 0 0,1 1-1 0 0,0 1 1 0 0,1 1-1 0 0,-1 1 1 0 0,0 1-1 0 0,1 1 1 0 0,-1 1-1 0 0,8 2 26 0 0,187 30 483 0 0,-209-33-455 0 0,22 5 133 0 0,1-2 1 0 0,0-2 0 0 0,0-1-1 0 0,0-1 1 0 0,0-1-1 0 0,0-2 1 0 0,-1-2 0 0 0,0-1-1 0 0,0-1 1 0 0,0-1 0 0 0,-1-2-1 0 0,6-4-161 0 0,-19 5 69 0 0,-3 4-29 0 0,0-1 1 0 0,0-1-1 0 0,-1 0 1 0 0,0-1 0 0 0,-1-1-1 0 0,0 0 1 0 0,-1 0-1 0 0,1-1 1 0 0,-2-1 0 0 0,0 0-1 0 0,0 0 1 0 0,-1-1-1 0 0,3-6-40 0 0,-11 17-5 0 0,0-1 0 0 0,0 1 0 0 0,0 0 0 0 0,0 0 0 0 0,-1-1 0 0 0,1 1 0 0 0,-1 0 0 0 0,0-1 0 0 0,1 1 0 0 0,-1 0 0 0 0,0-1 0 0 0,-1 1 0 0 0,1-1 0 0 0,0 1 0 0 0,0 0 0 0 0,-1-1-1 0 0,0 1 1 0 0,1 0 0 0 0,-1-1 0 0 0,0 1 0 0 0,0 0 0 0 0,0 0 0 0 0,0 0 0 0 0,-1 0 0 0 0,1 0 0 0 0,-1 0 0 0 0,1 0 0 0 0,-1 1 0 0 0,0-1 0 0 0,1 0 0 0 0,-1 1 0 0 0,0-1 0 0 0,0 1 0 0 0,0 0-1 0 0,0-1 1 0 0,0 1 0 0 0,0 0 0 0 0,-1 0 0 0 0,1 1 0 0 0,0-1 0 0 0,0 0 0 0 0,-1 1 5 0 0,-102-12-1161 0 0,93 14 1026 0 0,1 1-1 0 0,0 0 1 0 0,1 1 0 0 0,-1 0 0 0 0,1 1-1 0 0,-1 0 1 0 0,1 1 0 0 0,1 0 0 0 0,-1 0-1 0 0,1 1 1 0 0,0 0 0 0 0,1 1 0 0 0,0 0 0 0 0,0 0-1 0 0,-6 9 136 0 0,11-14-12 0 0,0 0 1 0 0,0 1-1 0 0,0-1 0 0 0,1 1 0 0 0,-1 0 0 0 0,1 0 0 0 0,0 0 0 0 0,0 0 0 0 0,0 0 1 0 0,0 0-1 0 0,1 1 0 0 0,0-1 0 0 0,0 0 0 0 0,0 1 0 0 0,0-1 0 0 0,1 1 0 0 0,-1-1 1 0 0,1 1-1 0 0,1 0 0 0 0,-1-1 0 0 0,0 1 0 0 0,1-1 0 0 0,0 1 0 0 0,0-1 0 0 0,1 0 0 0 0,-1 1 1 0 0,1-1-1 0 0,0 0 0 0 0,0 0 0 0 0,0 0 0 0 0,0 0 0 0 0,1 0 0 0 0,0-1 0 0 0,0 1 1 0 0,0-1-1 0 0,0 0 0 0 0,0 0 0 0 0,1 0 0 0 0,-1 0 0 0 0,1 0 0 0 0,0-1 0 0 0,0 1 1 0 0,2 0 11 0 0,16 6 146 0 0,0-2 1 0 0,1 0 0 0 0,0-1 0 0 0,0-1 0 0 0,0-1 0 0 0,0-1 0 0 0,1-2 0 0 0,0 0 0 0 0,-1-1 0 0 0,1-2-1 0 0,-1 0 1 0 0,0-1 0 0 0,22-7-147 0 0,-16 2 121 0 0,0-1-1 0 0,-1-2 1 0 0,0-1-1 0 0,0-1 1 0 0,-1-1-1 0 0,-1-1 1 0 0,-1-2-1 0 0,0-1 1 0 0,-1 0-1 0 0,-1-2 1 0 0,0-1-1 0 0,-2-1 1 0 0,-1 0 0 0 0,0-2-1 0 0,-2 0 1 0 0,-1-1-1 0 0,-1-1 1 0 0,-1 0-1 0 0,3-10-120 0 0,-5 11-6 0 0,-1-1-1 0 0,-2-1 0 0 0,0 0 1 0 0,-2 0-1 0 0,-1-1 1 0 0,-1 0-1 0 0,-1 0 1 0 0,-1-1-1 0 0,-2 1 1 0 0,-1-1-1 0 0,-2 0 0 0 0,-1-9 7 0 0,2 35 2 0 0,0-1 0 0 0,-1 1 0 0 0,1-1 0 0 0,-1 1 0 0 0,0-1 0 0 0,0 1 0 0 0,0-1 0 0 0,0 1 0 0 0,0 0 0 0 0,-1-1 0 0 0,0 1-1 0 0,0 0 1 0 0,0 0 0 0 0,0 0 0 0 0,0 1 0 0 0,0-1 0 0 0,-1 0 0 0 0,1 1 0 0 0,-1-1 0 0 0,0 1 0 0 0,0 0 0 0 0,1 0 0 0 0,-2 0 0 0 0,1 0-1 0 0,0 1 1 0 0,0-1 0 0 0,0 1 0 0 0,-1 0 0 0 0,1 0 0 0 0,-1 0 0 0 0,1 0 0 0 0,-1 1 0 0 0,1-1 0 0 0,-1 1 0 0 0,1 0 0 0 0,-1 0-1 0 0,1 0 1 0 0,-1 1 0 0 0,0-1 0 0 0,1 1 0 0 0,-1 0 0 0 0,1 0 0 0 0,0 0 0 0 0,-1 0 0 0 0,1 1 0 0 0,0-1 0 0 0,0 1 0 0 0,0 0-1 0 0,0 0 1 0 0,0 0-2 0 0,-4 5 7 0 0,0 1-1 0 0,1 0 1 0 0,0 0 0 0 0,0 1-1 0 0,1 0 1 0 0,0-1-1 0 0,1 2 1 0 0,0-1-1 0 0,0 1 1 0 0,1-1-1 0 0,0 1 1 0 0,1 0-1 0 0,0 0 1 0 0,1 0-1 0 0,0 0 1 0 0,0 0-1 0 0,1 1 1 0 0,0-1-1 0 0,1 0 1 0 0,0 0-1 0 0,2 5-6 0 0,6 24 57 0 0,1 0 0 0 0,2 0 0 0 0,2-2-1 0 0,16 32-56 0 0,-20-44 17 0 0,53 169 11 0 0,-62-188-22 0 0,0 1 0 0 0,0-1 0 0 0,-1 0 1 0 0,0 1-1 0 0,0-1 0 0 0,-1 1 0 0 0,0-1 1 0 0,0 0-1 0 0,0 1 0 0 0,-1-1 0 0 0,1 0 1 0 0,-2 0-1 0 0,0 2-6 0 0,2-5-3 0 0,1-2-6 0 0,0-1-7 0 0,0 0 12 0 0,0 0-24 0 0,0 0-23 0 0,0 0-31 0 0,0 0-37 0 0,0 0-11 0 0,-4-24-2738 0 0,0 14 1445 0 0,-3-5-2181 0 0,1 6-4713 0 0,2 5-996 0 0</inkml:trace>
  <inkml:trace contextRef="#ctx0" brushRef="#br0" timeOffset="266.077">1305 689 9370 0 0,'0'0'3241'0'0,"0"0"-1762"0"0,0 0-648 0 0,0 0 134 0 0,0 0 269 0 0,0 0 155 0 0,0 0-35 0 0,0 0-182 0 0,0 0-157 0 0,35-8-117 0 0,113-27-104 0 0,68-2 1335 0 0,26 14-1612 0 0,-199 22-1355 0 0,-25 1-4616 0 0,-13 0-5512 0 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6.4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1 497 4377 0 0,'0'0'3259'0'0,"0"0"-1138"0"0,0 0-406 0 0,0 0-80 0 0,0 0-64 0 0,0 0-148 0 0,0 0-294 0 0,0 0-306 0 0,0 0-224 0 0,0 0-114 0 0,0 0-46 0 0,0 0 48 0 0,3-2 62 0 0,19-15 36 0 0,-1 0 0 0 0,0-2 0 0 0,-2 0 0 0 0,0-2 0 0 0,-1 0 0 0 0,-2-1 0 0 0,0 0-1 0 0,-1-1 1 0 0,10-23-585 0 0,23-29 406 0 0,49-87 35 0 0,-93 154-444 0 0,-4 8 1 0 0,0-1 1 0 0,-1 0 0 0 0,1 0-1 0 0,0 0 1 0 0,0 1 0 0 0,0-1-1 0 0,0 0 1 0 0,0 0 0 0 0,1 0 0 0 0,-1 1-1 0 0,0-1 1 0 0,0 0 0 0 0,0 0-1 0 0,1 1 1 0 0,-1-1 0 0 0,0 0-1 0 0,1 0 1 0 0,-1 1 0 0 0,1-1-1 0 0,-1 0 1 0 0,1 1 0 0 0,-1-1-1 0 0,1 1 1 0 0,-1-1 0 0 0,1 1-1 0 0,0-1 1 0 0,-1 1 0 0 0,1-1-1 0 0,0 1 1 0 0,-1-1 0 0 0,1 1-1 0 0,0 0 1 0 0,0-1 0 0 0,-1 1-1 0 0,1 0 1 0 0,0 0 0 0 0,0 0-1 0 0,0-1 1 0 0,-1 1 0 0 0,1 0 0 0 0,0 0-1 0 0,0 0 1 0 0,0 0 0 0 0,-1 0-1 0 0,1 1 1 0 0,0-1 0 0 0,0 0-1 0 0,0 0 1 0 0,-1 0 0 0 0,1 1-1 0 0,0-1 1 0 0,0 0 0 0 0,-1 1-1 0 0,1-1 1 0 0,0 1 0 0 0,0-1 1 0 0,92 227 848 0 0,-43-69-475 0 0,-18-107-207 0 0,-9-44-8651 0 0,-19-7-3461 0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6177 0 0,'0'0'3448'0'0,"0"0"-1619"0"0,0 0-686 0 0,0 0-46 0 0,0 0 83 0 0,0 0 12 0 0,0 0-182 0 0,0 0-305 0 0,0 0-250 0 0,0 0-64 0 0,0 0 73 0 0,0 0 121 0 0,0 0 90 0 0,7 0 17 0 0,129 7 3153 0 0,3-14-2379 0 0,18-5-586 0 0,-89 12-3588 0 0,-64 0 2405 0 0,-4-2-2262 0 0,0 1 460 0 0,0 0-4483 0 0,0 1-5033 0 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7514 0 0,'0'0'1228'0'0,"0"0"-292"0"0,0 0-5 0 0,0 0 120 0 0,0 0 76 0 0,0 0-95 0 0,0 0-247 0 0,0 0-212 0 0,0 0-83 0 0,0 0-6 0 0,0 0 18 0 0,0 0 11 0 0,0 0 7 0 0,14 17 3661 0 0,-10-15-3942 0 0,1 0 0 0 0,0 0 0 0 0,0 0 0 0 0,0-1 0 0 0,0 1-1 0 0,0-1 1 0 0,0 0 0 0 0,0-1 0 0 0,0 1 0 0 0,0-1 0 0 0,0 0 0 0 0,0 0-1 0 0,1-1 1 0 0,-1 0 0 0 0,0 0-239 0 0,17 0 384 0 0,218-21 1327 0 0,-156 21-1582 0 0,-83-1 884 0 0,0 1-8742 0 0,-1 0 111 0 0,0 1-4362 0 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8082 0 0,'0'0'4121'0'0,"0"0"-2744"0"0,0 0-846 0 0,0 0 197 0 0,0 0 395 0 0,0 0 259 0 0,0 0 7 0 0,0 0-131 0 0,0 0-205 0 0,0 0-178 0 0,0 0-97 0 0,0 0-71 0 0,34 1-59 0 0,108 4-65 0 0,39-18 1032 0 0,-138 5-1446 0 0,64-16-429 0 0,-73 12-922 0 0,-13 1-6491 0 0,-17 7-4054 0 0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4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1 312 2425 0 0,'0'0'1332'0'0,"0"0"-199"0"0,0 0 28 0 0,0 0 192 0 0,0 0 94 0 0,0 0-133 0 0,0 0-326 0 0,0 0-304 0 0,0 0-109 0 0,0 0-4 0 0,0 0 26 0 0,0 0 34 0 0,0 0-28 0 0,7 4-27 0 0,7 4-25 0 0,2 0 0 0 0,-1-1 0 0 0,1-1 0 0 0,0 0 0 0 0,0-1 0 0 0,0-1 1 0 0,1 0-1 0 0,0-2 0 0 0,16 2-551 0 0,-19-4 229 0 0,1 0 0 0 0,-1 0 0 0 0,0-2 0 0 0,0 0 0 0 0,0 0 0 0 0,0-1 0 0 0,-1-1 0 0 0,1-1 0 0 0,1 0-229 0 0,7-3 168 0 0,0-1-1 0 0,-1-1 0 0 0,0-1 0 0 0,-1 0 1 0 0,0-2-1 0 0,0 0 0 0 0,-2-1 1 0 0,0-1-1 0 0,0-1 0 0 0,-2-1 0 0 0,0 0 1 0 0,10-14-168 0 0,-22 25 62 0 0,0 1 0 0 0,0-1 0 0 0,0 0 0 0 0,-1 0 0 0 0,0-1 0 0 0,0 1 0 0 0,-1-1 0 0 0,1 1 0 0 0,-1-1 0 0 0,-1 0 0 0 0,1 0 0 0 0,-1 0 0 0 0,-1 0 0 0 0,1 0 0 0 0,-1 0 0 0 0,0 0 0 0 0,-2-6-62 0 0,0 10-5 0 0,-1 0-1 0 0,0 0 0 0 0,0 0 0 0 0,0 0 0 0 0,0 1 0 0 0,0-1 0 0 0,0 1 0 0 0,-1 0 0 0 0,1 0 0 0 0,-1 0 1 0 0,0 0-1 0 0,0 0 0 0 0,0 1 0 0 0,1 0 0 0 0,-1 0 0 0 0,0 0 0 0 0,-1 0 0 0 0,1 1 0 0 0,0-1 1 0 0,0 1-1 0 0,0 0 0 0 0,0 0 0 0 0,0 1 0 0 0,0-1 0 0 0,0 1 0 0 0,-3 1 6 0 0,-7-2-61 0 0,-6 3 3 0 0,-1 1 0 0 0,0 1 1 0 0,1 1-1 0 0,0 1 0 0 0,0 1 1 0 0,1 0-1 0 0,0 2 1 0 0,1 0-1 0 0,0 1 0 0 0,0 1 1 0 0,1 0-1 0 0,1 1 0 0 0,-11 12 58 0 0,17-17 5 0 0,0 0 1 0 0,0 1-1 0 0,1 0 0 0 0,0 1 1 0 0,1 0-1 0 0,0 0 0 0 0,0 1 0 0 0,1 0 1 0 0,1 0-1 0 0,0 0 0 0 0,0 1 0 0 0,1 0 1 0 0,1 0-1 0 0,0 1 0 0 0,0-1 0 0 0,2 1 1 0 0,-2 10-6 0 0,7-13 49 0 0,0-1 0 0 0,0 0 0 0 0,2 0 0 0 0,-1 0 0 0 0,1 0 0 0 0,0-1 1 0 0,0 0-1 0 0,1 0 0 0 0,1 0 0 0 0,-1-1 0 0 0,1 0 0 0 0,0 0 0 0 0,1-1 1 0 0,-1 0-1 0 0,1 0 0 0 0,0-1 0 0 0,1 0 0 0 0,0 0 0 0 0,-1-1 0 0 0,4 1-49 0 0,20 10 276 0 0,1-1-1 0 0,0-2 0 0 0,1-2 1 0 0,0-1-1 0 0,0-1 0 0 0,1-2 1 0 0,0-1-1 0 0,0-2 0 0 0,0-2 1 0 0,1-1-1 0 0,10-2-275 0 0,-44 2 3 0 0,0 0-1 0 0,0 0 1 0 0,1 0 0 0 0,-1 0-1 0 0,0-1 1 0 0,0 1-1 0 0,0-1 1 0 0,1 1 0 0 0,-1-1-1 0 0,0 0 1 0 0,0 0-1 0 0,0 0 1 0 0,0 0 0 0 0,0 0-1 0 0,0 0 1 0 0,-1-1-1 0 0,1 1 1 0 0,0-1 0 0 0,-1 1-1 0 0,1-1 1 0 0,0 0-1 0 0,-1 1 1 0 0,0-1 0 0 0,0 0-1 0 0,1 0 1 0 0,-1 0-1 0 0,0 0 1 0 0,0 0 0 0 0,-1 0-1 0 0,1 0 1 0 0,0-1-1 0 0,-1 1 1 0 0,1 0 0 0 0,-1 0-1 0 0,0 0 1 0 0,0-1 0 0 0,0 1-1 0 0,0 0 1 0 0,0 0-1 0 0,0-1 1 0 0,0 1 0 0 0,-1 0-1 0 0,0 0-2 0 0,-13-2-7348 0 0,12 4 3918 0 0,-1 0-8593 0 0</inkml:trace>
  <inkml:trace contextRef="#ctx0" brushRef="#br0" timeOffset="766.979">920 420 10194 0 0,'0'0'2234'0'0,"0"0"-808"0"0,0 0-231 0 0,0 0 83 0 0,0 0 57 0 0,0 0-81 0 0,0 0-222 0 0,0 0-256 0 0,0 0-154 0 0,0 0-67 0 0,0 0-13 0 0,0 0-7 0 0,-8 12 819 0 0,-94 208-171 0 0,81-179-1077 0 0,21-41-95 0 0,0 0 10 0 0,0 0 7 0 0,0 0 20 0 0,0 0 25 0 0,0 0 17 0 0,16-32 154 0 0,87-120-185 0 0,-20 53-50 0 0,-56 82 3 0 0,-27 17-34 0 0,0 0 6 0 0,0 0-11 0 0,0 0 2 0 0,0 23 90 0 0,0-5 0 0 0,15 72-15 0 0,-7-76-69 0 0,-6-9 22 0 0,1 0 0 0 0,-1 0 1 0 0,1 0-1 0 0,0 0 0 0 0,0-1 1 0 0,0 1-1 0 0,1-1 0 0 0,0 0 1 0 0,0 0-1 0 0,0 0 1 0 0,0 0-1 0 0,0-1 0 0 0,1 0 1 0 0,0 0-1 0 0,-1 0 0 0 0,4 1-3 0 0,-4-3 33 0 0,0 0-1 0 0,0-1 1 0 0,0 1-1 0 0,0-1 0 0 0,0 0 1 0 0,0 0-1 0 0,0 0 1 0 0,-1-1-1 0 0,1 1 1 0 0,0-1-1 0 0,0 0 1 0 0,0 0-1 0 0,-1 0 0 0 0,1-1 1 0 0,0 1-1 0 0,-1-1 1 0 0,1 0-1 0 0,-1 0 1 0 0,0 0-1 0 0,1 0 0 0 0,-1-1 1 0 0,0 1-1 0 0,-1-1 1 0 0,1 0-1 0 0,0 0 1 0 0,-1 0-1 0 0,1 0 1 0 0,1-4-33 0 0,45-100 834 0 0,-48 104-844 0 0,0 1 0 0 0,-1-1 0 0 0,1 0 0 0 0,-1 0 0 0 0,1 0 1 0 0,-1 1-1 0 0,0-1 0 0 0,0 0 0 0 0,0 0 0 0 0,0 0 0 0 0,0 0 0 0 0,-1 0 0 0 0,1 1 0 0 0,-1-1 0 0 0,0 0 0 0 0,0 0 0 0 0,0 1 0 0 0,0-1 0 0 0,-1 1 0 0 0,1-1 0 0 0,-2-1 10 0 0,-19-6-2322 0 0,7 8-5618 0 0,10 2-4215 0 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6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13 2377 0 0,'0'0'1460'0'0,"0"0"-123"0"0,0 0 108 0 0,0 0 267 0 0,0 0 110 0 0,0 0-96 0 0,0 0-245 0 0,0 0-286 0 0,0 0-227 0 0,0 0-128 0 0,0 0-131 0 0,0 0-109 0 0,0 0-43 0 0,-9-2-22 0 0,-35-8 1151 0 0,-28 13 1578 0 0,58 4-3150 0 0,1 1 1 0 0,0 0-1 0 0,0 0 0 0 0,1 2 0 0 0,0-1 0 0 0,1 2 0 0 0,0-1 0 0 0,0 1 0 0 0,1 1 0 0 0,1 0 0 0 0,0 1 0 0 0,1-1 0 0 0,-4 8-114 0 0,10-16 26 0 0,0 0-1 0 0,1 0 0 0 0,-1 0 1 0 0,1 0-1 0 0,0 0 0 0 0,0 1 1 0 0,1-1-1 0 0,-1 0 0 0 0,1 0 1 0 0,0 1-1 0 0,0-1 0 0 0,0 0 1 0 0,0 1-1 0 0,1-1 0 0 0,0 0 1 0 0,0 0-1 0 0,0 1 0 0 0,0-1 1 0 0,1 0-1 0 0,0 0 1 0 0,0 0-1 0 0,0-1 0 0 0,0 1 1 0 0,0 0-1 0 0,1-1 0 0 0,1 3-25 0 0,115 82 886 0 0,-34-53-457 0 0,0-16-1794 0 0,-83-26-7967 0 0,-2 7-2461 0 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8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3673 0 0,'0'0'1880'0'0,"0"0"-11"0"0,0 0 67 0 0,0 0-10 0 0,0 0-109 0 0,0 0-236 0 0,0 0-238 0 0,0 0-183 0 0,0 0-178 0 0,0 0-102 0 0,0 0-76 0 0,0 0-56 0 0,0 0-49 0 0,16 4 1828 0 0,196-11 990 0 0,-92 2-2998 0 0,-122 3-3020 0 0,-3 0-5909 0 0,3 2-3995 0 0</inkml:trace>
  <inkml:trace contextRef="#ctx0" brushRef="#br0" timeOffset="1300.316">425 270 8970 0 0,'0'0'2294'0'0,"0"0"-1059"0"0,0 0-178 0 0,0 0 256 0 0,0 0 120 0 0,0 0-35 0 0,0 0-161 0 0,0 0-160 0 0,0 0-139 0 0,36-9-129 0 0,114-29-161 0 0,6-20 563 0 0,-137 48-1111 0 0,-1-1 0 0 0,-1-1 0 0 0,0-1 1 0 0,0 0-1 0 0,-2-1 0 0 0,1-1 1 0 0,-2 0-1 0 0,0-1 0 0 0,0-2-100 0 0,-10 13 29 0 0,3-3 55 0 0,-7 7-85 0 0,1 0 0 0 0,-1 0 0 0 0,1 0 1 0 0,-1 1-1 0 0,1-1 0 0 0,0 0 0 0 0,-1 0 0 0 0,1 0 0 0 0,0 1 0 0 0,-1-1 0 0 0,1 0 0 0 0,0 1 0 0 0,0-1 0 0 0,0 1 0 0 0,0-1 0 0 0,0 1 0 0 0,-1-1 0 0 0,1 1 0 0 0,0-1 0 0 0,0 1 0 0 0,0 0 1 0 0,0 0-1 0 0,0-1 0 0 0,0 1 0 0 0,0 0 0 0 0,0 0 0 0 0,0 0 0 0 0,0 0 0 0 0,0 0 0 0 0,1 0 0 0 0,-1 1 0 0 0,0-1 0 0 0,0 0 0 0 0,0 0 0 0 0,-1 1 0 0 0,1-1 0 0 0,0 0 0 0 0,0 1 1 0 0,0-1-1 0 0,0 1 0 0 0,0 0 0 0 0,0-1 0 0 0,-1 1 0 0 0,1 0 0 0 0,0-1 0 0 0,0 2 1 0 0,8 5 84 0 0,0 1 1 0 0,0 0-1 0 0,-1 1 1 0 0,0-1-1 0 0,-1 2 1 0 0,0-1-1 0 0,0 1 1 0 0,-1 0-1 0 0,-1 1 1 0 0,1-1-1 0 0,1 9-84 0 0,26 76 911 0 0,-23-87-2479 0 0,0-8-6791 0 0,-8 0-3505 0 0</inkml:trace>
  <inkml:trace contextRef="#ctx0" brushRef="#br0" timeOffset="2287.29">1696 251 3689 0 0,'0'0'2567'0'0,"0"0"-989"0"0,0 0-305 0 0,0 0 141 0 0,0 0 166 0 0,0 0 41 0 0,0 0-166 0 0,0 0-240 0 0,0 0-206 0 0,0 0-118 0 0,0 0-58 0 0,0 0-39 0 0,7 4 1919 0 0,-59 19-1076 0 0,-133 65-76 0 0,184-87-1559 0 0,0 0 0 0 0,0 0 1 0 0,1 1-1 0 0,-1-1 1 0 0,0 1-1 0 0,1-1 1 0 0,-1 0-1 0 0,1 1 1 0 0,0-1-1 0 0,0 1 1 0 0,-1-1-1 0 0,1 1 1 0 0,0-1-1 0 0,0 1 0 0 0,0-1 1 0 0,1 1-1 0 0,-1-1 1 0 0,0 1-1 0 0,0-1 1 0 0,1 1-1 0 0,-1-1 1 0 0,1 0-1 0 0,-1 1 1 0 0,1-1-1 0 0,0 0 1 0 0,0 1-1 0 0,-1-1 1 0 0,1 0-1 0 0,0 0 0 0 0,0 1 1 0 0,0-1-1 0 0,0 0 1 0 0,0 0-1 0 0,1 0 1 0 0,-1-1-1 0 0,0 1 1 0 0,0 0-1 0 0,1 0 1 0 0,-1 0-1 0 0,0-1 1 0 0,1 1-1 0 0,-1-1 1 0 0,1 1-1 0 0,-1-1 0 0 0,0 0 1 0 0,2 1-3 0 0,52 25 45 0 0,-44-23-34 0 0,-1 1 0 0 0,0 0-1 0 0,0 1 1 0 0,-1 0 0 0 0,1 1 0 0 0,-1 0 0 0 0,0 0 0 0 0,-1 1 0 0 0,1 0 0 0 0,-1 0 0 0 0,-1 1-1 0 0,1 0 1 0 0,-1 1 0 0 0,5 8-11 0 0,-11-13 41 0 0,-1 0 0 0 0,0 0-1 0 0,0 0 1 0 0,-1 0 0 0 0,1 1-1 0 0,-1-1 1 0 0,0 0 0 0 0,0 0-1 0 0,0-1 1 0 0,0 1 0 0 0,-1 0-1 0 0,1 0 1 0 0,-1-1 0 0 0,0 1-1 0 0,-1 0 1 0 0,1-1 0 0 0,0 0-1 0 0,-1 0 1 0 0,0 0 0 0 0,0 0-1 0 0,0 0 1 0 0,0 0 0 0 0,0-1-1 0 0,0 1 1 0 0,-1-1 0 0 0,1 0-1 0 0,-1 0 1 0 0,0 0 0 0 0,1-1-1 0 0,-5 2-40 0 0,-1 3 39 0 0,-8 3 35 0 0,-1 0-1 0 0,-1-2 1 0 0,1 0 0 0 0,-1 0-1 0 0,0-2 1 0 0,-1-1 0 0 0,1 0-1 0 0,-19 1-73 0 0,5 0 38 0 0,-130-1-61 0 0,164-5-41 0 0,0 1 0 0 0,-1-1 0 0 0,1 1 0 0 0,0-1 0 0 0,-1 0 0 0 0,1 1 0 0 0,0-1 0 0 0,-1 0 0 0 0,1 1 0 0 0,-1-1 0 0 0,1 0 0 0 0,-1 0 0 0 0,0 0 0 0 0,1 1 0 0 0,-1-1 0 0 0,0 0 0 0 0,1 0 0 0 0,-1 0 0 0 0,0 0 0 0 0,0 0 0 0 0,0 0 0 0 0,0 1 0 0 0,0-1 1 0 0,0 0-1 0 0,0 0 0 0 0,0 0 0 0 0,0 0 0 0 0,0 0 0 0 0,-1 0 0 0 0,1 0 0 0 0,0 1 0 0 0,0-1 0 0 0,-1 0 0 0 0,1 0 0 0 0,-1 0 0 0 0,1 0 0 0 0,-1 1 0 0 0,1-1 0 0 0,-1 0 0 0 0,1 1 0 0 0,-1-1 0 0 0,0 0 0 0 0,1 1 0 0 0,-1-1 0 0 0,0 1 0 0 0,0-1 0 0 0,1 1 0 0 0,-1-1 0 0 0,0 1 0 0 0,0 0 0 0 0,0-1 0 0 0,0 1 0 0 0,1 0 0 0 0,-1 0 0 0 0,0-1 0 0 0,0 1 0 0 0,0 0 0 0 0,0 0 0 0 0,0 0 0 0 0,0 0 0 0 0,0 0 64 0 0,30-14-2998 0 0,-9 6-3749 0 0,-6 3-4871 0 0</inkml:trace>
  <inkml:trace contextRef="#ctx0" brushRef="#br0" timeOffset="2638.504">1970 389 8146 0 0,'0'0'792'0'0,"0"0"-51"0"0,0 0 469 0 0,0 0 422 0 0,0 0 182 0 0,0 0-82 0 0,0 0-326 0 0,0 0-328 0 0,0 0-198 0 0,0 0-128 0 0,0 0-89 0 0,0 0-86 0 0,0 0-77 0 0,-2 24-65 0 0,-10 107 285 0 0,10-113-451 0 0,-1 0 0 0 0,-1 0 0 0 0,-1 0 0 0 0,-1 0 0 0 0,0-1 0 0 0,-1 0 0 0 0,-6 9-269 0 0,8-15 20 0 0,-1 2-1064 0 0,4-13-3085 0 0,1-9-4214 0 0,1 5-2978 0 0</inkml:trace>
  <inkml:trace contextRef="#ctx0" brushRef="#br0" timeOffset="2921.483">2033 31 10994 0 0,'0'0'771'0'0,"0"0"-113"0"0,0 0 146 0 0,0 0 213 0 0,0 0 84 0 0,0 0-144 0 0,0 0-282 0 0,0 0-250 0 0,0 0-155 0 0,0 0-86 0 0,0 0-65 0 0,0 0-42 0 0,0 0-36 0 0,-10 12-3 0 0,-30 37-6 0 0,31-37-3 0 0,17-12 95 0 0,-6 1-181 0 0,1-1 0 0 0,0 0 0 0 0,0 1 0 0 0,0-1 0 0 0,0-1 0 0 0,0 1 0 0 0,0 0 0 0 0,0-1 0 0 0,0 1 0 0 0,0-1 0 0 0,0 0 0 0 0,-1 0 0 0 0,1 0 0 0 0,0 0 0 0 0,-1-1 0 0 0,1 1 0 0 0,-1-1 0 0 0,1 0 0 0 0,-1 1 0 0 0,0-1 0 0 0,1 0 0 0 0,-1 0 0 0 0,1-2 57 0 0,-2 2-99 0 0,6-8-2424 0 0,-4 4-2590 0 0,-3 5-4157 0 0</inkml:trace>
  <inkml:trace contextRef="#ctx0" brushRef="#br0" timeOffset="3734.038">2212 713 392 0 0,'0'0'2047'0'0,"0"0"-365"0"0,0 0-118 0 0,0 0 14 0 0,0 0 14 0 0,0 0-35 0 0,0 0-28 0 0,0 0-102 0 0,0 0-123 0 0,0 0-151 0 0,0 0-148 0 0,0 0-89 0 0,-6 1-51 0 0,-21 1-31 0 0,25-3-691 0 0,1 0 0 0 0,-1 0 0 0 0,1 0 0 0 0,-1-1 0 0 0,1 1 0 0 0,0 0 0 0 0,0 0 0 0 0,-1-1 0 0 0,1 1 0 0 0,0-1 0 0 0,0 1 0 0 0,0-1 0 0 0,1 0 0 0 0,-1 1 0 0 0,0-1 0 0 0,1 0 0 0 0,-1 1 0 0 0,1-1 0 0 0,-1 0 0 0 0,1 0 0 0 0,0 1 0 0 0,0-1 0 0 0,0 0 0 0 0,0 0 0 0 0,0 0 0 0 0,0 1 0 0 0,0-1 0 0 0,0 0 0 0 0,1 0 0 0 0,-1 1 0 0 0,1-1 0 0 0,0 0 0 0 0,-1 0-143 0 0,59-78 1001 0 0,53-36-386 0 0,-6 16-479 0 0,-91 93-181 0 0,-15 7 20 0 0,0 0-6 0 0,0 0-24 0 0,0 0 6 0 0,0 0 5 0 0,6 19-82 0 0,2 63 65 0 0,-8-73 57 0 0,0-1 1 0 0,1 1-1 0 0,0-1 1 0 0,0 1-1 0 0,1-1 0 0 0,1 0 1 0 0,-1 0-1 0 0,1 1 0 0 0,0-2 1 0 0,1 1-1 0 0,0 0 0 0 0,0-1 1 0 0,1 0-1 0 0,0 0 0 0 0,0 0 1 0 0,1 0-1 0 0,-1-1 0 0 0,1 0 1 0 0,2 1 3 0 0,-2-6 24 0 0,-1 0-1 0 0,1 0 1 0 0,0 0 0 0 0,0-1-1 0 0,0 1 1 0 0,0-1 0 0 0,0-1 0 0 0,0 1-1 0 0,0-1 1 0 0,-1 0 0 0 0,1-1 0 0 0,0 1-1 0 0,0-1 1 0 0,-1-1 0 0 0,1 1 0 0 0,-1 0-1 0 0,0-1 1 0 0,2-2-24 0 0,-5 4 12 0 0,9-5 112 0 0,-1-1 1 0 0,-1 0 0 0 0,0-1 0 0 0,0 0 0 0 0,0-1 0 0 0,-1 0 0 0 0,0 0-1 0 0,-1 0 1 0 0,0-1 0 0 0,0 0 0 0 0,-1-1 0 0 0,-1 1 0 0 0,0-1 0 0 0,0 0-1 0 0,-1-1 1 0 0,2-7-125 0 0,-3-58-465 0 0,-18 64-2067 0 0,8 10-7784 0 0,4 3-1970 0 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7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46 10426 0 0,'0'0'3201'0'0,"0"0"-1601"0"0,0 0-520 0 0,0 0-29 0 0,0 0 2 0 0,0 0-65 0 0,0 0-156 0 0,0 0-177 0 0,0 0-167 0 0,0 0-107 0 0,0 0-99 0 0,-35 21-94 0 0,-103 67-72 0 0,89-38-18 0 0,47-40-82 0 0,0-3-11 0 0,0 0 0 0 0,1 0-1 0 0,0 0 1 0 0,0 0-1 0 0,0 0 1 0 0,1 1 0 0 0,0-1-1 0 0,1 0 1 0 0,-1 0-1 0 0,1 0 1 0 0,1 0-1 0 0,-1 0 1 0 0,1 0 0 0 0,1 0-1 0 0,-1 0 1 0 0,1-1-1 0 0,0 1 1 0 0,0-1-1 0 0,1 0 1 0 0,0 0 0 0 0,0 0-1 0 0,1 0 1 0 0,-1-1-1 0 0,1 0 1 0 0,1 0-1 0 0,-1 0 1 0 0,0 0 0 0 0,1-1-1 0 0,0 0 1 0 0,0 0-1 0 0,1-1 1 0 0,-1 1 0 0 0,1-1-1 0 0,-1-1 1 0 0,1 1-1 0 0,0-1 1 0 0,6 1-5 0 0,6 1 176 0 0,0 0 1 0 0,0-1 0 0 0,0-1-1 0 0,0-1 1 0 0,1-1-1 0 0,-1-1 1 0 0,18-2-177 0 0,-28 2 124 0 0,1-1 1 0 0,-1 0-1 0 0,-1-1 1 0 0,1 0-1 0 0,0 0 0 0 0,-1-1 1 0 0,0 0-1 0 0,1 0 0 0 0,-2-1 1 0 0,1 0-1 0 0,0-1 0 0 0,-1 1 1 0 0,0-2-1 0 0,-1 1 0 0 0,1-1 1 0 0,-1 0-1 0 0,0 0 1 0 0,-1 0-1 0 0,0-1 0 0 0,0 0 1 0 0,0 0-1 0 0,-1 0 0 0 0,-1 0 1 0 0,1-1-1 0 0,-1 0 0 0 0,-1 0 1 0 0,1 0-1 0 0,-2 0 1 0 0,1 0-1 0 0,-1 0 0 0 0,0 0 1 0 0,-1-5-125 0 0,-1 5-4 0 0,1 0 0 0 0,-1 0 0 0 0,0 0 1 0 0,-1 0-1 0 0,0 0 0 0 0,-1 1 1 0 0,0-1-1 0 0,0 1 0 0 0,-1-1 0 0 0,0 1 1 0 0,0 1-1 0 0,-1-1 0 0 0,0 0 1 0 0,0 1-1 0 0,-1 0 0 0 0,0 0 0 0 0,0 1 1 0 0,0 0-1 0 0,-1 0 0 0 0,0 0 0 0 0,0 1 1 0 0,-1 0-1 0 0,1 0 0 0 0,-6-1 4 0 0,4 0-221 0 0,-1 1-1 0 0,1 0 0 0 0,-1 1 0 0 0,0 0 1 0 0,-1 0-1 0 0,1 1 0 0 0,0 1 0 0 0,-1 0 1 0 0,0 0-1 0 0,0 1 0 0 0,-2 0 222 0 0,-21 1-2027 0 0,11 0-2518 0 0,3 0-7242 0 0</inkml:trace>
  <inkml:trace contextRef="#ctx0" brushRef="#br0" timeOffset="436.056">1 285 14355 0 0,'0'0'2046'0'0,"0"0"-903"0"0,0 0-302 0 0,0 0 99 0 0,0 0 69 0 0,0 0-28 0 0,0 0-206 0 0,0 0-235 0 0,0 0-150 0 0,0 0-97 0 0,0 0-41 0 0,0 0-41 0 0,0 0-37 0 0,16-8-27 0 0,109-56 357 0 0,-24 44-284 0 0,-75 66 48 0 0,-21-41-204 0 0,1-1 0 0 0,-1 1 0 0 0,1-1 0 0 0,0 0 0 0 0,0 0-1 0 0,0-1 1 0 0,1 0 0 0 0,0 0 0 0 0,-1-1 0 0 0,1 1-1 0 0,0-1 1 0 0,0-1 0 0 0,0 1 0 0 0,0-1 0 0 0,0-1 0 0 0,0 1-1 0 0,1-1 1 0 0,4-1-64 0 0,22 4 461 0 0,30-2 18 0 0,-64 3-1529 0 0,1 2-5012 0 0,0-5 1622 0 0,-1 0-7905 0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6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31 10122 0 0,'0'0'1494'0'0,"0"0"-199"0"0,0 0-23 0 0,0 0 50 0 0,0 0-41 0 0,0 0-209 0 0,0 0-235 0 0,0 0-180 0 0,0 0-123 0 0,0 0-96 0 0,0 0-94 0 0,-32 34-92 0 0,-95 102-66 0 0,88-76 62 0 0,39-51-183 0 0,0-4-28 0 0,0-1 0 0 0,0 1 0 0 0,1-1 1 0 0,-1 1-1 0 0,1-1 0 0 0,0 1 0 0 0,0-1 0 0 0,0 0 0 0 0,1 0 0 0 0,0 1 0 0 0,-1-1 0 0 0,1 0 0 0 0,1 0 0 0 0,-1 0 0 0 0,1-1 0 0 0,-1 1 1 0 0,1-1-1 0 0,0 1 0 0 0,0-1 0 0 0,1 0 0 0 0,-1 0 0 0 0,1 0 0 0 0,-1-1 0 0 0,1 1 0 0 0,0-1 0 0 0,0 0 0 0 0,0 0 0 0 0,0 0 0 0 0,1 0 1 0 0,1-1-38 0 0,7 4 144 0 0,0-1 0 0 0,0-1 0 0 0,0 0 0 0 0,1 0 0 0 0,-1-2 1 0 0,1 0-1 0 0,-1 0 0 0 0,1-1 0 0 0,12-2-144 0 0,-15 1 91 0 0,0-1 0 0 0,0 0 1 0 0,0-1-1 0 0,-1 0 0 0 0,1-1 0 0 0,-1 0 0 0 0,0-1 0 0 0,0 0 1 0 0,0 0-1 0 0,0-1 0 0 0,-1 0 0 0 0,0-1 0 0 0,0 0 0 0 0,-1-1 1 0 0,0 1-1 0 0,0-2 0 0 0,-1 1 0 0 0,0-1 0 0 0,0 0 1 0 0,-1 0-1 0 0,-1-1 0 0 0,1 0 0 0 0,-1 0 0 0 0,-1 0 0 0 0,0 0 1 0 0,-1-1-1 0 0,1 0 0 0 0,-2 0 0 0 0,0 0 0 0 0,0 0 0 0 0,-1 0 1 0 0,0 0-1 0 0,-2-11-91 0 0,0 16-9 0 0,0 1 0 0 0,-1 0 0 0 0,1-1 1 0 0,-1 1-1 0 0,-1 0 0 0 0,1 0 0 0 0,-1 1 1 0 0,0-1-1 0 0,0 0 0 0 0,0 1 0 0 0,0 0 0 0 0,-1 0 1 0 0,0 0-1 0 0,0 0 0 0 0,0 0 0 0 0,0 1 1 0 0,-1 0-1 0 0,1 0 0 0 0,-1 0 0 0 0,0 0 0 0 0,0 1 1 0 0,0 0-1 0 0,-4-2 9 0 0,-125-25-1660 0 0,99 28-460 0 0,14 5-2908 0 0,8 0-4126 0 0</inkml:trace>
  <inkml:trace contextRef="#ctx0" brushRef="#br0" timeOffset="506.45">889 8 6617 0 0,'0'0'3460'0'0,"0"0"-1664"0"0,0 0-556 0 0,0 0 33 0 0,0 0 58 0 0,0 0-43 0 0,0 0-46 0 0,0 0-177 0 0,0 0-181 0 0,0 0-184 0 0,0 0-161 0 0,0 0-107 0 0,-20 6-60 0 0,-62 18-32 0 0,-23 32 1241 0 0,103-55-1574 0 0,0 0 0 0 0,0 0 0 0 0,1 0 0 0 0,-1 1 0 0 0,0-1 0 0 0,1 1 0 0 0,-1 0 0 0 0,1-1 0 0 0,0 1 0 0 0,0 0 0 0 0,-1 0 0 0 0,1 0-1 0 0,0 0 1 0 0,0 0 0 0 0,1 0 0 0 0,-1 0 0 0 0,0 0 0 0 0,1 0 0 0 0,-1 0 0 0 0,1 0 0 0 0,0 0 0 0 0,0 1 0 0 0,0-1 0 0 0,0 0 0 0 0,0 0 0 0 0,0 0 0 0 0,0 1 0 0 0,1-1 0 0 0,-1 0 0 0 0,1 0 0 0 0,0 0 0 0 0,-1 0 0 0 0,1 0 0 0 0,0 0 0 0 0,0 0 0 0 0,0 0 0 0 0,1 0 0 0 0,-1-1 0 0 0,0 1 0 0 0,1 0 0 0 0,-1-1 0 0 0,1 1 0 0 0,-1-1 0 0 0,1 1 0 0 0,0-1 0 0 0,0 0 0 0 0,0 0 0 0 0,1 1-7 0 0,106 63 53 0 0,-106-63-13 0 0,0 0 1 0 0,0 0-1 0 0,0 0 1 0 0,0 1-1 0 0,0-1 1 0 0,0 1-1 0 0,-1 0 1 0 0,1 0-1 0 0,-1 0 1 0 0,0 0-1 0 0,0 0 1 0 0,0 0-1 0 0,0 1 1 0 0,0-1-1 0 0,-1 0 1 0 0,0 1-1 0 0,1 0 1 0 0,-1-1-1 0 0,-1 1 1 0 0,1 0-1 0 0,0-1 1 0 0,-1 1-1 0 0,0 0 0 0 0,0 0 1 0 0,0 0-1 0 0,0-1 1 0 0,-1 1-1 0 0,1 0 1 0 0,-1 0-1 0 0,0-1 1 0 0,0 1-41 0 0,-8 5 70 0 0,1 0 0 0 0,-1-1-1 0 0,-1-1 1 0 0,1 1 0 0 0,-1-1 0 0 0,-1-1 0 0 0,1 0 0 0 0,-1 0 0 0 0,0-1-1 0 0,0 0 1 0 0,-1-1 0 0 0,1-1 0 0 0,-8 2-70 0 0,-96 3-1127 0 0,103-13-970 0 0,11-5-6878 0 0,1 6-2776 0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20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151 268 8330 0 0,'0'0'1761'0'0,"0"0"-302"0"0,0 0-14 0 0,0 0 72 0 0,0 0-34 0 0,0 0-224 0 0,0 0-345 0 0,0 0-338 0 0,0 0-179 0 0,0 0 77 0 0,0 0 97 0 0,0 0 147 0 0,0 0 85 0 0,8 8-89 0 0,71 54 1037 0 0,-52-53-1413 0 0,-1-1 1 0 0,1-1 0 0 0,1-1-1 0 0,-1-2 1 0 0,1-1-1 0 0,0-1 1 0 0,0-1 0 0 0,0-1-1 0 0,13-3-338 0 0,-31 3 36 0 0,0 0-1 0 0,0 0 1 0 0,0-1 0 0 0,-1-1-1 0 0,1 0 1 0 0,0 0-1 0 0,-1-1 1 0 0,1 0 0 0 0,-1 0-1 0 0,0-1 1 0 0,0 0 0 0 0,-1-1-1 0 0,1 0 1 0 0,-1-1-1 0 0,0 1 1 0 0,0-1 0 0 0,-1-1-1 0 0,1 0 1 0 0,-2 0-1 0 0,1 0 1 0 0,-1-1 0 0 0,0 0-1 0 0,0 0 1 0 0,-1 0 0 0 0,0-1-1 0 0,-1 0 1 0 0,0 0-1 0 0,0 0 1 0 0,-1 0 0 0 0,0-1-1 0 0,-1 1 1 0 0,0-1-1 0 0,0 0 1 0 0,-1 0-36 0 0,-1 4-14 0 0,1-1 0 0 0,-2 0 0 0 0,1 1 0 0 0,-1-1 0 0 0,0 1 0 0 0,0-1 0 0 0,0 1 0 0 0,-1-1 0 0 0,0 1 0 0 0,-1 0 0 0 0,1 0 0 0 0,-1 0 0 0 0,0 0 0 0 0,-1 0 0 0 0,0 1 0 0 0,1 0 0 0 0,-2-1-1 0 0,1 1 1 0 0,0 1 0 0 0,-1-1 0 0 0,0 1 0 0 0,0-1 0 0 0,-1 1 14 0 0,1 0-23 0 0,-1 1 0 0 0,1-1 0 0 0,-1 1 1 0 0,0 0-1 0 0,0 1 0 0 0,0-1 0 0 0,0 1 0 0 0,0 0 0 0 0,-1 1 0 0 0,1-1 0 0 0,0 1 0 0 0,-1 1 0 0 0,1-1 0 0 0,-1 1 0 0 0,1 0 0 0 0,-1 1 0 0 0,1-1 0 0 0,-1 1 0 0 0,1 0 0 0 0,0 1 0 0 0,-1 0 0 0 0,1 0 0 0 0,0 0 0 0 0,0 1 0 0 0,0 0 0 0 0,1 0 1 0 0,-1 0-1 0 0,-1 2 23 0 0,-78 87 64 0 0,76-76-49 0 0,1 1 0 0 0,0 0 1 0 0,1 0-1 0 0,1 1 0 0 0,1 0 1 0 0,0 0-1 0 0,1 0 0 0 0,0 12-15 0 0,-4 90 278 0 0,2-51-68 0 0,-3-1 1 0 0,-2 0 0 0 0,-13 36-211 0 0,-47 88 234 0 0,-2-77 1 0 0,72-114-234 0 0,-4 7 24 0 0,0 0 0 0 0,-1 0-1 0 0,0 0 1 0 0,-1-1 0 0 0,0 0 0 0 0,0 0-1 0 0,0-1 1 0 0,-1 0 0 0 0,0 0 0 0 0,0 0-1 0 0,-1-1 1 0 0,1-1 0 0 0,-1 1 0 0 0,0-2-1 0 0,-6 3-24 0 0,-38 6 396 0 0,65-33-2253 0 0,-1 4-190 0 0,-3 4-3289 0 0,-4 6-6580 0 0</inkml:trace>
  <inkml:trace contextRef="#ctx0" brushRef="#br0" timeOffset="953.113">1466 179 0 0 0,'0'0'243'0'0,"0"0"500"0"0,0 0 177 0 0,0 0 77 0 0,0 0 12 0 0,0 0-17 0 0,0 0-61 0 0,0 0-87 0 0,0 0 47 0 0,0 0 75 0 0,0 0 27 0 0,0 0 51 0 0,2-2-7 0 0,10-7 984 0 0,-12 9-1053 0 0,0 0-28 0 0,0 0-35 0 0,0 0-12 0 0,0 0-25 0 0,0 0-84 0 0,-25 0 3232 0 0,12-1-3669 0 0,0 0 0 0 0,1 2 1 0 0,-1-1-1 0 0,1 2 0 0 0,-1 0 0 0 0,1 0 0 0 0,0 1 1 0 0,0 1-1 0 0,0 0 0 0 0,0 0 0 0 0,-5 4-347 0 0,2-2 42 0 0,1 1 0 0 0,0 1 0 0 0,1 0 0 0 0,0 1 0 0 0,0 0 0 0 0,1 1 0 0 0,0 1 0 0 0,0 0 0 0 0,1 0 0 0 0,1 1 0 0 0,0 0 0 0 0,1 1 0 0 0,0 0 0 0 0,1 1 0 0 0,0 0 0 0 0,1 0 0 0 0,0 2-42 0 0,3-5 21 0 0,1 0 1 0 0,0 0-1 0 0,1-1 1 0 0,0 2-1 0 0,1-1 0 0 0,0 0 1 0 0,1 0-1 0 0,0 0 1 0 0,1 0-1 0 0,0 1 0 0 0,1-1 1 0 0,0 0-1 0 0,1 0 1 0 0,0-1-1 0 0,0 1 0 0 0,1-1 1 0 0,1 1-1 0 0,0-1 1 0 0,0 0-1 0 0,7 8-21 0 0,38 41 175 0 0,-44-54-149 0 0,-1-1 0 0 0,1 1 1 0 0,0-1-1 0 0,0 0 0 0 0,0 0 0 0 0,1-1 1 0 0,-1 0-1 0 0,1 0 0 0 0,0-1 0 0 0,0 0 1 0 0,0 0-1 0 0,0 0 0 0 0,0-1 1 0 0,0 0-1 0 0,0 0 0 0 0,1-1 0 0 0,3 0-26 0 0,2-1-7 0 0,1 0-1 0 0,-1-1 0 0 0,0-1 0 0 0,0 0 0 0 0,-1-1 1 0 0,1 0-1 0 0,-1-1 0 0 0,0 0 0 0 0,0-1 0 0 0,6-4 8 0 0,67-46-6296 0 0,-74 48 342 0 0,-1 0-6016 0 0</inkml:trace>
  <inkml:trace contextRef="#ctx0" brushRef="#br0" timeOffset="1303.322">1971 260 12395 0 0,'0'0'1327'0'0,"0"0"-298"0"0,0 0-90 0 0,0 0-5 0 0,0 0 10 0 0,0 0-23 0 0,0 0-75 0 0,0 0-151 0 0,0 0-134 0 0,0 0-94 0 0,0 0-79 0 0,-29 33 16 0 0,-90 102-11 0 0,69-63 164 0 0,47-61-452 0 0,1-6-59 0 0,-1 1 0 0 0,1-1 0 0 0,1 1 0 0 0,-1 0 0 0 0,1-1 0 0 0,0 1 0 0 0,1 0 0 0 0,-1 0 0 0 0,1 0 0 0 0,0 0 0 0 0,1 0 1 0 0,-1 0-1 0 0,1 0 0 0 0,1 0 0 0 0,-1-1 0 0 0,1 1 0 0 0,0 0 0 0 0,0-1 0 0 0,0 1 0 0 0,1-1 0 0 0,0 0 0 0 0,0 0 0 0 0,0 0 0 0 0,1 0 0 0 0,-1 0 0 0 0,1-1 0 0 0,0 0 0 0 0,1 0 0 0 0,-1 0 0 0 0,1 0 0 0 0,0 0 1 0 0,1 0-47 0 0,11 2 134 0 0,0-2 1 0 0,0 1 0 0 0,0-2-1 0 0,1 0 1 0 0,-1-2 0 0 0,1 0-1 0 0,0 0 1 0 0,-1-2 0 0 0,1 0-1 0 0,0-1 1 0 0,-1-1 0 0 0,0 0 0 0 0,1-1-1 0 0,-2-1 1 0 0,1-1 0 0 0,0-1-1 0 0,-1 0 1 0 0,0-1 0 0 0,-1 0-1 0 0,10-8-134 0 0,-15 11 80 0 0,-1 0-1 0 0,1-1 0 0 0,-1 0 0 0 0,0-1 0 0 0,-1 1 1 0 0,0-2-1 0 0,0 1 0 0 0,0-1 0 0 0,-1-1 0 0 0,0 1 1 0 0,-1-1-1 0 0,1 0 0 0 0,-2-1 0 0 0,0 1 0 0 0,0-1 1 0 0,0 0-1 0 0,-1-1 0 0 0,-1 1 0 0 0,0 0 0 0 0,0-1 0 0 0,-1-2-79 0 0,-2 6-4 0 0,0 0-1 0 0,-1 0 0 0 0,0 0 0 0 0,0 0 1 0 0,-1 1-1 0 0,1-1 0 0 0,-2 1 0 0 0,1-1 0 0 0,-1 1 1 0 0,0 0-1 0 0,0 0 0 0 0,0 0 0 0 0,-1 0 1 0 0,0 0-1 0 0,0 1 0 0 0,-1 0 0 0 0,1 0 1 0 0,-1 0-1 0 0,0 0 0 0 0,-1 1 0 0 0,1 0 0 0 0,-1 0 1 0 0,0 0-1 0 0,0 1 0 0 0,0 0 0 0 0,0 0 1 0 0,-6-2 4 0 0,-5-1-154 0 0,0 0 0 0 0,0 1 0 0 0,0 1 0 0 0,-1 0 0 0 0,1 2 0 0 0,-1 0 0 0 0,0 0 0 0 0,1 2 0 0 0,-1 0 0 0 0,-6 2 154 0 0,-58 36-3021 0 0,53-12-6100 0 0,20-18-2763 0 0</inkml:trace>
  <inkml:trace contextRef="#ctx0" brushRef="#br0" timeOffset="1771.269">2877 179 8402 0 0,'0'0'2124'0'0,"0"0"-385"0"0,0 0-172 0 0,0 0-89 0 0,0 0-155 0 0,0 0-164 0 0,0 0-164 0 0,0 0-151 0 0,0 0-129 0 0,0 0-114 0 0,0 0-102 0 0,0 0-84 0 0,0 0-55 0 0,-30 3-48 0 0,-89 12-43 0 0,64 1 185 0 0,52-15-435 0 0,1 0 0 0 0,-1 0 0 0 0,0 0 1 0 0,0 0-1 0 0,0 0 0 0 0,0 1 0 0 0,1-1 1 0 0,-1 1-1 0 0,1 0 0 0 0,-1 0 0 0 0,1 0 1 0 0,0 0-1 0 0,0 0 0 0 0,0 0 1 0 0,0 1-1 0 0,0-1 0 0 0,0 1 0 0 0,1-1 1 0 0,-1 1-1 0 0,1 0 0 0 0,0 0 0 0 0,-1-1 1 0 0,1 1-1 0 0,1 0 0 0 0,-1 0 0 0 0,0 0 1 0 0,1 0-1 0 0,-1 0 0 0 0,1 0 0 0 0,0 0 1 0 0,0 1-1 0 0,0-1 0 0 0,1 0 0 0 0,-1 0 1 0 0,1 0-1 0 0,-1 0 0 0 0,1 0 0 0 0,0-1 1 0 0,0 1-1 0 0,0 0 0 0 0,1 0 1 0 0,-1 0-1 0 0,2 1-19 0 0,99 57 477 0 0,-92-58-440 0 0,0 1 1 0 0,-1 0-1 0 0,1 1 0 0 0,-1 0 0 0 0,0 1 0 0 0,0-1 0 0 0,-1 2 0 0 0,0-1 0 0 0,0 1 1 0 0,0 1-1 0 0,-1-1 0 0 0,0 1 0 0 0,2 3-37 0 0,-7-4 57 0 0,0 0 1 0 0,0 0-1 0 0,-1 0 1 0 0,1 0-1 0 0,-2 0 1 0 0,1 0-1 0 0,-1 0 1 0 0,0 0-1 0 0,0 0 1 0 0,-1 0-1 0 0,0 0 1 0 0,0 0-1 0 0,-1 0 1 0 0,0 0-1 0 0,0 0 1 0 0,0 0-1 0 0,-1-1 0 0 0,0 1 1 0 0,0-1-1 0 0,-1 0 1 0 0,0 0-1 0 0,0 0 1 0 0,0-1-1 0 0,-1 1 1 0 0,0-1-1 0 0,0 0 1 0 0,0 0-1 0 0,-1-1 1 0 0,1 1-1 0 0,-1-1 1 0 0,0-1-1 0 0,-4 3-57 0 0,-6 6-9 0 0,0 0-1 0 0,-1 0 1 0 0,0-2-1 0 0,-1 0 1 0 0,0-1-1 0 0,-1-1 1 0 0,1 0 0 0 0,-2-2-1 0 0,1 0 1 0 0,-1-1-1 0 0,0-1 1 0 0,0-1-1 0 0,-16 0 10 0 0,-14-3-2120 0 0,45-6-2398 0 0,5 1-646 0 0,0 4 2766 0 0,0-6-9442 0 0</inkml:trace>
  <inkml:trace contextRef="#ctx0" brushRef="#br0" timeOffset="2166.857">3690 48 14211 0 0,'0'0'1655'0'0,"0"0"-347"0"0,0 0-157 0 0,0 0 4 0 0,0 0-63 0 0,0 0-139 0 0,0 0-195 0 0,-37 16-211 0 0,-115 50-112 0 0,52-1 214 0 0,86-56-617 0 0,0 1-1 0 0,1 1 1 0 0,1 0 0 0 0,-1 1-1 0 0,2 1 1 0 0,0 0-1 0 0,0 0 1 0 0,1 1-1 0 0,1 0 1 0 0,0 1-1 0 0,1 0 1 0 0,1 0-1 0 0,0 0 1 0 0,1 1-1 0 0,1 0 1 0 0,0 1-1 0 0,2-1 1 0 0,-1 1-1 0 0,2 0 1 0 0,0 0-1 0 0,1 0 1 0 0,2 16-32 0 0,0-26 6 0 0,0-1 0 0 0,1 0 1 0 0,0 0-1 0 0,0 0 0 0 0,1-1 1 0 0,0 1-1 0 0,0-1 0 0 0,0 1 0 0 0,0-1 1 0 0,1 0-1 0 0,0 0 0 0 0,0 0 0 0 0,1-1 1 0 0,-1 1-1 0 0,1-1 0 0 0,0 0 0 0 0,0 0 1 0 0,0-1-1 0 0,0 0 0 0 0,1 0 0 0 0,-1 0 1 0 0,1 0-1 0 0,0-1 0 0 0,0 0 1 0 0,0 0-1 0 0,0-1 0 0 0,0 1 0 0 0,1-1-6 0 0,13 2 137 0 0,0 0 0 0 0,1-1-1 0 0,-1-1 1 0 0,0-1-1 0 0,1 0 1 0 0,-1-2 0 0 0,1 0-1 0 0,1-2-136 0 0,-2-1 200 0 0,0 0-1 0 0,0-1 0 0 0,-1-1 1 0 0,1-1-1 0 0,-2-1 0 0 0,1 0 1 0 0,-1-2-1 0 0,-1 0 1 0 0,0-1-1 0 0,0 0 0 0 0,-1-1 1 0 0,-1-1-1 0 0,0-1 0 0 0,-1 0 1 0 0,0-1-1 0 0,9-17-199 0 0,-15 20 46 0 0,-2-1 0 0 0,0 1 1 0 0,0-2-1 0 0,-1 1 0 0 0,-1-1 0 0 0,-1 1 0 0 0,0-1 0 0 0,0 0 0 0 0,-2 0 0 0 0,0-1 1 0 0,-1 1-1 0 0,-1-14-46 0 0,0 20-36 0 0,0-1 1 0 0,-1 1 0 0 0,0 0 0 0 0,-1 0 0 0 0,0 0-1 0 0,0 0 1 0 0,-1 1 0 0 0,0-1 0 0 0,-1 1 0 0 0,0 0-1 0 0,0 0 1 0 0,0 1 0 0 0,-1-1 0 0 0,0 1-1 0 0,-1 1 1 0 0,0-1 0 0 0,0 1 0 0 0,0 0 0 0 0,0 0-1 0 0,-1 1 1 0 0,0 0 0 0 0,0 1 0 0 0,-1 0-1 0 0,1 0 1 0 0,-1 0 0 0 0,0 1 0 0 0,0 1 0 0 0,0 0-1 0 0,0 0 1 0 0,-1 0 0 0 0,1 1 0 0 0,-8 0 35 0 0,4 0-228 0 0,0 0 1 0 0,0 1 0 0 0,0 1 0 0 0,0 0-1 0 0,0 1 1 0 0,0 0 0 0 0,0 0-1 0 0,0 2 1 0 0,-9 3 227 0 0,-63 36-3143 0 0,31-12-4338 0 0,28-14-4589 0 0</inkml:trace>
  <inkml:trace contextRef="#ctx0" brushRef="#br0" timeOffset="2501.363">3094 507 13947 0 0,'0'0'1871'0'0,"0"0"-363"0"0,0 0-106 0 0,0 0-6 0 0,0 0-86 0 0,0 0-165 0 0,0 0-219 0 0,0 0-175 0 0,0 0-139 0 0,0 0-131 0 0,0 0-70 0 0,36-25-71 0 0,110-76-56 0 0,-91 72-37 0 0,-48 26-229 0 0,-1 1 0 0 0,1 0 0 0 0,0 0-1 0 0,-1 1 1 0 0,1 0 0 0 0,0 0 0 0 0,0 0 0 0 0,0 1 0 0 0,0 0 0 0 0,-1 0-1 0 0,1 1 1 0 0,0 0 0 0 0,0 0 0 0 0,0 1 0 0 0,-1-1 0 0 0,1 2 0 0 0,-1-1 0 0 0,1 1-1 0 0,-1 0 1 0 0,0 0 0 0 0,0 0 0 0 0,0 1 0 0 0,0 0 0 0 0,-1 0 0 0 0,0 1-1 0 0,0-1 1 0 0,0 1 0 0 0,2 3-18 0 0,2 5 4 0 0,-6-7 2 0 0,0 0-1 0 0,1 0 1 0 0,0-1-1 0 0,0 1 1 0 0,1-1-1 0 0,-1 0 1 0 0,1 0 0 0 0,0 0-1 0 0,1-1 1 0 0,-1 0-1 0 0,1 0 1 0 0,0 0-1 0 0,0-1 1 0 0,0 1 0 0 0,0-1-1 0 0,1-1 1 0 0,6 3-6 0 0,134 3 1241 0 0,-106-8-836 0 0,-41 0-443 0 0,26 7-1833 0 0,-21-6-1097 0 0,-3-1-1044 0 0,2 0-8269 0 0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03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288 486 1272 0 0,'0'0'1834'0'0,"0"0"-148"0"0,0 0 163 0 0,0 0 284 0 0,0 0 98 0 0,0 0-181 0 0,0 0-305 0 0,0 0-324 0 0,0 0-241 0 0,0 0-161 0 0,0 0-102 0 0,0 0-74 0 0,-5-5-87 0 0,-13-16-89 0 0,-25 16 1390 0 0,-45 50-1514 0 0,86-43-534 0 0,-8 4-5 0 0,1 1 0 0 0,0 0-1 0 0,0 1 1 0 0,1 0 0 0 0,0 0 0 0 0,1 1 0 0 0,-1-1 0 0 0,2 2 0 0 0,-1-1 0 0 0,1 1-1 0 0,1 0 1 0 0,0 0 0 0 0,0 1 0 0 0,1 0 0 0 0,0 0 0 0 0,1 0 0 0 0,0 0-1 0 0,1 0 1 0 0,0 0 0 0 0,1 5-4 0 0,0-10 1 0 0,1 1 1 0 0,0-1-1 0 0,0 1 0 0 0,1-1 0 0 0,0 0 0 0 0,0 1 0 0 0,1-1 1 0 0,-1 0-1 0 0,1 1 0 0 0,1-1 0 0 0,-1 0 0 0 0,1-1 1 0 0,0 1-1 0 0,0 0 0 0 0,1-1 0 0 0,0 0 0 0 0,0 0 1 0 0,0 0-1 0 0,1 0 0 0 0,-1 0 0 0 0,1-1 0 0 0,0 0 0 0 0,0 0 1 0 0,1 0-1 0 0,-1-1 0 0 0,1 0 0 0 0,5 3-1 0 0,10 1 104 0 0,0-1 0 0 0,0-1 1 0 0,1-1-1 0 0,0-1 0 0 0,-1-1 0 0 0,1 0 0 0 0,0-2 0 0 0,0 0 0 0 0,0-2 0 0 0,0 0 1 0 0,-1-2-1 0 0,1 0 0 0 0,16-6-104 0 0,-19 3 156 0 0,0 0 0 0 0,-1-1 0 0 0,0 0 0 0 0,0-2 0 0 0,0 0 0 0 0,-1-1 1 0 0,-1-1-1 0 0,0-1 0 0 0,-1 0 0 0 0,0-1 0 0 0,-1 0 0 0 0,0-1 0 0 0,-2-1 0 0 0,0 0 0 0 0,0-1 1 0 0,-1 0-1 0 0,-2 0 0 0 0,7-16-156 0 0,-13 27-5 0 0,-1 0 1 0 0,1 0 0 0 0,-1-1 0 0 0,-1 1-1 0 0,1-1 1 0 0,-1 1 0 0 0,-1-1 0 0 0,1 0-1 0 0,-1 1 1 0 0,0-1 0 0 0,0 0 0 0 0,-1 1-1 0 0,0-1 1 0 0,0 1 0 0 0,-1-1 0 0 0,1 1-1 0 0,-2-1 1 0 0,1 1 0 0 0,-1 0 0 0 0,1 0-1 0 0,-2 0 1 0 0,1 0 0 0 0,-1 1 0 0 0,0-1-1 0 0,0 1 1 0 0,0 0 0 0 0,-1 0-1 0 0,1 1 1 0 0,-1-1 0 0 0,0 1 0 0 0,-1 0-1 0 0,1 0 1 0 0,-1 1 0 0 0,0 0 0 0 0,0 0-1 0 0,-2-1 5 0 0,-8-1-169 0 0,1 0-1 0 0,-1 2 0 0 0,0 0 1 0 0,0 0-1 0 0,0 2 1 0 0,0 0-1 0 0,-1 1 0 0 0,1 0 1 0 0,0 1-1 0 0,0 1 0 0 0,0 1 1 0 0,0 0-1 0 0,-3 2 170 0 0,-55 17-3149 0 0,5 4-3543 0 0,41-14-5200 0 0</inkml:trace>
  <inkml:trace contextRef="#ctx0" brushRef="#br0" timeOffset="436.085">1 779 10042 0 0,'0'0'2575'0'0,"0"0"-442"0"0,0 0-378 0 0,0 0-371 0 0,0 0-306 0 0,0 0-219 0 0,0 0-118 0 0,0 0-39 0 0,0 0-10 0 0,0 0-24 0 0,0 0-44 0 0,0 0-55 0 0,0 0-78 0 0,17-8-71 0 0,116-54 480 0 0,54-7 255 0 0,-186 68-1157 0 0,0 1 0 0 0,1-1-1 0 0,-1 1 1 0 0,0-1 0 0 0,0 1-1 0 0,0-1 1 0 0,0 1 0 0 0,0 0-1 0 0,1 0 1 0 0,-1-1 0 0 0,0 1-1 0 0,0 0 1 0 0,1 0-1 0 0,-1 0 1 0 0,0 1 0 0 0,0-1-1 0 0,0 0 1 0 0,1 0 0 0 0,-1 1-1 0 0,0-1 1 0 0,0 0 0 0 0,0 1-1 0 0,0-1 1 0 0,0 1 0 0 0,0 0-1 0 0,0-1 1 0 0,0 1 0 0 0,0 0-1 0 0,0 0 1 0 0,0-1 0 0 0,0 1-1 0 0,0 0 1 0 0,0 0 2 0 0,16 13 28 0 0,0-4-6 0 0,1 0 1 0 0,0-2-1 0 0,1 0 0 0 0,0-1 0 0 0,0 0 1 0 0,0-2-1 0 0,1 0 0 0 0,0-2 0 0 0,0 0 1 0 0,11 0-23 0 0,49 0 50 0 0,-79-3-138 0 0,11-3-3880 0 0,-9 2-4434 0 0,-2 1-3535 0 0</inkml:trace>
  <inkml:trace contextRef="#ctx0" brushRef="#br0" timeOffset="1316.231">777 27 6041 0 0,'0'0'1799'0'0,"0"0"-394"0"0,0 0-260 0 0,0 0-122 0 0,0 0-47 0 0,0 0-39 0 0,0 0-75 0 0,0 0-91 0 0,0 0-96 0 0,0 0-38 0 0,0 0-54 0 0,0 0-33 0 0,15-4-14 0 0,46-14-40 0 0,29 14 1547 0 0,53 31 308 0 0,-140-27-2298 0 0,0-1 0 0 0,0 1 0 0 0,0 1 0 0 0,0-1 0 0 0,0 0 0 0 0,0 1 0 0 0,0 0 0 0 0,0-1 0 0 0,0 1 0 0 0,-1 0 0 0 0,1 0 0 0 0,0 1 0 0 0,-1-1 0 0 0,1 1-1 0 0,-1-1 1 0 0,1 1 0 0 0,-1 0 0 0 0,0 0 0 0 0,1 0 0 0 0,-1 0 0 0 0,0 0 0 0 0,-1 0 0 0 0,1 1 0 0 0,0-1 0 0 0,0 1 0 0 0,-1-1 0 0 0,1 1-53 0 0,2 34 218 0 0,-2 1-1 0 0,-1-1 1 0 0,-1 0 0 0 0,-3 1 0 0 0,0-1 0 0 0,-3 3-218 0 0,-5 55 88 0 0,-21 174-11 0 0,11-108-47 0 0,12 51 147 0 0,0-162-22 0 0,-4-12 205 0 0,12-37-326 0 0,-35 11 1387 0 0,-4-4-1394 0 0,-1-3 0 0 0,0-1 0 0 0,-1-1 1 0 0,-27-4-28 0 0,44 1-159 0 0,-17-7-1582 0 0,36 2-2646 0 0,2-2-3869 0 0,4 3-4339 0 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1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877 428 4793 0 0,'0'0'1235'0'0,"0"0"-348"0"0,0 0 78 0 0,0 0 358 0 0,0 0 272 0 0,0 0 23 0 0,0 0-220 0 0,0 0-279 0 0,0 0-139 0 0,0 0 1 0 0,0 0 10 0 0,0 0-39 0 0,0 0-90 0 0,9-3-133 0 0,74-40 1368 0 0,67-99-73 0 0,-43 65-1601 0 0,-106 77-420 0 0,-1 0 0 0 0,1 0 0 0 0,0 0 1 0 0,-1-1-1 0 0,1 1 0 0 0,-1 0 0 0 0,1 0 0 0 0,0 0 0 0 0,-1 0 0 0 0,1 0 0 0 0,-1 1 1 0 0,1-1-1 0 0,0 0 0 0 0,-1 0 0 0 0,1 0 0 0 0,-1 0 0 0 0,1 1 0 0 0,0-1 0 0 0,-1 0 1 0 0,1 0-1 0 0,-1 1 0 0 0,1-1 0 0 0,-1 0 0 0 0,1 1 0 0 0,-1-1 0 0 0,0 1 0 0 0,1-1 1 0 0,-1 1-1 0 0,1-1 0 0 0,-1 1 0 0 0,0-1 0 0 0,1 1 0 0 0,-1-1 0 0 0,0 1 0 0 0,0-1 1 0 0,1 1-1 0 0,-1 0 0 0 0,0-1 0 0 0,0 1 0 0 0,0-1 0 0 0,0 1 0 0 0,0 0 0 0 0,0-1 1 0 0,0 1-1 0 0,0-1 0 0 0,0 1 0 0 0,0 0 0 0 0,0-1 0 0 0,0 1 0 0 0,-1 0-3 0 0,2 0 27 0 0,32 118 836 0 0,-27-105-790 0 0,0 0 0 0 0,2 0 0 0 0,-1-1 0 0 0,2 0 1 0 0,0 0-1 0 0,0-1 0 0 0,1 0 0 0 0,0-1 0 0 0,2 0-73 0 0,-4-6 574 0 0,-1-2-2245 0 0,-5 1-10349 0 0,-2-4-107 0 0</inkml:trace>
  <inkml:trace contextRef="#ctx0" brushRef="#br0" timeOffset="-1005.003">393 791 7001 0 0,'0'0'1682'0'0,"0"0"-230"0"0,0 0 63 0 0,0 0 191 0 0,0 0 51 0 0,0 0-165 0 0,0 0-346 0 0,0 0-333 0 0,0 0-297 0 0,0 0-214 0 0,0 0-128 0 0,-5 2-86 0 0,-17 6-37 0 0,50 8 1697 0 0,151-24 1189 0 0,31-41-1929 0 0,-182 42-1892 0 0,-30 19-2026 0 0,2-7-6568 0 0,0-4 6484 0 0,0-1-7728 0 0</inkml:trace>
  <inkml:trace contextRef="#ctx0" brushRef="#br0" timeOffset="-597.286">1193 644 10482 0 0,'0'0'2158'0'0,"0"0"-951"0"0,0 0-236 0 0,0 0 230 0 0,0 0 290 0 0,0 0 90 0 0,0 0-206 0 0,0 0-330 0 0,0 0-298 0 0,0 0-184 0 0,0 0-126 0 0,0 0-35 0 0,0 0-18 0 0,-3 7-33 0 0,-43 88 831 0 0,36-82-1128 0 0,2 0-1 0 0,0 1 0 0 0,0 1 1 0 0,1-1-1 0 0,1 1 0 0 0,1 0 1 0 0,0 1-1 0 0,1-1 1 0 0,0 1-1 0 0,1 0 0 0 0,1 0 1 0 0,1 0-1 0 0,0 0 0 0 0,1 0 1 0 0,1 9-54 0 0,1-20 22 0 0,1-1 0 0 0,-1 1 0 0 0,0-1 0 0 0,1 0 0 0 0,0 0 1 0 0,0 0-1 0 0,0-1 0 0 0,1 1 0 0 0,-1-1 0 0 0,1 0 0 0 0,0 0 0 0 0,0 0 1 0 0,0 0-1 0 0,0 0 0 0 0,0-1 0 0 0,4 2-22 0 0,9 6 100 0 0,-11-8-70 0 0,-1 1 0 0 0,1-1 0 0 0,-1-1 0 0 0,1 1 0 0 0,0-1 0 0 0,0 0 0 0 0,-1 0 0 0 0,1-1 0 0 0,0 0 0 0 0,0 0 0 0 0,0 0 0 0 0,0-1 0 0 0,0 0 0 0 0,1 0-29 0 0,24-1 83 0 0,-40-18-4629 0 0,-2 13-6973 0 0,8 3 244 0 0</inkml:trace>
  <inkml:trace contextRef="#ctx0" brushRef="#br0" timeOffset="14780.954">385 1 0 0 0,'0'0'810'0'0,"0"0"523"0"0,0 0 33 0 0,0 0-35 0 0,0 0 18 0 0,0 0-8 0 0,0 0-5 0 0,0 0-8 0 0,0 0-36 0 0,0 0-43 0 0,-2 4-108 0 0,-6 14-134 0 0,-41-6 3509 0 0,-44-4-3108 0 0,83-5-1300 0 0,-1-1-16 0 0,0 0 1 0 0,1 1-1 0 0,0 0 1 0 0,-1 1-1 0 0,1 0 1 0 0,0 0-1 0 0,1 1 1 0 0,-1 1-1 0 0,1 0 1 0 0,0 0-1 0 0,0 0 1 0 0,-4 6-93 0 0,6 0 20 0 0,1 1 0 0 0,0 0 0 0 0,1 0 1 0 0,1 0-1 0 0,0 1 0 0 0,0 0 1 0 0,2 0-1 0 0,-1 0 0 0 0,2 0 0 0 0,0 0 1 0 0,1 12-21 0 0,-4 23 109 0 0,-34 367 1174 0 0,32-3-354 0 0,6-240 1141 0 0,27-173-2093 0 0,25 0 59 0 0,0-1-1 0 0,0-4 0 0 0,0-1 1 0 0,32-9-36 0 0,-36 7-284 0 0,-47 3-4781 0 0,-2 3 1022 0 0,-2 2-8042 0 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21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644 243 0 0 0,'0'0'324'0'0,"0"0"562"0"0,0 0 147 0 0,0 0 17 0 0,0 0 18 0 0,0 0 15 0 0,0 0 57 0 0,0-8 80 0 0,1-26 66 0 0,1 25 9608 0 0,-1 16-7315 0 0,0-2-4835 0 0,-53 150 2239 0 0,23-87-804 0 0,-89 206 100 0 0,49-104-425 0 0,61-132-315 0 0,4-47-8194 0 0,28-70-4106 0 0,-11 49 11044 0 0,-10 17 1709 0 0</inkml:trace>
  <inkml:trace contextRef="#ctx0" brushRef="#br0" timeOffset="503.042">509 358 0 0 0,'0'0'1160'0'0,"0"0"719"0"0,0 0 216 0 0,0 0-75 0 0,0 0-108 0 0,0 0-121 0 0,0 0-97 0 0,0 0-190 0 0,0 0-216 0 0,0 0-227 0 0,3-19-263 0 0,9-61-212 0 0,-9 60-186 0 0,-3 20-144 0 0,8 23 681 0 0,9 4-283 0 0,0 1 0 0 0,-2 1 0 0 0,-1 0-1 0 0,-2 1 1 0 0,0 0 0 0 0,1 14-654 0 0,39 136 437 0 0,-14-115-297 0 0,-36-66-64 0 0,0 0-1 0 0,0 0 0 0 0,0 0 1 0 0,0 0-1 0 0,0 0 1 0 0,0 0-1 0 0,-1 0 1 0 0,1-1-1 0 0,0 1 1 0 0,-1-1-1 0 0,1 1 1 0 0,-1-1-1 0 0,1 0 1 0 0,-1 0-1 0 0,0 1 0 0 0,0-1 1 0 0,0 0-1 0 0,0 0 1 0 0,0 0-1 0 0,0 0 1 0 0,-1 0-1 0 0,1-1 1 0 0,0 1-1 0 0,-1 0 1 0 0,0 0-1 0 0,0 0-75 0 0,7-13 189 0 0,71-207 416 0 0,-53 138-532 0 0,-10 35-71 0 0,-2 0 0 0 0,-2-1 0 0 0,-2 0 1 0 0,-3-1-1 0 0,-2 1 0 0 0,-2-9-2 0 0,-2 59-26 0 0,0 0 0 0 0,0 1 0 0 0,0-1-1 0 0,0 0 1 0 0,0 1 0 0 0,0-1 0 0 0,0 0 0 0 0,0 0-1 0 0,-1 1 1 0 0,1-1 0 0 0,0 0 0 0 0,0 0 0 0 0,0 1 0 0 0,-1-1-1 0 0,1 0 1 0 0,0 0 0 0 0,0 0 0 0 0,0 1 0 0 0,-1-1 0 0 0,1 0-1 0 0,0 0 1 0 0,-1 0 0 0 0,1 0 0 0 0,0 0 0 0 0,0 1 0 0 0,-1-1-1 0 0,1 0 1 0 0,0 0 0 0 0,-1 0 0 0 0,1 0 0 0 0,0 0 0 0 0,0 0-1 0 0,-1 0 1 0 0,1 0 0 0 0,0 0 0 0 0,-1 0 0 0 0,1 0-1 0 0,0 0 1 0 0,-1-1 0 0 0,1 1 0 0 0,0 0 0 0 0,0 0 0 0 0,-1 0-1 0 0,1 0 1 0 0,0 0 0 0 0,0 0 0 0 0,-1-1 0 0 0,1 1 0 0 0,0 0-1 0 0,0 0 1 0 0,-1 0 0 0 0,1-1 0 0 0,0 1 0 0 0,0 0 0 0 0,0 0-1 0 0,0-1 1 0 0,-1 1 0 0 0,1 0 0 0 0,0-1 0 0 0,0 1-1 0 0,0 0 1 0 0,0 0 0 0 0,0-1 0 0 0,0 1 26 0 0,-17 61-2904 0 0,13-41-655 0 0,1 2-3644 0 0,2-10-4179 0 0</inkml:trace>
  <inkml:trace contextRef="#ctx0" brushRef="#br0" timeOffset="961.593">1188 447 11835 0 0,'0'0'1788'0'0,"0"0"-637"0"0,0 0-176 0 0,0 0 138 0 0,0 0 118 0 0,0 0 24 0 0,0 0-177 0 0,0 0-310 0 0,0 0-257 0 0,0 0-174 0 0,0 0-116 0 0,0 0-81 0 0,0 0-57 0 0,-6 3-36 0 0,2 1-38 0 0,0-1 1 0 0,0 1-1 0 0,0 0 0 0 0,1 0 1 0 0,-1 1-1 0 0,1-1 1 0 0,0 0-1 0 0,0 1 1 0 0,1 0-1 0 0,-1 0 0 0 0,1 0 1 0 0,0 0-1 0 0,1 0 1 0 0,-1 0-1 0 0,1 1 1 0 0,-1 3-10 0 0,-1 2 13 0 0,1 0 1 0 0,0 1 0 0 0,0-1 0 0 0,1 1 0 0 0,1 0 0 0 0,0-1 0 0 0,0 1 0 0 0,1-1 0 0 0,1 1-1 0 0,0-1 1 0 0,3 9-14 0 0,-4-15 13 0 0,0 0 0 0 0,1-1 0 0 0,0 1-1 0 0,0 0 1 0 0,0-1 0 0 0,1 1 0 0 0,-1-1-1 0 0,1 0 1 0 0,0 0 0 0 0,0 0 0 0 0,1-1-1 0 0,-1 1 1 0 0,1-1 0 0 0,0 1 0 0 0,0-1 0 0 0,0 0-1 0 0,0-1 1 0 0,0 1 0 0 0,1-1 0 0 0,-1 0-1 0 0,1 0 1 0 0,0 0 0 0 0,-1 0 0 0 0,1-1-1 0 0,0 0 1 0 0,0 0 0 0 0,5 0-13 0 0,-1 0 102 0 0,1-1 1 0 0,-1 0-1 0 0,1 0 1 0 0,-1-1-1 0 0,1 0 1 0 0,-1-1-1 0 0,0 0 1 0 0,0 0-1 0 0,0-1 1 0 0,0-1-1 0 0,0 1 0 0 0,0-1 1 0 0,-1-1-1 0 0,0 1 1 0 0,0-2-1 0 0,0 1 1 0 0,0-1-1 0 0,-1 0 1 0 0,0 0-1 0 0,-1-1 1 0 0,1 0-1 0 0,-1 0 0 0 0,3-5-102 0 0,-4 6 29 0 0,1-1-1 0 0,-1 1 1 0 0,-1-1-1 0 0,1 0 0 0 0,-1 0 1 0 0,0 0-1 0 0,-1-1 0 0 0,1 1 1 0 0,-1-1-1 0 0,-1 0 0 0 0,0 0 1 0 0,0 0-1 0 0,0 0 1 0 0,-1 0-1 0 0,-1-1 0 0 0,1 1 1 0 0,-1 0-1 0 0,0 0 0 0 0,-1-1 1 0 0,0 1-1 0 0,-1 0 0 0 0,1 0 1 0 0,-1 0-1 0 0,-1 0 1 0 0,0 0-1 0 0,0 1 0 0 0,0-1 1 0 0,-1 1-1 0 0,0 0 0 0 0,-1 0 1 0 0,1 0-1 0 0,-1 0 0 0 0,-1 1 1 0 0,1 0-1 0 0,-1 0 1 0 0,0 0-1 0 0,0 1 0 0 0,-1 0 1 0 0,0 0-1 0 0,0 1 0 0 0,-2-2-28 0 0,1 3-156 0 0,0 0-1 0 0,0 1 0 0 0,-1 0 0 0 0,1 0 1 0 0,0 1-1 0 0,-1 0 0 0 0,1 0 1 0 0,-1 1-1 0 0,0 0 0 0 0,1 1 0 0 0,-1 0 1 0 0,1 0-1 0 0,0 0 0 0 0,-1 1 0 0 0,1 1 1 0 0,0 0-1 0 0,0 0 0 0 0,-5 3 157 0 0,-17 12-4255 0 0,4 6-3289 0 0,15-11-3968 0 0</inkml:trace>
  <inkml:trace contextRef="#ctx0" brushRef="#br0" timeOffset="1321.752">1802 0 9890 0 0,'0'0'2423'0'0,"0"0"-548"0"0,0 0-253 0 0,0 0-48 0 0,0 0-99 0 0,0 0-266 0 0,0 0-327 0 0,0 0-303 0 0,0 0-175 0 0,0 0-48 0 0,0 0 48 0 0,0 0 39 0 0,0 0-10 0 0,-5 20 3 0 0,-17 64-38 0 0,26-17 336 0 0,2-50-556 0 0,6 51 215 0 0,-2 1 0 0 0,-3-1 0 0 0,-3 36-393 0 0,-2 70-758 0 0,-22-183-6601 0 0,5-5-3787 0 0,9 10 3915 0 0</inkml:trace>
  <inkml:trace contextRef="#ctx0" brushRef="#br0" timeOffset="1870.599">1550 416 10258 0 0,'0'0'1694'0'0,"0"0"-647"0"0,0 0-104 0 0,0 0 180 0 0,0 0 59 0 0,0 0-37 0 0,0 0-138 0 0,0 0-134 0 0,0 0-109 0 0,33-5-73 0 0,104-16-115 0 0,-14 13 471 0 0,-90 7-903 0 0,-20 0-171 0 0,-1 0 0 0 0,1 1 0 0 0,0 1 0 0 0,0 0 0 0 0,-1 1 0 0 0,1 0 0 0 0,-1 1 0 0 0,1 0 0 0 0,3 2 27 0 0,-13-3-238 0 0,36 23-2255 0 0,-33-11-1987 0 0,-4 4-4563 0 0,4 10 2868 0 0,17-18 11041 0 0,-13-9-3157 0 0,52 1 5960 0 0,-1-17-3387 0 0,-49 11-3914 0 0,0-2 1 0 0,0 1 0 0 0,-1-1-1 0 0,0-1 1 0 0,0 0-1 0 0,-1 0 1 0 0,0-1 0 0 0,0-1-1 0 0,0 0 1 0 0,-1 0-1 0 0,-1-1 1 0 0,0 0 0 0 0,5-8-369 0 0,-9 12 83 0 0,-1 0 0 0 0,0 0 1 0 0,-1 0-1 0 0,1-1 1 0 0,-1 1-1 0 0,-1-1 0 0 0,1 1 1 0 0,-1-1-1 0 0,0 0 1 0 0,-1 1-1 0 0,1-1 0 0 0,-1 0 1 0 0,-1 0-1 0 0,1 0 0 0 0,-1 1 1 0 0,0-1-1 0 0,-1-1-83 0 0,0 5 4 0 0,-1 1 1 0 0,1-1-1 0 0,-1 0 0 0 0,0 1 0 0 0,0-1 0 0 0,0 1 1 0 0,0 0-1 0 0,0 0 0 0 0,0 0 0 0 0,0 1 0 0 0,-1-1 1 0 0,1 1-1 0 0,-1 0 0 0 0,1-1 0 0 0,-1 2 0 0 0,0-1 0 0 0,1 0 1 0 0,-1 1-1 0 0,0-1 0 0 0,1 1 0 0 0,-1 0 0 0 0,0 1 1 0 0,0-1-1 0 0,1 0 0 0 0,-4 2-4 0 0,-3-2-26 0 0,0 2 10 0 0,-1 1 1 0 0,1 1-1 0 0,-1 0 0 0 0,1 0 0 0 0,0 1 1 0 0,0 0-1 0 0,1 0 0 0 0,0 1 1 0 0,0 1-1 0 0,0-1 0 0 0,1 2 0 0 0,-1-1 1 0 0,2 1-1 0 0,-1 0 0 0 0,1 1 1 0 0,1-1-1 0 0,-1 1 0 0 0,-2 7 16 0 0,1-6-2 0 0,1 1 1 0 0,1 0-1 0 0,0 1 0 0 0,0-1 0 0 0,1 1 1 0 0,0 0-1 0 0,1 1 0 0 0,1-1 0 0 0,0 1 1 0 0,1-1-1 0 0,0 1 0 0 0,0 0 0 0 0,2 0 1 0 0,0 0-1 0 0,0 0 0 0 0,2 7 2 0 0,1-12 6 0 0,1-1-1 0 0,0-1 0 0 0,0 1 1 0 0,0-1-1 0 0,1 1 0 0 0,0-1 1 0 0,0 0-1 0 0,1-1 0 0 0,0 1 1 0 0,0-1-1 0 0,0-1 0 0 0,0 1 1 0 0,1-1-1 0 0,0 0 0 0 0,-1 0 1 0 0,2-1-1 0 0,-1 0 0 0 0,0 0 1 0 0,1 0-1 0 0,-1-1 0 0 0,1-1 1 0 0,0 1-1 0 0,-1-1 0 0 0,7 0-5 0 0,19 4-8 0 0,0 0 0 0 0,-1-3 0 0 0,1 0 0 0 0,0-3 0 0 0,13-1 8 0 0,42-19-948 0 0,-54 8-4278 0 0,-27 9-2132 0 0,-3 0-3523 0 0</inkml:trace>
  <inkml:trace contextRef="#ctx0" brushRef="#br0" timeOffset="2335.619">1 1179 7490 0 0,'0'0'2013'0'0,"0"0"-28"0"0,0 0 34 0 0,0 0-49 0 0,0 0-166 0 0,0 0-206 0 0,37 2-215 0 0,119 6-184 0 0,62-7 2073 0 0,143-47-1115 0 0,246-60-1156 0 0,-254 61-885 0 0,132 8-116 0 0,-315 37-277 0 0,-150 1 190 0 0,35-9-2061 0 0,-34-4-451 0 0,-10 6-400 0 0,-1 0-3846 0 0,-4 2-4495 0 0</inkml:trace>
  <inkml:trace contextRef="#ctx0" brushRef="#br0" timeOffset="2813.339">2964 320 3665 0 0,'0'0'3340'0'0,"0"0"-1028"0"0,0 0-337 0 0,0 0-47 0 0,0 0-153 0 0,0 0-200 0 0,0 0-247 0 0,0 0-259 0 0,0 0-166 0 0,0 0-166 0 0,0 0-131 0 0,0 0-104 0 0,0 0-94 0 0,-15 1-61 0 0,-46 5-47 0 0,18 13 359 0 0,37-11-478 0 0,38-19 361 0 0,30-27 79 0 0,-33 15 210 0 0,-29 22-636 0 0,0 1 4 0 0,0 0-3 0 0,0 0-24 0 0,-48 23-426 0 0,46-15-7826 0 0,2-8-3559 0 0</inkml:trace>
  <inkml:trace contextRef="#ctx0" brushRef="#br0" timeOffset="3329.564">2927 632 11378 0 0,'0'0'1534'0'0,"0"0"-39"0"0,0 0 129 0 0,0 0 39 0 0,0 0-117 0 0,0 0-367 0 0,0 0-423 0 0,0 0-217 0 0,0 0-116 0 0,0 0-71 0 0,0 0-41 0 0,0 0-63 0 0,-3 5-40 0 0,-17 25 149 0 0,18-22 736 0 0,16-16-580 0 0,28-12 628 0 0,-90 62-27 0 0,33-23-1420 0 0,24-14-2274 0 0,-5-5-5024 0 0,-2 0-4531 0 0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0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4897 0 0,'0'0'2791'0'0,"0"0"-777"0"0,0 0-194 0 0,0 0 54 0 0,0 0-36 0 0,0 0-170 0 0,0 0-339 0 0,0 0-380 0 0,0 0-247 0 0,0 0-120 0 0,0 0-34 0 0,0 0 5 0 0,0 0 39 0 0,2 0 41 0 0,19 3 8 0 0,-1-2 0 0 0,0 0 0 0 0,0-1 0 0 0,1-1 1 0 0,-1-1-1 0 0,0-1 0 0 0,10-3-641 0 0,87-7 837 0 0,-61 13-797 0 0,32 0 467 0 0,-45 0-5159 0 0,-51 5-3529 0 0,6-3 1903 0 0,0-1-3273 0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1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 11082 0 0,'0'0'2253'0'0,"0"0"-581"0"0,0 0-206 0 0,0 0 30 0 0,0 0-30 0 0,0 0-191 0 0,0 0-322 0 0,0 0-367 0 0,0 0-228 0 0,0 0-93 0 0,0 0-35 0 0,0 0 14 0 0,0 0 63 0 0,3 1 46 0 0,102 7 2474 0 0,-68-9-2254 0 0,174-33 1024 0 0,-190 29-1498 0 0,34-6-1043 0 0,-56 18-6379 0 0,0-7-4934 0 0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2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10 289 0 0 0,'0'0'568'0'0,"0"0"771"0"0,0 0 484 0 0,0 0 255 0 0,0 0 116 0 0,0 0-93 0 0,0 0-273 0 0,0 0-329 0 0,0 0-310 0 0,0 0-235 0 0,0-6-143 0 0,-3-20-77 0 0,1 46 2938 0 0,-2 24-3227 0 0,13 534 3261 0 0,-13-302-3410 0 0,16-283-1322 0 0,-10 2 470 0 0,14-35-2966 0 0,-4 16-6624 0 0,-7 16 159 0 0</inkml:trace>
  <inkml:trace contextRef="#ctx0" brushRef="#br0" timeOffset="539.796">290 860 9498 0 0,'0'0'437'0'0,"0"0"-358"0"0,0 0 172 0 0,0 0 610 0 0,0 0 420 0 0,0 0 138 0 0,0 0-70 0 0,0 0-250 0 0,0 0-209 0 0,0 0-153 0 0,0 0-126 0 0,0 0-70 0 0,0 0-4 0 0,26 2 4 0 0,84 7-2 0 0,-49-21 488 0 0,-45 5-842 0 0,0-1 1 0 0,0-1 0 0 0,-1 0 0 0 0,0-1-1 0 0,-1-1 1 0 0,0 0 0 0 0,0-1 0 0 0,-1-1-1 0 0,-1 0 1 0 0,0 0 0 0 0,-1-1 0 0 0,-1-1-1 0 0,0 0 1 0 0,0 0 0 0 0,-2-1 0 0 0,0 0-1 0 0,-1 0 1 0 0,3-11-186 0 0,-8 24 11 0 0,-1-1 0 0 0,1 1 0 0 0,-1 0 0 0 0,0-1 0 0 0,0 1 0 0 0,0-1 0 0 0,-1 0 0 0 0,1 1 0 0 0,-1-1 0 0 0,0 0 0 0 0,0 1 0 0 0,0-1 0 0 0,0 0 0 0 0,-1 0 0 0 0,1 1 0 0 0,-1-1 0 0 0,0 1 0 0 0,0-1 0 0 0,-1 1 0 0 0,1-1 0 0 0,-1 1 0 0 0,1 0 0 0 0,-1-1 0 0 0,0 1 0 0 0,0 0 0 0 0,0 0 0 0 0,-1 1 0 0 0,1-1 0 0 0,-1 0 0 0 0,0 1 0 0 0,0-1 0 0 0,1 1 0 0 0,-2 0 0 0 0,1 0 0 0 0,0 0 0 0 0,0 0 0 0 0,-4 0-11 0 0,-7 1-32 0 0,-1 1 0 0 0,1 1 0 0 0,-1 0-1 0 0,1 1 1 0 0,-1 1 0 0 0,1 0 0 0 0,0 1 0 0 0,0 1 0 0 0,0 0 0 0 0,1 0 0 0 0,0 2 0 0 0,0-1 0 0 0,0 2 0 0 0,1 0 0 0 0,0 0 0 0 0,0 1 0 0 0,1 1 0 0 0,1-1-1 0 0,-1 2 1 0 0,1 0 0 0 0,1 0 0 0 0,-6 10 32 0 0,4-8-3 0 0,1 0 0 0 0,0 1 1 0 0,1 0-1 0 0,0 0 0 0 0,2 1 0 0 0,0 0 0 0 0,0 1 0 0 0,1-1 0 0 0,1 1 0 0 0,1 0 0 0 0,0 1 0 0 0,1-1 1 0 0,1 1-1 0 0,0-1 0 0 0,1 1 0 0 0,1 0 0 0 0,1 1 3 0 0,2-9 34 0 0,1 1 0 0 0,0-1 0 0 0,0 0 0 0 0,0-1 0 0 0,1 1 1 0 0,1-1-1 0 0,0 0 0 0 0,0 0 0 0 0,0-1 0 0 0,1 1 0 0 0,0-2 0 0 0,0 1 0 0 0,1-1 0 0 0,0 0 1 0 0,0 0-1 0 0,0-1 0 0 0,1 0 0 0 0,-1-1 0 0 0,1 0 0 0 0,0 0 0 0 0,1-1 0 0 0,-1 0 0 0 0,1 0 1 0 0,-1-1-1 0 0,1-1 0 0 0,5 1-34 0 0,126 13 848 0 0,11-15-493 0 0,-127-15-1204 0 0,-24 9-3039 0 0,-3 0-3646 0 0,-1 2-4705 0 0</inkml:trace>
  <inkml:trace contextRef="#ctx0" brushRef="#br0" timeOffset="1181.119">1158 933 13187 0 0,'0'0'2995'0'0,"0"0"-1635"0"0,0 0-437 0 0,0 0 85 0 0,0 0 65 0 0,0 0-65 0 0,0 0-195 0 0,0 0-247 0 0,0 0-197 0 0,0 0-135 0 0,0 0-82 0 0,0 0-40 0 0,0 0-28 0 0,-19 8-16 0 0,-62 28-24 0 0,77-34-40 0 0,0 0 0 0 0,0 0-1 0 0,0 0 1 0 0,0 1 0 0 0,0-1 0 0 0,1 1 0 0 0,-1 0 0 0 0,1 0 0 0 0,0 1-1 0 0,0-1 1 0 0,0 1 0 0 0,0-1 0 0 0,0 1 0 0 0,1 0 0 0 0,0 0 0 0 0,0 0 0 0 0,0 0-4 0 0,-6 11 12 0 0,-50 92-6 0 0,58-106 7 0 0,0-1 3 0 0,0 0 3 0 0,0 0 11 0 0,0 0 15 0 0,0 0 27 0 0,8-11 360 0 0,103-124 370 0 0,-25 49-687 0 0,-79 78-66 0 0,-7 8-53 0 0,0 1 1 0 0,0-1-1 0 0,0 0 1 0 0,1 1-1 0 0,-1-1 1 0 0,0 0-1 0 0,0 1 1 0 0,0-1-1 0 0,0 0 0 0 0,1 1 1 0 0,-1-1-1 0 0,0 0 1 0 0,0 0-1 0 0,1 1 1 0 0,-1-1-1 0 0,0 0 1 0 0,0 0-1 0 0,1 1 0 0 0,-1-1 1 0 0,0 0-1 0 0,1 0 1 0 0,-1 0-1 0 0,0 0 1 0 0,1 0-1 0 0,-1 1 1 0 0,0-1-1 0 0,1 0 0 0 0,-1 0 1 0 0,0 0-1 0 0,1 0 1 0 0,-1 0-1 0 0,1 0 1 0 0,-1 0-1 0 0,0 0 1 0 0,1 0-1 0 0,-1 0 0 0 0,0 0 1 0 0,1 0-1 0 0,-1-1 1 0 0,0 1-1 0 0,1 0 1 0 0,-1 0-1 0 0,0 0 1 0 0,1 0-1 0 0,-1-1 0 0 0,0 1 4 0 0,-1 10 4 0 0,0-1 0 0 0,1 0 0 0 0,0 1 0 0 0,0-1 0 0 0,1 1 0 0 0,0-1 0 0 0,0 1 0 0 0,1-1 0 0 0,1 0 0 0 0,-1 0 0 0 0,2 0 0 0 0,-1 0 0 0 0,1-1 0 0 0,0 1 0 0 0,1-1 0 0 0,0 0 0 0 0,0 0 0 0 0,1 0 0 0 0,0-1 0 0 0,1 1-4 0 0,-3-7 31 0 0,1 1 0 0 0,-1-1 0 0 0,1 0-1 0 0,-1 0 1 0 0,1-1 0 0 0,-1 1 0 0 0,1-1-1 0 0,0 0 1 0 0,-1 0 0 0 0,1 0 0 0 0,-1-1-1 0 0,1 0 1 0 0,-1 0 0 0 0,1 0 0 0 0,-1 0-1 0 0,1-1 1 0 0,-1 1 0 0 0,0-1 0 0 0,0 0-1 0 0,0-1 1 0 0,0 1 0 0 0,0-1 0 0 0,0 1-1 0 0,-1-1 1 0 0,0 0 0 0 0,1-1 0 0 0,-1 1-1 0 0,0 0 1 0 0,0-1 0 0 0,-1 0 0 0 0,1 0 0 0 0,-1 0-1 0 0,0 0 1 0 0,2-3-31 0 0,71-120 596 0 0,-73 124-613 0 0,-1-1 1 0 0,1 0-1 0 0,-1 0 0 0 0,0 0 0 0 0,0 0 0 0 0,0 0 0 0 0,0 0 1 0 0,-1 0-1 0 0,0 0 0 0 0,0 0 0 0 0,0 0 0 0 0,0 0 1 0 0,-1 0-1 0 0,1 0 0 0 0,-1 0 0 0 0,0 0 0 0 0,0 0 0 0 0,-1-1 17 0 0,-16-2-2202 0 0,7 5-4920 0 0,8 2-5089 0 0</inkml:trace>
  <inkml:trace contextRef="#ctx0" brushRef="#br0" timeOffset="2117.393">480 278 1896 0 0,'0'0'2657'0'0,"0"0"-769"0"0,0 0-190 0 0,0 0 36 0 0,0 0 108 0 0,0 0-65 0 0,0 0-163 0 0,0 0-178 0 0,0 0-241 0 0,0 0-212 0 0,0 0-160 0 0,0 0-99 0 0,0 0-96 0 0,-5 1-78 0 0,-5 2-396 0 0,2-1 560 0 0,18-12 253 0 0,157-156 1987 0 0,-88 77-2638 0 0,-37 70-399 0 0,-24 58 370 0 0,0-1-13 0 0,-1 9 12 0 0,37 80 129 0 0,-52-124-434 0 0,0 0 1 0 0,0-1 0 0 0,0 0 0 0 0,0 1 0 0 0,0-1 0 0 0,1 0 0 0 0,-1 0 0 0 0,1 0 0 0 0,-1-1 0 0 0,1 1 0 0 0,0-1-1 0 0,0 1 1 0 0,0-1 0 0 0,0 0 0 0 0,0 0 0 0 0,0 0 0 0 0,0 0 0 0 0,0-1 0 0 0,0 1 0 0 0,0-1 0 0 0,0 0-1 0 0,0 0 1 0 0,2 0 18 0 0,29-10-5286 0 0,-27 7-1993 0 0,-1 2-5164 0 0</inkml:trace>
  <inkml:trace contextRef="#ctx0" brushRef="#br0" timeOffset="2724.271">1673 216 7570 0 0,'0'0'1724'0'0,"0"0"-74"0"0,0 0 135 0 0,0 0 78 0 0,0 0-124 0 0,0 0-364 0 0,0 0-480 0 0,0 0-341 0 0,0 0-122 0 0,0 0 20 0 0,0 0 65 0 0,0 0 78 0 0,0 0 25 0 0,-1 12-6 0 0,11 146 2236 0 0,7-70-2164 0 0,-4 1 0 0 0,-4 0 1 0 0,-3 56-687 0 0,9 129 189 0 0,-26-240-1734 0 0,29-62-2498 0 0,-9 18-2269 0 0,-6 3-5182 0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1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5 568 0 0,'0'0'2362'0'0,"0"0"-128"0"0,0 0 88 0 0,0 0 105 0 0,0 0-29 0 0,0 0-233 0 0,0 0-319 0 0,0 0-327 0 0,0 0-271 0 0,0 0-241 0 0,0 0-179 0 0,0 0-145 0 0,0 0-128 0 0,-2 11 913 0 0,64-3 585 0 0,-3-7-1373 0 0,-34 1-475 0 0,1-2 0 0 0,0-1 0 0 0,0 0 0 0 0,-1-2 1 0 0,1-1-1 0 0,16-6-205 0 0,1 3 107 0 0,-43 7-143 0 0,0 0 5 0 0,-8 35-2277 0 0,-1-27-1394 0 0,-3-2-3746 0 0,6-5-3911 0 0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1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5393 0 0,'0'0'2593'0'0,"0"0"-395"0"0,0 0-313 0 0,0 0-303 0 0,0 0-291 0 0,0 0-267 0 0,0 0-202 0 0,0 0-53 0 0,0 0 62 0 0,0 0 13 0 0,0 0-26 0 0,0 0-56 0 0,0 0-48 0 0,9 0-39 0 0,284 3 4669 0 0,-185-15-4368 0 0,-47 10-1247 0 0,-94 12-1699 0 0,22-6-976 0 0,1 1-3307 0 0,2-2-6139 0 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6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91 790 7754 0 0,'0'0'2495'0'0,"0"0"-407"0"0,0 0-169 0 0,0 0-65 0 0,0 0-198 0 0,0 0-267 0 0,0 0-297 0 0,0 0-295 0 0,0 0-211 0 0,0 0-166 0 0,0 0-87 0 0,0 0-66 0 0,-12 4-23 0 0,-38 13-1 0 0,22-3 402 0 0,36-19 122 0 0,96-64-163 0 0,-82 58-264 0 0,-22 11-217 0 0,0 0 31 0 0,0 0 22 0 0,-15 7 282 0 0,-53 43-226 0 0,103-64-2116 0 0,-14 7-4480 0 0,-11 6-5391 0 0</inkml:trace>
  <inkml:trace contextRef="#ctx0" brushRef="#br0" timeOffset="3290.191">2061 0 10690 0 0,'0'0'1546'0'0,"0"0"-90"0"0,0 0 118 0 0,0 0 94 0 0,0 0-11 0 0,0 0-216 0 0,0 0-355 0 0,0 0-294 0 0,0 0-225 0 0,0 0-148 0 0,0 0-81 0 0,0 0-26 0 0,0 0-18 0 0,-11 10-26 0 0,-34 33-19 0 0,31-1 281 0 0,15-33-425 0 0,-3 0-165 0 0,0 0 1 0 0,0 0-1 0 0,0 0 0 0 0,-2 0 1 0 0,1-1-1 0 0,-1 1 0 0 0,0-1 0 0 0,0 0 1 0 0,-1 0-1 0 0,0 0 0 0 0,-1 0 1 0 0,0-1-1 0 0,0 0 0 0 0,-1 0 1 0 0,1-1-1 0 0,-1 0 0 0 0,-3 2 60 0 0,-1-2-2826 0 0,7-5-5945 0 0,4-1-2569 0 0</inkml:trace>
  <inkml:trace contextRef="#ctx0" brushRef="#br0" timeOffset="3548.008">2266 104 9162 0 0,'0'0'2863'0'0,"0"0"-1430"0"0,0 0-257 0 0,0 0 219 0 0,0 0 101 0 0,0 0-108 0 0,0 0-338 0 0,0 0-334 0 0,0 0-237 0 0,-33 31-174 0 0,-102 97-93 0 0,20-13 100 0 0,17 15-894 0 0,93-115-907 0 0,11-10-5338 0 0,-2-5-3966 0 0</inkml:trace>
  <inkml:trace contextRef="#ctx0" brushRef="#br0" timeOffset="3969.325">2138 443 5473 0 0,'0'0'2239'0'0,"0"0"-993"0"0,0 0-51 0 0,0 0 313 0 0,0 0 135 0 0,0 0-176 0 0,0 0-337 0 0,0 0-275 0 0,0 0-154 0 0,0 0-83 0 0,0 0-93 0 0,0 0-76 0 0,0 0-67 0 0,31-2-67 0 0,92-5-33 0 0,-52 5 465 0 0,-70 3-710 0 0,0-1 0 0 0,0 0 0 0 0,0 1 0 0 0,0-1 0 0 0,0 1-1 0 0,0-1 1 0 0,0 1 0 0 0,0-1 0 0 0,-1 1 0 0 0,1 0 0 0 0,0-1 0 0 0,0 1 0 0 0,-1 0-1 0 0,1 0 1 0 0,0 0 0 0 0,-1-1 0 0 0,1 1 0 0 0,-1 0 0 0 0,1 0 0 0 0,-1 0 0 0 0,1 0 0 0 0,-1 0-1 0 0,0 0 1 0 0,0 0 0 0 0,1 0 0 0 0,-1 0 0 0 0,0 0 0 0 0,0 0 0 0 0,0 0 0 0 0,0 0-1 0 0,0 0 1 0 0,0 0 0 0 0,0 0 0 0 0,0 0 0 0 0,-1 0 0 0 0,1 0 0 0 0,0 0 0 0 0,-1 0-1 0 0,1 0 1 0 0,0 0 0 0 0,-1 0 0 0 0,1 0 0 0 0,-1 0 0 0 0,0 0 0 0 0,1-1 0 0 0,-1 1 0 0 0,0 0-1 0 0,1 0 1 0 0,-1-1 0 0 0,-1 2-37 0 0,-37 44 839 0 0,-94 94 556 0 0,132-139-1376 0 0,-1 0 0 0 0,1 0 0 0 0,0 1 0 0 0,0-1 1 0 0,-1 1-1 0 0,1-1 0 0 0,0 0 0 0 0,0 1 0 0 0,0 0 0 0 0,1-1 0 0 0,-1 1 0 0 0,0 0 0 0 0,0-1 0 0 0,1 1 0 0 0,-1 0 0 0 0,1 0 0 0 0,0-1 0 0 0,0 1 0 0 0,-1 0 0 0 0,1 0 0 0 0,0 0 0 0 0,0-1 0 0 0,1 1 0 0 0,-1 0 0 0 0,0 0 0 0 0,1 0 1 0 0,-1-1-1 0 0,1 1 0 0 0,-1 0 0 0 0,1-1 0 0 0,0 1 0 0 0,0 0 0 0 0,0-1 0 0 0,0 1 0 0 0,0-1 0 0 0,0 1 0 0 0,0-1 0 0 0,0 0 0 0 0,0 1 0 0 0,1-1 0 0 0,-1 0 0 0 0,1 0 0 0 0,-1 0 0 0 0,1 0 0 0 0,-1 0 0 0 0,1 0 0 0 0,0 0 0 0 0,-1-1 0 0 0,1 1 1 0 0,0-1-1 0 0,-1 1 0 0 0,1-1 0 0 0,0 1 0 0 0,0-1 0 0 0,0 0 0 0 0,-1 0 0 0 0,1 0-19 0 0,20 1 287 0 0,0-2 1 0 0,0 0 0 0 0,0-2-1 0 0,-1 0 1 0 0,0-1 0 0 0,20-7-288 0 0,23-7 257 0 0,-39 16-2566 0 0,-25 2-586 0 0,0 0-4610 0 0,0 0-5147 0 0</inkml:trace>
  <inkml:trace contextRef="#ctx0" brushRef="#br0" timeOffset="630.031">486 832 5577 0 0,'0'0'1383'0'0,"0"0"-97"0"0,0 0 278 0 0,0 0 252 0 0,0 0-18 0 0,0 0-196 0 0,0 0-267 0 0,0 0-218 0 0,0 0-158 0 0,0 0-65 0 0,0 0-53 0 0,0 0-47 0 0,0 0-49 0 0,30 0-74 0 0,96-2-88 0 0,-65-12 159 0 0,-52 7-561 0 0,-2 4-98 0 0,-1 0 1 0 0,1 0 0 0 0,-1-1-1 0 0,0 1 1 0 0,0-2 0 0 0,0 1-1 0 0,-1-1 1 0 0,0 1 0 0 0,0-2-1 0 0,0 1 1 0 0,0 0-1 0 0,-1-1 1 0 0,0 0 0 0 0,0 0-1 0 0,0 0 1 0 0,-1-1 0 0 0,0 1-1 0 0,0-1 1 0 0,-1 0 0 0 0,0 1-1 0 0,0-1 1 0 0,0 0 0 0 0,-1 0-1 0 0,0-1 1 0 0,0-5-84 0 0,-3 10-28 0 0,-1 1 1 0 0,1-1 0 0 0,0 1-1 0 0,0 0 1 0 0,-1 0 0 0 0,1 0-1 0 0,-1 0 1 0 0,0 1-1 0 0,0-1 1 0 0,0 1 0 0 0,1-1-1 0 0,-1 1 1 0 0,0 0-1 0 0,-1 0 1 0 0,1 1 0 0 0,0-1-1 0 0,0 0 1 0 0,0 1-1 0 0,0 0 1 0 0,0 0 0 0 0,-1 0-1 0 0,1 0 1 0 0,0 0-1 0 0,-1 1 28 0 0,-16 1-43 0 0,0 1 0 0 0,0 1 0 0 0,0 0 0 0 0,1 1 0 0 0,0 2-1 0 0,0 0 1 0 0,0 1 0 0 0,1 0 0 0 0,0 2 0 0 0,1 0 0 0 0,0 1-1 0 0,1 1 1 0 0,0 0 0 0 0,1 1 0 0 0,0 1 0 0 0,1 1 0 0 0,0 0-1 0 0,1 0 1 0 0,-5 10 43 0 0,15-20 10 0 0,0 0 0 0 0,0 0-1 0 0,1-1 1 0 0,-1 1 0 0 0,1 1-1 0 0,1-1 1 0 0,-1 0 0 0 0,1 1-1 0 0,0-1 1 0 0,0 0 0 0 0,0 1 0 0 0,1-1-1 0 0,-1 1 1 0 0,2-1 0 0 0,-1 1-1 0 0,0 0 1 0 0,1-1 0 0 0,0 0-1 0 0,1 1 1 0 0,-1-1 0 0 0,1 0 0 0 0,0 1-1 0 0,0-1 1 0 0,0 0 0 0 0,1-1-1 0 0,1 4-9 0 0,5 1 71 0 0,0 1-1 0 0,1-1 0 0 0,0-1 1 0 0,0 1-1 0 0,1-2 1 0 0,0 1-1 0 0,0-2 0 0 0,1 1 1 0 0,-1-2-1 0 0,1 1 1 0 0,1-2-1 0 0,-1 0 0 0 0,1 0 1 0 0,0-1-71 0 0,-11-3 6 0 0,8 4 31 0 0,1-1 0 0 0,-1-1 1 0 0,1 0-1 0 0,-1 0 1 0 0,1-1-1 0 0,0-1 0 0 0,0 0 1 0 0,-1 0-1 0 0,1-1 1 0 0,0 0-1 0 0,-1-1 0 0 0,1 0 1 0 0,-1-1-1 0 0,1 0 0 0 0,-1-1 1 0 0,0 0-1 0 0,0 0 1 0 0,0-1-38 0 0,-2-3-2189 0 0,-5 0-6642 0 0,-2 4-3182 0 0</inkml:trace>
  <inkml:trace contextRef="#ctx0" brushRef="#br0" timeOffset="1221.55">1056 1060 13795 0 0,'0'0'1467'0'0,"0"0"-321"0"0,0 0-138 0 0,0 0-76 0 0,0 0-100 0 0,0 0-141 0 0,0 0-175 0 0,0 0-181 0 0,0 0-126 0 0,0 0-93 0 0,0 0-44 0 0,0 0-22 0 0,0 0 3 0 0,-22 22-24 0 0,-68 67-13 0 0,39-24-5 0 0,43-45 135 0 0,20-28 477 0 0,147-138 660 0 0,-88 81-1128 0 0,-69 99-252 0 0,-9-6 157 0 0,5-25-59 0 0,1 0 1 0 0,0-1-1 0 0,0 1 0 0 0,0 0 1 0 0,0 0-1 0 0,0 0 1 0 0,0 0-1 0 0,1 0 0 0 0,0 0 1 0 0,-1 1-1 0 0,1-1 0 0 0,0 0 1 0 0,1 0-1 0 0,-1 0 0 0 0,0 0 1 0 0,1 0-1 0 0,0 0 1 0 0,0 0-1 0 0,0 0 0 0 0,0 0 1 0 0,0 0-1 0 0,0 0 0 0 0,1-1 1 0 0,0 1-1 0 0,-1 0 1 0 0,1-1-1 0 0,0 0 0 0 0,1 2-1 0 0,0-2 39 0 0,-1 0 0 0 0,1 1 0 0 0,0-1 0 0 0,0 0 0 0 0,0-1 0 0 0,1 1 0 0 0,-1-1 0 0 0,0 1 0 0 0,1-1 0 0 0,-1 0 0 0 0,1 0 0 0 0,-1 0 0 0 0,1-1 0 0 0,-1 1 0 0 0,1-1 0 0 0,0 0 0 0 0,-1 0 0 0 0,1 0 0 0 0,-1 0 0 0 0,1-1 0 0 0,-1 0 0 0 0,1 1 0 0 0,0-1 0 0 0,-1 0 0 0 0,0-1 0 0 0,1 1 0 0 0,-1-1 0 0 0,0 1 0 0 0,0-1 0 0 0,2-1-39 0 0,-1 0 41 0 0,1 0 0 0 0,-1 0 0 0 0,0 0 0 0 0,0 0 0 0 0,-1 0 1 0 0,1-1-1 0 0,-1 0 0 0 0,1 0 0 0 0,-1 0 0 0 0,-1 0 0 0 0,1 0 0 0 0,0-1 0 0 0,-1 1 0 0 0,0-1 0 0 0,0 0 1 0 0,0 1-1 0 0,-1-1 0 0 0,1 0 0 0 0,-1 0 0 0 0,0 0 0 0 0,-1 0 0 0 0,1-1-41 0 0,-1 4-253 0 0,-2-10-1150 0 0,-3 7-4725 0 0,0 4-5415 0 0</inkml:trace>
  <inkml:trace contextRef="#ctx0" brushRef="#br0" timeOffset="1979.585">468 266 1000 0 0,'0'0'1883'0'0,"0"0"-268"0"0,0 0-161 0 0,0 0-60 0 0,0 0-9 0 0,0 0 3 0 0,0 0-5 0 0,0 0 19 0 0,0 0 13 0 0,0 0-53 0 0,0 0-63 0 0,0 0-62 0 0,0 0-98 0 0,14 3-105 0 0,108 13 1929 0 0,-110-20-2812 0 0,1 1 0 0 0,-1-2 0 0 0,0 1 0 0 0,0-2 0 0 0,0 0 0 0 0,-1 0 0 0 0,0-1 0 0 0,0 0 0 0 0,-1-1 0 0 0,0 0 0 0 0,0-1 0 0 0,0 0 0 0 0,-2 0 0 0 0,1-1 0 0 0,-1 0 0 0 0,0-1 0 0 0,-1 0 0 0 0,-1 0 0 0 0,3-6-151 0 0,-9 16-5 0 0,0 1 1 0 0,0-1-1 0 0,0 0 1 0 0,0 0-1 0 0,0 1 1 0 0,0-1-1 0 0,0 0 1 0 0,0 0-1 0 0,0 1 1 0 0,1-1-1 0 0,-1 0 1 0 0,0 1 0 0 0,0-1-1 0 0,1 0 1 0 0,-1 1-1 0 0,0-1 1 0 0,1 0-1 0 0,-1 1 1 0 0,1-1-1 0 0,-1 1 1 0 0,1-1-1 0 0,-1 0 1 0 0,1 1-1 0 0,-1-1 1 0 0,1 1 0 0 0,-1 0-1 0 0,1-1 1 0 0,0 1-1 0 0,-1-1 1 0 0,1 1-1 0 0,0 0 1 0 0,-1 0-1 0 0,1-1 1 0 0,0 1-1 0 0,-1 0 1 0 0,1 0-1 0 0,0 0 1 0 0,0 0-1 0 0,-1 0 1 0 0,1 0 0 0 0,0 0-1 0 0,0 0 1 0 0,-1 0-1 0 0,1 0 1 0 0,0 0-1 0 0,-1 0 1 0 0,1 0-1 0 0,0 1 1 0 0,-1-1-1 0 0,1 0 1 0 0,0 1-1 0 0,-1-1 1 0 0,1 0 0 0 0,0 1-1 0 0,-1-1 1 0 0,1 1-1 0 0,-1-1 1 0 0,1 1-1 0 0,-1-1 1 0 0,1 1-1 0 0,-1-1 1 0 0,1 1-1 0 0,-1 0 1 0 0,1-1-1 0 0,-1 1 1 0 0,0 0-1 0 0,1-1 1 0 0,-1 1 0 0 0,0 0 4 0 0,29 53 42 0 0,72 146 502 0 0,-80-127-418 0 0,-20-73-140 0 0,-1 0-14 0 0,0 0-33 0 0,9 2-1106 0 0,-2-1-1649 0 0,0 0-5246 0 0,-1-1-4039 0 0</inkml:trace>
  <inkml:trace contextRef="#ctx0" brushRef="#br0" timeOffset="2880.359">1229 278 1472 0 0,'0'0'2149'0'0,"0"0"-666"0"0,0 0-167 0 0,0 0 158 0 0,0 0 145 0 0,0 0-36 0 0,0 0-310 0 0,0 0-394 0 0,0 0-251 0 0,0 0-65 0 0,0 0 28 0 0,0 0 81 0 0,6-1 22 0 0,100-6 2569 0 0,53-1-359 0 0,-156 8-2849 0 0,-1-1-1 0 0,0 1 0 0 0,0 0 0 0 0,1-1 0 0 0,-1 1 1 0 0,0 0-1 0 0,1 1 0 0 0,-1-1 0 0 0,0 0 0 0 0,0 1 1 0 0,1-1-1 0 0,-1 1 0 0 0,0-1 0 0 0,0 1 0 0 0,0 0 1 0 0,0 0-1 0 0,0 0 0 0 0,0 0 0 0 0,0 1 0 0 0,0-1 1 0 0,0 1-1 0 0,-1-1 0 0 0,1 1 0 0 0,0-1 0 0 0,-1 1 1 0 0,1 0-1 0 0,-1 0 0 0 0,0-1 0 0 0,0 1 0 0 0,0 0 1 0 0,1 0-1 0 0,-2 1 0 0 0,1-1 0 0 0,0 0 0 0 0,0 0 1 0 0,-1 0-1 0 0,1 1 0 0 0,-1-1 0 0 0,0 1-54 0 0,12 131 795 0 0,13 87-600 0 0,8 91-110 0 0,-35-32 245 0 0,0-200-150 0 0,2-79-164 0 0,0-1 0 0 0,0 0 1 0 0,0 0 3 0 0,0 0-1 0 0,0 0 30 0 0,0 0 12 0 0,0 0 1 0 0,0 0 16 0 0,0 0 16 0 0,0 0 3 0 0,0 0 10 0 0,0 0 11 0 0,0 0-15 0 0,0 0 2 0 0,0 0 14 0 0,0 0 5 0 0,0 0-8 0 0,0 0 0 0 0,0 0-13 0 0,0 0-18 0 0,-29 0 333 0 0,-217 7-1048 0 0,225-6-536 0 0,18-1-2558 0 0,1-1-3551 0 0,2-2-4858 0 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4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353 259 0 0 0,'0'0'573'0'0,"0"0"168"0"0,0 0 125 0 0,0 0 139 0 0,0 0 216 0 0,0 0 216 0 0,7-2 146 0 0,0 1-2891 0 0,9-2 8252 0 0,-33 1-1814 0 0,-124 29-3516 0 0,33 8-652 0 0,105-35-925 0 0,0 1-1 0 0,0 0 0 0 0,0 0 0 0 0,0 1 0 0 0,0-1 0 0 0,1 1 0 0 0,-1-1 0 0 0,0 1 0 0 0,1 0 0 0 0,0 0 0 0 0,-1 0 1 0 0,1 0-1 0 0,0 0 0 0 0,0 1 0 0 0,0-1 0 0 0,0 1 0 0 0,1-1 0 0 0,-1 1 0 0 0,0-1 0 0 0,1 1 0 0 0,0 0 1 0 0,0 0-1 0 0,0 0 0 0 0,0 0 0 0 0,0 0 0 0 0,1 0 0 0 0,-1 0 0 0 0,1 0 0 0 0,0 0 0 0 0,0 0 0 0 0,0 1-36 0 0,-4 424 2588 0 0,1-389-2421 0 0,-1 1 1 0 0,-2 0 0 0 0,-2-1-1 0 0,-11 30-167 0 0,2 39 150 0 0,17-107-124 0 0,0 0 0 0 0,0 1 0 0 0,0-1 0 0 0,0 0 0 0 0,0 0 0 0 0,0 1 0 0 0,0-1 0 0 0,1 0 0 0 0,-1 0 0 0 0,0 1 1 0 0,1-1-1 0 0,-1 0 0 0 0,1 0 0 0 0,-1 0 0 0 0,1 0 0 0 0,0 0 0 0 0,-1 0 0 0 0,1 1 0 0 0,0-2 0 0 0,0 1 0 0 0,0 0 0 0 0,-1 0 0 0 0,1 0 0 0 0,0 0 1 0 0,0 0-1 0 0,0-1 0 0 0,1 1 0 0 0,-1 0 0 0 0,0-1 0 0 0,0 1 0 0 0,0-1 0 0 0,0 0 0 0 0,1 1 0 0 0,-1-1 0 0 0,0 0 0 0 0,0 1 0 0 0,1-1 0 0 0,-1 0 1 0 0,0 0-1 0 0,0 0 0 0 0,1 0 0 0 0,-1 0 0 0 0,0-1 0 0 0,0 1 0 0 0,1 0 0 0 0,-1-1 0 0 0,0 1 0 0 0,0 0 0 0 0,0-1 0 0 0,1 0 0 0 0,-1 1 0 0 0,0-1 1 0 0,1 0-27 0 0,16 0 61 0 0,219-7 655 0 0,-169 4-377 0 0,-68-1-2326 0 0,0-1-5934 0 0,0 6-4011 0 0</inkml:trace>
  <inkml:trace contextRef="#ctx0" brushRef="#br0" timeOffset="755.494">442 779 3969 0 0,'0'0'512'0'0,"0"0"179"0"0,0 0 585 0 0,0 0 610 0 0,0 0 288 0 0,0 0-131 0 0,0 0-318 0 0,0 0-291 0 0,0 0-254 0 0,0 0-165 0 0,0 0-116 0 0,0 0-93 0 0,0 0-69 0 0,30-2-60 0 0,96-8-72 0 0,-68-7 162 0 0,-48 11-576 0 0,1-2 5 0 0,1 1-1 0 0,-1-2 0 0 0,0 1 0 0 0,-1-2 0 0 0,0 1 0 0 0,-1-1 1 0 0,0-1-1 0 0,0 0 0 0 0,6-10-195 0 0,-14 19 9 0 0,1-1-1 0 0,-1 0 1 0 0,0 0 0 0 0,1 1-1 0 0,-1-1 1 0 0,-1 0 0 0 0,1 0-1 0 0,0 0 1 0 0,-1 0 0 0 0,1 0-1 0 0,-1 0 1 0 0,0 0 0 0 0,0 0 0 0 0,0 0-1 0 0,-1 0 1 0 0,1 0 0 0 0,-1 0-1 0 0,1 0 1 0 0,-1 0 0 0 0,0 0-1 0 0,0 0 1 0 0,-1 0 0 0 0,1 0-1 0 0,0 1 1 0 0,-1-1 0 0 0,0 1-1 0 0,1-1 1 0 0,-1 1 0 0 0,0 0 0 0 0,0-1-1 0 0,-1 1-8 0 0,-10-1-85 0 0,0 0-1 0 0,0 2 1 0 0,0-1-1 0 0,0 2 1 0 0,-1 0-1 0 0,1 0 0 0 0,0 1 1 0 0,0 1-1 0 0,0 0 1 0 0,0 1-1 0 0,0 0 1 0 0,1 1-1 0 0,-1 0 1 0 0,1 1-1 0 0,0 1 1 0 0,0 0-1 0 0,0 0 0 0 0,1 1 1 0 0,0 1-1 0 0,1 0 1 0 0,-7 6 85 0 0,8-6 6 0 0,0 0-1 0 0,0 1 1 0 0,0 0 0 0 0,1 0-1 0 0,1 1 1 0 0,-1 0 0 0 0,2 0-1 0 0,-1 1 1 0 0,2 0 0 0 0,-1 0 0 0 0,0 5-6 0 0,-1 77 349 0 0,9-86-278 0 0,1 1 0 0 0,0-1 0 0 0,0 0 0 0 0,0 0 0 0 0,1 0 1 0 0,0 0-1 0 0,0-1 0 0 0,0 0 0 0 0,1 0 0 0 0,0 0 0 0 0,1 0 0 0 0,-1-1 0 0 0,1 1 0 0 0,0-2 0 0 0,0 1 1 0 0,6 3-72 0 0,7 1 196 0 0,0-2 1 0 0,0 0-1 0 0,1 0 1 0 0,0-2-1 0 0,0-1 1 0 0,0 0-1 0 0,1-1 1 0 0,-1-2 0 0 0,1 0-1 0 0,-1-1 1 0 0,1-1-1 0 0,-1-1 1 0 0,3-1-197 0 0,-20 3 17 0 0,18-1 57 0 0,-1-1 0 0 0,1-1 0 0 0,-1-1 0 0 0,0 0 0 0 0,0-2 0 0 0,-1 0 0 0 0,10-6-74 0 0,-18-11-497 0 0,-15 14-2174 0 0,-3 3-3503 0 0,2 6-5692 0 0</inkml:trace>
  <inkml:trace contextRef="#ctx0" brushRef="#br0" timeOffset="1459.665">1176 802 9226 0 0,'0'0'1292'0'0,"0"0"-224"0"0,0 0 47 0 0,0 0 208 0 0,0 0 111 0 0,0 0-91 0 0,0 0-240 0 0,0 0-284 0 0,0 0-210 0 0,0 0-147 0 0,0 0-108 0 0,0 0-58 0 0,0 0-44 0 0,-15 17-25 0 0,-48 55-16 0 0,-58 86 974 0 0,216-263 1459 0 0,9 5-2487 0 0,-94 147-367 0 0,-10-29 171 0 0,0-13 46 0 0,0 1 0 0 0,0 0 0 0 0,1 0 0 0 0,0 0 0 0 0,0-1 0 0 0,1 1 0 0 0,-1-1 0 0 0,1 1 0 0 0,1-1 0 0 0,-1 1 0 0 0,1-1 0 0 0,0 0 0 0 0,0 0 0 0 0,0 0 0 0 0,0-1 0 0 0,1 1 0 0 0,0-1 0 0 0,0 0 0 0 0,0 0 0 0 0,1 0 0 0 0,-1 0 0 0 0,4 1-7 0 0,-2-6 84 0 0,0 0-1 0 0,0 0 1 0 0,0 0-1 0 0,-1 0 0 0 0,1-1 1 0 0,0 0-1 0 0,-1-1 1 0 0,1 1-1 0 0,-1-1 0 0 0,0 0 1 0 0,0 0-1 0 0,0-1 1 0 0,0 1-1 0 0,0-1 0 0 0,-1 0 1 0 0,0 0-1 0 0,0-1 1 0 0,0 1-1 0 0,0-1 0 0 0,-1 0 1 0 0,1 0-1 0 0,-1 0 1 0 0,2-6-84 0 0,2 1 98 0 0,-3 4-68 0 0,-1 1 1 0 0,0-1-1 0 0,0 0 0 0 0,0 0 1 0 0,-1 0-1 0 0,0 0 0 0 0,0-1 1 0 0,0 1-1 0 0,-1-1 1 0 0,0 1-1 0 0,0-1 0 0 0,-1 1 1 0 0,0-1-1 0 0,-1-6-30 0 0,-10 1-1223 0 0,0 8-5520 0 0,10 4-2468 0 0</inkml:trace>
  <inkml:trace contextRef="#ctx0" brushRef="#br0" timeOffset="2362.167">577 278 0 0 0,'0'0'1282'0'0,"0"0"362"0"0,0 0 110 0 0,0 0-5 0 0,0 0-26 0 0,0 0-70 0 0,0 0-164 0 0,0 0-203 0 0,0 0-178 0 0,0 0-120 0 0,0 0-89 0 0,0 0-76 0 0,0 0-84 0 0,0 0-100 0 0,23-5 3246 0 0,74-66-497 0 0,42-49-2461 0 0,-117 100-780 0 0,49-41-63 0 0,-69 61-75 0 0,-2 0 10 0 0,0 0-11 0 0,0 0-15 0 0,0 0-17 0 0,0 0-34 0 0,0 16-37 0 0,-3 12 188 0 0,1-16-77 0 0,1 0 0 0 0,0 0 1 0 0,0 0-1 0 0,1 0 0 0 0,1 0 1 0 0,0 0-1 0 0,1 0 0 0 0,0 0 0 0 0,1 0 1 0 0,0-1-1 0 0,3 7-16 0 0,-2-8 27 0 0,2 1 0 0 0,-1-1-1 0 0,1 0 1 0 0,1-1 0 0 0,-1 1 0 0 0,2-2 0 0 0,-1 1-1 0 0,1-1 1 0 0,0 0 0 0 0,1 0 0 0 0,3 1-27 0 0,19 3 34 0 0,-17-12-8439 0 0,-12 0-3441 0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19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7 104 0 0 0,'0'0'703'0'0,"0"0"74"0"0,0 0-42 0 0,0 0-17 0 0,0 0 10 0 0,0 0-27 0 0,0 0-54 0 0,0 0 19 0 0,0 0 24 0 0,0-11 84 0 0,-2-51 1138 0 0,-1 52 705 0 0,2 7 488 0 0,1 4 7122 0 0,37 0-9141 0 0,217 2 659 0 0,66 12-1223 0 0,-275-10-348 0 0,-35-32-2846 0 0,-10 25 1899 0 0,2-8-492 0 0,1 6-6265 0 0,-3 4-1523 0 0</inkml:trace>
  <inkml:trace contextRef="#ctx0" brushRef="#br0" timeOffset="479.306">134 224 1200 0 0,'0'0'1954'0'0,"0"0"-371"0"0,0 0-41 0 0,0 0 89 0 0,0 0-22 0 0,0 0-146 0 0,0 0-196 0 0,0 0-157 0 0,0 0-117 0 0,0 0-64 0 0,0 0-21 0 0,0 0 7 0 0,-6 2 20 0 0,-17 6-5 0 0,20 0 5922 0 0,25 0-6634 0 0,-18-7 506 0 0,22 5-287 0 0,1-1 0 0 0,0-1 0 0 0,1-2 0 0 0,-1-1 1 0 0,0 0-1 0 0,18-4-437 0 0,14 2 296 0 0,116-9 204 0 0,-79 8 127 0 0,-41 3-5005 0 0,-55-5-3925 0 0,0 0-3968 0 0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5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12 0 0 0,'0'0'1263'0'0,"0"0"-91"0"0,0 0 67 0 0,0 0 245 0 0,0 0 185 0 0,0 0-50 0 0,0 0-164 0 0,0 0-240 0 0,0 0-308 0 0,0 0-174 0 0,0 0-161 0 0,-5-2-113 0 0,-114-7 3163 0 0,111 9-3454 0 0,-1 1 0 0 0,0 0 0 0 0,0 1 1 0 0,1 0-1 0 0,-1 0 0 0 0,1 1 0 0 0,0 0 0 0 0,0 0 0 0 0,0 1 0 0 0,0 0 0 0 0,0 1 0 0 0,1-1 1 0 0,0 1-1 0 0,0 1 0 0 0,0 0 0 0 0,1 0 0 0 0,-3 2-168 0 0,-11 114 547 0 0,20-110-478 0 0,-2 81 356 0 0,2-30 2 0 0,-3 0 0 0 0,-3 0 0 0 0,-13 57-427 0 0,-28 75 615 0 0,34-122-137 0 0,58-61 704 0 0,100-46 20 0 0,6 22-994 0 0,-143 19-233 0 0,-7-4-3390 0 0,-1-1-3597 0 0,0-2-4417 0 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6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201 193 1280 0 0,'0'0'2594'0'0,"0"0"-1046"0"0,0 0-206 0 0,0 0 184 0 0,0 0 173 0 0,0 0-88 0 0,0 0-235 0 0,0 0-245 0 0,0 0-187 0 0,0 0-106 0 0,-33 17-94 0 0,-97 51-193 0 0,93-38-51 0 0,37-26-451 0 0,1 0 1 0 0,1 0-1 0 0,-1 0 1 0 0,1 0-1 0 0,-1-1 1 0 0,1 1-1 0 0,0 0 1 0 0,0-1-1 0 0,0 0 1 0 0,1 1-1 0 0,-1-1 1 0 0,1 0-1 0 0,0 0 1 0 0,0-1-1 0 0,0 1 1 0 0,0 0-1 0 0,0-1 1 0 0,1 0-1 0 0,-1 0 1 0 0,1 0-1 0 0,-1 0 1 0 0,1 0-1 0 0,0-1 1 0 0,0 0-1 0 0,0 0 1 0 0,0 0-1 0 0,0 0 1 0 0,0 0-1 0 0,0-1 1 0 0,2 0-50 0 0,12 6 88 0 0,6 2 12 0 0,-14-6-60 0 0,0 1 0 0 0,0 0 1 0 0,0 1-1 0 0,0 0 1 0 0,0 1-1 0 0,-1 0 0 0 0,1 1 1 0 0,-2-1-1 0 0,1 2 1 0 0,0-1-1 0 0,-1 1 1 0 0,0 1-41 0 0,-7-5 75 0 0,-1 1 0 0 0,1-1 0 0 0,-1 0 0 0 0,0 0 0 0 0,0 0 0 0 0,0 1 0 0 0,0-1 0 0 0,0 0 1 0 0,-1 0-1 0 0,1 0 0 0 0,-1 1 0 0 0,0-1 0 0 0,0 0 0 0 0,0 0 0 0 0,-1 0 0 0 0,1 0 1 0 0,-1 0-1 0 0,1-1 0 0 0,-1 1 0 0 0,0 0 0 0 0,0-1 0 0 0,0 0 0 0 0,-1 1 0 0 0,1-1 0 0 0,-1 0 1 0 0,1 0-1 0 0,-1 0 0 0 0,1 0 0 0 0,-1 0 0 0 0,0-1 0 0 0,0 0 0 0 0,0 1 0 0 0,0-1 0 0 0,0 0 1 0 0,0 0-1 0 0,0 0 0 0 0,0-1 0 0 0,-1 1-75 0 0,-9 6 84 0 0,-158 62-526 0 0,164-71-2065 0 0,7-9-6974 0 0,1 10 8157 0 0,0-4-7702 0 0</inkml:trace>
  <inkml:trace contextRef="#ctx0" brushRef="#br0" timeOffset="494.135">357 47 8498 0 0,'0'0'2139'0'0,"0"0"-320"0"0,0 0-152 0 0,0 0-169 0 0,0 0-203 0 0,0 0-276 0 0,0 0-297 0 0,0 0-208 0 0,0 0-109 0 0,0 0-31 0 0,0 0 2 0 0,0 0 1 0 0,0 0-27 0 0,12-5-42 0 0,103-29 544 0 0,-106 33-765 0 0,-7 0-77 0 0,0 0 1 0 0,0 0 0 0 0,0 0 0 0 0,1 0 0 0 0,-1 1 0 0 0,0-1 0 0 0,0 1 0 0 0,0-1 0 0 0,1 1 0 0 0,-1 0 0 0 0,0 0 0 0 0,0 0 0 0 0,1 0 0 0 0,-1 1 0 0 0,0-1 0 0 0,0 0 0 0 0,0 1 0 0 0,1 0 0 0 0,-1-1 0 0 0,0 1 0 0 0,0 0 0 0 0,0 0 0 0 0,0 0 0 0 0,0 0 0 0 0,-1 1 0 0 0,1-1 0 0 0,0 0-1 0 0,0 1 1 0 0,-1-1 0 0 0,1 1 0 0 0,-1 0 0 0 0,1 0 0 0 0,-1-1 0 0 0,0 1 0 0 0,0 0 0 0 0,1 1-11 0 0,-3 5 90 0 0,0 0-1 0 0,-1 0 0 0 0,0 0 1 0 0,0 0-1 0 0,-1 0 1 0 0,0 0-1 0 0,0-1 0 0 0,-1 0 1 0 0,0 1-1 0 0,0-1 0 0 0,-5 4-89 0 0,1 3 107 0 0,7-12-81 0 0,-1-1-1 0 0,1 1 1 0 0,-1 0 0 0 0,1 0 0 0 0,0 0 0 0 0,0 0 0 0 0,0 0-1 0 0,0 0 1 0 0,0 0 0 0 0,0 0 0 0 0,1 1 0 0 0,-1-1 0 0 0,1 0-1 0 0,-1 0 1 0 0,1 1 0 0 0,0-1 0 0 0,0 0 0 0 0,0 0-1 0 0,0 1 1 0 0,0-1 0 0 0,1 0 0 0 0,-1 0 0 0 0,1 1 0 0 0,-1-1-1 0 0,1 0 1 0 0,0 0 0 0 0,0 0 0 0 0,0 0 0 0 0,0 0 0 0 0,1 1-26 0 0,2 1 66 0 0,1-1 1 0 0,0 1-1 0 0,0-1 1 0 0,0 0-1 0 0,1-1 1 0 0,-1 1 0 0 0,1-1-1 0 0,-1 0 1 0 0,1 0-1 0 0,0-1 1 0 0,-1 0-1 0 0,1 0 1 0 0,0 0-1 0 0,0-1 1 0 0,0 0 0 0 0,0 0-1 0 0,0 0 1 0 0,3-1-67 0 0,0 1-43 0 0,10-4-273 0 0,-11 1-2409 0 0,2 2-6210 0 0,-8 1-2899 0 0</inkml:trace>
  <inkml:trace contextRef="#ctx0" brushRef="#br0" timeOffset="909.76">960 147 11074 0 0,'0'0'1526'0'0,"0"0"-343"0"0,0 0-13 0 0,0 0-2 0 0,0 0-55 0 0,0 0-95 0 0,0 0-239 0 0,0 0-228 0 0,0 0-182 0 0,0 0-133 0 0,0 0-97 0 0,0 0-45 0 0,0 0-12 0 0,-31 27-28 0 0,-94 86-4 0 0,122-111-46 0 0,-1 0 0 0 0,1 1 1 0 0,0 0-1 0 0,0 0 0 0 0,0 0 1 0 0,0 0-1 0 0,0 0 0 0 0,1 0 1 0 0,-1 1-1 0 0,1-1 0 0 0,0 1 1 0 0,0 0-1 0 0,0 0 0 0 0,1 0 1 0 0,-1 0-1 0 0,1 0 0 0 0,0 0 1 0 0,0 0-5 0 0,-1 8 15 0 0,0-5 17 0 0,0-1 1 0 0,0 1-1 0 0,0 0 0 0 0,1 0 1 0 0,0 0-1 0 0,0 0 0 0 0,1 0 0 0 0,0 0 1 0 0,0 0-1 0 0,1 0 0 0 0,0 1 0 0 0,0-1 1 0 0,0-1-1 0 0,1 1 0 0 0,0 0 1 0 0,0 0-1 0 0,1-1 0 0 0,0 1 0 0 0,0-1 1 0 0,1 0-1 0 0,-1 0 0 0 0,1 0 1 0 0,1 0-1 0 0,-1-1 0 0 0,1 1 0 0 0,0-1 1 0 0,0-1-1 0 0,0 1 0 0 0,2 0-32 0 0,3 1 186 0 0,0 0-1 0 0,1-1 0 0 0,-1 0 0 0 0,1-1 1 0 0,0-1-1 0 0,0 1 0 0 0,0-2 1 0 0,1 1-1 0 0,-1-2 0 0 0,0 1 0 0 0,1-2 1 0 0,-1 1-1 0 0,1-2 0 0 0,-1 0 1 0 0,1 0-1 0 0,8-2-185 0 0,-9 0 81 0 0,-1-1-1 0 0,0 0 1 0 0,0-1-1 0 0,0 0 1 0 0,0 0 0 0 0,-1-1-1 0 0,0 0 1 0 0,0 0 0 0 0,-1-1-1 0 0,0-1 1 0 0,0 1 0 0 0,0-1-1 0 0,-1-1 1 0 0,0 1 0 0 0,-1-1-1 0 0,0 0 1 0 0,0-1-1 0 0,-1 1 1 0 0,0-1 0 0 0,-1 0-1 0 0,0-1 1 0 0,-1 1 0 0 0,0-1-1 0 0,0 1 1 0 0,-1-1 0 0 0,0 0-1 0 0,-1 0 1 0 0,-1 0 0 0 0,0 0-1 0 0,0 0 1 0 0,-1 0-1 0 0,-1-7-80 0 0,-1 10-163 0 0,0 0-1 0 0,0 0 1 0 0,-1 0-1 0 0,0 1 0 0 0,0-1 1 0 0,-1 1-1 0 0,0 0 1 0 0,-1 0-1 0 0,1 1 0 0 0,-1 0 1 0 0,0 0-1 0 0,-1 0 1 0 0,1 1-1 0 0,-1-1 0 0 0,0 2 1 0 0,-2-2 163 0 0,-36-16-4393 0 0,0 11-4713 0 0,30 11-1958 0 0</inkml:trace>
  <inkml:trace contextRef="#ctx0" brushRef="#br0" timeOffset="1395.786">773 475 10098 0 0,'0'0'1642'0'0,"0"0"-221"0"0,0 0 78 0 0,0 0 102 0 0,0 0-17 0 0,0 0-216 0 0,0 0-337 0 0,0 0-280 0 0,0 0-173 0 0,0 0-140 0 0,0 0-102 0 0,0 0-59 0 0,0 0-35 0 0,14-9-18 0 0,90-55 504 0 0,-99 60-694 0 0,1 0-1 0 0,-1 1 1 0 0,1 0-1 0 0,0 1 1 0 0,0-1-1 0 0,0 1 0 0 0,0 0 1 0 0,1 1-1 0 0,-1 0 1 0 0,0-1-1 0 0,1 2 1 0 0,-1-1-1 0 0,1 1 0 0 0,-1 0 1 0 0,1 1-34 0 0,10 26 428 0 0,-8-21-274 0 0,0 1 0 0 0,0-1 0 0 0,0-1 1 0 0,1 1-1 0 0,0-2 0 0 0,0 1 0 0 0,0-1 0 0 0,0-1 0 0 0,1 0 1 0 0,6 1-155 0 0,25 0 402 0 0,-42-4-495 0 0,14-6-2718 0 0,-10 5-6911 0 0,-3 1-2168 0 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5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16 0 0 0,'0'0'489'0'0,"0"0"621"0"0,0 0 334 0 0,0 0 173 0 0,0 0-25 0 0,0 0-165 0 0,0 0-93 0 0,0 0-77 0 0,0 0-59 0 0,0 0-19 0 0,0 0-60 0 0,-2-3-78 0 0,-38-10 4859 0 0,32 13-5960 0 0,1 2 180 0 0,1 0 1 0 0,0 1-1 0 0,0-1 1 0 0,1 1-1 0 0,-1 0 1 0 0,1 1-1 0 0,-1 0 0 0 0,1-1 1 0 0,0 1-1 0 0,0 1 1 0 0,1-1-1 0 0,-1 1 0 0 0,1 0 1 0 0,0 0-1 0 0,0 0 1 0 0,-1 4-121 0 0,4-8 15 0 0,-6 8 40 0 0,-1-1 1 0 0,1 2 0 0 0,1-1-1 0 0,0 1 1 0 0,0 0-1 0 0,1 1 1 0 0,0-1-1 0 0,1 1 1 0 0,0 0 0 0 0,0 0-1 0 0,1 0 1 0 0,1 1-1 0 0,0-1 1 0 0,1 1-1 0 0,0 7-55 0 0,0-12 48 0 0,1 0 1 0 0,0 0-1 0 0,0 0 0 0 0,1 0 0 0 0,0 0 0 0 0,0 0 0 0 0,1 0 0 0 0,0-1 0 0 0,0 1 0 0 0,0 0 1 0 0,1-1-1 0 0,0 1 0 0 0,1-1 0 0 0,-1 0 0 0 0,1 0 0 0 0,0 0 0 0 0,1-1 0 0 0,-1 1 1 0 0,1-1-1 0 0,0 0 0 0 0,0-1 0 0 0,1 1 0 0 0,-1-1 0 0 0,1 0 0 0 0,0 0 0 0 0,5 2-48 0 0,-3-4 2 0 0,1 0-1 0 0,0 0 1 0 0,-1-1 0 0 0,1 0-1 0 0,0 0 1 0 0,0-1-1 0 0,0-1 1 0 0,-1 1-1 0 0,1-1 1 0 0,0-1 0 0 0,0 1-1 0 0,-1-2 1 0 0,1 1-1 0 0,-1-1 1 0 0,0 0 0 0 0,0-1-1 0 0,0 0 1 0 0,0 0-1 0 0,2-2-1 0 0,42-26-4028 0 0,-5-2-6039 0 0,-44 32 9218 0 0,5-5-8910 0 0</inkml:trace>
  <inkml:trace contextRef="#ctx0" brushRef="#br0" timeOffset="300.01">566 62 4073 0 0,'0'0'1782'0'0,"0"0"-345"0"0,0 0-131 0 0,0 0 1 0 0,0 0 9 0 0,0 0 31 0 0,0 0-48 0 0,0 0-111 0 0,0 0-182 0 0,0 0-153 0 0,0 0-142 0 0,0 0-111 0 0,0 0-70 0 0,-25 30-57 0 0,-75 94-54 0 0,74-70 103 0 0,27-46-355 0 0,0-4-78 0 0,1-1-1 0 0,0 1 1 0 0,0 0-1 0 0,0-1 1 0 0,0 1-1 0 0,1-1 0 0 0,-1 1 1 0 0,1-1-1 0 0,0 0 1 0 0,0 0-1 0 0,0 0 1 0 0,0-1-1 0 0,1 1 0 0 0,-1-1 1 0 0,1 1-1 0 0,-1-1 1 0 0,1-1-1 0 0,0 1 1 0 0,0 0-1 0 0,0-1 1 0 0,0 0-1 0 0,0 0 0 0 0,0 0 1 0 0,0 0-1 0 0,0 0 1 0 0,0-1-1 0 0,1 0 1 0 0,-1 0-1 0 0,0 0 1 0 0,0-1-1 0 0,0 1 0 0 0,0-1 1 0 0,1 0-1 0 0,-1 0 1 0 0,2-1-89 0 0,11 1 232 0 0,-8 2-146 0 0,0-1-1 0 0,0-1 1 0 0,0 0 0 0 0,0 0 0 0 0,-1 0 0 0 0,1-1 0 0 0,0-1 0 0 0,-1 1 0 0 0,1-2-1 0 0,-1 1 1 0 0,0-1 0 0 0,0 0 0 0 0,0-1 0 0 0,0 1 0 0 0,-1-2 0 0 0,0 1 0 0 0,0-1-1 0 0,0 0 1 0 0,-1 0 0 0 0,0-1 0 0 0,0 0 0 0 0,-1 0 0 0 0,0-1 0 0 0,0 1 0 0 0,-1-1-1 0 0,1 0 1 0 0,-2 0 0 0 0,2-3-86 0 0,-4 8-27 0 0,-1-1 0 0 0,1 1-1 0 0,-1 0 1 0 0,0 0-1 0 0,1 0 1 0 0,-1 0 0 0 0,-1 0-1 0 0,1 0 1 0 0,0 0 0 0 0,-1-1-1 0 0,0 1 1 0 0,0 0-1 0 0,0 0 1 0 0,0 1 0 0 0,0-1-1 0 0,0 0 1 0 0,-1 0 0 0 0,1 0-1 0 0,-1 1 1 0 0,0-1 0 0 0,0 1-1 0 0,0-1 1 0 0,0 1-1 0 0,0 0 1 0 0,0 0 0 0 0,-1 0-1 0 0,1 0 1 0 0,-1 0 0 0 0,0 1-1 0 0,1-1 1 0 0,-1 1-1 0 0,0-1 1 0 0,0 1 0 0 0,0 0-1 0 0,0 0 1 0 0,0 1 0 0 0,0-1-1 0 0,0 0 1 0 0,0 1 0 0 0,0 0-1 0 0,0 0 1 0 0,0 0-1 0 0,-1 0 1 0 0,1 0 0 0 0,0 1-1 0 0,-3 0 28 0 0,-11-1-750 0 0,-41 1-1977 0 0,21 6-5838 0 0,27-4-2770 0 0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50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38 1640 0 0,'0'0'1845'0'0,"0"0"30"0"0,0 0 211 0 0,0 0 142 0 0,0 0-91 0 0,0 0-308 0 0,0 0-375 0 0,0 0-309 0 0,0 0-182 0 0,0 0-113 0 0,0 0-91 0 0,0 0-60 0 0,0 0-42 0 0,2-5-46 0 0,11-24 765 0 0,-13 28-1041 0 0,0 1-35 0 0,0 0-41 0 0,-35-1 633 0 0,23 0-852 0 0,1 1-1 0 0,-1 0 0 0 0,0 0 0 0 0,0 1 1 0 0,1 0-1 0 0,-1 1 0 0 0,1 1 1 0 0,-1 0-1 0 0,1 0 0 0 0,-6 3-39 0 0,4-1 22 0 0,0 1-1 0 0,0 1 1 0 0,1 0-1 0 0,-1 0 1 0 0,2 2-1 0 0,-1-1 1 0 0,1 1-1 0 0,0 1 1 0 0,-8 9-22 0 0,18-16 8 0 0,1-1 0 0 0,0 1 0 0 0,0 0 1 0 0,0-1-1 0 0,0 1 0 0 0,0-1 1 0 0,0 1-1 0 0,0-1 0 0 0,1 1 0 0 0,-1-1 1 0 0,1 1-1 0 0,0-1 0 0 0,0 0 0 0 0,0 1 1 0 0,0-1-1 0 0,0 0 0 0 0,1 0 1 0 0,-1 1-1 0 0,0-1 0 0 0,1 0 0 0 0,0-1 1 0 0,-1 1-1 0 0,1 0 0 0 0,0 0 1 0 0,0-1-1 0 0,0 1 0 0 0,0-1 0 0 0,1 1 1 0 0,-1-1-1 0 0,0 0 0 0 0,0 0 0 0 0,1 0 1 0 0,-1 0-1 0 0,2 0-8 0 0,82 31 515 0 0,-75-29-474 0 0,0 0 0 0 0,1 1 0 0 0,-1 0 0 0 0,-1 0 0 0 0,1 1 0 0 0,-1 1 0 0 0,1 0 0 0 0,-2 0 0 0 0,2 2-41 0 0,-8-4 47 0 0,0 0 1 0 0,0 0-1 0 0,0 0 0 0 0,-1 0 1 0 0,0 0-1 0 0,0 1 0 0 0,0 0 1 0 0,0-1-1 0 0,-1 1 0 0 0,0 0 1 0 0,0 0-1 0 0,0-1 0 0 0,0 1 0 0 0,-1 0 1 0 0,0 0-1 0 0,0 0 0 0 0,0 0 1 0 0,-1 0-1 0 0,0 3-47 0 0,-3-2 77 0 0,1-1-1 0 0,-2 1 1 0 0,1-1 0 0 0,0 0-1 0 0,-1-1 1 0 0,0 1 0 0 0,0-1-1 0 0,-1 0 1 0 0,1 0 0 0 0,-1-1 0 0 0,1 1-1 0 0,-1-1 1 0 0,0-1 0 0 0,-1 1-1 0 0,0-1-76 0 0,-2 3 25 0 0,-23 8 39 0 0,0-1 0 0 0,-1-2 0 0 0,-1-1 0 0 0,0-1 1 0 0,-6-1-65 0 0,6-1 22 0 0,33-5-28 0 0,1-1 1 0 0,-1 1 0 0 0,0-1-1 0 0,0 0 1 0 0,0 1 0 0 0,0-1 0 0 0,0 0-1 0 0,0 0 1 0 0,0 1 0 0 0,0-1-1 0 0,0 0 1 0 0,0 0 0 0 0,0 0-1 0 0,0 0 1 0 0,0 0 0 0 0,0 0 0 0 0,0-1-1 0 0,1 1 1 0 0,-1 0 0 0 0,0 0-1 0 0,0-1 1 0 0,0 1 0 0 0,0-1-1 0 0,0 1 1 0 0,0-1 0 0 0,0 1 0 0 0,1-1-1 0 0,-1 1 1 0 0,0-1 0 0 0,0 0-1 0 0,1 1 1 0 0,-1-1 0 0 0,1 0-1 0 0,-1 0 1 0 0,0 1 0 0 0,1-1 0 0 0,-1 0-1 0 0,1 0 1 0 0,0 0 5 0 0,0 0-147 0 0,3-22-2481 0 0,22 3-3411 0 0,-14 14-816 0 0,-6 1-4770 0 0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5 251 0 0 0,'0'0'918'0'0,"0"0"244"0"0,0 0 59 0 0,0 0-33 0 0,0 0-78 0 0,0 0-65 0 0,0 0-35 0 0,0 0-27 0 0,0 0-29 0 0,-1-1-813 0 0,-3-5 10419 0 0,4 6-9221 0 0,161-24 2177 0 0,-44 2-2876 0 0,4 14-163 0 0,-120 8-461 0 0,-1 0 11 0 0,0 0-7 0 0,0 0 3 0 0,0 0 1 0 0,0 0 2 0 0,0 0 8 0 0,0 0-21 0 0,0 0-37 0 0,0 0-33 0 0,0 0-15 0 0,-24 0-5974 0 0,17 0 3164 0 0,1 0-4669 0 0,4 0-2264 0 0</inkml:trace>
  <inkml:trace contextRef="#ctx0" brushRef="#br0" timeOffset="363.847">165 1 4241 0 0,'0'0'2763'0'0,"0"0"-946"0"0,0 0-345 0 0,0 0-9 0 0,0 0 21 0 0,0 0-110 0 0,0 0-231 0 0,0 0-183 0 0,0 0-92 0 0,0 0-24 0 0,0 0-12 0 0,0 0-71 0 0,0 0-85 0 0,5 10-69 0 0,33 66 818 0 0,-32-61-1222 0 0,-2 0 0 0 0,0 1 1 0 0,0 0-1 0 0,-2 0 0 0 0,0 0 0 0 0,-1 0 0 0 0,0 0 0 0 0,-1 0 0 0 0,-1 0 0 0 0,-2 10-203 0 0,-28 135 12 0 0,62-161-2379 0 0,-15 0-3916 0 0,-12-4-3887 0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51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1191 12651 0 0,'0'0'1496'0'0,"0"0"-240"0"0,0 0 29 0 0,0 0 131 0 0,0 0 23 0 0,0 0-127 0 0,0 0-240 0 0,0 0-233 0 0,0 0-220 0 0,0 0-172 0 0,0 0-123 0 0,0 0-67 0 0,0 0-47 0 0,-6 8 212 0 0,-12 127 628 0 0,-35-31-875 0 0,28-82-685 0 0,25-21 231 0 0,0-1-118 0 0,0 0-159 0 0,0 0-242 0 0,0-7-5502 0 0,0 2-1287 0 0,0 1-2256 0 0</inkml:trace>
  <inkml:trace contextRef="#ctx0" brushRef="#br0" timeOffset="243.064">86 794 10994 0 0,'0'0'3968'0'0,"0"0"-2330"0"0,0 0-765 0 0,0 0 11 0 0,0 0 35 0 0,0 0-81 0 0,0 0-172 0 0,0 0-263 0 0,0 0-260 0 0,0 0-187 0 0,0 0-108 0 0,0 0-34 0 0,-3 0-19 0 0,3 0 192 0 0,0 0 0 0 0,1 0 0 0 0,-1 0 1 0 0,0 1-1 0 0,0-1 0 0 0,0 0 0 0 0,0 0 0 0 0,0 0 0 0 0,1 1 0 0 0,-1-1 0 0 0,0 0 0 0 0,0 0 0 0 0,0 1 1 0 0,0-1-1 0 0,0 0 0 0 0,0 0 0 0 0,0 1 0 0 0,0-1 0 0 0,0 0 0 0 0,0 0 0 0 0,0 1 0 0 0,0-1 0 0 0,0 0 1 0 0,0 0-1 0 0,0 1 0 0 0,0-1 0 0 0,0 0 0 0 0,0 0 0 0 0,-1 1 0 0 0,1-1 0 0 0,0 0 0 0 0,0 0 0 0 0,0 1 1 0 0,0-1-1 0 0,0 0 0 0 0,-1 0 0 0 0,1 0 0 0 0,0 0 0 0 0,0 1 0 0 0,0-1 0 0 0,-1 0 0 0 0,1 0 0 0 0,0 0 1 0 0,0 0-1 0 0,0 0 0 0 0,-1 1 0 0 0,1-1 0 0 0,0 0 0 0 0,0 0 0 0 0,-1 0 0 0 0,1 0 0 0 0,0 0 1 0 0,0 0-1 0 0,-1 0 0 0 0,1 0 0 0 0,0 0 13 0 0,26 28-3606 0 0,-14-16-3991 0 0,-5-4-1217 0 0</inkml:trace>
  <inkml:trace contextRef="#ctx0" brushRef="#br0" timeOffset="824.425">249 1503 4377 0 0,'0'0'2311'0'0,"0"0"-176"0"0,0 0 30 0 0,0 0-58 0 0,0 0-268 0 0,0 0-323 0 0,0 0-329 0 0,0 0-265 0 0,0 0-146 0 0,0 0-87 0 0,0 0-67 0 0,0 0-49 0 0,0 0-49 0 0,18-29-37 0 0,56-93-45 0 0,33-59 1337 0 0,-56 112-1650 0 0,-49 66-129 0 0,-1 3-11 0 0,-1 0-19 0 0,0 0-18 0 0,0 0-19 0 0,0 0-29 0 0,2 27-330 0 0,26 92 510 0 0,26-19-50 0 0,-53-99-39 0 0,0 1 45 0 0,0-1 1 0 0,0 1 0 0 0,0-1-1 0 0,0 1 1 0 0,0-1 0 0 0,0 0-1 0 0,0 1 1 0 0,1-1 0 0 0,-1 0-1 0 0,0 0 1 0 0,1 0 0 0 0,-1 0-1 0 0,1 0 1 0 0,-1 0 0 0 0,1-1-1 0 0,0 1 1 0 0,-1 0 0 0 0,1-1-1 0 0,0 1 1 0 0,-1-1 0 0 0,1 0-1 0 0,0 1 1 0 0,0-1 0 0 0,-1 0-1 0 0,1 0 1 0 0,0 0 0 0 0,0 0-1 0 0,-1-1 1 0 0,1 1 0 0 0,0 0-1 0 0,-1-1 1 0 0,1 1 0 0 0,0-1-1 0 0,-1 0 1 0 0,1 1 0 0 0,0-1-1 0 0,-1 0 1 0 0,1 0 0 0 0,-1 0-1 0 0,1-1-40 0 0,85-70 1720 0 0,-48 34-1465 0 0,-29 30-212 0 0,-2 0-1 0 0,1 0 0 0 0,-1-1 0 0 0,-1 0 0 0 0,1 0 0 0 0,-2-1 0 0 0,1 0 0 0 0,-1 0 0 0 0,1-5-42 0 0,-6 14-28 0 0,13-49-301 0 0,-27 24-4543 0 0,9 23-3975 0 0,3 2 5600 0 0,0 1-7425 0 0</inkml:trace>
  <inkml:trace contextRef="#ctx0" brushRef="#br0" timeOffset="1273.921">1442 948 10930 0 0,'0'0'4195'0'0,"0"0"-2491"0"0,0 0-719 0 0,0 0 45 0 0,0 0 17 0 0,0 0-32 0 0,0 0-147 0 0,0 0-201 0 0,0 0-144 0 0,0 0-139 0 0,0 0-110 0 0,0 0-83 0 0,0 0-51 0 0,-19 2-23 0 0,-59 8 1 0 0,39 10 40 0 0,34-13-125 0 0,-5 2-22 0 0,1 1 1 0 0,0 0 0 0 0,1 0 0 0 0,0 1 0 0 0,1 0 0 0 0,0 1 0 0 0,0-1 0 0 0,1 1 0 0 0,1 0 0 0 0,0 1 0 0 0,1 0 0 0 0,0-1 0 0 0,1 1 0 0 0,1 0 0 0 0,0 1 0 0 0,0-1-1 0 0,2 0 1 0 0,-1 0 0 0 0,2 1 0 0 0,0 2-12 0 0,2-6 26 0 0,0-1 0 0 0,1 1-1 0 0,0-1 1 0 0,0 0 0 0 0,1 0 0 0 0,0 0-1 0 0,1-1 1 0 0,0 0 0 0 0,0 0 0 0 0,1 0-1 0 0,0-1 1 0 0,0 0 0 0 0,1 0 0 0 0,0-1-1 0 0,0 0 1 0 0,1 0 0 0 0,-1-1 0 0 0,1 0-1 0 0,0-1 1 0 0,5 2-26 0 0,-7-4 129 0 0,1 0-1 0 0,0-1 1 0 0,0 0 0 0 0,0-1-1 0 0,0 1 1 0 0,0-1-1 0 0,0-1 1 0 0,0 0 0 0 0,-1 0-1 0 0,1 0 1 0 0,0-1-1 0 0,0 0 1 0 0,-1-1 0 0 0,1 1-1 0 0,-1-1 1 0 0,0-1 0 0 0,0 0-1 0 0,0 0 1 0 0,0 0-1 0 0,-1-1 1 0 0,1 0 0 0 0,-1 0-1 0 0,-1 0 1 0 0,1-1 0 0 0,-1 0-1 0 0,0 0 1 0 0,4-6-129 0 0,6-9 84 0 0,-1 1 1 0 0,-1-2 0 0 0,-1 0-1 0 0,0 0 1 0 0,-2-1-1 0 0,-1-1 1 0 0,4-16-85 0 0,-10 29-37 0 0,0 0 0 0 0,-1-1 0 0 0,0 1 0 0 0,-1 0 0 0 0,0-1 0 0 0,-1 1 0 0 0,0-1-1 0 0,-1 1 1 0 0,0-1 0 0 0,-1 1 0 0 0,0 0 0 0 0,-1 0 0 0 0,0 0 0 0 0,-2-3 37 0 0,3 8-123 0 0,0 1-1 0 0,0-1 1 0 0,-1 1-1 0 0,0 0 1 0 0,0-1 0 0 0,0 1-1 0 0,0 1 1 0 0,-1-1-1 0 0,0 0 1 0 0,0 1-1 0 0,0 0 1 0 0,-1 0-1 0 0,1 0 1 0 0,-1 0 0 0 0,0 1-1 0 0,0 0 1 0 0,-1 0-1 0 0,1 0 1 0 0,0 1-1 0 0,-1 0 1 0 0,0 0 0 0 0,1 0-1 0 0,-1 0 1 0 0,0 1-1 0 0,0 0 1 0 0,0 0-1 0 0,-5 1 124 0 0,-63 6-4489 0 0,26 7-6074 0 0,30-5 270 0 0</inkml:trace>
  <inkml:trace contextRef="#ctx0" brushRef="#br0" timeOffset="1697.958">1089 1264 880 0 0,'0'0'2861'0'0,"0"0"-682"0"0,0 0-12 0 0,0 0 66 0 0,0 0-144 0 0,0 0-292 0 0,0 0-378 0 0,0 0-295 0 0,0 0-136 0 0,0 0 7 0 0,0 0 48 0 0,0 0 45 0 0,0 0-42 0 0,13 0-163 0 0,41 0-178 0 0,58-34 934 0 0,36-24-652 0 0,-113 54-855 0 0,38 39 61 0 0,3-5 554 0 0,-72-29-1283 0 0,3 2 1057 0 0,-6-3-5149 0 0,-2 0-4553 0 0,-1 0-2670 0 0</inkml:trace>
  <inkml:trace contextRef="#ctx0" brushRef="#br0" timeOffset="2246.527">883 706 2280 0 0,'0'0'3323'0'0,"0"0"-1176"0"0,0 0-291 0 0,0 0-58 0 0,0 0-86 0 0,0 0-121 0 0,0 0-244 0 0,0 0-221 0 0,0 0-158 0 0,0 0-143 0 0,0 0-130 0 0,0 0-100 0 0,0 0-79 0 0,27-7-53 0 0,84-19-31 0 0,-14 16 858 0 0,-97 10-1279 0 0,1 0 0 0 0,0 0 0 0 0,0 0 0 0 0,0 0 0 0 0,0 0 0 0 0,0 0 0 0 0,-1 0 0 0 0,1 0 1 0 0,0 0-1 0 0,0 0 0 0 0,0 0 0 0 0,0 0 0 0 0,-1 1 0 0 0,1-1 0 0 0,0 0 0 0 0,0 1 0 0 0,0-1 1 0 0,-1 1-1 0 0,1-1 0 0 0,0 1 0 0 0,-1-1 0 0 0,1 1 0 0 0,0-1 0 0 0,-1 1 0 0 0,1 0 1 0 0,-1-1-1 0 0,1 1 0 0 0,-1 0 0 0 0,1-1 0 0 0,-1 1 0 0 0,1 0 0 0 0,-1 0 0 0 0,0 0 0 0 0,1-1 1 0 0,-1 1-1 0 0,0 0 0 0 0,0 0 0 0 0,0 0 0 0 0,0 0 0 0 0,1 0 0 0 0,-1-1 0 0 0,0 1 0 0 0,-1 0 1 0 0,1 0-1 0 0,0 0 0 0 0,0 0 0 0 0,0 0 0 0 0,0-1 0 0 0,-1 1 0 0 0,1 0 0 0 0,0 0 0 0 0,-1 0-11 0 0,-23 40 501 0 0,-69 54 97 0 0,92-92-583 0 0,1-1-1 0 0,1 1 1 0 0,-1-1 0 0 0,0 1 0 0 0,0-1-1 0 0,1 1 1 0 0,0-1 0 0 0,-1 0-1 0 0,1 1 1 0 0,0-1 0 0 0,0 0 0 0 0,0 0-1 0 0,1 1 1 0 0,-1-1 0 0 0,0 0 0 0 0,1 0-1 0 0,0 0 1 0 0,-1-1 0 0 0,1 1-1 0 0,0 0 1 0 0,0-1 0 0 0,0 1 0 0 0,0-1-1 0 0,0 1 1 0 0,0-1 0 0 0,0 0 0 0 0,1 0-1 0 0,-1 0 1 0 0,0 0 0 0 0,1 0-1 0 0,-1-1 1 0 0,0 1 0 0 0,1-1 0 0 0,-1 1-1 0 0,1-1 1 0 0,-1 0 0 0 0,1 0 0 0 0,0 0-15 0 0,1 1 25 0 0,143 9 1018 0 0,-97-12-3141 0 0,-48-1-8045 0 0,-1 2-2108 0 0</inkml:trace>
  <inkml:trace contextRef="#ctx0" brushRef="#br0" timeOffset="3303.625">1594 632 1576 0 0,'0'0'1847'0'0,"0"0"58"0"0,0 0 121 0 0,0 0-15 0 0,0 0-92 0 0,0 0-191 0 0,0 0-276 0 0,0 0-186 0 0,0 0-152 0 0,0 0-129 0 0,0 0-74 0 0,0 0-120 0 0,0 0-107 0 0,-5-8 1909 0 0,21-1-2238 0 0,1 1 0 0 0,1 1 0 0 0,0 1 0 0 0,0 0 0 0 0,0 1 0 0 0,0 1 0 0 0,1 0 0 0 0,17 0-355 0 0,-33 3 14 0 0,-1 0 0 0 0,1 1 1 0 0,0-1-1 0 0,0 0 0 0 0,-1 1 0 0 0,1-1 0 0 0,0 1 0 0 0,0 0 0 0 0,0 0 1 0 0,-1 0-1 0 0,1 1 0 0 0,0-1 0 0 0,0 0 0 0 0,0 1 0 0 0,-1 0 0 0 0,1 0 0 0 0,0 0 1 0 0,-1 0-1 0 0,1 0 0 0 0,-1 0 0 0 0,1 1 0 0 0,-1-1 0 0 0,0 1 0 0 0,1 0 1 0 0,-1-1-1 0 0,0 1 0 0 0,0 0 0 0 0,0 1 0 0 0,-1-1 0 0 0,1 0 0 0 0,0 0 1 0 0,-1 1-1 0 0,1-1 0 0 0,-1 1 0 0 0,1 0-14 0 0,22 178 407 0 0,-12 273-217 0 0,-6-222 41 0 0,-22-159 12 0 0,14-30-222 0 0,3-41-41 0 0,-2-2 37 0 0,1-1 0 0 0,0 1-1 0 0,0-1 1 0 0,0 1 0 0 0,-1-1-1 0 0,1 1 1 0 0,0 0 0 0 0,0-1 0 0 0,-1 1-1 0 0,1-1 1 0 0,0 1 0 0 0,-1 0-1 0 0,1-1 1 0 0,0 1 0 0 0,-1 0 0 0 0,1-1-1 0 0,-1 1 1 0 0,1 0 0 0 0,-1 0-1 0 0,1-1 1 0 0,-1 1 0 0 0,1 0 0 0 0,0 0-1 0 0,-1 0 1 0 0,1 0 0 0 0,-1 0-1 0 0,1 0 1 0 0,-1 0 0 0 0,1 0 0 0 0,-1 0-1 0 0,1 0 1 0 0,-1 0 0 0 0,1 0-1 0 0,-1 0 1 0 0,1 0 0 0 0,-1 0 0 0 0,1 0-1 0 0,-1 0 1 0 0,1 1 0 0 0,-1-1-1 0 0,1 0 1 0 0,-1 0 0 0 0,1 1-1 0 0,0-1 1 0 0,-1 0 0 0 0,1 1 0 0 0,-1-1-1 0 0,1 0 1 0 0,0 1 0 0 0,-1-1-1 0 0,1 0 1 0 0,0 1 0 0 0,0-1 0 0 0,-1 1-1 0 0,1-1 1 0 0,0 1 0 0 0,0-1-1 0 0,0 1 1 0 0,-1-1 0 0 0,1 0 0 0 0,0 1-1 0 0,0-1 1 0 0,0 1 0 0 0,0-1-1 0 0,0 1 1 0 0,0-1 0 0 0,0 1 0 0 0,0-1-1 0 0,0 1 1 0 0,0 0-17 0 0,-13-6 74 0 0,-181 1 30 0 0,169 8-132 0 0,25-4 4 0 0,0 0 4 0 0,0 0-13 0 0,0 0-23 0 0,0 0-21 0 0,0 0-19 0 0,0 0-55 0 0,0 0-94 0 0,4-23-5129 0 0,0 12-4724 0 0,-1 6-1607 0 0</inkml:trace>
  <inkml:trace contextRef="#ctx0" brushRef="#br0" timeOffset="5238.316">2290 1087 3793 0 0,'0'0'3597'0'0,"0"0"-1357"0"0,0 0-589 0 0,0 0-183 0 0,0 0-122 0 0,0 0-104 0 0,0 0-193 0 0,0 0-237 0 0,0 0-205 0 0,0 0-109 0 0,0 0-74 0 0,4 0 2713 0 0,14 0-1388 0 0,108 5 1378 0 0,75-3-2457 0 0,-134-11-459 0 0,27 0 606 0 0,-94 9-760 0 0,0 0 2 0 0,0 0-15 0 0,0 0-5 0 0,0 0-14 0 0,0 0-24 0 0,0 0 25 0 0,0 0-12 0 0,0 0 1 0 0,0 0 9 0 0,0 0 20 0 0,0 0-35 0 0,0 0 10 0 0,0 0-2 0 0,0 0-22 0 0,0 0 9 0 0,0 0 4 0 0,0 0-4 0 0,0 0-11 0 0,0 0 14 0 0,0 0-8 0 0,-8-3-2491 0 0,3 2-6067 0 0,3 1-2478 0 0</inkml:trace>
  <inkml:trace contextRef="#ctx0" brushRef="#br0" timeOffset="5592.002">2365 1249 8442 0 0,'0'0'2098'0'0,"0"0"-754"0"0,0 0-240 0 0,0 0 126 0 0,0 0 71 0 0,0 0-94 0 0,0 0-159 0 0,0 0-118 0 0,0 0-28 0 0,0 0 31 0 0,0 0-7 0 0,0 0-62 0 0,0 0-71 0 0,16 2-66 0 0,112 11 1008 0 0,99-9 163 0 0,-193-14-3350 0 0,-23 4-2271 0 0,-1-1-4704 0 0,-5 3-3381 0 0</inkml:trace>
  <inkml:trace contextRef="#ctx0" brushRef="#br0" timeOffset="6289.35">1999 1 1504 0 0,'0'0'1354'0'0,"0"0"182"0"0,0 0 421 0 0,0 0 370 0 0,0 0 64 0 0,0 0-268 0 0,0 0-373 0 0,0 0-316 0 0,0 0-220 0 0,0 0-148 0 0,0 0-152 0 0,0 0-122 0 0,0 0-114 0 0,0 27 1663 0 0,-19 200-846 0 0,3-155-1471 0 0,8-53-178 0 0,-3 10-343 0 0,13-11-3594 0 0,3-17-3854 0 0,-3-1-2868 0 0</inkml:trace>
  <inkml:trace contextRef="#ctx0" brushRef="#br0" timeOffset="6531.481">2311 139 5889 0 0,'0'0'843'0'0,"0"0"-112"0"0,0 0 301 0 0,0 0 379 0 0,0 0 192 0 0,0 0-35 0 0,0 0-247 0 0,0 0-333 0 0,0 0-256 0 0,-30 36-189 0 0,-90 109-170 0 0,51-56 82 0 0,-44 88-436 0 0,98-133-688 0 0,13-15-3419 0 0,9-24-2374 0 0,-4-2 173 0 0</inkml:trace>
  <inkml:trace contextRef="#ctx0" brushRef="#br0" timeOffset="7009.262">2139 555 3033 0 0,'0'0'2299'0'0,"0"0"-103"0"0,0 0 3 0 0,0 0-155 0 0,0 0-363 0 0,0 0-435 0 0,0 0-355 0 0,0 0-259 0 0,0 0-93 0 0,0 0 38 0 0,0 0 42 0 0,0 0 25 0 0,0 0-52 0 0,15 0-81 0 0,96-7 537 0 0,40-1 190 0 0,-150 8-1177 0 0,-1 0 8 0 0,-14 23 893 0 0,-60 54 65 0 0,72-74-993 0 0,0-1 0 0 0,-1 1 0 0 0,1-1 0 0 0,1 1 0 0 0,-1 0 0 0 0,0 0 0 0 0,1 0 0 0 0,0 0 0 0 0,-1 0 0 0 0,1 1 0 0 0,0-1 0 0 0,1 0 0 0 0,-1 0 0 0 0,0 1 0 0 0,1-1 0 0 0,0 0 0 0 0,0 1 0 0 0,0-1 1 0 0,0 0-1 0 0,1 1 0 0 0,-1-1 0 0 0,1 0 0 0 0,0 3-34 0 0,67 1 1133 0 0,20-33-86 0 0,-24 5-3332 0 0,-20 15-7683 0 0,-38 6-2137 0 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3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93 6233 0 0,'0'0'1422'0'0,"0"0"-443"0"0,0 0-143 0 0,0 0 132 0 0,0 0 180 0 0,0 0 35 0 0,0 0-156 0 0,0 0-184 0 0,0 0-157 0 0,0 0-96 0 0,0 0-53 0 0,10-5-41 0 0,31-16-10 0 0,0 12 980 0 0,71 5 1229 0 0,-111 6-2643 0 0,1-1 0 0 0,0 0 0 0 0,-1 1 0 0 0,1-1 0 0 0,-1 1 0 0 0,0-1 0 0 0,1 1-1 0 0,-1 0 1 0 0,0 0 0 0 0,0-1 0 0 0,0 1 0 0 0,0 0 0 0 0,0 0 0 0 0,0 0 0 0 0,-1 0 0 0 0,1 0-1 0 0,-1 0 1 0 0,1 0 0 0 0,-1 0 0 0 0,0 0 0 0 0,0 0 0 0 0,0 1 0 0 0,0-1 0 0 0,0 0 0 0 0,0 0 0 0 0,-1 0-1 0 0,1 0-51 0 0,0 4 113 0 0,2 368 1199 0 0,60-74-752 0 0,-57-192-168 0 0,-15-77 1710 0 0,0 12-2154 0 0,9 49 807 0 0,12-103-11 0 0,75-171-304 0 0,-37 24-362 0 0,-30 58-46 0 0,18-216 70 0 0,-17 182-10 0 0,34 45-77 0 0,-53 87-15 0 0,0 1 0 0 0,0 0 0 0 0,0-1 0 0 0,1 1 0 0 0,-1 0-1 0 0,0 0 1 0 0,1 0 0 0 0,-1 0 0 0 0,1 0 0 0 0,-1 0 0 0 0,1 0 0 0 0,0 0 0 0 0,-1 1 0 0 0,1-1 0 0 0,0 1-1 0 0,-1-1 1 0 0,1 1 0 0 0,0 0 0 0 0,0-1 0 0 0,-1 1 0 0 0,1 0 0 0 0,0 0 0 0 0,0 0 0 0 0,-1 0 0 0 0,1 1 0 0 0,0-1-1 0 0,0 0 1 0 0,-1 1 0 0 0,34 3 2 0 0,83 3 91 0 0,-85-5-69 0 0,0-2 1 0 0,0-2-1 0 0,0-1 1 0 0,-1-1-1 0 0,1-2 1 0 0,26-8-25 0 0,74-11 117 0 0,151 16 210 0 0,-283 9-335 0 0,-1 0 14 0 0,0 0-7 0 0,0 0 8 0 0,0 0 7 0 0,0 0 4 0 0,0 0 6 0 0,0 0 3 0 0,0 0-13 0 0,-9-2-2491 0 0,5 1-1803 0 0,2 1-3655 0 0,0 0-4261 0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4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7 7738 0 0,'0'0'2177'0'0,"0"0"-177"0"0,0 0-21 0 0,0 0-43 0 0,0 0-169 0 0,0 0-261 0 0,0 0-269 0 0,0 0-223 0 0,0 0-141 0 0,0 0-146 0 0,0 0-147 0 0,0 0-96 0 0,0 0-70 0 0,1-2-69 0 0,2-3 489 0 0,-1 32 356 0 0,-2-11-604 0 0,3 14-245 0 0,-2-1 0 0 0,-1 0 0 0 0,-1 1 0 0 0,-2-1 0 0 0,-1 0 0 0 0,-1 0 0 0 0,-2 1-341 0 0,-44 207 526 0 0,51-171-411 0 0,0-66-113 0 0,0 0-5 0 0,0 0 20 0 0,0 0-20 0 0,0 0 10 0 0,0 0-7 0 0,0 0 12 0 0,0 0 5 0 0,0 0 3 0 0,0 0-12 0 0,-1 1-12 0 0,-1-1 0 0 0,1 1 1 0 0,0 0-1 0 0,0-1 0 0 0,0 1 0 0 0,0 0 1 0 0,0 0-1 0 0,0-1 0 0 0,0 1 1 0 0,0 0-1 0 0,1 0 0 0 0,-1 0 0 0 0,0 0 1 0 0,0 0-1 0 0,1 0 0 0 0,-1 0 0 0 0,1 0 1 0 0,-1 1-1 0 0,1-1 0 0 0,-1 0 1 0 0,1 0-1 0 0,0 0 0 0 0,-1 1 0 0 0,1-1 1 0 0,0 0-1 0 0,0 0 0 0 0,0 1 0 0 0,0-1 1 0 0,0 0-1 0 0,0 0 0 0 0,0 1 0 0 0,1-1 1 0 0,-1 0-1 0 0,0 0 0 0 0,1 0 1 0 0,-1 1-1 0 0,1 0 4 0 0,-1 12 109 0 0,0-16-539 0 0,0-22-2108 0 0,2 7-3158 0 0,0 9-3556 0 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4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68 0 0 0,'0'0'679'0'0,"0"0"25"0"0,0 0 5 0 0,0 0 22 0 0,0 0 19 0 0,0 0-62 0 0,0 0-105 0 0,0 0-83 0 0,0 0-55 0 0,0 0-23 0 0,0 0 8 0 0,0 0 36 0 0,0 0 11 0 0,4-19 3537 0 0,2-23 1834 0 0,-6 41-5526 0 0,0 0-1078 0 0,0-4 5640 0 0,0 7-672 0 0,0-2-4012 0 0,0 0-38 0 0,0 0-12 0 0,0 0-6 0 0,0 27 978 0 0,-14 86-491 0 0,-1 20-263 0 0,9-94-248 0 0,6-39-127 0 0,0 0-14 0 0,0 0-50 0 0,0 0-1 0 0,0 0-20 0 0,0 0-45 0 0,6-11-939 0 0,24-21-5266 0 0,-23 27 1130 0 0,2 0-6986 0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5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 5169 0 0,'0'0'2419'0'0,"0"0"-466"0"0,0 0-100 0 0,0 0 24 0 0,0 0-75 0 0,0 0-187 0 0,0 0-206 0 0,0 0-171 0 0,0 0-161 0 0,0 0-107 0 0,0 0-93 0 0,0 0-88 0 0,0 0-48 0 0,-6 2-49 0 0,-17 9-68 0 0,17-9-73 0 0,6-2-76 0 0,0 0-76 0 0,0 0-94 0 0,0 0-36 0 0,0 0-36 0 0,240 19 2112 0 0,142 1-1462 0 0,-357-37-1319 0 0,-25-5-3233 0 0,-8 16-1245 0 0,2 4-3145 0 0,3 2-3668 0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25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174 359 1944 0 0,'0'0'1359'0'0,"0"0"20"0"0,0 0 132 0 0,0 0 155 0 0,0 0 2 0 0,0 0-177 0 0,0 0-241 0 0,0 0-254 0 0,0 0-161 0 0,0 0-59 0 0,0 0-9 0 0,-11-4 4339 0 0,8 4-5045 0 0,-1 0 0 0 0,1 1 0 0 0,0-1-1 0 0,-1 1 1 0 0,1 0 0 0 0,-1-1-1 0 0,1 1 1 0 0,0 1 0 0 0,0-1 0 0 0,-1 0-1 0 0,1 1 1 0 0,0 0 0 0 0,0 0-1 0 0,1 0 1 0 0,-1 0 0 0 0,0 0-1 0 0,1 0 1 0 0,-1 1 0 0 0,1-1 0 0 0,0 1-1 0 0,-1 0 1 0 0,1 0 0 0 0,1 0-1 0 0,-1 0 1 0 0,-1 2-61 0 0,-1 2 50 0 0,0 1 0 0 0,0 1-1 0 0,1-1 1 0 0,0 0 0 0 0,0 1-1 0 0,1 0 1 0 0,0-1 0 0 0,1 1 0 0 0,0 0-1 0 0,0 0 1 0 0,1 0 0 0 0,0 0 0 0 0,1 0-1 0 0,0 0 1 0 0,0 0 0 0 0,1 0-1 0 0,0-1 1 0 0,0 1 0 0 0,1-1 0 0 0,0 1-1 0 0,4 5-49 0 0,-4-8 80 0 0,1-1-1 0 0,-1 1 1 0 0,2-1 0 0 0,-1 0-1 0 0,1 0 1 0 0,-1 0-1 0 0,1-1 1 0 0,1 0-1 0 0,-1 1 1 0 0,0-2 0 0 0,1 1-1 0 0,0-1 1 0 0,0 0-1 0 0,0 0 1 0 0,0 0-1 0 0,1-1 1 0 0,-1 0 0 0 0,1-1-1 0 0,-1 1 1 0 0,1-1-1 0 0,0 0 1 0 0,-1-1-1 0 0,1 0 1 0 0,6 0-80 0 0,-5-1 83 0 0,0 0 0 0 0,0-1 0 0 0,0 0 0 0 0,-1 0 0 0 0,1-1 0 0 0,-1 1 0 0 0,1-2 0 0 0,-1 1 0 0 0,0-1 0 0 0,0 0 0 0 0,0-1 0 0 0,-1 0 1 0 0,0 0-1 0 0,0 0 0 0 0,0-1 0 0 0,0 0 0 0 0,-1 0 0 0 0,0 0 0 0 0,0 0 0 0 0,3-7-83 0 0,-1 5 27 0 0,0-3 12 0 0,1 1 0 0 0,-2-1 0 0 0,1-1 0 0 0,-1 1 0 0 0,-1-1 0 0 0,0 0 0 0 0,-1 0 0 0 0,0-1-1 0 0,-1 1 1 0 0,0-1 0 0 0,-1 1 0 0 0,-1-4-39 0 0,0 11-17 0 0,0 0 0 0 0,-1 0 0 0 0,0 0 0 0 0,0 0-1 0 0,0 0 1 0 0,0 0 0 0 0,-1 0 0 0 0,0 0 0 0 0,0 0 0 0 0,-1 0-1 0 0,1 0 1 0 0,-1 0 0 0 0,0 0 0 0 0,0 1 0 0 0,-1-1 0 0 0,1 1-1 0 0,-1-1 1 0 0,0 1 0 0 0,0 0 0 0 0,0 0 0 0 0,-1 0 0 0 0,0 1-1 0 0,1-1 1 0 0,-1 1 0 0 0,0 0 0 0 0,-1 0 0 0 0,1 0 0 0 0,0 1-1 0 0,-1 0 1 0 0,0-1 0 0 0,0 1 17 0 0,-4 0-220 0 0,0-1 1 0 0,1 1-1 0 0,-1 1 1 0 0,0 0-1 0 0,0 0 0 0 0,0 1 1 0 0,-1 0-1 0 0,1 0 1 0 0,0 1-1 0 0,0 0 0 0 0,-5 2 220 0 0,-22 8-3716 0 0,3 4-4171 0 0,18-6-3801 0 0</inkml:trace>
  <inkml:trace contextRef="#ctx0" brushRef="#br0" timeOffset="604.863">54 563 5337 0 0,'0'0'2426'0'0,"0"0"-340"0"0,0 0-91 0 0,0 0-165 0 0,0 0-283 0 0,0 0-322 0 0,0 0-291 0 0,0 0-171 0 0,0 0-122 0 0,0 0-74 0 0,0 0-43 0 0,0 0-48 0 0,0 0-36 0 0,18-8 1418 0 0,66-45-220 0 0,-80 52-1606 0 0,-1 1 0 0 0,1-1 1 0 0,-1 1-1 0 0,1-1 0 0 0,-1 1 1 0 0,1 0-1 0 0,0 0 0 0 0,-1 1 1 0 0,1-1-1 0 0,-1 1 0 0 0,1 0 0 0 0,-1 0 1 0 0,1 0-1 0 0,-1 0 0 0 0,0 0 1 0 0,0 1-1 0 0,1-1 0 0 0,-1 1 1 0 0,0 0-1 0 0,0 0 0 0 0,-1 0 1 0 0,1 1-1 0 0,0-1 0 0 0,1 2-32 0 0,43 22 551 0 0,11-15-290 0 0,-47-24-3934 0 0,-6 7-6172 0 0,-3 2-2215 0 0</inkml:trace>
  <inkml:trace contextRef="#ctx0" brushRef="#br0" timeOffset="1034.947">104 16 4345 0 0,'0'0'2299'0'0,"0"0"-176"0"0,0 0-36 0 0,0 0-66 0 0,0 0-165 0 0,0 0-310 0 0,0 0-353 0 0,0 0-270 0 0,0 0-175 0 0,0 0-129 0 0,0 0-80 0 0,0 0-75 0 0,0 0-112 0 0,0-2-40 0 0,0-9-50 0 0,0 9-56 0 0,0 29 864 0 0,20 57-519 0 0,29 21-1480 0 0,-38-90-1288 0 0,-6-7-6250 0 0,-1-4-3212 0 0</inkml:trace>
  <inkml:trace contextRef="#ctx0" brushRef="#br0" timeOffset="1503.539">324 744 3697 0 0,'0'0'1589'0'0,"0"0"-434"0"0,0 0 28 0 0,0 0 215 0 0,0 0 29 0 0,0 0-165 0 0,0 0-205 0 0,0 0-138 0 0,0 0 13 0 0,0 0 86 0 0,0 0-55 0 0,0 0-113 0 0,0 0-121 0 0,3 14-175 0 0,13 107 657 0 0,-27-84-546 0 0,4-19-1754 0 0,4 0-5314 0 0,3-17-3985 0 0</inkml:trace>
  <inkml:trace contextRef="#ctx0" brushRef="#br0" timeOffset="2988.44">102 43 0 0 0,'0'0'305'0'0,"0"0"792"0"0,0 0-12 0 0,0 0-191 0 0,0 0-82 0 0,0 0-9 0 0,0 0 13 0 0,0 0-3 0 0,0 0-76 0 0,0 0-100 0 0,0 0-108 0 0,0 0-99 0 0,2 31 4584 0 0,-6-24-4708 0 0,0 0 0 0 0,-1 0 0 0 0,1 0 0 0 0,-1-1 0 0 0,-1 0 0 0 0,1 0 0 0 0,-1 0 0 0 0,0-1 0 0 0,-1 0 0 0 0,1 0 0 0 0,-2 1-306 0 0,-30 21 1073 0 0,59-23-223 0 0,21-3-109 0 0,-25 0-642 0 0,1 0-1 0 0,-1-2 1 0 0,0 0 0 0 0,1-1-1 0 0,-1 0 1 0 0,0-2-1 0 0,16-4-98 0 0,43-26 238 0 0,-131 6 1439 0 0,-59-22-1139 0 0,94 33-1154 0 0,31 3-3349 0 0,-5 10-1634 0 0,-1 0-5502 0 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5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9546 0 0,'0'0'6305'0'0,"0"0"-4374"0"0,0 0-1249 0 0,0 0 166 0 0,0 0 248 0 0,0 0 138 0 0,0 0-76 0 0,0 0-158 0 0,0 0-132 0 0,0 0-100 0 0,0 0-65 0 0,0 0-62 0 0,0 0-62 0 0,29 7-79 0 0,88 22-69 0 0,-1-17 452 0 0,-81-14-672 0 0,173 2 425 0 0,-120 0-2819 0 0,-65-5-2988 0 0,-19 3 1010 0 0,1 2-7991 0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6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8 10530 0 0,'0'0'1619'0'0,"0"0"-157"0"0,0 0 57 0 0,0 0 27 0 0,0 0-130 0 0,0 0-224 0 0,0 0-230 0 0,0 0-182 0 0,0 0-123 0 0,0 0-95 0 0,0 0-59 0 0,0 0-57 0 0,0 0-63 0 0,-3 4-71 0 0,-176 134 1120 0 0,261-188-469 0 0,111-42-757 0 0,-158 85-32 0 0,-35 34 613 0 0,-20 85 533 0 0,-18 334-663 0 0,24-277-635 0 0,-15-121 38 0 0,28-45-56 0 0,0 0-18 0 0,1-2-16 0 0,0-1 0 0 0,0 0 0 0 0,0 0-18 0 0,0 0-21 0 0,0 0-16 0 0,0 0-37 0 0,0 0-38 0 0,18-12-1802 0 0,-14 7 1507 0 0,2-5-2773 0 0,-5-1-5363 0 0,-1 10-2410 0 0</inkml:trace>
  <inkml:trace contextRef="#ctx0" brushRef="#br0" timeOffset="26446.148">1 929 0 0 0,'5'-2'-1047'0'0,"1"-2"4470"0"0,-17 3 1443 0 0,10 0 3737 0 0,4 0-3384 0 0,13-1-1632 0 0,33-13-2274 0 0,124-9 114 0 0,100-3-589 0 0,-173 31-426 0 0,-100-4-394 0 0,33 0 141 0 0,32 4-72 0 0,-65-4-92 0 0,0 0 10 0 0,0 0 34 0 0,0 0-17 0 0,0 0-7 0 0,0 0 4 0 0,0 0 29 0 0,0 0-14 0 0,0 0 13 0 0,0 0 6 0 0,0 0-26 0 0,0 0 5 0 0,0 0 11 0 0,0 0-11 0 0,0 0-8 0 0,0 0 18 0 0,0 0 4 0 0,0 0-10 0 0,-9 3-1091 0 0,0-9-7623 0 0,8 6 4385 0 0,-1-1-7856 0 0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28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2 664 0 0 0,'0'0'1332'0'0,"0"0"-259"0"0,0 0-257 0 0,0 0 7 0 0,0 0 217 0 0,0 0 232 0 0,0 0 108 0 0,0 0-65 0 0,0 0-235 0 0,0 0-223 0 0,0 0-144 0 0,-2 7 2301 0 0,45 24 1563 0 0,-28-29-4308 0 0,0-1-1 0 0,0-1 1 0 0,0 0 0 0 0,0-1-1 0 0,0-1 1 0 0,0 0 0 0 0,0-1-1 0 0,0-1 1 0 0,-1 0 0 0 0,1-1-1 0 0,-1-1 1 0 0,0 0 0 0 0,-1-1-1 0 0,0 0 1 0 0,0-1 0 0 0,0 0-1 0 0,-1-1 1 0 0,0-1 0 0 0,-1 0-1 0 0,2-2-268 0 0,224-211 1345 0 0,40-92-381 0 0,-267 304-932 0 0,-7 7-19 0 0,-1 0 1 0 0,1 0-1 0 0,0 0 1 0 0,0 1-1 0 0,1-1 1 0 0,-1 1-1 0 0,1 0 1 0 0,-1 0-1 0 0,1 0 1 0 0,0 0-1 0 0,0 1 1 0 0,0 0-1 0 0,1 0 1 0 0,-1 0-1 0 0,0 0 1 0 0,1 1-1 0 0,1-1-13 0 0,-3 4 11 0 0,0 0 0 0 0,0 0 0 0 0,-1 1 0 0 0,1-1 0 0 0,-1 1 0 0 0,1-1 0 0 0,-1 1 0 0 0,0 0 0 0 0,0 0 0 0 0,0 0 0 0 0,0 0 0 0 0,0 0 0 0 0,-1 1 0 0 0,0-1 0 0 0,1 0 0 0 0,-1 1 0 0 0,0-1 0 0 0,-1 1 0 0 0,1-1 0 0 0,-1 2-11 0 0,18 77 283 0 0,-5 2 0 0 0,-3-1 0 0 0,-3 1 0 0 0,-5 43-283 0 0,-1-119 22 0 0,-1 1 0 0 0,-1-1 0 0 0,0 0 0 0 0,0 0 0 0 0,0 0 0 0 0,-1 0 0 0 0,0 0 0 0 0,-1-1 0 0 0,0 1 0 0 0,0 0 0 0 0,-1-1 0 0 0,1 0 0 0 0,-2 0 0 0 0,1 0-1 0 0,-1-1 1 0 0,0 1 0 0 0,0-1 0 0 0,-1 0 0 0 0,1 0 0 0 0,-2-1 0 0 0,1 0 0 0 0,0 0 0 0 0,-1 0 0 0 0,0-1 0 0 0,0 0 0 0 0,0 0 0 0 0,-1-1 0 0 0,1 0 0 0 0,-5 1-22 0 0,-14 1 9 0 0,1-2 1 0 0,-1-1-1 0 0,1 0 1 0 0,-1-2-1 0 0,1-1 1 0 0,-11-3-10 0 0,14 2-41 0 0,1-1 0 0 0,0-2 0 0 0,0 0 1 0 0,0-1-1 0 0,1-1 0 0 0,0 0 0 0 0,0-2 0 0 0,-11-7 41 0 0,30 16-43 0 0,0-1-1 0 0,0 1 1 0 0,0-1-1 0 0,0 1 1 0 0,0-1 0 0 0,0 1-1 0 0,0-1 1 0 0,0 0-1 0 0,0 1 1 0 0,1-1-1 0 0,-1 0 1 0 0,0 0-1 0 0,1 1 1 0 0,-1-1 0 0 0,0 0-1 0 0,1 0 1 0 0,-1 0-1 0 0,1 0 1 0 0,-1 0-1 0 0,1 0 1 0 0,-1 0-1 0 0,1 0 1 0 0,0 0 0 0 0,0 0-1 0 0,0 0 1 0 0,-1 0-1 0 0,1 0 1 0 0,0 0-1 0 0,0 0 1 0 0,0 0-1 0 0,0 0 1 0 0,1 0 0 0 0,-1 0-1 0 0,0 0 1 0 0,0 0-1 0 0,1 0 1 0 0,-1 0-1 0 0,0 0 1 0 0,1 0-1 0 0,-1 0 1 0 0,1 0 0 0 0,-1 0-1 0 0,1 0 1 0 0,0 0-1 0 0,-1 1 1 0 0,1-1-1 0 0,0 0 1 0 0,0 0-1 0 0,-1 1 1 0 0,1-1 0 0 0,0 0-1 0 0,0 1 1 0 0,1-1 43 0 0,57-29-5471 0 0,-46 25 2078 0 0,6-4-8402 0 0</inkml:trace>
  <inkml:trace contextRef="#ctx0" brushRef="#br0" timeOffset="400.294">1391 290 7962 0 0,'0'0'3272'0'0,"0"0"-1741"0"0,0 0-541 0 0,0 0 260 0 0,0 0 275 0 0,0 0 52 0 0,0 0-296 0 0,0 0-417 0 0,0 0-252 0 0,0 0-78 0 0,0 0 27 0 0,0 0 17 0 0,0 0-31 0 0,-3 6-90 0 0,-42 70 497 0 0,36-64-898 0 0,0 0 1 0 0,1 0-1 0 0,1 1 0 0 0,0 0 1 0 0,1 0-1 0 0,0 1 0 0 0,1-1 1 0 0,0 1-1 0 0,1 1 0 0 0,1-1 1 0 0,-1 10-57 0 0,3-18 4 0 0,0 1 0 0 0,0-1 0 0 0,1 1-1 0 0,0-1 1 0 0,0 0 0 0 0,1 1 0 0 0,0-1 0 0 0,0 0 0 0 0,0 1 0 0 0,1-1 0 0 0,-1 0 0 0 0,2 0 0 0 0,-1 0 0 0 0,1 0 0 0 0,0 0 0 0 0,0-1 0 0 0,0 1 0 0 0,1-1 0 0 0,0 0-1 0 0,0 0 1 0 0,0 0 0 0 0,2 1-4 0 0,3-1 29 0 0,0 0-1 0 0,0-1 1 0 0,0 1-1 0 0,1-2 1 0 0,0 0-1 0 0,-1 0 1 0 0,1 0-1 0 0,0-1 1 0 0,1-1-1 0 0,-1 0 0 0 0,0 0 1 0 0,0-1-1 0 0,0 0 1 0 0,1-1-1 0 0,-1 0 1 0 0,0-1-1 0 0,0 0 1 0 0,8-2-29 0 0,3-2 160 0 0,0-2 1 0 0,-1 0 0 0 0,1 0-1 0 0,-1-2 1 0 0,-1-1 0 0 0,0 0-1 0 0,-1-2 1 0 0,4-2-161 0 0,-12 8 98 0 0,-1 0 0 0 0,0 0 0 0 0,0-1-1 0 0,0 0 1 0 0,-1 0 0 0 0,0-1 0 0 0,0 0-1 0 0,-1-1 1 0 0,-1 0 0 0 0,1 0 0 0 0,-2 0 0 0 0,1-1-1 0 0,-2 1 1 0 0,1-1 0 0 0,-1-1 0 0 0,-1 1 0 0 0,0 0-1 0 0,-1-1 1 0 0,0 0 0 0 0,0 1 0 0 0,-1-12-98 0 0,-2 17 8 0 0,-1 1 1 0 0,1-1-1 0 0,-1 1 1 0 0,0 0-1 0 0,0-1 0 0 0,-1 1 1 0 0,1 0-1 0 0,-1 0 1 0 0,-1 1-1 0 0,1-1 1 0 0,0 1-1 0 0,-1-1 0 0 0,0 1 1 0 0,0 0-1 0 0,0 0 1 0 0,-1 1-1 0 0,1-1 0 0 0,-1 1 1 0 0,0 0-1 0 0,0 1 1 0 0,0-1-1 0 0,-5-1-8 0 0,-122-27-301 0 0,119 30 124 0 0,0 2 1 0 0,0-1-1 0 0,0 2 1 0 0,0 0-1 0 0,0 0 1 0 0,1 1-1 0 0,-1 1 1 0 0,1 0-1 0 0,-1 0 1 0 0,1 1-1 0 0,0 1 1 0 0,1 0-1 0 0,0 1 1 0 0,-10 7 176 0 0,-13 15-4321 0 0,4 5-3466 0 0,19-18-4603 0 0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3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0 359 0 0 0,'0'0'523'0'0,"0"0"773"0"0,0 0 350 0 0,0 0 285 0 0,0 0 195 0 0,0 0 5 0 0,0 0-175 0 0,0 0-298 0 0,0 0-242 0 0,0 0-157 0 0,0 0-121 0 0,0 0-85 0 0,0 0-90 0 0,2 9 458 0 0,-1-7 3469 0 0,52-48-3314 0 0,248-262-374 0 0,-283 293-1213 0 0,-17 14 19 0 0,-1 1 19 0 0,0 0 30 0 0,0 0-41 0 0,0 0-29 0 0,0 0-7 0 0,0 0 12 0 0,0 0 4 0 0,0 0-28 0 0,0 0 22 0 0,0 0 28 0 0,0 0-5 0 0,0 0-13 0 0,0 0 11 0 0,0 0-1 0 0,0 0 4 0 0,0 0 3 0 0,0 0 24 0 0,0 0-19 0 0,0 0-16 0 0,0 0-8 0 0,0 0 7 0 0,0 24 51 0 0,55 200 623 0 0,-1-82-342 0 0,-21-65-90 0 0,-30-73-274 0 0,0-8 339 0 0,-9-6-1502 0 0,2 6-2721 0 0,3 3 2451 0 0,1 0-10811 0 0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1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0 353 2593 0 0,'0'0'1868'0'0,"0"0"-568"0"0,0 0-136 0 0,0 0 178 0 0,0 0 220 0 0,0 0 83 0 0,0 0-168 0 0,0 0-328 0 0,0 0-323 0 0,0 0-267 0 0,0 0-190 0 0,19 0 922 0 0,26 1-44 0 0,0-3 1 0 0,0-1-1 0 0,0-3 0 0 0,11-3-1247 0 0,-32 5 167 0 0,1-1 0 0 0,-1-2 0 0 0,0 0 0 0 0,0-2 0 0 0,-1 0 0 0 0,0-1 0 0 0,-1-2 0 0 0,0 0 0 0 0,-1-1 0 0 0,0-2 0 0 0,-1 0 0 0 0,-1-1 0 0 0,0-1 0 0 0,14-17-167 0 0,-30 31 26 0 0,-1 0 0 0 0,0 0 1 0 0,0-1-1 0 0,0 1 0 0 0,-1 0 0 0 0,1-1 1 0 0,-1 1-1 0 0,0-1 0 0 0,0 0 0 0 0,0 1 1 0 0,0-1-1 0 0,-1 0 0 0 0,1 0 0 0 0,-1 0 1 0 0,0 1-1 0 0,0-1 0 0 0,-1 0 0 0 0,1 0 1 0 0,-1 1-1 0 0,0-1 0 0 0,1 0 0 0 0,-2 1 1 0 0,1-1-1 0 0,0 0 0 0 0,-1 1 0 0 0,0 0 1 0 0,0-1-1 0 0,0 1 0 0 0,0 0 0 0 0,0 0 1 0 0,0 0-1 0 0,-1 0 0 0 0,0 0 0 0 0,1 1 1 0 0,-1-1-1 0 0,0 1 0 0 0,0 0 0 0 0,-1 0 1 0 0,1 0-1 0 0,0 0 0 0 0,-1 0 0 0 0,1 1 1 0 0,-1 0-1 0 0,0-1-26 0 0,-10-1-37 0 0,1 0 0 0 0,-1 1-1 0 0,0 1 1 0 0,0 0 0 0 0,0 1 0 0 0,0 0 0 0 0,0 2 0 0 0,0-1-1 0 0,0 1 1 0 0,0 1 0 0 0,1 1 0 0 0,-1 0 0 0 0,1 0 0 0 0,-9 6 37 0 0,-11 4-32 0 0,0 2 0 0 0,1 1 0 0 0,1 2 0 0 0,1 1 0 0 0,1 1 0 0 0,-8 9 32 0 0,27-22 8 0 0,1 1-1 0 0,1-1 1 0 0,0 2 0 0 0,0-1 0 0 0,1 1 0 0 0,0 0-1 0 0,0 1 1 0 0,1-1 0 0 0,1 1 0 0 0,0 0-1 0 0,0 1 1 0 0,1-1 0 0 0,1 1 0 0 0,0 0 0 0 0,0 0-1 0 0,1 0 1 0 0,1 0 0 0 0,0 0 0 0 0,1 1 0 0 0,0 5-8 0 0,4-8 47 0 0,-1 0 1 0 0,2 0 0 0 0,-1-1 0 0 0,1 1 0 0 0,1-1-1 0 0,0 0 1 0 0,0-1 0 0 0,0 1 0 0 0,1-1 0 0 0,1 0-1 0 0,-1-1 1 0 0,1 0 0 0 0,0 0 0 0 0,1-1-1 0 0,0 0 1 0 0,0 0 0 0 0,0-1 0 0 0,1 0 0 0 0,-1-1-1 0 0,1 0 1 0 0,0-1 0 0 0,0 1 0 0 0,1-2 0 0 0,-1 0-48 0 0,33 9 248 0 0,1-2 0 0 0,0-2 1 0 0,0-2-1 0 0,0-2 1 0 0,0-2-1 0 0,1-2 1 0 0,10-3-249 0 0,103-31 398 0 0,-163 23-5152 0 0,1 10-1057 0 0,2-2-6370 0 0</inkml:trace>
  <inkml:trace contextRef="#ctx0" brushRef="#br0" timeOffset="577.04">1054 426 11763 0 0,'0'0'2825'0'0,"0"0"-1156"0"0,0 0-462 0 0,0 0-88 0 0,0 0-23 0 0,0 0-127 0 0,0 0-239 0 0,0 0-245 0 0,0 0-175 0 0,0 0-105 0 0,0 0-64 0 0,0 0-32 0 0,0 0-13 0 0,-24 27-7 0 0,-73 85-5 0 0,51-46 41 0 0,1 15 31 0 0,30-47-25 0 0,15-34-92 0 0,0 0 27 0 0,0 0 13 0 0,0 0 8 0 0,12-27 865 0 0,70-81-351 0 0,90-95-53 0 0,-159 194-512 0 0,-13 9-56 0 0,0 9-137 0 0,-4 156 433 0 0,5-161-253 0 0,-1 0 0 0 0,1 0-1 0 0,0 0 1 0 0,-1 0 0 0 0,2 0-1 0 0,-1 0 1 0 0,0-1 0 0 0,1 1-1 0 0,0-1 1 0 0,0 1 0 0 0,0-1 0 0 0,0 1-1 0 0,0-1 1 0 0,1 0 0 0 0,-1 0-1 0 0,1 0 1 0 0,0-1 0 0 0,0 1-1 0 0,0-1 1 0 0,0 1 0 0 0,0-1 0 0 0,1 0-1 0 0,-1 0 1 0 0,1 0 0 0 0,0-1-1 0 0,-1 1 1 0 0,1-1 0 0 0,0 0-1 0 0,0 0 1 0 0,0 0 0 0 0,-1-1 0 0 0,1 1-1 0 0,0-1 1 0 0,0 0 0 0 0,0 0-1 0 0,0 0 1 0 0,0-1 0 0 0,0 1 0 0 0,0-1-1 0 0,0 0 1 0 0,0 0 0 0 0,-1-1-1 0 0,1 1 1 0 0,0-1 0 0 0,-1 1-1 0 0,3-3-22 0 0,3-4 89 0 0,0 1-1 0 0,-1-2 0 0 0,0 1 0 0 0,0-1 0 0 0,-1-1 0 0 0,-1 1 0 0 0,1-1 1 0 0,-1-1-1 0 0,-1 1 0 0 0,0-1 0 0 0,-1 1 0 0 0,0-1 0 0 0,0-1 1 0 0,-1 1-1 0 0,-1 0 0 0 0,0-1 0 0 0,0 0 0 0 0,-1 1 0 0 0,-1-1 0 0 0,0 0-88 0 0,0 4-564 0 0,-6-42 701 0 0,-2 37-3991 0 0,-6 1-5181 0 0,11 11-3591 0 0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0 11026 0 0,'0'0'1878'0'0,"0"0"-128"0"0,0 0-117 0 0,0 0-54 0 0,0 0-112 0 0,0 0-226 0 0,0 0-294 0 0,0 0-235 0 0,0 0-207 0 0,0 0-159 0 0,0 0-121 0 0,0 0-120 0 0,0 0-55 0 0,-22 5-32 0 0,-64 14-18 0 0,87-19-3 0 0,-1 1-1 0 0,1-1 1 0 0,-1 0-1 0 0,1 1 0 0 0,-1-1 1 0 0,1 0-1 0 0,-1 1 1 0 0,0-1-1 0 0,1 1 0 0 0,-1-1 1 0 0,1 1-1 0 0,-1-1 1 0 0,0 1-1 0 0,1-1 1 0 0,-1 1-1 0 0,0 0 0 0 0,0-1 1 0 0,0 1-1 0 0,1-1 1 0 0,-1 1-1 0 0,0 0 0 0 0,0-1 1 0 0,0 1-1 0 0,0-1 1 0 0,0 1-1 0 0,0 0 0 0 0,0-1 1 0 0,0 1-1 0 0,0 0 1 0 0,-1-1-1 0 0,1 1 1 0 0,0-1-1 0 0,0 1 0 0 0,0-1 1 0 0,-1 1-1 0 0,1 0 1 0 0,0-1-1 0 0,-1 1 0 0 0,1-1 1 0 0,0 1-1 0 0,-1-1 1 0 0,1 1-1 0 0,-1-1 0 0 0,1 0 1 0 0,-1 1-1 0 0,1-1 1 0 0,-1 1-1 0 0,1-1 1 0 0,-1 0-1 0 0,1 0 0 0 0,-1 1 1 0 0,1-1-1 0 0,-1 0 1 0 0,0 0-1 0 0,1 0 0 0 0,-1 1 1 0 0,0-1 3 0 0,2 0-18 0 0,61 14-1652 0 0,-34-13-3396 0 0,-21-1 2381 0 0,6 0-8609 0 0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5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 0 0 0,'0'0'1314'0'0,"0"0"473"0"0,0 0 81 0 0,0 0 42 0 0,0 0 101 0 0,0 0 44 0 0,0 0-63 0 0,0 0-183 0 0,0 0-241 0 0,0 0-242 0 0,7 24 3095 0 0,3 124-526 0 0,-1-16-3272 0 0,8-1-403 0 0,-17-130-232 0 0,0-1-16 0 0,0 0-29 0 0,0 0-10 0 0,0 0-18 0 0,0 0-42 0 0,0 0-65 0 0,-8-12-3061 0 0,1 2-447 0 0,5 5-2766 0 0,1 1-4690 0 0</inkml:trace>
  <inkml:trace contextRef="#ctx0" brushRef="#br0" timeOffset="1084.721">478 28 0 0 0,'0'0'806'0'0,"0"0"376"0"0,0 0 236 0 0,0 0 33 0 0,0 0-96 0 0,0 0-39 0 0,0 0 33 0 0,0 0 56 0 0,0 0 41 0 0,0 0-19 0 0,0 0-91 0 0,5-4-136 0 0,13-11-141 0 0,-14 11-120 0 0,-4 4-69 0 0,0 0-36 0 0,0 0-19 0 0,0 0-31 0 0,0 0-66 0 0,0 0-89 0 0,0 0-103 0 0,0 0-113 0 0,-26-4 1266 0 0,16 4-1531 0 0,0 0-85 0 0,1-1 0 0 0,-1 1 0 0 0,0 1 0 0 0,1 0 0 0 0,-1 0 0 0 0,0 1 0 0 0,1 0 0 0 0,0 1 0 0 0,-1 0 0 0 0,1 1 0 0 0,-8 3-63 0 0,14-4 9 0 0,-1 0 0 0 0,1 0-1 0 0,1 0 1 0 0,-1 0 0 0 0,0 0 0 0 0,1 1 0 0 0,-1-1 0 0 0,1 1 0 0 0,0 0 0 0 0,0-1 0 0 0,1 1 0 0 0,-1 0 0 0 0,1 0 0 0 0,0 0 0 0 0,0 0 0 0 0,0 0 0 0 0,0 0 0 0 0,1 1 0 0 0,-1-1 0 0 0,1 0 0 0 0,1 0 0 0 0,-1 0 0 0 0,0 1 0 0 0,1-1 0 0 0,0 0 0 0 0,0 0 0 0 0,1 2-9 0 0,2 1 25 0 0,1 0-1 0 0,0-1 1 0 0,0 0-1 0 0,0 0 0 0 0,1 0 1 0 0,0-1-1 0 0,0 0 1 0 0,0 0-1 0 0,1 0 1 0 0,0-1-1 0 0,-1 0 1 0 0,2 0-1 0 0,5 2-24 0 0,4 3 29 0 0,4 3 9 0 0,-9-6-8 0 0,0 0 0 0 0,0 1 0 0 0,-1 0 1 0 0,1 1-1 0 0,-2 0 0 0 0,1 1 0 0 0,-1 0 0 0 0,-1 1 0 0 0,0 0 0 0 0,0 0 0 0 0,3 7-30 0 0,-9-14 46 0 0,0 0-1 0 0,-1 1 0 0 0,0-1 0 0 0,0 1 1 0 0,0 0-1 0 0,0 0 0 0 0,0-1 0 0 0,-1 1 1 0 0,1 0-1 0 0,-1 0 0 0 0,0 1 1 0 0,0-1-1 0 0,-1 0 0 0 0,1 0 0 0 0,-1 0 1 0 0,0 0-1 0 0,0 1 0 0 0,-1-1 0 0 0,1 0 1 0 0,-1 0-1 0 0,0 0 0 0 0,0 0 0 0 0,0 0 1 0 0,-1 0-1 0 0,1 0 0 0 0,-1 0 0 0 0,0 0 1 0 0,0 0-1 0 0,0-1 0 0 0,0 1 0 0 0,-1-1 1 0 0,-1 1-46 0 0,-4 2 122 0 0,-5 6-13 0 0,-1-2 0 0 0,-1 0-1 0 0,0-1 1 0 0,-1 0-1 0 0,1-1 1 0 0,-1-1 0 0 0,-8 3-109 0 0,14-7 43 0 0,0 0 1 0 0,1-1-1 0 0,-1 0 1 0 0,0-1 0 0 0,0 0-1 0 0,0 0 1 0 0,0-1-1 0 0,0 0 1 0 0,0-1 0 0 0,-2 0-44 0 0,9 0-10 0 0,0 0 0 0 0,1 0 0 0 0,-1-1 0 0 0,1 1 0 0 0,0 0 0 0 0,-1-1 0 0 0,1 1 0 0 0,0-1 0 0 0,0 0 0 0 0,0 0 0 0 0,0 0 1 0 0,0 0-1 0 0,0 0 0 0 0,0 0 0 0 0,1 0 0 0 0,-1-1 0 0 0,1 1 0 0 0,-1-1 0 0 0,1 1 0 0 0,0-1 0 0 0,0 1 0 0 0,0-1 0 0 0,1 0 0 0 0,-1 1 1 0 0,1-1-1 0 0,-1-1 10 0 0,2-28-9726 0 0,0 28-2244 0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9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17 0 0 0,'0'0'1367'0'0,"0"0"573"0"0,0 0 181 0 0,0 0 122 0 0,0 0 40 0 0,0 0-192 0 0,0 0-290 0 0,0 0-380 0 0,0 0-318 0 0,0 0-177 0 0,0 0-111 0 0,-3-16 3613 0 0,-26 15-2542 0 0,-62 14-759 0 0,65-1-1054 0 0,1 2-1 0 0,1 1 0 0 0,0 0 1 0 0,1 2-1 0 0,1 1 0 0 0,1 0 1 0 0,0 2-1 0 0,2 1 1 0 0,0 0-1 0 0,1 1 0 0 0,-4 8-72 0 0,17-21 9 0 0,0 1 0 0 0,0-1 0 0 0,1 1-1 0 0,0 0 1 0 0,1 0 0 0 0,0 0 0 0 0,1 0-1 0 0,0 1 1 0 0,1-1 0 0 0,0 1 0 0 0,0-1-1 0 0,1 1 1 0 0,0 0 0 0 0,2 4-9 0 0,-2-11 3 0 0,1 0-1 0 0,-1-1 1 0 0,1 0 0 0 0,0 1-1 0 0,0-1 1 0 0,0 1 0 0 0,1-1-1 0 0,-1 0 1 0 0,1 0 0 0 0,-1 0-1 0 0,1 0 1 0 0,0 0 0 0 0,1 0-1 0 0,-1 0 1 0 0,0-1 0 0 0,1 1-1 0 0,-1-1 1 0 0,1 0 0 0 0,0 1-1 0 0,0-1 1 0 0,0-1 0 0 0,0 1-1 0 0,0 0 1 0 0,0-1 0 0 0,1 1-1 0 0,-1-1 1 0 0,0 0 0 0 0,1 0-1 0 0,-1 0 1 0 0,1-1 0 0 0,0 1-3 0 0,5 0 32 0 0,0 0-1 0 0,0 0 1 0 0,0-1 0 0 0,0 0 0 0 0,0 0-1 0 0,0-1 1 0 0,0 0 0 0 0,0-1 0 0 0,0 0-1 0 0,0 0 1 0 0,5-3-32 0 0,27-16 135 0 0,0-1-1 0 0,-2-2 1 0 0,-1-2-1 0 0,-2-1 1 0 0,0-2-1 0 0,-2-2 1 0 0,-1-1-1 0 0,17-22-134 0 0,37-65 260 0 0,-77 74 130 0 0,-10 44-349 0 0,0 1-10 0 0,0 0-11 0 0,0 0-27 0 0,-5 31-145 0 0,1-21 150 0 0,1-1 0 0 0,1 1 0 0 0,0 0-1 0 0,0 0 1 0 0,1 1 0 0 0,1-1 0 0 0,-1 0 0 0 0,2 0 0 0 0,-1 1 0 0 0,1-1-1 0 0,1 0 1 0 0,0 0 0 0 0,1 1 2 0 0,6 8 5 0 0,2-1 0 0 0,0 0 1 0 0,1 0-1 0 0,1-1 0 0 0,0-1 0 0 0,1 0 0 0 0,16 13-5 0 0,1-2-67 0 0,-30-25-206 0 0,0-1 1580 0 0,0-1-3193 0 0,1 0-2984 0 0,0 1-4169 0 0,1-1-3687 0 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44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1 382 6425 0 0,'0'0'2426'0'0,"0"0"-456"0"0,0 0-280 0 0,0 0-35 0 0,0 0-55 0 0,0 0-206 0 0,0 0-306 0 0,0 0-351 0 0,0 0-321 0 0,0 0-175 0 0,0 0-67 0 0,0 0 30 0 0,-1 5 110 0 0,31 118 1895 0 0,37 127-792 0 0,-63-239-1343 0 0,-4-9-47 0 0,1 0-1 0 0,-1 0 1 0 0,1 0 0 0 0,-1 0 0 0 0,1 0-1 0 0,0 0 1 0 0,0 0 0 0 0,0 0 0 0 0,0 0-1 0 0,0-1 1 0 0,0 1 0 0 0,0 0 0 0 0,0-1-1 0 0,1 1 1 0 0,-1-1 0 0 0,1 1 0 0 0,-1-1-1 0 0,1 0 1 0 0,-1 0 0 0 0,1 1 0 0 0,0-1-1 0 0,0 0 1 0 0,1 0-27 0 0,19-30 1602 0 0,84-186-381 0 0,-71 132-1004 0 0,-1 6-1391 0 0,-22 76-1784 0 0,-5 2-5097 0 0,-5 2-3494 0 0</inkml:trace>
  <inkml:trace contextRef="#ctx0" brushRef="#br0" timeOffset="367.693">523 610 0 0 0,'0'0'1723'0'0,"0"0"732"0"0,0 0 211 0 0,0 0-161 0 0,0 0-210 0 0,0 0-297 0 0,0 0-294 0 0,0 0-254 0 0,0 0-233 0 0,0 0-189 0 0,34-7-155 0 0,107-21-120 0 0,-79 1 223 0 0,-55 19-761 0 0,1 2-72 0 0,-1 1 0 0 0,-1-1-1 0 0,1 0 1 0 0,-1-1 0 0 0,0 0 0 0 0,-1 0-1 0 0,1 0 1 0 0,-1 0 0 0 0,-1-1 0 0 0,0 0-1 0 0,0 0 1 0 0,0 0 0 0 0,-1-1 0 0 0,0 1-1 0 0,-1-1 1 0 0,1 1 0 0 0,-2-1 0 0 0,1 0 0 0 0,-2 0-1 0 0,1-5-142 0 0,-3 11 1 0 0,0 0 1 0 0,0 1-1 0 0,-1-1 0 0 0,1 0 0 0 0,-1 1 0 0 0,0-1 0 0 0,0 1 1 0 0,0 0-1 0 0,0 0 0 0 0,0 0 0 0 0,0 1 0 0 0,0-1 0 0 0,-1 1 1 0 0,1-1-1 0 0,-1 1 0 0 0,1 0 0 0 0,-1 0 0 0 0,1 1 0 0 0,-1-1 1 0 0,0 1-1 0 0,1 0 0 0 0,-1 0 0 0 0,1 0 0 0 0,-1 0 0 0 0,0 1 0 0 0,1-1 1 0 0,-1 1-1 0 0,1 0 0 0 0,-1 0 0 0 0,1 0 0 0 0,-2 1-1 0 0,-11 5-42 0 0,1 1 1 0 0,-1 0-1 0 0,1 2 0 0 0,1-1 0 0 0,-1 2 0 0 0,2 0 0 0 0,0 0 1 0 0,0 2-1 0 0,1-1 0 0 0,0 1 0 0 0,0 3 42 0 0,2-5-5 0 0,1 0 0 0 0,1 0 0 0 0,0 1 0 0 0,1 0 0 0 0,0 1 0 0 0,0 0 1 0 0,2 0-1 0 0,-1 0 0 0 0,2 0 0 0 0,0 1 0 0 0,0 0 0 0 0,2 0 0 0 0,-1 0 0 0 0,1 8 5 0 0,2-17 1 0 0,1 0 1 0 0,0-1-1 0 0,-1 1 0 0 0,2-1 1 0 0,-1 1-1 0 0,0-1 0 0 0,1 0 1 0 0,0 0-1 0 0,0 1 0 0 0,0-1 1 0 0,0 0-1 0 0,1-1 0 0 0,0 1 1 0 0,0 0-1 0 0,0-1 0 0 0,0 0 1 0 0,0 1-1 0 0,0-1 0 0 0,1 0 1 0 0,0-1-1 0 0,0 1 1 0 0,0-1-1 0 0,0 1 0 0 0,0-1 1 0 0,0-1-1 0 0,1 1-1 0 0,117 27 193 0 0,-103-28-219 0 0,0-2 1 0 0,0 1-1 0 0,0-2 1 0 0,-1-1-1 0 0,1 0 0 0 0,0-1 1 0 0,-1-1-1 0 0,0-1 1 0 0,0-1-1 0 0,-1 0 0 0 0,16-10 26 0 0,11-4-704 0 0,14-8-1859 0 0,-21 6-5045 0 0,-24 12-3779 0 0</inkml:trace>
  <inkml:trace contextRef="#ctx0" brushRef="#br0" timeOffset="686.134">1469 375 6937 0 0,'0'0'4411'0'0,"0"0"-2139"0"0,0 0-763 0 0,0 0-49 0 0,0 0-40 0 0,0 0-105 0 0,0 0-169 0 0,0 0-263 0 0,0 0-163 0 0,0 0-155 0 0,0 0-130 0 0,0 0-90 0 0,-34 11-97 0 0,-105 38-70 0 0,78-14 15 0 0,55-26-154 0 0,1-5-31 0 0,1 0 0 0 0,0 0 1 0 0,0 1-1 0 0,0 0 0 0 0,1 0 1 0 0,0 0-1 0 0,0 0 0 0 0,0 0 0 0 0,0 1 1 0 0,1 0-1 0 0,0-1 0 0 0,0 1 1 0 0,1 0-1 0 0,-1 0 0 0 0,1 0 1 0 0,1 0-1 0 0,-1 0 0 0 0,1 0 0 0 0,0 0 1 0 0,0 0-1 0 0,1 0 0 0 0,-1 0 1 0 0,2 0-1 0 0,-1-1 0 0 0,0 1 1 0 0,1 0-1 0 0,1 0-8 0 0,2 3 11 0 0,1 0-1 0 0,1 0 1 0 0,0-1 0 0 0,0 0-1 0 0,0-1 1 0 0,1 1 0 0 0,0-1-1 0 0,0-1 1 0 0,1 0 0 0 0,0 0-1 0 0,0 0 1 0 0,6 1-11 0 0,6 1 33 0 0,1-1 0 0 0,0-1 0 0 0,0 0 0 0 0,1-2 0 0 0,-1-1 0 0 0,1-1 0 0 0,0 0 0 0 0,0-2 1 0 0,0-1-1 0 0,10-2-33 0 0,73-32-870 0 0,-74 16-2048 0 0,-1-3-3751 0 0,-19 14-4640 0 0</inkml:trace>
  <inkml:trace contextRef="#ctx0" brushRef="#br0" timeOffset="934.959">2151 1 10994 0 0,'0'0'4939'0'0,"0"0"-3339"0"0,0 0-1101 0 0,0 0 72 0 0,0 0 209 0 0,0 0 161 0 0,0 0 58 0 0,0 0-144 0 0,0 0-148 0 0,0 0-67 0 0,0 0-59 0 0,0 0-90 0 0,-12 36-61 0 0,-35 117-74 0 0,14-3 235 0 0,17 104-326 0 0,45-157-1132 0 0,-36-94-9911 0 0,2-3-815 0 0</inkml:trace>
  <inkml:trace contextRef="#ctx0" brushRef="#br0" timeOffset="1369.954">1719 467 6961 0 0,'0'0'3373'0'0,"0"0"-1260"0"0,0 0-464 0 0,0 0-228 0 0,0 0-177 0 0,38-6-85 0 0,121-17-80 0 0,87-2 1567 0 0,-145 22-2683 0 0,65-13-3287 0 0,-179 26 3414 0 0,1 0 0 0 0,0 1 0 0 0,0 0 0 0 0,1 1 0 0 0,0 0-1 0 0,1 1 1 0 0,-8 12-90 0 0,15-21 56 0 0,-1-1-1 0 0,1 1 0 0 0,0 1 1 0 0,0-1-1 0 0,0 0 0 0 0,1 1 1 0 0,0-1-1 0 0,0 1 0 0 0,0 0 1 0 0,0 0-1 0 0,1 0 1 0 0,-1 0-1 0 0,1 0 0 0 0,1 0 1 0 0,-1 0-1 0 0,1 0 0 0 0,0 0 1 0 0,0 0-1 0 0,0 0 0 0 0,1 1 1 0 0,-1-1-1 0 0,1 0 0 0 0,1 0 1 0 0,-1 0-1 0 0,1-1 0 0 0,-1 1 1 0 0,2 0-1 0 0,-1 0 0 0 0,0-1 1 0 0,1 0-1 0 0,0 1 0 0 0,0-1 1 0 0,0 0-1 0 0,0 0 0 0 0,1 0 1 0 0,0-1-1 0 0,-1 0 1 0 0,1 1-1 0 0,1-1 0 0 0,-1 0 1 0 0,0-1-1 0 0,1 1 0 0 0,-1-1 1 0 0,1 0-1 0 0,0 0 0 0 0,0 0-55 0 0,5 0 205 0 0,0-1 0 0 0,0 0 0 0 0,0-1 0 0 0,0 0-1 0 0,0 0 1 0 0,0-1 0 0 0,0 0 0 0 0,0-1 0 0 0,-1 0 0 0 0,1 0 0 0 0,0-1-1 0 0,-1-1 1 0 0,0 0 0 0 0,0 0 0 0 0,0 0 0 0 0,0-1 0 0 0,0-1-1 0 0,-1 1 1 0 0,0-1 0 0 0,-1-1 0 0 0,1 1 0 0 0,-1-1 0 0 0,0-1-1 0 0,-1 1 1 0 0,0-1 0 0 0,0-1 0 0 0,0 1 0 0 0,-1-1 0 0 0,-1 1 0 0 0,2-5-205 0 0,-4 8 7 0 0,0 0 1 0 0,-1 0-1 0 0,0 0 1 0 0,0-1 0 0 0,0 1-1 0 0,0 0 1 0 0,-1 0-1 0 0,0-1 1 0 0,0 1 0 0 0,-1 0-1 0 0,1 0 1 0 0,-1-1 0 0 0,0 1-1 0 0,-1 0 1 0 0,1 0-1 0 0,-1 0 1 0 0,0 0 0 0 0,0 0-1 0 0,-1 0 1 0 0,1 1-1 0 0,-1-1 1 0 0,0 1 0 0 0,0 0-1 0 0,0 0 1 0 0,-1 0 0 0 0,0 0-1 0 0,0 0 1 0 0,0 1-1 0 0,0 0 1 0 0,0 0 0 0 0,-3-2-8 0 0,-82-15-1648 0 0,59 25-1827 0 0,3 6-4113 0 0,17-3-4461 0 0</inkml:trace>
  <inkml:trace contextRef="#ctx0" brushRef="#br0" timeOffset="1664.264">2814 718 9922 0 0,'0'0'2273'0'0,"0"0"-878"0"0,0 0-246 0 0,0 0 87 0 0,0 0 49 0 0,0 0 31 0 0,0 0-33 0 0,0 0-124 0 0,0 0-124 0 0,0 0-134 0 0,0 0-121 0 0,0 0-125 0 0,0 0-100 0 0,-7-12-84 0 0,-19-37-78 0 0,25 46-360 0 0,1 1 0 0 0,-1-1 0 0 0,1 1 0 0 0,0-1-1 0 0,0 1 1 0 0,0-1 0 0 0,0 1 0 0 0,0 0 0 0 0,0-1 0 0 0,1 1 0 0 0,-1-1 0 0 0,1 1-1 0 0,0 0 1 0 0,0-1 0 0 0,0 1 0 0 0,0 0 0 0 0,0 0 0 0 0,0-1 0 0 0,0 1-1 0 0,1 0 1 0 0,-1 0 0 0 0,1 0 0 0 0,0 1 0 0 0,-1-1 0 0 0,3-1-33 0 0,4-7 157 0 0,6-12-35 0 0,2 0-1 0 0,0 2 0 0 0,1 0 1 0 0,1 1-1 0 0,1 1 1 0 0,1 0-1 0 0,0 2 1 0 0,1 0-1 0 0,1 2 1 0 0,0 0-1 0 0,1 1 1 0 0,10-3-122 0 0,-21 11-44 0 0,0-1-87 0 0,0 1-1 0 0,1 0 1 0 0,0 1 0 0 0,0 0 0 0 0,0 1 0 0 0,0 1-1 0 0,0 0 1 0 0,12 0 131 0 0,-13 13-3418 0 0,-10-7 491 0 0,2 4-9061 0 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42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64 497 14347 0 0,'0'0'995'0'0,"0"0"-395"0"0,0 0 12 0 0,0 0 343 0 0,0 0 279 0 0,0 0 62 0 0,0 0-152 0 0,0 0-246 0 0,0 0-206 0 0,0 0-111 0 0,0 0-73 0 0,0 0-78 0 0,0 0-63 0 0,-5 27-69 0 0,-16 84-83 0 0,-3 5 166 0 0,21-105-245 0 0,2-12-4736 0 0,1-1-4945 0 0,0-1-1687 0 0</inkml:trace>
  <inkml:trace contextRef="#ctx0" brushRef="#br0" timeOffset="250.951">1 166 8898 0 0,'0'0'2632'0'0,"0"0"-1687"0"0,0 0-433 0 0,0 0-296 0 0,0 0-184 0 0,0 0-336 0 0,0 0-672 0 0,0 0-401 0 0,0 0-623 0 0,0 0-2153 0 0,0 0-272 0 0</inkml:trace>
  <inkml:trace contextRef="#ctx0" brushRef="#br0" timeOffset="451.44">507 0 15467 0 0,'0'0'1674'0'0,"0"0"-942"0"0,0 0-393 0 0,0 0 121 0 0,0 0 256 0 0,0 0 256 0 0,0 0 101 0 0,0 0-112 0 0,0 0-133 0 0,0 0-168 0 0,0 0-153 0 0,0 0-108 0 0,2 27-98 0 0,8 171 238 0 0,-10 283-1590 0 0,-17-484-5127 0 0,10 1-640 0 0,2-1-4059 0 0</inkml:trace>
  <inkml:trace contextRef="#ctx0" brushRef="#br0" timeOffset="719.638">261 417 12083 0 0,'0'0'2116'0'0,"0"0"-806"0"0,0 0-393 0 0,0 0 38 0 0,0 0 173 0 0,0 0 118 0 0,0 0-74 0 0,0 0-162 0 0,0 0-159 0 0,0 0-115 0 0,0 0-101 0 0,34 0-82 0 0,111 0-52 0 0,-69 0 44 0 0,163-12 263 0 0,-159 5-1804 0 0,-47 6-6150 0 0,-26 1-4821 0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42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0 671 10850 0 0,'0'0'2390'0'0,"0"0"-587"0"0,0 0-268 0 0,0 0-57 0 0,0 0-113 0 0,0 0-203 0 0,0 0-320 0 0,0 0-248 0 0,0 0-82 0 0,0 0-5 0 0,0 0 39 0 0,0 0 10 0 0,0 0-51 0 0,17-5-77 0 0,125-29 910 0 0,106-20-7 0 0,-226 48-1297 0 0,23 1-2310 0 0,-49 16-3045 0 0,-2-7-960 0 0,3 0-5385 0 0</inkml:trace>
  <inkml:trace contextRef="#ctx0" brushRef="#br0" timeOffset="248.376">83 863 13771 0 0,'0'0'1275'0'0,"0"0"-422"0"0,0 0-2 0 0,0 0 220 0 0,0 0 208 0 0,0 0 140 0 0,0 0-72 0 0,0 0-109 0 0,0 0-125 0 0,0 0-245 0 0,0 0-167 0 0,0 0-128 0 0,0 0-124 0 0,37-1-87 0 0,115-8-75 0 0,19-18 217 0 0,-82 22-1335 0 0,-51 5-5308 0 0,-28 0-5794 0 0</inkml:trace>
  <inkml:trace contextRef="#ctx0" brushRef="#br0" timeOffset="1353.247">1106 532 1472 0 0,'0'0'998'0'0,"0"0"-34"0"0,0 0 198 0 0,0 0 270 0 0,0 0 162 0 0,0 0 30 0 0,0 0-77 0 0,0 0-163 0 0,0 0-123 0 0,0 0-127 0 0,0 0-137 0 0,-9 3-153 0 0,-27 8-143 0 0,36-11-606 0 0,-1 1-1 0 0,0 0 1 0 0,0-1 0 0 0,1 1-1 0 0,-1 0 1 0 0,0 0-1 0 0,1 0 1 0 0,-1 0 0 0 0,1 0-1 0 0,-1 0 1 0 0,1 0-1 0 0,-1 0 1 0 0,1 0-1 0 0,0 0 1 0 0,0 0 0 0 0,-1 0-1 0 0,1 0 1 0 0,0 0-1 0 0,0 0 1 0 0,0 0-1 0 0,0 0 1 0 0,0 0 0 0 0,0 0-1 0 0,0 0 1 0 0,1 0-1 0 0,-1 0 1 0 0,0 0 0 0 0,1 0-1 0 0,-1 0 1 0 0,0 0-1 0 0,1 0 1 0 0,-1 0-1 0 0,1 0 1 0 0,-1 0 0 0 0,1 0-1 0 0,0-1 1 0 0,0 2-95 0 0,5 5 205 0 0,1 1 0 0 0,0-1 0 0 0,0-1-1 0 0,1 1 1 0 0,-1-1 0 0 0,2-1 0 0 0,-1 1 0 0 0,0-1 0 0 0,1-1 0 0 0,0 1 0 0 0,0-2 0 0 0,1 1 0 0 0,-1-1 0 0 0,1 0 0 0 0,-1-1 0 0 0,1 0 0 0 0,0-1 0 0 0,0 0-1 0 0,0-1 1 0 0,0 0 0 0 0,-1 0 0 0 0,1-1 0 0 0,0 0 0 0 0,0-1-205 0 0,0 0 51 0 0,-1 0 0 0 0,1-1 0 0 0,-1 0 0 0 0,0-1 1 0 0,0 0-1 0 0,0 0 0 0 0,-1-1 0 0 0,1 0 0 0 0,-1 0 0 0 0,0-1 0 0 0,0 0 0 0 0,-1-1 0 0 0,0 1 0 0 0,0-1 0 0 0,-1-1 1 0 0,0 1-1 0 0,0-1 0 0 0,0-1 0 0 0,-1 1 0 0 0,0-1 0 0 0,-1 1 0 0 0,0-1 0 0 0,-1-1 0 0 0,1 1 0 0 0,-2 0 0 0 0,1-4-51 0 0,0 4-9 0 0,0 0-1 0 0,-1 0 1 0 0,0 0-1 0 0,-1 0 0 0 0,0 0 1 0 0,0 0-1 0 0,-1 0 0 0 0,0 0 1 0 0,-1 0-1 0 0,0 0 1 0 0,0 0-1 0 0,-1 0 0 0 0,0 0 1 0 0,-1 0-1 0 0,0 1 0 0 0,0-1 1 0 0,-1 1-1 0 0,0 0 0 0 0,0 0 1 0 0,-1 0-1 0 0,0 0 1 0 0,-1 1-1 0 0,1 0 0 0 0,-1 0 1 0 0,-1 0-1 0 0,1 1 0 0 0,-1 0 1 0 0,0 0-1 0 0,-1 1 1 0 0,1 0-1 0 0,-1 0 0 0 0,-5-1 10 0 0,6 3-19 0 0,0 1 0 0 0,0 1 0 0 0,0-1-1 0 0,0 1 1 0 0,0 0 0 0 0,-1 1 0 0 0,1 0-1 0 0,0 0 1 0 0,-1 1 0 0 0,1-1 0 0 0,0 2-1 0 0,-1-1 1 0 0,1 1 0 0 0,0 0 0 0 0,0 0 0 0 0,1 1-1 0 0,-1 0 1 0 0,0 0 0 0 0,1 1 0 0 0,0 0-1 0 0,-6 4 20 0 0,-7 6-3 0 0,1 0 0 0 0,0 2-1 0 0,1 0 1 0 0,0 1 0 0 0,1 0-1 0 0,-2 6 4 0 0,7-8 26 0 0,0 1-1 0 0,1 0 1 0 0,1 0-1 0 0,1 1 0 0 0,0 0 1 0 0,2 1-1 0 0,-1 0 1 0 0,2 0-1 0 0,1 0 1 0 0,0 0-1 0 0,1 1 0 0 0,1-1 1 0 0,1 1-1 0 0,0 0 1 0 0,2 8-26 0 0,16 378 1020 0 0,-17-389-1011 0 0,-1 1 1 0 0,-1-1-1 0 0,0 0 1 0 0,-1 0-1 0 0,-1 0 1 0 0,0 0-1 0 0,-2-1 1 0 0,1 0-1 0 0,-2 0 1 0 0,0 0-1 0 0,-1 0 1 0 0,0-1-1 0 0,-1-1 1 0 0,-1 1-1 0 0,0-2 1 0 0,0 1-1 0 0,-2-1 1 0 0,1-1-1 0 0,-1 0 1 0 0,-1-1-1 0 0,0 0 1 0 0,-1-1-1 0 0,0 0 1 0 0,0-1-1 0 0,-1-1 1 0 0,1 0-1 0 0,-2-1 1 0 0,1-1-1 0 0,-1 0 1 0 0,0-1-1 0 0,0-1 1 0 0,-1 0-10 0 0,5-2-48 0 0,9 1 36 0 0,1-1 0 0 0,0 0 1 0 0,-1-1-1 0 0,1 1 0 0 0,-1 0 0 0 0,1-1 1 0 0,-1 1-1 0 0,1-1 0 0 0,-1 0 1 0 0,0 0-1 0 0,1 0 0 0 0,-1 0 0 0 0,1 0 1 0 0,-1-1-1 0 0,1 1 0 0 0,-1-1 1 0 0,1 1-1 0 0,-1-1 0 0 0,1 0 0 0 0,0 0 1 0 0,-1 0-1 0 0,1-1 0 0 0,0 1 1 0 0,0 0-1 0 0,0-1 0 0 0,-1 1 0 0 0,2-1 1 0 0,-1 0-1 0 0,0 0 0 0 0,0 0 1 0 0,1 0-1 0 0,-1 0 0 0 0,1 0 0 0 0,-1 0 1 0 0,1 0-1 0 0,0-1 0 0 0,0 1 1 0 0,-1-2 11 0 0,4-1-168 0 0,-1-1 0 0 0,1 1 1 0 0,0 0-1 0 0,0 0 1 0 0,1 0-1 0 0,-1 0 1 0 0,1 0-1 0 0,0 1 1 0 0,0-1-1 0 0,1 1 1 0 0,0 0-1 0 0,-1 0 1 0 0,1 0-1 0 0,1 0 1 0 0,-1 1-1 0 0,0-1 1 0 0,1 1-1 0 0,0 0 1 0 0,0 1-1 0 0,3-2 168 0 0,35-20-7029 0 0,-41 23 6423 0 0,14-8-11124 0 0</inkml:trace>
  <inkml:trace contextRef="#ctx0" brushRef="#br0" timeOffset="2284.649">2176 309 0 0 0,'0'0'831'0'0,"0"0"424"0"0,0 0 493 0 0,0 0 522 0 0,0 0 292 0 0,0 0-111 0 0,0 0-381 0 0,0 0-442 0 0,0 0-321 0 0,0 0-208 0 0,0 0-149 0 0,0 0-146 0 0,0 0-111 0 0,-4-4-33 0 0,1 2-485 0 0,-1 0-1 0 0,0 0 0 0 0,0 0 0 0 0,0 0 1 0 0,0 1-1 0 0,0-1 0 0 0,0 1 0 0 0,0 0 0 0 0,0 0 1 0 0,-1 0-1 0 0,1 1 0 0 0,0 0 0 0 0,-1 0 1 0 0,1 0-1 0 0,0 0 0 0 0,-1 1 0 0 0,-3 0-174 0 0,-118 45 1686 0 0,-49 49-796 0 0,176-95-884 0 0,0 0 1 0 0,-1 0 0 0 0,1 0 0 0 0,0 0 0 0 0,0 0-1 0 0,0 1 1 0 0,0-1 0 0 0,-1 0 0 0 0,1 0 0 0 0,0 1-1 0 0,0-1 1 0 0,0 0 0 0 0,-1 1 0 0 0,1-1 0 0 0,0 1-1 0 0,0-1 1 0 0,-1 1 0 0 0,1-1 0 0 0,0 1 0 0 0,-1 0-1 0 0,1-1 1 0 0,-1 1 0 0 0,1 0 0 0 0,-1-1 0 0 0,1 1-1 0 0,-1 0 1 0 0,1 0 0 0 0,-1-1 0 0 0,0 1 0 0 0,0 0-1 0 0,1 0 1 0 0,-1 0 0 0 0,0-1 0 0 0,0 1 0 0 0,0 0-1 0 0,0 0 1 0 0,0 0 0 0 0,0 0 0 0 0,0 0 0 0 0,0 0 0 0 0,0-1-1 0 0,0 1 1 0 0,0 0 0 0 0,-1 0 0 0 0,1 0 0 0 0,0 0-1 0 0,0-1 1 0 0,-1 1 0 0 0,1 0 0 0 0,-1 0 0 0 0,1-1-1 0 0,-1 1 1 0 0,1 0 0 0 0,-1-1 0 0 0,1 1 0 0 0,-1 0-1 0 0,0-1 1 0 0,1 1 0 0 0,-1-1 0 0 0,0 1 0 0 0,1-1-1 0 0,-1 1 1 0 0,0-1 0 0 0,0 0 0 0 0,0 1 0 0 0,1-1-1 0 0,-1 0 1 0 0,-1 0-7 0 0,157 43 460 0 0,-153-43-458 0 0,3 1 9 0 0,-1-1 0 0 0,1 1 0 0 0,0 0-1 0 0,0 0 1 0 0,-1 0 0 0 0,1 1-1 0 0,-1 0 1 0 0,1 0 0 0 0,-1 0 0 0 0,1 0-1 0 0,-1 1 1 0 0,0 0 0 0 0,0-1 0 0 0,-1 1-1 0 0,1 1 1 0 0,0-1 0 0 0,-1 1 0 0 0,0-1-1 0 0,0 1 1 0 0,0 0 0 0 0,0 0 0 0 0,-1 0-1 0 0,1 0 1 0 0,-1 1 0 0 0,0-1-1 0 0,-1 1 1 0 0,1-1 0 0 0,-1 1 0 0 0,1 0-1 0 0,-1 3-10 0 0,-2-3 40 0 0,1 0-1 0 0,-1 0 1 0 0,0-1-1 0 0,-1 1 1 0 0,1 0-1 0 0,-1 0 1 0 0,0 0-1 0 0,-1-1 1 0 0,1 1-1 0 0,-1-1 1 0 0,1 0-1 0 0,-1 0 1 0 0,0 0-1 0 0,-1 0 1 0 0,1 0-1 0 0,-1-1 1 0 0,0 1-1 0 0,0-1 1 0 0,0 0-1 0 0,0 0 1 0 0,0-1-1 0 0,-1 1 1 0 0,-1 0-40 0 0,-113 44 333 0 0,-152 6-124 0 0,247-51-520 0 0,35-16-1142 0 0,96-35-2928 0 0,-96 44 3422 0 0,24-12-2757 0 0,-13 5-2268 0 0,-7 4-4983 0 0</inkml:trace>
  <inkml:trace contextRef="#ctx0" brushRef="#br0" timeOffset="2538.538">2393 571 11466 0 0,'0'0'1575'0'0,"0"0"-365"0"0,0 0 50 0 0,0 0 239 0 0,0 0 50 0 0,0 0-165 0 0,0 0-281 0 0,0 0-243 0 0,0 0-209 0 0,0 0-174 0 0,0 0-97 0 0,-7 34-114 0 0,-20 104-76 0 0,2-25 179 0 0,24-104-446 0 0,-6 5-2634 0 0,7-19-5484 0 0,0-2-3077 0 0</inkml:trace>
  <inkml:trace contextRef="#ctx0" brushRef="#br0" timeOffset="2700.18">2360 39 9890 0 0,'0'0'3529'0'0,"0"0"-1753"0"0,0 0-463 0 0,0 0-41 0 0,0 0-136 0 0,0 0-248 0 0,0 0-360 0 0,0 0-320 0 0,0 0-232 0 0,0 0-144 0 0,0 0-56 0 0,0 0-104 0 0,0 0-152 0 0,0 0-272 0 0,74-39-528 0 0,-67 55-2193 0 0,-1-5-8338 0 0</inkml:trace>
  <inkml:trace contextRef="#ctx0" brushRef="#br0" timeOffset="3281.09">2588 752 1896 0 0,'0'0'1711'0'0,"0"0"-192"0"0,0 0 150 0 0,0 0 313 0 0,0 0 246 0 0,0 0 27 0 0,0 0-169 0 0,0 0-303 0 0,0 0-411 0 0,0 0-380 0 0,0 0-319 0 0,0 0-215 0 0,0 0-50 0 0,5-12 17 0 0,40-96 818 0 0,67-95 522 0 0,-56 121-1689 0 0,-53 98-837 0 0,-6 183 657 0 0,4-193 144 0 0,1-1 1 0 0,-1 0-1 0 0,2 1 1 0 0,-1-1-1 0 0,0 0 1 0 0,1-1-1 0 0,0 1 1 0 0,0 0-1 0 0,0-1 1 0 0,1 1-1 0 0,-1-1 1 0 0,1 0-1 0 0,0 0 1 0 0,0-1-1 0 0,1 1 1 0 0,-1-1-1 0 0,1 0 1 0 0,0 0-1 0 0,-1 0 1 0 0,1-1-1 0 0,1 1 1 0 0,-1-1-1 0 0,0-1 1 0 0,0 1-1 0 0,1-1 1 0 0,-1 0-1 0 0,1 0 1 0 0,-1 0-1 0 0,1-1 1 0 0,-1 0-1 0 0,1 0 1 0 0,0 0-1 0 0,-1-1 1 0 0,1 0-1 0 0,-1 0 1 0 0,0 0-1 0 0,1-1 1 0 0,-1 1-1 0 0,0-1 1 0 0,0-1-1 0 0,2 0-40 0 0,8-7 243 0 0,0-1 0 0 0,0 0-1 0 0,-1-1 1 0 0,-1 0 0 0 0,0-1-1 0 0,-1-1 1 0 0,0 0 0 0 0,1-4-243 0 0,91-155 389 0 0,-99 166-1005 0 0,15-20 355 0 0,-12 11-8270 0 0,-7 12-3391 0 0</inkml:trace>
  <inkml:trace contextRef="#ctx0" brushRef="#br0" timeOffset="3618.02">3842 212 14651 0 0,'0'0'1220'0'0,"0"0"-301"0"0,0 0-67 0 0,0 0-10 0 0,0 0-49 0 0,0 0-99 0 0,0 0-173 0 0,0 0-147 0 0,-36 18-115 0 0,-110 59-93 0 0,141-75-156 0 0,1 0 0 0 0,-1 1 0 0 0,1-1 0 0 0,-1 1 1 0 0,1 0-1 0 0,0 0 0 0 0,0 0 0 0 0,0 1 0 0 0,0-1 0 0 0,1 1 0 0 0,0 0 0 0 0,-1 0 0 0 0,1 0 0 0 0,1 1 0 0 0,-1-1 0 0 0,1 1 0 0 0,-1-1-10 0 0,-3 9 36 0 0,-1 2-21 0 0,0 0-1 0 0,1 0 1 0 0,0 0 0 0 0,2 0-1 0 0,-1 1 1 0 0,2 0 0 0 0,0 0 0 0 0,1 0-1 0 0,1 0 1 0 0,0 1 0 0 0,1 2-15 0 0,1-10 29 0 0,-1-1 0 0 0,1 0 0 0 0,1 1 1 0 0,0-1-1 0 0,0 0 0 0 0,0 0 0 0 0,1-1 0 0 0,0 1 1 0 0,1 0-1 0 0,0-1 0 0 0,0 0 0 0 0,0 0 0 0 0,1 0 1 0 0,0 0-1 0 0,1-1 0 0 0,-1 0 0 0 0,1 0 0 0 0,0 0 1 0 0,1-1-1 0 0,-1 0 0 0 0,1 0 0 0 0,5 2-29 0 0,-2-2 162 0 0,1 0 0 0 0,0 0 0 0 0,0-2 0 0 0,0 1 0 0 0,0-1 0 0 0,1-1 0 0 0,-1 0 0 0 0,1 0 0 0 0,0-2 0 0 0,-1 1 0 0 0,1-1 0 0 0,0-1 0 0 0,-1 0 0 0 0,1-1 0 0 0,0 0 0 0 0,-1-1 0 0 0,0 0 0 0 0,0 0-1 0 0,0-1 1 0 0,0-1 0 0 0,0 0 0 0 0,-1-1 0 0 0,0 0 0 0 0,0 0 0 0 0,-1-1 0 0 0,1 0 0 0 0,-1-1 0 0 0,-1 0 0 0 0,0 0 0 0 0,0-1 0 0 0,0 0 0 0 0,-1 0 0 0 0,-1-1 0 0 0,0 0 0 0 0,0 0 0 0 0,-1 0 0 0 0,0-1 0 0 0,0 0 0 0 0,-1 0 0 0 0,0-5-162 0 0,0-1 23 0 0,-1-1 0 0 0,-1 0 0 0 0,0 0 1 0 0,-2 0-1 0 0,0 0 0 0 0,-1 0 0 0 0,0 0 0 0 0,-2 0 1 0 0,0 1-1 0 0,-1-1 0 0 0,-1 1 0 0 0,0 0 0 0 0,-4-5-23 0 0,6 13-125 0 0,-1 0 0 0 0,-1 1 0 0 0,0 0 0 0 0,0-1 0 0 0,0 2 0 0 0,-1-1 0 0 0,0 1 0 0 0,-1 0 0 0 0,1 0 0 0 0,-2 1 0 0 0,1-1 0 0 0,0 2 0 0 0,-1-1 1 0 0,0 1-1 0 0,-1 0 0 0 0,1 1 0 0 0,-1 0 0 0 0,0 0 0 0 0,0 1 0 0 0,0 0 0 0 0,0 1 0 0 0,0-1 0 0 0,-1 2 0 0 0,1 0 0 0 0,-7-1 125 0 0,-55 10-2623 0 0,26 3-3886 0 0,22-3-5316 0 0</inkml:trace>
  <inkml:trace contextRef="#ctx0" brushRef="#br0" timeOffset="3953.842">3489 586 12435 0 0,'0'0'2518'0'0,"0"0"-383"0"0,0 0-219 0 0,0 0-264 0 0,0 0-294 0 0,0 0-243 0 0,0 0-223 0 0,0 0-210 0 0,33-19-124 0 0,101-57-132 0 0,5-6 609 0 0,-135 82-1039 0 0,-1 1 1 0 0,0-1-1 0 0,0 1 1 0 0,0 0-1 0 0,0 0 0 0 0,0 0 1 0 0,0 1-1 0 0,-1-1 1 0 0,1 0-1 0 0,0 1 1 0 0,-1 0-1 0 0,1 0 1 0 0,-1 0-1 0 0,1 0 0 0 0,-1 0 1 0 0,0 0-1 0 0,0 1 1 0 0,0-1-1 0 0,0 1 1 0 0,0 0-1 0 0,-1-1 1 0 0,1 1-1 0 0,-1 0 0 0 0,1 0 1 0 0,-1 0-1 0 0,0 0 1 0 0,-1 0-1 0 0,1 0 1 0 0,0 0-1 0 0,-1 0 1 0 0,1 0-1 0 0,-1 0 1 0 0,0 0-1 0 0,0 2 4 0 0,10 25 62 0 0,-4-22-2 0 0,0 0 1 0 0,1 0-1 0 0,0 0 1 0 0,0-1-1 0 0,1 0 0 0 0,0-1 1 0 0,0 0-1 0 0,1 0 1 0 0,-1 0-1 0 0,1-1 0 0 0,0-1 1 0 0,1 0-1 0 0,-1 0 0 0 0,1 0 1 0 0,0-1-1 0 0,0-1 1 0 0,0 0-1 0 0,0 0 0 0 0,0-1 1 0 0,0 0-1 0 0,0-1 1 0 0,1 0-1 0 0,-1 0 0 0 0,0-1 1 0 0,0-1-1 0 0,2 0-60 0 0,-12 2 4 0 0,52-19 260 0 0,-38 0-5453 0 0,-14 18-3944 0 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41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7 152 0 0,'0'0'1067'0'0,"0"0"92"0"0,0 0 288 0 0,0 0 401 0 0,0 0 206 0 0,0 0-30 0 0,0 0-259 0 0,0 0-317 0 0,0 0-270 0 0,0 0-186 0 0,0 0-131 0 0,0 0-100 0 0,0 0-99 0 0,2-7 1169 0 0,-39 373 1171 0 0,52-269-2862 0 0,-13-95-120 0 0,-1 0-1 0 0,1 0 1 0 0,-1 0-1 0 0,1 0 0 0 0,0 0 1 0 0,0-1-1 0 0,0 1 1 0 0,0 0-1 0 0,0-1 0 0 0,0 0 1 0 0,0 1-1 0 0,0-1 1 0 0,1 0-1 0 0,-1 0 0 0 0,0 0 1 0 0,1 0-1 0 0,-1-1 1 0 0,1 1-1 0 0,-1-1 0 0 0,1 1 1 0 0,-1-1-1 0 0,1 0 0 0 0,-1 0 1 0 0,1 0-1 0 0,-1 0 1 0 0,1-1-1 0 0,-1 1 0 0 0,2-1-19 0 0,3 1 28 0 0,1-3 45 0 0,-1 0 1 0 0,0 0-1 0 0,0-1 0 0 0,-1 0 0 0 0,1 0 1 0 0,-1-1-1 0 0,0 0 0 0 0,0 0 0 0 0,0 0 1 0 0,-1-1-1 0 0,0 0 0 0 0,0 0 1 0 0,0 0-1 0 0,-1-1-73 0 0,-2 5 14 0 0,139-190 561 0 0,-52 0-73 0 0,-84 187 1321 0 0,-5 6-1783 0 0,0-1-2 0 0,0 0 1 0 0,0 0 17 0 0,0 0-7 0 0,0 0-10 0 0,-7 35 441 0 0,-5 102 179 0 0,17 60-255 0 0,2-74-316 0 0,13-123-1403 0 0,10-16-3475 0 0,-22 10-385 0 0,1 2-6898 0 0</inkml:trace>
  <inkml:trace contextRef="#ctx0" brushRef="#br0" timeOffset="718.626">601 516 10922 0 0,'0'0'1361'0'0,"0"0"-584"0"0,0 0-109 0 0,0 0 295 0 0,0 0 304 0 0,0 0 95 0 0,0 0-179 0 0,0 0-290 0 0,0 0-233 0 0,0 0-117 0 0,0 0-4 0 0,0 0 30 0 0,8-4 1919 0 0,98-142 80 0 0,-83 112-2340 0 0,-7 14-144 0 0,-2-2 0 0 0,1 1 0 0 0,-2-2 0 0 0,-1 0 1 0 0,-1 0-1 0 0,-1-1 0 0 0,-1-1 0 0 0,-2 1 1 0 0,3-15-85 0 0,4 158-364 0 0,4-46 469 0 0,-17-64-106 0 0,2-1 0 0 0,-1 1 0 0 0,1-1 0 0 0,0 0 0 0 0,0 0 0 0 0,1 0 0 0 0,0 0 0 0 0,1-1 0 0 0,0 0 0 0 0,0 1 0 0 0,6 5 1 0 0,-7-10 21 0 0,0 0 0 0 0,0 0 1 0 0,0-1-1 0 0,0 1 0 0 0,0-1 0 0 0,1 0 0 0 0,0 0 0 0 0,-1 0 0 0 0,1 0 0 0 0,0-1 1 0 0,0 0-1 0 0,-1 0 0 0 0,1 0 0 0 0,0-1 0 0 0,0 0 0 0 0,0 0 0 0 0,0 0 0 0 0,0 0 1 0 0,4-1-22 0 0,-3-2 51 0 0,-1 1 0 0 0,0-1 1 0 0,0 0-1 0 0,0 0 0 0 0,0 0 0 0 0,0-1 1 0 0,-1 0-1 0 0,0 0 0 0 0,1 0 1 0 0,-1 0-1 0 0,-1-1 0 0 0,1 1 1 0 0,-1-1-1 0 0,0 0 0 0 0,1 0-51 0 0,7-14 65 0 0,-1 0 0 0 0,-1-1 0 0 0,-1 0 0 0 0,0 0 0 0 0,-1-1 0 0 0,-2 0 0 0 0,0 0 0 0 0,-1 0 0 0 0,-1-1 0 0 0,-1 1 0 0 0,-1-1 0 0 0,-1-1-65 0 0,0 23-21 0 0,0 0-18 0 0,0 0 7 0 0,0 0-16 0 0,0 0-20 0 0,0 0-18 0 0,0 0-66 0 0,-1-2-2372 0 0,5 0-11311 0 0,1 2 2202 0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35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4 840 0 0 0,'0'0'689'0'0,"0"0"426"0"0,0 0 83 0 0,0 0-190 0 0,0 0-228 0 0,0 0-178 0 0,0 0-26 0 0,0 0 67 0 0,-2 4 68 0 0,2-3-557 0 0,0 1 1 0 0,-1-1 0 0 0,1 1-1 0 0,0-1 1 0 0,0 1 0 0 0,0-1 0 0 0,0 0-1 0 0,0 1 1 0 0,0-1 0 0 0,1 1 0 0 0,-1-1-1 0 0,0 1 1 0 0,1-1 0 0 0,-1 0 0 0 0,1 1-1 0 0,-1-1 1 0 0,1 0 0 0 0,0 0-1 0 0,0 1 1 0 0,0-1 0 0 0,-1 0 0 0 0,1 0-1 0 0,0 0 1 0 0,0 0 0 0 0,0 0 0 0 0,1 0-1 0 0,-1 0 1 0 0,0 0 0 0 0,0 0 0 0 0,0-1-1 0 0,1 1 1 0 0,-1 0 0 0 0,0-1-1 0 0,1 1 1 0 0,-1-1 0 0 0,1 0 0 0 0,-1 1-1 0 0,0-1 1 0 0,1 0 0 0 0,-1 0 0 0 0,1 0-1 0 0,0 0-154 0 0,129 13 4594 0 0,-96-14-3880 0 0,16-2 229 0 0,-1-2 1 0 0,0-2-1 0 0,46-13-943 0 0,14-31 1200 0 0,-108 48-1156 0 0,1 0 0 0 0,-1 0 0 0 0,0-1 0 0 0,0 0 0 0 0,0 1 0 0 0,0-1 0 0 0,-1 0 0 0 0,1 0-1 0 0,-1 0 1 0 0,0 0 0 0 0,0 0 0 0 0,-1 0 0 0 0,1 0 0 0 0,-1 0 0 0 0,0 0 0 0 0,0 0 0 0 0,0 0 0 0 0,0 0-1 0 0,-1 0 1 0 0,0 0 0 0 0,0 0 0 0 0,0 0 0 0 0,0 0 0 0 0,-1 0 0 0 0,1 0 0 0 0,-1 0 0 0 0,0 1 0 0 0,0-1 0 0 0,0 1-1 0 0,-1-1 1 0 0,1 1 0 0 0,-1 0 0 0 0,0 0 0 0 0,0 0 0 0 0,0 0 0 0 0,0 1 0 0 0,0-1 0 0 0,-3 0-44 0 0,-68-24-74 0 0,51 27 58 0 0,-1 2-1 0 0,1 1 1 0 0,0 1-1 0 0,0 1 1 0 0,0 1-1 0 0,1 1 1 0 0,0 1-1 0 0,-6 3 17 0 0,20-6 7 0 0,-1 1-1 0 0,1 0 1 0 0,0 1-1 0 0,0 0 1 0 0,1 0-1 0 0,0 0 1 0 0,0 1-1 0 0,1 0 1 0 0,0 1-1 0 0,0-1 1 0 0,1 1-1 0 0,0 0 1 0 0,-1 4-7 0 0,-2 1 45 0 0,3-2-15 0 0,0-1 1 0 0,1 1 0 0 0,1 0 0 0 0,0 1 0 0 0,1-1-1 0 0,0 0 1 0 0,1 1 0 0 0,0-1 0 0 0,1 1-1 0 0,0-1 1 0 0,1 1 0 0 0,1-1 0 0 0,0 2-31 0 0,3 1 49 0 0,0-1 1 0 0,0 0 0 0 0,2 0-1 0 0,0-1 1 0 0,0 0-1 0 0,1 0 1 0 0,1-1 0 0 0,0 0-1 0 0,0 0 1 0 0,6 4-50 0 0,0-1 114 0 0,2 0 0 0 0,0 0 0 0 0,0-2 1 0 0,1 0-1 0 0,1-1 0 0 0,0-1 0 0 0,0 0 0 0 0,9 2-114 0 0,-9-7 163 0 0,0-1-1 0 0,1 0 0 0 0,0-1 0 0 0,0-1 1 0 0,0-1-1 0 0,0-1 0 0 0,0-1 0 0 0,0 0 1 0 0,14-3-163 0 0,124-39 757 0 0,-153 41-1455 0 0,15-6 2463 0 0,-19 4-3331 0 0,-13 2-5723 0 0,10 1-3811 0 0</inkml:trace>
  <inkml:trace contextRef="#ctx0" brushRef="#br0" timeOffset="4461.397">1036 1021 632 0 0,'0'0'1492'0'0,"0"0"59"0"0,0 0 71 0 0,0 0 93 0 0,0 0 55 0 0,0 0-167 0 0,0 0-240 0 0,0 0-223 0 0,0 0-168 0 0,0 0-132 0 0,0 0-86 0 0,0 0-46 0 0,0 0-40 0 0,0 0-14 0 0,0 0-71 0 0,0 0-55 0 0,0 0-30 0 0,1 5 3166 0 0,-2 22-3303 0 0,-10 2-152 0 0,-1 0 1 0 0,-1-1-1 0 0,-2-1 0 0 0,0 0 0 0 0,-2 0 0 0 0,-1-2 1 0 0,-12 12-210 0 0,12-16 49 0 0,14-16-39 0 0,-1-1 0 0 0,1 1 0 0 0,0 0 0 0 0,0 0 0 0 0,0 0 0 0 0,1 0 0 0 0,0 1 0 0 0,0 0 0 0 0,0-1 0 0 0,0 1 0 0 0,1 0 0 0 0,-1 6-10 0 0,4-9 30 0 0,0 0 0 0 0,1 0 0 0 0,0-1 0 0 0,-1 1 0 0 0,1-1 0 0 0,0 1 0 0 0,0-1 0 0 0,0 0 0 0 0,1 0 0 0 0,-1 0 0 0 0,0 0-1 0 0,1 0 1 0 0,0 0 0 0 0,-1 0 0 0 0,1-1 0 0 0,0 0 0 0 0,0 1 0 0 0,0-1 0 0 0,0 0 0 0 0,0 0 0 0 0,0-1 0 0 0,0 1 0 0 0,0-1 0 0 0,0 1 0 0 0,0-1 0 0 0,0 0 0 0 0,0 0 0 0 0,0 0 0 0 0,0-1 0 0 0,0 1 0 0 0,3-1-30 0 0,14 2 275 0 0,111 0 757 0 0,-131-28-6867 0 0,0 13 728 0 0,0 6-1553 0 0,0 7-2726 0 0</inkml:trace>
  <inkml:trace contextRef="#ctx0" brushRef="#br0" timeOffset="4707.421">769 1160 3025 0 0,'0'0'1777'0'0,"0"0"9"0"0,0 0 18 0 0,0 0 49 0 0,0 0 34 0 0,0 0-223 0 0,0 0-309 0 0,0 0-281 0 0,0 0-278 0 0,0 0-185 0 0,0 0-79 0 0,0 0-15 0 0,-2-2-5 0 0,-6-6 22 0 0,6 6 9 0 0,18 2 2457 0 0,202 4 322 0 0,-169-14-4195 0 0,-34 3-2161 0 0,-2-2-3804 0 0,-8 8-4760 0 0</inkml:trace>
  <inkml:trace contextRef="#ctx0" brushRef="#br0" timeOffset="4708.421">154 405 0 0 0,'0'0'561'0'0,"0"0"772"0"0,0 0 71 0 0,0 0 15 0 0,0 0 73 0 0,0 0 77 0 0,0 0 7 0 0,0 0-62 0 0,0 0-166 0 0,0 0-194 0 0,0 0-166 0 0,0 0-155 0 0,0 0-83 0 0,8 0 3399 0 0,96-124-797 0 0,60-65-1630 0 0,-95 97-991 0 0,-15 143 62 0 0,11 44-345 0 0,1 47 147 0 0,-31-45-105 0 0,-33-83-1517 0 0,-5 0-5066 0 0,2-8 13 0 0,1-1-6124 0 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41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32 984 0 0,'0'0'1367'0'0,"0"0"43"0"0,0 0 237 0 0,0 0 260 0 0,0 0 148 0 0,0 0-20 0 0,0 0-233 0 0,0 0-297 0 0,0 0-259 0 0,0 0-212 0 0,0 0-126 0 0,0 0-60 0 0,0 0-52 0 0,0-3-69 0 0,0-7-82 0 0,0 7-95 0 0,0 3-105 0 0,0 0-85 0 0,0 0-76 0 0,5 7 797 0 0,175 2 1783 0 0,6-32-1882 0 0,-133 23-369 0 0,-53-1-2273 0 0,0-3 4546 0 0,0 3-4665 0 0,0-1-4673 0 0,0 2-6639 0 0,0 0 5092 0 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42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20 464 0 0,'0'0'1826'0'0,"0"0"-126"0"0,0 0 101 0 0,0 0 118 0 0,0 0 8 0 0,0 0-174 0 0,0 0-316 0 0,0 0-290 0 0,0 0-212 0 0,0 0-101 0 0,0 0-37 0 0,0 0-43 0 0,10 4 3505 0 0,244-12 1116 0 0,-29-7-4240 0 0,-219 20-1066 0 0,-16-3-2980 0 0,7-2 513 0 0,0 0-4730 0 0,1 0-5102 0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52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47 0 0 0,'0'0'847'0'0,"0"0"132"0"0,0 0 204 0 0,0 0 92 0 0,0 0-52 0 0,0 0-106 0 0,0 0-177 0 0,0 0-157 0 0,0 0-51 0 0,0 0 27 0 0,0 0 53 0 0,0 0 7 0 0,0 0-32 0 0,0 0-63 0 0,0 0-68 0 0,0 0-9 0 0,0 0-17 0 0,-26 3 1597 0 0,-32 4-599 0 0,-20 13 174 0 0,77-19-1791 0 0,-2 0 25 0 0,0 0 1 0 0,1 0-1 0 0,0 0 1 0 0,-1 0 0 0 0,1 0-1 0 0,-1 0 1 0 0,1 1-1 0 0,0 0 1 0 0,0-1-1 0 0,0 1 1 0 0,0 0-1 0 0,0 0 1 0 0,0 0-1 0 0,1 0 1 0 0,-1 0-1 0 0,1 0 1 0 0,-1 1-1 0 0,1-1 1 0 0,0 0 0 0 0,0 1-1 0 0,0-1 1 0 0,0 1-1 0 0,0-1 1 0 0,0 1-1 0 0,1 0 1 0 0,-1-1-1 0 0,1 1-36 0 0,-11 509 2792 0 0,-6-246-2227 0 0,17-148-116 0 0,0-117-406 0 0,0-1 9 0 0,0 0-4 0 0,0 0-9 0 0,0 0-15 0 0,0 0-12 0 0,19 4 1521 0 0,260-32-364 0 0,-144 21-860 0 0,-135 7-285 0 0,0 0-8 0 0,0 0 15 0 0,0 0 9 0 0,0 0-15 0 0,0 0 18 0 0,0 0 26 0 0,0 0-6 0 0,0 0 6 0 0,0 0-3 0 0,0 0-22 0 0,0 0 16 0 0,0 0 10 0 0,0 0 2 0 0,0 0-6 0 0,0 0-28 0 0,-27-8-2798 0 0,21 4 811 0 0,4 0-7165 0 0,2 1-3004 0 0</inkml:trace>
  <inkml:trace contextRef="#ctx0" brushRef="#br0" timeOffset="550.775">316 551 2304 0 0,'0'0'1535'0'0,"0"0"12"0"0,0 0 221 0 0,0 0 189 0 0,0 0 72 0 0,0 0-92 0 0,0 0-235 0 0,0 0-243 0 0,0 0-211 0 0,0 0-133 0 0,0 0-78 0 0,0 0-81 0 0,0 0-79 0 0,-2-1-115 0 0,-2 0-1276 0 0,4 0 689 0 0,0 1 0 0 0,1 0 1 0 0,-1 0-1 0 0,0 0 0 0 0,0 0 0 0 0,0 0 1 0 0,0 0-1 0 0,1-1 0 0 0,-1 1 0 0 0,0 0 1 0 0,0 0-1 0 0,0 0 0 0 0,0 0 0 0 0,0-1 1 0 0,0 1-1 0 0,0 0 0 0 0,0 0 0 0 0,1 0 1 0 0,-1 0-1 0 0,0-1 0 0 0,0 1 0 0 0,0 0 1 0 0,0 0-1 0 0,0 0 0 0 0,0-1 0 0 0,0 1 0 0 0,0 0 1 0 0,0 0-176 0 0,256-8 2408 0 0,-222 8-2290 0 0,-33 0-104 0 0,-1 0-23 0 0,1 0 20 0 0,-1 0 13 0 0,0 0 8 0 0,0 0 8 0 0,-24-4-1918 0 0,19 1 787 0 0,0-1-5384 0 0,5 3-4911 0 0</inkml:trace>
  <inkml:trace contextRef="#ctx0" brushRef="#br0" timeOffset="1116.851">906 424 2993 0 0,'0'0'2273'0'0,"0"0"-449"0"0,0 0 13 0 0,0 0 188 0 0,0 0 50 0 0,0 0-201 0 0,0 0-321 0 0,0 0-339 0 0,0 0-238 0 0,0 0-116 0 0,0 0-74 0 0,0 0-72 0 0,0 0-85 0 0,4 16 1164 0 0,-5 7-1475 0 0,-1 0-1 0 0,-1-1 0 0 0,-2 1 0 0 0,0-1 1 0 0,-1 0-1 0 0,-1 0 0 0 0,-1-1 0 0 0,-5 9-317 0 0,-3 74 368 0 0,18-101-331 0 0,-1 0 0 0 0,0 0-1 0 0,1 0 1 0 0,-1-1 0 0 0,1 1-1 0 0,0 0 1 0 0,0-1 0 0 0,0 1 0 0 0,1-1-1 0 0,-1 0 1 0 0,0 1 0 0 0,1-1-1 0 0,-1 0 1 0 0,1-1 0 0 0,0 1-1 0 0,0 0 1 0 0,0-1 0 0 0,0 0-1 0 0,0 1 1 0 0,0-1 0 0 0,0 0 0 0 0,0-1-1 0 0,0 1 1 0 0,0 0 0 0 0,1-1-1 0 0,-1 0 1 0 0,0 0 0 0 0,0 0-1 0 0,1 0 1 0 0,-1 0 0 0 0,0-1 0 0 0,0 1-1 0 0,1-1 1 0 0,-1 0 0 0 0,1 0-37 0 0,57-21 500 0 0,-16 6-230 0 0,-30 5-199 0 0,-15 11-111 0 0,0 0-24 0 0,-11-19-2394 0 0,0 8-707 0 0,1 3-4986 0 0,7 3-3868 0 0</inkml:trace>
  <inkml:trace contextRef="#ctx0" brushRef="#br0" timeOffset="1738.795">675 208 1896 0 0,'0'0'2010'0'0,"0"0"-99"0"0,0 0 64 0 0,0 0 3 0 0,0 0-108 0 0,0 0-250 0 0,0 0-349 0 0,0 0-327 0 0,0 0-229 0 0,0 0-87 0 0,0 0 43 0 0,0 0 149 0 0,4 0 144 0 0,6-2-489 0 0,0-1 0 0 0,0 0 0 0 0,0-1 0 0 0,-1 0 0 0 0,1 0 0 0 0,-1-1 0 0 0,0-1 0 0 0,0 1 0 0 0,6-7-475 0 0,5-1 344 0 0,-6 5-128 0 0,-2-1-1 0 0,1 0 1 0 0,-1 0 0 0 0,0-1-1 0 0,-1-1 1 0 0,-1 0 0 0 0,1 0-1 0 0,7-12-215 0 0,21-22 453 0 0,-37 44-448 0 0,0 1-10 0 0,-2 0-3 0 0,1 0 8 0 0,0 0 0 0 0,0 0 0 0 0,0 0 0 0 0,-1 0 1 0 0,1 0-1 0 0,0 0 0 0 0,0 0 0 0 0,0 0 1 0 0,0 1-1 0 0,-1-1 0 0 0,1 0 0 0 0,0 0 0 0 0,0 1 1 0 0,0-1-1 0 0,-1 1 0 0 0,1-1 0 0 0,0 1 1 0 0,0-1-1 0 0,-1 1 0 0 0,1-1 0 0 0,0 1 0 0 0,-1-1 1 0 0,1 1-1 0 0,-1 0 0 0 0,1-1 0 0 0,-1 1 1 0 0,1 0-1 0 0,-1 0 0 0 0,1-1 0 0 0,-1 1 0 0 0,0 0 1 0 0,1 0-1 0 0,-1 0 0 0 0,0-1 0 0 0,0 1 1 0 0,0 0-1 0 0,0 0 0 0 0,0 1 0 0 0,2 1 17 0 0,58 155 580 0 0,-45-120-415 0 0,-15-37-161 0 0,0-1-24 0 0,0 0-15 0 0,2 6-1203 0 0,-2-4-8546 0 0,0-2-2302 0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07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12 9370 0 0,'0'0'4225'0'0,"0"0"-2449"0"0,0 0-439 0 0,0 0-225 0 0,0 0-160 0 0,0 0-192 0 0,0 0-288 0 0,0 0-280 0 0,0 0-272 0 0,0 0-232 0 0,0 0-240 0 0,0 0-344 0 0,0 0-896 0 0,0 0-3362 0 0,-52-12-6256 0 0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07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245 108 0 0 0,'0'0'677'0'0,"0"0"280"0"0,0 0 364 0 0,0 0 289 0 0,0 0 117 0 0,0 0-83 0 0,0 0-245 0 0,0 0-194 0 0,0 0-67 0 0,0 0-19 0 0,3-4 11 0 0,9-14-2 0 0,-10 13-92 0 0,-4-4 6141 0 0,1 7-6863 0 0,-48-26 1289 0 0,-5 6-870 0 0,-44 14 57 0 0,95 10-778 0 0,1 0 0 0 0,-1 0 0 0 0,1 0 0 0 0,-1 0 0 0 0,1 0 0 0 0,0 1 0 0 0,0-1 0 0 0,0 1 0 0 0,0 0 0 0 0,1-1 0 0 0,-1 1 0 0 0,1 0 0 0 0,0 0 0 0 0,-1 0 0 0 0,1 0 0 0 0,0 0 0 0 0,1 0-1 0 0,-1 1 1 0 0,1-1 0 0 0,-1 0 0 0 0,1 0 0 0 0,0 0 0 0 0,0 1 0 0 0,0-1 0 0 0,1 0 0 0 0,0 2-12 0 0,-1 1 19 0 0,2 1 0 0 0,-1-1 1 0 0,1 0-1 0 0,0 0 0 0 0,0 0 0 0 0,1 0 0 0 0,-1 0 0 0 0,1-1 1 0 0,1 1-1 0 0,-1-1 0 0 0,1 0 0 0 0,0 0 0 0 0,0 0 0 0 0,0 0 0 0 0,1-1 1 0 0,0 0-1 0 0,2 2-19 0 0,-7-5 0 0 0,134 80 389 0 0,-121-71-326 0 0,-9-8-43 0 0,0 0 1 0 0,0 0-1 0 0,-1 0 0 0 0,1 1 1 0 0,-1 0-1 0 0,1 0 1 0 0,-1 0-1 0 0,0 0 0 0 0,0 0 1 0 0,0 1-1 0 0,0-1 0 0 0,-1 1 1 0 0,0 0-1 0 0,1 0 1 0 0,-1 0-1 0 0,-1 0 0 0 0,1 0 1 0 0,-1 0-1 0 0,1 0 0 0 0,-1 1 1 0 0,0-1-1 0 0,-1 0 1 0 0,1 1-1 0 0,-1 3-20 0 0,-1-4 36 0 0,0-1 1 0 0,-1 1-1 0 0,0-1 1 0 0,0 1-1 0 0,0-1 1 0 0,0 0-1 0 0,0 0 1 0 0,-1 0-1 0 0,1 0 1 0 0,-1 0-1 0 0,0-1 1 0 0,0 1-1 0 0,0-1 1 0 0,0 0-1 0 0,0 0 0 0 0,-1 0 1 0 0,1 0-1 0 0,0 0 1 0 0,-1-1-37 0 0,-12 10 94 0 0,7-5-55 0 0,-1 0 0 0 0,1-1 0 0 0,-1 0 0 0 0,0-1 0 0 0,0 0 1 0 0,0 0-1 0 0,0-1 0 0 0,-1 0 0 0 0,1-1 0 0 0,-1 0 0 0 0,0-1 0 0 0,-3 0-39 0 0,-6 1 39 0 0,18-1-34 0 0,0-1 0 0 0,0 1 0 0 0,1-1 0 0 0,-1 0 1 0 0,0 0-1 0 0,0 0 0 0 0,0 0 0 0 0,0 0 0 0 0,1 0 1 0 0,-1 0-1 0 0,0 0 0 0 0,0-1 0 0 0,0 1 0 0 0,1-1 1 0 0,-1 1-1 0 0,0-1 0 0 0,0 0 0 0 0,1 1 0 0 0,-1-1 1 0 0,1 0-1 0 0,-1 0 0 0 0,1 0 0 0 0,-1-1 0 0 0,1 1 1 0 0,-1 0-1 0 0,1 0 0 0 0,-1-1-5 0 0,-16-22-357 0 0,28 9-7768 0 0,-4 12 2837 0 0,-1 2-6230 0 0</inkml:trace>
  <inkml:trace contextRef="#ctx0" brushRef="#br0" timeOffset="315.698">565 286 15267 0 0,'0'0'1623'0'0,"0"0"-409"0"0,0 0-159 0 0,0 0 64 0 0,0 0 37 0 0,0 0-103 0 0,0 0-210 0 0,0 0-229 0 0,0 0-146 0 0,0 0-108 0 0,0 0-92 0 0,0 0-48 0 0,0 0-51 0 0,-7 23-47 0 0,-21 71-36 0 0,15-30 88 0 0,13-57-518 0 0,-14 20-4816 0 0,12-33-5525 0 0,2 5 1063 0 0</inkml:trace>
  <inkml:trace contextRef="#ctx0" brushRef="#br0" timeOffset="1032.125">619 482 9946 0 0,'0'0'3191'0'0,"0"0"-1734"0"0,0 0-382 0 0,0 0 261 0 0,0 0 191 0 0,0 0-21 0 0,0 0-290 0 0,0 0-381 0 0,0 0-260 0 0,0 0-105 0 0,0 0-48 0 0,0 0-48 0 0,0 0-23 0 0,9-10-28 0 0,66-76 481 0 0,97-95-515 0 0,-172 215-722 0 0,-2-19 442 0 0,1-7-4 0 0,0-1 0 0 0,0 1 0 0 0,1 0 1 0 0,0-1-1 0 0,0 1 0 0 0,1 0 1 0 0,0-1-1 0 0,0 1 0 0 0,1-1 0 0 0,0 1 1 0 0,0-1-1 0 0,2 4-5 0 0,10 16 16 0 0,-12-21-9 0 0,1 1 1 0 0,0-1-1 0 0,0 0 1 0 0,0 0-1 0 0,0 0 1 0 0,1 0-1 0 0,0-1 1 0 0,1 1-1 0 0,-1-1 0 0 0,1 0 1 0 0,0 0-1 0 0,0-1 1 0 0,0 0-1 0 0,1 0 1 0 0,-1 0-1 0 0,1 0 1 0 0,0-1-1 0 0,0 0 0 0 0,2 0-7 0 0,-4-2 59 0 0,0-1-1 0 0,1 0 0 0 0,-1 0 0 0 0,0-1 1 0 0,0 1-1 0 0,0-1 0 0 0,0 0 0 0 0,0 0 1 0 0,0 0-1 0 0,0-1 0 0 0,0 1 0 0 0,0-1 1 0 0,-1 0-1 0 0,1 0 0 0 0,-1 0 0 0 0,1-1 1 0 0,-1 1-1 0 0,0-1 0 0 0,0 0 0 0 0,0 0 1 0 0,0 0-1 0 0,0 0 0 0 0,-1 0 1 0 0,2-4-59 0 0,51-89 1075 0 0,-47 79-1027 0 0,0 0-1 0 0,-2-1 1 0 0,0 0 0 0 0,0-1-1 0 0,-2 1 1 0 0,0-1-1 0 0,-2 0 1 0 0,0 0-1 0 0,-1-6-47 0 0,-17-2-1848 0 0,15 27 582 0 0,1 0-807 0 0,0 0-1596 0 0,0 0-3753 0 0,0 0-4567 0 0</inkml:trace>
  <inkml:trace contextRef="#ctx0" brushRef="#br0" timeOffset="1469.029">1542 78 13107 0 0,'0'0'1958'0'0,"0"0"-395"0"0,0 0-103 0 0,0 0-52 0 0,0 0-185 0 0,0 0-239 0 0,0 0-288 0 0,0 0-223 0 0,0 0-137 0 0,0 0-86 0 0,0 0-63 0 0,0 0-38 0 0,-9 5 10 0 0,-27 18-16 0 0,32-20-120 0 0,0 1 1 0 0,1 0-1 0 0,-1 0 1 0 0,1 0-1 0 0,0 0 1 0 0,0 0-1 0 0,1 1 1 0 0,-1-1-1 0 0,1 1 0 0 0,0-1 1 0 0,0 1-1 0 0,1 0 1 0 0,-1 0-1 0 0,1 0 1 0 0,0 0-24 0 0,0 1 20 0 0,-2 3-12 0 0,1 0 0 0 0,0 0 0 0 0,0 0 0 0 0,1 1 0 0 0,1-1 0 0 0,-1 0 0 0 0,1 1 0 0 0,1-1 0 0 0,0 0 1 0 0,0 0-1 0 0,1 0 0 0 0,0 0 0 0 0,1 0 0 0 0,0 0 0 0 0,0 0 0 0 0,1-1 0 0 0,0 1 0 0 0,0-1 0 0 0,1 0 0 0 0,0 0 0 0 0,0-1 0 0 0,6 7-8 0 0,-3-5 50 0 0,0 0 0 0 0,0 0 0 0 0,1 0-1 0 0,0-1 1 0 0,0 0 0 0 0,1-1 0 0 0,0 0-1 0 0,0-1 1 0 0,1 0 0 0 0,0 0 0 0 0,0-1-1 0 0,0 0 1 0 0,0-1 0 0 0,1-1 0 0 0,0 0 0 0 0,0 0-1 0 0,0-1 1 0 0,0-1 0 0 0,5 0-50 0 0,-6 0 155 0 0,-1-1-1 0 0,1-1 1 0 0,0 0 0 0 0,-1-1-1 0 0,1 0 1 0 0,-1 0 0 0 0,1-1-1 0 0,-1-1 1 0 0,0 0 0 0 0,0 0 0 0 0,-1 0-1 0 0,1-2 1 0 0,-1 1 0 0 0,0-1-1 0 0,5-5-154 0 0,-2 4 92 0 0,0-1-1 0 0,-1-1 0 0 0,1 0 0 0 0,-2-1 0 0 0,1 0 1 0 0,-2-1-1 0 0,1 0 0 0 0,-1 0 0 0 0,-1-1 1 0 0,0 0-1 0 0,-1 0 0 0 0,0-1 0 0 0,-1 0 1 0 0,0-1-1 0 0,-1 1 0 0 0,-1-1 0 0 0,0 0 0 0 0,-1 0 1 0 0,0 0-1 0 0,-1 0 0 0 0,-1-1 0 0 0,0-2-91 0 0,-4 8 5 0 0,-1 0-1 0 0,0 0 0 0 0,-1 0 0 0 0,0 0 0 0 0,0 1 1 0 0,-1 0-1 0 0,0 0 0 0 0,-1 0 0 0 0,1 1 0 0 0,-1 0 1 0 0,-1 0-1 0 0,1 1 0 0 0,-1 0 0 0 0,0 0 0 0 0,-1 1 1 0 0,1 0-1 0 0,-1 0 0 0 0,0 1 0 0 0,-1 0 0 0 0,0 0-4 0 0,-10-2-215 0 0,-1 0-1 0 0,0 2 0 0 0,0 0 0 0 0,0 1 0 0 0,0 1 1 0 0,-1 1-1 0 0,1 1 0 0 0,-1 1 0 0 0,1 1 0 0 0,0 0 1 0 0,-13 5 215 0 0,-39 14-2407 0 0,26-3-3909 0 0,41-16 4906 0 0,-19 10-10909 0 0</inkml:trace>
  <inkml:trace contextRef="#ctx0" brushRef="#br0" timeOffset="1890.309">1411 320 16900 0 0,'0'0'1689'0'0,"0"0"-314"0"0,0 0-97 0 0,0 0-105 0 0,0 0-160 0 0,0 0-160 0 0,0 0-157 0 0,0 0-117 0 0,0 0-72 0 0,0 0-80 0 0,0 0-77 0 0,0 0-72 0 0,0 0-50 0 0,34-13-32 0 0,107-42-37 0 0,-70 31 85 0 0,-62 20-222 0 0,0 0 1 0 0,1 1 0 0 0,0 1-1 0 0,0-1 1 0 0,0 2 0 0 0,0-1-1 0 0,0 1 1 0 0,0 1 0 0 0,0 0-1 0 0,0 0 1 0 0,1 1-23 0 0,-7 1 3 0 0,-1 0 0 0 0,1 1 0 0 0,-1-1 0 0 0,0 1 0 0 0,0 0 0 0 0,0 0 0 0 0,0 0 0 0 0,0 0 0 0 0,-1 0 0 0 0,1 1 0 0 0,-1-1 0 0 0,0 1-1 0 0,0-1 1 0 0,0 1 0 0 0,-1 0 0 0 0,1 0 0 0 0,-1 0-3 0 0,9 16 22 0 0,-5-14 61 0 0,1-1 0 0 0,0 1-1 0 0,0-1 1 0 0,1 0 0 0 0,0 0 0 0 0,0-1 0 0 0,0 0-1 0 0,0 0 1 0 0,0-1 0 0 0,1 0 0 0 0,0 0 0 0 0,-1-1-1 0 0,1 0 1 0 0,0 0 0 0 0,0-1 0 0 0,1 0-1 0 0,-1 0 1 0 0,0-1 0 0 0,0 0 0 0 0,0 0 0 0 0,0-1-1 0 0,0 0 1 0 0,0-1 0 0 0,0 0 0 0 0,5-1-83 0 0,5-4 367 0 0,-47 5-1042 0 0,14 1-1860 0 0,0 0-5753 0 0,7 1-4540 0 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11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0 606 2264 0 0,'0'0'1768'0'0,"0"0"-291"0"0,0 0-22 0 0,0 0 145 0 0,0 0 17 0 0,0 0-169 0 0,0 0-300 0 0,0 0-330 0 0,0 0-277 0 0,0 0-145 0 0,0 0 31 0 0,18 0 1579 0 0,95 0 3233 0 0,56 0-3381 0 0,-166-3-1769 0 0,-4 2-3160 0 0,0 1-3305 0 0,-1 0-4887 0 0</inkml:trace>
  <inkml:trace contextRef="#ctx0" brushRef="#br0" timeOffset="317.052">135 382 11106 0 0,'0'0'1594'0'0,"0"0"-447"0"0,0 0-226 0 0,0 0 77 0 0,0 0 148 0 0,0 0 94 0 0,0 0-53 0 0,0 0-146 0 0,0 0-191 0 0,0 0-211 0 0,0 0-158 0 0,0 0-126 0 0,0 0-78 0 0,8 32-49 0 0,25 101-58 0 0,-18-43 116 0 0,-13 5-2597 0 0,-2-94 847 0 0,0-1-1358 0 0,0 0-3122 0 0,0 0-5069 0 0</inkml:trace>
  <inkml:trace contextRef="#ctx0" brushRef="#br0" timeOffset="2851.065">482 436 0 0 0,'0'0'1447'0'0,"0"0"-169"0"0,0 0-47 0 0,0 0 51 0 0,0 0 60 0 0,0 0-46 0 0,0 0-206 0 0,0 0-291 0 0,0 0-258 0 0,0 0-138 0 0,0 0 5 0 0,0 0 112 0 0,0 0 179 0 0,2 2 128 0 0,4 2-436 0 0,-1-1 1 0 0,1 0-1 0 0,-1 0 1 0 0,1 0 0 0 0,0-1-1 0 0,0 0 1 0 0,0 0-1 0 0,0 0 1 0 0,1-1-1 0 0,-1 0 1 0 0,0 0-1 0 0,1 0 1 0 0,-1-1-1 0 0,1 0 1 0 0,-1 0 0 0 0,1-1-1 0 0,-1 0 1 0 0,0 0-1 0 0,5-2-391 0 0,3-1 363 0 0,-1 0 1 0 0,0-1-1 0 0,0-1 0 0 0,-1 0 0 0 0,1-1 0 0 0,-1 0 1 0 0,-1-1-1 0 0,9-7-363 0 0,-5 3 180 0 0,-1 0 0 0 0,0 0 0 0 0,-1-1 0 0 0,0-1 0 0 0,-1 0 1 0 0,-1-1-1 0 0,0 0 0 0 0,-1-1 0 0 0,-1 0 0 0 0,-1 0 0 0 0,0-1 0 0 0,-1 0 1 0 0,2-6-181 0 0,-28 120 930 0 0,15-46-886 0 0,2 0-1 0 0,2 1 1 0 0,3-1-1 0 0,2 1 1 0 0,2-1-1 0 0,3-1 0 0 0,3 8-43 0 0,0-4 26 0 0,-2 1-1 0 0,-3 0 0 0 0,-3 0 0 0 0,-1 0 0 0 0,-4 48-25 0 0,-1-92 7 0 0,-1 0 0 0 0,1 0 0 0 0,-2-1 0 0 0,1 1 0 0 0,-2 0 1 0 0,1-1-1 0 0,-1 0 0 0 0,-1 0 0 0 0,0 0 0 0 0,0 0 0 0 0,-1-1 0 0 0,0 0 1 0 0,-1 0-1 0 0,0 0 0 0 0,0-1 0 0 0,-1 0 0 0 0,0-1 0 0 0,0 0 0 0 0,-1 0 0 0 0,0 0 1 0 0,0-1-1 0 0,-1-1 0 0 0,1 0 0 0 0,-1 0 0 0 0,-1 0 0 0 0,-3 0-7 0 0,12-4-1 0 0,0 0 0 0 0,0-1-1 0 0,0 1 1 0 0,0 0 0 0 0,-1-1-1 0 0,1 1 1 0 0,0-1 0 0 0,0 0-1 0 0,-1 0 1 0 0,1 0 0 0 0,0 0-1 0 0,0 0 1 0 0,-1 0 0 0 0,1-1-1 0 0,0 1 1 0 0,0-1 0 0 0,0 0-1 0 0,-1 1 1 0 0,1-1 0 0 0,0 0-1 0 0,0 0 1 0 0,0 0 0 0 0,0 0-1 0 0,1-1 1 0 0,-1 1 0 0 0,0-1-1 0 0,0 1 1 0 0,1-1 0 0 0,-1 1-1 0 0,1-1 1 0 0,-1 0 0 0 0,1 0-1 0 0,0 0 1 0 0,0 0 0 0 0,0 0-1 0 0,0 0 1 0 0,0 0 0 0 0,0 0-1 0 0,0 0 1 0 0,1 0-1 0 0,-1 0 1 0 0,1-1 0 0 0,0 1-1 0 0,-1 0 1 0 0,1 0 0 0 0,0-1 1 0 0,1-13 7 0 0,1-1 0 0 0,0 1 0 0 0,1 0 0 0 0,1 1 0 0 0,0-1 0 0 0,1 1 0 0 0,1-1 0 0 0,0 1 1 0 0,1 1-1 0 0,1-1 0 0 0,0 2 0 0 0,1-1 0 0 0,0 1 0 0 0,1 0 0 0 0,0 1 0 0 0,8-7-7 0 0,-18 19 0 0 0,19-25 12 0 0,1 2 0 0 0,0 0 0 0 0,2 1-1 0 0,1 1 1 0 0,0 1 0 0 0,19-11-12 0 0,-38 28-1 0 0,-1 1 0 0 0,1 0 0 0 0,0 0 0 0 0,0 0 0 0 0,0 1 0 0 0,0-1 0 0 0,0 1 0 0 0,1 0 0 0 0,-1 0 0 0 0,0 1 1 0 0,1-1-1 0 0,-1 1 0 0 0,0 0 0 0 0,1 0 0 0 0,-1 1 0 0 0,0-1 0 0 0,3 1 1 0 0,9 10-351 0 0,-15-22-8071 0 0,-1-4-2077 0 0,-2 10 2269 0 0</inkml:trace>
  <inkml:trace contextRef="#ctx0" brushRef="#br0" timeOffset="7350.387">647 190 0 0 0,'0'0'503'0'0,"0"0"669"0"0,0 0 208 0 0,0 0 149 0 0,0 0 104 0 0,0 0-74 0 0,0 0-182 0 0,0 0-180 0 0,0 0-85 0 0,0 0-35 0 0,2 1-132 0 0,4 5 7854 0 0,48-37-6962 0 0,169-130 199 0 0,-201 156-920 0 0,-22 6-1078 0 0,9 34 982 0 0,24 83-385 0 0,8-48-243 0 0,-42-71-397 0 0,1 1 0 0 0,0 0 0 0 0,0-1 0 0 0,0 1 0 0 0,-1 0 1 0 0,1-1-1 0 0,0 1 0 0 0,0-1 0 0 0,0 1 0 0 0,0 0 0 0 0,0-1 0 0 0,0 1 0 0 0,0-1 0 0 0,0 1 0 0 0,0 0 1 0 0,0-1-1 0 0,0 1 0 0 0,0-1 0 0 0,0 1 0 0 0,0 0 0 0 0,0-1 0 0 0,0 1 0 0 0,0 0 0 0 0,1-1 0 0 0,-1 1 1 0 0,0 0-1 0 0,0-1 0 0 0,0 1 0 0 0,1 0 0 0 0,-1-1 0 0 0,0 1 0 0 0,0 0 0 0 0,1-1 0 0 0,-1 1 0 0 0,0 0 1 0 0,1 0-1 0 0,-1-1 0 0 0,0 1 0 0 0,1 0 0 0 0,-1 0 0 0 0,0 0 0 0 0,1-1 0 0 0,-1 1 0 0 0,0 0 0 0 0,1 0 1 0 0,-1 0-1 0 0,1 0 0 0 0,-1 0 0 0 0,0 0 0 0 0,1 0 0 0 0,-1 0 0 0 0,1 0 0 0 0,-1 0 0 0 0,0 0 0 0 0,1 0 1 0 0,-1 0-1 0 0,1 0 0 0 0,-1 0 0 0 0,0 1 0 0 0,1-1 0 0 0,-1 0 0 0 0,0 0 0 0 0,1 0 0 0 0,-1 1 0 0 0,0-1 1 0 0,1 0-1 0 0,-1 0 0 0 0,0 1 5 0 0,-1-14-2576 0 0,-2 3-3656 0 0,-1 3-6070 0 0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27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4625 0 0,'0'0'2343'0'0,"0"0"-449"0"0,0 0-80 0 0,0 0 67 0 0,0 0-40 0 0,0 0-220 0 0,0 0-355 0 0,0 0-355 0 0,0 0-248 0 0,0 0-146 0 0,0 0-37 0 0,1 6 22 0 0,4 269 5147 0 0,-20-330-11597 0 0,14 30-980 0 0,2 17 3120 0 0,-1-4-5515 0 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27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9906 0 0,'0'0'1360'0'0,"0"0"-391"0"0,0 0-97 0 0,0 0 88 0 0,0 0-136 0 0,0 0-288 0 0,0 0-448 0 0,0 0-272 0 0,0 0-40 0 0,0 0-8 0 0,0 0 0 0 0,0 0-152 0 0,0 0-360 0 0,0 0-696 0 0,7 54-1489 0 0,-5-50-6217 0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39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497 482 2008 0 0,'0'0'1962'0'0,"0"0"-768"0"0,0 0-295 0 0,0 0 176 0 0,0 0 338 0 0,0 0 238 0 0,0 0-30 0 0,0 0-232 0 0,0 0-278 0 0,0 0-271 0 0,3-1-176 0 0,0-11 4096 0 0,-33 3-2395 0 0,10 6-2207 0 0,-1 2 0 0 0,1 0 1 0 0,-1 1-1 0 0,0 1 0 0 0,1 2 1 0 0,-1-1-1 0 0,1 2 0 0 0,0 1 1 0 0,-10 4-159 0 0,-32 5 236 0 0,-98 44 440 0 0,173-34-654 0 0,2-12-2 0 0,0-1 0 0 0,2-1 0 0 0,-1 0 0 0 0,1-1 0 0 0,0-1 0 0 0,1 0 0 0 0,0-2 0 0 0,0 0 0 0 0,1-1 0 0 0,-1-1 0 0 0,4 0-20 0 0,79 25 61 0 0,-102-28-59 0 0,1-1 1 0 0,-1 0-1 0 0,0 1 0 0 0,1-1 1 0 0,-1 1-1 0 0,0-1 0 0 0,1 1 1 0 0,-1 0-1 0 0,0-1 0 0 0,1 1 1 0 0,-1 0-1 0 0,1-1 0 0 0,0 1 1 0 0,-1 0-1 0 0,1-1 0 0 0,-1 1 1 0 0,1 0-1 0 0,0 0 0 0 0,-1 0 1 0 0,1-1-1 0 0,0 1 0 0 0,0 0 1 0 0,0 0-1 0 0,0 0 0 0 0,0-1 1 0 0,0 1-1 0 0,0 0 0 0 0,0 0 1 0 0,0 0-1 0 0,0 0 0 0 0,0-1 1 0 0,1 1-1 0 0,-1 0 0 0 0,0 0 0 0 0,0 0 1 0 0,1-1-1 0 0,-1 1 0 0 0,1 0 1 0 0,-1 0-1 0 0,0-1 0 0 0,1 1 1 0 0,0-1-1 0 0,-1 1 0 0 0,1 0 1 0 0,-1-1-1 0 0,1 1 0 0 0,0-1 1 0 0,-1 1-1 0 0,1-1 0 0 0,0 1 1 0 0,-1-1-1 0 0,1 0 0 0 0,0 1 1 0 0,0-1-1 0 0,0 0 0 0 0,-1 0 1 0 0,1 1-1 0 0,0-1 0 0 0,0 0 1 0 0,0 0-1 0 0,0 0 0 0 0,-1 0 1 0 0,1 0-1 0 0,0 0 0 0 0,0 0 1 0 0,0 0-1 0 0,-1-1 0 0 0,1 1 1 0 0,0 0-1 0 0,0 0-2 0 0,-225 115 255 0 0,206-107-251 0 0,1 2 0 0 0,-1 0 0 0 0,1 1 0 0 0,1 1 0 0 0,0 0 0 0 0,1 1 0 0 0,-9 11-4 0 0,22-22 0 0 0,1 0 1 0 0,0 0 0 0 0,0 0-1 0 0,0 0 1 0 0,0 0-1 0 0,0 0 1 0 0,0 1 0 0 0,1-1-1 0 0,-1 0 1 0 0,1 0 0 0 0,-1 1-1 0 0,1-1 1 0 0,0 0 0 0 0,0 1-1 0 0,0-1 1 0 0,0 1 0 0 0,1-1-1 0 0,-1 0 1 0 0,1 0 0 0 0,-1 1-1 0 0,1-1 1 0 0,0 0 0 0 0,0 0-1 0 0,0 0 1 0 0,0 1 0 0 0,0-1-1 0 0,0 0 1 0 0,1 0-1 0 0,-1-1 1 0 0,1 1 0 0 0,-1 0-1 0 0,1 0 1 0 0,0-1 0 0 0,-1 1-1 0 0,1-1 1 0 0,0 0 0 0 0,0 1-1 0 0,0-1 1 0 0,0 0 0 0 0,0 0-1 0 0,1 0 1 0 0,-1 0 0 0 0,0-1-1 0 0,0 1 1 0 0,1 0-1 0 0,36 10 129 0 0,-1-2 1 0 0,1-1 0 0 0,1-1-1 0 0,0-3 1 0 0,-1-1-1 0 0,28-2-129 0 0,-67-1-58 0 0,0 0-30 0 0,0 0-56 0 0,0 0-39 0 0,-4-60-7861 0 0,-3 35-2131 0 0,3 13 2023 0 0</inkml:trace>
  <inkml:trace contextRef="#ctx0" brushRef="#br0" timeOffset="480.183">273 1 12147 0 0,'0'0'774'0'0,"0"0"-283"0"0,0 0-109 0 0,0 0 230 0 0,0 0 357 0 0,0 0 241 0 0,0 0-9 0 0,0 0-204 0 0,0 0-212 0 0,0 0-126 0 0,0 0-63 0 0,-4 33-33 0 0,-10 106-19 0 0,20-49 466 0 0,12 110 1034 0 0,-18-153-1770 0 0,-2 1 0 0 0,-2-1 0 0 0,-2 0 0 0 0,-5 11-274 0 0,-57 363 632 0 0,63-367-609 0 0,3-19 13 0 0,-2 0-1 0 0,-1-1 1 0 0,-2 1-1 0 0,-1-1 1 0 0,-2-1-1 0 0,-11 27-35 0 0,-51 77 191 0 0,72-116 212 0 0,0-16-2417 0 0,-8-8-7455 0 0,4-1-2597 0 0</inkml:trace>
  <inkml:trace contextRef="#ctx0" brushRef="#br0" timeOffset="1383.139">959 652 16 0 0,'0'0'1682'0'0,"0"0"-22"0"0,0 0 135 0 0,0 0 41 0 0,0 0 13 0 0,0 0-58 0 0,0 0-200 0 0,0 0-133 0 0,0 0-161 0 0,0 0-165 0 0,0 0-141 0 0,0 0-97 0 0,22 6-49 0 0,111 26 666 0 0,-114-28-1285 0 0,0-1 0 0 0,0-1-1 0 0,0-1 1 0 0,0-1 0 0 0,0 0 0 0 0,0-2-1 0 0,1 0 1 0 0,-1-1 0 0 0,-1-1 0 0 0,1 0-1 0 0,-1-2 1 0 0,1 0 0 0 0,-2-1-1 0 0,1-1 1 0 0,-1 0 0 0 0,0-2 0 0 0,-1 0-1 0 0,0 0 1 0 0,0-2 0 0 0,9-9-226 0 0,-16 14 26 0 0,-1 0 0 0 0,0 0 0 0 0,-1-1 0 0 0,0 0 0 0 0,0 0 1 0 0,-1-1-1 0 0,0 0 0 0 0,0 0 0 0 0,-1 0 0 0 0,0-1 0 0 0,-1 1 0 0 0,0-1 1 0 0,0 0-1 0 0,-1-1 0 0 0,-1 1 0 0 0,1 0 0 0 0,-2-1 0 0 0,1 0 0 0 0,-2 1 1 0 0,1-1-1 0 0,-2 0 0 0 0,1 1 0 0 0,-2-6-26 0 0,-2 8-11 0 0,-1 1 1 0 0,0 1-1 0 0,-1-1 0 0 0,1 1 1 0 0,-1 0-1 0 0,0 0 0 0 0,-1 0 0 0 0,1 1 1 0 0,-1 0-1 0 0,0 0 0 0 0,0 1 0 0 0,-1 0 1 0 0,1 0-1 0 0,-1 1 0 0 0,0 0 1 0 0,0 0-1 0 0,0 1 0 0 0,-1 0 0 0 0,1 0 1 0 0,0 1-1 0 0,-1 0 0 0 0,1 1 1 0 0,-1 0-1 0 0,1 0 0 0 0,0 0 0 0 0,-1 1 1 0 0,-2 1 10 0 0,-8 1-14 0 0,1 1 0 0 0,0 1 0 0 0,0 0-1 0 0,1 2 1 0 0,-1-1 0 0 0,2 2 0 0 0,-1 1 0 0 0,1 0 0 0 0,0 1 0 0 0,1 0 0 0 0,-5 5 14 0 0,11-7 18 0 0,1 0 1 0 0,0 0-1 0 0,0 0 1 0 0,1 1-1 0 0,0 0 1 0 0,0 1-1 0 0,1-1 0 0 0,0 1 1 0 0,1 0-1 0 0,0 1 1 0 0,1-1-1 0 0,0 1 0 0 0,1 0 1 0 0,0 0-1 0 0,1 0 1 0 0,0 1-1 0 0,0-1 1 0 0,1 1-1 0 0,1-1 0 0 0,0 0 1 0 0,1 7-19 0 0,2 440 1432 0 0,-7-428-1383 0 0,-2-1 1 0 0,-1 0-1 0 0,-2 0 0 0 0,0-1 0 0 0,-2 0 0 0 0,-1 0 1 0 0,-1-1-1 0 0,-2-1 0 0 0,0-1 0 0 0,-2 0 1 0 0,-2 2-50 0 0,15-22 12 0 0,0 0 0 0 0,0 0 1 0 0,0 0-1 0 0,0-1 1 0 0,-1 0-1 0 0,0 1 0 0 0,0-2 1 0 0,0 1-1 0 0,0 0 1 0 0,-1-1-1 0 0,1 0 0 0 0,-1 0 1 0 0,0-1-1 0 0,0 0 1 0 0,0 0-1 0 0,0 0 0 0 0,0 0 1 0 0,0-1-1 0 0,0 0 1 0 0,-1-1-1 0 0,1 1 0 0 0,0-1 1 0 0,-7-1-13 0 0,12 0-96 0 0,0 0 0 0 0,-1 0 1 0 0,1 0-1 0 0,0 0 0 0 0,0 0 0 0 0,0 0 1 0 0,0 0-1 0 0,0-1 0 0 0,1 1 0 0 0,-1 0 1 0 0,0-1-1 0 0,1 1 0 0 0,-1-1 0 0 0,0 1 1 0 0,1-1-1 0 0,0 1 0 0 0,-1-1 0 0 0,1 1 0 0 0,0-1 1 0 0,0 1-1 0 0,0-1 0 0 0,0 1 0 0 0,0-1 1 0 0,0 1-1 0 0,0-1 0 0 0,1 1 0 0 0,-1-1 1 0 0,0 1-1 0 0,1-1 0 0 0,-1 1 0 0 0,1-1 1 0 0,0 1-1 0 0,-1 0 0 0 0,1-1 0 0 0,0 1 1 0 0,0 0-1 0 0,0 0 0 0 0,0-1 0 0 0,0 1 1 0 0,0 0-1 0 0,0 0 0 0 0,0 0 0 0 0,1 0 1 0 0,-1 0-1 0 0,0 1 0 0 0,2-2 96 0 0,14-10-3059 0 0,-5 5-2875 0 0,-3 3-5837 0 0</inkml:trace>
  <inkml:trace contextRef="#ctx0" brushRef="#br0" timeOffset="2200.83">1431 883 7850 0 0,'0'0'2097'0'0,"0"0"-482"0"0,0 0-138 0 0,0 0 32 0 0,0 0-51 0 0,0 0-212 0 0,0 0-322 0 0,0 0-320 0 0,0 0-151 0 0,0 0 0 0 0,0 0 12 0 0,0 0 0 0 0,0 0-62 0 0,-2 15-93 0 0,-15 113 526 0 0,7-5-297 0 0,12-122-483 0 0,-1 0 1 0 0,1 1 0 0 0,0-1 0 0 0,0 0-1 0 0,0 0 1 0 0,0-1 0 0 0,0 1 0 0 0,0 0-1 0 0,0 0 1 0 0,0-1 0 0 0,0 1 0 0 0,0-1-1 0 0,0 0 1 0 0,0 0 0 0 0,0 0 0 0 0,0 0-1 0 0,0 0 1 0 0,0 0 0 0 0,0 0 0 0 0,0-1-1 0 0,1 1 1 0 0,-1-1 0 0 0,0 1 0 0 0,0-1-1 0 0,-1 0 1 0 0,1 0 0 0 0,0 0 0 0 0,0 0 0 0 0,0 0-1 0 0,-1 0 1 0 0,1-1 0 0 0,0 1 0 0 0,-1-1-1 0 0,2 0-56 0 0,16-13 82 0 0,0 0-1 0 0,0-2 1 0 0,-2 0 0 0 0,0 0-1 0 0,-1-2 1 0 0,-1 0-1 0 0,-1-1 1 0 0,0 0 0 0 0,-2-1-1 0 0,0-1 1 0 0,-1-2-82 0 0,18-30 156 0 0,-28 95-594 0 0,0 52 498 0 0,-5 0 0 0 0,-3-1 0 0 0,-5 2-60 0 0,-37 159-24 0 0,48-243 35 0 0,-1-1-1 0 0,0 1 1 0 0,0-1 0 0 0,-1 0-1 0 0,0 0 1 0 0,-1 0-1 0 0,0 0 1 0 0,0-1-1 0 0,-1 0 1 0 0,0 1-1 0 0,-1-2 1 0 0,1 1-1 0 0,-2-1 1 0 0,1 1-1 0 0,-1-2 1 0 0,0 1-1 0 0,0-1 1 0 0,-1 0-1 0 0,0-1 1 0 0,0 1-1 0 0,0-2 1 0 0,0 1 0 0 0,-1-1-1 0 0,0 0 1 0 0,0-1-1 0 0,0 0 1 0 0,0-1-1 0 0,-3 1-10 0 0,0-3 51 0 0,10 1-35 0 0,0 0 0 0 0,-1-1 1 0 0,1 1-1 0 0,0-1 0 0 0,-1 0 1 0 0,1 1-1 0 0,0-1 0 0 0,-1 0 1 0 0,1-1-1 0 0,0 1 0 0 0,-1 0 1 0 0,1 0-1 0 0,0-1 0 0 0,-1 0 1 0 0,1 1-1 0 0,0-1 0 0 0,0 0 1 0 0,0 0-1 0 0,0 0 0 0 0,0 0 1 0 0,0-1-1 0 0,0 1 0 0 0,0 0 1 0 0,0-1-1 0 0,0 0 0 0 0,1 1 1 0 0,-1-1-1 0 0,1 0 1 0 0,-1 0-1 0 0,1 0 0 0 0,0 0 1 0 0,-1 0-1 0 0,1 0 0 0 0,0 0 1 0 0,0 0-1 0 0,1 0 0 0 0,-1-1 1 0 0,0 1-1 0 0,1 0 0 0 0,-1-1-16 0 0,4-23 10 0 0,0 1-1 0 0,1-1 0 0 0,2 1 0 0 0,0 0 0 0 0,2 1 1 0 0,1 0-1 0 0,1 0 0 0 0,0 0 0 0 0,2 2 0 0 0,12-19-9 0 0,-23 39 0 0 0,135-198-3163 0 0,-127 192 519 0 0,-4 4-2063 0 0,-1 0-6810 0 0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2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7 5209 0 0,'0'0'5536'0'0,"0"0"-2969"0"0,0 0-1056 0 0,0 0-108 0 0,0 0-64 0 0,0 0-117 0 0,0 0-129 0 0,0 0-197 0 0,0 0-199 0 0,0 0-136 0 0,0 0-112 0 0,0 0-90 0 0,0 0-39 0 0,-8-1-53 0 0,3 0-283 0 0,1 0 76 0 0,1 0 1 0 0,-1 0-1 0 0,0 0 0 0 0,0 1 0 0 0,1 0 1 0 0,-1 0-1 0 0,0 0 0 0 0,0 0 0 0 0,0 0 0 0 0,0 1 1 0 0,1 0-1 0 0,-1 0 0 0 0,0 0 0 0 0,1 0 1 0 0,-1 0-1 0 0,0 1 0 0 0,0 0-60 0 0,-9 6 93 0 0,11-7-77 0 0,-1 0 1 0 0,1 1-1 0 0,0-1 1 0 0,-1 0-1 0 0,1 1 1 0 0,0-1 0 0 0,0 1-1 0 0,0 0 1 0 0,0-1-1 0 0,0 1 1 0 0,1 0 0 0 0,-1 0-1 0 0,1 0 1 0 0,-1 1-1 0 0,1-1 1 0 0,0 0-1 0 0,-1 1 1 0 0,1-1 0 0 0,0 0-1 0 0,1 1 1 0 0,-1-1-1 0 0,0 1 1 0 0,1-1-1 0 0,-1 1 1 0 0,1 1-17 0 0,1 0 13 0 0,1 0-1 0 0,0-1 1 0 0,-1 0 0 0 0,1 1 0 0 0,0-1-1 0 0,1 0 1 0 0,-1 0 0 0 0,1 0 0 0 0,-1-1-1 0 0,1 1 1 0 0,0-1 0 0 0,0 1-1 0 0,0-1 1 0 0,0 0 0 0 0,0 0 0 0 0,1 0-1 0 0,-1 0 1 0 0,1-1 0 0 0,-1 1-1 0 0,1-1 1 0 0,-1 0 0 0 0,1 0 0 0 0,2 0-13 0 0,23 12 118 0 0,49 29 178 0 0,-72-38-248 0 0,0 0-1 0 0,0 1 1 0 0,0 0 0 0 0,-1 1 0 0 0,1-1 0 0 0,-1 1-1 0 0,0 0 1 0 0,-1 0 0 0 0,0 1 0 0 0,0 0 0 0 0,0-1-1 0 0,-1 1 1 0 0,0 0 0 0 0,0 0 0 0 0,-1 1 0 0 0,0-1-1 0 0,0 1 1 0 0,-1-1 0 0 0,1 1 0 0 0,-2-1 0 0 0,1 1-1 0 0,-1 0 1 0 0,0-1 0 0 0,-1 1 0 0 0,0 2-48 0 0,-3-5 52 0 0,0 0 0 0 0,-1 0 0 0 0,0 0 0 0 0,0 0 0 0 0,0-1 0 0 0,0 0 0 0 0,0 0 1 0 0,-1 0-1 0 0,0-1 0 0 0,0 0 0 0 0,0 0 0 0 0,0 0 0 0 0,0-1 0 0 0,-1 0 0 0 0,1 0 0 0 0,-1 0 1 0 0,1-1-1 0 0,-1 0 0 0 0,0 0 0 0 0,0-1 0 0 0,1 0 0 0 0,-1 0 0 0 0,0-1 0 0 0,1 1 0 0 0,-1-1 0 0 0,0-1 1 0 0,1 0-1 0 0,-1 0 0 0 0,-1 0-52 0 0,4 1-84 0 0,0 0-1 0 0,0-1 1 0 0,1 1 0 0 0,-1-1 0 0 0,0 1-1 0 0,1-1 1 0 0,-1 0 0 0 0,1 0 0 0 0,0-1 0 0 0,-1 1-1 0 0,1-1 1 0 0,0 0 0 0 0,0 0 0 0 0,1 0 0 0 0,-1 0-1 0 0,1 0 1 0 0,-1 0 0 0 0,1-1 0 0 0,0 1 0 0 0,0-1-1 0 0,1 1 85 0 0,6-5-2974 0 0,1 5-2267 0 0,-2 2-6667 0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20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284 413 0 0 0,'0'0'457'0'0,"0"0"994"0"0,0 0 503 0 0,0 0 168 0 0,0 0-46 0 0,0 0-214 0 0,0 0-308 0 0,0 0-275 0 0,0 0-194 0 0,0 0-122 0 0,-1-15 3785 0 0,-56-5 240 0 0,-20 35-4076 0 0,17 12-428 0 0,53-23-444 0 0,1 1 1 0 0,0-1 0 0 0,0 1-1 0 0,0 1 1 0 0,0-1-1 0 0,1 1 1 0 0,0 0-1 0 0,0 0 1 0 0,1 0 0 0 0,-1 1-1 0 0,2-1 1 0 0,-1 1-1 0 0,1 0 1 0 0,-1 0-1 0 0,2 1 1 0 0,-1-1-1 0 0,1 1 1 0 0,1-1 0 0 0,-1 1-1 0 0,1 0 1 0 0,0-1-1 0 0,1 1 1 0 0,0 0-1 0 0,1 6-40 0 0,-2-6 58 0 0,0 0-1 0 0,1 0 1 0 0,0 0-1 0 0,1 0 0 0 0,-1 0 1 0 0,2 0-1 0 0,-1 0 1 0 0,1 0-1 0 0,0-1 1 0 0,1 1-1 0 0,0-1 0 0 0,0 1 1 0 0,1-1-1 0 0,-1 0 1 0 0,2 0-1 0 0,-1 0 0 0 0,1-1 1 0 0,0 1-1 0 0,0-1 1 0 0,3 2-58 0 0,2-4 73 0 0,-1-1 1 0 0,1 0 0 0 0,0 0 0 0 0,0-1 0 0 0,-1 0-1 0 0,1-1 1 0 0,1 0 0 0 0,-1-1 0 0 0,0 0 0 0 0,0-1-1 0 0,0 0 1 0 0,1 0-74 0 0,-9 1 8 0 0,18-1 62 0 0,-1-1 1 0 0,1 0-1 0 0,-1-1 0 0 0,0-2 1 0 0,0 0-1 0 0,0 0 0 0 0,9-6-70 0 0,-2 3 36 0 0,-26 8-33 0 0,0 0-23 0 0,0 0-11 0 0,0 0-6 0 0,0 0-27 0 0,-28 0-3706 0 0,26 0 3067 0 0,0 0-1145 0 0,0 0-3243 0 0,2 0-6873 0 0</inkml:trace>
  <inkml:trace contextRef="#ctx0" brushRef="#br0" timeOffset="359.682">816 405 8354 0 0,'0'0'1753'0'0,"0"0"-236"0"0,0 0 4 0 0,0 0 65 0 0,0 0-39 0 0,0 0-139 0 0,0 0-241 0 0,0 0-224 0 0,0 0-157 0 0,-33 30-143 0 0,-100 95-149 0 0,84-59 106 0 0,46-53-440 0 0,1-10-111 0 0,0 1 0 0 0,0 0 0 0 0,1 0 0 0 0,-1 0 0 0 0,1 0 0 0 0,0 1 0 0 0,0-1 0 0 0,0 0 0 0 0,0 0 0 0 0,1 1 0 0 0,0-1 0 0 0,0 0 0 0 0,0 1 0 0 0,1-1 0 0 0,-1 0 0 0 0,1 1 0 0 0,0-1 0 0 0,0 0 0 0 0,0 0 0 0 0,1 0 0 0 0,0 0 0 0 0,-1 0 0 0 0,1 0 0 0 0,1 0 0 0 0,-1-1 0 0 0,0 1 0 0 0,1-1 0 0 0,0 1 0 0 0,0-1 0 0 0,0 0 0 0 0,0 0 0 0 0,0 0 0 0 0,2 0-49 0 0,13 4 165 0 0,0-1 0 0 0,1-1 0 0 0,0-1 0 0 0,0-1 1 0 0,0 0-1 0 0,1-1 0 0 0,-1-1 0 0 0,0-1 0 0 0,1-1 1 0 0,-1-1-1 0 0,0 0 0 0 0,1-1 0 0 0,-2-1 0 0 0,1-1 0 0 0,0-1 1 0 0,-1-1-1 0 0,0 0 0 0 0,0-1 0 0 0,-1-1 0 0 0,9-7-165 0 0,-17 14 66 0 0,0-2-1 0 0,0 1 0 0 0,-1-1 1 0 0,0 0-1 0 0,0-1 0 0 0,0 0 1 0 0,0 0-1 0 0,-1-1 0 0 0,0 0 1 0 0,0 0-1 0 0,0-1 0 0 0,-1 0 1 0 0,0 0-1 0 0,0 0 0 0 0,-1-1 1 0 0,0 0-1 0 0,-1 0 0 0 0,1 0 1 0 0,-1 0-1 0 0,-1-1 0 0 0,0 0 1 0 0,0 1-1 0 0,0-1 1 0 0,0-7-66 0 0,-3 12 11 0 0,0-1 0 0 0,-1 0 1 0 0,1 1-1 0 0,-1-1 1 0 0,0 0-1 0 0,0 1 1 0 0,0-1-1 0 0,-1 1 1 0 0,1-1-1 0 0,-1 1 1 0 0,0 0-1 0 0,-1-1 1 0 0,1 1-1 0 0,-1 0 1 0 0,0 1-1 0 0,0-1 1 0 0,0 0-1 0 0,0 1 1 0 0,0 0-1 0 0,-1-1 1 0 0,0 1-1 0 0,0 1 1 0 0,0-2-12 0 0,-9-4-120 0 0,0 1 0 0 0,0 0 1 0 0,0 1-1 0 0,-1 0 0 0 0,0 1 0 0 0,0 0 1 0 0,0 1-1 0 0,0 1 0 0 0,-1 0 1 0 0,0 1-1 0 0,1 0 0 0 0,-1 2 1 0 0,0 0-1 0 0,0 0 0 0 0,0 1 1 0 0,1 1-1 0 0,-1 0 0 0 0,1 2 0 0 0,-1-1 1 0 0,1 2-1 0 0,0-1 0 0 0,0 2 1 0 0,1 0-1 0 0,-12 7 120 0 0,15-7-484 0 0,-26 17-2318 0 0,17-2-2374 0 0,13-13-1472 0 0,0-3-4601 0 0</inkml:trace>
  <inkml:trace contextRef="#ctx0" brushRef="#br0" timeOffset="1051.411">1463 397 12411 0 0,'0'0'2592'0'0,"0"0"-1067"0"0,0 0-295 0 0,0 0 72 0 0,0 0 48 0 0,0 0-49 0 0,0 0-226 0 0,0 0-237 0 0,0 0-150 0 0,0 0-127 0 0,0 0-110 0 0,0 0-62 0 0,0 0-34 0 0,-20-4 728 0 0,13 6-1030 0 0,0 0 0 0 0,-1 0 0 0 0,2 1 0 0 0,-1 0 0 0 0,0 0 0 0 0,0 0 0 0 0,1 1 0 0 0,0 0 0 0 0,0 0 0 0 0,0 1 0 0 0,0-1 0 0 0,1 1 0 0 0,0 1 0 0 0,0-1 0 0 0,0 1 0 0 0,0 0 0 0 0,1 0 0 0 0,-1 3-53 0 0,-25 25 70 0 0,18-12-2 0 0,12-21-68 0 0,3 21 18 0 0,1-18-9 0 0,1-1 1 0 0,-1 1-1 0 0,0-2 1 0 0,1 1-1 0 0,0 0 1 0 0,-1-1-1 0 0,1 0 0 0 0,0 0 1 0 0,0 0-1 0 0,0 0 1 0 0,1-1-1 0 0,-1 0 1 0 0,0 0-1 0 0,2-1-9 0 0,8 4 33 0 0,19 3 33 0 0,-29-7-57 0 0,0 0 0 0 0,0 0 0 0 0,0 0 0 0 0,0 1 0 0 0,0 0 0 0 0,0 0-1 0 0,0 0 1 0 0,-1 1 0 0 0,1-1 0 0 0,0 1 0 0 0,-1 0 0 0 0,1 1 0 0 0,-1-1 0 0 0,1 1-1 0 0,-1 0 1 0 0,0 0 0 0 0,0 0 0 0 0,-1 0 0 0 0,1 1 0 0 0,-1-1 0 0 0,1 1 0 0 0,-1 0-1 0 0,0 0 1 0 0,-1 1 0 0 0,1-1 0 0 0,-1 0 0 0 0,0 1 0 0 0,0 0 0 0 0,0-1 0 0 0,0 1-1 0 0,-1 1-8 0 0,0 0 25 0 0,0-1-1 0 0,0 0 0 0 0,-1 0 0 0 0,0 0 0 0 0,0 0 0 0 0,0 0 0 0 0,-1 0 0 0 0,0 1 0 0 0,0-1 0 0 0,0 0 0 0 0,0 0 0 0 0,-1-1 0 0 0,0 1 1 0 0,0 0-1 0 0,0 0 0 0 0,-1-1 0 0 0,0 0 0 0 0,1 1 0 0 0,-2-1-24 0 0,-99 88 453 0 0,95-88-438 0 0,1 1 1 0 0,-1-2-1 0 0,0 1 0 0 0,0-1 0 0 0,0 0 0 0 0,-1-1 0 0 0,1 0 0 0 0,-1 0 0 0 0,1-1 0 0 0,-1 0 1 0 0,1 0-1 0 0,-8-1-15 0 0,-6 0 30 0 0,17 1-25 0 0,-1 0 1 0 0,0-1-1 0 0,0 0 0 0 0,1 0 1 0 0,-1-1-1 0 0,0 0 0 0 0,1 0 1 0 0,-1 0-1 0 0,0 0 1 0 0,1-1-1 0 0,0 0 0 0 0,-1 0 1 0 0,1 0-1 0 0,-3-3-5 0 0,5 4-37 0 0,1 0 1 0 0,-1-1-1 0 0,0 1 0 0 0,1-1 0 0 0,-1 0 1 0 0,1 0-1 0 0,0 0 0 0 0,0 0 0 0 0,0 0 1 0 0,0-1-1 0 0,0 1 0 0 0,0 0 0 0 0,0-1 1 0 0,1 0-1 0 0,-1 1 0 0 0,1-1 0 0 0,0 0 1 0 0,0 0-1 0 0,0 1 0 0 0,0-1 0 0 0,0 0 1 0 0,1 0-1 0 0,-1 0 0 0 0,1 0 0 0 0,0 0 1 0 0,0 0-1 0 0,0 0 0 0 0,0 0 0 0 0,1 0 1 0 0,-1 0-1 0 0,1 0 0 0 0,0 0 0 0 0,-1 0 1 0 0,1 0-1 0 0,1 0 0 0 0,0-2 37 0 0,46-29-3727 0 0,-33 26-1000 0 0,-1 0-7499 0 0</inkml:trace>
  <inkml:trace contextRef="#ctx0" brushRef="#br0" timeOffset="1508.348">1952 490 12699 0 0,'0'0'1924'0'0,"0"0"-472"0"0,0 0-125 0 0,0 0 75 0 0,0 0-36 0 0,0 0-150 0 0,0 0-207 0 0,0 0-226 0 0,0 0-169 0 0,0 0-131 0 0,0 0-109 0 0,0 0-70 0 0,-14-7-34 0 0,-43-20-38 0 0,55 26-215 0 0,1 1 0 0 0,-1-1 1 0 0,0 1-1 0 0,0 0 0 0 0,0 0 1 0 0,0 0-1 0 0,0 0 0 0 0,0 0 1 0 0,0 0-1 0 0,0 1 0 0 0,1-1 1 0 0,-1 0-1 0 0,0 1 0 0 0,0 0 1 0 0,0-1-1 0 0,1 1 0 0 0,-1 0 1 0 0,0 0-1 0 0,1 0 0 0 0,-1 0 1 0 0,0 0-1 0 0,1 1 0 0 0,0-1 1 0 0,-1 0-1 0 0,1 1 0 0 0,0-1 1 0 0,0 1-1 0 0,-1-1 0 0 0,1 1 1 0 0,0 0-18 0 0,-3 3 43 0 0,-5 2-26 0 0,1 1 0 0 0,0 0 1 0 0,1 1-1 0 0,0 0 0 0 0,0 0 1 0 0,1 0-1 0 0,1 1 0 0 0,-1 0 1 0 0,1 0-1 0 0,1 0 0 0 0,0 1 1 0 0,0-1-1 0 0,1 1 0 0 0,1 0 1 0 0,-1 0-1 0 0,2 0 0 0 0,0 0 1 0 0,0 1-1 0 0,1-1 0 0 0,0 0 1 0 0,2 11-18 0 0,0-17 7 0 0,-1-1 1 0 0,1 1-1 0 0,1-1 1 0 0,-1 1-1 0 0,0-1 1 0 0,1 0-1 0 0,0 0 1 0 0,0 0-1 0 0,0 0 1 0 0,1-1-1 0 0,-1 1 1 0 0,1-1-1 0 0,0 0 1 0 0,0 0-1 0 0,0 0 1 0 0,0-1-1 0 0,0 1 1 0 0,1-1-1 0 0,-1 0 1 0 0,1 0-1 0 0,0-1 1 0 0,-1 1-1 0 0,4-1-6 0 0,113 10 870 0 0,-108-13-759 0 0,-1 0 0 0 0,0-1 0 0 0,1-1 0 0 0,-1 0 0 0 0,0-1 1 0 0,-1 0-1 0 0,1 0 0 0 0,-1-2 0 0 0,0 1 0 0 0,-1-1 0 0 0,0-1 0 0 0,0 0 0 0 0,0 0 1 0 0,-1-1-1 0 0,0 0 0 0 0,-1-1 0 0 0,0 0 0 0 0,-1 0 0 0 0,0 0 0 0 0,2-5-112 0 0,-4 8 24 0 0,0-1 0 0 0,-1 0 0 0 0,0 0 0 0 0,-1 0 0 0 0,0 0 0 0 0,0-1 0 0 0,-1 1 0 0 0,0-1 0 0 0,0 0 0 0 0,-1 0 0 0 0,0 1-1 0 0,0-1 1 0 0,-1 0 0 0 0,0 0 0 0 0,-1 0 0 0 0,0 0 0 0 0,-1 0 0 0 0,1 1 0 0 0,-2-1 0 0 0,1 1 0 0 0,-1-1 0 0 0,0 1 0 0 0,-1 0 0 0 0,0 0 0 0 0,-1 0 0 0 0,1 1 0 0 0,-1-1 0 0 0,-1 1-1 0 0,0-1-23 0 0,-1 2-33 0 0,0-1-1 0 0,-1 1 0 0 0,1 0 1 0 0,-1 1-1 0 0,0 0 0 0 0,-1 0 0 0 0,0 1 1 0 0,1 0-1 0 0,-1 0 0 0 0,0 1 0 0 0,-1 0 1 0 0,1 1-1 0 0,0 0 0 0 0,-1 1 0 0 0,0-1 1 0 0,1 2-1 0 0,-1 0 0 0 0,0 0 0 0 0,1 0 1 0 0,-1 1-1 0 0,1 1 0 0 0,-1-1 0 0 0,1 2 1 0 0,-6 1 33 0 0,0 0-470 0 0,0 2 0 0 0,0-1 1 0 0,1 1-1 0 0,0 1 0 0 0,0 1 0 0 0,0 0 1 0 0,1 1-1 0 0,1 0 0 0 0,-7 6 470 0 0,11-8-716 0 0,-11 10-2859 0 0,2 1-4400 0 0,5-2-4796 0 0</inkml:trace>
  <inkml:trace contextRef="#ctx0" brushRef="#br0" timeOffset="1906.922">1740 675 9282 0 0,'0'0'2100'0'0,"0"0"-294"0"0,0 0-35 0 0,0 0 2 0 0,0 0-116 0 0,0 0-151 0 0,0 0-212 0 0,0 0-236 0 0,0 0-208 0 0,0 0-147 0 0,0 0-163 0 0,0 0-137 0 0,0 0-69 0 0,-4-11-76 0 0,-12-31-45 0 0,16 41-198 0 0,0-1 0 0 0,-1 1 0 0 0,1 0 0 0 0,0-1 0 0 0,0 1-1 0 0,0 0 1 0 0,1-1 0 0 0,-1 1 0 0 0,0 0 0 0 0,0-1 0 0 0,1 1 0 0 0,-1 0 0 0 0,1 0-1 0 0,-1-1 1 0 0,1 1 0 0 0,-1 0 0 0 0,1 0 0 0 0,0 0 0 0 0,-1 0 0 0 0,1 0 0 0 0,0 0-1 0 0,0 0 1 0 0,0 0 0 0 0,0 0 0 0 0,0 0 0 0 0,0 0 0 0 0,0 0 0 0 0,0 1 0 0 0,1-1 0 0 0,-1 0-1 0 0,0 1 1 0 0,0-1 0 0 0,1 1 0 0 0,-1 0 0 0 0,0-1 0 0 0,0 1 0 0 0,2 0-15 0 0,2-3 71 0 0,11-5 48 0 0,1 0 0 0 0,-1 2-1 0 0,1-1 1 0 0,0 2 0 0 0,1 0 0 0 0,-1 2 0 0 0,1 0 0 0 0,0 0 0 0 0,-1 2 0 0 0,8 0-119 0 0,-23 1 13 0 0,1 0-1 0 0,-1 0 0 0 0,1 1 1 0 0,-1-1-1 0 0,1 0 0 0 0,-1 1 1 0 0,0 0-1 0 0,1 0 0 0 0,-1-1 1 0 0,0 2-1 0 0,1-1 1 0 0,-1 0-1 0 0,0 0 0 0 0,0 1 1 0 0,0-1-1 0 0,0 1 0 0 0,0-1 1 0 0,-1 1-1 0 0,1 0 1 0 0,0 0-1 0 0,-1 0 0 0 0,1 0 1 0 0,-1 0-1 0 0,0 0 0 0 0,0 0 1 0 0,0 0-1 0 0,0 0 0 0 0,0 1 1 0 0,0-1-1 0 0,0 0 1 0 0,-1 1-1 0 0,1-1 0 0 0,-1 1-12 0 0,1 2 37 0 0,1 0-1 0 0,0-1 0 0 0,0 1 1 0 0,0-1-1 0 0,0 1 0 0 0,1-1 1 0 0,0 0-1 0 0,0 0 0 0 0,0 0 0 0 0,0 0 1 0 0,0-1-1 0 0,1 1 0 0 0,0-1 1 0 0,0 0-1 0 0,0 0 0 0 0,0 0 1 0 0,0 0-1 0 0,0-1 0 0 0,1 0 1 0 0,-1 0-1 0 0,1 0 0 0 0,0 0 1 0 0,-1-1-1 0 0,1 0 0 0 0,0 0 1 0 0,0 0-1 0 0,0 0 0 0 0,0-1 1 0 0,0 0-1 0 0,4 0-36 0 0,69-1 784 0 0,-67-12-1149 0 0,-12 7-2585 0 0,-2-1-3770 0 0,1 3-5764 0 0</inkml:trace>
  <inkml:trace contextRef="#ctx0" brushRef="#br0" timeOffset="2910.3">1417 436 0 0 0,'0'0'583'0'0,"0"0"280"0"0,0 0 201 0 0,0 0 127 0 0,0 0 70 0 0,0 0 22 0 0,0 0-5 0 0,0 0-104 0 0,0 0-108 0 0,0 0-93 0 0,5-4-92 0 0,16-8-30 0 0,2-3 6157 0 0,-22 15-6486 0 0,16-12 1451 0 0,-8 7-1758 0 0,0 1-1 0 0,0 0 0 0 0,0 1 0 0 0,1 0 0 0 0,-1 1 1 0 0,1 0-1 0 0,0 0 0 0 0,0 1 0 0 0,-1 0 1 0 0,1 1-1 0 0,9 0-214 0 0,-19 0 40 0 0,0 0 15 0 0,0 0 6 0 0,0 0-1 0 0,0 0 9 0 0,0 0 5 0 0,0 1-19 0 0,1-1-103 0 0,-1-1 0 0 0,0 1 0 0 0,1-1 0 0 0,-1 1 0 0 0,0-1 0 0 0,1 1-1 0 0,-1 0 1 0 0,1-1 0 0 0,-1 1 0 0 0,1 0 0 0 0,-1-1 0 0 0,1 1 0 0 0,-1 0 0 0 0,1 0 0 0 0,-1-1 0 0 0,1 1 0 0 0,-1 0 0 0 0,1 0 0 0 0,0 0 0 0 0,-1 0 0 0 0,1 0 0 0 0,-1 0 0 0 0,1-1-1 0 0,-1 2 1 0 0,1-1 0 0 0,0 0 0 0 0,-1 0 0 0 0,1 0 0 0 0,-1 0 0 0 0,1 0 0 0 0,-1 0 0 0 0,1 1 0 0 0,-1-1 0 0 0,1 0 0 0 0,-1 0 0 0 0,1 1 0 0 0,-1-1 0 0 0,1 0 0 0 0,-1 1-1 0 0,1-1 1 0 0,-1 0 0 0 0,1 1 0 0 0,-1-1 0 0 0,0 1 0 0 0,1-1 0 0 0,-1 1 0 0 0,0-1 0 0 0,1 1 0 0 0,-1-1 0 0 0,0 1 0 0 0,0-1 0 0 0,0 1 0 0 0,1-1 0 0 0,-1 1 0 0 0,0-1-1 0 0,0 1 1 0 0,0 0 0 0 0,0-1 0 0 0,0 1 0 0 0,0-1 0 0 0,0 1 0 0 0,0-1 0 0 0,0 1 0 0 0,0 0 0 0 0,0-1 0 0 0,-1 1 48 0 0,8-4-3857 0 0,-3 2-4750 0 0</inkml:trace>
  <inkml:trace contextRef="#ctx0" brushRef="#br0" timeOffset="5777.446">2197 16 0 0 0,'0'0'287'0'0,"0"0"797"0"0,0 0 346 0 0,0 0 85 0 0,0 0-66 0 0,0 0-154 0 0,0 0-161 0 0,0 0-109 0 0,0 0-76 0 0,0 0-28 0 0,0 0-17 0 0,-10 2 606 0 0,9-1 2548 0 0,11 3-3715 0 0,0-1 0 0 0,0 1 0 0 0,1-2-1 0 0,-1 0 1 0 0,1 0 0 0 0,0-1 0 0 0,0 0 0 0 0,0-1 0 0 0,-1 0 0 0 0,1 0-1 0 0,0-1 1 0 0,0-1 0 0 0,8-2-343 0 0,199-27 1908 0 0,-218 31-1844 0 0,0 0 6 0 0,0 0-4 0 0,0 0 4 0 0,0 0-6 0 0,0 0-8 0 0,0 0-5 0 0,0 16 121 0 0,-22 177 661 0 0,15 314 17 0 0,49-279-533 0 0,-42-226-320 0 0,1 4 78 0 0,0 0 1 0 0,0 0-1 0 0,-1 1 1 0 0,0-1-1 0 0,0 0 0 0 0,-1 1 1 0 0,1-1-1 0 0,-2 0 1 0 0,1 0-1 0 0,-1 0 1 0 0,1 0-1 0 0,-2 0 0 0 0,1 0 1 0 0,-1 0-1 0 0,0 0-75 0 0,-14 30 280 0 0,17-34-253 0 0,0-1 5 0 0,0-1-1 0 0,0 0-5 0 0,0 0-2 0 0,0 0-20 0 0,0 0 14 0 0,0 0 0 0 0,0 0 6 0 0,0 0 10 0 0,0 0 7 0 0,0 0-14 0 0,0 0-6 0 0,0 0 11 0 0,0 0-12 0 0,0 0-1 0 0,0 0 9 0 0,0 0-2 0 0,0 0 4 0 0,0 0-8 0 0,0 0-11 0 0,0 0-2 0 0,0 0 5 0 0,0 0-1 0 0,0 0 11 0 0,0 0-7 0 0,0 0 17 0 0,0 0-2 0 0,0 0-7 0 0,0 0 2 0 0,0 0 7 0 0,0 0-4 0 0,0 0 11 0 0,0 0 12 0 0,0 0-18 0 0,0 0 13 0 0,0 0 22 0 0,0 0 4 0 0,0 0-10 0 0,0 0 10 0 0,-37-12 136 0 0,-181 9-162 0 0,169 10-2007 0 0,84-19-1088 0 0,-14 2-6910 0 0,-12 5-2566 0 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30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60 0 0 0,'0'0'1534'0'0,"0"0"-53"0"0,0 0 108 0 0,0 0 182 0 0,0 0 110 0 0,0 0-46 0 0,0 0-173 0 0,0 0-234 0 0,0 0-211 0 0,0 0-144 0 0,0 0-112 0 0,-11-9-81 0 0,-34-28-68 0 0,-6 24 1726 0 0,38 14-1946 0 0,4 0-521 0 0,-1 0 0 0 0,1 0 1 0 0,0 1-1 0 0,0 0 0 0 0,0 1 1 0 0,0 0-1 0 0,1 0 0 0 0,-1 1 1 0 0,1 0-1 0 0,0 1 0 0 0,0 0 1 0 0,0 0-1 0 0,0 0 0 0 0,1 1 1 0 0,0 0-1 0 0,1 1 0 0 0,-1 0 0 0 0,1 0 1 0 0,0 0-1 0 0,1 0 0 0 0,0 1 1 0 0,0 0-1 0 0,0 0 0 0 0,1 1 1 0 0,0-1-1 0 0,1 1 0 0 0,0 0 1 0 0,1 0-1 0 0,-1 0 0 0 0,2 0 0 0 0,-1 0 1 0 0,1 0-1 0 0,1 1 0 0 0,0 5-71 0 0,-1-10 25 0 0,0-1-1 0 0,0 1 0 0 0,1 0 1 0 0,0 0-1 0 0,0 0 0 0 0,0-1 1 0 0,0 1-1 0 0,1 0 0 0 0,0 0 0 0 0,0 0 1 0 0,0-1-1 0 0,1 1 0 0 0,-1-1 1 0 0,1 1-1 0 0,0-1 0 0 0,1 0 1 0 0,-1 1-1 0 0,1-1 0 0 0,-1 0 1 0 0,1 0-1 0 0,1-1 0 0 0,-1 1 1 0 0,0-1-1 0 0,1 0 0 0 0,0 0 0 0 0,-1 0 1 0 0,1 0-1 0 0,1 0 0 0 0,-1-1 1 0 0,0 0-1 0 0,0 0 0 0 0,1 0 1 0 0,-1 0-1 0 0,1-1 0 0 0,2 1-24 0 0,4-2 93 0 0,0 0 0 0 0,-1-1 0 0 0,1-1 0 0 0,0 1-1 0 0,-1-2 1 0 0,0 1 0 0 0,1-1 0 0 0,-1-1 0 0 0,0 0 0 0 0,-1-1-1 0 0,1 1 1 0 0,-1-2 0 0 0,0 1 0 0 0,0-1 0 0 0,-1-1 0 0 0,1 0-1 0 0,-1 0 1 0 0,2-3-93 0 0,14-13 118 0 0,-2-2 0 0 0,0 0 1 0 0,-1-2-1 0 0,-2 0 0 0 0,12-22-118 0 0,-26 41 13 0 0,18-23 29 0 0,-23 47-109 0 0,-1-2 81 0 0,1 1 0 0 0,0 0-1 0 0,1-1 1 0 0,1 1 0 0 0,1-1 0 0 0,0 0 0 0 0,0 0-1 0 0,2 0 1 0 0,-1 0 0 0 0,2-1 0 0 0,0 1 0 0 0,1-2-1 0 0,0 1 1 0 0,1-1 0 0 0,0 0 0 0 0,1 0 0 0 0,0-1-1 0 0,1 0 1 0 0,0-1 0 0 0,9 8-14 0 0,38 20-83 0 0,-56-35-227 0 0,-1-2-7023 0 0,0-1-4522 0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33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85 413 13739 0 0,'0'0'1727'0'0,"0"0"-440"0"0,0 0-53 0 0,0 0 30 0 0,0 0-52 0 0,0 0-142 0 0,0 0-246 0 0,0 0-184 0 0,0 0-76 0 0,0 0-65 0 0,0 0-56 0 0,0 0-46 0 0,0 0-61 0 0,-9 26-85 0 0,-30 79-54 0 0,8 38 466 0 0,26-78-1004 0 0,5-65 103 0 0,23-22-6569 0 0,-18 10 10 0 0,-4 8-3191 0 0</inkml:trace>
  <inkml:trace contextRef="#ctx0" brushRef="#br0" timeOffset="243.147">111 197 10114 0 0,'0'0'2206'0'0,"0"0"-568"0"0,0 0-197 0 0,0 0-46 0 0,0 0-89 0 0,0 0-119 0 0,0 0-211 0 0,0 0-253 0 0,0 0-224 0 0,0 0-222 0 0,0 0-154 0 0,0 0-78 0 0,-9-5-84 0 0,-25-15-31 0 0,14 28-1144 0 0,22-1-7743 0 0,3-4-1805 0 0</inkml:trace>
  <inkml:trace contextRef="#ctx0" brushRef="#br0" timeOffset="548.42">540 1 14123 0 0,'0'0'1542'0'0,"0"0"-533"0"0,0 0-130 0 0,0 0 156 0 0,0 0 93 0 0,0 0-40 0 0,0 0-143 0 0,0 0-199 0 0,0 0-88 0 0,0 0-14 0 0,0 0-69 0 0,0 0-67 0 0,0 0-73 0 0,-2 24-65 0 0,-11 152 483 0 0,-17 157-44 0 0,27-169-1132 0 0,3-164 261 0 0,0 0-17 0 0,0 0-14 0 0,0 0-14 0 0,0 0-53 0 0,0 0-53 0 0,0 0-23 0 0,0 0-59 0 0,0 0-61 0 0,0 0-58 0 0,0-27-7474 0 0,0 23 6607 0 0,0-1-704 0 0,0-2-3954 0 0,0 0-1977 0 0</inkml:trace>
  <inkml:trace contextRef="#ctx0" brushRef="#br0" timeOffset="799.353">228 363 10650 0 0,'0'0'2097'0'0,"0"0"-490"0"0,0 0-146 0 0,0 0 34 0 0,0 0-30 0 0,0 0-130 0 0,0 0-204 0 0,0 0-171 0 0,0 0-128 0 0,0 0-113 0 0,32-4-90 0 0,105-15-89 0 0,112-7 914 0 0,-204 22-1552 0 0,11 0-545 0 0,-20 3-4715 0 0,-27 1-5316 0 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31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14 1160 0 0,'0'0'1949'0'0,"0"0"-397"0"0,0 0 64 0 0,0 0 161 0 0,0 0 80 0 0,0 0-11 0 0,0 0-227 0 0,0 0-296 0 0,0 0-279 0 0,0 0-222 0 0,0 0-166 0 0,0 0-65 0 0,0 0-54 0 0,-13 20 1330 0 0,5 5-1396 0 0,1 1-1 0 0,1-1 0 0 0,1 1 0 0 0,2 1 0 0 0,-1 20-470 0 0,4 117 559 0 0,16-107-349 0 0,-14-56-179 0 0,0 0 1 0 0,1 0-1 0 0,-1-1 1 0 0,0 1-1 0 0,1 0 1 0 0,-1-1-1 0 0,0 0 1 0 0,1 1-1 0 0,-1-1 0 0 0,1 0 1 0 0,-1 0-1 0 0,0 0 1 0 0,1 0-1 0 0,-1-1 1 0 0,0 1-1 0 0,1-1 1 0 0,-1 1-1 0 0,0-1 1 0 0,1 0-1 0 0,-1 0 1 0 0,0 0-1 0 0,0 0 1 0 0,0 0-1 0 0,0-1 1 0 0,0 1-1 0 0,0-1 1 0 0,0 1-1 0 0,0-1 1 0 0,-1 0-1 0 0,1 1 1 0 0,-1-1-1 0 0,1 0 1 0 0,0-1-32 0 0,24-21 125 0 0,-1-1 1 0 0,-1 0-1 0 0,-1-2 1 0 0,-1-1-1 0 0,-1-1 1 0 0,-2 0-1 0 0,8-19-125 0 0,35-109 362 0 0,-60 139-107 0 0,-9 24 259 0 0,-3 14-443 0 0,1-1-1 0 0,0 1 1 0 0,2 0-1 0 0,0 1 1 0 0,1 0-1 0 0,1 0 1 0 0,1 0 0 0 0,1 1-1 0 0,1 1-70 0 0,-6 63 150 0 0,3 81-49 0 0,8-157-823 0 0,0-16-5791 0 0,1-3-3800 0 0,-2 7 591 0 0</inkml:trace>
  <inkml:trace contextRef="#ctx0" brushRef="#br0" timeOffset="764.794">399 461 5633 0 0,'0'0'1443'0'0,"0"0"-27"0"0,0 0 261 0 0,0 0 247 0 0,0 0 17 0 0,0 0-229 0 0,0 0-353 0 0,0 0-295 0 0,0 0-176 0 0,0 0-107 0 0,0 0-56 0 0,0 0-55 0 0,0 0-61 0 0,12-11 962 0 0,16-34-734 0 0,-1 0 0 0 0,-2-2 0 0 0,-3-1-1 0 0,6-21-836 0 0,5-70 598 0 0,-33 139-557 0 0,0 0-6 0 0,0 0-15 0 0,0 0-12 0 0,0 0-33 0 0,0 0-21 0 0,0 0-20 0 0,-10 20-25 0 0,5 68 103 0 0,7 80-8 0 0,-1-164-9 0 0,0 1 1 0 0,0-1 0 0 0,0 1-1 0 0,1-1 1 0 0,0 0 0 0 0,0 0-1 0 0,0 0 1 0 0,0 0 0 0 0,0 0-1 0 0,1 0 1 0 0,0-1 0 0 0,0 1-1 0 0,0-1 1 0 0,0 0 0 0 0,0 0-1 0 0,1 0 1 0 0,-1 0 0 0 0,1 0-1 0 0,0-1 1 0 0,0 0-1 0 0,0 0 1 0 0,0 0 0 0 0,1 0 4 0 0,2-2 28 0 0,-1 0-1 0 0,0-1 1 0 0,0 0 0 0 0,0-1 0 0 0,0 1 0 0 0,0-1 0 0 0,0 0-1 0 0,0 0 1 0 0,-1-1 0 0 0,1 0 0 0 0,-1 0 0 0 0,1 0-1 0 0,-1-1 1 0 0,0 0 0 0 0,-1 0 0 0 0,1 0 0 0 0,-1 0 0 0 0,1-1-1 0 0,-1 0 1 0 0,-1 0 0 0 0,1 0 0 0 0,-1 0 0 0 0,0 0-1 0 0,0-1 1 0 0,0 1 0 0 0,-1-1 0 0 0,2-4-28 0 0,0 3 58 0 0,8-18 72 0 0,-1 0-1 0 0,-1 0 1 0 0,-1 0 0 0 0,-2-2-1 0 0,0 1 1 0 0,2-25-130 0 0,-7-14 243 0 0,-2 65-238 0 0,0 0-26 0 0,0 0-18 0 0,0 0-12 0 0,0 0-21 0 0,0 0-25 0 0,0 0-23 0 0,0 0-6 0 0,0 0-42 0 0,0 0-22 0 0,0 0-21 0 0,0 0-56 0 0,0 0-50 0 0,0 0-81 0 0,13 14-4559 0 0,-8-10-3220 0 0,-3-3-3309 0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44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 0 0 0,'0'0'772'0'0,"0"0"440"0"0,0 0 433 0 0,0 0 286 0 0,0 0 57 0 0,0 0-121 0 0,0 0-244 0 0,0 0-280 0 0,0 0-194 0 0,0 0-159 0 0,0-4-147 0 0,-1-11-107 0 0,0 11-95 0 0,1 4-95 0 0,0 0-79 0 0,0 0-64 0 0,0 0-55 0 0,0 0-60 0 0,0 0-35 0 0,0 0-43 0 0,0 0-66 0 0,0 0-40 0 0,0 0-33 0 0,0 0-35 0 0,37 93 1711 0 0,-9-9-1023 0 0,-3 1 1 0 0,-4 1-1 0 0,9 86-724 0 0,-14-68 387 0 0,-1-40-48 0 0,-13-65-243 0 0,1 0 0 0 0,-1 0 0 0 0,0 0 0 0 0,0-1 1 0 0,0 1-1 0 0,0-1 0 0 0,0 1 0 0 0,0-1 0 0 0,0 0 0 0 0,0 0 0 0 0,-1 0 0 0 0,1 0 1 0 0,-1 0-1 0 0,1 0 0 0 0,-1 0 0 0 0,0-1 0 0 0,0 1 0 0 0,0-1 0 0 0,0 1 1 0 0,0 0-1 0 0,-1-1 0 0 0,1 1 0 0 0,0-3-96 0 0,130-473 871 0 0,-91 340-759 0 0,-31 109 30 0 0,-5 23-7168 0 0,-3 6 4598 0 0,2 0-5448 0 0,-1 3-2386 0 0</inkml:trace>
  <inkml:trace contextRef="#ctx0" brushRef="#br0" timeOffset="818.358">569 305 0 0 0,'0'0'436'0'0,"0"0"712"0"0,0 0 162 0 0,0 0 64 0 0,0 0 61 0 0,0 0-80 0 0,0 0-6 0 0,0 0-57 0 0,0 0-113 0 0,0 0-88 0 0,0 0-96 0 0,5 7-84 0 0,-2-3-898 0 0,0 0 206 0 0,-1 0 1 0 0,1-1 0 0 0,0 1-1 0 0,0-1 1 0 0,0 0-1 0 0,0 0 1 0 0,1 0-1 0 0,-1 0 1 0 0,1 0-1 0 0,-1-1 1 0 0,1 1-1 0 0,0-1 1 0 0,0 0-1 0 0,1 0 1 0 0,-1-1-1 0 0,0 1 1 0 0,0-1 0 0 0,1 0-1 0 0,-1 0 1 0 0,1 0-220 0 0,0-1 217 0 0,6 0 107 0 0,-1 1 0 0 0,1-1 0 0 0,0-1-1 0 0,0 0 1 0 0,-1-1 0 0 0,1 0 0 0 0,-1 0 0 0 0,1-1 0 0 0,-1 0-1 0 0,0-1 1 0 0,0 0 0 0 0,3-3-324 0 0,-7 5 72 0 0,-1-1 0 0 0,0 0 0 0 0,0 0-1 0 0,0 0 1 0 0,0-1 0 0 0,-1 0 0 0 0,1 0 0 0 0,-1 0-1 0 0,0 0 1 0 0,0 0 0 0 0,0-1 0 0 0,-1 0 0 0 0,0 0-1 0 0,0 0 1 0 0,0 0 0 0 0,0 0 0 0 0,-1-1 0 0 0,0 1-1 0 0,0-1 1 0 0,0 0 0 0 0,-1 1 0 0 0,0-1 0 0 0,0 0-1 0 0,-1 0 1 0 0,1-3-72 0 0,-1 6-1 0 0,-1 0-1 0 0,1 0 1 0 0,0 0-1 0 0,-1 0 1 0 0,0 1-1 0 0,0-1 1 0 0,0 0-1 0 0,0 1 1 0 0,0-1-1 0 0,0 1 1 0 0,-1-1-1 0 0,0 1 0 0 0,1-1 1 0 0,-1 1-1 0 0,0 0 1 0 0,0 0-1 0 0,0 0 1 0 0,0 0-1 0 0,0 0 1 0 0,0 0-1 0 0,-1 1 1 0 0,1-1-1 0 0,-1 1 1 0 0,1 0-1 0 0,-1-1 1 0 0,0 1-1 0 0,1 0 1 0 0,-1 1-1 0 0,0-1 1 0 0,0 0-1 0 0,-2 1 2 0 0,-94-5-692 0 0,89 7 640 0 0,-1 1-1 0 0,1 0 0 0 0,0 1 1 0 0,0 0-1 0 0,0 1 0 0 0,1 0 1 0 0,0 0-1 0 0,0 1 0 0 0,0 0 1 0 0,0 1-1 0 0,1 0 0 0 0,-1 1 53 0 0,0 1 3 0 0,0 0 0 0 0,0 0 0 0 0,1 1 0 0 0,0 0 0 0 0,1 1 0 0 0,0 0 0 0 0,1 0 0 0 0,0 0 0 0 0,0 1 0 0 0,2 0 0 0 0,-1 0 0 0 0,2 0 0 0 0,-1 1 0 0 0,2-1 0 0 0,0 1 0 0 0,0 0 0 0 0,1-1 0 0 0,0 5-3 0 0,2-11 24 0 0,-1-1 0 0 0,1 1 0 0 0,0 0 0 0 0,1-1 0 0 0,-1 1 1 0 0,1-1-1 0 0,0 1 0 0 0,1-1 0 0 0,-1 0 0 0 0,1 0 0 0 0,0 0 1 0 0,0 0-1 0 0,0-1 0 0 0,1 1 0 0 0,0-1 0 0 0,0 0 0 0 0,0 0 1 0 0,0 0-1 0 0,1 0 0 0 0,-1-1 0 0 0,1 0 0 0 0,0 0 0 0 0,0 0 1 0 0,5 2-25 0 0,3 1 126 0 0,0-1 0 0 0,0 0 0 0 0,1 0 1 0 0,0-2-1 0 0,0 1 0 0 0,0-2 0 0 0,0 0 1 0 0,1-1-1 0 0,6 0-126 0 0,14 0 301 0 0,1-2 0 0 0,-1-2 0 0 0,0-1-1 0 0,0-2 1 0 0,11-4-301 0 0,48-24 420 0 0,-155 34-3474 0 0,48 3 1318 0 0,-4 1-2124 0 0,7 0-2404 0 0,3 0-5194 0 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23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175 887 8 0 0,'0'0'1146'0'0,"0"0"-70"0"0,0 0 79 0 0,0 0 81 0 0,0 0-26 0 0,0 0-164 0 0,0 0-253 0 0,0 0-129 0 0,0 0 17 0 0,0 0 121 0 0,0 0 162 0 0,2 8 110 0 0,7 27 24 0 0,34-1 2164 0 0,-33-30-2633 0 0,1 1-277 0 0,0-1 0 0 0,1-1 1 0 0,-1 0-1 0 0,1 0 0 0 0,0-1 1 0 0,0-1-1 0 0,0 0 0 0 0,0-1 1 0 0,1 0-1 0 0,-1 0 0 0 0,0-2 1 0 0,0 1-1 0 0,0-2 0 0 0,-1 1 1 0 0,1-2-1 0 0,0 1 0 0 0,1-2-352 0 0,16-7 328 0 0,0-2 0 0 0,-1 0 0 0 0,0-2 0 0 0,-1-1 0 0 0,24-20-328 0 0,-9 5 215 0 0,-1-2 0 0 0,-1-2 1 0 0,-3-2-1 0 0,0-1 0 0 0,-3-1 0 0 0,-1-2 0 0 0,17-31-215 0 0,101-206 460 0 0,-102 103-157 0 0,-38 130-215 0 0,-10 45-67 0 0,-1 1-17 0 0,0 0-27 0 0,0 0-1 0 0,0 0-17 0 0,0 0 0 0 0,31 42-33 0 0,34 36 177 0 0,-51-53-16 0 0,-1 0 0 0 0,-1 1 0 0 0,-1 0 0 0 0,-1 1 0 0 0,-2 0-1 0 0,2 13-86 0 0,-2-6 81 0 0,-2 0-1 0 0,-1 1 0 0 0,-2 0 0 0 0,-1 0 0 0 0,-2 0 0 0 0,-3 25-80 0 0,-2-42 36 0 0,0-1 1 0 0,-1 0-1 0 0,0 0 1 0 0,-2-1 0 0 0,0 0-1 0 0,-1 0 1 0 0,0-1 0 0 0,-1 0-1 0 0,-1-1 1 0 0,-1 0-1 0 0,0 0 1 0 0,0-2 0 0 0,-10 8-37 0 0,7-6 18 0 0,-2-2 1 0 0,1 0 0 0 0,-1-1-1 0 0,-1 0 1 0 0,0-2 0 0 0,0 0-1 0 0,-1-1 1 0 0,0-1 0 0 0,0 0-1 0 0,-1-2 1 0 0,0 0 0 0 0,0-1-1 0 0,0-2 1 0 0,0 0 0 0 0,-1 0-1 0 0,0-2-18 0 0,-7 1 1 0 0,-58-11-187 0 0,84 8 35 0 0,0-1 0 0 0,1 0 1 0 0,-1 0-1 0 0,1 0 0 0 0,0 0 0 0 0,0 0 0 0 0,0-1 0 0 0,1 1 0 0 0,-1 0 1 0 0,1 0-1 0 0,-1-1 0 0 0,1 1 0 0 0,0 0 0 0 0,0-1 0 0 0,0 1 1 0 0,1 0-1 0 0,-1 0 0 0 0,1-1 0 0 0,0 1 0 0 0,0 0 0 0 0,0 0 0 0 0,0 0 1 0 0,1 0-1 0 0,-1 0 0 0 0,1 0 0 0 0,0 0 0 0 0,0 0 151 0 0,20-27-6240 0 0,-16 22 2155 0 0,4-5-8119 0 0</inkml:trace>
  <inkml:trace contextRef="#ctx0" brushRef="#br0" timeOffset="1331.855">1591 648 0 0 0,'0'0'625'0'0,"0"0"541"0"0,0 0 210 0 0,0 0-1 0 0,0 0 47 0 0,0 0 13 0 0,0 0-37 0 0,0 0-1 0 0,0 0 10 0 0,0 0 25 0 0,2-1-15 0 0,-2 1-1251 0 0,1 0 1 0 0,-1-1-1 0 0,1 1 0 0 0,-1 0 1 0 0,1 0-1 0 0,-1 0 1 0 0,1 0-1 0 0,-1 0 0 0 0,1 0 1 0 0,-1 0-1 0 0,1 0 1 0 0,-1 0-1 0 0,1 1 1 0 0,-1-1-1 0 0,1 0 0 0 0,-1 0 1 0 0,1 0-1 0 0,-1 0 1 0 0,1 1-1 0 0,-1-1 0 0 0,1 0 1 0 0,-1 1-1 0 0,1-1 1 0 0,-1 0-1 0 0,0 1 0 0 0,1-1 1 0 0,-1 0-1 0 0,0 1 1 0 0,1-1-1 0 0,-1 1 1 0 0,0-1-1 0 0,0 0 0 0 0,1 1 1 0 0,-1-1-1 0 0,0 1 1 0 0,0-1-1 0 0,0 1 0 0 0,1-1 1 0 0,-1 1-1 0 0,0-1 1 0 0,0 1-1 0 0,0-1 0 0 0,0 1 1 0 0,0-1-1 0 0,0 1 1 0 0,0-1-1 0 0,0 1 0 0 0,0-1 1 0 0,-1 1-1 0 0,1-1 1 0 0,0 1-1 0 0,0-1 1 0 0,0 1-1 0 0,0-1 0 0 0,-1 1 1 0 0,1-1-1 0 0,0 1 1 0 0,-1-1-1 0 0,1 0 0 0 0,0 1 1 0 0,-1-1-1 0 0,1 1 1 0 0,0-1-167 0 0,-1 12-721 0 0,-16 100 2133 0 0,16-107-1407 0 0,0 0-1 0 0,1 1 1 0 0,0-1-1 0 0,0 0 1 0 0,1 1-1 0 0,-1-1 1 0 0,1 0-1 0 0,0 0 1 0 0,0 0-1 0 0,1 0 1 0 0,0 0-1 0 0,0 0 1 0 0,0 0-1 0 0,0 0 1 0 0,1 0-1 0 0,-1-1 1 0 0,1 1-1 0 0,1-1 1 0 0,-1 0-1 0 0,0 0 0 0 0,1 0 1 0 0,0-1-1 0 0,0 1 1 0 0,0-1-1 0 0,0 0 1 0 0,1 0-1 0 0,-1 0 1 0 0,6 2-5 0 0,-4-2 19 0 0,0-1 1 0 0,1 0 0 0 0,-1 1-1 0 0,0-2 1 0 0,1 1 0 0 0,0-1-1 0 0,-1 0 1 0 0,1-1 0 0 0,0 1-1 0 0,0-1 1 0 0,-1-1 0 0 0,1 1-1 0 0,0-1 1 0 0,-1 0 0 0 0,1-1-1 0 0,-1 0 1 0 0,1 0 0 0 0,-1 0-1 0 0,0-1 1 0 0,1 1 0 0 0,-1-2-1 0 0,-1 1 1 0 0,4-2-20 0 0,64-96 357 0 0,-35 40-283 0 0,-15 25-46 0 0,42-43-35 0 0,-56 72 6 0 0,-8 5-5 0 0,1 1 1 0 0,-1-1-1 0 0,0 1 0 0 0,1-1 1 0 0,-1 1-1 0 0,1-1 0 0 0,-1 1 1 0 0,1 0-1 0 0,-1-1 0 0 0,1 1 1 0 0,0 0-1 0 0,0 0 0 0 0,0 0 1 0 0,0 1-1 0 0,0-1 0 0 0,-1 0 1 0 0,1 1-1 0 0,0-1 1 0 0,1 1-1 0 0,-1 0 0 0 0,0-1 1 0 0,0 1-1 0 0,0 0 0 0 0,0 0 1 0 0,0 1-1 0 0,0-1 0 0 0,0 0 1 0 0,0 1-1 0 0,0-1 0 0 0,0 1 1 0 0,0-1-1 0 0,0 1 0 0 0,0 0 1 0 0,-1 0-1 0 0,1 0 1 0 0,0 0-1 0 0,0 0 0 0 0,-1 1 1 0 0,1-1-1 0 0,-1 0 0 0 0,1 1 1 0 0,-1-1-1 0 0,2 2 6 0 0,0 5 10 0 0,0 1 0 0 0,-1-1 0 0 0,0 1 0 0 0,0 0 0 0 0,-1 0 0 0 0,0 0 0 0 0,0 0 0 0 0,-1-1 0 0 0,0 1 0 0 0,-1 0 0 0 0,0 0 0 0 0,0 0 0 0 0,-1 0 0 0 0,0 0 0 0 0,-1-1 0 0 0,-1 2-10 0 0,-13 74 9 0 0,-1-22 21 0 0,16-45-1 0 0,10-35 15 0 0,3-8-35 0 0,109-150 19 0 0,-113 167-37 0 0,1-1 0 0 0,0 2-1 0 0,0-1 1 0 0,1 1 0 0 0,0 1-1 0 0,1-1 1 0 0,-1 1 0 0 0,1 1-1 0 0,10-5 10 0 0,-20 77-45 0 0,-17 50 60 0 0,17-113-26 0 0,-1-2 10 0 0,1 0-1 0 0,-1 1 1 0 0,1-1 0 0 0,-1 1 0 0 0,1-1 0 0 0,0 1 0 0 0,-1-1 0 0 0,1 1 0 0 0,0-1 0 0 0,0 1 0 0 0,0-1 0 0 0,0 1 0 0 0,0-1 0 0 0,0 1 0 0 0,1-1 0 0 0,-1 0-1 0 0,0 1 1 0 0,1-1 0 0 0,-1 1 0 0 0,1-1 0 0 0,-1 0 0 0 0,1 1 0 0 0,0-1 0 0 0,0 0 0 0 0,-1 1 0 0 0,1-1 0 0 0,0 0 0 0 0,0 0 0 0 0,0 0 0 0 0,0 0-1 0 0,1 0 1 0 0,-1 0 0 0 0,0 0 0 0 0,0 0 0 0 0,1-1 0 0 0,-1 1 0 0 0,0 0 0 0 0,1-1 0 0 0,-1 1 0 0 0,0-1 0 0 0,1 1 0 0 0,-1-1 0 0 0,1 0 0 0 0,-1 1-1 0 0,1-1 1 0 0,-1 0 0 0 0,1 0 0 0 0,-1 0 0 0 0,1 0 0 0 0,-1-1 0 0 0,1 1 0 0 0,0 0 1 0 0,92-88 51 0 0,40-38-73 0 0,-114 114-20 0 0,-18 43 71 0 0,2 142 420 0 0,6-132-453 0 0,-9-60-4279 0 0,0 4-4367 0 0,-1 8-2888 0 0</inkml:trace>
  <inkml:trace contextRef="#ctx0" brushRef="#br0" timeOffset="1730.879">1699 190 9362 0 0,'0'0'2678'0'0,"0"0"-468"0"0,0 0-290 0 0,0 0-142 0 0,0 0-195 0 0,0 0-300 0 0,0 0-395 0 0,0 0-365 0 0,0 0-267 0 0,0 0-174 0 0,0 0-102 0 0,0 0-42 0 0,-3 0-37 0 0,-11 11-402 0 0,19 0-6291 0 0,-3-10-4248 0 0</inkml:trace>
  <inkml:trace contextRef="#ctx0" brushRef="#br0" timeOffset="3103.243">2843 671 0 0 0,'0'0'612'0'0,"0"0"562"0"0,0 0 146 0 0,0 0-9 0 0,0 0-64 0 0,0 0-27 0 0,0 0-30 0 0,0 0-49 0 0,0 0-62 0 0,0 0-81 0 0,0 0-127 0 0,3-4-135 0 0,10-14-101 0 0,-10 13-82 0 0,-3 5-65 0 0,0 0-36 0 0,0 0-46 0 0,0 0-52 0 0,0 0-15 0 0,0 0-32 0 0,0 0-44 0 0,0 0-3 0 0,0 27 948 0 0,-13 170-375 0 0,13-195-824 0 0,0 1-1 0 0,1-1 1 0 0,-1 1-1 0 0,1-1 0 0 0,0 0 1 0 0,-1 1-1 0 0,1-1 1 0 0,0 0-1 0 0,1 0 1 0 0,-1 1-1 0 0,0-1 0 0 0,1 0 1 0 0,-1 0-1 0 0,1 0 1 0 0,-1-1-1 0 0,1 1 1 0 0,0 0-1 0 0,0 0 0 0 0,0-1 1 0 0,0 0-1 0 0,0 1 1 0 0,0-1-1 0 0,0 0 0 0 0,1 0 1 0 0,-1 0-1 0 0,0 0 1 0 0,1 0-1 0 0,-1-1 1 0 0,0 1-1 0 0,1-1 0 0 0,-1 1 1 0 0,1-1-1 0 0,1 0-8 0 0,83-11 585 0 0,-53-12-423 0 0,-1-1 1 0 0,-1-2-1 0 0,-2-1 0 0 0,-1-1 0 0 0,-1-2 0 0 0,-1 0 0 0 0,-2-2 1 0 0,-1-1-1 0 0,-1-1 0 0 0,-2-2-162 0 0,1 1 96 0 0,-1 0 0 0 0,-2-1-1 0 0,-2-1 1 0 0,-2-1 0 0 0,-1 0 0 0 0,-1-1 0 0 0,2-23-96 0 0,-9-85 4 0 0,-6 144-6 0 0,0-1 0 0 0,-1 0 0 0 0,0 0 0 0 0,1 0 0 0 0,-1 1 0 0 0,-1-1 0 0 0,1 0 1 0 0,0 1-1 0 0,-1-1 0 0 0,0 1 0 0 0,0 0 0 0 0,0 0 0 0 0,0-1 0 0 0,0 1 0 0 0,-1 0 0 0 0,1 1 0 0 0,-1-1 0 0 0,0 0 1 0 0,0 1-1 0 0,0-1 0 0 0,0 1 0 0 0,0 0 0 0 0,0 0 0 0 0,-1 1 0 0 0,1-1 0 0 0,-1 0 0 0 0,1 1 0 0 0,-1 0 1 0 0,0 0-1 0 0,1 0 0 0 0,-1 1 0 0 0,0-1 0 0 0,0 1 0 0 0,0 0 0 0 0,1-1 0 0 0,-1 2 0 0 0,0-1 0 0 0,0 0 0 0 0,0 1 1 0 0,1 0-1 0 0,-1 0 0 0 0,-2 1 2 0 0,-2 3-4 0 0,0 1 1 0 0,1 0 0 0 0,0 0 0 0 0,1 0-1 0 0,-1 1 1 0 0,1 0 0 0 0,1 0 0 0 0,-1 0-1 0 0,1 1 1 0 0,0 0 0 0 0,1 0-1 0 0,0 0 1 0 0,0 1 0 0 0,1 0 0 0 0,0-1-1 0 0,0 1 1 0 0,1 0 0 0 0,0 0 0 0 0,1 0-1 0 0,0 1 1 0 0,0-1 0 0 0,1 2 3 0 0,0 43 247 0 0,3 0 0 0 0,1 0 0 0 0,3 0 1 0 0,3-1-1 0 0,1 0 0 0 0,3-1 0 0 0,2 0 0 0 0,3-1 1 0 0,9 15-248 0 0,-22-50 111 0 0,56 141 879 0 0,-62-157-948 0 0,0 0 37 0 0,0 0 41 0 0,0 0 39 0 0,0 0 32 0 0,0 0 17 0 0,-5-26 65 0 0,4 22-486 0 0,-1-24-3277 0 0,10 10-4834 0 0,-6 13-2931 0 0</inkml:trace>
  <inkml:trace contextRef="#ctx0" brushRef="#br0" timeOffset="4417.674">3820 652 3561 0 0,'0'0'2536'0'0,"0"0"-601"0"0,0 0-240 0 0,0 0-17 0 0,0 0-94 0 0,0 0-230 0 0,0 0-230 0 0,0 0-207 0 0,0 0-99 0 0,0 0-65 0 0,0 0-95 0 0,0 0-92 0 0,0 0-94 0 0,-19-4-57 0 0,-60-13-27 0 0,75 16-329 0 0,0 1 1 0 0,0-1-1 0 0,1 1 1 0 0,-1 0-1 0 0,0 0 1 0 0,0 0-1 0 0,0 1 1 0 0,0 0-1 0 0,0-1 1 0 0,1 1-1 0 0,-1 0 1 0 0,0 1-1 0 0,1-1 1 0 0,-1 1-1 0 0,0 0 0 0 0,1-1 1 0 0,0 2-1 0 0,0-1 1 0 0,-1 0-1 0 0,0 2-59 0 0,-13 8 248 0 0,12-8-226 0 0,-1 2 0 0 0,1-1-1 0 0,1 0 1 0 0,-1 1 0 0 0,1 0 0 0 0,0 0-1 0 0,0 0 1 0 0,1 1 0 0 0,0-1-1 0 0,0 1 1 0 0,0 0 0 0 0,1-1 0 0 0,0 1-1 0 0,0 0 1 0 0,1 1 0 0 0,0-1-1 0 0,0 0 1 0 0,1 0 0 0 0,0 0 0 0 0,0 1-1 0 0,1-1 1 0 0,-1 0 0 0 0,2 0-1 0 0,-1 0 1 0 0,3 7-22 0 0,-3-11 22 0 0,0 1-1 0 0,0-1 1 0 0,0 0-1 0 0,0 0 1 0 0,1 0-1 0 0,0 0 1 0 0,-1 0 0 0 0,1 0-1 0 0,0 0 1 0 0,0 0-1 0 0,1-1 1 0 0,-1 1-1 0 0,0-1 1 0 0,1 0-1 0 0,0 1 1 0 0,-1-1 0 0 0,1-1-1 0 0,0 1 1 0 0,0 0-1 0 0,0-1 1 0 0,1 1-1 0 0,-1-1 1 0 0,0 0-1 0 0,0 0 1 0 0,1 0 0 0 0,-1 0-1 0 0,0-1 1 0 0,1 1-1 0 0,-1-1 1 0 0,1 0-1 0 0,1 0-21 0 0,3 0 93 0 0,-1-1-1 0 0,1 0 0 0 0,-1 0 1 0 0,1-1-1 0 0,-1 0 0 0 0,0 0 0 0 0,0-1 1 0 0,0 1-1 0 0,0-2 0 0 0,0 1 1 0 0,0-1-1 0 0,-1 0 0 0 0,0 0 1 0 0,2-2-93 0 0,21-19 157 0 0,-2-2 1 0 0,0-1-1 0 0,-2-1 1 0 0,-1-1 0 0 0,9-15-158 0 0,-5 9-30 0 0,-27 33 45 0 0,-1 3-24 0 0,0 0-42 0 0,-31 35-632 0 0,28-31 680 0 0,1 1 0 0 0,-1-1 0 0 0,1 0 0 0 0,0 1 0 0 0,0-1-1 0 0,0 1 1 0 0,1-1 0 0 0,-1 1 0 0 0,1 0 0 0 0,1 0 0 0 0,-1 0 0 0 0,0-1 0 0 0,1 1-1 0 0,0 0 1 0 0,0 0 0 0 0,1 0 0 0 0,-1 0 0 0 0,1 0 0 0 0,0-1 0 0 0,0 1 0 0 0,1 0-1 0 0,0-1 1 0 0,-1 1 0 0 0,2-1 0 0 0,-1 1 0 0 0,0-1 0 0 0,1 0 0 0 0,0 0 0 0 0,0 0-1 0 0,0 0 1 0 0,0-1 0 0 0,0 1 0 0 0,1-1 0 0 0,0 0 0 0 0,0 1 3 0 0,2 1 16 0 0,1 1 0 0 0,0-1 0 0 0,0 0 0 0 0,0-1 0 0 0,0 0 0 0 0,1 0-1 0 0,0 0 1 0 0,-1-1 0 0 0,1 0 0 0 0,0-1 0 0 0,1 0 0 0 0,-1 0 0 0 0,0-1 0 0 0,1 0 0 0 0,-1 0 0 0 0,1-1 0 0 0,-1 0 0 0 0,0 0 0 0 0,1-1 0 0 0,-1 0 0 0 0,1-1 0 0 0,-1 0 0 0 0,7-2-16 0 0,-2-4 46 0 0,0 1 0 0 0,-1-2 0 0 0,0 0 0 0 0,-1 0 0 0 0,0-1 0 0 0,0 0 0 0 0,-1-1 0 0 0,0 0 0 0 0,-1-1 0 0 0,0 0 0 0 0,-1 0 0 0 0,5-11-46 0 0,-3 7 9 0 0,0 0 0 0 0,-2-1 0 0 0,0-1 0 0 0,-1 1 0 0 0,0-1 1 0 0,-2 0-1 0 0,4-16-9 0 0,-8 31-10 0 0,0-1 1 0 0,1 1-1 0 0,-1 0 0 0 0,-1-1 1 0 0,1 1-1 0 0,0-1 1 0 0,-1 1-1 0 0,1-1 0 0 0,-1 1 1 0 0,0-1-1 0 0,-1 1 1 0 0,1-1-1 0 0,0 1 1 0 0,-1-1-1 0 0,0 1 0 0 0,0-1 1 0 0,0 1-1 0 0,0 0 1 0 0,0-1-1 0 0,-1 1 0 0 0,0 0 1 0 0,1 0-1 0 0,-1 0 1 0 0,0 0-1 0 0,-1 0 0 0 0,1 1 1 0 0,0-1-1 0 0,-1 1 1 0 0,1-1-1 0 0,-1 1 1 0 0,0 0-1 0 0,0 0 0 0 0,0 0 1 0 0,0 0-1 0 0,0 1 1 0 0,0-1-1 0 0,-2 0 10 0 0,0 2-33 0 0,0 1 0 0 0,0-1 1 0 0,0 1-1 0 0,0 0 0 0 0,1 1 0 0 0,-1-1 0 0 0,0 1 1 0 0,1 0-1 0 0,-1 0 0 0 0,1 0 0 0 0,0 1 0 0 0,0-1 1 0 0,0 1-1 0 0,0 0 0 0 0,0 0 0 0 0,1 0 1 0 0,-1 1-1 0 0,1 0 0 0 0,0-1 0 0 0,0 1 0 0 0,0 0 1 0 0,-1 3 32 0 0,2-4-5 0 0,0-1 1 0 0,0 0 0 0 0,0 1 0 0 0,1-1 0 0 0,-1 1 0 0 0,1 0 0 0 0,0-1 0 0 0,0 1 0 0 0,0 0 0 0 0,0 0 0 0 0,0 0 0 0 0,0 0-1 0 0,1 0 1 0 0,0 0 0 0 0,-1 0 0 0 0,1 0 0 0 0,0 0 0 0 0,1 0 0 0 0,-1 0 0 0 0,0 0 0 0 0,1 0 0 0 0,0 0 0 0 0,-1 0 0 0 0,1-1-1 0 0,0 1 1 0 0,1 0 0 0 0,-1 0 0 0 0,0-1 0 0 0,1 1 0 0 0,0-1 0 0 0,-1 1 0 0 0,1-1 0 0 0,0 1 0 0 0,0-1 0 0 0,0 0 0 0 0,1 0-1 0 0,-1 0 1 0 0,1-1 0 0 0,-1 1 0 0 0,1 0 0 0 0,-1-1 0 0 0,1 1 0 0 0,0-1 0 0 0,-1 0 0 0 0,1 0 0 0 0,0 0 0 0 0,0-1 0 0 0,0 1 0 0 0,0-1-1 0 0,1 1 5 0 0,133 7 78 0 0,-134-9-77 0 0,1 1 0 0 0,-1-1-1 0 0,1 1 1 0 0,-1-1 0 0 0,1 1 0 0 0,-1 0 0 0 0,1 0 0 0 0,-1 1 0 0 0,1-1 0 0 0,-1 1-1 0 0,0-1 1 0 0,1 1 0 0 0,-1 0 0 0 0,0 1 0 0 0,1-1 0 0 0,-1 1 0 0 0,0-1 0 0 0,0 1-1 0 0,0 0 1 0 0,0 0 0 0 0,-1 0 0 0 0,1 0 0 0 0,0 1 0 0 0,-1-1 0 0 0,0 1 0 0 0,1-1-1 0 0,-1 1 1 0 0,0 0 0 0 0,0 0 0 0 0,-1 0 0 0 0,1 0 0 0 0,0 1-1 0 0,-19 177 1 0 0,18-177-2 0 0,0-1 0 0 0,1 1 0 0 0,0-1 0 0 0,0 1 0 0 0,0-1 0 0 0,0 0 0 0 0,0 0 0 0 0,1 0 0 0 0,0 0 1 0 0,-1 0-1 0 0,1-1 0 0 0,0 1 0 0 0,0-1 0 0 0,0 1 0 0 0,1-1 0 0 0,-1 0 0 0 0,0-1 0 0 0,1 1 0 0 0,0 0 0 0 0,-1-1 0 0 0,1 0 0 0 0,0 0 0 0 0,-1 0 0 0 0,1 0 0 0 0,0-1 0 0 0,0 1 0 0 0,0-1 0 0 0,0 0 0 0 0,0 0 0 0 0,0-1 0 0 0,-1 1 0 0 0,1-1 0 0 0,0 0 0 0 0,0 0 0 0 0,0 0 0 0 0,2-1 1 0 0,5-1 28 0 0,-1-1-1 0 0,0 0 0 0 0,1 0 1 0 0,-2-1-1 0 0,1 0 0 0 0,0-1 1 0 0,-1 0-1 0 0,0 0 0 0 0,-1-1 0 0 0,1-1 1 0 0,-1 1-1 0 0,0-2-27 0 0,0 2 38 0 0,42-41 199 0 0,-2-3-1 0 0,-2-1 1 0 0,-2-3 0 0 0,13-25-237 0 0,-41 56 2 0 0,-1-1 0 0 0,-1-1 0 0 0,-1 0 0 0 0,-2 0 0 0 0,-1-2-1 0 0,0 1 1 0 0,-2-1 0 0 0,-2 0 0 0 0,0-1 0 0 0,-2 0 0 0 0,-1 0 0 0 0,-1 0 0 0 0,-2-1-2 0 0,1 22 0 0 0,0 0 0 0 0,-1-1 0 0 0,0 1 1 0 0,-1-1-1 0 0,1 1 0 0 0,-2 0 0 0 0,1 0 0 0 0,-1 0 0 0 0,0 0 0 0 0,-1 0 1 0 0,0 0-1 0 0,0 0 0 0 0,-1 1 0 0 0,0-1 0 0 0,0 1 0 0 0,-1 0 0 0 0,0 0 0 0 0,0 1 1 0 0,-1 0-1 0 0,-4-5 0 0 0,7 9-9 0 0,-1 0 1 0 0,0 1-1 0 0,1-1 1 0 0,-1 1-1 0 0,0 0 0 0 0,0 0 1 0 0,0 0-1 0 0,0 0 1 0 0,0 1-1 0 0,0-1 1 0 0,0 1-1 0 0,0 0 1 0 0,0 0-1 0 0,0 1 0 0 0,0-1 1 0 0,0 1-1 0 0,0 0 1 0 0,0 0-1 0 0,0 0 1 0 0,0 1-1 0 0,1-1 1 0 0,-1 1-1 0 0,0 0 0 0 0,1 0 1 0 0,0 0-1 0 0,-1 1 1 0 0,1-1-1 0 0,0 1 1 0 0,-1 1 8 0 0,-4 8 6 0 0,1 0 1 0 0,1 1-1 0 0,0 0 0 0 0,0 0 1 0 0,1 1-1 0 0,1-1 1 0 0,0 1-1 0 0,1 0 0 0 0,1 0 1 0 0,0 0-1 0 0,1 1 1 0 0,0-1-1 0 0,1 0 0 0 0,1 1 1 0 0,0-1-1 0 0,1 0 1 0 0,1 0-1 0 0,0 0 0 0 0,1 0 1 0 0,1 1-7 0 0,4 43 120 0 0,6 118 161 0 0,-26 41 21 0 0,5-86-696 0 0,26-131-4071 0 0,-8 0-5628 0 0,-9 0-889 0 0</inkml:trace>
  <inkml:trace contextRef="#ctx0" brushRef="#br0" timeOffset="5172.772">5130 625 5873 0 0,'0'0'2293'0'0,"0"0"-352"0"0,0 0-161 0 0,0 0-141 0 0,0 0-256 0 0,0 0-317 0 0,0 0-291 0 0,0 0-188 0 0,0 0-110 0 0,0 0-48 0 0,0 0-55 0 0,0 0-62 0 0,-3 15-57 0 0,-14 121 492 0 0,17-131-701 0 0,10 87 189 0 0,-9-89-198 0 0,0-1 1 0 0,0 1 0 0 0,0 0 0 0 0,0-1 0 0 0,0 1 0 0 0,1-1 0 0 0,-1 1 0 0 0,1-1 0 0 0,0 0 0 0 0,0 0-1 0 0,0 0 1 0 0,0 0 0 0 0,0 0 0 0 0,0 0 0 0 0,0 0 0 0 0,1-1 0 0 0,-1 1 0 0 0,1-1 0 0 0,-1 1 0 0 0,1-1-1 0 0,0 0 1 0 0,-1 0 0 0 0,1 0 0 0 0,0-1 0 0 0,0 1 0 0 0,-1-1 0 0 0,1 1 0 0 0,0-1 0 0 0,0 0 0 0 0,1 0-38 0 0,4-3 173 0 0,-1-1 1 0 0,1 0 0 0 0,-1 0-1 0 0,0 0 1 0 0,-1-1 0 0 0,1 0 0 0 0,-1 0-1 0 0,0-1 1 0 0,0 0 0 0 0,-1 0 0 0 0,0 0-1 0 0,0-1 1 0 0,0 0 0 0 0,-1 0-1 0 0,0 0 1 0 0,0 0 0 0 0,-1 0 0 0 0,1-1-1 0 0,0-5-173 0 0,-4 13 2 0 0,95-229 1386 0 0,-95 230-1390 0 0,0-1 1 0 0,0 0-1 0 0,0 1 0 0 0,-1-1 1 0 0,1 1-1 0 0,0-1 0 0 0,0 0 1 0 0,0 1-1 0 0,0-1 1 0 0,0 1-1 0 0,0-1 0 0 0,0 0 1 0 0,0 1-1 0 0,0-1 0 0 0,0 0 1 0 0,0 1-1 0 0,0-1 0 0 0,1 1 1 0 0,-1-1-1 0 0,0 0 1 0 0,0 1-1 0 0,0-1 0 0 0,0 0 1 0 0,1 1-1 0 0,-1-1 0 0 0,0 0 1 0 0,0 1-1 0 0,1-1 0 0 0,-1 0 1 0 0,0 1-1 0 0,0-1 1 0 0,1 0-1 0 0,-1 0 0 0 0,0 0 1 0 0,1 1-1 0 0,-1-1 0 0 0,0 0 1 0 0,1 0-1 0 0,-1 0 0 0 0,0 0 1 0 0,1 1-1 0 0,-1-1 1 0 0,1 0-1 0 0,-1 0 0 0 0,0 0 1 0 0,1 0-1 0 0,-1 0 0 0 0,1 0 1 0 0,-1 0-1 0 0,0 0 0 0 0,1 0 1 0 0,-1 0-1 0 0,0 0 1 0 0,1-1-1 0 0,-1 1 0 0 0,1 0 1 0 0,-1 0-1 0 0,0 0 0 0 0,1 0 1 0 0,-1-1-1 0 0,0 1 0 0 0,1 0 1 0 0,-1 0-1 0 0,0-1 2 0 0,10 44 49 0 0,22 156 32 0 0,51 179 9 0 0,-73-292-61 0 0,-3 0 0 0 0,-5 1 1 0 0,-5 43-30 0 0,3-118 19 0 0,-1-1 0 0 0,0 1 1 0 0,-1-1-1 0 0,0 1 1 0 0,-1-1-1 0 0,0 0 0 0 0,0 0 1 0 0,-1 0-1 0 0,-1 0 0 0 0,0-1 1 0 0,-1 1-1 0 0,1-1 1 0 0,-5 4-20 0 0,5-11 16 0 0,0 0 1 0 0,-1 0-1 0 0,1-1 0 0 0,-1 0 1 0 0,0 0-1 0 0,0 0 1 0 0,0 0-1 0 0,0-1 1 0 0,0 0-1 0 0,0 0 1 0 0,0-1-1 0 0,0 0 1 0 0,-1 0-1 0 0,1 0 0 0 0,0-1 1 0 0,-2 0-17 0 0,-15 0 7 0 0,14 1-3 0 0,0-1-1 0 0,1-1 1 0 0,-1 0-1 0 0,0 0 1 0 0,1 0-1 0 0,-1-1 1 0 0,1-1-1 0 0,0 1 1 0 0,-1-1-1 0 0,2-1 1 0 0,-1 0 0 0 0,1 0-1 0 0,-1 0 1 0 0,1-1-1 0 0,1 0 1 0 0,-1-1-4 0 0,3 4 1 0 0,0 0 0 0 0,1-1 0 0 0,0 0 0 0 0,0 0 0 0 0,0 0 0 0 0,0 0 0 0 0,0 0 0 0 0,1-1 0 0 0,0 1 1 0 0,0-1-1 0 0,0 1 0 0 0,1-1 0 0 0,-1 0 0 0 0,1 0 0 0 0,0 0 0 0 0,0 0 0 0 0,1 0 0 0 0,0 0 0 0 0,0 0 1 0 0,0 0-1 0 0,0 0 0 0 0,1 1 0 0 0,0-1 0 0 0,0 0 0 0 0,0 0 0 0 0,0 0 0 0 0,1 0 0 0 0,0 1 0 0 0,1-4-1 0 0,16-18 8 0 0,1 1 0 0 0,1 0-1 0 0,2 2 1 0 0,0 0 0 0 0,1 2-1 0 0,1 0 1 0 0,1 2 0 0 0,1 0-1 0 0,0 2 1 0 0,1 2-1 0 0,28-12-7 0 0,239-108-313 0 0,-287 131-307 0 0,16-8 40 0 0,-10 9-8490 0 0,-14 3-2930 0 0</inkml:trace>
  <inkml:trace contextRef="#ctx0" brushRef="#br0" timeOffset="6098.108">2793 128 12043 0 0,'0'0'2241'0'0,"0"0"-619"0"0,0 0-211 0 0,0 0 12 0 0,0 0-53 0 0,0 0-181 0 0,0 0-291 0 0,0 0-351 0 0,0 0-265 0 0,0 0-134 0 0,0 0-77 0 0,0 0-14 0 0,-11 4-248 0 0,4 0-4205 0 0,7-1-1776 0 0,0-2-5251 0 0</inkml:trace>
  <inkml:trace contextRef="#ctx0" brushRef="#br0" timeOffset="7451.972">1639 155 0 0 0,'0'0'233'0'0,"0"0"309"0"0,0 0 171 0 0,0 0 234 0 0,0 0 324 0 0,3-1 279 0 0,0-1-962 0 0,5-2-17 0 0,-1 3 2857 0 0,-13 16-268 0 0,-23 13-1936 0 0,52-35-150 0 0,-16 1 211 0 0,-14 8-2832 0 0,-2 4-4931 0 0,7-5-2083 0 0</inkml:trace>
  <inkml:trace contextRef="#ctx0" brushRef="#br0" timeOffset="90456.253">254 1931 0 0 0,'0'0'621'0'0,"0"1"-3428"0"0,1-1 4856 0 0,2 3 16406 0 0,-3-3-16174 0 0,-66-19 1037 0 0,59 19-3225 0 0,0-1 0 0 0,0 2 0 0 0,1-1 0 0 0,-1 1-1 0 0,0 0 1 0 0,0 1 0 0 0,1-1 0 0 0,-1 1 0 0 0,1 1 0 0 0,0-1-1 0 0,-1 1 1 0 0,1 0 0 0 0,1 0 0 0 0,-1 1 0 0 0,0 0 0 0 0,-1 2-93 0 0,-39 35 464 0 0,41-32-403 0 0,0-1 0 0 0,1 1 0 0 0,0 0 0 0 0,0 0 1 0 0,1 1-1 0 0,1-1 0 0 0,-1 1 0 0 0,1-1 0 0 0,1 1 0 0 0,0 0 0 0 0,0-1 1 0 0,1 1-1 0 0,0 2-61 0 0,0-6 41 0 0,0 1-1 0 0,1 0 1 0 0,0-1 0 0 0,0 1 0 0 0,0-1 0 0 0,1 1 0 0 0,0-1 0 0 0,0 0 0 0 0,0 0 0 0 0,1 1 0 0 0,0-1-1 0 0,3 5-40 0 0,-1-4 88 0 0,0-1 0 0 0,0 1-1 0 0,0 0 1 0 0,1-1-1 0 0,0 0 1 0 0,0-1-1 0 0,1 1 1 0 0,-1-1-1 0 0,1-1 1 0 0,1 1-1 0 0,-1-1 1 0 0,0 0 0 0 0,1-1-1 0 0,0 1 1 0 0,0-2-1 0 0,0 1 1 0 0,0-1-1 0 0,4 0-87 0 0,155 10 1220 0 0,-137-12-1118 0 0,14-15 150 0 0,-57-5-2373 0 0,5 12-4899 0 0,4 5-5283 0 0</inkml:trace>
  <inkml:trace contextRef="#ctx0" brushRef="#br0" timeOffset="93812.291">847 1373 0 0 0,'0'0'347'0'0,"0"0"709"0"0,0 0 291 0 0,0 0 60 0 0,0 0-85 0 0,0 0-109 0 0,0 0-75 0 0,0 0-23 0 0,0 1 12221 0 0,0 1-14396 0 0,-8 137 2571 0 0,-11 235 16 0 0,-2-50-425 0 0,17-317-975 0 0,-4 9-51 0 0,8 18-8 0 0,0-34-49 0 0,0 0-1 0 0,0 9-112 0 0,0-14-568 0 0,0-13-3475 0 0,0 6-3183 0 0,0 8-3824 0 0</inkml:trace>
  <inkml:trace contextRef="#ctx0" brushRef="#br0" timeOffset="94494.131">610 1800 1520 0 0,'0'0'2054'0'0,"0"0"-891"0"0,0 0-220 0 0,0 0 301 0 0,0 0 364 0 0,0 0 184 0 0,0 0-115 0 0,0 0-300 0 0,0 0-287 0 0,0 0-173 0 0,0 0-39 0 0,0 0 13 0 0,0 0-6 0 0,5 3 5379 0 0,9 2-4870 0 0,171-25 312 0 0,-10 13-1103 0 0,-157 10-567 0 0,-15-2-260 0 0,-10 2-12223 0 0,7-2 805 0 0</inkml:trace>
  <inkml:trace contextRef="#ctx0" brushRef="#br0" timeOffset="96545.45">1485 1916 0 0 0,'0'0'441'0'0,"0"0"1273"0"0,0 0 525 0 0,0 0 107 0 0,0 0-73 0 0,0 0-226 0 0,0 0-348 0 0,0 0-358 0 0,0 0-319 0 0,-24 0 2680 0 0,18 0-3463 0 0,0 0 0 0 0,0 1 1 0 0,0 0-1 0 0,0 0 0 0 0,0 0 0 0 0,1 1 1 0 0,-1 0-1 0 0,0 0 0 0 0,1 0 0 0 0,0 1 1 0 0,-1 0-1 0 0,1 0 0 0 0,0 0 0 0 0,0 0 0 0 0,-2 3-239 0 0,1 0 44 0 0,1-1 0 0 0,0 1-1 0 0,0 0 1 0 0,1 0 0 0 0,0 0-1 0 0,0 1 1 0 0,0-1 0 0 0,1 1-1 0 0,0 0 1 0 0,0 0 0 0 0,0 0-1 0 0,1 1 1 0 0,0-1 0 0 0,1 1-1 0 0,0-1 1 0 0,0 1 0 0 0,0-1-1 0 0,1 4-43 0 0,0 3 56 0 0,-1-9-30 0 0,1 0 1 0 0,-1 0-1 0 0,1 0 1 0 0,0 0-1 0 0,0 0 1 0 0,1 0-1 0 0,-1-1 0 0 0,1 1 1 0 0,0 0-1 0 0,1 0 1 0 0,-1 0-1 0 0,1-1 1 0 0,0 1-1 0 0,0-1 1 0 0,0 1-1 0 0,1-1 1 0 0,0 0-1 0 0,-1 0 0 0 0,1 0 1 0 0,1 0-1 0 0,-1 0 1 0 0,3 1-27 0 0,4 2 126 0 0,1 0 1 0 0,1-1 0 0 0,-1-1 0 0 0,1 0-1 0 0,0 0 1 0 0,1-1 0 0 0,-1-1-1 0 0,1 0 1 0 0,-1 0 0 0 0,1-1-1 0 0,0-1 1 0 0,0 0 0 0 0,0-1-1 0 0,0-1 1 0 0,1 0-127 0 0,-7-1 70 0 0,-1 0 1 0 0,1-1-1 0 0,-1 0 0 0 0,0 0 0 0 0,0-1 0 0 0,0 1 1 0 0,0-1-1 0 0,-1 0 0 0 0,0-1 0 0 0,0 0 0 0 0,0 1 0 0 0,0-1 1 0 0,-1-1-1 0 0,1 1 0 0 0,-2-1 0 0 0,1 0 0 0 0,0 0 1 0 0,-1 0-1 0 0,0-2-70 0 0,5-7 83 0 0,-1-1-1 0 0,-1 0 1 0 0,-1-1 0 0 0,0 1 0 0 0,-1-1 0 0 0,-1 0-1 0 0,-1 0 1 0 0,0 0 0 0 0,-1 0 0 0 0,-1-1 0 0 0,-1-9-83 0 0,0 19 0 0 0,0 1 1 0 0,-1-1 0 0 0,0 1-1 0 0,0-1 1 0 0,0 1 0 0 0,-1-1 0 0 0,0 1-1 0 0,-1 0 1 0 0,0 0 0 0 0,0 1-1 0 0,0-1 1 0 0,-1 1 0 0 0,1 0-1 0 0,-2 0 1 0 0,1 0 0 0 0,-1 1-1 0 0,1 0 1 0 0,-1 0 0 0 0,-1 0 0 0 0,1 1-1 0 0,-1 0 1 0 0,0 0 0 0 0,0 1-1 0 0,0-1 1 0 0,-4 0-1 0 0,2 3-116 0 0,1 0 0 0 0,0 0 1 0 0,0 0-1 0 0,0 1 0 0 0,-1 1 0 0 0,1-1 0 0 0,0 1 1 0 0,0 1-1 0 0,0 0 0 0 0,0 0 0 0 0,0 0 0 0 0,0 1 0 0 0,1 0 1 0 0,-1 1-1 0 0,1-1 0 0 0,0 1 0 0 0,0 1 0 0 0,0 0 1 0 0,1 0-1 0 0,-1 0 0 0 0,1 0 0 0 0,1 1 0 0 0,-1 0 1 0 0,1 1-1 0 0,0-1 0 0 0,0 1 0 0 0,1 0 0 0 0,-1 0 1 0 0,2 0-1 0 0,-1 0 0 0 0,1 1 0 0 0,0 0 0 0 0,1 0 0 0 0,-1 0 1 0 0,2 0-1 0 0,-1 0 0 0 0,0 8 116 0 0,2-13-569 0 0,0 19-1377 0 0,5-12-5838 0 0,-2-6-3414 0 0</inkml:trace>
  <inkml:trace contextRef="#ctx0" brushRef="#br0" timeOffset="97511.453">1926 1870 6105 0 0,'0'0'2211'0'0,"0"0"-331"0"0,0 0-23 0 0,0 0 114 0 0,0 0-36 0 0,0 0-292 0 0,0 0-448 0 0,0 0-405 0 0,0 0-257 0 0,0 0-127 0 0,0 0-50 0 0,0 0-11 0 0,0 0 27 0 0,1 3 18 0 0,8 52 128 0 0,-2 0 0 0 0,-3 0 1 0 0,-1 1-1 0 0,-4-1 0 0 0,-1 0 1 0 0,-6 22-519 0 0,16-131 2458 0 0,4 14-2431 0 0,2 1 1 0 0,1 1-1 0 0,2 0 1 0 0,1 2-1 0 0,3 0 1 0 0,0 0-1 0 0,2 2 1 0 0,17-18-28 0 0,-36 49 2 0 0,7-10 0 0 0,1 0 0 0 0,0 1-1 0 0,1 0 1 0 0,0 2 0 0 0,0-1 0 0 0,2 2 0 0 0,-1-1-1 0 0,1 2 1 0 0,8-3-2 0 0,-21 10 5 0 0,0 0 0 0 0,1 0 0 0 0,-1 0 0 0 0,0 0 0 0 0,1 1 0 0 0,-1-1 0 0 0,1 1 0 0 0,-1 0-1 0 0,1 0 1 0 0,-1 0 0 0 0,0 0 0 0 0,1 0 0 0 0,-1 0 0 0 0,1 0 0 0 0,-1 1 0 0 0,0 0 0 0 0,1-1 0 0 0,-1 1 0 0 0,0 0-1 0 0,1 0 1 0 0,-1 0 0 0 0,0 0 0 0 0,0 1 0 0 0,0-1 0 0 0,0 0 0 0 0,0 1 0 0 0,0 0 0 0 0,0-1 0 0 0,-1 1 0 0 0,1 0-1 0 0,-1 0 1 0 0,1 0 0 0 0,-1 0 0 0 0,0 0 0 0 0,1 0 0 0 0,-1 0 0 0 0,0 1 0 0 0,-1-1 0 0 0,1 0 0 0 0,0 1 0 0 0,-1-1-1 0 0,1 0 1 0 0,-1 1 0 0 0,0-1 0 0 0,1 1 0 0 0,-1-1 0 0 0,0 1 0 0 0,-1-1 0 0 0,1 1 0 0 0,0 0-5 0 0,0-2 3 0 0,0 5 15 0 0,1 1 0 0 0,-1-1 1 0 0,0 1-1 0 0,0-1 0 0 0,-1 1 1 0 0,0-1-1 0 0,0 1 0 0 0,-1-1 1 0 0,1 0-1 0 0,-1 1 0 0 0,-1-1 1 0 0,1 0-1 0 0,-1 0 0 0 0,0-1 1 0 0,0 1-1 0 0,-1 0 0 0 0,0-1-18 0 0,-1 4-225 0 0,4-6-8817 0 0,3-3-2756 0 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3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1 371 0 0 0,'0'0'1508'0'0,"0"0"-311"0"0,0 0-56 0 0,0 0 238 0 0,0 0 177 0 0,0 0-17 0 0,0 0-186 0 0,0 0-250 0 0,0 0-118 0 0,0 0 23 0 0,0 0 70 0 0,0 0 32 0 0,0 0-4 0 0,5 1 5737 0 0,-1-2-6259 0 0,66-80 994 0 0,130-165-111 0 0,-179 204-1074 0 0,-21 41-342 0 0,0 1-16 0 0,0 0-37 0 0,0 0-18 0 0,0 0-28 0 0,14 27-185 0 0,26 38 528 0 0,14 98 505 0 0,-38-88-441 0 0,6-65-2554 0 0,-10-11-1816 0 0,-4 1-2445 0 0,-4 0-5766 0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6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1 435 3081 0 0,'0'0'4867'0'0,"0"0"-2371"0"0,0 0-889 0 0,0 0-67 0 0,0 0 52 0 0,0 0-3 0 0,0 0-178 0 0,0 0-270 0 0,0 0-165 0 0,0 0-107 0 0,0 0-111 0 0,0 0-82 0 0,17-9-66 0 0,85-51 373 0 0,-75 38-527 0 0,-2-2 1 0 0,0-1-1 0 0,-2 0 1 0 0,-1-2-1 0 0,-1-1 1 0 0,17-28-457 0 0,14-17 280 0 0,5-9-65 0 0,-57 82-219 0 0,1 0 0 0 0,-1-1 0 0 0,1 1 0 0 0,-1-1 0 0 0,1 1 0 0 0,-1 0 0 0 0,1 0 1 0 0,-1-1-1 0 0,1 1 0 0 0,0 0 0 0 0,-1 0 0 0 0,1 0 0 0 0,-1-1 0 0 0,1 1 0 0 0,0 0 0 0 0,-1 0 0 0 0,1 0 0 0 0,0 0 0 0 0,-1 0 1 0 0,1 0-1 0 0,-1 1 0 0 0,1-1 0 0 0,0 0 0 0 0,-1 0 0 0 0,1 0 0 0 0,0 0 0 0 0,-1 1 0 0 0,1-1 0 0 0,-1 0 0 0 0,1 1 0 0 0,-1-1 0 0 0,1 0 1 0 0,-1 1-1 0 0,1-1 0 0 0,-1 1 0 0 0,1-1 0 0 0,-1 1 0 0 0,0-1 0 0 0,1 1 0 0 0,-1-1 0 0 0,0 1 0 0 0,1-1 0 0 0,-1 1 0 0 0,0-1 1 0 0,0 1-1 0 0,1 0 0 0 0,-1-1 0 0 0,0 1 0 0 0,0-1 0 0 0,0 1 0 0 0,0 0 0 0 0,0-1 0 0 0,0 1 0 0 0,0 0 0 0 0,0-1 0 0 0,0 1 1 0 0,0-1-1 0 0,0 1 0 0 0,0 0 0 0 0,0-1 0 0 0,-1 1 0 0 0,1-1 0 0 0,0 1 0 0 0,0 0 0 0 0,-1-1 0 0 0,1 1 0 0 0,0-1 0 0 0,-1 1 1 0 0,0 0 2 0 0,5 12 78 0 0,71 192 565 0 0,-40-125-573 0 0,-10-58-3280 0 0,8-16-4864 0 0,-26-6-4273 0 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7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0 259 3217 0 0,'0'0'1975'0'0,"0"0"-722"0"0,0 0-192 0 0,0 0 179 0 0,0 0 330 0 0,0 0 227 0 0,0 0-16 0 0,0 0-278 0 0,0 0-339 0 0,0 0-221 0 0,0 0-123 0 0,0 0-43 0 0,0 0 37 0 0,3 0 27 0 0,174 3 4591 0 0,238-7-3777 0 0,-266-15-1451 0 0,-148 19-238 0 0,-1 0-1 0 0,1 0 0 0 0,-1 1 1 0 0,1-1-1 0 0,0 0 0 0 0,-1 0 1 0 0,1 0-1 0 0,0 0 0 0 0,-1 0 1 0 0,1 0-1 0 0,-1 0 1 0 0,1 0-1 0 0,0 0 0 0 0,-1 0 1 0 0,1 0-1 0 0,0-1 0 0 0,-1 1 1 0 0,1 0-1 0 0,-1 0 0 0 0,1-1 1 0 0,-1 1-1 0 0,1 0 0 0 0,0-1 1 0 0,-1 1-1 0 0,1 0 0 0 0,-1-1 1 0 0,1 1-1 0 0,-1-1 0 0 0,0 1 1 0 0,1-1-1 0 0,-1 1 0 0 0,1-1 1 0 0,-1 1-1 0 0,0-1 1 0 0,0 1-1 0 0,1-1 0 0 0,-1 1 1 0 0,0-1-1 0 0,0 0 0 0 0,0 1 1 0 0,1-1-1 0 0,-1 0 0 0 0,0 1 1 0 0,0-1-1 0 0,0 1 0 0 0,0-1 1 0 0,0 0-1 0 0,0 1 0 0 0,0-1 1 0 0,-1 0-1 0 0,1 1 0 0 0,0-1 1 0 0,0 1-1 0 0,0-1 1 0 0,-1 0-1 0 0,1 1 0 0 0,0-1 1 0 0,0 1-1 0 0,-1-1 35 0 0,-4-4-3779 0 0,4 2-1119 0 0,-1 2-6819 0 0</inkml:trace>
  <inkml:trace contextRef="#ctx0" brushRef="#br0" timeOffset="296.402">110 524 11226 0 0,'0'0'2017'0'0,"0"0"-812"0"0,0 0-346 0 0,0 0 65 0 0,0 0 229 0 0,0 0 179 0 0,0 0-29 0 0,0 0-175 0 0,0 0-193 0 0,0 0-167 0 0,0 0-128 0 0,0 0-16 0 0,34 1-43 0 0,108 2-36 0 0,6-10 793 0 0,119-33-361 0 0,-243 39-1398 0 0,36-4 846 0 0,-20 4-6383 0 0,-40 1-1812 0 0,0 0-4749 0 0</inkml:trace>
  <inkml:trace contextRef="#ctx0" brushRef="#br0" timeOffset="781.766">1981 58 4497 0 0,'0'0'2392'0'0,"0"0"-474"0"0,0 0-111 0 0,0 0-49 0 0,0 0-50 0 0,0 0-90 0 0,-35 11-224 0 0,-107 35-273 0 0,52-3 506 0 0,77-36-1484 0 0,0 2-1 0 0,0-1 1 0 0,1 2-1 0 0,1 0 1 0 0,0 0 0 0 0,0 1-1 0 0,1 0 1 0 0,0 1-1 0 0,1 0 1 0 0,0 0-1 0 0,1 1 1 0 0,0 0-1 0 0,1 1 1 0 0,1-1-1 0 0,0 2 1 0 0,1-1 0 0 0,1 0-1 0 0,0 1 1 0 0,1 0-1 0 0,0 0 1 0 0,1 0-1 0 0,1 0 1 0 0,0 0-1 0 0,1 1 1 0 0,1-1-1 0 0,0 0 1 0 0,3 7-143 0 0,2-8 88 0 0,0-1 0 0 0,1-1 0 0 0,1 1 1 0 0,0-1-1 0 0,1 0 0 0 0,0-1 0 0 0,0 0 0 0 0,1-1 0 0 0,1 0 0 0 0,0 0 0 0 0,0-1 1 0 0,1-1-1 0 0,0 0 0 0 0,1 0 0 0 0,0-1 0 0 0,0-1 0 0 0,0 0 0 0 0,1-1 1 0 0,-1 0-1 0 0,1-1 0 0 0,0-1 0 0 0,1 0 0 0 0,-1-1 0 0 0,4 0-88 0 0,6 0 165 0 0,0-1 1 0 0,1-2-1 0 0,-1 0 0 0 0,0-1 1 0 0,0-2-1 0 0,0 0 0 0 0,0-2 0 0 0,-1 0 1 0 0,0-2-1 0 0,0 0 0 0 0,0-2 1 0 0,-2 0-1 0 0,1-2 0 0 0,-1 0 1 0 0,-1-1-1 0 0,0-1 0 0 0,13-13-165 0 0,-23 17 17 0 0,1-1 1 0 0,-2 0-1 0 0,1 0 0 0 0,-2-1 1 0 0,1 0-1 0 0,-2-1 0 0 0,1 0 1 0 0,-2 0-1 0 0,0 0 0 0 0,0-1 1 0 0,-2 0-1 0 0,1 0 0 0 0,-2 0 1 0 0,0-1-1 0 0,-1 1 1 0 0,0-1-1 0 0,-1 0 0 0 0,-1 1 1 0 0,0-1-1 0 0,-1 0 0 0 0,-2-11-17 0 0,1 12-196 0 0,-1 1-1 0 0,-1-1 1 0 0,0 1-1 0 0,-1 0 0 0 0,0 1 1 0 0,-1-1-1 0 0,0 1 1 0 0,-1 0-1 0 0,0 0 1 0 0,-1 1-1 0 0,-1 0 1 0 0,0 1-1 0 0,0-1 0 0 0,-1 2 1 0 0,0-1-1 0 0,0 2 1 0 0,-1-1-1 0 0,-1 1 1 0 0,1 1-1 0 0,-1 0 1 0 0,0 1-1 0 0,-1 0 0 0 0,0 0 1 0 0,1 2-1 0 0,-2 0 1 0 0,-8-2 196 0 0,-49-10-2727 0 0,25 9-2245 0 0,6 2-6668 0 0</inkml:trace>
  <inkml:trace contextRef="#ctx0" brushRef="#br0" timeOffset="1179.356">998 440 11194 0 0,'0'0'2594'0'0,"0"0"-188"0"0,0 0-203 0 0,33 1-184 0 0,106 4-192 0 0,178-21 3560 0 0,-214 5-4611 0 0,420-61 843 0 0,-213 34-1300 0 0,-49 26-283 0 0,-87 12-182 0 0,-132 15-530 0 0,-46-14-1544 0 0,-4-1 1003 0 0,-1 0-5345 0 0,5 0-5507 0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1T02:55:23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85,'0'55,"-12"145,8-183,1-7,1 0,0 0,0 0,0 0,2 0,-1 0,1 0,1 0,-1 0,3 9,0-16,0-1,0 0,0 0,0 1,0-2,0 1,1 0,-1-1,0 1,1-1,0 0,-1 0,1-1,-1 1,1-1,0 0,0 1,-1-2,1 1,0 0,-1-1,1 0,0 1,-1-2,1 1,-1 0,0-1,1 1,-1-1,0 0,0 0,0 0,2-2,0 1,141-68,-135 65</inkml:trace>
  <inkml:trace contextRef="#ctx0" brushRef="#br0" timeOffset="447.614">366 1,'-8'12,"0"0,1 0,0 1,1 0,0 0,1 1,1-1,0 1,1 0,0 1,2-1,-1 0,2 1,0-1,0 0,1 1,3 10,-3 58,-27 157,-2 56,27-219,1-66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1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1341 1841 0 0 0,'0'0'0'0'0,"0"0"0"0"0,0 0 0 0 0</inkml:trace>
  <inkml:trace contextRef="#ctx0" brushRef="#br0" timeOffset="2516.97">1341 1841 0 0 0,'-76'-95'0'0'0,"62"73"0"0"0,16 21 32 0 0,-2 1 153 0 0,0 0 133 0 0,0 0 31 0 0,13-11 3445 0 0,-11 9 128 0 0,-1 1 3640 0 0,-23 0-4747 0 0,20 3-2818 0 0,-1 0-1 0 0,1 0 1 0 0,0 0-1 0 0,0 0 1 0 0,0 0-1 0 0,0 1 1 0 0,0-1-1 0 0,1 1 1 0 0,-1-1-1 0 0,1 1 1 0 0,-1 0-1 0 0,1 0 1 0 0,0-1-1 0 0,0 1 1 0 0,0 0-1 0 0,1 0 1 0 0,-1 0-1 0 0,1 0 0 0 0,0 0 1 0 0,-1 0-1 0 0,1 0 1 0 0,0 0-1 0 0,1 0 1 0 0,-1 0-1 0 0,1 1 4 0 0,23 75 64 0 0,-15-62-64 0 0,-6-14 46 0 0,-1-1-1 0 0,1 0 0 0 0,-1 0 0 0 0,1 0 1 0 0,0 0-1 0 0,-1-1 0 0 0,1 1 0 0 0,0-1 0 0 0,0 1 1 0 0,0-1-1 0 0,0 0 0 0 0,0 0 0 0 0,1 0 1 0 0,-1-1-1 0 0,0 1 0 0 0,0-1 0 0 0,1 0 1 0 0,-1 0-1 0 0,0 0 0 0 0,0 0 0 0 0,1-1 0 0 0,1 0-45 0 0,-1 1 87 0 0,-1 0-32 0 0,0-1 1 0 0,0 0-1 0 0,0 0 1 0 0,0 0-1 0 0,0 0 1 0 0,0-1-1 0 0,-1 1 1 0 0,1-1-1 0 0,-1 1 1 0 0,1-1-1 0 0,-1 0 1 0 0,1 0-1 0 0,-1 0 1 0 0,0-1-1 0 0,0 1 1 0 0,0 0-1 0 0,0-1 1 0 0,-1 0-1 0 0,1 1 1 0 0,-1-1-1 0 0,1 0 1 0 0,-1 0-1 0 0,0-1-55 0 0,15-33 940 0 0,-30-33-278 0 0,12 66-650 0 0,0 0 1 0 0,-1-1-1 0 0,1 1 1 0 0,-1 0-1 0 0,0 0 1 0 0,0 0-1 0 0,0 1 0 0 0,-1-1 1 0 0,1 1-1 0 0,-1 0 1 0 0,0 0-1 0 0,0 0 1 0 0,0 0-1 0 0,0 1 1 0 0,0-1-1 0 0,0 1 0 0 0,-1 0 1 0 0,1 0-1 0 0,-1 1 1 0 0,0-1-1 0 0,-3 1-12 0 0,-66-3-89 0 0,71 5 85 0 0,0 0 1 0 0,1 0-1 0 0,-1 1 1 0 0,0-1 0 0 0,1 1-1 0 0,0-1 1 0 0,-1 1-1 0 0,1 0 1 0 0,0 0-1 0 0,0 0 1 0 0,0 0-1 0 0,0 1 1 0 0,0-1-1 0 0,0 0 1 0 0,1 1-1 0 0,-1-1 1 0 0,1 1-1 0 0,0 0 1 0 0,-1-1-1 0 0,1 1 1 0 0,0 1 3 0 0,-8 12-3 0 0,8-11-2 0 0,-1 0 0 0 0,1-1-1 0 0,0 1 1 0 0,1 0 0 0 0,-1 0 0 0 0,1 0 0 0 0,0 0 0 0 0,0 0 0 0 0,0 0-1 0 0,1 0 1 0 0,0 0 0 0 0,0 0 0 0 0,0 0 0 0 0,0 0 0 0 0,2 2 5 0 0,0-2 14 0 0,1-1 1 0 0,-1 0-1 0 0,1 0 1 0 0,0-1 0 0 0,0 1-1 0 0,0-1 1 0 0,1 0 0 0 0,-1 0-1 0 0,1 0 1 0 0,0-1 0 0 0,0 1-1 0 0,0-1 1 0 0,0 0 0 0 0,0-1-1 0 0,0 1 1 0 0,0-1-1 0 0,0 0 1 0 0,1-1 0 0 0,-1 1-1 0 0,0-1 1 0 0,1 0 0 0 0,-1 0-1 0 0,0 0 1 0 0,1-1 0 0 0,-1 0-1 0 0,0 0 1 0 0,0 0-1 0 0,1-1 1 0 0,-1 0 0 0 0,0 0-1 0 0,-1 0 1 0 0,1-1 0 0 0,0 1-1 0 0,-1-1 1 0 0,1 0 0 0 0,-1 0-1 0 0,0-1 1 0 0,0 1 0 0 0,0-1-1 0 0,0 0 1 0 0,-1 0-1 0 0,0 0 1 0 0,1-1 0 0 0,0-2-15 0 0,-1 4 40 0 0,-1 0 0 0 0,0 0 1 0 0,0 0-1 0 0,0-1 1 0 0,0 1-1 0 0,0 0 0 0 0,-1-1 1 0 0,0 0-1 0 0,1 1 0 0 0,-1-1 1 0 0,0 0-1 0 0,-1 1 1 0 0,1-1-1 0 0,-1 0 0 0 0,0 0 1 0 0,0 0-1 0 0,0 0 1 0 0,0-3-41 0 0,-2 5-1 0 0,0 0 1 0 0,0-1-1 0 0,0 1 1 0 0,0 0-1 0 0,-1 0 1 0 0,1 0-1 0 0,0 0 0 0 0,-1 1 1 0 0,1-1-1 0 0,-1 1 1 0 0,0-1-1 0 0,0 1 1 0 0,1 0-1 0 0,-1 0 1 0 0,0 0-1 0 0,0 1 1 0 0,0-1-1 0 0,0 0 1 0 0,0 1-1 0 0,0 0 1 0 0,0 0-1 0 0,0 0 1 0 0,0 0-1 0 0,0 0 1 0 0,0 1-1 0 0,0-1 1 0 0,0 1-1 0 0,-1 0 1 0 0,-11 0 35 0 0,15-1-42 0 0,0 0-10 0 0,0 0-13 0 0,0 0-2 0 0,0 0-1 0 0,-13 63-81 0 0,20-27 25 0 0,25-25 182 0 0,-28-12-65 0 0,-1 1-1 0 0,0-1 1 0 0,0 0-1 0 0,0-1 0 0 0,0 1 1 0 0,0-1-1 0 0,0 1 0 0 0,-1-1 1 0 0,1 0-1 0 0,0 0 0 0 0,-1 0 1 0 0,1 0-1 0 0,-1 0 1 0 0,0-1-1 0 0,0 1 0 0 0,0-1 1 0 0,0 1-1 0 0,0-1 0 0 0,0 0 1 0 0,-1 0-1 0 0,1 0 0 0 0,-1 0 1 0 0,0 0-1 0 0,0 0 0 0 0,0 0 1 0 0,0 0-1 0 0,-1-1 1 0 0,1 1-1 0 0,-1 0 0 0 0,0 0 1 0 0,0-1-1 0 0,0 1 0 0 0,-1-3-27 0 0,-33-17 46 0 0,-43 17-350 0 0,32 31-2 0 0,39 12 206 0 0,25 18 134 0 0,-17-54-21 0 0,0 1 0 0 0,0-1 0 0 0,-1 1 1 0 0,1-1-1 0 0,0 0 0 0 0,1 0 0 0 0,-1 0 1 0 0,0 0-1 0 0,0 0 0 0 0,0 0 0 0 0,0-1 1 0 0,1 1-1 0 0,-1-1 0 0 0,0 1 0 0 0,1-1 1 0 0,-1 0-1 0 0,0 0 0 0 0,1 0 0 0 0,-1 0 1 0 0,0-1-1 0 0,1 1 0 0 0,-1 0 0 0 0,0-1 1 0 0,1 0-1 0 0,-1 1 0 0 0,0-1 0 0 0,0 0 1 0 0,0 0-1 0 0,0-1 0 0 0,0 1 0 0 0,0 0 1 0 0,1-1-14 0 0,5-5 29 0 0,0 0 1 0 0,-1 0 0 0 0,0-1 0 0 0,0 0-1 0 0,0 0 1 0 0,-1 0 0 0 0,-1-1 0 0 0,1 0-1 0 0,-1 0 1 0 0,0-3-30 0 0,-4 11 9 0 0,0-1-1 0 0,0 0 1 0 0,0 0 0 0 0,-1 0 0 0 0,1 1-1 0 0,0-1 1 0 0,-1 0 0 0 0,0 0 0 0 0,1 0-1 0 0,-1 0 1 0 0,0 0 0 0 0,0 0-1 0 0,0 0 1 0 0,0 0 0 0 0,0 0 0 0 0,-1 0-1 0 0,1 0 1 0 0,-1 0 0 0 0,1 0 0 0 0,-1 0-1 0 0,0 0 1 0 0,0 0 0 0 0,1 1-1 0 0,-1-1 1 0 0,-1 0 0 0 0,1 0 0 0 0,0 1-1 0 0,0-1 1 0 0,-1 1 0 0 0,1-1 0 0 0,0 1-1 0 0,-1 0 1 0 0,1 0 0 0 0,-1-1-1 0 0,0 1 1 0 0,0 0 0 0 0,1 0 0 0 0,-1 0-1 0 0,0 1 1 0 0,0-1 0 0 0,0 0 0 0 0,0 1-1 0 0,0-1 1 0 0,0 1 0 0 0,0 0-1 0 0,0 0-8 0 0,1 0-7 0 0,-4-1-13 0 0,1 1 0 0 0,-1 0 1 0 0,0 0-1 0 0,0 0 0 0 0,1 0 0 0 0,-1 1 0 0 0,0 0 1 0 0,1 0-1 0 0,-1 1 0 0 0,1-1 0 0 0,-1 1 0 0 0,1 0 1 0 0,0 0-1 0 0,-1 0 0 0 0,1 0 0 0 0,0 1 0 0 0,0 0 20 0 0,-21 26-172 0 0,25-28 143 0 0,0-1 8 0 0,0 0-2 0 0,0 0 22 0 0,-10 15-760 0 0,10-14 339 0 0,-7 1-6658 0 0,7-5-1546 0 0</inkml:trace>
  <inkml:trace contextRef="#ctx0" brushRef="#br0" timeOffset="9744.142">1233 1716 0 0 0,'3'0'25'0'0,"-3"0"171"0"0,0 0 307 0 0,0 0 89 0 0,2-2 11395 0 0,-4-4-6201 0 0,-3-4-4363 0 0,-4-6-3773 0 0,3 6 3544 0 0,-12-42-820 0 0,-4 33-36 0 0,1 5-51 0 0,17 13-276 0 0,1 0 0 0 0,0 0-1 0 0,0-1 1 0 0,0 1 0 0 0,0-1 0 0 0,0 0 0 0 0,0 0 0 0 0,0 0-1 0 0,1 0 1 0 0,-1 0 0 0 0,1-1 0 0 0,-1 1 0 0 0,1-1 0 0 0,0 1-1 0 0,0-1 1 0 0,0 0 0 0 0,-1-3-11 0 0,-28-28 375 0 0,-3-3-76 0 0,-12-6-1 0 0,-3-13-128 0 0,8 8 27 0 0,-5 8-46 0 0,-24-19 377 0 0,34 33 87 0 0,4-11-249 0 0,-3-7-48 0 0,-13-11-16 0 0,34 37-235 0 0,-21-12 131 0 0,-50-50 232 0 0,36 42-288 0 0,6 6-60 0 0,4-6-12 0 0,-9 5-4 0 0,1-4-51 0 0,23 18-10 0 0,-46-47 21 0 0,20 19 18 0 0,14 11 10 0 0,6 6 66 0 0,7 4-92 0 0,-5-10 60 0 0,28 36-89 0 0,0 0 1 0 0,0 1-1 0 0,-1-1 0 0 0,1 0 0 0 0,0 0 0 0 0,-1 1 0 0 0,1-1 0 0 0,0 0 0 0 0,-1 0 0 0 0,1 1 0 0 0,0-1 0 0 0,-1 0 0 0 0,1 0 0 0 0,0 0 0 0 0,-1 0 0 0 0,1 0 0 0 0,0 0 0 0 0,-1 1 0 0 0,1-1 0 0 0,-1 0 0 0 0,1 0 0 0 0,0 0 0 0 0,-1 0 0 0 0,1 0 0 0 0,-1 0 0 0 0,1-1 0 0 0,0 1 0 0 0,-1 0 0 0 0,1 0 0 0 0,-1 0 0 0 0,1 0 0 0 0,0 0 0 0 0,-1 0 0 0 0,1-1 0 0 0,0 1 0 0 0,-1 0 0 0 0,1 0 0 0 0,0-1 0 0 0,0 1 0 0 0,-1 0 1 0 0,1 0-1 0 0,0-1 0 0 0,-1 1 0 0 0,1 0 0 0 0,0-1 0 0 0,0 1 0 0 0,0 0 0 0 0,0-1 0 0 0,-1 1 0 0 0,1-1 0 0 0,0 1 0 0 0,0 0 0 0 0,0-1 0 0 0,0 1 0 0 0,0 0 0 0 0,0-1 0 0 0,0 1 0 0 0,0-1 0 0 0,0 1 0 0 0,0 0 0 0 0,0-1 0 0 0,0 1 0 0 0,0-1 1 0 0,15 92 172 0 0,7 54-139 0 0,-18-95 0 0 0,-4-49-35 0 0,0-1 8 0 0,0 0-1 0 0,0 0-10 0 0,0 0-1 0 0,0 0 13 0 0,0 0 8 0 0,0 0 1 0 0,0 0 1 0 0,0 0 3 0 0,0 0-8 0 0,0 0 1 0 0,0 0-1 0 0,0 0 10 0 0,0 0 0 0 0,0 0-6 0 0,0 0-10 0 0,0 0-14 0 0,0 0 12 0 0,0 0 6 0 0,0 0 4 0 0,50-22-56 0 0,32-22 114 0 0,14-22-68 0 0,21 28-78 0 0,-65 6 76 0 0,-19 20-50 0 0,-33 12 47 0 0,0 0 16 0 0,0 0-3 0 0,0 0-18 0 0,0 0-3 0 0,0 0 16 0 0,0 0-7 0 0,0 0 6 0 0,0 0-19 0 0,0 0-14 0 0,-33-3 1327 0 0,-64-5-1145 0 0,53-3-39 0 0,-10-3 40 0 0,17 3-26 0 0,4 0 7 0 0,9 6-69 0 0,23 3-52 0 0,0 1 0 0 0,1 1 3 0 0,0 0 7 0 0,0 0-8 0 0,-30-18 107 0 0,5 3-125 0 0,25 15-4 0 0,0 0-5 0 0,0 0-2 0 0,-26 0 112 0 0,24 37-334 0 0,-18 58 233 0 0,4-4-43 0 0,15-79-14 0 0,6-8-238 0 0,3-8 249 0 0,17-15 30 0 0,55-35-34 0 0,-17 39-40 0 0,-3-22 90 0 0,-39 30-6 0 0,-21 7 12 0 0,0 0-20 0 0,0 0 14 0 0,0 0-5 0 0,0 0 10 0 0,0 0 43 0 0,0 0-28 0 0,0 0-16 0 0,0 0-30 0 0,0 0 30 0 0,0 0 6 0 0,0 0 5 0 0,0 0 8 0 0,0 0 22 0 0,0 0-9 0 0,0 0-15 0 0,-12 1-23 0 0,-133 82 24 0 0,144-83-26 0 0,-1 0 1 0 0,1 0-1 0 0,0 0 0 0 0,0 0 0 0 0,0 0 0 0 0,0-1 0 0 0,-1 1 0 0 0,1 0 1 0 0,0-1-1 0 0,0 1 0 0 0,0 0 0 0 0,0-1 0 0 0,0 0 0 0 0,0 1 0 0 0,0-1 1 0 0,0 1-1 0 0,0-1 0 0 0,0 0 0 0 0,1 0 0 0 0,-1 0 0 0 0,0 0 1 0 0,0 1-1 0 0,1-1 0 0 0,-1 0 0 0 0,0 0 0 0 0,1 0 0 0 0,-1 0 0 0 0,1 0 1 0 0,0-1-1 0 0,-1 1 0 0 0,1 0 0 0 0,0 0 0 0 0,-1 0 0 0 0,1 0 0 0 0,0-1 4 0 0,-4-5-10 0 0,3-8 13 0 0,1 15-17 0 0,0 0 12 0 0,0 0-17 0 0,0-36-229 0 0,11 25 64 0 0,-11 10 192 0 0,0 1-3 0 0,0 0-6 0 0,0 0 11 0 0,0 0-4 0 0,0 0-14 0 0,0 0 14 0 0,0 0 17 0 0,0 0 5 0 0,0 0-13 0 0,0 0-19 0 0,0 0-4 0 0,0 0 0 0 0,0 0-2 0 0,0 0-4 0 0,0 0-2 0 0,0 0 1 0 0,34-7-485 0 0,-2-1 476 0 0,-31 8 31 0 0,0 0 10 0 0,-1 0 0 0 0,0 0 23 0 0,0 0 0 0 0,0 0-4 0 0,0 0 8 0 0,-32 19 154 0 0,-22-5-178 0 0,67-10-12542 0 0,-8-4 1031 0 0</inkml:trace>
  <inkml:trace contextRef="#ctx0" brushRef="#br0" timeOffset="11323.706">1218 711 5593 0 0,'0'0'2174'0'0,"0"0"-272"0"0,0 0-49 0 0,0 0 159 0 0,0 0 5 0 0,0 0-258 0 0,0 0-457 0 0,0 0-431 0 0,0 0-334 0 0,0 0-201 0 0,0 0-102 0 0,1-3-33 0 0,0 3-159 0 0,0-1 1 0 0,0 1-1 0 0,-1-1 1 0 0,1 1-1 0 0,0 0 0 0 0,0-1 1 0 0,-1 1-1 0 0,1 0 1 0 0,0-1-1 0 0,0 1 0 0 0,0 0 1 0 0,0 0-1 0 0,0 0 0 0 0,-1 0 1 0 0,1 0-1 0 0,0 0 1 0 0,0 0-1 0 0,0 0 0 0 0,0 0 1 0 0,0 0-1 0 0,0 0 1 0 0,-1 0-1 0 0,1 1 0 0 0,0-1 1 0 0,0 0-1 0 0,0 1 0 0 0,0-1 1 0 0,-1 1-1 0 0,1-1 1 0 0,0 1-1 0 0,-1-1 0 0 0,1 1 1 0 0,0-1-1 0 0,-1 1 0 0 0,1 0 1 0 0,0-1-1 0 0,-1 1 1 0 0,1 0-1 0 0,-1-1 0 0 0,0 1 1 0 0,1 0-1 0 0,-1 0 1 0 0,1 0-1 0 0,-1-1 0 0 0,0 1 1 0 0,0 0-1 0 0,1 0 0 0 0,-1 0 1 0 0,0 0-1 0 0,0 0-42 0 0,13 16 241 0 0,-1 0-1 0 0,-1 1 1 0 0,0 1 0 0 0,-2 0-1 0 0,0 0 1 0 0,-1 1-1 0 0,-1 0 1 0 0,0 0-1 0 0,-2 1 1 0 0,3 20-241 0 0,19 102 307 0 0,-14-109-235 0 0,-12-31-66 0 0,1-44 1421 0 0,0 22-1415 0 0,1-1 0 0 0,1 1-1 0 0,0 0 1 0 0,2 0 0 0 0,0 1-1 0 0,1-1 1 0 0,1 1 0 0 0,4-7-12 0 0,12-30 42 0 0,2-8-8 0 0,-13 36-7 0 0,-2-1-1 0 0,-1-1 1 0 0,-1 0 0 0 0,-1 0-1 0 0,1-15-26 0 0,-9 44 6 0 0,0 0-1 0 0,0 0 1 0 0,-1 0-1 0 0,1 0 1 0 0,0 0-1 0 0,0 0 1 0 0,-1 0-1 0 0,1 0 1 0 0,0 0 0 0 0,0 0-1 0 0,0 0 1 0 0,-1 0-1 0 0,1 0 1 0 0,0 0-1 0 0,0 0 1 0 0,-1 0-1 0 0,1 0 1 0 0,0 0-1 0 0,0 0 1 0 0,0 0-1 0 0,-1 0 1 0 0,1 0-1 0 0,0 0 1 0 0,0 0 0 0 0,0-1-1 0 0,0 1 1 0 0,-1 0-1 0 0,1 0 1 0 0,0 0-1 0 0,0 0 1 0 0,0 0-1 0 0,0-1 1 0 0,-1 1-1 0 0,1 0-5 0 0,-9 29-57 0 0,9-28 41 0 0,0-1-5 0 0,0 0 18 0 0,0 0 6 0 0,0 0 43 0 0,0 0-31 0 0,0 0-22 0 0,0 0 17 0 0,0 0-5 0 0,0 0-13 0 0,0 0 9 0 0,0 0-3 0 0,-23 2-648 0 0,2 0-6006 0 0,19-3 232 0 0,0-2-5303 0 0</inkml:trace>
  <inkml:trace contextRef="#ctx0" brushRef="#br0" timeOffset="11992.258">1159 413 6377 0 0,'0'0'1847'0'0,"0"0"-224"0"0,0 0 10 0 0,0 0 201 0 0,0 0 79 0 0,0 0-140 0 0,0 0-326 0 0,0 0-347 0 0,0 0-257 0 0,0 0-172 0 0,0 0-71 0 0,0 0-44 0 0,0 0-29 0 0,1-16 1204 0 0,42 2-1029 0 0,1 1 1 0 0,0 3-1 0 0,1 1 0 0 0,22 0-702 0 0,103-23 239 0 0,-120 28-196 0 0,-50 4-27 0 0,0 0 0 0 0,0 0 3 0 0,0 0 7 0 0,0 0-4 0 0,0 0 6 0 0,0 0 2 0 0,0 0 20 0 0,0 0 2 0 0,0 0 6 0 0,0 0-6 0 0,0 0 4 0 0,0 0 6 0 0,0 0-5 0 0,0 0-2 0 0,0 0-7 0 0,0 0-3 0 0,0 0 15 0 0,0 0 1 0 0,0 0-7 0 0,0 0 2 0 0,0 0-16 0 0,0 0 8 0 0,0 0 16 0 0,-26-17 331 0 0,17 10-390 0 0,0 0 0 0 0,1 0 1 0 0,0 0-1 0 0,0-1 0 0 0,0-1 1 0 0,1 1-1 0 0,0-1 0 0 0,1 0 1 0 0,0-1-1 0 0,1 0 0 0 0,-1 0 1 0 0,2 0-1 0 0,0 0 0 0 0,0-1 1 0 0,0 1-1 0 0,2-1 0 0 0,-1 0 1 0 0,1 0-1 0 0,0-6-5 0 0,3-38-2524 0 0,3 38-801 0 0,2 0-3661 0 0,-2 9-5307 0 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1 365 6369 0 0,'0'0'2224'0'0,"0"0"-940"0"0,0 0-343 0 0,0 0 130 0 0,0 0 220 0 0,0 0 172 0 0,0 0 12 0 0,0 0-107 0 0,0 0-130 0 0,0 0-138 0 0,0 0-125 0 0,0 0-116 0 0,0 0-75 0 0,29 3-68 0 0,94 7-77 0 0,22-8 1396 0 0,-123-5-1840 0 0,0-1-1 0 0,0-1 1 0 0,0-1-1 0 0,-1-1 1 0 0,0-1 0 0 0,-1 0-1 0 0,1-2 1 0 0,2-3-195 0 0,-5 5 105 0 0,-9 4-67 0 0,-1-1 0 0 0,0 0 0 0 0,-1 0 0 0 0,1 0 0 0 0,-1-1 0 0 0,0 0 0 0 0,0-1 0 0 0,-1 1 0 0 0,0-1 0 0 0,0 0 0 0 0,0-1 0 0 0,-1 0 0 0 0,-1 0 0 0 0,1 0 0 0 0,-1 0 0 0 0,0 0 0 0 0,-1-1-1 0 0,0 0 1 0 0,0 0 0 0 0,-1 0 0 0 0,0 0 0 0 0,-1 0 0 0 0,1-7-38 0 0,-5 9-19 0 0,0 0 1 0 0,0 1-1 0 0,0-1 0 0 0,-1 1 0 0 0,0-1 0 0 0,0 1 0 0 0,-1 0 0 0 0,0 1 0 0 0,0-1 0 0 0,0 1 0 0 0,0 0 0 0 0,-1 0 0 0 0,0 0 0 0 0,0 1 0 0 0,0 0 1 0 0,-1 0-1 0 0,1 1 0 0 0,-1 0 0 0 0,0 0 0 0 0,0 0 0 0 0,0 1 0 0 0,0 0 0 0 0,0 1 0 0 0,-1-1 0 0 0,1 1 0 0 0,-1 1 19 0 0,-7-4-61 0 0,0 1 0 0 0,-1 1-1 0 0,1 1 1 0 0,0 0 0 0 0,0 1-1 0 0,-1 0 1 0 0,1 1 0 0 0,0 1-1 0 0,0 1 1 0 0,-1 0-1 0 0,2 0 1 0 0,-1 2 0 0 0,0 0-1 0 0,1 1 1 0 0,0 0 0 0 0,1 1-1 0 0,-1 0 1 0 0,-10 9 61 0 0,13-6 9 0 0,1 0 0 0 0,0 0-1 0 0,1 1 1 0 0,0 0 0 0 0,0 1 0 0 0,1 0-1 0 0,1 0 1 0 0,0 1 0 0 0,0 0 0 0 0,2 0-1 0 0,-1 1 1 0 0,2-1 0 0 0,0 1 0 0 0,1 0 0 0 0,0 1-1 0 0,1-1 1 0 0,0 0 0 0 0,1 1 0 0 0,1-1-1 0 0,0 0 1 0 0,3 14-9 0 0,1-15 70 0 0,0 0 0 0 0,1 0 1 0 0,0 0-1 0 0,1-1 0 0 0,1 0 0 0 0,0 0 0 0 0,0-1 1 0 0,1 0-1 0 0,0 0 0 0 0,1-1 0 0 0,1 0 0 0 0,0 0 1 0 0,0-1-1 0 0,0 0 0 0 0,1-1 0 0 0,1 0 0 0 0,-1-1 1 0 0,1-1-1 0 0,0 1 0 0 0,1-2 0 0 0,0 0 0 0 0,12 3-70 0 0,13 3 190 0 0,1-1-1 0 0,0-3 1 0 0,0-1-1 0 0,1-2 0 0 0,-1-2 1 0 0,1-1-1 0 0,7-2-189 0 0,-7-30-1434 0 0,-32 15-2544 0 0,-2 1-5078 0 0,-6 7-3524 0 0</inkml:trace>
  <inkml:trace contextRef="#ctx0" brushRef="#br0" timeOffset="648.688">918 404 12451 0 0,'0'0'2160'0'0,"0"0"-469"0"0,0 0-231 0 0,0 0-186 0 0,0 0-202 0 0,0 0-246 0 0,0 0-294 0 0,0 0-211 0 0,0 0-111 0 0,0 0-56 0 0,0 0-35 0 0,0 0-28 0 0,0 0 3 0 0,-16 22-16 0 0,-47 69-2 0 0,-11 46 175 0 0,46-83-99 0 0,28-54-112 0 0,0 0 37 0 0,0 0 35 0 0,22-30 1095 0 0,181-248-32 0 0,-191 270-1391 0 0,-12 32 132 0 0,13 57 304 0 0,-3-68-207 0 0,-8-8 17 0 0,0-1 1 0 0,1 0-1 0 0,-1 0 1 0 0,1 0-1 0 0,0 0 1 0 0,0 0-1 0 0,0-1 1 0 0,1 1 0 0 0,-1-1-1 0 0,1 0 1 0 0,0 0-1 0 0,0 0 1 0 0,0 0-1 0 0,0-1 1 0 0,0 0-1 0 0,1 0 1 0 0,-1 0-1 0 0,1 0 1 0 0,-1-1-1 0 0,1 1 1 0 0,0-1-1 0 0,0-1 1 0 0,-1 1-1 0 0,1 0 1 0 0,1-1-31 0 0,0-3 116 0 0,-1 0 1 0 0,1 0-1 0 0,-1 0 1 0 0,0-1-1 0 0,0 1 1 0 0,0-1-1 0 0,0 0 1 0 0,-1-1-1 0 0,0 1 1 0 0,0-1-1 0 0,0 0 0 0 0,0 0 1 0 0,-1 0-1 0 0,1-2-116 0 0,9-10 246 0 0,-5 5-202 0 0,-1 0 0 0 0,-1-1 0 0 0,0 0 0 0 0,0 1-1 0 0,-1-2 1 0 0,-1 1 0 0 0,0 0 0 0 0,-1-1 0 0 0,-1 0-1 0 0,0 0 1 0 0,-1 0 0 0 0,0 0 0 0 0,-1-3-44 0 0,-11-9-1460 0 0,1 21-7662 0 0,6 5-3340 0 0</inkml:trace>
  <inkml:trace contextRef="#ctx0" brushRef="#br0" timeOffset="2188.145">1702 184 8322 0 0,'0'0'2048'0'0,"0"0"-506"0"0,0 0-76 0 0,0 0 174 0 0,0 0 202 0 0,0 0-83 0 0,0 0-334 0 0,0 0-336 0 0,0 0-288 0 0,0 0-212 0 0,0 0-90 0 0,0 0-85 0 0,0 0-88 0 0,-10 0-36 0 0,-32-2-43 0 0,-32 35 787 0 0,102-30-791 0 0,54-37 152 0 0,-2-11-102 0 0,-158 85 489 0 0,84-40-5877 0 0,4-5 257 0 0,-7 4 1717 0 0,3-3-8887 0 0</inkml:trace>
  <inkml:trace contextRef="#ctx0" brushRef="#br0" timeOffset="2769.078">2051 339 320 0 0,'0'0'1846'0'0,"0"0"-983"0"0,0 0-77 0 0,0 0 504 0 0,0 0 534 0 0,0 0 192 0 0,0 0-56 0 0,0 0-214 0 0,0 0-237 0 0,0 0-200 0 0,0 0-138 0 0,0 0-75 0 0,0 0-39 0 0,19 9-47 0 0,63 30-30 0 0,-18-30 718 0 0,-40-10-1371 0 0,1-2 0 0 0,0-1 1 0 0,-1-1-1 0 0,0-1 0 0 0,0-1 1 0 0,0-1-1 0 0,-1-2 0 0 0,-1 0 1 0 0,1-1-1 0 0,-2-1 0 0 0,1-1 1 0 0,-2-1-1 0 0,0-1 0 0 0,0-1 1 0 0,-2 0-1 0 0,16-18-327 0 0,-30 30 29 0 0,1-1 1 0 0,-1-1-1 0 0,0 1 1 0 0,0-1-1 0 0,-1 1 1 0 0,1-1-1 0 0,-1 0 1 0 0,-1 0-1 0 0,1-1 1 0 0,-1 1-1 0 0,0 0 1 0 0,0-1-1 0 0,-1 0 0 0 0,0 1 1 0 0,0-1-1 0 0,-1 0 1 0 0,1 1-1 0 0,-2-1 1 0 0,1 0-1 0 0,-1 1 1 0 0,0-4-30 0 0,-2 6-11 0 0,-1 0 1 0 0,1 0-1 0 0,-1 0 1 0 0,0 1-1 0 0,0-1 1 0 0,0 1 0 0 0,0 0-1 0 0,0 0 1 0 0,-1 0-1 0 0,0 1 1 0 0,1-1-1 0 0,-1 1 1 0 0,0 0-1 0 0,0 1 1 0 0,0-1-1 0 0,0 1 1 0 0,-1 0-1 0 0,1 0 1 0 0,-3 1 10 0 0,-9-2-50 0 0,-1 0 0 0 0,1 2 0 0 0,-1 0 0 0 0,1 2-1 0 0,0-1 1 0 0,-1 2 0 0 0,1 0 0 0 0,0 2 0 0 0,1-1 0 0 0,-1 2 0 0 0,1 0 0 0 0,-3 3 50 0 0,-5 1-20 0 0,1 1 1 0 0,1 1 0 0 0,0 1 0 0 0,1 1 0 0 0,0 1 0 0 0,1 1 0 0 0,1 1-1 0 0,0 0 1 0 0,1 1 0 0 0,1 1 0 0 0,1 1 0 0 0,1 0 0 0 0,1 2 0 0 0,0-1-1 0 0,2 1 1 0 0,0 1 0 0 0,-5 18 19 0 0,15-36 6 0 0,0 1-1 0 0,0 0 1 0 0,0-1-1 0 0,1 1 0 0 0,0 0 1 0 0,0 0-1 0 0,0 0 1 0 0,1 0-1 0 0,0 0 1 0 0,0 0-1 0 0,1 0 1 0 0,0 0-1 0 0,0 0 1 0 0,0 0-1 0 0,1 0 1 0 0,-1 0-1 0 0,1 0 1 0 0,1-1-1 0 0,-1 1 1 0 0,2 1-6 0 0,12 9 64 0 0,0-1 0 0 0,1 0 1 0 0,1-1-1 0 0,0-1 0 0 0,1-1 1 0 0,0 0-1 0 0,1-1 1 0 0,0-2-1 0 0,1 0 0 0 0,0-1 1 0 0,0-1-1 0 0,1 0 1 0 0,0-2-1 0 0,0-1 0 0 0,0-1 1 0 0,1-1-1 0 0,-1 0 0 0 0,7-2-64 0 0,-19 1 12 0 0,-2 0-42 0 0,1 1-1 0 0,-1-1 0 0 0,0-1 1 0 0,0 1-1 0 0,1-2 1 0 0,-1 1-1 0 0,0-1 1 0 0,0 0-1 0 0,1 0 0 0 0,-1-1 1 0 0,0-1-1 0 0,-1 1 1 0 0,1-1-1 0 0,0 0 0 0 0,-1-1 1 0 0,1 0-1 0 0,-1 0 1 0 0,3-3 30 0 0,0-8-1522 0 0,-3 3-4078 0 0,-4 8-6625 0 0</inkml:trace>
  <inkml:trace contextRef="#ctx0" brushRef="#br0" timeOffset="3243.983">3093 404 13675 0 0,'0'0'1041'0'0,"0"0"-83"0"0,0 0 293 0 0,0 0 275 0 0,0 0 29 0 0,0 0-258 0 0,0 0-409 0 0,0 0-309 0 0,0 0-131 0 0,0 0-40 0 0,0 0-54 0 0,0 0-62 0 0,5-4 119 0 0,-36 59 259 0 0,-62 137 12 0 0,67-88-481 0 0,75-93 340 0 0,-44-11-455 0 0,130-7 1149 0 0,-62-9-890 0 0,-73 16-401 0 0,0 0-41 0 0,-24-17-4517 0 0,12 11-2538 0 0,6 2-4611 0 0</inkml:trace>
  <inkml:trace contextRef="#ctx0" brushRef="#br0" timeOffset="3494.914">2887 543 14139 0 0,'0'0'1567'0'0,"0"0"-164"0"0,0 0-36 0 0,0 0-19 0 0,0 0-107 0 0,0 0-169 0 0,33-4-215 0 0,106-12-235 0 0,-9 5 298 0 0,-81 9-3042 0 0,-2-7-4209 0 0,-43 8-5111 0 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0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517 612 2457 0 0,'0'0'2027'0'0,"0"0"-811"0"0,0 0-252 0 0,0 0 178 0 0,0 0 349 0 0,0 0 142 0 0,0 0 1 0 0,0 0-231 0 0,0 0-281 0 0,0 0-198 0 0,0 0-185 0 0,-11-7-63 0 0,-36-24-39 0 0,-15 19 2018 0 0,43 15-2472 0 0,1 0 0 0 0,-1 1 0 0 0,1 1 0 0 0,0 1 0 0 0,0 1 0 0 0,0 0 0 0 0,1 1 0 0 0,0 1-1 0 0,1 1 1 0 0,0 0 0 0 0,0 1 0 0 0,1 1 0 0 0,1 0 0 0 0,0 1 0 0 0,1 1 0 0 0,0 0 0 0 0,1 0 0 0 0,0 1-1 0 0,1 1 1 0 0,1 0 0 0 0,-6 14-183 0 0,7-15 27 0 0,1 1-1 0 0,1 0 1 0 0,0 0-1 0 0,2 1 1 0 0,-1-1 0 0 0,2 1-1 0 0,0 0 1 0 0,2 1-1 0 0,-1-1 1 0 0,2 1-1 0 0,0-1 1 0 0,2 9-27 0 0,-1-22 6 0 0,1 0-1 0 0,-1 0 1 0 0,1-1-1 0 0,0 1 1 0 0,0 0-1 0 0,0-1 1 0 0,0 1-1 0 0,1-1 1 0 0,-1 1-1 0 0,1-1 1 0 0,0 1 0 0 0,0-1-1 0 0,0 0 1 0 0,1 0-1 0 0,-1 0 1 0 0,1 0-1 0 0,0-1 1 0 0,-1 1-1 0 0,1-1 1 0 0,0 1 0 0 0,1-1-1 0 0,-1 0 1 0 0,0 0-1 0 0,1-1 1 0 0,-1 1-1 0 0,1-1 1 0 0,-1 1-1 0 0,1-1 1 0 0,0 0 0 0 0,1 0-6 0 0,2 0 44 0 0,1 1 0 0 0,-1-1 1 0 0,1-1-1 0 0,-1 1 0 0 0,1-2 1 0 0,-1 1-1 0 0,1-1 1 0 0,-1 0-1 0 0,1 0 0 0 0,-1-1 1 0 0,0 0-1 0 0,1 0 0 0 0,-1-1 1 0 0,0 0-1 0 0,0 0-44 0 0,29-22 145 0 0,-1-1 0 0 0,-1-3-1 0 0,-1 0 1 0 0,-2-2 0 0 0,-1-1-1 0 0,-1-2 1 0 0,-2-1 0 0 0,-1-1 0 0 0,7-16-145 0 0,-21 35 29 0 0,119-178 191 0 0,-128 263-62 0 0,-6-51-135 0 0,1 0 0 0 0,0 0 1 0 0,2 0-1 0 0,0 1 0 0 0,1-1 1 0 0,0 0-1 0 0,2 0 0 0 0,0 0 1 0 0,1 0-1 0 0,0 0 0 0 0,2-1 0 0 0,0 0 1 0 0,1 0-1 0 0,0 0 0 0 0,9 13-23 0 0,38 29-349 0 0,-23-39-1191 0 0,-20-15-1750 0 0,2 1-3760 0 0,-6-2-4947 0 0</inkml:trace>
  <inkml:trace contextRef="#ctx0" brushRef="#br0" timeOffset="482.429">1014 1125 14907 0 0,'0'0'1422'0'0,"0"0"-333"0"0,0 0-66 0 0,0 0 90 0 0,0 0 32 0 0,0 0-70 0 0,0 0-203 0 0,0 0-216 0 0,0 0-146 0 0,0 0-110 0 0,0 0-95 0 0,0 0-47 0 0,11-19-8 0 0,70-124 413 0 0,18-49 231 0 0,-71 160-1000 0 0,-27 32 41 0 0,-1 0-6 0 0,0 0 23 0 0,0 0-2 0 0,0 0-18 0 0,0 11 14 0 0,-1-4 56 0 0,1 0-1 0 0,0 0 1 0 0,0 0-1 0 0,0 0 1 0 0,1 0-1 0 0,0 0 1 0 0,1 0-1 0 0,0 0 1 0 0,0 0 0 0 0,0-1-1 0 0,1 1 1 0 0,0-1-1 0 0,3 6-1 0 0,-3-7 63 0 0,0-1-1 0 0,0 0 0 0 0,0 0 1 0 0,0 0-1 0 0,1 0 0 0 0,-1-1 1 0 0,1 1-1 0 0,0-1 0 0 0,0 0 1 0 0,1 0-1 0 0,-1 0 1 0 0,0-1-1 0 0,1 1 0 0 0,0-1 1 0 0,-1 0-1 0 0,1 0 0 0 0,0-1 1 0 0,0 0-1 0 0,0 0 0 0 0,0 0 1 0 0,0 0-1 0 0,0-1 0 0 0,0 1 1 0 0,1-1-1 0 0,-1-1 0 0 0,0 1 1 0 0,0-1-1 0 0,0 0 1 0 0,0 0-1 0 0,0 0 0 0 0,0-1 1 0 0,0 0-1 0 0,-1 0 0 0 0,1 0 1 0 0,0 0-1 0 0,-1-1 0 0 0,3-1-62 0 0,122-143 1190 0 0,-78 55-1235 0 0,-49 86-525 0 0,-2 11-11580 0 0,0-4 47 0 0</inkml:trace>
  <inkml:trace contextRef="#ctx0" brushRef="#br0" timeOffset="983.108">2153 620 13739 0 0,'0'0'2182'0'0,"0"0"-741"0"0,0 0-407 0 0,0 0-118 0 0,0 0-130 0 0,0 0-96 0 0,0 0-128 0 0,0 0-126 0 0,0 0-75 0 0,0 0-55 0 0,0 0-58 0 0,-35 28-79 0 0,-108 87-47 0 0,84-53-7 0 0,54-51-98 0 0,3-8-13 0 0,0 0 0 0 0,0 1 0 0 0,1-1 0 0 0,-1 0 0 0 0,1 1 0 0 0,0 0 0 0 0,0-1 0 0 0,0 1 1 0 0,0 0-1 0 0,1-1 0 0 0,0 1 0 0 0,-1 0 0 0 0,1 0 0 0 0,1-1 0 0 0,-1 1 0 0 0,0 0 0 0 0,1 0 0 0 0,0-1 1 0 0,0 1-1 0 0,0 0 0 0 0,0-1 0 0 0,1 1 0 0 0,-1-1 0 0 0,1 0 0 0 0,0 1 0 0 0,0-1 0 0 0,0 0 1 0 0,1 0-1 0 0,-1 0 0 0 0,1-1 0 0 0,-1 1 0 0 0,1 0 0 0 0,0-1 0 0 0,0 0 0 0 0,0 0 0 0 0,0 0 0 0 0,0 0 1 0 0,1 0-1 0 0,0 0-4 0 0,9 4 117 0 0,0-1 0 0 0,0 0 1 0 0,0-1-1 0 0,1 0 1 0 0,0-1-1 0 0,0-1 0 0 0,0 0 1 0 0,0-1-1 0 0,0 0 1 0 0,0-1-1 0 0,0-1 1 0 0,0 0-1 0 0,0-1 0 0 0,-1-1 1 0 0,1 0-1 0 0,0 0 1 0 0,-1-2-1 0 0,0 0 0 0 0,0 0 1 0 0,1-2-118 0 0,15-6 317 0 0,-2-2-1 0 0,0-1 1 0 0,0-1 0 0 0,-2-1 0 0 0,0-1-1 0 0,-1-1 1 0 0,-2-2 0 0 0,13-13-317 0 0,-6 2 123 0 0,-1-1-1 0 0,-1-1 1 0 0,-2-1 0 0 0,-2-1-1 0 0,-1-1 1 0 0,-2-1 0 0 0,-2-1 0 0 0,13-41-123 0 0,-27 66-4 0 0,0 1 1 0 0,-1-1 0 0 0,-1 0-1 0 0,-1 0 1 0 0,0 0 0 0 0,0 0 0 0 0,-2 0-1 0 0,0 0 1 0 0,0 0 0 0 0,-2 0-1 0 0,0 0 1 0 0,0 1 0 0 0,-2-1 0 0 0,1 1-1 0 0,-2 0 1 0 0,0 0 0 0 0,-1 1-1 0 0,0 0 1 0 0,-1 0 0 0 0,0 1 0 0 0,-1-1-1 0 0,-1 2 1 0 0,1 0 0 0 0,-2 0-1 0 0,0 0 1 0 0,0 1 0 0 0,-1 1 0 0 0,-11-7 3 0 0,16 13-12 0 0,0 0 1 0 0,-1 0-1 0 0,0 0 1 0 0,1 1 0 0 0,-1 1-1 0 0,0-1 1 0 0,0 1 0 0 0,0 0-1 0 0,0 1 1 0 0,0 0 0 0 0,0 0-1 0 0,0 1 1 0 0,0 0 0 0 0,0 0-1 0 0,0 1 1 0 0,0 0 0 0 0,0 1-1 0 0,1-1 1 0 0,-1 1-1 0 0,1 1 1 0 0,0 0 0 0 0,0 0-1 0 0,0 0 1 0 0,1 0 0 0 0,-1 1-1 0 0,1 1 1 0 0,0-1 0 0 0,0 1-1 0 0,1 0 1 0 0,0 0 0 0 0,0 0-1 0 0,0 1 1 0 0,-2 3 11 0 0,-6 11 6 0 0,1-1-1 0 0,1 2 1 0 0,1-1 0 0 0,1 1 0 0 0,1 1 0 0 0,0 0 0 0 0,2 0-1 0 0,1 0 1 0 0,1 1 0 0 0,1 0 0 0 0,0 0 0 0 0,2-1 0 0 0,1 1-1 0 0,1 0 1 0 0,1 0 0 0 0,1 0 0 0 0,2 0 0 0 0,0-1 0 0 0,1 0 0 0 0,1 0-1 0 0,1 0 1 0 0,1-1 0 0 0,1 0 0 0 0,3 2-6 0 0,4 4 52 0 0,1 0 0 0 0,2-1 0 0 0,0-1 0 0 0,2-1 1 0 0,1-1-1 0 0,0-1 0 0 0,2-1 0 0 0,1-1 0 0 0,0-1 0 0 0,2-2 1 0 0,0 0-1 0 0,1-2 0 0 0,1-1 0 0 0,0-2 0 0 0,1-1 0 0 0,0-1 1 0 0,1-1-1 0 0,18 2-52 0 0,91-4-308 0 0,-104-24-1237 0 0,-28 6-1688 0 0,-1-2-3909 0 0,-2 1-6085 0 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40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9 305 4281 0 0,'0'0'1566'0'0,"0"0"-548"0"0,0 0-216 0 0,0 0 45 0 0,0 0 161 0 0,0 0 124 0 0,0 0-9 0 0,0 0-113 0 0,0 0-218 0 0,0 0-239 0 0,0 0-211 0 0,-3-5-118 0 0,2 3-184 0 0,0 0 0 0 0,0 0 0 0 0,1 0 0 0 0,-1-1 0 0 0,1 1 0 0 0,-1 0 0 0 0,1 0 0 0 0,0 0 0 0 0,0 0 0 0 0,0 0 0 0 0,0-1 0 0 0,0 1 0 0 0,0 0 0 0 0,0 0 0 0 0,1 0 0 0 0,-1 0 0 0 0,1-1 0 0 0,0 1 0 0 0,0 0 0 0 0,-1 0 0 0 0,1 0 0 0 0,1 1 0 0 0,-1-1 0 0 0,0 0 0 0 0,0 0 0 0 0,1 0 0 0 0,-1 1 0 0 0,1-1 0 0 0,-1 1 0 0 0,1-1 0 0 0,0 1 0 0 0,0-1-40 0 0,14-19 356 0 0,1-1 0 0 0,1 2 0 0 0,1 0 0 0 0,1 2-1 0 0,0 0 1 0 0,2 1 0 0 0,0 1 0 0 0,0 1 0 0 0,2 1 0 0 0,-1 1 0 0 0,2 1 0 0 0,0 1-1 0 0,20-5-355 0 0,-40 15 37 0 0,-1 1 0 0 0,1 0-1 0 0,-1 0 1 0 0,1 0-1 0 0,0 1 1 0 0,-1-1-1 0 0,1 1 1 0 0,-1 0-1 0 0,0 0 1 0 0,1 1 0 0 0,-1-1-1 0 0,0 1 1 0 0,0 0-1 0 0,0 0 1 0 0,0 1-1 0 0,0-1 1 0 0,0 1-1 0 0,-1 0 1 0 0,1 0 0 0 0,-1 0-1 0 0,0 0 1 0 0,0 1-1 0 0,0-1 1 0 0,0 1-1 0 0,-1 0 1 0 0,1 0-1 0 0,-1 0 1 0 0,0 0 0 0 0,0 0-1 0 0,0 0 1 0 0,-1 0-1 0 0,0 1 1 0 0,1-1-1 0 0,-1 4-36 0 0,12 40 238 0 0,-2 0-1 0 0,-2 0 1 0 0,-2 1-1 0 0,-2 0 1 0 0,-2 1 0 0 0,-3-1-1 0 0,-2 0 1 0 0,-2 0-1 0 0,-3 11-237 0 0,-17 70 401 0 0,-5-2-1 0 0,-41 110-400 0 0,39-137 147 0 0,24-66-81 0 0,7-34-38 0 0,0-1-3 0 0,0 0 24 0 0,0-5 139 0 0,41-103 238 0 0,25-49-373 0 0,6 2 1 0 0,42-59-54 0 0,-89 172-3 0 0,1 2 0 0 0,1 0 0 0 0,3 2 0 0 0,1 1 0 0 0,2 2 0 0 0,1 1 1 0 0,26-19 2 0 0,6 24-154 0 0,-61 72 117 0 0,-6-11 69 0 0,-2 1 0 0 0,-1-1 0 0 0,-1 0 0 0 0,-2 0 0 0 0,-1-1 0 0 0,-1 0-32 0 0,6-21 9 0 0,-61 262 14 0 0,60-170-50 0 0,5-101 27 0 0,0 0-1 0 0,0 0 1 0 0,0 0 0 0 0,0 0-1 0 0,0-1 1 0 0,-1 1-1 0 0,2 0 1 0 0,-1-1-1 0 0,0 1 1 0 0,0-1 0 0 0,0 1-1 0 0,0-1 1 0 0,0 0-1 0 0,0 1 1 0 0,0-1 0 0 0,1 0-1 0 0,-1 0 1 0 0,0 0-1 0 0,0 0 1 0 0,0 0 0 0 0,1 0-1 0 0,-1 0 1 0 0,0 0-1 0 0,0 0 1 0 0,0 0 0 0 0,1-1-1 0 0,-1 1 1 0 0,0 0-1 0 0,0-1 1 0 0,0 1-1 0 0,0-1 1 0 0,0 0 0 0 0,0 1-1 0 0,0-1 1 0 0,0 0-1 0 0,0 1 1 0 0,0-1 0 0 0,0 0-1 0 0,0-1 1 0 0,78-93 63 0 0,-5-4 0 0 0,-4-3 0 0 0,0-9-63 0 0,146-206-7 0 0,-103 199 27 0 0,-112 154 46 0 0,-42 111 152 0 0,-19 105 94 0 0,54-180-221 0 0,3 1 1 0 0,4-1-1 0 0,6 49-91 0 0,11-8 94 0 0,-13-67-48 0 0,-5-46-39 0 0,0 0-8 0 0,0 0 7 0 0,0 0-11 0 0,0 0 16 0 0,0 0-6 0 0,0 0-44 0 0,0 0-21 0 0,0 0-36 0 0,1-27-6825 0 0,8 12-2341 0 0,-7 11-1387 0 0</inkml:trace>
  <inkml:trace contextRef="#ctx0" brushRef="#br0" timeOffset="347.722">1829 636 7282 0 0,'0'0'5803'0'0,"0"0"-3602"0"0,0 0-1136 0 0,0 0-74 0 0,0 0-8 0 0,0 0-77 0 0,0 0-130 0 0,0 0-164 0 0,0 0-154 0 0,0 0-126 0 0,0 0-50 0 0,0 0-54 0 0,0 0-60 0 0,-17 34-6 0 0,-52 107-13 0 0,67-139-139 0 0,0 1 0 0 0,0-1 0 0 0,0 1 0 0 0,1-1 0 0 0,0 1 0 0 0,-1 0 0 0 0,1-1 0 0 0,0 1 0 0 0,0 0 0 0 0,0 0 0 0 0,0 0 0 0 0,1 0 0 0 0,-1 0 0 0 0,1 0 0 0 0,0 0 0 0 0,0 0 0 0 0,0 0 0 0 0,0 0 0 0 0,1 0 0 0 0,-1 0 0 0 0,1 0 0 0 0,-1 0-1 0 0,1 0 1 0 0,0 0 0 0 0,1 0-10 0 0,2 6 57 0 0,-2-4-3 0 0,1 1 0 0 0,-1-1 0 0 0,1 0 0 0 0,0 0 0 0 0,0 0 1 0 0,1 0-1 0 0,-1 0 0 0 0,1-1 0 0 0,0 1 0 0 0,1-1 0 0 0,-1 0 1 0 0,1-1-1 0 0,-1 1 0 0 0,1-1 0 0 0,0 0 0 0 0,1 0 0 0 0,-1 0 1 0 0,0-1-1 0 0,1 0 0 0 0,-1 0 0 0 0,1 0 0 0 0,0-1 0 0 0,0 1 1 0 0,0-1-1 0 0,-1-1 0 0 0,1 1 0 0 0,0-1 0 0 0,0 0 0 0 0,0-1 1 0 0,0 1-1 0 0,0-1 0 0 0,0 0 0 0 0,0-1 0 0 0,-1 1 0 0 0,1-1 1 0 0,-1 0-1 0 0,1-1 0 0 0,-1 1 0 0 0,4-3-54 0 0,0-2 76 0 0,-1 1 1 0 0,1-1-1 0 0,-2-1 1 0 0,1 1-1 0 0,-1-2 1 0 0,0 1-1 0 0,-1 0 0 0 0,0-1 1 0 0,-1-1-1 0 0,1 1 1 0 0,-2-1-1 0 0,1 1 1 0 0,-1-1-1 0 0,-1 0 0 0 0,0-1 1 0 0,0 1-1 0 0,-1-1 1 0 0,-1 1-1 0 0,1-1 1 0 0,-2 1-1 0 0,1-1 0 0 0,-2 0 1 0 0,1 0-1 0 0,-2 1 1 0 0,1-1-1 0 0,-2-3-76 0 0,1 7-44 0 0,-1 0 0 0 0,0 0 0 0 0,0 0-1 0 0,-1 0 1 0 0,1 1 0 0 0,-2-1 0 0 0,1 1 0 0 0,-1 0 0 0 0,1 1 0 0 0,-2-1-1 0 0,1 1 1 0 0,-1 0 0 0 0,1 0 0 0 0,-2 0 0 0 0,1 1 0 0 0,0 0-1 0 0,-1 0 1 0 0,1 1 0 0 0,-1-1 0 0 0,0 2 0 0 0,0-1 0 0 0,-1 1 0 0 0,1 0-1 0 0,0 0 1 0 0,-1 1 0 0 0,1 0 0 0 0,-1 1 0 0 0,-2-1 44 0 0,-40 17-3450 0 0,29 13-5412 0 0,16-20-2497 0 0</inkml:trace>
  <inkml:trace contextRef="#ctx0" brushRef="#br0" timeOffset="653.665">2151 1014 2104 0 0,'0'0'3277'0'0,"0"0"-838"0"0,0 0-157 0 0,0 0 56 0 0,0 0-30 0 0,0 0-188 0 0,0 0-348 0 0,0 0-336 0 0,0 0-230 0 0,0 0-235 0 0,0 0-190 0 0,0 0-131 0 0,0 0-135 0 0,-8-1-91 0 0,5 1-397 0 0,1 0-6 0 0,1 0 1 0 0,-1 0-1 0 0,1 0 0 0 0,0 0 0 0 0,-1 0 0 0 0,1 0 1 0 0,-1 0-1 0 0,1 0 0 0 0,0-1 0 0 0,-1 1 0 0 0,1 0 1 0 0,0-1-1 0 0,-1 1 0 0 0,1-1 0 0 0,0 0 0 0 0,0 1 1 0 0,0-1-1 0 0,-1 0 0 0 0,1 0 0 0 0,0 0 0 0 0,0 0 1 0 0,0 0-1 0 0,0 0 0 0 0,0 0 0 0 0,1 0 0 0 0,-1 0 1 0 0,0 0-1 0 0,0-1 0 0 0,1 1 0 0 0,-1 0 0 0 0,1-1 1 0 0,-1 1-1 0 0,1 0 0 0 0,-1-1 0 0 0,1 1 0 0 0,0 0 1 0 0,0-1-1 0 0,0 1 0 0 0,0 0 0 0 0,0-1 0 0 0,0 1 1 0 0,0-1-1 0 0,0 1 0 0 0,0 0 0 0 0,1-1 0 0 0,-1 0-21 0 0,3-14 128 0 0,1-1-1 0 0,0 2 0 0 0,1-1 1 0 0,1 0-1 0 0,0 1 0 0 0,1 0 1 0 0,1 1-1 0 0,0 0 0 0 0,1 0 0 0 0,0 0 1 0 0,9-8-128 0 0,-3 3 48 0 0,0 1 1 0 0,1 1 0 0 0,1 1-1 0 0,1 0 1 0 0,0 1-1 0 0,1 1 1 0 0,17-10-49 0 0,-34 24-95 0 0,-1 1-1 0 0,1-1 1 0 0,0 1 0 0 0,-1-1-1 0 0,1 1 1 0 0,-1 0 0 0 0,1 0-1 0 0,-1 0 1 0 0,0 0 0 0 0,1 0-1 0 0,-1 0 1 0 0,0 0 0 0 0,0 0-1 0 0,1 0 1 0 0,-1 1 0 0 0,0-1-1 0 0,0 0 1 0 0,-1 1 0 0 0,1-1-1 0 0,0 1 1 0 0,0-1 0 0 0,-1 1-1 0 0,1-1 1 0 0,0 1 0 0 0,-1 0-1 0 0,0-1 1 0 0,1 1 0 0 0,-1 0-1 0 0,0-1 1 0 0,0 1 0 0 0,0 0-1 0 0,0-1 1 0 0,0 1 0 0 0,0 0-1 0 0,-1-1 1 0 0,1 1 0 0 0,-1-1-1 0 0,1 1 1 0 0,-1 0 0 0 0,1-1-1 0 0,-1 1 1 0 0,0-1 0 0 0,0 1 95 0 0,1 6-1544 0 0,0 7-2678 0 0,0-5-2483 0 0,0-5-4091 0 0</inkml:trace>
  <inkml:trace contextRef="#ctx0" brushRef="#br0" timeOffset="989.291">2517 844 5641 0 0,'0'0'2335'0'0,"0"0"25"0"0,0 0-51 0 0,0 0-228 0 0,0 0-270 0 0,0 0-255 0 0,0 0-230 0 0,0 0-195 0 0,0 0-159 0 0,33 0-180 0 0,102-5-125 0 0,-71-10 162 0 0,-54 8-646 0 0,-4 4-78 0 0,0 0 0 0 0,0 0 0 0 0,-1-1 0 0 0,1 1 0 0 0,-1-1 0 0 0,0-1 1 0 0,0 1-1 0 0,0-1 0 0 0,-1 0 0 0 0,0 0 0 0 0,1 0 0 0 0,-2-1 0 0 0,1 1 0 0 0,-1-1 0 0 0,0 0 0 0 0,0 0 0 0 0,0 0 0 0 0,-1-1 0 0 0,0 1 0 0 0,0 0 0 0 0,-1-1 0 0 0,1-2-105 0 0,-2 7 10 0 0,0 0-1 0 0,0 0 0 0 0,0 0 0 0 0,0 1 0 0 0,0-1 1 0 0,-1 0-1 0 0,1 0 0 0 0,-1 0 0 0 0,1 1 1 0 0,-1-1-1 0 0,1 0 0 0 0,-1 0 0 0 0,0 1 1 0 0,0-1-1 0 0,0 1 0 0 0,0-1 0 0 0,0 1 1 0 0,0-1-1 0 0,0 1 0 0 0,-1-1 0 0 0,1 1 1 0 0,0 0-1 0 0,-1 0 0 0 0,1 0 0 0 0,-1 0 1 0 0,1 0-1 0 0,-1 0 0 0 0,0 0 0 0 0,1 0 1 0 0,-1 1-1 0 0,0-1 0 0 0,0 1 0 0 0,1-1 1 0 0,-1 1-1 0 0,0 0 0 0 0,0-1 0 0 0,0 1 0 0 0,1 0 1 0 0,-1 0-1 0 0,0 0 0 0 0,0 1 0 0 0,0-1 1 0 0,-1 1-10 0 0,-14 0-22 0 0,1 1 0 0 0,-1 1 1 0 0,1 1-1 0 0,0 0 0 0 0,0 1 1 0 0,0 1-1 0 0,1 0 0 0 0,-1 1 1 0 0,2 1-1 0 0,-1 0 0 0 0,1 1 1 0 0,0 1-1 0 0,1 0 1 0 0,0 1-1 0 0,1 0 0 0 0,0 1 1 0 0,1 0-1 0 0,0 1 0 0 0,1 1 1 0 0,0-1-1 0 0,-1 6 22 0 0,8-15-3 0 0,0 1-1 0 0,1 0 1 0 0,0 0 0 0 0,0 0 0 0 0,0 0 0 0 0,0 0-1 0 0,1 0 1 0 0,0 1 0 0 0,0-1 0 0 0,1 0-1 0 0,-1 1 1 0 0,1-1 0 0 0,0 1 0 0 0,0-1-1 0 0,1 0 1 0 0,0 1 0 0 0,0-1 0 0 0,0 0-1 0 0,1 0 1 0 0,-1 1 0 0 0,1-1 0 0 0,0 0 0 0 0,1-1-1 0 0,-1 1 1 0 0,1 0 0 0 0,0-1 0 0 0,0 1-1 0 0,1-1 1 0 0,-1 0 0 0 0,1 0 0 0 0,0 0-1 0 0,0-1 1 0 0,0 1 0 0 0,1-1 0 0 0,-1 0 0 0 0,1 0-1 0 0,-1-1 1 0 0,1 1 0 0 0,0-1 0 0 0,4 1 3 0 0,7 3-16 0 0,1-1 1 0 0,0 0 0 0 0,1-2-1 0 0,-1 0 1 0 0,0-1 0 0 0,1 0 0 0 0,0-2-1 0 0,-1 0 1 0 0,1-1 0 0 0,8-2 15 0 0,99-36-3699 0 0,-105 28-446 0 0,-4 6-4742 0 0</inkml:trace>
  <inkml:trace contextRef="#ctx0" brushRef="#br0" timeOffset="1421.543">3155 736 840 0 0,'0'0'1917'0'0,"0"0"-501"0"0,0 0 4 0 0,0 0 123 0 0,0 0 27 0 0,0 0 2 0 0,0 0-129 0 0,0 0-131 0 0,0 0-42 0 0,0 0-60 0 0,0 0-63 0 0,0 0-54 0 0,0 0-73 0 0,1-5-114 0 0,2-19-93 0 0,-32 19 1805 0 0,23 9-2557 0 0,0-1 1 0 0,1 1-1 0 0,0 0 0 0 0,0 0 0 0 0,0 0 0 0 0,0 1 1 0 0,1 0-1 0 0,0 0 0 0 0,0 0 0 0 0,0 0 0 0 0,1 1 0 0 0,-1-1 1 0 0,1 1-1 0 0,1 0 0 0 0,-1 0 0 0 0,1 1-61 0 0,-1-2 14 0 0,0 0-1 0 0,0 0 0 0 0,1 0 1 0 0,0 0-1 0 0,0 0 1 0 0,0 0-1 0 0,1 1 0 0 0,0-1 1 0 0,0 0-1 0 0,0 1 1 0 0,0-1-1 0 0,1 1 0 0 0,0-1 1 0 0,0 1-1 0 0,1-1 1 0 0,0 1-1 0 0,-1-1 0 0 0,2 1 1 0 0,-1-1-1 0 0,1 0 1 0 0,0 0-1 0 0,0 1 0 0 0,0-1 1 0 0,1-1-1 0 0,-1 1 1 0 0,1 0-1 0 0,0-1 0 0 0,1 1 1 0 0,-1-1-1 0 0,1 0 1 0 0,0 0-1 0 0,0 0 0 0 0,0-1 1 0 0,1 1-1 0 0,-1-1 1 0 0,1 0-1 0 0,-1 0 0 0 0,1-1 1 0 0,0 0-1 0 0,0 1 1 0 0,1-1-1 0 0,0-1-13 0 0,0 1 74 0 0,1-1-1 0 0,-1-1 1 0 0,0 1-1 0 0,1-1 1 0 0,-1 0 0 0 0,1-1-1 0 0,-1 0 1 0 0,0 0-1 0 0,1 0 1 0 0,-1 0 0 0 0,0-1-1 0 0,0 0 1 0 0,0-1 0 0 0,0 1-1 0 0,0-1 1 0 0,-1 0-1 0 0,1-1 1 0 0,-1 1 0 0 0,0-1-1 0 0,0 0 1 0 0,0 0-1 0 0,0-1 1 0 0,-1 0 0 0 0,1 1-1 0 0,-1-1 1 0 0,-1-1 0 0 0,1 1-1 0 0,-1-1 1 0 0,0 1-1 0 0,1-3-73 0 0,-1 1 23 0 0,0 0 0 0 0,0-1 0 0 0,0 0 1 0 0,-1 1-1 0 0,-1-1 0 0 0,1 0 0 0 0,-1 0 0 0 0,0 0 0 0 0,-1 0 0 0 0,0 0 0 0 0,0 0 0 0 0,-1 0 0 0 0,0 0 0 0 0,0 0 0 0 0,-1 0 0 0 0,0 0 0 0 0,-1 0 0 0 0,1 1 0 0 0,-1-1 0 0 0,-1 1 0 0 0,0 0 0 0 0,0 0 0 0 0,0 0 0 0 0,0 1 0 0 0,-1-1 0 0 0,-1 1 0 0 0,1 0 0 0 0,-1 0 0 0 0,0 1 0 0 0,-3-3-23 0 0,4 5-141 0 0,0-1-1 0 0,0 1 0 0 0,-1 0 1 0 0,1 0-1 0 0,-1 0 0 0 0,0 1 1 0 0,0 0-1 0 0,0 0 0 0 0,0 1 1 0 0,0-1-1 0 0,0 1 0 0 0,0 1 0 0 0,-5-1 142 0 0,0 1-884 0 0,-28 2-2703 0 0,15 8-6586 0 0,12-3-892 0 0</inkml:trace>
  <inkml:trace contextRef="#ctx0" brushRef="#br0" timeOffset="1799.591">3448 694 11154 0 0,'0'0'5387'0'0,"0"0"-3076"0"0,0 0-1033 0 0,0 0-43 0 0,0 0 22 0 0,0 0-97 0 0,0 0-255 0 0,0 0-307 0 0,0 0-228 0 0,0 0-102 0 0,0 0-31 0 0,0 0-34 0 0,0 0-52 0 0,-1 12-33 0 0,11 199 178 0 0,-9-201-291 0 0,0 0 0 0 0,1-1 0 0 0,1 1 0 0 0,-1-1 1 0 0,1 1-1 0 0,1-1 0 0 0,0 0 0 0 0,0-1 0 0 0,1 1 0 0 0,0-1 0 0 0,0 0 0 0 0,1 0 0 0 0,0 0 0 0 0,0-1 0 0 0,1 0 0 0 0,0 0 0 0 0,0 0 0 0 0,1-1 0 0 0,0 0 0 0 0,0-1 0 0 0,2 1-5 0 0,-7-5 32 0 0,1 0 0 0 0,-1-1 1 0 0,1 1-1 0 0,-1-1 0 0 0,1 0 0 0 0,-1 0 1 0 0,0 0-1 0 0,1 0 0 0 0,-1-1 1 0 0,1 0-1 0 0,-1 1 0 0 0,0-1 0 0 0,0-1 1 0 0,1 1-1 0 0,-1 0 0 0 0,0-1 0 0 0,0 1 1 0 0,0-1-1 0 0,0 0 0 0 0,0 0 1 0 0,-1 0-1 0 0,1 0 0 0 0,-1-1 0 0 0,1 1 1 0 0,-1-1-1 0 0,0 0 0 0 0,2-1-32 0 0,47-90 683 0 0,-41 71-565 0 0,68-165 400 0 0,9 22-365 0 0,-108 229-4888 0 0,12-30-6141 0 0,7-25-1066 0 0</inkml:trace>
  <inkml:trace contextRef="#ctx0" brushRef="#br0" timeOffset="6129.282">4024 902 5129 0 0,'0'0'1119'0'0,"0"0"-438"0"0,0 0-75 0 0,0 0 448 0 0,0 0 488 0 0,0 0 190 0 0,0 0-183 0 0,0 0-370 0 0,0 0-305 0 0,0 0-169 0 0,0 0-74 0 0,10-1-60 0 0,145-6 3118 0 0,-142 6-3538 0 0,0-1 0 0 0,-1-1 0 0 0,0 0 0 0 0,1 0 0 0 0,-1-1 0 0 0,-1-1 1 0 0,1 0-1 0 0,-1-1 0 0 0,1 0 0 0 0,-2 0 0 0 0,1-1 0 0 0,-1-1 0 0 0,0 0 1 0 0,0 0-1 0 0,7-9-151 0 0,-14 13 42 0 0,0 0 1 0 0,0-1 0 0 0,0 1 0 0 0,0-1 0 0 0,-1 1 0 0 0,1-1-1 0 0,-1 0 1 0 0,0 0 0 0 0,-1 0 0 0 0,1 0 0 0 0,-1 0 0 0 0,0-1-1 0 0,-1 1 1 0 0,1 0 0 0 0,-1-1 0 0 0,0 1 0 0 0,0 0-1 0 0,-1-3-42 0 0,0 4-2 0 0,-1 0-1 0 0,1 1 0 0 0,-1-1 0 0 0,0 1 1 0 0,0 0-1 0 0,-1-1 0 0 0,1 1 0 0 0,-1 0 1 0 0,1 1-1 0 0,-1-1 0 0 0,0 0 0 0 0,0 1 1 0 0,0-1-1 0 0,0 1 0 0 0,-1 0 0 0 0,1 0 1 0 0,0 0-1 0 0,-1 1 0 0 0,0-1 0 0 0,1 1 1 0 0,-1 0-1 0 0,0 0 0 0 0,0 0 0 0 0,1 0 1 0 0,-1 1-1 0 0,0 0 0 0 0,0-1 0 0 0,0 1 1 0 0,0 1-1 0 0,0-1 0 0 0,0 1 0 0 0,-2 0 3 0 0,-100 17-438 0 0,97-15 429 0 0,1 0 1 0 0,0 1 0 0 0,0 0 0 0 0,0 0-1 0 0,0 1 1 0 0,0 0 0 0 0,1 0-1 0 0,0 1 1 0 0,0 0 0 0 0,1 0 0 0 0,-1 0-1 0 0,1 1 1 0 0,1 0 0 0 0,-1 0-1 0 0,1 1 1 0 0,0-1 0 0 0,1 1 0 0 0,0 0-1 0 0,0 1 9 0 0,-1 113 64 0 0,6-112-56 0 0,1 0-1 0 0,0 0 1 0 0,1 0-1 0 0,0 0 0 0 0,0 0 1 0 0,1-1-1 0 0,1 1 0 0 0,-1-1 1 0 0,2 0-1 0 0,-1 0 1 0 0,1-1-1 0 0,0 0 0 0 0,1 0-7 0 0,1-3 38 0 0,0 0-1 0 0,0-1 1 0 0,0 0-1 0 0,1 0 0 0 0,-1-1 1 0 0,1 0-1 0 0,0 0 0 0 0,0-1 1 0 0,0 0-1 0 0,0-1 1 0 0,1 0-1 0 0,-1 0 0 0 0,0-1 1 0 0,0-1-1 0 0,1 1 1 0 0,-1-1-38 0 0,4 1 25 0 0,77-16 349 0 0,39-41-18 0 0,-104 45-292 0 0,125-89 373 0 0,-133 88-395 0 0,-2-1-1 0 0,1 0 0 0 0,-2-2 1 0 0,0 1-1 0 0,-1-2 0 0 0,-1 0 1 0 0,0 0-1 0 0,-1-1 1 0 0,-1 0-1 0 0,-1-1 0 0 0,7-18-41 0 0,-14 32 10 0 0,-1 1 0 0 0,1 0-1 0 0,-1-1 1 0 0,0 0 0 0 0,0 1 0 0 0,0-1 0 0 0,-1 0-1 0 0,1 0 1 0 0,-1 1 0 0 0,0-1 0 0 0,-1 0-1 0 0,1 0 1 0 0,-1 1 0 0 0,0-1 0 0 0,0 1-1 0 0,0-1 1 0 0,-1 0 0 0 0,0 1 0 0 0,0 0-1 0 0,0-1 1 0 0,0 1 0 0 0,-1 0 0 0 0,1 0 0 0 0,-1 0-1 0 0,0 1 1 0 0,0-1 0 0 0,-1 1 0 0 0,0-1-10 0 0,3 3-8 0 0,0-1 0 0 0,0 1 1 0 0,0 0-1 0 0,-1 0 0 0 0,1 0 1 0 0,0 1-1 0 0,0-1 0 0 0,-1 0 1 0 0,1 0-1 0 0,-1 1 0 0 0,1-1 1 0 0,0 1-1 0 0,-1-1 0 0 0,1 1 1 0 0,-1 0-1 0 0,1-1 1 0 0,-1 1-1 0 0,1 0 0 0 0,-1 0 1 0 0,0 0-1 0 0,1 0 0 0 0,-1 0 1 0 0,1 1-1 0 0,-1-1 0 0 0,1 0 1 0 0,-1 1-1 0 0,1-1 0 0 0,0 1 1 0 0,-1-1-1 0 0,1 1 0 0 0,-1 0 1 0 0,1-1-1 0 0,0 1 0 0 0,0 0 1 0 0,-1 0-1 0 0,1 0 0 0 0,0 0 1 0 0,0 0-1 0 0,0 0 1 0 0,0 1-1 0 0,0-1 0 0 0,0 1 8 0 0,-14 51-65 0 0,15-49 63 0 0,0 0-1 0 0,0 0 1 0 0,1 0 0 0 0,0 0 0 0 0,0 0 0 0 0,0 0 0 0 0,0 0-1 0 0,1-1 1 0 0,-1 1 0 0 0,1-1 0 0 0,0 1 0 0 0,0-1-1 0 0,0 1 1 0 0,0-1 0 0 0,1 0 0 0 0,0 0 0 0 0,-1 0 0 0 0,1-1-1 0 0,0 1 1 0 0,0-1 0 0 0,0 1 0 0 0,2 0 2 0 0,35 25 15 0 0,-35-25-4 0 0,1-1-1 0 0,-1 1 1 0 0,0 0 0 0 0,0 1 0 0 0,0-1 0 0 0,-1 1 0 0 0,0 0-1 0 0,1 0 1 0 0,-1 1 0 0 0,0-1 0 0 0,-1 1 0 0 0,1-1-1 0 0,-1 1 1 0 0,0 1 0 0 0,0-1 0 0 0,-1 0 0 0 0,1 1 0 0 0,-1-1-1 0 0,0 1 1 0 0,-1-1 0 0 0,0 1 0 0 0,1 0 0 0 0,-2 0-1 0 0,1 0 1 0 0,-1 1-11 0 0,-23 197 742 0 0,50-104-374 0 0,-27-100-324 0 0,29 0-903 0 0,-12-13-3535 0 0,-12 7 345 0 0,-3 1-3625 0 0,-1-2-2512 0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50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16 3545 0 0,'0'0'4927'0'0,"0"0"-2343"0"0,0 0-843 0 0,0 0-84 0 0,0 0-8 0 0,0 0-71 0 0,0 0-143 0 0,0 0-149 0 0,0 0-171 0 0,0 0-217 0 0,0 0-181 0 0,-3-2-152 0 0,3 3-491 0 0,0-1 0 0 0,1 0 0 0 0,-1 0 1 0 0,0 1-1 0 0,0-1 0 0 0,0 0 0 0 0,1 1 0 0 0,-1-1 0 0 0,0 0 0 0 0,0 1 0 0 0,0-1 0 0 0,0 0 1 0 0,0 1-1 0 0,0-1 0 0 0,1 0 0 0 0,-1 1 0 0 0,0-1 0 0 0,0 0 0 0 0,0 1 0 0 0,0-1 0 0 0,0 1 1 0 0,-1-1-1 0 0,1 0 0 0 0,0 1 0 0 0,0-1 0 0 0,0 0 0 0 0,0 1 0 0 0,0-1 0 0 0,0 0 0 0 0,-1 1 1 0 0,1-1-1 0 0,0 0 0 0 0,0 1 0 0 0,0-1 0 0 0,-1 0 0 0 0,1 0 0 0 0,0 1 0 0 0,0-1 0 0 0,-1 0 1 0 0,1 0-1 0 0,0 1 0 0 0,-1-1 0 0 0,1 0 0 0 0,0 0 0 0 0,-1 0 0 0 0,1 0 0 0 0,0 0 0 0 0,-1 1 1 0 0,1-1-1 0 0,0 0 0 0 0,-1 0 0 0 0,1 0 0 0 0,0 0-74 0 0,10 25 408 0 0,40 133 671 0 0,57 200-681 0 0,-75-246-342 0 0,-28-102-37 0 0,1 14-8 0 0,1-31 286 0 0,12-58-22 0 0,74-161-270 0 0,-65 170 20 0 0,90-205 61 0 0,-94 192-61 0 0,-19 52-930 0 0,2 5-9991 0 0,-4 9-763 0 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51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20 281 5193 0 0,'0'0'4068'0'0,"0"0"-1787"0"0,0 0-570 0 0,0 0 14 0 0,0 0 15 0 0,0 0-127 0 0,0 0-278 0 0,0 0-339 0 0,0 0-304 0 0,0 0-172 0 0,0 0-80 0 0,0 0-49 0 0,0 0 0 0 0,-4 0-22 0 0,-11 0 216 0 0,26 0 896 0 0,148-14 827 0 0,-68 8-1910 0 0,1 5 0 0 0,-1 4 0 0 0,10 4-398 0 0,-51 4 55 0 0,-117-65 1398 0 0,-1-37-1393 0 0,-3-22-226 0 0,71 112 83 0 0,-5-16-1061 0 0,15 12-6117 0 0,-1 5-4940 0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52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31 440 0 0,'0'0'1496'0'0,"0"0"-113"0"0,0 0 46 0 0,0 0 92 0 0,0 0 16 0 0,0 0-113 0 0,0 0-196 0 0,0 0-181 0 0,0 0-115 0 0,0 0-74 0 0,0 0-29 0 0,0 0-15 0 0,0 0-77 0 0,1 8 2857 0 0,84-7 36 0 0,97-3-1205 0 0,101-20-953 0 0,-270 15-2383 0 0,-15 3-2609 0 0,-3 0-3894 0 0,1 3-4296 0 0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52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13027 0 0,'0'0'1075'0'0,"0"0"-286"0"0,0 0 213 0 0,0 0 377 0 0,0 0 169 0 0,0 0-80 0 0,0 0-250 0 0,0 0-322 0 0,0 0-257 0 0,0 0-184 0 0,37 1-162 0 0,118 1-105 0 0,-18-20-85 0 0,-93 13-375 0 0,12-2-1152 0 0,-20 3-4610 0 0,-23 1-5379 0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6:30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0 539 0 0 0,'0'0'915'0'0,"0"0"501"0"0,0 0 166 0 0,0 0 2 0 0,0 0-43 0 0,0 0-68 0 0,0 0-78 0 0,0 0-107 0 0,0-10-39 0 0,1-3-724 0 0,0-9-27 0 0,-1-2 2845 0 0,0 24-2399 0 0,0 1 5058 0 0,1 9-5935 0 0,158 230 1788 0 0,-40 125-1369 0 0,-84-314-403 0 0,-27-36 1033 0 0,48-227 51 0 0,-1-38-911 0 0,-12 46-127 0 0,-28 153-74 0 0,-9 5 337 0 0,0 15-412 0 0,40 13-6241 0 0,-30 16-2939 0 0,-7-1-3256 0 0</inkml:trace>
  <inkml:trace contextRef="#ctx0" brushRef="#br0" timeOffset="1201.695">838 770 4505 0 0,'0'0'1867'0'0,"0"0"-304"0"0,0 0-48 0 0,0 0 31 0 0,0 0-51 0 0,0 0-192 0 0,0 0-287 0 0,0 0-159 0 0,0 0-12 0 0,0 0 64 0 0,0 0 66 0 0,0 0-66 0 0,11 3-103 0 0,94 9 1690 0 0,-84-11-2163 0 0,-1-1 0 0 0,1-1-1 0 0,-1-1 1 0 0,0-1-1 0 0,0-1 1 0 0,0 0-1 0 0,0-2 1 0 0,0 0-1 0 0,4-3-332 0 0,-10 2 113 0 0,-7 5-64 0 0,-1 1 1 0 0,0-1 0 0 0,1-1-1 0 0,-1 1 1 0 0,0-1-1 0 0,-1 0 1 0 0,1-1-1 0 0,-1 1 1 0 0,1-1-1 0 0,-1 0 1 0 0,0 0 0 0 0,0-1-1 0 0,-1 1 1 0 0,1-1-1 0 0,-1 0 1 0 0,0-1-1 0 0,0 1 1 0 0,-1-1 0 0 0,0 1-1 0 0,0-1 1 0 0,0 0-1 0 0,-1 0 1 0 0,1-1-1 0 0,-2 1 1 0 0,1 0 0 0 0,-1-1-1 0 0,1-1-49 0 0,-2 4 11 0 0,1 1 1 0 0,-1-1-1 0 0,0 1 0 0 0,0-1 1 0 0,0 0-1 0 0,0 1 0 0 0,-1-1 0 0 0,1 1 1 0 0,-1-1-1 0 0,0 1 0 0 0,0-1 1 0 0,-1 1-1 0 0,1-1 0 0 0,-1 1 0 0 0,1 0 1 0 0,-1 0-1 0 0,0 0 0 0 0,0 0 1 0 0,0 0-1 0 0,-1 0 0 0 0,1 1 1 0 0,-1-1-1 0 0,0 1 0 0 0,1-1 0 0 0,-1 1 1 0 0,0 0-1 0 0,0 0 0 0 0,0 1 1 0 0,-1-1-1 0 0,0 0-11 0 0,-10-3-10 0 0,-1 0 1 0 0,0 1-1 0 0,0 1 0 0 0,0 0 1 0 0,-1 1-1 0 0,1 1 1 0 0,0 0-1 0 0,-1 1 0 0 0,1 0 1 0 0,-9 3 9 0 0,-27-2 47 0 0,-36 34-18 0 0,75-27-8 0 0,0 2 0 0 0,0-1 0 0 0,1 2 0 0 0,0-1 1 0 0,1 1-1 0 0,0 1 0 0 0,1 0 0 0 0,0 0 0 0 0,1 1 0 0 0,0 0 1 0 0,1 0-1 0 0,1 1 0 0 0,0 0 0 0 0,1 0 0 0 0,-3 10-21 0 0,2 0 78 0 0,2 1-1 0 0,0-1 1 0 0,1 1-1 0 0,1 0 1 0 0,2 0-1 0 0,0-1 1 0 0,2 8-78 0 0,-1-22 43 0 0,1-1 0 0 0,0 1 0 0 0,1 0 0 0 0,0-1 0 0 0,1 1 0 0 0,0-1 0 0 0,0 0 0 0 0,0 0 0 0 0,1-1 0 0 0,1 1-1 0 0,0-1 1 0 0,0-1 0 0 0,0 1 0 0 0,1-1 0 0 0,0 0 0 0 0,0 0 0 0 0,1-1 0 0 0,0 0 0 0 0,0 0 0 0 0,1-1 0 0 0,-1 0 0 0 0,1 0 0 0 0,0-1 0 0 0,0 0 0 0 0,1-1 0 0 0,-1 0 0 0 0,1 0 0 0 0,0-1 0 0 0,-1-1 0 0 0,1 1-1 0 0,0-2 1 0 0,0 1 0 0 0,0-1 0 0 0,5-1-43 0 0,145-15 829 0 0,-97 2-581 0 0,-58 11-120 0 0,-3 0-1694 0 0,-2-7-1375 0 0,7 2-7100 0 0,-3 4-2537 0 0</inkml:trace>
  <inkml:trace contextRef="#ctx0" brushRef="#br0" timeOffset="2024.429">1717 913 1776 0 0,'0'0'2102'0'0,"0"0"-519"0"0,0 0 59 0 0,0 0 269 0 0,0 0 113 0 0,0 0-125 0 0,0 0-358 0 0,0 0-421 0 0,0 0-282 0 0,0 0-158 0 0,0 0-98 0 0,0 0-52 0 0,0 0-26 0 0,2 23 2275 0 0,-5-4-2542 0 0,0-1 0 0 0,-1 0 0 0 0,-1 0 0 0 0,-1 0 0 0 0,0-1 0 0 0,-1 0 0 0 0,-1 0 0 0 0,-1-1 0 0 0,0 0 0 0 0,-1 0 0 0 0,-1-1 0 0 0,-9 11-237 0 0,-27 44 358 0 0,46-69-337 0 0,0 0-1 0 0,0 0 0 0 0,0 0 0 0 0,0 0 1 0 0,0 1-1 0 0,0-1 0 0 0,1 0 1 0 0,-1 1-1 0 0,0-1 0 0 0,1 0 1 0 0,-1 1-1 0 0,1-1 0 0 0,-1 1 1 0 0,1-1-1 0 0,0 0 0 0 0,0 1 0 0 0,0-1 1 0 0,0 1-1 0 0,0-1 0 0 0,0 1 1 0 0,0-1-1 0 0,0 1 0 0 0,0-1 1 0 0,1 1-1 0 0,-1-1 0 0 0,0 1 0 0 0,1-1 1 0 0,0 0-1 0 0,-1 1 0 0 0,1-1 1 0 0,0 0-1 0 0,0 1 0 0 0,-1-1 1 0 0,1 0-1 0 0,0 0 0 0 0,0 0 1 0 0,0 0-1 0 0,0 0 0 0 0,1 0 0 0 0,-1 0-20 0 0,107 7 1274 0 0,-10-12-583 0 0,-93-22-7440 0 0,-6 12 776 0 0,1 9-20 0 0,0 4-2782 0 0</inkml:trace>
  <inkml:trace contextRef="#ctx0" brushRef="#br0" timeOffset="2266.828">1408 1051 7482 0 0,'0'0'2600'0'0,"0"0"-547"0"0,0 0-336 0 0,0 0-332 0 0,0 0-261 0 0,0 0-104 0 0,0 0-77 0 0,0 0-32 0 0,0 0 29 0 0,0 0-95 0 0,0 0-135 0 0,0 0-109 0 0,0 0-63 0 0,32 1-53 0 0,99 2-58 0 0,48-7 527 0 0,-120 2-238 0 0,-30 1-2558 0 0,0 0-7815 0 0,-27 1-2079 0 0</inkml:trace>
  <inkml:trace contextRef="#ctx0" brushRef="#br0" timeOffset="3348.216">938 304 4993 0 0,'0'0'1659'0'0,"0"0"39"0"0,0 0 126 0 0,0 0 50 0 0,0 0-142 0 0,0 0-263 0 0,0 0-302 0 0,0 0-286 0 0,0 0-173 0 0,0 0-82 0 0,0 0-1 0 0,0 0 18 0 0,2-3-8 0 0,123-129 3488 0 0,-11-2-3244 0 0,-85 99-633 0 0,-27 77-165 0 0,-1-20 29 0 0,0 0 1 0 0,2-1-1 0 0,1 1 1 0 0,0-1-1 0 0,2 1 1 0 0,0-2-1 0 0,2 3-110 0 0,55 90 412 0 0,-56-104 376 0 0,0-2-3012 0 0,-5-5-8777 0 0,-2-2-1137 0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20:33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109 169,'32'-44,"56"-68,-88 111,0 1,0 0,0-1,0 1,0-1,0 1,0-1,0 1,0-1,0 1,1-1,-1 1,0-1,0 1,0 0,1-1,-1 1,0 0,1-1,-1 1,0-1,1 1,-1 0,0 0,1-1,-1 1,1 0,-1 0,1-1,-1 1,0 0,1 0,-1 0,1 0,-1 0,1 0,-1 0,1 0,-1 0,1 0,-1 0,1 0,-1 0,1 0,-1 0,1 0,-1 1,0-1,1 0,-1 0,1 1,-1-1,0 0,1 0,-1 1,1-1,-1 0,0 1,0-1,1 1,-1-1,0 0,0 1,1-1,-1 1,0-1,0 1,0-1,3 37,-3-33,-1 98,10 145,-1-202,-3-1,-1 1,-2 0,-3 0,-1 0,-2 0,-2 0,-2-1,-2 0,-7 16,13-50,0 0,0-1,0 1,-1-1,-1 0,0 0,0-1,0 0,-1 0,-1 0,1-1,-1 0,0 0,-1-1,0 0,1-1,-2 0,1 0,-1-1,-5 2,13-6,-1 1,1 0,-1-1,1 0,-1 1,0-1,1 0,-1-1,0 1,1 0,-1-1,1 1,-1-1,1 0,-1 0,1 0,-1 0,1 0,0 0,0-1,-1 1,1-1,0 0,0 0,1 1,-1-1,0 0,1-1,-1 1,1 0,-1 0,1-1,0 1,0 0,0-1,0 1,1-1,-1 0,1-1,3-106,6 83,1 1,2 1,1 0,1 0,0 1,2 1,1 1,7-7,-20 24,-1 0,1 1,0 0,1 0,-1 0,1 0,0 0,0 1,0 0,0 0,0 1,1-1,-1 1,1 0,0 1,0-1,-1 1,1 0,0 1,0-1,0 1,0 0,0 1,0-1,5 2,27 7,-24-9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1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0 477 0 0 0,'0'0'556'0'0,"0"0"735"0"0,0 0 277 0 0,0 0 215 0 0,0 0 222 0 0,0 0 15 0 0,0 0-194 0 0,0 0-330 0 0,0 0-375 0 0,0 0-335 0 0,0 0-237 0 0,9 0 515 0 0,5 8-685 0 0,0-1-1 0 0,0-1 1 0 0,1 0 0 0 0,0-1 0 0 0,0 0 0 0 0,0-2 0 0 0,1 1 0 0 0,-1-2-1 0 0,1 0 1 0 0,0-1 0 0 0,0-1 0 0 0,-1 0 0 0 0,13-2-379 0 0,-11 2 153 0 0,15-4-18 0 0,1-1-1 0 0,-1-1 1 0 0,0-2-1 0 0,-1-1 1 0 0,0-2 0 0 0,0-1-1 0 0,-1-1 1 0 0,-1-2-1 0 0,0 0 1 0 0,-1-3-1 0 0,1-1-133 0 0,5-3 115 0 0,-1-2 1 0 0,-1-1 0 0 0,-1-1-1 0 0,21-24-116 0 0,-46 45 39 0 0,0-1 0 0 0,-1-1 0 0 0,1 1 0 0 0,-1-1 0 0 0,0 0 0 0 0,-1 0-1 0 0,0 0 1 0 0,0-1 0 0 0,0 0 0 0 0,-1 1 0 0 0,0-1 0 0 0,-1 0 0 0 0,0-1 0 0 0,0 1-1 0 0,-1 0 1 0 0,0-1 0 0 0,0 1 0 0 0,-1 0 0 0 0,0-1 0 0 0,-1-3-39 0 0,-1 7 0 0 0,-1 0-1 0 0,1 0 1 0 0,-1 0 0 0 0,-1 1 0 0 0,1-1 0 0 0,-1 1 0 0 0,1-1-1 0 0,-1 1 1 0 0,-1 0 0 0 0,1 1 0 0 0,0-1 0 0 0,-1 1-1 0 0,0 0 1 0 0,0 0 0 0 0,0 0 0 0 0,0 0 0 0 0,0 1 0 0 0,-1 0-1 0 0,1 0 1 0 0,-1 1 0 0 0,1 0 0 0 0,-1 0 0 0 0,1 0 0 0 0,-1 0-1 0 0,0 1 1 0 0,0 0 0 0 0,1 0 0 0 0,-1 0 0 0 0,0 1-1 0 0,-4 1 1 0 0,-4 1-14 0 0,1 0 0 0 0,0 1-1 0 0,1 1 1 0 0,-1 0-1 0 0,1 1 1 0 0,0 0-1 0 0,0 1 1 0 0,0 0 0 0 0,1 0-1 0 0,0 2 1 0 0,1-1-1 0 0,0 1 1 0 0,0 1 0 0 0,1 0-1 0 0,0 0 1 0 0,-2 4 14 0 0,-1 8 8 0 0,0 0 1 0 0,2 0-1 0 0,0 1 0 0 0,2 0 1 0 0,0 1-1 0 0,2 0 1 0 0,1 0-1 0 0,0 0 1 0 0,2 1-1 0 0,1-1 0 0 0,1 1 1 0 0,1 0-1 0 0,1 0 1 0 0,1-1-1 0 0,1 2-8 0 0,-6 154 267 0 0,2-151-236 0 0,-2 0-1 0 0,-2 0 0 0 0,0-1 1 0 0,-2 1-1 0 0,-1-1 1 0 0,-1-1-1 0 0,-2 0 1 0 0,0 0-1 0 0,-2-1 0 0 0,-1 0 1 0 0,-1-1-1 0 0,-1-1 1 0 0,-1 0-1 0 0,-1-2 0 0 0,-1 0 1 0 0,-20 17-31 0 0,32-34-23 0 0,0 0 1 0 0,-1-1-1 0 0,0 0 0 0 0,0-1 1 0 0,0 1-1 0 0,0-2 0 0 0,-1 1 1 0 0,1-1-1 0 0,-1 0 0 0 0,1-1 1 0 0,-1 0-1 0 0,0 0 0 0 0,1-1 1 0 0,-8-1 22 0 0,17 1-18 0 0,-1 0 1 0 0,1-1 0 0 0,-1 1 0 0 0,1-1 0 0 0,-1 1 0 0 0,1 0 0 0 0,-1-1 0 0 0,0 1 0 0 0,1-1 0 0 0,-1 1 0 0 0,0-1 0 0 0,1 1 0 0 0,-1-1 0 0 0,0 1 0 0 0,0-1 0 0 0,0 0 0 0 0,1 1 0 0 0,-1-1 0 0 0,0 1 0 0 0,0-1 0 0 0,0 0 0 0 0,0 1 0 0 0,0-1 0 0 0,0 1 0 0 0,0-1 0 0 0,0 0 0 0 0,0 1 0 0 0,0-1 0 0 0,-1 1 0 0 0,1-1 0 0 0,0 1 0 0 0,0-1-1 0 0,0 0 1 0 0,-1 1 0 0 0,1-1 0 0 0,0 1 0 0 0,-1-1 0 0 0,1 1 0 0 0,0 0 0 0 0,-1-1 0 0 0,1 1 0 0 0,-1-1 0 0 0,1 1 0 0 0,-1-1 0 0 0,1 1 0 0 0,-1 0 0 0 0,1 0 0 0 0,-1-1 0 0 0,1 1 0 0 0,-1 0 0 0 0,1 0 0 0 0,-1-1 0 0 0,1 1 0 0 0,-1 0 0 0 0,0 0 0 0 0,1 0 0 0 0,-1 0 0 0 0,1 0 0 0 0,-1 0 0 0 0,0 0 0 0 0,1 0 0 0 0,-1 0 0 0 0,1 0 0 0 0,-1 0 0 0 0,0 0-1 0 0,1 1 1 0 0,-1-1 0 0 0,0 0 17 0 0,39-30-629 0 0,-17 21 604 0 0,1 1 0 0 0,1 1-1 0 0,-1 1 1 0 0,1 1-1 0 0,0 1 1 0 0,1 1-1 0 0,-1 1 1 0 0,0 1-1 0 0,1 1 1 0 0,-1 1-1 0 0,8 2 26 0 0,187 30 483 0 0,-209-33-455 0 0,22 5 133 0 0,1-2 1 0 0,0-2 0 0 0,0-1-1 0 0,0-1 1 0 0,0-1-1 0 0,0-2 1 0 0,-1-2 0 0 0,0-1-1 0 0,0-1 1 0 0,0-1 0 0 0,-1-2-1 0 0,6-4-161 0 0,-19 5 69 0 0,-3 4-29 0 0,0-1 1 0 0,0-1-1 0 0,-1 0 1 0 0,0-1 0 0 0,-1-1-1 0 0,0 0 1 0 0,-1 0-1 0 0,1-1 1 0 0,-2-1 0 0 0,0 0-1 0 0,0 0 1 0 0,-1-1-1 0 0,3-6-40 0 0,-11 17-5 0 0,0-1 0 0 0,0 1 0 0 0,0 0 0 0 0,0 0 0 0 0,-1-1 0 0 0,1 1 0 0 0,-1 0 0 0 0,0-1 0 0 0,1 1 0 0 0,-1 0 0 0 0,0-1 0 0 0,-1 1 0 0 0,1-1 0 0 0,0 1 0 0 0,0 0 0 0 0,-1-1-1 0 0,0 1 1 0 0,1 0 0 0 0,-1-1 0 0 0,0 1 0 0 0,0 0 0 0 0,0 0 0 0 0,0 0 0 0 0,-1 0 0 0 0,1 0 0 0 0,-1 0 0 0 0,1 0 0 0 0,-1 1 0 0 0,0-1 0 0 0,1 0 0 0 0,-1 1 0 0 0,0-1 0 0 0,0 1 0 0 0,0 0-1 0 0,0-1 1 0 0,0 1 0 0 0,0 0 0 0 0,-1 0 0 0 0,1 1 0 0 0,0-1 0 0 0,0 0 0 0 0,-1 1 5 0 0,-102-12-1161 0 0,93 14 1026 0 0,1 1-1 0 0,0 0 1 0 0,1 1 0 0 0,-1 0 0 0 0,1 1-1 0 0,-1 0 1 0 0,1 1 0 0 0,1 0 0 0 0,-1 0-1 0 0,1 1 1 0 0,0 0 0 0 0,1 1 0 0 0,0 0 0 0 0,0 0-1 0 0,-6 9 136 0 0,11-14-12 0 0,0 0 1 0 0,0 1-1 0 0,0-1 0 0 0,1 1 0 0 0,-1 0 0 0 0,1 0 0 0 0,0 0 0 0 0,0 0 0 0 0,0 0 1 0 0,0 0-1 0 0,1 1 0 0 0,0-1 0 0 0,0 0 0 0 0,0 1 0 0 0,0-1 0 0 0,1 1 0 0 0,-1-1 1 0 0,1 1-1 0 0,1 0 0 0 0,-1-1 0 0 0,0 1 0 0 0,1-1 0 0 0,0 1 0 0 0,0-1 0 0 0,1 0 0 0 0,-1 1 1 0 0,1-1-1 0 0,0 0 0 0 0,0 0 0 0 0,0 0 0 0 0,0 0 0 0 0,1 0 0 0 0,0-1 0 0 0,0 1 1 0 0,0-1-1 0 0,0 0 0 0 0,0 0 0 0 0,1 0 0 0 0,-1 0 0 0 0,1 0 0 0 0,0-1 0 0 0,0 1 1 0 0,2 0 11 0 0,16 6 146 0 0,0-2 1 0 0,1 0 0 0 0,0-1 0 0 0,0-1 0 0 0,0-1 0 0 0,0-1 0 0 0,1-2 0 0 0,0 0 0 0 0,-1-1 0 0 0,1-2-1 0 0,-1 0 1 0 0,0-1 0 0 0,22-7-147 0 0,-16 2 121 0 0,0-1-1 0 0,-1-2 1 0 0,0-1-1 0 0,0-1 1 0 0,-1-1-1 0 0,-1-1 1 0 0,-1-2-1 0 0,0-1 1 0 0,-1 0-1 0 0,-1-2 1 0 0,0-1-1 0 0,-2-1 1 0 0,-1 0 0 0 0,0-2-1 0 0,-2 0 1 0 0,-1-1-1 0 0,-1-1 1 0 0,-1 0-1 0 0,3-10-120 0 0,-5 11-6 0 0,-1-1-1 0 0,-2-1 0 0 0,0 0 1 0 0,-2 0-1 0 0,-1-1 1 0 0,-1 0-1 0 0,-1 0 1 0 0,-1-1-1 0 0,-2 1 1 0 0,-1-1-1 0 0,-2 0 0 0 0,-1-9 7 0 0,2 35 2 0 0,0-1 0 0 0,-1 1 0 0 0,1-1 0 0 0,-1 1 0 0 0,0-1 0 0 0,0 1 0 0 0,0-1 0 0 0,0 1 0 0 0,0 0 0 0 0,-1-1 0 0 0,0 1-1 0 0,0 0 1 0 0,0 0 0 0 0,0 0 0 0 0,0 1 0 0 0,0-1 0 0 0,-1 0 0 0 0,1 1 0 0 0,-1-1 0 0 0,0 1 0 0 0,0 0 0 0 0,1 0 0 0 0,-2 0 0 0 0,1 0-1 0 0,0 1 1 0 0,0-1 0 0 0,0 1 0 0 0,-1 0 0 0 0,1 0 0 0 0,-1 0 0 0 0,1 0 0 0 0,-1 1 0 0 0,1-1 0 0 0,-1 1 0 0 0,1 0 0 0 0,-1 0-1 0 0,1 0 1 0 0,-1 1 0 0 0,0-1 0 0 0,1 1 0 0 0,-1 0 0 0 0,1 0 0 0 0,0 0 0 0 0,-1 0 0 0 0,1 1 0 0 0,0-1 0 0 0,0 1 0 0 0,0 0-1 0 0,0 0 1 0 0,0 0-2 0 0,-4 5 7 0 0,0 1-1 0 0,1 0 1 0 0,0 0 0 0 0,0 1-1 0 0,1 0 1 0 0,0-1-1 0 0,1 2 1 0 0,0-1-1 0 0,0 1 1 0 0,1-1-1 0 0,0 1 1 0 0,1 0-1 0 0,0 0 1 0 0,1 0-1 0 0,0 0 1 0 0,0 0-1 0 0,1 1 1 0 0,0-1-1 0 0,1 0 1 0 0,0 0-1 0 0,2 5-6 0 0,6 24 57 0 0,1 0 0 0 0,2 0 0 0 0,2-2-1 0 0,16 32-56 0 0,-20-44 17 0 0,53 169 11 0 0,-62-188-22 0 0,0 1 0 0 0,0-1 0 0 0,-1 0 1 0 0,0 1-1 0 0,0-1 0 0 0,-1 1 0 0 0,0-1 1 0 0,0 0-1 0 0,0 1 0 0 0,-1-1 0 0 0,1 0 1 0 0,-2 0-1 0 0,0 2-6 0 0,2-5-3 0 0,1-2-6 0 0,0-1-7 0 0,0 0 12 0 0,0 0-24 0 0,0 0-23 0 0,0 0-31 0 0,0 0-37 0 0,0 0-11 0 0,-4-24-2738 0 0,0 14 1445 0 0,-3-5-2181 0 0,1 6-4713 0 0,2 5-996 0 0</inkml:trace>
  <inkml:trace contextRef="#ctx0" brushRef="#br0" timeOffset="266.077">1305 689 9370 0 0,'0'0'3241'0'0,"0"0"-1762"0"0,0 0-648 0 0,0 0 134 0 0,0 0 269 0 0,0 0 155 0 0,0 0-35 0 0,0 0-182 0 0,0 0-157 0 0,35-8-117 0 0,113-27-104 0 0,68-2 1335 0 0,26 14-1612 0 0,-199 22-1355 0 0,-25 1-4616 0 0,-13 0-5512 0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5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46 276 8546 0 0,'0'0'1866'0'0,"0"0"-361"0"0,0 0-371 0 0,0 0-15 0 0,0 0 138 0 0,0 0 54 0 0,0 0-68 0 0,0 0-200 0 0,0 0-225 0 0,0 0-234 0 0,0 0-171 0 0,-3-7-126 0 0,-11-20-78 0 0,11 20-1 0 0,3 7 23 0 0,0 0 40 0 0,0 0 17 0 0,0 0 23 0 0,0 0-33 0 0,0 0-23 0 0,0 0-31 0 0,15 268 1094 0 0,-15-267-1315 0 0,0 0 1 0 0,-1 1 0 0 0,1-1 0 0 0,0 0 0 0 0,0 0 0 0 0,0 0 0 0 0,0 0-1 0 0,0 0 1 0 0,0 0 0 0 0,0 0 0 0 0,1 0 0 0 0,-1 0 0 0 0,0 1 0 0 0,0-1-1 0 0,1 0 1 0 0,-1 0 0 0 0,1 0 0 0 0,-1 0 0 0 0,1 0 0 0 0,-1 0 0 0 0,1-1-1 0 0,0 1 1 0 0,-1 0 0 0 0,1 0 0 0 0,0 0 0 0 0,0-1 0 0 0,0 1 0 0 0,0 0-1 0 0,-1-1 1 0 0,1 1 0 0 0,0 0 0 0 0,0-1 0 0 0,0 1 0 0 0,0-1 0 0 0,0 0-1 0 0,0 1 1 0 0,1-1 0 0 0,-1 0 0 0 0,0 0 0 0 0,0 0 0 0 0,0 1 0 0 0,0-1-1 0 0,0 0 1 0 0,0 0 0 0 0,0-1 0 0 0,0 1 0 0 0,0 0 0 0 0,1 0 0 0 0,-1 0-1 0 0,0-1 1 0 0,0 1 0 0 0,0-1 0 0 0,0 1 0 0 0,0-1 0 0 0,0 1-4 0 0,26-41 125 0 0,-1-1 1 0 0,-2 0-1 0 0,-3-2 1 0 0,-1-1-1 0 0,-2-1 1 0 0,-2 0-1 0 0,-2-1 1 0 0,6-37-126 0 0,0 14 164 0 0,-19 69-156 0 0,-1 1-5 0 0,0 0 18 0 0,0 0-36 0 0,10 23-22 0 0,36 179 586 0 0,43 177-103 0 0,-54-121-292 0 0,-33-225-123 0 0,0-21-18 0 0,0 0-1 0 0,-1 0 1 0 0,0 0-1 0 0,-1 0 1 0 0,-1 0-1 0 0,0 0 1 0 0,0 0-1 0 0,-2 0 1 0 0,1 0-1 0 0,-1-1 0 0 0,-1 1 1 0 0,0-1-1 0 0,0 0 1 0 0,-4 4-13 0 0,7-12 7 0 0,0 0 0 0 0,0-1 0 0 0,0 1 0 0 0,0-1 0 0 0,0 0 0 0 0,-1 1 1 0 0,1-1-1 0 0,-1 0 0 0 0,0 0 0 0 0,1 0 0 0 0,-1 0 0 0 0,0 0 0 0 0,0 0 0 0 0,-1-1 0 0 0,1 1 0 0 0,0-1 1 0 0,0 1-1 0 0,-1-1 0 0 0,1 0 0 0 0,-1 0 0 0 0,1 0 0 0 0,-1 0 0 0 0,0 0 0 0 0,1-1 0 0 0,-1 1 1 0 0,0-1-1 0 0,1 0 0 0 0,-1 0 0 0 0,0 0 0 0 0,1 0 0 0 0,-1 0 0 0 0,0 0 0 0 0,0-1 0 0 0,1 1 0 0 0,-1-1 1 0 0,1 0-1 0 0,-1 0 0 0 0,0 0 0 0 0,1 0 0 0 0,-2-1-7 0 0,-1-9 4 0 0,-1 0-1 0 0,2-1 1 0 0,-1 1 0 0 0,2-1 0 0 0,-1 0-1 0 0,2-1 1 0 0,0 1 0 0 0,0 0-1 0 0,1-1 1 0 0,0 1 0 0 0,1-1 0 0 0,1 1-1 0 0,0-1 1 0 0,1 1 0 0 0,0 0-1 0 0,1 0 1 0 0,0-1 0 0 0,1 2 0 0 0,1-3-4 0 0,3-15 2 0 0,2 1 0 0 0,1 0 0 0 0,1 1 0 0 0,1 0 0 0 0,2 1 1 0 0,0 0-1 0 0,2 1 0 0 0,11-12-2 0 0,-23 31-4 0 0,1 0 0 0 0,-1 0 0 0 0,1 1 0 0 0,0-1 0 0 0,0 2 0 0 0,1-1 0 0 0,-1 1 0 0 0,1 0 0 0 0,0 0 0 0 0,0 0 0 0 0,0 1 0 0 0,1 0 0 0 0,-1 1 0 0 0,1 0 0 0 0,5-1 4 0 0,-13 3-36 0 0,1 12-321 0 0,0 17 180 0 0,-10-16-4097 0 0,7-11-1504 0 0,2 1-6249 0 0</inkml:trace>
  <inkml:trace contextRef="#ctx0" brushRef="#br0" timeOffset="811.42">0 22 0 0 0,'0'0'811'0'0,"0"0"292"0"0,0 0 170 0 0,0 0 33 0 0,0 0-27 0 0,0 0-68 0 0,0 0-58 0 0,0 0-23 0 0,0 0-51 0 0,0 0-95 0 0,0-5-102 0 0,0-4-1689 0 0,1 1 3789 0 0,0 26 2083 0 0,6 133-3090 0 0,-7 10-2254 0 0,0-175-1990 0 0,0 4-4412 0 0,0 5-4380 0 0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6.4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1 497 4377 0 0,'0'0'3259'0'0,"0"0"-1138"0"0,0 0-406 0 0,0 0-80 0 0,0 0-64 0 0,0 0-148 0 0,0 0-294 0 0,0 0-306 0 0,0 0-224 0 0,0 0-114 0 0,0 0-46 0 0,0 0 48 0 0,3-2 62 0 0,19-15 36 0 0,-1 0 0 0 0,0-2 0 0 0,-2 0 0 0 0,0-2 0 0 0,-1 0 0 0 0,-2-1 0 0 0,0 0-1 0 0,-1-1 1 0 0,10-23-585 0 0,23-29 406 0 0,49-87 35 0 0,-93 154-444 0 0,-4 8 1 0 0,0-1 1 0 0,-1 0 0 0 0,1 0-1 0 0,0 0 1 0 0,0 1 0 0 0,0-1-1 0 0,0 0 1 0 0,0 0 0 0 0,1 0 0 0 0,-1 1-1 0 0,0-1 1 0 0,0 0 0 0 0,0 0-1 0 0,1 1 1 0 0,-1-1 0 0 0,0 0-1 0 0,1 0 1 0 0,-1 1 0 0 0,1-1-1 0 0,-1 0 1 0 0,1 1 0 0 0,-1-1-1 0 0,1 1 1 0 0,-1-1 0 0 0,1 1-1 0 0,0-1 1 0 0,-1 1 0 0 0,1-1-1 0 0,0 1 1 0 0,-1-1 0 0 0,1 1-1 0 0,0 0 1 0 0,0-1 0 0 0,-1 1-1 0 0,1 0 1 0 0,0 0 0 0 0,0 0-1 0 0,0-1 1 0 0,-1 1 0 0 0,1 0 0 0 0,0 0-1 0 0,0 0 1 0 0,0 0 0 0 0,-1 0-1 0 0,1 1 1 0 0,0-1 0 0 0,0 0-1 0 0,0 0 1 0 0,-1 0 0 0 0,1 1-1 0 0,0-1 1 0 0,0 0 0 0 0,-1 1-1 0 0,1-1 1 0 0,0 1 0 0 0,0-1 1 0 0,92 227 848 0 0,-43-69-475 0 0,-18-107-207 0 0,-9-44-8651 0 0,-19-7-3461 0 0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6177 0 0,'0'0'3448'0'0,"0"0"-1619"0"0,0 0-686 0 0,0 0-46 0 0,0 0 83 0 0,0 0 12 0 0,0 0-182 0 0,0 0-305 0 0,0 0-250 0 0,0 0-64 0 0,0 0 73 0 0,0 0 121 0 0,0 0 90 0 0,7 0 17 0 0,129 7 3153 0 0,3-14-2379 0 0,18-5-586 0 0,-89 12-3588 0 0,-64 0 2405 0 0,-4-2-2262 0 0,0 1 460 0 0,0 0-4483 0 0,0 1-5033 0 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7514 0 0,'0'0'1228'0'0,"0"0"-292"0"0,0 0-5 0 0,0 0 120 0 0,0 0 76 0 0,0 0-95 0 0,0 0-247 0 0,0 0-212 0 0,0 0-83 0 0,0 0-6 0 0,0 0 18 0 0,0 0 11 0 0,0 0 7 0 0,14 17 3661 0 0,-10-15-3942 0 0,1 0 0 0 0,0 0 0 0 0,0 0 0 0 0,0-1 0 0 0,0 1-1 0 0,0-1 1 0 0,0 0 0 0 0,0-1 0 0 0,0 1 0 0 0,0-1 0 0 0,0 0 0 0 0,0 0-1 0 0,1-1 1 0 0,-1 0 0 0 0,0 0-239 0 0,17 0 384 0 0,218-21 1327 0 0,-156 21-1582 0 0,-83-1 884 0 0,0 1-8742 0 0,-1 0 111 0 0,0 1-4362 0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8082 0 0,'0'0'4121'0'0,"0"0"-2744"0"0,0 0-846 0 0,0 0 197 0 0,0 0 395 0 0,0 0 259 0 0,0 0 7 0 0,0 0-131 0 0,0 0-205 0 0,0 0-178 0 0,0 0-97 0 0,0 0-71 0 0,34 1-59 0 0,108 4-65 0 0,39-18 1032 0 0,-138 5-1446 0 0,64-16-429 0 0,-73 12-922 0 0,-13 1-6491 0 0,-17 7-4054 0 0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4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1 312 2425 0 0,'0'0'1332'0'0,"0"0"-199"0"0,0 0 28 0 0,0 0 192 0 0,0 0 94 0 0,0 0-133 0 0,0 0-326 0 0,0 0-304 0 0,0 0-109 0 0,0 0-4 0 0,0 0 26 0 0,0 0 34 0 0,0 0-28 0 0,7 4-27 0 0,7 4-25 0 0,2 0 0 0 0,-1-1 0 0 0,1-1 0 0 0,0 0 0 0 0,0-1 0 0 0,0-1 1 0 0,1 0-1 0 0,0-2 0 0 0,16 2-551 0 0,-19-4 229 0 0,1 0 0 0 0,-1 0 0 0 0,0-2 0 0 0,0 0 0 0 0,0 0 0 0 0,0-1 0 0 0,-1-1 0 0 0,1-1 0 0 0,1 0-229 0 0,7-3 168 0 0,0-1-1 0 0,-1-1 0 0 0,0-1 0 0 0,-1 0 1 0 0,0-2-1 0 0,0 0 0 0 0,-2-1 1 0 0,0-1-1 0 0,0-1 0 0 0,-2-1 0 0 0,0 0 1 0 0,10-14-168 0 0,-22 25 62 0 0,0 1 0 0 0,0-1 0 0 0,0 0 0 0 0,-1 0 0 0 0,0-1 0 0 0,0 1 0 0 0,-1-1 0 0 0,1 1 0 0 0,-1-1 0 0 0,-1 0 0 0 0,1 0 0 0 0,-1 0 0 0 0,-1 0 0 0 0,1 0 0 0 0,-1 0 0 0 0,0 0 0 0 0,-2-6-62 0 0,0 10-5 0 0,-1 0-1 0 0,0 0 0 0 0,0 0 0 0 0,0 0 0 0 0,0 1 0 0 0,0-1 0 0 0,0 1 0 0 0,-1 0 0 0 0,1 0 0 0 0,-1 0 1 0 0,0 0-1 0 0,0 0 0 0 0,0 1 0 0 0,1 0 0 0 0,-1 0 0 0 0,0 0 0 0 0,-1 0 0 0 0,1 1 0 0 0,0-1 1 0 0,0 1-1 0 0,0 0 0 0 0,0 0 0 0 0,0 1 0 0 0,0-1 0 0 0,0 1 0 0 0,-3 1 6 0 0,-7-2-61 0 0,-6 3 3 0 0,-1 1 0 0 0,0 1 1 0 0,1 1-1 0 0,0 1 0 0 0,0 1 1 0 0,1 0-1 0 0,0 2 1 0 0,1 0-1 0 0,0 1 0 0 0,0 1 1 0 0,1 0-1 0 0,1 1 0 0 0,-11 12 58 0 0,17-17 5 0 0,0 0 1 0 0,0 1-1 0 0,1 0 0 0 0,0 1 1 0 0,1 0-1 0 0,0 0 0 0 0,0 1 0 0 0,1 0 1 0 0,1 0-1 0 0,0 0 0 0 0,0 1 0 0 0,1 0 1 0 0,1 0-1 0 0,0 1 0 0 0,0-1 0 0 0,2 1 1 0 0,-2 10-6 0 0,7-13 49 0 0,0-1 0 0 0,0 0 0 0 0,2 0 0 0 0,-1 0 0 0 0,1 0 0 0 0,0-1 1 0 0,0 0-1 0 0,1 0 0 0 0,1 0 0 0 0,-1-1 0 0 0,1 0 0 0 0,0 0 0 0 0,1-1 1 0 0,-1 0-1 0 0,1 0 0 0 0,0-1 0 0 0,1 0 0 0 0,0 0 0 0 0,-1-1 0 0 0,4 1-49 0 0,20 10 276 0 0,1-1-1 0 0,0-2 0 0 0,1-2 1 0 0,0-1-1 0 0,0-1 0 0 0,1-2 1 0 0,0-1-1 0 0,0-2 0 0 0,0-2 1 0 0,1-1-1 0 0,10-2-275 0 0,-44 2 3 0 0,0 0-1 0 0,0 0 1 0 0,1 0 0 0 0,-1 0-1 0 0,0-1 1 0 0,0 1-1 0 0,0-1 1 0 0,1 1 0 0 0,-1-1-1 0 0,0 0 1 0 0,0 0-1 0 0,0 0 1 0 0,0 0 0 0 0,0 0-1 0 0,0 0 1 0 0,-1-1-1 0 0,1 1 1 0 0,0-1 0 0 0,-1 1-1 0 0,1-1 1 0 0,0 0-1 0 0,-1 1 1 0 0,0-1 0 0 0,0 0-1 0 0,1 0 1 0 0,-1 0-1 0 0,0 0 1 0 0,0 0 0 0 0,-1 0-1 0 0,1 0 1 0 0,0-1-1 0 0,-1 1 1 0 0,1 0 0 0 0,-1 0-1 0 0,0 0 1 0 0,0-1 0 0 0,0 1-1 0 0,0 0 1 0 0,0 0-1 0 0,0-1 1 0 0,0 1 0 0 0,-1 0-1 0 0,0 0-2 0 0,-13-2-7348 0 0,12 4 3918 0 0,-1 0-8593 0 0</inkml:trace>
  <inkml:trace contextRef="#ctx0" brushRef="#br0" timeOffset="766.979">920 420 10194 0 0,'0'0'2234'0'0,"0"0"-808"0"0,0 0-231 0 0,0 0 83 0 0,0 0 57 0 0,0 0-81 0 0,0 0-222 0 0,0 0-256 0 0,0 0-154 0 0,0 0-67 0 0,0 0-13 0 0,0 0-7 0 0,-8 12 819 0 0,-94 208-171 0 0,81-179-1077 0 0,21-41-95 0 0,0 0 10 0 0,0 0 7 0 0,0 0 20 0 0,0 0 25 0 0,0 0 17 0 0,16-32 154 0 0,87-120-185 0 0,-20 53-50 0 0,-56 82 3 0 0,-27 17-34 0 0,0 0 6 0 0,0 0-11 0 0,0 0 2 0 0,0 23 90 0 0,0-5 0 0 0,15 72-15 0 0,-7-76-69 0 0,-6-9 22 0 0,1 0 0 0 0,-1 0 1 0 0,1 0-1 0 0,0 0 0 0 0,0-1 1 0 0,0 1-1 0 0,1-1 0 0 0,0 0 1 0 0,0 0-1 0 0,0 0 1 0 0,0 0-1 0 0,0-1 0 0 0,1 0 1 0 0,0 0-1 0 0,-1 0 0 0 0,4 1-3 0 0,-4-3 33 0 0,0 0-1 0 0,0-1 1 0 0,0 1-1 0 0,0-1 0 0 0,0 0 1 0 0,0 0-1 0 0,0 0 1 0 0,-1-1-1 0 0,1 1 1 0 0,0-1-1 0 0,0 0 1 0 0,0 0-1 0 0,-1 0 0 0 0,1-1 1 0 0,0 1-1 0 0,-1-1 1 0 0,1 0-1 0 0,-1 0 1 0 0,0 0-1 0 0,1 0 0 0 0,-1-1 1 0 0,0 1-1 0 0,-1-1 1 0 0,1 0-1 0 0,0 0 1 0 0,-1 0-1 0 0,1 0 1 0 0,1-4-33 0 0,45-100 834 0 0,-48 104-844 0 0,0 1 0 0 0,-1-1 0 0 0,1 0 0 0 0,-1 0 0 0 0,1 0 1 0 0,-1 1-1 0 0,0-1 0 0 0,0 0 0 0 0,0 0 0 0 0,0 0 0 0 0,0 0 0 0 0,-1 0 0 0 0,1 1 0 0 0,-1-1 0 0 0,0 0 0 0 0,0 0 0 0 0,0 1 0 0 0,0-1 0 0 0,-1 1 0 0 0,1-1 0 0 0,-2-1 10 0 0,-19-6-2322 0 0,7 8-5618 0 0,10 2-4215 0 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6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13 2377 0 0,'0'0'1460'0'0,"0"0"-123"0"0,0 0 108 0 0,0 0 267 0 0,0 0 110 0 0,0 0-96 0 0,0 0-245 0 0,0 0-286 0 0,0 0-227 0 0,0 0-128 0 0,0 0-131 0 0,0 0-109 0 0,0 0-43 0 0,-9-2-22 0 0,-35-8 1151 0 0,-28 13 1578 0 0,58 4-3150 0 0,1 1 1 0 0,0 0-1 0 0,0 0 0 0 0,1 2 0 0 0,0-1 0 0 0,1 2 0 0 0,0-1 0 0 0,0 1 0 0 0,1 1 0 0 0,1 0 0 0 0,0 1 0 0 0,1-1 0 0 0,-4 8-114 0 0,10-16 26 0 0,0 0-1 0 0,1 0 0 0 0,-1 0 1 0 0,1 0-1 0 0,0 0 0 0 0,0 1 1 0 0,1-1-1 0 0,-1 0 0 0 0,1 0 1 0 0,0 1-1 0 0,0-1 0 0 0,0 0 1 0 0,0 1-1 0 0,1-1 0 0 0,0 0 1 0 0,0 0-1 0 0,0 1 0 0 0,0-1 1 0 0,1 0-1 0 0,0 0 1 0 0,0 0-1 0 0,0-1 0 0 0,0 1 1 0 0,0 0-1 0 0,1-1 0 0 0,1 3-25 0 0,115 82 886 0 0,-34-53-457 0 0,0-16-1794 0 0,-83-26-7967 0 0,-2 7-2461 0 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8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3673 0 0,'0'0'1880'0'0,"0"0"-11"0"0,0 0 67 0 0,0 0-10 0 0,0 0-109 0 0,0 0-236 0 0,0 0-238 0 0,0 0-183 0 0,0 0-178 0 0,0 0-102 0 0,0 0-76 0 0,0 0-56 0 0,0 0-49 0 0,16 4 1828 0 0,196-11 990 0 0,-92 2-2998 0 0,-122 3-3020 0 0,-3 0-5909 0 0,3 2-3995 0 0</inkml:trace>
  <inkml:trace contextRef="#ctx0" brushRef="#br0" timeOffset="1300.316">425 270 8970 0 0,'0'0'2294'0'0,"0"0"-1059"0"0,0 0-178 0 0,0 0 256 0 0,0 0 120 0 0,0 0-35 0 0,0 0-161 0 0,0 0-160 0 0,0 0-139 0 0,36-9-129 0 0,114-29-161 0 0,6-20 563 0 0,-137 48-1111 0 0,-1-1 0 0 0,-1-1 0 0 0,0-1 1 0 0,0 0-1 0 0,-2-1 0 0 0,1-1 1 0 0,-2 0-1 0 0,0-1 0 0 0,0-2-100 0 0,-10 13 29 0 0,3-3 55 0 0,-7 7-85 0 0,1 0 0 0 0,-1 0 0 0 0,1 0 1 0 0,-1 1-1 0 0,1-1 0 0 0,0 0 0 0 0,-1 0 0 0 0,1 0 0 0 0,0 1 0 0 0,-1-1 0 0 0,1 0 0 0 0,0 1 0 0 0,0-1 0 0 0,0 1 0 0 0,0-1 0 0 0,0 1 0 0 0,-1-1 0 0 0,1 1 0 0 0,0-1 0 0 0,0 1 0 0 0,0 0 1 0 0,0 0-1 0 0,0-1 0 0 0,0 1 0 0 0,0 0 0 0 0,0 0 0 0 0,0 0 0 0 0,0 0 0 0 0,0 0 0 0 0,1 0 0 0 0,-1 1 0 0 0,0-1 0 0 0,0 0 0 0 0,0 0 0 0 0,-1 1 0 0 0,1-1 0 0 0,0 0 0 0 0,0 1 1 0 0,0-1-1 0 0,0 1 0 0 0,0 0 0 0 0,0-1 0 0 0,-1 1 0 0 0,1 0 0 0 0,0-1 0 0 0,0 2 1 0 0,8 5 84 0 0,0 1 1 0 0,0 0-1 0 0,-1 1 1 0 0,0-1-1 0 0,-1 2 1 0 0,0-1-1 0 0,0 1 1 0 0,-1 0-1 0 0,-1 1 1 0 0,1-1-1 0 0,1 9-84 0 0,26 76 911 0 0,-23-87-2479 0 0,0-8-6791 0 0,-8 0-3505 0 0</inkml:trace>
  <inkml:trace contextRef="#ctx0" brushRef="#br0" timeOffset="2287.29">1696 251 3689 0 0,'0'0'2567'0'0,"0"0"-989"0"0,0 0-305 0 0,0 0 141 0 0,0 0 166 0 0,0 0 41 0 0,0 0-166 0 0,0 0-240 0 0,0 0-206 0 0,0 0-118 0 0,0 0-58 0 0,0 0-39 0 0,7 4 1919 0 0,-59 19-1076 0 0,-133 65-76 0 0,184-87-1559 0 0,0 0 0 0 0,0 0 1 0 0,1 1-1 0 0,-1-1 1 0 0,0 1-1 0 0,1-1 1 0 0,-1 0-1 0 0,1 1 1 0 0,0-1-1 0 0,0 1 1 0 0,-1-1-1 0 0,1 1 1 0 0,0-1-1 0 0,0 1 0 0 0,0-1 1 0 0,1 1-1 0 0,-1-1 1 0 0,0 1-1 0 0,0-1 1 0 0,1 1-1 0 0,-1-1 1 0 0,1 0-1 0 0,-1 1 1 0 0,1-1-1 0 0,0 0 1 0 0,0 1-1 0 0,-1-1 1 0 0,1 0-1 0 0,0 0 0 0 0,0 1 1 0 0,0-1-1 0 0,0 0 1 0 0,0 0-1 0 0,1 0 1 0 0,-1-1-1 0 0,0 1 1 0 0,0 0-1 0 0,1 0 1 0 0,-1 0-1 0 0,0-1 1 0 0,1 1-1 0 0,-1-1 1 0 0,1 1-1 0 0,-1-1 0 0 0,0 0 1 0 0,2 1-3 0 0,52 25 45 0 0,-44-23-34 0 0,-1 1 0 0 0,0 0-1 0 0,0 1 1 0 0,-1 0 0 0 0,1 1 0 0 0,-1 0 0 0 0,0 0 0 0 0,-1 1 0 0 0,1 0 0 0 0,-1 0 0 0 0,-1 1-1 0 0,1 0 1 0 0,-1 1 0 0 0,5 8-11 0 0,-11-13 41 0 0,-1 0 0 0 0,0 0-1 0 0,0 0 1 0 0,-1 0 0 0 0,1 1-1 0 0,-1-1 1 0 0,0 0 0 0 0,0 0-1 0 0,0-1 1 0 0,0 1 0 0 0,-1 0-1 0 0,1 0 1 0 0,-1-1 0 0 0,0 1-1 0 0,-1 0 1 0 0,1-1 0 0 0,0 0-1 0 0,-1 0 1 0 0,0 0 0 0 0,0 0-1 0 0,0 0 1 0 0,0 0 0 0 0,0-1-1 0 0,0 1 1 0 0,-1-1 0 0 0,1 0-1 0 0,-1 0 1 0 0,0 0 0 0 0,1-1-1 0 0,-5 2-40 0 0,-1 3 39 0 0,-8 3 35 0 0,-1 0-1 0 0,-1-2 1 0 0,1 0 0 0 0,-1 0-1 0 0,0-2 1 0 0,-1-1 0 0 0,1 0-1 0 0,-19 1-73 0 0,5 0 38 0 0,-130-1-61 0 0,164-5-41 0 0,0 1 0 0 0,-1-1 0 0 0,1 1 0 0 0,0-1 0 0 0,-1 0 0 0 0,1 1 0 0 0,0-1 0 0 0,-1 0 0 0 0,1 1 0 0 0,-1-1 0 0 0,1 0 0 0 0,-1 0 0 0 0,0 0 0 0 0,1 1 0 0 0,-1-1 0 0 0,0 0 0 0 0,1 0 0 0 0,-1 0 0 0 0,0 0 0 0 0,0 0 0 0 0,0 0 0 0 0,0 1 0 0 0,0-1 1 0 0,0 0-1 0 0,0 0 0 0 0,0 0 0 0 0,0 0 0 0 0,0 0 0 0 0,-1 0 0 0 0,1 0 0 0 0,0 1 0 0 0,0-1 0 0 0,-1 0 0 0 0,1 0 0 0 0,-1 0 0 0 0,1 0 0 0 0,-1 1 0 0 0,1-1 0 0 0,-1 0 0 0 0,1 1 0 0 0,-1-1 0 0 0,0 0 0 0 0,1 1 0 0 0,-1-1 0 0 0,0 1 0 0 0,0-1 0 0 0,1 1 0 0 0,-1-1 0 0 0,0 1 0 0 0,0 0 0 0 0,0-1 0 0 0,0 1 0 0 0,1 0 0 0 0,-1 0 0 0 0,0-1 0 0 0,0 1 0 0 0,0 0 0 0 0,0 0 0 0 0,0 0 0 0 0,0 0 0 0 0,0 0 64 0 0,30-14-2998 0 0,-9 6-3749 0 0,-6 3-4871 0 0</inkml:trace>
  <inkml:trace contextRef="#ctx0" brushRef="#br0" timeOffset="2638.504">1970 389 8146 0 0,'0'0'792'0'0,"0"0"-51"0"0,0 0 469 0 0,0 0 422 0 0,0 0 182 0 0,0 0-82 0 0,0 0-326 0 0,0 0-328 0 0,0 0-198 0 0,0 0-128 0 0,0 0-89 0 0,0 0-86 0 0,0 0-77 0 0,-2 24-65 0 0,-10 107 285 0 0,10-113-451 0 0,-1 0 0 0 0,-1 0 0 0 0,-1 0 0 0 0,-1 0 0 0 0,0-1 0 0 0,-1 0 0 0 0,-6 9-269 0 0,8-15 20 0 0,-1 2-1064 0 0,4-13-3085 0 0,1-9-4214 0 0,1 5-2978 0 0</inkml:trace>
  <inkml:trace contextRef="#ctx0" brushRef="#br0" timeOffset="2921.483">2033 31 10994 0 0,'0'0'771'0'0,"0"0"-113"0"0,0 0 146 0 0,0 0 213 0 0,0 0 84 0 0,0 0-144 0 0,0 0-282 0 0,0 0-250 0 0,0 0-155 0 0,0 0-86 0 0,0 0-65 0 0,0 0-42 0 0,0 0-36 0 0,-10 12-3 0 0,-30 37-6 0 0,31-37-3 0 0,17-12 95 0 0,-6 1-181 0 0,1-1 0 0 0,0 0 0 0 0,0 1 0 0 0,0-1 0 0 0,0-1 0 0 0,0 1 0 0 0,0 0 0 0 0,0-1 0 0 0,0 1 0 0 0,0-1 0 0 0,0 0 0 0 0,-1 0 0 0 0,1 0 0 0 0,0 0 0 0 0,-1-1 0 0 0,1 1 0 0 0,-1-1 0 0 0,1 0 0 0 0,-1 1 0 0 0,0-1 0 0 0,1 0 0 0 0,-1 0 0 0 0,1-2 57 0 0,-2 2-99 0 0,6-8-2424 0 0,-4 4-2590 0 0,-3 5-4157 0 0</inkml:trace>
  <inkml:trace contextRef="#ctx0" brushRef="#br0" timeOffset="3734.038">2212 713 392 0 0,'0'0'2047'0'0,"0"0"-365"0"0,0 0-118 0 0,0 0 14 0 0,0 0 14 0 0,0 0-35 0 0,0 0-28 0 0,0 0-102 0 0,0 0-123 0 0,0 0-151 0 0,0 0-148 0 0,0 0-89 0 0,-6 1-51 0 0,-21 1-31 0 0,25-3-691 0 0,1 0 0 0 0,-1 0 0 0 0,1 0 0 0 0,-1-1 0 0 0,1 1 0 0 0,0 0 0 0 0,0 0 0 0 0,-1-1 0 0 0,1 1 0 0 0,0-1 0 0 0,0 1 0 0 0,0-1 0 0 0,1 0 0 0 0,-1 1 0 0 0,0-1 0 0 0,1 0 0 0 0,-1 1 0 0 0,1-1 0 0 0,-1 0 0 0 0,1 0 0 0 0,0 1 0 0 0,0-1 0 0 0,0 0 0 0 0,0 0 0 0 0,0 0 0 0 0,0 1 0 0 0,0-1 0 0 0,0 0 0 0 0,1 0 0 0 0,-1 1 0 0 0,1-1 0 0 0,0 0 0 0 0,-1 0-143 0 0,59-78 1001 0 0,53-36-386 0 0,-6 16-479 0 0,-91 93-181 0 0,-15 7 20 0 0,0 0-6 0 0,0 0-24 0 0,0 0 6 0 0,0 0 5 0 0,6 19-82 0 0,2 63 65 0 0,-8-73 57 0 0,0-1 1 0 0,1 1-1 0 0,0-1 1 0 0,0 1-1 0 0,1-1 0 0 0,1 0 1 0 0,-1 0-1 0 0,1 1 0 0 0,0-2 1 0 0,1 1-1 0 0,0 0 0 0 0,0-1 1 0 0,1 0-1 0 0,0 0 0 0 0,0 0 1 0 0,1 0-1 0 0,-1-1 0 0 0,1 0 1 0 0,2 1 3 0 0,-2-6 24 0 0,-1 0-1 0 0,1 0 1 0 0,0 0 0 0 0,0-1-1 0 0,0 1 1 0 0,0-1 0 0 0,0-1 0 0 0,0 1-1 0 0,0-1 1 0 0,-1 0 0 0 0,1-1 0 0 0,0 1-1 0 0,0-1 1 0 0,-1-1 0 0 0,1 1 0 0 0,-1 0-1 0 0,0-1 1 0 0,2-2-24 0 0,-5 4 12 0 0,9-5 112 0 0,-1-1 1 0 0,-1 0 0 0 0,0-1 0 0 0,0 0 0 0 0,0-1 0 0 0,-1 0 0 0 0,0 0-1 0 0,-1 0 1 0 0,0-1 0 0 0,0 0 0 0 0,-1-1 0 0 0,-1 1 0 0 0,0-1 0 0 0,0 0-1 0 0,-1-1 1 0 0,2-7-125 0 0,-3-58-465 0 0,-18 64-2067 0 0,8 10-7784 0 0,4 3-1970 0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7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46 10426 0 0,'0'0'3201'0'0,"0"0"-1601"0"0,0 0-520 0 0,0 0-29 0 0,0 0 2 0 0,0 0-65 0 0,0 0-156 0 0,0 0-177 0 0,0 0-167 0 0,0 0-107 0 0,0 0-99 0 0,-35 21-94 0 0,-103 67-72 0 0,89-38-18 0 0,47-40-82 0 0,0-3-11 0 0,0 0 0 0 0,1 0-1 0 0,0 0 1 0 0,0 0-1 0 0,0 0 1 0 0,1 1 0 0 0,0-1-1 0 0,1 0 1 0 0,-1 0-1 0 0,1 0 1 0 0,1 0-1 0 0,-1 0 1 0 0,1 0 0 0 0,1 0-1 0 0,-1 0 1 0 0,1-1-1 0 0,0 1 1 0 0,0-1-1 0 0,1 0 1 0 0,0 0 0 0 0,0 0-1 0 0,1 0 1 0 0,-1-1-1 0 0,1 0 1 0 0,1 0-1 0 0,-1 0 1 0 0,0 0 0 0 0,1-1-1 0 0,0 0 1 0 0,0 0-1 0 0,1-1 1 0 0,-1 1 0 0 0,1-1-1 0 0,-1-1 1 0 0,1 1-1 0 0,0-1 1 0 0,6 1-5 0 0,6 1 176 0 0,0 0 1 0 0,0-1 0 0 0,0-1-1 0 0,0-1 1 0 0,1-1-1 0 0,-1-1 1 0 0,18-2-177 0 0,-28 2 124 0 0,1-1 1 0 0,-1 0-1 0 0,-1-1 1 0 0,1 0-1 0 0,0 0 0 0 0,-1-1 1 0 0,0 0-1 0 0,1 0 0 0 0,-2-1 1 0 0,1 0-1 0 0,0-1 0 0 0,-1 1 1 0 0,0-2-1 0 0,-1 1 0 0 0,1-1 1 0 0,-1 0-1 0 0,0 0 1 0 0,-1 0-1 0 0,0-1 0 0 0,0 0 1 0 0,0 0-1 0 0,-1 0 0 0 0,-1 0 1 0 0,1-1-1 0 0,-1 0 0 0 0,-1 0 1 0 0,1 0-1 0 0,-2 0 1 0 0,1 0-1 0 0,-1 0 0 0 0,0 0 1 0 0,-1-5-125 0 0,-1 5-4 0 0,1 0 0 0 0,-1 0 0 0 0,0 0 1 0 0,-1 0-1 0 0,0 0 0 0 0,-1 1 1 0 0,0-1-1 0 0,0 1 0 0 0,-1-1 0 0 0,0 1 1 0 0,0 1-1 0 0,-1-1 0 0 0,0 0 1 0 0,0 1-1 0 0,-1 0 0 0 0,0 0 0 0 0,0 1 1 0 0,0 0-1 0 0,-1 0 0 0 0,0 0 0 0 0,0 1 1 0 0,-1 0-1 0 0,1 0 0 0 0,-6-1 4 0 0,4 0-221 0 0,-1 1-1 0 0,1 0 0 0 0,-1 1 0 0 0,0 0 1 0 0,-1 0-1 0 0,1 1 0 0 0,0 1 0 0 0,-1 0 1 0 0,0 0-1 0 0,0 1 0 0 0,-2 0 222 0 0,-21 1-2027 0 0,11 0-2518 0 0,3 0-7242 0 0</inkml:trace>
  <inkml:trace contextRef="#ctx0" brushRef="#br0" timeOffset="436.056">1 285 14355 0 0,'0'0'2046'0'0,"0"0"-903"0"0,0 0-302 0 0,0 0 99 0 0,0 0 69 0 0,0 0-28 0 0,0 0-206 0 0,0 0-235 0 0,0 0-150 0 0,0 0-97 0 0,0 0-41 0 0,0 0-41 0 0,0 0-37 0 0,16-8-27 0 0,109-56 357 0 0,-24 44-284 0 0,-75 66 48 0 0,-21-41-204 0 0,1-1 0 0 0,-1 1 0 0 0,1-1 0 0 0,0 0 0 0 0,0 0-1 0 0,0-1 1 0 0,1 0 0 0 0,0 0 0 0 0,-1-1 0 0 0,1 1-1 0 0,0-1 1 0 0,0-1 0 0 0,0 1 0 0 0,0-1 0 0 0,0-1 0 0 0,0 1-1 0 0,1-1 1 0 0,4-1-64 0 0,22 4 461 0 0,30-2 18 0 0,-64 3-1529 0 0,1 2-5012 0 0,0-5 1622 0 0,-1 0-7905 0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6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31 10122 0 0,'0'0'1494'0'0,"0"0"-199"0"0,0 0-23 0 0,0 0 50 0 0,0 0-41 0 0,0 0-209 0 0,0 0-235 0 0,0 0-180 0 0,0 0-123 0 0,0 0-96 0 0,0 0-94 0 0,-32 34-92 0 0,-95 102-66 0 0,88-76 62 0 0,39-51-183 0 0,0-4-28 0 0,0-1 0 0 0,0 1 0 0 0,1-1 1 0 0,-1 1-1 0 0,1-1 0 0 0,0 1 0 0 0,0-1 0 0 0,0 0 0 0 0,1 0 0 0 0,0 1 0 0 0,-1-1 0 0 0,1 0 0 0 0,1 0 0 0 0,-1 0 0 0 0,1-1 0 0 0,-1 1 1 0 0,1-1-1 0 0,0 1 0 0 0,0-1 0 0 0,1 0 0 0 0,-1 0 0 0 0,1 0 0 0 0,-1-1 0 0 0,1 1 0 0 0,0-1 0 0 0,0 0 0 0 0,0 0 0 0 0,0 0 0 0 0,1 0 1 0 0,1-1-38 0 0,7 4 144 0 0,0-1 0 0 0,0-1 0 0 0,0 0 0 0 0,1 0 0 0 0,-1-2 1 0 0,1 0-1 0 0,-1 0 0 0 0,1-1 0 0 0,12-2-144 0 0,-15 1 91 0 0,0-1 0 0 0,0 0 1 0 0,0-1-1 0 0,-1 0 0 0 0,1-1 0 0 0,-1 0 0 0 0,0-1 0 0 0,0 0 1 0 0,0 0-1 0 0,0-1 0 0 0,-1 0 0 0 0,0-1 0 0 0,0 0 0 0 0,-1-1 1 0 0,0 1-1 0 0,0-2 0 0 0,-1 1 0 0 0,0-1 0 0 0,0 0 1 0 0,-1 0-1 0 0,-1-1 0 0 0,1 0 0 0 0,-1 0 0 0 0,-1 0 0 0 0,0 0 1 0 0,-1-1-1 0 0,1 0 0 0 0,-2 0 0 0 0,0 0 0 0 0,0 0 0 0 0,-1 0 1 0 0,0 0-1 0 0,-2-11-91 0 0,0 16-9 0 0,0 1 0 0 0,-1 0 0 0 0,1-1 1 0 0,-1 1-1 0 0,-1 0 0 0 0,1 0 0 0 0,-1 1 1 0 0,0-1-1 0 0,0 0 0 0 0,0 1 0 0 0,0 0 0 0 0,-1 0 1 0 0,0 0-1 0 0,0 0 0 0 0,0 0 0 0 0,0 1 1 0 0,-1 0-1 0 0,1 0 0 0 0,-1 0 0 0 0,0 0 0 0 0,0 1 1 0 0,0 0-1 0 0,-4-2 9 0 0,-125-25-1660 0 0,99 28-460 0 0,14 5-2908 0 0,8 0-4126 0 0</inkml:trace>
  <inkml:trace contextRef="#ctx0" brushRef="#br0" timeOffset="506.45">889 8 6617 0 0,'0'0'3460'0'0,"0"0"-1664"0"0,0 0-556 0 0,0 0 33 0 0,0 0 58 0 0,0 0-43 0 0,0 0-46 0 0,0 0-177 0 0,0 0-181 0 0,0 0-184 0 0,0 0-161 0 0,0 0-107 0 0,-20 6-60 0 0,-62 18-32 0 0,-23 32 1241 0 0,103-55-1574 0 0,0 0 0 0 0,0 0 0 0 0,1 0 0 0 0,-1 1 0 0 0,0-1 0 0 0,1 1 0 0 0,-1 0 0 0 0,1-1 0 0 0,0 1 0 0 0,0 0 0 0 0,-1 0 0 0 0,1 0-1 0 0,0 0 1 0 0,0 0 0 0 0,1 0 0 0 0,-1 0 0 0 0,0 0 0 0 0,1 0 0 0 0,-1 0 0 0 0,1 0 0 0 0,0 0 0 0 0,0 1 0 0 0,0-1 0 0 0,0 0 0 0 0,0 0 0 0 0,0 0 0 0 0,0 1 0 0 0,1-1 0 0 0,-1 0 0 0 0,1 0 0 0 0,0 0 0 0 0,-1 0 0 0 0,1 0 0 0 0,0 0 0 0 0,0 0 0 0 0,0 0 0 0 0,1 0 0 0 0,-1-1 0 0 0,0 1 0 0 0,1 0 0 0 0,-1-1 0 0 0,1 1 0 0 0,-1-1 0 0 0,1 1 0 0 0,0-1 0 0 0,0 0 0 0 0,0 0 0 0 0,1 1-7 0 0,106 63 53 0 0,-106-63-13 0 0,0 0 1 0 0,0 0-1 0 0,0 0 1 0 0,0 1-1 0 0,0-1 1 0 0,0 1-1 0 0,-1 0 1 0 0,1 0-1 0 0,-1 0 1 0 0,0 0-1 0 0,0 0 1 0 0,0 0-1 0 0,0 1 1 0 0,0-1-1 0 0,-1 0 1 0 0,0 1-1 0 0,1 0 1 0 0,-1-1-1 0 0,-1 1 1 0 0,1 0-1 0 0,0-1 1 0 0,-1 1-1 0 0,0 0 0 0 0,0 0 1 0 0,0 0-1 0 0,0-1 1 0 0,-1 1-1 0 0,1 0 1 0 0,-1 0-1 0 0,0-1 1 0 0,0 1-41 0 0,-8 5 70 0 0,1 0 0 0 0,-1-1-1 0 0,-1-1 1 0 0,1 1 0 0 0,-1-1 0 0 0,-1-1 0 0 0,1 0 0 0 0,-1 0 0 0 0,0-1-1 0 0,0 0 1 0 0,-1-1 0 0 0,1-1 0 0 0,-8 2-70 0 0,-96 3-1127 0 0,103-13-970 0 0,11-5-6878 0 0,1 6-2776 0 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03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288 486 1272 0 0,'0'0'1834'0'0,"0"0"-148"0"0,0 0 163 0 0,0 0 284 0 0,0 0 98 0 0,0 0-181 0 0,0 0-305 0 0,0 0-324 0 0,0 0-241 0 0,0 0-161 0 0,0 0-102 0 0,0 0-74 0 0,-5-5-87 0 0,-13-16-89 0 0,-25 16 1390 0 0,-45 50-1514 0 0,86-43-534 0 0,-8 4-5 0 0,1 1 0 0 0,0 0-1 0 0,0 1 1 0 0,1 0 0 0 0,0 0 0 0 0,1 1 0 0 0,-1-1 0 0 0,2 2 0 0 0,-1-1 0 0 0,1 1-1 0 0,1 0 1 0 0,0 0 0 0 0,0 1 0 0 0,1 0 0 0 0,0 0 0 0 0,1 0 0 0 0,0 0-1 0 0,1 0 1 0 0,0 0 0 0 0,1 5-4 0 0,0-10 1 0 0,1 1 1 0 0,0-1-1 0 0,0 1 0 0 0,1-1 0 0 0,0 0 0 0 0,0 1 0 0 0,1-1 1 0 0,-1 0-1 0 0,1 1 0 0 0,1-1 0 0 0,-1 0 0 0 0,1-1 1 0 0,0 1-1 0 0,0 0 0 0 0,1-1 0 0 0,0 0 0 0 0,0 0 1 0 0,0 0-1 0 0,1 0 0 0 0,-1 0 0 0 0,1-1 0 0 0,0 0 0 0 0,0 0 1 0 0,1 0-1 0 0,-1-1 0 0 0,1 0 0 0 0,5 3-1 0 0,10 1 104 0 0,0-1 0 0 0,0-1 1 0 0,1-1-1 0 0,0-1 0 0 0,-1-1 0 0 0,1 0 0 0 0,0-2 0 0 0,0 0 0 0 0,0-2 0 0 0,0 0 1 0 0,-1-2-1 0 0,1 0 0 0 0,16-6-104 0 0,-19 3 156 0 0,0 0 0 0 0,-1-1 0 0 0,0 0 0 0 0,0-2 0 0 0,0 0 0 0 0,-1-1 1 0 0,-1-1-1 0 0,0-1 0 0 0,-1 0 0 0 0,0-1 0 0 0,-1 0 0 0 0,0-1 0 0 0,-2-1 0 0 0,0 0 0 0 0,0-1 1 0 0,-1 0-1 0 0,-2 0 0 0 0,7-16-156 0 0,-13 27-5 0 0,-1 0 1 0 0,1 0 0 0 0,-1-1 0 0 0,-1 1-1 0 0,1-1 1 0 0,-1 1 0 0 0,-1-1 0 0 0,1 0-1 0 0,-1 1 1 0 0,0-1 0 0 0,0 0 0 0 0,-1 1-1 0 0,0-1 1 0 0,0 1 0 0 0,-1-1 0 0 0,1 1-1 0 0,-2-1 1 0 0,1 1 0 0 0,-1 0 0 0 0,1 0-1 0 0,-2 0 1 0 0,1 0 0 0 0,-1 1 0 0 0,0-1-1 0 0,0 1 1 0 0,0 0 0 0 0,-1 0-1 0 0,1 1 1 0 0,-1-1 0 0 0,0 1 0 0 0,-1 0-1 0 0,1 0 1 0 0,-1 1 0 0 0,0 0 0 0 0,0 0-1 0 0,-2-1 5 0 0,-8-1-169 0 0,1 0-1 0 0,-1 2 0 0 0,0 0 1 0 0,0 0-1 0 0,0 2 1 0 0,0 0-1 0 0,-1 1 0 0 0,1 0 1 0 0,0 1-1 0 0,0 1 0 0 0,0 1 1 0 0,0 0-1 0 0,-3 2 170 0 0,-55 17-3149 0 0,5 4-3543 0 0,41-14-5200 0 0</inkml:trace>
  <inkml:trace contextRef="#ctx0" brushRef="#br0" timeOffset="436.085">1 779 10042 0 0,'0'0'2575'0'0,"0"0"-442"0"0,0 0-378 0 0,0 0-371 0 0,0 0-306 0 0,0 0-219 0 0,0 0-118 0 0,0 0-39 0 0,0 0-10 0 0,0 0-24 0 0,0 0-44 0 0,0 0-55 0 0,0 0-78 0 0,17-8-71 0 0,116-54 480 0 0,54-7 255 0 0,-186 68-1157 0 0,0 1 0 0 0,1-1-1 0 0,-1 1 1 0 0,0-1 0 0 0,0 1-1 0 0,0-1 1 0 0,0 1 0 0 0,0 0-1 0 0,1 0 1 0 0,-1-1 0 0 0,0 1-1 0 0,0 0 1 0 0,1 0-1 0 0,-1 0 1 0 0,0 1 0 0 0,0-1-1 0 0,0 0 1 0 0,1 0 0 0 0,-1 1-1 0 0,0-1 1 0 0,0 0 0 0 0,0 1-1 0 0,0-1 1 0 0,0 1 0 0 0,0 0-1 0 0,0-1 1 0 0,0 1 0 0 0,0 0-1 0 0,0 0 1 0 0,0-1 0 0 0,0 1-1 0 0,0 0 1 0 0,0 0 2 0 0,16 13 28 0 0,0-4-6 0 0,1 0 1 0 0,0-2-1 0 0,1 0 0 0 0,0-1 0 0 0,0 0 1 0 0,0-2-1 0 0,1 0 0 0 0,0-2 0 0 0,0 0 1 0 0,11 0-23 0 0,49 0 50 0 0,-79-3-138 0 0,11-3-3880 0 0,-9 2-4434 0 0,-2 1-3535 0 0</inkml:trace>
  <inkml:trace contextRef="#ctx0" brushRef="#br0" timeOffset="1316.231">777 27 6041 0 0,'0'0'1799'0'0,"0"0"-394"0"0,0 0-260 0 0,0 0-122 0 0,0 0-47 0 0,0 0-39 0 0,0 0-75 0 0,0 0-91 0 0,0 0-96 0 0,0 0-38 0 0,0 0-54 0 0,0 0-33 0 0,15-4-14 0 0,46-14-40 0 0,29 14 1547 0 0,53 31 308 0 0,-140-27-2298 0 0,0-1 0 0 0,0 1 0 0 0,0 1 0 0 0,0-1 0 0 0,0 0 0 0 0,0 1 0 0 0,0 0 0 0 0,0-1 0 0 0,0 1 0 0 0,-1 0 0 0 0,1 0 0 0 0,0 1 0 0 0,-1-1 0 0 0,1 1-1 0 0,-1-1 1 0 0,1 1 0 0 0,-1 0 0 0 0,0 0 0 0 0,1 0 0 0 0,-1 0 0 0 0,0 0 0 0 0,-1 0 0 0 0,1 1 0 0 0,0-1 0 0 0,0 1 0 0 0,-1-1 0 0 0,1 1-53 0 0,2 34 218 0 0,-2 1-1 0 0,-1-1 1 0 0,-1 0 0 0 0,-3 1 0 0 0,0-1 0 0 0,-3 3-218 0 0,-5 55 88 0 0,-21 174-11 0 0,11-108-47 0 0,12 51 147 0 0,0-162-22 0 0,-4-12 205 0 0,12-37-326 0 0,-35 11 1387 0 0,-4-4-1394 0 0,-1-3 0 0 0,0-1 0 0 0,-1-1 1 0 0,-27-4-28 0 0,44 1-159 0 0,-17-7-1582 0 0,36 2-2646 0 0,2-2-3869 0 0,4 3-4339 0 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1 7906 0 0,'0'0'2225'0'0,"0"0"-627"0"0,0 0-367 0 0,0 0-21 0 0,0 0 66 0 0,0 0 4 0 0,0 0-112 0 0,0 0-183 0 0,0 0-230 0 0,0 0-141 0 0,0 0-103 0 0,-7 4-43 0 0,-23 17-17 0 0,-5 38 2180 0 0,30-44-2265 0 0,-14 24-113 0 0,-2-1 0 0 0,-2-1 0 0 0,-1 0 0 0 0,-2-2 1 0 0,-1-1-1 0 0,-2-1 0 0 0,-1-2 0 0 0,-33 27-253 0 0,-39 41 146 0 0,80-80-92 0 0,21-19-70 0 0,1 0-34 0 0,0 0 2 0 0,0 0-19 0 0,0 0-21 0 0,0 0 19 0 0,0 0-45 0 0,0 0-36 0 0,0 0-34 0 0,0 0-64 0 0,0 0-67 0 0,0-15-5812 0 0,0 4-3428 0 0,0 4-314 0 0</inkml:trace>
  <inkml:trace contextRef="#ctx0" brushRef="#br0" timeOffset="460.77">8 85 5265 0 0,'0'0'2505'0'0,"0"0"-144"0"0,0 0-213 0 0,0 0-93 0 0,0 0-167 0 0,0 0-257 0 0,0 0-293 0 0,0 0-329 0 0,0 0-233 0 0,0 0-158 0 0,0 0-75 0 0,0 0-30 0 0,0 0-21 0 0,-7-3 1335 0 0,42 25-745 0 0,7 13-770 0 0,-2 2 0 0 0,-1 2 0 0 0,-1 2 0 0 0,-3 1 0 0 0,-1 1 0 0 0,21 39-312 0 0,7 14 306 0 0,-61-95-270 0 0,-3 1-2742 0 0,-4-1-6715 0 0,1-1-2628 0 0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1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877 428 4793 0 0,'0'0'1235'0'0,"0"0"-348"0"0,0 0 78 0 0,0 0 358 0 0,0 0 272 0 0,0 0 23 0 0,0 0-220 0 0,0 0-279 0 0,0 0-139 0 0,0 0 1 0 0,0 0 10 0 0,0 0-39 0 0,0 0-90 0 0,9-3-133 0 0,74-40 1368 0 0,67-99-73 0 0,-43 65-1601 0 0,-106 77-420 0 0,-1 0 0 0 0,1 0 0 0 0,0 0 1 0 0,-1-1-1 0 0,1 1 0 0 0,-1 0 0 0 0,1 0 0 0 0,0 0 0 0 0,-1 0 0 0 0,1 0 0 0 0,-1 1 1 0 0,1-1-1 0 0,0 0 0 0 0,-1 0 0 0 0,1 0 0 0 0,-1 0 0 0 0,1 1 0 0 0,0-1 0 0 0,-1 0 1 0 0,1 0-1 0 0,-1 1 0 0 0,1-1 0 0 0,-1 0 0 0 0,1 1 0 0 0,-1-1 0 0 0,0 1 0 0 0,1-1 1 0 0,-1 1-1 0 0,1-1 0 0 0,-1 1 0 0 0,0-1 0 0 0,1 1 0 0 0,-1-1 0 0 0,0 1 0 0 0,0-1 1 0 0,1 1-1 0 0,-1 0 0 0 0,0-1 0 0 0,0 1 0 0 0,0-1 0 0 0,0 1 0 0 0,0 0 0 0 0,0-1 1 0 0,0 1-1 0 0,0-1 0 0 0,0 1 0 0 0,0 0 0 0 0,0-1 0 0 0,0 1 0 0 0,-1 0-3 0 0,2 0 27 0 0,32 118 836 0 0,-27-105-790 0 0,0 0 0 0 0,2 0 0 0 0,-1-1 0 0 0,2 0 1 0 0,0 0-1 0 0,0-1 0 0 0,1 0 0 0 0,0-1 0 0 0,2 0-73 0 0,-4-6 574 0 0,-1-2-2245 0 0,-5 1-10349 0 0,-2-4-107 0 0</inkml:trace>
  <inkml:trace contextRef="#ctx0" brushRef="#br0" timeOffset="-1005.003">393 791 7001 0 0,'0'0'1682'0'0,"0"0"-230"0"0,0 0 63 0 0,0 0 191 0 0,0 0 51 0 0,0 0-165 0 0,0 0-346 0 0,0 0-333 0 0,0 0-297 0 0,0 0-214 0 0,0 0-128 0 0,-5 2-86 0 0,-17 6-37 0 0,50 8 1697 0 0,151-24 1189 0 0,31-41-1929 0 0,-182 42-1892 0 0,-30 19-2026 0 0,2-7-6568 0 0,0-4 6484 0 0,0-1-7728 0 0</inkml:trace>
  <inkml:trace contextRef="#ctx0" brushRef="#br0" timeOffset="-597.286">1193 644 10482 0 0,'0'0'2158'0'0,"0"0"-951"0"0,0 0-236 0 0,0 0 230 0 0,0 0 290 0 0,0 0 90 0 0,0 0-206 0 0,0 0-330 0 0,0 0-298 0 0,0 0-184 0 0,0 0-126 0 0,0 0-35 0 0,0 0-18 0 0,-3 7-33 0 0,-43 88 831 0 0,36-82-1128 0 0,2 0-1 0 0,0 1 0 0 0,0 1 1 0 0,1-1-1 0 0,1 1 0 0 0,1 0 1 0 0,0 1-1 0 0,1-1 1 0 0,0 1-1 0 0,1 0 0 0 0,1 0 1 0 0,1 0-1 0 0,0 0 0 0 0,1 0 1 0 0,1 9-54 0 0,1-20 22 0 0,1-1 0 0 0,-1 1 0 0 0,0-1 0 0 0,1 0 0 0 0,0 0 1 0 0,0 0-1 0 0,0-1 0 0 0,1 1 0 0 0,-1-1 0 0 0,1 0 0 0 0,0 0 0 0 0,0 0 1 0 0,0 0-1 0 0,0 0 0 0 0,0-1 0 0 0,4 2-22 0 0,9 6 100 0 0,-11-8-70 0 0,-1 1 0 0 0,1-1 0 0 0,-1-1 0 0 0,1 1 0 0 0,0-1 0 0 0,0 0 0 0 0,-1 0 0 0 0,1-1 0 0 0,0 0 0 0 0,0 0 0 0 0,0 0 0 0 0,0-1 0 0 0,0 0 0 0 0,1 0-29 0 0,24-1 83 0 0,-40-18-4629 0 0,-2 13-6973 0 0,8 3 244 0 0</inkml:trace>
  <inkml:trace contextRef="#ctx0" brushRef="#br0" timeOffset="14780.954">385 1 0 0 0,'0'0'810'0'0,"0"0"523"0"0,0 0 33 0 0,0 0-35 0 0,0 0 18 0 0,0 0-8 0 0,0 0-5 0 0,0 0-8 0 0,0 0-36 0 0,0 0-43 0 0,-2 4-108 0 0,-6 14-134 0 0,-41-6 3509 0 0,-44-4-3108 0 0,83-5-1300 0 0,-1-1-16 0 0,0 0 1 0 0,1 1-1 0 0,0 0 1 0 0,-1 1-1 0 0,1 0 1 0 0,0 0-1 0 0,1 1 1 0 0,-1 1-1 0 0,1 0 1 0 0,0 0-1 0 0,0 0 1 0 0,-4 6-93 0 0,6 0 20 0 0,1 1 0 0 0,0 0 0 0 0,1 0 1 0 0,1 0-1 0 0,0 1 0 0 0,0 0 1 0 0,2 0-1 0 0,-1 0 0 0 0,2 0 0 0 0,0 0 1 0 0,1 12-21 0 0,-4 23 109 0 0,-34 367 1174 0 0,32-3-354 0 0,6-240 1141 0 0,27-173-2093 0 0,25 0 59 0 0,0-1-1 0 0,0-4 0 0 0,0-1 1 0 0,32-9-36 0 0,-36 7-284 0 0,-47 3-4781 0 0,-2 3 1022 0 0,-2 2-8042 0 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21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644 243 0 0 0,'0'0'324'0'0,"0"0"562"0"0,0 0 147 0 0,0 0 17 0 0,0 0 18 0 0,0 0 15 0 0,0 0 57 0 0,0-8 80 0 0,1-26 66 0 0,1 25 9608 0 0,-1 16-7315 0 0,0-2-4835 0 0,-53 150 2239 0 0,23-87-804 0 0,-89 206 100 0 0,49-104-425 0 0,61-132-315 0 0,4-47-8194 0 0,28-70-4106 0 0,-11 49 11044 0 0,-10 17 1709 0 0</inkml:trace>
  <inkml:trace contextRef="#ctx0" brushRef="#br0" timeOffset="503.042">509 358 0 0 0,'0'0'1160'0'0,"0"0"719"0"0,0 0 216 0 0,0 0-75 0 0,0 0-108 0 0,0 0-121 0 0,0 0-97 0 0,0 0-190 0 0,0 0-216 0 0,0 0-227 0 0,3-19-263 0 0,9-61-212 0 0,-9 60-186 0 0,-3 20-144 0 0,8 23 681 0 0,9 4-283 0 0,0 1 0 0 0,-2 1 0 0 0,-1 0-1 0 0,-2 1 1 0 0,0 0 0 0 0,1 14-654 0 0,39 136 437 0 0,-14-115-297 0 0,-36-66-64 0 0,0 0-1 0 0,0 0 0 0 0,0 0 1 0 0,0 0-1 0 0,0 0 1 0 0,0 0-1 0 0,-1 0 1 0 0,1-1-1 0 0,0 1 1 0 0,-1-1-1 0 0,1 1 1 0 0,-1-1-1 0 0,1 0 1 0 0,-1 0-1 0 0,0 1 0 0 0,0-1 1 0 0,0 0-1 0 0,0 0 1 0 0,0 0-1 0 0,0 0 1 0 0,-1 0-1 0 0,1-1 1 0 0,0 1-1 0 0,-1 0 1 0 0,0 0-1 0 0,0 0-75 0 0,7-13 189 0 0,71-207 416 0 0,-53 138-532 0 0,-10 35-71 0 0,-2 0 0 0 0,-2-1 0 0 0,-2 0 1 0 0,-3-1-1 0 0,-2 1 0 0 0,-2-9-2 0 0,-2 59-26 0 0,0 0 0 0 0,0 1 0 0 0,0-1-1 0 0,0 0 1 0 0,0 1 0 0 0,0-1 0 0 0,0 0 0 0 0,0 0-1 0 0,-1 1 1 0 0,1-1 0 0 0,0 0 0 0 0,0 0 0 0 0,0 1 0 0 0,-1-1-1 0 0,1 0 1 0 0,0 0 0 0 0,0 0 0 0 0,0 1 0 0 0,-1-1 0 0 0,1 0-1 0 0,0 0 1 0 0,-1 0 0 0 0,1 0 0 0 0,0 0 0 0 0,0 1 0 0 0,-1-1-1 0 0,1 0 1 0 0,0 0 0 0 0,-1 0 0 0 0,1 0 0 0 0,0 0 0 0 0,0 0-1 0 0,-1 0 1 0 0,1 0 0 0 0,0 0 0 0 0,-1 0 0 0 0,1 0-1 0 0,0 0 1 0 0,-1-1 0 0 0,1 1 0 0 0,0 0 0 0 0,0 0 0 0 0,-1 0-1 0 0,1 0 1 0 0,0 0 0 0 0,0 0 0 0 0,-1-1 0 0 0,1 1 0 0 0,0 0-1 0 0,0 0 1 0 0,-1 0 0 0 0,1-1 0 0 0,0 1 0 0 0,0 0 0 0 0,0 0-1 0 0,0-1 1 0 0,-1 1 0 0 0,1 0 0 0 0,0-1 0 0 0,0 1-1 0 0,0 0 1 0 0,0 0 0 0 0,0-1 0 0 0,0 1 26 0 0,-17 61-2904 0 0,13-41-655 0 0,1 2-3644 0 0,2-10-4179 0 0</inkml:trace>
  <inkml:trace contextRef="#ctx0" brushRef="#br0" timeOffset="961.593">1188 447 11835 0 0,'0'0'1788'0'0,"0"0"-637"0"0,0 0-176 0 0,0 0 138 0 0,0 0 118 0 0,0 0 24 0 0,0 0-177 0 0,0 0-310 0 0,0 0-257 0 0,0 0-174 0 0,0 0-116 0 0,0 0-81 0 0,0 0-57 0 0,-6 3-36 0 0,2 1-38 0 0,0-1 1 0 0,0 1-1 0 0,0 0 0 0 0,1 0 1 0 0,-1 1-1 0 0,1-1 1 0 0,0 0-1 0 0,0 1 1 0 0,1 0-1 0 0,-1 0 0 0 0,1 0 1 0 0,0 0-1 0 0,1 0 1 0 0,-1 0-1 0 0,1 1 1 0 0,-1 3-10 0 0,-1 2 13 0 0,1 0 1 0 0,0 1 0 0 0,0-1 0 0 0,1 1 0 0 0,1 0 0 0 0,0-1 0 0 0,0 1 0 0 0,1-1 0 0 0,1 1-1 0 0,0-1 1 0 0,3 9-14 0 0,-4-15 13 0 0,0 0 0 0 0,1-1 0 0 0,0 1-1 0 0,0 0 1 0 0,0-1 0 0 0,1 1 0 0 0,-1-1-1 0 0,1 0 1 0 0,0 0 0 0 0,0 0 0 0 0,1-1-1 0 0,-1 1 1 0 0,1-1 0 0 0,0 1 0 0 0,0-1 0 0 0,0 0-1 0 0,0-1 1 0 0,0 1 0 0 0,1-1 0 0 0,-1 0-1 0 0,1 0 1 0 0,0 0 0 0 0,-1 0 0 0 0,1-1-1 0 0,0 0 1 0 0,0 0 0 0 0,5 0-13 0 0,-1 0 102 0 0,1-1 1 0 0,-1 0-1 0 0,1 0 1 0 0,-1-1-1 0 0,1 0 1 0 0,-1-1-1 0 0,0 0 1 0 0,0 0-1 0 0,0-1 1 0 0,0-1-1 0 0,0 1 0 0 0,0-1 1 0 0,-1-1-1 0 0,0 1 1 0 0,0-2-1 0 0,0 1 1 0 0,0-1-1 0 0,-1 0 1 0 0,0 0-1 0 0,-1-1 1 0 0,1 0-1 0 0,-1 0 0 0 0,3-5-102 0 0,-4 6 29 0 0,1-1-1 0 0,-1 1 1 0 0,-1-1-1 0 0,1 0 0 0 0,-1 0 1 0 0,0 0-1 0 0,-1-1 0 0 0,1 1 1 0 0,-1-1-1 0 0,-1 0 0 0 0,0 0 1 0 0,0 0-1 0 0,0 0 1 0 0,-1 0-1 0 0,-1-1 0 0 0,1 1 1 0 0,-1 0-1 0 0,0 0 0 0 0,-1-1 1 0 0,0 1-1 0 0,-1 0 0 0 0,1 0 1 0 0,-1 0-1 0 0,-1 0 1 0 0,0 0-1 0 0,0 1 0 0 0,0-1 1 0 0,-1 1-1 0 0,0 0 0 0 0,-1 0 1 0 0,1 0-1 0 0,-1 0 0 0 0,-1 1 1 0 0,1 0-1 0 0,-1 0 1 0 0,0 0-1 0 0,0 1 0 0 0,-1 0 1 0 0,0 0-1 0 0,0 1 0 0 0,-2-2-28 0 0,1 3-156 0 0,0 0-1 0 0,0 1 0 0 0,-1 0 0 0 0,1 0 1 0 0,0 1-1 0 0,-1 0 0 0 0,1 0 1 0 0,-1 1-1 0 0,0 0 0 0 0,1 1 0 0 0,-1 0 1 0 0,1 0-1 0 0,0 0 0 0 0,-1 1 0 0 0,1 1 1 0 0,0 0-1 0 0,0 0 0 0 0,-5 3 157 0 0,-17 12-4255 0 0,4 6-3289 0 0,15-11-3968 0 0</inkml:trace>
  <inkml:trace contextRef="#ctx0" brushRef="#br0" timeOffset="1321.752">1802 0 9890 0 0,'0'0'2423'0'0,"0"0"-548"0"0,0 0-253 0 0,0 0-48 0 0,0 0-99 0 0,0 0-266 0 0,0 0-327 0 0,0 0-303 0 0,0 0-175 0 0,0 0-48 0 0,0 0 48 0 0,0 0 39 0 0,0 0-10 0 0,-5 20 3 0 0,-17 64-38 0 0,26-17 336 0 0,2-50-556 0 0,6 51 215 0 0,-2 1 0 0 0,-3-1 0 0 0,-3 36-393 0 0,-2 70-758 0 0,-22-183-6601 0 0,5-5-3787 0 0,9 10 3915 0 0</inkml:trace>
  <inkml:trace contextRef="#ctx0" brushRef="#br0" timeOffset="1870.599">1550 416 10258 0 0,'0'0'1694'0'0,"0"0"-647"0"0,0 0-104 0 0,0 0 180 0 0,0 0 59 0 0,0 0-37 0 0,0 0-138 0 0,0 0-134 0 0,0 0-109 0 0,33-5-73 0 0,104-16-115 0 0,-14 13 471 0 0,-90 7-903 0 0,-20 0-171 0 0,-1 0 0 0 0,1 1 0 0 0,0 1 0 0 0,0 0 0 0 0,-1 1 0 0 0,1 0 0 0 0,-1 1 0 0 0,1 0 0 0 0,3 2 27 0 0,-13-3-238 0 0,36 23-2255 0 0,-33-11-1987 0 0,-4 4-4563 0 0,4 10 2868 0 0,17-18 11041 0 0,-13-9-3157 0 0,52 1 5960 0 0,-1-17-3387 0 0,-49 11-3914 0 0,0-2 1 0 0,0 1 0 0 0,-1-1-1 0 0,0-1 1 0 0,0 0-1 0 0,-1 0 1 0 0,0-1 0 0 0,0-1-1 0 0,0 0 1 0 0,-1 0-1 0 0,-1-1 1 0 0,0 0 0 0 0,5-8-369 0 0,-9 12 83 0 0,-1 0 0 0 0,0 0 1 0 0,-1 0-1 0 0,1-1 1 0 0,-1 1-1 0 0,-1-1 0 0 0,1 1 1 0 0,-1-1-1 0 0,0 0 1 0 0,-1 1-1 0 0,1-1 0 0 0,-1 0 1 0 0,-1 0-1 0 0,1 0 0 0 0,-1 1 1 0 0,0-1-1 0 0,-1-1-83 0 0,0 5 4 0 0,-1 1 1 0 0,1-1-1 0 0,-1 0 0 0 0,0 1 0 0 0,0-1 0 0 0,0 1 1 0 0,0 0-1 0 0,0 0 0 0 0,0 0 0 0 0,0 1 0 0 0,-1-1 1 0 0,1 1-1 0 0,-1 0 0 0 0,1-1 0 0 0,-1 2 0 0 0,0-1 0 0 0,1 0 1 0 0,-1 1-1 0 0,0-1 0 0 0,1 1 0 0 0,-1 0 0 0 0,0 1 1 0 0,0-1-1 0 0,1 0 0 0 0,-4 2-4 0 0,-3-2-26 0 0,0 2 10 0 0,-1 1 1 0 0,1 1-1 0 0,-1 0 0 0 0,1 0 0 0 0,0 1 1 0 0,0 0-1 0 0,1 0 0 0 0,0 1 1 0 0,0 1-1 0 0,0-1 0 0 0,1 2 0 0 0,-1-1 1 0 0,2 1-1 0 0,-1 0 0 0 0,1 1 1 0 0,1-1-1 0 0,-1 1 0 0 0,-2 7 16 0 0,1-6-2 0 0,1 1 1 0 0,1 0-1 0 0,0 1 0 0 0,0-1 0 0 0,1 1 1 0 0,0 0-1 0 0,1 1 0 0 0,1-1 0 0 0,0 1 1 0 0,1-1-1 0 0,0 1 0 0 0,0 0 0 0 0,2 0 1 0 0,0 0-1 0 0,0 0 0 0 0,2 7 2 0 0,1-12 6 0 0,1-1-1 0 0,0-1 0 0 0,0 1 1 0 0,0-1-1 0 0,1 1 0 0 0,0-1 1 0 0,0 0-1 0 0,1-1 0 0 0,0 1 1 0 0,0-1-1 0 0,0-1 0 0 0,0 1 1 0 0,1-1-1 0 0,0 0 0 0 0,-1 0 1 0 0,2-1-1 0 0,-1 0 0 0 0,0 0 1 0 0,1 0-1 0 0,-1-1 0 0 0,1-1 1 0 0,0 1-1 0 0,-1-1 0 0 0,7 0-5 0 0,19 4-8 0 0,0 0 0 0 0,-1-3 0 0 0,1 0 0 0 0,0-3 0 0 0,13-1 8 0 0,42-19-948 0 0,-54 8-4278 0 0,-27 9-2132 0 0,-3 0-3523 0 0</inkml:trace>
  <inkml:trace contextRef="#ctx0" brushRef="#br0" timeOffset="2335.619">1 1179 7490 0 0,'0'0'2013'0'0,"0"0"-28"0"0,0 0 34 0 0,0 0-49 0 0,0 0-166 0 0,0 0-206 0 0,37 2-215 0 0,119 6-184 0 0,62-7 2073 0 0,143-47-1115 0 0,246-60-1156 0 0,-254 61-885 0 0,132 8-116 0 0,-315 37-277 0 0,-150 1 190 0 0,35-9-2061 0 0,-34-4-451 0 0,-10 6-400 0 0,-1 0-3846 0 0,-4 2-4495 0 0</inkml:trace>
  <inkml:trace contextRef="#ctx0" brushRef="#br0" timeOffset="2813.339">2964 320 3665 0 0,'0'0'3340'0'0,"0"0"-1028"0"0,0 0-337 0 0,0 0-47 0 0,0 0-153 0 0,0 0-200 0 0,0 0-247 0 0,0 0-259 0 0,0 0-166 0 0,0 0-166 0 0,0 0-131 0 0,0 0-104 0 0,0 0-94 0 0,-15 1-61 0 0,-46 5-47 0 0,18 13 359 0 0,37-11-478 0 0,38-19 361 0 0,30-27 79 0 0,-33 15 210 0 0,-29 22-636 0 0,0 1 4 0 0,0 0-3 0 0,0 0-24 0 0,-48 23-426 0 0,46-15-7826 0 0,2-8-3559 0 0</inkml:trace>
  <inkml:trace contextRef="#ctx0" brushRef="#br0" timeOffset="3329.564">2927 632 11378 0 0,'0'0'1534'0'0,"0"0"-39"0"0,0 0 129 0 0,0 0 39 0 0,0 0-117 0 0,0 0-367 0 0,0 0-423 0 0,0 0-217 0 0,0 0-116 0 0,0 0-71 0 0,0 0-41 0 0,0 0-63 0 0,-3 5-40 0 0,-17 25 149 0 0,18-22 736 0 0,16-16-580 0 0,28-12 628 0 0,-90 62-27 0 0,33-23-1420 0 0,24-14-2274 0 0,-5-5-5024 0 0,-2 0-4531 0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0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4897 0 0,'0'0'2791'0'0,"0"0"-777"0"0,0 0-194 0 0,0 0 54 0 0,0 0-36 0 0,0 0-170 0 0,0 0-339 0 0,0 0-380 0 0,0 0-247 0 0,0 0-120 0 0,0 0-34 0 0,0 0 5 0 0,0 0 39 0 0,2 0 41 0 0,19 3 8 0 0,-1-2 0 0 0,0 0 0 0 0,0-1 0 0 0,1-1 1 0 0,-1-1-1 0 0,0-1 0 0 0,10-3-641 0 0,87-7 837 0 0,-61 13-797 0 0,32 0 467 0 0,-45 0-5159 0 0,-51 5-3529 0 0,6-3 1903 0 0,0-1-3273 0 0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1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 11082 0 0,'0'0'2253'0'0,"0"0"-581"0"0,0 0-206 0 0,0 0 30 0 0,0 0-30 0 0,0 0-191 0 0,0 0-322 0 0,0 0-367 0 0,0 0-228 0 0,0 0-93 0 0,0 0-35 0 0,0 0 14 0 0,0 0 63 0 0,3 1 46 0 0,102 7 2474 0 0,-68-9-2254 0 0,174-33 1024 0 0,-190 29-1498 0 0,34-6-1043 0 0,-56 18-6379 0 0,0-7-4934 0 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2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10 289 0 0 0,'0'0'568'0'0,"0"0"771"0"0,0 0 484 0 0,0 0 255 0 0,0 0 116 0 0,0 0-93 0 0,0 0-273 0 0,0 0-329 0 0,0 0-310 0 0,0 0-235 0 0,0-6-143 0 0,-3-20-77 0 0,1 46 2938 0 0,-2 24-3227 0 0,13 534 3261 0 0,-13-302-3410 0 0,16-283-1322 0 0,-10 2 470 0 0,14-35-2966 0 0,-4 16-6624 0 0,-7 16 159 0 0</inkml:trace>
  <inkml:trace contextRef="#ctx0" brushRef="#br0" timeOffset="539.796">290 860 9498 0 0,'0'0'437'0'0,"0"0"-358"0"0,0 0 172 0 0,0 0 610 0 0,0 0 420 0 0,0 0 138 0 0,0 0-70 0 0,0 0-250 0 0,0 0-209 0 0,0 0-153 0 0,0 0-126 0 0,0 0-70 0 0,0 0-4 0 0,26 2 4 0 0,84 7-2 0 0,-49-21 488 0 0,-45 5-842 0 0,0-1 1 0 0,0-1 0 0 0,-1 0 0 0 0,0-1-1 0 0,-1-1 1 0 0,0 0 0 0 0,0-1 0 0 0,-1-1-1 0 0,-1 0 1 0 0,0 0 0 0 0,-1-1 0 0 0,-1-1-1 0 0,0 0 1 0 0,0 0 0 0 0,-2-1 0 0 0,0 0-1 0 0,-1 0 1 0 0,3-11-186 0 0,-8 24 11 0 0,-1-1 0 0 0,1 1 0 0 0,-1 0 0 0 0,0-1 0 0 0,0 1 0 0 0,0-1 0 0 0,-1 0 0 0 0,1 1 0 0 0,-1-1 0 0 0,0 0 0 0 0,0 1 0 0 0,0-1 0 0 0,0 0 0 0 0,-1 0 0 0 0,1 1 0 0 0,-1-1 0 0 0,0 1 0 0 0,0-1 0 0 0,-1 1 0 0 0,1-1 0 0 0,-1 1 0 0 0,1 0 0 0 0,-1-1 0 0 0,0 1 0 0 0,0 0 0 0 0,0 0 0 0 0,-1 1 0 0 0,1-1 0 0 0,-1 0 0 0 0,0 1 0 0 0,0-1 0 0 0,1 1 0 0 0,-2 0 0 0 0,1 0 0 0 0,0 0 0 0 0,0 0 0 0 0,-4 0-11 0 0,-7 1-32 0 0,-1 1 0 0 0,1 1 0 0 0,-1 0-1 0 0,1 1 1 0 0,-1 1 0 0 0,1 0 0 0 0,0 1 0 0 0,0 1 0 0 0,0 0 0 0 0,1 0 0 0 0,0 2 0 0 0,0-1 0 0 0,0 2 0 0 0,1 0 0 0 0,0 0 0 0 0,0 1 0 0 0,1 1 0 0 0,1-1-1 0 0,-1 2 1 0 0,1 0 0 0 0,1 0 0 0 0,-6 10 32 0 0,4-8-3 0 0,1 0 0 0 0,0 1 1 0 0,1 0-1 0 0,0 0 0 0 0,2 1 0 0 0,0 0 0 0 0,0 1 0 0 0,1-1 0 0 0,1 1 0 0 0,1 0 0 0 0,0 1 0 0 0,1-1 1 0 0,1 1-1 0 0,0-1 0 0 0,1 1 0 0 0,1 0 0 0 0,1 1 3 0 0,2-9 34 0 0,1 1 0 0 0,0-1 0 0 0,0 0 0 0 0,0-1 0 0 0,1 1 1 0 0,1-1-1 0 0,0 0 0 0 0,0 0 0 0 0,0-1 0 0 0,1 1 0 0 0,0-2 0 0 0,0 1 0 0 0,1-1 0 0 0,0 0 1 0 0,0 0-1 0 0,0-1 0 0 0,1 0 0 0 0,-1-1 0 0 0,1 0 0 0 0,0 0 0 0 0,1-1 0 0 0,-1 0 0 0 0,1 0 1 0 0,-1-1-1 0 0,1-1 0 0 0,5 1-34 0 0,126 13 848 0 0,11-15-493 0 0,-127-15-1204 0 0,-24 9-3039 0 0,-3 0-3646 0 0,-1 2-4705 0 0</inkml:trace>
  <inkml:trace contextRef="#ctx0" brushRef="#br0" timeOffset="1181.119">1158 933 13187 0 0,'0'0'2995'0'0,"0"0"-1635"0"0,0 0-437 0 0,0 0 85 0 0,0 0 65 0 0,0 0-65 0 0,0 0-195 0 0,0 0-247 0 0,0 0-197 0 0,0 0-135 0 0,0 0-82 0 0,0 0-40 0 0,0 0-28 0 0,-19 8-16 0 0,-62 28-24 0 0,77-34-40 0 0,0 0 0 0 0,0 0-1 0 0,0 0 1 0 0,0 1 0 0 0,0-1 0 0 0,1 1 0 0 0,-1 0 0 0 0,1 0 0 0 0,0 1-1 0 0,0-1 1 0 0,0 1 0 0 0,0-1 0 0 0,0 1 0 0 0,1 0 0 0 0,0 0 0 0 0,0 0 0 0 0,0 0-4 0 0,-6 11 12 0 0,-50 92-6 0 0,58-106 7 0 0,0-1 3 0 0,0 0 3 0 0,0 0 11 0 0,0 0 15 0 0,0 0 27 0 0,8-11 360 0 0,103-124 370 0 0,-25 49-687 0 0,-79 78-66 0 0,-7 8-53 0 0,0 1 1 0 0,0-1-1 0 0,0 0 1 0 0,1 1-1 0 0,-1-1 1 0 0,0 0-1 0 0,0 1 1 0 0,0-1-1 0 0,0 0 0 0 0,1 1 1 0 0,-1-1-1 0 0,0 0 1 0 0,0 0-1 0 0,1 1 1 0 0,-1-1-1 0 0,0 0 1 0 0,0 0-1 0 0,1 1 0 0 0,-1-1 1 0 0,0 0-1 0 0,1 0 1 0 0,-1 0-1 0 0,0 0 1 0 0,1 0-1 0 0,-1 1 1 0 0,0-1-1 0 0,1 0 0 0 0,-1 0 1 0 0,0 0-1 0 0,1 0 1 0 0,-1 0-1 0 0,1 0 1 0 0,-1 0-1 0 0,0 0 1 0 0,1 0-1 0 0,-1 0 0 0 0,0 0 1 0 0,1 0-1 0 0,-1-1 1 0 0,0 1-1 0 0,1 0 1 0 0,-1 0-1 0 0,0 0 1 0 0,1 0-1 0 0,-1-1 0 0 0,0 1 4 0 0,-1 10 4 0 0,0-1 0 0 0,1 0 0 0 0,0 1 0 0 0,0-1 0 0 0,1 1 0 0 0,0-1 0 0 0,0 1 0 0 0,1-1 0 0 0,1 0 0 0 0,-1 0 0 0 0,2 0 0 0 0,-1 0 0 0 0,1-1 0 0 0,0 1 0 0 0,1-1 0 0 0,0 0 0 0 0,0 0 0 0 0,1 0 0 0 0,0-1 0 0 0,1 1-4 0 0,-3-7 31 0 0,1 1 0 0 0,-1-1 0 0 0,1 0-1 0 0,-1 0 1 0 0,1-1 0 0 0,-1 1 0 0 0,1-1-1 0 0,0 0 1 0 0,-1 0 0 0 0,1 0 0 0 0,-1-1-1 0 0,1 0 1 0 0,-1 0 0 0 0,1 0 0 0 0,-1 0-1 0 0,1-1 1 0 0,-1 1 0 0 0,0-1 0 0 0,0 0-1 0 0,0-1 1 0 0,0 1 0 0 0,0-1 0 0 0,0 1-1 0 0,-1-1 1 0 0,0 0 0 0 0,1-1 0 0 0,-1 1-1 0 0,0 0 1 0 0,0-1 0 0 0,-1 0 0 0 0,1 0 0 0 0,-1 0-1 0 0,0 0 1 0 0,2-3-31 0 0,71-120 596 0 0,-73 124-613 0 0,-1-1 1 0 0,1 0-1 0 0,-1 0 0 0 0,0 0 0 0 0,0 0 0 0 0,0 0 0 0 0,0 0 1 0 0,-1 0-1 0 0,0 0 0 0 0,0 0 0 0 0,0 0 0 0 0,0 0 1 0 0,-1 0-1 0 0,1 0 0 0 0,-1 0 0 0 0,0 0 0 0 0,0 0 0 0 0,-1-1 17 0 0,-16-2-2202 0 0,7 5-4920 0 0,8 2-5089 0 0</inkml:trace>
  <inkml:trace contextRef="#ctx0" brushRef="#br0" timeOffset="2117.393">480 278 1896 0 0,'0'0'2657'0'0,"0"0"-769"0"0,0 0-190 0 0,0 0 36 0 0,0 0 108 0 0,0 0-65 0 0,0 0-163 0 0,0 0-178 0 0,0 0-241 0 0,0 0-212 0 0,0 0-160 0 0,0 0-99 0 0,0 0-96 0 0,-5 1-78 0 0,-5 2-396 0 0,2-1 560 0 0,18-12 253 0 0,157-156 1987 0 0,-88 77-2638 0 0,-37 70-399 0 0,-24 58 370 0 0,0-1-13 0 0,-1 9 12 0 0,37 80 129 0 0,-52-124-434 0 0,0 0 1 0 0,0-1 0 0 0,0 0 0 0 0,0 1 0 0 0,0-1 0 0 0,1 0 0 0 0,-1 0 0 0 0,1 0 0 0 0,-1-1 0 0 0,1 1 0 0 0,0-1-1 0 0,0 1 1 0 0,0-1 0 0 0,0 0 0 0 0,0 0 0 0 0,0 0 0 0 0,0 0 0 0 0,0-1 0 0 0,0 1 0 0 0,0-1 0 0 0,0 0-1 0 0,0 0 1 0 0,2 0 18 0 0,29-10-5286 0 0,-27 7-1993 0 0,-1 2-5164 0 0</inkml:trace>
  <inkml:trace contextRef="#ctx0" brushRef="#br0" timeOffset="2724.271">1673 216 7570 0 0,'0'0'1724'0'0,"0"0"-74"0"0,0 0 135 0 0,0 0 78 0 0,0 0-124 0 0,0 0-364 0 0,0 0-480 0 0,0 0-341 0 0,0 0-122 0 0,0 0 20 0 0,0 0 65 0 0,0 0 78 0 0,0 0 25 0 0,-1 12-6 0 0,11 146 2236 0 0,7-70-2164 0 0,-4 1 0 0 0,-4 0 1 0 0,-3 56-687 0 0,9 129 189 0 0,-26-240-1734 0 0,29-62-2498 0 0,-9 18-2269 0 0,-6 3-5182 0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1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5 568 0 0,'0'0'2362'0'0,"0"0"-128"0"0,0 0 88 0 0,0 0 105 0 0,0 0-29 0 0,0 0-233 0 0,0 0-319 0 0,0 0-327 0 0,0 0-271 0 0,0 0-241 0 0,0 0-179 0 0,0 0-145 0 0,0 0-128 0 0,-2 11 913 0 0,64-3 585 0 0,-3-7-1373 0 0,-34 1-475 0 0,1-2 0 0 0,0-1 0 0 0,0 0 0 0 0,-1-2 1 0 0,1-1-1 0 0,16-6-205 0 0,1 3 107 0 0,-43 7-143 0 0,0 0 5 0 0,-8 35-2277 0 0,-1-27-1394 0 0,-3-2-3746 0 0,6-5-3911 0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1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5393 0 0,'0'0'2593'0'0,"0"0"-395"0"0,0 0-313 0 0,0 0-303 0 0,0 0-291 0 0,0 0-267 0 0,0 0-202 0 0,0 0-53 0 0,0 0 62 0 0,0 0 13 0 0,0 0-26 0 0,0 0-56 0 0,0 0-48 0 0,9 0-39 0 0,284 3 4669 0 0,-185-15-4368 0 0,-47 10-1247 0 0,-94 12-1699 0 0,22-6-976 0 0,1 1-3307 0 0,2-2-6139 0 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6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91 790 7754 0 0,'0'0'2495'0'0,"0"0"-407"0"0,0 0-169 0 0,0 0-65 0 0,0 0-198 0 0,0 0-267 0 0,0 0-297 0 0,0 0-295 0 0,0 0-211 0 0,0 0-166 0 0,0 0-87 0 0,0 0-66 0 0,-12 4-23 0 0,-38 13-1 0 0,22-3 402 0 0,36-19 122 0 0,96-64-163 0 0,-82 58-264 0 0,-22 11-217 0 0,0 0 31 0 0,0 0 22 0 0,-15 7 282 0 0,-53 43-226 0 0,103-64-2116 0 0,-14 7-4480 0 0,-11 6-5391 0 0</inkml:trace>
  <inkml:trace contextRef="#ctx0" brushRef="#br0" timeOffset="3290.191">2061 0 10690 0 0,'0'0'1546'0'0,"0"0"-90"0"0,0 0 118 0 0,0 0 94 0 0,0 0-11 0 0,0 0-216 0 0,0 0-355 0 0,0 0-294 0 0,0 0-225 0 0,0 0-148 0 0,0 0-81 0 0,0 0-26 0 0,0 0-18 0 0,-11 10-26 0 0,-34 33-19 0 0,31-1 281 0 0,15-33-425 0 0,-3 0-165 0 0,0 0 1 0 0,0 0-1 0 0,0 0 0 0 0,-2 0 1 0 0,1-1-1 0 0,-1 1 0 0 0,0-1 0 0 0,0 0 1 0 0,-1 0-1 0 0,0 0 0 0 0,-1 0 1 0 0,0-1-1 0 0,0 0 0 0 0,-1 0 1 0 0,1-1-1 0 0,-1 0 0 0 0,-3 2 60 0 0,-1-2-2826 0 0,7-5-5945 0 0,4-1-2569 0 0</inkml:trace>
  <inkml:trace contextRef="#ctx0" brushRef="#br0" timeOffset="3548.008">2266 104 9162 0 0,'0'0'2863'0'0,"0"0"-1430"0"0,0 0-257 0 0,0 0 219 0 0,0 0 101 0 0,0 0-108 0 0,0 0-338 0 0,0 0-334 0 0,0 0-237 0 0,-33 31-174 0 0,-102 97-93 0 0,20-13 100 0 0,17 15-894 0 0,93-115-907 0 0,11-10-5338 0 0,-2-5-3966 0 0</inkml:trace>
  <inkml:trace contextRef="#ctx0" brushRef="#br0" timeOffset="3969.325">2138 443 5473 0 0,'0'0'2239'0'0,"0"0"-993"0"0,0 0-51 0 0,0 0 313 0 0,0 0 135 0 0,0 0-176 0 0,0 0-337 0 0,0 0-275 0 0,0 0-154 0 0,0 0-83 0 0,0 0-93 0 0,0 0-76 0 0,0 0-67 0 0,31-2-67 0 0,92-5-33 0 0,-52 5 465 0 0,-70 3-710 0 0,0-1 0 0 0,0 0 0 0 0,0 1 0 0 0,0-1 0 0 0,0 1-1 0 0,0-1 1 0 0,0 1 0 0 0,0-1 0 0 0,-1 1 0 0 0,1 0 0 0 0,0-1 0 0 0,0 1 0 0 0,-1 0-1 0 0,1 0 1 0 0,0 0 0 0 0,-1-1 0 0 0,1 1 0 0 0,-1 0 0 0 0,1 0 0 0 0,-1 0 0 0 0,1 0 0 0 0,-1 0-1 0 0,0 0 1 0 0,0 0 0 0 0,1 0 0 0 0,-1 0 0 0 0,0 0 0 0 0,0 0 0 0 0,0 0 0 0 0,0 0-1 0 0,0 0 1 0 0,0 0 0 0 0,0 0 0 0 0,0 0 0 0 0,-1 0 0 0 0,1 0 0 0 0,0 0 0 0 0,-1 0-1 0 0,1 0 1 0 0,0 0 0 0 0,-1 0 0 0 0,1 0 0 0 0,-1 0 0 0 0,0 0 0 0 0,1-1 0 0 0,-1 1 0 0 0,0 0-1 0 0,1 0 1 0 0,-1-1 0 0 0,-1 2-37 0 0,-37 44 839 0 0,-94 94 556 0 0,132-139-1376 0 0,-1 0 0 0 0,1 0 0 0 0,0 1 0 0 0,0-1 1 0 0,-1 1-1 0 0,1-1 0 0 0,0 0 0 0 0,0 1 0 0 0,0 0 0 0 0,1-1 0 0 0,-1 1 0 0 0,0 0 0 0 0,0-1 0 0 0,1 1 0 0 0,-1 0 0 0 0,1 0 0 0 0,0-1 0 0 0,0 1 0 0 0,-1 0 0 0 0,1 0 0 0 0,0 0 0 0 0,0-1 0 0 0,1 1 0 0 0,-1 0 0 0 0,0 0 0 0 0,1 0 1 0 0,-1-1-1 0 0,1 1 0 0 0,-1 0 0 0 0,1-1 0 0 0,0 1 0 0 0,0 0 0 0 0,0-1 0 0 0,0 1 0 0 0,0-1 0 0 0,0 1 0 0 0,0-1 0 0 0,0 0 0 0 0,0 1 0 0 0,1-1 0 0 0,-1 0 0 0 0,1 0 0 0 0,-1 0 0 0 0,1 0 0 0 0,-1 0 0 0 0,1 0 0 0 0,0 0 0 0 0,-1-1 0 0 0,1 1 1 0 0,0-1-1 0 0,-1 1 0 0 0,1-1 0 0 0,0 1 0 0 0,0-1 0 0 0,0 0 0 0 0,-1 0 0 0 0,1 0-19 0 0,20 1 287 0 0,0-2 1 0 0,0 0 0 0 0,0-2-1 0 0,-1 0 1 0 0,0-1 0 0 0,20-7-288 0 0,23-7 257 0 0,-39 16-2566 0 0,-25 2-586 0 0,0 0-4610 0 0,0 0-5147 0 0</inkml:trace>
  <inkml:trace contextRef="#ctx0" brushRef="#br0" timeOffset="630.031">486 832 5577 0 0,'0'0'1383'0'0,"0"0"-97"0"0,0 0 278 0 0,0 0 252 0 0,0 0-18 0 0,0 0-196 0 0,0 0-267 0 0,0 0-218 0 0,0 0-158 0 0,0 0-65 0 0,0 0-53 0 0,0 0-47 0 0,0 0-49 0 0,30 0-74 0 0,96-2-88 0 0,-65-12 159 0 0,-52 7-561 0 0,-2 4-98 0 0,-1 0 1 0 0,1 0 0 0 0,-1-1-1 0 0,0 1 1 0 0,0-2 0 0 0,0 1-1 0 0,-1-1 1 0 0,0 1 0 0 0,0-2-1 0 0,0 1 1 0 0,0 0-1 0 0,-1-1 1 0 0,0 0 0 0 0,0 0-1 0 0,0 0 1 0 0,-1-1 0 0 0,0 1-1 0 0,0-1 1 0 0,-1 0 0 0 0,0 1-1 0 0,0-1 1 0 0,0 0 0 0 0,-1 0-1 0 0,0-1 1 0 0,0-5-84 0 0,-3 10-28 0 0,-1 1 1 0 0,1-1 0 0 0,0 1-1 0 0,0 0 1 0 0,-1 0 0 0 0,1 0-1 0 0,-1 0 1 0 0,0 1-1 0 0,0-1 1 0 0,0 1 0 0 0,1-1-1 0 0,-1 1 1 0 0,0 0-1 0 0,-1 0 1 0 0,1 1 0 0 0,0-1-1 0 0,0 0 1 0 0,0 1-1 0 0,0 0 1 0 0,0 0 0 0 0,-1 0-1 0 0,1 0 1 0 0,0 0-1 0 0,-1 1 28 0 0,-16 1-43 0 0,0 1 0 0 0,0 1 0 0 0,0 0 0 0 0,1 1 0 0 0,0 2-1 0 0,0 0 1 0 0,0 1 0 0 0,1 0 0 0 0,0 2 0 0 0,1 0 0 0 0,0 1-1 0 0,1 1 1 0 0,0 0 0 0 0,1 1 0 0 0,0 1 0 0 0,1 1 0 0 0,0 0-1 0 0,1 0 1 0 0,-5 10 43 0 0,15-20 10 0 0,0 0 0 0 0,0 0-1 0 0,1-1 1 0 0,-1 1 0 0 0,1 1-1 0 0,1-1 1 0 0,-1 0 0 0 0,1 1-1 0 0,0-1 1 0 0,0 0 0 0 0,0 1 0 0 0,1-1-1 0 0,-1 1 1 0 0,2-1 0 0 0,-1 1-1 0 0,0 0 1 0 0,1-1 0 0 0,0 0-1 0 0,1 1 1 0 0,-1-1 0 0 0,1 0 0 0 0,0 1-1 0 0,0-1 1 0 0,0 0 0 0 0,1-1-1 0 0,1 4-9 0 0,5 1 71 0 0,0 1-1 0 0,1-1 0 0 0,0-1 1 0 0,0 1-1 0 0,1-2 1 0 0,0 1-1 0 0,0-2 0 0 0,1 1 1 0 0,-1-2-1 0 0,1 1 1 0 0,1-2-1 0 0,-1 0 0 0 0,1 0 1 0 0,0-1-71 0 0,-11-3 6 0 0,8 4 31 0 0,1-1 0 0 0,-1-1 1 0 0,1 0-1 0 0,-1 0 1 0 0,1-1-1 0 0,0-1 0 0 0,0 0 1 0 0,-1 0-1 0 0,1-1 1 0 0,0 0-1 0 0,-1-1 0 0 0,1 0 1 0 0,-1-1-1 0 0,1 0 0 0 0,-1-1 1 0 0,0 0-1 0 0,0 0 1 0 0,0-1-38 0 0,-2-3-2189 0 0,-5 0-6642 0 0,-2 4-3182 0 0</inkml:trace>
  <inkml:trace contextRef="#ctx0" brushRef="#br0" timeOffset="1221.55">1056 1060 13795 0 0,'0'0'1467'0'0,"0"0"-321"0"0,0 0-138 0 0,0 0-76 0 0,0 0-100 0 0,0 0-141 0 0,0 0-175 0 0,0 0-181 0 0,0 0-126 0 0,0 0-93 0 0,0 0-44 0 0,0 0-22 0 0,0 0 3 0 0,-22 22-24 0 0,-68 67-13 0 0,39-24-5 0 0,43-45 135 0 0,20-28 477 0 0,147-138 660 0 0,-88 81-1128 0 0,-69 99-252 0 0,-9-6 157 0 0,5-25-59 0 0,1 0 1 0 0,0-1-1 0 0,0 1 0 0 0,0 0 1 0 0,0 0-1 0 0,0 0 1 0 0,0 0-1 0 0,1 0 0 0 0,0 0 1 0 0,-1 1-1 0 0,1-1 0 0 0,0 0 1 0 0,1 0-1 0 0,-1 0 0 0 0,0 0 1 0 0,1 0-1 0 0,0 0 1 0 0,0 0-1 0 0,0 0 0 0 0,0 0 1 0 0,0 0-1 0 0,0 0 0 0 0,1-1 1 0 0,0 1-1 0 0,-1 0 1 0 0,1-1-1 0 0,0 0 0 0 0,1 2-1 0 0,0-2 39 0 0,-1 0 0 0 0,1 1 0 0 0,0-1 0 0 0,0 0 0 0 0,0-1 0 0 0,1 1 0 0 0,-1-1 0 0 0,0 1 0 0 0,1-1 0 0 0,-1 0 0 0 0,1 0 0 0 0,-1 0 0 0 0,1-1 0 0 0,-1 1 0 0 0,1-1 0 0 0,0 0 0 0 0,-1 0 0 0 0,1 0 0 0 0,-1 0 0 0 0,1-1 0 0 0,-1 0 0 0 0,1 1 0 0 0,0-1 0 0 0,-1 0 0 0 0,0-1 0 0 0,1 1 0 0 0,-1-1 0 0 0,0 1 0 0 0,0-1 0 0 0,2-1-39 0 0,-1 0 41 0 0,1 0 0 0 0,-1 0 0 0 0,0 0 0 0 0,0 0 0 0 0,-1 0 1 0 0,1-1-1 0 0,-1 0 0 0 0,1 0 0 0 0,-1 0 0 0 0,-1 0 0 0 0,1 0 0 0 0,0-1 0 0 0,-1 1 0 0 0,0-1 0 0 0,0 0 1 0 0,0 1-1 0 0,-1-1 0 0 0,1 0 0 0 0,-1 0 0 0 0,0 0 0 0 0,-1 0 0 0 0,1-1-41 0 0,-1 4-253 0 0,-2-10-1150 0 0,-3 7-4725 0 0,0 4-5415 0 0</inkml:trace>
  <inkml:trace contextRef="#ctx0" brushRef="#br0" timeOffset="1979.585">468 266 1000 0 0,'0'0'1883'0'0,"0"0"-268"0"0,0 0-161 0 0,0 0-60 0 0,0 0-9 0 0,0 0 3 0 0,0 0-5 0 0,0 0 19 0 0,0 0 13 0 0,0 0-53 0 0,0 0-63 0 0,0 0-62 0 0,0 0-98 0 0,14 3-105 0 0,108 13 1929 0 0,-110-20-2812 0 0,1 1 0 0 0,-1-2 0 0 0,0 1 0 0 0,0-2 0 0 0,0 0 0 0 0,-1 0 0 0 0,0-1 0 0 0,0 0 0 0 0,-1-1 0 0 0,0 0 0 0 0,0-1 0 0 0,0 0 0 0 0,-2 0 0 0 0,1-1 0 0 0,-1 0 0 0 0,0-1 0 0 0,-1 0 0 0 0,-1 0 0 0 0,3-6-151 0 0,-9 16-5 0 0,0 1 1 0 0,0-1-1 0 0,0 0 1 0 0,0 0-1 0 0,0 1 1 0 0,0-1-1 0 0,0 0 1 0 0,0 0-1 0 0,0 1 1 0 0,1-1-1 0 0,-1 0 1 0 0,0 1 0 0 0,0-1-1 0 0,1 0 1 0 0,-1 1-1 0 0,0-1 1 0 0,1 0-1 0 0,-1 1 1 0 0,1-1-1 0 0,-1 1 1 0 0,1-1-1 0 0,-1 0 1 0 0,1 1-1 0 0,-1-1 1 0 0,1 1 0 0 0,-1 0-1 0 0,1-1 1 0 0,0 1-1 0 0,-1-1 1 0 0,1 1-1 0 0,0 0 1 0 0,-1 0-1 0 0,1-1 1 0 0,0 1-1 0 0,-1 0 1 0 0,1 0-1 0 0,0 0 1 0 0,0 0-1 0 0,-1 0 1 0 0,1 0 0 0 0,0 0-1 0 0,0 0 1 0 0,-1 0-1 0 0,1 0 1 0 0,0 0-1 0 0,-1 0 1 0 0,1 0-1 0 0,0 1 1 0 0,-1-1-1 0 0,1 0 1 0 0,0 1-1 0 0,-1-1 1 0 0,1 0 0 0 0,0 1-1 0 0,-1-1 1 0 0,1 1-1 0 0,-1-1 1 0 0,1 1-1 0 0,-1-1 1 0 0,1 1-1 0 0,-1-1 1 0 0,1 1-1 0 0,-1 0 1 0 0,1-1-1 0 0,-1 1 1 0 0,0 0-1 0 0,1-1 1 0 0,-1 1 0 0 0,0 0 4 0 0,29 53 42 0 0,72 146 502 0 0,-80-127-418 0 0,-20-73-140 0 0,-1 0-14 0 0,0 0-33 0 0,9 2-1106 0 0,-2-1-1649 0 0,0 0-5246 0 0,-1-1-4039 0 0</inkml:trace>
  <inkml:trace contextRef="#ctx0" brushRef="#br0" timeOffset="2880.359">1229 278 1472 0 0,'0'0'2149'0'0,"0"0"-666"0"0,0 0-167 0 0,0 0 158 0 0,0 0 145 0 0,0 0-36 0 0,0 0-310 0 0,0 0-394 0 0,0 0-251 0 0,0 0-65 0 0,0 0 28 0 0,0 0 81 0 0,6-1 22 0 0,100-6 2569 0 0,53-1-359 0 0,-156 8-2849 0 0,-1-1-1 0 0,0 1 0 0 0,0 0 0 0 0,1-1 0 0 0,-1 1 1 0 0,0 0-1 0 0,1 1 0 0 0,-1-1 0 0 0,0 0 0 0 0,0 1 1 0 0,1-1-1 0 0,-1 1 0 0 0,0-1 0 0 0,0 1 0 0 0,0 0 1 0 0,0 0-1 0 0,0 0 0 0 0,0 0 0 0 0,0 1 0 0 0,0-1 1 0 0,0 1-1 0 0,-1-1 0 0 0,1 1 0 0 0,0-1 0 0 0,-1 1 1 0 0,1 0-1 0 0,-1 0 0 0 0,0-1 0 0 0,0 1 0 0 0,0 0 1 0 0,1 0-1 0 0,-2 1 0 0 0,1-1 0 0 0,0 0 0 0 0,0 0 1 0 0,-1 0-1 0 0,1 1 0 0 0,-1-1 0 0 0,0 1-54 0 0,12 131 795 0 0,13 87-600 0 0,8 91-110 0 0,-35-32 245 0 0,0-200-150 0 0,2-79-164 0 0,0-1 0 0 0,0 0 1 0 0,0 0 3 0 0,0 0-1 0 0,0 0 30 0 0,0 0 12 0 0,0 0 1 0 0,0 0 16 0 0,0 0 16 0 0,0 0 3 0 0,0 0 10 0 0,0 0 11 0 0,0 0-15 0 0,0 0 2 0 0,0 0 14 0 0,0 0 5 0 0,0 0-8 0 0,0 0 0 0 0,0 0-13 0 0,0 0-18 0 0,-29 0 333 0 0,-217 7-1048 0 0,225-6-536 0 0,18-1-2558 0 0,1-1-3551 0 0,2-2-4858 0 0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4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353 259 0 0 0,'0'0'573'0'0,"0"0"168"0"0,0 0 125 0 0,0 0 139 0 0,0 0 216 0 0,0 0 216 0 0,7-2 146 0 0,0 1-2891 0 0,9-2 8252 0 0,-33 1-1814 0 0,-124 29-3516 0 0,33 8-652 0 0,105-35-925 0 0,0 1-1 0 0,0 0 0 0 0,0 0 0 0 0,0 1 0 0 0,0-1 0 0 0,1 1 0 0 0,-1-1 0 0 0,0 1 0 0 0,1 0 0 0 0,0 0 0 0 0,-1 0 1 0 0,1 0-1 0 0,0 0 0 0 0,0 1 0 0 0,0-1 0 0 0,0 1 0 0 0,1-1 0 0 0,-1 1 0 0 0,0-1 0 0 0,1 1 0 0 0,0 0 1 0 0,0 0-1 0 0,0 0 0 0 0,0 0 0 0 0,0 0 0 0 0,1 0 0 0 0,-1 0 0 0 0,1 0 0 0 0,0 0 0 0 0,0 0 0 0 0,0 1-36 0 0,-4 424 2588 0 0,1-389-2421 0 0,-1 1 1 0 0,-2 0 0 0 0,-2-1-1 0 0,-11 30-167 0 0,2 39 150 0 0,17-107-124 0 0,0 0 0 0 0,0 1 0 0 0,0-1 0 0 0,0 0 0 0 0,0 0 0 0 0,0 1 0 0 0,0-1 0 0 0,1 0 0 0 0,-1 0 0 0 0,0 1 1 0 0,1-1-1 0 0,-1 0 0 0 0,1 0 0 0 0,-1 0 0 0 0,1 0 0 0 0,0 0 0 0 0,-1 0 0 0 0,1 1 0 0 0,0-2 0 0 0,0 1 0 0 0,0 0 0 0 0,-1 0 0 0 0,1 0 0 0 0,0 0 1 0 0,0 0-1 0 0,0-1 0 0 0,1 1 0 0 0,-1 0 0 0 0,0-1 0 0 0,0 1 0 0 0,0-1 0 0 0,0 0 0 0 0,1 1 0 0 0,-1-1 0 0 0,0 0 0 0 0,0 1 0 0 0,1-1 0 0 0,-1 0 1 0 0,0 0-1 0 0,0 0 0 0 0,1 0 0 0 0,-1 0 0 0 0,0-1 0 0 0,0 1 0 0 0,1 0 0 0 0,-1-1 0 0 0,0 1 0 0 0,0 0 0 0 0,0-1 0 0 0,1 0 0 0 0,-1 1 0 0 0,0-1 1 0 0,1 0-27 0 0,16 0 61 0 0,219-7 655 0 0,-169 4-377 0 0,-68-1-2326 0 0,0-1-5934 0 0,0 6-4011 0 0</inkml:trace>
  <inkml:trace contextRef="#ctx0" brushRef="#br0" timeOffset="755.494">442 779 3969 0 0,'0'0'512'0'0,"0"0"179"0"0,0 0 585 0 0,0 0 610 0 0,0 0 288 0 0,0 0-131 0 0,0 0-318 0 0,0 0-291 0 0,0 0-254 0 0,0 0-165 0 0,0 0-116 0 0,0 0-93 0 0,0 0-69 0 0,30-2-60 0 0,96-8-72 0 0,-68-7 162 0 0,-48 11-576 0 0,1-2 5 0 0,1 1-1 0 0,-1-2 0 0 0,0 1 0 0 0,-1-2 0 0 0,0 1 0 0 0,-1-1 1 0 0,0-1-1 0 0,0 0 0 0 0,6-10-195 0 0,-14 19 9 0 0,1-1-1 0 0,-1 0 1 0 0,0 0 0 0 0,1 1-1 0 0,-1-1 1 0 0,-1 0 0 0 0,1 0-1 0 0,0 0 1 0 0,-1 0 0 0 0,1 0-1 0 0,-1 0 1 0 0,0 0 0 0 0,0 0 0 0 0,0 0-1 0 0,-1 0 1 0 0,1 0 0 0 0,-1 0-1 0 0,1 0 1 0 0,-1 0 0 0 0,0 0-1 0 0,0 0 1 0 0,-1 0 0 0 0,1 0-1 0 0,0 1 1 0 0,-1-1 0 0 0,0 1-1 0 0,1-1 1 0 0,-1 1 0 0 0,0 0 0 0 0,0-1-1 0 0,-1 1-8 0 0,-10-1-85 0 0,0 0-1 0 0,0 2 1 0 0,0-1-1 0 0,0 2 1 0 0,-1 0-1 0 0,1 0 0 0 0,0 1 1 0 0,0 1-1 0 0,0 0 1 0 0,0 1-1 0 0,0 0 1 0 0,1 1-1 0 0,-1 0 1 0 0,1 1-1 0 0,0 1 1 0 0,0 0-1 0 0,0 0 0 0 0,1 1 1 0 0,0 1-1 0 0,1 0 1 0 0,-7 6 85 0 0,8-6 6 0 0,0 0-1 0 0,0 1 1 0 0,0 0 0 0 0,1 0-1 0 0,1 1 1 0 0,-1 0 0 0 0,2 0-1 0 0,-1 1 1 0 0,2 0 0 0 0,-1 0 0 0 0,0 5-6 0 0,-1 77 349 0 0,9-86-278 0 0,1 1 0 0 0,0-1 0 0 0,0 0 0 0 0,0 0 0 0 0,1 0 1 0 0,0 0-1 0 0,0-1 0 0 0,0 0 0 0 0,1 0 0 0 0,0 0 0 0 0,1 0 0 0 0,-1-1 0 0 0,1 1 0 0 0,0-2 0 0 0,0 1 1 0 0,6 3-72 0 0,7 1 196 0 0,0-2 1 0 0,0 0-1 0 0,1 0 1 0 0,0-2-1 0 0,0-1 1 0 0,0 0-1 0 0,1-1 1 0 0,-1-2 0 0 0,1 0-1 0 0,-1-1 1 0 0,1-1-1 0 0,-1-1 1 0 0,3-1-197 0 0,-20 3 17 0 0,18-1 57 0 0,-1-1 0 0 0,1-1 0 0 0,-1-1 0 0 0,0 0 0 0 0,0-2 0 0 0,-1 0 0 0 0,10-6-74 0 0,-18-11-497 0 0,-15 14-2174 0 0,-3 3-3503 0 0,2 6-5692 0 0</inkml:trace>
  <inkml:trace contextRef="#ctx0" brushRef="#br0" timeOffset="1459.665">1176 802 9226 0 0,'0'0'1292'0'0,"0"0"-224"0"0,0 0 47 0 0,0 0 208 0 0,0 0 111 0 0,0 0-91 0 0,0 0-240 0 0,0 0-284 0 0,0 0-210 0 0,0 0-147 0 0,0 0-108 0 0,0 0-58 0 0,0 0-44 0 0,-15 17-25 0 0,-48 55-16 0 0,-58 86 974 0 0,216-263 1459 0 0,9 5-2487 0 0,-94 147-367 0 0,-10-29 171 0 0,0-13 46 0 0,0 1 0 0 0,0 0 0 0 0,1 0 0 0 0,0 0 0 0 0,0-1 0 0 0,1 1 0 0 0,-1-1 0 0 0,1 1 0 0 0,1-1 0 0 0,-1 1 0 0 0,1-1 0 0 0,0 0 0 0 0,0 0 0 0 0,0 0 0 0 0,0-1 0 0 0,1 1 0 0 0,0-1 0 0 0,0 0 0 0 0,0 0 0 0 0,1 0 0 0 0,-1 0 0 0 0,4 1-7 0 0,-2-6 84 0 0,0 0-1 0 0,0 0 1 0 0,0 0-1 0 0,-1 0 0 0 0,1-1 1 0 0,0 0-1 0 0,-1-1 1 0 0,1 1-1 0 0,-1-1 0 0 0,0 0 1 0 0,0 0-1 0 0,0-1 1 0 0,0 1-1 0 0,0-1 0 0 0,-1 0 1 0 0,0 0-1 0 0,0-1 1 0 0,0 1-1 0 0,0-1 0 0 0,-1 0 1 0 0,1 0-1 0 0,-1 0 1 0 0,2-6-84 0 0,2 1 98 0 0,-3 4-68 0 0,-1 1 1 0 0,0-1-1 0 0,0 0 0 0 0,0 0 1 0 0,-1 0-1 0 0,0 0 0 0 0,0-1 1 0 0,0 1-1 0 0,-1-1 1 0 0,0 1-1 0 0,0-1 0 0 0,-1 1 1 0 0,0-1-1 0 0,-1-6-30 0 0,-10 1-1223 0 0,0 8-5520 0 0,10 4-2468 0 0</inkml:trace>
  <inkml:trace contextRef="#ctx0" brushRef="#br0" timeOffset="2362.167">577 278 0 0 0,'0'0'1282'0'0,"0"0"362"0"0,0 0 110 0 0,0 0-5 0 0,0 0-26 0 0,0 0-70 0 0,0 0-164 0 0,0 0-203 0 0,0 0-178 0 0,0 0-120 0 0,0 0-89 0 0,0 0-76 0 0,0 0-84 0 0,0 0-100 0 0,23-5 3246 0 0,74-66-497 0 0,42-49-2461 0 0,-117 100-780 0 0,49-41-63 0 0,-69 61-75 0 0,-2 0 10 0 0,0 0-11 0 0,0 0-15 0 0,0 0-17 0 0,0 0-34 0 0,0 16-37 0 0,-3 12 188 0 0,1-16-77 0 0,1 0 0 0 0,0 0 1 0 0,0 0-1 0 0,1 0 0 0 0,1 0 1 0 0,0 0-1 0 0,1 0 0 0 0,0 0 0 0 0,1 0 1 0 0,0-1-1 0 0,3 7-16 0 0,-2-8 27 0 0,2 1 0 0 0,-1-1-1 0 0,1 0 1 0 0,1-1 0 0 0,-1 1 0 0 0,2-2 0 0 0,-1 1-1 0 0,1-1 1 0 0,0 0 0 0 0,1 0 0 0 0,3 1-27 0 0,19 3 34 0 0,-17-12-8439 0 0,-12 0-3441 0 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5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12 0 0 0,'0'0'1263'0'0,"0"0"-91"0"0,0 0 67 0 0,0 0 245 0 0,0 0 185 0 0,0 0-50 0 0,0 0-164 0 0,0 0-240 0 0,0 0-308 0 0,0 0-174 0 0,0 0-161 0 0,-5-2-113 0 0,-114-7 3163 0 0,111 9-3454 0 0,-1 1 0 0 0,0 0 0 0 0,0 1 1 0 0,1 0-1 0 0,-1 0 0 0 0,1 1 0 0 0,0 0 0 0 0,0 0 0 0 0,0 1 0 0 0,0 0 0 0 0,0 1 0 0 0,1-1 1 0 0,0 1-1 0 0,0 1 0 0 0,0 0 0 0 0,1 0 0 0 0,-3 2-168 0 0,-11 114 547 0 0,20-110-478 0 0,-2 81 356 0 0,2-30 2 0 0,-3 0 0 0 0,-3 0 0 0 0,-13 57-427 0 0,-28 75 615 0 0,34-122-137 0 0,58-61 704 0 0,100-46 20 0 0,6 22-994 0 0,-143 19-233 0 0,-7-4-3390 0 0,-1-1-3597 0 0,0-2-4417 0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5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2403 843 18108 0 0,'0'0'927'0'0,"0"0"-179"0"0,0 0 57 0 0,0 0 156 0 0,0 0 40 0 0,0 0-125 0 0,0 0-232 0 0,0 0-217 0 0,-1 32-137 0 0,-3 96-105 0 0,3-8 104 0 0,2-80-6011 0 0,-2-39-673 0 0,0-1-5189 0 0</inkml:trace>
  <inkml:trace contextRef="#ctx0" brushRef="#br0" timeOffset="252.836">2379 335 12483 0 0,'0'0'1592'0'0,"0"0"-1256"0"0,0 0-464 0 0,0 0-184 0 0,0 0 16 0 0,0 0 8 0 0,0 0-32 0 0,0 0-208 0 0,0 0-449 0 0,0 0-919 0 0,0 0-1113 0 0,0 0-687 0 0,0 0 735 0 0</inkml:trace>
  <inkml:trace contextRef="#ctx0" brushRef="#br0" timeOffset="632.277">2637 449 0 0 0,'0'0'3662'0'0,"0"0"-553"0"0,0 0-193 0 0,0 0-304 0 0,0 0-415 0 0,0 0-398 0 0,0 0-346 0 0,0 0-258 0 0,31-25-220 0 0,94-82-185 0 0,-61 44 364 0 0,-56 51-951 0 0,-1 0 0 0 0,0-1 1 0 0,0 0-1 0 0,-1 0 0 0 0,-1 0 0 0 0,0-1 1 0 0,-1 0-1 0 0,0 0 0 0 0,-1 0 0 0 0,-1 0 1 0 0,0 0-1 0 0,-1-1 0 0 0,-1 1 0 0 0,0 0 1 0 0,-1-8-204 0 0,1 21 15 0 0,0 0 0 0 0,0 0 0 0 0,1 0 0 0 0,-1 0 0 0 0,0 0 0 0 0,0 1 0 0 0,0-1 0 0 0,0 0 0 0 0,0 0 0 0 0,0 0 1 0 0,-1 0-1 0 0,1 0 0 0 0,0 0 0 0 0,0 0 0 0 0,-1 0 0 0 0,1 0 0 0 0,0 0 0 0 0,-1 1 0 0 0,1-1 0 0 0,-1 0 0 0 0,1 0 0 0 0,-1 0 1 0 0,1 1-1 0 0,-1-1 0 0 0,0 0 0 0 0,1 1 0 0 0,-1-1 0 0 0,0 0 0 0 0,0 1 0 0 0,0-1 0 0 0,1 1 0 0 0,-1-1 0 0 0,0 1 0 0 0,0 0 1 0 0,0-1-1 0 0,0 1 0 0 0,0 0 0 0 0,0 0 0 0 0,1-1 0 0 0,-1 1 0 0 0,0 0 0 0 0,-1 0-15 0 0,-12 37-275 0 0,-18 170 295 0 0,31-128 12 0 0,2 1 0 0 0,4-1 0 0 0,7 22-32 0 0,11 46 91 0 0,-3-40-19 0 0,-6 0 1 0 0,-4 2-1 0 0,-4-1 0 0 0,-7 52-72 0 0,1-140 33 0 0,-1-1-1 0 0,-1 1 0 0 0,-1-1 0 0 0,-1 0 0 0 0,0 0 0 0 0,-1-1 0 0 0,-1 1 0 0 0,-1-1 0 0 0,-1 0 0 0 0,0-1 0 0 0,-1 1 0 0 0,-1-2 0 0 0,-1 1 1 0 0,0-2-1 0 0,-1 1 0 0 0,-1-2 0 0 0,0 0 0 0 0,-1 0 0 0 0,-1-1 0 0 0,-3 1-32 0 0,14-10 6 0 0,-1-1 0 0 0,0-1 0 0 0,0 1 0 0 0,0-1 1 0 0,-1 0-1 0 0,1 0 0 0 0,-1 0 0 0 0,1-1 0 0 0,-1 0 0 0 0,1 0 0 0 0,-1 0 0 0 0,0-1 1 0 0,1 0-1 0 0,-1 0 0 0 0,0 0 0 0 0,1-1 0 0 0,-1 0 0 0 0,1 0 0 0 0,-1 0 0 0 0,1-1 1 0 0,-1 0-1 0 0,1 0 0 0 0,0 0 0 0 0,0 0 0 0 0,0-1 0 0 0,0 0 0 0 0,0 0 0 0 0,0-1 0 0 0,1 1 1 0 0,0-1-1 0 0,0 0 0 0 0,0 0 0 0 0,0 0 0 0 0,0-1 0 0 0,1 1 0 0 0,0-1 0 0 0,0 0 1 0 0,0 0-1 0 0,0 0-6 0 0,-2-9 18 0 0,0-1 1 0 0,1 0-1 0 0,1 0 0 0 0,0 0 1 0 0,1 0-1 0 0,0 0 1 0 0,2 0-1 0 0,-1 0 1 0 0,2-1-1 0 0,0 1 0 0 0,1 0 1 0 0,1 0-1 0 0,0 0 1 0 0,1 0-1 0 0,0 0 1 0 0,1 1-1 0 0,1-1-18 0 0,17-35-145 0 0,3 1-1 0 0,2 2 1 0 0,1 0 0 0 0,3 2-1 0 0,1 1 1 0 0,3 2 0 0 0,1 1-1 0 0,9-4 146 0 0,5 5-2769 0 0,-27 27-7005 0 0,-19 9-1695 0 0</inkml:trace>
  <inkml:trace contextRef="#ctx0" brushRef="#br0" timeOffset="952.64">3180 865 6201 0 0,'0'0'5559'0'0,"0"0"-3079"0"0,0 0-981 0 0,0 0-17 0 0,0 0 21 0 0,0 0-136 0 0,0 0-283 0 0,0 0-341 0 0,0 0-274 0 0,0 0-162 0 0,0 0-88 0 0,0 0-38 0 0,-2 11-35 0 0,-20 67 51 0 0,16-67-201 0 0,1 1 0 0 0,0 0 1 0 0,0 0-1 0 0,2 0 0 0 0,-1 1 0 0 0,2-1 0 0 0,-1 1 1 0 0,2 0-1 0 0,0 0 0 0 0,0 0 0 0 0,1 0 0 0 0,1-1 1 0 0,0 2 3 0 0,0-11-2 0 0,0 1 0 0 0,0-1 0 0 0,1 0 0 0 0,-1 0 0 0 0,1 0 0 0 0,0 0 1 0 0,0-1-1 0 0,0 1 0 0 0,0 0 0 0 0,0-1 0 0 0,0 1 0 0 0,1-1 0 0 0,-1 0 1 0 0,1 0-1 0 0,0 0 0 0 0,-1 0 0 0 0,1 0 0 0 0,0-1 0 0 0,0 1 0 0 0,0-1 1 0 0,0 0-1 0 0,0 0 0 0 0,1 0 0 0 0,-1 0 0 0 0,0 0 0 0 0,1-1 0 0 0,-1 0 0 0 0,3 1 3 0 0,2-1 76 0 0,0 1 0 0 0,0-1 1 0 0,0 0-1 0 0,0-1 0 0 0,0 0 1 0 0,0 0-1 0 0,0-1 0 0 0,-1 0 1 0 0,1 0-1 0 0,0 0 1 0 0,4-4-78 0 0,-1 1 90 0 0,-1-1 0 0 0,0 0 0 0 0,0-1 0 0 0,-1 0 0 0 0,0-1 0 0 0,0 0 0 0 0,0 0 1 0 0,-1-1-1 0 0,-1 0 0 0 0,1 0 0 0 0,-2-1 0 0 0,1 0 0 0 0,-1 0 0 0 0,-1-1 0 0 0,1 0 1 0 0,-2 0-1 0 0,0 0 0 0 0,0 0 0 0 0,-1 0 0 0 0,0-1 0 0 0,-1 0 0 0 0,-1 0 0 0 0,1 1 1 0 0,-2-1-1 0 0,0 0 0 0 0,0 0 0 0 0,-1 0 0 0 0,-1 0 0 0 0,0 1 0 0 0,0-1 1 0 0,-1 1-1 0 0,-1-1 0 0 0,0 1 0 0 0,0 0 0 0 0,-1 0 0 0 0,-1 0-90 0 0,-65-64-337 0 0,68 73 160 0 0,0 0 1 0 0,0 1-1 0 0,-1-1 0 0 0,1 1 1 0 0,0-1-1 0 0,0 1 1 0 0,-1 0-1 0 0,1 1 0 0 0,0-1 1 0 0,-1 0-1 0 0,1 1 0 0 0,-1 0 1 0 0,1 0-1 0 0,-1 0 0 0 0,1 0 1 0 0,-1 1-1 0 0,1-1 0 0 0,-3 1 177 0 0,-14 15-7716 0 0,12-11-3929 0 0</inkml:trace>
  <inkml:trace contextRef="#ctx0" brushRef="#br0" timeOffset="1253.438">3659 1175 9826 0 0,'0'0'3081'0'0,"0"0"-859"0"0,0 0-334 0 0,0 0-136 0 0,0 0-199 0 0,0 0-262 0 0,0 0-303 0 0,0 0-220 0 0,0 0-121 0 0,0 0-54 0 0,0 0-57 0 0,0 0-33 0 0,0 0-48 0 0,3-24-86 0 0,13-76 7 0 0,9 32 229 0 0,-16 44-595 0 0,1 0 0 0 0,1 1 0 0 0,2 0 0 0 0,0 1 0 0 0,1 0 1 0 0,1 1-1 0 0,1 1 0 0 0,1 0 0 0 0,1 2 0 0 0,0 0 1 0 0,6-3-11 0 0,-16 32-7442 0 0,-8-9 4927 0 0,0 6-9332 0 0</inkml:trace>
  <inkml:trace contextRef="#ctx0" brushRef="#br0" timeOffset="1812.306">3933 1101 16444 0 0,'0'0'1777'0'0,"0"0"-372"0"0,0 0-213 0 0,0 0-124 0 0,0 0-137 0 0,0 0-163 0 0,0 0-171 0 0,0 0-163 0 0,0 0-98 0 0,0 0-77 0 0,0 0-61 0 0,0 0-30 0 0,19-25-22 0 0,62-78-18 0 0,-20 47 132 0 0,-46 49-216 0 0,-5 1-10 0 0,0 0 1 0 0,1 1-1 0 0,-1 0 1 0 0,1 1-1 0 0,0 1 0 0 0,0-1 1 0 0,1 2-1 0 0,-1 0 1 0 0,1 0-1 0 0,7 0-34 0 0,-17 4 6 0 0,-1 0-1 0 0,1 0 1 0 0,-1 0-1 0 0,1 1 1 0 0,-1-1-1 0 0,0 0 1 0 0,0 1-1 0 0,0-1 1 0 0,0 0-1 0 0,0 1 1 0 0,-1-1-1 0 0,1 1 1 0 0,-1 0-1 0 0,0-1 1 0 0,1 1-1 0 0,-1-1 1 0 0,0 1-1 0 0,0 0 1 0 0,-1-1-1 0 0,1 1 1 0 0,-1-1 0 0 0,1 1-1 0 0,-1 1-5 0 0,0 2 25 0 0,-32 153 258 0 0,33-159-283 0 0,0 1 1 0 0,0 0-1 0 0,0 0 0 0 0,0-1 1 0 0,0 1-1 0 0,0 0 0 0 0,0 0 1 0 0,0-1-1 0 0,1 1 1 0 0,-1 0-1 0 0,0 0 0 0 0,0-1 1 0 0,1 1-1 0 0,-1 0 1 0 0,0-1-1 0 0,1 1 0 0 0,-1 0 1 0 0,1-1-1 0 0,-1 1 0 0 0,1-1 1 0 0,-1 1-1 0 0,1-1 1 0 0,-1 1-1 0 0,1-1 0 0 0,-1 1 1 0 0,1-1-1 0 0,0 1 1 0 0,-1-1-1 0 0,1 0 0 0 0,0 1 1 0 0,-1-1-1 0 0,1 0 1 0 0,0 0-1 0 0,0 1 0 0 0,-1-1 1 0 0,1 0-1 0 0,0 0 0 0 0,0 0 1 0 0,-1 0-1 0 0,1 0 1 0 0,0 0-1 0 0,0 0 0 0 0,-1 0 1 0 0,1 0-1 0 0,0 0 1 0 0,-1-1-1 0 0,1 1 0 0 0,0 0 1 0 0,0 0-1 0 0,-1-1 0 0 0,1 1 1 0 0,0-1-1 0 0,-1 1 1 0 0,1 0-1 0 0,-1-1 0 0 0,1 0 0 0 0,42-25 166 0 0,-42 25-163 0 0,200-163 186 0 0,-151 145-227 0 0,-48 20 40 0 0,-1 0-1 0 0,1 1 0 0 0,-1 0 1 0 0,0-1-1 0 0,0 1 0 0 0,0 0 1 0 0,0-1-1 0 0,0 1 1 0 0,0 0-1 0 0,0 0 0 0 0,-1 0 1 0 0,1 0-1 0 0,0 0 1 0 0,-1 0-1 0 0,0 0 0 0 0,1 0 1 0 0,-1 0-1 0 0,0 0 0 0 0,0 0 1 0 0,0 0-1 0 0,-1 0 1 0 0,1 0-1 0 0,0 0 0 0 0,-1 0 1 0 0,0 1-2 0 0,1 3 16 0 0,-2 166 131 0 0,2-168-184 0 0,0 0 1 0 0,0 0 0 0 0,0-1-1 0 0,1 1 1 0 0,-1 0 0 0 0,1-1-1 0 0,0 1 1 0 0,0 0 0 0 0,0-1-1 0 0,1 1 1 0 0,-1-1 0 0 0,1 1 0 0 0,0-1-1 0 0,0 0 1 0 0,0 0 0 0 0,0 0-1 0 0,2 2 37 0 0,8 2-4738 0 0,3-5-4654 0 0,-10-2-3309 0 0</inkml:trace>
  <inkml:trace contextRef="#ctx0" brushRef="#br0" timeOffset="-1822.673">704 295 0 0 0,'0'0'1232'0'0,"0"0"182"0"0,0 0 181 0 0,0 0 301 0 0,0 0 279 0 0,0 0 31 0 0,0 0-152 0 0,0 0-380 0 0,0 0-430 0 0,0 0-300 0 0,0 0-154 0 0,0-9-45 0 0,0-41 2281 0 0,0 50-2611 0 0,0 0-60 0 0,0 0-50 0 0,0 0-40 0 0,0 0-30 0 0,0 0-20 0 0,0 0-24 0 0,0 0-30 0 0,0 0-26 0 0,0 0-31 0 0,0 0-31 0 0,0 15 26 0 0,7 261 748 0 0,1-165-747 0 0,-8-79-93 0 0,2 0-1 0 0,1 0 0 0 0,2-1 1 0 0,1 1-1 0 0,1-1 0 0 0,7 17-6 0 0,-9-37 5 0 0,0 0 0 0 0,0-1 0 0 0,1 0 0 0 0,1 0 0 0 0,0 0-1 0 0,0-1 1 0 0,0 0 0 0 0,1-1 0 0 0,1 1 0 0 0,0-2 0 0 0,0 1 0 0 0,0-1 0 0 0,1 0-1 0 0,-1-1 1 0 0,2 0 0 0 0,-1-1 0 0 0,1 0 0 0 0,0-1 0 0 0,0 0 0 0 0,6 1-5 0 0,-7-5 40 0 0,0 0 1 0 0,-1-1-1 0 0,1 0 1 0 0,0-1-1 0 0,-1 0 1 0 0,1 0 0 0 0,-1-1-1 0 0,0 0 1 0 0,0-1-1 0 0,0 0 1 0 0,0 0-1 0 0,-1-1 1 0 0,1 0 0 0 0,-1-1-1 0 0,-1 0 1 0 0,1 0-1 0 0,-1-1 1 0 0,0 0-1 0 0,4-5-40 0 0,13-15 58 0 0,-1 0-1 0 0,-2-2 0 0 0,-1 0 1 0 0,-1-2-1 0 0,-1 0 1 0 0,-2 0-1 0 0,-2-2 0 0 0,11-32-57 0 0,94-283 52 0 0,-109 311-4 0 0,-2-1-1 0 0,-1 1 1 0 0,-2-1-1 0 0,-2 0 1 0 0,-1-9-48 0 0,-16 58-100 0 0,7 10 98 0 0,-5 11 88 0 0,1 1 0 0 0,2 1 0 0 0,2 0 0 0 0,1 0 0 0 0,-1 24-86 0 0,-1 431 1497 0 0,38-214-817 0 0,-30-273-662 0 0,0-2-17 0 0,0 0 16 0 0,0 0 21 0 0,0 0-13 0 0,0 0 7 0 0,-13-12-333 0 0,-7-22-2187 0 0,14 18-7690 0 0,5 12 6162 0 0,0 0-7787 0 0</inkml:trace>
  <inkml:trace contextRef="#ctx0" brushRef="#br0" timeOffset="-285.325">1794 597 0 0 0,'0'0'1539'0'0,"0"0"404"0"0,0 0 250 0 0,0 0-36 0 0,0 0-244 0 0,0 0-245 0 0,0 0-189 0 0,0 0-187 0 0,0 0-209 0 0,0 0-231 0 0,-17 14 1249 0 0,-27 200 2072 0 0,-12-27-3582 0 0,-1-72-557 0 0,44-91-184 0 0,13-24 132 0 0,8-18-71 0 0,110-260 278 0 0,-39 68-101 0 0,-68 178 150 0 0,-11 30-146 0 0,0 2 4 0 0,0 0-27 0 0,0 0-46 0 0,0 0-46 0 0,0 0-13 0 0,0 24 12 0 0,15 97 415 0 0,38 131-319 0 0,-53-250-56 0 0,0 0 0 0 0,0 0 0 0 0,0 0 0 0 0,0-1 0 0 0,0 1 1 0 0,0 0-1 0 0,0 0 0 0 0,1 0 0 0 0,-1-1 0 0 0,1 1 0 0 0,-1 0 0 0 0,1-1 0 0 0,0 1 1 0 0,0 0-1 0 0,0-1 0 0 0,0 1 0 0 0,0-1 0 0 0,0 1 0 0 0,0-1 0 0 0,0 0 0 0 0,0 1 1 0 0,1-1-1 0 0,-1 0 0 0 0,0 0 0 0 0,1 0 0 0 0,-1 0 0 0 0,1 0 0 0 0,-1 0 0 0 0,1 0 1 0 0,0-1-1 0 0,-1 1 0 0 0,1 0 0 0 0,0-1 0 0 0,0 1 0 0 0,-1-1 0 0 0,1 0 0 0 0,0 0 1 0 0,0 0-1 0 0,0 0 0 0 0,-1 0 0 0 0,1 0 0 0 0,0 0 0 0 0,0 0 0 0 0,0-1 0 0 0,-1 1 1 0 0,1-1-1 0 0,0 1 0 0 0,-1-1 0 0 0,1 0 0 0 0,0 0 0 0 0,-1 1 0 0 0,1-1 0 0 0,-1 0 1 0 0,1 0-1 0 0,0-2-16 0 0,20-32 268 0 0,-1-2 0 0 0,-2 0 0 0 0,-2-1 0 0 0,-1-1 0 0 0,-2 0 0 0 0,-2-1 0 0 0,-1 0 0 0 0,-2-1 0 0 0,-3-1 0 0 0,3-36-268 0 0,-7 16 122 0 0,-2 61-156 0 0,0 1-48 0 0,-40 63-5377 0 0,35-50 2968 0 0,-2 3-4325 0 0,3-2-4967 0 0</inkml:trace>
  <inkml:trace contextRef="#ctx0" brushRef="#br0" timeOffset="3234.247">5936 703 1048 0 0,'0'0'979'0'0,"0"0"129"0"0,0 0 311 0 0,0 0 383 0 0,0 0 190 0 0,0 0-92 0 0,0 0-247 0 0,0 0-291 0 0,0 0-229 0 0,0 0-167 0 0,0 0-70 0 0,0 0-17 0 0,6-11-3 0 0,20-36 22 0 0,-28 18 4068 0 0,-33 21-3890 0 0,16 10-988 0 0,-1 2-1 0 0,1 0 1 0 0,0 1-1 0 0,0 1 0 0 0,1 1 1 0 0,-1 1-1 0 0,2 0 1 0 0,-1 1-1 0 0,1 1 1 0 0,0 1-1 0 0,1 0 0 0 0,1 1 1 0 0,0 1-1 0 0,0 0 1 0 0,1 1-1 0 0,1 1 0 0 0,0 0 1 0 0,1 1-1 0 0,1 0 1 0 0,-9 17-88 0 0,15-26 25 0 0,1 0 1 0 0,0 0 0 0 0,1 0 0 0 0,-1 1-1 0 0,1-1 1 0 0,1 1 0 0 0,0 0 0 0 0,0 0-1 0 0,0 0 1 0 0,1 0 0 0 0,0 0 0 0 0,1 0-1 0 0,-1 0 1 0 0,2 0 0 0 0,-1 0 0 0 0,1 0 0 0 0,0 0-1 0 0,1 0 1 0 0,0 0 0 0 0,0 0 0 0 0,1 0-1 0 0,0-1 1 0 0,0 1 0 0 0,1-1 0 0 0,0 0-1 0 0,0 0 1 0 0,0 0 0 0 0,1-1 0 0 0,4 4-26 0 0,4 1 66 0 0,0 0 0 0 0,0-1 0 0 0,1-1 0 0 0,1 0 0 0 0,0-1 0 0 0,0-1 0 0 0,0 0 0 0 0,1-2 0 0 0,0 1 0 0 0,0-2 0 0 0,0 0 0 0 0,1-1 0 0 0,-1 0 0 0 0,1-1 0 0 0,0-1 0 0 0,0-1 0 0 0,-1-1 0 0 0,1 0 0 0 0,0-1 0 0 0,2-1-66 0 0,105-33 205 0 0,-122 32-3468 0 0,-17 8-8376 0 0,12 0-569 0 0</inkml:trace>
  <inkml:trace contextRef="#ctx0" brushRef="#br0" timeOffset="3481.979">6534 854 7001 0 0,'0'0'5892'0'0,"0"0"-3818"0"0,0 0-1004 0 0,0 0 102 0 0,0 0 102 0 0,0 0-69 0 0,0 0-278 0 0,0 0-341 0 0,0 0-270 0 0,-16 33-184 0 0,-48 99-87 0 0,46-73-125 0 0,18-34-795 0 0,0-17-1879 0 0,0-1-3458 0 0,0-6-5065 0 0</inkml:trace>
  <inkml:trace contextRef="#ctx0" brushRef="#br0" timeOffset="3731.871">6505 321 21701 0 0,'0'0'800'0'0,"0"0"-120"0"0,0 0-88 0 0,0 0-48 0 0,0 0-56 0 0,0 0-168 0 0,0 0-208 0 0,0 0-168 0 0,0 0-248 0 0,0 0-120 0 0,0 0-104 0 0,0 0-152 0 0,0 0-336 0 0,0 0-1257 0 0,-30 7-4272 0 0,34 8-6258 0 0</inkml:trace>
  <inkml:trace contextRef="#ctx0" brushRef="#br0" timeOffset="5274.105">8167 770 9602 0 0,'0'0'4116'0'0,"0"0"-2223"0"0,0 0-750 0 0,0 0 3 0 0,0 0-11 0 0,0 0-142 0 0,0 0-226 0 0,0 0-237 0 0,0 0-185 0 0,0 0-98 0 0,0 0-55 0 0,0 0-47 0 0,-9 22 203 0 0,4-11-315 0 0,1 0-1 0 0,0 1 1 0 0,1-1 0 0 0,0 0-1 0 0,1 1 1 0 0,0 0 0 0 0,0 0-1 0 0,2-1 1 0 0,0 1 0 0 0,0 0-1 0 0,1 1-32 0 0,-1-2 5 0 0,1-4 74 0 0,0 0 0 0 0,0 0-1 0 0,1-1 1 0 0,0 1 0 0 0,1 0 0 0 0,0-1-1 0 0,0 1 1 0 0,0-1 0 0 0,0 0 0 0 0,1 0-1 0 0,0 0 1 0 0,0-1 0 0 0,1 1 0 0 0,0-1-1 0 0,0 0 1 0 0,0-1 0 0 0,0 1 0 0 0,1-1-1 0 0,0 0 1 0 0,0 0 0 0 0,0 0 0 0 0,0-1-1 0 0,0 0 1 0 0,1-1 0 0 0,0 1 0 0 0,-1-1-1 0 0,1 0 1 0 0,0-1 0 0 0,0 1 0 0 0,0-2-1 0 0,0 1 1 0 0,0-1 0 0 0,0 0 0 0 0,0 0-1 0 0,0-1 1 0 0,0 0 0 0 0,0 0 0 0 0,0 0-1 0 0,0-1 1 0 0,-1 0 0 0 0,1-1 0 0 0,2 0-79 0 0,12-8 119 0 0,0-1 0 0 0,-1-1 0 0 0,0-1 0 0 0,-1-1 1 0 0,-1 0-1 0 0,0-1 0 0 0,-1-1 0 0 0,0-1 0 0 0,-2 0 0 0 0,0-1 1 0 0,10-19-120 0 0,-1-6-94 0 0,-24 43 37 0 0,0 1-59 0 0,-36 40-910 0 0,32-32 924 0 0,0-3 75 0 0,1 0 1 0 0,-1 0 0 0 0,1 1 0 0 0,0-1-1 0 0,1 1 1 0 0,-1 0 0 0 0,1 0 0 0 0,0-1-1 0 0,1 2 1 0 0,-1-1 0 0 0,1 0-1 0 0,0 0 1 0 0,1 0 0 0 0,0 0 0 0 0,0 1-1 0 0,0-1 1 0 0,0 0 0 0 0,1 0 0 0 0,0 0-1 0 0,1 0 1 0 0,-1 0 0 0 0,1 0 0 0 0,0 0-1 0 0,1 0 1 0 0,-1-1 0 0 0,1 1 0 0 0,0-1-1 0 0,1 1 1 0 0,2 2 26 0 0,5 0-2 0 0,1 0 0 0 0,-1 0 0 0 0,2-1 0 0 0,-1-1 0 0 0,1 0-1 0 0,0-1 1 0 0,0 0 0 0 0,1-1 0 0 0,0 0 0 0 0,-1-2 0 0 0,1 1 0 0 0,0-1 0 0 0,0-1-1 0 0,0-1 1 0 0,0 0 0 0 0,1-1 0 0 0,5-1 2 0 0,7-2 91 0 0,-1-1 0 0 0,0-1 0 0 0,0-1 0 0 0,0-1 0 0 0,-1-2 0 0 0,0 0-1 0 0,-1-2 1 0 0,0 0 0 0 0,0-2 0 0 0,-2-1 0 0 0,0 0 0 0 0,6-7-91 0 0,33-26 260 0 0,-3-1 0 0 0,-1-4 0 0 0,45-55-260 0 0,-78 80-37 0 0,-2 0 1 0 0,-1-2-1 0 0,-1 0 0 0 0,-1-1 0 0 0,-2-1 1 0 0,-1-1-1 0 0,-2 0 0 0 0,-1-1 0 0 0,3-17 37 0 0,-13 45-7 0 0,-1 0 0 0 0,0-1 0 0 0,0 1-1 0 0,0-1 1 0 0,-1 0 0 0 0,1 1 0 0 0,-2-1-1 0 0,1 0 1 0 0,-1 0 0 0 0,0 0 0 0 0,0 1-1 0 0,-1-1 1 0 0,0 0 0 0 0,0 0 0 0 0,-1 1-1 0 0,0-1 1 0 0,0 1 0 0 0,0-1 0 0 0,-1 1-1 0 0,0 0 1 0 0,0 0 0 0 0,0 0 0 0 0,-1 0-1 0 0,0 1 1 0 0,0-1 0 0 0,-1 1 0 0 0,0 0-1 0 0,1 0 1 0 0,-2 1 0 0 0,1-1-1 0 0,0 1 1 0 0,-1 0 0 0 0,0 1 0 0 0,-1-1 7 0 0,-4 0-11 0 0,-1 2 1 0 0,1-1 0 0 0,-1 2 0 0 0,1-1-1 0 0,-1 2 1 0 0,0-1 0 0 0,1 2-1 0 0,-1-1 1 0 0,1 2 0 0 0,-1-1 0 0 0,1 2-1 0 0,-1-1 1 0 0,1 2 0 0 0,0-1-1 0 0,0 2 1 0 0,1-1 0 0 0,-1 1 0 0 0,1 1-1 0 0,0 0 1 0 0,1 1 0 0 0,-4 2 10 0 0,-4 4-3 0 0,1 1-1 0 0,0 0 1 0 0,1 1 0 0 0,0 1-1 0 0,1 1 1 0 0,1 0 0 0 0,1 0 0 0 0,0 1-1 0 0,1 1 1 0 0,1 0 0 0 0,0 3 3 0 0,0 3 11 0 0,2 0 0 0 0,0 1 0 0 0,1 0 1 0 0,2 0-1 0 0,1 1 0 0 0,1-1 0 0 0,1 1 1 0 0,1 0-1 0 0,2 9-11 0 0,3-12 44 0 0,1 0 0 0 0,0 0 0 0 0,2-1 1 0 0,1 0-1 0 0,1 0 0 0 0,1-1 0 0 0,1 0 0 0 0,0-1 0 0 0,16 20-44 0 0,104 128 382 0 0,-117-159-1641 0 0,-12-14-2659 0 0,-2-4-3804 0 0,0 4-4589 0 0</inkml:trace>
  <inkml:trace contextRef="#ctx0" brushRef="#br0" timeOffset="6031.51">9991 670 20452 0 0,'0'0'1269'0'0,"0"0"-240"0"0,0 0-54 0 0,0 0-12 0 0,0 0-91 0 0,0 0-198 0 0,0 0-212 0 0,0 0-167 0 0,0 0-99 0 0,0 0-72 0 0,0 0-69 0 0,-36 11-22 0 0,-113 38-29 0 0,142-47-6 0 0,1 1 0 0 0,-1-1 1 0 0,1 1-1 0 0,-1 0 0 0 0,1 0 0 0 0,0 1 0 0 0,0 0 0 0 0,1 0 1 0 0,-1 0-1 0 0,1 1 0 0 0,0 0 0 0 0,0 0 0 0 0,0 1 2 0 0,-7 7-9 0 0,-3 3-17 0 0,0 0 0 0 0,2 1-1 0 0,0 0 1 0 0,1 1 0 0 0,0 1 0 0 0,2 0 0 0 0,0 0 0 0 0,2 1 0 0 0,0 0-1 0 0,-3 11 27 0 0,10-28-8 0 0,0-1-1 0 0,0 1 0 0 0,-1 0 1 0 0,2-1-1 0 0,-1 1 0 0 0,0 0 1 0 0,1 0-1 0 0,-1-1 0 0 0,1 1 0 0 0,0 0 1 0 0,0 0-1 0 0,0 0 0 0 0,0 0 1 0 0,0-1-1 0 0,0 1 0 0 0,1 0 1 0 0,0 0-1 0 0,-1 0 0 0 0,1-1 0 0 0,0 1 1 0 0,1-1-1 0 0,-1 1 0 0 0,0-1 1 0 0,1 1-1 0 0,-1-1 0 0 0,1 1 0 0 0,0-1 1 0 0,0 0-1 0 0,0 0 0 0 0,0 0 1 0 0,0 0-1 0 0,0 0 0 0 0,0-1 1 0 0,1 1-1 0 0,-1-1 0 0 0,0 1 0 0 0,1-1 1 0 0,0 0-1 0 0,-1 0 0 0 0,2 1 9 0 0,5-1 5 0 0,0-1 0 0 0,0 1 0 0 0,0-1 0 0 0,0-1 0 0 0,0 0 0 0 0,-1 0 0 0 0,1-1 0 0 0,0 1 0 0 0,-1-2 0 0 0,1 0 0 0 0,-1 0 0 0 0,0 0 0 0 0,0-1 0 0 0,0 0 0 0 0,0-1 0 0 0,0 1 0 0 0,6-7-5 0 0,111-106 59 0 0,-12-30-464 0 0,-166 253-894 0 0,51-101 1303 0 0,0-1 0 0 0,1 0 0 0 0,-1 1 0 0 0,1 0 1 0 0,0-1-1 0 0,0 1 0 0 0,1 0 0 0 0,-1-1 0 0 0,1 1 0 0 0,0 0 0 0 0,1 0 0 0 0,-1-1 0 0 0,1 1 0 0 0,0 0 1 0 0,0-1-1 0 0,0 1 0 0 0,0-1 0 0 0,1 1 0 0 0,0-1 0 0 0,0 1 0 0 0,0-1 0 0 0,0 0 0 0 0,1 0 1 0 0,0 0-1 0 0,0 0 0 0 0,0-1 0 0 0,0 1 0 0 0,0-1 0 0 0,1 0 0 0 0,0 0 0 0 0,-1 0 0 0 0,1 0 0 0 0,0-1 1 0 0,0 1-1 0 0,1-1 0 0 0,-1 0 0 0 0,0 0 0 0 0,1-1 0 0 0,3 2-4 0 0,20 2 148 0 0,-1-1-1 0 0,1-2 1 0 0,0 0 0 0 0,0-2-1 0 0,0-1 1 0 0,0-1 0 0 0,-1-1-1 0 0,1-2 1 0 0,-1 0-1 0 0,4-3-147 0 0,1 0 75 0 0,-1-2 1 0 0,1 0-1 0 0,-2-3 0 0 0,1 0 0 0 0,-2-2 0 0 0,0-1 0 0 0,-1-1 0 0 0,-1-1 0 0 0,0-2 0 0 0,-1-1 0 0 0,-2-1 1 0 0,0 0-1 0 0,10-15-75 0 0,-7 7 10 0 0,-6 7-97 0 0,0-1 0 0 0,-1-1 0 0 0,-1-1 0 0 0,-2 0 1 0 0,11-22 86 0 0,-26 45-24 0 0,0 0 0 0 0,0-1 0 0 0,0 1 0 0 0,-1 0 1 0 0,1-1-1 0 0,-1 1 0 0 0,0-1 0 0 0,0 0 0 0 0,0 1 1 0 0,0-1-1 0 0,-1 0 0 0 0,1 0 0 0 0,-1 1 0 0 0,0-1 1 0 0,0 0-1 0 0,-1 0 0 0 0,1 0 0 0 0,-1 1 1 0 0,0-1-1 0 0,0 0 0 0 0,0 1 0 0 0,0-1 0 0 0,0 1 1 0 0,-1-1-1 0 0,0 1 0 0 0,0 0 0 0 0,0-1 0 0 0,0 1 1 0 0,0 0-1 0 0,-1 0 0 0 0,1 1 0 0 0,-1-1 1 0 0,0 0-1 0 0,1 1 0 0 0,-1 0 0 0 0,-1-1 0 0 0,1 1 1 0 0,0 0-1 0 0,0 1 0 0 0,-1-1 0 0 0,1 1 0 0 0,-1-1 1 0 0,-2 0 23 0 0,-10 1-60 0 0,0 0 0 0 0,-1 1 0 0 0,1 0 0 0 0,0 1 0 0 0,0 1 0 0 0,1 1 0 0 0,-1 0 0 0 0,0 1 0 0 0,1 1 0 0 0,0 0 0 0 0,0 1-1 0 0,0 1 1 0 0,1 0 0 0 0,0 1 0 0 0,0 0 0 0 0,-8 8 60 0 0,15-13-12 0 0,0 1 0 0 0,1 0 0 0 0,-1 0 0 0 0,1 1 0 0 0,0 0 0 0 0,0 0 0 0 0,0 1 0 0 0,1-1 0 0 0,0 1 0 0 0,0 0 0 0 0,0 1 0 0 0,1-1 0 0 0,0 1 0 0 0,0 0 0 0 0,0 0 0 0 0,1 0 0 0 0,0 0 0 0 0,1 1 0 0 0,0-1 0 0 0,0 2 12 0 0,2-9 0 0 0,-1 4-2 0 0,0 0-1 0 0,1-1 0 0 0,0 1 0 0 0,0 0 1 0 0,0 0-1 0 0,0 0 0 0 0,1 0 0 0 0,-1 0 1 0 0,1-1-1 0 0,0 1 0 0 0,0 0 1 0 0,1-1-1 0 0,-1 1 0 0 0,1 0 0 0 0,0-1 1 0 0,-1 0-1 0 0,2 1 0 0 0,-1-1 0 0 0,1 1 3 0 0,121 84 247 0 0,-117-84-240 0 0,41 22 441 0 0,-1 3 1 0 0,-1 2-1 0 0,38 34-448 0 0,-78-60 35 0 0,-1 0 0 0 0,0 1 0 0 0,-1 0 0 0 0,1 0 0 0 0,-1 1-1 0 0,0-1 1 0 0,-1 1 0 0 0,1 0 0 0 0,-1 0 0 0 0,-1 0 0 0 0,1 0 0 0 0,-1 1-1 0 0,-1-1 1 0 0,1 0 0 0 0,-1 1 0 0 0,-1 0 0 0 0,1-1 0 0 0,-1 1 0 0 0,0-1-1 0 0,-1 1 1 0 0,0-1 0 0 0,0 1 0 0 0,-1-1 0 0 0,0 1 0 0 0,0-1 0 0 0,0 0-1 0 0,-1 0 1 0 0,0 0 0 0 0,-1 0 0 0 0,0 0-35 0 0,-22 89-878 0 0,36-80-1431 0 0,-3-13-4286 0 0,-1-3-5436 0 0</inkml:trace>
  <inkml:trace contextRef="#ctx0" brushRef="#br0" timeOffset="3985.383">6819 1153 8650 0 0,'0'0'1300'0'0,"0"0"88"0"0,0 0 326 0 0,0 0 188 0 0,0 0-103 0 0,0 0-345 0 0,0 0-345 0 0,0 0-194 0 0,0 0-45 0 0,0 0 16 0 0,0 0-36 0 0,0 0-61 0 0,0 0-108 0 0,1-3-147 0 0,6-33-126 0 0,2 1-1 0 0,1 0 0 0 0,2 0 1 0 0,1 1-1 0 0,2 1 0 0 0,1 0 1 0 0,6-7-408 0 0,-5 12-15 0 0,0 0 1 0 0,2 2 0 0 0,1 0 0 0 0,1 1 0 0 0,1 1-1 0 0,1 1 1 0 0,2 1 0 0 0,0 1 0 0 0,1 2 0 0 0,0 0 0 0 0,29-14 14 0 0,-55 33-36 0 0,1-1 1 0 0,-1 1-1 0 0,1 0 0 0 0,-1-1 1 0 0,1 1-1 0 0,-1 0 1 0 0,1-1-1 0 0,-1 1 1 0 0,1 0-1 0 0,-1 0 1 0 0,1 0-1 0 0,0-1 1 0 0,-1 1-1 0 0,1 0 1 0 0,0 0-1 0 0,-1 0 1 0 0,1 0-1 0 0,-1 0 1 0 0,1 0-1 0 0,0 0 1 0 0,-1 0-1 0 0,1 0 1 0 0,-1 1-1 0 0,1-1 0 0 0,0 0 1 0 0,-1 0-1 0 0,1 0 1 0 0,-1 1-1 0 0,1-1 1 0 0,-1 0-1 0 0,1 1 1 0 0,-1-1-1 0 0,1 0 1 0 0,-1 1-1 0 0,1-1 1 0 0,-1 1-1 0 0,1-1 1 0 0,-1 1-1 0 0,0-1 1 0 0,1 1-1 0 0,-1-1 1 0 0,0 1-1 0 0,0-1 1 0 0,1 1-1 0 0,-1-1 1 0 0,0 1-1 0 0,0 0 0 0 0,0-1 1 0 0,1 1-1 0 0,-1-1 1 0 0,0 1-1 0 0,0 0 1 0 0,0-1-1 0 0,0 1 1 0 0,0-1-1 0 0,0 2 36 0 0,-3 39-2208 0 0,2-37 1915 0 0,-9 28-2863 0 0,3-13-4262 0 0,5-7-3982 0 0</inkml:trace>
  <inkml:trace contextRef="#ctx0" brushRef="#br0" timeOffset="4396.986">7672 685 5193 0 0,'0'0'5060'0'0,"0"0"-2130"0"0,0 0-907 0 0,0 0-237 0 0,0 0-183 0 0,0 0-238 0 0,0 0-266 0 0,0 0-272 0 0,0 0-198 0 0,0 0-154 0 0,0 0-127 0 0,0 0-77 0 0,-12-1-64 0 0,-37-2-38 0 0,7 22 105 0 0,28-7-246 0 0,0 1 1 0 0,1 0-1 0 0,0 1 1 0 0,1 0-1 0 0,0 1 1 0 0,2 1 0 0 0,0-1-1 0 0,0 2 1 0 0,2-1-1 0 0,0 1 1 0 0,0 1 0 0 0,2-1-1 0 0,0 1 1 0 0,1 0-1 0 0,1 0 1 0 0,-1 14-29 0 0,4-27 7 0 0,0 0-1 0 0,0 1 1 0 0,0-1 0 0 0,0 0-1 0 0,1 1 1 0 0,0-1 0 0 0,0 1-1 0 0,1-1 1 0 0,0 1 0 0 0,0-1-1 0 0,0 0 1 0 0,0 0 0 0 0,1 1-1 0 0,0-1 1 0 0,0 0 0 0 0,0 0-1 0 0,0 0 1 0 0,1-1 0 0 0,0 1-1 0 0,0-1 1 0 0,1 1 0 0 0,-1-1-1 0 0,1 0 1 0 0,0 0 0 0 0,0-1-1 0 0,0 1 1 0 0,0-1 0 0 0,3 2-7 0 0,8 0-12 0 0,-1 0 0 0 0,1-1 0 0 0,-1-1 1 0 0,1 0-1 0 0,0-1 0 0 0,1-1 1 0 0,-1 0-1 0 0,0-1 0 0 0,0 0 0 0 0,0-2 1 0 0,0 0-1 0 0,0 0 0 0 0,0-2 0 0 0,0 1 1 0 0,7-5 11 0 0,25-15-1939 0 0,-33 14-1800 0 0,0-2-4460 0 0,-8 7-2651 0 0</inkml:trace>
  <inkml:trace contextRef="#ctx0" brushRef="#br0" timeOffset="7584.88">11574 1285 8538 0 0,'0'0'2023'0'0,"0"0"-413"0"0,0 0-181 0 0,0 0 42 0 0,0 0 32 0 0,0 0-149 0 0,0 0-253 0 0,0 0-266 0 0,0 0-211 0 0,0 0-129 0 0,0 0-77 0 0,6-35-34 0 0,16-110-26 0 0,9 47 382 0 0,-18 77-557 0 0,23-35 294 0 0,1 1-1 0 0,3 2 1 0 0,28-28-477 0 0,91-70 621 0 0,-116 121-417 0 0,-46 56-212 0 0,-10 15 192 0 0,3-15-150 0 0,1 1-1 0 0,1 0 1 0 0,2 0 0 0 0,0 0-1 0 0,2 1 1 0 0,1 0 0 0 0,1 0-1 0 0,2 0 1 0 0,0 1-34 0 0,0-27 5 0 0,0 0 0 0 0,0 0 0 0 0,1 0-1 0 0,-1 0 1 0 0,0 0 0 0 0,1 0 0 0 0,-1 0-1 0 0,1 0 1 0 0,0 0 0 0 0,0 0 0 0 0,-1 0 0 0 0,1 0-1 0 0,1 0 1 0 0,-1 0 0 0 0,0-1 0 0 0,0 1 0 0 0,1-1-1 0 0,-1 1 1 0 0,1-1 0 0 0,-1 1 0 0 0,1-1-1 0 0,-1 0 1 0 0,1 1 0 0 0,0-1 0 0 0,0 0 0 0 0,0 0-1 0 0,0 0 1 0 0,0-1 0 0 0,-1 1 0 0 0,2 0 0 0 0,-1-1-1 0 0,0 1 1 0 0,0-1 0 0 0,0 0 0 0 0,0 0-1 0 0,0 0 1 0 0,0 0 0 0 0,0 0 0 0 0,0 0 0 0 0,0 0-1 0 0,0-1 1 0 0,1 1 0 0 0,-1-1 0 0 0,0 1 0 0 0,0-1-1 0 0,-1 0 1 0 0,1 0 0 0 0,0 0 0 0 0,0 0-1 0 0,0 0 1 0 0,1-1-5 0 0,33-28 81 0 0,-1-2 0 0 0,-2 0 0 0 0,-2-3 0 0 0,-1 0 0 0 0,23-35-81 0 0,29-34-37 0 0,67-43 15 0 0,-149 148 21 0 0,1 0 0 0 0,0 0 0 0 0,0 0 0 0 0,-1 0 0 0 0,1 0 0 0 0,0 0 0 0 0,-1 0 0 0 0,1 0 0 0 0,-1 0 0 0 0,0 0 1 0 0,1 0-1 0 0,-1 0 0 0 0,0 0 0 0 0,0 0 0 0 0,1 1 0 0 0,-1-1 0 0 0,0 0 0 0 0,0 0 0 0 0,0 0 0 0 0,0 0 0 0 0,-1 0 1 0 0,1 1-1 0 0,0-1 0 0 0,0 0 0 0 0,-1 0 0 0 0,1 0 0 0 0,0 0 0 0 0,-1 0 0 0 0,1 0 0 0 0,-1 0 0 0 0,0 0 0 0 0,1 0 0 0 0,-1 0 1 0 0,0 0-1 0 0,0 0 1 0 0,-40 115 194 0 0,27-81-131 0 0,1 0 0 0 0,2 0 0 0 0,1 1 0 0 0,-2 26-63 0 0,1 92 60 0 0,11-153-120 0 0,1 1 0 0 0,0-1 0 0 0,0 0 0 0 0,0 0 0 0 0,0 1 0 0 0,0-1 0 0 0,0 0 0 0 0,0 0 0 0 0,1 0 0 0 0,-1 0 0 0 0,0 0 0 0 0,1-1 0 0 0,-1 1 0 0 0,0 0 0 0 0,1-1 0 0 0,-1 1 0 0 0,1-1 0 0 0,-1 1 0 0 0,1-1 0 0 0,-1 1 0 0 0,1-1-1 0 0,-1 0 1 0 0,1 0 0 0 0,-1 0 0 0 0,1 0 0 0 0,0 0 0 0 0,-1 0 0 0 0,1-1 0 0 0,-1 1 0 0 0,1 0 0 0 0,-1-1 0 0 0,1 1 0 0 0,-1-1 0 0 0,1 1 0 0 0,-1-1 0 0 0,0 0 0 0 0,1 0 0 0 0,-1 1 0 0 0,0-1 0 0 0,0 0 0 0 0,1 0 0 0 0,-1 0 0 0 0,0-1 0 0 0,0 1 0 0 0,0 0 0 0 0,0 0 59 0 0,44-42-5674 0 0,-24 21-2707 0 0,-12 14-1663 0 0</inkml:trace>
  <inkml:trace contextRef="#ctx0" brushRef="#br0" timeOffset="7875.321">12710 726 5393 0 0,'0'0'1690'0'0,"0"0"-525"0"0,0 0-328 0 0,0 0-104 0 0,0 0-22 0 0,0 0-56 0 0,0 0-82 0 0,0 0-6 0 0,0 0 4 0 0,0 0-18 0 0,-9 33-26 0 0,-28 107-67 0 0,26-56 306 0 0,11-78-611 0 0,1 0 1 0 0,-1-1 0 0 0,1 1 0 0 0,0 0 0 0 0,1-1 0 0 0,-1 1 0 0 0,1-1-1 0 0,0 0 1 0 0,1 1 0 0 0,-1-1 0 0 0,1 0 0 0 0,0 0 0 0 0,0-1-1 0 0,1 1 1 0 0,-1-1 0 0 0,1 1 0 0 0,0-1 0 0 0,0 0 0 0 0,0 0 0 0 0,1-1-1 0 0,-1 0 1 0 0,1 1 0 0 0,0-1 0 0 0,0-1 0 0 0,0 1 0 0 0,1-1-1 0 0,-1 0 1 0 0,0 0 0 0 0,1 0 0 0 0,-1-1 0 0 0,1 0 0 0 0,0 0 0 0 0,-1-1-1 0 0,1 1 1 0 0,0-1 0 0 0,0 0 0 0 0,-1-1 0 0 0,1 1 0 0 0,0-1-1 0 0,-1 0 1 0 0,1-1 0 0 0,-1 1 0 0 0,5-3-156 0 0,3-1 139 0 0,1-1 0 0 0,-1 0 1 0 0,-1-1-1 0 0,1-1 0 0 0,-1 1 0 0 0,-1-2 0 0 0,1 0 0 0 0,-1 0 1 0 0,-1-1-1 0 0,0-1 0 0 0,0 0 0 0 0,-1 0 0 0 0,-1 0 0 0 0,0-1 1 0 0,0-1-1 0 0,-1 1 0 0 0,-1-1 0 0 0,0-1 0 0 0,0 1 0 0 0,-2-1 1 0 0,0 0-1 0 0,0 0 0 0 0,-1 0 0 0 0,-1 0 0 0 0,0 0 0 0 0,-1-1 1 0 0,-1 1-1 0 0,0-1 0 0 0,-1 1 0 0 0,-1 0 0 0 0,-2-11-139 0 0,2 16-52 0 0,-1 1 0 0 0,0-1-1 0 0,-1 1 1 0 0,0 0 0 0 0,0 0-1 0 0,-1 0 1 0 0,1 1 0 0 0,-2-1 0 0 0,1 1-1 0 0,-1 0 1 0 0,0 1 0 0 0,-1-1-1 0 0,1 1 1 0 0,-1 1 0 0 0,-1-1-1 0 0,1 1 1 0 0,-1 0 0 0 0,0 1 0 0 0,0 0-1 0 0,0 0 1 0 0,0 1 0 0 0,-1 0-1 0 0,0 0 1 0 0,1 1 0 0 0,-1 0-1 0 0,0 0 1 0 0,0 1 0 0 0,0 1-1 0 0,0-1 1 0 0,0 1 0 0 0,0 1 0 0 0,-3 0 52 0 0,-52 26-3080 0 0,31 3-5950 0 0,22-18-2579 0 0</inkml:trace>
  <inkml:trace contextRef="#ctx0" brushRef="#br0" timeOffset="8386.332">13531 203 12699 0 0,'0'0'1925'0'0,"0"0"-639"0"0,0 0-196 0 0,0 0 166 0 0,0 0 72 0 0,0 0-109 0 0,0 0-213 0 0,0 0-166 0 0,0 0-77 0 0,0 0-23 0 0,0 0-37 0 0,0 0-75 0 0,3 9-73 0 0,14 74 896 0 0,-57 211-350 0 0,-35 115-924 0 0,69-329-521 0 0,23-86-1125 0 0,15-61-2301 0 0,-26 28-372 0 0,-4 13-3806 0 0,-2 14-2802 0 0</inkml:trace>
  <inkml:trace contextRef="#ctx0" brushRef="#br0" timeOffset="8630.267">13148 696 8922 0 0,'0'0'2271'0'0,"0"0"-337"0"0,0 0-132 0 0,0 0-31 0 0,0 0-74 0 0,0 0-199 0 0,0 0-211 0 0,0 0-164 0 0,0 0-194 0 0,0 0-159 0 0,0 0-111 0 0,0 0-93 0 0,37-2-80 0 0,117-9-34 0 0,130-28 1114 0 0,-271 37-1726 0 0,111-14 380 0 0,-39 12-4041 0 0,-84 4 3289 0 0,6 1-868 0 0,-3 1-5166 0 0,0-1-5187 0 0</inkml:trace>
  <inkml:trace contextRef="#ctx0" brushRef="#br0" timeOffset="8817.833">14054 843 14611 0 0,'0'0'1488'0'0,"0"0"-447"0"0,0 0-121 0 0,0 0 64 0 0,0 0-80 0 0,0 0-248 0 0,0 0-248 0 0,0 0-223 0 0,-31 188-113 0 0,31-173-56 0 0,0 0-56 0 0,0-4-64 0 0,3-4-129 0 0,1 0-239 0 0,0 1-552 0 0,-2-5-1544 0 0,1 1-9331 0 0</inkml:trace>
  <inkml:trace contextRef="#ctx0" brushRef="#br0" timeOffset="8982.471">14157 486 20268 0 0,'0'0'1073'0'0,"0"0"-305"0"0,0 0-32 0 0,0 0-40 0 0,0 0-112 0 0,0 0-232 0 0,0 0-192 0 0,0 0-208 0 0,0 0-176 0 0,0 0-136 0 0,0 0-192 0 0,0 0-224 0 0,0 0-496 0 0,0 0-1801 0 0,26-51-9682 0 0</inkml:trace>
  <inkml:trace contextRef="#ctx0" brushRef="#br0" timeOffset="9303.417">14570 619 10242 0 0,'0'0'3832'0'0,"0"0"-2047"0"0,0 0-718 0 0,0 0-69 0 0,0 0-137 0 0,0 0-233 0 0,0 0-223 0 0,-32 30-157 0 0,-95 98-75 0 0,123-126-162 0 0,1 0-1 0 0,0 1 1 0 0,1-1 0 0 0,-1 1 0 0 0,0 0-1 0 0,1-1 1 0 0,-1 1 0 0 0,1 0 0 0 0,0 1-1 0 0,0-1 1 0 0,0 0 0 0 0,1 1 0 0 0,-1-1-1 0 0,1 1 1 0 0,0-1 0 0 0,0 1 0 0 0,0-1-1 0 0,0 1 1 0 0,0 0 0 0 0,1 0-1 0 0,0 2-10 0 0,0 7 55 0 0,-2-7-2 0 0,0 0 1 0 0,1 1-1 0 0,0-1 0 0 0,0 1 1 0 0,0-1-1 0 0,1 1 0 0 0,0-1 0 0 0,0 1 1 0 0,1 0-1 0 0,-1-1 0 0 0,1 1 1 0 0,1-1-1 0 0,0 0 0 0 0,-1 1 1 0 0,2-1-1 0 0,-1 0 0 0 0,1 0 1 0 0,0 0-1 0 0,0 0 0 0 0,1-1 0 0 0,-1 0 1 0 0,1 1-1 0 0,1-1 0 0 0,-1 0 1 0 0,1-1-1 0 0,-1 1 0 0 0,1-1 1 0 0,1 0-1 0 0,-1 0 0 0 0,1-1 1 0 0,-1 1-1 0 0,1-1 0 0 0,0 0 0 0 0,2 0-53 0 0,1-2 184 0 0,0 0-1 0 0,0-1 0 0 0,0 0 0 0 0,1-1 1 0 0,-1 0-1 0 0,0-1 0 0 0,0 1 0 0 0,-1-1 0 0 0,1-1 1 0 0,0 0-1 0 0,-1 0 0 0 0,1-1 0 0 0,-1 0 1 0 0,0 0-1 0 0,0-1 0 0 0,-1 0 0 0 0,1-1 1 0 0,-1 1-1 0 0,0-1 0 0 0,-1-1 0 0 0,1 1 0 0 0,-1-1 1 0 0,-1-1-184 0 0,5-4 121 0 0,0 0 1 0 0,-2 0 0 0 0,0-1 0 0 0,0-1 0 0 0,-1 1-1 0 0,-1-1 1 0 0,0-1 0 0 0,-1 1 0 0 0,0-1-1 0 0,-1 0 1 0 0,-1 0 0 0 0,0 0 0 0 0,-1-8-122 0 0,-1 6 4 0 0,-1 0 1 0 0,-1 1-1 0 0,0-1 1 0 0,-2 0 0 0 0,0 1-1 0 0,0-1 1 0 0,-2 1-1 0 0,-1-4-4 0 0,4 14-33 0 0,0 1 0 0 0,0 0 0 0 0,0 0 0 0 0,-1 0-1 0 0,0 0 1 0 0,0 0 0 0 0,0 1 0 0 0,0-1 0 0 0,-1 1-1 0 0,0 0 1 0 0,0 0 0 0 0,0 0 0 0 0,0 0-1 0 0,-1 1 1 0 0,1 0 0 0 0,-1 0 0 0 0,0 0 0 0 0,0 0-1 0 0,0 1 1 0 0,0 0 0 0 0,0 0 0 0 0,-1 0-1 0 0,1 1 1 0 0,-1 0 0 0 0,1 0 0 0 0,-3 0 33 0 0,-54 3-1609 0 0,25 13-4560 0 0,21-7-5697 0 0</inkml:trace>
  <inkml:trace contextRef="#ctx0" brushRef="#br0" timeOffset="13136.907">15100 564 2208 0 0,'0'0'1119'0'0,"0"0"-69"0"0,0 0 138 0 0,0 0 176 0 0,0 0 7 0 0,0 0-153 0 0,0 0-186 0 0,0 0-88 0 0,0 0-27 0 0,0 0-1 0 0,0 0 8 0 0,4-1-26 0 0,19-1 498 0 0,7 1 5021 0 0,-30 26-5147 0 0,-2-6-1008 0 0,-1 0 1 0 0,0 0-1 0 0,-2 0 0 0 0,0 0 1 0 0,-1-1-1 0 0,-1 0 0 0 0,-7 15-262 0 0,-5 13 140 0 0,-5 16-30 0 0,-3-2-1 0 0,-2 0 0 0 0,-20 26-109 0 0,41-74 196 0 0,15-22 129 0 0,-4 5-231 0 0,51-86 196 0 0,-5-3-1 0 0,25-67-289 0 0,-43 80 79 0 0,-18 60-90 0 0,-8 53-89 0 0,10 30 135 0 0,-1 42 30 0 0,-15-68-69 0 0,0-26 7 0 0,0 0 0 0 0,0 1 1 0 0,1-1-1 0 0,0 0 0 0 0,0 1 0 0 0,1-1 1 0 0,1 0-1 0 0,0 0 0 0 0,0 0 0 0 0,1 0 1 0 0,0 0-1 0 0,1 0 0 0 0,0-1 0 0 0,1 0 1 0 0,0 0-1 0 0,4 6-3 0 0,-7-14 10 0 0,1 0-1 0 0,-1 0 1 0 0,1 0-1 0 0,0 0 1 0 0,0 0-1 0 0,-1-1 1 0 0,1 1 0 0 0,0-1-1 0 0,0 0 1 0 0,-1 0-1 0 0,1 0 1 0 0,0 0 0 0 0,0 0-1 0 0,0-1 1 0 0,-1 1-1 0 0,1-1 1 0 0,0 0 0 0 0,-1 0-1 0 0,1 0 1 0 0,0 0-1 0 0,0-1-9 0 0,9-6 87 0 0,-1-1-1 0 0,1-1 1 0 0,-2 0-1 0 0,1 0 0 0 0,-2-1 1 0 0,1-1-1 0 0,-2 0 1 0 0,1 0-1 0 0,-2 0 0 0 0,1-1 1 0 0,-2 0-1 0 0,0 0 1 0 0,4-14-87 0 0,9-13 182 0 0,59-170 431 0 0,-72 129-455 0 0,-9 78-1767 0 0,-1 2-5679 0 0,2 1-4969 0 0</inkml:trace>
  <inkml:trace contextRef="#ctx0" brushRef="#br0" timeOffset="16040.216">1 1524 0 0 0,'0'0'1339'0'0,"0"0"423"0"0,0 0 194 0 0,0 0-80 0 0,0 0-242 0 0,0 0-275 0 0,0 0-184 0 0,0 0-127 0 0,0 0-80 0 0,6 2-55 0 0,301 4 5135 0 0,-47 14-3298 0 0,163-11-2750 0 0,-41 7 274 0 0,-137 6-179 0 0,23-4-51 0 0,307-40 116 0 0,-140 36 23 0 0,65 11 45 0 0,198-20 76 0 0,-406-17-171 0 0,241-25 55 0 0,-60 27-184 0 0,8-4 152 0 0,77-5-72 0 0,-225 12 19 0 0,327 3 38 0 0,-278 7-175 0 0,277 0 100 0 0,-187-25 86 0 0,-17 5-93 0 0,276-12 4 0 0,-18 13 29 0 0,-361 9-8 0 0,305-8 9 0 0,239-14 111 0 0,-629 16-106 0 0,458-37 168 0 0,-74 2-54 0 0,-136 41 190 0 0,-234-15 378 0 0,151 18 75 0 0,-431 4-847 0 0,-1 0 1 0 0,0 0 0 0 0,0 0 6 0 0,0 0 1 0 0,0 0 0 0 0,0 0 8 0 0,0 0 24 0 0,0 0-23 0 0,0 0-9 0 0,0 0-17 0 0,0 0 21 0 0,0 0-5 0 0,0 0-1 0 0,0 0-18 0 0,0 0 14 0 0,0 0-4 0 0,0 0-3 0 0,0 0 25 0 0,0 0-7 0 0,0 0 2 0 0,0 0 1 0 0,0 0-1 0 0,0 0-5 0 0,0 0 0 0 0,0 0-24 0 0,0 0-4 0 0,0 0 31 0 0,0 0-18 0 0,0 0 3 0 0,0 0 4 0 0,0 0-17 0 0,0 0 4 0 0,0 0-15 0 0,0 0 15 0 0,0 0-12 0 0,0 0-5 0 0,0 0 30 0 0,0 0-9 0 0,0 0 7 0 0,0 0-9 0 0,0 0 2 0 0,0 0-12 0 0,0 0 1 0 0,0 0-6 0 0,0 0 0 0 0,0 0 24 0 0,0 0-2 0 0,0 0-11 0 0,0 0-4 0 0,0 0-6 0 0,0 0-1 0 0,0 0-4 0 0,-7 1-2233 0 0,1 5-5056 0 0,4-6-4489 0 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6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201 193 1280 0 0,'0'0'2594'0'0,"0"0"-1046"0"0,0 0-206 0 0,0 0 184 0 0,0 0 173 0 0,0 0-88 0 0,0 0-235 0 0,0 0-245 0 0,0 0-187 0 0,0 0-106 0 0,-33 17-94 0 0,-97 51-193 0 0,93-38-51 0 0,37-26-451 0 0,1 0 1 0 0,1 0-1 0 0,-1 0 1 0 0,1 0-1 0 0,-1-1 1 0 0,1 1-1 0 0,0 0 1 0 0,0-1-1 0 0,0 0 1 0 0,1 1-1 0 0,-1-1 1 0 0,1 0-1 0 0,0 0 1 0 0,0-1-1 0 0,0 1 1 0 0,0 0-1 0 0,0-1 1 0 0,1 0-1 0 0,-1 0 1 0 0,1 0-1 0 0,-1 0 1 0 0,1 0-1 0 0,0-1 1 0 0,0 0-1 0 0,0 0 1 0 0,0 0-1 0 0,0 0 1 0 0,0 0-1 0 0,0-1 1 0 0,2 0-50 0 0,12 6 88 0 0,6 2 12 0 0,-14-6-60 0 0,0 1 0 0 0,0 0 1 0 0,0 1-1 0 0,0 0 1 0 0,0 1-1 0 0,-1 0 0 0 0,1 1 1 0 0,-2-1-1 0 0,1 2 1 0 0,0-1-1 0 0,-1 1 1 0 0,0 1-41 0 0,-7-5 75 0 0,-1 1 0 0 0,1-1 0 0 0,-1 0 0 0 0,0 0 0 0 0,0 0 0 0 0,0 1 0 0 0,0-1 0 0 0,0 0 1 0 0,-1 0-1 0 0,1 0 0 0 0,-1 1 0 0 0,0-1 0 0 0,0 0 0 0 0,0 0 0 0 0,-1 0 0 0 0,1 0 1 0 0,-1 0-1 0 0,1-1 0 0 0,-1 1 0 0 0,0 0 0 0 0,0-1 0 0 0,0 0 0 0 0,-1 1 0 0 0,1-1 0 0 0,-1 0 1 0 0,1 0-1 0 0,-1 0 0 0 0,1 0 0 0 0,-1 0 0 0 0,0-1 0 0 0,0 0 0 0 0,0 1 0 0 0,0-1 0 0 0,0 0 1 0 0,0 0-1 0 0,0 0 0 0 0,0-1 0 0 0,-1 1-75 0 0,-9 6 84 0 0,-158 62-526 0 0,164-71-2065 0 0,7-9-6974 0 0,1 10 8157 0 0,0-4-7702 0 0</inkml:trace>
  <inkml:trace contextRef="#ctx0" brushRef="#br0" timeOffset="494.135">357 47 8498 0 0,'0'0'2139'0'0,"0"0"-320"0"0,0 0-152 0 0,0 0-169 0 0,0 0-203 0 0,0 0-276 0 0,0 0-297 0 0,0 0-208 0 0,0 0-109 0 0,0 0-31 0 0,0 0 2 0 0,0 0 1 0 0,0 0-27 0 0,12-5-42 0 0,103-29 544 0 0,-106 33-765 0 0,-7 0-77 0 0,0 0 1 0 0,0 0 0 0 0,0 0 0 0 0,1 0 0 0 0,-1 1 0 0 0,0-1 0 0 0,0 1 0 0 0,0-1 0 0 0,1 1 0 0 0,-1 0 0 0 0,0 0 0 0 0,0 0 0 0 0,1 0 0 0 0,-1 1 0 0 0,0-1 0 0 0,0 0 0 0 0,0 1 0 0 0,1 0 0 0 0,-1-1 0 0 0,0 1 0 0 0,0 0 0 0 0,0 0 0 0 0,0 0 0 0 0,0 0 0 0 0,-1 1 0 0 0,1-1 0 0 0,0 0-1 0 0,0 1 1 0 0,-1-1 0 0 0,1 1 0 0 0,-1 0 0 0 0,1 0 0 0 0,-1-1 0 0 0,0 1 0 0 0,0 0 0 0 0,1 1-11 0 0,-3 5 90 0 0,0 0-1 0 0,-1 0 0 0 0,0 0 1 0 0,0 0-1 0 0,-1 0 1 0 0,0 0-1 0 0,0-1 0 0 0,-1 0 1 0 0,0 1-1 0 0,0-1 0 0 0,-5 4-89 0 0,1 3 107 0 0,7-12-81 0 0,-1-1-1 0 0,1 1 1 0 0,-1 0 0 0 0,1 0 0 0 0,0 0 0 0 0,0 0 0 0 0,0 0-1 0 0,0 0 1 0 0,0 0 0 0 0,0 0 0 0 0,1 1 0 0 0,-1-1 0 0 0,1 0-1 0 0,-1 0 1 0 0,1 1 0 0 0,0-1 0 0 0,0 0 0 0 0,0 0-1 0 0,0 1 1 0 0,0-1 0 0 0,1 0 0 0 0,-1 0 0 0 0,1 1 0 0 0,-1-1-1 0 0,1 0 1 0 0,0 0 0 0 0,0 0 0 0 0,0 0 0 0 0,0 0 0 0 0,1 1-26 0 0,2 1 66 0 0,1-1 1 0 0,0 1-1 0 0,0-1 1 0 0,0 0-1 0 0,1-1 1 0 0,-1 1 0 0 0,1-1-1 0 0,-1 0 1 0 0,1 0-1 0 0,0-1 1 0 0,-1 0-1 0 0,1 0 1 0 0,0 0-1 0 0,0-1 1 0 0,0 0 0 0 0,0 0-1 0 0,0 0 1 0 0,3-1-67 0 0,0 1-43 0 0,10-4-273 0 0,-11 1-2409 0 0,2 2-6210 0 0,-8 1-2899 0 0</inkml:trace>
  <inkml:trace contextRef="#ctx0" brushRef="#br0" timeOffset="909.76">960 147 11074 0 0,'0'0'1526'0'0,"0"0"-343"0"0,0 0-13 0 0,0 0-2 0 0,0 0-55 0 0,0 0-95 0 0,0 0-239 0 0,0 0-228 0 0,0 0-182 0 0,0 0-133 0 0,0 0-97 0 0,0 0-45 0 0,0 0-12 0 0,-31 27-28 0 0,-94 86-4 0 0,122-111-46 0 0,-1 0 0 0 0,1 1 1 0 0,0 0-1 0 0,0 0 0 0 0,0 0 1 0 0,0 0-1 0 0,0 0 0 0 0,1 0 1 0 0,-1 1-1 0 0,1-1 0 0 0,0 1 1 0 0,0 0-1 0 0,0 0 0 0 0,1 0 1 0 0,-1 0-1 0 0,1 0 0 0 0,0 0 1 0 0,0 0-5 0 0,-1 8 15 0 0,0-5 17 0 0,0-1 1 0 0,0 1-1 0 0,0 0 0 0 0,1 0 1 0 0,0 0-1 0 0,0 0 0 0 0,1 0 0 0 0,0 0 1 0 0,0 0-1 0 0,1 0 0 0 0,0 1 0 0 0,0-1 1 0 0,0-1-1 0 0,1 1 0 0 0,0 0 1 0 0,0 0-1 0 0,1-1 0 0 0,0 1 0 0 0,0-1 1 0 0,1 0-1 0 0,-1 0 0 0 0,1 0 1 0 0,1 0-1 0 0,-1-1 0 0 0,1 1 0 0 0,0-1 1 0 0,0-1-1 0 0,0 1 0 0 0,2 0-32 0 0,3 1 186 0 0,0 0-1 0 0,1-1 0 0 0,-1 0 0 0 0,1-1 1 0 0,0-1-1 0 0,0 1 0 0 0,0-2 1 0 0,1 1-1 0 0,-1-2 0 0 0,0 1 0 0 0,1-2 1 0 0,-1 1-1 0 0,1-2 0 0 0,-1 0 1 0 0,1 0-1 0 0,8-2-185 0 0,-9 0 81 0 0,-1-1-1 0 0,0 0 1 0 0,0-1-1 0 0,0 0 1 0 0,0 0 0 0 0,-1-1-1 0 0,0 0 1 0 0,0 0 0 0 0,-1-1-1 0 0,0-1 1 0 0,0 1 0 0 0,0-1-1 0 0,-1-1 1 0 0,0 1 0 0 0,-1-1-1 0 0,0 0 1 0 0,0-1-1 0 0,-1 1 1 0 0,0-1 0 0 0,-1 0-1 0 0,0-1 1 0 0,-1 1 0 0 0,0-1-1 0 0,0 1 1 0 0,-1-1 0 0 0,0 0-1 0 0,-1 0 1 0 0,-1 0 0 0 0,0 0-1 0 0,0 0 1 0 0,-1 0-1 0 0,-1-7-80 0 0,-1 10-163 0 0,0 0-1 0 0,0 0 1 0 0,-1 0-1 0 0,0 1 0 0 0,0-1 1 0 0,-1 1-1 0 0,0 0 1 0 0,-1 0-1 0 0,1 1 0 0 0,-1 0 1 0 0,0 0-1 0 0,-1 0 1 0 0,1 1-1 0 0,-1-1 0 0 0,0 2 1 0 0,-2-2 163 0 0,-36-16-4393 0 0,0 11-4713 0 0,30 11-1958 0 0</inkml:trace>
  <inkml:trace contextRef="#ctx0" brushRef="#br0" timeOffset="1395.786">773 475 10098 0 0,'0'0'1642'0'0,"0"0"-221"0"0,0 0 78 0 0,0 0 102 0 0,0 0-17 0 0,0 0-216 0 0,0 0-337 0 0,0 0-280 0 0,0 0-173 0 0,0 0-140 0 0,0 0-102 0 0,0 0-59 0 0,0 0-35 0 0,14-9-18 0 0,90-55 504 0 0,-99 60-694 0 0,1 0-1 0 0,-1 1 1 0 0,1 0-1 0 0,0 1 1 0 0,0-1-1 0 0,0 1 0 0 0,0 0 1 0 0,1 1-1 0 0,-1 0 1 0 0,0-1-1 0 0,1 2 1 0 0,-1-1-1 0 0,1 1 0 0 0,-1 0 1 0 0,1 1-34 0 0,10 26 428 0 0,-8-21-274 0 0,0 1 0 0 0,0-1 0 0 0,0-1 1 0 0,1 1-1 0 0,0-2 0 0 0,0 1 0 0 0,0-1 0 0 0,0-1 0 0 0,1 0 1 0 0,6 1-155 0 0,25 0 402 0 0,-42-4-495 0 0,14-6-2718 0 0,-10 5-6911 0 0,-3 1-2168 0 0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5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16 0 0 0,'0'0'489'0'0,"0"0"621"0"0,0 0 334 0 0,0 0 173 0 0,0 0-25 0 0,0 0-165 0 0,0 0-93 0 0,0 0-77 0 0,0 0-59 0 0,0 0-19 0 0,0 0-60 0 0,-2-3-78 0 0,-38-10 4859 0 0,32 13-5960 0 0,1 2 180 0 0,1 0 1 0 0,0 1-1 0 0,0-1 1 0 0,1 1-1 0 0,-1 0 1 0 0,1 1-1 0 0,-1 0 0 0 0,1-1 1 0 0,0 1-1 0 0,0 1 1 0 0,1-1-1 0 0,-1 1 0 0 0,1 0 1 0 0,0 0-1 0 0,0 0 1 0 0,-1 4-121 0 0,4-8 15 0 0,-6 8 40 0 0,-1-1 1 0 0,1 2 0 0 0,1-1-1 0 0,0 1 1 0 0,0 0-1 0 0,1 1 1 0 0,0-1-1 0 0,1 1 1 0 0,0 0 0 0 0,0 0-1 0 0,1 0 1 0 0,1 1-1 0 0,0-1 1 0 0,1 1-1 0 0,0 7-55 0 0,0-12 48 0 0,1 0 1 0 0,0 0-1 0 0,0 0 0 0 0,1 0 0 0 0,0 0 0 0 0,0 0 0 0 0,1 0 0 0 0,0-1 0 0 0,0 1 0 0 0,0 0 1 0 0,1-1-1 0 0,0 1 0 0 0,1-1 0 0 0,-1 0 0 0 0,1 0 0 0 0,0 0 0 0 0,1-1 0 0 0,-1 1 1 0 0,1-1-1 0 0,0 0 0 0 0,0-1 0 0 0,1 1 0 0 0,-1-1 0 0 0,1 0 0 0 0,0 0 0 0 0,5 2-48 0 0,-3-4 2 0 0,1 0-1 0 0,0 0 1 0 0,-1-1 0 0 0,1 0-1 0 0,0 0 1 0 0,0-1-1 0 0,0-1 1 0 0,-1 1-1 0 0,1-1 1 0 0,0-1 0 0 0,0 1-1 0 0,-1-2 1 0 0,1 1-1 0 0,-1-1 1 0 0,0 0 0 0 0,0-1-1 0 0,0 0 1 0 0,0 0-1 0 0,2-2-1 0 0,42-26-4028 0 0,-5-2-6039 0 0,-44 32 9218 0 0,5-5-8910 0 0</inkml:trace>
  <inkml:trace contextRef="#ctx0" brushRef="#br0" timeOffset="300.01">566 62 4073 0 0,'0'0'1782'0'0,"0"0"-345"0"0,0 0-131 0 0,0 0 1 0 0,0 0 9 0 0,0 0 31 0 0,0 0-48 0 0,0 0-111 0 0,0 0-182 0 0,0 0-153 0 0,0 0-142 0 0,0 0-111 0 0,0 0-70 0 0,-25 30-57 0 0,-75 94-54 0 0,74-70 103 0 0,27-46-355 0 0,0-4-78 0 0,1-1-1 0 0,0 1 1 0 0,0 0-1 0 0,0-1 1 0 0,0 1-1 0 0,1-1 0 0 0,-1 1 1 0 0,1-1-1 0 0,0 0 1 0 0,0 0-1 0 0,0 0 1 0 0,0-1-1 0 0,1 1 0 0 0,-1-1 1 0 0,1 1-1 0 0,-1-1 1 0 0,1-1-1 0 0,0 1 1 0 0,0 0-1 0 0,0-1 1 0 0,0 0-1 0 0,0 0 0 0 0,0 0 1 0 0,0 0-1 0 0,0 0 1 0 0,0-1-1 0 0,1 0 1 0 0,-1 0-1 0 0,0 0 1 0 0,0-1-1 0 0,0 1 0 0 0,0-1 1 0 0,1 0-1 0 0,-1 0 1 0 0,2-1-89 0 0,11 1 232 0 0,-8 2-146 0 0,0-1-1 0 0,0-1 1 0 0,0 0 0 0 0,0 0 0 0 0,-1 0 0 0 0,1-1 0 0 0,0-1 0 0 0,-1 1 0 0 0,1-2-1 0 0,-1 1 1 0 0,0-1 0 0 0,0 0 0 0 0,0-1 0 0 0,0 1 0 0 0,-1-2 0 0 0,0 1 0 0 0,0-1-1 0 0,0 0 1 0 0,-1 0 0 0 0,0-1 0 0 0,0 0 0 0 0,-1 0 0 0 0,0-1 0 0 0,0 1 0 0 0,-1-1-1 0 0,1 0 1 0 0,-2 0 0 0 0,2-3-86 0 0,-4 8-27 0 0,-1-1 0 0 0,1 1-1 0 0,-1 0 1 0 0,0 0-1 0 0,1 0 1 0 0,-1 0 0 0 0,-1 0-1 0 0,1 0 1 0 0,0 0 0 0 0,-1-1-1 0 0,0 1 1 0 0,0 0-1 0 0,0 0 1 0 0,0 1 0 0 0,0-1-1 0 0,0 0 1 0 0,-1 0 0 0 0,1 0-1 0 0,-1 1 1 0 0,0-1 0 0 0,0 1-1 0 0,0-1 1 0 0,0 1-1 0 0,0 0 1 0 0,0 0 0 0 0,-1 0-1 0 0,1 0 1 0 0,-1 0 0 0 0,0 1-1 0 0,1-1 1 0 0,-1 1-1 0 0,0-1 1 0 0,0 1 0 0 0,0 0-1 0 0,0 0 1 0 0,0 1 0 0 0,0-1-1 0 0,0 0 1 0 0,0 1 0 0 0,0 0-1 0 0,0 0 1 0 0,0 0-1 0 0,-1 0 1 0 0,1 0 0 0 0,0 1-1 0 0,-3 0 28 0 0,-11-1-750 0 0,-41 1-1977 0 0,21 6-5838 0 0,27-4-2770 0 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50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38 1640 0 0,'0'0'1845'0'0,"0"0"30"0"0,0 0 211 0 0,0 0 142 0 0,0 0-91 0 0,0 0-308 0 0,0 0-375 0 0,0 0-309 0 0,0 0-182 0 0,0 0-113 0 0,0 0-91 0 0,0 0-60 0 0,0 0-42 0 0,2-5-46 0 0,11-24 765 0 0,-13 28-1041 0 0,0 1-35 0 0,0 0-41 0 0,-35-1 633 0 0,23 0-852 0 0,1 1-1 0 0,-1 0 0 0 0,0 0 0 0 0,0 1 1 0 0,1 0-1 0 0,-1 1 0 0 0,1 1 1 0 0,-1 0-1 0 0,1 0 0 0 0,-6 3-39 0 0,4-1 22 0 0,0 1-1 0 0,0 1 1 0 0,1 0-1 0 0,-1 0 1 0 0,2 2-1 0 0,-1-1 1 0 0,1 1-1 0 0,0 1 1 0 0,-8 9-22 0 0,18-16 8 0 0,1-1 0 0 0,0 1 0 0 0,0 0 1 0 0,0-1-1 0 0,0 1 0 0 0,0-1 1 0 0,0 1-1 0 0,0-1 0 0 0,1 1 0 0 0,-1-1 1 0 0,1 1-1 0 0,0-1 0 0 0,0 0 0 0 0,0 1 1 0 0,0-1-1 0 0,0 0 0 0 0,1 0 1 0 0,-1 1-1 0 0,0-1 0 0 0,1 0 0 0 0,0-1 1 0 0,-1 1-1 0 0,1 0 0 0 0,0 0 1 0 0,0-1-1 0 0,0 1 0 0 0,0-1 0 0 0,1 1 1 0 0,-1-1-1 0 0,0 0 0 0 0,0 0 0 0 0,1 0 1 0 0,-1 0-1 0 0,2 0-8 0 0,82 31 515 0 0,-75-29-474 0 0,0 0 0 0 0,1 1 0 0 0,-1 0 0 0 0,-1 0 0 0 0,1 1 0 0 0,-1 1 0 0 0,1 0 0 0 0,-2 0 0 0 0,2 2-41 0 0,-8-4 47 0 0,0 0 1 0 0,0 0-1 0 0,0 0 0 0 0,-1 0 1 0 0,0 0-1 0 0,0 1 0 0 0,0 0 1 0 0,0-1-1 0 0,-1 1 0 0 0,0 0 1 0 0,0 0-1 0 0,0-1 0 0 0,0 1 0 0 0,-1 0 1 0 0,0 0-1 0 0,0 0 0 0 0,0 0 1 0 0,-1 0-1 0 0,0 3-47 0 0,-3-2 77 0 0,1-1-1 0 0,-2 1 1 0 0,1-1 0 0 0,0 0-1 0 0,-1-1 1 0 0,0 1 0 0 0,0-1-1 0 0,-1 0 1 0 0,1 0 0 0 0,-1-1 0 0 0,1 1-1 0 0,-1-1 1 0 0,0-1 0 0 0,-1 1-1 0 0,0-1-76 0 0,-2 3 25 0 0,-23 8 39 0 0,0-1 0 0 0,-1-2 0 0 0,-1-1 0 0 0,0-1 1 0 0,-6-1-65 0 0,6-1 22 0 0,33-5-28 0 0,1-1 1 0 0,-1 1 0 0 0,0-1-1 0 0,0 0 1 0 0,0 1 0 0 0,0-1 0 0 0,0 0-1 0 0,0 0 1 0 0,0 1 0 0 0,0-1-1 0 0,0 0 1 0 0,0 0 0 0 0,0 0-1 0 0,0 0 1 0 0,0 0 0 0 0,0 0 0 0 0,0-1-1 0 0,1 1 1 0 0,-1 0 0 0 0,0 0-1 0 0,0-1 1 0 0,0 1 0 0 0,0-1-1 0 0,0 1 1 0 0,0-1 0 0 0,0 1 0 0 0,1-1-1 0 0,-1 1 1 0 0,0-1 0 0 0,0 0-1 0 0,1 1 1 0 0,-1-1 0 0 0,1 0-1 0 0,-1 0 1 0 0,0 1 0 0 0,1-1 0 0 0,-1 0-1 0 0,1 0 1 0 0,0 0 5 0 0,0 0-147 0 0,3-22-2481 0 0,22 3-3411 0 0,-14 14-816 0 0,-6 1-4770 0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5 251 0 0 0,'0'0'918'0'0,"0"0"244"0"0,0 0 59 0 0,0 0-33 0 0,0 0-78 0 0,0 0-65 0 0,0 0-35 0 0,0 0-27 0 0,0 0-29 0 0,-1-1-813 0 0,-3-5 10419 0 0,4 6-9221 0 0,161-24 2177 0 0,-44 2-2876 0 0,4 14-163 0 0,-120 8-461 0 0,-1 0 11 0 0,0 0-7 0 0,0 0 3 0 0,0 0 1 0 0,0 0 2 0 0,0 0 8 0 0,0 0-21 0 0,0 0-37 0 0,0 0-33 0 0,0 0-15 0 0,-24 0-5974 0 0,17 0 3164 0 0,1 0-4669 0 0,4 0-2264 0 0</inkml:trace>
  <inkml:trace contextRef="#ctx0" brushRef="#br0" timeOffset="363.847">165 1 4241 0 0,'0'0'2763'0'0,"0"0"-946"0"0,0 0-345 0 0,0 0-9 0 0,0 0 21 0 0,0 0-110 0 0,0 0-231 0 0,0 0-183 0 0,0 0-92 0 0,0 0-24 0 0,0 0-12 0 0,0 0-71 0 0,0 0-85 0 0,5 10-69 0 0,33 66 818 0 0,-32-61-1222 0 0,-2 0 0 0 0,0 1 1 0 0,0 0-1 0 0,-2 0 0 0 0,0 0 0 0 0,-1 0 0 0 0,0 0 0 0 0,-1 0 0 0 0,-1 0 0 0 0,-2 10-203 0 0,-28 135 12 0 0,62-161-2379 0 0,-15 0-3916 0 0,-12-4-3887 0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51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1191 12651 0 0,'0'0'1496'0'0,"0"0"-240"0"0,0 0 29 0 0,0 0 131 0 0,0 0 23 0 0,0 0-127 0 0,0 0-240 0 0,0 0-233 0 0,0 0-220 0 0,0 0-172 0 0,0 0-123 0 0,0 0-67 0 0,0 0-47 0 0,-6 8 212 0 0,-12 127 628 0 0,-35-31-875 0 0,28-82-685 0 0,25-21 231 0 0,0-1-118 0 0,0 0-159 0 0,0 0-242 0 0,0-7-5502 0 0,0 2-1287 0 0,0 1-2256 0 0</inkml:trace>
  <inkml:trace contextRef="#ctx0" brushRef="#br0" timeOffset="243.064">86 794 10994 0 0,'0'0'3968'0'0,"0"0"-2330"0"0,0 0-765 0 0,0 0 11 0 0,0 0 35 0 0,0 0-81 0 0,0 0-172 0 0,0 0-263 0 0,0 0-260 0 0,0 0-187 0 0,0 0-108 0 0,0 0-34 0 0,-3 0-19 0 0,3 0 192 0 0,0 0 0 0 0,1 0 0 0 0,-1 0 1 0 0,0 1-1 0 0,0-1 0 0 0,0 0 0 0 0,0 0 0 0 0,0 0 0 0 0,1 1 0 0 0,-1-1 0 0 0,0 0 0 0 0,0 0 0 0 0,0 1 1 0 0,0-1-1 0 0,0 0 0 0 0,0 0 0 0 0,0 1 0 0 0,0-1 0 0 0,0 0 0 0 0,0 0 0 0 0,0 1 0 0 0,0-1 0 0 0,0 0 1 0 0,0 0-1 0 0,0 1 0 0 0,0-1 0 0 0,0 0 0 0 0,0 0 0 0 0,-1 1 0 0 0,1-1 0 0 0,0 0 0 0 0,0 0 0 0 0,0 1 1 0 0,0-1-1 0 0,0 0 0 0 0,-1 0 0 0 0,1 0 0 0 0,0 0 0 0 0,0 1 0 0 0,0-1 0 0 0,-1 0 0 0 0,1 0 0 0 0,0 0 1 0 0,0 0-1 0 0,0 0 0 0 0,-1 1 0 0 0,1-1 0 0 0,0 0 0 0 0,0 0 0 0 0,-1 0 0 0 0,1 0 0 0 0,0 0 1 0 0,0 0-1 0 0,-1 0 0 0 0,1 0 0 0 0,0 0 13 0 0,26 28-3606 0 0,-14-16-3991 0 0,-5-4-1217 0 0</inkml:trace>
  <inkml:trace contextRef="#ctx0" brushRef="#br0" timeOffset="824.425">249 1503 4377 0 0,'0'0'2311'0'0,"0"0"-176"0"0,0 0 30 0 0,0 0-58 0 0,0 0-268 0 0,0 0-323 0 0,0 0-329 0 0,0 0-265 0 0,0 0-146 0 0,0 0-87 0 0,0 0-67 0 0,0 0-49 0 0,0 0-49 0 0,18-29-37 0 0,56-93-45 0 0,33-59 1337 0 0,-56 112-1650 0 0,-49 66-129 0 0,-1 3-11 0 0,-1 0-19 0 0,0 0-18 0 0,0 0-19 0 0,0 0-29 0 0,2 27-330 0 0,26 92 510 0 0,26-19-50 0 0,-53-99-39 0 0,0 1 45 0 0,0-1 1 0 0,0 1 0 0 0,0-1-1 0 0,0 1 1 0 0,0-1 0 0 0,0 0-1 0 0,0 1 1 0 0,1-1 0 0 0,-1 0-1 0 0,0 0 1 0 0,1 0 0 0 0,-1 0-1 0 0,1 0 1 0 0,-1 0 0 0 0,1-1-1 0 0,0 1 1 0 0,-1 0 0 0 0,1-1-1 0 0,0 1 1 0 0,-1-1 0 0 0,1 0-1 0 0,0 1 1 0 0,0-1 0 0 0,-1 0-1 0 0,1 0 1 0 0,0 0 0 0 0,0 0-1 0 0,-1-1 1 0 0,1 1 0 0 0,0 0-1 0 0,-1-1 1 0 0,1 1 0 0 0,0-1-1 0 0,-1 0 1 0 0,1 1 0 0 0,0-1-1 0 0,-1 0 1 0 0,1 0 0 0 0,-1 0-1 0 0,1-1-40 0 0,85-70 1720 0 0,-48 34-1465 0 0,-29 30-212 0 0,-2 0-1 0 0,1 0 0 0 0,-1-1 0 0 0,-1 0 0 0 0,1 0 0 0 0,-2-1 0 0 0,1 0 0 0 0,-1 0 0 0 0,1-5-42 0 0,-6 14-28 0 0,13-49-301 0 0,-27 24-4543 0 0,9 23-3975 0 0,3 2 5600 0 0,0 1-7425 0 0</inkml:trace>
  <inkml:trace contextRef="#ctx0" brushRef="#br0" timeOffset="1273.921">1442 948 10930 0 0,'0'0'4195'0'0,"0"0"-2491"0"0,0 0-719 0 0,0 0 45 0 0,0 0 17 0 0,0 0-32 0 0,0 0-147 0 0,0 0-201 0 0,0 0-144 0 0,0 0-139 0 0,0 0-110 0 0,0 0-83 0 0,0 0-51 0 0,-19 2-23 0 0,-59 8 1 0 0,39 10 40 0 0,34-13-125 0 0,-5 2-22 0 0,1 1 1 0 0,0 0 0 0 0,1 0 0 0 0,0 1 0 0 0,1 0 0 0 0,0 1 0 0 0,0-1 0 0 0,1 1 0 0 0,1 0 0 0 0,0 1 0 0 0,1 0 0 0 0,0-1 0 0 0,1 1 0 0 0,1 0 0 0 0,0 1 0 0 0,0-1-1 0 0,2 0 1 0 0,-1 0 0 0 0,2 1 0 0 0,0 2-12 0 0,2-6 26 0 0,0-1 0 0 0,1 1-1 0 0,0-1 1 0 0,0 0 0 0 0,1 0 0 0 0,0 0-1 0 0,1-1 1 0 0,0 0 0 0 0,0 0 0 0 0,1 0-1 0 0,0-1 1 0 0,0 0 0 0 0,1 0 0 0 0,0-1-1 0 0,0 0 1 0 0,1 0 0 0 0,-1-1 0 0 0,1 0-1 0 0,0-1 1 0 0,5 2-26 0 0,-7-4 129 0 0,1 0-1 0 0,0-1 1 0 0,0 0 0 0 0,0-1-1 0 0,0 1 1 0 0,0-1-1 0 0,0-1 1 0 0,0 0 0 0 0,-1 0-1 0 0,1 0 1 0 0,0-1-1 0 0,0 0 1 0 0,-1-1 0 0 0,1 1-1 0 0,-1-1 1 0 0,0-1 0 0 0,0 0-1 0 0,0 0 1 0 0,0 0-1 0 0,-1-1 1 0 0,1 0 0 0 0,-1 0-1 0 0,-1 0 1 0 0,1-1 0 0 0,-1 0-1 0 0,0 0 1 0 0,4-6-129 0 0,6-9 84 0 0,-1 1 1 0 0,-1-2 0 0 0,-1 0-1 0 0,0 0 1 0 0,-2-1-1 0 0,-1-1 1 0 0,4-16-85 0 0,-10 29-37 0 0,0 0 0 0 0,-1-1 0 0 0,0 1 0 0 0,-1 0 0 0 0,0-1 0 0 0,-1 1 0 0 0,0-1-1 0 0,-1 1 1 0 0,0-1 0 0 0,-1 1 0 0 0,0 0 0 0 0,-1 0 0 0 0,0 0 0 0 0,-2-3 37 0 0,3 8-123 0 0,0 1-1 0 0,0-1 1 0 0,-1 1-1 0 0,0 0 1 0 0,0-1 0 0 0,0 1-1 0 0,0 1 1 0 0,-1-1-1 0 0,0 0 1 0 0,0 1-1 0 0,0 0 1 0 0,-1 0-1 0 0,1 0 1 0 0,-1 0 0 0 0,0 1-1 0 0,0 0 1 0 0,-1 0-1 0 0,1 0 1 0 0,0 1-1 0 0,-1 0 1 0 0,0 0 0 0 0,1 0-1 0 0,-1 0 1 0 0,0 1-1 0 0,0 0 1 0 0,0 0-1 0 0,-5 1 124 0 0,-63 6-4489 0 0,26 7-6074 0 0,30-5 270 0 0</inkml:trace>
  <inkml:trace contextRef="#ctx0" brushRef="#br0" timeOffset="1697.958">1089 1264 880 0 0,'0'0'2861'0'0,"0"0"-682"0"0,0 0-12 0 0,0 0 66 0 0,0 0-144 0 0,0 0-292 0 0,0 0-378 0 0,0 0-295 0 0,0 0-136 0 0,0 0 7 0 0,0 0 48 0 0,0 0 45 0 0,0 0-42 0 0,13 0-163 0 0,41 0-178 0 0,58-34 934 0 0,36-24-652 0 0,-113 54-855 0 0,38 39 61 0 0,3-5 554 0 0,-72-29-1283 0 0,3 2 1057 0 0,-6-3-5149 0 0,-2 0-4553 0 0,-1 0-2670 0 0</inkml:trace>
  <inkml:trace contextRef="#ctx0" brushRef="#br0" timeOffset="2246.527">883 706 2280 0 0,'0'0'3323'0'0,"0"0"-1176"0"0,0 0-291 0 0,0 0-58 0 0,0 0-86 0 0,0 0-121 0 0,0 0-244 0 0,0 0-221 0 0,0 0-158 0 0,0 0-143 0 0,0 0-130 0 0,0 0-100 0 0,0 0-79 0 0,27-7-53 0 0,84-19-31 0 0,-14 16 858 0 0,-97 10-1279 0 0,1 0 0 0 0,0 0 0 0 0,0 0 0 0 0,0 0 0 0 0,0 0 0 0 0,0 0 0 0 0,-1 0 0 0 0,1 0 1 0 0,0 0-1 0 0,0 0 0 0 0,0 0 0 0 0,0 0 0 0 0,-1 1 0 0 0,1-1 0 0 0,0 0 0 0 0,0 1 0 0 0,0-1 1 0 0,-1 1-1 0 0,1-1 0 0 0,0 1 0 0 0,-1-1 0 0 0,1 1 0 0 0,0-1 0 0 0,-1 1 0 0 0,1 0 1 0 0,-1-1-1 0 0,1 1 0 0 0,-1 0 0 0 0,1-1 0 0 0,-1 1 0 0 0,1 0 0 0 0,-1 0 0 0 0,0 0 0 0 0,1-1 1 0 0,-1 1-1 0 0,0 0 0 0 0,0 0 0 0 0,0 0 0 0 0,0 0 0 0 0,1 0 0 0 0,-1-1 0 0 0,0 1 0 0 0,-1 0 1 0 0,1 0-1 0 0,0 0 0 0 0,0 0 0 0 0,0 0 0 0 0,0-1 0 0 0,-1 1 0 0 0,1 0 0 0 0,0 0 0 0 0,-1 0-11 0 0,-23 40 501 0 0,-69 54 97 0 0,92-92-583 0 0,1-1-1 0 0,1 1 1 0 0,-1-1 0 0 0,0 1 0 0 0,0-1-1 0 0,1 1 1 0 0,0-1 0 0 0,-1 0-1 0 0,1 1 1 0 0,0-1 0 0 0,0 0 0 0 0,0 0-1 0 0,1 1 1 0 0,-1-1 0 0 0,0 0 0 0 0,1 0-1 0 0,0 0 1 0 0,-1-1 0 0 0,1 1-1 0 0,0 0 1 0 0,0-1 0 0 0,0 1 0 0 0,0-1-1 0 0,0 1 1 0 0,0-1 0 0 0,0 0 0 0 0,1 0-1 0 0,-1 0 1 0 0,0 0 0 0 0,1 0-1 0 0,-1-1 1 0 0,0 1 0 0 0,1-1 0 0 0,-1 1-1 0 0,1-1 1 0 0,-1 0 0 0 0,1 0 0 0 0,0 0-15 0 0,1 1 25 0 0,143 9 1018 0 0,-97-12-3141 0 0,-48-1-8045 0 0,-1 2-2108 0 0</inkml:trace>
  <inkml:trace contextRef="#ctx0" brushRef="#br0" timeOffset="3303.625">1594 632 1576 0 0,'0'0'1847'0'0,"0"0"58"0"0,0 0 121 0 0,0 0-15 0 0,0 0-92 0 0,0 0-191 0 0,0 0-276 0 0,0 0-186 0 0,0 0-152 0 0,0 0-129 0 0,0 0-74 0 0,0 0-120 0 0,0 0-107 0 0,-5-8 1909 0 0,21-1-2238 0 0,1 1 0 0 0,1 1 0 0 0,0 1 0 0 0,0 0 0 0 0,0 1 0 0 0,0 1 0 0 0,1 0 0 0 0,17 0-355 0 0,-33 3 14 0 0,-1 0 0 0 0,1 1 1 0 0,0-1-1 0 0,0 0 0 0 0,-1 1 0 0 0,1-1 0 0 0,0 1 0 0 0,0 0 0 0 0,0 0 1 0 0,-1 0-1 0 0,1 1 0 0 0,0-1 0 0 0,0 0 0 0 0,0 1 0 0 0,-1 0 0 0 0,1 0 0 0 0,0 0 1 0 0,-1 0-1 0 0,1 0 0 0 0,-1 0 0 0 0,1 1 0 0 0,-1-1 0 0 0,0 1 0 0 0,1 0 1 0 0,-1-1-1 0 0,0 1 0 0 0,0 0 0 0 0,0 1 0 0 0,-1-1 0 0 0,1 0 0 0 0,0 0 1 0 0,-1 1-1 0 0,1-1 0 0 0,-1 1 0 0 0,1 0-14 0 0,22 178 407 0 0,-12 273-217 0 0,-6-222 41 0 0,-22-159 12 0 0,14-30-222 0 0,3-41-41 0 0,-2-2 37 0 0,1-1 0 0 0,0 1-1 0 0,0-1 1 0 0,0 1 0 0 0,-1-1-1 0 0,1 1 1 0 0,0 0 0 0 0,0-1 0 0 0,-1 1-1 0 0,1-1 1 0 0,0 1 0 0 0,-1 0-1 0 0,1-1 1 0 0,0 1 0 0 0,-1 0 0 0 0,1-1-1 0 0,-1 1 1 0 0,1 0 0 0 0,-1 0-1 0 0,1-1 1 0 0,-1 1 0 0 0,1 0 0 0 0,0 0-1 0 0,-1 0 1 0 0,1 0 0 0 0,-1 0-1 0 0,1 0 1 0 0,-1 0 0 0 0,1 0 0 0 0,-1 0-1 0 0,1 0 1 0 0,-1 0 0 0 0,1 0-1 0 0,-1 0 1 0 0,1 0 0 0 0,-1 0 0 0 0,1 0-1 0 0,-1 0 1 0 0,1 1 0 0 0,-1-1-1 0 0,1 0 1 0 0,-1 0 0 0 0,1 1-1 0 0,0-1 1 0 0,-1 0 0 0 0,1 1 0 0 0,-1-1-1 0 0,1 0 1 0 0,0 1 0 0 0,-1-1-1 0 0,1 0 1 0 0,0 1 0 0 0,0-1 0 0 0,-1 1-1 0 0,1-1 1 0 0,0 1 0 0 0,0-1-1 0 0,0 1 1 0 0,-1-1 0 0 0,1 0 0 0 0,0 1-1 0 0,0-1 1 0 0,0 1 0 0 0,0-1-1 0 0,0 1 1 0 0,0-1 0 0 0,0 1 0 0 0,0-1-1 0 0,0 1 1 0 0,0 0-17 0 0,-13-6 74 0 0,-181 1 30 0 0,169 8-132 0 0,25-4 4 0 0,0 0 4 0 0,0 0-13 0 0,0 0-23 0 0,0 0-21 0 0,0 0-19 0 0,0 0-55 0 0,0 0-94 0 0,4-23-5129 0 0,0 12-4724 0 0,-1 6-1607 0 0</inkml:trace>
  <inkml:trace contextRef="#ctx0" brushRef="#br0" timeOffset="5238.316">2290 1087 3793 0 0,'0'0'3597'0'0,"0"0"-1357"0"0,0 0-589 0 0,0 0-183 0 0,0 0-122 0 0,0 0-104 0 0,0 0-193 0 0,0 0-237 0 0,0 0-205 0 0,0 0-109 0 0,0 0-74 0 0,4 0 2713 0 0,14 0-1388 0 0,108 5 1378 0 0,75-3-2457 0 0,-134-11-459 0 0,27 0 606 0 0,-94 9-760 0 0,0 0 2 0 0,0 0-15 0 0,0 0-5 0 0,0 0-14 0 0,0 0-24 0 0,0 0 25 0 0,0 0-12 0 0,0 0 1 0 0,0 0 9 0 0,0 0 20 0 0,0 0-35 0 0,0 0 10 0 0,0 0-2 0 0,0 0-22 0 0,0 0 9 0 0,0 0 4 0 0,0 0-4 0 0,0 0-11 0 0,0 0 14 0 0,0 0-8 0 0,-8-3-2491 0 0,3 2-6067 0 0,3 1-2478 0 0</inkml:trace>
  <inkml:trace contextRef="#ctx0" brushRef="#br0" timeOffset="5592.002">2365 1249 8442 0 0,'0'0'2098'0'0,"0"0"-754"0"0,0 0-240 0 0,0 0 126 0 0,0 0 71 0 0,0 0-94 0 0,0 0-159 0 0,0 0-118 0 0,0 0-28 0 0,0 0 31 0 0,0 0-7 0 0,0 0-62 0 0,0 0-71 0 0,16 2-66 0 0,112 11 1008 0 0,99-9 163 0 0,-193-14-3350 0 0,-23 4-2271 0 0,-1-1-4704 0 0,-5 3-3381 0 0</inkml:trace>
  <inkml:trace contextRef="#ctx0" brushRef="#br0" timeOffset="6289.35">1999 1 1504 0 0,'0'0'1354'0'0,"0"0"182"0"0,0 0 421 0 0,0 0 370 0 0,0 0 64 0 0,0 0-268 0 0,0 0-373 0 0,0 0-316 0 0,0 0-220 0 0,0 0-148 0 0,0 0-152 0 0,0 0-122 0 0,0 0-114 0 0,0 27 1663 0 0,-19 200-846 0 0,3-155-1471 0 0,8-53-178 0 0,-3 10-343 0 0,13-11-3594 0 0,3-17-3854 0 0,-3-1-2868 0 0</inkml:trace>
  <inkml:trace contextRef="#ctx0" brushRef="#br0" timeOffset="6531.481">2311 139 5889 0 0,'0'0'843'0'0,"0"0"-112"0"0,0 0 301 0 0,0 0 379 0 0,0 0 192 0 0,0 0-35 0 0,0 0-247 0 0,0 0-333 0 0,0 0-256 0 0,-30 36-189 0 0,-90 109-170 0 0,51-56 82 0 0,-44 88-436 0 0,98-133-688 0 0,13-15-3419 0 0,9-24-2374 0 0,-4-2 173 0 0</inkml:trace>
  <inkml:trace contextRef="#ctx0" brushRef="#br0" timeOffset="7009.262">2139 555 3033 0 0,'0'0'2299'0'0,"0"0"-103"0"0,0 0 3 0 0,0 0-155 0 0,0 0-363 0 0,0 0-435 0 0,0 0-355 0 0,0 0-259 0 0,0 0-93 0 0,0 0 38 0 0,0 0 42 0 0,0 0 25 0 0,0 0-52 0 0,15 0-81 0 0,96-7 537 0 0,40-1 190 0 0,-150 8-1177 0 0,-1 0 8 0 0,-14 23 893 0 0,-60 54 65 0 0,72-74-993 0 0,0-1 0 0 0,-1 1 0 0 0,1-1 0 0 0,1 1 0 0 0,-1 0 0 0 0,0 0 0 0 0,1 0 0 0 0,0 0 0 0 0,-1 0 0 0 0,1 1 0 0 0,0-1 0 0 0,1 0 0 0 0,-1 0 0 0 0,0 1 0 0 0,1-1 0 0 0,0 0 0 0 0,0 1 0 0 0,0-1 1 0 0,0 0-1 0 0,1 1 0 0 0,-1-1 0 0 0,1 0 0 0 0,0 3-34 0 0,67 1 1133 0 0,20-33-86 0 0,-24 5-3332 0 0,-20 15-7683 0 0,-38 6-2137 0 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3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93 6233 0 0,'0'0'1422'0'0,"0"0"-443"0"0,0 0-143 0 0,0 0 132 0 0,0 0 180 0 0,0 0 35 0 0,0 0-156 0 0,0 0-184 0 0,0 0-157 0 0,0 0-96 0 0,0 0-53 0 0,10-5-41 0 0,31-16-10 0 0,0 12 980 0 0,71 5 1229 0 0,-111 6-2643 0 0,1-1 0 0 0,0 0 0 0 0,-1 1 0 0 0,1-1 0 0 0,-1 1 0 0 0,0-1 0 0 0,1 1-1 0 0,-1 0 1 0 0,0 0 0 0 0,0-1 0 0 0,0 1 0 0 0,0 0 0 0 0,0 0 0 0 0,0 0 0 0 0,-1 0 0 0 0,1 0-1 0 0,-1 0 1 0 0,1 0 0 0 0,-1 0 0 0 0,0 0 0 0 0,0 0 0 0 0,0 1 0 0 0,0-1 0 0 0,0 0 0 0 0,0 0 0 0 0,-1 0-1 0 0,1 0-51 0 0,0 4 113 0 0,2 368 1199 0 0,60-74-752 0 0,-57-192-168 0 0,-15-77 1710 0 0,0 12-2154 0 0,9 49 807 0 0,12-103-11 0 0,75-171-304 0 0,-37 24-362 0 0,-30 58-46 0 0,18-216 70 0 0,-17 182-10 0 0,34 45-77 0 0,-53 87-15 0 0,0 1 0 0 0,0 0 0 0 0,0-1 0 0 0,1 1 0 0 0,-1 0-1 0 0,0 0 1 0 0,1 0 0 0 0,-1 0 0 0 0,1 0 0 0 0,-1 0 0 0 0,1 0 0 0 0,0 0 0 0 0,-1 1 0 0 0,1-1 0 0 0,0 1-1 0 0,-1-1 1 0 0,1 1 0 0 0,0 0 0 0 0,0-1 0 0 0,-1 1 0 0 0,1 0 0 0 0,0 0 0 0 0,0 0 0 0 0,-1 0 0 0 0,1 1 0 0 0,0-1-1 0 0,0 0 1 0 0,-1 1 0 0 0,34 3 2 0 0,83 3 91 0 0,-85-5-69 0 0,0-2 1 0 0,0-2-1 0 0,0-1 1 0 0,-1-1-1 0 0,1-2 1 0 0,26-8-25 0 0,74-11 117 0 0,151 16 210 0 0,-283 9-335 0 0,-1 0 14 0 0,0 0-7 0 0,0 0 8 0 0,0 0 7 0 0,0 0 4 0 0,0 0 6 0 0,0 0 3 0 0,0 0-13 0 0,-9-2-2491 0 0,5 1-1803 0 0,2 1-3655 0 0,0 0-4261 0 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4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7 7738 0 0,'0'0'2177'0'0,"0"0"-177"0"0,0 0-21 0 0,0 0-43 0 0,0 0-169 0 0,0 0-261 0 0,0 0-269 0 0,0 0-223 0 0,0 0-141 0 0,0 0-146 0 0,0 0-147 0 0,0 0-96 0 0,0 0-70 0 0,1-2-69 0 0,2-3 489 0 0,-1 32 356 0 0,-2-11-604 0 0,3 14-245 0 0,-2-1 0 0 0,-1 0 0 0 0,-1 1 0 0 0,-2-1 0 0 0,-1 0 0 0 0,-1 0 0 0 0,-2 1-341 0 0,-44 207 526 0 0,51-171-411 0 0,0-66-113 0 0,0 0-5 0 0,0 0 20 0 0,0 0-20 0 0,0 0 10 0 0,0 0-7 0 0,0 0 12 0 0,0 0 5 0 0,0 0 3 0 0,0 0-12 0 0,-1 1-12 0 0,-1-1 0 0 0,1 1 1 0 0,0 0-1 0 0,0-1 0 0 0,0 1 0 0 0,0 0 1 0 0,0 0-1 0 0,0-1 0 0 0,0 1 1 0 0,0 0-1 0 0,1 0 0 0 0,-1 0 0 0 0,0 0 1 0 0,0 0-1 0 0,1 0 0 0 0,-1 0 0 0 0,1 0 1 0 0,-1 1-1 0 0,1-1 0 0 0,-1 0 1 0 0,1 0-1 0 0,0 0 0 0 0,-1 1 0 0 0,1-1 1 0 0,0 0-1 0 0,0 0 0 0 0,0 1 0 0 0,0-1 1 0 0,0 0-1 0 0,0 0 0 0 0,0 1 0 0 0,1-1 1 0 0,-1 0-1 0 0,0 0 0 0 0,1 0 1 0 0,-1 1-1 0 0,1 0 4 0 0,-1 12 109 0 0,0-16-539 0 0,0-22-2108 0 0,2 7-3158 0 0,0 9-3556 0 0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4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68 0 0 0,'0'0'679'0'0,"0"0"25"0"0,0 0 5 0 0,0 0 22 0 0,0 0 19 0 0,0 0-62 0 0,0 0-105 0 0,0 0-83 0 0,0 0-55 0 0,0 0-23 0 0,0 0 8 0 0,0 0 36 0 0,0 0 11 0 0,4-19 3537 0 0,2-23 1834 0 0,-6 41-5526 0 0,0 0-1078 0 0,0-4 5640 0 0,0 7-672 0 0,0-2-4012 0 0,0 0-38 0 0,0 0-12 0 0,0 0-6 0 0,0 27 978 0 0,-14 86-491 0 0,-1 20-263 0 0,9-94-248 0 0,6-39-127 0 0,0 0-14 0 0,0 0-50 0 0,0 0-1 0 0,0 0-20 0 0,0 0-45 0 0,6-11-939 0 0,24-21-5266 0 0,-23 27 1130 0 0,2 0-6986 0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5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 5169 0 0,'0'0'2419'0'0,"0"0"-466"0"0,0 0-100 0 0,0 0 24 0 0,0 0-75 0 0,0 0-187 0 0,0 0-206 0 0,0 0-171 0 0,0 0-161 0 0,0 0-107 0 0,0 0-93 0 0,0 0-88 0 0,0 0-48 0 0,-6 2-49 0 0,-17 9-68 0 0,17-9-73 0 0,6-2-76 0 0,0 0-76 0 0,0 0-94 0 0,0 0-36 0 0,0 0-36 0 0,240 19 2112 0 0,142 1-1462 0 0,-357-37-1319 0 0,-25-5-3233 0 0,-8 16-1245 0 0,2 4-3145 0 0,3 2-3668 0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5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9546 0 0,'0'0'6305'0'0,"0"0"-4374"0"0,0 0-1249 0 0,0 0 166 0 0,0 0 248 0 0,0 0 138 0 0,0 0-76 0 0,0 0-158 0 0,0 0-132 0 0,0 0-100 0 0,0 0-65 0 0,0 0-62 0 0,0 0-62 0 0,29 7-79 0 0,88 22-69 0 0,-1-17 452 0 0,-81-14-672 0 0,173 2 425 0 0,-120 0-2819 0 0,-65-5-2988 0 0,-19 3 1010 0 0,1 2-7991 0 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6:11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6 656 10338 0 0,'0'0'1743'0'0,"0"0"-494"0"0,0 0-141 0 0,0 0 57 0 0,0 0-40 0 0,0 0-160 0 0,0 0-214 0 0,0 0-190 0 0,0 0-133 0 0,0 0-69 0 0,0 0-33 0 0,0 0-37 0 0,0 0-26 0 0,2 13-3 0 0,13 59 245 0 0,-15-70-466 0 0,1 1 1 0 0,0 0-1 0 0,0-1 0 0 0,0 1 0 0 0,0-1 0 0 0,1 1 0 0 0,-1-1 1 0 0,1 0-1 0 0,-1 0 0 0 0,1 1 0 0 0,0-1 0 0 0,-1 0 1 0 0,1-1-1 0 0,0 1 0 0 0,1 0 0 0 0,-1 0 0 0 0,0-1 0 0 0,0 1 1 0 0,1-1-1 0 0,-1 0 0 0 0,1 0 0 0 0,-1 0 0 0 0,1 0 0 0 0,2 1-39 0 0,1-29 140 0 0,5-79 489 0 0,-9 104-587 0 0,-1 1 1 0 0,1-1 0 0 0,0 1 0 0 0,-1-1 0 0 0,1 1-1 0 0,0 0 1 0 0,0 0 0 0 0,0 0 0 0 0,0 0 0 0 0,0 0-1 0 0,0 0 1 0 0,0 0 0 0 0,1 1 0 0 0,-1-1-1 0 0,0 1 1 0 0,0-1 0 0 0,0 1 0 0 0,1 0 0 0 0,-1 0-1 0 0,0 0 1 0 0,0 0 0 0 0,1 1 0 0 0,-1-1 0 0 0,0 0-1 0 0,0 1 1 0 0,0 0 0 0 0,0-1 0 0 0,0 1 0 0 0,1 0-1 0 0,-1 0 1 0 0,-1 0 0 0 0,1 1 0 0 0,0-1 0 0 0,0 0-1 0 0,0 1 1 0 0,-1-1 0 0 0,1 1 0 0 0,0-1-1 0 0,-1 1 1 0 0,0 0 0 0 0,1 0 0 0 0,-1-1 0 0 0,0 1-1 0 0,0 0 1 0 0,0 0 0 0 0,0 1-43 0 0,8 7-78 0 0,-1 0 1 0 0,-1 1-1 0 0,0 0 0 0 0,0 1 0 0 0,-1 0 1 0 0,0 0-1 0 0,-1 0 0 0 0,-1 0 0 0 0,0 1 1 0 0,0 0-1 0 0,-1 0 0 0 0,-1 0 1 0 0,0 0-1 0 0,-1 3 78 0 0,-1-15-772 0 0,0-1-363 0 0,0 0-550 0 0,-8-4-10556 0 0,3 0 4050 0 0</inkml:trace>
  <inkml:trace contextRef="#ctx0" brushRef="#br0" timeOffset="299.294">0 155 9714 0 0,'0'0'4341'0'0,"0"0"-2310"0"0,0 0-900 0 0,0 0-77 0 0,0 0 91 0 0,0 0 78 0 0,0 0-105 0 0,0 0-209 0 0,0 0-161 0 0,0 0-100 0 0,0 0-83 0 0,0 0-75 0 0,0 0-86 0 0,22 16-71 0 0,64 49-53 0 0,-21-32 465 0 0,6-25-545 0 0,-69-9-303 0 0,0 0 1 0 0,0 0-1 0 0,0 0 0 0 0,0 0 0 0 0,-1 0 0 0 0,1 0 1 0 0,-1-1-1 0 0,1 1 0 0 0,-1-1 0 0 0,1 1 0 0 0,-1-1 1 0 0,0 1-1 0 0,1-1 0 0 0,-1 0 0 0 0,0 1 0 0 0,0-1 1 0 0,0 0-1 0 0,-1 0 0 0 0,1 0 0 0 0,0 0 0 0 0,-1 0 1 0 0,1 0-1 0 0,-1 0 0 0 0,0 0 0 0 0,1 0 1 0 0,-1-1 102 0 0,0 3-865 0 0,0 0-212 0 0,-8 0-4404 0 0,4 0-2489 0 0,1 0-1044 0 0</inkml:trace>
  <inkml:trace contextRef="#ctx0" brushRef="#br0" timeOffset="582.735">113 490 12083 0 0,'0'0'2487'0'0,"0"0"-715"0"0,0 0-310 0 0,0 0 1 0 0,0 0 0 0 0,0 0-175 0 0,0 0-246 0 0,0 0-240 0 0,0 0-176 0 0,1-32-95 0 0,5-103-73 0 0,-3-44 998 0 0,-4 114-8850 0 0,1 64-3847 0 0</inkml:trace>
  <inkml:trace contextRef="#ctx0" brushRef="#br0" timeOffset="832.843">249 1 19668 0 0,'0'0'2619'0'0,"0"0"-1393"0"0,0 0-552 0 0,0 0 32 0 0,0 0 50 0 0,0 0-18 0 0,0 0-81 0 0,0 0-164 0 0,0 0-136 0 0,0 0-101 0 0,0 0-87 0 0,0 0-46 0 0,0 0-27 0 0,14 0-31 0 0,42 0-39 0 0,-29 7-54 0 0,-26-7-118 0 0,-1 0-148 0 0,0 0-241 0 0,0 0-449 0 0,-3-4-6957 0 0,0 1-4495 0 0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6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8 10530 0 0,'0'0'1619'0'0,"0"0"-157"0"0,0 0 57 0 0,0 0 27 0 0,0 0-130 0 0,0 0-224 0 0,0 0-230 0 0,0 0-182 0 0,0 0-123 0 0,0 0-95 0 0,0 0-59 0 0,0 0-57 0 0,0 0-63 0 0,-3 4-71 0 0,-176 134 1120 0 0,261-188-469 0 0,111-42-757 0 0,-158 85-32 0 0,-35 34 613 0 0,-20 85 533 0 0,-18 334-663 0 0,24-277-635 0 0,-15-121 38 0 0,28-45-56 0 0,0 0-18 0 0,1-2-16 0 0,0-1 0 0 0,0 0 0 0 0,0 0-18 0 0,0 0-21 0 0,0 0-16 0 0,0 0-37 0 0,0 0-38 0 0,18-12-1802 0 0,-14 7 1507 0 0,2-5-2773 0 0,-5-1-5363 0 0,-1 10-2410 0 0</inkml:trace>
  <inkml:trace contextRef="#ctx0" brushRef="#br0" timeOffset="26446.148">1 929 0 0 0,'5'-2'-1047'0'0,"1"-2"4470"0"0,-17 3 1443 0 0,10 0 3737 0 0,4 0-3384 0 0,13-1-1632 0 0,33-13-2274 0 0,124-9 114 0 0,100-3-589 0 0,-173 31-426 0 0,-100-4-394 0 0,33 0 141 0 0,32 4-72 0 0,-65-4-92 0 0,0 0 10 0 0,0 0 34 0 0,0 0-17 0 0,0 0-7 0 0,0 0 4 0 0,0 0 29 0 0,0 0-14 0 0,0 0 13 0 0,0 0 6 0 0,0 0-26 0 0,0 0 5 0 0,0 0 11 0 0,0 0-11 0 0,0 0-8 0 0,0 0 18 0 0,0 0 4 0 0,0 0-10 0 0,-9 3-1091 0 0,0-9-7623 0 0,8 6 4385 0 0,-1-1-7856 0 0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28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2 664 0 0 0,'0'0'1332'0'0,"0"0"-259"0"0,0 0-257 0 0,0 0 7 0 0,0 0 217 0 0,0 0 232 0 0,0 0 108 0 0,0 0-65 0 0,0 0-235 0 0,0 0-223 0 0,0 0-144 0 0,-2 7 2301 0 0,45 24 1563 0 0,-28-29-4308 0 0,0-1-1 0 0,0-1 1 0 0,0 0 0 0 0,0-1-1 0 0,0-1 1 0 0,0 0 0 0 0,0-1-1 0 0,0-1 1 0 0,-1 0 0 0 0,1-1-1 0 0,-1-1 1 0 0,0 0 0 0 0,-1-1-1 0 0,0 0 1 0 0,0-1 0 0 0,0 0-1 0 0,-1-1 1 0 0,0-1 0 0 0,-1 0-1 0 0,2-2-268 0 0,224-211 1345 0 0,40-92-381 0 0,-267 304-932 0 0,-7 7-19 0 0,-1 0 1 0 0,1 0-1 0 0,0 0 1 0 0,0 1-1 0 0,1-1 1 0 0,-1 1-1 0 0,1 0 1 0 0,-1 0-1 0 0,1 0 1 0 0,0 0-1 0 0,0 1 1 0 0,0 0-1 0 0,1 0 1 0 0,-1 0-1 0 0,0 0 1 0 0,1 1-1 0 0,1-1-13 0 0,-3 4 11 0 0,0 0 0 0 0,0 0 0 0 0,-1 1 0 0 0,1-1 0 0 0,-1 1 0 0 0,1-1 0 0 0,-1 1 0 0 0,0 0 0 0 0,0 0 0 0 0,0 0 0 0 0,0 0 0 0 0,0 0 0 0 0,-1 1 0 0 0,0-1 0 0 0,1 0 0 0 0,-1 1 0 0 0,0-1 0 0 0,-1 1 0 0 0,1-1 0 0 0,-1 2-11 0 0,18 77 283 0 0,-5 2 0 0 0,-3-1 0 0 0,-3 1 0 0 0,-5 43-283 0 0,-1-119 22 0 0,-1 1 0 0 0,-1-1 0 0 0,0 0 0 0 0,0 0 0 0 0,0 0 0 0 0,-1 0 0 0 0,0 0 0 0 0,-1-1 0 0 0,0 1 0 0 0,0 0 0 0 0,-1-1 0 0 0,1 0 0 0 0,-2 0 0 0 0,1 0-1 0 0,-1-1 1 0 0,0 1 0 0 0,0-1 0 0 0,-1 0 0 0 0,1 0 0 0 0,-2-1 0 0 0,1 0 0 0 0,0 0 0 0 0,-1 0 0 0 0,0-1 0 0 0,0 0 0 0 0,0 0 0 0 0,-1-1 0 0 0,1 0 0 0 0,-5 1-22 0 0,-14 1 9 0 0,1-2 1 0 0,-1-1-1 0 0,1 0 1 0 0,-1-2-1 0 0,1-1 1 0 0,-11-3-10 0 0,14 2-41 0 0,1-1 0 0 0,0-2 0 0 0,0 0 1 0 0,0-1-1 0 0,1-1 0 0 0,0 0 0 0 0,0-2 0 0 0,-11-7 41 0 0,30 16-43 0 0,0-1-1 0 0,0 1 1 0 0,0-1-1 0 0,0 1 1 0 0,0-1 0 0 0,0 1-1 0 0,0-1 1 0 0,0 0-1 0 0,0 1 1 0 0,1-1-1 0 0,-1 0 1 0 0,0 0-1 0 0,1 1 1 0 0,-1-1 0 0 0,0 0-1 0 0,1 0 1 0 0,-1 0-1 0 0,1 0 1 0 0,-1 0-1 0 0,1 0 1 0 0,-1 0-1 0 0,1 0 1 0 0,0 0 0 0 0,0 0-1 0 0,0 0 1 0 0,-1 0-1 0 0,1 0 1 0 0,0 0-1 0 0,0 0 1 0 0,0 0-1 0 0,0 0 1 0 0,1 0 0 0 0,-1 0-1 0 0,0 0 1 0 0,0 0-1 0 0,1 0 1 0 0,-1 0-1 0 0,0 0 1 0 0,1 0-1 0 0,-1 0 1 0 0,1 0 0 0 0,-1 0-1 0 0,1 0 1 0 0,0 0-1 0 0,-1 1 1 0 0,1-1-1 0 0,0 0 1 0 0,0 0-1 0 0,-1 1 1 0 0,1-1 0 0 0,0 0-1 0 0,0 1 1 0 0,1-1 43 0 0,57-29-5471 0 0,-46 25 2078 0 0,6-4-8402 0 0</inkml:trace>
  <inkml:trace contextRef="#ctx0" brushRef="#br0" timeOffset="400.294">1391 290 7962 0 0,'0'0'3272'0'0,"0"0"-1741"0"0,0 0-541 0 0,0 0 260 0 0,0 0 275 0 0,0 0 52 0 0,0 0-296 0 0,0 0-417 0 0,0 0-252 0 0,0 0-78 0 0,0 0 27 0 0,0 0 17 0 0,0 0-31 0 0,-3 6-90 0 0,-42 70 497 0 0,36-64-898 0 0,0 0 1 0 0,1 0-1 0 0,1 1 0 0 0,0 0 1 0 0,1 0-1 0 0,0 1 0 0 0,1-1 1 0 0,0 1-1 0 0,1 1 0 0 0,1-1 1 0 0,-1 10-57 0 0,3-18 4 0 0,0 1 0 0 0,0-1 0 0 0,1 1-1 0 0,0-1 1 0 0,0 0 0 0 0,1 1 0 0 0,0-1 0 0 0,0 0 0 0 0,0 1 0 0 0,1-1 0 0 0,-1 0 0 0 0,2 0 0 0 0,-1 0 0 0 0,1 0 0 0 0,0 0 0 0 0,0-1 0 0 0,0 1 0 0 0,1-1 0 0 0,0 0-1 0 0,0 0 1 0 0,0 0 0 0 0,2 1-4 0 0,3-1 29 0 0,0 0-1 0 0,0-1 1 0 0,0 1-1 0 0,1-2 1 0 0,0 0-1 0 0,-1 0 1 0 0,1 0-1 0 0,0-1 1 0 0,1-1-1 0 0,-1 0 0 0 0,0 0 1 0 0,0-1-1 0 0,0 0 1 0 0,1-1-1 0 0,-1 0 1 0 0,0-1-1 0 0,0 0 1 0 0,8-2-29 0 0,3-2 160 0 0,0-2 1 0 0,-1 0 0 0 0,1 0-1 0 0,-1-2 1 0 0,-1-1 0 0 0,0 0-1 0 0,-1-2 1 0 0,4-2-161 0 0,-12 8 98 0 0,-1 0 0 0 0,0 0 0 0 0,0-1-1 0 0,0 0 1 0 0,-1 0 0 0 0,0-1 0 0 0,0 0-1 0 0,-1-1 1 0 0,-1 0 0 0 0,1 0 0 0 0,-2 0 0 0 0,1-1-1 0 0,-2 1 1 0 0,1-1 0 0 0,-1-1 0 0 0,-1 1 0 0 0,0 0-1 0 0,-1-1 1 0 0,0 0 0 0 0,0 1 0 0 0,-1-12-98 0 0,-2 17 8 0 0,-1 1 1 0 0,1-1-1 0 0,-1 1 1 0 0,0 0-1 0 0,0-1 0 0 0,-1 1 1 0 0,1 0-1 0 0,-1 0 1 0 0,-1 1-1 0 0,1-1 1 0 0,0 1-1 0 0,-1-1 0 0 0,0 1 1 0 0,0 0-1 0 0,0 0 1 0 0,-1 1-1 0 0,1-1 0 0 0,-1 1 1 0 0,0 0-1 0 0,0 1 1 0 0,0-1-1 0 0,-5-1-8 0 0,-122-27-301 0 0,119 30 124 0 0,0 2 1 0 0,0-1-1 0 0,0 2 1 0 0,0 0-1 0 0,0 0 1 0 0,1 1-1 0 0,-1 1 1 0 0,1 0-1 0 0,-1 0 1 0 0,1 1-1 0 0,0 1 1 0 0,1 0-1 0 0,0 1 1 0 0,-10 7 176 0 0,-13 15-4321 0 0,4 5-3466 0 0,19-18-4603 0 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3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0 359 0 0 0,'0'0'523'0'0,"0"0"773"0"0,0 0 350 0 0,0 0 285 0 0,0 0 195 0 0,0 0 5 0 0,0 0-175 0 0,0 0-298 0 0,0 0-242 0 0,0 0-157 0 0,0 0-121 0 0,0 0-85 0 0,0 0-90 0 0,2 9 458 0 0,-1-7 3469 0 0,52-48-3314 0 0,248-262-374 0 0,-283 293-1213 0 0,-17 14 19 0 0,-1 1 19 0 0,0 0 30 0 0,0 0-41 0 0,0 0-29 0 0,0 0-7 0 0,0 0 12 0 0,0 0 4 0 0,0 0-28 0 0,0 0 22 0 0,0 0 28 0 0,0 0-5 0 0,0 0-13 0 0,0 0 11 0 0,0 0-1 0 0,0 0 4 0 0,0 0 3 0 0,0 0 24 0 0,0 0-19 0 0,0 0-16 0 0,0 0-8 0 0,0 0 7 0 0,0 24 51 0 0,55 200 623 0 0,-1-82-342 0 0,-21-65-90 0 0,-30-73-274 0 0,0-8 339 0 0,-9-6-1502 0 0,2 6-2721 0 0,3 3 2451 0 0,1 0-10811 0 0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1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0 353 2593 0 0,'0'0'1868'0'0,"0"0"-568"0"0,0 0-136 0 0,0 0 178 0 0,0 0 220 0 0,0 0 83 0 0,0 0-168 0 0,0 0-328 0 0,0 0-323 0 0,0 0-267 0 0,0 0-190 0 0,19 0 922 0 0,26 1-44 0 0,0-3 1 0 0,0-1-1 0 0,0-3 0 0 0,11-3-1247 0 0,-32 5 167 0 0,1-1 0 0 0,-1-2 0 0 0,0 0 0 0 0,0-2 0 0 0,-1 0 0 0 0,0-1 0 0 0,-1-2 0 0 0,0 0 0 0 0,-1-1 0 0 0,0-2 0 0 0,-1 0 0 0 0,-1-1 0 0 0,0-1 0 0 0,14-17-167 0 0,-30 31 26 0 0,-1 0 0 0 0,0 0 1 0 0,0-1-1 0 0,0 1 0 0 0,-1 0 0 0 0,1-1 1 0 0,-1 1-1 0 0,0-1 0 0 0,0 0 0 0 0,0 1 1 0 0,0-1-1 0 0,-1 0 0 0 0,1 0 0 0 0,-1 0 1 0 0,0 1-1 0 0,0-1 0 0 0,-1 0 0 0 0,1 0 1 0 0,-1 1-1 0 0,0-1 0 0 0,1 0 0 0 0,-2 1 1 0 0,1-1-1 0 0,0 0 0 0 0,-1 1 0 0 0,0 0 1 0 0,0-1-1 0 0,0 1 0 0 0,0 0 0 0 0,0 0 1 0 0,0 0-1 0 0,-1 0 0 0 0,0 0 0 0 0,1 1 1 0 0,-1-1-1 0 0,0 1 0 0 0,0 0 0 0 0,-1 0 1 0 0,1 0-1 0 0,0 0 0 0 0,-1 0 0 0 0,1 1 1 0 0,-1 0-1 0 0,0-1-26 0 0,-10-1-37 0 0,1 0 0 0 0,-1 1-1 0 0,0 1 1 0 0,0 0 0 0 0,0 1 0 0 0,0 0 0 0 0,0 2 0 0 0,0-1-1 0 0,0 1 1 0 0,0 1 0 0 0,1 1 0 0 0,-1 0 0 0 0,1 0 0 0 0,-9 6 37 0 0,-11 4-32 0 0,0 2 0 0 0,1 1 0 0 0,1 2 0 0 0,1 1 0 0 0,1 1 0 0 0,-8 9 32 0 0,27-22 8 0 0,1 1-1 0 0,1-1 1 0 0,0 2 0 0 0,0-1 0 0 0,1 1 0 0 0,0 0-1 0 0,0 1 1 0 0,1-1 0 0 0,1 1 0 0 0,0 0-1 0 0,0 1 1 0 0,1-1 0 0 0,1 1 0 0 0,0 0 0 0 0,0 0-1 0 0,1 0 1 0 0,1 0 0 0 0,0 0 0 0 0,1 1 0 0 0,0 5-8 0 0,4-8 47 0 0,-1 0 1 0 0,2 0 0 0 0,-1-1 0 0 0,1 1 0 0 0,1-1-1 0 0,0 0 1 0 0,0-1 0 0 0,0 1 0 0 0,1-1 0 0 0,1 0-1 0 0,-1-1 1 0 0,1 0 0 0 0,0 0 0 0 0,1-1-1 0 0,0 0 1 0 0,0 0 0 0 0,0-1 0 0 0,1 0 0 0 0,-1-1-1 0 0,1 0 1 0 0,0-1 0 0 0,0 1 0 0 0,1-2 0 0 0,-1 0-48 0 0,33 9 248 0 0,1-2 0 0 0,0-2 1 0 0,0-2-1 0 0,0-2 1 0 0,0-2-1 0 0,1-2 1 0 0,10-3-249 0 0,103-31 398 0 0,-163 23-5152 0 0,1 10-1057 0 0,2-2-6370 0 0</inkml:trace>
  <inkml:trace contextRef="#ctx0" brushRef="#br0" timeOffset="577.04">1054 426 11763 0 0,'0'0'2825'0'0,"0"0"-1156"0"0,0 0-462 0 0,0 0-88 0 0,0 0-23 0 0,0 0-127 0 0,0 0-239 0 0,0 0-245 0 0,0 0-175 0 0,0 0-105 0 0,0 0-64 0 0,0 0-32 0 0,0 0-13 0 0,-24 27-7 0 0,-73 85-5 0 0,51-46 41 0 0,1 15 31 0 0,30-47-25 0 0,15-34-92 0 0,0 0 27 0 0,0 0 13 0 0,0 0 8 0 0,12-27 865 0 0,70-81-351 0 0,90-95-53 0 0,-159 194-512 0 0,-13 9-56 0 0,0 9-137 0 0,-4 156 433 0 0,5-161-253 0 0,-1 0 0 0 0,1 0-1 0 0,0 0 1 0 0,-1 0 0 0 0,2 0-1 0 0,-1 0 1 0 0,0-1 0 0 0,1 1-1 0 0,0-1 1 0 0,0 1 0 0 0,0-1 0 0 0,0 1-1 0 0,0-1 1 0 0,1 0 0 0 0,-1 0-1 0 0,1 0 1 0 0,0-1 0 0 0,0 1-1 0 0,0-1 1 0 0,0 1 0 0 0,0-1 0 0 0,1 0-1 0 0,-1 0 1 0 0,1 0 0 0 0,0-1-1 0 0,-1 1 1 0 0,1-1 0 0 0,0 0-1 0 0,0 0 1 0 0,0 0 0 0 0,-1-1 0 0 0,1 1-1 0 0,0-1 1 0 0,0 0 0 0 0,0 0-1 0 0,0 0 1 0 0,0-1 0 0 0,0 1 0 0 0,0-1-1 0 0,0 0 1 0 0,0 0 0 0 0,-1-1-1 0 0,1 1 1 0 0,0-1 0 0 0,-1 1-1 0 0,3-3-22 0 0,3-4 89 0 0,0 1-1 0 0,-1-2 0 0 0,0 1 0 0 0,0-1 0 0 0,-1-1 0 0 0,-1 1 0 0 0,1-1 1 0 0,-1-1-1 0 0,-1 1 0 0 0,0-1 0 0 0,-1 1 0 0 0,0-1 0 0 0,0-1 1 0 0,-1 1-1 0 0,-1 0 0 0 0,0-1 0 0 0,0 0 0 0 0,-1 1 0 0 0,-1-1 0 0 0,0 0-88 0 0,0 4-564 0 0,-6-42 701 0 0,-2 37-3991 0 0,-6 1-5181 0 0,11 11-3591 0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0 11026 0 0,'0'0'1878'0'0,"0"0"-128"0"0,0 0-117 0 0,0 0-54 0 0,0 0-112 0 0,0 0-226 0 0,0 0-294 0 0,0 0-235 0 0,0 0-207 0 0,0 0-159 0 0,0 0-121 0 0,0 0-120 0 0,0 0-55 0 0,-22 5-32 0 0,-64 14-18 0 0,87-19-3 0 0,-1 1-1 0 0,1-1 1 0 0,-1 0-1 0 0,1 1 0 0 0,-1-1 1 0 0,1 0-1 0 0,-1 1 1 0 0,0-1-1 0 0,1 1 0 0 0,-1-1 1 0 0,1 1-1 0 0,-1-1 1 0 0,0 1-1 0 0,1-1 1 0 0,-1 1-1 0 0,0 0 0 0 0,0-1 1 0 0,0 1-1 0 0,1-1 1 0 0,-1 1-1 0 0,0 0 0 0 0,0-1 1 0 0,0 1-1 0 0,0-1 1 0 0,0 1-1 0 0,0 0 0 0 0,0-1 1 0 0,0 1-1 0 0,0 0 1 0 0,-1-1-1 0 0,1 1 1 0 0,0-1-1 0 0,0 1 0 0 0,0-1 1 0 0,-1 1-1 0 0,1 0 1 0 0,0-1-1 0 0,-1 1 0 0 0,1-1 1 0 0,0 1-1 0 0,-1-1 1 0 0,1 1-1 0 0,-1-1 0 0 0,1 0 1 0 0,-1 1-1 0 0,1-1 1 0 0,-1 1-1 0 0,1-1 1 0 0,-1 0-1 0 0,1 0 0 0 0,-1 1 1 0 0,1-1-1 0 0,-1 0 1 0 0,0 0-1 0 0,1 0 0 0 0,-1 1 1 0 0,0-1 3 0 0,2 0-18 0 0,61 14-1652 0 0,-34-13-3396 0 0,-21-1 2381 0 0,6 0-8609 0 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5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 0 0 0,'0'0'1314'0'0,"0"0"473"0"0,0 0 81 0 0,0 0 42 0 0,0 0 101 0 0,0 0 44 0 0,0 0-63 0 0,0 0-183 0 0,0 0-241 0 0,0 0-242 0 0,7 24 3095 0 0,3 124-526 0 0,-1-16-3272 0 0,8-1-403 0 0,-17-130-232 0 0,0-1-16 0 0,0 0-29 0 0,0 0-10 0 0,0 0-18 0 0,0 0-42 0 0,0 0-65 0 0,-8-12-3061 0 0,1 2-447 0 0,5 5-2766 0 0,1 1-4690 0 0</inkml:trace>
  <inkml:trace contextRef="#ctx0" brushRef="#br0" timeOffset="1084.721">478 28 0 0 0,'0'0'806'0'0,"0"0"376"0"0,0 0 236 0 0,0 0 33 0 0,0 0-96 0 0,0 0-39 0 0,0 0 33 0 0,0 0 56 0 0,0 0 41 0 0,0 0-19 0 0,0 0-91 0 0,5-4-136 0 0,13-11-141 0 0,-14 11-120 0 0,-4 4-69 0 0,0 0-36 0 0,0 0-19 0 0,0 0-31 0 0,0 0-66 0 0,0 0-89 0 0,0 0-103 0 0,0 0-113 0 0,-26-4 1266 0 0,16 4-1531 0 0,0 0-85 0 0,1-1 0 0 0,-1 1 0 0 0,0 1 0 0 0,1 0 0 0 0,-1 0 0 0 0,0 1 0 0 0,1 0 0 0 0,0 1 0 0 0,-1 0 0 0 0,1 1 0 0 0,-8 3-63 0 0,14-4 9 0 0,-1 0 0 0 0,1 0-1 0 0,1 0 1 0 0,-1 0 0 0 0,0 0 0 0 0,1 1 0 0 0,-1-1 0 0 0,1 1 0 0 0,0 0 0 0 0,0-1 0 0 0,1 1 0 0 0,-1 0 0 0 0,1 0 0 0 0,0 0 0 0 0,0 0 0 0 0,0 0 0 0 0,0 0 0 0 0,1 1 0 0 0,-1-1 0 0 0,1 0 0 0 0,1 0 0 0 0,-1 0 0 0 0,0 1 0 0 0,1-1 0 0 0,0 0 0 0 0,0 0 0 0 0,1 2-9 0 0,2 1 25 0 0,1 0-1 0 0,0-1 1 0 0,0 0-1 0 0,0 0 0 0 0,1 0 1 0 0,0-1-1 0 0,0 0 1 0 0,0 0-1 0 0,1 0 1 0 0,0-1-1 0 0,-1 0 1 0 0,2 0-1 0 0,5 2-24 0 0,4 3 29 0 0,4 3 9 0 0,-9-6-8 0 0,0 0 0 0 0,0 1 0 0 0,-1 0 1 0 0,1 1-1 0 0,-2 0 0 0 0,1 1 0 0 0,-1 0 0 0 0,-1 1 0 0 0,0 0 0 0 0,0 0 0 0 0,3 7-30 0 0,-9-14 46 0 0,0 0-1 0 0,-1 1 0 0 0,0-1 0 0 0,0 1 1 0 0,0 0-1 0 0,0 0 0 0 0,0-1 0 0 0,-1 1 1 0 0,1 0-1 0 0,-1 0 0 0 0,0 1 1 0 0,0-1-1 0 0,-1 0 0 0 0,1 0 0 0 0,-1 0 1 0 0,0 0-1 0 0,0 1 0 0 0,-1-1 0 0 0,1 0 1 0 0,-1 0-1 0 0,0 0 0 0 0,0 0 0 0 0,0 0 1 0 0,-1 0-1 0 0,1 0 0 0 0,-1 0 0 0 0,0 0 1 0 0,0 0-1 0 0,0-1 0 0 0,0 1 0 0 0,-1-1 1 0 0,-1 1-46 0 0,-4 2 122 0 0,-5 6-13 0 0,-1-2 0 0 0,-1 0-1 0 0,0-1 1 0 0,-1 0-1 0 0,1-1 1 0 0,-1-1 0 0 0,-8 3-109 0 0,14-7 43 0 0,0 0 1 0 0,1-1-1 0 0,-1 0 1 0 0,0-1 0 0 0,0 0-1 0 0,0 0 1 0 0,0-1-1 0 0,0 0 1 0 0,0-1 0 0 0,-2 0-44 0 0,9 0-10 0 0,0 0 0 0 0,1 0 0 0 0,-1-1 0 0 0,1 1 0 0 0,0 0 0 0 0,-1-1 0 0 0,1 1 0 0 0,0-1 0 0 0,0 0 0 0 0,0 0 0 0 0,0 0 1 0 0,0 0-1 0 0,0 0 0 0 0,0 0 0 0 0,1 0 0 0 0,-1-1 0 0 0,1 1 0 0 0,-1-1 0 0 0,1 1 0 0 0,0-1 0 0 0,0 1 0 0 0,0-1 0 0 0,1 0 0 0 0,-1 1 1 0 0,1-1-1 0 0,-1-1 10 0 0,2-28-9726 0 0,0 28-2244 0 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9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17 0 0 0,'0'0'1367'0'0,"0"0"573"0"0,0 0 181 0 0,0 0 122 0 0,0 0 40 0 0,0 0-192 0 0,0 0-290 0 0,0 0-380 0 0,0 0-318 0 0,0 0-177 0 0,0 0-111 0 0,-3-16 3613 0 0,-26 15-2542 0 0,-62 14-759 0 0,65-1-1054 0 0,1 2-1 0 0,1 1 0 0 0,0 0 1 0 0,1 2-1 0 0,1 1 0 0 0,1 0 1 0 0,0 2-1 0 0,2 1 1 0 0,0 0-1 0 0,1 1 0 0 0,-4 8-72 0 0,17-21 9 0 0,0 1 0 0 0,0-1 0 0 0,1 1-1 0 0,0 0 1 0 0,1 0 0 0 0,0 0 0 0 0,1 0-1 0 0,0 1 1 0 0,1-1 0 0 0,0 1 0 0 0,0-1-1 0 0,1 1 1 0 0,0 0 0 0 0,2 4-9 0 0,-2-11 3 0 0,1 0-1 0 0,-1-1 1 0 0,1 0 0 0 0,0 1-1 0 0,0-1 1 0 0,0 1 0 0 0,1-1-1 0 0,-1 0 1 0 0,1 0 0 0 0,-1 0-1 0 0,1 0 1 0 0,0 0 0 0 0,1 0-1 0 0,-1 0 1 0 0,0-1 0 0 0,1 1-1 0 0,-1-1 1 0 0,1 0 0 0 0,0 1-1 0 0,0-1 1 0 0,0-1 0 0 0,0 1-1 0 0,0 0 1 0 0,0-1 0 0 0,1 1-1 0 0,-1-1 1 0 0,0 0 0 0 0,1 0-1 0 0,-1 0 1 0 0,1-1 0 0 0,0 1-3 0 0,5 0 32 0 0,0 0-1 0 0,0 0 1 0 0,0-1 0 0 0,0 0 0 0 0,0 0-1 0 0,0-1 1 0 0,0 0 0 0 0,0-1 0 0 0,0 0-1 0 0,0 0 1 0 0,5-3-32 0 0,27-16 135 0 0,0-1-1 0 0,-2-2 1 0 0,-1-2-1 0 0,-2-1 1 0 0,0-2-1 0 0,-2-2 1 0 0,-1-1-1 0 0,17-22-134 0 0,37-65 260 0 0,-77 74 130 0 0,-10 44-349 0 0,0 1-10 0 0,0 0-11 0 0,0 0-27 0 0,-5 31-145 0 0,1-21 150 0 0,1-1 0 0 0,1 1 0 0 0,0 0-1 0 0,0 0 1 0 0,1 1 0 0 0,1-1 0 0 0,-1 0 0 0 0,2 0 0 0 0,-1 1 0 0 0,1-1-1 0 0,1 0 1 0 0,0 0 0 0 0,1 1 2 0 0,6 8 5 0 0,2-1 0 0 0,0 0 1 0 0,1 0-1 0 0,1-1 0 0 0,0-1 0 0 0,1 0 0 0 0,16 13-5 0 0,1-2-67 0 0,-30-25-206 0 0,0-1 1580 0 0,0-1-3193 0 0,1 0-2984 0 0,0 1-4169 0 0,1-1-3687 0 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44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1 382 6425 0 0,'0'0'2426'0'0,"0"0"-456"0"0,0 0-280 0 0,0 0-35 0 0,0 0-55 0 0,0 0-206 0 0,0 0-306 0 0,0 0-351 0 0,0 0-321 0 0,0 0-175 0 0,0 0-67 0 0,0 0 30 0 0,-1 5 110 0 0,31 118 1895 0 0,37 127-792 0 0,-63-239-1343 0 0,-4-9-47 0 0,1 0-1 0 0,-1 0 1 0 0,1 0 0 0 0,-1 0 0 0 0,1 0-1 0 0,0 0 1 0 0,0 0 0 0 0,0 0 0 0 0,0 0-1 0 0,0-1 1 0 0,0 1 0 0 0,0 0 0 0 0,0-1-1 0 0,1 1 1 0 0,-1-1 0 0 0,1 1 0 0 0,-1-1-1 0 0,1 0 1 0 0,-1 0 0 0 0,1 1 0 0 0,0-1-1 0 0,0 0 1 0 0,1 0-27 0 0,19-30 1602 0 0,84-186-381 0 0,-71 132-1004 0 0,-1 6-1391 0 0,-22 76-1784 0 0,-5 2-5097 0 0,-5 2-3494 0 0</inkml:trace>
  <inkml:trace contextRef="#ctx0" brushRef="#br0" timeOffset="367.693">523 610 0 0 0,'0'0'1723'0'0,"0"0"732"0"0,0 0 211 0 0,0 0-161 0 0,0 0-210 0 0,0 0-297 0 0,0 0-294 0 0,0 0-254 0 0,0 0-233 0 0,0 0-189 0 0,34-7-155 0 0,107-21-120 0 0,-79 1 223 0 0,-55 19-761 0 0,1 2-72 0 0,-1 1 0 0 0,-1-1-1 0 0,1 0 1 0 0,-1-1 0 0 0,0 0 0 0 0,-1 0-1 0 0,1 0 1 0 0,-1 0 0 0 0,-1-1 0 0 0,0 0-1 0 0,0 0 1 0 0,0 0 0 0 0,-1-1 0 0 0,0 1-1 0 0,-1-1 1 0 0,1 1 0 0 0,-2-1 0 0 0,1 0 0 0 0,-2 0-1 0 0,1-5-142 0 0,-3 11 1 0 0,0 0 1 0 0,0 1-1 0 0,-1-1 0 0 0,1 0 0 0 0,-1 1 0 0 0,0-1 0 0 0,0 1 1 0 0,0 0-1 0 0,0 0 0 0 0,0 0 0 0 0,0 1 0 0 0,0-1 0 0 0,-1 1 1 0 0,1-1-1 0 0,-1 1 0 0 0,1 0 0 0 0,-1 0 0 0 0,1 1 0 0 0,-1-1 1 0 0,0 1-1 0 0,1 0 0 0 0,-1 0 0 0 0,1 0 0 0 0,-1 0 0 0 0,0 1 0 0 0,1-1 1 0 0,-1 1-1 0 0,1 0 0 0 0,-1 0 0 0 0,1 0 0 0 0,-2 1-1 0 0,-11 5-42 0 0,1 1 1 0 0,-1 0-1 0 0,1 2 0 0 0,1-1 0 0 0,-1 2 0 0 0,2 0 0 0 0,0 0 1 0 0,0 2-1 0 0,1-1 0 0 0,0 1 0 0 0,0 3 42 0 0,2-5-5 0 0,1 0 0 0 0,1 0 0 0 0,0 1 0 0 0,1 0 0 0 0,0 1 0 0 0,0 0 1 0 0,2 0-1 0 0,-1 0 0 0 0,2 0 0 0 0,0 1 0 0 0,0 0 0 0 0,2 0 0 0 0,-1 0 0 0 0,1 8 5 0 0,2-17 1 0 0,1 0 1 0 0,0-1-1 0 0,-1 1 0 0 0,2-1 1 0 0,-1 1-1 0 0,0-1 0 0 0,1 0 1 0 0,0 0-1 0 0,0 1 0 0 0,0-1 1 0 0,0 0-1 0 0,1-1 0 0 0,0 1 1 0 0,0 0-1 0 0,0-1 0 0 0,0 0 1 0 0,0 1-1 0 0,0-1 0 0 0,1 0 1 0 0,0-1-1 0 0,0 1 1 0 0,0-1-1 0 0,0 1 0 0 0,0-1 1 0 0,0-1-1 0 0,1 1-1 0 0,117 27 193 0 0,-103-28-219 0 0,0-2 1 0 0,0 1-1 0 0,0-2 1 0 0,-1-1-1 0 0,1 0 0 0 0,0-1 1 0 0,-1-1-1 0 0,0-1 1 0 0,0-1-1 0 0,-1 0 0 0 0,16-10 26 0 0,11-4-704 0 0,14-8-1859 0 0,-21 6-5045 0 0,-24 12-3779 0 0</inkml:trace>
  <inkml:trace contextRef="#ctx0" brushRef="#br0" timeOffset="686.134">1469 375 6937 0 0,'0'0'4411'0'0,"0"0"-2139"0"0,0 0-763 0 0,0 0-49 0 0,0 0-40 0 0,0 0-105 0 0,0 0-169 0 0,0 0-263 0 0,0 0-163 0 0,0 0-155 0 0,0 0-130 0 0,0 0-90 0 0,-34 11-97 0 0,-105 38-70 0 0,78-14 15 0 0,55-26-154 0 0,1-5-31 0 0,1 0 0 0 0,0 0 1 0 0,0 1-1 0 0,0 0 0 0 0,1 0 1 0 0,0 0-1 0 0,0 0 0 0 0,0 0 0 0 0,0 1 1 0 0,1 0-1 0 0,0-1 0 0 0,0 1 1 0 0,1 0-1 0 0,-1 0 0 0 0,1 0 1 0 0,1 0-1 0 0,-1 0 0 0 0,1 0 0 0 0,0 0 1 0 0,0 0-1 0 0,1 0 0 0 0,-1 0 1 0 0,2 0-1 0 0,-1-1 0 0 0,0 1 1 0 0,1 0-1 0 0,1 0-8 0 0,2 3 11 0 0,1 0-1 0 0,1 0 1 0 0,0-1 0 0 0,0 0-1 0 0,0-1 1 0 0,1 1 0 0 0,0-1-1 0 0,0-1 1 0 0,1 0 0 0 0,0 0-1 0 0,0 0 1 0 0,6 1-11 0 0,6 1 33 0 0,1-1 0 0 0,0-1 0 0 0,0 0 0 0 0,1-2 0 0 0,-1-1 0 0 0,1-1 0 0 0,0 0 0 0 0,0-2 1 0 0,0-1-1 0 0,10-2-33 0 0,73-32-870 0 0,-74 16-2048 0 0,-1-3-3751 0 0,-19 14-4640 0 0</inkml:trace>
  <inkml:trace contextRef="#ctx0" brushRef="#br0" timeOffset="934.959">2151 1 10994 0 0,'0'0'4939'0'0,"0"0"-3339"0"0,0 0-1101 0 0,0 0 72 0 0,0 0 209 0 0,0 0 161 0 0,0 0 58 0 0,0 0-144 0 0,0 0-148 0 0,0 0-67 0 0,0 0-59 0 0,0 0-90 0 0,-12 36-61 0 0,-35 117-74 0 0,14-3 235 0 0,17 104-326 0 0,45-157-1132 0 0,-36-94-9911 0 0,2-3-815 0 0</inkml:trace>
  <inkml:trace contextRef="#ctx0" brushRef="#br0" timeOffset="1369.954">1719 467 6961 0 0,'0'0'3373'0'0,"0"0"-1260"0"0,0 0-464 0 0,0 0-228 0 0,0 0-177 0 0,38-6-85 0 0,121-17-80 0 0,87-2 1567 0 0,-145 22-2683 0 0,65-13-3287 0 0,-179 26 3414 0 0,1 0 0 0 0,0 1 0 0 0,0 0 0 0 0,1 1 0 0 0,0 0-1 0 0,1 1 1 0 0,-8 12-90 0 0,15-21 56 0 0,-1-1-1 0 0,1 1 0 0 0,0 1 1 0 0,0-1-1 0 0,0 0 0 0 0,1 1 1 0 0,0-1-1 0 0,0 1 0 0 0,0 0 1 0 0,0 0-1 0 0,1 0 1 0 0,-1 0-1 0 0,1 0 0 0 0,1 0 1 0 0,-1 0-1 0 0,1 0 0 0 0,0 0 1 0 0,0 0-1 0 0,0 0 0 0 0,1 1 1 0 0,-1-1-1 0 0,1 0 0 0 0,1 0 1 0 0,-1 0-1 0 0,1-1 0 0 0,-1 1 1 0 0,2 0-1 0 0,-1 0 0 0 0,0-1 1 0 0,1 0-1 0 0,0 1 0 0 0,0-1 1 0 0,0 0-1 0 0,0 0 0 0 0,1 0 1 0 0,0-1-1 0 0,-1 0 1 0 0,1 1-1 0 0,1-1 0 0 0,-1 0 1 0 0,0-1-1 0 0,1 1 0 0 0,-1-1 1 0 0,1 0-1 0 0,0 0 0 0 0,0 0-55 0 0,5 0 205 0 0,0-1 0 0 0,0 0 0 0 0,0-1 0 0 0,0 0-1 0 0,0 0 1 0 0,0-1 0 0 0,0 0 0 0 0,0-1 0 0 0,-1 0 0 0 0,1 0 0 0 0,0-1-1 0 0,-1-1 1 0 0,0 0 0 0 0,0 0 0 0 0,0 0 0 0 0,0-1 0 0 0,0-1-1 0 0,-1 1 1 0 0,0-1 0 0 0,-1-1 0 0 0,1 1 0 0 0,-1-1 0 0 0,0-1-1 0 0,-1 1 1 0 0,0-1 0 0 0,0-1 0 0 0,0 1 0 0 0,-1-1 0 0 0,-1 1 0 0 0,2-5-205 0 0,-4 8 7 0 0,0 0 1 0 0,-1 0-1 0 0,0 0 1 0 0,0-1 0 0 0,0 1-1 0 0,0 0 1 0 0,-1 0-1 0 0,0-1 1 0 0,0 1 0 0 0,-1 0-1 0 0,1 0 1 0 0,-1-1 0 0 0,0 1-1 0 0,-1 0 1 0 0,1 0-1 0 0,-1 0 1 0 0,0 0 0 0 0,0 0-1 0 0,-1 0 1 0 0,1 1-1 0 0,-1-1 1 0 0,0 1 0 0 0,0 0-1 0 0,0 0 1 0 0,-1 0 0 0 0,0 0-1 0 0,0 0 1 0 0,0 1-1 0 0,0 0 1 0 0,0 0 0 0 0,-3-2-8 0 0,-82-15-1648 0 0,59 25-1827 0 0,3 6-4113 0 0,17-3-4461 0 0</inkml:trace>
  <inkml:trace contextRef="#ctx0" brushRef="#br0" timeOffset="1664.264">2814 718 9922 0 0,'0'0'2273'0'0,"0"0"-878"0"0,0 0-246 0 0,0 0 87 0 0,0 0 49 0 0,0 0 31 0 0,0 0-33 0 0,0 0-124 0 0,0 0-124 0 0,0 0-134 0 0,0 0-121 0 0,0 0-125 0 0,0 0-100 0 0,-7-12-84 0 0,-19-37-78 0 0,25 46-360 0 0,1 1 0 0 0,-1-1 0 0 0,1 1 0 0 0,0-1-1 0 0,0 1 1 0 0,0-1 0 0 0,0 1 0 0 0,0 0 0 0 0,0-1 0 0 0,1 1 0 0 0,-1-1 0 0 0,1 1-1 0 0,0 0 1 0 0,0-1 0 0 0,0 1 0 0 0,0 0 0 0 0,0 0 0 0 0,0-1 0 0 0,0 1-1 0 0,1 0 1 0 0,-1 0 0 0 0,1 0 0 0 0,0 1 0 0 0,-1-1 0 0 0,3-1-33 0 0,4-7 157 0 0,6-12-35 0 0,2 0-1 0 0,0 2 0 0 0,1 0 1 0 0,1 1-1 0 0,1 1 1 0 0,1 0-1 0 0,0 2 1 0 0,1 0-1 0 0,1 2 1 0 0,0 0-1 0 0,1 1 1 0 0,10-3-122 0 0,-21 11-44 0 0,0-1-87 0 0,0 1-1 0 0,1 0 1 0 0,0 1 0 0 0,0 0 0 0 0,0 1 0 0 0,0 1-1 0 0,0 0 1 0 0,12 0 131 0 0,-13 13-3418 0 0,-10-7 491 0 0,2 4-9061 0 0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42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64 497 14347 0 0,'0'0'995'0'0,"0"0"-395"0"0,0 0 12 0 0,0 0 343 0 0,0 0 279 0 0,0 0 62 0 0,0 0-152 0 0,0 0-246 0 0,0 0-206 0 0,0 0-111 0 0,0 0-73 0 0,0 0-78 0 0,0 0-63 0 0,-5 27-69 0 0,-16 84-83 0 0,-3 5 166 0 0,21-105-245 0 0,2-12-4736 0 0,1-1-4945 0 0,0-1-1687 0 0</inkml:trace>
  <inkml:trace contextRef="#ctx0" brushRef="#br0" timeOffset="250.951">1 166 8898 0 0,'0'0'2632'0'0,"0"0"-1687"0"0,0 0-433 0 0,0 0-296 0 0,0 0-184 0 0,0 0-336 0 0,0 0-672 0 0,0 0-401 0 0,0 0-623 0 0,0 0-2153 0 0,0 0-272 0 0</inkml:trace>
  <inkml:trace contextRef="#ctx0" brushRef="#br0" timeOffset="451.44">507 0 15467 0 0,'0'0'1674'0'0,"0"0"-942"0"0,0 0-393 0 0,0 0 121 0 0,0 0 256 0 0,0 0 256 0 0,0 0 101 0 0,0 0-112 0 0,0 0-133 0 0,0 0-168 0 0,0 0-153 0 0,0 0-108 0 0,2 27-98 0 0,8 171 238 0 0,-10 283-1590 0 0,-17-484-5127 0 0,10 1-640 0 0,2-1-4059 0 0</inkml:trace>
  <inkml:trace contextRef="#ctx0" brushRef="#br0" timeOffset="719.638">261 417 12083 0 0,'0'0'2116'0'0,"0"0"-806"0"0,0 0-393 0 0,0 0 38 0 0,0 0 173 0 0,0 0 118 0 0,0 0-74 0 0,0 0-162 0 0,0 0-159 0 0,0 0-115 0 0,0 0-101 0 0,34 0-82 0 0,111 0-52 0 0,-69 0 44 0 0,163-12 263 0 0,-159 5-1804 0 0,-47 6-6150 0 0,-26 1-4821 0 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41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7 152 0 0,'0'0'1067'0'0,"0"0"92"0"0,0 0 288 0 0,0 0 401 0 0,0 0 206 0 0,0 0-30 0 0,0 0-259 0 0,0 0-317 0 0,0 0-270 0 0,0 0-186 0 0,0 0-131 0 0,0 0-100 0 0,0 0-99 0 0,2-7 1169 0 0,-39 373 1171 0 0,52-269-2862 0 0,-13-95-120 0 0,-1 0-1 0 0,1 0 1 0 0,-1 0-1 0 0,1 0 0 0 0,0 0 1 0 0,0-1-1 0 0,0 1 1 0 0,0 0-1 0 0,0-1 0 0 0,0 0 1 0 0,0 1-1 0 0,0-1 1 0 0,1 0-1 0 0,-1 0 0 0 0,0 0 1 0 0,1 0-1 0 0,-1-1 1 0 0,1 1-1 0 0,-1-1 0 0 0,1 1 1 0 0,-1-1-1 0 0,1 0 0 0 0,-1 0 1 0 0,1 0-1 0 0,-1 0 1 0 0,1-1-1 0 0,-1 1 0 0 0,2-1-19 0 0,3 1 28 0 0,1-3 45 0 0,-1 0 1 0 0,0 0-1 0 0,0-1 0 0 0,-1 0 0 0 0,1 0 1 0 0,-1-1-1 0 0,0 0 0 0 0,0 0 0 0 0,0 0 1 0 0,-1-1-1 0 0,0 0 0 0 0,0 0 1 0 0,0 0-1 0 0,-1-1-73 0 0,-2 5 14 0 0,139-190 561 0 0,-52 0-73 0 0,-84 187 1321 0 0,-5 6-1783 0 0,0-1-2 0 0,0 0 1 0 0,0 0 17 0 0,0 0-7 0 0,0 0-10 0 0,-7 35 441 0 0,-5 102 179 0 0,17 60-255 0 0,2-74-316 0 0,13-123-1403 0 0,10-16-3475 0 0,-22 10-385 0 0,1 2-6898 0 0</inkml:trace>
  <inkml:trace contextRef="#ctx0" brushRef="#br0" timeOffset="718.626">601 516 10922 0 0,'0'0'1361'0'0,"0"0"-584"0"0,0 0-109 0 0,0 0 295 0 0,0 0 304 0 0,0 0 95 0 0,0 0-179 0 0,0 0-290 0 0,0 0-233 0 0,0 0-117 0 0,0 0-4 0 0,0 0 30 0 0,8-4 1919 0 0,98-142 80 0 0,-83 112-2340 0 0,-7 14-144 0 0,-2-2 0 0 0,1 1 0 0 0,-2-2 0 0 0,-1 0 1 0 0,-1 0-1 0 0,-1-1 0 0 0,-1-1 0 0 0,-2 1 1 0 0,3-15-85 0 0,4 158-364 0 0,4-46 469 0 0,-17-64-106 0 0,2-1 0 0 0,-1 1 0 0 0,1-1 0 0 0,0 0 0 0 0,0 0 0 0 0,1 0 0 0 0,0 0 0 0 0,1-1 0 0 0,0 0 0 0 0,0 1 0 0 0,6 5 1 0 0,-7-10 21 0 0,0 0 0 0 0,0 0 1 0 0,0-1-1 0 0,0 1 0 0 0,0-1 0 0 0,1 0 0 0 0,0 0 0 0 0,-1 0 0 0 0,1 0 0 0 0,0-1 1 0 0,0 0-1 0 0,-1 0 0 0 0,1 0 0 0 0,0-1 0 0 0,0 0 0 0 0,0 0 0 0 0,0 0 0 0 0,0 0 1 0 0,4-1-22 0 0,-3-2 51 0 0,-1 1 0 0 0,0-1 1 0 0,0 0-1 0 0,0 0 0 0 0,0 0 0 0 0,0-1 1 0 0,-1 0-1 0 0,0 0 0 0 0,1 0 1 0 0,-1 0-1 0 0,-1-1 0 0 0,1 1 1 0 0,-1-1-1 0 0,0 0 0 0 0,1 0-51 0 0,7-14 65 0 0,-1 0 0 0 0,-1-1 0 0 0,-1 0 0 0 0,0 0 0 0 0,-1-1 0 0 0,-2 0 0 0 0,0 0 0 0 0,-1 0 0 0 0,-1-1 0 0 0,-1 1 0 0 0,-1-1 0 0 0,-1-1-65 0 0,0 23-21 0 0,0 0-18 0 0,0 0 7 0 0,0 0-16 0 0,0 0-20 0 0,0 0-18 0 0,0 0-66 0 0,-1-2-2372 0 0,5 0-11311 0 0,1 2 2202 0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5:56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3404 681 0 0 0,'0'0'175'0'0,"0"0"321"0"0,0 0 115 0 0,0 0 50 0 0,0 0 31 0 0,0 0-553 0 0,1-3 8786 0 0,-142 3-5802 0 0,16-8-1998 0 0,-91 8-845 0 0,-65 11-376 0 0,170-7 78 0 0,-45 4-42 0 0,-25 14-291 0 0,111-15 388 0 0,-87 0 209 0 0,62-13-10 0 0,-133-5 103 0 0,55 7-231 0 0,-108-7 673 0 0,174 7 267 0 0,-441 4 561 0 0,409 7-876 0 0,104-5-489 0 0,30-1-128 0 0,-1 0-1 0 0,1 0 0 0 0,-1-1 0 0 0,1 0 1 0 0,-1 0-1 0 0,1 0 0 0 0,-1-1 0 0 0,0 1 1 0 0,1-1-1 0 0,0-1 0 0 0,-1 1 0 0 0,1-1 1 0 0,0 0-1 0 0,-3-1-115 0 0,-73-19 611 0 0,73 19-486 0 0,13 2-2467 0 0,6 4-5415 0 0,-7 1-3569 0 0</inkml:trace>
  <inkml:trace contextRef="#ctx0" brushRef="#br0" timeOffset="1688.74">808 354 0 0 0,'0'0'225'0'0,"0"0"382"0"0,0 0 73 0 0,0 0 12 0 0,0 0-65 0 0,0 0-112 0 0,0 0-31 0 0,0 0-45 0 0,-3-5-28 0 0,-8-12-3 0 0,9 13 28 0 0,2 4 24 0 0,0 0 35 0 0,0 0 31 0 0,0 0 32 0 0,0 0 51 0 0,0 0 62 0 0,0 0 51 0 0,0 0 17 0 0,4 92 6340 0 0,14 46-6147 0 0,-16-121-583 0 0,13 151 798 0 0,-7 2 1 0 0,-7-1-1 0 0,-13 61-1147 0 0,11 49 612 0 0,17-110-392 0 0,17 108 160 0 0,-16-52 102 0 0,-30 60-90 0 0,-5-159-267 0 0,6 190 70 0 0,31-2 158 0 0,-24-151-59 0 0,-12 12 123 0 0,11 79-123 0 0,10-231-2030 0 0,4-37-1246 0 0,-1 2-4744 0 0,-4 5-3412 0 0</inkml:trace>
  <inkml:trace contextRef="#ctx0" brushRef="#br0" timeOffset="2121.756">1103 2942 2769 0 0,'0'0'3514'0'0,"0"0"-2479"0"0,0 0-794 0 0,0 0 76 0 0,0 0 233 0 0,0 0 215 0 0,0 0 73 0 0,0 0-95 0 0,0 0-134 0 0,0 0-103 0 0,0 0 18 0 0,0 0 132 0 0,0 0 187 0 0,-3-2 185 0 0,-5-5 101 0 0,6 5 32 0 0,2 2-81 0 0,0 0-129 0 0,0 0-112 0 0,-12 26 1717 0 0,-277 416 343 0 0,217-341-2594 0 0,-92 155 37 0 0,164-256-658 0 0,0 0 0 0 0,0 0-1 0 0,0 0 1 0 0,1 0 0 0 0,-1 0-1 0 0,0 0 1 0 0,0 1-1 0 0,0-1 1 0 0,0 0 0 0 0,0 0-1 0 0,0 0 1 0 0,1 0 0 0 0,-1 0-1 0 0,0 0 1 0 0,0 1 0 0 0,0-1-1 0 0,0 0 317 0 0,6-6-4853 0 0,-2-1-6547 0 0</inkml:trace>
  <inkml:trace contextRef="#ctx0" brushRef="#br0" timeOffset="3001.448">1071 247 0 0 0,'0'0'397'0'0,"0"0"705"0"0,0 0 248 0 0,0 0 143 0 0,0 0 58 0 0,0 0-4 0 0,0 0-124 0 0,0 0-155 0 0,0 0-143 0 0,0 0-136 0 0,0 0-57 0 0,0 0-47 0 0,-9 4-37 0 0,-62 44 1466 0 0,39-4-1236 0 0,2 1 1 0 0,2 1 0 0 0,3 2-1 0 0,1 0 1 0 0,1 6-1079 0 0,-44 85 1113 0 0,-77 114 150 0 0,56-128-380 0 0,91-131-4343 0 0,2 1-1875 0 0,0 1-6073 0 0</inkml:trace>
  <inkml:trace contextRef="#ctx0" brushRef="#br0" timeOffset="11440.884">180 2747 0 0 0,'0'0'212'0'0,"0"0"223"0"0,0 0 265 0 0,0 0 195 0 0,0 0 64 0 0,0 0-35 0 0,0 0-43 0 0,0 0 58 0 0,0 0 80 0 0,3-1 28 0 0,1 0-655 0 0,-1 0 0 0 0,0 0 0 0 0,1 0 0 0 0,-1-1 0 0 0,0 1 1 0 0,0-1-1 0 0,0 0 0 0 0,0 0 0 0 0,0 0 0 0 0,0 0 0 0 0,-1-1 0 0 0,1 1 0 0 0,-1-1 0 0 0,0 1 0 0 0,1-1 0 0 0,-1 0 0 0 0,0 0 1 0 0,-1 0-1 0 0,1 0 0 0 0,0-1-392 0 0,6-17 377 0 0,-2-1 0 0 0,0 1 0 0 0,-1-1 0 0 0,-1 0 0 0 0,-1 0 0 0 0,-1-1 0 0 0,-1 1 1 0 0,-1-1-1 0 0,-1-11-377 0 0,0 7 222 0 0,1 20-151 0 0,0 0-1 0 0,0 0 0 0 0,-1 0 1 0 0,0 0-1 0 0,-1 0 0 0 0,0 0 1 0 0,0 1-1 0 0,0-1 0 0 0,-1 0 1 0 0,0 1-1 0 0,0 0 0 0 0,0 0 1 0 0,-1 0-1 0 0,0 0 0 0 0,0 0 1 0 0,-1 1-1 0 0,1-1 0 0 0,-1 1 1 0 0,-1 1-1 0 0,1-1 0 0 0,-1 1 0 0 0,-1-2-70 0 0,1 6 15 0 0,0-1 0 0 0,0 0 0 0 0,-1 1-1 0 0,1 0 1 0 0,0 1 0 0 0,0-1 0 0 0,-1 1-1 0 0,1 0 1 0 0,0 1 0 0 0,0 0 0 0 0,0 0-1 0 0,0 0 1 0 0,0 0 0 0 0,1 1 0 0 0,-1 0-1 0 0,1 0 1 0 0,0 1 0 0 0,0 0 0 0 0,0 0-1 0 0,0 0 1 0 0,0 0 0 0 0,1 0 0 0 0,0 1-1 0 0,0 0 1 0 0,0 0 0 0 0,1 0 0 0 0,-1 1-1 0 0,1-1 1 0 0,1 1 0 0 0,-1 0 0 0 0,1-1-1 0 0,0 1 1 0 0,0 0 0 0 0,0 0 0 0 0,1 2-15 0 0,-3 44-67 0 0,34-33 98 0 0,-15-12 142 0 0,61 33 370 0 0,-52-29-433 0 0,0-1 1 0 0,1-1 0 0 0,0-1 0 0 0,1-2-1 0 0,0 0 1 0 0,11 0-111 0 0,54 14 502 0 0,-17-3-24 0 0,0 26 216 0 0,-69-38-628 0 0,0 0 0 0 0,0 0 0 0 0,-1 1 0 0 0,1-1 0 0 0,-1 1 0 0 0,0 0-1 0 0,0 0 1 0 0,-1 0 0 0 0,0 1 0 0 0,0-1 0 0 0,-1 1 0 0 0,1 0 0 0 0,-1 0 0 0 0,-1-1 0 0 0,1 1 0 0 0,-1 1 0 0 0,-1-1 0 0 0,1 0 0 0 0,-1 0 0 0 0,0 0 0 0 0,-1 0 0 0 0,0 0 0 0 0,0 0 0 0 0,0 0 0 0 0,-2 5-66 0 0,2-12-13 0 0,1-1 1 0 0,-1 1-1 0 0,1 0 0 0 0,0 0 0 0 0,-1-1 0 0 0,1 1 0 0 0,-1 0 0 0 0,1 0 1 0 0,0 0-1 0 0,-1 0 0 0 0,1 0 0 0 0,-1 0 0 0 0,1 0 0 0 0,-1 0 1 0 0,1 0-1 0 0,-1 0 0 0 0,1 0 0 0 0,0 0 0 0 0,-1 0 0 0 0,1 0 0 0 0,-1 0 1 0 0,1 0-1 0 0,-1 1 0 0 0,1-1 0 0 0,0 0 0 0 0,-1 0 0 0 0,1 1 0 0 0,-1-1 1 0 0,1 0-1 0 0,0 0 0 0 0,-1 1 0 0 0,1-1 0 0 0,0 0 0 0 0,0 1 1 0 0,-1-1-1 0 0,1 0 0 0 0,0 1 0 0 0,0-1 0 0 0,-1 0 0 0 0,1 1 0 0 0,0-1 1 0 0,0 1-1 0 0,0-1 0 0 0,0 1 0 0 0,0-1 0 0 0,-1 0 0 0 0,1 1 1 0 0,0-1-1 0 0,0 1 0 0 0,0-1 0 0 0,0 1 13 0 0,-15-40-1421 0 0,3 2-586 0 0,3 13-2503 0 0,6 14 589 0 0,-2-6-7933 0 0</inkml:trace>
  <inkml:trace contextRef="#ctx0" brushRef="#br0" timeOffset="12057.501">125 2092 0 0 0,'0'0'984'0'0,"0"0"-228"0"0,0 0-33 0 0,0 0 187 0 0,0 0 205 0 0,0 0 138 0 0,0 0 66 0 0,0 0-7 0 0,0 0-1 0 0,0 0-26 0 0,0 0-26 0 0,0 0-50 0 0,0 0-78 0 0,-2-4-77 0 0,-8-11-85 0 0,7 12-86 0 0,3 3-108 0 0,0 0-118 0 0,9-30 3475 0 0,-8-172-1243 0 0,-5 146-3434 0 0,-3 46-2929 0 0,4 7-612 0 0,0 2-4173 0 0,3 1-1303 0 0</inkml:trace>
  <inkml:trace contextRef="#ctx0" brushRef="#br0" timeOffset="12326.687">298 2136 7690 0 0,'0'0'2243'0'0,"0"0"-407"0"0,0 0-85 0 0,0 0 66 0 0,0 0-73 0 0,0 0-145 0 0,0 0-283 0 0,0 0-316 0 0,0 0-243 0 0,0 0-165 0 0,-5-33-87 0 0,-15-101-59 0 0,1 14 835 0 0,15 75-991 0 0,29 53-5442 0 0,-19-5-739 0 0,-2 1-5637 0 0</inkml:trace>
  <inkml:trace contextRef="#ctx0" brushRef="#br0" timeOffset="12871.131">22 1127 3289 0 0,'0'0'1420'0'0,"0"0"-162"0"0,0 0 57 0 0,0 0 221 0 0,0 0 98 0 0,0 0-77 0 0,0 0-182 0 0,0 0-200 0 0,0 0-172 0 0,0 0-149 0 0,0 0-117 0 0,0 0-77 0 0,0 0-81 0 0,-2 4-78 0 0,1-2-422 0 0,-1 1-1 0 0,1 0 0 0 0,0 0 0 0 0,1 0 0 0 0,-1 0 0 0 0,0 0 1 0 0,1 0-1 0 0,0 0 0 0 0,-1 0 0 0 0,1 0 0 0 0,0 0 0 0 0,1 0 0 0 0,-1 0 1 0 0,1 0-1 0 0,-1-1 0 0 0,1 1 0 0 0,0 0 0 0 0,0 0 0 0 0,0 0 1 0 0,0 0-1 0 0,0-1 0 0 0,1 1 0 0 0,0 0-78 0 0,0 1 120 0 0,5 10 97 0 0,1 0 0 0 0,0-1 0 0 0,0 0 0 0 0,2 0 0 0 0,-1-1 0 0 0,2-1 0 0 0,-1 1 0 0 0,2-2 0 0 0,-1 1 0 0 0,2-1-217 0 0,-11-8-12 0 0,1 0 1 0 0,-1 0-1 0 0,1-1 1 0 0,-1 1-1 0 0,1-1 0 0 0,0 1 1 0 0,0-1-1 0 0,-1 0 1 0 0,1 0-1 0 0,0 0 0 0 0,0 0 1 0 0,0-1-1 0 0,1 1 1 0 0,-1-1-1 0 0,0 0 0 0 0,0 0 1 0 0,0 0-1 0 0,0 0 1 0 0,0 0-1 0 0,0-1 0 0 0,0 1 1 0 0,0-1-1 0 0,0 0 1 0 0,0 0-1 0 0,0 0 0 0 0,0 0 1 0 0,0-1-1 0 0,-1 1 1 0 0,1-1-1 0 0,0 1 0 0 0,-1-1 1 0 0,0 0-1 0 0,1 0 1 0 0,-1 0-1 0 0,0-1 0 0 0,0 1 1 0 0,0 0-1 0 0,0-1 1 0 0,0 1-1 0 0,-1-1 0 0 0,1 0 1 0 0,-1 0-1 0 0,1 0 12 0 0,11-88-1810 0 0,-21 32-6859 0 0,3 47-1646 0 0</inkml:trace>
  <inkml:trace contextRef="#ctx0" brushRef="#br0" timeOffset="13213.123">88 884 9258 0 0,'0'0'1655'0'0,"0"0"-849"0"0,0 0-329 0 0,0 0 190 0 0,0 0 205 0 0,0 0 65 0 0,0 0-104 0 0,0 0-221 0 0,0 0-185 0 0,0 0-119 0 0,0 0-58 0 0,0 0-20 0 0,0 0 31 0 0,18 13 35 0 0,56 37 39 0 0,-74-49-319 0 0,1-1-1 0 0,-1 1 1 0 0,1 0 0 0 0,-1-1 0 0 0,0 1 0 0 0,1-1-1 0 0,-1 1 1 0 0,1-1 0 0 0,0 1 0 0 0,-1-1-1 0 0,1 1 1 0 0,-1-1 0 0 0,1 0 0 0 0,0 1-1 0 0,-1-1 1 0 0,1 0 0 0 0,0 1 0 0 0,-1-1-1 0 0,1 0 1 0 0,0 0 0 0 0,0 0 0 0 0,-1 0 0 0 0,1 0-1 0 0,0 0 1 0 0,-1 0 0 0 0,1 0 0 0 0,0 0-1 0 0,0 0 1 0 0,-1 0 0 0 0,1 0 0 0 0,0 0-1 0 0,-1-1 1 0 0,1 1 0 0 0,0 0 0 0 0,-1 0 0 0 0,1-1-1 0 0,0 1 1 0 0,-1 0 0 0 0,1-1 0 0 0,-1 1-1 0 0,1-1 1 0 0,0 1 0 0 0,-1-1 0 0 0,1 1-1 0 0,-1-1 1 0 0,0 1 0 0 0,1-1 0 0 0,-1 0-1 0 0,1 1 1 0 0,-1-1 0 0 0,0 0 0 0 0,1 1 0 0 0,-1-1-1 0 0,0 0 1 0 0,0 1 0 0 0,0-1 0 0 0,0 0-1 0 0,1 0 1 0 0,-1 1 0 0 0,0-1 0 0 0,0 0-1 0 0,0 1 1 0 0,0-1 0 0 0,-1 0 0 0 0,1 0 0 0 0,0 0-16 0 0,0-3 191 0 0,2-12 80 0 0,0 0 0 0 0,-1-1-1 0 0,-1 1 1 0 0,-1-1 0 0 0,-1 1 0 0 0,0 0-1 0 0,-1 0 1 0 0,0 0 0 0 0,-1 0-1 0 0,-1 0 1 0 0,-1 1 0 0 0,0-1 0 0 0,-1 2-1 0 0,-1-1 1 0 0,0 1 0 0 0,-1 0-1 0 0,0 0 1 0 0,-1 1 0 0 0,-1 1 0 0 0,0 0-1 0 0,-2-2-270 0 0,11 13-1 0 0,1-1-1 0 0,-1 0 0 0 0,1 0 0 0 0,-1 1 0 0 0,0-1 0 0 0,0 1 0 0 0,1-1 0 0 0,-1 1 1 0 0,0 0-1 0 0,0 0 0 0 0,0 0 0 0 0,0 0 0 0 0,-1 0 0 0 0,1 0 0 0 0,0 0 0 0 0,0 1 1 0 0,-1-1-1 0 0,1 1 0 0 0,0 0 0 0 0,0 0 0 0 0,-1-1 0 0 0,1 1 0 0 0,0 1 1 0 0,-1-1-1 0 0,1 0 0 0 0,0 1 0 0 0,0-1 0 0 0,-1 1 0 0 0,1-1 0 0 0,0 1 0 0 0,0 0 1 0 0,0 0-1 0 0,0 0 0 0 0,0 0 0 0 0,0 1 0 0 0,0-1 0 0 0,0 0 0 0 0,0 1 1 0 0,1 0-1 0 0,-1-1 0 0 0,0 1 0 0 0,1 0 0 0 0,0 0 0 0 0,-1 0 0 0 0,1-1 0 0 0,0 1 1 0 0,0 1-1 0 0,0-1 0 0 0,0 0 0 0 0,0 0 0 0 0,1 0 0 0 0,-1 0 0 0 0,1 1 1 0 0,-1-1-1 0 0,1 2 2 0 0,-1 80-1807 0 0,12-29-5463 0 0,-7-36-4219 0 0</inkml:trace>
  <inkml:trace contextRef="#ctx0" brushRef="#br0" timeOffset="13823.207">230 494 7146 0 0,'0'0'1057'0'0,"0"0"-207"0"0,0 0 180 0 0,0 0 376 0 0,0 0 210 0 0,0 0-66 0 0,0 0-202 0 0,0 0-218 0 0,0 0-147 0 0,0 0-100 0 0,0 0-86 0 0,0 0-86 0 0,0 0-67 0 0,-5-16-70 0 0,-18-49-52 0 0,-11 21 842 0 0,22 36-1045 0 0,-114-98 1288 0 0,158 110-2535 0 0,-28-2 936 0 0,-1 0 0 0 0,1 0 0 0 0,0 0-1 0 0,0-1 1 0 0,0 1 0 0 0,0-1 0 0 0,0 0 0 0 0,0 0 0 0 0,0-1-1 0 0,0 1 1 0 0,1-1 0 0 0,-1 0 0 0 0,0 0 0 0 0,0 0-1 0 0,0 0 1 0 0,1-1 0 0 0,-1 0 0 0 0,0 0 0 0 0,0 0-1 0 0,0 0 1 0 0,0 0 0 0 0,0-1 0 0 0,0 0 0 0 0,-1 0-1 0 0,1 0 1 0 0,-1 0 0 0 0,1-1 0 0 0,-1 1 0 0 0,0-1-1 0 0,0 0 1 0 0,0 0 0 0 0,0 0 0 0 0,0 0 0 0 0,-1-1-1 0 0,1 1 1 0 0,-1-1 0 0 0,0 1 0 0 0,0-1 0 0 0,0 0 0 0 0,-1 0-1 0 0,2-3-7 0 0,-3 1 93 0 0,0-1 0 0 0,0 0 0 0 0,0 0 1 0 0,-1 1-1 0 0,0-1 0 0 0,0 0 0 0 0,-1 1 0 0 0,0-1 0 0 0,0 1 0 0 0,0 0 0 0 0,-1-1 0 0 0,0 1 0 0 0,0 0 0 0 0,-1 1 0 0 0,1-1 0 0 0,-1 0 0 0 0,0 1 0 0 0,-1 0 0 0 0,0 0 0 0 0,1 1 0 0 0,-1-1 0 0 0,-4-1-93 0 0,-77-60-418 0 0,76 68-2185 0 0,9 9-8107 0 0,1-11 9690 0 0,0 5-11205 0 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35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4 840 0 0 0,'0'0'689'0'0,"0"0"426"0"0,0 0 83 0 0,0 0-190 0 0,0 0-228 0 0,0 0-178 0 0,0 0-26 0 0,0 0 67 0 0,-2 4 68 0 0,2-3-557 0 0,0 1 1 0 0,-1-1 0 0 0,1 1-1 0 0,0-1 1 0 0,0 1 0 0 0,0-1 0 0 0,0 0-1 0 0,0 1 1 0 0,0-1 0 0 0,1 1 0 0 0,-1-1-1 0 0,0 1 1 0 0,1-1 0 0 0,-1 0 0 0 0,1 1-1 0 0,-1-1 1 0 0,1 0 0 0 0,0 0-1 0 0,0 1 1 0 0,0-1 0 0 0,-1 0 0 0 0,1 0-1 0 0,0 0 1 0 0,0 0 0 0 0,0 0 0 0 0,1 0-1 0 0,-1 0 1 0 0,0 0 0 0 0,0 0 0 0 0,0-1-1 0 0,1 1 1 0 0,-1 0 0 0 0,0-1-1 0 0,1 1 1 0 0,-1-1 0 0 0,1 0 0 0 0,-1 1-1 0 0,0-1 1 0 0,1 0 0 0 0,-1 0 0 0 0,1 0-1 0 0,0 0-154 0 0,129 13 4594 0 0,-96-14-3880 0 0,16-2 229 0 0,-1-2 1 0 0,0-2-1 0 0,46-13-943 0 0,14-31 1200 0 0,-108 48-1156 0 0,1 0 0 0 0,-1 0 0 0 0,0-1 0 0 0,0 0 0 0 0,0 1 0 0 0,0-1 0 0 0,-1 0 0 0 0,1 0-1 0 0,-1 0 1 0 0,0 0 0 0 0,0 0 0 0 0,-1 0 0 0 0,1 0 0 0 0,-1 0 0 0 0,0 0 0 0 0,0 0 0 0 0,0 0 0 0 0,0 0-1 0 0,-1 0 1 0 0,0 0 0 0 0,0 0 0 0 0,0 0 0 0 0,0 0 0 0 0,-1 0 0 0 0,1 0 0 0 0,-1 0 0 0 0,0 1 0 0 0,0-1 0 0 0,0 1-1 0 0,-1-1 1 0 0,1 1 0 0 0,-1 0 0 0 0,0 0 0 0 0,0 0 0 0 0,0 0 0 0 0,0 1 0 0 0,0-1 0 0 0,-3 0-44 0 0,-68-24-74 0 0,51 27 58 0 0,-1 2-1 0 0,1 1 1 0 0,0 1-1 0 0,0 1 1 0 0,0 1-1 0 0,1 1 1 0 0,0 1-1 0 0,-6 3 17 0 0,20-6 7 0 0,-1 1-1 0 0,1 0 1 0 0,0 1-1 0 0,0 0 1 0 0,1 0-1 0 0,0 0 1 0 0,0 1-1 0 0,1 0 1 0 0,0 1-1 0 0,0-1 1 0 0,1 1-1 0 0,0 0 1 0 0,-1 4-7 0 0,-2 1 45 0 0,3-2-15 0 0,0-1 1 0 0,1 1 0 0 0,1 0 0 0 0,0 1 0 0 0,1-1-1 0 0,0 0 1 0 0,1 1 0 0 0,0-1 0 0 0,1 1-1 0 0,0-1 1 0 0,1 1 0 0 0,1-1 0 0 0,0 2-31 0 0,3 1 49 0 0,0-1 1 0 0,0 0 0 0 0,2 0-1 0 0,0-1 1 0 0,0 0-1 0 0,1 0 1 0 0,1-1 0 0 0,0 0-1 0 0,0 0 1 0 0,6 4-50 0 0,0-1 114 0 0,2 0 0 0 0,0 0 0 0 0,0-2 1 0 0,1 0-1 0 0,1-1 0 0 0,0-1 0 0 0,0 0 0 0 0,9 2-114 0 0,-9-7 163 0 0,0-1-1 0 0,1 0 0 0 0,0-1 0 0 0,0-1 1 0 0,0-1-1 0 0,0-1 0 0 0,0-1 0 0 0,0 0 1 0 0,14-3-163 0 0,124-39 757 0 0,-153 41-1455 0 0,15-6 2463 0 0,-19 4-3331 0 0,-13 2-5723 0 0,10 1-3811 0 0</inkml:trace>
  <inkml:trace contextRef="#ctx0" brushRef="#br0" timeOffset="4461.397">1036 1021 632 0 0,'0'0'1492'0'0,"0"0"59"0"0,0 0 71 0 0,0 0 93 0 0,0 0 55 0 0,0 0-167 0 0,0 0-240 0 0,0 0-223 0 0,0 0-168 0 0,0 0-132 0 0,0 0-86 0 0,0 0-46 0 0,0 0-40 0 0,0 0-14 0 0,0 0-71 0 0,0 0-55 0 0,0 0-30 0 0,1 5 3166 0 0,-2 22-3303 0 0,-10 2-152 0 0,-1 0 1 0 0,-1-1-1 0 0,-2-1 0 0 0,0 0 0 0 0,-2 0 0 0 0,-1-2 1 0 0,-12 12-210 0 0,12-16 49 0 0,14-16-39 0 0,-1-1 0 0 0,1 1 0 0 0,0 0 0 0 0,0 0 0 0 0,0 0 0 0 0,1 0 0 0 0,0 1 0 0 0,0 0 0 0 0,0-1 0 0 0,0 1 0 0 0,1 0 0 0 0,-1 6-10 0 0,4-9 30 0 0,0 0 0 0 0,1 0 0 0 0,0-1 0 0 0,-1 1 0 0 0,1-1 0 0 0,0 1 0 0 0,0-1 0 0 0,0 0 0 0 0,1 0 0 0 0,-1 0 0 0 0,0 0-1 0 0,1 0 1 0 0,0 0 0 0 0,-1 0 0 0 0,1-1 0 0 0,0 0 0 0 0,0 1 0 0 0,0-1 0 0 0,0 0 0 0 0,0 0 0 0 0,0-1 0 0 0,0 1 0 0 0,0-1 0 0 0,0 1 0 0 0,0-1 0 0 0,0 0 0 0 0,0 0 0 0 0,0 0 0 0 0,0-1 0 0 0,0 1 0 0 0,3-1-30 0 0,14 2 275 0 0,111 0 757 0 0,-131-28-6867 0 0,0 13 728 0 0,0 6-1553 0 0,0 7-2726 0 0</inkml:trace>
  <inkml:trace contextRef="#ctx0" brushRef="#br0" timeOffset="4707.421">769 1160 3025 0 0,'0'0'1777'0'0,"0"0"9"0"0,0 0 18 0 0,0 0 49 0 0,0 0 34 0 0,0 0-223 0 0,0 0-309 0 0,0 0-281 0 0,0 0-278 0 0,0 0-185 0 0,0 0-79 0 0,0 0-15 0 0,-2-2-5 0 0,-6-6 22 0 0,6 6 9 0 0,18 2 2457 0 0,202 4 322 0 0,-169-14-4195 0 0,-34 3-2161 0 0,-2-2-3804 0 0,-8 8-4760 0 0</inkml:trace>
  <inkml:trace contextRef="#ctx0" brushRef="#br0" timeOffset="4708.421">154 405 0 0 0,'0'0'561'0'0,"0"0"772"0"0,0 0 71 0 0,0 0 15 0 0,0 0 73 0 0,0 0 77 0 0,0 0 7 0 0,0 0-62 0 0,0 0-166 0 0,0 0-194 0 0,0 0-166 0 0,0 0-155 0 0,0 0-83 0 0,8 0 3399 0 0,96-124-797 0 0,60-65-1630 0 0,-95 97-991 0 0,-15 143 62 0 0,11 44-345 0 0,1 47 147 0 0,-31-45-105 0 0,-33-83-1517 0 0,-5 0-5066 0 0,2-8 13 0 0,1-1-6124 0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41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32 984 0 0,'0'0'1367'0'0,"0"0"43"0"0,0 0 237 0 0,0 0 260 0 0,0 0 148 0 0,0 0-20 0 0,0 0-233 0 0,0 0-297 0 0,0 0-259 0 0,0 0-212 0 0,0 0-126 0 0,0 0-60 0 0,0 0-52 0 0,0-3-69 0 0,0-7-82 0 0,0 7-95 0 0,0 3-105 0 0,0 0-85 0 0,0 0-76 0 0,5 7 797 0 0,175 2 1783 0 0,6-32-1882 0 0,-133 23-369 0 0,-53-1-2273 0 0,0-3 4546 0 0,0 3-4665 0 0,0-1-4673 0 0,0 2-6639 0 0,0 0 5092 0 0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42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20 464 0 0,'0'0'1826'0'0,"0"0"-126"0"0,0 0 101 0 0,0 0 118 0 0,0 0 8 0 0,0 0-174 0 0,0 0-316 0 0,0 0-290 0 0,0 0-212 0 0,0 0-101 0 0,0 0-37 0 0,0 0-43 0 0,10 4 3505 0 0,244-12 1116 0 0,-29-7-4240 0 0,-219 20-1066 0 0,-16-3-2980 0 0,7-2 513 0 0,0 0-4730 0 0,1 0-5102 0 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52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47 0 0 0,'0'0'847'0'0,"0"0"132"0"0,0 0 204 0 0,0 0 92 0 0,0 0-52 0 0,0 0-106 0 0,0 0-177 0 0,0 0-157 0 0,0 0-51 0 0,0 0 27 0 0,0 0 53 0 0,0 0 7 0 0,0 0-32 0 0,0 0-63 0 0,0 0-68 0 0,0 0-9 0 0,0 0-17 0 0,-26 3 1597 0 0,-32 4-599 0 0,-20 13 174 0 0,77-19-1791 0 0,-2 0 25 0 0,0 0 1 0 0,1 0-1 0 0,0 0 1 0 0,-1 0 0 0 0,1 0-1 0 0,-1 0 1 0 0,1 1-1 0 0,0 0 1 0 0,0-1-1 0 0,0 1 1 0 0,0 0-1 0 0,0 0 1 0 0,0 0-1 0 0,1 0 1 0 0,-1 0-1 0 0,1 0 1 0 0,-1 1-1 0 0,1-1 1 0 0,0 0 0 0 0,0 1-1 0 0,0-1 1 0 0,0 1-1 0 0,0-1 1 0 0,0 1-1 0 0,1 0 1 0 0,-1-1-1 0 0,1 1-36 0 0,-11 509 2792 0 0,-6-246-2227 0 0,17-148-116 0 0,0-117-406 0 0,0-1 9 0 0,0 0-4 0 0,0 0-9 0 0,0 0-15 0 0,0 0-12 0 0,19 4 1521 0 0,260-32-364 0 0,-144 21-860 0 0,-135 7-285 0 0,0 0-8 0 0,0 0 15 0 0,0 0 9 0 0,0 0-15 0 0,0 0 18 0 0,0 0 26 0 0,0 0-6 0 0,0 0 6 0 0,0 0-3 0 0,0 0-22 0 0,0 0 16 0 0,0 0 10 0 0,0 0 2 0 0,0 0-6 0 0,0 0-28 0 0,-27-8-2798 0 0,21 4 811 0 0,4 0-7165 0 0,2 1-3004 0 0</inkml:trace>
  <inkml:trace contextRef="#ctx0" brushRef="#br0" timeOffset="550.775">316 551 2304 0 0,'0'0'1535'0'0,"0"0"12"0"0,0 0 221 0 0,0 0 189 0 0,0 0 72 0 0,0 0-92 0 0,0 0-235 0 0,0 0-243 0 0,0 0-211 0 0,0 0-133 0 0,0 0-78 0 0,0 0-81 0 0,0 0-79 0 0,-2-1-115 0 0,-2 0-1276 0 0,4 0 689 0 0,0 1 0 0 0,1 0 1 0 0,-1 0-1 0 0,0 0 0 0 0,0 0 0 0 0,0 0 1 0 0,0 0-1 0 0,1-1 0 0 0,-1 1 0 0 0,0 0 1 0 0,0 0-1 0 0,0 0 0 0 0,0 0 0 0 0,0-1 1 0 0,0 1-1 0 0,0 0 0 0 0,0 0 0 0 0,1 0 1 0 0,-1 0-1 0 0,0-1 0 0 0,0 1 0 0 0,0 0 1 0 0,0 0-1 0 0,0 0 0 0 0,0-1 0 0 0,0 1 0 0 0,0 0 1 0 0,0 0-176 0 0,256-8 2408 0 0,-222 8-2290 0 0,-33 0-104 0 0,-1 0-23 0 0,1 0 20 0 0,-1 0 13 0 0,0 0 8 0 0,0 0 8 0 0,-24-4-1918 0 0,19 1 787 0 0,0-1-5384 0 0,5 3-4911 0 0</inkml:trace>
  <inkml:trace contextRef="#ctx0" brushRef="#br0" timeOffset="1116.851">906 424 2993 0 0,'0'0'2273'0'0,"0"0"-449"0"0,0 0 13 0 0,0 0 188 0 0,0 0 50 0 0,0 0-201 0 0,0 0-321 0 0,0 0-339 0 0,0 0-238 0 0,0 0-116 0 0,0 0-74 0 0,0 0-72 0 0,0 0-85 0 0,4 16 1164 0 0,-5 7-1475 0 0,-1 0-1 0 0,-1-1 0 0 0,-2 1 0 0 0,0-1 1 0 0,-1 0-1 0 0,-1 0 0 0 0,-1-1 0 0 0,-5 9-317 0 0,-3 74 368 0 0,18-101-331 0 0,-1 0 0 0 0,0 0-1 0 0,1 0 1 0 0,-1-1 0 0 0,1 1-1 0 0,0 0 1 0 0,0-1 0 0 0,0 1 0 0 0,1-1-1 0 0,-1 0 1 0 0,0 1 0 0 0,1-1-1 0 0,-1 0 1 0 0,1-1 0 0 0,0 1-1 0 0,0 0 1 0 0,0-1 0 0 0,0 0-1 0 0,0 1 1 0 0,0-1 0 0 0,0 0 0 0 0,0-1-1 0 0,0 1 1 0 0,0 0 0 0 0,1-1-1 0 0,-1 0 1 0 0,0 0 0 0 0,0 0-1 0 0,1 0 1 0 0,-1 0 0 0 0,0-1 0 0 0,0 1-1 0 0,1-1 1 0 0,-1 0 0 0 0,1 0-37 0 0,57-21 500 0 0,-16 6-230 0 0,-30 5-199 0 0,-15 11-111 0 0,0 0-24 0 0,-11-19-2394 0 0,0 8-707 0 0,1 3-4986 0 0,7 3-3868 0 0</inkml:trace>
  <inkml:trace contextRef="#ctx0" brushRef="#br0" timeOffset="1738.795">675 208 1896 0 0,'0'0'2010'0'0,"0"0"-99"0"0,0 0 64 0 0,0 0 3 0 0,0 0-108 0 0,0 0-250 0 0,0 0-349 0 0,0 0-327 0 0,0 0-229 0 0,0 0-87 0 0,0 0 43 0 0,0 0 149 0 0,4 0 144 0 0,6-2-489 0 0,0-1 0 0 0,0 0 0 0 0,0-1 0 0 0,-1 0 0 0 0,1 0 0 0 0,-1-1 0 0 0,0-1 0 0 0,0 1 0 0 0,6-7-475 0 0,5-1 344 0 0,-6 5-128 0 0,-2-1-1 0 0,1 0 1 0 0,-1 0 0 0 0,0-1-1 0 0,-1-1 1 0 0,-1 0 0 0 0,1 0-1 0 0,7-12-215 0 0,21-22 453 0 0,-37 44-448 0 0,0 1-10 0 0,-2 0-3 0 0,1 0 8 0 0,0 0 0 0 0,0 0 0 0 0,0 0 0 0 0,-1 0 1 0 0,1 0-1 0 0,0 0 0 0 0,0 0 0 0 0,0 0 1 0 0,0 1-1 0 0,-1-1 0 0 0,1 0 0 0 0,0 0 0 0 0,0 1 1 0 0,0-1-1 0 0,-1 1 0 0 0,1-1 0 0 0,0 1 1 0 0,0-1-1 0 0,-1 1 0 0 0,1-1 0 0 0,0 1 0 0 0,-1-1 1 0 0,1 1-1 0 0,-1 0 0 0 0,1-1 0 0 0,-1 1 1 0 0,1 0-1 0 0,-1 0 0 0 0,1-1 0 0 0,-1 1 0 0 0,0 0 1 0 0,1 0-1 0 0,-1 0 0 0 0,0-1 0 0 0,0 1 1 0 0,0 0-1 0 0,0 0 0 0 0,0 1 0 0 0,2 1 17 0 0,58 155 580 0 0,-45-120-415 0 0,-15-37-161 0 0,0-1-24 0 0,0 0-15 0 0,2 6-1203 0 0,-2-4-8546 0 0,0-2-2302 0 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07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12 9370 0 0,'0'0'4225'0'0,"0"0"-2449"0"0,0 0-439 0 0,0 0-225 0 0,0 0-160 0 0,0 0-192 0 0,0 0-288 0 0,0 0-280 0 0,0 0-272 0 0,0 0-232 0 0,0 0-240 0 0,0 0-344 0 0,0 0-896 0 0,0 0-3362 0 0,-52-12-6256 0 0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07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245 108 0 0 0,'0'0'677'0'0,"0"0"280"0"0,0 0 364 0 0,0 0 289 0 0,0 0 117 0 0,0 0-83 0 0,0 0-245 0 0,0 0-194 0 0,0 0-67 0 0,0 0-19 0 0,3-4 11 0 0,9-14-2 0 0,-10 13-92 0 0,-4-4 6141 0 0,1 7-6863 0 0,-48-26 1289 0 0,-5 6-870 0 0,-44 14 57 0 0,95 10-778 0 0,1 0 0 0 0,-1 0 0 0 0,1 0 0 0 0,-1 0 0 0 0,1 0 0 0 0,0 1 0 0 0,0-1 0 0 0,0 1 0 0 0,0 0 0 0 0,1-1 0 0 0,-1 1 0 0 0,1 0 0 0 0,0 0 0 0 0,-1 0 0 0 0,1 0 0 0 0,0 0 0 0 0,1 0-1 0 0,-1 1 1 0 0,1-1 0 0 0,-1 0 0 0 0,1 0 0 0 0,0 0 0 0 0,0 1 0 0 0,0-1 0 0 0,1 0 0 0 0,0 2-12 0 0,-1 1 19 0 0,2 1 0 0 0,-1-1 1 0 0,1 0-1 0 0,0 0 0 0 0,0 0 0 0 0,1 0 0 0 0,-1 0 0 0 0,1-1 1 0 0,1 1-1 0 0,-1-1 0 0 0,1 0 0 0 0,0 0 0 0 0,0 0 0 0 0,0 0 0 0 0,1-1 1 0 0,0 0-1 0 0,2 2-19 0 0,-7-5 0 0 0,134 80 389 0 0,-121-71-326 0 0,-9-8-43 0 0,0 0 1 0 0,0 0-1 0 0,-1 0 0 0 0,1 1 1 0 0,-1 0-1 0 0,1 0 1 0 0,-1 0-1 0 0,0 0 0 0 0,0 0 1 0 0,0 1-1 0 0,0-1 0 0 0,-1 1 1 0 0,0 0-1 0 0,1 0 1 0 0,-1 0-1 0 0,-1 0 0 0 0,1 0 1 0 0,-1 0-1 0 0,1 0 0 0 0,-1 1 1 0 0,0-1-1 0 0,-1 0 1 0 0,1 1-1 0 0,-1 3-20 0 0,-1-4 36 0 0,0-1 1 0 0,-1 1-1 0 0,0-1 1 0 0,0 1-1 0 0,0-1 1 0 0,0 0-1 0 0,0 0 1 0 0,-1 0-1 0 0,1 0 1 0 0,-1 0-1 0 0,0-1 1 0 0,0 1-1 0 0,0-1 1 0 0,0 0-1 0 0,0 0 0 0 0,-1 0 1 0 0,1 0-1 0 0,0 0 1 0 0,-1-1-37 0 0,-12 10 94 0 0,7-5-55 0 0,-1 0 0 0 0,1-1 0 0 0,-1 0 0 0 0,0-1 0 0 0,0 0 1 0 0,0 0-1 0 0,0-1 0 0 0,-1 0 0 0 0,1-1 0 0 0,-1 0 0 0 0,0-1 0 0 0,-3 0-39 0 0,-6 1 39 0 0,18-1-34 0 0,0-1 0 0 0,0 1 0 0 0,1-1 0 0 0,-1 0 1 0 0,0 0-1 0 0,0 0 0 0 0,0 0 0 0 0,0 0 0 0 0,1 0 1 0 0,-1 0-1 0 0,0 0 0 0 0,0-1 0 0 0,0 1 0 0 0,1-1 1 0 0,-1 1-1 0 0,0-1 0 0 0,0 0 0 0 0,1 1 0 0 0,-1-1 1 0 0,1 0-1 0 0,-1 0 0 0 0,1 0 0 0 0,-1-1 0 0 0,1 1 1 0 0,-1 0-1 0 0,1 0 0 0 0,-1-1-5 0 0,-16-22-357 0 0,28 9-7768 0 0,-4 12 2837 0 0,-1 2-6230 0 0</inkml:trace>
  <inkml:trace contextRef="#ctx0" brushRef="#br0" timeOffset="315.698">565 286 15267 0 0,'0'0'1623'0'0,"0"0"-409"0"0,0 0-159 0 0,0 0 64 0 0,0 0 37 0 0,0 0-103 0 0,0 0-210 0 0,0 0-229 0 0,0 0-146 0 0,0 0-108 0 0,0 0-92 0 0,0 0-48 0 0,0 0-51 0 0,-7 23-47 0 0,-21 71-36 0 0,15-30 88 0 0,13-57-518 0 0,-14 20-4816 0 0,12-33-5525 0 0,2 5 1063 0 0</inkml:trace>
  <inkml:trace contextRef="#ctx0" brushRef="#br0" timeOffset="1032.125">619 482 9946 0 0,'0'0'3191'0'0,"0"0"-1734"0"0,0 0-382 0 0,0 0 261 0 0,0 0 191 0 0,0 0-21 0 0,0 0-290 0 0,0 0-381 0 0,0 0-260 0 0,0 0-105 0 0,0 0-48 0 0,0 0-48 0 0,0 0-23 0 0,9-10-28 0 0,66-76 481 0 0,97-95-515 0 0,-172 215-722 0 0,-2-19 442 0 0,1-7-4 0 0,0-1 0 0 0,0 1 0 0 0,1 0 1 0 0,0-1-1 0 0,0 1 0 0 0,1 0 1 0 0,0-1-1 0 0,0 1 0 0 0,1-1 0 0 0,0 1 1 0 0,0-1-1 0 0,2 4-5 0 0,10 16 16 0 0,-12-21-9 0 0,1 1 1 0 0,0-1-1 0 0,0 0 1 0 0,0 0-1 0 0,0 0 1 0 0,1 0-1 0 0,0-1 1 0 0,1 1-1 0 0,-1-1 0 0 0,1 0 1 0 0,0 0-1 0 0,0-1 1 0 0,0 0-1 0 0,1 0 1 0 0,-1 0-1 0 0,1 0 1 0 0,0-1-1 0 0,0 0 0 0 0,2 0-7 0 0,-4-2 59 0 0,0-1-1 0 0,1 0 0 0 0,-1 0 0 0 0,0-1 1 0 0,0 1-1 0 0,0-1 0 0 0,0 0 0 0 0,0 0 1 0 0,0 0-1 0 0,0-1 0 0 0,0 1 0 0 0,0-1 1 0 0,-1 0-1 0 0,1 0 0 0 0,-1 0 0 0 0,1-1 1 0 0,-1 1-1 0 0,0-1 0 0 0,0 0 0 0 0,0 0 1 0 0,0 0-1 0 0,0 0 0 0 0,-1 0 1 0 0,2-4-59 0 0,51-89 1075 0 0,-47 79-1027 0 0,0 0-1 0 0,-2-1 1 0 0,0 0 0 0 0,0-1-1 0 0,-2 1 1 0 0,0-1-1 0 0,-2 0 1 0 0,0 0-1 0 0,-1-6-47 0 0,-17-2-1848 0 0,15 27 582 0 0,1 0-807 0 0,0 0-1596 0 0,0 0-3753 0 0,0 0-4567 0 0</inkml:trace>
  <inkml:trace contextRef="#ctx0" brushRef="#br0" timeOffset="1469.029">1542 78 13107 0 0,'0'0'1958'0'0,"0"0"-395"0"0,0 0-103 0 0,0 0-52 0 0,0 0-185 0 0,0 0-239 0 0,0 0-288 0 0,0 0-223 0 0,0 0-137 0 0,0 0-86 0 0,0 0-63 0 0,0 0-38 0 0,-9 5 10 0 0,-27 18-16 0 0,32-20-120 0 0,0 1 1 0 0,1 0-1 0 0,-1 0 1 0 0,1 0-1 0 0,0 0 1 0 0,0 0-1 0 0,1 1 1 0 0,-1-1-1 0 0,1 1 0 0 0,0-1 1 0 0,0 1-1 0 0,1 0 1 0 0,-1 0-1 0 0,1 0 1 0 0,0 0-24 0 0,0 1 20 0 0,-2 3-12 0 0,1 0 0 0 0,0 0 0 0 0,0 0 0 0 0,1 1 0 0 0,1-1 0 0 0,-1 0 0 0 0,1 1 0 0 0,1-1 0 0 0,0 0 1 0 0,0 0-1 0 0,1 0 0 0 0,0 0 0 0 0,1 0 0 0 0,0 0 0 0 0,0 0 0 0 0,1-1 0 0 0,0 1 0 0 0,0-1 0 0 0,1 0 0 0 0,0 0 0 0 0,0-1 0 0 0,6 7-8 0 0,-3-5 50 0 0,0 0 0 0 0,0 0 0 0 0,1 0-1 0 0,0-1 1 0 0,0 0 0 0 0,1-1 0 0 0,0 0-1 0 0,0-1 1 0 0,1 0 0 0 0,0 0 0 0 0,0-1-1 0 0,0 0 1 0 0,0-1 0 0 0,1-1 0 0 0,0 0 0 0 0,0 0-1 0 0,0-1 1 0 0,0-1 0 0 0,5 0-50 0 0,-6 0 155 0 0,-1-1-1 0 0,1-1 1 0 0,0 0 0 0 0,-1-1-1 0 0,1 0 1 0 0,-1 0 0 0 0,1-1-1 0 0,-1-1 1 0 0,0 0 0 0 0,0 0 0 0 0,-1 0-1 0 0,1-2 1 0 0,-1 1 0 0 0,0-1-1 0 0,5-5-154 0 0,-2 4 92 0 0,0-1-1 0 0,-1-1 0 0 0,1 0 0 0 0,-2-1 0 0 0,1 0 1 0 0,-2-1-1 0 0,1 0 0 0 0,-1 0 0 0 0,-1-1 1 0 0,0 0-1 0 0,-1 0 0 0 0,0-1 0 0 0,-1 0 1 0 0,0-1-1 0 0,-1 1 0 0 0,-1-1 0 0 0,0 0 0 0 0,-1 0 1 0 0,0 0-1 0 0,-1 0 0 0 0,-1-1 0 0 0,0-2-91 0 0,-4 8 5 0 0,-1 0-1 0 0,0 0 0 0 0,-1 0 0 0 0,0 0 0 0 0,0 1 1 0 0,-1 0-1 0 0,0 0 0 0 0,-1 0 0 0 0,1 1 0 0 0,-1 0 1 0 0,-1 0-1 0 0,1 1 0 0 0,-1 0 0 0 0,0 0 0 0 0,-1 1 1 0 0,1 0-1 0 0,-1 0 0 0 0,0 1 0 0 0,-1 0 0 0 0,0 0-4 0 0,-10-2-215 0 0,-1 0-1 0 0,0 2 0 0 0,0 0 0 0 0,0 1 0 0 0,0 1 1 0 0,-1 1-1 0 0,1 1 0 0 0,-1 1 0 0 0,1 1 0 0 0,0 0 1 0 0,-13 5 215 0 0,-39 14-2407 0 0,26-3-3909 0 0,41-16 4906 0 0,-19 10-10909 0 0</inkml:trace>
  <inkml:trace contextRef="#ctx0" brushRef="#br0" timeOffset="1890.309">1411 320 16900 0 0,'0'0'1689'0'0,"0"0"-314"0"0,0 0-97 0 0,0 0-105 0 0,0 0-160 0 0,0 0-160 0 0,0 0-157 0 0,0 0-117 0 0,0 0-72 0 0,0 0-80 0 0,0 0-77 0 0,0 0-72 0 0,0 0-50 0 0,34-13-32 0 0,107-42-37 0 0,-70 31 85 0 0,-62 20-222 0 0,0 0 1 0 0,1 1 0 0 0,0 1-1 0 0,0-1 1 0 0,0 2 0 0 0,0-1-1 0 0,0 1 1 0 0,0 1 0 0 0,0 0-1 0 0,0 0 1 0 0,1 1-23 0 0,-7 1 3 0 0,-1 0 0 0 0,1 1 0 0 0,-1-1 0 0 0,0 1 0 0 0,0 0 0 0 0,0 0 0 0 0,0 0 0 0 0,0 0 0 0 0,-1 0 0 0 0,1 1 0 0 0,-1-1 0 0 0,0 1-1 0 0,0-1 1 0 0,0 1 0 0 0,-1 0 0 0 0,1 0 0 0 0,-1 0-3 0 0,9 16 22 0 0,-5-14 61 0 0,1-1 0 0 0,0 1-1 0 0,0-1 1 0 0,1 0 0 0 0,0 0 0 0 0,0-1 0 0 0,0 0-1 0 0,0 0 1 0 0,0-1 0 0 0,1 0 0 0 0,0 0 0 0 0,-1-1-1 0 0,1 0 1 0 0,0 0 0 0 0,0-1 0 0 0,1 0-1 0 0,-1 0 1 0 0,0-1 0 0 0,0 0 0 0 0,0 0 0 0 0,0-1-1 0 0,0 0 1 0 0,0-1 0 0 0,0 0 0 0 0,5-1-83 0 0,5-4 367 0 0,-47 5-1042 0 0,14 1-1860 0 0,0 0-5753 0 0,7 1-4540 0 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11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0 606 2264 0 0,'0'0'1768'0'0,"0"0"-291"0"0,0 0-22 0 0,0 0 145 0 0,0 0 17 0 0,0 0-169 0 0,0 0-300 0 0,0 0-330 0 0,0 0-277 0 0,0 0-145 0 0,0 0 31 0 0,18 0 1579 0 0,95 0 3233 0 0,56 0-3381 0 0,-166-3-1769 0 0,-4 2-3160 0 0,0 1-3305 0 0,-1 0-4887 0 0</inkml:trace>
  <inkml:trace contextRef="#ctx0" brushRef="#br0" timeOffset="317.052">135 382 11106 0 0,'0'0'1594'0'0,"0"0"-447"0"0,0 0-226 0 0,0 0 77 0 0,0 0 148 0 0,0 0 94 0 0,0 0-53 0 0,0 0-146 0 0,0 0-191 0 0,0 0-211 0 0,0 0-158 0 0,0 0-126 0 0,0 0-78 0 0,8 32-49 0 0,25 101-58 0 0,-18-43 116 0 0,-13 5-2597 0 0,-2-94 847 0 0,0-1-1358 0 0,0 0-3122 0 0,0 0-5069 0 0</inkml:trace>
  <inkml:trace contextRef="#ctx0" brushRef="#br0" timeOffset="2851.065">482 436 0 0 0,'0'0'1447'0'0,"0"0"-169"0"0,0 0-47 0 0,0 0 51 0 0,0 0 60 0 0,0 0-46 0 0,0 0-206 0 0,0 0-291 0 0,0 0-258 0 0,0 0-138 0 0,0 0 5 0 0,0 0 112 0 0,0 0 179 0 0,2 2 128 0 0,4 2-436 0 0,-1-1 1 0 0,1 0-1 0 0,-1 0 1 0 0,1 0 0 0 0,0-1-1 0 0,0 0 1 0 0,0 0-1 0 0,0 0 1 0 0,1-1-1 0 0,-1 0 1 0 0,0 0-1 0 0,1 0 1 0 0,-1-1-1 0 0,1 0 1 0 0,-1 0 0 0 0,1-1-1 0 0,-1 0 1 0 0,0 0-1 0 0,5-2-391 0 0,3-1 363 0 0,-1 0 1 0 0,0-1-1 0 0,0-1 0 0 0,-1 0 0 0 0,1-1 0 0 0,-1 0 1 0 0,-1-1-1 0 0,9-7-363 0 0,-5 3 180 0 0,-1 0 0 0 0,0 0 0 0 0,-1-1 0 0 0,0-1 0 0 0,-1 0 1 0 0,-1-1-1 0 0,0 0 0 0 0,-1-1 0 0 0,-1 0 0 0 0,-1 0 0 0 0,0-1 0 0 0,-1 0 1 0 0,2-6-181 0 0,-28 120 930 0 0,15-46-886 0 0,2 0-1 0 0,2 1 1 0 0,3-1-1 0 0,2 1 1 0 0,2-1-1 0 0,3-1 0 0 0,3 8-43 0 0,0-4 26 0 0,-2 1-1 0 0,-3 0 0 0 0,-3 0 0 0 0,-1 0 0 0 0,-4 48-25 0 0,-1-92 7 0 0,-1 0 0 0 0,1 0 0 0 0,-2-1 0 0 0,1 1 0 0 0,-2 0 1 0 0,1-1-1 0 0,-1 0 0 0 0,-1 0 0 0 0,0 0 0 0 0,0 0 0 0 0,-1-1 0 0 0,0 0 1 0 0,-1 0-1 0 0,0 0 0 0 0,0-1 0 0 0,-1 0 0 0 0,0-1 0 0 0,0 0 0 0 0,-1 0 0 0 0,0 0 1 0 0,0-1-1 0 0,-1-1 0 0 0,1 0 0 0 0,-1 0 0 0 0,-1 0 0 0 0,-3 0-7 0 0,12-4-1 0 0,0 0 0 0 0,0-1-1 0 0,0 1 1 0 0,0 0 0 0 0,-1-1-1 0 0,1 1 1 0 0,0-1 0 0 0,0 0-1 0 0,-1 0 1 0 0,1 0 0 0 0,0 0-1 0 0,0 0 1 0 0,-1 0 0 0 0,1-1-1 0 0,0 1 1 0 0,0-1 0 0 0,0 0-1 0 0,-1 1 1 0 0,1-1 0 0 0,0 0-1 0 0,0 0 1 0 0,0 0 0 0 0,0 0-1 0 0,1-1 1 0 0,-1 1 0 0 0,0-1-1 0 0,0 1 1 0 0,1-1 0 0 0,-1 1-1 0 0,1-1 1 0 0,-1 0 0 0 0,1 0-1 0 0,0 0 1 0 0,0 0 0 0 0,0 0-1 0 0,0 0 1 0 0,0 0 0 0 0,0 0-1 0 0,0 0 1 0 0,1 0-1 0 0,-1 0 1 0 0,1-1 0 0 0,0 1-1 0 0,-1 0 1 0 0,1 0 0 0 0,0-1 1 0 0,1-13 7 0 0,1-1 0 0 0,0 1 0 0 0,1 0 0 0 0,1 1 0 0 0,0-1 0 0 0,1 1 0 0 0,1-1 0 0 0,0 1 1 0 0,1 1-1 0 0,1-1 0 0 0,0 2 0 0 0,1-1 0 0 0,0 1 0 0 0,1 0 0 0 0,0 1 0 0 0,8-7-7 0 0,-18 19 0 0 0,19-25 12 0 0,1 2 0 0 0,0 0 0 0 0,2 1-1 0 0,1 1 1 0 0,0 1 0 0 0,19-11-12 0 0,-38 28-1 0 0,-1 1 0 0 0,1 0 0 0 0,0 0 0 0 0,0 0 0 0 0,0 1 0 0 0,0-1 0 0 0,0 1 0 0 0,1 0 0 0 0,-1 0 0 0 0,0 1 1 0 0,1-1-1 0 0,-1 1 0 0 0,0 0 0 0 0,1 0 0 0 0,-1 1 0 0 0,0-1 0 0 0,3 1 1 0 0,9 10-351 0 0,-15-22-8071 0 0,-1-4-2077 0 0,-2 10 2269 0 0</inkml:trace>
  <inkml:trace contextRef="#ctx0" brushRef="#br0" timeOffset="7350.387">647 190 0 0 0,'0'0'503'0'0,"0"0"669"0"0,0 0 208 0 0,0 0 149 0 0,0 0 104 0 0,0 0-74 0 0,0 0-182 0 0,0 0-180 0 0,0 0-85 0 0,0 0-35 0 0,2 1-132 0 0,4 5 7854 0 0,48-37-6962 0 0,169-130 199 0 0,-201 156-920 0 0,-22 6-1078 0 0,9 34 982 0 0,24 83-385 0 0,8-48-243 0 0,-42-71-397 0 0,1 1 0 0 0,0 0 0 0 0,0-1 0 0 0,0 1 0 0 0,-1 0 1 0 0,1-1-1 0 0,0 1 0 0 0,0-1 0 0 0,0 1 0 0 0,0 0 0 0 0,0-1 0 0 0,0 1 0 0 0,0-1 0 0 0,0 1 0 0 0,0 0 1 0 0,0-1-1 0 0,0 1 0 0 0,0-1 0 0 0,0 1 0 0 0,0 0 0 0 0,0-1 0 0 0,0 1 0 0 0,0 0 0 0 0,1-1 0 0 0,-1 1 1 0 0,0 0-1 0 0,0-1 0 0 0,0 1 0 0 0,1 0 0 0 0,-1-1 0 0 0,0 1 0 0 0,0 0 0 0 0,1-1 0 0 0,-1 1 0 0 0,0 0 1 0 0,1 0-1 0 0,-1-1 0 0 0,0 1 0 0 0,1 0 0 0 0,-1 0 0 0 0,0 0 0 0 0,1-1 0 0 0,-1 1 0 0 0,0 0 0 0 0,1 0 1 0 0,-1 0-1 0 0,1 0 0 0 0,-1 0 0 0 0,0 0 0 0 0,1 0 0 0 0,-1 0 0 0 0,1 0 0 0 0,-1 0 0 0 0,0 0 0 0 0,1 0 1 0 0,-1 0-1 0 0,1 0 0 0 0,-1 0 0 0 0,0 1 0 0 0,1-1 0 0 0,-1 0 0 0 0,0 0 0 0 0,1 0 0 0 0,-1 1 0 0 0,0-1 1 0 0,1 0-1 0 0,-1 0 0 0 0,0 1 5 0 0,-1-14-2576 0 0,-2 3-3656 0 0,-1 3-6070 0 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27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4625 0 0,'0'0'2343'0'0,"0"0"-449"0"0,0 0-80 0 0,0 0 67 0 0,0 0-40 0 0,0 0-220 0 0,0 0-355 0 0,0 0-355 0 0,0 0-248 0 0,0 0-146 0 0,0 0-37 0 0,1 6 22 0 0,4 269 5147 0 0,-20-330-11597 0 0,14 30-980 0 0,2 17 3120 0 0,-1-4-5515 0 0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27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9906 0 0,'0'0'1360'0'0,"0"0"-391"0"0,0 0-97 0 0,0 0 88 0 0,0 0-136 0 0,0 0-288 0 0,0 0-448 0 0,0 0-272 0 0,0 0-40 0 0,0 0-8 0 0,0 0 0 0 0,0 0-152 0 0,0 0-360 0 0,0 0-696 0 0,7 54-1489 0 0,-5-50-6217 0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2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7 5209 0 0,'0'0'5536'0'0,"0"0"-2969"0"0,0 0-1056 0 0,0 0-108 0 0,0 0-64 0 0,0 0-117 0 0,0 0-129 0 0,0 0-197 0 0,0 0-199 0 0,0 0-136 0 0,0 0-112 0 0,0 0-90 0 0,0 0-39 0 0,-8-1-53 0 0,3 0-283 0 0,1 0 76 0 0,1 0 1 0 0,-1 0-1 0 0,0 0 0 0 0,0 1 0 0 0,1 0 1 0 0,-1 0-1 0 0,0 0 0 0 0,0 0 0 0 0,0 0 0 0 0,0 1 1 0 0,1 0-1 0 0,-1 0 0 0 0,0 0 0 0 0,1 0 1 0 0,-1 0-1 0 0,0 1 0 0 0,0 0-60 0 0,-9 6 93 0 0,11-7-77 0 0,-1 0 1 0 0,1 1-1 0 0,0-1 1 0 0,-1 0-1 0 0,1 1 1 0 0,0-1 0 0 0,0 1-1 0 0,0 0 1 0 0,0-1-1 0 0,0 1 1 0 0,1 0 0 0 0,-1 0-1 0 0,1 0 1 0 0,-1 1-1 0 0,1-1 1 0 0,0 0-1 0 0,-1 1 1 0 0,1-1 0 0 0,0 0-1 0 0,1 1 1 0 0,-1-1-1 0 0,0 1 1 0 0,1-1-1 0 0,-1 1 1 0 0,1 1-17 0 0,1 0 13 0 0,1 0-1 0 0,0-1 1 0 0,-1 0 0 0 0,1 1 0 0 0,0-1-1 0 0,1 0 1 0 0,-1 0 0 0 0,1 0 0 0 0,-1-1-1 0 0,1 1 1 0 0,0-1 0 0 0,0 1-1 0 0,0-1 1 0 0,0 0 0 0 0,0 0 0 0 0,1 0-1 0 0,-1 0 1 0 0,1-1 0 0 0,-1 1-1 0 0,1-1 1 0 0,-1 0 0 0 0,1 0 0 0 0,2 0-13 0 0,23 12 118 0 0,49 29 178 0 0,-72-38-248 0 0,0 0-1 0 0,0 1 1 0 0,0 0 0 0 0,-1 1 0 0 0,1-1 0 0 0,-1 1-1 0 0,0 0 1 0 0,-1 0 0 0 0,0 1 0 0 0,0 0 0 0 0,0-1-1 0 0,-1 1 1 0 0,0 0 0 0 0,0 0 0 0 0,-1 1 0 0 0,0-1-1 0 0,0 1 1 0 0,-1-1 0 0 0,1 1 0 0 0,-2-1 0 0 0,1 1-1 0 0,-1 0 1 0 0,0-1 0 0 0,-1 1 0 0 0,0 2-48 0 0,-3-5 52 0 0,0 0 0 0 0,-1 0 0 0 0,0 0 0 0 0,0 0 0 0 0,0-1 0 0 0,0 0 0 0 0,0 0 1 0 0,-1 0-1 0 0,0-1 0 0 0,0 0 0 0 0,0 0 0 0 0,0 0 0 0 0,0-1 0 0 0,-1 0 0 0 0,1 0 0 0 0,-1 0 1 0 0,1-1-1 0 0,-1 0 0 0 0,0 0 0 0 0,0-1 0 0 0,1 0 0 0 0,-1 0 0 0 0,0-1 0 0 0,1 1 0 0 0,-1-1 0 0 0,0-1 1 0 0,1 0-1 0 0,-1 0 0 0 0,-1 0-52 0 0,4 1-84 0 0,0 0-1 0 0,0-1 1 0 0,1 1 0 0 0,-1-1 0 0 0,0 1-1 0 0,1-1 1 0 0,-1 0 0 0 0,1 0 0 0 0,0-1 0 0 0,-1 1-1 0 0,1-1 1 0 0,0 0 0 0 0,0 0 0 0 0,1 0 0 0 0,-1 0-1 0 0,1 0 1 0 0,-1 0 0 0 0,1-1 0 0 0,0 1 0 0 0,0-1-1 0 0,1 1 85 0 0,6-5-2974 0 0,1 5-2267 0 0,-2 2-6667 0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6:29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1811 0 0 0,'0'0'1560'0'0,"0"0"-486"0"0,0 0-265 0 0,0 0-19 0 0,0 0 42 0 0,0 0 30 0 0,0 0-53 0 0,0 0-95 0 0,0 0-90 0 0,0 0-51 0 0,0 0-18 0 0,25-26 4182 0 0,47-29 507 0 0,-3 0-4373 0 0,16-19 6 0 0,169-121 97 0 0,-72 48-705 0 0,-41 12-29 0 0,-35 46-13 0 0,33-22 117 0 0,41-43 292 0 0,-84 68-140 0 0,4-6-222 0 0,-25 26-68 0 0,-32 30-39 0 0,-10 6-27 0 0,-2 4-80 0 0,2-2 24 0 0,3-6-23 0 0,-7 8 101 0 0,8 3-86 0 0,5 2-55 0 0,-23-5 259 0 0,30-17-276 0 0,-47 42 1 0 0,-2 1 2 0 0,1 0-14 0 0,0 0 11 0 0,-1 0 4 0 0,0 0-2 0 0,0 0-12 0 0,0 0 1 0 0,0 0 10 0 0,0 0 3 0 0,0 0 0 0 0,0 0 0 0 0,0 0 2 0 0,0 0-1 0 0,0 0-14 0 0,0 0 15 0 0,0 0 2 0 0,0 0-12 0 0,0 0 13 0 0,0 0 3 0 0,0 0 1 0 0,0 0 3 0 0,0 0-4 0 0,0 0 20 0 0,0 0 8 0 0,0 0-7 0 0,0 0 7 0 0,0 0 0 0 0,0 0 7 0 0,0 0-4 0 0,-56 4 657 0 0,-162-18-426 0 0,175 3 12 0 0,43 40-341 0 0,116 249 71 0 0,-51-107-60 0 0,-52-146 159 0 0,-4-36 780 0 0,18-191-847 0 0,6-27 72 0 0,-34 179 69 0 0,-10 53-4375 0 0,8 1-336 0 0,2-1-4068 0 0,1 1-2830 0 0</inkml:trace>
  <inkml:trace contextRef="#ctx0" brushRef="#br0" timeOffset="1220.799">543 681 0 0 0,'0'0'1699'0'0,"0"0"-429"0"0,0 0-221 0 0,0 0-123 0 0,0 0-83 0 0,0 0-105 0 0,0 0-28 0 0,0 0 35 0 0,0 0 36 0 0,0 0 72 0 0,0 0 65 0 0,0 0 22 0 0,0 0 27 0 0,9 0 6076 0 0,29 0-5649 0 0,-22-2-1099 0 0,-1 0 0 0 0,1-1 0 0 0,-1-1 0 0 0,0-1 0 0 0,0 0 0 0 0,-1-1-1 0 0,0 0 1 0 0,0-1 0 0 0,0-1 0 0 0,0 0 0 0 0,1-3-295 0 0,-8 7 82 0 0,0 0 0 0 0,-1 0 0 0 0,0-1 0 0 0,0 0 0 0 0,0 0 0 0 0,-1-1 0 0 0,1 0 0 0 0,-1 1 0 0 0,-1-2 0 0 0,1 1 0 0 0,-1-1 0 0 0,0 1 0 0 0,-1-1 0 0 0,1 0 0 0 0,-1 0 0 0 0,-1-1 0 0 0,1 1 0 0 0,-1-1 0 0 0,-1 1 0 0 0,1-1 0 0 0,-1 0 0 0 0,0-5-82 0 0,-3 8-9 0 0,-1 1-1 0 0,1 0 1 0 0,-1 0 0 0 0,1 0-1 0 0,-1 0 1 0 0,0 0-1 0 0,-1 0 1 0 0,1 1-1 0 0,-1-1 1 0 0,1 1 0 0 0,-1 0-1 0 0,0 0 1 0 0,0 0-1 0 0,0 1 1 0 0,-1-1-1 0 0,1 1 1 0 0,-1 0 0 0 0,1 1-1 0 0,-1-1 1 0 0,1 1-1 0 0,-1 0 1 0 0,0 0-1 0 0,0 0 1 0 0,0 0 0 0 0,0 1-1 0 0,0 0 1 0 0,1 0-1 0 0,-1 0 1 0 0,0 1 0 0 0,-5 1 8 0 0,4-1-33 0 0,0 0-1 0 0,0 0 1 0 0,0 1-1 0 0,0 0 1 0 0,0 0-1 0 0,0 0 1 0 0,0 1-1 0 0,1 0 1 0 0,-1 0-1 0 0,1 1 1 0 0,0-1-1 0 0,0 1 1 0 0,0 0-1 0 0,0 1 1 0 0,-2 3 34 0 0,-5 2-4 0 0,9-4 17 0 0,0 0 1 0 0,1 0-1 0 0,0 0 1 0 0,0 0-1 0 0,0 0 0 0 0,1 1 1 0 0,0-1-1 0 0,0 1 1 0 0,0-1-1 0 0,1 1 1 0 0,0-1-1 0 0,0 1 0 0 0,1-1 1 0 0,0 1-1 0 0,0-1 1 0 0,1 1-1 0 0,-1-1 0 0 0,1 0 1 0 0,1 0-1 0 0,-1 0 1 0 0,1 0-1 0 0,0 0 0 0 0,0 0 1 0 0,4 4-14 0 0,0 7 55 0 0,72 183 547 0 0,-74-185-545 0 0,-1 0 0 0 0,-1 1 0 0 0,-1 0 1 0 0,0-1-1 0 0,-1 1 0 0 0,-1 0 0 0 0,0 0 0 0 0,-2 12-57 0 0,-38 43 450 0 0,26-62-1104 0 0,13-22-5692 0 0,1 2 1351 0 0,0 4-5015 0 0</inkml:trace>
  <inkml:trace contextRef="#ctx0" brushRef="#br0" timeOffset="2021.62">444 342 2312 0 0,'0'0'2106'0'0,"0"0"-407"0"0,0 0-69 0 0,0 0 85 0 0,0 0 64 0 0,0 0-24 0 0,0 0-171 0 0,0 0-259 0 0,0 0-250 0 0,0 0-189 0 0,0 0-111 0 0,0 0-65 0 0,0 0-39 0 0,-3 0-43 0 0,123-74 4586 0 0,-13 23-4283 0 0,-39 22-718 0 0,-68 29-207 0 0,0 0-2 0 0,0 0-11 0 0,0 0 18 0 0,0 0 1 0 0,0 0-11 0 0,0 0 18 0 0,0 0 5 0 0,0 0 0 0 0,0 0 0 0 0,0 0 0 0 0,0 0-6 0 0,0 0-16 0 0,0 0 10 0 0,0 0 2 0 0,0 0-2 0 0,0 0 11 0 0,0 0 5 0 0,0 0-7 0 0,0 0 13 0 0,0 0 15 0 0,0 0-2 0 0,0 0 9 0 0,0 0-12 0 0,0 0-4 0 0,0 0 4 0 0,0 0 16 0 0,0 0 3 0 0,0 0 3 0 0,0 0 28 0 0,0 0-26 0 0,0 0 2 0 0,0 0 4 0 0,0 0-21 0 0,0 0-5 0 0,0 0 3 0 0,0 0-7 0 0,0 0-51 0 0,0 0 42 0 0,0 0 7 0 0,0 0 36 0 0,0 0-41 0 0,0 0-9 0 0,0 0 15 0 0,0 0-5 0 0,0 0-10 0 0,0 0 3 0 0,0 0 8 0 0,0 0 26 0 0,0 0 6 0 0,0 0-4 0 0,0 0 7 0 0,-24-8 430 0 0,-110-87-233 0 0,65 47-184 0 0,58 33-1094 0 0,27-2-4890 0 0,-6 15 990 0 0,-4-1-6761 0 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20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284 413 0 0 0,'0'0'457'0'0,"0"0"994"0"0,0 0 503 0 0,0 0 168 0 0,0 0-46 0 0,0 0-214 0 0,0 0-308 0 0,0 0-275 0 0,0 0-194 0 0,0 0-122 0 0,-1-15 3785 0 0,-56-5 240 0 0,-20 35-4076 0 0,17 12-428 0 0,53-23-444 0 0,1 1 1 0 0,0-1 0 0 0,0 1-1 0 0,0 1 1 0 0,0-1-1 0 0,1 1 1 0 0,0 0-1 0 0,0 0 1 0 0,1 0 0 0 0,-1 1-1 0 0,2-1 1 0 0,-1 1-1 0 0,1 0 1 0 0,-1 0-1 0 0,2 1 1 0 0,-1-1-1 0 0,1 1 1 0 0,1-1 0 0 0,-1 1-1 0 0,1 0 1 0 0,0-1-1 0 0,1 1 1 0 0,0 0-1 0 0,1 6-40 0 0,-2-6 58 0 0,0 0-1 0 0,1 0 1 0 0,0 0-1 0 0,1 0 0 0 0,-1 0 1 0 0,2 0-1 0 0,-1 0 1 0 0,1 0-1 0 0,0-1 1 0 0,1 1-1 0 0,0-1 0 0 0,0 1 1 0 0,1-1-1 0 0,-1 0 1 0 0,2 0-1 0 0,-1 0 0 0 0,1-1 1 0 0,0 1-1 0 0,0-1 1 0 0,3 2-58 0 0,2-4 73 0 0,-1-1 1 0 0,1 0 0 0 0,0 0 0 0 0,0-1 0 0 0,-1 0-1 0 0,1-1 1 0 0,1 0 0 0 0,-1-1 0 0 0,0 0 0 0 0,0-1-1 0 0,0 0 1 0 0,1 0-74 0 0,-9 1 8 0 0,18-1 62 0 0,-1-1 1 0 0,1 0-1 0 0,-1-1 0 0 0,0-2 1 0 0,0 0-1 0 0,0 0 0 0 0,9-6-70 0 0,-2 3 36 0 0,-26 8-33 0 0,0 0-23 0 0,0 0-11 0 0,0 0-6 0 0,0 0-27 0 0,-28 0-3706 0 0,26 0 3067 0 0,0 0-1145 0 0,0 0-3243 0 0,2 0-6873 0 0</inkml:trace>
  <inkml:trace contextRef="#ctx0" brushRef="#br0" timeOffset="359.682">816 405 8354 0 0,'0'0'1753'0'0,"0"0"-236"0"0,0 0 4 0 0,0 0 65 0 0,0 0-39 0 0,0 0-139 0 0,0 0-241 0 0,0 0-224 0 0,0 0-157 0 0,-33 30-143 0 0,-100 95-149 0 0,84-59 106 0 0,46-53-440 0 0,1-10-111 0 0,0 1 0 0 0,0 0 0 0 0,1 0 0 0 0,-1 0 0 0 0,1 0 0 0 0,0 1 0 0 0,0-1 0 0 0,0 0 0 0 0,0 0 0 0 0,1 1 0 0 0,0-1 0 0 0,0 0 0 0 0,0 1 0 0 0,1-1 0 0 0,-1 0 0 0 0,1 1 0 0 0,0-1 0 0 0,0 0 0 0 0,0 0 0 0 0,1 0 0 0 0,0 0 0 0 0,-1 0 0 0 0,1 0 0 0 0,1 0 0 0 0,-1-1 0 0 0,0 1 0 0 0,1-1 0 0 0,0 1 0 0 0,0-1 0 0 0,0 0 0 0 0,0 0 0 0 0,0 0 0 0 0,2 0-49 0 0,13 4 165 0 0,0-1 0 0 0,1-1 0 0 0,0-1 0 0 0,0-1 1 0 0,0 0-1 0 0,1-1 0 0 0,-1-1 0 0 0,0-1 0 0 0,1-1 1 0 0,-1-1-1 0 0,0 0 0 0 0,1-1 0 0 0,-2-1 0 0 0,1-1 0 0 0,0-1 1 0 0,-1-1-1 0 0,0 0 0 0 0,0-1 0 0 0,-1-1 0 0 0,9-7-165 0 0,-17 14 66 0 0,0-2-1 0 0,0 1 0 0 0,-1-1 1 0 0,0 0-1 0 0,0-1 0 0 0,0 0 1 0 0,0 0-1 0 0,-1-1 0 0 0,0 0 1 0 0,0 0-1 0 0,0-1 0 0 0,-1 0 1 0 0,0 0-1 0 0,0 0 0 0 0,-1-1 1 0 0,0 0-1 0 0,-1 0 0 0 0,1 0 1 0 0,-1 0-1 0 0,-1-1 0 0 0,0 0 1 0 0,0 1-1 0 0,0-1 1 0 0,0-7-66 0 0,-3 12 11 0 0,0-1 0 0 0,-1 0 1 0 0,1 1-1 0 0,-1-1 1 0 0,0 0-1 0 0,0 1 1 0 0,0-1-1 0 0,-1 1 1 0 0,1-1-1 0 0,-1 1 1 0 0,0 0-1 0 0,-1-1 1 0 0,1 1-1 0 0,-1 0 1 0 0,0 1-1 0 0,0-1 1 0 0,0 0-1 0 0,0 1 1 0 0,0 0-1 0 0,-1-1 1 0 0,0 1-1 0 0,0 1 1 0 0,0-2-12 0 0,-9-4-120 0 0,0 1 0 0 0,0 0 1 0 0,0 1-1 0 0,-1 0 0 0 0,0 1 0 0 0,0 0 1 0 0,0 1-1 0 0,0 1 0 0 0,-1 0 1 0 0,0 1-1 0 0,1 0 0 0 0,-1 2 1 0 0,0 0-1 0 0,0 0 0 0 0,0 1 1 0 0,1 1-1 0 0,-1 0 0 0 0,1 2 0 0 0,-1-1 1 0 0,1 2-1 0 0,0-1 0 0 0,0 2 1 0 0,1 0-1 0 0,-12 7 120 0 0,15-7-484 0 0,-26 17-2318 0 0,17-2-2374 0 0,13-13-1472 0 0,0-3-4601 0 0</inkml:trace>
  <inkml:trace contextRef="#ctx0" brushRef="#br0" timeOffset="1051.411">1463 397 12411 0 0,'0'0'2592'0'0,"0"0"-1067"0"0,0 0-295 0 0,0 0 72 0 0,0 0 48 0 0,0 0-49 0 0,0 0-226 0 0,0 0-237 0 0,0 0-150 0 0,0 0-127 0 0,0 0-110 0 0,0 0-62 0 0,0 0-34 0 0,-20-4 728 0 0,13 6-1030 0 0,0 0 0 0 0,-1 0 0 0 0,2 1 0 0 0,-1 0 0 0 0,0 0 0 0 0,0 0 0 0 0,1 1 0 0 0,0 0 0 0 0,0 0 0 0 0,0 1 0 0 0,0-1 0 0 0,1 1 0 0 0,0 1 0 0 0,0-1 0 0 0,0 1 0 0 0,0 0 0 0 0,1 0 0 0 0,-1 3-53 0 0,-25 25 70 0 0,18-12-2 0 0,12-21-68 0 0,3 21 18 0 0,1-18-9 0 0,1-1 1 0 0,-1 1-1 0 0,0-2 1 0 0,1 1-1 0 0,0 0 1 0 0,-1-1-1 0 0,1 0 0 0 0,0 0 1 0 0,0 0-1 0 0,0 0 1 0 0,1-1-1 0 0,-1 0 1 0 0,0 0-1 0 0,2-1-9 0 0,8 4 33 0 0,19 3 33 0 0,-29-7-57 0 0,0 0 0 0 0,0 0 0 0 0,0 0 0 0 0,0 1 0 0 0,0 0 0 0 0,0 0-1 0 0,0 0 1 0 0,-1 1 0 0 0,1-1 0 0 0,0 1 0 0 0,-1 0 0 0 0,1 1 0 0 0,-1-1 0 0 0,1 1-1 0 0,-1 0 1 0 0,0 0 0 0 0,0 0 0 0 0,-1 0 0 0 0,1 1 0 0 0,-1-1 0 0 0,1 1 0 0 0,-1 0-1 0 0,0 0 1 0 0,-1 1 0 0 0,1-1 0 0 0,-1 0 0 0 0,0 1 0 0 0,0 0 0 0 0,0-1 0 0 0,0 1-1 0 0,-1 1-8 0 0,0 0 25 0 0,0-1-1 0 0,0 0 0 0 0,-1 0 0 0 0,0 0 0 0 0,0 0 0 0 0,0 0 0 0 0,-1 0 0 0 0,0 1 0 0 0,0-1 0 0 0,0 0 0 0 0,0 0 0 0 0,-1-1 0 0 0,0 1 1 0 0,0 0-1 0 0,0 0 0 0 0,-1-1 0 0 0,0 0 0 0 0,1 1 0 0 0,-2-1-24 0 0,-99 88 453 0 0,95-88-438 0 0,1 1 1 0 0,-1-2-1 0 0,0 1 0 0 0,0-1 0 0 0,0 0 0 0 0,-1-1 0 0 0,1 0 0 0 0,-1 0 0 0 0,1-1 0 0 0,-1 0 1 0 0,1 0-1 0 0,-8-1-15 0 0,-6 0 30 0 0,17 1-25 0 0,-1 0 1 0 0,0-1-1 0 0,0 0 0 0 0,1 0 1 0 0,-1-1-1 0 0,0 0 0 0 0,1 0 1 0 0,-1 0-1 0 0,0 0 1 0 0,1-1-1 0 0,0 0 0 0 0,-1 0 1 0 0,1 0-1 0 0,-3-3-5 0 0,5 4-37 0 0,1 0 1 0 0,-1-1-1 0 0,0 1 0 0 0,1-1 0 0 0,-1 0 1 0 0,1 0-1 0 0,0 0 0 0 0,0 0 0 0 0,0 0 1 0 0,0-1-1 0 0,0 1 0 0 0,0 0 0 0 0,0-1 1 0 0,1 0-1 0 0,-1 1 0 0 0,1-1 0 0 0,0 0 1 0 0,0 0-1 0 0,0 1 0 0 0,0-1 0 0 0,0 0 1 0 0,1 0-1 0 0,-1 0 0 0 0,1 0 0 0 0,0 0 1 0 0,0 0-1 0 0,0 0 0 0 0,0 0 0 0 0,1 0 1 0 0,-1 0-1 0 0,1 0 0 0 0,0 0 0 0 0,-1 0 1 0 0,1 0-1 0 0,1 0 0 0 0,0-2 37 0 0,46-29-3727 0 0,-33 26-1000 0 0,-1 0-7499 0 0</inkml:trace>
  <inkml:trace contextRef="#ctx0" brushRef="#br0" timeOffset="1508.348">1952 490 12699 0 0,'0'0'1924'0'0,"0"0"-472"0"0,0 0-125 0 0,0 0 75 0 0,0 0-36 0 0,0 0-150 0 0,0 0-207 0 0,0 0-226 0 0,0 0-169 0 0,0 0-131 0 0,0 0-109 0 0,0 0-70 0 0,-14-7-34 0 0,-43-20-38 0 0,55 26-215 0 0,1 1 0 0 0,-1-1 1 0 0,0 1-1 0 0,0 0 0 0 0,0 0 1 0 0,0 0-1 0 0,0 0 0 0 0,0 0 1 0 0,0 0-1 0 0,0 1 0 0 0,1-1 1 0 0,-1 0-1 0 0,0 1 0 0 0,0 0 1 0 0,0-1-1 0 0,1 1 0 0 0,-1 0 1 0 0,0 0-1 0 0,1 0 0 0 0,-1 0 1 0 0,0 0-1 0 0,1 1 0 0 0,0-1 1 0 0,-1 0-1 0 0,1 1 0 0 0,0-1 1 0 0,0 1-1 0 0,-1-1 0 0 0,1 1 1 0 0,0 0-18 0 0,-3 3 43 0 0,-5 2-26 0 0,1 1 0 0 0,0 0 1 0 0,1 1-1 0 0,0 0 0 0 0,0 0 1 0 0,1 0-1 0 0,1 1 0 0 0,-1 0 1 0 0,1 0-1 0 0,1 0 0 0 0,0 1 1 0 0,0-1-1 0 0,1 1 0 0 0,1 0 1 0 0,-1 0-1 0 0,2 0 0 0 0,0 0 1 0 0,0 1-1 0 0,1-1 0 0 0,0 0 1 0 0,2 11-18 0 0,0-17 7 0 0,-1-1 1 0 0,1 1-1 0 0,1-1 1 0 0,-1 1-1 0 0,0-1 1 0 0,1 0-1 0 0,0 0 1 0 0,0 0-1 0 0,0 0 1 0 0,1-1-1 0 0,-1 1 1 0 0,1-1-1 0 0,0 0 1 0 0,0 0-1 0 0,0 0 1 0 0,0-1-1 0 0,0 1 1 0 0,1-1-1 0 0,-1 0 1 0 0,1 0-1 0 0,0-1 1 0 0,-1 1-1 0 0,4-1-6 0 0,113 10 870 0 0,-108-13-759 0 0,-1 0 0 0 0,0-1 0 0 0,1-1 0 0 0,-1 0 0 0 0,0-1 1 0 0,-1 0-1 0 0,1 0 0 0 0,-1-2 0 0 0,0 1 0 0 0,-1-1 0 0 0,0-1 0 0 0,0 0 0 0 0,0 0 1 0 0,-1-1-1 0 0,0 0 0 0 0,-1-1 0 0 0,0 0 0 0 0,-1 0 0 0 0,0 0 0 0 0,2-5-112 0 0,-4 8 24 0 0,0-1 0 0 0,-1 0 0 0 0,0 0 0 0 0,-1 0 0 0 0,0 0 0 0 0,0-1 0 0 0,-1 1 0 0 0,0-1 0 0 0,0 0 0 0 0,-1 0 0 0 0,0 1-1 0 0,0-1 1 0 0,-1 0 0 0 0,0 0 0 0 0,-1 0 0 0 0,0 0 0 0 0,-1 0 0 0 0,1 1 0 0 0,-2-1 0 0 0,1 1 0 0 0,-1-1 0 0 0,0 1 0 0 0,-1 0 0 0 0,0 0 0 0 0,-1 0 0 0 0,1 1 0 0 0,-1-1 0 0 0,-1 1-1 0 0,0-1-23 0 0,-1 2-33 0 0,0-1-1 0 0,-1 1 0 0 0,1 0 1 0 0,-1 1-1 0 0,0 0 0 0 0,-1 0 0 0 0,0 1 1 0 0,1 0-1 0 0,-1 0 0 0 0,0 1 0 0 0,-1 0 1 0 0,1 1-1 0 0,0 0 0 0 0,-1 1 0 0 0,0-1 1 0 0,1 2-1 0 0,-1 0 0 0 0,0 0 0 0 0,1 0 1 0 0,-1 1-1 0 0,1 1 0 0 0,-1-1 0 0 0,1 2 1 0 0,-6 1 33 0 0,0 0-470 0 0,0 2 0 0 0,0-1 1 0 0,1 1-1 0 0,0 1 0 0 0,0 1 0 0 0,0 0 1 0 0,1 1-1 0 0,1 0 0 0 0,-7 6 470 0 0,11-8-716 0 0,-11 10-2859 0 0,2 1-4400 0 0,5-2-4796 0 0</inkml:trace>
  <inkml:trace contextRef="#ctx0" brushRef="#br0" timeOffset="1906.922">1740 675 9282 0 0,'0'0'2100'0'0,"0"0"-294"0"0,0 0-35 0 0,0 0 2 0 0,0 0-116 0 0,0 0-151 0 0,0 0-212 0 0,0 0-236 0 0,0 0-208 0 0,0 0-147 0 0,0 0-163 0 0,0 0-137 0 0,0 0-69 0 0,-4-11-76 0 0,-12-31-45 0 0,16 41-198 0 0,0-1 0 0 0,-1 1 0 0 0,1 0 0 0 0,0-1 0 0 0,0 1-1 0 0,0 0 1 0 0,1-1 0 0 0,-1 1 0 0 0,0 0 0 0 0,0-1 0 0 0,1 1 0 0 0,-1 0 0 0 0,1 0-1 0 0,-1-1 1 0 0,1 1 0 0 0,-1 0 0 0 0,1 0 0 0 0,0 0 0 0 0,-1 0 0 0 0,1 0 0 0 0,0 0-1 0 0,0 0 1 0 0,0 0 0 0 0,0 0 0 0 0,0 0 0 0 0,0 0 0 0 0,0 0 0 0 0,0 1 0 0 0,1-1 0 0 0,-1 0-1 0 0,0 1 1 0 0,0-1 0 0 0,1 1 0 0 0,-1 0 0 0 0,0-1 0 0 0,0 1 0 0 0,2 0-15 0 0,2-3 71 0 0,11-5 48 0 0,1 0 0 0 0,-1 2-1 0 0,1-1 1 0 0,0 2 0 0 0,1 0 0 0 0,-1 2 0 0 0,1 0 0 0 0,0 0 0 0 0,-1 2 0 0 0,8 0-119 0 0,-23 1 13 0 0,1 0-1 0 0,-1 0 0 0 0,1 1 1 0 0,-1-1-1 0 0,1 0 0 0 0,-1 1 1 0 0,0 0-1 0 0,1 0 0 0 0,-1-1 1 0 0,0 2-1 0 0,1-1 1 0 0,-1 0-1 0 0,0 0 0 0 0,0 1 1 0 0,0-1-1 0 0,0 1 0 0 0,0-1 1 0 0,-1 1-1 0 0,1 0 1 0 0,0 0-1 0 0,-1 0 0 0 0,1 0 1 0 0,-1 0-1 0 0,0 0 0 0 0,0 0 1 0 0,0 0-1 0 0,0 0 0 0 0,0 1 1 0 0,0-1-1 0 0,0 0 1 0 0,-1 1-1 0 0,1-1 0 0 0,-1 1-12 0 0,1 2 37 0 0,1 0-1 0 0,0-1 0 0 0,0 1 1 0 0,0-1-1 0 0,0 1 0 0 0,1-1 1 0 0,0 0-1 0 0,0 0 0 0 0,0 0 0 0 0,0 0 1 0 0,0-1-1 0 0,1 1 0 0 0,0-1 1 0 0,0 0-1 0 0,0 0 0 0 0,0 0 1 0 0,0 0-1 0 0,0-1 0 0 0,1 0 1 0 0,-1 0-1 0 0,1 0 0 0 0,0 0 1 0 0,-1-1-1 0 0,1 0 0 0 0,0 0 1 0 0,0 0-1 0 0,0 0 0 0 0,0-1 1 0 0,0 0-1 0 0,4 0-36 0 0,69-1 784 0 0,-67-12-1149 0 0,-12 7-2585 0 0,-2-1-3770 0 0,1 3-5764 0 0</inkml:trace>
  <inkml:trace contextRef="#ctx0" brushRef="#br0" timeOffset="2910.3">1417 436 0 0 0,'0'0'583'0'0,"0"0"280"0"0,0 0 201 0 0,0 0 127 0 0,0 0 70 0 0,0 0 22 0 0,0 0-5 0 0,0 0-104 0 0,0 0-108 0 0,0 0-93 0 0,5-4-92 0 0,16-8-30 0 0,2-3 6157 0 0,-22 15-6486 0 0,16-12 1451 0 0,-8 7-1758 0 0,0 1-1 0 0,0 0 0 0 0,0 1 0 0 0,1 0 0 0 0,-1 1 1 0 0,1 0-1 0 0,0 0 0 0 0,0 1 0 0 0,-1 0 1 0 0,1 1-1 0 0,9 0-214 0 0,-19 0 40 0 0,0 0 15 0 0,0 0 6 0 0,0 0-1 0 0,0 0 9 0 0,0 0 5 0 0,0 1-19 0 0,1-1-103 0 0,-1-1 0 0 0,0 1 0 0 0,1-1 0 0 0,-1 1 0 0 0,0-1 0 0 0,1 1-1 0 0,-1 0 1 0 0,1-1 0 0 0,-1 1 0 0 0,1 0 0 0 0,-1-1 0 0 0,1 1 0 0 0,-1 0 0 0 0,1 0 0 0 0,-1-1 0 0 0,1 1 0 0 0,-1 0 0 0 0,1 0 0 0 0,0 0 0 0 0,-1 0 0 0 0,1 0 0 0 0,-1 0 0 0 0,1-1-1 0 0,-1 2 1 0 0,1-1 0 0 0,0 0 0 0 0,-1 0 0 0 0,1 0 0 0 0,-1 0 0 0 0,1 0 0 0 0,-1 0 0 0 0,1 1 0 0 0,-1-1 0 0 0,1 0 0 0 0,-1 0 0 0 0,1 1 0 0 0,-1-1 0 0 0,1 0 0 0 0,-1 1-1 0 0,1-1 1 0 0,-1 0 0 0 0,1 1 0 0 0,-1-1 0 0 0,0 1 0 0 0,1-1 0 0 0,-1 1 0 0 0,0-1 0 0 0,1 1 0 0 0,-1-1 0 0 0,0 1 0 0 0,0-1 0 0 0,0 1 0 0 0,1-1 0 0 0,-1 1 0 0 0,0-1-1 0 0,0 1 1 0 0,0 0 0 0 0,0-1 0 0 0,0 1 0 0 0,0-1 0 0 0,0 1 0 0 0,0-1 0 0 0,0 1 0 0 0,0 0 0 0 0,0-1 0 0 0,-1 1 48 0 0,8-4-3857 0 0,-3 2-4750 0 0</inkml:trace>
  <inkml:trace contextRef="#ctx0" brushRef="#br0" timeOffset="5777.446">2197 16 0 0 0,'0'0'287'0'0,"0"0"797"0"0,0 0 346 0 0,0 0 85 0 0,0 0-66 0 0,0 0-154 0 0,0 0-161 0 0,0 0-109 0 0,0 0-76 0 0,0 0-28 0 0,0 0-17 0 0,-10 2 606 0 0,9-1 2548 0 0,11 3-3715 0 0,0-1 0 0 0,0 1 0 0 0,1-2-1 0 0,-1 0 1 0 0,1 0 0 0 0,0-1 0 0 0,0 0 0 0 0,0-1 0 0 0,-1 0 0 0 0,1 0-1 0 0,0-1 1 0 0,0-1 0 0 0,8-2-343 0 0,199-27 1908 0 0,-218 31-1844 0 0,0 0 6 0 0,0 0-4 0 0,0 0 4 0 0,0 0-6 0 0,0 0-8 0 0,0 0-5 0 0,0 16 121 0 0,-22 177 661 0 0,15 314 17 0 0,49-279-533 0 0,-42-226-320 0 0,1 4 78 0 0,0 0 1 0 0,0 0-1 0 0,-1 1 1 0 0,0-1-1 0 0,0 0 0 0 0,-1 1 1 0 0,1-1-1 0 0,-2 0 1 0 0,1 0-1 0 0,-1 0 1 0 0,1 0-1 0 0,-2 0 0 0 0,1 0 1 0 0,-1 0-1 0 0,0 0-75 0 0,-14 30 280 0 0,17-34-253 0 0,0-1 5 0 0,0-1-1 0 0,0 0-5 0 0,0 0-2 0 0,0 0-20 0 0,0 0 14 0 0,0 0 0 0 0,0 0 6 0 0,0 0 10 0 0,0 0 7 0 0,0 0-14 0 0,0 0-6 0 0,0 0 11 0 0,0 0-12 0 0,0 0-1 0 0,0 0 9 0 0,0 0-2 0 0,0 0 4 0 0,0 0-8 0 0,0 0-11 0 0,0 0-2 0 0,0 0 5 0 0,0 0-1 0 0,0 0 11 0 0,0 0-7 0 0,0 0 17 0 0,0 0-2 0 0,0 0-7 0 0,0 0 2 0 0,0 0 7 0 0,0 0-4 0 0,0 0 11 0 0,0 0 12 0 0,0 0-18 0 0,0 0 13 0 0,0 0 22 0 0,0 0 4 0 0,0 0-10 0 0,0 0 10 0 0,-37-12 136 0 0,-181 9-162 0 0,169 10-2007 0 0,84-19-1088 0 0,-14 2-6910 0 0,-12 5-2566 0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30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60 0 0 0,'0'0'1534'0'0,"0"0"-53"0"0,0 0 108 0 0,0 0 182 0 0,0 0 110 0 0,0 0-46 0 0,0 0-173 0 0,0 0-234 0 0,0 0-211 0 0,0 0-144 0 0,0 0-112 0 0,-11-9-81 0 0,-34-28-68 0 0,-6 24 1726 0 0,38 14-1946 0 0,4 0-521 0 0,-1 0 0 0 0,1 0 1 0 0,0 1-1 0 0,0 0 0 0 0,0 1 1 0 0,0 0-1 0 0,1 0 0 0 0,-1 1 1 0 0,1 0-1 0 0,0 1 0 0 0,0 0 1 0 0,0 0-1 0 0,0 0 0 0 0,1 1 1 0 0,0 0-1 0 0,1 1 0 0 0,-1 0 0 0 0,1 0 1 0 0,0 0-1 0 0,1 0 0 0 0,0 1 1 0 0,0 0-1 0 0,0 0 0 0 0,1 1 1 0 0,0-1-1 0 0,1 1 0 0 0,0 0 1 0 0,1 0-1 0 0,-1 0 0 0 0,2 0 0 0 0,-1 0 1 0 0,1 0-1 0 0,1 1 0 0 0,0 5-71 0 0,-1-10 25 0 0,0-1-1 0 0,0 1 0 0 0,1 0 1 0 0,0 0-1 0 0,0 0 0 0 0,0-1 1 0 0,0 1-1 0 0,1 0 0 0 0,0 0 0 0 0,0 0 1 0 0,0-1-1 0 0,1 1 0 0 0,-1-1 1 0 0,1 1-1 0 0,0-1 0 0 0,1 0 1 0 0,-1 1-1 0 0,1-1 0 0 0,-1 0 1 0 0,1 0-1 0 0,1-1 0 0 0,-1 1 1 0 0,0-1-1 0 0,1 0 0 0 0,0 0 0 0 0,-1 0 1 0 0,1 0-1 0 0,1 0 0 0 0,-1-1 1 0 0,0 0-1 0 0,0 0 0 0 0,1 0 1 0 0,-1 0-1 0 0,1-1 0 0 0,2 1-24 0 0,4-2 93 0 0,0 0 0 0 0,-1-1 0 0 0,1-1 0 0 0,0 1-1 0 0,-1-2 1 0 0,0 1 0 0 0,1-1 0 0 0,-1-1 0 0 0,0 0 0 0 0,-1-1-1 0 0,1 1 1 0 0,-1-2 0 0 0,0 1 0 0 0,0-1 0 0 0,-1-1 0 0 0,1 0-1 0 0,-1 0 1 0 0,2-3-93 0 0,14-13 118 0 0,-2-2 0 0 0,0 0 1 0 0,-1-2-1 0 0,-2 0 0 0 0,12-22-118 0 0,-26 41 13 0 0,18-23 29 0 0,-23 47-109 0 0,-1-2 81 0 0,1 1 0 0 0,0 0-1 0 0,1-1 1 0 0,1 1 0 0 0,1-1 0 0 0,0 0 0 0 0,0 0-1 0 0,2 0 1 0 0,-1 0 0 0 0,2-1 0 0 0,0 1 0 0 0,1-2-1 0 0,0 1 1 0 0,1-1 0 0 0,0 0 0 0 0,1 0 0 0 0,0-1-1 0 0,1 0 1 0 0,0-1 0 0 0,9 8-14 0 0,38 20-83 0 0,-56-35-227 0 0,-1-2-7023 0 0,0-1-4522 0 0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33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85 413 13739 0 0,'0'0'1727'0'0,"0"0"-440"0"0,0 0-53 0 0,0 0 30 0 0,0 0-52 0 0,0 0-142 0 0,0 0-246 0 0,0 0-184 0 0,0 0-76 0 0,0 0-65 0 0,0 0-56 0 0,0 0-46 0 0,0 0-61 0 0,-9 26-85 0 0,-30 79-54 0 0,8 38 466 0 0,26-78-1004 0 0,5-65 103 0 0,23-22-6569 0 0,-18 10 10 0 0,-4 8-3191 0 0</inkml:trace>
  <inkml:trace contextRef="#ctx0" brushRef="#br0" timeOffset="243.147">111 197 10114 0 0,'0'0'2206'0'0,"0"0"-568"0"0,0 0-197 0 0,0 0-46 0 0,0 0-89 0 0,0 0-119 0 0,0 0-211 0 0,0 0-253 0 0,0 0-224 0 0,0 0-222 0 0,0 0-154 0 0,0 0-78 0 0,-9-5-84 0 0,-25-15-31 0 0,14 28-1144 0 0,22-1-7743 0 0,3-4-1805 0 0</inkml:trace>
  <inkml:trace contextRef="#ctx0" brushRef="#br0" timeOffset="548.42">540 1 14123 0 0,'0'0'1542'0'0,"0"0"-533"0"0,0 0-130 0 0,0 0 156 0 0,0 0 93 0 0,0 0-40 0 0,0 0-143 0 0,0 0-199 0 0,0 0-88 0 0,0 0-14 0 0,0 0-69 0 0,0 0-67 0 0,0 0-73 0 0,-2 24-65 0 0,-11 152 483 0 0,-17 157-44 0 0,27-169-1132 0 0,3-164 261 0 0,0 0-17 0 0,0 0-14 0 0,0 0-14 0 0,0 0-53 0 0,0 0-53 0 0,0 0-23 0 0,0 0-59 0 0,0 0-61 0 0,0 0-58 0 0,0-27-7474 0 0,0 23 6607 0 0,0-1-704 0 0,0-2-3954 0 0,0 0-1977 0 0</inkml:trace>
  <inkml:trace contextRef="#ctx0" brushRef="#br0" timeOffset="799.353">228 363 10650 0 0,'0'0'2097'0'0,"0"0"-490"0"0,0 0-146 0 0,0 0 34 0 0,0 0-30 0 0,0 0-130 0 0,0 0-204 0 0,0 0-171 0 0,0 0-128 0 0,0 0-113 0 0,32-4-90 0 0,105-15-89 0 0,112-7 914 0 0,-204 22-1552 0 0,11 0-545 0 0,-20 3-4715 0 0,-27 1-5316 0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31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14 1160 0 0,'0'0'1949'0'0,"0"0"-397"0"0,0 0 64 0 0,0 0 161 0 0,0 0 80 0 0,0 0-11 0 0,0 0-227 0 0,0 0-296 0 0,0 0-279 0 0,0 0-222 0 0,0 0-166 0 0,0 0-65 0 0,0 0-54 0 0,-13 20 1330 0 0,5 5-1396 0 0,1 1-1 0 0,1-1 0 0 0,1 1 0 0 0,2 1 0 0 0,-1 20-470 0 0,4 117 559 0 0,16-107-349 0 0,-14-56-179 0 0,0 0 1 0 0,1 0-1 0 0,-1-1 1 0 0,0 1-1 0 0,1 0 1 0 0,-1-1-1 0 0,0 0 1 0 0,1 1-1 0 0,-1-1 0 0 0,1 0 1 0 0,-1 0-1 0 0,0 0 1 0 0,1 0-1 0 0,-1-1 1 0 0,0 1-1 0 0,1-1 1 0 0,-1 1-1 0 0,0-1 1 0 0,1 0-1 0 0,-1 0 1 0 0,0 0-1 0 0,0 0 1 0 0,0 0-1 0 0,0-1 1 0 0,0 1-1 0 0,0-1 1 0 0,0 1-1 0 0,0-1 1 0 0,-1 0-1 0 0,1 1 1 0 0,-1-1-1 0 0,1 0 1 0 0,0-1-32 0 0,24-21 125 0 0,-1-1 1 0 0,-1 0-1 0 0,-1-2 1 0 0,-1-1-1 0 0,-1-1 1 0 0,-2 0-1 0 0,8-19-125 0 0,35-109 362 0 0,-60 139-107 0 0,-9 24 259 0 0,-3 14-443 0 0,1-1-1 0 0,0 1 1 0 0,2 0-1 0 0,0 1 1 0 0,1 0-1 0 0,1 0 1 0 0,1 0 0 0 0,1 1-1 0 0,1 1-70 0 0,-6 63 150 0 0,3 81-49 0 0,8-157-823 0 0,0-16-5791 0 0,1-3-3800 0 0,-2 7 591 0 0</inkml:trace>
  <inkml:trace contextRef="#ctx0" brushRef="#br0" timeOffset="764.794">399 461 5633 0 0,'0'0'1443'0'0,"0"0"-27"0"0,0 0 261 0 0,0 0 247 0 0,0 0 17 0 0,0 0-229 0 0,0 0-353 0 0,0 0-295 0 0,0 0-176 0 0,0 0-107 0 0,0 0-56 0 0,0 0-55 0 0,0 0-61 0 0,12-11 962 0 0,16-34-734 0 0,-1 0 0 0 0,-2-2 0 0 0,-3-1-1 0 0,6-21-836 0 0,5-70 598 0 0,-33 139-557 0 0,0 0-6 0 0,0 0-15 0 0,0 0-12 0 0,0 0-33 0 0,0 0-21 0 0,0 0-20 0 0,-10 20-25 0 0,5 68 103 0 0,7 80-8 0 0,-1-164-9 0 0,0 1 1 0 0,0-1 0 0 0,0 1-1 0 0,1-1 1 0 0,0 0 0 0 0,0 0-1 0 0,0 0 1 0 0,0 0 0 0 0,0 0-1 0 0,1 0 1 0 0,0-1 0 0 0,0 1-1 0 0,0-1 1 0 0,0 0 0 0 0,0 0-1 0 0,1 0 1 0 0,-1 0 0 0 0,1 0-1 0 0,0-1 1 0 0,0 0-1 0 0,0 0 1 0 0,0 0 0 0 0,1 0 4 0 0,2-2 28 0 0,-1 0-1 0 0,0-1 1 0 0,0 0 0 0 0,0-1 0 0 0,0 1 0 0 0,0-1 0 0 0,0 0-1 0 0,0 0 1 0 0,-1-1 0 0 0,1 0 0 0 0,-1 0 0 0 0,1 0-1 0 0,-1-1 1 0 0,0 0 0 0 0,-1 0 0 0 0,1 0 0 0 0,-1 0 0 0 0,1-1-1 0 0,-1 0 1 0 0,-1 0 0 0 0,1 0 0 0 0,-1 0 0 0 0,0 0-1 0 0,0-1 1 0 0,0 1 0 0 0,-1-1 0 0 0,2-4-28 0 0,0 3 58 0 0,8-18 72 0 0,-1 0-1 0 0,-1 0 1 0 0,-1 0 0 0 0,-2-2-1 0 0,0 1 1 0 0,2-25-130 0 0,-7-14 243 0 0,-2 65-238 0 0,0 0-26 0 0,0 0-18 0 0,0 0-12 0 0,0 0-21 0 0,0 0-25 0 0,0 0-23 0 0,0 0-6 0 0,0 0-42 0 0,0 0-22 0 0,0 0-21 0 0,0 0-56 0 0,0 0-50 0 0,0 0-81 0 0,13 14-4559 0 0,-8-10-3220 0 0,-3-3-3309 0 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44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 0 0 0,'0'0'772'0'0,"0"0"440"0"0,0 0 433 0 0,0 0 286 0 0,0 0 57 0 0,0 0-121 0 0,0 0-244 0 0,0 0-280 0 0,0 0-194 0 0,0 0-159 0 0,0-4-147 0 0,-1-11-107 0 0,0 11-95 0 0,1 4-95 0 0,0 0-79 0 0,0 0-64 0 0,0 0-55 0 0,0 0-60 0 0,0 0-35 0 0,0 0-43 0 0,0 0-66 0 0,0 0-40 0 0,0 0-33 0 0,0 0-35 0 0,37 93 1711 0 0,-9-9-1023 0 0,-3 1 1 0 0,-4 1-1 0 0,9 86-724 0 0,-14-68 387 0 0,-1-40-48 0 0,-13-65-243 0 0,1 0 0 0 0,-1 0 0 0 0,0 0 0 0 0,0-1 1 0 0,0 1-1 0 0,0-1 0 0 0,0 1 0 0 0,0-1 0 0 0,0 0 0 0 0,0 0 0 0 0,-1 0 0 0 0,1 0 1 0 0,-1 0-1 0 0,1 0 0 0 0,-1 0 0 0 0,0-1 0 0 0,0 1 0 0 0,0-1 0 0 0,0 1 1 0 0,0 0-1 0 0,-1-1 0 0 0,1 1 0 0 0,0-3-96 0 0,130-473 871 0 0,-91 340-759 0 0,-31 109 30 0 0,-5 23-7168 0 0,-3 6 4598 0 0,2 0-5448 0 0,-1 3-2386 0 0</inkml:trace>
  <inkml:trace contextRef="#ctx0" brushRef="#br0" timeOffset="818.358">569 305 0 0 0,'0'0'436'0'0,"0"0"712"0"0,0 0 162 0 0,0 0 64 0 0,0 0 61 0 0,0 0-80 0 0,0 0-6 0 0,0 0-57 0 0,0 0-113 0 0,0 0-88 0 0,0 0-96 0 0,5 7-84 0 0,-2-3-898 0 0,0 0 206 0 0,-1 0 1 0 0,1-1 0 0 0,0 1-1 0 0,0-1 1 0 0,0 0-1 0 0,0 0 1 0 0,1 0-1 0 0,-1 0 1 0 0,1 0-1 0 0,-1-1 1 0 0,1 1-1 0 0,0-1 1 0 0,0 0-1 0 0,1 0 1 0 0,-1-1-1 0 0,0 1 1 0 0,0-1 0 0 0,1 0-1 0 0,-1 0 1 0 0,1 0-220 0 0,0-1 217 0 0,6 0 107 0 0,-1 1 0 0 0,1-1 0 0 0,0-1-1 0 0,0 0 1 0 0,-1-1 0 0 0,1 0 0 0 0,-1 0 0 0 0,1-1 0 0 0,-1 0-1 0 0,0-1 1 0 0,0 0 0 0 0,3-3-324 0 0,-7 5 72 0 0,-1-1 0 0 0,0 0 0 0 0,0 0-1 0 0,0 0 1 0 0,0-1 0 0 0,-1 0 0 0 0,1 0 0 0 0,-1 0-1 0 0,0 0 1 0 0,0 0 0 0 0,0-1 0 0 0,-1 0 0 0 0,0 0-1 0 0,0 0 1 0 0,0 0 0 0 0,0 0 0 0 0,-1-1 0 0 0,0 1-1 0 0,0-1 1 0 0,0 0 0 0 0,-1 1 0 0 0,0-1 0 0 0,0 0-1 0 0,-1 0 1 0 0,1-3-72 0 0,-1 6-1 0 0,-1 0-1 0 0,1 0 1 0 0,0 0-1 0 0,-1 0 1 0 0,0 1-1 0 0,0-1 1 0 0,0 0-1 0 0,0 1 1 0 0,0-1-1 0 0,0 1 1 0 0,-1-1-1 0 0,0 1 0 0 0,1-1 1 0 0,-1 1-1 0 0,0 0 1 0 0,0 0-1 0 0,0 0 1 0 0,0 0-1 0 0,0 0 1 0 0,0 0-1 0 0,-1 1 1 0 0,1-1-1 0 0,-1 1 1 0 0,1 0-1 0 0,-1-1 1 0 0,0 1-1 0 0,1 0 1 0 0,-1 1-1 0 0,0-1 1 0 0,0 0-1 0 0,-2 1 2 0 0,-94-5-692 0 0,89 7 640 0 0,-1 1-1 0 0,1 0 0 0 0,0 1 1 0 0,0 0-1 0 0,0 1 0 0 0,1 0 1 0 0,0 0-1 0 0,0 1 0 0 0,0 0 1 0 0,0 1-1 0 0,1 0 0 0 0,-1 1 53 0 0,0 1 3 0 0,0 0 0 0 0,0 0 0 0 0,1 1 0 0 0,0 0 0 0 0,1 1 0 0 0,0 0 0 0 0,1 0 0 0 0,0 0 0 0 0,0 1 0 0 0,2 0 0 0 0,-1 0 0 0 0,2 0 0 0 0,-1 1 0 0 0,2-1 0 0 0,0 1 0 0 0,0 0 0 0 0,1-1 0 0 0,0 5-3 0 0,2-11 24 0 0,-1-1 0 0 0,1 1 0 0 0,0 0 0 0 0,1-1 0 0 0,-1 1 1 0 0,1-1-1 0 0,0 1 0 0 0,1-1 0 0 0,-1 0 0 0 0,1 0 0 0 0,0 0 1 0 0,0 0-1 0 0,0-1 0 0 0,1 1 0 0 0,0-1 0 0 0,0 0 0 0 0,0 0 1 0 0,0 0-1 0 0,1 0 0 0 0,-1-1 0 0 0,1 0 0 0 0,0 0 0 0 0,0 0 1 0 0,5 2-25 0 0,3 1 126 0 0,0-1 0 0 0,0 0 0 0 0,1 0 1 0 0,0-2-1 0 0,0 1 0 0 0,0-2 0 0 0,0 0 1 0 0,1-1-1 0 0,6 0-126 0 0,14 0 301 0 0,1-2 0 0 0,-1-2 0 0 0,0-1-1 0 0,0-2 1 0 0,11-4-301 0 0,48-24 420 0 0,-155 34-3474 0 0,48 3 1318 0 0,-4 1-2124 0 0,7 0-2404 0 0,3 0-5194 0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23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175 887 8 0 0,'0'0'1146'0'0,"0"0"-70"0"0,0 0 79 0 0,0 0 81 0 0,0 0-26 0 0,0 0-164 0 0,0 0-253 0 0,0 0-129 0 0,0 0 17 0 0,0 0 121 0 0,0 0 162 0 0,2 8 110 0 0,7 27 24 0 0,34-1 2164 0 0,-33-30-2633 0 0,1 1-277 0 0,0-1 0 0 0,1-1 1 0 0,-1 0-1 0 0,1 0 0 0 0,0-1 1 0 0,0-1-1 0 0,0 0 0 0 0,0-1 1 0 0,1 0-1 0 0,-1 0 0 0 0,0-2 1 0 0,0 1-1 0 0,0-2 0 0 0,-1 1 1 0 0,1-2-1 0 0,0 1 0 0 0,1-2-352 0 0,16-7 328 0 0,0-2 0 0 0,-1 0 0 0 0,0-2 0 0 0,-1-1 0 0 0,24-20-328 0 0,-9 5 215 0 0,-1-2 0 0 0,-1-2 1 0 0,-3-2-1 0 0,0-1 0 0 0,-3-1 0 0 0,-1-2 0 0 0,17-31-215 0 0,101-206 460 0 0,-102 103-157 0 0,-38 130-215 0 0,-10 45-67 0 0,-1 1-17 0 0,0 0-27 0 0,0 0-1 0 0,0 0-17 0 0,0 0 0 0 0,31 42-33 0 0,34 36 177 0 0,-51-53-16 0 0,-1 0 0 0 0,-1 1 0 0 0,-1 0 0 0 0,-1 1 0 0 0,-2 0-1 0 0,2 13-86 0 0,-2-6 81 0 0,-2 0-1 0 0,-1 1 0 0 0,-2 0 0 0 0,-1 0 0 0 0,-2 0 0 0 0,-3 25-80 0 0,-2-42 36 0 0,0-1 1 0 0,-1 0-1 0 0,0 0 1 0 0,-2-1 0 0 0,0 0-1 0 0,-1 0 1 0 0,0-1 0 0 0,-1 0-1 0 0,-1-1 1 0 0,-1 0-1 0 0,0 0 1 0 0,0-2 0 0 0,-10 8-37 0 0,7-6 18 0 0,-2-2 1 0 0,1 0 0 0 0,-1-1-1 0 0,-1 0 1 0 0,0-2 0 0 0,0 0-1 0 0,-1-1 1 0 0,0-1 0 0 0,0 0-1 0 0,-1-2 1 0 0,0 0 0 0 0,0-1-1 0 0,0-2 1 0 0,0 0 0 0 0,-1 0-1 0 0,0-2-18 0 0,-7 1 1 0 0,-58-11-187 0 0,84 8 35 0 0,0-1 0 0 0,1 0 1 0 0,-1 0-1 0 0,1 0 0 0 0,0 0 0 0 0,0 0 0 0 0,0-1 0 0 0,1 1 0 0 0,-1 0 1 0 0,1 0-1 0 0,-1-1 0 0 0,1 1 0 0 0,0 0 0 0 0,0-1 0 0 0,0 1 1 0 0,1 0-1 0 0,-1 0 0 0 0,1-1 0 0 0,0 1 0 0 0,0 0 0 0 0,0 0 0 0 0,0 0 1 0 0,1 0-1 0 0,-1 0 0 0 0,1 0 0 0 0,0 0 0 0 0,0 0 151 0 0,20-27-6240 0 0,-16 22 2155 0 0,4-5-8119 0 0</inkml:trace>
  <inkml:trace contextRef="#ctx0" brushRef="#br0" timeOffset="1331.855">1591 648 0 0 0,'0'0'625'0'0,"0"0"541"0"0,0 0 210 0 0,0 0-1 0 0,0 0 47 0 0,0 0 13 0 0,0 0-37 0 0,0 0-1 0 0,0 0 10 0 0,0 0 25 0 0,2-1-15 0 0,-2 1-1251 0 0,1 0 1 0 0,-1-1-1 0 0,1 1 0 0 0,-1 0 1 0 0,1 0-1 0 0,-1 0 1 0 0,1 0-1 0 0,-1 0 0 0 0,1 0 1 0 0,-1 0-1 0 0,1 0 1 0 0,-1 0-1 0 0,1 1 1 0 0,-1-1-1 0 0,1 0 0 0 0,-1 0 1 0 0,1 0-1 0 0,-1 0 1 0 0,1 1-1 0 0,-1-1 0 0 0,1 0 1 0 0,-1 1-1 0 0,1-1 1 0 0,-1 0-1 0 0,0 1 0 0 0,1-1 1 0 0,-1 0-1 0 0,0 1 1 0 0,1-1-1 0 0,-1 1 1 0 0,0-1-1 0 0,0 0 0 0 0,1 1 1 0 0,-1-1-1 0 0,0 1 1 0 0,0-1-1 0 0,0 1 0 0 0,1-1 1 0 0,-1 1-1 0 0,0-1 1 0 0,0 1-1 0 0,0-1 0 0 0,0 1 1 0 0,0-1-1 0 0,0 1 1 0 0,0-1-1 0 0,0 1 0 0 0,0-1 1 0 0,-1 1-1 0 0,1-1 1 0 0,0 1-1 0 0,0-1 1 0 0,0 1-1 0 0,0-1 0 0 0,-1 1 1 0 0,1-1-1 0 0,0 1 1 0 0,-1-1-1 0 0,1 0 0 0 0,0 1 1 0 0,-1-1-1 0 0,1 1 1 0 0,0-1-167 0 0,-1 12-721 0 0,-16 100 2133 0 0,16-107-1407 0 0,0 0-1 0 0,1 1 1 0 0,0-1-1 0 0,0 0 1 0 0,1 1-1 0 0,-1-1 1 0 0,1 0-1 0 0,0 0 1 0 0,0 0-1 0 0,1 0 1 0 0,0 0-1 0 0,0 0 1 0 0,0 0-1 0 0,0 0 1 0 0,1 0-1 0 0,-1-1 1 0 0,1 1-1 0 0,1-1 1 0 0,-1 0-1 0 0,0 0 0 0 0,1 0 1 0 0,0-1-1 0 0,0 1 1 0 0,0-1-1 0 0,0 0 1 0 0,1 0-1 0 0,-1 0 1 0 0,6 2-5 0 0,-4-2 19 0 0,0-1 1 0 0,1 0 0 0 0,-1 1-1 0 0,0-2 1 0 0,1 1 0 0 0,0-1-1 0 0,-1 0 1 0 0,1-1 0 0 0,0 1-1 0 0,0-1 1 0 0,-1-1 0 0 0,1 1-1 0 0,0-1 1 0 0,-1 0 0 0 0,1-1-1 0 0,-1 0 1 0 0,1 0 0 0 0,-1 0-1 0 0,0-1 1 0 0,1 1 0 0 0,-1-2-1 0 0,-1 1 1 0 0,4-2-20 0 0,64-96 357 0 0,-35 40-283 0 0,-15 25-46 0 0,42-43-35 0 0,-56 72 6 0 0,-8 5-5 0 0,1 1 1 0 0,-1-1-1 0 0,0 1 0 0 0,1-1 1 0 0,-1 1-1 0 0,1-1 0 0 0,-1 1 1 0 0,1 0-1 0 0,-1-1 0 0 0,1 1 1 0 0,0 0-1 0 0,0 0 0 0 0,0 0 1 0 0,0 1-1 0 0,0-1 0 0 0,-1 0 1 0 0,1 1-1 0 0,0-1 1 0 0,1 1-1 0 0,-1 0 0 0 0,0-1 1 0 0,0 1-1 0 0,0 0 0 0 0,0 0 1 0 0,0 1-1 0 0,0-1 0 0 0,0 0 1 0 0,0 1-1 0 0,0-1 0 0 0,0 1 1 0 0,0-1-1 0 0,0 1 0 0 0,0 0 1 0 0,-1 0-1 0 0,1 0 1 0 0,0 0-1 0 0,0 0 0 0 0,-1 1 1 0 0,1-1-1 0 0,-1 0 0 0 0,1 1 1 0 0,-1-1-1 0 0,2 2 6 0 0,0 5 10 0 0,0 1 0 0 0,-1-1 0 0 0,0 1 0 0 0,0 0 0 0 0,-1 0 0 0 0,0 0 0 0 0,0 0 0 0 0,-1-1 0 0 0,0 1 0 0 0,-1 0 0 0 0,0 0 0 0 0,0 0 0 0 0,-1 0 0 0 0,0 0 0 0 0,-1-1 0 0 0,-1 2-10 0 0,-13 74 9 0 0,-1-22 21 0 0,16-45-1 0 0,10-35 15 0 0,3-8-35 0 0,109-150 19 0 0,-113 167-37 0 0,1-1 0 0 0,0 2-1 0 0,0-1 1 0 0,1 1 0 0 0,0 1-1 0 0,1-1 1 0 0,-1 1 0 0 0,1 1-1 0 0,10-5 10 0 0,-20 77-45 0 0,-17 50 60 0 0,17-113-26 0 0,-1-2 10 0 0,1 0-1 0 0,-1 1 1 0 0,1-1 0 0 0,-1 1 0 0 0,1-1 0 0 0,0 1 0 0 0,-1-1 0 0 0,1 1 0 0 0,0-1 0 0 0,0 1 0 0 0,0-1 0 0 0,0 1 0 0 0,0-1 0 0 0,0 1 0 0 0,1-1 0 0 0,-1 0-1 0 0,0 1 1 0 0,1-1 0 0 0,-1 1 0 0 0,1-1 0 0 0,-1 0 0 0 0,1 1 0 0 0,0-1 0 0 0,0 0 0 0 0,-1 1 0 0 0,1-1 0 0 0,0 0 0 0 0,0 0 0 0 0,0 0 0 0 0,0 0-1 0 0,1 0 1 0 0,-1 0 0 0 0,0 0 0 0 0,0 0 0 0 0,1-1 0 0 0,-1 1 0 0 0,0 0 0 0 0,1-1 0 0 0,-1 1 0 0 0,0-1 0 0 0,1 1 0 0 0,-1-1 0 0 0,1 0 0 0 0,-1 1-1 0 0,1-1 1 0 0,-1 0 0 0 0,1 0 0 0 0,-1 0 0 0 0,1 0 0 0 0,-1-1 0 0 0,1 1 0 0 0,0 0 1 0 0,92-88 51 0 0,40-38-73 0 0,-114 114-20 0 0,-18 43 71 0 0,2 142 420 0 0,6-132-453 0 0,-9-60-4279 0 0,0 4-4367 0 0,-1 8-2888 0 0</inkml:trace>
  <inkml:trace contextRef="#ctx0" brushRef="#br0" timeOffset="1730.879">1699 190 9362 0 0,'0'0'2678'0'0,"0"0"-468"0"0,0 0-290 0 0,0 0-142 0 0,0 0-195 0 0,0 0-300 0 0,0 0-395 0 0,0 0-365 0 0,0 0-267 0 0,0 0-174 0 0,0 0-102 0 0,0 0-42 0 0,-3 0-37 0 0,-11 11-402 0 0,19 0-6291 0 0,-3-10-4248 0 0</inkml:trace>
  <inkml:trace contextRef="#ctx0" brushRef="#br0" timeOffset="3103.243">2843 671 0 0 0,'0'0'612'0'0,"0"0"562"0"0,0 0 146 0 0,0 0-9 0 0,0 0-64 0 0,0 0-27 0 0,0 0-30 0 0,0 0-49 0 0,0 0-62 0 0,0 0-81 0 0,0 0-127 0 0,3-4-135 0 0,10-14-101 0 0,-10 13-82 0 0,-3 5-65 0 0,0 0-36 0 0,0 0-46 0 0,0 0-52 0 0,0 0-15 0 0,0 0-32 0 0,0 0-44 0 0,0 0-3 0 0,0 27 948 0 0,-13 170-375 0 0,13-195-824 0 0,0 1-1 0 0,1-1 1 0 0,-1 1-1 0 0,1-1 0 0 0,0 0 1 0 0,-1 1-1 0 0,1-1 1 0 0,0 0-1 0 0,1 0 1 0 0,-1 1-1 0 0,0-1 0 0 0,1 0 1 0 0,-1 0-1 0 0,1 0 1 0 0,-1-1-1 0 0,1 1 1 0 0,0 0-1 0 0,0 0 0 0 0,0-1 1 0 0,0 0-1 0 0,0 1 1 0 0,0-1-1 0 0,0 0 0 0 0,1 0 1 0 0,-1 0-1 0 0,0 0 1 0 0,1 0-1 0 0,-1-1 1 0 0,0 1-1 0 0,1-1 0 0 0,-1 1 1 0 0,1-1-1 0 0,1 0-8 0 0,83-11 585 0 0,-53-12-423 0 0,-1-1 1 0 0,-1-2-1 0 0,-2-1 0 0 0,-1-1 0 0 0,-1-2 0 0 0,-1 0 0 0 0,-2-2 1 0 0,-1-1-1 0 0,-1-1 0 0 0,-2-2-162 0 0,1 1 96 0 0,-1 0 0 0 0,-2-1-1 0 0,-2-1 1 0 0,-2-1 0 0 0,-1 0 0 0 0,-1-1 0 0 0,2-23-96 0 0,-9-85 4 0 0,-6 144-6 0 0,0-1 0 0 0,-1 0 0 0 0,0 0 0 0 0,1 0 0 0 0,-1 1 0 0 0,-1-1 0 0 0,1 0 1 0 0,0 1-1 0 0,-1-1 0 0 0,0 1 0 0 0,0 0 0 0 0,0 0 0 0 0,0-1 0 0 0,0 1 0 0 0,-1 0 0 0 0,1 1 0 0 0,-1-1 0 0 0,0 0 1 0 0,0 1-1 0 0,0-1 0 0 0,0 1 0 0 0,0 0 0 0 0,0 0 0 0 0,-1 1 0 0 0,1-1 0 0 0,-1 0 0 0 0,1 1 0 0 0,-1 0 1 0 0,0 0-1 0 0,1 0 0 0 0,-1 1 0 0 0,0-1 0 0 0,0 1 0 0 0,0 0 0 0 0,1-1 0 0 0,-1 2 0 0 0,0-1 0 0 0,0 0 0 0 0,0 1 1 0 0,1 0-1 0 0,-1 0 0 0 0,-2 1 2 0 0,-2 3-4 0 0,0 1 1 0 0,1 0 0 0 0,0 0 0 0 0,1 0-1 0 0,-1 1 1 0 0,1 0 0 0 0,1 0 0 0 0,-1 0-1 0 0,1 1 1 0 0,0 0 0 0 0,1 0-1 0 0,0 0 1 0 0,0 1 0 0 0,1 0 0 0 0,0-1-1 0 0,0 1 1 0 0,1 0 0 0 0,0 0 0 0 0,1 0-1 0 0,0 1 1 0 0,0-1 0 0 0,1 2 3 0 0,0 43 247 0 0,3 0 0 0 0,1 0 0 0 0,3 0 1 0 0,3-1-1 0 0,1 0 0 0 0,3-1 0 0 0,2 0 0 0 0,3-1 1 0 0,9 15-248 0 0,-22-50 111 0 0,56 141 879 0 0,-62-157-948 0 0,0 0 37 0 0,0 0 41 0 0,0 0 39 0 0,0 0 32 0 0,0 0 17 0 0,-5-26 65 0 0,4 22-486 0 0,-1-24-3277 0 0,10 10-4834 0 0,-6 13-2931 0 0</inkml:trace>
  <inkml:trace contextRef="#ctx0" brushRef="#br0" timeOffset="4417.674">3820 652 3561 0 0,'0'0'2536'0'0,"0"0"-601"0"0,0 0-240 0 0,0 0-17 0 0,0 0-94 0 0,0 0-230 0 0,0 0-230 0 0,0 0-207 0 0,0 0-99 0 0,0 0-65 0 0,0 0-95 0 0,0 0-92 0 0,0 0-94 0 0,-19-4-57 0 0,-60-13-27 0 0,75 16-329 0 0,0 1 1 0 0,0-1-1 0 0,1 1 1 0 0,-1 0-1 0 0,0 0 1 0 0,0 0-1 0 0,0 1 1 0 0,0 0-1 0 0,0-1 1 0 0,1 1-1 0 0,-1 0 1 0 0,0 1-1 0 0,1-1 1 0 0,-1 1-1 0 0,0 0 0 0 0,1-1 1 0 0,0 2-1 0 0,0-1 1 0 0,-1 0-1 0 0,0 2-59 0 0,-13 8 248 0 0,12-8-226 0 0,-1 2 0 0 0,1-1-1 0 0,1 0 1 0 0,-1 1 0 0 0,1 0 0 0 0,0 0-1 0 0,0 0 1 0 0,1 1 0 0 0,0-1-1 0 0,0 1 1 0 0,0 0 0 0 0,1-1 0 0 0,0 1-1 0 0,0 0 1 0 0,1 1 0 0 0,0-1-1 0 0,0 0 1 0 0,1 0 0 0 0,0 0 0 0 0,0 1-1 0 0,1-1 1 0 0,-1 0 0 0 0,2 0-1 0 0,-1 0 1 0 0,3 7-22 0 0,-3-11 22 0 0,0 1-1 0 0,0-1 1 0 0,0 0-1 0 0,0 0 1 0 0,1 0-1 0 0,0 0 1 0 0,-1 0 0 0 0,1 0-1 0 0,0 0 1 0 0,0 0-1 0 0,1-1 1 0 0,-1 1-1 0 0,0-1 1 0 0,1 0-1 0 0,0 1 1 0 0,-1-1 0 0 0,1-1-1 0 0,0 1 1 0 0,0 0-1 0 0,0-1 1 0 0,1 1-1 0 0,-1-1 1 0 0,0 0-1 0 0,0 0 1 0 0,1 0 0 0 0,-1 0-1 0 0,0-1 1 0 0,1 1-1 0 0,-1-1 1 0 0,1 0-1 0 0,1 0-21 0 0,3 0 93 0 0,-1-1-1 0 0,1 0 0 0 0,-1 0 1 0 0,1-1-1 0 0,-1 0 0 0 0,0 0 0 0 0,0-1 1 0 0,0 1-1 0 0,0-2 0 0 0,0 1 1 0 0,0-1-1 0 0,-1 0 0 0 0,0 0 1 0 0,2-2-93 0 0,21-19 157 0 0,-2-2 1 0 0,0-1-1 0 0,-2-1 1 0 0,-1-1 0 0 0,9-15-158 0 0,-5 9-30 0 0,-27 33 45 0 0,-1 3-24 0 0,0 0-42 0 0,-31 35-632 0 0,28-31 680 0 0,1 1 0 0 0,-1-1 0 0 0,1 0 0 0 0,0 1 0 0 0,0-1-1 0 0,0 1 1 0 0,1-1 0 0 0,-1 1 0 0 0,1 0 0 0 0,1 0 0 0 0,-1 0 0 0 0,0-1 0 0 0,1 1-1 0 0,0 0 1 0 0,0 0 0 0 0,1 0 0 0 0,-1 0 0 0 0,1 0 0 0 0,0-1 0 0 0,0 1 0 0 0,1 0-1 0 0,0-1 1 0 0,-1 1 0 0 0,2-1 0 0 0,-1 1 0 0 0,0-1 0 0 0,1 0 0 0 0,0 0 0 0 0,0 0-1 0 0,0 0 1 0 0,0-1 0 0 0,0 1 0 0 0,1-1 0 0 0,0 0 0 0 0,0 1 3 0 0,2 1 16 0 0,1 1 0 0 0,0-1 0 0 0,0 0 0 0 0,0-1 0 0 0,0 0 0 0 0,1 0-1 0 0,0 0 1 0 0,-1-1 0 0 0,1 0 0 0 0,0-1 0 0 0,1 0 0 0 0,-1 0 0 0 0,0-1 0 0 0,1 0 0 0 0,-1 0 0 0 0,1-1 0 0 0,-1 0 0 0 0,0 0 0 0 0,1-1 0 0 0,-1 0 0 0 0,1-1 0 0 0,-1 0 0 0 0,7-2-16 0 0,-2-4 46 0 0,0 1 0 0 0,-1-2 0 0 0,0 0 0 0 0,-1 0 0 0 0,0-1 0 0 0,0 0 0 0 0,-1-1 0 0 0,0 0 0 0 0,-1-1 0 0 0,0 0 0 0 0,-1 0 0 0 0,5-11-46 0 0,-3 7 9 0 0,0 0 0 0 0,-2-1 0 0 0,0-1 0 0 0,-1 1 0 0 0,0-1 1 0 0,-2 0-1 0 0,4-16-9 0 0,-8 31-10 0 0,0-1 1 0 0,1 1-1 0 0,-1 0 0 0 0,-1-1 1 0 0,1 1-1 0 0,0-1 1 0 0,-1 1-1 0 0,1-1 0 0 0,-1 1 1 0 0,0-1-1 0 0,-1 1 1 0 0,1-1-1 0 0,0 1 1 0 0,-1-1-1 0 0,0 1 0 0 0,0-1 1 0 0,0 1-1 0 0,0 0 1 0 0,0-1-1 0 0,-1 1 0 0 0,0 0 1 0 0,1 0-1 0 0,-1 0 1 0 0,0 0-1 0 0,-1 0 0 0 0,1 1 1 0 0,0-1-1 0 0,-1 1 1 0 0,1-1-1 0 0,-1 1 1 0 0,0 0-1 0 0,0 0 0 0 0,0 0 1 0 0,0 0-1 0 0,0 1 1 0 0,0-1-1 0 0,-2 0 10 0 0,0 2-33 0 0,0 1 0 0 0,0-1 1 0 0,0 1-1 0 0,0 0 0 0 0,1 1 0 0 0,-1-1 0 0 0,0 1 1 0 0,1 0-1 0 0,-1 0 0 0 0,1 0 0 0 0,0 1 0 0 0,0-1 1 0 0,0 1-1 0 0,0 0 0 0 0,0 0 0 0 0,1 0 1 0 0,-1 1-1 0 0,1 0 0 0 0,0-1 0 0 0,0 1 0 0 0,0 0 1 0 0,-1 3 32 0 0,2-4-5 0 0,0-1 1 0 0,0 0 0 0 0,0 1 0 0 0,1-1 0 0 0,-1 1 0 0 0,1 0 0 0 0,0-1 0 0 0,0 1 0 0 0,0 0 0 0 0,0 0 0 0 0,0 0 0 0 0,0 0-1 0 0,1 0 1 0 0,0 0 0 0 0,-1 0 0 0 0,1 0 0 0 0,0 0 0 0 0,1 0 0 0 0,-1 0 0 0 0,0 0 0 0 0,1 0 0 0 0,0 0 0 0 0,-1 0 0 0 0,1-1-1 0 0,0 1 1 0 0,1 0 0 0 0,-1 0 0 0 0,0-1 0 0 0,1 1 0 0 0,0-1 0 0 0,-1 1 0 0 0,1-1 0 0 0,0 1 0 0 0,0-1 0 0 0,0 0 0 0 0,1 0-1 0 0,-1 0 1 0 0,1-1 0 0 0,-1 1 0 0 0,1 0 0 0 0,-1-1 0 0 0,1 1 0 0 0,0-1 0 0 0,-1 0 0 0 0,1 0 0 0 0,0 0 0 0 0,0-1 0 0 0,0 1 0 0 0,0-1-1 0 0,1 1 5 0 0,133 7 78 0 0,-134-9-77 0 0,1 1 0 0 0,-1-1-1 0 0,1 1 1 0 0,-1-1 0 0 0,1 1 0 0 0,-1 0 0 0 0,1 0 0 0 0,-1 1 0 0 0,1-1 0 0 0,-1 1-1 0 0,0-1 1 0 0,1 1 0 0 0,-1 0 0 0 0,0 1 0 0 0,1-1 0 0 0,-1 1 0 0 0,0-1 0 0 0,0 1-1 0 0,0 0 1 0 0,0 0 0 0 0,-1 0 0 0 0,1 0 0 0 0,0 1 0 0 0,-1-1 0 0 0,0 1 0 0 0,1-1-1 0 0,-1 1 1 0 0,0 0 0 0 0,0 0 0 0 0,-1 0 0 0 0,1 0 0 0 0,0 1-1 0 0,-19 177 1 0 0,18-177-2 0 0,0-1 0 0 0,1 1 0 0 0,0-1 0 0 0,0 1 0 0 0,0-1 0 0 0,0 0 0 0 0,0 0 0 0 0,1 0 0 0 0,0 0 1 0 0,-1 0-1 0 0,1-1 0 0 0,0 1 0 0 0,0-1 0 0 0,0 1 0 0 0,1-1 0 0 0,-1 0 0 0 0,0-1 0 0 0,1 1 0 0 0,0 0 0 0 0,-1-1 0 0 0,1 0 0 0 0,0 0 0 0 0,-1 0 0 0 0,1 0 0 0 0,0-1 0 0 0,0 1 0 0 0,0-1 0 0 0,0 0 0 0 0,0 0 0 0 0,0-1 0 0 0,-1 1 0 0 0,1-1 0 0 0,0 0 0 0 0,0 0 0 0 0,0 0 0 0 0,2-1 1 0 0,5-1 28 0 0,-1-1-1 0 0,0 0 0 0 0,1 0 1 0 0,-2-1-1 0 0,1 0 0 0 0,0-1 1 0 0,-1 0-1 0 0,0 0 0 0 0,-1-1 0 0 0,1-1 1 0 0,-1 1-1 0 0,0-2-27 0 0,0 2 38 0 0,42-41 199 0 0,-2-3-1 0 0,-2-1 1 0 0,-2-3 0 0 0,13-25-237 0 0,-41 56 2 0 0,-1-1 0 0 0,-1-1 0 0 0,-1 0 0 0 0,-2 0 0 0 0,-1-2-1 0 0,0 1 1 0 0,-2-1 0 0 0,-2 0 0 0 0,0-1 0 0 0,-2 0 0 0 0,-1 0 0 0 0,-1 0 0 0 0,-2-1-2 0 0,1 22 0 0 0,0 0 0 0 0,-1-1 0 0 0,0 1 1 0 0,-1-1-1 0 0,1 1 0 0 0,-2 0 0 0 0,1 0 0 0 0,-1 0 0 0 0,0 0 0 0 0,-1 0 1 0 0,0 0-1 0 0,0 0 0 0 0,-1 1 0 0 0,0-1 0 0 0,0 1 0 0 0,-1 0 0 0 0,0 0 0 0 0,0 1 1 0 0,-1 0-1 0 0,-4-5 0 0 0,7 9-9 0 0,-1 0 1 0 0,0 1-1 0 0,1-1 1 0 0,-1 1-1 0 0,0 0 0 0 0,0 0 1 0 0,0 0-1 0 0,0 0 1 0 0,0 1-1 0 0,0-1 1 0 0,0 1-1 0 0,0 0 1 0 0,0 0-1 0 0,0 1 0 0 0,0-1 1 0 0,0 1-1 0 0,0 0 1 0 0,0 0-1 0 0,0 0 1 0 0,0 1-1 0 0,1-1 1 0 0,-1 1-1 0 0,0 0 0 0 0,1 0 1 0 0,0 0-1 0 0,-1 1 1 0 0,1-1-1 0 0,0 1 1 0 0,-1 1 8 0 0,-4 8 6 0 0,1 0 1 0 0,1 1-1 0 0,0 0 0 0 0,0 0 1 0 0,1 1-1 0 0,1-1 1 0 0,0 1-1 0 0,1 0 0 0 0,1 0 1 0 0,0 0-1 0 0,1 1 1 0 0,0-1-1 0 0,1 0 0 0 0,1 1 1 0 0,0-1-1 0 0,1 0 1 0 0,1 0-1 0 0,0 0 0 0 0,1 0 1 0 0,1 1-7 0 0,4 43 120 0 0,6 118 161 0 0,-26 41 21 0 0,5-86-696 0 0,26-131-4071 0 0,-8 0-5628 0 0,-9 0-889 0 0</inkml:trace>
  <inkml:trace contextRef="#ctx0" brushRef="#br0" timeOffset="5172.772">5130 625 5873 0 0,'0'0'2293'0'0,"0"0"-352"0"0,0 0-161 0 0,0 0-141 0 0,0 0-256 0 0,0 0-317 0 0,0 0-291 0 0,0 0-188 0 0,0 0-110 0 0,0 0-48 0 0,0 0-55 0 0,0 0-62 0 0,-3 15-57 0 0,-14 121 492 0 0,17-131-701 0 0,10 87 189 0 0,-9-89-198 0 0,0-1 1 0 0,0 1 0 0 0,0 0 0 0 0,0-1 0 0 0,0 1 0 0 0,1-1 0 0 0,-1 1 0 0 0,1-1 0 0 0,0 0 0 0 0,0 0-1 0 0,0 0 1 0 0,0 0 0 0 0,0 0 0 0 0,0 0 0 0 0,0 0 0 0 0,1-1 0 0 0,-1 1 0 0 0,1-1 0 0 0,-1 1 0 0 0,1-1-1 0 0,0 0 1 0 0,-1 0 0 0 0,1 0 0 0 0,0-1 0 0 0,0 1 0 0 0,-1-1 0 0 0,1 1 0 0 0,0-1 0 0 0,0 0 0 0 0,1 0-38 0 0,4-3 173 0 0,-1-1 1 0 0,1 0 0 0 0,-1 0-1 0 0,0 0 1 0 0,-1-1 0 0 0,1 0 0 0 0,-1 0-1 0 0,0-1 1 0 0,0 0 0 0 0,-1 0 0 0 0,0 0-1 0 0,0-1 1 0 0,0 0 0 0 0,-1 0-1 0 0,0 0 1 0 0,0 0 0 0 0,-1 0 0 0 0,1-1-1 0 0,0-5-173 0 0,-4 13 2 0 0,95-229 1386 0 0,-95 230-1390 0 0,0-1 1 0 0,0 0-1 0 0,0 1 0 0 0,-1-1 1 0 0,1 1-1 0 0,0-1 0 0 0,0 0 1 0 0,0 1-1 0 0,0-1 1 0 0,0 1-1 0 0,0-1 0 0 0,0 0 1 0 0,0 1-1 0 0,0-1 0 0 0,0 0 1 0 0,0 1-1 0 0,0-1 0 0 0,1 1 1 0 0,-1-1-1 0 0,0 0 1 0 0,0 1-1 0 0,0-1 0 0 0,0 0 1 0 0,1 1-1 0 0,-1-1 0 0 0,0 0 1 0 0,0 1-1 0 0,1-1 0 0 0,-1 0 1 0 0,0 1-1 0 0,0-1 1 0 0,1 0-1 0 0,-1 0 0 0 0,0 0 1 0 0,1 1-1 0 0,-1-1 0 0 0,0 0 1 0 0,1 0-1 0 0,-1 0 0 0 0,0 0 1 0 0,1 1-1 0 0,-1-1 1 0 0,1 0-1 0 0,-1 0 0 0 0,0 0 1 0 0,1 0-1 0 0,-1 0 0 0 0,1 0 1 0 0,-1 0-1 0 0,0 0 0 0 0,1 0 1 0 0,-1 0-1 0 0,0 0 1 0 0,1-1-1 0 0,-1 1 0 0 0,1 0 1 0 0,-1 0-1 0 0,0 0 0 0 0,1 0 1 0 0,-1-1-1 0 0,0 1 0 0 0,1 0 1 0 0,-1 0-1 0 0,0-1 2 0 0,10 44 49 0 0,22 156 32 0 0,51 179 9 0 0,-73-292-61 0 0,-3 0 0 0 0,-5 1 1 0 0,-5 43-30 0 0,3-118 19 0 0,-1-1 0 0 0,0 1 1 0 0,-1-1-1 0 0,0 1 1 0 0,-1-1-1 0 0,0 0 0 0 0,0 0 1 0 0,-1 0-1 0 0,-1 0 0 0 0,0-1 1 0 0,-1 1-1 0 0,1-1 1 0 0,-5 4-20 0 0,5-11 16 0 0,0 0 1 0 0,-1 0-1 0 0,1-1 0 0 0,-1 0 1 0 0,0 0-1 0 0,0 0 1 0 0,0 0-1 0 0,0-1 1 0 0,0 0-1 0 0,0 0 1 0 0,0-1-1 0 0,0 0 1 0 0,-1 0-1 0 0,1 0 0 0 0,0-1 1 0 0,-2 0-17 0 0,-15 0 7 0 0,14 1-3 0 0,0-1-1 0 0,1-1 1 0 0,-1 0-1 0 0,0 0 1 0 0,1 0-1 0 0,-1-1 1 0 0,1-1-1 0 0,0 1 1 0 0,-1-1-1 0 0,2-1 1 0 0,-1 0 0 0 0,1 0-1 0 0,-1 0 1 0 0,1-1-1 0 0,1 0 1 0 0,-1-1-4 0 0,3 4 1 0 0,0 0 0 0 0,1-1 0 0 0,0 0 0 0 0,0 0 0 0 0,0 0 0 0 0,0 0 0 0 0,0 0 0 0 0,1-1 0 0 0,0 1 1 0 0,0-1-1 0 0,0 1 0 0 0,1-1 0 0 0,-1 0 0 0 0,1 0 0 0 0,0 0 0 0 0,0 0 0 0 0,1 0 0 0 0,0 0 0 0 0,0 0 1 0 0,0 0-1 0 0,0 0 0 0 0,1 1 0 0 0,0-1 0 0 0,0 0 0 0 0,0 0 0 0 0,0 0 0 0 0,1 0 0 0 0,0 1 0 0 0,1-4-1 0 0,16-18 8 0 0,1 1 0 0 0,1 0-1 0 0,2 2 1 0 0,0 0 0 0 0,1 2-1 0 0,1 0 1 0 0,1 2 0 0 0,1 0-1 0 0,0 2 1 0 0,1 2-1 0 0,28-12-7 0 0,239-108-313 0 0,-287 131-307 0 0,16-8 40 0 0,-10 9-8490 0 0,-14 3-2930 0 0</inkml:trace>
  <inkml:trace contextRef="#ctx0" brushRef="#br0" timeOffset="6098.108">2793 128 12043 0 0,'0'0'2241'0'0,"0"0"-619"0"0,0 0-211 0 0,0 0 12 0 0,0 0-53 0 0,0 0-181 0 0,0 0-291 0 0,0 0-351 0 0,0 0-265 0 0,0 0-134 0 0,0 0-77 0 0,0 0-14 0 0,-11 4-248 0 0,4 0-4205 0 0,7-1-1776 0 0,0-2-5251 0 0</inkml:trace>
  <inkml:trace contextRef="#ctx0" brushRef="#br0" timeOffset="7451.972">1639 155 0 0 0,'0'0'233'0'0,"0"0"309"0"0,0 0 171 0 0,0 0 234 0 0,0 0 324 0 0,3-1 279 0 0,0-1-962 0 0,5-2-17 0 0,-1 3 2857 0 0,-13 16-268 0 0,-23 13-1936 0 0,52-35-150 0 0,-16 1 211 0 0,-14 8-2832 0 0,-2 4-4931 0 0,7-5-2083 0 0</inkml:trace>
  <inkml:trace contextRef="#ctx0" brushRef="#br0" timeOffset="90456.253">254 1931 0 0 0,'0'0'621'0'0,"0"1"-3428"0"0,1-1 4856 0 0,2 3 16406 0 0,-3-3-16174 0 0,-66-19 1037 0 0,59 19-3225 0 0,0-1 0 0 0,0 2 0 0 0,1-1 0 0 0,-1 1-1 0 0,0 0 1 0 0,0 1 0 0 0,1-1 0 0 0,-1 1 0 0 0,1 1 0 0 0,0-1-1 0 0,-1 1 1 0 0,1 0 0 0 0,1 0 0 0 0,-1 1 0 0 0,0 0 0 0 0,-1 2-93 0 0,-39 35 464 0 0,41-32-403 0 0,0-1 0 0 0,1 1 0 0 0,0 0 0 0 0,0 0 1 0 0,1 1-1 0 0,1-1 0 0 0,-1 1 0 0 0,1-1 0 0 0,1 1 0 0 0,0 0 0 0 0,0-1 1 0 0,1 1-1 0 0,0 2-61 0 0,0-6 41 0 0,0 1-1 0 0,1 0 1 0 0,0-1 0 0 0,0 1 0 0 0,0-1 0 0 0,1 1 0 0 0,0-1 0 0 0,0 0 0 0 0,0 0 0 0 0,1 1 0 0 0,0-1-1 0 0,3 5-40 0 0,-1-4 88 0 0,0-1 0 0 0,0 1-1 0 0,0 0 1 0 0,1-1-1 0 0,0 0 1 0 0,0-1-1 0 0,1 1 1 0 0,-1-1-1 0 0,1-1 1 0 0,1 1-1 0 0,-1-1 1 0 0,0 0 0 0 0,1-1-1 0 0,0 1 1 0 0,0-2-1 0 0,0 1 1 0 0,0-1-1 0 0,4 0-87 0 0,155 10 1220 0 0,-137-12-1118 0 0,14-15 150 0 0,-57-5-2373 0 0,5 12-4899 0 0,4 5-5283 0 0</inkml:trace>
  <inkml:trace contextRef="#ctx0" brushRef="#br0" timeOffset="93812.291">847 1373 0 0 0,'0'0'347'0'0,"0"0"709"0"0,0 0 291 0 0,0 0 60 0 0,0 0-85 0 0,0 0-109 0 0,0 0-75 0 0,0 0-23 0 0,0 1 12221 0 0,0 1-14396 0 0,-8 137 2571 0 0,-11 235 16 0 0,-2-50-425 0 0,17-317-975 0 0,-4 9-51 0 0,8 18-8 0 0,0-34-49 0 0,0 0-1 0 0,0 9-112 0 0,0-14-568 0 0,0-13-3475 0 0,0 6-3183 0 0,0 8-3824 0 0</inkml:trace>
  <inkml:trace contextRef="#ctx0" brushRef="#br0" timeOffset="94494.131">610 1800 1520 0 0,'0'0'2054'0'0,"0"0"-891"0"0,0 0-220 0 0,0 0 301 0 0,0 0 364 0 0,0 0 184 0 0,0 0-115 0 0,0 0-300 0 0,0 0-287 0 0,0 0-173 0 0,0 0-39 0 0,0 0 13 0 0,0 0-6 0 0,5 3 5379 0 0,9 2-4870 0 0,171-25 312 0 0,-10 13-1103 0 0,-157 10-567 0 0,-15-2-260 0 0,-10 2-12223 0 0,7-2 805 0 0</inkml:trace>
  <inkml:trace contextRef="#ctx0" brushRef="#br0" timeOffset="96545.45">1485 1916 0 0 0,'0'0'441'0'0,"0"0"1273"0"0,0 0 525 0 0,0 0 107 0 0,0 0-73 0 0,0 0-226 0 0,0 0-348 0 0,0 0-358 0 0,0 0-319 0 0,-24 0 2680 0 0,18 0-3463 0 0,0 0 0 0 0,0 1 1 0 0,0 0-1 0 0,0 0 0 0 0,0 0 0 0 0,1 1 1 0 0,-1 0-1 0 0,0 0 0 0 0,1 0 0 0 0,0 1 1 0 0,-1 0-1 0 0,1 0 0 0 0,0 0 0 0 0,0 0 0 0 0,-2 3-239 0 0,1 0 44 0 0,1-1 0 0 0,0 1-1 0 0,0 0 1 0 0,1 0 0 0 0,0 0-1 0 0,0 1 1 0 0,0-1 0 0 0,1 1-1 0 0,0 0 1 0 0,0 0 0 0 0,0 0-1 0 0,1 1 1 0 0,0-1 0 0 0,1 1-1 0 0,0-1 1 0 0,0 1 0 0 0,0-1-1 0 0,1 4-43 0 0,0 3 56 0 0,-1-9-30 0 0,1 0 1 0 0,-1 0-1 0 0,1 0 1 0 0,0 0-1 0 0,0 0 1 0 0,1 0-1 0 0,-1-1 0 0 0,1 1 1 0 0,0 0-1 0 0,1 0 1 0 0,-1 0-1 0 0,1-1 1 0 0,0 1-1 0 0,0-1 1 0 0,0 1-1 0 0,1-1 1 0 0,0 0-1 0 0,-1 0 0 0 0,1 0 1 0 0,1 0-1 0 0,-1 0 1 0 0,3 1-27 0 0,4 2 126 0 0,1 0 1 0 0,1-1 0 0 0,-1-1 0 0 0,1 0-1 0 0,0 0 1 0 0,1-1 0 0 0,-1-1-1 0 0,1 0 1 0 0,-1 0 0 0 0,1-1-1 0 0,0-1 1 0 0,0 0 0 0 0,0-1-1 0 0,0-1 1 0 0,1 0-127 0 0,-7-1 70 0 0,-1 0 1 0 0,1-1-1 0 0,-1 0 0 0 0,0 0 0 0 0,0-1 0 0 0,0 1 1 0 0,0-1-1 0 0,-1 0 0 0 0,0-1 0 0 0,0 0 0 0 0,0 1 0 0 0,0-1 1 0 0,-1-1-1 0 0,1 1 0 0 0,-2-1 0 0 0,1 0 0 0 0,0 0 1 0 0,-1 0-1 0 0,0-2-70 0 0,5-7 83 0 0,-1-1-1 0 0,-1 0 1 0 0,-1-1 0 0 0,0 1 0 0 0,-1-1 0 0 0,-1 0-1 0 0,-1 0 1 0 0,0 0 0 0 0,-1 0 0 0 0,-1-1 0 0 0,-1-9-83 0 0,0 19 0 0 0,0 1 1 0 0,-1-1 0 0 0,0 1-1 0 0,0-1 1 0 0,0 1 0 0 0,-1-1 0 0 0,0 1-1 0 0,-1 0 1 0 0,0 0 0 0 0,0 1-1 0 0,0-1 1 0 0,-1 1 0 0 0,1 0-1 0 0,-2 0 1 0 0,1 0 0 0 0,-1 1-1 0 0,1 0 1 0 0,-1 0 0 0 0,-1 0 0 0 0,1 1-1 0 0,-1 0 1 0 0,0 0 0 0 0,0 1-1 0 0,0-1 1 0 0,-4 0-1 0 0,2 3-116 0 0,1 0 0 0 0,0 0 1 0 0,0 0-1 0 0,0 1 0 0 0,-1 1 0 0 0,1-1 0 0 0,0 1 1 0 0,0 1-1 0 0,0 0 0 0 0,0 0 0 0 0,0 0 0 0 0,0 1 0 0 0,1 0 1 0 0,-1 1-1 0 0,1-1 0 0 0,0 1 0 0 0,0 1 0 0 0,0 0 1 0 0,1 0-1 0 0,-1 0 0 0 0,1 0 0 0 0,1 1 0 0 0,-1 0 1 0 0,1 1-1 0 0,0-1 0 0 0,0 1 0 0 0,1 0 0 0 0,-1 0 1 0 0,2 0-1 0 0,-1 0 0 0 0,1 1 0 0 0,0 0 0 0 0,1 0 0 0 0,-1 0 1 0 0,2 0-1 0 0,-1 0 0 0 0,0 8 116 0 0,2-13-569 0 0,0 19-1377 0 0,5-12-5838 0 0,-2-6-3414 0 0</inkml:trace>
  <inkml:trace contextRef="#ctx0" brushRef="#br0" timeOffset="97511.453">1926 1870 6105 0 0,'0'0'2211'0'0,"0"0"-331"0"0,0 0-23 0 0,0 0 114 0 0,0 0-36 0 0,0 0-292 0 0,0 0-448 0 0,0 0-405 0 0,0 0-257 0 0,0 0-127 0 0,0 0-50 0 0,0 0-11 0 0,0 0 27 0 0,1 3 18 0 0,8 52 128 0 0,-2 0 0 0 0,-3 0 1 0 0,-1 1-1 0 0,-4-1 0 0 0,-1 0 1 0 0,-6 22-519 0 0,16-131 2458 0 0,4 14-2431 0 0,2 1 1 0 0,1 1-1 0 0,2 0 1 0 0,1 2-1 0 0,3 0 1 0 0,0 0-1 0 0,2 2 1 0 0,17-18-28 0 0,-36 49 2 0 0,7-10 0 0 0,1 0 0 0 0,0 1-1 0 0,1 0 1 0 0,0 2 0 0 0,0-1 0 0 0,2 2 0 0 0,-1-1-1 0 0,1 2 1 0 0,8-3-2 0 0,-21 10 5 0 0,0 0 0 0 0,1 0 0 0 0,-1 0 0 0 0,0 0 0 0 0,1 1 0 0 0,-1-1 0 0 0,1 1 0 0 0,-1 0-1 0 0,1 0 1 0 0,-1 0 0 0 0,0 0 0 0 0,1 0 0 0 0,-1 0 0 0 0,1 0 0 0 0,-1 1 0 0 0,0 0 0 0 0,1-1 0 0 0,-1 1 0 0 0,0 0-1 0 0,1 0 1 0 0,-1 0 0 0 0,0 0 0 0 0,0 1 0 0 0,0-1 0 0 0,0 0 0 0 0,0 1 0 0 0,0 0 0 0 0,0-1 0 0 0,-1 1 0 0 0,1 0-1 0 0,-1 0 1 0 0,1 0 0 0 0,-1 0 0 0 0,0 0 0 0 0,1 0 0 0 0,-1 0 0 0 0,0 1 0 0 0,-1-1 0 0 0,1 0 0 0 0,0 1 0 0 0,-1-1-1 0 0,1 0 1 0 0,-1 1 0 0 0,0-1 0 0 0,1 1 0 0 0,-1-1 0 0 0,0 1 0 0 0,-1-1 0 0 0,1 1 0 0 0,0 0-5 0 0,0-2 3 0 0,0 5 15 0 0,1 1 0 0 0,-1-1 1 0 0,0 1-1 0 0,0-1 0 0 0,-1 1 1 0 0,0-1-1 0 0,0 1 0 0 0,-1-1 1 0 0,1 0-1 0 0,-1 1 0 0 0,-1-1 1 0 0,1 0-1 0 0,-1 0 0 0 0,0-1 1 0 0,0 1-1 0 0,-1 0 0 0 0,0-1-18 0 0,-1 4-225 0 0,4-6-8817 0 0,3-3-2756 0 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3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1 371 0 0 0,'0'0'1508'0'0,"0"0"-311"0"0,0 0-56 0 0,0 0 238 0 0,0 0 177 0 0,0 0-17 0 0,0 0-186 0 0,0 0-250 0 0,0 0-118 0 0,0 0 23 0 0,0 0 70 0 0,0 0 32 0 0,0 0-4 0 0,5 1 5737 0 0,-1-2-6259 0 0,66-80 994 0 0,130-165-111 0 0,-179 204-1074 0 0,-21 41-342 0 0,0 1-16 0 0,0 0-37 0 0,0 0-18 0 0,0 0-28 0 0,14 27-185 0 0,26 38 528 0 0,14 98 505 0 0,-38-88-441 0 0,6-65-2554 0 0,-10-11-1816 0 0,-4 1-2445 0 0,-4 0-5766 0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6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1 435 3081 0 0,'0'0'4867'0'0,"0"0"-2371"0"0,0 0-889 0 0,0 0-67 0 0,0 0 52 0 0,0 0-3 0 0,0 0-178 0 0,0 0-270 0 0,0 0-165 0 0,0 0-107 0 0,0 0-111 0 0,0 0-82 0 0,17-9-66 0 0,85-51 373 0 0,-75 38-527 0 0,-2-2 1 0 0,0-1-1 0 0,-2 0 1 0 0,-1-2-1 0 0,-1-1 1 0 0,17-28-457 0 0,14-17 280 0 0,5-9-65 0 0,-57 82-219 0 0,1 0 0 0 0,-1-1 0 0 0,1 1 0 0 0,-1-1 0 0 0,1 1 0 0 0,-1 0 0 0 0,1 0 1 0 0,-1-1-1 0 0,1 1 0 0 0,0 0 0 0 0,-1 0 0 0 0,1 0 0 0 0,-1-1 0 0 0,1 1 0 0 0,0 0 0 0 0,-1 0 0 0 0,1 0 0 0 0,0 0 0 0 0,-1 0 1 0 0,1 0-1 0 0,-1 1 0 0 0,1-1 0 0 0,0 0 0 0 0,-1 0 0 0 0,1 0 0 0 0,0 0 0 0 0,-1 1 0 0 0,1-1 0 0 0,-1 0 0 0 0,1 1 0 0 0,-1-1 0 0 0,1 0 1 0 0,-1 1-1 0 0,1-1 0 0 0,-1 1 0 0 0,1-1 0 0 0,-1 1 0 0 0,0-1 0 0 0,1 1 0 0 0,-1-1 0 0 0,0 1 0 0 0,1-1 0 0 0,-1 1 0 0 0,0-1 1 0 0,0 1-1 0 0,1 0 0 0 0,-1-1 0 0 0,0 1 0 0 0,0-1 0 0 0,0 1 0 0 0,0 0 0 0 0,0-1 0 0 0,0 1 0 0 0,0 0 0 0 0,0-1 0 0 0,0 1 1 0 0,0-1-1 0 0,0 1 0 0 0,0 0 0 0 0,0-1 0 0 0,-1 1 0 0 0,1-1 0 0 0,0 1 0 0 0,0 0 0 0 0,-1-1 0 0 0,1 1 0 0 0,0-1 0 0 0,-1 1 1 0 0,0 0 2 0 0,5 12 78 0 0,71 192 565 0 0,-40-125-573 0 0,-10-58-3280 0 0,8-16-4864 0 0,-26-6-4273 0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7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0 259 3217 0 0,'0'0'1975'0'0,"0"0"-722"0"0,0 0-192 0 0,0 0 179 0 0,0 0 330 0 0,0 0 227 0 0,0 0-16 0 0,0 0-278 0 0,0 0-339 0 0,0 0-221 0 0,0 0-123 0 0,0 0-43 0 0,0 0 37 0 0,3 0 27 0 0,174 3 4591 0 0,238-7-3777 0 0,-266-15-1451 0 0,-148 19-238 0 0,-1 0-1 0 0,1 0 0 0 0,-1 1 1 0 0,1-1-1 0 0,0 0 0 0 0,-1 0 1 0 0,1 0-1 0 0,0 0 0 0 0,-1 0 1 0 0,1 0-1 0 0,-1 0 1 0 0,1 0-1 0 0,0 0 0 0 0,-1 0 1 0 0,1 0-1 0 0,0-1 0 0 0,-1 1 1 0 0,1 0-1 0 0,-1 0 0 0 0,1-1 1 0 0,-1 1-1 0 0,1 0 0 0 0,0-1 1 0 0,-1 1-1 0 0,1 0 0 0 0,-1-1 1 0 0,1 1-1 0 0,-1-1 0 0 0,0 1 1 0 0,1-1-1 0 0,-1 1 0 0 0,1-1 1 0 0,-1 1-1 0 0,0-1 1 0 0,0 1-1 0 0,1-1 0 0 0,-1 1 1 0 0,0-1-1 0 0,0 0 0 0 0,0 1 1 0 0,1-1-1 0 0,-1 0 0 0 0,0 1 1 0 0,0-1-1 0 0,0 1 0 0 0,0-1 1 0 0,0 0-1 0 0,0 1 0 0 0,0-1 1 0 0,-1 0-1 0 0,1 1 0 0 0,0-1 1 0 0,0 1-1 0 0,0-1 1 0 0,-1 0-1 0 0,1 1 0 0 0,0-1 1 0 0,0 1-1 0 0,-1-1 35 0 0,-4-4-3779 0 0,4 2-1119 0 0,-1 2-6819 0 0</inkml:trace>
  <inkml:trace contextRef="#ctx0" brushRef="#br0" timeOffset="296.402">110 524 11226 0 0,'0'0'2017'0'0,"0"0"-812"0"0,0 0-346 0 0,0 0 65 0 0,0 0 229 0 0,0 0 179 0 0,0 0-29 0 0,0 0-175 0 0,0 0-193 0 0,0 0-167 0 0,0 0-128 0 0,0 0-16 0 0,34 1-43 0 0,108 2-36 0 0,6-10 793 0 0,119-33-361 0 0,-243 39-1398 0 0,36-4 846 0 0,-20 4-6383 0 0,-40 1-1812 0 0,0 0-4749 0 0</inkml:trace>
  <inkml:trace contextRef="#ctx0" brushRef="#br0" timeOffset="781.766">1981 58 4497 0 0,'0'0'2392'0'0,"0"0"-474"0"0,0 0-111 0 0,0 0-49 0 0,0 0-50 0 0,0 0-90 0 0,-35 11-224 0 0,-107 35-273 0 0,52-3 506 0 0,77-36-1484 0 0,0 2-1 0 0,0-1 1 0 0,1 2-1 0 0,1 0 1 0 0,0 0 0 0 0,0 1-1 0 0,1 0 1 0 0,0 1-1 0 0,1 0 1 0 0,0 0-1 0 0,1 1 1 0 0,0 0-1 0 0,1 1 1 0 0,1-1-1 0 0,0 2 1 0 0,1-1 0 0 0,1 0-1 0 0,0 1 1 0 0,1 0-1 0 0,0 0 1 0 0,1 0-1 0 0,1 0 1 0 0,0 0-1 0 0,1 1 1 0 0,1-1-1 0 0,0 0 1 0 0,3 7-143 0 0,2-8 88 0 0,0-1 0 0 0,1-1 0 0 0,1 1 1 0 0,0-1-1 0 0,1 0 0 0 0,0-1 0 0 0,0 0 0 0 0,1-1 0 0 0,1 0 0 0 0,0 0 0 0 0,0-1 1 0 0,1-1-1 0 0,0 0 0 0 0,1 0 0 0 0,0-1 0 0 0,0-1 0 0 0,0 0 0 0 0,1-1 1 0 0,-1 0-1 0 0,1-1 0 0 0,0-1 0 0 0,1 0 0 0 0,-1-1 0 0 0,4 0-88 0 0,6 0 165 0 0,0-1 1 0 0,1-2-1 0 0,-1 0 0 0 0,0-1 1 0 0,0-2-1 0 0,0 0 0 0 0,0-2 0 0 0,-1 0 1 0 0,0-2-1 0 0,0 0 0 0 0,0-2 1 0 0,-2 0-1 0 0,1-2 0 0 0,-1 0 1 0 0,-1-1-1 0 0,0-1 0 0 0,13-13-165 0 0,-23 17 17 0 0,1-1 1 0 0,-2 0-1 0 0,1 0 0 0 0,-2-1 1 0 0,1 0-1 0 0,-2-1 0 0 0,1 0 1 0 0,-2 0-1 0 0,0 0 0 0 0,0-1 1 0 0,-2 0-1 0 0,1 0 0 0 0,-2 0 1 0 0,0-1-1 0 0,-1 1 1 0 0,0-1-1 0 0,-1 0 0 0 0,-1 1 1 0 0,0-1-1 0 0,-1 0 0 0 0,-2-11-17 0 0,1 12-196 0 0,-1 1-1 0 0,-1-1 1 0 0,0 1-1 0 0,-1 0 0 0 0,0 1 1 0 0,-1-1-1 0 0,0 1 1 0 0,-1 0-1 0 0,0 0 1 0 0,-1 1-1 0 0,-1 0 1 0 0,0 1-1 0 0,0-1 0 0 0,-1 2 1 0 0,0-1-1 0 0,0 2 1 0 0,-1-1-1 0 0,-1 1 1 0 0,1 1-1 0 0,-1 0 1 0 0,0 1-1 0 0,-1 0 0 0 0,0 0 1 0 0,1 2-1 0 0,-2 0 1 0 0,-8-2 196 0 0,-49-10-2727 0 0,25 9-2245 0 0,6 2-6668 0 0</inkml:trace>
  <inkml:trace contextRef="#ctx0" brushRef="#br0" timeOffset="1179.356">998 440 11194 0 0,'0'0'2594'0'0,"0"0"-188"0"0,0 0-203 0 0,33 1-184 0 0,106 4-192 0 0,178-21 3560 0 0,-214 5-4611 0 0,420-61 843 0 0,-213 34-1300 0 0,-49 26-283 0 0,-87 12-182 0 0,-132 15-530 0 0,-46-14-1544 0 0,-4-1 1003 0 0,-1 0-5345 0 0,5 0-5507 0 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1 365 6369 0 0,'0'0'2224'0'0,"0"0"-940"0"0,0 0-343 0 0,0 0 130 0 0,0 0 220 0 0,0 0 172 0 0,0 0 12 0 0,0 0-107 0 0,0 0-130 0 0,0 0-138 0 0,0 0-125 0 0,0 0-116 0 0,0 0-75 0 0,29 3-68 0 0,94 7-77 0 0,22-8 1396 0 0,-123-5-1840 0 0,0-1-1 0 0,0-1 1 0 0,0-1-1 0 0,-1-1 1 0 0,0-1 0 0 0,-1 0-1 0 0,1-2 1 0 0,2-3-195 0 0,-5 5 105 0 0,-9 4-67 0 0,-1-1 0 0 0,0 0 0 0 0,-1 0 0 0 0,1 0 0 0 0,-1-1 0 0 0,0 0 0 0 0,0-1 0 0 0,-1 1 0 0 0,0-1 0 0 0,0 0 0 0 0,0-1 0 0 0,-1 0 0 0 0,-1 0 0 0 0,1 0 0 0 0,-1 0 0 0 0,0 0 0 0 0,-1-1-1 0 0,0 0 1 0 0,0 0 0 0 0,-1 0 0 0 0,0 0 0 0 0,-1 0 0 0 0,1-7-38 0 0,-5 9-19 0 0,0 0 1 0 0,0 1-1 0 0,0-1 0 0 0,-1 1 0 0 0,0-1 0 0 0,0 1 0 0 0,-1 0 0 0 0,0 1 0 0 0,0-1 0 0 0,0 1 0 0 0,0 0 0 0 0,-1 0 0 0 0,0 0 0 0 0,0 1 0 0 0,0 0 1 0 0,-1 0-1 0 0,1 1 0 0 0,-1 0 0 0 0,0 0 0 0 0,0 0 0 0 0,0 1 0 0 0,0 0 0 0 0,0 1 0 0 0,-1-1 0 0 0,1 1 0 0 0,-1 1 19 0 0,-7-4-61 0 0,0 1 0 0 0,-1 1-1 0 0,1 1 1 0 0,0 0 0 0 0,0 1-1 0 0,-1 0 1 0 0,1 1 0 0 0,0 1-1 0 0,0 1 1 0 0,-1 0-1 0 0,2 0 1 0 0,-1 2 0 0 0,0 0-1 0 0,1 1 1 0 0,0 0 0 0 0,1 1-1 0 0,-1 0 1 0 0,-10 9 61 0 0,13-6 9 0 0,1 0 0 0 0,0 0-1 0 0,1 1 1 0 0,0 0 0 0 0,0 1 0 0 0,1 0-1 0 0,1 0 1 0 0,0 1 0 0 0,0 0 0 0 0,2 0-1 0 0,-1 1 1 0 0,2-1 0 0 0,0 1 0 0 0,1 0 0 0 0,0 1-1 0 0,1-1 1 0 0,0 0 0 0 0,1 1 0 0 0,1-1-1 0 0,0 0 1 0 0,3 14-9 0 0,1-15 70 0 0,0 0 0 0 0,1 0 1 0 0,0 0-1 0 0,1-1 0 0 0,1 0 0 0 0,0 0 0 0 0,0-1 1 0 0,1 0-1 0 0,0 0 0 0 0,1-1 0 0 0,1 0 0 0 0,0 0 1 0 0,0-1-1 0 0,0 0 0 0 0,1-1 0 0 0,1 0 0 0 0,-1-1 1 0 0,1-1-1 0 0,0 1 0 0 0,1-2 0 0 0,0 0 0 0 0,12 3-70 0 0,13 3 190 0 0,1-1-1 0 0,0-3 1 0 0,0-1-1 0 0,1-2 0 0 0,-1-2 1 0 0,1-1-1 0 0,7-2-189 0 0,-7-30-1434 0 0,-32 15-2544 0 0,-2 1-5078 0 0,-6 7-3524 0 0</inkml:trace>
  <inkml:trace contextRef="#ctx0" brushRef="#br0" timeOffset="648.688">918 404 12451 0 0,'0'0'2160'0'0,"0"0"-469"0"0,0 0-231 0 0,0 0-186 0 0,0 0-202 0 0,0 0-246 0 0,0 0-294 0 0,0 0-211 0 0,0 0-111 0 0,0 0-56 0 0,0 0-35 0 0,0 0-28 0 0,0 0 3 0 0,-16 22-16 0 0,-47 69-2 0 0,-11 46 175 0 0,46-83-99 0 0,28-54-112 0 0,0 0 37 0 0,0 0 35 0 0,22-30 1095 0 0,181-248-32 0 0,-191 270-1391 0 0,-12 32 132 0 0,13 57 304 0 0,-3-68-207 0 0,-8-8 17 0 0,0-1 1 0 0,1 0-1 0 0,-1 0 1 0 0,1 0-1 0 0,0 0 1 0 0,0 0-1 0 0,0-1 1 0 0,1 1 0 0 0,-1-1-1 0 0,1 0 1 0 0,0 0-1 0 0,0 0 1 0 0,0 0-1 0 0,0-1 1 0 0,0 0-1 0 0,1 0 1 0 0,-1 0-1 0 0,1 0 1 0 0,-1-1-1 0 0,1 1 1 0 0,0-1-1 0 0,0-1 1 0 0,-1 1-1 0 0,1 0 1 0 0,1-1-31 0 0,0-3 116 0 0,-1 0 1 0 0,1 0-1 0 0,-1 0 1 0 0,0-1-1 0 0,0 1 1 0 0,0-1-1 0 0,0 0 1 0 0,-1-1-1 0 0,0 1 1 0 0,0-1-1 0 0,0 0 0 0 0,0 0 1 0 0,-1 0-1 0 0,1-2-116 0 0,9-10 246 0 0,-5 5-202 0 0,-1 0 0 0 0,-1-1 0 0 0,0 0 0 0 0,0 1-1 0 0,-1-2 1 0 0,-1 1 0 0 0,0 0 0 0 0,-1-1 0 0 0,-1 0-1 0 0,0 0 1 0 0,-1 0 0 0 0,0 0 0 0 0,-1-3-44 0 0,-11-9-1460 0 0,1 21-7662 0 0,6 5-3340 0 0</inkml:trace>
  <inkml:trace contextRef="#ctx0" brushRef="#br0" timeOffset="2188.145">1702 184 8322 0 0,'0'0'2048'0'0,"0"0"-506"0"0,0 0-76 0 0,0 0 174 0 0,0 0 202 0 0,0 0-83 0 0,0 0-334 0 0,0 0-336 0 0,0 0-288 0 0,0 0-212 0 0,0 0-90 0 0,0 0-85 0 0,0 0-88 0 0,-10 0-36 0 0,-32-2-43 0 0,-32 35 787 0 0,102-30-791 0 0,54-37 152 0 0,-2-11-102 0 0,-158 85 489 0 0,84-40-5877 0 0,4-5 257 0 0,-7 4 1717 0 0,3-3-8887 0 0</inkml:trace>
  <inkml:trace contextRef="#ctx0" brushRef="#br0" timeOffset="2769.078">2051 339 320 0 0,'0'0'1846'0'0,"0"0"-983"0"0,0 0-77 0 0,0 0 504 0 0,0 0 534 0 0,0 0 192 0 0,0 0-56 0 0,0 0-214 0 0,0 0-237 0 0,0 0-200 0 0,0 0-138 0 0,0 0-75 0 0,0 0-39 0 0,19 9-47 0 0,63 30-30 0 0,-18-30 718 0 0,-40-10-1371 0 0,1-2 0 0 0,0-1 1 0 0,-1-1-1 0 0,0-1 0 0 0,0-1 1 0 0,0-1-1 0 0,-1-2 0 0 0,-1 0 1 0 0,1-1-1 0 0,-2-1 0 0 0,1-1 1 0 0,-2-1-1 0 0,0-1 0 0 0,0-1 1 0 0,-2 0-1 0 0,16-18-327 0 0,-30 30 29 0 0,1-1 1 0 0,-1-1-1 0 0,0 1 1 0 0,0-1-1 0 0,-1 1 1 0 0,1-1-1 0 0,-1 0 1 0 0,-1 0-1 0 0,1-1 1 0 0,-1 1-1 0 0,0 0 1 0 0,0-1-1 0 0,-1 0 0 0 0,0 1 1 0 0,0-1-1 0 0,-1 0 1 0 0,1 1-1 0 0,-2-1 1 0 0,1 0-1 0 0,-1 1 1 0 0,0-4-30 0 0,-2 6-11 0 0,-1 0 1 0 0,1 0-1 0 0,-1 0 1 0 0,0 1-1 0 0,0-1 1 0 0,0 1 0 0 0,0 0-1 0 0,0 0 1 0 0,-1 0-1 0 0,0 1 1 0 0,1-1-1 0 0,-1 1 1 0 0,0 0-1 0 0,0 1 1 0 0,0-1-1 0 0,0 1 1 0 0,-1 0-1 0 0,1 0 1 0 0,-3 1 10 0 0,-9-2-50 0 0,-1 0 0 0 0,1 2 0 0 0,-1 0 0 0 0,1 2-1 0 0,0-1 1 0 0,-1 2 0 0 0,1 0 0 0 0,0 2 0 0 0,1-1 0 0 0,-1 2 0 0 0,1 0 0 0 0,-3 3 50 0 0,-5 1-20 0 0,1 1 1 0 0,1 1 0 0 0,0 1 0 0 0,1 1 0 0 0,0 1 0 0 0,1 1 0 0 0,1 1-1 0 0,0 0 1 0 0,1 1 0 0 0,1 1 0 0 0,1 1 0 0 0,1 0 0 0 0,1 2 0 0 0,0-1-1 0 0,2 1 1 0 0,0 1 0 0 0,-5 18 19 0 0,15-36 6 0 0,0 1-1 0 0,0 0 1 0 0,0-1-1 0 0,1 1 0 0 0,0 0 1 0 0,0 0-1 0 0,0 0 1 0 0,1 0-1 0 0,0 0 1 0 0,0 0-1 0 0,1 0 1 0 0,0 0-1 0 0,0 0 1 0 0,0 0-1 0 0,1 0 1 0 0,-1 0-1 0 0,1 0 1 0 0,1-1-1 0 0,-1 1 1 0 0,2 1-6 0 0,12 9 64 0 0,0-1 0 0 0,1 0 1 0 0,1-1-1 0 0,0-1 0 0 0,1-1 1 0 0,0 0-1 0 0,1-1 1 0 0,0-2-1 0 0,1 0 0 0 0,0-1 1 0 0,0-1-1 0 0,1 0 1 0 0,0-2-1 0 0,0-1 0 0 0,0-1 1 0 0,1-1-1 0 0,-1 0 0 0 0,7-2-64 0 0,-19 1 12 0 0,-2 0-42 0 0,1 1-1 0 0,-1-1 0 0 0,0-1 1 0 0,0 1-1 0 0,1-2 1 0 0,-1 1-1 0 0,0-1 1 0 0,0 0-1 0 0,1 0 0 0 0,-1-1 1 0 0,0-1-1 0 0,-1 1 1 0 0,1-1-1 0 0,0 0 0 0 0,-1-1 1 0 0,1 0-1 0 0,-1 0 1 0 0,3-3 30 0 0,0-8-1522 0 0,-3 3-4078 0 0,-4 8-6625 0 0</inkml:trace>
  <inkml:trace contextRef="#ctx0" brushRef="#br0" timeOffset="3243.983">3093 404 13675 0 0,'0'0'1041'0'0,"0"0"-83"0"0,0 0 293 0 0,0 0 275 0 0,0 0 29 0 0,0 0-258 0 0,0 0-409 0 0,0 0-309 0 0,0 0-131 0 0,0 0-40 0 0,0 0-54 0 0,0 0-62 0 0,5-4 119 0 0,-36 59 259 0 0,-62 137 12 0 0,67-88-481 0 0,75-93 340 0 0,-44-11-455 0 0,130-7 1149 0 0,-62-9-890 0 0,-73 16-401 0 0,0 0-41 0 0,-24-17-4517 0 0,12 11-2538 0 0,6 2-4611 0 0</inkml:trace>
  <inkml:trace contextRef="#ctx0" brushRef="#br0" timeOffset="3494.914">2887 543 14139 0 0,'0'0'1567'0'0,"0"0"-164"0"0,0 0-36 0 0,0 0-19 0 0,0 0-107 0 0,0 0-169 0 0,33-4-215 0 0,106-12-235 0 0,-9 5 298 0 0,-81 9-3042 0 0,-2-7-4209 0 0,-43 8-5111 0 0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0:56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58 200 9874 0 0,'0'0'1316'0'0,"0"0"-99"0"0,0 0-90 0 0,0 0 38 0 0,0 0 97 0 0,0 0 94 0 0,0 0-30 0 0,0 0-154 0 0,0 0-247 0 0,0 0-235 0 0,0 0-190 0 0,-9-6-148 0 0,-23-20-75 0 0,24 20-30 0 0,8 6-8 0 0,0 0-32 0 0,0 0-17 0 0,0 0-26 0 0,0 0-58 0 0,0 0-8 0 0,0 0-11 0 0,0 0-20 0 0,0 0-7 0 0,0 16 232 0 0,-7 434 1239 0 0,6-430-1518 0 0,1-1 0 0 0,0 1 0 0 0,2-1 0 0 0,0 1 0 0 0,2-1 0 0 0,0 0 0 0 0,1 0 0 0 0,1 0 0 0 0,0-1 0 0 0,1 0 0 0 0,2 0 0 0 0,2 3-13 0 0,-10-19 7 0 0,0 1-1 0 0,1-1 1 0 0,0 0 0 0 0,0 0 0 0 0,-1 0 0 0 0,1-1-1 0 0,0 1 1 0 0,1 0 0 0 0,-1-1 0 0 0,0 1 0 0 0,0-1-1 0 0,1 0 1 0 0,-1 0 0 0 0,1 0 0 0 0,-1 0 0 0 0,1 0-1 0 0,-1 0 1 0 0,1-1 0 0 0,-1 1 0 0 0,1-1-1 0 0,0 0 1 0 0,-1 1 0 0 0,1-1 0 0 0,0-1 0 0 0,-1 1-1 0 0,1 0 1 0 0,-1-1 0 0 0,1 1 0 0 0,0-1 0 0 0,-1 0-1 0 0,1 0 1 0 0,-1 0 0 0 0,1 0 0 0 0,-1 0-1 0 0,0 0 1 0 0,0-1 0 0 0,1 1 0 0 0,-1-1 0 0 0,0 0-1 0 0,1 0-6 0 0,79-81 302 0 0,-81 81-300 0 0,169-259 230 0 0,-121 177-247 0 0,-49 85 8 0 0,0-1-1 0 0,0 0 1 0 0,0 1 0 0 0,0-1-1 0 0,0 0 1 0 0,1 1-1 0 0,-1-1 1 0 0,0 0 0 0 0,0 1-1 0 0,0-1 1 0 0,0 1 0 0 0,0-1-1 0 0,0 0 1 0 0,1 1-1 0 0,-1-1 1 0 0,0 0 0 0 0,0 0-1 0 0,1 1 1 0 0,-1-1-1 0 0,0 0 1 0 0,0 1 0 0 0,1-1-1 0 0,-1 0 1 0 0,0 0 0 0 0,1 0-1 0 0,-1 1 1 0 0,0-1-1 0 0,1 0 1 0 0,-1 0 0 0 0,0 0-1 0 0,1 0 1 0 0,-1 0 0 0 0,0 0-1 0 0,1 1 1 0 0,-1-1-1 0 0,0 0 1 0 0,1 0 0 0 0,-1 0-1 0 0,1 0 1 0 0,-1 0-1 0 0,0-1 1 0 0,1 1 0 0 0,-1 0-1 0 0,0 0 1 0 0,1 0 0 0 0,-1 0-1 0 0,0 0 1 0 0,1 0-1 0 0,-1 0 1 0 0,0-1 0 0 0,1 1-1 0 0,-1 0 1 0 0,0 0 0 0 0,1-1-1 0 0,-1 1 1 0 0,0 0 7 0 0,4 13 20 0 0,74 168-19 0 0,-70-168-2 0 0,0-1 0 0 0,0 0 0 0 0,1 0-1 0 0,1-1 1 0 0,0 0 0 0 0,1-1 0 0 0,0 0 0 0 0,8 5 1 0 0,-15-12 9 0 0,0-1 1 0 0,0 1-1 0 0,0-1 0 0 0,0 0 1 0 0,1 0-1 0 0,-1 0 0 0 0,1-1 1 0 0,0 1-1 0 0,-1-1 1 0 0,1 0-1 0 0,0-1 0 0 0,0 1 1 0 0,-1-1-1 0 0,1 0 0 0 0,0 0 1 0 0,0 0-1 0 0,0-1 1 0 0,0 0-1 0 0,-1 0 0 0 0,1 0 1 0 0,0 0-1 0 0,-1-1 0 0 0,1 0 1 0 0,-1 0-1 0 0,0 0 1 0 0,1 0-1 0 0,-1-1 0 0 0,2-2-9 0 0,11-10 104 0 0,-1-1 1 0 0,-1-1-1 0 0,-1-1 0 0 0,0 0 0 0 0,-1 0 0 0 0,-1-2 0 0 0,-1 1 0 0 0,-1-2 0 0 0,-1 1 0 0 0,5-17-104 0 0,-14 37 1 0 0,17-45 151 0 0,-3-1-1 0 0,-1 0 1 0 0,-3-1 0 0 0,-2 0-1 0 0,-2 0 1 0 0,-2-1 0 0 0,-2 0 0 0 0,-4-46-152 0 0,2 92-2 0 0,1-3-7 0 0,-1 0 1 0 0,0-1-1 0 0,-1 1 1 0 0,1 0-1 0 0,-1 0 1 0 0,0 0 0 0 0,0 0-1 0 0,-1 0 1 0 0,0 0-1 0 0,1 0 1 0 0,-2 0-1 0 0,1 0 1 0 0,0 1-1 0 0,-2-1 9 0 0,4 5-104 0 0,-1 0-1 0 0,0 1 0 0 0,0-1 0 0 0,0 1 0 0 0,1-1 1 0 0,-1 1-1 0 0,0 0 0 0 0,0-1 0 0 0,1 1 0 0 0,-1 0 0 0 0,1 0 1 0 0,-1-1-1 0 0,0 1 0 0 0,1 0 0 0 0,0 0 0 0 0,-1 0 1 0 0,1-1-1 0 0,-1 1 0 0 0,1 0 0 0 0,0 0 0 0 0,0 0 1 0 0,-1 0-1 0 0,1 0 0 0 0,0 0 0 0 0,0 0 0 0 0,0 0 0 0 0,0 0 1 0 0,0 0-1 0 0,0 0 0 0 0,0 0 0 0 0,1-1 0 0 0,-1 1 1 0 0,0 0-1 0 0,0 0 0 0 0,1 0 0 0 0,-1 0 0 0 0,1 0 0 0 0,-1 0 1 0 0,1 0 104 0 0,-1 3-416 0 0,0 25-2303 0 0,0-7-2697 0 0,0-2-6376 0 0</inkml:trace>
  <inkml:trace contextRef="#ctx0" brushRef="#br0" timeOffset="436.047">1252 717 6593 0 0,'0'0'2296'0'0,"0"0"-973"0"0,0 0 37 0 0,0 0 330 0 0,0 0 67 0 0,0 0-202 0 0,0 0-291 0 0,0 0-231 0 0,0 0-172 0 0,0 0-110 0 0,34-18-101 0 0,108-54-90 0 0,-66 15 383 0 0,-68 50-810 0 0,0-2 1 0 0,0 1 0 0 0,-1-1 0 0 0,0 0 0 0 0,-1 0 0 0 0,0-1-1 0 0,0 0 1 0 0,-1 0 0 0 0,0 0 0 0 0,-1 0 0 0 0,0-1 0 0 0,-1 0 0 0 0,0 0-1 0 0,-1 0 1 0 0,0 0 0 0 0,-1 0 0 0 0,0-1 0 0 0,-1 1 0 0 0,0-7-134 0 0,-2 15 22 0 0,0 0 0 0 0,0 0-1 0 0,-1 1 1 0 0,1-1 0 0 0,-1 0 0 0 0,0 1 0 0 0,1 0 0 0 0,-1 0 0 0 0,0 0 0 0 0,-1 0 0 0 0,1 0 0 0 0,0 0 0 0 0,0 1-1 0 0,-1-1 1 0 0,1 1 0 0 0,-1 0 0 0 0,1 0 0 0 0,-1 1 0 0 0,1-1 0 0 0,-1 1 0 0 0,0-1 0 0 0,1 1 0 0 0,-1 0 0 0 0,0 1-1 0 0,1-1 1 0 0,-1 1 0 0 0,1-1 0 0 0,-1 1 0 0 0,1 0 0 0 0,-1 0 0 0 0,1 1 0 0 0,-1-1 0 0 0,1 1 0 0 0,0-1 0 0 0,-1 2-22 0 0,-13 8 5 0 0,2 0 0 0 0,0 1 1 0 0,0 1-1 0 0,1 0 1 0 0,1 1-1 0 0,0 0 1 0 0,1 1-1 0 0,0 1 1 0 0,1 0-1 0 0,-2 5-5 0 0,3-6 1 0 0,1 1 0 0 0,1-1 0 0 0,0 1 0 0 0,1 1 0 0 0,0 0 0 0 0,2 0 0 0 0,0 0 0 0 0,1 0 0 0 0,1 1 0 0 0,0 0 0 0 0,1 0 0 0 0,1-1 0 0 0,1 1 0 0 0,2 16-1 0 0,1-26 22 0 0,0 1 1 0 0,1-1-1 0 0,1 0 1 0 0,-1-1-1 0 0,1 1 1 0 0,1-1-1 0 0,-1 0 1 0 0,1 0-1 0 0,0 0 0 0 0,1-1 1 0 0,0 0-1 0 0,0 0 1 0 0,0-1-1 0 0,0 0 1 0 0,1 0-1 0 0,0-1 1 0 0,0 0-1 0 0,0 0 1 0 0,1-1-1 0 0,-1 0 1 0 0,1 0-1 0 0,0-1 1 0 0,0 0-1 0 0,-1-1 1 0 0,1 0-1 0 0,0 0 1 0 0,0-1-1 0 0,1 0 1 0 0,-1-1-1 0 0,3 0-22 0 0,15 0-98 0 0,-1-1 0 0 0,0-2-1 0 0,1 0 1 0 0,-2-2 0 0 0,1 0-1 0 0,-1-2 1 0 0,0-1 0 0 0,17-9 98 0 0,-26 11-773 0 0,12-5-5261 0 0,-17 8-6044 0 0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0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517 612 2457 0 0,'0'0'2027'0'0,"0"0"-811"0"0,0 0-252 0 0,0 0 178 0 0,0 0 349 0 0,0 0 142 0 0,0 0 1 0 0,0 0-231 0 0,0 0-281 0 0,0 0-198 0 0,0 0-185 0 0,-11-7-63 0 0,-36-24-39 0 0,-15 19 2018 0 0,43 15-2472 0 0,1 0 0 0 0,-1 1 0 0 0,1 1 0 0 0,0 1 0 0 0,0 1 0 0 0,0 0 0 0 0,1 1 0 0 0,0 1-1 0 0,1 1 1 0 0,0 0 0 0 0,0 1 0 0 0,1 1 0 0 0,1 0 0 0 0,0 1 0 0 0,1 1 0 0 0,0 0 0 0 0,1 0 0 0 0,0 1-1 0 0,1 1 1 0 0,1 0 0 0 0,-6 14-183 0 0,7-15 27 0 0,1 1-1 0 0,1 0 1 0 0,0 0-1 0 0,2 1 1 0 0,-1-1 0 0 0,2 1-1 0 0,0 0 1 0 0,2 1-1 0 0,-1-1 1 0 0,2 1-1 0 0,0-1 1 0 0,2 9-27 0 0,-1-22 6 0 0,1 0-1 0 0,-1 0 1 0 0,1-1-1 0 0,0 1 1 0 0,0 0-1 0 0,0-1 1 0 0,0 1-1 0 0,1-1 1 0 0,-1 1-1 0 0,1-1 1 0 0,0 1 0 0 0,0-1-1 0 0,0 0 1 0 0,1 0-1 0 0,-1 0 1 0 0,1 0-1 0 0,0-1 1 0 0,-1 1-1 0 0,1-1 1 0 0,0 1 0 0 0,1-1-1 0 0,-1 0 1 0 0,0 0-1 0 0,1-1 1 0 0,-1 1-1 0 0,1-1 1 0 0,-1 1-1 0 0,1-1 1 0 0,0 0 0 0 0,1 0-6 0 0,2 0 44 0 0,1 1 0 0 0,-1-1 1 0 0,1-1-1 0 0,-1 1 0 0 0,1-2 1 0 0,-1 1-1 0 0,1-1 1 0 0,-1 0-1 0 0,1 0 0 0 0,-1-1 1 0 0,0 0-1 0 0,1 0 0 0 0,-1-1 1 0 0,0 0-1 0 0,0 0-44 0 0,29-22 145 0 0,-1-1 0 0 0,-1-3-1 0 0,-1 0 1 0 0,-2-2 0 0 0,-1-1-1 0 0,-1-2 1 0 0,-2-1 0 0 0,-1-1 0 0 0,7-16-145 0 0,-21 35 29 0 0,119-178 191 0 0,-128 263-62 0 0,-6-51-135 0 0,1 0 0 0 0,0 0 1 0 0,2 0-1 0 0,0 1 0 0 0,1-1 1 0 0,0 0-1 0 0,2 0 0 0 0,0 0 1 0 0,1 0-1 0 0,0 0 0 0 0,2-1 0 0 0,0 0 1 0 0,1 0-1 0 0,0 0 0 0 0,9 13-23 0 0,38 29-349 0 0,-23-39-1191 0 0,-20-15-1750 0 0,2 1-3760 0 0,-6-2-4947 0 0</inkml:trace>
  <inkml:trace contextRef="#ctx0" brushRef="#br0" timeOffset="482.429">1014 1125 14907 0 0,'0'0'1422'0'0,"0"0"-333"0"0,0 0-66 0 0,0 0 90 0 0,0 0 32 0 0,0 0-70 0 0,0 0-203 0 0,0 0-216 0 0,0 0-146 0 0,0 0-110 0 0,0 0-95 0 0,0 0-47 0 0,11-19-8 0 0,70-124 413 0 0,18-49 231 0 0,-71 160-1000 0 0,-27 32 41 0 0,-1 0-6 0 0,0 0 23 0 0,0 0-2 0 0,0 0-18 0 0,0 11 14 0 0,-1-4 56 0 0,1 0-1 0 0,0 0 1 0 0,0 0-1 0 0,0 0 1 0 0,1 0-1 0 0,0 0 1 0 0,1 0-1 0 0,0 0 1 0 0,0 0 0 0 0,0-1-1 0 0,1 1 1 0 0,0-1-1 0 0,3 6-1 0 0,-3-7 63 0 0,0-1-1 0 0,0 0 0 0 0,0 0 1 0 0,0 0-1 0 0,1 0 0 0 0,-1-1 1 0 0,1 1-1 0 0,0-1 0 0 0,0 0 1 0 0,1 0-1 0 0,-1 0 1 0 0,0-1-1 0 0,1 1 0 0 0,0-1 1 0 0,-1 0-1 0 0,1 0 0 0 0,0-1 1 0 0,0 0-1 0 0,0 0 0 0 0,0 0 1 0 0,0 0-1 0 0,0-1 0 0 0,0 1 1 0 0,1-1-1 0 0,-1-1 0 0 0,0 1 1 0 0,0-1-1 0 0,0 0 1 0 0,0 0-1 0 0,0 0 0 0 0,0-1 1 0 0,0 0-1 0 0,-1 0 0 0 0,1 0 1 0 0,0 0-1 0 0,-1-1 0 0 0,3-1-62 0 0,122-143 1190 0 0,-78 55-1235 0 0,-49 86-525 0 0,-2 11-11580 0 0,0-4 47 0 0</inkml:trace>
  <inkml:trace contextRef="#ctx0" brushRef="#br0" timeOffset="983.108">2153 620 13739 0 0,'0'0'2182'0'0,"0"0"-741"0"0,0 0-407 0 0,0 0-118 0 0,0 0-130 0 0,0 0-96 0 0,0 0-128 0 0,0 0-126 0 0,0 0-75 0 0,0 0-55 0 0,0 0-58 0 0,-35 28-79 0 0,-108 87-47 0 0,84-53-7 0 0,54-51-98 0 0,3-8-13 0 0,0 0 0 0 0,0 1 0 0 0,1-1 0 0 0,-1 0 0 0 0,1 1 0 0 0,0 0 0 0 0,0-1 0 0 0,0 1 1 0 0,0 0-1 0 0,1-1 0 0 0,0 1 0 0 0,-1 0 0 0 0,1 0 0 0 0,1-1 0 0 0,-1 1 0 0 0,0 0 0 0 0,1 0 0 0 0,0-1 1 0 0,0 1-1 0 0,0 0 0 0 0,0-1 0 0 0,1 1 0 0 0,-1-1 0 0 0,1 0 0 0 0,0 1 0 0 0,0-1 0 0 0,0 0 1 0 0,1 0-1 0 0,-1 0 0 0 0,1-1 0 0 0,-1 1 0 0 0,1 0 0 0 0,0-1 0 0 0,0 0 0 0 0,0 0 0 0 0,0 0 0 0 0,0 0 1 0 0,1 0-1 0 0,0 0-4 0 0,9 4 117 0 0,0-1 0 0 0,0 0 1 0 0,0-1-1 0 0,1 0 1 0 0,0-1-1 0 0,0-1 0 0 0,0 0 1 0 0,0-1-1 0 0,0 0 1 0 0,0-1-1 0 0,0-1 1 0 0,0 0-1 0 0,0-1 0 0 0,-1-1 1 0 0,1 0-1 0 0,0 0 1 0 0,-1-2-1 0 0,0 0 0 0 0,0 0 1 0 0,1-2-118 0 0,15-6 317 0 0,-2-2-1 0 0,0-1 1 0 0,0-1 0 0 0,-2-1 0 0 0,0-1-1 0 0,-1-1 1 0 0,-2-2 0 0 0,13-13-317 0 0,-6 2 123 0 0,-1-1-1 0 0,-1-1 1 0 0,-2-1 0 0 0,-2-1-1 0 0,-1-1 1 0 0,-2-1 0 0 0,-2-1 0 0 0,13-41-123 0 0,-27 66-4 0 0,0 1 1 0 0,-1-1 0 0 0,-1 0-1 0 0,-1 0 1 0 0,0 0 0 0 0,0 0 0 0 0,-2 0-1 0 0,0 0 1 0 0,0 0 0 0 0,-2 0-1 0 0,0 0 1 0 0,0 1 0 0 0,-2-1 0 0 0,1 1-1 0 0,-2 0 1 0 0,0 0 0 0 0,-1 1-1 0 0,0 0 1 0 0,-1 0 0 0 0,0 1 0 0 0,-1-1-1 0 0,-1 2 1 0 0,1 0 0 0 0,-2 0-1 0 0,0 0 1 0 0,0 1 0 0 0,-1 1 0 0 0,-11-7 3 0 0,16 13-12 0 0,0 0 1 0 0,-1 0-1 0 0,0 0 1 0 0,1 1 0 0 0,-1 1-1 0 0,0-1 1 0 0,0 1 0 0 0,0 0-1 0 0,0 1 1 0 0,0 0 0 0 0,0 0-1 0 0,0 1 1 0 0,0 0 0 0 0,0 0-1 0 0,0 1 1 0 0,0 0 0 0 0,0 1-1 0 0,1-1 1 0 0,-1 1-1 0 0,1 1 1 0 0,0 0 0 0 0,0 0-1 0 0,0 0 1 0 0,1 0 0 0 0,-1 1-1 0 0,1 1 1 0 0,0-1 0 0 0,0 1-1 0 0,1 0 1 0 0,0 0 0 0 0,0 0-1 0 0,0 1 1 0 0,-2 3 11 0 0,-6 11 6 0 0,1-1-1 0 0,1 2 1 0 0,1-1 0 0 0,1 1 0 0 0,1 1 0 0 0,0 0 0 0 0,2 0-1 0 0,1 0 1 0 0,1 1 0 0 0,1 0 0 0 0,0 0 0 0 0,2-1 0 0 0,1 1-1 0 0,1 0 1 0 0,1 0 0 0 0,1 0 0 0 0,2 0 0 0 0,0-1 0 0 0,1 0 0 0 0,1 0-1 0 0,1 0 1 0 0,1-1 0 0 0,1 0 0 0 0,3 2-6 0 0,4 4 52 0 0,1 0 0 0 0,2-1 0 0 0,0-1 0 0 0,2-1 1 0 0,1-1-1 0 0,0-1 0 0 0,2-1 0 0 0,1-1 0 0 0,0-1 0 0 0,2-2 1 0 0,0 0-1 0 0,1-2 0 0 0,1-1 0 0 0,0-2 0 0 0,1-1 0 0 0,0-1 1 0 0,1-1-1 0 0,18 2-52 0 0,91-4-308 0 0,-104-24-1237 0 0,-28 6-1688 0 0,-1-2-3909 0 0,-2 1-6085 0 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40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9 305 4281 0 0,'0'0'1566'0'0,"0"0"-548"0"0,0 0-216 0 0,0 0 45 0 0,0 0 161 0 0,0 0 124 0 0,0 0-9 0 0,0 0-113 0 0,0 0-218 0 0,0 0-239 0 0,0 0-211 0 0,-3-5-118 0 0,2 3-184 0 0,0 0 0 0 0,0 0 0 0 0,1 0 0 0 0,-1-1 0 0 0,1 1 0 0 0,-1 0 0 0 0,1 0 0 0 0,0 0 0 0 0,0 0 0 0 0,0 0 0 0 0,0-1 0 0 0,0 1 0 0 0,0 0 0 0 0,0 0 0 0 0,1 0 0 0 0,-1 0 0 0 0,1-1 0 0 0,0 1 0 0 0,0 0 0 0 0,-1 0 0 0 0,1 0 0 0 0,1 1 0 0 0,-1-1 0 0 0,0 0 0 0 0,0 0 0 0 0,1 0 0 0 0,-1 1 0 0 0,1-1 0 0 0,-1 1 0 0 0,1-1 0 0 0,0 1 0 0 0,0-1-40 0 0,14-19 356 0 0,1-1 0 0 0,1 2 0 0 0,1 0 0 0 0,1 2-1 0 0,0 0 1 0 0,2 1 0 0 0,0 1 0 0 0,0 1 0 0 0,2 1 0 0 0,-1 1 0 0 0,2 1 0 0 0,0 1-1 0 0,20-5-355 0 0,-40 15 37 0 0,-1 1 0 0 0,1 0-1 0 0,-1 0 1 0 0,1 0-1 0 0,0 1 1 0 0,-1-1-1 0 0,1 1 1 0 0,-1 0-1 0 0,0 0 1 0 0,1 1 0 0 0,-1-1-1 0 0,0 1 1 0 0,0 0-1 0 0,0 0 1 0 0,0 1-1 0 0,0-1 1 0 0,0 1-1 0 0,-1 0 1 0 0,1 0 0 0 0,-1 0-1 0 0,0 0 1 0 0,0 1-1 0 0,0-1 1 0 0,0 1-1 0 0,-1 0 1 0 0,1 0-1 0 0,-1 0 1 0 0,0 0 0 0 0,0 0-1 0 0,0 0 1 0 0,-1 0-1 0 0,0 1 1 0 0,1-1-1 0 0,-1 4-36 0 0,12 40 238 0 0,-2 0-1 0 0,-2 0 1 0 0,-2 1-1 0 0,-2 0 1 0 0,-2 1 0 0 0,-3-1-1 0 0,-2 0 1 0 0,-2 0-1 0 0,-3 11-237 0 0,-17 70 401 0 0,-5-2-1 0 0,-41 110-400 0 0,39-137 147 0 0,24-66-81 0 0,7-34-38 0 0,0-1-3 0 0,0 0 24 0 0,0-5 139 0 0,41-103 238 0 0,25-49-373 0 0,6 2 1 0 0,42-59-54 0 0,-89 172-3 0 0,1 2 0 0 0,1 0 0 0 0,3 2 0 0 0,1 1 0 0 0,2 2 0 0 0,1 1 1 0 0,26-19 2 0 0,6 24-154 0 0,-61 72 117 0 0,-6-11 69 0 0,-2 1 0 0 0,-1-1 0 0 0,-1 0 0 0 0,-2 0 0 0 0,-1-1 0 0 0,-1 0-32 0 0,6-21 9 0 0,-61 262 14 0 0,60-170-50 0 0,5-101 27 0 0,0 0-1 0 0,0 0 1 0 0,0 0 0 0 0,0 0-1 0 0,0-1 1 0 0,-1 1-1 0 0,2 0 1 0 0,-1-1-1 0 0,0 1 1 0 0,0-1 0 0 0,0 1-1 0 0,0-1 1 0 0,0 0-1 0 0,0 1 1 0 0,0-1 0 0 0,1 0-1 0 0,-1 0 1 0 0,0 0-1 0 0,0 0 1 0 0,0 0 0 0 0,1 0-1 0 0,-1 0 1 0 0,0 0-1 0 0,0 0 1 0 0,0 0 0 0 0,1-1-1 0 0,-1 1 1 0 0,0 0-1 0 0,0-1 1 0 0,0 1-1 0 0,0-1 1 0 0,0 0 0 0 0,0 1-1 0 0,0-1 1 0 0,0 0-1 0 0,0 1 1 0 0,0-1 0 0 0,0 0-1 0 0,0-1 1 0 0,78-93 63 0 0,-5-4 0 0 0,-4-3 0 0 0,0-9-63 0 0,146-206-7 0 0,-103 199 27 0 0,-112 154 46 0 0,-42 111 152 0 0,-19 105 94 0 0,54-180-221 0 0,3 1 1 0 0,4-1-1 0 0,6 49-91 0 0,11-8 94 0 0,-13-67-48 0 0,-5-46-39 0 0,0 0-8 0 0,0 0 7 0 0,0 0-11 0 0,0 0 16 0 0,0 0-6 0 0,0 0-44 0 0,0 0-21 0 0,0 0-36 0 0,1-27-6825 0 0,8 12-2341 0 0,-7 11-1387 0 0</inkml:trace>
  <inkml:trace contextRef="#ctx0" brushRef="#br0" timeOffset="347.722">1829 636 7282 0 0,'0'0'5803'0'0,"0"0"-3602"0"0,0 0-1136 0 0,0 0-74 0 0,0 0-8 0 0,0 0-77 0 0,0 0-130 0 0,0 0-164 0 0,0 0-154 0 0,0 0-126 0 0,0 0-50 0 0,0 0-54 0 0,0 0-60 0 0,-17 34-6 0 0,-52 107-13 0 0,67-139-139 0 0,0 1 0 0 0,0-1 0 0 0,0 1 0 0 0,1-1 0 0 0,0 1 0 0 0,-1 0 0 0 0,1-1 0 0 0,0 1 0 0 0,0 0 0 0 0,0 0 0 0 0,0 0 0 0 0,1 0 0 0 0,-1 0 0 0 0,1 0 0 0 0,0 0 0 0 0,0 0 0 0 0,0 0 0 0 0,0 0 0 0 0,1 0 0 0 0,-1 0 0 0 0,1 0 0 0 0,-1 0-1 0 0,1 0 1 0 0,0 0 0 0 0,1 0-10 0 0,2 6 57 0 0,-2-4-3 0 0,1 1 0 0 0,-1-1 0 0 0,1 0 0 0 0,0 0 0 0 0,0 0 1 0 0,1 0-1 0 0,-1 0 0 0 0,1-1 0 0 0,0 1 0 0 0,1-1 0 0 0,-1 0 1 0 0,1-1-1 0 0,-1 1 0 0 0,1-1 0 0 0,0 0 0 0 0,1 0 0 0 0,-1 0 1 0 0,0-1-1 0 0,1 0 0 0 0,-1 0 0 0 0,1 0 0 0 0,0-1 0 0 0,0 1 1 0 0,0-1-1 0 0,-1-1 0 0 0,1 1 0 0 0,0-1 0 0 0,0 0 0 0 0,0-1 1 0 0,0 1-1 0 0,0-1 0 0 0,0 0 0 0 0,0-1 0 0 0,-1 1 0 0 0,1-1 1 0 0,-1 0-1 0 0,1-1 0 0 0,-1 1 0 0 0,4-3-54 0 0,0-2 76 0 0,-1 1 1 0 0,1-1-1 0 0,-2-1 1 0 0,1 1-1 0 0,-1-2 1 0 0,0 1-1 0 0,-1 0 0 0 0,0-1 1 0 0,-1-1-1 0 0,1 1 1 0 0,-2-1-1 0 0,1 1 1 0 0,-1-1-1 0 0,-1 0 0 0 0,0-1 1 0 0,0 1-1 0 0,-1-1 1 0 0,-1 1-1 0 0,1-1 1 0 0,-2 1-1 0 0,1-1 0 0 0,-2 0 1 0 0,1 0-1 0 0,-2 1 1 0 0,1-1-1 0 0,-2-3-76 0 0,1 7-44 0 0,-1 0 0 0 0,0 0 0 0 0,0 0-1 0 0,-1 0 1 0 0,1 1 0 0 0,-2-1 0 0 0,1 1 0 0 0,-1 0 0 0 0,1 1 0 0 0,-2-1-1 0 0,1 1 1 0 0,-1 0 0 0 0,1 0 0 0 0,-2 0 0 0 0,1 1 0 0 0,0 0-1 0 0,-1 0 1 0 0,1 1 0 0 0,-1-1 0 0 0,0 2 0 0 0,0-1 0 0 0,-1 1 0 0 0,1 0-1 0 0,0 0 1 0 0,-1 1 0 0 0,1 0 0 0 0,-1 1 0 0 0,-2-1 44 0 0,-40 17-3450 0 0,29 13-5412 0 0,16-20-2497 0 0</inkml:trace>
  <inkml:trace contextRef="#ctx0" brushRef="#br0" timeOffset="653.665">2151 1014 2104 0 0,'0'0'3277'0'0,"0"0"-838"0"0,0 0-157 0 0,0 0 56 0 0,0 0-30 0 0,0 0-188 0 0,0 0-348 0 0,0 0-336 0 0,0 0-230 0 0,0 0-235 0 0,0 0-190 0 0,0 0-131 0 0,0 0-135 0 0,-8-1-91 0 0,5 1-397 0 0,1 0-6 0 0,1 0 1 0 0,-1 0-1 0 0,1 0 0 0 0,0 0 0 0 0,-1 0 0 0 0,1 0 1 0 0,-1 0-1 0 0,1 0 0 0 0,0-1 0 0 0,-1 1 0 0 0,1 0 1 0 0,0-1-1 0 0,-1 1 0 0 0,1-1 0 0 0,0 0 0 0 0,0 1 1 0 0,0-1-1 0 0,-1 0 0 0 0,1 0 0 0 0,0 0 0 0 0,0 0 1 0 0,0 0-1 0 0,0 0 0 0 0,0 0 0 0 0,1 0 0 0 0,-1 0 1 0 0,0 0-1 0 0,0-1 0 0 0,1 1 0 0 0,-1 0 0 0 0,1-1 1 0 0,-1 1-1 0 0,1 0 0 0 0,-1-1 0 0 0,1 1 0 0 0,0 0 1 0 0,0-1-1 0 0,0 1 0 0 0,0 0 0 0 0,0-1 0 0 0,0 1 1 0 0,0-1-1 0 0,0 1 0 0 0,0 0 0 0 0,1-1 0 0 0,-1 0-21 0 0,3-14 128 0 0,1-1-1 0 0,0 2 0 0 0,1-1 1 0 0,1 0-1 0 0,0 1 0 0 0,1 0 1 0 0,1 1-1 0 0,0 0 0 0 0,1 0 0 0 0,0 0 1 0 0,9-8-128 0 0,-3 3 48 0 0,0 1 1 0 0,1 1 0 0 0,1 1-1 0 0,1 0 1 0 0,0 1-1 0 0,1 1 1 0 0,17-10-49 0 0,-34 24-95 0 0,-1 1-1 0 0,1-1 1 0 0,0 1 0 0 0,-1-1-1 0 0,1 1 1 0 0,-1 0 0 0 0,1 0-1 0 0,-1 0 1 0 0,0 0 0 0 0,1 0-1 0 0,-1 0 1 0 0,0 0 0 0 0,0 0-1 0 0,1 0 1 0 0,-1 1 0 0 0,0-1-1 0 0,0 0 1 0 0,-1 1 0 0 0,1-1-1 0 0,0 1 1 0 0,0-1 0 0 0,-1 1-1 0 0,1-1 1 0 0,0 1 0 0 0,-1 0-1 0 0,0-1 1 0 0,1 1 0 0 0,-1 0-1 0 0,0-1 1 0 0,0 1 0 0 0,0 0-1 0 0,0-1 1 0 0,0 1 0 0 0,0 0-1 0 0,-1-1 1 0 0,1 1 0 0 0,-1-1-1 0 0,1 1 1 0 0,-1 0 0 0 0,1-1-1 0 0,-1 1 1 0 0,0-1 0 0 0,0 1 95 0 0,1 6-1544 0 0,0 7-2678 0 0,0-5-2483 0 0,0-5-4091 0 0</inkml:trace>
  <inkml:trace contextRef="#ctx0" brushRef="#br0" timeOffset="989.291">2517 844 5641 0 0,'0'0'2335'0'0,"0"0"25"0"0,0 0-51 0 0,0 0-228 0 0,0 0-270 0 0,0 0-255 0 0,0 0-230 0 0,0 0-195 0 0,0 0-159 0 0,33 0-180 0 0,102-5-125 0 0,-71-10 162 0 0,-54 8-646 0 0,-4 4-78 0 0,0 0 0 0 0,0 0 0 0 0,-1-1 0 0 0,1 1 0 0 0,-1-1 0 0 0,0-1 1 0 0,0 1-1 0 0,0-1 0 0 0,-1 0 0 0 0,0 0 0 0 0,1 0 0 0 0,-2-1 0 0 0,1 1 0 0 0,-1-1 0 0 0,0 0 0 0 0,0 0 0 0 0,0 0 0 0 0,-1-1 0 0 0,0 1 0 0 0,0 0 0 0 0,-1-1 0 0 0,1-2-105 0 0,-2 7 10 0 0,0 0-1 0 0,0 0 0 0 0,0 0 0 0 0,0 1 0 0 0,0-1 1 0 0,-1 0-1 0 0,1 0 0 0 0,-1 0 0 0 0,1 1 1 0 0,-1-1-1 0 0,1 0 0 0 0,-1 0 0 0 0,0 1 1 0 0,0-1-1 0 0,0 1 0 0 0,0-1 0 0 0,0 1 1 0 0,0-1-1 0 0,0 1 0 0 0,-1-1 0 0 0,1 1 1 0 0,0 0-1 0 0,-1 0 0 0 0,1 0 0 0 0,-1 0 1 0 0,1 0-1 0 0,-1 0 0 0 0,0 0 0 0 0,1 0 1 0 0,-1 1-1 0 0,0-1 0 0 0,0 1 0 0 0,1-1 1 0 0,-1 1-1 0 0,0 0 0 0 0,0-1 0 0 0,0 1 0 0 0,1 0 1 0 0,-1 0-1 0 0,0 0 0 0 0,0 1 0 0 0,0-1 1 0 0,-1 1-10 0 0,-14 0-22 0 0,1 1 0 0 0,-1 1 1 0 0,1 1-1 0 0,0 0 0 0 0,0 1 1 0 0,0 1-1 0 0,1 0 0 0 0,-1 1 1 0 0,2 1-1 0 0,-1 0 0 0 0,1 1 1 0 0,0 1-1 0 0,1 0 1 0 0,0 1-1 0 0,1 0 0 0 0,0 1 1 0 0,1 0-1 0 0,0 1 0 0 0,1 1 1 0 0,0-1-1 0 0,-1 6 22 0 0,8-15-3 0 0,0 1-1 0 0,1 0 1 0 0,0 0 0 0 0,0 0 0 0 0,0 0 0 0 0,0 0-1 0 0,1 0 1 0 0,0 1 0 0 0,0-1 0 0 0,1 0-1 0 0,-1 1 1 0 0,1-1 0 0 0,0 1 0 0 0,0-1-1 0 0,1 0 1 0 0,0 1 0 0 0,0-1 0 0 0,0 0-1 0 0,1 0 1 0 0,-1 1 0 0 0,1-1 0 0 0,0 0 0 0 0,1-1-1 0 0,-1 1 1 0 0,1 0 0 0 0,0-1 0 0 0,0 1-1 0 0,1-1 1 0 0,-1 0 0 0 0,1 0 0 0 0,0 0-1 0 0,0-1 1 0 0,0 1 0 0 0,1-1 0 0 0,-1 0 0 0 0,1 0-1 0 0,-1-1 1 0 0,1 1 0 0 0,0-1 0 0 0,4 1 3 0 0,7 3-16 0 0,1-1 1 0 0,0 0 0 0 0,1-2-1 0 0,-1 0 1 0 0,0-1 0 0 0,1 0 0 0 0,0-2-1 0 0,-1 0 1 0 0,1-1 0 0 0,8-2 15 0 0,99-36-3699 0 0,-105 28-446 0 0,-4 6-4742 0 0</inkml:trace>
  <inkml:trace contextRef="#ctx0" brushRef="#br0" timeOffset="1421.543">3155 736 840 0 0,'0'0'1917'0'0,"0"0"-501"0"0,0 0 4 0 0,0 0 123 0 0,0 0 27 0 0,0 0 2 0 0,0 0-129 0 0,0 0-131 0 0,0 0-42 0 0,0 0-60 0 0,0 0-63 0 0,0 0-54 0 0,0 0-73 0 0,1-5-114 0 0,2-19-93 0 0,-32 19 1805 0 0,23 9-2557 0 0,0-1 1 0 0,1 1-1 0 0,0 0 0 0 0,0 0 0 0 0,0 0 0 0 0,0 1 1 0 0,1 0-1 0 0,0 0 0 0 0,0 0 0 0 0,0 0 0 0 0,1 1 0 0 0,-1-1 1 0 0,1 1-1 0 0,1 0 0 0 0,-1 0 0 0 0,1 1-61 0 0,-1-2 14 0 0,0 0-1 0 0,0 0 0 0 0,1 0 1 0 0,0 0-1 0 0,0 0 1 0 0,0 0-1 0 0,1 1 0 0 0,0-1 1 0 0,0 0-1 0 0,0 1 1 0 0,0-1-1 0 0,1 1 0 0 0,0-1 1 0 0,0 1-1 0 0,1-1 1 0 0,0 1-1 0 0,-1-1 0 0 0,2 1 1 0 0,-1-1-1 0 0,1 0 1 0 0,0 0-1 0 0,0 1 0 0 0,0-1 1 0 0,1-1-1 0 0,-1 1 1 0 0,1 0-1 0 0,0-1 0 0 0,1 1 1 0 0,-1-1-1 0 0,1 0 1 0 0,0 0-1 0 0,0 0 0 0 0,0-1 1 0 0,1 1-1 0 0,-1-1 1 0 0,1 0-1 0 0,-1 0 0 0 0,1-1 1 0 0,0 0-1 0 0,0 1 1 0 0,1-1-1 0 0,0-1-13 0 0,0 1 74 0 0,1-1-1 0 0,-1-1 1 0 0,0 1-1 0 0,1-1 1 0 0,-1 0 0 0 0,1-1-1 0 0,-1 0 1 0 0,0 0-1 0 0,1 0 1 0 0,-1 0 0 0 0,0-1-1 0 0,0 0 1 0 0,0-1 0 0 0,0 1-1 0 0,0-1 1 0 0,-1 0-1 0 0,1-1 1 0 0,-1 1 0 0 0,0-1-1 0 0,0 0 1 0 0,0 0-1 0 0,0-1 1 0 0,-1 0 0 0 0,1 1-1 0 0,-1-1 1 0 0,-1-1 0 0 0,1 1-1 0 0,-1-1 1 0 0,0 1-1 0 0,1-3-73 0 0,-1 1 23 0 0,0 0 0 0 0,0-1 0 0 0,0 0 1 0 0,-1 1-1 0 0,-1-1 0 0 0,1 0 0 0 0,-1 0 0 0 0,0 0 0 0 0,-1 0 0 0 0,0 0 0 0 0,0 0 0 0 0,-1 0 0 0 0,0 0 0 0 0,0 0 0 0 0,-1 0 0 0 0,0 0 0 0 0,-1 0 0 0 0,1 1 0 0 0,-1-1 0 0 0,-1 1 0 0 0,0 0 0 0 0,0 0 0 0 0,0 0 0 0 0,0 1 0 0 0,-1-1 0 0 0,-1 1 0 0 0,1 0 0 0 0,-1 0 0 0 0,0 1 0 0 0,-3-3-23 0 0,4 5-141 0 0,0-1-1 0 0,0 1 0 0 0,-1 0 1 0 0,1 0-1 0 0,-1 0 0 0 0,0 1 1 0 0,0 0-1 0 0,0 0 0 0 0,0 1 1 0 0,0-1-1 0 0,0 1 0 0 0,0 1 0 0 0,-5-1 142 0 0,0 1-884 0 0,-28 2-2703 0 0,15 8-6586 0 0,12-3-892 0 0</inkml:trace>
  <inkml:trace contextRef="#ctx0" brushRef="#br0" timeOffset="1799.591">3448 694 11154 0 0,'0'0'5387'0'0,"0"0"-3076"0"0,0 0-1033 0 0,0 0-43 0 0,0 0 22 0 0,0 0-97 0 0,0 0-255 0 0,0 0-307 0 0,0 0-228 0 0,0 0-102 0 0,0 0-31 0 0,0 0-34 0 0,0 0-52 0 0,-1 12-33 0 0,11 199 178 0 0,-9-201-291 0 0,0 0 0 0 0,1-1 0 0 0,1 1 0 0 0,-1-1 1 0 0,1 1-1 0 0,1-1 0 0 0,0 0 0 0 0,0-1 0 0 0,1 1 0 0 0,0-1 0 0 0,0 0 0 0 0,1 0 0 0 0,0 0 0 0 0,0-1 0 0 0,1 0 0 0 0,0 0 0 0 0,0 0 0 0 0,1-1 0 0 0,0 0 0 0 0,0-1 0 0 0,2 1-5 0 0,-7-5 32 0 0,1 0 0 0 0,-1-1 1 0 0,1 1-1 0 0,-1-1 0 0 0,1 0 0 0 0,-1 0 1 0 0,0 0-1 0 0,1 0 0 0 0,-1-1 1 0 0,1 0-1 0 0,-1 1 0 0 0,0-1 0 0 0,0-1 1 0 0,1 1-1 0 0,-1 0 0 0 0,0-1 0 0 0,0 1 1 0 0,0-1-1 0 0,0 0 0 0 0,0 0 1 0 0,-1 0-1 0 0,1 0 0 0 0,-1-1 0 0 0,1 1 1 0 0,-1-1-1 0 0,0 0 0 0 0,2-1-32 0 0,47-90 683 0 0,-41 71-565 0 0,68-165 400 0 0,9 22-365 0 0,-108 229-4888 0 0,12-30-6141 0 0,7-25-1066 0 0</inkml:trace>
  <inkml:trace contextRef="#ctx0" brushRef="#br0" timeOffset="6129.282">4024 902 5129 0 0,'0'0'1119'0'0,"0"0"-438"0"0,0 0-75 0 0,0 0 448 0 0,0 0 488 0 0,0 0 190 0 0,0 0-183 0 0,0 0-370 0 0,0 0-305 0 0,0 0-169 0 0,0 0-74 0 0,10-1-60 0 0,145-6 3118 0 0,-142 6-3538 0 0,0-1 0 0 0,-1-1 0 0 0,0 0 0 0 0,1 0 0 0 0,-1-1 0 0 0,-1-1 1 0 0,1 0-1 0 0,-1-1 0 0 0,1 0 0 0 0,-2 0 0 0 0,1-1 0 0 0,-1-1 0 0 0,0 0 1 0 0,0 0-1 0 0,7-9-151 0 0,-14 13 42 0 0,0 0 1 0 0,0-1 0 0 0,0 1 0 0 0,0-1 0 0 0,-1 1 0 0 0,1-1-1 0 0,-1 0 1 0 0,0 0 0 0 0,-1 0 0 0 0,1 0 0 0 0,-1 0 0 0 0,0-1-1 0 0,-1 1 1 0 0,1 0 0 0 0,-1-1 0 0 0,0 1 0 0 0,0 0-1 0 0,-1-3-42 0 0,0 4-2 0 0,-1 0-1 0 0,1 1 0 0 0,-1-1 0 0 0,0 1 1 0 0,0 0-1 0 0,-1-1 0 0 0,1 1 0 0 0,-1 0 1 0 0,1 1-1 0 0,-1-1 0 0 0,0 0 0 0 0,0 1 1 0 0,0-1-1 0 0,0 1 0 0 0,-1 0 0 0 0,1 0 1 0 0,0 0-1 0 0,-1 1 0 0 0,0-1 0 0 0,1 1 1 0 0,-1 0-1 0 0,0 0 0 0 0,0 0 0 0 0,1 0 1 0 0,-1 1-1 0 0,0 0 0 0 0,0-1 0 0 0,0 1 1 0 0,0 1-1 0 0,0-1 0 0 0,0 1 0 0 0,-2 0 3 0 0,-100 17-438 0 0,97-15 429 0 0,1 0 1 0 0,0 1 0 0 0,0 0 0 0 0,0 0-1 0 0,0 1 1 0 0,0 0 0 0 0,1 0-1 0 0,0 1 1 0 0,0 0 0 0 0,1 0 0 0 0,-1 0-1 0 0,1 1 1 0 0,1 0 0 0 0,-1 0-1 0 0,1 1 1 0 0,0-1 0 0 0,1 1 0 0 0,0 0-1 0 0,0 1 9 0 0,-1 113 64 0 0,6-112-56 0 0,1 0-1 0 0,0 0 1 0 0,1 0-1 0 0,0 0 0 0 0,0 0 1 0 0,1-1-1 0 0,1 1 0 0 0,-1-1 1 0 0,2 0-1 0 0,-1 0 1 0 0,1-1-1 0 0,0 0 0 0 0,1 0-7 0 0,1-3 38 0 0,0 0-1 0 0,0-1 1 0 0,0 0-1 0 0,1 0 0 0 0,-1-1 1 0 0,1 0-1 0 0,0 0 0 0 0,0-1 1 0 0,0 0-1 0 0,0-1 1 0 0,1 0-1 0 0,-1 0 0 0 0,0-1 1 0 0,0-1-1 0 0,1 1 1 0 0,-1-1-38 0 0,4 1 25 0 0,77-16 349 0 0,39-41-18 0 0,-104 45-292 0 0,125-89 373 0 0,-133 88-395 0 0,-2-1-1 0 0,1 0 0 0 0,-2-2 1 0 0,0 1-1 0 0,-1-2 0 0 0,-1 0 1 0 0,0 0-1 0 0,-1-1 1 0 0,-1 0-1 0 0,-1-1 0 0 0,7-18-41 0 0,-14 32 10 0 0,-1 1 0 0 0,1 0-1 0 0,-1-1 1 0 0,0 0 0 0 0,0 1 0 0 0,0-1 0 0 0,-1 0-1 0 0,1 0 1 0 0,-1 1 0 0 0,0-1 0 0 0,-1 0-1 0 0,1 0 1 0 0,-1 1 0 0 0,0-1 0 0 0,0 1-1 0 0,0-1 1 0 0,-1 0 0 0 0,0 1 0 0 0,0 0-1 0 0,0-1 1 0 0,0 1 0 0 0,-1 0 0 0 0,1 0 0 0 0,-1 0-1 0 0,0 1 1 0 0,0-1 0 0 0,-1 1 0 0 0,0-1-10 0 0,3 3-8 0 0,0-1 0 0 0,0 1 1 0 0,0 0-1 0 0,-1 0 0 0 0,1 0 1 0 0,0 1-1 0 0,0-1 0 0 0,-1 0 1 0 0,1 0-1 0 0,-1 1 0 0 0,1-1 1 0 0,0 1-1 0 0,-1-1 0 0 0,1 1 1 0 0,-1 0-1 0 0,1-1 1 0 0,-1 1-1 0 0,1 0 0 0 0,-1 0 1 0 0,0 0-1 0 0,1 0 0 0 0,-1 0 1 0 0,1 1-1 0 0,-1-1 0 0 0,1 0 1 0 0,-1 1-1 0 0,1-1 0 0 0,0 1 1 0 0,-1-1-1 0 0,1 1 0 0 0,-1 0 1 0 0,1-1-1 0 0,0 1 0 0 0,0 0 1 0 0,-1 0-1 0 0,1 0 0 0 0,0 0 1 0 0,0 0-1 0 0,0 0 1 0 0,0 1-1 0 0,0-1 0 0 0,0 1 8 0 0,-14 51-65 0 0,15-49 63 0 0,0 0-1 0 0,0 0 1 0 0,1 0 0 0 0,0 0 0 0 0,0 0 0 0 0,0 0 0 0 0,0 0-1 0 0,1-1 1 0 0,-1 1 0 0 0,1-1 0 0 0,0 1 0 0 0,0-1-1 0 0,0 1 1 0 0,0-1 0 0 0,1 0 0 0 0,0 0 0 0 0,-1 0 0 0 0,1-1-1 0 0,0 1 1 0 0,0-1 0 0 0,0 1 0 0 0,2 0 2 0 0,35 25 15 0 0,-35-25-4 0 0,1-1-1 0 0,-1 1 1 0 0,0 0 0 0 0,0 1 0 0 0,0-1 0 0 0,-1 1 0 0 0,0 0-1 0 0,1 0 1 0 0,-1 1 0 0 0,0-1 0 0 0,-1 1 0 0 0,1-1-1 0 0,-1 1 1 0 0,0 1 0 0 0,0-1 0 0 0,-1 0 0 0 0,1 1 0 0 0,-1-1-1 0 0,0 1 1 0 0,-1-1 0 0 0,0 1 0 0 0,1 0 0 0 0,-2 0-1 0 0,1 0 1 0 0,-1 1-11 0 0,-23 197 742 0 0,50-104-374 0 0,-27-100-324 0 0,29 0-903 0 0,-12-13-3535 0 0,-12 7 345 0 0,-3 1-3625 0 0,-1-2-2512 0 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50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16 3545 0 0,'0'0'4927'0'0,"0"0"-2343"0"0,0 0-843 0 0,0 0-84 0 0,0 0-8 0 0,0 0-71 0 0,0 0-143 0 0,0 0-149 0 0,0 0-171 0 0,0 0-217 0 0,0 0-181 0 0,-3-2-152 0 0,3 3-491 0 0,0-1 0 0 0,1 0 0 0 0,-1 0 1 0 0,0 1-1 0 0,0-1 0 0 0,0 0 0 0 0,1 1 0 0 0,-1-1 0 0 0,0 0 0 0 0,0 1 0 0 0,0-1 0 0 0,0 0 1 0 0,0 1-1 0 0,0-1 0 0 0,1 0 0 0 0,-1 1 0 0 0,0-1 0 0 0,0 0 0 0 0,0 1 0 0 0,0-1 0 0 0,0 1 1 0 0,-1-1-1 0 0,1 0 0 0 0,0 1 0 0 0,0-1 0 0 0,0 0 0 0 0,0 1 0 0 0,0-1 0 0 0,0 0 0 0 0,-1 1 1 0 0,1-1-1 0 0,0 0 0 0 0,0 1 0 0 0,0-1 0 0 0,-1 0 0 0 0,1 0 0 0 0,0 1 0 0 0,0-1 0 0 0,-1 0 1 0 0,1 0-1 0 0,0 1 0 0 0,-1-1 0 0 0,1 0 0 0 0,0 0 0 0 0,-1 0 0 0 0,1 0 0 0 0,0 0 0 0 0,-1 1 1 0 0,1-1-1 0 0,0 0 0 0 0,-1 0 0 0 0,1 0 0 0 0,0 0-74 0 0,10 25 408 0 0,40 133 671 0 0,57 200-681 0 0,-75-246-342 0 0,-28-102-37 0 0,1 14-8 0 0,1-31 286 0 0,12-58-22 0 0,74-161-270 0 0,-65 170 20 0 0,90-205 61 0 0,-94 192-61 0 0,-19 52-930 0 0,2 5-9991 0 0,-4 9-763 0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51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20 281 5193 0 0,'0'0'4068'0'0,"0"0"-1787"0"0,0 0-570 0 0,0 0 14 0 0,0 0 15 0 0,0 0-127 0 0,0 0-278 0 0,0 0-339 0 0,0 0-304 0 0,0 0-172 0 0,0 0-80 0 0,0 0-49 0 0,0 0 0 0 0,-4 0-22 0 0,-11 0 216 0 0,26 0 896 0 0,148-14 827 0 0,-68 8-1910 0 0,1 5 0 0 0,-1 4 0 0 0,10 4-398 0 0,-51 4 55 0 0,-117-65 1398 0 0,-1-37-1393 0 0,-3-22-226 0 0,71 112 83 0 0,-5-16-1061 0 0,15 12-6117 0 0,-1 5-4940 0 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52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31 440 0 0,'0'0'1496'0'0,"0"0"-113"0"0,0 0 46 0 0,0 0 92 0 0,0 0 16 0 0,0 0-113 0 0,0 0-196 0 0,0 0-181 0 0,0 0-115 0 0,0 0-74 0 0,0 0-29 0 0,0 0-15 0 0,0 0-77 0 0,1 8 2857 0 0,84-7 36 0 0,97-3-1205 0 0,101-20-953 0 0,-270 15-2383 0 0,-15 3-2609 0 0,-3 0-3894 0 0,1 3-4296 0 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52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13027 0 0,'0'0'1075'0'0,"0"0"-286"0"0,0 0 213 0 0,0 0 377 0 0,0 0 169 0 0,0 0-80 0 0,0 0-250 0 0,0 0-322 0 0,0 0-257 0 0,0 0-184 0 0,37 1-162 0 0,118 1-105 0 0,-18-20-85 0 0,-93 13-375 0 0,12-2-1152 0 0,-20 3-4610 0 0,-23 1-5379 0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6:30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0 539 0 0 0,'0'0'915'0'0,"0"0"501"0"0,0 0 166 0 0,0 0 2 0 0,0 0-43 0 0,0 0-68 0 0,0 0-78 0 0,0 0-107 0 0,0-10-39 0 0,1-3-724 0 0,0-9-27 0 0,-1-2 2845 0 0,0 24-2399 0 0,0 1 5058 0 0,1 9-5935 0 0,158 230 1788 0 0,-40 125-1369 0 0,-84-314-403 0 0,-27-36 1033 0 0,48-227 51 0 0,-1-38-911 0 0,-12 46-127 0 0,-28 153-74 0 0,-9 5 337 0 0,0 15-412 0 0,40 13-6241 0 0,-30 16-2939 0 0,-7-1-3256 0 0</inkml:trace>
  <inkml:trace contextRef="#ctx0" brushRef="#br0" timeOffset="1201.695">838 770 4505 0 0,'0'0'1867'0'0,"0"0"-304"0"0,0 0-48 0 0,0 0 31 0 0,0 0-51 0 0,0 0-192 0 0,0 0-287 0 0,0 0-159 0 0,0 0-12 0 0,0 0 64 0 0,0 0 66 0 0,0 0-66 0 0,11 3-103 0 0,94 9 1690 0 0,-84-11-2163 0 0,-1-1 0 0 0,1-1-1 0 0,-1-1 1 0 0,0-1-1 0 0,0-1 1 0 0,0 0-1 0 0,0-2 1 0 0,0 0-1 0 0,4-3-332 0 0,-10 2 113 0 0,-7 5-64 0 0,-1 1 1 0 0,0-1 0 0 0,1-1-1 0 0,-1 1 1 0 0,0-1-1 0 0,-1 0 1 0 0,1-1-1 0 0,-1 1 1 0 0,1-1-1 0 0,-1 0 1 0 0,0 0 0 0 0,0-1-1 0 0,-1 1 1 0 0,1-1-1 0 0,-1 0 1 0 0,0-1-1 0 0,0 1 1 0 0,-1-1 0 0 0,0 1-1 0 0,0-1 1 0 0,0 0-1 0 0,-1 0 1 0 0,1-1-1 0 0,-2 1 1 0 0,1 0 0 0 0,-1-1-1 0 0,1-1-49 0 0,-2 4 11 0 0,1 1 1 0 0,-1-1-1 0 0,0 1 0 0 0,0-1 1 0 0,0 0-1 0 0,0 1 0 0 0,-1-1 0 0 0,1 1 1 0 0,-1-1-1 0 0,0 1 0 0 0,0-1 1 0 0,-1 1-1 0 0,1-1 0 0 0,-1 1 0 0 0,1 0 1 0 0,-1 0-1 0 0,0 0 0 0 0,0 0 1 0 0,0 0-1 0 0,-1 0 0 0 0,1 1 1 0 0,-1-1-1 0 0,0 1 0 0 0,1-1 0 0 0,-1 1 1 0 0,0 0-1 0 0,0 0 0 0 0,0 1 1 0 0,-1-1-1 0 0,0 0-11 0 0,-10-3-10 0 0,-1 0 1 0 0,0 1-1 0 0,0 1 0 0 0,0 0 1 0 0,-1 1-1 0 0,1 1 1 0 0,0 0-1 0 0,-1 1 0 0 0,1 0 1 0 0,-9 3 9 0 0,-27-2 47 0 0,-36 34-18 0 0,75-27-8 0 0,0 2 0 0 0,0-1 0 0 0,1 2 0 0 0,0-1 1 0 0,1 1-1 0 0,0 1 0 0 0,1 0 0 0 0,0 0 0 0 0,1 1 0 0 0,0 0 1 0 0,1 0-1 0 0,1 1 0 0 0,0 0 0 0 0,1 0 0 0 0,-3 10-21 0 0,2 0 78 0 0,2 1-1 0 0,0-1 1 0 0,1 1-1 0 0,1 0 1 0 0,2 0-1 0 0,0-1 1 0 0,2 8-78 0 0,-1-22 43 0 0,1-1 0 0 0,0 1 0 0 0,1 0 0 0 0,0-1 0 0 0,1 1 0 0 0,0-1 0 0 0,0 0 0 0 0,0 0 0 0 0,1-1 0 0 0,1 1-1 0 0,0-1 1 0 0,0-1 0 0 0,0 1 0 0 0,1-1 0 0 0,0 0 0 0 0,0 0 0 0 0,1-1 0 0 0,0 0 0 0 0,0 0 0 0 0,1-1 0 0 0,-1 0 0 0 0,1 0 0 0 0,0-1 0 0 0,0 0 0 0 0,1-1 0 0 0,-1 0 0 0 0,1 0 0 0 0,0-1 0 0 0,-1-1 0 0 0,1 1-1 0 0,0-2 1 0 0,0 1 0 0 0,0-1 0 0 0,5-1-43 0 0,145-15 829 0 0,-97 2-581 0 0,-58 11-120 0 0,-3 0-1694 0 0,-2-7-1375 0 0,7 2-7100 0 0,-3 4-2537 0 0</inkml:trace>
  <inkml:trace contextRef="#ctx0" brushRef="#br0" timeOffset="2024.429">1717 913 1776 0 0,'0'0'2102'0'0,"0"0"-519"0"0,0 0 59 0 0,0 0 269 0 0,0 0 113 0 0,0 0-125 0 0,0 0-358 0 0,0 0-421 0 0,0 0-282 0 0,0 0-158 0 0,0 0-98 0 0,0 0-52 0 0,0 0-26 0 0,2 23 2275 0 0,-5-4-2542 0 0,0-1 0 0 0,-1 0 0 0 0,-1 0 0 0 0,-1 0 0 0 0,0-1 0 0 0,-1 0 0 0 0,-1 0 0 0 0,-1-1 0 0 0,0 0 0 0 0,-1 0 0 0 0,-1-1 0 0 0,-9 11-237 0 0,-27 44 358 0 0,46-69-337 0 0,0 0-1 0 0,0 0 0 0 0,0 0 0 0 0,0 0 1 0 0,0 1-1 0 0,0-1 0 0 0,1 0 1 0 0,-1 1-1 0 0,0-1 0 0 0,1 0 1 0 0,-1 1-1 0 0,1-1 0 0 0,-1 1 1 0 0,1-1-1 0 0,0 0 0 0 0,0 1 0 0 0,0-1 1 0 0,0 1-1 0 0,0-1 0 0 0,0 1 1 0 0,0-1-1 0 0,0 1 0 0 0,0-1 1 0 0,1 1-1 0 0,-1-1 0 0 0,0 1 0 0 0,1-1 1 0 0,0 0-1 0 0,-1 1 0 0 0,1-1 1 0 0,0 0-1 0 0,0 1 0 0 0,-1-1 1 0 0,1 0-1 0 0,0 0 0 0 0,0 0 1 0 0,0 0-1 0 0,0 0 0 0 0,1 0 0 0 0,-1 0-20 0 0,107 7 1274 0 0,-10-12-583 0 0,-93-22-7440 0 0,-6 12 776 0 0,1 9-20 0 0,0 4-2782 0 0</inkml:trace>
  <inkml:trace contextRef="#ctx0" brushRef="#br0" timeOffset="2266.828">1408 1051 7482 0 0,'0'0'2600'0'0,"0"0"-547"0"0,0 0-336 0 0,0 0-332 0 0,0 0-261 0 0,0 0-104 0 0,0 0-77 0 0,0 0-32 0 0,0 0 29 0 0,0 0-95 0 0,0 0-135 0 0,0 0-109 0 0,0 0-63 0 0,32 1-53 0 0,99 2-58 0 0,48-7 527 0 0,-120 2-238 0 0,-30 1-2558 0 0,0 0-7815 0 0,-27 1-2079 0 0</inkml:trace>
  <inkml:trace contextRef="#ctx0" brushRef="#br0" timeOffset="3348.216">938 304 4993 0 0,'0'0'1659'0'0,"0"0"39"0"0,0 0 126 0 0,0 0 50 0 0,0 0-142 0 0,0 0-263 0 0,0 0-302 0 0,0 0-286 0 0,0 0-173 0 0,0 0-82 0 0,0 0-1 0 0,0 0 18 0 0,2-3-8 0 0,123-129 3488 0 0,-11-2-3244 0 0,-85 99-633 0 0,-27 77-165 0 0,-1-20 29 0 0,0 0 1 0 0,2-1-1 0 0,1 1 1 0 0,0-1-1 0 0,2 1 1 0 0,0-2-1 0 0,2 3-110 0 0,55 90 412 0 0,-56-104 376 0 0,0-2-3012 0 0,-5-5-8777 0 0,-2-2-1137 0 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6:39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14331 702 0 0 0,'0'0'480'0'0,"0"0"814"0"0,0 0 397 0 0,0 0 121 0 0,0 0-88 0 0,0 0-179 0 0,0 0-176 0 0,0 0-107 0 0,0 0-104 0 0,0 0-110 0 0,2-3-101 0 0,1-25 4663 0 0,-28 5-3133 0 0,14 19-2331 0 0,-1 0 1 0 0,1 0-1 0 0,-1 1 0 0 0,0 1 1 0 0,0 0-1 0 0,0 1 1 0 0,0 0-1 0 0,0 1 0 0 0,0 0 1 0 0,-8 1-147 0 0,-6 0 128 0 0,-132 33 456 0 0,86-3-242 0 0,70-29-342 0 0,0-1 1 0 0,-1 1 0 0 0,1 0 0 0 0,0 0 0 0 0,0 0 0 0 0,0 0-1 0 0,0 0 1 0 0,1 0 0 0 0,-1 1 0 0 0,1-1 0 0 0,-1 1-1 0 0,1-1 1 0 0,0 1 0 0 0,0-1 0 0 0,0 1 0 0 0,0 0-1 0 0,0-1 1 0 0,0 1 0 0 0,1 0 0 0 0,0 0 0 0 0,-1 0-1 0 0,1-1 1 0 0,0 1 0 0 0,0 0 0 0 0,1 0 0 0 0,-1 0 0 0 0,0-1-1 0 0,2 3 0 0 0,40 41 52 0 0,44-15 167 0 0,-64-27-143 0 0,66 15 192 0 0,-88-17-240 0 0,-1 1-1 0 0,1-1 1 0 0,-1 0 0 0 0,1 0-1 0 0,-1 0 1 0 0,0 0 0 0 0,0 0-1 0 0,0 1 1 0 0,0-1 0 0 0,0-1-1 0 0,0 1 1 0 0,-1 0 0 0 0,1 0-1 0 0,-1 0 1 0 0,1-1-1 0 0,-1 1 1 0 0,0-1 0 0 0,1 1-1 0 0,-1-1 1 0 0,0 0 0 0 0,0 0-1 0 0,0 1 1 0 0,0-1 0 0 0,0-1-1 0 0,0 1 1 0 0,0 0 0 0 0,-1 0-1 0 0,1-1 1 0 0,0 1 0 0 0,0-1-1 0 0,-1 0 1 0 0,1 0-28 0 0,-6 4 37 0 0,-198 131 123 0 0,201-131-161 0 0,0 1 0 0 0,1 0 0 0 0,-1 0 1 0 0,1 1-1 0 0,0-1 0 0 0,1 1 1 0 0,-1 0-1 0 0,1 0 0 0 0,0 0 0 0 0,0 1 1 0 0,1-1-1 0 0,0 1 0 0 0,0-1 0 0 0,1 1 1 0 0,-1 0-1 0 0,1-1 0 0 0,1 1 0 0 0,0 0 1 0 0,-1 0-1 0 0,2 0 0 0 0,-1 0 0 0 0,1-1 1 0 0,0 1-1 0 0,1 0 0 0 0,0-1 0 0 0,0 1 1 0 0,1 2 0 0 0,2-3 26 0 0,0-1 0 0 0,0 0 0 0 0,1 0 0 0 0,0 0 0 0 0,0 0 0 0 0,0-1 0 0 0,1 0 0 0 0,-1-1 0 0 0,1 1 0 0 0,0-1 0 0 0,0 0-1 0 0,0-1 1 0 0,0 0 0 0 0,0 0 0 0 0,1 0 0 0 0,-1-1 0 0 0,1 0 0 0 0,-1-1 0 0 0,1 1-26 0 0,8 1 105 0 0,140 2 504 0 0,-154-3-624 0 0,-1-1 1 0 0,1 0-1 0 0,0 1 1 0 0,0-1-1 0 0,0 0 1 0 0,0 0 0 0 0,0 0-1 0 0,-1-1 1 0 0,1 1-1 0 0,0 0 1 0 0,0-1-1 0 0,0 1 1 0 0,0-1-1 0 0,-1 1 1 0 0,1-1 0 0 0,0 0-1 0 0,-1 0 1 0 0,1 0-1 0 0,0 0 1 0 0,-1 0-1 0 0,1 0 1 0 0,-1 0-1 0 0,0-1 1 0 0,1 1 0 0 0,-1-1-1 0 0,0 1 1 0 0,0-1-1 0 0,0 1 1 0 0,0-1-1 0 0,0 1 1 0 0,0-1 0 0 0,0 0-1 0 0,-1 1 1 0 0,1-1-1 0 0,0-1 15 0 0,4-70-5126 0 0,-5 23-6821 0 0,0 35 1685 0 0</inkml:trace>
  <inkml:trace contextRef="#ctx0" brushRef="#br0" timeOffset="587.055">14006 286 2729 0 0,'0'0'2205'0'0,"0"0"-994"0"0,0 0-301 0 0,0 0 195 0 0,0 0 377 0 0,0 0 298 0 0,0 0 35 0 0,0 0-211 0 0,0 0-367 0 0,0 0-341 0 0,0 0-206 0 0,0 0-147 0 0,5-5-45 0 0,21-21 535 0 0,-35 93 3521 0 0,0 1-3727 0 0,2 259 866 0 0,-10-168-1313 0 0,-16 152-75 0 0,15-84-209 0 0,-8-70 17 0 0,12-79-38 0 0,11-98-3127 0 0,2 0-4787 0 0,3 15-4050 0 0</inkml:trace>
  <inkml:trace contextRef="#ctx0" brushRef="#br0" timeOffset="2483.577">15457 436 7242 0 0,'0'0'1525'0'0,"0"0"-50"0"0,0 0 90 0 0,0 0 92 0 0,0 0 78 0 0,0 0-104 0 0,0 0-241 0 0,0 0-257 0 0,0 0-279 0 0,0 0-217 0 0,0 0-111 0 0,0 0-66 0 0,0 0-48 0 0,-3 0-61 0 0,225 1 3056 0 0,-11 17-3044 0 0,-159-13-263 0 0,-79-10 1927 0 0,26 5-2024 0 0,-12-10 88 0 0,0 0 0 0 0,0-1 0 0 0,1-1 0 0 0,1 0 0 0 0,0 0 0 0 0,0-1 0 0 0,-5-11-91 0 0,-33-86 95 0 0,44 85-4382 0 0,3-1-4540 0 0,2 26-3507 0 0</inkml:trace>
  <inkml:trace contextRef="#ctx0" brushRef="#br0" timeOffset="3453.17">16666 875 0 0 0,'0'0'713'0'0,"0"0"257"0"0,0 0 29 0 0,0 0-39 0 0,0 0 94 0 0,0 0 66 0 0,0 0 81 0 0,0 0 81 0 0,0 0 4 0 0,0 0-81 0 0,-3-9 589 0 0,2 8 1547 0 0,2 0 3660 0 0,74 9-4988 0 0,28-19-748 0 0,3-1-559 0 0,12 11-245 0 0,-118-6-1508 0 0,0 1-2489 0 0,0 4-5122 0 0,0 2-2615 0 0</inkml:trace>
  <inkml:trace contextRef="#ctx0" brushRef="#br0" timeOffset="3753.931">16622 1049 8698 0 0,'0'0'2416'0'0,"0"0"-899"0"0,0 0-464 0 0,0 0 30 0 0,0 0 145 0 0,0 0 89 0 0,0 0-21 0 0,0 0-93 0 0,0 0-83 0 0,0 0-134 0 0,0 0-131 0 0,0 0-82 0 0,0 0-98 0 0,35-3-64 0 0,110-11-70 0 0,111 4 302 0 0,-224 12-1187 0 0,-16-1-2704 0 0,1 0-8018 0 0,-9-1-691 0 0</inkml:trace>
  <inkml:trace contextRef="#ctx0" brushRef="#br0" timeOffset="20977.981">18976 471 4481 0 0,'0'0'1714'0'0,"0"0"-430"0"0,0 0-29 0 0,0 0 125 0 0,0 0 4 0 0,0 0-129 0 0,0 0-185 0 0,0 0-149 0 0,0 0-34 0 0,0 0 2 0 0,0 0-48 0 0,0 0-23 0 0,0 0-10 0 0,15-8-8 0 0,47-25-15 0 0,29-47 2009 0 0,63-100-635 0 0,-13 34-1480 0 0,-99 123-335 0 0,-42 23-298 0 0,0 0-13 0 0,0 0 19 0 0,0 0 4 0 0,0 0-21 0 0,0 0 10 0 0,0 0 8 0 0,19 27 796 0 0,54 120 112 0 0,-53-48-774 0 0,-13-65-275 0 0,-7-33 65 0 0,10 7-830 0 0,-2-7 224 0 0,4 1-1343 0 0,-5-7-3592 0 0,-5-1-6234 0 0</inkml:trace>
  <inkml:trace contextRef="#ctx0" brushRef="#br0" timeOffset="4389.267">18144 798 1704 0 0,'0'0'2433'0'0,"0"0"-370"0"0,0 0-25 0 0,0 0 56 0 0,0 0-50 0 0,0 0-198 0 0,0 0-286 0 0,-32 0-238 0 0,-101 1-221 0 0,7 18 1637 0 0,107-14-2547 0 0,-1 2 1 0 0,0 0-1 0 0,1 0 0 0 0,1 2 0 0 0,-1 1 0 0 0,1 0 0 0 0,1 1 1 0 0,0 1-1 0 0,1 0 0 0 0,0 1 0 0 0,-10 11-191 0 0,19-16 23 0 0,1-1 0 0 0,0 1 0 0 0,0 1 0 0 0,1-1-1 0 0,0 1 1 0 0,0-1 0 0 0,1 2 0 0 0,0-1 0 0 0,1 0-1 0 0,-1 4-22 0 0,-5 62 171 0 0,12-70-123 0 0,-1 1 1 0 0,0-1-1 0 0,1 0 1 0 0,0 0-1 0 0,0 0 0 0 0,1-1 1 0 0,-1 1-1 0 0,1-1 1 0 0,0 0-1 0 0,0 0 0 0 0,1 0 1 0 0,-1 0-1 0 0,1-1 1 0 0,0 0-1 0 0,0 0 0 0 0,0 0 1 0 0,0 0-1 0 0,0-1 1 0 0,1 0-1 0 0,-1 0 0 0 0,1-1 1 0 0,-1 1-1 0 0,1-1 1 0 0,0 0-1 0 0,-1-1 0 0 0,1 1 1 0 0,0-1-1 0 0,0 0 1 0 0,-1-1-1 0 0,1 1 0 0 0,3-2-48 0 0,19-1 145 0 0,-1 0 1 0 0,0-3-1 0 0,0 0 0 0 0,0-1 0 0 0,-1-2 0 0 0,0-1 0 0 0,-1-1 1 0 0,0-1-1 0 0,0-1 0 0 0,-1-1 0 0 0,-1-1 0 0 0,-1-1 0 0 0,9-9-145 0 0,173-154 599 0 0,-172 152-503 0 0,-25 26-13 0 0,-7 1-56 0 0,0 0-18 0 0,0 9-50 0 0,-8 170 182 0 0,11-167-140 0 0,1-1 0 0 0,1 0 0 0 0,0-1 0 0 0,1 1 0 0 0,0-1 0 0 0,0 0 0 0 0,1 0 0 0 0,0-1 1 0 0,1 0-1 0 0,0 0 0 0 0,1-1 0 0 0,-1 0 0 0 0,2 0 0 0 0,-1-1 0 0 0,8 4-1 0 0,-9-6-67 0 0,1 0-1 0 0,0 0 1 0 0,0 0-1 0 0,1-1 1 0 0,-1-1-1 0 0,1 0 1 0 0,0 0 0 0 0,0-1-1 0 0,0 0 1 0 0,0-1-1 0 0,0 0 1 0 0,4 0 67 0 0,14-3-3620 0 0,-2-3-3360 0 0,-17 3-5532 0 0</inkml:trace>
  <inkml:trace contextRef="#ctx0" brushRef="#br0" timeOffset="19208.235">18874 991 2473 0 0,'0'0'1439'0'0,"0"0"-243"0"0,0 0 37 0 0,0 0 137 0 0,0 0 12 0 0,0 0-193 0 0,0 0-247 0 0,0 0-133 0 0,0 0-53 0 0,0 0 2 0 0,0 0-19 0 0,6 1-95 0 0,93 24 3960 0 0,-87-21-4297 0 0,1-1 1 0 0,-1 0 0 0 0,1-1-1 0 0,0 0 1 0 0,0-1 0 0 0,-1-1 0 0 0,1 0-1 0 0,0 0 1 0 0,2-2-308 0 0,21 1 263 0 0,144-22 789 0 0,-148 19-865 0 0,-26 4-143 0 0,0 0-1 0 0,0-1 0 0 0,1 0 0 0 0,-1 0 0 0 0,0 0 0 0 0,0 0 0 0 0,0-1 0 0 0,0 0 0 0 0,0-1 0 0 0,-1 1 0 0 0,1-1 1 0 0,-1 0-1 0 0,0-1 0 0 0,1 1 0 0 0,2-4-43 0 0,6-9 239 0 0,7-34 471 0 0,-20 45-686 0 0,-1 0-1 0 0,1 0 0 0 0,-1 0 1 0 0,0 0-1 0 0,0 0 0 0 0,-1-1 1 0 0,0 1-1 0 0,0 0 0 0 0,0 0 1 0 0,0 0-1 0 0,-1 0 0 0 0,0 0 0 0 0,0 1 1 0 0,0-1-1 0 0,0 1 0 0 0,-1-1 1 0 0,0 1-1 0 0,0 0 0 0 0,0-1 1 0 0,0 2-1 0 0,-1-1 0 0 0,1 0 1 0 0,-1 1-24 0 0,-6-1 6 0 0,1 0 0 0 0,0 1 0 0 0,-1 1 0 0 0,0-1 0 0 0,1 2 1 0 0,-1-1-1 0 0,0 1 0 0 0,0 1 0 0 0,0 0 0 0 0,0 0 0 0 0,0 1 1 0 0,-4 1-7 0 0,-25-1 10 0 0,-94 42 134 0 0,47 10-10 0 0,79-46-78 0 0,-1 1 1 0 0,1 0-1 0 0,0 1 0 0 0,0 0 0 0 0,1 0 0 0 0,0 0 1 0 0,1 0-1 0 0,0 1 0 0 0,1 0 0 0 0,0 0 0 0 0,0 1 1 0 0,1-1-1 0 0,0 1 0 0 0,1-1 0 0 0,0 1 0 0 0,1 0 1 0 0,0 0-1 0 0,1 0 0 0 0,0 0 0 0 0,0 0 0 0 0,2 0 1 0 0,0 3-57 0 0,-1-4 39 0 0,1 0 1 0 0,0-1 0 0 0,1 1 0 0 0,0-1 0 0 0,1 0 0 0 0,0 0 0 0 0,0 0 0 0 0,1 0-1 0 0,0-1 1 0 0,1 1 0 0 0,-1-1 0 0 0,2-1 0 0 0,-1 1 0 0 0,1-1 0 0 0,0 0 0 0 0,0-1-1 0 0,1 1 1 0 0,0-2 0 0 0,0 1 0 0 0,7 3-40 0 0,5-1 92 0 0,1-1 0 0 0,0-1 0 0 0,0-1 0 0 0,0-1 0 0 0,1 0 0 0 0,-1-2 0 0 0,1 0 0 0 0,21-2-92 0 0,71-7 314 0 0,-115 7-328 0 0,1-1 1 0 0,0 1 0 0 0,-1 0-1 0 0,1 0 1 0 0,0 0 0 0 0,-1-1-1 0 0,1 1 1 0 0,0 0 0 0 0,-1 0-1 0 0,1-1 1 0 0,0 1 0 0 0,-1 0-1 0 0,1-1 1 0 0,0 1 0 0 0,0 0 0 0 0,-1-1-1 0 0,1 1 1 0 0,0 0 0 0 0,0-1-1 0 0,0 1 1 0 0,-1-1 0 0 0,1 1-1 0 0,0 0 1 0 0,0-1 0 0 0,0 1-1 0 0,0-1 1 0 0,0 1 0 0 0,0 0-1 0 0,0-1 1 0 0,0 1 0 0 0,0-1-1 0 0,0 1 1 0 0,0-1 0 0 0,0 1-1 0 0,0 0 1 0 0,1-1 0 0 0,-1 1 0 0 0,0-1-1 0 0,0 1 1 0 0,0 0 0 0 0,0-1-1 0 0,1 1 1 0 0,-1 0 0 0 0,0-1-1 0 0,0 1 1 0 0,1 0 0 0 0,-1-1-1 0 0,0 1 1 0 0,1 0 0 0 0,-1 0-1 0 0,0-1 1 0 0,1 1 0 0 0,-1 0-1 0 0,0 0 1 0 0,1 0 0 0 0,-1-1-1 0 0,1 1 1 0 0,-1 0 0 0 0,0 0 0 0 0,1 0-1 0 0,-1 0 14 0 0,-6-5-616 0 0,-4 0-723 0 0,2 2-1569 0 0,4-2-3903 0 0,1-1-5429 0 0</inkml:trace>
  <inkml:trace contextRef="#ctx0" brushRef="#br0" timeOffset="20079.897">19733 1103 10426 0 0,'0'0'1993'0'0,"0"0"-724"0"0,0 0-205 0 0,0 0 182 0 0,0 0 105 0 0,0 0-85 0 0,0 0-262 0 0,0 0-344 0 0,0 0-213 0 0,0 0-28 0 0,0 0 29 0 0,0 0 60 0 0,0 0 32 0 0,-1 7-56 0 0,-27 60 751 0 0,-67 94-12 0 0,69-112-1086 0 0,113-175 310 0 0,16 22-375 0 0,-79 77-71 0 0,-15 65 19 0 0,-7-26-17 0 0,0-1-1 0 0,0 1 1 0 0,1-1-1 0 0,1 0 1 0 0,0 0-1 0 0,0 0 1 0 0,1 0-1 0 0,0-1 1 0 0,6 8-3 0 0,-8-15 21 0 0,0 0 0 0 0,0 0 0 0 0,0-1-1 0 0,0 1 1 0 0,1-1 0 0 0,-1 0 0 0 0,1 0 0 0 0,0-1 0 0 0,0 1 0 0 0,0-1 0 0 0,-1 1 0 0 0,1-1-1 0 0,0-1 1 0 0,0 1 0 0 0,1 0 0 0 0,-1-1 0 0 0,0 0 0 0 0,0 0 0 0 0,0 0 0 0 0,0 0-1 0 0,0-1 1 0 0,0 0 0 0 0,0 0 0 0 0,0 0 0 0 0,0 0 0 0 0,0 0 0 0 0,0-1 0 0 0,-1 0 0 0 0,1 1-1 0 0,0-2 1 0 0,-1 1 0 0 0,0 0 0 0 0,1-1 0 0 0,-1 1 0 0 0,0-1 0 0 0,0 0 0 0 0,-1 0-1 0 0,1 0 1 0 0,0 0 0 0 0,-1-1 0 0 0,2-2-21 0 0,56-105 682 0 0,-53 54-3360 0 0,-7 47-4224 0 0,0 8-4866 0 0</inkml:trace>
  <inkml:trace contextRef="#ctx0" brushRef="#br0" timeOffset="31862.905">15759 775 0 0 0,'0'0'529'0'0,"12"-4"3907"0"0,-10 2 8219 0 0,-7-5-6474 0 0,-50-33-5638 0 0,39 36-414 0 0,-1 0-1 0 0,0 1 1 0 0,0 1 0 0 0,-1 1 0 0 0,1 1-1 0 0,0 0 1 0 0,0 1 0 0 0,0 0 0 0 0,-8 3-129 0 0,-81 57 429 0 0,100-55-410 0 0,0 0 0 0 0,0 1-1 0 0,0 0 1 0 0,1 0 0 0 0,0 0 0 0 0,0 1-1 0 0,1-1 1 0 0,0 1 0 0 0,0 0-1 0 0,1 1 1 0 0,0-1 0 0 0,0 1 0 0 0,1-1-1 0 0,0 1 1 0 0,1 0 0 0 0,0 0 0 0 0,0-1-1 0 0,1 1 1 0 0,0 0 0 0 0,0 0-1 0 0,1 0 1 0 0,0 0 0 0 0,1-1 0 0 0,2 7-19 0 0,-1-5 21 0 0,0 0 1 0 0,1-1-1 0 0,1 1 1 0 0,-1-1 0 0 0,1 0-1 0 0,1 0 1 0 0,0-1-1 0 0,0 0 1 0 0,0 0 0 0 0,7 6-22 0 0,91 75 181 0 0,-97-86-140 0 0,1-1 0 0 0,-1 0 0 0 0,1-1 0 0 0,-1 1 0 0 0,1-1 0 0 0,0-1 0 0 0,-1 1 0 0 0,1-1 0 0 0,0-1 0 0 0,-1 1 0 0 0,1-1 0 0 0,-1-1 0 0 0,1 1 0 0 0,-1-1 0 0 0,1-1 0 0 0,-1 1 0 0 0,0-1 0 0 0,0-1 0 0 0,0 1 0 0 0,-1-1 0 0 0,1 0 0 0 0,5-5-41 0 0,-4 1 48 0 0,0 0 1 0 0,0 0 0 0 0,0-1-1 0 0,-2 0 1 0 0,1-1 0 0 0,-1 1 0 0 0,0-1-1 0 0,-1 0 1 0 0,0-1 0 0 0,-1 1 0 0 0,0-1-1 0 0,0 0 1 0 0,-1 0 0 0 0,1-9-49 0 0,8-22-21 0 0,5-35 84 0 0,-13 47-38 0 0,-4 30-2 0 0,0 0 3 0 0,0 0 1 0 0,0 0-18 0 0,0 0-6 0 0,0 0 28 0 0,0 0-2 0 0,0 0-16 0 0,0 0 1 0 0,0 0-12 0 0,0 0-18 0 0,0 0 26 0 0,0 0-10 0 0,0 0 8 0 0,0 0 12 0 0,0 0-7 0 0,0 0-14 0 0,0 0-1 0 0,0 0-12 0 0,0 0 32 0 0,0 0-3 0 0,0 0-19 0 0,0 0-5 0 0,0 0-1 0 0,0 0 14 0 0,0 0-20 0 0,0 0 3 0 0,0 0 12 0 0,0 0-15 0 0,0 0 10 0 0,0 0 17 0 0,0 0-22 0 0,0 30-49 0 0,-3-1 80 0 0,0 0 0 0 0,2 0 0 0 0,2 0-1 0 0,0 0 1 0 0,5 20-20 0 0,-3-38 10 0 0,1-1 0 0 0,0 1-1 0 0,1-1 1 0 0,0 0 0 0 0,0 0-1 0 0,1 0 1 0 0,1-1 0 0 0,-1 0-1 0 0,1 0 1 0 0,1 0 0 0 0,1 0-10 0 0,48 27 205 0 0,-10-32 153 0 0,-45-2-2388 0 0,-2-3 737 0 0,0-3-4937 0 0,0 3-6039 0 0</inkml:trace>
  <inkml:trace contextRef="#ctx0" brushRef="#br0" timeOffset="65160.078">0 2062 792 0 0,'0'0'1251'0'0,"0"0"-737"0"0,0 0-502 0 0,0 0-198 0 0,0 0 13 0 0,0 0 94 0 0,0 0 115 0 0,0 0 123 0 0,0 0 81 0 0,0 0 56 0 0,0 0 107 0 0,7-6 93 0 0,69-46 2448 0 0,32-2 52 0 0,42 16-1433 0 0,12 7-712 0 0,129-8-851 0 0,812-65 846 0 0,-813 74-616 0 0,149 14-115 0 0,55 28 46 0 0,-144-1-22 0 0,388-18-71 0 0,-151 34-4 0 0,28-15-27 0 0,-469-13-9 0 0,459-14 92 0 0,182 15-67 0 0,-414 12-45 0 0,24 11 43 0 0,528 3 110 0 0,73-40 6 0 0,-305 6 4 0 0,72-4-239 0 0,994-4 415 0 0,-1617 16-277 0 0,1075-4 118 0 0,-353-18-176 0 0,-68-8 92 0 0,-402 17 22 0 0,880-18 111 0 0,-301 7-24 0 0,-525 5-63 0 0,-224 8-52 0 0,1624-82 265 0 0,-768-10 123 0 0,-766 68 586 0 0,202 8-1072 0 0,205 23 1399 0 0,-617-4-764 0 0,-22-3-102 0 0,79 3-181 0 0,1 1-4 0 0,-43-1-21 0 0,2 4 81 0 0,-120 4-429 0 0,-1 0-31 0 0,0 0-47 0 0,0 0-80 0 0,0 0-163 0 0,0 0-259 0 0,0 7-10024 0 0,0-6 610 0 0</inkml:trace>
  <inkml:trace contextRef="#ctx0" brushRef="#br0" timeOffset="66837.261">1688 2147 4393 0 0,'0'0'1631'0'0,"0"0"-399"0"0,0 0-88 0 0,0 0 209 0 0,0 0 180 0 0,0 0 56 0 0,0 0-117 0 0,0 0-182 0 0,0 0-191 0 0,0 0-203 0 0,0 0-183 0 0,-6 2-186 0 0,3 0-450 0 0,-1 0 0 0 0,1 0 1 0 0,0 0-1 0 0,0 0 0 0 0,-1 1 0 0 0,2-1 0 0 0,-1 1 1 0 0,0-1-1 0 0,0 1 0 0 0,1 0 0 0 0,-1 0 0 0 0,1 1 1 0 0,0-1-1 0 0,0 0 0 0 0,0 1 0 0 0,1-1 0 0 0,-1 1 1 0 0,0 2-78 0 0,-128 471 2612 0 0,30-130-2301 0 0,48-224-215 0 0,84-216 271 0 0,178-485-242 0 0,-92 261-80 0 0,-106 305-54 0 0,-12 42-52 0 0,-1-21 111 0 0,-18 221 250 0 0,38 8-218 0 0,-14-209-78 0 0,1 0 1 0 0,1 0-1 0 0,2-1 1 0 0,1 0 0 0 0,12 25-5 0 0,-21-51 9 0 0,0 0 1 0 0,0 1 0 0 0,0-1-1 0 0,0 0 1 0 0,0 0 0 0 0,1 1-1 0 0,-1-1 1 0 0,1 0 0 0 0,-1 0 0 0 0,1-1-1 0 0,0 1 1 0 0,0 0 0 0 0,0 0-1 0 0,0-1 1 0 0,0 0 0 0 0,0 1 0 0 0,0-1-1 0 0,0 0 1 0 0,1 0 0 0 0,-1 0-1 0 0,1 0 1 0 0,-1 0 0 0 0,0-1-1 0 0,1 1 1 0 0,-1-1 0 0 0,1 1 0 0 0,-1-1-1 0 0,1 0 1 0 0,0 0 0 0 0,-1 0-1 0 0,1 0 1 0 0,-1-1 0 0 0,1 1 0 0 0,-1-1-1 0 0,0 1 1 0 0,1-1 0 0 0,-1 0-1 0 0,1 0 1 0 0,-1 0 0 0 0,0 0-1 0 0,0-1 1 0 0,0 1 0 0 0,2-2-10 0 0,11-14 132 0 0,0-1 1 0 0,-2 0-1 0 0,0-2 1 0 0,-1 1 0 0 0,-1-2-1 0 0,-1 1 1 0 0,-1-1-1 0 0,3-11-132 0 0,1 2 84 0 0,14-28-3 0 0,-2-2 0 0 0,-2-1 0 0 0,-3 0 0 0 0,-3-2-1 0 0,-3 0 1 0 0,-3-1 0 0 0,-2 0 0 0 0,-1-34-81 0 0,-8 91 5 0 0,-15-48-25 0 0,14 55-47 0 0,1 0-1 0 0,-1 0 1 0 0,0-1 0 0 0,0 1-1 0 0,0 0 1 0 0,0 0-1 0 0,0 0 1 0 0,0 0 0 0 0,0 0-1 0 0,0 0 1 0 0,0 1-1 0 0,0-1 1 0 0,0 0-1 0 0,0 0 1 0 0,1 1 0 0 0,-1-1-1 0 0,0 0 1 0 0,0 1-1 0 0,0-1 1 0 0,0 1 0 0 0,1-1-1 0 0,-1 1 1 0 0,0-1-1 0 0,0 1 1 0 0,1 0-1 0 0,-1-1 1 0 0,1 1 0 0 0,-1 0-1 0 0,0 0 1 0 0,1-1-1 0 0,-1 1 1 0 0,1 0 0 0 0,0 0-1 0 0,-1 0 1 0 0,1 0-1 0 0,0 0 1 0 0,-1-1-1 0 0,1 1 68 0 0,-19 40-4005 0 0,7-11-5396 0 0,3-10-1027 0 0</inkml:trace>
  <inkml:trace contextRef="#ctx0" brushRef="#br0" timeOffset="67209.064">2291 2548 9162 0 0,'0'0'3195'0'0,"0"0"-1657"0"0,0 0-647 0 0,0 0 41 0 0,0 0 99 0 0,0 0-14 0 0,0 0-198 0 0,0 0-276 0 0,0 0-220 0 0,0 0-143 0 0,0 0-49 0 0,0 0-18 0 0,0 0-9 0 0,-7 25 1 0 0,-17 77 31 0 0,23-100-124 0 0,1 0 0 0 0,-1 0 0 0 0,0 0-1 0 0,1 0 1 0 0,-1 0 0 0 0,1 0 0 0 0,0 0 0 0 0,0 0-1 0 0,0 0 1 0 0,0 0 0 0 0,0 0 0 0 0,0 0 0 0 0,0 0-1 0 0,1 0 1 0 0,-1 0 0 0 0,1 0 0 0 0,-1 0-1 0 0,1 0 1 0 0,0 0 0 0 0,-1 0 0 0 0,1 0 0 0 0,0-1-1 0 0,1 1 1 0 0,-1 0 0 0 0,0-1 0 0 0,0 1 0 0 0,1-1-1 0 0,-1 1 1 0 0,1-1 0 0 0,-1 0 0 0 0,1 1-1 0 0,0-1 1 0 0,0 0-12 0 0,4 3 77 0 0,1 0 56 0 0,1-1 0 0 0,-1-1 0 0 0,1 1 0 0 0,-1-1 0 0 0,1-1 0 0 0,0 1-1 0 0,0-1 1 0 0,0-1 0 0 0,-1 1 0 0 0,1-1 0 0 0,0-1 0 0 0,0 1 0 0 0,0-1 0 0 0,0-1 0 0 0,0 0 0 0 0,-1 0 0 0 0,1 0 0 0 0,-1-1 0 0 0,1 0 0 0 0,5-4-133 0 0,-7 4 84 0 0,0-1 0 0 0,-1 0 1 0 0,0 0-1 0 0,0 0 0 0 0,0-1 0 0 0,0 0 1 0 0,-1 0-1 0 0,0 0 0 0 0,0-1 0 0 0,0 1 0 0 0,-1-1 1 0 0,1 0-1 0 0,-1 0 0 0 0,-1 0 0 0 0,1 0 1 0 0,-1 0-1 0 0,0-1 0 0 0,-1 1 0 0 0,1-1 0 0 0,-1 0 1 0 0,-1 1-1 0 0,1-1 0 0 0,-1 0 0 0 0,0 1 1 0 0,-1-1-1 0 0,0-5-84 0 0,-2 7-23 0 0,0 0 0 0 0,0 0 1 0 0,0 1-1 0 0,-1-1 0 0 0,1 1 0 0 0,-1-1 1 0 0,0 1-1 0 0,0 0 0 0 0,-1 1 1 0 0,1-1-1 0 0,-1 1 0 0 0,0 0 0 0 0,0 0 1 0 0,0 0-1 0 0,0 0 0 0 0,0 1 1 0 0,-1 0-1 0 0,1 0 0 0 0,-1 1 0 0 0,1 0 1 0 0,-1 0-1 0 0,0 0 0 0 0,0 0 1 0 0,1 1-1 0 0,-1 0 0 0 0,0 0 0 0 0,-5 1 23 0 0,-107 18-4565 0 0,95-8 188 0 0,8-6-3768 0 0</inkml:trace>
  <inkml:trace contextRef="#ctx0" brushRef="#br0" timeOffset="67604.08">2959 2116 8338 0 0,'0'0'2283'0'0,"0"0"-649"0"0,0 0-217 0 0,0 0 76 0 0,0 0 51 0 0,0 0-68 0 0,0 0-260 0 0,0 0-290 0 0,0 0-227 0 0,0 0-155 0 0,0 0-71 0 0,0 0-22 0 0,0 4-28 0 0,41 278 2744 0 0,-37 16-2912 0 0,-12-280-2418 0 0,-3-23-9034 0 0,8 1-278 0 0</inkml:trace>
  <inkml:trace contextRef="#ctx0" brushRef="#br0" timeOffset="67858.148">2720 2451 9122 0 0,'0'0'2202'0'0,"0"0"-1050"0"0,0 0-456 0 0,0 0 167 0 0,0 0 325 0 0,0 0 159 0 0,0 0-72 0 0,0 0-177 0 0,0 0-203 0 0,0 0-139 0 0,0 0-87 0 0,0 0-117 0 0,33 0-124 0 0,103 0-108 0 0,19-7 9 0 0,-65 1-246 0 0,-46 2-4231 0 0,-21 3-1919 0 0,-1 0-3782 0 0,-18 1 6938 0 0</inkml:trace>
  <inkml:trace contextRef="#ctx0" brushRef="#br0" timeOffset="68159.896">3246 2444 0 0 0,'0'0'1024'0'0,"0"0"927"0"0,0 0 250 0 0,0 0 69 0 0,0 0-117 0 0,0 0-284 0 0,0 0-221 0 0,0 0-213 0 0,0 0-169 0 0,0 0-121 0 0,0 0-98 0 0,0 0-75 0 0,0 0-87 0 0,31 3-101 0 0,96 13-76 0 0,-49-21 619 0 0,-63-2-955 0 0,-8 5-273 0 0,0-1 0 0 0,-1 1 0 0 0,1-2 0 0 0,-1 1 0 0 0,1-1-1 0 0,-1 0 1 0 0,0 0 0 0 0,-1 0 0 0 0,1-1 0 0 0,-1 0 0 0 0,0 0 0 0 0,0-1 0 0 0,0 1 0 0 0,-1-1 0 0 0,0 0 0 0 0,0 0 0 0 0,0-1-1 0 0,-1 1 1 0 0,0-1 0 0 0,0 1 0 0 0,-1-1 0 0 0,0 0 0 0 0,0 0 0 0 0,0 0 0 0 0,-1-1 0 0 0,0 1 0 0 0,-1 0 0 0 0,1 0 0 0 0,-1-1-99 0 0,-1 5 1 0 0,0 0 0 0 0,0 1 1 0 0,0-1-1 0 0,-1 0 1 0 0,1 1-1 0 0,0 0 1 0 0,-1-1-1 0 0,0 1 1 0 0,1 0-1 0 0,-1 0 0 0 0,0 0 1 0 0,0 0-1 0 0,0 0 1 0 0,-1 0-1 0 0,1 0 1 0 0,0 1-1 0 0,-1-1 1 0 0,1 1-1 0 0,-1 0 0 0 0,1 0 1 0 0,-1 0-1 0 0,0 0 1 0 0,1 0-1 0 0,-1 0 1 0 0,0 1-1 0 0,0-1 1 0 0,1 1-1 0 0,-1 0 0 0 0,0 0 1 0 0,0 0-1 0 0,-1 0-1 0 0,-88 18-266 0 0,75-8 241 0 0,0 1 0 0 0,1 1 0 0 0,0 0 0 0 0,1 2 1 0 0,0-1-1 0 0,1 2 0 0 0,1 0 0 0 0,0 0 0 0 0,1 1 0 0 0,1 1 0 0 0,0 0 0 0 0,2 0 0 0 0,0 1 0 0 0,0 0 0 0 0,2 1 0 0 0,-3 10 25 0 0,8-22-8 0 0,-1 0-1 0 0,1-1 0 0 0,0 1 1 0 0,1 0-1 0 0,0 0 1 0 0,0 0-1 0 0,0 0 0 0 0,1 0 1 0 0,0 0-1 0 0,0 0 0 0 0,1 0 1 0 0,0 0-1 0 0,0 0 0 0 0,1-1 1 0 0,-1 1-1 0 0,2 0 1 0 0,-1-1-1 0 0,1 1 0 0 0,0-1 1 0 0,0 0-1 0 0,0 0 0 0 0,1 0 1 0 0,1 2 8 0 0,7-3-29 0 0,0 0 1 0 0,0 0-1 0 0,1-1 1 0 0,-1 0-1 0 0,1-1 0 0 0,0-1 1 0 0,0 0-1 0 0,0-1 1 0 0,0 0-1 0 0,0-1 1 0 0,0-1-1 0 0,0 0 1 0 0,-1 0-1 0 0,1-1 1 0 0,6-2 28 0 0,89-35-3162 0 0,-70 21-6336 0 0,-26 14-2121 0 0</inkml:trace>
  <inkml:trace contextRef="#ctx0" brushRef="#br0" timeOffset="68476.33">684 3341 7498 0 0,'0'0'3175'0'0,"0"0"-2091"0"0,0 0-780 0 0,0 0 47 0 0,0 0 480 0 0,34-11 360 0 0,112-35 185 0 0,99-9 2838 0 0,-31 22-2053 0 0,2 9-1 0 0,0 10 1 0 0,49 9-2161 0 0,569-41 1181 0 0,-770 40-1248 0 0,149-16-1470 0 0,185-43 1537 0 0,-348 49-2102 0 0,-35 9-1243 0 0,0 0-3688 0 0,-10 6-4946 0 0</inkml:trace>
  <inkml:trace contextRef="#ctx0" brushRef="#br0" timeOffset="68987.915">4154 2274 2977 0 0,'0'0'2205'0'0,"0"0"-149"0"0,0 0 27 0 0,0 0-46 0 0,0 0-148 0 0,0 0-187 0 0,0 0-249 0 0,0 0-215 0 0,0 0-213 0 0,0 0-205 0 0,0 0-177 0 0,0 0-129 0 0,0 0-114 0 0,-19 10-97 0 0,-58 29-54 0 0,44-13 138 0 0,75-28 281 0 0,14-29 56 0 0,-56 31-564 0 0,0 0 17 0 0,0 0 41 0 0,0 0 16 0 0,0 0-7 0 0,-33 16 359 0 0,-18 22-1897 0 0,50-35 1747 0 0,1-2-7481 0 0,0-1 792 0 0,0 0-4549 0 0</inkml:trace>
  <inkml:trace contextRef="#ctx0" brushRef="#br0" timeOffset="69421.641">4117 2621 9418 0 0,'0'0'1332'0'0,"0"0"-81"0"0,0 0 104 0 0,0 0 79 0 0,0 0 10 0 0,0 0-190 0 0,0 0-209 0 0,0 0-166 0 0,0 0-209 0 0,0 0-166 0 0,0 0-119 0 0,0 0-97 0 0,-5 4-52 0 0,-40 41 731 0 0,46-44-939 0 0,-1 0 1 0 0,1-1-1 0 0,0 1 0 0 0,-1 0 0 0 0,1-1 0 0 0,0 1 0 0 0,-1 0 1 0 0,1-1-1 0 0,0 1 0 0 0,0-1 0 0 0,-1 0 0 0 0,1 1 1 0 0,0-1-1 0 0,0 1 0 0 0,0-1 0 0 0,0 0 0 0 0,0 0 1 0 0,-1 0-1 0 0,1 1 0 0 0,0-1 0 0 0,0 0 0 0 0,0 0 0 0 0,0 0 1 0 0,0 0-1 0 0,0-1 0 0 0,0 1 0 0 0,0 0 0 0 0,0 0 1 0 0,-1 0-1 0 0,1-1 0 0 0,0 1 0 0 0,0 0 0 0 0,0-1 1 0 0,0 1-1 0 0,-1-1 0 0 0,1 1 0 0 0,0-1 0 0 0,-1 1 0 0 0,1-1 1 0 0,0 0-1 0 0,-1 1 0 0 0,1-1 0 0 0,0 0 0 0 0,-1 0 1 0 0,1 1-1 0 0,-1-1 0 0 0,0 0 0 0 0,1 0 0 0 0,-1 0-28 0 0,4-1 71 0 0,40-24 498 0 0,-89 47 1207 0 0,-35 36-1631 0 0,83-57-1017 0 0,17-7-434 0 0,-6 0-3396 0 0,-5 3-7044 0 0</inkml:trace>
  <inkml:trace contextRef="#ctx0" brushRef="#br0" timeOffset="78309.523">4928 2852 3825 0 0,'0'0'1743'0'0,"0"0"-399"0"0,0 0-352 0 0,0 0 66 0 0,0 0 246 0 0,0 0 167 0 0,0 0-49 0 0,0 0-235 0 0,0 0-290 0 0,0 0-274 0 0,0 0-206 0 0,15 15 774 0 0,-4-9-886 0 0,0 0-1 0 0,1-2 1 0 0,-1 1-1 0 0,1-2 1 0 0,0 1-1 0 0,1-2 1 0 0,-1 1-1 0 0,0-2 1 0 0,1 0-1 0 0,-1 0 0 0 0,1-1 1 0 0,0-1-1 0 0,-1 0 1 0 0,0 0-1 0 0,1-1 1 0 0,-1-1-1 0 0,4-1-304 0 0,20-12 241 0 0,-1-2 0 0 0,-1-1 1 0 0,-1-1-1 0 0,0-2 0 0 0,-2-2 0 0 0,-1 0 0 0 0,0-2 0 0 0,-2-2 0 0 0,-1 0 1 0 0,-2-1-1 0 0,20-30-241 0 0,-10 9 136 0 0,-3-2 0 0 0,-2-1 1 0 0,-2-1-1 0 0,3-14-136 0 0,15-28 112 0 0,-8 0-57 0 0,-38 96-60 0 0,0 1-1 0 0,0-1 1 0 0,0 1 0 0 0,0-1-1 0 0,0 0 1 0 0,0 1-1 0 0,1-1 1 0 0,-1 0 0 0 0,0 1-1 0 0,0-1 1 0 0,0 0 0 0 0,1 1-1 0 0,-1-1 1 0 0,0 0 0 0 0,0 1-1 0 0,1-1 1 0 0,-1 0 0 0 0,0 0-1 0 0,1 1 1 0 0,-1-1 0 0 0,0 0-1 0 0,1 0 1 0 0,-1 1 0 0 0,0-1-1 0 0,1 0 1 0 0,-1 0 0 0 0,0 0-1 0 0,1 0 1 0 0,-1 0 0 0 0,1 0-1 0 0,-1 0 1 0 0,0 0 0 0 0,1 1-1 0 0,-1-1 1 0 0,1-1 0 0 0,-1 1-1 0 0,0 0 1 0 0,1 0-1 0 0,-1 0 1 0 0,0 0 0 0 0,1 0-1 0 0,-1 0 1 0 0,1 0 0 0 0,-1 0-1 0 0,0-1 1 0 0,1 1 0 0 0,-1 0-1 0 0,0 0 1 0 0,1 0 0 0 0,-1-1-1 0 0,0 1 1 0 0,0 0 0 0 0,1-1-1 0 0,-1 1 1 0 0,0 0 0 0 0,0-1-1 0 0,1 1 1 0 0,-1 0 0 0 0,0-1-1 0 0,0 1 1 0 0,0 0 0 0 0,1-1-1 0 0,-1 1 1 0 0,0 0 0 0 0,0-1-1 0 0,0 1 1 0 0,0-1 0 0 0,0 1-1 0 0,0 0 6 0 0,17 37 109 0 0,-14-28-82 0 0,50 215 462 0 0,-47-190-401 0 0,-2 1 1 0 0,-2 0-1 0 0,-1-1 0 0 0,-2 1 0 0 0,-1 7-88 0 0,1-31 28 0 0,0 0 0 0 0,-1-1 0 0 0,0 1-1 0 0,0 0 1 0 0,-1-1 0 0 0,-1 1 0 0 0,0-1-1 0 0,0 0 1 0 0,-1 0 0 0 0,0-1 0 0 0,-1 1-1 0 0,0-1 1 0 0,0-1 0 0 0,-1 1 0 0 0,0-1-1 0 0,-1 0 1 0 0,0 0 0 0 0,0-1 0 0 0,0 0-1 0 0,-1-1 1 0 0,0 0 0 0 0,0 0 0 0 0,-1-1-1 0 0,0 0 1 0 0,0 0 0 0 0,0-1 0 0 0,0-1-1 0 0,-1 0 1 0 0,1 0 0 0 0,-1-1 0 0 0,-8 1-28 0 0,12-3 10 0 0,-1 0 0 0 0,1-1 0 0 0,-1 1 0 0 0,1-2 0 0 0,0 1 0 0 0,-1-1 0 0 0,1 0 0 0 0,0 0 0 0 0,0-1 0 0 0,0 0 0 0 0,1 0 0 0 0,-1-1 1 0 0,1 0-1 0 0,0 0 0 0 0,0 0 0 0 0,0-1 0 0 0,0 0 0 0 0,-4-4-10 0 0,4 4-67 0 0,0-1-1 0 0,0 1 1 0 0,0-1 0 0 0,1 0-1 0 0,0-1 1 0 0,0 1 0 0 0,0-1-1 0 0,1 0 1 0 0,0 0 0 0 0,1 0-1 0 0,-1-1 1 0 0,1 1 0 0 0,1-1 0 0 0,-1 0-1 0 0,2 0 1 0 0,-1 0 0 0 0,1 0-1 0 0,0 0 1 0 0,0-2 67 0 0,36-3-3095 0 0,-8 14-4790 0 0,-19 2 342 0 0,-5-2-409 0 0</inkml:trace>
  <inkml:trace contextRef="#ctx0" brushRef="#br0" timeOffset="78592.5">6136 2636 16572 0 0,'0'0'1313'0'0,"0"0"-549"0"0,0 0-264 0 0,0 0 126 0 0,0 0 191 0 0,0 0 97 0 0,0 0-103 0 0,0 0-244 0 0,0 0-205 0 0,0 0-136 0 0,0 0-82 0 0,0 0-40 0 0,0 0-34 0 0,-4 24-32 0 0,-12 72-13 0 0,19-51-174 0 0,3-41-69 0 0,-3-3-1074 0 0,-1-2-8070 0 0,-2-2-1638 0 0</inkml:trace>
  <inkml:trace contextRef="#ctx0" brushRef="#br0" timeOffset="78839.959">5995 2313 12947 0 0,'0'0'-216'0'0,"0"0"-808"0"0,0 0-337 0 0,0 0-47 0 0,0 0 376 0 0,0 0-729 0 0,0 0-4384 0 0</inkml:trace>
  <inkml:trace contextRef="#ctx0" brushRef="#br0" timeOffset="79163.067">6333 2848 12851 0 0,'0'0'1005'0'0,"0"0"-443"0"0,0 0-154 0 0,0 0 97 0 0,0 0 130 0 0,0 0 56 0 0,0 0-48 0 0,0 0-77 0 0,0 0-31 0 0,0 0-55 0 0,10-33-66 0 0,33-101-78 0 0,3 36 397 0 0,-24 66-482 0 0,20 183-784 0 0,-40-147 555 0 0,0 0 0 0 0,0 0 0 0 0,0 0 1 0 0,1-1-1 0 0,0 1 0 0 0,-1-1 0 0 0,1 0 1 0 0,0 1-1 0 0,0-1 0 0 0,1-1 0 0 0,-1 1 1 0 0,1 0-1 0 0,-1-1 0 0 0,1 0 0 0 0,0 0 1 0 0,0 0-1 0 0,0 0 0 0 0,0 0 0 0 0,0-1 1 0 0,0 0-1 0 0,0 0 0 0 0,1 0 0 0 0,-1 0 1 0 0,0-1-1 0 0,3 0-22 0 0,-1 0 139 0 0,-1-1 1 0 0,0 0-1 0 0,1 0 1 0 0,-1 0-1 0 0,0-1 1 0 0,0 1-1 0 0,0-1 1 0 0,0-1-1 0 0,0 1 1 0 0,0-1-1 0 0,-1 0 1 0 0,1 0 0 0 0,-1 0-1 0 0,1 0 1 0 0,-1-1-1 0 0,-1 0 1 0 0,1 0-1 0 0,0 0 1 0 0,-1 0-1 0 0,0 0 1 0 0,3-5-140 0 0,1 0 188 0 0,-1-1 0 0 0,0 0 0 0 0,-1 0 0 0 0,1 0 0 0 0,-2 0 1 0 0,0-1-1 0 0,0 0 0 0 0,-1 0 0 0 0,0 0 0 0 0,0-1 0 0 0,-2 1 1 0 0,1-4-189 0 0,-2 14-47 0 0,0 1-59 0 0,0 0-108 0 0,0 0-150 0 0,0 0-303 0 0,0 15-12541 0 0,0-11 1988 0 0</inkml:trace>
  <inkml:trace contextRef="#ctx0" brushRef="#br0" timeOffset="79509.999">7173 2528 8186 0 0,'0'0'4049'0'0,"0"0"-2304"0"0,0 0-644 0 0,0 0 181 0 0,0 0 204 0 0,0 0 105 0 0,0 0-201 0 0,0 0-303 0 0,0 0-255 0 0,0 0-220 0 0,0 0-131 0 0,0 0-76 0 0,0 0-81 0 0,-6-4-66 0 0,-19-11-51 0 0,22 15-187 0 0,1-1 0 0 0,-1 1 1 0 0,1 0-1 0 0,-1 0 0 0 0,1 0 0 0 0,-1 1 0 0 0,0-1 0 0 0,1 0 1 0 0,-1 1-1 0 0,1 0 0 0 0,0-1 0 0 0,-1 1 0 0 0,1 0 1 0 0,-1 1-1 0 0,1-1 0 0 0,0 0 0 0 0,0 1 0 0 0,0-1 0 0 0,0 1 1 0 0,-2 1-21 0 0,-2 1 45 0 0,0-1-36 0 0,1-1 0 0 0,0 2 0 0 0,0-1 0 0 0,0 0-1 0 0,0 1 1 0 0,0 0 0 0 0,1 0 0 0 0,-1 1-1 0 0,1-1 1 0 0,0 1 0 0 0,1 0 0 0 0,-1 0-1 0 0,1 0 1 0 0,0 0 0 0 0,0 1 0 0 0,1-1-1 0 0,-1 1 1 0 0,1 0 0 0 0,1 0 0 0 0,-1 0-1 0 0,0 5-8 0 0,4-5 3 0 0,0-1-1 0 0,0 1 0 0 0,1 0 1 0 0,-1-1-1 0 0,2 1 0 0 0,-1-1 1 0 0,0 0-1 0 0,1 0 0 0 0,0 0 1 0 0,0 0-1 0 0,0-1 0 0 0,1 1 1 0 0,0-1-1 0 0,0-1 0 0 0,0 1 1 0 0,0 0-1 0 0,0-1 0 0 0,1 0 1 0 0,-1-1-1 0 0,1 1 0 0 0,0-1 1 0 0,0 0-1 0 0,0 0 0 0 0,0-1 1 0 0,0 0-1 0 0,0 0 0 0 0,0 0 1 0 0,1-1-3 0 0,85 7-154 0 0,-58-32-1290 0 0,-25 16-1478 0 0,0 2-3332 0 0,-5 3-5234 0 0</inkml:trace>
  <inkml:trace contextRef="#ctx0" brushRef="#br0" timeOffset="79906.183">7394 2679 4833 0 0,'0'0'1783'0'0,"0"0"-29"0"0,0 0 153 0 0,0 0 65 0 0,0 0-91 0 0,0 0-189 0 0,0 0-212 0 0,0 0-175 0 0,0 0-144 0 0,0 0-157 0 0,0 0-142 0 0,0 0-117 0 0,30 9-94 0 0,95 25-55 0 0,-63-34 223 0 0,-52-5-620 0 0,4 1-59 0 0,-1-1 0 0 0,1 0 1 0 0,-1-1-1 0 0,0 0 0 0 0,-1-1 1 0 0,0 0-1 0 0,0-1 0 0 0,0-1 0 0 0,-1 0 1 0 0,0 0-1 0 0,-1-1 0 0 0,0 0 0 0 0,-1-1 1 0 0,0 0-1 0 0,0-1 0 0 0,-1 0 0 0 0,6-13-140 0 0,-13 23 8 0 0,0-1-1 0 0,-1 0 0 0 0,1 0 1 0 0,-1 0-1 0 0,0 1 0 0 0,0-1 1 0 0,0 0-1 0 0,0 0 0 0 0,0 0 1 0 0,0 0-1 0 0,-1 0 0 0 0,1 1 1 0 0,-1-1-1 0 0,0 0 0 0 0,0 0 1 0 0,0 1-1 0 0,0-1 0 0 0,-1 1 1 0 0,1-1-1 0 0,-1 1 0 0 0,1-1 1 0 0,-1 1-1 0 0,0 0 0 0 0,0 0 1 0 0,0 0-1 0 0,0 0 1 0 0,0 0-1 0 0,0 0 0 0 0,-1 0 1 0 0,1 1-1 0 0,-1-1 0 0 0,1 1 1 0 0,-1 0-1 0 0,1 0 0 0 0,-1 0 1 0 0,0 0-1 0 0,0 0 0 0 0,1 1 1 0 0,-1-1-1 0 0,0 1 0 0 0,0-1 1 0 0,0 1-1 0 0,0 0 0 0 0,1 0 1 0 0,-1 1-1 0 0,0-1 0 0 0,0 1 1 0 0,-2 0-8 0 0,-4-1-23 0 0,-1 0 1 0 0,1 0 0 0 0,0 2 0 0 0,-1-1 0 0 0,1 1 0 0 0,0 0-1 0 0,0 1 1 0 0,0 0 0 0 0,1 0 0 0 0,-1 1 0 0 0,1 0 0 0 0,0 1 0 0 0,0 0-1 0 0,0 0 1 0 0,1 0 0 0 0,-1 1 0 0 0,1 1 0 0 0,-2 1 22 0 0,2-1-17 0 0,0 0-1 0 0,1 0 1 0 0,0 0 0 0 0,0 1 0 0 0,0 0 0 0 0,1 0 0 0 0,0 1 0 0 0,0-1-1 0 0,1 1 1 0 0,1 0 0 0 0,-1 0 0 0 0,1 1 0 0 0,1-1 0 0 0,0 1-1 0 0,0-1 1 0 0,1 1 0 0 0,0 0 0 0 0,0-1 0 0 0,1 1 0 0 0,1 0-1 0 0,0 0 1 0 0,1 5 17 0 0,1-8-5 0 0,-1 0 1 0 0,2 0-1 0 0,-1-1 0 0 0,1 0 0 0 0,0 1 0 0 0,0-1 0 0 0,1-1 0 0 0,-1 1 0 0 0,1-1 0 0 0,1 0 1 0 0,-1 0-1 0 0,1 0 0 0 0,0-1 0 0 0,0 1 0 0 0,0-1 0 0 0,1-1 0 0 0,-1 0 0 0 0,1 1 1 0 0,0-2-1 0 0,0 1 0 0 0,5 0 5 0 0,156 20-186 0 0,-61-41-1921 0 0,-85 11-1966 0 0,0-2-3326 0 0,-12 5-5002 0 0</inkml:trace>
  <inkml:trace contextRef="#ctx0" brushRef="#br0" timeOffset="81593.1">6076 2282 0 0 0,'0'0'672'0'0,"0"0"376"0"0,0 0-31 0 0,0 0 67 0 0,0 0 84 0 0,0 0 70 0 0,0 0 23 0 0,0 0-91 0 0,0 0-30 0 0,0 0-18 0 0,0 0-23 0 0,0 0-59 0 0,0 0-128 0 0,0-3-139 0 0,0 3-708 0 0,0-1 0 0 0,0 1 0 0 0,0-1 0 0 0,0 1 0 0 0,-1-1 0 0 0,1 1 0 0 0,0-1 0 0 0,0 1 0 0 0,0-1 0 0 0,0 1 0 0 0,-1-1 0 0 0,1 1 0 0 0,0 0 0 0 0,0-1 0 0 0,-1 1 0 0 0,1-1 0 0 0,0 1 0 0 0,-1 0 0 0 0,1-1 0 0 0,0 1 0 0 0,-1 0 0 0 0,1-1 0 0 0,-1 1 0 0 0,1 0 0 0 0,-1 0 0 0 0,1-1 0 0 0,0 1 0 0 0,-1 0 0 0 0,1 0 0 0 0,-1 0 0 0 0,1 0 0 0 0,-1-1 0 0 0,1 1 0 0 0,-1 0 0 0 0,1 0 0 0 0,-1 0 0 0 0,1 0 0 0 0,-1 0 0 0 0,1 0 0 0 0,-1 1 0 0 0,1-1 0 0 0,-1 0 0 0 0,1 0 0 0 0,-1 0 0 0 0,1 0 0 0 0,-1 0 0 0 0,1 1 0 0 0,-1-1 0 0 0,1 0 0 0 0,0 0 0 0 0,-1 1 0 0 0,1-1 0 0 0,-1 0 0 0 0,1 1 0 0 0,0-1 0 0 0,-1 1 0 0 0,1-1-1 0 0,0 0 1 0 0,-1 1 0 0 0,1-1 0 0 0,0 1 0 0 0,0-1 0 0 0,0 1-65 0 0,-11 6-261 0 0,-36 27 1084 0 0,95-71 1466 0 0,-39 39 1055 0 0,35-5-3296 0 0,22-29 14 0 0,-102 33 347 0 0,-18 34-489 0 0,55-32-2914 0 0,2-6-1679 0 0,0 3-6074 0 0</inkml:trace>
  <inkml:trace contextRef="#ctx0" brushRef="#br0" timeOffset="88394.988">9924 2490 0 0 0,'0'0'907'0'0,"0"0"225"0"0,0 0 148 0 0,0 0 54 0 0,0 0 24 0 0,2 0 6 0 0,8-7 9494 0 0,-27-7-8091 0 0,-33-13-2037 0 0,40 24-635 0 0,1-1-1 0 0,-1 2 1 0 0,1-1 0 0 0,-1 1-1 0 0,0 1 1 0 0,0-1 0 0 0,0 2-1 0 0,0-1 1 0 0,0 2 0 0 0,0-1 0 0 0,1 1-1 0 0,-1 1 1 0 0,0 0 0 0 0,0 0-1 0 0,1 1 1 0 0,-1 0 0 0 0,1 0-1 0 0,-6 4-94 0 0,3-2 42 0 0,0 0 0 0 0,0 0-1 0 0,0 1 1 0 0,1 1 0 0 0,0 0-1 0 0,0 1 1 0 0,0 0 0 0 0,1 0-1 0 0,1 1 1 0 0,-1 1 0 0 0,2-1-1 0 0,-1 1 1 0 0,1 1 0 0 0,1 0-1 0 0,0 0 1 0 0,0 0 0 0 0,1 1-1 0 0,0 0 1 0 0,1 0 0 0 0,1 1-1 0 0,0-1 1 0 0,1 1 0 0 0,0 0-1 0 0,1 0 1 0 0,0 4-42 0 0,2-11 22 0 0,1 1-1 0 0,-1 0 1 0 0,2 0-1 0 0,-1 0 1 0 0,1-1 0 0 0,0 1-1 0 0,0-1 1 0 0,1 1 0 0 0,0-1-1 0 0,0 0 1 0 0,1 0-1 0 0,-1 0 1 0 0,1-1 0 0 0,0 1-1 0 0,1-1 1 0 0,0 0 0 0 0,-1 0-1 0 0,2 0 1 0 0,-1-1-1 0 0,0 0 1 0 0,1 0 0 0 0,0 0-1 0 0,0-1 1 0 0,0 0 0 0 0,0 0-1 0 0,0 0 1 0 0,1-1-1 0 0,1 1-21 0 0,1 0 75 0 0,1 0 0 0 0,0 0 0 0 0,1-1 0 0 0,-1-1 0 0 0,0 1-1 0 0,1-2 1 0 0,-1 1 0 0 0,0-2 0 0 0,1 1 0 0 0,-1-1 0 0 0,0-1-1 0 0,1 0 1 0 0,-1 0 0 0 0,0-1 0 0 0,0 0 0 0 0,-1-1 0 0 0,1 0-1 0 0,4-3-74 0 0,6-6 74 0 0,-1-1 1 0 0,-1-1-1 0 0,0 0 0 0 0,-2-2 0 0 0,1 0 0 0 0,-2 0 0 0 0,0-2 0 0 0,-2 0 0 0 0,0 0 0 0 0,-1-1 0 0 0,0-1 0 0 0,-2 0 1 0 0,-1-1-1 0 0,0 1 0 0 0,-2-2 0 0 0,2-7-74 0 0,-5-34 364 0 0,-4 62-337 0 0,0 2-15 0 0,0 0 1 0 0,0 0-30 0 0,0 0-25 0 0,7 27-358 0 0,34 91 608 0 0,-37-100-168 0 0,1-1 0 0 0,0 1 0 0 0,1-2 0 0 0,1 1 0 0 0,1-1 0 0 0,0 0 0 0 0,1 0 0 0 0,0-1 0 0 0,2 0 0 0 0,10 12-40 0 0,38 10 122 0 0,-57-36 67 0 0,-2-1-3867 0 0,0 0-3985 0 0,0 0-4749 0 0</inkml:trace>
  <inkml:trace contextRef="#ctx0" brushRef="#br0" timeOffset="89081.617">10567 2559 2232 0 0,'0'0'1627'0'0,"0"0"-144"0"0,0 0 302 0 0,0 0 391 0 0,0 0 86 0 0,0 0-247 0 0,0 0-425 0 0,0 0-366 0 0,0 0-165 0 0,0 0-24 0 0,0 0-19 0 0,0 0-32 0 0,10 12 5866 0 0,84-20-5244 0 0,79-14-590 0 0,-105 21-700 0 0,-68 1-324 0 0,0 0 13 0 0,0 0-12 0 0,0 0 13 0 0,0 0 8 0 0,0 0 1 0 0,0 0-3 0 0,0 0 8 0 0,0 0-3 0 0,0 0-5 0 0,0 0-20 0 0,0 0-20 0 0,0 0-5 0 0,0 0-11 0 0,0 0-25 0 0,-24 4-9631 0 0,18 0 2796 0 0,1-1-5056 0 0</inkml:trace>
  <inkml:trace contextRef="#ctx0" brushRef="#br0" timeOffset="89395.767">10625 2763 8586 0 0,'0'0'3167'0'0,"0"0"-964"0"0,0 0-485 0 0,0 0-107 0 0,0 0-61 0 0,0 0-157 0 0,0 0-270 0 0,0 0-297 0 0,0 0-215 0 0,0 0-118 0 0,0 0-62 0 0,0 0 9 0 0,3 2 56 0 0,94 18 2902 0 0,-21-8-2554 0 0,-24-7-131 0 0,-29-5-5112 0 0,-16 0 940 0 0,-3 0-8468 0 0</inkml:trace>
  <inkml:trace contextRef="#ctx0" brushRef="#br0" timeOffset="90062.692">11278 2667 13339 0 0,'0'0'1047'0'0,"0"0"-463"0"0,0 0 21 0 0,0 0 264 0 0,0 0 184 0 0,0 0 30 0 0,0 0-116 0 0,0 0-156 0 0,0 0-165 0 0,0 0-108 0 0,0 0-89 0 0,0 0-70 0 0,0 0-27 0 0,29 7-17 0 0,90 22-16 0 0,13-11 1248 0 0,-125-18-1498 0 0,0-1-1 0 0,0 0 1 0 0,0 0 0 0 0,-1-1 0 0 0,1 0 0 0 0,0 0 0 0 0,0 0-1 0 0,-1-1 1 0 0,1 0 0 0 0,-1 0 0 0 0,0-1 0 0 0,0 0 0 0 0,0 0-1 0 0,-1 0 1 0 0,0-1 0 0 0,1 1 0 0 0,-1-1 0 0 0,-1-1 0 0 0,1 1-1 0 0,-1-1 1 0 0,0 0 0 0 0,0 0 0 0 0,-1 0 0 0 0,1 0 0 0 0,-1-2-69 0 0,4-7 38 0 0,-1 0 0 0 0,0 0 0 0 0,-1-1 0 0 0,-1 0 0 0 0,-1 0 0 0 0,0 0 0 0 0,-1 0 0 0 0,0 0 0 0 0,-2-1 0 0 0,0-7-38 0 0,-1 19-11 0 0,0 1 0 0 0,0-1 0 0 0,0 1 0 0 0,0-1 0 0 0,-1 1 0 0 0,0 0 0 0 0,0 0 0 0 0,0 0 0 0 0,0 0 0 0 0,-1 0 0 0 0,1 0 0 0 0,-1 1 0 0 0,0-1 0 0 0,0 1 0 0 0,-1 0 0 0 0,1 0 0 0 0,0 0 0 0 0,-1 0 0 0 0,0 0 0 0 0,0 1 0 0 0,0 0 0 0 0,0 0 0 0 0,0 0 0 0 0,0 0 0 0 0,-1 1 0 0 0,1-1 0 0 0,0 1 0 0 0,-1 0 0 0 0,1 1 0 0 0,-1-1 0 0 0,0 1 0 0 0,1-1 0 0 0,-1 2 0 0 0,1-1 0 0 0,-1 0 0 0 0,1 1 0 0 0,-1 0 0 0 0,1 0 0 0 0,-1 0 0 0 0,1 0 0 0 0,0 1 0 0 0,-1 0 0 0 0,1 0 0 0 0,0 0 0 0 0,0 0 0 0 0,-1 2 11 0 0,-25 15-17 0 0,1 1-1 0 0,1 2 1 0 0,1 1 0 0 0,0 1 0 0 0,2 1 0 0 0,-1 3 17 0 0,22-20 11 0 0,0-1 1 0 0,0 1-1 0 0,1 0 1 0 0,0 0-1 0 0,1 0 0 0 0,-1 0 1 0 0,2 0-1 0 0,-1 1 0 0 0,1-1 1 0 0,0 1-1 0 0,1-1 1 0 0,0 1-1 0 0,0-1 0 0 0,1 1 1 0 0,0-1-1 0 0,1 1 1 0 0,-1-1-1 0 0,2 0 0 0 0,0 2-11 0 0,4 32 105 0 0,10 62 178 0 0,-4 69 149 0 0,-11-163-408 0 0,-1-1 0 0 0,-1 0 0 0 0,0 1 0 0 0,0-1 0 0 0,-1 1 0 0 0,0-1 0 0 0,0 0 0 0 0,-1 1 0 0 0,0-1 0 0 0,-1 0 0 0 0,0 0 0 0 0,0 0 0 0 0,-1-1 0 0 0,-1 1 0 0 0,1-1 0 0 0,-1 0 0 0 0,0 0 0 0 0,-1-1 0 0 0,0 1 0 0 0,0-1 0 0 0,-1 0 0 0 0,-1 1-24 0 0,2-4-13 0 0,0 1 0 0 0,0-1 0 0 0,-1 0-1 0 0,1 0 1 0 0,-1-1 0 0 0,0 0-1 0 0,0 0 1 0 0,0 0 0 0 0,0-1 0 0 0,-1 0-1 0 0,1-1 1 0 0,0 1 0 0 0,-1-1 0 0 0,1-1-1 0 0,-1 0 1 0 0,0 0 0 0 0,1 0 0 0 0,-2-1 13 0 0,7 1-77 0 0,0-1 0 0 0,0 0 1 0 0,1 1-1 0 0,-1-1 0 0 0,0 0 0 0 0,0 0 1 0 0,1 0-1 0 0,-1 0 0 0 0,1 0 1 0 0,-1-1-1 0 0,1 1 0 0 0,-1 0 1 0 0,1-1-1 0 0,0 1 0 0 0,-1-1 1 0 0,1 1-1 0 0,0-1 0 0 0,0 0 1 0 0,0 1-1 0 0,0-1 0 0 0,1 0 1 0 0,-1 0-1 0 0,0 0 0 0 0,1 0 1 0 0,-1 0-1 0 0,1 1 0 0 0,0-1 0 0 0,0 0 1 0 0,0 0-1 0 0,0 0 0 0 0,0 0 1 0 0,0 0-1 0 0,0 0 0 0 0,0 0 77 0 0,12-40-8160 0 0,-5 33-3352 0 0</inkml:trace>
  <inkml:trace contextRef="#ctx0" brushRef="#br0" timeOffset="90535.999">12035 2501 10890 0 0,'0'0'1357'0'0,"0"0"-142"0"0,0 0 134 0 0,0 0 203 0 0,0 0 36 0 0,0 0-200 0 0,0 0-319 0 0,0 0-296 0 0,0 0-200 0 0,0 0-117 0 0,0 0-67 0 0,0 0-32 0 0,0 0-16 0 0,-13 2-24 0 0,-40 8-37 0 0,13 23 223 0 0,34-24-399 0 0,-5 11-55 0 0,1 1-1 0 0,1 0 1 0 0,1 0-1 0 0,0 1 1 0 0,2 0-1 0 0,1 0 1 0 0,0 1-1 0 0,2 0 1 0 0,0-1-1 0 0,2 1 1 0 0,0 0 0 0 0,2 0-1 0 0,1 7-48 0 0,-1-23 25 0 0,0 0 1 0 0,0 0-1 0 0,1 0 0 0 0,0-1 1 0 0,0 1-1 0 0,1 0 0 0 0,-1-1 1 0 0,2 0-1 0 0,-1 0 0 0 0,0 0 1 0 0,1 0-1 0 0,0 0 0 0 0,1-1 1 0 0,-1 1-1 0 0,1-1 0 0 0,0-1 1 0 0,0 1-1 0 0,1-1 0 0 0,-1 1 1 0 0,1-2-1 0 0,0 1 0 0 0,0 0 1 0 0,1-1-1 0 0,-1-1 1 0 0,0 1-1 0 0,1-1 0 0 0,0 0 1 0 0,0 0-1 0 0,-1-1 0 0 0,1 0 1 0 0,0 0-1 0 0,0 0 0 0 0,0-1 1 0 0,0 0-26 0 0,5 0 121 0 0,0 0 0 0 0,0 0 0 0 0,0-1 0 0 0,0-1 0 0 0,-1 0 0 0 0,1 0 0 0 0,0-1 0 0 0,-1-1 0 0 0,0 0 0 0 0,0-1 0 0 0,0 0 0 0 0,4-3-121 0 0,5-2 98 0 0,-1-2 1 0 0,-1 0-1 0 0,0-1 1 0 0,-1-1-1 0 0,-1-1 1 0 0,0 0-1 0 0,0-1 1 0 0,-2 0-1 0 0,0-2 1 0 0,-1 1-1 0 0,-1-2 1 0 0,0 0-1 0 0,-2 0 1 0 0,0-1-1 0 0,-1 0 1 0 0,-1-1-1 0 0,-1 0 1 0 0,-1 0-1 0 0,-1 0 1 0 0,0-1-1 0 0,-1-9-98 0 0,-3 26-7 0 0,0-1 1 0 0,0 1-1 0 0,-1-1 0 0 0,0 0 0 0 0,0 1 0 0 0,0-1 1 0 0,-1 1-1 0 0,0-1 0 0 0,0 1 0 0 0,0 0 0 0 0,-1-1 0 0 0,1 1 1 0 0,-1 0-1 0 0,-1 0 0 0 0,1 0 0 0 0,-1 0 0 0 0,0 0 0 0 0,0 1 1 0 0,0-1-1 0 0,-1 1 0 0 0,1 0 0 0 0,-1 0 0 0 0,0 0 0 0 0,0 0 1 0 0,0 1-1 0 0,-1-1 0 0 0,0 1 0 0 0,1 0 0 0 0,-1 1 0 0 0,0-1 1 0 0,0 1-1 0 0,0 0 0 0 0,-1 0 7 0 0,-5-1-138 0 0,-1 1 1 0 0,1 0-1 0 0,0 1 0 0 0,-1 0 1 0 0,1 1-1 0 0,-1 0 1 0 0,1 0-1 0 0,0 2 0 0 0,-1-1 1 0 0,1 2-1 0 0,0-1 0 0 0,0 1 1 0 0,0 1 137 0 0,-87 39-8324 0 0,78-32-3554 0 0</inkml:trace>
  <inkml:trace contextRef="#ctx0" brushRef="#br0" timeOffset="91035.179">11931 2740 5233 0 0,'0'0'492'0'0,"0"0"159"0"0,0 0 549 0 0,0 0 534 0 0,0 0 246 0 0,0 0-105 0 0,0 0-294 0 0,0 0-316 0 0,0 0-190 0 0,0 0-66 0 0,0 0-65 0 0,0 0-43 0 0,-1 5-53 0 0,-4 16-79 0 0,3-16-61 0 0,2-5-60 0 0,13-4 1547 0 0,188-108 754 0 0,-184 103-2834 0 0,27-4 12 0 0,-26 44-121 0 0,-14-24 1 0 0,0-1 0 0 0,1 1 0 0 0,0-1 0 0 0,0 0 0 0 0,0 0 0 0 0,0 0 0 0 0,1-1 0 0 0,0 1 0 0 0,0-2 1 0 0,1 1-1 0 0,-1-1 0 0 0,1 1 0 0 0,0-2 0 0 0,0 1 0 0 0,0-1 0 0 0,7 2-7 0 0,65 14 200 0 0,-54-15-116 0 0,-25-4-60 0 0,0 0-32 0 0,0 0-13 0 0,0 0-26 0 0,-6-19-1713 0 0,-2 6-227 0 0,3 8-1470 0 0,3 3 1147 0 0,-2-1-9544 0 0</inkml:trace>
  <inkml:trace contextRef="#ctx0" brushRef="#br0" timeOffset="91574.951">12149 2182 3857 0 0,'0'0'2202'0'0,"0"0"-437"0"0,0 0 73 0 0,0 0 199 0 0,0 0 71 0 0,0 0-169 0 0,0 0-381 0 0,0 0-347 0 0,0 0-204 0 0,0 0-74 0 0,0 0-5 0 0,0 0-30 0 0,0 0-66 0 0,0-7-80 0 0,2-29 1730 0 0,-38 59-1677 0 0,-5 4-656 0 0,41-27-143 0 0,0 0-7 0 0,0 0 9 0 0,0 0-12 0 0,0 0 1 0 0,0 0 14 0 0,53-27 336 0 0,-52 27-322 0 0,-1 0 23 0 0,0 0 15 0 0,0 0-14 0 0,0 0 14 0 0,0 0 7 0 0,0 0-15 0 0,0 0 26 0 0,-26 20-1089 0 0,34-18-3410 0 0,-4-1-542 0 0,0-1-7372 0 0</inkml:trace>
  <inkml:trace contextRef="#ctx0" brushRef="#br0" timeOffset="92165.017">12409 2155 4745 0 0,'0'0'2172'0'0,"0"0"-223"0"0,0 0 11 0 0,0 0 31 0 0,0 0-93 0 0,0 0-189 0 0,0 0-256 0 0,0 0-266 0 0,0 0-223 0 0,0 0-185 0 0,0 0-133 0 0,0 0-93 0 0,0 0-48 0 0,-5 0-36 0 0,-12 0 298 0 0,37 0 919 0 0,52-8-187 0 0,40 8-369 0 0,-110 1-1115 0 0,0 1 0 0 0,0-1 1 0 0,0 1-1 0 0,0 0 0 0 0,0 0 0 0 0,0 0 0 0 0,-1 0 0 0 0,1 0 1 0 0,-1 0-1 0 0,1 0 0 0 0,-1 0 0 0 0,0 1 0 0 0,0-1 1 0 0,0 0-1 0 0,0 1 0 0 0,0-1 0 0 0,-1 1 0 0 0,1-1 0 0 0,-1 1 1 0 0,1 0-1 0 0,-1-1 0 0 0,0 1 0 0 0,0-1 0 0 0,0 1 0 0 0,0 0 1 0 0,-1-1-1 0 0,1 1 0 0 0,-1-1 0 0 0,0 1 0 0 0,1-1 1 0 0,-1 1-1 0 0,0-1 0 0 0,0 0 0 0 0,-1 2-15 0 0,-83 117 388 0 0,85-121-384 0 0,-1 1 0 0 0,1 0-1 0 0,0-1 1 0 0,-1 1 0 0 0,1 0 0 0 0,0 0-1 0 0,0-1 1 0 0,-1 1 0 0 0,1 0 0 0 0,0 0 0 0 0,0 0-1 0 0,0 0 1 0 0,0-1 0 0 0,0 1 0 0 0,0 0-1 0 0,0 0 1 0 0,0 0 0 0 0,0-1 0 0 0,1 1-1 0 0,-1 0 1 0 0,0 0 0 0 0,0 0 0 0 0,1-1-1 0 0,-1 1 1 0 0,1 0 0 0 0,-1-1 0 0 0,0 1-1 0 0,1 0 1 0 0,-1-1 0 0 0,1 1 0 0 0,0 0-1 0 0,-1-1 1 0 0,1 1 0 0 0,-1-1 0 0 0,1 1-1 0 0,0-1 1 0 0,-1 1 0 0 0,1-1 0 0 0,0 0-1 0 0,0 1 1 0 0,-1-1 0 0 0,1 0 0 0 0,0 0-1 0 0,0 1 1 0 0,0-1 0 0 0,-1 0 0 0 0,1 0-1 0 0,0 0 1 0 0,0 0-4 0 0,120-16 747 0 0,-21-18-1344 0 0,-68 23-6019 0 0,-27 10-5882 0 0</inkml:trace>
  <inkml:trace contextRef="#ctx0" brushRef="#br0" timeOffset="96002.254">14902 2367 0 0 0,'0'0'1583'0'0,"0"0"369"0"0,0 0 32 0 0,0 0-153 0 0,0 0-199 0 0,0 0-166 0 0,0 0-134 0 0,6-7-156 0 0,18-19-104 0 0,-17 4 3594 0 0,-32 10-2616 0 0,16 9-1575 0 0,-2 0-357 0 0,0 1 0 0 0,0-1-1 0 0,0 2 1 0 0,0 0 0 0 0,0 0 0 0 0,0 1-1 0 0,-1 0 1 0 0,1 1 0 0 0,-7 2-118 0 0,13-3 30 0 0,-144 27 399 0 0,35 4 149 0 0,56-9-21 0 0,58-22-518 0 0,0 0-31 0 0,26 20-106 0 0,-13-15 128 0 0,1-1 0 0 0,-1 0 1 0 0,1 0-1 0 0,0-1 0 0 0,0-1 0 0 0,0-1 0 0 0,0 0 0 0 0,13 0-30 0 0,2 0 15 0 0,136 11 184 0 0,-165-12-198 0 0,1 0 0 0 0,0 0 0 0 0,-1 0 0 0 0,1 0 0 0 0,-1 0 0 0 0,1 1 0 0 0,-1-1 0 0 0,1 0 0 0 0,-1 1 0 0 0,1-1 0 0 0,-1 0 0 0 0,1 1 0 0 0,-1-1 0 0 0,0 0 0 0 0,1 1-1 0 0,-1-1 1 0 0,1 1 0 0 0,-1-1 0 0 0,0 1 0 0 0,0-1 0 0 0,1 1 0 0 0,-1-1 0 0 0,0 1 0 0 0,0-1 0 0 0,1 1 0 0 0,-1-1 0 0 0,0 1 0 0 0,0-1 0 0 0,0 1 0 0 0,0-1 0 0 0,0 1 0 0 0,0 0 0 0 0,0-1 0 0 0,0 1 0 0 0,0-1 0 0 0,0 1 0 0 0,0-1-1 0 0,0 1 1 0 0,-1 0 0 0 0,1-1 0 0 0,0 1 0 0 0,0-1 0 0 0,0 1 0 0 0,-1-1 0 0 0,1 1 0 0 0,0-1 0 0 0,-1 1 0 0 0,1-1 0 0 0,0 0 0 0 0,-1 1 0 0 0,1-1 0 0 0,-1 1 0 0 0,1-1 0 0 0,-1 0 0 0 0,1 1 0 0 0,-1-1 0 0 0,1 0 0 0 0,-1 0 0 0 0,1 1-1 0 0,-1-1 1 0 0,-33 29 166 0 0,29-26-166 0 0,-103 77 148 0 0,-85 71-54 0 0,191-149-95 0 0,0 0 0 0 0,0 1 0 0 0,-1-1 0 0 0,1 0 0 0 0,0 0 0 0 0,1 1 0 0 0,-1 0 1 0 0,0-1-1 0 0,1 1 0 0 0,0 0 0 0 0,-1-1 0 0 0,1 1 0 0 0,0 0 0 0 0,0 0 0 0 0,1 0 1 0 0,-1 0-1 0 0,1 0 0 0 0,-1 0 0 0 0,1 0 0 0 0,0 0 0 0 0,0 0 0 0 0,0 0 0 0 0,1 0 1 0 0,-1 1-1 0 0,1-1 0 0 0,-1 0 0 0 0,1-1 0 0 0,0 1 0 0 0,0 0 0 0 0,1 0 0 0 0,-1 0 1 0 0,2 2-1 0 0,8 4 64 0 0,1 0 1 0 0,0 0 0 0 0,0-1 0 0 0,1-1 0 0 0,0 0 0 0 0,1-1-1 0 0,-1 0 1 0 0,1-1 0 0 0,1-1 0 0 0,-1 0 0 0 0,0-1-1 0 0,1 0 1 0 0,0-1 0 0 0,-1-1 0 0 0,15 0-65 0 0,97-4 520 0 0,-123-26-1507 0 0,-1-20-2285 0 0,-4 15-4666 0 0,0 22-3339 0 0</inkml:trace>
  <inkml:trace contextRef="#ctx0" brushRef="#br0" timeOffset="96412.397">14796 2016 896 0 0,'0'0'1434'0'0,"0"0"-485"0"0,0 0 13 0 0,0 0 250 0 0,0 0 199 0 0,0 0 57 0 0,0 0-41 0 0,0 0-128 0 0,0 0-104 0 0,0 0-86 0 0,0 0-112 0 0,0 0-155 0 0,-12 1-148 0 0,-38 5-79 0 0,50-6-556 0 0,-1 0 1 0 0,0 0-1 0 0,0 1 0 0 0,0-1 0 0 0,1 0 0 0 0,-1 0 0 0 0,0 1 1 0 0,0-1-1 0 0,1 1 0 0 0,-1-1 0 0 0,0 1 0 0 0,1-1 1 0 0,-1 1-1 0 0,1-1 0 0 0,-1 1 0 0 0,0-1 0 0 0,1 1 0 0 0,-1 0 1 0 0,1-1-1 0 0,0 1 0 0 0,-1 0 0 0 0,1-1 0 0 0,-1 1 0 0 0,1 0 1 0 0,0 0-1 0 0,0 0 0 0 0,-1-1 0 0 0,1 1 0 0 0,0 0 1 0 0,0 0-1 0 0,0 0 0 0 0,0-1 0 0 0,0 1 0 0 0,0 0 0 0 0,0 0 1 0 0,0 0-1 0 0,0-1 0 0 0,0 1 0 0 0,1 0 0 0 0,-1 0 0 0 0,0 0 1 0 0,1-1-1 0 0,-1 1-59 0 0,1 3 400 0 0,33 188 4098 0 0,-31-44-3591 0 0,-7 0 0 0 0,-13 62-907 0 0,-47 86 337 0 0,64-188-313 0 0,19-65-105 0 0,-14-34-2150 0 0,-3-14-9538 0 0,-2 5 330 0 0</inkml:trace>
  <inkml:trace contextRef="#ctx0" brushRef="#br0" timeOffset="97119.877">15765 2320 7594 0 0,'0'0'1521'0'0,"0"0"-434"0"0,0 0-171 0 0,0 0 119 0 0,0 0 143 0 0,0 0-45 0 0,0 0-206 0 0,0 0-176 0 0,0 0-112 0 0,0 0-12 0 0,0 0 2 0 0,0 0-62 0 0,0 0-48 0 0,5 21-8 0 0,37 124 937 0 0,30 82 346 0 0,-45-131-1466 0 0,2-126 2604 0 0,163-359-2196 0 0,-154 301-614 0 0,-27 65-698 0 0,13 18-4632 0 0,-15 5 2521 0 0,-3 0-3609 0 0,-1 0-4915 0 0</inkml:trace>
  <inkml:trace contextRef="#ctx0" brushRef="#br0" timeOffset="97564.508">16491 2343 3529 0 0,'0'0'1327'0'0,"0"0"42"0"0,0 0 354 0 0,0 0 267 0 0,0 0 85 0 0,0 0-134 0 0,0 0-333 0 0,0 0-296 0 0,0 0-214 0 0,0 0-177 0 0,0 0-100 0 0,0 0-71 0 0,0 0-68 0 0,15 0-66 0 0,101-3 1239 0 0,9 10 181 0 0,-44-31-1713 0 0,-67 16-3713 0 0,-21 6-2559 0 0,2 5-859 0 0,3-3-3021 0 0</inkml:trace>
  <inkml:trace contextRef="#ctx0" brushRef="#br0" timeOffset="97812.132">16474 2540 10274 0 0,'0'0'1538'0'0,"0"0"-666"0"0,0 0-238 0 0,0 0 199 0 0,0 0 326 0 0,0 0 229 0 0,0 0-5 0 0,0 0-216 0 0,0 0-261 0 0,0 0-245 0 0,0 0-181 0 0,0 0-129 0 0,27-1-94 0 0,132-9 37 0 0,-53-3-908 0 0,-62 5-7497 0 0,-37 5-3016 0 0</inkml:trace>
  <inkml:trace contextRef="#ctx0" brushRef="#br0" timeOffset="98533.904">17327 2413 4681 0 0,'0'0'1251'0'0,"0"0"-300"0"0,0 0 156 0 0,0 0 400 0 0,0 0 312 0 0,0 0 65 0 0,0 0-289 0 0,0 0-392 0 0,0 0-277 0 0,0 0-150 0 0,0 0-61 0 0,0 0-30 0 0,11 9-2 0 0,37 31 8 0 0,-44-38-572 0 0,-1 0 0 0 0,1 0 1 0 0,-1 0-1 0 0,1 0 0 0 0,0 0 0 0 0,-1-1 1 0 0,1 1-1 0 0,0-1 0 0 0,0 0 0 0 0,0-1 1 0 0,0 1-1 0 0,1-1 0 0 0,-1 1 1 0 0,0-1-1 0 0,0 0 0 0 0,0-1 0 0 0,4 0-119 0 0,10 0 412 0 0,150-18 2056 0 0,-154 16-2388 0 0,-1 0-1 0 0,1-1 0 0 0,-1 0 0 0 0,0-1 1 0 0,0-1-1 0 0,0 0 0 0 0,-1 0 0 0 0,0-2 0 0 0,0 1 1 0 0,0-2-1 0 0,-1 1 0 0 0,-1-1 0 0 0,1-1 0 0 0,-2 0 1 0 0,7-8-80 0 0,-14 14 4 0 0,0 0-1 0 0,0-1 1 0 0,-1 1 0 0 0,1-1 0 0 0,-1 1 0 0 0,0-1 0 0 0,0 0 0 0 0,-1 1 0 0 0,1-1 0 0 0,-1 0-1 0 0,0 0 1 0 0,0 1 0 0 0,0-1 0 0 0,-1 0 0 0 0,0 0 0 0 0,0 1 0 0 0,0-1 0 0 0,-1 0-1 0 0,1 1 1 0 0,-1 0 0 0 0,0-1 0 0 0,0 1 0 0 0,-2-3-4 0 0,-2 1-18 0 0,1 0 1 0 0,-1 1-1 0 0,0 0 1 0 0,0 0-1 0 0,0 0 0 0 0,-1 1 1 0 0,0 0-1 0 0,0 0 0 0 0,0 0 1 0 0,0 1-1 0 0,0 0 1 0 0,-1 1-1 0 0,0 0 0 0 0,1 0 1 0 0,-1 0-1 0 0,0 1 0 0 0,0 0 1 0 0,0 1-1 0 0,0 0 1 0 0,0 0-1 0 0,1 0 0 0 0,-1 1 1 0 0,0 0-1 0 0,0 1 0 0 0,0 0 1 0 0,1 0-1 0 0,-1 1 1 0 0,1 0-1 0 0,0 0 0 0 0,0 0 1 0 0,0 1-1 0 0,0 0 0 0 0,0 1 1 0 0,1-1-1 0 0,0 1 1 0 0,0 1-1 0 0,0 0 18 0 0,-1 1 11 0 0,0 1 1 0 0,1 1-1 0 0,0-1 1 0 0,1 1-1 0 0,0 0 1 0 0,0 0-1 0 0,1 1 1 0 0,0-1-1 0 0,1 1 1 0 0,0 0-1 0 0,0 0 1 0 0,1 0-1 0 0,0 3-11 0 0,-1 176 513 0 0,-8 60 427 0 0,6-225-892 0 0,-2 0 1 0 0,0 0-1 0 0,-2 0 1 0 0,0-1 0 0 0,-2-1-1 0 0,0 1 1 0 0,-1-2-1 0 0,-2 0 1 0 0,0 0 0 0 0,-1-1-1 0 0,-7 6-48 0 0,12-16 12 0 0,-1 0-1 0 0,-1-1 1 0 0,1 0-1 0 0,-1-1 1 0 0,-1 0-1 0 0,1-1 1 0 0,-1 0-1 0 0,-1-1 1 0 0,1-1 0 0 0,-1 0-1 0 0,-1 0-11 0 0,28-28-2224 0 0,10 4 431 0 0,-5 3-1417 0 0,-5 6-1828 0 0,3 1-7126 0 0</inkml:trace>
  <inkml:trace contextRef="#ctx0" brushRef="#br0" timeOffset="99026.711">18331 2293 12963 0 0,'0'0'1715'0'0,"0"0"-314"0"0,0 0 37 0 0,0 0 48 0 0,0 0-95 0 0,0 0-228 0 0,0 0-365 0 0,0 0-263 0 0,0 0-168 0 0,0 0-115 0 0,0 0-57 0 0,0 0-26 0 0,0 0 15 0 0,-14 8 20 0 0,-45 25-1 0 0,52-28-157 0 0,0 0 0 0 0,1 0 1 0 0,-1 0-1 0 0,1 1 0 0 0,0 0 1 0 0,1 0-1 0 0,0 1 0 0 0,0-1 0 0 0,0 1 1 0 0,1 0-1 0 0,0 1 0 0 0,-3 5-46 0 0,-4 7 56 0 0,3-5-41 0 0,0-1 0 0 0,1 1 0 0 0,1 1 0 0 0,0-1 0 0 0,1 1 0 0 0,1 0 0 0 0,0 0 0 0 0,1 1 0 0 0,1-1 0 0 0,1 1 1 0 0,0-1-1 0 0,1 1 0 0 0,2 15-15 0 0,-1-26 12 0 0,0-1 0 0 0,1 1 1 0 0,0 0-1 0 0,0-1 1 0 0,0 0-1 0 0,0 1 0 0 0,1-1 1 0 0,0 0-1 0 0,0 0 0 0 0,1 0 1 0 0,-1-1-1 0 0,1 1 1 0 0,0-1-1 0 0,0 0 0 0 0,1 0 1 0 0,-1 0-1 0 0,1-1 0 0 0,0 0 1 0 0,-1 1-1 0 0,2-2 1 0 0,-1 1-1 0 0,0-1 0 0 0,0 1 1 0 0,2-1-13 0 0,5 2 101 0 0,-1 0 1 0 0,1-1 0 0 0,0 0 0 0 0,0-1 0 0 0,0 0 0 0 0,0-1 0 0 0,0-1 0 0 0,0 1 0 0 0,0-2-1 0 0,0 0 1 0 0,4-1-102 0 0,8-4 224 0 0,-1-2 0 0 0,-1 0 0 0 0,1-1 0 0 0,-1-2 0 0 0,-1 0 0 0 0,0-1 0 0 0,-1-1 0 0 0,0-1 0 0 0,-1-1 0 0 0,0 0 0 0 0,9-12-224 0 0,-7 5 104 0 0,-1-1 0 0 0,-2-1 1 0 0,0-1-1 0 0,-2 0 1 0 0,0-1-1 0 0,4-13-104 0 0,-16 32-3 0 0,-1-1-1 0 0,1 1 1 0 0,-1-1-1 0 0,-1 0 1 0 0,1 0-1 0 0,-1 0 1 0 0,-1 0-1 0 0,0-1 1 0 0,0 1-1 0 0,0 0 1 0 0,-1-1-1 0 0,0 1 1 0 0,-1-1-1 0 0,0 1 1 0 0,0 0-1 0 0,-1 0 1 0 0,0 0-1 0 0,0 0 1 0 0,-1 0-1 0 0,0 0 1 0 0,0 0-1 0 0,-3-3 4 0 0,0 3-32 0 0,1 1 0 0 0,-1 0 0 0 0,-1 1 0 0 0,1-1 0 0 0,-1 1 0 0 0,0 1 0 0 0,-1-1-1 0 0,1 1 1 0 0,-1 1 0 0 0,0-1 0 0 0,0 1 0 0 0,0 1 0 0 0,-1-1 0 0 0,1 1 0 0 0,-1 1 0 0 0,0 0 0 0 0,0 0 0 0 0,0 1 0 0 0,0 0 0 0 0,-6 0 32 0 0,-6 0-240 0 0,0 0 1 0 0,-1 2 0 0 0,1 0 0 0 0,0 2 0 0 0,0 0 0 0 0,0 1 0 0 0,0 2 0 0 0,-4 1 239 0 0,-82 40-3538 0 0,40-11-5781 0 0,43-23-2618 0 0</inkml:trace>
  <inkml:trace contextRef="#ctx0" brushRef="#br0" timeOffset="99453.822">18294 2513 6025 0 0,'0'0'2195'0'0,"0"0"-842"0"0,0 0-137 0 0,0 0 175 0 0,0 0 135 0 0,0 0-10 0 0,0 0-150 0 0,0 0-189 0 0,0 0-170 0 0,0 0-105 0 0,0 0-70 0 0,0 0-71 0 0,0 0-95 0 0,-13 3-94 0 0,-55 13 289 0 0,68-16-578 0 0,70-26 1029 0 0,61-9-173 0 0,-19 31 134 0 0,-45 34-591 0 0,-24-14-270 0 0,43 3-84 0 0,-91-41-6893 0 0,2 17 735 0 0,-2 1-6089 0 0</inkml:trace>
  <inkml:trace contextRef="#ctx0" brushRef="#br0" timeOffset="100013.429">18512 1923 5289 0 0,'0'0'1913'0'0,"0"0"75"0"0,0 0 198 0 0,0 0 82 0 0,0 0-110 0 0,0 0-350 0 0,0 0-402 0 0,0 0-284 0 0,0 0-205 0 0,0 0-130 0 0,0 0-76 0 0,0 0-75 0 0,0 0-87 0 0,2-2-66 0 0,-1-8 653 0 0,-17 16 319 0 0,-1 0-1576 0 0,-39 25 710 0 0,55-31-563 0 0,1 0-10 0 0,0 0 4 0 0,0 0-24 0 0,0 0 11 0 0,0 0 3 0 0,0 0-31 0 0,13-3 96 0 0,49-9 331 0 0,-62 12-342 0 0,0 0-18 0 0,0 0-16 0 0,0 0-8 0 0,0 0 11 0 0,0 0 23 0 0,0 0 24 0 0,0 0 20 0 0,0 0 1 0 0,-24 19 993 0 0,23-19-1059 0 0,1 0-42 0 0,0 0-34 0 0,0 0-91 0 0,10 0-1149 0 0,4-1-495 0 0,-4-1-2904 0 0,-1 1-7765 0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20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109 169,'32'-44,"56"-68,-88 111,0 1,0 0,0-1,0 1,0-1,0 1,0-1,0 1,0-1,0 1,1-1,-1 1,0-1,0 1,0 0,1-1,-1 1,0 0,1-1,-1 1,0-1,1 1,-1 0,0 0,1-1,-1 1,1 0,-1 0,1-1,-1 1,0 0,1 0,-1 0,1 0,-1 0,1 0,-1 0,1 0,-1 0,1 0,-1 0,1 0,-1 0,1 0,-1 0,1 0,-1 1,0-1,1 0,-1 0,1 1,-1-1,0 0,1 0,-1 1,1-1,-1 0,0 1,0-1,1 1,-1-1,0 0,0 1,1-1,-1 1,0-1,0 1,0-1,3 37,-3-33,-1 98,10 145,-1-202,-3-1,-1 1,-2 0,-3 0,-1 0,-2 0,-2 0,-2-1,-2 0,-7 16,13-50,0 0,0-1,0 1,-1-1,-1 0,0 0,0-1,0 0,-1 0,-1 0,1-1,-1 0,0 0,-1-1,0 0,1-1,-2 0,1 0,-1-1,-5 2,13-6,-1 1,1 0,-1-1,1 0,-1 1,0-1,1 0,-1-1,0 1,1 0,-1-1,1 1,-1-1,1 0,-1 0,1 0,-1 0,1 0,0 0,0-1,-1 1,1-1,0 0,0 0,1 1,-1-1,0 0,1-1,-1 1,1 0,-1 0,1-1,0 1,0 0,0-1,0 1,1-1,-1 0,1-1,3-106,6 83,1 1,2 1,1 0,1 0,0 1,2 1,1 1,7-7,-20 24,-1 0,1 1,0 0,1 0,-1 0,1 0,0 0,0 1,0 0,0 0,0 1,1-1,-1 1,1 0,0 1,0-1,-1 1,1 0,0 1,0-1,0 1,0 0,0 1,0-1,5 2,27 7,-24-9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1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0 477 0 0 0,'0'0'556'0'0,"0"0"735"0"0,0 0 277 0 0,0 0 215 0 0,0 0 222 0 0,0 0 15 0 0,0 0-194 0 0,0 0-330 0 0,0 0-375 0 0,0 0-335 0 0,0 0-237 0 0,9 0 515 0 0,5 8-685 0 0,0-1-1 0 0,0-1 1 0 0,1 0 0 0 0,0-1 0 0 0,0 0 0 0 0,0-2 0 0 0,1 1 0 0 0,-1-2-1 0 0,1 0 1 0 0,0-1 0 0 0,0-1 0 0 0,-1 0 0 0 0,13-2-379 0 0,-11 2 153 0 0,15-4-18 0 0,1-1-1 0 0,-1-1 1 0 0,0-2-1 0 0,-1-1 1 0 0,0-2 0 0 0,0-1-1 0 0,-1-1 1 0 0,-1-2-1 0 0,0 0 1 0 0,-1-3-1 0 0,1-1-133 0 0,5-3 115 0 0,-1-2 1 0 0,-1-1 0 0 0,-1-1-1 0 0,21-24-116 0 0,-46 45 39 0 0,0-1 0 0 0,-1-1 0 0 0,1 1 0 0 0,-1-1 0 0 0,0 0 0 0 0,-1 0-1 0 0,0 0 1 0 0,0-1 0 0 0,0 0 0 0 0,-1 1 0 0 0,0-1 0 0 0,-1 0 0 0 0,0-1 0 0 0,0 1-1 0 0,-1 0 1 0 0,0-1 0 0 0,0 1 0 0 0,-1 0 0 0 0,0-1 0 0 0,-1-3-39 0 0,-1 7 0 0 0,-1 0-1 0 0,1 0 1 0 0,-1 0 0 0 0,-1 1 0 0 0,1-1 0 0 0,-1 1 0 0 0,1-1-1 0 0,-1 1 1 0 0,-1 0 0 0 0,1 1 0 0 0,0-1 0 0 0,-1 1-1 0 0,0 0 1 0 0,0 0 0 0 0,0 0 0 0 0,0 0 0 0 0,0 1 0 0 0,-1 0-1 0 0,1 0 1 0 0,-1 1 0 0 0,1 0 0 0 0,-1 0 0 0 0,1 0 0 0 0,-1 0-1 0 0,0 1 1 0 0,0 0 0 0 0,1 0 0 0 0,-1 0 0 0 0,0 1-1 0 0,-4 1 1 0 0,-4 1-14 0 0,1 0 0 0 0,0 1-1 0 0,1 1 1 0 0,-1 0-1 0 0,1 1 1 0 0,0 0-1 0 0,0 1 1 0 0,0 0 0 0 0,1 0-1 0 0,0 2 1 0 0,1-1-1 0 0,0 1 1 0 0,0 1 0 0 0,1 0-1 0 0,0 0 1 0 0,-2 4 14 0 0,-1 8 8 0 0,0 0 1 0 0,2 0-1 0 0,0 1 0 0 0,2 0 1 0 0,0 1-1 0 0,2 0 1 0 0,1 0-1 0 0,0 0 1 0 0,2 1-1 0 0,1-1 0 0 0,1 1 1 0 0,1 0-1 0 0,1 0 1 0 0,1-1-1 0 0,1 2-8 0 0,-6 154 267 0 0,2-151-236 0 0,-2 0-1 0 0,-2 0 0 0 0,0-1 1 0 0,-2 1-1 0 0,-1-1 1 0 0,-1-1-1 0 0,-2 0 1 0 0,0 0-1 0 0,-2-1 0 0 0,-1 0 1 0 0,-1-1-1 0 0,-1-1 1 0 0,-1 0-1 0 0,-1-2 0 0 0,-1 0 1 0 0,-20 17-31 0 0,32-34-23 0 0,0 0 1 0 0,-1-1-1 0 0,0 0 0 0 0,0-1 1 0 0,0 1-1 0 0,0-2 0 0 0,-1 1 1 0 0,1-1-1 0 0,-1 0 0 0 0,1-1 1 0 0,-1 0-1 0 0,0 0 0 0 0,1-1 1 0 0,-8-1 22 0 0,17 1-18 0 0,-1 0 1 0 0,1-1 0 0 0,-1 1 0 0 0,1-1 0 0 0,-1 1 0 0 0,1 0 0 0 0,-1-1 0 0 0,0 1 0 0 0,1-1 0 0 0,-1 1 0 0 0,0-1 0 0 0,1 1 0 0 0,-1-1 0 0 0,0 1 0 0 0,0-1 0 0 0,0 0 0 0 0,1 1 0 0 0,-1-1 0 0 0,0 1 0 0 0,0-1 0 0 0,0 0 0 0 0,0 1 0 0 0,0-1 0 0 0,0 1 0 0 0,0-1 0 0 0,0 0 0 0 0,0 1 0 0 0,0-1 0 0 0,-1 1 0 0 0,1-1 0 0 0,0 1 0 0 0,0-1-1 0 0,0 0 1 0 0,-1 1 0 0 0,1-1 0 0 0,0 1 0 0 0,-1-1 0 0 0,1 1 0 0 0,0 0 0 0 0,-1-1 0 0 0,1 1 0 0 0,-1-1 0 0 0,1 1 0 0 0,-1-1 0 0 0,1 1 0 0 0,-1 0 0 0 0,1 0 0 0 0,-1-1 0 0 0,1 1 0 0 0,-1 0 0 0 0,1 0 0 0 0,-1-1 0 0 0,1 1 0 0 0,-1 0 0 0 0,0 0 0 0 0,1 0 0 0 0,-1 0 0 0 0,1 0 0 0 0,-1 0 0 0 0,0 0 0 0 0,1 0 0 0 0,-1 0 0 0 0,1 0 0 0 0,-1 0 0 0 0,0 0-1 0 0,1 1 1 0 0,-1-1 0 0 0,0 0 17 0 0,39-30-629 0 0,-17 21 604 0 0,1 1 0 0 0,1 1-1 0 0,-1 1 1 0 0,1 1-1 0 0,0 1 1 0 0,1 1-1 0 0,-1 1 1 0 0,0 1-1 0 0,1 1 1 0 0,-1 1-1 0 0,8 2 26 0 0,187 30 483 0 0,-209-33-455 0 0,22 5 133 0 0,1-2 1 0 0,0-2 0 0 0,0-1-1 0 0,0-1 1 0 0,0-1-1 0 0,0-2 1 0 0,-1-2 0 0 0,0-1-1 0 0,0-1 1 0 0,0-1 0 0 0,-1-2-1 0 0,6-4-161 0 0,-19 5 69 0 0,-3 4-29 0 0,0-1 1 0 0,0-1-1 0 0,-1 0 1 0 0,0-1 0 0 0,-1-1-1 0 0,0 0 1 0 0,-1 0-1 0 0,1-1 1 0 0,-2-1 0 0 0,0 0-1 0 0,0 0 1 0 0,-1-1-1 0 0,3-6-40 0 0,-11 17-5 0 0,0-1 0 0 0,0 1 0 0 0,0 0 0 0 0,0 0 0 0 0,-1-1 0 0 0,1 1 0 0 0,-1 0 0 0 0,0-1 0 0 0,1 1 0 0 0,-1 0 0 0 0,0-1 0 0 0,-1 1 0 0 0,1-1 0 0 0,0 1 0 0 0,0 0 0 0 0,-1-1-1 0 0,0 1 1 0 0,1 0 0 0 0,-1-1 0 0 0,0 1 0 0 0,0 0 0 0 0,0 0 0 0 0,0 0 0 0 0,-1 0 0 0 0,1 0 0 0 0,-1 0 0 0 0,1 0 0 0 0,-1 1 0 0 0,0-1 0 0 0,1 0 0 0 0,-1 1 0 0 0,0-1 0 0 0,0 1 0 0 0,0 0-1 0 0,0-1 1 0 0,0 1 0 0 0,0 0 0 0 0,-1 0 0 0 0,1 1 0 0 0,0-1 0 0 0,0 0 0 0 0,-1 1 5 0 0,-102-12-1161 0 0,93 14 1026 0 0,1 1-1 0 0,0 0 1 0 0,1 1 0 0 0,-1 0 0 0 0,1 1-1 0 0,-1 0 1 0 0,1 1 0 0 0,1 0 0 0 0,-1 0-1 0 0,1 1 1 0 0,0 0 0 0 0,1 1 0 0 0,0 0 0 0 0,0 0-1 0 0,-6 9 136 0 0,11-14-12 0 0,0 0 1 0 0,0 1-1 0 0,0-1 0 0 0,1 1 0 0 0,-1 0 0 0 0,1 0 0 0 0,0 0 0 0 0,0 0 0 0 0,0 0 1 0 0,0 0-1 0 0,1 1 0 0 0,0-1 0 0 0,0 0 0 0 0,0 1 0 0 0,0-1 0 0 0,1 1 0 0 0,-1-1 1 0 0,1 1-1 0 0,1 0 0 0 0,-1-1 0 0 0,0 1 0 0 0,1-1 0 0 0,0 1 0 0 0,0-1 0 0 0,1 0 0 0 0,-1 1 1 0 0,1-1-1 0 0,0 0 0 0 0,0 0 0 0 0,0 0 0 0 0,0 0 0 0 0,1 0 0 0 0,0-1 0 0 0,0 1 1 0 0,0-1-1 0 0,0 0 0 0 0,0 0 0 0 0,1 0 0 0 0,-1 0 0 0 0,1 0 0 0 0,0-1 0 0 0,0 1 1 0 0,2 0 11 0 0,16 6 146 0 0,0-2 1 0 0,1 0 0 0 0,0-1 0 0 0,0-1 0 0 0,0-1 0 0 0,0-1 0 0 0,1-2 0 0 0,0 0 0 0 0,-1-1 0 0 0,1-2-1 0 0,-1 0 1 0 0,0-1 0 0 0,22-7-147 0 0,-16 2 121 0 0,0-1-1 0 0,-1-2 1 0 0,0-1-1 0 0,0-1 1 0 0,-1-1-1 0 0,-1-1 1 0 0,-1-2-1 0 0,0-1 1 0 0,-1 0-1 0 0,-1-2 1 0 0,0-1-1 0 0,-2-1 1 0 0,-1 0 0 0 0,0-2-1 0 0,-2 0 1 0 0,-1-1-1 0 0,-1-1 1 0 0,-1 0-1 0 0,3-10-120 0 0,-5 11-6 0 0,-1-1-1 0 0,-2-1 0 0 0,0 0 1 0 0,-2 0-1 0 0,-1-1 1 0 0,-1 0-1 0 0,-1 0 1 0 0,-1-1-1 0 0,-2 1 1 0 0,-1-1-1 0 0,-2 0 0 0 0,-1-9 7 0 0,2 35 2 0 0,0-1 0 0 0,-1 1 0 0 0,1-1 0 0 0,-1 1 0 0 0,0-1 0 0 0,0 1 0 0 0,0-1 0 0 0,0 1 0 0 0,0 0 0 0 0,-1-1 0 0 0,0 1-1 0 0,0 0 1 0 0,0 0 0 0 0,0 0 0 0 0,0 1 0 0 0,0-1 0 0 0,-1 0 0 0 0,1 1 0 0 0,-1-1 0 0 0,0 1 0 0 0,0 0 0 0 0,1 0 0 0 0,-2 0 0 0 0,1 0-1 0 0,0 1 1 0 0,0-1 0 0 0,0 1 0 0 0,-1 0 0 0 0,1 0 0 0 0,-1 0 0 0 0,1 0 0 0 0,-1 1 0 0 0,1-1 0 0 0,-1 1 0 0 0,1 0 0 0 0,-1 0-1 0 0,1 0 1 0 0,-1 1 0 0 0,0-1 0 0 0,1 1 0 0 0,-1 0 0 0 0,1 0 0 0 0,0 0 0 0 0,-1 0 0 0 0,1 1 0 0 0,0-1 0 0 0,0 1 0 0 0,0 0-1 0 0,0 0 1 0 0,0 0-2 0 0,-4 5 7 0 0,0 1-1 0 0,1 0 1 0 0,0 0 0 0 0,0 1-1 0 0,1 0 1 0 0,0-1-1 0 0,1 2 1 0 0,0-1-1 0 0,0 1 1 0 0,1-1-1 0 0,0 1 1 0 0,1 0-1 0 0,0 0 1 0 0,1 0-1 0 0,0 0 1 0 0,0 0-1 0 0,1 1 1 0 0,0-1-1 0 0,1 0 1 0 0,0 0-1 0 0,2 5-6 0 0,6 24 57 0 0,1 0 0 0 0,2 0 0 0 0,2-2-1 0 0,16 32-56 0 0,-20-44 17 0 0,53 169 11 0 0,-62-188-22 0 0,0 1 0 0 0,0-1 0 0 0,-1 0 1 0 0,0 1-1 0 0,0-1 0 0 0,-1 1 0 0 0,0-1 1 0 0,0 0-1 0 0,0 1 0 0 0,-1-1 0 0 0,1 0 1 0 0,-2 0-1 0 0,0 2-6 0 0,2-5-3 0 0,1-2-6 0 0,0-1-7 0 0,0 0 12 0 0,0 0-24 0 0,0 0-23 0 0,0 0-31 0 0,0 0-37 0 0,0 0-11 0 0,-4-24-2738 0 0,0 14 1445 0 0,-3-5-2181 0 0,1 6-4713 0 0,2 5-996 0 0</inkml:trace>
  <inkml:trace contextRef="#ctx0" brushRef="#br0" timeOffset="266.077">1305 689 9370 0 0,'0'0'3241'0'0,"0"0"-1762"0"0,0 0-648 0 0,0 0 134 0 0,0 0 269 0 0,0 0 155 0 0,0 0-35 0 0,0 0-182 0 0,0 0-157 0 0,35-8-117 0 0,113-27-104 0 0,68-2 1335 0 0,26 14-1612 0 0,-199 22-1355 0 0,-25 1-4616 0 0,-13 0-5512 0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02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25 0 0 0,'0'0'363'0'0,"0"0"477"0"0,0 0 72 0 0,0 0 14 0 0,0 0 90 0 0,0 0 152 0 0,0 0 210 0 0,0 0 146 0 0,0 0 31 0 0,0 0-91 0 0,4-3-182 0 0,17-10 653 0 0,-21 13-1205 0 0,-28 0 4297 0 0,17-3-4832 0 0,0 1 0 0 0,0 0 0 0 0,-1 1 0 0 0,1 0 0 0 0,0 1 0 0 0,0 0 0 0 0,-1 1-1 0 0,1 0 1 0 0,0 1 0 0 0,0 0 0 0 0,0 1 0 0 0,0 0 0 0 0,0 1 0 0 0,1 0 0 0 0,-8 4-195 0 0,-98 81 592 0 0,110-83-554 0 0,1 1 0 0 0,-1 0 0 0 0,1 0 1 0 0,1 0-1 0 0,-1 0 0 0 0,1 1 0 0 0,0 0 1 0 0,1 0-1 0 0,0 0 0 0 0,0 0 0 0 0,1 0 0 0 0,0 1 1 0 0,0-1-1 0 0,1 1 0 0 0,0 0 0 0 0,0-1 1 0 0,1 1-1 0 0,0-1 0 0 0,1 1 0 0 0,0 0 1 0 0,1 1-39 0 0,1-1 57 0 0,0-1 0 0 0,1 0 1 0 0,0-1-1 0 0,1 1 1 0 0,0-1-1 0 0,0 1 1 0 0,0-1-1 0 0,1-1 1 0 0,0 1-1 0 0,1-1 0 0 0,-1 0 1 0 0,1-1-1 0 0,0 1 1 0 0,1-1-1 0 0,-1-1 1 0 0,1 1-1 0 0,0-1 1 0 0,0-1-1 0 0,0 0 0 0 0,0 0 1 0 0,1 0-1 0 0,-1-1 1 0 0,1 0-1 0 0,0-1 1 0 0,-1 0-1 0 0,1 0 1 0 0,5-1-58 0 0,21 4 187 0 0,0-2 1 0 0,1-1-1 0 0,-1-2 1 0 0,0-1-1 0 0,0-2 1 0 0,0-1-1 0 0,-1-2 1 0 0,7-3-188 0 0,-3 5 156 0 0,-37 5-144 0 0,-12 0-399 0 0,-68 39-5581 0 0,68-32 1798 0 0,6-3-4473 0 0</inkml:trace>
  <inkml:trace contextRef="#ctx0" brushRef="#br0" timeOffset="534.863">1323 121 8298 0 0,'0'0'1391'0'0,"0"0"-198"0"0,0 0-20 0 0,0 0 134 0 0,0 0 107 0 0,0 0-55 0 0,0 0-181 0 0,0 0-182 0 0,0 0-208 0 0,0 0-161 0 0,0 0-100 0 0,0 0-60 0 0,0 0-39 0 0,-18 1-20 0 0,-55 6-20 0 0,-21 26 840 0 0,71-20-1029 0 0,10-8-134 0 0,0 1 0 0 0,1 1 0 0 0,-1 0 0 0 0,1 1 0 0 0,1 0 0 0 0,-1 1-1 0 0,1 0 1 0 0,1 0 0 0 0,0 1 0 0 0,0 1 0 0 0,1 0 0 0 0,0 0 0 0 0,1 1 0 0 0,0 0 0 0 0,1 0 0 0 0,1 1 0 0 0,0 0 0 0 0,0 0 0 0 0,-2 12-65 0 0,5-20 24 0 0,1-1 1 0 0,1 1 0 0 0,-1 0-1 0 0,1 0 1 0 0,0-1 0 0 0,0 1 0 0 0,0 0-1 0 0,0 0 1 0 0,1 0 0 0 0,0 0 0 0 0,0 0-1 0 0,1 0 1 0 0,-1 0 0 0 0,1 0-1 0 0,0 0 1 0 0,0 0 0 0 0,1 0 0 0 0,-1-1-1 0 0,1 1 1 0 0,0 0 0 0 0,0-1 0 0 0,1 1-1 0 0,0-1 1 0 0,-1 0 0 0 0,1 0-1 0 0,1 0 1 0 0,-1 0 0 0 0,0-1 0 0 0,1 1-1 0 0,0-1 1 0 0,0 0 0 0 0,0 0 0 0 0,0 0-1 0 0,0-1 1 0 0,1 1 0 0 0,-1-1-1 0 0,1 0-24 0 0,5-1 93 0 0,-1 0 1 0 0,1-1-1 0 0,0 0 0 0 0,-1-1 0 0 0,1 0 0 0 0,-1 0 0 0 0,1-1 0 0 0,-1 0 0 0 0,0-1 0 0 0,1 0 0 0 0,-1 0 0 0 0,-1-1 0 0 0,1 0 0 0 0,-1-1 0 0 0,1 0 0 0 0,2-2-93 0 0,119-101 579 0 0,52-92-177 0 0,-160 177-372 0 0,-22 23-53 0 0,0 0-24 0 0,0 0-15 0 0,-1 10-7 0 0,0 0 0 0 0,1-1 0 0 0,1 1 0 0 0,-1 0 0 0 0,1 0 1 0 0,1 0-1 0 0,0-1 0 0 0,0 1 0 0 0,1-1 0 0 0,0 1 0 0 0,1-1 0 0 0,0 0 1 0 0,0 0-1 0 0,1-1 0 0 0,0 1 0 0 0,3 2 69 0 0,36 28-2283 0 0,-28-27-1229 0 0,2-2-3645 0 0,-11-6-3057 0 0</inkml:trace>
  <inkml:trace contextRef="#ctx0" brushRef="#br0" timeOffset="1015.464">1781 522 6289 0 0,'0'0'4064'0'0,"0"0"-1656"0"0,0 0-601 0 0,0 0-72 0 0,0 0-73 0 0,0 0-144 0 0,0 0-225 0 0,0 0-227 0 0,0 0-238 0 0,0 0-188 0 0,0 0-144 0 0,0 0-122 0 0,5-9-66 0 0,91-144 1244 0 0,18-28-1029 0 0,-85 131-543 0 0,-28 50-24 0 0,-1 0-17 0 0,0 0-9 0 0,0 0-27 0 0,0 0-36 0 0,-1 20-360 0 0,-4-2 488 0 0,1 0-1 0 0,1 0 1 0 0,1 0-1 0 0,0 0 0 0 0,1 1 1 0 0,1-1-1 0 0,1 0 0 0 0,1 1 1 0 0,2 8 5 0 0,-3-22 11 0 0,1 0 1 0 0,-1-1 0 0 0,1 1-1 0 0,0 0 1 0 0,1-1-1 0 0,-1 1 1 0 0,1-1-1 0 0,0 0 1 0 0,0 0 0 0 0,0 0-1 0 0,0 0 1 0 0,1 0-1 0 0,0-1 1 0 0,0 0-1 0 0,0 0 1 0 0,0 0 0 0 0,0 0-1 0 0,0 0 1 0 0,1-1-1 0 0,-1 0 1 0 0,1 0-1 0 0,0 0 1 0 0,0-1 0 0 0,0 1-1 0 0,-1-1 1 0 0,1 0-1 0 0,0 0 1 0 0,4-1-12 0 0,-1 0 96 0 0,0 0 1 0 0,-1-1-1 0 0,1-1 1 0 0,0 1-1 0 0,-1-1 1 0 0,1 0 0 0 0,-1-1-1 0 0,1 1 1 0 0,-1-2-1 0 0,0 1 1 0 0,0-1-1 0 0,-1 0 1 0 0,1 0-1 0 0,-1-1 1 0 0,0 0-1 0 0,3-3-96 0 0,11-10 189 0 0,-2-1-1 0 0,0 0 1 0 0,-2-1-1 0 0,0-1 0 0 0,-1-1 1 0 0,-1 0-1 0 0,-1-1 1 0 0,-1-1-1 0 0,-1 0 1 0 0,7-23-189 0 0,-11-5 977 0 0,-7 29-4880 0 0,0 7-5717 0 0,0 15-2949 0 0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6.4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1 497 4377 0 0,'0'0'3259'0'0,"0"0"-1138"0"0,0 0-406 0 0,0 0-80 0 0,0 0-64 0 0,0 0-148 0 0,0 0-294 0 0,0 0-306 0 0,0 0-224 0 0,0 0-114 0 0,0 0-46 0 0,0 0 48 0 0,3-2 62 0 0,19-15 36 0 0,-1 0 0 0 0,0-2 0 0 0,-2 0 0 0 0,0-2 0 0 0,-1 0 0 0 0,-2-1 0 0 0,0 0-1 0 0,-1-1 1 0 0,10-23-585 0 0,23-29 406 0 0,49-87 35 0 0,-93 154-444 0 0,-4 8 1 0 0,0-1 1 0 0,-1 0 0 0 0,1 0-1 0 0,0 0 1 0 0,0 1 0 0 0,0-1-1 0 0,0 0 1 0 0,0 0 0 0 0,1 0 0 0 0,-1 1-1 0 0,0-1 1 0 0,0 0 0 0 0,0 0-1 0 0,1 1 1 0 0,-1-1 0 0 0,0 0-1 0 0,1 0 1 0 0,-1 1 0 0 0,1-1-1 0 0,-1 0 1 0 0,1 1 0 0 0,-1-1-1 0 0,1 1 1 0 0,-1-1 0 0 0,1 1-1 0 0,0-1 1 0 0,-1 1 0 0 0,1-1-1 0 0,0 1 1 0 0,-1-1 0 0 0,1 1-1 0 0,0 0 1 0 0,0-1 0 0 0,-1 1-1 0 0,1 0 1 0 0,0 0 0 0 0,0 0-1 0 0,0-1 1 0 0,-1 1 0 0 0,1 0 0 0 0,0 0-1 0 0,0 0 1 0 0,0 0 0 0 0,-1 0-1 0 0,1 1 1 0 0,0-1 0 0 0,0 0-1 0 0,0 0 1 0 0,-1 0 0 0 0,1 1-1 0 0,0-1 1 0 0,0 0 0 0 0,-1 1-1 0 0,1-1 1 0 0,0 1 0 0 0,0-1 1 0 0,92 227 848 0 0,-43-69-475 0 0,-18-107-207 0 0,-9-44-8651 0 0,-19-7-3461 0 0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6177 0 0,'0'0'3448'0'0,"0"0"-1619"0"0,0 0-686 0 0,0 0-46 0 0,0 0 83 0 0,0 0 12 0 0,0 0-182 0 0,0 0-305 0 0,0 0-250 0 0,0 0-64 0 0,0 0 73 0 0,0 0 121 0 0,0 0 90 0 0,7 0 17 0 0,129 7 3153 0 0,3-14-2379 0 0,18-5-586 0 0,-89 12-3588 0 0,-64 0 2405 0 0,-4-2-2262 0 0,0 1 460 0 0,0 0-4483 0 0,0 1-5033 0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7514 0 0,'0'0'1228'0'0,"0"0"-292"0"0,0 0-5 0 0,0 0 120 0 0,0 0 76 0 0,0 0-95 0 0,0 0-247 0 0,0 0-212 0 0,0 0-83 0 0,0 0-6 0 0,0 0 18 0 0,0 0 11 0 0,0 0 7 0 0,14 17 3661 0 0,-10-15-3942 0 0,1 0 0 0 0,0 0 0 0 0,0 0 0 0 0,0-1 0 0 0,0 1-1 0 0,0-1 1 0 0,0 0 0 0 0,0-1 0 0 0,0 1 0 0 0,0-1 0 0 0,0 0 0 0 0,0 0-1 0 0,1-1 1 0 0,-1 0 0 0 0,0 0-239 0 0,17 0 384 0 0,218-21 1327 0 0,-156 21-1582 0 0,-83-1 884 0 0,0 1-8742 0 0,-1 0 111 0 0,0 1-4362 0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8082 0 0,'0'0'4121'0'0,"0"0"-2744"0"0,0 0-846 0 0,0 0 197 0 0,0 0 395 0 0,0 0 259 0 0,0 0 7 0 0,0 0-131 0 0,0 0-205 0 0,0 0-178 0 0,0 0-97 0 0,0 0-71 0 0,34 1-59 0 0,108 4-65 0 0,39-18 1032 0 0,-138 5-1446 0 0,64-16-429 0 0,-73 12-922 0 0,-13 1-6491 0 0,-17 7-4054 0 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4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1 312 2425 0 0,'0'0'1332'0'0,"0"0"-199"0"0,0 0 28 0 0,0 0 192 0 0,0 0 94 0 0,0 0-133 0 0,0 0-326 0 0,0 0-304 0 0,0 0-109 0 0,0 0-4 0 0,0 0 26 0 0,0 0 34 0 0,0 0-28 0 0,7 4-27 0 0,7 4-25 0 0,2 0 0 0 0,-1-1 0 0 0,1-1 0 0 0,0 0 0 0 0,0-1 0 0 0,0-1 1 0 0,1 0-1 0 0,0-2 0 0 0,16 2-551 0 0,-19-4 229 0 0,1 0 0 0 0,-1 0 0 0 0,0-2 0 0 0,0 0 0 0 0,0 0 0 0 0,0-1 0 0 0,-1-1 0 0 0,1-1 0 0 0,1 0-229 0 0,7-3 168 0 0,0-1-1 0 0,-1-1 0 0 0,0-1 0 0 0,-1 0 1 0 0,0-2-1 0 0,0 0 0 0 0,-2-1 1 0 0,0-1-1 0 0,0-1 0 0 0,-2-1 0 0 0,0 0 1 0 0,10-14-168 0 0,-22 25 62 0 0,0 1 0 0 0,0-1 0 0 0,0 0 0 0 0,-1 0 0 0 0,0-1 0 0 0,0 1 0 0 0,-1-1 0 0 0,1 1 0 0 0,-1-1 0 0 0,-1 0 0 0 0,1 0 0 0 0,-1 0 0 0 0,-1 0 0 0 0,1 0 0 0 0,-1 0 0 0 0,0 0 0 0 0,-2-6-62 0 0,0 10-5 0 0,-1 0-1 0 0,0 0 0 0 0,0 0 0 0 0,0 0 0 0 0,0 1 0 0 0,0-1 0 0 0,0 1 0 0 0,-1 0 0 0 0,1 0 0 0 0,-1 0 1 0 0,0 0-1 0 0,0 0 0 0 0,0 1 0 0 0,1 0 0 0 0,-1 0 0 0 0,0 0 0 0 0,-1 0 0 0 0,1 1 0 0 0,0-1 1 0 0,0 1-1 0 0,0 0 0 0 0,0 0 0 0 0,0 1 0 0 0,0-1 0 0 0,0 1 0 0 0,-3 1 6 0 0,-7-2-61 0 0,-6 3 3 0 0,-1 1 0 0 0,0 1 1 0 0,1 1-1 0 0,0 1 0 0 0,0 1 1 0 0,1 0-1 0 0,0 2 1 0 0,1 0-1 0 0,0 1 0 0 0,0 1 1 0 0,1 0-1 0 0,1 1 0 0 0,-11 12 58 0 0,17-17 5 0 0,0 0 1 0 0,0 1-1 0 0,1 0 0 0 0,0 1 1 0 0,1 0-1 0 0,0 0 0 0 0,0 1 0 0 0,1 0 1 0 0,1 0-1 0 0,0 0 0 0 0,0 1 0 0 0,1 0 1 0 0,1 0-1 0 0,0 1 0 0 0,0-1 0 0 0,2 1 1 0 0,-2 10-6 0 0,7-13 49 0 0,0-1 0 0 0,0 0 0 0 0,2 0 0 0 0,-1 0 0 0 0,1 0 0 0 0,0-1 1 0 0,0 0-1 0 0,1 0 0 0 0,1 0 0 0 0,-1-1 0 0 0,1 0 0 0 0,0 0 0 0 0,1-1 1 0 0,-1 0-1 0 0,1 0 0 0 0,0-1 0 0 0,1 0 0 0 0,0 0 0 0 0,-1-1 0 0 0,4 1-49 0 0,20 10 276 0 0,1-1-1 0 0,0-2 0 0 0,1-2 1 0 0,0-1-1 0 0,0-1 0 0 0,1-2 1 0 0,0-1-1 0 0,0-2 0 0 0,0-2 1 0 0,1-1-1 0 0,10-2-275 0 0,-44 2 3 0 0,0 0-1 0 0,0 0 1 0 0,1 0 0 0 0,-1 0-1 0 0,0-1 1 0 0,0 1-1 0 0,0-1 1 0 0,1 1 0 0 0,-1-1-1 0 0,0 0 1 0 0,0 0-1 0 0,0 0 1 0 0,0 0 0 0 0,0 0-1 0 0,0 0 1 0 0,-1-1-1 0 0,1 1 1 0 0,0-1 0 0 0,-1 1-1 0 0,1-1 1 0 0,0 0-1 0 0,-1 1 1 0 0,0-1 0 0 0,0 0-1 0 0,1 0 1 0 0,-1 0-1 0 0,0 0 1 0 0,0 0 0 0 0,-1 0-1 0 0,1 0 1 0 0,0-1-1 0 0,-1 1 1 0 0,1 0 0 0 0,-1 0-1 0 0,0 0 1 0 0,0-1 0 0 0,0 1-1 0 0,0 0 1 0 0,0 0-1 0 0,0-1 1 0 0,0 1 0 0 0,-1 0-1 0 0,0 0-2 0 0,-13-2-7348 0 0,12 4 3918 0 0,-1 0-8593 0 0</inkml:trace>
  <inkml:trace contextRef="#ctx0" brushRef="#br0" timeOffset="766.979">920 420 10194 0 0,'0'0'2234'0'0,"0"0"-808"0"0,0 0-231 0 0,0 0 83 0 0,0 0 57 0 0,0 0-81 0 0,0 0-222 0 0,0 0-256 0 0,0 0-154 0 0,0 0-67 0 0,0 0-13 0 0,0 0-7 0 0,-8 12 819 0 0,-94 208-171 0 0,81-179-1077 0 0,21-41-95 0 0,0 0 10 0 0,0 0 7 0 0,0 0 20 0 0,0 0 25 0 0,0 0 17 0 0,16-32 154 0 0,87-120-185 0 0,-20 53-50 0 0,-56 82 3 0 0,-27 17-34 0 0,0 0 6 0 0,0 0-11 0 0,0 0 2 0 0,0 23 90 0 0,0-5 0 0 0,15 72-15 0 0,-7-76-69 0 0,-6-9 22 0 0,1 0 0 0 0,-1 0 1 0 0,1 0-1 0 0,0 0 0 0 0,0-1 1 0 0,0 1-1 0 0,1-1 0 0 0,0 0 1 0 0,0 0-1 0 0,0 0 1 0 0,0 0-1 0 0,0-1 0 0 0,1 0 1 0 0,0 0-1 0 0,-1 0 0 0 0,4 1-3 0 0,-4-3 33 0 0,0 0-1 0 0,0-1 1 0 0,0 1-1 0 0,0-1 0 0 0,0 0 1 0 0,0 0-1 0 0,0 0 1 0 0,-1-1-1 0 0,1 1 1 0 0,0-1-1 0 0,0 0 1 0 0,0 0-1 0 0,-1 0 0 0 0,1-1 1 0 0,0 1-1 0 0,-1-1 1 0 0,1 0-1 0 0,-1 0 1 0 0,0 0-1 0 0,1 0 0 0 0,-1-1 1 0 0,0 1-1 0 0,-1-1 1 0 0,1 0-1 0 0,0 0 1 0 0,-1 0-1 0 0,1 0 1 0 0,1-4-33 0 0,45-100 834 0 0,-48 104-844 0 0,0 1 0 0 0,-1-1 0 0 0,1 0 0 0 0,-1 0 0 0 0,1 0 1 0 0,-1 1-1 0 0,0-1 0 0 0,0 0 0 0 0,0 0 0 0 0,0 0 0 0 0,0 0 0 0 0,-1 0 0 0 0,1 1 0 0 0,-1-1 0 0 0,0 0 0 0 0,0 0 0 0 0,0 1 0 0 0,0-1 0 0 0,-1 1 0 0 0,1-1 0 0 0,-2-1 10 0 0,-19-6-2322 0 0,7 8-5618 0 0,10 2-4215 0 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6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13 2377 0 0,'0'0'1460'0'0,"0"0"-123"0"0,0 0 108 0 0,0 0 267 0 0,0 0 110 0 0,0 0-96 0 0,0 0-245 0 0,0 0-286 0 0,0 0-227 0 0,0 0-128 0 0,0 0-131 0 0,0 0-109 0 0,0 0-43 0 0,-9-2-22 0 0,-35-8 1151 0 0,-28 13 1578 0 0,58 4-3150 0 0,1 1 1 0 0,0 0-1 0 0,0 0 0 0 0,1 2 0 0 0,0-1 0 0 0,1 2 0 0 0,0-1 0 0 0,0 1 0 0 0,1 1 0 0 0,1 0 0 0 0,0 1 0 0 0,1-1 0 0 0,-4 8-114 0 0,10-16 26 0 0,0 0-1 0 0,1 0 0 0 0,-1 0 1 0 0,1 0-1 0 0,0 0 0 0 0,0 1 1 0 0,1-1-1 0 0,-1 0 0 0 0,1 0 1 0 0,0 1-1 0 0,0-1 0 0 0,0 0 1 0 0,0 1-1 0 0,1-1 0 0 0,0 0 1 0 0,0 0-1 0 0,0 1 0 0 0,0-1 1 0 0,1 0-1 0 0,0 0 1 0 0,0 0-1 0 0,0-1 0 0 0,0 1 1 0 0,0 0-1 0 0,1-1 0 0 0,1 3-25 0 0,115 82 886 0 0,-34-53-457 0 0,0-16-1794 0 0,-83-26-7967 0 0,-2 7-2461 0 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8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3673 0 0,'0'0'1880'0'0,"0"0"-11"0"0,0 0 67 0 0,0 0-10 0 0,0 0-109 0 0,0 0-236 0 0,0 0-238 0 0,0 0-183 0 0,0 0-178 0 0,0 0-102 0 0,0 0-76 0 0,0 0-56 0 0,0 0-49 0 0,16 4 1828 0 0,196-11 990 0 0,-92 2-2998 0 0,-122 3-3020 0 0,-3 0-5909 0 0,3 2-3995 0 0</inkml:trace>
  <inkml:trace contextRef="#ctx0" brushRef="#br0" timeOffset="1300.316">425 270 8970 0 0,'0'0'2294'0'0,"0"0"-1059"0"0,0 0-178 0 0,0 0 256 0 0,0 0 120 0 0,0 0-35 0 0,0 0-161 0 0,0 0-160 0 0,0 0-139 0 0,36-9-129 0 0,114-29-161 0 0,6-20 563 0 0,-137 48-1111 0 0,-1-1 0 0 0,-1-1 0 0 0,0-1 1 0 0,0 0-1 0 0,-2-1 0 0 0,1-1 1 0 0,-2 0-1 0 0,0-1 0 0 0,0-2-100 0 0,-10 13 29 0 0,3-3 55 0 0,-7 7-85 0 0,1 0 0 0 0,-1 0 0 0 0,1 0 1 0 0,-1 1-1 0 0,1-1 0 0 0,0 0 0 0 0,-1 0 0 0 0,1 0 0 0 0,0 1 0 0 0,-1-1 0 0 0,1 0 0 0 0,0 1 0 0 0,0-1 0 0 0,0 1 0 0 0,0-1 0 0 0,0 1 0 0 0,-1-1 0 0 0,1 1 0 0 0,0-1 0 0 0,0 1 0 0 0,0 0 1 0 0,0 0-1 0 0,0-1 0 0 0,0 1 0 0 0,0 0 0 0 0,0 0 0 0 0,0 0 0 0 0,0 0 0 0 0,0 0 0 0 0,1 0 0 0 0,-1 1 0 0 0,0-1 0 0 0,0 0 0 0 0,0 0 0 0 0,-1 1 0 0 0,1-1 0 0 0,0 0 0 0 0,0 1 1 0 0,0-1-1 0 0,0 1 0 0 0,0 0 0 0 0,0-1 0 0 0,-1 1 0 0 0,1 0 0 0 0,0-1 0 0 0,0 2 1 0 0,8 5 84 0 0,0 1 1 0 0,0 0-1 0 0,-1 1 1 0 0,0-1-1 0 0,-1 2 1 0 0,0-1-1 0 0,0 1 1 0 0,-1 0-1 0 0,-1 1 1 0 0,1-1-1 0 0,1 9-84 0 0,26 76 911 0 0,-23-87-2479 0 0,0-8-6791 0 0,-8 0-3505 0 0</inkml:trace>
  <inkml:trace contextRef="#ctx0" brushRef="#br0" timeOffset="2287.29">1696 251 3689 0 0,'0'0'2567'0'0,"0"0"-989"0"0,0 0-305 0 0,0 0 141 0 0,0 0 166 0 0,0 0 41 0 0,0 0-166 0 0,0 0-240 0 0,0 0-206 0 0,0 0-118 0 0,0 0-58 0 0,0 0-39 0 0,7 4 1919 0 0,-59 19-1076 0 0,-133 65-76 0 0,184-87-1559 0 0,0 0 0 0 0,0 0 1 0 0,1 1-1 0 0,-1-1 1 0 0,0 1-1 0 0,1-1 1 0 0,-1 0-1 0 0,1 1 1 0 0,0-1-1 0 0,0 1 1 0 0,-1-1-1 0 0,1 1 1 0 0,0-1-1 0 0,0 1 0 0 0,0-1 1 0 0,1 1-1 0 0,-1-1 1 0 0,0 1-1 0 0,0-1 1 0 0,1 1-1 0 0,-1-1 1 0 0,1 0-1 0 0,-1 1 1 0 0,1-1-1 0 0,0 0 1 0 0,0 1-1 0 0,-1-1 1 0 0,1 0-1 0 0,0 0 0 0 0,0 1 1 0 0,0-1-1 0 0,0 0 1 0 0,0 0-1 0 0,1 0 1 0 0,-1-1-1 0 0,0 1 1 0 0,0 0-1 0 0,1 0 1 0 0,-1 0-1 0 0,0-1 1 0 0,1 1-1 0 0,-1-1 1 0 0,1 1-1 0 0,-1-1 0 0 0,0 0 1 0 0,2 1-3 0 0,52 25 45 0 0,-44-23-34 0 0,-1 1 0 0 0,0 0-1 0 0,0 1 1 0 0,-1 0 0 0 0,1 1 0 0 0,-1 0 0 0 0,0 0 0 0 0,-1 1 0 0 0,1 0 0 0 0,-1 0 0 0 0,-1 1-1 0 0,1 0 1 0 0,-1 1 0 0 0,5 8-11 0 0,-11-13 41 0 0,-1 0 0 0 0,0 0-1 0 0,0 0 1 0 0,-1 0 0 0 0,1 1-1 0 0,-1-1 1 0 0,0 0 0 0 0,0 0-1 0 0,0-1 1 0 0,0 1 0 0 0,-1 0-1 0 0,1 0 1 0 0,-1-1 0 0 0,0 1-1 0 0,-1 0 1 0 0,1-1 0 0 0,0 0-1 0 0,-1 0 1 0 0,0 0 0 0 0,0 0-1 0 0,0 0 1 0 0,0 0 0 0 0,0-1-1 0 0,0 1 1 0 0,-1-1 0 0 0,1 0-1 0 0,-1 0 1 0 0,0 0 0 0 0,1-1-1 0 0,-5 2-40 0 0,-1 3 39 0 0,-8 3 35 0 0,-1 0-1 0 0,-1-2 1 0 0,1 0 0 0 0,-1 0-1 0 0,0-2 1 0 0,-1-1 0 0 0,1 0-1 0 0,-19 1-73 0 0,5 0 38 0 0,-130-1-61 0 0,164-5-41 0 0,0 1 0 0 0,-1-1 0 0 0,1 1 0 0 0,0-1 0 0 0,-1 0 0 0 0,1 1 0 0 0,0-1 0 0 0,-1 0 0 0 0,1 1 0 0 0,-1-1 0 0 0,1 0 0 0 0,-1 0 0 0 0,0 0 0 0 0,1 1 0 0 0,-1-1 0 0 0,0 0 0 0 0,1 0 0 0 0,-1 0 0 0 0,0 0 0 0 0,0 0 0 0 0,0 0 0 0 0,0 1 0 0 0,0-1 1 0 0,0 0-1 0 0,0 0 0 0 0,0 0 0 0 0,0 0 0 0 0,0 0 0 0 0,-1 0 0 0 0,1 0 0 0 0,0 1 0 0 0,0-1 0 0 0,-1 0 0 0 0,1 0 0 0 0,-1 0 0 0 0,1 0 0 0 0,-1 1 0 0 0,1-1 0 0 0,-1 0 0 0 0,1 1 0 0 0,-1-1 0 0 0,0 0 0 0 0,1 1 0 0 0,-1-1 0 0 0,0 1 0 0 0,0-1 0 0 0,1 1 0 0 0,-1-1 0 0 0,0 1 0 0 0,0 0 0 0 0,0-1 0 0 0,0 1 0 0 0,1 0 0 0 0,-1 0 0 0 0,0-1 0 0 0,0 1 0 0 0,0 0 0 0 0,0 0 0 0 0,0 0 0 0 0,0 0 0 0 0,0 0 64 0 0,30-14-2998 0 0,-9 6-3749 0 0,-6 3-4871 0 0</inkml:trace>
  <inkml:trace contextRef="#ctx0" brushRef="#br0" timeOffset="2638.504">1970 389 8146 0 0,'0'0'792'0'0,"0"0"-51"0"0,0 0 469 0 0,0 0 422 0 0,0 0 182 0 0,0 0-82 0 0,0 0-326 0 0,0 0-328 0 0,0 0-198 0 0,0 0-128 0 0,0 0-89 0 0,0 0-86 0 0,0 0-77 0 0,-2 24-65 0 0,-10 107 285 0 0,10-113-451 0 0,-1 0 0 0 0,-1 0 0 0 0,-1 0 0 0 0,-1 0 0 0 0,0-1 0 0 0,-1 0 0 0 0,-6 9-269 0 0,8-15 20 0 0,-1 2-1064 0 0,4-13-3085 0 0,1-9-4214 0 0,1 5-2978 0 0</inkml:trace>
  <inkml:trace contextRef="#ctx0" brushRef="#br0" timeOffset="2921.483">2033 31 10994 0 0,'0'0'771'0'0,"0"0"-113"0"0,0 0 146 0 0,0 0 213 0 0,0 0 84 0 0,0 0-144 0 0,0 0-282 0 0,0 0-250 0 0,0 0-155 0 0,0 0-86 0 0,0 0-65 0 0,0 0-42 0 0,0 0-36 0 0,-10 12-3 0 0,-30 37-6 0 0,31-37-3 0 0,17-12 95 0 0,-6 1-181 0 0,1-1 0 0 0,0 0 0 0 0,0 1 0 0 0,0-1 0 0 0,0-1 0 0 0,0 1 0 0 0,0 0 0 0 0,0-1 0 0 0,0 1 0 0 0,0-1 0 0 0,0 0 0 0 0,-1 0 0 0 0,1 0 0 0 0,0 0 0 0 0,-1-1 0 0 0,1 1 0 0 0,-1-1 0 0 0,1 0 0 0 0,-1 1 0 0 0,0-1 0 0 0,1 0 0 0 0,-1 0 0 0 0,1-2 57 0 0,-2 2-99 0 0,6-8-2424 0 0,-4 4-2590 0 0,-3 5-4157 0 0</inkml:trace>
  <inkml:trace contextRef="#ctx0" brushRef="#br0" timeOffset="3734.038">2212 713 392 0 0,'0'0'2047'0'0,"0"0"-365"0"0,0 0-118 0 0,0 0 14 0 0,0 0 14 0 0,0 0-35 0 0,0 0-28 0 0,0 0-102 0 0,0 0-123 0 0,0 0-151 0 0,0 0-148 0 0,0 0-89 0 0,-6 1-51 0 0,-21 1-31 0 0,25-3-691 0 0,1 0 0 0 0,-1 0 0 0 0,1 0 0 0 0,-1-1 0 0 0,1 1 0 0 0,0 0 0 0 0,0 0 0 0 0,-1-1 0 0 0,1 1 0 0 0,0-1 0 0 0,0 1 0 0 0,0-1 0 0 0,1 0 0 0 0,-1 1 0 0 0,0-1 0 0 0,1 0 0 0 0,-1 1 0 0 0,1-1 0 0 0,-1 0 0 0 0,1 0 0 0 0,0 1 0 0 0,0-1 0 0 0,0 0 0 0 0,0 0 0 0 0,0 0 0 0 0,0 1 0 0 0,0-1 0 0 0,0 0 0 0 0,1 0 0 0 0,-1 1 0 0 0,1-1 0 0 0,0 0 0 0 0,-1 0-143 0 0,59-78 1001 0 0,53-36-386 0 0,-6 16-479 0 0,-91 93-181 0 0,-15 7 20 0 0,0 0-6 0 0,0 0-24 0 0,0 0 6 0 0,0 0 5 0 0,6 19-82 0 0,2 63 65 0 0,-8-73 57 0 0,0-1 1 0 0,1 1-1 0 0,0-1 1 0 0,0 1-1 0 0,1-1 0 0 0,1 0 1 0 0,-1 0-1 0 0,1 1 0 0 0,0-2 1 0 0,1 1-1 0 0,0 0 0 0 0,0-1 1 0 0,1 0-1 0 0,0 0 0 0 0,0 0 1 0 0,1 0-1 0 0,-1-1 0 0 0,1 0 1 0 0,2 1 3 0 0,-2-6 24 0 0,-1 0-1 0 0,1 0 1 0 0,0 0 0 0 0,0-1-1 0 0,0 1 1 0 0,0-1 0 0 0,0-1 0 0 0,0 1-1 0 0,0-1 1 0 0,-1 0 0 0 0,1-1 0 0 0,0 1-1 0 0,0-1 1 0 0,-1-1 0 0 0,1 1 0 0 0,-1 0-1 0 0,0-1 1 0 0,2-2-24 0 0,-5 4 12 0 0,9-5 112 0 0,-1-1 1 0 0,-1 0 0 0 0,0-1 0 0 0,0 0 0 0 0,0-1 0 0 0,-1 0 0 0 0,0 0-1 0 0,-1 0 1 0 0,0-1 0 0 0,0 0 0 0 0,-1-1 0 0 0,-1 1 0 0 0,0-1 0 0 0,0 0-1 0 0,-1-1 1 0 0,2-7-125 0 0,-3-58-465 0 0,-18 64-2067 0 0,8 10-7784 0 0,4 3-1970 0 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7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46 10426 0 0,'0'0'3201'0'0,"0"0"-1601"0"0,0 0-520 0 0,0 0-29 0 0,0 0 2 0 0,0 0-65 0 0,0 0-156 0 0,0 0-177 0 0,0 0-167 0 0,0 0-107 0 0,0 0-99 0 0,-35 21-94 0 0,-103 67-72 0 0,89-38-18 0 0,47-40-82 0 0,0-3-11 0 0,0 0 0 0 0,1 0-1 0 0,0 0 1 0 0,0 0-1 0 0,0 0 1 0 0,1 1 0 0 0,0-1-1 0 0,1 0 1 0 0,-1 0-1 0 0,1 0 1 0 0,1 0-1 0 0,-1 0 1 0 0,1 0 0 0 0,1 0-1 0 0,-1 0 1 0 0,1-1-1 0 0,0 1 1 0 0,0-1-1 0 0,1 0 1 0 0,0 0 0 0 0,0 0-1 0 0,1 0 1 0 0,-1-1-1 0 0,1 0 1 0 0,1 0-1 0 0,-1 0 1 0 0,0 0 0 0 0,1-1-1 0 0,0 0 1 0 0,0 0-1 0 0,1-1 1 0 0,-1 1 0 0 0,1-1-1 0 0,-1-1 1 0 0,1 1-1 0 0,0-1 1 0 0,6 1-5 0 0,6 1 176 0 0,0 0 1 0 0,0-1 0 0 0,0-1-1 0 0,0-1 1 0 0,1-1-1 0 0,-1-1 1 0 0,18-2-177 0 0,-28 2 124 0 0,1-1 1 0 0,-1 0-1 0 0,-1-1 1 0 0,1 0-1 0 0,0 0 0 0 0,-1-1 1 0 0,0 0-1 0 0,1 0 0 0 0,-2-1 1 0 0,1 0-1 0 0,0-1 0 0 0,-1 1 1 0 0,0-2-1 0 0,-1 1 0 0 0,1-1 1 0 0,-1 0-1 0 0,0 0 1 0 0,-1 0-1 0 0,0-1 0 0 0,0 0 1 0 0,0 0-1 0 0,-1 0 0 0 0,-1 0 1 0 0,1-1-1 0 0,-1 0 0 0 0,-1 0 1 0 0,1 0-1 0 0,-2 0 1 0 0,1 0-1 0 0,-1 0 0 0 0,0 0 1 0 0,-1-5-125 0 0,-1 5-4 0 0,1 0 0 0 0,-1 0 0 0 0,0 0 1 0 0,-1 0-1 0 0,0 0 0 0 0,-1 1 1 0 0,0-1-1 0 0,0 1 0 0 0,-1-1 0 0 0,0 1 1 0 0,0 1-1 0 0,-1-1 0 0 0,0 0 1 0 0,0 1-1 0 0,-1 0 0 0 0,0 0 0 0 0,0 1 1 0 0,0 0-1 0 0,-1 0 0 0 0,0 0 0 0 0,0 1 1 0 0,-1 0-1 0 0,1 0 0 0 0,-6-1 4 0 0,4 0-221 0 0,-1 1-1 0 0,1 0 0 0 0,-1 1 0 0 0,0 0 1 0 0,-1 0-1 0 0,1 1 0 0 0,0 1 0 0 0,-1 0 1 0 0,0 0-1 0 0,0 1 0 0 0,-2 0 222 0 0,-21 1-2027 0 0,11 0-2518 0 0,3 0-7242 0 0</inkml:trace>
  <inkml:trace contextRef="#ctx0" brushRef="#br0" timeOffset="436.056">1 285 14355 0 0,'0'0'2046'0'0,"0"0"-903"0"0,0 0-302 0 0,0 0 99 0 0,0 0 69 0 0,0 0-28 0 0,0 0-206 0 0,0 0-235 0 0,0 0-150 0 0,0 0-97 0 0,0 0-41 0 0,0 0-41 0 0,0 0-37 0 0,16-8-27 0 0,109-56 357 0 0,-24 44-284 0 0,-75 66 48 0 0,-21-41-204 0 0,1-1 0 0 0,-1 1 0 0 0,1-1 0 0 0,0 0 0 0 0,0 0-1 0 0,0-1 1 0 0,1 0 0 0 0,0 0 0 0 0,-1-1 0 0 0,1 1-1 0 0,0-1 1 0 0,0-1 0 0 0,0 1 0 0 0,0-1 0 0 0,0-1 0 0 0,0 1-1 0 0,1-1 1 0 0,4-1-64 0 0,22 4 461 0 0,30-2 18 0 0,-64 3-1529 0 0,1 2-5012 0 0,0-5 1622 0 0,-1 0-7905 0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6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31 10122 0 0,'0'0'1494'0'0,"0"0"-199"0"0,0 0-23 0 0,0 0 50 0 0,0 0-41 0 0,0 0-209 0 0,0 0-235 0 0,0 0-180 0 0,0 0-123 0 0,0 0-96 0 0,0 0-94 0 0,-32 34-92 0 0,-95 102-66 0 0,88-76 62 0 0,39-51-183 0 0,0-4-28 0 0,0-1 0 0 0,0 1 0 0 0,1-1 1 0 0,-1 1-1 0 0,1-1 0 0 0,0 1 0 0 0,0-1 0 0 0,0 0 0 0 0,1 0 0 0 0,0 1 0 0 0,-1-1 0 0 0,1 0 0 0 0,1 0 0 0 0,-1 0 0 0 0,1-1 0 0 0,-1 1 1 0 0,1-1-1 0 0,0 1 0 0 0,0-1 0 0 0,1 0 0 0 0,-1 0 0 0 0,1 0 0 0 0,-1-1 0 0 0,1 1 0 0 0,0-1 0 0 0,0 0 0 0 0,0 0 0 0 0,0 0 0 0 0,1 0 1 0 0,1-1-38 0 0,7 4 144 0 0,0-1 0 0 0,0-1 0 0 0,0 0 0 0 0,1 0 0 0 0,-1-2 1 0 0,1 0-1 0 0,-1 0 0 0 0,1-1 0 0 0,12-2-144 0 0,-15 1 91 0 0,0-1 0 0 0,0 0 1 0 0,0-1-1 0 0,-1 0 0 0 0,1-1 0 0 0,-1 0 0 0 0,0-1 0 0 0,0 0 1 0 0,0 0-1 0 0,0-1 0 0 0,-1 0 0 0 0,0-1 0 0 0,0 0 0 0 0,-1-1 1 0 0,0 1-1 0 0,0-2 0 0 0,-1 1 0 0 0,0-1 0 0 0,0 0 1 0 0,-1 0-1 0 0,-1-1 0 0 0,1 0 0 0 0,-1 0 0 0 0,-1 0 0 0 0,0 0 1 0 0,-1-1-1 0 0,1 0 0 0 0,-2 0 0 0 0,0 0 0 0 0,0 0 0 0 0,-1 0 1 0 0,0 0-1 0 0,-2-11-91 0 0,0 16-9 0 0,0 1 0 0 0,-1 0 0 0 0,1-1 1 0 0,-1 1-1 0 0,-1 0 0 0 0,1 0 0 0 0,-1 1 1 0 0,0-1-1 0 0,0 0 0 0 0,0 1 0 0 0,0 0 0 0 0,-1 0 1 0 0,0 0-1 0 0,0 0 0 0 0,0 0 0 0 0,0 1 1 0 0,-1 0-1 0 0,1 0 0 0 0,-1 0 0 0 0,0 0 0 0 0,0 1 1 0 0,0 0-1 0 0,-4-2 9 0 0,-125-25-1660 0 0,99 28-460 0 0,14 5-2908 0 0,8 0-4126 0 0</inkml:trace>
  <inkml:trace contextRef="#ctx0" brushRef="#br0" timeOffset="506.45">889 8 6617 0 0,'0'0'3460'0'0,"0"0"-1664"0"0,0 0-556 0 0,0 0 33 0 0,0 0 58 0 0,0 0-43 0 0,0 0-46 0 0,0 0-177 0 0,0 0-181 0 0,0 0-184 0 0,0 0-161 0 0,0 0-107 0 0,-20 6-60 0 0,-62 18-32 0 0,-23 32 1241 0 0,103-55-1574 0 0,0 0 0 0 0,0 0 0 0 0,1 0 0 0 0,-1 1 0 0 0,0-1 0 0 0,1 1 0 0 0,-1 0 0 0 0,1-1 0 0 0,0 1 0 0 0,0 0 0 0 0,-1 0 0 0 0,1 0-1 0 0,0 0 1 0 0,0 0 0 0 0,1 0 0 0 0,-1 0 0 0 0,0 0 0 0 0,1 0 0 0 0,-1 0 0 0 0,1 0 0 0 0,0 0 0 0 0,0 1 0 0 0,0-1 0 0 0,0 0 0 0 0,0 0 0 0 0,0 0 0 0 0,0 1 0 0 0,1-1 0 0 0,-1 0 0 0 0,1 0 0 0 0,0 0 0 0 0,-1 0 0 0 0,1 0 0 0 0,0 0 0 0 0,0 0 0 0 0,0 0 0 0 0,1 0 0 0 0,-1-1 0 0 0,0 1 0 0 0,1 0 0 0 0,-1-1 0 0 0,1 1 0 0 0,-1-1 0 0 0,1 1 0 0 0,0-1 0 0 0,0 0 0 0 0,0 0 0 0 0,1 1-7 0 0,106 63 53 0 0,-106-63-13 0 0,0 0 1 0 0,0 0-1 0 0,0 0 1 0 0,0 1-1 0 0,0-1 1 0 0,0 1-1 0 0,-1 0 1 0 0,1 0-1 0 0,-1 0 1 0 0,0 0-1 0 0,0 0 1 0 0,0 0-1 0 0,0 1 1 0 0,0-1-1 0 0,-1 0 1 0 0,0 1-1 0 0,1 0 1 0 0,-1-1-1 0 0,-1 1 1 0 0,1 0-1 0 0,0-1 1 0 0,-1 1-1 0 0,0 0 0 0 0,0 0 1 0 0,0 0-1 0 0,0-1 1 0 0,-1 1-1 0 0,1 0 1 0 0,-1 0-1 0 0,0-1 1 0 0,0 1-41 0 0,-8 5 70 0 0,1 0 0 0 0,-1-1-1 0 0,-1-1 1 0 0,1 1 0 0 0,-1-1 0 0 0,-1-1 0 0 0,1 0 0 0 0,-1 0 0 0 0,0-1-1 0 0,0 0 1 0 0,-1-1 0 0 0,1-1 0 0 0,-8 2-70 0 0,-96 3-1127 0 0,103-13-970 0 0,11-5-6878 0 0,1 6-2776 0 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03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288 486 1272 0 0,'0'0'1834'0'0,"0"0"-148"0"0,0 0 163 0 0,0 0 284 0 0,0 0 98 0 0,0 0-181 0 0,0 0-305 0 0,0 0-324 0 0,0 0-241 0 0,0 0-161 0 0,0 0-102 0 0,0 0-74 0 0,-5-5-87 0 0,-13-16-89 0 0,-25 16 1390 0 0,-45 50-1514 0 0,86-43-534 0 0,-8 4-5 0 0,1 1 0 0 0,0 0-1 0 0,0 1 1 0 0,1 0 0 0 0,0 0 0 0 0,1 1 0 0 0,-1-1 0 0 0,2 2 0 0 0,-1-1 0 0 0,1 1-1 0 0,1 0 1 0 0,0 0 0 0 0,0 1 0 0 0,1 0 0 0 0,0 0 0 0 0,1 0 0 0 0,0 0-1 0 0,1 0 1 0 0,0 0 0 0 0,1 5-4 0 0,0-10 1 0 0,1 1 1 0 0,0-1-1 0 0,0 1 0 0 0,1-1 0 0 0,0 0 0 0 0,0 1 0 0 0,1-1 1 0 0,-1 0-1 0 0,1 1 0 0 0,1-1 0 0 0,-1 0 0 0 0,1-1 1 0 0,0 1-1 0 0,0 0 0 0 0,1-1 0 0 0,0 0 0 0 0,0 0 1 0 0,0 0-1 0 0,1 0 0 0 0,-1 0 0 0 0,1-1 0 0 0,0 0 0 0 0,0 0 1 0 0,1 0-1 0 0,-1-1 0 0 0,1 0 0 0 0,5 3-1 0 0,10 1 104 0 0,0-1 0 0 0,0-1 1 0 0,1-1-1 0 0,0-1 0 0 0,-1-1 0 0 0,1 0 0 0 0,0-2 0 0 0,0 0 0 0 0,0-2 0 0 0,0 0 1 0 0,-1-2-1 0 0,1 0 0 0 0,16-6-104 0 0,-19 3 156 0 0,0 0 0 0 0,-1-1 0 0 0,0 0 0 0 0,0-2 0 0 0,0 0 0 0 0,-1-1 1 0 0,-1-1-1 0 0,0-1 0 0 0,-1 0 0 0 0,0-1 0 0 0,-1 0 0 0 0,0-1 0 0 0,-2-1 0 0 0,0 0 0 0 0,0-1 1 0 0,-1 0-1 0 0,-2 0 0 0 0,7-16-156 0 0,-13 27-5 0 0,-1 0 1 0 0,1 0 0 0 0,-1-1 0 0 0,-1 1-1 0 0,1-1 1 0 0,-1 1 0 0 0,-1-1 0 0 0,1 0-1 0 0,-1 1 1 0 0,0-1 0 0 0,0 0 0 0 0,-1 1-1 0 0,0-1 1 0 0,0 1 0 0 0,-1-1 0 0 0,1 1-1 0 0,-2-1 1 0 0,1 1 0 0 0,-1 0 0 0 0,1 0-1 0 0,-2 0 1 0 0,1 0 0 0 0,-1 1 0 0 0,0-1-1 0 0,0 1 1 0 0,0 0 0 0 0,-1 0-1 0 0,1 1 1 0 0,-1-1 0 0 0,0 1 0 0 0,-1 0-1 0 0,1 0 1 0 0,-1 1 0 0 0,0 0 0 0 0,0 0-1 0 0,-2-1 5 0 0,-8-1-169 0 0,1 0-1 0 0,-1 2 0 0 0,0 0 1 0 0,0 0-1 0 0,0 2 1 0 0,0 0-1 0 0,-1 1 0 0 0,1 0 1 0 0,0 1-1 0 0,0 1 0 0 0,0 1 1 0 0,0 0-1 0 0,-3 2 170 0 0,-55 17-3149 0 0,5 4-3543 0 0,41-14-5200 0 0</inkml:trace>
  <inkml:trace contextRef="#ctx0" brushRef="#br0" timeOffset="436.085">1 779 10042 0 0,'0'0'2575'0'0,"0"0"-442"0"0,0 0-378 0 0,0 0-371 0 0,0 0-306 0 0,0 0-219 0 0,0 0-118 0 0,0 0-39 0 0,0 0-10 0 0,0 0-24 0 0,0 0-44 0 0,0 0-55 0 0,0 0-78 0 0,17-8-71 0 0,116-54 480 0 0,54-7 255 0 0,-186 68-1157 0 0,0 1 0 0 0,1-1-1 0 0,-1 1 1 0 0,0-1 0 0 0,0 1-1 0 0,0-1 1 0 0,0 1 0 0 0,0 0-1 0 0,1 0 1 0 0,-1-1 0 0 0,0 1-1 0 0,0 0 1 0 0,1 0-1 0 0,-1 0 1 0 0,0 1 0 0 0,0-1-1 0 0,0 0 1 0 0,1 0 0 0 0,-1 1-1 0 0,0-1 1 0 0,0 0 0 0 0,0 1-1 0 0,0-1 1 0 0,0 1 0 0 0,0 0-1 0 0,0-1 1 0 0,0 1 0 0 0,0 0-1 0 0,0 0 1 0 0,0-1 0 0 0,0 1-1 0 0,0 0 1 0 0,0 0 2 0 0,16 13 28 0 0,0-4-6 0 0,1 0 1 0 0,0-2-1 0 0,1 0 0 0 0,0-1 0 0 0,0 0 1 0 0,0-2-1 0 0,1 0 0 0 0,0-2 0 0 0,0 0 1 0 0,11 0-23 0 0,49 0 50 0 0,-79-3-138 0 0,11-3-3880 0 0,-9 2-4434 0 0,-2 1-3535 0 0</inkml:trace>
  <inkml:trace contextRef="#ctx0" brushRef="#br0" timeOffset="1316.231">777 27 6041 0 0,'0'0'1799'0'0,"0"0"-394"0"0,0 0-260 0 0,0 0-122 0 0,0 0-47 0 0,0 0-39 0 0,0 0-75 0 0,0 0-91 0 0,0 0-96 0 0,0 0-38 0 0,0 0-54 0 0,0 0-33 0 0,15-4-14 0 0,46-14-40 0 0,29 14 1547 0 0,53 31 308 0 0,-140-27-2298 0 0,0-1 0 0 0,0 1 0 0 0,0 1 0 0 0,0-1 0 0 0,0 0 0 0 0,0 1 0 0 0,0 0 0 0 0,0-1 0 0 0,0 1 0 0 0,-1 0 0 0 0,1 0 0 0 0,0 1 0 0 0,-1-1 0 0 0,1 1-1 0 0,-1-1 1 0 0,1 1 0 0 0,-1 0 0 0 0,0 0 0 0 0,1 0 0 0 0,-1 0 0 0 0,0 0 0 0 0,-1 0 0 0 0,1 1 0 0 0,0-1 0 0 0,0 1 0 0 0,-1-1 0 0 0,1 1-53 0 0,2 34 218 0 0,-2 1-1 0 0,-1-1 1 0 0,-1 0 0 0 0,-3 1 0 0 0,0-1 0 0 0,-3 3-218 0 0,-5 55 88 0 0,-21 174-11 0 0,11-108-47 0 0,12 51 147 0 0,0-162-22 0 0,-4-12 205 0 0,12-37-326 0 0,-35 11 1387 0 0,-4-4-1394 0 0,-1-3 0 0 0,0-1 0 0 0,-1-1 1 0 0,-27-4-28 0 0,44 1-159 0 0,-17-7-1582 0 0,36 2-2646 0 0,2-2-3869 0 0,4 3-4339 0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04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381 332 0 0 0,'0'0'1151'0'0,"0"0"275"0"0,0 0 175 0 0,0 0 104 0 0,0 0 42 0 0,0 0-59 0 0,0 0-114 0 0,0 0-135 0 0,0 0-146 0 0,0 0-142 0 0,0 0-95 0 0,0 0-106 0 0,-17-4-94 0 0,-49-14-90 0 0,13 20 578 0 0,40 3-988 0 0,0-1-244 0 0,0 0 0 0 0,0 1 0 0 0,1 0 0 0 0,0 1 0 0 0,0 1 0 0 0,1-1-1 0 0,-1 2 1 0 0,1 0 0 0 0,1 0 0 0 0,0 1 0 0 0,0 0 0 0 0,0 1 0 0 0,1 0 0 0 0,1 0 0 0 0,0 1 0 0 0,0 0 0 0 0,1 0 0 0 0,0 1 0 0 0,1 0-1 0 0,1 0 1 0 0,0 1 0 0 0,0 0 0 0 0,2-1 0 0 0,-1 2 0 0 0,1-1 0 0 0,1 0 0 0 0,0 4-112 0 0,1-4 43 0 0,1-1 0 0 0,0 0 0 0 0,1 0 0 0 0,0 1 1 0 0,1-1-1 0 0,1 0 0 0 0,0 0 0 0 0,0 0 0 0 0,1-1 0 0 0,0 1 0 0 0,1-1 0 0 0,1 0 1 0 0,-1 0-1 0 0,2-1 0 0 0,1 3-43 0 0,10 12-20 0 0,-16-19-16 0 0,1-1 1 0 0,0 0-1 0 0,0 0 0 0 0,0 0 0 0 0,1-1 0 0 0,0 1 0 0 0,0-1 0 0 0,0 0 1 0 0,0 0-1 0 0,0 0 0 0 0,1-1 0 0 0,0 1 0 0 0,0-1 0 0 0,0 0 1 0 0,0-1-1 0 0,0 1 0 0 0,0-1 0 0 0,1 0 0 0 0,-1 0 0 0 0,1-1 0 0 0,0 1 1 0 0,3-1 35 0 0,58-18-3836 0 0,-28-8-7373 0 0,-28 17 3290 0 0</inkml:trace>
  <inkml:trace contextRef="#ctx0" brushRef="#br0" timeOffset="317.76">643 490 5817 0 0,'0'0'1465'0'0,"0"0"-6"0"0,0 0 125 0 0,0 0 138 0 0,0 0-1 0 0,0 0-214 0 0,-22 35-278 0 0,-67 112-261 0 0,57-68 200 0 0,31-66-952 0 0,0-8-140 0 0,0 1 1 0 0,0-1-1 0 0,1 1 0 0 0,0-1 0 0 0,0 1 1 0 0,0-1-1 0 0,1 1 0 0 0,-1 0 0 0 0,2-1 1 0 0,-1 0-1 0 0,0 1 0 0 0,1-1 0 0 0,0 0 1 0 0,0 0-1 0 0,1 0 0 0 0,-1 0 1 0 0,1 0-1 0 0,0 0 0 0 0,0-1 0 0 0,1 1 1 0 0,0-1-1 0 0,-1 0 0 0 0,1 0 0 0 0,1 0 1 0 0,-1-1-1 0 0,0 0 0 0 0,1 1 1 0 0,0-2-1 0 0,0 1 0 0 0,-1 0 0 0 0,2-1 1 0 0,2 1-77 0 0,6 0 156 0 0,0-1 0 0 0,-1-1 0 0 0,1 0 0 0 0,0-1 1 0 0,0 0-1 0 0,-1-2 0 0 0,1 1 0 0 0,0-1 0 0 0,-1-1 1 0 0,0-1-1 0 0,1 0 0 0 0,-2 0 0 0 0,1-1 1 0 0,0-1-1 0 0,-1 0 0 0 0,0-1 0 0 0,0 0 0 0 0,-1-1 1 0 0,0 0-1 0 0,0-1 0 0 0,-1 0 0 0 0,0-1 0 0 0,-1 0 1 0 0,0-1-1 0 0,0 1 0 0 0,-1-2 0 0 0,-1 1 0 0 0,0-1 1 0 0,0 0-1 0 0,1-6-156 0 0,-4 13 9 0 0,0-1-1 0 0,-1 1 1 0 0,0-1 0 0 0,0 0 0 0 0,0 0 0 0 0,-1 0-1 0 0,0 0 1 0 0,0-1 0 0 0,0 1 0 0 0,-1-1 0 0 0,0 1-1 0 0,0-1 1 0 0,-1 1 0 0 0,1-1 0 0 0,-1 1 0 0 0,-1-1-1 0 0,0 0 1 0 0,0 1 0 0 0,0-1 0 0 0,0 1-1 0 0,-1 0 1 0 0,0-1 0 0 0,-1 1 0 0 0,1 0 0 0 0,-1 0-1 0 0,0 0 1 0 0,-1 1 0 0 0,1-1 0 0 0,-1 1 0 0 0,0 0-1 0 0,-1 0 1 0 0,1 0 0 0 0,-1 0 0 0 0,0 1-1 0 0,0 0 1 0 0,0 0 0 0 0,-1 0 0 0 0,1 1 0 0 0,-2-1-9 0 0,0 1-141 0 0,-1 1 1 0 0,1 0 0 0 0,-1 0 0 0 0,0 0-1 0 0,0 1 1 0 0,0 0 0 0 0,0 1 0 0 0,0-1-1 0 0,0 2 1 0 0,0-1 0 0 0,0 1-1 0 0,0 0 1 0 0,0 1 0 0 0,0 0 0 0 0,0 0-1 0 0,0 1 141 0 0,-70 40-6289 0 0,60-30-98 0 0,5-2-4866 0 0</inkml:trace>
  <inkml:trace contextRef="#ctx0" brushRef="#br0" timeOffset="870.819">1066 1006 2753 0 0,'0'0'5138'0'0,"0"0"-2576"0"0,0 0-852 0 0,0 0-102 0 0,0 0-100 0 0,0 0-161 0 0,0 0-199 0 0,0 0-207 0 0,0 0-148 0 0,0 0-59 0 0,0 0-34 0 0,0 0-73 0 0,0 0-74 0 0,26-34-69 0 0,81-109-81 0 0,-34 35 473 0 0,-62 93-720 0 0,-1-1 0 0 0,-1 0 0 0 0,-1-1 0 0 0,0 0 0 0 0,-1 0 0 0 0,-1-1 0 0 0,-1 0 0 0 0,1-5-156 0 0,-9 42-59 0 0,-10 77-431 0 0,13-89 492 0 0,-1-1 1 0 0,1 1-1 0 0,0-1 0 0 0,0 1 0 0 0,1 0 1 0 0,0-1-1 0 0,0 1 0 0 0,1-1 1 0 0,-1 1-1 0 0,1-1 0 0 0,1 0 1 0 0,-1 0-1 0 0,1 0 0 0 0,0 0 1 0 0,1 0-1 0 0,-1 0 0 0 0,1-1 0 0 0,0 0 1 0 0,0 0-1 0 0,1 0 0 0 0,0 0 1 0 0,0-1-1 0 0,0 1 0 0 0,0-1 1 0 0,1-1-1 0 0,0 1-2 0 0,2-2 95 0 0,0-2-1 0 0,-1 1 1 0 0,1-1 0 0 0,0 0-1 0 0,-1-1 1 0 0,1 0 0 0 0,0 0-1 0 0,-1-1 1 0 0,1 1 0 0 0,-1-2-1 0 0,0 1 1 0 0,1-1 0 0 0,-1 0 0 0 0,-1-1-1 0 0,1 1 1 0 0,0-2 0 0 0,-1 1-1 0 0,0 0 1 0 0,0-1 0 0 0,0 0-1 0 0,0-1 1 0 0,-1 1 0 0 0,0-1-1 0 0,0 0 1 0 0,2-5-95 0 0,4 1 147 0 0,3-6-10 0 0,0 0 0 0 0,-1-1-1 0 0,0 0 1 0 0,-2-1 0 0 0,0-1 0 0 0,-1 0 0 0 0,-1 0 0 0 0,2-8-137 0 0,6-79-338 0 0,-33 99-3480 0 0,5 15-7796 0 0,9 0-701 0 0</inkml:trace>
  <inkml:trace contextRef="#ctx0" brushRef="#br0" timeOffset="1281.36">2268 429 15099 0 0,'0'0'1098'0'0,"0"0"-195"0"0,0 0 41 0 0,0 0 16 0 0,0 0-58 0 0,0 0-149 0 0,0 0-173 0 0,0 0-97 0 0,0 0-58 0 0,-33 4-35 0 0,-102 15-91 0 0,71 0 117 0 0,22 12-136 0 0,41-31-283 0 0,0 1-1 0 0,1 0 1 0 0,-1 0 0 0 0,1-1 0 0 0,-1 1-1 0 0,1 0 1 0 0,-1 0 0 0 0,1 0-1 0 0,-1 0 1 0 0,1-1 0 0 0,0 1 0 0 0,0 0-1 0 0,-1 0 1 0 0,1 0 0 0 0,0 0-1 0 0,0 0 1 0 0,0 0 0 0 0,0 0 0 0 0,0 0-1 0 0,0 0 1 0 0,0 0 0 0 0,0 0-1 0 0,0 0 1 0 0,1 0 0 0 0,-1 0 0 0 0,0-1-1 0 0,1 1 1 0 0,-1 0 0 0 0,0 0-1 0 0,1 0 1 0 0,-1 0 0 0 0,1-1-1 0 0,-1 1 1 0 0,1 0 0 0 0,0 0 0 0 0,-1-1-1 0 0,1 1 1 0 0,0 0 0 0 0,0-1-1 0 0,-1 1 1 0 0,1-1 0 0 0,0 1 0 0 0,0-1-1 0 0,0 1 1 0 0,0-1 0 0 0,-1 0-1 0 0,1 1 1 0 0,0-1 0 0 0,0 0 0 0 0,0 0-1 0 0,0 1 1 0 0,0-1 3 0 0,70 21 52 0 0,-61-19-44 0 0,0 0 0 0 0,0 0 0 0 0,0 0 0 0 0,-1 1 0 0 0,1 1 0 0 0,-1 0 0 0 0,0 0 0 0 0,0 1 0 0 0,0 0 0 0 0,-1 0 0 0 0,0 1 0 0 0,0 0 0 0 0,0 1 0 0 0,-1 0 0 0 0,5 5-8 0 0,-11-9 48 0 0,1 1 0 0 0,-1-1-1 0 0,0 1 1 0 0,0 0 0 0 0,0-1 0 0 0,0 1 0 0 0,-1 0-1 0 0,1 0 1 0 0,-1 0 0 0 0,0-1 0 0 0,0 1 0 0 0,0 0-1 0 0,-1 0 1 0 0,1 0 0 0 0,-1-1 0 0 0,0 1 0 0 0,0 0-1 0 0,0 0 1 0 0,-1-1 0 0 0,1 1 0 0 0,-1-1 0 0 0,0 0-1 0 0,0 1 1 0 0,0-1 0 0 0,-1 0 0 0 0,1 0 0 0 0,-1 0-1 0 0,1 0 1 0 0,-1-1 0 0 0,0 1 0 0 0,-1 0-48 0 0,-165 132 1101 0 0,81-77-1982 0 0,83-55 203 0 0,-1 0 16 0 0,4-5-7924 0 0,2-2-2642 0 0</inkml:trace>
  <inkml:trace contextRef="#ctx0" brushRef="#br0" timeOffset="1531.255">2924 39 19028 0 0,'0'0'844'0'0,"0"0"-369"0"0,0 0-50 0 0,0 0 237 0 0,0 0 249 0 0,0 0 102 0 0,0 0-95 0 0,-16 34-159 0 0,-48 111-179 0 0,49-113-338 0 0,-90 234 812 0 0,83-93-1009 0 0,24-85-12 0 0,0-6-3256 0 0,-19-81-6011 0 0,14-1 4097 0 0,-2 0-4258 0 0</inkml:trace>
  <inkml:trace contextRef="#ctx0" brushRef="#br0" timeOffset="1737.738">2484 506 13651 0 0,'0'0'1782'0'0,"0"0"-490"0"0,0 0-243 0 0,0 0-52 0 0,0 0-24 0 0,0 0-66 0 0,0 0-101 0 0,0 0-114 0 0,0 0-103 0 0,0 0-111 0 0,0 0-121 0 0,0 0-98 0 0,36-7-77 0 0,113-20-47 0 0,-75 28-11 0 0,-59 5-100 0 0,175 31-817 0 0,-110-32-9459 0 0,-69-5-776 0 0</inkml:trace>
  <inkml:trace contextRef="#ctx0" brushRef="#br0" timeOffset="2199.405">3236 629 5649 0 0,'0'0'3884'0'0,"0"0"-2131"0"0,0 0-754 0 0,0 0-59 0 0,0 0-53 0 0,0 0-114 0 0,0 0-177 0 0,0 0-195 0 0,0 0-140 0 0,0 0-42 0 0,0 0-11 0 0,0 0-5 0 0,0 0 5 0 0,-1 19 11 0 0,-4 97 253 0 0,-1 14 1666 0 0,5-146 4056 0 0,4-82-5078 0 0,3 69-990 0 0,2 1-1 0 0,1 0 1 0 0,1 0-1 0 0,1 1 0 0 0,1 0 1 0 0,1 1-1 0 0,10-13-125 0 0,66-91-561 0 0,-81 125-292 0 0,-4 16-9233 0 0,-4-6-1331 0 0</inkml:trace>
  <inkml:trace contextRef="#ctx0" brushRef="#br0" timeOffset="2501.085">3540 540 8394 0 0,'0'0'1408'0'0,"0"0"-404"0"0,0 0-29 0 0,0 0 116 0 0,0 0 5 0 0,0 0-79 0 0,0 0-173 0 0,0 0-137 0 0,0 0-94 0 0,0 0-114 0 0,0 0-79 0 0,-3 33-48 0 0,-7 101-19 0 0,20-79 276 0 0,-4-49-451 0 0,-1-1 30 0 0,0-1 1 0 0,0 1-1 0 0,1-1 0 0 0,-1 0 0 0 0,1 0 1 0 0,0-1-1 0 0,0 1 0 0 0,0-1 0 0 0,1-1 1 0 0,-1 1-1 0 0,1-1 0 0 0,-1 0 0 0 0,1 0 1 0 0,0-1-1 0 0,0 0 0 0 0,0-1 0 0 0,0 1 1 0 0,0-1-1 0 0,0 0 0 0 0,-1-1 0 0 0,1 0 0 0 0,0 0 1 0 0,0 0-1 0 0,0-1 0 0 0,-1 0 0 0 0,1 0 1 0 0,-1-1-1 0 0,1 0 0 0 0,-1 0 0 0 0,0 0 1 0 0,0-1-1 0 0,-1 0 0 0 0,1 0 0 0 0,1-1-208 0 0,11-9 219 0 0,0-1-1 0 0,-1 0 0 0 0,-1-2 0 0 0,0 1 1 0 0,-1-2-1 0 0,-1 0 0 0 0,-1-1 1 0 0,0 0-1 0 0,1-6-218 0 0,-9 17-222 0 0,16-38 645 0 0,-17 10-4389 0 0,-4 33-951 0 0,-2 2-7212 0 0</inkml:trace>
  <inkml:trace contextRef="#ctx0" brushRef="#br0" timeOffset="2896.482">4484 490 19708 0 0,'0'0'959'0'0,"0"0"-237"0"0,0 0 43 0 0,0 0 75 0 0,0 0-21 0 0,0 0-143 0 0,0 0-226 0 0,0 0-169 0 0,0 0-106 0 0,0 0-70 0 0,0 0-49 0 0,0 0-19 0 0,0 0-15 0 0,-27 7-9 0 0,-84 25-29 0 0,53 1 13 0 0,50-24-2 0 0,4-6 3 0 0,0 0 0 0 0,0 0 0 0 0,0 0 0 0 0,0 1 0 0 0,1-1 0 0 0,-1 1 0 0 0,1 0 0 0 0,0 0 0 0 0,0 0 0 0 0,0 0 1 0 0,0 1-1 0 0,1-1 0 0 0,0 1 0 0 0,0 0 0 0 0,0 0 0 0 0,1 0 0 0 0,-1-1 0 0 0,1 1 0 0 0,0 0 0 0 0,1 1 0 0 0,-1-1 0 0 0,1 0 0 0 0,0 0 0 0 0,0 0 0 0 0,1 0 0 0 0,-1 0 0 0 0,1 0 0 0 0,0 0 0 0 0,1 0 0 0 0,-1 0 0 0 0,1 0 0 0 0,0 0 0 0 0,0-1 0 0 0,0 1 0 0 0,1-1 0 0 0,0 0 0 0 0,0 1 0 0 0,3 2 2 0 0,3-2 13 0 0,0 0-1 0 0,0 0 0 0 0,1-1 0 0 0,0-1 0 0 0,-1 0 0 0 0,1 0 0 0 0,0-1 0 0 0,1 0 0 0 0,-1-1 0 0 0,0 0 0 0 0,0-1 1 0 0,1 0-1 0 0,-1 0 0 0 0,0-1 0 0 0,7-1-12 0 0,116-43 20 0 0,-105 32-76 0 0,96-61-1370 0 0,-87 43-2357 0 0,-3-2-4667 0 0,-25 21-2662 0 0</inkml:trace>
  <inkml:trace contextRef="#ctx0" brushRef="#br0" timeOffset="3150.545">5122 1 15339 0 0,'0'0'2363'0'0,"0"0"-526"0"0,0 0-390 0 0,0 0-248 0 0,0 0-146 0 0,0 0-154 0 0,0 0-228 0 0,0 0-198 0 0,0 0-177 0 0,0 0-46 0 0,0 0 19 0 0,0 0 25 0 0,0 0 28 0 0,-5 20-20 0 0,-29 118 130 0 0,19-72-313 0 0,2-1 1 0 0,4 2-1 0 0,2-1 1 0 0,3 1-1 0 0,4 40-119 0 0,1-93-10 0 0,1 0 0 0 0,0-1 1 0 0,1 0-1 0 0,0 0 0 0 0,1 0 0 0 0,1 0 0 0 0,0 0 0 0 0,1-1 0 0 0,0 1 0 0 0,0-2 0 0 0,2 2 10 0 0,-7-12-57 0 0,0 1-1 0 0,0 0 1 0 0,0 0 0 0 0,1-1 0 0 0,-1 1-1 0 0,1 0 1 0 0,-1-1 0 0 0,1 1-1 0 0,-1-1 1 0 0,1 0 0 0 0,0 0-1 0 0,0 1 1 0 0,-1-1 0 0 0,1 0 0 0 0,0 0-1 0 0,0-1 1 0 0,0 1 0 0 0,0 0-1 0 0,0-1 1 0 0,0 1 0 0 0,1-1 0 0 0,-1 0-1 0 0,0 0 1 0 0,0 1 0 0 0,1-1 57 0 0,-2-35-5207 0 0,-8 14-5408 0 0,3 12-65 0 0</inkml:trace>
  <inkml:trace contextRef="#ctx0" brushRef="#br0" timeOffset="3313.975">4675 355 15843 0 0,'0'0'2063'0'0,"0"0"-544"0"0,0 0-116 0 0,0 0-20 0 0,0 0-136 0 0,35 0-194 0 0,112-3-180 0 0,207-24 2018 0 0,-169 11-3647 0 0,-106 5-6372 0 0,-61 7-5149 0 0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1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877 428 4793 0 0,'0'0'1235'0'0,"0"0"-348"0"0,0 0 78 0 0,0 0 358 0 0,0 0 272 0 0,0 0 23 0 0,0 0-220 0 0,0 0-279 0 0,0 0-139 0 0,0 0 1 0 0,0 0 10 0 0,0 0-39 0 0,0 0-90 0 0,9-3-133 0 0,74-40 1368 0 0,67-99-73 0 0,-43 65-1601 0 0,-106 77-420 0 0,-1 0 0 0 0,1 0 0 0 0,0 0 1 0 0,-1-1-1 0 0,1 1 0 0 0,-1 0 0 0 0,1 0 0 0 0,0 0 0 0 0,-1 0 0 0 0,1 0 0 0 0,-1 1 1 0 0,1-1-1 0 0,0 0 0 0 0,-1 0 0 0 0,1 0 0 0 0,-1 0 0 0 0,1 1 0 0 0,0-1 0 0 0,-1 0 1 0 0,1 0-1 0 0,-1 1 0 0 0,1-1 0 0 0,-1 0 0 0 0,1 1 0 0 0,-1-1 0 0 0,0 1 0 0 0,1-1 1 0 0,-1 1-1 0 0,1-1 0 0 0,-1 1 0 0 0,0-1 0 0 0,1 1 0 0 0,-1-1 0 0 0,0 1 0 0 0,0-1 1 0 0,1 1-1 0 0,-1 0 0 0 0,0-1 0 0 0,0 1 0 0 0,0-1 0 0 0,0 1 0 0 0,0 0 0 0 0,0-1 1 0 0,0 1-1 0 0,0-1 0 0 0,0 1 0 0 0,0 0 0 0 0,0-1 0 0 0,0 1 0 0 0,-1 0-3 0 0,2 0 27 0 0,32 118 836 0 0,-27-105-790 0 0,0 0 0 0 0,2 0 0 0 0,-1-1 0 0 0,2 0 1 0 0,0 0-1 0 0,0-1 0 0 0,1 0 0 0 0,0-1 0 0 0,2 0-73 0 0,-4-6 574 0 0,-1-2-2245 0 0,-5 1-10349 0 0,-2-4-107 0 0</inkml:trace>
  <inkml:trace contextRef="#ctx0" brushRef="#br0" timeOffset="-1005.003">393 791 7001 0 0,'0'0'1682'0'0,"0"0"-230"0"0,0 0 63 0 0,0 0 191 0 0,0 0 51 0 0,0 0-165 0 0,0 0-346 0 0,0 0-333 0 0,0 0-297 0 0,0 0-214 0 0,0 0-128 0 0,-5 2-86 0 0,-17 6-37 0 0,50 8 1697 0 0,151-24 1189 0 0,31-41-1929 0 0,-182 42-1892 0 0,-30 19-2026 0 0,2-7-6568 0 0,0-4 6484 0 0,0-1-7728 0 0</inkml:trace>
  <inkml:trace contextRef="#ctx0" brushRef="#br0" timeOffset="-597.286">1193 644 10482 0 0,'0'0'2158'0'0,"0"0"-951"0"0,0 0-236 0 0,0 0 230 0 0,0 0 290 0 0,0 0 90 0 0,0 0-206 0 0,0 0-330 0 0,0 0-298 0 0,0 0-184 0 0,0 0-126 0 0,0 0-35 0 0,0 0-18 0 0,-3 7-33 0 0,-43 88 831 0 0,36-82-1128 0 0,2 0-1 0 0,0 1 0 0 0,0 1 1 0 0,1-1-1 0 0,1 1 0 0 0,1 0 1 0 0,0 1-1 0 0,1-1 1 0 0,0 1-1 0 0,1 0 0 0 0,1 0 1 0 0,1 0-1 0 0,0 0 0 0 0,1 0 1 0 0,1 9-54 0 0,1-20 22 0 0,1-1 0 0 0,-1 1 0 0 0,0-1 0 0 0,1 0 0 0 0,0 0 1 0 0,0 0-1 0 0,0-1 0 0 0,1 1 0 0 0,-1-1 0 0 0,1 0 0 0 0,0 0 0 0 0,0 0 1 0 0,0 0-1 0 0,0 0 0 0 0,0-1 0 0 0,4 2-22 0 0,9 6 100 0 0,-11-8-70 0 0,-1 1 0 0 0,1-1 0 0 0,-1-1 0 0 0,1 1 0 0 0,0-1 0 0 0,0 0 0 0 0,-1 0 0 0 0,1-1 0 0 0,0 0 0 0 0,0 0 0 0 0,0 0 0 0 0,0-1 0 0 0,0 0 0 0 0,1 0-29 0 0,24-1 83 0 0,-40-18-4629 0 0,-2 13-6973 0 0,8 3 244 0 0</inkml:trace>
  <inkml:trace contextRef="#ctx0" brushRef="#br0" timeOffset="14780.954">385 1 0 0 0,'0'0'810'0'0,"0"0"523"0"0,0 0 33 0 0,0 0-35 0 0,0 0 18 0 0,0 0-8 0 0,0 0-5 0 0,0 0-8 0 0,0 0-36 0 0,0 0-43 0 0,-2 4-108 0 0,-6 14-134 0 0,-41-6 3509 0 0,-44-4-3108 0 0,83-5-1300 0 0,-1-1-16 0 0,0 0 1 0 0,1 1-1 0 0,0 0 1 0 0,-1 1-1 0 0,1 0 1 0 0,0 0-1 0 0,1 1 1 0 0,-1 1-1 0 0,1 0 1 0 0,0 0-1 0 0,0 0 1 0 0,-4 6-93 0 0,6 0 20 0 0,1 1 0 0 0,0 0 0 0 0,1 0 1 0 0,1 0-1 0 0,0 1 0 0 0,0 0 1 0 0,2 0-1 0 0,-1 0 0 0 0,2 0 0 0 0,0 0 1 0 0,1 12-21 0 0,-4 23 109 0 0,-34 367 1174 0 0,32-3-354 0 0,6-240 1141 0 0,27-173-2093 0 0,25 0 59 0 0,0-1-1 0 0,0-4 0 0 0,0-1 1 0 0,32-9-36 0 0,-36 7-284 0 0,-47 3-4781 0 0,-2 3 1022 0 0,-2 2-8042 0 0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21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644 243 0 0 0,'0'0'324'0'0,"0"0"562"0"0,0 0 147 0 0,0 0 17 0 0,0 0 18 0 0,0 0 15 0 0,0 0 57 0 0,0-8 80 0 0,1-26 66 0 0,1 25 9608 0 0,-1 16-7315 0 0,0-2-4835 0 0,-53 150 2239 0 0,23-87-804 0 0,-89 206 100 0 0,49-104-425 0 0,61-132-315 0 0,4-47-8194 0 0,28-70-4106 0 0,-11 49 11044 0 0,-10 17 1709 0 0</inkml:trace>
  <inkml:trace contextRef="#ctx0" brushRef="#br0" timeOffset="503.042">509 358 0 0 0,'0'0'1160'0'0,"0"0"719"0"0,0 0 216 0 0,0 0-75 0 0,0 0-108 0 0,0 0-121 0 0,0 0-97 0 0,0 0-190 0 0,0 0-216 0 0,0 0-227 0 0,3-19-263 0 0,9-61-212 0 0,-9 60-186 0 0,-3 20-144 0 0,8 23 681 0 0,9 4-283 0 0,0 1 0 0 0,-2 1 0 0 0,-1 0-1 0 0,-2 1 1 0 0,0 0 0 0 0,1 14-654 0 0,39 136 437 0 0,-14-115-297 0 0,-36-66-64 0 0,0 0-1 0 0,0 0 0 0 0,0 0 1 0 0,0 0-1 0 0,0 0 1 0 0,0 0-1 0 0,-1 0 1 0 0,1-1-1 0 0,0 1 1 0 0,-1-1-1 0 0,1 1 1 0 0,-1-1-1 0 0,1 0 1 0 0,-1 0-1 0 0,0 1 0 0 0,0-1 1 0 0,0 0-1 0 0,0 0 1 0 0,0 0-1 0 0,0 0 1 0 0,-1 0-1 0 0,1-1 1 0 0,0 1-1 0 0,-1 0 1 0 0,0 0-1 0 0,0 0-75 0 0,7-13 189 0 0,71-207 416 0 0,-53 138-532 0 0,-10 35-71 0 0,-2 0 0 0 0,-2-1 0 0 0,-2 0 1 0 0,-3-1-1 0 0,-2 1 0 0 0,-2-9-2 0 0,-2 59-26 0 0,0 0 0 0 0,0 1 0 0 0,0-1-1 0 0,0 0 1 0 0,0 1 0 0 0,0-1 0 0 0,0 0 0 0 0,0 0-1 0 0,-1 1 1 0 0,1-1 0 0 0,0 0 0 0 0,0 0 0 0 0,0 1 0 0 0,-1-1-1 0 0,1 0 1 0 0,0 0 0 0 0,0 0 0 0 0,0 1 0 0 0,-1-1 0 0 0,1 0-1 0 0,0 0 1 0 0,-1 0 0 0 0,1 0 0 0 0,0 0 0 0 0,0 1 0 0 0,-1-1-1 0 0,1 0 1 0 0,0 0 0 0 0,-1 0 0 0 0,1 0 0 0 0,0 0 0 0 0,0 0-1 0 0,-1 0 1 0 0,1 0 0 0 0,0 0 0 0 0,-1 0 0 0 0,1 0-1 0 0,0 0 1 0 0,-1-1 0 0 0,1 1 0 0 0,0 0 0 0 0,0 0 0 0 0,-1 0-1 0 0,1 0 1 0 0,0 0 0 0 0,0 0 0 0 0,-1-1 0 0 0,1 1 0 0 0,0 0-1 0 0,0 0 1 0 0,-1 0 0 0 0,1-1 0 0 0,0 1 0 0 0,0 0 0 0 0,0 0-1 0 0,0-1 1 0 0,-1 1 0 0 0,1 0 0 0 0,0-1 0 0 0,0 1-1 0 0,0 0 1 0 0,0 0 0 0 0,0-1 0 0 0,0 1 26 0 0,-17 61-2904 0 0,13-41-655 0 0,1 2-3644 0 0,2-10-4179 0 0</inkml:trace>
  <inkml:trace contextRef="#ctx0" brushRef="#br0" timeOffset="961.593">1188 447 11835 0 0,'0'0'1788'0'0,"0"0"-637"0"0,0 0-176 0 0,0 0 138 0 0,0 0 118 0 0,0 0 24 0 0,0 0-177 0 0,0 0-310 0 0,0 0-257 0 0,0 0-174 0 0,0 0-116 0 0,0 0-81 0 0,0 0-57 0 0,-6 3-36 0 0,2 1-38 0 0,0-1 1 0 0,0 1-1 0 0,0 0 0 0 0,1 0 1 0 0,-1 1-1 0 0,1-1 1 0 0,0 0-1 0 0,0 1 1 0 0,1 0-1 0 0,-1 0 0 0 0,1 0 1 0 0,0 0-1 0 0,1 0 1 0 0,-1 0-1 0 0,1 1 1 0 0,-1 3-10 0 0,-1 2 13 0 0,1 0 1 0 0,0 1 0 0 0,0-1 0 0 0,1 1 0 0 0,1 0 0 0 0,0-1 0 0 0,0 1 0 0 0,1-1 0 0 0,1 1-1 0 0,0-1 1 0 0,3 9-14 0 0,-4-15 13 0 0,0 0 0 0 0,1-1 0 0 0,0 1-1 0 0,0 0 1 0 0,0-1 0 0 0,1 1 0 0 0,-1-1-1 0 0,1 0 1 0 0,0 0 0 0 0,0 0 0 0 0,1-1-1 0 0,-1 1 1 0 0,1-1 0 0 0,0 1 0 0 0,0-1 0 0 0,0 0-1 0 0,0-1 1 0 0,0 1 0 0 0,1-1 0 0 0,-1 0-1 0 0,1 0 1 0 0,0 0 0 0 0,-1 0 0 0 0,1-1-1 0 0,0 0 1 0 0,0 0 0 0 0,5 0-13 0 0,-1 0 102 0 0,1-1 1 0 0,-1 0-1 0 0,1 0 1 0 0,-1-1-1 0 0,1 0 1 0 0,-1-1-1 0 0,0 0 1 0 0,0 0-1 0 0,0-1 1 0 0,0-1-1 0 0,0 1 0 0 0,0-1 1 0 0,-1-1-1 0 0,0 1 1 0 0,0-2-1 0 0,0 1 1 0 0,0-1-1 0 0,-1 0 1 0 0,0 0-1 0 0,-1-1 1 0 0,1 0-1 0 0,-1 0 0 0 0,3-5-102 0 0,-4 6 29 0 0,1-1-1 0 0,-1 1 1 0 0,-1-1-1 0 0,1 0 0 0 0,-1 0 1 0 0,0 0-1 0 0,-1-1 0 0 0,1 1 1 0 0,-1-1-1 0 0,-1 0 0 0 0,0 0 1 0 0,0 0-1 0 0,0 0 1 0 0,-1 0-1 0 0,-1-1 0 0 0,1 1 1 0 0,-1 0-1 0 0,0 0 0 0 0,-1-1 1 0 0,0 1-1 0 0,-1 0 0 0 0,1 0 1 0 0,-1 0-1 0 0,-1 0 1 0 0,0 0-1 0 0,0 1 0 0 0,0-1 1 0 0,-1 1-1 0 0,0 0 0 0 0,-1 0 1 0 0,1 0-1 0 0,-1 0 0 0 0,-1 1 1 0 0,1 0-1 0 0,-1 0 1 0 0,0 0-1 0 0,0 1 0 0 0,-1 0 1 0 0,0 0-1 0 0,0 1 0 0 0,-2-2-28 0 0,1 3-156 0 0,0 0-1 0 0,0 1 0 0 0,-1 0 0 0 0,1 0 1 0 0,0 1-1 0 0,-1 0 0 0 0,1 0 1 0 0,-1 1-1 0 0,0 0 0 0 0,1 1 0 0 0,-1 0 1 0 0,1 0-1 0 0,0 0 0 0 0,-1 1 0 0 0,1 1 1 0 0,0 0-1 0 0,0 0 0 0 0,-5 3 157 0 0,-17 12-4255 0 0,4 6-3289 0 0,15-11-3968 0 0</inkml:trace>
  <inkml:trace contextRef="#ctx0" brushRef="#br0" timeOffset="1321.752">1802 0 9890 0 0,'0'0'2423'0'0,"0"0"-548"0"0,0 0-253 0 0,0 0-48 0 0,0 0-99 0 0,0 0-266 0 0,0 0-327 0 0,0 0-303 0 0,0 0-175 0 0,0 0-48 0 0,0 0 48 0 0,0 0 39 0 0,0 0-10 0 0,-5 20 3 0 0,-17 64-38 0 0,26-17 336 0 0,2-50-556 0 0,6 51 215 0 0,-2 1 0 0 0,-3-1 0 0 0,-3 36-393 0 0,-2 70-758 0 0,-22-183-6601 0 0,5-5-3787 0 0,9 10 3915 0 0</inkml:trace>
  <inkml:trace contextRef="#ctx0" brushRef="#br0" timeOffset="1870.599">1550 416 10258 0 0,'0'0'1694'0'0,"0"0"-647"0"0,0 0-104 0 0,0 0 180 0 0,0 0 59 0 0,0 0-37 0 0,0 0-138 0 0,0 0-134 0 0,0 0-109 0 0,33-5-73 0 0,104-16-115 0 0,-14 13 471 0 0,-90 7-903 0 0,-20 0-171 0 0,-1 0 0 0 0,1 1 0 0 0,0 1 0 0 0,0 0 0 0 0,-1 1 0 0 0,1 0 0 0 0,-1 1 0 0 0,1 0 0 0 0,3 2 27 0 0,-13-3-238 0 0,36 23-2255 0 0,-33-11-1987 0 0,-4 4-4563 0 0,4 10 2868 0 0,17-18 11041 0 0,-13-9-3157 0 0,52 1 5960 0 0,-1-17-3387 0 0,-49 11-3914 0 0,0-2 1 0 0,0 1 0 0 0,-1-1-1 0 0,0-1 1 0 0,0 0-1 0 0,-1 0 1 0 0,0-1 0 0 0,0-1-1 0 0,0 0 1 0 0,-1 0-1 0 0,-1-1 1 0 0,0 0 0 0 0,5-8-369 0 0,-9 12 83 0 0,-1 0 0 0 0,0 0 1 0 0,-1 0-1 0 0,1-1 1 0 0,-1 1-1 0 0,-1-1 0 0 0,1 1 1 0 0,-1-1-1 0 0,0 0 1 0 0,-1 1-1 0 0,1-1 0 0 0,-1 0 1 0 0,-1 0-1 0 0,1 0 0 0 0,-1 1 1 0 0,0-1-1 0 0,-1-1-83 0 0,0 5 4 0 0,-1 1 1 0 0,1-1-1 0 0,-1 0 0 0 0,0 1 0 0 0,0-1 0 0 0,0 1 1 0 0,0 0-1 0 0,0 0 0 0 0,0 0 0 0 0,0 1 0 0 0,-1-1 1 0 0,1 1-1 0 0,-1 0 0 0 0,1-1 0 0 0,-1 2 0 0 0,0-1 0 0 0,1 0 1 0 0,-1 1-1 0 0,0-1 0 0 0,1 1 0 0 0,-1 0 0 0 0,0 1 1 0 0,0-1-1 0 0,1 0 0 0 0,-4 2-4 0 0,-3-2-26 0 0,0 2 10 0 0,-1 1 1 0 0,1 1-1 0 0,-1 0 0 0 0,1 0 0 0 0,0 1 1 0 0,0 0-1 0 0,1 0 0 0 0,0 1 1 0 0,0 1-1 0 0,0-1 0 0 0,1 2 0 0 0,-1-1 1 0 0,2 1-1 0 0,-1 0 0 0 0,1 1 1 0 0,1-1-1 0 0,-1 1 0 0 0,-2 7 16 0 0,1-6-2 0 0,1 1 1 0 0,1 0-1 0 0,0 1 0 0 0,0-1 0 0 0,1 1 1 0 0,0 0-1 0 0,1 1 0 0 0,1-1 0 0 0,0 1 1 0 0,1-1-1 0 0,0 1 0 0 0,0 0 0 0 0,2 0 1 0 0,0 0-1 0 0,0 0 0 0 0,2 7 2 0 0,1-12 6 0 0,1-1-1 0 0,0-1 0 0 0,0 1 1 0 0,0-1-1 0 0,1 1 0 0 0,0-1 1 0 0,0 0-1 0 0,1-1 0 0 0,0 1 1 0 0,0-1-1 0 0,0-1 0 0 0,0 1 1 0 0,1-1-1 0 0,0 0 0 0 0,-1 0 1 0 0,2-1-1 0 0,-1 0 0 0 0,0 0 1 0 0,1 0-1 0 0,-1-1 0 0 0,1-1 1 0 0,0 1-1 0 0,-1-1 0 0 0,7 0-5 0 0,19 4-8 0 0,0 0 0 0 0,-1-3 0 0 0,1 0 0 0 0,0-3 0 0 0,13-1 8 0 0,42-19-948 0 0,-54 8-4278 0 0,-27 9-2132 0 0,-3 0-3523 0 0</inkml:trace>
  <inkml:trace contextRef="#ctx0" brushRef="#br0" timeOffset="2335.619">1 1179 7490 0 0,'0'0'2013'0'0,"0"0"-28"0"0,0 0 34 0 0,0 0-49 0 0,0 0-166 0 0,0 0-206 0 0,37 2-215 0 0,119 6-184 0 0,62-7 2073 0 0,143-47-1115 0 0,246-60-1156 0 0,-254 61-885 0 0,132 8-116 0 0,-315 37-277 0 0,-150 1 190 0 0,35-9-2061 0 0,-34-4-451 0 0,-10 6-400 0 0,-1 0-3846 0 0,-4 2-4495 0 0</inkml:trace>
  <inkml:trace contextRef="#ctx0" brushRef="#br0" timeOffset="2813.339">2964 320 3665 0 0,'0'0'3340'0'0,"0"0"-1028"0"0,0 0-337 0 0,0 0-47 0 0,0 0-153 0 0,0 0-200 0 0,0 0-247 0 0,0 0-259 0 0,0 0-166 0 0,0 0-166 0 0,0 0-131 0 0,0 0-104 0 0,0 0-94 0 0,-15 1-61 0 0,-46 5-47 0 0,18 13 359 0 0,37-11-478 0 0,38-19 361 0 0,30-27 79 0 0,-33 15 210 0 0,-29 22-636 0 0,0 1 4 0 0,0 0-3 0 0,0 0-24 0 0,-48 23-426 0 0,46-15-7826 0 0,2-8-3559 0 0</inkml:trace>
  <inkml:trace contextRef="#ctx0" brushRef="#br0" timeOffset="3329.564">2927 632 11378 0 0,'0'0'1534'0'0,"0"0"-39"0"0,0 0 129 0 0,0 0 39 0 0,0 0-117 0 0,0 0-367 0 0,0 0-423 0 0,0 0-217 0 0,0 0-116 0 0,0 0-71 0 0,0 0-41 0 0,0 0-63 0 0,-3 5-40 0 0,-17 25 149 0 0,18-22 736 0 0,16-16-580 0 0,28-12 628 0 0,-90 62-27 0 0,33-23-1420 0 0,24-14-2274 0 0,-5-5-5024 0 0,-2 0-4531 0 0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0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4897 0 0,'0'0'2791'0'0,"0"0"-777"0"0,0 0-194 0 0,0 0 54 0 0,0 0-36 0 0,0 0-170 0 0,0 0-339 0 0,0 0-380 0 0,0 0-247 0 0,0 0-120 0 0,0 0-34 0 0,0 0 5 0 0,0 0 39 0 0,2 0 41 0 0,19 3 8 0 0,-1-2 0 0 0,0 0 0 0 0,0-1 0 0 0,1-1 1 0 0,-1-1-1 0 0,0-1 0 0 0,10-3-641 0 0,87-7 837 0 0,-61 13-797 0 0,32 0 467 0 0,-45 0-5159 0 0,-51 5-3529 0 0,6-3 1903 0 0,0-1-3273 0 0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1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 11082 0 0,'0'0'2253'0'0,"0"0"-581"0"0,0 0-206 0 0,0 0 30 0 0,0 0-30 0 0,0 0-191 0 0,0 0-322 0 0,0 0-367 0 0,0 0-228 0 0,0 0-93 0 0,0 0-35 0 0,0 0 14 0 0,0 0 63 0 0,3 1 46 0 0,102 7 2474 0 0,-68-9-2254 0 0,174-33 1024 0 0,-190 29-1498 0 0,34-6-1043 0 0,-56 18-6379 0 0,0-7-4934 0 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2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10 289 0 0 0,'0'0'568'0'0,"0"0"771"0"0,0 0 484 0 0,0 0 255 0 0,0 0 116 0 0,0 0-93 0 0,0 0-273 0 0,0 0-329 0 0,0 0-310 0 0,0 0-235 0 0,0-6-143 0 0,-3-20-77 0 0,1 46 2938 0 0,-2 24-3227 0 0,13 534 3261 0 0,-13-302-3410 0 0,16-283-1322 0 0,-10 2 470 0 0,14-35-2966 0 0,-4 16-6624 0 0,-7 16 159 0 0</inkml:trace>
  <inkml:trace contextRef="#ctx0" brushRef="#br0" timeOffset="539.796">290 860 9498 0 0,'0'0'437'0'0,"0"0"-358"0"0,0 0 172 0 0,0 0 610 0 0,0 0 420 0 0,0 0 138 0 0,0 0-70 0 0,0 0-250 0 0,0 0-209 0 0,0 0-153 0 0,0 0-126 0 0,0 0-70 0 0,0 0-4 0 0,26 2 4 0 0,84 7-2 0 0,-49-21 488 0 0,-45 5-842 0 0,0-1 1 0 0,0-1 0 0 0,-1 0 0 0 0,0-1-1 0 0,-1-1 1 0 0,0 0 0 0 0,0-1 0 0 0,-1-1-1 0 0,-1 0 1 0 0,0 0 0 0 0,-1-1 0 0 0,-1-1-1 0 0,0 0 1 0 0,0 0 0 0 0,-2-1 0 0 0,0 0-1 0 0,-1 0 1 0 0,3-11-186 0 0,-8 24 11 0 0,-1-1 0 0 0,1 1 0 0 0,-1 0 0 0 0,0-1 0 0 0,0 1 0 0 0,0-1 0 0 0,-1 0 0 0 0,1 1 0 0 0,-1-1 0 0 0,0 0 0 0 0,0 1 0 0 0,0-1 0 0 0,0 0 0 0 0,-1 0 0 0 0,1 1 0 0 0,-1-1 0 0 0,0 1 0 0 0,0-1 0 0 0,-1 1 0 0 0,1-1 0 0 0,-1 1 0 0 0,1 0 0 0 0,-1-1 0 0 0,0 1 0 0 0,0 0 0 0 0,0 0 0 0 0,-1 1 0 0 0,1-1 0 0 0,-1 0 0 0 0,0 1 0 0 0,0-1 0 0 0,1 1 0 0 0,-2 0 0 0 0,1 0 0 0 0,0 0 0 0 0,0 0 0 0 0,-4 0-11 0 0,-7 1-32 0 0,-1 1 0 0 0,1 1 0 0 0,-1 0-1 0 0,1 1 1 0 0,-1 1 0 0 0,1 0 0 0 0,0 1 0 0 0,0 1 0 0 0,0 0 0 0 0,1 0 0 0 0,0 2 0 0 0,0-1 0 0 0,0 2 0 0 0,1 0 0 0 0,0 0 0 0 0,0 1 0 0 0,1 1 0 0 0,1-1-1 0 0,-1 2 1 0 0,1 0 0 0 0,1 0 0 0 0,-6 10 32 0 0,4-8-3 0 0,1 0 0 0 0,0 1 1 0 0,1 0-1 0 0,0 0 0 0 0,2 1 0 0 0,0 0 0 0 0,0 1 0 0 0,1-1 0 0 0,1 1 0 0 0,1 0 0 0 0,0 1 0 0 0,1-1 1 0 0,1 1-1 0 0,0-1 0 0 0,1 1 0 0 0,1 0 0 0 0,1 1 3 0 0,2-9 34 0 0,1 1 0 0 0,0-1 0 0 0,0 0 0 0 0,0-1 0 0 0,1 1 1 0 0,1-1-1 0 0,0 0 0 0 0,0 0 0 0 0,0-1 0 0 0,1 1 0 0 0,0-2 0 0 0,0 1 0 0 0,1-1 0 0 0,0 0 1 0 0,0 0-1 0 0,0-1 0 0 0,1 0 0 0 0,-1-1 0 0 0,1 0 0 0 0,0 0 0 0 0,1-1 0 0 0,-1 0 0 0 0,1 0 1 0 0,-1-1-1 0 0,1-1 0 0 0,5 1-34 0 0,126 13 848 0 0,11-15-493 0 0,-127-15-1204 0 0,-24 9-3039 0 0,-3 0-3646 0 0,-1 2-4705 0 0</inkml:trace>
  <inkml:trace contextRef="#ctx0" brushRef="#br0" timeOffset="1181.119">1158 933 13187 0 0,'0'0'2995'0'0,"0"0"-1635"0"0,0 0-437 0 0,0 0 85 0 0,0 0 65 0 0,0 0-65 0 0,0 0-195 0 0,0 0-247 0 0,0 0-197 0 0,0 0-135 0 0,0 0-82 0 0,0 0-40 0 0,0 0-28 0 0,-19 8-16 0 0,-62 28-24 0 0,77-34-40 0 0,0 0 0 0 0,0 0-1 0 0,0 0 1 0 0,0 1 0 0 0,0-1 0 0 0,1 1 0 0 0,-1 0 0 0 0,1 0 0 0 0,0 1-1 0 0,0-1 1 0 0,0 1 0 0 0,0-1 0 0 0,0 1 0 0 0,1 0 0 0 0,0 0 0 0 0,0 0 0 0 0,0 0-4 0 0,-6 11 12 0 0,-50 92-6 0 0,58-106 7 0 0,0-1 3 0 0,0 0 3 0 0,0 0 11 0 0,0 0 15 0 0,0 0 27 0 0,8-11 360 0 0,103-124 370 0 0,-25 49-687 0 0,-79 78-66 0 0,-7 8-53 0 0,0 1 1 0 0,0-1-1 0 0,0 0 1 0 0,1 1-1 0 0,-1-1 1 0 0,0 0-1 0 0,0 1 1 0 0,0-1-1 0 0,0 0 0 0 0,1 1 1 0 0,-1-1-1 0 0,0 0 1 0 0,0 0-1 0 0,1 1 1 0 0,-1-1-1 0 0,0 0 1 0 0,0 0-1 0 0,1 1 0 0 0,-1-1 1 0 0,0 0-1 0 0,1 0 1 0 0,-1 0-1 0 0,0 0 1 0 0,1 0-1 0 0,-1 1 1 0 0,0-1-1 0 0,1 0 0 0 0,-1 0 1 0 0,0 0-1 0 0,1 0 1 0 0,-1 0-1 0 0,1 0 1 0 0,-1 0-1 0 0,0 0 1 0 0,1 0-1 0 0,-1 0 0 0 0,0 0 1 0 0,1 0-1 0 0,-1-1 1 0 0,0 1-1 0 0,1 0 1 0 0,-1 0-1 0 0,0 0 1 0 0,1 0-1 0 0,-1-1 0 0 0,0 1 4 0 0,-1 10 4 0 0,0-1 0 0 0,1 0 0 0 0,0 1 0 0 0,0-1 0 0 0,1 1 0 0 0,0-1 0 0 0,0 1 0 0 0,1-1 0 0 0,1 0 0 0 0,-1 0 0 0 0,2 0 0 0 0,-1 0 0 0 0,1-1 0 0 0,0 1 0 0 0,1-1 0 0 0,0 0 0 0 0,0 0 0 0 0,1 0 0 0 0,0-1 0 0 0,1 1-4 0 0,-3-7 31 0 0,1 1 0 0 0,-1-1 0 0 0,1 0-1 0 0,-1 0 1 0 0,1-1 0 0 0,-1 1 0 0 0,1-1-1 0 0,0 0 1 0 0,-1 0 0 0 0,1 0 0 0 0,-1-1-1 0 0,1 0 1 0 0,-1 0 0 0 0,1 0 0 0 0,-1 0-1 0 0,1-1 1 0 0,-1 1 0 0 0,0-1 0 0 0,0 0-1 0 0,0-1 1 0 0,0 1 0 0 0,0-1 0 0 0,0 1-1 0 0,-1-1 1 0 0,0 0 0 0 0,1-1 0 0 0,-1 1-1 0 0,0 0 1 0 0,0-1 0 0 0,-1 0 0 0 0,1 0 0 0 0,-1 0-1 0 0,0 0 1 0 0,2-3-31 0 0,71-120 596 0 0,-73 124-613 0 0,-1-1 1 0 0,1 0-1 0 0,-1 0 0 0 0,0 0 0 0 0,0 0 0 0 0,0 0 0 0 0,0 0 1 0 0,-1 0-1 0 0,0 0 0 0 0,0 0 0 0 0,0 0 0 0 0,0 0 1 0 0,-1 0-1 0 0,1 0 0 0 0,-1 0 0 0 0,0 0 0 0 0,0 0 0 0 0,-1-1 17 0 0,-16-2-2202 0 0,7 5-4920 0 0,8 2-5089 0 0</inkml:trace>
  <inkml:trace contextRef="#ctx0" brushRef="#br0" timeOffset="2117.393">480 278 1896 0 0,'0'0'2657'0'0,"0"0"-769"0"0,0 0-190 0 0,0 0 36 0 0,0 0 108 0 0,0 0-65 0 0,0 0-163 0 0,0 0-178 0 0,0 0-241 0 0,0 0-212 0 0,0 0-160 0 0,0 0-99 0 0,0 0-96 0 0,-5 1-78 0 0,-5 2-396 0 0,2-1 560 0 0,18-12 253 0 0,157-156 1987 0 0,-88 77-2638 0 0,-37 70-399 0 0,-24 58 370 0 0,0-1-13 0 0,-1 9 12 0 0,37 80 129 0 0,-52-124-434 0 0,0 0 1 0 0,0-1 0 0 0,0 0 0 0 0,0 1 0 0 0,0-1 0 0 0,1 0 0 0 0,-1 0 0 0 0,1 0 0 0 0,-1-1 0 0 0,1 1 0 0 0,0-1-1 0 0,0 1 1 0 0,0-1 0 0 0,0 0 0 0 0,0 0 0 0 0,0 0 0 0 0,0 0 0 0 0,0-1 0 0 0,0 1 0 0 0,0-1 0 0 0,0 0-1 0 0,0 0 1 0 0,2 0 18 0 0,29-10-5286 0 0,-27 7-1993 0 0,-1 2-5164 0 0</inkml:trace>
  <inkml:trace contextRef="#ctx0" brushRef="#br0" timeOffset="2724.271">1673 216 7570 0 0,'0'0'1724'0'0,"0"0"-74"0"0,0 0 135 0 0,0 0 78 0 0,0 0-124 0 0,0 0-364 0 0,0 0-480 0 0,0 0-341 0 0,0 0-122 0 0,0 0 20 0 0,0 0 65 0 0,0 0 78 0 0,0 0 25 0 0,-1 12-6 0 0,11 146 2236 0 0,7-70-2164 0 0,-4 1 0 0 0,-4 0 1 0 0,-3 56-687 0 0,9 129 189 0 0,-26-240-1734 0 0,29-62-2498 0 0,-9 18-2269 0 0,-6 3-5182 0 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1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5 568 0 0,'0'0'2362'0'0,"0"0"-128"0"0,0 0 88 0 0,0 0 105 0 0,0 0-29 0 0,0 0-233 0 0,0 0-319 0 0,0 0-327 0 0,0 0-271 0 0,0 0-241 0 0,0 0-179 0 0,0 0-145 0 0,0 0-128 0 0,-2 11 913 0 0,64-3 585 0 0,-3-7-1373 0 0,-34 1-475 0 0,1-2 0 0 0,0-1 0 0 0,0 0 0 0 0,-1-2 1 0 0,1-1-1 0 0,16-6-205 0 0,1 3 107 0 0,-43 7-143 0 0,0 0 5 0 0,-8 35-2277 0 0,-1-27-1394 0 0,-3-2-3746 0 0,6-5-3911 0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1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5393 0 0,'0'0'2593'0'0,"0"0"-395"0"0,0 0-313 0 0,0 0-303 0 0,0 0-291 0 0,0 0-267 0 0,0 0-202 0 0,0 0-53 0 0,0 0 62 0 0,0 0 13 0 0,0 0-26 0 0,0 0-56 0 0,0 0-48 0 0,9 0-39 0 0,284 3 4669 0 0,-185-15-4368 0 0,-47 10-1247 0 0,-94 12-1699 0 0,22-6-976 0 0,1 1-3307 0 0,2-2-6139 0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6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91 790 7754 0 0,'0'0'2495'0'0,"0"0"-407"0"0,0 0-169 0 0,0 0-65 0 0,0 0-198 0 0,0 0-267 0 0,0 0-297 0 0,0 0-295 0 0,0 0-211 0 0,0 0-166 0 0,0 0-87 0 0,0 0-66 0 0,-12 4-23 0 0,-38 13-1 0 0,22-3 402 0 0,36-19 122 0 0,96-64-163 0 0,-82 58-264 0 0,-22 11-217 0 0,0 0 31 0 0,0 0 22 0 0,-15 7 282 0 0,-53 43-226 0 0,103-64-2116 0 0,-14 7-4480 0 0,-11 6-5391 0 0</inkml:trace>
  <inkml:trace contextRef="#ctx0" brushRef="#br0" timeOffset="3290.191">2061 0 10690 0 0,'0'0'1546'0'0,"0"0"-90"0"0,0 0 118 0 0,0 0 94 0 0,0 0-11 0 0,0 0-216 0 0,0 0-355 0 0,0 0-294 0 0,0 0-225 0 0,0 0-148 0 0,0 0-81 0 0,0 0-26 0 0,0 0-18 0 0,-11 10-26 0 0,-34 33-19 0 0,31-1 281 0 0,15-33-425 0 0,-3 0-165 0 0,0 0 1 0 0,0 0-1 0 0,0 0 0 0 0,-2 0 1 0 0,1-1-1 0 0,-1 1 0 0 0,0-1 0 0 0,0 0 1 0 0,-1 0-1 0 0,0 0 0 0 0,-1 0 1 0 0,0-1-1 0 0,0 0 0 0 0,-1 0 1 0 0,1-1-1 0 0,-1 0 0 0 0,-3 2 60 0 0,-1-2-2826 0 0,7-5-5945 0 0,4-1-2569 0 0</inkml:trace>
  <inkml:trace contextRef="#ctx0" brushRef="#br0" timeOffset="3548.008">2266 104 9162 0 0,'0'0'2863'0'0,"0"0"-1430"0"0,0 0-257 0 0,0 0 219 0 0,0 0 101 0 0,0 0-108 0 0,0 0-338 0 0,0 0-334 0 0,0 0-237 0 0,-33 31-174 0 0,-102 97-93 0 0,20-13 100 0 0,17 15-894 0 0,93-115-907 0 0,11-10-5338 0 0,-2-5-3966 0 0</inkml:trace>
  <inkml:trace contextRef="#ctx0" brushRef="#br0" timeOffset="3969.325">2138 443 5473 0 0,'0'0'2239'0'0,"0"0"-993"0"0,0 0-51 0 0,0 0 313 0 0,0 0 135 0 0,0 0-176 0 0,0 0-337 0 0,0 0-275 0 0,0 0-154 0 0,0 0-83 0 0,0 0-93 0 0,0 0-76 0 0,0 0-67 0 0,31-2-67 0 0,92-5-33 0 0,-52 5 465 0 0,-70 3-710 0 0,0-1 0 0 0,0 0 0 0 0,0 1 0 0 0,0-1 0 0 0,0 1-1 0 0,0-1 1 0 0,0 1 0 0 0,0-1 0 0 0,-1 1 0 0 0,1 0 0 0 0,0-1 0 0 0,0 1 0 0 0,-1 0-1 0 0,1 0 1 0 0,0 0 0 0 0,-1-1 0 0 0,1 1 0 0 0,-1 0 0 0 0,1 0 0 0 0,-1 0 0 0 0,1 0 0 0 0,-1 0-1 0 0,0 0 1 0 0,0 0 0 0 0,1 0 0 0 0,-1 0 0 0 0,0 0 0 0 0,0 0 0 0 0,0 0 0 0 0,0 0-1 0 0,0 0 1 0 0,0 0 0 0 0,0 0 0 0 0,0 0 0 0 0,-1 0 0 0 0,1 0 0 0 0,0 0 0 0 0,-1 0-1 0 0,1 0 1 0 0,0 0 0 0 0,-1 0 0 0 0,1 0 0 0 0,-1 0 0 0 0,0 0 0 0 0,1-1 0 0 0,-1 1 0 0 0,0 0-1 0 0,1 0 1 0 0,-1-1 0 0 0,-1 2-37 0 0,-37 44 839 0 0,-94 94 556 0 0,132-139-1376 0 0,-1 0 0 0 0,1 0 0 0 0,0 1 0 0 0,0-1 1 0 0,-1 1-1 0 0,1-1 0 0 0,0 0 0 0 0,0 1 0 0 0,0 0 0 0 0,1-1 0 0 0,-1 1 0 0 0,0 0 0 0 0,0-1 0 0 0,1 1 0 0 0,-1 0 0 0 0,1 0 0 0 0,0-1 0 0 0,0 1 0 0 0,-1 0 0 0 0,1 0 0 0 0,0 0 0 0 0,0-1 0 0 0,1 1 0 0 0,-1 0 0 0 0,0 0 0 0 0,1 0 1 0 0,-1-1-1 0 0,1 1 0 0 0,-1 0 0 0 0,1-1 0 0 0,0 1 0 0 0,0 0 0 0 0,0-1 0 0 0,0 1 0 0 0,0-1 0 0 0,0 1 0 0 0,0-1 0 0 0,0 0 0 0 0,0 1 0 0 0,1-1 0 0 0,-1 0 0 0 0,1 0 0 0 0,-1 0 0 0 0,1 0 0 0 0,-1 0 0 0 0,1 0 0 0 0,0 0 0 0 0,-1-1 0 0 0,1 1 1 0 0,0-1-1 0 0,-1 1 0 0 0,1-1 0 0 0,0 1 0 0 0,0-1 0 0 0,0 0 0 0 0,-1 0 0 0 0,1 0-19 0 0,20 1 287 0 0,0-2 1 0 0,0 0 0 0 0,0-2-1 0 0,-1 0 1 0 0,0-1 0 0 0,20-7-288 0 0,23-7 257 0 0,-39 16-2566 0 0,-25 2-586 0 0,0 0-4610 0 0,0 0-5147 0 0</inkml:trace>
  <inkml:trace contextRef="#ctx0" brushRef="#br0" timeOffset="630.031">486 832 5577 0 0,'0'0'1383'0'0,"0"0"-97"0"0,0 0 278 0 0,0 0 252 0 0,0 0-18 0 0,0 0-196 0 0,0 0-267 0 0,0 0-218 0 0,0 0-158 0 0,0 0-65 0 0,0 0-53 0 0,0 0-47 0 0,0 0-49 0 0,30 0-74 0 0,96-2-88 0 0,-65-12 159 0 0,-52 7-561 0 0,-2 4-98 0 0,-1 0 1 0 0,1 0 0 0 0,-1-1-1 0 0,0 1 1 0 0,0-2 0 0 0,0 1-1 0 0,-1-1 1 0 0,0 1 0 0 0,0-2-1 0 0,0 1 1 0 0,0 0-1 0 0,-1-1 1 0 0,0 0 0 0 0,0 0-1 0 0,0 0 1 0 0,-1-1 0 0 0,0 1-1 0 0,0-1 1 0 0,-1 0 0 0 0,0 1-1 0 0,0-1 1 0 0,0 0 0 0 0,-1 0-1 0 0,0-1 1 0 0,0-5-84 0 0,-3 10-28 0 0,-1 1 1 0 0,1-1 0 0 0,0 1-1 0 0,0 0 1 0 0,-1 0 0 0 0,1 0-1 0 0,-1 0 1 0 0,0 1-1 0 0,0-1 1 0 0,0 1 0 0 0,1-1-1 0 0,-1 1 1 0 0,0 0-1 0 0,-1 0 1 0 0,1 1 0 0 0,0-1-1 0 0,0 0 1 0 0,0 1-1 0 0,0 0 1 0 0,0 0 0 0 0,-1 0-1 0 0,1 0 1 0 0,0 0-1 0 0,-1 1 28 0 0,-16 1-43 0 0,0 1 0 0 0,0 1 0 0 0,0 0 0 0 0,1 1 0 0 0,0 2-1 0 0,0 0 1 0 0,0 1 0 0 0,1 0 0 0 0,0 2 0 0 0,1 0 0 0 0,0 1-1 0 0,1 1 1 0 0,0 0 0 0 0,1 1 0 0 0,0 1 0 0 0,1 1 0 0 0,0 0-1 0 0,1 0 1 0 0,-5 10 43 0 0,15-20 10 0 0,0 0 0 0 0,0 0-1 0 0,1-1 1 0 0,-1 1 0 0 0,1 1-1 0 0,1-1 1 0 0,-1 0 0 0 0,1 1-1 0 0,0-1 1 0 0,0 0 0 0 0,0 1 0 0 0,1-1-1 0 0,-1 1 1 0 0,2-1 0 0 0,-1 1-1 0 0,0 0 1 0 0,1-1 0 0 0,0 0-1 0 0,1 1 1 0 0,-1-1 0 0 0,1 0 0 0 0,0 1-1 0 0,0-1 1 0 0,0 0 0 0 0,1-1-1 0 0,1 4-9 0 0,5 1 71 0 0,0 1-1 0 0,1-1 0 0 0,0-1 1 0 0,0 1-1 0 0,1-2 1 0 0,0 1-1 0 0,0-2 0 0 0,1 1 1 0 0,-1-2-1 0 0,1 1 1 0 0,1-2-1 0 0,-1 0 0 0 0,1 0 1 0 0,0-1-71 0 0,-11-3 6 0 0,8 4 31 0 0,1-1 0 0 0,-1-1 1 0 0,1 0-1 0 0,-1 0 1 0 0,1-1-1 0 0,0-1 0 0 0,0 0 1 0 0,-1 0-1 0 0,1-1 1 0 0,0 0-1 0 0,-1-1 0 0 0,1 0 1 0 0,-1-1-1 0 0,1 0 0 0 0,-1-1 1 0 0,0 0-1 0 0,0 0 1 0 0,0-1-38 0 0,-2-3-2189 0 0,-5 0-6642 0 0,-2 4-3182 0 0</inkml:trace>
  <inkml:trace contextRef="#ctx0" brushRef="#br0" timeOffset="1221.55">1056 1060 13795 0 0,'0'0'1467'0'0,"0"0"-321"0"0,0 0-138 0 0,0 0-76 0 0,0 0-100 0 0,0 0-141 0 0,0 0-175 0 0,0 0-181 0 0,0 0-126 0 0,0 0-93 0 0,0 0-44 0 0,0 0-22 0 0,0 0 3 0 0,-22 22-24 0 0,-68 67-13 0 0,39-24-5 0 0,43-45 135 0 0,20-28 477 0 0,147-138 660 0 0,-88 81-1128 0 0,-69 99-252 0 0,-9-6 157 0 0,5-25-59 0 0,1 0 1 0 0,0-1-1 0 0,0 1 0 0 0,0 0 1 0 0,0 0-1 0 0,0 0 1 0 0,0 0-1 0 0,1 0 0 0 0,0 0 1 0 0,-1 1-1 0 0,1-1 0 0 0,0 0 1 0 0,1 0-1 0 0,-1 0 0 0 0,0 0 1 0 0,1 0-1 0 0,0 0 1 0 0,0 0-1 0 0,0 0 0 0 0,0 0 1 0 0,0 0-1 0 0,0 0 0 0 0,1-1 1 0 0,0 1-1 0 0,-1 0 1 0 0,1-1-1 0 0,0 0 0 0 0,1 2-1 0 0,0-2 39 0 0,-1 0 0 0 0,1 1 0 0 0,0-1 0 0 0,0 0 0 0 0,0-1 0 0 0,1 1 0 0 0,-1-1 0 0 0,0 1 0 0 0,1-1 0 0 0,-1 0 0 0 0,1 0 0 0 0,-1 0 0 0 0,1-1 0 0 0,-1 1 0 0 0,1-1 0 0 0,0 0 0 0 0,-1 0 0 0 0,1 0 0 0 0,-1 0 0 0 0,1-1 0 0 0,-1 0 0 0 0,1 1 0 0 0,0-1 0 0 0,-1 0 0 0 0,0-1 0 0 0,1 1 0 0 0,-1-1 0 0 0,0 1 0 0 0,0-1 0 0 0,2-1-39 0 0,-1 0 41 0 0,1 0 0 0 0,-1 0 0 0 0,0 0 0 0 0,0 0 0 0 0,-1 0 1 0 0,1-1-1 0 0,-1 0 0 0 0,1 0 0 0 0,-1 0 0 0 0,-1 0 0 0 0,1 0 0 0 0,0-1 0 0 0,-1 1 0 0 0,0-1 0 0 0,0 0 1 0 0,0 1-1 0 0,-1-1 0 0 0,1 0 0 0 0,-1 0 0 0 0,0 0 0 0 0,-1 0 0 0 0,1-1-41 0 0,-1 4-253 0 0,-2-10-1150 0 0,-3 7-4725 0 0,0 4-5415 0 0</inkml:trace>
  <inkml:trace contextRef="#ctx0" brushRef="#br0" timeOffset="1979.585">468 266 1000 0 0,'0'0'1883'0'0,"0"0"-268"0"0,0 0-161 0 0,0 0-60 0 0,0 0-9 0 0,0 0 3 0 0,0 0-5 0 0,0 0 19 0 0,0 0 13 0 0,0 0-53 0 0,0 0-63 0 0,0 0-62 0 0,0 0-98 0 0,14 3-105 0 0,108 13 1929 0 0,-110-20-2812 0 0,1 1 0 0 0,-1-2 0 0 0,0 1 0 0 0,0-2 0 0 0,0 0 0 0 0,-1 0 0 0 0,0-1 0 0 0,0 0 0 0 0,-1-1 0 0 0,0 0 0 0 0,0-1 0 0 0,0 0 0 0 0,-2 0 0 0 0,1-1 0 0 0,-1 0 0 0 0,0-1 0 0 0,-1 0 0 0 0,-1 0 0 0 0,3-6-151 0 0,-9 16-5 0 0,0 1 1 0 0,0-1-1 0 0,0 0 1 0 0,0 0-1 0 0,0 1 1 0 0,0-1-1 0 0,0 0 1 0 0,0 0-1 0 0,0 1 1 0 0,1-1-1 0 0,-1 0 1 0 0,0 1 0 0 0,0-1-1 0 0,1 0 1 0 0,-1 1-1 0 0,0-1 1 0 0,1 0-1 0 0,-1 1 1 0 0,1-1-1 0 0,-1 1 1 0 0,1-1-1 0 0,-1 0 1 0 0,1 1-1 0 0,-1-1 1 0 0,1 1 0 0 0,-1 0-1 0 0,1-1 1 0 0,0 1-1 0 0,-1-1 1 0 0,1 1-1 0 0,0 0 1 0 0,-1 0-1 0 0,1-1 1 0 0,0 1-1 0 0,-1 0 1 0 0,1 0-1 0 0,0 0 1 0 0,0 0-1 0 0,-1 0 1 0 0,1 0 0 0 0,0 0-1 0 0,0 0 1 0 0,-1 0-1 0 0,1 0 1 0 0,0 0-1 0 0,-1 0 1 0 0,1 0-1 0 0,0 1 1 0 0,-1-1-1 0 0,1 0 1 0 0,0 1-1 0 0,-1-1 1 0 0,1 0 0 0 0,0 1-1 0 0,-1-1 1 0 0,1 1-1 0 0,-1-1 1 0 0,1 1-1 0 0,-1-1 1 0 0,1 1-1 0 0,-1-1 1 0 0,1 1-1 0 0,-1 0 1 0 0,1-1-1 0 0,-1 1 1 0 0,0 0-1 0 0,1-1 1 0 0,-1 1 0 0 0,0 0 4 0 0,29 53 42 0 0,72 146 502 0 0,-80-127-418 0 0,-20-73-140 0 0,-1 0-14 0 0,0 0-33 0 0,9 2-1106 0 0,-2-1-1649 0 0,0 0-5246 0 0,-1-1-4039 0 0</inkml:trace>
  <inkml:trace contextRef="#ctx0" brushRef="#br0" timeOffset="2880.359">1229 278 1472 0 0,'0'0'2149'0'0,"0"0"-666"0"0,0 0-167 0 0,0 0 158 0 0,0 0 145 0 0,0 0-36 0 0,0 0-310 0 0,0 0-394 0 0,0 0-251 0 0,0 0-65 0 0,0 0 28 0 0,0 0 81 0 0,6-1 22 0 0,100-6 2569 0 0,53-1-359 0 0,-156 8-2849 0 0,-1-1-1 0 0,0 1 0 0 0,0 0 0 0 0,1-1 0 0 0,-1 1 1 0 0,0 0-1 0 0,1 1 0 0 0,-1-1 0 0 0,0 0 0 0 0,0 1 1 0 0,1-1-1 0 0,-1 1 0 0 0,0-1 0 0 0,0 1 0 0 0,0 0 1 0 0,0 0-1 0 0,0 0 0 0 0,0 0 0 0 0,0 1 0 0 0,0-1 1 0 0,0 1-1 0 0,-1-1 0 0 0,1 1 0 0 0,0-1 0 0 0,-1 1 1 0 0,1 0-1 0 0,-1 0 0 0 0,0-1 0 0 0,0 1 0 0 0,0 0 1 0 0,1 0-1 0 0,-2 1 0 0 0,1-1 0 0 0,0 0 0 0 0,0 0 1 0 0,-1 0-1 0 0,1 1 0 0 0,-1-1 0 0 0,0 1-54 0 0,12 131 795 0 0,13 87-600 0 0,8 91-110 0 0,-35-32 245 0 0,0-200-150 0 0,2-79-164 0 0,0-1 0 0 0,0 0 1 0 0,0 0 3 0 0,0 0-1 0 0,0 0 30 0 0,0 0 12 0 0,0 0 1 0 0,0 0 16 0 0,0 0 16 0 0,0 0 3 0 0,0 0 10 0 0,0 0 11 0 0,0 0-15 0 0,0 0 2 0 0,0 0 14 0 0,0 0 5 0 0,0 0-8 0 0,0 0 0 0 0,0 0-13 0 0,0 0-18 0 0,-29 0 333 0 0,-217 7-1048 0 0,225-6-536 0 0,18-1-2558 0 0,1-1-3551 0 0,2-2-4858 0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4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353 259 0 0 0,'0'0'573'0'0,"0"0"168"0"0,0 0 125 0 0,0 0 139 0 0,0 0 216 0 0,0 0 216 0 0,7-2 146 0 0,0 1-2891 0 0,9-2 8252 0 0,-33 1-1814 0 0,-124 29-3516 0 0,33 8-652 0 0,105-35-925 0 0,0 1-1 0 0,0 0 0 0 0,0 0 0 0 0,0 1 0 0 0,0-1 0 0 0,1 1 0 0 0,-1-1 0 0 0,0 1 0 0 0,1 0 0 0 0,0 0 0 0 0,-1 0 1 0 0,1 0-1 0 0,0 0 0 0 0,0 1 0 0 0,0-1 0 0 0,0 1 0 0 0,1-1 0 0 0,-1 1 0 0 0,0-1 0 0 0,1 1 0 0 0,0 0 1 0 0,0 0-1 0 0,0 0 0 0 0,0 0 0 0 0,0 0 0 0 0,1 0 0 0 0,-1 0 0 0 0,1 0 0 0 0,0 0 0 0 0,0 0 0 0 0,0 1-36 0 0,-4 424 2588 0 0,1-389-2421 0 0,-1 1 1 0 0,-2 0 0 0 0,-2-1-1 0 0,-11 30-167 0 0,2 39 150 0 0,17-107-124 0 0,0 0 0 0 0,0 1 0 0 0,0-1 0 0 0,0 0 0 0 0,0 0 0 0 0,0 1 0 0 0,0-1 0 0 0,1 0 0 0 0,-1 0 0 0 0,0 1 1 0 0,1-1-1 0 0,-1 0 0 0 0,1 0 0 0 0,-1 0 0 0 0,1 0 0 0 0,0 0 0 0 0,-1 0 0 0 0,1 1 0 0 0,0-2 0 0 0,0 1 0 0 0,0 0 0 0 0,-1 0 0 0 0,1 0 0 0 0,0 0 1 0 0,0 0-1 0 0,0-1 0 0 0,1 1 0 0 0,-1 0 0 0 0,0-1 0 0 0,0 1 0 0 0,0-1 0 0 0,0 0 0 0 0,1 1 0 0 0,-1-1 0 0 0,0 0 0 0 0,0 1 0 0 0,1-1 0 0 0,-1 0 1 0 0,0 0-1 0 0,0 0 0 0 0,1 0 0 0 0,-1 0 0 0 0,0-1 0 0 0,0 1 0 0 0,1 0 0 0 0,-1-1 0 0 0,0 1 0 0 0,0 0 0 0 0,0-1 0 0 0,1 0 0 0 0,-1 1 0 0 0,0-1 1 0 0,1 0-27 0 0,16 0 61 0 0,219-7 655 0 0,-169 4-377 0 0,-68-1-2326 0 0,0-1-5934 0 0,0 6-4011 0 0</inkml:trace>
  <inkml:trace contextRef="#ctx0" brushRef="#br0" timeOffset="755.494">442 779 3969 0 0,'0'0'512'0'0,"0"0"179"0"0,0 0 585 0 0,0 0 610 0 0,0 0 288 0 0,0 0-131 0 0,0 0-318 0 0,0 0-291 0 0,0 0-254 0 0,0 0-165 0 0,0 0-116 0 0,0 0-93 0 0,0 0-69 0 0,30-2-60 0 0,96-8-72 0 0,-68-7 162 0 0,-48 11-576 0 0,1-2 5 0 0,1 1-1 0 0,-1-2 0 0 0,0 1 0 0 0,-1-2 0 0 0,0 1 0 0 0,-1-1 1 0 0,0-1-1 0 0,0 0 0 0 0,6-10-195 0 0,-14 19 9 0 0,1-1-1 0 0,-1 0 1 0 0,0 0 0 0 0,1 1-1 0 0,-1-1 1 0 0,-1 0 0 0 0,1 0-1 0 0,0 0 1 0 0,-1 0 0 0 0,1 0-1 0 0,-1 0 1 0 0,0 0 0 0 0,0 0 0 0 0,0 0-1 0 0,-1 0 1 0 0,1 0 0 0 0,-1 0-1 0 0,1 0 1 0 0,-1 0 0 0 0,0 0-1 0 0,0 0 1 0 0,-1 0 0 0 0,1 0-1 0 0,0 1 1 0 0,-1-1 0 0 0,0 1-1 0 0,1-1 1 0 0,-1 1 0 0 0,0 0 0 0 0,0-1-1 0 0,-1 1-8 0 0,-10-1-85 0 0,0 0-1 0 0,0 2 1 0 0,0-1-1 0 0,0 2 1 0 0,-1 0-1 0 0,1 0 0 0 0,0 1 1 0 0,0 1-1 0 0,0 0 1 0 0,0 1-1 0 0,0 0 1 0 0,1 1-1 0 0,-1 0 1 0 0,1 1-1 0 0,0 1 1 0 0,0 0-1 0 0,0 0 0 0 0,1 1 1 0 0,0 1-1 0 0,1 0 1 0 0,-7 6 85 0 0,8-6 6 0 0,0 0-1 0 0,0 1 1 0 0,0 0 0 0 0,1 0-1 0 0,1 1 1 0 0,-1 0 0 0 0,2 0-1 0 0,-1 1 1 0 0,2 0 0 0 0,-1 0 0 0 0,0 5-6 0 0,-1 77 349 0 0,9-86-278 0 0,1 1 0 0 0,0-1 0 0 0,0 0 0 0 0,0 0 0 0 0,1 0 1 0 0,0 0-1 0 0,0-1 0 0 0,0 0 0 0 0,1 0 0 0 0,0 0 0 0 0,1 0 0 0 0,-1-1 0 0 0,1 1 0 0 0,0-2 0 0 0,0 1 1 0 0,6 3-72 0 0,7 1 196 0 0,0-2 1 0 0,0 0-1 0 0,1 0 1 0 0,0-2-1 0 0,0-1 1 0 0,0 0-1 0 0,1-1 1 0 0,-1-2 0 0 0,1 0-1 0 0,-1-1 1 0 0,1-1-1 0 0,-1-1 1 0 0,3-1-197 0 0,-20 3 17 0 0,18-1 57 0 0,-1-1 0 0 0,1-1 0 0 0,-1-1 0 0 0,0 0 0 0 0,0-2 0 0 0,-1 0 0 0 0,10-6-74 0 0,-18-11-497 0 0,-15 14-2174 0 0,-3 3-3503 0 0,2 6-5692 0 0</inkml:trace>
  <inkml:trace contextRef="#ctx0" brushRef="#br0" timeOffset="1459.665">1176 802 9226 0 0,'0'0'1292'0'0,"0"0"-224"0"0,0 0 47 0 0,0 0 208 0 0,0 0 111 0 0,0 0-91 0 0,0 0-240 0 0,0 0-284 0 0,0 0-210 0 0,0 0-147 0 0,0 0-108 0 0,0 0-58 0 0,0 0-44 0 0,-15 17-25 0 0,-48 55-16 0 0,-58 86 974 0 0,216-263 1459 0 0,9 5-2487 0 0,-94 147-367 0 0,-10-29 171 0 0,0-13 46 0 0,0 1 0 0 0,0 0 0 0 0,1 0 0 0 0,0 0 0 0 0,0-1 0 0 0,1 1 0 0 0,-1-1 0 0 0,1 1 0 0 0,1-1 0 0 0,-1 1 0 0 0,1-1 0 0 0,0 0 0 0 0,0 0 0 0 0,0 0 0 0 0,0-1 0 0 0,1 1 0 0 0,0-1 0 0 0,0 0 0 0 0,0 0 0 0 0,1 0 0 0 0,-1 0 0 0 0,4 1-7 0 0,-2-6 84 0 0,0 0-1 0 0,0 0 1 0 0,0 0-1 0 0,-1 0 0 0 0,1-1 1 0 0,0 0-1 0 0,-1-1 1 0 0,1 1-1 0 0,-1-1 0 0 0,0 0 1 0 0,0 0-1 0 0,0-1 1 0 0,0 1-1 0 0,0-1 0 0 0,-1 0 1 0 0,0 0-1 0 0,0-1 1 0 0,0 1-1 0 0,0-1 0 0 0,-1 0 1 0 0,1 0-1 0 0,-1 0 1 0 0,2-6-84 0 0,2 1 98 0 0,-3 4-68 0 0,-1 1 1 0 0,0-1-1 0 0,0 0 0 0 0,0 0 1 0 0,-1 0-1 0 0,0 0 0 0 0,0-1 1 0 0,0 1-1 0 0,-1-1 1 0 0,0 1-1 0 0,0-1 0 0 0,-1 1 1 0 0,0-1-1 0 0,-1-6-30 0 0,-10 1-1223 0 0,0 8-5520 0 0,10 4-2468 0 0</inkml:trace>
  <inkml:trace contextRef="#ctx0" brushRef="#br0" timeOffset="2362.167">577 278 0 0 0,'0'0'1282'0'0,"0"0"362"0"0,0 0 110 0 0,0 0-5 0 0,0 0-26 0 0,0 0-70 0 0,0 0-164 0 0,0 0-203 0 0,0 0-178 0 0,0 0-120 0 0,0 0-89 0 0,0 0-76 0 0,0 0-84 0 0,0 0-100 0 0,23-5 3246 0 0,74-66-497 0 0,42-49-2461 0 0,-117 100-780 0 0,49-41-63 0 0,-69 61-75 0 0,-2 0 10 0 0,0 0-11 0 0,0 0-15 0 0,0 0-17 0 0,0 0-34 0 0,0 16-37 0 0,-3 12 188 0 0,1-16-77 0 0,1 0 0 0 0,0 0 1 0 0,0 0-1 0 0,1 0 0 0 0,1 0 1 0 0,0 0-1 0 0,1 0 0 0 0,0 0 0 0 0,1 0 1 0 0,0-1-1 0 0,3 7-16 0 0,-2-8 27 0 0,2 1 0 0 0,-1-1-1 0 0,1 0 1 0 0,1-1 0 0 0,-1 1 0 0 0,2-2 0 0 0,-1 1-1 0 0,1-1 1 0 0,0 0 0 0 0,1 0 0 0 0,3 1-27 0 0,19 3 34 0 0,-17-12-8439 0 0,-12 0-3441 0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5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12 0 0 0,'0'0'1263'0'0,"0"0"-91"0"0,0 0 67 0 0,0 0 245 0 0,0 0 185 0 0,0 0-50 0 0,0 0-164 0 0,0 0-240 0 0,0 0-308 0 0,0 0-174 0 0,0 0-161 0 0,-5-2-113 0 0,-114-7 3163 0 0,111 9-3454 0 0,-1 1 0 0 0,0 0 0 0 0,0 1 1 0 0,1 0-1 0 0,-1 0 0 0 0,1 1 0 0 0,0 0 0 0 0,0 0 0 0 0,0 1 0 0 0,0 0 0 0 0,0 1 0 0 0,1-1 1 0 0,0 1-1 0 0,0 1 0 0 0,0 0 0 0 0,1 0 0 0 0,-3 2-168 0 0,-11 114 547 0 0,20-110-478 0 0,-2 81 356 0 0,2-30 2 0 0,-3 0 0 0 0,-3 0 0 0 0,-13 57-427 0 0,-28 75 615 0 0,34-122-137 0 0,58-61 704 0 0,100-46 20 0 0,6 22-994 0 0,-143 19-233 0 0,-7-4-3390 0 0,-1-1-3597 0 0,0-2-4417 0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1T02:58:32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0,'0'33,"-1"28,2 0,4 0,1 0,10 30,-15-78,0-1,1 0,1 0,0 0,1 0,0-1,1 1,0-1,1 0,0 0,0-1,1 1,1-2,0 1,0-1,1 0,0-1,0 0,1 0,0-1,0 0,1-1,0 0,3 0,-7-5,0 0,1-1,-1 0,0 0,1 0,-1-1,0 0,0-1,1 0,-1 0,0 0,-1-1,1 0,0 0,-1-1,0 0,0 0,0 0,0-1,-1 0,1 0,3-5,8-8,-2-2,0 1,-1-2,-1 0,0 0,0-6,-1 1,-1-1,-2 0,-1 0,-1-1,2-17,9-15,-5 92,-3 10,-2-5,2 1,1-2,2 1,1-2,7 12,-16-38,0-1,0 1,1-1,0 0,1-1,-1 1,1-1,1-1,-1 1,1-1,0-1,1 1,-1-1,1-1,0 0,0 0,1 0,-1-1,1-1,-1 0,1 0,0-1,1 0,-4 0,1 0,0 0,1-1,-1 0,0-1,0 0,-1 0,1-1,0 0,0 0,-1 0,1-1,-1-1,1 1,-1-1,-1 0,1-1,0 1,-1-1,0-1,0 1,-1-1,1 0,3-6,9-17,-1-1,-2-1,0-1,-2 0,-2 0,-1-1,-1-1,-2 0,-1 0,-2-4,0-94,-4 131</inkml:trace>
  <inkml:trace contextRef="#ctx0" brushRef="#br0" timeOffset="1">1385 536,'39'-21,"0"-1,-1-2,-2-1,0-2,-2-1,24-27,-53 52,-1-1,1 1,-1-1,1 0,-1-1,-1 1,1-1,0 0,-1 0,0 0,0 0,-1 0,0-1,0 1,0-1,0 1,-1-1,0 0,0 0,0 0,-1 1,0-1,0 0,-1 0,1 0,-1 0,0 0,-1 1,0-1,0 1,0-1,0 1,-1-1,0 1,0 0,-2-2,2 4,-1-1,1 1,-1-1,0 1,-1 0,1 0,0 1,-1 0,1-1,-1 1,0 1,0-1,0 1,0 0,0 0,0 0,0 1,0-1,0 1,0 1,0-1,0 1,0 0,0 0,0 0,0 0,0 1,0 0,1 0,-1 1,1-1,-1 1,1 0,0 0,0 0,0 1,0 0,-9 7,1 1,0 1,0 0,1 0,1 1,1 1,0 0,0 0,2 0,0 1,0 0,2 1,0-1,1 1,1 0,0 0,1 1,1-1,1 0,0 1,1-1,1 0,1 0,0 0,1 0,1 0,1-1,0 0,1 0,9 14,-9-21,1 0,0-1,1-1,0 1,0-1,0-1,1 0,0 0,0-1,1 0,-1-1,1 0,0 0,0-1,1-1,-1 0,0-1,1 0,2 0,14-1,-1-1,1-1,0-1,-1-1,0-2,0-1,11-5,71-44,-83 36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0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320 66 2601 0 0,'0'0'5115'0'0,"0"0"-2960"0"0,0 0-826 0 0,0 0 50 0 0,0 0 124 0 0,0 0 64 0 0,0 0-95 0 0,0 0-198 0 0,0 0-237 0 0,0 0-221 0 0,0 0-201 0 0,-30-2-135 0 0,-93-6-84 0 0,120 7-374 0 0,1 0 1 0 0,-1 1-1 0 0,1 0 0 0 0,-1-1 0 0 0,1 1 0 0 0,-1 0 1 0 0,1 0-1 0 0,-1 0 0 0 0,1 1 0 0 0,-1-1 0 0 0,1 1 0 0 0,-1-1 1 0 0,1 1-1 0 0,0 0 0 0 0,-1 0 0 0 0,1 0 0 0 0,0 0 1 0 0,0 0-1 0 0,-1 1 0 0 0,1-1 0 0 0,0 1 0 0 0,0-1 0 0 0,1 1 1 0 0,-2 1-23 0 0,-4 4 110 0 0,-2 1-15 0 0,0 1-1 0 0,1 0 1 0 0,-1 0 0 0 0,2 1 0 0 0,-1 0-1 0 0,1 0 1 0 0,1 1 0 0 0,0 0-1 0 0,0 0 1 0 0,1 1 0 0 0,1 0-1 0 0,0-1 1 0 0,0 1 0 0 0,2 1-1 0 0,-1-1 1 0 0,1 0 0 0 0,1 1-1 0 0,0-1 1 0 0,1 3-95 0 0,0-12 26 0 0,1 0 0 0 0,-1 0 0 0 0,1 0 0 0 0,0 0 0 0 0,-1 0 0 0 0,1 0-1 0 0,1 0 1 0 0,-1 0 0 0 0,0 0 0 0 0,1 0 0 0 0,-1-1 0 0 0,1 1 0 0 0,0 0 0 0 0,0-1 0 0 0,0 0 0 0 0,0 1-1 0 0,1-1 1 0 0,-1 0 0 0 0,0 0 0 0 0,1 0 0 0 0,0-1 0 0 0,-1 1 0 0 0,1 0 0 0 0,0-1 0 0 0,0 0 0 0 0,0 0-1 0 0,0 0 1 0 0,0 0 0 0 0,0 0 0 0 0,0-1 0 0 0,0 1 0 0 0,0-1 0 0 0,2 0-26 0 0,4 1 89 0 0,0 0 0 0 0,0-1 0 0 0,0 0 0 0 0,1-1 0 0 0,-1 0 1 0 0,0 0-1 0 0,0-1 0 0 0,-1 0 0 0 0,1-1 0 0 0,0 0 0 0 0,0-1-89 0 0,40-23 245 0 0,-1-3 0 0 0,-1-1-1 0 0,-2-3 1 0 0,-1-1 0 0 0,-2-2-1 0 0,2-7-244 0 0,44-35 370 0 0,-77 70-307 0 0,16-13 113 0 0,-6 17-31 0 0,-2 33-157 0 0,7 21 110 0 0,-21-35-85 0 0,1-1-1 0 0,0 0 1 0 0,0 0 0 0 0,2-1-1 0 0,-1 0 1 0 0,1 0 0 0 0,1-1-1 0 0,0 0 1 0 0,1-1 0 0 0,0 0-1 0 0,0 0 1 0 0,1-1 0 0 0,1 0-1 0 0,-1-1 1 0 0,1 0 0 0 0,1-1-1 0 0,7 3-12 0 0,-15-8 0 0 0,1-1 1 0 0,-1 0-1 0 0,0 0 0 0 0,1-1 0 0 0,-1 1 0 0 0,1-1 0 0 0,-1 0 0 0 0,0-1 0 0 0,1 1 0 0 0,-1-1 0 0 0,1 0 0 0 0,-1 0 0 0 0,0-1 0 0 0,0 0 0 0 0,0 0 0 0 0,0 0 0 0 0,0 0 0 0 0,0-1 1 0 0,0 0-1 0 0,-1 0 0 0 0,1 0 0 0 0,-1 0 0 0 0,3-4 0 0 0,35-30-432 0 0,-20 17-1307 0 0,1 0-4204 0 0,-12 12-6290 0 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6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201 193 1280 0 0,'0'0'2594'0'0,"0"0"-1046"0"0,0 0-206 0 0,0 0 184 0 0,0 0 173 0 0,0 0-88 0 0,0 0-235 0 0,0 0-245 0 0,0 0-187 0 0,0 0-106 0 0,-33 17-94 0 0,-97 51-193 0 0,93-38-51 0 0,37-26-451 0 0,1 0 1 0 0,1 0-1 0 0,-1 0 1 0 0,1 0-1 0 0,-1-1 1 0 0,1 1-1 0 0,0 0 1 0 0,0-1-1 0 0,0 0 1 0 0,1 1-1 0 0,-1-1 1 0 0,1 0-1 0 0,0 0 1 0 0,0-1-1 0 0,0 1 1 0 0,0 0-1 0 0,0-1 1 0 0,1 0-1 0 0,-1 0 1 0 0,1 0-1 0 0,-1 0 1 0 0,1 0-1 0 0,0-1 1 0 0,0 0-1 0 0,0 0 1 0 0,0 0-1 0 0,0 0 1 0 0,0 0-1 0 0,0-1 1 0 0,2 0-50 0 0,12 6 88 0 0,6 2 12 0 0,-14-6-60 0 0,0 1 0 0 0,0 0 1 0 0,0 1-1 0 0,0 0 1 0 0,0 1-1 0 0,-1 0 0 0 0,1 1 1 0 0,-2-1-1 0 0,1 2 1 0 0,0-1-1 0 0,-1 1 1 0 0,0 1-41 0 0,-7-5 75 0 0,-1 1 0 0 0,1-1 0 0 0,-1 0 0 0 0,0 0 0 0 0,0 0 0 0 0,0 1 0 0 0,0-1 0 0 0,0 0 1 0 0,-1 0-1 0 0,1 0 0 0 0,-1 1 0 0 0,0-1 0 0 0,0 0 0 0 0,0 0 0 0 0,-1 0 0 0 0,1 0 1 0 0,-1 0-1 0 0,1-1 0 0 0,-1 1 0 0 0,0 0 0 0 0,0-1 0 0 0,0 0 0 0 0,-1 1 0 0 0,1-1 0 0 0,-1 0 1 0 0,1 0-1 0 0,-1 0 0 0 0,1 0 0 0 0,-1 0 0 0 0,0-1 0 0 0,0 0 0 0 0,0 1 0 0 0,0-1 0 0 0,0 0 1 0 0,0 0-1 0 0,0 0 0 0 0,0-1 0 0 0,-1 1-75 0 0,-9 6 84 0 0,-158 62-526 0 0,164-71-2065 0 0,7-9-6974 0 0,1 10 8157 0 0,0-4-7702 0 0</inkml:trace>
  <inkml:trace contextRef="#ctx0" brushRef="#br0" timeOffset="494.135">357 47 8498 0 0,'0'0'2139'0'0,"0"0"-320"0"0,0 0-152 0 0,0 0-169 0 0,0 0-203 0 0,0 0-276 0 0,0 0-297 0 0,0 0-208 0 0,0 0-109 0 0,0 0-31 0 0,0 0 2 0 0,0 0 1 0 0,0 0-27 0 0,12-5-42 0 0,103-29 544 0 0,-106 33-765 0 0,-7 0-77 0 0,0 0 1 0 0,0 0 0 0 0,0 0 0 0 0,1 0 0 0 0,-1 1 0 0 0,0-1 0 0 0,0 1 0 0 0,0-1 0 0 0,1 1 0 0 0,-1 0 0 0 0,0 0 0 0 0,0 0 0 0 0,1 0 0 0 0,-1 1 0 0 0,0-1 0 0 0,0 0 0 0 0,0 1 0 0 0,1 0 0 0 0,-1-1 0 0 0,0 1 0 0 0,0 0 0 0 0,0 0 0 0 0,0 0 0 0 0,0 0 0 0 0,-1 1 0 0 0,1-1 0 0 0,0 0-1 0 0,0 1 1 0 0,-1-1 0 0 0,1 1 0 0 0,-1 0 0 0 0,1 0 0 0 0,-1-1 0 0 0,0 1 0 0 0,0 0 0 0 0,1 1-11 0 0,-3 5 90 0 0,0 0-1 0 0,-1 0 0 0 0,0 0 1 0 0,0 0-1 0 0,-1 0 1 0 0,0 0-1 0 0,0-1 0 0 0,-1 0 1 0 0,0 1-1 0 0,0-1 0 0 0,-5 4-89 0 0,1 3 107 0 0,7-12-81 0 0,-1-1-1 0 0,1 1 1 0 0,-1 0 0 0 0,1 0 0 0 0,0 0 0 0 0,0 0 0 0 0,0 0-1 0 0,0 0 1 0 0,0 0 0 0 0,0 0 0 0 0,1 1 0 0 0,-1-1 0 0 0,1 0-1 0 0,-1 0 1 0 0,1 1 0 0 0,0-1 0 0 0,0 0 0 0 0,0 0-1 0 0,0 1 1 0 0,0-1 0 0 0,1 0 0 0 0,-1 0 0 0 0,1 1 0 0 0,-1-1-1 0 0,1 0 1 0 0,0 0 0 0 0,0 0 0 0 0,0 0 0 0 0,0 0 0 0 0,1 1-26 0 0,2 1 66 0 0,1-1 1 0 0,0 1-1 0 0,0-1 1 0 0,0 0-1 0 0,1-1 1 0 0,-1 1 0 0 0,1-1-1 0 0,-1 0 1 0 0,1 0-1 0 0,0-1 1 0 0,-1 0-1 0 0,1 0 1 0 0,0 0-1 0 0,0-1 1 0 0,0 0 0 0 0,0 0-1 0 0,0 0 1 0 0,3-1-67 0 0,0 1-43 0 0,10-4-273 0 0,-11 1-2409 0 0,2 2-6210 0 0,-8 1-2899 0 0</inkml:trace>
  <inkml:trace contextRef="#ctx0" brushRef="#br0" timeOffset="909.76">960 147 11074 0 0,'0'0'1526'0'0,"0"0"-343"0"0,0 0-13 0 0,0 0-2 0 0,0 0-55 0 0,0 0-95 0 0,0 0-239 0 0,0 0-228 0 0,0 0-182 0 0,0 0-133 0 0,0 0-97 0 0,0 0-45 0 0,0 0-12 0 0,-31 27-28 0 0,-94 86-4 0 0,122-111-46 0 0,-1 0 0 0 0,1 1 1 0 0,0 0-1 0 0,0 0 0 0 0,0 0 1 0 0,0 0-1 0 0,0 0 0 0 0,1 0 1 0 0,-1 1-1 0 0,1-1 0 0 0,0 1 1 0 0,0 0-1 0 0,0 0 0 0 0,1 0 1 0 0,-1 0-1 0 0,1 0 0 0 0,0 0 1 0 0,0 0-5 0 0,-1 8 15 0 0,0-5 17 0 0,0-1 1 0 0,0 1-1 0 0,0 0 0 0 0,1 0 1 0 0,0 0-1 0 0,0 0 0 0 0,1 0 0 0 0,0 0 1 0 0,0 0-1 0 0,1 0 0 0 0,0 1 0 0 0,0-1 1 0 0,0-1-1 0 0,1 1 0 0 0,0 0 1 0 0,0 0-1 0 0,1-1 0 0 0,0 1 0 0 0,0-1 1 0 0,1 0-1 0 0,-1 0 0 0 0,1 0 1 0 0,1 0-1 0 0,-1-1 0 0 0,1 1 0 0 0,0-1 1 0 0,0-1-1 0 0,0 1 0 0 0,2 0-32 0 0,3 1 186 0 0,0 0-1 0 0,1-1 0 0 0,-1 0 0 0 0,1-1 1 0 0,0-1-1 0 0,0 1 0 0 0,0-2 1 0 0,1 1-1 0 0,-1-2 0 0 0,0 1 0 0 0,1-2 1 0 0,-1 1-1 0 0,1-2 0 0 0,-1 0 1 0 0,1 0-1 0 0,8-2-185 0 0,-9 0 81 0 0,-1-1-1 0 0,0 0 1 0 0,0-1-1 0 0,0 0 1 0 0,0 0 0 0 0,-1-1-1 0 0,0 0 1 0 0,0 0 0 0 0,-1-1-1 0 0,0-1 1 0 0,0 1 0 0 0,0-1-1 0 0,-1-1 1 0 0,0 1 0 0 0,-1-1-1 0 0,0 0 1 0 0,0-1-1 0 0,-1 1 1 0 0,0-1 0 0 0,-1 0-1 0 0,0-1 1 0 0,-1 1 0 0 0,0-1-1 0 0,0 1 1 0 0,-1-1 0 0 0,0 0-1 0 0,-1 0 1 0 0,-1 0 0 0 0,0 0-1 0 0,0 0 1 0 0,-1 0-1 0 0,-1-7-80 0 0,-1 10-163 0 0,0 0-1 0 0,0 0 1 0 0,-1 0-1 0 0,0 1 0 0 0,0-1 1 0 0,-1 1-1 0 0,0 0 1 0 0,-1 0-1 0 0,1 1 0 0 0,-1 0 1 0 0,0 0-1 0 0,-1 0 1 0 0,1 1-1 0 0,-1-1 0 0 0,0 2 1 0 0,-2-2 163 0 0,-36-16-4393 0 0,0 11-4713 0 0,30 11-1958 0 0</inkml:trace>
  <inkml:trace contextRef="#ctx0" brushRef="#br0" timeOffset="1395.786">773 475 10098 0 0,'0'0'1642'0'0,"0"0"-221"0"0,0 0 78 0 0,0 0 102 0 0,0 0-17 0 0,0 0-216 0 0,0 0-337 0 0,0 0-280 0 0,0 0-173 0 0,0 0-140 0 0,0 0-102 0 0,0 0-59 0 0,0 0-35 0 0,14-9-18 0 0,90-55 504 0 0,-99 60-694 0 0,1 0-1 0 0,-1 1 1 0 0,1 0-1 0 0,0 1 1 0 0,0-1-1 0 0,0 1 0 0 0,0 0 1 0 0,1 1-1 0 0,-1 0 1 0 0,0-1-1 0 0,1 2 1 0 0,-1-1-1 0 0,1 1 0 0 0,-1 0 1 0 0,1 1-34 0 0,10 26 428 0 0,-8-21-274 0 0,0 1 0 0 0,0-1 0 0 0,0-1 1 0 0,1 1-1 0 0,0-2 0 0 0,0 1 0 0 0,0-1 0 0 0,0-1 0 0 0,1 0 1 0 0,6 1-155 0 0,25 0 402 0 0,-42-4-495 0 0,14-6-2718 0 0,-10 5-6911 0 0,-3 1-2168 0 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5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16 0 0 0,'0'0'489'0'0,"0"0"621"0"0,0 0 334 0 0,0 0 173 0 0,0 0-25 0 0,0 0-165 0 0,0 0-93 0 0,0 0-77 0 0,0 0-59 0 0,0 0-19 0 0,0 0-60 0 0,-2-3-78 0 0,-38-10 4859 0 0,32 13-5960 0 0,1 2 180 0 0,1 0 1 0 0,0 1-1 0 0,0-1 1 0 0,1 1-1 0 0,-1 0 1 0 0,1 1-1 0 0,-1 0 0 0 0,1-1 1 0 0,0 1-1 0 0,0 1 1 0 0,1-1-1 0 0,-1 1 0 0 0,1 0 1 0 0,0 0-1 0 0,0 0 1 0 0,-1 4-121 0 0,4-8 15 0 0,-6 8 40 0 0,-1-1 1 0 0,1 2 0 0 0,1-1-1 0 0,0 1 1 0 0,0 0-1 0 0,1 1 1 0 0,0-1-1 0 0,1 1 1 0 0,0 0 0 0 0,0 0-1 0 0,1 0 1 0 0,1 1-1 0 0,0-1 1 0 0,1 1-1 0 0,0 7-55 0 0,0-12 48 0 0,1 0 1 0 0,0 0-1 0 0,0 0 0 0 0,1 0 0 0 0,0 0 0 0 0,0 0 0 0 0,1 0 0 0 0,0-1 0 0 0,0 1 0 0 0,0 0 1 0 0,1-1-1 0 0,0 1 0 0 0,1-1 0 0 0,-1 0 0 0 0,1 0 0 0 0,0 0 0 0 0,1-1 0 0 0,-1 1 1 0 0,1-1-1 0 0,0 0 0 0 0,0-1 0 0 0,1 1 0 0 0,-1-1 0 0 0,1 0 0 0 0,0 0 0 0 0,5 2-48 0 0,-3-4 2 0 0,1 0-1 0 0,0 0 1 0 0,-1-1 0 0 0,1 0-1 0 0,0 0 1 0 0,0-1-1 0 0,0-1 1 0 0,-1 1-1 0 0,1-1 1 0 0,0-1 0 0 0,0 1-1 0 0,-1-2 1 0 0,1 1-1 0 0,-1-1 1 0 0,0 0 0 0 0,0-1-1 0 0,0 0 1 0 0,0 0-1 0 0,2-2-1 0 0,42-26-4028 0 0,-5-2-6039 0 0,-44 32 9218 0 0,5-5-8910 0 0</inkml:trace>
  <inkml:trace contextRef="#ctx0" brushRef="#br0" timeOffset="300.01">566 62 4073 0 0,'0'0'1782'0'0,"0"0"-345"0"0,0 0-131 0 0,0 0 1 0 0,0 0 9 0 0,0 0 31 0 0,0 0-48 0 0,0 0-111 0 0,0 0-182 0 0,0 0-153 0 0,0 0-142 0 0,0 0-111 0 0,0 0-70 0 0,-25 30-57 0 0,-75 94-54 0 0,74-70 103 0 0,27-46-355 0 0,0-4-78 0 0,1-1-1 0 0,0 1 1 0 0,0 0-1 0 0,0-1 1 0 0,0 1-1 0 0,1-1 0 0 0,-1 1 1 0 0,1-1-1 0 0,0 0 1 0 0,0 0-1 0 0,0 0 1 0 0,0-1-1 0 0,1 1 0 0 0,-1-1 1 0 0,1 1-1 0 0,-1-1 1 0 0,1-1-1 0 0,0 1 1 0 0,0 0-1 0 0,0-1 1 0 0,0 0-1 0 0,0 0 0 0 0,0 0 1 0 0,0 0-1 0 0,0 0 1 0 0,0-1-1 0 0,1 0 1 0 0,-1 0-1 0 0,0 0 1 0 0,0-1-1 0 0,0 1 0 0 0,0-1 1 0 0,1 0-1 0 0,-1 0 1 0 0,2-1-89 0 0,11 1 232 0 0,-8 2-146 0 0,0-1-1 0 0,0-1 1 0 0,0 0 0 0 0,0 0 0 0 0,-1 0 0 0 0,1-1 0 0 0,0-1 0 0 0,-1 1 0 0 0,1-2-1 0 0,-1 1 1 0 0,0-1 0 0 0,0 0 0 0 0,0-1 0 0 0,0 1 0 0 0,-1-2 0 0 0,0 1 0 0 0,0-1-1 0 0,0 0 1 0 0,-1 0 0 0 0,0-1 0 0 0,0 0 0 0 0,-1 0 0 0 0,0-1 0 0 0,0 1 0 0 0,-1-1-1 0 0,1 0 1 0 0,-2 0 0 0 0,2-3-86 0 0,-4 8-27 0 0,-1-1 0 0 0,1 1-1 0 0,-1 0 1 0 0,0 0-1 0 0,1 0 1 0 0,-1 0 0 0 0,-1 0-1 0 0,1 0 1 0 0,0 0 0 0 0,-1-1-1 0 0,0 1 1 0 0,0 0-1 0 0,0 0 1 0 0,0 1 0 0 0,0-1-1 0 0,0 0 1 0 0,-1 0 0 0 0,1 0-1 0 0,-1 1 1 0 0,0-1 0 0 0,0 1-1 0 0,0-1 1 0 0,0 1-1 0 0,0 0 1 0 0,0 0 0 0 0,-1 0-1 0 0,1 0 1 0 0,-1 0 0 0 0,0 1-1 0 0,1-1 1 0 0,-1 1-1 0 0,0-1 1 0 0,0 1 0 0 0,0 0-1 0 0,0 0 1 0 0,0 1 0 0 0,0-1-1 0 0,0 0 1 0 0,0 1 0 0 0,0 0-1 0 0,0 0 1 0 0,0 0-1 0 0,-1 0 1 0 0,1 0 0 0 0,0 1-1 0 0,-3 0 28 0 0,-11-1-750 0 0,-41 1-1977 0 0,21 6-5838 0 0,27-4-2770 0 0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50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38 1640 0 0,'0'0'1845'0'0,"0"0"30"0"0,0 0 211 0 0,0 0 142 0 0,0 0-91 0 0,0 0-308 0 0,0 0-375 0 0,0 0-309 0 0,0 0-182 0 0,0 0-113 0 0,0 0-91 0 0,0 0-60 0 0,0 0-42 0 0,2-5-46 0 0,11-24 765 0 0,-13 28-1041 0 0,0 1-35 0 0,0 0-41 0 0,-35-1 633 0 0,23 0-852 0 0,1 1-1 0 0,-1 0 0 0 0,0 0 0 0 0,0 1 1 0 0,1 0-1 0 0,-1 1 0 0 0,1 1 1 0 0,-1 0-1 0 0,1 0 0 0 0,-6 3-39 0 0,4-1 22 0 0,0 1-1 0 0,0 1 1 0 0,1 0-1 0 0,-1 0 1 0 0,2 2-1 0 0,-1-1 1 0 0,1 1-1 0 0,0 1 1 0 0,-8 9-22 0 0,18-16 8 0 0,1-1 0 0 0,0 1 0 0 0,0 0 1 0 0,0-1-1 0 0,0 1 0 0 0,0-1 1 0 0,0 1-1 0 0,0-1 0 0 0,1 1 0 0 0,-1-1 1 0 0,1 1-1 0 0,0-1 0 0 0,0 0 0 0 0,0 1 1 0 0,0-1-1 0 0,0 0 0 0 0,1 0 1 0 0,-1 1-1 0 0,0-1 0 0 0,1 0 0 0 0,0-1 1 0 0,-1 1-1 0 0,1 0 0 0 0,0 0 1 0 0,0-1-1 0 0,0 1 0 0 0,0-1 0 0 0,1 1 1 0 0,-1-1-1 0 0,0 0 0 0 0,0 0 0 0 0,1 0 1 0 0,-1 0-1 0 0,2 0-8 0 0,82 31 515 0 0,-75-29-474 0 0,0 0 0 0 0,1 1 0 0 0,-1 0 0 0 0,-1 0 0 0 0,1 1 0 0 0,-1 1 0 0 0,1 0 0 0 0,-2 0 0 0 0,2 2-41 0 0,-8-4 47 0 0,0 0 1 0 0,0 0-1 0 0,0 0 0 0 0,-1 0 1 0 0,0 0-1 0 0,0 1 0 0 0,0 0 1 0 0,0-1-1 0 0,-1 1 0 0 0,0 0 1 0 0,0 0-1 0 0,0-1 0 0 0,0 1 0 0 0,-1 0 1 0 0,0 0-1 0 0,0 0 0 0 0,0 0 1 0 0,-1 0-1 0 0,0 3-47 0 0,-3-2 77 0 0,1-1-1 0 0,-2 1 1 0 0,1-1 0 0 0,0 0-1 0 0,-1-1 1 0 0,0 1 0 0 0,0-1-1 0 0,-1 0 1 0 0,1 0 0 0 0,-1-1 0 0 0,1 1-1 0 0,-1-1 1 0 0,0-1 0 0 0,-1 1-1 0 0,0-1-76 0 0,-2 3 25 0 0,-23 8 39 0 0,0-1 0 0 0,-1-2 0 0 0,-1-1 0 0 0,0-1 1 0 0,-6-1-65 0 0,6-1 22 0 0,33-5-28 0 0,1-1 1 0 0,-1 1 0 0 0,0-1-1 0 0,0 0 1 0 0,0 1 0 0 0,0-1 0 0 0,0 0-1 0 0,0 0 1 0 0,0 1 0 0 0,0-1-1 0 0,0 0 1 0 0,0 0 0 0 0,0 0-1 0 0,0 0 1 0 0,0 0 0 0 0,0 0 0 0 0,0-1-1 0 0,1 1 1 0 0,-1 0 0 0 0,0 0-1 0 0,0-1 1 0 0,0 1 0 0 0,0-1-1 0 0,0 1 1 0 0,0-1 0 0 0,0 1 0 0 0,1-1-1 0 0,-1 1 1 0 0,0-1 0 0 0,0 0-1 0 0,1 1 1 0 0,-1-1 0 0 0,1 0-1 0 0,-1 0 1 0 0,0 1 0 0 0,1-1 0 0 0,-1 0-1 0 0,1 0 1 0 0,0 0 5 0 0,0 0-147 0 0,3-22-2481 0 0,22 3-3411 0 0,-14 14-816 0 0,-6 1-4770 0 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5 251 0 0 0,'0'0'918'0'0,"0"0"244"0"0,0 0 59 0 0,0 0-33 0 0,0 0-78 0 0,0 0-65 0 0,0 0-35 0 0,0 0-27 0 0,0 0-29 0 0,-1-1-813 0 0,-3-5 10419 0 0,4 6-9221 0 0,161-24 2177 0 0,-44 2-2876 0 0,4 14-163 0 0,-120 8-461 0 0,-1 0 11 0 0,0 0-7 0 0,0 0 3 0 0,0 0 1 0 0,0 0 2 0 0,0 0 8 0 0,0 0-21 0 0,0 0-37 0 0,0 0-33 0 0,0 0-15 0 0,-24 0-5974 0 0,17 0 3164 0 0,1 0-4669 0 0,4 0-2264 0 0</inkml:trace>
  <inkml:trace contextRef="#ctx0" brushRef="#br0" timeOffset="363.847">165 1 4241 0 0,'0'0'2763'0'0,"0"0"-946"0"0,0 0-345 0 0,0 0-9 0 0,0 0 21 0 0,0 0-110 0 0,0 0-231 0 0,0 0-183 0 0,0 0-92 0 0,0 0-24 0 0,0 0-12 0 0,0 0-71 0 0,0 0-85 0 0,5 10-69 0 0,33 66 818 0 0,-32-61-1222 0 0,-2 0 0 0 0,0 1 1 0 0,0 0-1 0 0,-2 0 0 0 0,0 0 0 0 0,-1 0 0 0 0,0 0 0 0 0,-1 0 0 0 0,-1 0 0 0 0,-2 10-203 0 0,-28 135 12 0 0,62-161-2379 0 0,-15 0-3916 0 0,-12-4-3887 0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51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1191 12651 0 0,'0'0'1496'0'0,"0"0"-240"0"0,0 0 29 0 0,0 0 131 0 0,0 0 23 0 0,0 0-127 0 0,0 0-240 0 0,0 0-233 0 0,0 0-220 0 0,0 0-172 0 0,0 0-123 0 0,0 0-67 0 0,0 0-47 0 0,-6 8 212 0 0,-12 127 628 0 0,-35-31-875 0 0,28-82-685 0 0,25-21 231 0 0,0-1-118 0 0,0 0-159 0 0,0 0-242 0 0,0-7-5502 0 0,0 2-1287 0 0,0 1-2256 0 0</inkml:trace>
  <inkml:trace contextRef="#ctx0" brushRef="#br0" timeOffset="243.064">86 794 10994 0 0,'0'0'3968'0'0,"0"0"-2330"0"0,0 0-765 0 0,0 0 11 0 0,0 0 35 0 0,0 0-81 0 0,0 0-172 0 0,0 0-263 0 0,0 0-260 0 0,0 0-187 0 0,0 0-108 0 0,0 0-34 0 0,-3 0-19 0 0,3 0 192 0 0,0 0 0 0 0,1 0 0 0 0,-1 0 1 0 0,0 1-1 0 0,0-1 0 0 0,0 0 0 0 0,0 0 0 0 0,0 0 0 0 0,1 1 0 0 0,-1-1 0 0 0,0 0 0 0 0,0 0 0 0 0,0 1 1 0 0,0-1-1 0 0,0 0 0 0 0,0 0 0 0 0,0 1 0 0 0,0-1 0 0 0,0 0 0 0 0,0 0 0 0 0,0 1 0 0 0,0-1 0 0 0,0 0 1 0 0,0 0-1 0 0,0 1 0 0 0,0-1 0 0 0,0 0 0 0 0,0 0 0 0 0,-1 1 0 0 0,1-1 0 0 0,0 0 0 0 0,0 0 0 0 0,0 1 1 0 0,0-1-1 0 0,0 0 0 0 0,-1 0 0 0 0,1 0 0 0 0,0 0 0 0 0,0 1 0 0 0,0-1 0 0 0,-1 0 0 0 0,1 0 0 0 0,0 0 1 0 0,0 0-1 0 0,0 0 0 0 0,-1 1 0 0 0,1-1 0 0 0,0 0 0 0 0,0 0 0 0 0,-1 0 0 0 0,1 0 0 0 0,0 0 1 0 0,0 0-1 0 0,-1 0 0 0 0,1 0 0 0 0,0 0 13 0 0,26 28-3606 0 0,-14-16-3991 0 0,-5-4-1217 0 0</inkml:trace>
  <inkml:trace contextRef="#ctx0" brushRef="#br0" timeOffset="824.425">249 1503 4377 0 0,'0'0'2311'0'0,"0"0"-176"0"0,0 0 30 0 0,0 0-58 0 0,0 0-268 0 0,0 0-323 0 0,0 0-329 0 0,0 0-265 0 0,0 0-146 0 0,0 0-87 0 0,0 0-67 0 0,0 0-49 0 0,0 0-49 0 0,18-29-37 0 0,56-93-45 0 0,33-59 1337 0 0,-56 112-1650 0 0,-49 66-129 0 0,-1 3-11 0 0,-1 0-19 0 0,0 0-18 0 0,0 0-19 0 0,0 0-29 0 0,2 27-330 0 0,26 92 510 0 0,26-19-50 0 0,-53-99-39 0 0,0 1 45 0 0,0-1 1 0 0,0 1 0 0 0,0-1-1 0 0,0 1 1 0 0,0-1 0 0 0,0 0-1 0 0,0 1 1 0 0,1-1 0 0 0,-1 0-1 0 0,0 0 1 0 0,1 0 0 0 0,-1 0-1 0 0,1 0 1 0 0,-1 0 0 0 0,1-1-1 0 0,0 1 1 0 0,-1 0 0 0 0,1-1-1 0 0,0 1 1 0 0,-1-1 0 0 0,1 0-1 0 0,0 1 1 0 0,0-1 0 0 0,-1 0-1 0 0,1 0 1 0 0,0 0 0 0 0,0 0-1 0 0,-1-1 1 0 0,1 1 0 0 0,0 0-1 0 0,-1-1 1 0 0,1 1 0 0 0,0-1-1 0 0,-1 0 1 0 0,1 1 0 0 0,0-1-1 0 0,-1 0 1 0 0,1 0 0 0 0,-1 0-1 0 0,1-1-40 0 0,85-70 1720 0 0,-48 34-1465 0 0,-29 30-212 0 0,-2 0-1 0 0,1 0 0 0 0,-1-1 0 0 0,-1 0 0 0 0,1 0 0 0 0,-2-1 0 0 0,1 0 0 0 0,-1 0 0 0 0,1-5-42 0 0,-6 14-28 0 0,13-49-301 0 0,-27 24-4543 0 0,9 23-3975 0 0,3 2 5600 0 0,0 1-7425 0 0</inkml:trace>
  <inkml:trace contextRef="#ctx0" brushRef="#br0" timeOffset="1273.921">1442 948 10930 0 0,'0'0'4195'0'0,"0"0"-2491"0"0,0 0-719 0 0,0 0 45 0 0,0 0 17 0 0,0 0-32 0 0,0 0-147 0 0,0 0-201 0 0,0 0-144 0 0,0 0-139 0 0,0 0-110 0 0,0 0-83 0 0,0 0-51 0 0,-19 2-23 0 0,-59 8 1 0 0,39 10 40 0 0,34-13-125 0 0,-5 2-22 0 0,1 1 1 0 0,0 0 0 0 0,1 0 0 0 0,0 1 0 0 0,1 0 0 0 0,0 1 0 0 0,0-1 0 0 0,1 1 0 0 0,1 0 0 0 0,0 1 0 0 0,1 0 0 0 0,0-1 0 0 0,1 1 0 0 0,1 0 0 0 0,0 1 0 0 0,0-1-1 0 0,2 0 1 0 0,-1 0 0 0 0,2 1 0 0 0,0 2-12 0 0,2-6 26 0 0,0-1 0 0 0,1 1-1 0 0,0-1 1 0 0,0 0 0 0 0,1 0 0 0 0,0 0-1 0 0,1-1 1 0 0,0 0 0 0 0,0 0 0 0 0,1 0-1 0 0,0-1 1 0 0,0 0 0 0 0,1 0 0 0 0,0-1-1 0 0,0 0 1 0 0,1 0 0 0 0,-1-1 0 0 0,1 0-1 0 0,0-1 1 0 0,5 2-26 0 0,-7-4 129 0 0,1 0-1 0 0,0-1 1 0 0,0 0 0 0 0,0-1-1 0 0,0 1 1 0 0,0-1-1 0 0,0-1 1 0 0,0 0 0 0 0,-1 0-1 0 0,1 0 1 0 0,0-1-1 0 0,0 0 1 0 0,-1-1 0 0 0,1 1-1 0 0,-1-1 1 0 0,0-1 0 0 0,0 0-1 0 0,0 0 1 0 0,0 0-1 0 0,-1-1 1 0 0,1 0 0 0 0,-1 0-1 0 0,-1 0 1 0 0,1-1 0 0 0,-1 0-1 0 0,0 0 1 0 0,4-6-129 0 0,6-9 84 0 0,-1 1 1 0 0,-1-2 0 0 0,-1 0-1 0 0,0 0 1 0 0,-2-1-1 0 0,-1-1 1 0 0,4-16-85 0 0,-10 29-37 0 0,0 0 0 0 0,-1-1 0 0 0,0 1 0 0 0,-1 0 0 0 0,0-1 0 0 0,-1 1 0 0 0,0-1-1 0 0,-1 1 1 0 0,0-1 0 0 0,-1 1 0 0 0,0 0 0 0 0,-1 0 0 0 0,0 0 0 0 0,-2-3 37 0 0,3 8-123 0 0,0 1-1 0 0,0-1 1 0 0,-1 1-1 0 0,0 0 1 0 0,0-1 0 0 0,0 1-1 0 0,0 1 1 0 0,-1-1-1 0 0,0 0 1 0 0,0 1-1 0 0,0 0 1 0 0,-1 0-1 0 0,1 0 1 0 0,-1 0 0 0 0,0 1-1 0 0,0 0 1 0 0,-1 0-1 0 0,1 0 1 0 0,0 1-1 0 0,-1 0 1 0 0,0 0 0 0 0,1 0-1 0 0,-1 0 1 0 0,0 1-1 0 0,0 0 1 0 0,0 0-1 0 0,-5 1 124 0 0,-63 6-4489 0 0,26 7-6074 0 0,30-5 270 0 0</inkml:trace>
  <inkml:trace contextRef="#ctx0" brushRef="#br0" timeOffset="1697.958">1089 1264 880 0 0,'0'0'2861'0'0,"0"0"-682"0"0,0 0-12 0 0,0 0 66 0 0,0 0-144 0 0,0 0-292 0 0,0 0-378 0 0,0 0-295 0 0,0 0-136 0 0,0 0 7 0 0,0 0 48 0 0,0 0 45 0 0,0 0-42 0 0,13 0-163 0 0,41 0-178 0 0,58-34 934 0 0,36-24-652 0 0,-113 54-855 0 0,38 39 61 0 0,3-5 554 0 0,-72-29-1283 0 0,3 2 1057 0 0,-6-3-5149 0 0,-2 0-4553 0 0,-1 0-2670 0 0</inkml:trace>
  <inkml:trace contextRef="#ctx0" brushRef="#br0" timeOffset="2246.527">883 706 2280 0 0,'0'0'3323'0'0,"0"0"-1176"0"0,0 0-291 0 0,0 0-58 0 0,0 0-86 0 0,0 0-121 0 0,0 0-244 0 0,0 0-221 0 0,0 0-158 0 0,0 0-143 0 0,0 0-130 0 0,0 0-100 0 0,0 0-79 0 0,27-7-53 0 0,84-19-31 0 0,-14 16 858 0 0,-97 10-1279 0 0,1 0 0 0 0,0 0 0 0 0,0 0 0 0 0,0 0 0 0 0,0 0 0 0 0,0 0 0 0 0,-1 0 0 0 0,1 0 1 0 0,0 0-1 0 0,0 0 0 0 0,0 0 0 0 0,0 0 0 0 0,-1 1 0 0 0,1-1 0 0 0,0 0 0 0 0,0 1 0 0 0,0-1 1 0 0,-1 1-1 0 0,1-1 0 0 0,0 1 0 0 0,-1-1 0 0 0,1 1 0 0 0,0-1 0 0 0,-1 1 0 0 0,1 0 1 0 0,-1-1-1 0 0,1 1 0 0 0,-1 0 0 0 0,1-1 0 0 0,-1 1 0 0 0,1 0 0 0 0,-1 0 0 0 0,0 0 0 0 0,1-1 1 0 0,-1 1-1 0 0,0 0 0 0 0,0 0 0 0 0,0 0 0 0 0,0 0 0 0 0,1 0 0 0 0,-1-1 0 0 0,0 1 0 0 0,-1 0 1 0 0,1 0-1 0 0,0 0 0 0 0,0 0 0 0 0,0 0 0 0 0,0-1 0 0 0,-1 1 0 0 0,1 0 0 0 0,0 0 0 0 0,-1 0-11 0 0,-23 40 501 0 0,-69 54 97 0 0,92-92-583 0 0,1-1-1 0 0,1 1 1 0 0,-1-1 0 0 0,0 1 0 0 0,0-1-1 0 0,1 1 1 0 0,0-1 0 0 0,-1 0-1 0 0,1 1 1 0 0,0-1 0 0 0,0 0 0 0 0,0 0-1 0 0,1 1 1 0 0,-1-1 0 0 0,0 0 0 0 0,1 0-1 0 0,0 0 1 0 0,-1-1 0 0 0,1 1-1 0 0,0 0 1 0 0,0-1 0 0 0,0 1 0 0 0,0-1-1 0 0,0 1 1 0 0,0-1 0 0 0,0 0 0 0 0,1 0-1 0 0,-1 0 1 0 0,0 0 0 0 0,1 0-1 0 0,-1-1 1 0 0,0 1 0 0 0,1-1 0 0 0,-1 1-1 0 0,1-1 1 0 0,-1 0 0 0 0,1 0 0 0 0,0 0-15 0 0,1 1 25 0 0,143 9 1018 0 0,-97-12-3141 0 0,-48-1-8045 0 0,-1 2-2108 0 0</inkml:trace>
  <inkml:trace contextRef="#ctx0" brushRef="#br0" timeOffset="3303.625">1594 632 1576 0 0,'0'0'1847'0'0,"0"0"58"0"0,0 0 121 0 0,0 0-15 0 0,0 0-92 0 0,0 0-191 0 0,0 0-276 0 0,0 0-186 0 0,0 0-152 0 0,0 0-129 0 0,0 0-74 0 0,0 0-120 0 0,0 0-107 0 0,-5-8 1909 0 0,21-1-2238 0 0,1 1 0 0 0,1 1 0 0 0,0 1 0 0 0,0 0 0 0 0,0 1 0 0 0,0 1 0 0 0,1 0 0 0 0,17 0-355 0 0,-33 3 14 0 0,-1 0 0 0 0,1 1 1 0 0,0-1-1 0 0,0 0 0 0 0,-1 1 0 0 0,1-1 0 0 0,0 1 0 0 0,0 0 0 0 0,0 0 1 0 0,-1 0-1 0 0,1 1 0 0 0,0-1 0 0 0,0 0 0 0 0,0 1 0 0 0,-1 0 0 0 0,1 0 0 0 0,0 0 1 0 0,-1 0-1 0 0,1 0 0 0 0,-1 0 0 0 0,1 1 0 0 0,-1-1 0 0 0,0 1 0 0 0,1 0 1 0 0,-1-1-1 0 0,0 1 0 0 0,0 0 0 0 0,0 1 0 0 0,-1-1 0 0 0,1 0 0 0 0,0 0 1 0 0,-1 1-1 0 0,1-1 0 0 0,-1 1 0 0 0,1 0-14 0 0,22 178 407 0 0,-12 273-217 0 0,-6-222 41 0 0,-22-159 12 0 0,14-30-222 0 0,3-41-41 0 0,-2-2 37 0 0,1-1 0 0 0,0 1-1 0 0,0-1 1 0 0,0 1 0 0 0,-1-1-1 0 0,1 1 1 0 0,0 0 0 0 0,0-1 0 0 0,-1 1-1 0 0,1-1 1 0 0,0 1 0 0 0,-1 0-1 0 0,1-1 1 0 0,0 1 0 0 0,-1 0 0 0 0,1-1-1 0 0,-1 1 1 0 0,1 0 0 0 0,-1 0-1 0 0,1-1 1 0 0,-1 1 0 0 0,1 0 0 0 0,0 0-1 0 0,-1 0 1 0 0,1 0 0 0 0,-1 0-1 0 0,1 0 1 0 0,-1 0 0 0 0,1 0 0 0 0,-1 0-1 0 0,1 0 1 0 0,-1 0 0 0 0,1 0-1 0 0,-1 0 1 0 0,1 0 0 0 0,-1 0 0 0 0,1 0-1 0 0,-1 0 1 0 0,1 1 0 0 0,-1-1-1 0 0,1 0 1 0 0,-1 0 0 0 0,1 1-1 0 0,0-1 1 0 0,-1 0 0 0 0,1 1 0 0 0,-1-1-1 0 0,1 0 1 0 0,0 1 0 0 0,-1-1-1 0 0,1 0 1 0 0,0 1 0 0 0,0-1 0 0 0,-1 1-1 0 0,1-1 1 0 0,0 1 0 0 0,0-1-1 0 0,0 1 1 0 0,-1-1 0 0 0,1 0 0 0 0,0 1-1 0 0,0-1 1 0 0,0 1 0 0 0,0-1-1 0 0,0 1 1 0 0,0-1 0 0 0,0 1 0 0 0,0-1-1 0 0,0 1 1 0 0,0 0-17 0 0,-13-6 74 0 0,-181 1 30 0 0,169 8-132 0 0,25-4 4 0 0,0 0 4 0 0,0 0-13 0 0,0 0-23 0 0,0 0-21 0 0,0 0-19 0 0,0 0-55 0 0,0 0-94 0 0,4-23-5129 0 0,0 12-4724 0 0,-1 6-1607 0 0</inkml:trace>
  <inkml:trace contextRef="#ctx0" brushRef="#br0" timeOffset="5238.316">2290 1087 3793 0 0,'0'0'3597'0'0,"0"0"-1357"0"0,0 0-589 0 0,0 0-183 0 0,0 0-122 0 0,0 0-104 0 0,0 0-193 0 0,0 0-237 0 0,0 0-205 0 0,0 0-109 0 0,0 0-74 0 0,4 0 2713 0 0,14 0-1388 0 0,108 5 1378 0 0,75-3-2457 0 0,-134-11-459 0 0,27 0 606 0 0,-94 9-760 0 0,0 0 2 0 0,0 0-15 0 0,0 0-5 0 0,0 0-14 0 0,0 0-24 0 0,0 0 25 0 0,0 0-12 0 0,0 0 1 0 0,0 0 9 0 0,0 0 20 0 0,0 0-35 0 0,0 0 10 0 0,0 0-2 0 0,0 0-22 0 0,0 0 9 0 0,0 0 4 0 0,0 0-4 0 0,0 0-11 0 0,0 0 14 0 0,0 0-8 0 0,-8-3-2491 0 0,3 2-6067 0 0,3 1-2478 0 0</inkml:trace>
  <inkml:trace contextRef="#ctx0" brushRef="#br0" timeOffset="5592.002">2365 1249 8442 0 0,'0'0'2098'0'0,"0"0"-754"0"0,0 0-240 0 0,0 0 126 0 0,0 0 71 0 0,0 0-94 0 0,0 0-159 0 0,0 0-118 0 0,0 0-28 0 0,0 0 31 0 0,0 0-7 0 0,0 0-62 0 0,0 0-71 0 0,16 2-66 0 0,112 11 1008 0 0,99-9 163 0 0,-193-14-3350 0 0,-23 4-2271 0 0,-1-1-4704 0 0,-5 3-3381 0 0</inkml:trace>
  <inkml:trace contextRef="#ctx0" brushRef="#br0" timeOffset="6289.35">1999 1 1504 0 0,'0'0'1354'0'0,"0"0"182"0"0,0 0 421 0 0,0 0 370 0 0,0 0 64 0 0,0 0-268 0 0,0 0-373 0 0,0 0-316 0 0,0 0-220 0 0,0 0-148 0 0,0 0-152 0 0,0 0-122 0 0,0 0-114 0 0,0 27 1663 0 0,-19 200-846 0 0,3-155-1471 0 0,8-53-178 0 0,-3 10-343 0 0,13-11-3594 0 0,3-17-3854 0 0,-3-1-2868 0 0</inkml:trace>
  <inkml:trace contextRef="#ctx0" brushRef="#br0" timeOffset="6531.481">2311 139 5889 0 0,'0'0'843'0'0,"0"0"-112"0"0,0 0 301 0 0,0 0 379 0 0,0 0 192 0 0,0 0-35 0 0,0 0-247 0 0,0 0-333 0 0,0 0-256 0 0,-30 36-189 0 0,-90 109-170 0 0,51-56 82 0 0,-44 88-436 0 0,98-133-688 0 0,13-15-3419 0 0,9-24-2374 0 0,-4-2 173 0 0</inkml:trace>
  <inkml:trace contextRef="#ctx0" brushRef="#br0" timeOffset="7009.262">2139 555 3033 0 0,'0'0'2299'0'0,"0"0"-103"0"0,0 0 3 0 0,0 0-155 0 0,0 0-363 0 0,0 0-435 0 0,0 0-355 0 0,0 0-259 0 0,0 0-93 0 0,0 0 38 0 0,0 0 42 0 0,0 0 25 0 0,0 0-52 0 0,15 0-81 0 0,96-7 537 0 0,40-1 190 0 0,-150 8-1177 0 0,-1 0 8 0 0,-14 23 893 0 0,-60 54 65 0 0,72-74-993 0 0,0-1 0 0 0,-1 1 0 0 0,1-1 0 0 0,1 1 0 0 0,-1 0 0 0 0,0 0 0 0 0,1 0 0 0 0,0 0 0 0 0,-1 0 0 0 0,1 1 0 0 0,0-1 0 0 0,1 0 0 0 0,-1 0 0 0 0,0 1 0 0 0,1-1 0 0 0,0 0 0 0 0,0 1 0 0 0,0-1 1 0 0,0 0-1 0 0,1 1 0 0 0,-1-1 0 0 0,1 0 0 0 0,0 3-34 0 0,67 1 1133 0 0,20-33-86 0 0,-24 5-3332 0 0,-20 15-7683 0 0,-38 6-2137 0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3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93 6233 0 0,'0'0'1422'0'0,"0"0"-443"0"0,0 0-143 0 0,0 0 132 0 0,0 0 180 0 0,0 0 35 0 0,0 0-156 0 0,0 0-184 0 0,0 0-157 0 0,0 0-96 0 0,0 0-53 0 0,10-5-41 0 0,31-16-10 0 0,0 12 980 0 0,71 5 1229 0 0,-111 6-2643 0 0,1-1 0 0 0,0 0 0 0 0,-1 1 0 0 0,1-1 0 0 0,-1 1 0 0 0,0-1 0 0 0,1 1-1 0 0,-1 0 1 0 0,0 0 0 0 0,0-1 0 0 0,0 1 0 0 0,0 0 0 0 0,0 0 0 0 0,0 0 0 0 0,-1 0 0 0 0,1 0-1 0 0,-1 0 1 0 0,1 0 0 0 0,-1 0 0 0 0,0 0 0 0 0,0 0 0 0 0,0 1 0 0 0,0-1 0 0 0,0 0 0 0 0,0 0 0 0 0,-1 0-1 0 0,1 0-51 0 0,0 4 113 0 0,2 368 1199 0 0,60-74-752 0 0,-57-192-168 0 0,-15-77 1710 0 0,0 12-2154 0 0,9 49 807 0 0,12-103-11 0 0,75-171-304 0 0,-37 24-362 0 0,-30 58-46 0 0,18-216 70 0 0,-17 182-10 0 0,34 45-77 0 0,-53 87-15 0 0,0 1 0 0 0,0 0 0 0 0,0-1 0 0 0,1 1 0 0 0,-1 0-1 0 0,0 0 1 0 0,1 0 0 0 0,-1 0 0 0 0,1 0 0 0 0,-1 0 0 0 0,1 0 0 0 0,0 0 0 0 0,-1 1 0 0 0,1-1 0 0 0,0 1-1 0 0,-1-1 1 0 0,1 1 0 0 0,0 0 0 0 0,0-1 0 0 0,-1 1 0 0 0,1 0 0 0 0,0 0 0 0 0,0 0 0 0 0,-1 0 0 0 0,1 1 0 0 0,0-1-1 0 0,0 0 1 0 0,-1 1 0 0 0,34 3 2 0 0,83 3 91 0 0,-85-5-69 0 0,0-2 1 0 0,0-2-1 0 0,0-1 1 0 0,-1-1-1 0 0,1-2 1 0 0,26-8-25 0 0,74-11 117 0 0,151 16 210 0 0,-283 9-335 0 0,-1 0 14 0 0,0 0-7 0 0,0 0 8 0 0,0 0 7 0 0,0 0 4 0 0,0 0 6 0 0,0 0 3 0 0,0 0-13 0 0,-9-2-2491 0 0,5 1-1803 0 0,2 1-3655 0 0,0 0-4261 0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4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7 7738 0 0,'0'0'2177'0'0,"0"0"-177"0"0,0 0-21 0 0,0 0-43 0 0,0 0-169 0 0,0 0-261 0 0,0 0-269 0 0,0 0-223 0 0,0 0-141 0 0,0 0-146 0 0,0 0-147 0 0,0 0-96 0 0,0 0-70 0 0,1-2-69 0 0,2-3 489 0 0,-1 32 356 0 0,-2-11-604 0 0,3 14-245 0 0,-2-1 0 0 0,-1 0 0 0 0,-1 1 0 0 0,-2-1 0 0 0,-1 0 0 0 0,-1 0 0 0 0,-2 1-341 0 0,-44 207 526 0 0,51-171-411 0 0,0-66-113 0 0,0 0-5 0 0,0 0 20 0 0,0 0-20 0 0,0 0 10 0 0,0 0-7 0 0,0 0 12 0 0,0 0 5 0 0,0 0 3 0 0,0 0-12 0 0,-1 1-12 0 0,-1-1 0 0 0,1 1 1 0 0,0 0-1 0 0,0-1 0 0 0,0 1 0 0 0,0 0 1 0 0,0 0-1 0 0,0-1 0 0 0,0 1 1 0 0,0 0-1 0 0,1 0 0 0 0,-1 0 0 0 0,0 0 1 0 0,0 0-1 0 0,1 0 0 0 0,-1 0 0 0 0,1 0 1 0 0,-1 1-1 0 0,1-1 0 0 0,-1 0 1 0 0,1 0-1 0 0,0 0 0 0 0,-1 1 0 0 0,1-1 1 0 0,0 0-1 0 0,0 0 0 0 0,0 1 0 0 0,0-1 1 0 0,0 0-1 0 0,0 0 0 0 0,0 1 0 0 0,1-1 1 0 0,-1 0-1 0 0,0 0 0 0 0,1 0 1 0 0,-1 1-1 0 0,1 0 4 0 0,-1 12 109 0 0,0-16-539 0 0,0-22-2108 0 0,2 7-3158 0 0,0 9-3556 0 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4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68 0 0 0,'0'0'679'0'0,"0"0"25"0"0,0 0 5 0 0,0 0 22 0 0,0 0 19 0 0,0 0-62 0 0,0 0-105 0 0,0 0-83 0 0,0 0-55 0 0,0 0-23 0 0,0 0 8 0 0,0 0 36 0 0,0 0 11 0 0,4-19 3537 0 0,2-23 1834 0 0,-6 41-5526 0 0,0 0-1078 0 0,0-4 5640 0 0,0 7-672 0 0,0-2-4012 0 0,0 0-38 0 0,0 0-12 0 0,0 0-6 0 0,0 27 978 0 0,-14 86-491 0 0,-1 20-263 0 0,9-94-248 0 0,6-39-127 0 0,0 0-14 0 0,0 0-50 0 0,0 0-1 0 0,0 0-20 0 0,0 0-45 0 0,6-11-939 0 0,24-21-5266 0 0,-23 27 1130 0 0,2 0-6986 0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5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 5169 0 0,'0'0'2419'0'0,"0"0"-466"0"0,0 0-100 0 0,0 0 24 0 0,0 0-75 0 0,0 0-187 0 0,0 0-206 0 0,0 0-171 0 0,0 0-161 0 0,0 0-107 0 0,0 0-93 0 0,0 0-88 0 0,0 0-48 0 0,-6 2-49 0 0,-17 9-68 0 0,17-9-73 0 0,6-2-76 0 0,0 0-76 0 0,0 0-94 0 0,0 0-36 0 0,0 0-36 0 0,240 19 2112 0 0,142 1-1462 0 0,-357-37-1319 0 0,-25-5-3233 0 0,-8 16-1245 0 0,2 4-3145 0 0,3 2-3668 0 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5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9546 0 0,'0'0'6305'0'0,"0"0"-4374"0"0,0 0-1249 0 0,0 0 166 0 0,0 0 248 0 0,0 0 138 0 0,0 0-76 0 0,0 0-158 0 0,0 0-132 0 0,0 0-100 0 0,0 0-65 0 0,0 0-62 0 0,0 0-62 0 0,29 7-79 0 0,88 22-69 0 0,-1-17 452 0 0,-81-14-672 0 0,173 2 425 0 0,-120 0-2819 0 0,-65-5-2988 0 0,-19 3 1010 0 0,1 2-7991 0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2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22781 0 0,'0'0'727'0'0,"0"0"-105"0"0,0 0 113 0 0,0 0 150 0 0,0 0 24 0 0,0 0-177 0 0,0 0-261 0 0,0 0-223 0 0,0 0-112 0 0,0 0-55 0 0,-10 34-34 0 0,-29 105-16 0 0,20-36-1035 0 0,19-90-2610 0 0,0-10-1158 0 0,0-3-7458 0 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6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8 10530 0 0,'0'0'1619'0'0,"0"0"-157"0"0,0 0 57 0 0,0 0 27 0 0,0 0-130 0 0,0 0-224 0 0,0 0-230 0 0,0 0-182 0 0,0 0-123 0 0,0 0-95 0 0,0 0-59 0 0,0 0-57 0 0,0 0-63 0 0,-3 4-71 0 0,-176 134 1120 0 0,261-188-469 0 0,111-42-757 0 0,-158 85-32 0 0,-35 34 613 0 0,-20 85 533 0 0,-18 334-663 0 0,24-277-635 0 0,-15-121 38 0 0,28-45-56 0 0,0 0-18 0 0,1-2-16 0 0,0-1 0 0 0,0 0 0 0 0,0 0-18 0 0,0 0-21 0 0,0 0-16 0 0,0 0-37 0 0,0 0-38 0 0,18-12-1802 0 0,-14 7 1507 0 0,2-5-2773 0 0,-5-1-5363 0 0,-1 10-2410 0 0</inkml:trace>
  <inkml:trace contextRef="#ctx0" brushRef="#br0" timeOffset="26446.148">1 929 0 0 0,'5'-2'-1047'0'0,"1"-2"4470"0"0,-17 3 1443 0 0,10 0 3737 0 0,4 0-3384 0 0,13-1-1632 0 0,33-13-2274 0 0,124-9 114 0 0,100-3-589 0 0,-173 31-426 0 0,-100-4-394 0 0,33 0 141 0 0,32 4-72 0 0,-65-4-92 0 0,0 0 10 0 0,0 0 34 0 0,0 0-17 0 0,0 0-7 0 0,0 0 4 0 0,0 0 29 0 0,0 0-14 0 0,0 0 13 0 0,0 0 6 0 0,0 0-26 0 0,0 0 5 0 0,0 0 11 0 0,0 0-11 0 0,0 0-8 0 0,0 0 18 0 0,0 0 4 0 0,0 0-10 0 0,-9 3-1091 0 0,0-9-7623 0 0,8 6 4385 0 0,-1-1-7856 0 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28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2 664 0 0 0,'0'0'1332'0'0,"0"0"-259"0"0,0 0-257 0 0,0 0 7 0 0,0 0 217 0 0,0 0 232 0 0,0 0 108 0 0,0 0-65 0 0,0 0-235 0 0,0 0-223 0 0,0 0-144 0 0,-2 7 2301 0 0,45 24 1563 0 0,-28-29-4308 0 0,0-1-1 0 0,0-1 1 0 0,0 0 0 0 0,0-1-1 0 0,0-1 1 0 0,0 0 0 0 0,0-1-1 0 0,0-1 1 0 0,-1 0 0 0 0,1-1-1 0 0,-1-1 1 0 0,0 0 0 0 0,-1-1-1 0 0,0 0 1 0 0,0-1 0 0 0,0 0-1 0 0,-1-1 1 0 0,0-1 0 0 0,-1 0-1 0 0,2-2-268 0 0,224-211 1345 0 0,40-92-381 0 0,-267 304-932 0 0,-7 7-19 0 0,-1 0 1 0 0,1 0-1 0 0,0 0 1 0 0,0 1-1 0 0,1-1 1 0 0,-1 1-1 0 0,1 0 1 0 0,-1 0-1 0 0,1 0 1 0 0,0 0-1 0 0,0 1 1 0 0,0 0-1 0 0,1 0 1 0 0,-1 0-1 0 0,0 0 1 0 0,1 1-1 0 0,1-1-13 0 0,-3 4 11 0 0,0 0 0 0 0,0 0 0 0 0,-1 1 0 0 0,1-1 0 0 0,-1 1 0 0 0,1-1 0 0 0,-1 1 0 0 0,0 0 0 0 0,0 0 0 0 0,0 0 0 0 0,0 0 0 0 0,0 0 0 0 0,-1 1 0 0 0,0-1 0 0 0,1 0 0 0 0,-1 1 0 0 0,0-1 0 0 0,-1 1 0 0 0,1-1 0 0 0,-1 2-11 0 0,18 77 283 0 0,-5 2 0 0 0,-3-1 0 0 0,-3 1 0 0 0,-5 43-283 0 0,-1-119 22 0 0,-1 1 0 0 0,-1-1 0 0 0,0 0 0 0 0,0 0 0 0 0,0 0 0 0 0,-1 0 0 0 0,0 0 0 0 0,-1-1 0 0 0,0 1 0 0 0,0 0 0 0 0,-1-1 0 0 0,1 0 0 0 0,-2 0 0 0 0,1 0-1 0 0,-1-1 1 0 0,0 1 0 0 0,0-1 0 0 0,-1 0 0 0 0,1 0 0 0 0,-2-1 0 0 0,1 0 0 0 0,0 0 0 0 0,-1 0 0 0 0,0-1 0 0 0,0 0 0 0 0,0 0 0 0 0,-1-1 0 0 0,1 0 0 0 0,-5 1-22 0 0,-14 1 9 0 0,1-2 1 0 0,-1-1-1 0 0,1 0 1 0 0,-1-2-1 0 0,1-1 1 0 0,-11-3-10 0 0,14 2-41 0 0,1-1 0 0 0,0-2 0 0 0,0 0 1 0 0,0-1-1 0 0,1-1 0 0 0,0 0 0 0 0,0-2 0 0 0,-11-7 41 0 0,30 16-43 0 0,0-1-1 0 0,0 1 1 0 0,0-1-1 0 0,0 1 1 0 0,0-1 0 0 0,0 1-1 0 0,0-1 1 0 0,0 0-1 0 0,0 1 1 0 0,1-1-1 0 0,-1 0 1 0 0,0 0-1 0 0,1 1 1 0 0,-1-1 0 0 0,0 0-1 0 0,1 0 1 0 0,-1 0-1 0 0,1 0 1 0 0,-1 0-1 0 0,1 0 1 0 0,-1 0-1 0 0,1 0 1 0 0,0 0 0 0 0,0 0-1 0 0,0 0 1 0 0,-1 0-1 0 0,1 0 1 0 0,0 0-1 0 0,0 0 1 0 0,0 0-1 0 0,0 0 1 0 0,1 0 0 0 0,-1 0-1 0 0,0 0 1 0 0,0 0-1 0 0,1 0 1 0 0,-1 0-1 0 0,0 0 1 0 0,1 0-1 0 0,-1 0 1 0 0,1 0 0 0 0,-1 0-1 0 0,1 0 1 0 0,0 0-1 0 0,-1 1 1 0 0,1-1-1 0 0,0 0 1 0 0,0 0-1 0 0,-1 1 1 0 0,1-1 0 0 0,0 0-1 0 0,0 1 1 0 0,1-1 43 0 0,57-29-5471 0 0,-46 25 2078 0 0,6-4-8402 0 0</inkml:trace>
  <inkml:trace contextRef="#ctx0" brushRef="#br0" timeOffset="400.294">1391 290 7962 0 0,'0'0'3272'0'0,"0"0"-1741"0"0,0 0-541 0 0,0 0 260 0 0,0 0 275 0 0,0 0 52 0 0,0 0-296 0 0,0 0-417 0 0,0 0-252 0 0,0 0-78 0 0,0 0 27 0 0,0 0 17 0 0,0 0-31 0 0,-3 6-90 0 0,-42 70 497 0 0,36-64-898 0 0,0 0 1 0 0,1 0-1 0 0,1 1 0 0 0,0 0 1 0 0,1 0-1 0 0,0 1 0 0 0,1-1 1 0 0,0 1-1 0 0,1 1 0 0 0,1-1 1 0 0,-1 10-57 0 0,3-18 4 0 0,0 1 0 0 0,0-1 0 0 0,1 1-1 0 0,0-1 1 0 0,0 0 0 0 0,1 1 0 0 0,0-1 0 0 0,0 0 0 0 0,0 1 0 0 0,1-1 0 0 0,-1 0 0 0 0,2 0 0 0 0,-1 0 0 0 0,1 0 0 0 0,0 0 0 0 0,0-1 0 0 0,0 1 0 0 0,1-1 0 0 0,0 0-1 0 0,0 0 1 0 0,0 0 0 0 0,2 1-4 0 0,3-1 29 0 0,0 0-1 0 0,0-1 1 0 0,0 1-1 0 0,1-2 1 0 0,0 0-1 0 0,-1 0 1 0 0,1 0-1 0 0,0-1 1 0 0,1-1-1 0 0,-1 0 0 0 0,0 0 1 0 0,0-1-1 0 0,0 0 1 0 0,1-1-1 0 0,-1 0 1 0 0,0-1-1 0 0,0 0 1 0 0,8-2-29 0 0,3-2 160 0 0,0-2 1 0 0,-1 0 0 0 0,1 0-1 0 0,-1-2 1 0 0,-1-1 0 0 0,0 0-1 0 0,-1-2 1 0 0,4-2-161 0 0,-12 8 98 0 0,-1 0 0 0 0,0 0 0 0 0,0-1-1 0 0,0 0 1 0 0,-1 0 0 0 0,0-1 0 0 0,0 0-1 0 0,-1-1 1 0 0,-1 0 0 0 0,1 0 0 0 0,-2 0 0 0 0,1-1-1 0 0,-2 1 1 0 0,1-1 0 0 0,-1-1 0 0 0,-1 1 0 0 0,0 0-1 0 0,-1-1 1 0 0,0 0 0 0 0,0 1 0 0 0,-1-12-98 0 0,-2 17 8 0 0,-1 1 1 0 0,1-1-1 0 0,-1 1 1 0 0,0 0-1 0 0,0-1 0 0 0,-1 1 1 0 0,1 0-1 0 0,-1 0 1 0 0,-1 1-1 0 0,1-1 1 0 0,0 1-1 0 0,-1-1 0 0 0,0 1 1 0 0,0 0-1 0 0,0 0 1 0 0,-1 1-1 0 0,1-1 0 0 0,-1 1 1 0 0,0 0-1 0 0,0 1 1 0 0,0-1-1 0 0,-5-1-8 0 0,-122-27-301 0 0,119 30 124 0 0,0 2 1 0 0,0-1-1 0 0,0 2 1 0 0,0 0-1 0 0,0 0 1 0 0,1 1-1 0 0,-1 1 1 0 0,1 0-1 0 0,-1 0 1 0 0,1 1-1 0 0,0 1 1 0 0,1 0-1 0 0,0 1 1 0 0,-10 7 176 0 0,-13 15-4321 0 0,4 5-3466 0 0,19-18-4603 0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3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0 359 0 0 0,'0'0'523'0'0,"0"0"773"0"0,0 0 350 0 0,0 0 285 0 0,0 0 195 0 0,0 0 5 0 0,0 0-175 0 0,0 0-298 0 0,0 0-242 0 0,0 0-157 0 0,0 0-121 0 0,0 0-85 0 0,0 0-90 0 0,2 9 458 0 0,-1-7 3469 0 0,52-48-3314 0 0,248-262-374 0 0,-283 293-1213 0 0,-17 14 19 0 0,-1 1 19 0 0,0 0 30 0 0,0 0-41 0 0,0 0-29 0 0,0 0-7 0 0,0 0 12 0 0,0 0 4 0 0,0 0-28 0 0,0 0 22 0 0,0 0 28 0 0,0 0-5 0 0,0 0-13 0 0,0 0 11 0 0,0 0-1 0 0,0 0 4 0 0,0 0 3 0 0,0 0 24 0 0,0 0-19 0 0,0 0-16 0 0,0 0-8 0 0,0 0 7 0 0,0 24 51 0 0,55 200 623 0 0,-1-82-342 0 0,-21-65-90 0 0,-30-73-274 0 0,0-8 339 0 0,-9-6-1502 0 0,2 6-2721 0 0,3 3 2451 0 0,1 0-10811 0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1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0 353 2593 0 0,'0'0'1868'0'0,"0"0"-568"0"0,0 0-136 0 0,0 0 178 0 0,0 0 220 0 0,0 0 83 0 0,0 0-168 0 0,0 0-328 0 0,0 0-323 0 0,0 0-267 0 0,0 0-190 0 0,19 0 922 0 0,26 1-44 0 0,0-3 1 0 0,0-1-1 0 0,0-3 0 0 0,11-3-1247 0 0,-32 5 167 0 0,1-1 0 0 0,-1-2 0 0 0,0 0 0 0 0,0-2 0 0 0,-1 0 0 0 0,0-1 0 0 0,-1-2 0 0 0,0 0 0 0 0,-1-1 0 0 0,0-2 0 0 0,-1 0 0 0 0,-1-1 0 0 0,0-1 0 0 0,14-17-167 0 0,-30 31 26 0 0,-1 0 0 0 0,0 0 1 0 0,0-1-1 0 0,0 1 0 0 0,-1 0 0 0 0,1-1 1 0 0,-1 1-1 0 0,0-1 0 0 0,0 0 0 0 0,0 1 1 0 0,0-1-1 0 0,-1 0 0 0 0,1 0 0 0 0,-1 0 1 0 0,0 1-1 0 0,0-1 0 0 0,-1 0 0 0 0,1 0 1 0 0,-1 1-1 0 0,0-1 0 0 0,1 0 0 0 0,-2 1 1 0 0,1-1-1 0 0,0 0 0 0 0,-1 1 0 0 0,0 0 1 0 0,0-1-1 0 0,0 1 0 0 0,0 0 0 0 0,0 0 1 0 0,0 0-1 0 0,-1 0 0 0 0,0 0 0 0 0,1 1 1 0 0,-1-1-1 0 0,0 1 0 0 0,0 0 0 0 0,-1 0 1 0 0,1 0-1 0 0,0 0 0 0 0,-1 0 0 0 0,1 1 1 0 0,-1 0-1 0 0,0-1-26 0 0,-10-1-37 0 0,1 0 0 0 0,-1 1-1 0 0,0 1 1 0 0,0 0 0 0 0,0 1 0 0 0,0 0 0 0 0,0 2 0 0 0,0-1-1 0 0,0 1 1 0 0,0 1 0 0 0,1 1 0 0 0,-1 0 0 0 0,1 0 0 0 0,-9 6 37 0 0,-11 4-32 0 0,0 2 0 0 0,1 1 0 0 0,1 2 0 0 0,1 1 0 0 0,1 1 0 0 0,-8 9 32 0 0,27-22 8 0 0,1 1-1 0 0,1-1 1 0 0,0 2 0 0 0,0-1 0 0 0,1 1 0 0 0,0 0-1 0 0,0 1 1 0 0,1-1 0 0 0,1 1 0 0 0,0 0-1 0 0,0 1 1 0 0,1-1 0 0 0,1 1 0 0 0,0 0 0 0 0,0 0-1 0 0,1 0 1 0 0,1 0 0 0 0,0 0 0 0 0,1 1 0 0 0,0 5-8 0 0,4-8 47 0 0,-1 0 1 0 0,2 0 0 0 0,-1-1 0 0 0,1 1 0 0 0,1-1-1 0 0,0 0 1 0 0,0-1 0 0 0,0 1 0 0 0,1-1 0 0 0,1 0-1 0 0,-1-1 1 0 0,1 0 0 0 0,0 0 0 0 0,1-1-1 0 0,0 0 1 0 0,0 0 0 0 0,0-1 0 0 0,1 0 0 0 0,-1-1-1 0 0,1 0 1 0 0,0-1 0 0 0,0 1 0 0 0,1-2 0 0 0,-1 0-48 0 0,33 9 248 0 0,1-2 0 0 0,0-2 1 0 0,0-2-1 0 0,0-2 1 0 0,0-2-1 0 0,1-2 1 0 0,10-3-249 0 0,103-31 398 0 0,-163 23-5152 0 0,1 10-1057 0 0,2-2-6370 0 0</inkml:trace>
  <inkml:trace contextRef="#ctx0" brushRef="#br0" timeOffset="577.04">1054 426 11763 0 0,'0'0'2825'0'0,"0"0"-1156"0"0,0 0-462 0 0,0 0-88 0 0,0 0-23 0 0,0 0-127 0 0,0 0-239 0 0,0 0-245 0 0,0 0-175 0 0,0 0-105 0 0,0 0-64 0 0,0 0-32 0 0,0 0-13 0 0,-24 27-7 0 0,-73 85-5 0 0,51-46 41 0 0,1 15 31 0 0,30-47-25 0 0,15-34-92 0 0,0 0 27 0 0,0 0 13 0 0,0 0 8 0 0,12-27 865 0 0,70-81-351 0 0,90-95-53 0 0,-159 194-512 0 0,-13 9-56 0 0,0 9-137 0 0,-4 156 433 0 0,5-161-253 0 0,-1 0 0 0 0,1 0-1 0 0,0 0 1 0 0,-1 0 0 0 0,2 0-1 0 0,-1 0 1 0 0,0-1 0 0 0,1 1-1 0 0,0-1 1 0 0,0 1 0 0 0,0-1 0 0 0,0 1-1 0 0,0-1 1 0 0,1 0 0 0 0,-1 0-1 0 0,1 0 1 0 0,0-1 0 0 0,0 1-1 0 0,0-1 1 0 0,0 1 0 0 0,0-1 0 0 0,1 0-1 0 0,-1 0 1 0 0,1 0 0 0 0,0-1-1 0 0,-1 1 1 0 0,1-1 0 0 0,0 0-1 0 0,0 0 1 0 0,0 0 0 0 0,-1-1 0 0 0,1 1-1 0 0,0-1 1 0 0,0 0 0 0 0,0 0-1 0 0,0 0 1 0 0,0-1 0 0 0,0 1 0 0 0,0-1-1 0 0,0 0 1 0 0,0 0 0 0 0,-1-1-1 0 0,1 1 1 0 0,0-1 0 0 0,-1 1-1 0 0,3-3-22 0 0,3-4 89 0 0,0 1-1 0 0,-1-2 0 0 0,0 1 0 0 0,0-1 0 0 0,-1-1 0 0 0,-1 1 0 0 0,1-1 1 0 0,-1-1-1 0 0,-1 1 0 0 0,0-1 0 0 0,-1 1 0 0 0,0-1 0 0 0,0-1 1 0 0,-1 1-1 0 0,-1 0 0 0 0,0-1 0 0 0,0 0 0 0 0,-1 1 0 0 0,-1-1 0 0 0,0 0-88 0 0,0 4-564 0 0,-6-42 701 0 0,-2 37-3991 0 0,-6 1-5181 0 0,11 11-3591 0 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0 11026 0 0,'0'0'1878'0'0,"0"0"-128"0"0,0 0-117 0 0,0 0-54 0 0,0 0-112 0 0,0 0-226 0 0,0 0-294 0 0,0 0-235 0 0,0 0-207 0 0,0 0-159 0 0,0 0-121 0 0,0 0-120 0 0,0 0-55 0 0,-22 5-32 0 0,-64 14-18 0 0,87-19-3 0 0,-1 1-1 0 0,1-1 1 0 0,-1 0-1 0 0,1 1 0 0 0,-1-1 1 0 0,1 0-1 0 0,-1 1 1 0 0,0-1-1 0 0,1 1 0 0 0,-1-1 1 0 0,1 1-1 0 0,-1-1 1 0 0,0 1-1 0 0,1-1 1 0 0,-1 1-1 0 0,0 0 0 0 0,0-1 1 0 0,0 1-1 0 0,1-1 1 0 0,-1 1-1 0 0,0 0 0 0 0,0-1 1 0 0,0 1-1 0 0,0-1 1 0 0,0 1-1 0 0,0 0 0 0 0,0-1 1 0 0,0 1-1 0 0,0 0 1 0 0,-1-1-1 0 0,1 1 1 0 0,0-1-1 0 0,0 1 0 0 0,0-1 1 0 0,-1 1-1 0 0,1 0 1 0 0,0-1-1 0 0,-1 1 0 0 0,1-1 1 0 0,0 1-1 0 0,-1-1 1 0 0,1 1-1 0 0,-1-1 0 0 0,1 0 1 0 0,-1 1-1 0 0,1-1 1 0 0,-1 1-1 0 0,1-1 1 0 0,-1 0-1 0 0,1 0 0 0 0,-1 1 1 0 0,1-1-1 0 0,-1 0 1 0 0,0 0-1 0 0,1 0 0 0 0,-1 1 1 0 0,0-1 3 0 0,2 0-18 0 0,61 14-1652 0 0,-34-13-3396 0 0,-21-1 2381 0 0,6 0-8609 0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5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 0 0 0,'0'0'1314'0'0,"0"0"473"0"0,0 0 81 0 0,0 0 42 0 0,0 0 101 0 0,0 0 44 0 0,0 0-63 0 0,0 0-183 0 0,0 0-241 0 0,0 0-242 0 0,7 24 3095 0 0,3 124-526 0 0,-1-16-3272 0 0,8-1-403 0 0,-17-130-232 0 0,0-1-16 0 0,0 0-29 0 0,0 0-10 0 0,0 0-18 0 0,0 0-42 0 0,0 0-65 0 0,-8-12-3061 0 0,1 2-447 0 0,5 5-2766 0 0,1 1-4690 0 0</inkml:trace>
  <inkml:trace contextRef="#ctx0" brushRef="#br0" timeOffset="1084.721">478 28 0 0 0,'0'0'806'0'0,"0"0"376"0"0,0 0 236 0 0,0 0 33 0 0,0 0-96 0 0,0 0-39 0 0,0 0 33 0 0,0 0 56 0 0,0 0 41 0 0,0 0-19 0 0,0 0-91 0 0,5-4-136 0 0,13-11-141 0 0,-14 11-120 0 0,-4 4-69 0 0,0 0-36 0 0,0 0-19 0 0,0 0-31 0 0,0 0-66 0 0,0 0-89 0 0,0 0-103 0 0,0 0-113 0 0,-26-4 1266 0 0,16 4-1531 0 0,0 0-85 0 0,1-1 0 0 0,-1 1 0 0 0,0 1 0 0 0,1 0 0 0 0,-1 0 0 0 0,0 1 0 0 0,1 0 0 0 0,0 1 0 0 0,-1 0 0 0 0,1 1 0 0 0,-8 3-63 0 0,14-4 9 0 0,-1 0 0 0 0,1 0-1 0 0,1 0 1 0 0,-1 0 0 0 0,0 0 0 0 0,1 1 0 0 0,-1-1 0 0 0,1 1 0 0 0,0 0 0 0 0,0-1 0 0 0,1 1 0 0 0,-1 0 0 0 0,1 0 0 0 0,0 0 0 0 0,0 0 0 0 0,0 0 0 0 0,0 0 0 0 0,1 1 0 0 0,-1-1 0 0 0,1 0 0 0 0,1 0 0 0 0,-1 0 0 0 0,0 1 0 0 0,1-1 0 0 0,0 0 0 0 0,0 0 0 0 0,1 2-9 0 0,2 1 25 0 0,1 0-1 0 0,0-1 1 0 0,0 0-1 0 0,0 0 0 0 0,1 0 1 0 0,0-1-1 0 0,0 0 1 0 0,0 0-1 0 0,1 0 1 0 0,0-1-1 0 0,-1 0 1 0 0,2 0-1 0 0,5 2-24 0 0,4 3 29 0 0,4 3 9 0 0,-9-6-8 0 0,0 0 0 0 0,0 1 0 0 0,-1 0 1 0 0,1 1-1 0 0,-2 0 0 0 0,1 1 0 0 0,-1 0 0 0 0,-1 1 0 0 0,0 0 0 0 0,0 0 0 0 0,3 7-30 0 0,-9-14 46 0 0,0 0-1 0 0,-1 1 0 0 0,0-1 0 0 0,0 1 1 0 0,0 0-1 0 0,0 0 0 0 0,0-1 0 0 0,-1 1 1 0 0,1 0-1 0 0,-1 0 0 0 0,0 1 1 0 0,0-1-1 0 0,-1 0 0 0 0,1 0 0 0 0,-1 0 1 0 0,0 0-1 0 0,0 1 0 0 0,-1-1 0 0 0,1 0 1 0 0,-1 0-1 0 0,0 0 0 0 0,0 0 0 0 0,0 0 1 0 0,-1 0-1 0 0,1 0 0 0 0,-1 0 0 0 0,0 0 1 0 0,0 0-1 0 0,0-1 0 0 0,0 1 0 0 0,-1-1 1 0 0,-1 1-46 0 0,-4 2 122 0 0,-5 6-13 0 0,-1-2 0 0 0,-1 0-1 0 0,0-1 1 0 0,-1 0-1 0 0,1-1 1 0 0,-1-1 0 0 0,-8 3-109 0 0,14-7 43 0 0,0 0 1 0 0,1-1-1 0 0,-1 0 1 0 0,0-1 0 0 0,0 0-1 0 0,0 0 1 0 0,0-1-1 0 0,0 0 1 0 0,0-1 0 0 0,-2 0-44 0 0,9 0-10 0 0,0 0 0 0 0,1 0 0 0 0,-1-1 0 0 0,1 1 0 0 0,0 0 0 0 0,-1-1 0 0 0,1 1 0 0 0,0-1 0 0 0,0 0 0 0 0,0 0 0 0 0,0 0 1 0 0,0 0-1 0 0,0 0 0 0 0,0 0 0 0 0,1 0 0 0 0,-1-1 0 0 0,1 1 0 0 0,-1-1 0 0 0,1 1 0 0 0,0-1 0 0 0,0 1 0 0 0,0-1 0 0 0,1 0 0 0 0,-1 1 1 0 0,1-1-1 0 0,-1-1 10 0 0,2-28-9726 0 0,0 28-2244 0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9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17 0 0 0,'0'0'1367'0'0,"0"0"573"0"0,0 0 181 0 0,0 0 122 0 0,0 0 40 0 0,0 0-192 0 0,0 0-290 0 0,0 0-380 0 0,0 0-318 0 0,0 0-177 0 0,0 0-111 0 0,-3-16 3613 0 0,-26 15-2542 0 0,-62 14-759 0 0,65-1-1054 0 0,1 2-1 0 0,1 1 0 0 0,0 0 1 0 0,1 2-1 0 0,1 1 0 0 0,1 0 1 0 0,0 2-1 0 0,2 1 1 0 0,0 0-1 0 0,1 1 0 0 0,-4 8-72 0 0,17-21 9 0 0,0 1 0 0 0,0-1 0 0 0,1 1-1 0 0,0 0 1 0 0,1 0 0 0 0,0 0 0 0 0,1 0-1 0 0,0 1 1 0 0,1-1 0 0 0,0 1 0 0 0,0-1-1 0 0,1 1 1 0 0,0 0 0 0 0,2 4-9 0 0,-2-11 3 0 0,1 0-1 0 0,-1-1 1 0 0,1 0 0 0 0,0 1-1 0 0,0-1 1 0 0,0 1 0 0 0,1-1-1 0 0,-1 0 1 0 0,1 0 0 0 0,-1 0-1 0 0,1 0 1 0 0,0 0 0 0 0,1 0-1 0 0,-1 0 1 0 0,0-1 0 0 0,1 1-1 0 0,-1-1 1 0 0,1 0 0 0 0,0 1-1 0 0,0-1 1 0 0,0-1 0 0 0,0 1-1 0 0,0 0 1 0 0,0-1 0 0 0,1 1-1 0 0,-1-1 1 0 0,0 0 0 0 0,1 0-1 0 0,-1 0 1 0 0,1-1 0 0 0,0 1-3 0 0,5 0 32 0 0,0 0-1 0 0,0 0 1 0 0,0-1 0 0 0,0 0 0 0 0,0 0-1 0 0,0-1 1 0 0,0 0 0 0 0,0-1 0 0 0,0 0-1 0 0,0 0 1 0 0,5-3-32 0 0,27-16 135 0 0,0-1-1 0 0,-2-2 1 0 0,-1-2-1 0 0,-2-1 1 0 0,0-2-1 0 0,-2-2 1 0 0,-1-1-1 0 0,17-22-134 0 0,37-65 260 0 0,-77 74 130 0 0,-10 44-349 0 0,0 1-10 0 0,0 0-11 0 0,0 0-27 0 0,-5 31-145 0 0,1-21 150 0 0,1-1 0 0 0,1 1 0 0 0,0 0-1 0 0,0 0 1 0 0,1 1 0 0 0,1-1 0 0 0,-1 0 0 0 0,2 0 0 0 0,-1 1 0 0 0,1-1-1 0 0,1 0 1 0 0,0 0 0 0 0,1 1 2 0 0,6 8 5 0 0,2-1 0 0 0,0 0 1 0 0,1 0-1 0 0,1-1 0 0 0,0-1 0 0 0,1 0 0 0 0,16 13-5 0 0,1-2-67 0 0,-30-25-206 0 0,0-1 1580 0 0,0-1-3193 0 0,1 0-2984 0 0,0 1-4169 0 0,1-1-3687 0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44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1 382 6425 0 0,'0'0'2426'0'0,"0"0"-456"0"0,0 0-280 0 0,0 0-35 0 0,0 0-55 0 0,0 0-206 0 0,0 0-306 0 0,0 0-351 0 0,0 0-321 0 0,0 0-175 0 0,0 0-67 0 0,0 0 30 0 0,-1 5 110 0 0,31 118 1895 0 0,37 127-792 0 0,-63-239-1343 0 0,-4-9-47 0 0,1 0-1 0 0,-1 0 1 0 0,1 0 0 0 0,-1 0 0 0 0,1 0-1 0 0,0 0 1 0 0,0 0 0 0 0,0 0 0 0 0,0 0-1 0 0,0-1 1 0 0,0 1 0 0 0,0 0 0 0 0,0-1-1 0 0,1 1 1 0 0,-1-1 0 0 0,1 1 0 0 0,-1-1-1 0 0,1 0 1 0 0,-1 0 0 0 0,1 1 0 0 0,0-1-1 0 0,0 0 1 0 0,1 0-27 0 0,19-30 1602 0 0,84-186-381 0 0,-71 132-1004 0 0,-1 6-1391 0 0,-22 76-1784 0 0,-5 2-5097 0 0,-5 2-3494 0 0</inkml:trace>
  <inkml:trace contextRef="#ctx0" brushRef="#br0" timeOffset="367.693">523 610 0 0 0,'0'0'1723'0'0,"0"0"732"0"0,0 0 211 0 0,0 0-161 0 0,0 0-210 0 0,0 0-297 0 0,0 0-294 0 0,0 0-254 0 0,0 0-233 0 0,0 0-189 0 0,34-7-155 0 0,107-21-120 0 0,-79 1 223 0 0,-55 19-761 0 0,1 2-72 0 0,-1 1 0 0 0,-1-1-1 0 0,1 0 1 0 0,-1-1 0 0 0,0 0 0 0 0,-1 0-1 0 0,1 0 1 0 0,-1 0 0 0 0,-1-1 0 0 0,0 0-1 0 0,0 0 1 0 0,0 0 0 0 0,-1-1 0 0 0,0 1-1 0 0,-1-1 1 0 0,1 1 0 0 0,-2-1 0 0 0,1 0 0 0 0,-2 0-1 0 0,1-5-142 0 0,-3 11 1 0 0,0 0 1 0 0,0 1-1 0 0,-1-1 0 0 0,1 0 0 0 0,-1 1 0 0 0,0-1 0 0 0,0 1 1 0 0,0 0-1 0 0,0 0 0 0 0,0 0 0 0 0,0 1 0 0 0,0-1 0 0 0,-1 1 1 0 0,1-1-1 0 0,-1 1 0 0 0,1 0 0 0 0,-1 0 0 0 0,1 1 0 0 0,-1-1 1 0 0,0 1-1 0 0,1 0 0 0 0,-1 0 0 0 0,1 0 0 0 0,-1 0 0 0 0,0 1 0 0 0,1-1 1 0 0,-1 1-1 0 0,1 0 0 0 0,-1 0 0 0 0,1 0 0 0 0,-2 1-1 0 0,-11 5-42 0 0,1 1 1 0 0,-1 0-1 0 0,1 2 0 0 0,1-1 0 0 0,-1 2 0 0 0,2 0 0 0 0,0 0 1 0 0,0 2-1 0 0,1-1 0 0 0,0 1 0 0 0,0 3 42 0 0,2-5-5 0 0,1 0 0 0 0,1 0 0 0 0,0 1 0 0 0,1 0 0 0 0,0 1 0 0 0,0 0 1 0 0,2 0-1 0 0,-1 0 0 0 0,2 0 0 0 0,0 1 0 0 0,0 0 0 0 0,2 0 0 0 0,-1 0 0 0 0,1 8 5 0 0,2-17 1 0 0,1 0 1 0 0,0-1-1 0 0,-1 1 0 0 0,2-1 1 0 0,-1 1-1 0 0,0-1 0 0 0,1 0 1 0 0,0 0-1 0 0,0 1 0 0 0,0-1 1 0 0,0 0-1 0 0,1-1 0 0 0,0 1 1 0 0,0 0-1 0 0,0-1 0 0 0,0 0 1 0 0,0 1-1 0 0,0-1 0 0 0,1 0 1 0 0,0-1-1 0 0,0 1 1 0 0,0-1-1 0 0,0 1 0 0 0,0-1 1 0 0,0-1-1 0 0,1 1-1 0 0,117 27 193 0 0,-103-28-219 0 0,0-2 1 0 0,0 1-1 0 0,0-2 1 0 0,-1-1-1 0 0,1 0 0 0 0,0-1 1 0 0,-1-1-1 0 0,0-1 1 0 0,0-1-1 0 0,-1 0 0 0 0,16-10 26 0 0,11-4-704 0 0,14-8-1859 0 0,-21 6-5045 0 0,-24 12-3779 0 0</inkml:trace>
  <inkml:trace contextRef="#ctx0" brushRef="#br0" timeOffset="686.134">1469 375 6937 0 0,'0'0'4411'0'0,"0"0"-2139"0"0,0 0-763 0 0,0 0-49 0 0,0 0-40 0 0,0 0-105 0 0,0 0-169 0 0,0 0-263 0 0,0 0-163 0 0,0 0-155 0 0,0 0-130 0 0,0 0-90 0 0,-34 11-97 0 0,-105 38-70 0 0,78-14 15 0 0,55-26-154 0 0,1-5-31 0 0,1 0 0 0 0,0 0 1 0 0,0 1-1 0 0,0 0 0 0 0,1 0 1 0 0,0 0-1 0 0,0 0 0 0 0,0 0 0 0 0,0 1 1 0 0,1 0-1 0 0,0-1 0 0 0,0 1 1 0 0,1 0-1 0 0,-1 0 0 0 0,1 0 1 0 0,1 0-1 0 0,-1 0 0 0 0,1 0 0 0 0,0 0 1 0 0,0 0-1 0 0,1 0 0 0 0,-1 0 1 0 0,2 0-1 0 0,-1-1 0 0 0,0 1 1 0 0,1 0-1 0 0,1 0-8 0 0,2 3 11 0 0,1 0-1 0 0,1 0 1 0 0,0-1 0 0 0,0 0-1 0 0,0-1 1 0 0,1 1 0 0 0,0-1-1 0 0,0-1 1 0 0,1 0 0 0 0,0 0-1 0 0,0 0 1 0 0,6 1-11 0 0,6 1 33 0 0,1-1 0 0 0,0-1 0 0 0,0 0 0 0 0,1-2 0 0 0,-1-1 0 0 0,1-1 0 0 0,0 0 0 0 0,0-2 1 0 0,0-1-1 0 0,10-2-33 0 0,73-32-870 0 0,-74 16-2048 0 0,-1-3-3751 0 0,-19 14-4640 0 0</inkml:trace>
  <inkml:trace contextRef="#ctx0" brushRef="#br0" timeOffset="934.959">2151 1 10994 0 0,'0'0'4939'0'0,"0"0"-3339"0"0,0 0-1101 0 0,0 0 72 0 0,0 0 209 0 0,0 0 161 0 0,0 0 58 0 0,0 0-144 0 0,0 0-148 0 0,0 0-67 0 0,0 0-59 0 0,0 0-90 0 0,-12 36-61 0 0,-35 117-74 0 0,14-3 235 0 0,17 104-326 0 0,45-157-1132 0 0,-36-94-9911 0 0,2-3-815 0 0</inkml:trace>
  <inkml:trace contextRef="#ctx0" brushRef="#br0" timeOffset="1369.954">1719 467 6961 0 0,'0'0'3373'0'0,"0"0"-1260"0"0,0 0-464 0 0,0 0-228 0 0,0 0-177 0 0,38-6-85 0 0,121-17-80 0 0,87-2 1567 0 0,-145 22-2683 0 0,65-13-3287 0 0,-179 26 3414 0 0,1 0 0 0 0,0 1 0 0 0,0 0 0 0 0,1 1 0 0 0,0 0-1 0 0,1 1 1 0 0,-8 12-90 0 0,15-21 56 0 0,-1-1-1 0 0,1 1 0 0 0,0 1 1 0 0,0-1-1 0 0,0 0 0 0 0,1 1 1 0 0,0-1-1 0 0,0 1 0 0 0,0 0 1 0 0,0 0-1 0 0,1 0 1 0 0,-1 0-1 0 0,1 0 0 0 0,1 0 1 0 0,-1 0-1 0 0,1 0 0 0 0,0 0 1 0 0,0 0-1 0 0,0 0 0 0 0,1 1 1 0 0,-1-1-1 0 0,1 0 0 0 0,1 0 1 0 0,-1 0-1 0 0,1-1 0 0 0,-1 1 1 0 0,2 0-1 0 0,-1 0 0 0 0,0-1 1 0 0,1 0-1 0 0,0 1 0 0 0,0-1 1 0 0,0 0-1 0 0,0 0 0 0 0,1 0 1 0 0,0-1-1 0 0,-1 0 1 0 0,1 1-1 0 0,1-1 0 0 0,-1 0 1 0 0,0-1-1 0 0,1 1 0 0 0,-1-1 1 0 0,1 0-1 0 0,0 0 0 0 0,0 0-55 0 0,5 0 205 0 0,0-1 0 0 0,0 0 0 0 0,0-1 0 0 0,0 0-1 0 0,0 0 1 0 0,0-1 0 0 0,0 0 0 0 0,0-1 0 0 0,-1 0 0 0 0,1 0 0 0 0,0-1-1 0 0,-1-1 1 0 0,0 0 0 0 0,0 0 0 0 0,0 0 0 0 0,0-1 0 0 0,0-1-1 0 0,-1 1 1 0 0,0-1 0 0 0,-1-1 0 0 0,1 1 0 0 0,-1-1 0 0 0,0-1-1 0 0,-1 1 1 0 0,0-1 0 0 0,0-1 0 0 0,0 1 0 0 0,-1-1 0 0 0,-1 1 0 0 0,2-5-205 0 0,-4 8 7 0 0,0 0 1 0 0,-1 0-1 0 0,0 0 1 0 0,0-1 0 0 0,0 1-1 0 0,0 0 1 0 0,-1 0-1 0 0,0-1 1 0 0,0 1 0 0 0,-1 0-1 0 0,1 0 1 0 0,-1-1 0 0 0,0 1-1 0 0,-1 0 1 0 0,1 0-1 0 0,-1 0 1 0 0,0 0 0 0 0,0 0-1 0 0,-1 0 1 0 0,1 1-1 0 0,-1-1 1 0 0,0 1 0 0 0,0 0-1 0 0,0 0 1 0 0,-1 0 0 0 0,0 0-1 0 0,0 0 1 0 0,0 1-1 0 0,0 0 1 0 0,0 0 0 0 0,-3-2-8 0 0,-82-15-1648 0 0,59 25-1827 0 0,3 6-4113 0 0,17-3-4461 0 0</inkml:trace>
  <inkml:trace contextRef="#ctx0" brushRef="#br0" timeOffset="1664.264">2814 718 9922 0 0,'0'0'2273'0'0,"0"0"-878"0"0,0 0-246 0 0,0 0 87 0 0,0 0 49 0 0,0 0 31 0 0,0 0-33 0 0,0 0-124 0 0,0 0-124 0 0,0 0-134 0 0,0 0-121 0 0,0 0-125 0 0,0 0-100 0 0,-7-12-84 0 0,-19-37-78 0 0,25 46-360 0 0,1 1 0 0 0,-1-1 0 0 0,1 1 0 0 0,0-1-1 0 0,0 1 1 0 0,0-1 0 0 0,0 1 0 0 0,0 0 0 0 0,0-1 0 0 0,1 1 0 0 0,-1-1 0 0 0,1 1-1 0 0,0 0 1 0 0,0-1 0 0 0,0 1 0 0 0,0 0 0 0 0,0 0 0 0 0,0-1 0 0 0,0 1-1 0 0,1 0 1 0 0,-1 0 0 0 0,1 0 0 0 0,0 1 0 0 0,-1-1 0 0 0,3-1-33 0 0,4-7 157 0 0,6-12-35 0 0,2 0-1 0 0,0 2 0 0 0,1 0 1 0 0,1 1-1 0 0,1 1 1 0 0,1 0-1 0 0,0 2 1 0 0,1 0-1 0 0,1 2 1 0 0,0 0-1 0 0,1 1 1 0 0,10-3-122 0 0,-21 11-44 0 0,0-1-87 0 0,0 1-1 0 0,1 0 1 0 0,0 1 0 0 0,0 0 0 0 0,0 1 0 0 0,0 1-1 0 0,0 0 1 0 0,12 0 131 0 0,-13 13-3418 0 0,-10-7 491 0 0,2 4-9061 0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42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64 497 14347 0 0,'0'0'995'0'0,"0"0"-395"0"0,0 0 12 0 0,0 0 343 0 0,0 0 279 0 0,0 0 62 0 0,0 0-152 0 0,0 0-246 0 0,0 0-206 0 0,0 0-111 0 0,0 0-73 0 0,0 0-78 0 0,0 0-63 0 0,-5 27-69 0 0,-16 84-83 0 0,-3 5 166 0 0,21-105-245 0 0,2-12-4736 0 0,1-1-4945 0 0,0-1-1687 0 0</inkml:trace>
  <inkml:trace contextRef="#ctx0" brushRef="#br0" timeOffset="250.951">1 166 8898 0 0,'0'0'2632'0'0,"0"0"-1687"0"0,0 0-433 0 0,0 0-296 0 0,0 0-184 0 0,0 0-336 0 0,0 0-672 0 0,0 0-401 0 0,0 0-623 0 0,0 0-2153 0 0,0 0-272 0 0</inkml:trace>
  <inkml:trace contextRef="#ctx0" brushRef="#br0" timeOffset="451.44">507 0 15467 0 0,'0'0'1674'0'0,"0"0"-942"0"0,0 0-393 0 0,0 0 121 0 0,0 0 256 0 0,0 0 256 0 0,0 0 101 0 0,0 0-112 0 0,0 0-133 0 0,0 0-168 0 0,0 0-153 0 0,0 0-108 0 0,2 27-98 0 0,8 171 238 0 0,-10 283-1590 0 0,-17-484-5127 0 0,10 1-640 0 0,2-1-4059 0 0</inkml:trace>
  <inkml:trace contextRef="#ctx0" brushRef="#br0" timeOffset="719.638">261 417 12083 0 0,'0'0'2116'0'0,"0"0"-806"0"0,0 0-393 0 0,0 0 38 0 0,0 0 173 0 0,0 0 118 0 0,0 0-74 0 0,0 0-162 0 0,0 0-159 0 0,0 0-115 0 0,0 0-101 0 0,34 0-82 0 0,111 0-52 0 0,-69 0 44 0 0,163-12 263 0 0,-159 5-1804 0 0,-47 6-6150 0 0,-26 1-4821 0 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41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7 152 0 0,'0'0'1067'0'0,"0"0"92"0"0,0 0 288 0 0,0 0 401 0 0,0 0 206 0 0,0 0-30 0 0,0 0-259 0 0,0 0-317 0 0,0 0-270 0 0,0 0-186 0 0,0 0-131 0 0,0 0-100 0 0,0 0-99 0 0,2-7 1169 0 0,-39 373 1171 0 0,52-269-2862 0 0,-13-95-120 0 0,-1 0-1 0 0,1 0 1 0 0,-1 0-1 0 0,1 0 0 0 0,0 0 1 0 0,0-1-1 0 0,0 1 1 0 0,0 0-1 0 0,0-1 0 0 0,0 0 1 0 0,0 1-1 0 0,0-1 1 0 0,1 0-1 0 0,-1 0 0 0 0,0 0 1 0 0,1 0-1 0 0,-1-1 1 0 0,1 1-1 0 0,-1-1 0 0 0,1 1 1 0 0,-1-1-1 0 0,1 0 0 0 0,-1 0 1 0 0,1 0-1 0 0,-1 0 1 0 0,1-1-1 0 0,-1 1 0 0 0,2-1-19 0 0,3 1 28 0 0,1-3 45 0 0,-1 0 1 0 0,0 0-1 0 0,0-1 0 0 0,-1 0 0 0 0,1 0 1 0 0,-1-1-1 0 0,0 0 0 0 0,0 0 0 0 0,0 0 1 0 0,-1-1-1 0 0,0 0 0 0 0,0 0 1 0 0,0 0-1 0 0,-1-1-73 0 0,-2 5 14 0 0,139-190 561 0 0,-52 0-73 0 0,-84 187 1321 0 0,-5 6-1783 0 0,0-1-2 0 0,0 0 1 0 0,0 0 17 0 0,0 0-7 0 0,0 0-10 0 0,-7 35 441 0 0,-5 102 179 0 0,17 60-255 0 0,2-74-316 0 0,13-123-1403 0 0,10-16-3475 0 0,-22 10-385 0 0,1 2-6898 0 0</inkml:trace>
  <inkml:trace contextRef="#ctx0" brushRef="#br0" timeOffset="718.626">601 516 10922 0 0,'0'0'1361'0'0,"0"0"-584"0"0,0 0-109 0 0,0 0 295 0 0,0 0 304 0 0,0 0 95 0 0,0 0-179 0 0,0 0-290 0 0,0 0-233 0 0,0 0-117 0 0,0 0-4 0 0,0 0 30 0 0,8-4 1919 0 0,98-142 80 0 0,-83 112-2340 0 0,-7 14-144 0 0,-2-2 0 0 0,1 1 0 0 0,-2-2 0 0 0,-1 0 1 0 0,-1 0-1 0 0,-1-1 0 0 0,-1-1 0 0 0,-2 1 1 0 0,3-15-85 0 0,4 158-364 0 0,4-46 469 0 0,-17-64-106 0 0,2-1 0 0 0,-1 1 0 0 0,1-1 0 0 0,0 0 0 0 0,0 0 0 0 0,1 0 0 0 0,0 0 0 0 0,1-1 0 0 0,0 0 0 0 0,0 1 0 0 0,6 5 1 0 0,-7-10 21 0 0,0 0 0 0 0,0 0 1 0 0,0-1-1 0 0,0 1 0 0 0,0-1 0 0 0,1 0 0 0 0,0 0 0 0 0,-1 0 0 0 0,1 0 0 0 0,0-1 1 0 0,0 0-1 0 0,-1 0 0 0 0,1 0 0 0 0,0-1 0 0 0,0 0 0 0 0,0 0 0 0 0,0 0 0 0 0,0 0 1 0 0,4-1-22 0 0,-3-2 51 0 0,-1 1 0 0 0,0-1 1 0 0,0 0-1 0 0,0 0 0 0 0,0 0 0 0 0,0-1 1 0 0,-1 0-1 0 0,0 0 0 0 0,1 0 1 0 0,-1 0-1 0 0,-1-1 0 0 0,1 1 1 0 0,-1-1-1 0 0,0 0 0 0 0,1 0-51 0 0,7-14 65 0 0,-1 0 0 0 0,-1-1 0 0 0,-1 0 0 0 0,0 0 0 0 0,-1-1 0 0 0,-2 0 0 0 0,0 0 0 0 0,-1 0 0 0 0,-1-1 0 0 0,-1 1 0 0 0,-1-1 0 0 0,-1-1-65 0 0,0 23-21 0 0,0 0-18 0 0,0 0 7 0 0,0 0-16 0 0,0 0-20 0 0,0 0-18 0 0,0 0-66 0 0,-1-2-2372 0 0,5 0-11311 0 0,1 2 2202 0 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2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20604 0 0,'0'0'1217'0'0,"0"0"-561"0"0,0 0-224 0 0,0 0-120 0 0,0 0-104 0 0,0 0-80 0 0,0 0-168 0 0,0 0-232 0 0,0 0-336 0 0,0 0-408 0 0,0 0-689 0 0,0 0-2856 0 0,0 0-7969 0 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35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4 840 0 0 0,'0'0'689'0'0,"0"0"426"0"0,0 0 83 0 0,0 0-190 0 0,0 0-228 0 0,0 0-178 0 0,0 0-26 0 0,0 0 67 0 0,-2 4 68 0 0,2-3-557 0 0,0 1 1 0 0,-1-1 0 0 0,1 1-1 0 0,0-1 1 0 0,0 1 0 0 0,0-1 0 0 0,0 0-1 0 0,0 1 1 0 0,0-1 0 0 0,1 1 0 0 0,-1-1-1 0 0,0 1 1 0 0,1-1 0 0 0,-1 0 0 0 0,1 1-1 0 0,-1-1 1 0 0,1 0 0 0 0,0 0-1 0 0,0 1 1 0 0,0-1 0 0 0,-1 0 0 0 0,1 0-1 0 0,0 0 1 0 0,0 0 0 0 0,0 0 0 0 0,1 0-1 0 0,-1 0 1 0 0,0 0 0 0 0,0 0 0 0 0,0-1-1 0 0,1 1 1 0 0,-1 0 0 0 0,0-1-1 0 0,1 1 1 0 0,-1-1 0 0 0,1 0 0 0 0,-1 1-1 0 0,0-1 1 0 0,1 0 0 0 0,-1 0 0 0 0,1 0-1 0 0,0 0-154 0 0,129 13 4594 0 0,-96-14-3880 0 0,16-2 229 0 0,-1-2 1 0 0,0-2-1 0 0,46-13-943 0 0,14-31 1200 0 0,-108 48-1156 0 0,1 0 0 0 0,-1 0 0 0 0,0-1 0 0 0,0 0 0 0 0,0 1 0 0 0,0-1 0 0 0,-1 0 0 0 0,1 0-1 0 0,-1 0 1 0 0,0 0 0 0 0,0 0 0 0 0,-1 0 0 0 0,1 0 0 0 0,-1 0 0 0 0,0 0 0 0 0,0 0 0 0 0,0 0 0 0 0,0 0-1 0 0,-1 0 1 0 0,0 0 0 0 0,0 0 0 0 0,0 0 0 0 0,0 0 0 0 0,-1 0 0 0 0,1 0 0 0 0,-1 0 0 0 0,0 1 0 0 0,0-1 0 0 0,0 1-1 0 0,-1-1 1 0 0,1 1 0 0 0,-1 0 0 0 0,0 0 0 0 0,0 0 0 0 0,0 0 0 0 0,0 1 0 0 0,0-1 0 0 0,-3 0-44 0 0,-68-24-74 0 0,51 27 58 0 0,-1 2-1 0 0,1 1 1 0 0,0 1-1 0 0,0 1 1 0 0,0 1-1 0 0,1 1 1 0 0,0 1-1 0 0,-6 3 17 0 0,20-6 7 0 0,-1 1-1 0 0,1 0 1 0 0,0 1-1 0 0,0 0 1 0 0,1 0-1 0 0,0 0 1 0 0,0 1-1 0 0,1 0 1 0 0,0 1-1 0 0,0-1 1 0 0,1 1-1 0 0,0 0 1 0 0,-1 4-7 0 0,-2 1 45 0 0,3-2-15 0 0,0-1 1 0 0,1 1 0 0 0,1 0 0 0 0,0 1 0 0 0,1-1-1 0 0,0 0 1 0 0,1 1 0 0 0,0-1 0 0 0,1 1-1 0 0,0-1 1 0 0,1 1 0 0 0,1-1 0 0 0,0 2-31 0 0,3 1 49 0 0,0-1 1 0 0,0 0 0 0 0,2 0-1 0 0,0-1 1 0 0,0 0-1 0 0,1 0 1 0 0,1-1 0 0 0,0 0-1 0 0,0 0 1 0 0,6 4-50 0 0,0-1 114 0 0,2 0 0 0 0,0 0 0 0 0,0-2 1 0 0,1 0-1 0 0,1-1 0 0 0,0-1 0 0 0,0 0 0 0 0,9 2-114 0 0,-9-7 163 0 0,0-1-1 0 0,1 0 0 0 0,0-1 0 0 0,0-1 1 0 0,0-1-1 0 0,0-1 0 0 0,0-1 0 0 0,0 0 1 0 0,14-3-163 0 0,124-39 757 0 0,-153 41-1455 0 0,15-6 2463 0 0,-19 4-3331 0 0,-13 2-5723 0 0,10 1-3811 0 0</inkml:trace>
  <inkml:trace contextRef="#ctx0" brushRef="#br0" timeOffset="4461.397">1036 1021 632 0 0,'0'0'1492'0'0,"0"0"59"0"0,0 0 71 0 0,0 0 93 0 0,0 0 55 0 0,0 0-167 0 0,0 0-240 0 0,0 0-223 0 0,0 0-168 0 0,0 0-132 0 0,0 0-86 0 0,0 0-46 0 0,0 0-40 0 0,0 0-14 0 0,0 0-71 0 0,0 0-55 0 0,0 0-30 0 0,1 5 3166 0 0,-2 22-3303 0 0,-10 2-152 0 0,-1 0 1 0 0,-1-1-1 0 0,-2-1 0 0 0,0 0 0 0 0,-2 0 0 0 0,-1-2 1 0 0,-12 12-210 0 0,12-16 49 0 0,14-16-39 0 0,-1-1 0 0 0,1 1 0 0 0,0 0 0 0 0,0 0 0 0 0,0 0 0 0 0,1 0 0 0 0,0 1 0 0 0,0 0 0 0 0,0-1 0 0 0,0 1 0 0 0,1 0 0 0 0,-1 6-10 0 0,4-9 30 0 0,0 0 0 0 0,1 0 0 0 0,0-1 0 0 0,-1 1 0 0 0,1-1 0 0 0,0 1 0 0 0,0-1 0 0 0,0 0 0 0 0,1 0 0 0 0,-1 0 0 0 0,0 0-1 0 0,1 0 1 0 0,0 0 0 0 0,-1 0 0 0 0,1-1 0 0 0,0 0 0 0 0,0 1 0 0 0,0-1 0 0 0,0 0 0 0 0,0 0 0 0 0,0-1 0 0 0,0 1 0 0 0,0-1 0 0 0,0 1 0 0 0,0-1 0 0 0,0 0 0 0 0,0 0 0 0 0,0 0 0 0 0,0-1 0 0 0,0 1 0 0 0,3-1-30 0 0,14 2 275 0 0,111 0 757 0 0,-131-28-6867 0 0,0 13 728 0 0,0 6-1553 0 0,0 7-2726 0 0</inkml:trace>
  <inkml:trace contextRef="#ctx0" brushRef="#br0" timeOffset="4707.421">769 1160 3025 0 0,'0'0'1777'0'0,"0"0"9"0"0,0 0 18 0 0,0 0 49 0 0,0 0 34 0 0,0 0-223 0 0,0 0-309 0 0,0 0-281 0 0,0 0-278 0 0,0 0-185 0 0,0 0-79 0 0,0 0-15 0 0,-2-2-5 0 0,-6-6 22 0 0,6 6 9 0 0,18 2 2457 0 0,202 4 322 0 0,-169-14-4195 0 0,-34 3-2161 0 0,-2-2-3804 0 0,-8 8-4760 0 0</inkml:trace>
  <inkml:trace contextRef="#ctx0" brushRef="#br0" timeOffset="4708.421">154 405 0 0 0,'0'0'561'0'0,"0"0"772"0"0,0 0 71 0 0,0 0 15 0 0,0 0 73 0 0,0 0 77 0 0,0 0 7 0 0,0 0-62 0 0,0 0-166 0 0,0 0-194 0 0,0 0-166 0 0,0 0-155 0 0,0 0-83 0 0,8 0 3399 0 0,96-124-797 0 0,60-65-1630 0 0,-95 97-991 0 0,-15 143 62 0 0,11 44-345 0 0,1 47 147 0 0,-31-45-105 0 0,-33-83-1517 0 0,-5 0-5066 0 0,2-8 13 0 0,1-1-6124 0 0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41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32 984 0 0,'0'0'1367'0'0,"0"0"43"0"0,0 0 237 0 0,0 0 260 0 0,0 0 148 0 0,0 0-20 0 0,0 0-233 0 0,0 0-297 0 0,0 0-259 0 0,0 0-212 0 0,0 0-126 0 0,0 0-60 0 0,0 0-52 0 0,0-3-69 0 0,0-7-82 0 0,0 7-95 0 0,0 3-105 0 0,0 0-85 0 0,0 0-76 0 0,5 7 797 0 0,175 2 1783 0 0,6-32-1882 0 0,-133 23-369 0 0,-53-1-2273 0 0,0-3 4546 0 0,0 3-4665 0 0,0-1-4673 0 0,0 2-6639 0 0,0 0 5092 0 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42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20 464 0 0,'0'0'1826'0'0,"0"0"-126"0"0,0 0 101 0 0,0 0 118 0 0,0 0 8 0 0,0 0-174 0 0,0 0-316 0 0,0 0-290 0 0,0 0-212 0 0,0 0-101 0 0,0 0-37 0 0,0 0-43 0 0,10 4 3505 0 0,244-12 1116 0 0,-29-7-4240 0 0,-219 20-1066 0 0,-16-3-2980 0 0,7-2 513 0 0,0 0-4730 0 0,1 0-5102 0 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52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47 0 0 0,'0'0'847'0'0,"0"0"132"0"0,0 0 204 0 0,0 0 92 0 0,0 0-52 0 0,0 0-106 0 0,0 0-177 0 0,0 0-157 0 0,0 0-51 0 0,0 0 27 0 0,0 0 53 0 0,0 0 7 0 0,0 0-32 0 0,0 0-63 0 0,0 0-68 0 0,0 0-9 0 0,0 0-17 0 0,-26 3 1597 0 0,-32 4-599 0 0,-20 13 174 0 0,77-19-1791 0 0,-2 0 25 0 0,0 0 1 0 0,1 0-1 0 0,0 0 1 0 0,-1 0 0 0 0,1 0-1 0 0,-1 0 1 0 0,1 1-1 0 0,0 0 1 0 0,0-1-1 0 0,0 1 1 0 0,0 0-1 0 0,0 0 1 0 0,0 0-1 0 0,1 0 1 0 0,-1 0-1 0 0,1 0 1 0 0,-1 1-1 0 0,1-1 1 0 0,0 0 0 0 0,0 1-1 0 0,0-1 1 0 0,0 1-1 0 0,0-1 1 0 0,0 1-1 0 0,1 0 1 0 0,-1-1-1 0 0,1 1-36 0 0,-11 509 2792 0 0,-6-246-2227 0 0,17-148-116 0 0,0-117-406 0 0,0-1 9 0 0,0 0-4 0 0,0 0-9 0 0,0 0-15 0 0,0 0-12 0 0,19 4 1521 0 0,260-32-364 0 0,-144 21-860 0 0,-135 7-285 0 0,0 0-8 0 0,0 0 15 0 0,0 0 9 0 0,0 0-15 0 0,0 0 18 0 0,0 0 26 0 0,0 0-6 0 0,0 0 6 0 0,0 0-3 0 0,0 0-22 0 0,0 0 16 0 0,0 0 10 0 0,0 0 2 0 0,0 0-6 0 0,0 0-28 0 0,-27-8-2798 0 0,21 4 811 0 0,4 0-7165 0 0,2 1-3004 0 0</inkml:trace>
  <inkml:trace contextRef="#ctx0" brushRef="#br0" timeOffset="550.775">316 551 2304 0 0,'0'0'1535'0'0,"0"0"12"0"0,0 0 221 0 0,0 0 189 0 0,0 0 72 0 0,0 0-92 0 0,0 0-235 0 0,0 0-243 0 0,0 0-211 0 0,0 0-133 0 0,0 0-78 0 0,0 0-81 0 0,0 0-79 0 0,-2-1-115 0 0,-2 0-1276 0 0,4 0 689 0 0,0 1 0 0 0,1 0 1 0 0,-1 0-1 0 0,0 0 0 0 0,0 0 0 0 0,0 0 1 0 0,0 0-1 0 0,1-1 0 0 0,-1 1 0 0 0,0 0 1 0 0,0 0-1 0 0,0 0 0 0 0,0 0 0 0 0,0-1 1 0 0,0 1-1 0 0,0 0 0 0 0,0 0 0 0 0,1 0 1 0 0,-1 0-1 0 0,0-1 0 0 0,0 1 0 0 0,0 0 1 0 0,0 0-1 0 0,0 0 0 0 0,0-1 0 0 0,0 1 0 0 0,0 0 1 0 0,0 0-176 0 0,256-8 2408 0 0,-222 8-2290 0 0,-33 0-104 0 0,-1 0-23 0 0,1 0 20 0 0,-1 0 13 0 0,0 0 8 0 0,0 0 8 0 0,-24-4-1918 0 0,19 1 787 0 0,0-1-5384 0 0,5 3-4911 0 0</inkml:trace>
  <inkml:trace contextRef="#ctx0" brushRef="#br0" timeOffset="1116.851">906 424 2993 0 0,'0'0'2273'0'0,"0"0"-449"0"0,0 0 13 0 0,0 0 188 0 0,0 0 50 0 0,0 0-201 0 0,0 0-321 0 0,0 0-339 0 0,0 0-238 0 0,0 0-116 0 0,0 0-74 0 0,0 0-72 0 0,0 0-85 0 0,4 16 1164 0 0,-5 7-1475 0 0,-1 0-1 0 0,-1-1 0 0 0,-2 1 0 0 0,0-1 1 0 0,-1 0-1 0 0,-1 0 0 0 0,-1-1 0 0 0,-5 9-317 0 0,-3 74 368 0 0,18-101-331 0 0,-1 0 0 0 0,0 0-1 0 0,1 0 1 0 0,-1-1 0 0 0,1 1-1 0 0,0 0 1 0 0,0-1 0 0 0,0 1 0 0 0,1-1-1 0 0,-1 0 1 0 0,0 1 0 0 0,1-1-1 0 0,-1 0 1 0 0,1-1 0 0 0,0 1-1 0 0,0 0 1 0 0,0-1 0 0 0,0 0-1 0 0,0 1 1 0 0,0-1 0 0 0,0 0 0 0 0,0-1-1 0 0,0 1 1 0 0,0 0 0 0 0,1-1-1 0 0,-1 0 1 0 0,0 0 0 0 0,0 0-1 0 0,1 0 1 0 0,-1 0 0 0 0,0-1 0 0 0,0 1-1 0 0,1-1 1 0 0,-1 0 0 0 0,1 0-37 0 0,57-21 500 0 0,-16 6-230 0 0,-30 5-199 0 0,-15 11-111 0 0,0 0-24 0 0,-11-19-2394 0 0,0 8-707 0 0,1 3-4986 0 0,7 3-3868 0 0</inkml:trace>
  <inkml:trace contextRef="#ctx0" brushRef="#br0" timeOffset="1738.795">675 208 1896 0 0,'0'0'2010'0'0,"0"0"-99"0"0,0 0 64 0 0,0 0 3 0 0,0 0-108 0 0,0 0-250 0 0,0 0-349 0 0,0 0-327 0 0,0 0-229 0 0,0 0-87 0 0,0 0 43 0 0,0 0 149 0 0,4 0 144 0 0,6-2-489 0 0,0-1 0 0 0,0 0 0 0 0,0-1 0 0 0,-1 0 0 0 0,1 0 0 0 0,-1-1 0 0 0,0-1 0 0 0,0 1 0 0 0,6-7-475 0 0,5-1 344 0 0,-6 5-128 0 0,-2-1-1 0 0,1 0 1 0 0,-1 0 0 0 0,0-1-1 0 0,-1-1 1 0 0,-1 0 0 0 0,1 0-1 0 0,7-12-215 0 0,21-22 453 0 0,-37 44-448 0 0,0 1-10 0 0,-2 0-3 0 0,1 0 8 0 0,0 0 0 0 0,0 0 0 0 0,0 0 0 0 0,-1 0 1 0 0,1 0-1 0 0,0 0 0 0 0,0 0 0 0 0,0 0 1 0 0,0 1-1 0 0,-1-1 0 0 0,1 0 0 0 0,0 0 0 0 0,0 1 1 0 0,0-1-1 0 0,-1 1 0 0 0,1-1 0 0 0,0 1 1 0 0,0-1-1 0 0,-1 1 0 0 0,1-1 0 0 0,0 1 0 0 0,-1-1 1 0 0,1 1-1 0 0,-1 0 0 0 0,1-1 0 0 0,-1 1 1 0 0,1 0-1 0 0,-1 0 0 0 0,1-1 0 0 0,-1 1 0 0 0,0 0 1 0 0,1 0-1 0 0,-1 0 0 0 0,0-1 0 0 0,0 1 1 0 0,0 0-1 0 0,0 0 0 0 0,0 1 0 0 0,2 1 17 0 0,58 155 580 0 0,-45-120-415 0 0,-15-37-161 0 0,0-1-24 0 0,0 0-15 0 0,2 6-1203 0 0,-2-4-8546 0 0,0-2-2302 0 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07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12 9370 0 0,'0'0'4225'0'0,"0"0"-2449"0"0,0 0-439 0 0,0 0-225 0 0,0 0-160 0 0,0 0-192 0 0,0 0-288 0 0,0 0-280 0 0,0 0-272 0 0,0 0-232 0 0,0 0-240 0 0,0 0-344 0 0,0 0-896 0 0,0 0-3362 0 0,-52-12-6256 0 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07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245 108 0 0 0,'0'0'677'0'0,"0"0"280"0"0,0 0 364 0 0,0 0 289 0 0,0 0 117 0 0,0 0-83 0 0,0 0-245 0 0,0 0-194 0 0,0 0-67 0 0,0 0-19 0 0,3-4 11 0 0,9-14-2 0 0,-10 13-92 0 0,-4-4 6141 0 0,1 7-6863 0 0,-48-26 1289 0 0,-5 6-870 0 0,-44 14 57 0 0,95 10-778 0 0,1 0 0 0 0,-1 0 0 0 0,1 0 0 0 0,-1 0 0 0 0,1 0 0 0 0,0 1 0 0 0,0-1 0 0 0,0 1 0 0 0,0 0 0 0 0,1-1 0 0 0,-1 1 0 0 0,1 0 0 0 0,0 0 0 0 0,-1 0 0 0 0,1 0 0 0 0,0 0 0 0 0,1 0-1 0 0,-1 1 1 0 0,1-1 0 0 0,-1 0 0 0 0,1 0 0 0 0,0 0 0 0 0,0 1 0 0 0,0-1 0 0 0,1 0 0 0 0,0 2-12 0 0,-1 1 19 0 0,2 1 0 0 0,-1-1 1 0 0,1 0-1 0 0,0 0 0 0 0,0 0 0 0 0,1 0 0 0 0,-1 0 0 0 0,1-1 1 0 0,1 1-1 0 0,-1-1 0 0 0,1 0 0 0 0,0 0 0 0 0,0 0 0 0 0,0 0 0 0 0,1-1 1 0 0,0 0-1 0 0,2 2-19 0 0,-7-5 0 0 0,134 80 389 0 0,-121-71-326 0 0,-9-8-43 0 0,0 0 1 0 0,0 0-1 0 0,-1 0 0 0 0,1 1 1 0 0,-1 0-1 0 0,1 0 1 0 0,-1 0-1 0 0,0 0 0 0 0,0 0 1 0 0,0 1-1 0 0,0-1 0 0 0,-1 1 1 0 0,0 0-1 0 0,1 0 1 0 0,-1 0-1 0 0,-1 0 0 0 0,1 0 1 0 0,-1 0-1 0 0,1 0 0 0 0,-1 1 1 0 0,0-1-1 0 0,-1 0 1 0 0,1 1-1 0 0,-1 3-20 0 0,-1-4 36 0 0,0-1 1 0 0,-1 1-1 0 0,0-1 1 0 0,0 1-1 0 0,0-1 1 0 0,0 0-1 0 0,0 0 1 0 0,-1 0-1 0 0,1 0 1 0 0,-1 0-1 0 0,0-1 1 0 0,0 1-1 0 0,0-1 1 0 0,0 0-1 0 0,0 0 0 0 0,-1 0 1 0 0,1 0-1 0 0,0 0 1 0 0,-1-1-37 0 0,-12 10 94 0 0,7-5-55 0 0,-1 0 0 0 0,1-1 0 0 0,-1 0 0 0 0,0-1 0 0 0,0 0 1 0 0,0 0-1 0 0,0-1 0 0 0,-1 0 0 0 0,1-1 0 0 0,-1 0 0 0 0,0-1 0 0 0,-3 0-39 0 0,-6 1 39 0 0,18-1-34 0 0,0-1 0 0 0,0 1 0 0 0,1-1 0 0 0,-1 0 1 0 0,0 0-1 0 0,0 0 0 0 0,0 0 0 0 0,0 0 0 0 0,1 0 1 0 0,-1 0-1 0 0,0 0 0 0 0,0-1 0 0 0,0 1 0 0 0,1-1 1 0 0,-1 1-1 0 0,0-1 0 0 0,0 0 0 0 0,1 1 0 0 0,-1-1 1 0 0,1 0-1 0 0,-1 0 0 0 0,1 0 0 0 0,-1-1 0 0 0,1 1 1 0 0,-1 0-1 0 0,1 0 0 0 0,-1-1-5 0 0,-16-22-357 0 0,28 9-7768 0 0,-4 12 2837 0 0,-1 2-6230 0 0</inkml:trace>
  <inkml:trace contextRef="#ctx0" brushRef="#br0" timeOffset="315.698">565 286 15267 0 0,'0'0'1623'0'0,"0"0"-409"0"0,0 0-159 0 0,0 0 64 0 0,0 0 37 0 0,0 0-103 0 0,0 0-210 0 0,0 0-229 0 0,0 0-146 0 0,0 0-108 0 0,0 0-92 0 0,0 0-48 0 0,0 0-51 0 0,-7 23-47 0 0,-21 71-36 0 0,15-30 88 0 0,13-57-518 0 0,-14 20-4816 0 0,12-33-5525 0 0,2 5 1063 0 0</inkml:trace>
  <inkml:trace contextRef="#ctx0" brushRef="#br0" timeOffset="1032.125">619 482 9946 0 0,'0'0'3191'0'0,"0"0"-1734"0"0,0 0-382 0 0,0 0 261 0 0,0 0 191 0 0,0 0-21 0 0,0 0-290 0 0,0 0-381 0 0,0 0-260 0 0,0 0-105 0 0,0 0-48 0 0,0 0-48 0 0,0 0-23 0 0,9-10-28 0 0,66-76 481 0 0,97-95-515 0 0,-172 215-722 0 0,-2-19 442 0 0,1-7-4 0 0,0-1 0 0 0,0 1 0 0 0,1 0 1 0 0,0-1-1 0 0,0 1 0 0 0,1 0 1 0 0,0-1-1 0 0,0 1 0 0 0,1-1 0 0 0,0 1 1 0 0,0-1-1 0 0,2 4-5 0 0,10 16 16 0 0,-12-21-9 0 0,1 1 1 0 0,0-1-1 0 0,0 0 1 0 0,0 0-1 0 0,0 0 1 0 0,1 0-1 0 0,0-1 1 0 0,1 1-1 0 0,-1-1 0 0 0,1 0 1 0 0,0 0-1 0 0,0-1 1 0 0,0 0-1 0 0,1 0 1 0 0,-1 0-1 0 0,1 0 1 0 0,0-1-1 0 0,0 0 0 0 0,2 0-7 0 0,-4-2 59 0 0,0-1-1 0 0,1 0 0 0 0,-1 0 0 0 0,0-1 1 0 0,0 1-1 0 0,0-1 0 0 0,0 0 0 0 0,0 0 1 0 0,0 0-1 0 0,0-1 0 0 0,0 1 0 0 0,0-1 1 0 0,-1 0-1 0 0,1 0 0 0 0,-1 0 0 0 0,1-1 1 0 0,-1 1-1 0 0,0-1 0 0 0,0 0 0 0 0,0 0 1 0 0,0 0-1 0 0,0 0 0 0 0,-1 0 1 0 0,2-4-59 0 0,51-89 1075 0 0,-47 79-1027 0 0,0 0-1 0 0,-2-1 1 0 0,0 0 0 0 0,0-1-1 0 0,-2 1 1 0 0,0-1-1 0 0,-2 0 1 0 0,0 0-1 0 0,-1-6-47 0 0,-17-2-1848 0 0,15 27 582 0 0,1 0-807 0 0,0 0-1596 0 0,0 0-3753 0 0,0 0-4567 0 0</inkml:trace>
  <inkml:trace contextRef="#ctx0" brushRef="#br0" timeOffset="1469.029">1542 78 13107 0 0,'0'0'1958'0'0,"0"0"-395"0"0,0 0-103 0 0,0 0-52 0 0,0 0-185 0 0,0 0-239 0 0,0 0-288 0 0,0 0-223 0 0,0 0-137 0 0,0 0-86 0 0,0 0-63 0 0,0 0-38 0 0,-9 5 10 0 0,-27 18-16 0 0,32-20-120 0 0,0 1 1 0 0,1 0-1 0 0,-1 0 1 0 0,1 0-1 0 0,0 0 1 0 0,0 0-1 0 0,1 1 1 0 0,-1-1-1 0 0,1 1 0 0 0,0-1 1 0 0,0 1-1 0 0,1 0 1 0 0,-1 0-1 0 0,1 0 1 0 0,0 0-24 0 0,0 1 20 0 0,-2 3-12 0 0,1 0 0 0 0,0 0 0 0 0,0 0 0 0 0,1 1 0 0 0,1-1 0 0 0,-1 0 0 0 0,1 1 0 0 0,1-1 0 0 0,0 0 1 0 0,0 0-1 0 0,1 0 0 0 0,0 0 0 0 0,1 0 0 0 0,0 0 0 0 0,0 0 0 0 0,1-1 0 0 0,0 1 0 0 0,0-1 0 0 0,1 0 0 0 0,0 0 0 0 0,0-1 0 0 0,6 7-8 0 0,-3-5 50 0 0,0 0 0 0 0,0 0 0 0 0,1 0-1 0 0,0-1 1 0 0,0 0 0 0 0,1-1 0 0 0,0 0-1 0 0,0-1 1 0 0,1 0 0 0 0,0 0 0 0 0,0-1-1 0 0,0 0 1 0 0,0-1 0 0 0,1-1 0 0 0,0 0 0 0 0,0 0-1 0 0,0-1 1 0 0,0-1 0 0 0,5 0-50 0 0,-6 0 155 0 0,-1-1-1 0 0,1-1 1 0 0,0 0 0 0 0,-1-1-1 0 0,1 0 1 0 0,-1 0 0 0 0,1-1-1 0 0,-1-1 1 0 0,0 0 0 0 0,0 0 0 0 0,-1 0-1 0 0,1-2 1 0 0,-1 1 0 0 0,0-1-1 0 0,5-5-154 0 0,-2 4 92 0 0,0-1-1 0 0,-1-1 0 0 0,1 0 0 0 0,-2-1 0 0 0,1 0 1 0 0,-2-1-1 0 0,1 0 0 0 0,-1 0 0 0 0,-1-1 1 0 0,0 0-1 0 0,-1 0 0 0 0,0-1 0 0 0,-1 0 1 0 0,0-1-1 0 0,-1 1 0 0 0,-1-1 0 0 0,0 0 0 0 0,-1 0 1 0 0,0 0-1 0 0,-1 0 0 0 0,-1-1 0 0 0,0-2-91 0 0,-4 8 5 0 0,-1 0-1 0 0,0 0 0 0 0,-1 0 0 0 0,0 0 0 0 0,0 1 1 0 0,-1 0-1 0 0,0 0 0 0 0,-1 0 0 0 0,1 1 0 0 0,-1 0 1 0 0,-1 0-1 0 0,1 1 0 0 0,-1 0 0 0 0,0 0 0 0 0,-1 1 1 0 0,1 0-1 0 0,-1 0 0 0 0,0 1 0 0 0,-1 0 0 0 0,0 0-4 0 0,-10-2-215 0 0,-1 0-1 0 0,0 2 0 0 0,0 0 0 0 0,0 1 0 0 0,0 1 1 0 0,-1 1-1 0 0,1 1 0 0 0,-1 1 0 0 0,1 1 0 0 0,0 0 1 0 0,-13 5 215 0 0,-39 14-2407 0 0,26-3-3909 0 0,41-16 4906 0 0,-19 10-10909 0 0</inkml:trace>
  <inkml:trace contextRef="#ctx0" brushRef="#br0" timeOffset="1890.309">1411 320 16900 0 0,'0'0'1689'0'0,"0"0"-314"0"0,0 0-97 0 0,0 0-105 0 0,0 0-160 0 0,0 0-160 0 0,0 0-157 0 0,0 0-117 0 0,0 0-72 0 0,0 0-80 0 0,0 0-77 0 0,0 0-72 0 0,0 0-50 0 0,34-13-32 0 0,107-42-37 0 0,-70 31 85 0 0,-62 20-222 0 0,0 0 1 0 0,1 1 0 0 0,0 1-1 0 0,0-1 1 0 0,0 2 0 0 0,0-1-1 0 0,0 1 1 0 0,0 1 0 0 0,0 0-1 0 0,0 0 1 0 0,1 1-23 0 0,-7 1 3 0 0,-1 0 0 0 0,1 1 0 0 0,-1-1 0 0 0,0 1 0 0 0,0 0 0 0 0,0 0 0 0 0,0 0 0 0 0,0 0 0 0 0,-1 0 0 0 0,1 1 0 0 0,-1-1 0 0 0,0 1-1 0 0,0-1 1 0 0,0 1 0 0 0,-1 0 0 0 0,1 0 0 0 0,-1 0-3 0 0,9 16 22 0 0,-5-14 61 0 0,1-1 0 0 0,0 1-1 0 0,0-1 1 0 0,1 0 0 0 0,0 0 0 0 0,0-1 0 0 0,0 0-1 0 0,0 0 1 0 0,0-1 0 0 0,1 0 0 0 0,0 0 0 0 0,-1-1-1 0 0,1 0 1 0 0,0 0 0 0 0,0-1 0 0 0,1 0-1 0 0,-1 0 1 0 0,0-1 0 0 0,0 0 0 0 0,0 0 0 0 0,0-1-1 0 0,0 0 1 0 0,0-1 0 0 0,0 0 0 0 0,5-1-83 0 0,5-4 367 0 0,-47 5-1042 0 0,14 1-1860 0 0,0 0-5753 0 0,7 1-4540 0 0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11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0 606 2264 0 0,'0'0'1768'0'0,"0"0"-291"0"0,0 0-22 0 0,0 0 145 0 0,0 0 17 0 0,0 0-169 0 0,0 0-300 0 0,0 0-330 0 0,0 0-277 0 0,0 0-145 0 0,0 0 31 0 0,18 0 1579 0 0,95 0 3233 0 0,56 0-3381 0 0,-166-3-1769 0 0,-4 2-3160 0 0,0 1-3305 0 0,-1 0-4887 0 0</inkml:trace>
  <inkml:trace contextRef="#ctx0" brushRef="#br0" timeOffset="317.052">135 382 11106 0 0,'0'0'1594'0'0,"0"0"-447"0"0,0 0-226 0 0,0 0 77 0 0,0 0 148 0 0,0 0 94 0 0,0 0-53 0 0,0 0-146 0 0,0 0-191 0 0,0 0-211 0 0,0 0-158 0 0,0 0-126 0 0,0 0-78 0 0,8 32-49 0 0,25 101-58 0 0,-18-43 116 0 0,-13 5-2597 0 0,-2-94 847 0 0,0-1-1358 0 0,0 0-3122 0 0,0 0-5069 0 0</inkml:trace>
  <inkml:trace contextRef="#ctx0" brushRef="#br0" timeOffset="2851.065">482 436 0 0 0,'0'0'1447'0'0,"0"0"-169"0"0,0 0-47 0 0,0 0 51 0 0,0 0 60 0 0,0 0-46 0 0,0 0-206 0 0,0 0-291 0 0,0 0-258 0 0,0 0-138 0 0,0 0 5 0 0,0 0 112 0 0,0 0 179 0 0,2 2 128 0 0,4 2-436 0 0,-1-1 1 0 0,1 0-1 0 0,-1 0 1 0 0,1 0 0 0 0,0-1-1 0 0,0 0 1 0 0,0 0-1 0 0,0 0 1 0 0,1-1-1 0 0,-1 0 1 0 0,0 0-1 0 0,1 0 1 0 0,-1-1-1 0 0,1 0 1 0 0,-1 0 0 0 0,1-1-1 0 0,-1 0 1 0 0,0 0-1 0 0,5-2-391 0 0,3-1 363 0 0,-1 0 1 0 0,0-1-1 0 0,0-1 0 0 0,-1 0 0 0 0,1-1 0 0 0,-1 0 1 0 0,-1-1-1 0 0,9-7-363 0 0,-5 3 180 0 0,-1 0 0 0 0,0 0 0 0 0,-1-1 0 0 0,0-1 0 0 0,-1 0 1 0 0,-1-1-1 0 0,0 0 0 0 0,-1-1 0 0 0,-1 0 0 0 0,-1 0 0 0 0,0-1 0 0 0,-1 0 1 0 0,2-6-181 0 0,-28 120 930 0 0,15-46-886 0 0,2 0-1 0 0,2 1 1 0 0,3-1-1 0 0,2 1 1 0 0,2-1-1 0 0,3-1 0 0 0,3 8-43 0 0,0-4 26 0 0,-2 1-1 0 0,-3 0 0 0 0,-3 0 0 0 0,-1 0 0 0 0,-4 48-25 0 0,-1-92 7 0 0,-1 0 0 0 0,1 0 0 0 0,-2-1 0 0 0,1 1 0 0 0,-2 0 1 0 0,1-1-1 0 0,-1 0 0 0 0,-1 0 0 0 0,0 0 0 0 0,0 0 0 0 0,-1-1 0 0 0,0 0 1 0 0,-1 0-1 0 0,0 0 0 0 0,0-1 0 0 0,-1 0 0 0 0,0-1 0 0 0,0 0 0 0 0,-1 0 0 0 0,0 0 1 0 0,0-1-1 0 0,-1-1 0 0 0,1 0 0 0 0,-1 0 0 0 0,-1 0 0 0 0,-3 0-7 0 0,12-4-1 0 0,0 0 0 0 0,0-1-1 0 0,0 1 1 0 0,0 0 0 0 0,-1-1-1 0 0,1 1 1 0 0,0-1 0 0 0,0 0-1 0 0,-1 0 1 0 0,1 0 0 0 0,0 0-1 0 0,0 0 1 0 0,-1 0 0 0 0,1-1-1 0 0,0 1 1 0 0,0-1 0 0 0,0 0-1 0 0,-1 1 1 0 0,1-1 0 0 0,0 0-1 0 0,0 0 1 0 0,0 0 0 0 0,0 0-1 0 0,1-1 1 0 0,-1 1 0 0 0,0-1-1 0 0,0 1 1 0 0,1-1 0 0 0,-1 1-1 0 0,1-1 1 0 0,-1 0 0 0 0,1 0-1 0 0,0 0 1 0 0,0 0 0 0 0,0 0-1 0 0,0 0 1 0 0,0 0 0 0 0,0 0-1 0 0,0 0 1 0 0,1 0-1 0 0,-1 0 1 0 0,1-1 0 0 0,0 1-1 0 0,-1 0 1 0 0,1 0 0 0 0,0-1 1 0 0,1-13 7 0 0,1-1 0 0 0,0 1 0 0 0,1 0 0 0 0,1 1 0 0 0,0-1 0 0 0,1 1 0 0 0,1-1 0 0 0,0 1 1 0 0,1 1-1 0 0,1-1 0 0 0,0 2 0 0 0,1-1 0 0 0,0 1 0 0 0,1 0 0 0 0,0 1 0 0 0,8-7-7 0 0,-18 19 0 0 0,19-25 12 0 0,1 2 0 0 0,0 0 0 0 0,2 1-1 0 0,1 1 1 0 0,0 1 0 0 0,19-11-12 0 0,-38 28-1 0 0,-1 1 0 0 0,1 0 0 0 0,0 0 0 0 0,0 0 0 0 0,0 1 0 0 0,0-1 0 0 0,0 1 0 0 0,1 0 0 0 0,-1 0 0 0 0,0 1 1 0 0,1-1-1 0 0,-1 1 0 0 0,0 0 0 0 0,1 0 0 0 0,-1 1 0 0 0,0-1 0 0 0,3 1 1 0 0,9 10-351 0 0,-15-22-8071 0 0,-1-4-2077 0 0,-2 10 2269 0 0</inkml:trace>
  <inkml:trace contextRef="#ctx0" brushRef="#br0" timeOffset="7350.387">647 190 0 0 0,'0'0'503'0'0,"0"0"669"0"0,0 0 208 0 0,0 0 149 0 0,0 0 104 0 0,0 0-74 0 0,0 0-182 0 0,0 0-180 0 0,0 0-85 0 0,0 0-35 0 0,2 1-132 0 0,4 5 7854 0 0,48-37-6962 0 0,169-130 199 0 0,-201 156-920 0 0,-22 6-1078 0 0,9 34 982 0 0,24 83-385 0 0,8-48-243 0 0,-42-71-397 0 0,1 1 0 0 0,0 0 0 0 0,0-1 0 0 0,0 1 0 0 0,-1 0 1 0 0,1-1-1 0 0,0 1 0 0 0,0-1 0 0 0,0 1 0 0 0,0 0 0 0 0,0-1 0 0 0,0 1 0 0 0,0-1 0 0 0,0 1 0 0 0,0 0 1 0 0,0-1-1 0 0,0 1 0 0 0,0-1 0 0 0,0 1 0 0 0,0 0 0 0 0,0-1 0 0 0,0 1 0 0 0,0 0 0 0 0,1-1 0 0 0,-1 1 1 0 0,0 0-1 0 0,0-1 0 0 0,0 1 0 0 0,1 0 0 0 0,-1-1 0 0 0,0 1 0 0 0,0 0 0 0 0,1-1 0 0 0,-1 1 0 0 0,0 0 1 0 0,1 0-1 0 0,-1-1 0 0 0,0 1 0 0 0,1 0 0 0 0,-1 0 0 0 0,0 0 0 0 0,1-1 0 0 0,-1 1 0 0 0,0 0 0 0 0,1 0 1 0 0,-1 0-1 0 0,1 0 0 0 0,-1 0 0 0 0,0 0 0 0 0,1 0 0 0 0,-1 0 0 0 0,1 0 0 0 0,-1 0 0 0 0,0 0 0 0 0,1 0 1 0 0,-1 0-1 0 0,1 0 0 0 0,-1 0 0 0 0,0 1 0 0 0,1-1 0 0 0,-1 0 0 0 0,0 0 0 0 0,1 0 0 0 0,-1 1 0 0 0,0-1 1 0 0,1 0-1 0 0,-1 0 0 0 0,0 1 5 0 0,-1-14-2576 0 0,-2 3-3656 0 0,-1 3-6070 0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27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4625 0 0,'0'0'2343'0'0,"0"0"-449"0"0,0 0-80 0 0,0 0 67 0 0,0 0-40 0 0,0 0-220 0 0,0 0-355 0 0,0 0-355 0 0,0 0-248 0 0,0 0-146 0 0,0 0-37 0 0,1 6 22 0 0,4 269 5147 0 0,-20-330-11597 0 0,14 30-980 0 0,2 17 3120 0 0,-1-4-5515 0 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27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9906 0 0,'0'0'1360'0'0,"0"0"-391"0"0,0 0-97 0 0,0 0 88 0 0,0 0-136 0 0,0 0-288 0 0,0 0-448 0 0,0 0-272 0 0,0 0-40 0 0,0 0-8 0 0,0 0 0 0 0,0 0-152 0 0,0 0-360 0 0,0 0-696 0 0,7 54-1489 0 0,-5-50-6217 0 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2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7 5209 0 0,'0'0'5536'0'0,"0"0"-2969"0"0,0 0-1056 0 0,0 0-108 0 0,0 0-64 0 0,0 0-117 0 0,0 0-129 0 0,0 0-197 0 0,0 0-199 0 0,0 0-136 0 0,0 0-112 0 0,0 0-90 0 0,0 0-39 0 0,-8-1-53 0 0,3 0-283 0 0,1 0 76 0 0,1 0 1 0 0,-1 0-1 0 0,0 0 0 0 0,0 1 0 0 0,1 0 1 0 0,-1 0-1 0 0,0 0 0 0 0,0 0 0 0 0,0 0 0 0 0,0 1 1 0 0,1 0-1 0 0,-1 0 0 0 0,0 0 0 0 0,1 0 1 0 0,-1 0-1 0 0,0 1 0 0 0,0 0-60 0 0,-9 6 93 0 0,11-7-77 0 0,-1 0 1 0 0,1 1-1 0 0,0-1 1 0 0,-1 0-1 0 0,1 1 1 0 0,0-1 0 0 0,0 1-1 0 0,0 0 1 0 0,0-1-1 0 0,0 1 1 0 0,1 0 0 0 0,-1 0-1 0 0,1 0 1 0 0,-1 1-1 0 0,1-1 1 0 0,0 0-1 0 0,-1 1 1 0 0,1-1 0 0 0,0 0-1 0 0,1 1 1 0 0,-1-1-1 0 0,0 1 1 0 0,1-1-1 0 0,-1 1 1 0 0,1 1-17 0 0,1 0 13 0 0,1 0-1 0 0,0-1 1 0 0,-1 0 0 0 0,1 1 0 0 0,0-1-1 0 0,1 0 1 0 0,-1 0 0 0 0,1 0 0 0 0,-1-1-1 0 0,1 1 1 0 0,0-1 0 0 0,0 1-1 0 0,0-1 1 0 0,0 0 0 0 0,0 0 0 0 0,1 0-1 0 0,-1 0 1 0 0,1-1 0 0 0,-1 1-1 0 0,1-1 1 0 0,-1 0 0 0 0,1 0 0 0 0,2 0-13 0 0,23 12 118 0 0,49 29 178 0 0,-72-38-248 0 0,0 0-1 0 0,0 1 1 0 0,0 0 0 0 0,-1 1 0 0 0,1-1 0 0 0,-1 1-1 0 0,0 0 1 0 0,-1 0 0 0 0,0 1 0 0 0,0 0 0 0 0,0-1-1 0 0,-1 1 1 0 0,0 0 0 0 0,0 0 0 0 0,-1 1 0 0 0,0-1-1 0 0,0 1 1 0 0,-1-1 0 0 0,1 1 0 0 0,-2-1 0 0 0,1 1-1 0 0,-1 0 1 0 0,0-1 0 0 0,-1 1 0 0 0,0 2-48 0 0,-3-5 52 0 0,0 0 0 0 0,-1 0 0 0 0,0 0 0 0 0,0 0 0 0 0,0-1 0 0 0,0 0 0 0 0,0 0 1 0 0,-1 0-1 0 0,0-1 0 0 0,0 0 0 0 0,0 0 0 0 0,0 0 0 0 0,0-1 0 0 0,-1 0 0 0 0,1 0 0 0 0,-1 0 1 0 0,1-1-1 0 0,-1 0 0 0 0,0 0 0 0 0,0-1 0 0 0,1 0 0 0 0,-1 0 0 0 0,0-1 0 0 0,1 1 0 0 0,-1-1 0 0 0,0-1 1 0 0,1 0-1 0 0,-1 0 0 0 0,-1 0-52 0 0,4 1-84 0 0,0 0-1 0 0,0-1 1 0 0,1 1 0 0 0,-1-1 0 0 0,0 1-1 0 0,1-1 1 0 0,-1 0 0 0 0,1 0 0 0 0,0-1 0 0 0,-1 1-1 0 0,1-1 1 0 0,0 0 0 0 0,0 0 0 0 0,1 0 0 0 0,-1 0-1 0 0,1 0 1 0 0,-1 0 0 0 0,1-1 0 0 0,0 1 0 0 0,0-1-1 0 0,1 1 85 0 0,6-5-2974 0 0,1 5-2267 0 0,-2 2-6667 0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3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51 10778 0 0,'0'0'6367'0'0,"0"0"-4245"0"0,0 0-1215 0 0,0 0-55 0 0,0 0-96 0 0,0 0-144 0 0,0 0-198 0 0,0 0-204 0 0,0 0-115 0 0,0 0-35 0 0,0 0-11 0 0,0 0-26 0 0,-18 36-14 0 0,-56 111-22 0 0,55-85-2 0 0,21-56 5 0 0,2 0 39 0 0,-1-1 0 0 0,1 0 0 0 0,0 0 0 0 0,0-1 0 0 0,1 1 0 0 0,-1-1 0 0 0,1 0 0 0 0,0 0 1 0 0,0-1-1 0 0,0 1 0 0 0,1-1 0 0 0,-1 0 0 0 0,1-1 0 0 0,0 1 0 0 0,-1-1 0 0 0,1 0 0 0 0,0 0 0 0 0,1-1 1 0 0,-1 0-1 0 0,0 0 0 0 0,0-1 0 0 0,0 1 0 0 0,1-1 0 0 0,-1-1 0 0 0,0 1 0 0 0,0-1 0 0 0,0 0 0 0 0,2-1-28 0 0,-2 2 80 0 0,2 0 29 0 0,1-1 1 0 0,-1-1-1 0 0,1 0 1 0 0,-1 0-1 0 0,1 0 1 0 0,-1-1-1 0 0,0 0 1 0 0,0-1-1 0 0,-1 0 1 0 0,1 0 0 0 0,-1-1-1 0 0,0 0 1 0 0,0 0-1 0 0,0 0 1 0 0,-1-1-1 0 0,0 0 1 0 0,0 0-1 0 0,0-1 1 0 0,-1 0-1 0 0,0 0 1 0 0,0 0-1 0 0,-1 0 1 0 0,0-1-1 0 0,0 0 1 0 0,-1 0-1 0 0,0 0 1 0 0,0 0-1 0 0,-1 0 1 0 0,0-1-1 0 0,0 1 1 0 0,-1-1-1 0 0,0 1 1 0 0,-1-1-1 0 0,1 0 1 0 0,-2 1-1 0 0,1-1 1 0 0,-1 1 0 0 0,-1-1-1 0 0,-1-4-110 0 0,0 5-22 0 0,0 1 0 0 0,-1-1 0 0 0,0 1 0 0 0,0-1 0 0 0,-1 1 1 0 0,0 1-1 0 0,0-1 0 0 0,-1 1 0 0 0,0 0 0 0 0,0 0 0 0 0,0 0 0 0 0,-1 1 0 0 0,1 0 0 0 0,-1 0 0 0 0,-1 1 0 0 0,-4-3 22 0 0,6 5-263 0 0,0 0 1 0 0,-1 0-1 0 0,1 0 0 0 0,-1 1 0 0 0,1 0 0 0 0,-1 0 1 0 0,1 1-1 0 0,-1-1 0 0 0,1 2 0 0 0,-1-1 0 0 0,0 1 1 0 0,1 0-1 0 0,-1 0 0 0 0,-1 1 263 0 0,-13 5-4810 0 0,5 1-7210 0 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20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284 413 0 0 0,'0'0'457'0'0,"0"0"994"0"0,0 0 503 0 0,0 0 168 0 0,0 0-46 0 0,0 0-214 0 0,0 0-308 0 0,0 0-275 0 0,0 0-194 0 0,0 0-122 0 0,-1-15 3785 0 0,-56-5 240 0 0,-20 35-4076 0 0,17 12-428 0 0,53-23-444 0 0,1 1 1 0 0,0-1 0 0 0,0 1-1 0 0,0 1 1 0 0,0-1-1 0 0,1 1 1 0 0,0 0-1 0 0,0 0 1 0 0,1 0 0 0 0,-1 1-1 0 0,2-1 1 0 0,-1 1-1 0 0,1 0 1 0 0,-1 0-1 0 0,2 1 1 0 0,-1-1-1 0 0,1 1 1 0 0,1-1 0 0 0,-1 1-1 0 0,1 0 1 0 0,0-1-1 0 0,1 1 1 0 0,0 0-1 0 0,1 6-40 0 0,-2-6 58 0 0,0 0-1 0 0,1 0 1 0 0,0 0-1 0 0,1 0 0 0 0,-1 0 1 0 0,2 0-1 0 0,-1 0 1 0 0,1 0-1 0 0,0-1 1 0 0,1 1-1 0 0,0-1 0 0 0,0 1 1 0 0,1-1-1 0 0,-1 0 1 0 0,2 0-1 0 0,-1 0 0 0 0,1-1 1 0 0,0 1-1 0 0,0-1 1 0 0,3 2-58 0 0,2-4 73 0 0,-1-1 1 0 0,1 0 0 0 0,0 0 0 0 0,0-1 0 0 0,-1 0-1 0 0,1-1 1 0 0,1 0 0 0 0,-1-1 0 0 0,0 0 0 0 0,0-1-1 0 0,0 0 1 0 0,1 0-74 0 0,-9 1 8 0 0,18-1 62 0 0,-1-1 1 0 0,1 0-1 0 0,-1-1 0 0 0,0-2 1 0 0,0 0-1 0 0,0 0 0 0 0,9-6-70 0 0,-2 3 36 0 0,-26 8-33 0 0,0 0-23 0 0,0 0-11 0 0,0 0-6 0 0,0 0-27 0 0,-28 0-3706 0 0,26 0 3067 0 0,0 0-1145 0 0,0 0-3243 0 0,2 0-6873 0 0</inkml:trace>
  <inkml:trace contextRef="#ctx0" brushRef="#br0" timeOffset="359.682">816 405 8354 0 0,'0'0'1753'0'0,"0"0"-236"0"0,0 0 4 0 0,0 0 65 0 0,0 0-39 0 0,0 0-139 0 0,0 0-241 0 0,0 0-224 0 0,0 0-157 0 0,-33 30-143 0 0,-100 95-149 0 0,84-59 106 0 0,46-53-440 0 0,1-10-111 0 0,0 1 0 0 0,0 0 0 0 0,1 0 0 0 0,-1 0 0 0 0,1 0 0 0 0,0 1 0 0 0,0-1 0 0 0,0 0 0 0 0,0 0 0 0 0,1 1 0 0 0,0-1 0 0 0,0 0 0 0 0,0 1 0 0 0,1-1 0 0 0,-1 0 0 0 0,1 1 0 0 0,0-1 0 0 0,0 0 0 0 0,0 0 0 0 0,1 0 0 0 0,0 0 0 0 0,-1 0 0 0 0,1 0 0 0 0,1 0 0 0 0,-1-1 0 0 0,0 1 0 0 0,1-1 0 0 0,0 1 0 0 0,0-1 0 0 0,0 0 0 0 0,0 0 0 0 0,0 0 0 0 0,2 0-49 0 0,13 4 165 0 0,0-1 0 0 0,1-1 0 0 0,0-1 0 0 0,0-1 1 0 0,0 0-1 0 0,1-1 0 0 0,-1-1 0 0 0,0-1 0 0 0,1-1 1 0 0,-1-1-1 0 0,0 0 0 0 0,1-1 0 0 0,-2-1 0 0 0,1-1 0 0 0,0-1 1 0 0,-1-1-1 0 0,0 0 0 0 0,0-1 0 0 0,-1-1 0 0 0,9-7-165 0 0,-17 14 66 0 0,0-2-1 0 0,0 1 0 0 0,-1-1 1 0 0,0 0-1 0 0,0-1 0 0 0,0 0 1 0 0,0 0-1 0 0,-1-1 0 0 0,0 0 1 0 0,0 0-1 0 0,0-1 0 0 0,-1 0 1 0 0,0 0-1 0 0,0 0 0 0 0,-1-1 1 0 0,0 0-1 0 0,-1 0 0 0 0,1 0 1 0 0,-1 0-1 0 0,-1-1 0 0 0,0 0 1 0 0,0 1-1 0 0,0-1 1 0 0,0-7-66 0 0,-3 12 11 0 0,0-1 0 0 0,-1 0 1 0 0,1 1-1 0 0,-1-1 1 0 0,0 0-1 0 0,0 1 1 0 0,0-1-1 0 0,-1 1 1 0 0,1-1-1 0 0,-1 1 1 0 0,0 0-1 0 0,-1-1 1 0 0,1 1-1 0 0,-1 0 1 0 0,0 1-1 0 0,0-1 1 0 0,0 0-1 0 0,0 1 1 0 0,0 0-1 0 0,-1-1 1 0 0,0 1-1 0 0,0 1 1 0 0,0-2-12 0 0,-9-4-120 0 0,0 1 0 0 0,0 0 1 0 0,0 1-1 0 0,-1 0 0 0 0,0 1 0 0 0,0 0 1 0 0,0 1-1 0 0,0 1 0 0 0,-1 0 1 0 0,0 1-1 0 0,1 0 0 0 0,-1 2 1 0 0,0 0-1 0 0,0 0 0 0 0,0 1 1 0 0,1 1-1 0 0,-1 0 0 0 0,1 2 0 0 0,-1-1 1 0 0,1 2-1 0 0,0-1 0 0 0,0 2 1 0 0,1 0-1 0 0,-12 7 120 0 0,15-7-484 0 0,-26 17-2318 0 0,17-2-2374 0 0,13-13-1472 0 0,0-3-4601 0 0</inkml:trace>
  <inkml:trace contextRef="#ctx0" brushRef="#br0" timeOffset="1051.411">1463 397 12411 0 0,'0'0'2592'0'0,"0"0"-1067"0"0,0 0-295 0 0,0 0 72 0 0,0 0 48 0 0,0 0-49 0 0,0 0-226 0 0,0 0-237 0 0,0 0-150 0 0,0 0-127 0 0,0 0-110 0 0,0 0-62 0 0,0 0-34 0 0,-20-4 728 0 0,13 6-1030 0 0,0 0 0 0 0,-1 0 0 0 0,2 1 0 0 0,-1 0 0 0 0,0 0 0 0 0,0 0 0 0 0,1 1 0 0 0,0 0 0 0 0,0 0 0 0 0,0 1 0 0 0,0-1 0 0 0,1 1 0 0 0,0 1 0 0 0,0-1 0 0 0,0 1 0 0 0,0 0 0 0 0,1 0 0 0 0,-1 3-53 0 0,-25 25 70 0 0,18-12-2 0 0,12-21-68 0 0,3 21 18 0 0,1-18-9 0 0,1-1 1 0 0,-1 1-1 0 0,0-2 1 0 0,1 1-1 0 0,0 0 1 0 0,-1-1-1 0 0,1 0 0 0 0,0 0 1 0 0,0 0-1 0 0,0 0 1 0 0,1-1-1 0 0,-1 0 1 0 0,0 0-1 0 0,2-1-9 0 0,8 4 33 0 0,19 3 33 0 0,-29-7-57 0 0,0 0 0 0 0,0 0 0 0 0,0 0 0 0 0,0 1 0 0 0,0 0 0 0 0,0 0-1 0 0,0 0 1 0 0,-1 1 0 0 0,1-1 0 0 0,0 1 0 0 0,-1 0 0 0 0,1 1 0 0 0,-1-1 0 0 0,1 1-1 0 0,-1 0 1 0 0,0 0 0 0 0,0 0 0 0 0,-1 0 0 0 0,1 1 0 0 0,-1-1 0 0 0,1 1 0 0 0,-1 0-1 0 0,0 0 1 0 0,-1 1 0 0 0,1-1 0 0 0,-1 0 0 0 0,0 1 0 0 0,0 0 0 0 0,0-1 0 0 0,0 1-1 0 0,-1 1-8 0 0,0 0 25 0 0,0-1-1 0 0,0 0 0 0 0,-1 0 0 0 0,0 0 0 0 0,0 0 0 0 0,0 0 0 0 0,-1 0 0 0 0,0 1 0 0 0,0-1 0 0 0,0 0 0 0 0,0 0 0 0 0,-1-1 0 0 0,0 1 1 0 0,0 0-1 0 0,0 0 0 0 0,-1-1 0 0 0,0 0 0 0 0,1 1 0 0 0,-2-1-24 0 0,-99 88 453 0 0,95-88-438 0 0,1 1 1 0 0,-1-2-1 0 0,0 1 0 0 0,0-1 0 0 0,0 0 0 0 0,-1-1 0 0 0,1 0 0 0 0,-1 0 0 0 0,1-1 0 0 0,-1 0 1 0 0,1 0-1 0 0,-8-1-15 0 0,-6 0 30 0 0,17 1-25 0 0,-1 0 1 0 0,0-1-1 0 0,0 0 0 0 0,1 0 1 0 0,-1-1-1 0 0,0 0 0 0 0,1 0 1 0 0,-1 0-1 0 0,0 0 1 0 0,1-1-1 0 0,0 0 0 0 0,-1 0 1 0 0,1 0-1 0 0,-3-3-5 0 0,5 4-37 0 0,1 0 1 0 0,-1-1-1 0 0,0 1 0 0 0,1-1 0 0 0,-1 0 1 0 0,1 0-1 0 0,0 0 0 0 0,0 0 0 0 0,0 0 1 0 0,0-1-1 0 0,0 1 0 0 0,0 0 0 0 0,0-1 1 0 0,1 0-1 0 0,-1 1 0 0 0,1-1 0 0 0,0 0 1 0 0,0 0-1 0 0,0 1 0 0 0,0-1 0 0 0,0 0 1 0 0,1 0-1 0 0,-1 0 0 0 0,1 0 0 0 0,0 0 1 0 0,0 0-1 0 0,0 0 0 0 0,0 0 0 0 0,1 0 1 0 0,-1 0-1 0 0,1 0 0 0 0,0 0 0 0 0,-1 0 1 0 0,1 0-1 0 0,1 0 0 0 0,0-2 37 0 0,46-29-3727 0 0,-33 26-1000 0 0,-1 0-7499 0 0</inkml:trace>
  <inkml:trace contextRef="#ctx0" brushRef="#br0" timeOffset="1508.348">1952 490 12699 0 0,'0'0'1924'0'0,"0"0"-472"0"0,0 0-125 0 0,0 0 75 0 0,0 0-36 0 0,0 0-150 0 0,0 0-207 0 0,0 0-226 0 0,0 0-169 0 0,0 0-131 0 0,0 0-109 0 0,0 0-70 0 0,-14-7-34 0 0,-43-20-38 0 0,55 26-215 0 0,1 1 0 0 0,-1-1 1 0 0,0 1-1 0 0,0 0 0 0 0,0 0 1 0 0,0 0-1 0 0,0 0 0 0 0,0 0 1 0 0,0 0-1 0 0,0 1 0 0 0,1-1 1 0 0,-1 0-1 0 0,0 1 0 0 0,0 0 1 0 0,0-1-1 0 0,1 1 0 0 0,-1 0 1 0 0,0 0-1 0 0,1 0 0 0 0,-1 0 1 0 0,0 0-1 0 0,1 1 0 0 0,0-1 1 0 0,-1 0-1 0 0,1 1 0 0 0,0-1 1 0 0,0 1-1 0 0,-1-1 0 0 0,1 1 1 0 0,0 0-18 0 0,-3 3 43 0 0,-5 2-26 0 0,1 1 0 0 0,0 0 1 0 0,1 1-1 0 0,0 0 0 0 0,0 0 1 0 0,1 0-1 0 0,1 1 0 0 0,-1 0 1 0 0,1 0-1 0 0,1 0 0 0 0,0 1 1 0 0,0-1-1 0 0,1 1 0 0 0,1 0 1 0 0,-1 0-1 0 0,2 0 0 0 0,0 0 1 0 0,0 1-1 0 0,1-1 0 0 0,0 0 1 0 0,2 11-18 0 0,0-17 7 0 0,-1-1 1 0 0,1 1-1 0 0,1-1 1 0 0,-1 1-1 0 0,0-1 1 0 0,1 0-1 0 0,0 0 1 0 0,0 0-1 0 0,0 0 1 0 0,1-1-1 0 0,-1 1 1 0 0,1-1-1 0 0,0 0 1 0 0,0 0-1 0 0,0 0 1 0 0,0-1-1 0 0,0 1 1 0 0,1-1-1 0 0,-1 0 1 0 0,1 0-1 0 0,0-1 1 0 0,-1 1-1 0 0,4-1-6 0 0,113 10 870 0 0,-108-13-759 0 0,-1 0 0 0 0,0-1 0 0 0,1-1 0 0 0,-1 0 0 0 0,0-1 1 0 0,-1 0-1 0 0,1 0 0 0 0,-1-2 0 0 0,0 1 0 0 0,-1-1 0 0 0,0-1 0 0 0,0 0 0 0 0,0 0 1 0 0,-1-1-1 0 0,0 0 0 0 0,-1-1 0 0 0,0 0 0 0 0,-1 0 0 0 0,0 0 0 0 0,2-5-112 0 0,-4 8 24 0 0,0-1 0 0 0,-1 0 0 0 0,0 0 0 0 0,-1 0 0 0 0,0 0 0 0 0,0-1 0 0 0,-1 1 0 0 0,0-1 0 0 0,0 0 0 0 0,-1 0 0 0 0,0 1-1 0 0,0-1 1 0 0,-1 0 0 0 0,0 0 0 0 0,-1 0 0 0 0,0 0 0 0 0,-1 0 0 0 0,1 1 0 0 0,-2-1 0 0 0,1 1 0 0 0,-1-1 0 0 0,0 1 0 0 0,-1 0 0 0 0,0 0 0 0 0,-1 0 0 0 0,1 1 0 0 0,-1-1 0 0 0,-1 1-1 0 0,0-1-23 0 0,-1 2-33 0 0,0-1-1 0 0,-1 1 0 0 0,1 0 1 0 0,-1 1-1 0 0,0 0 0 0 0,-1 0 0 0 0,0 1 1 0 0,1 0-1 0 0,-1 0 0 0 0,0 1 0 0 0,-1 0 1 0 0,1 1-1 0 0,0 0 0 0 0,-1 1 0 0 0,0-1 1 0 0,1 2-1 0 0,-1 0 0 0 0,0 0 0 0 0,1 0 1 0 0,-1 1-1 0 0,1 1 0 0 0,-1-1 0 0 0,1 2 1 0 0,-6 1 33 0 0,0 0-470 0 0,0 2 0 0 0,0-1 1 0 0,1 1-1 0 0,0 1 0 0 0,0 1 0 0 0,0 0 1 0 0,1 1-1 0 0,1 0 0 0 0,-7 6 470 0 0,11-8-716 0 0,-11 10-2859 0 0,2 1-4400 0 0,5-2-4796 0 0</inkml:trace>
  <inkml:trace contextRef="#ctx0" brushRef="#br0" timeOffset="1906.922">1740 675 9282 0 0,'0'0'2100'0'0,"0"0"-294"0"0,0 0-35 0 0,0 0 2 0 0,0 0-116 0 0,0 0-151 0 0,0 0-212 0 0,0 0-236 0 0,0 0-208 0 0,0 0-147 0 0,0 0-163 0 0,0 0-137 0 0,0 0-69 0 0,-4-11-76 0 0,-12-31-45 0 0,16 41-198 0 0,0-1 0 0 0,-1 1 0 0 0,1 0 0 0 0,0-1 0 0 0,0 1-1 0 0,0 0 1 0 0,1-1 0 0 0,-1 1 0 0 0,0 0 0 0 0,0-1 0 0 0,1 1 0 0 0,-1 0 0 0 0,1 0-1 0 0,-1-1 1 0 0,1 1 0 0 0,-1 0 0 0 0,1 0 0 0 0,0 0 0 0 0,-1 0 0 0 0,1 0 0 0 0,0 0-1 0 0,0 0 1 0 0,0 0 0 0 0,0 0 0 0 0,0 0 0 0 0,0 0 0 0 0,0 0 0 0 0,0 1 0 0 0,1-1 0 0 0,-1 0-1 0 0,0 1 1 0 0,0-1 0 0 0,1 1 0 0 0,-1 0 0 0 0,0-1 0 0 0,0 1 0 0 0,2 0-15 0 0,2-3 71 0 0,11-5 48 0 0,1 0 0 0 0,-1 2-1 0 0,1-1 1 0 0,0 2 0 0 0,1 0 0 0 0,-1 2 0 0 0,1 0 0 0 0,0 0 0 0 0,-1 2 0 0 0,8 0-119 0 0,-23 1 13 0 0,1 0-1 0 0,-1 0 0 0 0,1 1 1 0 0,-1-1-1 0 0,1 0 0 0 0,-1 1 1 0 0,0 0-1 0 0,1 0 0 0 0,-1-1 1 0 0,0 2-1 0 0,1-1 1 0 0,-1 0-1 0 0,0 0 0 0 0,0 1 1 0 0,0-1-1 0 0,0 1 0 0 0,0-1 1 0 0,-1 1-1 0 0,1 0 1 0 0,0 0-1 0 0,-1 0 0 0 0,1 0 1 0 0,-1 0-1 0 0,0 0 0 0 0,0 0 1 0 0,0 0-1 0 0,0 0 0 0 0,0 1 1 0 0,0-1-1 0 0,0 0 1 0 0,-1 1-1 0 0,1-1 0 0 0,-1 1-12 0 0,1 2 37 0 0,1 0-1 0 0,0-1 0 0 0,0 1 1 0 0,0-1-1 0 0,0 1 0 0 0,1-1 1 0 0,0 0-1 0 0,0 0 0 0 0,0 0 0 0 0,0 0 1 0 0,0-1-1 0 0,1 1 0 0 0,0-1 1 0 0,0 0-1 0 0,0 0 0 0 0,0 0 1 0 0,0 0-1 0 0,0-1 0 0 0,1 0 1 0 0,-1 0-1 0 0,1 0 0 0 0,0 0 1 0 0,-1-1-1 0 0,1 0 0 0 0,0 0 1 0 0,0 0-1 0 0,0 0 0 0 0,0-1 1 0 0,0 0-1 0 0,4 0-36 0 0,69-1 784 0 0,-67-12-1149 0 0,-12 7-2585 0 0,-2-1-3770 0 0,1 3-5764 0 0</inkml:trace>
  <inkml:trace contextRef="#ctx0" brushRef="#br0" timeOffset="2910.3">1417 436 0 0 0,'0'0'583'0'0,"0"0"280"0"0,0 0 201 0 0,0 0 127 0 0,0 0 70 0 0,0 0 22 0 0,0 0-5 0 0,0 0-104 0 0,0 0-108 0 0,0 0-93 0 0,5-4-92 0 0,16-8-30 0 0,2-3 6157 0 0,-22 15-6486 0 0,16-12 1451 0 0,-8 7-1758 0 0,0 1-1 0 0,0 0 0 0 0,0 1 0 0 0,1 0 0 0 0,-1 1 1 0 0,1 0-1 0 0,0 0 0 0 0,0 1 0 0 0,-1 0 1 0 0,1 1-1 0 0,9 0-214 0 0,-19 0 40 0 0,0 0 15 0 0,0 0 6 0 0,0 0-1 0 0,0 0 9 0 0,0 0 5 0 0,0 1-19 0 0,1-1-103 0 0,-1-1 0 0 0,0 1 0 0 0,1-1 0 0 0,-1 1 0 0 0,0-1 0 0 0,1 1-1 0 0,-1 0 1 0 0,1-1 0 0 0,-1 1 0 0 0,1 0 0 0 0,-1-1 0 0 0,1 1 0 0 0,-1 0 0 0 0,1 0 0 0 0,-1-1 0 0 0,1 1 0 0 0,-1 0 0 0 0,1 0 0 0 0,0 0 0 0 0,-1 0 0 0 0,1 0 0 0 0,-1 0 0 0 0,1-1-1 0 0,-1 2 1 0 0,1-1 0 0 0,0 0 0 0 0,-1 0 0 0 0,1 0 0 0 0,-1 0 0 0 0,1 0 0 0 0,-1 0 0 0 0,1 1 0 0 0,-1-1 0 0 0,1 0 0 0 0,-1 0 0 0 0,1 1 0 0 0,-1-1 0 0 0,1 0 0 0 0,-1 1-1 0 0,1-1 1 0 0,-1 0 0 0 0,1 1 0 0 0,-1-1 0 0 0,0 1 0 0 0,1-1 0 0 0,-1 1 0 0 0,0-1 0 0 0,1 1 0 0 0,-1-1 0 0 0,0 1 0 0 0,0-1 0 0 0,0 1 0 0 0,1-1 0 0 0,-1 1 0 0 0,0-1-1 0 0,0 1 1 0 0,0 0 0 0 0,0-1 0 0 0,0 1 0 0 0,0-1 0 0 0,0 1 0 0 0,0-1 0 0 0,0 1 0 0 0,0 0 0 0 0,0-1 0 0 0,-1 1 48 0 0,8-4-3857 0 0,-3 2-4750 0 0</inkml:trace>
  <inkml:trace contextRef="#ctx0" brushRef="#br0" timeOffset="5777.446">2197 16 0 0 0,'0'0'287'0'0,"0"0"797"0"0,0 0 346 0 0,0 0 85 0 0,0 0-66 0 0,0 0-154 0 0,0 0-161 0 0,0 0-109 0 0,0 0-76 0 0,0 0-28 0 0,0 0-17 0 0,-10 2 606 0 0,9-1 2548 0 0,11 3-3715 0 0,0-1 0 0 0,0 1 0 0 0,1-2-1 0 0,-1 0 1 0 0,1 0 0 0 0,0-1 0 0 0,0 0 0 0 0,0-1 0 0 0,-1 0 0 0 0,1 0-1 0 0,0-1 1 0 0,0-1 0 0 0,8-2-343 0 0,199-27 1908 0 0,-218 31-1844 0 0,0 0 6 0 0,0 0-4 0 0,0 0 4 0 0,0 0-6 0 0,0 0-8 0 0,0 0-5 0 0,0 16 121 0 0,-22 177 661 0 0,15 314 17 0 0,49-279-533 0 0,-42-226-320 0 0,1 4 78 0 0,0 0 1 0 0,0 0-1 0 0,-1 1 1 0 0,0-1-1 0 0,0 0 0 0 0,-1 1 1 0 0,1-1-1 0 0,-2 0 1 0 0,1 0-1 0 0,-1 0 1 0 0,1 0-1 0 0,-2 0 0 0 0,1 0 1 0 0,-1 0-1 0 0,0 0-75 0 0,-14 30 280 0 0,17-34-253 0 0,0-1 5 0 0,0-1-1 0 0,0 0-5 0 0,0 0-2 0 0,0 0-20 0 0,0 0 14 0 0,0 0 0 0 0,0 0 6 0 0,0 0 10 0 0,0 0 7 0 0,0 0-14 0 0,0 0-6 0 0,0 0 11 0 0,0 0-12 0 0,0 0-1 0 0,0 0 9 0 0,0 0-2 0 0,0 0 4 0 0,0 0-8 0 0,0 0-11 0 0,0 0-2 0 0,0 0 5 0 0,0 0-1 0 0,0 0 11 0 0,0 0-7 0 0,0 0 17 0 0,0 0-2 0 0,0 0-7 0 0,0 0 2 0 0,0 0 7 0 0,0 0-4 0 0,0 0 11 0 0,0 0 12 0 0,0 0-18 0 0,0 0 13 0 0,0 0 22 0 0,0 0 4 0 0,0 0-10 0 0,0 0 10 0 0,-37-12 136 0 0,-181 9-162 0 0,169 10-2007 0 0,84-19-1088 0 0,-14 2-6910 0 0,-12 5-2566 0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30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60 0 0 0,'0'0'1534'0'0,"0"0"-53"0"0,0 0 108 0 0,0 0 182 0 0,0 0 110 0 0,0 0-46 0 0,0 0-173 0 0,0 0-234 0 0,0 0-211 0 0,0 0-144 0 0,0 0-112 0 0,-11-9-81 0 0,-34-28-68 0 0,-6 24 1726 0 0,38 14-1946 0 0,4 0-521 0 0,-1 0 0 0 0,1 0 1 0 0,0 1-1 0 0,0 0 0 0 0,0 1 1 0 0,0 0-1 0 0,1 0 0 0 0,-1 1 1 0 0,1 0-1 0 0,0 1 0 0 0,0 0 1 0 0,0 0-1 0 0,0 0 0 0 0,1 1 1 0 0,0 0-1 0 0,1 1 0 0 0,-1 0 0 0 0,1 0 1 0 0,0 0-1 0 0,1 0 0 0 0,0 1 1 0 0,0 0-1 0 0,0 0 0 0 0,1 1 1 0 0,0-1-1 0 0,1 1 0 0 0,0 0 1 0 0,1 0-1 0 0,-1 0 0 0 0,2 0 0 0 0,-1 0 1 0 0,1 0-1 0 0,1 1 0 0 0,0 5-71 0 0,-1-10 25 0 0,0-1-1 0 0,0 1 0 0 0,1 0 1 0 0,0 0-1 0 0,0 0 0 0 0,0-1 1 0 0,0 1-1 0 0,1 0 0 0 0,0 0 0 0 0,0 0 1 0 0,0-1-1 0 0,1 1 0 0 0,-1-1 1 0 0,1 1-1 0 0,0-1 0 0 0,1 0 1 0 0,-1 1-1 0 0,1-1 0 0 0,-1 0 1 0 0,1 0-1 0 0,1-1 0 0 0,-1 1 1 0 0,0-1-1 0 0,1 0 0 0 0,0 0 0 0 0,-1 0 1 0 0,1 0-1 0 0,1 0 0 0 0,-1-1 1 0 0,0 0-1 0 0,0 0 0 0 0,1 0 1 0 0,-1 0-1 0 0,1-1 0 0 0,2 1-24 0 0,4-2 93 0 0,0 0 0 0 0,-1-1 0 0 0,1-1 0 0 0,0 1-1 0 0,-1-2 1 0 0,0 1 0 0 0,1-1 0 0 0,-1-1 0 0 0,0 0 0 0 0,-1-1-1 0 0,1 1 1 0 0,-1-2 0 0 0,0 1 0 0 0,0-1 0 0 0,-1-1 0 0 0,1 0-1 0 0,-1 0 1 0 0,2-3-93 0 0,14-13 118 0 0,-2-2 0 0 0,0 0 1 0 0,-1-2-1 0 0,-2 0 0 0 0,12-22-118 0 0,-26 41 13 0 0,18-23 29 0 0,-23 47-109 0 0,-1-2 81 0 0,1 1 0 0 0,0 0-1 0 0,1-1 1 0 0,1 1 0 0 0,1-1 0 0 0,0 0 0 0 0,0 0-1 0 0,2 0 1 0 0,-1 0 0 0 0,2-1 0 0 0,0 1 0 0 0,1-2-1 0 0,0 1 1 0 0,1-1 0 0 0,0 0 0 0 0,1 0 0 0 0,0-1-1 0 0,1 0 1 0 0,0-1 0 0 0,9 8-14 0 0,38 20-83 0 0,-56-35-227 0 0,-1-2-7023 0 0,0-1-4522 0 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33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85 413 13739 0 0,'0'0'1727'0'0,"0"0"-440"0"0,0 0-53 0 0,0 0 30 0 0,0 0-52 0 0,0 0-142 0 0,0 0-246 0 0,0 0-184 0 0,0 0-76 0 0,0 0-65 0 0,0 0-56 0 0,0 0-46 0 0,0 0-61 0 0,-9 26-85 0 0,-30 79-54 0 0,8 38 466 0 0,26-78-1004 0 0,5-65 103 0 0,23-22-6569 0 0,-18 10 10 0 0,-4 8-3191 0 0</inkml:trace>
  <inkml:trace contextRef="#ctx0" brushRef="#br0" timeOffset="243.147">111 197 10114 0 0,'0'0'2206'0'0,"0"0"-568"0"0,0 0-197 0 0,0 0-46 0 0,0 0-89 0 0,0 0-119 0 0,0 0-211 0 0,0 0-253 0 0,0 0-224 0 0,0 0-222 0 0,0 0-154 0 0,0 0-78 0 0,-9-5-84 0 0,-25-15-31 0 0,14 28-1144 0 0,22-1-7743 0 0,3-4-1805 0 0</inkml:trace>
  <inkml:trace contextRef="#ctx0" brushRef="#br0" timeOffset="548.42">540 1 14123 0 0,'0'0'1542'0'0,"0"0"-533"0"0,0 0-130 0 0,0 0 156 0 0,0 0 93 0 0,0 0-40 0 0,0 0-143 0 0,0 0-199 0 0,0 0-88 0 0,0 0-14 0 0,0 0-69 0 0,0 0-67 0 0,0 0-73 0 0,-2 24-65 0 0,-11 152 483 0 0,-17 157-44 0 0,27-169-1132 0 0,3-164 261 0 0,0 0-17 0 0,0 0-14 0 0,0 0-14 0 0,0 0-53 0 0,0 0-53 0 0,0 0-23 0 0,0 0-59 0 0,0 0-61 0 0,0 0-58 0 0,0-27-7474 0 0,0 23 6607 0 0,0-1-704 0 0,0-2-3954 0 0,0 0-1977 0 0</inkml:trace>
  <inkml:trace contextRef="#ctx0" brushRef="#br0" timeOffset="799.353">228 363 10650 0 0,'0'0'2097'0'0,"0"0"-490"0"0,0 0-146 0 0,0 0 34 0 0,0 0-30 0 0,0 0-130 0 0,0 0-204 0 0,0 0-171 0 0,0 0-128 0 0,0 0-113 0 0,32-4-90 0 0,105-15-89 0 0,112-7 914 0 0,-204 22-1552 0 0,11 0-545 0 0,-20 3-4715 0 0,-27 1-5316 0 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31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14 1160 0 0,'0'0'1949'0'0,"0"0"-397"0"0,0 0 64 0 0,0 0 161 0 0,0 0 80 0 0,0 0-11 0 0,0 0-227 0 0,0 0-296 0 0,0 0-279 0 0,0 0-222 0 0,0 0-166 0 0,0 0-65 0 0,0 0-54 0 0,-13 20 1330 0 0,5 5-1396 0 0,1 1-1 0 0,1-1 0 0 0,1 1 0 0 0,2 1 0 0 0,-1 20-470 0 0,4 117 559 0 0,16-107-349 0 0,-14-56-179 0 0,0 0 1 0 0,1 0-1 0 0,-1-1 1 0 0,0 1-1 0 0,1 0 1 0 0,-1-1-1 0 0,0 0 1 0 0,1 1-1 0 0,-1-1 0 0 0,1 0 1 0 0,-1 0-1 0 0,0 0 1 0 0,1 0-1 0 0,-1-1 1 0 0,0 1-1 0 0,1-1 1 0 0,-1 1-1 0 0,0-1 1 0 0,1 0-1 0 0,-1 0 1 0 0,0 0-1 0 0,0 0 1 0 0,0 0-1 0 0,0-1 1 0 0,0 1-1 0 0,0-1 1 0 0,0 1-1 0 0,0-1 1 0 0,-1 0-1 0 0,1 1 1 0 0,-1-1-1 0 0,1 0 1 0 0,0-1-32 0 0,24-21 125 0 0,-1-1 1 0 0,-1 0-1 0 0,-1-2 1 0 0,-1-1-1 0 0,-1-1 1 0 0,-2 0-1 0 0,8-19-125 0 0,35-109 362 0 0,-60 139-107 0 0,-9 24 259 0 0,-3 14-443 0 0,1-1-1 0 0,0 1 1 0 0,2 0-1 0 0,0 1 1 0 0,1 0-1 0 0,1 0 1 0 0,1 0 0 0 0,1 1-1 0 0,1 1-70 0 0,-6 63 150 0 0,3 81-49 0 0,8-157-823 0 0,0-16-5791 0 0,1-3-3800 0 0,-2 7 591 0 0</inkml:trace>
  <inkml:trace contextRef="#ctx0" brushRef="#br0" timeOffset="764.794">399 461 5633 0 0,'0'0'1443'0'0,"0"0"-27"0"0,0 0 261 0 0,0 0 247 0 0,0 0 17 0 0,0 0-229 0 0,0 0-353 0 0,0 0-295 0 0,0 0-176 0 0,0 0-107 0 0,0 0-56 0 0,0 0-55 0 0,0 0-61 0 0,12-11 962 0 0,16-34-734 0 0,-1 0 0 0 0,-2-2 0 0 0,-3-1-1 0 0,6-21-836 0 0,5-70 598 0 0,-33 139-557 0 0,0 0-6 0 0,0 0-15 0 0,0 0-12 0 0,0 0-33 0 0,0 0-21 0 0,0 0-20 0 0,-10 20-25 0 0,5 68 103 0 0,7 80-8 0 0,-1-164-9 0 0,0 1 1 0 0,0-1 0 0 0,0 1-1 0 0,1-1 1 0 0,0 0 0 0 0,0 0-1 0 0,0 0 1 0 0,0 0 0 0 0,0 0-1 0 0,1 0 1 0 0,0-1 0 0 0,0 1-1 0 0,0-1 1 0 0,0 0 0 0 0,0 0-1 0 0,1 0 1 0 0,-1 0 0 0 0,1 0-1 0 0,0-1 1 0 0,0 0-1 0 0,0 0 1 0 0,0 0 0 0 0,1 0 4 0 0,2-2 28 0 0,-1 0-1 0 0,0-1 1 0 0,0 0 0 0 0,0-1 0 0 0,0 1 0 0 0,0-1 0 0 0,0 0-1 0 0,0 0 1 0 0,-1-1 0 0 0,1 0 0 0 0,-1 0 0 0 0,1 0-1 0 0,-1-1 1 0 0,0 0 0 0 0,-1 0 0 0 0,1 0 0 0 0,-1 0 0 0 0,1-1-1 0 0,-1 0 1 0 0,-1 0 0 0 0,1 0 0 0 0,-1 0 0 0 0,0 0-1 0 0,0-1 1 0 0,0 1 0 0 0,-1-1 0 0 0,2-4-28 0 0,0 3 58 0 0,8-18 72 0 0,-1 0-1 0 0,-1 0 1 0 0,-1 0 0 0 0,-2-2-1 0 0,0 1 1 0 0,2-25-130 0 0,-7-14 243 0 0,-2 65-238 0 0,0 0-26 0 0,0 0-18 0 0,0 0-12 0 0,0 0-21 0 0,0 0-25 0 0,0 0-23 0 0,0 0-6 0 0,0 0-42 0 0,0 0-22 0 0,0 0-21 0 0,0 0-56 0 0,0 0-50 0 0,0 0-81 0 0,13 14-4559 0 0,-8-10-3220 0 0,-3-3-3309 0 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44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 0 0 0,'0'0'772'0'0,"0"0"440"0"0,0 0 433 0 0,0 0 286 0 0,0 0 57 0 0,0 0-121 0 0,0 0-244 0 0,0 0-280 0 0,0 0-194 0 0,0 0-159 0 0,0-4-147 0 0,-1-11-107 0 0,0 11-95 0 0,1 4-95 0 0,0 0-79 0 0,0 0-64 0 0,0 0-55 0 0,0 0-60 0 0,0 0-35 0 0,0 0-43 0 0,0 0-66 0 0,0 0-40 0 0,0 0-33 0 0,0 0-35 0 0,37 93 1711 0 0,-9-9-1023 0 0,-3 1 1 0 0,-4 1-1 0 0,9 86-724 0 0,-14-68 387 0 0,-1-40-48 0 0,-13-65-243 0 0,1 0 0 0 0,-1 0 0 0 0,0 0 0 0 0,0-1 1 0 0,0 1-1 0 0,0-1 0 0 0,0 1 0 0 0,0-1 0 0 0,0 0 0 0 0,0 0 0 0 0,-1 0 0 0 0,1 0 1 0 0,-1 0-1 0 0,1 0 0 0 0,-1 0 0 0 0,0-1 0 0 0,0 1 0 0 0,0-1 0 0 0,0 1 1 0 0,0 0-1 0 0,-1-1 0 0 0,1 1 0 0 0,0-3-96 0 0,130-473 871 0 0,-91 340-759 0 0,-31 109 30 0 0,-5 23-7168 0 0,-3 6 4598 0 0,2 0-5448 0 0,-1 3-2386 0 0</inkml:trace>
  <inkml:trace contextRef="#ctx0" brushRef="#br0" timeOffset="818.358">569 305 0 0 0,'0'0'436'0'0,"0"0"712"0"0,0 0 162 0 0,0 0 64 0 0,0 0 61 0 0,0 0-80 0 0,0 0-6 0 0,0 0-57 0 0,0 0-113 0 0,0 0-88 0 0,0 0-96 0 0,5 7-84 0 0,-2-3-898 0 0,0 0 206 0 0,-1 0 1 0 0,1-1 0 0 0,0 1-1 0 0,0-1 1 0 0,0 0-1 0 0,0 0 1 0 0,1 0-1 0 0,-1 0 1 0 0,1 0-1 0 0,-1-1 1 0 0,1 1-1 0 0,0-1 1 0 0,0 0-1 0 0,1 0 1 0 0,-1-1-1 0 0,0 1 1 0 0,0-1 0 0 0,1 0-1 0 0,-1 0 1 0 0,1 0-220 0 0,0-1 217 0 0,6 0 107 0 0,-1 1 0 0 0,1-1 0 0 0,0-1-1 0 0,0 0 1 0 0,-1-1 0 0 0,1 0 0 0 0,-1 0 0 0 0,1-1 0 0 0,-1 0-1 0 0,0-1 1 0 0,0 0 0 0 0,3-3-324 0 0,-7 5 72 0 0,-1-1 0 0 0,0 0 0 0 0,0 0-1 0 0,0 0 1 0 0,0-1 0 0 0,-1 0 0 0 0,1 0 0 0 0,-1 0-1 0 0,0 0 1 0 0,0 0 0 0 0,0-1 0 0 0,-1 0 0 0 0,0 0-1 0 0,0 0 1 0 0,0 0 0 0 0,0 0 0 0 0,-1-1 0 0 0,0 1-1 0 0,0-1 1 0 0,0 0 0 0 0,-1 1 0 0 0,0-1 0 0 0,0 0-1 0 0,-1 0 1 0 0,1-3-72 0 0,-1 6-1 0 0,-1 0-1 0 0,1 0 1 0 0,0 0-1 0 0,-1 0 1 0 0,0 1-1 0 0,0-1 1 0 0,0 0-1 0 0,0 1 1 0 0,0-1-1 0 0,0 1 1 0 0,-1-1-1 0 0,0 1 0 0 0,1-1 1 0 0,-1 1-1 0 0,0 0 1 0 0,0 0-1 0 0,0 0 1 0 0,0 0-1 0 0,0 0 1 0 0,0 0-1 0 0,-1 1 1 0 0,1-1-1 0 0,-1 1 1 0 0,1 0-1 0 0,-1-1 1 0 0,0 1-1 0 0,1 0 1 0 0,-1 1-1 0 0,0-1 1 0 0,0 0-1 0 0,-2 1 2 0 0,-94-5-692 0 0,89 7 640 0 0,-1 1-1 0 0,1 0 0 0 0,0 1 1 0 0,0 0-1 0 0,0 1 0 0 0,1 0 1 0 0,0 0-1 0 0,0 1 0 0 0,0 0 1 0 0,0 1-1 0 0,1 0 0 0 0,-1 1 53 0 0,0 1 3 0 0,0 0 0 0 0,0 0 0 0 0,1 1 0 0 0,0 0 0 0 0,1 1 0 0 0,0 0 0 0 0,1 0 0 0 0,0 0 0 0 0,0 1 0 0 0,2 0 0 0 0,-1 0 0 0 0,2 0 0 0 0,-1 1 0 0 0,2-1 0 0 0,0 1 0 0 0,0 0 0 0 0,1-1 0 0 0,0 5-3 0 0,2-11 24 0 0,-1-1 0 0 0,1 1 0 0 0,0 0 0 0 0,1-1 0 0 0,-1 1 1 0 0,1-1-1 0 0,0 1 0 0 0,1-1 0 0 0,-1 0 0 0 0,1 0 0 0 0,0 0 1 0 0,0 0-1 0 0,0-1 0 0 0,1 1 0 0 0,0-1 0 0 0,0 0 0 0 0,0 0 1 0 0,0 0-1 0 0,1 0 0 0 0,-1-1 0 0 0,1 0 0 0 0,0 0 0 0 0,0 0 1 0 0,5 2-25 0 0,3 1 126 0 0,0-1 0 0 0,0 0 0 0 0,1 0 1 0 0,0-2-1 0 0,0 1 0 0 0,0-2 0 0 0,0 0 1 0 0,1-1-1 0 0,6 0-126 0 0,14 0 301 0 0,1-2 0 0 0,-1-2 0 0 0,0-1-1 0 0,0-2 1 0 0,11-4-301 0 0,48-24 420 0 0,-155 34-3474 0 0,48 3 1318 0 0,-4 1-2124 0 0,7 0-2404 0 0,3 0-5194 0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23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175 887 8 0 0,'0'0'1146'0'0,"0"0"-70"0"0,0 0 79 0 0,0 0 81 0 0,0 0-26 0 0,0 0-164 0 0,0 0-253 0 0,0 0-129 0 0,0 0 17 0 0,0 0 121 0 0,0 0 162 0 0,2 8 110 0 0,7 27 24 0 0,34-1 2164 0 0,-33-30-2633 0 0,1 1-277 0 0,0-1 0 0 0,1-1 1 0 0,-1 0-1 0 0,1 0 0 0 0,0-1 1 0 0,0-1-1 0 0,0 0 0 0 0,0-1 1 0 0,1 0-1 0 0,-1 0 0 0 0,0-2 1 0 0,0 1-1 0 0,0-2 0 0 0,-1 1 1 0 0,1-2-1 0 0,0 1 0 0 0,1-2-352 0 0,16-7 328 0 0,0-2 0 0 0,-1 0 0 0 0,0-2 0 0 0,-1-1 0 0 0,24-20-328 0 0,-9 5 215 0 0,-1-2 0 0 0,-1-2 1 0 0,-3-2-1 0 0,0-1 0 0 0,-3-1 0 0 0,-1-2 0 0 0,17-31-215 0 0,101-206 460 0 0,-102 103-157 0 0,-38 130-215 0 0,-10 45-67 0 0,-1 1-17 0 0,0 0-27 0 0,0 0-1 0 0,0 0-17 0 0,0 0 0 0 0,31 42-33 0 0,34 36 177 0 0,-51-53-16 0 0,-1 0 0 0 0,-1 1 0 0 0,-1 0 0 0 0,-1 1 0 0 0,-2 0-1 0 0,2 13-86 0 0,-2-6 81 0 0,-2 0-1 0 0,-1 1 0 0 0,-2 0 0 0 0,-1 0 0 0 0,-2 0 0 0 0,-3 25-80 0 0,-2-42 36 0 0,0-1 1 0 0,-1 0-1 0 0,0 0 1 0 0,-2-1 0 0 0,0 0-1 0 0,-1 0 1 0 0,0-1 0 0 0,-1 0-1 0 0,-1-1 1 0 0,-1 0-1 0 0,0 0 1 0 0,0-2 0 0 0,-10 8-37 0 0,7-6 18 0 0,-2-2 1 0 0,1 0 0 0 0,-1-1-1 0 0,-1 0 1 0 0,0-2 0 0 0,0 0-1 0 0,-1-1 1 0 0,0-1 0 0 0,0 0-1 0 0,-1-2 1 0 0,0 0 0 0 0,0-1-1 0 0,0-2 1 0 0,0 0 0 0 0,-1 0-1 0 0,0-2-18 0 0,-7 1 1 0 0,-58-11-187 0 0,84 8 35 0 0,0-1 0 0 0,1 0 1 0 0,-1 0-1 0 0,1 0 0 0 0,0 0 0 0 0,0 0 0 0 0,0-1 0 0 0,1 1 0 0 0,-1 0 1 0 0,1 0-1 0 0,-1-1 0 0 0,1 1 0 0 0,0 0 0 0 0,0-1 0 0 0,0 1 1 0 0,1 0-1 0 0,-1 0 0 0 0,1-1 0 0 0,0 1 0 0 0,0 0 0 0 0,0 0 0 0 0,0 0 1 0 0,1 0-1 0 0,-1 0 0 0 0,1 0 0 0 0,0 0 0 0 0,0 0 151 0 0,20-27-6240 0 0,-16 22 2155 0 0,4-5-8119 0 0</inkml:trace>
  <inkml:trace contextRef="#ctx0" brushRef="#br0" timeOffset="1331.855">1591 648 0 0 0,'0'0'625'0'0,"0"0"541"0"0,0 0 210 0 0,0 0-1 0 0,0 0 47 0 0,0 0 13 0 0,0 0-37 0 0,0 0-1 0 0,0 0 10 0 0,0 0 25 0 0,2-1-15 0 0,-2 1-1251 0 0,1 0 1 0 0,-1-1-1 0 0,1 1 0 0 0,-1 0 1 0 0,1 0-1 0 0,-1 0 1 0 0,1 0-1 0 0,-1 0 0 0 0,1 0 1 0 0,-1 0-1 0 0,1 0 1 0 0,-1 0-1 0 0,1 1 1 0 0,-1-1-1 0 0,1 0 0 0 0,-1 0 1 0 0,1 0-1 0 0,-1 0 1 0 0,1 1-1 0 0,-1-1 0 0 0,1 0 1 0 0,-1 1-1 0 0,1-1 1 0 0,-1 0-1 0 0,0 1 0 0 0,1-1 1 0 0,-1 0-1 0 0,0 1 1 0 0,1-1-1 0 0,-1 1 1 0 0,0-1-1 0 0,0 0 0 0 0,1 1 1 0 0,-1-1-1 0 0,0 1 1 0 0,0-1-1 0 0,0 1 0 0 0,1-1 1 0 0,-1 1-1 0 0,0-1 1 0 0,0 1-1 0 0,0-1 0 0 0,0 1 1 0 0,0-1-1 0 0,0 1 1 0 0,0-1-1 0 0,0 1 0 0 0,0-1 1 0 0,-1 1-1 0 0,1-1 1 0 0,0 1-1 0 0,0-1 1 0 0,0 1-1 0 0,0-1 0 0 0,-1 1 1 0 0,1-1-1 0 0,0 1 1 0 0,-1-1-1 0 0,1 0 0 0 0,0 1 1 0 0,-1-1-1 0 0,1 1 1 0 0,0-1-167 0 0,-1 12-721 0 0,-16 100 2133 0 0,16-107-1407 0 0,0 0-1 0 0,1 1 1 0 0,0-1-1 0 0,0 0 1 0 0,1 1-1 0 0,-1-1 1 0 0,1 0-1 0 0,0 0 1 0 0,0 0-1 0 0,1 0 1 0 0,0 0-1 0 0,0 0 1 0 0,0 0-1 0 0,0 0 1 0 0,1 0-1 0 0,-1-1 1 0 0,1 1-1 0 0,1-1 1 0 0,-1 0-1 0 0,0 0 0 0 0,1 0 1 0 0,0-1-1 0 0,0 1 1 0 0,0-1-1 0 0,0 0 1 0 0,1 0-1 0 0,-1 0 1 0 0,6 2-5 0 0,-4-2 19 0 0,0-1 1 0 0,1 0 0 0 0,-1 1-1 0 0,0-2 1 0 0,1 1 0 0 0,0-1-1 0 0,-1 0 1 0 0,1-1 0 0 0,0 1-1 0 0,0-1 1 0 0,-1-1 0 0 0,1 1-1 0 0,0-1 1 0 0,-1 0 0 0 0,1-1-1 0 0,-1 0 1 0 0,1 0 0 0 0,-1 0-1 0 0,0-1 1 0 0,1 1 0 0 0,-1-2-1 0 0,-1 1 1 0 0,4-2-20 0 0,64-96 357 0 0,-35 40-283 0 0,-15 25-46 0 0,42-43-35 0 0,-56 72 6 0 0,-8 5-5 0 0,1 1 1 0 0,-1-1-1 0 0,0 1 0 0 0,1-1 1 0 0,-1 1-1 0 0,1-1 0 0 0,-1 1 1 0 0,1 0-1 0 0,-1-1 0 0 0,1 1 1 0 0,0 0-1 0 0,0 0 0 0 0,0 0 1 0 0,0 1-1 0 0,0-1 0 0 0,-1 0 1 0 0,1 1-1 0 0,0-1 1 0 0,1 1-1 0 0,-1 0 0 0 0,0-1 1 0 0,0 1-1 0 0,0 0 0 0 0,0 0 1 0 0,0 1-1 0 0,0-1 0 0 0,0 0 1 0 0,0 1-1 0 0,0-1 0 0 0,0 1 1 0 0,0-1-1 0 0,0 1 0 0 0,0 0 1 0 0,-1 0-1 0 0,1 0 1 0 0,0 0-1 0 0,0 0 0 0 0,-1 1 1 0 0,1-1-1 0 0,-1 0 0 0 0,1 1 1 0 0,-1-1-1 0 0,2 2 6 0 0,0 5 10 0 0,0 1 0 0 0,-1-1 0 0 0,0 1 0 0 0,0 0 0 0 0,-1 0 0 0 0,0 0 0 0 0,0 0 0 0 0,-1-1 0 0 0,0 1 0 0 0,-1 0 0 0 0,0 0 0 0 0,0 0 0 0 0,-1 0 0 0 0,0 0 0 0 0,-1-1 0 0 0,-1 2-10 0 0,-13 74 9 0 0,-1-22 21 0 0,16-45-1 0 0,10-35 15 0 0,3-8-35 0 0,109-150 19 0 0,-113 167-37 0 0,1-1 0 0 0,0 2-1 0 0,0-1 1 0 0,1 1 0 0 0,0 1-1 0 0,1-1 1 0 0,-1 1 0 0 0,1 1-1 0 0,10-5 10 0 0,-20 77-45 0 0,-17 50 60 0 0,17-113-26 0 0,-1-2 10 0 0,1 0-1 0 0,-1 1 1 0 0,1-1 0 0 0,-1 1 0 0 0,1-1 0 0 0,0 1 0 0 0,-1-1 0 0 0,1 1 0 0 0,0-1 0 0 0,0 1 0 0 0,0-1 0 0 0,0 1 0 0 0,0-1 0 0 0,0 1 0 0 0,1-1 0 0 0,-1 0-1 0 0,0 1 1 0 0,1-1 0 0 0,-1 1 0 0 0,1-1 0 0 0,-1 0 0 0 0,1 1 0 0 0,0-1 0 0 0,0 0 0 0 0,-1 1 0 0 0,1-1 0 0 0,0 0 0 0 0,0 0 0 0 0,0 0 0 0 0,0 0-1 0 0,1 0 1 0 0,-1 0 0 0 0,0 0 0 0 0,0 0 0 0 0,1-1 0 0 0,-1 1 0 0 0,0 0 0 0 0,1-1 0 0 0,-1 1 0 0 0,0-1 0 0 0,1 1 0 0 0,-1-1 0 0 0,1 0 0 0 0,-1 1-1 0 0,1-1 1 0 0,-1 0 0 0 0,1 0 0 0 0,-1 0 0 0 0,1 0 0 0 0,-1-1 0 0 0,1 1 0 0 0,0 0 1 0 0,92-88 51 0 0,40-38-73 0 0,-114 114-20 0 0,-18 43 71 0 0,2 142 420 0 0,6-132-453 0 0,-9-60-4279 0 0,0 4-4367 0 0,-1 8-2888 0 0</inkml:trace>
  <inkml:trace contextRef="#ctx0" brushRef="#br0" timeOffset="1730.879">1699 190 9362 0 0,'0'0'2678'0'0,"0"0"-468"0"0,0 0-290 0 0,0 0-142 0 0,0 0-195 0 0,0 0-300 0 0,0 0-395 0 0,0 0-365 0 0,0 0-267 0 0,0 0-174 0 0,0 0-102 0 0,0 0-42 0 0,-3 0-37 0 0,-11 11-402 0 0,19 0-6291 0 0,-3-10-4248 0 0</inkml:trace>
  <inkml:trace contextRef="#ctx0" brushRef="#br0" timeOffset="3103.243">2843 671 0 0 0,'0'0'612'0'0,"0"0"562"0"0,0 0 146 0 0,0 0-9 0 0,0 0-64 0 0,0 0-27 0 0,0 0-30 0 0,0 0-49 0 0,0 0-62 0 0,0 0-81 0 0,0 0-127 0 0,3-4-135 0 0,10-14-101 0 0,-10 13-82 0 0,-3 5-65 0 0,0 0-36 0 0,0 0-46 0 0,0 0-52 0 0,0 0-15 0 0,0 0-32 0 0,0 0-44 0 0,0 0-3 0 0,0 27 948 0 0,-13 170-375 0 0,13-195-824 0 0,0 1-1 0 0,1-1 1 0 0,-1 1-1 0 0,1-1 0 0 0,0 0 1 0 0,-1 1-1 0 0,1-1 1 0 0,0 0-1 0 0,1 0 1 0 0,-1 1-1 0 0,0-1 0 0 0,1 0 1 0 0,-1 0-1 0 0,1 0 1 0 0,-1-1-1 0 0,1 1 1 0 0,0 0-1 0 0,0 0 0 0 0,0-1 1 0 0,0 0-1 0 0,0 1 1 0 0,0-1-1 0 0,0 0 0 0 0,1 0 1 0 0,-1 0-1 0 0,0 0 1 0 0,1 0-1 0 0,-1-1 1 0 0,0 1-1 0 0,1-1 0 0 0,-1 1 1 0 0,1-1-1 0 0,1 0-8 0 0,83-11 585 0 0,-53-12-423 0 0,-1-1 1 0 0,-1-2-1 0 0,-2-1 0 0 0,-1-1 0 0 0,-1-2 0 0 0,-1 0 0 0 0,-2-2 1 0 0,-1-1-1 0 0,-1-1 0 0 0,-2-2-162 0 0,1 1 96 0 0,-1 0 0 0 0,-2-1-1 0 0,-2-1 1 0 0,-2-1 0 0 0,-1 0 0 0 0,-1-1 0 0 0,2-23-96 0 0,-9-85 4 0 0,-6 144-6 0 0,0-1 0 0 0,-1 0 0 0 0,0 0 0 0 0,1 0 0 0 0,-1 1 0 0 0,-1-1 0 0 0,1 0 1 0 0,0 1-1 0 0,-1-1 0 0 0,0 1 0 0 0,0 0 0 0 0,0 0 0 0 0,0-1 0 0 0,0 1 0 0 0,-1 0 0 0 0,1 1 0 0 0,-1-1 0 0 0,0 0 1 0 0,0 1-1 0 0,0-1 0 0 0,0 1 0 0 0,0 0 0 0 0,0 0 0 0 0,-1 1 0 0 0,1-1 0 0 0,-1 0 0 0 0,1 1 0 0 0,-1 0 1 0 0,0 0-1 0 0,1 0 0 0 0,-1 1 0 0 0,0-1 0 0 0,0 1 0 0 0,0 0 0 0 0,1-1 0 0 0,-1 2 0 0 0,0-1 0 0 0,0 0 0 0 0,0 1 1 0 0,1 0-1 0 0,-1 0 0 0 0,-2 1 2 0 0,-2 3-4 0 0,0 1 1 0 0,1 0 0 0 0,0 0 0 0 0,1 0-1 0 0,-1 1 1 0 0,1 0 0 0 0,1 0 0 0 0,-1 0-1 0 0,1 1 1 0 0,0 0 0 0 0,1 0-1 0 0,0 0 1 0 0,0 1 0 0 0,1 0 0 0 0,0-1-1 0 0,0 1 1 0 0,1 0 0 0 0,0 0 0 0 0,1 0-1 0 0,0 1 1 0 0,0-1 0 0 0,1 2 3 0 0,0 43 247 0 0,3 0 0 0 0,1 0 0 0 0,3 0 1 0 0,3-1-1 0 0,1 0 0 0 0,3-1 0 0 0,2 0 0 0 0,3-1 1 0 0,9 15-248 0 0,-22-50 111 0 0,56 141 879 0 0,-62-157-948 0 0,0 0 37 0 0,0 0 41 0 0,0 0 39 0 0,0 0 32 0 0,0 0 17 0 0,-5-26 65 0 0,4 22-486 0 0,-1-24-3277 0 0,10 10-4834 0 0,-6 13-2931 0 0</inkml:trace>
  <inkml:trace contextRef="#ctx0" brushRef="#br0" timeOffset="4417.674">3820 652 3561 0 0,'0'0'2536'0'0,"0"0"-601"0"0,0 0-240 0 0,0 0-17 0 0,0 0-94 0 0,0 0-230 0 0,0 0-230 0 0,0 0-207 0 0,0 0-99 0 0,0 0-65 0 0,0 0-95 0 0,0 0-92 0 0,0 0-94 0 0,-19-4-57 0 0,-60-13-27 0 0,75 16-329 0 0,0 1 1 0 0,0-1-1 0 0,1 1 1 0 0,-1 0-1 0 0,0 0 1 0 0,0 0-1 0 0,0 1 1 0 0,0 0-1 0 0,0-1 1 0 0,1 1-1 0 0,-1 0 1 0 0,0 1-1 0 0,1-1 1 0 0,-1 1-1 0 0,0 0 0 0 0,1-1 1 0 0,0 2-1 0 0,0-1 1 0 0,-1 0-1 0 0,0 2-59 0 0,-13 8 248 0 0,12-8-226 0 0,-1 2 0 0 0,1-1-1 0 0,1 0 1 0 0,-1 1 0 0 0,1 0 0 0 0,0 0-1 0 0,0 0 1 0 0,1 1 0 0 0,0-1-1 0 0,0 1 1 0 0,0 0 0 0 0,1-1 0 0 0,0 1-1 0 0,0 0 1 0 0,1 1 0 0 0,0-1-1 0 0,0 0 1 0 0,1 0 0 0 0,0 0 0 0 0,0 1-1 0 0,1-1 1 0 0,-1 0 0 0 0,2 0-1 0 0,-1 0 1 0 0,3 7-22 0 0,-3-11 22 0 0,0 1-1 0 0,0-1 1 0 0,0 0-1 0 0,0 0 1 0 0,1 0-1 0 0,0 0 1 0 0,-1 0 0 0 0,1 0-1 0 0,0 0 1 0 0,0 0-1 0 0,1-1 1 0 0,-1 1-1 0 0,0-1 1 0 0,1 0-1 0 0,0 1 1 0 0,-1-1 0 0 0,1-1-1 0 0,0 1 1 0 0,0 0-1 0 0,0-1 1 0 0,1 1-1 0 0,-1-1 1 0 0,0 0-1 0 0,0 0 1 0 0,1 0 0 0 0,-1 0-1 0 0,0-1 1 0 0,1 1-1 0 0,-1-1 1 0 0,1 0-1 0 0,1 0-21 0 0,3 0 93 0 0,-1-1-1 0 0,1 0 0 0 0,-1 0 1 0 0,1-1-1 0 0,-1 0 0 0 0,0 0 0 0 0,0-1 1 0 0,0 1-1 0 0,0-2 0 0 0,0 1 1 0 0,0-1-1 0 0,-1 0 0 0 0,0 0 1 0 0,2-2-93 0 0,21-19 157 0 0,-2-2 1 0 0,0-1-1 0 0,-2-1 1 0 0,-1-1 0 0 0,9-15-158 0 0,-5 9-30 0 0,-27 33 45 0 0,-1 3-24 0 0,0 0-42 0 0,-31 35-632 0 0,28-31 680 0 0,1 1 0 0 0,-1-1 0 0 0,1 0 0 0 0,0 1 0 0 0,0-1-1 0 0,0 1 1 0 0,1-1 0 0 0,-1 1 0 0 0,1 0 0 0 0,1 0 0 0 0,-1 0 0 0 0,0-1 0 0 0,1 1-1 0 0,0 0 1 0 0,0 0 0 0 0,1 0 0 0 0,-1 0 0 0 0,1 0 0 0 0,0-1 0 0 0,0 1 0 0 0,1 0-1 0 0,0-1 1 0 0,-1 1 0 0 0,2-1 0 0 0,-1 1 0 0 0,0-1 0 0 0,1 0 0 0 0,0 0 0 0 0,0 0-1 0 0,0 0 1 0 0,0-1 0 0 0,0 1 0 0 0,1-1 0 0 0,0 0 0 0 0,0 1 3 0 0,2 1 16 0 0,1 1 0 0 0,0-1 0 0 0,0 0 0 0 0,0-1 0 0 0,0 0 0 0 0,1 0-1 0 0,0 0 1 0 0,-1-1 0 0 0,1 0 0 0 0,0-1 0 0 0,1 0 0 0 0,-1 0 0 0 0,0-1 0 0 0,1 0 0 0 0,-1 0 0 0 0,1-1 0 0 0,-1 0 0 0 0,0 0 0 0 0,1-1 0 0 0,-1 0 0 0 0,1-1 0 0 0,-1 0 0 0 0,7-2-16 0 0,-2-4 46 0 0,0 1 0 0 0,-1-2 0 0 0,0 0 0 0 0,-1 0 0 0 0,0-1 0 0 0,0 0 0 0 0,-1-1 0 0 0,0 0 0 0 0,-1-1 0 0 0,0 0 0 0 0,-1 0 0 0 0,5-11-46 0 0,-3 7 9 0 0,0 0 0 0 0,-2-1 0 0 0,0-1 0 0 0,-1 1 0 0 0,0-1 1 0 0,-2 0-1 0 0,4-16-9 0 0,-8 31-10 0 0,0-1 1 0 0,1 1-1 0 0,-1 0 0 0 0,-1-1 1 0 0,1 1-1 0 0,0-1 1 0 0,-1 1-1 0 0,1-1 0 0 0,-1 1 1 0 0,0-1-1 0 0,-1 1 1 0 0,1-1-1 0 0,0 1 1 0 0,-1-1-1 0 0,0 1 0 0 0,0-1 1 0 0,0 1-1 0 0,0 0 1 0 0,0-1-1 0 0,-1 1 0 0 0,0 0 1 0 0,1 0-1 0 0,-1 0 1 0 0,0 0-1 0 0,-1 0 0 0 0,1 1 1 0 0,0-1-1 0 0,-1 1 1 0 0,1-1-1 0 0,-1 1 1 0 0,0 0-1 0 0,0 0 0 0 0,0 0 1 0 0,0 0-1 0 0,0 1 1 0 0,0-1-1 0 0,-2 0 10 0 0,0 2-33 0 0,0 1 0 0 0,0-1 1 0 0,0 1-1 0 0,0 0 0 0 0,1 1 0 0 0,-1-1 0 0 0,0 1 1 0 0,1 0-1 0 0,-1 0 0 0 0,1 0 0 0 0,0 1 0 0 0,0-1 1 0 0,0 1-1 0 0,0 0 0 0 0,0 0 0 0 0,1 0 1 0 0,-1 1-1 0 0,1 0 0 0 0,0-1 0 0 0,0 1 0 0 0,0 0 1 0 0,-1 3 32 0 0,2-4-5 0 0,0-1 1 0 0,0 0 0 0 0,0 1 0 0 0,1-1 0 0 0,-1 1 0 0 0,1 0 0 0 0,0-1 0 0 0,0 1 0 0 0,0 0 0 0 0,0 0 0 0 0,0 0 0 0 0,0 0-1 0 0,1 0 1 0 0,0 0 0 0 0,-1 0 0 0 0,1 0 0 0 0,0 0 0 0 0,1 0 0 0 0,-1 0 0 0 0,0 0 0 0 0,1 0 0 0 0,0 0 0 0 0,-1 0 0 0 0,1-1-1 0 0,0 1 1 0 0,1 0 0 0 0,-1 0 0 0 0,0-1 0 0 0,1 1 0 0 0,0-1 0 0 0,-1 1 0 0 0,1-1 0 0 0,0 1 0 0 0,0-1 0 0 0,0 0 0 0 0,1 0-1 0 0,-1 0 1 0 0,1-1 0 0 0,-1 1 0 0 0,1 0 0 0 0,-1-1 0 0 0,1 1 0 0 0,0-1 0 0 0,-1 0 0 0 0,1 0 0 0 0,0 0 0 0 0,0-1 0 0 0,0 1 0 0 0,0-1-1 0 0,1 1 5 0 0,133 7 78 0 0,-134-9-77 0 0,1 1 0 0 0,-1-1-1 0 0,1 1 1 0 0,-1-1 0 0 0,1 1 0 0 0,-1 0 0 0 0,1 0 0 0 0,-1 1 0 0 0,1-1 0 0 0,-1 1-1 0 0,0-1 1 0 0,1 1 0 0 0,-1 0 0 0 0,0 1 0 0 0,1-1 0 0 0,-1 1 0 0 0,0-1 0 0 0,0 1-1 0 0,0 0 1 0 0,0 0 0 0 0,-1 0 0 0 0,1 0 0 0 0,0 1 0 0 0,-1-1 0 0 0,0 1 0 0 0,1-1-1 0 0,-1 1 1 0 0,0 0 0 0 0,0 0 0 0 0,-1 0 0 0 0,1 0 0 0 0,0 1-1 0 0,-19 177 1 0 0,18-177-2 0 0,0-1 0 0 0,1 1 0 0 0,0-1 0 0 0,0 1 0 0 0,0-1 0 0 0,0 0 0 0 0,0 0 0 0 0,1 0 0 0 0,0 0 1 0 0,-1 0-1 0 0,1-1 0 0 0,0 1 0 0 0,0-1 0 0 0,0 1 0 0 0,1-1 0 0 0,-1 0 0 0 0,0-1 0 0 0,1 1 0 0 0,0 0 0 0 0,-1-1 0 0 0,1 0 0 0 0,0 0 0 0 0,-1 0 0 0 0,1 0 0 0 0,0-1 0 0 0,0 1 0 0 0,0-1 0 0 0,0 0 0 0 0,0 0 0 0 0,0-1 0 0 0,-1 1 0 0 0,1-1 0 0 0,0 0 0 0 0,0 0 0 0 0,0 0 0 0 0,2-1 1 0 0,5-1 28 0 0,-1-1-1 0 0,0 0 0 0 0,1 0 1 0 0,-2-1-1 0 0,1 0 0 0 0,0-1 1 0 0,-1 0-1 0 0,0 0 0 0 0,-1-1 0 0 0,1-1 1 0 0,-1 1-1 0 0,0-2-27 0 0,0 2 38 0 0,42-41 199 0 0,-2-3-1 0 0,-2-1 1 0 0,-2-3 0 0 0,13-25-237 0 0,-41 56 2 0 0,-1-1 0 0 0,-1-1 0 0 0,-1 0 0 0 0,-2 0 0 0 0,-1-2-1 0 0,0 1 1 0 0,-2-1 0 0 0,-2 0 0 0 0,0-1 0 0 0,-2 0 0 0 0,-1 0 0 0 0,-1 0 0 0 0,-2-1-2 0 0,1 22 0 0 0,0 0 0 0 0,-1-1 0 0 0,0 1 1 0 0,-1-1-1 0 0,1 1 0 0 0,-2 0 0 0 0,1 0 0 0 0,-1 0 0 0 0,0 0 0 0 0,-1 0 1 0 0,0 0-1 0 0,0 0 0 0 0,-1 1 0 0 0,0-1 0 0 0,0 1 0 0 0,-1 0 0 0 0,0 0 0 0 0,0 1 1 0 0,-1 0-1 0 0,-4-5 0 0 0,7 9-9 0 0,-1 0 1 0 0,0 1-1 0 0,1-1 1 0 0,-1 1-1 0 0,0 0 0 0 0,0 0 1 0 0,0 0-1 0 0,0 0 1 0 0,0 1-1 0 0,0-1 1 0 0,0 1-1 0 0,0 0 1 0 0,0 0-1 0 0,0 1 0 0 0,0-1 1 0 0,0 1-1 0 0,0 0 1 0 0,0 0-1 0 0,0 0 1 0 0,0 1-1 0 0,1-1 1 0 0,-1 1-1 0 0,0 0 0 0 0,1 0 1 0 0,0 0-1 0 0,-1 1 1 0 0,1-1-1 0 0,0 1 1 0 0,-1 1 8 0 0,-4 8 6 0 0,1 0 1 0 0,1 1-1 0 0,0 0 0 0 0,0 0 1 0 0,1 1-1 0 0,1-1 1 0 0,0 1-1 0 0,1 0 0 0 0,1 0 1 0 0,0 0-1 0 0,1 1 1 0 0,0-1-1 0 0,1 0 0 0 0,1 1 1 0 0,0-1-1 0 0,1 0 1 0 0,1 0-1 0 0,0 0 0 0 0,1 0 1 0 0,1 1-7 0 0,4 43 120 0 0,6 118 161 0 0,-26 41 21 0 0,5-86-696 0 0,26-131-4071 0 0,-8 0-5628 0 0,-9 0-889 0 0</inkml:trace>
  <inkml:trace contextRef="#ctx0" brushRef="#br0" timeOffset="5172.772">5130 625 5873 0 0,'0'0'2293'0'0,"0"0"-352"0"0,0 0-161 0 0,0 0-141 0 0,0 0-256 0 0,0 0-317 0 0,0 0-291 0 0,0 0-188 0 0,0 0-110 0 0,0 0-48 0 0,0 0-55 0 0,0 0-62 0 0,-3 15-57 0 0,-14 121 492 0 0,17-131-701 0 0,10 87 189 0 0,-9-89-198 0 0,0-1 1 0 0,0 1 0 0 0,0 0 0 0 0,0-1 0 0 0,0 1 0 0 0,1-1 0 0 0,-1 1 0 0 0,1-1 0 0 0,0 0 0 0 0,0 0-1 0 0,0 0 1 0 0,0 0 0 0 0,0 0 0 0 0,0 0 0 0 0,0 0 0 0 0,1-1 0 0 0,-1 1 0 0 0,1-1 0 0 0,-1 1 0 0 0,1-1-1 0 0,0 0 1 0 0,-1 0 0 0 0,1 0 0 0 0,0-1 0 0 0,0 1 0 0 0,-1-1 0 0 0,1 1 0 0 0,0-1 0 0 0,0 0 0 0 0,1 0-38 0 0,4-3 173 0 0,-1-1 1 0 0,1 0 0 0 0,-1 0-1 0 0,0 0 1 0 0,-1-1 0 0 0,1 0 0 0 0,-1 0-1 0 0,0-1 1 0 0,0 0 0 0 0,-1 0 0 0 0,0 0-1 0 0,0-1 1 0 0,0 0 0 0 0,-1 0-1 0 0,0 0 1 0 0,0 0 0 0 0,-1 0 0 0 0,1-1-1 0 0,0-5-173 0 0,-4 13 2 0 0,95-229 1386 0 0,-95 230-1390 0 0,0-1 1 0 0,0 0-1 0 0,0 1 0 0 0,-1-1 1 0 0,1 1-1 0 0,0-1 0 0 0,0 0 1 0 0,0 1-1 0 0,0-1 1 0 0,0 1-1 0 0,0-1 0 0 0,0 0 1 0 0,0 1-1 0 0,0-1 0 0 0,0 0 1 0 0,0 1-1 0 0,0-1 0 0 0,1 1 1 0 0,-1-1-1 0 0,0 0 1 0 0,0 1-1 0 0,0-1 0 0 0,0 0 1 0 0,1 1-1 0 0,-1-1 0 0 0,0 0 1 0 0,0 1-1 0 0,1-1 0 0 0,-1 0 1 0 0,0 1-1 0 0,0-1 1 0 0,1 0-1 0 0,-1 0 0 0 0,0 0 1 0 0,1 1-1 0 0,-1-1 0 0 0,0 0 1 0 0,1 0-1 0 0,-1 0 0 0 0,0 0 1 0 0,1 1-1 0 0,-1-1 1 0 0,1 0-1 0 0,-1 0 0 0 0,0 0 1 0 0,1 0-1 0 0,-1 0 0 0 0,1 0 1 0 0,-1 0-1 0 0,0 0 0 0 0,1 0 1 0 0,-1 0-1 0 0,0 0 1 0 0,1-1-1 0 0,-1 1 0 0 0,1 0 1 0 0,-1 0-1 0 0,0 0 0 0 0,1 0 1 0 0,-1-1-1 0 0,0 1 0 0 0,1 0 1 0 0,-1 0-1 0 0,0-1 2 0 0,10 44 49 0 0,22 156 32 0 0,51 179 9 0 0,-73-292-61 0 0,-3 0 0 0 0,-5 1 1 0 0,-5 43-30 0 0,3-118 19 0 0,-1-1 0 0 0,0 1 1 0 0,-1-1-1 0 0,0 1 1 0 0,-1-1-1 0 0,0 0 0 0 0,0 0 1 0 0,-1 0-1 0 0,-1 0 0 0 0,0-1 1 0 0,-1 1-1 0 0,1-1 1 0 0,-5 4-20 0 0,5-11 16 0 0,0 0 1 0 0,-1 0-1 0 0,1-1 0 0 0,-1 0 1 0 0,0 0-1 0 0,0 0 1 0 0,0 0-1 0 0,0-1 1 0 0,0 0-1 0 0,0 0 1 0 0,0-1-1 0 0,0 0 1 0 0,-1 0-1 0 0,1 0 0 0 0,0-1 1 0 0,-2 0-17 0 0,-15 0 7 0 0,14 1-3 0 0,0-1-1 0 0,1-1 1 0 0,-1 0-1 0 0,0 0 1 0 0,1 0-1 0 0,-1-1 1 0 0,1-1-1 0 0,0 1 1 0 0,-1-1-1 0 0,2-1 1 0 0,-1 0 0 0 0,1 0-1 0 0,-1 0 1 0 0,1-1-1 0 0,1 0 1 0 0,-1-1-4 0 0,3 4 1 0 0,0 0 0 0 0,1-1 0 0 0,0 0 0 0 0,0 0 0 0 0,0 0 0 0 0,0 0 0 0 0,0 0 0 0 0,1-1 0 0 0,0 1 1 0 0,0-1-1 0 0,0 1 0 0 0,1-1 0 0 0,-1 0 0 0 0,1 0 0 0 0,0 0 0 0 0,0 0 0 0 0,1 0 0 0 0,0 0 0 0 0,0 0 1 0 0,0 0-1 0 0,0 0 0 0 0,1 1 0 0 0,0-1 0 0 0,0 0 0 0 0,0 0 0 0 0,0 0 0 0 0,1 0 0 0 0,0 1 0 0 0,1-4-1 0 0,16-18 8 0 0,1 1 0 0 0,1 0-1 0 0,2 2 1 0 0,0 0 0 0 0,1 2-1 0 0,1 0 1 0 0,1 2 0 0 0,1 0-1 0 0,0 2 1 0 0,1 2-1 0 0,28-12-7 0 0,239-108-313 0 0,-287 131-307 0 0,16-8 40 0 0,-10 9-8490 0 0,-14 3-2930 0 0</inkml:trace>
  <inkml:trace contextRef="#ctx0" brushRef="#br0" timeOffset="6098.108">2793 128 12043 0 0,'0'0'2241'0'0,"0"0"-619"0"0,0 0-211 0 0,0 0 12 0 0,0 0-53 0 0,0 0-181 0 0,0 0-291 0 0,0 0-351 0 0,0 0-265 0 0,0 0-134 0 0,0 0-77 0 0,0 0-14 0 0,-11 4-248 0 0,4 0-4205 0 0,7-1-1776 0 0,0-2-5251 0 0</inkml:trace>
  <inkml:trace contextRef="#ctx0" brushRef="#br0" timeOffset="7451.972">1639 155 0 0 0,'0'0'233'0'0,"0"0"309"0"0,0 0 171 0 0,0 0 234 0 0,0 0 324 0 0,3-1 279 0 0,0-1-962 0 0,5-2-17 0 0,-1 3 2857 0 0,-13 16-268 0 0,-23 13-1936 0 0,52-35-150 0 0,-16 1 211 0 0,-14 8-2832 0 0,-2 4-4931 0 0,7-5-2083 0 0</inkml:trace>
  <inkml:trace contextRef="#ctx0" brushRef="#br0" timeOffset="90456.253">254 1931 0 0 0,'0'0'621'0'0,"0"1"-3428"0"0,1-1 4856 0 0,2 3 16406 0 0,-3-3-16174 0 0,-66-19 1037 0 0,59 19-3225 0 0,0-1 0 0 0,0 2 0 0 0,1-1 0 0 0,-1 1-1 0 0,0 0 1 0 0,0 1 0 0 0,1-1 0 0 0,-1 1 0 0 0,1 1 0 0 0,0-1-1 0 0,-1 1 1 0 0,1 0 0 0 0,1 0 0 0 0,-1 1 0 0 0,0 0 0 0 0,-1 2-93 0 0,-39 35 464 0 0,41-32-403 0 0,0-1 0 0 0,1 1 0 0 0,0 0 0 0 0,0 0 1 0 0,1 1-1 0 0,1-1 0 0 0,-1 1 0 0 0,1-1 0 0 0,1 1 0 0 0,0 0 0 0 0,0-1 1 0 0,1 1-1 0 0,0 2-61 0 0,0-6 41 0 0,0 1-1 0 0,1 0 1 0 0,0-1 0 0 0,0 1 0 0 0,0-1 0 0 0,1 1 0 0 0,0-1 0 0 0,0 0 0 0 0,0 0 0 0 0,1 1 0 0 0,0-1-1 0 0,3 5-40 0 0,-1-4 88 0 0,0-1 0 0 0,0 1-1 0 0,0 0 1 0 0,1-1-1 0 0,0 0 1 0 0,0-1-1 0 0,1 1 1 0 0,-1-1-1 0 0,1-1 1 0 0,1 1-1 0 0,-1-1 1 0 0,0 0 0 0 0,1-1-1 0 0,0 1 1 0 0,0-2-1 0 0,0 1 1 0 0,0-1-1 0 0,4 0-87 0 0,155 10 1220 0 0,-137-12-1118 0 0,14-15 150 0 0,-57-5-2373 0 0,5 12-4899 0 0,4 5-5283 0 0</inkml:trace>
  <inkml:trace contextRef="#ctx0" brushRef="#br0" timeOffset="93812.291">847 1373 0 0 0,'0'0'347'0'0,"0"0"709"0"0,0 0 291 0 0,0 0 60 0 0,0 0-85 0 0,0 0-109 0 0,0 0-75 0 0,0 0-23 0 0,0 1 12221 0 0,0 1-14396 0 0,-8 137 2571 0 0,-11 235 16 0 0,-2-50-425 0 0,17-317-975 0 0,-4 9-51 0 0,8 18-8 0 0,0-34-49 0 0,0 0-1 0 0,0 9-112 0 0,0-14-568 0 0,0-13-3475 0 0,0 6-3183 0 0,0 8-3824 0 0</inkml:trace>
  <inkml:trace contextRef="#ctx0" brushRef="#br0" timeOffset="94494.131">610 1800 1520 0 0,'0'0'2054'0'0,"0"0"-891"0"0,0 0-220 0 0,0 0 301 0 0,0 0 364 0 0,0 0 184 0 0,0 0-115 0 0,0 0-300 0 0,0 0-287 0 0,0 0-173 0 0,0 0-39 0 0,0 0 13 0 0,0 0-6 0 0,5 3 5379 0 0,9 2-4870 0 0,171-25 312 0 0,-10 13-1103 0 0,-157 10-567 0 0,-15-2-260 0 0,-10 2-12223 0 0,7-2 805 0 0</inkml:trace>
  <inkml:trace contextRef="#ctx0" brushRef="#br0" timeOffset="96545.45">1485 1916 0 0 0,'0'0'441'0'0,"0"0"1273"0"0,0 0 525 0 0,0 0 107 0 0,0 0-73 0 0,0 0-226 0 0,0 0-348 0 0,0 0-358 0 0,0 0-319 0 0,-24 0 2680 0 0,18 0-3463 0 0,0 0 0 0 0,0 1 1 0 0,0 0-1 0 0,0 0 0 0 0,0 0 0 0 0,1 1 1 0 0,-1 0-1 0 0,0 0 0 0 0,1 0 0 0 0,0 1 1 0 0,-1 0-1 0 0,1 0 0 0 0,0 0 0 0 0,0 0 0 0 0,-2 3-239 0 0,1 0 44 0 0,1-1 0 0 0,0 1-1 0 0,0 0 1 0 0,1 0 0 0 0,0 0-1 0 0,0 1 1 0 0,0-1 0 0 0,1 1-1 0 0,0 0 1 0 0,0 0 0 0 0,0 0-1 0 0,1 1 1 0 0,0-1 0 0 0,1 1-1 0 0,0-1 1 0 0,0 1 0 0 0,0-1-1 0 0,1 4-43 0 0,0 3 56 0 0,-1-9-30 0 0,1 0 1 0 0,-1 0-1 0 0,1 0 1 0 0,0 0-1 0 0,0 0 1 0 0,1 0-1 0 0,-1-1 0 0 0,1 1 1 0 0,0 0-1 0 0,1 0 1 0 0,-1 0-1 0 0,1-1 1 0 0,0 1-1 0 0,0-1 1 0 0,0 1-1 0 0,1-1 1 0 0,0 0-1 0 0,-1 0 0 0 0,1 0 1 0 0,1 0-1 0 0,-1 0 1 0 0,3 1-27 0 0,4 2 126 0 0,1 0 1 0 0,1-1 0 0 0,-1-1 0 0 0,1 0-1 0 0,0 0 1 0 0,1-1 0 0 0,-1-1-1 0 0,1 0 1 0 0,-1 0 0 0 0,1-1-1 0 0,0-1 1 0 0,0 0 0 0 0,0-1-1 0 0,0-1 1 0 0,1 0-127 0 0,-7-1 70 0 0,-1 0 1 0 0,1-1-1 0 0,-1 0 0 0 0,0 0 0 0 0,0-1 0 0 0,0 1 1 0 0,0-1-1 0 0,-1 0 0 0 0,0-1 0 0 0,0 0 0 0 0,0 1 0 0 0,0-1 1 0 0,-1-1-1 0 0,1 1 0 0 0,-2-1 0 0 0,1 0 0 0 0,0 0 1 0 0,-1 0-1 0 0,0-2-70 0 0,5-7 83 0 0,-1-1-1 0 0,-1 0 1 0 0,-1-1 0 0 0,0 1 0 0 0,-1-1 0 0 0,-1 0-1 0 0,-1 0 1 0 0,0 0 0 0 0,-1 0 0 0 0,-1-1 0 0 0,-1-9-83 0 0,0 19 0 0 0,0 1 1 0 0,-1-1 0 0 0,0 1-1 0 0,0-1 1 0 0,0 1 0 0 0,-1-1 0 0 0,0 1-1 0 0,-1 0 1 0 0,0 0 0 0 0,0 1-1 0 0,0-1 1 0 0,-1 1 0 0 0,1 0-1 0 0,-2 0 1 0 0,1 0 0 0 0,-1 1-1 0 0,1 0 1 0 0,-1 0 0 0 0,-1 0 0 0 0,1 1-1 0 0,-1 0 1 0 0,0 0 0 0 0,0 1-1 0 0,0-1 1 0 0,-4 0-1 0 0,2 3-116 0 0,1 0 0 0 0,0 0 1 0 0,0 0-1 0 0,0 1 0 0 0,-1 1 0 0 0,1-1 0 0 0,0 1 1 0 0,0 1-1 0 0,0 0 0 0 0,0 0 0 0 0,0 0 0 0 0,0 1 0 0 0,1 0 1 0 0,-1 1-1 0 0,1-1 0 0 0,0 1 0 0 0,0 1 0 0 0,0 0 1 0 0,1 0-1 0 0,-1 0 0 0 0,1 0 0 0 0,1 1 0 0 0,-1 0 1 0 0,1 1-1 0 0,0-1 0 0 0,0 1 0 0 0,1 0 0 0 0,-1 0 1 0 0,2 0-1 0 0,-1 0 0 0 0,1 1 0 0 0,0 0 0 0 0,1 0 0 0 0,-1 0 1 0 0,2 0-1 0 0,-1 0 0 0 0,0 8 116 0 0,2-13-569 0 0,0 19-1377 0 0,5-12-5838 0 0,-2-6-3414 0 0</inkml:trace>
  <inkml:trace contextRef="#ctx0" brushRef="#br0" timeOffset="97511.453">1926 1870 6105 0 0,'0'0'2211'0'0,"0"0"-331"0"0,0 0-23 0 0,0 0 114 0 0,0 0-36 0 0,0 0-292 0 0,0 0-448 0 0,0 0-405 0 0,0 0-257 0 0,0 0-127 0 0,0 0-50 0 0,0 0-11 0 0,0 0 27 0 0,1 3 18 0 0,8 52 128 0 0,-2 0 0 0 0,-3 0 1 0 0,-1 1-1 0 0,-4-1 0 0 0,-1 0 1 0 0,-6 22-519 0 0,16-131 2458 0 0,4 14-2431 0 0,2 1 1 0 0,1 1-1 0 0,2 0 1 0 0,1 2-1 0 0,3 0 1 0 0,0 0-1 0 0,2 2 1 0 0,17-18-28 0 0,-36 49 2 0 0,7-10 0 0 0,1 0 0 0 0,0 1-1 0 0,1 0 1 0 0,0 2 0 0 0,0-1 0 0 0,2 2 0 0 0,-1-1-1 0 0,1 2 1 0 0,8-3-2 0 0,-21 10 5 0 0,0 0 0 0 0,1 0 0 0 0,-1 0 0 0 0,0 0 0 0 0,1 1 0 0 0,-1-1 0 0 0,1 1 0 0 0,-1 0-1 0 0,1 0 1 0 0,-1 0 0 0 0,0 0 0 0 0,1 0 0 0 0,-1 0 0 0 0,1 0 0 0 0,-1 1 0 0 0,0 0 0 0 0,1-1 0 0 0,-1 1 0 0 0,0 0-1 0 0,1 0 1 0 0,-1 0 0 0 0,0 0 0 0 0,0 1 0 0 0,0-1 0 0 0,0 0 0 0 0,0 1 0 0 0,0 0 0 0 0,0-1 0 0 0,-1 1 0 0 0,1 0-1 0 0,-1 0 1 0 0,1 0 0 0 0,-1 0 0 0 0,0 0 0 0 0,1 0 0 0 0,-1 0 0 0 0,0 1 0 0 0,-1-1 0 0 0,1 0 0 0 0,0 1 0 0 0,-1-1-1 0 0,1 0 1 0 0,-1 1 0 0 0,0-1 0 0 0,1 1 0 0 0,-1-1 0 0 0,0 1 0 0 0,-1-1 0 0 0,1 1 0 0 0,0 0-5 0 0,0-2 3 0 0,0 5 15 0 0,1 1 0 0 0,-1-1 1 0 0,0 1-1 0 0,0-1 0 0 0,-1 1 1 0 0,0-1-1 0 0,0 1 0 0 0,-1-1 1 0 0,1 0-1 0 0,-1 1 0 0 0,-1-1 1 0 0,1 0-1 0 0,-1 0 0 0 0,0-1 1 0 0,0 1-1 0 0,-1 0 0 0 0,0-1-18 0 0,-1 4-225 0 0,4-6-8817 0 0,3-3-2756 0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3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1 371 0 0 0,'0'0'1508'0'0,"0"0"-311"0"0,0 0-56 0 0,0 0 238 0 0,0 0 177 0 0,0 0-17 0 0,0 0-186 0 0,0 0-250 0 0,0 0-118 0 0,0 0 23 0 0,0 0 70 0 0,0 0 32 0 0,0 0-4 0 0,5 1 5737 0 0,-1-2-6259 0 0,66-80 994 0 0,130-165-111 0 0,-179 204-1074 0 0,-21 41-342 0 0,0 1-16 0 0,0 0-37 0 0,0 0-18 0 0,0 0-28 0 0,14 27-185 0 0,26 38 528 0 0,14 98 505 0 0,-38-88-441 0 0,6-65-2554 0 0,-10-11-1816 0 0,-4 1-2445 0 0,-4 0-5766 0 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6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1 435 3081 0 0,'0'0'4867'0'0,"0"0"-2371"0"0,0 0-889 0 0,0 0-67 0 0,0 0 52 0 0,0 0-3 0 0,0 0-178 0 0,0 0-270 0 0,0 0-165 0 0,0 0-107 0 0,0 0-111 0 0,0 0-82 0 0,17-9-66 0 0,85-51 373 0 0,-75 38-527 0 0,-2-2 1 0 0,0-1-1 0 0,-2 0 1 0 0,-1-2-1 0 0,-1-1 1 0 0,17-28-457 0 0,14-17 280 0 0,5-9-65 0 0,-57 82-219 0 0,1 0 0 0 0,-1-1 0 0 0,1 1 0 0 0,-1-1 0 0 0,1 1 0 0 0,-1 0 0 0 0,1 0 1 0 0,-1-1-1 0 0,1 1 0 0 0,0 0 0 0 0,-1 0 0 0 0,1 0 0 0 0,-1-1 0 0 0,1 1 0 0 0,0 0 0 0 0,-1 0 0 0 0,1 0 0 0 0,0 0 0 0 0,-1 0 1 0 0,1 0-1 0 0,-1 1 0 0 0,1-1 0 0 0,0 0 0 0 0,-1 0 0 0 0,1 0 0 0 0,0 0 0 0 0,-1 1 0 0 0,1-1 0 0 0,-1 0 0 0 0,1 1 0 0 0,-1-1 0 0 0,1 0 1 0 0,-1 1-1 0 0,1-1 0 0 0,-1 1 0 0 0,1-1 0 0 0,-1 1 0 0 0,0-1 0 0 0,1 1 0 0 0,-1-1 0 0 0,0 1 0 0 0,1-1 0 0 0,-1 1 0 0 0,0-1 1 0 0,0 1-1 0 0,1 0 0 0 0,-1-1 0 0 0,0 1 0 0 0,0-1 0 0 0,0 1 0 0 0,0 0 0 0 0,0-1 0 0 0,0 1 0 0 0,0 0 0 0 0,0-1 0 0 0,0 1 1 0 0,0-1-1 0 0,0 1 0 0 0,0 0 0 0 0,0-1 0 0 0,-1 1 0 0 0,1-1 0 0 0,0 1 0 0 0,0 0 0 0 0,-1-1 0 0 0,1 1 0 0 0,0-1 0 0 0,-1 1 1 0 0,0 0 2 0 0,5 12 78 0 0,71 192 565 0 0,-40-125-573 0 0,-10-58-3280 0 0,8-16-4864 0 0,-26-6-4273 0 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7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0 259 3217 0 0,'0'0'1975'0'0,"0"0"-722"0"0,0 0-192 0 0,0 0 179 0 0,0 0 330 0 0,0 0 227 0 0,0 0-16 0 0,0 0-278 0 0,0 0-339 0 0,0 0-221 0 0,0 0-123 0 0,0 0-43 0 0,0 0 37 0 0,3 0 27 0 0,174 3 4591 0 0,238-7-3777 0 0,-266-15-1451 0 0,-148 19-238 0 0,-1 0-1 0 0,1 0 0 0 0,-1 1 1 0 0,1-1-1 0 0,0 0 0 0 0,-1 0 1 0 0,1 0-1 0 0,0 0 0 0 0,-1 0 1 0 0,1 0-1 0 0,-1 0 1 0 0,1 0-1 0 0,0 0 0 0 0,-1 0 1 0 0,1 0-1 0 0,0-1 0 0 0,-1 1 1 0 0,1 0-1 0 0,-1 0 0 0 0,1-1 1 0 0,-1 1-1 0 0,1 0 0 0 0,0-1 1 0 0,-1 1-1 0 0,1 0 0 0 0,-1-1 1 0 0,1 1-1 0 0,-1-1 0 0 0,0 1 1 0 0,1-1-1 0 0,-1 1 0 0 0,1-1 1 0 0,-1 1-1 0 0,0-1 1 0 0,0 1-1 0 0,1-1 0 0 0,-1 1 1 0 0,0-1-1 0 0,0 0 0 0 0,0 1 1 0 0,1-1-1 0 0,-1 0 0 0 0,0 1 1 0 0,0-1-1 0 0,0 1 0 0 0,0-1 1 0 0,0 0-1 0 0,0 1 0 0 0,0-1 1 0 0,-1 0-1 0 0,1 1 0 0 0,0-1 1 0 0,0 1-1 0 0,0-1 1 0 0,-1 0-1 0 0,1 1 0 0 0,0-1 1 0 0,0 1-1 0 0,-1-1 35 0 0,-4-4-3779 0 0,4 2-1119 0 0,-1 2-6819 0 0</inkml:trace>
  <inkml:trace contextRef="#ctx0" brushRef="#br0" timeOffset="296.402">110 524 11226 0 0,'0'0'2017'0'0,"0"0"-812"0"0,0 0-346 0 0,0 0 65 0 0,0 0 229 0 0,0 0 179 0 0,0 0-29 0 0,0 0-175 0 0,0 0-193 0 0,0 0-167 0 0,0 0-128 0 0,0 0-16 0 0,34 1-43 0 0,108 2-36 0 0,6-10 793 0 0,119-33-361 0 0,-243 39-1398 0 0,36-4 846 0 0,-20 4-6383 0 0,-40 1-1812 0 0,0 0-4749 0 0</inkml:trace>
  <inkml:trace contextRef="#ctx0" brushRef="#br0" timeOffset="781.766">1981 58 4497 0 0,'0'0'2392'0'0,"0"0"-474"0"0,0 0-111 0 0,0 0-49 0 0,0 0-50 0 0,0 0-90 0 0,-35 11-224 0 0,-107 35-273 0 0,52-3 506 0 0,77-36-1484 0 0,0 2-1 0 0,0-1 1 0 0,1 2-1 0 0,1 0 1 0 0,0 0 0 0 0,0 1-1 0 0,1 0 1 0 0,0 1-1 0 0,1 0 1 0 0,0 0-1 0 0,1 1 1 0 0,0 0-1 0 0,1 1 1 0 0,1-1-1 0 0,0 2 1 0 0,1-1 0 0 0,1 0-1 0 0,0 1 1 0 0,1 0-1 0 0,0 0 1 0 0,1 0-1 0 0,1 0 1 0 0,0 0-1 0 0,1 1 1 0 0,1-1-1 0 0,0 0 1 0 0,3 7-143 0 0,2-8 88 0 0,0-1 0 0 0,1-1 0 0 0,1 1 1 0 0,0-1-1 0 0,1 0 0 0 0,0-1 0 0 0,0 0 0 0 0,1-1 0 0 0,1 0 0 0 0,0 0 0 0 0,0-1 1 0 0,1-1-1 0 0,0 0 0 0 0,1 0 0 0 0,0-1 0 0 0,0-1 0 0 0,0 0 0 0 0,1-1 1 0 0,-1 0-1 0 0,1-1 0 0 0,0-1 0 0 0,1 0 0 0 0,-1-1 0 0 0,4 0-88 0 0,6 0 165 0 0,0-1 1 0 0,1-2-1 0 0,-1 0 0 0 0,0-1 1 0 0,0-2-1 0 0,0 0 0 0 0,0-2 0 0 0,-1 0 1 0 0,0-2-1 0 0,0 0 0 0 0,0-2 1 0 0,-2 0-1 0 0,1-2 0 0 0,-1 0 1 0 0,-1-1-1 0 0,0-1 0 0 0,13-13-165 0 0,-23 17 17 0 0,1-1 1 0 0,-2 0-1 0 0,1 0 0 0 0,-2-1 1 0 0,1 0-1 0 0,-2-1 0 0 0,1 0 1 0 0,-2 0-1 0 0,0 0 0 0 0,0-1 1 0 0,-2 0-1 0 0,1 0 0 0 0,-2 0 1 0 0,0-1-1 0 0,-1 1 1 0 0,0-1-1 0 0,-1 0 0 0 0,-1 1 1 0 0,0-1-1 0 0,-1 0 0 0 0,-2-11-17 0 0,1 12-196 0 0,-1 1-1 0 0,-1-1 1 0 0,0 1-1 0 0,-1 0 0 0 0,0 1 1 0 0,-1-1-1 0 0,0 1 1 0 0,-1 0-1 0 0,0 0 1 0 0,-1 1-1 0 0,-1 0 1 0 0,0 1-1 0 0,0-1 0 0 0,-1 2 1 0 0,0-1-1 0 0,0 2 1 0 0,-1-1-1 0 0,-1 1 1 0 0,1 1-1 0 0,-1 0 1 0 0,0 1-1 0 0,-1 0 0 0 0,0 0 1 0 0,1 2-1 0 0,-2 0 1 0 0,-8-2 196 0 0,-49-10-2727 0 0,25 9-2245 0 0,6 2-6668 0 0</inkml:trace>
  <inkml:trace contextRef="#ctx0" brushRef="#br0" timeOffset="1179.356">998 440 11194 0 0,'0'0'2594'0'0,"0"0"-188"0"0,0 0-203 0 0,33 1-184 0 0,106 4-192 0 0,178-21 3560 0 0,-214 5-4611 0 0,420-61 843 0 0,-213 34-1300 0 0,-49 26-283 0 0,-87 12-182 0 0,-132 15-530 0 0,-46-14-1544 0 0,-4-1 1003 0 0,-1 0-5345 0 0,5 0-5507 0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1 365 6369 0 0,'0'0'2224'0'0,"0"0"-940"0"0,0 0-343 0 0,0 0 130 0 0,0 0 220 0 0,0 0 172 0 0,0 0 12 0 0,0 0-107 0 0,0 0-130 0 0,0 0-138 0 0,0 0-125 0 0,0 0-116 0 0,0 0-75 0 0,29 3-68 0 0,94 7-77 0 0,22-8 1396 0 0,-123-5-1840 0 0,0-1-1 0 0,0-1 1 0 0,0-1-1 0 0,-1-1 1 0 0,0-1 0 0 0,-1 0-1 0 0,1-2 1 0 0,2-3-195 0 0,-5 5 105 0 0,-9 4-67 0 0,-1-1 0 0 0,0 0 0 0 0,-1 0 0 0 0,1 0 0 0 0,-1-1 0 0 0,0 0 0 0 0,0-1 0 0 0,-1 1 0 0 0,0-1 0 0 0,0 0 0 0 0,0-1 0 0 0,-1 0 0 0 0,-1 0 0 0 0,1 0 0 0 0,-1 0 0 0 0,0 0 0 0 0,-1-1-1 0 0,0 0 1 0 0,0 0 0 0 0,-1 0 0 0 0,0 0 0 0 0,-1 0 0 0 0,1-7-38 0 0,-5 9-19 0 0,0 0 1 0 0,0 1-1 0 0,0-1 0 0 0,-1 1 0 0 0,0-1 0 0 0,0 1 0 0 0,-1 0 0 0 0,0 1 0 0 0,0-1 0 0 0,0 1 0 0 0,0 0 0 0 0,-1 0 0 0 0,0 0 0 0 0,0 1 0 0 0,0 0 1 0 0,-1 0-1 0 0,1 1 0 0 0,-1 0 0 0 0,0 0 0 0 0,0 0 0 0 0,0 1 0 0 0,0 0 0 0 0,0 1 0 0 0,-1-1 0 0 0,1 1 0 0 0,-1 1 19 0 0,-7-4-61 0 0,0 1 0 0 0,-1 1-1 0 0,1 1 1 0 0,0 0 0 0 0,0 1-1 0 0,-1 0 1 0 0,1 1 0 0 0,0 1-1 0 0,0 1 1 0 0,-1 0-1 0 0,2 0 1 0 0,-1 2 0 0 0,0 0-1 0 0,1 1 1 0 0,0 0 0 0 0,1 1-1 0 0,-1 0 1 0 0,-10 9 61 0 0,13-6 9 0 0,1 0 0 0 0,0 0-1 0 0,1 1 1 0 0,0 0 0 0 0,0 1 0 0 0,1 0-1 0 0,1 0 1 0 0,0 1 0 0 0,0 0 0 0 0,2 0-1 0 0,-1 1 1 0 0,2-1 0 0 0,0 1 0 0 0,1 0 0 0 0,0 1-1 0 0,1-1 1 0 0,0 0 0 0 0,1 1 0 0 0,1-1-1 0 0,0 0 1 0 0,3 14-9 0 0,1-15 70 0 0,0 0 0 0 0,1 0 1 0 0,0 0-1 0 0,1-1 0 0 0,1 0 0 0 0,0 0 0 0 0,0-1 1 0 0,1 0-1 0 0,0 0 0 0 0,1-1 0 0 0,1 0 0 0 0,0 0 1 0 0,0-1-1 0 0,0 0 0 0 0,1-1 0 0 0,1 0 0 0 0,-1-1 1 0 0,1-1-1 0 0,0 1 0 0 0,1-2 0 0 0,0 0 0 0 0,12 3-70 0 0,13 3 190 0 0,1-1-1 0 0,0-3 1 0 0,0-1-1 0 0,1-2 0 0 0,-1-2 1 0 0,1-1-1 0 0,7-2-189 0 0,-7-30-1434 0 0,-32 15-2544 0 0,-2 1-5078 0 0,-6 7-3524 0 0</inkml:trace>
  <inkml:trace contextRef="#ctx0" brushRef="#br0" timeOffset="648.688">918 404 12451 0 0,'0'0'2160'0'0,"0"0"-469"0"0,0 0-231 0 0,0 0-186 0 0,0 0-202 0 0,0 0-246 0 0,0 0-294 0 0,0 0-211 0 0,0 0-111 0 0,0 0-56 0 0,0 0-35 0 0,0 0-28 0 0,0 0 3 0 0,-16 22-16 0 0,-47 69-2 0 0,-11 46 175 0 0,46-83-99 0 0,28-54-112 0 0,0 0 37 0 0,0 0 35 0 0,22-30 1095 0 0,181-248-32 0 0,-191 270-1391 0 0,-12 32 132 0 0,13 57 304 0 0,-3-68-207 0 0,-8-8 17 0 0,0-1 1 0 0,1 0-1 0 0,-1 0 1 0 0,1 0-1 0 0,0 0 1 0 0,0 0-1 0 0,0-1 1 0 0,1 1 0 0 0,-1-1-1 0 0,1 0 1 0 0,0 0-1 0 0,0 0 1 0 0,0 0-1 0 0,0-1 1 0 0,0 0-1 0 0,1 0 1 0 0,-1 0-1 0 0,1 0 1 0 0,-1-1-1 0 0,1 1 1 0 0,0-1-1 0 0,0-1 1 0 0,-1 1-1 0 0,1 0 1 0 0,1-1-31 0 0,0-3 116 0 0,-1 0 1 0 0,1 0-1 0 0,-1 0 1 0 0,0-1-1 0 0,0 1 1 0 0,0-1-1 0 0,0 0 1 0 0,-1-1-1 0 0,0 1 1 0 0,0-1-1 0 0,0 0 0 0 0,0 0 1 0 0,-1 0-1 0 0,1-2-116 0 0,9-10 246 0 0,-5 5-202 0 0,-1 0 0 0 0,-1-1 0 0 0,0 0 0 0 0,0 1-1 0 0,-1-2 1 0 0,-1 1 0 0 0,0 0 0 0 0,-1-1 0 0 0,-1 0-1 0 0,0 0 1 0 0,-1 0 0 0 0,0 0 0 0 0,-1-3-44 0 0,-11-9-1460 0 0,1 21-7662 0 0,6 5-3340 0 0</inkml:trace>
  <inkml:trace contextRef="#ctx0" brushRef="#br0" timeOffset="2188.145">1702 184 8322 0 0,'0'0'2048'0'0,"0"0"-506"0"0,0 0-76 0 0,0 0 174 0 0,0 0 202 0 0,0 0-83 0 0,0 0-334 0 0,0 0-336 0 0,0 0-288 0 0,0 0-212 0 0,0 0-90 0 0,0 0-85 0 0,0 0-88 0 0,-10 0-36 0 0,-32-2-43 0 0,-32 35 787 0 0,102-30-791 0 0,54-37 152 0 0,-2-11-102 0 0,-158 85 489 0 0,84-40-5877 0 0,4-5 257 0 0,-7 4 1717 0 0,3-3-8887 0 0</inkml:trace>
  <inkml:trace contextRef="#ctx0" brushRef="#br0" timeOffset="2769.078">2051 339 320 0 0,'0'0'1846'0'0,"0"0"-983"0"0,0 0-77 0 0,0 0 504 0 0,0 0 534 0 0,0 0 192 0 0,0 0-56 0 0,0 0-214 0 0,0 0-237 0 0,0 0-200 0 0,0 0-138 0 0,0 0-75 0 0,0 0-39 0 0,19 9-47 0 0,63 30-30 0 0,-18-30 718 0 0,-40-10-1371 0 0,1-2 0 0 0,0-1 1 0 0,-1-1-1 0 0,0-1 0 0 0,0-1 1 0 0,0-1-1 0 0,-1-2 0 0 0,-1 0 1 0 0,1-1-1 0 0,-2-1 0 0 0,1-1 1 0 0,-2-1-1 0 0,0-1 0 0 0,0-1 1 0 0,-2 0-1 0 0,16-18-327 0 0,-30 30 29 0 0,1-1 1 0 0,-1-1-1 0 0,0 1 1 0 0,0-1-1 0 0,-1 1 1 0 0,1-1-1 0 0,-1 0 1 0 0,-1 0-1 0 0,1-1 1 0 0,-1 1-1 0 0,0 0 1 0 0,0-1-1 0 0,-1 0 0 0 0,0 1 1 0 0,0-1-1 0 0,-1 0 1 0 0,1 1-1 0 0,-2-1 1 0 0,1 0-1 0 0,-1 1 1 0 0,0-4-30 0 0,-2 6-11 0 0,-1 0 1 0 0,1 0-1 0 0,-1 0 1 0 0,0 1-1 0 0,0-1 1 0 0,0 1 0 0 0,0 0-1 0 0,0 0 1 0 0,-1 0-1 0 0,0 1 1 0 0,1-1-1 0 0,-1 1 1 0 0,0 0-1 0 0,0 1 1 0 0,0-1-1 0 0,0 1 1 0 0,-1 0-1 0 0,1 0 1 0 0,-3 1 10 0 0,-9-2-50 0 0,-1 0 0 0 0,1 2 0 0 0,-1 0 0 0 0,1 2-1 0 0,0-1 1 0 0,-1 2 0 0 0,1 0 0 0 0,0 2 0 0 0,1-1 0 0 0,-1 2 0 0 0,1 0 0 0 0,-3 3 50 0 0,-5 1-20 0 0,1 1 1 0 0,1 1 0 0 0,0 1 0 0 0,1 1 0 0 0,0 1 0 0 0,1 1 0 0 0,1 1-1 0 0,0 0 1 0 0,1 1 0 0 0,1 1 0 0 0,1 1 0 0 0,1 0 0 0 0,1 2 0 0 0,0-1-1 0 0,2 1 1 0 0,0 1 0 0 0,-5 18 19 0 0,15-36 6 0 0,0 1-1 0 0,0 0 1 0 0,0-1-1 0 0,1 1 0 0 0,0 0 1 0 0,0 0-1 0 0,0 0 1 0 0,1 0-1 0 0,0 0 1 0 0,0 0-1 0 0,1 0 1 0 0,0 0-1 0 0,0 0 1 0 0,0 0-1 0 0,1 0 1 0 0,-1 0-1 0 0,1 0 1 0 0,1-1-1 0 0,-1 1 1 0 0,2 1-6 0 0,12 9 64 0 0,0-1 0 0 0,1 0 1 0 0,1-1-1 0 0,0-1 0 0 0,1-1 1 0 0,0 0-1 0 0,1-1 1 0 0,0-2-1 0 0,1 0 0 0 0,0-1 1 0 0,0-1-1 0 0,1 0 1 0 0,0-2-1 0 0,0-1 0 0 0,0-1 1 0 0,1-1-1 0 0,-1 0 0 0 0,7-2-64 0 0,-19 1 12 0 0,-2 0-42 0 0,1 1-1 0 0,-1-1 0 0 0,0-1 1 0 0,0 1-1 0 0,1-2 1 0 0,-1 1-1 0 0,0-1 1 0 0,0 0-1 0 0,1 0 0 0 0,-1-1 1 0 0,0-1-1 0 0,-1 1 1 0 0,1-1-1 0 0,0 0 0 0 0,-1-1 1 0 0,1 0-1 0 0,-1 0 1 0 0,3-3 30 0 0,0-8-1522 0 0,-3 3-4078 0 0,-4 8-6625 0 0</inkml:trace>
  <inkml:trace contextRef="#ctx0" brushRef="#br0" timeOffset="3243.983">3093 404 13675 0 0,'0'0'1041'0'0,"0"0"-83"0"0,0 0 293 0 0,0 0 275 0 0,0 0 29 0 0,0 0-258 0 0,0 0-409 0 0,0 0-309 0 0,0 0-131 0 0,0 0-40 0 0,0 0-54 0 0,0 0-62 0 0,5-4 119 0 0,-36 59 259 0 0,-62 137 12 0 0,67-88-481 0 0,75-93 340 0 0,-44-11-455 0 0,130-7 1149 0 0,-62-9-890 0 0,-73 16-401 0 0,0 0-41 0 0,-24-17-4517 0 0,12 11-2538 0 0,6 2-4611 0 0</inkml:trace>
  <inkml:trace contextRef="#ctx0" brushRef="#br0" timeOffset="3494.914">2887 543 14139 0 0,'0'0'1567'0'0,"0"0"-164"0"0,0 0-36 0 0,0 0-19 0 0,0 0-107 0 0,0 0-169 0 0,33-4-215 0 0,106-12-235 0 0,-9 5 298 0 0,-81 9-3042 0 0,-2-7-4209 0 0,-43 8-5111 0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4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0 237 14483 0 0,'0'0'2382'0'0,"0"0"-638"0"0,0 0-255 0 0,0 0-168 0 0,0 0-230 0 0,0 0-241 0 0,0 0-246 0 0,0 0-149 0 0,0 0-34 0 0,0 0 3 0 0,0 0-24 0 0,0 0-36 0 0,15-17-50 0 0,72-81 222 0 0,-14-18 391 0 0,-72 111-1565 0 0,-10 22 235 0 0,7-13 401 0 0,1 0 0 0 0,1 1 1 0 0,-1-1-1 0 0,0 1 0 0 0,1-1 0 0 0,0 1 0 0 0,0-1 0 0 0,1 1 0 0 0,-1-1 0 0 0,1 1 0 0 0,0-1 0 0 0,0 0 0 0 0,0 1 0 0 0,0-1 0 0 0,1 0 0 0 0,0 0 0 0 0,0 0 0 0 0,0 0 0 0 0,0 0 0 0 0,1-1 0 0 0,0 1 0 0 0,-1 0 0 0 0,1-1 0 0 0,1 0 0 0 0,-1 0 0 0 0,2 2 2 0 0,4 3 50 0 0,1 0-1 0 0,-1 0 1 0 0,1-1 0 0 0,0-1-1 0 0,1 0 1 0 0,-1 0-1 0 0,1-1 1 0 0,1 0-1 0 0,4 1-49 0 0,-10-4 88 0 0,1 0 0 0 0,0 0 0 0 0,0 0 0 0 0,0-1-1 0 0,1 0 1 0 0,-1 0 0 0 0,0-1 0 0 0,0 0 0 0 0,0 0 0 0 0,1-1-1 0 0,-1 0 1 0 0,0 0 0 0 0,0-1 0 0 0,0 0 0 0 0,0 0 0 0 0,0 0-1 0 0,-1-1 1 0 0,1 0 0 0 0,-1 0 0 0 0,1-1 0 0 0,-1 0 0 0 0,0 0 0 0 0,5-5-88 0 0,-6 3 18 0 0,1 0 0 0 0,-1-1 1 0 0,0 0-1 0 0,0 0 0 0 0,-1-1 1 0 0,0 1-1 0 0,-1-1 1 0 0,1 0-1 0 0,-1 0 0 0 0,-1 0 1 0 0,1 0-1 0 0,-1-5-18 0 0,2-12-3579 0 0,-3 1-3651 0 0,-1 19-5504 0 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0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517 612 2457 0 0,'0'0'2027'0'0,"0"0"-811"0"0,0 0-252 0 0,0 0 178 0 0,0 0 349 0 0,0 0 142 0 0,0 0 1 0 0,0 0-231 0 0,0 0-281 0 0,0 0-198 0 0,0 0-185 0 0,-11-7-63 0 0,-36-24-39 0 0,-15 19 2018 0 0,43 15-2472 0 0,1 0 0 0 0,-1 1 0 0 0,1 1 0 0 0,0 1 0 0 0,0 1 0 0 0,0 0 0 0 0,1 1 0 0 0,0 1-1 0 0,1 1 1 0 0,0 0 0 0 0,0 1 0 0 0,1 1 0 0 0,1 0 0 0 0,0 1 0 0 0,1 1 0 0 0,0 0 0 0 0,1 0 0 0 0,0 1-1 0 0,1 1 1 0 0,1 0 0 0 0,-6 14-183 0 0,7-15 27 0 0,1 1-1 0 0,1 0 1 0 0,0 0-1 0 0,2 1 1 0 0,-1-1 0 0 0,2 1-1 0 0,0 0 1 0 0,2 1-1 0 0,-1-1 1 0 0,2 1-1 0 0,0-1 1 0 0,2 9-27 0 0,-1-22 6 0 0,1 0-1 0 0,-1 0 1 0 0,1-1-1 0 0,0 1 1 0 0,0 0-1 0 0,0-1 1 0 0,0 1-1 0 0,1-1 1 0 0,-1 1-1 0 0,1-1 1 0 0,0 1 0 0 0,0-1-1 0 0,0 0 1 0 0,1 0-1 0 0,-1 0 1 0 0,1 0-1 0 0,0-1 1 0 0,-1 1-1 0 0,1-1 1 0 0,0 1 0 0 0,1-1-1 0 0,-1 0 1 0 0,0 0-1 0 0,1-1 1 0 0,-1 1-1 0 0,1-1 1 0 0,-1 1-1 0 0,1-1 1 0 0,0 0 0 0 0,1 0-6 0 0,2 0 44 0 0,1 1 0 0 0,-1-1 1 0 0,1-1-1 0 0,-1 1 0 0 0,1-2 1 0 0,-1 1-1 0 0,1-1 1 0 0,-1 0-1 0 0,1 0 0 0 0,-1-1 1 0 0,0 0-1 0 0,1 0 0 0 0,-1-1 1 0 0,0 0-1 0 0,0 0-44 0 0,29-22 145 0 0,-1-1 0 0 0,-1-3-1 0 0,-1 0 1 0 0,-2-2 0 0 0,-1-1-1 0 0,-1-2 1 0 0,-2-1 0 0 0,-1-1 0 0 0,7-16-145 0 0,-21 35 29 0 0,119-178 191 0 0,-128 263-62 0 0,-6-51-135 0 0,1 0 0 0 0,0 0 1 0 0,2 0-1 0 0,0 1 0 0 0,1-1 1 0 0,0 0-1 0 0,2 0 0 0 0,0 0 1 0 0,1 0-1 0 0,0 0 0 0 0,2-1 0 0 0,0 0 1 0 0,1 0-1 0 0,0 0 0 0 0,9 13-23 0 0,38 29-349 0 0,-23-39-1191 0 0,-20-15-1750 0 0,2 1-3760 0 0,-6-2-4947 0 0</inkml:trace>
  <inkml:trace contextRef="#ctx0" brushRef="#br0" timeOffset="482.429">1014 1125 14907 0 0,'0'0'1422'0'0,"0"0"-333"0"0,0 0-66 0 0,0 0 90 0 0,0 0 32 0 0,0 0-70 0 0,0 0-203 0 0,0 0-216 0 0,0 0-146 0 0,0 0-110 0 0,0 0-95 0 0,0 0-47 0 0,11-19-8 0 0,70-124 413 0 0,18-49 231 0 0,-71 160-1000 0 0,-27 32 41 0 0,-1 0-6 0 0,0 0 23 0 0,0 0-2 0 0,0 0-18 0 0,0 11 14 0 0,-1-4 56 0 0,1 0-1 0 0,0 0 1 0 0,0 0-1 0 0,0 0 1 0 0,1 0-1 0 0,0 0 1 0 0,1 0-1 0 0,0 0 1 0 0,0 0 0 0 0,0-1-1 0 0,1 1 1 0 0,0-1-1 0 0,3 6-1 0 0,-3-7 63 0 0,0-1-1 0 0,0 0 0 0 0,0 0 1 0 0,0 0-1 0 0,1 0 0 0 0,-1-1 1 0 0,1 1-1 0 0,0-1 0 0 0,0 0 1 0 0,1 0-1 0 0,-1 0 1 0 0,0-1-1 0 0,1 1 0 0 0,0-1 1 0 0,-1 0-1 0 0,1 0 0 0 0,0-1 1 0 0,0 0-1 0 0,0 0 0 0 0,0 0 1 0 0,0 0-1 0 0,0-1 0 0 0,0 1 1 0 0,1-1-1 0 0,-1-1 0 0 0,0 1 1 0 0,0-1-1 0 0,0 0 1 0 0,0 0-1 0 0,0 0 0 0 0,0-1 1 0 0,0 0-1 0 0,-1 0 0 0 0,1 0 1 0 0,0 0-1 0 0,-1-1 0 0 0,3-1-62 0 0,122-143 1190 0 0,-78 55-1235 0 0,-49 86-525 0 0,-2 11-11580 0 0,0-4 47 0 0</inkml:trace>
  <inkml:trace contextRef="#ctx0" brushRef="#br0" timeOffset="983.108">2153 620 13739 0 0,'0'0'2182'0'0,"0"0"-741"0"0,0 0-407 0 0,0 0-118 0 0,0 0-130 0 0,0 0-96 0 0,0 0-128 0 0,0 0-126 0 0,0 0-75 0 0,0 0-55 0 0,0 0-58 0 0,-35 28-79 0 0,-108 87-47 0 0,84-53-7 0 0,54-51-98 0 0,3-8-13 0 0,0 0 0 0 0,0 1 0 0 0,1-1 0 0 0,-1 0 0 0 0,1 1 0 0 0,0 0 0 0 0,0-1 0 0 0,0 1 1 0 0,0 0-1 0 0,1-1 0 0 0,0 1 0 0 0,-1 0 0 0 0,1 0 0 0 0,1-1 0 0 0,-1 1 0 0 0,0 0 0 0 0,1 0 0 0 0,0-1 1 0 0,0 1-1 0 0,0 0 0 0 0,0-1 0 0 0,1 1 0 0 0,-1-1 0 0 0,1 0 0 0 0,0 1 0 0 0,0-1 0 0 0,0 0 1 0 0,1 0-1 0 0,-1 0 0 0 0,1-1 0 0 0,-1 1 0 0 0,1 0 0 0 0,0-1 0 0 0,0 0 0 0 0,0 0 0 0 0,0 0 0 0 0,0 0 1 0 0,1 0-1 0 0,0 0-4 0 0,9 4 117 0 0,0-1 0 0 0,0 0 1 0 0,0-1-1 0 0,1 0 1 0 0,0-1-1 0 0,0-1 0 0 0,0 0 1 0 0,0-1-1 0 0,0 0 1 0 0,0-1-1 0 0,0-1 1 0 0,0 0-1 0 0,0-1 0 0 0,-1-1 1 0 0,1 0-1 0 0,0 0 1 0 0,-1-2-1 0 0,0 0 0 0 0,0 0 1 0 0,1-2-118 0 0,15-6 317 0 0,-2-2-1 0 0,0-1 1 0 0,0-1 0 0 0,-2-1 0 0 0,0-1-1 0 0,-1-1 1 0 0,-2-2 0 0 0,13-13-317 0 0,-6 2 123 0 0,-1-1-1 0 0,-1-1 1 0 0,-2-1 0 0 0,-2-1-1 0 0,-1-1 1 0 0,-2-1 0 0 0,-2-1 0 0 0,13-41-123 0 0,-27 66-4 0 0,0 1 1 0 0,-1-1 0 0 0,-1 0-1 0 0,-1 0 1 0 0,0 0 0 0 0,0 0 0 0 0,-2 0-1 0 0,0 0 1 0 0,0 0 0 0 0,-2 0-1 0 0,0 0 1 0 0,0 1 0 0 0,-2-1 0 0 0,1 1-1 0 0,-2 0 1 0 0,0 0 0 0 0,-1 1-1 0 0,0 0 1 0 0,-1 0 0 0 0,0 1 0 0 0,-1-1-1 0 0,-1 2 1 0 0,1 0 0 0 0,-2 0-1 0 0,0 0 1 0 0,0 1 0 0 0,-1 1 0 0 0,-11-7 3 0 0,16 13-12 0 0,0 0 1 0 0,-1 0-1 0 0,0 0 1 0 0,1 1 0 0 0,-1 1-1 0 0,0-1 1 0 0,0 1 0 0 0,0 0-1 0 0,0 1 1 0 0,0 0 0 0 0,0 0-1 0 0,0 1 1 0 0,0 0 0 0 0,0 0-1 0 0,0 1 1 0 0,0 0 0 0 0,0 1-1 0 0,1-1 1 0 0,-1 1-1 0 0,1 1 1 0 0,0 0 0 0 0,0 0-1 0 0,0 0 1 0 0,1 0 0 0 0,-1 1-1 0 0,1 1 1 0 0,0-1 0 0 0,0 1-1 0 0,1 0 1 0 0,0 0 0 0 0,0 0-1 0 0,0 1 1 0 0,-2 3 11 0 0,-6 11 6 0 0,1-1-1 0 0,1 2 1 0 0,1-1 0 0 0,1 1 0 0 0,1 1 0 0 0,0 0 0 0 0,2 0-1 0 0,1 0 1 0 0,1 1 0 0 0,1 0 0 0 0,0 0 0 0 0,2-1 0 0 0,1 1-1 0 0,1 0 1 0 0,1 0 0 0 0,1 0 0 0 0,2 0 0 0 0,0-1 0 0 0,1 0 0 0 0,1 0-1 0 0,1 0 1 0 0,1-1 0 0 0,1 0 0 0 0,3 2-6 0 0,4 4 52 0 0,1 0 0 0 0,2-1 0 0 0,0-1 0 0 0,2-1 1 0 0,1-1-1 0 0,0-1 0 0 0,2-1 0 0 0,1-1 0 0 0,0-1 0 0 0,2-2 1 0 0,0 0-1 0 0,1-2 0 0 0,1-1 0 0 0,0-2 0 0 0,1-1 0 0 0,0-1 1 0 0,1-1-1 0 0,18 2-52 0 0,91-4-308 0 0,-104-24-1237 0 0,-28 6-1688 0 0,-1-2-3909 0 0,-2 1-6085 0 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40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9 305 4281 0 0,'0'0'1566'0'0,"0"0"-548"0"0,0 0-216 0 0,0 0 45 0 0,0 0 161 0 0,0 0 124 0 0,0 0-9 0 0,0 0-113 0 0,0 0-218 0 0,0 0-239 0 0,0 0-211 0 0,-3-5-118 0 0,2 3-184 0 0,0 0 0 0 0,0 0 0 0 0,1 0 0 0 0,-1-1 0 0 0,1 1 0 0 0,-1 0 0 0 0,1 0 0 0 0,0 0 0 0 0,0 0 0 0 0,0 0 0 0 0,0-1 0 0 0,0 1 0 0 0,0 0 0 0 0,0 0 0 0 0,1 0 0 0 0,-1 0 0 0 0,1-1 0 0 0,0 1 0 0 0,0 0 0 0 0,-1 0 0 0 0,1 0 0 0 0,1 1 0 0 0,-1-1 0 0 0,0 0 0 0 0,0 0 0 0 0,1 0 0 0 0,-1 1 0 0 0,1-1 0 0 0,-1 1 0 0 0,1-1 0 0 0,0 1 0 0 0,0-1-40 0 0,14-19 356 0 0,1-1 0 0 0,1 2 0 0 0,1 0 0 0 0,1 2-1 0 0,0 0 1 0 0,2 1 0 0 0,0 1 0 0 0,0 1 0 0 0,2 1 0 0 0,-1 1 0 0 0,2 1 0 0 0,0 1-1 0 0,20-5-355 0 0,-40 15 37 0 0,-1 1 0 0 0,1 0-1 0 0,-1 0 1 0 0,1 0-1 0 0,0 1 1 0 0,-1-1-1 0 0,1 1 1 0 0,-1 0-1 0 0,0 0 1 0 0,1 1 0 0 0,-1-1-1 0 0,0 1 1 0 0,0 0-1 0 0,0 0 1 0 0,0 1-1 0 0,0-1 1 0 0,0 1-1 0 0,-1 0 1 0 0,1 0 0 0 0,-1 0-1 0 0,0 0 1 0 0,0 1-1 0 0,0-1 1 0 0,0 1-1 0 0,-1 0 1 0 0,1 0-1 0 0,-1 0 1 0 0,0 0 0 0 0,0 0-1 0 0,0 0 1 0 0,-1 0-1 0 0,0 1 1 0 0,1-1-1 0 0,-1 4-36 0 0,12 40 238 0 0,-2 0-1 0 0,-2 0 1 0 0,-2 1-1 0 0,-2 0 1 0 0,-2 1 0 0 0,-3-1-1 0 0,-2 0 1 0 0,-2 0-1 0 0,-3 11-237 0 0,-17 70 401 0 0,-5-2-1 0 0,-41 110-400 0 0,39-137 147 0 0,24-66-81 0 0,7-34-38 0 0,0-1-3 0 0,0 0 24 0 0,0-5 139 0 0,41-103 238 0 0,25-49-373 0 0,6 2 1 0 0,42-59-54 0 0,-89 172-3 0 0,1 2 0 0 0,1 0 0 0 0,3 2 0 0 0,1 1 0 0 0,2 2 0 0 0,1 1 1 0 0,26-19 2 0 0,6 24-154 0 0,-61 72 117 0 0,-6-11 69 0 0,-2 1 0 0 0,-1-1 0 0 0,-1 0 0 0 0,-2 0 0 0 0,-1-1 0 0 0,-1 0-32 0 0,6-21 9 0 0,-61 262 14 0 0,60-170-50 0 0,5-101 27 0 0,0 0-1 0 0,0 0 1 0 0,0 0 0 0 0,0 0-1 0 0,0-1 1 0 0,-1 1-1 0 0,2 0 1 0 0,-1-1-1 0 0,0 1 1 0 0,0-1 0 0 0,0 1-1 0 0,0-1 1 0 0,0 0-1 0 0,0 1 1 0 0,0-1 0 0 0,1 0-1 0 0,-1 0 1 0 0,0 0-1 0 0,0 0 1 0 0,0 0 0 0 0,1 0-1 0 0,-1 0 1 0 0,0 0-1 0 0,0 0 1 0 0,0 0 0 0 0,1-1-1 0 0,-1 1 1 0 0,0 0-1 0 0,0-1 1 0 0,0 1-1 0 0,0-1 1 0 0,0 0 0 0 0,0 1-1 0 0,0-1 1 0 0,0 0-1 0 0,0 1 1 0 0,0-1 0 0 0,0 0-1 0 0,0-1 1 0 0,78-93 63 0 0,-5-4 0 0 0,-4-3 0 0 0,0-9-63 0 0,146-206-7 0 0,-103 199 27 0 0,-112 154 46 0 0,-42 111 152 0 0,-19 105 94 0 0,54-180-221 0 0,3 1 1 0 0,4-1-1 0 0,6 49-91 0 0,11-8 94 0 0,-13-67-48 0 0,-5-46-39 0 0,0 0-8 0 0,0 0 7 0 0,0 0-11 0 0,0 0 16 0 0,0 0-6 0 0,0 0-44 0 0,0 0-21 0 0,0 0-36 0 0,1-27-6825 0 0,8 12-2341 0 0,-7 11-1387 0 0</inkml:trace>
  <inkml:trace contextRef="#ctx0" brushRef="#br0" timeOffset="347.722">1829 636 7282 0 0,'0'0'5803'0'0,"0"0"-3602"0"0,0 0-1136 0 0,0 0-74 0 0,0 0-8 0 0,0 0-77 0 0,0 0-130 0 0,0 0-164 0 0,0 0-154 0 0,0 0-126 0 0,0 0-50 0 0,0 0-54 0 0,0 0-60 0 0,-17 34-6 0 0,-52 107-13 0 0,67-139-139 0 0,0 1 0 0 0,0-1 0 0 0,0 1 0 0 0,1-1 0 0 0,0 1 0 0 0,-1 0 0 0 0,1-1 0 0 0,0 1 0 0 0,0 0 0 0 0,0 0 0 0 0,0 0 0 0 0,1 0 0 0 0,-1 0 0 0 0,1 0 0 0 0,0 0 0 0 0,0 0 0 0 0,0 0 0 0 0,0 0 0 0 0,1 0 0 0 0,-1 0 0 0 0,1 0 0 0 0,-1 0-1 0 0,1 0 1 0 0,0 0 0 0 0,1 0-10 0 0,2 6 57 0 0,-2-4-3 0 0,1 1 0 0 0,-1-1 0 0 0,1 0 0 0 0,0 0 0 0 0,0 0 1 0 0,1 0-1 0 0,-1 0 0 0 0,1-1 0 0 0,0 1 0 0 0,1-1 0 0 0,-1 0 1 0 0,1-1-1 0 0,-1 1 0 0 0,1-1 0 0 0,0 0 0 0 0,1 0 0 0 0,-1 0 1 0 0,0-1-1 0 0,1 0 0 0 0,-1 0 0 0 0,1 0 0 0 0,0-1 0 0 0,0 1 1 0 0,0-1-1 0 0,-1-1 0 0 0,1 1 0 0 0,0-1 0 0 0,0 0 0 0 0,0-1 1 0 0,0 1-1 0 0,0-1 0 0 0,0 0 0 0 0,0-1 0 0 0,-1 1 0 0 0,1-1 1 0 0,-1 0-1 0 0,1-1 0 0 0,-1 1 0 0 0,4-3-54 0 0,0-2 76 0 0,-1 1 1 0 0,1-1-1 0 0,-2-1 1 0 0,1 1-1 0 0,-1-2 1 0 0,0 1-1 0 0,-1 0 0 0 0,0-1 1 0 0,-1-1-1 0 0,1 1 1 0 0,-2-1-1 0 0,1 1 1 0 0,-1-1-1 0 0,-1 0 0 0 0,0-1 1 0 0,0 1-1 0 0,-1-1 1 0 0,-1 1-1 0 0,1-1 1 0 0,-2 1-1 0 0,1-1 0 0 0,-2 0 1 0 0,1 0-1 0 0,-2 1 1 0 0,1-1-1 0 0,-2-3-76 0 0,1 7-44 0 0,-1 0 0 0 0,0 0 0 0 0,0 0-1 0 0,-1 0 1 0 0,1 1 0 0 0,-2-1 0 0 0,1 1 0 0 0,-1 0 0 0 0,1 1 0 0 0,-2-1-1 0 0,1 1 1 0 0,-1 0 0 0 0,1 0 0 0 0,-2 0 0 0 0,1 1 0 0 0,0 0-1 0 0,-1 0 1 0 0,1 1 0 0 0,-1-1 0 0 0,0 2 0 0 0,0-1 0 0 0,-1 1 0 0 0,1 0-1 0 0,0 0 1 0 0,-1 1 0 0 0,1 0 0 0 0,-1 1 0 0 0,-2-1 44 0 0,-40 17-3450 0 0,29 13-5412 0 0,16-20-2497 0 0</inkml:trace>
  <inkml:trace contextRef="#ctx0" brushRef="#br0" timeOffset="653.665">2151 1014 2104 0 0,'0'0'3277'0'0,"0"0"-838"0"0,0 0-157 0 0,0 0 56 0 0,0 0-30 0 0,0 0-188 0 0,0 0-348 0 0,0 0-336 0 0,0 0-230 0 0,0 0-235 0 0,0 0-190 0 0,0 0-131 0 0,0 0-135 0 0,-8-1-91 0 0,5 1-397 0 0,1 0-6 0 0,1 0 1 0 0,-1 0-1 0 0,1 0 0 0 0,0 0 0 0 0,-1 0 0 0 0,1 0 1 0 0,-1 0-1 0 0,1 0 0 0 0,0-1 0 0 0,-1 1 0 0 0,1 0 1 0 0,0-1-1 0 0,-1 1 0 0 0,1-1 0 0 0,0 0 0 0 0,0 1 1 0 0,0-1-1 0 0,-1 0 0 0 0,1 0 0 0 0,0 0 0 0 0,0 0 1 0 0,0 0-1 0 0,0 0 0 0 0,0 0 0 0 0,1 0 0 0 0,-1 0 1 0 0,0 0-1 0 0,0-1 0 0 0,1 1 0 0 0,-1 0 0 0 0,1-1 1 0 0,-1 1-1 0 0,1 0 0 0 0,-1-1 0 0 0,1 1 0 0 0,0 0 1 0 0,0-1-1 0 0,0 1 0 0 0,0 0 0 0 0,0-1 0 0 0,0 1 1 0 0,0-1-1 0 0,0 1 0 0 0,0 0 0 0 0,1-1 0 0 0,-1 0-21 0 0,3-14 128 0 0,1-1-1 0 0,0 2 0 0 0,1-1 1 0 0,1 0-1 0 0,0 1 0 0 0,1 0 1 0 0,1 1-1 0 0,0 0 0 0 0,1 0 0 0 0,0 0 1 0 0,9-8-128 0 0,-3 3 48 0 0,0 1 1 0 0,1 1 0 0 0,1 1-1 0 0,1 0 1 0 0,0 1-1 0 0,1 1 1 0 0,17-10-49 0 0,-34 24-95 0 0,-1 1-1 0 0,1-1 1 0 0,0 1 0 0 0,-1-1-1 0 0,1 1 1 0 0,-1 0 0 0 0,1 0-1 0 0,-1 0 1 0 0,0 0 0 0 0,1 0-1 0 0,-1 0 1 0 0,0 0 0 0 0,0 0-1 0 0,1 0 1 0 0,-1 1 0 0 0,0-1-1 0 0,0 0 1 0 0,-1 1 0 0 0,1-1-1 0 0,0 1 1 0 0,0-1 0 0 0,-1 1-1 0 0,1-1 1 0 0,0 1 0 0 0,-1 0-1 0 0,0-1 1 0 0,1 1 0 0 0,-1 0-1 0 0,0-1 1 0 0,0 1 0 0 0,0 0-1 0 0,0-1 1 0 0,0 1 0 0 0,0 0-1 0 0,-1-1 1 0 0,1 1 0 0 0,-1-1-1 0 0,1 1 1 0 0,-1 0 0 0 0,1-1-1 0 0,-1 1 1 0 0,0-1 0 0 0,0 1 95 0 0,1 6-1544 0 0,0 7-2678 0 0,0-5-2483 0 0,0-5-4091 0 0</inkml:trace>
  <inkml:trace contextRef="#ctx0" brushRef="#br0" timeOffset="989.291">2517 844 5641 0 0,'0'0'2335'0'0,"0"0"25"0"0,0 0-51 0 0,0 0-228 0 0,0 0-270 0 0,0 0-255 0 0,0 0-230 0 0,0 0-195 0 0,0 0-159 0 0,33 0-180 0 0,102-5-125 0 0,-71-10 162 0 0,-54 8-646 0 0,-4 4-78 0 0,0 0 0 0 0,0 0 0 0 0,-1-1 0 0 0,1 1 0 0 0,-1-1 0 0 0,0-1 1 0 0,0 1-1 0 0,0-1 0 0 0,-1 0 0 0 0,0 0 0 0 0,1 0 0 0 0,-2-1 0 0 0,1 1 0 0 0,-1-1 0 0 0,0 0 0 0 0,0 0 0 0 0,0 0 0 0 0,-1-1 0 0 0,0 1 0 0 0,0 0 0 0 0,-1-1 0 0 0,1-2-105 0 0,-2 7 10 0 0,0 0-1 0 0,0 0 0 0 0,0 0 0 0 0,0 1 0 0 0,0-1 1 0 0,-1 0-1 0 0,1 0 0 0 0,-1 0 0 0 0,1 1 1 0 0,-1-1-1 0 0,1 0 0 0 0,-1 0 0 0 0,0 1 1 0 0,0-1-1 0 0,0 1 0 0 0,0-1 0 0 0,0 1 1 0 0,0-1-1 0 0,0 1 0 0 0,-1-1 0 0 0,1 1 1 0 0,0 0-1 0 0,-1 0 0 0 0,1 0 0 0 0,-1 0 1 0 0,1 0-1 0 0,-1 0 0 0 0,0 0 0 0 0,1 0 1 0 0,-1 1-1 0 0,0-1 0 0 0,0 1 0 0 0,1-1 1 0 0,-1 1-1 0 0,0 0 0 0 0,0-1 0 0 0,0 1 0 0 0,1 0 1 0 0,-1 0-1 0 0,0 0 0 0 0,0 1 0 0 0,0-1 1 0 0,-1 1-10 0 0,-14 0-22 0 0,1 1 0 0 0,-1 1 1 0 0,1 1-1 0 0,0 0 0 0 0,0 1 1 0 0,0 1-1 0 0,1 0 0 0 0,-1 1 1 0 0,2 1-1 0 0,-1 0 0 0 0,1 1 1 0 0,0 1-1 0 0,1 0 1 0 0,0 1-1 0 0,1 0 0 0 0,0 1 1 0 0,1 0-1 0 0,0 1 0 0 0,1 1 1 0 0,0-1-1 0 0,-1 6 22 0 0,8-15-3 0 0,0 1-1 0 0,1 0 1 0 0,0 0 0 0 0,0 0 0 0 0,0 0 0 0 0,0 0-1 0 0,1 0 1 0 0,0 1 0 0 0,0-1 0 0 0,1 0-1 0 0,-1 1 1 0 0,1-1 0 0 0,0 1 0 0 0,0-1-1 0 0,1 0 1 0 0,0 1 0 0 0,0-1 0 0 0,0 0-1 0 0,1 0 1 0 0,-1 1 0 0 0,1-1 0 0 0,0 0 0 0 0,1-1-1 0 0,-1 1 1 0 0,1 0 0 0 0,0-1 0 0 0,0 1-1 0 0,1-1 1 0 0,-1 0 0 0 0,1 0 0 0 0,0 0-1 0 0,0-1 1 0 0,0 1 0 0 0,1-1 0 0 0,-1 0 0 0 0,1 0-1 0 0,-1-1 1 0 0,1 1 0 0 0,0-1 0 0 0,4 1 3 0 0,7 3-16 0 0,1-1 1 0 0,0 0 0 0 0,1-2-1 0 0,-1 0 1 0 0,0-1 0 0 0,1 0 0 0 0,0-2-1 0 0,-1 0 1 0 0,1-1 0 0 0,8-2 15 0 0,99-36-3699 0 0,-105 28-446 0 0,-4 6-4742 0 0</inkml:trace>
  <inkml:trace contextRef="#ctx0" brushRef="#br0" timeOffset="1421.543">3155 736 840 0 0,'0'0'1917'0'0,"0"0"-501"0"0,0 0 4 0 0,0 0 123 0 0,0 0 27 0 0,0 0 2 0 0,0 0-129 0 0,0 0-131 0 0,0 0-42 0 0,0 0-60 0 0,0 0-63 0 0,0 0-54 0 0,0 0-73 0 0,1-5-114 0 0,2-19-93 0 0,-32 19 1805 0 0,23 9-2557 0 0,0-1 1 0 0,1 1-1 0 0,0 0 0 0 0,0 0 0 0 0,0 0 0 0 0,0 1 1 0 0,1 0-1 0 0,0 0 0 0 0,0 0 0 0 0,0 0 0 0 0,1 1 0 0 0,-1-1 1 0 0,1 1-1 0 0,1 0 0 0 0,-1 0 0 0 0,1 1-61 0 0,-1-2 14 0 0,0 0-1 0 0,0 0 0 0 0,1 0 1 0 0,0 0-1 0 0,0 0 1 0 0,0 0-1 0 0,1 1 0 0 0,0-1 1 0 0,0 0-1 0 0,0 1 1 0 0,0-1-1 0 0,1 1 0 0 0,0-1 1 0 0,0 1-1 0 0,1-1 1 0 0,0 1-1 0 0,-1-1 0 0 0,2 1 1 0 0,-1-1-1 0 0,1 0 1 0 0,0 0-1 0 0,0 1 0 0 0,0-1 1 0 0,1-1-1 0 0,-1 1 1 0 0,1 0-1 0 0,0-1 0 0 0,1 1 1 0 0,-1-1-1 0 0,1 0 1 0 0,0 0-1 0 0,0 0 0 0 0,0-1 1 0 0,1 1-1 0 0,-1-1 1 0 0,1 0-1 0 0,-1 0 0 0 0,1-1 1 0 0,0 0-1 0 0,0 1 1 0 0,1-1-1 0 0,0-1-13 0 0,0 1 74 0 0,1-1-1 0 0,-1-1 1 0 0,0 1-1 0 0,1-1 1 0 0,-1 0 0 0 0,1-1-1 0 0,-1 0 1 0 0,0 0-1 0 0,1 0 1 0 0,-1 0 0 0 0,0-1-1 0 0,0 0 1 0 0,0-1 0 0 0,0 1-1 0 0,0-1 1 0 0,-1 0-1 0 0,1-1 1 0 0,-1 1 0 0 0,0-1-1 0 0,0 0 1 0 0,0 0-1 0 0,0-1 1 0 0,-1 0 0 0 0,1 1-1 0 0,-1-1 1 0 0,-1-1 0 0 0,1 1-1 0 0,-1-1 1 0 0,0 1-1 0 0,1-3-73 0 0,-1 1 23 0 0,0 0 0 0 0,0-1 0 0 0,0 0 1 0 0,-1 1-1 0 0,-1-1 0 0 0,1 0 0 0 0,-1 0 0 0 0,0 0 0 0 0,-1 0 0 0 0,0 0 0 0 0,0 0 0 0 0,-1 0 0 0 0,0 0 0 0 0,0 0 0 0 0,-1 0 0 0 0,0 0 0 0 0,-1 0 0 0 0,1 1 0 0 0,-1-1 0 0 0,-1 1 0 0 0,0 0 0 0 0,0 0 0 0 0,0 0 0 0 0,0 1 0 0 0,-1-1 0 0 0,-1 1 0 0 0,1 0 0 0 0,-1 0 0 0 0,0 1 0 0 0,-3-3-23 0 0,4 5-141 0 0,0-1-1 0 0,0 1 0 0 0,-1 0 1 0 0,1 0-1 0 0,-1 0 0 0 0,0 1 1 0 0,0 0-1 0 0,0 0 0 0 0,0 1 1 0 0,0-1-1 0 0,0 1 0 0 0,0 1 0 0 0,-5-1 142 0 0,0 1-884 0 0,-28 2-2703 0 0,15 8-6586 0 0,12-3-892 0 0</inkml:trace>
  <inkml:trace contextRef="#ctx0" brushRef="#br0" timeOffset="1799.591">3448 694 11154 0 0,'0'0'5387'0'0,"0"0"-3076"0"0,0 0-1033 0 0,0 0-43 0 0,0 0 22 0 0,0 0-97 0 0,0 0-255 0 0,0 0-307 0 0,0 0-228 0 0,0 0-102 0 0,0 0-31 0 0,0 0-34 0 0,0 0-52 0 0,-1 12-33 0 0,11 199 178 0 0,-9-201-291 0 0,0 0 0 0 0,1-1 0 0 0,1 1 0 0 0,-1-1 1 0 0,1 1-1 0 0,1-1 0 0 0,0 0 0 0 0,0-1 0 0 0,1 1 0 0 0,0-1 0 0 0,0 0 0 0 0,1 0 0 0 0,0 0 0 0 0,0-1 0 0 0,1 0 0 0 0,0 0 0 0 0,0 0 0 0 0,1-1 0 0 0,0 0 0 0 0,0-1 0 0 0,2 1-5 0 0,-7-5 32 0 0,1 0 0 0 0,-1-1 1 0 0,1 1-1 0 0,-1-1 0 0 0,1 0 0 0 0,-1 0 1 0 0,0 0-1 0 0,1 0 0 0 0,-1-1 1 0 0,1 0-1 0 0,-1 1 0 0 0,0-1 0 0 0,0-1 1 0 0,1 1-1 0 0,-1 0 0 0 0,0-1 0 0 0,0 1 1 0 0,0-1-1 0 0,0 0 0 0 0,0 0 1 0 0,-1 0-1 0 0,1 0 0 0 0,-1-1 0 0 0,1 1 1 0 0,-1-1-1 0 0,0 0 0 0 0,2-1-32 0 0,47-90 683 0 0,-41 71-565 0 0,68-165 400 0 0,9 22-365 0 0,-108 229-4888 0 0,12-30-6141 0 0,7-25-1066 0 0</inkml:trace>
  <inkml:trace contextRef="#ctx0" brushRef="#br0" timeOffset="6129.282">4024 902 5129 0 0,'0'0'1119'0'0,"0"0"-438"0"0,0 0-75 0 0,0 0 448 0 0,0 0 488 0 0,0 0 190 0 0,0 0-183 0 0,0 0-370 0 0,0 0-305 0 0,0 0-169 0 0,0 0-74 0 0,10-1-60 0 0,145-6 3118 0 0,-142 6-3538 0 0,0-1 0 0 0,-1-1 0 0 0,0 0 0 0 0,1 0 0 0 0,-1-1 0 0 0,-1-1 1 0 0,1 0-1 0 0,-1-1 0 0 0,1 0 0 0 0,-2 0 0 0 0,1-1 0 0 0,-1-1 0 0 0,0 0 1 0 0,0 0-1 0 0,7-9-151 0 0,-14 13 42 0 0,0 0 1 0 0,0-1 0 0 0,0 1 0 0 0,0-1 0 0 0,-1 1 0 0 0,1-1-1 0 0,-1 0 1 0 0,0 0 0 0 0,-1 0 0 0 0,1 0 0 0 0,-1 0 0 0 0,0-1-1 0 0,-1 1 1 0 0,1 0 0 0 0,-1-1 0 0 0,0 1 0 0 0,0 0-1 0 0,-1-3-42 0 0,0 4-2 0 0,-1 0-1 0 0,1 1 0 0 0,-1-1 0 0 0,0 1 1 0 0,0 0-1 0 0,-1-1 0 0 0,1 1 0 0 0,-1 0 1 0 0,1 1-1 0 0,-1-1 0 0 0,0 0 0 0 0,0 1 1 0 0,0-1-1 0 0,0 1 0 0 0,-1 0 0 0 0,1 0 1 0 0,0 0-1 0 0,-1 1 0 0 0,0-1 0 0 0,1 1 1 0 0,-1 0-1 0 0,0 0 0 0 0,0 0 0 0 0,1 0 1 0 0,-1 1-1 0 0,0 0 0 0 0,0-1 0 0 0,0 1 1 0 0,0 1-1 0 0,0-1 0 0 0,0 1 0 0 0,-2 0 3 0 0,-100 17-438 0 0,97-15 429 0 0,1 0 1 0 0,0 1 0 0 0,0 0 0 0 0,0 0-1 0 0,0 1 1 0 0,0 0 0 0 0,1 0-1 0 0,0 1 1 0 0,0 0 0 0 0,1 0 0 0 0,-1 0-1 0 0,1 1 1 0 0,1 0 0 0 0,-1 0-1 0 0,1 1 1 0 0,0-1 0 0 0,1 1 0 0 0,0 0-1 0 0,0 1 9 0 0,-1 113 64 0 0,6-112-56 0 0,1 0-1 0 0,0 0 1 0 0,1 0-1 0 0,0 0 0 0 0,0 0 1 0 0,1-1-1 0 0,1 1 0 0 0,-1-1 1 0 0,2 0-1 0 0,-1 0 1 0 0,1-1-1 0 0,0 0 0 0 0,1 0-7 0 0,1-3 38 0 0,0 0-1 0 0,0-1 1 0 0,0 0-1 0 0,1 0 0 0 0,-1-1 1 0 0,1 0-1 0 0,0 0 0 0 0,0-1 1 0 0,0 0-1 0 0,0-1 1 0 0,1 0-1 0 0,-1 0 0 0 0,0-1 1 0 0,0-1-1 0 0,1 1 1 0 0,-1-1-38 0 0,4 1 25 0 0,77-16 349 0 0,39-41-18 0 0,-104 45-292 0 0,125-89 373 0 0,-133 88-395 0 0,-2-1-1 0 0,1 0 0 0 0,-2-2 1 0 0,0 1-1 0 0,-1-2 0 0 0,-1 0 1 0 0,0 0-1 0 0,-1-1 1 0 0,-1 0-1 0 0,-1-1 0 0 0,7-18-41 0 0,-14 32 10 0 0,-1 1 0 0 0,1 0-1 0 0,-1-1 1 0 0,0 0 0 0 0,0 1 0 0 0,0-1 0 0 0,-1 0-1 0 0,1 0 1 0 0,-1 1 0 0 0,0-1 0 0 0,-1 0-1 0 0,1 0 1 0 0,-1 1 0 0 0,0-1 0 0 0,0 1-1 0 0,0-1 1 0 0,-1 0 0 0 0,0 1 0 0 0,0 0-1 0 0,0-1 1 0 0,0 1 0 0 0,-1 0 0 0 0,1 0 0 0 0,-1 0-1 0 0,0 1 1 0 0,0-1 0 0 0,-1 1 0 0 0,0-1-10 0 0,3 3-8 0 0,0-1 0 0 0,0 1 1 0 0,0 0-1 0 0,-1 0 0 0 0,1 0 1 0 0,0 1-1 0 0,0-1 0 0 0,-1 0 1 0 0,1 0-1 0 0,-1 1 0 0 0,1-1 1 0 0,0 1-1 0 0,-1-1 0 0 0,1 1 1 0 0,-1 0-1 0 0,1-1 1 0 0,-1 1-1 0 0,1 0 0 0 0,-1 0 1 0 0,0 0-1 0 0,1 0 0 0 0,-1 0 1 0 0,1 1-1 0 0,-1-1 0 0 0,1 0 1 0 0,-1 1-1 0 0,1-1 0 0 0,0 1 1 0 0,-1-1-1 0 0,1 1 0 0 0,-1 0 1 0 0,1-1-1 0 0,0 1 0 0 0,0 0 1 0 0,-1 0-1 0 0,1 0 0 0 0,0 0 1 0 0,0 0-1 0 0,0 0 1 0 0,0 1-1 0 0,0-1 0 0 0,0 1 8 0 0,-14 51-65 0 0,15-49 63 0 0,0 0-1 0 0,0 0 1 0 0,1 0 0 0 0,0 0 0 0 0,0 0 0 0 0,0 0 0 0 0,0 0-1 0 0,1-1 1 0 0,-1 1 0 0 0,1-1 0 0 0,0 1 0 0 0,0-1-1 0 0,0 1 1 0 0,0-1 0 0 0,1 0 0 0 0,0 0 0 0 0,-1 0 0 0 0,1-1-1 0 0,0 1 1 0 0,0-1 0 0 0,0 1 0 0 0,2 0 2 0 0,35 25 15 0 0,-35-25-4 0 0,1-1-1 0 0,-1 1 1 0 0,0 0 0 0 0,0 1 0 0 0,0-1 0 0 0,-1 1 0 0 0,0 0-1 0 0,1 0 1 0 0,-1 1 0 0 0,0-1 0 0 0,-1 1 0 0 0,1-1-1 0 0,-1 1 1 0 0,0 1 0 0 0,0-1 0 0 0,-1 0 0 0 0,1 1 0 0 0,-1-1-1 0 0,0 1 1 0 0,-1-1 0 0 0,0 1 0 0 0,1 0 0 0 0,-2 0-1 0 0,1 0 1 0 0,-1 1-11 0 0,-23 197 742 0 0,50-104-374 0 0,-27-100-324 0 0,29 0-903 0 0,-12-13-3535 0 0,-12 7 345 0 0,-3 1-3625 0 0,-1-2-2512 0 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50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16 3545 0 0,'0'0'4927'0'0,"0"0"-2343"0"0,0 0-843 0 0,0 0-84 0 0,0 0-8 0 0,0 0-71 0 0,0 0-143 0 0,0 0-149 0 0,0 0-171 0 0,0 0-217 0 0,0 0-181 0 0,-3-2-152 0 0,3 3-491 0 0,0-1 0 0 0,1 0 0 0 0,-1 0 1 0 0,0 1-1 0 0,0-1 0 0 0,0 0 0 0 0,1 1 0 0 0,-1-1 0 0 0,0 0 0 0 0,0 1 0 0 0,0-1 0 0 0,0 0 1 0 0,0 1-1 0 0,0-1 0 0 0,1 0 0 0 0,-1 1 0 0 0,0-1 0 0 0,0 0 0 0 0,0 1 0 0 0,0-1 0 0 0,0 1 1 0 0,-1-1-1 0 0,1 0 0 0 0,0 1 0 0 0,0-1 0 0 0,0 0 0 0 0,0 1 0 0 0,0-1 0 0 0,0 0 0 0 0,-1 1 1 0 0,1-1-1 0 0,0 0 0 0 0,0 1 0 0 0,0-1 0 0 0,-1 0 0 0 0,1 0 0 0 0,0 1 0 0 0,0-1 0 0 0,-1 0 1 0 0,1 0-1 0 0,0 1 0 0 0,-1-1 0 0 0,1 0 0 0 0,0 0 0 0 0,-1 0 0 0 0,1 0 0 0 0,0 0 0 0 0,-1 1 1 0 0,1-1-1 0 0,0 0 0 0 0,-1 0 0 0 0,1 0 0 0 0,0 0-74 0 0,10 25 408 0 0,40 133 671 0 0,57 200-681 0 0,-75-246-342 0 0,-28-102-37 0 0,1 14-8 0 0,1-31 286 0 0,12-58-22 0 0,74-161-270 0 0,-65 170 20 0 0,90-205 61 0 0,-94 192-61 0 0,-19 52-930 0 0,2 5-9991 0 0,-4 9-763 0 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51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20 281 5193 0 0,'0'0'4068'0'0,"0"0"-1787"0"0,0 0-570 0 0,0 0 14 0 0,0 0 15 0 0,0 0-127 0 0,0 0-278 0 0,0 0-339 0 0,0 0-304 0 0,0 0-172 0 0,0 0-80 0 0,0 0-49 0 0,0 0 0 0 0,-4 0-22 0 0,-11 0 216 0 0,26 0 896 0 0,148-14 827 0 0,-68 8-1910 0 0,1 5 0 0 0,-1 4 0 0 0,10 4-398 0 0,-51 4 55 0 0,-117-65 1398 0 0,-1-37-1393 0 0,-3-22-226 0 0,71 112 83 0 0,-5-16-1061 0 0,15 12-6117 0 0,-1 5-4940 0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52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31 440 0 0,'0'0'1496'0'0,"0"0"-113"0"0,0 0 46 0 0,0 0 92 0 0,0 0 16 0 0,0 0-113 0 0,0 0-196 0 0,0 0-181 0 0,0 0-115 0 0,0 0-74 0 0,0 0-29 0 0,0 0-15 0 0,0 0-77 0 0,1 8 2857 0 0,84-7 36 0 0,97-3-1205 0 0,101-20-953 0 0,-270 15-2383 0 0,-15 3-2609 0 0,-3 0-3894 0 0,1 3-4296 0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52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13027 0 0,'0'0'1075'0'0,"0"0"-286"0"0,0 0 213 0 0,0 0 377 0 0,0 0 169 0 0,0 0-80 0 0,0 0-250 0 0,0 0-322 0 0,0 0-257 0 0,0 0-184 0 0,37 1-162 0 0,118 1-105 0 0,-18-20-85 0 0,-93 13-375 0 0,12-2-1152 0 0,-20 3-4610 0 0,-23 1-5379 0 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6:30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0 539 0 0 0,'0'0'915'0'0,"0"0"501"0"0,0 0 166 0 0,0 0 2 0 0,0 0-43 0 0,0 0-68 0 0,0 0-78 0 0,0 0-107 0 0,0-10-39 0 0,1-3-724 0 0,0-9-27 0 0,-1-2 2845 0 0,0 24-2399 0 0,0 1 5058 0 0,1 9-5935 0 0,158 230 1788 0 0,-40 125-1369 0 0,-84-314-403 0 0,-27-36 1033 0 0,48-227 51 0 0,-1-38-911 0 0,-12 46-127 0 0,-28 153-74 0 0,-9 5 337 0 0,0 15-412 0 0,40 13-6241 0 0,-30 16-2939 0 0,-7-1-3256 0 0</inkml:trace>
  <inkml:trace contextRef="#ctx0" brushRef="#br0" timeOffset="1201.695">838 770 4505 0 0,'0'0'1867'0'0,"0"0"-304"0"0,0 0-48 0 0,0 0 31 0 0,0 0-51 0 0,0 0-192 0 0,0 0-287 0 0,0 0-159 0 0,0 0-12 0 0,0 0 64 0 0,0 0 66 0 0,0 0-66 0 0,11 3-103 0 0,94 9 1690 0 0,-84-11-2163 0 0,-1-1 0 0 0,1-1-1 0 0,-1-1 1 0 0,0-1-1 0 0,0-1 1 0 0,0 0-1 0 0,0-2 1 0 0,0 0-1 0 0,4-3-332 0 0,-10 2 113 0 0,-7 5-64 0 0,-1 1 1 0 0,0-1 0 0 0,1-1-1 0 0,-1 1 1 0 0,0-1-1 0 0,-1 0 1 0 0,1-1-1 0 0,-1 1 1 0 0,1-1-1 0 0,-1 0 1 0 0,0 0 0 0 0,0-1-1 0 0,-1 1 1 0 0,1-1-1 0 0,-1 0 1 0 0,0-1-1 0 0,0 1 1 0 0,-1-1 0 0 0,0 1-1 0 0,0-1 1 0 0,0 0-1 0 0,-1 0 1 0 0,1-1-1 0 0,-2 1 1 0 0,1 0 0 0 0,-1-1-1 0 0,1-1-49 0 0,-2 4 11 0 0,1 1 1 0 0,-1-1-1 0 0,0 1 0 0 0,0-1 1 0 0,0 0-1 0 0,0 1 0 0 0,-1-1 0 0 0,1 1 1 0 0,-1-1-1 0 0,0 1 0 0 0,0-1 1 0 0,-1 1-1 0 0,1-1 0 0 0,-1 1 0 0 0,1 0 1 0 0,-1 0-1 0 0,0 0 0 0 0,0 0 1 0 0,0 0-1 0 0,-1 0 0 0 0,1 1 1 0 0,-1-1-1 0 0,0 1 0 0 0,1-1 0 0 0,-1 1 1 0 0,0 0-1 0 0,0 0 0 0 0,0 1 1 0 0,-1-1-1 0 0,0 0-11 0 0,-10-3-10 0 0,-1 0 1 0 0,0 1-1 0 0,0 1 0 0 0,0 0 1 0 0,-1 1-1 0 0,1 1 1 0 0,0 0-1 0 0,-1 1 0 0 0,1 0 1 0 0,-9 3 9 0 0,-27-2 47 0 0,-36 34-18 0 0,75-27-8 0 0,0 2 0 0 0,0-1 0 0 0,1 2 0 0 0,0-1 1 0 0,1 1-1 0 0,0 1 0 0 0,1 0 0 0 0,0 0 0 0 0,1 1 0 0 0,0 0 1 0 0,1 0-1 0 0,1 1 0 0 0,0 0 0 0 0,1 0 0 0 0,-3 10-21 0 0,2 0 78 0 0,2 1-1 0 0,0-1 1 0 0,1 1-1 0 0,1 0 1 0 0,2 0-1 0 0,0-1 1 0 0,2 8-78 0 0,-1-22 43 0 0,1-1 0 0 0,0 1 0 0 0,1 0 0 0 0,0-1 0 0 0,1 1 0 0 0,0-1 0 0 0,0 0 0 0 0,0 0 0 0 0,1-1 0 0 0,1 1-1 0 0,0-1 1 0 0,0-1 0 0 0,0 1 0 0 0,1-1 0 0 0,0 0 0 0 0,0 0 0 0 0,1-1 0 0 0,0 0 0 0 0,0 0 0 0 0,1-1 0 0 0,-1 0 0 0 0,1 0 0 0 0,0-1 0 0 0,0 0 0 0 0,1-1 0 0 0,-1 0 0 0 0,1 0 0 0 0,0-1 0 0 0,-1-1 0 0 0,1 1-1 0 0,0-2 1 0 0,0 1 0 0 0,0-1 0 0 0,5-1-43 0 0,145-15 829 0 0,-97 2-581 0 0,-58 11-120 0 0,-3 0-1694 0 0,-2-7-1375 0 0,7 2-7100 0 0,-3 4-2537 0 0</inkml:trace>
  <inkml:trace contextRef="#ctx0" brushRef="#br0" timeOffset="2024.429">1717 913 1776 0 0,'0'0'2102'0'0,"0"0"-519"0"0,0 0 59 0 0,0 0 269 0 0,0 0 113 0 0,0 0-125 0 0,0 0-358 0 0,0 0-421 0 0,0 0-282 0 0,0 0-158 0 0,0 0-98 0 0,0 0-52 0 0,0 0-26 0 0,2 23 2275 0 0,-5-4-2542 0 0,0-1 0 0 0,-1 0 0 0 0,-1 0 0 0 0,-1 0 0 0 0,0-1 0 0 0,-1 0 0 0 0,-1 0 0 0 0,-1-1 0 0 0,0 0 0 0 0,-1 0 0 0 0,-1-1 0 0 0,-9 11-237 0 0,-27 44 358 0 0,46-69-337 0 0,0 0-1 0 0,0 0 0 0 0,0 0 0 0 0,0 0 1 0 0,0 1-1 0 0,0-1 0 0 0,1 0 1 0 0,-1 1-1 0 0,0-1 0 0 0,1 0 1 0 0,-1 1-1 0 0,1-1 0 0 0,-1 1 1 0 0,1-1-1 0 0,0 0 0 0 0,0 1 0 0 0,0-1 1 0 0,0 1-1 0 0,0-1 0 0 0,0 1 1 0 0,0-1-1 0 0,0 1 0 0 0,0-1 1 0 0,1 1-1 0 0,-1-1 0 0 0,0 1 0 0 0,1-1 1 0 0,0 0-1 0 0,-1 1 0 0 0,1-1 1 0 0,0 0-1 0 0,0 1 0 0 0,-1-1 1 0 0,1 0-1 0 0,0 0 0 0 0,0 0 1 0 0,0 0-1 0 0,0 0 0 0 0,1 0 0 0 0,-1 0-20 0 0,107 7 1274 0 0,-10-12-583 0 0,-93-22-7440 0 0,-6 12 776 0 0,1 9-20 0 0,0 4-2782 0 0</inkml:trace>
  <inkml:trace contextRef="#ctx0" brushRef="#br0" timeOffset="2266.828">1408 1051 7482 0 0,'0'0'2600'0'0,"0"0"-547"0"0,0 0-336 0 0,0 0-332 0 0,0 0-261 0 0,0 0-104 0 0,0 0-77 0 0,0 0-32 0 0,0 0 29 0 0,0 0-95 0 0,0 0-135 0 0,0 0-109 0 0,0 0-63 0 0,32 1-53 0 0,99 2-58 0 0,48-7 527 0 0,-120 2-238 0 0,-30 1-2558 0 0,0 0-7815 0 0,-27 1-2079 0 0</inkml:trace>
  <inkml:trace contextRef="#ctx0" brushRef="#br0" timeOffset="3348.216">938 304 4993 0 0,'0'0'1659'0'0,"0"0"39"0"0,0 0 126 0 0,0 0 50 0 0,0 0-142 0 0,0 0-263 0 0,0 0-302 0 0,0 0-286 0 0,0 0-173 0 0,0 0-82 0 0,0 0-1 0 0,0 0 18 0 0,2-3-8 0 0,123-129 3488 0 0,-11-2-3244 0 0,-85 99-633 0 0,-27 77-165 0 0,-1-20 29 0 0,0 0 1 0 0,2-1-1 0 0,1 1 1 0 0,0-1-1 0 0,2 1 1 0 0,0-2-1 0 0,2 3-110 0 0,55 90 412 0 0,-56-104 376 0 0,0-2-3012 0 0,-5-5-8777 0 0,-2-2-1137 0 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6:39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14331 702 0 0 0,'0'0'480'0'0,"0"0"814"0"0,0 0 397 0 0,0 0 121 0 0,0 0-88 0 0,0 0-179 0 0,0 0-176 0 0,0 0-107 0 0,0 0-104 0 0,0 0-110 0 0,2-3-101 0 0,1-25 4663 0 0,-28 5-3133 0 0,14 19-2331 0 0,-1 0 1 0 0,1 0-1 0 0,-1 1 0 0 0,0 1 1 0 0,0 0-1 0 0,0 1 1 0 0,0 0-1 0 0,0 1 0 0 0,0 0 1 0 0,-8 1-147 0 0,-6 0 128 0 0,-132 33 456 0 0,86-3-242 0 0,70-29-342 0 0,0-1 1 0 0,-1 1 0 0 0,1 0 0 0 0,0 0 0 0 0,0 0 0 0 0,0 0-1 0 0,0 0 1 0 0,1 0 0 0 0,-1 1 0 0 0,1-1 0 0 0,-1 1-1 0 0,1-1 1 0 0,0 1 0 0 0,0-1 0 0 0,0 1 0 0 0,0 0-1 0 0,0-1 1 0 0,0 1 0 0 0,1 0 0 0 0,0 0 0 0 0,-1 0-1 0 0,1-1 1 0 0,0 1 0 0 0,0 0 0 0 0,1 0 0 0 0,-1 0 0 0 0,0-1-1 0 0,2 3 0 0 0,40 41 52 0 0,44-15 167 0 0,-64-27-143 0 0,66 15 192 0 0,-88-17-240 0 0,-1 1-1 0 0,1-1 1 0 0,-1 0 0 0 0,1 0-1 0 0,-1 0 1 0 0,0 0 0 0 0,0 0-1 0 0,0 1 1 0 0,0-1 0 0 0,0-1-1 0 0,0 1 1 0 0,-1 0 0 0 0,1 0-1 0 0,-1 0 1 0 0,1-1-1 0 0,-1 1 1 0 0,0-1 0 0 0,1 1-1 0 0,-1-1 1 0 0,0 0 0 0 0,0 0-1 0 0,0 1 1 0 0,0-1 0 0 0,0-1-1 0 0,0 1 1 0 0,0 0 0 0 0,-1 0-1 0 0,1-1 1 0 0,0 1 0 0 0,0-1-1 0 0,-1 0 1 0 0,1 0-28 0 0,-6 4 37 0 0,-198 131 123 0 0,201-131-161 0 0,0 1 0 0 0,1 0 0 0 0,-1 0 1 0 0,1 1-1 0 0,0-1 0 0 0,1 1 1 0 0,-1 0-1 0 0,1 0 0 0 0,0 0 0 0 0,0 1 1 0 0,1-1-1 0 0,0 1 0 0 0,0-1 0 0 0,1 1 1 0 0,-1 0-1 0 0,1-1 0 0 0,1 1 0 0 0,0 0 1 0 0,-1 0-1 0 0,2 0 0 0 0,-1 0 0 0 0,1-1 1 0 0,0 1-1 0 0,1 0 0 0 0,0-1 0 0 0,0 1 1 0 0,1 2 0 0 0,2-3 26 0 0,0-1 0 0 0,0 0 0 0 0,1 0 0 0 0,0 0 0 0 0,0 0 0 0 0,0-1 0 0 0,1 0 0 0 0,-1-1 0 0 0,1 1 0 0 0,0-1 0 0 0,0 0-1 0 0,0-1 1 0 0,0 0 0 0 0,0 0 0 0 0,1 0 0 0 0,-1-1 0 0 0,1 0 0 0 0,-1-1 0 0 0,1 1-26 0 0,8 1 105 0 0,140 2 504 0 0,-154-3-624 0 0,-1-1 1 0 0,1 0-1 0 0,0 1 1 0 0,0-1-1 0 0,0 0 1 0 0,0 0 0 0 0,0 0-1 0 0,-1-1 1 0 0,1 1-1 0 0,0 0 1 0 0,0-1-1 0 0,0 1 1 0 0,0-1-1 0 0,-1 1 1 0 0,1-1 0 0 0,0 0-1 0 0,-1 0 1 0 0,1 0-1 0 0,0 0 1 0 0,-1 0-1 0 0,1 0 1 0 0,-1 0-1 0 0,0-1 1 0 0,1 1 0 0 0,-1-1-1 0 0,0 1 1 0 0,0-1-1 0 0,0 1 1 0 0,0-1-1 0 0,0 1 1 0 0,0-1 0 0 0,0 0-1 0 0,-1 1 1 0 0,1-1-1 0 0,0-1 15 0 0,4-70-5126 0 0,-5 23-6821 0 0,0 35 1685 0 0</inkml:trace>
  <inkml:trace contextRef="#ctx0" brushRef="#br0" timeOffset="587.055">14006 286 2729 0 0,'0'0'2205'0'0,"0"0"-994"0"0,0 0-301 0 0,0 0 195 0 0,0 0 377 0 0,0 0 298 0 0,0 0 35 0 0,0 0-211 0 0,0 0-367 0 0,0 0-341 0 0,0 0-206 0 0,0 0-147 0 0,5-5-45 0 0,21-21 535 0 0,-35 93 3521 0 0,0 1-3727 0 0,2 259 866 0 0,-10-168-1313 0 0,-16 152-75 0 0,15-84-209 0 0,-8-70 17 0 0,12-79-38 0 0,11-98-3127 0 0,2 0-4787 0 0,3 15-4050 0 0</inkml:trace>
  <inkml:trace contextRef="#ctx0" brushRef="#br0" timeOffset="2483.577">15457 436 7242 0 0,'0'0'1525'0'0,"0"0"-50"0"0,0 0 90 0 0,0 0 92 0 0,0 0 78 0 0,0 0-104 0 0,0 0-241 0 0,0 0-257 0 0,0 0-279 0 0,0 0-217 0 0,0 0-111 0 0,0 0-66 0 0,0 0-48 0 0,-3 0-61 0 0,225 1 3056 0 0,-11 17-3044 0 0,-159-13-263 0 0,-79-10 1927 0 0,26 5-2024 0 0,-12-10 88 0 0,0 0 0 0 0,0-1 0 0 0,1-1 0 0 0,1 0 0 0 0,0 0 0 0 0,0-1 0 0 0,-5-11-91 0 0,-33-86 95 0 0,44 85-4382 0 0,3-1-4540 0 0,2 26-3507 0 0</inkml:trace>
  <inkml:trace contextRef="#ctx0" brushRef="#br0" timeOffset="3453.17">16666 875 0 0 0,'0'0'713'0'0,"0"0"257"0"0,0 0 29 0 0,0 0-39 0 0,0 0 94 0 0,0 0 66 0 0,0 0 81 0 0,0 0 81 0 0,0 0 4 0 0,0 0-81 0 0,-3-9 589 0 0,2 8 1547 0 0,2 0 3660 0 0,74 9-4988 0 0,28-19-748 0 0,3-1-559 0 0,12 11-245 0 0,-118-6-1508 0 0,0 1-2489 0 0,0 4-5122 0 0,0 2-2615 0 0</inkml:trace>
  <inkml:trace contextRef="#ctx0" brushRef="#br0" timeOffset="3753.931">16622 1049 8698 0 0,'0'0'2416'0'0,"0"0"-899"0"0,0 0-464 0 0,0 0 30 0 0,0 0 145 0 0,0 0 89 0 0,0 0-21 0 0,0 0-93 0 0,0 0-83 0 0,0 0-134 0 0,0 0-131 0 0,0 0-82 0 0,0 0-98 0 0,35-3-64 0 0,110-11-70 0 0,111 4 302 0 0,-224 12-1187 0 0,-16-1-2704 0 0,1 0-8018 0 0,-9-1-691 0 0</inkml:trace>
  <inkml:trace contextRef="#ctx0" brushRef="#br0" timeOffset="20977.981">18976 471 4481 0 0,'0'0'1714'0'0,"0"0"-430"0"0,0 0-29 0 0,0 0 125 0 0,0 0 4 0 0,0 0-129 0 0,0 0-185 0 0,0 0-149 0 0,0 0-34 0 0,0 0 2 0 0,0 0-48 0 0,0 0-23 0 0,0 0-10 0 0,15-8-8 0 0,47-25-15 0 0,29-47 2009 0 0,63-100-635 0 0,-13 34-1480 0 0,-99 123-335 0 0,-42 23-298 0 0,0 0-13 0 0,0 0 19 0 0,0 0 4 0 0,0 0-21 0 0,0 0 10 0 0,0 0 8 0 0,19 27 796 0 0,54 120 112 0 0,-53-48-774 0 0,-13-65-275 0 0,-7-33 65 0 0,10 7-830 0 0,-2-7 224 0 0,4 1-1343 0 0,-5-7-3592 0 0,-5-1-6234 0 0</inkml:trace>
  <inkml:trace contextRef="#ctx0" brushRef="#br0" timeOffset="4389.267">18144 798 1704 0 0,'0'0'2433'0'0,"0"0"-370"0"0,0 0-25 0 0,0 0 56 0 0,0 0-50 0 0,0 0-198 0 0,0 0-286 0 0,-32 0-238 0 0,-101 1-221 0 0,7 18 1637 0 0,107-14-2547 0 0,-1 2 1 0 0,0 0-1 0 0,1 0 0 0 0,1 2 0 0 0,-1 1 0 0 0,1 0 0 0 0,1 1 1 0 0,0 1-1 0 0,1 0 0 0 0,0 1 0 0 0,-10 11-191 0 0,19-16 23 0 0,1-1 0 0 0,0 1 0 0 0,0 1 0 0 0,1-1-1 0 0,0 1 1 0 0,0-1 0 0 0,1 2 0 0 0,0-1 0 0 0,1 0-1 0 0,-1 4-22 0 0,-5 62 171 0 0,12-70-123 0 0,-1 1 1 0 0,0-1-1 0 0,1 0 1 0 0,0 0-1 0 0,0 0 0 0 0,1-1 1 0 0,-1 1-1 0 0,1-1 1 0 0,0 0-1 0 0,0 0 0 0 0,1 0 1 0 0,-1 0-1 0 0,1-1 1 0 0,0 0-1 0 0,0 0 0 0 0,0 0 1 0 0,0 0-1 0 0,0-1 1 0 0,1 0-1 0 0,-1 0 0 0 0,1-1 1 0 0,-1 1-1 0 0,1-1 1 0 0,0 0-1 0 0,-1-1 0 0 0,1 1 1 0 0,0-1-1 0 0,0 0 1 0 0,-1-1-1 0 0,1 1 0 0 0,3-2-48 0 0,19-1 145 0 0,-1 0 1 0 0,0-3-1 0 0,0 0 0 0 0,0-1 0 0 0,-1-2 0 0 0,0-1 0 0 0,-1-1 1 0 0,0-1-1 0 0,0-1 0 0 0,-1-1 0 0 0,-1-1 0 0 0,-1-1 0 0 0,9-9-145 0 0,173-154 599 0 0,-172 152-503 0 0,-25 26-13 0 0,-7 1-56 0 0,0 0-18 0 0,0 9-50 0 0,-8 170 182 0 0,11-167-140 0 0,1-1 0 0 0,1 0 0 0 0,0-1 0 0 0,1 1 0 0 0,0-1 0 0 0,0 0 0 0 0,1 0 0 0 0,0-1 1 0 0,1 0-1 0 0,0 0 0 0 0,1-1 0 0 0,-1 0 0 0 0,2 0 0 0 0,-1-1 0 0 0,8 4-1 0 0,-9-6-67 0 0,1 0-1 0 0,0 0 1 0 0,0 0-1 0 0,1-1 1 0 0,-1-1-1 0 0,1 0 1 0 0,0 0 0 0 0,0-1-1 0 0,0 0 1 0 0,0-1-1 0 0,0 0 1 0 0,4 0 67 0 0,14-3-3620 0 0,-2-3-3360 0 0,-17 3-5532 0 0</inkml:trace>
  <inkml:trace contextRef="#ctx0" brushRef="#br0" timeOffset="19208.235">18874 991 2473 0 0,'0'0'1439'0'0,"0"0"-243"0"0,0 0 37 0 0,0 0 137 0 0,0 0 12 0 0,0 0-193 0 0,0 0-247 0 0,0 0-133 0 0,0 0-53 0 0,0 0 2 0 0,0 0-19 0 0,6 1-95 0 0,93 24 3960 0 0,-87-21-4297 0 0,1-1 1 0 0,-1 0 0 0 0,1-1-1 0 0,0 0 1 0 0,0-1 0 0 0,-1-1 0 0 0,1 0-1 0 0,0 0 1 0 0,2-2-308 0 0,21 1 263 0 0,144-22 789 0 0,-148 19-865 0 0,-26 4-143 0 0,0 0-1 0 0,0-1 0 0 0,1 0 0 0 0,-1 0 0 0 0,0 0 0 0 0,0 0 0 0 0,0-1 0 0 0,0 0 0 0 0,0-1 0 0 0,-1 1 0 0 0,1-1 1 0 0,-1 0-1 0 0,0-1 0 0 0,1 1 0 0 0,2-4-43 0 0,6-9 239 0 0,7-34 471 0 0,-20 45-686 0 0,-1 0-1 0 0,1 0 0 0 0,-1 0 1 0 0,0 0-1 0 0,0 0 0 0 0,-1-1 1 0 0,0 1-1 0 0,0 0 0 0 0,0 0 1 0 0,0 0-1 0 0,-1 0 0 0 0,0 0 0 0 0,0 1 1 0 0,0-1-1 0 0,0 1 0 0 0,-1-1 1 0 0,0 1-1 0 0,0 0 0 0 0,0-1 1 0 0,0 2-1 0 0,-1-1 0 0 0,1 0 1 0 0,-1 1-24 0 0,-6-1 6 0 0,1 0 0 0 0,0 1 0 0 0,-1 1 0 0 0,0-1 0 0 0,1 2 1 0 0,-1-1-1 0 0,0 1 0 0 0,0 1 0 0 0,0 0 0 0 0,0 0 0 0 0,0 1 1 0 0,-4 1-7 0 0,-25-1 10 0 0,-94 42 134 0 0,47 10-10 0 0,79-46-78 0 0,-1 1 1 0 0,1 0-1 0 0,0 1 0 0 0,0 0 0 0 0,1 0 0 0 0,0 0 1 0 0,1 0-1 0 0,0 1 0 0 0,1 0 0 0 0,0 0 0 0 0,0 1 1 0 0,1-1-1 0 0,0 1 0 0 0,1-1 0 0 0,0 1 0 0 0,1 0 1 0 0,0 0-1 0 0,1 0 0 0 0,0 0 0 0 0,0 0 0 0 0,2 0 1 0 0,0 3-57 0 0,-1-4 39 0 0,1 0 1 0 0,0-1 0 0 0,1 1 0 0 0,0-1 0 0 0,1 0 0 0 0,0 0 0 0 0,0 0 0 0 0,1 0-1 0 0,0-1 1 0 0,1 1 0 0 0,-1-1 0 0 0,2-1 0 0 0,-1 1 0 0 0,1-1 0 0 0,0 0 0 0 0,0-1-1 0 0,1 1 1 0 0,0-2 0 0 0,0 1 0 0 0,7 3-40 0 0,5-1 92 0 0,1-1 0 0 0,0-1 0 0 0,0-1 0 0 0,0-1 0 0 0,1 0 0 0 0,-1-2 0 0 0,1 0 0 0 0,21-2-92 0 0,71-7 314 0 0,-115 7-328 0 0,1-1 1 0 0,0 1 0 0 0,-1 0-1 0 0,1 0 1 0 0,0 0 0 0 0,-1-1-1 0 0,1 1 1 0 0,0 0 0 0 0,-1 0-1 0 0,1-1 1 0 0,0 1 0 0 0,-1 0-1 0 0,1-1 1 0 0,0 1 0 0 0,0 0 0 0 0,-1-1-1 0 0,1 1 1 0 0,0 0 0 0 0,0-1-1 0 0,0 1 1 0 0,-1-1 0 0 0,1 1-1 0 0,0 0 1 0 0,0-1 0 0 0,0 1-1 0 0,0-1 1 0 0,0 1 0 0 0,0 0-1 0 0,0-1 1 0 0,0 1 0 0 0,0-1-1 0 0,0 1 1 0 0,0-1 0 0 0,0 1-1 0 0,0 0 1 0 0,1-1 0 0 0,-1 1 0 0 0,0-1-1 0 0,0 1 1 0 0,0 0 0 0 0,0-1-1 0 0,1 1 1 0 0,-1 0 0 0 0,0-1-1 0 0,0 1 1 0 0,1 0 0 0 0,-1-1-1 0 0,0 1 1 0 0,1 0 0 0 0,-1 0-1 0 0,0-1 1 0 0,1 1 0 0 0,-1 0-1 0 0,0 0 1 0 0,1 0 0 0 0,-1-1-1 0 0,1 1 1 0 0,-1 0 0 0 0,0 0 0 0 0,1 0-1 0 0,-1 0 14 0 0,-6-5-616 0 0,-4 0-723 0 0,2 2-1569 0 0,4-2-3903 0 0,1-1-5429 0 0</inkml:trace>
  <inkml:trace contextRef="#ctx0" brushRef="#br0" timeOffset="20079.897">19733 1103 10426 0 0,'0'0'1993'0'0,"0"0"-724"0"0,0 0-205 0 0,0 0 182 0 0,0 0 105 0 0,0 0-85 0 0,0 0-262 0 0,0 0-344 0 0,0 0-213 0 0,0 0-28 0 0,0 0 29 0 0,0 0 60 0 0,0 0 32 0 0,-1 7-56 0 0,-27 60 751 0 0,-67 94-12 0 0,69-112-1086 0 0,113-175 310 0 0,16 22-375 0 0,-79 77-71 0 0,-15 65 19 0 0,-7-26-17 0 0,0-1-1 0 0,0 1 1 0 0,1-1-1 0 0,1 0 1 0 0,0 0-1 0 0,0 0 1 0 0,1 0-1 0 0,0-1 1 0 0,6 8-3 0 0,-8-15 21 0 0,0 0 0 0 0,0 0 0 0 0,0-1-1 0 0,0 1 1 0 0,1-1 0 0 0,-1 0 0 0 0,1 0 0 0 0,0-1 0 0 0,0 1 0 0 0,0-1 0 0 0,-1 1 0 0 0,1-1-1 0 0,0-1 1 0 0,0 1 0 0 0,1 0 0 0 0,-1-1 0 0 0,0 0 0 0 0,0 0 0 0 0,0 0 0 0 0,0 0-1 0 0,0-1 1 0 0,0 0 0 0 0,0 0 0 0 0,0 0 0 0 0,0 0 0 0 0,0 0 0 0 0,0-1 0 0 0,-1 0 0 0 0,1 1-1 0 0,0-2 1 0 0,-1 1 0 0 0,0 0 0 0 0,1-1 0 0 0,-1 1 0 0 0,0-1 0 0 0,0 0 0 0 0,-1 0-1 0 0,1 0 1 0 0,0 0 0 0 0,-1-1 0 0 0,2-2-21 0 0,56-105 682 0 0,-53 54-3360 0 0,-7 47-4224 0 0,0 8-4866 0 0</inkml:trace>
  <inkml:trace contextRef="#ctx0" brushRef="#br0" timeOffset="31862.905">15759 775 0 0 0,'0'0'529'0'0,"12"-4"3907"0"0,-10 2 8219 0 0,-7-5-6474 0 0,-50-33-5638 0 0,39 36-414 0 0,-1 0-1 0 0,0 1 1 0 0,0 1 0 0 0,-1 1 0 0 0,1 1-1 0 0,0 0 1 0 0,0 1 0 0 0,0 0 0 0 0,-8 3-129 0 0,-81 57 429 0 0,100-55-410 0 0,0 0 0 0 0,0 1-1 0 0,0 0 1 0 0,1 0 0 0 0,0 0 0 0 0,0 1-1 0 0,1-1 1 0 0,0 1 0 0 0,0 0-1 0 0,1 1 1 0 0,0-1 0 0 0,0 1 0 0 0,1-1-1 0 0,0 1 1 0 0,1 0 0 0 0,0 0 0 0 0,0-1-1 0 0,1 1 1 0 0,0 0 0 0 0,0 0-1 0 0,1 0 1 0 0,0 0 0 0 0,1-1 0 0 0,2 7-19 0 0,-1-5 21 0 0,0 0 1 0 0,1-1-1 0 0,1 1 1 0 0,-1-1 0 0 0,1 0-1 0 0,1 0 1 0 0,0-1-1 0 0,0 0 1 0 0,0 0 0 0 0,7 6-22 0 0,91 75 181 0 0,-97-86-140 0 0,1-1 0 0 0,-1 0 0 0 0,1-1 0 0 0,-1 1 0 0 0,1-1 0 0 0,0-1 0 0 0,-1 1 0 0 0,1-1 0 0 0,0-1 0 0 0,-1 1 0 0 0,1-1 0 0 0,-1-1 0 0 0,1 1 0 0 0,-1-1 0 0 0,1-1 0 0 0,-1 1 0 0 0,0-1 0 0 0,0-1 0 0 0,0 1 0 0 0,-1-1 0 0 0,1 0 0 0 0,5-5-41 0 0,-4 1 48 0 0,0 0 1 0 0,0 0 0 0 0,0-1-1 0 0,-2 0 1 0 0,1-1 0 0 0,-1 1 0 0 0,0-1-1 0 0,-1 0 1 0 0,0-1 0 0 0,-1 1 0 0 0,0-1-1 0 0,0 0 1 0 0,-1 0 0 0 0,1-9-49 0 0,8-22-21 0 0,5-35 84 0 0,-13 47-38 0 0,-4 30-2 0 0,0 0 3 0 0,0 0 1 0 0,0 0-18 0 0,0 0-6 0 0,0 0 28 0 0,0 0-2 0 0,0 0-16 0 0,0 0 1 0 0,0 0-12 0 0,0 0-18 0 0,0 0 26 0 0,0 0-10 0 0,0 0 8 0 0,0 0 12 0 0,0 0-7 0 0,0 0-14 0 0,0 0-1 0 0,0 0-12 0 0,0 0 32 0 0,0 0-3 0 0,0 0-19 0 0,0 0-5 0 0,0 0-1 0 0,0 0 14 0 0,0 0-20 0 0,0 0 3 0 0,0 0 12 0 0,0 0-15 0 0,0 0 10 0 0,0 0 17 0 0,0 0-22 0 0,0 30-49 0 0,-3-1 80 0 0,0 0 0 0 0,2 0 0 0 0,2 0-1 0 0,0 0 1 0 0,5 20-20 0 0,-3-38 10 0 0,1-1 0 0 0,0 1-1 0 0,1-1 1 0 0,0 0 0 0 0,0 0-1 0 0,1 0 1 0 0,1-1 0 0 0,-1 0-1 0 0,1 0 1 0 0,1 0 0 0 0,1 0-10 0 0,48 27 205 0 0,-10-32 153 0 0,-45-2-2388 0 0,-2-3 737 0 0,0-3-4937 0 0,0 3-6039 0 0</inkml:trace>
  <inkml:trace contextRef="#ctx0" brushRef="#br0" timeOffset="65160.078">0 2062 792 0 0,'0'0'1251'0'0,"0"0"-737"0"0,0 0-502 0 0,0 0-198 0 0,0 0 13 0 0,0 0 94 0 0,0 0 115 0 0,0 0 123 0 0,0 0 81 0 0,0 0 56 0 0,0 0 107 0 0,7-6 93 0 0,69-46 2448 0 0,32-2 52 0 0,42 16-1433 0 0,12 7-712 0 0,129-8-851 0 0,812-65 846 0 0,-813 74-616 0 0,149 14-115 0 0,55 28 46 0 0,-144-1-22 0 0,388-18-71 0 0,-151 34-4 0 0,28-15-27 0 0,-469-13-9 0 0,459-14 92 0 0,182 15-67 0 0,-414 12-45 0 0,24 11 43 0 0,528 3 110 0 0,73-40 6 0 0,-305 6 4 0 0,72-4-239 0 0,994-4 415 0 0,-1617 16-277 0 0,1075-4 118 0 0,-353-18-176 0 0,-68-8 92 0 0,-402 17 22 0 0,880-18 111 0 0,-301 7-24 0 0,-525 5-63 0 0,-224 8-52 0 0,1624-82 265 0 0,-768-10 123 0 0,-766 68 586 0 0,202 8-1072 0 0,205 23 1399 0 0,-617-4-764 0 0,-22-3-102 0 0,79 3-181 0 0,1 1-4 0 0,-43-1-21 0 0,2 4 81 0 0,-120 4-429 0 0,-1 0-31 0 0,0 0-47 0 0,0 0-80 0 0,0 0-163 0 0,0 0-259 0 0,0 7-10024 0 0,0-6 610 0 0</inkml:trace>
  <inkml:trace contextRef="#ctx0" brushRef="#br0" timeOffset="66837.261">1688 2147 4393 0 0,'0'0'1631'0'0,"0"0"-399"0"0,0 0-88 0 0,0 0 209 0 0,0 0 180 0 0,0 0 56 0 0,0 0-117 0 0,0 0-182 0 0,0 0-191 0 0,0 0-203 0 0,0 0-183 0 0,-6 2-186 0 0,3 0-450 0 0,-1 0 0 0 0,1 0 1 0 0,0 0-1 0 0,0 0 0 0 0,-1 1 0 0 0,2-1 0 0 0,-1 1 1 0 0,0-1-1 0 0,0 1 0 0 0,1 0 0 0 0,-1 0 0 0 0,1 1 1 0 0,0-1-1 0 0,0 0 0 0 0,0 1 0 0 0,1-1 0 0 0,-1 1 1 0 0,0 2-78 0 0,-128 471 2612 0 0,30-130-2301 0 0,48-224-215 0 0,84-216 271 0 0,178-485-242 0 0,-92 261-80 0 0,-106 305-54 0 0,-12 42-52 0 0,-1-21 111 0 0,-18 221 250 0 0,38 8-218 0 0,-14-209-78 0 0,1 0 1 0 0,1 0-1 0 0,2-1 1 0 0,1 0 0 0 0,12 25-5 0 0,-21-51 9 0 0,0 0 1 0 0,0 1 0 0 0,0-1-1 0 0,0 0 1 0 0,0 0 0 0 0,1 1-1 0 0,-1-1 1 0 0,1 0 0 0 0,-1 0 0 0 0,1-1-1 0 0,0 1 1 0 0,0 0 0 0 0,0 0-1 0 0,0-1 1 0 0,0 0 0 0 0,0 1 0 0 0,0-1-1 0 0,0 0 1 0 0,1 0 0 0 0,-1 0-1 0 0,1 0 1 0 0,-1 0 0 0 0,0-1-1 0 0,1 1 1 0 0,-1-1 0 0 0,1 1 0 0 0,-1-1-1 0 0,1 0 1 0 0,0 0 0 0 0,-1 0-1 0 0,1 0 1 0 0,-1-1 0 0 0,1 1 0 0 0,-1-1-1 0 0,0 1 1 0 0,1-1 0 0 0,-1 0-1 0 0,1 0 1 0 0,-1 0 0 0 0,0 0-1 0 0,0-1 1 0 0,0 1 0 0 0,2-2-10 0 0,11-14 132 0 0,0-1 1 0 0,-2 0-1 0 0,0-2 1 0 0,-1 1 0 0 0,-1-2-1 0 0,-1 1 1 0 0,-1-1-1 0 0,3-11-132 0 0,1 2 84 0 0,14-28-3 0 0,-2-2 0 0 0,-2-1 0 0 0,-3 0 0 0 0,-3-2-1 0 0,-3 0 1 0 0,-3-1 0 0 0,-2 0 0 0 0,-1-34-81 0 0,-8 91 5 0 0,-15-48-25 0 0,14 55-47 0 0,1 0-1 0 0,-1 0 1 0 0,0-1 0 0 0,0 1-1 0 0,0 0 1 0 0,0 0-1 0 0,0 0 1 0 0,0 0 0 0 0,0 0-1 0 0,0 0 1 0 0,0 1-1 0 0,0-1 1 0 0,0 0-1 0 0,0 0 1 0 0,1 1 0 0 0,-1-1-1 0 0,0 0 1 0 0,0 1-1 0 0,0-1 1 0 0,0 1 0 0 0,1-1-1 0 0,-1 1 1 0 0,0-1-1 0 0,0 1 1 0 0,1 0-1 0 0,-1-1 1 0 0,1 1 0 0 0,-1 0-1 0 0,0 0 1 0 0,1-1-1 0 0,-1 1 1 0 0,1 0 0 0 0,0 0-1 0 0,-1 0 1 0 0,1 0-1 0 0,0 0 1 0 0,-1-1-1 0 0,1 1 68 0 0,-19 40-4005 0 0,7-11-5396 0 0,3-10-1027 0 0</inkml:trace>
  <inkml:trace contextRef="#ctx0" brushRef="#br0" timeOffset="67209.064">2291 2548 9162 0 0,'0'0'3195'0'0,"0"0"-1657"0"0,0 0-647 0 0,0 0 41 0 0,0 0 99 0 0,0 0-14 0 0,0 0-198 0 0,0 0-276 0 0,0 0-220 0 0,0 0-143 0 0,0 0-49 0 0,0 0-18 0 0,0 0-9 0 0,-7 25 1 0 0,-17 77 31 0 0,23-100-124 0 0,1 0 0 0 0,-1 0 0 0 0,0 0-1 0 0,1 0 1 0 0,-1 0 0 0 0,1 0 0 0 0,0 0 0 0 0,0 0-1 0 0,0 0 1 0 0,0 0 0 0 0,0 0 0 0 0,0 0 0 0 0,0 0-1 0 0,1 0 1 0 0,-1 0 0 0 0,1 0 0 0 0,-1 0-1 0 0,1 0 1 0 0,0 0 0 0 0,-1 0 0 0 0,1 0 0 0 0,0-1-1 0 0,1 1 1 0 0,-1 0 0 0 0,0-1 0 0 0,0 1 0 0 0,1-1-1 0 0,-1 1 1 0 0,1-1 0 0 0,-1 0 0 0 0,1 1-1 0 0,0-1 1 0 0,0 0-12 0 0,4 3 77 0 0,1 0 56 0 0,1-1 0 0 0,-1-1 0 0 0,1 1 0 0 0,-1-1 0 0 0,1-1 0 0 0,0 1-1 0 0,0-1 1 0 0,0-1 0 0 0,-1 1 0 0 0,1-1 0 0 0,0-1 0 0 0,0 1 0 0 0,0-1 0 0 0,0-1 0 0 0,0 0 0 0 0,-1 0 0 0 0,1 0 0 0 0,-1-1 0 0 0,1 0 0 0 0,5-4-133 0 0,-7 4 84 0 0,0-1 0 0 0,-1 0 1 0 0,0 0-1 0 0,0 0 0 0 0,0-1 0 0 0,0 0 1 0 0,-1 0-1 0 0,0 0 0 0 0,0-1 0 0 0,0 1 0 0 0,-1-1 1 0 0,1 0-1 0 0,-1 0 0 0 0,-1 0 0 0 0,1 0 1 0 0,-1 0-1 0 0,0-1 0 0 0,-1 1 0 0 0,1-1 0 0 0,-1 0 1 0 0,-1 1-1 0 0,1-1 0 0 0,-1 0 0 0 0,0 1 1 0 0,-1-1-1 0 0,0-5-84 0 0,-2 7-23 0 0,0 0 0 0 0,0 0 1 0 0,0 1-1 0 0,-1-1 0 0 0,1 1 0 0 0,-1-1 1 0 0,0 1-1 0 0,0 0 0 0 0,-1 1 1 0 0,1-1-1 0 0,-1 1 0 0 0,0 0 0 0 0,0 0 1 0 0,0 0-1 0 0,0 0 0 0 0,0 1 1 0 0,-1 0-1 0 0,1 0 0 0 0,-1 1 0 0 0,1 0 1 0 0,-1 0-1 0 0,0 0 0 0 0,0 0 1 0 0,1 1-1 0 0,-1 0 0 0 0,0 0 0 0 0,-5 1 23 0 0,-107 18-4565 0 0,95-8 188 0 0,8-6-3768 0 0</inkml:trace>
  <inkml:trace contextRef="#ctx0" brushRef="#br0" timeOffset="67604.08">2959 2116 8338 0 0,'0'0'2283'0'0,"0"0"-649"0"0,0 0-217 0 0,0 0 76 0 0,0 0 51 0 0,0 0-68 0 0,0 0-260 0 0,0 0-290 0 0,0 0-227 0 0,0 0-155 0 0,0 0-71 0 0,0 0-22 0 0,0 4-28 0 0,41 278 2744 0 0,-37 16-2912 0 0,-12-280-2418 0 0,-3-23-9034 0 0,8 1-278 0 0</inkml:trace>
  <inkml:trace contextRef="#ctx0" brushRef="#br0" timeOffset="67858.148">2720 2451 9122 0 0,'0'0'2202'0'0,"0"0"-1050"0"0,0 0-456 0 0,0 0 167 0 0,0 0 325 0 0,0 0 159 0 0,0 0-72 0 0,0 0-177 0 0,0 0-203 0 0,0 0-139 0 0,0 0-87 0 0,0 0-117 0 0,33 0-124 0 0,103 0-108 0 0,19-7 9 0 0,-65 1-246 0 0,-46 2-4231 0 0,-21 3-1919 0 0,-1 0-3782 0 0,-18 1 6938 0 0</inkml:trace>
  <inkml:trace contextRef="#ctx0" brushRef="#br0" timeOffset="68159.896">3246 2444 0 0 0,'0'0'1024'0'0,"0"0"927"0"0,0 0 250 0 0,0 0 69 0 0,0 0-117 0 0,0 0-284 0 0,0 0-221 0 0,0 0-213 0 0,0 0-169 0 0,0 0-121 0 0,0 0-98 0 0,0 0-75 0 0,0 0-87 0 0,31 3-101 0 0,96 13-76 0 0,-49-21 619 0 0,-63-2-955 0 0,-8 5-273 0 0,0-1 0 0 0,-1 1 0 0 0,1-2 0 0 0,-1 1 0 0 0,1-1-1 0 0,-1 0 1 0 0,0 0 0 0 0,-1 0 0 0 0,1-1 0 0 0,-1 0 0 0 0,0 0 0 0 0,0-1 0 0 0,0 1 0 0 0,-1-1 0 0 0,0 0 0 0 0,0 0 0 0 0,0-1-1 0 0,-1 1 1 0 0,0-1 0 0 0,0 1 0 0 0,-1-1 0 0 0,0 0 0 0 0,0 0 0 0 0,0 0 0 0 0,-1-1 0 0 0,0 1 0 0 0,-1 0 0 0 0,1 0 0 0 0,-1-1-99 0 0,-1 5 1 0 0,0 0 0 0 0,0 1 1 0 0,0-1-1 0 0,-1 0 1 0 0,1 1-1 0 0,0 0 1 0 0,-1-1-1 0 0,0 1 1 0 0,1 0-1 0 0,-1 0 0 0 0,0 0 1 0 0,0 0-1 0 0,0 0 1 0 0,-1 0-1 0 0,1 0 1 0 0,0 1-1 0 0,-1-1 1 0 0,1 1-1 0 0,-1 0 0 0 0,1 0 1 0 0,-1 0-1 0 0,0 0 1 0 0,1 0-1 0 0,-1 0 1 0 0,0 1-1 0 0,0-1 1 0 0,1 1-1 0 0,-1 0 0 0 0,0 0 1 0 0,0 0-1 0 0,-1 0-1 0 0,-88 18-266 0 0,75-8 241 0 0,0 1 0 0 0,1 1 0 0 0,0 0 0 0 0,1 2 1 0 0,0-1-1 0 0,1 2 0 0 0,1 0 0 0 0,0 0 0 0 0,1 1 0 0 0,1 1 0 0 0,0 0 0 0 0,2 0 0 0 0,0 1 0 0 0,0 0 0 0 0,2 1 0 0 0,-3 10 25 0 0,8-22-8 0 0,-1 0-1 0 0,1-1 0 0 0,0 1 1 0 0,1 0-1 0 0,0 0 1 0 0,0 0-1 0 0,0 0 0 0 0,1 0 1 0 0,0 0-1 0 0,0 0 0 0 0,1 0 1 0 0,0 0-1 0 0,0 0 0 0 0,1-1 1 0 0,-1 1-1 0 0,2 0 1 0 0,-1-1-1 0 0,1 1 0 0 0,0-1 1 0 0,0 0-1 0 0,0 0 0 0 0,1 0 1 0 0,1 2 8 0 0,7-3-29 0 0,0 0 1 0 0,0 0-1 0 0,1-1 1 0 0,-1 0-1 0 0,1-1 0 0 0,0-1 1 0 0,0 0-1 0 0,0-1 1 0 0,0 0-1 0 0,0-1 1 0 0,0-1-1 0 0,0 0 1 0 0,-1 0-1 0 0,1-1 1 0 0,6-2 28 0 0,89-35-3162 0 0,-70 21-6336 0 0,-26 14-2121 0 0</inkml:trace>
  <inkml:trace contextRef="#ctx0" brushRef="#br0" timeOffset="68476.33">684 3341 7498 0 0,'0'0'3175'0'0,"0"0"-2091"0"0,0 0-780 0 0,0 0 47 0 0,0 0 480 0 0,34-11 360 0 0,112-35 185 0 0,99-9 2838 0 0,-31 22-2053 0 0,2 9-1 0 0,0 10 1 0 0,49 9-2161 0 0,569-41 1181 0 0,-770 40-1248 0 0,149-16-1470 0 0,185-43 1537 0 0,-348 49-2102 0 0,-35 9-1243 0 0,0 0-3688 0 0,-10 6-4946 0 0</inkml:trace>
  <inkml:trace contextRef="#ctx0" brushRef="#br0" timeOffset="68987.915">4154 2274 2977 0 0,'0'0'2205'0'0,"0"0"-149"0"0,0 0 27 0 0,0 0-46 0 0,0 0-148 0 0,0 0-187 0 0,0 0-249 0 0,0 0-215 0 0,0 0-213 0 0,0 0-205 0 0,0 0-177 0 0,0 0-129 0 0,0 0-114 0 0,-19 10-97 0 0,-58 29-54 0 0,44-13 138 0 0,75-28 281 0 0,14-29 56 0 0,-56 31-564 0 0,0 0 17 0 0,0 0 41 0 0,0 0 16 0 0,0 0-7 0 0,-33 16 359 0 0,-18 22-1897 0 0,50-35 1747 0 0,1-2-7481 0 0,0-1 792 0 0,0 0-4549 0 0</inkml:trace>
  <inkml:trace contextRef="#ctx0" brushRef="#br0" timeOffset="69421.641">4117 2621 9418 0 0,'0'0'1332'0'0,"0"0"-81"0"0,0 0 104 0 0,0 0 79 0 0,0 0 10 0 0,0 0-190 0 0,0 0-209 0 0,0 0-166 0 0,0 0-209 0 0,0 0-166 0 0,0 0-119 0 0,0 0-97 0 0,-5 4-52 0 0,-40 41 731 0 0,46-44-939 0 0,-1 0 1 0 0,1-1-1 0 0,0 1 0 0 0,-1 0 0 0 0,1-1 0 0 0,0 1 0 0 0,-1 0 1 0 0,1-1-1 0 0,0 1 0 0 0,0-1 0 0 0,-1 0 0 0 0,1 1 1 0 0,0-1-1 0 0,0 1 0 0 0,0-1 0 0 0,0 0 0 0 0,0 0 1 0 0,-1 0-1 0 0,1 1 0 0 0,0-1 0 0 0,0 0 0 0 0,0 0 0 0 0,0 0 1 0 0,0 0-1 0 0,0-1 0 0 0,0 1 0 0 0,0 0 0 0 0,0 0 1 0 0,-1 0-1 0 0,1-1 0 0 0,0 1 0 0 0,0 0 0 0 0,0-1 1 0 0,0 1-1 0 0,-1-1 0 0 0,1 1 0 0 0,0-1 0 0 0,-1 1 0 0 0,1-1 1 0 0,0 0-1 0 0,-1 1 0 0 0,1-1 0 0 0,0 0 0 0 0,-1 0 1 0 0,1 1-1 0 0,-1-1 0 0 0,0 0 0 0 0,1 0 0 0 0,-1 0-28 0 0,4-1 71 0 0,40-24 498 0 0,-89 47 1207 0 0,-35 36-1631 0 0,83-57-1017 0 0,17-7-434 0 0,-6 0-3396 0 0,-5 3-7044 0 0</inkml:trace>
  <inkml:trace contextRef="#ctx0" brushRef="#br0" timeOffset="78309.523">4928 2852 3825 0 0,'0'0'1743'0'0,"0"0"-399"0"0,0 0-352 0 0,0 0 66 0 0,0 0 246 0 0,0 0 167 0 0,0 0-49 0 0,0 0-235 0 0,0 0-290 0 0,0 0-274 0 0,0 0-206 0 0,15 15 774 0 0,-4-9-886 0 0,0 0-1 0 0,1-2 1 0 0,-1 1-1 0 0,1-2 1 0 0,0 1-1 0 0,1-2 1 0 0,-1 1-1 0 0,0-2 1 0 0,1 0-1 0 0,-1 0 0 0 0,1-1 1 0 0,0-1-1 0 0,-1 0 1 0 0,0 0-1 0 0,1-1 1 0 0,-1-1-1 0 0,4-1-304 0 0,20-12 241 0 0,-1-2 0 0 0,-1-1 1 0 0,-1-1-1 0 0,0-2 0 0 0,-2-2 0 0 0,-1 0 0 0 0,0-2 0 0 0,-2-2 0 0 0,-1 0 1 0 0,-2-1-1 0 0,20-30-241 0 0,-10 9 136 0 0,-3-2 0 0 0,-2-1 1 0 0,-2-1-1 0 0,3-14-136 0 0,15-28 112 0 0,-8 0-57 0 0,-38 96-60 0 0,0 1-1 0 0,0-1 1 0 0,0 1 0 0 0,0-1-1 0 0,0 0 1 0 0,0 1-1 0 0,1-1 1 0 0,-1 0 0 0 0,0 1-1 0 0,0-1 1 0 0,0 0 0 0 0,1 1-1 0 0,-1-1 1 0 0,0 0 0 0 0,0 1-1 0 0,1-1 1 0 0,-1 0 0 0 0,0 0-1 0 0,1 1 1 0 0,-1-1 0 0 0,0 0-1 0 0,1 0 1 0 0,-1 1 0 0 0,0-1-1 0 0,1 0 1 0 0,-1 0 0 0 0,0 0-1 0 0,1 0 1 0 0,-1 0 0 0 0,1 0-1 0 0,-1 0 1 0 0,0 0 0 0 0,1 1-1 0 0,-1-1 1 0 0,1-1 0 0 0,-1 1-1 0 0,0 0 1 0 0,1 0-1 0 0,-1 0 1 0 0,0 0 0 0 0,1 0-1 0 0,-1 0 1 0 0,1 0 0 0 0,-1 0-1 0 0,0-1 1 0 0,1 1 0 0 0,-1 0-1 0 0,0 0 1 0 0,1 0 0 0 0,-1-1-1 0 0,0 1 1 0 0,0 0 0 0 0,1-1-1 0 0,-1 1 1 0 0,0 0 0 0 0,0-1-1 0 0,1 1 1 0 0,-1 0 0 0 0,0-1-1 0 0,0 1 1 0 0,0 0 0 0 0,1-1-1 0 0,-1 1 1 0 0,0 0 0 0 0,0-1-1 0 0,0 1 1 0 0,0-1 0 0 0,0 1-1 0 0,0 0 6 0 0,17 37 109 0 0,-14-28-82 0 0,50 215 462 0 0,-47-190-401 0 0,-2 1 1 0 0,-2 0-1 0 0,-1-1 0 0 0,-2 1 0 0 0,-1 7-88 0 0,1-31 28 0 0,0 0 0 0 0,-1-1 0 0 0,0 1-1 0 0,0 0 1 0 0,-1-1 0 0 0,-1 1 0 0 0,0-1-1 0 0,0 0 1 0 0,-1 0 0 0 0,0-1 0 0 0,-1 1-1 0 0,0-1 1 0 0,0-1 0 0 0,-1 1 0 0 0,0-1-1 0 0,-1 0 1 0 0,0 0 0 0 0,0-1 0 0 0,0 0-1 0 0,-1-1 1 0 0,0 0 0 0 0,0 0 0 0 0,-1-1-1 0 0,0 0 1 0 0,0 0 0 0 0,0-1 0 0 0,0-1-1 0 0,-1 0 1 0 0,1 0 0 0 0,-1-1 0 0 0,-8 1-28 0 0,12-3 10 0 0,-1 0 0 0 0,1-1 0 0 0,-1 1 0 0 0,1-2 0 0 0,0 1 0 0 0,-1-1 0 0 0,1 0 0 0 0,0 0 0 0 0,0-1 0 0 0,0 0 0 0 0,1 0 0 0 0,-1-1 1 0 0,1 0-1 0 0,0 0 0 0 0,0 0 0 0 0,0-1 0 0 0,0 0 0 0 0,-4-4-10 0 0,4 4-67 0 0,0-1-1 0 0,0 1 1 0 0,0-1 0 0 0,1 0-1 0 0,0-1 1 0 0,0 1 0 0 0,0-1-1 0 0,1 0 1 0 0,0 0 0 0 0,1 0-1 0 0,-1-1 1 0 0,1 1 0 0 0,1-1 0 0 0,-1 0-1 0 0,2 0 1 0 0,-1 0 0 0 0,1 0-1 0 0,0 0 1 0 0,0-2 67 0 0,36-3-3095 0 0,-8 14-4790 0 0,-19 2 342 0 0,-5-2-409 0 0</inkml:trace>
  <inkml:trace contextRef="#ctx0" brushRef="#br0" timeOffset="78592.5">6136 2636 16572 0 0,'0'0'1313'0'0,"0"0"-549"0"0,0 0-264 0 0,0 0 126 0 0,0 0 191 0 0,0 0 97 0 0,0 0-103 0 0,0 0-244 0 0,0 0-205 0 0,0 0-136 0 0,0 0-82 0 0,0 0-40 0 0,0 0-34 0 0,-4 24-32 0 0,-12 72-13 0 0,19-51-174 0 0,3-41-69 0 0,-3-3-1074 0 0,-1-2-8070 0 0,-2-2-1638 0 0</inkml:trace>
  <inkml:trace contextRef="#ctx0" brushRef="#br0" timeOffset="78839.959">5995 2313 12947 0 0,'0'0'-216'0'0,"0"0"-808"0"0,0 0-337 0 0,0 0-47 0 0,0 0 376 0 0,0 0-729 0 0,0 0-4384 0 0</inkml:trace>
  <inkml:trace contextRef="#ctx0" brushRef="#br0" timeOffset="79163.067">6333 2848 12851 0 0,'0'0'1005'0'0,"0"0"-443"0"0,0 0-154 0 0,0 0 97 0 0,0 0 130 0 0,0 0 56 0 0,0 0-48 0 0,0 0-77 0 0,0 0-31 0 0,0 0-55 0 0,10-33-66 0 0,33-101-78 0 0,3 36 397 0 0,-24 66-482 0 0,20 183-784 0 0,-40-147 555 0 0,0 0 0 0 0,0 0 0 0 0,0 0 1 0 0,1-1-1 0 0,0 1 0 0 0,-1-1 0 0 0,1 0 1 0 0,0 1-1 0 0,0-1 0 0 0,1-1 0 0 0,-1 1 1 0 0,1 0-1 0 0,-1-1 0 0 0,1 0 0 0 0,0 0 1 0 0,0 0-1 0 0,0 0 0 0 0,0 0 0 0 0,0-1 1 0 0,0 0-1 0 0,0 0 0 0 0,1 0 0 0 0,-1 0 1 0 0,0-1-1 0 0,3 0-22 0 0,-1 0 139 0 0,-1-1 1 0 0,0 0-1 0 0,1 0 1 0 0,-1 0-1 0 0,0-1 1 0 0,0 1-1 0 0,0-1 1 0 0,0-1-1 0 0,0 1 1 0 0,0-1-1 0 0,-1 0 1 0 0,1 0 0 0 0,-1 0-1 0 0,1 0 1 0 0,-1-1-1 0 0,-1 0 1 0 0,1 0-1 0 0,0 0 1 0 0,-1 0-1 0 0,0 0 1 0 0,3-5-140 0 0,1 0 188 0 0,-1-1 0 0 0,0 0 0 0 0,-1 0 0 0 0,1 0 0 0 0,-2 0 1 0 0,0-1-1 0 0,0 0 0 0 0,-1 0 0 0 0,0 0 0 0 0,0-1 0 0 0,-2 1 1 0 0,1-4-189 0 0,-2 14-47 0 0,0 1-59 0 0,0 0-108 0 0,0 0-150 0 0,0 0-303 0 0,0 15-12541 0 0,0-11 1988 0 0</inkml:trace>
  <inkml:trace contextRef="#ctx0" brushRef="#br0" timeOffset="79509.999">7173 2528 8186 0 0,'0'0'4049'0'0,"0"0"-2304"0"0,0 0-644 0 0,0 0 181 0 0,0 0 204 0 0,0 0 105 0 0,0 0-201 0 0,0 0-303 0 0,0 0-255 0 0,0 0-220 0 0,0 0-131 0 0,0 0-76 0 0,0 0-81 0 0,-6-4-66 0 0,-19-11-51 0 0,22 15-187 0 0,1-1 0 0 0,-1 1 1 0 0,1 0-1 0 0,-1 0 0 0 0,1 0 0 0 0,-1 1 0 0 0,0-1 0 0 0,1 0 1 0 0,-1 1-1 0 0,1 0 0 0 0,0-1 0 0 0,-1 1 0 0 0,1 0 1 0 0,-1 1-1 0 0,1-1 0 0 0,0 0 0 0 0,0 1 0 0 0,0-1 0 0 0,0 1 1 0 0,-2 1-21 0 0,-2 1 45 0 0,0-1-36 0 0,1-1 0 0 0,0 2 0 0 0,0-1 0 0 0,0 0-1 0 0,0 1 1 0 0,0 0 0 0 0,1 0 0 0 0,-1 1-1 0 0,1-1 1 0 0,0 1 0 0 0,1 0 0 0 0,-1 0-1 0 0,1 0 1 0 0,0 0 0 0 0,0 1 0 0 0,1-1-1 0 0,-1 1 1 0 0,1 0 0 0 0,1 0 0 0 0,-1 0-1 0 0,0 5-8 0 0,4-5 3 0 0,0-1-1 0 0,0 1 0 0 0,1 0 1 0 0,-1-1-1 0 0,2 1 0 0 0,-1-1 1 0 0,0 0-1 0 0,1 0 0 0 0,0 0 1 0 0,0 0-1 0 0,0-1 0 0 0,1 1 1 0 0,0-1-1 0 0,0-1 0 0 0,0 1 1 0 0,0 0-1 0 0,0-1 0 0 0,1 0 1 0 0,-1-1-1 0 0,1 1 0 0 0,0-1 1 0 0,0 0-1 0 0,0 0 0 0 0,0-1 1 0 0,0 0-1 0 0,0 0 0 0 0,0 0 1 0 0,1-1-3 0 0,85 7-154 0 0,-58-32-1290 0 0,-25 16-1478 0 0,0 2-3332 0 0,-5 3-5234 0 0</inkml:trace>
  <inkml:trace contextRef="#ctx0" brushRef="#br0" timeOffset="79906.183">7394 2679 4833 0 0,'0'0'1783'0'0,"0"0"-29"0"0,0 0 153 0 0,0 0 65 0 0,0 0-91 0 0,0 0-189 0 0,0 0-212 0 0,0 0-175 0 0,0 0-144 0 0,0 0-157 0 0,0 0-142 0 0,0 0-117 0 0,30 9-94 0 0,95 25-55 0 0,-63-34 223 0 0,-52-5-620 0 0,4 1-59 0 0,-1-1 0 0 0,1 0 1 0 0,-1-1-1 0 0,0 0 0 0 0,-1-1 1 0 0,0 0-1 0 0,0-1 0 0 0,0-1 0 0 0,-1 0 1 0 0,0 0-1 0 0,-1-1 0 0 0,0 0 0 0 0,-1-1 1 0 0,0 0-1 0 0,0-1 0 0 0,-1 0 0 0 0,6-13-140 0 0,-13 23 8 0 0,0-1-1 0 0,-1 0 0 0 0,1 0 1 0 0,-1 0-1 0 0,0 1 0 0 0,0-1 1 0 0,0 0-1 0 0,0 0 0 0 0,0 0 1 0 0,0 0-1 0 0,-1 0 0 0 0,1 1 1 0 0,-1-1-1 0 0,0 0 0 0 0,0 0 1 0 0,0 1-1 0 0,0-1 0 0 0,-1 1 1 0 0,1-1-1 0 0,-1 1 0 0 0,1-1 1 0 0,-1 1-1 0 0,0 0 0 0 0,0 0 1 0 0,0 0-1 0 0,0 0 1 0 0,0 0-1 0 0,0 0 0 0 0,-1 0 1 0 0,1 1-1 0 0,-1-1 0 0 0,1 1 1 0 0,-1 0-1 0 0,1 0 0 0 0,-1 0 1 0 0,0 0-1 0 0,0 0 0 0 0,1 1 1 0 0,-1-1-1 0 0,0 1 0 0 0,0-1 1 0 0,0 1-1 0 0,0 0 0 0 0,1 0 1 0 0,-1 1-1 0 0,0-1 0 0 0,0 1 1 0 0,-2 0-8 0 0,-4-1-23 0 0,-1 0 1 0 0,1 0 0 0 0,0 2 0 0 0,-1-1 0 0 0,1 1 0 0 0,0 0-1 0 0,0 1 1 0 0,0 0 0 0 0,1 0 0 0 0,-1 1 0 0 0,1 0 0 0 0,0 1 0 0 0,0 0-1 0 0,0 0 1 0 0,1 0 0 0 0,-1 1 0 0 0,1 1 0 0 0,-2 1 22 0 0,2-1-17 0 0,0 0-1 0 0,1 0 1 0 0,0 0 0 0 0,0 1 0 0 0,0 0 0 0 0,1 0 0 0 0,0 1 0 0 0,0-1-1 0 0,1 1 1 0 0,1 0 0 0 0,-1 0 0 0 0,1 1 0 0 0,1-1 0 0 0,0 1-1 0 0,0-1 1 0 0,1 1 0 0 0,0 0 0 0 0,0-1 0 0 0,1 1 0 0 0,1 0-1 0 0,0 0 1 0 0,1 5 17 0 0,1-8-5 0 0,-1 0 1 0 0,2 0-1 0 0,-1-1 0 0 0,1 0 0 0 0,0 1 0 0 0,0-1 0 0 0,1-1 0 0 0,-1 1 0 0 0,1-1 0 0 0,1 0 1 0 0,-1 0-1 0 0,1 0 0 0 0,0-1 0 0 0,0 1 0 0 0,0-1 0 0 0,1-1 0 0 0,-1 0 0 0 0,1 1 1 0 0,0-2-1 0 0,0 1 0 0 0,5 0 5 0 0,156 20-186 0 0,-61-41-1921 0 0,-85 11-1966 0 0,0-2-3326 0 0,-12 5-5002 0 0</inkml:trace>
  <inkml:trace contextRef="#ctx0" brushRef="#br0" timeOffset="81593.1">6076 2282 0 0 0,'0'0'672'0'0,"0"0"376"0"0,0 0-31 0 0,0 0 67 0 0,0 0 84 0 0,0 0 70 0 0,0 0 23 0 0,0 0-91 0 0,0 0-30 0 0,0 0-18 0 0,0 0-23 0 0,0 0-59 0 0,0 0-128 0 0,0-3-139 0 0,0 3-708 0 0,0-1 0 0 0,0 1 0 0 0,0-1 0 0 0,0 1 0 0 0,-1-1 0 0 0,1 1 0 0 0,0-1 0 0 0,0 1 0 0 0,0-1 0 0 0,0 1 0 0 0,-1-1 0 0 0,1 1 0 0 0,0 0 0 0 0,0-1 0 0 0,-1 1 0 0 0,1-1 0 0 0,0 1 0 0 0,-1 0 0 0 0,1-1 0 0 0,0 1 0 0 0,-1 0 0 0 0,1-1 0 0 0,-1 1 0 0 0,1 0 0 0 0,-1 0 0 0 0,1-1 0 0 0,0 1 0 0 0,-1 0 0 0 0,1 0 0 0 0,-1 0 0 0 0,1 0 0 0 0,-1-1 0 0 0,1 1 0 0 0,-1 0 0 0 0,1 0 0 0 0,-1 0 0 0 0,1 0 0 0 0,-1 0 0 0 0,1 0 0 0 0,-1 1 0 0 0,1-1 0 0 0,-1 0 0 0 0,1 0 0 0 0,-1 0 0 0 0,1 0 0 0 0,-1 0 0 0 0,1 1 0 0 0,-1-1 0 0 0,1 0 0 0 0,0 0 0 0 0,-1 1 0 0 0,1-1 0 0 0,-1 0 0 0 0,1 1 0 0 0,0-1 0 0 0,-1 1 0 0 0,1-1-1 0 0,0 0 1 0 0,-1 1 0 0 0,1-1 0 0 0,0 1 0 0 0,0-1 0 0 0,0 1-65 0 0,-11 6-261 0 0,-36 27 1084 0 0,95-71 1466 0 0,-39 39 1055 0 0,35-5-3296 0 0,22-29 14 0 0,-102 33 347 0 0,-18 34-489 0 0,55-32-2914 0 0,2-6-1679 0 0,0 3-6074 0 0</inkml:trace>
  <inkml:trace contextRef="#ctx0" brushRef="#br0" timeOffset="88394.988">9924 2490 0 0 0,'0'0'907'0'0,"0"0"225"0"0,0 0 148 0 0,0 0 54 0 0,0 0 24 0 0,2 0 6 0 0,8-7 9494 0 0,-27-7-8091 0 0,-33-13-2037 0 0,40 24-635 0 0,1-1-1 0 0,-1 2 1 0 0,1-1 0 0 0,-1 1-1 0 0,0 1 1 0 0,0-1 0 0 0,0 2-1 0 0,0-1 1 0 0,0 2 0 0 0,0-1 0 0 0,1 1-1 0 0,-1 1 1 0 0,0 0 0 0 0,0 0-1 0 0,1 1 1 0 0,-1 0 0 0 0,1 0-1 0 0,-6 4-94 0 0,3-2 42 0 0,0 0 0 0 0,0 0-1 0 0,0 1 1 0 0,1 1 0 0 0,0 0-1 0 0,0 1 1 0 0,0 0 0 0 0,1 0-1 0 0,1 1 1 0 0,-1 1 0 0 0,2-1-1 0 0,-1 1 1 0 0,1 1 0 0 0,1 0-1 0 0,0 0 1 0 0,0 0 0 0 0,1 1-1 0 0,0 0 1 0 0,1 0 0 0 0,1 1-1 0 0,0-1 1 0 0,1 1 0 0 0,0 0-1 0 0,1 0 1 0 0,0 4-42 0 0,2-11 22 0 0,1 1-1 0 0,-1 0 1 0 0,2 0-1 0 0,-1 0 1 0 0,1-1 0 0 0,0 1-1 0 0,0-1 1 0 0,1 1 0 0 0,0-1-1 0 0,0 0 1 0 0,1 0-1 0 0,-1 0 1 0 0,1-1 0 0 0,0 1-1 0 0,1-1 1 0 0,0 0 0 0 0,-1 0-1 0 0,2 0 1 0 0,-1-1-1 0 0,0 0 1 0 0,1 0 0 0 0,0 0-1 0 0,0-1 1 0 0,0 0 0 0 0,0 0-1 0 0,0 0 1 0 0,1-1-1 0 0,1 1-21 0 0,1 0 75 0 0,1 0 0 0 0,0 0 0 0 0,1-1 0 0 0,-1-1 0 0 0,0 1-1 0 0,1-2 1 0 0,-1 1 0 0 0,0-2 0 0 0,1 1 0 0 0,-1-1 0 0 0,0-1-1 0 0,1 0 1 0 0,-1 0 0 0 0,0-1 0 0 0,0 0 0 0 0,-1-1 0 0 0,1 0-1 0 0,4-3-74 0 0,6-6 74 0 0,-1-1 1 0 0,-1-1-1 0 0,0 0 0 0 0,-2-2 0 0 0,1 0 0 0 0,-2 0 0 0 0,0-2 0 0 0,-2 0 0 0 0,0 0 0 0 0,-1-1 0 0 0,0-1 0 0 0,-2 0 1 0 0,-1-1-1 0 0,0 1 0 0 0,-2-2 0 0 0,2-7-74 0 0,-5-34 364 0 0,-4 62-337 0 0,0 2-15 0 0,0 0 1 0 0,0 0-30 0 0,0 0-25 0 0,7 27-358 0 0,34 91 608 0 0,-37-100-168 0 0,1-1 0 0 0,0 1 0 0 0,1-2 0 0 0,1 1 0 0 0,1-1 0 0 0,0 0 0 0 0,1 0 0 0 0,0-1 0 0 0,2 0 0 0 0,10 12-40 0 0,38 10 122 0 0,-57-36 67 0 0,-2-1-3867 0 0,0 0-3985 0 0,0 0-4749 0 0</inkml:trace>
  <inkml:trace contextRef="#ctx0" brushRef="#br0" timeOffset="89081.617">10567 2559 2232 0 0,'0'0'1627'0'0,"0"0"-144"0"0,0 0 302 0 0,0 0 391 0 0,0 0 86 0 0,0 0-247 0 0,0 0-425 0 0,0 0-366 0 0,0 0-165 0 0,0 0-24 0 0,0 0-19 0 0,0 0-32 0 0,10 12 5866 0 0,84-20-5244 0 0,79-14-590 0 0,-105 21-700 0 0,-68 1-324 0 0,0 0 13 0 0,0 0-12 0 0,0 0 13 0 0,0 0 8 0 0,0 0 1 0 0,0 0-3 0 0,0 0 8 0 0,0 0-3 0 0,0 0-5 0 0,0 0-20 0 0,0 0-20 0 0,0 0-5 0 0,0 0-11 0 0,0 0-25 0 0,-24 4-9631 0 0,18 0 2796 0 0,1-1-5056 0 0</inkml:trace>
  <inkml:trace contextRef="#ctx0" brushRef="#br0" timeOffset="89395.767">10625 2763 8586 0 0,'0'0'3167'0'0,"0"0"-964"0"0,0 0-485 0 0,0 0-107 0 0,0 0-61 0 0,0 0-157 0 0,0 0-270 0 0,0 0-297 0 0,0 0-215 0 0,0 0-118 0 0,0 0-62 0 0,0 0 9 0 0,3 2 56 0 0,94 18 2902 0 0,-21-8-2554 0 0,-24-7-131 0 0,-29-5-5112 0 0,-16 0 940 0 0,-3 0-8468 0 0</inkml:trace>
  <inkml:trace contextRef="#ctx0" brushRef="#br0" timeOffset="90062.692">11278 2667 13339 0 0,'0'0'1047'0'0,"0"0"-463"0"0,0 0 21 0 0,0 0 264 0 0,0 0 184 0 0,0 0 30 0 0,0 0-116 0 0,0 0-156 0 0,0 0-165 0 0,0 0-108 0 0,0 0-89 0 0,0 0-70 0 0,0 0-27 0 0,29 7-17 0 0,90 22-16 0 0,13-11 1248 0 0,-125-18-1498 0 0,0-1-1 0 0,0 0 1 0 0,0 0 0 0 0,-1-1 0 0 0,1 0 0 0 0,0 0 0 0 0,0 0-1 0 0,-1-1 1 0 0,1 0 0 0 0,-1 0 0 0 0,0-1 0 0 0,0 0 0 0 0,0 0-1 0 0,-1 0 1 0 0,0-1 0 0 0,1 1 0 0 0,-1-1 0 0 0,-1-1 0 0 0,1 1-1 0 0,-1-1 1 0 0,0 0 0 0 0,0 0 0 0 0,-1 0 0 0 0,1 0 0 0 0,-1-2-69 0 0,4-7 38 0 0,-1 0 0 0 0,0 0 0 0 0,-1-1 0 0 0,-1 0 0 0 0,-1 0 0 0 0,0 0 0 0 0,-1 0 0 0 0,0 0 0 0 0,-2-1 0 0 0,0-7-38 0 0,-1 19-11 0 0,0 1 0 0 0,0-1 0 0 0,0 1 0 0 0,0-1 0 0 0,-1 1 0 0 0,0 0 0 0 0,0 0 0 0 0,0 0 0 0 0,0 0 0 0 0,-1 0 0 0 0,1 0 0 0 0,-1 1 0 0 0,0-1 0 0 0,0 1 0 0 0,-1 0 0 0 0,1 0 0 0 0,0 0 0 0 0,-1 0 0 0 0,0 0 0 0 0,0 1 0 0 0,0 0 0 0 0,0 0 0 0 0,0 0 0 0 0,0 0 0 0 0,-1 1 0 0 0,1-1 0 0 0,0 1 0 0 0,-1 0 0 0 0,1 1 0 0 0,-1-1 0 0 0,0 1 0 0 0,1-1 0 0 0,-1 2 0 0 0,1-1 0 0 0,-1 0 0 0 0,1 1 0 0 0,-1 0 0 0 0,1 0 0 0 0,-1 0 0 0 0,1 0 0 0 0,0 1 0 0 0,-1 0 0 0 0,1 0 0 0 0,0 0 0 0 0,0 0 0 0 0,-1 2 11 0 0,-25 15-17 0 0,1 1-1 0 0,1 2 1 0 0,1 1 0 0 0,0 1 0 0 0,2 1 0 0 0,-1 3 17 0 0,22-20 11 0 0,0-1 1 0 0,0 1-1 0 0,1 0 1 0 0,0 0-1 0 0,1 0 0 0 0,-1 0 1 0 0,2 0-1 0 0,-1 1 0 0 0,1-1 1 0 0,0 1-1 0 0,1-1 1 0 0,0 1-1 0 0,0-1 0 0 0,1 1 1 0 0,0-1-1 0 0,1 1 1 0 0,-1-1-1 0 0,2 0 0 0 0,0 2-11 0 0,4 32 105 0 0,10 62 178 0 0,-4 69 149 0 0,-11-163-408 0 0,-1-1 0 0 0,-1 0 0 0 0,0 1 0 0 0,0-1 0 0 0,-1 1 0 0 0,0-1 0 0 0,0 0 0 0 0,-1 1 0 0 0,0-1 0 0 0,-1 0 0 0 0,0 0 0 0 0,0 0 0 0 0,-1-1 0 0 0,-1 1 0 0 0,1-1 0 0 0,-1 0 0 0 0,0 0 0 0 0,-1-1 0 0 0,0 1 0 0 0,0-1 0 0 0,-1 0 0 0 0,-1 1-24 0 0,2-4-13 0 0,0 1 0 0 0,0-1 0 0 0,-1 0-1 0 0,1 0 1 0 0,-1-1 0 0 0,0 0-1 0 0,0 0 1 0 0,0 0 0 0 0,0-1 0 0 0,-1 0-1 0 0,1-1 1 0 0,0 1 0 0 0,-1-1 0 0 0,1-1-1 0 0,-1 0 1 0 0,0 0 0 0 0,1 0 0 0 0,-2-1 13 0 0,7 1-77 0 0,0-1 0 0 0,0 0 1 0 0,1 1-1 0 0,-1-1 0 0 0,0 0 0 0 0,0 0 1 0 0,1 0-1 0 0,-1 0 0 0 0,1 0 1 0 0,-1-1-1 0 0,1 1 0 0 0,-1 0 1 0 0,1-1-1 0 0,0 1 0 0 0,-1-1 1 0 0,1 1-1 0 0,0-1 0 0 0,0 0 1 0 0,0 1-1 0 0,0-1 0 0 0,1 0 1 0 0,-1 0-1 0 0,0 0 0 0 0,1 0 1 0 0,-1 0-1 0 0,1 1 0 0 0,0-1 0 0 0,0 0 1 0 0,0 0-1 0 0,0 0 0 0 0,0 0 1 0 0,0 0-1 0 0,0 0 0 0 0,0 0 77 0 0,12-40-8160 0 0,-5 33-3352 0 0</inkml:trace>
  <inkml:trace contextRef="#ctx0" brushRef="#br0" timeOffset="90535.999">12035 2501 10890 0 0,'0'0'1357'0'0,"0"0"-142"0"0,0 0 134 0 0,0 0 203 0 0,0 0 36 0 0,0 0-200 0 0,0 0-319 0 0,0 0-296 0 0,0 0-200 0 0,0 0-117 0 0,0 0-67 0 0,0 0-32 0 0,0 0-16 0 0,-13 2-24 0 0,-40 8-37 0 0,13 23 223 0 0,34-24-399 0 0,-5 11-55 0 0,1 1-1 0 0,1 0 1 0 0,1 0-1 0 0,0 1 1 0 0,2 0-1 0 0,1 0 1 0 0,0 1-1 0 0,2 0 1 0 0,0-1-1 0 0,2 1 1 0 0,0 0 0 0 0,2 0-1 0 0,1 7-48 0 0,-1-23 25 0 0,0 0 1 0 0,0 0-1 0 0,1 0 0 0 0,0-1 1 0 0,0 1-1 0 0,1 0 0 0 0,-1-1 1 0 0,2 0-1 0 0,-1 0 0 0 0,0 0 1 0 0,1 0-1 0 0,0 0 0 0 0,1-1 1 0 0,-1 1-1 0 0,1-1 0 0 0,0-1 1 0 0,0 1-1 0 0,1-1 0 0 0,-1 1 1 0 0,1-2-1 0 0,0 1 0 0 0,0 0 1 0 0,1-1-1 0 0,-1-1 1 0 0,0 1-1 0 0,1-1 0 0 0,0 0 1 0 0,0 0-1 0 0,-1-1 0 0 0,1 0 1 0 0,0 0-1 0 0,0 0 0 0 0,0-1 1 0 0,0 0-26 0 0,5 0 121 0 0,0 0 0 0 0,0 0 0 0 0,0-1 0 0 0,0-1 0 0 0,-1 0 0 0 0,1 0 0 0 0,0-1 0 0 0,-1-1 0 0 0,0 0 0 0 0,0-1 0 0 0,0 0 0 0 0,4-3-121 0 0,5-2 98 0 0,-1-2 1 0 0,-1 0-1 0 0,0-1 1 0 0,-1-1-1 0 0,-1-1 1 0 0,0 0-1 0 0,0-1 1 0 0,-2 0-1 0 0,0-2 1 0 0,-1 1-1 0 0,-1-2 1 0 0,0 0-1 0 0,-2 0 1 0 0,0-1-1 0 0,-1 0 1 0 0,-1-1-1 0 0,-1 0 1 0 0,-1 0-1 0 0,-1 0 1 0 0,0-1-1 0 0,-1-9-98 0 0,-3 26-7 0 0,0-1 1 0 0,0 1-1 0 0,-1-1 0 0 0,0 0 0 0 0,0 1 0 0 0,0-1 1 0 0,-1 1-1 0 0,0-1 0 0 0,0 1 0 0 0,0 0 0 0 0,-1-1 0 0 0,1 1 1 0 0,-1 0-1 0 0,-1 0 0 0 0,1 0 0 0 0,-1 0 0 0 0,0 0 0 0 0,0 1 1 0 0,0-1-1 0 0,-1 1 0 0 0,1 0 0 0 0,-1 0 0 0 0,0 0 0 0 0,0 0 1 0 0,0 1-1 0 0,-1-1 0 0 0,0 1 0 0 0,1 0 0 0 0,-1 1 0 0 0,0-1 1 0 0,0 1-1 0 0,0 0 0 0 0,-1 0 7 0 0,-5-1-138 0 0,-1 1 1 0 0,1 0-1 0 0,0 1 0 0 0,-1 0 1 0 0,1 1-1 0 0,-1 0 1 0 0,1 0-1 0 0,0 2 0 0 0,-1-1 1 0 0,1 2-1 0 0,0-1 0 0 0,0 1 1 0 0,0 1 137 0 0,-87 39-8324 0 0,78-32-3554 0 0</inkml:trace>
  <inkml:trace contextRef="#ctx0" brushRef="#br0" timeOffset="91035.179">11931 2740 5233 0 0,'0'0'492'0'0,"0"0"159"0"0,0 0 549 0 0,0 0 534 0 0,0 0 246 0 0,0 0-105 0 0,0 0-294 0 0,0 0-316 0 0,0 0-190 0 0,0 0-66 0 0,0 0-65 0 0,0 0-43 0 0,-1 5-53 0 0,-4 16-79 0 0,3-16-61 0 0,2-5-60 0 0,13-4 1547 0 0,188-108 754 0 0,-184 103-2834 0 0,27-4 12 0 0,-26 44-121 0 0,-14-24 1 0 0,0-1 0 0 0,1 1 0 0 0,0-1 0 0 0,0 0 0 0 0,0 0 0 0 0,0 0 0 0 0,1-1 0 0 0,0 1 0 0 0,0-2 1 0 0,1 1-1 0 0,-1-1 0 0 0,1 1 0 0 0,0-2 0 0 0,0 1 0 0 0,0-1 0 0 0,7 2-7 0 0,65 14 200 0 0,-54-15-116 0 0,-25-4-60 0 0,0 0-32 0 0,0 0-13 0 0,0 0-26 0 0,-6-19-1713 0 0,-2 6-227 0 0,3 8-1470 0 0,3 3 1147 0 0,-2-1-9544 0 0</inkml:trace>
  <inkml:trace contextRef="#ctx0" brushRef="#br0" timeOffset="91574.951">12149 2182 3857 0 0,'0'0'2202'0'0,"0"0"-437"0"0,0 0 73 0 0,0 0 199 0 0,0 0 71 0 0,0 0-169 0 0,0 0-381 0 0,0 0-347 0 0,0 0-204 0 0,0 0-74 0 0,0 0-5 0 0,0 0-30 0 0,0 0-66 0 0,0-7-80 0 0,2-29 1730 0 0,-38 59-1677 0 0,-5 4-656 0 0,41-27-143 0 0,0 0-7 0 0,0 0 9 0 0,0 0-12 0 0,0 0 1 0 0,0 0 14 0 0,53-27 336 0 0,-52 27-322 0 0,-1 0 23 0 0,0 0 15 0 0,0 0-14 0 0,0 0 14 0 0,0 0 7 0 0,0 0-15 0 0,0 0 26 0 0,-26 20-1089 0 0,34-18-3410 0 0,-4-1-542 0 0,0-1-7372 0 0</inkml:trace>
  <inkml:trace contextRef="#ctx0" brushRef="#br0" timeOffset="92165.017">12409 2155 4745 0 0,'0'0'2172'0'0,"0"0"-223"0"0,0 0 11 0 0,0 0 31 0 0,0 0-93 0 0,0 0-189 0 0,0 0-256 0 0,0 0-266 0 0,0 0-223 0 0,0 0-185 0 0,0 0-133 0 0,0 0-93 0 0,0 0-48 0 0,-5 0-36 0 0,-12 0 298 0 0,37 0 919 0 0,52-8-187 0 0,40 8-369 0 0,-110 1-1115 0 0,0 1 0 0 0,0-1 1 0 0,0 1-1 0 0,0 0 0 0 0,0 0 0 0 0,0 0 0 0 0,-1 0 0 0 0,1 0 1 0 0,-1 0-1 0 0,1 0 0 0 0,-1 0 0 0 0,0 1 0 0 0,0-1 1 0 0,0 0-1 0 0,0 1 0 0 0,0-1 0 0 0,-1 1 0 0 0,1-1 0 0 0,-1 1 1 0 0,1 0-1 0 0,-1-1 0 0 0,0 1 0 0 0,0-1 0 0 0,0 1 0 0 0,0 0 1 0 0,-1-1-1 0 0,1 1 0 0 0,-1-1 0 0 0,0 1 0 0 0,1-1 1 0 0,-1 1-1 0 0,0-1 0 0 0,0 0 0 0 0,-1 2-15 0 0,-83 117 388 0 0,85-121-384 0 0,-1 1 0 0 0,1 0-1 0 0,0-1 1 0 0,-1 1 0 0 0,1 0 0 0 0,0 0-1 0 0,0-1 1 0 0,-1 1 0 0 0,1 0 0 0 0,0 0 0 0 0,0 0-1 0 0,0 0 1 0 0,0-1 0 0 0,0 1 0 0 0,0 0-1 0 0,0 0 1 0 0,0 0 0 0 0,0-1 0 0 0,1 1-1 0 0,-1 0 1 0 0,0 0 0 0 0,0 0 0 0 0,1-1-1 0 0,-1 1 1 0 0,1 0 0 0 0,-1-1 0 0 0,0 1-1 0 0,1 0 1 0 0,-1-1 0 0 0,1 1 0 0 0,0 0-1 0 0,-1-1 1 0 0,1 1 0 0 0,-1-1 0 0 0,1 1-1 0 0,0-1 1 0 0,-1 1 0 0 0,1-1 0 0 0,0 0-1 0 0,0 1 1 0 0,-1-1 0 0 0,1 0 0 0 0,0 0-1 0 0,0 1 1 0 0,0-1 0 0 0,-1 0 0 0 0,1 0-1 0 0,0 0 1 0 0,0 0-4 0 0,120-16 747 0 0,-21-18-1344 0 0,-68 23-6019 0 0,-27 10-5882 0 0</inkml:trace>
  <inkml:trace contextRef="#ctx0" brushRef="#br0" timeOffset="96002.254">14902 2367 0 0 0,'0'0'1583'0'0,"0"0"369"0"0,0 0 32 0 0,0 0-153 0 0,0 0-199 0 0,0 0-166 0 0,0 0-134 0 0,6-7-156 0 0,18-19-104 0 0,-17 4 3594 0 0,-32 10-2616 0 0,16 9-1575 0 0,-2 0-357 0 0,0 1 0 0 0,0-1-1 0 0,0 2 1 0 0,0 0 0 0 0,0 0 0 0 0,0 1-1 0 0,-1 0 1 0 0,1 1 0 0 0,-7 2-118 0 0,13-3 30 0 0,-144 27 399 0 0,35 4 149 0 0,56-9-21 0 0,58-22-518 0 0,0 0-31 0 0,26 20-106 0 0,-13-15 128 0 0,1-1 0 0 0,-1 0 1 0 0,1 0-1 0 0,0-1 0 0 0,0-1 0 0 0,0-1 0 0 0,0 0 0 0 0,13 0-30 0 0,2 0 15 0 0,136 11 184 0 0,-165-12-198 0 0,1 0 0 0 0,0 0 0 0 0,-1 0 0 0 0,1 0 0 0 0,-1 0 0 0 0,1 1 0 0 0,-1-1 0 0 0,1 0 0 0 0,-1 1 0 0 0,1-1 0 0 0,-1 0 0 0 0,1 1 0 0 0,-1-1 0 0 0,0 0 0 0 0,1 1-1 0 0,-1-1 1 0 0,1 1 0 0 0,-1-1 0 0 0,0 1 0 0 0,0-1 0 0 0,1 1 0 0 0,-1-1 0 0 0,0 1 0 0 0,0-1 0 0 0,1 1 0 0 0,-1-1 0 0 0,0 1 0 0 0,0-1 0 0 0,0 1 0 0 0,0-1 0 0 0,0 1 0 0 0,0 0 0 0 0,0-1 0 0 0,0 1 0 0 0,0-1 0 0 0,0 1 0 0 0,0-1-1 0 0,0 1 1 0 0,-1 0 0 0 0,1-1 0 0 0,0 1 0 0 0,0-1 0 0 0,0 1 0 0 0,-1-1 0 0 0,1 1 0 0 0,0-1 0 0 0,-1 1 0 0 0,1-1 0 0 0,0 0 0 0 0,-1 1 0 0 0,1-1 0 0 0,-1 1 0 0 0,1-1 0 0 0,-1 0 0 0 0,1 1 0 0 0,-1-1 0 0 0,1 0 0 0 0,-1 0 0 0 0,1 1-1 0 0,-1-1 1 0 0,-33 29 166 0 0,29-26-166 0 0,-103 77 148 0 0,-85 71-54 0 0,191-149-95 0 0,0 0 0 0 0,0 1 0 0 0,-1-1 0 0 0,1 0 0 0 0,0 0 0 0 0,1 1 0 0 0,-1 0 1 0 0,0-1-1 0 0,1 1 0 0 0,0 0 0 0 0,-1-1 0 0 0,1 1 0 0 0,0 0 0 0 0,0 0 0 0 0,1 0 1 0 0,-1 0-1 0 0,1 0 0 0 0,-1 0 0 0 0,1 0 0 0 0,0 0 0 0 0,0 0 0 0 0,0 0 0 0 0,1 0 1 0 0,-1 1-1 0 0,1-1 0 0 0,-1 0 0 0 0,1-1 0 0 0,0 1 0 0 0,0 0 0 0 0,1 0 0 0 0,-1 0 1 0 0,2 2-1 0 0,8 4 64 0 0,1 0 1 0 0,0 0 0 0 0,0-1 0 0 0,1-1 0 0 0,0 0 0 0 0,1-1-1 0 0,-1 0 1 0 0,1-1 0 0 0,1-1 0 0 0,-1 0 0 0 0,0-1-1 0 0,1 0 1 0 0,0-1 0 0 0,-1-1 0 0 0,15 0-65 0 0,97-4 520 0 0,-123-26-1507 0 0,-1-20-2285 0 0,-4 15-4666 0 0,0 22-3339 0 0</inkml:trace>
  <inkml:trace contextRef="#ctx0" brushRef="#br0" timeOffset="96412.397">14796 2016 896 0 0,'0'0'1434'0'0,"0"0"-485"0"0,0 0 13 0 0,0 0 250 0 0,0 0 199 0 0,0 0 57 0 0,0 0-41 0 0,0 0-128 0 0,0 0-104 0 0,0 0-86 0 0,0 0-112 0 0,0 0-155 0 0,-12 1-148 0 0,-38 5-79 0 0,50-6-556 0 0,-1 0 1 0 0,0 0-1 0 0,0 1 0 0 0,0-1 0 0 0,1 0 0 0 0,-1 0 0 0 0,0 1 1 0 0,0-1-1 0 0,1 1 0 0 0,-1-1 0 0 0,0 1 0 0 0,1-1 1 0 0,-1 1-1 0 0,1-1 0 0 0,-1 1 0 0 0,0-1 0 0 0,1 1 0 0 0,-1 0 1 0 0,1-1-1 0 0,0 1 0 0 0,-1 0 0 0 0,1-1 0 0 0,-1 1 0 0 0,1 0 1 0 0,0 0-1 0 0,0 0 0 0 0,-1-1 0 0 0,1 1 0 0 0,0 0 1 0 0,0 0-1 0 0,0 0 0 0 0,0-1 0 0 0,0 1 0 0 0,0 0 0 0 0,0 0 1 0 0,0 0-1 0 0,0-1 0 0 0,0 1 0 0 0,1 0 0 0 0,-1 0 0 0 0,0 0 1 0 0,1-1-1 0 0,-1 1-59 0 0,1 3 400 0 0,33 188 4098 0 0,-31-44-3591 0 0,-7 0 0 0 0,-13 62-907 0 0,-47 86 337 0 0,64-188-313 0 0,19-65-105 0 0,-14-34-2150 0 0,-3-14-9538 0 0,-2 5 330 0 0</inkml:trace>
  <inkml:trace contextRef="#ctx0" brushRef="#br0" timeOffset="97119.877">15765 2320 7594 0 0,'0'0'1521'0'0,"0"0"-434"0"0,0 0-171 0 0,0 0 119 0 0,0 0 143 0 0,0 0-45 0 0,0 0-206 0 0,0 0-176 0 0,0 0-112 0 0,0 0-12 0 0,0 0 2 0 0,0 0-62 0 0,0 0-48 0 0,5 21-8 0 0,37 124 937 0 0,30 82 346 0 0,-45-131-1466 0 0,2-126 2604 0 0,163-359-2196 0 0,-154 301-614 0 0,-27 65-698 0 0,13 18-4632 0 0,-15 5 2521 0 0,-3 0-3609 0 0,-1 0-4915 0 0</inkml:trace>
  <inkml:trace contextRef="#ctx0" brushRef="#br0" timeOffset="97564.508">16491 2343 3529 0 0,'0'0'1327'0'0,"0"0"42"0"0,0 0 354 0 0,0 0 267 0 0,0 0 85 0 0,0 0-134 0 0,0 0-333 0 0,0 0-296 0 0,0 0-214 0 0,0 0-177 0 0,0 0-100 0 0,0 0-71 0 0,0 0-68 0 0,15 0-66 0 0,101-3 1239 0 0,9 10 181 0 0,-44-31-1713 0 0,-67 16-3713 0 0,-21 6-2559 0 0,2 5-859 0 0,3-3-3021 0 0</inkml:trace>
  <inkml:trace contextRef="#ctx0" brushRef="#br0" timeOffset="97812.132">16474 2540 10274 0 0,'0'0'1538'0'0,"0"0"-666"0"0,0 0-238 0 0,0 0 199 0 0,0 0 326 0 0,0 0 229 0 0,0 0-5 0 0,0 0-216 0 0,0 0-261 0 0,0 0-245 0 0,0 0-181 0 0,0 0-129 0 0,27-1-94 0 0,132-9 37 0 0,-53-3-908 0 0,-62 5-7497 0 0,-37 5-3016 0 0</inkml:trace>
  <inkml:trace contextRef="#ctx0" brushRef="#br0" timeOffset="98533.904">17327 2413 4681 0 0,'0'0'1251'0'0,"0"0"-300"0"0,0 0 156 0 0,0 0 400 0 0,0 0 312 0 0,0 0 65 0 0,0 0-289 0 0,0 0-392 0 0,0 0-277 0 0,0 0-150 0 0,0 0-61 0 0,0 0-30 0 0,11 9-2 0 0,37 31 8 0 0,-44-38-572 0 0,-1 0 0 0 0,1 0 1 0 0,-1 0-1 0 0,1 0 0 0 0,0 0 0 0 0,-1-1 1 0 0,1 1-1 0 0,0-1 0 0 0,0 0 0 0 0,0-1 1 0 0,0 1-1 0 0,1-1 0 0 0,-1 1 1 0 0,0-1-1 0 0,0 0 0 0 0,0-1 0 0 0,4 0-119 0 0,10 0 412 0 0,150-18 2056 0 0,-154 16-2388 0 0,-1 0-1 0 0,1-1 0 0 0,-1 0 0 0 0,0-1 1 0 0,0-1-1 0 0,0 0 0 0 0,-1 0 0 0 0,0-2 0 0 0,0 1 1 0 0,0-2-1 0 0,-1 1 0 0 0,-1-1 0 0 0,1-1 0 0 0,-2 0 1 0 0,7-8-80 0 0,-14 14 4 0 0,0 0-1 0 0,0-1 1 0 0,-1 1 0 0 0,1-1 0 0 0,-1 1 0 0 0,0-1 0 0 0,0 0 0 0 0,-1 1 0 0 0,1-1 0 0 0,-1 0-1 0 0,0 0 1 0 0,0 1 0 0 0,0-1 0 0 0,-1 0 0 0 0,0 0 0 0 0,0 1 0 0 0,0-1 0 0 0,-1 0-1 0 0,1 1 1 0 0,-1 0 0 0 0,0-1 0 0 0,0 1 0 0 0,-2-3-4 0 0,-2 1-18 0 0,1 0 1 0 0,-1 1-1 0 0,0 0 1 0 0,0 0-1 0 0,0 0 0 0 0,-1 1 1 0 0,0 0-1 0 0,0 0 0 0 0,0 0 1 0 0,0 1-1 0 0,0 0 1 0 0,-1 1-1 0 0,0 0 0 0 0,1 0 1 0 0,-1 0-1 0 0,0 1 0 0 0,0 0 1 0 0,0 1-1 0 0,0 0 1 0 0,0 0-1 0 0,1 0 0 0 0,-1 1 1 0 0,0 0-1 0 0,0 1 0 0 0,0 0 1 0 0,1 0-1 0 0,-1 1 1 0 0,1 0-1 0 0,0 0 0 0 0,0 0 1 0 0,0 1-1 0 0,0 0 0 0 0,0 1 1 0 0,1-1-1 0 0,0 1 1 0 0,0 1-1 0 0,0 0 18 0 0,-1 1 11 0 0,0 1 1 0 0,1 1-1 0 0,0-1 1 0 0,1 1-1 0 0,0 0 1 0 0,0 0-1 0 0,1 1 1 0 0,0-1-1 0 0,1 1 1 0 0,0 0-1 0 0,0 0 1 0 0,1 0-1 0 0,0 3-11 0 0,-1 176 513 0 0,-8 60 427 0 0,6-225-892 0 0,-2 0 1 0 0,0 0-1 0 0,-2 0 1 0 0,0-1 0 0 0,-2-1-1 0 0,0 1 1 0 0,-1-2-1 0 0,-2 0 1 0 0,0 0 0 0 0,-1-1-1 0 0,-7 6-48 0 0,12-16 12 0 0,-1 0-1 0 0,-1-1 1 0 0,1 0-1 0 0,-1-1 1 0 0,-1 0-1 0 0,1-1 1 0 0,-1 0-1 0 0,-1-1 1 0 0,1-1 0 0 0,-1 0-1 0 0,-1 0-11 0 0,28-28-2224 0 0,10 4 431 0 0,-5 3-1417 0 0,-5 6-1828 0 0,3 1-7126 0 0</inkml:trace>
  <inkml:trace contextRef="#ctx0" brushRef="#br0" timeOffset="99026.711">18331 2293 12963 0 0,'0'0'1715'0'0,"0"0"-314"0"0,0 0 37 0 0,0 0 48 0 0,0 0-95 0 0,0 0-228 0 0,0 0-365 0 0,0 0-263 0 0,0 0-168 0 0,0 0-115 0 0,0 0-57 0 0,0 0-26 0 0,0 0 15 0 0,-14 8 20 0 0,-45 25-1 0 0,52-28-157 0 0,0 0 0 0 0,1 0 1 0 0,-1 0-1 0 0,1 1 0 0 0,0 0 1 0 0,1 0-1 0 0,0 1 0 0 0,0-1 0 0 0,0 1 1 0 0,1 0-1 0 0,0 1 0 0 0,-3 5-46 0 0,-4 7 56 0 0,3-5-41 0 0,0-1 0 0 0,1 1 0 0 0,1 1 0 0 0,0-1 0 0 0,1 1 0 0 0,1 0 0 0 0,0 0 0 0 0,1 1 0 0 0,1-1 0 0 0,1 1 1 0 0,0-1-1 0 0,1 1 0 0 0,2 15-15 0 0,-1-26 12 0 0,0-1 0 0 0,1 1 1 0 0,0 0-1 0 0,0-1 1 0 0,0 0-1 0 0,0 1 0 0 0,1-1 1 0 0,0 0-1 0 0,0 0 0 0 0,1 0 1 0 0,-1-1-1 0 0,1 1 1 0 0,0-1-1 0 0,0 0 0 0 0,1 0 1 0 0,-1 0-1 0 0,1-1 0 0 0,0 0 1 0 0,-1 1-1 0 0,2-2 1 0 0,-1 1-1 0 0,0-1 0 0 0,0 1 1 0 0,2-1-13 0 0,5 2 101 0 0,-1 0 1 0 0,1-1 0 0 0,0 0 0 0 0,0-1 0 0 0,0 0 0 0 0,0-1 0 0 0,0-1 0 0 0,0 1 0 0 0,0-2-1 0 0,0 0 1 0 0,4-1-102 0 0,8-4 224 0 0,-1-2 0 0 0,-1 0 0 0 0,1-1 0 0 0,-1-2 0 0 0,-1 0 0 0 0,0-1 0 0 0,-1-1 0 0 0,0-1 0 0 0,-1-1 0 0 0,0 0 0 0 0,9-12-224 0 0,-7 5 104 0 0,-1-1 0 0 0,-2-1 1 0 0,0-1-1 0 0,-2 0 1 0 0,0-1-1 0 0,4-13-104 0 0,-16 32-3 0 0,-1-1-1 0 0,1 1 1 0 0,-1-1-1 0 0,-1 0 1 0 0,1 0-1 0 0,-1 0 1 0 0,-1 0-1 0 0,0-1 1 0 0,0 1-1 0 0,0 0 1 0 0,-1-1-1 0 0,0 1 1 0 0,-1-1-1 0 0,0 1 1 0 0,0 0-1 0 0,-1 0 1 0 0,0 0-1 0 0,0 0 1 0 0,-1 0-1 0 0,0 0 1 0 0,0 0-1 0 0,-3-3 4 0 0,0 3-32 0 0,1 1 0 0 0,-1 0 0 0 0,-1 1 0 0 0,1-1 0 0 0,-1 1 0 0 0,0 1 0 0 0,-1-1-1 0 0,1 1 1 0 0,-1 1 0 0 0,0-1 0 0 0,0 1 0 0 0,0 1 0 0 0,-1-1 0 0 0,1 1 0 0 0,-1 1 0 0 0,0 0 0 0 0,0 0 0 0 0,0 1 0 0 0,0 0 0 0 0,-6 0 32 0 0,-6 0-240 0 0,0 0 1 0 0,-1 2 0 0 0,1 0 0 0 0,0 2 0 0 0,0 0 0 0 0,0 1 0 0 0,0 2 0 0 0,-4 1 239 0 0,-82 40-3538 0 0,40-11-5781 0 0,43-23-2618 0 0</inkml:trace>
  <inkml:trace contextRef="#ctx0" brushRef="#br0" timeOffset="99453.822">18294 2513 6025 0 0,'0'0'2195'0'0,"0"0"-842"0"0,0 0-137 0 0,0 0 175 0 0,0 0 135 0 0,0 0-10 0 0,0 0-150 0 0,0 0-189 0 0,0 0-170 0 0,0 0-105 0 0,0 0-70 0 0,0 0-71 0 0,0 0-95 0 0,-13 3-94 0 0,-55 13 289 0 0,68-16-578 0 0,70-26 1029 0 0,61-9-173 0 0,-19 31 134 0 0,-45 34-591 0 0,-24-14-270 0 0,43 3-84 0 0,-91-41-6893 0 0,2 17 735 0 0,-2 1-6089 0 0</inkml:trace>
  <inkml:trace contextRef="#ctx0" brushRef="#br0" timeOffset="100013.429">18512 1923 5289 0 0,'0'0'1913'0'0,"0"0"75"0"0,0 0 198 0 0,0 0 82 0 0,0 0-110 0 0,0 0-350 0 0,0 0-402 0 0,0 0-284 0 0,0 0-205 0 0,0 0-130 0 0,0 0-76 0 0,0 0-75 0 0,0 0-87 0 0,2-2-66 0 0,-1-8 653 0 0,-17 16 319 0 0,-1 0-1576 0 0,-39 25 710 0 0,55-31-563 0 0,1 0-10 0 0,0 0 4 0 0,0 0-24 0 0,0 0 11 0 0,0 0 3 0 0,0 0-31 0 0,13-3 96 0 0,49-9 331 0 0,-62 12-342 0 0,0 0-18 0 0,0 0-16 0 0,0 0-8 0 0,0 0 11 0 0,0 0 23 0 0,0 0 24 0 0,0 0 20 0 0,0 0 1 0 0,-24 19 993 0 0,23-19-1059 0 0,1 0-42 0 0,0 0-34 0 0,0 0-91 0 0,10 0-1149 0 0,4-1-495 0 0,-4-1-2904 0 0,-1 1-7765 0 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8:29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1 6081 0 0,'0'0'1639'0'0,"0"0"-232"0"0,0 0-44 0 0,0 0 110 0 0,0 0 74 0 0,0 0-75 0 0,0 0-216 0 0,0 0-296 0 0,0 0-264 0 0,0 0-178 0 0,0 0-95 0 0,-2 4-22 0 0,-11 59 2880 0 0,-29 236-55 0 0,7 16-2629 0 0,10-149-405 0 0,23-151-2123 0 0,4-39-1151 0 0,1 8-1931 0 0,-2 8 188 0 0,1 3-5960 0 0</inkml:trace>
  <inkml:trace contextRef="#ctx0" brushRef="#br0" timeOffset="309.097">0 509 6217 0 0,'0'0'2306'0'0,"0"0"-537"0"0,0 0-387 0 0,0 0-121 0 0,0 0 2 0 0,0 0 0 0 0,0 0-74 0 0,0 0-95 0 0,0 0-77 0 0,0 0-63 0 0,0 0-54 0 0,0 0-52 0 0,0 0-100 0 0,35-9-83 0 0,109-28-136 0 0,46 8 589 0 0,-33 17-985 0 0,-122 10-428 0 0,-20 3-7991 0 0,-15-2 2177 0 0,0-2-3857 0 0</inkml:trace>
  <inkml:trace contextRef="#ctx0" brushRef="#br0" timeOffset="901.039">636 59 9290 0 0,'0'0'1598'0'0,"0"0"-459"0"0,0 0-222 0 0,0 0 39 0 0,0 0 71 0 0,0 0-67 0 0,0 0-203 0 0,0 0-248 0 0,0 0-108 0 0,0 0 73 0 0,0 0 163 0 0,0 0 119 0 0,0 0 19 0 0,4 8-47 0 0,22 84 1378 0 0,-33 431-37 0 0,7-430-2064 0 0,0-93 7 0 0,0 0-3 0 0,0 0 14 0 0,8-12 189 0 0,3-5-156 0 0,1 1 0 0 0,0 1 0 0 0,1 0 0 0 0,1 1 0 0 0,0 0 0 0 0,1 1 0 0 0,9-5-56 0 0,-19 14 3 0 0,16-13-2 0 0,1 1-1 0 0,0 1 1 0 0,1 1 0 0 0,1 1-1 0 0,0 1 1 0 0,17-5-1 0 0,-39 16 0 0 0,-1 1 0 0 0,1-1 0 0 0,-1 1 1 0 0,1 0-1 0 0,-1 0 0 0 0,1 0 0 0 0,0-1 0 0 0,-1 2 1 0 0,1-1-1 0 0,-1 0 0 0 0,1 0 0 0 0,-1 0 0 0 0,1 1 1 0 0,-1-1-1 0 0,1 1 0 0 0,-1-1 0 0 0,1 1 0 0 0,-1 0 1 0 0,0-1-1 0 0,1 1 0 0 0,-1 0 0 0 0,0 0 0 0 0,0 0 0 0 0,1 0 1 0 0,-1 0-1 0 0,0 0 0 0 0,0 0 0 0 0,0 0 0 0 0,0 1 1 0 0,-1-1-1 0 0,1 0 0 0 0,0 1 0 0 0,0-1 0 0 0,-1 1 1 0 0,1-1-1 0 0,-1 0 0 0 0,1 1 0 0 0,-1-1 0 0 0,0 1 1 0 0,1-1-1 0 0,-1 1 0 0 0,0 0 0 0 0,0-1 0 0 0,0 1 1 0 0,0-1-1 0 0,0 1 0 0 0,-1-1 0 0 0,1 1 0 0 0,0-1 1 0 0,-1 1-1 0 0,1-1 0 0 0,-1 1 0 0 0,1-1 0 0 0,-1 1 0 0 0,0-1 1 0 0,0 1-1 0 0,1 18 49 0 0,4 125 256 0 0,-2-139-300 0 0,0 0-1 0 0,0 0 1 0 0,1 0 0 0 0,0-1-1 0 0,0 1 1 0 0,0-1 0 0 0,1 0-1 0 0,-1 0 1 0 0,1 0-1 0 0,0 0 1 0 0,1 0 0 0 0,-1-1-1 0 0,2 1-4 0 0,15-35-5196 0 0,-17 23-731 0 0,-2 2-5813 0 0</inkml:trace>
  <inkml:trace contextRef="#ctx0" brushRef="#br0" timeOffset="1356.475">1220 656 464 0 0,'0'0'2214'0'0,"0"0"-1173"0"0,0 0-258 0 0,0 0 334 0 0,0 0 327 0 0,0 0 44 0 0,0 0-77 0 0,0 0-161 0 0,0 0-134 0 0,0 0-76 0 0,0 0-60 0 0,0 0-41 0 0,19 4-27 0 0,59 14-19 0 0,-74-17-713 0 0,1 0 1 0 0,0 0-1 0 0,0-1 0 0 0,-1 0 1 0 0,1 0-1 0 0,0 0 1 0 0,0 0-1 0 0,-1-1 1 0 0,1 0-1 0 0,0 0 0 0 0,-1 0 1 0 0,1 0-1 0 0,-1-1 1 0 0,1 0-1 0 0,-1 0 1 0 0,0 0-1 0 0,0 0 0 0 0,0-1 1 0 0,0 0-1 0 0,0 0 1 0 0,0 0-1 0 0,-1 0 1 0 0,1 0-1 0 0,-1-1 0 0 0,0 1 1 0 0,0-1-1 0 0,0 0 1 0 0,-1 0-1 0 0,1 0 1 0 0,-1-1-181 0 0,8-9 239 0 0,-6 10-173 0 0,0-1 1 0 0,-1 0 0 0 0,0 0 0 0 0,0 0 0 0 0,0 0 0 0 0,-1 0 0 0 0,0-1 0 0 0,0 1 0 0 0,0-1 0 0 0,0 0-1 0 0,-1 0 1 0 0,0 1 0 0 0,0-1 0 0 0,-1 0 0 0 0,0 0 0 0 0,0 0 0 0 0,0 0 0 0 0,-1-3-67 0 0,-1 6 14 0 0,0 1-1 0 0,0-1 1 0 0,0 1 0 0 0,0 0 0 0 0,-1 0 0 0 0,1 0 0 0 0,-1 0-1 0 0,1 1 1 0 0,-1-1 0 0 0,0 0 0 0 0,0 1 0 0 0,0 0 0 0 0,0 0-1 0 0,0 0 1 0 0,0 0 0 0 0,0 0 0 0 0,0 1 0 0 0,0-1 0 0 0,0 1-1 0 0,0 0 1 0 0,0 0 0 0 0,0 0 0 0 0,0 0 0 0 0,0 1 0 0 0,-1-1-1 0 0,1 1-13 0 0,-2-1-14 0 0,-7 2-7 0 0,0 1-1 0 0,1 0 1 0 0,0 1-1 0 0,-1 1 0 0 0,1-1 1 0 0,1 2-1 0 0,-1 0 1 0 0,1 0-1 0 0,0 0 1 0 0,0 1-1 0 0,1 1 1 0 0,-7 7 21 0 0,7-8-10 0 0,-1-1 2 0 0,1 1-1 0 0,0 1 1 0 0,0 0 0 0 0,0 0-1 0 0,1 1 1 0 0,0 0 0 0 0,1 1-1 0 0,0-1 1 0 0,1 2 0 0 0,-1-1-1 0 0,2 0 1 0 0,0 1 0 0 0,0 0-1 0 0,1 0 1 0 0,0 1-1 0 0,1-1 1 0 0,0 1 0 0 0,1 0-1 0 0,0 2 9 0 0,4-10 1 0 0,1 0 0 0 0,-1 0 0 0 0,1 0-1 0 0,0 0 1 0 0,0 0 0 0 0,0 0 0 0 0,0-1-1 0 0,0 0 1 0 0,1 1 0 0 0,0-1 0 0 0,0-1-1 0 0,0 1 1 0 0,0 0 0 0 0,0-1-1 0 0,0 0 1 0 0,1 0 0 0 0,-1 0 0 0 0,1-1-1 0 0,-1 1 1 0 0,1-1 0 0 0,0 0 0 0 0,-1 0-1 0 0,1-1 1 0 0,0 0 0 0 0,0 1 0 0 0,0-2-1 0 0,-1 1 1 0 0,1 0 0 0 0,4-2-1 0 0,16 3-78 0 0,0-2 0 0 0,-1-1 0 0 0,1-1-1 0 0,0-1 1 0 0,-1-1 0 0 0,1-2 0 0 0,-2 0 0 0 0,2-1 78 0 0,20-9-3752 0 0,-3-2-3587 0 0,-30 11-4305 0 0</inkml:trace>
  <inkml:trace contextRef="#ctx0" brushRef="#br0" timeOffset="1921.992">1740 760 7626 0 0,'0'0'2248'0'0,"0"0"-350"0"0,0 0-120 0 0,0 0-197 0 0,0 0-276 0 0,0 0-292 0 0,0 0-258 0 0,0 0-92 0 0,0 0-47 0 0,0 0-25 0 0,0 0-55 0 0,0 0-60 0 0,0 0-51 0 0,7-14-63 0 0,53-96 799 0 0,4 30-39 0 0,-63 80-1126 0 0,1 1-1 0 0,-1-1 1 0 0,1 1 0 0 0,-1 0-1 0 0,1 0 1 0 0,-1-1 0 0 0,1 1-1 0 0,-1 0 1 0 0,0 0 0 0 0,0 0-1 0 0,1 1 1 0 0,-1-1 0 0 0,0 0-1 0 0,0 0 1 0 0,0 1 0 0 0,0-1-1 0 0,-1 0 1 0 0,1 1 0 0 0,0-1-1 0 0,0 1 1 0 0,-1-1 0 0 0,1 1 0 0 0,-1-1-1 0 0,0 1 1 0 0,1 0 0 0 0,-1-1-1 0 0,0 1 1 0 0,0-1 0 0 0,0 1-1 0 0,0 0 1 0 0,0-1 0 0 0,0 2 4 0 0,3 9-12 0 0,5 7 41 0 0,-5-11-13 0 0,0 0 1 0 0,0 0 0 0 0,0 0-1 0 0,1 0 1 0 0,0-1 0 0 0,1 0 0 0 0,-1 0-1 0 0,2 0 1 0 0,-1 0 0 0 0,1-1-1 0 0,0 0 1 0 0,0 0 0 0 0,2 1-17 0 0,-4-4 92 0 0,0 0 1 0 0,1 0 0 0 0,-1-1-1 0 0,1 0 1 0 0,-1 1-1 0 0,1-2 1 0 0,0 1 0 0 0,0 0-1 0 0,0-1 1 0 0,0 0-1 0 0,0 0 1 0 0,0-1 0 0 0,0 1-1 0 0,0-1 1 0 0,0 0-1 0 0,0-1 1 0 0,0 1 0 0 0,0-1-1 0 0,0 0 1 0 0,0 0-1 0 0,0-1 1 0 0,0 1 0 0 0,1-1-93 0 0,5-7 210 0 0,0 0 0 0 0,0 0 1 0 0,-1-1-1 0 0,0 0 0 0 0,-1-1 1 0 0,0 0-1 0 0,0 0 0 0 0,-2-1 1 0 0,1 0-1 0 0,1-6-210 0 0,7-8 145 0 0,-2 5-61 0 0,28-64 61 0 0,-37 34-472 0 0,-5 29-4092 0 0,0 21-1746 0 0,0 1-6246 0 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8:39.021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6304 436 0 0 0,'0'0'994'0'0,"0"0"831"0"0,0 0 293 0 0,0 0-62 0 0,0 0-144 0 0,0 0-197 0 0,0 0-204 0 0,0 0-119 0 0,0 0-100 0 0,0 0-108 0 0,0 0-85 0 0,0 0-101 0 0,-6-3-115 0 0,-18-12-102 0 0,2 45 2315 0 0,12 3-2788 0 0,1 0 0 0 0,3 1 0 0 0,0-1 0 0 0,2 1 1 0 0,2 1-1 0 0,1-1 0 0 0,1 0 0 0 0,2 0-308 0 0,-1-30 18 0 0,-1 1 0 0 0,1-1 0 0 0,-1 0 0 0 0,1 0 0 0 0,0 0 0 0 0,1 0 0 0 0,-1 0 0 0 0,1 0 0 0 0,0-1-1 0 0,0 1 1 0 0,0 0 0 0 0,0-1 0 0 0,1 0 0 0 0,-1 1 0 0 0,1-1 0 0 0,0 0 0 0 0,0 0 0 0 0,0 0 0 0 0,0-1-1 0 0,0 1 1 0 0,1-1 0 0 0,-1 0 0 0 0,1 0 0 0 0,0 0 0 0 0,0 0 0 0 0,-1-1 0 0 0,1 1 0 0 0,0-1 0 0 0,0 0-1 0 0,0 0 1 0 0,1-1 0 0 0,-1 1 0 0 0,0-1 0 0 0,0 0 0 0 0,0 0 0 0 0,0 0 0 0 0,0 0 0 0 0,1-1 0 0 0,-1 0-1 0 0,0 0 1 0 0,0 0 0 0 0,0 0 0 0 0,0-1 0 0 0,-1 1 0 0 0,5-3-18 0 0,9-9 60 0 0,1 0 0 0 0,-2-1-1 0 0,0-1 1 0 0,-1 0 0 0 0,0-1 0 0 0,-1-1 0 0 0,-1 0 0 0 0,2-4-60 0 0,37-41-18 0 0,-16 109-220 0 0,-34-38 242 0 0,1 0 1 0 0,0-1-1 0 0,1 1 1 0 0,0-1-1 0 0,0 0 1 0 0,1 0-1 0 0,0 0 1 0 0,0-1-1 0 0,1 0 1 0 0,0 0-1 0 0,0 0 1 0 0,1 0-1 0 0,-1-1 1 0 0,2 0-1 0 0,-1-1 1 0 0,1 0-1 0 0,-1 0 1 0 0,1 0-1 0 0,1-1 1 0 0,-1 0-1 0 0,0-1 1 0 0,1 0-1 0 0,0 0 1 0 0,0-1-1 0 0,0 0 1 0 0,5 0-5 0 0,-9-2 35 0 0,0-1-1 0 0,0 0 1 0 0,-1-1-1 0 0,1 1 1 0 0,0-1 0 0 0,-1 0-1 0 0,1 0 1 0 0,-1 0 0 0 0,0 0-1 0 0,0-1 1 0 0,0 0-1 0 0,0 0 1 0 0,0 0 0 0 0,0 0-1 0 0,-1-1 1 0 0,1 1-1 0 0,-1-1 1 0 0,0 0 0 0 0,-1 0-1 0 0,1 0 1 0 0,0 0 0 0 0,-1-1-1 0 0,1-1-34 0 0,37-111 695 0 0,-29 26-407 0 0,-10 52-2710 0 0,14 67-3234 0 0,-9-19 399 0 0,-2 0-6405 0 0</inkml:trace>
  <inkml:trace contextRef="#ctx0" brushRef="#br0" timeOffset="419.365">7208 906 1064 0 0,'0'0'4346'0'0,"0"0"-1820"0"0,0 0-308 0 0,0 0 141 0 0,0 0-86 0 0,0 0-279 0 0,0 0-375 0 0,0 0-386 0 0,0 0-277 0 0,0 0-186 0 0,0 0-93 0 0,0 0-16 0 0,0 0 12 0 0,-5 5 18 0 0,-16 12-11 0 0,16-46 1086 0 0,4 8-1594 0 0,2 0 0 0 0,0-1 1 0 0,1 1-1 0 0,2 0 1 0 0,0 0-1 0 0,1 0 0 0 0,1 1 1 0 0,1-1-173 0 0,-2 4 21 0 0,1 1 0 0 0,1 0 1 0 0,1 0-1 0 0,0 1 0 0 0,1 0 1 0 0,1 0-1 0 0,0 1 0 0 0,1 0 1 0 0,0 1-1 0 0,1 0 0 0 0,10-8-21 0 0,-11 13-3 0 0,-9 5-18 0 0,1 0-1 0 0,0 1 1 0 0,0-1 0 0 0,0 1 0 0 0,0 0-1 0 0,0 0 1 0 0,0 0 0 0 0,0 0-1 0 0,1 1 1 0 0,-1-1 0 0 0,1 1-1 0 0,0 0 1 0 0,-1 0 0 0 0,1 0-1 0 0,0 0 1 0 0,-1 1 0 0 0,1-1 0 0 0,0 1-1 0 0,1 0 22 0 0,27 50-943 0 0,-27-38 585 0 0,16 3-6032 0 0,-17-15 1467 0 0,2 0-6221 0 0</inkml:trace>
  <inkml:trace contextRef="#ctx0" brushRef="#br0" timeOffset="673.196">7738 610 10162 0 0,'0'0'2290'0'0,"0"0"-602"0"0,0 0-281 0 0,0 0-116 0 0,0 0-142 0 0,0 0-244 0 0,0 0-309 0 0,0 0-257 0 0,0 0-159 0 0,0 0-84 0 0,-1 33-37 0 0,1 102-26 0 0,8-87-94 0 0,-7-48-96 0 0,9 14-532 0 0,-2-13-5547 0 0,-7-1 59 0 0,-1 0-698 0 0</inkml:trace>
  <inkml:trace contextRef="#ctx0" brushRef="#br0" timeOffset="1105.795">8117 1 15443 0 0,'0'0'2351'0'0,"0"0"-1216"0"0,0 0-382 0 0,0 0 73 0 0,0 0 79 0 0,0 0-44 0 0,0 0-161 0 0,0 0-230 0 0,0 0-106 0 0,0 0 23 0 0,0 0-13 0 0,0 0-56 0 0,0 0-48 0 0,5 22-48 0 0,14 71-56 0 0,-14 62 237 0 0,-10-32-311 0 0,7 235-22 0 0,19-219-162 0 0,-10-101-457 0 0,-11-37 297 0 0,0-1-86 0 0,0 0-217 0 0,-1-6-2218 0 0,-7-9-1833 0 0,0-2-4295 0 0,4 8 857 0 0</inkml:trace>
  <inkml:trace contextRef="#ctx0" brushRef="#br0" timeOffset="1367.767">7938 502 7338 0 0,'0'0'1659'0'0,"0"0"-470"0"0,0 0-66 0 0,0 0 229 0 0,0 0 119 0 0,0 0-170 0 0,0 0-249 0 0,0 0-223 0 0,0 0-159 0 0,0 0-121 0 0,0 0-98 0 0,35-1-114 0 0,111-1-114 0 0,32 1-1559 0 0,-148 6-1135 0 0,-11 1-5704 0 0,-15-5 613 0 0</inkml:trace>
  <inkml:trace contextRef="#ctx0" brushRef="#br0" timeOffset="1641.016">8431 660 0 0 0,'0'0'771'0'0,"0"0"899"0"0,0 0 481 0 0,0 0 262 0 0,0 0 116 0 0,0 0-84 0 0,0 0-282 0 0,34 1-288 0 0,107-1-283 0 0,-63-18 568 0 0,-67 11-1730 0 0,5-1-59 0 0,1 0 1 0 0,-1-1 0 0 0,-1-1-1 0 0,0-1 1 0 0,0 0-1 0 0,-1-1 1 0 0,0 0-1 0 0,-1-1 1 0 0,-1 0-1 0 0,0-1 1 0 0,-1-1-1 0 0,0 0 1 0 0,-1-1-1 0 0,6-13-371 0 0,-15 27 17 0 0,0 0-1 0 0,0-1 1 0 0,0 1-1 0 0,0 0 1 0 0,-1-1-1 0 0,1 1 1 0 0,-1-1-1 0 0,1 1 1 0 0,-1-1-1 0 0,0 1 1 0 0,0-1 0 0 0,0 1-1 0 0,-1-1 1 0 0,1 1-1 0 0,-1-1 1 0 0,1 1-1 0 0,-1-1 1 0 0,0 1-1 0 0,0 0 1 0 0,0-1-1 0 0,0 1 1 0 0,0 0-1 0 0,0 0 1 0 0,0 0 0 0 0,-1 0-1 0 0,0 0 1 0 0,1 0-1 0 0,-1 0 1 0 0,0 0-1 0 0,0 1 1 0 0,0-1-1 0 0,0 0 1 0 0,0 1-1 0 0,0 0 1 0 0,0 0-1 0 0,0-1 1 0 0,-1 1-1 0 0,1 0 1 0 0,0 1 0 0 0,-1-1-1 0 0,1 0 1 0 0,-1 1-17 0 0,-107 3-71 0 0,88 5 55 0 0,0 1-1 0 0,1 1 0 0 0,0 1 1 0 0,1 1-1 0 0,0 0 0 0 0,1 2 1 0 0,0 0-1 0 0,1 1 1 0 0,1 1-1 0 0,1 0 0 0 0,0 2 1 0 0,1 0-1 0 0,1 0 0 0 0,0 2 1 0 0,2-1-1 0 0,0 2 1 0 0,-5 12 16 0 0,12-26-3 0 0,0 0 0 0 0,1 1 0 0 0,0-1 1 0 0,0 1-1 0 0,1 0 0 0 0,0 0 0 0 0,0 1 1 0 0,1-1-1 0 0,0 0 0 0 0,0 1 0 0 0,1 0 1 0 0,0-1-1 0 0,1 1 0 0 0,-1 0 0 0 0,2-1 1 0 0,-1 1-1 0 0,1 0 0 0 0,1-1 0 0 0,0 1 1 0 0,0-1-1 0 0,0 0 0 0 0,1 1 0 0 0,1-1 1 0 0,-1 0-1 0 0,1-1 0 0 0,0 1 0 0 0,1-1 1 0 0,0 1-1 0 0,0-1 0 0 0,1-1 0 0 0,-1 1 1 0 0,1-1-1 0 0,1 0 0 0 0,-1 0 1 0 0,1-1-1 0 0,1 0 3 0 0,14 5 24 0 0,1-1 1 0 0,1-1-1 0 0,-1-1 0 0 0,1-1 1 0 0,1-1-1 0 0,-1-1 0 0 0,0-1 1 0 0,1-2-1 0 0,0 0 0 0 0,-1-1 1 0 0,18-4-25 0 0,-30 4-15 0 0,0-2 0 0 0,0 0 0 0 0,-1 0-1 0 0,1-1 1 0 0,0 0 0 0 0,-1-1 0 0 0,0-1 0 0 0,0 0 0 0 0,0 0 0 0 0,-1-1 0 0 0,1 0-1 0 0,-1-1 1 0 0,-1 0 0 0 0,4-3 15 0 0,28-55-7316 0 0,-38 56-4426 0 0</inkml:trace>
  <inkml:trace contextRef="#ctx0" brushRef="#br0" timeOffset="836.494">7703 367 9498 0 0,'0'0'2929'0'0,"0"0"-1193"0"0,0 0-528 0 0,0 0-360 0 0,0 0-231 0 0,0 0-289 0 0,0 0-176 0 0,0 0-240 0 0,0 0-256 0 0,0 0-297 0 0,0 0-767 0 0,0 0-3353 0 0,0 0-5313 0 0</inkml:trace>
  <inkml:trace contextRef="#ctx0" brushRef="#br0" timeOffset="2160.274">7805 336 24 0 0,'0'0'2990'0'0,"0"0"39"0"0,0 0-127 0 0,0 0-458 0 0,0 0-629 0 0,0 0-489 0 0,0 0-322 0 0,0 0-98 0 0,0 0 14 0 0,0 0-88 0 0,0 0-127 0 0,0 0-153 0 0,0 0-143 0 0,-6 0-76 0 0,-72 0 1187 0 0,119-20 393 0 0,-29 13-1812 0 0,-18 3 2386 0 0,-19 14-1868 0 0,18-3-2255 0 0,17-4-6927 0 0,-5-3-3372 0 0</inkml:trace>
  <inkml:trace contextRef="#ctx0" brushRef="#br0" timeOffset="-2380.38">3825 614 0 0 0,'0'0'902'0'0,"0"0"386"0"0,0 0 571 0 0,0 0 387 0 0,0 0 122 0 0,0 0-177 0 0,0 0-430 0 0,0 0-280 0 0,0 0-224 0 0,0 0-116 0 0,0 0-26 0 0,0 0-87 0 0,0 0-91 0 0,0-7-89 0 0,-1-22-93 0 0,-29 12 1499 0 0,27 16-2040 0 0,-10 1-87 0 0,1-1 1 0 0,0 2-1 0 0,0-1 0 0 0,0 2 1 0 0,0 0-1 0 0,0 0 1 0 0,0 1-1 0 0,0 1 0 0 0,1 0 1 0 0,-1 0-1 0 0,1 1 0 0 0,0 0 1 0 0,1 1-1 0 0,-1 1 0 0 0,-6 4-127 0 0,7-5 89 0 0,3-1-76 0 0,1 0 0 0 0,0 1 0 0 0,0-1 0 0 0,1 1-1 0 0,-1 0 1 0 0,1 1 0 0 0,0-1 0 0 0,1 1 0 0 0,0 0 0 0 0,0 0 0 0 0,0 0-1 0 0,1 1 1 0 0,0-1 0 0 0,1 1 0 0 0,-1 0 0 0 0,1 0 0 0 0,1 0 0 0 0,0 0-1 0 0,0 0 1 0 0,0 0 0 0 0,1 0 0 0 0,0 0 0 0 0,1 0 0 0 0,0 0 0 0 0,0 0-13 0 0,0-3 0 0 0,0 0 0 0 0,0 0 0 0 0,0 0 0 0 0,0 0 0 0 0,1 0 0 0 0,0 0 0 0 0,0 0 0 0 0,0-1 0 0 0,1 1 0 0 0,0-1 0 0 0,0 0 0 0 0,0 0 0 0 0,0 0 0 0 0,0 0 0 0 0,1 0 0 0 0,0-1 0 0 0,0 1 0 0 0,0-1 0 0 0,0 0 0 0 0,0 0 0 0 0,1-1 0 0 0,-1 1 0 0 0,1-1 0 0 0,0 0 0 0 0,120 31-31 0 0,-107-33-140 0 0,0 0 0 0 0,0-1 0 0 0,0-1 0 0 0,-1 0 0 0 0,1-2 0 0 0,-1 0 0 0 0,0 0 0 0 0,0-2 0 0 0,0 0 0 0 0,3-3 171 0 0,56-29-10293 0 0,-63 30-1455 0 0</inkml:trace>
  <inkml:trace contextRef="#ctx0" brushRef="#br0" timeOffset="-1832.067">4466 652 6897 0 0,'0'0'1728'0'0,"0"0"-255"0"0,0 0 260 0 0,0 0 295 0 0,0 0 66 0 0,0 0-275 0 0,0 0-460 0 0,0 0-344 0 0,0 0-174 0 0,0 0-79 0 0,0 0-92 0 0,0 0-107 0 0,0 0-123 0 0,-2-7-90 0 0,-7-22-61 0 0,-28 18 471 0 0,30 12-624 0 0,-4 0-87 0 0,1 1 0 0 0,0 0 0 0 0,-1 0 0 0 0,1 1 0 0 0,0 1 0 0 0,1 0 0 0 0,-1 0 0 0 0,1 1 0 0 0,0 0 0 0 0,0 0 0 0 0,0 1 0 0 0,1 1 0 0 0,-1-1 0 0 0,2 1 0 0 0,-1 0 0 0 0,1 1 0 0 0,0 0 0 0 0,1 0-1 0 0,-1 1 1 0 0,2-1 0 0 0,-1 1 0 0 0,1 1 0 0 0,1-1 0 0 0,-1 3-49 0 0,0 0 1 0 0,1 0-1 0 0,1 0 0 0 0,0 0 0 0 0,0 1 1 0 0,1-1-1 0 0,1 0 0 0 0,0 1 0 0 0,1 0 1 0 0,1-1-1 0 0,0 6 0 0 0,2-12 12 0 0,0 0-1 0 0,0-1 1 0 0,1 0 0 0 0,-1 1-1 0 0,1-1 1 0 0,1 0 0 0 0,-1-1 0 0 0,1 1-1 0 0,-1-1 1 0 0,1 0 0 0 0,1 0-1 0 0,-1 0 1 0 0,0-1 0 0 0,1 0 0 0 0,0 0-1 0 0,0 0 1 0 0,0-1 0 0 0,0 0-1 0 0,0 0 1 0 0,0 0 0 0 0,0-1-1 0 0,1 0 1 0 0,-1 0 0 0 0,1-1 0 0 0,-1 0-1 0 0,0 0 1 0 0,1 0 0 0 0,-1-1-1 0 0,1 0 1 0 0,-1 0 0 0 0,0 0 0 0 0,0-1-1 0 0,0 0 1 0 0,1-1 0 0 0,-2 1-1 0 0,1-1-11 0 0,16-10 57 0 0,-1 0 0 0 0,-1-2 0 0 0,0 0 0 0 0,-1-2 0 0 0,0 0 0 0 0,-2-1 0 0 0,0 0 0 0 0,-1-2 0 0 0,-1 0 0 0 0,-1 0 0 0 0,0-2 0 0 0,-2 0-57 0 0,-11 21-1 0 0,34-38-143 0 0,-35 39 47 0 0,2 20-21 0 0,-1 33 110 0 0,-2-45-3 0 0,0 0 0 0 0,1 0 0 0 0,0 0 0 0 0,1 0 0 0 0,0 0 0 0 0,0 0 0 0 0,1 0 0 0 0,0 0 0 0 0,0 0 0 0 0,1 0 0 0 0,0-1 0 0 0,1 3 11 0 0,-1-4-159 0 0,1 0 0 0 0,0 0 0 0 0,-1 0 0 0 0,2-1 0 0 0,-1 1-1 0 0,1-1 1 0 0,0-1 0 0 0,0 1 0 0 0,0 0 0 0 0,0-1 0 0 0,1 0-1 0 0,0-1 1 0 0,0 1 0 0 0,0-1 0 0 0,0 0 0 0 0,1 0 0 0 0,-1-1-1 0 0,1 0 1 0 0,-1 0 0 0 0,1-1 0 0 0,0 0 0 0 0,0 0 0 0 0,6 0 159 0 0,2-1-2855 0 0,-6 0-2319 0 0,-2 0-6452 0 0</inkml:trace>
  <inkml:trace contextRef="#ctx0" brushRef="#br0" timeOffset="-1011.016">5066 918 3953 0 0,'0'0'2027'0'0,"0"0"-171"0"0,0 0-3 0 0,0 0-14 0 0,0 0-130 0 0,0 0-287 0 0,0 0-311 0 0,0 0-191 0 0,0 0-37 0 0,0 0 5 0 0,0 0-4 0 0,0 0-59 0 0,1-3-104 0 0,17-106 2278 0 0,-9 83-2885 0 0,2 1-1 0 0,0 0 1 0 0,2 0-1 0 0,1 2 0 0 0,0-1 1 0 0,2 2-1 0 0,1-1-113 0 0,8-3-5 0 0,-24 26-27 0 0,-1 0-36 0 0,0 0-12 0 0,7 41-60 0 0,-6-34 151 0 0,0 0 0 0 0,0 0 1 0 0,1 0-1 0 0,0-1 1 0 0,0 1-1 0 0,0-1 1 0 0,1 1-1 0 0,0-1 0 0 0,0 0 1 0 0,1 0-1 0 0,0 0 1 0 0,0-1-1 0 0,0 1 1 0 0,0-1-1 0 0,1 0 0 0 0,0 0 1 0 0,0 0-1 0 0,1-1 1 0 0,-1 0-1 0 0,1 0 1 0 0,0 0-1 0 0,0-1 0 0 0,0 0 1 0 0,0 0-1 0 0,1 0 1 0 0,-1-1-1 0 0,1 0 1 0 0,4 1-12 0 0,-6-3 74 0 0,0-1-1 0 0,-1 1 1 0 0,1-1 0 0 0,0 1 0 0 0,-1-1 0 0 0,1-1 0 0 0,-1 1 0 0 0,1-1 0 0 0,-1 1 0 0 0,0-1 0 0 0,0-1 0 0 0,0 1 0 0 0,0 0 0 0 0,0-1-1 0 0,0 0 1 0 0,0 0 0 0 0,-1 0 0 0 0,0 0 0 0 0,0-1 0 0 0,0 1 0 0 0,3-4-74 0 0,0-3 111 0 0,0 1 1 0 0,-1-1-1 0 0,0 0 1 0 0,-1 0-1 0 0,0 0 1 0 0,0-1 0 0 0,-1 0-1 0 0,0 0 1 0 0,-1 1-1 0 0,-1-1 1 0 0,1-1-1 0 0,-2 1 1 0 0,0-10-112 0 0,-10 5-902 0 0,7 12-7076 0 0,3 4 7966 0 0,0 0-11920 0 0</inkml:trace>
  <inkml:trace contextRef="#ctx0" brushRef="#br0" timeOffset="-3515.414">1161 529 12683 0 0,'0'0'1217'0'0,"0"0"-323"0"0,0 0-91 0 0,0 0 124 0 0,0 0 170 0 0,0 0 62 0 0,0 0-199 0 0,0 0-320 0 0,0 0-306 0 0,0 0-165 0 0,0 0-25 0 0,-14 13 635 0 0,-25 240 1411 0 0,39-245-2160 0 0,15 133 287 0 0,-14-137-303 0 0,0 0 1 0 0,0 0-1 0 0,1 0 1 0 0,-1 0-1 0 0,1 0 1 0 0,0 0-1 0 0,0 0 1 0 0,1-1-1 0 0,-1 1 1 0 0,1-1-1 0 0,0 0 1 0 0,0 0-1 0 0,0 0 1 0 0,0 0-1 0 0,1 0 1 0 0,-1 0-1 0 0,1-1 1 0 0,-1 0-1 0 0,1 1 0 0 0,0-2 1 0 0,0 1-1 0 0,0 0 1 0 0,0-1-1 0 0,0 1 1 0 0,0-1-1 0 0,1-1 1 0 0,-1 1-1 0 0,0 0 1 0 0,1-1-1 0 0,3 0-14 0 0,0-2 58 0 0,0-1 1 0 0,0 0-1 0 0,0 0 0 0 0,0 0 0 0 0,-1-1 0 0 0,0-1 0 0 0,1 1 0 0 0,-2-1 1 0 0,1 0-1 0 0,0-1 0 0 0,-1 1 0 0 0,0-1 0 0 0,0-1 0 0 0,-1 1 0 0 0,3-5-58 0 0,26-27 100 0 0,-2-2-1 0 0,-2-2 1 0 0,-1-1-1 0 0,4-13-99 0 0,-7 13 33 0 0,-24 41-34 0 0,-1 1-20 0 0,-1 1-6 0 0,18 35-257 0 0,-14-26 290 0 0,1 0 1 0 0,0 0-1 0 0,0 0 1 0 0,1 0-1 0 0,1-1 1 0 0,-1 0-1 0 0,1 0 1 0 0,1-1-1 0 0,-1 0 1 0 0,1 0-1 0 0,0-1 1 0 0,1 0-1 0 0,0 0 1 0 0,0-1-1 0 0,0 0 1 0 0,0-1-1 0 0,1 0 1 0 0,-1 0-1 0 0,1-1 1 0 0,0-1-1 0 0,0 1 1 0 0,1-2 0 0 0,-1 1-1 0 0,0-1 1 0 0,6-1-7 0 0,-9 0 49 0 0,1 0 1 0 0,0-1 0 0 0,-1 0 0 0 0,1-1-1 0 0,-1 1 1 0 0,1-1 0 0 0,-1-1 0 0 0,0 0 0 0 0,0 0-1 0 0,0 0 1 0 0,0-1 0 0 0,-1 0 0 0 0,1 0 0 0 0,-1 0-1 0 0,0-1 1 0 0,0 0 0 0 0,-1 0 0 0 0,3-4-50 0 0,5-6 112 0 0,-2 0 0 0 0,1-1 0 0 0,-2 0 0 0 0,0-1 1 0 0,-1 0-1 0 0,-1-1 0 0 0,-1 0 0 0 0,0 0 0 0 0,-1-1 1 0 0,-1 1-1 0 0,-1-1 0 0 0,0 0 0 0 0,-2-1 0 0 0,0 1 1 0 0,-1 0-1 0 0,-2-16-112 0 0,1 35-87 0 0,-3 13-4333 0 0,3 1 1823 0 0,0-3-2488 0 0,0-3-6590 0 0</inkml:trace>
  <inkml:trace contextRef="#ctx0" brushRef="#br0" timeOffset="-3098.856">2187 752 1584 0 0,'0'0'974'0'0,"0"0"169"0"0,0 0 428 0 0,0 0 407 0 0,0 0 209 0 0,0 0-91 0 0,0 0-250 0 0,0 0-278 0 0,0 0-237 0 0,0 0-177 0 0,0 0-129 0 0,0 0-109 0 0,0 0-94 0 0,34 7-101 0 0,105 20-95 0 0,-80-29 176 0 0,-52-3-601 0 0,-2 3-126 0 0,1-1 0 0 0,-1 0 0 0 0,1-1 1 0 0,-1 1-1 0 0,0-1 0 0 0,-1 0 0 0 0,1 0 0 0 0,-1 0 0 0 0,0-1 1 0 0,0 0-1 0 0,0 1 0 0 0,0-2 0 0 0,-1 1 0 0 0,0 0 0 0 0,0-1 1 0 0,0 1-1 0 0,-1-1 0 0 0,0 0 0 0 0,0 1 0 0 0,-1-1 0 0 0,1 0 1 0 0,-1-1-1 0 0,0 1 0 0 0,-1 0 0 0 0,1 0 0 0 0,-1 0 0 0 0,-1 0 1 0 0,1 0-1 0 0,-1-1 0 0 0,0 1 0 0 0,0 0 0 0 0,-1 0 0 0 0,0 0 1 0 0,0 1-1 0 0,0-1 0 0 0,-1 0 0 0 0,0 1 0 0 0,0-1 0 0 0,0 1 1 0 0,-1 0-1 0 0,-1-1-75 0 0,0 2-9 0 0,0 0 0 0 0,0 0 1 0 0,0 0-1 0 0,-1 1 0 0 0,0 0 0 0 0,1 0 1 0 0,-1 1-1 0 0,0 0 0 0 0,0 0 0 0 0,0 0 1 0 0,-1 1-1 0 0,1 0 0 0 0,0 0 1 0 0,-1 0-1 0 0,1 1 0 0 0,-1 0 0 0 0,1 0 1 0 0,0 1-1 0 0,-1-1 0 0 0,-3 2 9 0 0,0 2-16 0 0,1-1 1 0 0,-1 2-1 0 0,1-1 1 0 0,0 1-1 0 0,1 0 0 0 0,-1 1 1 0 0,1 0-1 0 0,0 1 0 0 0,0-1 1 0 0,1 2-1 0 0,0-1 1 0 0,0 1-1 0 0,1 0 0 0 0,0 0 1 0 0,0 1-1 0 0,1-1 0 0 0,0 1 1 0 0,-2 6 15 0 0,4-9 1 0 0,0 1 1 0 0,0 0-1 0 0,0 0 1 0 0,1 0-1 0 0,0 1 1 0 0,0-1-1 0 0,1 0 0 0 0,0 1 1 0 0,1-1-1 0 0,-1 1 1 0 0,1 0-1 0 0,1-1 1 0 0,-1 1-1 0 0,1-1 1 0 0,1 0-1 0 0,-1 1 1 0 0,1-1-1 0 0,0 0 1 0 0,1 0-1 0 0,0 0 1 0 0,0 0-1 0 0,1 0 1 0 0,-1-1-1 0 0,1 1 1 0 0,1-1-1 0 0,-1 0 0 0 0,1 0 1 0 0,0-1-1 0 0,3 3-1 0 0,17 6 5 0 0,0-1-1 0 0,2-1 0 0 0,-1-1 0 0 0,1-2 0 0 0,0 0 1 0 0,1-2-1 0 0,0-1 0 0 0,1-1 0 0 0,-1-2 0 0 0,1-1 0 0 0,-1 0 1 0 0,1-3-1 0 0,-1 0 0 0 0,24-5-4 0 0,20-4-1150 0 0,-43 3-2911 0 0,-21 5 1977 0 0,7-1-9636 0 0</inkml:trace>
  <inkml:trace contextRef="#ctx0" brushRef="#br0" timeOffset="5457.342">10832 702 0 0 0,'0'0'1291'0'0,"0"0"593"0"0,0 0 150 0 0,0 0-124 0 0,0 0-207 0 0,0 0-268 0 0,0 0-298 0 0,0 0-180 0 0,0 0-153 0 0,-1-2-79 0 0,1 0-538 0 0,-1 0-1 0 0,1 0 1 0 0,-1 0 0 0 0,0 0-1 0 0,0 0 1 0 0,0 0-1 0 0,0 0 1 0 0,0 1-1 0 0,-1-1 1 0 0,1 0 0 0 0,0 1-1 0 0,-1-1 1 0 0,1 1-1 0 0,-1 0 1 0 0,1-1-1 0 0,-1 1 1 0 0,0 0-1 0 0,0 0 1 0 0,1 0 0 0 0,-1 0-1 0 0,0 0 1 0 0,0 0-1 0 0,0 1 1 0 0,0-1-1 0 0,0 1-186 0 0,-90-12 2430 0 0,79 12-2319 0 0,1 1 1 0 0,0 0-1 0 0,-1 0 0 0 0,1 2 1 0 0,0-1-1 0 0,0 1 0 0 0,1 1 1 0 0,-1 0-1 0 0,1 1 0 0 0,0 0 1 0 0,0 1-1 0 0,-9 6-111 0 0,-57 46 616 0 0,71-52-584 0 0,-1 1 1 0 0,1-1-1 0 0,1 1 0 0 0,-1 1 0 0 0,1-1 1 0 0,0 1-1 0 0,1 0 0 0 0,0 0 0 0 0,0 0 1 0 0,1 1-1 0 0,0 0 0 0 0,0-1 0 0 0,1 1 0 0 0,0 0 1 0 0,1 0-1 0 0,0 0 0 0 0,0 0 0 0 0,1 0 1 0 0,0 0-1 0 0,0 0 0 0 0,1 0 0 0 0,1 0 1 0 0,-1 0-1 0 0,2 1-32 0 0,-2-3 39 0 0,1 0 0 0 0,0-1 0 0 0,1 1 1 0 0,-1 0-1 0 0,1-1 0 0 0,1 1 0 0 0,-1-1 0 0 0,1 0 1 0 0,0-1-1 0 0,1 1 0 0 0,-1 0 0 0 0,1-1 0 0 0,0 0 1 0 0,0 0-1 0 0,1-1 0 0 0,-1 1 0 0 0,1-1 0 0 0,0-1 1 0 0,0 1-1 0 0,1-1 0 0 0,-1 0 0 0 0,1 0 1 0 0,-1-1-1 0 0,1 0 0 0 0,0 0 0 0 0,0 0 0 0 0,0-1 1 0 0,0 0-1 0 0,0 0 0 0 0,0-1 0 0 0,0 0 0 0 0,1 0 1 0 0,-1-1-1 0 0,0 0 0 0 0,0 0 0 0 0,0-1 0 0 0,-1 0 1 0 0,1 0-1 0 0,0 0 0 0 0,5-4-39 0 0,6-8 100 0 0,-1 0 0 0 0,0-1 1 0 0,-1-1-1 0 0,-1-1 0 0 0,-1 0 0 0 0,0-1 0 0 0,-1-1 1 0 0,-1 0-1 0 0,-1-1 0 0 0,5-11-100 0 0,13-19 65 0 0,43-88 83 0 0,-72 139-153 0 0,0-1 1 0 0,0 0-1 0 0,0 1 0 0 0,-1-1 1 0 0,1 0-1 0 0,0 1 1 0 0,0-1-1 0 0,0 0 0 0 0,0 1 1 0 0,0-1-1 0 0,0 1 0 0 0,0-1 1 0 0,-1 0-1 0 0,1 1 0 0 0,0-1 1 0 0,0 1-1 0 0,1-1 0 0 0,-1 0 1 0 0,0 1-1 0 0,0-1 1 0 0,0 0-1 0 0,0 1 0 0 0,0-1 1 0 0,0 1-1 0 0,0-1 0 0 0,1 0 1 0 0,-1 1-1 0 0,0-1 0 0 0,0 0 1 0 0,0 1-1 0 0,1-1 1 0 0,-1 0-1 0 0,0 0 0 0 0,1 1 1 0 0,-1-1-1 0 0,0 0 0 0 0,1 0 1 0 0,-1 1-1 0 0,0-1 0 0 0,1 0 1 0 0,-1 0-1 0 0,0 0 1 0 0,1 0-1 0 0,-1 0 0 0 0,0 1 1 0 0,1-1-1 0 0,-1 0 0 0 0,1 0 1 0 0,-1 0-1 0 0,0 0 0 0 0,1 0 1 0 0,-1 0-1 0 0,0 0 1 0 0,1 0-1 0 0,-1 0 0 0 0,1 0 1 0 0,-1-1-1 0 0,0 1 0 0 0,1 0 1 0 0,-1 0-1 0 0,0 0 0 0 0,1 0 5 0 0,7 52 111 0 0,-7-41-97 0 0,-1 5-1 0 0,2-1 0 0 0,-1 0 0 0 0,2 1 0 0 0,0-1 0 0 0,1-1 0 0 0,0 1 0 0 0,1 0 0 0 0,1-1 0 0 0,1 0 0 0 0,-1 0 0 0 0,2-1 1 0 0,0 0-1 0 0,1 0 0 0 0,0-1 0 0 0,1 0 0 0 0,0 0 0 0 0,1-1 0 0 0,0-1 0 0 0,1 0 0 0 0,0 0 0 0 0,6 2-13 0 0,-16-10 19 0 0,1 0 0 0 0,0-1 0 0 0,0 0 0 0 0,-1 1 0 0 0,1-1 0 0 0,0 0 1 0 0,0-1-1 0 0,0 1 0 0 0,0 0 0 0 0,0-1 0 0 0,0 0 0 0 0,0 1 0 0 0,0-1 1 0 0,1 0-1 0 0,-1-1 0 0 0,0 1 0 0 0,0-1 0 0 0,0 1 0 0 0,0-1 0 0 0,0 0 0 0 0,0 0 1 0 0,-1 0-1 0 0,2-1-19 0 0,-9-40-436 0 0,-11 19-6572 0 0,9 15-4980 0 0</inkml:trace>
  <inkml:trace contextRef="#ctx0" brushRef="#br0" timeOffset="6795.293">11544 756 0 0 0,'0'0'1639'0'0,"0"0"279"0"0,0 0 169 0 0,0 0-21 0 0,0 0-169 0 0,0 0-275 0 0,0 0-266 0 0,0 0-194 0 0,0 0-87 0 0,0 0 26 0 0,0 0 12 0 0,0 0-13 0 0,0 7 2258 0 0,0 1 4036 0 0,0-7-7376 0 0,0-1 4 0 0,0 0-20 0 0,0 0 10 0 0,0 0 4 0 0,0 0 2 0 0,0 0 4 0 0,0 0 4 0 0,0 0 4 0 0,0 0 5 0 0,0 0 6 0 0,0 0-10 0 0,0 0 8 0 0,0 0 5 0 0,0 0-8 0 0,0 0-2 0 0,0 0-14 0 0,0 0-5 0 0,0 0-4 0 0,0 0 7 0 0,0 0 16 0 0,0 0-8 0 0,0 0-3 0 0,0 0-7 0 0,0 0-9 0 0,0 0-9 0 0,0 0 16 0 0,0 0 8 0 0,0 0 0 0 0,0 0-16 0 0,0 0-10 0 0,0 0 26 0 0,0 0-5 0 0,13 0 4 0 0,78 11 493 0 0,148-11 94 0 0,-239 0-584 0 0,0 0-7 0 0,0 0-7 0 0,0 0-6 0 0,0 0-12 0 0,0 0 8 0 0,1 0-10 0 0,0 0 6 0 0,-1 0 2 0 0,0 0 14 0 0,0 0 10 0 0,0 0 20 0 0,0 0-26 0 0,0 0-15 0 0,0 0-18 0 0,0 0 25 0 0,0 0 8 0 0,0 0 0 0 0,0 0-2 0 0,0 0-7 0 0,0 0-12 0 0,0 0-5 0 0,0 0 0 0 0,0 1 12 0 0,0 1 5 0 0,0-1 17 0 0,0-1-7 0 0,0 0-6 0 0,0 0-2 0 0,0 0-14 0 0,0 0 14 0 0,0 0-6 0 0,0 0-24 0 0,0 0 11 0 0,0 0 16 0 0,0 0-1 0 0,0 0-2 0 0,-1-7-2501 0 0,0-3-1690 0 0,7 3-1597 0 0,-2 0-5830 0 0</inkml:trace>
  <inkml:trace contextRef="#ctx0" brushRef="#br0" timeOffset="7255.005">11614 999 4297 0 0,'0'0'3375'0'0,"0"0"-1633"0"0,0 0-467 0 0,0 0 192 0 0,0 0 180 0 0,0 0-17 0 0,0 0-267 0 0,0 0-323 0 0,0 0-125 0 0,0 0 0 0 0,0 0 17 0 0,0 0-45 0 0,6 0-122 0 0,136 0 3242 0 0,68 0-2183 0 0,-210 0-2007 0 0,-17 0-3782 0 0,11 0-2455 0 0,2 0-5148 0 0</inkml:trace>
  <inkml:trace contextRef="#ctx0" brushRef="#br0" timeOffset="11611.437">12685 1211 0 0 0,'0'0'708'0'0,"0"0"680"0"0,0 0 285 0 0,0 0 114 0 0,0 0-25 0 0,0 0-163 0 0,0 0-235 0 0,0 0-165 0 0,0 0-112 0 0,0 0-64 0 0,0 0-19 0 0,0 0-81 0 0,0 0-91 0 0,0 0-88 0 0,0 0-80 0 0,0 0-44 0 0,0 0-22 0 0,0 0-33 0 0,0 0-41 0 0,4 8 6391 0 0,12 30-6663 0 0,-14-35-245 0 0,5 9 3 0 0,0-1 1 0 0,1 0 0 0 0,0 0-1 0 0,0-1 1 0 0,1 0-1 0 0,1 0 1 0 0,0-1-1 0 0,0-1 1 0 0,1 1-1 0 0,0-2 1 0 0,0 1-1 0 0,0-2 1 0 0,1 0-1 0 0,1 0 1 0 0,-1-1-1 0 0,0 0 1 0 0,1-1-1 0 0,1 0-10 0 0,-7-3 12 0 0,0 0 1 0 0,0-1-1 0 0,0 1 0 0 0,1-1 0 0 0,-1-1 0 0 0,0 1 0 0 0,0-1 0 0 0,0-1 1 0 0,0 1-1 0 0,0-1 0 0 0,-1-1 0 0 0,1 1 0 0 0,0-1 0 0 0,-1 0 0 0 0,0 0 1 0 0,0-1-1 0 0,0 0 0 0 0,2-1-12 0 0,-2 0 20 0 0,-3 4-5 0 0,-1 0 0 0 0,1-1 0 0 0,-1 0 0 0 0,0 1 0 0 0,1-1 0 0 0,-1 0 1 0 0,0 0-1 0 0,0 0 0 0 0,0-1 0 0 0,0 1 0 0 0,-1 0 0 0 0,1-1 0 0 0,-1 1 0 0 0,1-1 1 0 0,-1 0-1 0 0,0 1 0 0 0,0-1 0 0 0,0 0 0 0 0,0 0 0 0 0,0 0 0 0 0,-1 0 0 0 0,0 1 1 0 0,1-1-1 0 0,-1-3-15 0 0,0 2 4 0 0,0 1 2 0 0,1 0 0 0 0,-1-1 1 0 0,0 1-1 0 0,0 0 0 0 0,-1 0 0 0 0,1 0 0 0 0,-1 0 1 0 0,1 0-1 0 0,-1 0 0 0 0,0 0 0 0 0,0 0 0 0 0,-1 0 1 0 0,1 0-1 0 0,0 0 0 0 0,-1 0 0 0 0,0 1 0 0 0,0-1 1 0 0,-1-1-7 0 0,-6-7-22 0 0,-1 1 0 0 0,0 1 0 0 0,-1 0 1 0 0,0 0-1 0 0,0 1 0 0 0,-1 1 0 0 0,1-1 0 0 0,-2 2 1 0 0,1 0-1 0 0,-1 0 0 0 0,0 2 0 0 0,0-1 1 0 0,-1 1-1 0 0,1 1 0 0 0,-1 1 0 0 0,1 0 0 0 0,-1 0 1 0 0,-8 1 21 0 0,13 2-5 0 0,1-1 0 0 0,0 1 0 0 0,-1 0 0 0 0,1 0 0 0 0,0 1 0 0 0,0 0 0 0 0,0 1 0 0 0,0 0 0 0 0,0 0 0 0 0,1 0 0 0 0,-1 1 0 0 0,1 0 0 0 0,0 1 0 0 0,0 0 0 0 0,-5 4 5 0 0,7-2 9 0 0,0 0-1 0 0,0 0 1 0 0,1 0 0 0 0,0 1-1 0 0,0 0 1 0 0,0-1 0 0 0,1 1 0 0 0,1 1-1 0 0,-1-1 1 0 0,1 0 0 0 0,1 1 0 0 0,-1-1-1 0 0,1 0 1 0 0,1 1 0 0 0,0 0-1 0 0,0-1 1 0 0,0 1 0 0 0,1-1 0 0 0,1 2-9 0 0,-2 17 15 0 0,18 84 229 0 0,-5 55 130 0 0,-13-163-370 0 0,1 5 26 0 0,-1 0 1 0 0,1 0-1 0 0,-2 0 0 0 0,1 0 1 0 0,-1 0-1 0 0,0 0 0 0 0,-1 0 1 0 0,0 0-1 0 0,0 0 0 0 0,-1-1 1 0 0,0 1-1 0 0,0-1 0 0 0,-1 1 1 0 0,0-1-1 0 0,0 0 0 0 0,-1 1-30 0 0,-1-1 22 0 0,0 0-1 0 0,0-1 1 0 0,0 0 0 0 0,-1 0-1 0 0,0 0 1 0 0,0-1 0 0 0,-1 0-1 0 0,1 0 1 0 0,-1-1 0 0 0,0 0-1 0 0,0 0 1 0 0,-1-1 0 0 0,1 0-1 0 0,-1 0 1 0 0,1-1 0 0 0,-1 0-1 0 0,0-1 1 0 0,0 0 0 0 0,0 0-1 0 0,0-1 1 0 0,0 0-22 0 0,3 0 140 0 0,6 0-174 0 0,0 0-1 0 0,-1 1 1 0 0,1-1-1 0 0,-1 0 0 0 0,1 0 1 0 0,-1 0-1 0 0,0 1 1 0 0,1-1-1 0 0,-1 0 1 0 0,1 0-1 0 0,-1 0 1 0 0,1 0-1 0 0,-1 0 0 0 0,1 0 1 0 0,-1 0-1 0 0,1 0 1 0 0,-1-1-1 0 0,1 1 1 0 0,-1 0-1 0 0,1 0 0 0 0,-1 0 1 0 0,1 0-1 0 0,-1-1 1 0 0,1 1-1 0 0,-1 0 1 0 0,1-1-1 0 0,-1 1 0 0 0,1 0 1 0 0,-1-1-1 0 0,1 1 1 0 0,0 0-1 0 0,-1-1 1 0 0,1 1-1 0 0,0-1 1 0 0,-1 1-1 0 0,1-1 0 0 0,0 1 1 0 0,0-1-1 0 0,-1 1 1 0 0,1-1-1 0 0,0 1 1 0 0,0-1-1 0 0,0 1 0 0 0,0-1 1 0 0,0 1-1 0 0,-1-1 1 0 0,1 1-1 0 0,0-1 1 0 0,0 1-1 0 0,0-1 0 0 0,1 1 1 0 0,-1-1-1 0 0,0 0 1 0 0,0 1-1 0 0,0-1 1 0 0,0 1-1 0 0,0-1 1 0 0,1 1 34 0 0,20-30-4369 0 0,-14 23-178 0 0,0 2-7429 0 0</inkml:trace>
  <inkml:trace contextRef="#ctx0" brushRef="#br0" timeOffset="8944.899">12531 417 0 0 0,'0'0'296'0'0,"0"0"351"0"0,0 0 74 0 0,0 0-23 0 0,0 0 17 0 0,0 0-42 0 0,-6-1-15 0 0,-3-1-226 0 0,-5-2-253 0 0,-3 3 4720 0 0,17 1-3763 0 0,-22 9 8072 0 0,24 8-8673 0 0,1 0 1 0 0,1 0-1 0 0,0-1 0 0 0,1 1 1 0 0,0-1-1 0 0,2 0 1 0 0,0-1-1 0 0,7 13-535 0 0,12 29 451 0 0,49 115 257 0 0,-51-122-430 0 0,-24-51-242 0 0,0 1 1 0 0,0 0 0 0 0,-1 0-1 0 0,1-1 1 0 0,0 1 0 0 0,0 0 0 0 0,0-1-1 0 0,0 1 1 0 0,0 0 0 0 0,0-1 0 0 0,0 1-1 0 0,0 0 1 0 0,0-1 0 0 0,0 1-1 0 0,0 0 1 0 0,0-1 0 0 0,0 1 0 0 0,0 0-1 0 0,1 0 1 0 0,-1-1 0 0 0,0 1 0 0 0,0 0-1 0 0,0-1 1 0 0,0 1 0 0 0,0 0 0 0 0,1 0-1 0 0,-1-1 1 0 0,0 1 0 0 0,0 0-1 0 0,1 0 1 0 0,-1-1 0 0 0,0 1 0 0 0,0 0-1 0 0,1 0 1 0 0,-1 0 0 0 0,0 0 0 0 0,0-1-1 0 0,1 1 1 0 0,-1 0 0 0 0,0 0-1 0 0,1 0 1 0 0,-1 0 0 0 0,0 0 0 0 0,1 0-1 0 0,-1 0 1 0 0,0 0 0 0 0,1 0 0 0 0,-1 0-1 0 0,0 0 1 0 0,0 0 0 0 0,1 0-1 0 0,-1 0 1 0 0,0 0 0 0 0,1 0 0 0 0,-1 0-1 0 0,0 0 1 0 0,1 1 0 0 0,-1-1 0 0 0,0 0-1 0 0,0 0 1 0 0,1 0-37 0 0,3-41-20 0 0,-4 35 131 0 0,27-84-21 0 0,80-174-48 0 0,-106 261-416 0 0,9-16 950 0 0,-15 18-5211 0 0,2 4 2120 0 0,1 1-2524 0 0,0 0-6626 0 0</inkml:trace>
  <inkml:trace contextRef="#ctx0" brushRef="#br0" timeOffset="9537.292">12906 147 8122 0 0,'0'0'1891'0'0,"0"0"-296"0"0,0 0-126 0 0,0 0 64 0 0,0 0 23 0 0,0 0-130 0 0,0 0-289 0 0,0 0-331 0 0,0 0-257 0 0,0 0-114 0 0,0 0-38 0 0,0 0 16 0 0,0 0 88 0 0,4 0 56 0 0,144-31 2994 0 0,-65 28-3187 0 0,-82 4-352 0 0,-1 0 1 0 0,1 1 0 0 0,-1-1 0 0 0,1 1 0 0 0,-1-1-1 0 0,0 1 1 0 0,0-1 0 0 0,1 0 0 0 0,-1 1 0 0 0,0-1-1 0 0,0 1 1 0 0,-1-1 0 0 0,1 1 0 0 0,0-1 0 0 0,0 1-1 0 0,-1-1 1 0 0,1 1 0 0 0,0-1 0 0 0,-1 0-1 0 0,0 1 1 0 0,1-1 0 0 0,-1 0 0 0 0,0 1 0 0 0,0-1-1 0 0,1 0 1 0 0,-1 0 0 0 0,-1 1-13 0 0,-163 155 497 0 0,164-155-496 0 0,0-1-1 0 0,0 1 0 0 0,1 0 0 0 0,-1-1 0 0 0,0 1 0 0 0,1 0 0 0 0,-1 0 0 0 0,1 0 0 0 0,-1-1 0 0 0,1 1 0 0 0,0 0 0 0 0,0 0 0 0 0,0 0 0 0 0,0 0 0 0 0,0 0 0 0 0,0 0 0 0 0,1-1 0 0 0,-1 1 0 0 0,0 0 0 0 0,1 0 0 0 0,0 0 0 0 0,-1-1 0 0 0,1 1 0 0 0,0 0 0 0 0,0-1 0 0 0,0 1 0 0 0,0-1 1 0 0,0 1-1 0 0,0-1 0 0 0,0 1 0 0 0,1-1 0 0 0,-1 0 0 0 0,0 1 0 0 0,1-1 0 0 0,-1 0 0 0 0,1 0 0 0 0,0 0 0 0 0,-1 0 0 0 0,1 0 0 0 0,0-1 0 0 0,-1 1 0 0 0,1 0 0 0 0,0-1 0 0 0,0 0 0 0 0,0 1 0 0 0,87 20 403 0 0,89-20-398 0 0,-158-3-687 0 0,-7 1-1621 0 0,-1 0-5438 0 0,-10 1-4046 0 0</inkml:trace>
  <inkml:trace contextRef="#ctx0" brushRef="#br0" timeOffset="9957.724">12379 883 5313 0 0,'0'0'1195'0'0,"0"0"-128"0"0,0 0 240 0 0,0 0 375 0 0,0 0 178 0 0,0 0-164 0 0,0 0-462 0 0,0 0-418 0 0,0 0-192 0 0,0 0 51 0 0,0 0 137 0 0,0 0 122 0 0,0 0 51 0 0,8 2-55 0 0,130 0 2356 0 0,204-44-201 0 0,-131 19-2567 0 0,-104 19-580 0 0,-60 4-8081 0 0,-47 0-2917 0 0</inkml:trace>
  <inkml:trace contextRef="#ctx0" brushRef="#br0" timeOffset="48686.496">1 2471 24 0 0,'0'0'1682'0'0,"0"0"-686"0"0,0 0-533 0 0,0 0-325 0 0,0 0-203 0 0,0 0-114 0 0,0 0-22 0 0,0 0 86 0 0,0 0 137 0 0,0 0 148 0 0,0 0 104 0 0,4-10 92 0 0,13-29 76 0 0,-16 37-375 0 0,0 0 1 0 0,0 0-1 0 0,1 0 1 0 0,-1 0-1 0 0,0 1 1 0 0,1-1-1 0 0,-1 0 0 0 0,1 1 1 0 0,-1-1-1 0 0,1 1 1 0 0,0-1-1 0 0,0 1 1 0 0,-1 0-1 0 0,1 0 1 0 0,0 0-1 0 0,0 0 0 0 0,0 0 1 0 0,1 0-1 0 0,-1 0 1 0 0,0 1-1 0 0,0-1 1 0 0,0 1-1 0 0,0 0 1 0 0,1-1-1 0 0,-1 1 0 0 0,0 0 1 0 0,0 0-1 0 0,1 1 1 0 0,-1-1-1 0 0,0 0 1 0 0,2 1-68 0 0,8 0 351 0 0,188 30 4874 0 0,44-55-2465 0 0,3-6-1158 0 0,490-20 721 0 0,-90 27-1487 0 0,4 1-373 0 0,-272 9-127 0 0,565-60 63 0 0,-861 63-328 0 0,479-39 209 0 0,-93 27-23 0 0,-52 33-205 0 0,166 1 60 0 0,-423-12-61 0 0,466-31 84 0 0,-227 23-54 0 0,-186 9-72 0 0,713-17 93 0 0,-66 0-8 0 0,-712 16-92 0 0,249-3 27 0 0,229-25 64 0 0,-157-18-98 0 0,111-8 113 0 0,693 24 92 0 0,-338 10 28 0 0,204-30 32 0 0,863-4 200 0 0,-341 45-210 0 0,-1032 11-141 0 0,1882-2 272 0 0,-2179-9-331 0 0,298-13 422 0 0,-60-1 217 0 0,-319 7-205 0 0,151 16 74 0 0,-134-4-382 0 0,189 0 275 0 0,-445 6-590 0 0,-4 0-1977 0 0,1-2-5837 0 0,-4 0-4344 0 0</inkml:trace>
  <inkml:trace contextRef="#ctx0" brushRef="#br0" timeOffset="58534.389">771 3361 4345 0 0,'0'0'75'0'0,"0"0"-311"0"0,0 0 142 0 0,0 0 566 0 0,0 0 617 0 0,0 0 360 0 0,0 0 113 0 0,0 0-91 0 0,0 0-166 0 0,0 0-160 0 0,0 0-124 0 0,19-2-89 0 0,121-13 1546 0 0,-113 10-2019 0 0,-1-2 0 0 0,1-1 0 0 0,-1-1 0 0 0,0-1 0 0 0,-1-1 0 0 0,-1-1 0 0 0,1-1 0 0 0,-2-2 0 0 0,0 0 0 0 0,-1-1 0 0 0,0-2 0 0 0,2-3-459 0 0,28-29 368 0 0,-3-2 1 0 0,-1-2-1 0 0,-3-2 1 0 0,0-6-369 0 0,152-276 880 0 0,-154 284-649 0 0,-40 54-230 0 0,-1 0 1 0 0,1 1 0 0 0,-1 0 0 0 0,0-1 0 0 0,1 1-1 0 0,-1 0 1 0 0,0 0 0 0 0,1 0 0 0 0,-1 1-1 0 0,0-1 1 0 0,0 0 0 0 0,0 1 0 0 0,0-1-1 0 0,0 1 1 0 0,0 0 0 0 0,-1 0 0 0 0,1 0-1 0 0,0 0 1 0 0,-1 0 0 0 0,0 0 0 0 0,1 0-1 0 0,-1 0 1 0 0,0 1-2 0 0,-1-3 0 0 0,9 17 58 0 0,-1 1 0 0 0,-1 0 0 0 0,-1 0 0 0 0,0 0 0 0 0,-1 0-1 0 0,-1 1 1 0 0,-1 0 0 0 0,-1 0 0 0 0,-1 0 0 0 0,0 0 0 0 0,-1 0 0 0 0,-3 17-58 0 0,3-8 60 0 0,-1-7-62 0 0,-2 0 0 0 0,0-1 0 0 0,-2 1 1 0 0,0-1-1 0 0,-1 0 0 0 0,-1 0 0 0 0,-1 0 1 0 0,-1-1-1 0 0,0 0 0 0 0,-2-1 0 0 0,0 0 1 0 0,-1-1-1 0 0,0 0 0 0 0,-2-1 0 0 0,0 0 1 0 0,0-1-1 0 0,-2-1 0 0 0,0 0 1 0 0,0-1-1 0 0,-1-1 0 0 0,-1-1 0 0 0,0 0 1 0 0,0-1-1 0 0,-1-1 0 0 0,-1-1 0 0 0,1-1 1 0 0,-1 0-1 0 0,-1-1 0 0 0,1-2 0 0 0,-1 0 1 0 0,0-1-1 0 0,0-1 0 0 0,-8 0 2 0 0,8-2-166 0 0,15 1 56 0 0,0 0 0 0 0,0 0 0 0 0,0-1-1 0 0,0 0 1 0 0,0 0 0 0 0,-1 0 0 0 0,1-1 0 0 0,1 0 0 0 0,-1 0-1 0 0,0 0 1 0 0,0-1 0 0 0,0 0 0 0 0,1 0 0 0 0,-1-1 0 0 0,1 1 0 0 0,-1-1-1 0 0,1 0 1 0 0,0-1 0 0 0,-2-1 110 0 0,4-12-3868 0 0,6 7-2644 0 0,0 6-4485 0 0</inkml:trace>
  <inkml:trace contextRef="#ctx0" brushRef="#br0" timeOffset="58884.52">1977 3026 10426 0 0,'0'0'1661'0'0,"0"0"-915"0"0,0 0-315 0 0,0 0 152 0 0,0 0 218 0 0,0 0 197 0 0,0 0 50 0 0,0 0-141 0 0,0 0-211 0 0,0 0-230 0 0,0 0-154 0 0,0 0-71 0 0,0 0-34 0 0,-13 20 18 0 0,-39 62 3 0 0,50-81-215 0 0,1 0 0 0 0,0 0 0 0 0,0 0 0 0 0,0 1 0 0 0,0-1 0 0 0,0 0 0 0 0,0 1 0 0 0,0-1-1 0 0,1 0 1 0 0,-1 1 0 0 0,0-1 0 0 0,1 1 0 0 0,-1 0 0 0 0,1-1 0 0 0,0 1 0 0 0,-1-1 0 0 0,1 1 0 0 0,0 0 0 0 0,0-1 0 0 0,0 1-1 0 0,0-1 1 0 0,0 1 0 0 0,1 0 0 0 0,-1-1 0 0 0,0 1 0 0 0,1-1 0 0 0,-1 1 0 0 0,1-1 0 0 0,0 1 0 0 0,-1-1 0 0 0,1 1-1 0 0,0-1 1 0 0,0 1 0 0 0,0-1 0 0 0,0 0 0 0 0,0 0 0 0 0,0 1 0 0 0,0-1 0 0 0,1 1-13 0 0,4 3 92 0 0,1 2 11 0 0,-1-1-1 0 0,1-1 1 0 0,0 1-1 0 0,0-1 0 0 0,1 0 1 0 0,-1-1-1 0 0,1 1 1 0 0,0-2-1 0 0,1 1 0 0 0,-1-1 1 0 0,0 0-1 0 0,1-1 1 0 0,0 0-1 0 0,-1 0 0 0 0,1-1 1 0 0,0 0-1 0 0,0-1 1 0 0,0 0-1 0 0,0 0 0 0 0,5-2-102 0 0,3 1 154 0 0,-1-2 0 0 0,-1 0 0 0 0,1-1 0 0 0,0 0 0 0 0,-1-2 0 0 0,0 1 0 0 0,0-2 0 0 0,0 0 0 0 0,-1-1 1 0 0,0 0-1 0 0,1-2-154 0 0,-11 7 26 0 0,0 1 0 0 0,0-1 0 0 0,-1 0 1 0 0,1 0-1 0 0,-1 0 0 0 0,1 0 1 0 0,-1-1-1 0 0,0 1 0 0 0,0-1 0 0 0,-1 0 1 0 0,1 0-1 0 0,-1 0 0 0 0,0 0 1 0 0,0 0-1 0 0,0-1 0 0 0,0 1 0 0 0,-1-1 1 0 0,0 1-1 0 0,0-1 0 0 0,0 1 1 0 0,0-1-1 0 0,-1 0 0 0 0,0 1 0 0 0,0-1 1 0 0,0 0-1 0 0,0 0 0 0 0,-1 1 1 0 0,0-1-1 0 0,0 1 0 0 0,0-1 0 0 0,0 1 1 0 0,-1-1-1 0 0,0 1 0 0 0,0 0 1 0 0,0-1-1 0 0,0 1 0 0 0,-1 0 0 0 0,0 1 1 0 0,1-1-1 0 0,-2 0 0 0 0,1 1 1 0 0,0-1-1 0 0,-1 1 0 0 0,1 0 0 0 0,-4-2-26 0 0,-8-1-119 0 0,-1 0-1 0 0,1 1 1 0 0,-1 0-1 0 0,0 2 1 0 0,-1 0-1 0 0,1 0 1 0 0,0 2-1 0 0,-1 0 1 0 0,1 1-1 0 0,-1 0 1 0 0,1 1-1 0 0,-1 1 1 0 0,1 1-1 0 0,0 1 1 0 0,0 0-1 0 0,-8 3 120 0 0,-88 39-10832 0 0,95-34-849 0 0</inkml:trace>
  <inkml:trace contextRef="#ctx0" brushRef="#br0" timeOffset="59509.973">2719 3103 0 0 0,'0'0'429'0'0,"0"0"197"0"0,0 0 298 0 0,0 0 396 0 0,0 0 282 0 0,0 0 49 0 0,0 0-84 0 0,0 0-99 0 0,0 0-49 0 0,0 0-33 0 0,0 0-59 0 0,0 0-75 0 0,0 0-84 0 0,6-5-62 0 0,17-16-84 0 0,-14 21 3898 0 0,-8 20-4778 0 0,-1-18 246 0 0,-3 13-362 0 0,-1 0-1 0 0,0 0 1 0 0,-1 0-1 0 0,-1-1 1 0 0,0 0-1 0 0,-1 0 1 0 0,0 0-1 0 0,-1-1 1 0 0,-1 0-1 0 0,0 0 1 0 0,-1-1-1 0 0,0-1 1 0 0,-1 1-1 0 0,0-2 1 0 0,0 1-1 0 0,-1-2 1 0 0,-1 1-1 0 0,-1-1-25 0 0,-44 44-3134 0 0,49-45-1306 0 0,4-4-5249 0 0</inkml:trace>
  <inkml:trace contextRef="#ctx0" brushRef="#br0" timeOffset="60436.998">3287 2679 3329 0 0,'0'0'1316'0'0,"0"0"-106"0"0,0 0 165 0 0,0 0 281 0 0,0 0 187 0 0,0 0-73 0 0,0 0-374 0 0,0 0-412 0 0,0 0-226 0 0,0 0-49 0 0,0 0 59 0 0,0 0 32 0 0,0 0-39 0 0,17-7-60 0 0,110-44 1096 0 0,-93 34-1334 0 0,-1-1 0 0 0,-1-2-1 0 0,-1-1 1 0 0,0-1 0 0 0,-2-2 0 0 0,19-19-463 0 0,36-57 542 0 0,-72 180-438 0 0,-8 309 120 0 0,-6-337-205 0 0,-3 0 1 0 0,-1 0-1 0 0,-3-1 0 0 0,-2 0 1 0 0,-2-1-1 0 0,-2 0 0 0 0,-3-1 1 0 0,-9 17-20 0 0,18-47-10 0 0,0 0 0 0 0,-1-1 0 0 0,-1 0 0 0 0,0-1 0 0 0,-2 0 0 0 0,0-1 0 0 0,-1 0 0 0 0,0-1 1 0 0,-1-1-1 0 0,-1 0 0 0 0,0-1 0 0 0,-1-1 0 0 0,0 0 0 0 0,-18 7 10 0 0,32-17-8 0 0,0 0 0 0 0,-1 0 1 0 0,1-1-1 0 0,-1 0 0 0 0,1 0 0 0 0,-1 0 1 0 0,0 0-1 0 0,1 0 0 0 0,-1-1 0 0 0,0 0 1 0 0,1 0-1 0 0,-1 0 0 0 0,0 0 0 0 0,1 0 0 0 0,-1-1 1 0 0,0 1-1 0 0,1-1 0 0 0,-1 0 0 0 0,1 0 1 0 0,-1-1-1 0 0,1 1 0 0 0,-1-1 0 0 0,1 1 1 0 0,0-1-1 0 0,0 0 0 0 0,0-1 0 0 0,0 1 0 0 0,0 0 1 0 0,0-1-1 0 0,1 1 0 0 0,-1-1 0 0 0,1 0 1 0 0,0 0-1 0 0,-1-1 8 0 0,-3-8-15 0 0,-1-1 0 0 0,2 0 0 0 0,0-1 0 0 0,1 1 1 0 0,0-1-1 0 0,1 0 0 0 0,0 0 0 0 0,1 0 0 0 0,1 0 0 0 0,0-1 0 0 0,1 1 1 0 0,1 0-1 0 0,0 0 0 0 0,3-9 15 0 0,0 4 20 0 0,2 1 0 0 0,0 0 0 0 0,2 0 0 0 0,0 1 0 0 0,0 0 1 0 0,2 0-1 0 0,0 1 0 0 0,1 0 0 0 0,0 1 0 0 0,2 0 0 0 0,-1 1 0 0 0,2 0 0 0 0,4-3-20 0 0,13-10 85 0 0,0 2 0 0 0,2 1 0 0 0,0 1 0 0 0,2 2-1 0 0,34-15-84 0 0,42 7-288 0 0,-88 60-4351 0 0,-15-21-3710 0 0,-5-8-2024 0 0</inkml:trace>
  <inkml:trace contextRef="#ctx0" brushRef="#br0" timeOffset="60756.366">4127 2841 6497 0 0,'0'0'2108'0'0,"0"0"-215"0"0,0 0-39 0 0,0 0 48 0 0,0 0-89 0 0,0 0-371 0 0,0 0-302 0 0,0 0-219 0 0,0 0-191 0 0,0 0-115 0 0,0 0-105 0 0,0 0-110 0 0,0 0-83 0 0,-14 18-85 0 0,-44 57-83 0 0,56-73-140 0 0,0 0 0 0 0,0 0 0 0 0,0 1-1 0 0,1-1 1 0 0,-1 1 0 0 0,1-1 0 0 0,0 1-1 0 0,0 0 1 0 0,0-1 0 0 0,0 1 0 0 0,0 0-1 0 0,0 0 1 0 0,1-1 0 0 0,-1 1 0 0 0,1 0-1 0 0,0 0 1 0 0,0 0 0 0 0,0 0 0 0 0,0 0-1 0 0,1 0 1 0 0,-1 0-9 0 0,2 10 39 0 0,-2-7-17 0 0,1-1 0 0 0,0 1 1 0 0,0-1-1 0 0,1 1 0 0 0,-1-1 0 0 0,1 0 0 0 0,0 1 0 0 0,1-1 0 0 0,-1 0 0 0 0,1-1 0 0 0,0 1 0 0 0,0 0 1 0 0,1-1-1 0 0,-1 0 0 0 0,1 1 0 0 0,0-1 0 0 0,0-1 0 0 0,1 1 0 0 0,-1-1 0 0 0,1 0 0 0 0,-1 0 1 0 0,1 0-1 0 0,0 0 0 0 0,0-1 0 0 0,0 0 0 0 0,1 0 0 0 0,-1 0 0 0 0,0-1 0 0 0,1 0 0 0 0,-1 0 0 0 0,1 0 1 0 0,0 0-1 0 0,4-1-22 0 0,-5 0 57 0 0,-1 1 0 0 0,0-1 0 0 0,0 0 0 0 0,1 0 0 0 0,-1 0 0 0 0,0 0 0 0 0,0-1 0 0 0,0 0 1 0 0,0 0-1 0 0,0 0 0 0 0,1 0 0 0 0,-2-1 0 0 0,1 0 0 0 0,0 0 0 0 0,0 0 0 0 0,-1 0 0 0 0,1 0 0 0 0,-1-1 1 0 0,1 1-1 0 0,-1-1 0 0 0,0 0 0 0 0,0 0 0 0 0,0 0 0 0 0,-1-1 0 0 0,1 1 0 0 0,-1 0 0 0 0,1-2-57 0 0,1-2 41 0 0,0-1 0 0 0,-1 0-1 0 0,1 0 1 0 0,-1 0 0 0 0,-1-1-1 0 0,0 1 1 0 0,0-1 0 0 0,-1 1-1 0 0,0-1 1 0 0,0 0 0 0 0,-1 1-1 0 0,0-1 1 0 0,-1 0 0 0 0,0 1-1 0 0,0-1 1 0 0,-1 1 0 0 0,0-1-1 0 0,0 1 1 0 0,-1 0 0 0 0,0-1 0 0 0,0 1-1 0 0,-1 1 1 0 0,0-1 0 0 0,-5-7-41 0 0,4 10-66 0 0,0-1 1 0 0,0 1-1 0 0,0 0 1 0 0,0 0 0 0 0,-1 0-1 0 0,1 1 1 0 0,-1 0-1 0 0,-1 0 1 0 0,1 0 0 0 0,0 1-1 0 0,-1 0 1 0 0,0 0-1 0 0,1 1 1 0 0,-1-1 0 0 0,0 2-1 0 0,0-1 1 0 0,-1 1-1 0 0,1 0 1 0 0,0 0 0 0 0,0 1-1 0 0,-1 0 1 0 0,1 0-1 0 0,0 1 1 0 0,-4 1 65 0 0,-27 22-3747 0 0,21-1-7145 0 0,12-14 1107 0 0</inkml:trace>
  <inkml:trace contextRef="#ctx0" brushRef="#br0" timeOffset="61073.308">4401 3161 2184 0 0,'0'0'1109'0'0,"0"0"-162"0"0,0 0 348 0 0,0 0 525 0 0,0 0 412 0 0,0 0 129 0 0,0 0-227 0 0,0 0-353 0 0,0 0-295 0 0,0 0-304 0 0,0 0-254 0 0,0 0-196 0 0,0 0-125 0 0,0-4-52 0 0,4-21-268 0 0,2 1 0 0 0,1 0 1 0 0,0 1-1 0 0,2 0 0 0 0,1 0 0 0 0,1 1 1 0 0,0 0-1 0 0,2 0 0 0 0,0 2 1 0 0,2 0-1 0 0,0 0 0 0 0,1 1 1 0 0,1 1-1 0 0,1 1 0 0 0,0 0 1 0 0,11-6-288 0 0,56-31-259 0 0,-75 55-1156 0 0,-7 5-4680 0 0,-2-2-5237 0 0</inkml:trace>
  <inkml:trace contextRef="#ctx0" brushRef="#br0" timeOffset="62368.343">5243 2756 0 0 0,'0'0'287'0'0,"0"0"1141"0"0,0 0 390 0 0,0 0 42 0 0,0 0-14 0 0,0 0-99 0 0,0 0-144 0 0,0 0-180 0 0,0 0-214 0 0,0 0-175 0 0,1-4-131 0 0,-1 4-309 0 0,1 0 1 0 0,-1 0-1 0 0,0 1 0 0 0,0-1 1 0 0,1 0-1 0 0,-1 0-594 0 0,-10 21 606 0 0,-63 158 1362 0 0,68-158-1925 0 0,-4 77 178 0 0,12-95-189 0 0,0-1 0 0 0,0 1 0 0 0,0-1 0 0 0,1 0 0 0 0,-1 0 1 0 0,1 0-1 0 0,-1 0 0 0 0,1-1 0 0 0,0 0 0 0 0,-1 1 0 0 0,1-1 0 0 0,0 0 0 0 0,0-1 0 0 0,0 1 0 0 0,0-1 0 0 0,0 0 1 0 0,0 0-1 0 0,0 0 0 0 0,0 0 0 0 0,0-1 0 0 0,0 1 0 0 0,0-1 0 0 0,-1 0 0 0 0,1 0 0 0 0,0-1 0 0 0,0 1 0 0 0,-1-1 1 0 0,1 0-1 0 0,-1 0 0 0 0,1 0 0 0 0,1-2-32 0 0,30-17 130 0 0,-2-1 0 0 0,0-3-1 0 0,-2 0 1 0 0,0-2 0 0 0,-2-1 0 0 0,-1-1 0 0 0,-1-2 0 0 0,-2-1-1 0 0,-1 0 1 0 0,-2-2 0 0 0,18-36-130 0 0,-17-13 520 0 0,-23 82-509 0 0,-1 1 1 0 0,1 0-1 0 0,0 0 0 0 0,-1-1 0 0 0,1 1 1 0 0,-1 0-1 0 0,1 0 0 0 0,-1 0 0 0 0,1 0 1 0 0,-1 0-1 0 0,1 0 0 0 0,-1 0 0 0 0,1 0 0 0 0,-1 0 1 0 0,1 0-1 0 0,-1 0 0 0 0,1 0 0 0 0,-1 0 1 0 0,1 0-1 0 0,-1 0 0 0 0,1 0 0 0 0,-1 0 0 0 0,1 1 1 0 0,0-1-1 0 0,-1 0 0 0 0,1 0 0 0 0,-1 1 1 0 0,1-1-1 0 0,0 0 0 0 0,-1 1 0 0 0,1-1 1 0 0,-1 0-1 0 0,1 1 0 0 0,0-1 0 0 0,0 0 0 0 0,-1 1 1 0 0,1-1-1 0 0,0 1 0 0 0,0-1 0 0 0,-1 1 1 0 0,1-1-1 0 0,0 1 0 0 0,0-1 0 0 0,0 0 1 0 0,0 1-1 0 0,0-1 0 0 0,0 1 0 0 0,0-1 0 0 0,0 1 1 0 0,0 0-12 0 0,-10 17 34 0 0,1 0 0 0 0,0 0 1 0 0,2 1-1 0 0,0 1 0 0 0,2-1 1 0 0,0 1-1 0 0,1 0 0 0 0,0 0 0 0 0,2 0 1 0 0,1 1-1 0 0,0 16-34 0 0,16 60 264 0 0,-12-93-301 0 0,-1 1 0 0 0,1 0 0 0 0,-1 0 0 0 0,0 0 1 0 0,-1 0-1 0 0,1 0 0 0 0,-1 0 0 0 0,0 1 0 0 0,0-1 0 0 0,-1 0 0 0 0,1 1 0 0 0,-1-1 0 0 0,0 0 0 0 0,-1 1 0 0 0,1-1 0 0 0,-1 1 37 0 0,19-10-13904 0 0,-12-3 3003 0 0</inkml:trace>
  <inkml:trace contextRef="#ctx0" brushRef="#br0" timeOffset="63054.659">5742 3049 0 0 0,'0'0'1314'0'0,"0"0"-714"0"0,0 0 129 0 0,0 0 633 0 0,0 0 513 0 0,0 0 136 0 0,0 0-251 0 0,0 0-447 0 0,0 0-316 0 0,0 0-86 0 0,0 0 11 0 0,0 0-4 0 0,0 0-17 0 0,0 2-25 0 0,6 5 1387 0 0,8-25 33 0 0,85-155 522 0 0,-19 20-2393 0 0,-61 107-219 0 0,-18 88-175 0 0,18 35 205 0 0,-1 34 211 0 0,-18-107-424 0 0,0 0 0 0 0,1 0 0 0 0,-1 0-1 0 0,1 0 1 0 0,0 0 0 0 0,0 0 0 0 0,0-1 0 0 0,1 1 0 0 0,-1 0 0 0 0,1-1 0 0 0,0 1 0 0 0,0-1 0 0 0,0 0 0 0 0,1 0 0 0 0,-1 0 0 0 0,1 0 0 0 0,0 0-1 0 0,0 0 1 0 0,0-1 0 0 0,0 1 0 0 0,0-1 0 0 0,0 0 0 0 0,1 0 0 0 0,-1 0 0 0 0,1 0 0 0 0,-1-1 0 0 0,1 1 0 0 0,0-1 0 0 0,-1 0 0 0 0,1 0 0 0 0,3 0-23 0 0,2-3 106 0 0,0-1 0 0 0,-1 0 0 0 0,0-1 1 0 0,1 1-1 0 0,-1-1 0 0 0,-1-1 0 0 0,1 0 1 0 0,-1 0-1 0 0,0-1 0 0 0,0 1 1 0 0,0-1-1 0 0,-1-1 0 0 0,0 1 0 0 0,0-1 1 0 0,0-1-1 0 0,-1 1 0 0 0,3-6-106 0 0,5-3 99 0 0,-7 6-55 0 0,0 1 0 0 0,0 0 0 0 0,-1-1 0 0 0,0 0 0 0 0,-1 0-1 0 0,0-1 1 0 0,0 1 0 0 0,-1-1 0 0 0,-1 0 0 0 0,0 0 0 0 0,0 0-1 0 0,-1 0 1 0 0,-1 0 0 0 0,0 0 0 0 0,0 0 0 0 0,-1 0 0 0 0,0 0-44 0 0,-12-9 283 0 0,9 17-4501 0 0,0 3-4574 0 0,4 0-2829 0 0</inkml:trace>
  <inkml:trace contextRef="#ctx0" brushRef="#br0" timeOffset="63304.6">6586 2706 13163 0 0,'0'0'1662'0'0,"0"0"-750"0"0,0 0-152 0 0,0 0 233 0 0,0 0 285 0 0,0 0 94 0 0,0 0-198 0 0,0 0-319 0 0,0 0-256 0 0,0 0-141 0 0,0 0-79 0 0,0 0-86 0 0,0 0-67 0 0,-3 27-61 0 0,-9 83-58 0 0,-2-46 41 0 0,-15-11-1563 0 0,24-53-5101 0 0,4 0 2219 0 0,1 0-7299 0 0</inkml:trace>
  <inkml:trace contextRef="#ctx0" brushRef="#br0" timeOffset="63454.706">6501 2413 10042 0 0,'0'0'1697'0'0,"0"0"-1425"0"0,0 0-256 0 0,0 0-152 0 0,0 0-137 0 0,0 0-71 0 0,0 0-192 0 0,0 0-480 0 0,0 0-1560 0 0,0 0-4570 0 0</inkml:trace>
  <inkml:trace contextRef="#ctx0" brushRef="#br0" timeOffset="64007.126">6836 2475 7706 0 0,'0'0'2376'0'0,"0"0"-365"0"0,0 0-169 0 0,0 0-163 0 0,0 0-204 0 0,0 0-177 0 0,0 0-190 0 0,0 0-181 0 0,35-5-178 0 0,110-17-154 0 0,-64 2 545 0 0,-76 17-1064 0 0,0 1 0 0 0,0-1 0 0 0,0 0-1 0 0,0 0 1 0 0,-1-1 0 0 0,0 1 0 0 0,1-1 0 0 0,-1 0-1 0 0,-1 0 1 0 0,1-1 0 0 0,-1 1 0 0 0,1-1 0 0 0,-1 1-1 0 0,-1-1 1 0 0,1 0 0 0 0,-1 0 0 0 0,1 0 0 0 0,-2-1-1 0 0,1 1 1 0 0,0-1 0 0 0,-1 1 0 0 0,0-1 0 0 0,0 1-1 0 0,-1-1 1 0 0,0 1 0 0 0,0-1 0 0 0,0 0 0 0 0,0 1-1 0 0,-1-1 1 0 0,0 1 0 0 0,-2-6-76 0 0,3 10 1 0 0,0 1 1 0 0,0-1-1 0 0,0 0 0 0 0,0 0 0 0 0,0 0 0 0 0,0 1 1 0 0,0-1-1 0 0,0 0 0 0 0,-1 0 0 0 0,1 1 1 0 0,0-1-1 0 0,0 0 0 0 0,-1 0 0 0 0,1 1 1 0 0,-1-1-1 0 0,1 0 0 0 0,-1 1 0 0 0,1-1 1 0 0,-1 0-1 0 0,1 1 0 0 0,-1-1 0 0 0,1 1 1 0 0,-1-1-1 0 0,0 1 0 0 0,1-1 0 0 0,-1 1 0 0 0,0 0 1 0 0,1-1-1 0 0,-1 1 0 0 0,0 0 0 0 0,0-1 1 0 0,1 1-1 0 0,-1 0 0 0 0,0 0 0 0 0,0 0 1 0 0,0 0-1 0 0,1 0 0 0 0,-1 0 0 0 0,0 0 1 0 0,0 0-1 0 0,0 0 0 0 0,1 0 0 0 0,-1 0 0 0 0,0 0 1 0 0,0 1-1 0 0,0-1 0 0 0,1 0 0 0 0,-1 1 1 0 0,0-1-1 0 0,1 0 0 0 0,-1 1 0 0 0,0-1 1 0 0,1 1-1 0 0,-1-1 0 0 0,0 1-1 0 0,-8 35-11 0 0,1 1-1 0 0,1 0 1 0 0,2 1-1 0 0,2-1 1 0 0,2 1 0 0 0,1-1-1 0 0,4 31 12 0 0,-3-45 13 0 0,24 454 358 0 0,-25-446-350 0 0,0 0-1 0 0,-2 0 0 0 0,-1 0 1 0 0,-2 0-1 0 0,0-1 1 0 0,-3 0-1 0 0,0 0 1 0 0,-2 0-1 0 0,-4 6-20 0 0,12-32-2 0 0,0-1 0 0 0,0 1 0 0 0,0-1-1 0 0,0 1 1 0 0,-1-1 0 0 0,1 0 0 0 0,-1 0-1 0 0,0 0 1 0 0,0-1 0 0 0,0 1 0 0 0,0-1 0 0 0,-1 1-1 0 0,1-1 1 0 0,-1 0 0 0 0,1 0 0 0 0,-1-1-1 0 0,0 1 1 0 0,0-1 0 0 0,0 0 0 0 0,1 0 0 0 0,-1 0-1 0 0,0 0 1 0 0,0-1 0 0 0,0 0 0 0 0,-1 1-1 0 0,1-1 1 0 0,0-1 0 0 0,0 1 0 0 0,0-1 0 0 0,0 1-1 0 0,0-1 1 0 0,1 0 0 0 0,-1-1 0 0 0,0 1-1 0 0,0-1 1 0 0,-1 0 2 0 0,-4-5-4 0 0,1-1-1 0 0,0 0 1 0 0,1 0-1 0 0,0 0 1 0 0,0-1-1 0 0,0 0 1 0 0,1-1-1 0 0,1 1 1 0 0,0-1-1 0 0,0 0 1 0 0,1-1-1 0 0,0 1 1 0 0,0-1-1 0 0,1 1 1 0 0,1-1-1 0 0,0 0 1 0 0,1 0-1 0 0,0 0 1 0 0,0-1-1 0 0,1 1 1 0 0,0 0-1 0 0,1 0 1 0 0,1 0-1 0 0,1-6 5 0 0,1-2-12 0 0,1 1 0 0 0,0 0 0 0 0,1 0 0 0 0,1 1 1 0 0,1-1-1 0 0,1 2 0 0 0,0-1 0 0 0,1 1 0 0 0,1 1 0 0 0,0-1 0 0 0,1 2 0 0 0,1 0 0 0 0,0 0 0 0 0,1 1 0 0 0,0 1 0 0 0,10-6 12 0 0,82-45-1773 0 0,-57 44-8007 0 0,-39 12-547 0 0</inkml:trace>
  <inkml:trace contextRef="#ctx0" brushRef="#br0" timeOffset="64285.969">7391 2752 7458 0 0,'0'0'2551'0'0,"0"0"-672"0"0,0 0-175 0 0,0 0-98 0 0,0 0-52 0 0,0 0-213 0 0,0 0-347 0 0,0 0-223 0 0,0 0-193 0 0,0 0-151 0 0,0 0-123 0 0,0 0-85 0 0,0 0-64 0 0,-11 19-50 0 0,-35 58-40 0 0,33-14 10 0 0,14-53-62 0 0,0-6 4 0 0,0 1 1 0 0,0-1-1 0 0,0 0 0 0 0,0 0 0 0 0,1 0 0 0 0,-1 0 0 0 0,1 0 0 0 0,0 0 1 0 0,1 0-1 0 0,-1-1 0 0 0,0 1 0 0 0,1-1 0 0 0,0 1 0 0 0,0-1 0 0 0,0 0 1 0 0,0 0-1 0 0,1 0 0 0 0,-1-1 0 0 0,1 1 0 0 0,-1-1 0 0 0,1 0 1 0 0,0 0-1 0 0,0 0 0 0 0,0-1 0 0 0,0 1 0 0 0,0-1 0 0 0,1 0 0 0 0,-1 0 1 0 0,0 0-1 0 0,1-1-17 0 0,4 2 102 0 0,-1-1 0 0 0,0 0 0 0 0,0-1 0 0 0,1 0 0 0 0,-1 0 0 0 0,0-1 0 0 0,0 0 0 0 0,1-1 0 0 0,-1 1 0 0 0,0-1 0 0 0,0-1 0 0 0,-1 0 0 0 0,1 0 0 0 0,-1-1 0 0 0,5-2-102 0 0,-7 3 42 0 0,1 0 0 0 0,-1 0 0 0 0,1-1 0 0 0,-1 0 0 0 0,0 0 0 0 0,-1-1 1 0 0,1 1-1 0 0,-1-1 0 0 0,0 0 0 0 0,0 0 0 0 0,0-1 0 0 0,-1 1 0 0 0,1-1 0 0 0,-1 1 0 0 0,-1-1 0 0 0,1 0 1 0 0,-1 0-1 0 0,0-1 0 0 0,-1 1 0 0 0,1 0 0 0 0,-1 0 0 0 0,0-1 0 0 0,-1 1 0 0 0,0-1 0 0 0,0 1 1 0 0,0-1-1 0 0,-1 1 0 0 0,0-1 0 0 0,0 1 0 0 0,0 0 0 0 0,-1 0 0 0 0,0-1 0 0 0,0 1 0 0 0,-1 0 1 0 0,1 1-1 0 0,-1-1 0 0 0,-1 0 0 0 0,1 1 0 0 0,-1 0 0 0 0,-1-1-42 0 0,1 2-126 0 0,-1 0 1 0 0,0 0-1 0 0,0 1 0 0 0,-1 0 1 0 0,1 0-1 0 0,-1 0 0 0 0,1 1 0 0 0,-1 0 1 0 0,0 0-1 0 0,0 0 0 0 0,0 1 0 0 0,0 0 1 0 0,0 0-1 0 0,0 0 0 0 0,-1 1 1 0 0,1 0-1 0 0,-1 0 126 0 0,-17 3-4168 0 0,2 3-3351 0 0,8 2-4185 0 0</inkml:trace>
  <inkml:trace contextRef="#ctx0" brushRef="#br0" timeOffset="64575.288">7805 3083 10706 0 0,'0'0'2449'0'0,"0"0"-1170"0"0,0 0-338 0 0,0 0 76 0 0,0 0 71 0 0,0 0 11 0 0,0 0-99 0 0,0 0-168 0 0,0 0-118 0 0,0 0-80 0 0,0 0-23 0 0,0 0-81 0 0,0 0-62 0 0,-11-16-44 0 0,-34-50-59 0 0,43 63-311 0 0,0 0 1 0 0,0 0-1 0 0,0 0 0 0 0,1 0 1 0 0,-1 0-1 0 0,1-1 0 0 0,0 1 0 0 0,0 0 1 0 0,0-1-1 0 0,1 1 0 0 0,-1 0 0 0 0,1-1 1 0 0,0 1-1 0 0,0-1 0 0 0,0 1 1 0 0,0-1-1 0 0,0 1 0 0 0,1-2-54 0 0,1-10 190 0 0,-2 5-127 0 0,1 0 1 0 0,0 0-1 0 0,0 0 0 0 0,1 0 0 0 0,1 0 1 0 0,-1 1-1 0 0,2-1 0 0 0,-1 1 0 0 0,1 0 1 0 0,1 0-1 0 0,-1 0 0 0 0,2 1 0 0 0,-1-1 1 0 0,3-1-64 0 0,10-15 41 0 0,36-31-1011 0 0,-50 64-4664 0 0,-4-5 349 0 0,0 1-6700 0 0</inkml:trace>
  <inkml:trace contextRef="#ctx0" brushRef="#br0" timeOffset="65076.159">7986 3041 7098 0 0,'0'0'2693'0'0,"0"0"-736"0"0,0 0-142 0 0,0 0 32 0 0,0 0-67 0 0,0 0-223 0 0,0 0-344 0 0,0 0-273 0 0,0 0-191 0 0,0 0-129 0 0,0 0-101 0 0,0 0-94 0 0,0 0-62 0 0,11-31-66 0 0,32-95-38 0 0,-12 66 137 0 0,-20 50-283 0 0,-4 2-49 0 0,-3 3-48 0 0,0 0-1 0 0,0 0 1 0 0,0 0-1 0 0,1 0 1 0 0,0 1-1 0 0,0 0 1 0 0,0 0-1 0 0,0 0 1 0 0,0 0-1 0 0,1 1 1 0 0,0 0-1 0 0,0 0 1 0 0,0 1-1 0 0,0 0 1 0 0,0 0-1 0 0,0 0 1 0 0,1 1-1 0 0,5-1-15 0 0,-10 3 12 0 0,0 1 0 0 0,-1 1 0 0 0,1-1 0 0 0,-1 0 1 0 0,0 0-1 0 0,1 0 0 0 0,-1 1 0 0 0,0-1 0 0 0,0 1 0 0 0,-1-1 0 0 0,1 1 0 0 0,-1-1 1 0 0,1 1-1 0 0,-1-1 0 0 0,0 1 0 0 0,0-1 0 0 0,0 1 0 0 0,0 0 0 0 0,0-1 0 0 0,0 1 0 0 0,-1-1 1 0 0,1 1-1 0 0,-1-1-12 0 0,1 7 46 0 0,0 82 245 0 0,2-90-284 0 0,0 1 0 0 0,0-1-1 0 0,1 0 1 0 0,-1 0 0 0 0,0 0 0 0 0,1 0-1 0 0,-1-1 1 0 0,1 1 0 0 0,-1-1-1 0 0,1 1 1 0 0,-1-1 0 0 0,1 0 0 0 0,-1 0-1 0 0,1 0 1 0 0,-1 0 0 0 0,1 0 0 0 0,-1-1-1 0 0,1 1 1 0 0,-1-1 0 0 0,2 0-7 0 0,98-52 220 0 0,-85 45-190 0 0,-13 6-26 0 0,0-1 0 0 0,0 1 0 0 0,0 0 0 0 0,0 0-1 0 0,0 0 1 0 0,1 1 0 0 0,-1 0 0 0 0,1-1 0 0 0,-1 2 0 0 0,1-1 0 0 0,-1 0 0 0 0,1 1-1 0 0,0 0 1 0 0,-1 0 0 0 0,1 0 0 0 0,-1 1 0 0 0,2 0-4 0 0,-3 2 20 0 0,0 0 0 0 0,-1 0 1 0 0,1 0-1 0 0,-1 1 0 0 0,0-1 0 0 0,0 1 1 0 0,0 0-1 0 0,0-1 0 0 0,-1 1 0 0 0,0 0 0 0 0,1 0 1 0 0,-1 0-1 0 0,-1 0 0 0 0,1 0 0 0 0,-1 0 1 0 0,1 1-1 0 0,-1-1 0 0 0,0 0 0 0 0,-1 2-20 0 0,3 15 76 0 0,-2-19-97 0 0,0 0-1 0 0,0 0 1 0 0,1 0-1 0 0,-1 0 1 0 0,0-1 0 0 0,1 1-1 0 0,-1 0 1 0 0,1 0-1 0 0,-1-1 1 0 0,1 1 0 0 0,0 0-1 0 0,0-1 1 0 0,0 1-1 0 0,0-1 1 0 0,0 1 0 0 0,0-1-1 0 0,0 1 1 0 0,0-1-1 0 0,1 0 1 0 0,-1 0 0 0 0,0 1-1 0 0,1-1 1 0 0,-1 0-1 0 0,1 0 1 0 0,0 0 0 0 0,-1-1-1 0 0,1 1 1 0 0,0 0-1 0 0,-1-1 1 0 0,1 1 0 0 0,0-1-1 0 0,0 1 1 0 0,-1-1-1 0 0,1 0 1 0 0,0 0 0 0 0,0 0-1 0 0,0 0 1 0 0,0 0-1 0 0,-1 0 1 0 0,1 0 0 0 0,0-1-1 0 0,0 1 1 0 0,0-1 21 0 0,25-13-3662 0 0,-17 6-2596 0 0,-3 4-5996 0 0</inkml:trace>
  <inkml:trace contextRef="#ctx0" brushRef="#br0" timeOffset="70137.974">4962 3330 672 0 0,'0'0'1095'0'0,"0"0"-209"0"0,0 0 70 0 0,0 0 255 0 0,0 0 222 0 0,0 0 18 0 0,0 0-213 0 0,0 0-299 0 0,0 0-242 0 0,0 0 5 0 0,0 0 113 0 0,4 0 117 0 0,161-15 5977 0 0,259-20-3217 0 0,-124 23-2565 0 0,-78-7-601 0 0,-35 3-111 0 0,140-21-56 0 0,-146 36-219 0 0,-55 9 0 0 0,157-19 148 0 0,115 6-31 0 0,-147-18-63 0 0,-168 11-145 0 0,-8 5-30 0 0,163 3 94 0 0,-129-15 6 0 0,0 15-19 0 0,-108 4-104 0 0,-1 0-19 0 0,0 0 29 0 0,0 0 0 0 0,0 0-8 0 0,0 0 2 0 0,0 0-18 0 0,0-9-2318 0 0,0 3-5614 0 0,0 2-4378 0 0</inkml:trace>
  <inkml:trace contextRef="#ctx0" brushRef="#br0" timeOffset="72965.169">9435 2694 0 0 0,'0'0'639'0'0,"0"0"596"0"0,0 0 104 0 0,0 0-72 0 0,0 0 29 0 0,8 0-18 0 0,22-3 12 0 0,-22 2 15 0 0,-8 1-80 0 0,0 0-92 0 0,0 0-79 0 0,0 0-76 0 0,0 0-66 0 0,0 0-32 0 0,0 0-27 0 0,0 0-49 0 0,-21-4 2318 0 0,7 0-2717 0 0,0 0 0 0 0,0 1 1 0 0,0 1-1 0 0,0 0 0 0 0,0 1 0 0 0,-1 1 1 0 0,1 0-1 0 0,-13 2-405 0 0,21 0 61 0 0,1 0 0 0 0,0 0 0 0 0,-1 0 0 0 0,1 1 0 0 0,0 0 0 0 0,0 0 0 0 0,1 0 0 0 0,-1 1 0 0 0,1 0 0 0 0,-1 0 0 0 0,1 0 0 0 0,0 0 0 0 0,1 1 0 0 0,-1-1 0 0 0,1 1 0 0 0,0 0 0 0 0,0 0 0 0 0,0 0 0 0 0,1 0 0 0 0,0 1 0 0 0,0-1 0 0 0,0 1 0 0 0,0-1 0 0 0,1 3-61 0 0,-10 137 1099 0 0,11-139-1041 0 0,1 0-1 0 0,0 0 1 0 0,1 0-1 0 0,0 0 1 0 0,0 0 0 0 0,0-1-1 0 0,0 1 1 0 0,1-1 0 0 0,0 1-1 0 0,0-1 1 0 0,0 0 0 0 0,1 0-1 0 0,0 0 1 0 0,0-1-1 0 0,0 1 1 0 0,1-1 0 0 0,-1 0-1 0 0,1 0 1 0 0,0 0 0 0 0,0-1-1 0 0,0 0 1 0 0,1 0-1 0 0,-1 0 1 0 0,1-1 0 0 0,-1 0-1 0 0,1 0 1 0 0,0 0 0 0 0,0-1-1 0 0,0 1 1 0 0,0-1-1 0 0,0-1 1 0 0,0 1 0 0 0,3-1-58 0 0,96-7 684 0 0,-20-20-197 0 0,-82 20-5529 0 0,-2 2-3186 0 0,1 5-3733 0 0</inkml:trace>
  <inkml:trace contextRef="#ctx0" brushRef="#br0" timeOffset="73304.177">9868 2729 6329 0 0,'0'0'4181'0'0,"0"0"-2156"0"0,0 0-737 0 0,0 0 76 0 0,0 0 150 0 0,0 0 104 0 0,0 0-131 0 0,0 0-351 0 0,0 0-295 0 0,0 0-209 0 0,0 0-102 0 0,0 0-66 0 0,0 0-40 0 0,-1 19-61 0 0,-3 100 442 0 0,5-7 365 0 0,-2-108-4235 0 0,-1-12-2222 0 0,2 1-3435 0 0,0 3-375 0 0</inkml:trace>
  <inkml:trace contextRef="#ctx0" brushRef="#br0" timeOffset="73560.455">9861 2394 8770 0 0,'0'0'1616'0'0,"0"0"-360"0"0,0 0-103 0 0,0 0-137 0 0,0 0-184 0 0,0 0-392 0 0,0 0-392 0 0,0 0-192 0 0,0 0-96 0 0,0 0-56 0 0,0 0-112 0 0,0 0-464 0 0,0 0-1345 0 0,0 0-8497 0 0</inkml:trace>
  <inkml:trace contextRef="#ctx0" brushRef="#br0" timeOffset="73861.181">10067 2960 5073 0 0,'0'0'1979'0'0,"0"0"-545"0"0,0 0-11 0 0,0 0 234 0 0,0 0 63 0 0,0 0-202 0 0,0 0-347 0 0,0 0-337 0 0,0 0-206 0 0,0 0-50 0 0,0 0 51 0 0,0 0 95 0 0,0 0 106 0 0,-1 8 59 0 0,0 25 1608 0 0,11-69-2051 0 0,0 0-1 0 0,2 0 1 0 0,2 1 0 0 0,1 1 0 0 0,2 0 0 0 0,19-28-446 0 0,-15 30 69 0 0,-15 20-57 0 0,1 1-1 0 0,0 0 0 0 0,1 0 0 0 0,1 1 1 0 0,-1 0-1 0 0,2 0 0 0 0,-1 1 0 0 0,1 0 1 0 0,10-6-12 0 0,-19 15-8 0 0,1 0 0 0 0,-1 0 0 0 0,0 0 1 0 0,1 1-1 0 0,-1-1 0 0 0,1 1 1 0 0,-1-1-1 0 0,0 1 0 0 0,1-1 0 0 0,-1 1 1 0 0,0 0-1 0 0,0 0 0 0 0,0-1 0 0 0,0 1 1 0 0,1 0-1 0 0,-1 0 0 0 0,0 0 0 0 0,0 0 1 0 0,-1 0-1 0 0,1 1 0 0 0,0-1 0 0 0,0 0 1 0 0,0 0-1 0 0,-1 0 0 0 0,1 1 1 0 0,-1-1-1 0 0,1 0 0 0 0,-1 1 0 0 0,0-1 1 0 0,1 1-1 0 0,-1-1 0 0 0,0 0 0 0 0,0 1 1 0 0,0-1-1 0 0,0 1 0 0 0,0-1 0 0 0,0 1 1 0 0,0-1-1 0 0,0 0 0 0 0,-1 2 8 0 0,5 14-129 0 0,18 7-999 0 0,-1-20-6365 0 0,-17-4-4060 0 0</inkml:trace>
  <inkml:trace contextRef="#ctx0" brushRef="#br0" timeOffset="74308.241">10676 2606 4089 0 0,'0'0'2218'0'0,"0"0"-121"0"0,0 0-43 0 0,0 0-111 0 0,0 0-138 0 0,0 0-246 0 0,0 0-266 0 0,0 0-215 0 0,0 0-207 0 0,0 0-163 0 0,0 0-79 0 0,0 0-63 0 0,0 0-39 0 0,-9 7-11 0 0,-63 67 996 0 0,7 48-78 0 0,55-29-982 0 0,11-89-427 0 0,0-1 0 0 0,1 1 0 0 0,-1-1 0 0 0,1 0 0 0 0,0 1 0 0 0,-1-1 0 0 0,2 0 0 0 0,-1 0 0 0 0,0 0 0 0 0,1-1 1 0 0,-1 1-1 0 0,1 0 0 0 0,0-1 0 0 0,0 0 0 0 0,0 0 0 0 0,0 0 0 0 0,0 0 0 0 0,0 0 0 0 0,0 0 0 0 0,1-1 0 0 0,-1 0 0 0 0,1 1 0 0 0,-1-2 0 0 0,1 1 1 0 0,0 0-1 0 0,-1 0 0 0 0,1-1 0 0 0,0 0 0 0 0,-1 0 0 0 0,1 0-25 0 0,87-7 519 0 0,-83 3-673 0 0,48-28 154 0 0,-24 2-4913 0 0,-28 27-367 0 0,-2 2-6370 0 0</inkml:trace>
  <inkml:trace contextRef="#ctx0" brushRef="#br0" timeOffset="75061.667">11038 2663 8370 0 0,'0'0'2152'0'0,"0"0"-201"0"0,0 0-101 0 0,0 0-96 0 0,0 0-171 0 0,0 0-327 0 0,0 0-292 0 0,0 0-218 0 0,0 0-167 0 0,0 0-139 0 0,0 0-96 0 0,0 0-60 0 0,0 0-62 0 0,-8 26-39 0 0,-21 79-39 0 0,23-51 105 0 0,10-47-208 0 0,0-2 20 0 0,0-1 0 0 0,0-1 0 0 0,0 1 0 0 0,0-1 0 0 0,0 1 0 0 0,1-1 0 0 0,0-1 0 0 0,-1 1 0 0 0,1 0 0 0 0,0-1 0 0 0,0 0 0 0 0,1-1 0 0 0,-1 1 0 0 0,0-1 0 0 0,1 0 0 0 0,-1 0 1 0 0,0 0-1 0 0,1-1 0 0 0,-1 0 0 0 0,1 0 0 0 0,-1 0 0 0 0,1-1 0 0 0,-1 0 0 0 0,0 0 0 0 0,1 0 0 0 0,-1-1 0 0 0,0 1 0 0 0,0-1 0 0 0,0 0 0 0 0,0-1 0 0 0,0 0 0 0 0,2-1-61 0 0,99-83 801 0 0,-89 70-757 0 0,-12 10-63 0 0,-5 7-11 0 0,-1 12-91 0 0,0 11 51 0 0,0-19 59 0 0,0-1 0 0 0,0 0 1 0 0,1 1-1 0 0,0-1 0 0 0,-1 0 0 0 0,1 1 0 0 0,1-1 1 0 0,-1 1-1 0 0,0-1 0 0 0,1 0 0 0 0,0 1 0 0 0,0-1 0 0 0,0 0 1 0 0,0 1-1 0 0,0-1 0 0 0,0 0 0 0 0,1 0 0 0 0,0 0 1 0 0,0 0-1 0 0,0 0 0 0 0,0-1 0 0 0,1 3 11 0 0,6 0 4 0 0,-1 0 1 0 0,1 0-1 0 0,0-1 0 0 0,0 0 1 0 0,0 0-1 0 0,0-1 0 0 0,1 0 0 0 0,-1-1 1 0 0,1 0-1 0 0,0-1 0 0 0,0 1 1 0 0,-1-2-1 0 0,1 0 0 0 0,0 0 0 0 0,0-1 1 0 0,0 0-1 0 0,0 0 0 0 0,-1-1 1 0 0,1 0-1 0 0,-1-1 0 0 0,1 0 0 0 0,-1-1 1 0 0,0 0-1 0 0,0 0 0 0 0,0-1 1 0 0,-1 0-1 0 0,0-1 0 0 0,6-4-4 0 0,22-12 153 0 0,0-1 0 0 0,-2-1 1 0 0,-1-2-1 0 0,-1-1 0 0 0,-1-2 0 0 0,-1-1 0 0 0,8-13-153 0 0,-30 35 23 0 0,0 0 0 0 0,-1-1 0 0 0,0 0 0 0 0,-1 0 0 0 0,0-1 0 0 0,0 1 0 0 0,-1-1 0 0 0,0-1 0 0 0,-1 1 0 0 0,0-1 0 0 0,-1 0 0 0 0,0 1 0 0 0,-1-1 0 0 0,0-1 0 0 0,0 1 0 0 0,-1 0 0 0 0,-1 0 0 0 0,0-1 0 0 0,-1 1 0 0 0,0 0 0 0 0,0 0 0 0 0,-1 0 0 0 0,-1 0 0 0 0,1 0 0 0 0,-2 0 0 0 0,0 0 0 0 0,0 1 1 0 0,-4-7-25 0 0,4 11-4 0 0,-1 0 0 0 0,1 0 0 0 0,-1 0 0 0 0,0 1 0 0 0,0-1 0 0 0,-1 1 0 0 0,1 1 0 0 0,-1-1 0 0 0,0 1 0 0 0,0 0 0 0 0,-1 0 0 0 0,1 1 0 0 0,-1 0 0 0 0,0 0-1 0 0,0 0 1 0 0,0 1 0 0 0,0 0 0 0 0,0 0 0 0 0,-1 1 0 0 0,1 0 0 0 0,0 0 0 0 0,-1 1 0 0 0,1 0 0 0 0,-1 0 0 0 0,-4 2 5 0 0,8 0-8 0 0,0 0 0 0 0,0 1 0 0 0,0-1 0 0 0,0 1 0 0 0,0 0 0 0 0,1 0 0 0 0,-1 1 0 0 0,1-1 0 0 0,0 1 0 0 0,0-1 0 0 0,0 1 0 0 0,1 0-1 0 0,-1 0 1 0 0,1 0 0 0 0,0 1 0 0 0,0-1 0 0 0,1 0 0 0 0,-1 1 0 0 0,1-1 0 0 0,0 1 0 0 0,0 0 0 0 0,0-1 0 0 0,1 1 0 0 0,-1 0 0 0 0,1 0 0 0 0,1-1 0 0 0,-1 1 0 0 0,1 0 0 0 0,-1-1 0 0 0,1 1 0 0 0,1 3 8 0 0,-2 4 19 0 0,3 13 8 0 0,1-1-1 0 0,1 0 1 0 0,1 0-1 0 0,1-1 1 0 0,1 0 0 0 0,1 0-1 0 0,11 20-26 0 0,-9-18 30 0 0,72 157 133 0 0,-63-152-157 0 0,-19-25-12 0 0,1 0 1 0 0,1-1 0 0 0,-1 1-1 0 0,1-1 1 0 0,-1 1-1 0 0,1-1 1 0 0,0 0 0 0 0,1 0-1 0 0,-1-1 1 0 0,1 1-1 0 0,0-1 1 0 0,-1 1 0 0 0,1-1-1 0 0,1 0 1 0 0,-1-1-1 0 0,0 1 1 0 0,1-1 0 0 0,0 0-1 0 0,-1 0 1 0 0,1 0-1 0 0,0-1 1 0 0,0 1 0 0 0,0-1-1 0 0,0 0 6 0 0,49-51-4701 0 0,-45 39-515 0 0,-2 2-6593 0 0</inkml:trace>
  <inkml:trace contextRef="#ctx0" brushRef="#br0" timeOffset="75843.454">12492 2559 14051 0 0,'0'0'2462'0'0,"0"0"-844"0"0,0 0-205 0 0,0 0 42 0 0,0 0-32 0 0,0 0-157 0 0,0 0-333 0 0,0 0-354 0 0,0 0-234 0 0,0 0-136 0 0,0 0-99 0 0,0 0-7 0 0,0 0 2 0 0,-18 14-19 0 0,-94 69 38 0 0,101-73-126 0 0,1 0 1 0 0,0 1 0 0 0,1 0-1 0 0,0 0 1 0 0,1 1 0 0 0,1 1-1 0 0,0-1 1 0 0,0 1 0 0 0,1 0-1 0 0,1 1 1 0 0,0-1 0 0 0,1 1 1 0 0,3-12-4 0 0,1 1 1 0 0,0-1-1 0 0,0 0 1 0 0,0 0 0 0 0,0 1-1 0 0,0-1 1 0 0,0 0-1 0 0,0 0 1 0 0,1 1-1 0 0,0-1 1 0 0,-1 0 0 0 0,1 0-1 0 0,0 0 1 0 0,0 0-1 0 0,0 0 1 0 0,0 0-1 0 0,0 0 1 0 0,0 0 0 0 0,1 0-1 0 0,-1 0 1 0 0,1-1-1 0 0,-1 1 1 0 0,1-1-1 0 0,0 1 1 0 0,-1-1 0 0 0,1 1-1 0 0,0-1 1 0 0,0 0-1 0 0,0 0 1 0 0,0 0 0 0 0,0 0-1 0 0,0 0 1 0 0,0-1-1 0 0,1 1 1 0 0,-1-1-1 0 0,0 1 1 0 0,0-1 0 0 0,1 0-1 0 0,-1 1 1 0 0,0-1-1 0 0,0-1 1 0 0,1 1-1 0 0,-1 0 1 0 0,0 0 0 0 0,0-1-1 0 0,1 1 1 0 0,-1-1-1 0 0,0 0 1 0 0,0 0 0 0 0,0 0-1 0 0,0 0 1 0 0,0 0-1 0 0,1-1 4 0 0,10-3 17 0 0,1 0 0 0 0,-1-2 0 0 0,-1 0 0 0 0,1 0 0 0 0,-1-1 0 0 0,0 0 0 0 0,-1-1 0 0 0,6-7-17 0 0,102-94-16 0 0,-104 190-469 0 0,-12-75 482 0 0,1 0 0 0 0,0-1 1 0 0,1 1-1 0 0,-1-1 0 0 0,1 0 0 0 0,0 0 0 0 0,0 0 1 0 0,0-1-1 0 0,0 1 0 0 0,1-1 0 0 0,-1 0 1 0 0,1-1-1 0 0,0 0 0 0 0,0 0 0 0 0,0 0 1 0 0,0 0-1 0 0,0-1 0 0 0,0 0 0 0 0,1 0 0 0 0,-1-1 1 0 0,0 0-1 0 0,0 0 0 0 0,1 0 0 0 0,-1-1 1 0 0,0 0-1 0 0,2-1 3 0 0,4 2 6 0 0,8-3 31 0 0,0-1-1 0 0,-1-1 1 0 0,1-1-1 0 0,-1-1 1 0 0,0-1-1 0 0,-1 0 1 0 0,0-1-1 0 0,0-1 1 0 0,-1-1-1 0 0,0-1 1 0 0,-1 0-1 0 0,1-2-36 0 0,14-8 57 0 0,-30 22-55 0 0,15-9 12 0 0,1-1 1 0 0,-1-1 0 0 0,0 0 0 0 0,-1-1 0 0 0,-1 0 0 0 0,0-1 0 0 0,-1-1-1 0 0,0 0 1 0 0,-1-1 0 0 0,0 0 0 0 0,-1-1 0 0 0,-1-1 0 0 0,-1 1-1 0 0,0-1 1 0 0,5-18-15 0 0,-13 33 0 0 0,-1 0 0 0 0,1 0-1 0 0,-1 0 1 0 0,0 0 0 0 0,1 0-1 0 0,-1 0 1 0 0,-1 0 0 0 0,1 0 0 0 0,0 0-1 0 0,0 0 1 0 0,-1 0 0 0 0,1 0-1 0 0,-1 0 1 0 0,1 0 0 0 0,-1 0-1 0 0,0 0 1 0 0,0 0 0 0 0,0 0-1 0 0,0 1 1 0 0,0-1 0 0 0,0 0-1 0 0,-1 1 1 0 0,1-1 0 0 0,0 1 0 0 0,-1-1-1 0 0,1 1 1 0 0,-1 0 0 0 0,0-1-1 0 0,1 1 1 0 0,-1 0 0 0 0,0 0-1 0 0,0 0 1 0 0,0 1 0 0 0,0-1-1 0 0,0 0 1 0 0,0 1 0 0 0,0-1 0 0 0,0 1-1 0 0,0 0 1 0 0,0-1 0 0 0,0 1-1 0 0,0 0 1 0 0,-1 0 0 0 0,-90 14-144 0 0,88-12 142 0 0,-8 2-16 0 0,0 0-1 0 0,0 1 0 0 0,1 0 0 0 0,0 1 1 0 0,0 1-1 0 0,0 0 0 0 0,1 0 0 0 0,0 1 1 0 0,1 1-1 0 0,-1 0 0 0 0,2 0 0 0 0,-1 1 1 0 0,1 0-1 0 0,-4 7 19 0 0,12-16-2 0 0,0 1 0 0 0,1-1 0 0 0,-1 1 0 0 0,0 0 0 0 0,1-1 0 0 0,-1 1 1 0 0,1 0-1 0 0,-1-1 0 0 0,1 1 0 0 0,0 0 0 0 0,0 0 0 0 0,0 0 0 0 0,0-1 0 0 0,0 1 0 0 0,0 0 0 0 0,0 0 0 0 0,0-1 1 0 0,1 1-1 0 0,-1 0 0 0 0,1 0 0 0 0,0-1 0 0 0,-1 1 0 0 0,1-1 0 0 0,0 1 0 0 0,0 0 0 0 0,0-1 0 0 0,0 0 0 0 0,0 1 1 0 0,0-1-1 0 0,0 0 0 0 0,0 1 0 0 0,1-1 0 0 0,-1 0 0 0 0,1 0 0 0 0,-1 0 0 0 0,1 0 0 0 0,-1 0 0 0 0,1 0 0 0 0,-1-1 1 0 0,1 1-1 0 0,0 0 0 0 0,1 0 2 0 0,80 17 140 0 0,-74-17-123 0 0,98 5 122 0 0,-80-6-24 0 0,-1 1 1 0 0,1 1 0 0 0,0 1-1 0 0,-1 2 1 0 0,0 0-1 0 0,9 5-115 0 0,-31-9 39 0 0,0 1 0 0 0,-1 0 0 0 0,1 0-1 0 0,-1 0 1 0 0,1 0 0 0 0,-1 1 0 0 0,0 0-1 0 0,0-1 1 0 0,0 1 0 0 0,0 0 0 0 0,-1 0-1 0 0,1 1 1 0 0,-1-1 0 0 0,0 0 0 0 0,0 1-1 0 0,0-1 1 0 0,0 1 0 0 0,0 0 0 0 0,-1 0-1 0 0,0 0 1 0 0,0 0 0 0 0,0 0 0 0 0,0 0-1 0 0,0 1-38 0 0,-1 109 759 0 0,-3-62-601 0 0,2-37-105 0 0,1-12-44 0 0,-1-1-1 0 0,1 1 0 0 0,-1 0 1 0 0,1 0-1 0 0,0 0 1 0 0,0 0-1 0 0,0-1 0 0 0,1 1 1 0 0,-1 0-1 0 0,1 0 0 0 0,0-1 1 0 0,-1 1-1 0 0,1 0 0 0 0,0-1 1 0 0,1 1-1 0 0,-1 0 0 0 0,0-1 1 0 0,1 0-1 0 0,-1 1 1 0 0,1-1-9 0 0,13-11-5029 0 0,-13 3 1189 0 0,1 1-8129 0 0</inkml:trace>
  <inkml:trace contextRef="#ctx0" brushRef="#br0" timeOffset="78827.003">14168 2486 0 0 0,'0'0'425'0'0,"0"0"382"0"0,0 0 209 0 0,0 0 133 0 0,0 0 72 0 0,-11 7 22 0 0,-49 28 1339 0 0,60-36 6730 0 0,3-6-4739 0 0,26-38-4201 0 0,-18 32-240 0 0,1 1 0 0 0,0 1 1 0 0,0 0-1 0 0,1 1 1 0 0,1 0-1 0 0,-1 1 1 0 0,1 1-1 0 0,1 0 1 0 0,11-4-133 0 0,-25 11 14 0 0,0 0 1 0 0,1 0 0 0 0,-1 0-1 0 0,1 0 1 0 0,-1 0 0 0 0,1 0-1 0 0,-1 1 1 0 0,1-1 0 0 0,0 1-1 0 0,-1-1 1 0 0,1 1 0 0 0,0 0-1 0 0,-1-1 1 0 0,1 1-1 0 0,0 0 1 0 0,-1 0 0 0 0,1 0-1 0 0,0 0 1 0 0,-1 1 0 0 0,1-1-1 0 0,0 0 1 0 0,-1 1 0 0 0,1-1-1 0 0,0 1 1 0 0,-1-1 0 0 0,1 1-1 0 0,-1 0 1 0 0,1 0-1 0 0,-1 0 1 0 0,1 0 0 0 0,-1 0-1 0 0,0 0 1 0 0,0 0 0 0 0,1 0-1 0 0,-1 1 1 0 0,0-1 0 0 0,0 0-1 0 0,0 1 1 0 0,0-1 0 0 0,0 1-1 0 0,-1-1 1 0 0,1 1-1 0 0,0-1 1 0 0,-1 1 0 0 0,1-1-1 0 0,-1 1 1 0 0,1 0 0 0 0,-1-1-1 0 0,0 1 1 0 0,0 0 0 0 0,0-1-1 0 0,0 1-14 0 0,5 34 195 0 0,-3-1 0 0 0,-1 1 0 0 0,-1-1 0 0 0,-2 1 0 0 0,-1-1 0 0 0,-7 27-195 0 0,-62 245 433 0 0,62-273-361 0 0,9-33-56 0 0,1-1 18 0 0,0 0 23 0 0,0 0 28 0 0,0-5 143 0 0,3-16-197 0 0,0 1 0 0 0,2-1 0 0 0,0 1 0 0 0,1 1 0 0 0,1-1 0 0 0,1 1 0 0 0,1 0 0 0 0,0 1 0 0 0,11-16-31 0 0,116-180-60 0 0,-128 201 52 0 0,1 1-1 0 0,1 0 1 0 0,0 1-1 0 0,0 0 1 0 0,1 1-1 0 0,1 0 1 0 0,0 0 0 0 0,0 1-1 0 0,6-2 9 0 0,-17 10-4 0 0,0 1 0 0 0,0 0 0 0 0,1-1 0 0 0,-1 1 0 0 0,0 0 0 0 0,0 0 0 0 0,0 0 0 0 0,0 0 0 0 0,1 0 0 0 0,-1 1 0 0 0,0-1 0 0 0,0 0-1 0 0,0 0 1 0 0,0 1 0 0 0,0-1 0 0 0,0 1 0 0 0,1-1 0 0 0,-1 1 0 0 0,0-1 0 0 0,0 1 0 0 0,-1 0 0 0 0,1-1 0 0 0,0 1 0 0 0,0 0 0 0 0,0 0 0 0 0,0 0 0 0 0,-1-1 0 0 0,1 1 0 0 0,0 0 0 0 0,-1 0 0 0 0,1 0 0 0 0,0 0 0 0 0,-1 0-1 0 0,0 1 1 0 0,1-1 0 0 0,-1 0 0 0 0,0 0 0 0 0,1 0 0 0 0,-1 0 0 0 0,0 0 0 0 0,0 1 0 0 0,0-1 0 0 0,0 0 0 0 0,0 0 0 0 0,0 1 4 0 0,5 65 74 0 0,-5-63-90 0 0,-15 192 155 0 0,14-123-182 0 0,67-162 144 0 0,-10 13-121 0 0,3 3 0 0 0,50-46 20 0 0,-60 77-30 0 0,-48 42 27 0 0,-1 0 1 0 0,1 0 0 0 0,-1 0-1 0 0,1 0 1 0 0,-1 0 0 0 0,1 0-1 0 0,0 1 1 0 0,-1-1 0 0 0,1 0-1 0 0,-1 0 1 0 0,1 1 0 0 0,-1-1-1 0 0,1 0 1 0 0,-1 1 0 0 0,1-1-1 0 0,-1 0 1 0 0,1 1-1 0 0,-1-1 1 0 0,0 1 0 0 0,1-1-1 0 0,-1 0 1 0 0,1 1 0 0 0,-1-1-1 0 0,0 1 1 0 0,0-1 0 0 0,1 1-1 0 0,-1 0 1 0 0,0-1 0 0 0,0 1-1 0 0,0-1 1 0 0,1 1 0 0 0,-1-1-1 0 0,0 1 1 0 0,0 0 0 0 0,0-1-1 0 0,0 1 1 0 0,0-1 0 0 0,0 1-1 0 0,0-1 1 0 0,0 1-1 0 0,-1 0 1 0 0,1-1 0 0 0,0 1-1 0 0,0-1 1 0 0,0 1 0 0 0,-1-1-1 0 0,1 1 1 0 0,0-1 0 0 0,0 1-1 0 0,-1-1 1 0 0,1 1 0 0 0,0-1-1 0 0,-1 1 3 0 0,1 2 15 0 0,-33 128 173 0 0,22 30-141 0 0,37-88-84 0 0,-14-86-12919 0 0,-6 11 1475 0 0</inkml:trace>
  <inkml:trace contextRef="#ctx0" brushRef="#br0" timeOffset="79112.058">15303 2502 9338 0 0,'0'0'1519'0'0,"0"0"-367"0"0,0 0 20 0 0,0 0 146 0 0,0 0 76 0 0,0 0-83 0 0,0 0-218 0 0,0 0-237 0 0,0 0-181 0 0,-15 33-177 0 0,-48 105-140 0 0,42-65 48 0 0,22-60-315 0 0,-2-8-36 0 0,1 0 1 0 0,-1 0-1 0 0,1 0 1 0 0,1 0 0 0 0,-1 0-1 0 0,1 0 1 0 0,0 0 0 0 0,0 0-1 0 0,0 0 1 0 0,0 0 0 0 0,1-1-1 0 0,0 1 1 0 0,0-1 0 0 0,0 1-1 0 0,1-1 1 0 0,0 0-1 0 0,-1 1 1 0 0,2-1 0 0 0,-1-1-1 0 0,0 1 1 0 0,1 0 0 0 0,-1-1-1 0 0,1 0 1 0 0,0 0 0 0 0,0 0-1 0 0,0 0 1 0 0,1-1 0 0 0,-1 1-1 0 0,2-1-55 0 0,0 1 73 0 0,0-1 0 0 0,1-1-1 0 0,-1 1 1 0 0,0-1 0 0 0,1 0 0 0 0,-1-1-1 0 0,1 1 1 0 0,-1-1 0 0 0,1-1-1 0 0,-1 1 1 0 0,0-1 0 0 0,1 0 0 0 0,-1 0-1 0 0,0-1 1 0 0,0 0 0 0 0,1 0-1 0 0,-1-1 1 0 0,-1 1 0 0 0,1-1 0 0 0,0-1-1 0 0,-1 1 1 0 0,1-1 0 0 0,-1 0-1 0 0,0 0 1 0 0,-1 0 0 0 0,1-1 0 0 0,-1 1-1 0 0,1-1 1 0 0,-2-1 0 0 0,1 1-1 0 0,0 0 1 0 0,-1-1 0 0 0,0 0 0 0 0,0 1-1 0 0,-1-1 1 0 0,0 0 0 0 0,0-1-1 0 0,0 1 1 0 0,-1 0 0 0 0,1-4-73 0 0,-1-2-43 0 0,0 1-1 0 0,-1 0 1 0 0,-1-1 0 0 0,0 1 0 0 0,0 0-1 0 0,-1 0 1 0 0,0 0 0 0 0,-1 0 0 0 0,-1 0-1 0 0,1 0 1 0 0,-2 1 0 0 0,0 0-1 0 0,0 0 1 0 0,0 0 0 0 0,-1 0 0 0 0,-1 1-1 0 0,0 0 1 0 0,0 0 0 0 0,-1 1 0 0 0,0 0-1 0 0,0 0 1 0 0,0 1 0 0 0,-8-4 43 0 0,-44-16-2138 0 0,16 22-7197 0 0,35 5-2020 0 0</inkml:trace>
  <inkml:trace contextRef="#ctx0" brushRef="#br0" timeOffset="79678.627">15995 2182 9794 0 0,'0'0'2646'0'0,"0"0"-987"0"0,0 0-395 0 0,0 0 101 0 0,0 0 107 0 0,0 0-41 0 0,0 0-254 0 0,0 0-363 0 0,0 0-274 0 0,0 0-112 0 0,0 0 26 0 0,0 0 39 0 0,0 0 22 0 0,1 5-16 0 0,25 172 1949 0 0,-41 80-1970 0 0,3-61-398 0 0,17-169-208 0 0,-3-42-886 0 0,-12-42-2468 0 0,-4 22-6546 0 0,9 27-1013 0 0</inkml:trace>
  <inkml:trace contextRef="#ctx0" brushRef="#br0" timeOffset="79842.664">15763 2490 2361 0 0,'0'0'4817'0'0,"0"0"-2750"0"0,0 0-867 0 0,0 0 207 0 0,0 0 300 0 0,0 0-20 0 0,0 0-201 0 0,0 0-226 0 0,0 0-173 0 0,0 0-131 0 0,0 0-108 0 0,0 0-102 0 0,0 0-96 0 0,36 1-91 0 0,112 1-121 0 0,-46 3 164 0 0,-69-5-1135 0 0,64-2 706 0 0,-36-12-9319 0 0,-52 11-2049 0 0</inkml:trace>
  <inkml:trace contextRef="#ctx0" brushRef="#br0" timeOffset="80030.105">16380 2610 6185 0 0,'0'0'3896'0'0,"0"0"-2041"0"0,0 0-834 0 0,0 0-144 0 0,0 0-67 0 0,0 0-107 0 0,0 0-211 0 0,0 0-205 0 0,0 0-144 0 0,0 0-117 0 0,0 0-50 0 0,0 0-62 0 0,0 0-73 0 0,5 32-102 0 0,16 96-161 0 0,-9-96-150 0 0,-3-34-662 0 0,-6 0 357 0 0,7-2-3564 0 0,-5-3-3778 0 0</inkml:trace>
  <inkml:trace contextRef="#ctx0" brushRef="#br0" timeOffset="80191.396">16399 2382 8594 0 0,'0'0'2928'0'0,"0"0"-1319"0"0,0 0-553 0 0,0 0-320 0 0,0 0-344 0 0,0 0-288 0 0,0 0-232 0 0,0 0-208 0 0,0 0-184 0 0,0 0-280 0 0,0 0-952 0 0,0 0-2857 0 0,0 0-2665 0 0</inkml:trace>
  <inkml:trace contextRef="#ctx0" brushRef="#br0" timeOffset="80463.295">16750 2513 9410 0 0,'0'0'1907'0'0,"0"0"-749"0"0,0 0-258 0 0,0 0 55 0 0,0 0-2 0 0,0 0-95 0 0,0 0-174 0 0,0 0-191 0 0,0 0-141 0 0,-22 36-118 0 0,-66 112-81 0 0,62-77-16 0 0,27-61-103 0 0,-2-6 19 0 0,1-1 0 0 0,0 1 0 0 0,-1-1 0 0 0,1 1-1 0 0,1 0 1 0 0,-1-1 0 0 0,0 1 0 0 0,1-1 0 0 0,0 1 0 0 0,0-1 0 0 0,0 0 0 0 0,0 1 0 0 0,0-1 0 0 0,1 0-1 0 0,-1 0 1 0 0,1 0 0 0 0,0 0 0 0 0,0 0 0 0 0,0 0 0 0 0,1 0 0 0 0,-1-1 0 0 0,1 1 0 0 0,-1-1 0 0 0,1 1-1 0 0,0-1 1 0 0,0 0 0 0 0,0 0 0 0 0,0-1 0 0 0,0 1 0 0 0,0-1 0 0 0,0 1 0 0 0,1-1 0 0 0,-1 0 0 0 0,0 0-1 0 0,1 0 1 0 0,2 0-53 0 0,0-1 147 0 0,1 1-1 0 0,0-1 0 0 0,-1 0 0 0 0,1-1 0 0 0,-1 1 1 0 0,1-1-1 0 0,-1-1 0 0 0,1 1 0 0 0,-1-1 1 0 0,1 0-1 0 0,-1-1 0 0 0,0 1 0 0 0,0-1 1 0 0,0 0-1 0 0,-1-1 0 0 0,1 0 0 0 0,-1 1 1 0 0,0-2-1 0 0,0 1 0 0 0,0-1 0 0 0,0 1 1 0 0,-1-1-1 0 0,0-1 0 0 0,0 1 0 0 0,1-3-146 0 0,2-4 118 0 0,0 0-1 0 0,-1-1 1 0 0,-1 1-1 0 0,0-1 0 0 0,-1 0 1 0 0,0-1-1 0 0,-1 1 1 0 0,-1-1-1 0 0,0 1 1 0 0,-1-1-1 0 0,0-13-117 0 0,-1 20-26 0 0,1 1-1 0 0,-2 0 1 0 0,1 0-1 0 0,-1-1 1 0 0,0 1-1 0 0,0 0 1 0 0,0 0-1 0 0,-1 0 1 0 0,0 0 0 0 0,0 0-1 0 0,-1 0 1 0 0,1 1-1 0 0,-1-1 1 0 0,-1 1-1 0 0,1-1 1 0 0,-1 1-1 0 0,0 0 1 0 0,0 1 0 0 0,-4-4 26 0 0,-48-9-8996 0 0,47 17-2505 0 0</inkml:trace>
  <inkml:trace contextRef="#ctx0" brushRef="#br0" timeOffset="81035.004">17143 2783 8442 0 0,'0'0'2028'0'0,"0"0"-314"0"0,0 0-140 0 0,0 0-126 0 0,0 0-170 0 0,0 0-204 0 0,0 0-235 0 0,0 0-148 0 0,0 0-83 0 0,0 0-61 0 0,0 0-31 0 0,0 0-60 0 0,0 0-41 0 0,8-18-40 0 0,25-56-47 0 0,6 23 352 0 0,-37 46-661 0 0,1 0 0 0 0,0 1 0 0 0,1 0 0 0 0,-1 0-1 0 0,1 0 1 0 0,-1 0 0 0 0,1 0 0 0 0,0 0 0 0 0,1 1 0 0 0,-1 0 0 0 0,0 0 0 0 0,1 0 0 0 0,0 1 0 0 0,0-1 0 0 0,0 1 0 0 0,0 0-1 0 0,0 1 1 0 0,0-1 0 0 0,0 1 0 0 0,1 0 0 0 0,-1 0 0 0 0,0 1-19 0 0,20 43 175 0 0,-22-33-97 0 0,-1 0 0 0 0,1 0 1 0 0,1-1-1 0 0,0 1 1 0 0,0-1-1 0 0,1 0 0 0 0,0 0 1 0 0,1-1-1 0 0,0 1 0 0 0,0-1 1 0 0,1 0-1 0 0,0-1 1 0 0,0 0-1 0 0,0 0 0 0 0,1 0 1 0 0,0-1-1 0 0,7 4-78 0 0,-11-8 107 0 0,1-1 0 0 0,-1 1 0 0 0,1-1 0 0 0,-1 0 0 0 0,1 0 0 0 0,0-1 0 0 0,-1 1 0 0 0,1-1 0 0 0,0 0 0 0 0,0 0 0 0 0,-1-1 0 0 0,1 1 0 0 0,0-1 0 0 0,-1 0 0 0 0,1 0 0 0 0,-1-1 0 0 0,1 1 0 0 0,-1-1 0 0 0,1 0 0 0 0,3-3-107 0 0,61-65 1299 0 0,-64 60-1308 0 0,0 1 0 0 0,-1-1 1 0 0,-1 0-1 0 0,1-1 0 0 0,-2 1 0 0 0,1 0 0 0 0,-1-1 0 0 0,-1 1 0 0 0,0-1 0 0 0,0 0 0 0 0,-1 1 0 0 0,-1-1 0 0 0,0 0 0 0 0,0-1 9 0 0,-19-21-2084 0 0,9 27-1689 0 0,-1 1-3958 0 0,5 2-4675 0 0</inkml:trace>
  <inkml:trace contextRef="#ctx0" brushRef="#br0" timeOffset="81631.854">16403 2386 0 0 0,'0'0'647'0'0,"0"0"1279"0"0,0 0 478 0 0,0 0 119 0 0,0 0-96 0 0,0 0-358 0 0,0 0-463 0 0,0 0-452 0 0,0 0-311 0 0,0 0-245 0 0,0 0-134 0 0,0 0-23 0 0,-4 4-15 0 0,-38 34 1213 0 0,42-37-1573 0 0,0-1 1 0 0,0 0-1 0 0,1 0 1 0 0,-1 0-1 0 0,0 0 0 0 0,0 0 1 0 0,0 1-1 0 0,0-1 1 0 0,1 0-1 0 0,-1 0 1 0 0,0 0-1 0 0,0 1 1 0 0,0-1-1 0 0,0 0 0 0 0,0 0 1 0 0,0 0-1 0 0,0 1-66 0 0,121-82 1987 0 0,-106 70-1391 0 0,-23 16 605 0 0,-12 8-1217 0 0,15-11-79 0 0,0 1-1 0 0,0-1 1 0 0,1 1 0 0 0,-1 0 0 0 0,1 1 0 0 0,0-1 0 0 0,0 1 0 0 0,0 0 0 0 0,0 0 0 0 0,1 0 0 0 0,-1 0 0 0 0,1 1 0 0 0,-2 4 95 0 0,5-9-252 0 0,-1 7-1160 0 0,2-5-4993 0 0,2 2-4817 0 0</inkml:trace>
  <inkml:trace contextRef="#ctx0" brushRef="#br0" timeOffset="91737.845">18397 2344 0 0 0,'0'0'1127'0'0,"0"0"319"0"0,0 0 262 0 0,0 0 264 0 0,0 0 187 0 0,0 0-27 0 0,0 0-233 0 0,0 0-324 0 0,0 0-327 0 0,0 0-245 0 0,0 0-144 0 0,0-4 6087 0 0,22 108-5445 0 0,-8-32-1153 0 0,3 0 0 0 0,3-2 0 0 0,13 27-348 0 0,19 20 383 0 0,-51-118-330 0 0,1 0-1 0 0,-1 0 1 0 0,0 0 0 0 0,1 0 0 0 0,-1 0-1 0 0,0 0 1 0 0,0 0 0 0 0,0 0 0 0 0,0 0-1 0 0,1 0 1 0 0,-2-1 0 0 0,1 1 0 0 0,0 0 0 0 0,0-1-1 0 0,0 1 1 0 0,-1-1 0 0 0,1 1 0 0 0,0-1-1 0 0,-1 1 1 0 0,0-1 0 0 0,1 0 0 0 0,-1 1 0 0 0,0-1-1 0 0,0 1 1 0 0,0-1 0 0 0,0 0 0 0 0,0 1-1 0 0,0-1 1 0 0,0 1 0 0 0,-1-1 0 0 0,1 0-53 0 0,2-5 93 0 0,57-227 348 0 0,-3 129-344 0 0,-6-14-4 0 0,-32 38-9 0 0,-15 73-450 0 0,-3 8 375 0 0,0 0-14 0 0,0 0 11 0 0,0 0-10 0 0,0 0-4 0 0,0 0 0 0 0,0 0 0 0 0,0 0 0 0 0,0 0 3 0 0,0 0 12 0 0,0 0 6 0 0,0 0-8 0 0,0 0-17 0 0,0 0 0 0 0,0 0 14 0 0,0 0-9 0 0,0 0-1 0 0,0 0 19 0 0,0 0-19 0 0,0 0-2 0 0,0 0 5 0 0,0 0 6 0 0,0 0-11 0 0,0 0 4 0 0,0 0 13 0 0,0 0-12 0 0,0 0 11 0 0,0 0-10 0 0,0 0-6 0 0,0 0-9 0 0,0 0 11 0 0,0 0 11 0 0,0 0-3 0 0,0 0 13 0 0,0 0-18 0 0,0 0-14 0 0,0 0 8 0 0,0 0 3 0 0,0 0-1 0 0,0 0-2 0 0,0 0 15 0 0,0 0 6 0 0,0 0 3 0 0,0 0-4 0 0,0 0-3 0 0,0 0-22 0 0,0 0-32 0 0,0 0 42 0 0,0 0 20 0 0,0 0 10 0 0,0 0-30 0 0,0 0 20 0 0,0 0-6 0 0,0 0-16 0 0,0 0-8 0 0,0 0 18 0 0,0 0 6 0 0,0 0-2 0 0,0 0-14 0 0,0 0-14 0 0,0 0 1 0 0,0 0 10 0 0,0 0 9 0 0,0 0 19 0 0,0 0-4 0 0,0 0-19 0 0,0 0-10 0 0,0 0 22 0 0,0 0 16 0 0,0 0-29 0 0,0 0-22 0 0,0 0 14 0 0,0 0 1 0 0,0 0 5 0 0,0 0 5 0 0,0 0 16 0 0,0 0 11 0 0,0 0 18 0 0,0 0-27 0 0,0 0-30 0 0,0 0-32 0 0,0 0 37 0 0,0 0 0 0 0,0 0 20 0 0,0 0-17 0 0,0 0-1 0 0,0 0-2 0 0,0 0-2 0 0,0 0 24 0 0,0 0-10 0 0,0 0 10 0 0,0 0-1 0 0,0 0 1 0 0,0 0-15 0 0,0 0-12 0 0,0 0-25 0 0,0 0 22 0 0,0 0 18 0 0,0 0-17 0 0,0 0 5 0 0,0 0 18 0 0,0 0 6 0 0,0 0-16 0 0,0 0-9 0 0,0 0 8 0 0,0 0 8 0 0,0 0-8 0 0,0 0-8 0 0,0 0 10 0 0,0 0 16 0 0,0 0-21 0 0,0 0-8 0 0,0 0-6 0 0,0 0 2 0 0,0 0 10 0 0,0 0 6 0 0,0 0 10 0 0,0 0-1 0 0,0 0-15 0 0,0 0 1 0 0,0 0-4 0 0,0 0 8 0 0,0 0 14 0 0,0 0 10 0 0,0 0-10 0 0,0 0-9 0 0,0 0 9 0 0,0 0-12 0 0,0 0-4 0 0,0 0-1 0 0,0 0-2 0 0,0 0 11 0 0,0 0-11 0 0,0 0 1 0 0,0 0-5 0 0,0 0-1 0 0,0 0 4 0 0,0 0 16 0 0,0 0 1 0 0,0 0-10 0 0,0 0-4 0 0,0 0-6 0 0,0 0 3 0 0,0 0 13 0 0,0 0-3 0 0,0 0 3 0 0,0 0-13 0 0,0 0 0 0 0,0 0 13 0 0,0 0-7 0 0,0 0-9 0 0,0 0-1 0 0,0 0 1 0 0,0 0 9 0 0,0 0 8 0 0,-4 2-1286 0 0,4 17-855 0 0,0-5-7554 0 0,0-10-1425 0 0</inkml:trace>
  <inkml:trace contextRef="#ctx0" brushRef="#br0" timeOffset="92697.358">19027 2455 624 0 0,'0'0'2339'0'0,"0"0"-449"0"0,0 0 17 0 0,0 0 232 0 0,0 0 20 0 0,0 0-89 0 0,0 0-275 0 0,0 0-353 0 0,0 0-295 0 0,0 0-247 0 0,0 0-159 0 0,0 0-104 0 0,0 0-57 0 0,-3 1-63 0 0,136-5 3949 0 0,39-11-3436 0 0,-139 6-823 0 0,-33 9-191 0 0,0 0-6 0 0,0 0-15 0 0,0 0 10 0 0,0 0-18 0 0,0 0-16 0 0,0 0-7 0 0,0 0-16 0 0,0 0-6 0 0,0 0-3 0 0,0 0-15 0 0,0 0-79 0 0,0 0-46 0 0,0 0-53 0 0,0 0-92 0 0,0 0-70 0 0,0-3-396 0 0,0 3-3615 0 0,0 0-4781 0 0,0 0-1264 0 0</inkml:trace>
  <inkml:trace contextRef="#ctx0" brushRef="#br0" timeOffset="92937.959">19002 2660 6249 0 0,'0'0'1509'0'0,"0"0"-457"0"0,0 0 112 0 0,0 0 402 0 0,0 0 308 0 0,0 0 9 0 0,0 0-298 0 0,0 0-360 0 0,0 0-255 0 0,0 0-148 0 0,0 0-102 0 0,0 0-70 0 0,0 0-89 0 0,32-2-96 0 0,98-3-118 0 0,-22 4 105 0 0,-85 5-351 0 0,-11-2-1957 0 0,1 0-5307 0 0,-9-2-3964 0 0</inkml:trace>
  <inkml:trace contextRef="#ctx0" brushRef="#br0" timeOffset="93367.048">20087 2278 3473 0 0,'0'0'2210'0'0,"0"0"-467"0"0,0 0-64 0 0,0 0 118 0 0,0 0 76 0 0,0 0-152 0 0,0 0-312 0 0,0 0-309 0 0,0 0-259 0 0,0 0-143 0 0,0 0-77 0 0,0 0-39 0 0,0 0-13 0 0,-32 6-9 0 0,-95 19-41 0 0,67-2 181 0 0,51-15-530 0 0,-7 3-19 0 0,1 0 0 0 0,0 1 0 0 0,1 1 0 0 0,0 0 0 0 0,1 1 0 0 0,1 1 0 0 0,0 0-1 0 0,1 1 1 0 0,0 0 0 0 0,1 0 0 0 0,1 1 0 0 0,1 0 0 0 0,0 1 0 0 0,2 0 0 0 0,0 0 0 0 0,0 1 0 0 0,2-1 0 0 0,1 1 0 0 0,0 0 0 0 0,1 2-151 0 0,1-17 21 0 0,0 1 0 0 0,0-1 0 0 0,1 1 1 0 0,0-1-1 0 0,0 1 0 0 0,0-1 0 0 0,1 1 0 0 0,-1-1 0 0 0,1 1 0 0 0,0-1 1 0 0,0 1-1 0 0,0-1 0 0 0,1 0 0 0 0,0 1 0 0 0,0-1 0 0 0,0 0 0 0 0,0 0 0 0 0,1 0 1 0 0,-1-1-1 0 0,1 1 0 0 0,0-1 0 0 0,0 1 0 0 0,0-1 0 0 0,1 0 0 0 0,-1 0 0 0 0,1 0 1 0 0,-1-1-1 0 0,1 1 0 0 0,0-1 0 0 0,0 0 0 0 0,0 0 0 0 0,2 0-21 0 0,103 6 3 0 0,-41-35-4805 0 0,-56 20-346 0 0,-2 2-6376 0 0</inkml:trace>
  <inkml:trace contextRef="#ctx0" brushRef="#br0" timeOffset="93679.935">20171 2559 528 0 0,'0'0'3230'0'0,"0"0"-1127"0"0,0 0-384 0 0,0 0-2 0 0,0 0 47 0 0,0 0-72 0 0,0 0-187 0 0,0 0-241 0 0,0 0-233 0 0,0 0-172 0 0,0 0-136 0 0,0 0-99 0 0,-25 34-114 0 0,-78 106-88 0 0,101-139-400 0 0,0 1-1 0 0,0-1 1 0 0,0 1 0 0 0,0 0-1 0 0,0 0 1 0 0,1 0-1 0 0,-1 0 1 0 0,0 0 0 0 0,1 0-1 0 0,0 0 1 0 0,-1 0 0 0 0,1 1-1 0 0,0-1 1 0 0,0 0 0 0 0,1 1-1 0 0,-1-1 1 0 0,0 1 0 0 0,1-1-1 0 0,-1 1 1 0 0,1-1 0 0 0,0 1-1 0 0,0 0 1 0 0,0-1 0 0 0,0 1-1 0 0,0-1 1 0 0,1 2-22 0 0,1 0 92 0 0,0 0-29 0 0,0 0 0 0 0,1 0 1 0 0,-1 0-1 0 0,1 0 0 0 0,0-1 1 0 0,0 0-1 0 0,0 1 0 0 0,0-1 1 0 0,0 0-1 0 0,1 0 0 0 0,0-1 1 0 0,-1 1-1 0 0,1-1 0 0 0,0 0 1 0 0,0 0-1 0 0,0 0 0 0 0,1 0 1 0 0,-1-1-1 0 0,0 0 1 0 0,1 0-1 0 0,-1 0 0 0 0,1 0 1 0 0,1 0-64 0 0,108-4 1307 0 0,-96-1-1088 0 0,0 0 0 0 0,-1-2-1 0 0,1 0 1 0 0,-1-1 0 0 0,0-1 0 0 0,-1-1-1 0 0,12-8-218 0 0,-22 13 49 0 0,0 0 0 0 0,-1 0 0 0 0,1-1 1 0 0,-1 0-1 0 0,0-1 0 0 0,-1 1 0 0 0,1-1 0 0 0,-1 0 0 0 0,0 0 0 0 0,-1 0 0 0 0,1 0 0 0 0,-1-1 0 0 0,0 1 0 0 0,-1-1 0 0 0,0 0 0 0 0,0 0 0 0 0,0 0 0 0 0,-1 0 1 0 0,0 0-1 0 0,0 0 0 0 0,-1 0 0 0 0,0 0 0 0 0,0 0 0 0 0,-1-8-49 0 0,-2 10-72 0 0,0 0 1 0 0,-1-1 0 0 0,1 2-1 0 0,-1-1 1 0 0,0 0 0 0 0,0 1-1 0 0,0-1 1 0 0,-1 1-1 0 0,1 0 1 0 0,-1 1 0 0 0,0-1-1 0 0,0 1 1 0 0,-1 0 0 0 0,1 0-1 0 0,-1 1 1 0 0,1-1-1 0 0,-1 1 1 0 0,0 0 0 0 0,0 1-1 0 0,0 0 1 0 0,0-1 0 0 0,0 2-1 0 0,0-1 1 0 0,0 1-1 0 0,-5 0 72 0 0,-51 0-3062 0 0,23 8-5895 0 0,25-1-2410 0 0</inkml:trace>
  <inkml:trace contextRef="#ctx0" brushRef="#br0" timeOffset="94179.894">20428 2833 8138 0 0,'0'0'1836'0'0,"0"0"-278"0"0,0 0 74 0 0,0 0 230 0 0,0 0 33 0 0,0 0-241 0 0,0 0-415 0 0,0 0-361 0 0,0 0-208 0 0,0 0-119 0 0,0 0-78 0 0,0 0-63 0 0,0 0-57 0 0,22-21-45 0 0,70-65-35 0 0,-45 31 282 0 0,-23 10-651 0 0,-28 54 73 0 0,1 1 0 0 0,0-1 0 0 0,0 1 0 0 0,1 0 0 0 0,1 0 1 0 0,-1 0-1 0 0,2 0 0 0 0,-1 0 0 0 0,2 0 0 0 0,0 7 23 0 0,1-14 13 0 0,1 1 1 0 0,0-1-1 0 0,0 1 1 0 0,0-1 0 0 0,1 0-1 0 0,-1 0 1 0 0,1 0-1 0 0,-1-1 1 0 0,1 1-1 0 0,0-1 1 0 0,0 0 0 0 0,0 0-1 0 0,0 0 1 0 0,0 0-1 0 0,1-1 1 0 0,-1 0-1 0 0,1 0 1 0 0,-1 0 0 0 0,1 0-1 0 0,-1-1 1 0 0,1 1-1 0 0,-1-1 1 0 0,1-1-14 0 0,4 2 100 0 0,-1 0 0 0 0,1-1 0 0 0,-1-1 1 0 0,1 1-1 0 0,-1-1 0 0 0,1-1 0 0 0,-1 1 0 0 0,0-2 0 0 0,0 1 1 0 0,0-1-1 0 0,0 0 0 0 0,0-1 0 0 0,0 0 0 0 0,-1 0 0 0 0,0 0 0 0 0,0-1 1 0 0,0 0-1 0 0,0-1 0 0 0,-1 1 0 0 0,0-1 0 0 0,0-1 0 0 0,-1 1 1 0 0,1-1-1 0 0,-1 0 0 0 0,-1 0 0 0 0,1 0 0 0 0,-1-1 0 0 0,2-6-100 0 0,-2-58-1975 0 0,-11 64-3934 0 0,5 7-3321 0 0</inkml:trace>
  <inkml:trace contextRef="#ctx0" brushRef="#br0" timeOffset="94604.515">21352 2444 8082 0 0,'0'0'2271'0'0,"0"0"-549"0"0,0 0-119 0 0,0 0 37 0 0,0 0-158 0 0,0 0-198 0 0,0 0-257 0 0,0 0-224 0 0,0 0-166 0 0,0 0-126 0 0,0 0-100 0 0,0 0-93 0 0,0 0-12 0 0,-31 13-24 0 0,-96 43-37 0 0,44-3 351 0 0,82-52-593 0 0,0 0 1 0 0,1 0 0 0 0,-1 0 0 0 0,1 0 0 0 0,-1 0-1 0 0,1 0 1 0 0,-1 0 0 0 0,1 0 0 0 0,0 0 0 0 0,-1 0-1 0 0,1 0 1 0 0,0 0 0 0 0,0 0 0 0 0,0 0-1 0 0,0 1 1 0 0,0-1 0 0 0,0 0 0 0 0,0 0 0 0 0,0 0-1 0 0,0 0 1 0 0,0 0 0 0 0,1 0 0 0 0,-1 0 0 0 0,0 0-1 0 0,1 0 1 0 0,-1 0 0 0 0,1 0 0 0 0,-1 0 0 0 0,1 0-1 0 0,-1 0 1 0 0,1 0 0 0 0,0 0 0 0 0,0-1 0 0 0,-1 1-1 0 0,1 0 1 0 0,0 0 0 0 0,0-1 0 0 0,0 1-1 0 0,0 0 1 0 0,0-1 0 0 0,0 1 0 0 0,0-1 0 0 0,0 1-1 0 0,0-1 1 0 0,0 0 0 0 0,0 1 0 0 0,0-1 0 0 0,0 0-1 0 0,0 0 1 0 0,0 0 0 0 0,0 0-4 0 0,38 11 117 0 0,13 6-11 0 0,-50-14-65 0 0,0 0-1 0 0,0-1 1 0 0,-1 1 0 0 0,1 0 0 0 0,-1 0-1 0 0,0 0 1 0 0,0 0 0 0 0,0 0 0 0 0,0 0 0 0 0,0 0-1 0 0,-1 0 1 0 0,1 0 0 0 0,-1 0 0 0 0,0 0-1 0 0,0 1 1 0 0,0-1 0 0 0,-1 0 0 0 0,1 0 0 0 0,-1 0-1 0 0,1 0 1 0 0,-1 0 0 0 0,0 0 0 0 0,0 0 0 0 0,0 0-1 0 0,-1 0 1 0 0,1 0 0 0 0,-1-1 0 0 0,0 1-1 0 0,1 0 1 0 0,-1-1 0 0 0,-1 1-41 0 0,-8 10 67 0 0,-2 0 0 0 0,0-1 0 0 0,-1 0 0 0 0,0-1 0 0 0,0 0 0 0 0,-1-1 0 0 0,-8 3-67 0 0,-60 37-2975 0 0,77-50 97 0 0,4 0-5641 0 0,2 0-2478 0 0</inkml:trace>
  <inkml:trace contextRef="#ctx0" brushRef="#br0" timeOffset="94912.756">21531 2240 10434 0 0,'0'0'2054'0'0,"0"0"-715"0"0,0 0-418 0 0,0 0-44 0 0,0 0 86 0 0,0 0 159 0 0,0 0 97 0 0,0 0-42 0 0,0 0-128 0 0,0 0-213 0 0,0 0-171 0 0,0 0-92 0 0,8 17-49 0 0,21 56-36 0 0,-32-19 157 0 0,0-45-512 0 0,-11 39 37 0 0,3 1 1 0 0,2 1 0 0 0,3-1-1 0 0,1 1 1 0 0,2 0 0 0 0,3 2-171 0 0,17-18-1270 0 0,-17-34 720 0 0,0 0-292 0 0,0-10-5056 0 0,0 5-719 0 0,0 1-4249 0 0</inkml:trace>
  <inkml:trace contextRef="#ctx0" brushRef="#br0" timeOffset="95113.354">21314 2525 8298 0 0,'0'0'2324'0'0,"0"0"-847"0"0,0 0-292 0 0,0 0 138 0 0,0 0 36 0 0,0 0-103 0 0,0 0-134 0 0,0 0-159 0 0,0 0-150 0 0,0 0-131 0 0,0 0-154 0 0,0 0-160 0 0,0 0-148 0 0,35 1-105 0 0,108 4-107 0 0,-56-4-663 0 0,-53-10-1358 0 0,-13 0-6158 0 0,-12 8-2783 0 0</inkml:trace>
  <inkml:trace contextRef="#ctx0" brushRef="#br0" timeOffset="95445.6">21788 2675 13011 0 0,'0'0'2678'0'0,"0"0"-730"0"0,0 0-362 0 0,0 0-89 0 0,0 0-118 0 0,0 0-202 0 0,0 0-285 0 0,0 0-292 0 0,0 0-183 0 0,0 0-79 0 0,0 0-22 0 0,0 0-1 0 0,0 0-22 0 0,-1 7-38 0 0,-2 55 277 0 0,3-62-562 0 0,5 4-1322 0 0,4-8-191 0 0,-2 1-3706 0 0,-3-1-6866 0 0</inkml:trace>
  <inkml:trace contextRef="#ctx0" brushRef="#br0" timeOffset="99780.901">23287 2236 0 0 0,'0'0'609'0'0,"0"0"206"0"0,0 0 91 0 0,0 0 53 0 0,1 1 9565 0 0,3 2-72 0 0,-77-23-9568 0 0,51 15-804 0 0,-1 1-1 0 0,1 1 0 0 0,-1 1 0 0 0,0 1 1 0 0,0 1-1 0 0,0 1 0 0 0,-9 2-79 0 0,-72 24 234 0 0,100-24-230 0 0,0-1 0 0 0,0 1 0 0 0,0 0 1 0 0,1 0-1 0 0,-1 0 0 0 0,1 0 1 0 0,-1 1-1 0 0,1-1 0 0 0,0 1 1 0 0,1 0-1 0 0,-1 0 0 0 0,1 0 1 0 0,-1 0-1 0 0,1 0 0 0 0,0 1 1 0 0,1-1-1 0 0,-1 1 0 0 0,1-1 0 0 0,0 1 1 0 0,0 0-1 0 0,0-1 0 0 0,1 1 1 0 0,-1 0-1 0 0,1 0 0 0 0,0-1 1 0 0,1 1-1 0 0,-1 0 0 0 0,1 0 1 0 0,0-1-1 0 0,0 1-4 0 0,3 0 16 0 0,-1-1-1 0 0,0 1 1 0 0,1-1-1 0 0,0 0 1 0 0,0 0 0 0 0,0-1-1 0 0,0 1 1 0 0,1-1 0 0 0,0 0-1 0 0,-1 0 1 0 0,1 0 0 0 0,0-1-1 0 0,0 0 1 0 0,0 0-1 0 0,1 0 1 0 0,-1 0 0 0 0,0-1-1 0 0,1 0 1 0 0,-1 0 0 0 0,1-1-1 0 0,5 1-15 0 0,7 3 60 0 0,83 18 137 0 0,-101-20-178 0 0,0-1-1 0 0,0 1 1 0 0,0-1-1 0 0,-1 1 1 0 0,1-1-1 0 0,0 1 1 0 0,-1-1-1 0 0,0 0 0 0 0,1 1 1 0 0,-1-1-1 0 0,0 1 1 0 0,0-1-1 0 0,1 0 1 0 0,-1 0-1 0 0,0 0 1 0 0,0 1-1 0 0,-1-1 1 0 0,1 0-1 0 0,0 0 0 0 0,0 0 1 0 0,0-1-1 0 0,-1 1 1 0 0,1 0-1 0 0,0 0 1 0 0,-1-1-1 0 0,1 1 1 0 0,-1 0-1 0 0,1-1 1 0 0,-1 0-1 0 0,1 1 1 0 0,-1-1-1 0 0,1 0-18 0 0,-3 2 17 0 0,-164 79 272 0 0,160-78-287 0 0,0 1 0 0 0,1 0 0 0 0,0 1 0 0 0,0-1 0 0 0,0 1 0 0 0,1 0 0 0 0,-1 1 1 0 0,1 0-1 0 0,1 0 0 0 0,-1 0 0 0 0,1 1 0 0 0,0 0 0 0 0,0 0 0 0 0,1 0 1 0 0,-1 2-3 0 0,4-2 17 0 0,0 0 1 0 0,1 0 0 0 0,-1 0 0 0 0,2 0 0 0 0,-1 0 0 0 0,1 0 0 0 0,0 0 0 0 0,0 0 0 0 0,1 0 0 0 0,0 0-1 0 0,0-1 1 0 0,1 2-18 0 0,0 1 28 0 0,0-3 10 0 0,0-1-1 0 0,1 0 0 0 0,-1-1 0 0 0,1 1 0 0 0,0 0 1 0 0,1-1-1 0 0,-1 0 0 0 0,1 0 0 0 0,0 0 1 0 0,-1-1-1 0 0,2 0 0 0 0,-1 0 0 0 0,0 0 1 0 0,1 0-1 0 0,-1-1 0 0 0,1 0 0 0 0,0 0 1 0 0,0 0-1 0 0,-1-1 0 0 0,1 0 0 0 0,0 0 1 0 0,0-1-1 0 0,0 1 0 0 0,0-1 0 0 0,1-1 1 0 0,-1 1-1 0 0,0-1 0 0 0,0 0 0 0 0,-1 0 1 0 0,2-1-38 0 0,19 1 49 0 0,-23 0-123 0 0,0-1-1 0 0,0 0 1 0 0,0 1-1 0 0,0-2 1 0 0,0 1-1 0 0,-1 0 1 0 0,1 0-1 0 0,-1-1 1 0 0,1 0-1 0 0,-1 1 1 0 0,0-1-1 0 0,0 0 1 0 0,0 0-1 0 0,0 0 1 0 0,0 0-1 0 0,-1-1 1 0 0,0 1 0 0 0,1 0-1 0 0,-1-1 1 0 0,0-1 74 0 0,11-51-4435 0 0,-11 38 175 0 0,-1 0-3704 0 0,0 9-2878 0 0</inkml:trace>
  <inkml:trace contextRef="#ctx0" brushRef="#br0" timeOffset="104003.687">23130 1866 0 0 0,'0'0'736'0'0,"0"0"640"0"0,0 0 289 0 0,0 0 23 0 0,0 0-197 0 0,0 0-267 0 0,0 0-247 0 0,4-1-137 0 0,-1 0-131 0 0,5-1-1023 0 0,-1 2 9053 0 0,-7 28-6431 0 0,0-2-1404 0 0,-16 170 717 0 0,-2-69-1280 0 0,-19-6 193 0 0,-2 48-220 0 0,20-78-136 0 0,-25 49 188 0 0,26-44-191 0 0,-40 16 83 0 0,41-20-53 0 0,7-15 460 0 0,-9-39-543 0 0,19-37-144 0 0,0-1-6 0 0,0 0 2 0 0,0 0-34 0 0,0 0-36 0 0,0 0-63 0 0,15-20-2487 0 0,-1 7-3409 0 0,-11 11 3480 0 0,2-5-9399 0 0</inkml:trace>
  <inkml:trace contextRef="#ctx0" brushRef="#br0" timeOffset="107569.637">692 4024 1784 0 0,'0'0'1267'0'0,"0"0"-164"0"0,0 0 71 0 0,0 0 229 0 0,0 0 126 0 0,0 0-91 0 0,0 0-176 0 0,0 0-161 0 0,0 0-106 0 0,0 0-13 0 0,0 0-69 0 0,11 2-103 0 0,88 23 1809 0 0,58 67 866 0 0,-144-88-3349 0 0,1 0 0 0 0,0-1 0 0 0,0 0 0 0 0,0-2 0 0 0,0 1-1 0 0,0-2 1 0 0,1 0 0 0 0,-1 0 0 0 0,0-2 0 0 0,0 0 0 0 0,0 0 0 0 0,0-1 0 0 0,0-1 0 0 0,0 0 0 0 0,-1-1 0 0 0,0-1 0 0 0,0 0 0 0 0,0 0 0 0 0,-1-1 0 0 0,0-1 0 0 0,9-7-136 0 0,-15 11 43 0 0,1 0 0 0 0,-1 0 1 0 0,-1-1-1 0 0,1 0 0 0 0,-1 0 0 0 0,0 0 1 0 0,0-1-1 0 0,0 1 0 0 0,-1-1 0 0 0,0 0 0 0 0,0-1 1 0 0,0 1-1 0 0,-1-1 0 0 0,0 1 0 0 0,0-1 0 0 0,-1 0 1 0 0,0 0-1 0 0,0 0 0 0 0,0-1 0 0 0,-1 1 1 0 0,0 0-1 0 0,-1-6-43 0 0,0 8 6 0 0,0 1 0 0 0,-1 0 0 0 0,0-1 0 0 0,0 1 0 0 0,0-1 0 0 0,0 1 0 0 0,-1 0 0 0 0,0 0 0 0 0,0 0 0 0 0,0 0 0 0 0,0 0 0 0 0,0 0 0 0 0,-1 1 0 0 0,0-1 0 0 0,0 1 0 0 0,0-1 0 0 0,0 1 0 0 0,0 0 0 0 0,-1 0 0 0 0,1 1 1 0 0,-3-2-7 0 0,-2-2-26 0 0,1 0 0 0 0,-1 1-1 0 0,-1 1 1 0 0,1-1 0 0 0,-1 1 0 0 0,0 0 0 0 0,0 1 0 0 0,0 0 0 0 0,0 1 0 0 0,-1 0 0 0 0,1 0 0 0 0,-1 1 0 0 0,1 0 0 0 0,-1 1 0 0 0,1 0 0 0 0,-1 0 0 0 0,1 1 0 0 0,-1 0 26 0 0,5 0-9 0 0,-1 0 0 0 0,1 1 0 0 0,0-1 0 0 0,0 1 0 0 0,0 0-1 0 0,0 0 1 0 0,0 1 0 0 0,1 0 0 0 0,-1-1 0 0 0,1 2-1 0 0,-1-1 1 0 0,1 0 0 0 0,0 1 0 0 0,0 0 0 0 0,1 0 0 0 0,-1 0-1 0 0,1 0 1 0 0,0 0 0 0 0,0 1 0 0 0,0 0 0 0 0,1-1 0 0 0,-1 1-1 0 0,1 0 1 0 0,0 0 0 0 0,-1 5 9 0 0,-20 137 141 0 0,22 311 590 0 0,-32-302-350 0 0,18-108-312 0 0,-19 25 161 0 0,24-157-3228 0 0,9 75 1923 0 0,0-9-5794 0 0,1 10-4856 0 0</inkml:trace>
  <inkml:trace contextRef="#ctx0" brushRef="#br0" timeOffset="109853.602">1623 3831 0 0 0,'0'0'204'0'0,"0"0"634"0"0,0 0 212 0 0,0 0 104 0 0,0 0 80 0 0,0 0 41 0 0,0 0 13 0 0,0 0 0 0 0,0 0-21 0 0,0 0 11 0 0,0 0 2 0 0,0 0-33 0 0,0 0-58 0 0,0 0-106 0 0,4 3 4477 0 0,16 9-4525 0 0,124-8 1779 0 0,267-27-1532 0 0,-468 34-6365 0 0,34-4-182 0 0,9-2-329 0 0,5-1-4830 0 0</inkml:trace>
  <inkml:trace contextRef="#ctx0" brushRef="#br0" timeOffset="110123.082">1681 4047 3553 0 0,'0'0'2370'0'0,"0"0"-595"0"0,0 0-198 0 0,0 0 157 0 0,0 0 81 0 0,0 0-133 0 0,0 0-375 0 0,0 0-346 0 0,0 0-151 0 0,0 0-18 0 0,0 0 83 0 0,0 0 37 0 0,0 0-36 0 0,8 6-42 0 0,0 1-600 0 0,51 18 987 0 0,129-44 1202 0 0,-14-11-2387 0 0,-138 26-1639 0 0,-22 3-5316 0 0,-12 1-2000 0 0</inkml:trace>
  <inkml:trace contextRef="#ctx0" brushRef="#br0" timeOffset="110588.734">2983 3808 480 0 0,'0'0'2499'0'0,"0"0"-1006"0"0,0 0-182 0 0,0 0 213 0 0,0 0 147 0 0,0 0-17 0 0,0 0-221 0 0,0 0-275 0 0,0 0-217 0 0,0 0-140 0 0,0 0-84 0 0,0 0-9 0 0,-20-5 39 0 0,-61-12 0 0 0,77 16-606 0 0,0 0 1 0 0,0 1-1 0 0,0-1 0 0 0,0 1 1 0 0,-1 0-1 0 0,1 0 1 0 0,0 0-1 0 0,0 1 0 0 0,-1-1 1 0 0,1 1-1 0 0,0 0 0 0 0,0 1 1 0 0,0-1-1 0 0,0 0 1 0 0,0 1-1 0 0,0 0 0 0 0,1 0 1 0 0,-1 0-1 0 0,-1 2-141 0 0,-12 6 576 0 0,-116 67 1936 0 0,49 15-1573 0 0,79-85-884 0 0,1 1 0 0 0,0 0 0 0 0,1-1 0 0 0,0 2 0 0 0,0-1 0 0 0,1 0 0 0 0,0 1 0 0 0,0-1 0 0 0,1 1 0 0 0,0-1 0 0 0,1 1 0 0 0,0 0 0 0 0,0-1 0 0 0,1 1 0 0 0,0 0 0 0 0,2 5-55 0 0,-2-9 34 0 0,1-1-1 0 0,0 1 0 0 0,1 0 0 0 0,0-1 0 0 0,-1 1 1 0 0,1-1-1 0 0,1 0 0 0 0,-1 0 0 0 0,0 0 1 0 0,1 0-1 0 0,0 0 0 0 0,0-1 0 0 0,0 0 0 0 0,0 0 1 0 0,1 0-1 0 0,-1 0 0 0 0,1-1 0 0 0,0 1 0 0 0,0-1 1 0 0,0-1-1 0 0,0 1 0 0 0,5 1-33 0 0,116 13 364 0 0,-111-16-849 0 0,64-9 554 0 0,-57-3-3806 0 0,-1-9-4611 0 0,-17 13-3186 0 0</inkml:trace>
  <inkml:trace contextRef="#ctx0" brushRef="#br0" timeOffset="110949.457">3272 3912 9690 0 0,'0'0'1647'0'0,"0"0"-401"0"0,0 0-119 0 0,0 0 113 0 0,0 0 72 0 0,0 0-121 0 0,0 0-156 0 0,0 0-195 0 0,0 0-169 0 0,0 0-128 0 0,0 0-98 0 0,0 0-93 0 0,0 0-65 0 0,-27 27-63 0 0,-83 87-60 0 0,77-63 6 0 0,33-42-128 0 0,0-6-17 0 0,-1 1 0 0 0,1 0 0 0 0,0-1 0 0 0,0 1 0 0 0,0 0 0 0 0,0-1-1 0 0,1 1 1 0 0,-1 0 0 0 0,1-1 0 0 0,0 1 0 0 0,0-1 0 0 0,0 1 0 0 0,1-1 0 0 0,-1 0 0 0 0,1 1 0 0 0,0-1 0 0 0,0 0-1 0 0,0 0 1 0 0,0 0 0 0 0,0-1 0 0 0,1 1 0 0 0,-1 0 0 0 0,1-1 0 0 0,0 1 0 0 0,0-1 0 0 0,0 0 0 0 0,0 0 0 0 0,0 0-1 0 0,0 0 1 0 0,0-1 0 0 0,2 1-25 0 0,10 4 186 0 0,1 0 0 0 0,-1-1 0 0 0,1-1 0 0 0,0 0 0 0 0,1-1 0 0 0,-1-1 0 0 0,0 0 0 0 0,1-2-1 0 0,0 0 1 0 0,11-1-186 0 0,-16-1 155 0 0,0 0 0 0 0,-1 0 0 0 0,1-1 0 0 0,-1-1 0 0 0,1 0 0 0 0,-1 0 0 0 0,0-1 0 0 0,-1 0 0 0 0,1-1 0 0 0,-1-1 0 0 0,-1 1 0 0 0,1-1 0 0 0,-1-1 0 0 0,8-8-155 0 0,-11 9 55 0 0,0-1-1 0 0,-1 0 1 0 0,0 0-1 0 0,0 0 1 0 0,-1-1-1 0 0,0 1 1 0 0,-1-1-1 0 0,0 0 1 0 0,0 0-1 0 0,-1 0 1 0 0,0 0-1 0 0,0 0 1 0 0,-1-1 0 0 0,0 1-1 0 0,-1-1 1 0 0,0 1-1 0 0,-1 0 1 0 0,0-3-55 0 0,-2 5-87 0 0,0 0 0 0 0,-1 1 0 0 0,1-1 0 0 0,-1 1 0 0 0,-1 0 0 0 0,1 0 0 0 0,-1 0 0 0 0,0 1-1 0 0,0-1 1 0 0,-1 1 0 0 0,0 1 0 0 0,0-1 0 0 0,0 1 0 0 0,0 0 0 0 0,-1 0 0 0 0,1 1 0 0 0,-1 0 0 0 0,0 0 0 0 0,0 0 0 0 0,0 1 0 0 0,0 0 0 0 0,-1 1 0 0 0,1-1 0 0 0,0 1 0 0 0,-1 1 0 0 0,1-1 0 0 0,-1 1 0 0 0,-3 1 87 0 0,5-1-398 0 0,-41 2-2791 0 0,17 7-6989 0 0,19-5-1629 0 0</inkml:trace>
  <inkml:trace contextRef="#ctx0" brushRef="#br0" timeOffset="111555.611">3626 4216 216 0 0,'0'0'2947'0'0,"0"0"-970"0"0,0 0-150 0 0,0 0 256 0 0,0 0 171 0 0,0 0-67 0 0,0 0-295 0 0,0 0-330 0 0,0 0-212 0 0,0 0-105 0 0,0 0-98 0 0,0 0-125 0 0,0 0-152 0 0,9-6-176 0 0,79-65 1277 0 0,30-84-379 0 0,-23 21-1445 0 0,-79 108-143 0 0,-16 25 7 0 0,0 1-2 0 0,0 0 0 0 0,0 0-23 0 0,0 0-22 0 0,0 0-10 0 0,0 0-23 0 0,-7 16-224 0 0,4-5 287 0 0,1 1 1 0 0,0-1-1 0 0,0 0 1 0 0,2 1-1 0 0,-1-1 1 0 0,1 1-1 0 0,1-1 1 0 0,0 1-1 0 0,1-1 1 0 0,0 0-1 0 0,1 0 1 0 0,0 0-1 0 0,0 0 1 0 0,2 0-1 0 0,-1 0 1 0 0,4 5 5 0 0,-5-12 30 0 0,0 1 1 0 0,0 0-1 0 0,1 0 1 0 0,-1-1-1 0 0,1 0 1 0 0,0 0 0 0 0,1 0-1 0 0,-1 0 1 0 0,1-1-1 0 0,-1 1 1 0 0,1-1-1 0 0,0 0 1 0 0,0-1-1 0 0,0 1 1 0 0,1-1 0 0 0,-1 0-1 0 0,0 0 1 0 0,1-1-1 0 0,0 0 1 0 0,-1 0-1 0 0,1 0 1 0 0,0 0-1 0 0,-1-1 1 0 0,1 0 0 0 0,0 0-1 0 0,0-1 1 0 0,-1 1-1 0 0,1-1 1 0 0,0-1-1 0 0,-1 1 1 0 0,1-1-1 0 0,-1 0 1 0 0,0 0 0 0 0,3-2-31 0 0,5-5 141 0 0,0-2 0 0 0,0 1 0 0 0,-1-2 0 0 0,-1 0 0 0 0,0 0 0 0 0,-1-1 0 0 0,0 0 1 0 0,0-1-1 0 0,-2 0 0 0 0,0 0 0 0 0,3-10-141 0 0,5-72-2322 0 0,-18 91 100 0 0,0 0-5254 0 0,2 4-4644 0 0</inkml:trace>
  <inkml:trace contextRef="#ctx0" brushRef="#br0" timeOffset="112009.684">5008 3665 13283 0 0,'0'0'1730'0'0,"0"0"-488"0"0,0 0-139 0 0,0 0 100 0 0,0 0 30 0 0,0 0-103 0 0,0 0-184 0 0,0 0-217 0 0,0 0-168 0 0,0 0-97 0 0,0 0-80 0 0,0 0-72 0 0,-34 12-43 0 0,-106 36-43 0 0,49-4 288 0 0,83-40-433 0 0,4-3-72 0 0,1 0 1 0 0,0 0 0 0 0,-1 0-1 0 0,1 0 1 0 0,0 1 0 0 0,0 0 0 0 0,0-1-1 0 0,0 1 1 0 0,0 0 0 0 0,0 1-1 0 0,1-1 1 0 0,-1 0 0 0 0,1 1-1 0 0,0-1 1 0 0,-1 1 0 0 0,1 0-1 0 0,0 0 1 0 0,0 0 0 0 0,1 0-1 0 0,-1 0 1 0 0,1 0 0 0 0,-1 0-1 0 0,1 1 1 0 0,0-1 0 0 0,1 1-1 0 0,-1-1 1 0 0,0 0 0 0 0,1 1 0 0 0,0-1-1 0 0,0 4-9 0 0,55 31 0 0 0,-51-36 4 0 0,73 54 31 0 0,-74-52-12 0 0,0 0 0 0 0,0-1 0 0 0,-1 1 0 0 0,0 0 0 0 0,0 1 0 0 0,0-1 0 0 0,0 0 0 0 0,-1 0 0 0 0,1 1 0 0 0,-1-1 0 0 0,0 1 0 0 0,-1-1 0 0 0,1 1 0 0 0,-1-1 0 0 0,0 1 0 0 0,0 0 0 0 0,0-1 0 0 0,0 1 0 0 0,-1-1 0 0 0,0 1 0 0 0,0-1 0 0 0,0 1 0 0 0,-1-1 1 0 0,1 0-1 0 0,-1 1 0 0 0,0-1 0 0 0,0 0 0 0 0,-1 0 0 0 0,1 0 0 0 0,-3 2-23 0 0,-7 6 38 0 0,-1-1 0 0 0,1 0 1 0 0,-2-1-1 0 0,1-1 0 0 0,-2 0 1 0 0,1-1-1 0 0,-1 0 1 0 0,0-1-1 0 0,0-1 0 0 0,-1-1 1 0 0,0 0-1 0 0,0-1 0 0 0,-16 2-38 0 0,-30-5-730 0 0,62-3 509 0 0,-1 1 0 0 0,1-1 0 0 0,-1 1 0 0 0,1-1 1 0 0,0 1-1 0 0,0-1 0 0 0,-1 0 0 0 0,1 1 1 0 0,0-1-1 0 0,1 1 0 0 0,-1-1 0 0 0,0 0 0 0 0,0 1 1 0 0,1-1-1 0 0,-1 1 0 0 0,1-1 0 0 0,-1 1 0 0 0,1-1 1 0 0,-1 1-1 0 0,1-1 0 0 0,0 1 0 0 0,0 0 0 0 0,0-1 1 0 0,0 1-1 0 0,0 0 0 0 0,0 0 0 0 0,1-1 221 0 0,36-33-5728 0 0,-13 13-1494 0 0,-13 13-64 0 0</inkml:trace>
  <inkml:trace contextRef="#ctx0" brushRef="#br0" timeOffset="112724.086">5353 3573 0 0 0,'0'0'2526'0'0,"0"0"-152"0"0,0 0 77 0 0,0 0 191 0 0,0 0-43 0 0,0 0-296 0 0,0 0-464 0 0,0 0-441 0 0,0 0-299 0 0,0 0-186 0 0,0 0-123 0 0,0 0-94 0 0,2-3-83 0 0,3 3 2179 0 0,-18 31-2067 0 0,-3 11-183 0 0,-2 53-106 0 0,3 1 1 0 0,5 0-1 0 0,4 8-436 0 0,1-37 47 0 0,-6 55-150 0 0,-10-147-6038 0 0,11 5 707 0 0,4 4-4019 0 0,2 9 2926 0 0</inkml:trace>
  <inkml:trace contextRef="#ctx0" brushRef="#br0" timeOffset="112989.635">5044 3927 8346 0 0,'0'0'2387'0'0,"0"0"-895"0"0,0 0-351 0 0,0 0 99 0 0,0 0 171 0 0,0 0 17 0 0,0 0-192 0 0,0 0-238 0 0,0 0-181 0 0,0 0-116 0 0,0 0-55 0 0,0 0-16 0 0,0 0-19 0 0,23 6-21 0 0,74 18-60 0 0,45-3 1574 0 0,-91-21-5572 0 0,-10-1-5220 0 0,-36 1-2959 0 0</inkml:trace>
  <inkml:trace contextRef="#ctx0" brushRef="#br0" timeOffset="114259.16">5609 4058 1776 0 0,'0'0'1751'0'0,"0"0"-13"0"0,0 0 397 0 0,0 0 348 0 0,0 0-93 0 0,0 0-419 0 0,0 0-545 0 0,0 0-368 0 0,0 0-145 0 0,0 0-33 0 0,0 0-26 0 0,0 0-71 0 0,0 0-87 0 0,9 9 2506 0 0,-27 21-886 0 0,8-22-1370 0 0,-10 15-421 0 0,21-23-517 0 0,-1 0-1 0 0,0 0 0 0 0,0 0 1 0 0,1 0-1 0 0,-1 0 0 0 0,0 0 1 0 0,0 0-1 0 0,1 0 1 0 0,-1 0-1 0 0,0 0 0 0 0,0 0 1 0 0,1 0-1 0 0,-1 0 0 0 0,0 0 1 0 0,0 0-1 0 0,1 1 0 0 0,-1-1 1 0 0,0 0-1 0 0,0 0 1 0 0,0 0-1 0 0,1 0 0 0 0,-1 0 1 0 0,0 1-1 0 0,0-1 0 0 0,0 0 1 0 0,1 0-1 0 0,-1 0 1 0 0,0 0-1 0 0,0 1 0 0 0,0-1 1 0 0,0 0-1 0 0,1 1-7 0 0,26-16 242 0 0,-45 24 631 0 0,15-7-879 0 0,14-19 38 0 0,-11 16-31 0 0,0 1 1 0 0,0-1 0 0 0,0 1 0 0 0,0 0 0 0 0,0-1-1 0 0,-1 1 1 0 0,1-1 0 0 0,0 1 0 0 0,0-1 0 0 0,-1 1-1 0 0,1-1 1 0 0,0 1 0 0 0,-1 0 0 0 0,1-1 0 0 0,0 1-1 0 0,-1 0 1 0 0,1-1 0 0 0,-1 1 0 0 0,1 0 0 0 0,0 0-1 0 0,-1-1 1 0 0,1 1 0 0 0,-1 0 0 0 0,1 0 0 0 0,-1 0-1 0 0,1-1 1 0 0,-1 1 0 0 0,1 0 0 0 0,-1 0 0 0 0,1 0 0 0 0,-1 0-1 0 0,1 0 1 0 0,-1 0 0 0 0,1 0 0 0 0,-1 0 0 0 0,1 0-1 0 0,-1 0 1 0 0,1 0 0 0 0,-1 1 0 0 0,1-1 0 0 0,-1 0-1 0 0,1 0 1 0 0,0 0 0 0 0,-1 1 0 0 0,1-1 0 0 0,-1 0-1 0 0,1 0 1 0 0,0 1 0 0 0,-1-1 0 0 0,1 0 0 0 0,-1 1-1 0 0,1-1 1 0 0,0 1 0 0 0,0-1 0 0 0,-1 0 0 0 0,1 1-1 0 0,0-1 1 0 0,0 1 0 0 0,-1-1 0 0 0,1 1 0 0 0,0-1-1 0 0,0 1 1 0 0,0-1 0 0 0,0 1 0 0 0,0 0-2 0 0,-1-1-21 0 0,1 0 21 0 0,0 0 4 0 0,0 0 28 0 0,0 0-15 0 0,0 0 2 0 0,0 0-13 0 0,0 0-12 0 0,0 0 12 0 0,0 0-11 0 0,0 0-8 0 0,0 0 3 0 0,0 0 1 0 0,0 0-7 0 0,0 0-5 0 0,0 0 2 0 0,0 0-2 0 0,0 0 5 0 0,0 0 5 0 0,0 0-2 0 0,0 0 1 0 0,0 0-4 0 0,0 0 13 0 0,0 0-13 0 0,0 0 4 0 0,0 0-1 0 0,0 0 3 0 0,0 0 6 0 0,0 0 8 0 0,0 0-29 0 0,0 0-11 0 0,0 0 1 0 0,0 0-26 0 0,0 0 2 0 0,0 0 5 0 0,0 0 1 0 0,0 0-3 0 0,0 0 20 0 0,0 0 4 0 0,0 0-21 0 0,0 0 1 0 0,0 0-37 0 0,0 0-51 0 0,0 0-52 0 0,0 0-114 0 0,0 0-151 0 0,0-6-1827 0 0,0 5-3722 0 0,0 1-5852 0 0</inkml:trace>
  <inkml:trace contextRef="#ctx0" brushRef="#br1" timeOffset="126484.235">7275 3423 2633 0 0,'0'0'1477'0'0,"0"0"-283"0"0,0 0 41 0 0,0 0 318 0 0,0 0 402 0 0,0 0 239 0 0,0 0-91 0 0,0 0-364 0 0,0 0-442 0 0,0 0-349 0 0,0 0-253 0 0,3-4-140 0 0,-2 3-244 0 0,6-9-351 0 0,-4 12 2880 0 0,-3-1-2823 0 0,4 20 399 0 0,4 29 40 0 0,-1 1-1 0 0,-3 0 0 0 0,-2 0 1 0 0,-3 1-1 0 0,-3 21-455 0 0,1-7 169 0 0,3 6-51 0 0,1-42-66 0 0,-1 0 0 0 0,-2-1 1 0 0,-1 1-1 0 0,-1 0 0 0 0,-6 19-52 0 0,1-26-103 0 0,8-29-4402 0 0,-2-6-4791 0 0,3 8 1686 0 0</inkml:trace>
  <inkml:trace contextRef="#ctx0" brushRef="#br1" timeOffset="127236.483">6892 3650 4777 0 0,'0'0'1415'0'0,"0"0"-41"0"0,0 0 146 0 0,0 0 264 0 0,0 0 155 0 0,0 0-76 0 0,0 0-340 0 0,0 0-373 0 0,0 0-300 0 0,0 0-185 0 0,0 0-50 0 0,0 0-74 0 0,0 0-33 0 0,10-11-21 0 0,69-60 319 0 0,160-86 1215 0 0,-206 137-1910 0 0,1 1 0 0 0,1 2 0 0 0,1 2 0 0 0,0 1 0 0 0,1 1 0 0 0,0 2 0 0 0,1 2 0 0 0,0 2 0 0 0,34-3-111 0 0,-71 10 4 0 0,1 0-1 0 0,0 0 0 0 0,-1 0 0 0 0,1 1 1 0 0,-1-1-1 0 0,1 0 0 0 0,-1 1 0 0 0,1-1 1 0 0,-1 1-1 0 0,0-1 0 0 0,1 1 1 0 0,-1 0-1 0 0,1 0 0 0 0,-1 0 0 0 0,0-1 1 0 0,0 1-1 0 0,0 0 0 0 0,1 1 0 0 0,-1-1 1 0 0,0 0-1 0 0,0 0 0 0 0,-1 0 1 0 0,1 1-1 0 0,0-1 0 0 0,0 0 0 0 0,0 1 1 0 0,-1-1-1 0 0,1 1 0 0 0,-1-1 0 0 0,1 0 1 0 0,-1 1-1 0 0,0 0 0 0 0,1-1 0 0 0,-1 1 1 0 0,0-1-1 0 0,0 1 0 0 0,0-1 1 0 0,0 1-1 0 0,-1-1 0 0 0,1 1 0 0 0,0 0-3 0 0,-20 62 178 0 0,0-37-118 0 0,-2-1 0 0 0,0-1-1 0 0,-1 0 1 0 0,-2-2-1 0 0,0-1 1 0 0,-8 3-60 0 0,-71 48 46 0 0,145-49-298 0 0,229 30 395 0 0,-254-52-131 0 0,1 0-1 0 0,-1 1 0 0 0,0 1 1 0 0,0 0-1 0 0,-1 1 0 0 0,1 1 1 0 0,-1 0-1 0 0,0 1 1 0 0,-1 1-1 0 0,0 0 0 0 0,1 2-11 0 0,-11-4 20 0 0,0-1 0 0 0,-1 1 0 0 0,0 0 0 0 0,0 0 0 0 0,0 0 0 0 0,-1 0 0 0 0,0 0 1 0 0,0 1-1 0 0,-1-1 0 0 0,0 1 0 0 0,0-1 0 0 0,0 1 0 0 0,-1-1 0 0 0,0 1 0 0 0,0-1 0 0 0,-1 1 0 0 0,0 0 0 0 0,0-1 0 0 0,0 1 0 0 0,-1-1 0 0 0,0 0 0 0 0,0 0 0 0 0,0 1 0 0 0,-1-1 0 0 0,0-1 0 0 0,-1 1 0 0 0,1 0 0 0 0,-1-1 0 0 0,0 1-20 0 0,-18 16 68 0 0,-1-2 1 0 0,-1-1 0 0 0,0 0 0 0 0,-1-2-1 0 0,-1-1 1 0 0,-1-1 0 0 0,0-1 0 0 0,-1-1-1 0 0,-1-2 1 0 0,0-1 0 0 0,-29 7-69 0 0,27-8 44 0 0,0-1 1 0 0,0-2-1 0 0,0 0 1 0 0,-1-2-1 0 0,1-2 1 0 0,-1-1-1 0 0,0-1 1 0 0,-2-2-45 0 0,23-1 19 0 0,0 0 0 0 0,0 0 1 0 0,0-1-1 0 0,0 0 0 0 0,1-1 0 0 0,0 0 1 0 0,0-1-1 0 0,0 0 0 0 0,-6-5-19 0 0,-10-26-779 0 0,25 36 237 0 0,12-11-5645 0 0,-4 8 526 0 0,-1 1-5756 0 0</inkml:trace>
  <inkml:trace contextRef="#ctx0" brushRef="#br1" timeOffset="128174.33">7971 3881 6209 0 0,'0'0'3272'0'0,"0"0"-1425"0"0,0 0-508 0 0,0 0 1 0 0,0 0 50 0 0,0 0-62 0 0,0 0-255 0 0,0 0-346 0 0,0 0-303 0 0,0 0-146 0 0,0 0-28 0 0,0 0 19 0 0,0 0 49 0 0,-4 19-2 0 0,-12 58-14 0 0,15-72-246 0 0,0 0 0 0 0,0 0 0 0 0,0 0 0 0 0,1 0 1 0 0,-1 0-1 0 0,1-1 0 0 0,0 1 0 0 0,1 0 0 0 0,-1 0 0 0 0,1 0 1 0 0,0 0-1 0 0,0 0 0 0 0,1 0 0 0 0,-1-1 0 0 0,1 1 0 0 0,0-1 0 0 0,0 1 1 0 0,1-1-1 0 0,-1 0 0 0 0,1 0 0 0 0,0 0 0 0 0,0 0 0 0 0,0 0 1 0 0,1 0-1 0 0,-1-1 0 0 0,1 0 0 0 0,3 3-56 0 0,-1-4 126 0 0,0 1-1 0 0,0-1 1 0 0,1 0-1 0 0,-1-1 1 0 0,0 0-1 0 0,1 0 1 0 0,-1 0-1 0 0,0 0 1 0 0,1-1-1 0 0,-1 0 1 0 0,1-1-1 0 0,-1 1 1 0 0,0-1-1 0 0,1-1 1 0 0,-1 1 0 0 0,2-2-126 0 0,22-11 211 0 0,0-1 0 0 0,-2-2 1 0 0,0-1-1 0 0,-1-1 1 0 0,0-1-1 0 0,-2-2 1 0 0,15-16-212 0 0,16-13 360 0 0,-49 102-583 0 0,-5-43 227 0 0,0 0 0 0 0,0 0 0 0 0,1 0 1 0 0,1 0-1 0 0,-1 0 0 0 0,1-1 0 0 0,0 1 0 0 0,1-1 0 0 0,0 0 0 0 0,0 0 0 0 0,0-1 0 0 0,1 0 1 0 0,0 0-1 0 0,0 0 0 0 0,1 0 0 0 0,-1-1 0 0 0,1 0 0 0 0,0-1 0 0 0,1 1 0 0 0,-1-1 0 0 0,1-1 0 0 0,0 1 1 0 0,0-1-1 0 0,0-1 0 0 0,0 0 0 0 0,2 1-4 0 0,5-2 44 0 0,-1-1 0 0 0,0 0 0 0 0,1 0 1 0 0,-1-1-1 0 0,1-1 0 0 0,-1-1 0 0 0,0 0 0 0 0,0-1 1 0 0,0 0-1 0 0,-1-1 0 0 0,1-1 0 0 0,-1 0 0 0 0,0-1 1 0 0,-1 0-1 0 0,2-2-44 0 0,18-13 159 0 0,0-1 0 0 0,-2-2 0 0 0,0 0 0 0 0,-2-3 0 0 0,-1-1-159 0 0,-9 12 57 0 0,-2-2 1 0 0,-1 0-1 0 0,0 0 1 0 0,-1-2-1 0 0,-1 1 1 0 0,-1-2-1 0 0,-1 0 1 0 0,-1 0-1 0 0,-1-1 1 0 0,-1 0-1 0 0,-1-1 1 0 0,-1 1-1 0 0,-1-1 1 0 0,-1-1-1 0 0,-1 1 1 0 0,0-18-58 0 0,-2 36 14 0 0,-1 0-1 0 0,1 0 1 0 0,-1 0 0 0 0,0 0 0 0 0,-1 0 0 0 0,1 0 0 0 0,-1 0 0 0 0,-1 0 0 0 0,1 0 0 0 0,-1 0-1 0 0,0 0 1 0 0,0 0 0 0 0,0 1 0 0 0,-1-1 0 0 0,0 1 0 0 0,0 0 0 0 0,-1 0 0 0 0,1 0-1 0 0,-1 0 1 0 0,0 1 0 0 0,0-1 0 0 0,-1 1-14 0 0,4 3-1 0 0,0 0 1 0 0,0 0-1 0 0,0 1 0 0 0,-1-1 0 0 0,1 0 1 0 0,0 1-1 0 0,0-1 0 0 0,-1 1 0 0 0,1-1 1 0 0,0 1-1 0 0,-1 0 0 0 0,1-1 0 0 0,0 1 1 0 0,-1 0-1 0 0,1 0 0 0 0,0 0 0 0 0,-1 0 1 0 0,1 0-1 0 0,-1 0 0 0 0,1 1 0 0 0,0-1 1 0 0,-1 0-1 0 0,1 1 0 0 0,0-1 0 0 0,-1 1 1 0 0,1-1-1 0 0,0 1 0 0 0,0 0 0 0 0,0-1 0 0 0,-1 1 1 0 0,1 0-1 0 0,0 0 0 0 0,0 0 0 0 0,0 0 1 0 0,0 0-1 0 0,0 0 0 0 0,1 0 0 0 0,-1 0 1 0 0,0 0-1 0 0,0 0 0 0 0,1 1 0 0 0,-1-1 1 0 0,1 0-1 0 0,-1 0 0 0 0,1 1 0 0 0,-1-1 1 0 0,1 0-1 0 0,0 1 0 0 0,0 0 1 0 0,-14 69-70 0 0,16-43 78 0 0,2 0-1 0 0,1-1 0 0 0,1 1 0 0 0,2-1 0 0 0,0-1 0 0 0,2 0 1 0 0,1 1-8 0 0,10 30 24 0 0,72 228 143 0 0,-75-240-141 0 0,-17-44-35 0 0,-1-1 4 0 0,0 0 7 0 0,0 0-4 0 0,0 0 7 0 0,0 0 0 0 0,0 0-7 0 0,0 0 2 0 0,0 0-28 0 0,-4-16-591 0 0,-41-80-5933 0 0,10 29-1823 0 0,-10 7-3653 0 0,35 52 10861 0 0</inkml:trace>
  <inkml:trace contextRef="#ctx0" brushRef="#br1" timeOffset="128424.298">8732 3669 0 0 0,'0'0'688'0'0,"0"0"1386"0"0,0 0 414 0 0,0 0 154 0 0,0 0 36 0 0,0 0-204 0 0,0 0-345 0 0,0 0-482 0 0,0 0-455 0 0,0 0-300 0 0,0 0-141 0 0,0 0 66 0 0,-8-2 114 0 0,4 0-720 0 0,-16-5 297 0 0,25 3 775 0 0,385-12 3387 0 0,-168-15-6158 0 0,-210 29 69 0 0,0 0-5790 0 0,-7-1-5349 0 0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2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0 18668 0 0,'0'0'1720'0'0,"0"0"-355"0"0,0 0-250 0 0,0 0-157 0 0,0 0-117 0 0,0 0-112 0 0,0 0-106 0 0,0 0-102 0 0,0 0-65 0 0,0 0-67 0 0,0 0-104 0 0,-17 33-64 0 0,-53 103-58 0 0,40-56 3 0 0,28-63-135 0 0,-8 84 18 0 0,5 0-1 0 0,6 81-48 0 0,1-57-251 0 0,-11-10-467 0 0,8-115 535 0 0,1 0 0 0 0,-1 0-1 0 0,0 0 1 0 0,0 0 0 0 0,1 0-1 0 0,-1 0 1 0 0,0 0 0 0 0,0 0-1 0 0,1 0 1 0 0,-1 0 0 0 0,0 0-1 0 0,1-1 1 0 0,-1 1 0 0 0,0 0-1 0 0,0 0 1 0 0,1-1 0 0 0,-1 1-1 0 0,0 0 1 0 0,1-1 0 0 0,-1 1-1 0 0,1-1 1 0 0,-1 1 0 0 0,1-1-1 0 0,-1 1 1 0 0,1-1 0 0 0,-1 1-1 0 0,1-1 1 0 0,-1 0 0 0 0,1 1-1 0 0,-1-1 1 0 0,1 0 0 0 0,0 1-1 0 0,-1-1 1 0 0,1 0 0 0 0,0 1-1 0 0,0-1 1 0 0,0 0 0 0 0,0 0-1 0 0,-1 1 1 0 0,1-1 0 0 0,0 0-1 0 0,0 0 184 0 0,-2-3-1468 0 0,-8-12-8811 0 0,4 12 2347 0 0</inkml:trace>
  <inkml:trace contextRef="#ctx0" brushRef="#br0" timeOffset="249.436">0 582 7154 0 0,'0'0'4722'0'0,"0"0"-2050"0"0,0 0-816 0 0,0 0-255 0 0,0 0-142 0 0,0 0-103 0 0,0 0-179 0 0,0 0-224 0 0,0 0-190 0 0,0 0-161 0 0,0 0-118 0 0,0 0-82 0 0,33-5-35 0 0,104-12-32 0 0,-19 12 453 0 0,6 9-178 0 0,-61-1-1653 0 0,-1-2-4109 0 0,-54-1-3835 0 0,-4 0-3132 0 0</inkml:trace>
  <inkml:trace contextRef="#ctx0" brushRef="#br0" timeOffset="508.097">731 682 19516 0 0,'0'0'968'0'0,"0"0"-552"0"0,0 0 145 0 0,0 0 127 0 0,0 0-40 0 0,0 0-112 0 0,0 0-200 0 0,0 0-208 0 0,0 0-72 0 0,0 0-64 0 0,0 0-96 0 0,0 0-160 0 0,0 0-216 0 0,0 0-288 0 0,32 70-449 0 0,-30-70-1127 0 0,0-8-2625 0 0,-2 4-7442 0 0</inkml:trace>
  <inkml:trace contextRef="#ctx0" brushRef="#br0" timeOffset="668.309">777 278 10354 0 0,'0'0'7042'0'0,"0"0"-4578"0"0,0 0-591 0 0,0 0-417 0 0,0 0-400 0 0,0 0-344 0 0,0 0-288 0 0,0 0-200 0 0,0 0-128 0 0,0 0-96 0 0,0 0-32 0 0,0 0-32 0 0,0 0-64 0 0,0 0-144 0 0,-85 23-288 0 0,81-4-648 0 0,2-4-1513 0 0,2-7-10561 0 0</inkml:trace>
  <inkml:trace contextRef="#ctx0" brushRef="#br0" timeOffset="2473.408">773 555 0 0 0,'0'0'491'0'0,"0"0"241"0"0,0 0 60 0 0,0 0-130 0 0,0 0-189 0 0,0 0-124 0 0,0 0-67 0 0,0 0 15 0 0,0 0 81 0 0,0 0 139 0 0,0 0 197 0 0,0-11 1046 0 0,0 7 1853 0 0,0 4-3043 0 0,0 0-72 0 0,0 0-30 0 0,0 0-21 0 0,0 0 24 0 0,0 0-7 0 0,0 0-40 0 0,0 0-11 0 0,0 0 19 0 0,0 0 27 0 0,0 0 37 0 0,0 0 31 0 0,0 0-6 0 0,0 0-17 0 0,0 0-42 0 0,0 0-30 0 0,-3 29 6098 0 0,-9 16-5467 0 0,0 0-893 0 0,-37 132 46 0 0,36-111-145 0 0,13-65-79 0 0,0-1 0 0 0,0 1 0 0 0,0 0 0 0 0,0 0 0 0 0,0 0 0 0 0,0-1 0 0 0,0 1 0 0 0,0 0 0 0 0,0 0 0 0 0,0-1 0 0 0,1 1 0 0 0,-1 0 0 0 0,0 0 0 0 0,1 0 0 0 0,-1-1 0 0 0,0 1 0 0 0,1 0 0 0 0,-1-1 0 0 0,1 1 0 0 0,-1 0 0 0 0,1-1 0 0 0,-1 1 0 0 0,1-1 0 0 0,-1 1 0 0 0,1-1 0 0 0,0 1 0 0 0,-1-1 0 0 0,1 1 0 0 0,0-1 0 0 0,-1 0 0 0 0,1 1 0 0 0,0-1 0 0 0,0 0 0 0 0,-1 1 0 0 0,1-1 0 0 0,0 0 0 0 0,0 0 0 0 0,0 0 0 0 0,-1 0 0 0 0,1 0 0 0 0,0 0 0 0 0,0 0 0 0 0,0 0 0 0 0,-1 0 0 0 0,1 0 0 0 0,0 0 0 0 0,0-1 0 0 0,-1 1 0 0 0,1 0 0 0 0,0-1 0 0 0,0 1 0 0 0,-1 0 0 0 0,1-1 0 0 0,0 1 0 0 0,-1-1 0 0 0,1 1 0 0 0,0-1 0 0 0,-1 1 0 0 0,1-1 0 0 0,-1 1 0 0 0,1-1 8 0 0,10-9-1201 0 0,-7 4-4477 0 0,-2 3-5963 0 0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20:5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109 169,'32'-44,"56"-68,-88 111,0 1,0 0,0-1,0 1,0-1,0 1,0-1,0 1,0-1,0 1,1-1,-1 1,0-1,0 1,0 0,1-1,-1 1,0 0,1-1,-1 1,0-1,1 1,-1 0,0 0,1-1,-1 1,1 0,-1 0,1-1,-1 1,0 0,1 0,-1 0,1 0,-1 0,1 0,-1 0,1 0,-1 0,1 0,-1 0,1 0,-1 0,1 0,-1 0,1 0,-1 1,0-1,1 0,-1 0,1 1,-1-1,0 0,1 0,-1 1,1-1,-1 0,0 1,0-1,1 1,-1-1,0 0,0 1,1-1,-1 1,0-1,0 1,0-1,3 37,-3-33,-1 98,10 145,-1-202,-3-1,-1 1,-2 0,-3 0,-1 0,-2 0,-2 0,-2-1,-2 0,-7 16,13-50,0 0,0-1,0 1,-1-1,-1 0,0 0,0-1,0 0,-1 0,-1 0,1-1,-1 0,0 0,-1-1,0 0,1-1,-2 0,1 0,-1-1,-5 2,13-6,-1 1,1 0,-1-1,1 0,-1 1,0-1,1 0,-1-1,0 1,1 0,-1-1,1 1,-1-1,1 0,-1 0,1 0,-1 0,1 0,0 0,0-1,-1 1,1-1,0 0,0 0,1 1,-1-1,0 0,1-1,-1 1,1 0,-1 0,1-1,0 1,0 0,0-1,0 1,1-1,-1 0,1-1,3-106,6 83,1 1,2 1,1 0,1 0,0 1,2 1,1 1,7-7,-20 24,-1 0,1 1,0 0,1 0,-1 0,1 0,0 0,0 1,0 0,0 0,0 1,1-1,-1 1,1 0,0 1,0-1,-1 1,1 0,0 1,0-1,0 1,0 0,0 1,0-1,5 2,27 7,-24-9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1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0 477 0 0 0,'0'0'556'0'0,"0"0"735"0"0,0 0 277 0 0,0 0 215 0 0,0 0 222 0 0,0 0 15 0 0,0 0-194 0 0,0 0-330 0 0,0 0-375 0 0,0 0-335 0 0,0 0-237 0 0,9 0 515 0 0,5 8-685 0 0,0-1-1 0 0,0-1 1 0 0,1 0 0 0 0,0-1 0 0 0,0 0 0 0 0,0-2 0 0 0,1 1 0 0 0,-1-2-1 0 0,1 0 1 0 0,0-1 0 0 0,0-1 0 0 0,-1 0 0 0 0,13-2-379 0 0,-11 2 153 0 0,15-4-18 0 0,1-1-1 0 0,-1-1 1 0 0,0-2-1 0 0,-1-1 1 0 0,0-2 0 0 0,0-1-1 0 0,-1-1 1 0 0,-1-2-1 0 0,0 0 1 0 0,-1-3-1 0 0,1-1-133 0 0,5-3 115 0 0,-1-2 1 0 0,-1-1 0 0 0,-1-1-1 0 0,21-24-116 0 0,-46 45 39 0 0,0-1 0 0 0,-1-1 0 0 0,1 1 0 0 0,-1-1 0 0 0,0 0 0 0 0,-1 0-1 0 0,0 0 1 0 0,0-1 0 0 0,0 0 0 0 0,-1 1 0 0 0,0-1 0 0 0,-1 0 0 0 0,0-1 0 0 0,0 1-1 0 0,-1 0 1 0 0,0-1 0 0 0,0 1 0 0 0,-1 0 0 0 0,0-1 0 0 0,-1-3-39 0 0,-1 7 0 0 0,-1 0-1 0 0,1 0 1 0 0,-1 0 0 0 0,-1 1 0 0 0,1-1 0 0 0,-1 1 0 0 0,1-1-1 0 0,-1 1 1 0 0,-1 0 0 0 0,1 1 0 0 0,0-1 0 0 0,-1 1-1 0 0,0 0 1 0 0,0 0 0 0 0,0 0 0 0 0,0 0 0 0 0,0 1 0 0 0,-1 0-1 0 0,1 0 1 0 0,-1 1 0 0 0,1 0 0 0 0,-1 0 0 0 0,1 0 0 0 0,-1 0-1 0 0,0 1 1 0 0,0 0 0 0 0,1 0 0 0 0,-1 0 0 0 0,0 1-1 0 0,-4 1 1 0 0,-4 1-14 0 0,1 0 0 0 0,0 1-1 0 0,1 1 1 0 0,-1 0-1 0 0,1 1 1 0 0,0 0-1 0 0,0 1 1 0 0,0 0 0 0 0,1 0-1 0 0,0 2 1 0 0,1-1-1 0 0,0 1 1 0 0,0 1 0 0 0,1 0-1 0 0,0 0 1 0 0,-2 4 14 0 0,-1 8 8 0 0,0 0 1 0 0,2 0-1 0 0,0 1 0 0 0,2 0 1 0 0,0 1-1 0 0,2 0 1 0 0,1 0-1 0 0,0 0 1 0 0,2 1-1 0 0,1-1 0 0 0,1 1 1 0 0,1 0-1 0 0,1 0 1 0 0,1-1-1 0 0,1 2-8 0 0,-6 154 267 0 0,2-151-236 0 0,-2 0-1 0 0,-2 0 0 0 0,0-1 1 0 0,-2 1-1 0 0,-1-1 1 0 0,-1-1-1 0 0,-2 0 1 0 0,0 0-1 0 0,-2-1 0 0 0,-1 0 1 0 0,-1-1-1 0 0,-1-1 1 0 0,-1 0-1 0 0,-1-2 0 0 0,-1 0 1 0 0,-20 17-31 0 0,32-34-23 0 0,0 0 1 0 0,-1-1-1 0 0,0 0 0 0 0,0-1 1 0 0,0 1-1 0 0,0-2 0 0 0,-1 1 1 0 0,1-1-1 0 0,-1 0 0 0 0,1-1 1 0 0,-1 0-1 0 0,0 0 0 0 0,1-1 1 0 0,-8-1 22 0 0,17 1-18 0 0,-1 0 1 0 0,1-1 0 0 0,-1 1 0 0 0,1-1 0 0 0,-1 1 0 0 0,1 0 0 0 0,-1-1 0 0 0,0 1 0 0 0,1-1 0 0 0,-1 1 0 0 0,0-1 0 0 0,1 1 0 0 0,-1-1 0 0 0,0 1 0 0 0,0-1 0 0 0,0 0 0 0 0,1 1 0 0 0,-1-1 0 0 0,0 1 0 0 0,0-1 0 0 0,0 0 0 0 0,0 1 0 0 0,0-1 0 0 0,0 1 0 0 0,0-1 0 0 0,0 0 0 0 0,0 1 0 0 0,0-1 0 0 0,-1 1 0 0 0,1-1 0 0 0,0 1 0 0 0,0-1-1 0 0,0 0 1 0 0,-1 1 0 0 0,1-1 0 0 0,0 1 0 0 0,-1-1 0 0 0,1 1 0 0 0,0 0 0 0 0,-1-1 0 0 0,1 1 0 0 0,-1-1 0 0 0,1 1 0 0 0,-1-1 0 0 0,1 1 0 0 0,-1 0 0 0 0,1 0 0 0 0,-1-1 0 0 0,1 1 0 0 0,-1 0 0 0 0,1 0 0 0 0,-1-1 0 0 0,1 1 0 0 0,-1 0 0 0 0,0 0 0 0 0,1 0 0 0 0,-1 0 0 0 0,1 0 0 0 0,-1 0 0 0 0,0 0 0 0 0,1 0 0 0 0,-1 0 0 0 0,1 0 0 0 0,-1 0 0 0 0,0 0-1 0 0,1 1 1 0 0,-1-1 0 0 0,0 0 17 0 0,39-30-629 0 0,-17 21 604 0 0,1 1 0 0 0,1 1-1 0 0,-1 1 1 0 0,1 1-1 0 0,0 1 1 0 0,1 1-1 0 0,-1 1 1 0 0,0 1-1 0 0,1 1 1 0 0,-1 1-1 0 0,8 2 26 0 0,187 30 483 0 0,-209-33-455 0 0,22 5 133 0 0,1-2 1 0 0,0-2 0 0 0,0-1-1 0 0,0-1 1 0 0,0-1-1 0 0,0-2 1 0 0,-1-2 0 0 0,0-1-1 0 0,0-1 1 0 0,0-1 0 0 0,-1-2-1 0 0,6-4-161 0 0,-19 5 69 0 0,-3 4-29 0 0,0-1 1 0 0,0-1-1 0 0,-1 0 1 0 0,0-1 0 0 0,-1-1-1 0 0,0 0 1 0 0,-1 0-1 0 0,1-1 1 0 0,-2-1 0 0 0,0 0-1 0 0,0 0 1 0 0,-1-1-1 0 0,3-6-40 0 0,-11 17-5 0 0,0-1 0 0 0,0 1 0 0 0,0 0 0 0 0,0 0 0 0 0,-1-1 0 0 0,1 1 0 0 0,-1 0 0 0 0,0-1 0 0 0,1 1 0 0 0,-1 0 0 0 0,0-1 0 0 0,-1 1 0 0 0,1-1 0 0 0,0 1 0 0 0,0 0 0 0 0,-1-1-1 0 0,0 1 1 0 0,1 0 0 0 0,-1-1 0 0 0,0 1 0 0 0,0 0 0 0 0,0 0 0 0 0,0 0 0 0 0,-1 0 0 0 0,1 0 0 0 0,-1 0 0 0 0,1 0 0 0 0,-1 1 0 0 0,0-1 0 0 0,1 0 0 0 0,-1 1 0 0 0,0-1 0 0 0,0 1 0 0 0,0 0-1 0 0,0-1 1 0 0,0 1 0 0 0,0 0 0 0 0,-1 0 0 0 0,1 1 0 0 0,0-1 0 0 0,0 0 0 0 0,-1 1 5 0 0,-102-12-1161 0 0,93 14 1026 0 0,1 1-1 0 0,0 0 1 0 0,1 1 0 0 0,-1 0 0 0 0,1 1-1 0 0,-1 0 1 0 0,1 1 0 0 0,1 0 0 0 0,-1 0-1 0 0,1 1 1 0 0,0 0 0 0 0,1 1 0 0 0,0 0 0 0 0,0 0-1 0 0,-6 9 136 0 0,11-14-12 0 0,0 0 1 0 0,0 1-1 0 0,0-1 0 0 0,1 1 0 0 0,-1 0 0 0 0,1 0 0 0 0,0 0 0 0 0,0 0 0 0 0,0 0 1 0 0,0 0-1 0 0,1 1 0 0 0,0-1 0 0 0,0 0 0 0 0,0 1 0 0 0,0-1 0 0 0,1 1 0 0 0,-1-1 1 0 0,1 1-1 0 0,1 0 0 0 0,-1-1 0 0 0,0 1 0 0 0,1-1 0 0 0,0 1 0 0 0,0-1 0 0 0,1 0 0 0 0,-1 1 1 0 0,1-1-1 0 0,0 0 0 0 0,0 0 0 0 0,0 0 0 0 0,0 0 0 0 0,1 0 0 0 0,0-1 0 0 0,0 1 1 0 0,0-1-1 0 0,0 0 0 0 0,0 0 0 0 0,1 0 0 0 0,-1 0 0 0 0,1 0 0 0 0,0-1 0 0 0,0 1 1 0 0,2 0 11 0 0,16 6 146 0 0,0-2 1 0 0,1 0 0 0 0,0-1 0 0 0,0-1 0 0 0,0-1 0 0 0,0-1 0 0 0,1-2 0 0 0,0 0 0 0 0,-1-1 0 0 0,1-2-1 0 0,-1 0 1 0 0,0-1 0 0 0,22-7-147 0 0,-16 2 121 0 0,0-1-1 0 0,-1-2 1 0 0,0-1-1 0 0,0-1 1 0 0,-1-1-1 0 0,-1-1 1 0 0,-1-2-1 0 0,0-1 1 0 0,-1 0-1 0 0,-1-2 1 0 0,0-1-1 0 0,-2-1 1 0 0,-1 0 0 0 0,0-2-1 0 0,-2 0 1 0 0,-1-1-1 0 0,-1-1 1 0 0,-1 0-1 0 0,3-10-120 0 0,-5 11-6 0 0,-1-1-1 0 0,-2-1 0 0 0,0 0 1 0 0,-2 0-1 0 0,-1-1 1 0 0,-1 0-1 0 0,-1 0 1 0 0,-1-1-1 0 0,-2 1 1 0 0,-1-1-1 0 0,-2 0 0 0 0,-1-9 7 0 0,2 35 2 0 0,0-1 0 0 0,-1 1 0 0 0,1-1 0 0 0,-1 1 0 0 0,0-1 0 0 0,0 1 0 0 0,0-1 0 0 0,0 1 0 0 0,0 0 0 0 0,-1-1 0 0 0,0 1-1 0 0,0 0 1 0 0,0 0 0 0 0,0 0 0 0 0,0 1 0 0 0,0-1 0 0 0,-1 0 0 0 0,1 1 0 0 0,-1-1 0 0 0,0 1 0 0 0,0 0 0 0 0,1 0 0 0 0,-2 0 0 0 0,1 0-1 0 0,0 1 1 0 0,0-1 0 0 0,0 1 0 0 0,-1 0 0 0 0,1 0 0 0 0,-1 0 0 0 0,1 0 0 0 0,-1 1 0 0 0,1-1 0 0 0,-1 1 0 0 0,1 0 0 0 0,-1 0-1 0 0,1 0 1 0 0,-1 1 0 0 0,0-1 0 0 0,1 1 0 0 0,-1 0 0 0 0,1 0 0 0 0,0 0 0 0 0,-1 0 0 0 0,1 1 0 0 0,0-1 0 0 0,0 1 0 0 0,0 0-1 0 0,0 0 1 0 0,0 0-2 0 0,-4 5 7 0 0,0 1-1 0 0,1 0 1 0 0,0 0 0 0 0,0 1-1 0 0,1 0 1 0 0,0-1-1 0 0,1 2 1 0 0,0-1-1 0 0,0 1 1 0 0,1-1-1 0 0,0 1 1 0 0,1 0-1 0 0,0 0 1 0 0,1 0-1 0 0,0 0 1 0 0,0 0-1 0 0,1 1 1 0 0,0-1-1 0 0,1 0 1 0 0,0 0-1 0 0,2 5-6 0 0,6 24 57 0 0,1 0 0 0 0,2 0 0 0 0,2-2-1 0 0,16 32-56 0 0,-20-44 17 0 0,53 169 11 0 0,-62-188-22 0 0,0 1 0 0 0,0-1 0 0 0,-1 0 1 0 0,0 1-1 0 0,0-1 0 0 0,-1 1 0 0 0,0-1 1 0 0,0 0-1 0 0,0 1 0 0 0,-1-1 0 0 0,1 0 1 0 0,-2 0-1 0 0,0 2-6 0 0,2-5-3 0 0,1-2-6 0 0,0-1-7 0 0,0 0 12 0 0,0 0-24 0 0,0 0-23 0 0,0 0-31 0 0,0 0-37 0 0,0 0-11 0 0,-4-24-2738 0 0,0 14 1445 0 0,-3-5-2181 0 0,1 6-4713 0 0,2 5-996 0 0</inkml:trace>
  <inkml:trace contextRef="#ctx0" brushRef="#br0" timeOffset="266.077">1305 689 9370 0 0,'0'0'3241'0'0,"0"0"-1762"0"0,0 0-648 0 0,0 0 134 0 0,0 0 269 0 0,0 0 155 0 0,0 0-35 0 0,0 0-182 0 0,0 0-157 0 0,35-8-117 0 0,113-27-104 0 0,68-2 1335 0 0,26 14-1612 0 0,-199 22-1355 0 0,-25 1-4616 0 0,-13 0-5512 0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6.4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1 497 4377 0 0,'0'0'3259'0'0,"0"0"-1138"0"0,0 0-406 0 0,0 0-80 0 0,0 0-64 0 0,0 0-148 0 0,0 0-294 0 0,0 0-306 0 0,0 0-224 0 0,0 0-114 0 0,0 0-46 0 0,0 0 48 0 0,3-2 62 0 0,19-15 36 0 0,-1 0 0 0 0,0-2 0 0 0,-2 0 0 0 0,0-2 0 0 0,-1 0 0 0 0,-2-1 0 0 0,0 0-1 0 0,-1-1 1 0 0,10-23-585 0 0,23-29 406 0 0,49-87 35 0 0,-93 154-444 0 0,-4 8 1 0 0,0-1 1 0 0,-1 0 0 0 0,1 0-1 0 0,0 0 1 0 0,0 1 0 0 0,0-1-1 0 0,0 0 1 0 0,0 0 0 0 0,1 0 0 0 0,-1 1-1 0 0,0-1 1 0 0,0 0 0 0 0,0 0-1 0 0,1 1 1 0 0,-1-1 0 0 0,0 0-1 0 0,1 0 1 0 0,-1 1 0 0 0,1-1-1 0 0,-1 0 1 0 0,1 1 0 0 0,-1-1-1 0 0,1 1 1 0 0,-1-1 0 0 0,1 1-1 0 0,0-1 1 0 0,-1 1 0 0 0,1-1-1 0 0,0 1 1 0 0,-1-1 0 0 0,1 1-1 0 0,0 0 1 0 0,0-1 0 0 0,-1 1-1 0 0,1 0 1 0 0,0 0 0 0 0,0 0-1 0 0,0-1 1 0 0,-1 1 0 0 0,1 0 0 0 0,0 0-1 0 0,0 0 1 0 0,0 0 0 0 0,-1 0-1 0 0,1 1 1 0 0,0-1 0 0 0,0 0-1 0 0,0 0 1 0 0,-1 0 0 0 0,1 1-1 0 0,0-1 1 0 0,0 0 0 0 0,-1 1-1 0 0,1-1 1 0 0,0 1 0 0 0,0-1 1 0 0,92 227 848 0 0,-43-69-475 0 0,-18-107-207 0 0,-9-44-8651 0 0,-19-7-3461 0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6177 0 0,'0'0'3448'0'0,"0"0"-1619"0"0,0 0-686 0 0,0 0-46 0 0,0 0 83 0 0,0 0 12 0 0,0 0-182 0 0,0 0-305 0 0,0 0-250 0 0,0 0-64 0 0,0 0 73 0 0,0 0 121 0 0,0 0 90 0 0,7 0 17 0 0,129 7 3153 0 0,3-14-2379 0 0,18-5-586 0 0,-89 12-3588 0 0,-64 0 2405 0 0,-4-2-2262 0 0,0 1 460 0 0,0 0-4483 0 0,0 1-5033 0 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7514 0 0,'0'0'1228'0'0,"0"0"-292"0"0,0 0-5 0 0,0 0 120 0 0,0 0 76 0 0,0 0-95 0 0,0 0-247 0 0,0 0-212 0 0,0 0-83 0 0,0 0-6 0 0,0 0 18 0 0,0 0 11 0 0,0 0 7 0 0,14 17 3661 0 0,-10-15-3942 0 0,1 0 0 0 0,0 0 0 0 0,0 0 0 0 0,0-1 0 0 0,0 1-1 0 0,0-1 1 0 0,0 0 0 0 0,0-1 0 0 0,0 1 0 0 0,0-1 0 0 0,0 0 0 0 0,0 0-1 0 0,1-1 1 0 0,-1 0 0 0 0,0 0-239 0 0,17 0 384 0 0,218-21 1327 0 0,-156 21-1582 0 0,-83-1 884 0 0,0 1-8742 0 0,-1 0 111 0 0,0 1-4362 0 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8082 0 0,'0'0'4121'0'0,"0"0"-2744"0"0,0 0-846 0 0,0 0 197 0 0,0 0 395 0 0,0 0 259 0 0,0 0 7 0 0,0 0-131 0 0,0 0-205 0 0,0 0-178 0 0,0 0-97 0 0,0 0-71 0 0,34 1-59 0 0,108 4-65 0 0,39-18 1032 0 0,-138 5-1446 0 0,64-16-429 0 0,-73 12-922 0 0,-13 1-6491 0 0,-17 7-4054 0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4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1 312 2425 0 0,'0'0'1332'0'0,"0"0"-199"0"0,0 0 28 0 0,0 0 192 0 0,0 0 94 0 0,0 0-133 0 0,0 0-326 0 0,0 0-304 0 0,0 0-109 0 0,0 0-4 0 0,0 0 26 0 0,0 0 34 0 0,0 0-28 0 0,7 4-27 0 0,7 4-25 0 0,2 0 0 0 0,-1-1 0 0 0,1-1 0 0 0,0 0 0 0 0,0-1 0 0 0,0-1 1 0 0,1 0-1 0 0,0-2 0 0 0,16 2-551 0 0,-19-4 229 0 0,1 0 0 0 0,-1 0 0 0 0,0-2 0 0 0,0 0 0 0 0,0 0 0 0 0,0-1 0 0 0,-1-1 0 0 0,1-1 0 0 0,1 0-229 0 0,7-3 168 0 0,0-1-1 0 0,-1-1 0 0 0,0-1 0 0 0,-1 0 1 0 0,0-2-1 0 0,0 0 0 0 0,-2-1 1 0 0,0-1-1 0 0,0-1 0 0 0,-2-1 0 0 0,0 0 1 0 0,10-14-168 0 0,-22 25 62 0 0,0 1 0 0 0,0-1 0 0 0,0 0 0 0 0,-1 0 0 0 0,0-1 0 0 0,0 1 0 0 0,-1-1 0 0 0,1 1 0 0 0,-1-1 0 0 0,-1 0 0 0 0,1 0 0 0 0,-1 0 0 0 0,-1 0 0 0 0,1 0 0 0 0,-1 0 0 0 0,0 0 0 0 0,-2-6-62 0 0,0 10-5 0 0,-1 0-1 0 0,0 0 0 0 0,0 0 0 0 0,0 0 0 0 0,0 1 0 0 0,0-1 0 0 0,0 1 0 0 0,-1 0 0 0 0,1 0 0 0 0,-1 0 1 0 0,0 0-1 0 0,0 0 0 0 0,0 1 0 0 0,1 0 0 0 0,-1 0 0 0 0,0 0 0 0 0,-1 0 0 0 0,1 1 0 0 0,0-1 1 0 0,0 1-1 0 0,0 0 0 0 0,0 0 0 0 0,0 1 0 0 0,0-1 0 0 0,0 1 0 0 0,-3 1 6 0 0,-7-2-61 0 0,-6 3 3 0 0,-1 1 0 0 0,0 1 1 0 0,1 1-1 0 0,0 1 0 0 0,0 1 1 0 0,1 0-1 0 0,0 2 1 0 0,1 0-1 0 0,0 1 0 0 0,0 1 1 0 0,1 0-1 0 0,1 1 0 0 0,-11 12 58 0 0,17-17 5 0 0,0 0 1 0 0,0 1-1 0 0,1 0 0 0 0,0 1 1 0 0,1 0-1 0 0,0 0 0 0 0,0 1 0 0 0,1 0 1 0 0,1 0-1 0 0,0 0 0 0 0,0 1 0 0 0,1 0 1 0 0,1 0-1 0 0,0 1 0 0 0,0-1 0 0 0,2 1 1 0 0,-2 10-6 0 0,7-13 49 0 0,0-1 0 0 0,0 0 0 0 0,2 0 0 0 0,-1 0 0 0 0,1 0 0 0 0,0-1 1 0 0,0 0-1 0 0,1 0 0 0 0,1 0 0 0 0,-1-1 0 0 0,1 0 0 0 0,0 0 0 0 0,1-1 1 0 0,-1 0-1 0 0,1 0 0 0 0,0-1 0 0 0,1 0 0 0 0,0 0 0 0 0,-1-1 0 0 0,4 1-49 0 0,20 10 276 0 0,1-1-1 0 0,0-2 0 0 0,1-2 1 0 0,0-1-1 0 0,0-1 0 0 0,1-2 1 0 0,0-1-1 0 0,0-2 0 0 0,0-2 1 0 0,1-1-1 0 0,10-2-275 0 0,-44 2 3 0 0,0 0-1 0 0,0 0 1 0 0,1 0 0 0 0,-1 0-1 0 0,0-1 1 0 0,0 1-1 0 0,0-1 1 0 0,1 1 0 0 0,-1-1-1 0 0,0 0 1 0 0,0 0-1 0 0,0 0 1 0 0,0 0 0 0 0,0 0-1 0 0,0 0 1 0 0,-1-1-1 0 0,1 1 1 0 0,0-1 0 0 0,-1 1-1 0 0,1-1 1 0 0,0 0-1 0 0,-1 1 1 0 0,0-1 0 0 0,0 0-1 0 0,1 0 1 0 0,-1 0-1 0 0,0 0 1 0 0,0 0 0 0 0,-1 0-1 0 0,1 0 1 0 0,0-1-1 0 0,-1 1 1 0 0,1 0 0 0 0,-1 0-1 0 0,0 0 1 0 0,0-1 0 0 0,0 1-1 0 0,0 0 1 0 0,0 0-1 0 0,0-1 1 0 0,0 1 0 0 0,-1 0-1 0 0,0 0-2 0 0,-13-2-7348 0 0,12 4 3918 0 0,-1 0-8593 0 0</inkml:trace>
  <inkml:trace contextRef="#ctx0" brushRef="#br0" timeOffset="766.979">920 420 10194 0 0,'0'0'2234'0'0,"0"0"-808"0"0,0 0-231 0 0,0 0 83 0 0,0 0 57 0 0,0 0-81 0 0,0 0-222 0 0,0 0-256 0 0,0 0-154 0 0,0 0-67 0 0,0 0-13 0 0,0 0-7 0 0,-8 12 819 0 0,-94 208-171 0 0,81-179-1077 0 0,21-41-95 0 0,0 0 10 0 0,0 0 7 0 0,0 0 20 0 0,0 0 25 0 0,0 0 17 0 0,16-32 154 0 0,87-120-185 0 0,-20 53-50 0 0,-56 82 3 0 0,-27 17-34 0 0,0 0 6 0 0,0 0-11 0 0,0 0 2 0 0,0 23 90 0 0,0-5 0 0 0,15 72-15 0 0,-7-76-69 0 0,-6-9 22 0 0,1 0 0 0 0,-1 0 1 0 0,1 0-1 0 0,0 0 0 0 0,0-1 1 0 0,0 1-1 0 0,1-1 0 0 0,0 0 1 0 0,0 0-1 0 0,0 0 1 0 0,0 0-1 0 0,0-1 0 0 0,1 0 1 0 0,0 0-1 0 0,-1 0 0 0 0,4 1-3 0 0,-4-3 33 0 0,0 0-1 0 0,0-1 1 0 0,0 1-1 0 0,0-1 0 0 0,0 0 1 0 0,0 0-1 0 0,0 0 1 0 0,-1-1-1 0 0,1 1 1 0 0,0-1-1 0 0,0 0 1 0 0,0 0-1 0 0,-1 0 0 0 0,1-1 1 0 0,0 1-1 0 0,-1-1 1 0 0,1 0-1 0 0,-1 0 1 0 0,0 0-1 0 0,1 0 0 0 0,-1-1 1 0 0,0 1-1 0 0,-1-1 1 0 0,1 0-1 0 0,0 0 1 0 0,-1 0-1 0 0,1 0 1 0 0,1-4-33 0 0,45-100 834 0 0,-48 104-844 0 0,0 1 0 0 0,-1-1 0 0 0,1 0 0 0 0,-1 0 0 0 0,1 0 1 0 0,-1 1-1 0 0,0-1 0 0 0,0 0 0 0 0,0 0 0 0 0,0 0 0 0 0,0 0 0 0 0,-1 0 0 0 0,1 1 0 0 0,-1-1 0 0 0,0 0 0 0 0,0 0 0 0 0,0 1 0 0 0,0-1 0 0 0,-1 1 0 0 0,1-1 0 0 0,-2-1 10 0 0,-19-6-2322 0 0,7 8-5618 0 0,10 2-4215 0 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6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13 2377 0 0,'0'0'1460'0'0,"0"0"-123"0"0,0 0 108 0 0,0 0 267 0 0,0 0 110 0 0,0 0-96 0 0,0 0-245 0 0,0 0-286 0 0,0 0-227 0 0,0 0-128 0 0,0 0-131 0 0,0 0-109 0 0,0 0-43 0 0,-9-2-22 0 0,-35-8 1151 0 0,-28 13 1578 0 0,58 4-3150 0 0,1 1 1 0 0,0 0-1 0 0,0 0 0 0 0,1 2 0 0 0,0-1 0 0 0,1 2 0 0 0,0-1 0 0 0,0 1 0 0 0,1 1 0 0 0,1 0 0 0 0,0 1 0 0 0,1-1 0 0 0,-4 8-114 0 0,10-16 26 0 0,0 0-1 0 0,1 0 0 0 0,-1 0 1 0 0,1 0-1 0 0,0 0 0 0 0,0 1 1 0 0,1-1-1 0 0,-1 0 0 0 0,1 0 1 0 0,0 1-1 0 0,0-1 0 0 0,0 0 1 0 0,0 1-1 0 0,1-1 0 0 0,0 0 1 0 0,0 0-1 0 0,0 1 0 0 0,0-1 1 0 0,1 0-1 0 0,0 0 1 0 0,0 0-1 0 0,0-1 0 0 0,0 1 1 0 0,0 0-1 0 0,1-1 0 0 0,1 3-25 0 0,115 82 886 0 0,-34-53-457 0 0,0-16-1794 0 0,-83-26-7967 0 0,-2 7-2461 0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8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3673 0 0,'0'0'1880'0'0,"0"0"-11"0"0,0 0 67 0 0,0 0-10 0 0,0 0-109 0 0,0 0-236 0 0,0 0-238 0 0,0 0-183 0 0,0 0-178 0 0,0 0-102 0 0,0 0-76 0 0,0 0-56 0 0,0 0-49 0 0,16 4 1828 0 0,196-11 990 0 0,-92 2-2998 0 0,-122 3-3020 0 0,-3 0-5909 0 0,3 2-3995 0 0</inkml:trace>
  <inkml:trace contextRef="#ctx0" brushRef="#br0" timeOffset="1300.316">425 270 8970 0 0,'0'0'2294'0'0,"0"0"-1059"0"0,0 0-178 0 0,0 0 256 0 0,0 0 120 0 0,0 0-35 0 0,0 0-161 0 0,0 0-160 0 0,0 0-139 0 0,36-9-129 0 0,114-29-161 0 0,6-20 563 0 0,-137 48-1111 0 0,-1-1 0 0 0,-1-1 0 0 0,0-1 1 0 0,0 0-1 0 0,-2-1 0 0 0,1-1 1 0 0,-2 0-1 0 0,0-1 0 0 0,0-2-100 0 0,-10 13 29 0 0,3-3 55 0 0,-7 7-85 0 0,1 0 0 0 0,-1 0 0 0 0,1 0 1 0 0,-1 1-1 0 0,1-1 0 0 0,0 0 0 0 0,-1 0 0 0 0,1 0 0 0 0,0 1 0 0 0,-1-1 0 0 0,1 0 0 0 0,0 1 0 0 0,0-1 0 0 0,0 1 0 0 0,0-1 0 0 0,0 1 0 0 0,-1-1 0 0 0,1 1 0 0 0,0-1 0 0 0,0 1 0 0 0,0 0 1 0 0,0 0-1 0 0,0-1 0 0 0,0 1 0 0 0,0 0 0 0 0,0 0 0 0 0,0 0 0 0 0,0 0 0 0 0,0 0 0 0 0,1 0 0 0 0,-1 1 0 0 0,0-1 0 0 0,0 0 0 0 0,0 0 0 0 0,-1 1 0 0 0,1-1 0 0 0,0 0 0 0 0,0 1 1 0 0,0-1-1 0 0,0 1 0 0 0,0 0 0 0 0,0-1 0 0 0,-1 1 0 0 0,1 0 0 0 0,0-1 0 0 0,0 2 1 0 0,8 5 84 0 0,0 1 1 0 0,0 0-1 0 0,-1 1 1 0 0,0-1-1 0 0,-1 2 1 0 0,0-1-1 0 0,0 1 1 0 0,-1 0-1 0 0,-1 1 1 0 0,1-1-1 0 0,1 9-84 0 0,26 76 911 0 0,-23-87-2479 0 0,0-8-6791 0 0,-8 0-3505 0 0</inkml:trace>
  <inkml:trace contextRef="#ctx0" brushRef="#br0" timeOffset="2287.29">1696 251 3689 0 0,'0'0'2567'0'0,"0"0"-989"0"0,0 0-305 0 0,0 0 141 0 0,0 0 166 0 0,0 0 41 0 0,0 0-166 0 0,0 0-240 0 0,0 0-206 0 0,0 0-118 0 0,0 0-58 0 0,0 0-39 0 0,7 4 1919 0 0,-59 19-1076 0 0,-133 65-76 0 0,184-87-1559 0 0,0 0 0 0 0,0 0 1 0 0,1 1-1 0 0,-1-1 1 0 0,0 1-1 0 0,1-1 1 0 0,-1 0-1 0 0,1 1 1 0 0,0-1-1 0 0,0 1 1 0 0,-1-1-1 0 0,1 1 1 0 0,0-1-1 0 0,0 1 0 0 0,0-1 1 0 0,1 1-1 0 0,-1-1 1 0 0,0 1-1 0 0,0-1 1 0 0,1 1-1 0 0,-1-1 1 0 0,1 0-1 0 0,-1 1 1 0 0,1-1-1 0 0,0 0 1 0 0,0 1-1 0 0,-1-1 1 0 0,1 0-1 0 0,0 0 0 0 0,0 1 1 0 0,0-1-1 0 0,0 0 1 0 0,0 0-1 0 0,1 0 1 0 0,-1-1-1 0 0,0 1 1 0 0,0 0-1 0 0,1 0 1 0 0,-1 0-1 0 0,0-1 1 0 0,1 1-1 0 0,-1-1 1 0 0,1 1-1 0 0,-1-1 0 0 0,0 0 1 0 0,2 1-3 0 0,52 25 45 0 0,-44-23-34 0 0,-1 1 0 0 0,0 0-1 0 0,0 1 1 0 0,-1 0 0 0 0,1 1 0 0 0,-1 0 0 0 0,0 0 0 0 0,-1 1 0 0 0,1 0 0 0 0,-1 0 0 0 0,-1 1-1 0 0,1 0 1 0 0,-1 1 0 0 0,5 8-11 0 0,-11-13 41 0 0,-1 0 0 0 0,0 0-1 0 0,0 0 1 0 0,-1 0 0 0 0,1 1-1 0 0,-1-1 1 0 0,0 0 0 0 0,0 0-1 0 0,0-1 1 0 0,0 1 0 0 0,-1 0-1 0 0,1 0 1 0 0,-1-1 0 0 0,0 1-1 0 0,-1 0 1 0 0,1-1 0 0 0,0 0-1 0 0,-1 0 1 0 0,0 0 0 0 0,0 0-1 0 0,0 0 1 0 0,0 0 0 0 0,0-1-1 0 0,0 1 1 0 0,-1-1 0 0 0,1 0-1 0 0,-1 0 1 0 0,0 0 0 0 0,1-1-1 0 0,-5 2-40 0 0,-1 3 39 0 0,-8 3 35 0 0,-1 0-1 0 0,-1-2 1 0 0,1 0 0 0 0,-1 0-1 0 0,0-2 1 0 0,-1-1 0 0 0,1 0-1 0 0,-19 1-73 0 0,5 0 38 0 0,-130-1-61 0 0,164-5-41 0 0,0 1 0 0 0,-1-1 0 0 0,1 1 0 0 0,0-1 0 0 0,-1 0 0 0 0,1 1 0 0 0,0-1 0 0 0,-1 0 0 0 0,1 1 0 0 0,-1-1 0 0 0,1 0 0 0 0,-1 0 0 0 0,0 0 0 0 0,1 1 0 0 0,-1-1 0 0 0,0 0 0 0 0,1 0 0 0 0,-1 0 0 0 0,0 0 0 0 0,0 0 0 0 0,0 0 0 0 0,0 1 0 0 0,0-1 1 0 0,0 0-1 0 0,0 0 0 0 0,0 0 0 0 0,0 0 0 0 0,0 0 0 0 0,-1 0 0 0 0,1 0 0 0 0,0 1 0 0 0,0-1 0 0 0,-1 0 0 0 0,1 0 0 0 0,-1 0 0 0 0,1 0 0 0 0,-1 1 0 0 0,1-1 0 0 0,-1 0 0 0 0,1 1 0 0 0,-1-1 0 0 0,0 0 0 0 0,1 1 0 0 0,-1-1 0 0 0,0 1 0 0 0,0-1 0 0 0,1 1 0 0 0,-1-1 0 0 0,0 1 0 0 0,0 0 0 0 0,0-1 0 0 0,0 1 0 0 0,1 0 0 0 0,-1 0 0 0 0,0-1 0 0 0,0 1 0 0 0,0 0 0 0 0,0 0 0 0 0,0 0 0 0 0,0 0 0 0 0,0 0 64 0 0,30-14-2998 0 0,-9 6-3749 0 0,-6 3-4871 0 0</inkml:trace>
  <inkml:trace contextRef="#ctx0" brushRef="#br0" timeOffset="2638.504">1970 389 8146 0 0,'0'0'792'0'0,"0"0"-51"0"0,0 0 469 0 0,0 0 422 0 0,0 0 182 0 0,0 0-82 0 0,0 0-326 0 0,0 0-328 0 0,0 0-198 0 0,0 0-128 0 0,0 0-89 0 0,0 0-86 0 0,0 0-77 0 0,-2 24-65 0 0,-10 107 285 0 0,10-113-451 0 0,-1 0 0 0 0,-1 0 0 0 0,-1 0 0 0 0,-1 0 0 0 0,0-1 0 0 0,-1 0 0 0 0,-6 9-269 0 0,8-15 20 0 0,-1 2-1064 0 0,4-13-3085 0 0,1-9-4214 0 0,1 5-2978 0 0</inkml:trace>
  <inkml:trace contextRef="#ctx0" brushRef="#br0" timeOffset="2921.483">2033 31 10994 0 0,'0'0'771'0'0,"0"0"-113"0"0,0 0 146 0 0,0 0 213 0 0,0 0 84 0 0,0 0-144 0 0,0 0-282 0 0,0 0-250 0 0,0 0-155 0 0,0 0-86 0 0,0 0-65 0 0,0 0-42 0 0,0 0-36 0 0,-10 12-3 0 0,-30 37-6 0 0,31-37-3 0 0,17-12 95 0 0,-6 1-181 0 0,1-1 0 0 0,0 0 0 0 0,0 1 0 0 0,0-1 0 0 0,0-1 0 0 0,0 1 0 0 0,0 0 0 0 0,0-1 0 0 0,0 1 0 0 0,0-1 0 0 0,0 0 0 0 0,-1 0 0 0 0,1 0 0 0 0,0 0 0 0 0,-1-1 0 0 0,1 1 0 0 0,-1-1 0 0 0,1 0 0 0 0,-1 1 0 0 0,0-1 0 0 0,1 0 0 0 0,-1 0 0 0 0,1-2 57 0 0,-2 2-99 0 0,6-8-2424 0 0,-4 4-2590 0 0,-3 5-4157 0 0</inkml:trace>
  <inkml:trace contextRef="#ctx0" brushRef="#br0" timeOffset="3734.038">2212 713 392 0 0,'0'0'2047'0'0,"0"0"-365"0"0,0 0-118 0 0,0 0 14 0 0,0 0 14 0 0,0 0-35 0 0,0 0-28 0 0,0 0-102 0 0,0 0-123 0 0,0 0-151 0 0,0 0-148 0 0,0 0-89 0 0,-6 1-51 0 0,-21 1-31 0 0,25-3-691 0 0,1 0 0 0 0,-1 0 0 0 0,1 0 0 0 0,-1-1 0 0 0,1 1 0 0 0,0 0 0 0 0,0 0 0 0 0,-1-1 0 0 0,1 1 0 0 0,0-1 0 0 0,0 1 0 0 0,0-1 0 0 0,1 0 0 0 0,-1 1 0 0 0,0-1 0 0 0,1 0 0 0 0,-1 1 0 0 0,1-1 0 0 0,-1 0 0 0 0,1 0 0 0 0,0 1 0 0 0,0-1 0 0 0,0 0 0 0 0,0 0 0 0 0,0 0 0 0 0,0 1 0 0 0,0-1 0 0 0,0 0 0 0 0,1 0 0 0 0,-1 1 0 0 0,1-1 0 0 0,0 0 0 0 0,-1 0-143 0 0,59-78 1001 0 0,53-36-386 0 0,-6 16-479 0 0,-91 93-181 0 0,-15 7 20 0 0,0 0-6 0 0,0 0-24 0 0,0 0 6 0 0,0 0 5 0 0,6 19-82 0 0,2 63 65 0 0,-8-73 57 0 0,0-1 1 0 0,1 1-1 0 0,0-1 1 0 0,0 1-1 0 0,1-1 0 0 0,1 0 1 0 0,-1 0-1 0 0,1 1 0 0 0,0-2 1 0 0,1 1-1 0 0,0 0 0 0 0,0-1 1 0 0,1 0-1 0 0,0 0 0 0 0,0 0 1 0 0,1 0-1 0 0,-1-1 0 0 0,1 0 1 0 0,2 1 3 0 0,-2-6 24 0 0,-1 0-1 0 0,1 0 1 0 0,0 0 0 0 0,0-1-1 0 0,0 1 1 0 0,0-1 0 0 0,0-1 0 0 0,0 1-1 0 0,0-1 1 0 0,-1 0 0 0 0,1-1 0 0 0,0 1-1 0 0,0-1 1 0 0,-1-1 0 0 0,1 1 0 0 0,-1 0-1 0 0,0-1 1 0 0,2-2-24 0 0,-5 4 12 0 0,9-5 112 0 0,-1-1 1 0 0,-1 0 0 0 0,0-1 0 0 0,0 0 0 0 0,0-1 0 0 0,-1 0 0 0 0,0 0-1 0 0,-1 0 1 0 0,0-1 0 0 0,0 0 0 0 0,-1-1 0 0 0,-1 1 0 0 0,0-1 0 0 0,0 0-1 0 0,-1-1 1 0 0,2-7-125 0 0,-3-58-465 0 0,-18 64-2067 0 0,8 10-7784 0 0,4 3-1970 0 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7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46 10426 0 0,'0'0'3201'0'0,"0"0"-1601"0"0,0 0-520 0 0,0 0-29 0 0,0 0 2 0 0,0 0-65 0 0,0 0-156 0 0,0 0-177 0 0,0 0-167 0 0,0 0-107 0 0,0 0-99 0 0,-35 21-94 0 0,-103 67-72 0 0,89-38-18 0 0,47-40-82 0 0,0-3-11 0 0,0 0 0 0 0,1 0-1 0 0,0 0 1 0 0,0 0-1 0 0,0 0 1 0 0,1 1 0 0 0,0-1-1 0 0,1 0 1 0 0,-1 0-1 0 0,1 0 1 0 0,1 0-1 0 0,-1 0 1 0 0,1 0 0 0 0,1 0-1 0 0,-1 0 1 0 0,1-1-1 0 0,0 1 1 0 0,0-1-1 0 0,1 0 1 0 0,0 0 0 0 0,0 0-1 0 0,1 0 1 0 0,-1-1-1 0 0,1 0 1 0 0,1 0-1 0 0,-1 0 1 0 0,0 0 0 0 0,1-1-1 0 0,0 0 1 0 0,0 0-1 0 0,1-1 1 0 0,-1 1 0 0 0,1-1-1 0 0,-1-1 1 0 0,1 1-1 0 0,0-1 1 0 0,6 1-5 0 0,6 1 176 0 0,0 0 1 0 0,0-1 0 0 0,0-1-1 0 0,0-1 1 0 0,1-1-1 0 0,-1-1 1 0 0,18-2-177 0 0,-28 2 124 0 0,1-1 1 0 0,-1 0-1 0 0,-1-1 1 0 0,1 0-1 0 0,0 0 0 0 0,-1-1 1 0 0,0 0-1 0 0,1 0 0 0 0,-2-1 1 0 0,1 0-1 0 0,0-1 0 0 0,-1 1 1 0 0,0-2-1 0 0,-1 1 0 0 0,1-1 1 0 0,-1 0-1 0 0,0 0 1 0 0,-1 0-1 0 0,0-1 0 0 0,0 0 1 0 0,0 0-1 0 0,-1 0 0 0 0,-1 0 1 0 0,1-1-1 0 0,-1 0 0 0 0,-1 0 1 0 0,1 0-1 0 0,-2 0 1 0 0,1 0-1 0 0,-1 0 0 0 0,0 0 1 0 0,-1-5-125 0 0,-1 5-4 0 0,1 0 0 0 0,-1 0 0 0 0,0 0 1 0 0,-1 0-1 0 0,0 0 0 0 0,-1 1 1 0 0,0-1-1 0 0,0 1 0 0 0,-1-1 0 0 0,0 1 1 0 0,0 1-1 0 0,-1-1 0 0 0,0 0 1 0 0,0 1-1 0 0,-1 0 0 0 0,0 0 0 0 0,0 1 1 0 0,0 0-1 0 0,-1 0 0 0 0,0 0 0 0 0,0 1 1 0 0,-1 0-1 0 0,1 0 0 0 0,-6-1 4 0 0,4 0-221 0 0,-1 1-1 0 0,1 0 0 0 0,-1 1 0 0 0,0 0 1 0 0,-1 0-1 0 0,1 1 0 0 0,0 1 0 0 0,-1 0 1 0 0,0 0-1 0 0,0 1 0 0 0,-2 0 222 0 0,-21 1-2027 0 0,11 0-2518 0 0,3 0-7242 0 0</inkml:trace>
  <inkml:trace contextRef="#ctx0" brushRef="#br0" timeOffset="436.056">1 285 14355 0 0,'0'0'2046'0'0,"0"0"-903"0"0,0 0-302 0 0,0 0 99 0 0,0 0 69 0 0,0 0-28 0 0,0 0-206 0 0,0 0-235 0 0,0 0-150 0 0,0 0-97 0 0,0 0-41 0 0,0 0-41 0 0,0 0-37 0 0,16-8-27 0 0,109-56 357 0 0,-24 44-284 0 0,-75 66 48 0 0,-21-41-204 0 0,1-1 0 0 0,-1 1 0 0 0,1-1 0 0 0,0 0 0 0 0,0 0-1 0 0,0-1 1 0 0,1 0 0 0 0,0 0 0 0 0,-1-1 0 0 0,1 1-1 0 0,0-1 1 0 0,0-1 0 0 0,0 1 0 0 0,0-1 0 0 0,0-1 0 0 0,0 1-1 0 0,1-1 1 0 0,4-1-64 0 0,22 4 461 0 0,30-2 18 0 0,-64 3-1529 0 0,1 2-5012 0 0,0-5 1622 0 0,-1 0-7905 0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1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30 265 14123 0 0,'0'0'1584'0'0,"0"0"-499"0"0,0 0-331 0 0,0 0-63 0 0,0 0 89 0 0,0 0-15 0 0,0 0-156 0 0,0 0-172 0 0,0 0-131 0 0,0 0-43 0 0,0 0 30 0 0,0 18 24 0 0,5 114 269 0 0,13 14 335 0 0,-7 1 1 0 0,-6 118-922 0 0,-28-149 969 0 0,21-117-894 0 0,0 1 0 0 0,1-1-1 0 0,-1-1 1 0 0,1 1 0 0 0,-1 0-1 0 0,1 0 1 0 0,-1-1-1 0 0,1 1 1 0 0,0-1 0 0 0,-1 1-1 0 0,1-1 1 0 0,0 1 0 0 0,0-1-1 0 0,0 0 1 0 0,1 1-1 0 0,-1-1 1 0 0,0 0 0 0 0,0 0-1 0 0,1 0 1 0 0,-1 0 0 0 0,1 0-1 0 0,0 0 1 0 0,0 1-1 0 0,0-2-74 0 0,-7-25 61 0 0,2 0 0 0 0,1-1 0 0 0,1 1 0 0 0,2-1 0 0 0,0 0 0 0 0,2 1 0 0 0,5-28-61 0 0,2 1 11 0 0,4 1-1 0 0,1 0 0 0 0,3 1 1 0 0,2 1-1 0 0,2 0 0 0 0,3 2 1 0 0,2 0-1 0 0,11-13-10 0 0,-19 32 3 0 0,1 1-1 0 0,2 0 1 0 0,1 2 0 0 0,1 1-1 0 0,2 0 1 0 0,0 2 0 0 0,2 0-1 0 0,1 2 1 0 0,13-8-3 0 0,-36 27-2 0 0,0 1 1 0 0,1-1-1 0 0,0 1 1 0 0,0 0-1 0 0,0 0 1 0 0,0 1-1 0 0,0 0 1 0 0,0 0-1 0 0,1 0 1 0 0,-1 0-1 0 0,1 1 1 0 0,-1 0-1 0 0,1 0 1 0 0,0 0-1 0 0,-1 1 1 0 0,1 0-1 0 0,0 0 1 0 0,-1 1-1 0 0,1-1 1 0 0,0 1-1 0 0,-1 0 1 0 0,1 1-1 0 0,-1-1 1 0 0,1 1-1 0 0,-1 0 1 0 0,0 0-1 0 0,0 1 0 0 0,0 0 1 0 0,0 0-1 0 0,0 0 1 0 0,-1 0-1 0 0,1 1 1 0 0,-1 0-1 0 0,0 0 1 0 0,0 0-1 0 0,0 0 1 0 0,-1 0-1 0 0,1 1 1 0 0,-1 0-1 0 0,0 0 1 0 0,0 0-1 0 0,-1 0 1 0 0,0 0-1 0 0,2 5 2 0 0,-1 10 25 0 0,-1 0 0 0 0,0 0 0 0 0,-2 1 0 0 0,0-1 0 0 0,-2 0 0 0 0,0 0 0 0 0,-1 0 0 0 0,-1 0-1 0 0,-1 0 1 0 0,-1-1 0 0 0,0 0 0 0 0,-1 0 0 0 0,-2 0 0 0 0,0-1 0 0 0,0-1 0 0 0,-2 1 0 0 0,0-1 0 0 0,-1-1 0 0 0,-1 0 0 0 0,0-1-1 0 0,-1-1 1 0 0,-15 13-25 0 0,19-16-4 0 0,0 0 1 0 0,-1 0-1 0 0,-1-1 0 0 0,0-1 0 0 0,0 0 0 0 0,-1 0 0 0 0,0-1 0 0 0,0-1 0 0 0,-1 0 0 0 0,0-1 0 0 0,0-1 0 0 0,-1 0 0 0 0,1-1 0 0 0,-1 0 1 0 0,0-1-1 0 0,0-1 0 0 0,-3 0 4 0 0,16-3-59 0 0,0 0 0 0 0,-1 0 0 0 0,1 0 0 0 0,0-1 0 0 0,0 1 0 0 0,0-1 0 0 0,0 1 0 0 0,0-1 0 0 0,0 0 0 0 0,0 1 0 0 0,1-1 0 0 0,-1 0 0 0 0,1-1 0 0 0,-1 1 0 0 0,1 0 0 0 0,0 0 0 0 0,0 0 0 0 0,0-1 0 0 0,0 1 0 0 0,0-1 0 0 0,0 1 0 0 0,1 0 0 0 0,-1-1 0 0 0,1 0 0 0 0,-1 1 0 0 0,1-1 0 0 0,0 1 0 0 0,0-1 0 0 0,0 1 0 0 0,1-1 0 0 0,-1 1 0 0 0,1-1 0 0 0,-1 1 0 0 0,1-1 0 0 0,0 1 0 0 0,0-1 0 0 0,0 1 0 0 0,0 0 0 0 0,0 0 0 0 0,1-1 0 0 0,-1 1 0 0 0,0 0 0 0 0,1 0 0 0 0,0 0 0 0 0,0 0 0 0 0,-1 1 0 0 0,1-1 59 0 0,57-67-5513 0 0,-52 62 3528 0 0,9-10-9560 0 0</inkml:trace>
  <inkml:trace contextRef="#ctx0" brushRef="#br0" timeOffset="319.275">1061 149 13571 0 0,'0'0'2220'0'0,"0"0"-535"0"0,0 0-178 0 0,0 0-71 0 0,0 0-97 0 0,0 0-252 0 0,0 0-294 0 0,0 0-168 0 0,0 0-123 0 0,0 0-68 0 0,0 0-77 0 0,0 0-61 0 0,-23 16-50 0 0,-71 48-40 0 0,86-58-178 0 0,0-1 0 0 0,0 1 0 0 0,1 0 1 0 0,0 0-1 0 0,0 1 0 0 0,0 0 0 0 0,1 0 0 0 0,0 1 0 0 0,1-1 0 0 0,-1 1 0 0 0,2 1 0 0 0,-1-1 0 0 0,1 1 0 0 0,-1 3-28 0 0,-3 5 7 0 0,6-13-7 0 0,-1 0-1 0 0,1 0 0 0 0,0 1 0 0 0,0 0 0 0 0,0-1 0 0 0,1 1 0 0 0,0 0 0 0 0,0 0 1 0 0,0-1-1 0 0,0 1 0 0 0,1 0 0 0 0,-1 0 0 0 0,1 0 0 0 0,1 0 0 0 0,-1 0 1 0 0,1 0-1 0 0,0 0 0 0 0,0 0 0 0 0,0-1 0 0 0,0 1 0 0 0,1 0 0 0 0,0-1 0 0 0,0 1 1 0 0,0-1-1 0 0,1 1 0 0 0,0-1 0 0 0,-1 0 0 0 0,1 0 0 0 0,1 0 0 0 0,-1-1 0 0 0,0 1 1 0 0,1-1-1 0 0,0 0 0 0 0,0 0 0 0 0,0 0 0 0 0,0 0 0 0 0,0-1 0 0 0,1 0 1 0 0,-1 1-1 0 0,3-1 1 0 0,8 0 35 0 0,1-2 1 0 0,-1 1-1 0 0,1-2 1 0 0,-1 0-1 0 0,1-1 1 0 0,-1-1-1 0 0,0 0 1 0 0,1-1-1 0 0,-2 0 1 0 0,1-2-1 0 0,0 0 1 0 0,-1 0-1 0 0,0-1 1 0 0,-1-1-1 0 0,0 0 1 0 0,0-1-1 0 0,0 0 1 0 0,-1-1 0 0 0,0-2-36 0 0,-2 5 35 0 0,-1-1 1 0 0,0-1-1 0 0,0 0 1 0 0,-1 0 0 0 0,0 0-1 0 0,-1-1 1 0 0,0 0 0 0 0,0-1-1 0 0,-1 0 1 0 0,-1 0-1 0 0,1 0 1 0 0,-2-1 0 0 0,0 1-1 0 0,0-1 1 0 0,-1 0 0 0 0,-1 0-1 0 0,0 0 1 0 0,0-1-1 0 0,-1 1 1 0 0,-1 0 0 0 0,-1-11-36 0 0,0 17 5 0 0,-1-1 0 0 0,0 1 0 0 0,-1 0 0 0 0,1 1 0 0 0,-1-1 0 0 0,0 0 0 0 0,-1 1 1 0 0,1-1-1 0 0,-1 1 0 0 0,0 0 0 0 0,-1 0 0 0 0,1 1 0 0 0,-1-1 0 0 0,0 1 0 0 0,0 0 0 0 0,0 0 0 0 0,0 1 1 0 0,-1 0-1 0 0,0 0 0 0 0,0 0 0 0 0,1 0 0 0 0,-1 1 0 0 0,-1 0 0 0 0,1 0 0 0 0,-2 0-5 0 0,-80-7-2079 0 0,9 29-5931 0 0,63-12-4088 0 0</inkml:trace>
  <inkml:trace contextRef="#ctx0" brushRef="#br0" timeOffset="945.976">1816 111 4305 0 0,'0'0'5269'0'0,"0"0"-2446"0"0,0 0-872 0 0,0 0-213 0 0,0 0-171 0 0,0 0-147 0 0,0 0-159 0 0,0 0-174 0 0,0 0-147 0 0,0 0-125 0 0,0 0-121 0 0,0 0-95 0 0,0 0-99 0 0,-3-4-105 0 0,1 3-346 0 0,0-1 1 0 0,0 0-1 0 0,-1 1 0 0 0,1 0 1 0 0,0-1-1 0 0,0 1 0 0 0,-1 0 1 0 0,1 0-1 0 0,-1 0 1 0 0,1 0-1 0 0,-1 1 0 0 0,0-1 1 0 0,1 1-1 0 0,-1 0 0 0 0,1-1 1 0 0,-1 1-1 0 0,0 0 0 0 0,1 1 1 0 0,-1-1-1 0 0,0 0 0 0 0,1 1 1 0 0,-1-1-1 0 0,1 1 0 0 0,-1 0 1 0 0,1 0-50 0 0,-229 102 613 0 0,230-102-614 0 0,1-1 0 0 0,-1 1-1 0 0,0-1 1 0 0,1 1 0 0 0,-1-1-1 0 0,1 1 1 0 0,-1-1 0 0 0,1 1-1 0 0,-1 0 1 0 0,1-1 0 0 0,-1 1-1 0 0,1 0 1 0 0,0-1 0 0 0,-1 1-1 0 0,1 0 1 0 0,0-1 0 0 0,-1 1 0 0 0,1 0-1 0 0,0 0 1 0 0,0 0 0 0 0,0-1-1 0 0,0 1 1 0 0,0 0 0 0 0,0 0-1 0 0,0 0 1 0 0,0-1 0 0 0,0 1-1 0 0,0 0 1 0 0,0 0 0 0 0,0-1-1 0 0,1 1 1 0 0,-1 0 0 0 0,0 0 0 0 0,1-1-1 0 0,-1 1 1 0 0,0 0 0 0 0,1-1-1 0 0,-1 1 1 0 0,1 0 0 0 0,-1-1-1 0 0,1 1 1 0 0,-1-1 0 0 0,1 1-1 0 0,0-1 1 0 0,-1 1 0 0 0,1-1-1 0 0,0 1 1 0 0,-1-1 0 0 0,1 1 0 0 0,0-1-1 0 0,-1 0 1 0 0,1 0 0 0 0,0 1-1 0 0,0-1 1 0 0,0 0 0 0 0,-1 0-1 0 0,1 0 1 0 0,0 0 0 0 0,0 0-1 0 0,-1 0 1 0 0,2 0 1 0 0,16 3 11 0 0,0 1-1 0 0,0 0 0 0 0,0 1 1 0 0,-1 1-1 0 0,0 1 1 0 0,0 0-1 0 0,0 1 0 0 0,-1 1 1 0 0,0 1-1 0 0,1 1-10 0 0,-13-7 20 0 0,-1-1-1 0 0,0 1 1 0 0,0 0 0 0 0,0 0-1 0 0,0 0 1 0 0,-1 0-1 0 0,1 0 1 0 0,-1 1 0 0 0,0-1-1 0 0,-1 1 1 0 0,1-1-1 0 0,-1 1 1 0 0,0 0 0 0 0,0-1-1 0 0,0 1 1 0 0,0 0-1 0 0,-1 0 1 0 0,0 0 0 0 0,0 0-1 0 0,0 0 1 0 0,-1-1-1 0 0,0 1 1 0 0,-1 4-20 0 0,-1-2 71 0 0,0 0-1 0 0,0-1 1 0 0,-1 1 0 0 0,1-1-1 0 0,-2 0 1 0 0,1 0 0 0 0,-1 0-1 0 0,0-1 1 0 0,0 0 0 0 0,0 0-1 0 0,-1 0 1 0 0,0 0 0 0 0,-2 0-71 0 0,-169 88 491 0 0,122-81-681 0 0,65-31-1612 0 0,23-7-1519 0 0,-20 18-910 0 0,-2-1-7703 0 0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6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31 10122 0 0,'0'0'1494'0'0,"0"0"-199"0"0,0 0-23 0 0,0 0 50 0 0,0 0-41 0 0,0 0-209 0 0,0 0-235 0 0,0 0-180 0 0,0 0-123 0 0,0 0-96 0 0,0 0-94 0 0,-32 34-92 0 0,-95 102-66 0 0,88-76 62 0 0,39-51-183 0 0,0-4-28 0 0,0-1 0 0 0,0 1 0 0 0,1-1 1 0 0,-1 1-1 0 0,1-1 0 0 0,0 1 0 0 0,0-1 0 0 0,0 0 0 0 0,1 0 0 0 0,0 1 0 0 0,-1-1 0 0 0,1 0 0 0 0,1 0 0 0 0,-1 0 0 0 0,1-1 0 0 0,-1 1 1 0 0,1-1-1 0 0,0 1 0 0 0,0-1 0 0 0,1 0 0 0 0,-1 0 0 0 0,1 0 0 0 0,-1-1 0 0 0,1 1 0 0 0,0-1 0 0 0,0 0 0 0 0,0 0 0 0 0,0 0 0 0 0,1 0 1 0 0,1-1-38 0 0,7 4 144 0 0,0-1 0 0 0,0-1 0 0 0,0 0 0 0 0,1 0 0 0 0,-1-2 1 0 0,1 0-1 0 0,-1 0 0 0 0,1-1 0 0 0,12-2-144 0 0,-15 1 91 0 0,0-1 0 0 0,0 0 1 0 0,0-1-1 0 0,-1 0 0 0 0,1-1 0 0 0,-1 0 0 0 0,0-1 0 0 0,0 0 1 0 0,0 0-1 0 0,0-1 0 0 0,-1 0 0 0 0,0-1 0 0 0,0 0 0 0 0,-1-1 1 0 0,0 1-1 0 0,0-2 0 0 0,-1 1 0 0 0,0-1 0 0 0,0 0 1 0 0,-1 0-1 0 0,-1-1 0 0 0,1 0 0 0 0,-1 0 0 0 0,-1 0 0 0 0,0 0 1 0 0,-1-1-1 0 0,1 0 0 0 0,-2 0 0 0 0,0 0 0 0 0,0 0 0 0 0,-1 0 1 0 0,0 0-1 0 0,-2-11-91 0 0,0 16-9 0 0,0 1 0 0 0,-1 0 0 0 0,1-1 1 0 0,-1 1-1 0 0,-1 0 0 0 0,1 0 0 0 0,-1 1 1 0 0,0-1-1 0 0,0 0 0 0 0,0 1 0 0 0,0 0 0 0 0,-1 0 1 0 0,0 0-1 0 0,0 0 0 0 0,0 0 0 0 0,0 1 1 0 0,-1 0-1 0 0,1 0 0 0 0,-1 0 0 0 0,0 0 0 0 0,0 1 1 0 0,0 0-1 0 0,-4-2 9 0 0,-125-25-1660 0 0,99 28-460 0 0,14 5-2908 0 0,8 0-4126 0 0</inkml:trace>
  <inkml:trace contextRef="#ctx0" brushRef="#br0" timeOffset="506.45">889 8 6617 0 0,'0'0'3460'0'0,"0"0"-1664"0"0,0 0-556 0 0,0 0 33 0 0,0 0 58 0 0,0 0-43 0 0,0 0-46 0 0,0 0-177 0 0,0 0-181 0 0,0 0-184 0 0,0 0-161 0 0,0 0-107 0 0,-20 6-60 0 0,-62 18-32 0 0,-23 32 1241 0 0,103-55-1574 0 0,0 0 0 0 0,0 0 0 0 0,1 0 0 0 0,-1 1 0 0 0,0-1 0 0 0,1 1 0 0 0,-1 0 0 0 0,1-1 0 0 0,0 1 0 0 0,0 0 0 0 0,-1 0 0 0 0,1 0-1 0 0,0 0 1 0 0,0 0 0 0 0,1 0 0 0 0,-1 0 0 0 0,0 0 0 0 0,1 0 0 0 0,-1 0 0 0 0,1 0 0 0 0,0 0 0 0 0,0 1 0 0 0,0-1 0 0 0,0 0 0 0 0,0 0 0 0 0,0 0 0 0 0,0 1 0 0 0,1-1 0 0 0,-1 0 0 0 0,1 0 0 0 0,0 0 0 0 0,-1 0 0 0 0,1 0 0 0 0,0 0 0 0 0,0 0 0 0 0,0 0 0 0 0,1 0 0 0 0,-1-1 0 0 0,0 1 0 0 0,1 0 0 0 0,-1-1 0 0 0,1 1 0 0 0,-1-1 0 0 0,1 1 0 0 0,0-1 0 0 0,0 0 0 0 0,0 0 0 0 0,1 1-7 0 0,106 63 53 0 0,-106-63-13 0 0,0 0 1 0 0,0 0-1 0 0,0 0 1 0 0,0 1-1 0 0,0-1 1 0 0,0 1-1 0 0,-1 0 1 0 0,1 0-1 0 0,-1 0 1 0 0,0 0-1 0 0,0 0 1 0 0,0 0-1 0 0,0 1 1 0 0,0-1-1 0 0,-1 0 1 0 0,0 1-1 0 0,1 0 1 0 0,-1-1-1 0 0,-1 1 1 0 0,1 0-1 0 0,0-1 1 0 0,-1 1-1 0 0,0 0 0 0 0,0 0 1 0 0,0 0-1 0 0,0-1 1 0 0,-1 1-1 0 0,1 0 1 0 0,-1 0-1 0 0,0-1 1 0 0,0 1-41 0 0,-8 5 70 0 0,1 0 0 0 0,-1-1-1 0 0,-1-1 1 0 0,1 1 0 0 0,-1-1 0 0 0,-1-1 0 0 0,1 0 0 0 0,-1 0 0 0 0,0-1-1 0 0,0 0 1 0 0,-1-1 0 0 0,1-1 0 0 0,-8 2-70 0 0,-96 3-1127 0 0,103-13-970 0 0,11-5-6878 0 0,1 6-2776 0 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03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288 486 1272 0 0,'0'0'1834'0'0,"0"0"-148"0"0,0 0 163 0 0,0 0 284 0 0,0 0 98 0 0,0 0-181 0 0,0 0-305 0 0,0 0-324 0 0,0 0-241 0 0,0 0-161 0 0,0 0-102 0 0,0 0-74 0 0,-5-5-87 0 0,-13-16-89 0 0,-25 16 1390 0 0,-45 50-1514 0 0,86-43-534 0 0,-8 4-5 0 0,1 1 0 0 0,0 0-1 0 0,0 1 1 0 0,1 0 0 0 0,0 0 0 0 0,1 1 0 0 0,-1-1 0 0 0,2 2 0 0 0,-1-1 0 0 0,1 1-1 0 0,1 0 1 0 0,0 0 0 0 0,0 1 0 0 0,1 0 0 0 0,0 0 0 0 0,1 0 0 0 0,0 0-1 0 0,1 0 1 0 0,0 0 0 0 0,1 5-4 0 0,0-10 1 0 0,1 1 1 0 0,0-1-1 0 0,0 1 0 0 0,1-1 0 0 0,0 0 0 0 0,0 1 0 0 0,1-1 1 0 0,-1 0-1 0 0,1 1 0 0 0,1-1 0 0 0,-1 0 0 0 0,1-1 1 0 0,0 1-1 0 0,0 0 0 0 0,1-1 0 0 0,0 0 0 0 0,0 0 1 0 0,0 0-1 0 0,1 0 0 0 0,-1 0 0 0 0,1-1 0 0 0,0 0 0 0 0,0 0 1 0 0,1 0-1 0 0,-1-1 0 0 0,1 0 0 0 0,5 3-1 0 0,10 1 104 0 0,0-1 0 0 0,0-1 1 0 0,1-1-1 0 0,0-1 0 0 0,-1-1 0 0 0,1 0 0 0 0,0-2 0 0 0,0 0 0 0 0,0-2 0 0 0,0 0 1 0 0,-1-2-1 0 0,1 0 0 0 0,16-6-104 0 0,-19 3 156 0 0,0 0 0 0 0,-1-1 0 0 0,0 0 0 0 0,0-2 0 0 0,0 0 0 0 0,-1-1 1 0 0,-1-1-1 0 0,0-1 0 0 0,-1 0 0 0 0,0-1 0 0 0,-1 0 0 0 0,0-1 0 0 0,-2-1 0 0 0,0 0 0 0 0,0-1 1 0 0,-1 0-1 0 0,-2 0 0 0 0,7-16-156 0 0,-13 27-5 0 0,-1 0 1 0 0,1 0 0 0 0,-1-1 0 0 0,-1 1-1 0 0,1-1 1 0 0,-1 1 0 0 0,-1-1 0 0 0,1 0-1 0 0,-1 1 1 0 0,0-1 0 0 0,0 0 0 0 0,-1 1-1 0 0,0-1 1 0 0,0 1 0 0 0,-1-1 0 0 0,1 1-1 0 0,-2-1 1 0 0,1 1 0 0 0,-1 0 0 0 0,1 0-1 0 0,-2 0 1 0 0,1 0 0 0 0,-1 1 0 0 0,0-1-1 0 0,0 1 1 0 0,0 0 0 0 0,-1 0-1 0 0,1 1 1 0 0,-1-1 0 0 0,0 1 0 0 0,-1 0-1 0 0,1 0 1 0 0,-1 1 0 0 0,0 0 0 0 0,0 0-1 0 0,-2-1 5 0 0,-8-1-169 0 0,1 0-1 0 0,-1 2 0 0 0,0 0 1 0 0,0 0-1 0 0,0 2 1 0 0,0 0-1 0 0,-1 1 0 0 0,1 0 1 0 0,0 1-1 0 0,0 1 0 0 0,0 1 1 0 0,0 0-1 0 0,-3 2 170 0 0,-55 17-3149 0 0,5 4-3543 0 0,41-14-5200 0 0</inkml:trace>
  <inkml:trace contextRef="#ctx0" brushRef="#br0" timeOffset="436.085">1 779 10042 0 0,'0'0'2575'0'0,"0"0"-442"0"0,0 0-378 0 0,0 0-371 0 0,0 0-306 0 0,0 0-219 0 0,0 0-118 0 0,0 0-39 0 0,0 0-10 0 0,0 0-24 0 0,0 0-44 0 0,0 0-55 0 0,0 0-78 0 0,17-8-71 0 0,116-54 480 0 0,54-7 255 0 0,-186 68-1157 0 0,0 1 0 0 0,1-1-1 0 0,-1 1 1 0 0,0-1 0 0 0,0 1-1 0 0,0-1 1 0 0,0 1 0 0 0,0 0-1 0 0,1 0 1 0 0,-1-1 0 0 0,0 1-1 0 0,0 0 1 0 0,1 0-1 0 0,-1 0 1 0 0,0 1 0 0 0,0-1-1 0 0,0 0 1 0 0,1 0 0 0 0,-1 1-1 0 0,0-1 1 0 0,0 0 0 0 0,0 1-1 0 0,0-1 1 0 0,0 1 0 0 0,0 0-1 0 0,0-1 1 0 0,0 1 0 0 0,0 0-1 0 0,0 0 1 0 0,0-1 0 0 0,0 1-1 0 0,0 0 1 0 0,0 0 2 0 0,16 13 28 0 0,0-4-6 0 0,1 0 1 0 0,0-2-1 0 0,1 0 0 0 0,0-1 0 0 0,0 0 1 0 0,0-2-1 0 0,1 0 0 0 0,0-2 0 0 0,0 0 1 0 0,11 0-23 0 0,49 0 50 0 0,-79-3-138 0 0,11-3-3880 0 0,-9 2-4434 0 0,-2 1-3535 0 0</inkml:trace>
  <inkml:trace contextRef="#ctx0" brushRef="#br0" timeOffset="1316.231">777 27 6041 0 0,'0'0'1799'0'0,"0"0"-394"0"0,0 0-260 0 0,0 0-122 0 0,0 0-47 0 0,0 0-39 0 0,0 0-75 0 0,0 0-91 0 0,0 0-96 0 0,0 0-38 0 0,0 0-54 0 0,0 0-33 0 0,15-4-14 0 0,46-14-40 0 0,29 14 1547 0 0,53 31 308 0 0,-140-27-2298 0 0,0-1 0 0 0,0 1 0 0 0,0 1 0 0 0,0-1 0 0 0,0 0 0 0 0,0 1 0 0 0,0 0 0 0 0,0-1 0 0 0,0 1 0 0 0,-1 0 0 0 0,1 0 0 0 0,0 1 0 0 0,-1-1 0 0 0,1 1-1 0 0,-1-1 1 0 0,1 1 0 0 0,-1 0 0 0 0,0 0 0 0 0,1 0 0 0 0,-1 0 0 0 0,0 0 0 0 0,-1 0 0 0 0,1 1 0 0 0,0-1 0 0 0,0 1 0 0 0,-1-1 0 0 0,1 1-53 0 0,2 34 218 0 0,-2 1-1 0 0,-1-1 1 0 0,-1 0 0 0 0,-3 1 0 0 0,0-1 0 0 0,-3 3-218 0 0,-5 55 88 0 0,-21 174-11 0 0,11-108-47 0 0,12 51 147 0 0,0-162-22 0 0,-4-12 205 0 0,12-37-326 0 0,-35 11 1387 0 0,-4-4-1394 0 0,-1-3 0 0 0,0-1 0 0 0,-1-1 1 0 0,-27-4-28 0 0,44 1-159 0 0,-17-7-1582 0 0,36 2-2646 0 0,2-2-3869 0 0,4 3-4339 0 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1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877 428 4793 0 0,'0'0'1235'0'0,"0"0"-348"0"0,0 0 78 0 0,0 0 358 0 0,0 0 272 0 0,0 0 23 0 0,0 0-220 0 0,0 0-279 0 0,0 0-139 0 0,0 0 1 0 0,0 0 10 0 0,0 0-39 0 0,0 0-90 0 0,9-3-133 0 0,74-40 1368 0 0,67-99-73 0 0,-43 65-1601 0 0,-106 77-420 0 0,-1 0 0 0 0,1 0 0 0 0,0 0 1 0 0,-1-1-1 0 0,1 1 0 0 0,-1 0 0 0 0,1 0 0 0 0,0 0 0 0 0,-1 0 0 0 0,1 0 0 0 0,-1 1 1 0 0,1-1-1 0 0,0 0 0 0 0,-1 0 0 0 0,1 0 0 0 0,-1 0 0 0 0,1 1 0 0 0,0-1 0 0 0,-1 0 1 0 0,1 0-1 0 0,-1 1 0 0 0,1-1 0 0 0,-1 0 0 0 0,1 1 0 0 0,-1-1 0 0 0,0 1 0 0 0,1-1 1 0 0,-1 1-1 0 0,1-1 0 0 0,-1 1 0 0 0,0-1 0 0 0,1 1 0 0 0,-1-1 0 0 0,0 1 0 0 0,0-1 1 0 0,1 1-1 0 0,-1 0 0 0 0,0-1 0 0 0,0 1 0 0 0,0-1 0 0 0,0 1 0 0 0,0 0 0 0 0,0-1 1 0 0,0 1-1 0 0,0-1 0 0 0,0 1 0 0 0,0 0 0 0 0,0-1 0 0 0,0 1 0 0 0,-1 0-3 0 0,2 0 27 0 0,32 118 836 0 0,-27-105-790 0 0,0 0 0 0 0,2 0 0 0 0,-1-1 0 0 0,2 0 1 0 0,0 0-1 0 0,0-1 0 0 0,1 0 0 0 0,0-1 0 0 0,2 0-73 0 0,-4-6 574 0 0,-1-2-2245 0 0,-5 1-10349 0 0,-2-4-107 0 0</inkml:trace>
  <inkml:trace contextRef="#ctx0" brushRef="#br0" timeOffset="-1005.003">393 791 7001 0 0,'0'0'1682'0'0,"0"0"-230"0"0,0 0 63 0 0,0 0 191 0 0,0 0 51 0 0,0 0-165 0 0,0 0-346 0 0,0 0-333 0 0,0 0-297 0 0,0 0-214 0 0,0 0-128 0 0,-5 2-86 0 0,-17 6-37 0 0,50 8 1697 0 0,151-24 1189 0 0,31-41-1929 0 0,-182 42-1892 0 0,-30 19-2026 0 0,2-7-6568 0 0,0-4 6484 0 0,0-1-7728 0 0</inkml:trace>
  <inkml:trace contextRef="#ctx0" brushRef="#br0" timeOffset="-597.286">1193 644 10482 0 0,'0'0'2158'0'0,"0"0"-951"0"0,0 0-236 0 0,0 0 230 0 0,0 0 290 0 0,0 0 90 0 0,0 0-206 0 0,0 0-330 0 0,0 0-298 0 0,0 0-184 0 0,0 0-126 0 0,0 0-35 0 0,0 0-18 0 0,-3 7-33 0 0,-43 88 831 0 0,36-82-1128 0 0,2 0-1 0 0,0 1 0 0 0,0 1 1 0 0,1-1-1 0 0,1 1 0 0 0,1 0 1 0 0,0 1-1 0 0,1-1 1 0 0,0 1-1 0 0,1 0 0 0 0,1 0 1 0 0,1 0-1 0 0,0 0 0 0 0,1 0 1 0 0,1 9-54 0 0,1-20 22 0 0,1-1 0 0 0,-1 1 0 0 0,0-1 0 0 0,1 0 0 0 0,0 0 1 0 0,0 0-1 0 0,0-1 0 0 0,1 1 0 0 0,-1-1 0 0 0,1 0 0 0 0,0 0 0 0 0,0 0 1 0 0,0 0-1 0 0,0 0 0 0 0,0-1 0 0 0,4 2-22 0 0,9 6 100 0 0,-11-8-70 0 0,-1 1 0 0 0,1-1 0 0 0,-1-1 0 0 0,1 1 0 0 0,0-1 0 0 0,0 0 0 0 0,-1 0 0 0 0,1-1 0 0 0,0 0 0 0 0,0 0 0 0 0,0 0 0 0 0,0-1 0 0 0,0 0 0 0 0,1 0-29 0 0,24-1 83 0 0,-40-18-4629 0 0,-2 13-6973 0 0,8 3 244 0 0</inkml:trace>
  <inkml:trace contextRef="#ctx0" brushRef="#br0" timeOffset="14780.954">385 1 0 0 0,'0'0'810'0'0,"0"0"523"0"0,0 0 33 0 0,0 0-35 0 0,0 0 18 0 0,0 0-8 0 0,0 0-5 0 0,0 0-8 0 0,0 0-36 0 0,0 0-43 0 0,-2 4-108 0 0,-6 14-134 0 0,-41-6 3509 0 0,-44-4-3108 0 0,83-5-1300 0 0,-1-1-16 0 0,0 0 1 0 0,1 1-1 0 0,0 0 1 0 0,-1 1-1 0 0,1 0 1 0 0,0 0-1 0 0,1 1 1 0 0,-1 1-1 0 0,1 0 1 0 0,0 0-1 0 0,0 0 1 0 0,-4 6-93 0 0,6 0 20 0 0,1 1 0 0 0,0 0 0 0 0,1 0 1 0 0,1 0-1 0 0,0 1 0 0 0,0 0 1 0 0,2 0-1 0 0,-1 0 0 0 0,2 0 0 0 0,0 0 1 0 0,1 12-21 0 0,-4 23 109 0 0,-34 367 1174 0 0,32-3-354 0 0,6-240 1141 0 0,27-173-2093 0 0,25 0 59 0 0,0-1-1 0 0,0-4 0 0 0,0-1 1 0 0,32-9-36 0 0,-36 7-284 0 0,-47 3-4781 0 0,-2 3 1022 0 0,-2 2-8042 0 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21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644 243 0 0 0,'0'0'324'0'0,"0"0"562"0"0,0 0 147 0 0,0 0 17 0 0,0 0 18 0 0,0 0 15 0 0,0 0 57 0 0,0-8 80 0 0,1-26 66 0 0,1 25 9608 0 0,-1 16-7315 0 0,0-2-4835 0 0,-53 150 2239 0 0,23-87-804 0 0,-89 206 100 0 0,49-104-425 0 0,61-132-315 0 0,4-47-8194 0 0,28-70-4106 0 0,-11 49 11044 0 0,-10 17 1709 0 0</inkml:trace>
  <inkml:trace contextRef="#ctx0" brushRef="#br0" timeOffset="503.042">509 358 0 0 0,'0'0'1160'0'0,"0"0"719"0"0,0 0 216 0 0,0 0-75 0 0,0 0-108 0 0,0 0-121 0 0,0 0-97 0 0,0 0-190 0 0,0 0-216 0 0,0 0-227 0 0,3-19-263 0 0,9-61-212 0 0,-9 60-186 0 0,-3 20-144 0 0,8 23 681 0 0,9 4-283 0 0,0 1 0 0 0,-2 1 0 0 0,-1 0-1 0 0,-2 1 1 0 0,0 0 0 0 0,1 14-654 0 0,39 136 437 0 0,-14-115-297 0 0,-36-66-64 0 0,0 0-1 0 0,0 0 0 0 0,0 0 1 0 0,0 0-1 0 0,0 0 1 0 0,0 0-1 0 0,-1 0 1 0 0,1-1-1 0 0,0 1 1 0 0,-1-1-1 0 0,1 1 1 0 0,-1-1-1 0 0,1 0 1 0 0,-1 0-1 0 0,0 1 0 0 0,0-1 1 0 0,0 0-1 0 0,0 0 1 0 0,0 0-1 0 0,0 0 1 0 0,-1 0-1 0 0,1-1 1 0 0,0 1-1 0 0,-1 0 1 0 0,0 0-1 0 0,0 0-75 0 0,7-13 189 0 0,71-207 416 0 0,-53 138-532 0 0,-10 35-71 0 0,-2 0 0 0 0,-2-1 0 0 0,-2 0 1 0 0,-3-1-1 0 0,-2 1 0 0 0,-2-9-2 0 0,-2 59-26 0 0,0 0 0 0 0,0 1 0 0 0,0-1-1 0 0,0 0 1 0 0,0 1 0 0 0,0-1 0 0 0,0 0 0 0 0,0 0-1 0 0,-1 1 1 0 0,1-1 0 0 0,0 0 0 0 0,0 0 0 0 0,0 1 0 0 0,-1-1-1 0 0,1 0 1 0 0,0 0 0 0 0,0 0 0 0 0,0 1 0 0 0,-1-1 0 0 0,1 0-1 0 0,0 0 1 0 0,-1 0 0 0 0,1 0 0 0 0,0 0 0 0 0,0 1 0 0 0,-1-1-1 0 0,1 0 1 0 0,0 0 0 0 0,-1 0 0 0 0,1 0 0 0 0,0 0 0 0 0,0 0-1 0 0,-1 0 1 0 0,1 0 0 0 0,0 0 0 0 0,-1 0 0 0 0,1 0-1 0 0,0 0 1 0 0,-1-1 0 0 0,1 1 0 0 0,0 0 0 0 0,0 0 0 0 0,-1 0-1 0 0,1 0 1 0 0,0 0 0 0 0,0 0 0 0 0,-1-1 0 0 0,1 1 0 0 0,0 0-1 0 0,0 0 1 0 0,-1 0 0 0 0,1-1 0 0 0,0 1 0 0 0,0 0 0 0 0,0 0-1 0 0,0-1 1 0 0,-1 1 0 0 0,1 0 0 0 0,0-1 0 0 0,0 1-1 0 0,0 0 1 0 0,0 0 0 0 0,0-1 0 0 0,0 1 26 0 0,-17 61-2904 0 0,13-41-655 0 0,1 2-3644 0 0,2-10-4179 0 0</inkml:trace>
  <inkml:trace contextRef="#ctx0" brushRef="#br0" timeOffset="961.593">1188 447 11835 0 0,'0'0'1788'0'0,"0"0"-637"0"0,0 0-176 0 0,0 0 138 0 0,0 0 118 0 0,0 0 24 0 0,0 0-177 0 0,0 0-310 0 0,0 0-257 0 0,0 0-174 0 0,0 0-116 0 0,0 0-81 0 0,0 0-57 0 0,-6 3-36 0 0,2 1-38 0 0,0-1 1 0 0,0 1-1 0 0,0 0 0 0 0,1 0 1 0 0,-1 1-1 0 0,1-1 1 0 0,0 0-1 0 0,0 1 1 0 0,1 0-1 0 0,-1 0 0 0 0,1 0 1 0 0,0 0-1 0 0,1 0 1 0 0,-1 0-1 0 0,1 1 1 0 0,-1 3-10 0 0,-1 2 13 0 0,1 0 1 0 0,0 1 0 0 0,0-1 0 0 0,1 1 0 0 0,1 0 0 0 0,0-1 0 0 0,0 1 0 0 0,1-1 0 0 0,1 1-1 0 0,0-1 1 0 0,3 9-14 0 0,-4-15 13 0 0,0 0 0 0 0,1-1 0 0 0,0 1-1 0 0,0 0 1 0 0,0-1 0 0 0,1 1 0 0 0,-1-1-1 0 0,1 0 1 0 0,0 0 0 0 0,0 0 0 0 0,1-1-1 0 0,-1 1 1 0 0,1-1 0 0 0,0 1 0 0 0,0-1 0 0 0,0 0-1 0 0,0-1 1 0 0,0 1 0 0 0,1-1 0 0 0,-1 0-1 0 0,1 0 1 0 0,0 0 0 0 0,-1 0 0 0 0,1-1-1 0 0,0 0 1 0 0,0 0 0 0 0,5 0-13 0 0,-1 0 102 0 0,1-1 1 0 0,-1 0-1 0 0,1 0 1 0 0,-1-1-1 0 0,1 0 1 0 0,-1-1-1 0 0,0 0 1 0 0,0 0-1 0 0,0-1 1 0 0,0-1-1 0 0,0 1 0 0 0,0-1 1 0 0,-1-1-1 0 0,0 1 1 0 0,0-2-1 0 0,0 1 1 0 0,0-1-1 0 0,-1 0 1 0 0,0 0-1 0 0,-1-1 1 0 0,1 0-1 0 0,-1 0 0 0 0,3-5-102 0 0,-4 6 29 0 0,1-1-1 0 0,-1 1 1 0 0,-1-1-1 0 0,1 0 0 0 0,-1 0 1 0 0,0 0-1 0 0,-1-1 0 0 0,1 1 1 0 0,-1-1-1 0 0,-1 0 0 0 0,0 0 1 0 0,0 0-1 0 0,0 0 1 0 0,-1 0-1 0 0,-1-1 0 0 0,1 1 1 0 0,-1 0-1 0 0,0 0 0 0 0,-1-1 1 0 0,0 1-1 0 0,-1 0 0 0 0,1 0 1 0 0,-1 0-1 0 0,-1 0 1 0 0,0 0-1 0 0,0 1 0 0 0,0-1 1 0 0,-1 1-1 0 0,0 0 0 0 0,-1 0 1 0 0,1 0-1 0 0,-1 0 0 0 0,-1 1 1 0 0,1 0-1 0 0,-1 0 1 0 0,0 0-1 0 0,0 1 0 0 0,-1 0 1 0 0,0 0-1 0 0,0 1 0 0 0,-2-2-28 0 0,1 3-156 0 0,0 0-1 0 0,0 1 0 0 0,-1 0 0 0 0,1 0 1 0 0,0 1-1 0 0,-1 0 0 0 0,1 0 1 0 0,-1 1-1 0 0,0 0 0 0 0,1 1 0 0 0,-1 0 1 0 0,1 0-1 0 0,0 0 0 0 0,-1 1 0 0 0,1 1 1 0 0,0 0-1 0 0,0 0 0 0 0,-5 3 157 0 0,-17 12-4255 0 0,4 6-3289 0 0,15-11-3968 0 0</inkml:trace>
  <inkml:trace contextRef="#ctx0" brushRef="#br0" timeOffset="1321.752">1802 0 9890 0 0,'0'0'2423'0'0,"0"0"-548"0"0,0 0-253 0 0,0 0-48 0 0,0 0-99 0 0,0 0-266 0 0,0 0-327 0 0,0 0-303 0 0,0 0-175 0 0,0 0-48 0 0,0 0 48 0 0,0 0 39 0 0,0 0-10 0 0,-5 20 3 0 0,-17 64-38 0 0,26-17 336 0 0,2-50-556 0 0,6 51 215 0 0,-2 1 0 0 0,-3-1 0 0 0,-3 36-393 0 0,-2 70-758 0 0,-22-183-6601 0 0,5-5-3787 0 0,9 10 3915 0 0</inkml:trace>
  <inkml:trace contextRef="#ctx0" brushRef="#br0" timeOffset="1870.599">1550 416 10258 0 0,'0'0'1694'0'0,"0"0"-647"0"0,0 0-104 0 0,0 0 180 0 0,0 0 59 0 0,0 0-37 0 0,0 0-138 0 0,0 0-134 0 0,0 0-109 0 0,33-5-73 0 0,104-16-115 0 0,-14 13 471 0 0,-90 7-903 0 0,-20 0-171 0 0,-1 0 0 0 0,1 1 0 0 0,0 1 0 0 0,0 0 0 0 0,-1 1 0 0 0,1 0 0 0 0,-1 1 0 0 0,1 0 0 0 0,3 2 27 0 0,-13-3-238 0 0,36 23-2255 0 0,-33-11-1987 0 0,-4 4-4563 0 0,4 10 2868 0 0,17-18 11041 0 0,-13-9-3157 0 0,52 1 5960 0 0,-1-17-3387 0 0,-49 11-3914 0 0,0-2 1 0 0,0 1 0 0 0,-1-1-1 0 0,0-1 1 0 0,0 0-1 0 0,-1 0 1 0 0,0-1 0 0 0,0-1-1 0 0,0 0 1 0 0,-1 0-1 0 0,-1-1 1 0 0,0 0 0 0 0,5-8-369 0 0,-9 12 83 0 0,-1 0 0 0 0,0 0 1 0 0,-1 0-1 0 0,1-1 1 0 0,-1 1-1 0 0,-1-1 0 0 0,1 1 1 0 0,-1-1-1 0 0,0 0 1 0 0,-1 1-1 0 0,1-1 0 0 0,-1 0 1 0 0,-1 0-1 0 0,1 0 0 0 0,-1 1 1 0 0,0-1-1 0 0,-1-1-83 0 0,0 5 4 0 0,-1 1 1 0 0,1-1-1 0 0,-1 0 0 0 0,0 1 0 0 0,0-1 0 0 0,0 1 1 0 0,0 0-1 0 0,0 0 0 0 0,0 0 0 0 0,0 1 0 0 0,-1-1 1 0 0,1 1-1 0 0,-1 0 0 0 0,1-1 0 0 0,-1 2 0 0 0,0-1 0 0 0,1 0 1 0 0,-1 1-1 0 0,0-1 0 0 0,1 1 0 0 0,-1 0 0 0 0,0 1 1 0 0,0-1-1 0 0,1 0 0 0 0,-4 2-4 0 0,-3-2-26 0 0,0 2 10 0 0,-1 1 1 0 0,1 1-1 0 0,-1 0 0 0 0,1 0 0 0 0,0 1 1 0 0,0 0-1 0 0,1 0 0 0 0,0 1 1 0 0,0 1-1 0 0,0-1 0 0 0,1 2 0 0 0,-1-1 1 0 0,2 1-1 0 0,-1 0 0 0 0,1 1 1 0 0,1-1-1 0 0,-1 1 0 0 0,-2 7 16 0 0,1-6-2 0 0,1 1 1 0 0,1 0-1 0 0,0 1 0 0 0,0-1 0 0 0,1 1 1 0 0,0 0-1 0 0,1 1 0 0 0,1-1 0 0 0,0 1 1 0 0,1-1-1 0 0,0 1 0 0 0,0 0 0 0 0,2 0 1 0 0,0 0-1 0 0,0 0 0 0 0,2 7 2 0 0,1-12 6 0 0,1-1-1 0 0,0-1 0 0 0,0 1 1 0 0,0-1-1 0 0,1 1 0 0 0,0-1 1 0 0,0 0-1 0 0,1-1 0 0 0,0 1 1 0 0,0-1-1 0 0,0-1 0 0 0,0 1 1 0 0,1-1-1 0 0,0 0 0 0 0,-1 0 1 0 0,2-1-1 0 0,-1 0 0 0 0,0 0 1 0 0,1 0-1 0 0,-1-1 0 0 0,1-1 1 0 0,0 1-1 0 0,-1-1 0 0 0,7 0-5 0 0,19 4-8 0 0,0 0 0 0 0,-1-3 0 0 0,1 0 0 0 0,0-3 0 0 0,13-1 8 0 0,42-19-948 0 0,-54 8-4278 0 0,-27 9-2132 0 0,-3 0-3523 0 0</inkml:trace>
  <inkml:trace contextRef="#ctx0" brushRef="#br0" timeOffset="2335.619">1 1179 7490 0 0,'0'0'2013'0'0,"0"0"-28"0"0,0 0 34 0 0,0 0-49 0 0,0 0-166 0 0,0 0-206 0 0,37 2-215 0 0,119 6-184 0 0,62-7 2073 0 0,143-47-1115 0 0,246-60-1156 0 0,-254 61-885 0 0,132 8-116 0 0,-315 37-277 0 0,-150 1 190 0 0,35-9-2061 0 0,-34-4-451 0 0,-10 6-400 0 0,-1 0-3846 0 0,-4 2-4495 0 0</inkml:trace>
  <inkml:trace contextRef="#ctx0" brushRef="#br0" timeOffset="2813.339">2964 320 3665 0 0,'0'0'3340'0'0,"0"0"-1028"0"0,0 0-337 0 0,0 0-47 0 0,0 0-153 0 0,0 0-200 0 0,0 0-247 0 0,0 0-259 0 0,0 0-166 0 0,0 0-166 0 0,0 0-131 0 0,0 0-104 0 0,0 0-94 0 0,-15 1-61 0 0,-46 5-47 0 0,18 13 359 0 0,37-11-478 0 0,38-19 361 0 0,30-27 79 0 0,-33 15 210 0 0,-29 22-636 0 0,0 1 4 0 0,0 0-3 0 0,0 0-24 0 0,-48 23-426 0 0,46-15-7826 0 0,2-8-3559 0 0</inkml:trace>
  <inkml:trace contextRef="#ctx0" brushRef="#br0" timeOffset="3329.564">2927 632 11378 0 0,'0'0'1534'0'0,"0"0"-39"0"0,0 0 129 0 0,0 0 39 0 0,0 0-117 0 0,0 0-367 0 0,0 0-423 0 0,0 0-217 0 0,0 0-116 0 0,0 0-71 0 0,0 0-41 0 0,0 0-63 0 0,-3 5-40 0 0,-17 25 149 0 0,18-22 736 0 0,16-16-580 0 0,28-12 628 0 0,-90 62-27 0 0,33-23-1420 0 0,24-14-2274 0 0,-5-5-5024 0 0,-2 0-4531 0 0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0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4897 0 0,'0'0'2791'0'0,"0"0"-777"0"0,0 0-194 0 0,0 0 54 0 0,0 0-36 0 0,0 0-170 0 0,0 0-339 0 0,0 0-380 0 0,0 0-247 0 0,0 0-120 0 0,0 0-34 0 0,0 0 5 0 0,0 0 39 0 0,2 0 41 0 0,19 3 8 0 0,-1-2 0 0 0,0 0 0 0 0,0-1 0 0 0,1-1 1 0 0,-1-1-1 0 0,0-1 0 0 0,10-3-641 0 0,87-7 837 0 0,-61 13-797 0 0,32 0 467 0 0,-45 0-5159 0 0,-51 5-3529 0 0,6-3 1903 0 0,0-1-3273 0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1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 11082 0 0,'0'0'2253'0'0,"0"0"-581"0"0,0 0-206 0 0,0 0 30 0 0,0 0-30 0 0,0 0-191 0 0,0 0-322 0 0,0 0-367 0 0,0 0-228 0 0,0 0-93 0 0,0 0-35 0 0,0 0 14 0 0,0 0 63 0 0,3 1 46 0 0,102 7 2474 0 0,-68-9-2254 0 0,174-33 1024 0 0,-190 29-1498 0 0,34-6-1043 0 0,-56 18-6379 0 0,0-7-4934 0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2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10 289 0 0 0,'0'0'568'0'0,"0"0"771"0"0,0 0 484 0 0,0 0 255 0 0,0 0 116 0 0,0 0-93 0 0,0 0-273 0 0,0 0-329 0 0,0 0-310 0 0,0 0-235 0 0,0-6-143 0 0,-3-20-77 0 0,1 46 2938 0 0,-2 24-3227 0 0,13 534 3261 0 0,-13-302-3410 0 0,16-283-1322 0 0,-10 2 470 0 0,14-35-2966 0 0,-4 16-6624 0 0,-7 16 159 0 0</inkml:trace>
  <inkml:trace contextRef="#ctx0" brushRef="#br0" timeOffset="539.796">290 860 9498 0 0,'0'0'437'0'0,"0"0"-358"0"0,0 0 172 0 0,0 0 610 0 0,0 0 420 0 0,0 0 138 0 0,0 0-70 0 0,0 0-250 0 0,0 0-209 0 0,0 0-153 0 0,0 0-126 0 0,0 0-70 0 0,0 0-4 0 0,26 2 4 0 0,84 7-2 0 0,-49-21 488 0 0,-45 5-842 0 0,0-1 1 0 0,0-1 0 0 0,-1 0 0 0 0,0-1-1 0 0,-1-1 1 0 0,0 0 0 0 0,0-1 0 0 0,-1-1-1 0 0,-1 0 1 0 0,0 0 0 0 0,-1-1 0 0 0,-1-1-1 0 0,0 0 1 0 0,0 0 0 0 0,-2-1 0 0 0,0 0-1 0 0,-1 0 1 0 0,3-11-186 0 0,-8 24 11 0 0,-1-1 0 0 0,1 1 0 0 0,-1 0 0 0 0,0-1 0 0 0,0 1 0 0 0,0-1 0 0 0,-1 0 0 0 0,1 1 0 0 0,-1-1 0 0 0,0 0 0 0 0,0 1 0 0 0,0-1 0 0 0,0 0 0 0 0,-1 0 0 0 0,1 1 0 0 0,-1-1 0 0 0,0 1 0 0 0,0-1 0 0 0,-1 1 0 0 0,1-1 0 0 0,-1 1 0 0 0,1 0 0 0 0,-1-1 0 0 0,0 1 0 0 0,0 0 0 0 0,0 0 0 0 0,-1 1 0 0 0,1-1 0 0 0,-1 0 0 0 0,0 1 0 0 0,0-1 0 0 0,1 1 0 0 0,-2 0 0 0 0,1 0 0 0 0,0 0 0 0 0,0 0 0 0 0,-4 0-11 0 0,-7 1-32 0 0,-1 1 0 0 0,1 1 0 0 0,-1 0-1 0 0,1 1 1 0 0,-1 1 0 0 0,1 0 0 0 0,0 1 0 0 0,0 1 0 0 0,0 0 0 0 0,1 0 0 0 0,0 2 0 0 0,0-1 0 0 0,0 2 0 0 0,1 0 0 0 0,0 0 0 0 0,0 1 0 0 0,1 1 0 0 0,1-1-1 0 0,-1 2 1 0 0,1 0 0 0 0,1 0 0 0 0,-6 10 32 0 0,4-8-3 0 0,1 0 0 0 0,0 1 1 0 0,1 0-1 0 0,0 0 0 0 0,2 1 0 0 0,0 0 0 0 0,0 1 0 0 0,1-1 0 0 0,1 1 0 0 0,1 0 0 0 0,0 1 0 0 0,1-1 1 0 0,1 1-1 0 0,0-1 0 0 0,1 1 0 0 0,1 0 0 0 0,1 1 3 0 0,2-9 34 0 0,1 1 0 0 0,0-1 0 0 0,0 0 0 0 0,0-1 0 0 0,1 1 1 0 0,1-1-1 0 0,0 0 0 0 0,0 0 0 0 0,0-1 0 0 0,1 1 0 0 0,0-2 0 0 0,0 1 0 0 0,1-1 0 0 0,0 0 1 0 0,0 0-1 0 0,0-1 0 0 0,1 0 0 0 0,-1-1 0 0 0,1 0 0 0 0,0 0 0 0 0,1-1 0 0 0,-1 0 0 0 0,1 0 1 0 0,-1-1-1 0 0,1-1 0 0 0,5 1-34 0 0,126 13 848 0 0,11-15-493 0 0,-127-15-1204 0 0,-24 9-3039 0 0,-3 0-3646 0 0,-1 2-4705 0 0</inkml:trace>
  <inkml:trace contextRef="#ctx0" brushRef="#br0" timeOffset="1181.119">1158 933 13187 0 0,'0'0'2995'0'0,"0"0"-1635"0"0,0 0-437 0 0,0 0 85 0 0,0 0 65 0 0,0 0-65 0 0,0 0-195 0 0,0 0-247 0 0,0 0-197 0 0,0 0-135 0 0,0 0-82 0 0,0 0-40 0 0,0 0-28 0 0,-19 8-16 0 0,-62 28-24 0 0,77-34-40 0 0,0 0 0 0 0,0 0-1 0 0,0 0 1 0 0,0 1 0 0 0,0-1 0 0 0,1 1 0 0 0,-1 0 0 0 0,1 0 0 0 0,0 1-1 0 0,0-1 1 0 0,0 1 0 0 0,0-1 0 0 0,0 1 0 0 0,1 0 0 0 0,0 0 0 0 0,0 0 0 0 0,0 0-4 0 0,-6 11 12 0 0,-50 92-6 0 0,58-106 7 0 0,0-1 3 0 0,0 0 3 0 0,0 0 11 0 0,0 0 15 0 0,0 0 27 0 0,8-11 360 0 0,103-124 370 0 0,-25 49-687 0 0,-79 78-66 0 0,-7 8-53 0 0,0 1 1 0 0,0-1-1 0 0,0 0 1 0 0,1 1-1 0 0,-1-1 1 0 0,0 0-1 0 0,0 1 1 0 0,0-1-1 0 0,0 0 0 0 0,1 1 1 0 0,-1-1-1 0 0,0 0 1 0 0,0 0-1 0 0,1 1 1 0 0,-1-1-1 0 0,0 0 1 0 0,0 0-1 0 0,1 1 0 0 0,-1-1 1 0 0,0 0-1 0 0,1 0 1 0 0,-1 0-1 0 0,0 0 1 0 0,1 0-1 0 0,-1 1 1 0 0,0-1-1 0 0,1 0 0 0 0,-1 0 1 0 0,0 0-1 0 0,1 0 1 0 0,-1 0-1 0 0,1 0 1 0 0,-1 0-1 0 0,0 0 1 0 0,1 0-1 0 0,-1 0 0 0 0,0 0 1 0 0,1 0-1 0 0,-1-1 1 0 0,0 1-1 0 0,1 0 1 0 0,-1 0-1 0 0,0 0 1 0 0,1 0-1 0 0,-1-1 0 0 0,0 1 4 0 0,-1 10 4 0 0,0-1 0 0 0,1 0 0 0 0,0 1 0 0 0,0-1 0 0 0,1 1 0 0 0,0-1 0 0 0,0 1 0 0 0,1-1 0 0 0,1 0 0 0 0,-1 0 0 0 0,2 0 0 0 0,-1 0 0 0 0,1-1 0 0 0,0 1 0 0 0,1-1 0 0 0,0 0 0 0 0,0 0 0 0 0,1 0 0 0 0,0-1 0 0 0,1 1-4 0 0,-3-7 31 0 0,1 1 0 0 0,-1-1 0 0 0,1 0-1 0 0,-1 0 1 0 0,1-1 0 0 0,-1 1 0 0 0,1-1-1 0 0,0 0 1 0 0,-1 0 0 0 0,1 0 0 0 0,-1-1-1 0 0,1 0 1 0 0,-1 0 0 0 0,1 0 0 0 0,-1 0-1 0 0,1-1 1 0 0,-1 1 0 0 0,0-1 0 0 0,0 0-1 0 0,0-1 1 0 0,0 1 0 0 0,0-1 0 0 0,0 1-1 0 0,-1-1 1 0 0,0 0 0 0 0,1-1 0 0 0,-1 1-1 0 0,0 0 1 0 0,0-1 0 0 0,-1 0 0 0 0,1 0 0 0 0,-1 0-1 0 0,0 0 1 0 0,2-3-31 0 0,71-120 596 0 0,-73 124-613 0 0,-1-1 1 0 0,1 0-1 0 0,-1 0 0 0 0,0 0 0 0 0,0 0 0 0 0,0 0 0 0 0,0 0 1 0 0,-1 0-1 0 0,0 0 0 0 0,0 0 0 0 0,0 0 0 0 0,0 0 1 0 0,-1 0-1 0 0,1 0 0 0 0,-1 0 0 0 0,0 0 0 0 0,0 0 0 0 0,-1-1 17 0 0,-16-2-2202 0 0,7 5-4920 0 0,8 2-5089 0 0</inkml:trace>
  <inkml:trace contextRef="#ctx0" brushRef="#br0" timeOffset="2117.393">480 278 1896 0 0,'0'0'2657'0'0,"0"0"-769"0"0,0 0-190 0 0,0 0 36 0 0,0 0 108 0 0,0 0-65 0 0,0 0-163 0 0,0 0-178 0 0,0 0-241 0 0,0 0-212 0 0,0 0-160 0 0,0 0-99 0 0,0 0-96 0 0,-5 1-78 0 0,-5 2-396 0 0,2-1 560 0 0,18-12 253 0 0,157-156 1987 0 0,-88 77-2638 0 0,-37 70-399 0 0,-24 58 370 0 0,0-1-13 0 0,-1 9 12 0 0,37 80 129 0 0,-52-124-434 0 0,0 0 1 0 0,0-1 0 0 0,0 0 0 0 0,0 1 0 0 0,0-1 0 0 0,1 0 0 0 0,-1 0 0 0 0,1 0 0 0 0,-1-1 0 0 0,1 1 0 0 0,0-1-1 0 0,0 1 1 0 0,0-1 0 0 0,0 0 0 0 0,0 0 0 0 0,0 0 0 0 0,0 0 0 0 0,0-1 0 0 0,0 1 0 0 0,0-1 0 0 0,0 0-1 0 0,0 0 1 0 0,2 0 18 0 0,29-10-5286 0 0,-27 7-1993 0 0,-1 2-5164 0 0</inkml:trace>
  <inkml:trace contextRef="#ctx0" brushRef="#br0" timeOffset="2724.271">1673 216 7570 0 0,'0'0'1724'0'0,"0"0"-74"0"0,0 0 135 0 0,0 0 78 0 0,0 0-124 0 0,0 0-364 0 0,0 0-480 0 0,0 0-341 0 0,0 0-122 0 0,0 0 20 0 0,0 0 65 0 0,0 0 78 0 0,0 0 25 0 0,-1 12-6 0 0,11 146 2236 0 0,7-70-2164 0 0,-4 1 0 0 0,-4 0 1 0 0,-3 56-687 0 0,9 129 189 0 0,-26-240-1734 0 0,29-62-2498 0 0,-9 18-2269 0 0,-6 3-5182 0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1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5 568 0 0,'0'0'2362'0'0,"0"0"-128"0"0,0 0 88 0 0,0 0 105 0 0,0 0-29 0 0,0 0-233 0 0,0 0-319 0 0,0 0-327 0 0,0 0-271 0 0,0 0-241 0 0,0 0-179 0 0,0 0-145 0 0,0 0-128 0 0,-2 11 913 0 0,64-3 585 0 0,-3-7-1373 0 0,-34 1-475 0 0,1-2 0 0 0,0-1 0 0 0,0 0 0 0 0,-1-2 1 0 0,1-1-1 0 0,16-6-205 0 0,1 3 107 0 0,-43 7-143 0 0,0 0 5 0 0,-8 35-2277 0 0,-1-27-1394 0 0,-3-2-3746 0 0,6-5-3911 0 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1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5393 0 0,'0'0'2593'0'0,"0"0"-395"0"0,0 0-313 0 0,0 0-303 0 0,0 0-291 0 0,0 0-267 0 0,0 0-202 0 0,0 0-53 0 0,0 0 62 0 0,0 0 13 0 0,0 0-26 0 0,0 0-56 0 0,0 0-48 0 0,9 0-39 0 0,284 3 4669 0 0,-185-15-4368 0 0,-47 10-1247 0 0,-94 12-1699 0 0,22-6-976 0 0,1 1-3307 0 0,2-2-6139 0 0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6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91 790 7754 0 0,'0'0'2495'0'0,"0"0"-407"0"0,0 0-169 0 0,0 0-65 0 0,0 0-198 0 0,0 0-267 0 0,0 0-297 0 0,0 0-295 0 0,0 0-211 0 0,0 0-166 0 0,0 0-87 0 0,0 0-66 0 0,-12 4-23 0 0,-38 13-1 0 0,22-3 402 0 0,36-19 122 0 0,96-64-163 0 0,-82 58-264 0 0,-22 11-217 0 0,0 0 31 0 0,0 0 22 0 0,-15 7 282 0 0,-53 43-226 0 0,103-64-2116 0 0,-14 7-4480 0 0,-11 6-5391 0 0</inkml:trace>
  <inkml:trace contextRef="#ctx0" brushRef="#br0" timeOffset="3290.191">2061 0 10690 0 0,'0'0'1546'0'0,"0"0"-90"0"0,0 0 118 0 0,0 0 94 0 0,0 0-11 0 0,0 0-216 0 0,0 0-355 0 0,0 0-294 0 0,0 0-225 0 0,0 0-148 0 0,0 0-81 0 0,0 0-26 0 0,0 0-18 0 0,-11 10-26 0 0,-34 33-19 0 0,31-1 281 0 0,15-33-425 0 0,-3 0-165 0 0,0 0 1 0 0,0 0-1 0 0,0 0 0 0 0,-2 0 1 0 0,1-1-1 0 0,-1 1 0 0 0,0-1 0 0 0,0 0 1 0 0,-1 0-1 0 0,0 0 0 0 0,-1 0 1 0 0,0-1-1 0 0,0 0 0 0 0,-1 0 1 0 0,1-1-1 0 0,-1 0 0 0 0,-3 2 60 0 0,-1-2-2826 0 0,7-5-5945 0 0,4-1-2569 0 0</inkml:trace>
  <inkml:trace contextRef="#ctx0" brushRef="#br0" timeOffset="3548.008">2266 104 9162 0 0,'0'0'2863'0'0,"0"0"-1430"0"0,0 0-257 0 0,0 0 219 0 0,0 0 101 0 0,0 0-108 0 0,0 0-338 0 0,0 0-334 0 0,0 0-237 0 0,-33 31-174 0 0,-102 97-93 0 0,20-13 100 0 0,17 15-894 0 0,93-115-907 0 0,11-10-5338 0 0,-2-5-3966 0 0</inkml:trace>
  <inkml:trace contextRef="#ctx0" brushRef="#br0" timeOffset="3969.325">2138 443 5473 0 0,'0'0'2239'0'0,"0"0"-993"0"0,0 0-51 0 0,0 0 313 0 0,0 0 135 0 0,0 0-176 0 0,0 0-337 0 0,0 0-275 0 0,0 0-154 0 0,0 0-83 0 0,0 0-93 0 0,0 0-76 0 0,0 0-67 0 0,31-2-67 0 0,92-5-33 0 0,-52 5 465 0 0,-70 3-710 0 0,0-1 0 0 0,0 0 0 0 0,0 1 0 0 0,0-1 0 0 0,0 1-1 0 0,0-1 1 0 0,0 1 0 0 0,0-1 0 0 0,-1 1 0 0 0,1 0 0 0 0,0-1 0 0 0,0 1 0 0 0,-1 0-1 0 0,1 0 1 0 0,0 0 0 0 0,-1-1 0 0 0,1 1 0 0 0,-1 0 0 0 0,1 0 0 0 0,-1 0 0 0 0,1 0 0 0 0,-1 0-1 0 0,0 0 1 0 0,0 0 0 0 0,1 0 0 0 0,-1 0 0 0 0,0 0 0 0 0,0 0 0 0 0,0 0 0 0 0,0 0-1 0 0,0 0 1 0 0,0 0 0 0 0,0 0 0 0 0,0 0 0 0 0,-1 0 0 0 0,1 0 0 0 0,0 0 0 0 0,-1 0-1 0 0,1 0 1 0 0,0 0 0 0 0,-1 0 0 0 0,1 0 0 0 0,-1 0 0 0 0,0 0 0 0 0,1-1 0 0 0,-1 1 0 0 0,0 0-1 0 0,1 0 1 0 0,-1-1 0 0 0,-1 2-37 0 0,-37 44 839 0 0,-94 94 556 0 0,132-139-1376 0 0,-1 0 0 0 0,1 0 0 0 0,0 1 0 0 0,0-1 1 0 0,-1 1-1 0 0,1-1 0 0 0,0 0 0 0 0,0 1 0 0 0,0 0 0 0 0,1-1 0 0 0,-1 1 0 0 0,0 0 0 0 0,0-1 0 0 0,1 1 0 0 0,-1 0 0 0 0,1 0 0 0 0,0-1 0 0 0,0 1 0 0 0,-1 0 0 0 0,1 0 0 0 0,0 0 0 0 0,0-1 0 0 0,1 1 0 0 0,-1 0 0 0 0,0 0 0 0 0,1 0 1 0 0,-1-1-1 0 0,1 1 0 0 0,-1 0 0 0 0,1-1 0 0 0,0 1 0 0 0,0 0 0 0 0,0-1 0 0 0,0 1 0 0 0,0-1 0 0 0,0 1 0 0 0,0-1 0 0 0,0 0 0 0 0,0 1 0 0 0,1-1 0 0 0,-1 0 0 0 0,1 0 0 0 0,-1 0 0 0 0,1 0 0 0 0,-1 0 0 0 0,1 0 0 0 0,0 0 0 0 0,-1-1 0 0 0,1 1 1 0 0,0-1-1 0 0,-1 1 0 0 0,1-1 0 0 0,0 1 0 0 0,0-1 0 0 0,0 0 0 0 0,-1 0 0 0 0,1 0-19 0 0,20 1 287 0 0,0-2 1 0 0,0 0 0 0 0,0-2-1 0 0,-1 0 1 0 0,0-1 0 0 0,20-7-288 0 0,23-7 257 0 0,-39 16-2566 0 0,-25 2-586 0 0,0 0-4610 0 0,0 0-5147 0 0</inkml:trace>
  <inkml:trace contextRef="#ctx0" brushRef="#br0" timeOffset="630.031">486 832 5577 0 0,'0'0'1383'0'0,"0"0"-97"0"0,0 0 278 0 0,0 0 252 0 0,0 0-18 0 0,0 0-196 0 0,0 0-267 0 0,0 0-218 0 0,0 0-158 0 0,0 0-65 0 0,0 0-53 0 0,0 0-47 0 0,0 0-49 0 0,30 0-74 0 0,96-2-88 0 0,-65-12 159 0 0,-52 7-561 0 0,-2 4-98 0 0,-1 0 1 0 0,1 0 0 0 0,-1-1-1 0 0,0 1 1 0 0,0-2 0 0 0,0 1-1 0 0,-1-1 1 0 0,0 1 0 0 0,0-2-1 0 0,0 1 1 0 0,0 0-1 0 0,-1-1 1 0 0,0 0 0 0 0,0 0-1 0 0,0 0 1 0 0,-1-1 0 0 0,0 1-1 0 0,0-1 1 0 0,-1 0 0 0 0,0 1-1 0 0,0-1 1 0 0,0 0 0 0 0,-1 0-1 0 0,0-1 1 0 0,0-5-84 0 0,-3 10-28 0 0,-1 1 1 0 0,1-1 0 0 0,0 1-1 0 0,0 0 1 0 0,-1 0 0 0 0,1 0-1 0 0,-1 0 1 0 0,0 1-1 0 0,0-1 1 0 0,0 1 0 0 0,1-1-1 0 0,-1 1 1 0 0,0 0-1 0 0,-1 0 1 0 0,1 1 0 0 0,0-1-1 0 0,0 0 1 0 0,0 1-1 0 0,0 0 1 0 0,0 0 0 0 0,-1 0-1 0 0,1 0 1 0 0,0 0-1 0 0,-1 1 28 0 0,-16 1-43 0 0,0 1 0 0 0,0 1 0 0 0,0 0 0 0 0,1 1 0 0 0,0 2-1 0 0,0 0 1 0 0,0 1 0 0 0,1 0 0 0 0,0 2 0 0 0,1 0 0 0 0,0 1-1 0 0,1 1 1 0 0,0 0 0 0 0,1 1 0 0 0,0 1 0 0 0,1 1 0 0 0,0 0-1 0 0,1 0 1 0 0,-5 10 43 0 0,15-20 10 0 0,0 0 0 0 0,0 0-1 0 0,1-1 1 0 0,-1 1 0 0 0,1 1-1 0 0,1-1 1 0 0,-1 0 0 0 0,1 1-1 0 0,0-1 1 0 0,0 0 0 0 0,0 1 0 0 0,1-1-1 0 0,-1 1 1 0 0,2-1 0 0 0,-1 1-1 0 0,0 0 1 0 0,1-1 0 0 0,0 0-1 0 0,1 1 1 0 0,-1-1 0 0 0,1 0 0 0 0,0 1-1 0 0,0-1 1 0 0,0 0 0 0 0,1-1-1 0 0,1 4-9 0 0,5 1 71 0 0,0 1-1 0 0,1-1 0 0 0,0-1 1 0 0,0 1-1 0 0,1-2 1 0 0,0 1-1 0 0,0-2 0 0 0,1 1 1 0 0,-1-2-1 0 0,1 1 1 0 0,1-2-1 0 0,-1 0 0 0 0,1 0 1 0 0,0-1-71 0 0,-11-3 6 0 0,8 4 31 0 0,1-1 0 0 0,-1-1 1 0 0,1 0-1 0 0,-1 0 1 0 0,1-1-1 0 0,0-1 0 0 0,0 0 1 0 0,-1 0-1 0 0,1-1 1 0 0,0 0-1 0 0,-1-1 0 0 0,1 0 1 0 0,-1-1-1 0 0,1 0 0 0 0,-1-1 1 0 0,0 0-1 0 0,0 0 1 0 0,0-1-38 0 0,-2-3-2189 0 0,-5 0-6642 0 0,-2 4-3182 0 0</inkml:trace>
  <inkml:trace contextRef="#ctx0" brushRef="#br0" timeOffset="1221.55">1056 1060 13795 0 0,'0'0'1467'0'0,"0"0"-321"0"0,0 0-138 0 0,0 0-76 0 0,0 0-100 0 0,0 0-141 0 0,0 0-175 0 0,0 0-181 0 0,0 0-126 0 0,0 0-93 0 0,0 0-44 0 0,0 0-22 0 0,0 0 3 0 0,-22 22-24 0 0,-68 67-13 0 0,39-24-5 0 0,43-45 135 0 0,20-28 477 0 0,147-138 660 0 0,-88 81-1128 0 0,-69 99-252 0 0,-9-6 157 0 0,5-25-59 0 0,1 0 1 0 0,0-1-1 0 0,0 1 0 0 0,0 0 1 0 0,0 0-1 0 0,0 0 1 0 0,0 0-1 0 0,1 0 0 0 0,0 0 1 0 0,-1 1-1 0 0,1-1 0 0 0,0 0 1 0 0,1 0-1 0 0,-1 0 0 0 0,0 0 1 0 0,1 0-1 0 0,0 0 1 0 0,0 0-1 0 0,0 0 0 0 0,0 0 1 0 0,0 0-1 0 0,0 0 0 0 0,1-1 1 0 0,0 1-1 0 0,-1 0 1 0 0,1-1-1 0 0,0 0 0 0 0,1 2-1 0 0,0-2 39 0 0,-1 0 0 0 0,1 1 0 0 0,0-1 0 0 0,0 0 0 0 0,0-1 0 0 0,1 1 0 0 0,-1-1 0 0 0,0 1 0 0 0,1-1 0 0 0,-1 0 0 0 0,1 0 0 0 0,-1 0 0 0 0,1-1 0 0 0,-1 1 0 0 0,1-1 0 0 0,0 0 0 0 0,-1 0 0 0 0,1 0 0 0 0,-1 0 0 0 0,1-1 0 0 0,-1 0 0 0 0,1 1 0 0 0,0-1 0 0 0,-1 0 0 0 0,0-1 0 0 0,1 1 0 0 0,-1-1 0 0 0,0 1 0 0 0,0-1 0 0 0,2-1-39 0 0,-1 0 41 0 0,1 0 0 0 0,-1 0 0 0 0,0 0 0 0 0,0 0 0 0 0,-1 0 1 0 0,1-1-1 0 0,-1 0 0 0 0,1 0 0 0 0,-1 0 0 0 0,-1 0 0 0 0,1 0 0 0 0,0-1 0 0 0,-1 1 0 0 0,0-1 0 0 0,0 0 1 0 0,0 1-1 0 0,-1-1 0 0 0,1 0 0 0 0,-1 0 0 0 0,0 0 0 0 0,-1 0 0 0 0,1-1-41 0 0,-1 4-253 0 0,-2-10-1150 0 0,-3 7-4725 0 0,0 4-5415 0 0</inkml:trace>
  <inkml:trace contextRef="#ctx0" brushRef="#br0" timeOffset="1979.585">468 266 1000 0 0,'0'0'1883'0'0,"0"0"-268"0"0,0 0-161 0 0,0 0-60 0 0,0 0-9 0 0,0 0 3 0 0,0 0-5 0 0,0 0 19 0 0,0 0 13 0 0,0 0-53 0 0,0 0-63 0 0,0 0-62 0 0,0 0-98 0 0,14 3-105 0 0,108 13 1929 0 0,-110-20-2812 0 0,1 1 0 0 0,-1-2 0 0 0,0 1 0 0 0,0-2 0 0 0,0 0 0 0 0,-1 0 0 0 0,0-1 0 0 0,0 0 0 0 0,-1-1 0 0 0,0 0 0 0 0,0-1 0 0 0,0 0 0 0 0,-2 0 0 0 0,1-1 0 0 0,-1 0 0 0 0,0-1 0 0 0,-1 0 0 0 0,-1 0 0 0 0,3-6-151 0 0,-9 16-5 0 0,0 1 1 0 0,0-1-1 0 0,0 0 1 0 0,0 0-1 0 0,0 1 1 0 0,0-1-1 0 0,0 0 1 0 0,0 0-1 0 0,0 1 1 0 0,1-1-1 0 0,-1 0 1 0 0,0 1 0 0 0,0-1-1 0 0,1 0 1 0 0,-1 1-1 0 0,0-1 1 0 0,1 0-1 0 0,-1 1 1 0 0,1-1-1 0 0,-1 1 1 0 0,1-1-1 0 0,-1 0 1 0 0,1 1-1 0 0,-1-1 1 0 0,1 1 0 0 0,-1 0-1 0 0,1-1 1 0 0,0 1-1 0 0,-1-1 1 0 0,1 1-1 0 0,0 0 1 0 0,-1 0-1 0 0,1-1 1 0 0,0 1-1 0 0,-1 0 1 0 0,1 0-1 0 0,0 0 1 0 0,0 0-1 0 0,-1 0 1 0 0,1 0 0 0 0,0 0-1 0 0,0 0 1 0 0,-1 0-1 0 0,1 0 1 0 0,0 0-1 0 0,-1 0 1 0 0,1 0-1 0 0,0 1 1 0 0,-1-1-1 0 0,1 0 1 0 0,0 1-1 0 0,-1-1 1 0 0,1 0 0 0 0,0 1-1 0 0,-1-1 1 0 0,1 1-1 0 0,-1-1 1 0 0,1 1-1 0 0,-1-1 1 0 0,1 1-1 0 0,-1-1 1 0 0,1 1-1 0 0,-1 0 1 0 0,1-1-1 0 0,-1 1 1 0 0,0 0-1 0 0,1-1 1 0 0,-1 1 0 0 0,0 0 4 0 0,29 53 42 0 0,72 146 502 0 0,-80-127-418 0 0,-20-73-140 0 0,-1 0-14 0 0,0 0-33 0 0,9 2-1106 0 0,-2-1-1649 0 0,0 0-5246 0 0,-1-1-4039 0 0</inkml:trace>
  <inkml:trace contextRef="#ctx0" brushRef="#br0" timeOffset="2880.359">1229 278 1472 0 0,'0'0'2149'0'0,"0"0"-666"0"0,0 0-167 0 0,0 0 158 0 0,0 0 145 0 0,0 0-36 0 0,0 0-310 0 0,0 0-394 0 0,0 0-251 0 0,0 0-65 0 0,0 0 28 0 0,0 0 81 0 0,6-1 22 0 0,100-6 2569 0 0,53-1-359 0 0,-156 8-2849 0 0,-1-1-1 0 0,0 1 0 0 0,0 0 0 0 0,1-1 0 0 0,-1 1 1 0 0,0 0-1 0 0,1 1 0 0 0,-1-1 0 0 0,0 0 0 0 0,0 1 1 0 0,1-1-1 0 0,-1 1 0 0 0,0-1 0 0 0,0 1 0 0 0,0 0 1 0 0,0 0-1 0 0,0 0 0 0 0,0 0 0 0 0,0 1 0 0 0,0-1 1 0 0,0 1-1 0 0,-1-1 0 0 0,1 1 0 0 0,0-1 0 0 0,-1 1 1 0 0,1 0-1 0 0,-1 0 0 0 0,0-1 0 0 0,0 1 0 0 0,0 0 1 0 0,1 0-1 0 0,-2 1 0 0 0,1-1 0 0 0,0 0 0 0 0,0 0 1 0 0,-1 0-1 0 0,1 1 0 0 0,-1-1 0 0 0,0 1-54 0 0,12 131 795 0 0,13 87-600 0 0,8 91-110 0 0,-35-32 245 0 0,0-200-150 0 0,2-79-164 0 0,0-1 0 0 0,0 0 1 0 0,0 0 3 0 0,0 0-1 0 0,0 0 30 0 0,0 0 12 0 0,0 0 1 0 0,0 0 16 0 0,0 0 16 0 0,0 0 3 0 0,0 0 10 0 0,0 0 11 0 0,0 0-15 0 0,0 0 2 0 0,0 0 14 0 0,0 0 5 0 0,0 0-8 0 0,0 0 0 0 0,0 0-13 0 0,0 0-18 0 0,-29 0 333 0 0,-217 7-1048 0 0,225-6-536 0 0,18-1-2558 0 0,1-1-3551 0 0,2-2-4858 0 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9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4 160 5185 0 0,'0'0'1407'0'0,"0"0"-55"0"0,0 0 82 0 0,0 0 209 0 0,0 0 172 0 0,0 0-32 0 0,0 0-213 0 0,0 0-278 0 0,0 0-289 0 0,0 0-250 0 0,0 0-215 0 0,-1-4-141 0 0,-1-12 224 0 0,14 30 877 0 0,70 128 217 0 0,-38-33-1274 0 0,46 85-100 0 0,-58-140-236 0 0,-21-96 2273 0 0,-1-16-2296 0 0,3 0 0 0 0,2 1-1 0 0,2 1 1 0 0,6-8-82 0 0,48-91 87 0 0,-2 14-183 0 0,-68 141 38 0 0,-1-1 1 0 0,0 1-1 0 0,1-1 1 0 0,-1 1-1 0 0,0-1 1 0 0,0 1 0 0 0,1-1-1 0 0,-1 1 1 0 0,0-1-1 0 0,0 1 1 0 0,0-1-1 0 0,0 0 1 0 0,0 1 0 0 0,0-1-1 0 0,0 1 1 0 0,0-1-1 0 0,0 0 1 0 0,0 1-1 0 0,0-1 1 0 0,0 1 0 0 0,0-1-1 0 0,0 1 1 0 0,0-1-1 0 0,-1 0 1 0 0,1 1-1 0 0,0-1 1 0 0,-1 1 0 0 0,1-1-1 0 0,0 1 1 0 0,-1-1-1 0 0,1 1 1 0 0,0 0 0 0 0,-1-1-1 0 0,1 1 1 0 0,-1-1-1 0 0,1 1 1 0 0,-1 0-1 0 0,1-1 1 0 0,-1 1 0 0 0,1 0-1 0 0,-1-1 1 0 0,1 1-1 0 0,-1 0 1 0 0,1 0-1 0 0,-1 0 1 0 0,1 0 0 0 0,-1-1-1 0 0,0 1 1 0 0,1 0-1 0 0,-1 0 1 0 0,1 0-1 0 0,-1 0 1 0 0,0 0 57 0 0,-17 14-8712 0 0,14-6-3000 0 0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4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353 259 0 0 0,'0'0'573'0'0,"0"0"168"0"0,0 0 125 0 0,0 0 139 0 0,0 0 216 0 0,0 0 216 0 0,7-2 146 0 0,0 1-2891 0 0,9-2 8252 0 0,-33 1-1814 0 0,-124 29-3516 0 0,33 8-652 0 0,105-35-925 0 0,0 1-1 0 0,0 0 0 0 0,0 0 0 0 0,0 1 0 0 0,0-1 0 0 0,1 1 0 0 0,-1-1 0 0 0,0 1 0 0 0,1 0 0 0 0,0 0 0 0 0,-1 0 1 0 0,1 0-1 0 0,0 0 0 0 0,0 1 0 0 0,0-1 0 0 0,0 1 0 0 0,1-1 0 0 0,-1 1 0 0 0,0-1 0 0 0,1 1 0 0 0,0 0 1 0 0,0 0-1 0 0,0 0 0 0 0,0 0 0 0 0,0 0 0 0 0,1 0 0 0 0,-1 0 0 0 0,1 0 0 0 0,0 0 0 0 0,0 0 0 0 0,0 1-36 0 0,-4 424 2588 0 0,1-389-2421 0 0,-1 1 1 0 0,-2 0 0 0 0,-2-1-1 0 0,-11 30-167 0 0,2 39 150 0 0,17-107-124 0 0,0 0 0 0 0,0 1 0 0 0,0-1 0 0 0,0 0 0 0 0,0 0 0 0 0,0 1 0 0 0,0-1 0 0 0,1 0 0 0 0,-1 0 0 0 0,0 1 1 0 0,1-1-1 0 0,-1 0 0 0 0,1 0 0 0 0,-1 0 0 0 0,1 0 0 0 0,0 0 0 0 0,-1 0 0 0 0,1 1 0 0 0,0-2 0 0 0,0 1 0 0 0,0 0 0 0 0,-1 0 0 0 0,1 0 0 0 0,0 0 1 0 0,0 0-1 0 0,0-1 0 0 0,1 1 0 0 0,-1 0 0 0 0,0-1 0 0 0,0 1 0 0 0,0-1 0 0 0,0 0 0 0 0,1 1 0 0 0,-1-1 0 0 0,0 0 0 0 0,0 1 0 0 0,1-1 0 0 0,-1 0 1 0 0,0 0-1 0 0,0 0 0 0 0,1 0 0 0 0,-1 0 0 0 0,0-1 0 0 0,0 1 0 0 0,1 0 0 0 0,-1-1 0 0 0,0 1 0 0 0,0 0 0 0 0,0-1 0 0 0,1 0 0 0 0,-1 1 0 0 0,0-1 1 0 0,1 0-27 0 0,16 0 61 0 0,219-7 655 0 0,-169 4-377 0 0,-68-1-2326 0 0,0-1-5934 0 0,0 6-4011 0 0</inkml:trace>
  <inkml:trace contextRef="#ctx0" brushRef="#br0" timeOffset="755.494">442 779 3969 0 0,'0'0'512'0'0,"0"0"179"0"0,0 0 585 0 0,0 0 610 0 0,0 0 288 0 0,0 0-131 0 0,0 0-318 0 0,0 0-291 0 0,0 0-254 0 0,0 0-165 0 0,0 0-116 0 0,0 0-93 0 0,0 0-69 0 0,30-2-60 0 0,96-8-72 0 0,-68-7 162 0 0,-48 11-576 0 0,1-2 5 0 0,1 1-1 0 0,-1-2 0 0 0,0 1 0 0 0,-1-2 0 0 0,0 1 0 0 0,-1-1 1 0 0,0-1-1 0 0,0 0 0 0 0,6-10-195 0 0,-14 19 9 0 0,1-1-1 0 0,-1 0 1 0 0,0 0 0 0 0,1 1-1 0 0,-1-1 1 0 0,-1 0 0 0 0,1 0-1 0 0,0 0 1 0 0,-1 0 0 0 0,1 0-1 0 0,-1 0 1 0 0,0 0 0 0 0,0 0 0 0 0,0 0-1 0 0,-1 0 1 0 0,1 0 0 0 0,-1 0-1 0 0,1 0 1 0 0,-1 0 0 0 0,0 0-1 0 0,0 0 1 0 0,-1 0 0 0 0,1 0-1 0 0,0 1 1 0 0,-1-1 0 0 0,0 1-1 0 0,1-1 1 0 0,-1 1 0 0 0,0 0 0 0 0,0-1-1 0 0,-1 1-8 0 0,-10-1-85 0 0,0 0-1 0 0,0 2 1 0 0,0-1-1 0 0,0 2 1 0 0,-1 0-1 0 0,1 0 0 0 0,0 1 1 0 0,0 1-1 0 0,0 0 1 0 0,0 1-1 0 0,0 0 1 0 0,1 1-1 0 0,-1 0 1 0 0,1 1-1 0 0,0 1 1 0 0,0 0-1 0 0,0 0 0 0 0,1 1 1 0 0,0 1-1 0 0,1 0 1 0 0,-7 6 85 0 0,8-6 6 0 0,0 0-1 0 0,0 1 1 0 0,0 0 0 0 0,1 0-1 0 0,1 1 1 0 0,-1 0 0 0 0,2 0-1 0 0,-1 1 1 0 0,2 0 0 0 0,-1 0 0 0 0,0 5-6 0 0,-1 77 349 0 0,9-86-278 0 0,1 1 0 0 0,0-1 0 0 0,0 0 0 0 0,0 0 0 0 0,1 0 1 0 0,0 0-1 0 0,0-1 0 0 0,0 0 0 0 0,1 0 0 0 0,0 0 0 0 0,1 0 0 0 0,-1-1 0 0 0,1 1 0 0 0,0-2 0 0 0,0 1 1 0 0,6 3-72 0 0,7 1 196 0 0,0-2 1 0 0,0 0-1 0 0,1 0 1 0 0,0-2-1 0 0,0-1 1 0 0,0 0-1 0 0,1-1 1 0 0,-1-2 0 0 0,1 0-1 0 0,-1-1 1 0 0,1-1-1 0 0,-1-1 1 0 0,3-1-197 0 0,-20 3 17 0 0,18-1 57 0 0,-1-1 0 0 0,1-1 0 0 0,-1-1 0 0 0,0 0 0 0 0,0-2 0 0 0,-1 0 0 0 0,10-6-74 0 0,-18-11-497 0 0,-15 14-2174 0 0,-3 3-3503 0 0,2 6-5692 0 0</inkml:trace>
  <inkml:trace contextRef="#ctx0" brushRef="#br0" timeOffset="1459.665">1176 802 9226 0 0,'0'0'1292'0'0,"0"0"-224"0"0,0 0 47 0 0,0 0 208 0 0,0 0 111 0 0,0 0-91 0 0,0 0-240 0 0,0 0-284 0 0,0 0-210 0 0,0 0-147 0 0,0 0-108 0 0,0 0-58 0 0,0 0-44 0 0,-15 17-25 0 0,-48 55-16 0 0,-58 86 974 0 0,216-263 1459 0 0,9 5-2487 0 0,-94 147-367 0 0,-10-29 171 0 0,0-13 46 0 0,0 1 0 0 0,0 0 0 0 0,1 0 0 0 0,0 0 0 0 0,0-1 0 0 0,1 1 0 0 0,-1-1 0 0 0,1 1 0 0 0,1-1 0 0 0,-1 1 0 0 0,1-1 0 0 0,0 0 0 0 0,0 0 0 0 0,0 0 0 0 0,0-1 0 0 0,1 1 0 0 0,0-1 0 0 0,0 0 0 0 0,0 0 0 0 0,1 0 0 0 0,-1 0 0 0 0,4 1-7 0 0,-2-6 84 0 0,0 0-1 0 0,0 0 1 0 0,0 0-1 0 0,-1 0 0 0 0,1-1 1 0 0,0 0-1 0 0,-1-1 1 0 0,1 1-1 0 0,-1-1 0 0 0,0 0 1 0 0,0 0-1 0 0,0-1 1 0 0,0 1-1 0 0,0-1 0 0 0,-1 0 1 0 0,0 0-1 0 0,0-1 1 0 0,0 1-1 0 0,0-1 0 0 0,-1 0 1 0 0,1 0-1 0 0,-1 0 1 0 0,2-6-84 0 0,2 1 98 0 0,-3 4-68 0 0,-1 1 1 0 0,0-1-1 0 0,0 0 0 0 0,0 0 1 0 0,-1 0-1 0 0,0 0 0 0 0,0-1 1 0 0,0 1-1 0 0,-1-1 1 0 0,0 1-1 0 0,0-1 0 0 0,-1 1 1 0 0,0-1-1 0 0,-1-6-30 0 0,-10 1-1223 0 0,0 8-5520 0 0,10 4-2468 0 0</inkml:trace>
  <inkml:trace contextRef="#ctx0" brushRef="#br0" timeOffset="2362.167">577 278 0 0 0,'0'0'1282'0'0,"0"0"362"0"0,0 0 110 0 0,0 0-5 0 0,0 0-26 0 0,0 0-70 0 0,0 0-164 0 0,0 0-203 0 0,0 0-178 0 0,0 0-120 0 0,0 0-89 0 0,0 0-76 0 0,0 0-84 0 0,0 0-100 0 0,23-5 3246 0 0,74-66-497 0 0,42-49-2461 0 0,-117 100-780 0 0,49-41-63 0 0,-69 61-75 0 0,-2 0 10 0 0,0 0-11 0 0,0 0-15 0 0,0 0-17 0 0,0 0-34 0 0,0 16-37 0 0,-3 12 188 0 0,1-16-77 0 0,1 0 0 0 0,0 0 1 0 0,0 0-1 0 0,1 0 0 0 0,1 0 1 0 0,0 0-1 0 0,1 0 0 0 0,0 0 0 0 0,1 0 1 0 0,0-1-1 0 0,3 7-16 0 0,-2-8 27 0 0,2 1 0 0 0,-1-1-1 0 0,1 0 1 0 0,1-1 0 0 0,-1 1 0 0 0,2-2 0 0 0,-1 1-1 0 0,1-1 1 0 0,0 0 0 0 0,1 0 0 0 0,3 1-27 0 0,19 3 34 0 0,-17-12-8439 0 0,-12 0-3441 0 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5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12 0 0 0,'0'0'1263'0'0,"0"0"-91"0"0,0 0 67 0 0,0 0 245 0 0,0 0 185 0 0,0 0-50 0 0,0 0-164 0 0,0 0-240 0 0,0 0-308 0 0,0 0-174 0 0,0 0-161 0 0,-5-2-113 0 0,-114-7 3163 0 0,111 9-3454 0 0,-1 1 0 0 0,0 0 0 0 0,0 1 1 0 0,1 0-1 0 0,-1 0 0 0 0,1 1 0 0 0,0 0 0 0 0,0 0 0 0 0,0 1 0 0 0,0 0 0 0 0,0 1 0 0 0,1-1 1 0 0,0 1-1 0 0,0 1 0 0 0,0 0 0 0 0,1 0 0 0 0,-3 2-168 0 0,-11 114 547 0 0,20-110-478 0 0,-2 81 356 0 0,2-30 2 0 0,-3 0 0 0 0,-3 0 0 0 0,-13 57-427 0 0,-28 75 615 0 0,34-122-137 0 0,58-61 704 0 0,100-46 20 0 0,6 22-994 0 0,-143 19-233 0 0,-7-4-3390 0 0,-1-1-3597 0 0,0-2-4417 0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6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201 193 1280 0 0,'0'0'2594'0'0,"0"0"-1046"0"0,0 0-206 0 0,0 0 184 0 0,0 0 173 0 0,0 0-88 0 0,0 0-235 0 0,0 0-245 0 0,0 0-187 0 0,0 0-106 0 0,-33 17-94 0 0,-97 51-193 0 0,93-38-51 0 0,37-26-451 0 0,1 0 1 0 0,1 0-1 0 0,-1 0 1 0 0,1 0-1 0 0,-1-1 1 0 0,1 1-1 0 0,0 0 1 0 0,0-1-1 0 0,0 0 1 0 0,1 1-1 0 0,-1-1 1 0 0,1 0-1 0 0,0 0 1 0 0,0-1-1 0 0,0 1 1 0 0,0 0-1 0 0,0-1 1 0 0,1 0-1 0 0,-1 0 1 0 0,1 0-1 0 0,-1 0 1 0 0,1 0-1 0 0,0-1 1 0 0,0 0-1 0 0,0 0 1 0 0,0 0-1 0 0,0 0 1 0 0,0 0-1 0 0,0-1 1 0 0,2 0-50 0 0,12 6 88 0 0,6 2 12 0 0,-14-6-60 0 0,0 1 0 0 0,0 0 1 0 0,0 1-1 0 0,0 0 1 0 0,0 1-1 0 0,-1 0 0 0 0,1 1 1 0 0,-2-1-1 0 0,1 2 1 0 0,0-1-1 0 0,-1 1 1 0 0,0 1-41 0 0,-7-5 75 0 0,-1 1 0 0 0,1-1 0 0 0,-1 0 0 0 0,0 0 0 0 0,0 0 0 0 0,0 1 0 0 0,0-1 0 0 0,0 0 1 0 0,-1 0-1 0 0,1 0 0 0 0,-1 1 0 0 0,0-1 0 0 0,0 0 0 0 0,0 0 0 0 0,-1 0 0 0 0,1 0 1 0 0,-1 0-1 0 0,1-1 0 0 0,-1 1 0 0 0,0 0 0 0 0,0-1 0 0 0,0 0 0 0 0,-1 1 0 0 0,1-1 0 0 0,-1 0 1 0 0,1 0-1 0 0,-1 0 0 0 0,1 0 0 0 0,-1 0 0 0 0,0-1 0 0 0,0 0 0 0 0,0 1 0 0 0,0-1 0 0 0,0 0 1 0 0,0 0-1 0 0,0 0 0 0 0,0-1 0 0 0,-1 1-75 0 0,-9 6 84 0 0,-158 62-526 0 0,164-71-2065 0 0,7-9-6974 0 0,1 10 8157 0 0,0-4-7702 0 0</inkml:trace>
  <inkml:trace contextRef="#ctx0" brushRef="#br0" timeOffset="494.135">357 47 8498 0 0,'0'0'2139'0'0,"0"0"-320"0"0,0 0-152 0 0,0 0-169 0 0,0 0-203 0 0,0 0-276 0 0,0 0-297 0 0,0 0-208 0 0,0 0-109 0 0,0 0-31 0 0,0 0 2 0 0,0 0 1 0 0,0 0-27 0 0,12-5-42 0 0,103-29 544 0 0,-106 33-765 0 0,-7 0-77 0 0,0 0 1 0 0,0 0 0 0 0,0 0 0 0 0,1 0 0 0 0,-1 1 0 0 0,0-1 0 0 0,0 1 0 0 0,0-1 0 0 0,1 1 0 0 0,-1 0 0 0 0,0 0 0 0 0,0 0 0 0 0,1 0 0 0 0,-1 1 0 0 0,0-1 0 0 0,0 0 0 0 0,0 1 0 0 0,1 0 0 0 0,-1-1 0 0 0,0 1 0 0 0,0 0 0 0 0,0 0 0 0 0,0 0 0 0 0,0 0 0 0 0,-1 1 0 0 0,1-1 0 0 0,0 0-1 0 0,0 1 1 0 0,-1-1 0 0 0,1 1 0 0 0,-1 0 0 0 0,1 0 0 0 0,-1-1 0 0 0,0 1 0 0 0,0 0 0 0 0,1 1-11 0 0,-3 5 90 0 0,0 0-1 0 0,-1 0 0 0 0,0 0 1 0 0,0 0-1 0 0,-1 0 1 0 0,0 0-1 0 0,0-1 0 0 0,-1 0 1 0 0,0 1-1 0 0,0-1 0 0 0,-5 4-89 0 0,1 3 107 0 0,7-12-81 0 0,-1-1-1 0 0,1 1 1 0 0,-1 0 0 0 0,1 0 0 0 0,0 0 0 0 0,0 0 0 0 0,0 0-1 0 0,0 0 1 0 0,0 0 0 0 0,0 0 0 0 0,1 1 0 0 0,-1-1 0 0 0,1 0-1 0 0,-1 0 1 0 0,1 1 0 0 0,0-1 0 0 0,0 0 0 0 0,0 0-1 0 0,0 1 1 0 0,0-1 0 0 0,1 0 0 0 0,-1 0 0 0 0,1 1 0 0 0,-1-1-1 0 0,1 0 1 0 0,0 0 0 0 0,0 0 0 0 0,0 0 0 0 0,0 0 0 0 0,1 1-26 0 0,2 1 66 0 0,1-1 1 0 0,0 1-1 0 0,0-1 1 0 0,0 0-1 0 0,1-1 1 0 0,-1 1 0 0 0,1-1-1 0 0,-1 0 1 0 0,1 0-1 0 0,0-1 1 0 0,-1 0-1 0 0,1 0 1 0 0,0 0-1 0 0,0-1 1 0 0,0 0 0 0 0,0 0-1 0 0,0 0 1 0 0,3-1-67 0 0,0 1-43 0 0,10-4-273 0 0,-11 1-2409 0 0,2 2-6210 0 0,-8 1-2899 0 0</inkml:trace>
  <inkml:trace contextRef="#ctx0" brushRef="#br0" timeOffset="909.76">960 147 11074 0 0,'0'0'1526'0'0,"0"0"-343"0"0,0 0-13 0 0,0 0-2 0 0,0 0-55 0 0,0 0-95 0 0,0 0-239 0 0,0 0-228 0 0,0 0-182 0 0,0 0-133 0 0,0 0-97 0 0,0 0-45 0 0,0 0-12 0 0,-31 27-28 0 0,-94 86-4 0 0,122-111-46 0 0,-1 0 0 0 0,1 1 1 0 0,0 0-1 0 0,0 0 0 0 0,0 0 1 0 0,0 0-1 0 0,0 0 0 0 0,1 0 1 0 0,-1 1-1 0 0,1-1 0 0 0,0 1 1 0 0,0 0-1 0 0,0 0 0 0 0,1 0 1 0 0,-1 0-1 0 0,1 0 0 0 0,0 0 1 0 0,0 0-5 0 0,-1 8 15 0 0,0-5 17 0 0,0-1 1 0 0,0 1-1 0 0,0 0 0 0 0,1 0 1 0 0,0 0-1 0 0,0 0 0 0 0,1 0 0 0 0,0 0 1 0 0,0 0-1 0 0,1 0 0 0 0,0 1 0 0 0,0-1 1 0 0,0-1-1 0 0,1 1 0 0 0,0 0 1 0 0,0 0-1 0 0,1-1 0 0 0,0 1 0 0 0,0-1 1 0 0,1 0-1 0 0,-1 0 0 0 0,1 0 1 0 0,1 0-1 0 0,-1-1 0 0 0,1 1 0 0 0,0-1 1 0 0,0-1-1 0 0,0 1 0 0 0,2 0-32 0 0,3 1 186 0 0,0 0-1 0 0,1-1 0 0 0,-1 0 0 0 0,1-1 1 0 0,0-1-1 0 0,0 1 0 0 0,0-2 1 0 0,1 1-1 0 0,-1-2 0 0 0,0 1 0 0 0,1-2 1 0 0,-1 1-1 0 0,1-2 0 0 0,-1 0 1 0 0,1 0-1 0 0,8-2-185 0 0,-9 0 81 0 0,-1-1-1 0 0,0 0 1 0 0,0-1-1 0 0,0 0 1 0 0,0 0 0 0 0,-1-1-1 0 0,0 0 1 0 0,0 0 0 0 0,-1-1-1 0 0,0-1 1 0 0,0 1 0 0 0,0-1-1 0 0,-1-1 1 0 0,0 1 0 0 0,-1-1-1 0 0,0 0 1 0 0,0-1-1 0 0,-1 1 1 0 0,0-1 0 0 0,-1 0-1 0 0,0-1 1 0 0,-1 1 0 0 0,0-1-1 0 0,0 1 1 0 0,-1-1 0 0 0,0 0-1 0 0,-1 0 1 0 0,-1 0 0 0 0,0 0-1 0 0,0 0 1 0 0,-1 0-1 0 0,-1-7-80 0 0,-1 10-163 0 0,0 0-1 0 0,0 0 1 0 0,-1 0-1 0 0,0 1 0 0 0,0-1 1 0 0,-1 1-1 0 0,0 0 1 0 0,-1 0-1 0 0,1 1 0 0 0,-1 0 1 0 0,0 0-1 0 0,-1 0 1 0 0,1 1-1 0 0,-1-1 0 0 0,0 2 1 0 0,-2-2 163 0 0,-36-16-4393 0 0,0 11-4713 0 0,30 11-1958 0 0</inkml:trace>
  <inkml:trace contextRef="#ctx0" brushRef="#br0" timeOffset="1395.786">773 475 10098 0 0,'0'0'1642'0'0,"0"0"-221"0"0,0 0 78 0 0,0 0 102 0 0,0 0-17 0 0,0 0-216 0 0,0 0-337 0 0,0 0-280 0 0,0 0-173 0 0,0 0-140 0 0,0 0-102 0 0,0 0-59 0 0,0 0-35 0 0,14-9-18 0 0,90-55 504 0 0,-99 60-694 0 0,1 0-1 0 0,-1 1 1 0 0,1 0-1 0 0,0 1 1 0 0,0-1-1 0 0,0 1 0 0 0,0 0 1 0 0,1 1-1 0 0,-1 0 1 0 0,0-1-1 0 0,1 2 1 0 0,-1-1-1 0 0,1 1 0 0 0,-1 0 1 0 0,1 1-34 0 0,10 26 428 0 0,-8-21-274 0 0,0 1 0 0 0,0-1 0 0 0,0-1 1 0 0,1 1-1 0 0,0-2 0 0 0,0 1 0 0 0,0-1 0 0 0,0-1 0 0 0,1 0 1 0 0,6 1-155 0 0,25 0 402 0 0,-42-4-495 0 0,14-6-2718 0 0,-10 5-6911 0 0,-3 1-2168 0 0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5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16 0 0 0,'0'0'489'0'0,"0"0"621"0"0,0 0 334 0 0,0 0 173 0 0,0 0-25 0 0,0 0-165 0 0,0 0-93 0 0,0 0-77 0 0,0 0-59 0 0,0 0-19 0 0,0 0-60 0 0,-2-3-78 0 0,-38-10 4859 0 0,32 13-5960 0 0,1 2 180 0 0,1 0 1 0 0,0 1-1 0 0,0-1 1 0 0,1 1-1 0 0,-1 0 1 0 0,1 1-1 0 0,-1 0 0 0 0,1-1 1 0 0,0 1-1 0 0,0 1 1 0 0,1-1-1 0 0,-1 1 0 0 0,1 0 1 0 0,0 0-1 0 0,0 0 1 0 0,-1 4-121 0 0,4-8 15 0 0,-6 8 40 0 0,-1-1 1 0 0,1 2 0 0 0,1-1-1 0 0,0 1 1 0 0,0 0-1 0 0,1 1 1 0 0,0-1-1 0 0,1 1 1 0 0,0 0 0 0 0,0 0-1 0 0,1 0 1 0 0,1 1-1 0 0,0-1 1 0 0,1 1-1 0 0,0 7-55 0 0,0-12 48 0 0,1 0 1 0 0,0 0-1 0 0,0 0 0 0 0,1 0 0 0 0,0 0 0 0 0,0 0 0 0 0,1 0 0 0 0,0-1 0 0 0,0 1 0 0 0,0 0 1 0 0,1-1-1 0 0,0 1 0 0 0,1-1 0 0 0,-1 0 0 0 0,1 0 0 0 0,0 0 0 0 0,1-1 0 0 0,-1 1 1 0 0,1-1-1 0 0,0 0 0 0 0,0-1 0 0 0,1 1 0 0 0,-1-1 0 0 0,1 0 0 0 0,0 0 0 0 0,5 2-48 0 0,-3-4 2 0 0,1 0-1 0 0,0 0 1 0 0,-1-1 0 0 0,1 0-1 0 0,0 0 1 0 0,0-1-1 0 0,0-1 1 0 0,-1 1-1 0 0,1-1 1 0 0,0-1 0 0 0,0 1-1 0 0,-1-2 1 0 0,1 1-1 0 0,-1-1 1 0 0,0 0 0 0 0,0-1-1 0 0,0 0 1 0 0,0 0-1 0 0,2-2-1 0 0,42-26-4028 0 0,-5-2-6039 0 0,-44 32 9218 0 0,5-5-8910 0 0</inkml:trace>
  <inkml:trace contextRef="#ctx0" brushRef="#br0" timeOffset="300.01">566 62 4073 0 0,'0'0'1782'0'0,"0"0"-345"0"0,0 0-131 0 0,0 0 1 0 0,0 0 9 0 0,0 0 31 0 0,0 0-48 0 0,0 0-111 0 0,0 0-182 0 0,0 0-153 0 0,0 0-142 0 0,0 0-111 0 0,0 0-70 0 0,-25 30-57 0 0,-75 94-54 0 0,74-70 103 0 0,27-46-355 0 0,0-4-78 0 0,1-1-1 0 0,0 1 1 0 0,0 0-1 0 0,0-1 1 0 0,0 1-1 0 0,1-1 0 0 0,-1 1 1 0 0,1-1-1 0 0,0 0 1 0 0,0 0-1 0 0,0 0 1 0 0,0-1-1 0 0,1 1 0 0 0,-1-1 1 0 0,1 1-1 0 0,-1-1 1 0 0,1-1-1 0 0,0 1 1 0 0,0 0-1 0 0,0-1 1 0 0,0 0-1 0 0,0 0 0 0 0,0 0 1 0 0,0 0-1 0 0,0 0 1 0 0,0-1-1 0 0,1 0 1 0 0,-1 0-1 0 0,0 0 1 0 0,0-1-1 0 0,0 1 0 0 0,0-1 1 0 0,1 0-1 0 0,-1 0 1 0 0,2-1-89 0 0,11 1 232 0 0,-8 2-146 0 0,0-1-1 0 0,0-1 1 0 0,0 0 0 0 0,0 0 0 0 0,-1 0 0 0 0,1-1 0 0 0,0-1 0 0 0,-1 1 0 0 0,1-2-1 0 0,-1 1 1 0 0,0-1 0 0 0,0 0 0 0 0,0-1 0 0 0,0 1 0 0 0,-1-2 0 0 0,0 1 0 0 0,0-1-1 0 0,0 0 1 0 0,-1 0 0 0 0,0-1 0 0 0,0 0 0 0 0,-1 0 0 0 0,0-1 0 0 0,0 1 0 0 0,-1-1-1 0 0,1 0 1 0 0,-2 0 0 0 0,2-3-86 0 0,-4 8-27 0 0,-1-1 0 0 0,1 1-1 0 0,-1 0 1 0 0,0 0-1 0 0,1 0 1 0 0,-1 0 0 0 0,-1 0-1 0 0,1 0 1 0 0,0 0 0 0 0,-1-1-1 0 0,0 1 1 0 0,0 0-1 0 0,0 0 1 0 0,0 1 0 0 0,0-1-1 0 0,0 0 1 0 0,-1 0 0 0 0,1 0-1 0 0,-1 1 1 0 0,0-1 0 0 0,0 1-1 0 0,0-1 1 0 0,0 1-1 0 0,0 0 1 0 0,0 0 0 0 0,-1 0-1 0 0,1 0 1 0 0,-1 0 0 0 0,0 1-1 0 0,1-1 1 0 0,-1 1-1 0 0,0-1 1 0 0,0 1 0 0 0,0 0-1 0 0,0 0 1 0 0,0 1 0 0 0,0-1-1 0 0,0 0 1 0 0,0 1 0 0 0,0 0-1 0 0,0 0 1 0 0,0 0-1 0 0,-1 0 1 0 0,1 0 0 0 0,0 1-1 0 0,-3 0 28 0 0,-11-1-750 0 0,-41 1-1977 0 0,21 6-5838 0 0,27-4-2770 0 0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50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38 1640 0 0,'0'0'1845'0'0,"0"0"30"0"0,0 0 211 0 0,0 0 142 0 0,0 0-91 0 0,0 0-308 0 0,0 0-375 0 0,0 0-309 0 0,0 0-182 0 0,0 0-113 0 0,0 0-91 0 0,0 0-60 0 0,0 0-42 0 0,2-5-46 0 0,11-24 765 0 0,-13 28-1041 0 0,0 1-35 0 0,0 0-41 0 0,-35-1 633 0 0,23 0-852 0 0,1 1-1 0 0,-1 0 0 0 0,0 0 0 0 0,0 1 1 0 0,1 0-1 0 0,-1 1 0 0 0,1 1 1 0 0,-1 0-1 0 0,1 0 0 0 0,-6 3-39 0 0,4-1 22 0 0,0 1-1 0 0,0 1 1 0 0,1 0-1 0 0,-1 0 1 0 0,2 2-1 0 0,-1-1 1 0 0,1 1-1 0 0,0 1 1 0 0,-8 9-22 0 0,18-16 8 0 0,1-1 0 0 0,0 1 0 0 0,0 0 1 0 0,0-1-1 0 0,0 1 0 0 0,0-1 1 0 0,0 1-1 0 0,0-1 0 0 0,1 1 0 0 0,-1-1 1 0 0,1 1-1 0 0,0-1 0 0 0,0 0 0 0 0,0 1 1 0 0,0-1-1 0 0,0 0 0 0 0,1 0 1 0 0,-1 1-1 0 0,0-1 0 0 0,1 0 0 0 0,0-1 1 0 0,-1 1-1 0 0,1 0 0 0 0,0 0 1 0 0,0-1-1 0 0,0 1 0 0 0,0-1 0 0 0,1 1 1 0 0,-1-1-1 0 0,0 0 0 0 0,0 0 0 0 0,1 0 1 0 0,-1 0-1 0 0,2 0-8 0 0,82 31 515 0 0,-75-29-474 0 0,0 0 0 0 0,1 1 0 0 0,-1 0 0 0 0,-1 0 0 0 0,1 1 0 0 0,-1 1 0 0 0,1 0 0 0 0,-2 0 0 0 0,2 2-41 0 0,-8-4 47 0 0,0 0 1 0 0,0 0-1 0 0,0 0 0 0 0,-1 0 1 0 0,0 0-1 0 0,0 1 0 0 0,0 0 1 0 0,0-1-1 0 0,-1 1 0 0 0,0 0 1 0 0,0 0-1 0 0,0-1 0 0 0,0 1 0 0 0,-1 0 1 0 0,0 0-1 0 0,0 0 0 0 0,0 0 1 0 0,-1 0-1 0 0,0 3-47 0 0,-3-2 77 0 0,1-1-1 0 0,-2 1 1 0 0,1-1 0 0 0,0 0-1 0 0,-1-1 1 0 0,0 1 0 0 0,0-1-1 0 0,-1 0 1 0 0,1 0 0 0 0,-1-1 0 0 0,1 1-1 0 0,-1-1 1 0 0,0-1 0 0 0,-1 1-1 0 0,0-1-76 0 0,-2 3 25 0 0,-23 8 39 0 0,0-1 0 0 0,-1-2 0 0 0,-1-1 0 0 0,0-1 1 0 0,-6-1-65 0 0,6-1 22 0 0,33-5-28 0 0,1-1 1 0 0,-1 1 0 0 0,0-1-1 0 0,0 0 1 0 0,0 1 0 0 0,0-1 0 0 0,0 0-1 0 0,0 0 1 0 0,0 1 0 0 0,0-1-1 0 0,0 0 1 0 0,0 0 0 0 0,0 0-1 0 0,0 0 1 0 0,0 0 0 0 0,0 0 0 0 0,0-1-1 0 0,1 1 1 0 0,-1 0 0 0 0,0 0-1 0 0,0-1 1 0 0,0 1 0 0 0,0-1-1 0 0,0 1 1 0 0,0-1 0 0 0,0 1 0 0 0,1-1-1 0 0,-1 1 1 0 0,0-1 0 0 0,0 0-1 0 0,1 1 1 0 0,-1-1 0 0 0,1 0-1 0 0,-1 0 1 0 0,0 1 0 0 0,1-1 0 0 0,-1 0-1 0 0,1 0 1 0 0,0 0 5 0 0,0 0-147 0 0,3-22-2481 0 0,22 3-3411 0 0,-14 14-816 0 0,-6 1-4770 0 0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5 251 0 0 0,'0'0'918'0'0,"0"0"244"0"0,0 0 59 0 0,0 0-33 0 0,0 0-78 0 0,0 0-65 0 0,0 0-35 0 0,0 0-27 0 0,0 0-29 0 0,-1-1-813 0 0,-3-5 10419 0 0,4 6-9221 0 0,161-24 2177 0 0,-44 2-2876 0 0,4 14-163 0 0,-120 8-461 0 0,-1 0 11 0 0,0 0-7 0 0,0 0 3 0 0,0 0 1 0 0,0 0 2 0 0,0 0 8 0 0,0 0-21 0 0,0 0-37 0 0,0 0-33 0 0,0 0-15 0 0,-24 0-5974 0 0,17 0 3164 0 0,1 0-4669 0 0,4 0-2264 0 0</inkml:trace>
  <inkml:trace contextRef="#ctx0" brushRef="#br0" timeOffset="363.847">165 1 4241 0 0,'0'0'2763'0'0,"0"0"-946"0"0,0 0-345 0 0,0 0-9 0 0,0 0 21 0 0,0 0-110 0 0,0 0-231 0 0,0 0-183 0 0,0 0-92 0 0,0 0-24 0 0,0 0-12 0 0,0 0-71 0 0,0 0-85 0 0,5 10-69 0 0,33 66 818 0 0,-32-61-1222 0 0,-2 0 0 0 0,0 1 1 0 0,0 0-1 0 0,-2 0 0 0 0,0 0 0 0 0,-1 0 0 0 0,0 0 0 0 0,-1 0 0 0 0,-1 0 0 0 0,-2 10-203 0 0,-28 135 12 0 0,62-161-2379 0 0,-15 0-3916 0 0,-12-4-3887 0 0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51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1191 12651 0 0,'0'0'1496'0'0,"0"0"-240"0"0,0 0 29 0 0,0 0 131 0 0,0 0 23 0 0,0 0-127 0 0,0 0-240 0 0,0 0-233 0 0,0 0-220 0 0,0 0-172 0 0,0 0-123 0 0,0 0-67 0 0,0 0-47 0 0,-6 8 212 0 0,-12 127 628 0 0,-35-31-875 0 0,28-82-685 0 0,25-21 231 0 0,0-1-118 0 0,0 0-159 0 0,0 0-242 0 0,0-7-5502 0 0,0 2-1287 0 0,0 1-2256 0 0</inkml:trace>
  <inkml:trace contextRef="#ctx0" brushRef="#br0" timeOffset="243.064">86 794 10994 0 0,'0'0'3968'0'0,"0"0"-2330"0"0,0 0-765 0 0,0 0 11 0 0,0 0 35 0 0,0 0-81 0 0,0 0-172 0 0,0 0-263 0 0,0 0-260 0 0,0 0-187 0 0,0 0-108 0 0,0 0-34 0 0,-3 0-19 0 0,3 0 192 0 0,0 0 0 0 0,1 0 0 0 0,-1 0 1 0 0,0 1-1 0 0,0-1 0 0 0,0 0 0 0 0,0 0 0 0 0,0 0 0 0 0,1 1 0 0 0,-1-1 0 0 0,0 0 0 0 0,0 0 0 0 0,0 1 1 0 0,0-1-1 0 0,0 0 0 0 0,0 0 0 0 0,0 1 0 0 0,0-1 0 0 0,0 0 0 0 0,0 0 0 0 0,0 1 0 0 0,0-1 0 0 0,0 0 1 0 0,0 0-1 0 0,0 1 0 0 0,0-1 0 0 0,0 0 0 0 0,0 0 0 0 0,-1 1 0 0 0,1-1 0 0 0,0 0 0 0 0,0 0 0 0 0,0 1 1 0 0,0-1-1 0 0,0 0 0 0 0,-1 0 0 0 0,1 0 0 0 0,0 0 0 0 0,0 1 0 0 0,0-1 0 0 0,-1 0 0 0 0,1 0 0 0 0,0 0 1 0 0,0 0-1 0 0,0 0 0 0 0,-1 1 0 0 0,1-1 0 0 0,0 0 0 0 0,0 0 0 0 0,-1 0 0 0 0,1 0 0 0 0,0 0 1 0 0,0 0-1 0 0,-1 0 0 0 0,1 0 0 0 0,0 0 13 0 0,26 28-3606 0 0,-14-16-3991 0 0,-5-4-1217 0 0</inkml:trace>
  <inkml:trace contextRef="#ctx0" brushRef="#br0" timeOffset="824.425">249 1503 4377 0 0,'0'0'2311'0'0,"0"0"-176"0"0,0 0 30 0 0,0 0-58 0 0,0 0-268 0 0,0 0-323 0 0,0 0-329 0 0,0 0-265 0 0,0 0-146 0 0,0 0-87 0 0,0 0-67 0 0,0 0-49 0 0,0 0-49 0 0,18-29-37 0 0,56-93-45 0 0,33-59 1337 0 0,-56 112-1650 0 0,-49 66-129 0 0,-1 3-11 0 0,-1 0-19 0 0,0 0-18 0 0,0 0-19 0 0,0 0-29 0 0,2 27-330 0 0,26 92 510 0 0,26-19-50 0 0,-53-99-39 0 0,0 1 45 0 0,0-1 1 0 0,0 1 0 0 0,0-1-1 0 0,0 1 1 0 0,0-1 0 0 0,0 0-1 0 0,0 1 1 0 0,1-1 0 0 0,-1 0-1 0 0,0 0 1 0 0,1 0 0 0 0,-1 0-1 0 0,1 0 1 0 0,-1 0 0 0 0,1-1-1 0 0,0 1 1 0 0,-1 0 0 0 0,1-1-1 0 0,0 1 1 0 0,-1-1 0 0 0,1 0-1 0 0,0 1 1 0 0,0-1 0 0 0,-1 0-1 0 0,1 0 1 0 0,0 0 0 0 0,0 0-1 0 0,-1-1 1 0 0,1 1 0 0 0,0 0-1 0 0,-1-1 1 0 0,1 1 0 0 0,0-1-1 0 0,-1 0 1 0 0,1 1 0 0 0,0-1-1 0 0,-1 0 1 0 0,1 0 0 0 0,-1 0-1 0 0,1-1-40 0 0,85-70 1720 0 0,-48 34-1465 0 0,-29 30-212 0 0,-2 0-1 0 0,1 0 0 0 0,-1-1 0 0 0,-1 0 0 0 0,1 0 0 0 0,-2-1 0 0 0,1 0 0 0 0,-1 0 0 0 0,1-5-42 0 0,-6 14-28 0 0,13-49-301 0 0,-27 24-4543 0 0,9 23-3975 0 0,3 2 5600 0 0,0 1-7425 0 0</inkml:trace>
  <inkml:trace contextRef="#ctx0" brushRef="#br0" timeOffset="1273.921">1442 948 10930 0 0,'0'0'4195'0'0,"0"0"-2491"0"0,0 0-719 0 0,0 0 45 0 0,0 0 17 0 0,0 0-32 0 0,0 0-147 0 0,0 0-201 0 0,0 0-144 0 0,0 0-139 0 0,0 0-110 0 0,0 0-83 0 0,0 0-51 0 0,-19 2-23 0 0,-59 8 1 0 0,39 10 40 0 0,34-13-125 0 0,-5 2-22 0 0,1 1 1 0 0,0 0 0 0 0,1 0 0 0 0,0 1 0 0 0,1 0 0 0 0,0 1 0 0 0,0-1 0 0 0,1 1 0 0 0,1 0 0 0 0,0 1 0 0 0,1 0 0 0 0,0-1 0 0 0,1 1 0 0 0,1 0 0 0 0,0 1 0 0 0,0-1-1 0 0,2 0 1 0 0,-1 0 0 0 0,2 1 0 0 0,0 2-12 0 0,2-6 26 0 0,0-1 0 0 0,1 1-1 0 0,0-1 1 0 0,0 0 0 0 0,1 0 0 0 0,0 0-1 0 0,1-1 1 0 0,0 0 0 0 0,0 0 0 0 0,1 0-1 0 0,0-1 1 0 0,0 0 0 0 0,1 0 0 0 0,0-1-1 0 0,0 0 1 0 0,1 0 0 0 0,-1-1 0 0 0,1 0-1 0 0,0-1 1 0 0,5 2-26 0 0,-7-4 129 0 0,1 0-1 0 0,0-1 1 0 0,0 0 0 0 0,0-1-1 0 0,0 1 1 0 0,0-1-1 0 0,0-1 1 0 0,0 0 0 0 0,-1 0-1 0 0,1 0 1 0 0,0-1-1 0 0,0 0 1 0 0,-1-1 0 0 0,1 1-1 0 0,-1-1 1 0 0,0-1 0 0 0,0 0-1 0 0,0 0 1 0 0,0 0-1 0 0,-1-1 1 0 0,1 0 0 0 0,-1 0-1 0 0,-1 0 1 0 0,1-1 0 0 0,-1 0-1 0 0,0 0 1 0 0,4-6-129 0 0,6-9 84 0 0,-1 1 1 0 0,-1-2 0 0 0,-1 0-1 0 0,0 0 1 0 0,-2-1-1 0 0,-1-1 1 0 0,4-16-85 0 0,-10 29-37 0 0,0 0 0 0 0,-1-1 0 0 0,0 1 0 0 0,-1 0 0 0 0,0-1 0 0 0,-1 1 0 0 0,0-1-1 0 0,-1 1 1 0 0,0-1 0 0 0,-1 1 0 0 0,0 0 0 0 0,-1 0 0 0 0,0 0 0 0 0,-2-3 37 0 0,3 8-123 0 0,0 1-1 0 0,0-1 1 0 0,-1 1-1 0 0,0 0 1 0 0,0-1 0 0 0,0 1-1 0 0,0 1 1 0 0,-1-1-1 0 0,0 0 1 0 0,0 1-1 0 0,0 0 1 0 0,-1 0-1 0 0,1 0 1 0 0,-1 0 0 0 0,0 1-1 0 0,0 0 1 0 0,-1 0-1 0 0,1 0 1 0 0,0 1-1 0 0,-1 0 1 0 0,0 0 0 0 0,1 0-1 0 0,-1 0 1 0 0,0 1-1 0 0,0 0 1 0 0,0 0-1 0 0,-5 1 124 0 0,-63 6-4489 0 0,26 7-6074 0 0,30-5 270 0 0</inkml:trace>
  <inkml:trace contextRef="#ctx0" brushRef="#br0" timeOffset="1697.958">1089 1264 880 0 0,'0'0'2861'0'0,"0"0"-682"0"0,0 0-12 0 0,0 0 66 0 0,0 0-144 0 0,0 0-292 0 0,0 0-378 0 0,0 0-295 0 0,0 0-136 0 0,0 0 7 0 0,0 0 48 0 0,0 0 45 0 0,0 0-42 0 0,13 0-163 0 0,41 0-178 0 0,58-34 934 0 0,36-24-652 0 0,-113 54-855 0 0,38 39 61 0 0,3-5 554 0 0,-72-29-1283 0 0,3 2 1057 0 0,-6-3-5149 0 0,-2 0-4553 0 0,-1 0-2670 0 0</inkml:trace>
  <inkml:trace contextRef="#ctx0" brushRef="#br0" timeOffset="2246.527">883 706 2280 0 0,'0'0'3323'0'0,"0"0"-1176"0"0,0 0-291 0 0,0 0-58 0 0,0 0-86 0 0,0 0-121 0 0,0 0-244 0 0,0 0-221 0 0,0 0-158 0 0,0 0-143 0 0,0 0-130 0 0,0 0-100 0 0,0 0-79 0 0,27-7-53 0 0,84-19-31 0 0,-14 16 858 0 0,-97 10-1279 0 0,1 0 0 0 0,0 0 0 0 0,0 0 0 0 0,0 0 0 0 0,0 0 0 0 0,0 0 0 0 0,-1 0 0 0 0,1 0 1 0 0,0 0-1 0 0,0 0 0 0 0,0 0 0 0 0,0 0 0 0 0,-1 1 0 0 0,1-1 0 0 0,0 0 0 0 0,0 1 0 0 0,0-1 1 0 0,-1 1-1 0 0,1-1 0 0 0,0 1 0 0 0,-1-1 0 0 0,1 1 0 0 0,0-1 0 0 0,-1 1 0 0 0,1 0 1 0 0,-1-1-1 0 0,1 1 0 0 0,-1 0 0 0 0,1-1 0 0 0,-1 1 0 0 0,1 0 0 0 0,-1 0 0 0 0,0 0 0 0 0,1-1 1 0 0,-1 1-1 0 0,0 0 0 0 0,0 0 0 0 0,0 0 0 0 0,0 0 0 0 0,1 0 0 0 0,-1-1 0 0 0,0 1 0 0 0,-1 0 1 0 0,1 0-1 0 0,0 0 0 0 0,0 0 0 0 0,0 0 0 0 0,0-1 0 0 0,-1 1 0 0 0,1 0 0 0 0,0 0 0 0 0,-1 0-11 0 0,-23 40 501 0 0,-69 54 97 0 0,92-92-583 0 0,1-1-1 0 0,1 1 1 0 0,-1-1 0 0 0,0 1 0 0 0,0-1-1 0 0,1 1 1 0 0,0-1 0 0 0,-1 0-1 0 0,1 1 1 0 0,0-1 0 0 0,0 0 0 0 0,0 0-1 0 0,1 1 1 0 0,-1-1 0 0 0,0 0 0 0 0,1 0-1 0 0,0 0 1 0 0,-1-1 0 0 0,1 1-1 0 0,0 0 1 0 0,0-1 0 0 0,0 1 0 0 0,0-1-1 0 0,0 1 1 0 0,0-1 0 0 0,0 0 0 0 0,1 0-1 0 0,-1 0 1 0 0,0 0 0 0 0,1 0-1 0 0,-1-1 1 0 0,0 1 0 0 0,1-1 0 0 0,-1 1-1 0 0,1-1 1 0 0,-1 0 0 0 0,1 0 0 0 0,0 0-15 0 0,1 1 25 0 0,143 9 1018 0 0,-97-12-3141 0 0,-48-1-8045 0 0,-1 2-2108 0 0</inkml:trace>
  <inkml:trace contextRef="#ctx0" brushRef="#br0" timeOffset="3303.625">1594 632 1576 0 0,'0'0'1847'0'0,"0"0"58"0"0,0 0 121 0 0,0 0-15 0 0,0 0-92 0 0,0 0-191 0 0,0 0-276 0 0,0 0-186 0 0,0 0-152 0 0,0 0-129 0 0,0 0-74 0 0,0 0-120 0 0,0 0-107 0 0,-5-8 1909 0 0,21-1-2238 0 0,1 1 0 0 0,1 1 0 0 0,0 1 0 0 0,0 0 0 0 0,0 1 0 0 0,0 1 0 0 0,1 0 0 0 0,17 0-355 0 0,-33 3 14 0 0,-1 0 0 0 0,1 1 1 0 0,0-1-1 0 0,0 0 0 0 0,-1 1 0 0 0,1-1 0 0 0,0 1 0 0 0,0 0 0 0 0,0 0 1 0 0,-1 0-1 0 0,1 1 0 0 0,0-1 0 0 0,0 0 0 0 0,0 1 0 0 0,-1 0 0 0 0,1 0 0 0 0,0 0 1 0 0,-1 0-1 0 0,1 0 0 0 0,-1 0 0 0 0,1 1 0 0 0,-1-1 0 0 0,0 1 0 0 0,1 0 1 0 0,-1-1-1 0 0,0 1 0 0 0,0 0 0 0 0,0 1 0 0 0,-1-1 0 0 0,1 0 0 0 0,0 0 1 0 0,-1 1-1 0 0,1-1 0 0 0,-1 1 0 0 0,1 0-14 0 0,22 178 407 0 0,-12 273-217 0 0,-6-222 41 0 0,-22-159 12 0 0,14-30-222 0 0,3-41-41 0 0,-2-2 37 0 0,1-1 0 0 0,0 1-1 0 0,0-1 1 0 0,0 1 0 0 0,-1-1-1 0 0,1 1 1 0 0,0 0 0 0 0,0-1 0 0 0,-1 1-1 0 0,1-1 1 0 0,0 1 0 0 0,-1 0-1 0 0,1-1 1 0 0,0 1 0 0 0,-1 0 0 0 0,1-1-1 0 0,-1 1 1 0 0,1 0 0 0 0,-1 0-1 0 0,1-1 1 0 0,-1 1 0 0 0,1 0 0 0 0,0 0-1 0 0,-1 0 1 0 0,1 0 0 0 0,-1 0-1 0 0,1 0 1 0 0,-1 0 0 0 0,1 0 0 0 0,-1 0-1 0 0,1 0 1 0 0,-1 0 0 0 0,1 0-1 0 0,-1 0 1 0 0,1 0 0 0 0,-1 0 0 0 0,1 0-1 0 0,-1 0 1 0 0,1 1 0 0 0,-1-1-1 0 0,1 0 1 0 0,-1 0 0 0 0,1 1-1 0 0,0-1 1 0 0,-1 0 0 0 0,1 1 0 0 0,-1-1-1 0 0,1 0 1 0 0,0 1 0 0 0,-1-1-1 0 0,1 0 1 0 0,0 1 0 0 0,0-1 0 0 0,-1 1-1 0 0,1-1 1 0 0,0 1 0 0 0,0-1-1 0 0,0 1 1 0 0,-1-1 0 0 0,1 0 0 0 0,0 1-1 0 0,0-1 1 0 0,0 1 0 0 0,0-1-1 0 0,0 1 1 0 0,0-1 0 0 0,0 1 0 0 0,0-1-1 0 0,0 1 1 0 0,0 0-17 0 0,-13-6 74 0 0,-181 1 30 0 0,169 8-132 0 0,25-4 4 0 0,0 0 4 0 0,0 0-13 0 0,0 0-23 0 0,0 0-21 0 0,0 0-19 0 0,0 0-55 0 0,0 0-94 0 0,4-23-5129 0 0,0 12-4724 0 0,-1 6-1607 0 0</inkml:trace>
  <inkml:trace contextRef="#ctx0" brushRef="#br0" timeOffset="5238.316">2290 1087 3793 0 0,'0'0'3597'0'0,"0"0"-1357"0"0,0 0-589 0 0,0 0-183 0 0,0 0-122 0 0,0 0-104 0 0,0 0-193 0 0,0 0-237 0 0,0 0-205 0 0,0 0-109 0 0,0 0-74 0 0,4 0 2713 0 0,14 0-1388 0 0,108 5 1378 0 0,75-3-2457 0 0,-134-11-459 0 0,27 0 606 0 0,-94 9-760 0 0,0 0 2 0 0,0 0-15 0 0,0 0-5 0 0,0 0-14 0 0,0 0-24 0 0,0 0 25 0 0,0 0-12 0 0,0 0 1 0 0,0 0 9 0 0,0 0 20 0 0,0 0-35 0 0,0 0 10 0 0,0 0-2 0 0,0 0-22 0 0,0 0 9 0 0,0 0 4 0 0,0 0-4 0 0,0 0-11 0 0,0 0 14 0 0,0 0-8 0 0,-8-3-2491 0 0,3 2-6067 0 0,3 1-2478 0 0</inkml:trace>
  <inkml:trace contextRef="#ctx0" brushRef="#br0" timeOffset="5592.002">2365 1249 8442 0 0,'0'0'2098'0'0,"0"0"-754"0"0,0 0-240 0 0,0 0 126 0 0,0 0 71 0 0,0 0-94 0 0,0 0-159 0 0,0 0-118 0 0,0 0-28 0 0,0 0 31 0 0,0 0-7 0 0,0 0-62 0 0,0 0-71 0 0,16 2-66 0 0,112 11 1008 0 0,99-9 163 0 0,-193-14-3350 0 0,-23 4-2271 0 0,-1-1-4704 0 0,-5 3-3381 0 0</inkml:trace>
  <inkml:trace contextRef="#ctx0" brushRef="#br0" timeOffset="6289.35">1999 1 1504 0 0,'0'0'1354'0'0,"0"0"182"0"0,0 0 421 0 0,0 0 370 0 0,0 0 64 0 0,0 0-268 0 0,0 0-373 0 0,0 0-316 0 0,0 0-220 0 0,0 0-148 0 0,0 0-152 0 0,0 0-122 0 0,0 0-114 0 0,0 27 1663 0 0,-19 200-846 0 0,3-155-1471 0 0,8-53-178 0 0,-3 10-343 0 0,13-11-3594 0 0,3-17-3854 0 0,-3-1-2868 0 0</inkml:trace>
  <inkml:trace contextRef="#ctx0" brushRef="#br0" timeOffset="6531.481">2311 139 5889 0 0,'0'0'843'0'0,"0"0"-112"0"0,0 0 301 0 0,0 0 379 0 0,0 0 192 0 0,0 0-35 0 0,0 0-247 0 0,0 0-333 0 0,0 0-256 0 0,-30 36-189 0 0,-90 109-170 0 0,51-56 82 0 0,-44 88-436 0 0,98-133-688 0 0,13-15-3419 0 0,9-24-2374 0 0,-4-2 173 0 0</inkml:trace>
  <inkml:trace contextRef="#ctx0" brushRef="#br0" timeOffset="7009.262">2139 555 3033 0 0,'0'0'2299'0'0,"0"0"-103"0"0,0 0 3 0 0,0 0-155 0 0,0 0-363 0 0,0 0-435 0 0,0 0-355 0 0,0 0-259 0 0,0 0-93 0 0,0 0 38 0 0,0 0 42 0 0,0 0 25 0 0,0 0-52 0 0,15 0-81 0 0,96-7 537 0 0,40-1 190 0 0,-150 8-1177 0 0,-1 0 8 0 0,-14 23 893 0 0,-60 54 65 0 0,72-74-993 0 0,0-1 0 0 0,-1 1 0 0 0,1-1 0 0 0,1 1 0 0 0,-1 0 0 0 0,0 0 0 0 0,1 0 0 0 0,0 0 0 0 0,-1 0 0 0 0,1 1 0 0 0,0-1 0 0 0,1 0 0 0 0,-1 0 0 0 0,0 1 0 0 0,1-1 0 0 0,0 0 0 0 0,0 1 0 0 0,0-1 1 0 0,0 0-1 0 0,1 1 0 0 0,-1-1 0 0 0,1 0 0 0 0,0 3-34 0 0,67 1 1133 0 0,20-33-86 0 0,-24 5-3332 0 0,-20 15-7683 0 0,-38 6-2137 0 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3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93 6233 0 0,'0'0'1422'0'0,"0"0"-443"0"0,0 0-143 0 0,0 0 132 0 0,0 0 180 0 0,0 0 35 0 0,0 0-156 0 0,0 0-184 0 0,0 0-157 0 0,0 0-96 0 0,0 0-53 0 0,10-5-41 0 0,31-16-10 0 0,0 12 980 0 0,71 5 1229 0 0,-111 6-2643 0 0,1-1 0 0 0,0 0 0 0 0,-1 1 0 0 0,1-1 0 0 0,-1 1 0 0 0,0-1 0 0 0,1 1-1 0 0,-1 0 1 0 0,0 0 0 0 0,0-1 0 0 0,0 1 0 0 0,0 0 0 0 0,0 0 0 0 0,0 0 0 0 0,-1 0 0 0 0,1 0-1 0 0,-1 0 1 0 0,1 0 0 0 0,-1 0 0 0 0,0 0 0 0 0,0 0 0 0 0,0 1 0 0 0,0-1 0 0 0,0 0 0 0 0,0 0 0 0 0,-1 0-1 0 0,1 0-51 0 0,0 4 113 0 0,2 368 1199 0 0,60-74-752 0 0,-57-192-168 0 0,-15-77 1710 0 0,0 12-2154 0 0,9 49 807 0 0,12-103-11 0 0,75-171-304 0 0,-37 24-362 0 0,-30 58-46 0 0,18-216 70 0 0,-17 182-10 0 0,34 45-77 0 0,-53 87-15 0 0,0 1 0 0 0,0 0 0 0 0,0-1 0 0 0,1 1 0 0 0,-1 0-1 0 0,0 0 1 0 0,1 0 0 0 0,-1 0 0 0 0,1 0 0 0 0,-1 0 0 0 0,1 0 0 0 0,0 0 0 0 0,-1 1 0 0 0,1-1 0 0 0,0 1-1 0 0,-1-1 1 0 0,1 1 0 0 0,0 0 0 0 0,0-1 0 0 0,-1 1 0 0 0,1 0 0 0 0,0 0 0 0 0,0 0 0 0 0,-1 0 0 0 0,1 1 0 0 0,0-1-1 0 0,0 0 1 0 0,-1 1 0 0 0,34 3 2 0 0,83 3 91 0 0,-85-5-69 0 0,0-2 1 0 0,0-2-1 0 0,0-1 1 0 0,-1-1-1 0 0,1-2 1 0 0,26-8-25 0 0,74-11 117 0 0,151 16 210 0 0,-283 9-335 0 0,-1 0 14 0 0,0 0-7 0 0,0 0 8 0 0,0 0 7 0 0,0 0 4 0 0,0 0 6 0 0,0 0 3 0 0,0 0-13 0 0,-9-2-2491 0 0,5 1-1803 0 0,2 1-3655 0 0,0 0-4261 0 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4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7 7738 0 0,'0'0'2177'0'0,"0"0"-177"0"0,0 0-21 0 0,0 0-43 0 0,0 0-169 0 0,0 0-261 0 0,0 0-269 0 0,0 0-223 0 0,0 0-141 0 0,0 0-146 0 0,0 0-147 0 0,0 0-96 0 0,0 0-70 0 0,1-2-69 0 0,2-3 489 0 0,-1 32 356 0 0,-2-11-604 0 0,3 14-245 0 0,-2-1 0 0 0,-1 0 0 0 0,-1 1 0 0 0,-2-1 0 0 0,-1 0 0 0 0,-1 0 0 0 0,-2 1-341 0 0,-44 207 526 0 0,51-171-411 0 0,0-66-113 0 0,0 0-5 0 0,0 0 20 0 0,0 0-20 0 0,0 0 10 0 0,0 0-7 0 0,0 0 12 0 0,0 0 5 0 0,0 0 3 0 0,0 0-12 0 0,-1 1-12 0 0,-1-1 0 0 0,1 1 1 0 0,0 0-1 0 0,0-1 0 0 0,0 1 0 0 0,0 0 1 0 0,0 0-1 0 0,0-1 0 0 0,0 1 1 0 0,0 0-1 0 0,1 0 0 0 0,-1 0 0 0 0,0 0 1 0 0,0 0-1 0 0,1 0 0 0 0,-1 0 0 0 0,1 0 1 0 0,-1 1-1 0 0,1-1 0 0 0,-1 0 1 0 0,1 0-1 0 0,0 0 0 0 0,-1 1 0 0 0,1-1 1 0 0,0 0-1 0 0,0 0 0 0 0,0 1 0 0 0,0-1 1 0 0,0 0-1 0 0,0 0 0 0 0,0 1 0 0 0,1-1 1 0 0,-1 0-1 0 0,0 0 0 0 0,1 0 1 0 0,-1 1-1 0 0,1 0 4 0 0,-1 12 109 0 0,0-16-539 0 0,0-22-2108 0 0,2 7-3158 0 0,0 9-3556 0 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4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68 0 0 0,'0'0'679'0'0,"0"0"25"0"0,0 0 5 0 0,0 0 22 0 0,0 0 19 0 0,0 0-62 0 0,0 0-105 0 0,0 0-83 0 0,0 0-55 0 0,0 0-23 0 0,0 0 8 0 0,0 0 36 0 0,0 0 11 0 0,4-19 3537 0 0,2-23 1834 0 0,-6 41-5526 0 0,0 0-1078 0 0,0-4 5640 0 0,0 7-672 0 0,0-2-4012 0 0,0 0-38 0 0,0 0-12 0 0,0 0-6 0 0,0 27 978 0 0,-14 86-491 0 0,-1 20-263 0 0,9-94-248 0 0,6-39-127 0 0,0 0-14 0 0,0 0-50 0 0,0 0-1 0 0,0 0-20 0 0,0 0-45 0 0,6-11-939 0 0,24-21-5266 0 0,-23 27 1130 0 0,2 0-6986 0 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9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0 282 7762 0 0,'0'0'1648'0'0,"0"0"-648"0"0,0 0-280 0 0,0 0 130 0 0,0 0 218 0 0,0 0 118 0 0,0 0-41 0 0,0 0-122 0 0,0 0-108 0 0,0 0-85 0 0,0 0-66 0 0,0 0-69 0 0,0 0-45 0 0,24 1-30 0 0,72 2-37 0 0,-37-18 249 0 0,-47 7-629 0 0,12-4 36 0 0,-1-1 0 0 0,-1-2-1 0 0,0 0 1 0 0,0-1 0 0 0,-2-1-1 0 0,0-1 1 0 0,5-7-239 0 0,15-51 728 0 0,-40 74-721 0 0,0 0-1 0 0,1 0 1 0 0,-1 0 0 0 0,0 0 0 0 0,0 0-1 0 0,0 0 1 0 0,0 0 0 0 0,0 0 0 0 0,-1 1-1 0 0,1-1 1 0 0,-1 0 0 0 0,1 0 0 0 0,-1 0-1 0 0,0 0 1 0 0,1 1 0 0 0,-1-1-1 0 0,0 0 1 0 0,0 1 0 0 0,0-1 0 0 0,-1 1-1 0 0,1-1 1 0 0,0 1 0 0 0,0-1 0 0 0,-1 1-1 0 0,1 0 1 0 0,-1 0 0 0 0,1-1 0 0 0,-1 1-1 0 0,0 0 1 0 0,1 1 0 0 0,-1-1 0 0 0,0 0-1 0 0,0 0 1 0 0,0 1 0 0 0,1-1 0 0 0,-1 1-1 0 0,0-1 1 0 0,0 1 0 0 0,0 0 0 0 0,0 0-1 0 0,0 0 1 0 0,-1 0-7 0 0,-11 0-45 0 0,0 0-1 0 0,0 1 1 0 0,0 0-1 0 0,0 1 1 0 0,1 1 0 0 0,-1 0-1 0 0,1 1 1 0 0,-1 1-1 0 0,1 0 1 0 0,1 0-1 0 0,-1 1 1 0 0,1 1 0 0 0,0 0-1 0 0,0 1 1 0 0,1 0-1 0 0,0 1 1 0 0,-10 10 45 0 0,12-12-6 0 0,0 1 1 0 0,0 0-1 0 0,0 0 1 0 0,1 1-1 0 0,0 0 1 0 0,1 1-1 0 0,0 0 1 0 0,0 0-1 0 0,1 0 1 0 0,0 1-1 0 0,1 0 1 0 0,1 0-1 0 0,-1 1 1 0 0,2-1-1 0 0,-1 1 1 0 0,2 0-1 0 0,0-1 1 0 0,0 1-1 0 0,1 1 1 0 0,0-1-1 0 0,1 0 1 0 0,1 0-1 0 0,1 8 6 0 0,2-12 31 0 0,1 1 0 0 0,0-1 0 0 0,1-1 1 0 0,0 1-1 0 0,0-1 0 0 0,0 0 0 0 0,1 0 0 0 0,0-1 0 0 0,1 0 0 0 0,-1 0 0 0 0,1-1 0 0 0,0 0 0 0 0,0 0 1 0 0,1-1-1 0 0,0 0 0 0 0,-1 0 0 0 0,1-1 0 0 0,1 0 0 0 0,5 1-31 0 0,14 3 49 0 0,-1-1 0 0 0,1-1 0 0 0,1-2 0 0 0,-1-1 0 0 0,0-1 0 0 0,0-1 0 0 0,1-2 0 0 0,-1-1 0 0 0,0-1 0 0 0,0-1 0 0 0,-1-2 0 0 0,20-7-49 0 0,26-19-438 0 0,-29 4-3018 0 0,-35 21-2012 0 0,-2 4-6233 0 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5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 5169 0 0,'0'0'2419'0'0,"0"0"-466"0"0,0 0-100 0 0,0 0 24 0 0,0 0-75 0 0,0 0-187 0 0,0 0-206 0 0,0 0-171 0 0,0 0-161 0 0,0 0-107 0 0,0 0-93 0 0,0 0-88 0 0,0 0-48 0 0,-6 2-49 0 0,-17 9-68 0 0,17-9-73 0 0,6-2-76 0 0,0 0-76 0 0,0 0-94 0 0,0 0-36 0 0,0 0-36 0 0,240 19 2112 0 0,142 1-1462 0 0,-357-37-1319 0 0,-25-5-3233 0 0,-8 16-1245 0 0,2 4-3145 0 0,3 2-3668 0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5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9546 0 0,'0'0'6305'0'0,"0"0"-4374"0"0,0 0-1249 0 0,0 0 166 0 0,0 0 248 0 0,0 0 138 0 0,0 0-76 0 0,0 0-158 0 0,0 0-132 0 0,0 0-100 0 0,0 0-65 0 0,0 0-62 0 0,0 0-62 0 0,29 7-79 0 0,88 22-69 0 0,-1-17 452 0 0,-81-14-672 0 0,173 2 425 0 0,-120 0-2819 0 0,-65-5-2988 0 0,-19 3 1010 0 0,1 2-7991 0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6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8 10530 0 0,'0'0'1619'0'0,"0"0"-157"0"0,0 0 57 0 0,0 0 27 0 0,0 0-130 0 0,0 0-224 0 0,0 0-230 0 0,0 0-182 0 0,0 0-123 0 0,0 0-95 0 0,0 0-59 0 0,0 0-57 0 0,0 0-63 0 0,-3 4-71 0 0,-176 134 1120 0 0,261-188-469 0 0,111-42-757 0 0,-158 85-32 0 0,-35 34 613 0 0,-20 85 533 0 0,-18 334-663 0 0,24-277-635 0 0,-15-121 38 0 0,28-45-56 0 0,0 0-18 0 0,1-2-16 0 0,0-1 0 0 0,0 0 0 0 0,0 0-18 0 0,0 0-21 0 0,0 0-16 0 0,0 0-37 0 0,0 0-38 0 0,18-12-1802 0 0,-14 7 1507 0 0,2-5-2773 0 0,-5-1-5363 0 0,-1 10-2410 0 0</inkml:trace>
  <inkml:trace contextRef="#ctx0" brushRef="#br0" timeOffset="26446.148">1 929 0 0 0,'5'-2'-1047'0'0,"1"-2"4470"0"0,-17 3 1443 0 0,10 0 3737 0 0,4 0-3384 0 0,13-1-1632 0 0,33-13-2274 0 0,124-9 114 0 0,100-3-589 0 0,-173 31-426 0 0,-100-4-394 0 0,33 0 141 0 0,32 4-72 0 0,-65-4-92 0 0,0 0 10 0 0,0 0 34 0 0,0 0-17 0 0,0 0-7 0 0,0 0 4 0 0,0 0 29 0 0,0 0-14 0 0,0 0 13 0 0,0 0 6 0 0,0 0-26 0 0,0 0 5 0 0,0 0 11 0 0,0 0-11 0 0,0 0-8 0 0,0 0 18 0 0,0 0 4 0 0,0 0-10 0 0,-9 3-1091 0 0,0-9-7623 0 0,8 6 4385 0 0,-1-1-7856 0 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28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2 664 0 0 0,'0'0'1332'0'0,"0"0"-259"0"0,0 0-257 0 0,0 0 7 0 0,0 0 217 0 0,0 0 232 0 0,0 0 108 0 0,0 0-65 0 0,0 0-235 0 0,0 0-223 0 0,0 0-144 0 0,-2 7 2301 0 0,45 24 1563 0 0,-28-29-4308 0 0,0-1-1 0 0,0-1 1 0 0,0 0 0 0 0,0-1-1 0 0,0-1 1 0 0,0 0 0 0 0,0-1-1 0 0,0-1 1 0 0,-1 0 0 0 0,1-1-1 0 0,-1-1 1 0 0,0 0 0 0 0,-1-1-1 0 0,0 0 1 0 0,0-1 0 0 0,0 0-1 0 0,-1-1 1 0 0,0-1 0 0 0,-1 0-1 0 0,2-2-268 0 0,224-211 1345 0 0,40-92-381 0 0,-267 304-932 0 0,-7 7-19 0 0,-1 0 1 0 0,1 0-1 0 0,0 0 1 0 0,0 1-1 0 0,1-1 1 0 0,-1 1-1 0 0,1 0 1 0 0,-1 0-1 0 0,1 0 1 0 0,0 0-1 0 0,0 1 1 0 0,0 0-1 0 0,1 0 1 0 0,-1 0-1 0 0,0 0 1 0 0,1 1-1 0 0,1-1-13 0 0,-3 4 11 0 0,0 0 0 0 0,0 0 0 0 0,-1 1 0 0 0,1-1 0 0 0,-1 1 0 0 0,1-1 0 0 0,-1 1 0 0 0,0 0 0 0 0,0 0 0 0 0,0 0 0 0 0,0 0 0 0 0,0 0 0 0 0,-1 1 0 0 0,0-1 0 0 0,1 0 0 0 0,-1 1 0 0 0,0-1 0 0 0,-1 1 0 0 0,1-1 0 0 0,-1 2-11 0 0,18 77 283 0 0,-5 2 0 0 0,-3-1 0 0 0,-3 1 0 0 0,-5 43-283 0 0,-1-119 22 0 0,-1 1 0 0 0,-1-1 0 0 0,0 0 0 0 0,0 0 0 0 0,0 0 0 0 0,-1 0 0 0 0,0 0 0 0 0,-1-1 0 0 0,0 1 0 0 0,0 0 0 0 0,-1-1 0 0 0,1 0 0 0 0,-2 0 0 0 0,1 0-1 0 0,-1-1 1 0 0,0 1 0 0 0,0-1 0 0 0,-1 0 0 0 0,1 0 0 0 0,-2-1 0 0 0,1 0 0 0 0,0 0 0 0 0,-1 0 0 0 0,0-1 0 0 0,0 0 0 0 0,0 0 0 0 0,-1-1 0 0 0,1 0 0 0 0,-5 1-22 0 0,-14 1 9 0 0,1-2 1 0 0,-1-1-1 0 0,1 0 1 0 0,-1-2-1 0 0,1-1 1 0 0,-11-3-10 0 0,14 2-41 0 0,1-1 0 0 0,0-2 0 0 0,0 0 1 0 0,0-1-1 0 0,1-1 0 0 0,0 0 0 0 0,0-2 0 0 0,-11-7 41 0 0,30 16-43 0 0,0-1-1 0 0,0 1 1 0 0,0-1-1 0 0,0 1 1 0 0,0-1 0 0 0,0 1-1 0 0,0-1 1 0 0,0 0-1 0 0,0 1 1 0 0,1-1-1 0 0,-1 0 1 0 0,0 0-1 0 0,1 1 1 0 0,-1-1 0 0 0,0 0-1 0 0,1 0 1 0 0,-1 0-1 0 0,1 0 1 0 0,-1 0-1 0 0,1 0 1 0 0,-1 0-1 0 0,1 0 1 0 0,0 0 0 0 0,0 0-1 0 0,0 0 1 0 0,-1 0-1 0 0,1 0 1 0 0,0 0-1 0 0,0 0 1 0 0,0 0-1 0 0,0 0 1 0 0,1 0 0 0 0,-1 0-1 0 0,0 0 1 0 0,0 0-1 0 0,1 0 1 0 0,-1 0-1 0 0,0 0 1 0 0,1 0-1 0 0,-1 0 1 0 0,1 0 0 0 0,-1 0-1 0 0,1 0 1 0 0,0 0-1 0 0,-1 1 1 0 0,1-1-1 0 0,0 0 1 0 0,0 0-1 0 0,-1 1 1 0 0,1-1 0 0 0,0 0-1 0 0,0 1 1 0 0,1-1 43 0 0,57-29-5471 0 0,-46 25 2078 0 0,6-4-8402 0 0</inkml:trace>
  <inkml:trace contextRef="#ctx0" brushRef="#br0" timeOffset="400.294">1391 290 7962 0 0,'0'0'3272'0'0,"0"0"-1741"0"0,0 0-541 0 0,0 0 260 0 0,0 0 275 0 0,0 0 52 0 0,0 0-296 0 0,0 0-417 0 0,0 0-252 0 0,0 0-78 0 0,0 0 27 0 0,0 0 17 0 0,0 0-31 0 0,-3 6-90 0 0,-42 70 497 0 0,36-64-898 0 0,0 0 1 0 0,1 0-1 0 0,1 1 0 0 0,0 0 1 0 0,1 0-1 0 0,0 1 0 0 0,1-1 1 0 0,0 1-1 0 0,1 1 0 0 0,1-1 1 0 0,-1 10-57 0 0,3-18 4 0 0,0 1 0 0 0,0-1 0 0 0,1 1-1 0 0,0-1 1 0 0,0 0 0 0 0,1 1 0 0 0,0-1 0 0 0,0 0 0 0 0,0 1 0 0 0,1-1 0 0 0,-1 0 0 0 0,2 0 0 0 0,-1 0 0 0 0,1 0 0 0 0,0 0 0 0 0,0-1 0 0 0,0 1 0 0 0,1-1 0 0 0,0 0-1 0 0,0 0 1 0 0,0 0 0 0 0,2 1-4 0 0,3-1 29 0 0,0 0-1 0 0,0-1 1 0 0,0 1-1 0 0,1-2 1 0 0,0 0-1 0 0,-1 0 1 0 0,1 0-1 0 0,0-1 1 0 0,1-1-1 0 0,-1 0 0 0 0,0 0 1 0 0,0-1-1 0 0,0 0 1 0 0,1-1-1 0 0,-1 0 1 0 0,0-1-1 0 0,0 0 1 0 0,8-2-29 0 0,3-2 160 0 0,0-2 1 0 0,-1 0 0 0 0,1 0-1 0 0,-1-2 1 0 0,-1-1 0 0 0,0 0-1 0 0,-1-2 1 0 0,4-2-161 0 0,-12 8 98 0 0,-1 0 0 0 0,0 0 0 0 0,0-1-1 0 0,0 0 1 0 0,-1 0 0 0 0,0-1 0 0 0,0 0-1 0 0,-1-1 1 0 0,-1 0 0 0 0,1 0 0 0 0,-2 0 0 0 0,1-1-1 0 0,-2 1 1 0 0,1-1 0 0 0,-1-1 0 0 0,-1 1 0 0 0,0 0-1 0 0,-1-1 1 0 0,0 0 0 0 0,0 1 0 0 0,-1-12-98 0 0,-2 17 8 0 0,-1 1 1 0 0,1-1-1 0 0,-1 1 1 0 0,0 0-1 0 0,0-1 0 0 0,-1 1 1 0 0,1 0-1 0 0,-1 0 1 0 0,-1 1-1 0 0,1-1 1 0 0,0 1-1 0 0,-1-1 0 0 0,0 1 1 0 0,0 0-1 0 0,0 0 1 0 0,-1 1-1 0 0,1-1 0 0 0,-1 1 1 0 0,0 0-1 0 0,0 1 1 0 0,0-1-1 0 0,-5-1-8 0 0,-122-27-301 0 0,119 30 124 0 0,0 2 1 0 0,0-1-1 0 0,0 2 1 0 0,0 0-1 0 0,0 0 1 0 0,1 1-1 0 0,-1 1 1 0 0,1 0-1 0 0,-1 0 1 0 0,1 1-1 0 0,0 1 1 0 0,1 0-1 0 0,0 1 1 0 0,-10 7 176 0 0,-13 15-4321 0 0,4 5-3466 0 0,19-18-4603 0 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3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0 359 0 0 0,'0'0'523'0'0,"0"0"773"0"0,0 0 350 0 0,0 0 285 0 0,0 0 195 0 0,0 0 5 0 0,0 0-175 0 0,0 0-298 0 0,0 0-242 0 0,0 0-157 0 0,0 0-121 0 0,0 0-85 0 0,0 0-90 0 0,2 9 458 0 0,-1-7 3469 0 0,52-48-3314 0 0,248-262-374 0 0,-283 293-1213 0 0,-17 14 19 0 0,-1 1 19 0 0,0 0 30 0 0,0 0-41 0 0,0 0-29 0 0,0 0-7 0 0,0 0 12 0 0,0 0 4 0 0,0 0-28 0 0,0 0 22 0 0,0 0 28 0 0,0 0-5 0 0,0 0-13 0 0,0 0 11 0 0,0 0-1 0 0,0 0 4 0 0,0 0 3 0 0,0 0 24 0 0,0 0-19 0 0,0 0-16 0 0,0 0-8 0 0,0 0 7 0 0,0 24 51 0 0,55 200 623 0 0,-1-82-342 0 0,-21-65-90 0 0,-30-73-274 0 0,0-8 339 0 0,-9-6-1502 0 0,2 6-2721 0 0,3 3 2451 0 0,1 0-10811 0 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1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0 353 2593 0 0,'0'0'1868'0'0,"0"0"-568"0"0,0 0-136 0 0,0 0 178 0 0,0 0 220 0 0,0 0 83 0 0,0 0-168 0 0,0 0-328 0 0,0 0-323 0 0,0 0-267 0 0,0 0-190 0 0,19 0 922 0 0,26 1-44 0 0,0-3 1 0 0,0-1-1 0 0,0-3 0 0 0,11-3-1247 0 0,-32 5 167 0 0,1-1 0 0 0,-1-2 0 0 0,0 0 0 0 0,0-2 0 0 0,-1 0 0 0 0,0-1 0 0 0,-1-2 0 0 0,0 0 0 0 0,-1-1 0 0 0,0-2 0 0 0,-1 0 0 0 0,-1-1 0 0 0,0-1 0 0 0,14-17-167 0 0,-30 31 26 0 0,-1 0 0 0 0,0 0 1 0 0,0-1-1 0 0,0 1 0 0 0,-1 0 0 0 0,1-1 1 0 0,-1 1-1 0 0,0-1 0 0 0,0 0 0 0 0,0 1 1 0 0,0-1-1 0 0,-1 0 0 0 0,1 0 0 0 0,-1 0 1 0 0,0 1-1 0 0,0-1 0 0 0,-1 0 0 0 0,1 0 1 0 0,-1 1-1 0 0,0-1 0 0 0,1 0 0 0 0,-2 1 1 0 0,1-1-1 0 0,0 0 0 0 0,-1 1 0 0 0,0 0 1 0 0,0-1-1 0 0,0 1 0 0 0,0 0 0 0 0,0 0 1 0 0,0 0-1 0 0,-1 0 0 0 0,0 0 0 0 0,1 1 1 0 0,-1-1-1 0 0,0 1 0 0 0,0 0 0 0 0,-1 0 1 0 0,1 0-1 0 0,0 0 0 0 0,-1 0 0 0 0,1 1 1 0 0,-1 0-1 0 0,0-1-26 0 0,-10-1-37 0 0,1 0 0 0 0,-1 1-1 0 0,0 1 1 0 0,0 0 0 0 0,0 1 0 0 0,0 0 0 0 0,0 2 0 0 0,0-1-1 0 0,0 1 1 0 0,0 1 0 0 0,1 1 0 0 0,-1 0 0 0 0,1 0 0 0 0,-9 6 37 0 0,-11 4-32 0 0,0 2 0 0 0,1 1 0 0 0,1 2 0 0 0,1 1 0 0 0,1 1 0 0 0,-8 9 32 0 0,27-22 8 0 0,1 1-1 0 0,1-1 1 0 0,0 2 0 0 0,0-1 0 0 0,1 1 0 0 0,0 0-1 0 0,0 1 1 0 0,1-1 0 0 0,1 1 0 0 0,0 0-1 0 0,0 1 1 0 0,1-1 0 0 0,1 1 0 0 0,0 0 0 0 0,0 0-1 0 0,1 0 1 0 0,1 0 0 0 0,0 0 0 0 0,1 1 0 0 0,0 5-8 0 0,4-8 47 0 0,-1 0 1 0 0,2 0 0 0 0,-1-1 0 0 0,1 1 0 0 0,1-1-1 0 0,0 0 1 0 0,0-1 0 0 0,0 1 0 0 0,1-1 0 0 0,1 0-1 0 0,-1-1 1 0 0,1 0 0 0 0,0 0 0 0 0,1-1-1 0 0,0 0 1 0 0,0 0 0 0 0,0-1 0 0 0,1 0 0 0 0,-1-1-1 0 0,1 0 1 0 0,0-1 0 0 0,0 1 0 0 0,1-2 0 0 0,-1 0-48 0 0,33 9 248 0 0,1-2 0 0 0,0-2 1 0 0,0-2-1 0 0,0-2 1 0 0,0-2-1 0 0,1-2 1 0 0,10-3-249 0 0,103-31 398 0 0,-163 23-5152 0 0,1 10-1057 0 0,2-2-6370 0 0</inkml:trace>
  <inkml:trace contextRef="#ctx0" brushRef="#br0" timeOffset="577.04">1054 426 11763 0 0,'0'0'2825'0'0,"0"0"-1156"0"0,0 0-462 0 0,0 0-88 0 0,0 0-23 0 0,0 0-127 0 0,0 0-239 0 0,0 0-245 0 0,0 0-175 0 0,0 0-105 0 0,0 0-64 0 0,0 0-32 0 0,0 0-13 0 0,-24 27-7 0 0,-73 85-5 0 0,51-46 41 0 0,1 15 31 0 0,30-47-25 0 0,15-34-92 0 0,0 0 27 0 0,0 0 13 0 0,0 0 8 0 0,12-27 865 0 0,70-81-351 0 0,90-95-53 0 0,-159 194-512 0 0,-13 9-56 0 0,0 9-137 0 0,-4 156 433 0 0,5-161-253 0 0,-1 0 0 0 0,1 0-1 0 0,0 0 1 0 0,-1 0 0 0 0,2 0-1 0 0,-1 0 1 0 0,0-1 0 0 0,1 1-1 0 0,0-1 1 0 0,0 1 0 0 0,0-1 0 0 0,0 1-1 0 0,0-1 1 0 0,1 0 0 0 0,-1 0-1 0 0,1 0 1 0 0,0-1 0 0 0,0 1-1 0 0,0-1 1 0 0,0 1 0 0 0,0-1 0 0 0,1 0-1 0 0,-1 0 1 0 0,1 0 0 0 0,0-1-1 0 0,-1 1 1 0 0,1-1 0 0 0,0 0-1 0 0,0 0 1 0 0,0 0 0 0 0,-1-1 0 0 0,1 1-1 0 0,0-1 1 0 0,0 0 0 0 0,0 0-1 0 0,0 0 1 0 0,0-1 0 0 0,0 1 0 0 0,0-1-1 0 0,0 0 1 0 0,0 0 0 0 0,-1-1-1 0 0,1 1 1 0 0,0-1 0 0 0,-1 1-1 0 0,3-3-22 0 0,3-4 89 0 0,0 1-1 0 0,-1-2 0 0 0,0 1 0 0 0,0-1 0 0 0,-1-1 0 0 0,-1 1 0 0 0,1-1 1 0 0,-1-1-1 0 0,-1 1 0 0 0,0-1 0 0 0,-1 1 0 0 0,0-1 0 0 0,0-1 1 0 0,-1 1-1 0 0,-1 0 0 0 0,0-1 0 0 0,0 0 0 0 0,-1 1 0 0 0,-1-1 0 0 0,0 0-88 0 0,0 4-564 0 0,-6-42 701 0 0,-2 37-3991 0 0,-6 1-5181 0 0,11 11-3591 0 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0 11026 0 0,'0'0'1878'0'0,"0"0"-128"0"0,0 0-117 0 0,0 0-54 0 0,0 0-112 0 0,0 0-226 0 0,0 0-294 0 0,0 0-235 0 0,0 0-207 0 0,0 0-159 0 0,0 0-121 0 0,0 0-120 0 0,0 0-55 0 0,-22 5-32 0 0,-64 14-18 0 0,87-19-3 0 0,-1 1-1 0 0,1-1 1 0 0,-1 0-1 0 0,1 1 0 0 0,-1-1 1 0 0,1 0-1 0 0,-1 1 1 0 0,0-1-1 0 0,1 1 0 0 0,-1-1 1 0 0,1 1-1 0 0,-1-1 1 0 0,0 1-1 0 0,1-1 1 0 0,-1 1-1 0 0,0 0 0 0 0,0-1 1 0 0,0 1-1 0 0,1-1 1 0 0,-1 1-1 0 0,0 0 0 0 0,0-1 1 0 0,0 1-1 0 0,0-1 1 0 0,0 1-1 0 0,0 0 0 0 0,0-1 1 0 0,0 1-1 0 0,0 0 1 0 0,-1-1-1 0 0,1 1 1 0 0,0-1-1 0 0,0 1 0 0 0,0-1 1 0 0,-1 1-1 0 0,1 0 1 0 0,0-1-1 0 0,-1 1 0 0 0,1-1 1 0 0,0 1-1 0 0,-1-1 1 0 0,1 1-1 0 0,-1-1 0 0 0,1 0 1 0 0,-1 1-1 0 0,1-1 1 0 0,-1 1-1 0 0,1-1 1 0 0,-1 0-1 0 0,1 0 0 0 0,-1 1 1 0 0,1-1-1 0 0,-1 0 1 0 0,0 0-1 0 0,1 0 0 0 0,-1 1 1 0 0,0-1 3 0 0,2 0-18 0 0,61 14-1652 0 0,-34-13-3396 0 0,-21-1 2381 0 0,6 0-8609 0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5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 0 0 0,'0'0'1314'0'0,"0"0"473"0"0,0 0 81 0 0,0 0 42 0 0,0 0 101 0 0,0 0 44 0 0,0 0-63 0 0,0 0-183 0 0,0 0-241 0 0,0 0-242 0 0,7 24 3095 0 0,3 124-526 0 0,-1-16-3272 0 0,8-1-403 0 0,-17-130-232 0 0,0-1-16 0 0,0 0-29 0 0,0 0-10 0 0,0 0-18 0 0,0 0-42 0 0,0 0-65 0 0,-8-12-3061 0 0,1 2-447 0 0,5 5-2766 0 0,1 1-4690 0 0</inkml:trace>
  <inkml:trace contextRef="#ctx0" brushRef="#br0" timeOffset="1084.721">478 28 0 0 0,'0'0'806'0'0,"0"0"376"0"0,0 0 236 0 0,0 0 33 0 0,0 0-96 0 0,0 0-39 0 0,0 0 33 0 0,0 0 56 0 0,0 0 41 0 0,0 0-19 0 0,0 0-91 0 0,5-4-136 0 0,13-11-141 0 0,-14 11-120 0 0,-4 4-69 0 0,0 0-36 0 0,0 0-19 0 0,0 0-31 0 0,0 0-66 0 0,0 0-89 0 0,0 0-103 0 0,0 0-113 0 0,-26-4 1266 0 0,16 4-1531 0 0,0 0-85 0 0,1-1 0 0 0,-1 1 0 0 0,0 1 0 0 0,1 0 0 0 0,-1 0 0 0 0,0 1 0 0 0,1 0 0 0 0,0 1 0 0 0,-1 0 0 0 0,1 1 0 0 0,-8 3-63 0 0,14-4 9 0 0,-1 0 0 0 0,1 0-1 0 0,1 0 1 0 0,-1 0 0 0 0,0 0 0 0 0,1 1 0 0 0,-1-1 0 0 0,1 1 0 0 0,0 0 0 0 0,0-1 0 0 0,1 1 0 0 0,-1 0 0 0 0,1 0 0 0 0,0 0 0 0 0,0 0 0 0 0,0 0 0 0 0,0 0 0 0 0,1 1 0 0 0,-1-1 0 0 0,1 0 0 0 0,1 0 0 0 0,-1 0 0 0 0,0 1 0 0 0,1-1 0 0 0,0 0 0 0 0,0 0 0 0 0,1 2-9 0 0,2 1 25 0 0,1 0-1 0 0,0-1 1 0 0,0 0-1 0 0,0 0 0 0 0,1 0 1 0 0,0-1-1 0 0,0 0 1 0 0,0 0-1 0 0,1 0 1 0 0,0-1-1 0 0,-1 0 1 0 0,2 0-1 0 0,5 2-24 0 0,4 3 29 0 0,4 3 9 0 0,-9-6-8 0 0,0 0 0 0 0,0 1 0 0 0,-1 0 1 0 0,1 1-1 0 0,-2 0 0 0 0,1 1 0 0 0,-1 0 0 0 0,-1 1 0 0 0,0 0 0 0 0,0 0 0 0 0,3 7-30 0 0,-9-14 46 0 0,0 0-1 0 0,-1 1 0 0 0,0-1 0 0 0,0 1 1 0 0,0 0-1 0 0,0 0 0 0 0,0-1 0 0 0,-1 1 1 0 0,1 0-1 0 0,-1 0 0 0 0,0 1 1 0 0,0-1-1 0 0,-1 0 0 0 0,1 0 0 0 0,-1 0 1 0 0,0 0-1 0 0,0 1 0 0 0,-1-1 0 0 0,1 0 1 0 0,-1 0-1 0 0,0 0 0 0 0,0 0 0 0 0,0 0 1 0 0,-1 0-1 0 0,1 0 0 0 0,-1 0 0 0 0,0 0 1 0 0,0 0-1 0 0,0-1 0 0 0,0 1 0 0 0,-1-1 1 0 0,-1 1-46 0 0,-4 2 122 0 0,-5 6-13 0 0,-1-2 0 0 0,-1 0-1 0 0,0-1 1 0 0,-1 0-1 0 0,1-1 1 0 0,-1-1 0 0 0,-8 3-109 0 0,14-7 43 0 0,0 0 1 0 0,1-1-1 0 0,-1 0 1 0 0,0-1 0 0 0,0 0-1 0 0,0 0 1 0 0,0-1-1 0 0,0 0 1 0 0,0-1 0 0 0,-2 0-44 0 0,9 0-10 0 0,0 0 0 0 0,1 0 0 0 0,-1-1 0 0 0,1 1 0 0 0,0 0 0 0 0,-1-1 0 0 0,1 1 0 0 0,0-1 0 0 0,0 0 0 0 0,0 0 0 0 0,0 0 1 0 0,0 0-1 0 0,0 0 0 0 0,0 0 0 0 0,1 0 0 0 0,-1-1 0 0 0,1 1 0 0 0,-1-1 0 0 0,1 1 0 0 0,0-1 0 0 0,0 1 0 0 0,0-1 0 0 0,1 0 0 0 0,-1 1 1 0 0,1-1-1 0 0,-1-1 10 0 0,2-28-9726 0 0,0 28-2244 0 0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9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17 0 0 0,'0'0'1367'0'0,"0"0"573"0"0,0 0 181 0 0,0 0 122 0 0,0 0 40 0 0,0 0-192 0 0,0 0-290 0 0,0 0-380 0 0,0 0-318 0 0,0 0-177 0 0,0 0-111 0 0,-3-16 3613 0 0,-26 15-2542 0 0,-62 14-759 0 0,65-1-1054 0 0,1 2-1 0 0,1 1 0 0 0,0 0 1 0 0,1 2-1 0 0,1 1 0 0 0,1 0 1 0 0,0 2-1 0 0,2 1 1 0 0,0 0-1 0 0,1 1 0 0 0,-4 8-72 0 0,17-21 9 0 0,0 1 0 0 0,0-1 0 0 0,1 1-1 0 0,0 0 1 0 0,1 0 0 0 0,0 0 0 0 0,1 0-1 0 0,0 1 1 0 0,1-1 0 0 0,0 1 0 0 0,0-1-1 0 0,1 1 1 0 0,0 0 0 0 0,2 4-9 0 0,-2-11 3 0 0,1 0-1 0 0,-1-1 1 0 0,1 0 0 0 0,0 1-1 0 0,0-1 1 0 0,0 1 0 0 0,1-1-1 0 0,-1 0 1 0 0,1 0 0 0 0,-1 0-1 0 0,1 0 1 0 0,0 0 0 0 0,1 0-1 0 0,-1 0 1 0 0,0-1 0 0 0,1 1-1 0 0,-1-1 1 0 0,1 0 0 0 0,0 1-1 0 0,0-1 1 0 0,0-1 0 0 0,0 1-1 0 0,0 0 1 0 0,0-1 0 0 0,1 1-1 0 0,-1-1 1 0 0,0 0 0 0 0,1 0-1 0 0,-1 0 1 0 0,1-1 0 0 0,0 1-3 0 0,5 0 32 0 0,0 0-1 0 0,0 0 1 0 0,0-1 0 0 0,0 0 0 0 0,0 0-1 0 0,0-1 1 0 0,0 0 0 0 0,0-1 0 0 0,0 0-1 0 0,0 0 1 0 0,5-3-32 0 0,27-16 135 0 0,0-1-1 0 0,-2-2 1 0 0,-1-2-1 0 0,-2-1 1 0 0,0-2-1 0 0,-2-2 1 0 0,-1-1-1 0 0,17-22-134 0 0,37-65 260 0 0,-77 74 130 0 0,-10 44-349 0 0,0 1-10 0 0,0 0-11 0 0,0 0-27 0 0,-5 31-145 0 0,1-21 150 0 0,1-1 0 0 0,1 1 0 0 0,0 0-1 0 0,0 0 1 0 0,1 1 0 0 0,1-1 0 0 0,-1 0 0 0 0,2 0 0 0 0,-1 1 0 0 0,1-1-1 0 0,1 0 1 0 0,0 0 0 0 0,1 1 2 0 0,6 8 5 0 0,2-1 0 0 0,0 0 1 0 0,1 0-1 0 0,1-1 0 0 0,0-1 0 0 0,1 0 0 0 0,16 13-5 0 0,1-2-67 0 0,-30-25-206 0 0,0-1 1580 0 0,0-1-3193 0 0,1 0-2984 0 0,0 1-4169 0 0,1-1-3687 0 0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44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1 382 6425 0 0,'0'0'2426'0'0,"0"0"-456"0"0,0 0-280 0 0,0 0-35 0 0,0 0-55 0 0,0 0-206 0 0,0 0-306 0 0,0 0-351 0 0,0 0-321 0 0,0 0-175 0 0,0 0-67 0 0,0 0 30 0 0,-1 5 110 0 0,31 118 1895 0 0,37 127-792 0 0,-63-239-1343 0 0,-4-9-47 0 0,1 0-1 0 0,-1 0 1 0 0,1 0 0 0 0,-1 0 0 0 0,1 0-1 0 0,0 0 1 0 0,0 0 0 0 0,0 0 0 0 0,0 0-1 0 0,0-1 1 0 0,0 1 0 0 0,0 0 0 0 0,0-1-1 0 0,1 1 1 0 0,-1-1 0 0 0,1 1 0 0 0,-1-1-1 0 0,1 0 1 0 0,-1 0 0 0 0,1 1 0 0 0,0-1-1 0 0,0 0 1 0 0,1 0-27 0 0,19-30 1602 0 0,84-186-381 0 0,-71 132-1004 0 0,-1 6-1391 0 0,-22 76-1784 0 0,-5 2-5097 0 0,-5 2-3494 0 0</inkml:trace>
  <inkml:trace contextRef="#ctx0" brushRef="#br0" timeOffset="367.693">523 610 0 0 0,'0'0'1723'0'0,"0"0"732"0"0,0 0 211 0 0,0 0-161 0 0,0 0-210 0 0,0 0-297 0 0,0 0-294 0 0,0 0-254 0 0,0 0-233 0 0,0 0-189 0 0,34-7-155 0 0,107-21-120 0 0,-79 1 223 0 0,-55 19-761 0 0,1 2-72 0 0,-1 1 0 0 0,-1-1-1 0 0,1 0 1 0 0,-1-1 0 0 0,0 0 0 0 0,-1 0-1 0 0,1 0 1 0 0,-1 0 0 0 0,-1-1 0 0 0,0 0-1 0 0,0 0 1 0 0,0 0 0 0 0,-1-1 0 0 0,0 1-1 0 0,-1-1 1 0 0,1 1 0 0 0,-2-1 0 0 0,1 0 0 0 0,-2 0-1 0 0,1-5-142 0 0,-3 11 1 0 0,0 0 1 0 0,0 1-1 0 0,-1-1 0 0 0,1 0 0 0 0,-1 1 0 0 0,0-1 0 0 0,0 1 1 0 0,0 0-1 0 0,0 0 0 0 0,0 0 0 0 0,0 1 0 0 0,0-1 0 0 0,-1 1 1 0 0,1-1-1 0 0,-1 1 0 0 0,1 0 0 0 0,-1 0 0 0 0,1 1 0 0 0,-1-1 1 0 0,0 1-1 0 0,1 0 0 0 0,-1 0 0 0 0,1 0 0 0 0,-1 0 0 0 0,0 1 0 0 0,1-1 1 0 0,-1 1-1 0 0,1 0 0 0 0,-1 0 0 0 0,1 0 0 0 0,-2 1-1 0 0,-11 5-42 0 0,1 1 1 0 0,-1 0-1 0 0,1 2 0 0 0,1-1 0 0 0,-1 2 0 0 0,2 0 0 0 0,0 0 1 0 0,0 2-1 0 0,1-1 0 0 0,0 1 0 0 0,0 3 42 0 0,2-5-5 0 0,1 0 0 0 0,1 0 0 0 0,0 1 0 0 0,1 0 0 0 0,0 1 0 0 0,0 0 1 0 0,2 0-1 0 0,-1 0 0 0 0,2 0 0 0 0,0 1 0 0 0,0 0 0 0 0,2 0 0 0 0,-1 0 0 0 0,1 8 5 0 0,2-17 1 0 0,1 0 1 0 0,0-1-1 0 0,-1 1 0 0 0,2-1 1 0 0,-1 1-1 0 0,0-1 0 0 0,1 0 1 0 0,0 0-1 0 0,0 1 0 0 0,0-1 1 0 0,0 0-1 0 0,1-1 0 0 0,0 1 1 0 0,0 0-1 0 0,0-1 0 0 0,0 0 1 0 0,0 1-1 0 0,0-1 0 0 0,1 0 1 0 0,0-1-1 0 0,0 1 1 0 0,0-1-1 0 0,0 1 0 0 0,0-1 1 0 0,0-1-1 0 0,1 1-1 0 0,117 27 193 0 0,-103-28-219 0 0,0-2 1 0 0,0 1-1 0 0,0-2 1 0 0,-1-1-1 0 0,1 0 0 0 0,0-1 1 0 0,-1-1-1 0 0,0-1 1 0 0,0-1-1 0 0,-1 0 0 0 0,16-10 26 0 0,11-4-704 0 0,14-8-1859 0 0,-21 6-5045 0 0,-24 12-3779 0 0</inkml:trace>
  <inkml:trace contextRef="#ctx0" brushRef="#br0" timeOffset="686.134">1469 375 6937 0 0,'0'0'4411'0'0,"0"0"-2139"0"0,0 0-763 0 0,0 0-49 0 0,0 0-40 0 0,0 0-105 0 0,0 0-169 0 0,0 0-263 0 0,0 0-163 0 0,0 0-155 0 0,0 0-130 0 0,0 0-90 0 0,-34 11-97 0 0,-105 38-70 0 0,78-14 15 0 0,55-26-154 0 0,1-5-31 0 0,1 0 0 0 0,0 0 1 0 0,0 1-1 0 0,0 0 0 0 0,1 0 1 0 0,0 0-1 0 0,0 0 0 0 0,0 0 0 0 0,0 1 1 0 0,1 0-1 0 0,0-1 0 0 0,0 1 1 0 0,1 0-1 0 0,-1 0 0 0 0,1 0 1 0 0,1 0-1 0 0,-1 0 0 0 0,1 0 0 0 0,0 0 1 0 0,0 0-1 0 0,1 0 0 0 0,-1 0 1 0 0,2 0-1 0 0,-1-1 0 0 0,0 1 1 0 0,1 0-1 0 0,1 0-8 0 0,2 3 11 0 0,1 0-1 0 0,1 0 1 0 0,0-1 0 0 0,0 0-1 0 0,0-1 1 0 0,1 1 0 0 0,0-1-1 0 0,0-1 1 0 0,1 0 0 0 0,0 0-1 0 0,0 0 1 0 0,6 1-11 0 0,6 1 33 0 0,1-1 0 0 0,0-1 0 0 0,0 0 0 0 0,1-2 0 0 0,-1-1 0 0 0,1-1 0 0 0,0 0 0 0 0,0-2 1 0 0,0-1-1 0 0,10-2-33 0 0,73-32-870 0 0,-74 16-2048 0 0,-1-3-3751 0 0,-19 14-4640 0 0</inkml:trace>
  <inkml:trace contextRef="#ctx0" brushRef="#br0" timeOffset="934.959">2151 1 10994 0 0,'0'0'4939'0'0,"0"0"-3339"0"0,0 0-1101 0 0,0 0 72 0 0,0 0 209 0 0,0 0 161 0 0,0 0 58 0 0,0 0-144 0 0,0 0-148 0 0,0 0-67 0 0,0 0-59 0 0,0 0-90 0 0,-12 36-61 0 0,-35 117-74 0 0,14-3 235 0 0,17 104-326 0 0,45-157-1132 0 0,-36-94-9911 0 0,2-3-815 0 0</inkml:trace>
  <inkml:trace contextRef="#ctx0" brushRef="#br0" timeOffset="1369.954">1719 467 6961 0 0,'0'0'3373'0'0,"0"0"-1260"0"0,0 0-464 0 0,0 0-228 0 0,0 0-177 0 0,38-6-85 0 0,121-17-80 0 0,87-2 1567 0 0,-145 22-2683 0 0,65-13-3287 0 0,-179 26 3414 0 0,1 0 0 0 0,0 1 0 0 0,0 0 0 0 0,1 1 0 0 0,0 0-1 0 0,1 1 1 0 0,-8 12-90 0 0,15-21 56 0 0,-1-1-1 0 0,1 1 0 0 0,0 1 1 0 0,0-1-1 0 0,0 0 0 0 0,1 1 1 0 0,0-1-1 0 0,0 1 0 0 0,0 0 1 0 0,0 0-1 0 0,1 0 1 0 0,-1 0-1 0 0,1 0 0 0 0,1 0 1 0 0,-1 0-1 0 0,1 0 0 0 0,0 0 1 0 0,0 0-1 0 0,0 0 0 0 0,1 1 1 0 0,-1-1-1 0 0,1 0 0 0 0,1 0 1 0 0,-1 0-1 0 0,1-1 0 0 0,-1 1 1 0 0,2 0-1 0 0,-1 0 0 0 0,0-1 1 0 0,1 0-1 0 0,0 1 0 0 0,0-1 1 0 0,0 0-1 0 0,0 0 0 0 0,1 0 1 0 0,0-1-1 0 0,-1 0 1 0 0,1 1-1 0 0,1-1 0 0 0,-1 0 1 0 0,0-1-1 0 0,1 1 0 0 0,-1-1 1 0 0,1 0-1 0 0,0 0 0 0 0,0 0-55 0 0,5 0 205 0 0,0-1 0 0 0,0 0 0 0 0,0-1 0 0 0,0 0-1 0 0,0 0 1 0 0,0-1 0 0 0,0 0 0 0 0,0-1 0 0 0,-1 0 0 0 0,1 0 0 0 0,0-1-1 0 0,-1-1 1 0 0,0 0 0 0 0,0 0 0 0 0,0 0 0 0 0,0-1 0 0 0,0-1-1 0 0,-1 1 1 0 0,0-1 0 0 0,-1-1 0 0 0,1 1 0 0 0,-1-1 0 0 0,0-1-1 0 0,-1 1 1 0 0,0-1 0 0 0,0-1 0 0 0,0 1 0 0 0,-1-1 0 0 0,-1 1 0 0 0,2-5-205 0 0,-4 8 7 0 0,0 0 1 0 0,-1 0-1 0 0,0 0 1 0 0,0-1 0 0 0,0 1-1 0 0,0 0 1 0 0,-1 0-1 0 0,0-1 1 0 0,0 1 0 0 0,-1 0-1 0 0,1 0 1 0 0,-1-1 0 0 0,0 1-1 0 0,-1 0 1 0 0,1 0-1 0 0,-1 0 1 0 0,0 0 0 0 0,0 0-1 0 0,-1 0 1 0 0,1 1-1 0 0,-1-1 1 0 0,0 1 0 0 0,0 0-1 0 0,0 0 1 0 0,-1 0 0 0 0,0 0-1 0 0,0 0 1 0 0,0 1-1 0 0,0 0 1 0 0,0 0 0 0 0,-3-2-8 0 0,-82-15-1648 0 0,59 25-1827 0 0,3 6-4113 0 0,17-3-4461 0 0</inkml:trace>
  <inkml:trace contextRef="#ctx0" brushRef="#br0" timeOffset="1664.264">2814 718 9922 0 0,'0'0'2273'0'0,"0"0"-878"0"0,0 0-246 0 0,0 0 87 0 0,0 0 49 0 0,0 0 31 0 0,0 0-33 0 0,0 0-124 0 0,0 0-124 0 0,0 0-134 0 0,0 0-121 0 0,0 0-125 0 0,0 0-100 0 0,-7-12-84 0 0,-19-37-78 0 0,25 46-360 0 0,1 1 0 0 0,-1-1 0 0 0,1 1 0 0 0,0-1-1 0 0,0 1 1 0 0,0-1 0 0 0,0 1 0 0 0,0 0 0 0 0,0-1 0 0 0,1 1 0 0 0,-1-1 0 0 0,1 1-1 0 0,0 0 1 0 0,0-1 0 0 0,0 1 0 0 0,0 0 0 0 0,0 0 0 0 0,0-1 0 0 0,0 1-1 0 0,1 0 1 0 0,-1 0 0 0 0,1 0 0 0 0,0 1 0 0 0,-1-1 0 0 0,3-1-33 0 0,4-7 157 0 0,6-12-35 0 0,2 0-1 0 0,0 2 0 0 0,1 0 1 0 0,1 1-1 0 0,1 1 1 0 0,1 0-1 0 0,0 2 1 0 0,1 0-1 0 0,1 2 1 0 0,0 0-1 0 0,1 1 1 0 0,10-3-122 0 0,-21 11-44 0 0,0-1-87 0 0,0 1-1 0 0,1 0 1 0 0,0 1 0 0 0,0 0 0 0 0,0 1 0 0 0,0 1-1 0 0,0 0 1 0 0,12 0 131 0 0,-13 13-3418 0 0,-10-7 491 0 0,2 4-9061 0 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20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324 290 14411 0 0,'0'0'1534'0'0,"0"0"-474"0"0,0 0-145 0 0,0 0 92 0 0,0 0-4 0 0,0 0-77 0 0,0 0-155 0 0,0 0-167 0 0,0 0-69 0 0,0 0-76 0 0,-33 1-75 0 0,-105 7-73 0 0,70 15 32 0 0,60-16-290 0 0,1-1-40 0 0,0 1 0 0 0,0 1 1 0 0,1-1-1 0 0,0 1 0 0 0,0 0 0 0 0,1 0 0 0 0,0 0 1 0 0,1 1-1 0 0,-1 0 0 0 0,2 0 0 0 0,-1 0 0 0 0,1 0 1 0 0,1 1-1 0 0,0-1 0 0 0,0 1 0 0 0,1 0 1 0 0,0-1-1 0 0,1 1 0 0 0,0 0 0 0 0,0 0 0 0 0,1-1 1 0 0,0 2-14 0 0,2-3 10 0 0,0 0 0 0 0,0-1 0 0 0,1 1 0 0 0,0-1 0 0 0,0 1 0 0 0,1-1 0 0 0,0-1 0 0 0,0 1 0 0 0,0-1 0 0 0,1 0 0 0 0,0 0 0 0 0,0 0 0 0 0,1-1 0 0 0,0 0 0 0 0,0 0 1 0 0,0-1-1 0 0,0 1 0 0 0,1-2 0 0 0,-1 1 0 0 0,1-1 0 0 0,0 0 0 0 0,0-1 0 0 0,0 0 0 0 0,8 1-10 0 0,168 10 163 0 0,-172-14-229 0 0,1 0 0 0 0,-1-1 0 0 0,0-1 0 0 0,0 0-1 0 0,0-1 1 0 0,0 0 0 0 0,0 0 0 0 0,-1-1 0 0 0,1-1 0 0 0,-1 0 0 0 0,-1-1 0 0 0,9-6 66 0 0,28-22-3166 0 0,-5-2-4075 0 0,-27 25-3985 0 0</inkml:trace>
  <inkml:trace contextRef="#ctx0" brushRef="#br0" timeOffset="247.283">1072 1 12403 0 0,'0'0'3471'0'0,"0"0"-2171"0"0,0 0-586 0 0,0 0 163 0 0,0 0 216 0 0,0 0 75 0 0,0 0-96 0 0,0 0-182 0 0,0 0-162 0 0,-13 32-144 0 0,-41 106-112 0 0,6 42 514 0 0,44-164-991 0 0,1 0 1 0 0,0 0 0 0 0,2 0 0 0 0,-1 0 0 0 0,2 1 0 0 0,0-1 0 0 0,1 0-1 0 0,1 0 1 0 0,0 0 0 0 0,2 0 0 0 0,-1 0 0 0 0,2 0 0 0 0,0-1 0 0 0,1 0-1 0 0,0 0 1 0 0,1 0 0 0 0,1-1 0 0 0,0 0 0 0 0,1 0 0 0 0,7 7 4 0 0,20 1-606 0 0,-7-17-2625 0 0,-27-19-8130 0 0,-2 12 884 0 0</inkml:trace>
  <inkml:trace contextRef="#ctx0" brushRef="#br0" timeOffset="416.93">675 344 11715 0 0,'0'0'2200'0'0,"0"0"-1008"0"0,0 0-128 0 0,0 0-23 0 0,0 0-97 0 0,0 0-112 0 0,0 0-160 0 0,229-43-168 0 0,-192 43-168 0 0,3-4-104 0 0,1 4-96 0 0,-5 0-136 0 0,1 0-40 0 0,-2 0-176 0 0,-3 8-312 0 0,-1-4-480 0 0,-12 0-1680 0 0,-3 0-9531 0 0</inkml:trace>
  <inkml:trace contextRef="#ctx0" brushRef="#br0" timeOffset="712.05">1384 378 8890 0 0,'0'0'2979'0'0,"0"0"-1488"0"0,0 0-580 0 0,0 0-17 0 0,0 0-32 0 0,0 0-93 0 0,0 0-155 0 0,0 0-208 0 0,0 0-134 0 0,0 0-75 0 0,-14 34-38 0 0,-41 102-3 0 0,54-135-147 0 0,0 1 1 0 0,0-1-1 0 0,0 1 1 0 0,0-1-1 0 0,0 1 0 0 0,0-1 1 0 0,0 1-1 0 0,1 0 0 0 0,-1-1 1 0 0,1 1-1 0 0,-1 0 1 0 0,1-1-1 0 0,0 1 0 0 0,-1 0 1 0 0,1 0-1 0 0,0 0 1 0 0,0-1-1 0 0,0 1 0 0 0,1 0 1 0 0,-1 0-1 0 0,0 0 1 0 0,1-1-1 0 0,-1 1 0 0 0,1 0 1 0 0,-1-1-1 0 0,1 1 0 0 0,0 0 1 0 0,0-1-1 0 0,0 1 1 0 0,0-1-1 0 0,0 1 0 0 0,0-1 1 0 0,1 1-10 0 0,3 3 91 0 0,0 0 97 0 0,1-1-1 0 0,0 0 1 0 0,0 0-1 0 0,0 0 1 0 0,1-1-1 0 0,-1 0 1 0 0,1 0-1 0 0,0-1 1 0 0,0 1-1 0 0,0-1 0 0 0,0-1 1 0 0,0 0-1 0 0,0 0 1 0 0,0 0-1 0 0,0-1 1 0 0,1 0-1 0 0,-1 0 1 0 0,0 0-1 0 0,0-1 1 0 0,0-1-1 0 0,1 1 1 0 0,-1-1-1 0 0,-1 0 1 0 0,1-1-1 0 0,0 1 0 0 0,0-1 1 0 0,-1-1-1 0 0,0 1 1 0 0,0-1-1 0 0,2-2-187 0 0,-1 2 112 0 0,0-1 0 0 0,0 1 0 0 0,-1-1-1 0 0,0-1 1 0 0,0 1 0 0 0,-1-1 0 0 0,1 0-1 0 0,-1-1 1 0 0,0 1 0 0 0,-1-1 0 0 0,0 0-1 0 0,0 0 1 0 0,0 0 0 0 0,-1-1 0 0 0,0 1 0 0 0,0-1-1 0 0,-1 0 1 0 0,0 0 0 0 0,0 1 0 0 0,-1-1-1 0 0,0-2-111 0 0,-1 5-25 0 0,1 0-1 0 0,-1 0 0 0 0,-1 0 1 0 0,1 0-1 0 0,-1 0 0 0 0,1 0 0 0 0,-1 0 1 0 0,-1 0-1 0 0,1 1 0 0 0,-1-1 1 0 0,0 0-1 0 0,0 1 0 0 0,0-1 1 0 0,0 1-1 0 0,-1-1 0 0 0,0 1 0 0 0,0 0 1 0 0,0 0-1 0 0,-1 0 0 0 0,1 1 1 0 0,-1-1-1 0 0,0 1 0 0 0,0 0 0 0 0,0 0 1 0 0,0 0-1 0 0,0 1 0 0 0,-1-1 1 0 0,1 1-1 0 0,-4-1 26 0 0,-54-1-1852 0 0,41 9-1700 0 0,2 1-4224 0 0,5 1-4543 0 0</inkml:trace>
  <inkml:trace contextRef="#ctx0" brushRef="#br0" timeOffset="1029.108">1831 733 10186 0 0,'0'0'1974'0'0,"0"0"-230"0"0,0 0-41 0 0,0 0-28 0 0,0 0-104 0 0,0 0-172 0 0,0 0-184 0 0,0 0-153 0 0,0 0-126 0 0,0 0-122 0 0,0 0-132 0 0,0 0-116 0 0,0 0-86 0 0,-2-10-44 0 0,-1-77 711 0 0,16 51-895 0 0,1 0 0 0 0,1 1 0 0 0,3 0 0 0 0,0 1 0 0 0,2 1 0 0 0,10-11-252 0 0,-17 32-65 0 0,0 1-1 0 0,0 0 0 0 0,1 0 1 0 0,0 2-1 0 0,1-1 1 0 0,0 2-1 0 0,0 0 0 0 0,1 1 1 0 0,0 0-1 0 0,0 2 1 0 0,0 0-1 0 0,4 0 66 0 0,-12 2-140 0 0,-1 3-1480 0 0,-4 3-3116 0 0,-3 1-7257 0 0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42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64 497 14347 0 0,'0'0'995'0'0,"0"0"-395"0"0,0 0 12 0 0,0 0 343 0 0,0 0 279 0 0,0 0 62 0 0,0 0-152 0 0,0 0-246 0 0,0 0-206 0 0,0 0-111 0 0,0 0-73 0 0,0 0-78 0 0,0 0-63 0 0,-5 27-69 0 0,-16 84-83 0 0,-3 5 166 0 0,21-105-245 0 0,2-12-4736 0 0,1-1-4945 0 0,0-1-1687 0 0</inkml:trace>
  <inkml:trace contextRef="#ctx0" brushRef="#br0" timeOffset="250.951">1 166 8898 0 0,'0'0'2632'0'0,"0"0"-1687"0"0,0 0-433 0 0,0 0-296 0 0,0 0-184 0 0,0 0-336 0 0,0 0-672 0 0,0 0-401 0 0,0 0-623 0 0,0 0-2153 0 0,0 0-272 0 0</inkml:trace>
  <inkml:trace contextRef="#ctx0" brushRef="#br0" timeOffset="451.44">507 0 15467 0 0,'0'0'1674'0'0,"0"0"-942"0"0,0 0-393 0 0,0 0 121 0 0,0 0 256 0 0,0 0 256 0 0,0 0 101 0 0,0 0-112 0 0,0 0-133 0 0,0 0-168 0 0,0 0-153 0 0,0 0-108 0 0,2 27-98 0 0,8 171 238 0 0,-10 283-1590 0 0,-17-484-5127 0 0,10 1-640 0 0,2-1-4059 0 0</inkml:trace>
  <inkml:trace contextRef="#ctx0" brushRef="#br0" timeOffset="719.638">261 417 12083 0 0,'0'0'2116'0'0,"0"0"-806"0"0,0 0-393 0 0,0 0 38 0 0,0 0 173 0 0,0 0 118 0 0,0 0-74 0 0,0 0-162 0 0,0 0-159 0 0,0 0-115 0 0,0 0-101 0 0,34 0-82 0 0,111 0-52 0 0,-69 0 44 0 0,163-12 263 0 0,-159 5-1804 0 0,-47 6-6150 0 0,-26 1-4821 0 0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41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7 152 0 0,'0'0'1067'0'0,"0"0"92"0"0,0 0 288 0 0,0 0 401 0 0,0 0 206 0 0,0 0-30 0 0,0 0-259 0 0,0 0-317 0 0,0 0-270 0 0,0 0-186 0 0,0 0-131 0 0,0 0-100 0 0,0 0-99 0 0,2-7 1169 0 0,-39 373 1171 0 0,52-269-2862 0 0,-13-95-120 0 0,-1 0-1 0 0,1 0 1 0 0,-1 0-1 0 0,1 0 0 0 0,0 0 1 0 0,0-1-1 0 0,0 1 1 0 0,0 0-1 0 0,0-1 0 0 0,0 0 1 0 0,0 1-1 0 0,0-1 1 0 0,1 0-1 0 0,-1 0 0 0 0,0 0 1 0 0,1 0-1 0 0,-1-1 1 0 0,1 1-1 0 0,-1-1 0 0 0,1 1 1 0 0,-1-1-1 0 0,1 0 0 0 0,-1 0 1 0 0,1 0-1 0 0,-1 0 1 0 0,1-1-1 0 0,-1 1 0 0 0,2-1-19 0 0,3 1 28 0 0,1-3 45 0 0,-1 0 1 0 0,0 0-1 0 0,0-1 0 0 0,-1 0 0 0 0,1 0 1 0 0,-1-1-1 0 0,0 0 0 0 0,0 0 0 0 0,0 0 1 0 0,-1-1-1 0 0,0 0 0 0 0,0 0 1 0 0,0 0-1 0 0,-1-1-73 0 0,-2 5 14 0 0,139-190 561 0 0,-52 0-73 0 0,-84 187 1321 0 0,-5 6-1783 0 0,0-1-2 0 0,0 0 1 0 0,0 0 17 0 0,0 0-7 0 0,0 0-10 0 0,-7 35 441 0 0,-5 102 179 0 0,17 60-255 0 0,2-74-316 0 0,13-123-1403 0 0,10-16-3475 0 0,-22 10-385 0 0,1 2-6898 0 0</inkml:trace>
  <inkml:trace contextRef="#ctx0" brushRef="#br0" timeOffset="718.626">601 516 10922 0 0,'0'0'1361'0'0,"0"0"-584"0"0,0 0-109 0 0,0 0 295 0 0,0 0 304 0 0,0 0 95 0 0,0 0-179 0 0,0 0-290 0 0,0 0-233 0 0,0 0-117 0 0,0 0-4 0 0,0 0 30 0 0,8-4 1919 0 0,98-142 80 0 0,-83 112-2340 0 0,-7 14-144 0 0,-2-2 0 0 0,1 1 0 0 0,-2-2 0 0 0,-1 0 1 0 0,-1 0-1 0 0,-1-1 0 0 0,-1-1 0 0 0,-2 1 1 0 0,3-15-85 0 0,4 158-364 0 0,4-46 469 0 0,-17-64-106 0 0,2-1 0 0 0,-1 1 0 0 0,1-1 0 0 0,0 0 0 0 0,0 0 0 0 0,1 0 0 0 0,0 0 0 0 0,1-1 0 0 0,0 0 0 0 0,0 1 0 0 0,6 5 1 0 0,-7-10 21 0 0,0 0 0 0 0,0 0 1 0 0,0-1-1 0 0,0 1 0 0 0,0-1 0 0 0,1 0 0 0 0,0 0 0 0 0,-1 0 0 0 0,1 0 0 0 0,0-1 1 0 0,0 0-1 0 0,-1 0 0 0 0,1 0 0 0 0,0-1 0 0 0,0 0 0 0 0,0 0 0 0 0,0 0 0 0 0,0 0 1 0 0,4-1-22 0 0,-3-2 51 0 0,-1 1 0 0 0,0-1 1 0 0,0 0-1 0 0,0 0 0 0 0,0 0 0 0 0,0-1 1 0 0,-1 0-1 0 0,0 0 0 0 0,1 0 1 0 0,-1 0-1 0 0,-1-1 0 0 0,1 1 1 0 0,-1-1-1 0 0,0 0 0 0 0,1 0-51 0 0,7-14 65 0 0,-1 0 0 0 0,-1-1 0 0 0,-1 0 0 0 0,0 0 0 0 0,-1-1 0 0 0,-2 0 0 0 0,0 0 0 0 0,-1 0 0 0 0,-1-1 0 0 0,-1 1 0 0 0,-1-1 0 0 0,-1-1-65 0 0,0 23-21 0 0,0 0-18 0 0,0 0 7 0 0,0 0-16 0 0,0 0-20 0 0,0 0-18 0 0,0 0-66 0 0,-1-2-2372 0 0,5 0-11311 0 0,1 2 2202 0 0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35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4 840 0 0 0,'0'0'689'0'0,"0"0"426"0"0,0 0 83 0 0,0 0-190 0 0,0 0-228 0 0,0 0-178 0 0,0 0-26 0 0,0 0 67 0 0,-2 4 68 0 0,2-3-557 0 0,0 1 1 0 0,-1-1 0 0 0,1 1-1 0 0,0-1 1 0 0,0 1 0 0 0,0-1 0 0 0,0 0-1 0 0,0 1 1 0 0,0-1 0 0 0,1 1 0 0 0,-1-1-1 0 0,0 1 1 0 0,1-1 0 0 0,-1 0 0 0 0,1 1-1 0 0,-1-1 1 0 0,1 0 0 0 0,0 0-1 0 0,0 1 1 0 0,0-1 0 0 0,-1 0 0 0 0,1 0-1 0 0,0 0 1 0 0,0 0 0 0 0,0 0 0 0 0,1 0-1 0 0,-1 0 1 0 0,0 0 0 0 0,0 0 0 0 0,0-1-1 0 0,1 1 1 0 0,-1 0 0 0 0,0-1-1 0 0,1 1 1 0 0,-1-1 0 0 0,1 0 0 0 0,-1 1-1 0 0,0-1 1 0 0,1 0 0 0 0,-1 0 0 0 0,1 0-1 0 0,0 0-154 0 0,129 13 4594 0 0,-96-14-3880 0 0,16-2 229 0 0,-1-2 1 0 0,0-2-1 0 0,46-13-943 0 0,14-31 1200 0 0,-108 48-1156 0 0,1 0 0 0 0,-1 0 0 0 0,0-1 0 0 0,0 0 0 0 0,0 1 0 0 0,0-1 0 0 0,-1 0 0 0 0,1 0-1 0 0,-1 0 1 0 0,0 0 0 0 0,0 0 0 0 0,-1 0 0 0 0,1 0 0 0 0,-1 0 0 0 0,0 0 0 0 0,0 0 0 0 0,0 0 0 0 0,0 0-1 0 0,-1 0 1 0 0,0 0 0 0 0,0 0 0 0 0,0 0 0 0 0,0 0 0 0 0,-1 0 0 0 0,1 0 0 0 0,-1 0 0 0 0,0 1 0 0 0,0-1 0 0 0,0 1-1 0 0,-1-1 1 0 0,1 1 0 0 0,-1 0 0 0 0,0 0 0 0 0,0 0 0 0 0,0 0 0 0 0,0 1 0 0 0,0-1 0 0 0,-3 0-44 0 0,-68-24-74 0 0,51 27 58 0 0,-1 2-1 0 0,1 1 1 0 0,0 1-1 0 0,0 1 1 0 0,0 1-1 0 0,1 1 1 0 0,0 1-1 0 0,-6 3 17 0 0,20-6 7 0 0,-1 1-1 0 0,1 0 1 0 0,0 1-1 0 0,0 0 1 0 0,1 0-1 0 0,0 0 1 0 0,0 1-1 0 0,1 0 1 0 0,0 1-1 0 0,0-1 1 0 0,1 1-1 0 0,0 0 1 0 0,-1 4-7 0 0,-2 1 45 0 0,3-2-15 0 0,0-1 1 0 0,1 1 0 0 0,1 0 0 0 0,0 1 0 0 0,1-1-1 0 0,0 0 1 0 0,1 1 0 0 0,0-1 0 0 0,1 1-1 0 0,0-1 1 0 0,1 1 0 0 0,1-1 0 0 0,0 2-31 0 0,3 1 49 0 0,0-1 1 0 0,0 0 0 0 0,2 0-1 0 0,0-1 1 0 0,0 0-1 0 0,1 0 1 0 0,1-1 0 0 0,0 0-1 0 0,0 0 1 0 0,6 4-50 0 0,0-1 114 0 0,2 0 0 0 0,0 0 0 0 0,0-2 1 0 0,1 0-1 0 0,1-1 0 0 0,0-1 0 0 0,0 0 0 0 0,9 2-114 0 0,-9-7 163 0 0,0-1-1 0 0,1 0 0 0 0,0-1 0 0 0,0-1 1 0 0,0-1-1 0 0,0-1 0 0 0,0-1 0 0 0,0 0 1 0 0,14-3-163 0 0,124-39 757 0 0,-153 41-1455 0 0,15-6 2463 0 0,-19 4-3331 0 0,-13 2-5723 0 0,10 1-3811 0 0</inkml:trace>
  <inkml:trace contextRef="#ctx0" brushRef="#br0" timeOffset="4461.397">1036 1021 632 0 0,'0'0'1492'0'0,"0"0"59"0"0,0 0 71 0 0,0 0 93 0 0,0 0 55 0 0,0 0-167 0 0,0 0-240 0 0,0 0-223 0 0,0 0-168 0 0,0 0-132 0 0,0 0-86 0 0,0 0-46 0 0,0 0-40 0 0,0 0-14 0 0,0 0-71 0 0,0 0-55 0 0,0 0-30 0 0,1 5 3166 0 0,-2 22-3303 0 0,-10 2-152 0 0,-1 0 1 0 0,-1-1-1 0 0,-2-1 0 0 0,0 0 0 0 0,-2 0 0 0 0,-1-2 1 0 0,-12 12-210 0 0,12-16 49 0 0,14-16-39 0 0,-1-1 0 0 0,1 1 0 0 0,0 0 0 0 0,0 0 0 0 0,0 0 0 0 0,1 0 0 0 0,0 1 0 0 0,0 0 0 0 0,0-1 0 0 0,0 1 0 0 0,1 0 0 0 0,-1 6-10 0 0,4-9 30 0 0,0 0 0 0 0,1 0 0 0 0,0-1 0 0 0,-1 1 0 0 0,1-1 0 0 0,0 1 0 0 0,0-1 0 0 0,0 0 0 0 0,1 0 0 0 0,-1 0 0 0 0,0 0-1 0 0,1 0 1 0 0,0 0 0 0 0,-1 0 0 0 0,1-1 0 0 0,0 0 0 0 0,0 1 0 0 0,0-1 0 0 0,0 0 0 0 0,0 0 0 0 0,0-1 0 0 0,0 1 0 0 0,0-1 0 0 0,0 1 0 0 0,0-1 0 0 0,0 0 0 0 0,0 0 0 0 0,0 0 0 0 0,0-1 0 0 0,0 1 0 0 0,3-1-30 0 0,14 2 275 0 0,111 0 757 0 0,-131-28-6867 0 0,0 13 728 0 0,0 6-1553 0 0,0 7-2726 0 0</inkml:trace>
  <inkml:trace contextRef="#ctx0" brushRef="#br0" timeOffset="4707.421">769 1160 3025 0 0,'0'0'1777'0'0,"0"0"9"0"0,0 0 18 0 0,0 0 49 0 0,0 0 34 0 0,0 0-223 0 0,0 0-309 0 0,0 0-281 0 0,0 0-278 0 0,0 0-185 0 0,0 0-79 0 0,0 0-15 0 0,-2-2-5 0 0,-6-6 22 0 0,6 6 9 0 0,18 2 2457 0 0,202 4 322 0 0,-169-14-4195 0 0,-34 3-2161 0 0,-2-2-3804 0 0,-8 8-4760 0 0</inkml:trace>
  <inkml:trace contextRef="#ctx0" brushRef="#br0" timeOffset="4708.421">154 405 0 0 0,'0'0'561'0'0,"0"0"772"0"0,0 0 71 0 0,0 0 15 0 0,0 0 73 0 0,0 0 77 0 0,0 0 7 0 0,0 0-62 0 0,0 0-166 0 0,0 0-194 0 0,0 0-166 0 0,0 0-155 0 0,0 0-83 0 0,8 0 3399 0 0,96-124-797 0 0,60-65-1630 0 0,-95 97-991 0 0,-15 143 62 0 0,11 44-345 0 0,1 47 147 0 0,-31-45-105 0 0,-33-83-1517 0 0,-5 0-5066 0 0,2-8 13 0 0,1-1-6124 0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41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32 984 0 0,'0'0'1367'0'0,"0"0"43"0"0,0 0 237 0 0,0 0 260 0 0,0 0 148 0 0,0 0-20 0 0,0 0-233 0 0,0 0-297 0 0,0 0-259 0 0,0 0-212 0 0,0 0-126 0 0,0 0-60 0 0,0 0-52 0 0,0-3-69 0 0,0-7-82 0 0,0 7-95 0 0,0 3-105 0 0,0 0-85 0 0,0 0-76 0 0,5 7 797 0 0,175 2 1783 0 0,6-32-1882 0 0,-133 23-369 0 0,-53-1-2273 0 0,0-3 4546 0 0,0 3-4665 0 0,0-1-4673 0 0,0 2-6639 0 0,0 0 5092 0 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42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20 464 0 0,'0'0'1826'0'0,"0"0"-126"0"0,0 0 101 0 0,0 0 118 0 0,0 0 8 0 0,0 0-174 0 0,0 0-316 0 0,0 0-290 0 0,0 0-212 0 0,0 0-101 0 0,0 0-37 0 0,0 0-43 0 0,10 4 3505 0 0,244-12 1116 0 0,-29-7-4240 0 0,-219 20-1066 0 0,-16-3-2980 0 0,7-2 513 0 0,0 0-4730 0 0,1 0-5102 0 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52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47 0 0 0,'0'0'847'0'0,"0"0"132"0"0,0 0 204 0 0,0 0 92 0 0,0 0-52 0 0,0 0-106 0 0,0 0-177 0 0,0 0-157 0 0,0 0-51 0 0,0 0 27 0 0,0 0 53 0 0,0 0 7 0 0,0 0-32 0 0,0 0-63 0 0,0 0-68 0 0,0 0-9 0 0,0 0-17 0 0,-26 3 1597 0 0,-32 4-599 0 0,-20 13 174 0 0,77-19-1791 0 0,-2 0 25 0 0,0 0 1 0 0,1 0-1 0 0,0 0 1 0 0,-1 0 0 0 0,1 0-1 0 0,-1 0 1 0 0,1 1-1 0 0,0 0 1 0 0,0-1-1 0 0,0 1 1 0 0,0 0-1 0 0,0 0 1 0 0,0 0-1 0 0,1 0 1 0 0,-1 0-1 0 0,1 0 1 0 0,-1 1-1 0 0,1-1 1 0 0,0 0 0 0 0,0 1-1 0 0,0-1 1 0 0,0 1-1 0 0,0-1 1 0 0,0 1-1 0 0,1 0 1 0 0,-1-1-1 0 0,1 1-36 0 0,-11 509 2792 0 0,-6-246-2227 0 0,17-148-116 0 0,0-117-406 0 0,0-1 9 0 0,0 0-4 0 0,0 0-9 0 0,0 0-15 0 0,0 0-12 0 0,19 4 1521 0 0,260-32-364 0 0,-144 21-860 0 0,-135 7-285 0 0,0 0-8 0 0,0 0 15 0 0,0 0 9 0 0,0 0-15 0 0,0 0 18 0 0,0 0 26 0 0,0 0-6 0 0,0 0 6 0 0,0 0-3 0 0,0 0-22 0 0,0 0 16 0 0,0 0 10 0 0,0 0 2 0 0,0 0-6 0 0,0 0-28 0 0,-27-8-2798 0 0,21 4 811 0 0,4 0-7165 0 0,2 1-3004 0 0</inkml:trace>
  <inkml:trace contextRef="#ctx0" brushRef="#br0" timeOffset="550.775">316 551 2304 0 0,'0'0'1535'0'0,"0"0"12"0"0,0 0 221 0 0,0 0 189 0 0,0 0 72 0 0,0 0-92 0 0,0 0-235 0 0,0 0-243 0 0,0 0-211 0 0,0 0-133 0 0,0 0-78 0 0,0 0-81 0 0,0 0-79 0 0,-2-1-115 0 0,-2 0-1276 0 0,4 0 689 0 0,0 1 0 0 0,1 0 1 0 0,-1 0-1 0 0,0 0 0 0 0,0 0 0 0 0,0 0 1 0 0,0 0-1 0 0,1-1 0 0 0,-1 1 0 0 0,0 0 1 0 0,0 0-1 0 0,0 0 0 0 0,0 0 0 0 0,0-1 1 0 0,0 1-1 0 0,0 0 0 0 0,0 0 0 0 0,1 0 1 0 0,-1 0-1 0 0,0-1 0 0 0,0 1 0 0 0,0 0 1 0 0,0 0-1 0 0,0 0 0 0 0,0-1 0 0 0,0 1 0 0 0,0 0 1 0 0,0 0-176 0 0,256-8 2408 0 0,-222 8-2290 0 0,-33 0-104 0 0,-1 0-23 0 0,1 0 20 0 0,-1 0 13 0 0,0 0 8 0 0,0 0 8 0 0,-24-4-1918 0 0,19 1 787 0 0,0-1-5384 0 0,5 3-4911 0 0</inkml:trace>
  <inkml:trace contextRef="#ctx0" brushRef="#br0" timeOffset="1116.851">906 424 2993 0 0,'0'0'2273'0'0,"0"0"-449"0"0,0 0 13 0 0,0 0 188 0 0,0 0 50 0 0,0 0-201 0 0,0 0-321 0 0,0 0-339 0 0,0 0-238 0 0,0 0-116 0 0,0 0-74 0 0,0 0-72 0 0,0 0-85 0 0,4 16 1164 0 0,-5 7-1475 0 0,-1 0-1 0 0,-1-1 0 0 0,-2 1 0 0 0,0-1 1 0 0,-1 0-1 0 0,-1 0 0 0 0,-1-1 0 0 0,-5 9-317 0 0,-3 74 368 0 0,18-101-331 0 0,-1 0 0 0 0,0 0-1 0 0,1 0 1 0 0,-1-1 0 0 0,1 1-1 0 0,0 0 1 0 0,0-1 0 0 0,0 1 0 0 0,1-1-1 0 0,-1 0 1 0 0,0 1 0 0 0,1-1-1 0 0,-1 0 1 0 0,1-1 0 0 0,0 1-1 0 0,0 0 1 0 0,0-1 0 0 0,0 0-1 0 0,0 1 1 0 0,0-1 0 0 0,0 0 0 0 0,0-1-1 0 0,0 1 1 0 0,0 0 0 0 0,1-1-1 0 0,-1 0 1 0 0,0 0 0 0 0,0 0-1 0 0,1 0 1 0 0,-1 0 0 0 0,0-1 0 0 0,0 1-1 0 0,1-1 1 0 0,-1 0 0 0 0,1 0-37 0 0,57-21 500 0 0,-16 6-230 0 0,-30 5-199 0 0,-15 11-111 0 0,0 0-24 0 0,-11-19-2394 0 0,0 8-707 0 0,1 3-4986 0 0,7 3-3868 0 0</inkml:trace>
  <inkml:trace contextRef="#ctx0" brushRef="#br0" timeOffset="1738.795">675 208 1896 0 0,'0'0'2010'0'0,"0"0"-99"0"0,0 0 64 0 0,0 0 3 0 0,0 0-108 0 0,0 0-250 0 0,0 0-349 0 0,0 0-327 0 0,0 0-229 0 0,0 0-87 0 0,0 0 43 0 0,0 0 149 0 0,4 0 144 0 0,6-2-489 0 0,0-1 0 0 0,0 0 0 0 0,0-1 0 0 0,-1 0 0 0 0,1 0 0 0 0,-1-1 0 0 0,0-1 0 0 0,0 1 0 0 0,6-7-475 0 0,5-1 344 0 0,-6 5-128 0 0,-2-1-1 0 0,1 0 1 0 0,-1 0 0 0 0,0-1-1 0 0,-1-1 1 0 0,-1 0 0 0 0,1 0-1 0 0,7-12-215 0 0,21-22 453 0 0,-37 44-448 0 0,0 1-10 0 0,-2 0-3 0 0,1 0 8 0 0,0 0 0 0 0,0 0 0 0 0,0 0 0 0 0,-1 0 1 0 0,1 0-1 0 0,0 0 0 0 0,0 0 0 0 0,0 0 1 0 0,0 1-1 0 0,-1-1 0 0 0,1 0 0 0 0,0 0 0 0 0,0 1 1 0 0,0-1-1 0 0,-1 1 0 0 0,1-1 0 0 0,0 1 1 0 0,0-1-1 0 0,-1 1 0 0 0,1-1 0 0 0,0 1 0 0 0,-1-1 1 0 0,1 1-1 0 0,-1 0 0 0 0,1-1 0 0 0,-1 1 1 0 0,1 0-1 0 0,-1 0 0 0 0,1-1 0 0 0,-1 1 0 0 0,0 0 1 0 0,1 0-1 0 0,-1 0 0 0 0,0-1 0 0 0,0 1 1 0 0,0 0-1 0 0,0 0 0 0 0,0 1 0 0 0,2 1 17 0 0,58 155 580 0 0,-45-120-415 0 0,-15-37-161 0 0,0-1-24 0 0,0 0-15 0 0,2 6-1203 0 0,-2-4-8546 0 0,0-2-2302 0 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07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12 9370 0 0,'0'0'4225'0'0,"0"0"-2449"0"0,0 0-439 0 0,0 0-225 0 0,0 0-160 0 0,0 0-192 0 0,0 0-288 0 0,0 0-280 0 0,0 0-272 0 0,0 0-232 0 0,0 0-240 0 0,0 0-344 0 0,0 0-896 0 0,0 0-3362 0 0,-52-12-6256 0 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07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245 108 0 0 0,'0'0'677'0'0,"0"0"280"0"0,0 0 364 0 0,0 0 289 0 0,0 0 117 0 0,0 0-83 0 0,0 0-245 0 0,0 0-194 0 0,0 0-67 0 0,0 0-19 0 0,3-4 11 0 0,9-14-2 0 0,-10 13-92 0 0,-4-4 6141 0 0,1 7-6863 0 0,-48-26 1289 0 0,-5 6-870 0 0,-44 14 57 0 0,95 10-778 0 0,1 0 0 0 0,-1 0 0 0 0,1 0 0 0 0,-1 0 0 0 0,1 0 0 0 0,0 1 0 0 0,0-1 0 0 0,0 1 0 0 0,0 0 0 0 0,1-1 0 0 0,-1 1 0 0 0,1 0 0 0 0,0 0 0 0 0,-1 0 0 0 0,1 0 0 0 0,0 0 0 0 0,1 0-1 0 0,-1 1 1 0 0,1-1 0 0 0,-1 0 0 0 0,1 0 0 0 0,0 0 0 0 0,0 1 0 0 0,0-1 0 0 0,1 0 0 0 0,0 2-12 0 0,-1 1 19 0 0,2 1 0 0 0,-1-1 1 0 0,1 0-1 0 0,0 0 0 0 0,0 0 0 0 0,1 0 0 0 0,-1 0 0 0 0,1-1 1 0 0,1 1-1 0 0,-1-1 0 0 0,1 0 0 0 0,0 0 0 0 0,0 0 0 0 0,0 0 0 0 0,1-1 1 0 0,0 0-1 0 0,2 2-19 0 0,-7-5 0 0 0,134 80 389 0 0,-121-71-326 0 0,-9-8-43 0 0,0 0 1 0 0,0 0-1 0 0,-1 0 0 0 0,1 1 1 0 0,-1 0-1 0 0,1 0 1 0 0,-1 0-1 0 0,0 0 0 0 0,0 0 1 0 0,0 1-1 0 0,0-1 0 0 0,-1 1 1 0 0,0 0-1 0 0,1 0 1 0 0,-1 0-1 0 0,-1 0 0 0 0,1 0 1 0 0,-1 0-1 0 0,1 0 0 0 0,-1 1 1 0 0,0-1-1 0 0,-1 0 1 0 0,1 1-1 0 0,-1 3-20 0 0,-1-4 36 0 0,0-1 1 0 0,-1 1-1 0 0,0-1 1 0 0,0 1-1 0 0,0-1 1 0 0,0 0-1 0 0,0 0 1 0 0,-1 0-1 0 0,1 0 1 0 0,-1 0-1 0 0,0-1 1 0 0,0 1-1 0 0,0-1 1 0 0,0 0-1 0 0,0 0 0 0 0,-1 0 1 0 0,1 0-1 0 0,0 0 1 0 0,-1-1-37 0 0,-12 10 94 0 0,7-5-55 0 0,-1 0 0 0 0,1-1 0 0 0,-1 0 0 0 0,0-1 0 0 0,0 0 1 0 0,0 0-1 0 0,0-1 0 0 0,-1 0 0 0 0,1-1 0 0 0,-1 0 0 0 0,0-1 0 0 0,-3 0-39 0 0,-6 1 39 0 0,18-1-34 0 0,0-1 0 0 0,0 1 0 0 0,1-1 0 0 0,-1 0 1 0 0,0 0-1 0 0,0 0 0 0 0,0 0 0 0 0,0 0 0 0 0,1 0 1 0 0,-1 0-1 0 0,0 0 0 0 0,0-1 0 0 0,0 1 0 0 0,1-1 1 0 0,-1 1-1 0 0,0-1 0 0 0,0 0 0 0 0,1 1 0 0 0,-1-1 1 0 0,1 0-1 0 0,-1 0 0 0 0,1 0 0 0 0,-1-1 0 0 0,1 1 1 0 0,-1 0-1 0 0,1 0 0 0 0,-1-1-5 0 0,-16-22-357 0 0,28 9-7768 0 0,-4 12 2837 0 0,-1 2-6230 0 0</inkml:trace>
  <inkml:trace contextRef="#ctx0" brushRef="#br0" timeOffset="315.698">565 286 15267 0 0,'0'0'1623'0'0,"0"0"-409"0"0,0 0-159 0 0,0 0 64 0 0,0 0 37 0 0,0 0-103 0 0,0 0-210 0 0,0 0-229 0 0,0 0-146 0 0,0 0-108 0 0,0 0-92 0 0,0 0-48 0 0,0 0-51 0 0,-7 23-47 0 0,-21 71-36 0 0,15-30 88 0 0,13-57-518 0 0,-14 20-4816 0 0,12-33-5525 0 0,2 5 1063 0 0</inkml:trace>
  <inkml:trace contextRef="#ctx0" brushRef="#br0" timeOffset="1032.125">619 482 9946 0 0,'0'0'3191'0'0,"0"0"-1734"0"0,0 0-382 0 0,0 0 261 0 0,0 0 191 0 0,0 0-21 0 0,0 0-290 0 0,0 0-381 0 0,0 0-260 0 0,0 0-105 0 0,0 0-48 0 0,0 0-48 0 0,0 0-23 0 0,9-10-28 0 0,66-76 481 0 0,97-95-515 0 0,-172 215-722 0 0,-2-19 442 0 0,1-7-4 0 0,0-1 0 0 0,0 1 0 0 0,1 0 1 0 0,0-1-1 0 0,0 1 0 0 0,1 0 1 0 0,0-1-1 0 0,0 1 0 0 0,1-1 0 0 0,0 1 1 0 0,0-1-1 0 0,2 4-5 0 0,10 16 16 0 0,-12-21-9 0 0,1 1 1 0 0,0-1-1 0 0,0 0 1 0 0,0 0-1 0 0,0 0 1 0 0,1 0-1 0 0,0-1 1 0 0,1 1-1 0 0,-1-1 0 0 0,1 0 1 0 0,0 0-1 0 0,0-1 1 0 0,0 0-1 0 0,1 0 1 0 0,-1 0-1 0 0,1 0 1 0 0,0-1-1 0 0,0 0 0 0 0,2 0-7 0 0,-4-2 59 0 0,0-1-1 0 0,1 0 0 0 0,-1 0 0 0 0,0-1 1 0 0,0 1-1 0 0,0-1 0 0 0,0 0 0 0 0,0 0 1 0 0,0 0-1 0 0,0-1 0 0 0,0 1 0 0 0,0-1 1 0 0,-1 0-1 0 0,1 0 0 0 0,-1 0 0 0 0,1-1 1 0 0,-1 1-1 0 0,0-1 0 0 0,0 0 0 0 0,0 0 1 0 0,0 0-1 0 0,0 0 0 0 0,-1 0 1 0 0,2-4-59 0 0,51-89 1075 0 0,-47 79-1027 0 0,0 0-1 0 0,-2-1 1 0 0,0 0 0 0 0,0-1-1 0 0,-2 1 1 0 0,0-1-1 0 0,-2 0 1 0 0,0 0-1 0 0,-1-6-47 0 0,-17-2-1848 0 0,15 27 582 0 0,1 0-807 0 0,0 0-1596 0 0,0 0-3753 0 0,0 0-4567 0 0</inkml:trace>
  <inkml:trace contextRef="#ctx0" brushRef="#br0" timeOffset="1469.029">1542 78 13107 0 0,'0'0'1958'0'0,"0"0"-395"0"0,0 0-103 0 0,0 0-52 0 0,0 0-185 0 0,0 0-239 0 0,0 0-288 0 0,0 0-223 0 0,0 0-137 0 0,0 0-86 0 0,0 0-63 0 0,0 0-38 0 0,-9 5 10 0 0,-27 18-16 0 0,32-20-120 0 0,0 1 1 0 0,1 0-1 0 0,-1 0 1 0 0,1 0-1 0 0,0 0 1 0 0,0 0-1 0 0,1 1 1 0 0,-1-1-1 0 0,1 1 0 0 0,0-1 1 0 0,0 1-1 0 0,1 0 1 0 0,-1 0-1 0 0,1 0 1 0 0,0 0-24 0 0,0 1 20 0 0,-2 3-12 0 0,1 0 0 0 0,0 0 0 0 0,0 0 0 0 0,1 1 0 0 0,1-1 0 0 0,-1 0 0 0 0,1 1 0 0 0,1-1 0 0 0,0 0 1 0 0,0 0-1 0 0,1 0 0 0 0,0 0 0 0 0,1 0 0 0 0,0 0 0 0 0,0 0 0 0 0,1-1 0 0 0,0 1 0 0 0,0-1 0 0 0,1 0 0 0 0,0 0 0 0 0,0-1 0 0 0,6 7-8 0 0,-3-5 50 0 0,0 0 0 0 0,0 0 0 0 0,1 0-1 0 0,0-1 1 0 0,0 0 0 0 0,1-1 0 0 0,0 0-1 0 0,0-1 1 0 0,1 0 0 0 0,0 0 0 0 0,0-1-1 0 0,0 0 1 0 0,0-1 0 0 0,1-1 0 0 0,0 0 0 0 0,0 0-1 0 0,0-1 1 0 0,0-1 0 0 0,5 0-50 0 0,-6 0 155 0 0,-1-1-1 0 0,1-1 1 0 0,0 0 0 0 0,-1-1-1 0 0,1 0 1 0 0,-1 0 0 0 0,1-1-1 0 0,-1-1 1 0 0,0 0 0 0 0,0 0 0 0 0,-1 0-1 0 0,1-2 1 0 0,-1 1 0 0 0,0-1-1 0 0,5-5-154 0 0,-2 4 92 0 0,0-1-1 0 0,-1-1 0 0 0,1 0 0 0 0,-2-1 0 0 0,1 0 1 0 0,-2-1-1 0 0,1 0 0 0 0,-1 0 0 0 0,-1-1 1 0 0,0 0-1 0 0,-1 0 0 0 0,0-1 0 0 0,-1 0 1 0 0,0-1-1 0 0,-1 1 0 0 0,-1-1 0 0 0,0 0 0 0 0,-1 0 1 0 0,0 0-1 0 0,-1 0 0 0 0,-1-1 0 0 0,0-2-91 0 0,-4 8 5 0 0,-1 0-1 0 0,0 0 0 0 0,-1 0 0 0 0,0 0 0 0 0,0 1 1 0 0,-1 0-1 0 0,0 0 0 0 0,-1 0 0 0 0,1 1 0 0 0,-1 0 1 0 0,-1 0-1 0 0,1 1 0 0 0,-1 0 0 0 0,0 0 0 0 0,-1 1 1 0 0,1 0-1 0 0,-1 0 0 0 0,0 1 0 0 0,-1 0 0 0 0,0 0-4 0 0,-10-2-215 0 0,-1 0-1 0 0,0 2 0 0 0,0 0 0 0 0,0 1 0 0 0,0 1 1 0 0,-1 1-1 0 0,1 1 0 0 0,-1 1 0 0 0,1 1 0 0 0,0 0 1 0 0,-13 5 215 0 0,-39 14-2407 0 0,26-3-3909 0 0,41-16 4906 0 0,-19 10-10909 0 0</inkml:trace>
  <inkml:trace contextRef="#ctx0" brushRef="#br0" timeOffset="1890.309">1411 320 16900 0 0,'0'0'1689'0'0,"0"0"-314"0"0,0 0-97 0 0,0 0-105 0 0,0 0-160 0 0,0 0-160 0 0,0 0-157 0 0,0 0-117 0 0,0 0-72 0 0,0 0-80 0 0,0 0-77 0 0,0 0-72 0 0,0 0-50 0 0,34-13-32 0 0,107-42-37 0 0,-70 31 85 0 0,-62 20-222 0 0,0 0 1 0 0,1 1 0 0 0,0 1-1 0 0,0-1 1 0 0,0 2 0 0 0,0-1-1 0 0,0 1 1 0 0,0 1 0 0 0,0 0-1 0 0,0 0 1 0 0,1 1-23 0 0,-7 1 3 0 0,-1 0 0 0 0,1 1 0 0 0,-1-1 0 0 0,0 1 0 0 0,0 0 0 0 0,0 0 0 0 0,0 0 0 0 0,0 0 0 0 0,-1 0 0 0 0,1 1 0 0 0,-1-1 0 0 0,0 1-1 0 0,0-1 1 0 0,0 1 0 0 0,-1 0 0 0 0,1 0 0 0 0,-1 0-3 0 0,9 16 22 0 0,-5-14 61 0 0,1-1 0 0 0,0 1-1 0 0,0-1 1 0 0,1 0 0 0 0,0 0 0 0 0,0-1 0 0 0,0 0-1 0 0,0 0 1 0 0,0-1 0 0 0,1 0 0 0 0,0 0 0 0 0,-1-1-1 0 0,1 0 1 0 0,0 0 0 0 0,0-1 0 0 0,1 0-1 0 0,-1 0 1 0 0,0-1 0 0 0,0 0 0 0 0,0 0 0 0 0,0-1-1 0 0,0 0 1 0 0,0-1 0 0 0,0 0 0 0 0,5-1-83 0 0,5-4 367 0 0,-47 5-1042 0 0,14 1-1860 0 0,0 0-5753 0 0,7 1-4540 0 0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11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0 606 2264 0 0,'0'0'1768'0'0,"0"0"-291"0"0,0 0-22 0 0,0 0 145 0 0,0 0 17 0 0,0 0-169 0 0,0 0-300 0 0,0 0-330 0 0,0 0-277 0 0,0 0-145 0 0,0 0 31 0 0,18 0 1579 0 0,95 0 3233 0 0,56 0-3381 0 0,-166-3-1769 0 0,-4 2-3160 0 0,0 1-3305 0 0,-1 0-4887 0 0</inkml:trace>
  <inkml:trace contextRef="#ctx0" brushRef="#br0" timeOffset="317.052">135 382 11106 0 0,'0'0'1594'0'0,"0"0"-447"0"0,0 0-226 0 0,0 0 77 0 0,0 0 148 0 0,0 0 94 0 0,0 0-53 0 0,0 0-146 0 0,0 0-191 0 0,0 0-211 0 0,0 0-158 0 0,0 0-126 0 0,0 0-78 0 0,8 32-49 0 0,25 101-58 0 0,-18-43 116 0 0,-13 5-2597 0 0,-2-94 847 0 0,0-1-1358 0 0,0 0-3122 0 0,0 0-5069 0 0</inkml:trace>
  <inkml:trace contextRef="#ctx0" brushRef="#br0" timeOffset="2851.065">482 436 0 0 0,'0'0'1447'0'0,"0"0"-169"0"0,0 0-47 0 0,0 0 51 0 0,0 0 60 0 0,0 0-46 0 0,0 0-206 0 0,0 0-291 0 0,0 0-258 0 0,0 0-138 0 0,0 0 5 0 0,0 0 112 0 0,0 0 179 0 0,2 2 128 0 0,4 2-436 0 0,-1-1 1 0 0,1 0-1 0 0,-1 0 1 0 0,1 0 0 0 0,0-1-1 0 0,0 0 1 0 0,0 0-1 0 0,0 0 1 0 0,1-1-1 0 0,-1 0 1 0 0,0 0-1 0 0,1 0 1 0 0,-1-1-1 0 0,1 0 1 0 0,-1 0 0 0 0,1-1-1 0 0,-1 0 1 0 0,0 0-1 0 0,5-2-391 0 0,3-1 363 0 0,-1 0 1 0 0,0-1-1 0 0,0-1 0 0 0,-1 0 0 0 0,1-1 0 0 0,-1 0 1 0 0,-1-1-1 0 0,9-7-363 0 0,-5 3 180 0 0,-1 0 0 0 0,0 0 0 0 0,-1-1 0 0 0,0-1 0 0 0,-1 0 1 0 0,-1-1-1 0 0,0 0 0 0 0,-1-1 0 0 0,-1 0 0 0 0,-1 0 0 0 0,0-1 0 0 0,-1 0 1 0 0,2-6-181 0 0,-28 120 930 0 0,15-46-886 0 0,2 0-1 0 0,2 1 1 0 0,3-1-1 0 0,2 1 1 0 0,2-1-1 0 0,3-1 0 0 0,3 8-43 0 0,0-4 26 0 0,-2 1-1 0 0,-3 0 0 0 0,-3 0 0 0 0,-1 0 0 0 0,-4 48-25 0 0,-1-92 7 0 0,-1 0 0 0 0,1 0 0 0 0,-2-1 0 0 0,1 1 0 0 0,-2 0 1 0 0,1-1-1 0 0,-1 0 0 0 0,-1 0 0 0 0,0 0 0 0 0,0 0 0 0 0,-1-1 0 0 0,0 0 1 0 0,-1 0-1 0 0,0 0 0 0 0,0-1 0 0 0,-1 0 0 0 0,0-1 0 0 0,0 0 0 0 0,-1 0 0 0 0,0 0 1 0 0,0-1-1 0 0,-1-1 0 0 0,1 0 0 0 0,-1 0 0 0 0,-1 0 0 0 0,-3 0-7 0 0,12-4-1 0 0,0 0 0 0 0,0-1-1 0 0,0 1 1 0 0,0 0 0 0 0,-1-1-1 0 0,1 1 1 0 0,0-1 0 0 0,0 0-1 0 0,-1 0 1 0 0,1 0 0 0 0,0 0-1 0 0,0 0 1 0 0,-1 0 0 0 0,1-1-1 0 0,0 1 1 0 0,0-1 0 0 0,0 0-1 0 0,-1 1 1 0 0,1-1 0 0 0,0 0-1 0 0,0 0 1 0 0,0 0 0 0 0,0 0-1 0 0,1-1 1 0 0,-1 1 0 0 0,0-1-1 0 0,0 1 1 0 0,1-1 0 0 0,-1 1-1 0 0,1-1 1 0 0,-1 0 0 0 0,1 0-1 0 0,0 0 1 0 0,0 0 0 0 0,0 0-1 0 0,0 0 1 0 0,0 0 0 0 0,0 0-1 0 0,0 0 1 0 0,1 0-1 0 0,-1 0 1 0 0,1-1 0 0 0,0 1-1 0 0,-1 0 1 0 0,1 0 0 0 0,0-1 1 0 0,1-13 7 0 0,1-1 0 0 0,0 1 0 0 0,1 0 0 0 0,1 1 0 0 0,0-1 0 0 0,1 1 0 0 0,1-1 0 0 0,0 1 1 0 0,1 1-1 0 0,1-1 0 0 0,0 2 0 0 0,1-1 0 0 0,0 1 0 0 0,1 0 0 0 0,0 1 0 0 0,8-7-7 0 0,-18 19 0 0 0,19-25 12 0 0,1 2 0 0 0,0 0 0 0 0,2 1-1 0 0,1 1 1 0 0,0 1 0 0 0,19-11-12 0 0,-38 28-1 0 0,-1 1 0 0 0,1 0 0 0 0,0 0 0 0 0,0 0 0 0 0,0 1 0 0 0,0-1 0 0 0,0 1 0 0 0,1 0 0 0 0,-1 0 0 0 0,0 1 1 0 0,1-1-1 0 0,-1 1 0 0 0,0 0 0 0 0,1 0 0 0 0,-1 1 0 0 0,0-1 0 0 0,3 1 1 0 0,9 10-351 0 0,-15-22-8071 0 0,-1-4-2077 0 0,-2 10 2269 0 0</inkml:trace>
  <inkml:trace contextRef="#ctx0" brushRef="#br0" timeOffset="7350.387">647 190 0 0 0,'0'0'503'0'0,"0"0"669"0"0,0 0 208 0 0,0 0 149 0 0,0 0 104 0 0,0 0-74 0 0,0 0-182 0 0,0 0-180 0 0,0 0-85 0 0,0 0-35 0 0,2 1-132 0 0,4 5 7854 0 0,48-37-6962 0 0,169-130 199 0 0,-201 156-920 0 0,-22 6-1078 0 0,9 34 982 0 0,24 83-385 0 0,8-48-243 0 0,-42-71-397 0 0,1 1 0 0 0,0 0 0 0 0,0-1 0 0 0,0 1 0 0 0,-1 0 1 0 0,1-1-1 0 0,0 1 0 0 0,0-1 0 0 0,0 1 0 0 0,0 0 0 0 0,0-1 0 0 0,0 1 0 0 0,0-1 0 0 0,0 1 0 0 0,0 0 1 0 0,0-1-1 0 0,0 1 0 0 0,0-1 0 0 0,0 1 0 0 0,0 0 0 0 0,0-1 0 0 0,0 1 0 0 0,0 0 0 0 0,1-1 0 0 0,-1 1 1 0 0,0 0-1 0 0,0-1 0 0 0,0 1 0 0 0,1 0 0 0 0,-1-1 0 0 0,0 1 0 0 0,0 0 0 0 0,1-1 0 0 0,-1 1 0 0 0,0 0 1 0 0,1 0-1 0 0,-1-1 0 0 0,0 1 0 0 0,1 0 0 0 0,-1 0 0 0 0,0 0 0 0 0,1-1 0 0 0,-1 1 0 0 0,0 0 0 0 0,1 0 1 0 0,-1 0-1 0 0,1 0 0 0 0,-1 0 0 0 0,0 0 0 0 0,1 0 0 0 0,-1 0 0 0 0,1 0 0 0 0,-1 0 0 0 0,0 0 0 0 0,1 0 1 0 0,-1 0-1 0 0,1 0 0 0 0,-1 0 0 0 0,0 1 0 0 0,1-1 0 0 0,-1 0 0 0 0,0 0 0 0 0,1 0 0 0 0,-1 1 0 0 0,0-1 1 0 0,1 0-1 0 0,-1 0 0 0 0,0 1 5 0 0,-1-14-2576 0 0,-2 3-3656 0 0,-1 3-6070 0 0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27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4625 0 0,'0'0'2343'0'0,"0"0"-449"0"0,0 0-80 0 0,0 0 67 0 0,0 0-40 0 0,0 0-220 0 0,0 0-355 0 0,0 0-355 0 0,0 0-248 0 0,0 0-146 0 0,0 0-37 0 0,1 6 22 0 0,4 269 5147 0 0,-20-330-11597 0 0,14 30-980 0 0,2 17 3120 0 0,-1-4-5515 0 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1T02:58:32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1,'-9'10,"1"1,1 0,0 0,1 1,0-1,0 2,1-1,1 0,0 1,1 0,0 0,1 0,1 0,0 0,0 1,2 6,-1-14,-1 0,2 1,-1-1,1 0,0 0,0 1,0-1,1 0,0 0,1-1,-1 1,1 0,0-1,0 1,1-1,-1 0,1 0,1-1,-1 1,0-1,1 0,0 0,0 0,0-1,1 1,-1-1,1-1,0 1,-1-1,1 0,0 0,1-1,-1 1,0-1,0-1,0 1,1-1,3-1,-1-1,1 0,-1-1,1 0,-1-1,0 0,0 0,-1-1,1 0,-1-1,0 0,-1 0,1 0,-1-1,0 0,-1-1,0 0,5-7,10 7,-16 39,-5-20,0-5,-1 0,1 0,0-1,1 1,-1 0,1-1,0 1,1 0,-1-1,1 0,0 1,1-1,-1 0,1 0,0 0,0 0,1-1,-1 1,1-1,0 0,0 0,1 0,-1 0,1-1,0 0,0 0,0 0,0-1,0 1,0-1,1-1,-1 1,1-1,0 0,-1 0,1 0,0-1,2 0,6-4,-1-1,0-1,-1 0,1 0,-1-1,-1-1,1 0,-1-1,0 0,-1-1,0 0,-1 0,0-1,-1 0,0-1,0 1,-1-2,-1 0,74-157,-79 166,20-23,-14 32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23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53 242 0 0 0,'0'0'1075'0'0,"0"0"112"0"0,0 0 213 0 0,0 0 234 0 0,0 0 94 0 0,0 0-50 0 0,0 0-160 0 0,0 0-222 0 0,0 0-216 0 0,0 0-154 0 0,0 0-146 0 0,5-1-125 0 0,57 5 3319 0 0,-53 5-3798 0 0,1 0 0 0 0,0 0 1 0 0,0-2-1 0 0,1 1 0 0 0,0-1 0 0 0,1-1 1 0 0,0 0-1 0 0,-1-1 0 0 0,2 0 1 0 0,-1 0-1 0 0,1-2 0 0 0,-1 1 1 0 0,1-2-1 0 0,0 0 0 0 0,0 0 0 0 0,0-1 1 0 0,0-1-1 0 0,0 0 0 0 0,0-1 1 0 0,1 0-1 0 0,-2-1 0 0 0,1 0 0 0 0,0-1 1 0 0,0-1-1 0 0,-1 0 0 0 0,6-3-176 0 0,-10 4 63 0 0,1-1-1 0 0,-1 0 1 0 0,1 0-1 0 0,-1-1 1 0 0,-1-1-1 0 0,1 1 1 0 0,-1-1-1 0 0,0 0 1 0 0,0-1-1 0 0,0 1 0 0 0,-1-1 1 0 0,0-1-1 0 0,-1 1 1 0 0,0-1-1 0 0,0 0 1 0 0,0 0-1 0 0,-1-1 1 0 0,0 1-1 0 0,-1-1 1 0 0,0 0-1 0 0,0 0 1 0 0,-1 0-1 0 0,0 0 1 0 0,-1-1-1 0 0,1-4-62 0 0,-3 9-6 0 0,1 0 0 0 0,0 0 1 0 0,-1 0-1 0 0,0 0 0 0 0,0 1 0 0 0,0-1 0 0 0,-1 0 0 0 0,0 0 1 0 0,0 1-1 0 0,0-1 0 0 0,0 1 0 0 0,-1-1 0 0 0,1 1 1 0 0,-1 0-1 0 0,0 0 0 0 0,-1 0 0 0 0,1 1 0 0 0,-1-1 0 0 0,1 1 1 0 0,-1 0-1 0 0,0 0 0 0 0,0 0 0 0 0,-1 0 0 0 0,1 1 1 0 0,-1 0-1 0 0,1 0 0 0 0,-1 0 0 0 0,1 0 0 0 0,-6-1 6 0 0,1 1-45 0 0,-1 0-1 0 0,0 0 1 0 0,0 0-1 0 0,0 1 1 0 0,0 1-1 0 0,0 0 1 0 0,0 0-1 0 0,0 1 1 0 0,0 0-1 0 0,0 1 1 0 0,0 0-1 0 0,0 1 1 0 0,1 0 0 0 0,-8 3 45 0 0,9-3-7 0 0,-1 0 1 0 0,0 1 0 0 0,1 0-1 0 0,0 1 1 0 0,0 0 0 0 0,0 0-1 0 0,0 1 1 0 0,1 0 0 0 0,0 0-1 0 0,0 1 1 0 0,1 0-1 0 0,0 0 1 0 0,0 0 0 0 0,1 1-1 0 0,0 0 1 0 0,0 0 0 0 0,0 0-1 0 0,1 1 1 0 0,1 0 0 0 0,-1 1 6 0 0,-1 14 102 0 0,2 0 0 0 0,1 1-1 0 0,0-1 1 0 0,2 1 0 0 0,1-1 0 0 0,1 0 0 0 0,3 14-102 0 0,3 74 514 0 0,-7-88-451 0 0,0 0 0 0 0,-2 0 1 0 0,-1 0-1 0 0,-1 0 0 0 0,-1 0 1 0 0,-1 0-1 0 0,0-1 1 0 0,-2 0-1 0 0,-1 0 0 0 0,-1 0 1 0 0,-1-1-1 0 0,-1-1 0 0 0,-1 0 1 0 0,-11 16-64 0 0,11-22 25 0 0,7-8-1 0 0,-1 1 1 0 0,0-1 0 0 0,0 0-1 0 0,0 0 1 0 0,-1-1 0 0 0,1 0 0 0 0,-2 0-1 0 0,1-1 1 0 0,-1 0 0 0 0,1 0-1 0 0,-2 0 1 0 0,-7 2-25 0 0,17-7-34 0 0,-1 0 1 0 0,0-1-1 0 0,0 1 0 0 0,0 0 1 0 0,0-1-1 0 0,0 1 0 0 0,0 0 1 0 0,0 0-1 0 0,1-1 0 0 0,-1 1 1 0 0,0 0-1 0 0,0-1 0 0 0,0 1 1 0 0,0 0-1 0 0,0-1 0 0 0,0 1 1 0 0,-1 0-1 0 0,1-1 0 0 0,0 1 1 0 0,0 0-1 0 0,0 0 0 0 0,0-1 1 0 0,0 1-1 0 0,0 0 0 0 0,0-1 1 0 0,-1 1-1 0 0,1 0 0 0 0,0 0 1 0 0,0-1-1 0 0,0 1 0 0 0,-1 0 1 0 0,1 0-1 0 0,0 0 0 0 0,0-1 1 0 0,-1 1-1 0 0,1 0 0 0 0,0 0 1 0 0,0 0-1 0 0,-1 0 0 0 0,1-1 1 0 0,0 1-1 0 0,-1 0 0 0 0,1 0 1 0 0,0 0-1 0 0,-1 0 1 0 0,1 0-1 0 0,0 0 0 0 0,0 0 1 0 0,-1 0-1 0 0,1 0 0 0 0,0 0 1 0 0,-1 0-1 0 0,1 0 0 0 0,0 0 1 0 0,-1 0-1 0 0,1 0 0 0 0,0 0 1 0 0,-1 1-1 0 0,1-1 0 0 0,0 0 1 0 0,0 0-1 0 0,-1 0 0 0 0,1 0 34 0 0,11-15-5414 0 0,-8 11 1553 0 0,0-1-7689 0 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27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9906 0 0,'0'0'1360'0'0,"0"0"-391"0"0,0 0-97 0 0,0 0 88 0 0,0 0-136 0 0,0 0-288 0 0,0 0-448 0 0,0 0-272 0 0,0 0-40 0 0,0 0-8 0 0,0 0 0 0 0,0 0-152 0 0,0 0-360 0 0,0 0-696 0 0,7 54-1489 0 0,-5-50-6217 0 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2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7 5209 0 0,'0'0'5536'0'0,"0"0"-2969"0"0,0 0-1056 0 0,0 0-108 0 0,0 0-64 0 0,0 0-117 0 0,0 0-129 0 0,0 0-197 0 0,0 0-199 0 0,0 0-136 0 0,0 0-112 0 0,0 0-90 0 0,0 0-39 0 0,-8-1-53 0 0,3 0-283 0 0,1 0 76 0 0,1 0 1 0 0,-1 0-1 0 0,0 0 0 0 0,0 1 0 0 0,1 0 1 0 0,-1 0-1 0 0,0 0 0 0 0,0 0 0 0 0,0 0 0 0 0,0 1 1 0 0,1 0-1 0 0,-1 0 0 0 0,0 0 0 0 0,1 0 1 0 0,-1 0-1 0 0,0 1 0 0 0,0 0-60 0 0,-9 6 93 0 0,11-7-77 0 0,-1 0 1 0 0,1 1-1 0 0,0-1 1 0 0,-1 0-1 0 0,1 1 1 0 0,0-1 0 0 0,0 1-1 0 0,0 0 1 0 0,0-1-1 0 0,0 1 1 0 0,1 0 0 0 0,-1 0-1 0 0,1 0 1 0 0,-1 1-1 0 0,1-1 1 0 0,0 0-1 0 0,-1 1 1 0 0,1-1 0 0 0,0 0-1 0 0,1 1 1 0 0,-1-1-1 0 0,0 1 1 0 0,1-1-1 0 0,-1 1 1 0 0,1 1-17 0 0,1 0 13 0 0,1 0-1 0 0,0-1 1 0 0,-1 0 0 0 0,1 1 0 0 0,0-1-1 0 0,1 0 1 0 0,-1 0 0 0 0,1 0 0 0 0,-1-1-1 0 0,1 1 1 0 0,0-1 0 0 0,0 1-1 0 0,0-1 1 0 0,0 0 0 0 0,0 0 0 0 0,1 0-1 0 0,-1 0 1 0 0,1-1 0 0 0,-1 1-1 0 0,1-1 1 0 0,-1 0 0 0 0,1 0 0 0 0,2 0-13 0 0,23 12 118 0 0,49 29 178 0 0,-72-38-248 0 0,0 0-1 0 0,0 1 1 0 0,0 0 0 0 0,-1 1 0 0 0,1-1 0 0 0,-1 1-1 0 0,0 0 1 0 0,-1 0 0 0 0,0 1 0 0 0,0 0 0 0 0,0-1-1 0 0,-1 1 1 0 0,0 0 0 0 0,0 0 0 0 0,-1 1 0 0 0,0-1-1 0 0,0 1 1 0 0,-1-1 0 0 0,1 1 0 0 0,-2-1 0 0 0,1 1-1 0 0,-1 0 1 0 0,0-1 0 0 0,-1 1 0 0 0,0 2-48 0 0,-3-5 52 0 0,0 0 0 0 0,-1 0 0 0 0,0 0 0 0 0,0 0 0 0 0,0-1 0 0 0,0 0 0 0 0,0 0 1 0 0,-1 0-1 0 0,0-1 0 0 0,0 0 0 0 0,0 0 0 0 0,0 0 0 0 0,0-1 0 0 0,-1 0 0 0 0,1 0 0 0 0,-1 0 1 0 0,1-1-1 0 0,-1 0 0 0 0,0 0 0 0 0,0-1 0 0 0,1 0 0 0 0,-1 0 0 0 0,0-1 0 0 0,1 1 0 0 0,-1-1 0 0 0,0-1 1 0 0,1 0-1 0 0,-1 0 0 0 0,-1 0-52 0 0,4 1-84 0 0,0 0-1 0 0,0-1 1 0 0,1 1 0 0 0,-1-1 0 0 0,0 1-1 0 0,1-1 1 0 0,-1 0 0 0 0,1 0 0 0 0,0-1 0 0 0,-1 1-1 0 0,1-1 1 0 0,0 0 0 0 0,0 0 0 0 0,1 0 0 0 0,-1 0-1 0 0,1 0 1 0 0,-1 0 0 0 0,1-1 0 0 0,0 1 0 0 0,0-1-1 0 0,1 1 85 0 0,6-5-2974 0 0,1 5-2267 0 0,-2 2-6667 0 0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20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284 413 0 0 0,'0'0'457'0'0,"0"0"994"0"0,0 0 503 0 0,0 0 168 0 0,0 0-46 0 0,0 0-214 0 0,0 0-308 0 0,0 0-275 0 0,0 0-194 0 0,0 0-122 0 0,-1-15 3785 0 0,-56-5 240 0 0,-20 35-4076 0 0,17 12-428 0 0,53-23-444 0 0,1 1 1 0 0,0-1 0 0 0,0 1-1 0 0,0 1 1 0 0,0-1-1 0 0,1 1 1 0 0,0 0-1 0 0,0 0 1 0 0,1 0 0 0 0,-1 1-1 0 0,2-1 1 0 0,-1 1-1 0 0,1 0 1 0 0,-1 0-1 0 0,2 1 1 0 0,-1-1-1 0 0,1 1 1 0 0,1-1 0 0 0,-1 1-1 0 0,1 0 1 0 0,0-1-1 0 0,1 1 1 0 0,0 0-1 0 0,1 6-40 0 0,-2-6 58 0 0,0 0-1 0 0,1 0 1 0 0,0 0-1 0 0,1 0 0 0 0,-1 0 1 0 0,2 0-1 0 0,-1 0 1 0 0,1 0-1 0 0,0-1 1 0 0,1 1-1 0 0,0-1 0 0 0,0 1 1 0 0,1-1-1 0 0,-1 0 1 0 0,2 0-1 0 0,-1 0 0 0 0,1-1 1 0 0,0 1-1 0 0,0-1 1 0 0,3 2-58 0 0,2-4 73 0 0,-1-1 1 0 0,1 0 0 0 0,0 0 0 0 0,0-1 0 0 0,-1 0-1 0 0,1-1 1 0 0,1 0 0 0 0,-1-1 0 0 0,0 0 0 0 0,0-1-1 0 0,0 0 1 0 0,1 0-74 0 0,-9 1 8 0 0,18-1 62 0 0,-1-1 1 0 0,1 0-1 0 0,-1-1 0 0 0,0-2 1 0 0,0 0-1 0 0,0 0 0 0 0,9-6-70 0 0,-2 3 36 0 0,-26 8-33 0 0,0 0-23 0 0,0 0-11 0 0,0 0-6 0 0,0 0-27 0 0,-28 0-3706 0 0,26 0 3067 0 0,0 0-1145 0 0,0 0-3243 0 0,2 0-6873 0 0</inkml:trace>
  <inkml:trace contextRef="#ctx0" brushRef="#br0" timeOffset="359.682">816 405 8354 0 0,'0'0'1753'0'0,"0"0"-236"0"0,0 0 4 0 0,0 0 65 0 0,0 0-39 0 0,0 0-139 0 0,0 0-241 0 0,0 0-224 0 0,0 0-157 0 0,-33 30-143 0 0,-100 95-149 0 0,84-59 106 0 0,46-53-440 0 0,1-10-111 0 0,0 1 0 0 0,0 0 0 0 0,1 0 0 0 0,-1 0 0 0 0,1 0 0 0 0,0 1 0 0 0,0-1 0 0 0,0 0 0 0 0,0 0 0 0 0,1 1 0 0 0,0-1 0 0 0,0 0 0 0 0,0 1 0 0 0,1-1 0 0 0,-1 0 0 0 0,1 1 0 0 0,0-1 0 0 0,0 0 0 0 0,0 0 0 0 0,1 0 0 0 0,0 0 0 0 0,-1 0 0 0 0,1 0 0 0 0,1 0 0 0 0,-1-1 0 0 0,0 1 0 0 0,1-1 0 0 0,0 1 0 0 0,0-1 0 0 0,0 0 0 0 0,0 0 0 0 0,0 0 0 0 0,2 0-49 0 0,13 4 165 0 0,0-1 0 0 0,1-1 0 0 0,0-1 0 0 0,0-1 1 0 0,0 0-1 0 0,1-1 0 0 0,-1-1 0 0 0,0-1 0 0 0,1-1 1 0 0,-1-1-1 0 0,0 0 0 0 0,1-1 0 0 0,-2-1 0 0 0,1-1 0 0 0,0-1 1 0 0,-1-1-1 0 0,0 0 0 0 0,0-1 0 0 0,-1-1 0 0 0,9-7-165 0 0,-17 14 66 0 0,0-2-1 0 0,0 1 0 0 0,-1-1 1 0 0,0 0-1 0 0,0-1 0 0 0,0 0 1 0 0,0 0-1 0 0,-1-1 0 0 0,0 0 1 0 0,0 0-1 0 0,0-1 0 0 0,-1 0 1 0 0,0 0-1 0 0,0 0 0 0 0,-1-1 1 0 0,0 0-1 0 0,-1 0 0 0 0,1 0 1 0 0,-1 0-1 0 0,-1-1 0 0 0,0 0 1 0 0,0 1-1 0 0,0-1 1 0 0,0-7-66 0 0,-3 12 11 0 0,0-1 0 0 0,-1 0 1 0 0,1 1-1 0 0,-1-1 1 0 0,0 0-1 0 0,0 1 1 0 0,0-1-1 0 0,-1 1 1 0 0,1-1-1 0 0,-1 1 1 0 0,0 0-1 0 0,-1-1 1 0 0,1 1-1 0 0,-1 0 1 0 0,0 1-1 0 0,0-1 1 0 0,0 0-1 0 0,0 1 1 0 0,0 0-1 0 0,-1-1 1 0 0,0 1-1 0 0,0 1 1 0 0,0-2-12 0 0,-9-4-120 0 0,0 1 0 0 0,0 0 1 0 0,0 1-1 0 0,-1 0 0 0 0,0 1 0 0 0,0 0 1 0 0,0 1-1 0 0,0 1 0 0 0,-1 0 1 0 0,0 1-1 0 0,1 0 0 0 0,-1 2 1 0 0,0 0-1 0 0,0 0 0 0 0,0 1 1 0 0,1 1-1 0 0,-1 0 0 0 0,1 2 0 0 0,-1-1 1 0 0,1 2-1 0 0,0-1 0 0 0,0 2 1 0 0,1 0-1 0 0,-12 7 120 0 0,15-7-484 0 0,-26 17-2318 0 0,17-2-2374 0 0,13-13-1472 0 0,0-3-4601 0 0</inkml:trace>
  <inkml:trace contextRef="#ctx0" brushRef="#br0" timeOffset="1051.411">1463 397 12411 0 0,'0'0'2592'0'0,"0"0"-1067"0"0,0 0-295 0 0,0 0 72 0 0,0 0 48 0 0,0 0-49 0 0,0 0-226 0 0,0 0-237 0 0,0 0-150 0 0,0 0-127 0 0,0 0-110 0 0,0 0-62 0 0,0 0-34 0 0,-20-4 728 0 0,13 6-1030 0 0,0 0 0 0 0,-1 0 0 0 0,2 1 0 0 0,-1 0 0 0 0,0 0 0 0 0,0 0 0 0 0,1 1 0 0 0,0 0 0 0 0,0 0 0 0 0,0 1 0 0 0,0-1 0 0 0,1 1 0 0 0,0 1 0 0 0,0-1 0 0 0,0 1 0 0 0,0 0 0 0 0,1 0 0 0 0,-1 3-53 0 0,-25 25 70 0 0,18-12-2 0 0,12-21-68 0 0,3 21 18 0 0,1-18-9 0 0,1-1 1 0 0,-1 1-1 0 0,0-2 1 0 0,1 1-1 0 0,0 0 1 0 0,-1-1-1 0 0,1 0 0 0 0,0 0 1 0 0,0 0-1 0 0,0 0 1 0 0,1-1-1 0 0,-1 0 1 0 0,0 0-1 0 0,2-1-9 0 0,8 4 33 0 0,19 3 33 0 0,-29-7-57 0 0,0 0 0 0 0,0 0 0 0 0,0 0 0 0 0,0 1 0 0 0,0 0 0 0 0,0 0-1 0 0,0 0 1 0 0,-1 1 0 0 0,1-1 0 0 0,0 1 0 0 0,-1 0 0 0 0,1 1 0 0 0,-1-1 0 0 0,1 1-1 0 0,-1 0 1 0 0,0 0 0 0 0,0 0 0 0 0,-1 0 0 0 0,1 1 0 0 0,-1-1 0 0 0,1 1 0 0 0,-1 0-1 0 0,0 0 1 0 0,-1 1 0 0 0,1-1 0 0 0,-1 0 0 0 0,0 1 0 0 0,0 0 0 0 0,0-1 0 0 0,0 1-1 0 0,-1 1-8 0 0,0 0 25 0 0,0-1-1 0 0,0 0 0 0 0,-1 0 0 0 0,0 0 0 0 0,0 0 0 0 0,0 0 0 0 0,-1 0 0 0 0,0 1 0 0 0,0-1 0 0 0,0 0 0 0 0,0 0 0 0 0,-1-1 0 0 0,0 1 1 0 0,0 0-1 0 0,0 0 0 0 0,-1-1 0 0 0,0 0 0 0 0,1 1 0 0 0,-2-1-24 0 0,-99 88 453 0 0,95-88-438 0 0,1 1 1 0 0,-1-2-1 0 0,0 1 0 0 0,0-1 0 0 0,0 0 0 0 0,-1-1 0 0 0,1 0 0 0 0,-1 0 0 0 0,1-1 0 0 0,-1 0 1 0 0,1 0-1 0 0,-8-1-15 0 0,-6 0 30 0 0,17 1-25 0 0,-1 0 1 0 0,0-1-1 0 0,0 0 0 0 0,1 0 1 0 0,-1-1-1 0 0,0 0 0 0 0,1 0 1 0 0,-1 0-1 0 0,0 0 1 0 0,1-1-1 0 0,0 0 0 0 0,-1 0 1 0 0,1 0-1 0 0,-3-3-5 0 0,5 4-37 0 0,1 0 1 0 0,-1-1-1 0 0,0 1 0 0 0,1-1 0 0 0,-1 0 1 0 0,1 0-1 0 0,0 0 0 0 0,0 0 0 0 0,0 0 1 0 0,0-1-1 0 0,0 1 0 0 0,0 0 0 0 0,0-1 1 0 0,1 0-1 0 0,-1 1 0 0 0,1-1 0 0 0,0 0 1 0 0,0 0-1 0 0,0 1 0 0 0,0-1 0 0 0,0 0 1 0 0,1 0-1 0 0,-1 0 0 0 0,1 0 0 0 0,0 0 1 0 0,0 0-1 0 0,0 0 0 0 0,0 0 0 0 0,1 0 1 0 0,-1 0-1 0 0,1 0 0 0 0,0 0 0 0 0,-1 0 1 0 0,1 0-1 0 0,1 0 0 0 0,0-2 37 0 0,46-29-3727 0 0,-33 26-1000 0 0,-1 0-7499 0 0</inkml:trace>
  <inkml:trace contextRef="#ctx0" brushRef="#br0" timeOffset="1508.348">1952 490 12699 0 0,'0'0'1924'0'0,"0"0"-472"0"0,0 0-125 0 0,0 0 75 0 0,0 0-36 0 0,0 0-150 0 0,0 0-207 0 0,0 0-226 0 0,0 0-169 0 0,0 0-131 0 0,0 0-109 0 0,0 0-70 0 0,-14-7-34 0 0,-43-20-38 0 0,55 26-215 0 0,1 1 0 0 0,-1-1 1 0 0,0 1-1 0 0,0 0 0 0 0,0 0 1 0 0,0 0-1 0 0,0 0 0 0 0,0 0 1 0 0,0 0-1 0 0,0 1 0 0 0,1-1 1 0 0,-1 0-1 0 0,0 1 0 0 0,0 0 1 0 0,0-1-1 0 0,1 1 0 0 0,-1 0 1 0 0,0 0-1 0 0,1 0 0 0 0,-1 0 1 0 0,0 0-1 0 0,1 1 0 0 0,0-1 1 0 0,-1 0-1 0 0,1 1 0 0 0,0-1 1 0 0,0 1-1 0 0,-1-1 0 0 0,1 1 1 0 0,0 0-18 0 0,-3 3 43 0 0,-5 2-26 0 0,1 1 0 0 0,0 0 1 0 0,1 1-1 0 0,0 0 0 0 0,0 0 1 0 0,1 0-1 0 0,1 1 0 0 0,-1 0 1 0 0,1 0-1 0 0,1 0 0 0 0,0 1 1 0 0,0-1-1 0 0,1 1 0 0 0,1 0 1 0 0,-1 0-1 0 0,2 0 0 0 0,0 0 1 0 0,0 1-1 0 0,1-1 0 0 0,0 0 1 0 0,2 11-18 0 0,0-17 7 0 0,-1-1 1 0 0,1 1-1 0 0,1-1 1 0 0,-1 1-1 0 0,0-1 1 0 0,1 0-1 0 0,0 0 1 0 0,0 0-1 0 0,0 0 1 0 0,1-1-1 0 0,-1 1 1 0 0,1-1-1 0 0,0 0 1 0 0,0 0-1 0 0,0 0 1 0 0,0-1-1 0 0,0 1 1 0 0,1-1-1 0 0,-1 0 1 0 0,1 0-1 0 0,0-1 1 0 0,-1 1-1 0 0,4-1-6 0 0,113 10 870 0 0,-108-13-759 0 0,-1 0 0 0 0,0-1 0 0 0,1-1 0 0 0,-1 0 0 0 0,0-1 1 0 0,-1 0-1 0 0,1 0 0 0 0,-1-2 0 0 0,0 1 0 0 0,-1-1 0 0 0,0-1 0 0 0,0 0 0 0 0,0 0 1 0 0,-1-1-1 0 0,0 0 0 0 0,-1-1 0 0 0,0 0 0 0 0,-1 0 0 0 0,0 0 0 0 0,2-5-112 0 0,-4 8 24 0 0,0-1 0 0 0,-1 0 0 0 0,0 0 0 0 0,-1 0 0 0 0,0 0 0 0 0,0-1 0 0 0,-1 1 0 0 0,0-1 0 0 0,0 0 0 0 0,-1 0 0 0 0,0 1-1 0 0,0-1 1 0 0,-1 0 0 0 0,0 0 0 0 0,-1 0 0 0 0,0 0 0 0 0,-1 0 0 0 0,1 1 0 0 0,-2-1 0 0 0,1 1 0 0 0,-1-1 0 0 0,0 1 0 0 0,-1 0 0 0 0,0 0 0 0 0,-1 0 0 0 0,1 1 0 0 0,-1-1 0 0 0,-1 1-1 0 0,0-1-23 0 0,-1 2-33 0 0,0-1-1 0 0,-1 1 0 0 0,1 0 1 0 0,-1 1-1 0 0,0 0 0 0 0,-1 0 0 0 0,0 1 1 0 0,1 0-1 0 0,-1 0 0 0 0,0 1 0 0 0,-1 0 1 0 0,1 1-1 0 0,0 0 0 0 0,-1 1 0 0 0,0-1 1 0 0,1 2-1 0 0,-1 0 0 0 0,0 0 0 0 0,1 0 1 0 0,-1 1-1 0 0,1 1 0 0 0,-1-1 0 0 0,1 2 1 0 0,-6 1 33 0 0,0 0-470 0 0,0 2 0 0 0,0-1 1 0 0,1 1-1 0 0,0 1 0 0 0,0 1 0 0 0,0 0 1 0 0,1 1-1 0 0,1 0 0 0 0,-7 6 470 0 0,11-8-716 0 0,-11 10-2859 0 0,2 1-4400 0 0,5-2-4796 0 0</inkml:trace>
  <inkml:trace contextRef="#ctx0" brushRef="#br0" timeOffset="1906.922">1740 675 9282 0 0,'0'0'2100'0'0,"0"0"-294"0"0,0 0-35 0 0,0 0 2 0 0,0 0-116 0 0,0 0-151 0 0,0 0-212 0 0,0 0-236 0 0,0 0-208 0 0,0 0-147 0 0,0 0-163 0 0,0 0-137 0 0,0 0-69 0 0,-4-11-76 0 0,-12-31-45 0 0,16 41-198 0 0,0-1 0 0 0,-1 1 0 0 0,1 0 0 0 0,0-1 0 0 0,0 1-1 0 0,0 0 1 0 0,1-1 0 0 0,-1 1 0 0 0,0 0 0 0 0,0-1 0 0 0,1 1 0 0 0,-1 0 0 0 0,1 0-1 0 0,-1-1 1 0 0,1 1 0 0 0,-1 0 0 0 0,1 0 0 0 0,0 0 0 0 0,-1 0 0 0 0,1 0 0 0 0,0 0-1 0 0,0 0 1 0 0,0 0 0 0 0,0 0 0 0 0,0 0 0 0 0,0 0 0 0 0,0 0 0 0 0,0 1 0 0 0,1-1 0 0 0,-1 0-1 0 0,0 1 1 0 0,0-1 0 0 0,1 1 0 0 0,-1 0 0 0 0,0-1 0 0 0,0 1 0 0 0,2 0-15 0 0,2-3 71 0 0,11-5 48 0 0,1 0 0 0 0,-1 2-1 0 0,1-1 1 0 0,0 2 0 0 0,1 0 0 0 0,-1 2 0 0 0,1 0 0 0 0,0 0 0 0 0,-1 2 0 0 0,8 0-119 0 0,-23 1 13 0 0,1 0-1 0 0,-1 0 0 0 0,1 1 1 0 0,-1-1-1 0 0,1 0 0 0 0,-1 1 1 0 0,0 0-1 0 0,1 0 0 0 0,-1-1 1 0 0,0 2-1 0 0,1-1 1 0 0,-1 0-1 0 0,0 0 0 0 0,0 1 1 0 0,0-1-1 0 0,0 1 0 0 0,0-1 1 0 0,-1 1-1 0 0,1 0 1 0 0,0 0-1 0 0,-1 0 0 0 0,1 0 1 0 0,-1 0-1 0 0,0 0 0 0 0,0 0 1 0 0,0 0-1 0 0,0 0 0 0 0,0 1 1 0 0,0-1-1 0 0,0 0 1 0 0,-1 1-1 0 0,1-1 0 0 0,-1 1-12 0 0,1 2 37 0 0,1 0-1 0 0,0-1 0 0 0,0 1 1 0 0,0-1-1 0 0,0 1 0 0 0,1-1 1 0 0,0 0-1 0 0,0 0 0 0 0,0 0 0 0 0,0 0 1 0 0,0-1-1 0 0,1 1 0 0 0,0-1 1 0 0,0 0-1 0 0,0 0 0 0 0,0 0 1 0 0,0 0-1 0 0,0-1 0 0 0,1 0 1 0 0,-1 0-1 0 0,1 0 0 0 0,0 0 1 0 0,-1-1-1 0 0,1 0 0 0 0,0 0 1 0 0,0 0-1 0 0,0 0 0 0 0,0-1 1 0 0,0 0-1 0 0,4 0-36 0 0,69-1 784 0 0,-67-12-1149 0 0,-12 7-2585 0 0,-2-1-3770 0 0,1 3-5764 0 0</inkml:trace>
  <inkml:trace contextRef="#ctx0" brushRef="#br0" timeOffset="2910.3">1417 436 0 0 0,'0'0'583'0'0,"0"0"280"0"0,0 0 201 0 0,0 0 127 0 0,0 0 70 0 0,0 0 22 0 0,0 0-5 0 0,0 0-104 0 0,0 0-108 0 0,0 0-93 0 0,5-4-92 0 0,16-8-30 0 0,2-3 6157 0 0,-22 15-6486 0 0,16-12 1451 0 0,-8 7-1758 0 0,0 1-1 0 0,0 0 0 0 0,0 1 0 0 0,1 0 0 0 0,-1 1 1 0 0,1 0-1 0 0,0 0 0 0 0,0 1 0 0 0,-1 0 1 0 0,1 1-1 0 0,9 0-214 0 0,-19 0 40 0 0,0 0 15 0 0,0 0 6 0 0,0 0-1 0 0,0 0 9 0 0,0 0 5 0 0,0 1-19 0 0,1-1-103 0 0,-1-1 0 0 0,0 1 0 0 0,1-1 0 0 0,-1 1 0 0 0,0-1 0 0 0,1 1-1 0 0,-1 0 1 0 0,1-1 0 0 0,-1 1 0 0 0,1 0 0 0 0,-1-1 0 0 0,1 1 0 0 0,-1 0 0 0 0,1 0 0 0 0,-1-1 0 0 0,1 1 0 0 0,-1 0 0 0 0,1 0 0 0 0,0 0 0 0 0,-1 0 0 0 0,1 0 0 0 0,-1 0 0 0 0,1-1-1 0 0,-1 2 1 0 0,1-1 0 0 0,0 0 0 0 0,-1 0 0 0 0,1 0 0 0 0,-1 0 0 0 0,1 0 0 0 0,-1 0 0 0 0,1 1 0 0 0,-1-1 0 0 0,1 0 0 0 0,-1 0 0 0 0,1 1 0 0 0,-1-1 0 0 0,1 0 0 0 0,-1 1-1 0 0,1-1 1 0 0,-1 0 0 0 0,1 1 0 0 0,-1-1 0 0 0,0 1 0 0 0,1-1 0 0 0,-1 1 0 0 0,0-1 0 0 0,1 1 0 0 0,-1-1 0 0 0,0 1 0 0 0,0-1 0 0 0,0 1 0 0 0,1-1 0 0 0,-1 1 0 0 0,0-1-1 0 0,0 1 1 0 0,0 0 0 0 0,0-1 0 0 0,0 1 0 0 0,0-1 0 0 0,0 1 0 0 0,0-1 0 0 0,0 1 0 0 0,0 0 0 0 0,0-1 0 0 0,-1 1 48 0 0,8-4-3857 0 0,-3 2-4750 0 0</inkml:trace>
  <inkml:trace contextRef="#ctx0" brushRef="#br0" timeOffset="5777.446">2197 16 0 0 0,'0'0'287'0'0,"0"0"797"0"0,0 0 346 0 0,0 0 85 0 0,0 0-66 0 0,0 0-154 0 0,0 0-161 0 0,0 0-109 0 0,0 0-76 0 0,0 0-28 0 0,0 0-17 0 0,-10 2 606 0 0,9-1 2548 0 0,11 3-3715 0 0,0-1 0 0 0,0 1 0 0 0,1-2-1 0 0,-1 0 1 0 0,1 0 0 0 0,0-1 0 0 0,0 0 0 0 0,0-1 0 0 0,-1 0 0 0 0,1 0-1 0 0,0-1 1 0 0,0-1 0 0 0,8-2-343 0 0,199-27 1908 0 0,-218 31-1844 0 0,0 0 6 0 0,0 0-4 0 0,0 0 4 0 0,0 0-6 0 0,0 0-8 0 0,0 0-5 0 0,0 16 121 0 0,-22 177 661 0 0,15 314 17 0 0,49-279-533 0 0,-42-226-320 0 0,1 4 78 0 0,0 0 1 0 0,0 0-1 0 0,-1 1 1 0 0,0-1-1 0 0,0 0 0 0 0,-1 1 1 0 0,1-1-1 0 0,-2 0 1 0 0,1 0-1 0 0,-1 0 1 0 0,1 0-1 0 0,-2 0 0 0 0,1 0 1 0 0,-1 0-1 0 0,0 0-75 0 0,-14 30 280 0 0,17-34-253 0 0,0-1 5 0 0,0-1-1 0 0,0 0-5 0 0,0 0-2 0 0,0 0-20 0 0,0 0 14 0 0,0 0 0 0 0,0 0 6 0 0,0 0 10 0 0,0 0 7 0 0,0 0-14 0 0,0 0-6 0 0,0 0 11 0 0,0 0-12 0 0,0 0-1 0 0,0 0 9 0 0,0 0-2 0 0,0 0 4 0 0,0 0-8 0 0,0 0-11 0 0,0 0-2 0 0,0 0 5 0 0,0 0-1 0 0,0 0 11 0 0,0 0-7 0 0,0 0 17 0 0,0 0-2 0 0,0 0-7 0 0,0 0 2 0 0,0 0 7 0 0,0 0-4 0 0,0 0 11 0 0,0 0 12 0 0,0 0-18 0 0,0 0 13 0 0,0 0 22 0 0,0 0 4 0 0,0 0-10 0 0,0 0 10 0 0,-37-12 136 0 0,-181 9-162 0 0,169 10-2007 0 0,84-19-1088 0 0,-14 2-6910 0 0,-12 5-2566 0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30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60 0 0 0,'0'0'1534'0'0,"0"0"-53"0"0,0 0 108 0 0,0 0 182 0 0,0 0 110 0 0,0 0-46 0 0,0 0-173 0 0,0 0-234 0 0,0 0-211 0 0,0 0-144 0 0,0 0-112 0 0,-11-9-81 0 0,-34-28-68 0 0,-6 24 1726 0 0,38 14-1946 0 0,4 0-521 0 0,-1 0 0 0 0,1 0 1 0 0,0 1-1 0 0,0 0 0 0 0,0 1 1 0 0,0 0-1 0 0,1 0 0 0 0,-1 1 1 0 0,1 0-1 0 0,0 1 0 0 0,0 0 1 0 0,0 0-1 0 0,0 0 0 0 0,1 1 1 0 0,0 0-1 0 0,1 1 0 0 0,-1 0 0 0 0,1 0 1 0 0,0 0-1 0 0,1 0 0 0 0,0 1 1 0 0,0 0-1 0 0,0 0 0 0 0,1 1 1 0 0,0-1-1 0 0,1 1 0 0 0,0 0 1 0 0,1 0-1 0 0,-1 0 0 0 0,2 0 0 0 0,-1 0 1 0 0,1 0-1 0 0,1 1 0 0 0,0 5-71 0 0,-1-10 25 0 0,0-1-1 0 0,0 1 0 0 0,1 0 1 0 0,0 0-1 0 0,0 0 0 0 0,0-1 1 0 0,0 1-1 0 0,1 0 0 0 0,0 0 0 0 0,0 0 1 0 0,0-1-1 0 0,1 1 0 0 0,-1-1 1 0 0,1 1-1 0 0,0-1 0 0 0,1 0 1 0 0,-1 1-1 0 0,1-1 0 0 0,-1 0 1 0 0,1 0-1 0 0,1-1 0 0 0,-1 1 1 0 0,0-1-1 0 0,1 0 0 0 0,0 0 0 0 0,-1 0 1 0 0,1 0-1 0 0,1 0 0 0 0,-1-1 1 0 0,0 0-1 0 0,0 0 0 0 0,1 0 1 0 0,-1 0-1 0 0,1-1 0 0 0,2 1-24 0 0,4-2 93 0 0,0 0 0 0 0,-1-1 0 0 0,1-1 0 0 0,0 1-1 0 0,-1-2 1 0 0,0 1 0 0 0,1-1 0 0 0,-1-1 0 0 0,0 0 0 0 0,-1-1-1 0 0,1 1 1 0 0,-1-2 0 0 0,0 1 0 0 0,0-1 0 0 0,-1-1 0 0 0,1 0-1 0 0,-1 0 1 0 0,2-3-93 0 0,14-13 118 0 0,-2-2 0 0 0,0 0 1 0 0,-1-2-1 0 0,-2 0 0 0 0,12-22-118 0 0,-26 41 13 0 0,18-23 29 0 0,-23 47-109 0 0,-1-2 81 0 0,1 1 0 0 0,0 0-1 0 0,1-1 1 0 0,1 1 0 0 0,1-1 0 0 0,0 0 0 0 0,0 0-1 0 0,2 0 1 0 0,-1 0 0 0 0,2-1 0 0 0,0 1 0 0 0,1-2-1 0 0,0 1 1 0 0,1-1 0 0 0,0 0 0 0 0,1 0 0 0 0,0-1-1 0 0,1 0 1 0 0,0-1 0 0 0,9 8-14 0 0,38 20-83 0 0,-56-35-227 0 0,-1-2-7023 0 0,0-1-4522 0 0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33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85 413 13739 0 0,'0'0'1727'0'0,"0"0"-440"0"0,0 0-53 0 0,0 0 30 0 0,0 0-52 0 0,0 0-142 0 0,0 0-246 0 0,0 0-184 0 0,0 0-76 0 0,0 0-65 0 0,0 0-56 0 0,0 0-46 0 0,0 0-61 0 0,-9 26-85 0 0,-30 79-54 0 0,8 38 466 0 0,26-78-1004 0 0,5-65 103 0 0,23-22-6569 0 0,-18 10 10 0 0,-4 8-3191 0 0</inkml:trace>
  <inkml:trace contextRef="#ctx0" brushRef="#br0" timeOffset="243.147">111 197 10114 0 0,'0'0'2206'0'0,"0"0"-568"0"0,0 0-197 0 0,0 0-46 0 0,0 0-89 0 0,0 0-119 0 0,0 0-211 0 0,0 0-253 0 0,0 0-224 0 0,0 0-222 0 0,0 0-154 0 0,0 0-78 0 0,-9-5-84 0 0,-25-15-31 0 0,14 28-1144 0 0,22-1-7743 0 0,3-4-1805 0 0</inkml:trace>
  <inkml:trace contextRef="#ctx0" brushRef="#br0" timeOffset="548.42">540 1 14123 0 0,'0'0'1542'0'0,"0"0"-533"0"0,0 0-130 0 0,0 0 156 0 0,0 0 93 0 0,0 0-40 0 0,0 0-143 0 0,0 0-199 0 0,0 0-88 0 0,0 0-14 0 0,0 0-69 0 0,0 0-67 0 0,0 0-73 0 0,-2 24-65 0 0,-11 152 483 0 0,-17 157-44 0 0,27-169-1132 0 0,3-164 261 0 0,0 0-17 0 0,0 0-14 0 0,0 0-14 0 0,0 0-53 0 0,0 0-53 0 0,0 0-23 0 0,0 0-59 0 0,0 0-61 0 0,0 0-58 0 0,0-27-7474 0 0,0 23 6607 0 0,0-1-704 0 0,0-2-3954 0 0,0 0-1977 0 0</inkml:trace>
  <inkml:trace contextRef="#ctx0" brushRef="#br0" timeOffset="799.353">228 363 10650 0 0,'0'0'2097'0'0,"0"0"-490"0"0,0 0-146 0 0,0 0 34 0 0,0 0-30 0 0,0 0-130 0 0,0 0-204 0 0,0 0-171 0 0,0 0-128 0 0,0 0-113 0 0,32-4-90 0 0,105-15-89 0 0,112-7 914 0 0,-204 22-1552 0 0,11 0-545 0 0,-20 3-4715 0 0,-27 1-5316 0 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31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14 1160 0 0,'0'0'1949'0'0,"0"0"-397"0"0,0 0 64 0 0,0 0 161 0 0,0 0 80 0 0,0 0-11 0 0,0 0-227 0 0,0 0-296 0 0,0 0-279 0 0,0 0-222 0 0,0 0-166 0 0,0 0-65 0 0,0 0-54 0 0,-13 20 1330 0 0,5 5-1396 0 0,1 1-1 0 0,1-1 0 0 0,1 1 0 0 0,2 1 0 0 0,-1 20-470 0 0,4 117 559 0 0,16-107-349 0 0,-14-56-179 0 0,0 0 1 0 0,1 0-1 0 0,-1-1 1 0 0,0 1-1 0 0,1 0 1 0 0,-1-1-1 0 0,0 0 1 0 0,1 1-1 0 0,-1-1 0 0 0,1 0 1 0 0,-1 0-1 0 0,0 0 1 0 0,1 0-1 0 0,-1-1 1 0 0,0 1-1 0 0,1-1 1 0 0,-1 1-1 0 0,0-1 1 0 0,1 0-1 0 0,-1 0 1 0 0,0 0-1 0 0,0 0 1 0 0,0 0-1 0 0,0-1 1 0 0,0 1-1 0 0,0-1 1 0 0,0 1-1 0 0,0-1 1 0 0,-1 0-1 0 0,1 1 1 0 0,-1-1-1 0 0,1 0 1 0 0,0-1-32 0 0,24-21 125 0 0,-1-1 1 0 0,-1 0-1 0 0,-1-2 1 0 0,-1-1-1 0 0,-1-1 1 0 0,-2 0-1 0 0,8-19-125 0 0,35-109 362 0 0,-60 139-107 0 0,-9 24 259 0 0,-3 14-443 0 0,1-1-1 0 0,0 1 1 0 0,2 0-1 0 0,0 1 1 0 0,1 0-1 0 0,1 0 1 0 0,1 0 0 0 0,1 1-1 0 0,1 1-70 0 0,-6 63 150 0 0,3 81-49 0 0,8-157-823 0 0,0-16-5791 0 0,1-3-3800 0 0,-2 7 591 0 0</inkml:trace>
  <inkml:trace contextRef="#ctx0" brushRef="#br0" timeOffset="764.794">399 461 5633 0 0,'0'0'1443'0'0,"0"0"-27"0"0,0 0 261 0 0,0 0 247 0 0,0 0 17 0 0,0 0-229 0 0,0 0-353 0 0,0 0-295 0 0,0 0-176 0 0,0 0-107 0 0,0 0-56 0 0,0 0-55 0 0,0 0-61 0 0,12-11 962 0 0,16-34-734 0 0,-1 0 0 0 0,-2-2 0 0 0,-3-1-1 0 0,6-21-836 0 0,5-70 598 0 0,-33 139-557 0 0,0 0-6 0 0,0 0-15 0 0,0 0-12 0 0,0 0-33 0 0,0 0-21 0 0,0 0-20 0 0,-10 20-25 0 0,5 68 103 0 0,7 80-8 0 0,-1-164-9 0 0,0 1 1 0 0,0-1 0 0 0,0 1-1 0 0,1-1 1 0 0,0 0 0 0 0,0 0-1 0 0,0 0 1 0 0,0 0 0 0 0,0 0-1 0 0,1 0 1 0 0,0-1 0 0 0,0 1-1 0 0,0-1 1 0 0,0 0 0 0 0,0 0-1 0 0,1 0 1 0 0,-1 0 0 0 0,1 0-1 0 0,0-1 1 0 0,0 0-1 0 0,0 0 1 0 0,0 0 0 0 0,1 0 4 0 0,2-2 28 0 0,-1 0-1 0 0,0-1 1 0 0,0 0 0 0 0,0-1 0 0 0,0 1 0 0 0,0-1 0 0 0,0 0-1 0 0,0 0 1 0 0,-1-1 0 0 0,1 0 0 0 0,-1 0 0 0 0,1 0-1 0 0,-1-1 1 0 0,0 0 0 0 0,-1 0 0 0 0,1 0 0 0 0,-1 0 0 0 0,1-1-1 0 0,-1 0 1 0 0,-1 0 0 0 0,1 0 0 0 0,-1 0 0 0 0,0 0-1 0 0,0-1 1 0 0,0 1 0 0 0,-1-1 0 0 0,2-4-28 0 0,0 3 58 0 0,8-18 72 0 0,-1 0-1 0 0,-1 0 1 0 0,-1 0 0 0 0,-2-2-1 0 0,0 1 1 0 0,2-25-130 0 0,-7-14 243 0 0,-2 65-238 0 0,0 0-26 0 0,0 0-18 0 0,0 0-12 0 0,0 0-21 0 0,0 0-25 0 0,0 0-23 0 0,0 0-6 0 0,0 0-42 0 0,0 0-22 0 0,0 0-21 0 0,0 0-56 0 0,0 0-50 0 0,0 0-81 0 0,13 14-4559 0 0,-8-10-3220 0 0,-3-3-3309 0 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44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 0 0 0,'0'0'772'0'0,"0"0"440"0"0,0 0 433 0 0,0 0 286 0 0,0 0 57 0 0,0 0-121 0 0,0 0-244 0 0,0 0-280 0 0,0 0-194 0 0,0 0-159 0 0,0-4-147 0 0,-1-11-107 0 0,0 11-95 0 0,1 4-95 0 0,0 0-79 0 0,0 0-64 0 0,0 0-55 0 0,0 0-60 0 0,0 0-35 0 0,0 0-43 0 0,0 0-66 0 0,0 0-40 0 0,0 0-33 0 0,0 0-35 0 0,37 93 1711 0 0,-9-9-1023 0 0,-3 1 1 0 0,-4 1-1 0 0,9 86-724 0 0,-14-68 387 0 0,-1-40-48 0 0,-13-65-243 0 0,1 0 0 0 0,-1 0 0 0 0,0 0 0 0 0,0-1 1 0 0,0 1-1 0 0,0-1 0 0 0,0 1 0 0 0,0-1 0 0 0,0 0 0 0 0,0 0 0 0 0,-1 0 0 0 0,1 0 1 0 0,-1 0-1 0 0,1 0 0 0 0,-1 0 0 0 0,0-1 0 0 0,0 1 0 0 0,0-1 0 0 0,0 1 1 0 0,0 0-1 0 0,-1-1 0 0 0,1 1 0 0 0,0-3-96 0 0,130-473 871 0 0,-91 340-759 0 0,-31 109 30 0 0,-5 23-7168 0 0,-3 6 4598 0 0,2 0-5448 0 0,-1 3-2386 0 0</inkml:trace>
  <inkml:trace contextRef="#ctx0" brushRef="#br0" timeOffset="818.358">569 305 0 0 0,'0'0'436'0'0,"0"0"712"0"0,0 0 162 0 0,0 0 64 0 0,0 0 61 0 0,0 0-80 0 0,0 0-6 0 0,0 0-57 0 0,0 0-113 0 0,0 0-88 0 0,0 0-96 0 0,5 7-84 0 0,-2-3-898 0 0,0 0 206 0 0,-1 0 1 0 0,1-1 0 0 0,0 1-1 0 0,0-1 1 0 0,0 0-1 0 0,0 0 1 0 0,1 0-1 0 0,-1 0 1 0 0,1 0-1 0 0,-1-1 1 0 0,1 1-1 0 0,0-1 1 0 0,0 0-1 0 0,1 0 1 0 0,-1-1-1 0 0,0 1 1 0 0,0-1 0 0 0,1 0-1 0 0,-1 0 1 0 0,1 0-220 0 0,0-1 217 0 0,6 0 107 0 0,-1 1 0 0 0,1-1 0 0 0,0-1-1 0 0,0 0 1 0 0,-1-1 0 0 0,1 0 0 0 0,-1 0 0 0 0,1-1 0 0 0,-1 0-1 0 0,0-1 1 0 0,0 0 0 0 0,3-3-324 0 0,-7 5 72 0 0,-1-1 0 0 0,0 0 0 0 0,0 0-1 0 0,0 0 1 0 0,0-1 0 0 0,-1 0 0 0 0,1 0 0 0 0,-1 0-1 0 0,0 0 1 0 0,0 0 0 0 0,0-1 0 0 0,-1 0 0 0 0,0 0-1 0 0,0 0 1 0 0,0 0 0 0 0,0 0 0 0 0,-1-1 0 0 0,0 1-1 0 0,0-1 1 0 0,0 0 0 0 0,-1 1 0 0 0,0-1 0 0 0,0 0-1 0 0,-1 0 1 0 0,1-3-72 0 0,-1 6-1 0 0,-1 0-1 0 0,1 0 1 0 0,0 0-1 0 0,-1 0 1 0 0,0 1-1 0 0,0-1 1 0 0,0 0-1 0 0,0 1 1 0 0,0-1-1 0 0,0 1 1 0 0,-1-1-1 0 0,0 1 0 0 0,1-1 1 0 0,-1 1-1 0 0,0 0 1 0 0,0 0-1 0 0,0 0 1 0 0,0 0-1 0 0,0 0 1 0 0,0 0-1 0 0,-1 1 1 0 0,1-1-1 0 0,-1 1 1 0 0,1 0-1 0 0,-1-1 1 0 0,0 1-1 0 0,1 0 1 0 0,-1 1-1 0 0,0-1 1 0 0,0 0-1 0 0,-2 1 2 0 0,-94-5-692 0 0,89 7 640 0 0,-1 1-1 0 0,1 0 0 0 0,0 1 1 0 0,0 0-1 0 0,0 1 0 0 0,1 0 1 0 0,0 0-1 0 0,0 1 0 0 0,0 0 1 0 0,0 1-1 0 0,1 0 0 0 0,-1 1 53 0 0,0 1 3 0 0,0 0 0 0 0,0 0 0 0 0,1 1 0 0 0,0 0 0 0 0,1 1 0 0 0,0 0 0 0 0,1 0 0 0 0,0 0 0 0 0,0 1 0 0 0,2 0 0 0 0,-1 0 0 0 0,2 0 0 0 0,-1 1 0 0 0,2-1 0 0 0,0 1 0 0 0,0 0 0 0 0,1-1 0 0 0,0 5-3 0 0,2-11 24 0 0,-1-1 0 0 0,1 1 0 0 0,0 0 0 0 0,1-1 0 0 0,-1 1 1 0 0,1-1-1 0 0,0 1 0 0 0,1-1 0 0 0,-1 0 0 0 0,1 0 0 0 0,0 0 1 0 0,0 0-1 0 0,0-1 0 0 0,1 1 0 0 0,0-1 0 0 0,0 0 0 0 0,0 0 1 0 0,0 0-1 0 0,1 0 0 0 0,-1-1 0 0 0,1 0 0 0 0,0 0 0 0 0,0 0 1 0 0,5 2-25 0 0,3 1 126 0 0,0-1 0 0 0,0 0 0 0 0,1 0 1 0 0,0-2-1 0 0,0 1 0 0 0,0-2 0 0 0,0 0 1 0 0,1-1-1 0 0,6 0-126 0 0,14 0 301 0 0,1-2 0 0 0,-1-2 0 0 0,0-1-1 0 0,0-2 1 0 0,11-4-301 0 0,48-24 420 0 0,-155 34-3474 0 0,48 3 1318 0 0,-4 1-2124 0 0,7 0-2404 0 0,3 0-5194 0 0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23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175 887 8 0 0,'0'0'1146'0'0,"0"0"-70"0"0,0 0 79 0 0,0 0 81 0 0,0 0-26 0 0,0 0-164 0 0,0 0-253 0 0,0 0-129 0 0,0 0 17 0 0,0 0 121 0 0,0 0 162 0 0,2 8 110 0 0,7 27 24 0 0,34-1 2164 0 0,-33-30-2633 0 0,1 1-277 0 0,0-1 0 0 0,1-1 1 0 0,-1 0-1 0 0,1 0 0 0 0,0-1 1 0 0,0-1-1 0 0,0 0 0 0 0,0-1 1 0 0,1 0-1 0 0,-1 0 0 0 0,0-2 1 0 0,0 1-1 0 0,0-2 0 0 0,-1 1 1 0 0,1-2-1 0 0,0 1 0 0 0,1-2-352 0 0,16-7 328 0 0,0-2 0 0 0,-1 0 0 0 0,0-2 0 0 0,-1-1 0 0 0,24-20-328 0 0,-9 5 215 0 0,-1-2 0 0 0,-1-2 1 0 0,-3-2-1 0 0,0-1 0 0 0,-3-1 0 0 0,-1-2 0 0 0,17-31-215 0 0,101-206 460 0 0,-102 103-157 0 0,-38 130-215 0 0,-10 45-67 0 0,-1 1-17 0 0,0 0-27 0 0,0 0-1 0 0,0 0-17 0 0,0 0 0 0 0,31 42-33 0 0,34 36 177 0 0,-51-53-16 0 0,-1 0 0 0 0,-1 1 0 0 0,-1 0 0 0 0,-1 1 0 0 0,-2 0-1 0 0,2 13-86 0 0,-2-6 81 0 0,-2 0-1 0 0,-1 1 0 0 0,-2 0 0 0 0,-1 0 0 0 0,-2 0 0 0 0,-3 25-80 0 0,-2-42 36 0 0,0-1 1 0 0,-1 0-1 0 0,0 0 1 0 0,-2-1 0 0 0,0 0-1 0 0,-1 0 1 0 0,0-1 0 0 0,-1 0-1 0 0,-1-1 1 0 0,-1 0-1 0 0,0 0 1 0 0,0-2 0 0 0,-10 8-37 0 0,7-6 18 0 0,-2-2 1 0 0,1 0 0 0 0,-1-1-1 0 0,-1 0 1 0 0,0-2 0 0 0,0 0-1 0 0,-1-1 1 0 0,0-1 0 0 0,0 0-1 0 0,-1-2 1 0 0,0 0 0 0 0,0-1-1 0 0,0-2 1 0 0,0 0 0 0 0,-1 0-1 0 0,0-2-18 0 0,-7 1 1 0 0,-58-11-187 0 0,84 8 35 0 0,0-1 0 0 0,1 0 1 0 0,-1 0-1 0 0,1 0 0 0 0,0 0 0 0 0,0 0 0 0 0,0-1 0 0 0,1 1 0 0 0,-1 0 1 0 0,1 0-1 0 0,-1-1 0 0 0,1 1 0 0 0,0 0 0 0 0,0-1 0 0 0,0 1 1 0 0,1 0-1 0 0,-1 0 0 0 0,1-1 0 0 0,0 1 0 0 0,0 0 0 0 0,0 0 0 0 0,0 0 1 0 0,1 0-1 0 0,-1 0 0 0 0,1 0 0 0 0,0 0 0 0 0,0 0 151 0 0,20-27-6240 0 0,-16 22 2155 0 0,4-5-8119 0 0</inkml:trace>
  <inkml:trace contextRef="#ctx0" brushRef="#br0" timeOffset="1331.855">1591 648 0 0 0,'0'0'625'0'0,"0"0"541"0"0,0 0 210 0 0,0 0-1 0 0,0 0 47 0 0,0 0 13 0 0,0 0-37 0 0,0 0-1 0 0,0 0 10 0 0,0 0 25 0 0,2-1-15 0 0,-2 1-1251 0 0,1 0 1 0 0,-1-1-1 0 0,1 1 0 0 0,-1 0 1 0 0,1 0-1 0 0,-1 0 1 0 0,1 0-1 0 0,-1 0 0 0 0,1 0 1 0 0,-1 0-1 0 0,1 0 1 0 0,-1 0-1 0 0,1 1 1 0 0,-1-1-1 0 0,1 0 0 0 0,-1 0 1 0 0,1 0-1 0 0,-1 0 1 0 0,1 1-1 0 0,-1-1 0 0 0,1 0 1 0 0,-1 1-1 0 0,1-1 1 0 0,-1 0-1 0 0,0 1 0 0 0,1-1 1 0 0,-1 0-1 0 0,0 1 1 0 0,1-1-1 0 0,-1 1 1 0 0,0-1-1 0 0,0 0 0 0 0,1 1 1 0 0,-1-1-1 0 0,0 1 1 0 0,0-1-1 0 0,0 1 0 0 0,1-1 1 0 0,-1 1-1 0 0,0-1 1 0 0,0 1-1 0 0,0-1 0 0 0,0 1 1 0 0,0-1-1 0 0,0 1 1 0 0,0-1-1 0 0,0 1 0 0 0,0-1 1 0 0,-1 1-1 0 0,1-1 1 0 0,0 1-1 0 0,0-1 1 0 0,0 1-1 0 0,0-1 0 0 0,-1 1 1 0 0,1-1-1 0 0,0 1 1 0 0,-1-1-1 0 0,1 0 0 0 0,0 1 1 0 0,-1-1-1 0 0,1 1 1 0 0,0-1-167 0 0,-1 12-721 0 0,-16 100 2133 0 0,16-107-1407 0 0,0 0-1 0 0,1 1 1 0 0,0-1-1 0 0,0 0 1 0 0,1 1-1 0 0,-1-1 1 0 0,1 0-1 0 0,0 0 1 0 0,0 0-1 0 0,1 0 1 0 0,0 0-1 0 0,0 0 1 0 0,0 0-1 0 0,0 0 1 0 0,1 0-1 0 0,-1-1 1 0 0,1 1-1 0 0,1-1 1 0 0,-1 0-1 0 0,0 0 0 0 0,1 0 1 0 0,0-1-1 0 0,0 1 1 0 0,0-1-1 0 0,0 0 1 0 0,1 0-1 0 0,-1 0 1 0 0,6 2-5 0 0,-4-2 19 0 0,0-1 1 0 0,1 0 0 0 0,-1 1-1 0 0,0-2 1 0 0,1 1 0 0 0,0-1-1 0 0,-1 0 1 0 0,1-1 0 0 0,0 1-1 0 0,0-1 1 0 0,-1-1 0 0 0,1 1-1 0 0,0-1 1 0 0,-1 0 0 0 0,1-1-1 0 0,-1 0 1 0 0,1 0 0 0 0,-1 0-1 0 0,0-1 1 0 0,1 1 0 0 0,-1-2-1 0 0,-1 1 1 0 0,4-2-20 0 0,64-96 357 0 0,-35 40-283 0 0,-15 25-46 0 0,42-43-35 0 0,-56 72 6 0 0,-8 5-5 0 0,1 1 1 0 0,-1-1-1 0 0,0 1 0 0 0,1-1 1 0 0,-1 1-1 0 0,1-1 0 0 0,-1 1 1 0 0,1 0-1 0 0,-1-1 0 0 0,1 1 1 0 0,0 0-1 0 0,0 0 0 0 0,0 0 1 0 0,0 1-1 0 0,0-1 0 0 0,-1 0 1 0 0,1 1-1 0 0,0-1 1 0 0,1 1-1 0 0,-1 0 0 0 0,0-1 1 0 0,0 1-1 0 0,0 0 0 0 0,0 0 1 0 0,0 1-1 0 0,0-1 0 0 0,0 0 1 0 0,0 1-1 0 0,0-1 0 0 0,0 1 1 0 0,0-1-1 0 0,0 1 0 0 0,0 0 1 0 0,-1 0-1 0 0,1 0 1 0 0,0 0-1 0 0,0 0 0 0 0,-1 1 1 0 0,1-1-1 0 0,-1 0 0 0 0,1 1 1 0 0,-1-1-1 0 0,2 2 6 0 0,0 5 10 0 0,0 1 0 0 0,-1-1 0 0 0,0 1 0 0 0,0 0 0 0 0,-1 0 0 0 0,0 0 0 0 0,0 0 0 0 0,-1-1 0 0 0,0 1 0 0 0,-1 0 0 0 0,0 0 0 0 0,0 0 0 0 0,-1 0 0 0 0,0 0 0 0 0,-1-1 0 0 0,-1 2-10 0 0,-13 74 9 0 0,-1-22 21 0 0,16-45-1 0 0,10-35 15 0 0,3-8-35 0 0,109-150 19 0 0,-113 167-37 0 0,1-1 0 0 0,0 2-1 0 0,0-1 1 0 0,1 1 0 0 0,0 1-1 0 0,1-1 1 0 0,-1 1 0 0 0,1 1-1 0 0,10-5 10 0 0,-20 77-45 0 0,-17 50 60 0 0,17-113-26 0 0,-1-2 10 0 0,1 0-1 0 0,-1 1 1 0 0,1-1 0 0 0,-1 1 0 0 0,1-1 0 0 0,0 1 0 0 0,-1-1 0 0 0,1 1 0 0 0,0-1 0 0 0,0 1 0 0 0,0-1 0 0 0,0 1 0 0 0,0-1 0 0 0,0 1 0 0 0,1-1 0 0 0,-1 0-1 0 0,0 1 1 0 0,1-1 0 0 0,-1 1 0 0 0,1-1 0 0 0,-1 0 0 0 0,1 1 0 0 0,0-1 0 0 0,0 0 0 0 0,-1 1 0 0 0,1-1 0 0 0,0 0 0 0 0,0 0 0 0 0,0 0 0 0 0,0 0-1 0 0,1 0 1 0 0,-1 0 0 0 0,0 0 0 0 0,0 0 0 0 0,1-1 0 0 0,-1 1 0 0 0,0 0 0 0 0,1-1 0 0 0,-1 1 0 0 0,0-1 0 0 0,1 1 0 0 0,-1-1 0 0 0,1 0 0 0 0,-1 1-1 0 0,1-1 1 0 0,-1 0 0 0 0,1 0 0 0 0,-1 0 0 0 0,1 0 0 0 0,-1-1 0 0 0,1 1 0 0 0,0 0 1 0 0,92-88 51 0 0,40-38-73 0 0,-114 114-20 0 0,-18 43 71 0 0,2 142 420 0 0,6-132-453 0 0,-9-60-4279 0 0,0 4-4367 0 0,-1 8-2888 0 0</inkml:trace>
  <inkml:trace contextRef="#ctx0" brushRef="#br0" timeOffset="1730.879">1699 190 9362 0 0,'0'0'2678'0'0,"0"0"-468"0"0,0 0-290 0 0,0 0-142 0 0,0 0-195 0 0,0 0-300 0 0,0 0-395 0 0,0 0-365 0 0,0 0-267 0 0,0 0-174 0 0,0 0-102 0 0,0 0-42 0 0,-3 0-37 0 0,-11 11-402 0 0,19 0-6291 0 0,-3-10-4248 0 0</inkml:trace>
  <inkml:trace contextRef="#ctx0" brushRef="#br0" timeOffset="3103.243">2843 671 0 0 0,'0'0'612'0'0,"0"0"562"0"0,0 0 146 0 0,0 0-9 0 0,0 0-64 0 0,0 0-27 0 0,0 0-30 0 0,0 0-49 0 0,0 0-62 0 0,0 0-81 0 0,0 0-127 0 0,3-4-135 0 0,10-14-101 0 0,-10 13-82 0 0,-3 5-65 0 0,0 0-36 0 0,0 0-46 0 0,0 0-52 0 0,0 0-15 0 0,0 0-32 0 0,0 0-44 0 0,0 0-3 0 0,0 27 948 0 0,-13 170-375 0 0,13-195-824 0 0,0 1-1 0 0,1-1 1 0 0,-1 1-1 0 0,1-1 0 0 0,0 0 1 0 0,-1 1-1 0 0,1-1 1 0 0,0 0-1 0 0,1 0 1 0 0,-1 1-1 0 0,0-1 0 0 0,1 0 1 0 0,-1 0-1 0 0,1 0 1 0 0,-1-1-1 0 0,1 1 1 0 0,0 0-1 0 0,0 0 0 0 0,0-1 1 0 0,0 0-1 0 0,0 1 1 0 0,0-1-1 0 0,0 0 0 0 0,1 0 1 0 0,-1 0-1 0 0,0 0 1 0 0,1 0-1 0 0,-1-1 1 0 0,0 1-1 0 0,1-1 0 0 0,-1 1 1 0 0,1-1-1 0 0,1 0-8 0 0,83-11 585 0 0,-53-12-423 0 0,-1-1 1 0 0,-1-2-1 0 0,-2-1 0 0 0,-1-1 0 0 0,-1-2 0 0 0,-1 0 0 0 0,-2-2 1 0 0,-1-1-1 0 0,-1-1 0 0 0,-2-2-162 0 0,1 1 96 0 0,-1 0 0 0 0,-2-1-1 0 0,-2-1 1 0 0,-2-1 0 0 0,-1 0 0 0 0,-1-1 0 0 0,2-23-96 0 0,-9-85 4 0 0,-6 144-6 0 0,0-1 0 0 0,-1 0 0 0 0,0 0 0 0 0,1 0 0 0 0,-1 1 0 0 0,-1-1 0 0 0,1 0 1 0 0,0 1-1 0 0,-1-1 0 0 0,0 1 0 0 0,0 0 0 0 0,0 0 0 0 0,0-1 0 0 0,0 1 0 0 0,-1 0 0 0 0,1 1 0 0 0,-1-1 0 0 0,0 0 1 0 0,0 1-1 0 0,0-1 0 0 0,0 1 0 0 0,0 0 0 0 0,0 0 0 0 0,-1 1 0 0 0,1-1 0 0 0,-1 0 0 0 0,1 1 0 0 0,-1 0 1 0 0,0 0-1 0 0,1 0 0 0 0,-1 1 0 0 0,0-1 0 0 0,0 1 0 0 0,0 0 0 0 0,1-1 0 0 0,-1 2 0 0 0,0-1 0 0 0,0 0 0 0 0,0 1 1 0 0,1 0-1 0 0,-1 0 0 0 0,-2 1 2 0 0,-2 3-4 0 0,0 1 1 0 0,1 0 0 0 0,0 0 0 0 0,1 0-1 0 0,-1 1 1 0 0,1 0 0 0 0,1 0 0 0 0,-1 0-1 0 0,1 1 1 0 0,0 0 0 0 0,1 0-1 0 0,0 0 1 0 0,0 1 0 0 0,1 0 0 0 0,0-1-1 0 0,0 1 1 0 0,1 0 0 0 0,0 0 0 0 0,1 0-1 0 0,0 1 1 0 0,0-1 0 0 0,1 2 3 0 0,0 43 247 0 0,3 0 0 0 0,1 0 0 0 0,3 0 1 0 0,3-1-1 0 0,1 0 0 0 0,3-1 0 0 0,2 0 0 0 0,3-1 1 0 0,9 15-248 0 0,-22-50 111 0 0,56 141 879 0 0,-62-157-948 0 0,0 0 37 0 0,0 0 41 0 0,0 0 39 0 0,0 0 32 0 0,0 0 17 0 0,-5-26 65 0 0,4 22-486 0 0,-1-24-3277 0 0,10 10-4834 0 0,-6 13-2931 0 0</inkml:trace>
  <inkml:trace contextRef="#ctx0" brushRef="#br0" timeOffset="4417.674">3820 652 3561 0 0,'0'0'2536'0'0,"0"0"-601"0"0,0 0-240 0 0,0 0-17 0 0,0 0-94 0 0,0 0-230 0 0,0 0-230 0 0,0 0-207 0 0,0 0-99 0 0,0 0-65 0 0,0 0-95 0 0,0 0-92 0 0,0 0-94 0 0,-19-4-57 0 0,-60-13-27 0 0,75 16-329 0 0,0 1 1 0 0,0-1-1 0 0,1 1 1 0 0,-1 0-1 0 0,0 0 1 0 0,0 0-1 0 0,0 1 1 0 0,0 0-1 0 0,0-1 1 0 0,1 1-1 0 0,-1 0 1 0 0,0 1-1 0 0,1-1 1 0 0,-1 1-1 0 0,0 0 0 0 0,1-1 1 0 0,0 2-1 0 0,0-1 1 0 0,-1 0-1 0 0,0 2-59 0 0,-13 8 248 0 0,12-8-226 0 0,-1 2 0 0 0,1-1-1 0 0,1 0 1 0 0,-1 1 0 0 0,1 0 0 0 0,0 0-1 0 0,0 0 1 0 0,1 1 0 0 0,0-1-1 0 0,0 1 1 0 0,0 0 0 0 0,1-1 0 0 0,0 1-1 0 0,0 0 1 0 0,1 1 0 0 0,0-1-1 0 0,0 0 1 0 0,1 0 0 0 0,0 0 0 0 0,0 1-1 0 0,1-1 1 0 0,-1 0 0 0 0,2 0-1 0 0,-1 0 1 0 0,3 7-22 0 0,-3-11 22 0 0,0 1-1 0 0,0-1 1 0 0,0 0-1 0 0,0 0 1 0 0,1 0-1 0 0,0 0 1 0 0,-1 0 0 0 0,1 0-1 0 0,0 0 1 0 0,0 0-1 0 0,1-1 1 0 0,-1 1-1 0 0,0-1 1 0 0,1 0-1 0 0,0 1 1 0 0,-1-1 0 0 0,1-1-1 0 0,0 1 1 0 0,0 0-1 0 0,0-1 1 0 0,1 1-1 0 0,-1-1 1 0 0,0 0-1 0 0,0 0 1 0 0,1 0 0 0 0,-1 0-1 0 0,0-1 1 0 0,1 1-1 0 0,-1-1 1 0 0,1 0-1 0 0,1 0-21 0 0,3 0 93 0 0,-1-1-1 0 0,1 0 0 0 0,-1 0 1 0 0,1-1-1 0 0,-1 0 0 0 0,0 0 0 0 0,0-1 1 0 0,0 1-1 0 0,0-2 0 0 0,0 1 1 0 0,0-1-1 0 0,-1 0 0 0 0,0 0 1 0 0,2-2-93 0 0,21-19 157 0 0,-2-2 1 0 0,0-1-1 0 0,-2-1 1 0 0,-1-1 0 0 0,9-15-158 0 0,-5 9-30 0 0,-27 33 45 0 0,-1 3-24 0 0,0 0-42 0 0,-31 35-632 0 0,28-31 680 0 0,1 1 0 0 0,-1-1 0 0 0,1 0 0 0 0,0 1 0 0 0,0-1-1 0 0,0 1 1 0 0,1-1 0 0 0,-1 1 0 0 0,1 0 0 0 0,1 0 0 0 0,-1 0 0 0 0,0-1 0 0 0,1 1-1 0 0,0 0 1 0 0,0 0 0 0 0,1 0 0 0 0,-1 0 0 0 0,1 0 0 0 0,0-1 0 0 0,0 1 0 0 0,1 0-1 0 0,0-1 1 0 0,-1 1 0 0 0,2-1 0 0 0,-1 1 0 0 0,0-1 0 0 0,1 0 0 0 0,0 0 0 0 0,0 0-1 0 0,0 0 1 0 0,0-1 0 0 0,0 1 0 0 0,1-1 0 0 0,0 0 0 0 0,0 1 3 0 0,2 1 16 0 0,1 1 0 0 0,0-1 0 0 0,0 0 0 0 0,0-1 0 0 0,0 0 0 0 0,1 0-1 0 0,0 0 1 0 0,-1-1 0 0 0,1 0 0 0 0,0-1 0 0 0,1 0 0 0 0,-1 0 0 0 0,0-1 0 0 0,1 0 0 0 0,-1 0 0 0 0,1-1 0 0 0,-1 0 0 0 0,0 0 0 0 0,1-1 0 0 0,-1 0 0 0 0,1-1 0 0 0,-1 0 0 0 0,7-2-16 0 0,-2-4 46 0 0,0 1 0 0 0,-1-2 0 0 0,0 0 0 0 0,-1 0 0 0 0,0-1 0 0 0,0 0 0 0 0,-1-1 0 0 0,0 0 0 0 0,-1-1 0 0 0,0 0 0 0 0,-1 0 0 0 0,5-11-46 0 0,-3 7 9 0 0,0 0 0 0 0,-2-1 0 0 0,0-1 0 0 0,-1 1 0 0 0,0-1 1 0 0,-2 0-1 0 0,4-16-9 0 0,-8 31-10 0 0,0-1 1 0 0,1 1-1 0 0,-1 0 0 0 0,-1-1 1 0 0,1 1-1 0 0,0-1 1 0 0,-1 1-1 0 0,1-1 0 0 0,-1 1 1 0 0,0-1-1 0 0,-1 1 1 0 0,1-1-1 0 0,0 1 1 0 0,-1-1-1 0 0,0 1 0 0 0,0-1 1 0 0,0 1-1 0 0,0 0 1 0 0,0-1-1 0 0,-1 1 0 0 0,0 0 1 0 0,1 0-1 0 0,-1 0 1 0 0,0 0-1 0 0,-1 0 0 0 0,1 1 1 0 0,0-1-1 0 0,-1 1 1 0 0,1-1-1 0 0,-1 1 1 0 0,0 0-1 0 0,0 0 0 0 0,0 0 1 0 0,0 0-1 0 0,0 1 1 0 0,0-1-1 0 0,-2 0 10 0 0,0 2-33 0 0,0 1 0 0 0,0-1 1 0 0,0 1-1 0 0,0 0 0 0 0,1 1 0 0 0,-1-1 0 0 0,0 1 1 0 0,1 0-1 0 0,-1 0 0 0 0,1 0 0 0 0,0 1 0 0 0,0-1 1 0 0,0 1-1 0 0,0 0 0 0 0,0 0 0 0 0,1 0 1 0 0,-1 1-1 0 0,1 0 0 0 0,0-1 0 0 0,0 1 0 0 0,0 0 1 0 0,-1 3 32 0 0,2-4-5 0 0,0-1 1 0 0,0 0 0 0 0,0 1 0 0 0,1-1 0 0 0,-1 1 0 0 0,1 0 0 0 0,0-1 0 0 0,0 1 0 0 0,0 0 0 0 0,0 0 0 0 0,0 0 0 0 0,0 0-1 0 0,1 0 1 0 0,0 0 0 0 0,-1 0 0 0 0,1 0 0 0 0,0 0 0 0 0,1 0 0 0 0,-1 0 0 0 0,0 0 0 0 0,1 0 0 0 0,0 0 0 0 0,-1 0 0 0 0,1-1-1 0 0,0 1 1 0 0,1 0 0 0 0,-1 0 0 0 0,0-1 0 0 0,1 1 0 0 0,0-1 0 0 0,-1 1 0 0 0,1-1 0 0 0,0 1 0 0 0,0-1 0 0 0,0 0 0 0 0,1 0-1 0 0,-1 0 1 0 0,1-1 0 0 0,-1 1 0 0 0,1 0 0 0 0,-1-1 0 0 0,1 1 0 0 0,0-1 0 0 0,-1 0 0 0 0,1 0 0 0 0,0 0 0 0 0,0-1 0 0 0,0 1 0 0 0,0-1-1 0 0,1 1 5 0 0,133 7 78 0 0,-134-9-77 0 0,1 1 0 0 0,-1-1-1 0 0,1 1 1 0 0,-1-1 0 0 0,1 1 0 0 0,-1 0 0 0 0,1 0 0 0 0,-1 1 0 0 0,1-1 0 0 0,-1 1-1 0 0,0-1 1 0 0,1 1 0 0 0,-1 0 0 0 0,0 1 0 0 0,1-1 0 0 0,-1 1 0 0 0,0-1 0 0 0,0 1-1 0 0,0 0 1 0 0,0 0 0 0 0,-1 0 0 0 0,1 0 0 0 0,0 1 0 0 0,-1-1 0 0 0,0 1 0 0 0,1-1-1 0 0,-1 1 1 0 0,0 0 0 0 0,0 0 0 0 0,-1 0 0 0 0,1 0 0 0 0,0 1-1 0 0,-19 177 1 0 0,18-177-2 0 0,0-1 0 0 0,1 1 0 0 0,0-1 0 0 0,0 1 0 0 0,0-1 0 0 0,0 0 0 0 0,0 0 0 0 0,1 0 0 0 0,0 0 1 0 0,-1 0-1 0 0,1-1 0 0 0,0 1 0 0 0,0-1 0 0 0,0 1 0 0 0,1-1 0 0 0,-1 0 0 0 0,0-1 0 0 0,1 1 0 0 0,0 0 0 0 0,-1-1 0 0 0,1 0 0 0 0,0 0 0 0 0,-1 0 0 0 0,1 0 0 0 0,0-1 0 0 0,0 1 0 0 0,0-1 0 0 0,0 0 0 0 0,0 0 0 0 0,0-1 0 0 0,-1 1 0 0 0,1-1 0 0 0,0 0 0 0 0,0 0 0 0 0,0 0 0 0 0,2-1 1 0 0,5-1 28 0 0,-1-1-1 0 0,0 0 0 0 0,1 0 1 0 0,-2-1-1 0 0,1 0 0 0 0,0-1 1 0 0,-1 0-1 0 0,0 0 0 0 0,-1-1 0 0 0,1-1 1 0 0,-1 1-1 0 0,0-2-27 0 0,0 2 38 0 0,42-41 199 0 0,-2-3-1 0 0,-2-1 1 0 0,-2-3 0 0 0,13-25-237 0 0,-41 56 2 0 0,-1-1 0 0 0,-1-1 0 0 0,-1 0 0 0 0,-2 0 0 0 0,-1-2-1 0 0,0 1 1 0 0,-2-1 0 0 0,-2 0 0 0 0,0-1 0 0 0,-2 0 0 0 0,-1 0 0 0 0,-1 0 0 0 0,-2-1-2 0 0,1 22 0 0 0,0 0 0 0 0,-1-1 0 0 0,0 1 1 0 0,-1-1-1 0 0,1 1 0 0 0,-2 0 0 0 0,1 0 0 0 0,-1 0 0 0 0,0 0 0 0 0,-1 0 1 0 0,0 0-1 0 0,0 0 0 0 0,-1 1 0 0 0,0-1 0 0 0,0 1 0 0 0,-1 0 0 0 0,0 0 0 0 0,0 1 1 0 0,-1 0-1 0 0,-4-5 0 0 0,7 9-9 0 0,-1 0 1 0 0,0 1-1 0 0,1-1 1 0 0,-1 1-1 0 0,0 0 0 0 0,0 0 1 0 0,0 0-1 0 0,0 0 1 0 0,0 1-1 0 0,0-1 1 0 0,0 1-1 0 0,0 0 1 0 0,0 0-1 0 0,0 1 0 0 0,0-1 1 0 0,0 1-1 0 0,0 0 1 0 0,0 0-1 0 0,0 0 1 0 0,0 1-1 0 0,1-1 1 0 0,-1 1-1 0 0,0 0 0 0 0,1 0 1 0 0,0 0-1 0 0,-1 1 1 0 0,1-1-1 0 0,0 1 1 0 0,-1 1 8 0 0,-4 8 6 0 0,1 0 1 0 0,1 1-1 0 0,0 0 0 0 0,0 0 1 0 0,1 1-1 0 0,1-1 1 0 0,0 1-1 0 0,1 0 0 0 0,1 0 1 0 0,0 0-1 0 0,1 1 1 0 0,0-1-1 0 0,1 0 0 0 0,1 1 1 0 0,0-1-1 0 0,1 0 1 0 0,1 0-1 0 0,0 0 0 0 0,1 0 1 0 0,1 1-7 0 0,4 43 120 0 0,6 118 161 0 0,-26 41 21 0 0,5-86-696 0 0,26-131-4071 0 0,-8 0-5628 0 0,-9 0-889 0 0</inkml:trace>
  <inkml:trace contextRef="#ctx0" brushRef="#br0" timeOffset="5172.772">5130 625 5873 0 0,'0'0'2293'0'0,"0"0"-352"0"0,0 0-161 0 0,0 0-141 0 0,0 0-256 0 0,0 0-317 0 0,0 0-291 0 0,0 0-188 0 0,0 0-110 0 0,0 0-48 0 0,0 0-55 0 0,0 0-62 0 0,-3 15-57 0 0,-14 121 492 0 0,17-131-701 0 0,10 87 189 0 0,-9-89-198 0 0,0-1 1 0 0,0 1 0 0 0,0 0 0 0 0,0-1 0 0 0,0 1 0 0 0,1-1 0 0 0,-1 1 0 0 0,1-1 0 0 0,0 0 0 0 0,0 0-1 0 0,0 0 1 0 0,0 0 0 0 0,0 0 0 0 0,0 0 0 0 0,0 0 0 0 0,1-1 0 0 0,-1 1 0 0 0,1-1 0 0 0,-1 1 0 0 0,1-1-1 0 0,0 0 1 0 0,-1 0 0 0 0,1 0 0 0 0,0-1 0 0 0,0 1 0 0 0,-1-1 0 0 0,1 1 0 0 0,0-1 0 0 0,0 0 0 0 0,1 0-38 0 0,4-3 173 0 0,-1-1 1 0 0,1 0 0 0 0,-1 0-1 0 0,0 0 1 0 0,-1-1 0 0 0,1 0 0 0 0,-1 0-1 0 0,0-1 1 0 0,0 0 0 0 0,-1 0 0 0 0,0 0-1 0 0,0-1 1 0 0,0 0 0 0 0,-1 0-1 0 0,0 0 1 0 0,0 0 0 0 0,-1 0 0 0 0,1-1-1 0 0,0-5-173 0 0,-4 13 2 0 0,95-229 1386 0 0,-95 230-1390 0 0,0-1 1 0 0,0 0-1 0 0,0 1 0 0 0,-1-1 1 0 0,1 1-1 0 0,0-1 0 0 0,0 0 1 0 0,0 1-1 0 0,0-1 1 0 0,0 1-1 0 0,0-1 0 0 0,0 0 1 0 0,0 1-1 0 0,0-1 0 0 0,0 0 1 0 0,0 1-1 0 0,0-1 0 0 0,1 1 1 0 0,-1-1-1 0 0,0 0 1 0 0,0 1-1 0 0,0-1 0 0 0,0 0 1 0 0,1 1-1 0 0,-1-1 0 0 0,0 0 1 0 0,0 1-1 0 0,1-1 0 0 0,-1 0 1 0 0,0 1-1 0 0,0-1 1 0 0,1 0-1 0 0,-1 0 0 0 0,0 0 1 0 0,1 1-1 0 0,-1-1 0 0 0,0 0 1 0 0,1 0-1 0 0,-1 0 0 0 0,0 0 1 0 0,1 1-1 0 0,-1-1 1 0 0,1 0-1 0 0,-1 0 0 0 0,0 0 1 0 0,1 0-1 0 0,-1 0 0 0 0,1 0 1 0 0,-1 0-1 0 0,0 0 0 0 0,1 0 1 0 0,-1 0-1 0 0,0 0 1 0 0,1-1-1 0 0,-1 1 0 0 0,1 0 1 0 0,-1 0-1 0 0,0 0 0 0 0,1 0 1 0 0,-1-1-1 0 0,0 1 0 0 0,1 0 1 0 0,-1 0-1 0 0,0-1 2 0 0,10 44 49 0 0,22 156 32 0 0,51 179 9 0 0,-73-292-61 0 0,-3 0 0 0 0,-5 1 1 0 0,-5 43-30 0 0,3-118 19 0 0,-1-1 0 0 0,0 1 1 0 0,-1-1-1 0 0,0 1 1 0 0,-1-1-1 0 0,0 0 0 0 0,0 0 1 0 0,-1 0-1 0 0,-1 0 0 0 0,0-1 1 0 0,-1 1-1 0 0,1-1 1 0 0,-5 4-20 0 0,5-11 16 0 0,0 0 1 0 0,-1 0-1 0 0,1-1 0 0 0,-1 0 1 0 0,0 0-1 0 0,0 0 1 0 0,0 0-1 0 0,0-1 1 0 0,0 0-1 0 0,0 0 1 0 0,0-1-1 0 0,0 0 1 0 0,-1 0-1 0 0,1 0 0 0 0,0-1 1 0 0,-2 0-17 0 0,-15 0 7 0 0,14 1-3 0 0,0-1-1 0 0,1-1 1 0 0,-1 0-1 0 0,0 0 1 0 0,1 0-1 0 0,-1-1 1 0 0,1-1-1 0 0,0 1 1 0 0,-1-1-1 0 0,2-1 1 0 0,-1 0 0 0 0,1 0-1 0 0,-1 0 1 0 0,1-1-1 0 0,1 0 1 0 0,-1-1-4 0 0,3 4 1 0 0,0 0 0 0 0,1-1 0 0 0,0 0 0 0 0,0 0 0 0 0,0 0 0 0 0,0 0 0 0 0,0 0 0 0 0,1-1 0 0 0,0 1 1 0 0,0-1-1 0 0,0 1 0 0 0,1-1 0 0 0,-1 0 0 0 0,1 0 0 0 0,0 0 0 0 0,0 0 0 0 0,1 0 0 0 0,0 0 0 0 0,0 0 1 0 0,0 0-1 0 0,0 0 0 0 0,1 1 0 0 0,0-1 0 0 0,0 0 0 0 0,0 0 0 0 0,0 0 0 0 0,1 0 0 0 0,0 1 0 0 0,1-4-1 0 0,16-18 8 0 0,1 1 0 0 0,1 0-1 0 0,2 2 1 0 0,0 0 0 0 0,1 2-1 0 0,1 0 1 0 0,1 2 0 0 0,1 0-1 0 0,0 2 1 0 0,1 2-1 0 0,28-12-7 0 0,239-108-313 0 0,-287 131-307 0 0,16-8 40 0 0,-10 9-8490 0 0,-14 3-2930 0 0</inkml:trace>
  <inkml:trace contextRef="#ctx0" brushRef="#br0" timeOffset="6098.108">2793 128 12043 0 0,'0'0'2241'0'0,"0"0"-619"0"0,0 0-211 0 0,0 0 12 0 0,0 0-53 0 0,0 0-181 0 0,0 0-291 0 0,0 0-351 0 0,0 0-265 0 0,0 0-134 0 0,0 0-77 0 0,0 0-14 0 0,-11 4-248 0 0,4 0-4205 0 0,7-1-1776 0 0,0-2-5251 0 0</inkml:trace>
  <inkml:trace contextRef="#ctx0" brushRef="#br0" timeOffset="7451.972">1639 155 0 0 0,'0'0'233'0'0,"0"0"309"0"0,0 0 171 0 0,0 0 234 0 0,0 0 324 0 0,3-1 279 0 0,0-1-962 0 0,5-2-17 0 0,-1 3 2857 0 0,-13 16-268 0 0,-23 13-1936 0 0,52-35-150 0 0,-16 1 211 0 0,-14 8-2832 0 0,-2 4-4931 0 0,7-5-2083 0 0</inkml:trace>
  <inkml:trace contextRef="#ctx0" brushRef="#br0" timeOffset="90456.253">254 1931 0 0 0,'0'0'621'0'0,"0"1"-3428"0"0,1-1 4856 0 0,2 3 16406 0 0,-3-3-16174 0 0,-66-19 1037 0 0,59 19-3225 0 0,0-1 0 0 0,0 2 0 0 0,1-1 0 0 0,-1 1-1 0 0,0 0 1 0 0,0 1 0 0 0,1-1 0 0 0,-1 1 0 0 0,1 1 0 0 0,0-1-1 0 0,-1 1 1 0 0,1 0 0 0 0,1 0 0 0 0,-1 1 0 0 0,0 0 0 0 0,-1 2-93 0 0,-39 35 464 0 0,41-32-403 0 0,0-1 0 0 0,1 1 0 0 0,0 0 0 0 0,0 0 1 0 0,1 1-1 0 0,1-1 0 0 0,-1 1 0 0 0,1-1 0 0 0,1 1 0 0 0,0 0 0 0 0,0-1 1 0 0,1 1-1 0 0,0 2-61 0 0,0-6 41 0 0,0 1-1 0 0,1 0 1 0 0,0-1 0 0 0,0 1 0 0 0,0-1 0 0 0,1 1 0 0 0,0-1 0 0 0,0 0 0 0 0,0 0 0 0 0,1 1 0 0 0,0-1-1 0 0,3 5-40 0 0,-1-4 88 0 0,0-1 0 0 0,0 1-1 0 0,0 0 1 0 0,1-1-1 0 0,0 0 1 0 0,0-1-1 0 0,1 1 1 0 0,-1-1-1 0 0,1-1 1 0 0,1 1-1 0 0,-1-1 1 0 0,0 0 0 0 0,1-1-1 0 0,0 1 1 0 0,0-2-1 0 0,0 1 1 0 0,0-1-1 0 0,4 0-87 0 0,155 10 1220 0 0,-137-12-1118 0 0,14-15 150 0 0,-57-5-2373 0 0,5 12-4899 0 0,4 5-5283 0 0</inkml:trace>
  <inkml:trace contextRef="#ctx0" brushRef="#br0" timeOffset="93812.291">847 1373 0 0 0,'0'0'347'0'0,"0"0"709"0"0,0 0 291 0 0,0 0 60 0 0,0 0-85 0 0,0 0-109 0 0,0 0-75 0 0,0 0-23 0 0,0 1 12221 0 0,0 1-14396 0 0,-8 137 2571 0 0,-11 235 16 0 0,-2-50-425 0 0,17-317-975 0 0,-4 9-51 0 0,8 18-8 0 0,0-34-49 0 0,0 0-1 0 0,0 9-112 0 0,0-14-568 0 0,0-13-3475 0 0,0 6-3183 0 0,0 8-3824 0 0</inkml:trace>
  <inkml:trace contextRef="#ctx0" brushRef="#br0" timeOffset="94494.131">610 1800 1520 0 0,'0'0'2054'0'0,"0"0"-891"0"0,0 0-220 0 0,0 0 301 0 0,0 0 364 0 0,0 0 184 0 0,0 0-115 0 0,0 0-300 0 0,0 0-287 0 0,0 0-173 0 0,0 0-39 0 0,0 0 13 0 0,0 0-6 0 0,5 3 5379 0 0,9 2-4870 0 0,171-25 312 0 0,-10 13-1103 0 0,-157 10-567 0 0,-15-2-260 0 0,-10 2-12223 0 0,7-2 805 0 0</inkml:trace>
  <inkml:trace contextRef="#ctx0" brushRef="#br0" timeOffset="96545.45">1485 1916 0 0 0,'0'0'441'0'0,"0"0"1273"0"0,0 0 525 0 0,0 0 107 0 0,0 0-73 0 0,0 0-226 0 0,0 0-348 0 0,0 0-358 0 0,0 0-319 0 0,-24 0 2680 0 0,18 0-3463 0 0,0 0 0 0 0,0 1 1 0 0,0 0-1 0 0,0 0 0 0 0,0 0 0 0 0,1 1 1 0 0,-1 0-1 0 0,0 0 0 0 0,1 0 0 0 0,0 1 1 0 0,-1 0-1 0 0,1 0 0 0 0,0 0 0 0 0,0 0 0 0 0,-2 3-239 0 0,1 0 44 0 0,1-1 0 0 0,0 1-1 0 0,0 0 1 0 0,1 0 0 0 0,0 0-1 0 0,0 1 1 0 0,0-1 0 0 0,1 1-1 0 0,0 0 1 0 0,0 0 0 0 0,0 0-1 0 0,1 1 1 0 0,0-1 0 0 0,1 1-1 0 0,0-1 1 0 0,0 1 0 0 0,0-1-1 0 0,1 4-43 0 0,0 3 56 0 0,-1-9-30 0 0,1 0 1 0 0,-1 0-1 0 0,1 0 1 0 0,0 0-1 0 0,0 0 1 0 0,1 0-1 0 0,-1-1 0 0 0,1 1 1 0 0,0 0-1 0 0,1 0 1 0 0,-1 0-1 0 0,1-1 1 0 0,0 1-1 0 0,0-1 1 0 0,0 1-1 0 0,1-1 1 0 0,0 0-1 0 0,-1 0 0 0 0,1 0 1 0 0,1 0-1 0 0,-1 0 1 0 0,3 1-27 0 0,4 2 126 0 0,1 0 1 0 0,1-1 0 0 0,-1-1 0 0 0,1 0-1 0 0,0 0 1 0 0,1-1 0 0 0,-1-1-1 0 0,1 0 1 0 0,-1 0 0 0 0,1-1-1 0 0,0-1 1 0 0,0 0 0 0 0,0-1-1 0 0,0-1 1 0 0,1 0-127 0 0,-7-1 70 0 0,-1 0 1 0 0,1-1-1 0 0,-1 0 0 0 0,0 0 0 0 0,0-1 0 0 0,0 1 1 0 0,0-1-1 0 0,-1 0 0 0 0,0-1 0 0 0,0 0 0 0 0,0 1 0 0 0,0-1 1 0 0,-1-1-1 0 0,1 1 0 0 0,-2-1 0 0 0,1 0 0 0 0,0 0 1 0 0,-1 0-1 0 0,0-2-70 0 0,5-7 83 0 0,-1-1-1 0 0,-1 0 1 0 0,-1-1 0 0 0,0 1 0 0 0,-1-1 0 0 0,-1 0-1 0 0,-1 0 1 0 0,0 0 0 0 0,-1 0 0 0 0,-1-1 0 0 0,-1-9-83 0 0,0 19 0 0 0,0 1 1 0 0,-1-1 0 0 0,0 1-1 0 0,0-1 1 0 0,0 1 0 0 0,-1-1 0 0 0,0 1-1 0 0,-1 0 1 0 0,0 0 0 0 0,0 1-1 0 0,0-1 1 0 0,-1 1 0 0 0,1 0-1 0 0,-2 0 1 0 0,1 0 0 0 0,-1 1-1 0 0,1 0 1 0 0,-1 0 0 0 0,-1 0 0 0 0,1 1-1 0 0,-1 0 1 0 0,0 0 0 0 0,0 1-1 0 0,0-1 1 0 0,-4 0-1 0 0,2 3-116 0 0,1 0 0 0 0,0 0 1 0 0,0 0-1 0 0,0 1 0 0 0,-1 1 0 0 0,1-1 0 0 0,0 1 1 0 0,0 1-1 0 0,0 0 0 0 0,0 0 0 0 0,0 0 0 0 0,0 1 0 0 0,1 0 1 0 0,-1 1-1 0 0,1-1 0 0 0,0 1 0 0 0,0 1 0 0 0,0 0 1 0 0,1 0-1 0 0,-1 0 0 0 0,1 0 0 0 0,1 1 0 0 0,-1 0 1 0 0,1 1-1 0 0,0-1 0 0 0,0 1 0 0 0,1 0 0 0 0,-1 0 1 0 0,2 0-1 0 0,-1 0 0 0 0,1 1 0 0 0,0 0 0 0 0,1 0 0 0 0,-1 0 1 0 0,2 0-1 0 0,-1 0 0 0 0,0 8 116 0 0,2-13-569 0 0,0 19-1377 0 0,5-12-5838 0 0,-2-6-3414 0 0</inkml:trace>
  <inkml:trace contextRef="#ctx0" brushRef="#br0" timeOffset="97511.453">1926 1870 6105 0 0,'0'0'2211'0'0,"0"0"-331"0"0,0 0-23 0 0,0 0 114 0 0,0 0-36 0 0,0 0-292 0 0,0 0-448 0 0,0 0-405 0 0,0 0-257 0 0,0 0-127 0 0,0 0-50 0 0,0 0-11 0 0,0 0 27 0 0,1 3 18 0 0,8 52 128 0 0,-2 0 0 0 0,-3 0 1 0 0,-1 1-1 0 0,-4-1 0 0 0,-1 0 1 0 0,-6 22-519 0 0,16-131 2458 0 0,4 14-2431 0 0,2 1 1 0 0,1 1-1 0 0,2 0 1 0 0,1 2-1 0 0,3 0 1 0 0,0 0-1 0 0,2 2 1 0 0,17-18-28 0 0,-36 49 2 0 0,7-10 0 0 0,1 0 0 0 0,0 1-1 0 0,1 0 1 0 0,0 2 0 0 0,0-1 0 0 0,2 2 0 0 0,-1-1-1 0 0,1 2 1 0 0,8-3-2 0 0,-21 10 5 0 0,0 0 0 0 0,1 0 0 0 0,-1 0 0 0 0,0 0 0 0 0,1 1 0 0 0,-1-1 0 0 0,1 1 0 0 0,-1 0-1 0 0,1 0 1 0 0,-1 0 0 0 0,0 0 0 0 0,1 0 0 0 0,-1 0 0 0 0,1 0 0 0 0,-1 1 0 0 0,0 0 0 0 0,1-1 0 0 0,-1 1 0 0 0,0 0-1 0 0,1 0 1 0 0,-1 0 0 0 0,0 0 0 0 0,0 1 0 0 0,0-1 0 0 0,0 0 0 0 0,0 1 0 0 0,0 0 0 0 0,0-1 0 0 0,-1 1 0 0 0,1 0-1 0 0,-1 0 1 0 0,1 0 0 0 0,-1 0 0 0 0,0 0 0 0 0,1 0 0 0 0,-1 0 0 0 0,0 1 0 0 0,-1-1 0 0 0,1 0 0 0 0,0 1 0 0 0,-1-1-1 0 0,1 0 1 0 0,-1 1 0 0 0,0-1 0 0 0,1 1 0 0 0,-1-1 0 0 0,0 1 0 0 0,-1-1 0 0 0,1 1 0 0 0,0 0-5 0 0,0-2 3 0 0,0 5 15 0 0,1 1 0 0 0,-1-1 1 0 0,0 1-1 0 0,0-1 0 0 0,-1 1 1 0 0,0-1-1 0 0,0 1 0 0 0,-1-1 1 0 0,1 0-1 0 0,-1 1 0 0 0,-1-1 1 0 0,1 0-1 0 0,-1 0 0 0 0,0-1 1 0 0,0 1-1 0 0,-1 0 0 0 0,0-1-18 0 0,-1 4-225 0 0,4-6-8817 0 0,3-3-2756 0 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3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1 371 0 0 0,'0'0'1508'0'0,"0"0"-311"0"0,0 0-56 0 0,0 0 238 0 0,0 0 177 0 0,0 0-17 0 0,0 0-186 0 0,0 0-250 0 0,0 0-118 0 0,0 0 23 0 0,0 0 70 0 0,0 0 32 0 0,0 0-4 0 0,5 1 5737 0 0,-1-2-6259 0 0,66-80 994 0 0,130-165-111 0 0,-179 204-1074 0 0,-21 41-342 0 0,0 1-16 0 0,0 0-37 0 0,0 0-18 0 0,0 0-28 0 0,14 27-185 0 0,26 38 528 0 0,14 98 505 0 0,-38-88-441 0 0,6-65-2554 0 0,-10-11-1816 0 0,-4 1-2445 0 0,-4 0-5766 0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6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1 435 3081 0 0,'0'0'4867'0'0,"0"0"-2371"0"0,0 0-889 0 0,0 0-67 0 0,0 0 52 0 0,0 0-3 0 0,0 0-178 0 0,0 0-270 0 0,0 0-165 0 0,0 0-107 0 0,0 0-111 0 0,0 0-82 0 0,17-9-66 0 0,85-51 373 0 0,-75 38-527 0 0,-2-2 1 0 0,0-1-1 0 0,-2 0 1 0 0,-1-2-1 0 0,-1-1 1 0 0,17-28-457 0 0,14-17 280 0 0,5-9-65 0 0,-57 82-219 0 0,1 0 0 0 0,-1-1 0 0 0,1 1 0 0 0,-1-1 0 0 0,1 1 0 0 0,-1 0 0 0 0,1 0 1 0 0,-1-1-1 0 0,1 1 0 0 0,0 0 0 0 0,-1 0 0 0 0,1 0 0 0 0,-1-1 0 0 0,1 1 0 0 0,0 0 0 0 0,-1 0 0 0 0,1 0 0 0 0,0 0 0 0 0,-1 0 1 0 0,1 0-1 0 0,-1 1 0 0 0,1-1 0 0 0,0 0 0 0 0,-1 0 0 0 0,1 0 0 0 0,0 0 0 0 0,-1 1 0 0 0,1-1 0 0 0,-1 0 0 0 0,1 1 0 0 0,-1-1 0 0 0,1 0 1 0 0,-1 1-1 0 0,1-1 0 0 0,-1 1 0 0 0,1-1 0 0 0,-1 1 0 0 0,0-1 0 0 0,1 1 0 0 0,-1-1 0 0 0,0 1 0 0 0,1-1 0 0 0,-1 1 0 0 0,0-1 1 0 0,0 1-1 0 0,1 0 0 0 0,-1-1 0 0 0,0 1 0 0 0,0-1 0 0 0,0 1 0 0 0,0 0 0 0 0,0-1 0 0 0,0 1 0 0 0,0 0 0 0 0,0-1 0 0 0,0 1 1 0 0,0-1-1 0 0,0 1 0 0 0,0 0 0 0 0,0-1 0 0 0,-1 1 0 0 0,1-1 0 0 0,0 1 0 0 0,0 0 0 0 0,-1-1 0 0 0,1 1 0 0 0,0-1 0 0 0,-1 1 1 0 0,0 0 2 0 0,5 12 78 0 0,71 192 565 0 0,-40-125-573 0 0,-10-58-3280 0 0,8-16-4864 0 0,-26-6-4273 0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29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32 289 0 0 0,'0'0'819'0'0,"0"0"-163"0"0,0 0-85 0 0,0 0 44 0 0,0 0 181 0 0,0 0 180 0 0,0 0 106 0 0,0 0 44 0 0,0 0-33 0 0,0 0-69 0 0,0 0-65 0 0,-5 0-34 0 0,-1-1-556 0 0,-4-1-12 0 0,0 2 3429 0 0,32-14 1752 0 0,-6 1-4485 0 0,116-14 788 0 0,251 30-670 0 0,-312-3-929 0 0,-77 8 1535 0 0,-2-10-1748 0 0,0-1-1 0 0,0-1 0 0 0,0 0 0 0 0,1 0 0 0 0,-1 0 0 0 0,1-1 0 0 0,0 0 0 0 0,0 0 1 0 0,0 0-1 0 0,1-1 0 0 0,-4-5-28 0 0,-65-77 255 0 0,32 30-23 0 0,17 31-71 0 0,17 20-90 0 0,9 6-91 0 0,-1-3-3611 0 0,4 4 2907 0 0,3 0-1730 0 0,-1 1-2731 0 0,3 2-6661 0 0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7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0 259 3217 0 0,'0'0'1975'0'0,"0"0"-722"0"0,0 0-192 0 0,0 0 179 0 0,0 0 330 0 0,0 0 227 0 0,0 0-16 0 0,0 0-278 0 0,0 0-339 0 0,0 0-221 0 0,0 0-123 0 0,0 0-43 0 0,0 0 37 0 0,3 0 27 0 0,174 3 4591 0 0,238-7-3777 0 0,-266-15-1451 0 0,-148 19-238 0 0,-1 0-1 0 0,1 0 0 0 0,-1 1 1 0 0,1-1-1 0 0,0 0 0 0 0,-1 0 1 0 0,1 0-1 0 0,0 0 0 0 0,-1 0 1 0 0,1 0-1 0 0,-1 0 1 0 0,1 0-1 0 0,0 0 0 0 0,-1 0 1 0 0,1 0-1 0 0,0-1 0 0 0,-1 1 1 0 0,1 0-1 0 0,-1 0 0 0 0,1-1 1 0 0,-1 1-1 0 0,1 0 0 0 0,0-1 1 0 0,-1 1-1 0 0,1 0 0 0 0,-1-1 1 0 0,1 1-1 0 0,-1-1 0 0 0,0 1 1 0 0,1-1-1 0 0,-1 1 0 0 0,1-1 1 0 0,-1 1-1 0 0,0-1 1 0 0,0 1-1 0 0,1-1 0 0 0,-1 1 1 0 0,0-1-1 0 0,0 0 0 0 0,0 1 1 0 0,1-1-1 0 0,-1 0 0 0 0,0 1 1 0 0,0-1-1 0 0,0 1 0 0 0,0-1 1 0 0,0 0-1 0 0,0 1 0 0 0,0-1 1 0 0,-1 0-1 0 0,1 1 0 0 0,0-1 1 0 0,0 1-1 0 0,0-1 1 0 0,-1 0-1 0 0,1 1 0 0 0,0-1 1 0 0,0 1-1 0 0,-1-1 35 0 0,-4-4-3779 0 0,4 2-1119 0 0,-1 2-6819 0 0</inkml:trace>
  <inkml:trace contextRef="#ctx0" brushRef="#br0" timeOffset="296.402">110 524 11226 0 0,'0'0'2017'0'0,"0"0"-812"0"0,0 0-346 0 0,0 0 65 0 0,0 0 229 0 0,0 0 179 0 0,0 0-29 0 0,0 0-175 0 0,0 0-193 0 0,0 0-167 0 0,0 0-128 0 0,0 0-16 0 0,34 1-43 0 0,108 2-36 0 0,6-10 793 0 0,119-33-361 0 0,-243 39-1398 0 0,36-4 846 0 0,-20 4-6383 0 0,-40 1-1812 0 0,0 0-4749 0 0</inkml:trace>
  <inkml:trace contextRef="#ctx0" brushRef="#br0" timeOffset="781.766">1981 58 4497 0 0,'0'0'2392'0'0,"0"0"-474"0"0,0 0-111 0 0,0 0-49 0 0,0 0-50 0 0,0 0-90 0 0,-35 11-224 0 0,-107 35-273 0 0,52-3 506 0 0,77-36-1484 0 0,0 2-1 0 0,0-1 1 0 0,1 2-1 0 0,1 0 1 0 0,0 0 0 0 0,0 1-1 0 0,1 0 1 0 0,0 1-1 0 0,1 0 1 0 0,0 0-1 0 0,1 1 1 0 0,0 0-1 0 0,1 1 1 0 0,1-1-1 0 0,0 2 1 0 0,1-1 0 0 0,1 0-1 0 0,0 1 1 0 0,1 0-1 0 0,0 0 1 0 0,1 0-1 0 0,1 0 1 0 0,0 0-1 0 0,1 1 1 0 0,1-1-1 0 0,0 0 1 0 0,3 7-143 0 0,2-8 88 0 0,0-1 0 0 0,1-1 0 0 0,1 1 1 0 0,0-1-1 0 0,1 0 0 0 0,0-1 0 0 0,0 0 0 0 0,1-1 0 0 0,1 0 0 0 0,0 0 0 0 0,0-1 1 0 0,1-1-1 0 0,0 0 0 0 0,1 0 0 0 0,0-1 0 0 0,0-1 0 0 0,0 0 0 0 0,1-1 1 0 0,-1 0-1 0 0,1-1 0 0 0,0-1 0 0 0,1 0 0 0 0,-1-1 0 0 0,4 0-88 0 0,6 0 165 0 0,0-1 1 0 0,1-2-1 0 0,-1 0 0 0 0,0-1 1 0 0,0-2-1 0 0,0 0 0 0 0,0-2 0 0 0,-1 0 1 0 0,0-2-1 0 0,0 0 0 0 0,0-2 1 0 0,-2 0-1 0 0,1-2 0 0 0,-1 0 1 0 0,-1-1-1 0 0,0-1 0 0 0,13-13-165 0 0,-23 17 17 0 0,1-1 1 0 0,-2 0-1 0 0,1 0 0 0 0,-2-1 1 0 0,1 0-1 0 0,-2-1 0 0 0,1 0 1 0 0,-2 0-1 0 0,0 0 0 0 0,0-1 1 0 0,-2 0-1 0 0,1 0 0 0 0,-2 0 1 0 0,0-1-1 0 0,-1 1 1 0 0,0-1-1 0 0,-1 0 0 0 0,-1 1 1 0 0,0-1-1 0 0,-1 0 0 0 0,-2-11-17 0 0,1 12-196 0 0,-1 1-1 0 0,-1-1 1 0 0,0 1-1 0 0,-1 0 0 0 0,0 1 1 0 0,-1-1-1 0 0,0 1 1 0 0,-1 0-1 0 0,0 0 1 0 0,-1 1-1 0 0,-1 0 1 0 0,0 1-1 0 0,0-1 0 0 0,-1 2 1 0 0,0-1-1 0 0,0 2 1 0 0,-1-1-1 0 0,-1 1 1 0 0,1 1-1 0 0,-1 0 1 0 0,0 1-1 0 0,-1 0 0 0 0,0 0 1 0 0,1 2-1 0 0,-2 0 1 0 0,-8-2 196 0 0,-49-10-2727 0 0,25 9-2245 0 0,6 2-6668 0 0</inkml:trace>
  <inkml:trace contextRef="#ctx0" brushRef="#br0" timeOffset="1179.356">998 440 11194 0 0,'0'0'2594'0'0,"0"0"-188"0"0,0 0-203 0 0,33 1-184 0 0,106 4-192 0 0,178-21 3560 0 0,-214 5-4611 0 0,420-61 843 0 0,-213 34-1300 0 0,-49 26-283 0 0,-87 12-182 0 0,-132 15-530 0 0,-46-14-1544 0 0,-4-1 1003 0 0,-1 0-5345 0 0,5 0-5507 0 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1 365 6369 0 0,'0'0'2224'0'0,"0"0"-940"0"0,0 0-343 0 0,0 0 130 0 0,0 0 220 0 0,0 0 172 0 0,0 0 12 0 0,0 0-107 0 0,0 0-130 0 0,0 0-138 0 0,0 0-125 0 0,0 0-116 0 0,0 0-75 0 0,29 3-68 0 0,94 7-77 0 0,22-8 1396 0 0,-123-5-1840 0 0,0-1-1 0 0,0-1 1 0 0,0-1-1 0 0,-1-1 1 0 0,0-1 0 0 0,-1 0-1 0 0,1-2 1 0 0,2-3-195 0 0,-5 5 105 0 0,-9 4-67 0 0,-1-1 0 0 0,0 0 0 0 0,-1 0 0 0 0,1 0 0 0 0,-1-1 0 0 0,0 0 0 0 0,0-1 0 0 0,-1 1 0 0 0,0-1 0 0 0,0 0 0 0 0,0-1 0 0 0,-1 0 0 0 0,-1 0 0 0 0,1 0 0 0 0,-1 0 0 0 0,0 0 0 0 0,-1-1-1 0 0,0 0 1 0 0,0 0 0 0 0,-1 0 0 0 0,0 0 0 0 0,-1 0 0 0 0,1-7-38 0 0,-5 9-19 0 0,0 0 1 0 0,0 1-1 0 0,0-1 0 0 0,-1 1 0 0 0,0-1 0 0 0,0 1 0 0 0,-1 0 0 0 0,0 1 0 0 0,0-1 0 0 0,0 1 0 0 0,0 0 0 0 0,-1 0 0 0 0,0 0 0 0 0,0 1 0 0 0,0 0 1 0 0,-1 0-1 0 0,1 1 0 0 0,-1 0 0 0 0,0 0 0 0 0,0 0 0 0 0,0 1 0 0 0,0 0 0 0 0,0 1 0 0 0,-1-1 0 0 0,1 1 0 0 0,-1 1 19 0 0,-7-4-61 0 0,0 1 0 0 0,-1 1-1 0 0,1 1 1 0 0,0 0 0 0 0,0 1-1 0 0,-1 0 1 0 0,1 1 0 0 0,0 1-1 0 0,0 1 1 0 0,-1 0-1 0 0,2 0 1 0 0,-1 2 0 0 0,0 0-1 0 0,1 1 1 0 0,0 0 0 0 0,1 1-1 0 0,-1 0 1 0 0,-10 9 61 0 0,13-6 9 0 0,1 0 0 0 0,0 0-1 0 0,1 1 1 0 0,0 0 0 0 0,0 1 0 0 0,1 0-1 0 0,1 0 1 0 0,0 1 0 0 0,0 0 0 0 0,2 0-1 0 0,-1 1 1 0 0,2-1 0 0 0,0 1 0 0 0,1 0 0 0 0,0 1-1 0 0,1-1 1 0 0,0 0 0 0 0,1 1 0 0 0,1-1-1 0 0,0 0 1 0 0,3 14-9 0 0,1-15 70 0 0,0 0 0 0 0,1 0 1 0 0,0 0-1 0 0,1-1 0 0 0,1 0 0 0 0,0 0 0 0 0,0-1 1 0 0,1 0-1 0 0,0 0 0 0 0,1-1 0 0 0,1 0 0 0 0,0 0 1 0 0,0-1-1 0 0,0 0 0 0 0,1-1 0 0 0,1 0 0 0 0,-1-1 1 0 0,1-1-1 0 0,0 1 0 0 0,1-2 0 0 0,0 0 0 0 0,12 3-70 0 0,13 3 190 0 0,1-1-1 0 0,0-3 1 0 0,0-1-1 0 0,1-2 0 0 0,-1-2 1 0 0,1-1-1 0 0,7-2-189 0 0,-7-30-1434 0 0,-32 15-2544 0 0,-2 1-5078 0 0,-6 7-3524 0 0</inkml:trace>
  <inkml:trace contextRef="#ctx0" brushRef="#br0" timeOffset="648.688">918 404 12451 0 0,'0'0'2160'0'0,"0"0"-469"0"0,0 0-231 0 0,0 0-186 0 0,0 0-202 0 0,0 0-246 0 0,0 0-294 0 0,0 0-211 0 0,0 0-111 0 0,0 0-56 0 0,0 0-35 0 0,0 0-28 0 0,0 0 3 0 0,-16 22-16 0 0,-47 69-2 0 0,-11 46 175 0 0,46-83-99 0 0,28-54-112 0 0,0 0 37 0 0,0 0 35 0 0,22-30 1095 0 0,181-248-32 0 0,-191 270-1391 0 0,-12 32 132 0 0,13 57 304 0 0,-3-68-207 0 0,-8-8 17 0 0,0-1 1 0 0,1 0-1 0 0,-1 0 1 0 0,1 0-1 0 0,0 0 1 0 0,0 0-1 0 0,0-1 1 0 0,1 1 0 0 0,-1-1-1 0 0,1 0 1 0 0,0 0-1 0 0,0 0 1 0 0,0 0-1 0 0,0-1 1 0 0,0 0-1 0 0,1 0 1 0 0,-1 0-1 0 0,1 0 1 0 0,-1-1-1 0 0,1 1 1 0 0,0-1-1 0 0,0-1 1 0 0,-1 1-1 0 0,1 0 1 0 0,1-1-31 0 0,0-3 116 0 0,-1 0 1 0 0,1 0-1 0 0,-1 0 1 0 0,0-1-1 0 0,0 1 1 0 0,0-1-1 0 0,0 0 1 0 0,-1-1-1 0 0,0 1 1 0 0,0-1-1 0 0,0 0 0 0 0,0 0 1 0 0,-1 0-1 0 0,1-2-116 0 0,9-10 246 0 0,-5 5-202 0 0,-1 0 0 0 0,-1-1 0 0 0,0 0 0 0 0,0 1-1 0 0,-1-2 1 0 0,-1 1 0 0 0,0 0 0 0 0,-1-1 0 0 0,-1 0-1 0 0,0 0 1 0 0,-1 0 0 0 0,0 0 0 0 0,-1-3-44 0 0,-11-9-1460 0 0,1 21-7662 0 0,6 5-3340 0 0</inkml:trace>
  <inkml:trace contextRef="#ctx0" brushRef="#br0" timeOffset="2188.145">1702 184 8322 0 0,'0'0'2048'0'0,"0"0"-506"0"0,0 0-76 0 0,0 0 174 0 0,0 0 202 0 0,0 0-83 0 0,0 0-334 0 0,0 0-336 0 0,0 0-288 0 0,0 0-212 0 0,0 0-90 0 0,0 0-85 0 0,0 0-88 0 0,-10 0-36 0 0,-32-2-43 0 0,-32 35 787 0 0,102-30-791 0 0,54-37 152 0 0,-2-11-102 0 0,-158 85 489 0 0,84-40-5877 0 0,4-5 257 0 0,-7 4 1717 0 0,3-3-8887 0 0</inkml:trace>
  <inkml:trace contextRef="#ctx0" brushRef="#br0" timeOffset="2769.078">2051 339 320 0 0,'0'0'1846'0'0,"0"0"-983"0"0,0 0-77 0 0,0 0 504 0 0,0 0 534 0 0,0 0 192 0 0,0 0-56 0 0,0 0-214 0 0,0 0-237 0 0,0 0-200 0 0,0 0-138 0 0,0 0-75 0 0,0 0-39 0 0,19 9-47 0 0,63 30-30 0 0,-18-30 718 0 0,-40-10-1371 0 0,1-2 0 0 0,0-1 1 0 0,-1-1-1 0 0,0-1 0 0 0,0-1 1 0 0,0-1-1 0 0,-1-2 0 0 0,-1 0 1 0 0,1-1-1 0 0,-2-1 0 0 0,1-1 1 0 0,-2-1-1 0 0,0-1 0 0 0,0-1 1 0 0,-2 0-1 0 0,16-18-327 0 0,-30 30 29 0 0,1-1 1 0 0,-1-1-1 0 0,0 1 1 0 0,0-1-1 0 0,-1 1 1 0 0,1-1-1 0 0,-1 0 1 0 0,-1 0-1 0 0,1-1 1 0 0,-1 1-1 0 0,0 0 1 0 0,0-1-1 0 0,-1 0 0 0 0,0 1 1 0 0,0-1-1 0 0,-1 0 1 0 0,1 1-1 0 0,-2-1 1 0 0,1 0-1 0 0,-1 1 1 0 0,0-4-30 0 0,-2 6-11 0 0,-1 0 1 0 0,1 0-1 0 0,-1 0 1 0 0,0 1-1 0 0,0-1 1 0 0,0 1 0 0 0,0 0-1 0 0,0 0 1 0 0,-1 0-1 0 0,0 1 1 0 0,1-1-1 0 0,-1 1 1 0 0,0 0-1 0 0,0 1 1 0 0,0-1-1 0 0,0 1 1 0 0,-1 0-1 0 0,1 0 1 0 0,-3 1 10 0 0,-9-2-50 0 0,-1 0 0 0 0,1 2 0 0 0,-1 0 0 0 0,1 2-1 0 0,0-1 1 0 0,-1 2 0 0 0,1 0 0 0 0,0 2 0 0 0,1-1 0 0 0,-1 2 0 0 0,1 0 0 0 0,-3 3 50 0 0,-5 1-20 0 0,1 1 1 0 0,1 1 0 0 0,0 1 0 0 0,1 1 0 0 0,0 1 0 0 0,1 1 0 0 0,1 1-1 0 0,0 0 1 0 0,1 1 0 0 0,1 1 0 0 0,1 1 0 0 0,1 0 0 0 0,1 2 0 0 0,0-1-1 0 0,2 1 1 0 0,0 1 0 0 0,-5 18 19 0 0,15-36 6 0 0,0 1-1 0 0,0 0 1 0 0,0-1-1 0 0,1 1 0 0 0,0 0 1 0 0,0 0-1 0 0,0 0 1 0 0,1 0-1 0 0,0 0 1 0 0,0 0-1 0 0,1 0 1 0 0,0 0-1 0 0,0 0 1 0 0,0 0-1 0 0,1 0 1 0 0,-1 0-1 0 0,1 0 1 0 0,1-1-1 0 0,-1 1 1 0 0,2 1-6 0 0,12 9 64 0 0,0-1 0 0 0,1 0 1 0 0,1-1-1 0 0,0-1 0 0 0,1-1 1 0 0,0 0-1 0 0,1-1 1 0 0,0-2-1 0 0,1 0 0 0 0,0-1 1 0 0,0-1-1 0 0,1 0 1 0 0,0-2-1 0 0,0-1 0 0 0,0-1 1 0 0,1-1-1 0 0,-1 0 0 0 0,7-2-64 0 0,-19 1 12 0 0,-2 0-42 0 0,1 1-1 0 0,-1-1 0 0 0,0-1 1 0 0,0 1-1 0 0,1-2 1 0 0,-1 1-1 0 0,0-1 1 0 0,0 0-1 0 0,1 0 0 0 0,-1-1 1 0 0,0-1-1 0 0,-1 1 1 0 0,1-1-1 0 0,0 0 0 0 0,-1-1 1 0 0,1 0-1 0 0,-1 0 1 0 0,3-3 30 0 0,0-8-1522 0 0,-3 3-4078 0 0,-4 8-6625 0 0</inkml:trace>
  <inkml:trace contextRef="#ctx0" brushRef="#br0" timeOffset="3243.983">3093 404 13675 0 0,'0'0'1041'0'0,"0"0"-83"0"0,0 0 293 0 0,0 0 275 0 0,0 0 29 0 0,0 0-258 0 0,0 0-409 0 0,0 0-309 0 0,0 0-131 0 0,0 0-40 0 0,0 0-54 0 0,0 0-62 0 0,5-4 119 0 0,-36 59 259 0 0,-62 137 12 0 0,67-88-481 0 0,75-93 340 0 0,-44-11-455 0 0,130-7 1149 0 0,-62-9-890 0 0,-73 16-401 0 0,0 0-41 0 0,-24-17-4517 0 0,12 11-2538 0 0,6 2-4611 0 0</inkml:trace>
  <inkml:trace contextRef="#ctx0" brushRef="#br0" timeOffset="3494.914">2887 543 14139 0 0,'0'0'1567'0'0,"0"0"-164"0"0,0 0-36 0 0,0 0-19 0 0,0 0-107 0 0,0 0-169 0 0,33-4-215 0 0,106-12-235 0 0,-9 5 298 0 0,-81 9-3042 0 0,-2-7-4209 0 0,-43 8-5111 0 0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0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517 612 2457 0 0,'0'0'2027'0'0,"0"0"-811"0"0,0 0-252 0 0,0 0 178 0 0,0 0 349 0 0,0 0 142 0 0,0 0 1 0 0,0 0-231 0 0,0 0-281 0 0,0 0-198 0 0,0 0-185 0 0,-11-7-63 0 0,-36-24-39 0 0,-15 19 2018 0 0,43 15-2472 0 0,1 0 0 0 0,-1 1 0 0 0,1 1 0 0 0,0 1 0 0 0,0 1 0 0 0,0 0 0 0 0,1 1 0 0 0,0 1-1 0 0,1 1 1 0 0,0 0 0 0 0,0 1 0 0 0,1 1 0 0 0,1 0 0 0 0,0 1 0 0 0,1 1 0 0 0,0 0 0 0 0,1 0 0 0 0,0 1-1 0 0,1 1 1 0 0,1 0 0 0 0,-6 14-183 0 0,7-15 27 0 0,1 1-1 0 0,1 0 1 0 0,0 0-1 0 0,2 1 1 0 0,-1-1 0 0 0,2 1-1 0 0,0 0 1 0 0,2 1-1 0 0,-1-1 1 0 0,2 1-1 0 0,0-1 1 0 0,2 9-27 0 0,-1-22 6 0 0,1 0-1 0 0,-1 0 1 0 0,1-1-1 0 0,0 1 1 0 0,0 0-1 0 0,0-1 1 0 0,0 1-1 0 0,1-1 1 0 0,-1 1-1 0 0,1-1 1 0 0,0 1 0 0 0,0-1-1 0 0,0 0 1 0 0,1 0-1 0 0,-1 0 1 0 0,1 0-1 0 0,0-1 1 0 0,-1 1-1 0 0,1-1 1 0 0,0 1 0 0 0,1-1-1 0 0,-1 0 1 0 0,0 0-1 0 0,1-1 1 0 0,-1 1-1 0 0,1-1 1 0 0,-1 1-1 0 0,1-1 1 0 0,0 0 0 0 0,1 0-6 0 0,2 0 44 0 0,1 1 0 0 0,-1-1 1 0 0,1-1-1 0 0,-1 1 0 0 0,1-2 1 0 0,-1 1-1 0 0,1-1 1 0 0,-1 0-1 0 0,1 0 0 0 0,-1-1 1 0 0,0 0-1 0 0,1 0 0 0 0,-1-1 1 0 0,0 0-1 0 0,0 0-44 0 0,29-22 145 0 0,-1-1 0 0 0,-1-3-1 0 0,-1 0 1 0 0,-2-2 0 0 0,-1-1-1 0 0,-1-2 1 0 0,-2-1 0 0 0,-1-1 0 0 0,7-16-145 0 0,-21 35 29 0 0,119-178 191 0 0,-128 263-62 0 0,-6-51-135 0 0,1 0 0 0 0,0 0 1 0 0,2 0-1 0 0,0 1 0 0 0,1-1 1 0 0,0 0-1 0 0,2 0 0 0 0,0 0 1 0 0,1 0-1 0 0,0 0 0 0 0,2-1 0 0 0,0 0 1 0 0,1 0-1 0 0,0 0 0 0 0,9 13-23 0 0,38 29-349 0 0,-23-39-1191 0 0,-20-15-1750 0 0,2 1-3760 0 0,-6-2-4947 0 0</inkml:trace>
  <inkml:trace contextRef="#ctx0" brushRef="#br0" timeOffset="482.429">1014 1125 14907 0 0,'0'0'1422'0'0,"0"0"-333"0"0,0 0-66 0 0,0 0 90 0 0,0 0 32 0 0,0 0-70 0 0,0 0-203 0 0,0 0-216 0 0,0 0-146 0 0,0 0-110 0 0,0 0-95 0 0,0 0-47 0 0,11-19-8 0 0,70-124 413 0 0,18-49 231 0 0,-71 160-1000 0 0,-27 32 41 0 0,-1 0-6 0 0,0 0 23 0 0,0 0-2 0 0,0 0-18 0 0,0 11 14 0 0,-1-4 56 0 0,1 0-1 0 0,0 0 1 0 0,0 0-1 0 0,0 0 1 0 0,1 0-1 0 0,0 0 1 0 0,1 0-1 0 0,0 0 1 0 0,0 0 0 0 0,0-1-1 0 0,1 1 1 0 0,0-1-1 0 0,3 6-1 0 0,-3-7 63 0 0,0-1-1 0 0,0 0 0 0 0,0 0 1 0 0,0 0-1 0 0,1 0 0 0 0,-1-1 1 0 0,1 1-1 0 0,0-1 0 0 0,0 0 1 0 0,1 0-1 0 0,-1 0 1 0 0,0-1-1 0 0,1 1 0 0 0,0-1 1 0 0,-1 0-1 0 0,1 0 0 0 0,0-1 1 0 0,0 0-1 0 0,0 0 0 0 0,0 0 1 0 0,0 0-1 0 0,0-1 0 0 0,0 1 1 0 0,1-1-1 0 0,-1-1 0 0 0,0 1 1 0 0,0-1-1 0 0,0 0 1 0 0,0 0-1 0 0,0 0 0 0 0,0-1 1 0 0,0 0-1 0 0,-1 0 0 0 0,1 0 1 0 0,0 0-1 0 0,-1-1 0 0 0,3-1-62 0 0,122-143 1190 0 0,-78 55-1235 0 0,-49 86-525 0 0,-2 11-11580 0 0,0-4 47 0 0</inkml:trace>
  <inkml:trace contextRef="#ctx0" brushRef="#br0" timeOffset="983.108">2153 620 13739 0 0,'0'0'2182'0'0,"0"0"-741"0"0,0 0-407 0 0,0 0-118 0 0,0 0-130 0 0,0 0-96 0 0,0 0-128 0 0,0 0-126 0 0,0 0-75 0 0,0 0-55 0 0,0 0-58 0 0,-35 28-79 0 0,-108 87-47 0 0,84-53-7 0 0,54-51-98 0 0,3-8-13 0 0,0 0 0 0 0,0 1 0 0 0,1-1 0 0 0,-1 0 0 0 0,1 1 0 0 0,0 0 0 0 0,0-1 0 0 0,0 1 1 0 0,0 0-1 0 0,1-1 0 0 0,0 1 0 0 0,-1 0 0 0 0,1 0 0 0 0,1-1 0 0 0,-1 1 0 0 0,0 0 0 0 0,1 0 0 0 0,0-1 1 0 0,0 1-1 0 0,0 0 0 0 0,0-1 0 0 0,1 1 0 0 0,-1-1 0 0 0,1 0 0 0 0,0 1 0 0 0,0-1 0 0 0,0 0 1 0 0,1 0-1 0 0,-1 0 0 0 0,1-1 0 0 0,-1 1 0 0 0,1 0 0 0 0,0-1 0 0 0,0 0 0 0 0,0 0 0 0 0,0 0 0 0 0,0 0 1 0 0,1 0-1 0 0,0 0-4 0 0,9 4 117 0 0,0-1 0 0 0,0 0 1 0 0,0-1-1 0 0,1 0 1 0 0,0-1-1 0 0,0-1 0 0 0,0 0 1 0 0,0-1-1 0 0,0 0 1 0 0,0-1-1 0 0,0-1 1 0 0,0 0-1 0 0,0-1 0 0 0,-1-1 1 0 0,1 0-1 0 0,0 0 1 0 0,-1-2-1 0 0,0 0 0 0 0,0 0 1 0 0,1-2-118 0 0,15-6 317 0 0,-2-2-1 0 0,0-1 1 0 0,0-1 0 0 0,-2-1 0 0 0,0-1-1 0 0,-1-1 1 0 0,-2-2 0 0 0,13-13-317 0 0,-6 2 123 0 0,-1-1-1 0 0,-1-1 1 0 0,-2-1 0 0 0,-2-1-1 0 0,-1-1 1 0 0,-2-1 0 0 0,-2-1 0 0 0,13-41-123 0 0,-27 66-4 0 0,0 1 1 0 0,-1-1 0 0 0,-1 0-1 0 0,-1 0 1 0 0,0 0 0 0 0,0 0 0 0 0,-2 0-1 0 0,0 0 1 0 0,0 0 0 0 0,-2 0-1 0 0,0 0 1 0 0,0 1 0 0 0,-2-1 0 0 0,1 1-1 0 0,-2 0 1 0 0,0 0 0 0 0,-1 1-1 0 0,0 0 1 0 0,-1 0 0 0 0,0 1 0 0 0,-1-1-1 0 0,-1 2 1 0 0,1 0 0 0 0,-2 0-1 0 0,0 0 1 0 0,0 1 0 0 0,-1 1 0 0 0,-11-7 3 0 0,16 13-12 0 0,0 0 1 0 0,-1 0-1 0 0,0 0 1 0 0,1 1 0 0 0,-1 1-1 0 0,0-1 1 0 0,0 1 0 0 0,0 0-1 0 0,0 1 1 0 0,0 0 0 0 0,0 0-1 0 0,0 1 1 0 0,0 0 0 0 0,0 0-1 0 0,0 1 1 0 0,0 0 0 0 0,0 1-1 0 0,1-1 1 0 0,-1 1-1 0 0,1 1 1 0 0,0 0 0 0 0,0 0-1 0 0,0 0 1 0 0,1 0 0 0 0,-1 1-1 0 0,1 1 1 0 0,0-1 0 0 0,0 1-1 0 0,1 0 1 0 0,0 0 0 0 0,0 0-1 0 0,0 1 1 0 0,-2 3 11 0 0,-6 11 6 0 0,1-1-1 0 0,1 2 1 0 0,1-1 0 0 0,1 1 0 0 0,1 1 0 0 0,0 0 0 0 0,2 0-1 0 0,1 0 1 0 0,1 1 0 0 0,1 0 0 0 0,0 0 0 0 0,2-1 0 0 0,1 1-1 0 0,1 0 1 0 0,1 0 0 0 0,1 0 0 0 0,2 0 0 0 0,0-1 0 0 0,1 0 0 0 0,1 0-1 0 0,1 0 1 0 0,1-1 0 0 0,1 0 0 0 0,3 2-6 0 0,4 4 52 0 0,1 0 0 0 0,2-1 0 0 0,0-1 0 0 0,2-1 1 0 0,1-1-1 0 0,0-1 0 0 0,2-1 0 0 0,1-1 0 0 0,0-1 0 0 0,2-2 1 0 0,0 0-1 0 0,1-2 0 0 0,1-1 0 0 0,0-2 0 0 0,1-1 0 0 0,0-1 1 0 0,1-1-1 0 0,18 2-52 0 0,91-4-308 0 0,-104-24-1237 0 0,-28 6-1688 0 0,-1-2-3909 0 0,-2 1-6085 0 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40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9 305 4281 0 0,'0'0'1566'0'0,"0"0"-548"0"0,0 0-216 0 0,0 0 45 0 0,0 0 161 0 0,0 0 124 0 0,0 0-9 0 0,0 0-113 0 0,0 0-218 0 0,0 0-239 0 0,0 0-211 0 0,-3-5-118 0 0,2 3-184 0 0,0 0 0 0 0,0 0 0 0 0,1 0 0 0 0,-1-1 0 0 0,1 1 0 0 0,-1 0 0 0 0,1 0 0 0 0,0 0 0 0 0,0 0 0 0 0,0 0 0 0 0,0-1 0 0 0,0 1 0 0 0,0 0 0 0 0,0 0 0 0 0,1 0 0 0 0,-1 0 0 0 0,1-1 0 0 0,0 1 0 0 0,0 0 0 0 0,-1 0 0 0 0,1 0 0 0 0,1 1 0 0 0,-1-1 0 0 0,0 0 0 0 0,0 0 0 0 0,1 0 0 0 0,-1 1 0 0 0,1-1 0 0 0,-1 1 0 0 0,1-1 0 0 0,0 1 0 0 0,0-1-40 0 0,14-19 356 0 0,1-1 0 0 0,1 2 0 0 0,1 0 0 0 0,1 2-1 0 0,0 0 1 0 0,2 1 0 0 0,0 1 0 0 0,0 1 0 0 0,2 1 0 0 0,-1 1 0 0 0,2 1 0 0 0,0 1-1 0 0,20-5-355 0 0,-40 15 37 0 0,-1 1 0 0 0,1 0-1 0 0,-1 0 1 0 0,1 0-1 0 0,0 1 1 0 0,-1-1-1 0 0,1 1 1 0 0,-1 0-1 0 0,0 0 1 0 0,1 1 0 0 0,-1-1-1 0 0,0 1 1 0 0,0 0-1 0 0,0 0 1 0 0,0 1-1 0 0,0-1 1 0 0,0 1-1 0 0,-1 0 1 0 0,1 0 0 0 0,-1 0-1 0 0,0 0 1 0 0,0 1-1 0 0,0-1 1 0 0,0 1-1 0 0,-1 0 1 0 0,1 0-1 0 0,-1 0 1 0 0,0 0 0 0 0,0 0-1 0 0,0 0 1 0 0,-1 0-1 0 0,0 1 1 0 0,1-1-1 0 0,-1 4-36 0 0,12 40 238 0 0,-2 0-1 0 0,-2 0 1 0 0,-2 1-1 0 0,-2 0 1 0 0,-2 1 0 0 0,-3-1-1 0 0,-2 0 1 0 0,-2 0-1 0 0,-3 11-237 0 0,-17 70 401 0 0,-5-2-1 0 0,-41 110-400 0 0,39-137 147 0 0,24-66-81 0 0,7-34-38 0 0,0-1-3 0 0,0 0 24 0 0,0-5 139 0 0,41-103 238 0 0,25-49-373 0 0,6 2 1 0 0,42-59-54 0 0,-89 172-3 0 0,1 2 0 0 0,1 0 0 0 0,3 2 0 0 0,1 1 0 0 0,2 2 0 0 0,1 1 1 0 0,26-19 2 0 0,6 24-154 0 0,-61 72 117 0 0,-6-11 69 0 0,-2 1 0 0 0,-1-1 0 0 0,-1 0 0 0 0,-2 0 0 0 0,-1-1 0 0 0,-1 0-32 0 0,6-21 9 0 0,-61 262 14 0 0,60-170-50 0 0,5-101 27 0 0,0 0-1 0 0,0 0 1 0 0,0 0 0 0 0,0 0-1 0 0,0-1 1 0 0,-1 1-1 0 0,2 0 1 0 0,-1-1-1 0 0,0 1 1 0 0,0-1 0 0 0,0 1-1 0 0,0-1 1 0 0,0 0-1 0 0,0 1 1 0 0,0-1 0 0 0,1 0-1 0 0,-1 0 1 0 0,0 0-1 0 0,0 0 1 0 0,0 0 0 0 0,1 0-1 0 0,-1 0 1 0 0,0 0-1 0 0,0 0 1 0 0,0 0 0 0 0,1-1-1 0 0,-1 1 1 0 0,0 0-1 0 0,0-1 1 0 0,0 1-1 0 0,0-1 1 0 0,0 0 0 0 0,0 1-1 0 0,0-1 1 0 0,0 0-1 0 0,0 1 1 0 0,0-1 0 0 0,0 0-1 0 0,0-1 1 0 0,78-93 63 0 0,-5-4 0 0 0,-4-3 0 0 0,0-9-63 0 0,146-206-7 0 0,-103 199 27 0 0,-112 154 46 0 0,-42 111 152 0 0,-19 105 94 0 0,54-180-221 0 0,3 1 1 0 0,4-1-1 0 0,6 49-91 0 0,11-8 94 0 0,-13-67-48 0 0,-5-46-39 0 0,0 0-8 0 0,0 0 7 0 0,0 0-11 0 0,0 0 16 0 0,0 0-6 0 0,0 0-44 0 0,0 0-21 0 0,0 0-36 0 0,1-27-6825 0 0,8 12-2341 0 0,-7 11-1387 0 0</inkml:trace>
  <inkml:trace contextRef="#ctx0" brushRef="#br0" timeOffset="347.722">1829 636 7282 0 0,'0'0'5803'0'0,"0"0"-3602"0"0,0 0-1136 0 0,0 0-74 0 0,0 0-8 0 0,0 0-77 0 0,0 0-130 0 0,0 0-164 0 0,0 0-154 0 0,0 0-126 0 0,0 0-50 0 0,0 0-54 0 0,0 0-60 0 0,-17 34-6 0 0,-52 107-13 0 0,67-139-139 0 0,0 1 0 0 0,0-1 0 0 0,0 1 0 0 0,1-1 0 0 0,0 1 0 0 0,-1 0 0 0 0,1-1 0 0 0,0 1 0 0 0,0 0 0 0 0,0 0 0 0 0,0 0 0 0 0,1 0 0 0 0,-1 0 0 0 0,1 0 0 0 0,0 0 0 0 0,0 0 0 0 0,0 0 0 0 0,0 0 0 0 0,1 0 0 0 0,-1 0 0 0 0,1 0 0 0 0,-1 0-1 0 0,1 0 1 0 0,0 0 0 0 0,1 0-10 0 0,2 6 57 0 0,-2-4-3 0 0,1 1 0 0 0,-1-1 0 0 0,1 0 0 0 0,0 0 0 0 0,0 0 1 0 0,1 0-1 0 0,-1 0 0 0 0,1-1 0 0 0,0 1 0 0 0,1-1 0 0 0,-1 0 1 0 0,1-1-1 0 0,-1 1 0 0 0,1-1 0 0 0,0 0 0 0 0,1 0 0 0 0,-1 0 1 0 0,0-1-1 0 0,1 0 0 0 0,-1 0 0 0 0,1 0 0 0 0,0-1 0 0 0,0 1 1 0 0,0-1-1 0 0,-1-1 0 0 0,1 1 0 0 0,0-1 0 0 0,0 0 0 0 0,0-1 1 0 0,0 1-1 0 0,0-1 0 0 0,0 0 0 0 0,0-1 0 0 0,-1 1 0 0 0,1-1 1 0 0,-1 0-1 0 0,1-1 0 0 0,-1 1 0 0 0,4-3-54 0 0,0-2 76 0 0,-1 1 1 0 0,1-1-1 0 0,-2-1 1 0 0,1 1-1 0 0,-1-2 1 0 0,0 1-1 0 0,-1 0 0 0 0,0-1 1 0 0,-1-1-1 0 0,1 1 1 0 0,-2-1-1 0 0,1 1 1 0 0,-1-1-1 0 0,-1 0 0 0 0,0-1 1 0 0,0 1-1 0 0,-1-1 1 0 0,-1 1-1 0 0,1-1 1 0 0,-2 1-1 0 0,1-1 0 0 0,-2 0 1 0 0,1 0-1 0 0,-2 1 1 0 0,1-1-1 0 0,-2-3-76 0 0,1 7-44 0 0,-1 0 0 0 0,0 0 0 0 0,0 0-1 0 0,-1 0 1 0 0,1 1 0 0 0,-2-1 0 0 0,1 1 0 0 0,-1 0 0 0 0,1 1 0 0 0,-2-1-1 0 0,1 1 1 0 0,-1 0 0 0 0,1 0 0 0 0,-2 0 0 0 0,1 1 0 0 0,0 0-1 0 0,-1 0 1 0 0,1 1 0 0 0,-1-1 0 0 0,0 2 0 0 0,0-1 0 0 0,-1 1 0 0 0,1 0-1 0 0,0 0 1 0 0,-1 1 0 0 0,1 0 0 0 0,-1 1 0 0 0,-2-1 44 0 0,-40 17-3450 0 0,29 13-5412 0 0,16-20-2497 0 0</inkml:trace>
  <inkml:trace contextRef="#ctx0" brushRef="#br0" timeOffset="653.665">2151 1014 2104 0 0,'0'0'3277'0'0,"0"0"-838"0"0,0 0-157 0 0,0 0 56 0 0,0 0-30 0 0,0 0-188 0 0,0 0-348 0 0,0 0-336 0 0,0 0-230 0 0,0 0-235 0 0,0 0-190 0 0,0 0-131 0 0,0 0-135 0 0,-8-1-91 0 0,5 1-397 0 0,1 0-6 0 0,1 0 1 0 0,-1 0-1 0 0,1 0 0 0 0,0 0 0 0 0,-1 0 0 0 0,1 0 1 0 0,-1 0-1 0 0,1 0 0 0 0,0-1 0 0 0,-1 1 0 0 0,1 0 1 0 0,0-1-1 0 0,-1 1 0 0 0,1-1 0 0 0,0 0 0 0 0,0 1 1 0 0,0-1-1 0 0,-1 0 0 0 0,1 0 0 0 0,0 0 0 0 0,0 0 1 0 0,0 0-1 0 0,0 0 0 0 0,0 0 0 0 0,1 0 0 0 0,-1 0 1 0 0,0 0-1 0 0,0-1 0 0 0,1 1 0 0 0,-1 0 0 0 0,1-1 1 0 0,-1 1-1 0 0,1 0 0 0 0,-1-1 0 0 0,1 1 0 0 0,0 0 1 0 0,0-1-1 0 0,0 1 0 0 0,0 0 0 0 0,0-1 0 0 0,0 1 1 0 0,0-1-1 0 0,0 1 0 0 0,0 0 0 0 0,1-1 0 0 0,-1 0-21 0 0,3-14 128 0 0,1-1-1 0 0,0 2 0 0 0,1-1 1 0 0,1 0-1 0 0,0 1 0 0 0,1 0 1 0 0,1 1-1 0 0,0 0 0 0 0,1 0 0 0 0,0 0 1 0 0,9-8-128 0 0,-3 3 48 0 0,0 1 1 0 0,1 1 0 0 0,1 1-1 0 0,1 0 1 0 0,0 1-1 0 0,1 1 1 0 0,17-10-49 0 0,-34 24-95 0 0,-1 1-1 0 0,1-1 1 0 0,0 1 0 0 0,-1-1-1 0 0,1 1 1 0 0,-1 0 0 0 0,1 0-1 0 0,-1 0 1 0 0,0 0 0 0 0,1 0-1 0 0,-1 0 1 0 0,0 0 0 0 0,0 0-1 0 0,1 0 1 0 0,-1 1 0 0 0,0-1-1 0 0,0 0 1 0 0,-1 1 0 0 0,1-1-1 0 0,0 1 1 0 0,0-1 0 0 0,-1 1-1 0 0,1-1 1 0 0,0 1 0 0 0,-1 0-1 0 0,0-1 1 0 0,1 1 0 0 0,-1 0-1 0 0,0-1 1 0 0,0 1 0 0 0,0 0-1 0 0,0-1 1 0 0,0 1 0 0 0,0 0-1 0 0,-1-1 1 0 0,1 1 0 0 0,-1-1-1 0 0,1 1 1 0 0,-1 0 0 0 0,1-1-1 0 0,-1 1 1 0 0,0-1 0 0 0,0 1 95 0 0,1 6-1544 0 0,0 7-2678 0 0,0-5-2483 0 0,0-5-4091 0 0</inkml:trace>
  <inkml:trace contextRef="#ctx0" brushRef="#br0" timeOffset="989.291">2517 844 5641 0 0,'0'0'2335'0'0,"0"0"25"0"0,0 0-51 0 0,0 0-228 0 0,0 0-270 0 0,0 0-255 0 0,0 0-230 0 0,0 0-195 0 0,0 0-159 0 0,33 0-180 0 0,102-5-125 0 0,-71-10 162 0 0,-54 8-646 0 0,-4 4-78 0 0,0 0 0 0 0,0 0 0 0 0,-1-1 0 0 0,1 1 0 0 0,-1-1 0 0 0,0-1 1 0 0,0 1-1 0 0,0-1 0 0 0,-1 0 0 0 0,0 0 0 0 0,1 0 0 0 0,-2-1 0 0 0,1 1 0 0 0,-1-1 0 0 0,0 0 0 0 0,0 0 0 0 0,0 0 0 0 0,-1-1 0 0 0,0 1 0 0 0,0 0 0 0 0,-1-1 0 0 0,1-2-105 0 0,-2 7 10 0 0,0 0-1 0 0,0 0 0 0 0,0 0 0 0 0,0 1 0 0 0,0-1 1 0 0,-1 0-1 0 0,1 0 0 0 0,-1 0 0 0 0,1 1 1 0 0,-1-1-1 0 0,1 0 0 0 0,-1 0 0 0 0,0 1 1 0 0,0-1-1 0 0,0 1 0 0 0,0-1 0 0 0,0 1 1 0 0,0-1-1 0 0,0 1 0 0 0,-1-1 0 0 0,1 1 1 0 0,0 0-1 0 0,-1 0 0 0 0,1 0 0 0 0,-1 0 1 0 0,1 0-1 0 0,-1 0 0 0 0,0 0 0 0 0,1 0 1 0 0,-1 1-1 0 0,0-1 0 0 0,0 1 0 0 0,1-1 1 0 0,-1 1-1 0 0,0 0 0 0 0,0-1 0 0 0,0 1 0 0 0,1 0 1 0 0,-1 0-1 0 0,0 0 0 0 0,0 1 0 0 0,0-1 1 0 0,-1 1-10 0 0,-14 0-22 0 0,1 1 0 0 0,-1 1 1 0 0,1 1-1 0 0,0 0 0 0 0,0 1 1 0 0,0 1-1 0 0,1 0 0 0 0,-1 1 1 0 0,2 1-1 0 0,-1 0 0 0 0,1 1 1 0 0,0 1-1 0 0,1 0 1 0 0,0 1-1 0 0,1 0 0 0 0,0 1 1 0 0,1 0-1 0 0,0 1 0 0 0,1 1 1 0 0,0-1-1 0 0,-1 6 22 0 0,8-15-3 0 0,0 1-1 0 0,1 0 1 0 0,0 0 0 0 0,0 0 0 0 0,0 0 0 0 0,0 0-1 0 0,1 0 1 0 0,0 1 0 0 0,0-1 0 0 0,1 0-1 0 0,-1 1 1 0 0,1-1 0 0 0,0 1 0 0 0,0-1-1 0 0,1 0 1 0 0,0 1 0 0 0,0-1 0 0 0,0 0-1 0 0,1 0 1 0 0,-1 1 0 0 0,1-1 0 0 0,0 0 0 0 0,1-1-1 0 0,-1 1 1 0 0,1 0 0 0 0,0-1 0 0 0,0 1-1 0 0,1-1 1 0 0,-1 0 0 0 0,1 0 0 0 0,0 0-1 0 0,0-1 1 0 0,0 1 0 0 0,1-1 0 0 0,-1 0 0 0 0,1 0-1 0 0,-1-1 1 0 0,1 1 0 0 0,0-1 0 0 0,4 1 3 0 0,7 3-16 0 0,1-1 1 0 0,0 0 0 0 0,1-2-1 0 0,-1 0 1 0 0,0-1 0 0 0,1 0 0 0 0,0-2-1 0 0,-1 0 1 0 0,1-1 0 0 0,8-2 15 0 0,99-36-3699 0 0,-105 28-446 0 0,-4 6-4742 0 0</inkml:trace>
  <inkml:trace contextRef="#ctx0" brushRef="#br0" timeOffset="1421.543">3155 736 840 0 0,'0'0'1917'0'0,"0"0"-501"0"0,0 0 4 0 0,0 0 123 0 0,0 0 27 0 0,0 0 2 0 0,0 0-129 0 0,0 0-131 0 0,0 0-42 0 0,0 0-60 0 0,0 0-63 0 0,0 0-54 0 0,0 0-73 0 0,1-5-114 0 0,2-19-93 0 0,-32 19 1805 0 0,23 9-2557 0 0,0-1 1 0 0,1 1-1 0 0,0 0 0 0 0,0 0 0 0 0,0 0 0 0 0,0 1 1 0 0,1 0-1 0 0,0 0 0 0 0,0 0 0 0 0,0 0 0 0 0,1 1 0 0 0,-1-1 1 0 0,1 1-1 0 0,1 0 0 0 0,-1 0 0 0 0,1 1-61 0 0,-1-2 14 0 0,0 0-1 0 0,0 0 0 0 0,1 0 1 0 0,0 0-1 0 0,0 0 1 0 0,0 0-1 0 0,1 1 0 0 0,0-1 1 0 0,0 0-1 0 0,0 1 1 0 0,0-1-1 0 0,1 1 0 0 0,0-1 1 0 0,0 1-1 0 0,1-1 1 0 0,0 1-1 0 0,-1-1 0 0 0,2 1 1 0 0,-1-1-1 0 0,1 0 1 0 0,0 0-1 0 0,0 1 0 0 0,0-1 1 0 0,1-1-1 0 0,-1 1 1 0 0,1 0-1 0 0,0-1 0 0 0,1 1 1 0 0,-1-1-1 0 0,1 0 1 0 0,0 0-1 0 0,0 0 0 0 0,0-1 1 0 0,1 1-1 0 0,-1-1 1 0 0,1 0-1 0 0,-1 0 0 0 0,1-1 1 0 0,0 0-1 0 0,0 1 1 0 0,1-1-1 0 0,0-1-13 0 0,0 1 74 0 0,1-1-1 0 0,-1-1 1 0 0,0 1-1 0 0,1-1 1 0 0,-1 0 0 0 0,1-1-1 0 0,-1 0 1 0 0,0 0-1 0 0,1 0 1 0 0,-1 0 0 0 0,0-1-1 0 0,0 0 1 0 0,0-1 0 0 0,0 1-1 0 0,0-1 1 0 0,-1 0-1 0 0,1-1 1 0 0,-1 1 0 0 0,0-1-1 0 0,0 0 1 0 0,0 0-1 0 0,0-1 1 0 0,-1 0 0 0 0,1 1-1 0 0,-1-1 1 0 0,-1-1 0 0 0,1 1-1 0 0,-1-1 1 0 0,0 1-1 0 0,1-3-73 0 0,-1 1 23 0 0,0 0 0 0 0,0-1 0 0 0,0 0 1 0 0,-1 1-1 0 0,-1-1 0 0 0,1 0 0 0 0,-1 0 0 0 0,0 0 0 0 0,-1 0 0 0 0,0 0 0 0 0,0 0 0 0 0,-1 0 0 0 0,0 0 0 0 0,0 0 0 0 0,-1 0 0 0 0,0 0 0 0 0,-1 0 0 0 0,1 1 0 0 0,-1-1 0 0 0,-1 1 0 0 0,0 0 0 0 0,0 0 0 0 0,0 0 0 0 0,0 1 0 0 0,-1-1 0 0 0,-1 1 0 0 0,1 0 0 0 0,-1 0 0 0 0,0 1 0 0 0,-3-3-23 0 0,4 5-141 0 0,0-1-1 0 0,0 1 0 0 0,-1 0 1 0 0,1 0-1 0 0,-1 0 0 0 0,0 1 1 0 0,0 0-1 0 0,0 0 0 0 0,0 1 1 0 0,0-1-1 0 0,0 1 0 0 0,0 1 0 0 0,-5-1 142 0 0,0 1-884 0 0,-28 2-2703 0 0,15 8-6586 0 0,12-3-892 0 0</inkml:trace>
  <inkml:trace contextRef="#ctx0" brushRef="#br0" timeOffset="1799.591">3448 694 11154 0 0,'0'0'5387'0'0,"0"0"-3076"0"0,0 0-1033 0 0,0 0-43 0 0,0 0 22 0 0,0 0-97 0 0,0 0-255 0 0,0 0-307 0 0,0 0-228 0 0,0 0-102 0 0,0 0-31 0 0,0 0-34 0 0,0 0-52 0 0,-1 12-33 0 0,11 199 178 0 0,-9-201-291 0 0,0 0 0 0 0,1-1 0 0 0,1 1 0 0 0,-1-1 1 0 0,1 1-1 0 0,1-1 0 0 0,0 0 0 0 0,0-1 0 0 0,1 1 0 0 0,0-1 0 0 0,0 0 0 0 0,1 0 0 0 0,0 0 0 0 0,0-1 0 0 0,1 0 0 0 0,0 0 0 0 0,0 0 0 0 0,1-1 0 0 0,0 0 0 0 0,0-1 0 0 0,2 1-5 0 0,-7-5 32 0 0,1 0 0 0 0,-1-1 1 0 0,1 1-1 0 0,-1-1 0 0 0,1 0 0 0 0,-1 0 1 0 0,0 0-1 0 0,1 0 0 0 0,-1-1 1 0 0,1 0-1 0 0,-1 1 0 0 0,0-1 0 0 0,0-1 1 0 0,1 1-1 0 0,-1 0 0 0 0,0-1 0 0 0,0 1 1 0 0,0-1-1 0 0,0 0 0 0 0,0 0 1 0 0,-1 0-1 0 0,1 0 0 0 0,-1-1 0 0 0,1 1 1 0 0,-1-1-1 0 0,0 0 0 0 0,2-1-32 0 0,47-90 683 0 0,-41 71-565 0 0,68-165 400 0 0,9 22-365 0 0,-108 229-4888 0 0,12-30-6141 0 0,7-25-1066 0 0</inkml:trace>
  <inkml:trace contextRef="#ctx0" brushRef="#br0" timeOffset="6129.282">4024 902 5129 0 0,'0'0'1119'0'0,"0"0"-438"0"0,0 0-75 0 0,0 0 448 0 0,0 0 488 0 0,0 0 190 0 0,0 0-183 0 0,0 0-370 0 0,0 0-305 0 0,0 0-169 0 0,0 0-74 0 0,10-1-60 0 0,145-6 3118 0 0,-142 6-3538 0 0,0-1 0 0 0,-1-1 0 0 0,0 0 0 0 0,1 0 0 0 0,-1-1 0 0 0,-1-1 1 0 0,1 0-1 0 0,-1-1 0 0 0,1 0 0 0 0,-2 0 0 0 0,1-1 0 0 0,-1-1 0 0 0,0 0 1 0 0,0 0-1 0 0,7-9-151 0 0,-14 13 42 0 0,0 0 1 0 0,0-1 0 0 0,0 1 0 0 0,0-1 0 0 0,-1 1 0 0 0,1-1-1 0 0,-1 0 1 0 0,0 0 0 0 0,-1 0 0 0 0,1 0 0 0 0,-1 0 0 0 0,0-1-1 0 0,-1 1 1 0 0,1 0 0 0 0,-1-1 0 0 0,0 1 0 0 0,0 0-1 0 0,-1-3-42 0 0,0 4-2 0 0,-1 0-1 0 0,1 1 0 0 0,-1-1 0 0 0,0 1 1 0 0,0 0-1 0 0,-1-1 0 0 0,1 1 0 0 0,-1 0 1 0 0,1 1-1 0 0,-1-1 0 0 0,0 0 0 0 0,0 1 1 0 0,0-1-1 0 0,0 1 0 0 0,-1 0 0 0 0,1 0 1 0 0,0 0-1 0 0,-1 1 0 0 0,0-1 0 0 0,1 1 1 0 0,-1 0-1 0 0,0 0 0 0 0,0 0 0 0 0,1 0 1 0 0,-1 1-1 0 0,0 0 0 0 0,0-1 0 0 0,0 1 1 0 0,0 1-1 0 0,0-1 0 0 0,0 1 0 0 0,-2 0 3 0 0,-100 17-438 0 0,97-15 429 0 0,1 0 1 0 0,0 1 0 0 0,0 0 0 0 0,0 0-1 0 0,0 1 1 0 0,0 0 0 0 0,1 0-1 0 0,0 1 1 0 0,0 0 0 0 0,1 0 0 0 0,-1 0-1 0 0,1 1 1 0 0,1 0 0 0 0,-1 0-1 0 0,1 1 1 0 0,0-1 0 0 0,1 1 0 0 0,0 0-1 0 0,0 1 9 0 0,-1 113 64 0 0,6-112-56 0 0,1 0-1 0 0,0 0 1 0 0,1 0-1 0 0,0 0 0 0 0,0 0 1 0 0,1-1-1 0 0,1 1 0 0 0,-1-1 1 0 0,2 0-1 0 0,-1 0 1 0 0,1-1-1 0 0,0 0 0 0 0,1 0-7 0 0,1-3 38 0 0,0 0-1 0 0,0-1 1 0 0,0 0-1 0 0,1 0 0 0 0,-1-1 1 0 0,1 0-1 0 0,0 0 0 0 0,0-1 1 0 0,0 0-1 0 0,0-1 1 0 0,1 0-1 0 0,-1 0 0 0 0,0-1 1 0 0,0-1-1 0 0,1 1 1 0 0,-1-1-38 0 0,4 1 25 0 0,77-16 349 0 0,39-41-18 0 0,-104 45-292 0 0,125-89 373 0 0,-133 88-395 0 0,-2-1-1 0 0,1 0 0 0 0,-2-2 1 0 0,0 1-1 0 0,-1-2 0 0 0,-1 0 1 0 0,0 0-1 0 0,-1-1 1 0 0,-1 0-1 0 0,-1-1 0 0 0,7-18-41 0 0,-14 32 10 0 0,-1 1 0 0 0,1 0-1 0 0,-1-1 1 0 0,0 0 0 0 0,0 1 0 0 0,0-1 0 0 0,-1 0-1 0 0,1 0 1 0 0,-1 1 0 0 0,0-1 0 0 0,-1 0-1 0 0,1 0 1 0 0,-1 1 0 0 0,0-1 0 0 0,0 1-1 0 0,0-1 1 0 0,-1 0 0 0 0,0 1 0 0 0,0 0-1 0 0,0-1 1 0 0,0 1 0 0 0,-1 0 0 0 0,1 0 0 0 0,-1 0-1 0 0,0 1 1 0 0,0-1 0 0 0,-1 1 0 0 0,0-1-10 0 0,3 3-8 0 0,0-1 0 0 0,0 1 1 0 0,0 0-1 0 0,-1 0 0 0 0,1 0 1 0 0,0 1-1 0 0,0-1 0 0 0,-1 0 1 0 0,1 0-1 0 0,-1 1 0 0 0,1-1 1 0 0,0 1-1 0 0,-1-1 0 0 0,1 1 1 0 0,-1 0-1 0 0,1-1 1 0 0,-1 1-1 0 0,1 0 0 0 0,-1 0 1 0 0,0 0-1 0 0,1 0 0 0 0,-1 0 1 0 0,1 1-1 0 0,-1-1 0 0 0,1 0 1 0 0,-1 1-1 0 0,1-1 0 0 0,0 1 1 0 0,-1-1-1 0 0,1 1 0 0 0,-1 0 1 0 0,1-1-1 0 0,0 1 0 0 0,0 0 1 0 0,-1 0-1 0 0,1 0 0 0 0,0 0 1 0 0,0 0-1 0 0,0 0 1 0 0,0 1-1 0 0,0-1 0 0 0,0 1 8 0 0,-14 51-65 0 0,15-49 63 0 0,0 0-1 0 0,0 0 1 0 0,1 0 0 0 0,0 0 0 0 0,0 0 0 0 0,0 0 0 0 0,0 0-1 0 0,1-1 1 0 0,-1 1 0 0 0,1-1 0 0 0,0 1 0 0 0,0-1-1 0 0,0 1 1 0 0,0-1 0 0 0,1 0 0 0 0,0 0 0 0 0,-1 0 0 0 0,1-1-1 0 0,0 1 1 0 0,0-1 0 0 0,0 1 0 0 0,2 0 2 0 0,35 25 15 0 0,-35-25-4 0 0,1-1-1 0 0,-1 1 1 0 0,0 0 0 0 0,0 1 0 0 0,0-1 0 0 0,-1 1 0 0 0,0 0-1 0 0,1 0 1 0 0,-1 1 0 0 0,0-1 0 0 0,-1 1 0 0 0,1-1-1 0 0,-1 1 1 0 0,0 1 0 0 0,0-1 0 0 0,-1 0 0 0 0,1 1 0 0 0,-1-1-1 0 0,0 1 1 0 0,-1-1 0 0 0,0 1 0 0 0,1 0 0 0 0,-2 0-1 0 0,1 0 1 0 0,-1 1-11 0 0,-23 197 742 0 0,50-104-374 0 0,-27-100-324 0 0,29 0-903 0 0,-12-13-3535 0 0,-12 7 345 0 0,-3 1-3625 0 0,-1-2-2512 0 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50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16 3545 0 0,'0'0'4927'0'0,"0"0"-2343"0"0,0 0-843 0 0,0 0-84 0 0,0 0-8 0 0,0 0-71 0 0,0 0-143 0 0,0 0-149 0 0,0 0-171 0 0,0 0-217 0 0,0 0-181 0 0,-3-2-152 0 0,3 3-491 0 0,0-1 0 0 0,1 0 0 0 0,-1 0 1 0 0,0 1-1 0 0,0-1 0 0 0,0 0 0 0 0,1 1 0 0 0,-1-1 0 0 0,0 0 0 0 0,0 1 0 0 0,0-1 0 0 0,0 0 1 0 0,0 1-1 0 0,0-1 0 0 0,1 0 0 0 0,-1 1 0 0 0,0-1 0 0 0,0 0 0 0 0,0 1 0 0 0,0-1 0 0 0,0 1 1 0 0,-1-1-1 0 0,1 0 0 0 0,0 1 0 0 0,0-1 0 0 0,0 0 0 0 0,0 1 0 0 0,0-1 0 0 0,0 0 0 0 0,-1 1 1 0 0,1-1-1 0 0,0 0 0 0 0,0 1 0 0 0,0-1 0 0 0,-1 0 0 0 0,1 0 0 0 0,0 1 0 0 0,0-1 0 0 0,-1 0 1 0 0,1 0-1 0 0,0 1 0 0 0,-1-1 0 0 0,1 0 0 0 0,0 0 0 0 0,-1 0 0 0 0,1 0 0 0 0,0 0 0 0 0,-1 1 1 0 0,1-1-1 0 0,0 0 0 0 0,-1 0 0 0 0,1 0 0 0 0,0 0-74 0 0,10 25 408 0 0,40 133 671 0 0,57 200-681 0 0,-75-246-342 0 0,-28-102-37 0 0,1 14-8 0 0,1-31 286 0 0,12-58-22 0 0,74-161-270 0 0,-65 170 20 0 0,90-205 61 0 0,-94 192-61 0 0,-19 52-930 0 0,2 5-9991 0 0,-4 9-763 0 0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51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20 281 5193 0 0,'0'0'4068'0'0,"0"0"-1787"0"0,0 0-570 0 0,0 0 14 0 0,0 0 15 0 0,0 0-127 0 0,0 0-278 0 0,0 0-339 0 0,0 0-304 0 0,0 0-172 0 0,0 0-80 0 0,0 0-49 0 0,0 0 0 0 0,-4 0-22 0 0,-11 0 216 0 0,26 0 896 0 0,148-14 827 0 0,-68 8-1910 0 0,1 5 0 0 0,-1 4 0 0 0,10 4-398 0 0,-51 4 55 0 0,-117-65 1398 0 0,-1-37-1393 0 0,-3-22-226 0 0,71 112 83 0 0,-5-16-1061 0 0,15 12-6117 0 0,-1 5-4940 0 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52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31 440 0 0,'0'0'1496'0'0,"0"0"-113"0"0,0 0 46 0 0,0 0 92 0 0,0 0 16 0 0,0 0-113 0 0,0 0-196 0 0,0 0-181 0 0,0 0-115 0 0,0 0-74 0 0,0 0-29 0 0,0 0-15 0 0,0 0-77 0 0,1 8 2857 0 0,84-7 36 0 0,97-3-1205 0 0,101-20-953 0 0,-270 15-2383 0 0,-15 3-2609 0 0,-3 0-3894 0 0,1 3-4296 0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52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13027 0 0,'0'0'1075'0'0,"0"0"-286"0"0,0 0 213 0 0,0 0 377 0 0,0 0 169 0 0,0 0-80 0 0,0 0-250 0 0,0 0-322 0 0,0 0-257 0 0,0 0-184 0 0,37 1-162 0 0,118 1-105 0 0,-18-20-85 0 0,-93 13-375 0 0,12-2-1152 0 0,-20 3-4610 0 0,-23 1-5379 0 0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6:30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0 539 0 0 0,'0'0'915'0'0,"0"0"501"0"0,0 0 166 0 0,0 0 2 0 0,0 0-43 0 0,0 0-68 0 0,0 0-78 0 0,0 0-107 0 0,0-10-39 0 0,1-3-724 0 0,0-9-27 0 0,-1-2 2845 0 0,0 24-2399 0 0,0 1 5058 0 0,1 9-5935 0 0,158 230 1788 0 0,-40 125-1369 0 0,-84-314-403 0 0,-27-36 1033 0 0,48-227 51 0 0,-1-38-911 0 0,-12 46-127 0 0,-28 153-74 0 0,-9 5 337 0 0,0 15-412 0 0,40 13-6241 0 0,-30 16-2939 0 0,-7-1-3256 0 0</inkml:trace>
  <inkml:trace contextRef="#ctx0" brushRef="#br0" timeOffset="1201.695">838 770 4505 0 0,'0'0'1867'0'0,"0"0"-304"0"0,0 0-48 0 0,0 0 31 0 0,0 0-51 0 0,0 0-192 0 0,0 0-287 0 0,0 0-159 0 0,0 0-12 0 0,0 0 64 0 0,0 0 66 0 0,0 0-66 0 0,11 3-103 0 0,94 9 1690 0 0,-84-11-2163 0 0,-1-1 0 0 0,1-1-1 0 0,-1-1 1 0 0,0-1-1 0 0,0-1 1 0 0,0 0-1 0 0,0-2 1 0 0,0 0-1 0 0,4-3-332 0 0,-10 2 113 0 0,-7 5-64 0 0,-1 1 1 0 0,0-1 0 0 0,1-1-1 0 0,-1 1 1 0 0,0-1-1 0 0,-1 0 1 0 0,1-1-1 0 0,-1 1 1 0 0,1-1-1 0 0,-1 0 1 0 0,0 0 0 0 0,0-1-1 0 0,-1 1 1 0 0,1-1-1 0 0,-1 0 1 0 0,0-1-1 0 0,0 1 1 0 0,-1-1 0 0 0,0 1-1 0 0,0-1 1 0 0,0 0-1 0 0,-1 0 1 0 0,1-1-1 0 0,-2 1 1 0 0,1 0 0 0 0,-1-1-1 0 0,1-1-49 0 0,-2 4 11 0 0,1 1 1 0 0,-1-1-1 0 0,0 1 0 0 0,0-1 1 0 0,0 0-1 0 0,0 1 0 0 0,-1-1 0 0 0,1 1 1 0 0,-1-1-1 0 0,0 1 0 0 0,0-1 1 0 0,-1 1-1 0 0,1-1 0 0 0,-1 1 0 0 0,1 0 1 0 0,-1 0-1 0 0,0 0 0 0 0,0 0 1 0 0,0 0-1 0 0,-1 0 0 0 0,1 1 1 0 0,-1-1-1 0 0,0 1 0 0 0,1-1 0 0 0,-1 1 1 0 0,0 0-1 0 0,0 0 0 0 0,0 1 1 0 0,-1-1-1 0 0,0 0-11 0 0,-10-3-10 0 0,-1 0 1 0 0,0 1-1 0 0,0 1 0 0 0,0 0 1 0 0,-1 1-1 0 0,1 1 1 0 0,0 0-1 0 0,-1 1 0 0 0,1 0 1 0 0,-9 3 9 0 0,-27-2 47 0 0,-36 34-18 0 0,75-27-8 0 0,0 2 0 0 0,0-1 0 0 0,1 2 0 0 0,0-1 1 0 0,1 1-1 0 0,0 1 0 0 0,1 0 0 0 0,0 0 0 0 0,1 1 0 0 0,0 0 1 0 0,1 0-1 0 0,1 1 0 0 0,0 0 0 0 0,1 0 0 0 0,-3 10-21 0 0,2 0 78 0 0,2 1-1 0 0,0-1 1 0 0,1 1-1 0 0,1 0 1 0 0,2 0-1 0 0,0-1 1 0 0,2 8-78 0 0,-1-22 43 0 0,1-1 0 0 0,0 1 0 0 0,1 0 0 0 0,0-1 0 0 0,1 1 0 0 0,0-1 0 0 0,0 0 0 0 0,0 0 0 0 0,1-1 0 0 0,1 1-1 0 0,0-1 1 0 0,0-1 0 0 0,0 1 0 0 0,1-1 0 0 0,0 0 0 0 0,0 0 0 0 0,1-1 0 0 0,0 0 0 0 0,0 0 0 0 0,1-1 0 0 0,-1 0 0 0 0,1 0 0 0 0,0-1 0 0 0,0 0 0 0 0,1-1 0 0 0,-1 0 0 0 0,1 0 0 0 0,0-1 0 0 0,-1-1 0 0 0,1 1-1 0 0,0-2 1 0 0,0 1 0 0 0,0-1 0 0 0,5-1-43 0 0,145-15 829 0 0,-97 2-581 0 0,-58 11-120 0 0,-3 0-1694 0 0,-2-7-1375 0 0,7 2-7100 0 0,-3 4-2537 0 0</inkml:trace>
  <inkml:trace contextRef="#ctx0" brushRef="#br0" timeOffset="2024.429">1717 913 1776 0 0,'0'0'2102'0'0,"0"0"-519"0"0,0 0 59 0 0,0 0 269 0 0,0 0 113 0 0,0 0-125 0 0,0 0-358 0 0,0 0-421 0 0,0 0-282 0 0,0 0-158 0 0,0 0-98 0 0,0 0-52 0 0,0 0-26 0 0,2 23 2275 0 0,-5-4-2542 0 0,0-1 0 0 0,-1 0 0 0 0,-1 0 0 0 0,-1 0 0 0 0,0-1 0 0 0,-1 0 0 0 0,-1 0 0 0 0,-1-1 0 0 0,0 0 0 0 0,-1 0 0 0 0,-1-1 0 0 0,-9 11-237 0 0,-27 44 358 0 0,46-69-337 0 0,0 0-1 0 0,0 0 0 0 0,0 0 0 0 0,0 0 1 0 0,0 1-1 0 0,0-1 0 0 0,1 0 1 0 0,-1 1-1 0 0,0-1 0 0 0,1 0 1 0 0,-1 1-1 0 0,1-1 0 0 0,-1 1 1 0 0,1-1-1 0 0,0 0 0 0 0,0 1 0 0 0,0-1 1 0 0,0 1-1 0 0,0-1 0 0 0,0 1 1 0 0,0-1-1 0 0,0 1 0 0 0,0-1 1 0 0,1 1-1 0 0,-1-1 0 0 0,0 1 0 0 0,1-1 1 0 0,0 0-1 0 0,-1 1 0 0 0,1-1 1 0 0,0 0-1 0 0,0 1 0 0 0,-1-1 1 0 0,1 0-1 0 0,0 0 0 0 0,0 0 1 0 0,0 0-1 0 0,0 0 0 0 0,1 0 0 0 0,-1 0-20 0 0,107 7 1274 0 0,-10-12-583 0 0,-93-22-7440 0 0,-6 12 776 0 0,1 9-20 0 0,0 4-2782 0 0</inkml:trace>
  <inkml:trace contextRef="#ctx0" brushRef="#br0" timeOffset="2266.828">1408 1051 7482 0 0,'0'0'2600'0'0,"0"0"-547"0"0,0 0-336 0 0,0 0-332 0 0,0 0-261 0 0,0 0-104 0 0,0 0-77 0 0,0 0-32 0 0,0 0 29 0 0,0 0-95 0 0,0 0-135 0 0,0 0-109 0 0,0 0-63 0 0,32 1-53 0 0,99 2-58 0 0,48-7 527 0 0,-120 2-238 0 0,-30 1-2558 0 0,0 0-7815 0 0,-27 1-2079 0 0</inkml:trace>
  <inkml:trace contextRef="#ctx0" brushRef="#br0" timeOffset="3348.216">938 304 4993 0 0,'0'0'1659'0'0,"0"0"39"0"0,0 0 126 0 0,0 0 50 0 0,0 0-142 0 0,0 0-263 0 0,0 0-302 0 0,0 0-286 0 0,0 0-173 0 0,0 0-82 0 0,0 0-1 0 0,0 0 18 0 0,2-3-8 0 0,123-129 3488 0 0,-11-2-3244 0 0,-85 99-633 0 0,-27 77-165 0 0,-1-20 29 0 0,0 0 1 0 0,2-1-1 0 0,1 1 1 0 0,0-1-1 0 0,2 1 1 0 0,0-2-1 0 0,2 3-110 0 0,55 90 412 0 0,-56-104 376 0 0,0-2-3012 0 0,-5-5-8777 0 0,-2-2-1137 0 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6:39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14331 702 0 0 0,'0'0'480'0'0,"0"0"814"0"0,0 0 397 0 0,0 0 121 0 0,0 0-88 0 0,0 0-179 0 0,0 0-176 0 0,0 0-107 0 0,0 0-104 0 0,0 0-110 0 0,2-3-101 0 0,1-25 4663 0 0,-28 5-3133 0 0,14 19-2331 0 0,-1 0 1 0 0,1 0-1 0 0,-1 1 0 0 0,0 1 1 0 0,0 0-1 0 0,0 1 1 0 0,0 0-1 0 0,0 1 0 0 0,0 0 1 0 0,-8 1-147 0 0,-6 0 128 0 0,-132 33 456 0 0,86-3-242 0 0,70-29-342 0 0,0-1 1 0 0,-1 1 0 0 0,1 0 0 0 0,0 0 0 0 0,0 0 0 0 0,0 0-1 0 0,0 0 1 0 0,1 0 0 0 0,-1 1 0 0 0,1-1 0 0 0,-1 1-1 0 0,1-1 1 0 0,0 1 0 0 0,0-1 0 0 0,0 1 0 0 0,0 0-1 0 0,0-1 1 0 0,0 1 0 0 0,1 0 0 0 0,0 0 0 0 0,-1 0-1 0 0,1-1 1 0 0,0 1 0 0 0,0 0 0 0 0,1 0 0 0 0,-1 0 0 0 0,0-1-1 0 0,2 3 0 0 0,40 41 52 0 0,44-15 167 0 0,-64-27-143 0 0,66 15 192 0 0,-88-17-240 0 0,-1 1-1 0 0,1-1 1 0 0,-1 0 0 0 0,1 0-1 0 0,-1 0 1 0 0,0 0 0 0 0,0 0-1 0 0,0 1 1 0 0,0-1 0 0 0,0-1-1 0 0,0 1 1 0 0,-1 0 0 0 0,1 0-1 0 0,-1 0 1 0 0,1-1-1 0 0,-1 1 1 0 0,0-1 0 0 0,1 1-1 0 0,-1-1 1 0 0,0 0 0 0 0,0 0-1 0 0,0 1 1 0 0,0-1 0 0 0,0-1-1 0 0,0 1 1 0 0,0 0 0 0 0,-1 0-1 0 0,1-1 1 0 0,0 1 0 0 0,0-1-1 0 0,-1 0 1 0 0,1 0-28 0 0,-6 4 37 0 0,-198 131 123 0 0,201-131-161 0 0,0 1 0 0 0,1 0 0 0 0,-1 0 1 0 0,1 1-1 0 0,0-1 0 0 0,1 1 1 0 0,-1 0-1 0 0,1 0 0 0 0,0 0 0 0 0,0 1 1 0 0,1-1-1 0 0,0 1 0 0 0,0-1 0 0 0,1 1 1 0 0,-1 0-1 0 0,1-1 0 0 0,1 1 0 0 0,0 0 1 0 0,-1 0-1 0 0,2 0 0 0 0,-1 0 0 0 0,1-1 1 0 0,0 1-1 0 0,1 0 0 0 0,0-1 0 0 0,0 1 1 0 0,1 2 0 0 0,2-3 26 0 0,0-1 0 0 0,0 0 0 0 0,1 0 0 0 0,0 0 0 0 0,0 0 0 0 0,0-1 0 0 0,1 0 0 0 0,-1-1 0 0 0,1 1 0 0 0,0-1 0 0 0,0 0-1 0 0,0-1 1 0 0,0 0 0 0 0,0 0 0 0 0,1 0 0 0 0,-1-1 0 0 0,1 0 0 0 0,-1-1 0 0 0,1 1-26 0 0,8 1 105 0 0,140 2 504 0 0,-154-3-624 0 0,-1-1 1 0 0,1 0-1 0 0,0 1 1 0 0,0-1-1 0 0,0 0 1 0 0,0 0 0 0 0,0 0-1 0 0,-1-1 1 0 0,1 1-1 0 0,0 0 1 0 0,0-1-1 0 0,0 1 1 0 0,0-1-1 0 0,-1 1 1 0 0,1-1 0 0 0,0 0-1 0 0,-1 0 1 0 0,1 0-1 0 0,0 0 1 0 0,-1 0-1 0 0,1 0 1 0 0,-1 0-1 0 0,0-1 1 0 0,1 1 0 0 0,-1-1-1 0 0,0 1 1 0 0,0-1-1 0 0,0 1 1 0 0,0-1-1 0 0,0 1 1 0 0,0-1 0 0 0,0 0-1 0 0,-1 1 1 0 0,1-1-1 0 0,0-1 15 0 0,4-70-5126 0 0,-5 23-6821 0 0,0 35 1685 0 0</inkml:trace>
  <inkml:trace contextRef="#ctx0" brushRef="#br0" timeOffset="587.055">14006 286 2729 0 0,'0'0'2205'0'0,"0"0"-994"0"0,0 0-301 0 0,0 0 195 0 0,0 0 377 0 0,0 0 298 0 0,0 0 35 0 0,0 0-211 0 0,0 0-367 0 0,0 0-341 0 0,0 0-206 0 0,0 0-147 0 0,5-5-45 0 0,21-21 535 0 0,-35 93 3521 0 0,0 1-3727 0 0,2 259 866 0 0,-10-168-1313 0 0,-16 152-75 0 0,15-84-209 0 0,-8-70 17 0 0,12-79-38 0 0,11-98-3127 0 0,2 0-4787 0 0,3 15-4050 0 0</inkml:trace>
  <inkml:trace contextRef="#ctx0" brushRef="#br0" timeOffset="2483.577">15457 436 7242 0 0,'0'0'1525'0'0,"0"0"-50"0"0,0 0 90 0 0,0 0 92 0 0,0 0 78 0 0,0 0-104 0 0,0 0-241 0 0,0 0-257 0 0,0 0-279 0 0,0 0-217 0 0,0 0-111 0 0,0 0-66 0 0,0 0-48 0 0,-3 0-61 0 0,225 1 3056 0 0,-11 17-3044 0 0,-159-13-263 0 0,-79-10 1927 0 0,26 5-2024 0 0,-12-10 88 0 0,0 0 0 0 0,0-1 0 0 0,1-1 0 0 0,1 0 0 0 0,0 0 0 0 0,0-1 0 0 0,-5-11-91 0 0,-33-86 95 0 0,44 85-4382 0 0,3-1-4540 0 0,2 26-3507 0 0</inkml:trace>
  <inkml:trace contextRef="#ctx0" brushRef="#br0" timeOffset="3453.17">16666 875 0 0 0,'0'0'713'0'0,"0"0"257"0"0,0 0 29 0 0,0 0-39 0 0,0 0 94 0 0,0 0 66 0 0,0 0 81 0 0,0 0 81 0 0,0 0 4 0 0,0 0-81 0 0,-3-9 589 0 0,2 8 1547 0 0,2 0 3660 0 0,74 9-4988 0 0,28-19-748 0 0,3-1-559 0 0,12 11-245 0 0,-118-6-1508 0 0,0 1-2489 0 0,0 4-5122 0 0,0 2-2615 0 0</inkml:trace>
  <inkml:trace contextRef="#ctx0" brushRef="#br0" timeOffset="3753.931">16622 1049 8698 0 0,'0'0'2416'0'0,"0"0"-899"0"0,0 0-464 0 0,0 0 30 0 0,0 0 145 0 0,0 0 89 0 0,0 0-21 0 0,0 0-93 0 0,0 0-83 0 0,0 0-134 0 0,0 0-131 0 0,0 0-82 0 0,0 0-98 0 0,35-3-64 0 0,110-11-70 0 0,111 4 302 0 0,-224 12-1187 0 0,-16-1-2704 0 0,1 0-8018 0 0,-9-1-691 0 0</inkml:trace>
  <inkml:trace contextRef="#ctx0" brushRef="#br0" timeOffset="20977.981">18976 471 4481 0 0,'0'0'1714'0'0,"0"0"-430"0"0,0 0-29 0 0,0 0 125 0 0,0 0 4 0 0,0 0-129 0 0,0 0-185 0 0,0 0-149 0 0,0 0-34 0 0,0 0 2 0 0,0 0-48 0 0,0 0-23 0 0,0 0-10 0 0,15-8-8 0 0,47-25-15 0 0,29-47 2009 0 0,63-100-635 0 0,-13 34-1480 0 0,-99 123-335 0 0,-42 23-298 0 0,0 0-13 0 0,0 0 19 0 0,0 0 4 0 0,0 0-21 0 0,0 0 10 0 0,0 0 8 0 0,19 27 796 0 0,54 120 112 0 0,-53-48-774 0 0,-13-65-275 0 0,-7-33 65 0 0,10 7-830 0 0,-2-7 224 0 0,4 1-1343 0 0,-5-7-3592 0 0,-5-1-6234 0 0</inkml:trace>
  <inkml:trace contextRef="#ctx0" brushRef="#br0" timeOffset="4389.267">18144 798 1704 0 0,'0'0'2433'0'0,"0"0"-370"0"0,0 0-25 0 0,0 0 56 0 0,0 0-50 0 0,0 0-198 0 0,0 0-286 0 0,-32 0-238 0 0,-101 1-221 0 0,7 18 1637 0 0,107-14-2547 0 0,-1 2 1 0 0,0 0-1 0 0,1 0 0 0 0,1 2 0 0 0,-1 1 0 0 0,1 0 0 0 0,1 1 1 0 0,0 1-1 0 0,1 0 0 0 0,0 1 0 0 0,-10 11-191 0 0,19-16 23 0 0,1-1 0 0 0,0 1 0 0 0,0 1 0 0 0,1-1-1 0 0,0 1 1 0 0,0-1 0 0 0,1 2 0 0 0,0-1 0 0 0,1 0-1 0 0,-1 4-22 0 0,-5 62 171 0 0,12-70-123 0 0,-1 1 1 0 0,0-1-1 0 0,1 0 1 0 0,0 0-1 0 0,0 0 0 0 0,1-1 1 0 0,-1 1-1 0 0,1-1 1 0 0,0 0-1 0 0,0 0 0 0 0,1 0 1 0 0,-1 0-1 0 0,1-1 1 0 0,0 0-1 0 0,0 0 0 0 0,0 0 1 0 0,0 0-1 0 0,0-1 1 0 0,1 0-1 0 0,-1 0 0 0 0,1-1 1 0 0,-1 1-1 0 0,1-1 1 0 0,0 0-1 0 0,-1-1 0 0 0,1 1 1 0 0,0-1-1 0 0,0 0 1 0 0,-1-1-1 0 0,1 1 0 0 0,3-2-48 0 0,19-1 145 0 0,-1 0 1 0 0,0-3-1 0 0,0 0 0 0 0,0-1 0 0 0,-1-2 0 0 0,0-1 0 0 0,-1-1 1 0 0,0-1-1 0 0,0-1 0 0 0,-1-1 0 0 0,-1-1 0 0 0,-1-1 0 0 0,9-9-145 0 0,173-154 599 0 0,-172 152-503 0 0,-25 26-13 0 0,-7 1-56 0 0,0 0-18 0 0,0 9-50 0 0,-8 170 182 0 0,11-167-140 0 0,1-1 0 0 0,1 0 0 0 0,0-1 0 0 0,1 1 0 0 0,0-1 0 0 0,0 0 0 0 0,1 0 0 0 0,0-1 1 0 0,1 0-1 0 0,0 0 0 0 0,1-1 0 0 0,-1 0 0 0 0,2 0 0 0 0,-1-1 0 0 0,8 4-1 0 0,-9-6-67 0 0,1 0-1 0 0,0 0 1 0 0,0 0-1 0 0,1-1 1 0 0,-1-1-1 0 0,1 0 1 0 0,0 0 0 0 0,0-1-1 0 0,0 0 1 0 0,0-1-1 0 0,0 0 1 0 0,4 0 67 0 0,14-3-3620 0 0,-2-3-3360 0 0,-17 3-5532 0 0</inkml:trace>
  <inkml:trace contextRef="#ctx0" brushRef="#br0" timeOffset="19208.235">18874 991 2473 0 0,'0'0'1439'0'0,"0"0"-243"0"0,0 0 37 0 0,0 0 137 0 0,0 0 12 0 0,0 0-193 0 0,0 0-247 0 0,0 0-133 0 0,0 0-53 0 0,0 0 2 0 0,0 0-19 0 0,6 1-95 0 0,93 24 3960 0 0,-87-21-4297 0 0,1-1 1 0 0,-1 0 0 0 0,1-1-1 0 0,0 0 1 0 0,0-1 0 0 0,-1-1 0 0 0,1 0-1 0 0,0 0 1 0 0,2-2-308 0 0,21 1 263 0 0,144-22 789 0 0,-148 19-865 0 0,-26 4-143 0 0,0 0-1 0 0,0-1 0 0 0,1 0 0 0 0,-1 0 0 0 0,0 0 0 0 0,0 0 0 0 0,0-1 0 0 0,0 0 0 0 0,0-1 0 0 0,-1 1 0 0 0,1-1 1 0 0,-1 0-1 0 0,0-1 0 0 0,1 1 0 0 0,2-4-43 0 0,6-9 239 0 0,7-34 471 0 0,-20 45-686 0 0,-1 0-1 0 0,1 0 0 0 0,-1 0 1 0 0,0 0-1 0 0,0 0 0 0 0,-1-1 1 0 0,0 1-1 0 0,0 0 0 0 0,0 0 1 0 0,0 0-1 0 0,-1 0 0 0 0,0 0 0 0 0,0 1 1 0 0,0-1-1 0 0,0 1 0 0 0,-1-1 1 0 0,0 1-1 0 0,0 0 0 0 0,0-1 1 0 0,0 2-1 0 0,-1-1 0 0 0,1 0 1 0 0,-1 1-24 0 0,-6-1 6 0 0,1 0 0 0 0,0 1 0 0 0,-1 1 0 0 0,0-1 0 0 0,1 2 1 0 0,-1-1-1 0 0,0 1 0 0 0,0 1 0 0 0,0 0 0 0 0,0 0 0 0 0,0 1 1 0 0,-4 1-7 0 0,-25-1 10 0 0,-94 42 134 0 0,47 10-10 0 0,79-46-78 0 0,-1 1 1 0 0,1 0-1 0 0,0 1 0 0 0,0 0 0 0 0,1 0 0 0 0,0 0 1 0 0,1 0-1 0 0,0 1 0 0 0,1 0 0 0 0,0 0 0 0 0,0 1 1 0 0,1-1-1 0 0,0 1 0 0 0,1-1 0 0 0,0 1 0 0 0,1 0 1 0 0,0 0-1 0 0,1 0 0 0 0,0 0 0 0 0,0 0 0 0 0,2 0 1 0 0,0 3-57 0 0,-1-4 39 0 0,1 0 1 0 0,0-1 0 0 0,1 1 0 0 0,0-1 0 0 0,1 0 0 0 0,0 0 0 0 0,0 0 0 0 0,1 0-1 0 0,0-1 1 0 0,1 1 0 0 0,-1-1 0 0 0,2-1 0 0 0,-1 1 0 0 0,1-1 0 0 0,0 0 0 0 0,0-1-1 0 0,1 1 1 0 0,0-2 0 0 0,0 1 0 0 0,7 3-40 0 0,5-1 92 0 0,1-1 0 0 0,0-1 0 0 0,0-1 0 0 0,0-1 0 0 0,1 0 0 0 0,-1-2 0 0 0,1 0 0 0 0,21-2-92 0 0,71-7 314 0 0,-115 7-328 0 0,1-1 1 0 0,0 1 0 0 0,-1 0-1 0 0,1 0 1 0 0,0 0 0 0 0,-1-1-1 0 0,1 1 1 0 0,0 0 0 0 0,-1 0-1 0 0,1-1 1 0 0,0 1 0 0 0,-1 0-1 0 0,1-1 1 0 0,0 1 0 0 0,0 0 0 0 0,-1-1-1 0 0,1 1 1 0 0,0 0 0 0 0,0-1-1 0 0,0 1 1 0 0,-1-1 0 0 0,1 1-1 0 0,0 0 1 0 0,0-1 0 0 0,0 1-1 0 0,0-1 1 0 0,0 1 0 0 0,0 0-1 0 0,0-1 1 0 0,0 1 0 0 0,0-1-1 0 0,0 1 1 0 0,0-1 0 0 0,0 1-1 0 0,0 0 1 0 0,1-1 0 0 0,-1 1 0 0 0,0-1-1 0 0,0 1 1 0 0,0 0 0 0 0,0-1-1 0 0,1 1 1 0 0,-1 0 0 0 0,0-1-1 0 0,0 1 1 0 0,1 0 0 0 0,-1-1-1 0 0,0 1 1 0 0,1 0 0 0 0,-1 0-1 0 0,0-1 1 0 0,1 1 0 0 0,-1 0-1 0 0,0 0 1 0 0,1 0 0 0 0,-1-1-1 0 0,1 1 1 0 0,-1 0 0 0 0,0 0 0 0 0,1 0-1 0 0,-1 0 14 0 0,-6-5-616 0 0,-4 0-723 0 0,2 2-1569 0 0,4-2-3903 0 0,1-1-5429 0 0</inkml:trace>
  <inkml:trace contextRef="#ctx0" brushRef="#br0" timeOffset="20079.897">19733 1103 10426 0 0,'0'0'1993'0'0,"0"0"-724"0"0,0 0-205 0 0,0 0 182 0 0,0 0 105 0 0,0 0-85 0 0,0 0-262 0 0,0 0-344 0 0,0 0-213 0 0,0 0-28 0 0,0 0 29 0 0,0 0 60 0 0,0 0 32 0 0,-1 7-56 0 0,-27 60 751 0 0,-67 94-12 0 0,69-112-1086 0 0,113-175 310 0 0,16 22-375 0 0,-79 77-71 0 0,-15 65 19 0 0,-7-26-17 0 0,0-1-1 0 0,0 1 1 0 0,1-1-1 0 0,1 0 1 0 0,0 0-1 0 0,0 0 1 0 0,1 0-1 0 0,0-1 1 0 0,6 8-3 0 0,-8-15 21 0 0,0 0 0 0 0,0 0 0 0 0,0-1-1 0 0,0 1 1 0 0,1-1 0 0 0,-1 0 0 0 0,1 0 0 0 0,0-1 0 0 0,0 1 0 0 0,0-1 0 0 0,-1 1 0 0 0,1-1-1 0 0,0-1 1 0 0,0 1 0 0 0,1 0 0 0 0,-1-1 0 0 0,0 0 0 0 0,0 0 0 0 0,0 0 0 0 0,0 0-1 0 0,0-1 1 0 0,0 0 0 0 0,0 0 0 0 0,0 0 0 0 0,0 0 0 0 0,0 0 0 0 0,0-1 0 0 0,-1 0 0 0 0,1 1-1 0 0,0-2 1 0 0,-1 1 0 0 0,0 0 0 0 0,1-1 0 0 0,-1 1 0 0 0,0-1 0 0 0,0 0 0 0 0,-1 0-1 0 0,1 0 1 0 0,0 0 0 0 0,-1-1 0 0 0,2-2-21 0 0,56-105 682 0 0,-53 54-3360 0 0,-7 47-4224 0 0,0 8-4866 0 0</inkml:trace>
  <inkml:trace contextRef="#ctx0" brushRef="#br0" timeOffset="31862.905">15759 775 0 0 0,'0'0'529'0'0,"12"-4"3907"0"0,-10 2 8219 0 0,-7-5-6474 0 0,-50-33-5638 0 0,39 36-414 0 0,-1 0-1 0 0,0 1 1 0 0,0 1 0 0 0,-1 1 0 0 0,1 1-1 0 0,0 0 1 0 0,0 1 0 0 0,0 0 0 0 0,-8 3-129 0 0,-81 57 429 0 0,100-55-410 0 0,0 0 0 0 0,0 1-1 0 0,0 0 1 0 0,1 0 0 0 0,0 0 0 0 0,0 1-1 0 0,1-1 1 0 0,0 1 0 0 0,0 0-1 0 0,1 1 1 0 0,0-1 0 0 0,0 1 0 0 0,1-1-1 0 0,0 1 1 0 0,1 0 0 0 0,0 0 0 0 0,0-1-1 0 0,1 1 1 0 0,0 0 0 0 0,0 0-1 0 0,1 0 1 0 0,0 0 0 0 0,1-1 0 0 0,2 7-19 0 0,-1-5 21 0 0,0 0 1 0 0,1-1-1 0 0,1 1 1 0 0,-1-1 0 0 0,1 0-1 0 0,1 0 1 0 0,0-1-1 0 0,0 0 1 0 0,0 0 0 0 0,7 6-22 0 0,91 75 181 0 0,-97-86-140 0 0,1-1 0 0 0,-1 0 0 0 0,1-1 0 0 0,-1 1 0 0 0,1-1 0 0 0,0-1 0 0 0,-1 1 0 0 0,1-1 0 0 0,0-1 0 0 0,-1 1 0 0 0,1-1 0 0 0,-1-1 0 0 0,1 1 0 0 0,-1-1 0 0 0,1-1 0 0 0,-1 1 0 0 0,0-1 0 0 0,0-1 0 0 0,0 1 0 0 0,-1-1 0 0 0,1 0 0 0 0,5-5-41 0 0,-4 1 48 0 0,0 0 1 0 0,0 0 0 0 0,0-1-1 0 0,-2 0 1 0 0,1-1 0 0 0,-1 1 0 0 0,0-1-1 0 0,-1 0 1 0 0,0-1 0 0 0,-1 1 0 0 0,0-1-1 0 0,0 0 1 0 0,-1 0 0 0 0,1-9-49 0 0,8-22-21 0 0,5-35 84 0 0,-13 47-38 0 0,-4 30-2 0 0,0 0 3 0 0,0 0 1 0 0,0 0-18 0 0,0 0-6 0 0,0 0 28 0 0,0 0-2 0 0,0 0-16 0 0,0 0 1 0 0,0 0-12 0 0,0 0-18 0 0,0 0 26 0 0,0 0-10 0 0,0 0 8 0 0,0 0 12 0 0,0 0-7 0 0,0 0-14 0 0,0 0-1 0 0,0 0-12 0 0,0 0 32 0 0,0 0-3 0 0,0 0-19 0 0,0 0-5 0 0,0 0-1 0 0,0 0 14 0 0,0 0-20 0 0,0 0 3 0 0,0 0 12 0 0,0 0-15 0 0,0 0 10 0 0,0 0 17 0 0,0 0-22 0 0,0 30-49 0 0,-3-1 80 0 0,0 0 0 0 0,2 0 0 0 0,2 0-1 0 0,0 0 1 0 0,5 20-20 0 0,-3-38 10 0 0,1-1 0 0 0,0 1-1 0 0,1-1 1 0 0,0 0 0 0 0,0 0-1 0 0,1 0 1 0 0,1-1 0 0 0,-1 0-1 0 0,1 0 1 0 0,1 0 0 0 0,1 0-10 0 0,48 27 205 0 0,-10-32 153 0 0,-45-2-2388 0 0,-2-3 737 0 0,0-3-4937 0 0,0 3-6039 0 0</inkml:trace>
  <inkml:trace contextRef="#ctx0" brushRef="#br0" timeOffset="65160.078">0 2062 792 0 0,'0'0'1251'0'0,"0"0"-737"0"0,0 0-502 0 0,0 0-198 0 0,0 0 13 0 0,0 0 94 0 0,0 0 115 0 0,0 0 123 0 0,0 0 81 0 0,0 0 56 0 0,0 0 107 0 0,7-6 93 0 0,69-46 2448 0 0,32-2 52 0 0,42 16-1433 0 0,12 7-712 0 0,129-8-851 0 0,812-65 846 0 0,-813 74-616 0 0,149 14-115 0 0,55 28 46 0 0,-144-1-22 0 0,388-18-71 0 0,-151 34-4 0 0,28-15-27 0 0,-469-13-9 0 0,459-14 92 0 0,182 15-67 0 0,-414 12-45 0 0,24 11 43 0 0,528 3 110 0 0,73-40 6 0 0,-305 6 4 0 0,72-4-239 0 0,994-4 415 0 0,-1617 16-277 0 0,1075-4 118 0 0,-353-18-176 0 0,-68-8 92 0 0,-402 17 22 0 0,880-18 111 0 0,-301 7-24 0 0,-525 5-63 0 0,-224 8-52 0 0,1624-82 265 0 0,-768-10 123 0 0,-766 68 586 0 0,202 8-1072 0 0,205 23 1399 0 0,-617-4-764 0 0,-22-3-102 0 0,79 3-181 0 0,1 1-4 0 0,-43-1-21 0 0,2 4 81 0 0,-120 4-429 0 0,-1 0-31 0 0,0 0-47 0 0,0 0-80 0 0,0 0-163 0 0,0 0-259 0 0,0 7-10024 0 0,0-6 610 0 0</inkml:trace>
  <inkml:trace contextRef="#ctx0" brushRef="#br0" timeOffset="66837.261">1688 2147 4393 0 0,'0'0'1631'0'0,"0"0"-399"0"0,0 0-88 0 0,0 0 209 0 0,0 0 180 0 0,0 0 56 0 0,0 0-117 0 0,0 0-182 0 0,0 0-191 0 0,0 0-203 0 0,0 0-183 0 0,-6 2-186 0 0,3 0-450 0 0,-1 0 0 0 0,1 0 1 0 0,0 0-1 0 0,0 0 0 0 0,-1 1 0 0 0,2-1 0 0 0,-1 1 1 0 0,0-1-1 0 0,0 1 0 0 0,1 0 0 0 0,-1 0 0 0 0,1 1 1 0 0,0-1-1 0 0,0 0 0 0 0,0 1 0 0 0,1-1 0 0 0,-1 1 1 0 0,0 2-78 0 0,-128 471 2612 0 0,30-130-2301 0 0,48-224-215 0 0,84-216 271 0 0,178-485-242 0 0,-92 261-80 0 0,-106 305-54 0 0,-12 42-52 0 0,-1-21 111 0 0,-18 221 250 0 0,38 8-218 0 0,-14-209-78 0 0,1 0 1 0 0,1 0-1 0 0,2-1 1 0 0,1 0 0 0 0,12 25-5 0 0,-21-51 9 0 0,0 0 1 0 0,0 1 0 0 0,0-1-1 0 0,0 0 1 0 0,0 0 0 0 0,1 1-1 0 0,-1-1 1 0 0,1 0 0 0 0,-1 0 0 0 0,1-1-1 0 0,0 1 1 0 0,0 0 0 0 0,0 0-1 0 0,0-1 1 0 0,0 0 0 0 0,0 1 0 0 0,0-1-1 0 0,0 0 1 0 0,1 0 0 0 0,-1 0-1 0 0,1 0 1 0 0,-1 0 0 0 0,0-1-1 0 0,1 1 1 0 0,-1-1 0 0 0,1 1 0 0 0,-1-1-1 0 0,1 0 1 0 0,0 0 0 0 0,-1 0-1 0 0,1 0 1 0 0,-1-1 0 0 0,1 1 0 0 0,-1-1-1 0 0,0 1 1 0 0,1-1 0 0 0,-1 0-1 0 0,1 0 1 0 0,-1 0 0 0 0,0 0-1 0 0,0-1 1 0 0,0 1 0 0 0,2-2-10 0 0,11-14 132 0 0,0-1 1 0 0,-2 0-1 0 0,0-2 1 0 0,-1 1 0 0 0,-1-2-1 0 0,-1 1 1 0 0,-1-1-1 0 0,3-11-132 0 0,1 2 84 0 0,14-28-3 0 0,-2-2 0 0 0,-2-1 0 0 0,-3 0 0 0 0,-3-2-1 0 0,-3 0 1 0 0,-3-1 0 0 0,-2 0 0 0 0,-1-34-81 0 0,-8 91 5 0 0,-15-48-25 0 0,14 55-47 0 0,1 0-1 0 0,-1 0 1 0 0,0-1 0 0 0,0 1-1 0 0,0 0 1 0 0,0 0-1 0 0,0 0 1 0 0,0 0 0 0 0,0 0-1 0 0,0 0 1 0 0,0 1-1 0 0,0-1 1 0 0,0 0-1 0 0,0 0 1 0 0,1 1 0 0 0,-1-1-1 0 0,0 0 1 0 0,0 1-1 0 0,0-1 1 0 0,0 1 0 0 0,1-1-1 0 0,-1 1 1 0 0,0-1-1 0 0,0 1 1 0 0,1 0-1 0 0,-1-1 1 0 0,1 1 0 0 0,-1 0-1 0 0,0 0 1 0 0,1-1-1 0 0,-1 1 1 0 0,1 0 0 0 0,0 0-1 0 0,-1 0 1 0 0,1 0-1 0 0,0 0 1 0 0,-1-1-1 0 0,1 1 68 0 0,-19 40-4005 0 0,7-11-5396 0 0,3-10-1027 0 0</inkml:trace>
  <inkml:trace contextRef="#ctx0" brushRef="#br0" timeOffset="67209.064">2291 2548 9162 0 0,'0'0'3195'0'0,"0"0"-1657"0"0,0 0-647 0 0,0 0 41 0 0,0 0 99 0 0,0 0-14 0 0,0 0-198 0 0,0 0-276 0 0,0 0-220 0 0,0 0-143 0 0,0 0-49 0 0,0 0-18 0 0,0 0-9 0 0,-7 25 1 0 0,-17 77 31 0 0,23-100-124 0 0,1 0 0 0 0,-1 0 0 0 0,0 0-1 0 0,1 0 1 0 0,-1 0 0 0 0,1 0 0 0 0,0 0 0 0 0,0 0-1 0 0,0 0 1 0 0,0 0 0 0 0,0 0 0 0 0,0 0 0 0 0,0 0-1 0 0,1 0 1 0 0,-1 0 0 0 0,1 0 0 0 0,-1 0-1 0 0,1 0 1 0 0,0 0 0 0 0,-1 0 0 0 0,1 0 0 0 0,0-1-1 0 0,1 1 1 0 0,-1 0 0 0 0,0-1 0 0 0,0 1 0 0 0,1-1-1 0 0,-1 1 1 0 0,1-1 0 0 0,-1 0 0 0 0,1 1-1 0 0,0-1 1 0 0,0 0-12 0 0,4 3 77 0 0,1 0 56 0 0,1-1 0 0 0,-1-1 0 0 0,1 1 0 0 0,-1-1 0 0 0,1-1 0 0 0,0 1-1 0 0,0-1 1 0 0,0-1 0 0 0,-1 1 0 0 0,1-1 0 0 0,0-1 0 0 0,0 1 0 0 0,0-1 0 0 0,0-1 0 0 0,0 0 0 0 0,-1 0 0 0 0,1 0 0 0 0,-1-1 0 0 0,1 0 0 0 0,5-4-133 0 0,-7 4 84 0 0,0-1 0 0 0,-1 0 1 0 0,0 0-1 0 0,0 0 0 0 0,0-1 0 0 0,0 0 1 0 0,-1 0-1 0 0,0 0 0 0 0,0-1 0 0 0,0 1 0 0 0,-1-1 1 0 0,1 0-1 0 0,-1 0 0 0 0,-1 0 0 0 0,1 0 1 0 0,-1 0-1 0 0,0-1 0 0 0,-1 1 0 0 0,1-1 0 0 0,-1 0 1 0 0,-1 1-1 0 0,1-1 0 0 0,-1 0 0 0 0,0 1 1 0 0,-1-1-1 0 0,0-5-84 0 0,-2 7-23 0 0,0 0 0 0 0,0 0 1 0 0,0 1-1 0 0,-1-1 0 0 0,1 1 0 0 0,-1-1 1 0 0,0 1-1 0 0,0 0 0 0 0,-1 1 1 0 0,1-1-1 0 0,-1 1 0 0 0,0 0 0 0 0,0 0 1 0 0,0 0-1 0 0,0 0 0 0 0,0 1 1 0 0,-1 0-1 0 0,1 0 0 0 0,-1 1 0 0 0,1 0 1 0 0,-1 0-1 0 0,0 0 0 0 0,0 0 1 0 0,1 1-1 0 0,-1 0 0 0 0,0 0 0 0 0,-5 1 23 0 0,-107 18-4565 0 0,95-8 188 0 0,8-6-3768 0 0</inkml:trace>
  <inkml:trace contextRef="#ctx0" brushRef="#br0" timeOffset="67604.08">2959 2116 8338 0 0,'0'0'2283'0'0,"0"0"-649"0"0,0 0-217 0 0,0 0 76 0 0,0 0 51 0 0,0 0-68 0 0,0 0-260 0 0,0 0-290 0 0,0 0-227 0 0,0 0-155 0 0,0 0-71 0 0,0 0-22 0 0,0 4-28 0 0,41 278 2744 0 0,-37 16-2912 0 0,-12-280-2418 0 0,-3-23-9034 0 0,8 1-278 0 0</inkml:trace>
  <inkml:trace contextRef="#ctx0" brushRef="#br0" timeOffset="67858.148">2720 2451 9122 0 0,'0'0'2202'0'0,"0"0"-1050"0"0,0 0-456 0 0,0 0 167 0 0,0 0 325 0 0,0 0 159 0 0,0 0-72 0 0,0 0-177 0 0,0 0-203 0 0,0 0-139 0 0,0 0-87 0 0,0 0-117 0 0,33 0-124 0 0,103 0-108 0 0,19-7 9 0 0,-65 1-246 0 0,-46 2-4231 0 0,-21 3-1919 0 0,-1 0-3782 0 0,-18 1 6938 0 0</inkml:trace>
  <inkml:trace contextRef="#ctx0" brushRef="#br0" timeOffset="68159.896">3246 2444 0 0 0,'0'0'1024'0'0,"0"0"927"0"0,0 0 250 0 0,0 0 69 0 0,0 0-117 0 0,0 0-284 0 0,0 0-221 0 0,0 0-213 0 0,0 0-169 0 0,0 0-121 0 0,0 0-98 0 0,0 0-75 0 0,0 0-87 0 0,31 3-101 0 0,96 13-76 0 0,-49-21 619 0 0,-63-2-955 0 0,-8 5-273 0 0,0-1 0 0 0,-1 1 0 0 0,1-2 0 0 0,-1 1 0 0 0,1-1-1 0 0,-1 0 1 0 0,0 0 0 0 0,-1 0 0 0 0,1-1 0 0 0,-1 0 0 0 0,0 0 0 0 0,0-1 0 0 0,0 1 0 0 0,-1-1 0 0 0,0 0 0 0 0,0 0 0 0 0,0-1-1 0 0,-1 1 1 0 0,0-1 0 0 0,0 1 0 0 0,-1-1 0 0 0,0 0 0 0 0,0 0 0 0 0,0 0 0 0 0,-1-1 0 0 0,0 1 0 0 0,-1 0 0 0 0,1 0 0 0 0,-1-1-99 0 0,-1 5 1 0 0,0 0 0 0 0,0 1 1 0 0,0-1-1 0 0,-1 0 1 0 0,1 1-1 0 0,0 0 1 0 0,-1-1-1 0 0,0 1 1 0 0,1 0-1 0 0,-1 0 0 0 0,0 0 1 0 0,0 0-1 0 0,0 0 1 0 0,-1 0-1 0 0,1 0 1 0 0,0 1-1 0 0,-1-1 1 0 0,1 1-1 0 0,-1 0 0 0 0,1 0 1 0 0,-1 0-1 0 0,0 0 1 0 0,1 0-1 0 0,-1 0 1 0 0,0 1-1 0 0,0-1 1 0 0,1 1-1 0 0,-1 0 0 0 0,0 0 1 0 0,0 0-1 0 0,-1 0-1 0 0,-88 18-266 0 0,75-8 241 0 0,0 1 0 0 0,1 1 0 0 0,0 0 0 0 0,1 2 1 0 0,0-1-1 0 0,1 2 0 0 0,1 0 0 0 0,0 0 0 0 0,1 1 0 0 0,1 1 0 0 0,0 0 0 0 0,2 0 0 0 0,0 1 0 0 0,0 0 0 0 0,2 1 0 0 0,-3 10 25 0 0,8-22-8 0 0,-1 0-1 0 0,1-1 0 0 0,0 1 1 0 0,1 0-1 0 0,0 0 1 0 0,0 0-1 0 0,0 0 0 0 0,1 0 1 0 0,0 0-1 0 0,0 0 0 0 0,1 0 1 0 0,0 0-1 0 0,0 0 0 0 0,1-1 1 0 0,-1 1-1 0 0,2 0 1 0 0,-1-1-1 0 0,1 1 0 0 0,0-1 1 0 0,0 0-1 0 0,0 0 0 0 0,1 0 1 0 0,1 2 8 0 0,7-3-29 0 0,0 0 1 0 0,0 0-1 0 0,1-1 1 0 0,-1 0-1 0 0,1-1 0 0 0,0-1 1 0 0,0 0-1 0 0,0-1 1 0 0,0 0-1 0 0,0-1 1 0 0,0-1-1 0 0,0 0 1 0 0,-1 0-1 0 0,1-1 1 0 0,6-2 28 0 0,89-35-3162 0 0,-70 21-6336 0 0,-26 14-2121 0 0</inkml:trace>
  <inkml:trace contextRef="#ctx0" brushRef="#br0" timeOffset="68476.33">684 3341 7498 0 0,'0'0'3175'0'0,"0"0"-2091"0"0,0 0-780 0 0,0 0 47 0 0,0 0 480 0 0,34-11 360 0 0,112-35 185 0 0,99-9 2838 0 0,-31 22-2053 0 0,2 9-1 0 0,0 10 1 0 0,49 9-2161 0 0,569-41 1181 0 0,-770 40-1248 0 0,149-16-1470 0 0,185-43 1537 0 0,-348 49-2102 0 0,-35 9-1243 0 0,0 0-3688 0 0,-10 6-4946 0 0</inkml:trace>
  <inkml:trace contextRef="#ctx0" brushRef="#br0" timeOffset="68987.915">4154 2274 2977 0 0,'0'0'2205'0'0,"0"0"-149"0"0,0 0 27 0 0,0 0-46 0 0,0 0-148 0 0,0 0-187 0 0,0 0-249 0 0,0 0-215 0 0,0 0-213 0 0,0 0-205 0 0,0 0-177 0 0,0 0-129 0 0,0 0-114 0 0,-19 10-97 0 0,-58 29-54 0 0,44-13 138 0 0,75-28 281 0 0,14-29 56 0 0,-56 31-564 0 0,0 0 17 0 0,0 0 41 0 0,0 0 16 0 0,0 0-7 0 0,-33 16 359 0 0,-18 22-1897 0 0,50-35 1747 0 0,1-2-7481 0 0,0-1 792 0 0,0 0-4549 0 0</inkml:trace>
  <inkml:trace contextRef="#ctx0" brushRef="#br0" timeOffset="69421.641">4117 2621 9418 0 0,'0'0'1332'0'0,"0"0"-81"0"0,0 0 104 0 0,0 0 79 0 0,0 0 10 0 0,0 0-190 0 0,0 0-209 0 0,0 0-166 0 0,0 0-209 0 0,0 0-166 0 0,0 0-119 0 0,0 0-97 0 0,-5 4-52 0 0,-40 41 731 0 0,46-44-939 0 0,-1 0 1 0 0,1-1-1 0 0,0 1 0 0 0,-1 0 0 0 0,1-1 0 0 0,0 1 0 0 0,-1 0 1 0 0,1-1-1 0 0,0 1 0 0 0,0-1 0 0 0,-1 0 0 0 0,1 1 1 0 0,0-1-1 0 0,0 1 0 0 0,0-1 0 0 0,0 0 0 0 0,0 0 1 0 0,-1 0-1 0 0,1 1 0 0 0,0-1 0 0 0,0 0 0 0 0,0 0 0 0 0,0 0 1 0 0,0 0-1 0 0,0-1 0 0 0,0 1 0 0 0,0 0 0 0 0,0 0 1 0 0,-1 0-1 0 0,1-1 0 0 0,0 1 0 0 0,0 0 0 0 0,0-1 1 0 0,0 1-1 0 0,-1-1 0 0 0,1 1 0 0 0,0-1 0 0 0,-1 1 0 0 0,1-1 1 0 0,0 0-1 0 0,-1 1 0 0 0,1-1 0 0 0,0 0 0 0 0,-1 0 1 0 0,1 1-1 0 0,-1-1 0 0 0,0 0 0 0 0,1 0 0 0 0,-1 0-28 0 0,4-1 71 0 0,40-24 498 0 0,-89 47 1207 0 0,-35 36-1631 0 0,83-57-1017 0 0,17-7-434 0 0,-6 0-3396 0 0,-5 3-7044 0 0</inkml:trace>
  <inkml:trace contextRef="#ctx0" brushRef="#br0" timeOffset="78309.523">4928 2852 3825 0 0,'0'0'1743'0'0,"0"0"-399"0"0,0 0-352 0 0,0 0 66 0 0,0 0 246 0 0,0 0 167 0 0,0 0-49 0 0,0 0-235 0 0,0 0-290 0 0,0 0-274 0 0,0 0-206 0 0,15 15 774 0 0,-4-9-886 0 0,0 0-1 0 0,1-2 1 0 0,-1 1-1 0 0,1-2 1 0 0,0 1-1 0 0,1-2 1 0 0,-1 1-1 0 0,0-2 1 0 0,1 0-1 0 0,-1 0 0 0 0,1-1 1 0 0,0-1-1 0 0,-1 0 1 0 0,0 0-1 0 0,1-1 1 0 0,-1-1-1 0 0,4-1-304 0 0,20-12 241 0 0,-1-2 0 0 0,-1-1 1 0 0,-1-1-1 0 0,0-2 0 0 0,-2-2 0 0 0,-1 0 0 0 0,0-2 0 0 0,-2-2 0 0 0,-1 0 1 0 0,-2-1-1 0 0,20-30-241 0 0,-10 9 136 0 0,-3-2 0 0 0,-2-1 1 0 0,-2-1-1 0 0,3-14-136 0 0,15-28 112 0 0,-8 0-57 0 0,-38 96-60 0 0,0 1-1 0 0,0-1 1 0 0,0 1 0 0 0,0-1-1 0 0,0 0 1 0 0,0 1-1 0 0,1-1 1 0 0,-1 0 0 0 0,0 1-1 0 0,0-1 1 0 0,0 0 0 0 0,1 1-1 0 0,-1-1 1 0 0,0 0 0 0 0,0 1-1 0 0,1-1 1 0 0,-1 0 0 0 0,0 0-1 0 0,1 1 1 0 0,-1-1 0 0 0,0 0-1 0 0,1 0 1 0 0,-1 1 0 0 0,0-1-1 0 0,1 0 1 0 0,-1 0 0 0 0,0 0-1 0 0,1 0 1 0 0,-1 0 0 0 0,1 0-1 0 0,-1 0 1 0 0,0 0 0 0 0,1 1-1 0 0,-1-1 1 0 0,1-1 0 0 0,-1 1-1 0 0,0 0 1 0 0,1 0-1 0 0,-1 0 1 0 0,0 0 0 0 0,1 0-1 0 0,-1 0 1 0 0,1 0 0 0 0,-1 0-1 0 0,0-1 1 0 0,1 1 0 0 0,-1 0-1 0 0,0 0 1 0 0,1 0 0 0 0,-1-1-1 0 0,0 1 1 0 0,0 0 0 0 0,1-1-1 0 0,-1 1 1 0 0,0 0 0 0 0,0-1-1 0 0,1 1 1 0 0,-1 0 0 0 0,0-1-1 0 0,0 1 1 0 0,0 0 0 0 0,1-1-1 0 0,-1 1 1 0 0,0 0 0 0 0,0-1-1 0 0,0 1 1 0 0,0-1 0 0 0,0 1-1 0 0,0 0 6 0 0,17 37 109 0 0,-14-28-82 0 0,50 215 462 0 0,-47-190-401 0 0,-2 1 1 0 0,-2 0-1 0 0,-1-1 0 0 0,-2 1 0 0 0,-1 7-88 0 0,1-31 28 0 0,0 0 0 0 0,-1-1 0 0 0,0 1-1 0 0,0 0 1 0 0,-1-1 0 0 0,-1 1 0 0 0,0-1-1 0 0,0 0 1 0 0,-1 0 0 0 0,0-1 0 0 0,-1 1-1 0 0,0-1 1 0 0,0-1 0 0 0,-1 1 0 0 0,0-1-1 0 0,-1 0 1 0 0,0 0 0 0 0,0-1 0 0 0,0 0-1 0 0,-1-1 1 0 0,0 0 0 0 0,0 0 0 0 0,-1-1-1 0 0,0 0 1 0 0,0 0 0 0 0,0-1 0 0 0,0-1-1 0 0,-1 0 1 0 0,1 0 0 0 0,-1-1 0 0 0,-8 1-28 0 0,12-3 10 0 0,-1 0 0 0 0,1-1 0 0 0,-1 1 0 0 0,1-2 0 0 0,0 1 0 0 0,-1-1 0 0 0,1 0 0 0 0,0 0 0 0 0,0-1 0 0 0,0 0 0 0 0,1 0 0 0 0,-1-1 1 0 0,1 0-1 0 0,0 0 0 0 0,0 0 0 0 0,0-1 0 0 0,0 0 0 0 0,-4-4-10 0 0,4 4-67 0 0,0-1-1 0 0,0 1 1 0 0,0-1 0 0 0,1 0-1 0 0,0-1 1 0 0,0 1 0 0 0,0-1-1 0 0,1 0 1 0 0,0 0 0 0 0,1 0-1 0 0,-1-1 1 0 0,1 1 0 0 0,1-1 0 0 0,-1 0-1 0 0,2 0 1 0 0,-1 0 0 0 0,1 0-1 0 0,0 0 1 0 0,0-2 67 0 0,36-3-3095 0 0,-8 14-4790 0 0,-19 2 342 0 0,-5-2-409 0 0</inkml:trace>
  <inkml:trace contextRef="#ctx0" brushRef="#br0" timeOffset="78592.5">6136 2636 16572 0 0,'0'0'1313'0'0,"0"0"-549"0"0,0 0-264 0 0,0 0 126 0 0,0 0 191 0 0,0 0 97 0 0,0 0-103 0 0,0 0-244 0 0,0 0-205 0 0,0 0-136 0 0,0 0-82 0 0,0 0-40 0 0,0 0-34 0 0,-4 24-32 0 0,-12 72-13 0 0,19-51-174 0 0,3-41-69 0 0,-3-3-1074 0 0,-1-2-8070 0 0,-2-2-1638 0 0</inkml:trace>
  <inkml:trace contextRef="#ctx0" brushRef="#br0" timeOffset="78839.959">5995 2313 12947 0 0,'0'0'-216'0'0,"0"0"-808"0"0,0 0-337 0 0,0 0-47 0 0,0 0 376 0 0,0 0-729 0 0,0 0-4384 0 0</inkml:trace>
  <inkml:trace contextRef="#ctx0" brushRef="#br0" timeOffset="79163.067">6333 2848 12851 0 0,'0'0'1005'0'0,"0"0"-443"0"0,0 0-154 0 0,0 0 97 0 0,0 0 130 0 0,0 0 56 0 0,0 0-48 0 0,0 0-77 0 0,0 0-31 0 0,0 0-55 0 0,10-33-66 0 0,33-101-78 0 0,3 36 397 0 0,-24 66-482 0 0,20 183-784 0 0,-40-147 555 0 0,0 0 0 0 0,0 0 0 0 0,0 0 1 0 0,1-1-1 0 0,0 1 0 0 0,-1-1 0 0 0,1 0 1 0 0,0 1-1 0 0,0-1 0 0 0,1-1 0 0 0,-1 1 1 0 0,1 0-1 0 0,-1-1 0 0 0,1 0 0 0 0,0 0 1 0 0,0 0-1 0 0,0 0 0 0 0,0 0 0 0 0,0-1 1 0 0,0 0-1 0 0,0 0 0 0 0,1 0 0 0 0,-1 0 1 0 0,0-1-1 0 0,3 0-22 0 0,-1 0 139 0 0,-1-1 1 0 0,0 0-1 0 0,1 0 1 0 0,-1 0-1 0 0,0-1 1 0 0,0 1-1 0 0,0-1 1 0 0,0-1-1 0 0,0 1 1 0 0,0-1-1 0 0,-1 0 1 0 0,1 0 0 0 0,-1 0-1 0 0,1 0 1 0 0,-1-1-1 0 0,-1 0 1 0 0,1 0-1 0 0,0 0 1 0 0,-1 0-1 0 0,0 0 1 0 0,3-5-140 0 0,1 0 188 0 0,-1-1 0 0 0,0 0 0 0 0,-1 0 0 0 0,1 0 0 0 0,-2 0 1 0 0,0-1-1 0 0,0 0 0 0 0,-1 0 0 0 0,0 0 0 0 0,0-1 0 0 0,-2 1 1 0 0,1-4-189 0 0,-2 14-47 0 0,0 1-59 0 0,0 0-108 0 0,0 0-150 0 0,0 0-303 0 0,0 15-12541 0 0,0-11 1988 0 0</inkml:trace>
  <inkml:trace contextRef="#ctx0" brushRef="#br0" timeOffset="79509.999">7173 2528 8186 0 0,'0'0'4049'0'0,"0"0"-2304"0"0,0 0-644 0 0,0 0 181 0 0,0 0 204 0 0,0 0 105 0 0,0 0-201 0 0,0 0-303 0 0,0 0-255 0 0,0 0-220 0 0,0 0-131 0 0,0 0-76 0 0,0 0-81 0 0,-6-4-66 0 0,-19-11-51 0 0,22 15-187 0 0,1-1 0 0 0,-1 1 1 0 0,1 0-1 0 0,-1 0 0 0 0,1 0 0 0 0,-1 1 0 0 0,0-1 0 0 0,1 0 1 0 0,-1 1-1 0 0,1 0 0 0 0,0-1 0 0 0,-1 1 0 0 0,1 0 1 0 0,-1 1-1 0 0,1-1 0 0 0,0 0 0 0 0,0 1 0 0 0,0-1 0 0 0,0 1 1 0 0,-2 1-21 0 0,-2 1 45 0 0,0-1-36 0 0,1-1 0 0 0,0 2 0 0 0,0-1 0 0 0,0 0-1 0 0,0 1 1 0 0,0 0 0 0 0,1 0 0 0 0,-1 1-1 0 0,1-1 1 0 0,0 1 0 0 0,1 0 0 0 0,-1 0-1 0 0,1 0 1 0 0,0 0 0 0 0,0 1 0 0 0,1-1-1 0 0,-1 1 1 0 0,1 0 0 0 0,1 0 0 0 0,-1 0-1 0 0,0 5-8 0 0,4-5 3 0 0,0-1-1 0 0,0 1 0 0 0,1 0 1 0 0,-1-1-1 0 0,2 1 0 0 0,-1-1 1 0 0,0 0-1 0 0,1 0 0 0 0,0 0 1 0 0,0 0-1 0 0,0-1 0 0 0,1 1 1 0 0,0-1-1 0 0,0-1 0 0 0,0 1 1 0 0,0 0-1 0 0,0-1 0 0 0,1 0 1 0 0,-1-1-1 0 0,1 1 0 0 0,0-1 1 0 0,0 0-1 0 0,0 0 0 0 0,0-1 1 0 0,0 0-1 0 0,0 0 0 0 0,0 0 1 0 0,1-1-3 0 0,85 7-154 0 0,-58-32-1290 0 0,-25 16-1478 0 0,0 2-3332 0 0,-5 3-5234 0 0</inkml:trace>
  <inkml:trace contextRef="#ctx0" brushRef="#br0" timeOffset="79906.183">7394 2679 4833 0 0,'0'0'1783'0'0,"0"0"-29"0"0,0 0 153 0 0,0 0 65 0 0,0 0-91 0 0,0 0-189 0 0,0 0-212 0 0,0 0-175 0 0,0 0-144 0 0,0 0-157 0 0,0 0-142 0 0,0 0-117 0 0,30 9-94 0 0,95 25-55 0 0,-63-34 223 0 0,-52-5-620 0 0,4 1-59 0 0,-1-1 0 0 0,1 0 1 0 0,-1-1-1 0 0,0 0 0 0 0,-1-1 1 0 0,0 0-1 0 0,0-1 0 0 0,0-1 0 0 0,-1 0 1 0 0,0 0-1 0 0,-1-1 0 0 0,0 0 0 0 0,-1-1 1 0 0,0 0-1 0 0,0-1 0 0 0,-1 0 0 0 0,6-13-140 0 0,-13 23 8 0 0,0-1-1 0 0,-1 0 0 0 0,1 0 1 0 0,-1 0-1 0 0,0 1 0 0 0,0-1 1 0 0,0 0-1 0 0,0 0 0 0 0,0 0 1 0 0,0 0-1 0 0,-1 0 0 0 0,1 1 1 0 0,-1-1-1 0 0,0 0 0 0 0,0 0 1 0 0,0 1-1 0 0,0-1 0 0 0,-1 1 1 0 0,1-1-1 0 0,-1 1 0 0 0,1-1 1 0 0,-1 1-1 0 0,0 0 0 0 0,0 0 1 0 0,0 0-1 0 0,0 0 1 0 0,0 0-1 0 0,0 0 0 0 0,-1 0 1 0 0,1 1-1 0 0,-1-1 0 0 0,1 1 1 0 0,-1 0-1 0 0,1 0 0 0 0,-1 0 1 0 0,0 0-1 0 0,0 0 0 0 0,1 1 1 0 0,-1-1-1 0 0,0 1 0 0 0,0-1 1 0 0,0 1-1 0 0,0 0 0 0 0,1 0 1 0 0,-1 1-1 0 0,0-1 0 0 0,0 1 1 0 0,-2 0-8 0 0,-4-1-23 0 0,-1 0 1 0 0,1 0 0 0 0,0 2 0 0 0,-1-1 0 0 0,1 1 0 0 0,0 0-1 0 0,0 1 1 0 0,0 0 0 0 0,1 0 0 0 0,-1 1 0 0 0,1 0 0 0 0,0 1 0 0 0,0 0-1 0 0,0 0 1 0 0,1 0 0 0 0,-1 1 0 0 0,1 1 0 0 0,-2 1 22 0 0,2-1-17 0 0,0 0-1 0 0,1 0 1 0 0,0 0 0 0 0,0 1 0 0 0,0 0 0 0 0,1 0 0 0 0,0 1 0 0 0,0-1-1 0 0,1 1 1 0 0,1 0 0 0 0,-1 0 0 0 0,1 1 0 0 0,1-1 0 0 0,0 1-1 0 0,0-1 1 0 0,1 1 0 0 0,0 0 0 0 0,0-1 0 0 0,1 1 0 0 0,1 0-1 0 0,0 0 1 0 0,1 5 17 0 0,1-8-5 0 0,-1 0 1 0 0,2 0-1 0 0,-1-1 0 0 0,1 0 0 0 0,0 1 0 0 0,0-1 0 0 0,1-1 0 0 0,-1 1 0 0 0,1-1 0 0 0,1 0 1 0 0,-1 0-1 0 0,1 0 0 0 0,0-1 0 0 0,0 1 0 0 0,0-1 0 0 0,1-1 0 0 0,-1 0 0 0 0,1 1 1 0 0,0-2-1 0 0,0 1 0 0 0,5 0 5 0 0,156 20-186 0 0,-61-41-1921 0 0,-85 11-1966 0 0,0-2-3326 0 0,-12 5-5002 0 0</inkml:trace>
  <inkml:trace contextRef="#ctx0" brushRef="#br0" timeOffset="81593.1">6076 2282 0 0 0,'0'0'672'0'0,"0"0"376"0"0,0 0-31 0 0,0 0 67 0 0,0 0 84 0 0,0 0 70 0 0,0 0 23 0 0,0 0-91 0 0,0 0-30 0 0,0 0-18 0 0,0 0-23 0 0,0 0-59 0 0,0 0-128 0 0,0-3-139 0 0,0 3-708 0 0,0-1 0 0 0,0 1 0 0 0,0-1 0 0 0,0 1 0 0 0,-1-1 0 0 0,1 1 0 0 0,0-1 0 0 0,0 1 0 0 0,0-1 0 0 0,0 1 0 0 0,-1-1 0 0 0,1 1 0 0 0,0 0 0 0 0,0-1 0 0 0,-1 1 0 0 0,1-1 0 0 0,0 1 0 0 0,-1 0 0 0 0,1-1 0 0 0,0 1 0 0 0,-1 0 0 0 0,1-1 0 0 0,-1 1 0 0 0,1 0 0 0 0,-1 0 0 0 0,1-1 0 0 0,0 1 0 0 0,-1 0 0 0 0,1 0 0 0 0,-1 0 0 0 0,1 0 0 0 0,-1-1 0 0 0,1 1 0 0 0,-1 0 0 0 0,1 0 0 0 0,-1 0 0 0 0,1 0 0 0 0,-1 0 0 0 0,1 0 0 0 0,-1 1 0 0 0,1-1 0 0 0,-1 0 0 0 0,1 0 0 0 0,-1 0 0 0 0,1 0 0 0 0,-1 0 0 0 0,1 1 0 0 0,-1-1 0 0 0,1 0 0 0 0,0 0 0 0 0,-1 1 0 0 0,1-1 0 0 0,-1 0 0 0 0,1 1 0 0 0,0-1 0 0 0,-1 1 0 0 0,1-1-1 0 0,0 0 1 0 0,-1 1 0 0 0,1-1 0 0 0,0 1 0 0 0,0-1 0 0 0,0 1-65 0 0,-11 6-261 0 0,-36 27 1084 0 0,95-71 1466 0 0,-39 39 1055 0 0,35-5-3296 0 0,22-29 14 0 0,-102 33 347 0 0,-18 34-489 0 0,55-32-2914 0 0,2-6-1679 0 0,0 3-6074 0 0</inkml:trace>
  <inkml:trace contextRef="#ctx0" brushRef="#br0" timeOffset="88394.988">9924 2490 0 0 0,'0'0'907'0'0,"0"0"225"0"0,0 0 148 0 0,0 0 54 0 0,0 0 24 0 0,2 0 6 0 0,8-7 9494 0 0,-27-7-8091 0 0,-33-13-2037 0 0,40 24-635 0 0,1-1-1 0 0,-1 2 1 0 0,1-1 0 0 0,-1 1-1 0 0,0 1 1 0 0,0-1 0 0 0,0 2-1 0 0,0-1 1 0 0,0 2 0 0 0,0-1 0 0 0,1 1-1 0 0,-1 1 1 0 0,0 0 0 0 0,0 0-1 0 0,1 1 1 0 0,-1 0 0 0 0,1 0-1 0 0,-6 4-94 0 0,3-2 42 0 0,0 0 0 0 0,0 0-1 0 0,0 1 1 0 0,1 1 0 0 0,0 0-1 0 0,0 1 1 0 0,0 0 0 0 0,1 0-1 0 0,1 1 1 0 0,-1 1 0 0 0,2-1-1 0 0,-1 1 1 0 0,1 1 0 0 0,1 0-1 0 0,0 0 1 0 0,0 0 0 0 0,1 1-1 0 0,0 0 1 0 0,1 0 0 0 0,1 1-1 0 0,0-1 1 0 0,1 1 0 0 0,0 0-1 0 0,1 0 1 0 0,0 4-42 0 0,2-11 22 0 0,1 1-1 0 0,-1 0 1 0 0,2 0-1 0 0,-1 0 1 0 0,1-1 0 0 0,0 1-1 0 0,0-1 1 0 0,1 1 0 0 0,0-1-1 0 0,0 0 1 0 0,1 0-1 0 0,-1 0 1 0 0,1-1 0 0 0,0 1-1 0 0,1-1 1 0 0,0 0 0 0 0,-1 0-1 0 0,2 0 1 0 0,-1-1-1 0 0,0 0 1 0 0,1 0 0 0 0,0 0-1 0 0,0-1 1 0 0,0 0 0 0 0,0 0-1 0 0,0 0 1 0 0,1-1-1 0 0,1 1-21 0 0,1 0 75 0 0,1 0 0 0 0,0 0 0 0 0,1-1 0 0 0,-1-1 0 0 0,0 1-1 0 0,1-2 1 0 0,-1 1 0 0 0,0-2 0 0 0,1 1 0 0 0,-1-1 0 0 0,0-1-1 0 0,1 0 1 0 0,-1 0 0 0 0,0-1 0 0 0,0 0 0 0 0,-1-1 0 0 0,1 0-1 0 0,4-3-74 0 0,6-6 74 0 0,-1-1 1 0 0,-1-1-1 0 0,0 0 0 0 0,-2-2 0 0 0,1 0 0 0 0,-2 0 0 0 0,0-2 0 0 0,-2 0 0 0 0,0 0 0 0 0,-1-1 0 0 0,0-1 0 0 0,-2 0 1 0 0,-1-1-1 0 0,0 1 0 0 0,-2-2 0 0 0,2-7-74 0 0,-5-34 364 0 0,-4 62-337 0 0,0 2-15 0 0,0 0 1 0 0,0 0-30 0 0,0 0-25 0 0,7 27-358 0 0,34 91 608 0 0,-37-100-168 0 0,1-1 0 0 0,0 1 0 0 0,1-2 0 0 0,1 1 0 0 0,1-1 0 0 0,0 0 0 0 0,1 0 0 0 0,0-1 0 0 0,2 0 0 0 0,10 12-40 0 0,38 10 122 0 0,-57-36 67 0 0,-2-1-3867 0 0,0 0-3985 0 0,0 0-4749 0 0</inkml:trace>
  <inkml:trace contextRef="#ctx0" brushRef="#br0" timeOffset="89081.617">10567 2559 2232 0 0,'0'0'1627'0'0,"0"0"-144"0"0,0 0 302 0 0,0 0 391 0 0,0 0 86 0 0,0 0-247 0 0,0 0-425 0 0,0 0-366 0 0,0 0-165 0 0,0 0-24 0 0,0 0-19 0 0,0 0-32 0 0,10 12 5866 0 0,84-20-5244 0 0,79-14-590 0 0,-105 21-700 0 0,-68 1-324 0 0,0 0 13 0 0,0 0-12 0 0,0 0 13 0 0,0 0 8 0 0,0 0 1 0 0,0 0-3 0 0,0 0 8 0 0,0 0-3 0 0,0 0-5 0 0,0 0-20 0 0,0 0-20 0 0,0 0-5 0 0,0 0-11 0 0,0 0-25 0 0,-24 4-9631 0 0,18 0 2796 0 0,1-1-5056 0 0</inkml:trace>
  <inkml:trace contextRef="#ctx0" brushRef="#br0" timeOffset="89395.767">10625 2763 8586 0 0,'0'0'3167'0'0,"0"0"-964"0"0,0 0-485 0 0,0 0-107 0 0,0 0-61 0 0,0 0-157 0 0,0 0-270 0 0,0 0-297 0 0,0 0-215 0 0,0 0-118 0 0,0 0-62 0 0,0 0 9 0 0,3 2 56 0 0,94 18 2902 0 0,-21-8-2554 0 0,-24-7-131 0 0,-29-5-5112 0 0,-16 0 940 0 0,-3 0-8468 0 0</inkml:trace>
  <inkml:trace contextRef="#ctx0" brushRef="#br0" timeOffset="90062.692">11278 2667 13339 0 0,'0'0'1047'0'0,"0"0"-463"0"0,0 0 21 0 0,0 0 264 0 0,0 0 184 0 0,0 0 30 0 0,0 0-116 0 0,0 0-156 0 0,0 0-165 0 0,0 0-108 0 0,0 0-89 0 0,0 0-70 0 0,0 0-27 0 0,29 7-17 0 0,90 22-16 0 0,13-11 1248 0 0,-125-18-1498 0 0,0-1-1 0 0,0 0 1 0 0,0 0 0 0 0,-1-1 0 0 0,1 0 0 0 0,0 0 0 0 0,0 0-1 0 0,-1-1 1 0 0,1 0 0 0 0,-1 0 0 0 0,0-1 0 0 0,0 0 0 0 0,0 0-1 0 0,-1 0 1 0 0,0-1 0 0 0,1 1 0 0 0,-1-1 0 0 0,-1-1 0 0 0,1 1-1 0 0,-1-1 1 0 0,0 0 0 0 0,0 0 0 0 0,-1 0 0 0 0,1 0 0 0 0,-1-2-69 0 0,4-7 38 0 0,-1 0 0 0 0,0 0 0 0 0,-1-1 0 0 0,-1 0 0 0 0,-1 0 0 0 0,0 0 0 0 0,-1 0 0 0 0,0 0 0 0 0,-2-1 0 0 0,0-7-38 0 0,-1 19-11 0 0,0 1 0 0 0,0-1 0 0 0,0 1 0 0 0,0-1 0 0 0,-1 1 0 0 0,0 0 0 0 0,0 0 0 0 0,0 0 0 0 0,0 0 0 0 0,-1 0 0 0 0,1 0 0 0 0,-1 1 0 0 0,0-1 0 0 0,0 1 0 0 0,-1 0 0 0 0,1 0 0 0 0,0 0 0 0 0,-1 0 0 0 0,0 0 0 0 0,0 1 0 0 0,0 0 0 0 0,0 0 0 0 0,0 0 0 0 0,0 0 0 0 0,-1 1 0 0 0,1-1 0 0 0,0 1 0 0 0,-1 0 0 0 0,1 1 0 0 0,-1-1 0 0 0,0 1 0 0 0,1-1 0 0 0,-1 2 0 0 0,1-1 0 0 0,-1 0 0 0 0,1 1 0 0 0,-1 0 0 0 0,1 0 0 0 0,-1 0 0 0 0,1 0 0 0 0,0 1 0 0 0,-1 0 0 0 0,1 0 0 0 0,0 0 0 0 0,0 0 0 0 0,-1 2 11 0 0,-25 15-17 0 0,1 1-1 0 0,1 2 1 0 0,1 1 0 0 0,0 1 0 0 0,2 1 0 0 0,-1 3 17 0 0,22-20 11 0 0,0-1 1 0 0,0 1-1 0 0,1 0 1 0 0,0 0-1 0 0,1 0 0 0 0,-1 0 1 0 0,2 0-1 0 0,-1 1 0 0 0,1-1 1 0 0,0 1-1 0 0,1-1 1 0 0,0 1-1 0 0,0-1 0 0 0,1 1 1 0 0,0-1-1 0 0,1 1 1 0 0,-1-1-1 0 0,2 0 0 0 0,0 2-11 0 0,4 32 105 0 0,10 62 178 0 0,-4 69 149 0 0,-11-163-408 0 0,-1-1 0 0 0,-1 0 0 0 0,0 1 0 0 0,0-1 0 0 0,-1 1 0 0 0,0-1 0 0 0,0 0 0 0 0,-1 1 0 0 0,0-1 0 0 0,-1 0 0 0 0,0 0 0 0 0,0 0 0 0 0,-1-1 0 0 0,-1 1 0 0 0,1-1 0 0 0,-1 0 0 0 0,0 0 0 0 0,-1-1 0 0 0,0 1 0 0 0,0-1 0 0 0,-1 0 0 0 0,-1 1-24 0 0,2-4-13 0 0,0 1 0 0 0,0-1 0 0 0,-1 0-1 0 0,1 0 1 0 0,-1-1 0 0 0,0 0-1 0 0,0 0 1 0 0,0 0 0 0 0,0-1 0 0 0,-1 0-1 0 0,1-1 1 0 0,0 1 0 0 0,-1-1 0 0 0,1-1-1 0 0,-1 0 1 0 0,0 0 0 0 0,1 0 0 0 0,-2-1 13 0 0,7 1-77 0 0,0-1 0 0 0,0 0 1 0 0,1 1-1 0 0,-1-1 0 0 0,0 0 0 0 0,0 0 1 0 0,1 0-1 0 0,-1 0 0 0 0,1 0 1 0 0,-1-1-1 0 0,1 1 0 0 0,-1 0 1 0 0,1-1-1 0 0,0 1 0 0 0,-1-1 1 0 0,1 1-1 0 0,0-1 0 0 0,0 0 1 0 0,0 1-1 0 0,0-1 0 0 0,1 0 1 0 0,-1 0-1 0 0,0 0 0 0 0,1 0 1 0 0,-1 0-1 0 0,1 1 0 0 0,0-1 0 0 0,0 0 1 0 0,0 0-1 0 0,0 0 0 0 0,0 0 1 0 0,0 0-1 0 0,0 0 0 0 0,0 0 77 0 0,12-40-8160 0 0,-5 33-3352 0 0</inkml:trace>
  <inkml:trace contextRef="#ctx0" brushRef="#br0" timeOffset="90535.999">12035 2501 10890 0 0,'0'0'1357'0'0,"0"0"-142"0"0,0 0 134 0 0,0 0 203 0 0,0 0 36 0 0,0 0-200 0 0,0 0-319 0 0,0 0-296 0 0,0 0-200 0 0,0 0-117 0 0,0 0-67 0 0,0 0-32 0 0,0 0-16 0 0,-13 2-24 0 0,-40 8-37 0 0,13 23 223 0 0,34-24-399 0 0,-5 11-55 0 0,1 1-1 0 0,1 0 1 0 0,1 0-1 0 0,0 1 1 0 0,2 0-1 0 0,1 0 1 0 0,0 1-1 0 0,2 0 1 0 0,0-1-1 0 0,2 1 1 0 0,0 0 0 0 0,2 0-1 0 0,1 7-48 0 0,-1-23 25 0 0,0 0 1 0 0,0 0-1 0 0,1 0 0 0 0,0-1 1 0 0,0 1-1 0 0,1 0 0 0 0,-1-1 1 0 0,2 0-1 0 0,-1 0 0 0 0,0 0 1 0 0,1 0-1 0 0,0 0 0 0 0,1-1 1 0 0,-1 1-1 0 0,1-1 0 0 0,0-1 1 0 0,0 1-1 0 0,1-1 0 0 0,-1 1 1 0 0,1-2-1 0 0,0 1 0 0 0,0 0 1 0 0,1-1-1 0 0,-1-1 1 0 0,0 1-1 0 0,1-1 0 0 0,0 0 1 0 0,0 0-1 0 0,-1-1 0 0 0,1 0 1 0 0,0 0-1 0 0,0 0 0 0 0,0-1 1 0 0,0 0-26 0 0,5 0 121 0 0,0 0 0 0 0,0 0 0 0 0,0-1 0 0 0,0-1 0 0 0,-1 0 0 0 0,1 0 0 0 0,0-1 0 0 0,-1-1 0 0 0,0 0 0 0 0,0-1 0 0 0,0 0 0 0 0,4-3-121 0 0,5-2 98 0 0,-1-2 1 0 0,-1 0-1 0 0,0-1 1 0 0,-1-1-1 0 0,-1-1 1 0 0,0 0-1 0 0,0-1 1 0 0,-2 0-1 0 0,0-2 1 0 0,-1 1-1 0 0,-1-2 1 0 0,0 0-1 0 0,-2 0 1 0 0,0-1-1 0 0,-1 0 1 0 0,-1-1-1 0 0,-1 0 1 0 0,-1 0-1 0 0,-1 0 1 0 0,0-1-1 0 0,-1-9-98 0 0,-3 26-7 0 0,0-1 1 0 0,0 1-1 0 0,-1-1 0 0 0,0 0 0 0 0,0 1 0 0 0,0-1 1 0 0,-1 1-1 0 0,0-1 0 0 0,0 1 0 0 0,0 0 0 0 0,-1-1 0 0 0,1 1 1 0 0,-1 0-1 0 0,-1 0 0 0 0,1 0 0 0 0,-1 0 0 0 0,0 0 0 0 0,0 1 1 0 0,0-1-1 0 0,-1 1 0 0 0,1 0 0 0 0,-1 0 0 0 0,0 0 0 0 0,0 0 1 0 0,0 1-1 0 0,-1-1 0 0 0,0 1 0 0 0,1 0 0 0 0,-1 1 0 0 0,0-1 1 0 0,0 1-1 0 0,0 0 0 0 0,-1 0 7 0 0,-5-1-138 0 0,-1 1 1 0 0,1 0-1 0 0,0 1 0 0 0,-1 0 1 0 0,1 1-1 0 0,-1 0 1 0 0,1 0-1 0 0,0 2 0 0 0,-1-1 1 0 0,1 2-1 0 0,0-1 0 0 0,0 1 1 0 0,0 1 137 0 0,-87 39-8324 0 0,78-32-3554 0 0</inkml:trace>
  <inkml:trace contextRef="#ctx0" brushRef="#br0" timeOffset="91035.179">11931 2740 5233 0 0,'0'0'492'0'0,"0"0"159"0"0,0 0 549 0 0,0 0 534 0 0,0 0 246 0 0,0 0-105 0 0,0 0-294 0 0,0 0-316 0 0,0 0-190 0 0,0 0-66 0 0,0 0-65 0 0,0 0-43 0 0,-1 5-53 0 0,-4 16-79 0 0,3-16-61 0 0,2-5-60 0 0,13-4 1547 0 0,188-108 754 0 0,-184 103-2834 0 0,27-4 12 0 0,-26 44-121 0 0,-14-24 1 0 0,0-1 0 0 0,1 1 0 0 0,0-1 0 0 0,0 0 0 0 0,0 0 0 0 0,0 0 0 0 0,1-1 0 0 0,0 1 0 0 0,0-2 1 0 0,1 1-1 0 0,-1-1 0 0 0,1 1 0 0 0,0-2 0 0 0,0 1 0 0 0,0-1 0 0 0,7 2-7 0 0,65 14 200 0 0,-54-15-116 0 0,-25-4-60 0 0,0 0-32 0 0,0 0-13 0 0,0 0-26 0 0,-6-19-1713 0 0,-2 6-227 0 0,3 8-1470 0 0,3 3 1147 0 0,-2-1-9544 0 0</inkml:trace>
  <inkml:trace contextRef="#ctx0" brushRef="#br0" timeOffset="91574.951">12149 2182 3857 0 0,'0'0'2202'0'0,"0"0"-437"0"0,0 0 73 0 0,0 0 199 0 0,0 0 71 0 0,0 0-169 0 0,0 0-381 0 0,0 0-347 0 0,0 0-204 0 0,0 0-74 0 0,0 0-5 0 0,0 0-30 0 0,0 0-66 0 0,0-7-80 0 0,2-29 1730 0 0,-38 59-1677 0 0,-5 4-656 0 0,41-27-143 0 0,0 0-7 0 0,0 0 9 0 0,0 0-12 0 0,0 0 1 0 0,0 0 14 0 0,53-27 336 0 0,-52 27-322 0 0,-1 0 23 0 0,0 0 15 0 0,0 0-14 0 0,0 0 14 0 0,0 0 7 0 0,0 0-15 0 0,0 0 26 0 0,-26 20-1089 0 0,34-18-3410 0 0,-4-1-542 0 0,0-1-7372 0 0</inkml:trace>
  <inkml:trace contextRef="#ctx0" brushRef="#br0" timeOffset="92165.017">12409 2155 4745 0 0,'0'0'2172'0'0,"0"0"-223"0"0,0 0 11 0 0,0 0 31 0 0,0 0-93 0 0,0 0-189 0 0,0 0-256 0 0,0 0-266 0 0,0 0-223 0 0,0 0-185 0 0,0 0-133 0 0,0 0-93 0 0,0 0-48 0 0,-5 0-36 0 0,-12 0 298 0 0,37 0 919 0 0,52-8-187 0 0,40 8-369 0 0,-110 1-1115 0 0,0 1 0 0 0,0-1 1 0 0,0 1-1 0 0,0 0 0 0 0,0 0 0 0 0,0 0 0 0 0,-1 0 0 0 0,1 0 1 0 0,-1 0-1 0 0,1 0 0 0 0,-1 0 0 0 0,0 1 0 0 0,0-1 1 0 0,0 0-1 0 0,0 1 0 0 0,0-1 0 0 0,-1 1 0 0 0,1-1 0 0 0,-1 1 1 0 0,1 0-1 0 0,-1-1 0 0 0,0 1 0 0 0,0-1 0 0 0,0 1 0 0 0,0 0 1 0 0,-1-1-1 0 0,1 1 0 0 0,-1-1 0 0 0,0 1 0 0 0,1-1 1 0 0,-1 1-1 0 0,0-1 0 0 0,0 0 0 0 0,-1 2-15 0 0,-83 117 388 0 0,85-121-384 0 0,-1 1 0 0 0,1 0-1 0 0,0-1 1 0 0,-1 1 0 0 0,1 0 0 0 0,0 0-1 0 0,0-1 1 0 0,-1 1 0 0 0,1 0 0 0 0,0 0 0 0 0,0 0-1 0 0,0 0 1 0 0,0-1 0 0 0,0 1 0 0 0,0 0-1 0 0,0 0 1 0 0,0 0 0 0 0,0-1 0 0 0,1 1-1 0 0,-1 0 1 0 0,0 0 0 0 0,0 0 0 0 0,1-1-1 0 0,-1 1 1 0 0,1 0 0 0 0,-1-1 0 0 0,0 1-1 0 0,1 0 1 0 0,-1-1 0 0 0,1 1 0 0 0,0 0-1 0 0,-1-1 1 0 0,1 1 0 0 0,-1-1 0 0 0,1 1-1 0 0,0-1 1 0 0,-1 1 0 0 0,1-1 0 0 0,0 0-1 0 0,0 1 1 0 0,-1-1 0 0 0,1 0 0 0 0,0 0-1 0 0,0 1 1 0 0,0-1 0 0 0,-1 0 0 0 0,1 0-1 0 0,0 0 1 0 0,0 0-4 0 0,120-16 747 0 0,-21-18-1344 0 0,-68 23-6019 0 0,-27 10-5882 0 0</inkml:trace>
  <inkml:trace contextRef="#ctx0" brushRef="#br0" timeOffset="96002.254">14902 2367 0 0 0,'0'0'1583'0'0,"0"0"369"0"0,0 0 32 0 0,0 0-153 0 0,0 0-199 0 0,0 0-166 0 0,0 0-134 0 0,6-7-156 0 0,18-19-104 0 0,-17 4 3594 0 0,-32 10-2616 0 0,16 9-1575 0 0,-2 0-357 0 0,0 1 0 0 0,0-1-1 0 0,0 2 1 0 0,0 0 0 0 0,0 0 0 0 0,0 1-1 0 0,-1 0 1 0 0,1 1 0 0 0,-7 2-118 0 0,13-3 30 0 0,-144 27 399 0 0,35 4 149 0 0,56-9-21 0 0,58-22-518 0 0,0 0-31 0 0,26 20-106 0 0,-13-15 128 0 0,1-1 0 0 0,-1 0 1 0 0,1 0-1 0 0,0-1 0 0 0,0-1 0 0 0,0-1 0 0 0,0 0 0 0 0,13 0-30 0 0,2 0 15 0 0,136 11 184 0 0,-165-12-198 0 0,1 0 0 0 0,0 0 0 0 0,-1 0 0 0 0,1 0 0 0 0,-1 0 0 0 0,1 1 0 0 0,-1-1 0 0 0,1 0 0 0 0,-1 1 0 0 0,1-1 0 0 0,-1 0 0 0 0,1 1 0 0 0,-1-1 0 0 0,0 0 0 0 0,1 1-1 0 0,-1-1 1 0 0,1 1 0 0 0,-1-1 0 0 0,0 1 0 0 0,0-1 0 0 0,1 1 0 0 0,-1-1 0 0 0,0 1 0 0 0,0-1 0 0 0,1 1 0 0 0,-1-1 0 0 0,0 1 0 0 0,0-1 0 0 0,0 1 0 0 0,0-1 0 0 0,0 1 0 0 0,0 0 0 0 0,0-1 0 0 0,0 1 0 0 0,0-1 0 0 0,0 1 0 0 0,0-1-1 0 0,0 1 1 0 0,-1 0 0 0 0,1-1 0 0 0,0 1 0 0 0,0-1 0 0 0,0 1 0 0 0,-1-1 0 0 0,1 1 0 0 0,0-1 0 0 0,-1 1 0 0 0,1-1 0 0 0,0 0 0 0 0,-1 1 0 0 0,1-1 0 0 0,-1 1 0 0 0,1-1 0 0 0,-1 0 0 0 0,1 1 0 0 0,-1-1 0 0 0,1 0 0 0 0,-1 0 0 0 0,1 1-1 0 0,-1-1 1 0 0,-33 29 166 0 0,29-26-166 0 0,-103 77 148 0 0,-85 71-54 0 0,191-149-95 0 0,0 0 0 0 0,0 1 0 0 0,-1-1 0 0 0,1 0 0 0 0,0 0 0 0 0,1 1 0 0 0,-1 0 1 0 0,0-1-1 0 0,1 1 0 0 0,0 0 0 0 0,-1-1 0 0 0,1 1 0 0 0,0 0 0 0 0,0 0 0 0 0,1 0 1 0 0,-1 0-1 0 0,1 0 0 0 0,-1 0 0 0 0,1 0 0 0 0,0 0 0 0 0,0 0 0 0 0,0 0 0 0 0,1 0 1 0 0,-1 1-1 0 0,1-1 0 0 0,-1 0 0 0 0,1-1 0 0 0,0 1 0 0 0,0 0 0 0 0,1 0 0 0 0,-1 0 1 0 0,2 2-1 0 0,8 4 64 0 0,1 0 1 0 0,0 0 0 0 0,0-1 0 0 0,1-1 0 0 0,0 0 0 0 0,1-1-1 0 0,-1 0 1 0 0,1-1 0 0 0,1-1 0 0 0,-1 0 0 0 0,0-1-1 0 0,1 0 1 0 0,0-1 0 0 0,-1-1 0 0 0,15 0-65 0 0,97-4 520 0 0,-123-26-1507 0 0,-1-20-2285 0 0,-4 15-4666 0 0,0 22-3339 0 0</inkml:trace>
  <inkml:trace contextRef="#ctx0" brushRef="#br0" timeOffset="96412.397">14796 2016 896 0 0,'0'0'1434'0'0,"0"0"-485"0"0,0 0 13 0 0,0 0 250 0 0,0 0 199 0 0,0 0 57 0 0,0 0-41 0 0,0 0-128 0 0,0 0-104 0 0,0 0-86 0 0,0 0-112 0 0,0 0-155 0 0,-12 1-148 0 0,-38 5-79 0 0,50-6-556 0 0,-1 0 1 0 0,0 0-1 0 0,0 1 0 0 0,0-1 0 0 0,1 0 0 0 0,-1 0 0 0 0,0 1 1 0 0,0-1-1 0 0,1 1 0 0 0,-1-1 0 0 0,0 1 0 0 0,1-1 1 0 0,-1 1-1 0 0,1-1 0 0 0,-1 1 0 0 0,0-1 0 0 0,1 1 0 0 0,-1 0 1 0 0,1-1-1 0 0,0 1 0 0 0,-1 0 0 0 0,1-1 0 0 0,-1 1 0 0 0,1 0 1 0 0,0 0-1 0 0,0 0 0 0 0,-1-1 0 0 0,1 1 0 0 0,0 0 1 0 0,0 0-1 0 0,0 0 0 0 0,0-1 0 0 0,0 1 0 0 0,0 0 0 0 0,0 0 1 0 0,0 0-1 0 0,0-1 0 0 0,0 1 0 0 0,1 0 0 0 0,-1 0 0 0 0,0 0 1 0 0,1-1-1 0 0,-1 1-59 0 0,1 3 400 0 0,33 188 4098 0 0,-31-44-3591 0 0,-7 0 0 0 0,-13 62-907 0 0,-47 86 337 0 0,64-188-313 0 0,19-65-105 0 0,-14-34-2150 0 0,-3-14-9538 0 0,-2 5 330 0 0</inkml:trace>
  <inkml:trace contextRef="#ctx0" brushRef="#br0" timeOffset="97119.877">15765 2320 7594 0 0,'0'0'1521'0'0,"0"0"-434"0"0,0 0-171 0 0,0 0 119 0 0,0 0 143 0 0,0 0-45 0 0,0 0-206 0 0,0 0-176 0 0,0 0-112 0 0,0 0-12 0 0,0 0 2 0 0,0 0-62 0 0,0 0-48 0 0,5 21-8 0 0,37 124 937 0 0,30 82 346 0 0,-45-131-1466 0 0,2-126 2604 0 0,163-359-2196 0 0,-154 301-614 0 0,-27 65-698 0 0,13 18-4632 0 0,-15 5 2521 0 0,-3 0-3609 0 0,-1 0-4915 0 0</inkml:trace>
  <inkml:trace contextRef="#ctx0" brushRef="#br0" timeOffset="97564.508">16491 2343 3529 0 0,'0'0'1327'0'0,"0"0"42"0"0,0 0 354 0 0,0 0 267 0 0,0 0 85 0 0,0 0-134 0 0,0 0-333 0 0,0 0-296 0 0,0 0-214 0 0,0 0-177 0 0,0 0-100 0 0,0 0-71 0 0,0 0-68 0 0,15 0-66 0 0,101-3 1239 0 0,9 10 181 0 0,-44-31-1713 0 0,-67 16-3713 0 0,-21 6-2559 0 0,2 5-859 0 0,3-3-3021 0 0</inkml:trace>
  <inkml:trace contextRef="#ctx0" brushRef="#br0" timeOffset="97812.132">16474 2540 10274 0 0,'0'0'1538'0'0,"0"0"-666"0"0,0 0-238 0 0,0 0 199 0 0,0 0 326 0 0,0 0 229 0 0,0 0-5 0 0,0 0-216 0 0,0 0-261 0 0,0 0-245 0 0,0 0-181 0 0,0 0-129 0 0,27-1-94 0 0,132-9 37 0 0,-53-3-908 0 0,-62 5-7497 0 0,-37 5-3016 0 0</inkml:trace>
  <inkml:trace contextRef="#ctx0" brushRef="#br0" timeOffset="98533.904">17327 2413 4681 0 0,'0'0'1251'0'0,"0"0"-300"0"0,0 0 156 0 0,0 0 400 0 0,0 0 312 0 0,0 0 65 0 0,0 0-289 0 0,0 0-392 0 0,0 0-277 0 0,0 0-150 0 0,0 0-61 0 0,0 0-30 0 0,11 9-2 0 0,37 31 8 0 0,-44-38-572 0 0,-1 0 0 0 0,1 0 1 0 0,-1 0-1 0 0,1 0 0 0 0,0 0 0 0 0,-1-1 1 0 0,1 1-1 0 0,0-1 0 0 0,0 0 0 0 0,0-1 1 0 0,0 1-1 0 0,1-1 0 0 0,-1 1 1 0 0,0-1-1 0 0,0 0 0 0 0,0-1 0 0 0,4 0-119 0 0,10 0 412 0 0,150-18 2056 0 0,-154 16-2388 0 0,-1 0-1 0 0,1-1 0 0 0,-1 0 0 0 0,0-1 1 0 0,0-1-1 0 0,0 0 0 0 0,-1 0 0 0 0,0-2 0 0 0,0 1 1 0 0,0-2-1 0 0,-1 1 0 0 0,-1-1 0 0 0,1-1 0 0 0,-2 0 1 0 0,7-8-80 0 0,-14 14 4 0 0,0 0-1 0 0,0-1 1 0 0,-1 1 0 0 0,1-1 0 0 0,-1 1 0 0 0,0-1 0 0 0,0 0 0 0 0,-1 1 0 0 0,1-1 0 0 0,-1 0-1 0 0,0 0 1 0 0,0 1 0 0 0,0-1 0 0 0,-1 0 0 0 0,0 0 0 0 0,0 1 0 0 0,0-1 0 0 0,-1 0-1 0 0,1 1 1 0 0,-1 0 0 0 0,0-1 0 0 0,0 1 0 0 0,-2-3-4 0 0,-2 1-18 0 0,1 0 1 0 0,-1 1-1 0 0,0 0 1 0 0,0 0-1 0 0,0 0 0 0 0,-1 1 1 0 0,0 0-1 0 0,0 0 0 0 0,0 0 1 0 0,0 1-1 0 0,0 0 1 0 0,-1 1-1 0 0,0 0 0 0 0,1 0 1 0 0,-1 0-1 0 0,0 1 0 0 0,0 0 1 0 0,0 1-1 0 0,0 0 1 0 0,0 0-1 0 0,1 0 0 0 0,-1 1 1 0 0,0 0-1 0 0,0 1 0 0 0,0 0 1 0 0,1 0-1 0 0,-1 1 1 0 0,1 0-1 0 0,0 0 0 0 0,0 0 1 0 0,0 1-1 0 0,0 0 0 0 0,0 1 1 0 0,1-1-1 0 0,0 1 1 0 0,0 1-1 0 0,0 0 18 0 0,-1 1 11 0 0,0 1 1 0 0,1 1-1 0 0,0-1 1 0 0,1 1-1 0 0,0 0 1 0 0,0 0-1 0 0,1 1 1 0 0,0-1-1 0 0,1 1 1 0 0,0 0-1 0 0,0 0 1 0 0,1 0-1 0 0,0 3-11 0 0,-1 176 513 0 0,-8 60 427 0 0,6-225-892 0 0,-2 0 1 0 0,0 0-1 0 0,-2 0 1 0 0,0-1 0 0 0,-2-1-1 0 0,0 1 1 0 0,-1-2-1 0 0,-2 0 1 0 0,0 0 0 0 0,-1-1-1 0 0,-7 6-48 0 0,12-16 12 0 0,-1 0-1 0 0,-1-1 1 0 0,1 0-1 0 0,-1-1 1 0 0,-1 0-1 0 0,1-1 1 0 0,-1 0-1 0 0,-1-1 1 0 0,1-1 0 0 0,-1 0-1 0 0,-1 0-11 0 0,28-28-2224 0 0,10 4 431 0 0,-5 3-1417 0 0,-5 6-1828 0 0,3 1-7126 0 0</inkml:trace>
  <inkml:trace contextRef="#ctx0" brushRef="#br0" timeOffset="99026.711">18331 2293 12963 0 0,'0'0'1715'0'0,"0"0"-314"0"0,0 0 37 0 0,0 0 48 0 0,0 0-95 0 0,0 0-228 0 0,0 0-365 0 0,0 0-263 0 0,0 0-168 0 0,0 0-115 0 0,0 0-57 0 0,0 0-26 0 0,0 0 15 0 0,-14 8 20 0 0,-45 25-1 0 0,52-28-157 0 0,0 0 0 0 0,1 0 1 0 0,-1 0-1 0 0,1 1 0 0 0,0 0 1 0 0,1 0-1 0 0,0 1 0 0 0,0-1 0 0 0,0 1 1 0 0,1 0-1 0 0,0 1 0 0 0,-3 5-46 0 0,-4 7 56 0 0,3-5-41 0 0,0-1 0 0 0,1 1 0 0 0,1 1 0 0 0,0-1 0 0 0,1 1 0 0 0,1 0 0 0 0,0 0 0 0 0,1 1 0 0 0,1-1 0 0 0,1 1 1 0 0,0-1-1 0 0,1 1 0 0 0,2 15-15 0 0,-1-26 12 0 0,0-1 0 0 0,1 1 1 0 0,0 0-1 0 0,0-1 1 0 0,0 0-1 0 0,0 1 0 0 0,1-1 1 0 0,0 0-1 0 0,0 0 0 0 0,1 0 1 0 0,-1-1-1 0 0,1 1 1 0 0,0-1-1 0 0,0 0 0 0 0,1 0 1 0 0,-1 0-1 0 0,1-1 0 0 0,0 0 1 0 0,-1 1-1 0 0,2-2 1 0 0,-1 1-1 0 0,0-1 0 0 0,0 1 1 0 0,2-1-13 0 0,5 2 101 0 0,-1 0 1 0 0,1-1 0 0 0,0 0 0 0 0,0-1 0 0 0,0 0 0 0 0,0-1 0 0 0,0-1 0 0 0,0 1 0 0 0,0-2-1 0 0,0 0 1 0 0,4-1-102 0 0,8-4 224 0 0,-1-2 0 0 0,-1 0 0 0 0,1-1 0 0 0,-1-2 0 0 0,-1 0 0 0 0,0-1 0 0 0,-1-1 0 0 0,0-1 0 0 0,-1-1 0 0 0,0 0 0 0 0,9-12-224 0 0,-7 5 104 0 0,-1-1 0 0 0,-2-1 1 0 0,0-1-1 0 0,-2 0 1 0 0,0-1-1 0 0,4-13-104 0 0,-16 32-3 0 0,-1-1-1 0 0,1 1 1 0 0,-1-1-1 0 0,-1 0 1 0 0,1 0-1 0 0,-1 0 1 0 0,-1 0-1 0 0,0-1 1 0 0,0 1-1 0 0,0 0 1 0 0,-1-1-1 0 0,0 1 1 0 0,-1-1-1 0 0,0 1 1 0 0,0 0-1 0 0,-1 0 1 0 0,0 0-1 0 0,0 0 1 0 0,-1 0-1 0 0,0 0 1 0 0,0 0-1 0 0,-3-3 4 0 0,0 3-32 0 0,1 1 0 0 0,-1 0 0 0 0,-1 1 0 0 0,1-1 0 0 0,-1 1 0 0 0,0 1 0 0 0,-1-1-1 0 0,1 1 1 0 0,-1 1 0 0 0,0-1 0 0 0,0 1 0 0 0,0 1 0 0 0,-1-1 0 0 0,1 1 0 0 0,-1 1 0 0 0,0 0 0 0 0,0 0 0 0 0,0 1 0 0 0,0 0 0 0 0,-6 0 32 0 0,-6 0-240 0 0,0 0 1 0 0,-1 2 0 0 0,1 0 0 0 0,0 2 0 0 0,0 0 0 0 0,0 1 0 0 0,0 2 0 0 0,-4 1 239 0 0,-82 40-3538 0 0,40-11-5781 0 0,43-23-2618 0 0</inkml:trace>
  <inkml:trace contextRef="#ctx0" brushRef="#br0" timeOffset="99453.822">18294 2513 6025 0 0,'0'0'2195'0'0,"0"0"-842"0"0,0 0-137 0 0,0 0 175 0 0,0 0 135 0 0,0 0-10 0 0,0 0-150 0 0,0 0-189 0 0,0 0-170 0 0,0 0-105 0 0,0 0-70 0 0,0 0-71 0 0,0 0-95 0 0,-13 3-94 0 0,-55 13 289 0 0,68-16-578 0 0,70-26 1029 0 0,61-9-173 0 0,-19 31 134 0 0,-45 34-591 0 0,-24-14-270 0 0,43 3-84 0 0,-91-41-6893 0 0,2 17 735 0 0,-2 1-6089 0 0</inkml:trace>
  <inkml:trace contextRef="#ctx0" brushRef="#br0" timeOffset="100013.429">18512 1923 5289 0 0,'0'0'1913'0'0,"0"0"75"0"0,0 0 198 0 0,0 0 82 0 0,0 0-110 0 0,0 0-350 0 0,0 0-402 0 0,0 0-284 0 0,0 0-205 0 0,0 0-130 0 0,0 0-76 0 0,0 0-75 0 0,0 0-87 0 0,2-2-66 0 0,-1-8 653 0 0,-17 16 319 0 0,-1 0-1576 0 0,-39 25 710 0 0,55-31-563 0 0,1 0-10 0 0,0 0 4 0 0,0 0-24 0 0,0 0 11 0 0,0 0 3 0 0,0 0-31 0 0,13-3 96 0 0,49-9 331 0 0,-62 12-342 0 0,0 0-18 0 0,0 0-16 0 0,0 0-8 0 0,0 0 11 0 0,0 0 23 0 0,0 0 24 0 0,0 0 20 0 0,0 0 1 0 0,-24 19 993 0 0,23-19-1059 0 0,1 0-42 0 0,0 0-34 0 0,0 0-91 0 0,10 0-1149 0 0,4-1-495 0 0,-4-1-2904 0 0,-1 1-7765 0 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44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187 852 12499 0 0,'0'0'1616'0'0,"0"0"-445"0"0,0 0-342 0 0,0 0-46 0 0,0 0 48 0 0,0 0-55 0 0,0 0-142 0 0,0 0-149 0 0,0 0-110 0 0,0 0-46 0 0,0 0-27 0 0,-10 15-36 0 0,-73 112 525 0 0,59-83-553 0 0,-36 47-2734 0 0,54-87 269 0 0,2-4-3845 0 0,4 0-4290 0 0</inkml:trace>
  <inkml:trace contextRef="#ctx0" brushRef="#br0" timeOffset="732.252">655 551 9218 0 0,'0'0'2352'0'0,"0"0"-462"0"0,0 0-284 0 0,0 0-31 0 0,0 0-75 0 0,0 0-225 0 0,0 0-331 0 0,0 0-308 0 0,0 0-234 0 0,0 0-135 0 0,0 0-37 0 0,0 0 14 0 0,0 0 42 0 0,-1 13 51 0 0,-27 206 1694 0 0,27-127-1412 0 0,3-90-574 0 0,0 0 0 0 0,0 0 0 0 0,0-1 0 0 0,0 1 0 0 0,0-1 0 0 0,1 0 0 0 0,-1 1 0 0 0,1-1 0 0 0,-1 0 0 0 0,1 0 0 0 0,-1-1-1 0 0,1 1 1 0 0,0-1 0 0 0,-1 1 0 0 0,1-1 0 0 0,0 0 0 0 0,-1 0 0 0 0,1 0 0 0 0,0 0 0 0 0,0 0 0 0 0,-1 0 0 0 0,1-1 0 0 0,1 0-45 0 0,6 1 132 0 0,5-3-69 0 0,-1-1 1 0 0,0 0 0 0 0,0-1 0 0 0,0 0 0 0 0,-1-1-1 0 0,1-1 1 0 0,-2 0 0 0 0,1 0 0 0 0,-1-2 0 0 0,0 1-1 0 0,0-2 1 0 0,-1 1 0 0 0,-1-2 0 0 0,1 1 0 0 0,1-4-64 0 0,13-10 62 0 0,63-71 91 0 0,-87 124-385 0 0,-3-23 233 0 0,1-1 0 0 0,-1 0 1 0 0,1 0-1 0 0,0 1 0 0 0,0-1 0 0 0,0 1 1 0 0,1-1-1 0 0,-1 1 0 0 0,1-1 0 0 0,1 1 1 0 0,-1-1-1 0 0,1 1 0 0 0,0-1 0 0 0,0 0 1 0 0,1 1-1 0 0,0-1 0 0 0,0 0 0 0 0,0 0 1 0 0,0 0-1 0 0,1 0 0 0 0,0 0 0 0 0,0-1 1 0 0,0 1-1 0 0,0-1 0 0 0,1 0 0 0 0,0 0 1 0 0,-1 0-1 0 0,2 0 0 0 0,-1-1 0 0 0,0 0 1 0 0,1 1-1 0 0,-1-2 0 0 0,2 2-1 0 0,5-1 23 0 0,-1-1 0 0 0,1 0-1 0 0,-1-1 1 0 0,1 0 0 0 0,0 0 0 0 0,-1-1 0 0 0,1 0-1 0 0,0-1 1 0 0,-1-1 0 0 0,1 1 0 0 0,-1-2-1 0 0,1 1 1 0 0,-1-1 0 0 0,0-1 0 0 0,0 0-1 0 0,0 0 1 0 0,-1-1 0 0 0,1-1 0 0 0,-1 1-23 0 0,14-11 107 0 0,0 0 1 0 0,-1-1 0 0 0,-1-1 0 0 0,-1-1-1 0 0,-1-1 1 0 0,13-17-108 0 0,-10 10 48 0 0,-2 0-1 0 0,-1-1 1 0 0,-1-2-1 0 0,-1 1 1 0 0,3-11-48 0 0,-13-12-387 0 0,-19 34-2191 0 0,3 13-836 0 0,-1-1-7723 0 0,9 2-223 0 0</inkml:trace>
  <inkml:trace contextRef="#ctx0" brushRef="#br0" timeOffset="4152.256">1703 20 4329 0 0,'0'0'1077'0'0,"0"0"16"0"0,0 0 267 0 0,0 0 302 0 0,0 0 225 0 0,0 0-60 0 0,0 0-331 0 0,0 0-373 0 0,0 0-316 0 0,0 0-234 0 0,0 0-151 0 0,2-3-85 0 0,8-14 502 0 0,20 75 2826 0 0,-18-32-3413 0 0,-2 0 1 0 0,-1 1 0 0 0,-1-1-1 0 0,-2 2 1 0 0,0-1-1 0 0,-2 1 1 0 0,-1 0-1 0 0,-1 0 1 0 0,-1 0 0 0 0,-2 0-1 0 0,-3 26-252 0 0,2 19 184 0 0,-22 267-80 0 0,23-301-162 0 0,21-48 384 0 0,85-88 393 0 0,-71 59-613 0 0,134-126 25 0 0,-135 148-166 0 0,-29 44 25 0 0,-25 233 410 0 0,20-196-315 0 0,37-66-894 0 0,13-54-4470 0 0,-38 39-222 0 0,-2 7-6056 0 0</inkml:trace>
  <inkml:trace contextRef="#ctx0" brushRef="#br0" timeOffset="5105.668">2304 725 9386 0 0,'0'0'2350'0'0,"0"0"-330"0"0,0 0-82 0 0,0 0-56 0 0,0 0-185 0 0,0 0-227 0 0,0 0-287 0 0,0 0-239 0 0,0 0-188 0 0,0 0-161 0 0,0 0-139 0 0,33-2-100 0 0,104-8-73 0 0,-134 10-265 0 0,1 0 1 0 0,-1 0-1 0 0,1 0 0 0 0,-1-1 0 0 0,1 1 0 0 0,-1-1 1 0 0,1 0-1 0 0,-1 1 0 0 0,0-2 0 0 0,1 1 0 0 0,-1 0 1 0 0,0-1-1 0 0,0 1 0 0 0,0-1 0 0 0,0 0 1 0 0,0 0-1 0 0,0 0 0 0 0,-1-1 0 0 0,1 1 0 0 0,0-2-18 0 0,4-3 72 0 0,1 0-18 0 0,0 0-1 0 0,0-1 1 0 0,-1 1 0 0 0,0-2-1 0 0,0 1 1 0 0,-1-1 0 0 0,0 0-1 0 0,-1 0 1 0 0,0 0 0 0 0,-1-1-1 0 0,1 1 1 0 0,-2-1 0 0 0,1-1-1 0 0,-2 1 1 0 0,1 0-1 0 0,-1-1 1 0 0,-1 1 0 0 0,1-8-54 0 0,-5 15-22 0 0,1 0 0 0 0,-1 0 0 0 0,1 0-1 0 0,-1 1 1 0 0,0-1 0 0 0,0 1 0 0 0,0 0 0 0 0,0 0 0 0 0,0 0 0 0 0,-1 0 0 0 0,1 1 0 0 0,-1-1 0 0 0,1 1 0 0 0,-1 0 0 0 0,1 0 0 0 0,-1 0 0 0 0,0 1 0 0 0,1-1 0 0 0,-1 1 0 0 0,0 0 0 0 0,0 0 0 0 0,1 0 0 0 0,-1 0-1 0 0,0 1 1 0 0,0 0 0 0 0,1-1 0 0 0,-1 1 0 0 0,-2 2 22 0 0,-10 2-54 0 0,2 2-1 0 0,-1-1 0 0 0,1 2 1 0 0,0 0-1 0 0,0 1 0 0 0,1 0 0 0 0,1 1 1 0 0,-1 1-1 0 0,-1 2 55 0 0,3-2 0 0 0,0 0 0 0 0,1 1 0 0 0,1 0 0 0 0,0 0 0 0 0,1 1 0 0 0,0 0 0 0 0,1 0-1 0 0,0 1 1 0 0,1 0 0 0 0,0 0 0 0 0,2 1 0 0 0,0-1 0 0 0,0 1 0 0 0,1 0 0 0 0,1 0 0 0 0,0 11 0 0 0,2-23 14 0 0,0 1 0 0 0,1-1 1 0 0,-1 1-1 0 0,1-1 0 0 0,0 1 0 0 0,0-1 1 0 0,0 1-1 0 0,1-1 0 0 0,-1 0 0 0 0,1 1 1 0 0,0-1-1 0 0,0 0 0 0 0,0 0 1 0 0,0 0-1 0 0,0-1 0 0 0,1 1 0 0 0,-1 0 1 0 0,1-1-1 0 0,0 0 0 0 0,0 1 0 0 0,-1-1 1 0 0,2 0-1 0 0,-1-1 0 0 0,0 1 0 0 0,0 0 1 0 0,0-1-1 0 0,1 0 0 0 0,-1 0 1 0 0,4 1-15 0 0,108 15 571 0 0,-107-17-540 0 0,18 1 58 0 0,1-1 0 0 0,-1-1 1 0 0,1-2-1 0 0,-1-1 0 0 0,1 0 0 0 0,-1-2 1 0 0,-1-1-1 0 0,1-1 0 0 0,-1-2 0 0 0,-1 0 0 0 0,0-1 1 0 0,0-2-1 0 0,-1 0 0 0 0,-1-2 0 0 0,0 0 1 0 0,-1-1-1 0 0,0-2 0 0 0,-2 0 0 0 0,0-1 0 0 0,13-18-89 0 0,-28 33 6 0 0,9-10-25 0 0,0-1 1 0 0,0 0-1 0 0,-2 0 1 0 0,0-1 0 0 0,-1 0-1 0 0,0-1 1 0 0,-2 0-1 0 0,0-1 1 0 0,-1 0-1 0 0,0 0 1 0 0,-2-1 0 0 0,0 1-1 0 0,-1-1 1 0 0,-1 0-1 0 0,-1 0 1 0 0,0-4 18 0 0,-4 20-25 0 0,0 1-1 0 0,0-1 1 0 0,-1 0-1 0 0,1 1 1 0 0,-1 0-1 0 0,1-1 1 0 0,-1 1 0 0 0,0 0-1 0 0,0 0 1 0 0,0 0-1 0 0,0 1 1 0 0,0-1-1 0 0,0 1 1 0 0,0 0 0 0 0,-1 0-1 0 0,1 0 1 0 0,0 0-1 0 0,-1 0 1 0 0,1 1 0 0 0,-1 0-1 0 0,1-1 1 0 0,-1 1-1 0 0,1 0 1 0 0,-1 1-1 0 0,1-1 1 0 0,-1 1 0 0 0,1-1-1 0 0,0 1 1 0 0,-1 0-1 0 0,1 1 1 0 0,-1-1 25 0 0,-17 7-32 0 0,1 1 1 0 0,1 0-1 0 0,0 1 1 0 0,0 1-1 0 0,1 1 1 0 0,0 1 0 0 0,1 1-1 0 0,1 0 1 0 0,0 1-1 0 0,-5 6 32 0 0,19-20 0 0 0,0 0 0 0 0,-1 0 0 0 0,1 1 0 0 0,0-1 0 0 0,0 1 0 0 0,0-1 0 0 0,0 1 1 0 0,0 0-1 0 0,0 0 0 0 0,1 0 0 0 0,-1 0 0 0 0,1 0 0 0 0,-1 0 0 0 0,1 0 0 0 0,0 0 0 0 0,0 1 0 0 0,0-1 0 0 0,0 1 0 0 0,0-1 0 0 0,0 1 0 0 0,1-1 0 0 0,-1 1 0 0 0,1-1 0 0 0,-1 1 0 0 0,1-1 0 0 0,0 1 1 0 0,0-1-1 0 0,1 1 0 0 0,-1 0 0 0 0,0-1 0 0 0,1 1 0 0 0,-1-1 0 0 0,1 1 0 0 0,0-1 0 0 0,0 0 0 0 0,0 1 0 0 0,0-1 0 0 0,0 0 0 0 0,1 1 0 0 0,-1-1 0 0 0,1 0 0 0 0,-1 0 0 0 0,1 0 0 0 0,0 0 0 0 0,0-1 1 0 0,0 1-1 0 0,0 0 0 0 0,0-1 0 0 0,0 1 0 0 0,0-1 0 0 0,2 1 0 0 0,15 1 58 0 0,0 0 1 0 0,0-1 0 0 0,1 0 0 0 0,-1-2-1 0 0,0-1 1 0 0,1 0 0 0 0,-1-1-1 0 0,0-1 1 0 0,0-1 0 0 0,9-3-59 0 0,5 0 105 0 0,38-1-90 0 0,-72 65-121 0 0,-20 56 102 0 0,23-108 0 0 0,0 0 1 0 0,1-1-1 0 0,-1 1 0 0 0,1-1 0 0 0,0 1 1 0 0,0-1-1 0 0,0 0 0 0 0,1 0 0 0 0,-1 0 1 0 0,1-1-1 0 0,0 1 0 0 0,0-1 0 0 0,1 0 0 0 0,-1 0 1 0 0,1 0-1 0 0,-1-1 0 0 0,1 1 4 0 0,3 2-6 0 0,6 2 23 0 0,1-1 1 0 0,0 0 0 0 0,0-1 0 0 0,0-1-1 0 0,0 0 1 0 0,1-1 0 0 0,-1 0 0 0 0,1-2-1 0 0,0 0 1 0 0,0-1 0 0 0,-1 0 0 0 0,1-1-1 0 0,0-1 1 0 0,-1 0 0 0 0,1-1 0 0 0,4-3-18 0 0,3 1 49 0 0,-1-1 0 0 0,0-1 0 0 0,-1-1 0 0 0,0-1 0 0 0,0-1 0 0 0,-1 0-1 0 0,0-2 1 0 0,-1 0 0 0 0,0-2 0 0 0,-1 0 0 0 0,-1-1 0 0 0,0 0 0 0 0,-1-2 0 0 0,0 0 0 0 0,-2 0 0 0 0,0-1 0 0 0,-1-1 0 0 0,-1-1 0 0 0,0 0 0 0 0,-2 0 0 0 0,0-1 0 0 0,5-19-49 0 0,-13 36-2 0 0,-1 0 0 0 0,0 0 0 0 0,0 0-1 0 0,0 0 1 0 0,0 0 0 0 0,0 0 0 0 0,-1 0 0 0 0,0 0-1 0 0,0 0 1 0 0,0 0 0 0 0,0 0 0 0 0,-1 0-1 0 0,1 0 1 0 0,-1 0 0 0 0,0 0 0 0 0,-1 1 0 0 0,1-1-1 0 0,0 0 1 0 0,-1 0 0 0 0,0 1 0 0 0,0-1 0 0 0,0 1-1 0 0,0-1 1 0 0,-1 1 0 0 0,1 0 0 0 0,-1 0 0 0 0,0 0-1 0 0,0 0 1 0 0,0 1 0 0 0,0-1 0 0 0,-1 1-1 0 0,-1-2 3 0 0,-3 2-13 0 0,-1-1-1 0 0,1 1 0 0 0,0 0 0 0 0,-1 0 0 0 0,0 1 0 0 0,1 1 0 0 0,-1-1 0 0 0,0 1 0 0 0,1 1 0 0 0,-1-1 0 0 0,0 2 0 0 0,1-1 0 0 0,-1 1 0 0 0,1 0 0 0 0,0 1 0 0 0,0 0 0 0 0,-1 0 0 0 0,2 1 0 0 0,-1 0 0 0 0,0 0 0 0 0,1 1 0 0 0,0 0 0 0 0,-2 3 14 0 0,-8 5-19 0 0,1 1 0 0 0,1 0 1 0 0,0 2-1 0 0,1 0 1 0 0,1 0-1 0 0,0 1 0 0 0,1 1 1 0 0,1 0-1 0 0,0 3 19 0 0,5-13 4 0 0,1 1 1 0 0,0-1-1 0 0,0 1 1 0 0,1 0-1 0 0,0 1 0 0 0,0-1 1 0 0,1 1-1 0 0,1-1 1 0 0,0 1-1 0 0,0 0 0 0 0,0 0 1 0 0,2 0-1 0 0,-1 0 1 0 0,1 0-1 0 0,0 0 0 0 0,1 0 1 0 0,1 0-1 0 0,-1 0 0 0 0,1 0 1 0 0,1 0-1 0 0,0-1 1 0 0,0 1-1 0 0,1-1 0 0 0,1 0 1 0 0,-1 0-1 0 0,1 0 1 0 0,1 0-1 0 0,-1-1 0 0 0,1 0 1 0 0,1 0-1 0 0,2 2-4 0 0,17 5 68 0 0,0 0 1 0 0,0-2-1 0 0,1-1 0 0 0,1-1 0 0 0,0-1 1 0 0,1-2-1 0 0,-1-1 0 0 0,2-1 1 0 0,-1-1-1 0 0,30 0-68 0 0,166 0 57 0 0,-97-25-1159 0 0,-78 2-4849 0 0,-38 10-6368 0 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8:29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1 6081 0 0,'0'0'1639'0'0,"0"0"-232"0"0,0 0-44 0 0,0 0 110 0 0,0 0 74 0 0,0 0-75 0 0,0 0-216 0 0,0 0-296 0 0,0 0-264 0 0,0 0-178 0 0,0 0-95 0 0,-2 4-22 0 0,-11 59 2880 0 0,-29 236-55 0 0,7 16-2629 0 0,10-149-405 0 0,23-151-2123 0 0,4-39-1151 0 0,1 8-1931 0 0,-2 8 188 0 0,1 3-5960 0 0</inkml:trace>
  <inkml:trace contextRef="#ctx0" brushRef="#br0" timeOffset="309.097">0 509 6217 0 0,'0'0'2306'0'0,"0"0"-537"0"0,0 0-387 0 0,0 0-121 0 0,0 0 2 0 0,0 0 0 0 0,0 0-74 0 0,0 0-95 0 0,0 0-77 0 0,0 0-63 0 0,0 0-54 0 0,0 0-52 0 0,0 0-100 0 0,35-9-83 0 0,109-28-136 0 0,46 8 589 0 0,-33 17-985 0 0,-122 10-428 0 0,-20 3-7991 0 0,-15-2 2177 0 0,0-2-3857 0 0</inkml:trace>
  <inkml:trace contextRef="#ctx0" brushRef="#br0" timeOffset="901.039">636 59 9290 0 0,'0'0'1598'0'0,"0"0"-459"0"0,0 0-222 0 0,0 0 39 0 0,0 0 71 0 0,0 0-67 0 0,0 0-203 0 0,0 0-248 0 0,0 0-108 0 0,0 0 73 0 0,0 0 163 0 0,0 0 119 0 0,0 0 19 0 0,4 8-47 0 0,22 84 1378 0 0,-33 431-37 0 0,7-430-2064 0 0,0-93 7 0 0,0 0-3 0 0,0 0 14 0 0,8-12 189 0 0,3-5-156 0 0,1 1 0 0 0,0 1 0 0 0,1 0 0 0 0,1 1 0 0 0,0 0 0 0 0,1 1 0 0 0,9-5-56 0 0,-19 14 3 0 0,16-13-2 0 0,1 1-1 0 0,0 1 1 0 0,1 1 0 0 0,1 1-1 0 0,0 1 1 0 0,17-5-1 0 0,-39 16 0 0 0,-1 1 0 0 0,1-1 0 0 0,-1 1 1 0 0,1 0-1 0 0,-1 0 0 0 0,1 0 0 0 0,0-1 0 0 0,-1 2 1 0 0,1-1-1 0 0,-1 0 0 0 0,1 0 0 0 0,-1 0 0 0 0,1 1 1 0 0,-1-1-1 0 0,1 1 0 0 0,-1-1 0 0 0,1 1 0 0 0,-1 0 1 0 0,0-1-1 0 0,1 1 0 0 0,-1 0 0 0 0,0 0 0 0 0,0 0 0 0 0,1 0 1 0 0,-1 0-1 0 0,0 0 0 0 0,0 0 0 0 0,0 0 0 0 0,0 1 1 0 0,-1-1-1 0 0,1 0 0 0 0,0 1 0 0 0,0-1 0 0 0,-1 1 1 0 0,1-1-1 0 0,-1 0 0 0 0,1 1 0 0 0,-1-1 0 0 0,0 1 1 0 0,1-1-1 0 0,-1 1 0 0 0,0 0 0 0 0,0-1 0 0 0,0 1 1 0 0,0-1-1 0 0,0 1 0 0 0,-1-1 0 0 0,1 1 0 0 0,0-1 1 0 0,-1 1-1 0 0,1-1 0 0 0,-1 1 0 0 0,1-1 0 0 0,-1 1 0 0 0,0-1 1 0 0,0 1-1 0 0,1 18 49 0 0,4 125 256 0 0,-2-139-300 0 0,0 0-1 0 0,0 0 1 0 0,1 0 0 0 0,0-1-1 0 0,0 1 1 0 0,0-1 0 0 0,1 0-1 0 0,-1 0 1 0 0,1 0-1 0 0,0 0 1 0 0,1 0 0 0 0,-1-1-1 0 0,2 1-4 0 0,15-35-5196 0 0,-17 23-731 0 0,-2 2-5813 0 0</inkml:trace>
  <inkml:trace contextRef="#ctx0" brushRef="#br0" timeOffset="1356.475">1220 656 464 0 0,'0'0'2214'0'0,"0"0"-1173"0"0,0 0-258 0 0,0 0 334 0 0,0 0 327 0 0,0 0 44 0 0,0 0-77 0 0,0 0-161 0 0,0 0-134 0 0,0 0-76 0 0,0 0-60 0 0,0 0-41 0 0,19 4-27 0 0,59 14-19 0 0,-74-17-713 0 0,1 0 1 0 0,0 0-1 0 0,0-1 0 0 0,-1 0 1 0 0,1 0-1 0 0,0 0 1 0 0,0 0-1 0 0,-1-1 1 0 0,1 0-1 0 0,0 0 0 0 0,-1 0 1 0 0,1 0-1 0 0,-1-1 1 0 0,1 0-1 0 0,-1 0 1 0 0,0 0-1 0 0,0 0 0 0 0,0-1 1 0 0,0 0-1 0 0,0 0 1 0 0,0 0-1 0 0,-1 0 1 0 0,1 0-1 0 0,-1-1 0 0 0,0 1 1 0 0,0-1-1 0 0,0 0 1 0 0,-1 0-1 0 0,1 0 1 0 0,-1-1-181 0 0,8-9 239 0 0,-6 10-173 0 0,0-1 1 0 0,-1 0 0 0 0,0 0 0 0 0,0 0 0 0 0,0 0 0 0 0,-1 0 0 0 0,0-1 0 0 0,0 1 0 0 0,0-1 0 0 0,0 0-1 0 0,-1 0 1 0 0,0 1 0 0 0,0-1 0 0 0,-1 0 0 0 0,0 0 0 0 0,0 0 0 0 0,0 0 0 0 0,-1-3-67 0 0,-1 6 14 0 0,0 1-1 0 0,0-1 1 0 0,0 1 0 0 0,0 0 0 0 0,-1 0 0 0 0,1 0 0 0 0,-1 0-1 0 0,1 1 1 0 0,-1-1 0 0 0,0 0 0 0 0,0 1 0 0 0,0 0 0 0 0,0 0-1 0 0,0 0 1 0 0,0 0 0 0 0,0 0 0 0 0,0 1 0 0 0,0-1 0 0 0,0 1-1 0 0,0 0 1 0 0,0 0 0 0 0,0 0 0 0 0,0 0 0 0 0,0 1 0 0 0,-1-1-1 0 0,1 1-13 0 0,-2-1-14 0 0,-7 2-7 0 0,0 1-1 0 0,1 0 1 0 0,0 1-1 0 0,-1 1 0 0 0,1-1 1 0 0,1 2-1 0 0,-1 0 1 0 0,1 0-1 0 0,0 0 1 0 0,0 1-1 0 0,1 1 1 0 0,-7 7 21 0 0,7-8-10 0 0,-1-1 2 0 0,1 1-1 0 0,0 1 1 0 0,0 0 0 0 0,0 0-1 0 0,1 1 1 0 0,0 0 0 0 0,1 1-1 0 0,0-1 1 0 0,1 2 0 0 0,-1-1-1 0 0,2 0 1 0 0,0 1 0 0 0,0 0-1 0 0,1 0 1 0 0,0 1-1 0 0,1-1 1 0 0,0 1 0 0 0,1 0-1 0 0,0 2 9 0 0,4-10 1 0 0,1 0 0 0 0,-1 0 0 0 0,1 0-1 0 0,0 0 1 0 0,0 0 0 0 0,0 0 0 0 0,0-1-1 0 0,0 0 1 0 0,1 1 0 0 0,0-1 0 0 0,0-1-1 0 0,0 1 1 0 0,0 0 0 0 0,0-1-1 0 0,0 0 1 0 0,1 0 0 0 0,-1 0 0 0 0,1-1-1 0 0,-1 1 1 0 0,1-1 0 0 0,0 0 0 0 0,-1 0-1 0 0,1-1 1 0 0,0 0 0 0 0,0 1 0 0 0,0-2-1 0 0,-1 1 1 0 0,1 0 0 0 0,4-2-1 0 0,16 3-78 0 0,0-2 0 0 0,-1-1 0 0 0,1-1-1 0 0,0-1 1 0 0,-1-1 0 0 0,1-2 0 0 0,-2 0 0 0 0,2-1 78 0 0,20-9-3752 0 0,-3-2-3587 0 0,-30 11-4305 0 0</inkml:trace>
  <inkml:trace contextRef="#ctx0" brushRef="#br0" timeOffset="1921.992">1740 760 7626 0 0,'0'0'2248'0'0,"0"0"-350"0"0,0 0-120 0 0,0 0-197 0 0,0 0-276 0 0,0 0-292 0 0,0 0-258 0 0,0 0-92 0 0,0 0-47 0 0,0 0-25 0 0,0 0-55 0 0,0 0-60 0 0,0 0-51 0 0,7-14-63 0 0,53-96 799 0 0,4 30-39 0 0,-63 80-1126 0 0,1 1-1 0 0,-1-1 1 0 0,1 1 0 0 0,-1 0-1 0 0,1 0 1 0 0,-1-1 0 0 0,1 1-1 0 0,-1 0 1 0 0,0 0 0 0 0,0 0-1 0 0,1 1 1 0 0,-1-1 0 0 0,0 0-1 0 0,0 0 1 0 0,0 1 0 0 0,0-1-1 0 0,-1 0 1 0 0,1 1 0 0 0,0-1-1 0 0,0 1 1 0 0,-1-1 0 0 0,1 1 0 0 0,-1-1-1 0 0,0 1 1 0 0,1 0 0 0 0,-1-1-1 0 0,0 1 1 0 0,0-1 0 0 0,0 1-1 0 0,0 0 1 0 0,0-1 0 0 0,0 2 4 0 0,3 9-12 0 0,5 7 41 0 0,-5-11-13 0 0,0 0 1 0 0,0 0 0 0 0,0 0-1 0 0,1 0 1 0 0,0-1 0 0 0,1 0 0 0 0,-1 0-1 0 0,2 0 1 0 0,-1 0 0 0 0,1-1-1 0 0,0 0 1 0 0,0 0 0 0 0,2 1-17 0 0,-4-4 92 0 0,0 0 1 0 0,1 0 0 0 0,-1-1-1 0 0,1 0 1 0 0,-1 1-1 0 0,1-2 1 0 0,0 1 0 0 0,0 0-1 0 0,0-1 1 0 0,0 0-1 0 0,0 0 1 0 0,0-1 0 0 0,0 1-1 0 0,0-1 1 0 0,0 0-1 0 0,0-1 1 0 0,0 1 0 0 0,0-1-1 0 0,0 0 1 0 0,0 0-1 0 0,0-1 1 0 0,0 1 0 0 0,1-1-93 0 0,5-7 210 0 0,0 0 0 0 0,0 0 1 0 0,-1-1-1 0 0,0 0 0 0 0,-1-1 1 0 0,0 0-1 0 0,0 0 0 0 0,-2-1 1 0 0,1 0-1 0 0,1-6-210 0 0,7-8 145 0 0,-2 5-61 0 0,28-64 61 0 0,-37 34-472 0 0,-5 29-4092 0 0,0 21-1746 0 0,0 1-6246 0 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8:39.021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6304 436 0 0 0,'0'0'994'0'0,"0"0"831"0"0,0 0 293 0 0,0 0-62 0 0,0 0-144 0 0,0 0-197 0 0,0 0-204 0 0,0 0-119 0 0,0 0-100 0 0,0 0-108 0 0,0 0-85 0 0,0 0-101 0 0,-6-3-115 0 0,-18-12-102 0 0,2 45 2315 0 0,12 3-2788 0 0,1 0 0 0 0,3 1 0 0 0,0-1 0 0 0,2 1 1 0 0,2 1-1 0 0,1-1 0 0 0,1 0 0 0 0,2 0-308 0 0,-1-30 18 0 0,-1 1 0 0 0,1-1 0 0 0,-1 0 0 0 0,1 0 0 0 0,0 0 0 0 0,1 0 0 0 0,-1 0 0 0 0,1 0 0 0 0,0-1-1 0 0,0 1 1 0 0,0 0 0 0 0,0-1 0 0 0,1 0 0 0 0,-1 1 0 0 0,1-1 0 0 0,0 0 0 0 0,0 0 0 0 0,0 0 0 0 0,0-1-1 0 0,0 1 1 0 0,1-1 0 0 0,-1 0 0 0 0,1 0 0 0 0,0 0 0 0 0,0 0 0 0 0,-1-1 0 0 0,1 1 0 0 0,0-1 0 0 0,0 0-1 0 0,0 0 1 0 0,1-1 0 0 0,-1 1 0 0 0,0-1 0 0 0,0 0 0 0 0,0 0 0 0 0,0 0 0 0 0,0 0 0 0 0,1-1 0 0 0,-1 0-1 0 0,0 0 1 0 0,0 0 0 0 0,0 0 0 0 0,0-1 0 0 0,-1 1 0 0 0,5-3-18 0 0,9-9 60 0 0,1 0 0 0 0,-2-1-1 0 0,0-1 1 0 0,-1 0 0 0 0,0-1 0 0 0,-1-1 0 0 0,-1 0 0 0 0,2-4-60 0 0,37-41-18 0 0,-16 109-220 0 0,-34-38 242 0 0,1 0 1 0 0,0-1-1 0 0,1 1 1 0 0,0-1-1 0 0,0 0 1 0 0,1 0-1 0 0,0 0 1 0 0,0-1-1 0 0,1 0 1 0 0,0 0-1 0 0,0 0 1 0 0,1 0-1 0 0,-1-1 1 0 0,2 0-1 0 0,-1-1 1 0 0,1 0-1 0 0,-1 0 1 0 0,1 0-1 0 0,1-1 1 0 0,-1 0-1 0 0,0-1 1 0 0,1 0-1 0 0,0 0 1 0 0,0-1-1 0 0,0 0 1 0 0,5 0-5 0 0,-9-2 35 0 0,0-1-1 0 0,0 0 1 0 0,-1-1-1 0 0,1 1 1 0 0,0-1 0 0 0,-1 0-1 0 0,1 0 1 0 0,-1 0 0 0 0,0 0-1 0 0,0-1 1 0 0,0 0-1 0 0,0 0 1 0 0,0 0 0 0 0,0 0-1 0 0,-1-1 1 0 0,1 1-1 0 0,-1-1 1 0 0,0 0 0 0 0,-1 0-1 0 0,1 0 1 0 0,0 0 0 0 0,-1-1-1 0 0,1-1-34 0 0,37-111 695 0 0,-29 26-407 0 0,-10 52-2710 0 0,14 67-3234 0 0,-9-19 399 0 0,-2 0-6405 0 0</inkml:trace>
  <inkml:trace contextRef="#ctx0" brushRef="#br0" timeOffset="419.365">7208 906 1064 0 0,'0'0'4346'0'0,"0"0"-1820"0"0,0 0-308 0 0,0 0 141 0 0,0 0-86 0 0,0 0-279 0 0,0 0-375 0 0,0 0-386 0 0,0 0-277 0 0,0 0-186 0 0,0 0-93 0 0,0 0-16 0 0,0 0 12 0 0,-5 5 18 0 0,-16 12-11 0 0,16-46 1086 0 0,4 8-1594 0 0,2 0 0 0 0,0-1 1 0 0,1 1-1 0 0,2 0 1 0 0,0 0-1 0 0,1 0 0 0 0,1 1 1 0 0,1-1-173 0 0,-2 4 21 0 0,1 1 0 0 0,1 0 1 0 0,1 0-1 0 0,0 1 0 0 0,1 0 1 0 0,1 0-1 0 0,0 1 0 0 0,1 0 1 0 0,0 1-1 0 0,1 0 0 0 0,10-8-21 0 0,-11 13-3 0 0,-9 5-18 0 0,1 0-1 0 0,0 1 1 0 0,0-1 0 0 0,0 1 0 0 0,0 0-1 0 0,0 0 1 0 0,0 0 0 0 0,0 0-1 0 0,1 1 1 0 0,-1-1 0 0 0,1 1-1 0 0,0 0 1 0 0,-1 0 0 0 0,1 0-1 0 0,0 0 1 0 0,-1 1 0 0 0,1-1 0 0 0,0 1-1 0 0,1 0 22 0 0,27 50-943 0 0,-27-38 585 0 0,16 3-6032 0 0,-17-15 1467 0 0,2 0-6221 0 0</inkml:trace>
  <inkml:trace contextRef="#ctx0" brushRef="#br0" timeOffset="673.196">7738 610 10162 0 0,'0'0'2290'0'0,"0"0"-602"0"0,0 0-281 0 0,0 0-116 0 0,0 0-142 0 0,0 0-244 0 0,0 0-309 0 0,0 0-257 0 0,0 0-159 0 0,0 0-84 0 0,-1 33-37 0 0,1 102-26 0 0,8-87-94 0 0,-7-48-96 0 0,9 14-532 0 0,-2-13-5547 0 0,-7-1 59 0 0,-1 0-698 0 0</inkml:trace>
  <inkml:trace contextRef="#ctx0" brushRef="#br0" timeOffset="1105.795">8117 1 15443 0 0,'0'0'2351'0'0,"0"0"-1216"0"0,0 0-382 0 0,0 0 73 0 0,0 0 79 0 0,0 0-44 0 0,0 0-161 0 0,0 0-230 0 0,0 0-106 0 0,0 0 23 0 0,0 0-13 0 0,0 0-56 0 0,0 0-48 0 0,5 22-48 0 0,14 71-56 0 0,-14 62 237 0 0,-10-32-311 0 0,7 235-22 0 0,19-219-162 0 0,-10-101-457 0 0,-11-37 297 0 0,0-1-86 0 0,0 0-217 0 0,-1-6-2218 0 0,-7-9-1833 0 0,0-2-4295 0 0,4 8 857 0 0</inkml:trace>
  <inkml:trace contextRef="#ctx0" brushRef="#br0" timeOffset="1367.767">7938 502 7338 0 0,'0'0'1659'0'0,"0"0"-470"0"0,0 0-66 0 0,0 0 229 0 0,0 0 119 0 0,0 0-170 0 0,0 0-249 0 0,0 0-223 0 0,0 0-159 0 0,0 0-121 0 0,0 0-98 0 0,35-1-114 0 0,111-1-114 0 0,32 1-1559 0 0,-148 6-1135 0 0,-11 1-5704 0 0,-15-5 613 0 0</inkml:trace>
  <inkml:trace contextRef="#ctx0" brushRef="#br0" timeOffset="1641.016">8431 660 0 0 0,'0'0'771'0'0,"0"0"899"0"0,0 0 481 0 0,0 0 262 0 0,0 0 116 0 0,0 0-84 0 0,0 0-282 0 0,34 1-288 0 0,107-1-283 0 0,-63-18 568 0 0,-67 11-1730 0 0,5-1-59 0 0,1 0 1 0 0,-1-1 0 0 0,-1-1-1 0 0,0-1 1 0 0,0 0-1 0 0,-1-1 1 0 0,0 0-1 0 0,-1-1 1 0 0,-1 0-1 0 0,0-1 1 0 0,-1-1-1 0 0,0 0 1 0 0,-1-1-1 0 0,6-13-371 0 0,-15 27 17 0 0,0 0-1 0 0,0-1 1 0 0,0 1-1 0 0,0 0 1 0 0,-1-1-1 0 0,1 1 1 0 0,-1-1-1 0 0,1 1 1 0 0,-1-1-1 0 0,0 1 1 0 0,0-1 0 0 0,0 1-1 0 0,-1-1 1 0 0,1 1-1 0 0,-1-1 1 0 0,1 1-1 0 0,-1-1 1 0 0,0 1-1 0 0,0 0 1 0 0,0-1-1 0 0,0 1 1 0 0,0 0-1 0 0,0 0 1 0 0,0 0 0 0 0,-1 0-1 0 0,0 0 1 0 0,1 0-1 0 0,-1 0 1 0 0,0 0-1 0 0,0 1 1 0 0,0-1-1 0 0,0 0 1 0 0,0 1-1 0 0,0 0 1 0 0,0 0-1 0 0,0-1 1 0 0,-1 1-1 0 0,1 0 1 0 0,0 1 0 0 0,-1-1-1 0 0,1 0 1 0 0,-1 1-17 0 0,-107 3-71 0 0,88 5 55 0 0,0 1-1 0 0,1 1 0 0 0,0 1 1 0 0,1 1-1 0 0,0 0 0 0 0,1 2 1 0 0,0 0-1 0 0,1 1 1 0 0,1 1-1 0 0,1 0 0 0 0,0 2 1 0 0,1 0-1 0 0,1 0 0 0 0,0 2 1 0 0,2-1-1 0 0,0 2 1 0 0,-5 12 16 0 0,12-26-3 0 0,0 0 0 0 0,1 1 0 0 0,0-1 1 0 0,0 1-1 0 0,1 0 0 0 0,0 0 0 0 0,0 1 1 0 0,1-1-1 0 0,0 0 0 0 0,0 1 0 0 0,1 0 1 0 0,0-1-1 0 0,1 1 0 0 0,-1 0 0 0 0,2-1 1 0 0,-1 1-1 0 0,1 0 0 0 0,1-1 0 0 0,0 1 1 0 0,0-1-1 0 0,0 0 0 0 0,1 1 0 0 0,1-1 1 0 0,-1 0-1 0 0,1-1 0 0 0,0 1 0 0 0,1-1 1 0 0,0 1-1 0 0,0-1 0 0 0,1-1 0 0 0,-1 1 1 0 0,1-1-1 0 0,1 0 0 0 0,-1 0 1 0 0,1-1-1 0 0,1 0 3 0 0,14 5 24 0 0,1-1 1 0 0,1-1-1 0 0,-1-1 0 0 0,1-1 1 0 0,1-1-1 0 0,-1-1 0 0 0,0-1 1 0 0,1-2-1 0 0,0 0 0 0 0,-1-1 1 0 0,18-4-25 0 0,-30 4-15 0 0,0-2 0 0 0,0 0 0 0 0,-1 0-1 0 0,1-1 1 0 0,0 0 0 0 0,-1-1 0 0 0,0-1 0 0 0,0 0 0 0 0,0 0 0 0 0,-1-1 0 0 0,1 0-1 0 0,-1-1 1 0 0,-1 0 0 0 0,4-3 15 0 0,28-55-7316 0 0,-38 56-4426 0 0</inkml:trace>
  <inkml:trace contextRef="#ctx0" brushRef="#br0" timeOffset="836.494">7703 367 9498 0 0,'0'0'2929'0'0,"0"0"-1193"0"0,0 0-528 0 0,0 0-360 0 0,0 0-231 0 0,0 0-289 0 0,0 0-176 0 0,0 0-240 0 0,0 0-256 0 0,0 0-297 0 0,0 0-767 0 0,0 0-3353 0 0,0 0-5313 0 0</inkml:trace>
  <inkml:trace contextRef="#ctx0" brushRef="#br0" timeOffset="2160.274">7805 336 24 0 0,'0'0'2990'0'0,"0"0"39"0"0,0 0-127 0 0,0 0-458 0 0,0 0-629 0 0,0 0-489 0 0,0 0-322 0 0,0 0-98 0 0,0 0 14 0 0,0 0-88 0 0,0 0-127 0 0,0 0-153 0 0,0 0-143 0 0,-6 0-76 0 0,-72 0 1187 0 0,119-20 393 0 0,-29 13-1812 0 0,-18 3 2386 0 0,-19 14-1868 0 0,18-3-2255 0 0,17-4-6927 0 0,-5-3-3372 0 0</inkml:trace>
  <inkml:trace contextRef="#ctx0" brushRef="#br0" timeOffset="-2380.38">3825 614 0 0 0,'0'0'902'0'0,"0"0"386"0"0,0 0 571 0 0,0 0 387 0 0,0 0 122 0 0,0 0-177 0 0,0 0-430 0 0,0 0-280 0 0,0 0-224 0 0,0 0-116 0 0,0 0-26 0 0,0 0-87 0 0,0 0-91 0 0,0-7-89 0 0,-1-22-93 0 0,-29 12 1499 0 0,27 16-2040 0 0,-10 1-87 0 0,1-1 1 0 0,0 2-1 0 0,0-1 0 0 0,0 2 1 0 0,0 0-1 0 0,0 0 1 0 0,0 1-1 0 0,0 1 0 0 0,1 0 1 0 0,-1 0-1 0 0,1 1 0 0 0,0 0 1 0 0,1 1-1 0 0,-1 1 0 0 0,-6 4-127 0 0,7-5 89 0 0,3-1-76 0 0,1 0 0 0 0,0 1 0 0 0,0-1 0 0 0,1 1-1 0 0,-1 0 1 0 0,1 1 0 0 0,0-1 0 0 0,1 1 0 0 0,0 0 0 0 0,0 0 0 0 0,0 0-1 0 0,1 1 1 0 0,0-1 0 0 0,1 1 0 0 0,-1 0 0 0 0,1 0 0 0 0,1 0 0 0 0,0 0-1 0 0,0 0 1 0 0,0 0 0 0 0,1 0 0 0 0,0 0 0 0 0,1 0 0 0 0,0 0 0 0 0,0 0-13 0 0,0-3 0 0 0,0 0 0 0 0,0 0 0 0 0,0 0 0 0 0,0 0 0 0 0,1 0 0 0 0,0 0 0 0 0,0 0 0 0 0,0-1 0 0 0,1 1 0 0 0,0-1 0 0 0,0 0 0 0 0,0 0 0 0 0,0 0 0 0 0,0 0 0 0 0,1 0 0 0 0,0-1 0 0 0,0 1 0 0 0,0-1 0 0 0,0 0 0 0 0,0 0 0 0 0,1-1 0 0 0,-1 1 0 0 0,1-1 0 0 0,0 0 0 0 0,120 31-31 0 0,-107-33-140 0 0,0 0 0 0 0,0-1 0 0 0,0-1 0 0 0,-1 0 0 0 0,1-2 0 0 0,-1 0 0 0 0,0 0 0 0 0,0-2 0 0 0,0 0 0 0 0,3-3 171 0 0,56-29-10293 0 0,-63 30-1455 0 0</inkml:trace>
  <inkml:trace contextRef="#ctx0" brushRef="#br0" timeOffset="-1832.067">4466 652 6897 0 0,'0'0'1728'0'0,"0"0"-255"0"0,0 0 260 0 0,0 0 295 0 0,0 0 66 0 0,0 0-275 0 0,0 0-460 0 0,0 0-344 0 0,0 0-174 0 0,0 0-79 0 0,0 0-92 0 0,0 0-107 0 0,0 0-123 0 0,-2-7-90 0 0,-7-22-61 0 0,-28 18 471 0 0,30 12-624 0 0,-4 0-87 0 0,1 1 0 0 0,0 0 0 0 0,-1 0 0 0 0,1 1 0 0 0,0 1 0 0 0,1 0 0 0 0,-1 0 0 0 0,1 1 0 0 0,0 0 0 0 0,0 0 0 0 0,0 1 0 0 0,1 1 0 0 0,-1-1 0 0 0,2 1 0 0 0,-1 0 0 0 0,1 1 0 0 0,0 0 0 0 0,1 0-1 0 0,-1 1 1 0 0,2-1 0 0 0,-1 1 0 0 0,1 1 0 0 0,1-1 0 0 0,-1 3-49 0 0,0 0 1 0 0,1 0-1 0 0,1 0 0 0 0,0 0 0 0 0,0 1 1 0 0,1-1-1 0 0,1 0 0 0 0,0 1 0 0 0,1 0 1 0 0,1-1-1 0 0,0 6 0 0 0,2-12 12 0 0,0 0-1 0 0,0-1 1 0 0,1 0 0 0 0,-1 1-1 0 0,1-1 1 0 0,1 0 0 0 0,-1-1 0 0 0,1 1-1 0 0,-1-1 1 0 0,1 0 0 0 0,1 0-1 0 0,-1 0 1 0 0,0-1 0 0 0,1 0 0 0 0,0 0-1 0 0,0 0 1 0 0,0-1 0 0 0,0 0-1 0 0,0 0 1 0 0,0 0 0 0 0,0-1-1 0 0,1 0 1 0 0,-1 0 0 0 0,1-1 0 0 0,-1 0-1 0 0,0 0 1 0 0,1 0 0 0 0,-1-1-1 0 0,1 0 1 0 0,-1 0 0 0 0,0 0 0 0 0,0-1-1 0 0,0 0 1 0 0,1-1 0 0 0,-2 1-1 0 0,1-1-11 0 0,16-10 57 0 0,-1 0 0 0 0,-1-2 0 0 0,0 0 0 0 0,-1-2 0 0 0,0 0 0 0 0,-2-1 0 0 0,0 0 0 0 0,-1-2 0 0 0,-1 0 0 0 0,-1 0 0 0 0,0-2 0 0 0,-2 0-57 0 0,-11 21-1 0 0,34-38-143 0 0,-35 39 47 0 0,2 20-21 0 0,-1 33 110 0 0,-2-45-3 0 0,0 0 0 0 0,1 0 0 0 0,0 0 0 0 0,1 0 0 0 0,0 0 0 0 0,0 0 0 0 0,1 0 0 0 0,0 0 0 0 0,0 0 0 0 0,1 0 0 0 0,0-1 0 0 0,1 3 11 0 0,-1-4-159 0 0,1 0 0 0 0,0 0 0 0 0,-1 0 0 0 0,2-1 0 0 0,-1 1-1 0 0,1-1 1 0 0,0-1 0 0 0,0 1 0 0 0,0 0 0 0 0,0-1 0 0 0,1 0-1 0 0,0-1 1 0 0,0 1 0 0 0,0-1 0 0 0,0 0 0 0 0,1 0 0 0 0,-1-1-1 0 0,1 0 1 0 0,-1 0 0 0 0,1-1 0 0 0,0 0 0 0 0,0 0 0 0 0,6 0 159 0 0,2-1-2855 0 0,-6 0-2319 0 0,-2 0-6452 0 0</inkml:trace>
  <inkml:trace contextRef="#ctx0" brushRef="#br0" timeOffset="-1011.016">5066 918 3953 0 0,'0'0'2027'0'0,"0"0"-171"0"0,0 0-3 0 0,0 0-14 0 0,0 0-130 0 0,0 0-287 0 0,0 0-311 0 0,0 0-191 0 0,0 0-37 0 0,0 0 5 0 0,0 0-4 0 0,0 0-59 0 0,1-3-104 0 0,17-106 2278 0 0,-9 83-2885 0 0,2 1-1 0 0,0 0 1 0 0,2 0-1 0 0,1 2 0 0 0,0-1 1 0 0,2 2-1 0 0,1-1-113 0 0,8-3-5 0 0,-24 26-27 0 0,-1 0-36 0 0,0 0-12 0 0,7 41-60 0 0,-6-34 151 0 0,0 0 0 0 0,0 0 1 0 0,1 0-1 0 0,0-1 1 0 0,0 1-1 0 0,0-1 1 0 0,1 1-1 0 0,0-1 0 0 0,0 0 1 0 0,1 0-1 0 0,0 0 1 0 0,0-1-1 0 0,0 1 1 0 0,0-1-1 0 0,1 0 0 0 0,0 0 1 0 0,0 0-1 0 0,1-1 1 0 0,-1 0-1 0 0,1 0 1 0 0,0 0-1 0 0,0-1 0 0 0,0 0 1 0 0,0 0-1 0 0,1 0 1 0 0,-1-1-1 0 0,1 0 1 0 0,4 1-12 0 0,-6-3 74 0 0,0-1-1 0 0,-1 1 1 0 0,1-1 0 0 0,0 1 0 0 0,-1-1 0 0 0,1-1 0 0 0,-1 1 0 0 0,1-1 0 0 0,-1 1 0 0 0,0-1 0 0 0,0-1 0 0 0,0 1 0 0 0,0 0 0 0 0,0-1-1 0 0,0 0 1 0 0,0 0 0 0 0,-1 0 0 0 0,0 0 0 0 0,0-1 0 0 0,0 1 0 0 0,3-4-74 0 0,0-3 111 0 0,0 1 1 0 0,-1-1-1 0 0,0 0 1 0 0,-1 0-1 0 0,0 0 1 0 0,0-1 0 0 0,-1 0-1 0 0,0 0 1 0 0,-1 1-1 0 0,-1-1 1 0 0,1-1-1 0 0,-2 1 1 0 0,0-10-112 0 0,-10 5-902 0 0,7 12-7076 0 0,3 4 7966 0 0,0 0-11920 0 0</inkml:trace>
  <inkml:trace contextRef="#ctx0" brushRef="#br0" timeOffset="-3515.414">1161 529 12683 0 0,'0'0'1217'0'0,"0"0"-323"0"0,0 0-91 0 0,0 0 124 0 0,0 0 170 0 0,0 0 62 0 0,0 0-199 0 0,0 0-320 0 0,0 0-306 0 0,0 0-165 0 0,0 0-25 0 0,-14 13 635 0 0,-25 240 1411 0 0,39-245-2160 0 0,15 133 287 0 0,-14-137-303 0 0,0 0 1 0 0,0 0-1 0 0,1 0 1 0 0,-1 0-1 0 0,1 0 1 0 0,0 0-1 0 0,0 0 1 0 0,1-1-1 0 0,-1 1 1 0 0,1-1-1 0 0,0 0 1 0 0,0 0-1 0 0,0 0 1 0 0,0 0-1 0 0,1 0 1 0 0,-1 0-1 0 0,1-1 1 0 0,-1 0-1 0 0,1 1 0 0 0,0-2 1 0 0,0 1-1 0 0,0 0 1 0 0,0-1-1 0 0,0 1 1 0 0,0-1-1 0 0,1-1 1 0 0,-1 1-1 0 0,0 0 1 0 0,1-1-1 0 0,3 0-14 0 0,0-2 58 0 0,0-1 1 0 0,0 0-1 0 0,0 0 0 0 0,0 0 0 0 0,-1-1 0 0 0,0-1 0 0 0,1 1 0 0 0,-2-1 1 0 0,1 0-1 0 0,0-1 0 0 0,-1 1 0 0 0,0-1 0 0 0,0-1 0 0 0,-1 1 0 0 0,3-5-58 0 0,26-27 100 0 0,-2-2-1 0 0,-2-2 1 0 0,-1-1-1 0 0,4-13-99 0 0,-7 13 33 0 0,-24 41-34 0 0,-1 1-20 0 0,-1 1-6 0 0,18 35-257 0 0,-14-26 290 0 0,1 0 1 0 0,0 0-1 0 0,0 0 1 0 0,1 0-1 0 0,1-1 1 0 0,-1 0-1 0 0,1 0 1 0 0,1-1-1 0 0,-1 0 1 0 0,1 0-1 0 0,0-1 1 0 0,1 0-1 0 0,0 0 1 0 0,0-1-1 0 0,0 0 1 0 0,0-1-1 0 0,1 0 1 0 0,-1 0-1 0 0,1-1 1 0 0,0-1-1 0 0,0 1 1 0 0,1-2 0 0 0,-1 1-1 0 0,0-1 1 0 0,6-1-7 0 0,-9 0 49 0 0,1 0 1 0 0,0-1 0 0 0,-1 0 0 0 0,1-1-1 0 0,-1 1 1 0 0,1-1 0 0 0,-1-1 0 0 0,0 0 0 0 0,0 0-1 0 0,0 0 1 0 0,0-1 0 0 0,-1 0 0 0 0,1 0 0 0 0,-1 0-1 0 0,0-1 1 0 0,0 0 0 0 0,-1 0 0 0 0,3-4-50 0 0,5-6 112 0 0,-2 0 0 0 0,1-1 0 0 0,-2 0 0 0 0,0-1 1 0 0,-1 0-1 0 0,-1-1 0 0 0,-1 0 0 0 0,0 0 0 0 0,-1-1 1 0 0,-1 1-1 0 0,-1-1 0 0 0,0 0 0 0 0,-2-1 0 0 0,0 1 1 0 0,-1 0-1 0 0,-2-16-112 0 0,1 35-87 0 0,-3 13-4333 0 0,3 1 1823 0 0,0-3-2488 0 0,0-3-6590 0 0</inkml:trace>
  <inkml:trace contextRef="#ctx0" brushRef="#br0" timeOffset="-3098.856">2187 752 1584 0 0,'0'0'974'0'0,"0"0"169"0"0,0 0 428 0 0,0 0 407 0 0,0 0 209 0 0,0 0-91 0 0,0 0-250 0 0,0 0-278 0 0,0 0-237 0 0,0 0-177 0 0,0 0-129 0 0,0 0-109 0 0,0 0-94 0 0,34 7-101 0 0,105 20-95 0 0,-80-29 176 0 0,-52-3-601 0 0,-2 3-126 0 0,1-1 0 0 0,-1 0 0 0 0,1-1 1 0 0,-1 1-1 0 0,0-1 0 0 0,-1 0 0 0 0,1 0 0 0 0,-1 0 0 0 0,0-1 1 0 0,0 0-1 0 0,0 1 0 0 0,0-2 0 0 0,-1 1 0 0 0,0 0 0 0 0,0-1 1 0 0,0 1-1 0 0,-1-1 0 0 0,0 0 0 0 0,0 1 0 0 0,-1-1 0 0 0,1 0 1 0 0,-1-1-1 0 0,0 1 0 0 0,-1 0 0 0 0,1 0 0 0 0,-1 0 0 0 0,-1 0 1 0 0,1 0-1 0 0,-1-1 0 0 0,0 1 0 0 0,0 0 0 0 0,-1 0 0 0 0,0 0 1 0 0,0 1-1 0 0,0-1 0 0 0,-1 0 0 0 0,0 1 0 0 0,0-1 0 0 0,0 1 1 0 0,-1 0-1 0 0,-1-1-75 0 0,0 2-9 0 0,0 0 0 0 0,0 0 1 0 0,0 0-1 0 0,-1 1 0 0 0,0 0 0 0 0,1 0 1 0 0,-1 1-1 0 0,0 0 0 0 0,0 0 0 0 0,0 0 1 0 0,-1 1-1 0 0,1 0 0 0 0,0 0 1 0 0,-1 0-1 0 0,1 1 0 0 0,-1 0 0 0 0,1 0 1 0 0,0 1-1 0 0,-1-1 0 0 0,-3 2 9 0 0,0 2-16 0 0,1-1 1 0 0,-1 2-1 0 0,1-1 1 0 0,0 1-1 0 0,1 0 0 0 0,-1 1 1 0 0,1 0-1 0 0,0 1 0 0 0,0-1 1 0 0,1 2-1 0 0,0-1 1 0 0,0 1-1 0 0,1 0 0 0 0,0 0 1 0 0,0 1-1 0 0,1-1 0 0 0,0 1 1 0 0,-2 6 15 0 0,4-9 1 0 0,0 1 1 0 0,0 0-1 0 0,0 0 1 0 0,1 0-1 0 0,0 1 1 0 0,0-1-1 0 0,1 0 0 0 0,0 1 1 0 0,1-1-1 0 0,-1 1 1 0 0,1 0-1 0 0,1-1 1 0 0,-1 1-1 0 0,1-1 1 0 0,1 0-1 0 0,-1 1 1 0 0,1-1-1 0 0,0 0 1 0 0,1 0-1 0 0,0 0 1 0 0,0 0-1 0 0,1 0 1 0 0,-1-1-1 0 0,1 1 1 0 0,1-1-1 0 0,-1 0 0 0 0,1 0 1 0 0,0-1-1 0 0,3 3-1 0 0,17 6 5 0 0,0-1-1 0 0,2-1 0 0 0,-1-1 0 0 0,1-2 0 0 0,0 0 1 0 0,1-2-1 0 0,0-1 0 0 0,1-1 0 0 0,-1-2 0 0 0,1-1 0 0 0,-1 0 1 0 0,1-3-1 0 0,-1 0 0 0 0,24-5-4 0 0,20-4-1150 0 0,-43 3-2911 0 0,-21 5 1977 0 0,7-1-9636 0 0</inkml:trace>
  <inkml:trace contextRef="#ctx0" brushRef="#br0" timeOffset="5457.342">10832 702 0 0 0,'0'0'1291'0'0,"0"0"593"0"0,0 0 150 0 0,0 0-124 0 0,0 0-207 0 0,0 0-268 0 0,0 0-298 0 0,0 0-180 0 0,0 0-153 0 0,-1-2-79 0 0,1 0-538 0 0,-1 0-1 0 0,1 0 1 0 0,-1 0 0 0 0,0 0-1 0 0,0 0 1 0 0,0 0-1 0 0,0 0 1 0 0,0 1-1 0 0,-1-1 1 0 0,1 0 0 0 0,0 1-1 0 0,-1-1 1 0 0,1 1-1 0 0,-1 0 1 0 0,1-1-1 0 0,-1 1 1 0 0,0 0-1 0 0,0 0 1 0 0,1 0 0 0 0,-1 0-1 0 0,0 0 1 0 0,0 0-1 0 0,0 1 1 0 0,0-1-1 0 0,0 1-186 0 0,-90-12 2430 0 0,79 12-2319 0 0,1 1 1 0 0,0 0-1 0 0,-1 0 0 0 0,1 2 1 0 0,0-1-1 0 0,0 1 0 0 0,1 1 1 0 0,-1 0-1 0 0,1 1 0 0 0,0 0 1 0 0,0 1-1 0 0,-9 6-111 0 0,-57 46 616 0 0,71-52-584 0 0,-1 1 1 0 0,1-1-1 0 0,1 1 0 0 0,-1 1 0 0 0,1-1 1 0 0,0 1-1 0 0,1 0 0 0 0,0 0 0 0 0,0 0 1 0 0,1 1-1 0 0,0 0 0 0 0,0-1 0 0 0,1 1 0 0 0,0 0 1 0 0,1 0-1 0 0,0 0 0 0 0,0 0 0 0 0,1 0 1 0 0,0 0-1 0 0,0 0 0 0 0,1 0 0 0 0,1 0 1 0 0,-1 0-1 0 0,2 1-32 0 0,-2-3 39 0 0,1 0 0 0 0,0-1 0 0 0,1 1 1 0 0,-1 0-1 0 0,1-1 0 0 0,1 1 0 0 0,-1-1 0 0 0,1 0 1 0 0,0-1-1 0 0,1 1 0 0 0,-1 0 0 0 0,1-1 0 0 0,0 0 1 0 0,0 0-1 0 0,1-1 0 0 0,-1 1 0 0 0,1-1 0 0 0,0-1 1 0 0,0 1-1 0 0,1-1 0 0 0,-1 0 0 0 0,1 0 1 0 0,-1-1-1 0 0,1 0 0 0 0,0 0 0 0 0,0 0 0 0 0,0-1 1 0 0,0 0-1 0 0,0 0 0 0 0,0-1 0 0 0,0 0 0 0 0,1 0 1 0 0,-1-1-1 0 0,0 0 0 0 0,0 0 0 0 0,0-1 0 0 0,-1 0 1 0 0,1 0-1 0 0,0 0 0 0 0,5-4-39 0 0,6-8 100 0 0,-1 0 0 0 0,0-1 1 0 0,-1-1-1 0 0,-1-1 0 0 0,-1 0 0 0 0,0-1 0 0 0,-1-1 1 0 0,-1 0-1 0 0,-1-1 0 0 0,5-11-100 0 0,13-19 65 0 0,43-88 83 0 0,-72 139-153 0 0,0-1 1 0 0,0 0-1 0 0,0 1 0 0 0,-1-1 1 0 0,1 0-1 0 0,0 1 1 0 0,0-1-1 0 0,0 0 0 0 0,0 1 1 0 0,0-1-1 0 0,0 1 0 0 0,0-1 1 0 0,-1 0-1 0 0,1 1 0 0 0,0-1 1 0 0,0 1-1 0 0,1-1 0 0 0,-1 0 1 0 0,0 1-1 0 0,0-1 1 0 0,0 0-1 0 0,0 1 0 0 0,0-1 1 0 0,0 1-1 0 0,0-1 0 0 0,1 0 1 0 0,-1 1-1 0 0,0-1 0 0 0,0 0 1 0 0,0 1-1 0 0,1-1 1 0 0,-1 0-1 0 0,0 0 0 0 0,1 1 1 0 0,-1-1-1 0 0,0 0 0 0 0,1 0 1 0 0,-1 1-1 0 0,0-1 0 0 0,1 0 1 0 0,-1 0-1 0 0,0 0 1 0 0,1 0-1 0 0,-1 0 0 0 0,0 1 1 0 0,1-1-1 0 0,-1 0 0 0 0,1 0 1 0 0,-1 0-1 0 0,0 0 0 0 0,1 0 1 0 0,-1 0-1 0 0,0 0 1 0 0,1 0-1 0 0,-1 0 0 0 0,1 0 1 0 0,-1-1-1 0 0,0 1 0 0 0,1 0 1 0 0,-1 0-1 0 0,0 0 0 0 0,1 0 5 0 0,7 52 111 0 0,-7-41-97 0 0,-1 5-1 0 0,2-1 0 0 0,-1 0 0 0 0,2 1 0 0 0,0-1 0 0 0,1-1 0 0 0,0 1 0 0 0,1 0 0 0 0,1-1 0 0 0,1 0 0 0 0,-1 0 0 0 0,2-1 1 0 0,0 0-1 0 0,1 0 0 0 0,0-1 0 0 0,1 0 0 0 0,0 0 0 0 0,1-1 0 0 0,0-1 0 0 0,1 0 0 0 0,0 0 0 0 0,6 2-13 0 0,-16-10 19 0 0,1 0 0 0 0,0-1 0 0 0,0 0 0 0 0,-1 1 0 0 0,1-1 0 0 0,0 0 1 0 0,0-1-1 0 0,0 1 0 0 0,0 0 0 0 0,0-1 0 0 0,0 0 0 0 0,0 1 0 0 0,0-1 1 0 0,1 0-1 0 0,-1-1 0 0 0,0 1 0 0 0,0-1 0 0 0,0 1 0 0 0,0-1 0 0 0,0 0 0 0 0,0 0 1 0 0,-1 0-1 0 0,2-1-19 0 0,-9-40-436 0 0,-11 19-6572 0 0,9 15-4980 0 0</inkml:trace>
  <inkml:trace contextRef="#ctx0" brushRef="#br0" timeOffset="6795.293">11544 756 0 0 0,'0'0'1639'0'0,"0"0"279"0"0,0 0 169 0 0,0 0-21 0 0,0 0-169 0 0,0 0-275 0 0,0 0-266 0 0,0 0-194 0 0,0 0-87 0 0,0 0 26 0 0,0 0 12 0 0,0 0-13 0 0,0 7 2258 0 0,0 1 4036 0 0,0-7-7376 0 0,0-1 4 0 0,0 0-20 0 0,0 0 10 0 0,0 0 4 0 0,0 0 2 0 0,0 0 4 0 0,0 0 4 0 0,0 0 4 0 0,0 0 5 0 0,0 0 6 0 0,0 0-10 0 0,0 0 8 0 0,0 0 5 0 0,0 0-8 0 0,0 0-2 0 0,0 0-14 0 0,0 0-5 0 0,0 0-4 0 0,0 0 7 0 0,0 0 16 0 0,0 0-8 0 0,0 0-3 0 0,0 0-7 0 0,0 0-9 0 0,0 0-9 0 0,0 0 16 0 0,0 0 8 0 0,0 0 0 0 0,0 0-16 0 0,0 0-10 0 0,0 0 26 0 0,0 0-5 0 0,13 0 4 0 0,78 11 493 0 0,148-11 94 0 0,-239 0-584 0 0,0 0-7 0 0,0 0-7 0 0,0 0-6 0 0,0 0-12 0 0,0 0 8 0 0,1 0-10 0 0,0 0 6 0 0,-1 0 2 0 0,0 0 14 0 0,0 0 10 0 0,0 0 20 0 0,0 0-26 0 0,0 0-15 0 0,0 0-18 0 0,0 0 25 0 0,0 0 8 0 0,0 0 0 0 0,0 0-2 0 0,0 0-7 0 0,0 0-12 0 0,0 0-5 0 0,0 0 0 0 0,0 1 12 0 0,0 1 5 0 0,0-1 17 0 0,0-1-7 0 0,0 0-6 0 0,0 0-2 0 0,0 0-14 0 0,0 0 14 0 0,0 0-6 0 0,0 0-24 0 0,0 0 11 0 0,0 0 16 0 0,0 0-1 0 0,0 0-2 0 0,-1-7-2501 0 0,0-3-1690 0 0,7 3-1597 0 0,-2 0-5830 0 0</inkml:trace>
  <inkml:trace contextRef="#ctx0" brushRef="#br0" timeOffset="7255.005">11614 999 4297 0 0,'0'0'3375'0'0,"0"0"-1633"0"0,0 0-467 0 0,0 0 192 0 0,0 0 180 0 0,0 0-17 0 0,0 0-267 0 0,0 0-323 0 0,0 0-125 0 0,0 0 0 0 0,0 0 17 0 0,0 0-45 0 0,6 0-122 0 0,136 0 3242 0 0,68 0-2183 0 0,-210 0-2007 0 0,-17 0-3782 0 0,11 0-2455 0 0,2 0-5148 0 0</inkml:trace>
  <inkml:trace contextRef="#ctx0" brushRef="#br0" timeOffset="11611.437">12685 1211 0 0 0,'0'0'708'0'0,"0"0"680"0"0,0 0 285 0 0,0 0 114 0 0,0 0-25 0 0,0 0-163 0 0,0 0-235 0 0,0 0-165 0 0,0 0-112 0 0,0 0-64 0 0,0 0-19 0 0,0 0-81 0 0,0 0-91 0 0,0 0-88 0 0,0 0-80 0 0,0 0-44 0 0,0 0-22 0 0,0 0-33 0 0,0 0-41 0 0,4 8 6391 0 0,12 30-6663 0 0,-14-35-245 0 0,5 9 3 0 0,0-1 1 0 0,1 0 0 0 0,0 0-1 0 0,0-1 1 0 0,1 0-1 0 0,1 0 1 0 0,0-1-1 0 0,0-1 1 0 0,1 1-1 0 0,0-2 1 0 0,0 1-1 0 0,0-2 1 0 0,1 0-1 0 0,1 0 1 0 0,-1-1-1 0 0,0 0 1 0 0,1-1-1 0 0,1 0-10 0 0,-7-3 12 0 0,0 0 1 0 0,0-1-1 0 0,0 1 0 0 0,1-1 0 0 0,-1-1 0 0 0,0 1 0 0 0,0-1 0 0 0,0-1 1 0 0,0 1-1 0 0,0-1 0 0 0,-1-1 0 0 0,1 1 0 0 0,0-1 0 0 0,-1 0 0 0 0,0 0 1 0 0,0-1-1 0 0,0 0 0 0 0,2-1-12 0 0,-2 0 20 0 0,-3 4-5 0 0,-1 0 0 0 0,1-1 0 0 0,-1 0 0 0 0,0 1 0 0 0,1-1 0 0 0,-1 0 1 0 0,0 0-1 0 0,0 0 0 0 0,0-1 0 0 0,0 1 0 0 0,-1 0 0 0 0,1-1 0 0 0,-1 1 0 0 0,1-1 1 0 0,-1 0-1 0 0,0 1 0 0 0,0-1 0 0 0,0 0 0 0 0,0 0 0 0 0,0 0 0 0 0,-1 0 0 0 0,0 1 1 0 0,1-1-1 0 0,-1-3-15 0 0,0 2 4 0 0,0 1 2 0 0,1 0 0 0 0,-1-1 1 0 0,0 1-1 0 0,0 0 0 0 0,-1 0 0 0 0,1 0 0 0 0,-1 0 1 0 0,1 0-1 0 0,-1 0 0 0 0,0 0 0 0 0,0 0 0 0 0,-1 0 1 0 0,1 0-1 0 0,0 0 0 0 0,-1 0 0 0 0,0 1 0 0 0,0-1 1 0 0,-1-1-7 0 0,-6-7-22 0 0,-1 1 0 0 0,0 1 0 0 0,-1 0 1 0 0,0 0-1 0 0,0 1 0 0 0,-1 1 0 0 0,1-1 0 0 0,-2 2 1 0 0,1 0-1 0 0,-1 0 0 0 0,0 2 0 0 0,0-1 1 0 0,-1 1-1 0 0,1 1 0 0 0,-1 1 0 0 0,1 0 0 0 0,-1 0 1 0 0,-8 1 21 0 0,13 2-5 0 0,1-1 0 0 0,0 1 0 0 0,-1 0 0 0 0,1 0 0 0 0,0 1 0 0 0,0 0 0 0 0,0 1 0 0 0,0 0 0 0 0,0 0 0 0 0,1 0 0 0 0,-1 1 0 0 0,1 0 0 0 0,0 1 0 0 0,0 0 0 0 0,-5 4 5 0 0,7-2 9 0 0,0 0-1 0 0,0 0 1 0 0,1 0 0 0 0,0 1-1 0 0,0 0 1 0 0,0-1 0 0 0,1 1 0 0 0,1 1-1 0 0,-1-1 1 0 0,1 0 0 0 0,1 1 0 0 0,-1-1-1 0 0,1 0 1 0 0,1 1 0 0 0,0 0-1 0 0,0-1 1 0 0,0 1 0 0 0,1-1 0 0 0,1 2-9 0 0,-2 17 15 0 0,18 84 229 0 0,-5 55 130 0 0,-13-163-370 0 0,1 5 26 0 0,-1 0 1 0 0,1 0-1 0 0,-2 0 0 0 0,1 0 1 0 0,-1 0-1 0 0,0 0 0 0 0,-1 0 1 0 0,0 0-1 0 0,0 0 0 0 0,-1-1 1 0 0,0 1-1 0 0,0-1 0 0 0,-1 1 1 0 0,0-1-1 0 0,0 0 0 0 0,-1 1-30 0 0,-1-1 22 0 0,0 0-1 0 0,0-1 1 0 0,0 0 0 0 0,-1 0-1 0 0,0 0 1 0 0,0-1 0 0 0,-1 0-1 0 0,1 0 1 0 0,-1-1 0 0 0,0 0-1 0 0,0 0 1 0 0,-1-1 0 0 0,1 0-1 0 0,-1 0 1 0 0,1-1 0 0 0,-1 0-1 0 0,0-1 1 0 0,0 0 0 0 0,0 0-1 0 0,0-1 1 0 0,0 0-22 0 0,3 0 140 0 0,6 0-174 0 0,0 0-1 0 0,-1 1 1 0 0,1-1-1 0 0,-1 0 0 0 0,1 0 1 0 0,-1 0-1 0 0,0 1 1 0 0,1-1-1 0 0,-1 0 1 0 0,1 0-1 0 0,-1 0 1 0 0,1 0-1 0 0,-1 0 0 0 0,1 0 1 0 0,-1 0-1 0 0,1 0 1 0 0,-1-1-1 0 0,1 1 1 0 0,-1 0-1 0 0,1 0 0 0 0,-1 0 1 0 0,1 0-1 0 0,-1-1 1 0 0,1 1-1 0 0,-1 0 1 0 0,1-1-1 0 0,-1 1 0 0 0,1 0 1 0 0,-1-1-1 0 0,1 1 1 0 0,0 0-1 0 0,-1-1 1 0 0,1 1-1 0 0,0-1 1 0 0,-1 1-1 0 0,1-1 0 0 0,0 1 1 0 0,0-1-1 0 0,-1 1 1 0 0,1-1-1 0 0,0 1 1 0 0,0-1-1 0 0,0 1 0 0 0,0-1 1 0 0,0 1-1 0 0,-1-1 1 0 0,1 1-1 0 0,0-1 1 0 0,0 1-1 0 0,0-1 0 0 0,1 1 1 0 0,-1-1-1 0 0,0 0 1 0 0,0 1-1 0 0,0-1 1 0 0,0 1-1 0 0,0-1 1 0 0,1 1 34 0 0,20-30-4369 0 0,-14 23-178 0 0,0 2-7429 0 0</inkml:trace>
  <inkml:trace contextRef="#ctx0" brushRef="#br0" timeOffset="8944.899">12531 417 0 0 0,'0'0'296'0'0,"0"0"351"0"0,0 0 74 0 0,0 0-23 0 0,0 0 17 0 0,0 0-42 0 0,-6-1-15 0 0,-3-1-226 0 0,-5-2-253 0 0,-3 3 4720 0 0,17 1-3763 0 0,-22 9 8072 0 0,24 8-8673 0 0,1 0 1 0 0,1 0-1 0 0,0-1 0 0 0,1 1 1 0 0,0-1-1 0 0,2 0 1 0 0,0-1-1 0 0,7 13-535 0 0,12 29 451 0 0,49 115 257 0 0,-51-122-430 0 0,-24-51-242 0 0,0 1 1 0 0,0 0 0 0 0,-1 0-1 0 0,1-1 1 0 0,0 1 0 0 0,0 0 0 0 0,0-1-1 0 0,0 1 1 0 0,0 0 0 0 0,0-1 0 0 0,0 1-1 0 0,0 0 1 0 0,0-1 0 0 0,0 1-1 0 0,0 0 1 0 0,0-1 0 0 0,0 1 0 0 0,0 0-1 0 0,1 0 1 0 0,-1-1 0 0 0,0 1 0 0 0,0 0-1 0 0,0-1 1 0 0,0 1 0 0 0,0 0 0 0 0,1 0-1 0 0,-1-1 1 0 0,0 1 0 0 0,0 0-1 0 0,1 0 1 0 0,-1-1 0 0 0,0 1 0 0 0,0 0-1 0 0,1 0 1 0 0,-1 0 0 0 0,0 0 0 0 0,0-1-1 0 0,1 1 1 0 0,-1 0 0 0 0,0 0-1 0 0,1 0 1 0 0,-1 0 0 0 0,0 0 0 0 0,1 0-1 0 0,-1 0 1 0 0,0 0 0 0 0,1 0 0 0 0,-1 0-1 0 0,0 0 1 0 0,0 0 0 0 0,1 0-1 0 0,-1 0 1 0 0,0 0 0 0 0,1 0 0 0 0,-1 0-1 0 0,0 0 1 0 0,1 1 0 0 0,-1-1 0 0 0,0 0-1 0 0,0 0 1 0 0,1 0-37 0 0,3-41-20 0 0,-4 35 131 0 0,27-84-21 0 0,80-174-48 0 0,-106 261-416 0 0,9-16 950 0 0,-15 18-5211 0 0,2 4 2120 0 0,1 1-2524 0 0,0 0-6626 0 0</inkml:trace>
  <inkml:trace contextRef="#ctx0" brushRef="#br0" timeOffset="9537.292">12906 147 8122 0 0,'0'0'1891'0'0,"0"0"-296"0"0,0 0-126 0 0,0 0 64 0 0,0 0 23 0 0,0 0-130 0 0,0 0-289 0 0,0 0-331 0 0,0 0-257 0 0,0 0-114 0 0,0 0-38 0 0,0 0 16 0 0,0 0 88 0 0,4 0 56 0 0,144-31 2994 0 0,-65 28-3187 0 0,-82 4-352 0 0,-1 0 1 0 0,1 1 0 0 0,-1-1 0 0 0,1 1 0 0 0,-1-1-1 0 0,0 1 1 0 0,0-1 0 0 0,1 0 0 0 0,-1 1 0 0 0,0-1-1 0 0,0 1 1 0 0,-1-1 0 0 0,1 1 0 0 0,0-1 0 0 0,0 1-1 0 0,-1-1 1 0 0,1 1 0 0 0,0-1 0 0 0,-1 0-1 0 0,0 1 1 0 0,1-1 0 0 0,-1 0 0 0 0,0 1 0 0 0,0-1-1 0 0,1 0 1 0 0,-1 0 0 0 0,-1 1-13 0 0,-163 155 497 0 0,164-155-496 0 0,0-1-1 0 0,0 1 0 0 0,1 0 0 0 0,-1-1 0 0 0,0 1 0 0 0,1 0 0 0 0,-1 0 0 0 0,1 0 0 0 0,-1-1 0 0 0,1 1 0 0 0,0 0 0 0 0,0 0 0 0 0,0 0 0 0 0,0 0 0 0 0,0 0 0 0 0,0 0 0 0 0,1-1 0 0 0,-1 1 0 0 0,0 0 0 0 0,1 0 0 0 0,0 0 0 0 0,-1-1 0 0 0,1 1 0 0 0,0 0 0 0 0,0-1 0 0 0,0 1 0 0 0,0-1 1 0 0,0 1-1 0 0,0-1 0 0 0,0 1 0 0 0,1-1 0 0 0,-1 0 0 0 0,0 1 0 0 0,1-1 0 0 0,-1 0 0 0 0,1 0 0 0 0,0 0 0 0 0,-1 0 0 0 0,1 0 0 0 0,0-1 0 0 0,-1 1 0 0 0,1 0 0 0 0,0-1 0 0 0,0 0 0 0 0,0 1 0 0 0,87 20 403 0 0,89-20-398 0 0,-158-3-687 0 0,-7 1-1621 0 0,-1 0-5438 0 0,-10 1-4046 0 0</inkml:trace>
  <inkml:trace contextRef="#ctx0" brushRef="#br0" timeOffset="9957.724">12379 883 5313 0 0,'0'0'1195'0'0,"0"0"-128"0"0,0 0 240 0 0,0 0 375 0 0,0 0 178 0 0,0 0-164 0 0,0 0-462 0 0,0 0-418 0 0,0 0-192 0 0,0 0 51 0 0,0 0 137 0 0,0 0 122 0 0,0 0 51 0 0,8 2-55 0 0,130 0 2356 0 0,204-44-201 0 0,-131 19-2567 0 0,-104 19-580 0 0,-60 4-8081 0 0,-47 0-2917 0 0</inkml:trace>
  <inkml:trace contextRef="#ctx0" brushRef="#br0" timeOffset="48686.496">1 2471 24 0 0,'0'0'1682'0'0,"0"0"-686"0"0,0 0-533 0 0,0 0-325 0 0,0 0-203 0 0,0 0-114 0 0,0 0-22 0 0,0 0 86 0 0,0 0 137 0 0,0 0 148 0 0,0 0 104 0 0,4-10 92 0 0,13-29 76 0 0,-16 37-375 0 0,0 0 1 0 0,0 0-1 0 0,1 0 1 0 0,-1 0-1 0 0,0 1 1 0 0,1-1-1 0 0,-1 0 0 0 0,1 1 1 0 0,-1-1-1 0 0,1 1 1 0 0,0-1-1 0 0,0 1 1 0 0,-1 0-1 0 0,1 0 1 0 0,0 0-1 0 0,0 0 0 0 0,0 0 1 0 0,1 0-1 0 0,-1 0 1 0 0,0 1-1 0 0,0-1 1 0 0,0 1-1 0 0,0 0 1 0 0,1-1-1 0 0,-1 1 0 0 0,0 0 1 0 0,0 0-1 0 0,1 1 1 0 0,-1-1-1 0 0,0 0 1 0 0,2 1-68 0 0,8 0 351 0 0,188 30 4874 0 0,44-55-2465 0 0,3-6-1158 0 0,490-20 721 0 0,-90 27-1487 0 0,4 1-373 0 0,-272 9-127 0 0,565-60 63 0 0,-861 63-328 0 0,479-39 209 0 0,-93 27-23 0 0,-52 33-205 0 0,166 1 60 0 0,-423-12-61 0 0,466-31 84 0 0,-227 23-54 0 0,-186 9-72 0 0,713-17 93 0 0,-66 0-8 0 0,-712 16-92 0 0,249-3 27 0 0,229-25 64 0 0,-157-18-98 0 0,111-8 113 0 0,693 24 92 0 0,-338 10 28 0 0,204-30 32 0 0,863-4 200 0 0,-341 45-210 0 0,-1032 11-141 0 0,1882-2 272 0 0,-2179-9-331 0 0,298-13 422 0 0,-60-1 217 0 0,-319 7-205 0 0,151 16 74 0 0,-134-4-382 0 0,189 0 275 0 0,-445 6-590 0 0,-4 0-1977 0 0,1-2-5837 0 0,-4 0-4344 0 0</inkml:trace>
  <inkml:trace contextRef="#ctx0" brushRef="#br0" timeOffset="58534.389">771 3361 4345 0 0,'0'0'75'0'0,"0"0"-311"0"0,0 0 142 0 0,0 0 566 0 0,0 0 617 0 0,0 0 360 0 0,0 0 113 0 0,0 0-91 0 0,0 0-166 0 0,0 0-160 0 0,0 0-124 0 0,19-2-89 0 0,121-13 1546 0 0,-113 10-2019 0 0,-1-2 0 0 0,1-1 0 0 0,-1-1 0 0 0,0-1 0 0 0,-1-1 0 0 0,-1-1 0 0 0,1-1 0 0 0,-2-2 0 0 0,0 0 0 0 0,-1-1 0 0 0,0-2 0 0 0,2-3-459 0 0,28-29 368 0 0,-3-2 1 0 0,-1-2-1 0 0,-3-2 1 0 0,0-6-369 0 0,152-276 880 0 0,-154 284-649 0 0,-40 54-230 0 0,-1 0 1 0 0,1 1 0 0 0,-1 0 0 0 0,0-1 0 0 0,1 1-1 0 0,-1 0 1 0 0,0 0 0 0 0,1 0 0 0 0,-1 1-1 0 0,0-1 1 0 0,0 0 0 0 0,0 1 0 0 0,0-1-1 0 0,0 1 1 0 0,0 0 0 0 0,-1 0 0 0 0,1 0-1 0 0,0 0 1 0 0,-1 0 0 0 0,0 0 0 0 0,1 0-1 0 0,-1 0 1 0 0,0 1-2 0 0,-1-3 0 0 0,9 17 58 0 0,-1 1 0 0 0,-1 0 0 0 0,-1 0 0 0 0,0 0 0 0 0,-1 0-1 0 0,-1 1 1 0 0,-1 0 0 0 0,-1 0 0 0 0,-1 0 0 0 0,0 0 0 0 0,-1 0 0 0 0,-3 17-58 0 0,3-8 60 0 0,-1-7-62 0 0,-2 0 0 0 0,0-1 0 0 0,-2 1 1 0 0,0-1-1 0 0,-1 0 0 0 0,-1 0 0 0 0,-1 0 1 0 0,-1-1-1 0 0,0 0 0 0 0,-2-1 0 0 0,0 0 1 0 0,-1-1-1 0 0,0 0 0 0 0,-2-1 0 0 0,0 0 1 0 0,0-1-1 0 0,-2-1 0 0 0,0 0 1 0 0,0-1-1 0 0,-1-1 0 0 0,-1-1 0 0 0,0 0 1 0 0,0-1-1 0 0,-1-1 0 0 0,-1-1 0 0 0,1-1 1 0 0,-1 0-1 0 0,-1-1 0 0 0,1-2 0 0 0,-1 0 1 0 0,0-1-1 0 0,0-1 0 0 0,-8 0 2 0 0,8-2-166 0 0,15 1 56 0 0,0 0 0 0 0,0 0 0 0 0,0-1-1 0 0,0 0 1 0 0,0 0 0 0 0,-1 0 0 0 0,1-1 0 0 0,1 0 0 0 0,-1 0-1 0 0,0 0 1 0 0,0-1 0 0 0,0 0 0 0 0,1 0 0 0 0,-1-1 0 0 0,1 1 0 0 0,-1-1-1 0 0,1 0 1 0 0,0-1 0 0 0,-2-1 110 0 0,4-12-3868 0 0,6 7-2644 0 0,0 6-4485 0 0</inkml:trace>
  <inkml:trace contextRef="#ctx0" brushRef="#br0" timeOffset="58884.52">1977 3026 10426 0 0,'0'0'1661'0'0,"0"0"-915"0"0,0 0-315 0 0,0 0 152 0 0,0 0 218 0 0,0 0 197 0 0,0 0 50 0 0,0 0-141 0 0,0 0-211 0 0,0 0-230 0 0,0 0-154 0 0,0 0-71 0 0,0 0-34 0 0,-13 20 18 0 0,-39 62 3 0 0,50-81-215 0 0,1 0 0 0 0,0 0 0 0 0,0 0 0 0 0,0 1 0 0 0,0-1 0 0 0,0 0 0 0 0,0 1 0 0 0,0-1-1 0 0,1 0 1 0 0,-1 1 0 0 0,0-1 0 0 0,1 1 0 0 0,-1 0 0 0 0,1-1 0 0 0,0 1 0 0 0,-1-1 0 0 0,1 1 0 0 0,0 0 0 0 0,0-1 0 0 0,0 1-1 0 0,0-1 1 0 0,0 1 0 0 0,1 0 0 0 0,-1-1 0 0 0,0 1 0 0 0,1-1 0 0 0,-1 1 0 0 0,1-1 0 0 0,0 1 0 0 0,-1-1 0 0 0,1 1-1 0 0,0-1 1 0 0,0 1 0 0 0,0-1 0 0 0,0 0 0 0 0,0 0 0 0 0,0 1 0 0 0,0-1 0 0 0,1 1-13 0 0,4 3 92 0 0,1 2 11 0 0,-1-1-1 0 0,1-1 1 0 0,0 1-1 0 0,0-1 0 0 0,1 0 1 0 0,-1-1-1 0 0,1 1 1 0 0,0-2-1 0 0,1 1 0 0 0,-1-1 1 0 0,0 0-1 0 0,1-1 1 0 0,0 0-1 0 0,-1 0 0 0 0,1-1 1 0 0,0 0-1 0 0,0-1 1 0 0,0 0-1 0 0,0 0 0 0 0,5-2-102 0 0,3 1 154 0 0,-1-2 0 0 0,-1 0 0 0 0,1-1 0 0 0,0 0 0 0 0,-1-2 0 0 0,0 1 0 0 0,0-2 0 0 0,0 0 0 0 0,-1-1 1 0 0,0 0-1 0 0,1-2-154 0 0,-11 7 26 0 0,0 1 0 0 0,0-1 0 0 0,-1 0 1 0 0,1 0-1 0 0,-1 0 0 0 0,1 0 1 0 0,-1-1-1 0 0,0 1 0 0 0,0-1 0 0 0,-1 0 1 0 0,1 0-1 0 0,-1 0 0 0 0,0 0 1 0 0,0 0-1 0 0,0-1 0 0 0,0 1 0 0 0,-1-1 1 0 0,0 1-1 0 0,0-1 0 0 0,0 1 1 0 0,0-1-1 0 0,-1 0 0 0 0,0 1 0 0 0,0-1 1 0 0,0 0-1 0 0,0 0 0 0 0,-1 1 1 0 0,0-1-1 0 0,0 1 0 0 0,0-1 0 0 0,0 1 1 0 0,-1-1-1 0 0,0 1 0 0 0,0 0 1 0 0,0-1-1 0 0,0 1 0 0 0,-1 0 0 0 0,0 1 1 0 0,1-1-1 0 0,-2 0 0 0 0,1 1 1 0 0,0-1-1 0 0,-1 1 0 0 0,1 0 0 0 0,-4-2-26 0 0,-8-1-119 0 0,-1 0-1 0 0,1 1 1 0 0,-1 0-1 0 0,0 2 1 0 0,-1 0-1 0 0,1 0 1 0 0,0 2-1 0 0,-1 0 1 0 0,1 1-1 0 0,-1 0 1 0 0,1 1-1 0 0,-1 1 1 0 0,1 1-1 0 0,0 1 1 0 0,0 0-1 0 0,-8 3 120 0 0,-88 39-10832 0 0,95-34-849 0 0</inkml:trace>
  <inkml:trace contextRef="#ctx0" brushRef="#br0" timeOffset="59509.973">2719 3103 0 0 0,'0'0'429'0'0,"0"0"197"0"0,0 0 298 0 0,0 0 396 0 0,0 0 282 0 0,0 0 49 0 0,0 0-84 0 0,0 0-99 0 0,0 0-49 0 0,0 0-33 0 0,0 0-59 0 0,0 0-75 0 0,0 0-84 0 0,6-5-62 0 0,17-16-84 0 0,-14 21 3898 0 0,-8 20-4778 0 0,-1-18 246 0 0,-3 13-362 0 0,-1 0-1 0 0,0 0 1 0 0,-1 0-1 0 0,-1-1 1 0 0,0 0-1 0 0,-1 0 1 0 0,0 0-1 0 0,-1-1 1 0 0,-1 0-1 0 0,0 0 1 0 0,-1-1-1 0 0,0-1 1 0 0,-1 1-1 0 0,0-2 1 0 0,0 1-1 0 0,-1-2 1 0 0,-1 1-1 0 0,-1-1-25 0 0,-44 44-3134 0 0,49-45-1306 0 0,4-4-5249 0 0</inkml:trace>
  <inkml:trace contextRef="#ctx0" brushRef="#br0" timeOffset="60436.998">3287 2679 3329 0 0,'0'0'1316'0'0,"0"0"-106"0"0,0 0 165 0 0,0 0 281 0 0,0 0 187 0 0,0 0-73 0 0,0 0-374 0 0,0 0-412 0 0,0 0-226 0 0,0 0-49 0 0,0 0 59 0 0,0 0 32 0 0,0 0-39 0 0,17-7-60 0 0,110-44 1096 0 0,-93 34-1334 0 0,-1-1 0 0 0,-1-2-1 0 0,-1-1 1 0 0,0-1 0 0 0,-2-2 0 0 0,19-19-463 0 0,36-57 542 0 0,-72 180-438 0 0,-8 309 120 0 0,-6-337-205 0 0,-3 0 1 0 0,-1 0-1 0 0,-3-1 0 0 0,-2 0 1 0 0,-2-1-1 0 0,-2 0 0 0 0,-3-1 1 0 0,-9 17-20 0 0,18-47-10 0 0,0 0 0 0 0,-1-1 0 0 0,-1 0 0 0 0,0-1 0 0 0,-2 0 0 0 0,0-1 0 0 0,-1 0 0 0 0,0-1 1 0 0,-1-1-1 0 0,-1 0 0 0 0,0-1 0 0 0,-1-1 0 0 0,0 0 0 0 0,-18 7 10 0 0,32-17-8 0 0,0 0 0 0 0,-1 0 1 0 0,1-1-1 0 0,-1 0 0 0 0,1 0 0 0 0,-1 0 1 0 0,0 0-1 0 0,1 0 0 0 0,-1-1 0 0 0,0 0 1 0 0,1 0-1 0 0,-1 0 0 0 0,0 0 0 0 0,1 0 0 0 0,-1-1 1 0 0,0 1-1 0 0,1-1 0 0 0,-1 0 0 0 0,1 0 1 0 0,-1-1-1 0 0,1 1 0 0 0,-1-1 0 0 0,1 1 1 0 0,0-1-1 0 0,0 0 0 0 0,0-1 0 0 0,0 1 0 0 0,0 0 1 0 0,0-1-1 0 0,1 1 0 0 0,-1-1 0 0 0,1 0 1 0 0,0 0-1 0 0,-1-1 8 0 0,-3-8-15 0 0,-1-1 0 0 0,2 0 0 0 0,0-1 0 0 0,1 1 1 0 0,0-1-1 0 0,1 0 0 0 0,0 0 0 0 0,1 0 0 0 0,1 0 0 0 0,0-1 0 0 0,1 1 1 0 0,1 0-1 0 0,0 0 0 0 0,3-9 15 0 0,0 4 20 0 0,2 1 0 0 0,0 0 0 0 0,2 0 0 0 0,0 1 0 0 0,0 0 1 0 0,2 0-1 0 0,0 1 0 0 0,1 0 0 0 0,0 1 0 0 0,2 0 0 0 0,-1 1 0 0 0,2 0 0 0 0,4-3-20 0 0,13-10 85 0 0,0 2 0 0 0,2 1 0 0 0,0 1 0 0 0,2 2-1 0 0,34-15-84 0 0,42 7-288 0 0,-88 60-4351 0 0,-15-21-3710 0 0,-5-8-2024 0 0</inkml:trace>
  <inkml:trace contextRef="#ctx0" brushRef="#br0" timeOffset="60756.366">4127 2841 6497 0 0,'0'0'2108'0'0,"0"0"-215"0"0,0 0-39 0 0,0 0 48 0 0,0 0-89 0 0,0 0-371 0 0,0 0-302 0 0,0 0-219 0 0,0 0-191 0 0,0 0-115 0 0,0 0-105 0 0,0 0-110 0 0,0 0-83 0 0,-14 18-85 0 0,-44 57-83 0 0,56-73-140 0 0,0 0 0 0 0,0 0 0 0 0,0 1-1 0 0,1-1 1 0 0,-1 1 0 0 0,1-1 0 0 0,0 1-1 0 0,0 0 1 0 0,0-1 0 0 0,0 1 0 0 0,0 0-1 0 0,0 0 1 0 0,1-1 0 0 0,-1 1 0 0 0,1 0-1 0 0,0 0 1 0 0,0 0 0 0 0,0 0 0 0 0,0 0-1 0 0,1 0 1 0 0,-1 0-9 0 0,2 10 39 0 0,-2-7-17 0 0,1-1 0 0 0,0 1 1 0 0,0-1-1 0 0,1 1 0 0 0,-1-1 0 0 0,1 0 0 0 0,0 1 0 0 0,1-1 0 0 0,-1 0 0 0 0,1-1 0 0 0,0 1 0 0 0,0 0 1 0 0,1-1-1 0 0,-1 0 0 0 0,1 1 0 0 0,0-1 0 0 0,0-1 0 0 0,1 1 0 0 0,-1-1 0 0 0,1 0 0 0 0,-1 0 1 0 0,1 0-1 0 0,0 0 0 0 0,0-1 0 0 0,0 0 0 0 0,1 0 0 0 0,-1 0 0 0 0,0-1 0 0 0,1 0 0 0 0,-1 0 0 0 0,1 0 1 0 0,0 0-1 0 0,4-1-22 0 0,-5 0 57 0 0,-1 1 0 0 0,0-1 0 0 0,0 0 0 0 0,1 0 0 0 0,-1 0 0 0 0,0 0 0 0 0,0-1 0 0 0,0 0 1 0 0,0 0-1 0 0,0 0 0 0 0,1 0 0 0 0,-2-1 0 0 0,1 0 0 0 0,0 0 0 0 0,0 0 0 0 0,-1 0 0 0 0,1 0 0 0 0,-1-1 1 0 0,1 1-1 0 0,-1-1 0 0 0,0 0 0 0 0,0 0 0 0 0,0 0 0 0 0,-1-1 0 0 0,1 1 0 0 0,-1 0 0 0 0,1-2-57 0 0,1-2 41 0 0,0-1 0 0 0,-1 0-1 0 0,1 0 1 0 0,-1 0 0 0 0,-1-1-1 0 0,0 1 1 0 0,0-1 0 0 0,-1 1-1 0 0,0-1 1 0 0,0 0 0 0 0,-1 1-1 0 0,0-1 1 0 0,-1 0 0 0 0,0 1-1 0 0,0-1 1 0 0,-1 1 0 0 0,0-1-1 0 0,0 1 1 0 0,-1 0 0 0 0,0-1 0 0 0,0 1-1 0 0,-1 1 1 0 0,0-1 0 0 0,-5-7-41 0 0,4 10-66 0 0,0-1 1 0 0,0 1-1 0 0,0 0 1 0 0,0 0 0 0 0,-1 0-1 0 0,1 1 1 0 0,-1 0-1 0 0,-1 0 1 0 0,1 0 0 0 0,0 1-1 0 0,-1 0 1 0 0,0 0-1 0 0,1 1 1 0 0,-1-1 0 0 0,0 2-1 0 0,0-1 1 0 0,-1 1-1 0 0,1 0 1 0 0,0 0 0 0 0,0 1-1 0 0,-1 0 1 0 0,1 0-1 0 0,0 1 1 0 0,-4 1 65 0 0,-27 22-3747 0 0,21-1-7145 0 0,12-14 1107 0 0</inkml:trace>
  <inkml:trace contextRef="#ctx0" brushRef="#br0" timeOffset="61073.308">4401 3161 2184 0 0,'0'0'1109'0'0,"0"0"-162"0"0,0 0 348 0 0,0 0 525 0 0,0 0 412 0 0,0 0 129 0 0,0 0-227 0 0,0 0-353 0 0,0 0-295 0 0,0 0-304 0 0,0 0-254 0 0,0 0-196 0 0,0 0-125 0 0,0-4-52 0 0,4-21-268 0 0,2 1 0 0 0,1 0 1 0 0,0 1-1 0 0,2 0 0 0 0,1 0 0 0 0,1 1 1 0 0,0 0-1 0 0,2 0 0 0 0,0 2 1 0 0,2 0-1 0 0,0 0 0 0 0,1 1 1 0 0,1 1-1 0 0,1 1 0 0 0,0 0 1 0 0,11-6-288 0 0,56-31-259 0 0,-75 55-1156 0 0,-7 5-4680 0 0,-2-2-5237 0 0</inkml:trace>
  <inkml:trace contextRef="#ctx0" brushRef="#br0" timeOffset="62368.343">5243 2756 0 0 0,'0'0'287'0'0,"0"0"1141"0"0,0 0 390 0 0,0 0 42 0 0,0 0-14 0 0,0 0-99 0 0,0 0-144 0 0,0 0-180 0 0,0 0-214 0 0,0 0-175 0 0,1-4-131 0 0,-1 4-309 0 0,1 0 1 0 0,-1 0-1 0 0,0 1 0 0 0,0-1 1 0 0,1 0-1 0 0,-1 0-594 0 0,-10 21 606 0 0,-63 158 1362 0 0,68-158-1925 0 0,-4 77 178 0 0,12-95-189 0 0,0-1 0 0 0,0 1 0 0 0,0-1 0 0 0,1 0 0 0 0,-1 0 1 0 0,1 0-1 0 0,-1 0 0 0 0,1-1 0 0 0,0 0 0 0 0,-1 1 0 0 0,1-1 0 0 0,0 0 0 0 0,0-1 0 0 0,0 1 0 0 0,0-1 0 0 0,0 0 1 0 0,0 0-1 0 0,0 0 0 0 0,0 0 0 0 0,0-1 0 0 0,0 1 0 0 0,0-1 0 0 0,-1 0 0 0 0,1 0 0 0 0,0-1 0 0 0,0 1 0 0 0,-1-1 1 0 0,1 0-1 0 0,-1 0 0 0 0,1 0 0 0 0,1-2-32 0 0,30-17 130 0 0,-2-1 0 0 0,0-3-1 0 0,-2 0 1 0 0,0-2 0 0 0,-2-1 0 0 0,-1-1 0 0 0,-1-2 0 0 0,-2-1-1 0 0,-1 0 1 0 0,-2-2 0 0 0,18-36-130 0 0,-17-13 520 0 0,-23 82-509 0 0,-1 1 1 0 0,1 0-1 0 0,0 0 0 0 0,-1-1 0 0 0,1 1 1 0 0,-1 0-1 0 0,1 0 0 0 0,-1 0 0 0 0,1 0 1 0 0,-1 0-1 0 0,1 0 0 0 0,-1 0 0 0 0,1 0 0 0 0,-1 0 1 0 0,1 0-1 0 0,-1 0 0 0 0,1 0 0 0 0,-1 0 1 0 0,1 0-1 0 0,-1 0 0 0 0,1 0 0 0 0,-1 0 0 0 0,1 1 1 0 0,0-1-1 0 0,-1 0 0 0 0,1 0 0 0 0,-1 1 1 0 0,1-1-1 0 0,0 0 0 0 0,-1 1 0 0 0,1-1 1 0 0,-1 0-1 0 0,1 1 0 0 0,0-1 0 0 0,0 0 0 0 0,-1 1 1 0 0,1-1-1 0 0,0 1 0 0 0,0-1 0 0 0,-1 1 1 0 0,1-1-1 0 0,0 1 0 0 0,0-1 0 0 0,0 0 1 0 0,0 1-1 0 0,0-1 0 0 0,0 1 0 0 0,0-1 0 0 0,0 1 1 0 0,0 0-12 0 0,-10 17 34 0 0,1 0 0 0 0,0 0 1 0 0,2 1-1 0 0,0 1 0 0 0,2-1 1 0 0,0 1-1 0 0,1 0 0 0 0,0 0 0 0 0,2 0 1 0 0,1 1-1 0 0,0 16-34 0 0,16 60 264 0 0,-12-93-301 0 0,-1 1 0 0 0,1 0 0 0 0,-1 0 0 0 0,0 0 1 0 0,-1 0-1 0 0,1 0 0 0 0,-1 0 0 0 0,0 1 0 0 0,0-1 0 0 0,-1 0 0 0 0,1 1 0 0 0,-1-1 0 0 0,0 0 0 0 0,-1 1 0 0 0,1-1 0 0 0,-1 1 37 0 0,19-10-13904 0 0,-12-3 3003 0 0</inkml:trace>
  <inkml:trace contextRef="#ctx0" brushRef="#br0" timeOffset="63054.659">5742 3049 0 0 0,'0'0'1314'0'0,"0"0"-714"0"0,0 0 129 0 0,0 0 633 0 0,0 0 513 0 0,0 0 136 0 0,0 0-251 0 0,0 0-447 0 0,0 0-316 0 0,0 0-86 0 0,0 0 11 0 0,0 0-4 0 0,0 0-17 0 0,0 2-25 0 0,6 5 1387 0 0,8-25 33 0 0,85-155 522 0 0,-19 20-2393 0 0,-61 107-219 0 0,-18 88-175 0 0,18 35 205 0 0,-1 34 211 0 0,-18-107-424 0 0,0 0 0 0 0,1 0 0 0 0,-1 0-1 0 0,1 0 1 0 0,0 0 0 0 0,0 0 0 0 0,0-1 0 0 0,1 1 0 0 0,-1 0 0 0 0,1-1 0 0 0,0 1 0 0 0,0-1 0 0 0,0 0 0 0 0,1 0 0 0 0,-1 0 0 0 0,1 0 0 0 0,0 0-1 0 0,0 0 1 0 0,0-1 0 0 0,0 1 0 0 0,0-1 0 0 0,0 0 0 0 0,1 0 0 0 0,-1 0 0 0 0,1 0 0 0 0,-1-1 0 0 0,1 1 0 0 0,0-1 0 0 0,-1 0 0 0 0,1 0 0 0 0,3 0-23 0 0,2-3 106 0 0,0-1 0 0 0,-1 0 0 0 0,0-1 1 0 0,1 1-1 0 0,-1-1 0 0 0,-1-1 0 0 0,1 0 1 0 0,-1 0-1 0 0,0-1 0 0 0,0 1 1 0 0,0-1-1 0 0,-1-1 0 0 0,0 1 0 0 0,0-1 1 0 0,0-1-1 0 0,-1 1 0 0 0,3-6-106 0 0,5-3 99 0 0,-7 6-55 0 0,0 1 0 0 0,0 0 0 0 0,-1-1 0 0 0,0 0 0 0 0,-1 0-1 0 0,0-1 1 0 0,0 1 0 0 0,-1-1 0 0 0,-1 0 0 0 0,0 0 0 0 0,0 0-1 0 0,-1 0 1 0 0,-1 0 0 0 0,0 0 0 0 0,0 0 0 0 0,-1 0 0 0 0,0 0-44 0 0,-12-9 283 0 0,9 17-4501 0 0,0 3-4574 0 0,4 0-2829 0 0</inkml:trace>
  <inkml:trace contextRef="#ctx0" brushRef="#br0" timeOffset="63304.6">6586 2706 13163 0 0,'0'0'1662'0'0,"0"0"-750"0"0,0 0-152 0 0,0 0 233 0 0,0 0 285 0 0,0 0 94 0 0,0 0-198 0 0,0 0-319 0 0,0 0-256 0 0,0 0-141 0 0,0 0-79 0 0,0 0-86 0 0,0 0-67 0 0,-3 27-61 0 0,-9 83-58 0 0,-2-46 41 0 0,-15-11-1563 0 0,24-53-5101 0 0,4 0 2219 0 0,1 0-7299 0 0</inkml:trace>
  <inkml:trace contextRef="#ctx0" brushRef="#br0" timeOffset="63454.706">6501 2413 10042 0 0,'0'0'1697'0'0,"0"0"-1425"0"0,0 0-256 0 0,0 0-152 0 0,0 0-137 0 0,0 0-71 0 0,0 0-192 0 0,0 0-480 0 0,0 0-1560 0 0,0 0-4570 0 0</inkml:trace>
  <inkml:trace contextRef="#ctx0" brushRef="#br0" timeOffset="64007.126">6836 2475 7706 0 0,'0'0'2376'0'0,"0"0"-365"0"0,0 0-169 0 0,0 0-163 0 0,0 0-204 0 0,0 0-177 0 0,0 0-190 0 0,0 0-181 0 0,35-5-178 0 0,110-17-154 0 0,-64 2 545 0 0,-76 17-1064 0 0,0 1 0 0 0,0-1 0 0 0,0 0-1 0 0,0 0 1 0 0,-1-1 0 0 0,0 1 0 0 0,1-1 0 0 0,-1 0-1 0 0,-1 0 1 0 0,1-1 0 0 0,-1 1 0 0 0,1-1 0 0 0,-1 1-1 0 0,-1-1 1 0 0,1 0 0 0 0,-1 0 0 0 0,1 0 0 0 0,-2-1-1 0 0,1 1 1 0 0,0-1 0 0 0,-1 1 0 0 0,0-1 0 0 0,0 1-1 0 0,-1-1 1 0 0,0 1 0 0 0,0-1 0 0 0,0 0 0 0 0,0 1-1 0 0,-1-1 1 0 0,0 1 0 0 0,-2-6-76 0 0,3 10 1 0 0,0 1 1 0 0,0-1-1 0 0,0 0 0 0 0,0 0 0 0 0,0 0 0 0 0,0 1 1 0 0,0-1-1 0 0,0 0 0 0 0,-1 0 0 0 0,1 1 1 0 0,0-1-1 0 0,0 0 0 0 0,-1 0 0 0 0,1 1 1 0 0,-1-1-1 0 0,1 0 0 0 0,-1 1 0 0 0,1-1 1 0 0,-1 0-1 0 0,1 1 0 0 0,-1-1 0 0 0,1 1 1 0 0,-1-1-1 0 0,0 1 0 0 0,1-1 0 0 0,-1 1 0 0 0,0 0 1 0 0,1-1-1 0 0,-1 1 0 0 0,0 0 0 0 0,0-1 1 0 0,1 1-1 0 0,-1 0 0 0 0,0 0 0 0 0,0 0 1 0 0,0 0-1 0 0,1 0 0 0 0,-1 0 0 0 0,0 0 1 0 0,0 0-1 0 0,0 0 0 0 0,1 0 0 0 0,-1 0 0 0 0,0 0 1 0 0,0 1-1 0 0,0-1 0 0 0,1 0 0 0 0,-1 1 1 0 0,0-1-1 0 0,1 0 0 0 0,-1 1 0 0 0,0-1 1 0 0,1 1-1 0 0,-1-1 0 0 0,0 1-1 0 0,-8 35-11 0 0,1 1-1 0 0,1 0 1 0 0,2 1-1 0 0,2-1 1 0 0,2 1 0 0 0,1-1-1 0 0,4 31 12 0 0,-3-45 13 0 0,24 454 358 0 0,-25-446-350 0 0,0 0-1 0 0,-2 0 0 0 0,-1 0 1 0 0,-2 0-1 0 0,0-1 1 0 0,-3 0-1 0 0,0 0 1 0 0,-2 0-1 0 0,-4 6-20 0 0,12-32-2 0 0,0-1 0 0 0,0 1 0 0 0,0-1-1 0 0,0 1 1 0 0,-1-1 0 0 0,1 0 0 0 0,-1 0-1 0 0,0 0 1 0 0,0-1 0 0 0,0 1 0 0 0,0-1 0 0 0,-1 1-1 0 0,1-1 1 0 0,-1 0 0 0 0,1 0 0 0 0,-1-1-1 0 0,0 1 1 0 0,0-1 0 0 0,0 0 0 0 0,1 0 0 0 0,-1 0-1 0 0,0 0 1 0 0,0-1 0 0 0,0 0 0 0 0,-1 1-1 0 0,1-1 1 0 0,0-1 0 0 0,0 1 0 0 0,0-1 0 0 0,0 1-1 0 0,0-1 1 0 0,1 0 0 0 0,-1-1 0 0 0,0 1-1 0 0,0-1 1 0 0,-1 0 2 0 0,-4-5-4 0 0,1-1-1 0 0,0 0 1 0 0,1 0-1 0 0,0 0 1 0 0,0-1-1 0 0,0 0 1 0 0,1-1-1 0 0,1 1 1 0 0,0-1-1 0 0,0 0 1 0 0,1-1-1 0 0,0 1 1 0 0,0-1-1 0 0,1 1 1 0 0,1-1-1 0 0,0 0 1 0 0,1 0-1 0 0,0 0 1 0 0,0-1-1 0 0,1 1 1 0 0,0 0-1 0 0,1 0 1 0 0,1 0-1 0 0,1-6 5 0 0,1-2-12 0 0,1 1 0 0 0,0 0 0 0 0,1 0 0 0 0,1 1 1 0 0,1-1-1 0 0,1 2 0 0 0,0-1 0 0 0,1 1 0 0 0,1 1 0 0 0,0-1 0 0 0,1 2 0 0 0,1 0 0 0 0,0 0 0 0 0,1 1 0 0 0,0 1 0 0 0,10-6 12 0 0,82-45-1773 0 0,-57 44-8007 0 0,-39 12-547 0 0</inkml:trace>
  <inkml:trace contextRef="#ctx0" brushRef="#br0" timeOffset="64285.969">7391 2752 7458 0 0,'0'0'2551'0'0,"0"0"-672"0"0,0 0-175 0 0,0 0-98 0 0,0 0-52 0 0,0 0-213 0 0,0 0-347 0 0,0 0-223 0 0,0 0-193 0 0,0 0-151 0 0,0 0-123 0 0,0 0-85 0 0,0 0-64 0 0,-11 19-50 0 0,-35 58-40 0 0,33-14 10 0 0,14-53-62 0 0,0-6 4 0 0,0 1 1 0 0,0-1-1 0 0,0 0 0 0 0,0 0 0 0 0,1 0 0 0 0,-1 0 0 0 0,1 0 0 0 0,0 0 1 0 0,1 0-1 0 0,-1-1 0 0 0,0 1 0 0 0,1-1 0 0 0,0 1 0 0 0,0-1 0 0 0,0 0 1 0 0,0 0-1 0 0,1 0 0 0 0,-1-1 0 0 0,1 1 0 0 0,-1-1 0 0 0,1 0 1 0 0,0 0-1 0 0,0 0 0 0 0,0-1 0 0 0,0 1 0 0 0,0-1 0 0 0,1 0 0 0 0,-1 0 1 0 0,0 0-1 0 0,1-1-17 0 0,4 2 102 0 0,-1-1 0 0 0,0 0 0 0 0,0-1 0 0 0,1 0 0 0 0,-1 0 0 0 0,0-1 0 0 0,0 0 0 0 0,1-1 0 0 0,-1 1 0 0 0,0-1 0 0 0,0-1 0 0 0,-1 0 0 0 0,1 0 0 0 0,-1-1 0 0 0,5-2-102 0 0,-7 3 42 0 0,1 0 0 0 0,-1 0 0 0 0,1-1 0 0 0,-1 0 0 0 0,0 0 0 0 0,-1-1 1 0 0,1 1-1 0 0,-1-1 0 0 0,0 0 0 0 0,0 0 0 0 0,0-1 0 0 0,-1 1 0 0 0,1-1 0 0 0,-1 1 0 0 0,-1-1 0 0 0,1 0 1 0 0,-1 0-1 0 0,0-1 0 0 0,-1 1 0 0 0,1 0 0 0 0,-1 0 0 0 0,0-1 0 0 0,-1 1 0 0 0,0-1 0 0 0,0 1 1 0 0,0-1-1 0 0,-1 1 0 0 0,0-1 0 0 0,0 1 0 0 0,0 0 0 0 0,-1 0 0 0 0,0-1 0 0 0,0 1 0 0 0,-1 0 1 0 0,1 1-1 0 0,-1-1 0 0 0,-1 0 0 0 0,1 1 0 0 0,-1 0 0 0 0,-1-1-42 0 0,1 2-126 0 0,-1 0 1 0 0,0 0-1 0 0,0 1 0 0 0,-1 0 1 0 0,1 0-1 0 0,-1 0 0 0 0,1 1 0 0 0,-1 0 1 0 0,0 0-1 0 0,0 0 0 0 0,0 1 0 0 0,0 0 1 0 0,0 0-1 0 0,0 0 0 0 0,-1 1 1 0 0,1 0-1 0 0,-1 0 126 0 0,-17 3-4168 0 0,2 3-3351 0 0,8 2-4185 0 0</inkml:trace>
  <inkml:trace contextRef="#ctx0" brushRef="#br0" timeOffset="64575.288">7805 3083 10706 0 0,'0'0'2449'0'0,"0"0"-1170"0"0,0 0-338 0 0,0 0 76 0 0,0 0 71 0 0,0 0 11 0 0,0 0-99 0 0,0 0-168 0 0,0 0-118 0 0,0 0-80 0 0,0 0-23 0 0,0 0-81 0 0,0 0-62 0 0,-11-16-44 0 0,-34-50-59 0 0,43 63-311 0 0,0 0 1 0 0,0 0-1 0 0,0 0 0 0 0,1 0 1 0 0,-1 0-1 0 0,1-1 0 0 0,0 1 0 0 0,0 0 1 0 0,0-1-1 0 0,1 1 0 0 0,-1 0 0 0 0,1-1 1 0 0,0 1-1 0 0,0-1 0 0 0,0 1 1 0 0,0-1-1 0 0,0 1 0 0 0,1-2-54 0 0,1-10 190 0 0,-2 5-127 0 0,1 0 1 0 0,0 0-1 0 0,0 0 0 0 0,1 0 0 0 0,1 0 1 0 0,-1 1-1 0 0,2-1 0 0 0,-1 1 0 0 0,1 0 1 0 0,1 0-1 0 0,-1 0 0 0 0,2 1 0 0 0,-1-1 1 0 0,3-1-64 0 0,10-15 41 0 0,36-31-1011 0 0,-50 64-4664 0 0,-4-5 349 0 0,0 1-6700 0 0</inkml:trace>
  <inkml:trace contextRef="#ctx0" brushRef="#br0" timeOffset="65076.159">7986 3041 7098 0 0,'0'0'2693'0'0,"0"0"-736"0"0,0 0-142 0 0,0 0 32 0 0,0 0-67 0 0,0 0-223 0 0,0 0-344 0 0,0 0-273 0 0,0 0-191 0 0,0 0-129 0 0,0 0-101 0 0,0 0-94 0 0,0 0-62 0 0,11-31-66 0 0,32-95-38 0 0,-12 66 137 0 0,-20 50-283 0 0,-4 2-49 0 0,-3 3-48 0 0,0 0-1 0 0,0 0 1 0 0,0 0-1 0 0,1 0 1 0 0,0 1-1 0 0,0 0 1 0 0,0 0-1 0 0,0 0 1 0 0,0 0-1 0 0,1 1 1 0 0,0 0-1 0 0,0 0 1 0 0,0 1-1 0 0,0 0 1 0 0,0 0-1 0 0,0 0 1 0 0,1 1-1 0 0,5-1-15 0 0,-10 3 12 0 0,0 1 0 0 0,-1 1 0 0 0,1-1 0 0 0,-1 0 1 0 0,0 0-1 0 0,1 0 0 0 0,-1 1 0 0 0,0-1 0 0 0,0 1 0 0 0,-1-1 0 0 0,1 1 0 0 0,-1-1 1 0 0,1 1-1 0 0,-1-1 0 0 0,0 1 0 0 0,0-1 0 0 0,0 1 0 0 0,0 0 0 0 0,0-1 0 0 0,0 1 0 0 0,-1-1 1 0 0,1 1-1 0 0,-1-1-12 0 0,1 7 46 0 0,0 82 245 0 0,2-90-284 0 0,0 1 0 0 0,0-1-1 0 0,1 0 1 0 0,-1 0 0 0 0,0 0 0 0 0,1 0-1 0 0,-1-1 1 0 0,1 1 0 0 0,-1-1-1 0 0,1 1 1 0 0,-1-1 0 0 0,1 0 0 0 0,-1 0-1 0 0,1 0 1 0 0,-1 0 0 0 0,1 0 0 0 0,-1-1-1 0 0,1 1 1 0 0,-1-1 0 0 0,2 0-7 0 0,98-52 220 0 0,-85 45-190 0 0,-13 6-26 0 0,0-1 0 0 0,0 1 0 0 0,0 0 0 0 0,0 0-1 0 0,0 0 1 0 0,1 1 0 0 0,-1 0 0 0 0,1-1 0 0 0,-1 2 0 0 0,1-1 0 0 0,-1 0 0 0 0,1 1-1 0 0,0 0 1 0 0,-1 0 0 0 0,1 0 0 0 0,-1 1 0 0 0,2 0-4 0 0,-3 2 20 0 0,0 0 0 0 0,-1 0 1 0 0,1 0-1 0 0,-1 1 0 0 0,0-1 0 0 0,0 1 1 0 0,0 0-1 0 0,0-1 0 0 0,-1 1 0 0 0,0 0 0 0 0,1 0 1 0 0,-1 0-1 0 0,-1 0 0 0 0,1 0 0 0 0,-1 0 1 0 0,1 1-1 0 0,-1-1 0 0 0,0 0 0 0 0,-1 2-20 0 0,3 15 76 0 0,-2-19-97 0 0,0 0-1 0 0,0 0 1 0 0,1 0-1 0 0,-1 0 1 0 0,0-1 0 0 0,1 1-1 0 0,-1 0 1 0 0,1 0-1 0 0,-1-1 1 0 0,1 1 0 0 0,0 0-1 0 0,0-1 1 0 0,0 1-1 0 0,0-1 1 0 0,0 1 0 0 0,0-1-1 0 0,0 1 1 0 0,0-1-1 0 0,1 0 1 0 0,-1 0 0 0 0,0 1-1 0 0,1-1 1 0 0,-1 0-1 0 0,1 0 1 0 0,0 0 0 0 0,-1-1-1 0 0,1 1 1 0 0,0 0-1 0 0,-1-1 1 0 0,1 1 0 0 0,0-1-1 0 0,0 1 1 0 0,-1-1-1 0 0,1 0 1 0 0,0 0 0 0 0,0 0-1 0 0,0 0 1 0 0,0 0-1 0 0,-1 0 1 0 0,1 0 0 0 0,0-1-1 0 0,0 1 1 0 0,0-1 21 0 0,25-13-3662 0 0,-17 6-2596 0 0,-3 4-5996 0 0</inkml:trace>
  <inkml:trace contextRef="#ctx0" brushRef="#br0" timeOffset="70137.974">4962 3330 672 0 0,'0'0'1095'0'0,"0"0"-209"0"0,0 0 70 0 0,0 0 255 0 0,0 0 222 0 0,0 0 18 0 0,0 0-213 0 0,0 0-299 0 0,0 0-242 0 0,0 0 5 0 0,0 0 113 0 0,4 0 117 0 0,161-15 5977 0 0,259-20-3217 0 0,-124 23-2565 0 0,-78-7-601 0 0,-35 3-111 0 0,140-21-56 0 0,-146 36-219 0 0,-55 9 0 0 0,157-19 148 0 0,115 6-31 0 0,-147-18-63 0 0,-168 11-145 0 0,-8 5-30 0 0,163 3 94 0 0,-129-15 6 0 0,0 15-19 0 0,-108 4-104 0 0,-1 0-19 0 0,0 0 29 0 0,0 0 0 0 0,0 0-8 0 0,0 0 2 0 0,0 0-18 0 0,0-9-2318 0 0,0 3-5614 0 0,0 2-4378 0 0</inkml:trace>
  <inkml:trace contextRef="#ctx0" brushRef="#br0" timeOffset="72965.169">9435 2694 0 0 0,'0'0'639'0'0,"0"0"596"0"0,0 0 104 0 0,0 0-72 0 0,0 0 29 0 0,8 0-18 0 0,22-3 12 0 0,-22 2 15 0 0,-8 1-80 0 0,0 0-92 0 0,0 0-79 0 0,0 0-76 0 0,0 0-66 0 0,0 0-32 0 0,0 0-27 0 0,0 0-49 0 0,-21-4 2318 0 0,7 0-2717 0 0,0 0 0 0 0,0 1 1 0 0,0 1-1 0 0,0 0 0 0 0,0 1 0 0 0,-1 1 1 0 0,1 0-1 0 0,-13 2-405 0 0,21 0 61 0 0,1 0 0 0 0,0 0 0 0 0,-1 0 0 0 0,1 1 0 0 0,0 0 0 0 0,0 0 0 0 0,1 0 0 0 0,-1 1 0 0 0,1 0 0 0 0,-1 0 0 0 0,1 0 0 0 0,0 0 0 0 0,1 1 0 0 0,-1-1 0 0 0,1 1 0 0 0,0 0 0 0 0,0 0 0 0 0,0 0 0 0 0,1 0 0 0 0,0 1 0 0 0,0-1 0 0 0,0 1 0 0 0,0-1 0 0 0,1 3-61 0 0,-10 137 1099 0 0,11-139-1041 0 0,1 0-1 0 0,0 0 1 0 0,1 0-1 0 0,0 0 1 0 0,0 0 0 0 0,0-1-1 0 0,0 1 1 0 0,1-1 0 0 0,0 1-1 0 0,0-1 1 0 0,0 0 0 0 0,1 0-1 0 0,0 0 1 0 0,0-1-1 0 0,0 1 1 0 0,1-1 0 0 0,-1 0-1 0 0,1 0 1 0 0,0 0 0 0 0,0-1-1 0 0,0 0 1 0 0,1 0-1 0 0,-1 0 1 0 0,1-1 0 0 0,-1 0-1 0 0,1 0 1 0 0,0 0 0 0 0,0-1-1 0 0,0 1 1 0 0,0-1-1 0 0,0-1 1 0 0,0 1 0 0 0,3-1-58 0 0,96-7 684 0 0,-20-20-197 0 0,-82 20-5529 0 0,-2 2-3186 0 0,1 5-3733 0 0</inkml:trace>
  <inkml:trace contextRef="#ctx0" brushRef="#br0" timeOffset="73304.177">9868 2729 6329 0 0,'0'0'4181'0'0,"0"0"-2156"0"0,0 0-737 0 0,0 0 76 0 0,0 0 150 0 0,0 0 104 0 0,0 0-131 0 0,0 0-351 0 0,0 0-295 0 0,0 0-209 0 0,0 0-102 0 0,0 0-66 0 0,0 0-40 0 0,-1 19-61 0 0,-3 100 442 0 0,5-7 365 0 0,-2-108-4235 0 0,-1-12-2222 0 0,2 1-3435 0 0,0 3-375 0 0</inkml:trace>
  <inkml:trace contextRef="#ctx0" brushRef="#br0" timeOffset="73560.455">9861 2394 8770 0 0,'0'0'1616'0'0,"0"0"-360"0"0,0 0-103 0 0,0 0-137 0 0,0 0-184 0 0,0 0-392 0 0,0 0-392 0 0,0 0-192 0 0,0 0-96 0 0,0 0-56 0 0,0 0-112 0 0,0 0-464 0 0,0 0-1345 0 0,0 0-8497 0 0</inkml:trace>
  <inkml:trace contextRef="#ctx0" brushRef="#br0" timeOffset="73861.181">10067 2960 5073 0 0,'0'0'1979'0'0,"0"0"-545"0"0,0 0-11 0 0,0 0 234 0 0,0 0 63 0 0,0 0-202 0 0,0 0-347 0 0,0 0-337 0 0,0 0-206 0 0,0 0-50 0 0,0 0 51 0 0,0 0 95 0 0,0 0 106 0 0,-1 8 59 0 0,0 25 1608 0 0,11-69-2051 0 0,0 0-1 0 0,2 0 1 0 0,2 1 0 0 0,1 1 0 0 0,2 0 0 0 0,19-28-446 0 0,-15 30 69 0 0,-15 20-57 0 0,1 1-1 0 0,0 0 0 0 0,1 0 0 0 0,1 1 1 0 0,-1 0-1 0 0,2 0 0 0 0,-1 1 0 0 0,1 0 1 0 0,10-6-12 0 0,-19 15-8 0 0,1 0 0 0 0,-1 0 0 0 0,0 0 1 0 0,1 1-1 0 0,-1-1 0 0 0,1 1 1 0 0,-1-1-1 0 0,0 1 0 0 0,1-1 0 0 0,-1 1 1 0 0,0 0-1 0 0,0 0 0 0 0,0-1 0 0 0,0 1 1 0 0,1 0-1 0 0,-1 0 0 0 0,0 0 0 0 0,0 0 1 0 0,-1 0-1 0 0,1 1 0 0 0,0-1 0 0 0,0 0 1 0 0,0 0-1 0 0,-1 0 0 0 0,1 1 1 0 0,-1-1-1 0 0,1 0 0 0 0,-1 1 0 0 0,0-1 1 0 0,1 1-1 0 0,-1-1 0 0 0,0 0 0 0 0,0 1 1 0 0,0-1-1 0 0,0 1 0 0 0,0-1 0 0 0,0 1 1 0 0,0-1-1 0 0,0 0 0 0 0,-1 2 8 0 0,5 14-129 0 0,18 7-999 0 0,-1-20-6365 0 0,-17-4-4060 0 0</inkml:trace>
  <inkml:trace contextRef="#ctx0" brushRef="#br0" timeOffset="74308.241">10676 2606 4089 0 0,'0'0'2218'0'0,"0"0"-121"0"0,0 0-43 0 0,0 0-111 0 0,0 0-138 0 0,0 0-246 0 0,0 0-266 0 0,0 0-215 0 0,0 0-207 0 0,0 0-163 0 0,0 0-79 0 0,0 0-63 0 0,0 0-39 0 0,-9 7-11 0 0,-63 67 996 0 0,7 48-78 0 0,55-29-982 0 0,11-89-427 0 0,0-1 0 0 0,1 1 0 0 0,-1-1 0 0 0,1 0 0 0 0,0 1 0 0 0,-1-1 0 0 0,2 0 0 0 0,-1 0 0 0 0,0 0 0 0 0,1-1 1 0 0,-1 1-1 0 0,1 0 0 0 0,0-1 0 0 0,0 0 0 0 0,0 0 0 0 0,0 0 0 0 0,0 0 0 0 0,0 0 0 0 0,0 0 0 0 0,1-1 0 0 0,-1 0 0 0 0,1 1 0 0 0,-1-2 0 0 0,1 1 1 0 0,0 0-1 0 0,-1 0 0 0 0,1-1 0 0 0,0 0 0 0 0,-1 0 0 0 0,1 0-25 0 0,87-7 519 0 0,-83 3-673 0 0,48-28 154 0 0,-24 2-4913 0 0,-28 27-367 0 0,-2 2-6370 0 0</inkml:trace>
  <inkml:trace contextRef="#ctx0" brushRef="#br0" timeOffset="75061.667">11038 2663 8370 0 0,'0'0'2152'0'0,"0"0"-201"0"0,0 0-101 0 0,0 0-96 0 0,0 0-171 0 0,0 0-327 0 0,0 0-292 0 0,0 0-218 0 0,0 0-167 0 0,0 0-139 0 0,0 0-96 0 0,0 0-60 0 0,0 0-62 0 0,-8 26-39 0 0,-21 79-39 0 0,23-51 105 0 0,10-47-208 0 0,0-2 20 0 0,0-1 0 0 0,0-1 0 0 0,0 1 0 0 0,0-1 0 0 0,0 1 0 0 0,1-1 0 0 0,0-1 0 0 0,-1 1 0 0 0,1 0 0 0 0,0-1 0 0 0,0 0 0 0 0,1-1 0 0 0,-1 1 0 0 0,0-1 0 0 0,1 0 0 0 0,-1 0 1 0 0,0 0-1 0 0,1-1 0 0 0,-1 0 0 0 0,1 0 0 0 0,-1 0 0 0 0,1-1 0 0 0,-1 0 0 0 0,0 0 0 0 0,1 0 0 0 0,-1-1 0 0 0,0 1 0 0 0,0-1 0 0 0,0 0 0 0 0,0-1 0 0 0,0 0 0 0 0,2-1-61 0 0,99-83 801 0 0,-89 70-757 0 0,-12 10-63 0 0,-5 7-11 0 0,-1 12-91 0 0,0 11 51 0 0,0-19 59 0 0,0-1 0 0 0,0 0 1 0 0,1 1-1 0 0,0-1 0 0 0,-1 0 0 0 0,1 1 0 0 0,1-1 1 0 0,-1 1-1 0 0,0-1 0 0 0,1 0 0 0 0,0 1 0 0 0,0-1 0 0 0,0 0 1 0 0,0 1-1 0 0,0-1 0 0 0,0 0 0 0 0,1 0 0 0 0,0 0 1 0 0,0 0-1 0 0,0 0 0 0 0,0-1 0 0 0,1 3 11 0 0,6 0 4 0 0,-1 0 1 0 0,1 0-1 0 0,0-1 0 0 0,0 0 1 0 0,0 0-1 0 0,0-1 0 0 0,1 0 0 0 0,-1-1 1 0 0,1 0-1 0 0,0-1 0 0 0,0 1 1 0 0,-1-2-1 0 0,1 0 0 0 0,0 0 0 0 0,0-1 1 0 0,0 0-1 0 0,0 0 0 0 0,-1-1 1 0 0,1 0-1 0 0,-1-1 0 0 0,1 0 0 0 0,-1-1 1 0 0,0 0-1 0 0,0 0 0 0 0,0-1 1 0 0,-1 0-1 0 0,0-1 0 0 0,6-4-4 0 0,22-12 153 0 0,0-1 0 0 0,-2-1 1 0 0,-1-2-1 0 0,-1-1 0 0 0,-1-2 0 0 0,-1-1 0 0 0,8-13-153 0 0,-30 35 23 0 0,0 0 0 0 0,-1-1 0 0 0,0 0 0 0 0,-1 0 0 0 0,0-1 0 0 0,0 1 0 0 0,-1-1 0 0 0,0-1 0 0 0,-1 1 0 0 0,0-1 0 0 0,-1 0 0 0 0,0 1 0 0 0,-1-1 0 0 0,0-1 0 0 0,0 1 0 0 0,-1 0 0 0 0,-1 0 0 0 0,0-1 0 0 0,-1 1 0 0 0,0 0 0 0 0,0 0 0 0 0,-1 0 0 0 0,-1 0 0 0 0,1 0 0 0 0,-2 0 0 0 0,0 0 0 0 0,0 1 1 0 0,-4-7-25 0 0,4 11-4 0 0,-1 0 0 0 0,1 0 0 0 0,-1 0 0 0 0,0 1 0 0 0,0-1 0 0 0,-1 1 0 0 0,1 1 0 0 0,-1-1 0 0 0,0 1 0 0 0,0 0 0 0 0,-1 0 0 0 0,1 1 0 0 0,-1 0 0 0 0,0 0-1 0 0,0 0 1 0 0,0 1 0 0 0,0 0 0 0 0,0 0 0 0 0,-1 1 0 0 0,1 0 0 0 0,0 0 0 0 0,-1 1 0 0 0,1 0 0 0 0,-1 0 0 0 0,-4 2 5 0 0,8 0-8 0 0,0 0 0 0 0,0 1 0 0 0,0-1 0 0 0,0 1 0 0 0,0 0 0 0 0,1 0 0 0 0,-1 1 0 0 0,1-1 0 0 0,0 1 0 0 0,0-1 0 0 0,0 1 0 0 0,1 0-1 0 0,-1 0 1 0 0,1 0 0 0 0,0 1 0 0 0,0-1 0 0 0,1 0 0 0 0,-1 1 0 0 0,1-1 0 0 0,0 1 0 0 0,0 0 0 0 0,0-1 0 0 0,1 1 0 0 0,-1 0 0 0 0,1 0 0 0 0,1-1 0 0 0,-1 1 0 0 0,1 0 0 0 0,-1-1 0 0 0,1 1 0 0 0,1 3 8 0 0,-2 4 19 0 0,3 13 8 0 0,1-1-1 0 0,1 0 1 0 0,1 0-1 0 0,1-1 1 0 0,1 0 0 0 0,1 0-1 0 0,11 20-26 0 0,-9-18 30 0 0,72 157 133 0 0,-63-152-157 0 0,-19-25-12 0 0,1 0 1 0 0,1-1 0 0 0,-1 1-1 0 0,1-1 1 0 0,-1 1-1 0 0,1-1 1 0 0,0 0 0 0 0,1 0-1 0 0,-1-1 1 0 0,1 1-1 0 0,0-1 1 0 0,-1 1 0 0 0,1-1-1 0 0,1 0 1 0 0,-1-1-1 0 0,0 1 1 0 0,1-1 0 0 0,0 0-1 0 0,-1 0 1 0 0,1 0-1 0 0,0-1 1 0 0,0 1 0 0 0,0-1-1 0 0,0 0 6 0 0,49-51-4701 0 0,-45 39-515 0 0,-2 2-6593 0 0</inkml:trace>
  <inkml:trace contextRef="#ctx0" brushRef="#br0" timeOffset="75843.454">12492 2559 14051 0 0,'0'0'2462'0'0,"0"0"-844"0"0,0 0-205 0 0,0 0 42 0 0,0 0-32 0 0,0 0-157 0 0,0 0-333 0 0,0 0-354 0 0,0 0-234 0 0,0 0-136 0 0,0 0-99 0 0,0 0-7 0 0,0 0 2 0 0,-18 14-19 0 0,-94 69 38 0 0,101-73-126 0 0,1 0 1 0 0,0 1 0 0 0,1 0-1 0 0,0 0 1 0 0,1 1 0 0 0,1 1-1 0 0,0-1 1 0 0,0 1 0 0 0,1 0-1 0 0,1 1 1 0 0,0-1 0 0 0,1 1 1 0 0,3-12-4 0 0,1 1 1 0 0,0-1-1 0 0,0 0 1 0 0,0 0 0 0 0,0 1-1 0 0,0-1 1 0 0,0 0-1 0 0,0 0 1 0 0,1 1-1 0 0,0-1 1 0 0,-1 0 0 0 0,1 0-1 0 0,0 0 1 0 0,0 0-1 0 0,0 0 1 0 0,0 0-1 0 0,0 0 1 0 0,0 0 0 0 0,1 0-1 0 0,-1 0 1 0 0,1-1-1 0 0,-1 1 1 0 0,1-1-1 0 0,0 1 1 0 0,-1-1 0 0 0,1 1-1 0 0,0-1 1 0 0,0 0-1 0 0,0 0 1 0 0,0 0 0 0 0,0 0-1 0 0,0 0 1 0 0,0-1-1 0 0,1 1 1 0 0,-1-1-1 0 0,0 1 1 0 0,0-1 0 0 0,1 0-1 0 0,-1 1 1 0 0,0-1-1 0 0,0-1 1 0 0,1 1-1 0 0,-1 0 1 0 0,0 0 0 0 0,0-1-1 0 0,1 1 1 0 0,-1-1-1 0 0,0 0 1 0 0,0 0 0 0 0,0 0-1 0 0,0 0 1 0 0,0 0-1 0 0,1-1 4 0 0,10-3 17 0 0,1 0 0 0 0,-1-2 0 0 0,-1 0 0 0 0,1 0 0 0 0,-1-1 0 0 0,0 0 0 0 0,-1-1 0 0 0,6-7-17 0 0,102-94-16 0 0,-104 190-469 0 0,-12-75 482 0 0,1 0 0 0 0,0-1 1 0 0,1 1-1 0 0,-1-1 0 0 0,1 0 0 0 0,0 0 0 0 0,0 0 1 0 0,0-1-1 0 0,0 1 0 0 0,1-1 0 0 0,-1 0 1 0 0,1-1-1 0 0,0 0 0 0 0,0 0 0 0 0,0 0 1 0 0,0 0-1 0 0,0-1 0 0 0,0 0 0 0 0,1 0 0 0 0,-1-1 1 0 0,0 0-1 0 0,0 0 0 0 0,1 0 0 0 0,-1-1 1 0 0,0 0-1 0 0,2-1 3 0 0,4 2 6 0 0,8-3 31 0 0,0-1-1 0 0,-1-1 1 0 0,1-1-1 0 0,-1-1 1 0 0,0-1-1 0 0,-1 0 1 0 0,0-1-1 0 0,0-1 1 0 0,-1-1-1 0 0,0-1 1 0 0,-1 0-1 0 0,1-2-36 0 0,14-8 57 0 0,-30 22-55 0 0,15-9 12 0 0,1-1 1 0 0,-1-1 0 0 0,0 0 0 0 0,-1-1 0 0 0,-1 0 0 0 0,0-1 0 0 0,-1-1-1 0 0,0 0 1 0 0,-1-1 0 0 0,0 0 0 0 0,-1-1 0 0 0,-1-1 0 0 0,-1 1-1 0 0,0-1 1 0 0,5-18-15 0 0,-13 33 0 0 0,-1 0 0 0 0,1 0-1 0 0,-1 0 1 0 0,0 0 0 0 0,1 0-1 0 0,-1 0 1 0 0,-1 0 0 0 0,1 0 0 0 0,0 0-1 0 0,0 0 1 0 0,-1 0 0 0 0,1 0-1 0 0,-1 0 1 0 0,1 0 0 0 0,-1 0-1 0 0,0 0 1 0 0,0 0 0 0 0,0 0-1 0 0,0 1 1 0 0,0-1 0 0 0,0 0-1 0 0,-1 1 1 0 0,1-1 0 0 0,0 1 0 0 0,-1-1-1 0 0,1 1 1 0 0,-1 0 0 0 0,0-1-1 0 0,1 1 1 0 0,-1 0 0 0 0,0 0-1 0 0,0 0 1 0 0,0 1 0 0 0,0-1-1 0 0,0 0 1 0 0,0 1 0 0 0,0-1 0 0 0,0 1-1 0 0,0 0 1 0 0,0-1 0 0 0,0 1-1 0 0,0 0 1 0 0,-1 0 0 0 0,-90 14-144 0 0,88-12 142 0 0,-8 2-16 0 0,0 0-1 0 0,0 1 0 0 0,1 0 0 0 0,0 1 1 0 0,0 1-1 0 0,0 0 0 0 0,1 0 0 0 0,0 1 1 0 0,1 1-1 0 0,-1 0 0 0 0,2 0 0 0 0,-1 1 1 0 0,1 0-1 0 0,-4 7 19 0 0,12-16-2 0 0,0 1 0 0 0,1-1 0 0 0,-1 1 0 0 0,0 0 0 0 0,1-1 0 0 0,-1 1 1 0 0,1 0-1 0 0,-1-1 0 0 0,1 1 0 0 0,0 0 0 0 0,0 0 0 0 0,0 0 0 0 0,0-1 0 0 0,0 1 0 0 0,0 0 0 0 0,0 0 0 0 0,0-1 1 0 0,1 1-1 0 0,-1 0 0 0 0,1 0 0 0 0,0-1 0 0 0,-1 1 0 0 0,1-1 0 0 0,0 1 0 0 0,0 0 0 0 0,0-1 0 0 0,0 0 0 0 0,0 1 1 0 0,0-1-1 0 0,0 0 0 0 0,0 1 0 0 0,1-1 0 0 0,-1 0 0 0 0,1 0 0 0 0,-1 0 0 0 0,1 0 0 0 0,-1 0 0 0 0,1 0 0 0 0,-1-1 1 0 0,1 1-1 0 0,0 0 0 0 0,1 0 2 0 0,80 17 140 0 0,-74-17-123 0 0,98 5 122 0 0,-80-6-24 0 0,-1 1 1 0 0,1 1 0 0 0,0 1-1 0 0,-1 2 1 0 0,0 0-1 0 0,9 5-115 0 0,-31-9 39 0 0,0 1 0 0 0,-1 0 0 0 0,1 0-1 0 0,-1 0 1 0 0,1 0 0 0 0,-1 1 0 0 0,0 0-1 0 0,0-1 1 0 0,0 1 0 0 0,0 0 0 0 0,-1 0-1 0 0,1 1 1 0 0,-1-1 0 0 0,0 0 0 0 0,0 1-1 0 0,0-1 1 0 0,0 1 0 0 0,0 0 0 0 0,-1 0-1 0 0,0 0 1 0 0,0 0 0 0 0,0 0 0 0 0,0 0-1 0 0,0 1-38 0 0,-1 109 759 0 0,-3-62-601 0 0,2-37-105 0 0,1-12-44 0 0,-1-1-1 0 0,1 1 0 0 0,-1 0 1 0 0,1 0-1 0 0,0 0 1 0 0,0 0-1 0 0,0-1 0 0 0,1 1 1 0 0,-1 0-1 0 0,1 0 0 0 0,0-1 1 0 0,-1 1-1 0 0,1 0 0 0 0,0-1 1 0 0,1 1-1 0 0,-1 0 0 0 0,0-1 1 0 0,1 0-1 0 0,-1 1 1 0 0,1-1-9 0 0,13-11-5029 0 0,-13 3 1189 0 0,1 1-8129 0 0</inkml:trace>
  <inkml:trace contextRef="#ctx0" brushRef="#br0" timeOffset="78827.003">14168 2486 0 0 0,'0'0'425'0'0,"0"0"382"0"0,0 0 209 0 0,0 0 133 0 0,0 0 72 0 0,-11 7 22 0 0,-49 28 1339 0 0,60-36 6730 0 0,3-6-4739 0 0,26-38-4201 0 0,-18 32-240 0 0,1 1 0 0 0,0 1 1 0 0,0 0-1 0 0,1 1 1 0 0,1 0-1 0 0,-1 1 1 0 0,1 1-1 0 0,1 0 1 0 0,11-4-133 0 0,-25 11 14 0 0,0 0 1 0 0,1 0 0 0 0,-1 0-1 0 0,1 0 1 0 0,-1 0 0 0 0,1 0-1 0 0,-1 1 1 0 0,1-1 0 0 0,0 1-1 0 0,-1-1 1 0 0,1 1 0 0 0,0 0-1 0 0,-1-1 1 0 0,1 1-1 0 0,0 0 1 0 0,-1 0 0 0 0,1 0-1 0 0,0 0 1 0 0,-1 1 0 0 0,1-1-1 0 0,0 0 1 0 0,-1 1 0 0 0,1-1-1 0 0,0 1 1 0 0,-1-1 0 0 0,1 1-1 0 0,-1 0 1 0 0,1 0-1 0 0,-1 0 1 0 0,1 0 0 0 0,-1 0-1 0 0,0 0 1 0 0,0 0 0 0 0,1 0-1 0 0,-1 1 1 0 0,0-1 0 0 0,0 0-1 0 0,0 1 1 0 0,0-1 0 0 0,0 1-1 0 0,-1-1 1 0 0,1 1-1 0 0,0-1 1 0 0,-1 1 0 0 0,1-1-1 0 0,-1 1 1 0 0,1 0 0 0 0,-1-1-1 0 0,0 1 1 0 0,0 0 0 0 0,0-1-1 0 0,0 1-14 0 0,5 34 195 0 0,-3-1 0 0 0,-1 1 0 0 0,-1-1 0 0 0,-2 1 0 0 0,-1-1 0 0 0,-7 27-195 0 0,-62 245 433 0 0,62-273-361 0 0,9-33-56 0 0,1-1 18 0 0,0 0 23 0 0,0 0 28 0 0,0-5 143 0 0,3-16-197 0 0,0 1 0 0 0,2-1 0 0 0,0 1 0 0 0,1 1 0 0 0,1-1 0 0 0,1 1 0 0 0,1 0 0 0 0,0 1 0 0 0,11-16-31 0 0,116-180-60 0 0,-128 201 52 0 0,1 1-1 0 0,1 0 1 0 0,0 1-1 0 0,0 0 1 0 0,1 1-1 0 0,1 0 1 0 0,0 0 0 0 0,0 1-1 0 0,6-2 9 0 0,-17 10-4 0 0,0 1 0 0 0,0 0 0 0 0,1-1 0 0 0,-1 1 0 0 0,0 0 0 0 0,0 0 0 0 0,0 0 0 0 0,0 0 0 0 0,1 0 0 0 0,-1 1 0 0 0,0-1 0 0 0,0 0-1 0 0,0 0 1 0 0,0 1 0 0 0,0-1 0 0 0,0 1 0 0 0,1-1 0 0 0,-1 1 0 0 0,0-1 0 0 0,0 1 0 0 0,-1 0 0 0 0,1-1 0 0 0,0 1 0 0 0,0 0 0 0 0,0 0 0 0 0,0 0 0 0 0,-1-1 0 0 0,1 1 0 0 0,0 0 0 0 0,-1 0 0 0 0,1 0 0 0 0,0 0 0 0 0,-1 0-1 0 0,0 1 1 0 0,1-1 0 0 0,-1 0 0 0 0,0 0 0 0 0,1 0 0 0 0,-1 0 0 0 0,0 0 0 0 0,0 1 0 0 0,0-1 0 0 0,0 0 0 0 0,0 0 0 0 0,0 1 4 0 0,5 65 74 0 0,-5-63-90 0 0,-15 192 155 0 0,14-123-182 0 0,67-162 144 0 0,-10 13-121 0 0,3 3 0 0 0,50-46 20 0 0,-60 77-30 0 0,-48 42 27 0 0,-1 0 1 0 0,1 0 0 0 0,-1 0-1 0 0,1 0 1 0 0,-1 0 0 0 0,1 0-1 0 0,0 1 1 0 0,-1-1 0 0 0,1 0-1 0 0,-1 0 1 0 0,1 1 0 0 0,-1-1-1 0 0,1 0 1 0 0,-1 1 0 0 0,1-1-1 0 0,-1 0 1 0 0,1 1-1 0 0,-1-1 1 0 0,0 1 0 0 0,1-1-1 0 0,-1 0 1 0 0,1 1 0 0 0,-1-1-1 0 0,0 1 1 0 0,0-1 0 0 0,1 1-1 0 0,-1 0 1 0 0,0-1 0 0 0,0 1-1 0 0,0-1 1 0 0,1 1 0 0 0,-1-1-1 0 0,0 1 1 0 0,0 0 0 0 0,0-1-1 0 0,0 1 1 0 0,0-1 0 0 0,0 1-1 0 0,0-1 1 0 0,0 1-1 0 0,-1 0 1 0 0,1-1 0 0 0,0 1-1 0 0,0-1 1 0 0,0 1 0 0 0,-1-1-1 0 0,1 1 1 0 0,0-1 0 0 0,0 1-1 0 0,-1-1 1 0 0,1 1 0 0 0,0-1-1 0 0,-1 1 3 0 0,1 2 15 0 0,-33 128 173 0 0,22 30-141 0 0,37-88-84 0 0,-14-86-12919 0 0,-6 11 1475 0 0</inkml:trace>
  <inkml:trace contextRef="#ctx0" brushRef="#br0" timeOffset="79112.058">15303 2502 9338 0 0,'0'0'1519'0'0,"0"0"-367"0"0,0 0 20 0 0,0 0 146 0 0,0 0 76 0 0,0 0-83 0 0,0 0-218 0 0,0 0-237 0 0,0 0-181 0 0,-15 33-177 0 0,-48 105-140 0 0,42-65 48 0 0,22-60-315 0 0,-2-8-36 0 0,1 0 1 0 0,-1 0-1 0 0,1 0 1 0 0,1 0 0 0 0,-1 0-1 0 0,1 0 1 0 0,0 0 0 0 0,0 0-1 0 0,0 0 1 0 0,0 0 0 0 0,1-1-1 0 0,0 1 1 0 0,0-1 0 0 0,0 1-1 0 0,1-1 1 0 0,0 0-1 0 0,-1 1 1 0 0,2-1 0 0 0,-1-1-1 0 0,0 1 1 0 0,1 0 0 0 0,-1-1-1 0 0,1 0 1 0 0,0 0 0 0 0,0 0-1 0 0,0 0 1 0 0,1-1 0 0 0,-1 1-1 0 0,2-1-55 0 0,0 1 73 0 0,0-1 0 0 0,1-1-1 0 0,-1 1 1 0 0,0-1 0 0 0,1 0 0 0 0,-1-1-1 0 0,1 1 1 0 0,-1-1 0 0 0,1-1-1 0 0,-1 1 1 0 0,0-1 0 0 0,1 0 0 0 0,-1 0-1 0 0,0-1 1 0 0,0 0 0 0 0,1 0-1 0 0,-1-1 1 0 0,-1 1 0 0 0,1-1 0 0 0,0-1-1 0 0,-1 1 1 0 0,1-1 0 0 0,-1 0-1 0 0,0 0 1 0 0,-1 0 0 0 0,1-1 0 0 0,-1 1-1 0 0,1-1 1 0 0,-2-1 0 0 0,1 1-1 0 0,0 0 1 0 0,-1-1 0 0 0,0 0 0 0 0,0 1-1 0 0,-1-1 1 0 0,0 0 0 0 0,0-1-1 0 0,0 1 1 0 0,-1 0 0 0 0,1-4-73 0 0,-1-2-43 0 0,0 1-1 0 0,-1 0 1 0 0,-1-1 0 0 0,0 1 0 0 0,0 0-1 0 0,-1 0 1 0 0,0 0 0 0 0,-1 0 0 0 0,-1 0-1 0 0,1 0 1 0 0,-2 1 0 0 0,0 0-1 0 0,0 0 1 0 0,0 0 0 0 0,-1 0 0 0 0,-1 1-1 0 0,0 0 1 0 0,0 0 0 0 0,-1 1 0 0 0,0 0-1 0 0,0 0 1 0 0,0 1 0 0 0,-8-4 43 0 0,-44-16-2138 0 0,16 22-7197 0 0,35 5-2020 0 0</inkml:trace>
  <inkml:trace contextRef="#ctx0" brushRef="#br0" timeOffset="79678.627">15995 2182 9794 0 0,'0'0'2646'0'0,"0"0"-987"0"0,0 0-395 0 0,0 0 101 0 0,0 0 107 0 0,0 0-41 0 0,0 0-254 0 0,0 0-363 0 0,0 0-274 0 0,0 0-112 0 0,0 0 26 0 0,0 0 39 0 0,0 0 22 0 0,1 5-16 0 0,25 172 1949 0 0,-41 80-1970 0 0,3-61-398 0 0,17-169-208 0 0,-3-42-886 0 0,-12-42-2468 0 0,-4 22-6546 0 0,9 27-1013 0 0</inkml:trace>
  <inkml:trace contextRef="#ctx0" brushRef="#br0" timeOffset="79842.664">15763 2490 2361 0 0,'0'0'4817'0'0,"0"0"-2750"0"0,0 0-867 0 0,0 0 207 0 0,0 0 300 0 0,0 0-20 0 0,0 0-201 0 0,0 0-226 0 0,0 0-173 0 0,0 0-131 0 0,0 0-108 0 0,0 0-102 0 0,0 0-96 0 0,36 1-91 0 0,112 1-121 0 0,-46 3 164 0 0,-69-5-1135 0 0,64-2 706 0 0,-36-12-9319 0 0,-52 11-2049 0 0</inkml:trace>
  <inkml:trace contextRef="#ctx0" brushRef="#br0" timeOffset="80030.105">16380 2610 6185 0 0,'0'0'3896'0'0,"0"0"-2041"0"0,0 0-834 0 0,0 0-144 0 0,0 0-67 0 0,0 0-107 0 0,0 0-211 0 0,0 0-205 0 0,0 0-144 0 0,0 0-117 0 0,0 0-50 0 0,0 0-62 0 0,0 0-73 0 0,5 32-102 0 0,16 96-161 0 0,-9-96-150 0 0,-3-34-662 0 0,-6 0 357 0 0,7-2-3564 0 0,-5-3-3778 0 0</inkml:trace>
  <inkml:trace contextRef="#ctx0" brushRef="#br0" timeOffset="80191.396">16399 2382 8594 0 0,'0'0'2928'0'0,"0"0"-1319"0"0,0 0-553 0 0,0 0-320 0 0,0 0-344 0 0,0 0-288 0 0,0 0-232 0 0,0 0-208 0 0,0 0-184 0 0,0 0-280 0 0,0 0-952 0 0,0 0-2857 0 0,0 0-2665 0 0</inkml:trace>
  <inkml:trace contextRef="#ctx0" brushRef="#br0" timeOffset="80463.295">16750 2513 9410 0 0,'0'0'1907'0'0,"0"0"-749"0"0,0 0-258 0 0,0 0 55 0 0,0 0-2 0 0,0 0-95 0 0,0 0-174 0 0,0 0-191 0 0,0 0-141 0 0,-22 36-118 0 0,-66 112-81 0 0,62-77-16 0 0,27-61-103 0 0,-2-6 19 0 0,1-1 0 0 0,0 1 0 0 0,-1-1 0 0 0,1 1-1 0 0,1 0 1 0 0,-1-1 0 0 0,0 1 0 0 0,1-1 0 0 0,0 1 0 0 0,0-1 0 0 0,0 0 0 0 0,0 1 0 0 0,0-1 0 0 0,1 0-1 0 0,-1 0 1 0 0,1 0 0 0 0,0 0 0 0 0,0 0 0 0 0,0 0 0 0 0,1 0 0 0 0,-1-1 0 0 0,1 1 0 0 0,-1-1 0 0 0,1 1-1 0 0,0-1 1 0 0,0 0 0 0 0,0 0 0 0 0,0-1 0 0 0,0 1 0 0 0,0-1 0 0 0,0 1 0 0 0,1-1 0 0 0,-1 0 0 0 0,0 0-1 0 0,1 0 1 0 0,2 0-53 0 0,0-1 147 0 0,1 1-1 0 0,0-1 0 0 0,-1 0 0 0 0,1-1 0 0 0,-1 1 1 0 0,1-1-1 0 0,-1-1 0 0 0,1 1 0 0 0,-1-1 1 0 0,1 0-1 0 0,-1-1 0 0 0,0 1 0 0 0,0-1 1 0 0,0 0-1 0 0,-1-1 0 0 0,1 0 0 0 0,-1 1 1 0 0,0-2-1 0 0,0 1 0 0 0,0-1 0 0 0,0 1 1 0 0,-1-1-1 0 0,0-1 0 0 0,0 1 0 0 0,1-3-146 0 0,2-4 118 0 0,0 0-1 0 0,-1-1 1 0 0,-1 1-1 0 0,0-1 0 0 0,-1 0 1 0 0,0-1-1 0 0,-1 1 1 0 0,-1-1-1 0 0,0 1 1 0 0,-1-1-1 0 0,0-13-117 0 0,-1 20-26 0 0,1 1-1 0 0,-2 0 1 0 0,1 0-1 0 0,-1-1 1 0 0,0 1-1 0 0,0 0 1 0 0,0 0-1 0 0,-1 0 1 0 0,0 0 0 0 0,0 0-1 0 0,-1 0 1 0 0,1 1-1 0 0,-1-1 1 0 0,-1 1-1 0 0,1-1 1 0 0,-1 1-1 0 0,0 0 1 0 0,0 1 0 0 0,-4-4 26 0 0,-48-9-8996 0 0,47 17-2505 0 0</inkml:trace>
  <inkml:trace contextRef="#ctx0" brushRef="#br0" timeOffset="81035.004">17143 2783 8442 0 0,'0'0'2028'0'0,"0"0"-314"0"0,0 0-140 0 0,0 0-126 0 0,0 0-170 0 0,0 0-204 0 0,0 0-235 0 0,0 0-148 0 0,0 0-83 0 0,0 0-61 0 0,0 0-31 0 0,0 0-60 0 0,0 0-41 0 0,8-18-40 0 0,25-56-47 0 0,6 23 352 0 0,-37 46-661 0 0,1 0 0 0 0,0 1 0 0 0,1 0 0 0 0,-1 0-1 0 0,1 0 1 0 0,-1 0 0 0 0,1 0 0 0 0,0 0 0 0 0,1 1 0 0 0,-1 0 0 0 0,0 0 0 0 0,1 0 0 0 0,0 1 0 0 0,0-1 0 0 0,0 1 0 0 0,0 0-1 0 0,0 1 1 0 0,0-1 0 0 0,0 1 0 0 0,1 0 0 0 0,-1 0 0 0 0,0 1-19 0 0,20 43 175 0 0,-22-33-97 0 0,-1 0 0 0 0,1 0 1 0 0,1-1-1 0 0,0 1 1 0 0,0-1-1 0 0,1 0 0 0 0,0 0 1 0 0,1-1-1 0 0,0 1 0 0 0,0-1 1 0 0,1 0-1 0 0,0-1 1 0 0,0 0-1 0 0,0 0 0 0 0,1 0 1 0 0,0-1-1 0 0,7 4-78 0 0,-11-8 107 0 0,1-1 0 0 0,-1 1 0 0 0,1-1 0 0 0,-1 0 0 0 0,1 0 0 0 0,0-1 0 0 0,-1 1 0 0 0,1-1 0 0 0,0 0 0 0 0,0 0 0 0 0,-1-1 0 0 0,1 1 0 0 0,0-1 0 0 0,-1 0 0 0 0,1 0 0 0 0,-1-1 0 0 0,1 1 0 0 0,-1-1 0 0 0,1 0 0 0 0,3-3-107 0 0,61-65 1299 0 0,-64 60-1308 0 0,0 1 0 0 0,-1-1 1 0 0,-1 0-1 0 0,1-1 0 0 0,-2 1 0 0 0,1 0 0 0 0,-1-1 0 0 0,-1 1 0 0 0,0-1 0 0 0,0 0 0 0 0,-1 1 0 0 0,-1-1 0 0 0,0 0 0 0 0,0-1 9 0 0,-19-21-2084 0 0,9 27-1689 0 0,-1 1-3958 0 0,5 2-4675 0 0</inkml:trace>
  <inkml:trace contextRef="#ctx0" brushRef="#br0" timeOffset="81631.854">16403 2386 0 0 0,'0'0'647'0'0,"0"0"1279"0"0,0 0 478 0 0,0 0 119 0 0,0 0-96 0 0,0 0-358 0 0,0 0-463 0 0,0 0-452 0 0,0 0-311 0 0,0 0-245 0 0,0 0-134 0 0,0 0-23 0 0,-4 4-15 0 0,-38 34 1213 0 0,42-37-1573 0 0,0-1 1 0 0,0 0-1 0 0,1 0 1 0 0,-1 0-1 0 0,0 0 0 0 0,0 0 1 0 0,0 1-1 0 0,0-1 1 0 0,1 0-1 0 0,-1 0 1 0 0,0 0-1 0 0,0 1 1 0 0,0-1-1 0 0,0 0 0 0 0,0 0 1 0 0,0 0-1 0 0,0 1-66 0 0,121-82 1987 0 0,-106 70-1391 0 0,-23 16 605 0 0,-12 8-1217 0 0,15-11-79 0 0,0 1-1 0 0,0-1 1 0 0,1 1 0 0 0,-1 0 0 0 0,1 1 0 0 0,0-1 0 0 0,0 1 0 0 0,0 0 0 0 0,0 0 0 0 0,1 0 0 0 0,-1 0 0 0 0,1 1 0 0 0,-2 4 95 0 0,5-9-252 0 0,-1 7-1160 0 0,2-5-4993 0 0,2 2-4817 0 0</inkml:trace>
  <inkml:trace contextRef="#ctx0" brushRef="#br0" timeOffset="91737.845">18397 2344 0 0 0,'0'0'1127'0'0,"0"0"319"0"0,0 0 262 0 0,0 0 264 0 0,0 0 187 0 0,0 0-27 0 0,0 0-233 0 0,0 0-324 0 0,0 0-327 0 0,0 0-245 0 0,0 0-144 0 0,0-4 6087 0 0,22 108-5445 0 0,-8-32-1153 0 0,3 0 0 0 0,3-2 0 0 0,13 27-348 0 0,19 20 383 0 0,-51-118-330 0 0,1 0-1 0 0,-1 0 1 0 0,0 0 0 0 0,1 0 0 0 0,-1 0-1 0 0,0 0 1 0 0,0 0 0 0 0,0 0 0 0 0,0 0-1 0 0,1 0 1 0 0,-2-1 0 0 0,1 1 0 0 0,0 0 0 0 0,0-1-1 0 0,0 1 1 0 0,-1-1 0 0 0,1 1 0 0 0,0-1-1 0 0,-1 1 1 0 0,0-1 0 0 0,1 0 0 0 0,-1 1 0 0 0,0-1-1 0 0,0 1 1 0 0,0-1 0 0 0,0 0 0 0 0,0 1-1 0 0,0-1 1 0 0,0 1 0 0 0,-1-1 0 0 0,1 0-53 0 0,2-5 93 0 0,57-227 348 0 0,-3 129-344 0 0,-6-14-4 0 0,-32 38-9 0 0,-15 73-450 0 0,-3 8 375 0 0,0 0-14 0 0,0 0 11 0 0,0 0-10 0 0,0 0-4 0 0,0 0 0 0 0,0 0 0 0 0,0 0 0 0 0,0 0 3 0 0,0 0 12 0 0,0 0 6 0 0,0 0-8 0 0,0 0-17 0 0,0 0 0 0 0,0 0 14 0 0,0 0-9 0 0,0 0-1 0 0,0 0 19 0 0,0 0-19 0 0,0 0-2 0 0,0 0 5 0 0,0 0 6 0 0,0 0-11 0 0,0 0 4 0 0,0 0 13 0 0,0 0-12 0 0,0 0 11 0 0,0 0-10 0 0,0 0-6 0 0,0 0-9 0 0,0 0 11 0 0,0 0 11 0 0,0 0-3 0 0,0 0 13 0 0,0 0-18 0 0,0 0-14 0 0,0 0 8 0 0,0 0 3 0 0,0 0-1 0 0,0 0-2 0 0,0 0 15 0 0,0 0 6 0 0,0 0 3 0 0,0 0-4 0 0,0 0-3 0 0,0 0-22 0 0,0 0-32 0 0,0 0 42 0 0,0 0 20 0 0,0 0 10 0 0,0 0-30 0 0,0 0 20 0 0,0 0-6 0 0,0 0-16 0 0,0 0-8 0 0,0 0 18 0 0,0 0 6 0 0,0 0-2 0 0,0 0-14 0 0,0 0-14 0 0,0 0 1 0 0,0 0 10 0 0,0 0 9 0 0,0 0 19 0 0,0 0-4 0 0,0 0-19 0 0,0 0-10 0 0,0 0 22 0 0,0 0 16 0 0,0 0-29 0 0,0 0-22 0 0,0 0 14 0 0,0 0 1 0 0,0 0 5 0 0,0 0 5 0 0,0 0 16 0 0,0 0 11 0 0,0 0 18 0 0,0 0-27 0 0,0 0-30 0 0,0 0-32 0 0,0 0 37 0 0,0 0 0 0 0,0 0 20 0 0,0 0-17 0 0,0 0-1 0 0,0 0-2 0 0,0 0-2 0 0,0 0 24 0 0,0 0-10 0 0,0 0 10 0 0,0 0-1 0 0,0 0 1 0 0,0 0-15 0 0,0 0-12 0 0,0 0-25 0 0,0 0 22 0 0,0 0 18 0 0,0 0-17 0 0,0 0 5 0 0,0 0 18 0 0,0 0 6 0 0,0 0-16 0 0,0 0-9 0 0,0 0 8 0 0,0 0 8 0 0,0 0-8 0 0,0 0-8 0 0,0 0 10 0 0,0 0 16 0 0,0 0-21 0 0,0 0-8 0 0,0 0-6 0 0,0 0 2 0 0,0 0 10 0 0,0 0 6 0 0,0 0 10 0 0,0 0-1 0 0,0 0-15 0 0,0 0 1 0 0,0 0-4 0 0,0 0 8 0 0,0 0 14 0 0,0 0 10 0 0,0 0-10 0 0,0 0-9 0 0,0 0 9 0 0,0 0-12 0 0,0 0-4 0 0,0 0-1 0 0,0 0-2 0 0,0 0 11 0 0,0 0-11 0 0,0 0 1 0 0,0 0-5 0 0,0 0-1 0 0,0 0 4 0 0,0 0 16 0 0,0 0 1 0 0,0 0-10 0 0,0 0-4 0 0,0 0-6 0 0,0 0 3 0 0,0 0 13 0 0,0 0-3 0 0,0 0 3 0 0,0 0-13 0 0,0 0 0 0 0,0 0 13 0 0,0 0-7 0 0,0 0-9 0 0,0 0-1 0 0,0 0 1 0 0,0 0 9 0 0,0 0 8 0 0,-4 2-1286 0 0,4 17-855 0 0,0-5-7554 0 0,0-10-1425 0 0</inkml:trace>
  <inkml:trace contextRef="#ctx0" brushRef="#br0" timeOffset="92697.358">19027 2455 624 0 0,'0'0'2339'0'0,"0"0"-449"0"0,0 0 17 0 0,0 0 232 0 0,0 0 20 0 0,0 0-89 0 0,0 0-275 0 0,0 0-353 0 0,0 0-295 0 0,0 0-247 0 0,0 0-159 0 0,0 0-104 0 0,0 0-57 0 0,-3 1-63 0 0,136-5 3949 0 0,39-11-3436 0 0,-139 6-823 0 0,-33 9-191 0 0,0 0-6 0 0,0 0-15 0 0,0 0 10 0 0,0 0-18 0 0,0 0-16 0 0,0 0-7 0 0,0 0-16 0 0,0 0-6 0 0,0 0-3 0 0,0 0-15 0 0,0 0-79 0 0,0 0-46 0 0,0 0-53 0 0,0 0-92 0 0,0 0-70 0 0,0-3-396 0 0,0 3-3615 0 0,0 0-4781 0 0,0 0-1264 0 0</inkml:trace>
  <inkml:trace contextRef="#ctx0" brushRef="#br0" timeOffset="92937.959">19002 2660 6249 0 0,'0'0'1509'0'0,"0"0"-457"0"0,0 0 112 0 0,0 0 402 0 0,0 0 308 0 0,0 0 9 0 0,0 0-298 0 0,0 0-360 0 0,0 0-255 0 0,0 0-148 0 0,0 0-102 0 0,0 0-70 0 0,0 0-89 0 0,32-2-96 0 0,98-3-118 0 0,-22 4 105 0 0,-85 5-351 0 0,-11-2-1957 0 0,1 0-5307 0 0,-9-2-3964 0 0</inkml:trace>
  <inkml:trace contextRef="#ctx0" brushRef="#br0" timeOffset="93367.048">20087 2278 3473 0 0,'0'0'2210'0'0,"0"0"-467"0"0,0 0-64 0 0,0 0 118 0 0,0 0 76 0 0,0 0-152 0 0,0 0-312 0 0,0 0-309 0 0,0 0-259 0 0,0 0-143 0 0,0 0-77 0 0,0 0-39 0 0,0 0-13 0 0,-32 6-9 0 0,-95 19-41 0 0,67-2 181 0 0,51-15-530 0 0,-7 3-19 0 0,1 0 0 0 0,0 1 0 0 0,1 1 0 0 0,0 0 0 0 0,1 1 0 0 0,1 1 0 0 0,0 0-1 0 0,1 1 1 0 0,0 0 0 0 0,1 0 0 0 0,1 1 0 0 0,1 0 0 0 0,0 1 0 0 0,2 0 0 0 0,0 0 0 0 0,0 1 0 0 0,2-1 0 0 0,1 1 0 0 0,0 0 0 0 0,1 2-151 0 0,1-17 21 0 0,0 1 0 0 0,0-1 0 0 0,1 1 1 0 0,0-1-1 0 0,0 1 0 0 0,0-1 0 0 0,1 1 0 0 0,-1-1 0 0 0,1 1 0 0 0,0-1 1 0 0,0 1-1 0 0,0-1 0 0 0,1 0 0 0 0,0 1 0 0 0,0-1 0 0 0,0 0 0 0 0,0 0 0 0 0,1 0 1 0 0,-1-1-1 0 0,1 1 0 0 0,0-1 0 0 0,0 1 0 0 0,0-1 0 0 0,1 0 0 0 0,-1 0 0 0 0,1 0 1 0 0,-1-1-1 0 0,1 1 0 0 0,0-1 0 0 0,0 0 0 0 0,0 0 0 0 0,2 0-21 0 0,103 6 3 0 0,-41-35-4805 0 0,-56 20-346 0 0,-2 2-6376 0 0</inkml:trace>
  <inkml:trace contextRef="#ctx0" brushRef="#br0" timeOffset="93679.935">20171 2559 528 0 0,'0'0'3230'0'0,"0"0"-1127"0"0,0 0-384 0 0,0 0-2 0 0,0 0 47 0 0,0 0-72 0 0,0 0-187 0 0,0 0-241 0 0,0 0-233 0 0,0 0-172 0 0,0 0-136 0 0,0 0-99 0 0,-25 34-114 0 0,-78 106-88 0 0,101-139-400 0 0,0 1-1 0 0,0-1 1 0 0,0 1 0 0 0,0 0-1 0 0,0 0 1 0 0,1 0-1 0 0,-1 0 1 0 0,0 0 0 0 0,1 0-1 0 0,0 0 1 0 0,-1 0 0 0 0,1 1-1 0 0,0-1 1 0 0,0 0 0 0 0,1 1-1 0 0,-1-1 1 0 0,0 1 0 0 0,1-1-1 0 0,-1 1 1 0 0,1-1 0 0 0,0 1-1 0 0,0 0 1 0 0,0-1 0 0 0,0 1-1 0 0,0-1 1 0 0,1 2-22 0 0,1 0 92 0 0,0 0-29 0 0,0 0 0 0 0,1 0 1 0 0,-1 0-1 0 0,1 0 0 0 0,0-1 1 0 0,0 0-1 0 0,0 1 0 0 0,0-1 1 0 0,0 0-1 0 0,1 0 0 0 0,0-1 1 0 0,-1 1-1 0 0,1-1 0 0 0,0 0 1 0 0,0 0-1 0 0,0 0 0 0 0,1 0 1 0 0,-1-1-1 0 0,0 0 1 0 0,1 0-1 0 0,-1 0 0 0 0,1 0 1 0 0,1 0-64 0 0,108-4 1307 0 0,-96-1-1088 0 0,0 0 0 0 0,-1-2-1 0 0,1 0 1 0 0,-1-1 0 0 0,0-1 0 0 0,-1-1-1 0 0,12-8-218 0 0,-22 13 49 0 0,0 0 0 0 0,-1 0 0 0 0,1-1 1 0 0,-1 0-1 0 0,0-1 0 0 0,-1 1 0 0 0,1-1 0 0 0,-1 0 0 0 0,0 0 0 0 0,-1 0 0 0 0,1 0 0 0 0,-1-1 0 0 0,0 1 0 0 0,-1-1 0 0 0,0 0 0 0 0,0 0 0 0 0,0 0 0 0 0,-1 0 1 0 0,0 0-1 0 0,0 0 0 0 0,-1 0 0 0 0,0 0 0 0 0,0 0 0 0 0,-1-8-49 0 0,-2 10-72 0 0,0 0 1 0 0,-1-1 0 0 0,1 2-1 0 0,-1-1 1 0 0,0 0 0 0 0,0 1-1 0 0,0-1 1 0 0,-1 1-1 0 0,1 0 1 0 0,-1 1 0 0 0,0-1-1 0 0,0 1 1 0 0,-1 0 0 0 0,1 0-1 0 0,-1 1 1 0 0,1-1-1 0 0,-1 1 1 0 0,0 0 0 0 0,0 1-1 0 0,0 0 1 0 0,0-1 0 0 0,0 2-1 0 0,0-1 1 0 0,0 1-1 0 0,-5 0 72 0 0,-51 0-3062 0 0,23 8-5895 0 0,25-1-2410 0 0</inkml:trace>
  <inkml:trace contextRef="#ctx0" brushRef="#br0" timeOffset="94179.894">20428 2833 8138 0 0,'0'0'1836'0'0,"0"0"-278"0"0,0 0 74 0 0,0 0 230 0 0,0 0 33 0 0,0 0-241 0 0,0 0-415 0 0,0 0-361 0 0,0 0-208 0 0,0 0-119 0 0,0 0-78 0 0,0 0-63 0 0,0 0-57 0 0,22-21-45 0 0,70-65-35 0 0,-45 31 282 0 0,-23 10-651 0 0,-28 54 73 0 0,1 1 0 0 0,0-1 0 0 0,0 1 0 0 0,1 0 0 0 0,1 0 1 0 0,-1 0-1 0 0,2 0 0 0 0,-1 0 0 0 0,2 0 0 0 0,0 7 23 0 0,1-14 13 0 0,1 1 1 0 0,0-1-1 0 0,0 1 1 0 0,0-1 0 0 0,1 0-1 0 0,-1 0 1 0 0,1 0-1 0 0,-1-1 1 0 0,1 1-1 0 0,0-1 1 0 0,0 0 0 0 0,0 0-1 0 0,0 0 1 0 0,0 0-1 0 0,1-1 1 0 0,-1 0-1 0 0,1 0 1 0 0,-1 0 0 0 0,1 0-1 0 0,-1-1 1 0 0,1 1-1 0 0,-1-1 1 0 0,1-1-14 0 0,4 2 100 0 0,-1 0 0 0 0,1-1 0 0 0,-1-1 1 0 0,1 1-1 0 0,-1-1 0 0 0,1-1 0 0 0,-1 1 0 0 0,0-2 0 0 0,0 1 1 0 0,0-1-1 0 0,0 0 0 0 0,0-1 0 0 0,0 0 0 0 0,-1 0 0 0 0,0 0 0 0 0,0-1 1 0 0,0 0-1 0 0,0-1 0 0 0,-1 1 0 0 0,0-1 0 0 0,0-1 0 0 0,-1 1 1 0 0,1-1-1 0 0,-1 0 0 0 0,-1 0 0 0 0,1 0 0 0 0,-1-1 0 0 0,2-6-100 0 0,-2-58-1975 0 0,-11 64-3934 0 0,5 7-3321 0 0</inkml:trace>
  <inkml:trace contextRef="#ctx0" brushRef="#br0" timeOffset="94604.515">21352 2444 8082 0 0,'0'0'2271'0'0,"0"0"-549"0"0,0 0-119 0 0,0 0 37 0 0,0 0-158 0 0,0 0-198 0 0,0 0-257 0 0,0 0-224 0 0,0 0-166 0 0,0 0-126 0 0,0 0-100 0 0,0 0-93 0 0,0 0-12 0 0,-31 13-24 0 0,-96 43-37 0 0,44-3 351 0 0,82-52-593 0 0,0 0 1 0 0,1 0 0 0 0,-1 0 0 0 0,1 0 0 0 0,-1 0-1 0 0,1 0 1 0 0,-1 0 0 0 0,1 0 0 0 0,0 0 0 0 0,-1 0-1 0 0,1 0 1 0 0,0 0 0 0 0,0 0 0 0 0,0 0-1 0 0,0 1 1 0 0,0-1 0 0 0,0 0 0 0 0,0 0 0 0 0,0 0-1 0 0,0 0 1 0 0,0 0 0 0 0,1 0 0 0 0,-1 0 0 0 0,0 0-1 0 0,1 0 1 0 0,-1 0 0 0 0,1 0 0 0 0,-1 0 0 0 0,1 0-1 0 0,-1 0 1 0 0,1 0 0 0 0,0 0 0 0 0,0-1 0 0 0,-1 1-1 0 0,1 0 1 0 0,0 0 0 0 0,0-1 0 0 0,0 1-1 0 0,0 0 1 0 0,0-1 0 0 0,0 1 0 0 0,0-1 0 0 0,0 1-1 0 0,0-1 1 0 0,0 0 0 0 0,0 1 0 0 0,0-1 0 0 0,0 0-1 0 0,0 0 1 0 0,0 0 0 0 0,0 0-4 0 0,38 11 117 0 0,13 6-11 0 0,-50-14-65 0 0,0 0-1 0 0,0-1 1 0 0,-1 1 0 0 0,1 0 0 0 0,-1 0-1 0 0,0 0 1 0 0,0 0 0 0 0,0 0 0 0 0,0 0 0 0 0,0 0-1 0 0,-1 0 1 0 0,1 0 0 0 0,-1 0 0 0 0,0 0-1 0 0,0 1 1 0 0,0-1 0 0 0,-1 0 0 0 0,1 0 0 0 0,-1 0-1 0 0,1 0 1 0 0,-1 0 0 0 0,0 0 0 0 0,0 0 0 0 0,0 0-1 0 0,-1 0 1 0 0,1 0 0 0 0,-1-1 0 0 0,0 1-1 0 0,1 0 1 0 0,-1-1 0 0 0,-1 1-41 0 0,-8 10 67 0 0,-2 0 0 0 0,0-1 0 0 0,-1 0 0 0 0,0-1 0 0 0,0 0 0 0 0,-1-1 0 0 0,-8 3-67 0 0,-60 37-2975 0 0,77-50 97 0 0,4 0-5641 0 0,2 0-2478 0 0</inkml:trace>
  <inkml:trace contextRef="#ctx0" brushRef="#br0" timeOffset="94912.756">21531 2240 10434 0 0,'0'0'2054'0'0,"0"0"-715"0"0,0 0-418 0 0,0 0-44 0 0,0 0 86 0 0,0 0 159 0 0,0 0 97 0 0,0 0-42 0 0,0 0-128 0 0,0 0-213 0 0,0 0-171 0 0,0 0-92 0 0,8 17-49 0 0,21 56-36 0 0,-32-19 157 0 0,0-45-512 0 0,-11 39 37 0 0,3 1 1 0 0,2 1 0 0 0,3-1-1 0 0,1 1 1 0 0,2 0 0 0 0,3 2-171 0 0,17-18-1270 0 0,-17-34 720 0 0,0 0-292 0 0,0-10-5056 0 0,0 5-719 0 0,0 1-4249 0 0</inkml:trace>
  <inkml:trace contextRef="#ctx0" brushRef="#br0" timeOffset="95113.354">21314 2525 8298 0 0,'0'0'2324'0'0,"0"0"-847"0"0,0 0-292 0 0,0 0 138 0 0,0 0 36 0 0,0 0-103 0 0,0 0-134 0 0,0 0-159 0 0,0 0-150 0 0,0 0-131 0 0,0 0-154 0 0,0 0-160 0 0,0 0-148 0 0,35 1-105 0 0,108 4-107 0 0,-56-4-663 0 0,-53-10-1358 0 0,-13 0-6158 0 0,-12 8-2783 0 0</inkml:trace>
  <inkml:trace contextRef="#ctx0" brushRef="#br0" timeOffset="95445.6">21788 2675 13011 0 0,'0'0'2678'0'0,"0"0"-730"0"0,0 0-362 0 0,0 0-89 0 0,0 0-118 0 0,0 0-202 0 0,0 0-285 0 0,0 0-292 0 0,0 0-183 0 0,0 0-79 0 0,0 0-22 0 0,0 0-1 0 0,0 0-22 0 0,-1 7-38 0 0,-2 55 277 0 0,3-62-562 0 0,5 4-1322 0 0,4-8-191 0 0,-2 1-3706 0 0,-3-1-6866 0 0</inkml:trace>
  <inkml:trace contextRef="#ctx0" brushRef="#br0" timeOffset="99780.901">23287 2236 0 0 0,'0'0'609'0'0,"0"0"206"0"0,0 0 91 0 0,0 0 53 0 0,1 1 9565 0 0,3 2-72 0 0,-77-23-9568 0 0,51 15-804 0 0,-1 1-1 0 0,1 1 0 0 0,-1 1 0 0 0,0 1 1 0 0,0 1-1 0 0,0 1 0 0 0,-9 2-79 0 0,-72 24 234 0 0,100-24-230 0 0,0-1 0 0 0,0 1 0 0 0,0 0 1 0 0,1 0-1 0 0,-1 0 0 0 0,1 0 1 0 0,-1 1-1 0 0,1-1 0 0 0,0 1 1 0 0,1 0-1 0 0,-1 0 0 0 0,1 0 1 0 0,-1 0-1 0 0,1 0 0 0 0,0 1 1 0 0,1-1-1 0 0,-1 1 0 0 0,1-1 0 0 0,0 1 1 0 0,0 0-1 0 0,0-1 0 0 0,1 1 1 0 0,-1 0-1 0 0,1 0 0 0 0,0-1 1 0 0,1 1-1 0 0,-1 0 0 0 0,1 0 1 0 0,0-1-1 0 0,0 1-4 0 0,3 0 16 0 0,-1-1-1 0 0,0 1 1 0 0,1-1-1 0 0,0 0 1 0 0,0 0 0 0 0,0-1-1 0 0,0 1 1 0 0,1-1 0 0 0,0 0-1 0 0,-1 0 1 0 0,1 0 0 0 0,0-1-1 0 0,0 0 1 0 0,0 0-1 0 0,1 0 1 0 0,-1 0 0 0 0,0-1-1 0 0,1 0 1 0 0,-1 0 0 0 0,1-1-1 0 0,5 1-15 0 0,7 3 60 0 0,83 18 137 0 0,-101-20-178 0 0,0-1-1 0 0,0 1 1 0 0,0-1-1 0 0,-1 1 1 0 0,1-1-1 0 0,0 1 1 0 0,-1-1-1 0 0,0 0 0 0 0,1 1 1 0 0,-1-1-1 0 0,0 1 1 0 0,0-1-1 0 0,1 0 1 0 0,-1 0-1 0 0,0 0 1 0 0,0 1-1 0 0,-1-1 1 0 0,1 0-1 0 0,0 0 0 0 0,0 0 1 0 0,0-1-1 0 0,-1 1 1 0 0,1 0-1 0 0,0 0 1 0 0,-1-1-1 0 0,1 1 1 0 0,-1 0-1 0 0,1-1 1 0 0,-1 0-1 0 0,1 1 1 0 0,-1-1-1 0 0,1 0-18 0 0,-3 2 17 0 0,-164 79 272 0 0,160-78-287 0 0,0 1 0 0 0,1 0 0 0 0,0 1 0 0 0,0-1 0 0 0,0 1 0 0 0,1 0 0 0 0,-1 1 1 0 0,1 0-1 0 0,1 0 0 0 0,-1 0 0 0 0,1 1 0 0 0,0 0 0 0 0,0 0 0 0 0,1 0 1 0 0,-1 2-3 0 0,4-2 17 0 0,0 0 1 0 0,1 0 0 0 0,-1 0 0 0 0,2 0 0 0 0,-1 0 0 0 0,1 0 0 0 0,0 0 0 0 0,0 0 0 0 0,1 0 0 0 0,0 0-1 0 0,0-1 1 0 0,1 2-18 0 0,0 1 28 0 0,0-3 10 0 0,0-1-1 0 0,1 0 0 0 0,-1-1 0 0 0,1 1 0 0 0,0 0 1 0 0,1-1-1 0 0,-1 0 0 0 0,1 0 0 0 0,0 0 1 0 0,-1-1-1 0 0,2 0 0 0 0,-1 0 0 0 0,0 0 1 0 0,1 0-1 0 0,-1-1 0 0 0,1 0 0 0 0,0 0 1 0 0,0 0-1 0 0,-1-1 0 0 0,1 0 0 0 0,0 0 1 0 0,0-1-1 0 0,0 1 0 0 0,0-1 0 0 0,1-1 1 0 0,-1 1-1 0 0,0-1 0 0 0,0 0 0 0 0,-1 0 1 0 0,2-1-38 0 0,19 1 49 0 0,-23 0-123 0 0,0-1-1 0 0,0 0 1 0 0,0 1-1 0 0,0-2 1 0 0,0 1-1 0 0,-1 0 1 0 0,1 0-1 0 0,-1-1 1 0 0,1 0-1 0 0,-1 1 1 0 0,0-1-1 0 0,0 0 1 0 0,0 0-1 0 0,0 0 1 0 0,0 0-1 0 0,-1-1 1 0 0,0 1 0 0 0,1 0-1 0 0,-1-1 1 0 0,0-1 74 0 0,11-51-4435 0 0,-11 38 175 0 0,-1 0-3704 0 0,0 9-2878 0 0</inkml:trace>
  <inkml:trace contextRef="#ctx0" brushRef="#br0" timeOffset="104003.687">23130 1866 0 0 0,'0'0'736'0'0,"0"0"640"0"0,0 0 289 0 0,0 0 23 0 0,0 0-197 0 0,0 0-267 0 0,0 0-247 0 0,4-1-137 0 0,-1 0-131 0 0,5-1-1023 0 0,-1 2 9053 0 0,-7 28-6431 0 0,0-2-1404 0 0,-16 170 717 0 0,-2-69-1280 0 0,-19-6 193 0 0,-2 48-220 0 0,20-78-136 0 0,-25 49 188 0 0,26-44-191 0 0,-40 16 83 0 0,41-20-53 0 0,7-15 460 0 0,-9-39-543 0 0,19-37-144 0 0,0-1-6 0 0,0 0 2 0 0,0 0-34 0 0,0 0-36 0 0,0 0-63 0 0,15-20-2487 0 0,-1 7-3409 0 0,-11 11 3480 0 0,2-5-9399 0 0</inkml:trace>
  <inkml:trace contextRef="#ctx0" brushRef="#br0" timeOffset="107569.637">692 4024 1784 0 0,'0'0'1267'0'0,"0"0"-164"0"0,0 0 71 0 0,0 0 229 0 0,0 0 126 0 0,0 0-91 0 0,0 0-176 0 0,0 0-161 0 0,0 0-106 0 0,0 0-13 0 0,0 0-69 0 0,11 2-103 0 0,88 23 1809 0 0,58 67 866 0 0,-144-88-3349 0 0,1 0 0 0 0,0-1 0 0 0,0 0 0 0 0,0-2 0 0 0,0 1-1 0 0,0-2 1 0 0,1 0 0 0 0,-1 0 0 0 0,0-2 0 0 0,0 0 0 0 0,0 0 0 0 0,0-1 0 0 0,0-1 0 0 0,0 0 0 0 0,-1-1 0 0 0,0-1 0 0 0,0 0 0 0 0,0 0 0 0 0,-1-1 0 0 0,0-1 0 0 0,9-7-136 0 0,-15 11 43 0 0,1 0 0 0 0,-1 0 1 0 0,-1-1-1 0 0,1 0 0 0 0,-1 0 0 0 0,0 0 1 0 0,0-1-1 0 0,0 1 0 0 0,-1-1 0 0 0,0 0 0 0 0,0-1 1 0 0,0 1-1 0 0,-1-1 0 0 0,0 1 0 0 0,0-1 0 0 0,-1 0 1 0 0,0 0-1 0 0,0 0 0 0 0,0-1 0 0 0,-1 1 1 0 0,0 0-1 0 0,-1-6-43 0 0,0 8 6 0 0,0 1 0 0 0,-1 0 0 0 0,0-1 0 0 0,0 1 0 0 0,0-1 0 0 0,0 1 0 0 0,-1 0 0 0 0,0 0 0 0 0,0 0 0 0 0,0 0 0 0 0,0 0 0 0 0,0 0 0 0 0,-1 1 0 0 0,0-1 0 0 0,0 1 0 0 0,0-1 0 0 0,0 1 0 0 0,0 0 0 0 0,-1 0 0 0 0,1 1 1 0 0,-3-2-7 0 0,-2-2-26 0 0,1 0 0 0 0,-1 1-1 0 0,-1 1 1 0 0,1-1 0 0 0,-1 1 0 0 0,0 0 0 0 0,0 1 0 0 0,0 0 0 0 0,0 1 0 0 0,-1 0 0 0 0,1 0 0 0 0,-1 1 0 0 0,1 0 0 0 0,-1 1 0 0 0,1 0 0 0 0,-1 0 0 0 0,1 1 0 0 0,-1 0 26 0 0,5 0-9 0 0,-1 0 0 0 0,1 1 0 0 0,0-1 0 0 0,0 1 0 0 0,0 0-1 0 0,0 0 1 0 0,0 1 0 0 0,1 0 0 0 0,-1-1 0 0 0,1 2-1 0 0,-1-1 1 0 0,1 0 0 0 0,0 1 0 0 0,0 0 0 0 0,1 0 0 0 0,-1 0-1 0 0,1 0 1 0 0,0 0 0 0 0,0 1 0 0 0,0 0 0 0 0,1-1 0 0 0,-1 1-1 0 0,1 0 1 0 0,0 0 0 0 0,-1 5 9 0 0,-20 137 141 0 0,22 311 590 0 0,-32-302-350 0 0,18-108-312 0 0,-19 25 161 0 0,24-157-3228 0 0,9 75 1923 0 0,0-9-5794 0 0,1 10-4856 0 0</inkml:trace>
  <inkml:trace contextRef="#ctx0" brushRef="#br0" timeOffset="109853.602">1623 3831 0 0 0,'0'0'204'0'0,"0"0"634"0"0,0 0 212 0 0,0 0 104 0 0,0 0 80 0 0,0 0 41 0 0,0 0 13 0 0,0 0 0 0 0,0 0-21 0 0,0 0 11 0 0,0 0 2 0 0,0 0-33 0 0,0 0-58 0 0,0 0-106 0 0,4 3 4477 0 0,16 9-4525 0 0,124-8 1779 0 0,267-27-1532 0 0,-468 34-6365 0 0,34-4-182 0 0,9-2-329 0 0,5-1-4830 0 0</inkml:trace>
  <inkml:trace contextRef="#ctx0" brushRef="#br0" timeOffset="110123.082">1681 4047 3553 0 0,'0'0'2370'0'0,"0"0"-595"0"0,0 0-198 0 0,0 0 157 0 0,0 0 81 0 0,0 0-133 0 0,0 0-375 0 0,0 0-346 0 0,0 0-151 0 0,0 0-18 0 0,0 0 83 0 0,0 0 37 0 0,0 0-36 0 0,8 6-42 0 0,0 1-600 0 0,51 18 987 0 0,129-44 1202 0 0,-14-11-2387 0 0,-138 26-1639 0 0,-22 3-5316 0 0,-12 1-2000 0 0</inkml:trace>
  <inkml:trace contextRef="#ctx0" brushRef="#br0" timeOffset="110588.734">2983 3808 480 0 0,'0'0'2499'0'0,"0"0"-1006"0"0,0 0-182 0 0,0 0 213 0 0,0 0 147 0 0,0 0-17 0 0,0 0-221 0 0,0 0-275 0 0,0 0-217 0 0,0 0-140 0 0,0 0-84 0 0,0 0-9 0 0,-20-5 39 0 0,-61-12 0 0 0,77 16-606 0 0,0 0 1 0 0,0 1-1 0 0,0-1 0 0 0,0 1 1 0 0,-1 0-1 0 0,1 0 1 0 0,0 0-1 0 0,0 1 0 0 0,-1-1 1 0 0,1 1-1 0 0,0 0 0 0 0,0 1 1 0 0,0-1-1 0 0,0 0 1 0 0,0 1-1 0 0,0 0 0 0 0,1 0 1 0 0,-1 0-1 0 0,-1 2-141 0 0,-12 6 576 0 0,-116 67 1936 0 0,49 15-1573 0 0,79-85-884 0 0,1 1 0 0 0,0 0 0 0 0,1-1 0 0 0,0 2 0 0 0,0-1 0 0 0,1 0 0 0 0,0 1 0 0 0,0-1 0 0 0,1 1 0 0 0,0-1 0 0 0,1 1 0 0 0,0 0 0 0 0,0-1 0 0 0,1 1 0 0 0,0 0 0 0 0,2 5-55 0 0,-2-9 34 0 0,1-1-1 0 0,0 1 0 0 0,1 0 0 0 0,0-1 0 0 0,-1 1 1 0 0,1-1-1 0 0,1 0 0 0 0,-1 0 0 0 0,0 0 1 0 0,1 0-1 0 0,0 0 0 0 0,0-1 0 0 0,0 0 0 0 0,0 0 1 0 0,1 0-1 0 0,-1 0 0 0 0,1-1 0 0 0,0 1 0 0 0,0-1 1 0 0,0-1-1 0 0,0 1 0 0 0,5 1-33 0 0,116 13 364 0 0,-111-16-849 0 0,64-9 554 0 0,-57-3-3806 0 0,-1-9-4611 0 0,-17 13-3186 0 0</inkml:trace>
  <inkml:trace contextRef="#ctx0" brushRef="#br0" timeOffset="110949.457">3272 3912 9690 0 0,'0'0'1647'0'0,"0"0"-401"0"0,0 0-119 0 0,0 0 113 0 0,0 0 72 0 0,0 0-121 0 0,0 0-156 0 0,0 0-195 0 0,0 0-169 0 0,0 0-128 0 0,0 0-98 0 0,0 0-93 0 0,0 0-65 0 0,-27 27-63 0 0,-83 87-60 0 0,77-63 6 0 0,33-42-128 0 0,0-6-17 0 0,-1 1 0 0 0,1 0 0 0 0,0-1 0 0 0,0 1 0 0 0,0 0 0 0 0,0-1-1 0 0,1 1 1 0 0,-1 0 0 0 0,1-1 0 0 0,0 1 0 0 0,0-1 0 0 0,0 1 0 0 0,1-1 0 0 0,-1 0 0 0 0,1 1 0 0 0,0-1 0 0 0,0 0-1 0 0,0 0 1 0 0,0 0 0 0 0,0-1 0 0 0,1 1 0 0 0,-1 0 0 0 0,1-1 0 0 0,0 1 0 0 0,0-1 0 0 0,0 0 0 0 0,0 0 0 0 0,0 0-1 0 0,0 0 1 0 0,0-1 0 0 0,2 1-25 0 0,10 4 186 0 0,1 0 0 0 0,-1-1 0 0 0,1-1 0 0 0,0 0 0 0 0,1-1 0 0 0,-1-1 0 0 0,0 0 0 0 0,1-2-1 0 0,0 0 1 0 0,11-1-186 0 0,-16-1 155 0 0,0 0 0 0 0,-1 0 0 0 0,1-1 0 0 0,-1-1 0 0 0,1 0 0 0 0,-1 0 0 0 0,0-1 0 0 0,-1 0 0 0 0,1-1 0 0 0,-1-1 0 0 0,-1 1 0 0 0,1-1 0 0 0,-1-1 0 0 0,8-8-155 0 0,-11 9 55 0 0,0-1-1 0 0,-1 0 1 0 0,0 0-1 0 0,0 0 1 0 0,-1-1-1 0 0,0 1 1 0 0,-1-1-1 0 0,0 0 1 0 0,0 0-1 0 0,-1 0 1 0 0,0 0-1 0 0,0 0 1 0 0,-1-1 0 0 0,0 1-1 0 0,-1-1 1 0 0,0 1-1 0 0,-1 0 1 0 0,0-3-55 0 0,-2 5-87 0 0,0 0 0 0 0,-1 1 0 0 0,1-1 0 0 0,-1 1 0 0 0,-1 0 0 0 0,1 0 0 0 0,-1 0 0 0 0,0 1-1 0 0,0-1 1 0 0,-1 1 0 0 0,0 1 0 0 0,0-1 0 0 0,0 1 0 0 0,0 0 0 0 0,-1 0 0 0 0,1 1 0 0 0,-1 0 0 0 0,0 0 0 0 0,0 0 0 0 0,0 1 0 0 0,0 0 0 0 0,-1 1 0 0 0,1-1 0 0 0,0 1 0 0 0,-1 1 0 0 0,1-1 0 0 0,-1 1 0 0 0,-3 1 87 0 0,5-1-398 0 0,-41 2-2791 0 0,17 7-6989 0 0,19-5-1629 0 0</inkml:trace>
  <inkml:trace contextRef="#ctx0" brushRef="#br0" timeOffset="111555.611">3626 4216 216 0 0,'0'0'2947'0'0,"0"0"-970"0"0,0 0-150 0 0,0 0 256 0 0,0 0 171 0 0,0 0-67 0 0,0 0-295 0 0,0 0-330 0 0,0 0-212 0 0,0 0-105 0 0,0 0-98 0 0,0 0-125 0 0,0 0-152 0 0,9-6-176 0 0,79-65 1277 0 0,30-84-379 0 0,-23 21-1445 0 0,-79 108-143 0 0,-16 25 7 0 0,0 1-2 0 0,0 0 0 0 0,0 0-23 0 0,0 0-22 0 0,0 0-10 0 0,0 0-23 0 0,-7 16-224 0 0,4-5 287 0 0,1 1 1 0 0,0-1-1 0 0,0 0 1 0 0,2 1-1 0 0,-1-1 1 0 0,1 1-1 0 0,1-1 1 0 0,0 1-1 0 0,1-1 1 0 0,0 0-1 0 0,1 0 1 0 0,0 0-1 0 0,0 0 1 0 0,2 0-1 0 0,-1 0 1 0 0,4 5 5 0 0,-5-12 30 0 0,0 1 1 0 0,0 0-1 0 0,1 0 1 0 0,-1-1-1 0 0,1 0 1 0 0,0 0 0 0 0,1 0-1 0 0,-1 0 1 0 0,1-1-1 0 0,-1 1 1 0 0,1-1-1 0 0,0 0 1 0 0,0-1-1 0 0,0 1 1 0 0,1-1 0 0 0,-1 0-1 0 0,0 0 1 0 0,1-1-1 0 0,0 0 1 0 0,-1 0-1 0 0,1 0 1 0 0,0 0-1 0 0,-1-1 1 0 0,1 0 0 0 0,0 0-1 0 0,0-1 1 0 0,-1 1-1 0 0,1-1 1 0 0,0-1-1 0 0,-1 1 1 0 0,1-1-1 0 0,-1 0 1 0 0,0 0 0 0 0,3-2-31 0 0,5-5 141 0 0,0-2 0 0 0,0 1 0 0 0,-1-2 0 0 0,-1 0 0 0 0,0 0 0 0 0,-1-1 0 0 0,0 0 1 0 0,0-1-1 0 0,-2 0 0 0 0,0 0 0 0 0,3-10-141 0 0,5-72-2322 0 0,-18 91 100 0 0,0 0-5254 0 0,2 4-4644 0 0</inkml:trace>
  <inkml:trace contextRef="#ctx0" brushRef="#br0" timeOffset="112009.684">5008 3665 13283 0 0,'0'0'1730'0'0,"0"0"-488"0"0,0 0-139 0 0,0 0 100 0 0,0 0 30 0 0,0 0-103 0 0,0 0-184 0 0,0 0-217 0 0,0 0-168 0 0,0 0-97 0 0,0 0-80 0 0,0 0-72 0 0,-34 12-43 0 0,-106 36-43 0 0,49-4 288 0 0,83-40-433 0 0,4-3-72 0 0,1 0 1 0 0,0 0 0 0 0,-1 0-1 0 0,1 0 1 0 0,0 1 0 0 0,0 0 0 0 0,0-1-1 0 0,0 1 1 0 0,0 0 0 0 0,0 1-1 0 0,1-1 1 0 0,-1 0 0 0 0,1 1-1 0 0,0-1 1 0 0,-1 1 0 0 0,1 0-1 0 0,0 0 1 0 0,0 0 0 0 0,1 0-1 0 0,-1 0 1 0 0,1 0 0 0 0,-1 0-1 0 0,1 1 1 0 0,0-1 0 0 0,1 1-1 0 0,-1-1 1 0 0,0 0 0 0 0,1 1 0 0 0,0-1-1 0 0,0 4-9 0 0,55 31 0 0 0,-51-36 4 0 0,73 54 31 0 0,-74-52-12 0 0,0 0 0 0 0,0-1 0 0 0,-1 1 0 0 0,0 0 0 0 0,0 1 0 0 0,0-1 0 0 0,0 0 0 0 0,-1 0 0 0 0,1 1 0 0 0,-1-1 0 0 0,0 1 0 0 0,-1-1 0 0 0,1 1 0 0 0,-1-1 0 0 0,0 1 0 0 0,0 0 0 0 0,0-1 0 0 0,0 1 0 0 0,-1-1 0 0 0,0 1 0 0 0,0-1 0 0 0,0 1 0 0 0,-1-1 1 0 0,1 0-1 0 0,-1 1 0 0 0,0-1 0 0 0,0 0 0 0 0,-1 0 0 0 0,1 0 0 0 0,-3 2-23 0 0,-7 6 38 0 0,-1-1 0 0 0,1 0 1 0 0,-2-1-1 0 0,1-1 0 0 0,-2 0 1 0 0,1-1-1 0 0,-1 0 1 0 0,0-1-1 0 0,0-1 0 0 0,-1-1 1 0 0,0 0-1 0 0,0-1 0 0 0,-16 2-38 0 0,-30-5-730 0 0,62-3 509 0 0,-1 1 0 0 0,1-1 0 0 0,-1 1 0 0 0,1-1 1 0 0,0 1-1 0 0,0-1 0 0 0,-1 0 0 0 0,1 1 1 0 0,0-1-1 0 0,1 1 0 0 0,-1-1 0 0 0,0 0 0 0 0,0 1 1 0 0,1-1-1 0 0,-1 1 0 0 0,1-1 0 0 0,-1 1 0 0 0,1-1 1 0 0,-1 1-1 0 0,1-1 0 0 0,0 1 0 0 0,0 0 0 0 0,0-1 1 0 0,0 1-1 0 0,0 0 0 0 0,0 0 0 0 0,1-1 221 0 0,36-33-5728 0 0,-13 13-1494 0 0,-13 13-64 0 0</inkml:trace>
  <inkml:trace contextRef="#ctx0" brushRef="#br0" timeOffset="112724.086">5353 3573 0 0 0,'0'0'2526'0'0,"0"0"-152"0"0,0 0 77 0 0,0 0 191 0 0,0 0-43 0 0,0 0-296 0 0,0 0-464 0 0,0 0-441 0 0,0 0-299 0 0,0 0-186 0 0,0 0-123 0 0,0 0-94 0 0,2-3-83 0 0,3 3 2179 0 0,-18 31-2067 0 0,-3 11-183 0 0,-2 53-106 0 0,3 1 1 0 0,5 0-1 0 0,4 8-436 0 0,1-37 47 0 0,-6 55-150 0 0,-10-147-6038 0 0,11 5 707 0 0,4 4-4019 0 0,2 9 2926 0 0</inkml:trace>
  <inkml:trace contextRef="#ctx0" brushRef="#br0" timeOffset="112989.635">5044 3927 8346 0 0,'0'0'2387'0'0,"0"0"-895"0"0,0 0-351 0 0,0 0 99 0 0,0 0 171 0 0,0 0 17 0 0,0 0-192 0 0,0 0-238 0 0,0 0-181 0 0,0 0-116 0 0,0 0-55 0 0,0 0-16 0 0,0 0-19 0 0,23 6-21 0 0,74 18-60 0 0,45-3 1574 0 0,-91-21-5572 0 0,-10-1-5220 0 0,-36 1-2959 0 0</inkml:trace>
  <inkml:trace contextRef="#ctx0" brushRef="#br0" timeOffset="114259.16">5609 4058 1776 0 0,'0'0'1751'0'0,"0"0"-13"0"0,0 0 397 0 0,0 0 348 0 0,0 0-93 0 0,0 0-419 0 0,0 0-545 0 0,0 0-368 0 0,0 0-145 0 0,0 0-33 0 0,0 0-26 0 0,0 0-71 0 0,0 0-87 0 0,9 9 2506 0 0,-27 21-886 0 0,8-22-1370 0 0,-10 15-421 0 0,21-23-517 0 0,-1 0-1 0 0,0 0 0 0 0,0 0 1 0 0,1 0-1 0 0,-1 0 0 0 0,0 0 1 0 0,0 0-1 0 0,1 0 1 0 0,-1 0-1 0 0,0 0 0 0 0,0 0 1 0 0,1 0-1 0 0,-1 0 0 0 0,0 0 1 0 0,0 0-1 0 0,1 1 0 0 0,-1-1 1 0 0,0 0-1 0 0,0 0 1 0 0,0 0-1 0 0,1 0 0 0 0,-1 0 1 0 0,0 1-1 0 0,0-1 0 0 0,0 0 1 0 0,1 0-1 0 0,-1 0 1 0 0,0 0-1 0 0,0 1 0 0 0,0-1 1 0 0,0 0-1 0 0,1 1-7 0 0,26-16 242 0 0,-45 24 631 0 0,15-7-879 0 0,14-19 38 0 0,-11 16-31 0 0,0 1 1 0 0,0-1 0 0 0,0 1 0 0 0,0 0 0 0 0,0-1-1 0 0,-1 1 1 0 0,1-1 0 0 0,0 1 0 0 0,0-1 0 0 0,-1 1-1 0 0,1-1 1 0 0,0 1 0 0 0,-1 0 0 0 0,1-1 0 0 0,0 1-1 0 0,-1 0 1 0 0,1-1 0 0 0,-1 1 0 0 0,1 0 0 0 0,0 0-1 0 0,-1-1 1 0 0,1 1 0 0 0,-1 0 0 0 0,1 0 0 0 0,-1 0-1 0 0,1-1 1 0 0,-1 1 0 0 0,1 0 0 0 0,-1 0 0 0 0,1 0 0 0 0,-1 0-1 0 0,1 0 1 0 0,-1 0 0 0 0,1 0 0 0 0,-1 0 0 0 0,1 0-1 0 0,-1 0 1 0 0,1 0 0 0 0,-1 1 0 0 0,1-1 0 0 0,-1 0-1 0 0,1 0 1 0 0,0 0 0 0 0,-1 1 0 0 0,1-1 0 0 0,-1 0-1 0 0,1 0 1 0 0,0 1 0 0 0,-1-1 0 0 0,1 0 0 0 0,-1 1-1 0 0,1-1 1 0 0,0 1 0 0 0,0-1 0 0 0,-1 0 0 0 0,1 1-1 0 0,0-1 1 0 0,0 1 0 0 0,-1-1 0 0 0,1 1 0 0 0,0-1-1 0 0,0 1 1 0 0,0-1 0 0 0,0 1 0 0 0,0 0-2 0 0,-1-1-21 0 0,1 0 21 0 0,0 0 4 0 0,0 0 28 0 0,0 0-15 0 0,0 0 2 0 0,0 0-13 0 0,0 0-12 0 0,0 0 12 0 0,0 0-11 0 0,0 0-8 0 0,0 0 3 0 0,0 0 1 0 0,0 0-7 0 0,0 0-5 0 0,0 0 2 0 0,0 0-2 0 0,0 0 5 0 0,0 0 5 0 0,0 0-2 0 0,0 0 1 0 0,0 0-4 0 0,0 0 13 0 0,0 0-13 0 0,0 0 4 0 0,0 0-1 0 0,0 0 3 0 0,0 0 6 0 0,0 0 8 0 0,0 0-29 0 0,0 0-11 0 0,0 0 1 0 0,0 0-26 0 0,0 0 2 0 0,0 0 5 0 0,0 0 1 0 0,0 0-3 0 0,0 0 20 0 0,0 0 4 0 0,0 0-21 0 0,0 0 1 0 0,0 0-37 0 0,0 0-51 0 0,0 0-52 0 0,0 0-114 0 0,0 0-151 0 0,0-6-1827 0 0,0 5-3722 0 0,0 1-5852 0 0</inkml:trace>
  <inkml:trace contextRef="#ctx0" brushRef="#br1" timeOffset="126484.235">7275 3423 2633 0 0,'0'0'1477'0'0,"0"0"-283"0"0,0 0 41 0 0,0 0 318 0 0,0 0 402 0 0,0 0 239 0 0,0 0-91 0 0,0 0-364 0 0,0 0-442 0 0,0 0-349 0 0,0 0-253 0 0,3-4-140 0 0,-2 3-244 0 0,6-9-351 0 0,-4 12 2880 0 0,-3-1-2823 0 0,4 20 399 0 0,4 29 40 0 0,-1 1-1 0 0,-3 0 0 0 0,-2 0 1 0 0,-3 1-1 0 0,-3 21-455 0 0,1-7 169 0 0,3 6-51 0 0,1-42-66 0 0,-1 0 0 0 0,-2-1 1 0 0,-1 1-1 0 0,-1 0 0 0 0,-6 19-52 0 0,1-26-103 0 0,8-29-4402 0 0,-2-6-4791 0 0,3 8 1686 0 0</inkml:trace>
  <inkml:trace contextRef="#ctx0" brushRef="#br1" timeOffset="127236.483">6892 3650 4777 0 0,'0'0'1415'0'0,"0"0"-41"0"0,0 0 146 0 0,0 0 264 0 0,0 0 155 0 0,0 0-76 0 0,0 0-340 0 0,0 0-373 0 0,0 0-300 0 0,0 0-185 0 0,0 0-50 0 0,0 0-74 0 0,0 0-33 0 0,10-11-21 0 0,69-60 319 0 0,160-86 1215 0 0,-206 137-1910 0 0,1 1 0 0 0,1 2 0 0 0,1 2 0 0 0,0 1 0 0 0,1 1 0 0 0,0 2 0 0 0,1 2 0 0 0,0 2 0 0 0,34-3-111 0 0,-71 10 4 0 0,1 0-1 0 0,0 0 0 0 0,-1 0 0 0 0,1 1 1 0 0,-1-1-1 0 0,1 0 0 0 0,-1 1 0 0 0,1-1 1 0 0,-1 1-1 0 0,0-1 0 0 0,1 1 1 0 0,-1 0-1 0 0,1 0 0 0 0,-1 0 0 0 0,0-1 1 0 0,0 1-1 0 0,0 0 0 0 0,1 1 0 0 0,-1-1 1 0 0,0 0-1 0 0,0 0 0 0 0,-1 0 1 0 0,1 1-1 0 0,0-1 0 0 0,0 0 0 0 0,0 1 1 0 0,-1-1-1 0 0,1 1 0 0 0,-1-1 0 0 0,1 0 1 0 0,-1 1-1 0 0,0 0 0 0 0,1-1 0 0 0,-1 1 1 0 0,0-1-1 0 0,0 1 0 0 0,0-1 1 0 0,0 1-1 0 0,-1-1 0 0 0,1 1 0 0 0,0 0-3 0 0,-20 62 178 0 0,0-37-118 0 0,-2-1 0 0 0,0-1-1 0 0,-1 0 1 0 0,-2-2-1 0 0,0-1 1 0 0,-8 3-60 0 0,-71 48 46 0 0,145-49-298 0 0,229 30 395 0 0,-254-52-131 0 0,1 0-1 0 0,-1 1 0 0 0,0 1 1 0 0,0 0-1 0 0,-1 1 0 0 0,1 1 1 0 0,-1 0-1 0 0,0 1 1 0 0,-1 1-1 0 0,0 0 0 0 0,1 2-11 0 0,-11-4 20 0 0,0-1 0 0 0,-1 1 0 0 0,0 0 0 0 0,0 0 0 0 0,0 0 0 0 0,-1 0 0 0 0,0 0 1 0 0,0 1-1 0 0,-1-1 0 0 0,0 1 0 0 0,0-1 0 0 0,0 1 0 0 0,-1-1 0 0 0,0 1 0 0 0,0-1 0 0 0,-1 1 0 0 0,0 0 0 0 0,0-1 0 0 0,0 1 0 0 0,-1-1 0 0 0,0 0 0 0 0,0 0 0 0 0,0 1 0 0 0,-1-1 0 0 0,0-1 0 0 0,-1 1 0 0 0,1 0 0 0 0,-1-1 0 0 0,0 1-20 0 0,-18 16 68 0 0,-1-2 1 0 0,-1-1 0 0 0,0 0 0 0 0,-1-2-1 0 0,-1-1 1 0 0,-1-1 0 0 0,0-1 0 0 0,-1-1-1 0 0,-1-2 1 0 0,0-1 0 0 0,-29 7-69 0 0,27-8 44 0 0,0-1 1 0 0,0-2-1 0 0,0 0 1 0 0,-1-2-1 0 0,1-2 1 0 0,-1-1-1 0 0,0-1 1 0 0,-2-2-45 0 0,23-1 19 0 0,0 0 0 0 0,0 0 1 0 0,0-1-1 0 0,0 0 0 0 0,1-1 0 0 0,0 0 1 0 0,0-1-1 0 0,0 0 0 0 0,-6-5-19 0 0,-10-26-779 0 0,25 36 237 0 0,12-11-5645 0 0,-4 8 526 0 0,-1 1-5756 0 0</inkml:trace>
  <inkml:trace contextRef="#ctx0" brushRef="#br1" timeOffset="128174.33">7971 3881 6209 0 0,'0'0'3272'0'0,"0"0"-1425"0"0,0 0-508 0 0,0 0 1 0 0,0 0 50 0 0,0 0-62 0 0,0 0-255 0 0,0 0-346 0 0,0 0-303 0 0,0 0-146 0 0,0 0-28 0 0,0 0 19 0 0,0 0 49 0 0,-4 19-2 0 0,-12 58-14 0 0,15-72-246 0 0,0 0 0 0 0,0 0 0 0 0,0 0 0 0 0,1 0 1 0 0,-1 0-1 0 0,1-1 0 0 0,0 1 0 0 0,1 0 0 0 0,-1 0 0 0 0,1 0 1 0 0,0 0-1 0 0,0 0 0 0 0,1 0 0 0 0,-1-1 0 0 0,1 1 0 0 0,0-1 0 0 0,0 1 1 0 0,1-1-1 0 0,-1 0 0 0 0,1 0 0 0 0,0 0 0 0 0,0 0 0 0 0,0 0 1 0 0,1 0-1 0 0,-1-1 0 0 0,1 0 0 0 0,3 3-56 0 0,-1-4 126 0 0,0 1-1 0 0,0-1 1 0 0,1 0-1 0 0,-1-1 1 0 0,0 0-1 0 0,1 0 1 0 0,-1 0-1 0 0,0 0 1 0 0,1-1-1 0 0,-1 0 1 0 0,1-1-1 0 0,-1 1 1 0 0,0-1-1 0 0,1-1 1 0 0,-1 1 0 0 0,2-2-126 0 0,22-11 211 0 0,0-1 0 0 0,-2-2 1 0 0,0-1-1 0 0,-1-1 1 0 0,0-1-1 0 0,-2-2 1 0 0,15-16-212 0 0,16-13 360 0 0,-49 102-583 0 0,-5-43 227 0 0,0 0 0 0 0,0 0 0 0 0,1 0 1 0 0,1 0-1 0 0,-1 0 0 0 0,1-1 0 0 0,0 1 0 0 0,1-1 0 0 0,0 0 0 0 0,0 0 0 0 0,0-1 0 0 0,1 0 1 0 0,0 0-1 0 0,0 0 0 0 0,1 0 0 0 0,-1-1 0 0 0,1 0 0 0 0,0-1 0 0 0,1 1 0 0 0,-1-1 0 0 0,1-1 0 0 0,0 1 1 0 0,0-1-1 0 0,0-1 0 0 0,0 0 0 0 0,2 1-4 0 0,5-2 44 0 0,-1-1 0 0 0,0 0 0 0 0,1 0 1 0 0,-1-1-1 0 0,1-1 0 0 0,-1-1 0 0 0,0 0 0 0 0,0-1 1 0 0,0 0-1 0 0,-1-1 0 0 0,1-1 0 0 0,-1 0 0 0 0,0-1 1 0 0,-1 0-1 0 0,2-2-44 0 0,18-13 159 0 0,0-1 0 0 0,-2-2 0 0 0,0 0 0 0 0,-2-3 0 0 0,-1-1-159 0 0,-9 12 57 0 0,-2-2 1 0 0,-1 0-1 0 0,0 0 1 0 0,-1-2-1 0 0,-1 1 1 0 0,-1-2-1 0 0,-1 0 1 0 0,-1 0-1 0 0,-1-1 1 0 0,-1 0-1 0 0,-1-1 1 0 0,-1 1-1 0 0,-1-1 1 0 0,-1-1-1 0 0,-1 1 1 0 0,0-18-58 0 0,-2 36 14 0 0,-1 0-1 0 0,1 0 1 0 0,-1 0 0 0 0,0 0 0 0 0,-1 0 0 0 0,1 0 0 0 0,-1 0 0 0 0,-1 0 0 0 0,1 0 0 0 0,-1 0-1 0 0,0 0 1 0 0,0 0 0 0 0,0 1 0 0 0,-1-1 0 0 0,0 1 0 0 0,0 0 0 0 0,-1 0 0 0 0,1 0-1 0 0,-1 0 1 0 0,0 1 0 0 0,0-1 0 0 0,-1 1-14 0 0,4 3-1 0 0,0 0 1 0 0,0 0-1 0 0,0 1 0 0 0,-1-1 0 0 0,1 0 1 0 0,0 1-1 0 0,0-1 0 0 0,-1 1 0 0 0,1-1 1 0 0,0 1-1 0 0,-1 0 0 0 0,1-1 0 0 0,0 1 1 0 0,-1 0-1 0 0,1 0 0 0 0,0 0 0 0 0,-1 0 1 0 0,1 0-1 0 0,-1 0 0 0 0,1 1 0 0 0,0-1 1 0 0,-1 0-1 0 0,1 1 0 0 0,0-1 0 0 0,-1 1 1 0 0,1-1-1 0 0,0 1 0 0 0,0 0 0 0 0,0-1 0 0 0,-1 1 1 0 0,1 0-1 0 0,0 0 0 0 0,0 0 0 0 0,0 0 1 0 0,0 0-1 0 0,0 0 0 0 0,1 0 0 0 0,-1 0 1 0 0,0 0-1 0 0,0 0 0 0 0,1 1 0 0 0,-1-1 1 0 0,1 0-1 0 0,-1 0 0 0 0,1 1 0 0 0,-1-1 1 0 0,1 0-1 0 0,0 1 0 0 0,0 0 1 0 0,-14 69-70 0 0,16-43 78 0 0,2 0-1 0 0,1-1 0 0 0,1 1 0 0 0,2-1 0 0 0,0-1 0 0 0,2 0 1 0 0,1 1-8 0 0,10 30 24 0 0,72 228 143 0 0,-75-240-141 0 0,-17-44-35 0 0,-1-1 4 0 0,0 0 7 0 0,0 0-4 0 0,0 0 7 0 0,0 0 0 0 0,0 0-7 0 0,0 0 2 0 0,0 0-28 0 0,-4-16-591 0 0,-41-80-5933 0 0,10 29-1823 0 0,-10 7-3653 0 0,35 52 10861 0 0</inkml:trace>
  <inkml:trace contextRef="#ctx0" brushRef="#br1" timeOffset="128424.298">8732 3669 0 0 0,'0'0'688'0'0,"0"0"1386"0"0,0 0 414 0 0,0 0 154 0 0,0 0 36 0 0,0 0-204 0 0,0 0-345 0 0,0 0-482 0 0,0 0-455 0 0,0 0-300 0 0,0 0-141 0 0,0 0 66 0 0,-8-2 114 0 0,4 0-720 0 0,-16-5 297 0 0,25 3 775 0 0,385-12 3387 0 0,-168-15-6158 0 0,-210 29 69 0 0,0 0-5790 0 0,-7-1-5349 0 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0:57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48 0 0,'0'0'1687'0'0,"0"0"-233"0"0,0 0 103 0 0,0 0 298 0 0,0 0 223 0 0,0 0 12 0 0,0 0-267 0 0,0 0-413 0 0,0 0-386 0 0,0 0-287 0 0,0 0-154 0 0,4-4 5590 0 0,156 212-3781 0 0,-65-47-1891 0 0,-58-107-217 0 0,-36-53-289 0 0,-1-1 15 0 0,0 0 5 0 0,0 0-2 0 0,0 0 16 0 0,0 0-1 0 0,0 0-14 0 0,0 0 8 0 0,0 0 2 0 0,0 0 5 0 0,0 0 22 0 0,0 0 10 0 0,0 0 18 0 0,0 0-15 0 0,0 0-19 0 0,0 0-1 0 0,0 0-12 0 0,0 0-19 0 0,0 0-19 0 0,0 0 14 0 0,0 0 21 0 0,0 0 4 0 0,0 0-18 0 0,0 0 0 0 0,0 0-1 0 0,0 0-3 0 0,0 0-2 0 0,15-43 859 0 0,65-234-706 0 0,-40 182-147 0 0,-20 51 33 0 0,-19 43-5 0 0,-4-2-2403 0 0,-6 3-3973 0 0,5 1-683 0 0,1 2-4739 0 0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0:58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8 193 3297 0 0,'0'0'1420'0'0,"0"0"72"0"0,0 0 271 0 0,0 0 238 0 0,0 0 47 0 0,0 0-211 0 0,0 0-405 0 0,0 0-409 0 0,0 0-263 0 0,0 0-121 0 0,0 0-36 0 0,0 0-11 0 0,0 0-11 0 0,-7 4 1394 0 0,164-11 2605 0 0,136 7-3691 0 0,-293 0-895 0 0,0 0-2 0 0,0 0 2 0 0,0 0 16 0 0,0 0 14 0 0,0 0-11 0 0,0 0-4 0 0,0 0-13 0 0,0 0 19 0 0,0 0-7 0 0,0 0-13 0 0,0 0-3 0 0,0 0 2 0 0,0 0 9 0 0,2 0-6 0 0,-2 0 10 0 0,0 0 8 0 0,0-1 1 0 0,0-2-4 0 0,0 3-16 0 0,0 0-2 0 0,0 0 12 0 0,0 0 2 0 0,0 0-3 0 0,0 0-12 0 0,0 0-3 0 0,0 0 14 0 0,0 0 5 0 0,0 0 6 0 0,0 0 1 0 0,0 0-2 0 0,0 0-4 0 0,0 0-2 0 0,0 0 1 0 0,0 0 4 0 0,0 0-2 0 0,0 0 5 0 0,0 0 7 0 0,0 0 5 0 0,0 0 13 0 0,0 0-2 0 0,0 0 14 0 0,0 0 14 0 0,0 0 17 0 0,0 0 7 0 0,0 0 13 0 0,0 0 17 0 0,0 0 22 0 0,0 0 14 0 0,0 0 6 0 0,-14-20 305 0 0,-73-58-244 0 0,8 18-51 0 0,62 33-35 0 0,17 27-172 0 0,0 0 38 0 0,0 0 12 0 0,0 0 2 0 0,0 0 2 0 0,7 0-6811 0 0,9 0-2166 0 0,-10 0-3147 0 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1:00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30 0 0 0,'0'0'1023'0'0,"0"0"431"0"0,0 0 333 0 0,0 0 156 0 0,0 0-83 0 0,0 0-220 0 0,0 0-254 0 0,0 0-171 0 0,0 0-61 0 0,0 0-18 0 0,0 0 36 0 0,0 0 3 0 0,4-5-20 0 0,12-15-66 0 0,-35 15 1783 0 0,1 11-2668 0 0,-1 1 1 0 0,1 0 0 0 0,1 2-1 0 0,-1 0 1 0 0,2 0-1 0 0,-1 2 1 0 0,1 0 0 0 0,1 1-1 0 0,0 1 1 0 0,1 0-1 0 0,0 1 1 0 0,-5 7-205 0 0,11-10 62 0 0,0 1 1 0 0,1 0-1 0 0,1 0 1 0 0,0 1-1 0 0,1-1 0 0 0,0 1 1 0 0,1 0-1 0 0,0 1 1 0 0,1-1-1 0 0,1 1 1 0 0,0 0-1 0 0,0-1 0 0 0,2 1 1 0 0,0 0-1 0 0,0 0 1 0 0,2 5-63 0 0,0-13 31 0 0,0 1 0 0 0,0-1 0 0 0,1 0-1 0 0,0 1 1 0 0,0-1 0 0 0,0-1 0 0 0,1 1 0 0 0,0 0 0 0 0,0-1 0 0 0,0 0 0 0 0,1 0 0 0 0,0 0 0 0 0,0 0 0 0 0,0-1 0 0 0,1 0-1 0 0,-1 0 1 0 0,1 0 0 0 0,0-1 0 0 0,0 0 0 0 0,0 0 0 0 0,0 0 0 0 0,1-1 0 0 0,-1 0 0 0 0,1 0 0 0 0,0-1 0 0 0,-1 0-1 0 0,1 0 1 0 0,0 0 0 0 0,0-1 0 0 0,-1 0 0 0 0,1 0 0 0 0,0-1 0 0 0,1 0-31 0 0,56-12-759 0 0,-28-16-2970 0 0,-24 15 112 0 0,-5 5-2297 0 0,-4 1-5698 0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1:03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15819 0 0,'0'0'1878'0'0,"0"0"-492"0"0,0 0-135 0 0,0 0-34 0 0,0 0-58 0 0,0 0-183 0 0,0 0-285 0 0,0 0-225 0 0,0 0-149 0 0,0 0-56 0 0,0 0-43 0 0,0 0-35 0 0,0 0-22 0 0,-7 12-61 0 0,-34 56 25 0 0,41-67-111 0 0,0-1-2 0 0,0 0-16 0 0,0 0-6 0 0,0 0-4 0 0,27-15 254 0 0,23-32 408 0 0,-65 48-372 0 0,-56 36-99 0 0,96-53-4088 0 0,-14 6-3555 0 0,-1 2-4871 0 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1:01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192 255 5497 0 0,'0'0'2135'0'0,"0"0"-934"0"0,0 0-64 0 0,0 0 279 0 0,0 0 151 0 0,0 0-34 0 0,0 0-284 0 0,0 0-372 0 0,0 0-284 0 0,0 0-153 0 0,0 0-93 0 0,0 0-60 0 0,-31 35-2 0 0,-94 106 3 0 0,89-88 137 0 0,37-46-283 0 0,-1-4-61 0 0,0 1-1 0 0,0 0 1 0 0,1 0 0 0 0,-1 0 0 0 0,1-1-1 0 0,-1 1 1 0 0,1 0 0 0 0,0 0 0 0 0,1-1 0 0 0,-1 1-1 0 0,1-1 1 0 0,-1 1 0 0 0,1-1 0 0 0,0 0-1 0 0,0 0 1 0 0,1 1 0 0 0,-1-2 0 0 0,1 1 0 0 0,-1 0-1 0 0,1 0 1 0 0,0-1 0 0 0,0 1 0 0 0,0-1-1 0 0,0 0 1 0 0,0 0 0 0 0,1 0 0 0 0,-1-1-1 0 0,1 1 1 0 0,-1-1 0 0 0,2 1-81 0 0,12 3 233 0 0,0-1 0 0 0,1-1 0 0 0,-1 0 1 0 0,1-1-1 0 0,-1-1 0 0 0,1 0 0 0 0,0-2 0 0 0,0 0 0 0 0,-1-1 1 0 0,1 0-1 0 0,-1-2 0 0 0,16-5-233 0 0,-24 7 45 0 0,0 0 0 0 0,0-1 0 0 0,0 0 0 0 0,0-1 0 0 0,-1 0 0 0 0,1 0 0 0 0,-1-1 0 0 0,0 0 0 0 0,-1 0 0 0 0,1-1 0 0 0,-1 0 1 0 0,0-1-1 0 0,0 1 0 0 0,-1-1 0 0 0,0 0 0 0 0,0-1 0 0 0,-1 0 0 0 0,5-7-45 0 0,-9 11-4 0 0,1 0-1 0 0,-1 0 1 0 0,0 0 0 0 0,0 0 0 0 0,0 0 0 0 0,-1 0-1 0 0,1 0 1 0 0,-1 0 0 0 0,0 0 0 0 0,0 0 0 0 0,0 0 0 0 0,-1 0-1 0 0,1 0 1 0 0,-1 0 0 0 0,0 0 0 0 0,0 0 0 0 0,-1 0-1 0 0,1 0 1 0 0,-1 0 0 0 0,0 1 0 0 0,0-1 0 0 0,0 1 0 0 0,0-1-1 0 0,0 1 1 0 0,-1 0 0 0 0,0 0 0 0 0,1 0 0 0 0,-1 0-1 0 0,-2-1 5 0 0,-4-4-325 0 0,-1 1-1 0 0,0 0 0 0 0,0 0 1 0 0,-1 1-1 0 0,0 1 0 0 0,0 0 0 0 0,0 0 1 0 0,0 1-1 0 0,-1 0 0 0 0,-7-1 326 0 0,-44-1-11152 0 0,49 6 232 0 0</inkml:trace>
  <inkml:trace contextRef="#ctx0" brushRef="#br0" timeOffset="554.673">576 636 5545 0 0,'0'0'2211'0'0,"0"0"-388"0"0,0 0-4 0 0,0 0 118 0 0,0 0-81 0 0,0 0-313 0 0,0 0-352 0 0,0 0-277 0 0,0 0-185 0 0,0 0-119 0 0,0 0-80 0 0,28-32-80 0 0,91-103-50 0 0,-62 67 245 0 0,40-56 533 0 0,-91 116-1135 0 0,-1-1 331 0 0,-7 17-270 0 0,-14 24-152 0 0,-7 39 80 0 0,23-66-21 0 0,0 1 0 0 0,1-1 0 0 0,-1 0 0 0 0,1 1 0 0 0,0-1-1 0 0,0 0 1 0 0,1 0 0 0 0,-1 0 0 0 0,1 0 0 0 0,0 0-1 0 0,1 0 1 0 0,-1 0 0 0 0,1-1 0 0 0,0 1 0 0 0,0-1 0 0 0,1 0-1 0 0,-1 0 1 0 0,1 0 0 0 0,0 0 0 0 0,0-1 0 0 0,0 1-1 0 0,0-1 1 0 0,1 0 0 0 0,-1 0 0 0 0,1-1 0 0 0,0 1-1 0 0,2 0-9 0 0,0 0 116 0 0,0-1 1 0 0,1 1 0 0 0,-1-1 0 0 0,1 0 0 0 0,0-1 0 0 0,-1 0 0 0 0,1 0 0 0 0,0-1 0 0 0,0 0 0 0 0,0 0 0 0 0,0-1 0 0 0,-1 0-1 0 0,1 0 1 0 0,0-1 0 0 0,0 0 0 0 0,-1 0 0 0 0,0-1 0 0 0,1 0 0 0 0,-1 0 0 0 0,0-1 0 0 0,0 0 0 0 0,-1 0 0 0 0,1 0 0 0 0,-1-1-1 0 0,0 0 1 0 0,0 0 0 0 0,-1-1 0 0 0,1 0 0 0 0,-1 0 0 0 0,0 0 0 0 0,1-3-118 0 0,1-1 12 0 0,0 0 0 0 0,-1 0 0 0 0,0 0 0 0 0,0-1 0 0 0,-1 0 0 0 0,-1 0 0 0 0,0 0 0 0 0,-1-1 0 0 0,0 1 0 0 0,0-1 0 0 0,-1 0 0 0 0,-1 0 0 0 0,0-7-12 0 0,-14 5-2193 0 0,6 13-1394 0 0,-1 1-3500 0 0,4 0-4851 0 0</inkml:trace>
  <inkml:trace contextRef="#ctx0" brushRef="#br0" timeOffset="1018.428">1784 209 7850 0 0,'0'0'2616'0'0,"0"0"-519"0"0,0 0-298 0 0,0 0-150 0 0,0 0-215 0 0,0 0-236 0 0,0 0-238 0 0,0 0-195 0 0,0 0-129 0 0,0 0-99 0 0,0 0-89 0 0,0 0-56 0 0,0 0-47 0 0,-30 5-39 0 0,-90 19-36 0 0,63-3 336 0 0,56-21-605 0 0,0 0 1 0 0,0 0 0 0 0,0 0-1 0 0,0 0 1 0 0,0 0 0 0 0,0 0 0 0 0,1 0-1 0 0,-1 0 1 0 0,0 1 0 0 0,0-1-1 0 0,0 0 1 0 0,0 1 0 0 0,0-1-1 0 0,0 0 1 0 0,1 1 0 0 0,-1-1-1 0 0,0 1 1 0 0,0 0 0 0 0,1-1-1 0 0,-1 1 1 0 0,0 0 0 0 0,1-1-1 0 0,-1 1 1 0 0,0 0 0 0 0,1 0-1 0 0,-1-1 1 0 0,1 1 0 0 0,-1 0-1 0 0,1 0 1 0 0,0 0 0 0 0,-1 0-1 0 0,1 0 1 0 0,0 0 0 0 0,0-1-1 0 0,0 1 1 0 0,-1 0 0 0 0,1 0-1 0 0,0 0 1 0 0,0 0 0 0 0,0 0-1 0 0,1 0 1 0 0,-1 0 0 0 0,0 0 0 0 0,0 0-1 0 0,0 0 1 0 0,1 0 0 0 0,-1 0-1 0 0,0-1 1 0 0,1 1 0 0 0,-1 0-1 0 0,1 0 1 0 0,-1 0 0 0 0,1 0-1 0 0,-1-1 1 0 0,1 1 0 0 0,0 0-1 0 0,-1-1 1 0 0,1 1 0 0 0,0 0-1 0 0,0-1 1 0 0,-1 1 0 0 0,1-1-1 0 0,0 1 1 0 0,0-1 0 0 0,0 0-1 0 0,0 1 1 0 0,0-1 0 0 0,-1 0-1 0 0,1 1 1 0 0,1-1-2 0 0,110 38 224 0 0,-110-36-183 0 0,0 0 0 0 0,0 1 0 0 0,0-1 0 0 0,0 1 0 0 0,0 0 0 0 0,0 0 0 0 0,-1 0 0 0 0,1 0 1 0 0,-1 0-1 0 0,0 0 0 0 0,0 0 0 0 0,0 0 0 0 0,0 0 0 0 0,-1 0 0 0 0,1 1 0 0 0,-1-1 0 0 0,0 0 0 0 0,0 0 0 0 0,0 1 0 0 0,0-1 0 0 0,-1 0 0 0 0,1 1 0 0 0,-1-1 0 0 0,0 0 0 0 0,0 0 0 0 0,0 0 0 0 0,0 0 0 0 0,-1 0 0 0 0,1 0 0 0 0,-1 0 0 0 0,1 0 0 0 0,-1-1 0 0 0,0 1 0 0 0,0-1 1 0 0,-2 2-43 0 0,-14 15 46 0 0,-2 0 0 0 0,0-1 0 0 0,-1-2 0 0 0,-1 0 0 0 0,0-1 0 0 0,-1-1-1 0 0,-1-1 1 0 0,0-1 0 0 0,-1-2 0 0 0,0 0 0 0 0,-21 5-45 0 0,-5-10-1936 0 0,50-28-4280 0 0,6 8-1331 0 0,2 10-2933 0 0</inkml:trace>
  <inkml:trace contextRef="#ctx0" brushRef="#br0" timeOffset="1355.275">2078 1 14331 0 0,'0'0'2154'0'0,"0"0"-527"0"0,0 0-356 0 0,0 0-182 0 0,0 0-91 0 0,0 0-98 0 0,0 0-136 0 0,0 0-105 0 0,0 0-108 0 0,0 0-82 0 0,0 0-47 0 0,0 0-24 0 0,9 14-21 0 0,25 45-25 0 0,-33-57-327 0 0,1-1 1 0 0,-1 1-1 0 0,-1 0 1 0 0,1 0-1 0 0,0 0 1 0 0,0 0-1 0 0,-1 0 1 0 0,1 1-1 0 0,-1-1 1 0 0,0 0-1 0 0,0 0 1 0 0,1 0-1 0 0,-2 0 1 0 0,1 0-1 0 0,0 0 1 0 0,0 1-1 0 0,0-1 1 0 0,-1 0-1 0 0,1 0 1 0 0,-1 0-1 0 0,0 0 1 0 0,0 0-1 0 0,0 0 1 0 0,0 0 0 0 0,-1 1-26 0 0,-3 9 142 0 0,-73 265 639 0 0,66-189-866 0 0,10-65-7250 0 0,0-36 2342 0 0,1 3-1400 0 0,0 3-2724 0 0</inkml:trace>
  <inkml:trace contextRef="#ctx0" brushRef="#br0" timeOffset="1615.149">1801 224 10922 0 0,'0'0'1955'0'0,"0"0"-282"0"0,0 0 27 0 0,0 0-9 0 0,0 0-168 0 0,0 0-252 0 0,0 0-256 0 0,0 0-190 0 0,33-1-131 0 0,106 0-102 0 0,82 19 906 0 0,-188-9-1615 0 0,-10-1-1916 0 0,-8-6-3238 0 0,-11-2-6186 0 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0:59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0 297 1432 0 0,'0'0'1535'0'0,"0"0"142"0"0,0 0 274 0 0,0 0 248 0 0,0 0-1 0 0,0 0-273 0 0,0 0-396 0 0,0 0-400 0 0,0 0-306 0 0,0 0-187 0 0,0 0-110 0 0,0 0-71 0 0,0 0-47 0 0,49 11 2902 0 0,349 9 844 0 0,-192-24-3761 0 0,-156-14-285 0 0,-74 24-9101 0 0,10-1 1244 0 0,8-2-1897 0 0</inkml:trace>
  <inkml:trace contextRef="#ctx0" brushRef="#br0" timeOffset="386.824">60 521 3833 0 0,'0'0'4583'0'0,"0"0"-2735"0"0,0 0-690 0 0,0 0 192 0 0,0 0 280 0 0,0 0 65 0 0,0 0-278 0 0,0 0-474 0 0,0 0-388 0 0,0 0-204 0 0,0 0-62 0 0,0 0 22 0 0,0 0 2 0 0,24 18 2657 0 0,12-12-2427 0 0,0-3-1 0 0,0 0 0 0 0,0-3 1 0 0,1-1-1 0 0,-1-1 0 0 0,1-3-542 0 0,56-2 66 0 0,1-8-2300 0 0,-68 4-1193 0 0,-14 5-548 0 0,1 0-4077 0 0,-9 6-826 0 0</inkml:trace>
  <inkml:trace contextRef="#ctx0" brushRef="#br0" timeOffset="971.68">424 1 5313 0 0,'0'0'810'0'0,"0"0"-212"0"0,0 0 188 0 0,0 0 466 0 0,0 0 375 0 0,0 0 31 0 0,0 0-355 0 0,0 0-399 0 0,0 0-100 0 0,0 0 52 0 0,0 0 74 0 0,0 0 45 0 0,0 0-79 0 0,1 4-74 0 0,2 77 3113 0 0,-29 12-3082 0 0,-5-2 0 0 0,-4-1 0 0 0,-12 17-853 0 0,-62 124 347 0 0,60-85-347 0 0,39-119 4 0 0,3-39-1683 0 0,7 1 246 0 0,0-18-1537 0 0,4 12-7800 0 0,-2 13 1243 0 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1:05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628 376 0 0 0,'0'0'1234'0'0,"0"0"178"0"0,0 0 76 0 0,0 0-93 0 0,0 0-179 0 0,0 0-187 0 0,0 0-152 0 0,0 0-49 0 0,0 0 27 0 0,2 2 278 0 0,2 4 8546 0 0,-92-32-8514 0 0,-105 17-566 0 0,179 11-527 0 0,-1 0-1 0 0,1 1 0 0 0,-1 1 1 0 0,1 0-1 0 0,0 1 1 0 0,1 1-1 0 0,-1 0 1 0 0,1 0-1 0 0,-2 2-71 0 0,12-5 20 0 0,-1 1 1 0 0,1-1-1 0 0,0 0 0 0 0,0 1 0 0 0,0-1 1 0 0,1 1-1 0 0,-1 0 0 0 0,1 0 0 0 0,0 0 1 0 0,0 0-1 0 0,0 1 0 0 0,0-1 1 0 0,1 0-1 0 0,0 1 0 0 0,0-1 0 0 0,0 1 1 0 0,0 0-1 0 0,1-1 0 0 0,0 1 0 0 0,0-1 1 0 0,0 1-1 0 0,1 0 0 0 0,-1-1 1 0 0,1 1-1 0 0,0-1-20 0 0,1 1 51 0 0,1-1 0 0 0,0 0 0 0 0,0-1-1 0 0,0 1 1 0 0,0 0 0 0 0,0-1 0 0 0,1 0 0 0 0,0 0 0 0 0,0 0 0 0 0,0 0 0 0 0,0 0 0 0 0,0-1 0 0 0,0 0 0 0 0,0 0 0 0 0,1 0 0 0 0,-1 0-1 0 0,1-1 1 0 0,0 1 0 0 0,-1-1 0 0 0,1-1 0 0 0,0 1 0 0 0,1 0-51 0 0,28 0 212 0 0,0-1 0 0 0,0-2 0 0 0,0-1-1 0 0,0-1 1 0 0,0-2 0 0 0,16-6-212 0 0,-37 8 154 0 0,-23 6 259 0 0,-27 7-212 0 0,-185 92-224 0 0,217-98 23 0 0,-42 20 14 0 0,2 2 1 0 0,1 2-1 0 0,1 2 1 0 0,1 2-15 0 0,38-27 6 0 0,1 0 0 0 0,-1-1 1 0 0,1 1-1 0 0,0 0 1 0 0,0 1-1 0 0,0-1 0 0 0,1 0 1 0 0,0 1-1 0 0,0 0 0 0 0,0-1 1 0 0,0 1-1 0 0,1 0 0 0 0,-1 0 1 0 0,1 0-1 0 0,0 0 0 0 0,1 0 1 0 0,-1 0-1 0 0,1 0 0 0 0,0 0 1 0 0,1 1-1 0 0,-1-1 0 0 0,1 0 1 0 0,0 0-1 0 0,1 2-6 0 0,2-2 38 0 0,1 1 0 0 0,1-1 1 0 0,-1 0-1 0 0,1-1 0 0 0,0 1 1 0 0,0-1-1 0 0,0 0 0 0 0,0 0 1 0 0,1-1-1 0 0,0 0 0 0 0,-1 0 1 0 0,1-1-1 0 0,0 1 0 0 0,0-2 0 0 0,1 1 1 0 0,-1-1-1 0 0,0 0 0 0 0,3 0-38 0 0,32 5 147 0 0,0-2 0 0 0,-1-1-1 0 0,1-3 1 0 0,27-3-147 0 0,7-12 128 0 0,-74 15-133 0 0,0 0 0 0 0,0 0 1 0 0,0-1-1 0 0,0 1 0 0 0,0 0 0 0 0,0-1 0 0 0,0 1 0 0 0,0-1 0 0 0,0 0 0 0 0,0 0 0 0 0,0 0 1 0 0,0 0-1 0 0,0 0 0 0 0,-1 0 0 0 0,1 0 0 0 0,0-1 0 0 0,-1 1 0 0 0,1 0 0 0 0,-1-1 1 0 0,1 1-1 0 0,-1-1 0 0 0,0 0 0 0 0,0 0 0 0 0,0 1 0 0 0,0-1 0 0 0,0 0 0 0 0,0 0 1 0 0,0 0-1 0 0,0 0 0 0 0,-1 0 0 0 0,1 0 0 0 0,-1 0 0 0 0,1 0 0 0 0,-1 0 0 0 0,0 0 1 0 0,0-1-1 0 0,0 1 0 0 0,0 0 5 0 0,-24-61-2577 0 0,5 41-1447 0 0,7 8-670 0 0,5 5-7315 0 0</inkml:trace>
  <inkml:trace contextRef="#ctx0" brushRef="#br0" timeOffset="672.435">386 2 3825 0 0,'0'0'2295'0'0,"0"0"-1223"0"0,0 0-388 0 0,0 0 202 0 0,0 0 329 0 0,0 0 177 0 0,0 0-46 0 0,0 0-209 0 0,0 0-197 0 0,0 0-50 0 0,0 0-12 0 0,0 0-25 0 0,0 0-39 0 0,7 0-46 0 0,23-1-17 0 0,-19 37 1909 0 0,-27 177 1228 0 0,9-145-3363 0 0,-40 241 423 0 0,-34 103-525 0 0,38-173-116 0 0,33-116-195 0 0,10-123-107 0 0,0 0 0 0 0,0 0-10 0 0,0 0 2 0 0,0 0 17 0 0,0 0-17 0 0,0 0-5 0 0,0 0 0 0 0,0 0 0 0 0,0 0 0 0 0,0 0-11 0 0,0 0-37 0 0,0 0-1 0 0,0-27-2191 0 0,6 8-809 0 0,1 7-5229 0 0,-3 5-3988 0 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1:11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323 220 9618 0 0,'0'0'2306'0'0,"0"0"-226"0"0,0 0-107 0 0,0 0-157 0 0,0 0-261 0 0,0 0-356 0 0,0 0-329 0 0,0 0-228 0 0,0 0-139 0 0,0 0-47 0 0,0 0-60 0 0,0 0-81 0 0,-3-5-76 0 0,-11-18-69 0 0,-23 35 228 0 0,-73 50 281 0 0,86-49-605 0 0,-31 28-4 0 0,55-39-67 0 0,0 0 1 0 0,0-1-1 0 0,0 1 1 0 0,0-1 0 0 0,0 1-1 0 0,0-1 1 0 0,1 1-1 0 0,-1-1 1 0 0,1 1-1 0 0,-1-1 1 0 0,1 1-1 0 0,-1-1 1 0 0,1 0 0 0 0,0 1-1 0 0,0-1 1 0 0,-1 0-1 0 0,1 1 1 0 0,0-1-1 0 0,0 0 1 0 0,0 0-1 0 0,1 0 1 0 0,-1 0 0 0 0,0 0-1 0 0,0 0 1 0 0,0 0-1 0 0,1 0 1 0 0,-1-1-1 0 0,1 1 1 0 0,-1 0-1 0 0,0-1 1 0 0,1 1-1 0 0,-1-1 1 0 0,1 0 0 0 0,-1 1-1 0 0,1-1 1 0 0,-1 0-1 0 0,1 0 1 0 0,-1 0-1 0 0,1 0 1 0 0,0 0-1 0 0,-1 0 1 0 0,1 0 0 0 0,-1-1-1 0 0,2 1-3 0 0,17 4 102 0 0,1 4-65 0 0,-17-7-16 0 0,0-1 0 0 0,-1 1 0 0 0,1 0 0 0 0,0 0 0 0 0,-1 0 0 0 0,1 0 0 0 0,-1 1 0 0 0,1 0 0 0 0,-1-1 0 0 0,0 1 0 0 0,0 0 0 0 0,0 1 0 0 0,0-1 0 0 0,0 1 0 0 0,0-1 0 0 0,0 1 0 0 0,-1 0 0 0 0,0 0 0 0 0,1 0 0 0 0,-1 0 0 0 0,0 0 0 0 0,0 0 0 0 0,-1 1 0 0 0,1-1 0 0 0,-1 1 0 0 0,0-1 0 0 0,0 1 0 0 0,0 0 0 0 0,0-1 0 0 0,0 3-21 0 0,-3 3 46 0 0,0 1-1 0 0,-1-1 0 0 0,0 0 0 0 0,-1 1 0 0 0,0-1 1 0 0,0-1-1 0 0,-1 1 0 0 0,0-1 0 0 0,-1 0 0 0 0,1 0 1 0 0,-1 0-1 0 0,-1-1 0 0 0,0 0 0 0 0,0 0 1 0 0,0 0-1 0 0,-1-1 0 0 0,0-1 0 0 0,0 1 0 0 0,0-1 1 0 0,-1 0-1 0 0,0-1 0 0 0,-3 1-45 0 0,-94 42-24 0 0,106-47-86 0 0,0 0 0 0 0,0 0 0 0 0,1-1 0 0 0,-1 1 0 0 0,0 0-1 0 0,0 0 1 0 0,0-1 0 0 0,1 1 0 0 0,-1 0 0 0 0,0 0 0 0 0,0-1 0 0 0,0 1-1 0 0,0 0 1 0 0,1 0 0 0 0,-1-1 0 0 0,0 1 0 0 0,0 0 0 0 0,0-1 0 0 0,0 1 0 0 0,0 0-1 0 0,0-1 1 0 0,0 1 0 0 0,0 0 0 0 0,0-1 0 0 0,0 1 0 0 0,0 0 0 0 0,0 0-1 0 0,0-1 1 0 0,0 1 0 0 0,0 0 0 0 0,0-1 0 0 0,-1 1 0 0 0,1 0 0 0 0,0-1 0 0 0,0 1-1 0 0,0 0 1 0 0,0 0 0 0 0,0-1 0 0 0,-1 1 0 0 0,1 0 0 0 0,0 0 0 0 0,0 0 0 0 0,-1-1-1 0 0,1 1 111 0 0,27-23-3369 0 0,-11 12-499 0 0,-4 2-2760 0 0,-3 2-1916 0 0</inkml:trace>
  <inkml:trace contextRef="#ctx0" brushRef="#br0" timeOffset="379.28">677 1 13963 0 0,'0'0'2280'0'0,"0"0"-643"0"0,0 0-309 0 0,0 0-90 0 0,0 0-62 0 0,0 0-126 0 0,0 0-176 0 0,0 0-199 0 0,0 0-179 0 0,0 0-97 0 0,0 0-24 0 0,0 0-12 0 0,0 0-2 0 0,6 5-4 0 0,17 17-41 0 0,-17 31 447 0 0,-7 1-614 0 0,-2-1 0 0 0,-3 0-1 0 0,-2 0 1 0 0,-2 0 0 0 0,-2-1-1 0 0,-3 0 1 0 0,-2-1 0 0 0,-8 13-149 0 0,10-10 166 0 0,11-41-3500 0 0,1-74-3903 0 0,-3 23-5707 0 0,2 29 7452 0 0</inkml:trace>
  <inkml:trace contextRef="#ctx0" brushRef="#br0" timeOffset="631.26">419 351 6393 0 0,'0'0'3254'0'0,"0"0"-1032"0"0,0 0-483 0 0,0 0-1 0 0,0 0 161 0 0,0 0-15 0 0,0 0-302 0 0,0 0-390 0 0,0 0-315 0 0,0 0-213 0 0,0 0-142 0 0,32 0-61 0 0,102 0-60 0 0,120 0-62 0 0,-240 5-2579 0 0,-9-1-4878 0 0,-3-1-4506 0 0</inkml:trace>
  <inkml:trace contextRef="#ctx0" brushRef="#br0" timeOffset="991.726">1130 444 11074 0 0,'0'0'2175'0'0,"0"0"-1110"0"0,0 0-268 0 0,0 0 329 0 0,0 0 246 0 0,0 0 26 0 0,0 0-206 0 0,0 0-316 0 0,0 0-210 0 0,0 0-106 0 0,0 0-49 0 0,0 0-14 0 0,0 0-8 0 0,-5 19-35 0 0,-19 59-50 0 0,-10-25 780 0 0,92-108-614 0 0,-45 18-409 0 0,-37 33-165 0 0,-71 43 25 0 0,93-34-1828 0 0,12-3-5434 0 0,-5-2-4530 0 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5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35 298 496 0 0,'0'0'923'0'0,"0"0"-131"0"0,0 0-50 0 0,0 0 116 0 0,0 0 36 0 0,0 0-34 0 0,0 0-46 0 0,0 0-91 0 0,0 0-18 0 0,0 0-36 0 0,0 0-2 0 0,-4-2-16 0 0,-21-7 1483 0 0,23 7-2973 0 0,-1 0 12008 0 0,2 5-9961 0 0,1-2-1181 0 0,0-1 5 0 0,0 0 25 0 0,0 0-11 0 0,0 0 19 0 0,0 0 2 0 0,0 0-19 0 0,0 0 8 0 0,0 0 13 0 0,0 0 6 0 0,0 0 13 0 0,0 0 9 0 0,0 0-11 0 0,0 0 0 0 0,0 0 4 0 0,0 0 2 0 0,0 0-12 0 0,0 0-14 0 0,0 0-6 0 0,0 0-13 0 0,0 0 6 0 0,0 0-3 0 0,0 0-28 0 0,0 0-6 0 0,0 0-1 0 0,0 0-6 0 0,0 0 1 0 0,0 0 0 0 0,0 0-11 0 0,0 0 4 0 0,0 0-9 0 0,0 0 2 0 0,0 0 11 0 0,0 0-11 0 0,0 0 16 0 0,0 0-19 0 0,10 27-23 0 0,-1-9 59 0 0,0-1 0 0 0,0 0 0 0 0,2 0 0 0 0,0-1 0 0 0,1 0 0 0 0,0-1 0 0 0,2 0 1 0 0,-1-1-1 0 0,2-1 0 0 0,0 0 0 0 0,0-1 0 0 0,2-1 0 0 0,-1 0 0 0 0,1-1 0 0 0,0-1 0 0 0,1 0 0 0 0,14 4-29 0 0,-21-11 54 0 0,0 1-1 0 0,0-1 1 0 0,1-1-1 0 0,-1 0 1 0 0,0-1 0 0 0,1 0-1 0 0,-1-1 1 0 0,0 0-1 0 0,1-1 1 0 0,-1 0-1 0 0,0 0 1 0 0,0-1-1 0 0,0-1 1 0 0,-1 0-1 0 0,1 0 1 0 0,-1-1-1 0 0,0-1 1 0 0,0 0-1 0 0,-1 0 1 0 0,1-1-1 0 0,-1 0 1 0 0,-1 0-1 0 0,1-1 1 0 0,2-3-54 0 0,3-1 41 0 0,-1 0 0 0 0,0 0 0 0 0,-1-2 0 0 0,-1 1 0 0 0,0-1 0 0 0,0-1 0 0 0,-2 0 0 0 0,1 0 0 0 0,-2-1 0 0 0,0 0 0 0 0,-1-1 0 0 0,-1 1 0 0 0,-1-1 0 0 0,0-1 0 0 0,-1 1 0 0 0,-1-1 0 0 0,1-13-41 0 0,-4 16 22 0 0,2 9-20 0 0,-1 0 1 0 0,0 0 0 0 0,0 0-1 0 0,-1 0 1 0 0,0 0-1 0 0,0 0 1 0 0,0 0 0 0 0,-1 0-1 0 0,0 0 1 0 0,0 0-1 0 0,-1 0 1 0 0,1 1 0 0 0,-1-1-1 0 0,0 0 1 0 0,-1 1 0 0 0,1-1-1 0 0,-1 1 1 0 0,-1 0-1 0 0,1 0 1 0 0,0 0 0 0 0,-1 0-1 0 0,0 1 1 0 0,0-1-1 0 0,-1 1 1 0 0,1 0 0 0 0,-1 0-1 0 0,0 1 1 0 0,0-1 0 0 0,0 1-1 0 0,-2-1-2 0 0,-11-1-67 0 0,-1 1 0 0 0,1 0-1 0 0,0 1 1 0 0,-1 1 0 0 0,0 1-1 0 0,1 1 1 0 0,-1 0 0 0 0,0 1 0 0 0,1 1-1 0 0,-1 1 1 0 0,-6 2 67 0 0,-48 22-23 0 0,69-26 19 0 0,1 1 1 0 0,0 0-1 0 0,-1 0 0 0 0,1 0 0 0 0,0 0 0 0 0,0 1 0 0 0,0-1 0 0 0,1 1 0 0 0,-1 0 0 0 0,1 0 0 0 0,-1 0 1 0 0,1 0-1 0 0,0 0 0 0 0,0 0 0 0 0,0 1 0 0 0,1-1 0 0 0,-1 0 0 0 0,1 1 0 0 0,0 0 0 0 0,0-1 0 0 0,0 1 0 0 0,0 0 1 0 0,1-1-1 0 0,-1 1 0 0 0,1 0 0 0 0,0 0 0 0 0,0 0 0 0 0,0 1 4 0 0,2 19 30 0 0,1 0 1 0 0,1-1-1 0 0,1 1 0 0 0,1-1 1 0 0,1 0-1 0 0,2 4-30 0 0,23 90 134 0 0,-25-82-58 0 0,-2 1 1 0 0,-1-1-1 0 0,-2 1 0 0 0,-1-1 0 0 0,-2 1 1 0 0,-2-1-1 0 0,-1 1 0 0 0,-1-1 0 0 0,-2 0 1 0 0,-2-1-1 0 0,-7 16-76 0 0,8-30 47 0 0,-2-1 0 0 0,0 0 1 0 0,-1-1-1 0 0,-1 0 0 0 0,-1-1 0 0 0,0 0 1 0 0,-15 13-48 0 0,25-27-15 0 0,0-1 1 0 0,0 0 0 0 0,0 0 0 0 0,-1 0-1 0 0,1-1 1 0 0,0 1 0 0 0,-1-1-1 0 0,1 1 1 0 0,-1-1 0 0 0,0 0 0 0 0,1-1-1 0 0,-1 1 1 0 0,0-1 0 0 0,1 1-1 0 0,-1-1 1 0 0,0 0 0 0 0,0-1 0 0 0,1 1-1 0 0,-1-1 1 0 0,0 1 0 0 0,1-1 0 0 0,-1 0-1 0 0,1 0 1 0 0,-3-2 14 0 0,-49 5-6212 0 0,24 10-5069 0 0,26-11 972 0 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1:07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103 675 0 0 0,'0'0'787'0'0,"0"0"338"0"0,0 0-23 0 0,0 0-99 0 0,0 0-16 0 0,0 0 25 0 0,0 0 86 0 0,0 0 115 0 0,0 0 54 0 0,0 0 27 0 0,2 3-58 0 0,64 62 6398 0 0,28-36-4711 0 0,-76-27-2702 0 0,1-1 0 0 0,0-1 0 0 0,0 0 0 0 0,0-2 0 0 0,-1 0 0 0 0,1-1 0 0 0,-1 0 0 0 0,0-2 0 0 0,0 0 0 0 0,11-6-221 0 0,-15 5 62 0 0,1 0 1 0 0,-1-2-1 0 0,0 1 1 0 0,0-2-1 0 0,-1 0 1 0 0,0-1-1 0 0,-1 0 1 0 0,0 0-1 0 0,0-2 1 0 0,-2 1-1 0 0,1-2 1 0 0,-1 1-1 0 0,-1-1 1 0 0,0-1-1 0 0,4-10-62 0 0,-10 19-4 0 0,-1 0 1 0 0,1 0-1 0 0,-1-1 0 0 0,-1 1 1 0 0,1-1-1 0 0,-1 0 0 0 0,0 1 0 0 0,0-1 1 0 0,-1 0-1 0 0,1 0 0 0 0,-1 1 0 0 0,-1-1 1 0 0,1 0-1 0 0,-1 0 0 0 0,0 1 1 0 0,0-1-1 0 0,-1 1 0 0 0,0-1 0 0 0,0 1 1 0 0,0-1-1 0 0,0 1 0 0 0,-1 0 0 0 0,0 0 1 0 0,0 0-1 0 0,0 0 0 0 0,-1 1 1 0 0,0-1-1 0 0,1 1 0 0 0,-2 0 0 0 0,1 0 1 0 0,0 0-1 0 0,-1 1 0 0 0,0 0 0 0 0,1 0 1 0 0,-1 0-1 0 0,-1 0 0 0 0,1 1 1 0 0,0-1-1 0 0,-1 1 0 0 0,1 1 0 0 0,-1-1 1 0 0,1 1-1 0 0,-1 0 0 0 0,-1 0 4 0 0,-7-1-24 0 0,1 1-1 0 0,-1 0 1 0 0,0 0 0 0 0,0 2-1 0 0,1 0 1 0 0,-1 0 0 0 0,0 1-1 0 0,1 1 1 0 0,-1 0-1 0 0,1 1 1 0 0,0 1 0 0 0,0 0-1 0 0,1 0 1 0 0,-1 1 0 0 0,1 1-1 0 0,0 0 1 0 0,1 1-1 0 0,-10 7 25 0 0,14-4 19 0 0,-1 0 0 0 0,2 0 0 0 0,-1 1 0 0 0,1-1 0 0 0,1 2 0 0 0,0-1 0 0 0,1 0 0 0 0,0 1 0 0 0,1 0 0 0 0,1 0 0 0 0,0 0 0 0 0,0 0 0 0 0,2 0 0 0 0,-1 0 0 0 0,2 0 0 0 0,-1 0 0 0 0,2 1-19 0 0,-4 45 71 0 0,-1-7 3 0 0,0 19 70 0 0,-3 0-1 0 0,-3 0 1 0 0,-3-1-1 0 0,-3 0 1 0 0,-8 17-144 0 0,14-68 10 0 0,-1 0 1 0 0,0-1-1 0 0,-1 0 0 0 0,-1-1 0 0 0,-1 0 1 0 0,-1-1-1 0 0,0 0 0 0 0,0-1 0 0 0,-2-1 1 0 0,-7 5-11 0 0,-12-2-68 0 0,35-17 42 0 0,0 0-22 0 0,0-17-577 0 0,20-48-2631 0 0,-6 31-5772 0 0,-10 22-2203 0 0</inkml:trace>
  <inkml:trace contextRef="#ctx0" brushRef="#br0" timeOffset="806.848">97 201 3185 0 0,'0'0'1728'0'0,"0"0"31"0"0,0 0 267 0 0,0 0 160 0 0,0 0-21 0 0,0 0-277 0 0,0 0-456 0 0,0 0-423 0 0,0 0-255 0 0,0 0-115 0 0,0 0-43 0 0,0 0 43 0 0,0 0 55 0 0,6 0 40 0 0,225-1 3155 0 0,-192-1-3592 0 0,117-3 1485 0 0,-180-10-1579 0 0,-38-36 135 0 0,-56-26 198 0 0,85 47-398 0 0,34 15-2799 0 0,18 13-165 0 0,-2 0-5045 0 0,-8 2-3931 0 0</inkml:trace>
  <inkml:trace contextRef="#ctx0" brushRef="#br0" timeOffset="1486.87">864 417 0 0 0,'0'0'1147'0'0,"0"0"403"0"0,0 0 121 0 0,0 0-19 0 0,0 0 35 0 0,0 0-20 0 0,0 0-165 0 0,0 0-150 0 0,0 0-134 0 0,4 3-128 0 0,11 10-105 0 0,5-3 3755 0 0,12-4-2047 0 0,-20-4-2126 0 0,146-1 1886 0 0,169-16-1129 0 0,-125-1-1268 0 0,-182 9-395 0 0,-35-10-5855 0 0,-4 14-4846 0 0,16 3 1259 0 0</inkml:trace>
  <inkml:trace contextRef="#ctx0" brushRef="#br0" timeOffset="1744.41">945 598 6913 0 0,'0'0'1506'0'0,"0"0"-191"0"0,0 0 107 0 0,0 0 274 0 0,0 0 227 0 0,0 0-81 0 0,0 0-266 0 0,0 0-261 0 0,0 0-241 0 0,0 0-218 0 0,0 0-151 0 0,0 0-116 0 0,37 1-71 0 0,118 4-60 0 0,-14-15 453 0 0,29-12-682 0 0,-155 20-362 0 0,20-17-4219 0 0,-28 9 1175 0 0,-3 4-313 0 0,0 0-3413 0 0,-2 2 110 0 0</inkml:trace>
  <inkml:trace contextRef="#ctx0" brushRef="#br0" timeOffset="2157.247">1355 128 2561 0 0,'0'0'1615'0'0,"0"0"-171"0"0,0 0 78 0 0,0 0 126 0 0,0 0 100 0 0,0 0-22 0 0,0 0-222 0 0,0 0-297 0 0,0 0-275 0 0,0 0-118 0 0,0 0-19 0 0,0 0 38 0 0,0 0 45 0 0,-4 11-5 0 0,-23 78 1389 0 0,7-10-1515 0 0,-4-1-1 0 0,-4-1 1 0 0,-3-1-1 0 0,-3-2 1 0 0,-21 31-747 0 0,-70 110 61 0 0,105-184-860 0 0,20-30 287 0 0,0-1-247 0 0,12-1-1844 0 0,5-7-1812 0 0,-11 5 1138 0 0,5-4-7865 0 0</inkml:trace>
  <inkml:trace contextRef="#ctx0" brushRef="#br0" timeOffset="2641.452">2137 359 1432 0 0,'0'0'2385'0'0,"0"0"-267"0"0,0 0 10 0 0,0 0-11 0 0,0 0-144 0 0,0 0-283 0 0,0 0-354 0 0,0 0-282 0 0,0 0-167 0 0,0 0-79 0 0,0 0-28 0 0,0 0-8 0 0,0 0-24 0 0,-28 11-44 0 0,-90 35-51 0 0,50-3 454 0 0,59-37-1020 0 0,0 1 0 0 0,1 0 0 0 0,0 1 0 0 0,0 0 0 0 0,0 0 0 0 0,1 0 0 0 0,0 1 0 0 0,1 0 0 0 0,0 1 1 0 0,1 0-1 0 0,-1-1 0 0 0,2 2 0 0 0,0-1 0 0 0,0 0 0 0 0,1 1 0 0 0,0 0 0 0 0,0 0 0 0 0,2 0 1 0 0,-1 0-1 0 0,1 0 0 0 0,1 0 0 0 0,0 6-87 0 0,2-14-36 0 0,-1 1 0 0 0,1 0 0 0 0,0-1 0 0 0,0 0 0 0 0,0 1 0 0 0,0-1 0 0 0,1 0 0 0 0,0 0 0 0 0,-1 0 0 0 0,1 0 0 0 0,0-1 0 0 0,0 1 0 0 0,0-1 0 0 0,1 0 0 0 0,-1 0 0 0 0,1 0 0 0 0,-1 0 0 0 0,1-1 1 0 0,-1 1-1 0 0,1-1 0 0 0,0 0 0 0 0,0 0 0 0 0,0 0 0 0 0,0-1 0 0 0,0 1 0 0 0,0-1 36 0 0,107-2-1462 0 0,-39-16-2660 0 0,-25 2-5318 0 0,-29 8 791 0 0</inkml:trace>
  <inkml:trace contextRef="#ctx0" brushRef="#br0" timeOffset="2957.783">2488 448 6769 0 0,'0'0'2601'0'0,"0"0"-1049"0"0,0 0-330 0 0,0 0 69 0 0,0 0 46 0 0,0 0-42 0 0,0 0-141 0 0,0 0-207 0 0,0 0-176 0 0,0 0-150 0 0,-33 32-122 0 0,-97 103-103 0 0,127-133-375 0 0,1-1 1 0 0,-1 1-1 0 0,1 0 0 0 0,0 0 1 0 0,-1 0-1 0 0,1 0 0 0 0,0 0 1 0 0,0 1-1 0 0,0-1 0 0 0,0 1 1 0 0,1-1-1 0 0,-1 1 0 0 0,1 0 1 0 0,-1-1-1 0 0,1 1 0 0 0,0 0 1 0 0,0 0-1 0 0,0 0 1 0 0,1 0-1 0 0,-1 0 0 0 0,1 0 1 0 0,-1 0-1 0 0,1 3-21 0 0,1 3 139 0 0,0-5-71 0 0,-1 0 0 0 0,1 0 0 0 0,-1 0 0 0 0,1 0 1 0 0,0 1-1 0 0,1-1 0 0 0,-1 0 0 0 0,1-1 0 0 0,-1 1 1 0 0,1 0-1 0 0,0 0 0 0 0,1-1 0 0 0,-1 1 0 0 0,1-1 1 0 0,-1 0-1 0 0,1 0 0 0 0,0 0 0 0 0,0 0 0 0 0,1 0 1 0 0,-1 0-1 0 0,0-1 0 0 0,1 0 0 0 0,0 0 0 0 0,-1 0 1 0 0,1 0-1 0 0,0 0 0 0 0,0-1 0 0 0,0 0 0 0 0,0 1 1 0 0,0-1-1 0 0,4 0-68 0 0,6 1 164 0 0,0 1-1 0 0,0-2 1 0 0,-1 0 0 0 0,1-1 0 0 0,0 0 0 0 0,0-1 0 0 0,0-1-1 0 0,0 0 1 0 0,5-2-164 0 0,-10 2 45 0 0,1-1-1 0 0,-1 0 1 0 0,0 0-1 0 0,1-1 1 0 0,-2 0-1 0 0,1-1 1 0 0,0 0-1 0 0,-1 0 1 0 0,0-1 0 0 0,0 0-1 0 0,-1 0 1 0 0,1-1-1 0 0,-1 0 1 0 0,-1 0-1 0 0,0-1 1 0 0,0 0-1 0 0,0 0 1 0 0,-1 0-1 0 0,0-1 1 0 0,0 0-1 0 0,-1 0 1 0 0,-1 0-1 0 0,1 0 1 0 0,-1-1-1 0 0,-1 1 1 0 0,0-1-1 0 0,0 1 1 0 0,-1-1 0 0 0,0 0-1 0 0,-1 0 1 0 0,0-7-45 0 0,-1 12-74 0 0,-1-1 0 0 0,0 1 0 0 0,1 0 0 0 0,-2 0 1 0 0,1 0-1 0 0,-1 0 0 0 0,1 0 0 0 0,-1 0 0 0 0,-1 1 1 0 0,1 0-1 0 0,-1-1 0 0 0,1 1 0 0 0,-1 0 0 0 0,0 1 1 0 0,-1-1-1 0 0,1 1 0 0 0,-1 0 0 0 0,1 0 1 0 0,-1 0-1 0 0,0 1 0 0 0,0-1 0 0 0,0 1 0 0 0,0 0 1 0 0,-1 1-1 0 0,1-1 0 0 0,0 1 0 0 0,-1 0 0 0 0,-1 0 74 0 0,-28-2-4411 0 0,1 6-3713 0 0,24-2-3096 0 0</inkml:trace>
  <inkml:trace contextRef="#ctx0" brushRef="#br0" timeOffset="3508.711">2808 764 528 0 0,'0'0'4313'0'0,"0"0"-1554"0"0,0 0-456 0 0,0 0-55 0 0,0 0-185 0 0,0 0-376 0 0,0 0-410 0 0,0 0-322 0 0,0 0-151 0 0,0 0-41 0 0,0 0-40 0 0,0 0-40 0 0,0 0-60 0 0,13-14-77 0 0,65-70 317 0 0,70-88 604 0 0,-85 107-1449 0 0,-63 64-8 0 0,0 1-15 0 0,-12 13-234 0 0,9-11 232 0 0,0 0 1 0 0,-1 0-1 0 0,1 0 0 0 0,1 0 0 0 0,-1 1 0 0 0,0 0 0 0 0,1-1 0 0 0,-1 1 1 0 0,1 0-1 0 0,0 0 0 0 0,0 1 0 0 0,0-1 0 0 0,0 0 0 0 0,0 1 0 0 0,1-1 1 0 0,0 1-1 0 0,0-1 0 0 0,0 1 0 0 0,0 0 0 0 0,0-1 0 0 0,1 1 0 0 0,-1 0 1 0 0,1 0-1 0 0,0-1 0 0 0,0 1 0 0 0,1 0 0 0 0,-1 0 0 0 0,1-1 0 0 0,0 1 1 0 0,0 0-1 0 0,0-1 0 0 0,0 1 0 0 0,0-1 0 0 0,1 1 0 0 0,0-1 0 0 0,1 2 7 0 0,4 1 60 0 0,0 1-1 0 0,1-1 1 0 0,0 0-1 0 0,0-1 0 0 0,0 0 1 0 0,1 0-1 0 0,0-1 0 0 0,0 0 1 0 0,0 0-1 0 0,0-1 1 0 0,1 0-1 0 0,-1-1 0 0 0,1 0 1 0 0,-1 0-1 0 0,1-1 0 0 0,0-1 1 0 0,0 0-1 0 0,0 0 1 0 0,0 0-1 0 0,-1-2 0 0 0,1 1 1 0 0,0-1-1 0 0,-1 0 0 0 0,1-1 1 0 0,-1 0-1 0 0,0-1 1 0 0,3-1-60 0 0,-4 2 102 0 0,3-1 41 0 0,0-1 0 0 0,0 1 0 0 0,-1-2 0 0 0,0 1 0 0 0,1-2 1 0 0,-2 1-1 0 0,1-1 0 0 0,-1-1 0 0 0,0 0 0 0 0,5-6-143 0 0,-11 10 25 0 0,4-3 8 0 0,-1 0 1 0 0,0-1-1 0 0,0 1 1 0 0,0-2-1 0 0,-1 1 0 0 0,-1-1 1 0 0,1 1-1 0 0,-1-1 0 0 0,-1 0 1 0 0,1-1-1 0 0,-2 1 1 0 0,1-1-1 0 0,-1 1 0 0 0,0-6-33 0 0,-15 7-1301 0 0,2 7-3425 0 0,10 1 3868 0 0,1 0-3198 0 0,0 0-3165 0 0,0 0-2388 0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21:0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109 169,'32'-44,"56"-68,-88 111,0 1,0 0,0-1,0 1,0-1,0 1,0-1,0 1,0-1,0 1,1-1,-1 1,0-1,0 1,0 0,1-1,-1 1,0 0,1-1,-1 1,0-1,1 1,-1 0,0 0,1-1,-1 1,1 0,-1 0,1-1,-1 1,0 0,1 0,-1 0,1 0,-1 0,1 0,-1 0,1 0,-1 0,1 0,-1 0,1 0,-1 0,1 0,-1 0,1 0,-1 1,0-1,1 0,-1 0,1 1,-1-1,0 0,1 0,-1 1,1-1,-1 0,0 1,0-1,1 1,-1-1,0 0,0 1,1-1,-1 1,0-1,0 1,0-1,3 37,-3-33,-1 98,10 145,-1-202,-3-1,-1 1,-2 0,-3 0,-1 0,-2 0,-2 0,-2-1,-2 0,-7 16,13-50,0 0,0-1,0 1,-1-1,-1 0,0 0,0-1,0 0,-1 0,-1 0,1-1,-1 0,0 0,-1-1,0 0,1-1,-2 0,1 0,-1-1,-5 2,13-6,-1 1,1 0,-1-1,1 0,-1 1,0-1,1 0,-1-1,0 1,1 0,-1-1,1 1,-1-1,1 0,-1 0,1 0,-1 0,1 0,0 0,0-1,-1 1,1-1,0 0,0 0,1 1,-1-1,0 0,1-1,-1 1,1 0,-1 0,1-1,0 1,0 0,0-1,0 1,1-1,-1 0,1-1,3-106,6 83,1 1,2 1,1 0,1 0,0 1,2 1,1 1,7-7,-20 24,-1 0,1 1,0 0,1 0,-1 0,1 0,0 0,0 1,0 0,0 0,0 1,1-1,-1 1,1 0,0 1,0-1,-1 1,1 0,0 1,0-1,0 1,0 0,0 1,0-1,5 2,27 7,-24-9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1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0 477 0 0 0,'0'0'556'0'0,"0"0"735"0"0,0 0 277 0 0,0 0 215 0 0,0 0 222 0 0,0 0 15 0 0,0 0-194 0 0,0 0-330 0 0,0 0-375 0 0,0 0-335 0 0,0 0-237 0 0,9 0 515 0 0,5 8-685 0 0,0-1-1 0 0,0-1 1 0 0,1 0 0 0 0,0-1 0 0 0,0 0 0 0 0,0-2 0 0 0,1 1 0 0 0,-1-2-1 0 0,1 0 1 0 0,0-1 0 0 0,0-1 0 0 0,-1 0 0 0 0,13-2-379 0 0,-11 2 153 0 0,15-4-18 0 0,1-1-1 0 0,-1-1 1 0 0,0-2-1 0 0,-1-1 1 0 0,0-2 0 0 0,0-1-1 0 0,-1-1 1 0 0,-1-2-1 0 0,0 0 1 0 0,-1-3-1 0 0,1-1-133 0 0,5-3 115 0 0,-1-2 1 0 0,-1-1 0 0 0,-1-1-1 0 0,21-24-116 0 0,-46 45 39 0 0,0-1 0 0 0,-1-1 0 0 0,1 1 0 0 0,-1-1 0 0 0,0 0 0 0 0,-1 0-1 0 0,0 0 1 0 0,0-1 0 0 0,0 0 0 0 0,-1 1 0 0 0,0-1 0 0 0,-1 0 0 0 0,0-1 0 0 0,0 1-1 0 0,-1 0 1 0 0,0-1 0 0 0,0 1 0 0 0,-1 0 0 0 0,0-1 0 0 0,-1-3-39 0 0,-1 7 0 0 0,-1 0-1 0 0,1 0 1 0 0,-1 0 0 0 0,-1 1 0 0 0,1-1 0 0 0,-1 1 0 0 0,1-1-1 0 0,-1 1 1 0 0,-1 0 0 0 0,1 1 0 0 0,0-1 0 0 0,-1 1-1 0 0,0 0 1 0 0,0 0 0 0 0,0 0 0 0 0,0 0 0 0 0,0 1 0 0 0,-1 0-1 0 0,1 0 1 0 0,-1 1 0 0 0,1 0 0 0 0,-1 0 0 0 0,1 0 0 0 0,-1 0-1 0 0,0 1 1 0 0,0 0 0 0 0,1 0 0 0 0,-1 0 0 0 0,0 1-1 0 0,-4 1 1 0 0,-4 1-14 0 0,1 0 0 0 0,0 1-1 0 0,1 1 1 0 0,-1 0-1 0 0,1 1 1 0 0,0 0-1 0 0,0 1 1 0 0,0 0 0 0 0,1 0-1 0 0,0 2 1 0 0,1-1-1 0 0,0 1 1 0 0,0 1 0 0 0,1 0-1 0 0,0 0 1 0 0,-2 4 14 0 0,-1 8 8 0 0,0 0 1 0 0,2 0-1 0 0,0 1 0 0 0,2 0 1 0 0,0 1-1 0 0,2 0 1 0 0,1 0-1 0 0,0 0 1 0 0,2 1-1 0 0,1-1 0 0 0,1 1 1 0 0,1 0-1 0 0,1 0 1 0 0,1-1-1 0 0,1 2-8 0 0,-6 154 267 0 0,2-151-236 0 0,-2 0-1 0 0,-2 0 0 0 0,0-1 1 0 0,-2 1-1 0 0,-1-1 1 0 0,-1-1-1 0 0,-2 0 1 0 0,0 0-1 0 0,-2-1 0 0 0,-1 0 1 0 0,-1-1-1 0 0,-1-1 1 0 0,-1 0-1 0 0,-1-2 0 0 0,-1 0 1 0 0,-20 17-31 0 0,32-34-23 0 0,0 0 1 0 0,-1-1-1 0 0,0 0 0 0 0,0-1 1 0 0,0 1-1 0 0,0-2 0 0 0,-1 1 1 0 0,1-1-1 0 0,-1 0 0 0 0,1-1 1 0 0,-1 0-1 0 0,0 0 0 0 0,1-1 1 0 0,-8-1 22 0 0,17 1-18 0 0,-1 0 1 0 0,1-1 0 0 0,-1 1 0 0 0,1-1 0 0 0,-1 1 0 0 0,1 0 0 0 0,-1-1 0 0 0,0 1 0 0 0,1-1 0 0 0,-1 1 0 0 0,0-1 0 0 0,1 1 0 0 0,-1-1 0 0 0,0 1 0 0 0,0-1 0 0 0,0 0 0 0 0,1 1 0 0 0,-1-1 0 0 0,0 1 0 0 0,0-1 0 0 0,0 0 0 0 0,0 1 0 0 0,0-1 0 0 0,0 1 0 0 0,0-1 0 0 0,0 0 0 0 0,0 1 0 0 0,0-1 0 0 0,-1 1 0 0 0,1-1 0 0 0,0 1 0 0 0,0-1-1 0 0,0 0 1 0 0,-1 1 0 0 0,1-1 0 0 0,0 1 0 0 0,-1-1 0 0 0,1 1 0 0 0,0 0 0 0 0,-1-1 0 0 0,1 1 0 0 0,-1-1 0 0 0,1 1 0 0 0,-1-1 0 0 0,1 1 0 0 0,-1 0 0 0 0,1 0 0 0 0,-1-1 0 0 0,1 1 0 0 0,-1 0 0 0 0,1 0 0 0 0,-1-1 0 0 0,1 1 0 0 0,-1 0 0 0 0,0 0 0 0 0,1 0 0 0 0,-1 0 0 0 0,1 0 0 0 0,-1 0 0 0 0,0 0 0 0 0,1 0 0 0 0,-1 0 0 0 0,1 0 0 0 0,-1 0 0 0 0,0 0-1 0 0,1 1 1 0 0,-1-1 0 0 0,0 0 17 0 0,39-30-629 0 0,-17 21 604 0 0,1 1 0 0 0,1 1-1 0 0,-1 1 1 0 0,1 1-1 0 0,0 1 1 0 0,1 1-1 0 0,-1 1 1 0 0,0 1-1 0 0,1 1 1 0 0,-1 1-1 0 0,8 2 26 0 0,187 30 483 0 0,-209-33-455 0 0,22 5 133 0 0,1-2 1 0 0,0-2 0 0 0,0-1-1 0 0,0-1 1 0 0,0-1-1 0 0,0-2 1 0 0,-1-2 0 0 0,0-1-1 0 0,0-1 1 0 0,0-1 0 0 0,-1-2-1 0 0,6-4-161 0 0,-19 5 69 0 0,-3 4-29 0 0,0-1 1 0 0,0-1-1 0 0,-1 0 1 0 0,0-1 0 0 0,-1-1-1 0 0,0 0 1 0 0,-1 0-1 0 0,1-1 1 0 0,-2-1 0 0 0,0 0-1 0 0,0 0 1 0 0,-1-1-1 0 0,3-6-40 0 0,-11 17-5 0 0,0-1 0 0 0,0 1 0 0 0,0 0 0 0 0,0 0 0 0 0,-1-1 0 0 0,1 1 0 0 0,-1 0 0 0 0,0-1 0 0 0,1 1 0 0 0,-1 0 0 0 0,0-1 0 0 0,-1 1 0 0 0,1-1 0 0 0,0 1 0 0 0,0 0 0 0 0,-1-1-1 0 0,0 1 1 0 0,1 0 0 0 0,-1-1 0 0 0,0 1 0 0 0,0 0 0 0 0,0 0 0 0 0,0 0 0 0 0,-1 0 0 0 0,1 0 0 0 0,-1 0 0 0 0,1 0 0 0 0,-1 1 0 0 0,0-1 0 0 0,1 0 0 0 0,-1 1 0 0 0,0-1 0 0 0,0 1 0 0 0,0 0-1 0 0,0-1 1 0 0,0 1 0 0 0,0 0 0 0 0,-1 0 0 0 0,1 1 0 0 0,0-1 0 0 0,0 0 0 0 0,-1 1 5 0 0,-102-12-1161 0 0,93 14 1026 0 0,1 1-1 0 0,0 0 1 0 0,1 1 0 0 0,-1 0 0 0 0,1 1-1 0 0,-1 0 1 0 0,1 1 0 0 0,1 0 0 0 0,-1 0-1 0 0,1 1 1 0 0,0 0 0 0 0,1 1 0 0 0,0 0 0 0 0,0 0-1 0 0,-6 9 136 0 0,11-14-12 0 0,0 0 1 0 0,0 1-1 0 0,0-1 0 0 0,1 1 0 0 0,-1 0 0 0 0,1 0 0 0 0,0 0 0 0 0,0 0 0 0 0,0 0 1 0 0,0 0-1 0 0,1 1 0 0 0,0-1 0 0 0,0 0 0 0 0,0 1 0 0 0,0-1 0 0 0,1 1 0 0 0,-1-1 1 0 0,1 1-1 0 0,1 0 0 0 0,-1-1 0 0 0,0 1 0 0 0,1-1 0 0 0,0 1 0 0 0,0-1 0 0 0,1 0 0 0 0,-1 1 1 0 0,1-1-1 0 0,0 0 0 0 0,0 0 0 0 0,0 0 0 0 0,0 0 0 0 0,1 0 0 0 0,0-1 0 0 0,0 1 1 0 0,0-1-1 0 0,0 0 0 0 0,0 0 0 0 0,1 0 0 0 0,-1 0 0 0 0,1 0 0 0 0,0-1 0 0 0,0 1 1 0 0,2 0 11 0 0,16 6 146 0 0,0-2 1 0 0,1 0 0 0 0,0-1 0 0 0,0-1 0 0 0,0-1 0 0 0,0-1 0 0 0,1-2 0 0 0,0 0 0 0 0,-1-1 0 0 0,1-2-1 0 0,-1 0 1 0 0,0-1 0 0 0,22-7-147 0 0,-16 2 121 0 0,0-1-1 0 0,-1-2 1 0 0,0-1-1 0 0,0-1 1 0 0,-1-1-1 0 0,-1-1 1 0 0,-1-2-1 0 0,0-1 1 0 0,-1 0-1 0 0,-1-2 1 0 0,0-1-1 0 0,-2-1 1 0 0,-1 0 0 0 0,0-2-1 0 0,-2 0 1 0 0,-1-1-1 0 0,-1-1 1 0 0,-1 0-1 0 0,3-10-120 0 0,-5 11-6 0 0,-1-1-1 0 0,-2-1 0 0 0,0 0 1 0 0,-2 0-1 0 0,-1-1 1 0 0,-1 0-1 0 0,-1 0 1 0 0,-1-1-1 0 0,-2 1 1 0 0,-1-1-1 0 0,-2 0 0 0 0,-1-9 7 0 0,2 35 2 0 0,0-1 0 0 0,-1 1 0 0 0,1-1 0 0 0,-1 1 0 0 0,0-1 0 0 0,0 1 0 0 0,0-1 0 0 0,0 1 0 0 0,0 0 0 0 0,-1-1 0 0 0,0 1-1 0 0,0 0 1 0 0,0 0 0 0 0,0 0 0 0 0,0 1 0 0 0,0-1 0 0 0,-1 0 0 0 0,1 1 0 0 0,-1-1 0 0 0,0 1 0 0 0,0 0 0 0 0,1 0 0 0 0,-2 0 0 0 0,1 0-1 0 0,0 1 1 0 0,0-1 0 0 0,0 1 0 0 0,-1 0 0 0 0,1 0 0 0 0,-1 0 0 0 0,1 0 0 0 0,-1 1 0 0 0,1-1 0 0 0,-1 1 0 0 0,1 0 0 0 0,-1 0-1 0 0,1 0 1 0 0,-1 1 0 0 0,0-1 0 0 0,1 1 0 0 0,-1 0 0 0 0,1 0 0 0 0,0 0 0 0 0,-1 0 0 0 0,1 1 0 0 0,0-1 0 0 0,0 1 0 0 0,0 0-1 0 0,0 0 1 0 0,0 0-2 0 0,-4 5 7 0 0,0 1-1 0 0,1 0 1 0 0,0 0 0 0 0,0 1-1 0 0,1 0 1 0 0,0-1-1 0 0,1 2 1 0 0,0-1-1 0 0,0 1 1 0 0,1-1-1 0 0,0 1 1 0 0,1 0-1 0 0,0 0 1 0 0,1 0-1 0 0,0 0 1 0 0,0 0-1 0 0,1 1 1 0 0,0-1-1 0 0,1 0 1 0 0,0 0-1 0 0,2 5-6 0 0,6 24 57 0 0,1 0 0 0 0,2 0 0 0 0,2-2-1 0 0,16 32-56 0 0,-20-44 17 0 0,53 169 11 0 0,-62-188-22 0 0,0 1 0 0 0,0-1 0 0 0,-1 0 1 0 0,0 1-1 0 0,0-1 0 0 0,-1 1 0 0 0,0-1 1 0 0,0 0-1 0 0,0 1 0 0 0,-1-1 0 0 0,1 0 1 0 0,-2 0-1 0 0,0 2-6 0 0,2-5-3 0 0,1-2-6 0 0,0-1-7 0 0,0 0 12 0 0,0 0-24 0 0,0 0-23 0 0,0 0-31 0 0,0 0-37 0 0,0 0-11 0 0,-4-24-2738 0 0,0 14 1445 0 0,-3-5-2181 0 0,1 6-4713 0 0,2 5-996 0 0</inkml:trace>
  <inkml:trace contextRef="#ctx0" brushRef="#br0" timeOffset="266.077">1305 689 9370 0 0,'0'0'3241'0'0,"0"0"-1762"0"0,0 0-648 0 0,0 0 134 0 0,0 0 269 0 0,0 0 155 0 0,0 0-35 0 0,0 0-182 0 0,0 0-157 0 0,35-8-117 0 0,113-27-104 0 0,68-2 1335 0 0,26 14-1612 0 0,-199 22-1355 0 0,-25 1-4616 0 0,-13 0-5512 0 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6.4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1 497 4377 0 0,'0'0'3259'0'0,"0"0"-1138"0"0,0 0-406 0 0,0 0-80 0 0,0 0-64 0 0,0 0-148 0 0,0 0-294 0 0,0 0-306 0 0,0 0-224 0 0,0 0-114 0 0,0 0-46 0 0,0 0 48 0 0,3-2 62 0 0,19-15 36 0 0,-1 0 0 0 0,0-2 0 0 0,-2 0 0 0 0,0-2 0 0 0,-1 0 0 0 0,-2-1 0 0 0,0 0-1 0 0,-1-1 1 0 0,10-23-585 0 0,23-29 406 0 0,49-87 35 0 0,-93 154-444 0 0,-4 8 1 0 0,0-1 1 0 0,-1 0 0 0 0,1 0-1 0 0,0 0 1 0 0,0 1 0 0 0,0-1-1 0 0,0 0 1 0 0,0 0 0 0 0,1 0 0 0 0,-1 1-1 0 0,0-1 1 0 0,0 0 0 0 0,0 0-1 0 0,1 1 1 0 0,-1-1 0 0 0,0 0-1 0 0,1 0 1 0 0,-1 1 0 0 0,1-1-1 0 0,-1 0 1 0 0,1 1 0 0 0,-1-1-1 0 0,1 1 1 0 0,-1-1 0 0 0,1 1-1 0 0,0-1 1 0 0,-1 1 0 0 0,1-1-1 0 0,0 1 1 0 0,-1-1 0 0 0,1 1-1 0 0,0 0 1 0 0,0-1 0 0 0,-1 1-1 0 0,1 0 1 0 0,0 0 0 0 0,0 0-1 0 0,0-1 1 0 0,-1 1 0 0 0,1 0 0 0 0,0 0-1 0 0,0 0 1 0 0,0 0 0 0 0,-1 0-1 0 0,1 1 1 0 0,0-1 0 0 0,0 0-1 0 0,0 0 1 0 0,-1 0 0 0 0,1 1-1 0 0,0-1 1 0 0,0 0 0 0 0,-1 1-1 0 0,1-1 1 0 0,0 1 0 0 0,0-1 1 0 0,92 227 848 0 0,-43-69-475 0 0,-18-107-207 0 0,-9-44-8651 0 0,-19-7-3461 0 0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6177 0 0,'0'0'3448'0'0,"0"0"-1619"0"0,0 0-686 0 0,0 0-46 0 0,0 0 83 0 0,0 0 12 0 0,0 0-182 0 0,0 0-305 0 0,0 0-250 0 0,0 0-64 0 0,0 0 73 0 0,0 0 121 0 0,0 0 90 0 0,7 0 17 0 0,129 7 3153 0 0,3-14-2379 0 0,18-5-586 0 0,-89 12-3588 0 0,-64 0 2405 0 0,-4-2-2262 0 0,0 1 460 0 0,0 0-4483 0 0,0 1-5033 0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7514 0 0,'0'0'1228'0'0,"0"0"-292"0"0,0 0-5 0 0,0 0 120 0 0,0 0 76 0 0,0 0-95 0 0,0 0-247 0 0,0 0-212 0 0,0 0-83 0 0,0 0-6 0 0,0 0 18 0 0,0 0 11 0 0,0 0 7 0 0,14 17 3661 0 0,-10-15-3942 0 0,1 0 0 0 0,0 0 0 0 0,0 0 0 0 0,0-1 0 0 0,0 1-1 0 0,0-1 1 0 0,0 0 0 0 0,0-1 0 0 0,0 1 0 0 0,0-1 0 0 0,0 0 0 0 0,0 0-1 0 0,1-1 1 0 0,-1 0 0 0 0,0 0-239 0 0,17 0 384 0 0,218-21 1327 0 0,-156 21-1582 0 0,-83-1 884 0 0,0 1-8742 0 0,-1 0 111 0 0,0 1-4362 0 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8082 0 0,'0'0'4121'0'0,"0"0"-2744"0"0,0 0-846 0 0,0 0 197 0 0,0 0 395 0 0,0 0 259 0 0,0 0 7 0 0,0 0-131 0 0,0 0-205 0 0,0 0-178 0 0,0 0-97 0 0,0 0-71 0 0,34 1-59 0 0,108 4-65 0 0,39-18 1032 0 0,-138 5-1446 0 0,64-16-429 0 0,-73 12-922 0 0,-13 1-6491 0 0,-17 7-4054 0 0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4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1 312 2425 0 0,'0'0'1332'0'0,"0"0"-199"0"0,0 0 28 0 0,0 0 192 0 0,0 0 94 0 0,0 0-133 0 0,0 0-326 0 0,0 0-304 0 0,0 0-109 0 0,0 0-4 0 0,0 0 26 0 0,0 0 34 0 0,0 0-28 0 0,7 4-27 0 0,7 4-25 0 0,2 0 0 0 0,-1-1 0 0 0,1-1 0 0 0,0 0 0 0 0,0-1 0 0 0,0-1 1 0 0,1 0-1 0 0,0-2 0 0 0,16 2-551 0 0,-19-4 229 0 0,1 0 0 0 0,-1 0 0 0 0,0-2 0 0 0,0 0 0 0 0,0 0 0 0 0,0-1 0 0 0,-1-1 0 0 0,1-1 0 0 0,1 0-229 0 0,7-3 168 0 0,0-1-1 0 0,-1-1 0 0 0,0-1 0 0 0,-1 0 1 0 0,0-2-1 0 0,0 0 0 0 0,-2-1 1 0 0,0-1-1 0 0,0-1 0 0 0,-2-1 0 0 0,0 0 1 0 0,10-14-168 0 0,-22 25 62 0 0,0 1 0 0 0,0-1 0 0 0,0 0 0 0 0,-1 0 0 0 0,0-1 0 0 0,0 1 0 0 0,-1-1 0 0 0,1 1 0 0 0,-1-1 0 0 0,-1 0 0 0 0,1 0 0 0 0,-1 0 0 0 0,-1 0 0 0 0,1 0 0 0 0,-1 0 0 0 0,0 0 0 0 0,-2-6-62 0 0,0 10-5 0 0,-1 0-1 0 0,0 0 0 0 0,0 0 0 0 0,0 0 0 0 0,0 1 0 0 0,0-1 0 0 0,0 1 0 0 0,-1 0 0 0 0,1 0 0 0 0,-1 0 1 0 0,0 0-1 0 0,0 0 0 0 0,0 1 0 0 0,1 0 0 0 0,-1 0 0 0 0,0 0 0 0 0,-1 0 0 0 0,1 1 0 0 0,0-1 1 0 0,0 1-1 0 0,0 0 0 0 0,0 0 0 0 0,0 1 0 0 0,0-1 0 0 0,0 1 0 0 0,-3 1 6 0 0,-7-2-61 0 0,-6 3 3 0 0,-1 1 0 0 0,0 1 1 0 0,1 1-1 0 0,0 1 0 0 0,0 1 1 0 0,1 0-1 0 0,0 2 1 0 0,1 0-1 0 0,0 1 0 0 0,0 1 1 0 0,1 0-1 0 0,1 1 0 0 0,-11 12 58 0 0,17-17 5 0 0,0 0 1 0 0,0 1-1 0 0,1 0 0 0 0,0 1 1 0 0,1 0-1 0 0,0 0 0 0 0,0 1 0 0 0,1 0 1 0 0,1 0-1 0 0,0 0 0 0 0,0 1 0 0 0,1 0 1 0 0,1 0-1 0 0,0 1 0 0 0,0-1 0 0 0,2 1 1 0 0,-2 10-6 0 0,7-13 49 0 0,0-1 0 0 0,0 0 0 0 0,2 0 0 0 0,-1 0 0 0 0,1 0 0 0 0,0-1 1 0 0,0 0-1 0 0,1 0 0 0 0,1 0 0 0 0,-1-1 0 0 0,1 0 0 0 0,0 0 0 0 0,1-1 1 0 0,-1 0-1 0 0,1 0 0 0 0,0-1 0 0 0,1 0 0 0 0,0 0 0 0 0,-1-1 0 0 0,4 1-49 0 0,20 10 276 0 0,1-1-1 0 0,0-2 0 0 0,1-2 1 0 0,0-1-1 0 0,0-1 0 0 0,1-2 1 0 0,0-1-1 0 0,0-2 0 0 0,0-2 1 0 0,1-1-1 0 0,10-2-275 0 0,-44 2 3 0 0,0 0-1 0 0,0 0 1 0 0,1 0 0 0 0,-1 0-1 0 0,0-1 1 0 0,0 1-1 0 0,0-1 1 0 0,1 1 0 0 0,-1-1-1 0 0,0 0 1 0 0,0 0-1 0 0,0 0 1 0 0,0 0 0 0 0,0 0-1 0 0,0 0 1 0 0,-1-1-1 0 0,1 1 1 0 0,0-1 0 0 0,-1 1-1 0 0,1-1 1 0 0,0 0-1 0 0,-1 1 1 0 0,0-1 0 0 0,0 0-1 0 0,1 0 1 0 0,-1 0-1 0 0,0 0 1 0 0,0 0 0 0 0,-1 0-1 0 0,1 0 1 0 0,0-1-1 0 0,-1 1 1 0 0,1 0 0 0 0,-1 0-1 0 0,0 0 1 0 0,0-1 0 0 0,0 1-1 0 0,0 0 1 0 0,0 0-1 0 0,0-1 1 0 0,0 1 0 0 0,-1 0-1 0 0,0 0-2 0 0,-13-2-7348 0 0,12 4 3918 0 0,-1 0-8593 0 0</inkml:trace>
  <inkml:trace contextRef="#ctx0" brushRef="#br0" timeOffset="766.979">920 420 10194 0 0,'0'0'2234'0'0,"0"0"-808"0"0,0 0-231 0 0,0 0 83 0 0,0 0 57 0 0,0 0-81 0 0,0 0-222 0 0,0 0-256 0 0,0 0-154 0 0,0 0-67 0 0,0 0-13 0 0,0 0-7 0 0,-8 12 819 0 0,-94 208-171 0 0,81-179-1077 0 0,21-41-95 0 0,0 0 10 0 0,0 0 7 0 0,0 0 20 0 0,0 0 25 0 0,0 0 17 0 0,16-32 154 0 0,87-120-185 0 0,-20 53-50 0 0,-56 82 3 0 0,-27 17-34 0 0,0 0 6 0 0,0 0-11 0 0,0 0 2 0 0,0 23 90 0 0,0-5 0 0 0,15 72-15 0 0,-7-76-69 0 0,-6-9 22 0 0,1 0 0 0 0,-1 0 1 0 0,1 0-1 0 0,0 0 0 0 0,0-1 1 0 0,0 1-1 0 0,1-1 0 0 0,0 0 1 0 0,0 0-1 0 0,0 0 1 0 0,0 0-1 0 0,0-1 0 0 0,1 0 1 0 0,0 0-1 0 0,-1 0 0 0 0,4 1-3 0 0,-4-3 33 0 0,0 0-1 0 0,0-1 1 0 0,0 1-1 0 0,0-1 0 0 0,0 0 1 0 0,0 0-1 0 0,0 0 1 0 0,-1-1-1 0 0,1 1 1 0 0,0-1-1 0 0,0 0 1 0 0,0 0-1 0 0,-1 0 0 0 0,1-1 1 0 0,0 1-1 0 0,-1-1 1 0 0,1 0-1 0 0,-1 0 1 0 0,0 0-1 0 0,1 0 0 0 0,-1-1 1 0 0,0 1-1 0 0,-1-1 1 0 0,1 0-1 0 0,0 0 1 0 0,-1 0-1 0 0,1 0 1 0 0,1-4-33 0 0,45-100 834 0 0,-48 104-844 0 0,0 1 0 0 0,-1-1 0 0 0,1 0 0 0 0,-1 0 0 0 0,1 0 1 0 0,-1 1-1 0 0,0-1 0 0 0,0 0 0 0 0,0 0 0 0 0,0 0 0 0 0,0 0 0 0 0,-1 0 0 0 0,1 1 0 0 0,-1-1 0 0 0,0 0 0 0 0,0 0 0 0 0,0 1 0 0 0,0-1 0 0 0,-1 1 0 0 0,1-1 0 0 0,-2-1 10 0 0,-19-6-2322 0 0,7 8-5618 0 0,10 2-4215 0 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6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13 2377 0 0,'0'0'1460'0'0,"0"0"-123"0"0,0 0 108 0 0,0 0 267 0 0,0 0 110 0 0,0 0-96 0 0,0 0-245 0 0,0 0-286 0 0,0 0-227 0 0,0 0-128 0 0,0 0-131 0 0,0 0-109 0 0,0 0-43 0 0,-9-2-22 0 0,-35-8 1151 0 0,-28 13 1578 0 0,58 4-3150 0 0,1 1 1 0 0,0 0-1 0 0,0 0 0 0 0,1 2 0 0 0,0-1 0 0 0,1 2 0 0 0,0-1 0 0 0,0 1 0 0 0,1 1 0 0 0,1 0 0 0 0,0 1 0 0 0,1-1 0 0 0,-4 8-114 0 0,10-16 26 0 0,0 0-1 0 0,1 0 0 0 0,-1 0 1 0 0,1 0-1 0 0,0 0 0 0 0,0 1 1 0 0,1-1-1 0 0,-1 0 0 0 0,1 0 1 0 0,0 1-1 0 0,0-1 0 0 0,0 0 1 0 0,0 1-1 0 0,1-1 0 0 0,0 0 1 0 0,0 0-1 0 0,0 1 0 0 0,0-1 1 0 0,1 0-1 0 0,0 0 1 0 0,0 0-1 0 0,0-1 0 0 0,0 1 1 0 0,0 0-1 0 0,1-1 0 0 0,1 3-25 0 0,115 82 886 0 0,-34-53-457 0 0,0-16-1794 0 0,-83-26-7967 0 0,-2 7-2461 0 0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8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3673 0 0,'0'0'1880'0'0,"0"0"-11"0"0,0 0 67 0 0,0 0-10 0 0,0 0-109 0 0,0 0-236 0 0,0 0-238 0 0,0 0-183 0 0,0 0-178 0 0,0 0-102 0 0,0 0-76 0 0,0 0-56 0 0,0 0-49 0 0,16 4 1828 0 0,196-11 990 0 0,-92 2-2998 0 0,-122 3-3020 0 0,-3 0-5909 0 0,3 2-3995 0 0</inkml:trace>
  <inkml:trace contextRef="#ctx0" brushRef="#br0" timeOffset="1300.316">425 270 8970 0 0,'0'0'2294'0'0,"0"0"-1059"0"0,0 0-178 0 0,0 0 256 0 0,0 0 120 0 0,0 0-35 0 0,0 0-161 0 0,0 0-160 0 0,0 0-139 0 0,36-9-129 0 0,114-29-161 0 0,6-20 563 0 0,-137 48-1111 0 0,-1-1 0 0 0,-1-1 0 0 0,0-1 1 0 0,0 0-1 0 0,-2-1 0 0 0,1-1 1 0 0,-2 0-1 0 0,0-1 0 0 0,0-2-100 0 0,-10 13 29 0 0,3-3 55 0 0,-7 7-85 0 0,1 0 0 0 0,-1 0 0 0 0,1 0 1 0 0,-1 1-1 0 0,1-1 0 0 0,0 0 0 0 0,-1 0 0 0 0,1 0 0 0 0,0 1 0 0 0,-1-1 0 0 0,1 0 0 0 0,0 1 0 0 0,0-1 0 0 0,0 1 0 0 0,0-1 0 0 0,0 1 0 0 0,-1-1 0 0 0,1 1 0 0 0,0-1 0 0 0,0 1 0 0 0,0 0 1 0 0,0 0-1 0 0,0-1 0 0 0,0 1 0 0 0,0 0 0 0 0,0 0 0 0 0,0 0 0 0 0,0 0 0 0 0,0 0 0 0 0,1 0 0 0 0,-1 1 0 0 0,0-1 0 0 0,0 0 0 0 0,0 0 0 0 0,-1 1 0 0 0,1-1 0 0 0,0 0 0 0 0,0 1 1 0 0,0-1-1 0 0,0 1 0 0 0,0 0 0 0 0,0-1 0 0 0,-1 1 0 0 0,1 0 0 0 0,0-1 0 0 0,0 2 1 0 0,8 5 84 0 0,0 1 1 0 0,0 0-1 0 0,-1 1 1 0 0,0-1-1 0 0,-1 2 1 0 0,0-1-1 0 0,0 1 1 0 0,-1 0-1 0 0,-1 1 1 0 0,1-1-1 0 0,1 9-84 0 0,26 76 911 0 0,-23-87-2479 0 0,0-8-6791 0 0,-8 0-3505 0 0</inkml:trace>
  <inkml:trace contextRef="#ctx0" brushRef="#br0" timeOffset="2287.29">1696 251 3689 0 0,'0'0'2567'0'0,"0"0"-989"0"0,0 0-305 0 0,0 0 141 0 0,0 0 166 0 0,0 0 41 0 0,0 0-166 0 0,0 0-240 0 0,0 0-206 0 0,0 0-118 0 0,0 0-58 0 0,0 0-39 0 0,7 4 1919 0 0,-59 19-1076 0 0,-133 65-76 0 0,184-87-1559 0 0,0 0 0 0 0,0 0 1 0 0,1 1-1 0 0,-1-1 1 0 0,0 1-1 0 0,1-1 1 0 0,-1 0-1 0 0,1 1 1 0 0,0-1-1 0 0,0 1 1 0 0,-1-1-1 0 0,1 1 1 0 0,0-1-1 0 0,0 1 0 0 0,0-1 1 0 0,1 1-1 0 0,-1-1 1 0 0,0 1-1 0 0,0-1 1 0 0,1 1-1 0 0,-1-1 1 0 0,1 0-1 0 0,-1 1 1 0 0,1-1-1 0 0,0 0 1 0 0,0 1-1 0 0,-1-1 1 0 0,1 0-1 0 0,0 0 0 0 0,0 1 1 0 0,0-1-1 0 0,0 0 1 0 0,0 0-1 0 0,1 0 1 0 0,-1-1-1 0 0,0 1 1 0 0,0 0-1 0 0,1 0 1 0 0,-1 0-1 0 0,0-1 1 0 0,1 1-1 0 0,-1-1 1 0 0,1 1-1 0 0,-1-1 0 0 0,0 0 1 0 0,2 1-3 0 0,52 25 45 0 0,-44-23-34 0 0,-1 1 0 0 0,0 0-1 0 0,0 1 1 0 0,-1 0 0 0 0,1 1 0 0 0,-1 0 0 0 0,0 0 0 0 0,-1 1 0 0 0,1 0 0 0 0,-1 0 0 0 0,-1 1-1 0 0,1 0 1 0 0,-1 1 0 0 0,5 8-11 0 0,-11-13 41 0 0,-1 0 0 0 0,0 0-1 0 0,0 0 1 0 0,-1 0 0 0 0,1 1-1 0 0,-1-1 1 0 0,0 0 0 0 0,0 0-1 0 0,0-1 1 0 0,0 1 0 0 0,-1 0-1 0 0,1 0 1 0 0,-1-1 0 0 0,0 1-1 0 0,-1 0 1 0 0,1-1 0 0 0,0 0-1 0 0,-1 0 1 0 0,0 0 0 0 0,0 0-1 0 0,0 0 1 0 0,0 0 0 0 0,0-1-1 0 0,0 1 1 0 0,-1-1 0 0 0,1 0-1 0 0,-1 0 1 0 0,0 0 0 0 0,1-1-1 0 0,-5 2-40 0 0,-1 3 39 0 0,-8 3 35 0 0,-1 0-1 0 0,-1-2 1 0 0,1 0 0 0 0,-1 0-1 0 0,0-2 1 0 0,-1-1 0 0 0,1 0-1 0 0,-19 1-73 0 0,5 0 38 0 0,-130-1-61 0 0,164-5-41 0 0,0 1 0 0 0,-1-1 0 0 0,1 1 0 0 0,0-1 0 0 0,-1 0 0 0 0,1 1 0 0 0,0-1 0 0 0,-1 0 0 0 0,1 1 0 0 0,-1-1 0 0 0,1 0 0 0 0,-1 0 0 0 0,0 0 0 0 0,1 1 0 0 0,-1-1 0 0 0,0 0 0 0 0,1 0 0 0 0,-1 0 0 0 0,0 0 0 0 0,0 0 0 0 0,0 0 0 0 0,0 1 0 0 0,0-1 1 0 0,0 0-1 0 0,0 0 0 0 0,0 0 0 0 0,0 0 0 0 0,0 0 0 0 0,-1 0 0 0 0,1 0 0 0 0,0 1 0 0 0,0-1 0 0 0,-1 0 0 0 0,1 0 0 0 0,-1 0 0 0 0,1 0 0 0 0,-1 1 0 0 0,1-1 0 0 0,-1 0 0 0 0,1 1 0 0 0,-1-1 0 0 0,0 0 0 0 0,1 1 0 0 0,-1-1 0 0 0,0 1 0 0 0,0-1 0 0 0,1 1 0 0 0,-1-1 0 0 0,0 1 0 0 0,0 0 0 0 0,0-1 0 0 0,0 1 0 0 0,1 0 0 0 0,-1 0 0 0 0,0-1 0 0 0,0 1 0 0 0,0 0 0 0 0,0 0 0 0 0,0 0 0 0 0,0 0 0 0 0,0 0 64 0 0,30-14-2998 0 0,-9 6-3749 0 0,-6 3-4871 0 0</inkml:trace>
  <inkml:trace contextRef="#ctx0" brushRef="#br0" timeOffset="2638.504">1970 389 8146 0 0,'0'0'792'0'0,"0"0"-51"0"0,0 0 469 0 0,0 0 422 0 0,0 0 182 0 0,0 0-82 0 0,0 0-326 0 0,0 0-328 0 0,0 0-198 0 0,0 0-128 0 0,0 0-89 0 0,0 0-86 0 0,0 0-77 0 0,-2 24-65 0 0,-10 107 285 0 0,10-113-451 0 0,-1 0 0 0 0,-1 0 0 0 0,-1 0 0 0 0,-1 0 0 0 0,0-1 0 0 0,-1 0 0 0 0,-6 9-269 0 0,8-15 20 0 0,-1 2-1064 0 0,4-13-3085 0 0,1-9-4214 0 0,1 5-2978 0 0</inkml:trace>
  <inkml:trace contextRef="#ctx0" brushRef="#br0" timeOffset="2921.483">2033 31 10994 0 0,'0'0'771'0'0,"0"0"-113"0"0,0 0 146 0 0,0 0 213 0 0,0 0 84 0 0,0 0-144 0 0,0 0-282 0 0,0 0-250 0 0,0 0-155 0 0,0 0-86 0 0,0 0-65 0 0,0 0-42 0 0,0 0-36 0 0,-10 12-3 0 0,-30 37-6 0 0,31-37-3 0 0,17-12 95 0 0,-6 1-181 0 0,1-1 0 0 0,0 0 0 0 0,0 1 0 0 0,0-1 0 0 0,0-1 0 0 0,0 1 0 0 0,0 0 0 0 0,0-1 0 0 0,0 1 0 0 0,0-1 0 0 0,0 0 0 0 0,-1 0 0 0 0,1 0 0 0 0,0 0 0 0 0,-1-1 0 0 0,1 1 0 0 0,-1-1 0 0 0,1 0 0 0 0,-1 1 0 0 0,0-1 0 0 0,1 0 0 0 0,-1 0 0 0 0,1-2 57 0 0,-2 2-99 0 0,6-8-2424 0 0,-4 4-2590 0 0,-3 5-4157 0 0</inkml:trace>
  <inkml:trace contextRef="#ctx0" brushRef="#br0" timeOffset="3734.038">2212 713 392 0 0,'0'0'2047'0'0,"0"0"-365"0"0,0 0-118 0 0,0 0 14 0 0,0 0 14 0 0,0 0-35 0 0,0 0-28 0 0,0 0-102 0 0,0 0-123 0 0,0 0-151 0 0,0 0-148 0 0,0 0-89 0 0,-6 1-51 0 0,-21 1-31 0 0,25-3-691 0 0,1 0 0 0 0,-1 0 0 0 0,1 0 0 0 0,-1-1 0 0 0,1 1 0 0 0,0 0 0 0 0,0 0 0 0 0,-1-1 0 0 0,1 1 0 0 0,0-1 0 0 0,0 1 0 0 0,0-1 0 0 0,1 0 0 0 0,-1 1 0 0 0,0-1 0 0 0,1 0 0 0 0,-1 1 0 0 0,1-1 0 0 0,-1 0 0 0 0,1 0 0 0 0,0 1 0 0 0,0-1 0 0 0,0 0 0 0 0,0 0 0 0 0,0 0 0 0 0,0 1 0 0 0,0-1 0 0 0,0 0 0 0 0,1 0 0 0 0,-1 1 0 0 0,1-1 0 0 0,0 0 0 0 0,-1 0-143 0 0,59-78 1001 0 0,53-36-386 0 0,-6 16-479 0 0,-91 93-181 0 0,-15 7 20 0 0,0 0-6 0 0,0 0-24 0 0,0 0 6 0 0,0 0 5 0 0,6 19-82 0 0,2 63 65 0 0,-8-73 57 0 0,0-1 1 0 0,1 1-1 0 0,0-1 1 0 0,0 1-1 0 0,1-1 0 0 0,1 0 1 0 0,-1 0-1 0 0,1 1 0 0 0,0-2 1 0 0,1 1-1 0 0,0 0 0 0 0,0-1 1 0 0,1 0-1 0 0,0 0 0 0 0,0 0 1 0 0,1 0-1 0 0,-1-1 0 0 0,1 0 1 0 0,2 1 3 0 0,-2-6 24 0 0,-1 0-1 0 0,1 0 1 0 0,0 0 0 0 0,0-1-1 0 0,0 1 1 0 0,0-1 0 0 0,0-1 0 0 0,0 1-1 0 0,0-1 1 0 0,-1 0 0 0 0,1-1 0 0 0,0 1-1 0 0,0-1 1 0 0,-1-1 0 0 0,1 1 0 0 0,-1 0-1 0 0,0-1 1 0 0,2-2-24 0 0,-5 4 12 0 0,9-5 112 0 0,-1-1 1 0 0,-1 0 0 0 0,0-1 0 0 0,0 0 0 0 0,0-1 0 0 0,-1 0 0 0 0,0 0-1 0 0,-1 0 1 0 0,0-1 0 0 0,0 0 0 0 0,-1-1 0 0 0,-1 1 0 0 0,0-1 0 0 0,0 0-1 0 0,-1-1 1 0 0,2-7-125 0 0,-3-58-465 0 0,-18 64-2067 0 0,8 10-7784 0 0,4 3-1970 0 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54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34 242 4833 0 0,'0'0'3083'0'0,"0"0"-1338"0"0,0 0-334 0 0,0 0 124 0 0,0 0 197 0 0,0 0 14 0 0,0 0-161 0 0,0 0-235 0 0,0 0-291 0 0,0 0-210 0 0,0 0-199 0 0,0 0-165 0 0,0 0-115 0 0,-7-4-51 0 0,-19-11-65 0 0,69 11 1156 0 0,347 3 1212 0 0,-282 6-2286 0 0,-107-5-303 0 0,-1 0 42 0 0,0 0 26 0 0,0 0 30 0 0,0 0 70 0 0,0 0-19 0 0,0 0 4 0 0,0 0 13 0 0,0 0-39 0 0,0 0 5 0 0,-18-12 341 0 0,-181-168-363 0 0,181 149-1345 0 0,40 34-3912 0 0,-13 1-220 0 0,0 0-6535 0 0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7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46 10426 0 0,'0'0'3201'0'0,"0"0"-1601"0"0,0 0-520 0 0,0 0-29 0 0,0 0 2 0 0,0 0-65 0 0,0 0-156 0 0,0 0-177 0 0,0 0-167 0 0,0 0-107 0 0,0 0-99 0 0,-35 21-94 0 0,-103 67-72 0 0,89-38-18 0 0,47-40-82 0 0,0-3-11 0 0,0 0 0 0 0,1 0-1 0 0,0 0 1 0 0,0 0-1 0 0,0 0 1 0 0,1 1 0 0 0,0-1-1 0 0,1 0 1 0 0,-1 0-1 0 0,1 0 1 0 0,1 0-1 0 0,-1 0 1 0 0,1 0 0 0 0,1 0-1 0 0,-1 0 1 0 0,1-1-1 0 0,0 1 1 0 0,0-1-1 0 0,1 0 1 0 0,0 0 0 0 0,0 0-1 0 0,1 0 1 0 0,-1-1-1 0 0,1 0 1 0 0,1 0-1 0 0,-1 0 1 0 0,0 0 0 0 0,1-1-1 0 0,0 0 1 0 0,0 0-1 0 0,1-1 1 0 0,-1 1 0 0 0,1-1-1 0 0,-1-1 1 0 0,1 1-1 0 0,0-1 1 0 0,6 1-5 0 0,6 1 176 0 0,0 0 1 0 0,0-1 0 0 0,0-1-1 0 0,0-1 1 0 0,1-1-1 0 0,-1-1 1 0 0,18-2-177 0 0,-28 2 124 0 0,1-1 1 0 0,-1 0-1 0 0,-1-1 1 0 0,1 0-1 0 0,0 0 0 0 0,-1-1 1 0 0,0 0-1 0 0,1 0 0 0 0,-2-1 1 0 0,1 0-1 0 0,0-1 0 0 0,-1 1 1 0 0,0-2-1 0 0,-1 1 0 0 0,1-1 1 0 0,-1 0-1 0 0,0 0 1 0 0,-1 0-1 0 0,0-1 0 0 0,0 0 1 0 0,0 0-1 0 0,-1 0 0 0 0,-1 0 1 0 0,1-1-1 0 0,-1 0 0 0 0,-1 0 1 0 0,1 0-1 0 0,-2 0 1 0 0,1 0-1 0 0,-1 0 0 0 0,0 0 1 0 0,-1-5-125 0 0,-1 5-4 0 0,1 0 0 0 0,-1 0 0 0 0,0 0 1 0 0,-1 0-1 0 0,0 0 0 0 0,-1 1 1 0 0,0-1-1 0 0,0 1 0 0 0,-1-1 0 0 0,0 1 1 0 0,0 1-1 0 0,-1-1 0 0 0,0 0 1 0 0,0 1-1 0 0,-1 0 0 0 0,0 0 0 0 0,0 1 1 0 0,0 0-1 0 0,-1 0 0 0 0,0 0 0 0 0,0 1 1 0 0,-1 0-1 0 0,1 0 0 0 0,-6-1 4 0 0,4 0-221 0 0,-1 1-1 0 0,1 0 0 0 0,-1 1 0 0 0,0 0 1 0 0,-1 0-1 0 0,1 1 0 0 0,0 1 0 0 0,-1 0 1 0 0,0 0-1 0 0,0 1 0 0 0,-2 0 222 0 0,-21 1-2027 0 0,11 0-2518 0 0,3 0-7242 0 0</inkml:trace>
  <inkml:trace contextRef="#ctx0" brushRef="#br0" timeOffset="436.056">1 285 14355 0 0,'0'0'2046'0'0,"0"0"-903"0"0,0 0-302 0 0,0 0 99 0 0,0 0 69 0 0,0 0-28 0 0,0 0-206 0 0,0 0-235 0 0,0 0-150 0 0,0 0-97 0 0,0 0-41 0 0,0 0-41 0 0,0 0-37 0 0,16-8-27 0 0,109-56 357 0 0,-24 44-284 0 0,-75 66 48 0 0,-21-41-204 0 0,1-1 0 0 0,-1 1 0 0 0,1-1 0 0 0,0 0 0 0 0,0 0-1 0 0,0-1 1 0 0,1 0 0 0 0,0 0 0 0 0,-1-1 0 0 0,1 1-1 0 0,0-1 1 0 0,0-1 0 0 0,0 1 0 0 0,0-1 0 0 0,0-1 0 0 0,0 1-1 0 0,1-1 1 0 0,4-1-64 0 0,22 4 461 0 0,30-2 18 0 0,-64 3-1529 0 0,1 2-5012 0 0,0-5 1622 0 0,-1 0-7905 0 0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6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31 10122 0 0,'0'0'1494'0'0,"0"0"-199"0"0,0 0-23 0 0,0 0 50 0 0,0 0-41 0 0,0 0-209 0 0,0 0-235 0 0,0 0-180 0 0,0 0-123 0 0,0 0-96 0 0,0 0-94 0 0,-32 34-92 0 0,-95 102-66 0 0,88-76 62 0 0,39-51-183 0 0,0-4-28 0 0,0-1 0 0 0,0 1 0 0 0,1-1 1 0 0,-1 1-1 0 0,1-1 0 0 0,0 1 0 0 0,0-1 0 0 0,0 0 0 0 0,1 0 0 0 0,0 1 0 0 0,-1-1 0 0 0,1 0 0 0 0,1 0 0 0 0,-1 0 0 0 0,1-1 0 0 0,-1 1 1 0 0,1-1-1 0 0,0 1 0 0 0,0-1 0 0 0,1 0 0 0 0,-1 0 0 0 0,1 0 0 0 0,-1-1 0 0 0,1 1 0 0 0,0-1 0 0 0,0 0 0 0 0,0 0 0 0 0,0 0 0 0 0,1 0 1 0 0,1-1-38 0 0,7 4 144 0 0,0-1 0 0 0,0-1 0 0 0,0 0 0 0 0,1 0 0 0 0,-1-2 1 0 0,1 0-1 0 0,-1 0 0 0 0,1-1 0 0 0,12-2-144 0 0,-15 1 91 0 0,0-1 0 0 0,0 0 1 0 0,0-1-1 0 0,-1 0 0 0 0,1-1 0 0 0,-1 0 0 0 0,0-1 0 0 0,0 0 1 0 0,0 0-1 0 0,0-1 0 0 0,-1 0 0 0 0,0-1 0 0 0,0 0 0 0 0,-1-1 1 0 0,0 1-1 0 0,0-2 0 0 0,-1 1 0 0 0,0-1 0 0 0,0 0 1 0 0,-1 0-1 0 0,-1-1 0 0 0,1 0 0 0 0,-1 0 0 0 0,-1 0 0 0 0,0 0 1 0 0,-1-1-1 0 0,1 0 0 0 0,-2 0 0 0 0,0 0 0 0 0,0 0 0 0 0,-1 0 1 0 0,0 0-1 0 0,-2-11-91 0 0,0 16-9 0 0,0 1 0 0 0,-1 0 0 0 0,1-1 1 0 0,-1 1-1 0 0,-1 0 0 0 0,1 0 0 0 0,-1 1 1 0 0,0-1-1 0 0,0 0 0 0 0,0 1 0 0 0,0 0 0 0 0,-1 0 1 0 0,0 0-1 0 0,0 0 0 0 0,0 0 0 0 0,0 1 1 0 0,-1 0-1 0 0,1 0 0 0 0,-1 0 0 0 0,0 0 0 0 0,0 1 1 0 0,0 0-1 0 0,-4-2 9 0 0,-125-25-1660 0 0,99 28-460 0 0,14 5-2908 0 0,8 0-4126 0 0</inkml:trace>
  <inkml:trace contextRef="#ctx0" brushRef="#br0" timeOffset="506.45">889 8 6617 0 0,'0'0'3460'0'0,"0"0"-1664"0"0,0 0-556 0 0,0 0 33 0 0,0 0 58 0 0,0 0-43 0 0,0 0-46 0 0,0 0-177 0 0,0 0-181 0 0,0 0-184 0 0,0 0-161 0 0,0 0-107 0 0,-20 6-60 0 0,-62 18-32 0 0,-23 32 1241 0 0,103-55-1574 0 0,0 0 0 0 0,0 0 0 0 0,1 0 0 0 0,-1 1 0 0 0,0-1 0 0 0,1 1 0 0 0,-1 0 0 0 0,1-1 0 0 0,0 1 0 0 0,0 0 0 0 0,-1 0 0 0 0,1 0-1 0 0,0 0 1 0 0,0 0 0 0 0,1 0 0 0 0,-1 0 0 0 0,0 0 0 0 0,1 0 0 0 0,-1 0 0 0 0,1 0 0 0 0,0 0 0 0 0,0 1 0 0 0,0-1 0 0 0,0 0 0 0 0,0 0 0 0 0,0 0 0 0 0,0 1 0 0 0,1-1 0 0 0,-1 0 0 0 0,1 0 0 0 0,0 0 0 0 0,-1 0 0 0 0,1 0 0 0 0,0 0 0 0 0,0 0 0 0 0,0 0 0 0 0,1 0 0 0 0,-1-1 0 0 0,0 1 0 0 0,1 0 0 0 0,-1-1 0 0 0,1 1 0 0 0,-1-1 0 0 0,1 1 0 0 0,0-1 0 0 0,0 0 0 0 0,0 0 0 0 0,1 1-7 0 0,106 63 53 0 0,-106-63-13 0 0,0 0 1 0 0,0 0-1 0 0,0 0 1 0 0,0 1-1 0 0,0-1 1 0 0,0 1-1 0 0,-1 0 1 0 0,1 0-1 0 0,-1 0 1 0 0,0 0-1 0 0,0 0 1 0 0,0 0-1 0 0,0 1 1 0 0,0-1-1 0 0,-1 0 1 0 0,0 1-1 0 0,1 0 1 0 0,-1-1-1 0 0,-1 1 1 0 0,1 0-1 0 0,0-1 1 0 0,-1 1-1 0 0,0 0 0 0 0,0 0 1 0 0,0 0-1 0 0,0-1 1 0 0,-1 1-1 0 0,1 0 1 0 0,-1 0-1 0 0,0-1 1 0 0,0 1-41 0 0,-8 5 70 0 0,1 0 0 0 0,-1-1-1 0 0,-1-1 1 0 0,1 1 0 0 0,-1-1 0 0 0,-1-1 0 0 0,1 0 0 0 0,-1 0 0 0 0,0-1-1 0 0,0 0 1 0 0,-1-1 0 0 0,1-1 0 0 0,-8 2-70 0 0,-96 3-1127 0 0,103-13-970 0 0,11-5-6878 0 0,1 6-2776 0 0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03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288 486 1272 0 0,'0'0'1834'0'0,"0"0"-148"0"0,0 0 163 0 0,0 0 284 0 0,0 0 98 0 0,0 0-181 0 0,0 0-305 0 0,0 0-324 0 0,0 0-241 0 0,0 0-161 0 0,0 0-102 0 0,0 0-74 0 0,-5-5-87 0 0,-13-16-89 0 0,-25 16 1390 0 0,-45 50-1514 0 0,86-43-534 0 0,-8 4-5 0 0,1 1 0 0 0,0 0-1 0 0,0 1 1 0 0,1 0 0 0 0,0 0 0 0 0,1 1 0 0 0,-1-1 0 0 0,2 2 0 0 0,-1-1 0 0 0,1 1-1 0 0,1 0 1 0 0,0 0 0 0 0,0 1 0 0 0,1 0 0 0 0,0 0 0 0 0,1 0 0 0 0,0 0-1 0 0,1 0 1 0 0,0 0 0 0 0,1 5-4 0 0,0-10 1 0 0,1 1 1 0 0,0-1-1 0 0,0 1 0 0 0,1-1 0 0 0,0 0 0 0 0,0 1 0 0 0,1-1 1 0 0,-1 0-1 0 0,1 1 0 0 0,1-1 0 0 0,-1 0 0 0 0,1-1 1 0 0,0 1-1 0 0,0 0 0 0 0,1-1 0 0 0,0 0 0 0 0,0 0 1 0 0,0 0-1 0 0,1 0 0 0 0,-1 0 0 0 0,1-1 0 0 0,0 0 0 0 0,0 0 1 0 0,1 0-1 0 0,-1-1 0 0 0,1 0 0 0 0,5 3-1 0 0,10 1 104 0 0,0-1 0 0 0,0-1 1 0 0,1-1-1 0 0,0-1 0 0 0,-1-1 0 0 0,1 0 0 0 0,0-2 0 0 0,0 0 0 0 0,0-2 0 0 0,0 0 1 0 0,-1-2-1 0 0,1 0 0 0 0,16-6-104 0 0,-19 3 156 0 0,0 0 0 0 0,-1-1 0 0 0,0 0 0 0 0,0-2 0 0 0,0 0 0 0 0,-1-1 1 0 0,-1-1-1 0 0,0-1 0 0 0,-1 0 0 0 0,0-1 0 0 0,-1 0 0 0 0,0-1 0 0 0,-2-1 0 0 0,0 0 0 0 0,0-1 1 0 0,-1 0-1 0 0,-2 0 0 0 0,7-16-156 0 0,-13 27-5 0 0,-1 0 1 0 0,1 0 0 0 0,-1-1 0 0 0,-1 1-1 0 0,1-1 1 0 0,-1 1 0 0 0,-1-1 0 0 0,1 0-1 0 0,-1 1 1 0 0,0-1 0 0 0,0 0 0 0 0,-1 1-1 0 0,0-1 1 0 0,0 1 0 0 0,-1-1 0 0 0,1 1-1 0 0,-2-1 1 0 0,1 1 0 0 0,-1 0 0 0 0,1 0-1 0 0,-2 0 1 0 0,1 0 0 0 0,-1 1 0 0 0,0-1-1 0 0,0 1 1 0 0,0 0 0 0 0,-1 0-1 0 0,1 1 1 0 0,-1-1 0 0 0,0 1 0 0 0,-1 0-1 0 0,1 0 1 0 0,-1 1 0 0 0,0 0 0 0 0,0 0-1 0 0,-2-1 5 0 0,-8-1-169 0 0,1 0-1 0 0,-1 2 0 0 0,0 0 1 0 0,0 0-1 0 0,0 2 1 0 0,0 0-1 0 0,-1 1 0 0 0,1 0 1 0 0,0 1-1 0 0,0 1 0 0 0,0 1 1 0 0,0 0-1 0 0,-3 2 170 0 0,-55 17-3149 0 0,5 4-3543 0 0,41-14-5200 0 0</inkml:trace>
  <inkml:trace contextRef="#ctx0" brushRef="#br0" timeOffset="436.085">1 779 10042 0 0,'0'0'2575'0'0,"0"0"-442"0"0,0 0-378 0 0,0 0-371 0 0,0 0-306 0 0,0 0-219 0 0,0 0-118 0 0,0 0-39 0 0,0 0-10 0 0,0 0-24 0 0,0 0-44 0 0,0 0-55 0 0,0 0-78 0 0,17-8-71 0 0,116-54 480 0 0,54-7 255 0 0,-186 68-1157 0 0,0 1 0 0 0,1-1-1 0 0,-1 1 1 0 0,0-1 0 0 0,0 1-1 0 0,0-1 1 0 0,0 1 0 0 0,0 0-1 0 0,1 0 1 0 0,-1-1 0 0 0,0 1-1 0 0,0 0 1 0 0,1 0-1 0 0,-1 0 1 0 0,0 1 0 0 0,0-1-1 0 0,0 0 1 0 0,1 0 0 0 0,-1 1-1 0 0,0-1 1 0 0,0 0 0 0 0,0 1-1 0 0,0-1 1 0 0,0 1 0 0 0,0 0-1 0 0,0-1 1 0 0,0 1 0 0 0,0 0-1 0 0,0 0 1 0 0,0-1 0 0 0,0 1-1 0 0,0 0 1 0 0,0 0 2 0 0,16 13 28 0 0,0-4-6 0 0,1 0 1 0 0,0-2-1 0 0,1 0 0 0 0,0-1 0 0 0,0 0 1 0 0,0-2-1 0 0,1 0 0 0 0,0-2 0 0 0,0 0 1 0 0,11 0-23 0 0,49 0 50 0 0,-79-3-138 0 0,11-3-3880 0 0,-9 2-4434 0 0,-2 1-3535 0 0</inkml:trace>
  <inkml:trace contextRef="#ctx0" brushRef="#br0" timeOffset="1316.231">777 27 6041 0 0,'0'0'1799'0'0,"0"0"-394"0"0,0 0-260 0 0,0 0-122 0 0,0 0-47 0 0,0 0-39 0 0,0 0-75 0 0,0 0-91 0 0,0 0-96 0 0,0 0-38 0 0,0 0-54 0 0,0 0-33 0 0,15-4-14 0 0,46-14-40 0 0,29 14 1547 0 0,53 31 308 0 0,-140-27-2298 0 0,0-1 0 0 0,0 1 0 0 0,0 1 0 0 0,0-1 0 0 0,0 0 0 0 0,0 1 0 0 0,0 0 0 0 0,0-1 0 0 0,0 1 0 0 0,-1 0 0 0 0,1 0 0 0 0,0 1 0 0 0,-1-1 0 0 0,1 1-1 0 0,-1-1 1 0 0,1 1 0 0 0,-1 0 0 0 0,0 0 0 0 0,1 0 0 0 0,-1 0 0 0 0,0 0 0 0 0,-1 0 0 0 0,1 1 0 0 0,0-1 0 0 0,0 1 0 0 0,-1-1 0 0 0,1 1-53 0 0,2 34 218 0 0,-2 1-1 0 0,-1-1 1 0 0,-1 0 0 0 0,-3 1 0 0 0,0-1 0 0 0,-3 3-218 0 0,-5 55 88 0 0,-21 174-11 0 0,11-108-47 0 0,12 51 147 0 0,0-162-22 0 0,-4-12 205 0 0,12-37-326 0 0,-35 11 1387 0 0,-4-4-1394 0 0,-1-3 0 0 0,0-1 0 0 0,-1-1 1 0 0,-27-4-28 0 0,44 1-159 0 0,-17-7-1582 0 0,36 2-2646 0 0,2-2-3869 0 0,4 3-4339 0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1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877 428 4793 0 0,'0'0'1235'0'0,"0"0"-348"0"0,0 0 78 0 0,0 0 358 0 0,0 0 272 0 0,0 0 23 0 0,0 0-220 0 0,0 0-279 0 0,0 0-139 0 0,0 0 1 0 0,0 0 10 0 0,0 0-39 0 0,0 0-90 0 0,9-3-133 0 0,74-40 1368 0 0,67-99-73 0 0,-43 65-1601 0 0,-106 77-420 0 0,-1 0 0 0 0,1 0 0 0 0,0 0 1 0 0,-1-1-1 0 0,1 1 0 0 0,-1 0 0 0 0,1 0 0 0 0,0 0 0 0 0,-1 0 0 0 0,1 0 0 0 0,-1 1 1 0 0,1-1-1 0 0,0 0 0 0 0,-1 0 0 0 0,1 0 0 0 0,-1 0 0 0 0,1 1 0 0 0,0-1 0 0 0,-1 0 1 0 0,1 0-1 0 0,-1 1 0 0 0,1-1 0 0 0,-1 0 0 0 0,1 1 0 0 0,-1-1 0 0 0,0 1 0 0 0,1-1 1 0 0,-1 1-1 0 0,1-1 0 0 0,-1 1 0 0 0,0-1 0 0 0,1 1 0 0 0,-1-1 0 0 0,0 1 0 0 0,0-1 1 0 0,1 1-1 0 0,-1 0 0 0 0,0-1 0 0 0,0 1 0 0 0,0-1 0 0 0,0 1 0 0 0,0 0 0 0 0,0-1 1 0 0,0 1-1 0 0,0-1 0 0 0,0 1 0 0 0,0 0 0 0 0,0-1 0 0 0,0 1 0 0 0,-1 0-3 0 0,2 0 27 0 0,32 118 836 0 0,-27-105-790 0 0,0 0 0 0 0,2 0 0 0 0,-1-1 0 0 0,2 0 1 0 0,0 0-1 0 0,0-1 0 0 0,1 0 0 0 0,0-1 0 0 0,2 0-73 0 0,-4-6 574 0 0,-1-2-2245 0 0,-5 1-10349 0 0,-2-4-107 0 0</inkml:trace>
  <inkml:trace contextRef="#ctx0" brushRef="#br0" timeOffset="-1005.003">393 791 7001 0 0,'0'0'1682'0'0,"0"0"-230"0"0,0 0 63 0 0,0 0 191 0 0,0 0 51 0 0,0 0-165 0 0,0 0-346 0 0,0 0-333 0 0,0 0-297 0 0,0 0-214 0 0,0 0-128 0 0,-5 2-86 0 0,-17 6-37 0 0,50 8 1697 0 0,151-24 1189 0 0,31-41-1929 0 0,-182 42-1892 0 0,-30 19-2026 0 0,2-7-6568 0 0,0-4 6484 0 0,0-1-7728 0 0</inkml:trace>
  <inkml:trace contextRef="#ctx0" brushRef="#br0" timeOffset="-597.286">1193 644 10482 0 0,'0'0'2158'0'0,"0"0"-951"0"0,0 0-236 0 0,0 0 230 0 0,0 0 290 0 0,0 0 90 0 0,0 0-206 0 0,0 0-330 0 0,0 0-298 0 0,0 0-184 0 0,0 0-126 0 0,0 0-35 0 0,0 0-18 0 0,-3 7-33 0 0,-43 88 831 0 0,36-82-1128 0 0,2 0-1 0 0,0 1 0 0 0,0 1 1 0 0,1-1-1 0 0,1 1 0 0 0,1 0 1 0 0,0 1-1 0 0,1-1 1 0 0,0 1-1 0 0,1 0 0 0 0,1 0 1 0 0,1 0-1 0 0,0 0 0 0 0,1 0 1 0 0,1 9-54 0 0,1-20 22 0 0,1-1 0 0 0,-1 1 0 0 0,0-1 0 0 0,1 0 0 0 0,0 0 1 0 0,0 0-1 0 0,0-1 0 0 0,1 1 0 0 0,-1-1 0 0 0,1 0 0 0 0,0 0 0 0 0,0 0 1 0 0,0 0-1 0 0,0 0 0 0 0,0-1 0 0 0,4 2-22 0 0,9 6 100 0 0,-11-8-70 0 0,-1 1 0 0 0,1-1 0 0 0,-1-1 0 0 0,1 1 0 0 0,0-1 0 0 0,0 0 0 0 0,-1 0 0 0 0,1-1 0 0 0,0 0 0 0 0,0 0 0 0 0,0 0 0 0 0,0-1 0 0 0,0 0 0 0 0,1 0-29 0 0,24-1 83 0 0,-40-18-4629 0 0,-2 13-6973 0 0,8 3 244 0 0</inkml:trace>
  <inkml:trace contextRef="#ctx0" brushRef="#br0" timeOffset="14780.954">385 1 0 0 0,'0'0'810'0'0,"0"0"523"0"0,0 0 33 0 0,0 0-35 0 0,0 0 18 0 0,0 0-8 0 0,0 0-5 0 0,0 0-8 0 0,0 0-36 0 0,0 0-43 0 0,-2 4-108 0 0,-6 14-134 0 0,-41-6 3509 0 0,-44-4-3108 0 0,83-5-1300 0 0,-1-1-16 0 0,0 0 1 0 0,1 1-1 0 0,0 0 1 0 0,-1 1-1 0 0,1 0 1 0 0,0 0-1 0 0,1 1 1 0 0,-1 1-1 0 0,1 0 1 0 0,0 0-1 0 0,0 0 1 0 0,-4 6-93 0 0,6 0 20 0 0,1 1 0 0 0,0 0 0 0 0,1 0 1 0 0,1 0-1 0 0,0 1 0 0 0,0 0 1 0 0,2 0-1 0 0,-1 0 0 0 0,2 0 0 0 0,0 0 1 0 0,1 12-21 0 0,-4 23 109 0 0,-34 367 1174 0 0,32-3-354 0 0,6-240 1141 0 0,27-173-2093 0 0,25 0 59 0 0,0-1-1 0 0,0-4 0 0 0,0-1 1 0 0,32-9-36 0 0,-36 7-284 0 0,-47 3-4781 0 0,-2 3 1022 0 0,-2 2-8042 0 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21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644 243 0 0 0,'0'0'324'0'0,"0"0"562"0"0,0 0 147 0 0,0 0 17 0 0,0 0 18 0 0,0 0 15 0 0,0 0 57 0 0,0-8 80 0 0,1-26 66 0 0,1 25 9608 0 0,-1 16-7315 0 0,0-2-4835 0 0,-53 150 2239 0 0,23-87-804 0 0,-89 206 100 0 0,49-104-425 0 0,61-132-315 0 0,4-47-8194 0 0,28-70-4106 0 0,-11 49 11044 0 0,-10 17 1709 0 0</inkml:trace>
  <inkml:trace contextRef="#ctx0" brushRef="#br0" timeOffset="503.042">509 358 0 0 0,'0'0'1160'0'0,"0"0"719"0"0,0 0 216 0 0,0 0-75 0 0,0 0-108 0 0,0 0-121 0 0,0 0-97 0 0,0 0-190 0 0,0 0-216 0 0,0 0-227 0 0,3-19-263 0 0,9-61-212 0 0,-9 60-186 0 0,-3 20-144 0 0,8 23 681 0 0,9 4-283 0 0,0 1 0 0 0,-2 1 0 0 0,-1 0-1 0 0,-2 1 1 0 0,0 0 0 0 0,1 14-654 0 0,39 136 437 0 0,-14-115-297 0 0,-36-66-64 0 0,0 0-1 0 0,0 0 0 0 0,0 0 1 0 0,0 0-1 0 0,0 0 1 0 0,0 0-1 0 0,-1 0 1 0 0,1-1-1 0 0,0 1 1 0 0,-1-1-1 0 0,1 1 1 0 0,-1-1-1 0 0,1 0 1 0 0,-1 0-1 0 0,0 1 0 0 0,0-1 1 0 0,0 0-1 0 0,0 0 1 0 0,0 0-1 0 0,0 0 1 0 0,-1 0-1 0 0,1-1 1 0 0,0 1-1 0 0,-1 0 1 0 0,0 0-1 0 0,0 0-75 0 0,7-13 189 0 0,71-207 416 0 0,-53 138-532 0 0,-10 35-71 0 0,-2 0 0 0 0,-2-1 0 0 0,-2 0 1 0 0,-3-1-1 0 0,-2 1 0 0 0,-2-9-2 0 0,-2 59-26 0 0,0 0 0 0 0,0 1 0 0 0,0-1-1 0 0,0 0 1 0 0,0 1 0 0 0,0-1 0 0 0,0 0 0 0 0,0 0-1 0 0,-1 1 1 0 0,1-1 0 0 0,0 0 0 0 0,0 0 0 0 0,0 1 0 0 0,-1-1-1 0 0,1 0 1 0 0,0 0 0 0 0,0 0 0 0 0,0 1 0 0 0,-1-1 0 0 0,1 0-1 0 0,0 0 1 0 0,-1 0 0 0 0,1 0 0 0 0,0 0 0 0 0,0 1 0 0 0,-1-1-1 0 0,1 0 1 0 0,0 0 0 0 0,-1 0 0 0 0,1 0 0 0 0,0 0 0 0 0,0 0-1 0 0,-1 0 1 0 0,1 0 0 0 0,0 0 0 0 0,-1 0 0 0 0,1 0-1 0 0,0 0 1 0 0,-1-1 0 0 0,1 1 0 0 0,0 0 0 0 0,0 0 0 0 0,-1 0-1 0 0,1 0 1 0 0,0 0 0 0 0,0 0 0 0 0,-1-1 0 0 0,1 1 0 0 0,0 0-1 0 0,0 0 1 0 0,-1 0 0 0 0,1-1 0 0 0,0 1 0 0 0,0 0 0 0 0,0 0-1 0 0,0-1 1 0 0,-1 1 0 0 0,1 0 0 0 0,0-1 0 0 0,0 1-1 0 0,0 0 1 0 0,0 0 0 0 0,0-1 0 0 0,0 1 26 0 0,-17 61-2904 0 0,13-41-655 0 0,1 2-3644 0 0,2-10-4179 0 0</inkml:trace>
  <inkml:trace contextRef="#ctx0" brushRef="#br0" timeOffset="961.593">1188 447 11835 0 0,'0'0'1788'0'0,"0"0"-637"0"0,0 0-176 0 0,0 0 138 0 0,0 0 118 0 0,0 0 24 0 0,0 0-177 0 0,0 0-310 0 0,0 0-257 0 0,0 0-174 0 0,0 0-116 0 0,0 0-81 0 0,0 0-57 0 0,-6 3-36 0 0,2 1-38 0 0,0-1 1 0 0,0 1-1 0 0,0 0 0 0 0,1 0 1 0 0,-1 1-1 0 0,1-1 1 0 0,0 0-1 0 0,0 1 1 0 0,1 0-1 0 0,-1 0 0 0 0,1 0 1 0 0,0 0-1 0 0,1 0 1 0 0,-1 0-1 0 0,1 1 1 0 0,-1 3-10 0 0,-1 2 13 0 0,1 0 1 0 0,0 1 0 0 0,0-1 0 0 0,1 1 0 0 0,1 0 0 0 0,0-1 0 0 0,0 1 0 0 0,1-1 0 0 0,1 1-1 0 0,0-1 1 0 0,3 9-14 0 0,-4-15 13 0 0,0 0 0 0 0,1-1 0 0 0,0 1-1 0 0,0 0 1 0 0,0-1 0 0 0,1 1 0 0 0,-1-1-1 0 0,1 0 1 0 0,0 0 0 0 0,0 0 0 0 0,1-1-1 0 0,-1 1 1 0 0,1-1 0 0 0,0 1 0 0 0,0-1 0 0 0,0 0-1 0 0,0-1 1 0 0,0 1 0 0 0,1-1 0 0 0,-1 0-1 0 0,1 0 1 0 0,0 0 0 0 0,-1 0 0 0 0,1-1-1 0 0,0 0 1 0 0,0 0 0 0 0,5 0-13 0 0,-1 0 102 0 0,1-1 1 0 0,-1 0-1 0 0,1 0 1 0 0,-1-1-1 0 0,1 0 1 0 0,-1-1-1 0 0,0 0 1 0 0,0 0-1 0 0,0-1 1 0 0,0-1-1 0 0,0 1 0 0 0,0-1 1 0 0,-1-1-1 0 0,0 1 1 0 0,0-2-1 0 0,0 1 1 0 0,0-1-1 0 0,-1 0 1 0 0,0 0-1 0 0,-1-1 1 0 0,1 0-1 0 0,-1 0 0 0 0,3-5-102 0 0,-4 6 29 0 0,1-1-1 0 0,-1 1 1 0 0,-1-1-1 0 0,1 0 0 0 0,-1 0 1 0 0,0 0-1 0 0,-1-1 0 0 0,1 1 1 0 0,-1-1-1 0 0,-1 0 0 0 0,0 0 1 0 0,0 0-1 0 0,0 0 1 0 0,-1 0-1 0 0,-1-1 0 0 0,1 1 1 0 0,-1 0-1 0 0,0 0 0 0 0,-1-1 1 0 0,0 1-1 0 0,-1 0 0 0 0,1 0 1 0 0,-1 0-1 0 0,-1 0 1 0 0,0 0-1 0 0,0 1 0 0 0,0-1 1 0 0,-1 1-1 0 0,0 0 0 0 0,-1 0 1 0 0,1 0-1 0 0,-1 0 0 0 0,-1 1 1 0 0,1 0-1 0 0,-1 0 1 0 0,0 0-1 0 0,0 1 0 0 0,-1 0 1 0 0,0 0-1 0 0,0 1 0 0 0,-2-2-28 0 0,1 3-156 0 0,0 0-1 0 0,0 1 0 0 0,-1 0 0 0 0,1 0 1 0 0,0 1-1 0 0,-1 0 0 0 0,1 0 1 0 0,-1 1-1 0 0,0 0 0 0 0,1 1 0 0 0,-1 0 1 0 0,1 0-1 0 0,0 0 0 0 0,-1 1 0 0 0,1 1 1 0 0,0 0-1 0 0,0 0 0 0 0,-5 3 157 0 0,-17 12-4255 0 0,4 6-3289 0 0,15-11-3968 0 0</inkml:trace>
  <inkml:trace contextRef="#ctx0" brushRef="#br0" timeOffset="1321.752">1802 0 9890 0 0,'0'0'2423'0'0,"0"0"-548"0"0,0 0-253 0 0,0 0-48 0 0,0 0-99 0 0,0 0-266 0 0,0 0-327 0 0,0 0-303 0 0,0 0-175 0 0,0 0-48 0 0,0 0 48 0 0,0 0 39 0 0,0 0-10 0 0,-5 20 3 0 0,-17 64-38 0 0,26-17 336 0 0,2-50-556 0 0,6 51 215 0 0,-2 1 0 0 0,-3-1 0 0 0,-3 36-393 0 0,-2 70-758 0 0,-22-183-6601 0 0,5-5-3787 0 0,9 10 3915 0 0</inkml:trace>
  <inkml:trace contextRef="#ctx0" brushRef="#br0" timeOffset="1870.599">1550 416 10258 0 0,'0'0'1694'0'0,"0"0"-647"0"0,0 0-104 0 0,0 0 180 0 0,0 0 59 0 0,0 0-37 0 0,0 0-138 0 0,0 0-134 0 0,0 0-109 0 0,33-5-73 0 0,104-16-115 0 0,-14 13 471 0 0,-90 7-903 0 0,-20 0-171 0 0,-1 0 0 0 0,1 1 0 0 0,0 1 0 0 0,0 0 0 0 0,-1 1 0 0 0,1 0 0 0 0,-1 1 0 0 0,1 0 0 0 0,3 2 27 0 0,-13-3-238 0 0,36 23-2255 0 0,-33-11-1987 0 0,-4 4-4563 0 0,4 10 2868 0 0,17-18 11041 0 0,-13-9-3157 0 0,52 1 5960 0 0,-1-17-3387 0 0,-49 11-3914 0 0,0-2 1 0 0,0 1 0 0 0,-1-1-1 0 0,0-1 1 0 0,0 0-1 0 0,-1 0 1 0 0,0-1 0 0 0,0-1-1 0 0,0 0 1 0 0,-1 0-1 0 0,-1-1 1 0 0,0 0 0 0 0,5-8-369 0 0,-9 12 83 0 0,-1 0 0 0 0,0 0 1 0 0,-1 0-1 0 0,1-1 1 0 0,-1 1-1 0 0,-1-1 0 0 0,1 1 1 0 0,-1-1-1 0 0,0 0 1 0 0,-1 1-1 0 0,1-1 0 0 0,-1 0 1 0 0,-1 0-1 0 0,1 0 0 0 0,-1 1 1 0 0,0-1-1 0 0,-1-1-83 0 0,0 5 4 0 0,-1 1 1 0 0,1-1-1 0 0,-1 0 0 0 0,0 1 0 0 0,0-1 0 0 0,0 1 1 0 0,0 0-1 0 0,0 0 0 0 0,0 0 0 0 0,0 1 0 0 0,-1-1 1 0 0,1 1-1 0 0,-1 0 0 0 0,1-1 0 0 0,-1 2 0 0 0,0-1 0 0 0,1 0 1 0 0,-1 1-1 0 0,0-1 0 0 0,1 1 0 0 0,-1 0 0 0 0,0 1 1 0 0,0-1-1 0 0,1 0 0 0 0,-4 2-4 0 0,-3-2-26 0 0,0 2 10 0 0,-1 1 1 0 0,1 1-1 0 0,-1 0 0 0 0,1 0 0 0 0,0 1 1 0 0,0 0-1 0 0,1 0 0 0 0,0 1 1 0 0,0 1-1 0 0,0-1 0 0 0,1 2 0 0 0,-1-1 1 0 0,2 1-1 0 0,-1 0 0 0 0,1 1 1 0 0,1-1-1 0 0,-1 1 0 0 0,-2 7 16 0 0,1-6-2 0 0,1 1 1 0 0,1 0-1 0 0,0 1 0 0 0,0-1 0 0 0,1 1 1 0 0,0 0-1 0 0,1 1 0 0 0,1-1 0 0 0,0 1 1 0 0,1-1-1 0 0,0 1 0 0 0,0 0 0 0 0,2 0 1 0 0,0 0-1 0 0,0 0 0 0 0,2 7 2 0 0,1-12 6 0 0,1-1-1 0 0,0-1 0 0 0,0 1 1 0 0,0-1-1 0 0,1 1 0 0 0,0-1 1 0 0,0 0-1 0 0,1-1 0 0 0,0 1 1 0 0,0-1-1 0 0,0-1 0 0 0,0 1 1 0 0,1-1-1 0 0,0 0 0 0 0,-1 0 1 0 0,2-1-1 0 0,-1 0 0 0 0,0 0 1 0 0,1 0-1 0 0,-1-1 0 0 0,1-1 1 0 0,0 1-1 0 0,-1-1 0 0 0,7 0-5 0 0,19 4-8 0 0,0 0 0 0 0,-1-3 0 0 0,1 0 0 0 0,0-3 0 0 0,13-1 8 0 0,42-19-948 0 0,-54 8-4278 0 0,-27 9-2132 0 0,-3 0-3523 0 0</inkml:trace>
  <inkml:trace contextRef="#ctx0" brushRef="#br0" timeOffset="2335.619">1 1179 7490 0 0,'0'0'2013'0'0,"0"0"-28"0"0,0 0 34 0 0,0 0-49 0 0,0 0-166 0 0,0 0-206 0 0,37 2-215 0 0,119 6-184 0 0,62-7 2073 0 0,143-47-1115 0 0,246-60-1156 0 0,-254 61-885 0 0,132 8-116 0 0,-315 37-277 0 0,-150 1 190 0 0,35-9-2061 0 0,-34-4-451 0 0,-10 6-400 0 0,-1 0-3846 0 0,-4 2-4495 0 0</inkml:trace>
  <inkml:trace contextRef="#ctx0" brushRef="#br0" timeOffset="2813.339">2964 320 3665 0 0,'0'0'3340'0'0,"0"0"-1028"0"0,0 0-337 0 0,0 0-47 0 0,0 0-153 0 0,0 0-200 0 0,0 0-247 0 0,0 0-259 0 0,0 0-166 0 0,0 0-166 0 0,0 0-131 0 0,0 0-104 0 0,0 0-94 0 0,-15 1-61 0 0,-46 5-47 0 0,18 13 359 0 0,37-11-478 0 0,38-19 361 0 0,30-27 79 0 0,-33 15 210 0 0,-29 22-636 0 0,0 1 4 0 0,0 0-3 0 0,0 0-24 0 0,-48 23-426 0 0,46-15-7826 0 0,2-8-3559 0 0</inkml:trace>
  <inkml:trace contextRef="#ctx0" brushRef="#br0" timeOffset="3329.564">2927 632 11378 0 0,'0'0'1534'0'0,"0"0"-39"0"0,0 0 129 0 0,0 0 39 0 0,0 0-117 0 0,0 0-367 0 0,0 0-423 0 0,0 0-217 0 0,0 0-116 0 0,0 0-71 0 0,0 0-41 0 0,0 0-63 0 0,-3 5-40 0 0,-17 25 149 0 0,18-22 736 0 0,16-16-580 0 0,28-12 628 0 0,-90 62-27 0 0,33-23-1420 0 0,24-14-2274 0 0,-5-5-5024 0 0,-2 0-4531 0 0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0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4897 0 0,'0'0'2791'0'0,"0"0"-777"0"0,0 0-194 0 0,0 0 54 0 0,0 0-36 0 0,0 0-170 0 0,0 0-339 0 0,0 0-380 0 0,0 0-247 0 0,0 0-120 0 0,0 0-34 0 0,0 0 5 0 0,0 0 39 0 0,2 0 41 0 0,19 3 8 0 0,-1-2 0 0 0,0 0 0 0 0,0-1 0 0 0,1-1 1 0 0,-1-1-1 0 0,0-1 0 0 0,10-3-641 0 0,87-7 837 0 0,-61 13-797 0 0,32 0 467 0 0,-45 0-5159 0 0,-51 5-3529 0 0,6-3 1903 0 0,0-1-3273 0 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1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 11082 0 0,'0'0'2253'0'0,"0"0"-581"0"0,0 0-206 0 0,0 0 30 0 0,0 0-30 0 0,0 0-191 0 0,0 0-322 0 0,0 0-367 0 0,0 0-228 0 0,0 0-93 0 0,0 0-35 0 0,0 0 14 0 0,0 0 63 0 0,3 1 46 0 0,102 7 2474 0 0,-68-9-2254 0 0,174-33 1024 0 0,-190 29-1498 0 0,34-6-1043 0 0,-56 18-6379 0 0,0-7-4934 0 0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2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10 289 0 0 0,'0'0'568'0'0,"0"0"771"0"0,0 0 484 0 0,0 0 255 0 0,0 0 116 0 0,0 0-93 0 0,0 0-273 0 0,0 0-329 0 0,0 0-310 0 0,0 0-235 0 0,0-6-143 0 0,-3-20-77 0 0,1 46 2938 0 0,-2 24-3227 0 0,13 534 3261 0 0,-13-302-3410 0 0,16-283-1322 0 0,-10 2 470 0 0,14-35-2966 0 0,-4 16-6624 0 0,-7 16 159 0 0</inkml:trace>
  <inkml:trace contextRef="#ctx0" brushRef="#br0" timeOffset="539.796">290 860 9498 0 0,'0'0'437'0'0,"0"0"-358"0"0,0 0 172 0 0,0 0 610 0 0,0 0 420 0 0,0 0 138 0 0,0 0-70 0 0,0 0-250 0 0,0 0-209 0 0,0 0-153 0 0,0 0-126 0 0,0 0-70 0 0,0 0-4 0 0,26 2 4 0 0,84 7-2 0 0,-49-21 488 0 0,-45 5-842 0 0,0-1 1 0 0,0-1 0 0 0,-1 0 0 0 0,0-1-1 0 0,-1-1 1 0 0,0 0 0 0 0,0-1 0 0 0,-1-1-1 0 0,-1 0 1 0 0,0 0 0 0 0,-1-1 0 0 0,-1-1-1 0 0,0 0 1 0 0,0 0 0 0 0,-2-1 0 0 0,0 0-1 0 0,-1 0 1 0 0,3-11-186 0 0,-8 24 11 0 0,-1-1 0 0 0,1 1 0 0 0,-1 0 0 0 0,0-1 0 0 0,0 1 0 0 0,0-1 0 0 0,-1 0 0 0 0,1 1 0 0 0,-1-1 0 0 0,0 0 0 0 0,0 1 0 0 0,0-1 0 0 0,0 0 0 0 0,-1 0 0 0 0,1 1 0 0 0,-1-1 0 0 0,0 1 0 0 0,0-1 0 0 0,-1 1 0 0 0,1-1 0 0 0,-1 1 0 0 0,1 0 0 0 0,-1-1 0 0 0,0 1 0 0 0,0 0 0 0 0,0 0 0 0 0,-1 1 0 0 0,1-1 0 0 0,-1 0 0 0 0,0 1 0 0 0,0-1 0 0 0,1 1 0 0 0,-2 0 0 0 0,1 0 0 0 0,0 0 0 0 0,0 0 0 0 0,-4 0-11 0 0,-7 1-32 0 0,-1 1 0 0 0,1 1 0 0 0,-1 0-1 0 0,1 1 1 0 0,-1 1 0 0 0,1 0 0 0 0,0 1 0 0 0,0 1 0 0 0,0 0 0 0 0,1 0 0 0 0,0 2 0 0 0,0-1 0 0 0,0 2 0 0 0,1 0 0 0 0,0 0 0 0 0,0 1 0 0 0,1 1 0 0 0,1-1-1 0 0,-1 2 1 0 0,1 0 0 0 0,1 0 0 0 0,-6 10 32 0 0,4-8-3 0 0,1 0 0 0 0,0 1 1 0 0,1 0-1 0 0,0 0 0 0 0,2 1 0 0 0,0 0 0 0 0,0 1 0 0 0,1-1 0 0 0,1 1 0 0 0,1 0 0 0 0,0 1 0 0 0,1-1 1 0 0,1 1-1 0 0,0-1 0 0 0,1 1 0 0 0,1 0 0 0 0,1 1 3 0 0,2-9 34 0 0,1 1 0 0 0,0-1 0 0 0,0 0 0 0 0,0-1 0 0 0,1 1 1 0 0,1-1-1 0 0,0 0 0 0 0,0 0 0 0 0,0-1 0 0 0,1 1 0 0 0,0-2 0 0 0,0 1 0 0 0,1-1 0 0 0,0 0 1 0 0,0 0-1 0 0,0-1 0 0 0,1 0 0 0 0,-1-1 0 0 0,1 0 0 0 0,0 0 0 0 0,1-1 0 0 0,-1 0 0 0 0,1 0 1 0 0,-1-1-1 0 0,1-1 0 0 0,5 1-34 0 0,126 13 848 0 0,11-15-493 0 0,-127-15-1204 0 0,-24 9-3039 0 0,-3 0-3646 0 0,-1 2-4705 0 0</inkml:trace>
  <inkml:trace contextRef="#ctx0" brushRef="#br0" timeOffset="1181.119">1158 933 13187 0 0,'0'0'2995'0'0,"0"0"-1635"0"0,0 0-437 0 0,0 0 85 0 0,0 0 65 0 0,0 0-65 0 0,0 0-195 0 0,0 0-247 0 0,0 0-197 0 0,0 0-135 0 0,0 0-82 0 0,0 0-40 0 0,0 0-28 0 0,-19 8-16 0 0,-62 28-24 0 0,77-34-40 0 0,0 0 0 0 0,0 0-1 0 0,0 0 1 0 0,0 1 0 0 0,0-1 0 0 0,1 1 0 0 0,-1 0 0 0 0,1 0 0 0 0,0 1-1 0 0,0-1 1 0 0,0 1 0 0 0,0-1 0 0 0,0 1 0 0 0,1 0 0 0 0,0 0 0 0 0,0 0 0 0 0,0 0-4 0 0,-6 11 12 0 0,-50 92-6 0 0,58-106 7 0 0,0-1 3 0 0,0 0 3 0 0,0 0 11 0 0,0 0 15 0 0,0 0 27 0 0,8-11 360 0 0,103-124 370 0 0,-25 49-687 0 0,-79 78-66 0 0,-7 8-53 0 0,0 1 1 0 0,0-1-1 0 0,0 0 1 0 0,1 1-1 0 0,-1-1 1 0 0,0 0-1 0 0,0 1 1 0 0,0-1-1 0 0,0 0 0 0 0,1 1 1 0 0,-1-1-1 0 0,0 0 1 0 0,0 0-1 0 0,1 1 1 0 0,-1-1-1 0 0,0 0 1 0 0,0 0-1 0 0,1 1 0 0 0,-1-1 1 0 0,0 0-1 0 0,1 0 1 0 0,-1 0-1 0 0,0 0 1 0 0,1 0-1 0 0,-1 1 1 0 0,0-1-1 0 0,1 0 0 0 0,-1 0 1 0 0,0 0-1 0 0,1 0 1 0 0,-1 0-1 0 0,1 0 1 0 0,-1 0-1 0 0,0 0 1 0 0,1 0-1 0 0,-1 0 0 0 0,0 0 1 0 0,1 0-1 0 0,-1-1 1 0 0,0 1-1 0 0,1 0 1 0 0,-1 0-1 0 0,0 0 1 0 0,1 0-1 0 0,-1-1 0 0 0,0 1 4 0 0,-1 10 4 0 0,0-1 0 0 0,1 0 0 0 0,0 1 0 0 0,0-1 0 0 0,1 1 0 0 0,0-1 0 0 0,0 1 0 0 0,1-1 0 0 0,1 0 0 0 0,-1 0 0 0 0,2 0 0 0 0,-1 0 0 0 0,1-1 0 0 0,0 1 0 0 0,1-1 0 0 0,0 0 0 0 0,0 0 0 0 0,1 0 0 0 0,0-1 0 0 0,1 1-4 0 0,-3-7 31 0 0,1 1 0 0 0,-1-1 0 0 0,1 0-1 0 0,-1 0 1 0 0,1-1 0 0 0,-1 1 0 0 0,1-1-1 0 0,0 0 1 0 0,-1 0 0 0 0,1 0 0 0 0,-1-1-1 0 0,1 0 1 0 0,-1 0 0 0 0,1 0 0 0 0,-1 0-1 0 0,1-1 1 0 0,-1 1 0 0 0,0-1 0 0 0,0 0-1 0 0,0-1 1 0 0,0 1 0 0 0,0-1 0 0 0,0 1-1 0 0,-1-1 1 0 0,0 0 0 0 0,1-1 0 0 0,-1 1-1 0 0,0 0 1 0 0,0-1 0 0 0,-1 0 0 0 0,1 0 0 0 0,-1 0-1 0 0,0 0 1 0 0,2-3-31 0 0,71-120 596 0 0,-73 124-613 0 0,-1-1 1 0 0,1 0-1 0 0,-1 0 0 0 0,0 0 0 0 0,0 0 0 0 0,0 0 0 0 0,0 0 1 0 0,-1 0-1 0 0,0 0 0 0 0,0 0 0 0 0,0 0 0 0 0,0 0 1 0 0,-1 0-1 0 0,1 0 0 0 0,-1 0 0 0 0,0 0 0 0 0,0 0 0 0 0,-1-1 17 0 0,-16-2-2202 0 0,7 5-4920 0 0,8 2-5089 0 0</inkml:trace>
  <inkml:trace contextRef="#ctx0" brushRef="#br0" timeOffset="2117.393">480 278 1896 0 0,'0'0'2657'0'0,"0"0"-769"0"0,0 0-190 0 0,0 0 36 0 0,0 0 108 0 0,0 0-65 0 0,0 0-163 0 0,0 0-178 0 0,0 0-241 0 0,0 0-212 0 0,0 0-160 0 0,0 0-99 0 0,0 0-96 0 0,-5 1-78 0 0,-5 2-396 0 0,2-1 560 0 0,18-12 253 0 0,157-156 1987 0 0,-88 77-2638 0 0,-37 70-399 0 0,-24 58 370 0 0,0-1-13 0 0,-1 9 12 0 0,37 80 129 0 0,-52-124-434 0 0,0 0 1 0 0,0-1 0 0 0,0 0 0 0 0,0 1 0 0 0,0-1 0 0 0,1 0 0 0 0,-1 0 0 0 0,1 0 0 0 0,-1-1 0 0 0,1 1 0 0 0,0-1-1 0 0,0 1 1 0 0,0-1 0 0 0,0 0 0 0 0,0 0 0 0 0,0 0 0 0 0,0 0 0 0 0,0-1 0 0 0,0 1 0 0 0,0-1 0 0 0,0 0-1 0 0,0 0 1 0 0,2 0 18 0 0,29-10-5286 0 0,-27 7-1993 0 0,-1 2-5164 0 0</inkml:trace>
  <inkml:trace contextRef="#ctx0" brushRef="#br0" timeOffset="2724.271">1673 216 7570 0 0,'0'0'1724'0'0,"0"0"-74"0"0,0 0 135 0 0,0 0 78 0 0,0 0-124 0 0,0 0-364 0 0,0 0-480 0 0,0 0-341 0 0,0 0-122 0 0,0 0 20 0 0,0 0 65 0 0,0 0 78 0 0,0 0 25 0 0,-1 12-6 0 0,11 146 2236 0 0,7-70-2164 0 0,-4 1 0 0 0,-4 0 1 0 0,-3 56-687 0 0,9 129 189 0 0,-26-240-1734 0 0,29-62-2498 0 0,-9 18-2269 0 0,-6 3-5182 0 0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1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5 568 0 0,'0'0'2362'0'0,"0"0"-128"0"0,0 0 88 0 0,0 0 105 0 0,0 0-29 0 0,0 0-233 0 0,0 0-319 0 0,0 0-327 0 0,0 0-271 0 0,0 0-241 0 0,0 0-179 0 0,0 0-145 0 0,0 0-128 0 0,-2 11 913 0 0,64-3 585 0 0,-3-7-1373 0 0,-34 1-475 0 0,1-2 0 0 0,0-1 0 0 0,0 0 0 0 0,-1-2 1 0 0,1-1-1 0 0,16-6-205 0 0,1 3 107 0 0,-43 7-143 0 0,0 0 5 0 0,-8 35-2277 0 0,-1-27-1394 0 0,-3-2-3746 0 0,6-5-3911 0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1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5393 0 0,'0'0'2593'0'0,"0"0"-395"0"0,0 0-313 0 0,0 0-303 0 0,0 0-291 0 0,0 0-267 0 0,0 0-202 0 0,0 0-53 0 0,0 0 62 0 0,0 0 13 0 0,0 0-26 0 0,0 0-56 0 0,0 0-48 0 0,9 0-39 0 0,284 3 4669 0 0,-185-15-4368 0 0,-47 10-1247 0 0,-94 12-1699 0 0,22-6-976 0 0,1 1-3307 0 0,2-2-6139 0 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55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4209 0 0,'0'0'1842'0'0,"0"0"-15"0"0,0 0 168 0 0,0 0 35 0 0,0 0-195 0 0,0 0-324 0 0,0 0-336 0 0,0 0-263 0 0,0 0-179 0 0,0 0-130 0 0,0 0-75 0 0,0 0-25 0 0,0 0 6 0 0,3 11 3768 0 0,-3-11-4069 0 0,21 7 1431 0 0,8 2-1354 0 0,1-2 0 0 0,1-1-1 0 0,-1-1 1 0 0,1-2 0 0 0,0-1-1 0 0,0-2 1 0 0,-1 0 0 0 0,4-3-285 0 0,36 2 266 0 0,57-18 215 0 0,-126 19-434 0 0,-1 0-1 0 0,0 0-28 0 0,0 0 0 0 0,0 0 14 0 0,0 0-6 0 0,0 0 19 0 0,0 0 14 0 0,0 0-15 0 0,0 0-26 0 0,-20-4-3500 0 0,3 4-749 0 0,6 0-6886 0 0,9 0 233 0 0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6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91 790 7754 0 0,'0'0'2495'0'0,"0"0"-407"0"0,0 0-169 0 0,0 0-65 0 0,0 0-198 0 0,0 0-267 0 0,0 0-297 0 0,0 0-295 0 0,0 0-211 0 0,0 0-166 0 0,0 0-87 0 0,0 0-66 0 0,-12 4-23 0 0,-38 13-1 0 0,22-3 402 0 0,36-19 122 0 0,96-64-163 0 0,-82 58-264 0 0,-22 11-217 0 0,0 0 31 0 0,0 0 22 0 0,-15 7 282 0 0,-53 43-226 0 0,103-64-2116 0 0,-14 7-4480 0 0,-11 6-5391 0 0</inkml:trace>
  <inkml:trace contextRef="#ctx0" brushRef="#br0" timeOffset="3290.191">2061 0 10690 0 0,'0'0'1546'0'0,"0"0"-90"0"0,0 0 118 0 0,0 0 94 0 0,0 0-11 0 0,0 0-216 0 0,0 0-355 0 0,0 0-294 0 0,0 0-225 0 0,0 0-148 0 0,0 0-81 0 0,0 0-26 0 0,0 0-18 0 0,-11 10-26 0 0,-34 33-19 0 0,31-1 281 0 0,15-33-425 0 0,-3 0-165 0 0,0 0 1 0 0,0 0-1 0 0,0 0 0 0 0,-2 0 1 0 0,1-1-1 0 0,-1 1 0 0 0,0-1 0 0 0,0 0 1 0 0,-1 0-1 0 0,0 0 0 0 0,-1 0 1 0 0,0-1-1 0 0,0 0 0 0 0,-1 0 1 0 0,1-1-1 0 0,-1 0 0 0 0,-3 2 60 0 0,-1-2-2826 0 0,7-5-5945 0 0,4-1-2569 0 0</inkml:trace>
  <inkml:trace contextRef="#ctx0" brushRef="#br0" timeOffset="3548.008">2266 104 9162 0 0,'0'0'2863'0'0,"0"0"-1430"0"0,0 0-257 0 0,0 0 219 0 0,0 0 101 0 0,0 0-108 0 0,0 0-338 0 0,0 0-334 0 0,0 0-237 0 0,-33 31-174 0 0,-102 97-93 0 0,20-13 100 0 0,17 15-894 0 0,93-115-907 0 0,11-10-5338 0 0,-2-5-3966 0 0</inkml:trace>
  <inkml:trace contextRef="#ctx0" brushRef="#br0" timeOffset="3969.325">2138 443 5473 0 0,'0'0'2239'0'0,"0"0"-993"0"0,0 0-51 0 0,0 0 313 0 0,0 0 135 0 0,0 0-176 0 0,0 0-337 0 0,0 0-275 0 0,0 0-154 0 0,0 0-83 0 0,0 0-93 0 0,0 0-76 0 0,0 0-67 0 0,31-2-67 0 0,92-5-33 0 0,-52 5 465 0 0,-70 3-710 0 0,0-1 0 0 0,0 0 0 0 0,0 1 0 0 0,0-1 0 0 0,0 1-1 0 0,0-1 1 0 0,0 1 0 0 0,0-1 0 0 0,-1 1 0 0 0,1 0 0 0 0,0-1 0 0 0,0 1 0 0 0,-1 0-1 0 0,1 0 1 0 0,0 0 0 0 0,-1-1 0 0 0,1 1 0 0 0,-1 0 0 0 0,1 0 0 0 0,-1 0 0 0 0,1 0 0 0 0,-1 0-1 0 0,0 0 1 0 0,0 0 0 0 0,1 0 0 0 0,-1 0 0 0 0,0 0 0 0 0,0 0 0 0 0,0 0 0 0 0,0 0-1 0 0,0 0 1 0 0,0 0 0 0 0,0 0 0 0 0,0 0 0 0 0,-1 0 0 0 0,1 0 0 0 0,0 0 0 0 0,-1 0-1 0 0,1 0 1 0 0,0 0 0 0 0,-1 0 0 0 0,1 0 0 0 0,-1 0 0 0 0,0 0 0 0 0,1-1 0 0 0,-1 1 0 0 0,0 0-1 0 0,1 0 1 0 0,-1-1 0 0 0,-1 2-37 0 0,-37 44 839 0 0,-94 94 556 0 0,132-139-1376 0 0,-1 0 0 0 0,1 0 0 0 0,0 1 0 0 0,0-1 1 0 0,-1 1-1 0 0,1-1 0 0 0,0 0 0 0 0,0 1 0 0 0,0 0 0 0 0,1-1 0 0 0,-1 1 0 0 0,0 0 0 0 0,0-1 0 0 0,1 1 0 0 0,-1 0 0 0 0,1 0 0 0 0,0-1 0 0 0,0 1 0 0 0,-1 0 0 0 0,1 0 0 0 0,0 0 0 0 0,0-1 0 0 0,1 1 0 0 0,-1 0 0 0 0,0 0 0 0 0,1 0 1 0 0,-1-1-1 0 0,1 1 0 0 0,-1 0 0 0 0,1-1 0 0 0,0 1 0 0 0,0 0 0 0 0,0-1 0 0 0,0 1 0 0 0,0-1 0 0 0,0 1 0 0 0,0-1 0 0 0,0 0 0 0 0,0 1 0 0 0,1-1 0 0 0,-1 0 0 0 0,1 0 0 0 0,-1 0 0 0 0,1 0 0 0 0,-1 0 0 0 0,1 0 0 0 0,0 0 0 0 0,-1-1 0 0 0,1 1 1 0 0,0-1-1 0 0,-1 1 0 0 0,1-1 0 0 0,0 1 0 0 0,0-1 0 0 0,0 0 0 0 0,-1 0 0 0 0,1 0-19 0 0,20 1 287 0 0,0-2 1 0 0,0 0 0 0 0,0-2-1 0 0,-1 0 1 0 0,0-1 0 0 0,20-7-288 0 0,23-7 257 0 0,-39 16-2566 0 0,-25 2-586 0 0,0 0-4610 0 0,0 0-5147 0 0</inkml:trace>
  <inkml:trace contextRef="#ctx0" brushRef="#br0" timeOffset="630.031">486 832 5577 0 0,'0'0'1383'0'0,"0"0"-97"0"0,0 0 278 0 0,0 0 252 0 0,0 0-18 0 0,0 0-196 0 0,0 0-267 0 0,0 0-218 0 0,0 0-158 0 0,0 0-65 0 0,0 0-53 0 0,0 0-47 0 0,0 0-49 0 0,30 0-74 0 0,96-2-88 0 0,-65-12 159 0 0,-52 7-561 0 0,-2 4-98 0 0,-1 0 1 0 0,1 0 0 0 0,-1-1-1 0 0,0 1 1 0 0,0-2 0 0 0,0 1-1 0 0,-1-1 1 0 0,0 1 0 0 0,0-2-1 0 0,0 1 1 0 0,0 0-1 0 0,-1-1 1 0 0,0 0 0 0 0,0 0-1 0 0,0 0 1 0 0,-1-1 0 0 0,0 1-1 0 0,0-1 1 0 0,-1 0 0 0 0,0 1-1 0 0,0-1 1 0 0,0 0 0 0 0,-1 0-1 0 0,0-1 1 0 0,0-5-84 0 0,-3 10-28 0 0,-1 1 1 0 0,1-1 0 0 0,0 1-1 0 0,0 0 1 0 0,-1 0 0 0 0,1 0-1 0 0,-1 0 1 0 0,0 1-1 0 0,0-1 1 0 0,0 1 0 0 0,1-1-1 0 0,-1 1 1 0 0,0 0-1 0 0,-1 0 1 0 0,1 1 0 0 0,0-1-1 0 0,0 0 1 0 0,0 1-1 0 0,0 0 1 0 0,0 0 0 0 0,-1 0-1 0 0,1 0 1 0 0,0 0-1 0 0,-1 1 28 0 0,-16 1-43 0 0,0 1 0 0 0,0 1 0 0 0,0 0 0 0 0,1 1 0 0 0,0 2-1 0 0,0 0 1 0 0,0 1 0 0 0,1 0 0 0 0,0 2 0 0 0,1 0 0 0 0,0 1-1 0 0,1 1 1 0 0,0 0 0 0 0,1 1 0 0 0,0 1 0 0 0,1 1 0 0 0,0 0-1 0 0,1 0 1 0 0,-5 10 43 0 0,15-20 10 0 0,0 0 0 0 0,0 0-1 0 0,1-1 1 0 0,-1 1 0 0 0,1 1-1 0 0,1-1 1 0 0,-1 0 0 0 0,1 1-1 0 0,0-1 1 0 0,0 0 0 0 0,0 1 0 0 0,1-1-1 0 0,-1 1 1 0 0,2-1 0 0 0,-1 1-1 0 0,0 0 1 0 0,1-1 0 0 0,0 0-1 0 0,1 1 1 0 0,-1-1 0 0 0,1 0 0 0 0,0 1-1 0 0,0-1 1 0 0,0 0 0 0 0,1-1-1 0 0,1 4-9 0 0,5 1 71 0 0,0 1-1 0 0,1-1 0 0 0,0-1 1 0 0,0 1-1 0 0,1-2 1 0 0,0 1-1 0 0,0-2 0 0 0,1 1 1 0 0,-1-2-1 0 0,1 1 1 0 0,1-2-1 0 0,-1 0 0 0 0,1 0 1 0 0,0-1-71 0 0,-11-3 6 0 0,8 4 31 0 0,1-1 0 0 0,-1-1 1 0 0,1 0-1 0 0,-1 0 1 0 0,1-1-1 0 0,0-1 0 0 0,0 0 1 0 0,-1 0-1 0 0,1-1 1 0 0,0 0-1 0 0,-1-1 0 0 0,1 0 1 0 0,-1-1-1 0 0,1 0 0 0 0,-1-1 1 0 0,0 0-1 0 0,0 0 1 0 0,0-1-38 0 0,-2-3-2189 0 0,-5 0-6642 0 0,-2 4-3182 0 0</inkml:trace>
  <inkml:trace contextRef="#ctx0" brushRef="#br0" timeOffset="1221.55">1056 1060 13795 0 0,'0'0'1467'0'0,"0"0"-321"0"0,0 0-138 0 0,0 0-76 0 0,0 0-100 0 0,0 0-141 0 0,0 0-175 0 0,0 0-181 0 0,0 0-126 0 0,0 0-93 0 0,0 0-44 0 0,0 0-22 0 0,0 0 3 0 0,-22 22-24 0 0,-68 67-13 0 0,39-24-5 0 0,43-45 135 0 0,20-28 477 0 0,147-138 660 0 0,-88 81-1128 0 0,-69 99-252 0 0,-9-6 157 0 0,5-25-59 0 0,1 0 1 0 0,0-1-1 0 0,0 1 0 0 0,0 0 1 0 0,0 0-1 0 0,0 0 1 0 0,0 0-1 0 0,1 0 0 0 0,0 0 1 0 0,-1 1-1 0 0,1-1 0 0 0,0 0 1 0 0,1 0-1 0 0,-1 0 0 0 0,0 0 1 0 0,1 0-1 0 0,0 0 1 0 0,0 0-1 0 0,0 0 0 0 0,0 0 1 0 0,0 0-1 0 0,0 0 0 0 0,1-1 1 0 0,0 1-1 0 0,-1 0 1 0 0,1-1-1 0 0,0 0 0 0 0,1 2-1 0 0,0-2 39 0 0,-1 0 0 0 0,1 1 0 0 0,0-1 0 0 0,0 0 0 0 0,0-1 0 0 0,1 1 0 0 0,-1-1 0 0 0,0 1 0 0 0,1-1 0 0 0,-1 0 0 0 0,1 0 0 0 0,-1 0 0 0 0,1-1 0 0 0,-1 1 0 0 0,1-1 0 0 0,0 0 0 0 0,-1 0 0 0 0,1 0 0 0 0,-1 0 0 0 0,1-1 0 0 0,-1 0 0 0 0,1 1 0 0 0,0-1 0 0 0,-1 0 0 0 0,0-1 0 0 0,1 1 0 0 0,-1-1 0 0 0,0 1 0 0 0,0-1 0 0 0,2-1-39 0 0,-1 0 41 0 0,1 0 0 0 0,-1 0 0 0 0,0 0 0 0 0,0 0 0 0 0,-1 0 1 0 0,1-1-1 0 0,-1 0 0 0 0,1 0 0 0 0,-1 0 0 0 0,-1 0 0 0 0,1 0 0 0 0,0-1 0 0 0,-1 1 0 0 0,0-1 0 0 0,0 0 1 0 0,0 1-1 0 0,-1-1 0 0 0,1 0 0 0 0,-1 0 0 0 0,0 0 0 0 0,-1 0 0 0 0,1-1-41 0 0,-1 4-253 0 0,-2-10-1150 0 0,-3 7-4725 0 0,0 4-5415 0 0</inkml:trace>
  <inkml:trace contextRef="#ctx0" brushRef="#br0" timeOffset="1979.585">468 266 1000 0 0,'0'0'1883'0'0,"0"0"-268"0"0,0 0-161 0 0,0 0-60 0 0,0 0-9 0 0,0 0 3 0 0,0 0-5 0 0,0 0 19 0 0,0 0 13 0 0,0 0-53 0 0,0 0-63 0 0,0 0-62 0 0,0 0-98 0 0,14 3-105 0 0,108 13 1929 0 0,-110-20-2812 0 0,1 1 0 0 0,-1-2 0 0 0,0 1 0 0 0,0-2 0 0 0,0 0 0 0 0,-1 0 0 0 0,0-1 0 0 0,0 0 0 0 0,-1-1 0 0 0,0 0 0 0 0,0-1 0 0 0,0 0 0 0 0,-2 0 0 0 0,1-1 0 0 0,-1 0 0 0 0,0-1 0 0 0,-1 0 0 0 0,-1 0 0 0 0,3-6-151 0 0,-9 16-5 0 0,0 1 1 0 0,0-1-1 0 0,0 0 1 0 0,0 0-1 0 0,0 1 1 0 0,0-1-1 0 0,0 0 1 0 0,0 0-1 0 0,0 1 1 0 0,1-1-1 0 0,-1 0 1 0 0,0 1 0 0 0,0-1-1 0 0,1 0 1 0 0,-1 1-1 0 0,0-1 1 0 0,1 0-1 0 0,-1 1 1 0 0,1-1-1 0 0,-1 1 1 0 0,1-1-1 0 0,-1 0 1 0 0,1 1-1 0 0,-1-1 1 0 0,1 1 0 0 0,-1 0-1 0 0,1-1 1 0 0,0 1-1 0 0,-1-1 1 0 0,1 1-1 0 0,0 0 1 0 0,-1 0-1 0 0,1-1 1 0 0,0 1-1 0 0,-1 0 1 0 0,1 0-1 0 0,0 0 1 0 0,0 0-1 0 0,-1 0 1 0 0,1 0 0 0 0,0 0-1 0 0,0 0 1 0 0,-1 0-1 0 0,1 0 1 0 0,0 0-1 0 0,-1 0 1 0 0,1 0-1 0 0,0 1 1 0 0,-1-1-1 0 0,1 0 1 0 0,0 1-1 0 0,-1-1 1 0 0,1 0 0 0 0,0 1-1 0 0,-1-1 1 0 0,1 1-1 0 0,-1-1 1 0 0,1 1-1 0 0,-1-1 1 0 0,1 1-1 0 0,-1-1 1 0 0,1 1-1 0 0,-1 0 1 0 0,1-1-1 0 0,-1 1 1 0 0,0 0-1 0 0,1-1 1 0 0,-1 1 0 0 0,0 0 4 0 0,29 53 42 0 0,72 146 502 0 0,-80-127-418 0 0,-20-73-140 0 0,-1 0-14 0 0,0 0-33 0 0,9 2-1106 0 0,-2-1-1649 0 0,0 0-5246 0 0,-1-1-4039 0 0</inkml:trace>
  <inkml:trace contextRef="#ctx0" brushRef="#br0" timeOffset="2880.359">1229 278 1472 0 0,'0'0'2149'0'0,"0"0"-666"0"0,0 0-167 0 0,0 0 158 0 0,0 0 145 0 0,0 0-36 0 0,0 0-310 0 0,0 0-394 0 0,0 0-251 0 0,0 0-65 0 0,0 0 28 0 0,0 0 81 0 0,6-1 22 0 0,100-6 2569 0 0,53-1-359 0 0,-156 8-2849 0 0,-1-1-1 0 0,0 1 0 0 0,0 0 0 0 0,1-1 0 0 0,-1 1 1 0 0,0 0-1 0 0,1 1 0 0 0,-1-1 0 0 0,0 0 0 0 0,0 1 1 0 0,1-1-1 0 0,-1 1 0 0 0,0-1 0 0 0,0 1 0 0 0,0 0 1 0 0,0 0-1 0 0,0 0 0 0 0,0 0 0 0 0,0 1 0 0 0,0-1 1 0 0,0 1-1 0 0,-1-1 0 0 0,1 1 0 0 0,0-1 0 0 0,-1 1 1 0 0,1 0-1 0 0,-1 0 0 0 0,0-1 0 0 0,0 1 0 0 0,0 0 1 0 0,1 0-1 0 0,-2 1 0 0 0,1-1 0 0 0,0 0 0 0 0,0 0 1 0 0,-1 0-1 0 0,1 1 0 0 0,-1-1 0 0 0,0 1-54 0 0,12 131 795 0 0,13 87-600 0 0,8 91-110 0 0,-35-32 245 0 0,0-200-150 0 0,2-79-164 0 0,0-1 0 0 0,0 0 1 0 0,0 0 3 0 0,0 0-1 0 0,0 0 30 0 0,0 0 12 0 0,0 0 1 0 0,0 0 16 0 0,0 0 16 0 0,0 0 3 0 0,0 0 10 0 0,0 0 11 0 0,0 0-15 0 0,0 0 2 0 0,0 0 14 0 0,0 0 5 0 0,0 0-8 0 0,0 0 0 0 0,0 0-13 0 0,0 0-18 0 0,-29 0 333 0 0,-217 7-1048 0 0,225-6-536 0 0,18-1-2558 0 0,1-1-3551 0 0,2-2-4858 0 0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4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353 259 0 0 0,'0'0'573'0'0,"0"0"168"0"0,0 0 125 0 0,0 0 139 0 0,0 0 216 0 0,0 0 216 0 0,7-2 146 0 0,0 1-2891 0 0,9-2 8252 0 0,-33 1-1814 0 0,-124 29-3516 0 0,33 8-652 0 0,105-35-925 0 0,0 1-1 0 0,0 0 0 0 0,0 0 0 0 0,0 1 0 0 0,0-1 0 0 0,1 1 0 0 0,-1-1 0 0 0,0 1 0 0 0,1 0 0 0 0,0 0 0 0 0,-1 0 1 0 0,1 0-1 0 0,0 0 0 0 0,0 1 0 0 0,0-1 0 0 0,0 1 0 0 0,1-1 0 0 0,-1 1 0 0 0,0-1 0 0 0,1 1 0 0 0,0 0 1 0 0,0 0-1 0 0,0 0 0 0 0,0 0 0 0 0,0 0 0 0 0,1 0 0 0 0,-1 0 0 0 0,1 0 0 0 0,0 0 0 0 0,0 0 0 0 0,0 1-36 0 0,-4 424 2588 0 0,1-389-2421 0 0,-1 1 1 0 0,-2 0 0 0 0,-2-1-1 0 0,-11 30-167 0 0,2 39 150 0 0,17-107-124 0 0,0 0 0 0 0,0 1 0 0 0,0-1 0 0 0,0 0 0 0 0,0 0 0 0 0,0 1 0 0 0,0-1 0 0 0,1 0 0 0 0,-1 0 0 0 0,0 1 1 0 0,1-1-1 0 0,-1 0 0 0 0,1 0 0 0 0,-1 0 0 0 0,1 0 0 0 0,0 0 0 0 0,-1 0 0 0 0,1 1 0 0 0,0-2 0 0 0,0 1 0 0 0,0 0 0 0 0,-1 0 0 0 0,1 0 0 0 0,0 0 1 0 0,0 0-1 0 0,0-1 0 0 0,1 1 0 0 0,-1 0 0 0 0,0-1 0 0 0,0 1 0 0 0,0-1 0 0 0,0 0 0 0 0,1 1 0 0 0,-1-1 0 0 0,0 0 0 0 0,0 1 0 0 0,1-1 0 0 0,-1 0 1 0 0,0 0-1 0 0,0 0 0 0 0,1 0 0 0 0,-1 0 0 0 0,0-1 0 0 0,0 1 0 0 0,1 0 0 0 0,-1-1 0 0 0,0 1 0 0 0,0 0 0 0 0,0-1 0 0 0,1 0 0 0 0,-1 1 0 0 0,0-1 1 0 0,1 0-27 0 0,16 0 61 0 0,219-7 655 0 0,-169 4-377 0 0,-68-1-2326 0 0,0-1-5934 0 0,0 6-4011 0 0</inkml:trace>
  <inkml:trace contextRef="#ctx0" brushRef="#br0" timeOffset="755.494">442 779 3969 0 0,'0'0'512'0'0,"0"0"179"0"0,0 0 585 0 0,0 0 610 0 0,0 0 288 0 0,0 0-131 0 0,0 0-318 0 0,0 0-291 0 0,0 0-254 0 0,0 0-165 0 0,0 0-116 0 0,0 0-93 0 0,0 0-69 0 0,30-2-60 0 0,96-8-72 0 0,-68-7 162 0 0,-48 11-576 0 0,1-2 5 0 0,1 1-1 0 0,-1-2 0 0 0,0 1 0 0 0,-1-2 0 0 0,0 1 0 0 0,-1-1 1 0 0,0-1-1 0 0,0 0 0 0 0,6-10-195 0 0,-14 19 9 0 0,1-1-1 0 0,-1 0 1 0 0,0 0 0 0 0,1 1-1 0 0,-1-1 1 0 0,-1 0 0 0 0,1 0-1 0 0,0 0 1 0 0,-1 0 0 0 0,1 0-1 0 0,-1 0 1 0 0,0 0 0 0 0,0 0 0 0 0,0 0-1 0 0,-1 0 1 0 0,1 0 0 0 0,-1 0-1 0 0,1 0 1 0 0,-1 0 0 0 0,0 0-1 0 0,0 0 1 0 0,-1 0 0 0 0,1 0-1 0 0,0 1 1 0 0,-1-1 0 0 0,0 1-1 0 0,1-1 1 0 0,-1 1 0 0 0,0 0 0 0 0,0-1-1 0 0,-1 1-8 0 0,-10-1-85 0 0,0 0-1 0 0,0 2 1 0 0,0-1-1 0 0,0 2 1 0 0,-1 0-1 0 0,1 0 0 0 0,0 1 1 0 0,0 1-1 0 0,0 0 1 0 0,0 1-1 0 0,0 0 1 0 0,1 1-1 0 0,-1 0 1 0 0,1 1-1 0 0,0 1 1 0 0,0 0-1 0 0,0 0 0 0 0,1 1 1 0 0,0 1-1 0 0,1 0 1 0 0,-7 6 85 0 0,8-6 6 0 0,0 0-1 0 0,0 1 1 0 0,0 0 0 0 0,1 0-1 0 0,1 1 1 0 0,-1 0 0 0 0,2 0-1 0 0,-1 1 1 0 0,2 0 0 0 0,-1 0 0 0 0,0 5-6 0 0,-1 77 349 0 0,9-86-278 0 0,1 1 0 0 0,0-1 0 0 0,0 0 0 0 0,0 0 0 0 0,1 0 1 0 0,0 0-1 0 0,0-1 0 0 0,0 0 0 0 0,1 0 0 0 0,0 0 0 0 0,1 0 0 0 0,-1-1 0 0 0,1 1 0 0 0,0-2 0 0 0,0 1 1 0 0,6 3-72 0 0,7 1 196 0 0,0-2 1 0 0,0 0-1 0 0,1 0 1 0 0,0-2-1 0 0,0-1 1 0 0,0 0-1 0 0,1-1 1 0 0,-1-2 0 0 0,1 0-1 0 0,-1-1 1 0 0,1-1-1 0 0,-1-1 1 0 0,3-1-197 0 0,-20 3 17 0 0,18-1 57 0 0,-1-1 0 0 0,1-1 0 0 0,-1-1 0 0 0,0 0 0 0 0,0-2 0 0 0,-1 0 0 0 0,10-6-74 0 0,-18-11-497 0 0,-15 14-2174 0 0,-3 3-3503 0 0,2 6-5692 0 0</inkml:trace>
  <inkml:trace contextRef="#ctx0" brushRef="#br0" timeOffset="1459.665">1176 802 9226 0 0,'0'0'1292'0'0,"0"0"-224"0"0,0 0 47 0 0,0 0 208 0 0,0 0 111 0 0,0 0-91 0 0,0 0-240 0 0,0 0-284 0 0,0 0-210 0 0,0 0-147 0 0,0 0-108 0 0,0 0-58 0 0,0 0-44 0 0,-15 17-25 0 0,-48 55-16 0 0,-58 86 974 0 0,216-263 1459 0 0,9 5-2487 0 0,-94 147-367 0 0,-10-29 171 0 0,0-13 46 0 0,0 1 0 0 0,0 0 0 0 0,1 0 0 0 0,0 0 0 0 0,0-1 0 0 0,1 1 0 0 0,-1-1 0 0 0,1 1 0 0 0,1-1 0 0 0,-1 1 0 0 0,1-1 0 0 0,0 0 0 0 0,0 0 0 0 0,0 0 0 0 0,0-1 0 0 0,1 1 0 0 0,0-1 0 0 0,0 0 0 0 0,0 0 0 0 0,1 0 0 0 0,-1 0 0 0 0,4 1-7 0 0,-2-6 84 0 0,0 0-1 0 0,0 0 1 0 0,0 0-1 0 0,-1 0 0 0 0,1-1 1 0 0,0 0-1 0 0,-1-1 1 0 0,1 1-1 0 0,-1-1 0 0 0,0 0 1 0 0,0 0-1 0 0,0-1 1 0 0,0 1-1 0 0,0-1 0 0 0,-1 0 1 0 0,0 0-1 0 0,0-1 1 0 0,0 1-1 0 0,0-1 0 0 0,-1 0 1 0 0,1 0-1 0 0,-1 0 1 0 0,2-6-84 0 0,2 1 98 0 0,-3 4-68 0 0,-1 1 1 0 0,0-1-1 0 0,0 0 0 0 0,0 0 1 0 0,-1 0-1 0 0,0 0 0 0 0,0-1 1 0 0,0 1-1 0 0,-1-1 1 0 0,0 1-1 0 0,0-1 0 0 0,-1 1 1 0 0,0-1-1 0 0,-1-6-30 0 0,-10 1-1223 0 0,0 8-5520 0 0,10 4-2468 0 0</inkml:trace>
  <inkml:trace contextRef="#ctx0" brushRef="#br0" timeOffset="2362.167">577 278 0 0 0,'0'0'1282'0'0,"0"0"362"0"0,0 0 110 0 0,0 0-5 0 0,0 0-26 0 0,0 0-70 0 0,0 0-164 0 0,0 0-203 0 0,0 0-178 0 0,0 0-120 0 0,0 0-89 0 0,0 0-76 0 0,0 0-84 0 0,0 0-100 0 0,23-5 3246 0 0,74-66-497 0 0,42-49-2461 0 0,-117 100-780 0 0,49-41-63 0 0,-69 61-75 0 0,-2 0 10 0 0,0 0-11 0 0,0 0-15 0 0,0 0-17 0 0,0 0-34 0 0,0 16-37 0 0,-3 12 188 0 0,1-16-77 0 0,1 0 0 0 0,0 0 1 0 0,0 0-1 0 0,1 0 0 0 0,1 0 1 0 0,0 0-1 0 0,1 0 0 0 0,0 0 0 0 0,1 0 1 0 0,0-1-1 0 0,3 7-16 0 0,-2-8 27 0 0,2 1 0 0 0,-1-1-1 0 0,1 0 1 0 0,1-1 0 0 0,-1 1 0 0 0,2-2 0 0 0,-1 1-1 0 0,1-1 1 0 0,0 0 0 0 0,1 0 0 0 0,3 1-27 0 0,19 3 34 0 0,-17-12-8439 0 0,-12 0-3441 0 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5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12 0 0 0,'0'0'1263'0'0,"0"0"-91"0"0,0 0 67 0 0,0 0 245 0 0,0 0 185 0 0,0 0-50 0 0,0 0-164 0 0,0 0-240 0 0,0 0-308 0 0,0 0-174 0 0,0 0-161 0 0,-5-2-113 0 0,-114-7 3163 0 0,111 9-3454 0 0,-1 1 0 0 0,0 0 0 0 0,0 1 1 0 0,1 0-1 0 0,-1 0 0 0 0,1 1 0 0 0,0 0 0 0 0,0 0 0 0 0,0 1 0 0 0,0 0 0 0 0,0 1 0 0 0,1-1 1 0 0,0 1-1 0 0,0 1 0 0 0,0 0 0 0 0,1 0 0 0 0,-3 2-168 0 0,-11 114 547 0 0,20-110-478 0 0,-2 81 356 0 0,2-30 2 0 0,-3 0 0 0 0,-3 0 0 0 0,-13 57-427 0 0,-28 75 615 0 0,34-122-137 0 0,58-61 704 0 0,100-46 20 0 0,6 22-994 0 0,-143 19-233 0 0,-7-4-3390 0 0,-1-1-3597 0 0,0-2-4417 0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6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201 193 1280 0 0,'0'0'2594'0'0,"0"0"-1046"0"0,0 0-206 0 0,0 0 184 0 0,0 0 173 0 0,0 0-88 0 0,0 0-235 0 0,0 0-245 0 0,0 0-187 0 0,0 0-106 0 0,-33 17-94 0 0,-97 51-193 0 0,93-38-51 0 0,37-26-451 0 0,1 0 1 0 0,1 0-1 0 0,-1 0 1 0 0,1 0-1 0 0,-1-1 1 0 0,1 1-1 0 0,0 0 1 0 0,0-1-1 0 0,0 0 1 0 0,1 1-1 0 0,-1-1 1 0 0,1 0-1 0 0,0 0 1 0 0,0-1-1 0 0,0 1 1 0 0,0 0-1 0 0,0-1 1 0 0,1 0-1 0 0,-1 0 1 0 0,1 0-1 0 0,-1 0 1 0 0,1 0-1 0 0,0-1 1 0 0,0 0-1 0 0,0 0 1 0 0,0 0-1 0 0,0 0 1 0 0,0 0-1 0 0,0-1 1 0 0,2 0-50 0 0,12 6 88 0 0,6 2 12 0 0,-14-6-60 0 0,0 1 0 0 0,0 0 1 0 0,0 1-1 0 0,0 0 1 0 0,0 1-1 0 0,-1 0 0 0 0,1 1 1 0 0,-2-1-1 0 0,1 2 1 0 0,0-1-1 0 0,-1 1 1 0 0,0 1-41 0 0,-7-5 75 0 0,-1 1 0 0 0,1-1 0 0 0,-1 0 0 0 0,0 0 0 0 0,0 0 0 0 0,0 1 0 0 0,0-1 0 0 0,0 0 1 0 0,-1 0-1 0 0,1 0 0 0 0,-1 1 0 0 0,0-1 0 0 0,0 0 0 0 0,0 0 0 0 0,-1 0 0 0 0,1 0 1 0 0,-1 0-1 0 0,1-1 0 0 0,-1 1 0 0 0,0 0 0 0 0,0-1 0 0 0,0 0 0 0 0,-1 1 0 0 0,1-1 0 0 0,-1 0 1 0 0,1 0-1 0 0,-1 0 0 0 0,1 0 0 0 0,-1 0 0 0 0,0-1 0 0 0,0 0 0 0 0,0 1 0 0 0,0-1 0 0 0,0 0 1 0 0,0 0-1 0 0,0 0 0 0 0,0-1 0 0 0,-1 1-75 0 0,-9 6 84 0 0,-158 62-526 0 0,164-71-2065 0 0,7-9-6974 0 0,1 10 8157 0 0,0-4-7702 0 0</inkml:trace>
  <inkml:trace contextRef="#ctx0" brushRef="#br0" timeOffset="494.135">357 47 8498 0 0,'0'0'2139'0'0,"0"0"-320"0"0,0 0-152 0 0,0 0-169 0 0,0 0-203 0 0,0 0-276 0 0,0 0-297 0 0,0 0-208 0 0,0 0-109 0 0,0 0-31 0 0,0 0 2 0 0,0 0 1 0 0,0 0-27 0 0,12-5-42 0 0,103-29 544 0 0,-106 33-765 0 0,-7 0-77 0 0,0 0 1 0 0,0 0 0 0 0,0 0 0 0 0,1 0 0 0 0,-1 1 0 0 0,0-1 0 0 0,0 1 0 0 0,0-1 0 0 0,1 1 0 0 0,-1 0 0 0 0,0 0 0 0 0,0 0 0 0 0,1 0 0 0 0,-1 1 0 0 0,0-1 0 0 0,0 0 0 0 0,0 1 0 0 0,1 0 0 0 0,-1-1 0 0 0,0 1 0 0 0,0 0 0 0 0,0 0 0 0 0,0 0 0 0 0,0 0 0 0 0,-1 1 0 0 0,1-1 0 0 0,0 0-1 0 0,0 1 1 0 0,-1-1 0 0 0,1 1 0 0 0,-1 0 0 0 0,1 0 0 0 0,-1-1 0 0 0,0 1 0 0 0,0 0 0 0 0,1 1-11 0 0,-3 5 90 0 0,0 0-1 0 0,-1 0 0 0 0,0 0 1 0 0,0 0-1 0 0,-1 0 1 0 0,0 0-1 0 0,0-1 0 0 0,-1 0 1 0 0,0 1-1 0 0,0-1 0 0 0,-5 4-89 0 0,1 3 107 0 0,7-12-81 0 0,-1-1-1 0 0,1 1 1 0 0,-1 0 0 0 0,1 0 0 0 0,0 0 0 0 0,0 0 0 0 0,0 0-1 0 0,0 0 1 0 0,0 0 0 0 0,0 0 0 0 0,1 1 0 0 0,-1-1 0 0 0,1 0-1 0 0,-1 0 1 0 0,1 1 0 0 0,0-1 0 0 0,0 0 0 0 0,0 0-1 0 0,0 1 1 0 0,0-1 0 0 0,1 0 0 0 0,-1 0 0 0 0,1 1 0 0 0,-1-1-1 0 0,1 0 1 0 0,0 0 0 0 0,0 0 0 0 0,0 0 0 0 0,0 0 0 0 0,1 1-26 0 0,2 1 66 0 0,1-1 1 0 0,0 1-1 0 0,0-1 1 0 0,0 0-1 0 0,1-1 1 0 0,-1 1 0 0 0,1-1-1 0 0,-1 0 1 0 0,1 0-1 0 0,0-1 1 0 0,-1 0-1 0 0,1 0 1 0 0,0 0-1 0 0,0-1 1 0 0,0 0 0 0 0,0 0-1 0 0,0 0 1 0 0,3-1-67 0 0,0 1-43 0 0,10-4-273 0 0,-11 1-2409 0 0,2 2-6210 0 0,-8 1-2899 0 0</inkml:trace>
  <inkml:trace contextRef="#ctx0" brushRef="#br0" timeOffset="909.76">960 147 11074 0 0,'0'0'1526'0'0,"0"0"-343"0"0,0 0-13 0 0,0 0-2 0 0,0 0-55 0 0,0 0-95 0 0,0 0-239 0 0,0 0-228 0 0,0 0-182 0 0,0 0-133 0 0,0 0-97 0 0,0 0-45 0 0,0 0-12 0 0,-31 27-28 0 0,-94 86-4 0 0,122-111-46 0 0,-1 0 0 0 0,1 1 1 0 0,0 0-1 0 0,0 0 0 0 0,0 0 1 0 0,0 0-1 0 0,0 0 0 0 0,1 0 1 0 0,-1 1-1 0 0,1-1 0 0 0,0 1 1 0 0,0 0-1 0 0,0 0 0 0 0,1 0 1 0 0,-1 0-1 0 0,1 0 0 0 0,0 0 1 0 0,0 0-5 0 0,-1 8 15 0 0,0-5 17 0 0,0-1 1 0 0,0 1-1 0 0,0 0 0 0 0,1 0 1 0 0,0 0-1 0 0,0 0 0 0 0,1 0 0 0 0,0 0 1 0 0,0 0-1 0 0,1 0 0 0 0,0 1 0 0 0,0-1 1 0 0,0-1-1 0 0,1 1 0 0 0,0 0 1 0 0,0 0-1 0 0,1-1 0 0 0,0 1 0 0 0,0-1 1 0 0,1 0-1 0 0,-1 0 0 0 0,1 0 1 0 0,1 0-1 0 0,-1-1 0 0 0,1 1 0 0 0,0-1 1 0 0,0-1-1 0 0,0 1 0 0 0,2 0-32 0 0,3 1 186 0 0,0 0-1 0 0,1-1 0 0 0,-1 0 0 0 0,1-1 1 0 0,0-1-1 0 0,0 1 0 0 0,0-2 1 0 0,1 1-1 0 0,-1-2 0 0 0,0 1 0 0 0,1-2 1 0 0,-1 1-1 0 0,1-2 0 0 0,-1 0 1 0 0,1 0-1 0 0,8-2-185 0 0,-9 0 81 0 0,-1-1-1 0 0,0 0 1 0 0,0-1-1 0 0,0 0 1 0 0,0 0 0 0 0,-1-1-1 0 0,0 0 1 0 0,0 0 0 0 0,-1-1-1 0 0,0-1 1 0 0,0 1 0 0 0,0-1-1 0 0,-1-1 1 0 0,0 1 0 0 0,-1-1-1 0 0,0 0 1 0 0,0-1-1 0 0,-1 1 1 0 0,0-1 0 0 0,-1 0-1 0 0,0-1 1 0 0,-1 1 0 0 0,0-1-1 0 0,0 1 1 0 0,-1-1 0 0 0,0 0-1 0 0,-1 0 1 0 0,-1 0 0 0 0,0 0-1 0 0,0 0 1 0 0,-1 0-1 0 0,-1-7-80 0 0,-1 10-163 0 0,0 0-1 0 0,0 0 1 0 0,-1 0-1 0 0,0 1 0 0 0,0-1 1 0 0,-1 1-1 0 0,0 0 1 0 0,-1 0-1 0 0,1 1 0 0 0,-1 0 1 0 0,0 0-1 0 0,-1 0 1 0 0,1 1-1 0 0,-1-1 0 0 0,0 2 1 0 0,-2-2 163 0 0,-36-16-4393 0 0,0 11-4713 0 0,30 11-1958 0 0</inkml:trace>
  <inkml:trace contextRef="#ctx0" brushRef="#br0" timeOffset="1395.786">773 475 10098 0 0,'0'0'1642'0'0,"0"0"-221"0"0,0 0 78 0 0,0 0 102 0 0,0 0-17 0 0,0 0-216 0 0,0 0-337 0 0,0 0-280 0 0,0 0-173 0 0,0 0-140 0 0,0 0-102 0 0,0 0-59 0 0,0 0-35 0 0,14-9-18 0 0,90-55 504 0 0,-99 60-694 0 0,1 0-1 0 0,-1 1 1 0 0,1 0-1 0 0,0 1 1 0 0,0-1-1 0 0,0 1 0 0 0,0 0 1 0 0,1 1-1 0 0,-1 0 1 0 0,0-1-1 0 0,1 2 1 0 0,-1-1-1 0 0,1 1 0 0 0,-1 0 1 0 0,1 1-34 0 0,10 26 428 0 0,-8-21-274 0 0,0 1 0 0 0,0-1 0 0 0,0-1 1 0 0,1 1-1 0 0,0-2 0 0 0,0 1 0 0 0,0-1 0 0 0,0-1 0 0 0,1 0 1 0 0,6 1-155 0 0,25 0 402 0 0,-42-4-495 0 0,14-6-2718 0 0,-10 5-6911 0 0,-3 1-2168 0 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5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16 0 0 0,'0'0'489'0'0,"0"0"621"0"0,0 0 334 0 0,0 0 173 0 0,0 0-25 0 0,0 0-165 0 0,0 0-93 0 0,0 0-77 0 0,0 0-59 0 0,0 0-19 0 0,0 0-60 0 0,-2-3-78 0 0,-38-10 4859 0 0,32 13-5960 0 0,1 2 180 0 0,1 0 1 0 0,0 1-1 0 0,0-1 1 0 0,1 1-1 0 0,-1 0 1 0 0,1 1-1 0 0,-1 0 0 0 0,1-1 1 0 0,0 1-1 0 0,0 1 1 0 0,1-1-1 0 0,-1 1 0 0 0,1 0 1 0 0,0 0-1 0 0,0 0 1 0 0,-1 4-121 0 0,4-8 15 0 0,-6 8 40 0 0,-1-1 1 0 0,1 2 0 0 0,1-1-1 0 0,0 1 1 0 0,0 0-1 0 0,1 1 1 0 0,0-1-1 0 0,1 1 1 0 0,0 0 0 0 0,0 0-1 0 0,1 0 1 0 0,1 1-1 0 0,0-1 1 0 0,1 1-1 0 0,0 7-55 0 0,0-12 48 0 0,1 0 1 0 0,0 0-1 0 0,0 0 0 0 0,1 0 0 0 0,0 0 0 0 0,0 0 0 0 0,1 0 0 0 0,0-1 0 0 0,0 1 0 0 0,0 0 1 0 0,1-1-1 0 0,0 1 0 0 0,1-1 0 0 0,-1 0 0 0 0,1 0 0 0 0,0 0 0 0 0,1-1 0 0 0,-1 1 1 0 0,1-1-1 0 0,0 0 0 0 0,0-1 0 0 0,1 1 0 0 0,-1-1 0 0 0,1 0 0 0 0,0 0 0 0 0,5 2-48 0 0,-3-4 2 0 0,1 0-1 0 0,0 0 1 0 0,-1-1 0 0 0,1 0-1 0 0,0 0 1 0 0,0-1-1 0 0,0-1 1 0 0,-1 1-1 0 0,1-1 1 0 0,0-1 0 0 0,0 1-1 0 0,-1-2 1 0 0,1 1-1 0 0,-1-1 1 0 0,0 0 0 0 0,0-1-1 0 0,0 0 1 0 0,0 0-1 0 0,2-2-1 0 0,42-26-4028 0 0,-5-2-6039 0 0,-44 32 9218 0 0,5-5-8910 0 0</inkml:trace>
  <inkml:trace contextRef="#ctx0" brushRef="#br0" timeOffset="300.01">566 62 4073 0 0,'0'0'1782'0'0,"0"0"-345"0"0,0 0-131 0 0,0 0 1 0 0,0 0 9 0 0,0 0 31 0 0,0 0-48 0 0,0 0-111 0 0,0 0-182 0 0,0 0-153 0 0,0 0-142 0 0,0 0-111 0 0,0 0-70 0 0,-25 30-57 0 0,-75 94-54 0 0,74-70 103 0 0,27-46-355 0 0,0-4-78 0 0,1-1-1 0 0,0 1 1 0 0,0 0-1 0 0,0-1 1 0 0,0 1-1 0 0,1-1 0 0 0,-1 1 1 0 0,1-1-1 0 0,0 0 1 0 0,0 0-1 0 0,0 0 1 0 0,0-1-1 0 0,1 1 0 0 0,-1-1 1 0 0,1 1-1 0 0,-1-1 1 0 0,1-1-1 0 0,0 1 1 0 0,0 0-1 0 0,0-1 1 0 0,0 0-1 0 0,0 0 0 0 0,0 0 1 0 0,0 0-1 0 0,0 0 1 0 0,0-1-1 0 0,1 0 1 0 0,-1 0-1 0 0,0 0 1 0 0,0-1-1 0 0,0 1 0 0 0,0-1 1 0 0,1 0-1 0 0,-1 0 1 0 0,2-1-89 0 0,11 1 232 0 0,-8 2-146 0 0,0-1-1 0 0,0-1 1 0 0,0 0 0 0 0,0 0 0 0 0,-1 0 0 0 0,1-1 0 0 0,0-1 0 0 0,-1 1 0 0 0,1-2-1 0 0,-1 1 1 0 0,0-1 0 0 0,0 0 0 0 0,0-1 0 0 0,0 1 0 0 0,-1-2 0 0 0,0 1 0 0 0,0-1-1 0 0,0 0 1 0 0,-1 0 0 0 0,0-1 0 0 0,0 0 0 0 0,-1 0 0 0 0,0-1 0 0 0,0 1 0 0 0,-1-1-1 0 0,1 0 1 0 0,-2 0 0 0 0,2-3-86 0 0,-4 8-27 0 0,-1-1 0 0 0,1 1-1 0 0,-1 0 1 0 0,0 0-1 0 0,1 0 1 0 0,-1 0 0 0 0,-1 0-1 0 0,1 0 1 0 0,0 0 0 0 0,-1-1-1 0 0,0 1 1 0 0,0 0-1 0 0,0 0 1 0 0,0 1 0 0 0,0-1-1 0 0,0 0 1 0 0,-1 0 0 0 0,1 0-1 0 0,-1 1 1 0 0,0-1 0 0 0,0 1-1 0 0,0-1 1 0 0,0 1-1 0 0,0 0 1 0 0,0 0 0 0 0,-1 0-1 0 0,1 0 1 0 0,-1 0 0 0 0,0 1-1 0 0,1-1 1 0 0,-1 1-1 0 0,0-1 1 0 0,0 1 0 0 0,0 0-1 0 0,0 0 1 0 0,0 1 0 0 0,0-1-1 0 0,0 0 1 0 0,0 1 0 0 0,0 0-1 0 0,0 0 1 0 0,0 0-1 0 0,-1 0 1 0 0,1 0 0 0 0,0 1-1 0 0,-3 0 28 0 0,-11-1-750 0 0,-41 1-1977 0 0,21 6-5838 0 0,27-4-2770 0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50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38 1640 0 0,'0'0'1845'0'0,"0"0"30"0"0,0 0 211 0 0,0 0 142 0 0,0 0-91 0 0,0 0-308 0 0,0 0-375 0 0,0 0-309 0 0,0 0-182 0 0,0 0-113 0 0,0 0-91 0 0,0 0-60 0 0,0 0-42 0 0,2-5-46 0 0,11-24 765 0 0,-13 28-1041 0 0,0 1-35 0 0,0 0-41 0 0,-35-1 633 0 0,23 0-852 0 0,1 1-1 0 0,-1 0 0 0 0,0 0 0 0 0,0 1 1 0 0,1 0-1 0 0,-1 1 0 0 0,1 1 1 0 0,-1 0-1 0 0,1 0 0 0 0,-6 3-39 0 0,4-1 22 0 0,0 1-1 0 0,0 1 1 0 0,1 0-1 0 0,-1 0 1 0 0,2 2-1 0 0,-1-1 1 0 0,1 1-1 0 0,0 1 1 0 0,-8 9-22 0 0,18-16 8 0 0,1-1 0 0 0,0 1 0 0 0,0 0 1 0 0,0-1-1 0 0,0 1 0 0 0,0-1 1 0 0,0 1-1 0 0,0-1 0 0 0,1 1 0 0 0,-1-1 1 0 0,1 1-1 0 0,0-1 0 0 0,0 0 0 0 0,0 1 1 0 0,0-1-1 0 0,0 0 0 0 0,1 0 1 0 0,-1 1-1 0 0,0-1 0 0 0,1 0 0 0 0,0-1 1 0 0,-1 1-1 0 0,1 0 0 0 0,0 0 1 0 0,0-1-1 0 0,0 1 0 0 0,0-1 0 0 0,1 1 1 0 0,-1-1-1 0 0,0 0 0 0 0,0 0 0 0 0,1 0 1 0 0,-1 0-1 0 0,2 0-8 0 0,82 31 515 0 0,-75-29-474 0 0,0 0 0 0 0,1 1 0 0 0,-1 0 0 0 0,-1 0 0 0 0,1 1 0 0 0,-1 1 0 0 0,1 0 0 0 0,-2 0 0 0 0,2 2-41 0 0,-8-4 47 0 0,0 0 1 0 0,0 0-1 0 0,0 0 0 0 0,-1 0 1 0 0,0 0-1 0 0,0 1 0 0 0,0 0 1 0 0,0-1-1 0 0,-1 1 0 0 0,0 0 1 0 0,0 0-1 0 0,0-1 0 0 0,0 1 0 0 0,-1 0 1 0 0,0 0-1 0 0,0 0 0 0 0,0 0 1 0 0,-1 0-1 0 0,0 3-47 0 0,-3-2 77 0 0,1-1-1 0 0,-2 1 1 0 0,1-1 0 0 0,0 0-1 0 0,-1-1 1 0 0,0 1 0 0 0,0-1-1 0 0,-1 0 1 0 0,1 0 0 0 0,-1-1 0 0 0,1 1-1 0 0,-1-1 1 0 0,0-1 0 0 0,-1 1-1 0 0,0-1-76 0 0,-2 3 25 0 0,-23 8 39 0 0,0-1 0 0 0,-1-2 0 0 0,-1-1 0 0 0,0-1 1 0 0,-6-1-65 0 0,6-1 22 0 0,33-5-28 0 0,1-1 1 0 0,-1 1 0 0 0,0-1-1 0 0,0 0 1 0 0,0 1 0 0 0,0-1 0 0 0,0 0-1 0 0,0 0 1 0 0,0 1 0 0 0,0-1-1 0 0,0 0 1 0 0,0 0 0 0 0,0 0-1 0 0,0 0 1 0 0,0 0 0 0 0,0 0 0 0 0,0-1-1 0 0,1 1 1 0 0,-1 0 0 0 0,0 0-1 0 0,0-1 1 0 0,0 1 0 0 0,0-1-1 0 0,0 1 1 0 0,0-1 0 0 0,0 1 0 0 0,1-1-1 0 0,-1 1 1 0 0,0-1 0 0 0,0 0-1 0 0,1 1 1 0 0,-1-1 0 0 0,1 0-1 0 0,-1 0 1 0 0,0 1 0 0 0,1-1 0 0 0,-1 0-1 0 0,1 0 1 0 0,0 0 5 0 0,0 0-147 0 0,3-22-2481 0 0,22 3-3411 0 0,-14 14-816 0 0,-6 1-4770 0 0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5 251 0 0 0,'0'0'918'0'0,"0"0"244"0"0,0 0 59 0 0,0 0-33 0 0,0 0-78 0 0,0 0-65 0 0,0 0-35 0 0,0 0-27 0 0,0 0-29 0 0,-1-1-813 0 0,-3-5 10419 0 0,4 6-9221 0 0,161-24 2177 0 0,-44 2-2876 0 0,4 14-163 0 0,-120 8-461 0 0,-1 0 11 0 0,0 0-7 0 0,0 0 3 0 0,0 0 1 0 0,0 0 2 0 0,0 0 8 0 0,0 0-21 0 0,0 0-37 0 0,0 0-33 0 0,0 0-15 0 0,-24 0-5974 0 0,17 0 3164 0 0,1 0-4669 0 0,4 0-2264 0 0</inkml:trace>
  <inkml:trace contextRef="#ctx0" brushRef="#br0" timeOffset="363.847">165 1 4241 0 0,'0'0'2763'0'0,"0"0"-946"0"0,0 0-345 0 0,0 0-9 0 0,0 0 21 0 0,0 0-110 0 0,0 0-231 0 0,0 0-183 0 0,0 0-92 0 0,0 0-24 0 0,0 0-12 0 0,0 0-71 0 0,0 0-85 0 0,5 10-69 0 0,33 66 818 0 0,-32-61-1222 0 0,-2 0 0 0 0,0 1 1 0 0,0 0-1 0 0,-2 0 0 0 0,0 0 0 0 0,-1 0 0 0 0,0 0 0 0 0,-1 0 0 0 0,-1 0 0 0 0,-2 10-203 0 0,-28 135 12 0 0,62-161-2379 0 0,-15 0-3916 0 0,-12-4-3887 0 0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51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1191 12651 0 0,'0'0'1496'0'0,"0"0"-240"0"0,0 0 29 0 0,0 0 131 0 0,0 0 23 0 0,0 0-127 0 0,0 0-240 0 0,0 0-233 0 0,0 0-220 0 0,0 0-172 0 0,0 0-123 0 0,0 0-67 0 0,0 0-47 0 0,-6 8 212 0 0,-12 127 628 0 0,-35-31-875 0 0,28-82-685 0 0,25-21 231 0 0,0-1-118 0 0,0 0-159 0 0,0 0-242 0 0,0-7-5502 0 0,0 2-1287 0 0,0 1-2256 0 0</inkml:trace>
  <inkml:trace contextRef="#ctx0" brushRef="#br0" timeOffset="243.064">86 794 10994 0 0,'0'0'3968'0'0,"0"0"-2330"0"0,0 0-765 0 0,0 0 11 0 0,0 0 35 0 0,0 0-81 0 0,0 0-172 0 0,0 0-263 0 0,0 0-260 0 0,0 0-187 0 0,0 0-108 0 0,0 0-34 0 0,-3 0-19 0 0,3 0 192 0 0,0 0 0 0 0,1 0 0 0 0,-1 0 1 0 0,0 1-1 0 0,0-1 0 0 0,0 0 0 0 0,0 0 0 0 0,0 0 0 0 0,1 1 0 0 0,-1-1 0 0 0,0 0 0 0 0,0 0 0 0 0,0 1 1 0 0,0-1-1 0 0,0 0 0 0 0,0 0 0 0 0,0 1 0 0 0,0-1 0 0 0,0 0 0 0 0,0 0 0 0 0,0 1 0 0 0,0-1 0 0 0,0 0 1 0 0,0 0-1 0 0,0 1 0 0 0,0-1 0 0 0,0 0 0 0 0,0 0 0 0 0,-1 1 0 0 0,1-1 0 0 0,0 0 0 0 0,0 0 0 0 0,0 1 1 0 0,0-1-1 0 0,0 0 0 0 0,-1 0 0 0 0,1 0 0 0 0,0 0 0 0 0,0 1 0 0 0,0-1 0 0 0,-1 0 0 0 0,1 0 0 0 0,0 0 1 0 0,0 0-1 0 0,0 0 0 0 0,-1 1 0 0 0,1-1 0 0 0,0 0 0 0 0,0 0 0 0 0,-1 0 0 0 0,1 0 0 0 0,0 0 1 0 0,0 0-1 0 0,-1 0 0 0 0,1 0 0 0 0,0 0 13 0 0,26 28-3606 0 0,-14-16-3991 0 0,-5-4-1217 0 0</inkml:trace>
  <inkml:trace contextRef="#ctx0" brushRef="#br0" timeOffset="824.425">249 1503 4377 0 0,'0'0'2311'0'0,"0"0"-176"0"0,0 0 30 0 0,0 0-58 0 0,0 0-268 0 0,0 0-323 0 0,0 0-329 0 0,0 0-265 0 0,0 0-146 0 0,0 0-87 0 0,0 0-67 0 0,0 0-49 0 0,0 0-49 0 0,18-29-37 0 0,56-93-45 0 0,33-59 1337 0 0,-56 112-1650 0 0,-49 66-129 0 0,-1 3-11 0 0,-1 0-19 0 0,0 0-18 0 0,0 0-19 0 0,0 0-29 0 0,2 27-330 0 0,26 92 510 0 0,26-19-50 0 0,-53-99-39 0 0,0 1 45 0 0,0-1 1 0 0,0 1 0 0 0,0-1-1 0 0,0 1 1 0 0,0-1 0 0 0,0 0-1 0 0,0 1 1 0 0,1-1 0 0 0,-1 0-1 0 0,0 0 1 0 0,1 0 0 0 0,-1 0-1 0 0,1 0 1 0 0,-1 0 0 0 0,1-1-1 0 0,0 1 1 0 0,-1 0 0 0 0,1-1-1 0 0,0 1 1 0 0,-1-1 0 0 0,1 0-1 0 0,0 1 1 0 0,0-1 0 0 0,-1 0-1 0 0,1 0 1 0 0,0 0 0 0 0,0 0-1 0 0,-1-1 1 0 0,1 1 0 0 0,0 0-1 0 0,-1-1 1 0 0,1 1 0 0 0,0-1-1 0 0,-1 0 1 0 0,1 1 0 0 0,0-1-1 0 0,-1 0 1 0 0,1 0 0 0 0,-1 0-1 0 0,1-1-40 0 0,85-70 1720 0 0,-48 34-1465 0 0,-29 30-212 0 0,-2 0-1 0 0,1 0 0 0 0,-1-1 0 0 0,-1 0 0 0 0,1 0 0 0 0,-2-1 0 0 0,1 0 0 0 0,-1 0 0 0 0,1-5-42 0 0,-6 14-28 0 0,13-49-301 0 0,-27 24-4543 0 0,9 23-3975 0 0,3 2 5600 0 0,0 1-7425 0 0</inkml:trace>
  <inkml:trace contextRef="#ctx0" brushRef="#br0" timeOffset="1273.921">1442 948 10930 0 0,'0'0'4195'0'0,"0"0"-2491"0"0,0 0-719 0 0,0 0 45 0 0,0 0 17 0 0,0 0-32 0 0,0 0-147 0 0,0 0-201 0 0,0 0-144 0 0,0 0-139 0 0,0 0-110 0 0,0 0-83 0 0,0 0-51 0 0,-19 2-23 0 0,-59 8 1 0 0,39 10 40 0 0,34-13-125 0 0,-5 2-22 0 0,1 1 1 0 0,0 0 0 0 0,1 0 0 0 0,0 1 0 0 0,1 0 0 0 0,0 1 0 0 0,0-1 0 0 0,1 1 0 0 0,1 0 0 0 0,0 1 0 0 0,1 0 0 0 0,0-1 0 0 0,1 1 0 0 0,1 0 0 0 0,0 1 0 0 0,0-1-1 0 0,2 0 1 0 0,-1 0 0 0 0,2 1 0 0 0,0 2-12 0 0,2-6 26 0 0,0-1 0 0 0,1 1-1 0 0,0-1 1 0 0,0 0 0 0 0,1 0 0 0 0,0 0-1 0 0,1-1 1 0 0,0 0 0 0 0,0 0 0 0 0,1 0-1 0 0,0-1 1 0 0,0 0 0 0 0,1 0 0 0 0,0-1-1 0 0,0 0 1 0 0,1 0 0 0 0,-1-1 0 0 0,1 0-1 0 0,0-1 1 0 0,5 2-26 0 0,-7-4 129 0 0,1 0-1 0 0,0-1 1 0 0,0 0 0 0 0,0-1-1 0 0,0 1 1 0 0,0-1-1 0 0,0-1 1 0 0,0 0 0 0 0,-1 0-1 0 0,1 0 1 0 0,0-1-1 0 0,0 0 1 0 0,-1-1 0 0 0,1 1-1 0 0,-1-1 1 0 0,0-1 0 0 0,0 0-1 0 0,0 0 1 0 0,0 0-1 0 0,-1-1 1 0 0,1 0 0 0 0,-1 0-1 0 0,-1 0 1 0 0,1-1 0 0 0,-1 0-1 0 0,0 0 1 0 0,4-6-129 0 0,6-9 84 0 0,-1 1 1 0 0,-1-2 0 0 0,-1 0-1 0 0,0 0 1 0 0,-2-1-1 0 0,-1-1 1 0 0,4-16-85 0 0,-10 29-37 0 0,0 0 0 0 0,-1-1 0 0 0,0 1 0 0 0,-1 0 0 0 0,0-1 0 0 0,-1 1 0 0 0,0-1-1 0 0,-1 1 1 0 0,0-1 0 0 0,-1 1 0 0 0,0 0 0 0 0,-1 0 0 0 0,0 0 0 0 0,-2-3 37 0 0,3 8-123 0 0,0 1-1 0 0,0-1 1 0 0,-1 1-1 0 0,0 0 1 0 0,0-1 0 0 0,0 1-1 0 0,0 1 1 0 0,-1-1-1 0 0,0 0 1 0 0,0 1-1 0 0,0 0 1 0 0,-1 0-1 0 0,1 0 1 0 0,-1 0 0 0 0,0 1-1 0 0,0 0 1 0 0,-1 0-1 0 0,1 0 1 0 0,0 1-1 0 0,-1 0 1 0 0,0 0 0 0 0,1 0-1 0 0,-1 0 1 0 0,0 1-1 0 0,0 0 1 0 0,0 0-1 0 0,-5 1 124 0 0,-63 6-4489 0 0,26 7-6074 0 0,30-5 270 0 0</inkml:trace>
  <inkml:trace contextRef="#ctx0" brushRef="#br0" timeOffset="1697.958">1089 1264 880 0 0,'0'0'2861'0'0,"0"0"-682"0"0,0 0-12 0 0,0 0 66 0 0,0 0-144 0 0,0 0-292 0 0,0 0-378 0 0,0 0-295 0 0,0 0-136 0 0,0 0 7 0 0,0 0 48 0 0,0 0 45 0 0,0 0-42 0 0,13 0-163 0 0,41 0-178 0 0,58-34 934 0 0,36-24-652 0 0,-113 54-855 0 0,38 39 61 0 0,3-5 554 0 0,-72-29-1283 0 0,3 2 1057 0 0,-6-3-5149 0 0,-2 0-4553 0 0,-1 0-2670 0 0</inkml:trace>
  <inkml:trace contextRef="#ctx0" brushRef="#br0" timeOffset="2246.527">883 706 2280 0 0,'0'0'3323'0'0,"0"0"-1176"0"0,0 0-291 0 0,0 0-58 0 0,0 0-86 0 0,0 0-121 0 0,0 0-244 0 0,0 0-221 0 0,0 0-158 0 0,0 0-143 0 0,0 0-130 0 0,0 0-100 0 0,0 0-79 0 0,27-7-53 0 0,84-19-31 0 0,-14 16 858 0 0,-97 10-1279 0 0,1 0 0 0 0,0 0 0 0 0,0 0 0 0 0,0 0 0 0 0,0 0 0 0 0,0 0 0 0 0,-1 0 0 0 0,1 0 1 0 0,0 0-1 0 0,0 0 0 0 0,0 0 0 0 0,0 0 0 0 0,-1 1 0 0 0,1-1 0 0 0,0 0 0 0 0,0 1 0 0 0,0-1 1 0 0,-1 1-1 0 0,1-1 0 0 0,0 1 0 0 0,-1-1 0 0 0,1 1 0 0 0,0-1 0 0 0,-1 1 0 0 0,1 0 1 0 0,-1-1-1 0 0,1 1 0 0 0,-1 0 0 0 0,1-1 0 0 0,-1 1 0 0 0,1 0 0 0 0,-1 0 0 0 0,0 0 0 0 0,1-1 1 0 0,-1 1-1 0 0,0 0 0 0 0,0 0 0 0 0,0 0 0 0 0,0 0 0 0 0,1 0 0 0 0,-1-1 0 0 0,0 1 0 0 0,-1 0 1 0 0,1 0-1 0 0,0 0 0 0 0,0 0 0 0 0,0 0 0 0 0,0-1 0 0 0,-1 1 0 0 0,1 0 0 0 0,0 0 0 0 0,-1 0-11 0 0,-23 40 501 0 0,-69 54 97 0 0,92-92-583 0 0,1-1-1 0 0,1 1 1 0 0,-1-1 0 0 0,0 1 0 0 0,0-1-1 0 0,1 1 1 0 0,0-1 0 0 0,-1 0-1 0 0,1 1 1 0 0,0-1 0 0 0,0 0 0 0 0,0 0-1 0 0,1 1 1 0 0,-1-1 0 0 0,0 0 0 0 0,1 0-1 0 0,0 0 1 0 0,-1-1 0 0 0,1 1-1 0 0,0 0 1 0 0,0-1 0 0 0,0 1 0 0 0,0-1-1 0 0,0 1 1 0 0,0-1 0 0 0,0 0 0 0 0,1 0-1 0 0,-1 0 1 0 0,0 0 0 0 0,1 0-1 0 0,-1-1 1 0 0,0 1 0 0 0,1-1 0 0 0,-1 1-1 0 0,1-1 1 0 0,-1 0 0 0 0,1 0 0 0 0,0 0-15 0 0,1 1 25 0 0,143 9 1018 0 0,-97-12-3141 0 0,-48-1-8045 0 0,-1 2-2108 0 0</inkml:trace>
  <inkml:trace contextRef="#ctx0" brushRef="#br0" timeOffset="3303.625">1594 632 1576 0 0,'0'0'1847'0'0,"0"0"58"0"0,0 0 121 0 0,0 0-15 0 0,0 0-92 0 0,0 0-191 0 0,0 0-276 0 0,0 0-186 0 0,0 0-152 0 0,0 0-129 0 0,0 0-74 0 0,0 0-120 0 0,0 0-107 0 0,-5-8 1909 0 0,21-1-2238 0 0,1 1 0 0 0,1 1 0 0 0,0 1 0 0 0,0 0 0 0 0,0 1 0 0 0,0 1 0 0 0,1 0 0 0 0,17 0-355 0 0,-33 3 14 0 0,-1 0 0 0 0,1 1 1 0 0,0-1-1 0 0,0 0 0 0 0,-1 1 0 0 0,1-1 0 0 0,0 1 0 0 0,0 0 0 0 0,0 0 1 0 0,-1 0-1 0 0,1 1 0 0 0,0-1 0 0 0,0 0 0 0 0,0 1 0 0 0,-1 0 0 0 0,1 0 0 0 0,0 0 1 0 0,-1 0-1 0 0,1 0 0 0 0,-1 0 0 0 0,1 1 0 0 0,-1-1 0 0 0,0 1 0 0 0,1 0 1 0 0,-1-1-1 0 0,0 1 0 0 0,0 0 0 0 0,0 1 0 0 0,-1-1 0 0 0,1 0 0 0 0,0 0 1 0 0,-1 1-1 0 0,1-1 0 0 0,-1 1 0 0 0,1 0-14 0 0,22 178 407 0 0,-12 273-217 0 0,-6-222 41 0 0,-22-159 12 0 0,14-30-222 0 0,3-41-41 0 0,-2-2 37 0 0,1-1 0 0 0,0 1-1 0 0,0-1 1 0 0,0 1 0 0 0,-1-1-1 0 0,1 1 1 0 0,0 0 0 0 0,0-1 0 0 0,-1 1-1 0 0,1-1 1 0 0,0 1 0 0 0,-1 0-1 0 0,1-1 1 0 0,0 1 0 0 0,-1 0 0 0 0,1-1-1 0 0,-1 1 1 0 0,1 0 0 0 0,-1 0-1 0 0,1-1 1 0 0,-1 1 0 0 0,1 0 0 0 0,0 0-1 0 0,-1 0 1 0 0,1 0 0 0 0,-1 0-1 0 0,1 0 1 0 0,-1 0 0 0 0,1 0 0 0 0,-1 0-1 0 0,1 0 1 0 0,-1 0 0 0 0,1 0-1 0 0,-1 0 1 0 0,1 0 0 0 0,-1 0 0 0 0,1 0-1 0 0,-1 0 1 0 0,1 1 0 0 0,-1-1-1 0 0,1 0 1 0 0,-1 0 0 0 0,1 1-1 0 0,0-1 1 0 0,-1 0 0 0 0,1 1 0 0 0,-1-1-1 0 0,1 0 1 0 0,0 1 0 0 0,-1-1-1 0 0,1 0 1 0 0,0 1 0 0 0,0-1 0 0 0,-1 1-1 0 0,1-1 1 0 0,0 1 0 0 0,0-1-1 0 0,0 1 1 0 0,-1-1 0 0 0,1 0 0 0 0,0 1-1 0 0,0-1 1 0 0,0 1 0 0 0,0-1-1 0 0,0 1 1 0 0,0-1 0 0 0,0 1 0 0 0,0-1-1 0 0,0 1 1 0 0,0 0-17 0 0,-13-6 74 0 0,-181 1 30 0 0,169 8-132 0 0,25-4 4 0 0,0 0 4 0 0,0 0-13 0 0,0 0-23 0 0,0 0-21 0 0,0 0-19 0 0,0 0-55 0 0,0 0-94 0 0,4-23-5129 0 0,0 12-4724 0 0,-1 6-1607 0 0</inkml:trace>
  <inkml:trace contextRef="#ctx0" brushRef="#br0" timeOffset="5238.316">2290 1087 3793 0 0,'0'0'3597'0'0,"0"0"-1357"0"0,0 0-589 0 0,0 0-183 0 0,0 0-122 0 0,0 0-104 0 0,0 0-193 0 0,0 0-237 0 0,0 0-205 0 0,0 0-109 0 0,0 0-74 0 0,4 0 2713 0 0,14 0-1388 0 0,108 5 1378 0 0,75-3-2457 0 0,-134-11-459 0 0,27 0 606 0 0,-94 9-760 0 0,0 0 2 0 0,0 0-15 0 0,0 0-5 0 0,0 0-14 0 0,0 0-24 0 0,0 0 25 0 0,0 0-12 0 0,0 0 1 0 0,0 0 9 0 0,0 0 20 0 0,0 0-35 0 0,0 0 10 0 0,0 0-2 0 0,0 0-22 0 0,0 0 9 0 0,0 0 4 0 0,0 0-4 0 0,0 0-11 0 0,0 0 14 0 0,0 0-8 0 0,-8-3-2491 0 0,3 2-6067 0 0,3 1-2478 0 0</inkml:trace>
  <inkml:trace contextRef="#ctx0" brushRef="#br0" timeOffset="5592.002">2365 1249 8442 0 0,'0'0'2098'0'0,"0"0"-754"0"0,0 0-240 0 0,0 0 126 0 0,0 0 71 0 0,0 0-94 0 0,0 0-159 0 0,0 0-118 0 0,0 0-28 0 0,0 0 31 0 0,0 0-7 0 0,0 0-62 0 0,0 0-71 0 0,16 2-66 0 0,112 11 1008 0 0,99-9 163 0 0,-193-14-3350 0 0,-23 4-2271 0 0,-1-1-4704 0 0,-5 3-3381 0 0</inkml:trace>
  <inkml:trace contextRef="#ctx0" brushRef="#br0" timeOffset="6289.35">1999 1 1504 0 0,'0'0'1354'0'0,"0"0"182"0"0,0 0 421 0 0,0 0 370 0 0,0 0 64 0 0,0 0-268 0 0,0 0-373 0 0,0 0-316 0 0,0 0-220 0 0,0 0-148 0 0,0 0-152 0 0,0 0-122 0 0,0 0-114 0 0,0 27 1663 0 0,-19 200-846 0 0,3-155-1471 0 0,8-53-178 0 0,-3 10-343 0 0,13-11-3594 0 0,3-17-3854 0 0,-3-1-2868 0 0</inkml:trace>
  <inkml:trace contextRef="#ctx0" brushRef="#br0" timeOffset="6531.481">2311 139 5889 0 0,'0'0'843'0'0,"0"0"-112"0"0,0 0 301 0 0,0 0 379 0 0,0 0 192 0 0,0 0-35 0 0,0 0-247 0 0,0 0-333 0 0,0 0-256 0 0,-30 36-189 0 0,-90 109-170 0 0,51-56 82 0 0,-44 88-436 0 0,98-133-688 0 0,13-15-3419 0 0,9-24-2374 0 0,-4-2 173 0 0</inkml:trace>
  <inkml:trace contextRef="#ctx0" brushRef="#br0" timeOffset="7009.262">2139 555 3033 0 0,'0'0'2299'0'0,"0"0"-103"0"0,0 0 3 0 0,0 0-155 0 0,0 0-363 0 0,0 0-435 0 0,0 0-355 0 0,0 0-259 0 0,0 0-93 0 0,0 0 38 0 0,0 0 42 0 0,0 0 25 0 0,0 0-52 0 0,15 0-81 0 0,96-7 537 0 0,40-1 190 0 0,-150 8-1177 0 0,-1 0 8 0 0,-14 23 893 0 0,-60 54 65 0 0,72-74-993 0 0,0-1 0 0 0,-1 1 0 0 0,1-1 0 0 0,1 1 0 0 0,-1 0 0 0 0,0 0 0 0 0,1 0 0 0 0,0 0 0 0 0,-1 0 0 0 0,1 1 0 0 0,0-1 0 0 0,1 0 0 0 0,-1 0 0 0 0,0 1 0 0 0,1-1 0 0 0,0 0 0 0 0,0 1 0 0 0,0-1 1 0 0,0 0-1 0 0,1 1 0 0 0,-1-1 0 0 0,1 0 0 0 0,0 3-34 0 0,67 1 1133 0 0,20-33-86 0 0,-24 5-3332 0 0,-20 15-7683 0 0,-38 6-2137 0 0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3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93 6233 0 0,'0'0'1422'0'0,"0"0"-443"0"0,0 0-143 0 0,0 0 132 0 0,0 0 180 0 0,0 0 35 0 0,0 0-156 0 0,0 0-184 0 0,0 0-157 0 0,0 0-96 0 0,0 0-53 0 0,10-5-41 0 0,31-16-10 0 0,0 12 980 0 0,71 5 1229 0 0,-111 6-2643 0 0,1-1 0 0 0,0 0 0 0 0,-1 1 0 0 0,1-1 0 0 0,-1 1 0 0 0,0-1 0 0 0,1 1-1 0 0,-1 0 1 0 0,0 0 0 0 0,0-1 0 0 0,0 1 0 0 0,0 0 0 0 0,0 0 0 0 0,0 0 0 0 0,-1 0 0 0 0,1 0-1 0 0,-1 0 1 0 0,1 0 0 0 0,-1 0 0 0 0,0 0 0 0 0,0 0 0 0 0,0 1 0 0 0,0-1 0 0 0,0 0 0 0 0,0 0 0 0 0,-1 0-1 0 0,1 0-51 0 0,0 4 113 0 0,2 368 1199 0 0,60-74-752 0 0,-57-192-168 0 0,-15-77 1710 0 0,0 12-2154 0 0,9 49 807 0 0,12-103-11 0 0,75-171-304 0 0,-37 24-362 0 0,-30 58-46 0 0,18-216 70 0 0,-17 182-10 0 0,34 45-77 0 0,-53 87-15 0 0,0 1 0 0 0,0 0 0 0 0,0-1 0 0 0,1 1 0 0 0,-1 0-1 0 0,0 0 1 0 0,1 0 0 0 0,-1 0 0 0 0,1 0 0 0 0,-1 0 0 0 0,1 0 0 0 0,0 0 0 0 0,-1 1 0 0 0,1-1 0 0 0,0 1-1 0 0,-1-1 1 0 0,1 1 0 0 0,0 0 0 0 0,0-1 0 0 0,-1 1 0 0 0,1 0 0 0 0,0 0 0 0 0,0 0 0 0 0,-1 0 0 0 0,1 1 0 0 0,0-1-1 0 0,0 0 1 0 0,-1 1 0 0 0,34 3 2 0 0,83 3 91 0 0,-85-5-69 0 0,0-2 1 0 0,0-2-1 0 0,0-1 1 0 0,-1-1-1 0 0,1-2 1 0 0,26-8-25 0 0,74-11 117 0 0,151 16 210 0 0,-283 9-335 0 0,-1 0 14 0 0,0 0-7 0 0,0 0 8 0 0,0 0 7 0 0,0 0 4 0 0,0 0 6 0 0,0 0 3 0 0,0 0-13 0 0,-9-2-2491 0 0,5 1-1803 0 0,2 1-3655 0 0,0 0-4261 0 0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4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7 7738 0 0,'0'0'2177'0'0,"0"0"-177"0"0,0 0-21 0 0,0 0-43 0 0,0 0-169 0 0,0 0-261 0 0,0 0-269 0 0,0 0-223 0 0,0 0-141 0 0,0 0-146 0 0,0 0-147 0 0,0 0-96 0 0,0 0-70 0 0,1-2-69 0 0,2-3 489 0 0,-1 32 356 0 0,-2-11-604 0 0,3 14-245 0 0,-2-1 0 0 0,-1 0 0 0 0,-1 1 0 0 0,-2-1 0 0 0,-1 0 0 0 0,-1 0 0 0 0,-2 1-341 0 0,-44 207 526 0 0,51-171-411 0 0,0-66-113 0 0,0 0-5 0 0,0 0 20 0 0,0 0-20 0 0,0 0 10 0 0,0 0-7 0 0,0 0 12 0 0,0 0 5 0 0,0 0 3 0 0,0 0-12 0 0,-1 1-12 0 0,-1-1 0 0 0,1 1 1 0 0,0 0-1 0 0,0-1 0 0 0,0 1 0 0 0,0 0 1 0 0,0 0-1 0 0,0-1 0 0 0,0 1 1 0 0,0 0-1 0 0,1 0 0 0 0,-1 0 0 0 0,0 0 1 0 0,0 0-1 0 0,1 0 0 0 0,-1 0 0 0 0,1 0 1 0 0,-1 1-1 0 0,1-1 0 0 0,-1 0 1 0 0,1 0-1 0 0,0 0 0 0 0,-1 1 0 0 0,1-1 1 0 0,0 0-1 0 0,0 0 0 0 0,0 1 0 0 0,0-1 1 0 0,0 0-1 0 0,0 0 0 0 0,0 1 0 0 0,1-1 1 0 0,-1 0-1 0 0,0 0 0 0 0,1 0 1 0 0,-1 1-1 0 0,1 0 4 0 0,-1 12 109 0 0,0-16-539 0 0,0-22-2108 0 0,2 7-3158 0 0,0 9-3556 0 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56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6297 0 0,'0'0'3141'0'0,"0"0"-1142"0"0,0 0-404 0 0,0 0 60 0 0,0 0 40 0 0,0 0-155 0 0,0 0-281 0 0,0 0-314 0 0,0 0-261 0 0,0 0-133 0 0,0 0-85 0 0,0 0-71 0 0,0 0 27 0 0,18 11 1265 0 0,113 1 1474 0 0,-98-12-2780 0 0,145-11 583 0 0,-108 10-1031 0 0,-68-2 15 0 0,-2 3-3536 0 0,0-1-3845 0 0,0 1-4559 0 0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4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68 0 0 0,'0'0'679'0'0,"0"0"25"0"0,0 0 5 0 0,0 0 22 0 0,0 0 19 0 0,0 0-62 0 0,0 0-105 0 0,0 0-83 0 0,0 0-55 0 0,0 0-23 0 0,0 0 8 0 0,0 0 36 0 0,0 0 11 0 0,4-19 3537 0 0,2-23 1834 0 0,-6 41-5526 0 0,0 0-1078 0 0,0-4 5640 0 0,0 7-672 0 0,0-2-4012 0 0,0 0-38 0 0,0 0-12 0 0,0 0-6 0 0,0 27 978 0 0,-14 86-491 0 0,-1 20-263 0 0,9-94-248 0 0,6-39-127 0 0,0 0-14 0 0,0 0-50 0 0,0 0-1 0 0,0 0-20 0 0,0 0-45 0 0,6-11-939 0 0,24-21-5266 0 0,-23 27 1130 0 0,2 0-6986 0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5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 5169 0 0,'0'0'2419'0'0,"0"0"-466"0"0,0 0-100 0 0,0 0 24 0 0,0 0-75 0 0,0 0-187 0 0,0 0-206 0 0,0 0-171 0 0,0 0-161 0 0,0 0-107 0 0,0 0-93 0 0,0 0-88 0 0,0 0-48 0 0,-6 2-49 0 0,-17 9-68 0 0,17-9-73 0 0,6-2-76 0 0,0 0-76 0 0,0 0-94 0 0,0 0-36 0 0,0 0-36 0 0,240 19 2112 0 0,142 1-1462 0 0,-357-37-1319 0 0,-25-5-3233 0 0,-8 16-1245 0 0,2 4-3145 0 0,3 2-3668 0 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5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9546 0 0,'0'0'6305'0'0,"0"0"-4374"0"0,0 0-1249 0 0,0 0 166 0 0,0 0 248 0 0,0 0 138 0 0,0 0-76 0 0,0 0-158 0 0,0 0-132 0 0,0 0-100 0 0,0 0-65 0 0,0 0-62 0 0,0 0-62 0 0,29 7-79 0 0,88 22-69 0 0,-1-17 452 0 0,-81-14-672 0 0,173 2 425 0 0,-120 0-2819 0 0,-65-5-2988 0 0,-19 3 1010 0 0,1 2-7991 0 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6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8 10530 0 0,'0'0'1619'0'0,"0"0"-157"0"0,0 0 57 0 0,0 0 27 0 0,0 0-130 0 0,0 0-224 0 0,0 0-230 0 0,0 0-182 0 0,0 0-123 0 0,0 0-95 0 0,0 0-59 0 0,0 0-57 0 0,0 0-63 0 0,-3 4-71 0 0,-176 134 1120 0 0,261-188-469 0 0,111-42-757 0 0,-158 85-32 0 0,-35 34 613 0 0,-20 85 533 0 0,-18 334-663 0 0,24-277-635 0 0,-15-121 38 0 0,28-45-56 0 0,0 0-18 0 0,1-2-16 0 0,0-1 0 0 0,0 0 0 0 0,0 0-18 0 0,0 0-21 0 0,0 0-16 0 0,0 0-37 0 0,0 0-38 0 0,18-12-1802 0 0,-14 7 1507 0 0,2-5-2773 0 0,-5-1-5363 0 0,-1 10-2410 0 0</inkml:trace>
  <inkml:trace contextRef="#ctx0" brushRef="#br0" timeOffset="26446.148">1 929 0 0 0,'5'-2'-1047'0'0,"1"-2"4470"0"0,-17 3 1443 0 0,10 0 3737 0 0,4 0-3384 0 0,13-1-1632 0 0,33-13-2274 0 0,124-9 114 0 0,100-3-589 0 0,-173 31-426 0 0,-100-4-394 0 0,33 0 141 0 0,32 4-72 0 0,-65-4-92 0 0,0 0 10 0 0,0 0 34 0 0,0 0-17 0 0,0 0-7 0 0,0 0 4 0 0,0 0 29 0 0,0 0-14 0 0,0 0 13 0 0,0 0 6 0 0,0 0-26 0 0,0 0 5 0 0,0 0 11 0 0,0 0-11 0 0,0 0-8 0 0,0 0 18 0 0,0 0 4 0 0,0 0-10 0 0,-9 3-1091 0 0,0-9-7623 0 0,8 6 4385 0 0,-1-1-7856 0 0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28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2 664 0 0 0,'0'0'1332'0'0,"0"0"-259"0"0,0 0-257 0 0,0 0 7 0 0,0 0 217 0 0,0 0 232 0 0,0 0 108 0 0,0 0-65 0 0,0 0-235 0 0,0 0-223 0 0,0 0-144 0 0,-2 7 2301 0 0,45 24 1563 0 0,-28-29-4308 0 0,0-1-1 0 0,0-1 1 0 0,0 0 0 0 0,0-1-1 0 0,0-1 1 0 0,0 0 0 0 0,0-1-1 0 0,0-1 1 0 0,-1 0 0 0 0,1-1-1 0 0,-1-1 1 0 0,0 0 0 0 0,-1-1-1 0 0,0 0 1 0 0,0-1 0 0 0,0 0-1 0 0,-1-1 1 0 0,0-1 0 0 0,-1 0-1 0 0,2-2-268 0 0,224-211 1345 0 0,40-92-381 0 0,-267 304-932 0 0,-7 7-19 0 0,-1 0 1 0 0,1 0-1 0 0,0 0 1 0 0,0 1-1 0 0,1-1 1 0 0,-1 1-1 0 0,1 0 1 0 0,-1 0-1 0 0,1 0 1 0 0,0 0-1 0 0,0 1 1 0 0,0 0-1 0 0,1 0 1 0 0,-1 0-1 0 0,0 0 1 0 0,1 1-1 0 0,1-1-13 0 0,-3 4 11 0 0,0 0 0 0 0,0 0 0 0 0,-1 1 0 0 0,1-1 0 0 0,-1 1 0 0 0,1-1 0 0 0,-1 1 0 0 0,0 0 0 0 0,0 0 0 0 0,0 0 0 0 0,0 0 0 0 0,0 0 0 0 0,-1 1 0 0 0,0-1 0 0 0,1 0 0 0 0,-1 1 0 0 0,0-1 0 0 0,-1 1 0 0 0,1-1 0 0 0,-1 2-11 0 0,18 77 283 0 0,-5 2 0 0 0,-3-1 0 0 0,-3 1 0 0 0,-5 43-283 0 0,-1-119 22 0 0,-1 1 0 0 0,-1-1 0 0 0,0 0 0 0 0,0 0 0 0 0,0 0 0 0 0,-1 0 0 0 0,0 0 0 0 0,-1-1 0 0 0,0 1 0 0 0,0 0 0 0 0,-1-1 0 0 0,1 0 0 0 0,-2 0 0 0 0,1 0-1 0 0,-1-1 1 0 0,0 1 0 0 0,0-1 0 0 0,-1 0 0 0 0,1 0 0 0 0,-2-1 0 0 0,1 0 0 0 0,0 0 0 0 0,-1 0 0 0 0,0-1 0 0 0,0 0 0 0 0,0 0 0 0 0,-1-1 0 0 0,1 0 0 0 0,-5 1-22 0 0,-14 1 9 0 0,1-2 1 0 0,-1-1-1 0 0,1 0 1 0 0,-1-2-1 0 0,1-1 1 0 0,-11-3-10 0 0,14 2-41 0 0,1-1 0 0 0,0-2 0 0 0,0 0 1 0 0,0-1-1 0 0,1-1 0 0 0,0 0 0 0 0,0-2 0 0 0,-11-7 41 0 0,30 16-43 0 0,0-1-1 0 0,0 1 1 0 0,0-1-1 0 0,0 1 1 0 0,0-1 0 0 0,0 1-1 0 0,0-1 1 0 0,0 0-1 0 0,0 1 1 0 0,1-1-1 0 0,-1 0 1 0 0,0 0-1 0 0,1 1 1 0 0,-1-1 0 0 0,0 0-1 0 0,1 0 1 0 0,-1 0-1 0 0,1 0 1 0 0,-1 0-1 0 0,1 0 1 0 0,-1 0-1 0 0,1 0 1 0 0,0 0 0 0 0,0 0-1 0 0,0 0 1 0 0,-1 0-1 0 0,1 0 1 0 0,0 0-1 0 0,0 0 1 0 0,0 0-1 0 0,0 0 1 0 0,1 0 0 0 0,-1 0-1 0 0,0 0 1 0 0,0 0-1 0 0,1 0 1 0 0,-1 0-1 0 0,0 0 1 0 0,1 0-1 0 0,-1 0 1 0 0,1 0 0 0 0,-1 0-1 0 0,1 0 1 0 0,0 0-1 0 0,-1 1 1 0 0,1-1-1 0 0,0 0 1 0 0,0 0-1 0 0,-1 1 1 0 0,1-1 0 0 0,0 0-1 0 0,0 1 1 0 0,1-1 43 0 0,57-29-5471 0 0,-46 25 2078 0 0,6-4-8402 0 0</inkml:trace>
  <inkml:trace contextRef="#ctx0" brushRef="#br0" timeOffset="400.294">1391 290 7962 0 0,'0'0'3272'0'0,"0"0"-1741"0"0,0 0-541 0 0,0 0 260 0 0,0 0 275 0 0,0 0 52 0 0,0 0-296 0 0,0 0-417 0 0,0 0-252 0 0,0 0-78 0 0,0 0 27 0 0,0 0 17 0 0,0 0-31 0 0,-3 6-90 0 0,-42 70 497 0 0,36-64-898 0 0,0 0 1 0 0,1 0-1 0 0,1 1 0 0 0,0 0 1 0 0,1 0-1 0 0,0 1 0 0 0,1-1 1 0 0,0 1-1 0 0,1 1 0 0 0,1-1 1 0 0,-1 10-57 0 0,3-18 4 0 0,0 1 0 0 0,0-1 0 0 0,1 1-1 0 0,0-1 1 0 0,0 0 0 0 0,1 1 0 0 0,0-1 0 0 0,0 0 0 0 0,0 1 0 0 0,1-1 0 0 0,-1 0 0 0 0,2 0 0 0 0,-1 0 0 0 0,1 0 0 0 0,0 0 0 0 0,0-1 0 0 0,0 1 0 0 0,1-1 0 0 0,0 0-1 0 0,0 0 1 0 0,0 0 0 0 0,2 1-4 0 0,3-1 29 0 0,0 0-1 0 0,0-1 1 0 0,0 1-1 0 0,1-2 1 0 0,0 0-1 0 0,-1 0 1 0 0,1 0-1 0 0,0-1 1 0 0,1-1-1 0 0,-1 0 0 0 0,0 0 1 0 0,0-1-1 0 0,0 0 1 0 0,1-1-1 0 0,-1 0 1 0 0,0-1-1 0 0,0 0 1 0 0,8-2-29 0 0,3-2 160 0 0,0-2 1 0 0,-1 0 0 0 0,1 0-1 0 0,-1-2 1 0 0,-1-1 0 0 0,0 0-1 0 0,-1-2 1 0 0,4-2-161 0 0,-12 8 98 0 0,-1 0 0 0 0,0 0 0 0 0,0-1-1 0 0,0 0 1 0 0,-1 0 0 0 0,0-1 0 0 0,0 0-1 0 0,-1-1 1 0 0,-1 0 0 0 0,1 0 0 0 0,-2 0 0 0 0,1-1-1 0 0,-2 1 1 0 0,1-1 0 0 0,-1-1 0 0 0,-1 1 0 0 0,0 0-1 0 0,-1-1 1 0 0,0 0 0 0 0,0 1 0 0 0,-1-12-98 0 0,-2 17 8 0 0,-1 1 1 0 0,1-1-1 0 0,-1 1 1 0 0,0 0-1 0 0,0-1 0 0 0,-1 1 1 0 0,1 0-1 0 0,-1 0 1 0 0,-1 1-1 0 0,1-1 1 0 0,0 1-1 0 0,-1-1 0 0 0,0 1 1 0 0,0 0-1 0 0,0 0 1 0 0,-1 1-1 0 0,1-1 0 0 0,-1 1 1 0 0,0 0-1 0 0,0 1 1 0 0,0-1-1 0 0,-5-1-8 0 0,-122-27-301 0 0,119 30 124 0 0,0 2 1 0 0,0-1-1 0 0,0 2 1 0 0,0 0-1 0 0,0 0 1 0 0,1 1-1 0 0,-1 1 1 0 0,1 0-1 0 0,-1 0 1 0 0,1 1-1 0 0,0 1 1 0 0,1 0-1 0 0,0 1 1 0 0,-10 7 176 0 0,-13 15-4321 0 0,4 5-3466 0 0,19-18-4603 0 0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3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0 359 0 0 0,'0'0'523'0'0,"0"0"773"0"0,0 0 350 0 0,0 0 285 0 0,0 0 195 0 0,0 0 5 0 0,0 0-175 0 0,0 0-298 0 0,0 0-242 0 0,0 0-157 0 0,0 0-121 0 0,0 0-85 0 0,0 0-90 0 0,2 9 458 0 0,-1-7 3469 0 0,52-48-3314 0 0,248-262-374 0 0,-283 293-1213 0 0,-17 14 19 0 0,-1 1 19 0 0,0 0 30 0 0,0 0-41 0 0,0 0-29 0 0,0 0-7 0 0,0 0 12 0 0,0 0 4 0 0,0 0-28 0 0,0 0 22 0 0,0 0 28 0 0,0 0-5 0 0,0 0-13 0 0,0 0 11 0 0,0 0-1 0 0,0 0 4 0 0,0 0 3 0 0,0 0 24 0 0,0 0-19 0 0,0 0-16 0 0,0 0-8 0 0,0 0 7 0 0,0 24 51 0 0,55 200 623 0 0,-1-82-342 0 0,-21-65-90 0 0,-30-73-274 0 0,0-8 339 0 0,-9-6-1502 0 0,2 6-2721 0 0,3 3 2451 0 0,1 0-10811 0 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1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0 353 2593 0 0,'0'0'1868'0'0,"0"0"-568"0"0,0 0-136 0 0,0 0 178 0 0,0 0 220 0 0,0 0 83 0 0,0 0-168 0 0,0 0-328 0 0,0 0-323 0 0,0 0-267 0 0,0 0-190 0 0,19 0 922 0 0,26 1-44 0 0,0-3 1 0 0,0-1-1 0 0,0-3 0 0 0,11-3-1247 0 0,-32 5 167 0 0,1-1 0 0 0,-1-2 0 0 0,0 0 0 0 0,0-2 0 0 0,-1 0 0 0 0,0-1 0 0 0,-1-2 0 0 0,0 0 0 0 0,-1-1 0 0 0,0-2 0 0 0,-1 0 0 0 0,-1-1 0 0 0,0-1 0 0 0,14-17-167 0 0,-30 31 26 0 0,-1 0 0 0 0,0 0 1 0 0,0-1-1 0 0,0 1 0 0 0,-1 0 0 0 0,1-1 1 0 0,-1 1-1 0 0,0-1 0 0 0,0 0 0 0 0,0 1 1 0 0,0-1-1 0 0,-1 0 0 0 0,1 0 0 0 0,-1 0 1 0 0,0 1-1 0 0,0-1 0 0 0,-1 0 0 0 0,1 0 1 0 0,-1 1-1 0 0,0-1 0 0 0,1 0 0 0 0,-2 1 1 0 0,1-1-1 0 0,0 0 0 0 0,-1 1 0 0 0,0 0 1 0 0,0-1-1 0 0,0 1 0 0 0,0 0 0 0 0,0 0 1 0 0,0 0-1 0 0,-1 0 0 0 0,0 0 0 0 0,1 1 1 0 0,-1-1-1 0 0,0 1 0 0 0,0 0 0 0 0,-1 0 1 0 0,1 0-1 0 0,0 0 0 0 0,-1 0 0 0 0,1 1 1 0 0,-1 0-1 0 0,0-1-26 0 0,-10-1-37 0 0,1 0 0 0 0,-1 1-1 0 0,0 1 1 0 0,0 0 0 0 0,0 1 0 0 0,0 0 0 0 0,0 2 0 0 0,0-1-1 0 0,0 1 1 0 0,0 1 0 0 0,1 1 0 0 0,-1 0 0 0 0,1 0 0 0 0,-9 6 37 0 0,-11 4-32 0 0,0 2 0 0 0,1 1 0 0 0,1 2 0 0 0,1 1 0 0 0,1 1 0 0 0,-8 9 32 0 0,27-22 8 0 0,1 1-1 0 0,1-1 1 0 0,0 2 0 0 0,0-1 0 0 0,1 1 0 0 0,0 0-1 0 0,0 1 1 0 0,1-1 0 0 0,1 1 0 0 0,0 0-1 0 0,0 1 1 0 0,1-1 0 0 0,1 1 0 0 0,0 0 0 0 0,0 0-1 0 0,1 0 1 0 0,1 0 0 0 0,0 0 0 0 0,1 1 0 0 0,0 5-8 0 0,4-8 47 0 0,-1 0 1 0 0,2 0 0 0 0,-1-1 0 0 0,1 1 0 0 0,1-1-1 0 0,0 0 1 0 0,0-1 0 0 0,0 1 0 0 0,1-1 0 0 0,1 0-1 0 0,-1-1 1 0 0,1 0 0 0 0,0 0 0 0 0,1-1-1 0 0,0 0 1 0 0,0 0 0 0 0,0-1 0 0 0,1 0 0 0 0,-1-1-1 0 0,1 0 1 0 0,0-1 0 0 0,0 1 0 0 0,1-2 0 0 0,-1 0-48 0 0,33 9 248 0 0,1-2 0 0 0,0-2 1 0 0,0-2-1 0 0,0-2 1 0 0,0-2-1 0 0,1-2 1 0 0,10-3-249 0 0,103-31 398 0 0,-163 23-5152 0 0,1 10-1057 0 0,2-2-6370 0 0</inkml:trace>
  <inkml:trace contextRef="#ctx0" brushRef="#br0" timeOffset="577.04">1054 426 11763 0 0,'0'0'2825'0'0,"0"0"-1156"0"0,0 0-462 0 0,0 0-88 0 0,0 0-23 0 0,0 0-127 0 0,0 0-239 0 0,0 0-245 0 0,0 0-175 0 0,0 0-105 0 0,0 0-64 0 0,0 0-32 0 0,0 0-13 0 0,-24 27-7 0 0,-73 85-5 0 0,51-46 41 0 0,1 15 31 0 0,30-47-25 0 0,15-34-92 0 0,0 0 27 0 0,0 0 13 0 0,0 0 8 0 0,12-27 865 0 0,70-81-351 0 0,90-95-53 0 0,-159 194-512 0 0,-13 9-56 0 0,0 9-137 0 0,-4 156 433 0 0,5-161-253 0 0,-1 0 0 0 0,1 0-1 0 0,0 0 1 0 0,-1 0 0 0 0,2 0-1 0 0,-1 0 1 0 0,0-1 0 0 0,1 1-1 0 0,0-1 1 0 0,0 1 0 0 0,0-1 0 0 0,0 1-1 0 0,0-1 1 0 0,1 0 0 0 0,-1 0-1 0 0,1 0 1 0 0,0-1 0 0 0,0 1-1 0 0,0-1 1 0 0,0 1 0 0 0,0-1 0 0 0,1 0-1 0 0,-1 0 1 0 0,1 0 0 0 0,0-1-1 0 0,-1 1 1 0 0,1-1 0 0 0,0 0-1 0 0,0 0 1 0 0,0 0 0 0 0,-1-1 0 0 0,1 1-1 0 0,0-1 1 0 0,0 0 0 0 0,0 0-1 0 0,0 0 1 0 0,0-1 0 0 0,0 1 0 0 0,0-1-1 0 0,0 0 1 0 0,0 0 0 0 0,-1-1-1 0 0,1 1 1 0 0,0-1 0 0 0,-1 1-1 0 0,3-3-22 0 0,3-4 89 0 0,0 1-1 0 0,-1-2 0 0 0,0 1 0 0 0,0-1 0 0 0,-1-1 0 0 0,-1 1 0 0 0,1-1 1 0 0,-1-1-1 0 0,-1 1 0 0 0,0-1 0 0 0,-1 1 0 0 0,0-1 0 0 0,0-1 1 0 0,-1 1-1 0 0,-1 0 0 0 0,0-1 0 0 0,0 0 0 0 0,-1 1 0 0 0,-1-1 0 0 0,0 0-88 0 0,0 4-564 0 0,-6-42 701 0 0,-2 37-3991 0 0,-6 1-5181 0 0,11 11-3591 0 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0 11026 0 0,'0'0'1878'0'0,"0"0"-128"0"0,0 0-117 0 0,0 0-54 0 0,0 0-112 0 0,0 0-226 0 0,0 0-294 0 0,0 0-235 0 0,0 0-207 0 0,0 0-159 0 0,0 0-121 0 0,0 0-120 0 0,0 0-55 0 0,-22 5-32 0 0,-64 14-18 0 0,87-19-3 0 0,-1 1-1 0 0,1-1 1 0 0,-1 0-1 0 0,1 1 0 0 0,-1-1 1 0 0,1 0-1 0 0,-1 1 1 0 0,0-1-1 0 0,1 1 0 0 0,-1-1 1 0 0,1 1-1 0 0,-1-1 1 0 0,0 1-1 0 0,1-1 1 0 0,-1 1-1 0 0,0 0 0 0 0,0-1 1 0 0,0 1-1 0 0,1-1 1 0 0,-1 1-1 0 0,0 0 0 0 0,0-1 1 0 0,0 1-1 0 0,0-1 1 0 0,0 1-1 0 0,0 0 0 0 0,0-1 1 0 0,0 1-1 0 0,0 0 1 0 0,-1-1-1 0 0,1 1 1 0 0,0-1-1 0 0,0 1 0 0 0,0-1 1 0 0,-1 1-1 0 0,1 0 1 0 0,0-1-1 0 0,-1 1 0 0 0,1-1 1 0 0,0 1-1 0 0,-1-1 1 0 0,1 1-1 0 0,-1-1 0 0 0,1 0 1 0 0,-1 1-1 0 0,1-1 1 0 0,-1 1-1 0 0,1-1 1 0 0,-1 0-1 0 0,1 0 0 0 0,-1 1 1 0 0,1-1-1 0 0,-1 0 1 0 0,0 0-1 0 0,1 0 0 0 0,-1 1 1 0 0,0-1 3 0 0,2 0-18 0 0,61 14-1652 0 0,-34-13-3396 0 0,-21-1 2381 0 0,6 0-8609 0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5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 0 0 0,'0'0'1314'0'0,"0"0"473"0"0,0 0 81 0 0,0 0 42 0 0,0 0 101 0 0,0 0 44 0 0,0 0-63 0 0,0 0-183 0 0,0 0-241 0 0,0 0-242 0 0,7 24 3095 0 0,3 124-526 0 0,-1-16-3272 0 0,8-1-403 0 0,-17-130-232 0 0,0-1-16 0 0,0 0-29 0 0,0 0-10 0 0,0 0-18 0 0,0 0-42 0 0,0 0-65 0 0,-8-12-3061 0 0,1 2-447 0 0,5 5-2766 0 0,1 1-4690 0 0</inkml:trace>
  <inkml:trace contextRef="#ctx0" brushRef="#br0" timeOffset="1084.721">478 28 0 0 0,'0'0'806'0'0,"0"0"376"0"0,0 0 236 0 0,0 0 33 0 0,0 0-96 0 0,0 0-39 0 0,0 0 33 0 0,0 0 56 0 0,0 0 41 0 0,0 0-19 0 0,0 0-91 0 0,5-4-136 0 0,13-11-141 0 0,-14 11-120 0 0,-4 4-69 0 0,0 0-36 0 0,0 0-19 0 0,0 0-31 0 0,0 0-66 0 0,0 0-89 0 0,0 0-103 0 0,0 0-113 0 0,-26-4 1266 0 0,16 4-1531 0 0,0 0-85 0 0,1-1 0 0 0,-1 1 0 0 0,0 1 0 0 0,1 0 0 0 0,-1 0 0 0 0,0 1 0 0 0,1 0 0 0 0,0 1 0 0 0,-1 0 0 0 0,1 1 0 0 0,-8 3-63 0 0,14-4 9 0 0,-1 0 0 0 0,1 0-1 0 0,1 0 1 0 0,-1 0 0 0 0,0 0 0 0 0,1 1 0 0 0,-1-1 0 0 0,1 1 0 0 0,0 0 0 0 0,0-1 0 0 0,1 1 0 0 0,-1 0 0 0 0,1 0 0 0 0,0 0 0 0 0,0 0 0 0 0,0 0 0 0 0,0 0 0 0 0,1 1 0 0 0,-1-1 0 0 0,1 0 0 0 0,1 0 0 0 0,-1 0 0 0 0,0 1 0 0 0,1-1 0 0 0,0 0 0 0 0,0 0 0 0 0,1 2-9 0 0,2 1 25 0 0,1 0-1 0 0,0-1 1 0 0,0 0-1 0 0,0 0 0 0 0,1 0 1 0 0,0-1-1 0 0,0 0 1 0 0,0 0-1 0 0,1 0 1 0 0,0-1-1 0 0,-1 0 1 0 0,2 0-1 0 0,5 2-24 0 0,4 3 29 0 0,4 3 9 0 0,-9-6-8 0 0,0 0 0 0 0,0 1 0 0 0,-1 0 1 0 0,1 1-1 0 0,-2 0 0 0 0,1 1 0 0 0,-1 0 0 0 0,-1 1 0 0 0,0 0 0 0 0,0 0 0 0 0,3 7-30 0 0,-9-14 46 0 0,0 0-1 0 0,-1 1 0 0 0,0-1 0 0 0,0 1 1 0 0,0 0-1 0 0,0 0 0 0 0,0-1 0 0 0,-1 1 1 0 0,1 0-1 0 0,-1 0 0 0 0,0 1 1 0 0,0-1-1 0 0,-1 0 0 0 0,1 0 0 0 0,-1 0 1 0 0,0 0-1 0 0,0 1 0 0 0,-1-1 0 0 0,1 0 1 0 0,-1 0-1 0 0,0 0 0 0 0,0 0 0 0 0,0 0 1 0 0,-1 0-1 0 0,1 0 0 0 0,-1 0 0 0 0,0 0 1 0 0,0 0-1 0 0,0-1 0 0 0,0 1 0 0 0,-1-1 1 0 0,-1 1-46 0 0,-4 2 122 0 0,-5 6-13 0 0,-1-2 0 0 0,-1 0-1 0 0,0-1 1 0 0,-1 0-1 0 0,1-1 1 0 0,-1-1 0 0 0,-8 3-109 0 0,14-7 43 0 0,0 0 1 0 0,1-1-1 0 0,-1 0 1 0 0,0-1 0 0 0,0 0-1 0 0,0 0 1 0 0,0-1-1 0 0,0 0 1 0 0,0-1 0 0 0,-2 0-44 0 0,9 0-10 0 0,0 0 0 0 0,1 0 0 0 0,-1-1 0 0 0,1 1 0 0 0,0 0 0 0 0,-1-1 0 0 0,1 1 0 0 0,0-1 0 0 0,0 0 0 0 0,0 0 0 0 0,0 0 1 0 0,0 0-1 0 0,0 0 0 0 0,0 0 0 0 0,1 0 0 0 0,-1-1 0 0 0,1 1 0 0 0,-1-1 0 0 0,1 1 0 0 0,0-1 0 0 0,0 1 0 0 0,0-1 0 0 0,1 0 0 0 0,-1 1 1 0 0,1-1-1 0 0,-1-1 10 0 0,2-28-9726 0 0,0 28-2244 0 0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9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17 0 0 0,'0'0'1367'0'0,"0"0"573"0"0,0 0 181 0 0,0 0 122 0 0,0 0 40 0 0,0 0-192 0 0,0 0-290 0 0,0 0-380 0 0,0 0-318 0 0,0 0-177 0 0,0 0-111 0 0,-3-16 3613 0 0,-26 15-2542 0 0,-62 14-759 0 0,65-1-1054 0 0,1 2-1 0 0,1 1 0 0 0,0 0 1 0 0,1 2-1 0 0,1 1 0 0 0,1 0 1 0 0,0 2-1 0 0,2 1 1 0 0,0 0-1 0 0,1 1 0 0 0,-4 8-72 0 0,17-21 9 0 0,0 1 0 0 0,0-1 0 0 0,1 1-1 0 0,0 0 1 0 0,1 0 0 0 0,0 0 0 0 0,1 0-1 0 0,0 1 1 0 0,1-1 0 0 0,0 1 0 0 0,0-1-1 0 0,1 1 1 0 0,0 0 0 0 0,2 4-9 0 0,-2-11 3 0 0,1 0-1 0 0,-1-1 1 0 0,1 0 0 0 0,0 1-1 0 0,0-1 1 0 0,0 1 0 0 0,1-1-1 0 0,-1 0 1 0 0,1 0 0 0 0,-1 0-1 0 0,1 0 1 0 0,0 0 0 0 0,1 0-1 0 0,-1 0 1 0 0,0-1 0 0 0,1 1-1 0 0,-1-1 1 0 0,1 0 0 0 0,0 1-1 0 0,0-1 1 0 0,0-1 0 0 0,0 1-1 0 0,0 0 1 0 0,0-1 0 0 0,1 1-1 0 0,-1-1 1 0 0,0 0 0 0 0,1 0-1 0 0,-1 0 1 0 0,1-1 0 0 0,0 1-3 0 0,5 0 32 0 0,0 0-1 0 0,0 0 1 0 0,0-1 0 0 0,0 0 0 0 0,0 0-1 0 0,0-1 1 0 0,0 0 0 0 0,0-1 0 0 0,0 0-1 0 0,0 0 1 0 0,5-3-32 0 0,27-16 135 0 0,0-1-1 0 0,-2-2 1 0 0,-1-2-1 0 0,-2-1 1 0 0,0-2-1 0 0,-2-2 1 0 0,-1-1-1 0 0,17-22-134 0 0,37-65 260 0 0,-77 74 130 0 0,-10 44-349 0 0,0 1-10 0 0,0 0-11 0 0,0 0-27 0 0,-5 31-145 0 0,1-21 150 0 0,1-1 0 0 0,1 1 0 0 0,0 0-1 0 0,0 0 1 0 0,1 1 0 0 0,1-1 0 0 0,-1 0 0 0 0,2 0 0 0 0,-1 1 0 0 0,1-1-1 0 0,1 0 1 0 0,0 0 0 0 0,1 1 2 0 0,6 8 5 0 0,2-1 0 0 0,0 0 1 0 0,1 0-1 0 0,1-1 0 0 0,0-1 0 0 0,1 0 0 0 0,16 13-5 0 0,1-2-67 0 0,-30-25-206 0 0,0-1 1580 0 0,0-1-3193 0 0,1 0-2984 0 0,0 1-4169 0 0,1-1-3687 0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56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106 620 7490 0 0,'0'0'2231'0'0,"0"0"-1362"0"0,0 0-441 0 0,0 0 298 0 0,0 0 450 0 0,0 0 272 0 0,0 0 30 0 0,0 0-175 0 0,0 0-193 0 0,0 0-190 0 0,0 0-147 0 0,0 0-85 0 0,0 0-62 0 0,20 19-31 0 0,63 57-37 0 0,-79-73-477 0 0,-1 0 0 0 0,0 0 0 0 0,1 0 0 0 0,0 0 0 0 0,-1 0 0 0 0,1-1 0 0 0,0 0 0 0 0,0 1 0 0 0,1-2 0 0 0,-1 1 0 0 0,0 0 0 0 0,1-1 0 0 0,-1 0 0 0 0,1 0-1 0 0,-1 0 1 0 0,5 0-81 0 0,5 0 252 0 0,3 1-91 0 0,0-1-1 0 0,-1-1 0 0 0,1-1 0 0 0,-1 0 0 0 0,1-1 0 0 0,-1-1 0 0 0,0 0 0 0 0,0-1 0 0 0,0-1 0 0 0,0-1 1 0 0,-1 0-1 0 0,0-1 0 0 0,0 0 0 0 0,-1-1 0 0 0,1-1 0 0 0,-2 0 0 0 0,0-1 0 0 0,0-1 0 0 0,0 0 0 0 0,-2-1 0 0 0,11-12-159 0 0,-12 14 12 0 0,-2 0 0 0 0,1 0 1 0 0,-1-1-1 0 0,-1 0 1 0 0,0-1-1 0 0,0 1 1 0 0,-1-1-1 0 0,-1-1 1 0 0,0 1-1 0 0,0-1 1 0 0,-2 0-1 0 0,1 0 1 0 0,-2 0-1 0 0,0 0 1 0 0,0-1-1 0 0,-1 1 1 0 0,-1-2-14 0 0,0 11-24 0 0,-1 0-1 0 0,0 0 1 0 0,0 0 0 0 0,-1 0 0 0 0,1 0 0 0 0,-1 0-1 0 0,1 1 1 0 0,-1-1 0 0 0,0 0 0 0 0,-1 1-1 0 0,1-1 1 0 0,-1 1 0 0 0,1 0 0 0 0,-1 0 0 0 0,0 0-1 0 0,0 0 1 0 0,0 1 0 0 0,-1-1 0 0 0,1 1-1 0 0,-1 0 1 0 0,1 0 0 0 0,-1 0 0 0 0,0 0 0 0 0,1 0-1 0 0,-1 1 1 0 0,0 0 0 0 0,0 0 0 0 0,0 0 0 0 0,-1 0 24 0 0,-7-1-60 0 0,1-1 0 0 0,0 2 1 0 0,-1-1-1 0 0,1 2 0 0 0,-1 0 1 0 0,1 0-1 0 0,-1 1 0 0 0,1 0 1 0 0,-1 1-1 0 0,-2 1 60 0 0,-4 5-6 0 0,1 1-1 0 0,0 0 1 0 0,1 1 0 0 0,-1 1 0 0 0,2 1 0 0 0,0 0-1 0 0,0 1 1 0 0,1 1 0 0 0,1 0 0 0 0,0 1-1 0 0,1 0 1 0 0,1 1 0 0 0,0 0 0 0 0,1 1 0 0 0,1 0-1 0 0,1 0 1 0 0,0 1 0 0 0,1 0 0 0 0,1 1-1 0 0,1-1 1 0 0,-2 15 6 0 0,-5 25 220 0 0,3-1 0 0 0,3 1 0 0 0,0 58-220 0 0,4-88 47 0 0,-1 0 0 0 0,-1 0 0 0 0,-2-1 0 0 0,-1 0-1 0 0,0 0 1 0 0,-3-1 0 0 0,0 0 0 0 0,-1 0-1 0 0,-2-1 1 0 0,0 0 0 0 0,-2-2 0 0 0,-8 11-47 0 0,-72 59-24 0 0,138-120-6584 0 0,-24 16-818 0 0,-8 3-4306 0 0</inkml:trace>
  <inkml:trace contextRef="#ctx0" brushRef="#br0" timeOffset="294.74">967 763 13267 0 0,'0'0'3762'0'0,"0"0"-2379"0"0,0 0-867 0 0,0 0 70 0 0,0 0 211 0 0,0 0 175 0 0,0 0-12 0 0,0 0-197 0 0,0 0-189 0 0,0 0-142 0 0,0 0-73 0 0,0 0-58 0 0,0 0-42 0 0,-25 33-59 0 0,-79 101-58 0 0,15-8 176 0 0,0-15-982 0 0,80-102-393 0 0,-9 6-88 0 0,12-13-3826 0 0,-2-1-4523 0 0,8-1 1234 0 0</inkml:trace>
  <inkml:trace contextRef="#ctx0" brushRef="#br0" timeOffset="533.814">655 778 10098 0 0,'0'0'2459'0'0,"0"0"-425"0"0,0 0-359 0 0,0 0-329 0 0,0 0-311 0 0,0 0-357 0 0,0 0-331 0 0,0 0-143 0 0,0 0-2 0 0,0 0 90 0 0,0 0 114 0 0,0 0 76 0 0,0 0 35 0 0,11 19 22 0 0,71 124 1011 0 0,68 64-533 0 0,-142-199-1098 0 0,-2-4-1825 0 0,-2 1-3588 0 0,-3-2-5849 0 0</inkml:trace>
  <inkml:trace contextRef="#ctx0" brushRef="#br0" timeOffset="1056.12">1424 478 10602 0 0,'0'0'3154'0'0,"0"0"-1381"0"0,0 0-509 0 0,0 0-53 0 0,0 0-18 0 0,0 0-111 0 0,0 0-288 0 0,0 0-332 0 0,0 0-228 0 0,0 0-133 0 0,0 0-74 0 0,0 0 1 0 0,0 0 5 0 0,0 4 15 0 0,-28 150 935 0 0,-2-4-543 0 0,18-105-325 0 0,5-27-61 0 0,2 1-1 0 0,0 0 0 0 0,2 1 0 0 0,0-1 1 0 0,1 1-1 0 0,0-1 0 0 0,2 1 0 0 0,1 12-53 0 0,0-28 37 0 0,0 1 0 0 0,0-1 0 0 0,0 0 0 0 0,1 0-1 0 0,-1 0 1 0 0,1 0 0 0 0,0 0 0 0 0,0 0-1 0 0,1 0 1 0 0,-1-1 0 0 0,1 1 0 0 0,-1-1-1 0 0,1 0 1 0 0,0 0 0 0 0,1 0 0 0 0,-1 0 0 0 0,0 0-1 0 0,1-1 1 0 0,0 1 0 0 0,-1-1 0 0 0,1 0-1 0 0,0 0 1 0 0,0 0 0 0 0,0-1 0 0 0,0 0-1 0 0,1 1 1 0 0,-1-1 0 0 0,0-1 0 0 0,1 1 0 0 0,-1-1-1 0 0,4 1-36 0 0,7-1 194 0 0,1 0 0 0 0,-1-1 1 0 0,0-1-1 0 0,0 0 0 0 0,-1-1 0 0 0,1 0 0 0 0,0-1 0 0 0,11-5-194 0 0,54-22 464 0 0,-75 19-2302 0 0,-18 9-5601 0 0,12 3-1097 0 0</inkml:trace>
  <inkml:trace contextRef="#ctx0" brushRef="#br0" timeOffset="1531.978">1060 393 9130 0 0,'0'0'2714'0'0,"0"0"-822"0"0,0 0-287 0 0,0 0 43 0 0,0 0-16 0 0,0 0-222 0 0,0 0-371 0 0,0 0-315 0 0,0 0-176 0 0,0 0-94 0 0,0 0-53 0 0,0 0-13 0 0,0 0-21 0 0,25-16-23 0 0,81-52 8 0 0,-26 0 593 0 0,-62 47-690 0 0,94-122 463 0 0,-95 125-730 0 0,58-40-19 0 0,-72 57 35 0 0,-1 1 0 0 0,1 1 1 0 0,0-1-1 0 0,-1 0 0 0 0,1 1 0 0 0,0-1 1 0 0,-1 1-1 0 0,1 0 0 0 0,0 0 0 0 0,-1 0 0 0 0,1 0 1 0 0,-1 0-1 0 0,0 1 0 0 0,1-1 0 0 0,-1 1 0 0 0,0 0 1 0 0,0-1-1 0 0,0 1 0 0 0,0 0 0 0 0,0 0 1 0 0,0 0-1 0 0,-1 0 0 0 0,1 1 0 0 0,-1-1 0 0 0,1 0 1 0 0,-1 1-1 0 0,0-1 0 0 0,0 1 0 0 0,0-1 0 0 0,0 1 1 0 0,-1 0-1 0 0,1-1 0 0 0,-1 1 0 0 0,1 0 1 0 0,-1 0-1 0 0,0-1 0 0 0,0 3-4 0 0,13 27 271 0 0,30 85-375 0 0,-39-101-508 0 0,-1-9-1029 0 0,-1 1-3760 0 0,-2-1-6477 0 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44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1 382 6425 0 0,'0'0'2426'0'0,"0"0"-456"0"0,0 0-280 0 0,0 0-35 0 0,0 0-55 0 0,0 0-206 0 0,0 0-306 0 0,0 0-351 0 0,0 0-321 0 0,0 0-175 0 0,0 0-67 0 0,0 0 30 0 0,-1 5 110 0 0,31 118 1895 0 0,37 127-792 0 0,-63-239-1343 0 0,-4-9-47 0 0,1 0-1 0 0,-1 0 1 0 0,1 0 0 0 0,-1 0 0 0 0,1 0-1 0 0,0 0 1 0 0,0 0 0 0 0,0 0 0 0 0,0 0-1 0 0,0-1 1 0 0,0 1 0 0 0,0 0 0 0 0,0-1-1 0 0,1 1 1 0 0,-1-1 0 0 0,1 1 0 0 0,-1-1-1 0 0,1 0 1 0 0,-1 0 0 0 0,1 1 0 0 0,0-1-1 0 0,0 0 1 0 0,1 0-27 0 0,19-30 1602 0 0,84-186-381 0 0,-71 132-1004 0 0,-1 6-1391 0 0,-22 76-1784 0 0,-5 2-5097 0 0,-5 2-3494 0 0</inkml:trace>
  <inkml:trace contextRef="#ctx0" brushRef="#br0" timeOffset="367.693">523 610 0 0 0,'0'0'1723'0'0,"0"0"732"0"0,0 0 211 0 0,0 0-161 0 0,0 0-210 0 0,0 0-297 0 0,0 0-294 0 0,0 0-254 0 0,0 0-233 0 0,0 0-189 0 0,34-7-155 0 0,107-21-120 0 0,-79 1 223 0 0,-55 19-761 0 0,1 2-72 0 0,-1 1 0 0 0,-1-1-1 0 0,1 0 1 0 0,-1-1 0 0 0,0 0 0 0 0,-1 0-1 0 0,1 0 1 0 0,-1 0 0 0 0,-1-1 0 0 0,0 0-1 0 0,0 0 1 0 0,0 0 0 0 0,-1-1 0 0 0,0 1-1 0 0,-1-1 1 0 0,1 1 0 0 0,-2-1 0 0 0,1 0 0 0 0,-2 0-1 0 0,1-5-142 0 0,-3 11 1 0 0,0 0 1 0 0,0 1-1 0 0,-1-1 0 0 0,1 0 0 0 0,-1 1 0 0 0,0-1 0 0 0,0 1 1 0 0,0 0-1 0 0,0 0 0 0 0,0 0 0 0 0,0 1 0 0 0,0-1 0 0 0,-1 1 1 0 0,1-1-1 0 0,-1 1 0 0 0,1 0 0 0 0,-1 0 0 0 0,1 1 0 0 0,-1-1 1 0 0,0 1-1 0 0,1 0 0 0 0,-1 0 0 0 0,1 0 0 0 0,-1 0 0 0 0,0 1 0 0 0,1-1 1 0 0,-1 1-1 0 0,1 0 0 0 0,-1 0 0 0 0,1 0 0 0 0,-2 1-1 0 0,-11 5-42 0 0,1 1 1 0 0,-1 0-1 0 0,1 2 0 0 0,1-1 0 0 0,-1 2 0 0 0,2 0 0 0 0,0 0 1 0 0,0 2-1 0 0,1-1 0 0 0,0 1 0 0 0,0 3 42 0 0,2-5-5 0 0,1 0 0 0 0,1 0 0 0 0,0 1 0 0 0,1 0 0 0 0,0 1 0 0 0,0 0 1 0 0,2 0-1 0 0,-1 0 0 0 0,2 0 0 0 0,0 1 0 0 0,0 0 0 0 0,2 0 0 0 0,-1 0 0 0 0,1 8 5 0 0,2-17 1 0 0,1 0 1 0 0,0-1-1 0 0,-1 1 0 0 0,2-1 1 0 0,-1 1-1 0 0,0-1 0 0 0,1 0 1 0 0,0 0-1 0 0,0 1 0 0 0,0-1 1 0 0,0 0-1 0 0,1-1 0 0 0,0 1 1 0 0,0 0-1 0 0,0-1 0 0 0,0 0 1 0 0,0 1-1 0 0,0-1 0 0 0,1 0 1 0 0,0-1-1 0 0,0 1 1 0 0,0-1-1 0 0,0 1 0 0 0,0-1 1 0 0,0-1-1 0 0,1 1-1 0 0,117 27 193 0 0,-103-28-219 0 0,0-2 1 0 0,0 1-1 0 0,0-2 1 0 0,-1-1-1 0 0,1 0 0 0 0,0-1 1 0 0,-1-1-1 0 0,0-1 1 0 0,0-1-1 0 0,-1 0 0 0 0,16-10 26 0 0,11-4-704 0 0,14-8-1859 0 0,-21 6-5045 0 0,-24 12-3779 0 0</inkml:trace>
  <inkml:trace contextRef="#ctx0" brushRef="#br0" timeOffset="686.134">1469 375 6937 0 0,'0'0'4411'0'0,"0"0"-2139"0"0,0 0-763 0 0,0 0-49 0 0,0 0-40 0 0,0 0-105 0 0,0 0-169 0 0,0 0-263 0 0,0 0-163 0 0,0 0-155 0 0,0 0-130 0 0,0 0-90 0 0,-34 11-97 0 0,-105 38-70 0 0,78-14 15 0 0,55-26-154 0 0,1-5-31 0 0,1 0 0 0 0,0 0 1 0 0,0 1-1 0 0,0 0 0 0 0,1 0 1 0 0,0 0-1 0 0,0 0 0 0 0,0 0 0 0 0,0 1 1 0 0,1 0-1 0 0,0-1 0 0 0,0 1 1 0 0,1 0-1 0 0,-1 0 0 0 0,1 0 1 0 0,1 0-1 0 0,-1 0 0 0 0,1 0 0 0 0,0 0 1 0 0,0 0-1 0 0,1 0 0 0 0,-1 0 1 0 0,2 0-1 0 0,-1-1 0 0 0,0 1 1 0 0,1 0-1 0 0,1 0-8 0 0,2 3 11 0 0,1 0-1 0 0,1 0 1 0 0,0-1 0 0 0,0 0-1 0 0,0-1 1 0 0,1 1 0 0 0,0-1-1 0 0,0-1 1 0 0,1 0 0 0 0,0 0-1 0 0,0 0 1 0 0,6 1-11 0 0,6 1 33 0 0,1-1 0 0 0,0-1 0 0 0,0 0 0 0 0,1-2 0 0 0,-1-1 0 0 0,1-1 0 0 0,0 0 0 0 0,0-2 1 0 0,0-1-1 0 0,10-2-33 0 0,73-32-870 0 0,-74 16-2048 0 0,-1-3-3751 0 0,-19 14-4640 0 0</inkml:trace>
  <inkml:trace contextRef="#ctx0" brushRef="#br0" timeOffset="934.959">2151 1 10994 0 0,'0'0'4939'0'0,"0"0"-3339"0"0,0 0-1101 0 0,0 0 72 0 0,0 0 209 0 0,0 0 161 0 0,0 0 58 0 0,0 0-144 0 0,0 0-148 0 0,0 0-67 0 0,0 0-59 0 0,0 0-90 0 0,-12 36-61 0 0,-35 117-74 0 0,14-3 235 0 0,17 104-326 0 0,45-157-1132 0 0,-36-94-9911 0 0,2-3-815 0 0</inkml:trace>
  <inkml:trace contextRef="#ctx0" brushRef="#br0" timeOffset="1369.954">1719 467 6961 0 0,'0'0'3373'0'0,"0"0"-1260"0"0,0 0-464 0 0,0 0-228 0 0,0 0-177 0 0,38-6-85 0 0,121-17-80 0 0,87-2 1567 0 0,-145 22-2683 0 0,65-13-3287 0 0,-179 26 3414 0 0,1 0 0 0 0,0 1 0 0 0,0 0 0 0 0,1 1 0 0 0,0 0-1 0 0,1 1 1 0 0,-8 12-90 0 0,15-21 56 0 0,-1-1-1 0 0,1 1 0 0 0,0 1 1 0 0,0-1-1 0 0,0 0 0 0 0,1 1 1 0 0,0-1-1 0 0,0 1 0 0 0,0 0 1 0 0,0 0-1 0 0,1 0 1 0 0,-1 0-1 0 0,1 0 0 0 0,1 0 1 0 0,-1 0-1 0 0,1 0 0 0 0,0 0 1 0 0,0 0-1 0 0,0 0 0 0 0,1 1 1 0 0,-1-1-1 0 0,1 0 0 0 0,1 0 1 0 0,-1 0-1 0 0,1-1 0 0 0,-1 1 1 0 0,2 0-1 0 0,-1 0 0 0 0,0-1 1 0 0,1 0-1 0 0,0 1 0 0 0,0-1 1 0 0,0 0-1 0 0,0 0 0 0 0,1 0 1 0 0,0-1-1 0 0,-1 0 1 0 0,1 1-1 0 0,1-1 0 0 0,-1 0 1 0 0,0-1-1 0 0,1 1 0 0 0,-1-1 1 0 0,1 0-1 0 0,0 0 0 0 0,0 0-55 0 0,5 0 205 0 0,0-1 0 0 0,0 0 0 0 0,0-1 0 0 0,0 0-1 0 0,0 0 1 0 0,0-1 0 0 0,0 0 0 0 0,0-1 0 0 0,-1 0 0 0 0,1 0 0 0 0,0-1-1 0 0,-1-1 1 0 0,0 0 0 0 0,0 0 0 0 0,0 0 0 0 0,0-1 0 0 0,0-1-1 0 0,-1 1 1 0 0,0-1 0 0 0,-1-1 0 0 0,1 1 0 0 0,-1-1 0 0 0,0-1-1 0 0,-1 1 1 0 0,0-1 0 0 0,0-1 0 0 0,0 1 0 0 0,-1-1 0 0 0,-1 1 0 0 0,2-5-205 0 0,-4 8 7 0 0,0 0 1 0 0,-1 0-1 0 0,0 0 1 0 0,0-1 0 0 0,0 1-1 0 0,0 0 1 0 0,-1 0-1 0 0,0-1 1 0 0,0 1 0 0 0,-1 0-1 0 0,1 0 1 0 0,-1-1 0 0 0,0 1-1 0 0,-1 0 1 0 0,1 0-1 0 0,-1 0 1 0 0,0 0 0 0 0,0 0-1 0 0,-1 0 1 0 0,1 1-1 0 0,-1-1 1 0 0,0 1 0 0 0,0 0-1 0 0,0 0 1 0 0,-1 0 0 0 0,0 0-1 0 0,0 0 1 0 0,0 1-1 0 0,0 0 1 0 0,0 0 0 0 0,-3-2-8 0 0,-82-15-1648 0 0,59 25-1827 0 0,3 6-4113 0 0,17-3-4461 0 0</inkml:trace>
  <inkml:trace contextRef="#ctx0" brushRef="#br0" timeOffset="1664.264">2814 718 9922 0 0,'0'0'2273'0'0,"0"0"-878"0"0,0 0-246 0 0,0 0 87 0 0,0 0 49 0 0,0 0 31 0 0,0 0-33 0 0,0 0-124 0 0,0 0-124 0 0,0 0-134 0 0,0 0-121 0 0,0 0-125 0 0,0 0-100 0 0,-7-12-84 0 0,-19-37-78 0 0,25 46-360 0 0,1 1 0 0 0,-1-1 0 0 0,1 1 0 0 0,0-1-1 0 0,0 1 1 0 0,0-1 0 0 0,0 1 0 0 0,0 0 0 0 0,0-1 0 0 0,1 1 0 0 0,-1-1 0 0 0,1 1-1 0 0,0 0 1 0 0,0-1 0 0 0,0 1 0 0 0,0 0 0 0 0,0 0 0 0 0,0-1 0 0 0,0 1-1 0 0,1 0 1 0 0,-1 0 0 0 0,1 0 0 0 0,0 1 0 0 0,-1-1 0 0 0,3-1-33 0 0,4-7 157 0 0,6-12-35 0 0,2 0-1 0 0,0 2 0 0 0,1 0 1 0 0,1 1-1 0 0,1 1 1 0 0,1 0-1 0 0,0 2 1 0 0,1 0-1 0 0,1 2 1 0 0,0 0-1 0 0,1 1 1 0 0,10-3-122 0 0,-21 11-44 0 0,0-1-87 0 0,0 1-1 0 0,1 0 1 0 0,0 1 0 0 0,0 0 0 0 0,0 1 0 0 0,0 1-1 0 0,0 0 1 0 0,12 0 131 0 0,-13 13-3418 0 0,-10-7 491 0 0,2 4-9061 0 0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42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64 497 14347 0 0,'0'0'995'0'0,"0"0"-395"0"0,0 0 12 0 0,0 0 343 0 0,0 0 279 0 0,0 0 62 0 0,0 0-152 0 0,0 0-246 0 0,0 0-206 0 0,0 0-111 0 0,0 0-73 0 0,0 0-78 0 0,0 0-63 0 0,-5 27-69 0 0,-16 84-83 0 0,-3 5 166 0 0,21-105-245 0 0,2-12-4736 0 0,1-1-4945 0 0,0-1-1687 0 0</inkml:trace>
  <inkml:trace contextRef="#ctx0" brushRef="#br0" timeOffset="250.951">1 166 8898 0 0,'0'0'2632'0'0,"0"0"-1687"0"0,0 0-433 0 0,0 0-296 0 0,0 0-184 0 0,0 0-336 0 0,0 0-672 0 0,0 0-401 0 0,0 0-623 0 0,0 0-2153 0 0,0 0-272 0 0</inkml:trace>
  <inkml:trace contextRef="#ctx0" brushRef="#br0" timeOffset="451.44">507 0 15467 0 0,'0'0'1674'0'0,"0"0"-942"0"0,0 0-393 0 0,0 0 121 0 0,0 0 256 0 0,0 0 256 0 0,0 0 101 0 0,0 0-112 0 0,0 0-133 0 0,0 0-168 0 0,0 0-153 0 0,0 0-108 0 0,2 27-98 0 0,8 171 238 0 0,-10 283-1590 0 0,-17-484-5127 0 0,10 1-640 0 0,2-1-4059 0 0</inkml:trace>
  <inkml:trace contextRef="#ctx0" brushRef="#br0" timeOffset="719.638">261 417 12083 0 0,'0'0'2116'0'0,"0"0"-806"0"0,0 0-393 0 0,0 0 38 0 0,0 0 173 0 0,0 0 118 0 0,0 0-74 0 0,0 0-162 0 0,0 0-159 0 0,0 0-115 0 0,0 0-101 0 0,34 0-82 0 0,111 0-52 0 0,-69 0 44 0 0,163-12 263 0 0,-159 5-1804 0 0,-47 6-6150 0 0,-26 1-4821 0 0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41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7 152 0 0,'0'0'1067'0'0,"0"0"92"0"0,0 0 288 0 0,0 0 401 0 0,0 0 206 0 0,0 0-30 0 0,0 0-259 0 0,0 0-317 0 0,0 0-270 0 0,0 0-186 0 0,0 0-131 0 0,0 0-100 0 0,0 0-99 0 0,2-7 1169 0 0,-39 373 1171 0 0,52-269-2862 0 0,-13-95-120 0 0,-1 0-1 0 0,1 0 1 0 0,-1 0-1 0 0,1 0 0 0 0,0 0 1 0 0,0-1-1 0 0,0 1 1 0 0,0 0-1 0 0,0-1 0 0 0,0 0 1 0 0,0 1-1 0 0,0-1 1 0 0,1 0-1 0 0,-1 0 0 0 0,0 0 1 0 0,1 0-1 0 0,-1-1 1 0 0,1 1-1 0 0,-1-1 0 0 0,1 1 1 0 0,-1-1-1 0 0,1 0 0 0 0,-1 0 1 0 0,1 0-1 0 0,-1 0 1 0 0,1-1-1 0 0,-1 1 0 0 0,2-1-19 0 0,3 1 28 0 0,1-3 45 0 0,-1 0 1 0 0,0 0-1 0 0,0-1 0 0 0,-1 0 0 0 0,1 0 1 0 0,-1-1-1 0 0,0 0 0 0 0,0 0 0 0 0,0 0 1 0 0,-1-1-1 0 0,0 0 0 0 0,0 0 1 0 0,0 0-1 0 0,-1-1-73 0 0,-2 5 14 0 0,139-190 561 0 0,-52 0-73 0 0,-84 187 1321 0 0,-5 6-1783 0 0,0-1-2 0 0,0 0 1 0 0,0 0 17 0 0,0 0-7 0 0,0 0-10 0 0,-7 35 441 0 0,-5 102 179 0 0,17 60-255 0 0,2-74-316 0 0,13-123-1403 0 0,10-16-3475 0 0,-22 10-385 0 0,1 2-6898 0 0</inkml:trace>
  <inkml:trace contextRef="#ctx0" brushRef="#br0" timeOffset="718.626">601 516 10922 0 0,'0'0'1361'0'0,"0"0"-584"0"0,0 0-109 0 0,0 0 295 0 0,0 0 304 0 0,0 0 95 0 0,0 0-179 0 0,0 0-290 0 0,0 0-233 0 0,0 0-117 0 0,0 0-4 0 0,0 0 30 0 0,8-4 1919 0 0,98-142 80 0 0,-83 112-2340 0 0,-7 14-144 0 0,-2-2 0 0 0,1 1 0 0 0,-2-2 0 0 0,-1 0 1 0 0,-1 0-1 0 0,-1-1 0 0 0,-1-1 0 0 0,-2 1 1 0 0,3-15-85 0 0,4 158-364 0 0,4-46 469 0 0,-17-64-106 0 0,2-1 0 0 0,-1 1 0 0 0,1-1 0 0 0,0 0 0 0 0,0 0 0 0 0,1 0 0 0 0,0 0 0 0 0,1-1 0 0 0,0 0 0 0 0,0 1 0 0 0,6 5 1 0 0,-7-10 21 0 0,0 0 0 0 0,0 0 1 0 0,0-1-1 0 0,0 1 0 0 0,0-1 0 0 0,1 0 0 0 0,0 0 0 0 0,-1 0 0 0 0,1 0 0 0 0,0-1 1 0 0,0 0-1 0 0,-1 0 0 0 0,1 0 0 0 0,0-1 0 0 0,0 0 0 0 0,0 0 0 0 0,0 0 0 0 0,0 0 1 0 0,4-1-22 0 0,-3-2 51 0 0,-1 1 0 0 0,0-1 1 0 0,0 0-1 0 0,0 0 0 0 0,0 0 0 0 0,0-1 1 0 0,-1 0-1 0 0,0 0 0 0 0,1 0 1 0 0,-1 0-1 0 0,-1-1 0 0 0,1 1 1 0 0,-1-1-1 0 0,0 0 0 0 0,1 0-51 0 0,7-14 65 0 0,-1 0 0 0 0,-1-1 0 0 0,-1 0 0 0 0,0 0 0 0 0,-1-1 0 0 0,-2 0 0 0 0,0 0 0 0 0,-1 0 0 0 0,-1-1 0 0 0,-1 1 0 0 0,-1-1 0 0 0,-1-1-65 0 0,0 23-21 0 0,0 0-18 0 0,0 0 7 0 0,0 0-16 0 0,0 0-20 0 0,0 0-18 0 0,0 0-66 0 0,-1-2-2372 0 0,5 0-11311 0 0,1 2 2202 0 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35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4 840 0 0 0,'0'0'689'0'0,"0"0"426"0"0,0 0 83 0 0,0 0-190 0 0,0 0-228 0 0,0 0-178 0 0,0 0-26 0 0,0 0 67 0 0,-2 4 68 0 0,2-3-557 0 0,0 1 1 0 0,-1-1 0 0 0,1 1-1 0 0,0-1 1 0 0,0 1 0 0 0,0-1 0 0 0,0 0-1 0 0,0 1 1 0 0,0-1 0 0 0,1 1 0 0 0,-1-1-1 0 0,0 1 1 0 0,1-1 0 0 0,-1 0 0 0 0,1 1-1 0 0,-1-1 1 0 0,1 0 0 0 0,0 0-1 0 0,0 1 1 0 0,0-1 0 0 0,-1 0 0 0 0,1 0-1 0 0,0 0 1 0 0,0 0 0 0 0,0 0 0 0 0,1 0-1 0 0,-1 0 1 0 0,0 0 0 0 0,0 0 0 0 0,0-1-1 0 0,1 1 1 0 0,-1 0 0 0 0,0-1-1 0 0,1 1 1 0 0,-1-1 0 0 0,1 0 0 0 0,-1 1-1 0 0,0-1 1 0 0,1 0 0 0 0,-1 0 0 0 0,1 0-1 0 0,0 0-154 0 0,129 13 4594 0 0,-96-14-3880 0 0,16-2 229 0 0,-1-2 1 0 0,0-2-1 0 0,46-13-943 0 0,14-31 1200 0 0,-108 48-1156 0 0,1 0 0 0 0,-1 0 0 0 0,0-1 0 0 0,0 0 0 0 0,0 1 0 0 0,0-1 0 0 0,-1 0 0 0 0,1 0-1 0 0,-1 0 1 0 0,0 0 0 0 0,0 0 0 0 0,-1 0 0 0 0,1 0 0 0 0,-1 0 0 0 0,0 0 0 0 0,0 0 0 0 0,0 0 0 0 0,0 0-1 0 0,-1 0 1 0 0,0 0 0 0 0,0 0 0 0 0,0 0 0 0 0,0 0 0 0 0,-1 0 0 0 0,1 0 0 0 0,-1 0 0 0 0,0 1 0 0 0,0-1 0 0 0,0 1-1 0 0,-1-1 1 0 0,1 1 0 0 0,-1 0 0 0 0,0 0 0 0 0,0 0 0 0 0,0 0 0 0 0,0 1 0 0 0,0-1 0 0 0,-3 0-44 0 0,-68-24-74 0 0,51 27 58 0 0,-1 2-1 0 0,1 1 1 0 0,0 1-1 0 0,0 1 1 0 0,0 1-1 0 0,1 1 1 0 0,0 1-1 0 0,-6 3 17 0 0,20-6 7 0 0,-1 1-1 0 0,1 0 1 0 0,0 1-1 0 0,0 0 1 0 0,1 0-1 0 0,0 0 1 0 0,0 1-1 0 0,1 0 1 0 0,0 1-1 0 0,0-1 1 0 0,1 1-1 0 0,0 0 1 0 0,-1 4-7 0 0,-2 1 45 0 0,3-2-15 0 0,0-1 1 0 0,1 1 0 0 0,1 0 0 0 0,0 1 0 0 0,1-1-1 0 0,0 0 1 0 0,1 1 0 0 0,0-1 0 0 0,1 1-1 0 0,0-1 1 0 0,1 1 0 0 0,1-1 0 0 0,0 2-31 0 0,3 1 49 0 0,0-1 1 0 0,0 0 0 0 0,2 0-1 0 0,0-1 1 0 0,0 0-1 0 0,1 0 1 0 0,1-1 0 0 0,0 0-1 0 0,0 0 1 0 0,6 4-50 0 0,0-1 114 0 0,2 0 0 0 0,0 0 0 0 0,0-2 1 0 0,1 0-1 0 0,1-1 0 0 0,0-1 0 0 0,0 0 0 0 0,9 2-114 0 0,-9-7 163 0 0,0-1-1 0 0,1 0 0 0 0,0-1 0 0 0,0-1 1 0 0,0-1-1 0 0,0-1 0 0 0,0-1 0 0 0,0 0 1 0 0,14-3-163 0 0,124-39 757 0 0,-153 41-1455 0 0,15-6 2463 0 0,-19 4-3331 0 0,-13 2-5723 0 0,10 1-3811 0 0</inkml:trace>
  <inkml:trace contextRef="#ctx0" brushRef="#br0" timeOffset="4461.397">1036 1021 632 0 0,'0'0'1492'0'0,"0"0"59"0"0,0 0 71 0 0,0 0 93 0 0,0 0 55 0 0,0 0-167 0 0,0 0-240 0 0,0 0-223 0 0,0 0-168 0 0,0 0-132 0 0,0 0-86 0 0,0 0-46 0 0,0 0-40 0 0,0 0-14 0 0,0 0-71 0 0,0 0-55 0 0,0 0-30 0 0,1 5 3166 0 0,-2 22-3303 0 0,-10 2-152 0 0,-1 0 1 0 0,-1-1-1 0 0,-2-1 0 0 0,0 0 0 0 0,-2 0 0 0 0,-1-2 1 0 0,-12 12-210 0 0,12-16 49 0 0,14-16-39 0 0,-1-1 0 0 0,1 1 0 0 0,0 0 0 0 0,0 0 0 0 0,0 0 0 0 0,1 0 0 0 0,0 1 0 0 0,0 0 0 0 0,0-1 0 0 0,0 1 0 0 0,1 0 0 0 0,-1 6-10 0 0,4-9 30 0 0,0 0 0 0 0,1 0 0 0 0,0-1 0 0 0,-1 1 0 0 0,1-1 0 0 0,0 1 0 0 0,0-1 0 0 0,0 0 0 0 0,1 0 0 0 0,-1 0 0 0 0,0 0-1 0 0,1 0 1 0 0,0 0 0 0 0,-1 0 0 0 0,1-1 0 0 0,0 0 0 0 0,0 1 0 0 0,0-1 0 0 0,0 0 0 0 0,0 0 0 0 0,0-1 0 0 0,0 1 0 0 0,0-1 0 0 0,0 1 0 0 0,0-1 0 0 0,0 0 0 0 0,0 0 0 0 0,0 0 0 0 0,0-1 0 0 0,0 1 0 0 0,3-1-30 0 0,14 2 275 0 0,111 0 757 0 0,-131-28-6867 0 0,0 13 728 0 0,0 6-1553 0 0,0 7-2726 0 0</inkml:trace>
  <inkml:trace contextRef="#ctx0" brushRef="#br0" timeOffset="4707.421">769 1160 3025 0 0,'0'0'1777'0'0,"0"0"9"0"0,0 0 18 0 0,0 0 49 0 0,0 0 34 0 0,0 0-223 0 0,0 0-309 0 0,0 0-281 0 0,0 0-278 0 0,0 0-185 0 0,0 0-79 0 0,0 0-15 0 0,-2-2-5 0 0,-6-6 22 0 0,6 6 9 0 0,18 2 2457 0 0,202 4 322 0 0,-169-14-4195 0 0,-34 3-2161 0 0,-2-2-3804 0 0,-8 8-4760 0 0</inkml:trace>
  <inkml:trace contextRef="#ctx0" brushRef="#br0" timeOffset="4708.421">154 405 0 0 0,'0'0'561'0'0,"0"0"772"0"0,0 0 71 0 0,0 0 15 0 0,0 0 73 0 0,0 0 77 0 0,0 0 7 0 0,0 0-62 0 0,0 0-166 0 0,0 0-194 0 0,0 0-166 0 0,0 0-155 0 0,0 0-83 0 0,8 0 3399 0 0,96-124-797 0 0,60-65-1630 0 0,-95 97-991 0 0,-15 143 62 0 0,11 44-345 0 0,1 47 147 0 0,-31-45-105 0 0,-33-83-1517 0 0,-5 0-5066 0 0,2-8 13 0 0,1-1-6124 0 0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41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32 984 0 0,'0'0'1367'0'0,"0"0"43"0"0,0 0 237 0 0,0 0 260 0 0,0 0 148 0 0,0 0-20 0 0,0 0-233 0 0,0 0-297 0 0,0 0-259 0 0,0 0-212 0 0,0 0-126 0 0,0 0-60 0 0,0 0-52 0 0,0-3-69 0 0,0-7-82 0 0,0 7-95 0 0,0 3-105 0 0,0 0-85 0 0,0 0-76 0 0,5 7 797 0 0,175 2 1783 0 0,6-32-1882 0 0,-133 23-369 0 0,-53-1-2273 0 0,0-3 4546 0 0,0 3-4665 0 0,0-1-4673 0 0,0 2-6639 0 0,0 0 5092 0 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42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20 464 0 0,'0'0'1826'0'0,"0"0"-126"0"0,0 0 101 0 0,0 0 118 0 0,0 0 8 0 0,0 0-174 0 0,0 0-316 0 0,0 0-290 0 0,0 0-212 0 0,0 0-101 0 0,0 0-37 0 0,0 0-43 0 0,10 4 3505 0 0,244-12 1116 0 0,-29-7-4240 0 0,-219 20-1066 0 0,-16-3-2980 0 0,7-2 513 0 0,0 0-4730 0 0,1 0-5102 0 0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52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47 0 0 0,'0'0'847'0'0,"0"0"132"0"0,0 0 204 0 0,0 0 92 0 0,0 0-52 0 0,0 0-106 0 0,0 0-177 0 0,0 0-157 0 0,0 0-51 0 0,0 0 27 0 0,0 0 53 0 0,0 0 7 0 0,0 0-32 0 0,0 0-63 0 0,0 0-68 0 0,0 0-9 0 0,0 0-17 0 0,-26 3 1597 0 0,-32 4-599 0 0,-20 13 174 0 0,77-19-1791 0 0,-2 0 25 0 0,0 0 1 0 0,1 0-1 0 0,0 0 1 0 0,-1 0 0 0 0,1 0-1 0 0,-1 0 1 0 0,1 1-1 0 0,0 0 1 0 0,0-1-1 0 0,0 1 1 0 0,0 0-1 0 0,0 0 1 0 0,0 0-1 0 0,1 0 1 0 0,-1 0-1 0 0,1 0 1 0 0,-1 1-1 0 0,1-1 1 0 0,0 0 0 0 0,0 1-1 0 0,0-1 1 0 0,0 1-1 0 0,0-1 1 0 0,0 1-1 0 0,1 0 1 0 0,-1-1-1 0 0,1 1-36 0 0,-11 509 2792 0 0,-6-246-2227 0 0,17-148-116 0 0,0-117-406 0 0,0-1 9 0 0,0 0-4 0 0,0 0-9 0 0,0 0-15 0 0,0 0-12 0 0,19 4 1521 0 0,260-32-364 0 0,-144 21-860 0 0,-135 7-285 0 0,0 0-8 0 0,0 0 15 0 0,0 0 9 0 0,0 0-15 0 0,0 0 18 0 0,0 0 26 0 0,0 0-6 0 0,0 0 6 0 0,0 0-3 0 0,0 0-22 0 0,0 0 16 0 0,0 0 10 0 0,0 0 2 0 0,0 0-6 0 0,0 0-28 0 0,-27-8-2798 0 0,21 4 811 0 0,4 0-7165 0 0,2 1-3004 0 0</inkml:trace>
  <inkml:trace contextRef="#ctx0" brushRef="#br0" timeOffset="550.775">316 551 2304 0 0,'0'0'1535'0'0,"0"0"12"0"0,0 0 221 0 0,0 0 189 0 0,0 0 72 0 0,0 0-92 0 0,0 0-235 0 0,0 0-243 0 0,0 0-211 0 0,0 0-133 0 0,0 0-78 0 0,0 0-81 0 0,0 0-79 0 0,-2-1-115 0 0,-2 0-1276 0 0,4 0 689 0 0,0 1 0 0 0,1 0 1 0 0,-1 0-1 0 0,0 0 0 0 0,0 0 0 0 0,0 0 1 0 0,0 0-1 0 0,1-1 0 0 0,-1 1 0 0 0,0 0 1 0 0,0 0-1 0 0,0 0 0 0 0,0 0 0 0 0,0-1 1 0 0,0 1-1 0 0,0 0 0 0 0,0 0 0 0 0,1 0 1 0 0,-1 0-1 0 0,0-1 0 0 0,0 1 0 0 0,0 0 1 0 0,0 0-1 0 0,0 0 0 0 0,0-1 0 0 0,0 1 0 0 0,0 0 1 0 0,0 0-176 0 0,256-8 2408 0 0,-222 8-2290 0 0,-33 0-104 0 0,-1 0-23 0 0,1 0 20 0 0,-1 0 13 0 0,0 0 8 0 0,0 0 8 0 0,-24-4-1918 0 0,19 1 787 0 0,0-1-5384 0 0,5 3-4911 0 0</inkml:trace>
  <inkml:trace contextRef="#ctx0" brushRef="#br0" timeOffset="1116.851">906 424 2993 0 0,'0'0'2273'0'0,"0"0"-449"0"0,0 0 13 0 0,0 0 188 0 0,0 0 50 0 0,0 0-201 0 0,0 0-321 0 0,0 0-339 0 0,0 0-238 0 0,0 0-116 0 0,0 0-74 0 0,0 0-72 0 0,0 0-85 0 0,4 16 1164 0 0,-5 7-1475 0 0,-1 0-1 0 0,-1-1 0 0 0,-2 1 0 0 0,0-1 1 0 0,-1 0-1 0 0,-1 0 0 0 0,-1-1 0 0 0,-5 9-317 0 0,-3 74 368 0 0,18-101-331 0 0,-1 0 0 0 0,0 0-1 0 0,1 0 1 0 0,-1-1 0 0 0,1 1-1 0 0,0 0 1 0 0,0-1 0 0 0,0 1 0 0 0,1-1-1 0 0,-1 0 1 0 0,0 1 0 0 0,1-1-1 0 0,-1 0 1 0 0,1-1 0 0 0,0 1-1 0 0,0 0 1 0 0,0-1 0 0 0,0 0-1 0 0,0 1 1 0 0,0-1 0 0 0,0 0 0 0 0,0-1-1 0 0,0 1 1 0 0,0 0 0 0 0,1-1-1 0 0,-1 0 1 0 0,0 0 0 0 0,0 0-1 0 0,1 0 1 0 0,-1 0 0 0 0,0-1 0 0 0,0 1-1 0 0,1-1 1 0 0,-1 0 0 0 0,1 0-37 0 0,57-21 500 0 0,-16 6-230 0 0,-30 5-199 0 0,-15 11-111 0 0,0 0-24 0 0,-11-19-2394 0 0,0 8-707 0 0,1 3-4986 0 0,7 3-3868 0 0</inkml:trace>
  <inkml:trace contextRef="#ctx0" brushRef="#br0" timeOffset="1738.795">675 208 1896 0 0,'0'0'2010'0'0,"0"0"-99"0"0,0 0 64 0 0,0 0 3 0 0,0 0-108 0 0,0 0-250 0 0,0 0-349 0 0,0 0-327 0 0,0 0-229 0 0,0 0-87 0 0,0 0 43 0 0,0 0 149 0 0,4 0 144 0 0,6-2-489 0 0,0-1 0 0 0,0 0 0 0 0,0-1 0 0 0,-1 0 0 0 0,1 0 0 0 0,-1-1 0 0 0,0-1 0 0 0,0 1 0 0 0,6-7-475 0 0,5-1 344 0 0,-6 5-128 0 0,-2-1-1 0 0,1 0 1 0 0,-1 0 0 0 0,0-1-1 0 0,-1-1 1 0 0,-1 0 0 0 0,1 0-1 0 0,7-12-215 0 0,21-22 453 0 0,-37 44-448 0 0,0 1-10 0 0,-2 0-3 0 0,1 0 8 0 0,0 0 0 0 0,0 0 0 0 0,0 0 0 0 0,-1 0 1 0 0,1 0-1 0 0,0 0 0 0 0,0 0 0 0 0,0 0 1 0 0,0 1-1 0 0,-1-1 0 0 0,1 0 0 0 0,0 0 0 0 0,0 1 1 0 0,0-1-1 0 0,-1 1 0 0 0,1-1 0 0 0,0 1 1 0 0,0-1-1 0 0,-1 1 0 0 0,1-1 0 0 0,0 1 0 0 0,-1-1 1 0 0,1 1-1 0 0,-1 0 0 0 0,1-1 0 0 0,-1 1 1 0 0,1 0-1 0 0,-1 0 0 0 0,1-1 0 0 0,-1 1 0 0 0,0 0 1 0 0,1 0-1 0 0,-1 0 0 0 0,0-1 0 0 0,0 1 1 0 0,0 0-1 0 0,0 0 0 0 0,0 1 0 0 0,2 1 17 0 0,58 155 580 0 0,-45-120-415 0 0,-15-37-161 0 0,0-1-24 0 0,0 0-15 0 0,2 6-1203 0 0,-2-4-8546 0 0,0-2-2302 0 0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07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12 9370 0 0,'0'0'4225'0'0,"0"0"-2449"0"0,0 0-439 0 0,0 0-225 0 0,0 0-160 0 0,0 0-192 0 0,0 0-288 0 0,0 0-280 0 0,0 0-272 0 0,0 0-232 0 0,0 0-240 0 0,0 0-344 0 0,0 0-896 0 0,0 0-3362 0 0,-52-12-6256 0 0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07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245 108 0 0 0,'0'0'677'0'0,"0"0"280"0"0,0 0 364 0 0,0 0 289 0 0,0 0 117 0 0,0 0-83 0 0,0 0-245 0 0,0 0-194 0 0,0 0-67 0 0,0 0-19 0 0,3-4 11 0 0,9-14-2 0 0,-10 13-92 0 0,-4-4 6141 0 0,1 7-6863 0 0,-48-26 1289 0 0,-5 6-870 0 0,-44 14 57 0 0,95 10-778 0 0,1 0 0 0 0,-1 0 0 0 0,1 0 0 0 0,-1 0 0 0 0,1 0 0 0 0,0 1 0 0 0,0-1 0 0 0,0 1 0 0 0,0 0 0 0 0,1-1 0 0 0,-1 1 0 0 0,1 0 0 0 0,0 0 0 0 0,-1 0 0 0 0,1 0 0 0 0,0 0 0 0 0,1 0-1 0 0,-1 1 1 0 0,1-1 0 0 0,-1 0 0 0 0,1 0 0 0 0,0 0 0 0 0,0 1 0 0 0,0-1 0 0 0,1 0 0 0 0,0 2-12 0 0,-1 1 19 0 0,2 1 0 0 0,-1-1 1 0 0,1 0-1 0 0,0 0 0 0 0,0 0 0 0 0,1 0 0 0 0,-1 0 0 0 0,1-1 1 0 0,1 1-1 0 0,-1-1 0 0 0,1 0 0 0 0,0 0 0 0 0,0 0 0 0 0,0 0 0 0 0,1-1 1 0 0,0 0-1 0 0,2 2-19 0 0,-7-5 0 0 0,134 80 389 0 0,-121-71-326 0 0,-9-8-43 0 0,0 0 1 0 0,0 0-1 0 0,-1 0 0 0 0,1 1 1 0 0,-1 0-1 0 0,1 0 1 0 0,-1 0-1 0 0,0 0 0 0 0,0 0 1 0 0,0 1-1 0 0,0-1 0 0 0,-1 1 1 0 0,0 0-1 0 0,1 0 1 0 0,-1 0-1 0 0,-1 0 0 0 0,1 0 1 0 0,-1 0-1 0 0,1 0 0 0 0,-1 1 1 0 0,0-1-1 0 0,-1 0 1 0 0,1 1-1 0 0,-1 3-20 0 0,-1-4 36 0 0,0-1 1 0 0,-1 1-1 0 0,0-1 1 0 0,0 1-1 0 0,0-1 1 0 0,0 0-1 0 0,0 0 1 0 0,-1 0-1 0 0,1 0 1 0 0,-1 0-1 0 0,0-1 1 0 0,0 1-1 0 0,0-1 1 0 0,0 0-1 0 0,0 0 0 0 0,-1 0 1 0 0,1 0-1 0 0,0 0 1 0 0,-1-1-37 0 0,-12 10 94 0 0,7-5-55 0 0,-1 0 0 0 0,1-1 0 0 0,-1 0 0 0 0,0-1 0 0 0,0 0 1 0 0,0 0-1 0 0,0-1 0 0 0,-1 0 0 0 0,1-1 0 0 0,-1 0 0 0 0,0-1 0 0 0,-3 0-39 0 0,-6 1 39 0 0,18-1-34 0 0,0-1 0 0 0,0 1 0 0 0,1-1 0 0 0,-1 0 1 0 0,0 0-1 0 0,0 0 0 0 0,0 0 0 0 0,0 0 0 0 0,1 0 1 0 0,-1 0-1 0 0,0 0 0 0 0,0-1 0 0 0,0 1 0 0 0,1-1 1 0 0,-1 1-1 0 0,0-1 0 0 0,0 0 0 0 0,1 1 0 0 0,-1-1 1 0 0,1 0-1 0 0,-1 0 0 0 0,1 0 0 0 0,-1-1 0 0 0,1 1 1 0 0,-1 0-1 0 0,1 0 0 0 0,-1-1-5 0 0,-16-22-357 0 0,28 9-7768 0 0,-4 12 2837 0 0,-1 2-6230 0 0</inkml:trace>
  <inkml:trace contextRef="#ctx0" brushRef="#br0" timeOffset="315.698">565 286 15267 0 0,'0'0'1623'0'0,"0"0"-409"0"0,0 0-159 0 0,0 0 64 0 0,0 0 37 0 0,0 0-103 0 0,0 0-210 0 0,0 0-229 0 0,0 0-146 0 0,0 0-108 0 0,0 0-92 0 0,0 0-48 0 0,0 0-51 0 0,-7 23-47 0 0,-21 71-36 0 0,15-30 88 0 0,13-57-518 0 0,-14 20-4816 0 0,12-33-5525 0 0,2 5 1063 0 0</inkml:trace>
  <inkml:trace contextRef="#ctx0" brushRef="#br0" timeOffset="1032.125">619 482 9946 0 0,'0'0'3191'0'0,"0"0"-1734"0"0,0 0-382 0 0,0 0 261 0 0,0 0 191 0 0,0 0-21 0 0,0 0-290 0 0,0 0-381 0 0,0 0-260 0 0,0 0-105 0 0,0 0-48 0 0,0 0-48 0 0,0 0-23 0 0,9-10-28 0 0,66-76 481 0 0,97-95-515 0 0,-172 215-722 0 0,-2-19 442 0 0,1-7-4 0 0,0-1 0 0 0,0 1 0 0 0,1 0 1 0 0,0-1-1 0 0,0 1 0 0 0,1 0 1 0 0,0-1-1 0 0,0 1 0 0 0,1-1 0 0 0,0 1 1 0 0,0-1-1 0 0,2 4-5 0 0,10 16 16 0 0,-12-21-9 0 0,1 1 1 0 0,0-1-1 0 0,0 0 1 0 0,0 0-1 0 0,0 0 1 0 0,1 0-1 0 0,0-1 1 0 0,1 1-1 0 0,-1-1 0 0 0,1 0 1 0 0,0 0-1 0 0,0-1 1 0 0,0 0-1 0 0,1 0 1 0 0,-1 0-1 0 0,1 0 1 0 0,0-1-1 0 0,0 0 0 0 0,2 0-7 0 0,-4-2 59 0 0,0-1-1 0 0,1 0 0 0 0,-1 0 0 0 0,0-1 1 0 0,0 1-1 0 0,0-1 0 0 0,0 0 0 0 0,0 0 1 0 0,0 0-1 0 0,0-1 0 0 0,0 1 0 0 0,0-1 1 0 0,-1 0-1 0 0,1 0 0 0 0,-1 0 0 0 0,1-1 1 0 0,-1 1-1 0 0,0-1 0 0 0,0 0 0 0 0,0 0 1 0 0,0 0-1 0 0,0 0 0 0 0,-1 0 1 0 0,2-4-59 0 0,51-89 1075 0 0,-47 79-1027 0 0,0 0-1 0 0,-2-1 1 0 0,0 0 0 0 0,0-1-1 0 0,-2 1 1 0 0,0-1-1 0 0,-2 0 1 0 0,0 0-1 0 0,-1-6-47 0 0,-17-2-1848 0 0,15 27 582 0 0,1 0-807 0 0,0 0-1596 0 0,0 0-3753 0 0,0 0-4567 0 0</inkml:trace>
  <inkml:trace contextRef="#ctx0" brushRef="#br0" timeOffset="1469.029">1542 78 13107 0 0,'0'0'1958'0'0,"0"0"-395"0"0,0 0-103 0 0,0 0-52 0 0,0 0-185 0 0,0 0-239 0 0,0 0-288 0 0,0 0-223 0 0,0 0-137 0 0,0 0-86 0 0,0 0-63 0 0,0 0-38 0 0,-9 5 10 0 0,-27 18-16 0 0,32-20-120 0 0,0 1 1 0 0,1 0-1 0 0,-1 0 1 0 0,1 0-1 0 0,0 0 1 0 0,0 0-1 0 0,1 1 1 0 0,-1-1-1 0 0,1 1 0 0 0,0-1 1 0 0,0 1-1 0 0,1 0 1 0 0,-1 0-1 0 0,1 0 1 0 0,0 0-24 0 0,0 1 20 0 0,-2 3-12 0 0,1 0 0 0 0,0 0 0 0 0,0 0 0 0 0,1 1 0 0 0,1-1 0 0 0,-1 0 0 0 0,1 1 0 0 0,1-1 0 0 0,0 0 1 0 0,0 0-1 0 0,1 0 0 0 0,0 0 0 0 0,1 0 0 0 0,0 0 0 0 0,0 0 0 0 0,1-1 0 0 0,0 1 0 0 0,0-1 0 0 0,1 0 0 0 0,0 0 0 0 0,0-1 0 0 0,6 7-8 0 0,-3-5 50 0 0,0 0 0 0 0,0 0 0 0 0,1 0-1 0 0,0-1 1 0 0,0 0 0 0 0,1-1 0 0 0,0 0-1 0 0,0-1 1 0 0,1 0 0 0 0,0 0 0 0 0,0-1-1 0 0,0 0 1 0 0,0-1 0 0 0,1-1 0 0 0,0 0 0 0 0,0 0-1 0 0,0-1 1 0 0,0-1 0 0 0,5 0-50 0 0,-6 0 155 0 0,-1-1-1 0 0,1-1 1 0 0,0 0 0 0 0,-1-1-1 0 0,1 0 1 0 0,-1 0 0 0 0,1-1-1 0 0,-1-1 1 0 0,0 0 0 0 0,0 0 0 0 0,-1 0-1 0 0,1-2 1 0 0,-1 1 0 0 0,0-1-1 0 0,5-5-154 0 0,-2 4 92 0 0,0-1-1 0 0,-1-1 0 0 0,1 0 0 0 0,-2-1 0 0 0,1 0 1 0 0,-2-1-1 0 0,1 0 0 0 0,-1 0 0 0 0,-1-1 1 0 0,0 0-1 0 0,-1 0 0 0 0,0-1 0 0 0,-1 0 1 0 0,0-1-1 0 0,-1 1 0 0 0,-1-1 0 0 0,0 0 0 0 0,-1 0 1 0 0,0 0-1 0 0,-1 0 0 0 0,-1-1 0 0 0,0-2-91 0 0,-4 8 5 0 0,-1 0-1 0 0,0 0 0 0 0,-1 0 0 0 0,0 0 0 0 0,0 1 1 0 0,-1 0-1 0 0,0 0 0 0 0,-1 0 0 0 0,1 1 0 0 0,-1 0 1 0 0,-1 0-1 0 0,1 1 0 0 0,-1 0 0 0 0,0 0 0 0 0,-1 1 1 0 0,1 0-1 0 0,-1 0 0 0 0,0 1 0 0 0,-1 0 0 0 0,0 0-4 0 0,-10-2-215 0 0,-1 0-1 0 0,0 2 0 0 0,0 0 0 0 0,0 1 0 0 0,0 1 1 0 0,-1 1-1 0 0,1 1 0 0 0,-1 1 0 0 0,1 1 0 0 0,0 0 1 0 0,-13 5 215 0 0,-39 14-2407 0 0,26-3-3909 0 0,41-16 4906 0 0,-19 10-10909 0 0</inkml:trace>
  <inkml:trace contextRef="#ctx0" brushRef="#br0" timeOffset="1890.309">1411 320 16900 0 0,'0'0'1689'0'0,"0"0"-314"0"0,0 0-97 0 0,0 0-105 0 0,0 0-160 0 0,0 0-160 0 0,0 0-157 0 0,0 0-117 0 0,0 0-72 0 0,0 0-80 0 0,0 0-77 0 0,0 0-72 0 0,0 0-50 0 0,34-13-32 0 0,107-42-37 0 0,-70 31 85 0 0,-62 20-222 0 0,0 0 1 0 0,1 1 0 0 0,0 1-1 0 0,0-1 1 0 0,0 2 0 0 0,0-1-1 0 0,0 1 1 0 0,0 1 0 0 0,0 0-1 0 0,0 0 1 0 0,1 1-23 0 0,-7 1 3 0 0,-1 0 0 0 0,1 1 0 0 0,-1-1 0 0 0,0 1 0 0 0,0 0 0 0 0,0 0 0 0 0,0 0 0 0 0,0 0 0 0 0,-1 0 0 0 0,1 1 0 0 0,-1-1 0 0 0,0 1-1 0 0,0-1 1 0 0,0 1 0 0 0,-1 0 0 0 0,1 0 0 0 0,-1 0-3 0 0,9 16 22 0 0,-5-14 61 0 0,1-1 0 0 0,0 1-1 0 0,0-1 1 0 0,1 0 0 0 0,0 0 0 0 0,0-1 0 0 0,0 0-1 0 0,0 0 1 0 0,0-1 0 0 0,1 0 0 0 0,0 0 0 0 0,-1-1-1 0 0,1 0 1 0 0,0 0 0 0 0,0-1 0 0 0,1 0-1 0 0,-1 0 1 0 0,0-1 0 0 0,0 0 0 0 0,0 0 0 0 0,0-1-1 0 0,0 0 1 0 0,0-1 0 0 0,0 0 0 0 0,5-1-83 0 0,5-4 367 0 0,-47 5-1042 0 0,14 1-1860 0 0,0 0-5753 0 0,7 1-4540 0 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11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0 606 2264 0 0,'0'0'1768'0'0,"0"0"-291"0"0,0 0-22 0 0,0 0 145 0 0,0 0 17 0 0,0 0-169 0 0,0 0-300 0 0,0 0-330 0 0,0 0-277 0 0,0 0-145 0 0,0 0 31 0 0,18 0 1579 0 0,95 0 3233 0 0,56 0-3381 0 0,-166-3-1769 0 0,-4 2-3160 0 0,0 1-3305 0 0,-1 0-4887 0 0</inkml:trace>
  <inkml:trace contextRef="#ctx0" brushRef="#br0" timeOffset="317.052">135 382 11106 0 0,'0'0'1594'0'0,"0"0"-447"0"0,0 0-226 0 0,0 0 77 0 0,0 0 148 0 0,0 0 94 0 0,0 0-53 0 0,0 0-146 0 0,0 0-191 0 0,0 0-211 0 0,0 0-158 0 0,0 0-126 0 0,0 0-78 0 0,8 32-49 0 0,25 101-58 0 0,-18-43 116 0 0,-13 5-2597 0 0,-2-94 847 0 0,0-1-1358 0 0,0 0-3122 0 0,0 0-5069 0 0</inkml:trace>
  <inkml:trace contextRef="#ctx0" brushRef="#br0" timeOffset="2851.065">482 436 0 0 0,'0'0'1447'0'0,"0"0"-169"0"0,0 0-47 0 0,0 0 51 0 0,0 0 60 0 0,0 0-46 0 0,0 0-206 0 0,0 0-291 0 0,0 0-258 0 0,0 0-138 0 0,0 0 5 0 0,0 0 112 0 0,0 0 179 0 0,2 2 128 0 0,4 2-436 0 0,-1-1 1 0 0,1 0-1 0 0,-1 0 1 0 0,1 0 0 0 0,0-1-1 0 0,0 0 1 0 0,0 0-1 0 0,0 0 1 0 0,1-1-1 0 0,-1 0 1 0 0,0 0-1 0 0,1 0 1 0 0,-1-1-1 0 0,1 0 1 0 0,-1 0 0 0 0,1-1-1 0 0,-1 0 1 0 0,0 0-1 0 0,5-2-391 0 0,3-1 363 0 0,-1 0 1 0 0,0-1-1 0 0,0-1 0 0 0,-1 0 0 0 0,1-1 0 0 0,-1 0 1 0 0,-1-1-1 0 0,9-7-363 0 0,-5 3 180 0 0,-1 0 0 0 0,0 0 0 0 0,-1-1 0 0 0,0-1 0 0 0,-1 0 1 0 0,-1-1-1 0 0,0 0 0 0 0,-1-1 0 0 0,-1 0 0 0 0,-1 0 0 0 0,0-1 0 0 0,-1 0 1 0 0,2-6-181 0 0,-28 120 930 0 0,15-46-886 0 0,2 0-1 0 0,2 1 1 0 0,3-1-1 0 0,2 1 1 0 0,2-1-1 0 0,3-1 0 0 0,3 8-43 0 0,0-4 26 0 0,-2 1-1 0 0,-3 0 0 0 0,-3 0 0 0 0,-1 0 0 0 0,-4 48-25 0 0,-1-92 7 0 0,-1 0 0 0 0,1 0 0 0 0,-2-1 0 0 0,1 1 0 0 0,-2 0 1 0 0,1-1-1 0 0,-1 0 0 0 0,-1 0 0 0 0,0 0 0 0 0,0 0 0 0 0,-1-1 0 0 0,0 0 1 0 0,-1 0-1 0 0,0 0 0 0 0,0-1 0 0 0,-1 0 0 0 0,0-1 0 0 0,0 0 0 0 0,-1 0 0 0 0,0 0 1 0 0,0-1-1 0 0,-1-1 0 0 0,1 0 0 0 0,-1 0 0 0 0,-1 0 0 0 0,-3 0-7 0 0,12-4-1 0 0,0 0 0 0 0,0-1-1 0 0,0 1 1 0 0,0 0 0 0 0,-1-1-1 0 0,1 1 1 0 0,0-1 0 0 0,0 0-1 0 0,-1 0 1 0 0,1 0 0 0 0,0 0-1 0 0,0 0 1 0 0,-1 0 0 0 0,1-1-1 0 0,0 1 1 0 0,0-1 0 0 0,0 0-1 0 0,-1 1 1 0 0,1-1 0 0 0,0 0-1 0 0,0 0 1 0 0,0 0 0 0 0,0 0-1 0 0,1-1 1 0 0,-1 1 0 0 0,0-1-1 0 0,0 1 1 0 0,1-1 0 0 0,-1 1-1 0 0,1-1 1 0 0,-1 0 0 0 0,1 0-1 0 0,0 0 1 0 0,0 0 0 0 0,0 0-1 0 0,0 0 1 0 0,0 0 0 0 0,0 0-1 0 0,0 0 1 0 0,1 0-1 0 0,-1 0 1 0 0,1-1 0 0 0,0 1-1 0 0,-1 0 1 0 0,1 0 0 0 0,0-1 1 0 0,1-13 7 0 0,1-1 0 0 0,0 1 0 0 0,1 0 0 0 0,1 1 0 0 0,0-1 0 0 0,1 1 0 0 0,1-1 0 0 0,0 1 1 0 0,1 1-1 0 0,1-1 0 0 0,0 2 0 0 0,1-1 0 0 0,0 1 0 0 0,1 0 0 0 0,0 1 0 0 0,8-7-7 0 0,-18 19 0 0 0,19-25 12 0 0,1 2 0 0 0,0 0 0 0 0,2 1-1 0 0,1 1 1 0 0,0 1 0 0 0,19-11-12 0 0,-38 28-1 0 0,-1 1 0 0 0,1 0 0 0 0,0 0 0 0 0,0 0 0 0 0,0 1 0 0 0,0-1 0 0 0,0 1 0 0 0,1 0 0 0 0,-1 0 0 0 0,0 1 1 0 0,1-1-1 0 0,-1 1 0 0 0,0 0 0 0 0,1 0 0 0 0,-1 1 0 0 0,0-1 0 0 0,3 1 1 0 0,9 10-351 0 0,-15-22-8071 0 0,-1-4-2077 0 0,-2 10 2269 0 0</inkml:trace>
  <inkml:trace contextRef="#ctx0" brushRef="#br0" timeOffset="7350.387">647 190 0 0 0,'0'0'503'0'0,"0"0"669"0"0,0 0 208 0 0,0 0 149 0 0,0 0 104 0 0,0 0-74 0 0,0 0-182 0 0,0 0-180 0 0,0 0-85 0 0,0 0-35 0 0,2 1-132 0 0,4 5 7854 0 0,48-37-6962 0 0,169-130 199 0 0,-201 156-920 0 0,-22 6-1078 0 0,9 34 982 0 0,24 83-385 0 0,8-48-243 0 0,-42-71-397 0 0,1 1 0 0 0,0 0 0 0 0,0-1 0 0 0,0 1 0 0 0,-1 0 1 0 0,1-1-1 0 0,0 1 0 0 0,0-1 0 0 0,0 1 0 0 0,0 0 0 0 0,0-1 0 0 0,0 1 0 0 0,0-1 0 0 0,0 1 0 0 0,0 0 1 0 0,0-1-1 0 0,0 1 0 0 0,0-1 0 0 0,0 1 0 0 0,0 0 0 0 0,0-1 0 0 0,0 1 0 0 0,0 0 0 0 0,1-1 0 0 0,-1 1 1 0 0,0 0-1 0 0,0-1 0 0 0,0 1 0 0 0,1 0 0 0 0,-1-1 0 0 0,0 1 0 0 0,0 0 0 0 0,1-1 0 0 0,-1 1 0 0 0,0 0 1 0 0,1 0-1 0 0,-1-1 0 0 0,0 1 0 0 0,1 0 0 0 0,-1 0 0 0 0,0 0 0 0 0,1-1 0 0 0,-1 1 0 0 0,0 0 0 0 0,1 0 1 0 0,-1 0-1 0 0,1 0 0 0 0,-1 0 0 0 0,0 0 0 0 0,1 0 0 0 0,-1 0 0 0 0,1 0 0 0 0,-1 0 0 0 0,0 0 0 0 0,1 0 1 0 0,-1 0-1 0 0,1 0 0 0 0,-1 0 0 0 0,0 1 0 0 0,1-1 0 0 0,-1 0 0 0 0,0 0 0 0 0,1 0 0 0 0,-1 1 0 0 0,0-1 1 0 0,1 0-1 0 0,-1 0 0 0 0,0 1 5 0 0,-1-14-2576 0 0,-2 3-3656 0 0,-1 3-6070 0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00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10 898 1248 0 0,'0'0'1725'0'0,"0"0"-250"0"0,0 0 54 0 0,0 0 157 0 0,0 0 40 0 0,0 0-87 0 0,0 0-212 0 0,0 0-242 0 0,0 0-182 0 0,0 0-185 0 0,0 0-169 0 0,0 0-98 0 0,0 0-78 0 0,-9 4 769 0 0,23 3-683 0 0,1-1 0 0 0,0-1 0 0 0,0 0 1 0 0,0-2-1 0 0,1 1 0 0 0,0-2 0 0 0,-1 0 0 0 0,1-1 0 0 0,0 0 1 0 0,0-2-1 0 0,-1 1 0 0 0,9-3-559 0 0,27 2 631 0 0,-30 0-489 0 0,-1-1-1 0 0,0-1 0 0 0,0 0 0 0 0,0-2 0 0 0,-1 0 1 0 0,1-1-1 0 0,-1-1-141 0 0,-19 7-53 0 0,1 0 0 0 0,-1 0 0 0 0,1 0 1 0 0,-1 0-1 0 0,0 0 0 0 0,1 0 0 0 0,-1 0 1 0 0,1 0-1 0 0,-1 0 0 0 0,0-1 0 0 0,1 1 1 0 0,-1 0-1 0 0,0 0 0 0 0,1 0 0 0 0,-1 0 1 0 0,0-1-1 0 0,1 1 0 0 0,-1 0 0 0 0,0 0 1 0 0,1-1-1 0 0,-1 1 0 0 0,0 0 0 0 0,0-1 0 0 0,1 1 1 0 0,-1 0-1 0 0,0-1 0 0 0,0 1 0 0 0,0 0 1 0 0,0-1-1 0 0,1 1 0 0 0,-1-1 0 0 0,0 1 1 0 0,0 0-1 0 0,0-1 0 0 0,0 1 0 0 0,0-1 1 0 0,0 1-1 0 0,0 0 0 0 0,0-1 0 0 0,0 1 1 0 0,0-1-1 0 0,0 1 0 0 0,0 0 0 0 0,0-1 1 0 0,0 1-1 0 0,-1 0 0 0 0,1-1 0 0 0,0 1 0 0 0,0-1 1 0 0,0 1-1 0 0,-1 0 0 0 0,1-1 0 0 0,0 1 1 0 0,0 0-1 0 0,-1 0 0 0 0,1-1 0 0 0,0 1 1 0 0,0 0-1 0 0,-1 0 0 0 0,1-1 0 0 0,0 1 1 0 0,-1 0-1 0 0,1 0 0 0 0,-1 0 0 0 0,1-1 1 0 0,-1 1 51 0 0,-6-8-2036 0 0,-4-2-4222 0 0,9 8 3744 0 0,-1-2-8617 0 0</inkml:trace>
  <inkml:trace contextRef="#ctx0" brushRef="#br0" timeOffset="250.668">220 663 5249 0 0,'0'0'1312'0'0,"0"0"-459"0"0,0 0 151 0 0,0 0 400 0 0,0 0 331 0 0,0 0 92 0 0,0 0-198 0 0,0 0-277 0 0,0 0-277 0 0,0 0-255 0 0,-5 33-197 0 0,-19 105-158 0 0,11-23 243 0 0,11 36-281 0 0,2-86-4380 0 0,0-37-57 0 0,0-23-6230 0 0</inkml:trace>
  <inkml:trace contextRef="#ctx0" brushRef="#br0" timeOffset="786.217">667 813 3265 0 0,'0'0'2747'0'0,"0"0"-460"0"0,0 0-329 0 0,0 0-112 0 0,0 0-118 0 0,0 0-172 0 0,0 0-214 0 0,33 8-175 0 0,105 26-160 0 0,-46-26 574 0 0,-77-8-1369 0 0,1 0 0 0 0,-1-2 0 0 0,0 0-1 0 0,1 0 1 0 0,-1-2 0 0 0,0 0-1 0 0,0 0 1 0 0,-1-1 0 0 0,0-1 0 0 0,1-1-1 0 0,-2 0 1 0 0,1-1 0 0 0,-1 0-1 0 0,0-1 1 0 0,-1 0 0 0 0,5-6-212 0 0,-10 7 47 0 0,-1 0 1 0 0,-1-1 0 0 0,0 0-1 0 0,0 1 1 0 0,-1-2 0 0 0,0 1-1 0 0,0 0 1 0 0,-1-1 0 0 0,0 0-1 0 0,-1 1 1 0 0,0-1-1 0 0,0 0 1 0 0,-1 0 0 0 0,-1-1-1 0 0,0 1 1 0 0,0 0 0 0 0,-1 0-1 0 0,-1-5-47 0 0,1 8-29 0 0,0 0 1 0 0,-1 0-1 0 0,0 0 0 0 0,0 0 0 0 0,0 1 0 0 0,-1-1 0 0 0,0 1 1 0 0,-1-1-1 0 0,1 1 0 0 0,-1 0 0 0 0,-1 0 0 0 0,1 1 0 0 0,-1-1 1 0 0,0 1-1 0 0,0 0 0 0 0,0 0 0 0 0,-1 0 0 0 0,1 1 0 0 0,-1 0 1 0 0,0 0-1 0 0,-1 1 0 0 0,1-1 0 0 0,-1 1 0 0 0,1 1 0 0 0,-1-1 1 0 0,0 1-1 0 0,0 0 0 0 0,0 1 0 0 0,-6-1 29 0 0,5 0-26 0 0,0 1 0 0 0,-1 0 1 0 0,1 0-1 0 0,-1 1 0 0 0,1 0 0 0 0,0 0 0 0 0,-1 1 1 0 0,1 0-1 0 0,0 1 0 0 0,-1 0 0 0 0,1 0 0 0 0,0 1 0 0 0,0 0 1 0 0,1 0-1 0 0,-1 1 0 0 0,1 0 0 0 0,-1 0 0 0 0,1 0 1 0 0,0 1-1 0 0,1 1 0 0 0,-1-1 0 0 0,1 1 0 0 0,0 0 0 0 0,1 0 1 0 0,-3 4 25 0 0,-2 11 46 0 0,1 1 1 0 0,1 1-1 0 0,1 0 1 0 0,1 0-1 0 0,1 0 0 0 0,1 0 1 0 0,2 1-1 0 0,0-1 1 0 0,1 1-1 0 0,1 0 1 0 0,1-1-1 0 0,3 12-46 0 0,-3-4 127 0 0,1 12 28 0 0,0-10-67 0 0,0-1 0 0 0,-3 1 1 0 0,0-1-1 0 0,-2 0 1 0 0,-2 0-1 0 0,0 0 0 0 0,-11 30-88 0 0,2-25 15 0 0,-2-1 0 0 0,-1 0-1 0 0,-2-2 1 0 0,-1 0 0 0 0,-2-1-1 0 0,-25 30-14 0 0,47-63 0 0 0,-7 11-1728 0 0,17-10-6598 0 0,-5-1-2452 0 0</inkml:trace>
  <inkml:trace contextRef="#ctx0" brushRef="#br0" timeOffset="1432.421">1189 967 8194 0 0,'0'0'2047'0'0,"0"0"-335"0"0,0 0-123 0 0,0 0-64 0 0,0 0-190 0 0,0 0-328 0 0,0 0-379 0 0,0 0-310 0 0,0 0-160 0 0,0 0-35 0 0,0 0 2 0 0,0 0 17 0 0,0 0-18 0 0,-4 16-16 0 0,-13 52-27 0 0,14 41 128 0 0,3-108-183 0 0,0 1-1 0 0,0-1 0 0 0,0 0 1 0 0,0 1-1 0 0,0-1 0 0 0,0 0 1 0 0,1 1-1 0 0,-1-1 0 0 0,0 0 1 0 0,1 0-1 0 0,0 1 0 0 0,-1-1 1 0 0,1 0-1 0 0,0 0 0 0 0,-1 0 1 0 0,1 0-1 0 0,0 0 0 0 0,0 0 1 0 0,0 0-1 0 0,0 0 0 0 0,0 0 1 0 0,0 0-1 0 0,0 0 0 0 0,0-1 1 0 0,0 1-1 0 0,0 0 0 0 0,1-1 1 0 0,-1 1-1 0 0,0-1 0 0 0,0 1 1 0 0,1-1-1 0 0,-1 0 0 0 0,0 1 1 0 0,1-1-1 0 0,-1 0 0 0 0,0 0 1 0 0,1 0-1 0 0,-1 0 0 0 0,0 0 1 0 0,1 0-1 0 0,-1-1 0 0 0,0 1 1 0 0,1 0-1 0 0,-1-1 0 0 0,0 1 1 0 0,0-1-26 0 0,56-29 1699 0 0,109-147 13 0 0,-165 178-1716 0 0,1-1 0 0 0,-1 1-1 0 0,1-1 1 0 0,-1 1 0 0 0,1 0 0 0 0,-1 0-1 0 0,0-1 1 0 0,1 1 0 0 0,-1 0-1 0 0,0 0 1 0 0,0 1 0 0 0,1-1-1 0 0,-1 0 1 0 0,0 0 0 0 0,0 0-1 0 0,0 1 1 0 0,0-1 0 0 0,-1 0-1 0 0,1 1 1 0 0,0-1 0 0 0,-1 1-1 0 0,1-1 1 0 0,0 1 0 0 0,-1 0-1 0 0,0-1 1 0 0,1 1 0 0 0,-1-1-1 0 0,0 1 1 0 0,0 0 0 0 0,0-1 0 0 0,0 1-1 0 0,0-1 1 0 0,0 1 0 0 0,-1 0-1 0 0,1-1 1 0 0,0 1 0 0 0,-1-1-1 0 0,1 1 1 0 0,-2 1 4 0 0,4 9 3 0 0,11 62 2 0 0,-3 0-1 0 0,-3 1 1 0 0,-4-1-1 0 0,-3 1 1 0 0,-3 7-5 0 0,3-76 12 0 0,1 0 1 0 0,-1 1-1 0 0,0-1 1 0 0,0 0-1 0 0,-1 1 1 0 0,0-1-1 0 0,0 0 1 0 0,0 0 0 0 0,-1 0-1 0 0,0 0 1 0 0,0 0-1 0 0,-1 0 1 0 0,0 0-1 0 0,0 0 1 0 0,0-1-1 0 0,0 0 1 0 0,-1 1-1 0 0,0-2 1 0 0,0 1-1 0 0,0 0 1 0 0,-1-1-1 0 0,0 1 1 0 0,0-1-1 0 0,0-1 1 0 0,0 1-1 0 0,0-1 1 0 0,-1 1 0 0 0,0-2-1 0 0,1 1 1 0 0,-1-1-1 0 0,0 0 1 0 0,0 0-1 0 0,-4 1-12 0 0,6-5 12 0 0,1 1 0 0 0,-1-1 0 0 0,0 0-1 0 0,1 0 1 0 0,-1 0 0 0 0,1 0 0 0 0,0-1 0 0 0,0 1-1 0 0,0-1 1 0 0,0 0 0 0 0,0 0 0 0 0,1 0-1 0 0,-1 0 1 0 0,1-1 0 0 0,0 1 0 0 0,0 0 0 0 0,0-1-1 0 0,0 0 1 0 0,0 1 0 0 0,1-1 0 0 0,0 0 0 0 0,0 0-1 0 0,0-1-11 0 0,0 2 1 0 0,-3-11-48 0 0,0 0-1 0 0,2 0 1 0 0,-1 0-1 0 0,2-1 1 0 0,0 1-1 0 0,1-1 1 0 0,0 1-1 0 0,1-1 1 0 0,1 1-1 0 0,1-4 48 0 0,35-75-1962 0 0,-14 59-6502 0 0,-17 26-2739 0 0</inkml:trace>
  <inkml:trace contextRef="#ctx0" brushRef="#br0" timeOffset="2188.516">1665 832 5289 0 0,'0'0'1190'0'0,"0"0"-314"0"0,0 0 185 0 0,0 0 426 0 0,0 0 345 0 0,0 0 96 0 0,0 0-209 0 0,0 0-301 0 0,0 0-265 0 0,0 0-195 0 0,0 0-97 0 0,0 0-46 0 0,0 0-23 0 0,36-5-45 0 0,115-20-52 0 0,-57-6 397 0 0,-76 24-897 0 0,-1-1 1 0 0,-1-1-1 0 0,0-1 0 0 0,0 0 0 0 0,-1-1 0 0 0,0-1 1 0 0,-1-1-1 0 0,0 1 0 0 0,-1-2 0 0 0,-1 0 1 0 0,0-1-1 0 0,-1 0 0 0 0,7-12-195 0 0,-14 19 6 0 0,-4 9 4 0 0,0-1 0 0 0,0 1 0 0 0,1-1 0 0 0,-1 0 0 0 0,0 1 0 0 0,1-1 0 0 0,-1 1 0 0 0,0-1 0 0 0,1 0 0 0 0,-1 0 0 0 0,0 1 0 0 0,1-1 0 0 0,-1 0 0 0 0,0 1 0 0 0,1-1 0 0 0,-1 0 0 0 0,1 0 0 0 0,-1 0 0 0 0,1 0 0 0 0,-1 1 0 0 0,0-1 0 0 0,1 0 0 0 0,-1 0 0 0 0,1 0 0 0 0,-1 0 1 0 0,1 0-1 0 0,-1 0 0 0 0,1 0 0 0 0,-1 0 0 0 0,1 0 0 0 0,-1 0 0 0 0,0-1 0 0 0,1 1 0 0 0,-1 0 0 0 0,1 0 0 0 0,-1 0 0 0 0,1 0 0 0 0,-1-1 0 0 0,0 1 0 0 0,1 0 0 0 0,-1 0 0 0 0,1-1 0 0 0,-1 1 0 0 0,0 0 0 0 0,1-1 0 0 0,-1 1 0 0 0,0 0 0 0 0,0-1 0 0 0,1 1-10 0 0,68 514 68 0 0,-57-410-107 0 0,-4-1 0 0 0,-5 1 0 0 0,-5 21 39 0 0,2-116 0 0 0,0 1 0 0 0,-1-1 0 0 0,0 0-1 0 0,0 0 1 0 0,-1 0 0 0 0,0 0 0 0 0,0 0 0 0 0,-1 0 0 0 0,-1-1-1 0 0,1 1 1 0 0,-1-1 0 0 0,-1 0 0 0 0,1 0 0 0 0,-1-1 0 0 0,-1 1-1 0 0,0-1 1 0 0,0 0 0 0 0,0 0 0 0 0,-1-1 0 0 0,0 0 0 0 0,0 0-1 0 0,0-1 1 0 0,-1 1 0 0 0,0-1 0 0 0,-4 1-11 0 0,0-1 0 0 0,-1 0-1 0 0,1-1 1 0 0,-1 0 0 0 0,0-1 0 0 0,0-1 0 0 0,0 0-1 0 0,0 0 1 0 0,0-1 0 0 0,-7-1 11 0 0,18 0 1 0 0,-1-1 0 0 0,1 1 0 0 0,0 0 0 0 0,0-1 0 0 0,0 0 0 0 0,-1 1 1 0 0,1-1-1 0 0,0 0 0 0 0,0 0 0 0 0,0 0 0 0 0,0 0 0 0 0,0-1 0 0 0,1 1 0 0 0,-1 0 0 0 0,0-1 0 0 0,0 1 0 0 0,1-1 0 0 0,-1 0 0 0 0,1 1 1 0 0,0-1-1 0 0,-1 0 0 0 0,1 0 0 0 0,0 0 0 0 0,0 0 0 0 0,0 0 0 0 0,0 0 0 0 0,1-1 0 0 0,-1 1 0 0 0,0 0 0 0 0,1 0 0 0 0,0 0 0 0 0,-1-1 1 0 0,1 1-1 0 0,0 0 0 0 0,0-1-1 0 0,14-82-22 0 0,8 48 17 0 0,2 1 1 0 0,2 1-1 0 0,1 1 0 0 0,2 1 1 0 0,1 2-1 0 0,4-2 5 0 0,3-4-48 0 0,125-114-1398 0 0,-150 131-478 0 0,-9 7-5482 0 0,-3 12-4092 0 0</inkml:trace>
  <inkml:trace contextRef="#ctx0" brushRef="#br0" timeOffset="2719.584">1862 362 5129 0 0,'0'0'2579'0'0,"0"0"-549"0"0,0 0-84 0 0,0 0-31 0 0,0 0-136 0 0,0 0-291 0 0,0 0-401 0 0,0 0-335 0 0,0 0-186 0 0,0 0-114 0 0,0 0-20 0 0,0 0 23 0 0,0 0-3 0 0,12-9 7 0 0,95-78 1237 0 0,-86 67-1455 0 0,-1-1 0 0 0,-1-1 0 0 0,0-1 1 0 0,-2 0-1 0 0,-1-1 0 0 0,13-27-241 0 0,17-30 689 0 0,-8 126-238 0 0,-21-16-275 0 0,-1 0 0 0 0,-1 1-1 0 0,-2 0 1 0 0,-1 1 0 0 0,8 32-176 0 0,-14 33-3355 0 0,-6-92-1272 0 0,2-4-7073 0 0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27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4625 0 0,'0'0'2343'0'0,"0"0"-449"0"0,0 0-80 0 0,0 0 67 0 0,0 0-40 0 0,0 0-220 0 0,0 0-355 0 0,0 0-355 0 0,0 0-248 0 0,0 0-146 0 0,0 0-37 0 0,1 6 22 0 0,4 269 5147 0 0,-20-330-11597 0 0,14 30-980 0 0,2 17 3120 0 0,-1-4-5515 0 0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27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9906 0 0,'0'0'1360'0'0,"0"0"-391"0"0,0 0-97 0 0,0 0 88 0 0,0 0-136 0 0,0 0-288 0 0,0 0-448 0 0,0 0-272 0 0,0 0-40 0 0,0 0-8 0 0,0 0 0 0 0,0 0-152 0 0,0 0-360 0 0,0 0-696 0 0,7 54-1489 0 0,-5-50-6217 0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2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7 5209 0 0,'0'0'5536'0'0,"0"0"-2969"0"0,0 0-1056 0 0,0 0-108 0 0,0 0-64 0 0,0 0-117 0 0,0 0-129 0 0,0 0-197 0 0,0 0-199 0 0,0 0-136 0 0,0 0-112 0 0,0 0-90 0 0,0 0-39 0 0,-8-1-53 0 0,3 0-283 0 0,1 0 76 0 0,1 0 1 0 0,-1 0-1 0 0,0 0 0 0 0,0 1 0 0 0,1 0 1 0 0,-1 0-1 0 0,0 0 0 0 0,0 0 0 0 0,0 0 0 0 0,0 1 1 0 0,1 0-1 0 0,-1 0 0 0 0,0 0 0 0 0,1 0 1 0 0,-1 0-1 0 0,0 1 0 0 0,0 0-60 0 0,-9 6 93 0 0,11-7-77 0 0,-1 0 1 0 0,1 1-1 0 0,0-1 1 0 0,-1 0-1 0 0,1 1 1 0 0,0-1 0 0 0,0 1-1 0 0,0 0 1 0 0,0-1-1 0 0,0 1 1 0 0,1 0 0 0 0,-1 0-1 0 0,1 0 1 0 0,-1 1-1 0 0,1-1 1 0 0,0 0-1 0 0,-1 1 1 0 0,1-1 0 0 0,0 0-1 0 0,1 1 1 0 0,-1-1-1 0 0,0 1 1 0 0,1-1-1 0 0,-1 1 1 0 0,1 1-17 0 0,1 0 13 0 0,1 0-1 0 0,0-1 1 0 0,-1 0 0 0 0,1 1 0 0 0,0-1-1 0 0,1 0 1 0 0,-1 0 0 0 0,1 0 0 0 0,-1-1-1 0 0,1 1 1 0 0,0-1 0 0 0,0 1-1 0 0,0-1 1 0 0,0 0 0 0 0,0 0 0 0 0,1 0-1 0 0,-1 0 1 0 0,1-1 0 0 0,-1 1-1 0 0,1-1 1 0 0,-1 0 0 0 0,1 0 0 0 0,2 0-13 0 0,23 12 118 0 0,49 29 178 0 0,-72-38-248 0 0,0 0-1 0 0,0 1 1 0 0,0 0 0 0 0,-1 1 0 0 0,1-1 0 0 0,-1 1-1 0 0,0 0 1 0 0,-1 0 0 0 0,0 1 0 0 0,0 0 0 0 0,0-1-1 0 0,-1 1 1 0 0,0 0 0 0 0,0 0 0 0 0,-1 1 0 0 0,0-1-1 0 0,0 1 1 0 0,-1-1 0 0 0,1 1 0 0 0,-2-1 0 0 0,1 1-1 0 0,-1 0 1 0 0,0-1 0 0 0,-1 1 0 0 0,0 2-48 0 0,-3-5 52 0 0,0 0 0 0 0,-1 0 0 0 0,0 0 0 0 0,0 0 0 0 0,0-1 0 0 0,0 0 0 0 0,0 0 1 0 0,-1 0-1 0 0,0-1 0 0 0,0 0 0 0 0,0 0 0 0 0,0 0 0 0 0,0-1 0 0 0,-1 0 0 0 0,1 0 0 0 0,-1 0 1 0 0,1-1-1 0 0,-1 0 0 0 0,0 0 0 0 0,0-1 0 0 0,1 0 0 0 0,-1 0 0 0 0,0-1 0 0 0,1 1 0 0 0,-1-1 0 0 0,0-1 1 0 0,1 0-1 0 0,-1 0 0 0 0,-1 0-52 0 0,4 1-84 0 0,0 0-1 0 0,0-1 1 0 0,1 1 0 0 0,-1-1 0 0 0,0 1-1 0 0,1-1 1 0 0,-1 0 0 0 0,1 0 0 0 0,0-1 0 0 0,-1 1-1 0 0,1-1 1 0 0,0 0 0 0 0,0 0 0 0 0,1 0 0 0 0,-1 0-1 0 0,1 0 1 0 0,-1 0 0 0 0,1-1 0 0 0,0 1 0 0 0,0-1-1 0 0,1 1 85 0 0,6-5-2974 0 0,1 5-2267 0 0,-2 2-6667 0 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20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284 413 0 0 0,'0'0'457'0'0,"0"0"994"0"0,0 0 503 0 0,0 0 168 0 0,0 0-46 0 0,0 0-214 0 0,0 0-308 0 0,0 0-275 0 0,0 0-194 0 0,0 0-122 0 0,-1-15 3785 0 0,-56-5 240 0 0,-20 35-4076 0 0,17 12-428 0 0,53-23-444 0 0,1 1 1 0 0,0-1 0 0 0,0 1-1 0 0,0 1 1 0 0,0-1-1 0 0,1 1 1 0 0,0 0-1 0 0,0 0 1 0 0,1 0 0 0 0,-1 1-1 0 0,2-1 1 0 0,-1 1-1 0 0,1 0 1 0 0,-1 0-1 0 0,2 1 1 0 0,-1-1-1 0 0,1 1 1 0 0,1-1 0 0 0,-1 1-1 0 0,1 0 1 0 0,0-1-1 0 0,1 1 1 0 0,0 0-1 0 0,1 6-40 0 0,-2-6 58 0 0,0 0-1 0 0,1 0 1 0 0,0 0-1 0 0,1 0 0 0 0,-1 0 1 0 0,2 0-1 0 0,-1 0 1 0 0,1 0-1 0 0,0-1 1 0 0,1 1-1 0 0,0-1 0 0 0,0 1 1 0 0,1-1-1 0 0,-1 0 1 0 0,2 0-1 0 0,-1 0 0 0 0,1-1 1 0 0,0 1-1 0 0,0-1 1 0 0,3 2-58 0 0,2-4 73 0 0,-1-1 1 0 0,1 0 0 0 0,0 0 0 0 0,0-1 0 0 0,-1 0-1 0 0,1-1 1 0 0,1 0 0 0 0,-1-1 0 0 0,0 0 0 0 0,0-1-1 0 0,0 0 1 0 0,1 0-74 0 0,-9 1 8 0 0,18-1 62 0 0,-1-1 1 0 0,1 0-1 0 0,-1-1 0 0 0,0-2 1 0 0,0 0-1 0 0,0 0 0 0 0,9-6-70 0 0,-2 3 36 0 0,-26 8-33 0 0,0 0-23 0 0,0 0-11 0 0,0 0-6 0 0,0 0-27 0 0,-28 0-3706 0 0,26 0 3067 0 0,0 0-1145 0 0,0 0-3243 0 0,2 0-6873 0 0</inkml:trace>
  <inkml:trace contextRef="#ctx0" brushRef="#br0" timeOffset="359.682">816 405 8354 0 0,'0'0'1753'0'0,"0"0"-236"0"0,0 0 4 0 0,0 0 65 0 0,0 0-39 0 0,0 0-139 0 0,0 0-241 0 0,0 0-224 0 0,0 0-157 0 0,-33 30-143 0 0,-100 95-149 0 0,84-59 106 0 0,46-53-440 0 0,1-10-111 0 0,0 1 0 0 0,0 0 0 0 0,1 0 0 0 0,-1 0 0 0 0,1 0 0 0 0,0 1 0 0 0,0-1 0 0 0,0 0 0 0 0,0 0 0 0 0,1 1 0 0 0,0-1 0 0 0,0 0 0 0 0,0 1 0 0 0,1-1 0 0 0,-1 0 0 0 0,1 1 0 0 0,0-1 0 0 0,0 0 0 0 0,0 0 0 0 0,1 0 0 0 0,0 0 0 0 0,-1 0 0 0 0,1 0 0 0 0,1 0 0 0 0,-1-1 0 0 0,0 1 0 0 0,1-1 0 0 0,0 1 0 0 0,0-1 0 0 0,0 0 0 0 0,0 0 0 0 0,0 0 0 0 0,2 0-49 0 0,13 4 165 0 0,0-1 0 0 0,1-1 0 0 0,0-1 0 0 0,0-1 1 0 0,0 0-1 0 0,1-1 0 0 0,-1-1 0 0 0,0-1 0 0 0,1-1 1 0 0,-1-1-1 0 0,0 0 0 0 0,1-1 0 0 0,-2-1 0 0 0,1-1 0 0 0,0-1 1 0 0,-1-1-1 0 0,0 0 0 0 0,0-1 0 0 0,-1-1 0 0 0,9-7-165 0 0,-17 14 66 0 0,0-2-1 0 0,0 1 0 0 0,-1-1 1 0 0,0 0-1 0 0,0-1 0 0 0,0 0 1 0 0,0 0-1 0 0,-1-1 0 0 0,0 0 1 0 0,0 0-1 0 0,0-1 0 0 0,-1 0 1 0 0,0 0-1 0 0,0 0 0 0 0,-1-1 1 0 0,0 0-1 0 0,-1 0 0 0 0,1 0 1 0 0,-1 0-1 0 0,-1-1 0 0 0,0 0 1 0 0,0 1-1 0 0,0-1 1 0 0,0-7-66 0 0,-3 12 11 0 0,0-1 0 0 0,-1 0 1 0 0,1 1-1 0 0,-1-1 1 0 0,0 0-1 0 0,0 1 1 0 0,0-1-1 0 0,-1 1 1 0 0,1-1-1 0 0,-1 1 1 0 0,0 0-1 0 0,-1-1 1 0 0,1 1-1 0 0,-1 0 1 0 0,0 1-1 0 0,0-1 1 0 0,0 0-1 0 0,0 1 1 0 0,0 0-1 0 0,-1-1 1 0 0,0 1-1 0 0,0 1 1 0 0,0-2-12 0 0,-9-4-120 0 0,0 1 0 0 0,0 0 1 0 0,0 1-1 0 0,-1 0 0 0 0,0 1 0 0 0,0 0 1 0 0,0 1-1 0 0,0 1 0 0 0,-1 0 1 0 0,0 1-1 0 0,1 0 0 0 0,-1 2 1 0 0,0 0-1 0 0,0 0 0 0 0,0 1 1 0 0,1 1-1 0 0,-1 0 0 0 0,1 2 0 0 0,-1-1 1 0 0,1 2-1 0 0,0-1 0 0 0,0 2 1 0 0,1 0-1 0 0,-12 7 120 0 0,15-7-484 0 0,-26 17-2318 0 0,17-2-2374 0 0,13-13-1472 0 0,0-3-4601 0 0</inkml:trace>
  <inkml:trace contextRef="#ctx0" brushRef="#br0" timeOffset="1051.411">1463 397 12411 0 0,'0'0'2592'0'0,"0"0"-1067"0"0,0 0-295 0 0,0 0 72 0 0,0 0 48 0 0,0 0-49 0 0,0 0-226 0 0,0 0-237 0 0,0 0-150 0 0,0 0-127 0 0,0 0-110 0 0,0 0-62 0 0,0 0-34 0 0,-20-4 728 0 0,13 6-1030 0 0,0 0 0 0 0,-1 0 0 0 0,2 1 0 0 0,-1 0 0 0 0,0 0 0 0 0,0 0 0 0 0,1 1 0 0 0,0 0 0 0 0,0 0 0 0 0,0 1 0 0 0,0-1 0 0 0,1 1 0 0 0,0 1 0 0 0,0-1 0 0 0,0 1 0 0 0,0 0 0 0 0,1 0 0 0 0,-1 3-53 0 0,-25 25 70 0 0,18-12-2 0 0,12-21-68 0 0,3 21 18 0 0,1-18-9 0 0,1-1 1 0 0,-1 1-1 0 0,0-2 1 0 0,1 1-1 0 0,0 0 1 0 0,-1-1-1 0 0,1 0 0 0 0,0 0 1 0 0,0 0-1 0 0,0 0 1 0 0,1-1-1 0 0,-1 0 1 0 0,0 0-1 0 0,2-1-9 0 0,8 4 33 0 0,19 3 33 0 0,-29-7-57 0 0,0 0 0 0 0,0 0 0 0 0,0 0 0 0 0,0 1 0 0 0,0 0 0 0 0,0 0-1 0 0,0 0 1 0 0,-1 1 0 0 0,1-1 0 0 0,0 1 0 0 0,-1 0 0 0 0,1 1 0 0 0,-1-1 0 0 0,1 1-1 0 0,-1 0 1 0 0,0 0 0 0 0,0 0 0 0 0,-1 0 0 0 0,1 1 0 0 0,-1-1 0 0 0,1 1 0 0 0,-1 0-1 0 0,0 0 1 0 0,-1 1 0 0 0,1-1 0 0 0,-1 0 0 0 0,0 1 0 0 0,0 0 0 0 0,0-1 0 0 0,0 1-1 0 0,-1 1-8 0 0,0 0 25 0 0,0-1-1 0 0,0 0 0 0 0,-1 0 0 0 0,0 0 0 0 0,0 0 0 0 0,0 0 0 0 0,-1 0 0 0 0,0 1 0 0 0,0-1 0 0 0,0 0 0 0 0,0 0 0 0 0,-1-1 0 0 0,0 1 1 0 0,0 0-1 0 0,0 0 0 0 0,-1-1 0 0 0,0 0 0 0 0,1 1 0 0 0,-2-1-24 0 0,-99 88 453 0 0,95-88-438 0 0,1 1 1 0 0,-1-2-1 0 0,0 1 0 0 0,0-1 0 0 0,0 0 0 0 0,-1-1 0 0 0,1 0 0 0 0,-1 0 0 0 0,1-1 0 0 0,-1 0 1 0 0,1 0-1 0 0,-8-1-15 0 0,-6 0 30 0 0,17 1-25 0 0,-1 0 1 0 0,0-1-1 0 0,0 0 0 0 0,1 0 1 0 0,-1-1-1 0 0,0 0 0 0 0,1 0 1 0 0,-1 0-1 0 0,0 0 1 0 0,1-1-1 0 0,0 0 0 0 0,-1 0 1 0 0,1 0-1 0 0,-3-3-5 0 0,5 4-37 0 0,1 0 1 0 0,-1-1-1 0 0,0 1 0 0 0,1-1 0 0 0,-1 0 1 0 0,1 0-1 0 0,0 0 0 0 0,0 0 0 0 0,0 0 1 0 0,0-1-1 0 0,0 1 0 0 0,0 0 0 0 0,0-1 1 0 0,1 0-1 0 0,-1 1 0 0 0,1-1 0 0 0,0 0 1 0 0,0 0-1 0 0,0 1 0 0 0,0-1 0 0 0,0 0 1 0 0,1 0-1 0 0,-1 0 0 0 0,1 0 0 0 0,0 0 1 0 0,0 0-1 0 0,0 0 0 0 0,0 0 0 0 0,1 0 1 0 0,-1 0-1 0 0,1 0 0 0 0,0 0 0 0 0,-1 0 1 0 0,1 0-1 0 0,1 0 0 0 0,0-2 37 0 0,46-29-3727 0 0,-33 26-1000 0 0,-1 0-7499 0 0</inkml:trace>
  <inkml:trace contextRef="#ctx0" brushRef="#br0" timeOffset="1508.348">1952 490 12699 0 0,'0'0'1924'0'0,"0"0"-472"0"0,0 0-125 0 0,0 0 75 0 0,0 0-36 0 0,0 0-150 0 0,0 0-207 0 0,0 0-226 0 0,0 0-169 0 0,0 0-131 0 0,0 0-109 0 0,0 0-70 0 0,-14-7-34 0 0,-43-20-38 0 0,55 26-215 0 0,1 1 0 0 0,-1-1 1 0 0,0 1-1 0 0,0 0 0 0 0,0 0 1 0 0,0 0-1 0 0,0 0 0 0 0,0 0 1 0 0,0 0-1 0 0,0 1 0 0 0,1-1 1 0 0,-1 0-1 0 0,0 1 0 0 0,0 0 1 0 0,0-1-1 0 0,1 1 0 0 0,-1 0 1 0 0,0 0-1 0 0,1 0 0 0 0,-1 0 1 0 0,0 0-1 0 0,1 1 0 0 0,0-1 1 0 0,-1 0-1 0 0,1 1 0 0 0,0-1 1 0 0,0 1-1 0 0,-1-1 0 0 0,1 1 1 0 0,0 0-18 0 0,-3 3 43 0 0,-5 2-26 0 0,1 1 0 0 0,0 0 1 0 0,1 1-1 0 0,0 0 0 0 0,0 0 1 0 0,1 0-1 0 0,1 1 0 0 0,-1 0 1 0 0,1 0-1 0 0,1 0 0 0 0,0 1 1 0 0,0-1-1 0 0,1 1 0 0 0,1 0 1 0 0,-1 0-1 0 0,2 0 0 0 0,0 0 1 0 0,0 1-1 0 0,1-1 0 0 0,0 0 1 0 0,2 11-18 0 0,0-17 7 0 0,-1-1 1 0 0,1 1-1 0 0,1-1 1 0 0,-1 1-1 0 0,0-1 1 0 0,1 0-1 0 0,0 0 1 0 0,0 0-1 0 0,0 0 1 0 0,1-1-1 0 0,-1 1 1 0 0,1-1-1 0 0,0 0 1 0 0,0 0-1 0 0,0 0 1 0 0,0-1-1 0 0,0 1 1 0 0,1-1-1 0 0,-1 0 1 0 0,1 0-1 0 0,0-1 1 0 0,-1 1-1 0 0,4-1-6 0 0,113 10 870 0 0,-108-13-759 0 0,-1 0 0 0 0,0-1 0 0 0,1-1 0 0 0,-1 0 0 0 0,0-1 1 0 0,-1 0-1 0 0,1 0 0 0 0,-1-2 0 0 0,0 1 0 0 0,-1-1 0 0 0,0-1 0 0 0,0 0 0 0 0,0 0 1 0 0,-1-1-1 0 0,0 0 0 0 0,-1-1 0 0 0,0 0 0 0 0,-1 0 0 0 0,0 0 0 0 0,2-5-112 0 0,-4 8 24 0 0,0-1 0 0 0,-1 0 0 0 0,0 0 0 0 0,-1 0 0 0 0,0 0 0 0 0,0-1 0 0 0,-1 1 0 0 0,0-1 0 0 0,0 0 0 0 0,-1 0 0 0 0,0 1-1 0 0,0-1 1 0 0,-1 0 0 0 0,0 0 0 0 0,-1 0 0 0 0,0 0 0 0 0,-1 0 0 0 0,1 1 0 0 0,-2-1 0 0 0,1 1 0 0 0,-1-1 0 0 0,0 1 0 0 0,-1 0 0 0 0,0 0 0 0 0,-1 0 0 0 0,1 1 0 0 0,-1-1 0 0 0,-1 1-1 0 0,0-1-23 0 0,-1 2-33 0 0,0-1-1 0 0,-1 1 0 0 0,1 0 1 0 0,-1 1-1 0 0,0 0 0 0 0,-1 0 0 0 0,0 1 1 0 0,1 0-1 0 0,-1 0 0 0 0,0 1 0 0 0,-1 0 1 0 0,1 1-1 0 0,0 0 0 0 0,-1 1 0 0 0,0-1 1 0 0,1 2-1 0 0,-1 0 0 0 0,0 0 0 0 0,1 0 1 0 0,-1 1-1 0 0,1 1 0 0 0,-1-1 0 0 0,1 2 1 0 0,-6 1 33 0 0,0 0-470 0 0,0 2 0 0 0,0-1 1 0 0,1 1-1 0 0,0 1 0 0 0,0 1 0 0 0,0 0 1 0 0,1 1-1 0 0,1 0 0 0 0,-7 6 470 0 0,11-8-716 0 0,-11 10-2859 0 0,2 1-4400 0 0,5-2-4796 0 0</inkml:trace>
  <inkml:trace contextRef="#ctx0" brushRef="#br0" timeOffset="1906.922">1740 675 9282 0 0,'0'0'2100'0'0,"0"0"-294"0"0,0 0-35 0 0,0 0 2 0 0,0 0-116 0 0,0 0-151 0 0,0 0-212 0 0,0 0-236 0 0,0 0-208 0 0,0 0-147 0 0,0 0-163 0 0,0 0-137 0 0,0 0-69 0 0,-4-11-76 0 0,-12-31-45 0 0,16 41-198 0 0,0-1 0 0 0,-1 1 0 0 0,1 0 0 0 0,0-1 0 0 0,0 1-1 0 0,0 0 1 0 0,1-1 0 0 0,-1 1 0 0 0,0 0 0 0 0,0-1 0 0 0,1 1 0 0 0,-1 0 0 0 0,1 0-1 0 0,-1-1 1 0 0,1 1 0 0 0,-1 0 0 0 0,1 0 0 0 0,0 0 0 0 0,-1 0 0 0 0,1 0 0 0 0,0 0-1 0 0,0 0 1 0 0,0 0 0 0 0,0 0 0 0 0,0 0 0 0 0,0 0 0 0 0,0 0 0 0 0,0 1 0 0 0,1-1 0 0 0,-1 0-1 0 0,0 1 1 0 0,0-1 0 0 0,1 1 0 0 0,-1 0 0 0 0,0-1 0 0 0,0 1 0 0 0,2 0-15 0 0,2-3 71 0 0,11-5 48 0 0,1 0 0 0 0,-1 2-1 0 0,1-1 1 0 0,0 2 0 0 0,1 0 0 0 0,-1 2 0 0 0,1 0 0 0 0,0 0 0 0 0,-1 2 0 0 0,8 0-119 0 0,-23 1 13 0 0,1 0-1 0 0,-1 0 0 0 0,1 1 1 0 0,-1-1-1 0 0,1 0 0 0 0,-1 1 1 0 0,0 0-1 0 0,1 0 0 0 0,-1-1 1 0 0,0 2-1 0 0,1-1 1 0 0,-1 0-1 0 0,0 0 0 0 0,0 1 1 0 0,0-1-1 0 0,0 1 0 0 0,0-1 1 0 0,-1 1-1 0 0,1 0 1 0 0,0 0-1 0 0,-1 0 0 0 0,1 0 1 0 0,-1 0-1 0 0,0 0 0 0 0,0 0 1 0 0,0 0-1 0 0,0 0 0 0 0,0 1 1 0 0,0-1-1 0 0,0 0 1 0 0,-1 1-1 0 0,1-1 0 0 0,-1 1-12 0 0,1 2 37 0 0,1 0-1 0 0,0-1 0 0 0,0 1 1 0 0,0-1-1 0 0,0 1 0 0 0,1-1 1 0 0,0 0-1 0 0,0 0 0 0 0,0 0 0 0 0,0 0 1 0 0,0-1-1 0 0,1 1 0 0 0,0-1 1 0 0,0 0-1 0 0,0 0 0 0 0,0 0 1 0 0,0 0-1 0 0,0-1 0 0 0,1 0 1 0 0,-1 0-1 0 0,1 0 0 0 0,0 0 1 0 0,-1-1-1 0 0,1 0 0 0 0,0 0 1 0 0,0 0-1 0 0,0 0 0 0 0,0-1 1 0 0,0 0-1 0 0,4 0-36 0 0,69-1 784 0 0,-67-12-1149 0 0,-12 7-2585 0 0,-2-1-3770 0 0,1 3-5764 0 0</inkml:trace>
  <inkml:trace contextRef="#ctx0" brushRef="#br0" timeOffset="2910.3">1417 436 0 0 0,'0'0'583'0'0,"0"0"280"0"0,0 0 201 0 0,0 0 127 0 0,0 0 70 0 0,0 0 22 0 0,0 0-5 0 0,0 0-104 0 0,0 0-108 0 0,0 0-93 0 0,5-4-92 0 0,16-8-30 0 0,2-3 6157 0 0,-22 15-6486 0 0,16-12 1451 0 0,-8 7-1758 0 0,0 1-1 0 0,0 0 0 0 0,0 1 0 0 0,1 0 0 0 0,-1 1 1 0 0,1 0-1 0 0,0 0 0 0 0,0 1 0 0 0,-1 0 1 0 0,1 1-1 0 0,9 0-214 0 0,-19 0 40 0 0,0 0 15 0 0,0 0 6 0 0,0 0-1 0 0,0 0 9 0 0,0 0 5 0 0,0 1-19 0 0,1-1-103 0 0,-1-1 0 0 0,0 1 0 0 0,1-1 0 0 0,-1 1 0 0 0,0-1 0 0 0,1 1-1 0 0,-1 0 1 0 0,1-1 0 0 0,-1 1 0 0 0,1 0 0 0 0,-1-1 0 0 0,1 1 0 0 0,-1 0 0 0 0,1 0 0 0 0,-1-1 0 0 0,1 1 0 0 0,-1 0 0 0 0,1 0 0 0 0,0 0 0 0 0,-1 0 0 0 0,1 0 0 0 0,-1 0 0 0 0,1-1-1 0 0,-1 2 1 0 0,1-1 0 0 0,0 0 0 0 0,-1 0 0 0 0,1 0 0 0 0,-1 0 0 0 0,1 0 0 0 0,-1 0 0 0 0,1 1 0 0 0,-1-1 0 0 0,1 0 0 0 0,-1 0 0 0 0,1 1 0 0 0,-1-1 0 0 0,1 0 0 0 0,-1 1-1 0 0,1-1 1 0 0,-1 0 0 0 0,1 1 0 0 0,-1-1 0 0 0,0 1 0 0 0,1-1 0 0 0,-1 1 0 0 0,0-1 0 0 0,1 1 0 0 0,-1-1 0 0 0,0 1 0 0 0,0-1 0 0 0,0 1 0 0 0,1-1 0 0 0,-1 1 0 0 0,0-1-1 0 0,0 1 1 0 0,0 0 0 0 0,0-1 0 0 0,0 1 0 0 0,0-1 0 0 0,0 1 0 0 0,0-1 0 0 0,0 1 0 0 0,0 0 0 0 0,0-1 0 0 0,-1 1 48 0 0,8-4-3857 0 0,-3 2-4750 0 0</inkml:trace>
  <inkml:trace contextRef="#ctx0" brushRef="#br0" timeOffset="5777.446">2197 16 0 0 0,'0'0'287'0'0,"0"0"797"0"0,0 0 346 0 0,0 0 85 0 0,0 0-66 0 0,0 0-154 0 0,0 0-161 0 0,0 0-109 0 0,0 0-76 0 0,0 0-28 0 0,0 0-17 0 0,-10 2 606 0 0,9-1 2548 0 0,11 3-3715 0 0,0-1 0 0 0,0 1 0 0 0,1-2-1 0 0,-1 0 1 0 0,1 0 0 0 0,0-1 0 0 0,0 0 0 0 0,0-1 0 0 0,-1 0 0 0 0,1 0-1 0 0,0-1 1 0 0,0-1 0 0 0,8-2-343 0 0,199-27 1908 0 0,-218 31-1844 0 0,0 0 6 0 0,0 0-4 0 0,0 0 4 0 0,0 0-6 0 0,0 0-8 0 0,0 0-5 0 0,0 16 121 0 0,-22 177 661 0 0,15 314 17 0 0,49-279-533 0 0,-42-226-320 0 0,1 4 78 0 0,0 0 1 0 0,0 0-1 0 0,-1 1 1 0 0,0-1-1 0 0,0 0 0 0 0,-1 1 1 0 0,1-1-1 0 0,-2 0 1 0 0,1 0-1 0 0,-1 0 1 0 0,1 0-1 0 0,-2 0 0 0 0,1 0 1 0 0,-1 0-1 0 0,0 0-75 0 0,-14 30 280 0 0,17-34-253 0 0,0-1 5 0 0,0-1-1 0 0,0 0-5 0 0,0 0-2 0 0,0 0-20 0 0,0 0 14 0 0,0 0 0 0 0,0 0 6 0 0,0 0 10 0 0,0 0 7 0 0,0 0-14 0 0,0 0-6 0 0,0 0 11 0 0,0 0-12 0 0,0 0-1 0 0,0 0 9 0 0,0 0-2 0 0,0 0 4 0 0,0 0-8 0 0,0 0-11 0 0,0 0-2 0 0,0 0 5 0 0,0 0-1 0 0,0 0 11 0 0,0 0-7 0 0,0 0 17 0 0,0 0-2 0 0,0 0-7 0 0,0 0 2 0 0,0 0 7 0 0,0 0-4 0 0,0 0 11 0 0,0 0 12 0 0,0 0-18 0 0,0 0 13 0 0,0 0 22 0 0,0 0 4 0 0,0 0-10 0 0,0 0 10 0 0,-37-12 136 0 0,-181 9-162 0 0,169 10-2007 0 0,84-19-1088 0 0,-14 2-6910 0 0,-12 5-2566 0 0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30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60 0 0 0,'0'0'1534'0'0,"0"0"-53"0"0,0 0 108 0 0,0 0 182 0 0,0 0 110 0 0,0 0-46 0 0,0 0-173 0 0,0 0-234 0 0,0 0-211 0 0,0 0-144 0 0,0 0-112 0 0,-11-9-81 0 0,-34-28-68 0 0,-6 24 1726 0 0,38 14-1946 0 0,4 0-521 0 0,-1 0 0 0 0,1 0 1 0 0,0 1-1 0 0,0 0 0 0 0,0 1 1 0 0,0 0-1 0 0,1 0 0 0 0,-1 1 1 0 0,1 0-1 0 0,0 1 0 0 0,0 0 1 0 0,0 0-1 0 0,0 0 0 0 0,1 1 1 0 0,0 0-1 0 0,1 1 0 0 0,-1 0 0 0 0,1 0 1 0 0,0 0-1 0 0,1 0 0 0 0,0 1 1 0 0,0 0-1 0 0,0 0 0 0 0,1 1 1 0 0,0-1-1 0 0,1 1 0 0 0,0 0 1 0 0,1 0-1 0 0,-1 0 0 0 0,2 0 0 0 0,-1 0 1 0 0,1 0-1 0 0,1 1 0 0 0,0 5-71 0 0,-1-10 25 0 0,0-1-1 0 0,0 1 0 0 0,1 0 1 0 0,0 0-1 0 0,0 0 0 0 0,0-1 1 0 0,0 1-1 0 0,1 0 0 0 0,0 0 0 0 0,0 0 1 0 0,0-1-1 0 0,1 1 0 0 0,-1-1 1 0 0,1 1-1 0 0,0-1 0 0 0,1 0 1 0 0,-1 1-1 0 0,1-1 0 0 0,-1 0 1 0 0,1 0-1 0 0,1-1 0 0 0,-1 1 1 0 0,0-1-1 0 0,1 0 0 0 0,0 0 0 0 0,-1 0 1 0 0,1 0-1 0 0,1 0 0 0 0,-1-1 1 0 0,0 0-1 0 0,0 0 0 0 0,1 0 1 0 0,-1 0-1 0 0,1-1 0 0 0,2 1-24 0 0,4-2 93 0 0,0 0 0 0 0,-1-1 0 0 0,1-1 0 0 0,0 1-1 0 0,-1-2 1 0 0,0 1 0 0 0,1-1 0 0 0,-1-1 0 0 0,0 0 0 0 0,-1-1-1 0 0,1 1 1 0 0,-1-2 0 0 0,0 1 0 0 0,0-1 0 0 0,-1-1 0 0 0,1 0-1 0 0,-1 0 1 0 0,2-3-93 0 0,14-13 118 0 0,-2-2 0 0 0,0 0 1 0 0,-1-2-1 0 0,-2 0 0 0 0,12-22-118 0 0,-26 41 13 0 0,18-23 29 0 0,-23 47-109 0 0,-1-2 81 0 0,1 1 0 0 0,0 0-1 0 0,1-1 1 0 0,1 1 0 0 0,1-1 0 0 0,0 0 0 0 0,0 0-1 0 0,2 0 1 0 0,-1 0 0 0 0,2-1 0 0 0,0 1 0 0 0,1-2-1 0 0,0 1 1 0 0,1-1 0 0 0,0 0 0 0 0,1 0 0 0 0,0-1-1 0 0,1 0 1 0 0,0-1 0 0 0,9 8-14 0 0,38 20-83 0 0,-56-35-227 0 0,-1-2-7023 0 0,0-1-4522 0 0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33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85 413 13739 0 0,'0'0'1727'0'0,"0"0"-440"0"0,0 0-53 0 0,0 0 30 0 0,0 0-52 0 0,0 0-142 0 0,0 0-246 0 0,0 0-184 0 0,0 0-76 0 0,0 0-65 0 0,0 0-56 0 0,0 0-46 0 0,0 0-61 0 0,-9 26-85 0 0,-30 79-54 0 0,8 38 466 0 0,26-78-1004 0 0,5-65 103 0 0,23-22-6569 0 0,-18 10 10 0 0,-4 8-3191 0 0</inkml:trace>
  <inkml:trace contextRef="#ctx0" brushRef="#br0" timeOffset="243.147">111 197 10114 0 0,'0'0'2206'0'0,"0"0"-568"0"0,0 0-197 0 0,0 0-46 0 0,0 0-89 0 0,0 0-119 0 0,0 0-211 0 0,0 0-253 0 0,0 0-224 0 0,0 0-222 0 0,0 0-154 0 0,0 0-78 0 0,-9-5-84 0 0,-25-15-31 0 0,14 28-1144 0 0,22-1-7743 0 0,3-4-1805 0 0</inkml:trace>
  <inkml:trace contextRef="#ctx0" brushRef="#br0" timeOffset="548.42">540 1 14123 0 0,'0'0'1542'0'0,"0"0"-533"0"0,0 0-130 0 0,0 0 156 0 0,0 0 93 0 0,0 0-40 0 0,0 0-143 0 0,0 0-199 0 0,0 0-88 0 0,0 0-14 0 0,0 0-69 0 0,0 0-67 0 0,0 0-73 0 0,-2 24-65 0 0,-11 152 483 0 0,-17 157-44 0 0,27-169-1132 0 0,3-164 261 0 0,0 0-17 0 0,0 0-14 0 0,0 0-14 0 0,0 0-53 0 0,0 0-53 0 0,0 0-23 0 0,0 0-59 0 0,0 0-61 0 0,0 0-58 0 0,0-27-7474 0 0,0 23 6607 0 0,0-1-704 0 0,0-2-3954 0 0,0 0-1977 0 0</inkml:trace>
  <inkml:trace contextRef="#ctx0" brushRef="#br0" timeOffset="799.353">228 363 10650 0 0,'0'0'2097'0'0,"0"0"-490"0"0,0 0-146 0 0,0 0 34 0 0,0 0-30 0 0,0 0-130 0 0,0 0-204 0 0,0 0-171 0 0,0 0-128 0 0,0 0-113 0 0,32-4-90 0 0,105-15-89 0 0,112-7 914 0 0,-204 22-1552 0 0,11 0-545 0 0,-20 3-4715 0 0,-27 1-5316 0 0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31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14 1160 0 0,'0'0'1949'0'0,"0"0"-397"0"0,0 0 64 0 0,0 0 161 0 0,0 0 80 0 0,0 0-11 0 0,0 0-227 0 0,0 0-296 0 0,0 0-279 0 0,0 0-222 0 0,0 0-166 0 0,0 0-65 0 0,0 0-54 0 0,-13 20 1330 0 0,5 5-1396 0 0,1 1-1 0 0,1-1 0 0 0,1 1 0 0 0,2 1 0 0 0,-1 20-470 0 0,4 117 559 0 0,16-107-349 0 0,-14-56-179 0 0,0 0 1 0 0,1 0-1 0 0,-1-1 1 0 0,0 1-1 0 0,1 0 1 0 0,-1-1-1 0 0,0 0 1 0 0,1 1-1 0 0,-1-1 0 0 0,1 0 1 0 0,-1 0-1 0 0,0 0 1 0 0,1 0-1 0 0,-1-1 1 0 0,0 1-1 0 0,1-1 1 0 0,-1 1-1 0 0,0-1 1 0 0,1 0-1 0 0,-1 0 1 0 0,0 0-1 0 0,0 0 1 0 0,0 0-1 0 0,0-1 1 0 0,0 1-1 0 0,0-1 1 0 0,0 1-1 0 0,0-1 1 0 0,-1 0-1 0 0,1 1 1 0 0,-1-1-1 0 0,1 0 1 0 0,0-1-32 0 0,24-21 125 0 0,-1-1 1 0 0,-1 0-1 0 0,-1-2 1 0 0,-1-1-1 0 0,-1-1 1 0 0,-2 0-1 0 0,8-19-125 0 0,35-109 362 0 0,-60 139-107 0 0,-9 24 259 0 0,-3 14-443 0 0,1-1-1 0 0,0 1 1 0 0,2 0-1 0 0,0 1 1 0 0,1 0-1 0 0,1 0 1 0 0,1 0 0 0 0,1 1-1 0 0,1 1-70 0 0,-6 63 150 0 0,3 81-49 0 0,8-157-823 0 0,0-16-5791 0 0,1-3-3800 0 0,-2 7 591 0 0</inkml:trace>
  <inkml:trace contextRef="#ctx0" brushRef="#br0" timeOffset="764.794">399 461 5633 0 0,'0'0'1443'0'0,"0"0"-27"0"0,0 0 261 0 0,0 0 247 0 0,0 0 17 0 0,0 0-229 0 0,0 0-353 0 0,0 0-295 0 0,0 0-176 0 0,0 0-107 0 0,0 0-56 0 0,0 0-55 0 0,0 0-61 0 0,12-11 962 0 0,16-34-734 0 0,-1 0 0 0 0,-2-2 0 0 0,-3-1-1 0 0,6-21-836 0 0,5-70 598 0 0,-33 139-557 0 0,0 0-6 0 0,0 0-15 0 0,0 0-12 0 0,0 0-33 0 0,0 0-21 0 0,0 0-20 0 0,-10 20-25 0 0,5 68 103 0 0,7 80-8 0 0,-1-164-9 0 0,0 1 1 0 0,0-1 0 0 0,0 1-1 0 0,1-1 1 0 0,0 0 0 0 0,0 0-1 0 0,0 0 1 0 0,0 0 0 0 0,0 0-1 0 0,1 0 1 0 0,0-1 0 0 0,0 1-1 0 0,0-1 1 0 0,0 0 0 0 0,0 0-1 0 0,1 0 1 0 0,-1 0 0 0 0,1 0-1 0 0,0-1 1 0 0,0 0-1 0 0,0 0 1 0 0,0 0 0 0 0,1 0 4 0 0,2-2 28 0 0,-1 0-1 0 0,0-1 1 0 0,0 0 0 0 0,0-1 0 0 0,0 1 0 0 0,0-1 0 0 0,0 0-1 0 0,0 0 1 0 0,-1-1 0 0 0,1 0 0 0 0,-1 0 0 0 0,1 0-1 0 0,-1-1 1 0 0,0 0 0 0 0,-1 0 0 0 0,1 0 0 0 0,-1 0 0 0 0,1-1-1 0 0,-1 0 1 0 0,-1 0 0 0 0,1 0 0 0 0,-1 0 0 0 0,0 0-1 0 0,0-1 1 0 0,0 1 0 0 0,-1-1 0 0 0,2-4-28 0 0,0 3 58 0 0,8-18 72 0 0,-1 0-1 0 0,-1 0 1 0 0,-1 0 0 0 0,-2-2-1 0 0,0 1 1 0 0,2-25-130 0 0,-7-14 243 0 0,-2 65-238 0 0,0 0-26 0 0,0 0-18 0 0,0 0-12 0 0,0 0-21 0 0,0 0-25 0 0,0 0-23 0 0,0 0-6 0 0,0 0-42 0 0,0 0-22 0 0,0 0-21 0 0,0 0-56 0 0,0 0-50 0 0,0 0-81 0 0,13 14-4559 0 0,-8-10-3220 0 0,-3-3-3309 0 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44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 0 0 0,'0'0'772'0'0,"0"0"440"0"0,0 0 433 0 0,0 0 286 0 0,0 0 57 0 0,0 0-121 0 0,0 0-244 0 0,0 0-280 0 0,0 0-194 0 0,0 0-159 0 0,0-4-147 0 0,-1-11-107 0 0,0 11-95 0 0,1 4-95 0 0,0 0-79 0 0,0 0-64 0 0,0 0-55 0 0,0 0-60 0 0,0 0-35 0 0,0 0-43 0 0,0 0-66 0 0,0 0-40 0 0,0 0-33 0 0,0 0-35 0 0,37 93 1711 0 0,-9-9-1023 0 0,-3 1 1 0 0,-4 1-1 0 0,9 86-724 0 0,-14-68 387 0 0,-1-40-48 0 0,-13-65-243 0 0,1 0 0 0 0,-1 0 0 0 0,0 0 0 0 0,0-1 1 0 0,0 1-1 0 0,0-1 0 0 0,0 1 0 0 0,0-1 0 0 0,0 0 0 0 0,0 0 0 0 0,-1 0 0 0 0,1 0 1 0 0,-1 0-1 0 0,1 0 0 0 0,-1 0 0 0 0,0-1 0 0 0,0 1 0 0 0,0-1 0 0 0,0 1 1 0 0,0 0-1 0 0,-1-1 0 0 0,1 1 0 0 0,0-3-96 0 0,130-473 871 0 0,-91 340-759 0 0,-31 109 30 0 0,-5 23-7168 0 0,-3 6 4598 0 0,2 0-5448 0 0,-1 3-2386 0 0</inkml:trace>
  <inkml:trace contextRef="#ctx0" brushRef="#br0" timeOffset="818.358">569 305 0 0 0,'0'0'436'0'0,"0"0"712"0"0,0 0 162 0 0,0 0 64 0 0,0 0 61 0 0,0 0-80 0 0,0 0-6 0 0,0 0-57 0 0,0 0-113 0 0,0 0-88 0 0,0 0-96 0 0,5 7-84 0 0,-2-3-898 0 0,0 0 206 0 0,-1 0 1 0 0,1-1 0 0 0,0 1-1 0 0,0-1 1 0 0,0 0-1 0 0,0 0 1 0 0,1 0-1 0 0,-1 0 1 0 0,1 0-1 0 0,-1-1 1 0 0,1 1-1 0 0,0-1 1 0 0,0 0-1 0 0,1 0 1 0 0,-1-1-1 0 0,0 1 1 0 0,0-1 0 0 0,1 0-1 0 0,-1 0 1 0 0,1 0-220 0 0,0-1 217 0 0,6 0 107 0 0,-1 1 0 0 0,1-1 0 0 0,0-1-1 0 0,0 0 1 0 0,-1-1 0 0 0,1 0 0 0 0,-1 0 0 0 0,1-1 0 0 0,-1 0-1 0 0,0-1 1 0 0,0 0 0 0 0,3-3-324 0 0,-7 5 72 0 0,-1-1 0 0 0,0 0 0 0 0,0 0-1 0 0,0 0 1 0 0,0-1 0 0 0,-1 0 0 0 0,1 0 0 0 0,-1 0-1 0 0,0 0 1 0 0,0 0 0 0 0,0-1 0 0 0,-1 0 0 0 0,0 0-1 0 0,0 0 1 0 0,0 0 0 0 0,0 0 0 0 0,-1-1 0 0 0,0 1-1 0 0,0-1 1 0 0,0 0 0 0 0,-1 1 0 0 0,0-1 0 0 0,0 0-1 0 0,-1 0 1 0 0,1-3-72 0 0,-1 6-1 0 0,-1 0-1 0 0,1 0 1 0 0,0 0-1 0 0,-1 0 1 0 0,0 1-1 0 0,0-1 1 0 0,0 0-1 0 0,0 1 1 0 0,0-1-1 0 0,0 1 1 0 0,-1-1-1 0 0,0 1 0 0 0,1-1 1 0 0,-1 1-1 0 0,0 0 1 0 0,0 0-1 0 0,0 0 1 0 0,0 0-1 0 0,0 0 1 0 0,0 0-1 0 0,-1 1 1 0 0,1-1-1 0 0,-1 1 1 0 0,1 0-1 0 0,-1-1 1 0 0,0 1-1 0 0,1 0 1 0 0,-1 1-1 0 0,0-1 1 0 0,0 0-1 0 0,-2 1 2 0 0,-94-5-692 0 0,89 7 640 0 0,-1 1-1 0 0,1 0 0 0 0,0 1 1 0 0,0 0-1 0 0,0 1 0 0 0,1 0 1 0 0,0 0-1 0 0,0 1 0 0 0,0 0 1 0 0,0 1-1 0 0,1 0 0 0 0,-1 1 53 0 0,0 1 3 0 0,0 0 0 0 0,0 0 0 0 0,1 1 0 0 0,0 0 0 0 0,1 1 0 0 0,0 0 0 0 0,1 0 0 0 0,0 0 0 0 0,0 1 0 0 0,2 0 0 0 0,-1 0 0 0 0,2 0 0 0 0,-1 1 0 0 0,2-1 0 0 0,0 1 0 0 0,0 0 0 0 0,1-1 0 0 0,0 5-3 0 0,2-11 24 0 0,-1-1 0 0 0,1 1 0 0 0,0 0 0 0 0,1-1 0 0 0,-1 1 1 0 0,1-1-1 0 0,0 1 0 0 0,1-1 0 0 0,-1 0 0 0 0,1 0 0 0 0,0 0 1 0 0,0 0-1 0 0,0-1 0 0 0,1 1 0 0 0,0-1 0 0 0,0 0 0 0 0,0 0 1 0 0,0 0-1 0 0,1 0 0 0 0,-1-1 0 0 0,1 0 0 0 0,0 0 0 0 0,0 0 1 0 0,5 2-25 0 0,3 1 126 0 0,0-1 0 0 0,0 0 0 0 0,1 0 1 0 0,0-2-1 0 0,0 1 0 0 0,0-2 0 0 0,0 0 1 0 0,1-1-1 0 0,6 0-126 0 0,14 0 301 0 0,1-2 0 0 0,-1-2 0 0 0,0-1-1 0 0,0-2 1 0 0,11-4-301 0 0,48-24 420 0 0,-155 34-3474 0 0,48 3 1318 0 0,-4 1-2124 0 0,7 0-2404 0 0,3 0-5194 0 0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23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175 887 8 0 0,'0'0'1146'0'0,"0"0"-70"0"0,0 0 79 0 0,0 0 81 0 0,0 0-26 0 0,0 0-164 0 0,0 0-253 0 0,0 0-129 0 0,0 0 17 0 0,0 0 121 0 0,0 0 162 0 0,2 8 110 0 0,7 27 24 0 0,34-1 2164 0 0,-33-30-2633 0 0,1 1-277 0 0,0-1 0 0 0,1-1 1 0 0,-1 0-1 0 0,1 0 0 0 0,0-1 1 0 0,0-1-1 0 0,0 0 0 0 0,0-1 1 0 0,1 0-1 0 0,-1 0 0 0 0,0-2 1 0 0,0 1-1 0 0,0-2 0 0 0,-1 1 1 0 0,1-2-1 0 0,0 1 0 0 0,1-2-352 0 0,16-7 328 0 0,0-2 0 0 0,-1 0 0 0 0,0-2 0 0 0,-1-1 0 0 0,24-20-328 0 0,-9 5 215 0 0,-1-2 0 0 0,-1-2 1 0 0,-3-2-1 0 0,0-1 0 0 0,-3-1 0 0 0,-1-2 0 0 0,17-31-215 0 0,101-206 460 0 0,-102 103-157 0 0,-38 130-215 0 0,-10 45-67 0 0,-1 1-17 0 0,0 0-27 0 0,0 0-1 0 0,0 0-17 0 0,0 0 0 0 0,31 42-33 0 0,34 36 177 0 0,-51-53-16 0 0,-1 0 0 0 0,-1 1 0 0 0,-1 0 0 0 0,-1 1 0 0 0,-2 0-1 0 0,2 13-86 0 0,-2-6 81 0 0,-2 0-1 0 0,-1 1 0 0 0,-2 0 0 0 0,-1 0 0 0 0,-2 0 0 0 0,-3 25-80 0 0,-2-42 36 0 0,0-1 1 0 0,-1 0-1 0 0,0 0 1 0 0,-2-1 0 0 0,0 0-1 0 0,-1 0 1 0 0,0-1 0 0 0,-1 0-1 0 0,-1-1 1 0 0,-1 0-1 0 0,0 0 1 0 0,0-2 0 0 0,-10 8-37 0 0,7-6 18 0 0,-2-2 1 0 0,1 0 0 0 0,-1-1-1 0 0,-1 0 1 0 0,0-2 0 0 0,0 0-1 0 0,-1-1 1 0 0,0-1 0 0 0,0 0-1 0 0,-1-2 1 0 0,0 0 0 0 0,0-1-1 0 0,0-2 1 0 0,0 0 0 0 0,-1 0-1 0 0,0-2-18 0 0,-7 1 1 0 0,-58-11-187 0 0,84 8 35 0 0,0-1 0 0 0,1 0 1 0 0,-1 0-1 0 0,1 0 0 0 0,0 0 0 0 0,0 0 0 0 0,0-1 0 0 0,1 1 0 0 0,-1 0 1 0 0,1 0-1 0 0,-1-1 0 0 0,1 1 0 0 0,0 0 0 0 0,0-1 0 0 0,0 1 1 0 0,1 0-1 0 0,-1 0 0 0 0,1-1 0 0 0,0 1 0 0 0,0 0 0 0 0,0 0 0 0 0,0 0 1 0 0,1 0-1 0 0,-1 0 0 0 0,1 0 0 0 0,0 0 0 0 0,0 0 151 0 0,20-27-6240 0 0,-16 22 2155 0 0,4-5-8119 0 0</inkml:trace>
  <inkml:trace contextRef="#ctx0" brushRef="#br0" timeOffset="1331.855">1591 648 0 0 0,'0'0'625'0'0,"0"0"541"0"0,0 0 210 0 0,0 0-1 0 0,0 0 47 0 0,0 0 13 0 0,0 0-37 0 0,0 0-1 0 0,0 0 10 0 0,0 0 25 0 0,2-1-15 0 0,-2 1-1251 0 0,1 0 1 0 0,-1-1-1 0 0,1 1 0 0 0,-1 0 1 0 0,1 0-1 0 0,-1 0 1 0 0,1 0-1 0 0,-1 0 0 0 0,1 0 1 0 0,-1 0-1 0 0,1 0 1 0 0,-1 0-1 0 0,1 1 1 0 0,-1-1-1 0 0,1 0 0 0 0,-1 0 1 0 0,1 0-1 0 0,-1 0 1 0 0,1 1-1 0 0,-1-1 0 0 0,1 0 1 0 0,-1 1-1 0 0,1-1 1 0 0,-1 0-1 0 0,0 1 0 0 0,1-1 1 0 0,-1 0-1 0 0,0 1 1 0 0,1-1-1 0 0,-1 1 1 0 0,0-1-1 0 0,0 0 0 0 0,1 1 1 0 0,-1-1-1 0 0,0 1 1 0 0,0-1-1 0 0,0 1 0 0 0,1-1 1 0 0,-1 1-1 0 0,0-1 1 0 0,0 1-1 0 0,0-1 0 0 0,0 1 1 0 0,0-1-1 0 0,0 1 1 0 0,0-1-1 0 0,0 1 0 0 0,0-1 1 0 0,-1 1-1 0 0,1-1 1 0 0,0 1-1 0 0,0-1 1 0 0,0 1-1 0 0,0-1 0 0 0,-1 1 1 0 0,1-1-1 0 0,0 1 1 0 0,-1-1-1 0 0,1 0 0 0 0,0 1 1 0 0,-1-1-1 0 0,1 1 1 0 0,0-1-167 0 0,-1 12-721 0 0,-16 100 2133 0 0,16-107-1407 0 0,0 0-1 0 0,1 1 1 0 0,0-1-1 0 0,0 0 1 0 0,1 1-1 0 0,-1-1 1 0 0,1 0-1 0 0,0 0 1 0 0,0 0-1 0 0,1 0 1 0 0,0 0-1 0 0,0 0 1 0 0,0 0-1 0 0,0 0 1 0 0,1 0-1 0 0,-1-1 1 0 0,1 1-1 0 0,1-1 1 0 0,-1 0-1 0 0,0 0 0 0 0,1 0 1 0 0,0-1-1 0 0,0 1 1 0 0,0-1-1 0 0,0 0 1 0 0,1 0-1 0 0,-1 0 1 0 0,6 2-5 0 0,-4-2 19 0 0,0-1 1 0 0,1 0 0 0 0,-1 1-1 0 0,0-2 1 0 0,1 1 0 0 0,0-1-1 0 0,-1 0 1 0 0,1-1 0 0 0,0 1-1 0 0,0-1 1 0 0,-1-1 0 0 0,1 1-1 0 0,0-1 1 0 0,-1 0 0 0 0,1-1-1 0 0,-1 0 1 0 0,1 0 0 0 0,-1 0-1 0 0,0-1 1 0 0,1 1 0 0 0,-1-2-1 0 0,-1 1 1 0 0,4-2-20 0 0,64-96 357 0 0,-35 40-283 0 0,-15 25-46 0 0,42-43-35 0 0,-56 72 6 0 0,-8 5-5 0 0,1 1 1 0 0,-1-1-1 0 0,0 1 0 0 0,1-1 1 0 0,-1 1-1 0 0,1-1 0 0 0,-1 1 1 0 0,1 0-1 0 0,-1-1 0 0 0,1 1 1 0 0,0 0-1 0 0,0 0 0 0 0,0 0 1 0 0,0 1-1 0 0,0-1 0 0 0,-1 0 1 0 0,1 1-1 0 0,0-1 1 0 0,1 1-1 0 0,-1 0 0 0 0,0-1 1 0 0,0 1-1 0 0,0 0 0 0 0,0 0 1 0 0,0 1-1 0 0,0-1 0 0 0,0 0 1 0 0,0 1-1 0 0,0-1 0 0 0,0 1 1 0 0,0-1-1 0 0,0 1 0 0 0,0 0 1 0 0,-1 0-1 0 0,1 0 1 0 0,0 0-1 0 0,0 0 0 0 0,-1 1 1 0 0,1-1-1 0 0,-1 0 0 0 0,1 1 1 0 0,-1-1-1 0 0,2 2 6 0 0,0 5 10 0 0,0 1 0 0 0,-1-1 0 0 0,0 1 0 0 0,0 0 0 0 0,-1 0 0 0 0,0 0 0 0 0,0 0 0 0 0,-1-1 0 0 0,0 1 0 0 0,-1 0 0 0 0,0 0 0 0 0,0 0 0 0 0,-1 0 0 0 0,0 0 0 0 0,-1-1 0 0 0,-1 2-10 0 0,-13 74 9 0 0,-1-22 21 0 0,16-45-1 0 0,10-35 15 0 0,3-8-35 0 0,109-150 19 0 0,-113 167-37 0 0,1-1 0 0 0,0 2-1 0 0,0-1 1 0 0,1 1 0 0 0,0 1-1 0 0,1-1 1 0 0,-1 1 0 0 0,1 1-1 0 0,10-5 10 0 0,-20 77-45 0 0,-17 50 60 0 0,17-113-26 0 0,-1-2 10 0 0,1 0-1 0 0,-1 1 1 0 0,1-1 0 0 0,-1 1 0 0 0,1-1 0 0 0,0 1 0 0 0,-1-1 0 0 0,1 1 0 0 0,0-1 0 0 0,0 1 0 0 0,0-1 0 0 0,0 1 0 0 0,0-1 0 0 0,0 1 0 0 0,1-1 0 0 0,-1 0-1 0 0,0 1 1 0 0,1-1 0 0 0,-1 1 0 0 0,1-1 0 0 0,-1 0 0 0 0,1 1 0 0 0,0-1 0 0 0,0 0 0 0 0,-1 1 0 0 0,1-1 0 0 0,0 0 0 0 0,0 0 0 0 0,0 0 0 0 0,0 0-1 0 0,1 0 1 0 0,-1 0 0 0 0,0 0 0 0 0,0 0 0 0 0,1-1 0 0 0,-1 1 0 0 0,0 0 0 0 0,1-1 0 0 0,-1 1 0 0 0,0-1 0 0 0,1 1 0 0 0,-1-1 0 0 0,1 0 0 0 0,-1 1-1 0 0,1-1 1 0 0,-1 0 0 0 0,1 0 0 0 0,-1 0 0 0 0,1 0 0 0 0,-1-1 0 0 0,1 1 0 0 0,0 0 1 0 0,92-88 51 0 0,40-38-73 0 0,-114 114-20 0 0,-18 43 71 0 0,2 142 420 0 0,6-132-453 0 0,-9-60-4279 0 0,0 4-4367 0 0,-1 8-2888 0 0</inkml:trace>
  <inkml:trace contextRef="#ctx0" brushRef="#br0" timeOffset="1730.879">1699 190 9362 0 0,'0'0'2678'0'0,"0"0"-468"0"0,0 0-290 0 0,0 0-142 0 0,0 0-195 0 0,0 0-300 0 0,0 0-395 0 0,0 0-365 0 0,0 0-267 0 0,0 0-174 0 0,0 0-102 0 0,0 0-42 0 0,-3 0-37 0 0,-11 11-402 0 0,19 0-6291 0 0,-3-10-4248 0 0</inkml:trace>
  <inkml:trace contextRef="#ctx0" brushRef="#br0" timeOffset="3103.243">2843 671 0 0 0,'0'0'612'0'0,"0"0"562"0"0,0 0 146 0 0,0 0-9 0 0,0 0-64 0 0,0 0-27 0 0,0 0-30 0 0,0 0-49 0 0,0 0-62 0 0,0 0-81 0 0,0 0-127 0 0,3-4-135 0 0,10-14-101 0 0,-10 13-82 0 0,-3 5-65 0 0,0 0-36 0 0,0 0-46 0 0,0 0-52 0 0,0 0-15 0 0,0 0-32 0 0,0 0-44 0 0,0 0-3 0 0,0 27 948 0 0,-13 170-375 0 0,13-195-824 0 0,0 1-1 0 0,1-1 1 0 0,-1 1-1 0 0,1-1 0 0 0,0 0 1 0 0,-1 1-1 0 0,1-1 1 0 0,0 0-1 0 0,1 0 1 0 0,-1 1-1 0 0,0-1 0 0 0,1 0 1 0 0,-1 0-1 0 0,1 0 1 0 0,-1-1-1 0 0,1 1 1 0 0,0 0-1 0 0,0 0 0 0 0,0-1 1 0 0,0 0-1 0 0,0 1 1 0 0,0-1-1 0 0,0 0 0 0 0,1 0 1 0 0,-1 0-1 0 0,0 0 1 0 0,1 0-1 0 0,-1-1 1 0 0,0 1-1 0 0,1-1 0 0 0,-1 1 1 0 0,1-1-1 0 0,1 0-8 0 0,83-11 585 0 0,-53-12-423 0 0,-1-1 1 0 0,-1-2-1 0 0,-2-1 0 0 0,-1-1 0 0 0,-1-2 0 0 0,-1 0 0 0 0,-2-2 1 0 0,-1-1-1 0 0,-1-1 0 0 0,-2-2-162 0 0,1 1 96 0 0,-1 0 0 0 0,-2-1-1 0 0,-2-1 1 0 0,-2-1 0 0 0,-1 0 0 0 0,-1-1 0 0 0,2-23-96 0 0,-9-85 4 0 0,-6 144-6 0 0,0-1 0 0 0,-1 0 0 0 0,0 0 0 0 0,1 0 0 0 0,-1 1 0 0 0,-1-1 0 0 0,1 0 1 0 0,0 1-1 0 0,-1-1 0 0 0,0 1 0 0 0,0 0 0 0 0,0 0 0 0 0,0-1 0 0 0,0 1 0 0 0,-1 0 0 0 0,1 1 0 0 0,-1-1 0 0 0,0 0 1 0 0,0 1-1 0 0,0-1 0 0 0,0 1 0 0 0,0 0 0 0 0,0 0 0 0 0,-1 1 0 0 0,1-1 0 0 0,-1 0 0 0 0,1 1 0 0 0,-1 0 1 0 0,0 0-1 0 0,1 0 0 0 0,-1 1 0 0 0,0-1 0 0 0,0 1 0 0 0,0 0 0 0 0,1-1 0 0 0,-1 2 0 0 0,0-1 0 0 0,0 0 0 0 0,0 1 1 0 0,1 0-1 0 0,-1 0 0 0 0,-2 1 2 0 0,-2 3-4 0 0,0 1 1 0 0,1 0 0 0 0,0 0 0 0 0,1 0-1 0 0,-1 1 1 0 0,1 0 0 0 0,1 0 0 0 0,-1 0-1 0 0,1 1 1 0 0,0 0 0 0 0,1 0-1 0 0,0 0 1 0 0,0 1 0 0 0,1 0 0 0 0,0-1-1 0 0,0 1 1 0 0,1 0 0 0 0,0 0 0 0 0,1 0-1 0 0,0 1 1 0 0,0-1 0 0 0,1 2 3 0 0,0 43 247 0 0,3 0 0 0 0,1 0 0 0 0,3 0 1 0 0,3-1-1 0 0,1 0 0 0 0,3-1 0 0 0,2 0 0 0 0,3-1 1 0 0,9 15-248 0 0,-22-50 111 0 0,56 141 879 0 0,-62-157-948 0 0,0 0 37 0 0,0 0 41 0 0,0 0 39 0 0,0 0 32 0 0,0 0 17 0 0,-5-26 65 0 0,4 22-486 0 0,-1-24-3277 0 0,10 10-4834 0 0,-6 13-2931 0 0</inkml:trace>
  <inkml:trace contextRef="#ctx0" brushRef="#br0" timeOffset="4417.674">3820 652 3561 0 0,'0'0'2536'0'0,"0"0"-601"0"0,0 0-240 0 0,0 0-17 0 0,0 0-94 0 0,0 0-230 0 0,0 0-230 0 0,0 0-207 0 0,0 0-99 0 0,0 0-65 0 0,0 0-95 0 0,0 0-92 0 0,0 0-94 0 0,-19-4-57 0 0,-60-13-27 0 0,75 16-329 0 0,0 1 1 0 0,0-1-1 0 0,1 1 1 0 0,-1 0-1 0 0,0 0 1 0 0,0 0-1 0 0,0 1 1 0 0,0 0-1 0 0,0-1 1 0 0,1 1-1 0 0,-1 0 1 0 0,0 1-1 0 0,1-1 1 0 0,-1 1-1 0 0,0 0 0 0 0,1-1 1 0 0,0 2-1 0 0,0-1 1 0 0,-1 0-1 0 0,0 2-59 0 0,-13 8 248 0 0,12-8-226 0 0,-1 2 0 0 0,1-1-1 0 0,1 0 1 0 0,-1 1 0 0 0,1 0 0 0 0,0 0-1 0 0,0 0 1 0 0,1 1 0 0 0,0-1-1 0 0,0 1 1 0 0,0 0 0 0 0,1-1 0 0 0,0 1-1 0 0,0 0 1 0 0,1 1 0 0 0,0-1-1 0 0,0 0 1 0 0,1 0 0 0 0,0 0 0 0 0,0 1-1 0 0,1-1 1 0 0,-1 0 0 0 0,2 0-1 0 0,-1 0 1 0 0,3 7-22 0 0,-3-11 22 0 0,0 1-1 0 0,0-1 1 0 0,0 0-1 0 0,0 0 1 0 0,1 0-1 0 0,0 0 1 0 0,-1 0 0 0 0,1 0-1 0 0,0 0 1 0 0,0 0-1 0 0,1-1 1 0 0,-1 1-1 0 0,0-1 1 0 0,1 0-1 0 0,0 1 1 0 0,-1-1 0 0 0,1-1-1 0 0,0 1 1 0 0,0 0-1 0 0,0-1 1 0 0,1 1-1 0 0,-1-1 1 0 0,0 0-1 0 0,0 0 1 0 0,1 0 0 0 0,-1 0-1 0 0,0-1 1 0 0,1 1-1 0 0,-1-1 1 0 0,1 0-1 0 0,1 0-21 0 0,3 0 93 0 0,-1-1-1 0 0,1 0 0 0 0,-1 0 1 0 0,1-1-1 0 0,-1 0 0 0 0,0 0 0 0 0,0-1 1 0 0,0 1-1 0 0,0-2 0 0 0,0 1 1 0 0,0-1-1 0 0,-1 0 0 0 0,0 0 1 0 0,2-2-93 0 0,21-19 157 0 0,-2-2 1 0 0,0-1-1 0 0,-2-1 1 0 0,-1-1 0 0 0,9-15-158 0 0,-5 9-30 0 0,-27 33 45 0 0,-1 3-24 0 0,0 0-42 0 0,-31 35-632 0 0,28-31 680 0 0,1 1 0 0 0,-1-1 0 0 0,1 0 0 0 0,0 1 0 0 0,0-1-1 0 0,0 1 1 0 0,1-1 0 0 0,-1 1 0 0 0,1 0 0 0 0,1 0 0 0 0,-1 0 0 0 0,0-1 0 0 0,1 1-1 0 0,0 0 1 0 0,0 0 0 0 0,1 0 0 0 0,-1 0 0 0 0,1 0 0 0 0,0-1 0 0 0,0 1 0 0 0,1 0-1 0 0,0-1 1 0 0,-1 1 0 0 0,2-1 0 0 0,-1 1 0 0 0,0-1 0 0 0,1 0 0 0 0,0 0 0 0 0,0 0-1 0 0,0 0 1 0 0,0-1 0 0 0,0 1 0 0 0,1-1 0 0 0,0 0 0 0 0,0 1 3 0 0,2 1 16 0 0,1 1 0 0 0,0-1 0 0 0,0 0 0 0 0,0-1 0 0 0,0 0 0 0 0,1 0-1 0 0,0 0 1 0 0,-1-1 0 0 0,1 0 0 0 0,0-1 0 0 0,1 0 0 0 0,-1 0 0 0 0,0-1 0 0 0,1 0 0 0 0,-1 0 0 0 0,1-1 0 0 0,-1 0 0 0 0,0 0 0 0 0,1-1 0 0 0,-1 0 0 0 0,1-1 0 0 0,-1 0 0 0 0,7-2-16 0 0,-2-4 46 0 0,0 1 0 0 0,-1-2 0 0 0,0 0 0 0 0,-1 0 0 0 0,0-1 0 0 0,0 0 0 0 0,-1-1 0 0 0,0 0 0 0 0,-1-1 0 0 0,0 0 0 0 0,-1 0 0 0 0,5-11-46 0 0,-3 7 9 0 0,0 0 0 0 0,-2-1 0 0 0,0-1 0 0 0,-1 1 0 0 0,0-1 1 0 0,-2 0-1 0 0,4-16-9 0 0,-8 31-10 0 0,0-1 1 0 0,1 1-1 0 0,-1 0 0 0 0,-1-1 1 0 0,1 1-1 0 0,0-1 1 0 0,-1 1-1 0 0,1-1 0 0 0,-1 1 1 0 0,0-1-1 0 0,-1 1 1 0 0,1-1-1 0 0,0 1 1 0 0,-1-1-1 0 0,0 1 0 0 0,0-1 1 0 0,0 1-1 0 0,0 0 1 0 0,0-1-1 0 0,-1 1 0 0 0,0 0 1 0 0,1 0-1 0 0,-1 0 1 0 0,0 0-1 0 0,-1 0 0 0 0,1 1 1 0 0,0-1-1 0 0,-1 1 1 0 0,1-1-1 0 0,-1 1 1 0 0,0 0-1 0 0,0 0 0 0 0,0 0 1 0 0,0 0-1 0 0,0 1 1 0 0,0-1-1 0 0,-2 0 10 0 0,0 2-33 0 0,0 1 0 0 0,0-1 1 0 0,0 1-1 0 0,0 0 0 0 0,1 1 0 0 0,-1-1 0 0 0,0 1 1 0 0,1 0-1 0 0,-1 0 0 0 0,1 0 0 0 0,0 1 0 0 0,0-1 1 0 0,0 1-1 0 0,0 0 0 0 0,0 0 0 0 0,1 0 1 0 0,-1 1-1 0 0,1 0 0 0 0,0-1 0 0 0,0 1 0 0 0,0 0 1 0 0,-1 3 32 0 0,2-4-5 0 0,0-1 1 0 0,0 0 0 0 0,0 1 0 0 0,1-1 0 0 0,-1 1 0 0 0,1 0 0 0 0,0-1 0 0 0,0 1 0 0 0,0 0 0 0 0,0 0 0 0 0,0 0 0 0 0,0 0-1 0 0,1 0 1 0 0,0 0 0 0 0,-1 0 0 0 0,1 0 0 0 0,0 0 0 0 0,1 0 0 0 0,-1 0 0 0 0,0 0 0 0 0,1 0 0 0 0,0 0 0 0 0,-1 0 0 0 0,1-1-1 0 0,0 1 1 0 0,1 0 0 0 0,-1 0 0 0 0,0-1 0 0 0,1 1 0 0 0,0-1 0 0 0,-1 1 0 0 0,1-1 0 0 0,0 1 0 0 0,0-1 0 0 0,0 0 0 0 0,1 0-1 0 0,-1 0 1 0 0,1-1 0 0 0,-1 1 0 0 0,1 0 0 0 0,-1-1 0 0 0,1 1 0 0 0,0-1 0 0 0,-1 0 0 0 0,1 0 0 0 0,0 0 0 0 0,0-1 0 0 0,0 1 0 0 0,0-1-1 0 0,1 1 5 0 0,133 7 78 0 0,-134-9-77 0 0,1 1 0 0 0,-1-1-1 0 0,1 1 1 0 0,-1-1 0 0 0,1 1 0 0 0,-1 0 0 0 0,1 0 0 0 0,-1 1 0 0 0,1-1 0 0 0,-1 1-1 0 0,0-1 1 0 0,1 1 0 0 0,-1 0 0 0 0,0 1 0 0 0,1-1 0 0 0,-1 1 0 0 0,0-1 0 0 0,0 1-1 0 0,0 0 1 0 0,0 0 0 0 0,-1 0 0 0 0,1 0 0 0 0,0 1 0 0 0,-1-1 0 0 0,0 1 0 0 0,1-1-1 0 0,-1 1 1 0 0,0 0 0 0 0,0 0 0 0 0,-1 0 0 0 0,1 0 0 0 0,0 1-1 0 0,-19 177 1 0 0,18-177-2 0 0,0-1 0 0 0,1 1 0 0 0,0-1 0 0 0,0 1 0 0 0,0-1 0 0 0,0 0 0 0 0,0 0 0 0 0,1 0 0 0 0,0 0 1 0 0,-1 0-1 0 0,1-1 0 0 0,0 1 0 0 0,0-1 0 0 0,0 1 0 0 0,1-1 0 0 0,-1 0 0 0 0,0-1 0 0 0,1 1 0 0 0,0 0 0 0 0,-1-1 0 0 0,1 0 0 0 0,0 0 0 0 0,-1 0 0 0 0,1 0 0 0 0,0-1 0 0 0,0 1 0 0 0,0-1 0 0 0,0 0 0 0 0,0 0 0 0 0,0-1 0 0 0,-1 1 0 0 0,1-1 0 0 0,0 0 0 0 0,0 0 0 0 0,0 0 0 0 0,2-1 1 0 0,5-1 28 0 0,-1-1-1 0 0,0 0 0 0 0,1 0 1 0 0,-2-1-1 0 0,1 0 0 0 0,0-1 1 0 0,-1 0-1 0 0,0 0 0 0 0,-1-1 0 0 0,1-1 1 0 0,-1 1-1 0 0,0-2-27 0 0,0 2 38 0 0,42-41 199 0 0,-2-3-1 0 0,-2-1 1 0 0,-2-3 0 0 0,13-25-237 0 0,-41 56 2 0 0,-1-1 0 0 0,-1-1 0 0 0,-1 0 0 0 0,-2 0 0 0 0,-1-2-1 0 0,0 1 1 0 0,-2-1 0 0 0,-2 0 0 0 0,0-1 0 0 0,-2 0 0 0 0,-1 0 0 0 0,-1 0 0 0 0,-2-1-2 0 0,1 22 0 0 0,0 0 0 0 0,-1-1 0 0 0,0 1 1 0 0,-1-1-1 0 0,1 1 0 0 0,-2 0 0 0 0,1 0 0 0 0,-1 0 0 0 0,0 0 0 0 0,-1 0 1 0 0,0 0-1 0 0,0 0 0 0 0,-1 1 0 0 0,0-1 0 0 0,0 1 0 0 0,-1 0 0 0 0,0 0 0 0 0,0 1 1 0 0,-1 0-1 0 0,-4-5 0 0 0,7 9-9 0 0,-1 0 1 0 0,0 1-1 0 0,1-1 1 0 0,-1 1-1 0 0,0 0 0 0 0,0 0 1 0 0,0 0-1 0 0,0 0 1 0 0,0 1-1 0 0,0-1 1 0 0,0 1-1 0 0,0 0 1 0 0,0 0-1 0 0,0 1 0 0 0,0-1 1 0 0,0 1-1 0 0,0 0 1 0 0,0 0-1 0 0,0 0 1 0 0,0 1-1 0 0,1-1 1 0 0,-1 1-1 0 0,0 0 0 0 0,1 0 1 0 0,0 0-1 0 0,-1 1 1 0 0,1-1-1 0 0,0 1 1 0 0,-1 1 8 0 0,-4 8 6 0 0,1 0 1 0 0,1 1-1 0 0,0 0 0 0 0,0 0 1 0 0,1 1-1 0 0,1-1 1 0 0,0 1-1 0 0,1 0 0 0 0,1 0 1 0 0,0 0-1 0 0,1 1 1 0 0,0-1-1 0 0,1 0 0 0 0,1 1 1 0 0,0-1-1 0 0,1 0 1 0 0,1 0-1 0 0,0 0 0 0 0,1 0 1 0 0,1 1-7 0 0,4 43 120 0 0,6 118 161 0 0,-26 41 21 0 0,5-86-696 0 0,26-131-4071 0 0,-8 0-5628 0 0,-9 0-889 0 0</inkml:trace>
  <inkml:trace contextRef="#ctx0" brushRef="#br0" timeOffset="5172.772">5130 625 5873 0 0,'0'0'2293'0'0,"0"0"-352"0"0,0 0-161 0 0,0 0-141 0 0,0 0-256 0 0,0 0-317 0 0,0 0-291 0 0,0 0-188 0 0,0 0-110 0 0,0 0-48 0 0,0 0-55 0 0,0 0-62 0 0,-3 15-57 0 0,-14 121 492 0 0,17-131-701 0 0,10 87 189 0 0,-9-89-198 0 0,0-1 1 0 0,0 1 0 0 0,0 0 0 0 0,0-1 0 0 0,0 1 0 0 0,1-1 0 0 0,-1 1 0 0 0,1-1 0 0 0,0 0 0 0 0,0 0-1 0 0,0 0 1 0 0,0 0 0 0 0,0 0 0 0 0,0 0 0 0 0,0 0 0 0 0,1-1 0 0 0,-1 1 0 0 0,1-1 0 0 0,-1 1 0 0 0,1-1-1 0 0,0 0 1 0 0,-1 0 0 0 0,1 0 0 0 0,0-1 0 0 0,0 1 0 0 0,-1-1 0 0 0,1 1 0 0 0,0-1 0 0 0,0 0 0 0 0,1 0-38 0 0,4-3 173 0 0,-1-1 1 0 0,1 0 0 0 0,-1 0-1 0 0,0 0 1 0 0,-1-1 0 0 0,1 0 0 0 0,-1 0-1 0 0,0-1 1 0 0,0 0 0 0 0,-1 0 0 0 0,0 0-1 0 0,0-1 1 0 0,0 0 0 0 0,-1 0-1 0 0,0 0 1 0 0,0 0 0 0 0,-1 0 0 0 0,1-1-1 0 0,0-5-173 0 0,-4 13 2 0 0,95-229 1386 0 0,-95 230-1390 0 0,0-1 1 0 0,0 0-1 0 0,0 1 0 0 0,-1-1 1 0 0,1 1-1 0 0,0-1 0 0 0,0 0 1 0 0,0 1-1 0 0,0-1 1 0 0,0 1-1 0 0,0-1 0 0 0,0 0 1 0 0,0 1-1 0 0,0-1 0 0 0,0 0 1 0 0,0 1-1 0 0,0-1 0 0 0,1 1 1 0 0,-1-1-1 0 0,0 0 1 0 0,0 1-1 0 0,0-1 0 0 0,0 0 1 0 0,1 1-1 0 0,-1-1 0 0 0,0 0 1 0 0,0 1-1 0 0,1-1 0 0 0,-1 0 1 0 0,0 1-1 0 0,0-1 1 0 0,1 0-1 0 0,-1 0 0 0 0,0 0 1 0 0,1 1-1 0 0,-1-1 0 0 0,0 0 1 0 0,1 0-1 0 0,-1 0 0 0 0,0 0 1 0 0,1 1-1 0 0,-1-1 1 0 0,1 0-1 0 0,-1 0 0 0 0,0 0 1 0 0,1 0-1 0 0,-1 0 0 0 0,1 0 1 0 0,-1 0-1 0 0,0 0 0 0 0,1 0 1 0 0,-1 0-1 0 0,0 0 1 0 0,1-1-1 0 0,-1 1 0 0 0,1 0 1 0 0,-1 0-1 0 0,0 0 0 0 0,1 0 1 0 0,-1-1-1 0 0,0 1 0 0 0,1 0 1 0 0,-1 0-1 0 0,0-1 2 0 0,10 44 49 0 0,22 156 32 0 0,51 179 9 0 0,-73-292-61 0 0,-3 0 0 0 0,-5 1 1 0 0,-5 43-30 0 0,3-118 19 0 0,-1-1 0 0 0,0 1 1 0 0,-1-1-1 0 0,0 1 1 0 0,-1-1-1 0 0,0 0 0 0 0,0 0 1 0 0,-1 0-1 0 0,-1 0 0 0 0,0-1 1 0 0,-1 1-1 0 0,1-1 1 0 0,-5 4-20 0 0,5-11 16 0 0,0 0 1 0 0,-1 0-1 0 0,1-1 0 0 0,-1 0 1 0 0,0 0-1 0 0,0 0 1 0 0,0 0-1 0 0,0-1 1 0 0,0 0-1 0 0,0 0 1 0 0,0-1-1 0 0,0 0 1 0 0,-1 0-1 0 0,1 0 0 0 0,0-1 1 0 0,-2 0-17 0 0,-15 0 7 0 0,14 1-3 0 0,0-1-1 0 0,1-1 1 0 0,-1 0-1 0 0,0 0 1 0 0,1 0-1 0 0,-1-1 1 0 0,1-1-1 0 0,0 1 1 0 0,-1-1-1 0 0,2-1 1 0 0,-1 0 0 0 0,1 0-1 0 0,-1 0 1 0 0,1-1-1 0 0,1 0 1 0 0,-1-1-4 0 0,3 4 1 0 0,0 0 0 0 0,1-1 0 0 0,0 0 0 0 0,0 0 0 0 0,0 0 0 0 0,0 0 0 0 0,0 0 0 0 0,1-1 0 0 0,0 1 1 0 0,0-1-1 0 0,0 1 0 0 0,1-1 0 0 0,-1 0 0 0 0,1 0 0 0 0,0 0 0 0 0,0 0 0 0 0,1 0 0 0 0,0 0 0 0 0,0 0 1 0 0,0 0-1 0 0,0 0 0 0 0,1 1 0 0 0,0-1 0 0 0,0 0 0 0 0,0 0 0 0 0,0 0 0 0 0,1 0 0 0 0,0 1 0 0 0,1-4-1 0 0,16-18 8 0 0,1 1 0 0 0,1 0-1 0 0,2 2 1 0 0,0 0 0 0 0,1 2-1 0 0,1 0 1 0 0,1 2 0 0 0,1 0-1 0 0,0 2 1 0 0,1 2-1 0 0,28-12-7 0 0,239-108-313 0 0,-287 131-307 0 0,16-8 40 0 0,-10 9-8490 0 0,-14 3-2930 0 0</inkml:trace>
  <inkml:trace contextRef="#ctx0" brushRef="#br0" timeOffset="6098.108">2793 128 12043 0 0,'0'0'2241'0'0,"0"0"-619"0"0,0 0-211 0 0,0 0 12 0 0,0 0-53 0 0,0 0-181 0 0,0 0-291 0 0,0 0-351 0 0,0 0-265 0 0,0 0-134 0 0,0 0-77 0 0,0 0-14 0 0,-11 4-248 0 0,4 0-4205 0 0,7-1-1776 0 0,0-2-5251 0 0</inkml:trace>
  <inkml:trace contextRef="#ctx0" brushRef="#br0" timeOffset="7451.972">1639 155 0 0 0,'0'0'233'0'0,"0"0"309"0"0,0 0 171 0 0,0 0 234 0 0,0 0 324 0 0,3-1 279 0 0,0-1-962 0 0,5-2-17 0 0,-1 3 2857 0 0,-13 16-268 0 0,-23 13-1936 0 0,52-35-150 0 0,-16 1 211 0 0,-14 8-2832 0 0,-2 4-4931 0 0,7-5-2083 0 0</inkml:trace>
  <inkml:trace contextRef="#ctx0" brushRef="#br0" timeOffset="90456.253">254 1931 0 0 0,'0'0'621'0'0,"0"1"-3428"0"0,1-1 4856 0 0,2 3 16406 0 0,-3-3-16174 0 0,-66-19 1037 0 0,59 19-3225 0 0,0-1 0 0 0,0 2 0 0 0,1-1 0 0 0,-1 1-1 0 0,0 0 1 0 0,0 1 0 0 0,1-1 0 0 0,-1 1 0 0 0,1 1 0 0 0,0-1-1 0 0,-1 1 1 0 0,1 0 0 0 0,1 0 0 0 0,-1 1 0 0 0,0 0 0 0 0,-1 2-93 0 0,-39 35 464 0 0,41-32-403 0 0,0-1 0 0 0,1 1 0 0 0,0 0 0 0 0,0 0 1 0 0,1 1-1 0 0,1-1 0 0 0,-1 1 0 0 0,1-1 0 0 0,1 1 0 0 0,0 0 0 0 0,0-1 1 0 0,1 1-1 0 0,0 2-61 0 0,0-6 41 0 0,0 1-1 0 0,1 0 1 0 0,0-1 0 0 0,0 1 0 0 0,0-1 0 0 0,1 1 0 0 0,0-1 0 0 0,0 0 0 0 0,0 0 0 0 0,1 1 0 0 0,0-1-1 0 0,3 5-40 0 0,-1-4 88 0 0,0-1 0 0 0,0 1-1 0 0,0 0 1 0 0,1-1-1 0 0,0 0 1 0 0,0-1-1 0 0,1 1 1 0 0,-1-1-1 0 0,1-1 1 0 0,1 1-1 0 0,-1-1 1 0 0,0 0 0 0 0,1-1-1 0 0,0 1 1 0 0,0-2-1 0 0,0 1 1 0 0,0-1-1 0 0,4 0-87 0 0,155 10 1220 0 0,-137-12-1118 0 0,14-15 150 0 0,-57-5-2373 0 0,5 12-4899 0 0,4 5-5283 0 0</inkml:trace>
  <inkml:trace contextRef="#ctx0" brushRef="#br0" timeOffset="93812.291">847 1373 0 0 0,'0'0'347'0'0,"0"0"709"0"0,0 0 291 0 0,0 0 60 0 0,0 0-85 0 0,0 0-109 0 0,0 0-75 0 0,0 0-23 0 0,0 1 12221 0 0,0 1-14396 0 0,-8 137 2571 0 0,-11 235 16 0 0,-2-50-425 0 0,17-317-975 0 0,-4 9-51 0 0,8 18-8 0 0,0-34-49 0 0,0 0-1 0 0,0 9-112 0 0,0-14-568 0 0,0-13-3475 0 0,0 6-3183 0 0,0 8-3824 0 0</inkml:trace>
  <inkml:trace contextRef="#ctx0" brushRef="#br0" timeOffset="94494.131">610 1800 1520 0 0,'0'0'2054'0'0,"0"0"-891"0"0,0 0-220 0 0,0 0 301 0 0,0 0 364 0 0,0 0 184 0 0,0 0-115 0 0,0 0-300 0 0,0 0-287 0 0,0 0-173 0 0,0 0-39 0 0,0 0 13 0 0,0 0-6 0 0,5 3 5379 0 0,9 2-4870 0 0,171-25 312 0 0,-10 13-1103 0 0,-157 10-567 0 0,-15-2-260 0 0,-10 2-12223 0 0,7-2 805 0 0</inkml:trace>
  <inkml:trace contextRef="#ctx0" brushRef="#br0" timeOffset="96545.45">1485 1916 0 0 0,'0'0'441'0'0,"0"0"1273"0"0,0 0 525 0 0,0 0 107 0 0,0 0-73 0 0,0 0-226 0 0,0 0-348 0 0,0 0-358 0 0,0 0-319 0 0,-24 0 2680 0 0,18 0-3463 0 0,0 0 0 0 0,0 1 1 0 0,0 0-1 0 0,0 0 0 0 0,0 0 0 0 0,1 1 1 0 0,-1 0-1 0 0,0 0 0 0 0,1 0 0 0 0,0 1 1 0 0,-1 0-1 0 0,1 0 0 0 0,0 0 0 0 0,0 0 0 0 0,-2 3-239 0 0,1 0 44 0 0,1-1 0 0 0,0 1-1 0 0,0 0 1 0 0,1 0 0 0 0,0 0-1 0 0,0 1 1 0 0,0-1 0 0 0,1 1-1 0 0,0 0 1 0 0,0 0 0 0 0,0 0-1 0 0,1 1 1 0 0,0-1 0 0 0,1 1-1 0 0,0-1 1 0 0,0 1 0 0 0,0-1-1 0 0,1 4-43 0 0,0 3 56 0 0,-1-9-30 0 0,1 0 1 0 0,-1 0-1 0 0,1 0 1 0 0,0 0-1 0 0,0 0 1 0 0,1 0-1 0 0,-1-1 0 0 0,1 1 1 0 0,0 0-1 0 0,1 0 1 0 0,-1 0-1 0 0,1-1 1 0 0,0 1-1 0 0,0-1 1 0 0,0 1-1 0 0,1-1 1 0 0,0 0-1 0 0,-1 0 0 0 0,1 0 1 0 0,1 0-1 0 0,-1 0 1 0 0,3 1-27 0 0,4 2 126 0 0,1 0 1 0 0,1-1 0 0 0,-1-1 0 0 0,1 0-1 0 0,0 0 1 0 0,1-1 0 0 0,-1-1-1 0 0,1 0 1 0 0,-1 0 0 0 0,1-1-1 0 0,0-1 1 0 0,0 0 0 0 0,0-1-1 0 0,0-1 1 0 0,1 0-127 0 0,-7-1 70 0 0,-1 0 1 0 0,1-1-1 0 0,-1 0 0 0 0,0 0 0 0 0,0-1 0 0 0,0 1 1 0 0,0-1-1 0 0,-1 0 0 0 0,0-1 0 0 0,0 0 0 0 0,0 1 0 0 0,0-1 1 0 0,-1-1-1 0 0,1 1 0 0 0,-2-1 0 0 0,1 0 0 0 0,0 0 1 0 0,-1 0-1 0 0,0-2-70 0 0,5-7 83 0 0,-1-1-1 0 0,-1 0 1 0 0,-1-1 0 0 0,0 1 0 0 0,-1-1 0 0 0,-1 0-1 0 0,-1 0 1 0 0,0 0 0 0 0,-1 0 0 0 0,-1-1 0 0 0,-1-9-83 0 0,0 19 0 0 0,0 1 1 0 0,-1-1 0 0 0,0 1-1 0 0,0-1 1 0 0,0 1 0 0 0,-1-1 0 0 0,0 1-1 0 0,-1 0 1 0 0,0 0 0 0 0,0 1-1 0 0,0-1 1 0 0,-1 1 0 0 0,1 0-1 0 0,-2 0 1 0 0,1 0 0 0 0,-1 1-1 0 0,1 0 1 0 0,-1 0 0 0 0,-1 0 0 0 0,1 1-1 0 0,-1 0 1 0 0,0 0 0 0 0,0 1-1 0 0,0-1 1 0 0,-4 0-1 0 0,2 3-116 0 0,1 0 0 0 0,0 0 1 0 0,0 0-1 0 0,0 1 0 0 0,-1 1 0 0 0,1-1 0 0 0,0 1 1 0 0,0 1-1 0 0,0 0 0 0 0,0 0 0 0 0,0 0 0 0 0,0 1 0 0 0,1 0 1 0 0,-1 1-1 0 0,1-1 0 0 0,0 1 0 0 0,0 1 0 0 0,0 0 1 0 0,1 0-1 0 0,-1 0 0 0 0,1 0 0 0 0,1 1 0 0 0,-1 0 1 0 0,1 1-1 0 0,0-1 0 0 0,0 1 0 0 0,1 0 0 0 0,-1 0 1 0 0,2 0-1 0 0,-1 0 0 0 0,1 1 0 0 0,0 0 0 0 0,1 0 0 0 0,-1 0 1 0 0,2 0-1 0 0,-1 0 0 0 0,0 8 116 0 0,2-13-569 0 0,0 19-1377 0 0,5-12-5838 0 0,-2-6-3414 0 0</inkml:trace>
  <inkml:trace contextRef="#ctx0" brushRef="#br0" timeOffset="97511.453">1926 1870 6105 0 0,'0'0'2211'0'0,"0"0"-331"0"0,0 0-23 0 0,0 0 114 0 0,0 0-36 0 0,0 0-292 0 0,0 0-448 0 0,0 0-405 0 0,0 0-257 0 0,0 0-127 0 0,0 0-50 0 0,0 0-11 0 0,0 0 27 0 0,1 3 18 0 0,8 52 128 0 0,-2 0 0 0 0,-3 0 1 0 0,-1 1-1 0 0,-4-1 0 0 0,-1 0 1 0 0,-6 22-519 0 0,16-131 2458 0 0,4 14-2431 0 0,2 1 1 0 0,1 1-1 0 0,2 0 1 0 0,1 2-1 0 0,3 0 1 0 0,0 0-1 0 0,2 2 1 0 0,17-18-28 0 0,-36 49 2 0 0,7-10 0 0 0,1 0 0 0 0,0 1-1 0 0,1 0 1 0 0,0 2 0 0 0,0-1 0 0 0,2 2 0 0 0,-1-1-1 0 0,1 2 1 0 0,8-3-2 0 0,-21 10 5 0 0,0 0 0 0 0,1 0 0 0 0,-1 0 0 0 0,0 0 0 0 0,1 1 0 0 0,-1-1 0 0 0,1 1 0 0 0,-1 0-1 0 0,1 0 1 0 0,-1 0 0 0 0,0 0 0 0 0,1 0 0 0 0,-1 0 0 0 0,1 0 0 0 0,-1 1 0 0 0,0 0 0 0 0,1-1 0 0 0,-1 1 0 0 0,0 0-1 0 0,1 0 1 0 0,-1 0 0 0 0,0 0 0 0 0,0 1 0 0 0,0-1 0 0 0,0 0 0 0 0,0 1 0 0 0,0 0 0 0 0,0-1 0 0 0,-1 1 0 0 0,1 0-1 0 0,-1 0 1 0 0,1 0 0 0 0,-1 0 0 0 0,0 0 0 0 0,1 0 0 0 0,-1 0 0 0 0,0 1 0 0 0,-1-1 0 0 0,1 0 0 0 0,0 1 0 0 0,-1-1-1 0 0,1 0 1 0 0,-1 1 0 0 0,0-1 0 0 0,1 1 0 0 0,-1-1 0 0 0,0 1 0 0 0,-1-1 0 0 0,1 1 0 0 0,0 0-5 0 0,0-2 3 0 0,0 5 15 0 0,1 1 0 0 0,-1-1 1 0 0,0 1-1 0 0,0-1 0 0 0,-1 1 1 0 0,0-1-1 0 0,0 1 0 0 0,-1-1 1 0 0,1 0-1 0 0,-1 1 0 0 0,-1-1 1 0 0,1 0-1 0 0,-1 0 0 0 0,0-1 1 0 0,0 1-1 0 0,-1 0 0 0 0,0-1-18 0 0,-1 4-225 0 0,4-6-8817 0 0,3-3-2756 0 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3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1 371 0 0 0,'0'0'1508'0'0,"0"0"-311"0"0,0 0-56 0 0,0 0 238 0 0,0 0 177 0 0,0 0-17 0 0,0 0-186 0 0,0 0-250 0 0,0 0-118 0 0,0 0 23 0 0,0 0 70 0 0,0 0 32 0 0,0 0-4 0 0,5 1 5737 0 0,-1-2-6259 0 0,66-80 994 0 0,130-165-111 0 0,-179 204-1074 0 0,-21 41-342 0 0,0 1-16 0 0,0 0-37 0 0,0 0-18 0 0,0 0-28 0 0,14 27-185 0 0,26 38 528 0 0,14 98 505 0 0,-38-88-441 0 0,6-65-2554 0 0,-10-11-1816 0 0,-4 1-2445 0 0,-4 0-5766 0 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08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1 271 0 0 0,'0'0'1163'0'0,"0"0"57"0"0,0 0 86 0 0,0 0 79 0 0,0 0 12 0 0,0 0-70 0 0,0 0-151 0 0,0 0-165 0 0,0 0-143 0 0,0 0-88 0 0,0 0-65 0 0,19 0 5496 0 0,44 7-3645 0 0,215 2-54 0 0,-187 2-2052 0 0,29-4 70 0 0,-60-7-312 0 0,23 1-51 0 0,9-5-148 0 0,1 7 207 0 0,-48-14-40 0 0,-3-1-73 0 0,-15 5-73 0 0,29-5 71 0 0,-39 9-149 0 0,-22 10-2645 0 0,-10 1-5344 0 0,8-5-3571 0 0</inkml:trace>
  <inkml:trace contextRef="#ctx0" brushRef="#br0" timeOffset="1459.639">725 1 0 0 0,'0'0'1654'0'0,"0"0"113"0"0,0 0 142 0 0,0 0 67 0 0,0 0-17 0 0,0 0-144 0 0,0 0-243 0 0,0 0-256 0 0,0 0-178 0 0,0 0-145 0 0,0 0-104 0 0,4 1 1835 0 0,13 207-397 0 0,-15 133-237 0 0,3-86-1343 0 0,31-8-124 0 0,-25-97-386 0 0,-5 124 409 0 0,21-52-116 0 0,-20 203 77 0 0,-24-269-316 0 0,10-120-224 0 0,-1 22-91 0 0,9-80-3464 0 0,0 5-744 0 0,-1 6-2872 0 0,0 4-4509 0 0</inkml:trace>
  <inkml:trace contextRef="#ctx0" brushRef="#br0" timeOffset="1866.57">1076 1577 5681 0 0,'0'0'2095'0'0,"0"0"-652"0"0,0 0-161 0 0,0 0 140 0 0,0 0 195 0 0,0 0 53 0 0,0 0-142 0 0,0 0-278 0 0,0 0-303 0 0,0 0-216 0 0,0 0-213 0 0,0 0-99 0 0,0 0-66 0 0,-1-5-76 0 0,-3-13-43 0 0,-7 30 542 0 0,-22 53 762 0 0,18-27-1138 0 0,-1-1 1 0 0,-2 0-1 0 0,-2-1 0 0 0,-1-1 1 0 0,-12 12-401 0 0,-65 73 387 0 0,-53 69-214 0 0,140-151-895 0 0,31-37-2792 0 0,-12-2-412 0 0,0-2-3219 0 0,-3-1-3891 0 0</inkml:trace>
  <inkml:trace contextRef="#ctx0" brushRef="#br0" timeOffset="2871.053">873 36 0 0 0,'0'0'724'0'0,"0"0"783"0"0,0 0 57 0 0,0 0-78 0 0,0 0 26 0 0,0 0 41 0 0,0 0-4 0 0,0 0-75 0 0,0 0-178 0 0,0 0-190 0 0,0 0-150 0 0,0 0-116 0 0,0 0-82 0 0,0 0-90 0 0,0 0-99 0 0,0 0-60 0 0,0 0-39 0 0,0 0-35 0 0,0 0-27 0 0,0 0-28 0 0,-4 20 2337 0 0,-94 156-1405 0 0,-18 5-822 0 0,55-54-485 0 0,56-97-368 0 0,12-26-2619 0 0,6-3-4287 0 0,-9-1-3660 0 0</inkml:trace>
  <inkml:trace contextRef="#ctx0" brushRef="#br0" timeOffset="4618.1">1027 718 3233 0 0,'0'0'1629'0'0,"0"0"-10"0"0,0 0 140 0 0,0 0 107 0 0,0 0-95 0 0,0 0-285 0 0,0 0-335 0 0,0 0-330 0 0,0 0-251 0 0,0 0-146 0 0,0 0-139 0 0,5 26 1377 0 0,58 52 2569 0 0,-42-60-3798 0 0,-18-14-356 0 0,1-1 0 0 0,0 1 0 0 0,0-1 0 0 0,0 0 0 0 0,1 0 0 0 0,-1 0-1 0 0,1 0 1 0 0,0-1 0 0 0,0 0 0 0 0,-1 0 0 0 0,2 0 0 0 0,-1 0-1 0 0,0-1 1 0 0,0 0 0 0 0,4 0-77 0 0,71-15 1188 0 0,-68 7-1123 0 0,-2-1-1 0 0,1 1 0 0 0,-1-2 0 0 0,0 1 0 0 0,-1-2 1 0 0,0 1-1 0 0,-1-1 0 0 0,0 0 0 0 0,0-1 1 0 0,-1 0-1 0 0,0 0 0 0 0,-1-1 0 0 0,3-8-64 0 0,6-47 284 0 0,-73 15-169 0 0,45 44-108 0 0,5 2-23 0 0,-1 0 1 0 0,0 0-1 0 0,-1 1 1 0 0,1 0-1 0 0,-1 1 1 0 0,0 0-1 0 0,0 1 1 0 0,0 0-1 0 0,-1 0 1 0 0,1 1-1 0 0,-1 0 1 0 0,1 1-1 0 0,-10 0 16 0 0,17 1-5 0 0,-1 0 1 0 0,0 0-1 0 0,0 0 0 0 0,1 1 0 0 0,-1-1 0 0 0,0 1 0 0 0,0 0 0 0 0,1 0 0 0 0,-1 0 0 0 0,1 0 0 0 0,-1 1 1 0 0,1 0-1 0 0,-1-1 0 0 0,1 1 0 0 0,0 0 0 0 0,0 1 0 0 0,0-1 0 0 0,0 1 0 0 0,0-1 0 0 0,1 1 1 0 0,-1 0-1 0 0,1 0 0 0 0,-1 0 0 0 0,0 3 5 0 0,-16 52 73 0 0,28 100 575 0 0,5 84-66 0 0,-20-110-302 0 0,-50-64 101 0 0,7-40-226 0 0,-21-5-108 0 0,70-23-94 0 0,0 0 2 0 0,0 0-38 0 0,0 0-45 0 0,0 0-116 0 0,15-15-3443 0 0,-7 11-1589 0 0,-7 3 4817 0 0,8-2-11396 0 0</inkml:trace>
  <inkml:trace contextRef="#ctx0" brushRef="#br0" timeOffset="6785.152">1336 991 640 0 0,'0'0'2645'0'0,"0"0"-805"0"0,0 0-257 0 0,0 0 56 0 0,0 0-5 0 0,0 0-161 0 0,0 0-252 0 0,0 0-276 0 0,0 0-231 0 0,0 0-170 0 0,0 0-96 0 0,-4 35 2514 0 0,6 91-1981 0 0,0-123-903 0 0,-1 0-1 0 0,1-1 0 0 0,0 0 0 0 0,0 1 0 0 0,0-1 0 0 0,1 0 0 0 0,-1 0 0 0 0,0 0 0 0 0,1 0 0 0 0,0-1 0 0 0,-1 1 0 0 0,1-1 0 0 0,0 1 0 0 0,-1-1 0 0 0,1 0 1 0 0,0 0-1 0 0,0 0 0 0 0,0-1 0 0 0,0 1 0 0 0,0-1 0 0 0,0 1 0 0 0,0-1 0 0 0,0 0 0 0 0,1 0 0 0 0,-1 0 0 0 0,0-1 0 0 0,0 1 0 0 0,0-1 0 0 0,0 0 0 0 0,0 0 0 0 0,0 0 1 0 0,-1 0-1 0 0,1 0 0 0 0,0 0 0 0 0,0-1 0 0 0,-1 0 0 0 0,1 1 0 0 0,-1-1 0 0 0,1 0 0 0 0,-1 0 0 0 0,0 0 0 0 0,0 0 0 0 0,0-1 0 0 0,0 1 0 0 0,0-1 0 0 0,0 1 1 0 0,0-3-78 0 0,66-72 868 0 0,-10-27-220 0 0,-53 89-499 0 0,-5 17-167 0 0,0 4-29 0 0,0 8 67 0 0,0 0 0 0 0,1 1 0 0 0,0-1 0 0 0,1 0 0 0 0,1 0 0 0 0,0-1 0 0 0,1 1 0 0 0,2 4-20 0 0,64 133 93 0 0,-67-144-77 0 0,0-1-9 0 0,0 0 0 0 0,0 1 1 0 0,0-1-1 0 0,-1 1 0 0 0,0-1 0 0 0,0 1 0 0 0,-1 0 0 0 0,0 0 1 0 0,0 0-1 0 0,0 0 0 0 0,-1 0 0 0 0,0 0 0 0 0,-1 0 0 0 0,0 3-7 0 0,-50 23 410 0 0,45-31-376 0 0,1 0-11 0 0,0-1-1 0 0,0 1 1 0 0,-1-1-1 0 0,1-1 1 0 0,-1 1-1 0 0,1-1 1 0 0,-1 0-1 0 0,1 0 1 0 0,-1 0-1 0 0,1-1 0 0 0,0 0 1 0 0,-1 0-1 0 0,1 0 1 0 0,0 0-1 0 0,0-1 1 0 0,0 0-1 0 0,0 0 1 0 0,0-1-1 0 0,-3-1-22 0 0,7 0-13 0 0,1 1 0 0 0,0-1 0 0 0,0 1 0 0 0,0-1 0 0 0,0 1 0 0 0,1-1 0 0 0,-1 1 0 0 0,1-1 0 0 0,0 1 0 0 0,0 0 0 0 0,0 0 0 0 0,1-1 0 0 0,-1 1 0 0 0,1 0 0 0 0,-1 0 0 0 0,1 0 0 0 0,0 0 0 0 0,0 1 0 0 0,1-1 0 0 0,-1 0 0 0 0,0 1 0 0 0,1 0 0 0 0,0-1 0 0 0,-1 1 0 0 0,1 0 0 0 0,0 0 0 0 0,0 1 0 0 0,0-1 0 0 0,0 0 0 0 0,1 1 0 0 0,-1 0 0 0 0,0 0 0 0 0,0 0 0 0 0,1 0 13 0 0,7-5-23 0 0,74-44-563 0 0,-45 27-1399 0 0,-1 1-3787 0 0,-26 13-5591 0 0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6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1 435 3081 0 0,'0'0'4867'0'0,"0"0"-2371"0"0,0 0-889 0 0,0 0-67 0 0,0 0 52 0 0,0 0-3 0 0,0 0-178 0 0,0 0-270 0 0,0 0-165 0 0,0 0-107 0 0,0 0-111 0 0,0 0-82 0 0,17-9-66 0 0,85-51 373 0 0,-75 38-527 0 0,-2-2 1 0 0,0-1-1 0 0,-2 0 1 0 0,-1-2-1 0 0,-1-1 1 0 0,17-28-457 0 0,14-17 280 0 0,5-9-65 0 0,-57 82-219 0 0,1 0 0 0 0,-1-1 0 0 0,1 1 0 0 0,-1-1 0 0 0,1 1 0 0 0,-1 0 0 0 0,1 0 1 0 0,-1-1-1 0 0,1 1 0 0 0,0 0 0 0 0,-1 0 0 0 0,1 0 0 0 0,-1-1 0 0 0,1 1 0 0 0,0 0 0 0 0,-1 0 0 0 0,1 0 0 0 0,0 0 0 0 0,-1 0 1 0 0,1 0-1 0 0,-1 1 0 0 0,1-1 0 0 0,0 0 0 0 0,-1 0 0 0 0,1 0 0 0 0,0 0 0 0 0,-1 1 0 0 0,1-1 0 0 0,-1 0 0 0 0,1 1 0 0 0,-1-1 0 0 0,1 0 1 0 0,-1 1-1 0 0,1-1 0 0 0,-1 1 0 0 0,1-1 0 0 0,-1 1 0 0 0,0-1 0 0 0,1 1 0 0 0,-1-1 0 0 0,0 1 0 0 0,1-1 0 0 0,-1 1 0 0 0,0-1 1 0 0,0 1-1 0 0,1 0 0 0 0,-1-1 0 0 0,0 1 0 0 0,0-1 0 0 0,0 1 0 0 0,0 0 0 0 0,0-1 0 0 0,0 1 0 0 0,0 0 0 0 0,0-1 0 0 0,0 1 1 0 0,0-1-1 0 0,0 1 0 0 0,0 0 0 0 0,0-1 0 0 0,-1 1 0 0 0,1-1 0 0 0,0 1 0 0 0,0 0 0 0 0,-1-1 0 0 0,1 1 0 0 0,0-1 0 0 0,-1 1 1 0 0,0 0 2 0 0,5 12 78 0 0,71 192 565 0 0,-40-125-573 0 0,-10-58-3280 0 0,8-16-4864 0 0,-26-6-4273 0 0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7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0 259 3217 0 0,'0'0'1975'0'0,"0"0"-722"0"0,0 0-192 0 0,0 0 179 0 0,0 0 330 0 0,0 0 227 0 0,0 0-16 0 0,0 0-278 0 0,0 0-339 0 0,0 0-221 0 0,0 0-123 0 0,0 0-43 0 0,0 0 37 0 0,3 0 27 0 0,174 3 4591 0 0,238-7-3777 0 0,-266-15-1451 0 0,-148 19-238 0 0,-1 0-1 0 0,1 0 0 0 0,-1 1 1 0 0,1-1-1 0 0,0 0 0 0 0,-1 0 1 0 0,1 0-1 0 0,0 0 0 0 0,-1 0 1 0 0,1 0-1 0 0,-1 0 1 0 0,1 0-1 0 0,0 0 0 0 0,-1 0 1 0 0,1 0-1 0 0,0-1 0 0 0,-1 1 1 0 0,1 0-1 0 0,-1 0 0 0 0,1-1 1 0 0,-1 1-1 0 0,1 0 0 0 0,0-1 1 0 0,-1 1-1 0 0,1 0 0 0 0,-1-1 1 0 0,1 1-1 0 0,-1-1 0 0 0,0 1 1 0 0,1-1-1 0 0,-1 1 0 0 0,1-1 1 0 0,-1 1-1 0 0,0-1 1 0 0,0 1-1 0 0,1-1 0 0 0,-1 1 1 0 0,0-1-1 0 0,0 0 0 0 0,0 1 1 0 0,1-1-1 0 0,-1 0 0 0 0,0 1 1 0 0,0-1-1 0 0,0 1 0 0 0,0-1 1 0 0,0 0-1 0 0,0 1 0 0 0,0-1 1 0 0,-1 0-1 0 0,1 1 0 0 0,0-1 1 0 0,0 1-1 0 0,0-1 1 0 0,-1 0-1 0 0,1 1 0 0 0,0-1 1 0 0,0 1-1 0 0,-1-1 35 0 0,-4-4-3779 0 0,4 2-1119 0 0,-1 2-6819 0 0</inkml:trace>
  <inkml:trace contextRef="#ctx0" brushRef="#br0" timeOffset="296.402">110 524 11226 0 0,'0'0'2017'0'0,"0"0"-812"0"0,0 0-346 0 0,0 0 65 0 0,0 0 229 0 0,0 0 179 0 0,0 0-29 0 0,0 0-175 0 0,0 0-193 0 0,0 0-167 0 0,0 0-128 0 0,0 0-16 0 0,34 1-43 0 0,108 2-36 0 0,6-10 793 0 0,119-33-361 0 0,-243 39-1398 0 0,36-4 846 0 0,-20 4-6383 0 0,-40 1-1812 0 0,0 0-4749 0 0</inkml:trace>
  <inkml:trace contextRef="#ctx0" brushRef="#br0" timeOffset="781.766">1981 58 4497 0 0,'0'0'2392'0'0,"0"0"-474"0"0,0 0-111 0 0,0 0-49 0 0,0 0-50 0 0,0 0-90 0 0,-35 11-224 0 0,-107 35-273 0 0,52-3 506 0 0,77-36-1484 0 0,0 2-1 0 0,0-1 1 0 0,1 2-1 0 0,1 0 1 0 0,0 0 0 0 0,0 1-1 0 0,1 0 1 0 0,0 1-1 0 0,1 0 1 0 0,0 0-1 0 0,1 1 1 0 0,0 0-1 0 0,1 1 1 0 0,1-1-1 0 0,0 2 1 0 0,1-1 0 0 0,1 0-1 0 0,0 1 1 0 0,1 0-1 0 0,0 0 1 0 0,1 0-1 0 0,1 0 1 0 0,0 0-1 0 0,1 1 1 0 0,1-1-1 0 0,0 0 1 0 0,3 7-143 0 0,2-8 88 0 0,0-1 0 0 0,1-1 0 0 0,1 1 1 0 0,0-1-1 0 0,1 0 0 0 0,0-1 0 0 0,0 0 0 0 0,1-1 0 0 0,1 0 0 0 0,0 0 0 0 0,0-1 1 0 0,1-1-1 0 0,0 0 0 0 0,1 0 0 0 0,0-1 0 0 0,0-1 0 0 0,0 0 0 0 0,1-1 1 0 0,-1 0-1 0 0,1-1 0 0 0,0-1 0 0 0,1 0 0 0 0,-1-1 0 0 0,4 0-88 0 0,6 0 165 0 0,0-1 1 0 0,1-2-1 0 0,-1 0 0 0 0,0-1 1 0 0,0-2-1 0 0,0 0 0 0 0,0-2 0 0 0,-1 0 1 0 0,0-2-1 0 0,0 0 0 0 0,0-2 1 0 0,-2 0-1 0 0,1-2 0 0 0,-1 0 1 0 0,-1-1-1 0 0,0-1 0 0 0,13-13-165 0 0,-23 17 17 0 0,1-1 1 0 0,-2 0-1 0 0,1 0 0 0 0,-2-1 1 0 0,1 0-1 0 0,-2-1 0 0 0,1 0 1 0 0,-2 0-1 0 0,0 0 0 0 0,0-1 1 0 0,-2 0-1 0 0,1 0 0 0 0,-2 0 1 0 0,0-1-1 0 0,-1 1 1 0 0,0-1-1 0 0,-1 0 0 0 0,-1 1 1 0 0,0-1-1 0 0,-1 0 0 0 0,-2-11-17 0 0,1 12-196 0 0,-1 1-1 0 0,-1-1 1 0 0,0 1-1 0 0,-1 0 0 0 0,0 1 1 0 0,-1-1-1 0 0,0 1 1 0 0,-1 0-1 0 0,0 0 1 0 0,-1 1-1 0 0,-1 0 1 0 0,0 1-1 0 0,0-1 0 0 0,-1 2 1 0 0,0-1-1 0 0,0 2 1 0 0,-1-1-1 0 0,-1 1 1 0 0,1 1-1 0 0,-1 0 1 0 0,0 1-1 0 0,-1 0 0 0 0,0 0 1 0 0,1 2-1 0 0,-2 0 1 0 0,-8-2 196 0 0,-49-10-2727 0 0,25 9-2245 0 0,6 2-6668 0 0</inkml:trace>
  <inkml:trace contextRef="#ctx0" brushRef="#br0" timeOffset="1179.356">998 440 11194 0 0,'0'0'2594'0'0,"0"0"-188"0"0,0 0-203 0 0,33 1-184 0 0,106 4-192 0 0,178-21 3560 0 0,-214 5-4611 0 0,420-61 843 0 0,-213 34-1300 0 0,-49 26-283 0 0,-87 12-182 0 0,-132 15-530 0 0,-46-14-1544 0 0,-4-1 1003 0 0,-1 0-5345 0 0,5 0-5507 0 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1 365 6369 0 0,'0'0'2224'0'0,"0"0"-940"0"0,0 0-343 0 0,0 0 130 0 0,0 0 220 0 0,0 0 172 0 0,0 0 12 0 0,0 0-107 0 0,0 0-130 0 0,0 0-138 0 0,0 0-125 0 0,0 0-116 0 0,0 0-75 0 0,29 3-68 0 0,94 7-77 0 0,22-8 1396 0 0,-123-5-1840 0 0,0-1-1 0 0,0-1 1 0 0,0-1-1 0 0,-1-1 1 0 0,0-1 0 0 0,-1 0-1 0 0,1-2 1 0 0,2-3-195 0 0,-5 5 105 0 0,-9 4-67 0 0,-1-1 0 0 0,0 0 0 0 0,-1 0 0 0 0,1 0 0 0 0,-1-1 0 0 0,0 0 0 0 0,0-1 0 0 0,-1 1 0 0 0,0-1 0 0 0,0 0 0 0 0,0-1 0 0 0,-1 0 0 0 0,-1 0 0 0 0,1 0 0 0 0,-1 0 0 0 0,0 0 0 0 0,-1-1-1 0 0,0 0 1 0 0,0 0 0 0 0,-1 0 0 0 0,0 0 0 0 0,-1 0 0 0 0,1-7-38 0 0,-5 9-19 0 0,0 0 1 0 0,0 1-1 0 0,0-1 0 0 0,-1 1 0 0 0,0-1 0 0 0,0 1 0 0 0,-1 0 0 0 0,0 1 0 0 0,0-1 0 0 0,0 1 0 0 0,0 0 0 0 0,-1 0 0 0 0,0 0 0 0 0,0 1 0 0 0,0 0 1 0 0,-1 0-1 0 0,1 1 0 0 0,-1 0 0 0 0,0 0 0 0 0,0 0 0 0 0,0 1 0 0 0,0 0 0 0 0,0 1 0 0 0,-1-1 0 0 0,1 1 0 0 0,-1 1 19 0 0,-7-4-61 0 0,0 1 0 0 0,-1 1-1 0 0,1 1 1 0 0,0 0 0 0 0,0 1-1 0 0,-1 0 1 0 0,1 1 0 0 0,0 1-1 0 0,0 1 1 0 0,-1 0-1 0 0,2 0 1 0 0,-1 2 0 0 0,0 0-1 0 0,1 1 1 0 0,0 0 0 0 0,1 1-1 0 0,-1 0 1 0 0,-10 9 61 0 0,13-6 9 0 0,1 0 0 0 0,0 0-1 0 0,1 1 1 0 0,0 0 0 0 0,0 1 0 0 0,1 0-1 0 0,1 0 1 0 0,0 1 0 0 0,0 0 0 0 0,2 0-1 0 0,-1 1 1 0 0,2-1 0 0 0,0 1 0 0 0,1 0 0 0 0,0 1-1 0 0,1-1 1 0 0,0 0 0 0 0,1 1 0 0 0,1-1-1 0 0,0 0 1 0 0,3 14-9 0 0,1-15 70 0 0,0 0 0 0 0,1 0 1 0 0,0 0-1 0 0,1-1 0 0 0,1 0 0 0 0,0 0 0 0 0,0-1 1 0 0,1 0-1 0 0,0 0 0 0 0,1-1 0 0 0,1 0 0 0 0,0 0 1 0 0,0-1-1 0 0,0 0 0 0 0,1-1 0 0 0,1 0 0 0 0,-1-1 1 0 0,1-1-1 0 0,0 1 0 0 0,1-2 0 0 0,0 0 0 0 0,12 3-70 0 0,13 3 190 0 0,1-1-1 0 0,0-3 1 0 0,0-1-1 0 0,1-2 0 0 0,-1-2 1 0 0,1-1-1 0 0,7-2-189 0 0,-7-30-1434 0 0,-32 15-2544 0 0,-2 1-5078 0 0,-6 7-3524 0 0</inkml:trace>
  <inkml:trace contextRef="#ctx0" brushRef="#br0" timeOffset="648.688">918 404 12451 0 0,'0'0'2160'0'0,"0"0"-469"0"0,0 0-231 0 0,0 0-186 0 0,0 0-202 0 0,0 0-246 0 0,0 0-294 0 0,0 0-211 0 0,0 0-111 0 0,0 0-56 0 0,0 0-35 0 0,0 0-28 0 0,0 0 3 0 0,-16 22-16 0 0,-47 69-2 0 0,-11 46 175 0 0,46-83-99 0 0,28-54-112 0 0,0 0 37 0 0,0 0 35 0 0,22-30 1095 0 0,181-248-32 0 0,-191 270-1391 0 0,-12 32 132 0 0,13 57 304 0 0,-3-68-207 0 0,-8-8 17 0 0,0-1 1 0 0,1 0-1 0 0,-1 0 1 0 0,1 0-1 0 0,0 0 1 0 0,0 0-1 0 0,0-1 1 0 0,1 1 0 0 0,-1-1-1 0 0,1 0 1 0 0,0 0-1 0 0,0 0 1 0 0,0 0-1 0 0,0-1 1 0 0,0 0-1 0 0,1 0 1 0 0,-1 0-1 0 0,1 0 1 0 0,-1-1-1 0 0,1 1 1 0 0,0-1-1 0 0,0-1 1 0 0,-1 1-1 0 0,1 0 1 0 0,1-1-31 0 0,0-3 116 0 0,-1 0 1 0 0,1 0-1 0 0,-1 0 1 0 0,0-1-1 0 0,0 1 1 0 0,0-1-1 0 0,0 0 1 0 0,-1-1-1 0 0,0 1 1 0 0,0-1-1 0 0,0 0 0 0 0,0 0 1 0 0,-1 0-1 0 0,1-2-116 0 0,9-10 246 0 0,-5 5-202 0 0,-1 0 0 0 0,-1-1 0 0 0,0 0 0 0 0,0 1-1 0 0,-1-2 1 0 0,-1 1 0 0 0,0 0 0 0 0,-1-1 0 0 0,-1 0-1 0 0,0 0 1 0 0,-1 0 0 0 0,0 0 0 0 0,-1-3-44 0 0,-11-9-1460 0 0,1 21-7662 0 0,6 5-3340 0 0</inkml:trace>
  <inkml:trace contextRef="#ctx0" brushRef="#br0" timeOffset="2188.145">1702 184 8322 0 0,'0'0'2048'0'0,"0"0"-506"0"0,0 0-76 0 0,0 0 174 0 0,0 0 202 0 0,0 0-83 0 0,0 0-334 0 0,0 0-336 0 0,0 0-288 0 0,0 0-212 0 0,0 0-90 0 0,0 0-85 0 0,0 0-88 0 0,-10 0-36 0 0,-32-2-43 0 0,-32 35 787 0 0,102-30-791 0 0,54-37 152 0 0,-2-11-102 0 0,-158 85 489 0 0,84-40-5877 0 0,4-5 257 0 0,-7 4 1717 0 0,3-3-8887 0 0</inkml:trace>
  <inkml:trace contextRef="#ctx0" brushRef="#br0" timeOffset="2769.078">2051 339 320 0 0,'0'0'1846'0'0,"0"0"-983"0"0,0 0-77 0 0,0 0 504 0 0,0 0 534 0 0,0 0 192 0 0,0 0-56 0 0,0 0-214 0 0,0 0-237 0 0,0 0-200 0 0,0 0-138 0 0,0 0-75 0 0,0 0-39 0 0,19 9-47 0 0,63 30-30 0 0,-18-30 718 0 0,-40-10-1371 0 0,1-2 0 0 0,0-1 1 0 0,-1-1-1 0 0,0-1 0 0 0,0-1 1 0 0,0-1-1 0 0,-1-2 0 0 0,-1 0 1 0 0,1-1-1 0 0,-2-1 0 0 0,1-1 1 0 0,-2-1-1 0 0,0-1 0 0 0,0-1 1 0 0,-2 0-1 0 0,16-18-327 0 0,-30 30 29 0 0,1-1 1 0 0,-1-1-1 0 0,0 1 1 0 0,0-1-1 0 0,-1 1 1 0 0,1-1-1 0 0,-1 0 1 0 0,-1 0-1 0 0,1-1 1 0 0,-1 1-1 0 0,0 0 1 0 0,0-1-1 0 0,-1 0 0 0 0,0 1 1 0 0,0-1-1 0 0,-1 0 1 0 0,1 1-1 0 0,-2-1 1 0 0,1 0-1 0 0,-1 1 1 0 0,0-4-30 0 0,-2 6-11 0 0,-1 0 1 0 0,1 0-1 0 0,-1 0 1 0 0,0 1-1 0 0,0-1 1 0 0,0 1 0 0 0,0 0-1 0 0,0 0 1 0 0,-1 0-1 0 0,0 1 1 0 0,1-1-1 0 0,-1 1 1 0 0,0 0-1 0 0,0 1 1 0 0,0-1-1 0 0,0 1 1 0 0,-1 0-1 0 0,1 0 1 0 0,-3 1 10 0 0,-9-2-50 0 0,-1 0 0 0 0,1 2 0 0 0,-1 0 0 0 0,1 2-1 0 0,0-1 1 0 0,-1 2 0 0 0,1 0 0 0 0,0 2 0 0 0,1-1 0 0 0,-1 2 0 0 0,1 0 0 0 0,-3 3 50 0 0,-5 1-20 0 0,1 1 1 0 0,1 1 0 0 0,0 1 0 0 0,1 1 0 0 0,0 1 0 0 0,1 1 0 0 0,1 1-1 0 0,0 0 1 0 0,1 1 0 0 0,1 1 0 0 0,1 1 0 0 0,1 0 0 0 0,1 2 0 0 0,0-1-1 0 0,2 1 1 0 0,0 1 0 0 0,-5 18 19 0 0,15-36 6 0 0,0 1-1 0 0,0 0 1 0 0,0-1-1 0 0,1 1 0 0 0,0 0 1 0 0,0 0-1 0 0,0 0 1 0 0,1 0-1 0 0,0 0 1 0 0,0 0-1 0 0,1 0 1 0 0,0 0-1 0 0,0 0 1 0 0,0 0-1 0 0,1 0 1 0 0,-1 0-1 0 0,1 0 1 0 0,1-1-1 0 0,-1 1 1 0 0,2 1-6 0 0,12 9 64 0 0,0-1 0 0 0,1 0 1 0 0,1-1-1 0 0,0-1 0 0 0,1-1 1 0 0,0 0-1 0 0,1-1 1 0 0,0-2-1 0 0,1 0 0 0 0,0-1 1 0 0,0-1-1 0 0,1 0 1 0 0,0-2-1 0 0,0-1 0 0 0,0-1 1 0 0,1-1-1 0 0,-1 0 0 0 0,7-2-64 0 0,-19 1 12 0 0,-2 0-42 0 0,1 1-1 0 0,-1-1 0 0 0,0-1 1 0 0,0 1-1 0 0,1-2 1 0 0,-1 1-1 0 0,0-1 1 0 0,0 0-1 0 0,1 0 0 0 0,-1-1 1 0 0,0-1-1 0 0,-1 1 1 0 0,1-1-1 0 0,0 0 0 0 0,-1-1 1 0 0,1 0-1 0 0,-1 0 1 0 0,3-3 30 0 0,0-8-1522 0 0,-3 3-4078 0 0,-4 8-6625 0 0</inkml:trace>
  <inkml:trace contextRef="#ctx0" brushRef="#br0" timeOffset="3243.983">3093 404 13675 0 0,'0'0'1041'0'0,"0"0"-83"0"0,0 0 293 0 0,0 0 275 0 0,0 0 29 0 0,0 0-258 0 0,0 0-409 0 0,0 0-309 0 0,0 0-131 0 0,0 0-40 0 0,0 0-54 0 0,0 0-62 0 0,5-4 119 0 0,-36 59 259 0 0,-62 137 12 0 0,67-88-481 0 0,75-93 340 0 0,-44-11-455 0 0,130-7 1149 0 0,-62-9-890 0 0,-73 16-401 0 0,0 0-41 0 0,-24-17-4517 0 0,12 11-2538 0 0,6 2-4611 0 0</inkml:trace>
  <inkml:trace contextRef="#ctx0" brushRef="#br0" timeOffset="3494.914">2887 543 14139 0 0,'0'0'1567'0'0,"0"0"-164"0"0,0 0-36 0 0,0 0-19 0 0,0 0-107 0 0,0 0-169 0 0,33-4-215 0 0,106-12-235 0 0,-9 5 298 0 0,-81 9-3042 0 0,-2-7-4209 0 0,-43 8-5111 0 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0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517 612 2457 0 0,'0'0'2027'0'0,"0"0"-811"0"0,0 0-252 0 0,0 0 178 0 0,0 0 349 0 0,0 0 142 0 0,0 0 1 0 0,0 0-231 0 0,0 0-281 0 0,0 0-198 0 0,0 0-185 0 0,-11-7-63 0 0,-36-24-39 0 0,-15 19 2018 0 0,43 15-2472 0 0,1 0 0 0 0,-1 1 0 0 0,1 1 0 0 0,0 1 0 0 0,0 1 0 0 0,0 0 0 0 0,1 1 0 0 0,0 1-1 0 0,1 1 1 0 0,0 0 0 0 0,0 1 0 0 0,1 1 0 0 0,1 0 0 0 0,0 1 0 0 0,1 1 0 0 0,0 0 0 0 0,1 0 0 0 0,0 1-1 0 0,1 1 1 0 0,1 0 0 0 0,-6 14-183 0 0,7-15 27 0 0,1 1-1 0 0,1 0 1 0 0,0 0-1 0 0,2 1 1 0 0,-1-1 0 0 0,2 1-1 0 0,0 0 1 0 0,2 1-1 0 0,-1-1 1 0 0,2 1-1 0 0,0-1 1 0 0,2 9-27 0 0,-1-22 6 0 0,1 0-1 0 0,-1 0 1 0 0,1-1-1 0 0,0 1 1 0 0,0 0-1 0 0,0-1 1 0 0,0 1-1 0 0,1-1 1 0 0,-1 1-1 0 0,1-1 1 0 0,0 1 0 0 0,0-1-1 0 0,0 0 1 0 0,1 0-1 0 0,-1 0 1 0 0,1 0-1 0 0,0-1 1 0 0,-1 1-1 0 0,1-1 1 0 0,0 1 0 0 0,1-1-1 0 0,-1 0 1 0 0,0 0-1 0 0,1-1 1 0 0,-1 1-1 0 0,1-1 1 0 0,-1 1-1 0 0,1-1 1 0 0,0 0 0 0 0,1 0-6 0 0,2 0 44 0 0,1 1 0 0 0,-1-1 1 0 0,1-1-1 0 0,-1 1 0 0 0,1-2 1 0 0,-1 1-1 0 0,1-1 1 0 0,-1 0-1 0 0,1 0 0 0 0,-1-1 1 0 0,0 0-1 0 0,1 0 0 0 0,-1-1 1 0 0,0 0-1 0 0,0 0-44 0 0,29-22 145 0 0,-1-1 0 0 0,-1-3-1 0 0,-1 0 1 0 0,-2-2 0 0 0,-1-1-1 0 0,-1-2 1 0 0,-2-1 0 0 0,-1-1 0 0 0,7-16-145 0 0,-21 35 29 0 0,119-178 191 0 0,-128 263-62 0 0,-6-51-135 0 0,1 0 0 0 0,0 0 1 0 0,2 0-1 0 0,0 1 0 0 0,1-1 1 0 0,0 0-1 0 0,2 0 0 0 0,0 0 1 0 0,1 0-1 0 0,0 0 0 0 0,2-1 0 0 0,0 0 1 0 0,1 0-1 0 0,0 0 0 0 0,9 13-23 0 0,38 29-349 0 0,-23-39-1191 0 0,-20-15-1750 0 0,2 1-3760 0 0,-6-2-4947 0 0</inkml:trace>
  <inkml:trace contextRef="#ctx0" brushRef="#br0" timeOffset="482.429">1014 1125 14907 0 0,'0'0'1422'0'0,"0"0"-333"0"0,0 0-66 0 0,0 0 90 0 0,0 0 32 0 0,0 0-70 0 0,0 0-203 0 0,0 0-216 0 0,0 0-146 0 0,0 0-110 0 0,0 0-95 0 0,0 0-47 0 0,11-19-8 0 0,70-124 413 0 0,18-49 231 0 0,-71 160-1000 0 0,-27 32 41 0 0,-1 0-6 0 0,0 0 23 0 0,0 0-2 0 0,0 0-18 0 0,0 11 14 0 0,-1-4 56 0 0,1 0-1 0 0,0 0 1 0 0,0 0-1 0 0,0 0 1 0 0,1 0-1 0 0,0 0 1 0 0,1 0-1 0 0,0 0 1 0 0,0 0 0 0 0,0-1-1 0 0,1 1 1 0 0,0-1-1 0 0,3 6-1 0 0,-3-7 63 0 0,0-1-1 0 0,0 0 0 0 0,0 0 1 0 0,0 0-1 0 0,1 0 0 0 0,-1-1 1 0 0,1 1-1 0 0,0-1 0 0 0,0 0 1 0 0,1 0-1 0 0,-1 0 1 0 0,0-1-1 0 0,1 1 0 0 0,0-1 1 0 0,-1 0-1 0 0,1 0 0 0 0,0-1 1 0 0,0 0-1 0 0,0 0 0 0 0,0 0 1 0 0,0 0-1 0 0,0-1 0 0 0,0 1 1 0 0,1-1-1 0 0,-1-1 0 0 0,0 1 1 0 0,0-1-1 0 0,0 0 1 0 0,0 0-1 0 0,0 0 0 0 0,0-1 1 0 0,0 0-1 0 0,-1 0 0 0 0,1 0 1 0 0,0 0-1 0 0,-1-1 0 0 0,3-1-62 0 0,122-143 1190 0 0,-78 55-1235 0 0,-49 86-525 0 0,-2 11-11580 0 0,0-4 47 0 0</inkml:trace>
  <inkml:trace contextRef="#ctx0" brushRef="#br0" timeOffset="983.108">2153 620 13739 0 0,'0'0'2182'0'0,"0"0"-741"0"0,0 0-407 0 0,0 0-118 0 0,0 0-130 0 0,0 0-96 0 0,0 0-128 0 0,0 0-126 0 0,0 0-75 0 0,0 0-55 0 0,0 0-58 0 0,-35 28-79 0 0,-108 87-47 0 0,84-53-7 0 0,54-51-98 0 0,3-8-13 0 0,0 0 0 0 0,0 1 0 0 0,1-1 0 0 0,-1 0 0 0 0,1 1 0 0 0,0 0 0 0 0,0-1 0 0 0,0 1 1 0 0,0 0-1 0 0,1-1 0 0 0,0 1 0 0 0,-1 0 0 0 0,1 0 0 0 0,1-1 0 0 0,-1 1 0 0 0,0 0 0 0 0,1 0 0 0 0,0-1 1 0 0,0 1-1 0 0,0 0 0 0 0,0-1 0 0 0,1 1 0 0 0,-1-1 0 0 0,1 0 0 0 0,0 1 0 0 0,0-1 0 0 0,0 0 1 0 0,1 0-1 0 0,-1 0 0 0 0,1-1 0 0 0,-1 1 0 0 0,1 0 0 0 0,0-1 0 0 0,0 0 0 0 0,0 0 0 0 0,0 0 0 0 0,0 0 1 0 0,1 0-1 0 0,0 0-4 0 0,9 4 117 0 0,0-1 0 0 0,0 0 1 0 0,0-1-1 0 0,1 0 1 0 0,0-1-1 0 0,0-1 0 0 0,0 0 1 0 0,0-1-1 0 0,0 0 1 0 0,0-1-1 0 0,0-1 1 0 0,0 0-1 0 0,0-1 0 0 0,-1-1 1 0 0,1 0-1 0 0,0 0 1 0 0,-1-2-1 0 0,0 0 0 0 0,0 0 1 0 0,1-2-118 0 0,15-6 317 0 0,-2-2-1 0 0,0-1 1 0 0,0-1 0 0 0,-2-1 0 0 0,0-1-1 0 0,-1-1 1 0 0,-2-2 0 0 0,13-13-317 0 0,-6 2 123 0 0,-1-1-1 0 0,-1-1 1 0 0,-2-1 0 0 0,-2-1-1 0 0,-1-1 1 0 0,-2-1 0 0 0,-2-1 0 0 0,13-41-123 0 0,-27 66-4 0 0,0 1 1 0 0,-1-1 0 0 0,-1 0-1 0 0,-1 0 1 0 0,0 0 0 0 0,0 0 0 0 0,-2 0-1 0 0,0 0 1 0 0,0 0 0 0 0,-2 0-1 0 0,0 0 1 0 0,0 1 0 0 0,-2-1 0 0 0,1 1-1 0 0,-2 0 1 0 0,0 0 0 0 0,-1 1-1 0 0,0 0 1 0 0,-1 0 0 0 0,0 1 0 0 0,-1-1-1 0 0,-1 2 1 0 0,1 0 0 0 0,-2 0-1 0 0,0 0 1 0 0,0 1 0 0 0,-1 1 0 0 0,-11-7 3 0 0,16 13-12 0 0,0 0 1 0 0,-1 0-1 0 0,0 0 1 0 0,1 1 0 0 0,-1 1-1 0 0,0-1 1 0 0,0 1 0 0 0,0 0-1 0 0,0 1 1 0 0,0 0 0 0 0,0 0-1 0 0,0 1 1 0 0,0 0 0 0 0,0 0-1 0 0,0 1 1 0 0,0 0 0 0 0,0 1-1 0 0,1-1 1 0 0,-1 1-1 0 0,1 1 1 0 0,0 0 0 0 0,0 0-1 0 0,0 0 1 0 0,1 0 0 0 0,-1 1-1 0 0,1 1 1 0 0,0-1 0 0 0,0 1-1 0 0,1 0 1 0 0,0 0 0 0 0,0 0-1 0 0,0 1 1 0 0,-2 3 11 0 0,-6 11 6 0 0,1-1-1 0 0,1 2 1 0 0,1-1 0 0 0,1 1 0 0 0,1 1 0 0 0,0 0 0 0 0,2 0-1 0 0,1 0 1 0 0,1 1 0 0 0,1 0 0 0 0,0 0 0 0 0,2-1 0 0 0,1 1-1 0 0,1 0 1 0 0,1 0 0 0 0,1 0 0 0 0,2 0 0 0 0,0-1 0 0 0,1 0 0 0 0,1 0-1 0 0,1 0 1 0 0,1-1 0 0 0,1 0 0 0 0,3 2-6 0 0,4 4 52 0 0,1 0 0 0 0,2-1 0 0 0,0-1 0 0 0,2-1 1 0 0,1-1-1 0 0,0-1 0 0 0,2-1 0 0 0,1-1 0 0 0,0-1 0 0 0,2-2 1 0 0,0 0-1 0 0,1-2 0 0 0,1-1 0 0 0,0-2 0 0 0,1-1 0 0 0,0-1 1 0 0,1-1-1 0 0,18 2-52 0 0,91-4-308 0 0,-104-24-1237 0 0,-28 6-1688 0 0,-1-2-3909 0 0,-2 1-6085 0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40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9 305 4281 0 0,'0'0'1566'0'0,"0"0"-548"0"0,0 0-216 0 0,0 0 45 0 0,0 0 161 0 0,0 0 124 0 0,0 0-9 0 0,0 0-113 0 0,0 0-218 0 0,0 0-239 0 0,0 0-211 0 0,-3-5-118 0 0,2 3-184 0 0,0 0 0 0 0,0 0 0 0 0,1 0 0 0 0,-1-1 0 0 0,1 1 0 0 0,-1 0 0 0 0,1 0 0 0 0,0 0 0 0 0,0 0 0 0 0,0 0 0 0 0,0-1 0 0 0,0 1 0 0 0,0 0 0 0 0,0 0 0 0 0,1 0 0 0 0,-1 0 0 0 0,1-1 0 0 0,0 1 0 0 0,0 0 0 0 0,-1 0 0 0 0,1 0 0 0 0,1 1 0 0 0,-1-1 0 0 0,0 0 0 0 0,0 0 0 0 0,1 0 0 0 0,-1 1 0 0 0,1-1 0 0 0,-1 1 0 0 0,1-1 0 0 0,0 1 0 0 0,0-1-40 0 0,14-19 356 0 0,1-1 0 0 0,1 2 0 0 0,1 0 0 0 0,1 2-1 0 0,0 0 1 0 0,2 1 0 0 0,0 1 0 0 0,0 1 0 0 0,2 1 0 0 0,-1 1 0 0 0,2 1 0 0 0,0 1-1 0 0,20-5-355 0 0,-40 15 37 0 0,-1 1 0 0 0,1 0-1 0 0,-1 0 1 0 0,1 0-1 0 0,0 1 1 0 0,-1-1-1 0 0,1 1 1 0 0,-1 0-1 0 0,0 0 1 0 0,1 1 0 0 0,-1-1-1 0 0,0 1 1 0 0,0 0-1 0 0,0 0 1 0 0,0 1-1 0 0,0-1 1 0 0,0 1-1 0 0,-1 0 1 0 0,1 0 0 0 0,-1 0-1 0 0,0 0 1 0 0,0 1-1 0 0,0-1 1 0 0,0 1-1 0 0,-1 0 1 0 0,1 0-1 0 0,-1 0 1 0 0,0 0 0 0 0,0 0-1 0 0,0 0 1 0 0,-1 0-1 0 0,0 1 1 0 0,1-1-1 0 0,-1 4-36 0 0,12 40 238 0 0,-2 0-1 0 0,-2 0 1 0 0,-2 1-1 0 0,-2 0 1 0 0,-2 1 0 0 0,-3-1-1 0 0,-2 0 1 0 0,-2 0-1 0 0,-3 11-237 0 0,-17 70 401 0 0,-5-2-1 0 0,-41 110-400 0 0,39-137 147 0 0,24-66-81 0 0,7-34-38 0 0,0-1-3 0 0,0 0 24 0 0,0-5 139 0 0,41-103 238 0 0,25-49-373 0 0,6 2 1 0 0,42-59-54 0 0,-89 172-3 0 0,1 2 0 0 0,1 0 0 0 0,3 2 0 0 0,1 1 0 0 0,2 2 0 0 0,1 1 1 0 0,26-19 2 0 0,6 24-154 0 0,-61 72 117 0 0,-6-11 69 0 0,-2 1 0 0 0,-1-1 0 0 0,-1 0 0 0 0,-2 0 0 0 0,-1-1 0 0 0,-1 0-32 0 0,6-21 9 0 0,-61 262 14 0 0,60-170-50 0 0,5-101 27 0 0,0 0-1 0 0,0 0 1 0 0,0 0 0 0 0,0 0-1 0 0,0-1 1 0 0,-1 1-1 0 0,2 0 1 0 0,-1-1-1 0 0,0 1 1 0 0,0-1 0 0 0,0 1-1 0 0,0-1 1 0 0,0 0-1 0 0,0 1 1 0 0,0-1 0 0 0,1 0-1 0 0,-1 0 1 0 0,0 0-1 0 0,0 0 1 0 0,0 0 0 0 0,1 0-1 0 0,-1 0 1 0 0,0 0-1 0 0,0 0 1 0 0,0 0 0 0 0,1-1-1 0 0,-1 1 1 0 0,0 0-1 0 0,0-1 1 0 0,0 1-1 0 0,0-1 1 0 0,0 0 0 0 0,0 1-1 0 0,0-1 1 0 0,0 0-1 0 0,0 1 1 0 0,0-1 0 0 0,0 0-1 0 0,0-1 1 0 0,78-93 63 0 0,-5-4 0 0 0,-4-3 0 0 0,0-9-63 0 0,146-206-7 0 0,-103 199 27 0 0,-112 154 46 0 0,-42 111 152 0 0,-19 105 94 0 0,54-180-221 0 0,3 1 1 0 0,4-1-1 0 0,6 49-91 0 0,11-8 94 0 0,-13-67-48 0 0,-5-46-39 0 0,0 0-8 0 0,0 0 7 0 0,0 0-11 0 0,0 0 16 0 0,0 0-6 0 0,0 0-44 0 0,0 0-21 0 0,0 0-36 0 0,1-27-6825 0 0,8 12-2341 0 0,-7 11-1387 0 0</inkml:trace>
  <inkml:trace contextRef="#ctx0" brushRef="#br0" timeOffset="347.722">1829 636 7282 0 0,'0'0'5803'0'0,"0"0"-3602"0"0,0 0-1136 0 0,0 0-74 0 0,0 0-8 0 0,0 0-77 0 0,0 0-130 0 0,0 0-164 0 0,0 0-154 0 0,0 0-126 0 0,0 0-50 0 0,0 0-54 0 0,0 0-60 0 0,-17 34-6 0 0,-52 107-13 0 0,67-139-139 0 0,0 1 0 0 0,0-1 0 0 0,0 1 0 0 0,1-1 0 0 0,0 1 0 0 0,-1 0 0 0 0,1-1 0 0 0,0 1 0 0 0,0 0 0 0 0,0 0 0 0 0,0 0 0 0 0,1 0 0 0 0,-1 0 0 0 0,1 0 0 0 0,0 0 0 0 0,0 0 0 0 0,0 0 0 0 0,0 0 0 0 0,1 0 0 0 0,-1 0 0 0 0,1 0 0 0 0,-1 0-1 0 0,1 0 1 0 0,0 0 0 0 0,1 0-10 0 0,2 6 57 0 0,-2-4-3 0 0,1 1 0 0 0,-1-1 0 0 0,1 0 0 0 0,0 0 0 0 0,0 0 1 0 0,1 0-1 0 0,-1 0 0 0 0,1-1 0 0 0,0 1 0 0 0,1-1 0 0 0,-1 0 1 0 0,1-1-1 0 0,-1 1 0 0 0,1-1 0 0 0,0 0 0 0 0,1 0 0 0 0,-1 0 1 0 0,0-1-1 0 0,1 0 0 0 0,-1 0 0 0 0,1 0 0 0 0,0-1 0 0 0,0 1 1 0 0,0-1-1 0 0,-1-1 0 0 0,1 1 0 0 0,0-1 0 0 0,0 0 0 0 0,0-1 1 0 0,0 1-1 0 0,0-1 0 0 0,0 0 0 0 0,0-1 0 0 0,-1 1 0 0 0,1-1 1 0 0,-1 0-1 0 0,1-1 0 0 0,-1 1 0 0 0,4-3-54 0 0,0-2 76 0 0,-1 1 1 0 0,1-1-1 0 0,-2-1 1 0 0,1 1-1 0 0,-1-2 1 0 0,0 1-1 0 0,-1 0 0 0 0,0-1 1 0 0,-1-1-1 0 0,1 1 1 0 0,-2-1-1 0 0,1 1 1 0 0,-1-1-1 0 0,-1 0 0 0 0,0-1 1 0 0,0 1-1 0 0,-1-1 1 0 0,-1 1-1 0 0,1-1 1 0 0,-2 1-1 0 0,1-1 0 0 0,-2 0 1 0 0,1 0-1 0 0,-2 1 1 0 0,1-1-1 0 0,-2-3-76 0 0,1 7-44 0 0,-1 0 0 0 0,0 0 0 0 0,0 0-1 0 0,-1 0 1 0 0,1 1 0 0 0,-2-1 0 0 0,1 1 0 0 0,-1 0 0 0 0,1 1 0 0 0,-2-1-1 0 0,1 1 1 0 0,-1 0 0 0 0,1 0 0 0 0,-2 0 0 0 0,1 1 0 0 0,0 0-1 0 0,-1 0 1 0 0,1 1 0 0 0,-1-1 0 0 0,0 2 0 0 0,0-1 0 0 0,-1 1 0 0 0,1 0-1 0 0,0 0 1 0 0,-1 1 0 0 0,1 0 0 0 0,-1 1 0 0 0,-2-1 44 0 0,-40 17-3450 0 0,29 13-5412 0 0,16-20-2497 0 0</inkml:trace>
  <inkml:trace contextRef="#ctx0" brushRef="#br0" timeOffset="653.665">2151 1014 2104 0 0,'0'0'3277'0'0,"0"0"-838"0"0,0 0-157 0 0,0 0 56 0 0,0 0-30 0 0,0 0-188 0 0,0 0-348 0 0,0 0-336 0 0,0 0-230 0 0,0 0-235 0 0,0 0-190 0 0,0 0-131 0 0,0 0-135 0 0,-8-1-91 0 0,5 1-397 0 0,1 0-6 0 0,1 0 1 0 0,-1 0-1 0 0,1 0 0 0 0,0 0 0 0 0,-1 0 0 0 0,1 0 1 0 0,-1 0-1 0 0,1 0 0 0 0,0-1 0 0 0,-1 1 0 0 0,1 0 1 0 0,0-1-1 0 0,-1 1 0 0 0,1-1 0 0 0,0 0 0 0 0,0 1 1 0 0,0-1-1 0 0,-1 0 0 0 0,1 0 0 0 0,0 0 0 0 0,0 0 1 0 0,0 0-1 0 0,0 0 0 0 0,0 0 0 0 0,1 0 0 0 0,-1 0 1 0 0,0 0-1 0 0,0-1 0 0 0,1 1 0 0 0,-1 0 0 0 0,1-1 1 0 0,-1 1-1 0 0,1 0 0 0 0,-1-1 0 0 0,1 1 0 0 0,0 0 1 0 0,0-1-1 0 0,0 1 0 0 0,0 0 0 0 0,0-1 0 0 0,0 1 1 0 0,0-1-1 0 0,0 1 0 0 0,0 0 0 0 0,1-1 0 0 0,-1 0-21 0 0,3-14 128 0 0,1-1-1 0 0,0 2 0 0 0,1-1 1 0 0,1 0-1 0 0,0 1 0 0 0,1 0 1 0 0,1 1-1 0 0,0 0 0 0 0,1 0 0 0 0,0 0 1 0 0,9-8-128 0 0,-3 3 48 0 0,0 1 1 0 0,1 1 0 0 0,1 1-1 0 0,1 0 1 0 0,0 1-1 0 0,1 1 1 0 0,17-10-49 0 0,-34 24-95 0 0,-1 1-1 0 0,1-1 1 0 0,0 1 0 0 0,-1-1-1 0 0,1 1 1 0 0,-1 0 0 0 0,1 0-1 0 0,-1 0 1 0 0,0 0 0 0 0,1 0-1 0 0,-1 0 1 0 0,0 0 0 0 0,0 0-1 0 0,1 0 1 0 0,-1 1 0 0 0,0-1-1 0 0,0 0 1 0 0,-1 1 0 0 0,1-1-1 0 0,0 1 1 0 0,0-1 0 0 0,-1 1-1 0 0,1-1 1 0 0,0 1 0 0 0,-1 0-1 0 0,0-1 1 0 0,1 1 0 0 0,-1 0-1 0 0,0-1 1 0 0,0 1 0 0 0,0 0-1 0 0,0-1 1 0 0,0 1 0 0 0,0 0-1 0 0,-1-1 1 0 0,1 1 0 0 0,-1-1-1 0 0,1 1 1 0 0,-1 0 0 0 0,1-1-1 0 0,-1 1 1 0 0,0-1 0 0 0,0 1 95 0 0,1 6-1544 0 0,0 7-2678 0 0,0-5-2483 0 0,0-5-4091 0 0</inkml:trace>
  <inkml:trace contextRef="#ctx0" brushRef="#br0" timeOffset="989.291">2517 844 5641 0 0,'0'0'2335'0'0,"0"0"25"0"0,0 0-51 0 0,0 0-228 0 0,0 0-270 0 0,0 0-255 0 0,0 0-230 0 0,0 0-195 0 0,0 0-159 0 0,33 0-180 0 0,102-5-125 0 0,-71-10 162 0 0,-54 8-646 0 0,-4 4-78 0 0,0 0 0 0 0,0 0 0 0 0,-1-1 0 0 0,1 1 0 0 0,-1-1 0 0 0,0-1 1 0 0,0 1-1 0 0,0-1 0 0 0,-1 0 0 0 0,0 0 0 0 0,1 0 0 0 0,-2-1 0 0 0,1 1 0 0 0,-1-1 0 0 0,0 0 0 0 0,0 0 0 0 0,0 0 0 0 0,-1-1 0 0 0,0 1 0 0 0,0 0 0 0 0,-1-1 0 0 0,1-2-105 0 0,-2 7 10 0 0,0 0-1 0 0,0 0 0 0 0,0 0 0 0 0,0 1 0 0 0,0-1 1 0 0,-1 0-1 0 0,1 0 0 0 0,-1 0 0 0 0,1 1 1 0 0,-1-1-1 0 0,1 0 0 0 0,-1 0 0 0 0,0 1 1 0 0,0-1-1 0 0,0 1 0 0 0,0-1 0 0 0,0 1 1 0 0,0-1-1 0 0,0 1 0 0 0,-1-1 0 0 0,1 1 1 0 0,0 0-1 0 0,-1 0 0 0 0,1 0 0 0 0,-1 0 1 0 0,1 0-1 0 0,-1 0 0 0 0,0 0 0 0 0,1 0 1 0 0,-1 1-1 0 0,0-1 0 0 0,0 1 0 0 0,1-1 1 0 0,-1 1-1 0 0,0 0 0 0 0,0-1 0 0 0,0 1 0 0 0,1 0 1 0 0,-1 0-1 0 0,0 0 0 0 0,0 1 0 0 0,0-1 1 0 0,-1 1-10 0 0,-14 0-22 0 0,1 1 0 0 0,-1 1 1 0 0,1 1-1 0 0,0 0 0 0 0,0 1 1 0 0,0 1-1 0 0,1 0 0 0 0,-1 1 1 0 0,2 1-1 0 0,-1 0 0 0 0,1 1 1 0 0,0 1-1 0 0,1 0 1 0 0,0 1-1 0 0,1 0 0 0 0,0 1 1 0 0,1 0-1 0 0,0 1 0 0 0,1 1 1 0 0,0-1-1 0 0,-1 6 22 0 0,8-15-3 0 0,0 1-1 0 0,1 0 1 0 0,0 0 0 0 0,0 0 0 0 0,0 0 0 0 0,0 0-1 0 0,1 0 1 0 0,0 1 0 0 0,0-1 0 0 0,1 0-1 0 0,-1 1 1 0 0,1-1 0 0 0,0 1 0 0 0,0-1-1 0 0,1 0 1 0 0,0 1 0 0 0,0-1 0 0 0,0 0-1 0 0,1 0 1 0 0,-1 1 0 0 0,1-1 0 0 0,0 0 0 0 0,1-1-1 0 0,-1 1 1 0 0,1 0 0 0 0,0-1 0 0 0,0 1-1 0 0,1-1 1 0 0,-1 0 0 0 0,1 0 0 0 0,0 0-1 0 0,0-1 1 0 0,0 1 0 0 0,1-1 0 0 0,-1 0 0 0 0,1 0-1 0 0,-1-1 1 0 0,1 1 0 0 0,0-1 0 0 0,4 1 3 0 0,7 3-16 0 0,1-1 1 0 0,0 0 0 0 0,1-2-1 0 0,-1 0 1 0 0,0-1 0 0 0,1 0 0 0 0,0-2-1 0 0,-1 0 1 0 0,1-1 0 0 0,8-2 15 0 0,99-36-3699 0 0,-105 28-446 0 0,-4 6-4742 0 0</inkml:trace>
  <inkml:trace contextRef="#ctx0" brushRef="#br0" timeOffset="1421.543">3155 736 840 0 0,'0'0'1917'0'0,"0"0"-501"0"0,0 0 4 0 0,0 0 123 0 0,0 0 27 0 0,0 0 2 0 0,0 0-129 0 0,0 0-131 0 0,0 0-42 0 0,0 0-60 0 0,0 0-63 0 0,0 0-54 0 0,0 0-73 0 0,1-5-114 0 0,2-19-93 0 0,-32 19 1805 0 0,23 9-2557 0 0,0-1 1 0 0,1 1-1 0 0,0 0 0 0 0,0 0 0 0 0,0 0 0 0 0,0 1 1 0 0,1 0-1 0 0,0 0 0 0 0,0 0 0 0 0,0 0 0 0 0,1 1 0 0 0,-1-1 1 0 0,1 1-1 0 0,1 0 0 0 0,-1 0 0 0 0,1 1-61 0 0,-1-2 14 0 0,0 0-1 0 0,0 0 0 0 0,1 0 1 0 0,0 0-1 0 0,0 0 1 0 0,0 0-1 0 0,1 1 0 0 0,0-1 1 0 0,0 0-1 0 0,0 1 1 0 0,0-1-1 0 0,1 1 0 0 0,0-1 1 0 0,0 1-1 0 0,1-1 1 0 0,0 1-1 0 0,-1-1 0 0 0,2 1 1 0 0,-1-1-1 0 0,1 0 1 0 0,0 0-1 0 0,0 1 0 0 0,0-1 1 0 0,1-1-1 0 0,-1 1 1 0 0,1 0-1 0 0,0-1 0 0 0,1 1 1 0 0,-1-1-1 0 0,1 0 1 0 0,0 0-1 0 0,0 0 0 0 0,0-1 1 0 0,1 1-1 0 0,-1-1 1 0 0,1 0-1 0 0,-1 0 0 0 0,1-1 1 0 0,0 0-1 0 0,0 1 1 0 0,1-1-1 0 0,0-1-13 0 0,0 1 74 0 0,1-1-1 0 0,-1-1 1 0 0,0 1-1 0 0,1-1 1 0 0,-1 0 0 0 0,1-1-1 0 0,-1 0 1 0 0,0 0-1 0 0,1 0 1 0 0,-1 0 0 0 0,0-1-1 0 0,0 0 1 0 0,0-1 0 0 0,0 1-1 0 0,0-1 1 0 0,-1 0-1 0 0,1-1 1 0 0,-1 1 0 0 0,0-1-1 0 0,0 0 1 0 0,0 0-1 0 0,0-1 1 0 0,-1 0 0 0 0,1 1-1 0 0,-1-1 1 0 0,-1-1 0 0 0,1 1-1 0 0,-1-1 1 0 0,0 1-1 0 0,1-3-73 0 0,-1 1 23 0 0,0 0 0 0 0,0-1 0 0 0,0 0 1 0 0,-1 1-1 0 0,-1-1 0 0 0,1 0 0 0 0,-1 0 0 0 0,0 0 0 0 0,-1 0 0 0 0,0 0 0 0 0,0 0 0 0 0,-1 0 0 0 0,0 0 0 0 0,0 0 0 0 0,-1 0 0 0 0,0 0 0 0 0,-1 0 0 0 0,1 1 0 0 0,-1-1 0 0 0,-1 1 0 0 0,0 0 0 0 0,0 0 0 0 0,0 0 0 0 0,0 1 0 0 0,-1-1 0 0 0,-1 1 0 0 0,1 0 0 0 0,-1 0 0 0 0,0 1 0 0 0,-3-3-23 0 0,4 5-141 0 0,0-1-1 0 0,0 1 0 0 0,-1 0 1 0 0,1 0-1 0 0,-1 0 0 0 0,0 1 1 0 0,0 0-1 0 0,0 0 0 0 0,0 1 1 0 0,0-1-1 0 0,0 1 0 0 0,0 1 0 0 0,-5-1 142 0 0,0 1-884 0 0,-28 2-2703 0 0,15 8-6586 0 0,12-3-892 0 0</inkml:trace>
  <inkml:trace contextRef="#ctx0" brushRef="#br0" timeOffset="1799.591">3448 694 11154 0 0,'0'0'5387'0'0,"0"0"-3076"0"0,0 0-1033 0 0,0 0-43 0 0,0 0 22 0 0,0 0-97 0 0,0 0-255 0 0,0 0-307 0 0,0 0-228 0 0,0 0-102 0 0,0 0-31 0 0,0 0-34 0 0,0 0-52 0 0,-1 12-33 0 0,11 199 178 0 0,-9-201-291 0 0,0 0 0 0 0,1-1 0 0 0,1 1 0 0 0,-1-1 1 0 0,1 1-1 0 0,1-1 0 0 0,0 0 0 0 0,0-1 0 0 0,1 1 0 0 0,0-1 0 0 0,0 0 0 0 0,1 0 0 0 0,0 0 0 0 0,0-1 0 0 0,1 0 0 0 0,0 0 0 0 0,0 0 0 0 0,1-1 0 0 0,0 0 0 0 0,0-1 0 0 0,2 1-5 0 0,-7-5 32 0 0,1 0 0 0 0,-1-1 1 0 0,1 1-1 0 0,-1-1 0 0 0,1 0 0 0 0,-1 0 1 0 0,0 0-1 0 0,1 0 0 0 0,-1-1 1 0 0,1 0-1 0 0,-1 1 0 0 0,0-1 0 0 0,0-1 1 0 0,1 1-1 0 0,-1 0 0 0 0,0-1 0 0 0,0 1 1 0 0,0-1-1 0 0,0 0 0 0 0,0 0 1 0 0,-1 0-1 0 0,1 0 0 0 0,-1-1 0 0 0,1 1 1 0 0,-1-1-1 0 0,0 0 0 0 0,2-1-32 0 0,47-90 683 0 0,-41 71-565 0 0,68-165 400 0 0,9 22-365 0 0,-108 229-4888 0 0,12-30-6141 0 0,7-25-1066 0 0</inkml:trace>
  <inkml:trace contextRef="#ctx0" brushRef="#br0" timeOffset="6129.282">4024 902 5129 0 0,'0'0'1119'0'0,"0"0"-438"0"0,0 0-75 0 0,0 0 448 0 0,0 0 488 0 0,0 0 190 0 0,0 0-183 0 0,0 0-370 0 0,0 0-305 0 0,0 0-169 0 0,0 0-74 0 0,10-1-60 0 0,145-6 3118 0 0,-142 6-3538 0 0,0-1 0 0 0,-1-1 0 0 0,0 0 0 0 0,1 0 0 0 0,-1-1 0 0 0,-1-1 1 0 0,1 0-1 0 0,-1-1 0 0 0,1 0 0 0 0,-2 0 0 0 0,1-1 0 0 0,-1-1 0 0 0,0 0 1 0 0,0 0-1 0 0,7-9-151 0 0,-14 13 42 0 0,0 0 1 0 0,0-1 0 0 0,0 1 0 0 0,0-1 0 0 0,-1 1 0 0 0,1-1-1 0 0,-1 0 1 0 0,0 0 0 0 0,-1 0 0 0 0,1 0 0 0 0,-1 0 0 0 0,0-1-1 0 0,-1 1 1 0 0,1 0 0 0 0,-1-1 0 0 0,0 1 0 0 0,0 0-1 0 0,-1-3-42 0 0,0 4-2 0 0,-1 0-1 0 0,1 1 0 0 0,-1-1 0 0 0,0 1 1 0 0,0 0-1 0 0,-1-1 0 0 0,1 1 0 0 0,-1 0 1 0 0,1 1-1 0 0,-1-1 0 0 0,0 0 0 0 0,0 1 1 0 0,0-1-1 0 0,0 1 0 0 0,-1 0 0 0 0,1 0 1 0 0,0 0-1 0 0,-1 1 0 0 0,0-1 0 0 0,1 1 1 0 0,-1 0-1 0 0,0 0 0 0 0,0 0 0 0 0,1 0 1 0 0,-1 1-1 0 0,0 0 0 0 0,0-1 0 0 0,0 1 1 0 0,0 1-1 0 0,0-1 0 0 0,0 1 0 0 0,-2 0 3 0 0,-100 17-438 0 0,97-15 429 0 0,1 0 1 0 0,0 1 0 0 0,0 0 0 0 0,0 0-1 0 0,0 1 1 0 0,0 0 0 0 0,1 0-1 0 0,0 1 1 0 0,0 0 0 0 0,1 0 0 0 0,-1 0-1 0 0,1 1 1 0 0,1 0 0 0 0,-1 0-1 0 0,1 1 1 0 0,0-1 0 0 0,1 1 0 0 0,0 0-1 0 0,0 1 9 0 0,-1 113 64 0 0,6-112-56 0 0,1 0-1 0 0,0 0 1 0 0,1 0-1 0 0,0 0 0 0 0,0 0 1 0 0,1-1-1 0 0,1 1 0 0 0,-1-1 1 0 0,2 0-1 0 0,-1 0 1 0 0,1-1-1 0 0,0 0 0 0 0,1 0-7 0 0,1-3 38 0 0,0 0-1 0 0,0-1 1 0 0,0 0-1 0 0,1 0 0 0 0,-1-1 1 0 0,1 0-1 0 0,0 0 0 0 0,0-1 1 0 0,0 0-1 0 0,0-1 1 0 0,1 0-1 0 0,-1 0 0 0 0,0-1 1 0 0,0-1-1 0 0,1 1 1 0 0,-1-1-38 0 0,4 1 25 0 0,77-16 349 0 0,39-41-18 0 0,-104 45-292 0 0,125-89 373 0 0,-133 88-395 0 0,-2-1-1 0 0,1 0 0 0 0,-2-2 1 0 0,0 1-1 0 0,-1-2 0 0 0,-1 0 1 0 0,0 0-1 0 0,-1-1 1 0 0,-1 0-1 0 0,-1-1 0 0 0,7-18-41 0 0,-14 32 10 0 0,-1 1 0 0 0,1 0-1 0 0,-1-1 1 0 0,0 0 0 0 0,0 1 0 0 0,0-1 0 0 0,-1 0-1 0 0,1 0 1 0 0,-1 1 0 0 0,0-1 0 0 0,-1 0-1 0 0,1 0 1 0 0,-1 1 0 0 0,0-1 0 0 0,0 1-1 0 0,0-1 1 0 0,-1 0 0 0 0,0 1 0 0 0,0 0-1 0 0,0-1 1 0 0,0 1 0 0 0,-1 0 0 0 0,1 0 0 0 0,-1 0-1 0 0,0 1 1 0 0,0-1 0 0 0,-1 1 0 0 0,0-1-10 0 0,3 3-8 0 0,0-1 0 0 0,0 1 1 0 0,0 0-1 0 0,-1 0 0 0 0,1 0 1 0 0,0 1-1 0 0,0-1 0 0 0,-1 0 1 0 0,1 0-1 0 0,-1 1 0 0 0,1-1 1 0 0,0 1-1 0 0,-1-1 0 0 0,1 1 1 0 0,-1 0-1 0 0,1-1 1 0 0,-1 1-1 0 0,1 0 0 0 0,-1 0 1 0 0,0 0-1 0 0,1 0 0 0 0,-1 0 1 0 0,1 1-1 0 0,-1-1 0 0 0,1 0 1 0 0,-1 1-1 0 0,1-1 0 0 0,0 1 1 0 0,-1-1-1 0 0,1 1 0 0 0,-1 0 1 0 0,1-1-1 0 0,0 1 0 0 0,0 0 1 0 0,-1 0-1 0 0,1 0 0 0 0,0 0 1 0 0,0 0-1 0 0,0 0 1 0 0,0 1-1 0 0,0-1 0 0 0,0 1 8 0 0,-14 51-65 0 0,15-49 63 0 0,0 0-1 0 0,0 0 1 0 0,1 0 0 0 0,0 0 0 0 0,0 0 0 0 0,0 0 0 0 0,0 0-1 0 0,1-1 1 0 0,-1 1 0 0 0,1-1 0 0 0,0 1 0 0 0,0-1-1 0 0,0 1 1 0 0,0-1 0 0 0,1 0 0 0 0,0 0 0 0 0,-1 0 0 0 0,1-1-1 0 0,0 1 1 0 0,0-1 0 0 0,0 1 0 0 0,2 0 2 0 0,35 25 15 0 0,-35-25-4 0 0,1-1-1 0 0,-1 1 1 0 0,0 0 0 0 0,0 1 0 0 0,0-1 0 0 0,-1 1 0 0 0,0 0-1 0 0,1 0 1 0 0,-1 1 0 0 0,0-1 0 0 0,-1 1 0 0 0,1-1-1 0 0,-1 1 1 0 0,0 1 0 0 0,0-1 0 0 0,-1 0 0 0 0,1 1 0 0 0,-1-1-1 0 0,0 1 1 0 0,-1-1 0 0 0,0 1 0 0 0,1 0 0 0 0,-2 0-1 0 0,1 0 1 0 0,-1 1-11 0 0,-23 197 742 0 0,50-104-374 0 0,-27-100-324 0 0,29 0-903 0 0,-12-13-3535 0 0,-12 7 345 0 0,-3 1-3625 0 0,-1-2-2512 0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50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16 3545 0 0,'0'0'4927'0'0,"0"0"-2343"0"0,0 0-843 0 0,0 0-84 0 0,0 0-8 0 0,0 0-71 0 0,0 0-143 0 0,0 0-149 0 0,0 0-171 0 0,0 0-217 0 0,0 0-181 0 0,-3-2-152 0 0,3 3-491 0 0,0-1 0 0 0,1 0 0 0 0,-1 0 1 0 0,0 1-1 0 0,0-1 0 0 0,0 0 0 0 0,1 1 0 0 0,-1-1 0 0 0,0 0 0 0 0,0 1 0 0 0,0-1 0 0 0,0 0 1 0 0,0 1-1 0 0,0-1 0 0 0,1 0 0 0 0,-1 1 0 0 0,0-1 0 0 0,0 0 0 0 0,0 1 0 0 0,0-1 0 0 0,0 1 1 0 0,-1-1-1 0 0,1 0 0 0 0,0 1 0 0 0,0-1 0 0 0,0 0 0 0 0,0 1 0 0 0,0-1 0 0 0,0 0 0 0 0,-1 1 1 0 0,1-1-1 0 0,0 0 0 0 0,0 1 0 0 0,0-1 0 0 0,-1 0 0 0 0,1 0 0 0 0,0 1 0 0 0,0-1 0 0 0,-1 0 1 0 0,1 0-1 0 0,0 1 0 0 0,-1-1 0 0 0,1 0 0 0 0,0 0 0 0 0,-1 0 0 0 0,1 0 0 0 0,0 0 0 0 0,-1 1 1 0 0,1-1-1 0 0,0 0 0 0 0,-1 0 0 0 0,1 0 0 0 0,0 0-74 0 0,10 25 408 0 0,40 133 671 0 0,57 200-681 0 0,-75-246-342 0 0,-28-102-37 0 0,1 14-8 0 0,1-31 286 0 0,12-58-22 0 0,74-161-270 0 0,-65 170 20 0 0,90-205 61 0 0,-94 192-61 0 0,-19 52-930 0 0,2 5-9991 0 0,-4 9-763 0 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51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20 281 5193 0 0,'0'0'4068'0'0,"0"0"-1787"0"0,0 0-570 0 0,0 0 14 0 0,0 0 15 0 0,0 0-127 0 0,0 0-278 0 0,0 0-339 0 0,0 0-304 0 0,0 0-172 0 0,0 0-80 0 0,0 0-49 0 0,0 0 0 0 0,-4 0-22 0 0,-11 0 216 0 0,26 0 896 0 0,148-14 827 0 0,-68 8-1910 0 0,1 5 0 0 0,-1 4 0 0 0,10 4-398 0 0,-51 4 55 0 0,-117-65 1398 0 0,-1-37-1393 0 0,-3-22-226 0 0,71 112 83 0 0,-5-16-1061 0 0,15 12-6117 0 0,-1 5-4940 0 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52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31 440 0 0,'0'0'1496'0'0,"0"0"-113"0"0,0 0 46 0 0,0 0 92 0 0,0 0 16 0 0,0 0-113 0 0,0 0-196 0 0,0 0-181 0 0,0 0-115 0 0,0 0-74 0 0,0 0-29 0 0,0 0-15 0 0,0 0-77 0 0,1 8 2857 0 0,84-7 36 0 0,97-3-1205 0 0,101-20-953 0 0,-270 15-2383 0 0,-15 3-2609 0 0,-3 0-3894 0 0,1 3-4296 0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52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13027 0 0,'0'0'1075'0'0,"0"0"-286"0"0,0 0 213 0 0,0 0 377 0 0,0 0 169 0 0,0 0-80 0 0,0 0-250 0 0,0 0-322 0 0,0 0-257 0 0,0 0-184 0 0,37 1-162 0 0,118 1-105 0 0,-18-20-85 0 0,-93 13-375 0 0,12-2-1152 0 0,-20 3-4610 0 0,-23 1-5379 0 0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6:30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0 539 0 0 0,'0'0'915'0'0,"0"0"501"0"0,0 0 166 0 0,0 0 2 0 0,0 0-43 0 0,0 0-68 0 0,0 0-78 0 0,0 0-107 0 0,0-10-39 0 0,1-3-724 0 0,0-9-27 0 0,-1-2 2845 0 0,0 24-2399 0 0,0 1 5058 0 0,1 9-5935 0 0,158 230 1788 0 0,-40 125-1369 0 0,-84-314-403 0 0,-27-36 1033 0 0,48-227 51 0 0,-1-38-911 0 0,-12 46-127 0 0,-28 153-74 0 0,-9 5 337 0 0,0 15-412 0 0,40 13-6241 0 0,-30 16-2939 0 0,-7-1-3256 0 0</inkml:trace>
  <inkml:trace contextRef="#ctx0" brushRef="#br0" timeOffset="1201.695">838 770 4505 0 0,'0'0'1867'0'0,"0"0"-304"0"0,0 0-48 0 0,0 0 31 0 0,0 0-51 0 0,0 0-192 0 0,0 0-287 0 0,0 0-159 0 0,0 0-12 0 0,0 0 64 0 0,0 0 66 0 0,0 0-66 0 0,11 3-103 0 0,94 9 1690 0 0,-84-11-2163 0 0,-1-1 0 0 0,1-1-1 0 0,-1-1 1 0 0,0-1-1 0 0,0-1 1 0 0,0 0-1 0 0,0-2 1 0 0,0 0-1 0 0,4-3-332 0 0,-10 2 113 0 0,-7 5-64 0 0,-1 1 1 0 0,0-1 0 0 0,1-1-1 0 0,-1 1 1 0 0,0-1-1 0 0,-1 0 1 0 0,1-1-1 0 0,-1 1 1 0 0,1-1-1 0 0,-1 0 1 0 0,0 0 0 0 0,0-1-1 0 0,-1 1 1 0 0,1-1-1 0 0,-1 0 1 0 0,0-1-1 0 0,0 1 1 0 0,-1-1 0 0 0,0 1-1 0 0,0-1 1 0 0,0 0-1 0 0,-1 0 1 0 0,1-1-1 0 0,-2 1 1 0 0,1 0 0 0 0,-1-1-1 0 0,1-1-49 0 0,-2 4 11 0 0,1 1 1 0 0,-1-1-1 0 0,0 1 0 0 0,0-1 1 0 0,0 0-1 0 0,0 1 0 0 0,-1-1 0 0 0,1 1 1 0 0,-1-1-1 0 0,0 1 0 0 0,0-1 1 0 0,-1 1-1 0 0,1-1 0 0 0,-1 1 0 0 0,1 0 1 0 0,-1 0-1 0 0,0 0 0 0 0,0 0 1 0 0,0 0-1 0 0,-1 0 0 0 0,1 1 1 0 0,-1-1-1 0 0,0 1 0 0 0,1-1 0 0 0,-1 1 1 0 0,0 0-1 0 0,0 0 0 0 0,0 1 1 0 0,-1-1-1 0 0,0 0-11 0 0,-10-3-10 0 0,-1 0 1 0 0,0 1-1 0 0,0 1 0 0 0,0 0 1 0 0,-1 1-1 0 0,1 1 1 0 0,0 0-1 0 0,-1 1 0 0 0,1 0 1 0 0,-9 3 9 0 0,-27-2 47 0 0,-36 34-18 0 0,75-27-8 0 0,0 2 0 0 0,0-1 0 0 0,1 2 0 0 0,0-1 1 0 0,1 1-1 0 0,0 1 0 0 0,1 0 0 0 0,0 0 0 0 0,1 1 0 0 0,0 0 1 0 0,1 0-1 0 0,1 1 0 0 0,0 0 0 0 0,1 0 0 0 0,-3 10-21 0 0,2 0 78 0 0,2 1-1 0 0,0-1 1 0 0,1 1-1 0 0,1 0 1 0 0,2 0-1 0 0,0-1 1 0 0,2 8-78 0 0,-1-22 43 0 0,1-1 0 0 0,0 1 0 0 0,1 0 0 0 0,0-1 0 0 0,1 1 0 0 0,0-1 0 0 0,0 0 0 0 0,0 0 0 0 0,1-1 0 0 0,1 1-1 0 0,0-1 1 0 0,0-1 0 0 0,0 1 0 0 0,1-1 0 0 0,0 0 0 0 0,0 0 0 0 0,1-1 0 0 0,0 0 0 0 0,0 0 0 0 0,1-1 0 0 0,-1 0 0 0 0,1 0 0 0 0,0-1 0 0 0,0 0 0 0 0,1-1 0 0 0,-1 0 0 0 0,1 0 0 0 0,0-1 0 0 0,-1-1 0 0 0,1 1-1 0 0,0-2 1 0 0,0 1 0 0 0,0-1 0 0 0,5-1-43 0 0,145-15 829 0 0,-97 2-581 0 0,-58 11-120 0 0,-3 0-1694 0 0,-2-7-1375 0 0,7 2-7100 0 0,-3 4-2537 0 0</inkml:trace>
  <inkml:trace contextRef="#ctx0" brushRef="#br0" timeOffset="2024.429">1717 913 1776 0 0,'0'0'2102'0'0,"0"0"-519"0"0,0 0 59 0 0,0 0 269 0 0,0 0 113 0 0,0 0-125 0 0,0 0-358 0 0,0 0-421 0 0,0 0-282 0 0,0 0-158 0 0,0 0-98 0 0,0 0-52 0 0,0 0-26 0 0,2 23 2275 0 0,-5-4-2542 0 0,0-1 0 0 0,-1 0 0 0 0,-1 0 0 0 0,-1 0 0 0 0,0-1 0 0 0,-1 0 0 0 0,-1 0 0 0 0,-1-1 0 0 0,0 0 0 0 0,-1 0 0 0 0,-1-1 0 0 0,-9 11-237 0 0,-27 44 358 0 0,46-69-337 0 0,0 0-1 0 0,0 0 0 0 0,0 0 0 0 0,0 0 1 0 0,0 1-1 0 0,0-1 0 0 0,1 0 1 0 0,-1 1-1 0 0,0-1 0 0 0,1 0 1 0 0,-1 1-1 0 0,1-1 0 0 0,-1 1 1 0 0,1-1-1 0 0,0 0 0 0 0,0 1 0 0 0,0-1 1 0 0,0 1-1 0 0,0-1 0 0 0,0 1 1 0 0,0-1-1 0 0,0 1 0 0 0,0-1 1 0 0,1 1-1 0 0,-1-1 0 0 0,0 1 0 0 0,1-1 1 0 0,0 0-1 0 0,-1 1 0 0 0,1-1 1 0 0,0 0-1 0 0,0 1 0 0 0,-1-1 1 0 0,1 0-1 0 0,0 0 0 0 0,0 0 1 0 0,0 0-1 0 0,0 0 0 0 0,1 0 0 0 0,-1 0-20 0 0,107 7 1274 0 0,-10-12-583 0 0,-93-22-7440 0 0,-6 12 776 0 0,1 9-20 0 0,0 4-2782 0 0</inkml:trace>
  <inkml:trace contextRef="#ctx0" brushRef="#br0" timeOffset="2266.828">1408 1051 7482 0 0,'0'0'2600'0'0,"0"0"-547"0"0,0 0-336 0 0,0 0-332 0 0,0 0-261 0 0,0 0-104 0 0,0 0-77 0 0,0 0-32 0 0,0 0 29 0 0,0 0-95 0 0,0 0-135 0 0,0 0-109 0 0,0 0-63 0 0,32 1-53 0 0,99 2-58 0 0,48-7 527 0 0,-120 2-238 0 0,-30 1-2558 0 0,0 0-7815 0 0,-27 1-2079 0 0</inkml:trace>
  <inkml:trace contextRef="#ctx0" brushRef="#br0" timeOffset="3348.216">938 304 4993 0 0,'0'0'1659'0'0,"0"0"39"0"0,0 0 126 0 0,0 0 50 0 0,0 0-142 0 0,0 0-263 0 0,0 0-302 0 0,0 0-286 0 0,0 0-173 0 0,0 0-82 0 0,0 0-1 0 0,0 0 18 0 0,2-3-8 0 0,123-129 3488 0 0,-11-2-3244 0 0,-85 99-633 0 0,-27 77-165 0 0,-1-20 29 0 0,0 0 1 0 0,2-1-1 0 0,1 1 1 0 0,0-1-1 0 0,2 1 1 0 0,0-2-1 0 0,2 3-110 0 0,55 90 412 0 0,-56-104 376 0 0,0-2-3012 0 0,-5-5-8777 0 0,-2-2-1137 0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1T02:58:3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1,'-5'34,"-2"15,6 0,2-8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17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 0 0 0,'0'0'592'0'0,"0"0"903"0"0,0 0 95 0 0,0 0-199 0 0,0 0-167 0 0,0 0-66 0 0,0 0 58 0 0,0 0 43 0 0,0 0-24 0 0,0 0-68 0 0,0 0-115 0 0,0-4 5084 0 0,-2 45-3545 0 0,2-40-2491 0 0,0-1 0 0 0,0 0-8 0 0,0 0 5 0 0,0 32 1309 0 0,0-26-1399 0 0,0 0-1 0 0,0-1 0 0 0,0 1 1 0 0,1 0-1 0 0,0-1 1 0 0,0 1-1 0 0,0 0 1 0 0,1-1-1 0 0,0 1 1 0 0,0-1-1 0 0,0 0 1 0 0,1 0-1 0 0,1 3-6 0 0,0 50-160 0 0,-10-42-5034 0 0,3-9-2257 0 0,1-3-3457 0 0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6:39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14331 702 0 0 0,'0'0'480'0'0,"0"0"814"0"0,0 0 397 0 0,0 0 121 0 0,0 0-88 0 0,0 0-179 0 0,0 0-176 0 0,0 0-107 0 0,0 0-104 0 0,0 0-110 0 0,2-3-101 0 0,1-25 4663 0 0,-28 5-3133 0 0,14 19-2331 0 0,-1 0 1 0 0,1 0-1 0 0,-1 1 0 0 0,0 1 1 0 0,0 0-1 0 0,0 1 1 0 0,0 0-1 0 0,0 1 0 0 0,0 0 1 0 0,-8 1-147 0 0,-6 0 128 0 0,-132 33 456 0 0,86-3-242 0 0,70-29-342 0 0,0-1 1 0 0,-1 1 0 0 0,1 0 0 0 0,0 0 0 0 0,0 0 0 0 0,0 0-1 0 0,0 0 1 0 0,1 0 0 0 0,-1 1 0 0 0,1-1 0 0 0,-1 1-1 0 0,1-1 1 0 0,0 1 0 0 0,0-1 0 0 0,0 1 0 0 0,0 0-1 0 0,0-1 1 0 0,0 1 0 0 0,1 0 0 0 0,0 0 0 0 0,-1 0-1 0 0,1-1 1 0 0,0 1 0 0 0,0 0 0 0 0,1 0 0 0 0,-1 0 0 0 0,0-1-1 0 0,2 3 0 0 0,40 41 52 0 0,44-15 167 0 0,-64-27-143 0 0,66 15 192 0 0,-88-17-240 0 0,-1 1-1 0 0,1-1 1 0 0,-1 0 0 0 0,1 0-1 0 0,-1 0 1 0 0,0 0 0 0 0,0 0-1 0 0,0 1 1 0 0,0-1 0 0 0,0-1-1 0 0,0 1 1 0 0,-1 0 0 0 0,1 0-1 0 0,-1 0 1 0 0,1-1-1 0 0,-1 1 1 0 0,0-1 0 0 0,1 1-1 0 0,-1-1 1 0 0,0 0 0 0 0,0 0-1 0 0,0 1 1 0 0,0-1 0 0 0,0-1-1 0 0,0 1 1 0 0,0 0 0 0 0,-1 0-1 0 0,1-1 1 0 0,0 1 0 0 0,0-1-1 0 0,-1 0 1 0 0,1 0-28 0 0,-6 4 37 0 0,-198 131 123 0 0,201-131-161 0 0,0 1 0 0 0,1 0 0 0 0,-1 0 1 0 0,1 1-1 0 0,0-1 0 0 0,1 1 1 0 0,-1 0-1 0 0,1 0 0 0 0,0 0 0 0 0,0 1 1 0 0,1-1-1 0 0,0 1 0 0 0,0-1 0 0 0,1 1 1 0 0,-1 0-1 0 0,1-1 0 0 0,1 1 0 0 0,0 0 1 0 0,-1 0-1 0 0,2 0 0 0 0,-1 0 0 0 0,1-1 1 0 0,0 1-1 0 0,1 0 0 0 0,0-1 0 0 0,0 1 1 0 0,1 2 0 0 0,2-3 26 0 0,0-1 0 0 0,0 0 0 0 0,1 0 0 0 0,0 0 0 0 0,0 0 0 0 0,0-1 0 0 0,1 0 0 0 0,-1-1 0 0 0,1 1 0 0 0,0-1 0 0 0,0 0-1 0 0,0-1 1 0 0,0 0 0 0 0,0 0 0 0 0,1 0 0 0 0,-1-1 0 0 0,1 0 0 0 0,-1-1 0 0 0,1 1-26 0 0,8 1 105 0 0,140 2 504 0 0,-154-3-624 0 0,-1-1 1 0 0,1 0-1 0 0,0 1 1 0 0,0-1-1 0 0,0 0 1 0 0,0 0 0 0 0,0 0-1 0 0,-1-1 1 0 0,1 1-1 0 0,0 0 1 0 0,0-1-1 0 0,0 1 1 0 0,0-1-1 0 0,-1 1 1 0 0,1-1 0 0 0,0 0-1 0 0,-1 0 1 0 0,1 0-1 0 0,0 0 1 0 0,-1 0-1 0 0,1 0 1 0 0,-1 0-1 0 0,0-1 1 0 0,1 1 0 0 0,-1-1-1 0 0,0 1 1 0 0,0-1-1 0 0,0 1 1 0 0,0-1-1 0 0,0 1 1 0 0,0-1 0 0 0,0 0-1 0 0,-1 1 1 0 0,1-1-1 0 0,0-1 15 0 0,4-70-5126 0 0,-5 23-6821 0 0,0 35 1685 0 0</inkml:trace>
  <inkml:trace contextRef="#ctx0" brushRef="#br0" timeOffset="587.055">14006 286 2729 0 0,'0'0'2205'0'0,"0"0"-994"0"0,0 0-301 0 0,0 0 195 0 0,0 0 377 0 0,0 0 298 0 0,0 0 35 0 0,0 0-211 0 0,0 0-367 0 0,0 0-341 0 0,0 0-206 0 0,0 0-147 0 0,5-5-45 0 0,21-21 535 0 0,-35 93 3521 0 0,0 1-3727 0 0,2 259 866 0 0,-10-168-1313 0 0,-16 152-75 0 0,15-84-209 0 0,-8-70 17 0 0,12-79-38 0 0,11-98-3127 0 0,2 0-4787 0 0,3 15-4050 0 0</inkml:trace>
  <inkml:trace contextRef="#ctx0" brushRef="#br0" timeOffset="2483.577">15457 436 7242 0 0,'0'0'1525'0'0,"0"0"-50"0"0,0 0 90 0 0,0 0 92 0 0,0 0 78 0 0,0 0-104 0 0,0 0-241 0 0,0 0-257 0 0,0 0-279 0 0,0 0-217 0 0,0 0-111 0 0,0 0-66 0 0,0 0-48 0 0,-3 0-61 0 0,225 1 3056 0 0,-11 17-3044 0 0,-159-13-263 0 0,-79-10 1927 0 0,26 5-2024 0 0,-12-10 88 0 0,0 0 0 0 0,0-1 0 0 0,1-1 0 0 0,1 0 0 0 0,0 0 0 0 0,0-1 0 0 0,-5-11-91 0 0,-33-86 95 0 0,44 85-4382 0 0,3-1-4540 0 0,2 26-3507 0 0</inkml:trace>
  <inkml:trace contextRef="#ctx0" brushRef="#br0" timeOffset="3453.17">16666 875 0 0 0,'0'0'713'0'0,"0"0"257"0"0,0 0 29 0 0,0 0-39 0 0,0 0 94 0 0,0 0 66 0 0,0 0 81 0 0,0 0 81 0 0,0 0 4 0 0,0 0-81 0 0,-3-9 589 0 0,2 8 1547 0 0,2 0 3660 0 0,74 9-4988 0 0,28-19-748 0 0,3-1-559 0 0,12 11-245 0 0,-118-6-1508 0 0,0 1-2489 0 0,0 4-5122 0 0,0 2-2615 0 0</inkml:trace>
  <inkml:trace contextRef="#ctx0" brushRef="#br0" timeOffset="3753.931">16622 1049 8698 0 0,'0'0'2416'0'0,"0"0"-899"0"0,0 0-464 0 0,0 0 30 0 0,0 0 145 0 0,0 0 89 0 0,0 0-21 0 0,0 0-93 0 0,0 0-83 0 0,0 0-134 0 0,0 0-131 0 0,0 0-82 0 0,0 0-98 0 0,35-3-64 0 0,110-11-70 0 0,111 4 302 0 0,-224 12-1187 0 0,-16-1-2704 0 0,1 0-8018 0 0,-9-1-691 0 0</inkml:trace>
  <inkml:trace contextRef="#ctx0" brushRef="#br0" timeOffset="20977.981">18976 471 4481 0 0,'0'0'1714'0'0,"0"0"-430"0"0,0 0-29 0 0,0 0 125 0 0,0 0 4 0 0,0 0-129 0 0,0 0-185 0 0,0 0-149 0 0,0 0-34 0 0,0 0 2 0 0,0 0-48 0 0,0 0-23 0 0,0 0-10 0 0,15-8-8 0 0,47-25-15 0 0,29-47 2009 0 0,63-100-635 0 0,-13 34-1480 0 0,-99 123-335 0 0,-42 23-298 0 0,0 0-13 0 0,0 0 19 0 0,0 0 4 0 0,0 0-21 0 0,0 0 10 0 0,0 0 8 0 0,19 27 796 0 0,54 120 112 0 0,-53-48-774 0 0,-13-65-275 0 0,-7-33 65 0 0,10 7-830 0 0,-2-7 224 0 0,4 1-1343 0 0,-5-7-3592 0 0,-5-1-6234 0 0</inkml:trace>
  <inkml:trace contextRef="#ctx0" brushRef="#br0" timeOffset="4389.267">18144 798 1704 0 0,'0'0'2433'0'0,"0"0"-370"0"0,0 0-25 0 0,0 0 56 0 0,0 0-50 0 0,0 0-198 0 0,0 0-286 0 0,-32 0-238 0 0,-101 1-221 0 0,7 18 1637 0 0,107-14-2547 0 0,-1 2 1 0 0,0 0-1 0 0,1 0 0 0 0,1 2 0 0 0,-1 1 0 0 0,1 0 0 0 0,1 1 1 0 0,0 1-1 0 0,1 0 0 0 0,0 1 0 0 0,-10 11-191 0 0,19-16 23 0 0,1-1 0 0 0,0 1 0 0 0,0 1 0 0 0,1-1-1 0 0,0 1 1 0 0,0-1 0 0 0,1 2 0 0 0,0-1 0 0 0,1 0-1 0 0,-1 4-22 0 0,-5 62 171 0 0,12-70-123 0 0,-1 1 1 0 0,0-1-1 0 0,1 0 1 0 0,0 0-1 0 0,0 0 0 0 0,1-1 1 0 0,-1 1-1 0 0,1-1 1 0 0,0 0-1 0 0,0 0 0 0 0,1 0 1 0 0,-1 0-1 0 0,1-1 1 0 0,0 0-1 0 0,0 0 0 0 0,0 0 1 0 0,0 0-1 0 0,0-1 1 0 0,1 0-1 0 0,-1 0 0 0 0,1-1 1 0 0,-1 1-1 0 0,1-1 1 0 0,0 0-1 0 0,-1-1 0 0 0,1 1 1 0 0,0-1-1 0 0,0 0 1 0 0,-1-1-1 0 0,1 1 0 0 0,3-2-48 0 0,19-1 145 0 0,-1 0 1 0 0,0-3-1 0 0,0 0 0 0 0,0-1 0 0 0,-1-2 0 0 0,0-1 0 0 0,-1-1 1 0 0,0-1-1 0 0,0-1 0 0 0,-1-1 0 0 0,-1-1 0 0 0,-1-1 0 0 0,9-9-145 0 0,173-154 599 0 0,-172 152-503 0 0,-25 26-13 0 0,-7 1-56 0 0,0 0-18 0 0,0 9-50 0 0,-8 170 182 0 0,11-167-140 0 0,1-1 0 0 0,1 0 0 0 0,0-1 0 0 0,1 1 0 0 0,0-1 0 0 0,0 0 0 0 0,1 0 0 0 0,0-1 1 0 0,1 0-1 0 0,0 0 0 0 0,1-1 0 0 0,-1 0 0 0 0,2 0 0 0 0,-1-1 0 0 0,8 4-1 0 0,-9-6-67 0 0,1 0-1 0 0,0 0 1 0 0,0 0-1 0 0,1-1 1 0 0,-1-1-1 0 0,1 0 1 0 0,0 0 0 0 0,0-1-1 0 0,0 0 1 0 0,0-1-1 0 0,0 0 1 0 0,4 0 67 0 0,14-3-3620 0 0,-2-3-3360 0 0,-17 3-5532 0 0</inkml:trace>
  <inkml:trace contextRef="#ctx0" brushRef="#br0" timeOffset="19208.235">18874 991 2473 0 0,'0'0'1439'0'0,"0"0"-243"0"0,0 0 37 0 0,0 0 137 0 0,0 0 12 0 0,0 0-193 0 0,0 0-247 0 0,0 0-133 0 0,0 0-53 0 0,0 0 2 0 0,0 0-19 0 0,6 1-95 0 0,93 24 3960 0 0,-87-21-4297 0 0,1-1 1 0 0,-1 0 0 0 0,1-1-1 0 0,0 0 1 0 0,0-1 0 0 0,-1-1 0 0 0,1 0-1 0 0,0 0 1 0 0,2-2-308 0 0,21 1 263 0 0,144-22 789 0 0,-148 19-865 0 0,-26 4-143 0 0,0 0-1 0 0,0-1 0 0 0,1 0 0 0 0,-1 0 0 0 0,0 0 0 0 0,0 0 0 0 0,0-1 0 0 0,0 0 0 0 0,0-1 0 0 0,-1 1 0 0 0,1-1 1 0 0,-1 0-1 0 0,0-1 0 0 0,1 1 0 0 0,2-4-43 0 0,6-9 239 0 0,7-34 471 0 0,-20 45-686 0 0,-1 0-1 0 0,1 0 0 0 0,-1 0 1 0 0,0 0-1 0 0,0 0 0 0 0,-1-1 1 0 0,0 1-1 0 0,0 0 0 0 0,0 0 1 0 0,0 0-1 0 0,-1 0 0 0 0,0 0 0 0 0,0 1 1 0 0,0-1-1 0 0,0 1 0 0 0,-1-1 1 0 0,0 1-1 0 0,0 0 0 0 0,0-1 1 0 0,0 2-1 0 0,-1-1 0 0 0,1 0 1 0 0,-1 1-24 0 0,-6-1 6 0 0,1 0 0 0 0,0 1 0 0 0,-1 1 0 0 0,0-1 0 0 0,1 2 1 0 0,-1-1-1 0 0,0 1 0 0 0,0 1 0 0 0,0 0 0 0 0,0 0 0 0 0,0 1 1 0 0,-4 1-7 0 0,-25-1 10 0 0,-94 42 134 0 0,47 10-10 0 0,79-46-78 0 0,-1 1 1 0 0,1 0-1 0 0,0 1 0 0 0,0 0 0 0 0,1 0 0 0 0,0 0 1 0 0,1 0-1 0 0,0 1 0 0 0,1 0 0 0 0,0 0 0 0 0,0 1 1 0 0,1-1-1 0 0,0 1 0 0 0,1-1 0 0 0,0 1 0 0 0,1 0 1 0 0,0 0-1 0 0,1 0 0 0 0,0 0 0 0 0,0 0 0 0 0,2 0 1 0 0,0 3-57 0 0,-1-4 39 0 0,1 0 1 0 0,0-1 0 0 0,1 1 0 0 0,0-1 0 0 0,1 0 0 0 0,0 0 0 0 0,0 0 0 0 0,1 0-1 0 0,0-1 1 0 0,1 1 0 0 0,-1-1 0 0 0,2-1 0 0 0,-1 1 0 0 0,1-1 0 0 0,0 0 0 0 0,0-1-1 0 0,1 1 1 0 0,0-2 0 0 0,0 1 0 0 0,7 3-40 0 0,5-1 92 0 0,1-1 0 0 0,0-1 0 0 0,0-1 0 0 0,0-1 0 0 0,1 0 0 0 0,-1-2 0 0 0,1 0 0 0 0,21-2-92 0 0,71-7 314 0 0,-115 7-328 0 0,1-1 1 0 0,0 1 0 0 0,-1 0-1 0 0,1 0 1 0 0,0 0 0 0 0,-1-1-1 0 0,1 1 1 0 0,0 0 0 0 0,-1 0-1 0 0,1-1 1 0 0,0 1 0 0 0,-1 0-1 0 0,1-1 1 0 0,0 1 0 0 0,0 0 0 0 0,-1-1-1 0 0,1 1 1 0 0,0 0 0 0 0,0-1-1 0 0,0 1 1 0 0,-1-1 0 0 0,1 1-1 0 0,0 0 1 0 0,0-1 0 0 0,0 1-1 0 0,0-1 1 0 0,0 1 0 0 0,0 0-1 0 0,0-1 1 0 0,0 1 0 0 0,0-1-1 0 0,0 1 1 0 0,0-1 0 0 0,0 1-1 0 0,0 0 1 0 0,1-1 0 0 0,-1 1 0 0 0,0-1-1 0 0,0 1 1 0 0,0 0 0 0 0,0-1-1 0 0,1 1 1 0 0,-1 0 0 0 0,0-1-1 0 0,0 1 1 0 0,1 0 0 0 0,-1-1-1 0 0,0 1 1 0 0,1 0 0 0 0,-1 0-1 0 0,0-1 1 0 0,1 1 0 0 0,-1 0-1 0 0,0 0 1 0 0,1 0 0 0 0,-1-1-1 0 0,1 1 1 0 0,-1 0 0 0 0,0 0 0 0 0,1 0-1 0 0,-1 0 14 0 0,-6-5-616 0 0,-4 0-723 0 0,2 2-1569 0 0,4-2-3903 0 0,1-1-5429 0 0</inkml:trace>
  <inkml:trace contextRef="#ctx0" brushRef="#br0" timeOffset="20079.897">19733 1103 10426 0 0,'0'0'1993'0'0,"0"0"-724"0"0,0 0-205 0 0,0 0 182 0 0,0 0 105 0 0,0 0-85 0 0,0 0-262 0 0,0 0-344 0 0,0 0-213 0 0,0 0-28 0 0,0 0 29 0 0,0 0 60 0 0,0 0 32 0 0,-1 7-56 0 0,-27 60 751 0 0,-67 94-12 0 0,69-112-1086 0 0,113-175 310 0 0,16 22-375 0 0,-79 77-71 0 0,-15 65 19 0 0,-7-26-17 0 0,0-1-1 0 0,0 1 1 0 0,1-1-1 0 0,1 0 1 0 0,0 0-1 0 0,0 0 1 0 0,1 0-1 0 0,0-1 1 0 0,6 8-3 0 0,-8-15 21 0 0,0 0 0 0 0,0 0 0 0 0,0-1-1 0 0,0 1 1 0 0,1-1 0 0 0,-1 0 0 0 0,1 0 0 0 0,0-1 0 0 0,0 1 0 0 0,0-1 0 0 0,-1 1 0 0 0,1-1-1 0 0,0-1 1 0 0,0 1 0 0 0,1 0 0 0 0,-1-1 0 0 0,0 0 0 0 0,0 0 0 0 0,0 0 0 0 0,0 0-1 0 0,0-1 1 0 0,0 0 0 0 0,0 0 0 0 0,0 0 0 0 0,0 0 0 0 0,0 0 0 0 0,0-1 0 0 0,-1 0 0 0 0,1 1-1 0 0,0-2 1 0 0,-1 1 0 0 0,0 0 0 0 0,1-1 0 0 0,-1 1 0 0 0,0-1 0 0 0,0 0 0 0 0,-1 0-1 0 0,1 0 1 0 0,0 0 0 0 0,-1-1 0 0 0,2-2-21 0 0,56-105 682 0 0,-53 54-3360 0 0,-7 47-4224 0 0,0 8-4866 0 0</inkml:trace>
  <inkml:trace contextRef="#ctx0" brushRef="#br0" timeOffset="31862.905">15759 775 0 0 0,'0'0'529'0'0,"12"-4"3907"0"0,-10 2 8219 0 0,-7-5-6474 0 0,-50-33-5638 0 0,39 36-414 0 0,-1 0-1 0 0,0 1 1 0 0,0 1 0 0 0,-1 1 0 0 0,1 1-1 0 0,0 0 1 0 0,0 1 0 0 0,0 0 0 0 0,-8 3-129 0 0,-81 57 429 0 0,100-55-410 0 0,0 0 0 0 0,0 1-1 0 0,0 0 1 0 0,1 0 0 0 0,0 0 0 0 0,0 1-1 0 0,1-1 1 0 0,0 1 0 0 0,0 0-1 0 0,1 1 1 0 0,0-1 0 0 0,0 1 0 0 0,1-1-1 0 0,0 1 1 0 0,1 0 0 0 0,0 0 0 0 0,0-1-1 0 0,1 1 1 0 0,0 0 0 0 0,0 0-1 0 0,1 0 1 0 0,0 0 0 0 0,1-1 0 0 0,2 7-19 0 0,-1-5 21 0 0,0 0 1 0 0,1-1-1 0 0,1 1 1 0 0,-1-1 0 0 0,1 0-1 0 0,1 0 1 0 0,0-1-1 0 0,0 0 1 0 0,0 0 0 0 0,7 6-22 0 0,91 75 181 0 0,-97-86-140 0 0,1-1 0 0 0,-1 0 0 0 0,1-1 0 0 0,-1 1 0 0 0,1-1 0 0 0,0-1 0 0 0,-1 1 0 0 0,1-1 0 0 0,0-1 0 0 0,-1 1 0 0 0,1-1 0 0 0,-1-1 0 0 0,1 1 0 0 0,-1-1 0 0 0,1-1 0 0 0,-1 1 0 0 0,0-1 0 0 0,0-1 0 0 0,0 1 0 0 0,-1-1 0 0 0,1 0 0 0 0,5-5-41 0 0,-4 1 48 0 0,0 0 1 0 0,0 0 0 0 0,0-1-1 0 0,-2 0 1 0 0,1-1 0 0 0,-1 1 0 0 0,0-1-1 0 0,-1 0 1 0 0,0-1 0 0 0,-1 1 0 0 0,0-1-1 0 0,0 0 1 0 0,-1 0 0 0 0,1-9-49 0 0,8-22-21 0 0,5-35 84 0 0,-13 47-38 0 0,-4 30-2 0 0,0 0 3 0 0,0 0 1 0 0,0 0-18 0 0,0 0-6 0 0,0 0 28 0 0,0 0-2 0 0,0 0-16 0 0,0 0 1 0 0,0 0-12 0 0,0 0-18 0 0,0 0 26 0 0,0 0-10 0 0,0 0 8 0 0,0 0 12 0 0,0 0-7 0 0,0 0-14 0 0,0 0-1 0 0,0 0-12 0 0,0 0 32 0 0,0 0-3 0 0,0 0-19 0 0,0 0-5 0 0,0 0-1 0 0,0 0 14 0 0,0 0-20 0 0,0 0 3 0 0,0 0 12 0 0,0 0-15 0 0,0 0 10 0 0,0 0 17 0 0,0 0-22 0 0,0 30-49 0 0,-3-1 80 0 0,0 0 0 0 0,2 0 0 0 0,2 0-1 0 0,0 0 1 0 0,5 20-20 0 0,-3-38 10 0 0,1-1 0 0 0,0 1-1 0 0,1-1 1 0 0,0 0 0 0 0,0 0-1 0 0,1 0 1 0 0,1-1 0 0 0,-1 0-1 0 0,1 0 1 0 0,1 0 0 0 0,1 0-10 0 0,48 27 205 0 0,-10-32 153 0 0,-45-2-2388 0 0,-2-3 737 0 0,0-3-4937 0 0,0 3-6039 0 0</inkml:trace>
  <inkml:trace contextRef="#ctx0" brushRef="#br0" timeOffset="65160.078">0 2062 792 0 0,'0'0'1251'0'0,"0"0"-737"0"0,0 0-502 0 0,0 0-198 0 0,0 0 13 0 0,0 0 94 0 0,0 0 115 0 0,0 0 123 0 0,0 0 81 0 0,0 0 56 0 0,0 0 107 0 0,7-6 93 0 0,69-46 2448 0 0,32-2 52 0 0,42 16-1433 0 0,12 7-712 0 0,129-8-851 0 0,812-65 846 0 0,-813 74-616 0 0,149 14-115 0 0,55 28 46 0 0,-144-1-22 0 0,388-18-71 0 0,-151 34-4 0 0,28-15-27 0 0,-469-13-9 0 0,459-14 92 0 0,182 15-67 0 0,-414 12-45 0 0,24 11 43 0 0,528 3 110 0 0,73-40 6 0 0,-305 6 4 0 0,72-4-239 0 0,994-4 415 0 0,-1617 16-277 0 0,1075-4 118 0 0,-353-18-176 0 0,-68-8 92 0 0,-402 17 22 0 0,880-18 111 0 0,-301 7-24 0 0,-525 5-63 0 0,-224 8-52 0 0,1624-82 265 0 0,-768-10 123 0 0,-766 68 586 0 0,202 8-1072 0 0,205 23 1399 0 0,-617-4-764 0 0,-22-3-102 0 0,79 3-181 0 0,1 1-4 0 0,-43-1-21 0 0,2 4 81 0 0,-120 4-429 0 0,-1 0-31 0 0,0 0-47 0 0,0 0-80 0 0,0 0-163 0 0,0 0-259 0 0,0 7-10024 0 0,0-6 610 0 0</inkml:trace>
  <inkml:trace contextRef="#ctx0" brushRef="#br0" timeOffset="66837.261">1688 2147 4393 0 0,'0'0'1631'0'0,"0"0"-399"0"0,0 0-88 0 0,0 0 209 0 0,0 0 180 0 0,0 0 56 0 0,0 0-117 0 0,0 0-182 0 0,0 0-191 0 0,0 0-203 0 0,0 0-183 0 0,-6 2-186 0 0,3 0-450 0 0,-1 0 0 0 0,1 0 1 0 0,0 0-1 0 0,0 0 0 0 0,-1 1 0 0 0,2-1 0 0 0,-1 1 1 0 0,0-1-1 0 0,0 1 0 0 0,1 0 0 0 0,-1 0 0 0 0,1 1 1 0 0,0-1-1 0 0,0 0 0 0 0,0 1 0 0 0,1-1 0 0 0,-1 1 1 0 0,0 2-78 0 0,-128 471 2612 0 0,30-130-2301 0 0,48-224-215 0 0,84-216 271 0 0,178-485-242 0 0,-92 261-80 0 0,-106 305-54 0 0,-12 42-52 0 0,-1-21 111 0 0,-18 221 250 0 0,38 8-218 0 0,-14-209-78 0 0,1 0 1 0 0,1 0-1 0 0,2-1 1 0 0,1 0 0 0 0,12 25-5 0 0,-21-51 9 0 0,0 0 1 0 0,0 1 0 0 0,0-1-1 0 0,0 0 1 0 0,0 0 0 0 0,1 1-1 0 0,-1-1 1 0 0,1 0 0 0 0,-1 0 0 0 0,1-1-1 0 0,0 1 1 0 0,0 0 0 0 0,0 0-1 0 0,0-1 1 0 0,0 0 0 0 0,0 1 0 0 0,0-1-1 0 0,0 0 1 0 0,1 0 0 0 0,-1 0-1 0 0,1 0 1 0 0,-1 0 0 0 0,0-1-1 0 0,1 1 1 0 0,-1-1 0 0 0,1 1 0 0 0,-1-1-1 0 0,1 0 1 0 0,0 0 0 0 0,-1 0-1 0 0,1 0 1 0 0,-1-1 0 0 0,1 1 0 0 0,-1-1-1 0 0,0 1 1 0 0,1-1 0 0 0,-1 0-1 0 0,1 0 1 0 0,-1 0 0 0 0,0 0-1 0 0,0-1 1 0 0,0 1 0 0 0,2-2-10 0 0,11-14 132 0 0,0-1 1 0 0,-2 0-1 0 0,0-2 1 0 0,-1 1 0 0 0,-1-2-1 0 0,-1 1 1 0 0,-1-1-1 0 0,3-11-132 0 0,1 2 84 0 0,14-28-3 0 0,-2-2 0 0 0,-2-1 0 0 0,-3 0 0 0 0,-3-2-1 0 0,-3 0 1 0 0,-3-1 0 0 0,-2 0 0 0 0,-1-34-81 0 0,-8 91 5 0 0,-15-48-25 0 0,14 55-47 0 0,1 0-1 0 0,-1 0 1 0 0,0-1 0 0 0,0 1-1 0 0,0 0 1 0 0,0 0-1 0 0,0 0 1 0 0,0 0 0 0 0,0 0-1 0 0,0 0 1 0 0,0 1-1 0 0,0-1 1 0 0,0 0-1 0 0,0 0 1 0 0,1 1 0 0 0,-1-1-1 0 0,0 0 1 0 0,0 1-1 0 0,0-1 1 0 0,0 1 0 0 0,1-1-1 0 0,-1 1 1 0 0,0-1-1 0 0,0 1 1 0 0,1 0-1 0 0,-1-1 1 0 0,1 1 0 0 0,-1 0-1 0 0,0 0 1 0 0,1-1-1 0 0,-1 1 1 0 0,1 0 0 0 0,0 0-1 0 0,-1 0 1 0 0,1 0-1 0 0,0 0 1 0 0,-1-1-1 0 0,1 1 68 0 0,-19 40-4005 0 0,7-11-5396 0 0,3-10-1027 0 0</inkml:trace>
  <inkml:trace contextRef="#ctx0" brushRef="#br0" timeOffset="67209.064">2291 2548 9162 0 0,'0'0'3195'0'0,"0"0"-1657"0"0,0 0-647 0 0,0 0 41 0 0,0 0 99 0 0,0 0-14 0 0,0 0-198 0 0,0 0-276 0 0,0 0-220 0 0,0 0-143 0 0,0 0-49 0 0,0 0-18 0 0,0 0-9 0 0,-7 25 1 0 0,-17 77 31 0 0,23-100-124 0 0,1 0 0 0 0,-1 0 0 0 0,0 0-1 0 0,1 0 1 0 0,-1 0 0 0 0,1 0 0 0 0,0 0 0 0 0,0 0-1 0 0,0 0 1 0 0,0 0 0 0 0,0 0 0 0 0,0 0 0 0 0,0 0-1 0 0,1 0 1 0 0,-1 0 0 0 0,1 0 0 0 0,-1 0-1 0 0,1 0 1 0 0,0 0 0 0 0,-1 0 0 0 0,1 0 0 0 0,0-1-1 0 0,1 1 1 0 0,-1 0 0 0 0,0-1 0 0 0,0 1 0 0 0,1-1-1 0 0,-1 1 1 0 0,1-1 0 0 0,-1 0 0 0 0,1 1-1 0 0,0-1 1 0 0,0 0-12 0 0,4 3 77 0 0,1 0 56 0 0,1-1 0 0 0,-1-1 0 0 0,1 1 0 0 0,-1-1 0 0 0,1-1 0 0 0,0 1-1 0 0,0-1 1 0 0,0-1 0 0 0,-1 1 0 0 0,1-1 0 0 0,0-1 0 0 0,0 1 0 0 0,0-1 0 0 0,0-1 0 0 0,0 0 0 0 0,-1 0 0 0 0,1 0 0 0 0,-1-1 0 0 0,1 0 0 0 0,5-4-133 0 0,-7 4 84 0 0,0-1 0 0 0,-1 0 1 0 0,0 0-1 0 0,0 0 0 0 0,0-1 0 0 0,0 0 1 0 0,-1 0-1 0 0,0 0 0 0 0,0-1 0 0 0,0 1 0 0 0,-1-1 1 0 0,1 0-1 0 0,-1 0 0 0 0,-1 0 0 0 0,1 0 1 0 0,-1 0-1 0 0,0-1 0 0 0,-1 1 0 0 0,1-1 0 0 0,-1 0 1 0 0,-1 1-1 0 0,1-1 0 0 0,-1 0 0 0 0,0 1 1 0 0,-1-1-1 0 0,0-5-84 0 0,-2 7-23 0 0,0 0 0 0 0,0 0 1 0 0,0 1-1 0 0,-1-1 0 0 0,1 1 0 0 0,-1-1 1 0 0,0 1-1 0 0,0 0 0 0 0,-1 1 1 0 0,1-1-1 0 0,-1 1 0 0 0,0 0 0 0 0,0 0 1 0 0,0 0-1 0 0,0 0 0 0 0,0 1 1 0 0,-1 0-1 0 0,1 0 0 0 0,-1 1 0 0 0,1 0 1 0 0,-1 0-1 0 0,0 0 0 0 0,0 0 1 0 0,1 1-1 0 0,-1 0 0 0 0,0 0 0 0 0,-5 1 23 0 0,-107 18-4565 0 0,95-8 188 0 0,8-6-3768 0 0</inkml:trace>
  <inkml:trace contextRef="#ctx0" brushRef="#br0" timeOffset="67604.08">2959 2116 8338 0 0,'0'0'2283'0'0,"0"0"-649"0"0,0 0-217 0 0,0 0 76 0 0,0 0 51 0 0,0 0-68 0 0,0 0-260 0 0,0 0-290 0 0,0 0-227 0 0,0 0-155 0 0,0 0-71 0 0,0 0-22 0 0,0 4-28 0 0,41 278 2744 0 0,-37 16-2912 0 0,-12-280-2418 0 0,-3-23-9034 0 0,8 1-278 0 0</inkml:trace>
  <inkml:trace contextRef="#ctx0" brushRef="#br0" timeOffset="67858.148">2720 2451 9122 0 0,'0'0'2202'0'0,"0"0"-1050"0"0,0 0-456 0 0,0 0 167 0 0,0 0 325 0 0,0 0 159 0 0,0 0-72 0 0,0 0-177 0 0,0 0-203 0 0,0 0-139 0 0,0 0-87 0 0,0 0-117 0 0,33 0-124 0 0,103 0-108 0 0,19-7 9 0 0,-65 1-246 0 0,-46 2-4231 0 0,-21 3-1919 0 0,-1 0-3782 0 0,-18 1 6938 0 0</inkml:trace>
  <inkml:trace contextRef="#ctx0" brushRef="#br0" timeOffset="68159.896">3246 2444 0 0 0,'0'0'1024'0'0,"0"0"927"0"0,0 0 250 0 0,0 0 69 0 0,0 0-117 0 0,0 0-284 0 0,0 0-221 0 0,0 0-213 0 0,0 0-169 0 0,0 0-121 0 0,0 0-98 0 0,0 0-75 0 0,0 0-87 0 0,31 3-101 0 0,96 13-76 0 0,-49-21 619 0 0,-63-2-955 0 0,-8 5-273 0 0,0-1 0 0 0,-1 1 0 0 0,1-2 0 0 0,-1 1 0 0 0,1-1-1 0 0,-1 0 1 0 0,0 0 0 0 0,-1 0 0 0 0,1-1 0 0 0,-1 0 0 0 0,0 0 0 0 0,0-1 0 0 0,0 1 0 0 0,-1-1 0 0 0,0 0 0 0 0,0 0 0 0 0,0-1-1 0 0,-1 1 1 0 0,0-1 0 0 0,0 1 0 0 0,-1-1 0 0 0,0 0 0 0 0,0 0 0 0 0,0 0 0 0 0,-1-1 0 0 0,0 1 0 0 0,-1 0 0 0 0,1 0 0 0 0,-1-1-99 0 0,-1 5 1 0 0,0 0 0 0 0,0 1 1 0 0,0-1-1 0 0,-1 0 1 0 0,1 1-1 0 0,0 0 1 0 0,-1-1-1 0 0,0 1 1 0 0,1 0-1 0 0,-1 0 0 0 0,0 0 1 0 0,0 0-1 0 0,0 0 1 0 0,-1 0-1 0 0,1 0 1 0 0,0 1-1 0 0,-1-1 1 0 0,1 1-1 0 0,-1 0 0 0 0,1 0 1 0 0,-1 0-1 0 0,0 0 1 0 0,1 0-1 0 0,-1 0 1 0 0,0 1-1 0 0,0-1 1 0 0,1 1-1 0 0,-1 0 0 0 0,0 0 1 0 0,0 0-1 0 0,-1 0-1 0 0,-88 18-266 0 0,75-8 241 0 0,0 1 0 0 0,1 1 0 0 0,0 0 0 0 0,1 2 1 0 0,0-1-1 0 0,1 2 0 0 0,1 0 0 0 0,0 0 0 0 0,1 1 0 0 0,1 1 0 0 0,0 0 0 0 0,2 0 0 0 0,0 1 0 0 0,0 0 0 0 0,2 1 0 0 0,-3 10 25 0 0,8-22-8 0 0,-1 0-1 0 0,1-1 0 0 0,0 1 1 0 0,1 0-1 0 0,0 0 1 0 0,0 0-1 0 0,0 0 0 0 0,1 0 1 0 0,0 0-1 0 0,0 0 0 0 0,1 0 1 0 0,0 0-1 0 0,0 0 0 0 0,1-1 1 0 0,-1 1-1 0 0,2 0 1 0 0,-1-1-1 0 0,1 1 0 0 0,0-1 1 0 0,0 0-1 0 0,0 0 0 0 0,1 0 1 0 0,1 2 8 0 0,7-3-29 0 0,0 0 1 0 0,0 0-1 0 0,1-1 1 0 0,-1 0-1 0 0,1-1 0 0 0,0-1 1 0 0,0 0-1 0 0,0-1 1 0 0,0 0-1 0 0,0-1 1 0 0,0-1-1 0 0,0 0 1 0 0,-1 0-1 0 0,1-1 1 0 0,6-2 28 0 0,89-35-3162 0 0,-70 21-6336 0 0,-26 14-2121 0 0</inkml:trace>
  <inkml:trace contextRef="#ctx0" brushRef="#br0" timeOffset="68476.33">684 3341 7498 0 0,'0'0'3175'0'0,"0"0"-2091"0"0,0 0-780 0 0,0 0 47 0 0,0 0 480 0 0,34-11 360 0 0,112-35 185 0 0,99-9 2838 0 0,-31 22-2053 0 0,2 9-1 0 0,0 10 1 0 0,49 9-2161 0 0,569-41 1181 0 0,-770 40-1248 0 0,149-16-1470 0 0,185-43 1537 0 0,-348 49-2102 0 0,-35 9-1243 0 0,0 0-3688 0 0,-10 6-4946 0 0</inkml:trace>
  <inkml:trace contextRef="#ctx0" brushRef="#br0" timeOffset="68987.915">4154 2274 2977 0 0,'0'0'2205'0'0,"0"0"-149"0"0,0 0 27 0 0,0 0-46 0 0,0 0-148 0 0,0 0-187 0 0,0 0-249 0 0,0 0-215 0 0,0 0-213 0 0,0 0-205 0 0,0 0-177 0 0,0 0-129 0 0,0 0-114 0 0,-19 10-97 0 0,-58 29-54 0 0,44-13 138 0 0,75-28 281 0 0,14-29 56 0 0,-56 31-564 0 0,0 0 17 0 0,0 0 41 0 0,0 0 16 0 0,0 0-7 0 0,-33 16 359 0 0,-18 22-1897 0 0,50-35 1747 0 0,1-2-7481 0 0,0-1 792 0 0,0 0-4549 0 0</inkml:trace>
  <inkml:trace contextRef="#ctx0" brushRef="#br0" timeOffset="69421.641">4117 2621 9418 0 0,'0'0'1332'0'0,"0"0"-81"0"0,0 0 104 0 0,0 0 79 0 0,0 0 10 0 0,0 0-190 0 0,0 0-209 0 0,0 0-166 0 0,0 0-209 0 0,0 0-166 0 0,0 0-119 0 0,0 0-97 0 0,-5 4-52 0 0,-40 41 731 0 0,46-44-939 0 0,-1 0 1 0 0,1-1-1 0 0,0 1 0 0 0,-1 0 0 0 0,1-1 0 0 0,0 1 0 0 0,-1 0 1 0 0,1-1-1 0 0,0 1 0 0 0,0-1 0 0 0,-1 0 0 0 0,1 1 1 0 0,0-1-1 0 0,0 1 0 0 0,0-1 0 0 0,0 0 0 0 0,0 0 1 0 0,-1 0-1 0 0,1 1 0 0 0,0-1 0 0 0,0 0 0 0 0,0 0 0 0 0,0 0 1 0 0,0 0-1 0 0,0-1 0 0 0,0 1 0 0 0,0 0 0 0 0,0 0 1 0 0,-1 0-1 0 0,1-1 0 0 0,0 1 0 0 0,0 0 0 0 0,0-1 1 0 0,0 1-1 0 0,-1-1 0 0 0,1 1 0 0 0,0-1 0 0 0,-1 1 0 0 0,1-1 1 0 0,0 0-1 0 0,-1 1 0 0 0,1-1 0 0 0,0 0 0 0 0,-1 0 1 0 0,1 1-1 0 0,-1-1 0 0 0,0 0 0 0 0,1 0 0 0 0,-1 0-28 0 0,4-1 71 0 0,40-24 498 0 0,-89 47 1207 0 0,-35 36-1631 0 0,83-57-1017 0 0,17-7-434 0 0,-6 0-3396 0 0,-5 3-7044 0 0</inkml:trace>
  <inkml:trace contextRef="#ctx0" brushRef="#br0" timeOffset="78309.523">4928 2852 3825 0 0,'0'0'1743'0'0,"0"0"-399"0"0,0 0-352 0 0,0 0 66 0 0,0 0 246 0 0,0 0 167 0 0,0 0-49 0 0,0 0-235 0 0,0 0-290 0 0,0 0-274 0 0,0 0-206 0 0,15 15 774 0 0,-4-9-886 0 0,0 0-1 0 0,1-2 1 0 0,-1 1-1 0 0,1-2 1 0 0,0 1-1 0 0,1-2 1 0 0,-1 1-1 0 0,0-2 1 0 0,1 0-1 0 0,-1 0 0 0 0,1-1 1 0 0,0-1-1 0 0,-1 0 1 0 0,0 0-1 0 0,1-1 1 0 0,-1-1-1 0 0,4-1-304 0 0,20-12 241 0 0,-1-2 0 0 0,-1-1 1 0 0,-1-1-1 0 0,0-2 0 0 0,-2-2 0 0 0,-1 0 0 0 0,0-2 0 0 0,-2-2 0 0 0,-1 0 1 0 0,-2-1-1 0 0,20-30-241 0 0,-10 9 136 0 0,-3-2 0 0 0,-2-1 1 0 0,-2-1-1 0 0,3-14-136 0 0,15-28 112 0 0,-8 0-57 0 0,-38 96-60 0 0,0 1-1 0 0,0-1 1 0 0,0 1 0 0 0,0-1-1 0 0,0 0 1 0 0,0 1-1 0 0,1-1 1 0 0,-1 0 0 0 0,0 1-1 0 0,0-1 1 0 0,0 0 0 0 0,1 1-1 0 0,-1-1 1 0 0,0 0 0 0 0,0 1-1 0 0,1-1 1 0 0,-1 0 0 0 0,0 0-1 0 0,1 1 1 0 0,-1-1 0 0 0,0 0-1 0 0,1 0 1 0 0,-1 1 0 0 0,0-1-1 0 0,1 0 1 0 0,-1 0 0 0 0,0 0-1 0 0,1 0 1 0 0,-1 0 0 0 0,1 0-1 0 0,-1 0 1 0 0,0 0 0 0 0,1 1-1 0 0,-1-1 1 0 0,1-1 0 0 0,-1 1-1 0 0,0 0 1 0 0,1 0-1 0 0,-1 0 1 0 0,0 0 0 0 0,1 0-1 0 0,-1 0 1 0 0,1 0 0 0 0,-1 0-1 0 0,0-1 1 0 0,1 1 0 0 0,-1 0-1 0 0,0 0 1 0 0,1 0 0 0 0,-1-1-1 0 0,0 1 1 0 0,0 0 0 0 0,1-1-1 0 0,-1 1 1 0 0,0 0 0 0 0,0-1-1 0 0,1 1 1 0 0,-1 0 0 0 0,0-1-1 0 0,0 1 1 0 0,0 0 0 0 0,1-1-1 0 0,-1 1 1 0 0,0 0 0 0 0,0-1-1 0 0,0 1 1 0 0,0-1 0 0 0,0 1-1 0 0,0 0 6 0 0,17 37 109 0 0,-14-28-82 0 0,50 215 462 0 0,-47-190-401 0 0,-2 1 1 0 0,-2 0-1 0 0,-1-1 0 0 0,-2 1 0 0 0,-1 7-88 0 0,1-31 28 0 0,0 0 0 0 0,-1-1 0 0 0,0 1-1 0 0,0 0 1 0 0,-1-1 0 0 0,-1 1 0 0 0,0-1-1 0 0,0 0 1 0 0,-1 0 0 0 0,0-1 0 0 0,-1 1-1 0 0,0-1 1 0 0,0-1 0 0 0,-1 1 0 0 0,0-1-1 0 0,-1 0 1 0 0,0 0 0 0 0,0-1 0 0 0,0 0-1 0 0,-1-1 1 0 0,0 0 0 0 0,0 0 0 0 0,-1-1-1 0 0,0 0 1 0 0,0 0 0 0 0,0-1 0 0 0,0-1-1 0 0,-1 0 1 0 0,1 0 0 0 0,-1-1 0 0 0,-8 1-28 0 0,12-3 10 0 0,-1 0 0 0 0,1-1 0 0 0,-1 1 0 0 0,1-2 0 0 0,0 1 0 0 0,-1-1 0 0 0,1 0 0 0 0,0 0 0 0 0,0-1 0 0 0,0 0 0 0 0,1 0 0 0 0,-1-1 1 0 0,1 0-1 0 0,0 0 0 0 0,0 0 0 0 0,0-1 0 0 0,0 0 0 0 0,-4-4-10 0 0,4 4-67 0 0,0-1-1 0 0,0 1 1 0 0,0-1 0 0 0,1 0-1 0 0,0-1 1 0 0,0 1 0 0 0,0-1-1 0 0,1 0 1 0 0,0 0 0 0 0,1 0-1 0 0,-1-1 1 0 0,1 1 0 0 0,1-1 0 0 0,-1 0-1 0 0,2 0 1 0 0,-1 0 0 0 0,1 0-1 0 0,0 0 1 0 0,0-2 67 0 0,36-3-3095 0 0,-8 14-4790 0 0,-19 2 342 0 0,-5-2-409 0 0</inkml:trace>
  <inkml:trace contextRef="#ctx0" brushRef="#br0" timeOffset="78592.5">6136 2636 16572 0 0,'0'0'1313'0'0,"0"0"-549"0"0,0 0-264 0 0,0 0 126 0 0,0 0 191 0 0,0 0 97 0 0,0 0-103 0 0,0 0-244 0 0,0 0-205 0 0,0 0-136 0 0,0 0-82 0 0,0 0-40 0 0,0 0-34 0 0,-4 24-32 0 0,-12 72-13 0 0,19-51-174 0 0,3-41-69 0 0,-3-3-1074 0 0,-1-2-8070 0 0,-2-2-1638 0 0</inkml:trace>
  <inkml:trace contextRef="#ctx0" brushRef="#br0" timeOffset="78839.959">5995 2313 12947 0 0,'0'0'-216'0'0,"0"0"-808"0"0,0 0-337 0 0,0 0-47 0 0,0 0 376 0 0,0 0-729 0 0,0 0-4384 0 0</inkml:trace>
  <inkml:trace contextRef="#ctx0" brushRef="#br0" timeOffset="79163.067">6333 2848 12851 0 0,'0'0'1005'0'0,"0"0"-443"0"0,0 0-154 0 0,0 0 97 0 0,0 0 130 0 0,0 0 56 0 0,0 0-48 0 0,0 0-77 0 0,0 0-31 0 0,0 0-55 0 0,10-33-66 0 0,33-101-78 0 0,3 36 397 0 0,-24 66-482 0 0,20 183-784 0 0,-40-147 555 0 0,0 0 0 0 0,0 0 0 0 0,0 0 1 0 0,1-1-1 0 0,0 1 0 0 0,-1-1 0 0 0,1 0 1 0 0,0 1-1 0 0,0-1 0 0 0,1-1 0 0 0,-1 1 1 0 0,1 0-1 0 0,-1-1 0 0 0,1 0 0 0 0,0 0 1 0 0,0 0-1 0 0,0 0 0 0 0,0 0 0 0 0,0-1 1 0 0,0 0-1 0 0,0 0 0 0 0,1 0 0 0 0,-1 0 1 0 0,0-1-1 0 0,3 0-22 0 0,-1 0 139 0 0,-1-1 1 0 0,0 0-1 0 0,1 0 1 0 0,-1 0-1 0 0,0-1 1 0 0,0 1-1 0 0,0-1 1 0 0,0-1-1 0 0,0 1 1 0 0,0-1-1 0 0,-1 0 1 0 0,1 0 0 0 0,-1 0-1 0 0,1 0 1 0 0,-1-1-1 0 0,-1 0 1 0 0,1 0-1 0 0,0 0 1 0 0,-1 0-1 0 0,0 0 1 0 0,3-5-140 0 0,1 0 188 0 0,-1-1 0 0 0,0 0 0 0 0,-1 0 0 0 0,1 0 0 0 0,-2 0 1 0 0,0-1-1 0 0,0 0 0 0 0,-1 0 0 0 0,0 0 0 0 0,0-1 0 0 0,-2 1 1 0 0,1-4-189 0 0,-2 14-47 0 0,0 1-59 0 0,0 0-108 0 0,0 0-150 0 0,0 0-303 0 0,0 15-12541 0 0,0-11 1988 0 0</inkml:trace>
  <inkml:trace contextRef="#ctx0" brushRef="#br0" timeOffset="79509.999">7173 2528 8186 0 0,'0'0'4049'0'0,"0"0"-2304"0"0,0 0-644 0 0,0 0 181 0 0,0 0 204 0 0,0 0 105 0 0,0 0-201 0 0,0 0-303 0 0,0 0-255 0 0,0 0-220 0 0,0 0-131 0 0,0 0-76 0 0,0 0-81 0 0,-6-4-66 0 0,-19-11-51 0 0,22 15-187 0 0,1-1 0 0 0,-1 1 1 0 0,1 0-1 0 0,-1 0 0 0 0,1 0 0 0 0,-1 1 0 0 0,0-1 0 0 0,1 0 1 0 0,-1 1-1 0 0,1 0 0 0 0,0-1 0 0 0,-1 1 0 0 0,1 0 1 0 0,-1 1-1 0 0,1-1 0 0 0,0 0 0 0 0,0 1 0 0 0,0-1 0 0 0,0 1 1 0 0,-2 1-21 0 0,-2 1 45 0 0,0-1-36 0 0,1-1 0 0 0,0 2 0 0 0,0-1 0 0 0,0 0-1 0 0,0 1 1 0 0,0 0 0 0 0,1 0 0 0 0,-1 1-1 0 0,1-1 1 0 0,0 1 0 0 0,1 0 0 0 0,-1 0-1 0 0,1 0 1 0 0,0 0 0 0 0,0 1 0 0 0,1-1-1 0 0,-1 1 1 0 0,1 0 0 0 0,1 0 0 0 0,-1 0-1 0 0,0 5-8 0 0,4-5 3 0 0,0-1-1 0 0,0 1 0 0 0,1 0 1 0 0,-1-1-1 0 0,2 1 0 0 0,-1-1 1 0 0,0 0-1 0 0,1 0 0 0 0,0 0 1 0 0,0 0-1 0 0,0-1 0 0 0,1 1 1 0 0,0-1-1 0 0,0-1 0 0 0,0 1 1 0 0,0 0-1 0 0,0-1 0 0 0,1 0 1 0 0,-1-1-1 0 0,1 1 0 0 0,0-1 1 0 0,0 0-1 0 0,0 0 0 0 0,0-1 1 0 0,0 0-1 0 0,0 0 0 0 0,0 0 1 0 0,1-1-3 0 0,85 7-154 0 0,-58-32-1290 0 0,-25 16-1478 0 0,0 2-3332 0 0,-5 3-5234 0 0</inkml:trace>
  <inkml:trace contextRef="#ctx0" brushRef="#br0" timeOffset="79906.183">7394 2679 4833 0 0,'0'0'1783'0'0,"0"0"-29"0"0,0 0 153 0 0,0 0 65 0 0,0 0-91 0 0,0 0-189 0 0,0 0-212 0 0,0 0-175 0 0,0 0-144 0 0,0 0-157 0 0,0 0-142 0 0,0 0-117 0 0,30 9-94 0 0,95 25-55 0 0,-63-34 223 0 0,-52-5-620 0 0,4 1-59 0 0,-1-1 0 0 0,1 0 1 0 0,-1-1-1 0 0,0 0 0 0 0,-1-1 1 0 0,0 0-1 0 0,0-1 0 0 0,0-1 0 0 0,-1 0 1 0 0,0 0-1 0 0,-1-1 0 0 0,0 0 0 0 0,-1-1 1 0 0,0 0-1 0 0,0-1 0 0 0,-1 0 0 0 0,6-13-140 0 0,-13 23 8 0 0,0-1-1 0 0,-1 0 0 0 0,1 0 1 0 0,-1 0-1 0 0,0 1 0 0 0,0-1 1 0 0,0 0-1 0 0,0 0 0 0 0,0 0 1 0 0,0 0-1 0 0,-1 0 0 0 0,1 1 1 0 0,-1-1-1 0 0,0 0 0 0 0,0 0 1 0 0,0 1-1 0 0,0-1 0 0 0,-1 1 1 0 0,1-1-1 0 0,-1 1 0 0 0,1-1 1 0 0,-1 1-1 0 0,0 0 0 0 0,0 0 1 0 0,0 0-1 0 0,0 0 1 0 0,0 0-1 0 0,0 0 0 0 0,-1 0 1 0 0,1 1-1 0 0,-1-1 0 0 0,1 1 1 0 0,-1 0-1 0 0,1 0 0 0 0,-1 0 1 0 0,0 0-1 0 0,0 0 0 0 0,1 1 1 0 0,-1-1-1 0 0,0 1 0 0 0,0-1 1 0 0,0 1-1 0 0,0 0 0 0 0,1 0 1 0 0,-1 1-1 0 0,0-1 0 0 0,0 1 1 0 0,-2 0-8 0 0,-4-1-23 0 0,-1 0 1 0 0,1 0 0 0 0,0 2 0 0 0,-1-1 0 0 0,1 1 0 0 0,0 0-1 0 0,0 1 1 0 0,0 0 0 0 0,1 0 0 0 0,-1 1 0 0 0,1 0 0 0 0,0 1 0 0 0,0 0-1 0 0,0 0 1 0 0,1 0 0 0 0,-1 1 0 0 0,1 1 0 0 0,-2 1 22 0 0,2-1-17 0 0,0 0-1 0 0,1 0 1 0 0,0 0 0 0 0,0 1 0 0 0,0 0 0 0 0,1 0 0 0 0,0 1 0 0 0,0-1-1 0 0,1 1 1 0 0,1 0 0 0 0,-1 0 0 0 0,1 1 0 0 0,1-1 0 0 0,0 1-1 0 0,0-1 1 0 0,1 1 0 0 0,0 0 0 0 0,0-1 0 0 0,1 1 0 0 0,1 0-1 0 0,0 0 1 0 0,1 5 17 0 0,1-8-5 0 0,-1 0 1 0 0,2 0-1 0 0,-1-1 0 0 0,1 0 0 0 0,0 1 0 0 0,0-1 0 0 0,1-1 0 0 0,-1 1 0 0 0,1-1 0 0 0,1 0 1 0 0,-1 0-1 0 0,1 0 0 0 0,0-1 0 0 0,0 1 0 0 0,0-1 0 0 0,1-1 0 0 0,-1 0 0 0 0,1 1 1 0 0,0-2-1 0 0,0 1 0 0 0,5 0 5 0 0,156 20-186 0 0,-61-41-1921 0 0,-85 11-1966 0 0,0-2-3326 0 0,-12 5-5002 0 0</inkml:trace>
  <inkml:trace contextRef="#ctx0" brushRef="#br0" timeOffset="81593.1">6076 2282 0 0 0,'0'0'672'0'0,"0"0"376"0"0,0 0-31 0 0,0 0 67 0 0,0 0 84 0 0,0 0 70 0 0,0 0 23 0 0,0 0-91 0 0,0 0-30 0 0,0 0-18 0 0,0 0-23 0 0,0 0-59 0 0,0 0-128 0 0,0-3-139 0 0,0 3-708 0 0,0-1 0 0 0,0 1 0 0 0,0-1 0 0 0,0 1 0 0 0,-1-1 0 0 0,1 1 0 0 0,0-1 0 0 0,0 1 0 0 0,0-1 0 0 0,0 1 0 0 0,-1-1 0 0 0,1 1 0 0 0,0 0 0 0 0,0-1 0 0 0,-1 1 0 0 0,1-1 0 0 0,0 1 0 0 0,-1 0 0 0 0,1-1 0 0 0,0 1 0 0 0,-1 0 0 0 0,1-1 0 0 0,-1 1 0 0 0,1 0 0 0 0,-1 0 0 0 0,1-1 0 0 0,0 1 0 0 0,-1 0 0 0 0,1 0 0 0 0,-1 0 0 0 0,1 0 0 0 0,-1-1 0 0 0,1 1 0 0 0,-1 0 0 0 0,1 0 0 0 0,-1 0 0 0 0,1 0 0 0 0,-1 0 0 0 0,1 0 0 0 0,-1 1 0 0 0,1-1 0 0 0,-1 0 0 0 0,1 0 0 0 0,-1 0 0 0 0,1 0 0 0 0,-1 0 0 0 0,1 1 0 0 0,-1-1 0 0 0,1 0 0 0 0,0 0 0 0 0,-1 1 0 0 0,1-1 0 0 0,-1 0 0 0 0,1 1 0 0 0,0-1 0 0 0,-1 1 0 0 0,1-1-1 0 0,0 0 1 0 0,-1 1 0 0 0,1-1 0 0 0,0 1 0 0 0,0-1 0 0 0,0 1-65 0 0,-11 6-261 0 0,-36 27 1084 0 0,95-71 1466 0 0,-39 39 1055 0 0,35-5-3296 0 0,22-29 14 0 0,-102 33 347 0 0,-18 34-489 0 0,55-32-2914 0 0,2-6-1679 0 0,0 3-6074 0 0</inkml:trace>
  <inkml:trace contextRef="#ctx0" brushRef="#br0" timeOffset="88394.988">9924 2490 0 0 0,'0'0'907'0'0,"0"0"225"0"0,0 0 148 0 0,0 0 54 0 0,0 0 24 0 0,2 0 6 0 0,8-7 9494 0 0,-27-7-8091 0 0,-33-13-2037 0 0,40 24-635 0 0,1-1-1 0 0,-1 2 1 0 0,1-1 0 0 0,-1 1-1 0 0,0 1 1 0 0,0-1 0 0 0,0 2-1 0 0,0-1 1 0 0,0 2 0 0 0,0-1 0 0 0,1 1-1 0 0,-1 1 1 0 0,0 0 0 0 0,0 0-1 0 0,1 1 1 0 0,-1 0 0 0 0,1 0-1 0 0,-6 4-94 0 0,3-2 42 0 0,0 0 0 0 0,0 0-1 0 0,0 1 1 0 0,1 1 0 0 0,0 0-1 0 0,0 1 1 0 0,0 0 0 0 0,1 0-1 0 0,1 1 1 0 0,-1 1 0 0 0,2-1-1 0 0,-1 1 1 0 0,1 1 0 0 0,1 0-1 0 0,0 0 1 0 0,0 0 0 0 0,1 1-1 0 0,0 0 1 0 0,1 0 0 0 0,1 1-1 0 0,0-1 1 0 0,1 1 0 0 0,0 0-1 0 0,1 0 1 0 0,0 4-42 0 0,2-11 22 0 0,1 1-1 0 0,-1 0 1 0 0,2 0-1 0 0,-1 0 1 0 0,1-1 0 0 0,0 1-1 0 0,0-1 1 0 0,1 1 0 0 0,0-1-1 0 0,0 0 1 0 0,1 0-1 0 0,-1 0 1 0 0,1-1 0 0 0,0 1-1 0 0,1-1 1 0 0,0 0 0 0 0,-1 0-1 0 0,2 0 1 0 0,-1-1-1 0 0,0 0 1 0 0,1 0 0 0 0,0 0-1 0 0,0-1 1 0 0,0 0 0 0 0,0 0-1 0 0,0 0 1 0 0,1-1-1 0 0,1 1-21 0 0,1 0 75 0 0,1 0 0 0 0,0 0 0 0 0,1-1 0 0 0,-1-1 0 0 0,0 1-1 0 0,1-2 1 0 0,-1 1 0 0 0,0-2 0 0 0,1 1 0 0 0,-1-1 0 0 0,0-1-1 0 0,1 0 1 0 0,-1 0 0 0 0,0-1 0 0 0,0 0 0 0 0,-1-1 0 0 0,1 0-1 0 0,4-3-74 0 0,6-6 74 0 0,-1-1 1 0 0,-1-1-1 0 0,0 0 0 0 0,-2-2 0 0 0,1 0 0 0 0,-2 0 0 0 0,0-2 0 0 0,-2 0 0 0 0,0 0 0 0 0,-1-1 0 0 0,0-1 0 0 0,-2 0 1 0 0,-1-1-1 0 0,0 1 0 0 0,-2-2 0 0 0,2-7-74 0 0,-5-34 364 0 0,-4 62-337 0 0,0 2-15 0 0,0 0 1 0 0,0 0-30 0 0,0 0-25 0 0,7 27-358 0 0,34 91 608 0 0,-37-100-168 0 0,1-1 0 0 0,0 1 0 0 0,1-2 0 0 0,1 1 0 0 0,1-1 0 0 0,0 0 0 0 0,1 0 0 0 0,0-1 0 0 0,2 0 0 0 0,10 12-40 0 0,38 10 122 0 0,-57-36 67 0 0,-2-1-3867 0 0,0 0-3985 0 0,0 0-4749 0 0</inkml:trace>
  <inkml:trace contextRef="#ctx0" brushRef="#br0" timeOffset="89081.617">10567 2559 2232 0 0,'0'0'1627'0'0,"0"0"-144"0"0,0 0 302 0 0,0 0 391 0 0,0 0 86 0 0,0 0-247 0 0,0 0-425 0 0,0 0-366 0 0,0 0-165 0 0,0 0-24 0 0,0 0-19 0 0,0 0-32 0 0,10 12 5866 0 0,84-20-5244 0 0,79-14-590 0 0,-105 21-700 0 0,-68 1-324 0 0,0 0 13 0 0,0 0-12 0 0,0 0 13 0 0,0 0 8 0 0,0 0 1 0 0,0 0-3 0 0,0 0 8 0 0,0 0-3 0 0,0 0-5 0 0,0 0-20 0 0,0 0-20 0 0,0 0-5 0 0,0 0-11 0 0,0 0-25 0 0,-24 4-9631 0 0,18 0 2796 0 0,1-1-5056 0 0</inkml:trace>
  <inkml:trace contextRef="#ctx0" brushRef="#br0" timeOffset="89395.767">10625 2763 8586 0 0,'0'0'3167'0'0,"0"0"-964"0"0,0 0-485 0 0,0 0-107 0 0,0 0-61 0 0,0 0-157 0 0,0 0-270 0 0,0 0-297 0 0,0 0-215 0 0,0 0-118 0 0,0 0-62 0 0,0 0 9 0 0,3 2 56 0 0,94 18 2902 0 0,-21-8-2554 0 0,-24-7-131 0 0,-29-5-5112 0 0,-16 0 940 0 0,-3 0-8468 0 0</inkml:trace>
  <inkml:trace contextRef="#ctx0" brushRef="#br0" timeOffset="90062.692">11278 2667 13339 0 0,'0'0'1047'0'0,"0"0"-463"0"0,0 0 21 0 0,0 0 264 0 0,0 0 184 0 0,0 0 30 0 0,0 0-116 0 0,0 0-156 0 0,0 0-165 0 0,0 0-108 0 0,0 0-89 0 0,0 0-70 0 0,0 0-27 0 0,29 7-17 0 0,90 22-16 0 0,13-11 1248 0 0,-125-18-1498 0 0,0-1-1 0 0,0 0 1 0 0,0 0 0 0 0,-1-1 0 0 0,1 0 0 0 0,0 0 0 0 0,0 0-1 0 0,-1-1 1 0 0,1 0 0 0 0,-1 0 0 0 0,0-1 0 0 0,0 0 0 0 0,0 0-1 0 0,-1 0 1 0 0,0-1 0 0 0,1 1 0 0 0,-1-1 0 0 0,-1-1 0 0 0,1 1-1 0 0,-1-1 1 0 0,0 0 0 0 0,0 0 0 0 0,-1 0 0 0 0,1 0 0 0 0,-1-2-69 0 0,4-7 38 0 0,-1 0 0 0 0,0 0 0 0 0,-1-1 0 0 0,-1 0 0 0 0,-1 0 0 0 0,0 0 0 0 0,-1 0 0 0 0,0 0 0 0 0,-2-1 0 0 0,0-7-38 0 0,-1 19-11 0 0,0 1 0 0 0,0-1 0 0 0,0 1 0 0 0,0-1 0 0 0,-1 1 0 0 0,0 0 0 0 0,0 0 0 0 0,0 0 0 0 0,0 0 0 0 0,-1 0 0 0 0,1 0 0 0 0,-1 1 0 0 0,0-1 0 0 0,0 1 0 0 0,-1 0 0 0 0,1 0 0 0 0,0 0 0 0 0,-1 0 0 0 0,0 0 0 0 0,0 1 0 0 0,0 0 0 0 0,0 0 0 0 0,0 0 0 0 0,0 0 0 0 0,-1 1 0 0 0,1-1 0 0 0,0 1 0 0 0,-1 0 0 0 0,1 1 0 0 0,-1-1 0 0 0,0 1 0 0 0,1-1 0 0 0,-1 2 0 0 0,1-1 0 0 0,-1 0 0 0 0,1 1 0 0 0,-1 0 0 0 0,1 0 0 0 0,-1 0 0 0 0,1 0 0 0 0,0 1 0 0 0,-1 0 0 0 0,1 0 0 0 0,0 0 0 0 0,0 0 0 0 0,-1 2 11 0 0,-25 15-17 0 0,1 1-1 0 0,1 2 1 0 0,1 1 0 0 0,0 1 0 0 0,2 1 0 0 0,-1 3 17 0 0,22-20 11 0 0,0-1 1 0 0,0 1-1 0 0,1 0 1 0 0,0 0-1 0 0,1 0 0 0 0,-1 0 1 0 0,2 0-1 0 0,-1 1 0 0 0,1-1 1 0 0,0 1-1 0 0,1-1 1 0 0,0 1-1 0 0,0-1 0 0 0,1 1 1 0 0,0-1-1 0 0,1 1 1 0 0,-1-1-1 0 0,2 0 0 0 0,0 2-11 0 0,4 32 105 0 0,10 62 178 0 0,-4 69 149 0 0,-11-163-408 0 0,-1-1 0 0 0,-1 0 0 0 0,0 1 0 0 0,0-1 0 0 0,-1 1 0 0 0,0-1 0 0 0,0 0 0 0 0,-1 1 0 0 0,0-1 0 0 0,-1 0 0 0 0,0 0 0 0 0,0 0 0 0 0,-1-1 0 0 0,-1 1 0 0 0,1-1 0 0 0,-1 0 0 0 0,0 0 0 0 0,-1-1 0 0 0,0 1 0 0 0,0-1 0 0 0,-1 0 0 0 0,-1 1-24 0 0,2-4-13 0 0,0 1 0 0 0,0-1 0 0 0,-1 0-1 0 0,1 0 1 0 0,-1-1 0 0 0,0 0-1 0 0,0 0 1 0 0,0 0 0 0 0,0-1 0 0 0,-1 0-1 0 0,1-1 1 0 0,0 1 0 0 0,-1-1 0 0 0,1-1-1 0 0,-1 0 1 0 0,0 0 0 0 0,1 0 0 0 0,-2-1 13 0 0,7 1-77 0 0,0-1 0 0 0,0 0 1 0 0,1 1-1 0 0,-1-1 0 0 0,0 0 0 0 0,0 0 1 0 0,1 0-1 0 0,-1 0 0 0 0,1 0 1 0 0,-1-1-1 0 0,1 1 0 0 0,-1 0 1 0 0,1-1-1 0 0,0 1 0 0 0,-1-1 1 0 0,1 1-1 0 0,0-1 0 0 0,0 0 1 0 0,0 1-1 0 0,0-1 0 0 0,1 0 1 0 0,-1 0-1 0 0,0 0 0 0 0,1 0 1 0 0,-1 0-1 0 0,1 1 0 0 0,0-1 0 0 0,0 0 1 0 0,0 0-1 0 0,0 0 0 0 0,0 0 1 0 0,0 0-1 0 0,0 0 0 0 0,0 0 77 0 0,12-40-8160 0 0,-5 33-3352 0 0</inkml:trace>
  <inkml:trace contextRef="#ctx0" brushRef="#br0" timeOffset="90535.999">12035 2501 10890 0 0,'0'0'1357'0'0,"0"0"-142"0"0,0 0 134 0 0,0 0 203 0 0,0 0 36 0 0,0 0-200 0 0,0 0-319 0 0,0 0-296 0 0,0 0-200 0 0,0 0-117 0 0,0 0-67 0 0,0 0-32 0 0,0 0-16 0 0,-13 2-24 0 0,-40 8-37 0 0,13 23 223 0 0,34-24-399 0 0,-5 11-55 0 0,1 1-1 0 0,1 0 1 0 0,1 0-1 0 0,0 1 1 0 0,2 0-1 0 0,1 0 1 0 0,0 1-1 0 0,2 0 1 0 0,0-1-1 0 0,2 1 1 0 0,0 0 0 0 0,2 0-1 0 0,1 7-48 0 0,-1-23 25 0 0,0 0 1 0 0,0 0-1 0 0,1 0 0 0 0,0-1 1 0 0,0 1-1 0 0,1 0 0 0 0,-1-1 1 0 0,2 0-1 0 0,-1 0 0 0 0,0 0 1 0 0,1 0-1 0 0,0 0 0 0 0,1-1 1 0 0,-1 1-1 0 0,1-1 0 0 0,0-1 1 0 0,0 1-1 0 0,1-1 0 0 0,-1 1 1 0 0,1-2-1 0 0,0 1 0 0 0,0 0 1 0 0,1-1-1 0 0,-1-1 1 0 0,0 1-1 0 0,1-1 0 0 0,0 0 1 0 0,0 0-1 0 0,-1-1 0 0 0,1 0 1 0 0,0 0-1 0 0,0 0 0 0 0,0-1 1 0 0,0 0-26 0 0,5 0 121 0 0,0 0 0 0 0,0 0 0 0 0,0-1 0 0 0,0-1 0 0 0,-1 0 0 0 0,1 0 0 0 0,0-1 0 0 0,-1-1 0 0 0,0 0 0 0 0,0-1 0 0 0,0 0 0 0 0,4-3-121 0 0,5-2 98 0 0,-1-2 1 0 0,-1 0-1 0 0,0-1 1 0 0,-1-1-1 0 0,-1-1 1 0 0,0 0-1 0 0,0-1 1 0 0,-2 0-1 0 0,0-2 1 0 0,-1 1-1 0 0,-1-2 1 0 0,0 0-1 0 0,-2 0 1 0 0,0-1-1 0 0,-1 0 1 0 0,-1-1-1 0 0,-1 0 1 0 0,-1 0-1 0 0,-1 0 1 0 0,0-1-1 0 0,-1-9-98 0 0,-3 26-7 0 0,0-1 1 0 0,0 1-1 0 0,-1-1 0 0 0,0 0 0 0 0,0 1 0 0 0,0-1 1 0 0,-1 1-1 0 0,0-1 0 0 0,0 1 0 0 0,0 0 0 0 0,-1-1 0 0 0,1 1 1 0 0,-1 0-1 0 0,-1 0 0 0 0,1 0 0 0 0,-1 0 0 0 0,0 0 0 0 0,0 1 1 0 0,0-1-1 0 0,-1 1 0 0 0,1 0 0 0 0,-1 0 0 0 0,0 0 0 0 0,0 0 1 0 0,0 1-1 0 0,-1-1 0 0 0,0 1 0 0 0,1 0 0 0 0,-1 1 0 0 0,0-1 1 0 0,0 1-1 0 0,0 0 0 0 0,-1 0 7 0 0,-5-1-138 0 0,-1 1 1 0 0,1 0-1 0 0,0 1 0 0 0,-1 0 1 0 0,1 1-1 0 0,-1 0 1 0 0,1 0-1 0 0,0 2 0 0 0,-1-1 1 0 0,1 2-1 0 0,0-1 0 0 0,0 1 1 0 0,0 1 137 0 0,-87 39-8324 0 0,78-32-3554 0 0</inkml:trace>
  <inkml:trace contextRef="#ctx0" brushRef="#br0" timeOffset="91035.179">11931 2740 5233 0 0,'0'0'492'0'0,"0"0"159"0"0,0 0 549 0 0,0 0 534 0 0,0 0 246 0 0,0 0-105 0 0,0 0-294 0 0,0 0-316 0 0,0 0-190 0 0,0 0-66 0 0,0 0-65 0 0,0 0-43 0 0,-1 5-53 0 0,-4 16-79 0 0,3-16-61 0 0,2-5-60 0 0,13-4 1547 0 0,188-108 754 0 0,-184 103-2834 0 0,27-4 12 0 0,-26 44-121 0 0,-14-24 1 0 0,0-1 0 0 0,1 1 0 0 0,0-1 0 0 0,0 0 0 0 0,0 0 0 0 0,0 0 0 0 0,1-1 0 0 0,0 1 0 0 0,0-2 1 0 0,1 1-1 0 0,-1-1 0 0 0,1 1 0 0 0,0-2 0 0 0,0 1 0 0 0,0-1 0 0 0,7 2-7 0 0,65 14 200 0 0,-54-15-116 0 0,-25-4-60 0 0,0 0-32 0 0,0 0-13 0 0,0 0-26 0 0,-6-19-1713 0 0,-2 6-227 0 0,3 8-1470 0 0,3 3 1147 0 0,-2-1-9544 0 0</inkml:trace>
  <inkml:trace contextRef="#ctx0" brushRef="#br0" timeOffset="91574.951">12149 2182 3857 0 0,'0'0'2202'0'0,"0"0"-437"0"0,0 0 73 0 0,0 0 199 0 0,0 0 71 0 0,0 0-169 0 0,0 0-381 0 0,0 0-347 0 0,0 0-204 0 0,0 0-74 0 0,0 0-5 0 0,0 0-30 0 0,0 0-66 0 0,0-7-80 0 0,2-29 1730 0 0,-38 59-1677 0 0,-5 4-656 0 0,41-27-143 0 0,0 0-7 0 0,0 0 9 0 0,0 0-12 0 0,0 0 1 0 0,0 0 14 0 0,53-27 336 0 0,-52 27-322 0 0,-1 0 23 0 0,0 0 15 0 0,0 0-14 0 0,0 0 14 0 0,0 0 7 0 0,0 0-15 0 0,0 0 26 0 0,-26 20-1089 0 0,34-18-3410 0 0,-4-1-542 0 0,0-1-7372 0 0</inkml:trace>
  <inkml:trace contextRef="#ctx0" brushRef="#br0" timeOffset="92165.017">12409 2155 4745 0 0,'0'0'2172'0'0,"0"0"-223"0"0,0 0 11 0 0,0 0 31 0 0,0 0-93 0 0,0 0-189 0 0,0 0-256 0 0,0 0-266 0 0,0 0-223 0 0,0 0-185 0 0,0 0-133 0 0,0 0-93 0 0,0 0-48 0 0,-5 0-36 0 0,-12 0 298 0 0,37 0 919 0 0,52-8-187 0 0,40 8-369 0 0,-110 1-1115 0 0,0 1 0 0 0,0-1 1 0 0,0 1-1 0 0,0 0 0 0 0,0 0 0 0 0,0 0 0 0 0,-1 0 0 0 0,1 0 1 0 0,-1 0-1 0 0,1 0 0 0 0,-1 0 0 0 0,0 1 0 0 0,0-1 1 0 0,0 0-1 0 0,0 1 0 0 0,0-1 0 0 0,-1 1 0 0 0,1-1 0 0 0,-1 1 1 0 0,1 0-1 0 0,-1-1 0 0 0,0 1 0 0 0,0-1 0 0 0,0 1 0 0 0,0 0 1 0 0,-1-1-1 0 0,1 1 0 0 0,-1-1 0 0 0,0 1 0 0 0,1-1 1 0 0,-1 1-1 0 0,0-1 0 0 0,0 0 0 0 0,-1 2-15 0 0,-83 117 388 0 0,85-121-384 0 0,-1 1 0 0 0,1 0-1 0 0,0-1 1 0 0,-1 1 0 0 0,1 0 0 0 0,0 0-1 0 0,0-1 1 0 0,-1 1 0 0 0,1 0 0 0 0,0 0 0 0 0,0 0-1 0 0,0 0 1 0 0,0-1 0 0 0,0 1 0 0 0,0 0-1 0 0,0 0 1 0 0,0 0 0 0 0,0-1 0 0 0,1 1-1 0 0,-1 0 1 0 0,0 0 0 0 0,0 0 0 0 0,1-1-1 0 0,-1 1 1 0 0,1 0 0 0 0,-1-1 0 0 0,0 1-1 0 0,1 0 1 0 0,-1-1 0 0 0,1 1 0 0 0,0 0-1 0 0,-1-1 1 0 0,1 1 0 0 0,-1-1 0 0 0,1 1-1 0 0,0-1 1 0 0,-1 1 0 0 0,1-1 0 0 0,0 0-1 0 0,0 1 1 0 0,-1-1 0 0 0,1 0 0 0 0,0 0-1 0 0,0 1 1 0 0,0-1 0 0 0,-1 0 0 0 0,1 0-1 0 0,0 0 1 0 0,0 0-4 0 0,120-16 747 0 0,-21-18-1344 0 0,-68 23-6019 0 0,-27 10-5882 0 0</inkml:trace>
  <inkml:trace contextRef="#ctx0" brushRef="#br0" timeOffset="96002.254">14902 2367 0 0 0,'0'0'1583'0'0,"0"0"369"0"0,0 0 32 0 0,0 0-153 0 0,0 0-199 0 0,0 0-166 0 0,0 0-134 0 0,6-7-156 0 0,18-19-104 0 0,-17 4 3594 0 0,-32 10-2616 0 0,16 9-1575 0 0,-2 0-357 0 0,0 1 0 0 0,0-1-1 0 0,0 2 1 0 0,0 0 0 0 0,0 0 0 0 0,0 1-1 0 0,-1 0 1 0 0,1 1 0 0 0,-7 2-118 0 0,13-3 30 0 0,-144 27 399 0 0,35 4 149 0 0,56-9-21 0 0,58-22-518 0 0,0 0-31 0 0,26 20-106 0 0,-13-15 128 0 0,1-1 0 0 0,-1 0 1 0 0,1 0-1 0 0,0-1 0 0 0,0-1 0 0 0,0-1 0 0 0,0 0 0 0 0,13 0-30 0 0,2 0 15 0 0,136 11 184 0 0,-165-12-198 0 0,1 0 0 0 0,0 0 0 0 0,-1 0 0 0 0,1 0 0 0 0,-1 0 0 0 0,1 1 0 0 0,-1-1 0 0 0,1 0 0 0 0,-1 1 0 0 0,1-1 0 0 0,-1 0 0 0 0,1 1 0 0 0,-1-1 0 0 0,0 0 0 0 0,1 1-1 0 0,-1-1 1 0 0,1 1 0 0 0,-1-1 0 0 0,0 1 0 0 0,0-1 0 0 0,1 1 0 0 0,-1-1 0 0 0,0 1 0 0 0,0-1 0 0 0,1 1 0 0 0,-1-1 0 0 0,0 1 0 0 0,0-1 0 0 0,0 1 0 0 0,0-1 0 0 0,0 1 0 0 0,0 0 0 0 0,0-1 0 0 0,0 1 0 0 0,0-1 0 0 0,0 1 0 0 0,0-1-1 0 0,0 1 1 0 0,-1 0 0 0 0,1-1 0 0 0,0 1 0 0 0,0-1 0 0 0,0 1 0 0 0,-1-1 0 0 0,1 1 0 0 0,0-1 0 0 0,-1 1 0 0 0,1-1 0 0 0,0 0 0 0 0,-1 1 0 0 0,1-1 0 0 0,-1 1 0 0 0,1-1 0 0 0,-1 0 0 0 0,1 1 0 0 0,-1-1 0 0 0,1 0 0 0 0,-1 0 0 0 0,1 1-1 0 0,-1-1 1 0 0,-33 29 166 0 0,29-26-166 0 0,-103 77 148 0 0,-85 71-54 0 0,191-149-95 0 0,0 0 0 0 0,0 1 0 0 0,-1-1 0 0 0,1 0 0 0 0,0 0 0 0 0,1 1 0 0 0,-1 0 1 0 0,0-1-1 0 0,1 1 0 0 0,0 0 0 0 0,-1-1 0 0 0,1 1 0 0 0,0 0 0 0 0,0 0 0 0 0,1 0 1 0 0,-1 0-1 0 0,1 0 0 0 0,-1 0 0 0 0,1 0 0 0 0,0 0 0 0 0,0 0 0 0 0,0 0 0 0 0,1 0 1 0 0,-1 1-1 0 0,1-1 0 0 0,-1 0 0 0 0,1-1 0 0 0,0 1 0 0 0,0 0 0 0 0,1 0 0 0 0,-1 0 1 0 0,2 2-1 0 0,8 4 64 0 0,1 0 1 0 0,0 0 0 0 0,0-1 0 0 0,1-1 0 0 0,0 0 0 0 0,1-1-1 0 0,-1 0 1 0 0,1-1 0 0 0,1-1 0 0 0,-1 0 0 0 0,0-1-1 0 0,1 0 1 0 0,0-1 0 0 0,-1-1 0 0 0,15 0-65 0 0,97-4 520 0 0,-123-26-1507 0 0,-1-20-2285 0 0,-4 15-4666 0 0,0 22-3339 0 0</inkml:trace>
  <inkml:trace contextRef="#ctx0" brushRef="#br0" timeOffset="96412.397">14796 2016 896 0 0,'0'0'1434'0'0,"0"0"-485"0"0,0 0 13 0 0,0 0 250 0 0,0 0 199 0 0,0 0 57 0 0,0 0-41 0 0,0 0-128 0 0,0 0-104 0 0,0 0-86 0 0,0 0-112 0 0,0 0-155 0 0,-12 1-148 0 0,-38 5-79 0 0,50-6-556 0 0,-1 0 1 0 0,0 0-1 0 0,0 1 0 0 0,0-1 0 0 0,1 0 0 0 0,-1 0 0 0 0,0 1 1 0 0,0-1-1 0 0,1 1 0 0 0,-1-1 0 0 0,0 1 0 0 0,1-1 1 0 0,-1 1-1 0 0,1-1 0 0 0,-1 1 0 0 0,0-1 0 0 0,1 1 0 0 0,-1 0 1 0 0,1-1-1 0 0,0 1 0 0 0,-1 0 0 0 0,1-1 0 0 0,-1 1 0 0 0,1 0 1 0 0,0 0-1 0 0,0 0 0 0 0,-1-1 0 0 0,1 1 0 0 0,0 0 1 0 0,0 0-1 0 0,0 0 0 0 0,0-1 0 0 0,0 1 0 0 0,0 0 0 0 0,0 0 1 0 0,0 0-1 0 0,0-1 0 0 0,0 1 0 0 0,1 0 0 0 0,-1 0 0 0 0,0 0 1 0 0,1-1-1 0 0,-1 1-59 0 0,1 3 400 0 0,33 188 4098 0 0,-31-44-3591 0 0,-7 0 0 0 0,-13 62-907 0 0,-47 86 337 0 0,64-188-313 0 0,19-65-105 0 0,-14-34-2150 0 0,-3-14-9538 0 0,-2 5 330 0 0</inkml:trace>
  <inkml:trace contextRef="#ctx0" brushRef="#br0" timeOffset="97119.877">15765 2320 7594 0 0,'0'0'1521'0'0,"0"0"-434"0"0,0 0-171 0 0,0 0 119 0 0,0 0 143 0 0,0 0-45 0 0,0 0-206 0 0,0 0-176 0 0,0 0-112 0 0,0 0-12 0 0,0 0 2 0 0,0 0-62 0 0,0 0-48 0 0,5 21-8 0 0,37 124 937 0 0,30 82 346 0 0,-45-131-1466 0 0,2-126 2604 0 0,163-359-2196 0 0,-154 301-614 0 0,-27 65-698 0 0,13 18-4632 0 0,-15 5 2521 0 0,-3 0-3609 0 0,-1 0-4915 0 0</inkml:trace>
  <inkml:trace contextRef="#ctx0" brushRef="#br0" timeOffset="97564.508">16491 2343 3529 0 0,'0'0'1327'0'0,"0"0"42"0"0,0 0 354 0 0,0 0 267 0 0,0 0 85 0 0,0 0-134 0 0,0 0-333 0 0,0 0-296 0 0,0 0-214 0 0,0 0-177 0 0,0 0-100 0 0,0 0-71 0 0,0 0-68 0 0,15 0-66 0 0,101-3 1239 0 0,9 10 181 0 0,-44-31-1713 0 0,-67 16-3713 0 0,-21 6-2559 0 0,2 5-859 0 0,3-3-3021 0 0</inkml:trace>
  <inkml:trace contextRef="#ctx0" brushRef="#br0" timeOffset="97812.132">16474 2540 10274 0 0,'0'0'1538'0'0,"0"0"-666"0"0,0 0-238 0 0,0 0 199 0 0,0 0 326 0 0,0 0 229 0 0,0 0-5 0 0,0 0-216 0 0,0 0-261 0 0,0 0-245 0 0,0 0-181 0 0,0 0-129 0 0,27-1-94 0 0,132-9 37 0 0,-53-3-908 0 0,-62 5-7497 0 0,-37 5-3016 0 0</inkml:trace>
  <inkml:trace contextRef="#ctx0" brushRef="#br0" timeOffset="98533.904">17327 2413 4681 0 0,'0'0'1251'0'0,"0"0"-300"0"0,0 0 156 0 0,0 0 400 0 0,0 0 312 0 0,0 0 65 0 0,0 0-289 0 0,0 0-392 0 0,0 0-277 0 0,0 0-150 0 0,0 0-61 0 0,0 0-30 0 0,11 9-2 0 0,37 31 8 0 0,-44-38-572 0 0,-1 0 0 0 0,1 0 1 0 0,-1 0-1 0 0,1 0 0 0 0,0 0 0 0 0,-1-1 1 0 0,1 1-1 0 0,0-1 0 0 0,0 0 0 0 0,0-1 1 0 0,0 1-1 0 0,1-1 0 0 0,-1 1 1 0 0,0-1-1 0 0,0 0 0 0 0,0-1 0 0 0,4 0-119 0 0,10 0 412 0 0,150-18 2056 0 0,-154 16-2388 0 0,-1 0-1 0 0,1-1 0 0 0,-1 0 0 0 0,0-1 1 0 0,0-1-1 0 0,0 0 0 0 0,-1 0 0 0 0,0-2 0 0 0,0 1 1 0 0,0-2-1 0 0,-1 1 0 0 0,-1-1 0 0 0,1-1 0 0 0,-2 0 1 0 0,7-8-80 0 0,-14 14 4 0 0,0 0-1 0 0,0-1 1 0 0,-1 1 0 0 0,1-1 0 0 0,-1 1 0 0 0,0-1 0 0 0,0 0 0 0 0,-1 1 0 0 0,1-1 0 0 0,-1 0-1 0 0,0 0 1 0 0,0 1 0 0 0,0-1 0 0 0,-1 0 0 0 0,0 0 0 0 0,0 1 0 0 0,0-1 0 0 0,-1 0-1 0 0,1 1 1 0 0,-1 0 0 0 0,0-1 0 0 0,0 1 0 0 0,-2-3-4 0 0,-2 1-18 0 0,1 0 1 0 0,-1 1-1 0 0,0 0 1 0 0,0 0-1 0 0,0 0 0 0 0,-1 1 1 0 0,0 0-1 0 0,0 0 0 0 0,0 0 1 0 0,0 1-1 0 0,0 0 1 0 0,-1 1-1 0 0,0 0 0 0 0,1 0 1 0 0,-1 0-1 0 0,0 1 0 0 0,0 0 1 0 0,0 1-1 0 0,0 0 1 0 0,0 0-1 0 0,1 0 0 0 0,-1 1 1 0 0,0 0-1 0 0,0 1 0 0 0,0 0 1 0 0,1 0-1 0 0,-1 1 1 0 0,1 0-1 0 0,0 0 0 0 0,0 0 1 0 0,0 1-1 0 0,0 0 0 0 0,0 1 1 0 0,1-1-1 0 0,0 1 1 0 0,0 1-1 0 0,0 0 18 0 0,-1 1 11 0 0,0 1 1 0 0,1 1-1 0 0,0-1 1 0 0,1 1-1 0 0,0 0 1 0 0,0 0-1 0 0,1 1 1 0 0,0-1-1 0 0,1 1 1 0 0,0 0-1 0 0,0 0 1 0 0,1 0-1 0 0,0 3-11 0 0,-1 176 513 0 0,-8 60 427 0 0,6-225-892 0 0,-2 0 1 0 0,0 0-1 0 0,-2 0 1 0 0,0-1 0 0 0,-2-1-1 0 0,0 1 1 0 0,-1-2-1 0 0,-2 0 1 0 0,0 0 0 0 0,-1-1-1 0 0,-7 6-48 0 0,12-16 12 0 0,-1 0-1 0 0,-1-1 1 0 0,1 0-1 0 0,-1-1 1 0 0,-1 0-1 0 0,1-1 1 0 0,-1 0-1 0 0,-1-1 1 0 0,1-1 0 0 0,-1 0-1 0 0,-1 0-11 0 0,28-28-2224 0 0,10 4 431 0 0,-5 3-1417 0 0,-5 6-1828 0 0,3 1-7126 0 0</inkml:trace>
  <inkml:trace contextRef="#ctx0" brushRef="#br0" timeOffset="99026.711">18331 2293 12963 0 0,'0'0'1715'0'0,"0"0"-314"0"0,0 0 37 0 0,0 0 48 0 0,0 0-95 0 0,0 0-228 0 0,0 0-365 0 0,0 0-263 0 0,0 0-168 0 0,0 0-115 0 0,0 0-57 0 0,0 0-26 0 0,0 0 15 0 0,-14 8 20 0 0,-45 25-1 0 0,52-28-157 0 0,0 0 0 0 0,1 0 1 0 0,-1 0-1 0 0,1 1 0 0 0,0 0 1 0 0,1 0-1 0 0,0 1 0 0 0,0-1 0 0 0,0 1 1 0 0,1 0-1 0 0,0 1 0 0 0,-3 5-46 0 0,-4 7 56 0 0,3-5-41 0 0,0-1 0 0 0,1 1 0 0 0,1 1 0 0 0,0-1 0 0 0,1 1 0 0 0,1 0 0 0 0,0 0 0 0 0,1 1 0 0 0,1-1 0 0 0,1 1 1 0 0,0-1-1 0 0,1 1 0 0 0,2 15-15 0 0,-1-26 12 0 0,0-1 0 0 0,1 1 1 0 0,0 0-1 0 0,0-1 1 0 0,0 0-1 0 0,0 1 0 0 0,1-1 1 0 0,0 0-1 0 0,0 0 0 0 0,1 0 1 0 0,-1-1-1 0 0,1 1 1 0 0,0-1-1 0 0,0 0 0 0 0,1 0 1 0 0,-1 0-1 0 0,1-1 0 0 0,0 0 1 0 0,-1 1-1 0 0,2-2 1 0 0,-1 1-1 0 0,0-1 0 0 0,0 1 1 0 0,2-1-13 0 0,5 2 101 0 0,-1 0 1 0 0,1-1 0 0 0,0 0 0 0 0,0-1 0 0 0,0 0 0 0 0,0-1 0 0 0,0-1 0 0 0,0 1 0 0 0,0-2-1 0 0,0 0 1 0 0,4-1-102 0 0,8-4 224 0 0,-1-2 0 0 0,-1 0 0 0 0,1-1 0 0 0,-1-2 0 0 0,-1 0 0 0 0,0-1 0 0 0,-1-1 0 0 0,0-1 0 0 0,-1-1 0 0 0,0 0 0 0 0,9-12-224 0 0,-7 5 104 0 0,-1-1 0 0 0,-2-1 1 0 0,0-1-1 0 0,-2 0 1 0 0,0-1-1 0 0,4-13-104 0 0,-16 32-3 0 0,-1-1-1 0 0,1 1 1 0 0,-1-1-1 0 0,-1 0 1 0 0,1 0-1 0 0,-1 0 1 0 0,-1 0-1 0 0,0-1 1 0 0,0 1-1 0 0,0 0 1 0 0,-1-1-1 0 0,0 1 1 0 0,-1-1-1 0 0,0 1 1 0 0,0 0-1 0 0,-1 0 1 0 0,0 0-1 0 0,0 0 1 0 0,-1 0-1 0 0,0 0 1 0 0,0 0-1 0 0,-3-3 4 0 0,0 3-32 0 0,1 1 0 0 0,-1 0 0 0 0,-1 1 0 0 0,1-1 0 0 0,-1 1 0 0 0,0 1 0 0 0,-1-1-1 0 0,1 1 1 0 0,-1 1 0 0 0,0-1 0 0 0,0 1 0 0 0,0 1 0 0 0,-1-1 0 0 0,1 1 0 0 0,-1 1 0 0 0,0 0 0 0 0,0 0 0 0 0,0 1 0 0 0,0 0 0 0 0,-6 0 32 0 0,-6 0-240 0 0,0 0 1 0 0,-1 2 0 0 0,1 0 0 0 0,0 2 0 0 0,0 0 0 0 0,0 1 0 0 0,0 2 0 0 0,-4 1 239 0 0,-82 40-3538 0 0,40-11-5781 0 0,43-23-2618 0 0</inkml:trace>
  <inkml:trace contextRef="#ctx0" brushRef="#br0" timeOffset="99453.822">18294 2513 6025 0 0,'0'0'2195'0'0,"0"0"-842"0"0,0 0-137 0 0,0 0 175 0 0,0 0 135 0 0,0 0-10 0 0,0 0-150 0 0,0 0-189 0 0,0 0-170 0 0,0 0-105 0 0,0 0-70 0 0,0 0-71 0 0,0 0-95 0 0,-13 3-94 0 0,-55 13 289 0 0,68-16-578 0 0,70-26 1029 0 0,61-9-173 0 0,-19 31 134 0 0,-45 34-591 0 0,-24-14-270 0 0,43 3-84 0 0,-91-41-6893 0 0,2 17 735 0 0,-2 1-6089 0 0</inkml:trace>
  <inkml:trace contextRef="#ctx0" brushRef="#br0" timeOffset="100013.429">18512 1923 5289 0 0,'0'0'1913'0'0,"0"0"75"0"0,0 0 198 0 0,0 0 82 0 0,0 0-110 0 0,0 0-350 0 0,0 0-402 0 0,0 0-284 0 0,0 0-205 0 0,0 0-130 0 0,0 0-76 0 0,0 0-75 0 0,0 0-87 0 0,2-2-66 0 0,-1-8 653 0 0,-17 16 319 0 0,-1 0-1576 0 0,-39 25 710 0 0,55-31-563 0 0,1 0-10 0 0,0 0 4 0 0,0 0-24 0 0,0 0 11 0 0,0 0 3 0 0,0 0-31 0 0,13-3 96 0 0,49-9 331 0 0,-62 12-342 0 0,0 0-18 0 0,0 0-16 0 0,0 0-8 0 0,0 0 11 0 0,0 0 23 0 0,0 0 24 0 0,0 0 20 0 0,0 0 1 0 0,-24 19 993 0 0,23-19-1059 0 0,1 0-42 0 0,0 0-34 0 0,0 0-91 0 0,10 0-1149 0 0,4-1-495 0 0,-4-1-2904 0 0,-1 1-7765 0 0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8:29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1 6081 0 0,'0'0'1639'0'0,"0"0"-232"0"0,0 0-44 0 0,0 0 110 0 0,0 0 74 0 0,0 0-75 0 0,0 0-216 0 0,0 0-296 0 0,0 0-264 0 0,0 0-178 0 0,0 0-95 0 0,-2 4-22 0 0,-11 59 2880 0 0,-29 236-55 0 0,7 16-2629 0 0,10-149-405 0 0,23-151-2123 0 0,4-39-1151 0 0,1 8-1931 0 0,-2 8 188 0 0,1 3-5960 0 0</inkml:trace>
  <inkml:trace contextRef="#ctx0" brushRef="#br0" timeOffset="309.097">0 509 6217 0 0,'0'0'2306'0'0,"0"0"-537"0"0,0 0-387 0 0,0 0-121 0 0,0 0 2 0 0,0 0 0 0 0,0 0-74 0 0,0 0-95 0 0,0 0-77 0 0,0 0-63 0 0,0 0-54 0 0,0 0-52 0 0,0 0-100 0 0,35-9-83 0 0,109-28-136 0 0,46 8 589 0 0,-33 17-985 0 0,-122 10-428 0 0,-20 3-7991 0 0,-15-2 2177 0 0,0-2-3857 0 0</inkml:trace>
  <inkml:trace contextRef="#ctx0" brushRef="#br0" timeOffset="901.039">636 59 9290 0 0,'0'0'1598'0'0,"0"0"-459"0"0,0 0-222 0 0,0 0 39 0 0,0 0 71 0 0,0 0-67 0 0,0 0-203 0 0,0 0-248 0 0,0 0-108 0 0,0 0 73 0 0,0 0 163 0 0,0 0 119 0 0,0 0 19 0 0,4 8-47 0 0,22 84 1378 0 0,-33 431-37 0 0,7-430-2064 0 0,0-93 7 0 0,0 0-3 0 0,0 0 14 0 0,8-12 189 0 0,3-5-156 0 0,1 1 0 0 0,0 1 0 0 0,1 0 0 0 0,1 1 0 0 0,0 0 0 0 0,1 1 0 0 0,9-5-56 0 0,-19 14 3 0 0,16-13-2 0 0,1 1-1 0 0,0 1 1 0 0,1 1 0 0 0,1 1-1 0 0,0 1 1 0 0,17-5-1 0 0,-39 16 0 0 0,-1 1 0 0 0,1-1 0 0 0,-1 1 1 0 0,1 0-1 0 0,-1 0 0 0 0,1 0 0 0 0,0-1 0 0 0,-1 2 1 0 0,1-1-1 0 0,-1 0 0 0 0,1 0 0 0 0,-1 0 0 0 0,1 1 1 0 0,-1-1-1 0 0,1 1 0 0 0,-1-1 0 0 0,1 1 0 0 0,-1 0 1 0 0,0-1-1 0 0,1 1 0 0 0,-1 0 0 0 0,0 0 0 0 0,0 0 0 0 0,1 0 1 0 0,-1 0-1 0 0,0 0 0 0 0,0 0 0 0 0,0 0 0 0 0,0 1 1 0 0,-1-1-1 0 0,1 0 0 0 0,0 1 0 0 0,0-1 0 0 0,-1 1 1 0 0,1-1-1 0 0,-1 0 0 0 0,1 1 0 0 0,-1-1 0 0 0,0 1 1 0 0,1-1-1 0 0,-1 1 0 0 0,0 0 0 0 0,0-1 0 0 0,0 1 1 0 0,0-1-1 0 0,0 1 0 0 0,-1-1 0 0 0,1 1 0 0 0,0-1 1 0 0,-1 1-1 0 0,1-1 0 0 0,-1 1 0 0 0,1-1 0 0 0,-1 1 0 0 0,0-1 1 0 0,0 1-1 0 0,1 18 49 0 0,4 125 256 0 0,-2-139-300 0 0,0 0-1 0 0,0 0 1 0 0,1 0 0 0 0,0-1-1 0 0,0 1 1 0 0,0-1 0 0 0,1 0-1 0 0,-1 0 1 0 0,1 0-1 0 0,0 0 1 0 0,1 0 0 0 0,-1-1-1 0 0,2 1-4 0 0,15-35-5196 0 0,-17 23-731 0 0,-2 2-5813 0 0</inkml:trace>
  <inkml:trace contextRef="#ctx0" brushRef="#br0" timeOffset="1356.475">1220 656 464 0 0,'0'0'2214'0'0,"0"0"-1173"0"0,0 0-258 0 0,0 0 334 0 0,0 0 327 0 0,0 0 44 0 0,0 0-77 0 0,0 0-161 0 0,0 0-134 0 0,0 0-76 0 0,0 0-60 0 0,0 0-41 0 0,19 4-27 0 0,59 14-19 0 0,-74-17-713 0 0,1 0 1 0 0,0 0-1 0 0,0-1 0 0 0,-1 0 1 0 0,1 0-1 0 0,0 0 1 0 0,0 0-1 0 0,-1-1 1 0 0,1 0-1 0 0,0 0 0 0 0,-1 0 1 0 0,1 0-1 0 0,-1-1 1 0 0,1 0-1 0 0,-1 0 1 0 0,0 0-1 0 0,0 0 0 0 0,0-1 1 0 0,0 0-1 0 0,0 0 1 0 0,0 0-1 0 0,-1 0 1 0 0,1 0-1 0 0,-1-1 0 0 0,0 1 1 0 0,0-1-1 0 0,0 0 1 0 0,-1 0-1 0 0,1 0 1 0 0,-1-1-181 0 0,8-9 239 0 0,-6 10-173 0 0,0-1 1 0 0,-1 0 0 0 0,0 0 0 0 0,0 0 0 0 0,0 0 0 0 0,-1 0 0 0 0,0-1 0 0 0,0 1 0 0 0,0-1 0 0 0,0 0-1 0 0,-1 0 1 0 0,0 1 0 0 0,0-1 0 0 0,-1 0 0 0 0,0 0 0 0 0,0 0 0 0 0,0 0 0 0 0,-1-3-67 0 0,-1 6 14 0 0,0 1-1 0 0,0-1 1 0 0,0 1 0 0 0,0 0 0 0 0,-1 0 0 0 0,1 0 0 0 0,-1 0-1 0 0,1 1 1 0 0,-1-1 0 0 0,0 0 0 0 0,0 1 0 0 0,0 0 0 0 0,0 0-1 0 0,0 0 1 0 0,0 0 0 0 0,0 0 0 0 0,0 1 0 0 0,0-1 0 0 0,0 1-1 0 0,0 0 1 0 0,0 0 0 0 0,0 0 0 0 0,0 0 0 0 0,0 1 0 0 0,-1-1-1 0 0,1 1-13 0 0,-2-1-14 0 0,-7 2-7 0 0,0 1-1 0 0,1 0 1 0 0,0 1-1 0 0,-1 1 0 0 0,1-1 1 0 0,1 2-1 0 0,-1 0 1 0 0,1 0-1 0 0,0 0 1 0 0,0 1-1 0 0,1 1 1 0 0,-7 7 21 0 0,7-8-10 0 0,-1-1 2 0 0,1 1-1 0 0,0 1 1 0 0,0 0 0 0 0,0 0-1 0 0,1 1 1 0 0,0 0 0 0 0,1 1-1 0 0,0-1 1 0 0,1 2 0 0 0,-1-1-1 0 0,2 0 1 0 0,0 1 0 0 0,0 0-1 0 0,1 0 1 0 0,0 1-1 0 0,1-1 1 0 0,0 1 0 0 0,1 0-1 0 0,0 2 9 0 0,4-10 1 0 0,1 0 0 0 0,-1 0 0 0 0,1 0-1 0 0,0 0 1 0 0,0 0 0 0 0,0 0 0 0 0,0-1-1 0 0,0 0 1 0 0,1 1 0 0 0,0-1 0 0 0,0-1-1 0 0,0 1 1 0 0,0 0 0 0 0,0-1-1 0 0,0 0 1 0 0,1 0 0 0 0,-1 0 0 0 0,1-1-1 0 0,-1 1 1 0 0,1-1 0 0 0,0 0 0 0 0,-1 0-1 0 0,1-1 1 0 0,0 0 0 0 0,0 1 0 0 0,0-2-1 0 0,-1 1 1 0 0,1 0 0 0 0,4-2-1 0 0,16 3-78 0 0,0-2 0 0 0,-1-1 0 0 0,1-1-1 0 0,0-1 1 0 0,-1-1 0 0 0,1-2 0 0 0,-2 0 0 0 0,2-1 78 0 0,20-9-3752 0 0,-3-2-3587 0 0,-30 11-4305 0 0</inkml:trace>
  <inkml:trace contextRef="#ctx0" brushRef="#br0" timeOffset="1921.992">1740 760 7626 0 0,'0'0'2248'0'0,"0"0"-350"0"0,0 0-120 0 0,0 0-197 0 0,0 0-276 0 0,0 0-292 0 0,0 0-258 0 0,0 0-92 0 0,0 0-47 0 0,0 0-25 0 0,0 0-55 0 0,0 0-60 0 0,0 0-51 0 0,7-14-63 0 0,53-96 799 0 0,4 30-39 0 0,-63 80-1126 0 0,1 1-1 0 0,-1-1 1 0 0,1 1 0 0 0,-1 0-1 0 0,1 0 1 0 0,-1-1 0 0 0,1 1-1 0 0,-1 0 1 0 0,0 0 0 0 0,0 0-1 0 0,1 1 1 0 0,-1-1 0 0 0,0 0-1 0 0,0 0 1 0 0,0 1 0 0 0,0-1-1 0 0,-1 0 1 0 0,1 1 0 0 0,0-1-1 0 0,0 1 1 0 0,-1-1 0 0 0,1 1 0 0 0,-1-1-1 0 0,0 1 1 0 0,1 0 0 0 0,-1-1-1 0 0,0 1 1 0 0,0-1 0 0 0,0 1-1 0 0,0 0 1 0 0,0-1 0 0 0,0 2 4 0 0,3 9-12 0 0,5 7 41 0 0,-5-11-13 0 0,0 0 1 0 0,0 0 0 0 0,0 0-1 0 0,1 0 1 0 0,0-1 0 0 0,1 0 0 0 0,-1 0-1 0 0,2 0 1 0 0,-1 0 0 0 0,1-1-1 0 0,0 0 1 0 0,0 0 0 0 0,2 1-17 0 0,-4-4 92 0 0,0 0 1 0 0,1 0 0 0 0,-1-1-1 0 0,1 0 1 0 0,-1 1-1 0 0,1-2 1 0 0,0 1 0 0 0,0 0-1 0 0,0-1 1 0 0,0 0-1 0 0,0 0 1 0 0,0-1 0 0 0,0 1-1 0 0,0-1 1 0 0,0 0-1 0 0,0-1 1 0 0,0 1 0 0 0,0-1-1 0 0,0 0 1 0 0,0 0-1 0 0,0-1 1 0 0,0 1 0 0 0,1-1-93 0 0,5-7 210 0 0,0 0 0 0 0,0 0 1 0 0,-1-1-1 0 0,0 0 0 0 0,-1-1 1 0 0,0 0-1 0 0,0 0 0 0 0,-2-1 1 0 0,1 0-1 0 0,1-6-210 0 0,7-8 145 0 0,-2 5-61 0 0,28-64 61 0 0,-37 34-472 0 0,-5 29-4092 0 0,0 21-1746 0 0,0 1-6246 0 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8:39.021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6304 436 0 0 0,'0'0'994'0'0,"0"0"831"0"0,0 0 293 0 0,0 0-62 0 0,0 0-144 0 0,0 0-197 0 0,0 0-204 0 0,0 0-119 0 0,0 0-100 0 0,0 0-108 0 0,0 0-85 0 0,0 0-101 0 0,-6-3-115 0 0,-18-12-102 0 0,2 45 2315 0 0,12 3-2788 0 0,1 0 0 0 0,3 1 0 0 0,0-1 0 0 0,2 1 1 0 0,2 1-1 0 0,1-1 0 0 0,1 0 0 0 0,2 0-308 0 0,-1-30 18 0 0,-1 1 0 0 0,1-1 0 0 0,-1 0 0 0 0,1 0 0 0 0,0 0 0 0 0,1 0 0 0 0,-1 0 0 0 0,1 0 0 0 0,0-1-1 0 0,0 1 1 0 0,0 0 0 0 0,0-1 0 0 0,1 0 0 0 0,-1 1 0 0 0,1-1 0 0 0,0 0 0 0 0,0 0 0 0 0,0 0 0 0 0,0-1-1 0 0,0 1 1 0 0,1-1 0 0 0,-1 0 0 0 0,1 0 0 0 0,0 0 0 0 0,0 0 0 0 0,-1-1 0 0 0,1 1 0 0 0,0-1 0 0 0,0 0-1 0 0,0 0 1 0 0,1-1 0 0 0,-1 1 0 0 0,0-1 0 0 0,0 0 0 0 0,0 0 0 0 0,0 0 0 0 0,0 0 0 0 0,1-1 0 0 0,-1 0-1 0 0,0 0 1 0 0,0 0 0 0 0,0 0 0 0 0,0-1 0 0 0,-1 1 0 0 0,5-3-18 0 0,9-9 60 0 0,1 0 0 0 0,-2-1-1 0 0,0-1 1 0 0,-1 0 0 0 0,0-1 0 0 0,-1-1 0 0 0,-1 0 0 0 0,2-4-60 0 0,37-41-18 0 0,-16 109-220 0 0,-34-38 242 0 0,1 0 1 0 0,0-1-1 0 0,1 1 1 0 0,0-1-1 0 0,0 0 1 0 0,1 0-1 0 0,0 0 1 0 0,0-1-1 0 0,1 0 1 0 0,0 0-1 0 0,0 0 1 0 0,1 0-1 0 0,-1-1 1 0 0,2 0-1 0 0,-1-1 1 0 0,1 0-1 0 0,-1 0 1 0 0,1 0-1 0 0,1-1 1 0 0,-1 0-1 0 0,0-1 1 0 0,1 0-1 0 0,0 0 1 0 0,0-1-1 0 0,0 0 1 0 0,5 0-5 0 0,-9-2 35 0 0,0-1-1 0 0,0 0 1 0 0,-1-1-1 0 0,1 1 1 0 0,0-1 0 0 0,-1 0-1 0 0,1 0 1 0 0,-1 0 0 0 0,0 0-1 0 0,0-1 1 0 0,0 0-1 0 0,0 0 1 0 0,0 0 0 0 0,0 0-1 0 0,-1-1 1 0 0,1 1-1 0 0,-1-1 1 0 0,0 0 0 0 0,-1 0-1 0 0,1 0 1 0 0,0 0 0 0 0,-1-1-1 0 0,1-1-34 0 0,37-111 695 0 0,-29 26-407 0 0,-10 52-2710 0 0,14 67-3234 0 0,-9-19 399 0 0,-2 0-6405 0 0</inkml:trace>
  <inkml:trace contextRef="#ctx0" brushRef="#br0" timeOffset="419.365">7208 906 1064 0 0,'0'0'4346'0'0,"0"0"-1820"0"0,0 0-308 0 0,0 0 141 0 0,0 0-86 0 0,0 0-279 0 0,0 0-375 0 0,0 0-386 0 0,0 0-277 0 0,0 0-186 0 0,0 0-93 0 0,0 0-16 0 0,0 0 12 0 0,-5 5 18 0 0,-16 12-11 0 0,16-46 1086 0 0,4 8-1594 0 0,2 0 0 0 0,0-1 1 0 0,1 1-1 0 0,2 0 1 0 0,0 0-1 0 0,1 0 0 0 0,1 1 1 0 0,1-1-173 0 0,-2 4 21 0 0,1 1 0 0 0,1 0 1 0 0,1 0-1 0 0,0 1 0 0 0,1 0 1 0 0,1 0-1 0 0,0 1 0 0 0,1 0 1 0 0,0 1-1 0 0,1 0 0 0 0,10-8-21 0 0,-11 13-3 0 0,-9 5-18 0 0,1 0-1 0 0,0 1 1 0 0,0-1 0 0 0,0 1 0 0 0,0 0-1 0 0,0 0 1 0 0,0 0 0 0 0,0 0-1 0 0,1 1 1 0 0,-1-1 0 0 0,1 1-1 0 0,0 0 1 0 0,-1 0 0 0 0,1 0-1 0 0,0 0 1 0 0,-1 1 0 0 0,1-1 0 0 0,0 1-1 0 0,1 0 22 0 0,27 50-943 0 0,-27-38 585 0 0,16 3-6032 0 0,-17-15 1467 0 0,2 0-6221 0 0</inkml:trace>
  <inkml:trace contextRef="#ctx0" brushRef="#br0" timeOffset="673.196">7738 610 10162 0 0,'0'0'2290'0'0,"0"0"-602"0"0,0 0-281 0 0,0 0-116 0 0,0 0-142 0 0,0 0-244 0 0,0 0-309 0 0,0 0-257 0 0,0 0-159 0 0,0 0-84 0 0,-1 33-37 0 0,1 102-26 0 0,8-87-94 0 0,-7-48-96 0 0,9 14-532 0 0,-2-13-5547 0 0,-7-1 59 0 0,-1 0-698 0 0</inkml:trace>
  <inkml:trace contextRef="#ctx0" brushRef="#br0" timeOffset="1105.795">8117 1 15443 0 0,'0'0'2351'0'0,"0"0"-1216"0"0,0 0-382 0 0,0 0 73 0 0,0 0 79 0 0,0 0-44 0 0,0 0-161 0 0,0 0-230 0 0,0 0-106 0 0,0 0 23 0 0,0 0-13 0 0,0 0-56 0 0,0 0-48 0 0,5 22-48 0 0,14 71-56 0 0,-14 62 237 0 0,-10-32-311 0 0,7 235-22 0 0,19-219-162 0 0,-10-101-457 0 0,-11-37 297 0 0,0-1-86 0 0,0 0-217 0 0,-1-6-2218 0 0,-7-9-1833 0 0,0-2-4295 0 0,4 8 857 0 0</inkml:trace>
  <inkml:trace contextRef="#ctx0" brushRef="#br0" timeOffset="1367.767">7938 502 7338 0 0,'0'0'1659'0'0,"0"0"-470"0"0,0 0-66 0 0,0 0 229 0 0,0 0 119 0 0,0 0-170 0 0,0 0-249 0 0,0 0-223 0 0,0 0-159 0 0,0 0-121 0 0,0 0-98 0 0,35-1-114 0 0,111-1-114 0 0,32 1-1559 0 0,-148 6-1135 0 0,-11 1-5704 0 0,-15-5 613 0 0</inkml:trace>
  <inkml:trace contextRef="#ctx0" brushRef="#br0" timeOffset="1641.016">8431 660 0 0 0,'0'0'771'0'0,"0"0"899"0"0,0 0 481 0 0,0 0 262 0 0,0 0 116 0 0,0 0-84 0 0,0 0-282 0 0,34 1-288 0 0,107-1-283 0 0,-63-18 568 0 0,-67 11-1730 0 0,5-1-59 0 0,1 0 1 0 0,-1-1 0 0 0,-1-1-1 0 0,0-1 1 0 0,0 0-1 0 0,-1-1 1 0 0,0 0-1 0 0,-1-1 1 0 0,-1 0-1 0 0,0-1 1 0 0,-1-1-1 0 0,0 0 1 0 0,-1-1-1 0 0,6-13-371 0 0,-15 27 17 0 0,0 0-1 0 0,0-1 1 0 0,0 1-1 0 0,0 0 1 0 0,-1-1-1 0 0,1 1 1 0 0,-1-1-1 0 0,1 1 1 0 0,-1-1-1 0 0,0 1 1 0 0,0-1 0 0 0,0 1-1 0 0,-1-1 1 0 0,1 1-1 0 0,-1-1 1 0 0,1 1-1 0 0,-1-1 1 0 0,0 1-1 0 0,0 0 1 0 0,0-1-1 0 0,0 1 1 0 0,0 0-1 0 0,0 0 1 0 0,0 0 0 0 0,-1 0-1 0 0,0 0 1 0 0,1 0-1 0 0,-1 0 1 0 0,0 0-1 0 0,0 1 1 0 0,0-1-1 0 0,0 0 1 0 0,0 1-1 0 0,0 0 1 0 0,0 0-1 0 0,0-1 1 0 0,-1 1-1 0 0,1 0 1 0 0,0 1 0 0 0,-1-1-1 0 0,1 0 1 0 0,-1 1-17 0 0,-107 3-71 0 0,88 5 55 0 0,0 1-1 0 0,1 1 0 0 0,0 1 1 0 0,1 1-1 0 0,0 0 0 0 0,1 2 1 0 0,0 0-1 0 0,1 1 1 0 0,1 1-1 0 0,1 0 0 0 0,0 2 1 0 0,1 0-1 0 0,1 0 0 0 0,0 2 1 0 0,2-1-1 0 0,0 2 1 0 0,-5 12 16 0 0,12-26-3 0 0,0 0 0 0 0,1 1 0 0 0,0-1 1 0 0,0 1-1 0 0,1 0 0 0 0,0 0 0 0 0,0 1 1 0 0,1-1-1 0 0,0 0 0 0 0,0 1 0 0 0,1 0 1 0 0,0-1-1 0 0,1 1 0 0 0,-1 0 0 0 0,2-1 1 0 0,-1 1-1 0 0,1 0 0 0 0,1-1 0 0 0,0 1 1 0 0,0-1-1 0 0,0 0 0 0 0,1 1 0 0 0,1-1 1 0 0,-1 0-1 0 0,1-1 0 0 0,0 1 0 0 0,1-1 1 0 0,0 1-1 0 0,0-1 0 0 0,1-1 0 0 0,-1 1 1 0 0,1-1-1 0 0,1 0 0 0 0,-1 0 1 0 0,1-1-1 0 0,1 0 3 0 0,14 5 24 0 0,1-1 1 0 0,1-1-1 0 0,-1-1 0 0 0,1-1 1 0 0,1-1-1 0 0,-1-1 0 0 0,0-1 1 0 0,1-2-1 0 0,0 0 0 0 0,-1-1 1 0 0,18-4-25 0 0,-30 4-15 0 0,0-2 0 0 0,0 0 0 0 0,-1 0-1 0 0,1-1 1 0 0,0 0 0 0 0,-1-1 0 0 0,0-1 0 0 0,0 0 0 0 0,0 0 0 0 0,-1-1 0 0 0,1 0-1 0 0,-1-1 1 0 0,-1 0 0 0 0,4-3 15 0 0,28-55-7316 0 0,-38 56-4426 0 0</inkml:trace>
  <inkml:trace contextRef="#ctx0" brushRef="#br0" timeOffset="836.494">7703 367 9498 0 0,'0'0'2929'0'0,"0"0"-1193"0"0,0 0-528 0 0,0 0-360 0 0,0 0-231 0 0,0 0-289 0 0,0 0-176 0 0,0 0-240 0 0,0 0-256 0 0,0 0-297 0 0,0 0-767 0 0,0 0-3353 0 0,0 0-5313 0 0</inkml:trace>
  <inkml:trace contextRef="#ctx0" brushRef="#br0" timeOffset="2160.274">7805 336 24 0 0,'0'0'2990'0'0,"0"0"39"0"0,0 0-127 0 0,0 0-458 0 0,0 0-629 0 0,0 0-489 0 0,0 0-322 0 0,0 0-98 0 0,0 0 14 0 0,0 0-88 0 0,0 0-127 0 0,0 0-153 0 0,0 0-143 0 0,-6 0-76 0 0,-72 0 1187 0 0,119-20 393 0 0,-29 13-1812 0 0,-18 3 2386 0 0,-19 14-1868 0 0,18-3-2255 0 0,17-4-6927 0 0,-5-3-3372 0 0</inkml:trace>
  <inkml:trace contextRef="#ctx0" brushRef="#br0" timeOffset="-2380.38">3825 614 0 0 0,'0'0'902'0'0,"0"0"386"0"0,0 0 571 0 0,0 0 387 0 0,0 0 122 0 0,0 0-177 0 0,0 0-430 0 0,0 0-280 0 0,0 0-224 0 0,0 0-116 0 0,0 0-26 0 0,0 0-87 0 0,0 0-91 0 0,0-7-89 0 0,-1-22-93 0 0,-29 12 1499 0 0,27 16-2040 0 0,-10 1-87 0 0,1-1 1 0 0,0 2-1 0 0,0-1 0 0 0,0 2 1 0 0,0 0-1 0 0,0 0 1 0 0,0 1-1 0 0,0 1 0 0 0,1 0 1 0 0,-1 0-1 0 0,1 1 0 0 0,0 0 1 0 0,1 1-1 0 0,-1 1 0 0 0,-6 4-127 0 0,7-5 89 0 0,3-1-76 0 0,1 0 0 0 0,0 1 0 0 0,0-1 0 0 0,1 1-1 0 0,-1 0 1 0 0,1 1 0 0 0,0-1 0 0 0,1 1 0 0 0,0 0 0 0 0,0 0 0 0 0,0 0-1 0 0,1 1 1 0 0,0-1 0 0 0,1 1 0 0 0,-1 0 0 0 0,1 0 0 0 0,1 0 0 0 0,0 0-1 0 0,0 0 1 0 0,0 0 0 0 0,1 0 0 0 0,0 0 0 0 0,1 0 0 0 0,0 0 0 0 0,0 0-13 0 0,0-3 0 0 0,0 0 0 0 0,0 0 0 0 0,0 0 0 0 0,0 0 0 0 0,1 0 0 0 0,0 0 0 0 0,0 0 0 0 0,0-1 0 0 0,1 1 0 0 0,0-1 0 0 0,0 0 0 0 0,0 0 0 0 0,0 0 0 0 0,0 0 0 0 0,1 0 0 0 0,0-1 0 0 0,0 1 0 0 0,0-1 0 0 0,0 0 0 0 0,0 0 0 0 0,1-1 0 0 0,-1 1 0 0 0,1-1 0 0 0,0 0 0 0 0,120 31-31 0 0,-107-33-140 0 0,0 0 0 0 0,0-1 0 0 0,0-1 0 0 0,-1 0 0 0 0,1-2 0 0 0,-1 0 0 0 0,0 0 0 0 0,0-2 0 0 0,0 0 0 0 0,3-3 171 0 0,56-29-10293 0 0,-63 30-1455 0 0</inkml:trace>
  <inkml:trace contextRef="#ctx0" brushRef="#br0" timeOffset="-1832.067">4466 652 6897 0 0,'0'0'1728'0'0,"0"0"-255"0"0,0 0 260 0 0,0 0 295 0 0,0 0 66 0 0,0 0-275 0 0,0 0-460 0 0,0 0-344 0 0,0 0-174 0 0,0 0-79 0 0,0 0-92 0 0,0 0-107 0 0,0 0-123 0 0,-2-7-90 0 0,-7-22-61 0 0,-28 18 471 0 0,30 12-624 0 0,-4 0-87 0 0,1 1 0 0 0,0 0 0 0 0,-1 0 0 0 0,1 1 0 0 0,0 1 0 0 0,1 0 0 0 0,-1 0 0 0 0,1 1 0 0 0,0 0 0 0 0,0 0 0 0 0,0 1 0 0 0,1 1 0 0 0,-1-1 0 0 0,2 1 0 0 0,-1 0 0 0 0,1 1 0 0 0,0 0 0 0 0,1 0-1 0 0,-1 1 1 0 0,2-1 0 0 0,-1 1 0 0 0,1 1 0 0 0,1-1 0 0 0,-1 3-49 0 0,0 0 1 0 0,1 0-1 0 0,1 0 0 0 0,0 0 0 0 0,0 1 1 0 0,1-1-1 0 0,1 0 0 0 0,0 1 0 0 0,1 0 1 0 0,1-1-1 0 0,0 6 0 0 0,2-12 12 0 0,0 0-1 0 0,0-1 1 0 0,1 0 0 0 0,-1 1-1 0 0,1-1 1 0 0,1 0 0 0 0,-1-1 0 0 0,1 1-1 0 0,-1-1 1 0 0,1 0 0 0 0,1 0-1 0 0,-1 0 1 0 0,0-1 0 0 0,1 0 0 0 0,0 0-1 0 0,0 0 1 0 0,0-1 0 0 0,0 0-1 0 0,0 0 1 0 0,0 0 0 0 0,0-1-1 0 0,1 0 1 0 0,-1 0 0 0 0,1-1 0 0 0,-1 0-1 0 0,0 0 1 0 0,1 0 0 0 0,-1-1-1 0 0,1 0 1 0 0,-1 0 0 0 0,0 0 0 0 0,0-1-1 0 0,0 0 1 0 0,1-1 0 0 0,-2 1-1 0 0,1-1-11 0 0,16-10 57 0 0,-1 0 0 0 0,-1-2 0 0 0,0 0 0 0 0,-1-2 0 0 0,0 0 0 0 0,-2-1 0 0 0,0 0 0 0 0,-1-2 0 0 0,-1 0 0 0 0,-1 0 0 0 0,0-2 0 0 0,-2 0-57 0 0,-11 21-1 0 0,34-38-143 0 0,-35 39 47 0 0,2 20-21 0 0,-1 33 110 0 0,-2-45-3 0 0,0 0 0 0 0,1 0 0 0 0,0 0 0 0 0,1 0 0 0 0,0 0 0 0 0,0 0 0 0 0,1 0 0 0 0,0 0 0 0 0,0 0 0 0 0,1 0 0 0 0,0-1 0 0 0,1 3 11 0 0,-1-4-159 0 0,1 0 0 0 0,0 0 0 0 0,-1 0 0 0 0,2-1 0 0 0,-1 1-1 0 0,1-1 1 0 0,0-1 0 0 0,0 1 0 0 0,0 0 0 0 0,0-1 0 0 0,1 0-1 0 0,0-1 1 0 0,0 1 0 0 0,0-1 0 0 0,0 0 0 0 0,1 0 0 0 0,-1-1-1 0 0,1 0 1 0 0,-1 0 0 0 0,1-1 0 0 0,0 0 0 0 0,0 0 0 0 0,6 0 159 0 0,2-1-2855 0 0,-6 0-2319 0 0,-2 0-6452 0 0</inkml:trace>
  <inkml:trace contextRef="#ctx0" brushRef="#br0" timeOffset="-1011.016">5066 918 3953 0 0,'0'0'2027'0'0,"0"0"-171"0"0,0 0-3 0 0,0 0-14 0 0,0 0-130 0 0,0 0-287 0 0,0 0-311 0 0,0 0-191 0 0,0 0-37 0 0,0 0 5 0 0,0 0-4 0 0,0 0-59 0 0,1-3-104 0 0,17-106 2278 0 0,-9 83-2885 0 0,2 1-1 0 0,0 0 1 0 0,2 0-1 0 0,1 2 0 0 0,0-1 1 0 0,2 2-1 0 0,1-1-113 0 0,8-3-5 0 0,-24 26-27 0 0,-1 0-36 0 0,0 0-12 0 0,7 41-60 0 0,-6-34 151 0 0,0 0 0 0 0,0 0 1 0 0,1 0-1 0 0,0-1 1 0 0,0 1-1 0 0,0-1 1 0 0,1 1-1 0 0,0-1 0 0 0,0 0 1 0 0,1 0-1 0 0,0 0 1 0 0,0-1-1 0 0,0 1 1 0 0,0-1-1 0 0,1 0 0 0 0,0 0 1 0 0,0 0-1 0 0,1-1 1 0 0,-1 0-1 0 0,1 0 1 0 0,0 0-1 0 0,0-1 0 0 0,0 0 1 0 0,0 0-1 0 0,1 0 1 0 0,-1-1-1 0 0,1 0 1 0 0,4 1-12 0 0,-6-3 74 0 0,0-1-1 0 0,-1 1 1 0 0,1-1 0 0 0,0 1 0 0 0,-1-1 0 0 0,1-1 0 0 0,-1 1 0 0 0,1-1 0 0 0,-1 1 0 0 0,0-1 0 0 0,0-1 0 0 0,0 1 0 0 0,0 0 0 0 0,0-1-1 0 0,0 0 1 0 0,0 0 0 0 0,-1 0 0 0 0,0 0 0 0 0,0-1 0 0 0,0 1 0 0 0,3-4-74 0 0,0-3 111 0 0,0 1 1 0 0,-1-1-1 0 0,0 0 1 0 0,-1 0-1 0 0,0 0 1 0 0,0-1 0 0 0,-1 0-1 0 0,0 0 1 0 0,-1 1-1 0 0,-1-1 1 0 0,1-1-1 0 0,-2 1 1 0 0,0-10-112 0 0,-10 5-902 0 0,7 12-7076 0 0,3 4 7966 0 0,0 0-11920 0 0</inkml:trace>
  <inkml:trace contextRef="#ctx0" brushRef="#br0" timeOffset="-3515.414">1161 529 12683 0 0,'0'0'1217'0'0,"0"0"-323"0"0,0 0-91 0 0,0 0 124 0 0,0 0 170 0 0,0 0 62 0 0,0 0-199 0 0,0 0-320 0 0,0 0-306 0 0,0 0-165 0 0,0 0-25 0 0,-14 13 635 0 0,-25 240 1411 0 0,39-245-2160 0 0,15 133 287 0 0,-14-137-303 0 0,0 0 1 0 0,0 0-1 0 0,1 0 1 0 0,-1 0-1 0 0,1 0 1 0 0,0 0-1 0 0,0 0 1 0 0,1-1-1 0 0,-1 1 1 0 0,1-1-1 0 0,0 0 1 0 0,0 0-1 0 0,0 0 1 0 0,0 0-1 0 0,1 0 1 0 0,-1 0-1 0 0,1-1 1 0 0,-1 0-1 0 0,1 1 0 0 0,0-2 1 0 0,0 1-1 0 0,0 0 1 0 0,0-1-1 0 0,0 1 1 0 0,0-1-1 0 0,1-1 1 0 0,-1 1-1 0 0,0 0 1 0 0,1-1-1 0 0,3 0-14 0 0,0-2 58 0 0,0-1 1 0 0,0 0-1 0 0,0 0 0 0 0,0 0 0 0 0,-1-1 0 0 0,0-1 0 0 0,1 1 0 0 0,-2-1 1 0 0,1 0-1 0 0,0-1 0 0 0,-1 1 0 0 0,0-1 0 0 0,0-1 0 0 0,-1 1 0 0 0,3-5-58 0 0,26-27 100 0 0,-2-2-1 0 0,-2-2 1 0 0,-1-1-1 0 0,4-13-99 0 0,-7 13 33 0 0,-24 41-34 0 0,-1 1-20 0 0,-1 1-6 0 0,18 35-257 0 0,-14-26 290 0 0,1 0 1 0 0,0 0-1 0 0,0 0 1 0 0,1 0-1 0 0,1-1 1 0 0,-1 0-1 0 0,1 0 1 0 0,1-1-1 0 0,-1 0 1 0 0,1 0-1 0 0,0-1 1 0 0,1 0-1 0 0,0 0 1 0 0,0-1-1 0 0,0 0 1 0 0,0-1-1 0 0,1 0 1 0 0,-1 0-1 0 0,1-1 1 0 0,0-1-1 0 0,0 1 1 0 0,1-2 0 0 0,-1 1-1 0 0,0-1 1 0 0,6-1-7 0 0,-9 0 49 0 0,1 0 1 0 0,0-1 0 0 0,-1 0 0 0 0,1-1-1 0 0,-1 1 1 0 0,1-1 0 0 0,-1-1 0 0 0,0 0 0 0 0,0 0-1 0 0,0 0 1 0 0,0-1 0 0 0,-1 0 0 0 0,1 0 0 0 0,-1 0-1 0 0,0-1 1 0 0,0 0 0 0 0,-1 0 0 0 0,3-4-50 0 0,5-6 112 0 0,-2 0 0 0 0,1-1 0 0 0,-2 0 0 0 0,0-1 1 0 0,-1 0-1 0 0,-1-1 0 0 0,-1 0 0 0 0,0 0 0 0 0,-1-1 1 0 0,-1 1-1 0 0,-1-1 0 0 0,0 0 0 0 0,-2-1 0 0 0,0 1 1 0 0,-1 0-1 0 0,-2-16-112 0 0,1 35-87 0 0,-3 13-4333 0 0,3 1 1823 0 0,0-3-2488 0 0,0-3-6590 0 0</inkml:trace>
  <inkml:trace contextRef="#ctx0" brushRef="#br0" timeOffset="-3098.856">2187 752 1584 0 0,'0'0'974'0'0,"0"0"169"0"0,0 0 428 0 0,0 0 407 0 0,0 0 209 0 0,0 0-91 0 0,0 0-250 0 0,0 0-278 0 0,0 0-237 0 0,0 0-177 0 0,0 0-129 0 0,0 0-109 0 0,0 0-94 0 0,34 7-101 0 0,105 20-95 0 0,-80-29 176 0 0,-52-3-601 0 0,-2 3-126 0 0,1-1 0 0 0,-1 0 0 0 0,1-1 1 0 0,-1 1-1 0 0,0-1 0 0 0,-1 0 0 0 0,1 0 0 0 0,-1 0 0 0 0,0-1 1 0 0,0 0-1 0 0,0 1 0 0 0,0-2 0 0 0,-1 1 0 0 0,0 0 0 0 0,0-1 1 0 0,0 1-1 0 0,-1-1 0 0 0,0 0 0 0 0,0 1 0 0 0,-1-1 0 0 0,1 0 1 0 0,-1-1-1 0 0,0 1 0 0 0,-1 0 0 0 0,1 0 0 0 0,-1 0 0 0 0,-1 0 1 0 0,1 0-1 0 0,-1-1 0 0 0,0 1 0 0 0,0 0 0 0 0,-1 0 0 0 0,0 0 1 0 0,0 1-1 0 0,0-1 0 0 0,-1 0 0 0 0,0 1 0 0 0,0-1 0 0 0,0 1 1 0 0,-1 0-1 0 0,-1-1-75 0 0,0 2-9 0 0,0 0 0 0 0,0 0 1 0 0,0 0-1 0 0,-1 1 0 0 0,0 0 0 0 0,1 0 1 0 0,-1 1-1 0 0,0 0 0 0 0,0 0 0 0 0,0 0 1 0 0,-1 1-1 0 0,1 0 0 0 0,0 0 1 0 0,-1 0-1 0 0,1 1 0 0 0,-1 0 0 0 0,1 0 1 0 0,0 1-1 0 0,-1-1 0 0 0,-3 2 9 0 0,0 2-16 0 0,1-1 1 0 0,-1 2-1 0 0,1-1 1 0 0,0 1-1 0 0,1 0 0 0 0,-1 1 1 0 0,1 0-1 0 0,0 1 0 0 0,0-1 1 0 0,1 2-1 0 0,0-1 1 0 0,0 1-1 0 0,1 0 0 0 0,0 0 1 0 0,0 1-1 0 0,1-1 0 0 0,0 1 1 0 0,-2 6 15 0 0,4-9 1 0 0,0 1 1 0 0,0 0-1 0 0,0 0 1 0 0,1 0-1 0 0,0 1 1 0 0,0-1-1 0 0,1 0 0 0 0,0 1 1 0 0,1-1-1 0 0,-1 1 1 0 0,1 0-1 0 0,1-1 1 0 0,-1 1-1 0 0,1-1 1 0 0,1 0-1 0 0,-1 1 1 0 0,1-1-1 0 0,0 0 1 0 0,1 0-1 0 0,0 0 1 0 0,0 0-1 0 0,1 0 1 0 0,-1-1-1 0 0,1 1 1 0 0,1-1-1 0 0,-1 0 0 0 0,1 0 1 0 0,0-1-1 0 0,3 3-1 0 0,17 6 5 0 0,0-1-1 0 0,2-1 0 0 0,-1-1 0 0 0,1-2 0 0 0,0 0 1 0 0,1-2-1 0 0,0-1 0 0 0,1-1 0 0 0,-1-2 0 0 0,1-1 0 0 0,-1 0 1 0 0,1-3-1 0 0,-1 0 0 0 0,24-5-4 0 0,20-4-1150 0 0,-43 3-2911 0 0,-21 5 1977 0 0,7-1-9636 0 0</inkml:trace>
  <inkml:trace contextRef="#ctx0" brushRef="#br0" timeOffset="5457.342">10832 702 0 0 0,'0'0'1291'0'0,"0"0"593"0"0,0 0 150 0 0,0 0-124 0 0,0 0-207 0 0,0 0-268 0 0,0 0-298 0 0,0 0-180 0 0,0 0-153 0 0,-1-2-79 0 0,1 0-538 0 0,-1 0-1 0 0,1 0 1 0 0,-1 0 0 0 0,0 0-1 0 0,0 0 1 0 0,0 0-1 0 0,0 0 1 0 0,0 1-1 0 0,-1-1 1 0 0,1 0 0 0 0,0 1-1 0 0,-1-1 1 0 0,1 1-1 0 0,-1 0 1 0 0,1-1-1 0 0,-1 1 1 0 0,0 0-1 0 0,0 0 1 0 0,1 0 0 0 0,-1 0-1 0 0,0 0 1 0 0,0 0-1 0 0,0 1 1 0 0,0-1-1 0 0,0 1-186 0 0,-90-12 2430 0 0,79 12-2319 0 0,1 1 1 0 0,0 0-1 0 0,-1 0 0 0 0,1 2 1 0 0,0-1-1 0 0,0 1 0 0 0,1 1 1 0 0,-1 0-1 0 0,1 1 0 0 0,0 0 1 0 0,0 1-1 0 0,-9 6-111 0 0,-57 46 616 0 0,71-52-584 0 0,-1 1 1 0 0,1-1-1 0 0,1 1 0 0 0,-1 1 0 0 0,1-1 1 0 0,0 1-1 0 0,1 0 0 0 0,0 0 0 0 0,0 0 1 0 0,1 1-1 0 0,0 0 0 0 0,0-1 0 0 0,1 1 0 0 0,0 0 1 0 0,1 0-1 0 0,0 0 0 0 0,0 0 0 0 0,1 0 1 0 0,0 0-1 0 0,0 0 0 0 0,1 0 0 0 0,1 0 1 0 0,-1 0-1 0 0,2 1-32 0 0,-2-3 39 0 0,1 0 0 0 0,0-1 0 0 0,1 1 1 0 0,-1 0-1 0 0,1-1 0 0 0,1 1 0 0 0,-1-1 0 0 0,1 0 1 0 0,0-1-1 0 0,1 1 0 0 0,-1 0 0 0 0,1-1 0 0 0,0 0 1 0 0,0 0-1 0 0,1-1 0 0 0,-1 1 0 0 0,1-1 0 0 0,0-1 1 0 0,0 1-1 0 0,1-1 0 0 0,-1 0 0 0 0,1 0 1 0 0,-1-1-1 0 0,1 0 0 0 0,0 0 0 0 0,0 0 0 0 0,0-1 1 0 0,0 0-1 0 0,0 0 0 0 0,0-1 0 0 0,0 0 0 0 0,1 0 1 0 0,-1-1-1 0 0,0 0 0 0 0,0 0 0 0 0,0-1 0 0 0,-1 0 1 0 0,1 0-1 0 0,0 0 0 0 0,5-4-39 0 0,6-8 100 0 0,-1 0 0 0 0,0-1 1 0 0,-1-1-1 0 0,-1-1 0 0 0,-1 0 0 0 0,0-1 0 0 0,-1-1 1 0 0,-1 0-1 0 0,-1-1 0 0 0,5-11-100 0 0,13-19 65 0 0,43-88 83 0 0,-72 139-153 0 0,0-1 1 0 0,0 0-1 0 0,0 1 0 0 0,-1-1 1 0 0,1 0-1 0 0,0 1 1 0 0,0-1-1 0 0,0 0 0 0 0,0 1 1 0 0,0-1-1 0 0,0 1 0 0 0,0-1 1 0 0,-1 0-1 0 0,1 1 0 0 0,0-1 1 0 0,0 1-1 0 0,1-1 0 0 0,-1 0 1 0 0,0 1-1 0 0,0-1 1 0 0,0 0-1 0 0,0 1 0 0 0,0-1 1 0 0,0 1-1 0 0,0-1 0 0 0,1 0 1 0 0,-1 1-1 0 0,0-1 0 0 0,0 0 1 0 0,0 1-1 0 0,1-1 1 0 0,-1 0-1 0 0,0 0 0 0 0,1 1 1 0 0,-1-1-1 0 0,0 0 0 0 0,1 0 1 0 0,-1 1-1 0 0,0-1 0 0 0,1 0 1 0 0,-1 0-1 0 0,0 0 1 0 0,1 0-1 0 0,-1 0 0 0 0,0 1 1 0 0,1-1-1 0 0,-1 0 0 0 0,1 0 1 0 0,-1 0-1 0 0,0 0 0 0 0,1 0 1 0 0,-1 0-1 0 0,0 0 1 0 0,1 0-1 0 0,-1 0 0 0 0,1 0 1 0 0,-1-1-1 0 0,0 1 0 0 0,1 0 1 0 0,-1 0-1 0 0,0 0 0 0 0,1 0 5 0 0,7 52 111 0 0,-7-41-97 0 0,-1 5-1 0 0,2-1 0 0 0,-1 0 0 0 0,2 1 0 0 0,0-1 0 0 0,1-1 0 0 0,0 1 0 0 0,1 0 0 0 0,1-1 0 0 0,1 0 0 0 0,-1 0 0 0 0,2-1 1 0 0,0 0-1 0 0,1 0 0 0 0,0-1 0 0 0,1 0 0 0 0,0 0 0 0 0,1-1 0 0 0,0-1 0 0 0,1 0 0 0 0,0 0 0 0 0,6 2-13 0 0,-16-10 19 0 0,1 0 0 0 0,0-1 0 0 0,0 0 0 0 0,-1 1 0 0 0,1-1 0 0 0,0 0 1 0 0,0-1-1 0 0,0 1 0 0 0,0 0 0 0 0,0-1 0 0 0,0 0 0 0 0,0 1 0 0 0,0-1 1 0 0,1 0-1 0 0,-1-1 0 0 0,0 1 0 0 0,0-1 0 0 0,0 1 0 0 0,0-1 0 0 0,0 0 0 0 0,0 0 1 0 0,-1 0-1 0 0,2-1-19 0 0,-9-40-436 0 0,-11 19-6572 0 0,9 15-4980 0 0</inkml:trace>
  <inkml:trace contextRef="#ctx0" brushRef="#br0" timeOffset="6795.293">11544 756 0 0 0,'0'0'1639'0'0,"0"0"279"0"0,0 0 169 0 0,0 0-21 0 0,0 0-169 0 0,0 0-275 0 0,0 0-266 0 0,0 0-194 0 0,0 0-87 0 0,0 0 26 0 0,0 0 12 0 0,0 0-13 0 0,0 7 2258 0 0,0 1 4036 0 0,0-7-7376 0 0,0-1 4 0 0,0 0-20 0 0,0 0 10 0 0,0 0 4 0 0,0 0 2 0 0,0 0 4 0 0,0 0 4 0 0,0 0 4 0 0,0 0 5 0 0,0 0 6 0 0,0 0-10 0 0,0 0 8 0 0,0 0 5 0 0,0 0-8 0 0,0 0-2 0 0,0 0-14 0 0,0 0-5 0 0,0 0-4 0 0,0 0 7 0 0,0 0 16 0 0,0 0-8 0 0,0 0-3 0 0,0 0-7 0 0,0 0-9 0 0,0 0-9 0 0,0 0 16 0 0,0 0 8 0 0,0 0 0 0 0,0 0-16 0 0,0 0-10 0 0,0 0 26 0 0,0 0-5 0 0,13 0 4 0 0,78 11 493 0 0,148-11 94 0 0,-239 0-584 0 0,0 0-7 0 0,0 0-7 0 0,0 0-6 0 0,0 0-12 0 0,0 0 8 0 0,1 0-10 0 0,0 0 6 0 0,-1 0 2 0 0,0 0 14 0 0,0 0 10 0 0,0 0 20 0 0,0 0-26 0 0,0 0-15 0 0,0 0-18 0 0,0 0 25 0 0,0 0 8 0 0,0 0 0 0 0,0 0-2 0 0,0 0-7 0 0,0 0-12 0 0,0 0-5 0 0,0 0 0 0 0,0 1 12 0 0,0 1 5 0 0,0-1 17 0 0,0-1-7 0 0,0 0-6 0 0,0 0-2 0 0,0 0-14 0 0,0 0 14 0 0,0 0-6 0 0,0 0-24 0 0,0 0 11 0 0,0 0 16 0 0,0 0-1 0 0,0 0-2 0 0,-1-7-2501 0 0,0-3-1690 0 0,7 3-1597 0 0,-2 0-5830 0 0</inkml:trace>
  <inkml:trace contextRef="#ctx0" brushRef="#br0" timeOffset="7255.005">11614 999 4297 0 0,'0'0'3375'0'0,"0"0"-1633"0"0,0 0-467 0 0,0 0 192 0 0,0 0 180 0 0,0 0-17 0 0,0 0-267 0 0,0 0-323 0 0,0 0-125 0 0,0 0 0 0 0,0 0 17 0 0,0 0-45 0 0,6 0-122 0 0,136 0 3242 0 0,68 0-2183 0 0,-210 0-2007 0 0,-17 0-3782 0 0,11 0-2455 0 0,2 0-5148 0 0</inkml:trace>
  <inkml:trace contextRef="#ctx0" brushRef="#br0" timeOffset="11611.437">12685 1211 0 0 0,'0'0'708'0'0,"0"0"680"0"0,0 0 285 0 0,0 0 114 0 0,0 0-25 0 0,0 0-163 0 0,0 0-235 0 0,0 0-165 0 0,0 0-112 0 0,0 0-64 0 0,0 0-19 0 0,0 0-81 0 0,0 0-91 0 0,0 0-88 0 0,0 0-80 0 0,0 0-44 0 0,0 0-22 0 0,0 0-33 0 0,0 0-41 0 0,4 8 6391 0 0,12 30-6663 0 0,-14-35-245 0 0,5 9 3 0 0,0-1 1 0 0,1 0 0 0 0,0 0-1 0 0,0-1 1 0 0,1 0-1 0 0,1 0 1 0 0,0-1-1 0 0,0-1 1 0 0,1 1-1 0 0,0-2 1 0 0,0 1-1 0 0,0-2 1 0 0,1 0-1 0 0,1 0 1 0 0,-1-1-1 0 0,0 0 1 0 0,1-1-1 0 0,1 0-10 0 0,-7-3 12 0 0,0 0 1 0 0,0-1-1 0 0,0 1 0 0 0,1-1 0 0 0,-1-1 0 0 0,0 1 0 0 0,0-1 0 0 0,0-1 1 0 0,0 1-1 0 0,0-1 0 0 0,-1-1 0 0 0,1 1 0 0 0,0-1 0 0 0,-1 0 0 0 0,0 0 1 0 0,0-1-1 0 0,0 0 0 0 0,2-1-12 0 0,-2 0 20 0 0,-3 4-5 0 0,-1 0 0 0 0,1-1 0 0 0,-1 0 0 0 0,0 1 0 0 0,1-1 0 0 0,-1 0 1 0 0,0 0-1 0 0,0 0 0 0 0,0-1 0 0 0,0 1 0 0 0,-1 0 0 0 0,1-1 0 0 0,-1 1 0 0 0,1-1 1 0 0,-1 0-1 0 0,0 1 0 0 0,0-1 0 0 0,0 0 0 0 0,0 0 0 0 0,0 0 0 0 0,-1 0 0 0 0,0 1 1 0 0,1-1-1 0 0,-1-3-15 0 0,0 2 4 0 0,0 1 2 0 0,1 0 0 0 0,-1-1 1 0 0,0 1-1 0 0,0 0 0 0 0,-1 0 0 0 0,1 0 0 0 0,-1 0 1 0 0,1 0-1 0 0,-1 0 0 0 0,0 0 0 0 0,0 0 0 0 0,-1 0 1 0 0,1 0-1 0 0,0 0 0 0 0,-1 0 0 0 0,0 1 0 0 0,0-1 1 0 0,-1-1-7 0 0,-6-7-22 0 0,-1 1 0 0 0,0 1 0 0 0,-1 0 1 0 0,0 0-1 0 0,0 1 0 0 0,-1 1 0 0 0,1-1 0 0 0,-2 2 1 0 0,1 0-1 0 0,-1 0 0 0 0,0 2 0 0 0,0-1 1 0 0,-1 1-1 0 0,1 1 0 0 0,-1 1 0 0 0,1 0 0 0 0,-1 0 1 0 0,-8 1 21 0 0,13 2-5 0 0,1-1 0 0 0,0 1 0 0 0,-1 0 0 0 0,1 0 0 0 0,0 1 0 0 0,0 0 0 0 0,0 1 0 0 0,0 0 0 0 0,0 0 0 0 0,1 0 0 0 0,-1 1 0 0 0,1 0 0 0 0,0 1 0 0 0,0 0 0 0 0,-5 4 5 0 0,7-2 9 0 0,0 0-1 0 0,0 0 1 0 0,1 0 0 0 0,0 1-1 0 0,0 0 1 0 0,0-1 0 0 0,1 1 0 0 0,1 1-1 0 0,-1-1 1 0 0,1 0 0 0 0,1 1 0 0 0,-1-1-1 0 0,1 0 1 0 0,1 1 0 0 0,0 0-1 0 0,0-1 1 0 0,0 1 0 0 0,1-1 0 0 0,1 2-9 0 0,-2 17 15 0 0,18 84 229 0 0,-5 55 130 0 0,-13-163-370 0 0,1 5 26 0 0,-1 0 1 0 0,1 0-1 0 0,-2 0 0 0 0,1 0 1 0 0,-1 0-1 0 0,0 0 0 0 0,-1 0 1 0 0,0 0-1 0 0,0 0 0 0 0,-1-1 1 0 0,0 1-1 0 0,0-1 0 0 0,-1 1 1 0 0,0-1-1 0 0,0 0 0 0 0,-1 1-30 0 0,-1-1 22 0 0,0 0-1 0 0,0-1 1 0 0,0 0 0 0 0,-1 0-1 0 0,0 0 1 0 0,0-1 0 0 0,-1 0-1 0 0,1 0 1 0 0,-1-1 0 0 0,0 0-1 0 0,0 0 1 0 0,-1-1 0 0 0,1 0-1 0 0,-1 0 1 0 0,1-1 0 0 0,-1 0-1 0 0,0-1 1 0 0,0 0 0 0 0,0 0-1 0 0,0-1 1 0 0,0 0-22 0 0,3 0 140 0 0,6 0-174 0 0,0 0-1 0 0,-1 1 1 0 0,1-1-1 0 0,-1 0 0 0 0,1 0 1 0 0,-1 0-1 0 0,0 1 1 0 0,1-1-1 0 0,-1 0 1 0 0,1 0-1 0 0,-1 0 1 0 0,1 0-1 0 0,-1 0 0 0 0,1 0 1 0 0,-1 0-1 0 0,1 0 1 0 0,-1-1-1 0 0,1 1 1 0 0,-1 0-1 0 0,1 0 0 0 0,-1 0 1 0 0,1 0-1 0 0,-1-1 1 0 0,1 1-1 0 0,-1 0 1 0 0,1-1-1 0 0,-1 1 0 0 0,1 0 1 0 0,-1-1-1 0 0,1 1 1 0 0,0 0-1 0 0,-1-1 1 0 0,1 1-1 0 0,0-1 1 0 0,-1 1-1 0 0,1-1 0 0 0,0 1 1 0 0,0-1-1 0 0,-1 1 1 0 0,1-1-1 0 0,0 1 1 0 0,0-1-1 0 0,0 1 0 0 0,0-1 1 0 0,0 1-1 0 0,-1-1 1 0 0,1 1-1 0 0,0-1 1 0 0,0 1-1 0 0,0-1 0 0 0,1 1 1 0 0,-1-1-1 0 0,0 0 1 0 0,0 1-1 0 0,0-1 1 0 0,0 1-1 0 0,0-1 1 0 0,1 1 34 0 0,20-30-4369 0 0,-14 23-178 0 0,0 2-7429 0 0</inkml:trace>
  <inkml:trace contextRef="#ctx0" brushRef="#br0" timeOffset="8944.899">12531 417 0 0 0,'0'0'296'0'0,"0"0"351"0"0,0 0 74 0 0,0 0-23 0 0,0 0 17 0 0,0 0-42 0 0,-6-1-15 0 0,-3-1-226 0 0,-5-2-253 0 0,-3 3 4720 0 0,17 1-3763 0 0,-22 9 8072 0 0,24 8-8673 0 0,1 0 1 0 0,1 0-1 0 0,0-1 0 0 0,1 1 1 0 0,0-1-1 0 0,2 0 1 0 0,0-1-1 0 0,7 13-535 0 0,12 29 451 0 0,49 115 257 0 0,-51-122-430 0 0,-24-51-242 0 0,0 1 1 0 0,0 0 0 0 0,-1 0-1 0 0,1-1 1 0 0,0 1 0 0 0,0 0 0 0 0,0-1-1 0 0,0 1 1 0 0,0 0 0 0 0,0-1 0 0 0,0 1-1 0 0,0 0 1 0 0,0-1 0 0 0,0 1-1 0 0,0 0 1 0 0,0-1 0 0 0,0 1 0 0 0,0 0-1 0 0,1 0 1 0 0,-1-1 0 0 0,0 1 0 0 0,0 0-1 0 0,0-1 1 0 0,0 1 0 0 0,0 0 0 0 0,1 0-1 0 0,-1-1 1 0 0,0 1 0 0 0,0 0-1 0 0,1 0 1 0 0,-1-1 0 0 0,0 1 0 0 0,0 0-1 0 0,1 0 1 0 0,-1 0 0 0 0,0 0 0 0 0,0-1-1 0 0,1 1 1 0 0,-1 0 0 0 0,0 0-1 0 0,1 0 1 0 0,-1 0 0 0 0,0 0 0 0 0,1 0-1 0 0,-1 0 1 0 0,0 0 0 0 0,1 0 0 0 0,-1 0-1 0 0,0 0 1 0 0,0 0 0 0 0,1 0-1 0 0,-1 0 1 0 0,0 0 0 0 0,1 0 0 0 0,-1 0-1 0 0,0 0 1 0 0,1 1 0 0 0,-1-1 0 0 0,0 0-1 0 0,0 0 1 0 0,1 0-37 0 0,3-41-20 0 0,-4 35 131 0 0,27-84-21 0 0,80-174-48 0 0,-106 261-416 0 0,9-16 950 0 0,-15 18-5211 0 0,2 4 2120 0 0,1 1-2524 0 0,0 0-6626 0 0</inkml:trace>
  <inkml:trace contextRef="#ctx0" brushRef="#br0" timeOffset="9537.292">12906 147 8122 0 0,'0'0'1891'0'0,"0"0"-296"0"0,0 0-126 0 0,0 0 64 0 0,0 0 23 0 0,0 0-130 0 0,0 0-289 0 0,0 0-331 0 0,0 0-257 0 0,0 0-114 0 0,0 0-38 0 0,0 0 16 0 0,0 0 88 0 0,4 0 56 0 0,144-31 2994 0 0,-65 28-3187 0 0,-82 4-352 0 0,-1 0 1 0 0,1 1 0 0 0,-1-1 0 0 0,1 1 0 0 0,-1-1-1 0 0,0 1 1 0 0,0-1 0 0 0,1 0 0 0 0,-1 1 0 0 0,0-1-1 0 0,0 1 1 0 0,-1-1 0 0 0,1 1 0 0 0,0-1 0 0 0,0 1-1 0 0,-1-1 1 0 0,1 1 0 0 0,0-1 0 0 0,-1 0-1 0 0,0 1 1 0 0,1-1 0 0 0,-1 0 0 0 0,0 1 0 0 0,0-1-1 0 0,1 0 1 0 0,-1 0 0 0 0,-1 1-13 0 0,-163 155 497 0 0,164-155-496 0 0,0-1-1 0 0,0 1 0 0 0,1 0 0 0 0,-1-1 0 0 0,0 1 0 0 0,1 0 0 0 0,-1 0 0 0 0,1 0 0 0 0,-1-1 0 0 0,1 1 0 0 0,0 0 0 0 0,0 0 0 0 0,0 0 0 0 0,0 0 0 0 0,0 0 0 0 0,0 0 0 0 0,1-1 0 0 0,-1 1 0 0 0,0 0 0 0 0,1 0 0 0 0,0 0 0 0 0,-1-1 0 0 0,1 1 0 0 0,0 0 0 0 0,0-1 0 0 0,0 1 0 0 0,0-1 1 0 0,0 1-1 0 0,0-1 0 0 0,0 1 0 0 0,1-1 0 0 0,-1 0 0 0 0,0 1 0 0 0,1-1 0 0 0,-1 0 0 0 0,1 0 0 0 0,0 0 0 0 0,-1 0 0 0 0,1 0 0 0 0,0-1 0 0 0,-1 1 0 0 0,1 0 0 0 0,0-1 0 0 0,0 0 0 0 0,0 1 0 0 0,87 20 403 0 0,89-20-398 0 0,-158-3-687 0 0,-7 1-1621 0 0,-1 0-5438 0 0,-10 1-4046 0 0</inkml:trace>
  <inkml:trace contextRef="#ctx0" brushRef="#br0" timeOffset="9957.724">12379 883 5313 0 0,'0'0'1195'0'0,"0"0"-128"0"0,0 0 240 0 0,0 0 375 0 0,0 0 178 0 0,0 0-164 0 0,0 0-462 0 0,0 0-418 0 0,0 0-192 0 0,0 0 51 0 0,0 0 137 0 0,0 0 122 0 0,0 0 51 0 0,8 2-55 0 0,130 0 2356 0 0,204-44-201 0 0,-131 19-2567 0 0,-104 19-580 0 0,-60 4-8081 0 0,-47 0-2917 0 0</inkml:trace>
  <inkml:trace contextRef="#ctx0" brushRef="#br0" timeOffset="48686.496">1 2471 24 0 0,'0'0'1682'0'0,"0"0"-686"0"0,0 0-533 0 0,0 0-325 0 0,0 0-203 0 0,0 0-114 0 0,0 0-22 0 0,0 0 86 0 0,0 0 137 0 0,0 0 148 0 0,0 0 104 0 0,4-10 92 0 0,13-29 76 0 0,-16 37-375 0 0,0 0 1 0 0,0 0-1 0 0,1 0 1 0 0,-1 0-1 0 0,0 1 1 0 0,1-1-1 0 0,-1 0 0 0 0,1 1 1 0 0,-1-1-1 0 0,1 1 1 0 0,0-1-1 0 0,0 1 1 0 0,-1 0-1 0 0,1 0 1 0 0,0 0-1 0 0,0 0 0 0 0,0 0 1 0 0,1 0-1 0 0,-1 0 1 0 0,0 1-1 0 0,0-1 1 0 0,0 1-1 0 0,0 0 1 0 0,1-1-1 0 0,-1 1 0 0 0,0 0 1 0 0,0 0-1 0 0,1 1 1 0 0,-1-1-1 0 0,0 0 1 0 0,2 1-68 0 0,8 0 351 0 0,188 30 4874 0 0,44-55-2465 0 0,3-6-1158 0 0,490-20 721 0 0,-90 27-1487 0 0,4 1-373 0 0,-272 9-127 0 0,565-60 63 0 0,-861 63-328 0 0,479-39 209 0 0,-93 27-23 0 0,-52 33-205 0 0,166 1 60 0 0,-423-12-61 0 0,466-31 84 0 0,-227 23-54 0 0,-186 9-72 0 0,713-17 93 0 0,-66 0-8 0 0,-712 16-92 0 0,249-3 27 0 0,229-25 64 0 0,-157-18-98 0 0,111-8 113 0 0,693 24 92 0 0,-338 10 28 0 0,204-30 32 0 0,863-4 200 0 0,-341 45-210 0 0,-1032 11-141 0 0,1882-2 272 0 0,-2179-9-331 0 0,298-13 422 0 0,-60-1 217 0 0,-319 7-205 0 0,151 16 74 0 0,-134-4-382 0 0,189 0 275 0 0,-445 6-590 0 0,-4 0-1977 0 0,1-2-5837 0 0,-4 0-4344 0 0</inkml:trace>
  <inkml:trace contextRef="#ctx0" brushRef="#br0" timeOffset="58534.389">771 3361 4345 0 0,'0'0'75'0'0,"0"0"-311"0"0,0 0 142 0 0,0 0 566 0 0,0 0 617 0 0,0 0 360 0 0,0 0 113 0 0,0 0-91 0 0,0 0-166 0 0,0 0-160 0 0,0 0-124 0 0,19-2-89 0 0,121-13 1546 0 0,-113 10-2019 0 0,-1-2 0 0 0,1-1 0 0 0,-1-1 0 0 0,0-1 0 0 0,-1-1 0 0 0,-1-1 0 0 0,1-1 0 0 0,-2-2 0 0 0,0 0 0 0 0,-1-1 0 0 0,0-2 0 0 0,2-3-459 0 0,28-29 368 0 0,-3-2 1 0 0,-1-2-1 0 0,-3-2 1 0 0,0-6-369 0 0,152-276 880 0 0,-154 284-649 0 0,-40 54-230 0 0,-1 0 1 0 0,1 1 0 0 0,-1 0 0 0 0,0-1 0 0 0,1 1-1 0 0,-1 0 1 0 0,0 0 0 0 0,1 0 0 0 0,-1 1-1 0 0,0-1 1 0 0,0 0 0 0 0,0 1 0 0 0,0-1-1 0 0,0 1 1 0 0,0 0 0 0 0,-1 0 0 0 0,1 0-1 0 0,0 0 1 0 0,-1 0 0 0 0,0 0 0 0 0,1 0-1 0 0,-1 0 1 0 0,0 1-2 0 0,-1-3 0 0 0,9 17 58 0 0,-1 1 0 0 0,-1 0 0 0 0,-1 0 0 0 0,0 0 0 0 0,-1 0-1 0 0,-1 1 1 0 0,-1 0 0 0 0,-1 0 0 0 0,-1 0 0 0 0,0 0 0 0 0,-1 0 0 0 0,-3 17-58 0 0,3-8 60 0 0,-1-7-62 0 0,-2 0 0 0 0,0-1 0 0 0,-2 1 1 0 0,0-1-1 0 0,-1 0 0 0 0,-1 0 0 0 0,-1 0 1 0 0,-1-1-1 0 0,0 0 0 0 0,-2-1 0 0 0,0 0 1 0 0,-1-1-1 0 0,0 0 0 0 0,-2-1 0 0 0,0 0 1 0 0,0-1-1 0 0,-2-1 0 0 0,0 0 1 0 0,0-1-1 0 0,-1-1 0 0 0,-1-1 0 0 0,0 0 1 0 0,0-1-1 0 0,-1-1 0 0 0,-1-1 0 0 0,1-1 1 0 0,-1 0-1 0 0,-1-1 0 0 0,1-2 0 0 0,-1 0 1 0 0,0-1-1 0 0,0-1 0 0 0,-8 0 2 0 0,8-2-166 0 0,15 1 56 0 0,0 0 0 0 0,0 0 0 0 0,0-1-1 0 0,0 0 1 0 0,0 0 0 0 0,-1 0 0 0 0,1-1 0 0 0,1 0 0 0 0,-1 0-1 0 0,0 0 1 0 0,0-1 0 0 0,0 0 0 0 0,1 0 0 0 0,-1-1 0 0 0,1 1 0 0 0,-1-1-1 0 0,1 0 1 0 0,0-1 0 0 0,-2-1 110 0 0,4-12-3868 0 0,6 7-2644 0 0,0 6-4485 0 0</inkml:trace>
  <inkml:trace contextRef="#ctx0" brushRef="#br0" timeOffset="58884.52">1977 3026 10426 0 0,'0'0'1661'0'0,"0"0"-915"0"0,0 0-315 0 0,0 0 152 0 0,0 0 218 0 0,0 0 197 0 0,0 0 50 0 0,0 0-141 0 0,0 0-211 0 0,0 0-230 0 0,0 0-154 0 0,0 0-71 0 0,0 0-34 0 0,-13 20 18 0 0,-39 62 3 0 0,50-81-215 0 0,1 0 0 0 0,0 0 0 0 0,0 0 0 0 0,0 1 0 0 0,0-1 0 0 0,0 0 0 0 0,0 1 0 0 0,0-1-1 0 0,1 0 1 0 0,-1 1 0 0 0,0-1 0 0 0,1 1 0 0 0,-1 0 0 0 0,1-1 0 0 0,0 1 0 0 0,-1-1 0 0 0,1 1 0 0 0,0 0 0 0 0,0-1 0 0 0,0 1-1 0 0,0-1 1 0 0,0 1 0 0 0,1 0 0 0 0,-1-1 0 0 0,0 1 0 0 0,1-1 0 0 0,-1 1 0 0 0,1-1 0 0 0,0 1 0 0 0,-1-1 0 0 0,1 1-1 0 0,0-1 1 0 0,0 1 0 0 0,0-1 0 0 0,0 0 0 0 0,0 0 0 0 0,0 1 0 0 0,0-1 0 0 0,1 1-13 0 0,4 3 92 0 0,1 2 11 0 0,-1-1-1 0 0,1-1 1 0 0,0 1-1 0 0,0-1 0 0 0,1 0 1 0 0,-1-1-1 0 0,1 1 1 0 0,0-2-1 0 0,1 1 0 0 0,-1-1 1 0 0,0 0-1 0 0,1-1 1 0 0,0 0-1 0 0,-1 0 0 0 0,1-1 1 0 0,0 0-1 0 0,0-1 1 0 0,0 0-1 0 0,0 0 0 0 0,5-2-102 0 0,3 1 154 0 0,-1-2 0 0 0,-1 0 0 0 0,1-1 0 0 0,0 0 0 0 0,-1-2 0 0 0,0 1 0 0 0,0-2 0 0 0,0 0 0 0 0,-1-1 1 0 0,0 0-1 0 0,1-2-154 0 0,-11 7 26 0 0,0 1 0 0 0,0-1 0 0 0,-1 0 1 0 0,1 0-1 0 0,-1 0 0 0 0,1 0 1 0 0,-1-1-1 0 0,0 1 0 0 0,0-1 0 0 0,-1 0 1 0 0,1 0-1 0 0,-1 0 0 0 0,0 0 1 0 0,0 0-1 0 0,0-1 0 0 0,0 1 0 0 0,-1-1 1 0 0,0 1-1 0 0,0-1 0 0 0,0 1 1 0 0,0-1-1 0 0,-1 0 0 0 0,0 1 0 0 0,0-1 1 0 0,0 0-1 0 0,0 0 0 0 0,-1 1 1 0 0,0-1-1 0 0,0 1 0 0 0,0-1 0 0 0,0 1 1 0 0,-1-1-1 0 0,0 1 0 0 0,0 0 1 0 0,0-1-1 0 0,0 1 0 0 0,-1 0 0 0 0,0 1 1 0 0,1-1-1 0 0,-2 0 0 0 0,1 1 1 0 0,0-1-1 0 0,-1 1 0 0 0,1 0 0 0 0,-4-2-26 0 0,-8-1-119 0 0,-1 0-1 0 0,1 1 1 0 0,-1 0-1 0 0,0 2 1 0 0,-1 0-1 0 0,1 0 1 0 0,0 2-1 0 0,-1 0 1 0 0,1 1-1 0 0,-1 0 1 0 0,1 1-1 0 0,-1 1 1 0 0,1 1-1 0 0,0 1 1 0 0,0 0-1 0 0,-8 3 120 0 0,-88 39-10832 0 0,95-34-849 0 0</inkml:trace>
  <inkml:trace contextRef="#ctx0" brushRef="#br0" timeOffset="59509.973">2719 3103 0 0 0,'0'0'429'0'0,"0"0"197"0"0,0 0 298 0 0,0 0 396 0 0,0 0 282 0 0,0 0 49 0 0,0 0-84 0 0,0 0-99 0 0,0 0-49 0 0,0 0-33 0 0,0 0-59 0 0,0 0-75 0 0,0 0-84 0 0,6-5-62 0 0,17-16-84 0 0,-14 21 3898 0 0,-8 20-4778 0 0,-1-18 246 0 0,-3 13-362 0 0,-1 0-1 0 0,0 0 1 0 0,-1 0-1 0 0,-1-1 1 0 0,0 0-1 0 0,-1 0 1 0 0,0 0-1 0 0,-1-1 1 0 0,-1 0-1 0 0,0 0 1 0 0,-1-1-1 0 0,0-1 1 0 0,-1 1-1 0 0,0-2 1 0 0,0 1-1 0 0,-1-2 1 0 0,-1 1-1 0 0,-1-1-25 0 0,-44 44-3134 0 0,49-45-1306 0 0,4-4-5249 0 0</inkml:trace>
  <inkml:trace contextRef="#ctx0" brushRef="#br0" timeOffset="60436.998">3287 2679 3329 0 0,'0'0'1316'0'0,"0"0"-106"0"0,0 0 165 0 0,0 0 281 0 0,0 0 187 0 0,0 0-73 0 0,0 0-374 0 0,0 0-412 0 0,0 0-226 0 0,0 0-49 0 0,0 0 59 0 0,0 0 32 0 0,0 0-39 0 0,17-7-60 0 0,110-44 1096 0 0,-93 34-1334 0 0,-1-1 0 0 0,-1-2-1 0 0,-1-1 1 0 0,0-1 0 0 0,-2-2 0 0 0,19-19-463 0 0,36-57 542 0 0,-72 180-438 0 0,-8 309 120 0 0,-6-337-205 0 0,-3 0 1 0 0,-1 0-1 0 0,-3-1 0 0 0,-2 0 1 0 0,-2-1-1 0 0,-2 0 0 0 0,-3-1 1 0 0,-9 17-20 0 0,18-47-10 0 0,0 0 0 0 0,-1-1 0 0 0,-1 0 0 0 0,0-1 0 0 0,-2 0 0 0 0,0-1 0 0 0,-1 0 0 0 0,0-1 1 0 0,-1-1-1 0 0,-1 0 0 0 0,0-1 0 0 0,-1-1 0 0 0,0 0 0 0 0,-18 7 10 0 0,32-17-8 0 0,0 0 0 0 0,-1 0 1 0 0,1-1-1 0 0,-1 0 0 0 0,1 0 0 0 0,-1 0 1 0 0,0 0-1 0 0,1 0 0 0 0,-1-1 0 0 0,0 0 1 0 0,1 0-1 0 0,-1 0 0 0 0,0 0 0 0 0,1 0 0 0 0,-1-1 1 0 0,0 1-1 0 0,1-1 0 0 0,-1 0 0 0 0,1 0 1 0 0,-1-1-1 0 0,1 1 0 0 0,-1-1 0 0 0,1 1 1 0 0,0-1-1 0 0,0 0 0 0 0,0-1 0 0 0,0 1 0 0 0,0 0 1 0 0,0-1-1 0 0,1 1 0 0 0,-1-1 0 0 0,1 0 1 0 0,0 0-1 0 0,-1-1 8 0 0,-3-8-15 0 0,-1-1 0 0 0,2 0 0 0 0,0-1 0 0 0,1 1 1 0 0,0-1-1 0 0,1 0 0 0 0,0 0 0 0 0,1 0 0 0 0,1 0 0 0 0,0-1 0 0 0,1 1 1 0 0,1 0-1 0 0,0 0 0 0 0,3-9 15 0 0,0 4 20 0 0,2 1 0 0 0,0 0 0 0 0,2 0 0 0 0,0 1 0 0 0,0 0 1 0 0,2 0-1 0 0,0 1 0 0 0,1 0 0 0 0,0 1 0 0 0,2 0 0 0 0,-1 1 0 0 0,2 0 0 0 0,4-3-20 0 0,13-10 85 0 0,0 2 0 0 0,2 1 0 0 0,0 1 0 0 0,2 2-1 0 0,34-15-84 0 0,42 7-288 0 0,-88 60-4351 0 0,-15-21-3710 0 0,-5-8-2024 0 0</inkml:trace>
  <inkml:trace contextRef="#ctx0" brushRef="#br0" timeOffset="60756.366">4127 2841 6497 0 0,'0'0'2108'0'0,"0"0"-215"0"0,0 0-39 0 0,0 0 48 0 0,0 0-89 0 0,0 0-371 0 0,0 0-302 0 0,0 0-219 0 0,0 0-191 0 0,0 0-115 0 0,0 0-105 0 0,0 0-110 0 0,0 0-83 0 0,-14 18-85 0 0,-44 57-83 0 0,56-73-140 0 0,0 0 0 0 0,0 0 0 0 0,0 1-1 0 0,1-1 1 0 0,-1 1 0 0 0,1-1 0 0 0,0 1-1 0 0,0 0 1 0 0,0-1 0 0 0,0 1 0 0 0,0 0-1 0 0,0 0 1 0 0,1-1 0 0 0,-1 1 0 0 0,1 0-1 0 0,0 0 1 0 0,0 0 0 0 0,0 0 0 0 0,0 0-1 0 0,1 0 1 0 0,-1 0-9 0 0,2 10 39 0 0,-2-7-17 0 0,1-1 0 0 0,0 1 1 0 0,0-1-1 0 0,1 1 0 0 0,-1-1 0 0 0,1 0 0 0 0,0 1 0 0 0,1-1 0 0 0,-1 0 0 0 0,1-1 0 0 0,0 1 0 0 0,0 0 1 0 0,1-1-1 0 0,-1 0 0 0 0,1 1 0 0 0,0-1 0 0 0,0-1 0 0 0,1 1 0 0 0,-1-1 0 0 0,1 0 0 0 0,-1 0 1 0 0,1 0-1 0 0,0 0 0 0 0,0-1 0 0 0,0 0 0 0 0,1 0 0 0 0,-1 0 0 0 0,0-1 0 0 0,1 0 0 0 0,-1 0 0 0 0,1 0 1 0 0,0 0-1 0 0,4-1-22 0 0,-5 0 57 0 0,-1 1 0 0 0,0-1 0 0 0,0 0 0 0 0,1 0 0 0 0,-1 0 0 0 0,0 0 0 0 0,0-1 0 0 0,0 0 1 0 0,0 0-1 0 0,0 0 0 0 0,1 0 0 0 0,-2-1 0 0 0,1 0 0 0 0,0 0 0 0 0,0 0 0 0 0,-1 0 0 0 0,1 0 0 0 0,-1-1 1 0 0,1 1-1 0 0,-1-1 0 0 0,0 0 0 0 0,0 0 0 0 0,0 0 0 0 0,-1-1 0 0 0,1 1 0 0 0,-1 0 0 0 0,1-2-57 0 0,1-2 41 0 0,0-1 0 0 0,-1 0-1 0 0,1 0 1 0 0,-1 0 0 0 0,-1-1-1 0 0,0 1 1 0 0,0-1 0 0 0,-1 1-1 0 0,0-1 1 0 0,0 0 0 0 0,-1 1-1 0 0,0-1 1 0 0,-1 0 0 0 0,0 1-1 0 0,0-1 1 0 0,-1 1 0 0 0,0-1-1 0 0,0 1 1 0 0,-1 0 0 0 0,0-1 0 0 0,0 1-1 0 0,-1 1 1 0 0,0-1 0 0 0,-5-7-41 0 0,4 10-66 0 0,0-1 1 0 0,0 1-1 0 0,0 0 1 0 0,0 0 0 0 0,-1 0-1 0 0,1 1 1 0 0,-1 0-1 0 0,-1 0 1 0 0,1 0 0 0 0,0 1-1 0 0,-1 0 1 0 0,0 0-1 0 0,1 1 1 0 0,-1-1 0 0 0,0 2-1 0 0,0-1 1 0 0,-1 1-1 0 0,1 0 1 0 0,0 0 0 0 0,0 1-1 0 0,-1 0 1 0 0,1 0-1 0 0,0 1 1 0 0,-4 1 65 0 0,-27 22-3747 0 0,21-1-7145 0 0,12-14 1107 0 0</inkml:trace>
  <inkml:trace contextRef="#ctx0" brushRef="#br0" timeOffset="61073.308">4401 3161 2184 0 0,'0'0'1109'0'0,"0"0"-162"0"0,0 0 348 0 0,0 0 525 0 0,0 0 412 0 0,0 0 129 0 0,0 0-227 0 0,0 0-353 0 0,0 0-295 0 0,0 0-304 0 0,0 0-254 0 0,0 0-196 0 0,0 0-125 0 0,0-4-52 0 0,4-21-268 0 0,2 1 0 0 0,1 0 1 0 0,0 1-1 0 0,2 0 0 0 0,1 0 0 0 0,1 1 1 0 0,0 0-1 0 0,2 0 0 0 0,0 2 1 0 0,2 0-1 0 0,0 0 0 0 0,1 1 1 0 0,1 1-1 0 0,1 1 0 0 0,0 0 1 0 0,11-6-288 0 0,56-31-259 0 0,-75 55-1156 0 0,-7 5-4680 0 0,-2-2-5237 0 0</inkml:trace>
  <inkml:trace contextRef="#ctx0" brushRef="#br0" timeOffset="62368.343">5243 2756 0 0 0,'0'0'287'0'0,"0"0"1141"0"0,0 0 390 0 0,0 0 42 0 0,0 0-14 0 0,0 0-99 0 0,0 0-144 0 0,0 0-180 0 0,0 0-214 0 0,0 0-175 0 0,1-4-131 0 0,-1 4-309 0 0,1 0 1 0 0,-1 0-1 0 0,0 1 0 0 0,0-1 1 0 0,1 0-1 0 0,-1 0-594 0 0,-10 21 606 0 0,-63 158 1362 0 0,68-158-1925 0 0,-4 77 178 0 0,12-95-189 0 0,0-1 0 0 0,0 1 0 0 0,0-1 0 0 0,1 0 0 0 0,-1 0 1 0 0,1 0-1 0 0,-1 0 0 0 0,1-1 0 0 0,0 0 0 0 0,-1 1 0 0 0,1-1 0 0 0,0 0 0 0 0,0-1 0 0 0,0 1 0 0 0,0-1 0 0 0,0 0 1 0 0,0 0-1 0 0,0 0 0 0 0,0 0 0 0 0,0-1 0 0 0,0 1 0 0 0,0-1 0 0 0,-1 0 0 0 0,1 0 0 0 0,0-1 0 0 0,0 1 0 0 0,-1-1 1 0 0,1 0-1 0 0,-1 0 0 0 0,1 0 0 0 0,1-2-32 0 0,30-17 130 0 0,-2-1 0 0 0,0-3-1 0 0,-2 0 1 0 0,0-2 0 0 0,-2-1 0 0 0,-1-1 0 0 0,-1-2 0 0 0,-2-1-1 0 0,-1 0 1 0 0,-2-2 0 0 0,18-36-130 0 0,-17-13 520 0 0,-23 82-509 0 0,-1 1 1 0 0,1 0-1 0 0,0 0 0 0 0,-1-1 0 0 0,1 1 1 0 0,-1 0-1 0 0,1 0 0 0 0,-1 0 0 0 0,1 0 1 0 0,-1 0-1 0 0,1 0 0 0 0,-1 0 0 0 0,1 0 0 0 0,-1 0 1 0 0,1 0-1 0 0,-1 0 0 0 0,1 0 0 0 0,-1 0 1 0 0,1 0-1 0 0,-1 0 0 0 0,1 0 0 0 0,-1 0 0 0 0,1 1 1 0 0,0-1-1 0 0,-1 0 0 0 0,1 0 0 0 0,-1 1 1 0 0,1-1-1 0 0,0 0 0 0 0,-1 1 0 0 0,1-1 1 0 0,-1 0-1 0 0,1 1 0 0 0,0-1 0 0 0,0 0 0 0 0,-1 1 1 0 0,1-1-1 0 0,0 1 0 0 0,0-1 0 0 0,-1 1 1 0 0,1-1-1 0 0,0 1 0 0 0,0-1 0 0 0,0 0 1 0 0,0 1-1 0 0,0-1 0 0 0,0 1 0 0 0,0-1 0 0 0,0 1 1 0 0,0 0-12 0 0,-10 17 34 0 0,1 0 0 0 0,0 0 1 0 0,2 1-1 0 0,0 1 0 0 0,2-1 1 0 0,0 1-1 0 0,1 0 0 0 0,0 0 0 0 0,2 0 1 0 0,1 1-1 0 0,0 16-34 0 0,16 60 264 0 0,-12-93-301 0 0,-1 1 0 0 0,1 0 0 0 0,-1 0 0 0 0,0 0 1 0 0,-1 0-1 0 0,1 0 0 0 0,-1 0 0 0 0,0 1 0 0 0,0-1 0 0 0,-1 0 0 0 0,1 1 0 0 0,-1-1 0 0 0,0 0 0 0 0,-1 1 0 0 0,1-1 0 0 0,-1 1 37 0 0,19-10-13904 0 0,-12-3 3003 0 0</inkml:trace>
  <inkml:trace contextRef="#ctx0" brushRef="#br0" timeOffset="63054.659">5742 3049 0 0 0,'0'0'1314'0'0,"0"0"-714"0"0,0 0 129 0 0,0 0 633 0 0,0 0 513 0 0,0 0 136 0 0,0 0-251 0 0,0 0-447 0 0,0 0-316 0 0,0 0-86 0 0,0 0 11 0 0,0 0-4 0 0,0 0-17 0 0,0 2-25 0 0,6 5 1387 0 0,8-25 33 0 0,85-155 522 0 0,-19 20-2393 0 0,-61 107-219 0 0,-18 88-175 0 0,18 35 205 0 0,-1 34 211 0 0,-18-107-424 0 0,0 0 0 0 0,1 0 0 0 0,-1 0-1 0 0,1 0 1 0 0,0 0 0 0 0,0 0 0 0 0,0-1 0 0 0,1 1 0 0 0,-1 0 0 0 0,1-1 0 0 0,0 1 0 0 0,0-1 0 0 0,0 0 0 0 0,1 0 0 0 0,-1 0 0 0 0,1 0 0 0 0,0 0-1 0 0,0 0 1 0 0,0-1 0 0 0,0 1 0 0 0,0-1 0 0 0,0 0 0 0 0,1 0 0 0 0,-1 0 0 0 0,1 0 0 0 0,-1-1 0 0 0,1 1 0 0 0,0-1 0 0 0,-1 0 0 0 0,1 0 0 0 0,3 0-23 0 0,2-3 106 0 0,0-1 0 0 0,-1 0 0 0 0,0-1 1 0 0,1 1-1 0 0,-1-1 0 0 0,-1-1 0 0 0,1 0 1 0 0,-1 0-1 0 0,0-1 0 0 0,0 1 1 0 0,0-1-1 0 0,-1-1 0 0 0,0 1 0 0 0,0-1 1 0 0,0-1-1 0 0,-1 1 0 0 0,3-6-106 0 0,5-3 99 0 0,-7 6-55 0 0,0 1 0 0 0,0 0 0 0 0,-1-1 0 0 0,0 0 0 0 0,-1 0-1 0 0,0-1 1 0 0,0 1 0 0 0,-1-1 0 0 0,-1 0 0 0 0,0 0 0 0 0,0 0-1 0 0,-1 0 1 0 0,-1 0 0 0 0,0 0 0 0 0,0 0 0 0 0,-1 0 0 0 0,0 0-44 0 0,-12-9 283 0 0,9 17-4501 0 0,0 3-4574 0 0,4 0-2829 0 0</inkml:trace>
  <inkml:trace contextRef="#ctx0" brushRef="#br0" timeOffset="63304.6">6586 2706 13163 0 0,'0'0'1662'0'0,"0"0"-750"0"0,0 0-152 0 0,0 0 233 0 0,0 0 285 0 0,0 0 94 0 0,0 0-198 0 0,0 0-319 0 0,0 0-256 0 0,0 0-141 0 0,0 0-79 0 0,0 0-86 0 0,0 0-67 0 0,-3 27-61 0 0,-9 83-58 0 0,-2-46 41 0 0,-15-11-1563 0 0,24-53-5101 0 0,4 0 2219 0 0,1 0-7299 0 0</inkml:trace>
  <inkml:trace contextRef="#ctx0" brushRef="#br0" timeOffset="63454.706">6501 2413 10042 0 0,'0'0'1697'0'0,"0"0"-1425"0"0,0 0-256 0 0,0 0-152 0 0,0 0-137 0 0,0 0-71 0 0,0 0-192 0 0,0 0-480 0 0,0 0-1560 0 0,0 0-4570 0 0</inkml:trace>
  <inkml:trace contextRef="#ctx0" brushRef="#br0" timeOffset="64007.126">6836 2475 7706 0 0,'0'0'2376'0'0,"0"0"-365"0"0,0 0-169 0 0,0 0-163 0 0,0 0-204 0 0,0 0-177 0 0,0 0-190 0 0,0 0-181 0 0,35-5-178 0 0,110-17-154 0 0,-64 2 545 0 0,-76 17-1064 0 0,0 1 0 0 0,0-1 0 0 0,0 0-1 0 0,0 0 1 0 0,-1-1 0 0 0,0 1 0 0 0,1-1 0 0 0,-1 0-1 0 0,-1 0 1 0 0,1-1 0 0 0,-1 1 0 0 0,1-1 0 0 0,-1 1-1 0 0,-1-1 1 0 0,1 0 0 0 0,-1 0 0 0 0,1 0 0 0 0,-2-1-1 0 0,1 1 1 0 0,0-1 0 0 0,-1 1 0 0 0,0-1 0 0 0,0 1-1 0 0,-1-1 1 0 0,0 1 0 0 0,0-1 0 0 0,0 0 0 0 0,0 1-1 0 0,-1-1 1 0 0,0 1 0 0 0,-2-6-76 0 0,3 10 1 0 0,0 1 1 0 0,0-1-1 0 0,0 0 0 0 0,0 0 0 0 0,0 0 0 0 0,0 1 1 0 0,0-1-1 0 0,0 0 0 0 0,-1 0 0 0 0,1 1 1 0 0,0-1-1 0 0,0 0 0 0 0,-1 0 0 0 0,1 1 1 0 0,-1-1-1 0 0,1 0 0 0 0,-1 1 0 0 0,1-1 1 0 0,-1 0-1 0 0,1 1 0 0 0,-1-1 0 0 0,1 1 1 0 0,-1-1-1 0 0,0 1 0 0 0,1-1 0 0 0,-1 1 0 0 0,0 0 1 0 0,1-1-1 0 0,-1 1 0 0 0,0 0 0 0 0,0-1 1 0 0,1 1-1 0 0,-1 0 0 0 0,0 0 0 0 0,0 0 1 0 0,0 0-1 0 0,1 0 0 0 0,-1 0 0 0 0,0 0 1 0 0,0 0-1 0 0,0 0 0 0 0,1 0 0 0 0,-1 0 0 0 0,0 0 1 0 0,0 1-1 0 0,0-1 0 0 0,1 0 0 0 0,-1 1 1 0 0,0-1-1 0 0,1 0 0 0 0,-1 1 0 0 0,0-1 1 0 0,1 1-1 0 0,-1-1 0 0 0,0 1-1 0 0,-8 35-11 0 0,1 1-1 0 0,1 0 1 0 0,2 1-1 0 0,2-1 1 0 0,2 1 0 0 0,1-1-1 0 0,4 31 12 0 0,-3-45 13 0 0,24 454 358 0 0,-25-446-350 0 0,0 0-1 0 0,-2 0 0 0 0,-1 0 1 0 0,-2 0-1 0 0,0-1 1 0 0,-3 0-1 0 0,0 0 1 0 0,-2 0-1 0 0,-4 6-20 0 0,12-32-2 0 0,0-1 0 0 0,0 1 0 0 0,0-1-1 0 0,0 1 1 0 0,-1-1 0 0 0,1 0 0 0 0,-1 0-1 0 0,0 0 1 0 0,0-1 0 0 0,0 1 0 0 0,0-1 0 0 0,-1 1-1 0 0,1-1 1 0 0,-1 0 0 0 0,1 0 0 0 0,-1-1-1 0 0,0 1 1 0 0,0-1 0 0 0,0 0 0 0 0,1 0 0 0 0,-1 0-1 0 0,0 0 1 0 0,0-1 0 0 0,0 0 0 0 0,-1 1-1 0 0,1-1 1 0 0,0-1 0 0 0,0 1 0 0 0,0-1 0 0 0,0 1-1 0 0,0-1 1 0 0,1 0 0 0 0,-1-1 0 0 0,0 1-1 0 0,0-1 1 0 0,-1 0 2 0 0,-4-5-4 0 0,1-1-1 0 0,0 0 1 0 0,1 0-1 0 0,0 0 1 0 0,0-1-1 0 0,0 0 1 0 0,1-1-1 0 0,1 1 1 0 0,0-1-1 0 0,0 0 1 0 0,1-1-1 0 0,0 1 1 0 0,0-1-1 0 0,1 1 1 0 0,1-1-1 0 0,0 0 1 0 0,1 0-1 0 0,0 0 1 0 0,0-1-1 0 0,1 1 1 0 0,0 0-1 0 0,1 0 1 0 0,1 0-1 0 0,1-6 5 0 0,1-2-12 0 0,1 1 0 0 0,0 0 0 0 0,1 0 0 0 0,1 1 1 0 0,1-1-1 0 0,1 2 0 0 0,0-1 0 0 0,1 1 0 0 0,1 1 0 0 0,0-1 0 0 0,1 2 0 0 0,1 0 0 0 0,0 0 0 0 0,1 1 0 0 0,0 1 0 0 0,10-6 12 0 0,82-45-1773 0 0,-57 44-8007 0 0,-39 12-547 0 0</inkml:trace>
  <inkml:trace contextRef="#ctx0" brushRef="#br0" timeOffset="64285.969">7391 2752 7458 0 0,'0'0'2551'0'0,"0"0"-672"0"0,0 0-175 0 0,0 0-98 0 0,0 0-52 0 0,0 0-213 0 0,0 0-347 0 0,0 0-223 0 0,0 0-193 0 0,0 0-151 0 0,0 0-123 0 0,0 0-85 0 0,0 0-64 0 0,-11 19-50 0 0,-35 58-40 0 0,33-14 10 0 0,14-53-62 0 0,0-6 4 0 0,0 1 1 0 0,0-1-1 0 0,0 0 0 0 0,0 0 0 0 0,1 0 0 0 0,-1 0 0 0 0,1 0 0 0 0,0 0 1 0 0,1 0-1 0 0,-1-1 0 0 0,0 1 0 0 0,1-1 0 0 0,0 1 0 0 0,0-1 0 0 0,0 0 1 0 0,0 0-1 0 0,1 0 0 0 0,-1-1 0 0 0,1 1 0 0 0,-1-1 0 0 0,1 0 1 0 0,0 0-1 0 0,0 0 0 0 0,0-1 0 0 0,0 1 0 0 0,0-1 0 0 0,1 0 0 0 0,-1 0 1 0 0,0 0-1 0 0,1-1-17 0 0,4 2 102 0 0,-1-1 0 0 0,0 0 0 0 0,0-1 0 0 0,1 0 0 0 0,-1 0 0 0 0,0-1 0 0 0,0 0 0 0 0,1-1 0 0 0,-1 1 0 0 0,0-1 0 0 0,0-1 0 0 0,-1 0 0 0 0,1 0 0 0 0,-1-1 0 0 0,5-2-102 0 0,-7 3 42 0 0,1 0 0 0 0,-1 0 0 0 0,1-1 0 0 0,-1 0 0 0 0,0 0 0 0 0,-1-1 1 0 0,1 1-1 0 0,-1-1 0 0 0,0 0 0 0 0,0 0 0 0 0,0-1 0 0 0,-1 1 0 0 0,1-1 0 0 0,-1 1 0 0 0,-1-1 0 0 0,1 0 1 0 0,-1 0-1 0 0,0-1 0 0 0,-1 1 0 0 0,1 0 0 0 0,-1 0 0 0 0,0-1 0 0 0,-1 1 0 0 0,0-1 0 0 0,0 1 1 0 0,0-1-1 0 0,-1 1 0 0 0,0-1 0 0 0,0 1 0 0 0,0 0 0 0 0,-1 0 0 0 0,0-1 0 0 0,0 1 0 0 0,-1 0 1 0 0,1 1-1 0 0,-1-1 0 0 0,-1 0 0 0 0,1 1 0 0 0,-1 0 0 0 0,-1-1-42 0 0,1 2-126 0 0,-1 0 1 0 0,0 0-1 0 0,0 1 0 0 0,-1 0 1 0 0,1 0-1 0 0,-1 0 0 0 0,1 1 0 0 0,-1 0 1 0 0,0 0-1 0 0,0 0 0 0 0,0 1 0 0 0,0 0 1 0 0,0 0-1 0 0,0 0 0 0 0,-1 1 1 0 0,1 0-1 0 0,-1 0 126 0 0,-17 3-4168 0 0,2 3-3351 0 0,8 2-4185 0 0</inkml:trace>
  <inkml:trace contextRef="#ctx0" brushRef="#br0" timeOffset="64575.288">7805 3083 10706 0 0,'0'0'2449'0'0,"0"0"-1170"0"0,0 0-338 0 0,0 0 76 0 0,0 0 71 0 0,0 0 11 0 0,0 0-99 0 0,0 0-168 0 0,0 0-118 0 0,0 0-80 0 0,0 0-23 0 0,0 0-81 0 0,0 0-62 0 0,-11-16-44 0 0,-34-50-59 0 0,43 63-311 0 0,0 0 1 0 0,0 0-1 0 0,0 0 0 0 0,1 0 1 0 0,-1 0-1 0 0,1-1 0 0 0,0 1 0 0 0,0 0 1 0 0,0-1-1 0 0,1 1 0 0 0,-1 0 0 0 0,1-1 1 0 0,0 1-1 0 0,0-1 0 0 0,0 1 1 0 0,0-1-1 0 0,0 1 0 0 0,1-2-54 0 0,1-10 190 0 0,-2 5-127 0 0,1 0 1 0 0,0 0-1 0 0,0 0 0 0 0,1 0 0 0 0,1 0 1 0 0,-1 1-1 0 0,2-1 0 0 0,-1 1 0 0 0,1 0 1 0 0,1 0-1 0 0,-1 0 0 0 0,2 1 0 0 0,-1-1 1 0 0,3-1-64 0 0,10-15 41 0 0,36-31-1011 0 0,-50 64-4664 0 0,-4-5 349 0 0,0 1-6700 0 0</inkml:trace>
  <inkml:trace contextRef="#ctx0" brushRef="#br0" timeOffset="65076.159">7986 3041 7098 0 0,'0'0'2693'0'0,"0"0"-736"0"0,0 0-142 0 0,0 0 32 0 0,0 0-67 0 0,0 0-223 0 0,0 0-344 0 0,0 0-273 0 0,0 0-191 0 0,0 0-129 0 0,0 0-101 0 0,0 0-94 0 0,0 0-62 0 0,11-31-66 0 0,32-95-38 0 0,-12 66 137 0 0,-20 50-283 0 0,-4 2-49 0 0,-3 3-48 0 0,0 0-1 0 0,0 0 1 0 0,0 0-1 0 0,1 0 1 0 0,0 1-1 0 0,0 0 1 0 0,0 0-1 0 0,0 0 1 0 0,0 0-1 0 0,1 1 1 0 0,0 0-1 0 0,0 0 1 0 0,0 1-1 0 0,0 0 1 0 0,0 0-1 0 0,0 0 1 0 0,1 1-1 0 0,5-1-15 0 0,-10 3 12 0 0,0 1 0 0 0,-1 1 0 0 0,1-1 0 0 0,-1 0 1 0 0,0 0-1 0 0,1 0 0 0 0,-1 1 0 0 0,0-1 0 0 0,0 1 0 0 0,-1-1 0 0 0,1 1 0 0 0,-1-1 1 0 0,1 1-1 0 0,-1-1 0 0 0,0 1 0 0 0,0-1 0 0 0,0 1 0 0 0,0 0 0 0 0,0-1 0 0 0,0 1 0 0 0,-1-1 1 0 0,1 1-1 0 0,-1-1-12 0 0,1 7 46 0 0,0 82 245 0 0,2-90-284 0 0,0 1 0 0 0,0-1-1 0 0,1 0 1 0 0,-1 0 0 0 0,0 0 0 0 0,1 0-1 0 0,-1-1 1 0 0,1 1 0 0 0,-1-1-1 0 0,1 1 1 0 0,-1-1 0 0 0,1 0 0 0 0,-1 0-1 0 0,1 0 1 0 0,-1 0 0 0 0,1 0 0 0 0,-1-1-1 0 0,1 1 1 0 0,-1-1 0 0 0,2 0-7 0 0,98-52 220 0 0,-85 45-190 0 0,-13 6-26 0 0,0-1 0 0 0,0 1 0 0 0,0 0 0 0 0,0 0-1 0 0,0 0 1 0 0,1 1 0 0 0,-1 0 0 0 0,1-1 0 0 0,-1 2 0 0 0,1-1 0 0 0,-1 0 0 0 0,1 1-1 0 0,0 0 1 0 0,-1 0 0 0 0,1 0 0 0 0,-1 1 0 0 0,2 0-4 0 0,-3 2 20 0 0,0 0 0 0 0,-1 0 1 0 0,1 0-1 0 0,-1 1 0 0 0,0-1 0 0 0,0 1 1 0 0,0 0-1 0 0,0-1 0 0 0,-1 1 0 0 0,0 0 0 0 0,1 0 1 0 0,-1 0-1 0 0,-1 0 0 0 0,1 0 0 0 0,-1 0 1 0 0,1 1-1 0 0,-1-1 0 0 0,0 0 0 0 0,-1 2-20 0 0,3 15 76 0 0,-2-19-97 0 0,0 0-1 0 0,0 0 1 0 0,1 0-1 0 0,-1 0 1 0 0,0-1 0 0 0,1 1-1 0 0,-1 0 1 0 0,1 0-1 0 0,-1-1 1 0 0,1 1 0 0 0,0 0-1 0 0,0-1 1 0 0,0 1-1 0 0,0-1 1 0 0,0 1 0 0 0,0-1-1 0 0,0 1 1 0 0,0-1-1 0 0,1 0 1 0 0,-1 0 0 0 0,0 1-1 0 0,1-1 1 0 0,-1 0-1 0 0,1 0 1 0 0,0 0 0 0 0,-1-1-1 0 0,1 1 1 0 0,0 0-1 0 0,-1-1 1 0 0,1 1 0 0 0,0-1-1 0 0,0 1 1 0 0,-1-1-1 0 0,1 0 1 0 0,0 0 0 0 0,0 0-1 0 0,0 0 1 0 0,0 0-1 0 0,-1 0 1 0 0,1 0 0 0 0,0-1-1 0 0,0 1 1 0 0,0-1 21 0 0,25-13-3662 0 0,-17 6-2596 0 0,-3 4-5996 0 0</inkml:trace>
  <inkml:trace contextRef="#ctx0" brushRef="#br0" timeOffset="70137.974">4962 3330 672 0 0,'0'0'1095'0'0,"0"0"-209"0"0,0 0 70 0 0,0 0 255 0 0,0 0 222 0 0,0 0 18 0 0,0 0-213 0 0,0 0-299 0 0,0 0-242 0 0,0 0 5 0 0,0 0 113 0 0,4 0 117 0 0,161-15 5977 0 0,259-20-3217 0 0,-124 23-2565 0 0,-78-7-601 0 0,-35 3-111 0 0,140-21-56 0 0,-146 36-219 0 0,-55 9 0 0 0,157-19 148 0 0,115 6-31 0 0,-147-18-63 0 0,-168 11-145 0 0,-8 5-30 0 0,163 3 94 0 0,-129-15 6 0 0,0 15-19 0 0,-108 4-104 0 0,-1 0-19 0 0,0 0 29 0 0,0 0 0 0 0,0 0-8 0 0,0 0 2 0 0,0 0-18 0 0,0-9-2318 0 0,0 3-5614 0 0,0 2-4378 0 0</inkml:trace>
  <inkml:trace contextRef="#ctx0" brushRef="#br0" timeOffset="72965.169">9435 2694 0 0 0,'0'0'639'0'0,"0"0"596"0"0,0 0 104 0 0,0 0-72 0 0,0 0 29 0 0,8 0-18 0 0,22-3 12 0 0,-22 2 15 0 0,-8 1-80 0 0,0 0-92 0 0,0 0-79 0 0,0 0-76 0 0,0 0-66 0 0,0 0-32 0 0,0 0-27 0 0,0 0-49 0 0,-21-4 2318 0 0,7 0-2717 0 0,0 0 0 0 0,0 1 1 0 0,0 1-1 0 0,0 0 0 0 0,0 1 0 0 0,-1 1 1 0 0,1 0-1 0 0,-13 2-405 0 0,21 0 61 0 0,1 0 0 0 0,0 0 0 0 0,-1 0 0 0 0,1 1 0 0 0,0 0 0 0 0,0 0 0 0 0,1 0 0 0 0,-1 1 0 0 0,1 0 0 0 0,-1 0 0 0 0,1 0 0 0 0,0 0 0 0 0,1 1 0 0 0,-1-1 0 0 0,1 1 0 0 0,0 0 0 0 0,0 0 0 0 0,0 0 0 0 0,1 0 0 0 0,0 1 0 0 0,0-1 0 0 0,0 1 0 0 0,0-1 0 0 0,1 3-61 0 0,-10 137 1099 0 0,11-139-1041 0 0,1 0-1 0 0,0 0 1 0 0,1 0-1 0 0,0 0 1 0 0,0 0 0 0 0,0-1-1 0 0,0 1 1 0 0,1-1 0 0 0,0 1-1 0 0,0-1 1 0 0,0 0 0 0 0,1 0-1 0 0,0 0 1 0 0,0-1-1 0 0,0 1 1 0 0,1-1 0 0 0,-1 0-1 0 0,1 0 1 0 0,0 0 0 0 0,0-1-1 0 0,0 0 1 0 0,1 0-1 0 0,-1 0 1 0 0,1-1 0 0 0,-1 0-1 0 0,1 0 1 0 0,0 0 0 0 0,0-1-1 0 0,0 1 1 0 0,0-1-1 0 0,0-1 1 0 0,0 1 0 0 0,3-1-58 0 0,96-7 684 0 0,-20-20-197 0 0,-82 20-5529 0 0,-2 2-3186 0 0,1 5-3733 0 0</inkml:trace>
  <inkml:trace contextRef="#ctx0" brushRef="#br0" timeOffset="73304.177">9868 2729 6329 0 0,'0'0'4181'0'0,"0"0"-2156"0"0,0 0-737 0 0,0 0 76 0 0,0 0 150 0 0,0 0 104 0 0,0 0-131 0 0,0 0-351 0 0,0 0-295 0 0,0 0-209 0 0,0 0-102 0 0,0 0-66 0 0,0 0-40 0 0,-1 19-61 0 0,-3 100 442 0 0,5-7 365 0 0,-2-108-4235 0 0,-1-12-2222 0 0,2 1-3435 0 0,0 3-375 0 0</inkml:trace>
  <inkml:trace contextRef="#ctx0" brushRef="#br0" timeOffset="73560.455">9861 2394 8770 0 0,'0'0'1616'0'0,"0"0"-360"0"0,0 0-103 0 0,0 0-137 0 0,0 0-184 0 0,0 0-392 0 0,0 0-392 0 0,0 0-192 0 0,0 0-96 0 0,0 0-56 0 0,0 0-112 0 0,0 0-464 0 0,0 0-1345 0 0,0 0-8497 0 0</inkml:trace>
  <inkml:trace contextRef="#ctx0" brushRef="#br0" timeOffset="73861.181">10067 2960 5073 0 0,'0'0'1979'0'0,"0"0"-545"0"0,0 0-11 0 0,0 0 234 0 0,0 0 63 0 0,0 0-202 0 0,0 0-347 0 0,0 0-337 0 0,0 0-206 0 0,0 0-50 0 0,0 0 51 0 0,0 0 95 0 0,0 0 106 0 0,-1 8 59 0 0,0 25 1608 0 0,11-69-2051 0 0,0 0-1 0 0,2 0 1 0 0,2 1 0 0 0,1 1 0 0 0,2 0 0 0 0,19-28-446 0 0,-15 30 69 0 0,-15 20-57 0 0,1 1-1 0 0,0 0 0 0 0,1 0 0 0 0,1 1 1 0 0,-1 0-1 0 0,2 0 0 0 0,-1 1 0 0 0,1 0 1 0 0,10-6-12 0 0,-19 15-8 0 0,1 0 0 0 0,-1 0 0 0 0,0 0 1 0 0,1 1-1 0 0,-1-1 0 0 0,1 1 1 0 0,-1-1-1 0 0,0 1 0 0 0,1-1 0 0 0,-1 1 1 0 0,0 0-1 0 0,0 0 0 0 0,0-1 0 0 0,0 1 1 0 0,1 0-1 0 0,-1 0 0 0 0,0 0 0 0 0,0 0 1 0 0,-1 0-1 0 0,1 1 0 0 0,0-1 0 0 0,0 0 1 0 0,0 0-1 0 0,-1 0 0 0 0,1 1 1 0 0,-1-1-1 0 0,1 0 0 0 0,-1 1 0 0 0,0-1 1 0 0,1 1-1 0 0,-1-1 0 0 0,0 0 0 0 0,0 1 1 0 0,0-1-1 0 0,0 1 0 0 0,0-1 0 0 0,0 1 1 0 0,0-1-1 0 0,0 0 0 0 0,-1 2 8 0 0,5 14-129 0 0,18 7-999 0 0,-1-20-6365 0 0,-17-4-4060 0 0</inkml:trace>
  <inkml:trace contextRef="#ctx0" brushRef="#br0" timeOffset="74308.241">10676 2606 4089 0 0,'0'0'2218'0'0,"0"0"-121"0"0,0 0-43 0 0,0 0-111 0 0,0 0-138 0 0,0 0-246 0 0,0 0-266 0 0,0 0-215 0 0,0 0-207 0 0,0 0-163 0 0,0 0-79 0 0,0 0-63 0 0,0 0-39 0 0,-9 7-11 0 0,-63 67 996 0 0,7 48-78 0 0,55-29-982 0 0,11-89-427 0 0,0-1 0 0 0,1 1 0 0 0,-1-1 0 0 0,1 0 0 0 0,0 1 0 0 0,-1-1 0 0 0,2 0 0 0 0,-1 0 0 0 0,0 0 0 0 0,1-1 1 0 0,-1 1-1 0 0,1 0 0 0 0,0-1 0 0 0,0 0 0 0 0,0 0 0 0 0,0 0 0 0 0,0 0 0 0 0,0 0 0 0 0,0 0 0 0 0,1-1 0 0 0,-1 0 0 0 0,1 1 0 0 0,-1-2 0 0 0,1 1 1 0 0,0 0-1 0 0,-1 0 0 0 0,1-1 0 0 0,0 0 0 0 0,-1 0 0 0 0,1 0-25 0 0,87-7 519 0 0,-83 3-673 0 0,48-28 154 0 0,-24 2-4913 0 0,-28 27-367 0 0,-2 2-6370 0 0</inkml:trace>
  <inkml:trace contextRef="#ctx0" brushRef="#br0" timeOffset="75061.667">11038 2663 8370 0 0,'0'0'2152'0'0,"0"0"-201"0"0,0 0-101 0 0,0 0-96 0 0,0 0-171 0 0,0 0-327 0 0,0 0-292 0 0,0 0-218 0 0,0 0-167 0 0,0 0-139 0 0,0 0-96 0 0,0 0-60 0 0,0 0-62 0 0,-8 26-39 0 0,-21 79-39 0 0,23-51 105 0 0,10-47-208 0 0,0-2 20 0 0,0-1 0 0 0,0-1 0 0 0,0 1 0 0 0,0-1 0 0 0,0 1 0 0 0,1-1 0 0 0,0-1 0 0 0,-1 1 0 0 0,1 0 0 0 0,0-1 0 0 0,0 0 0 0 0,1-1 0 0 0,-1 1 0 0 0,0-1 0 0 0,1 0 0 0 0,-1 0 1 0 0,0 0-1 0 0,1-1 0 0 0,-1 0 0 0 0,1 0 0 0 0,-1 0 0 0 0,1-1 0 0 0,-1 0 0 0 0,0 0 0 0 0,1 0 0 0 0,-1-1 0 0 0,0 1 0 0 0,0-1 0 0 0,0 0 0 0 0,0-1 0 0 0,0 0 0 0 0,2-1-61 0 0,99-83 801 0 0,-89 70-757 0 0,-12 10-63 0 0,-5 7-11 0 0,-1 12-91 0 0,0 11 51 0 0,0-19 59 0 0,0-1 0 0 0,0 0 1 0 0,1 1-1 0 0,0-1 0 0 0,-1 0 0 0 0,1 1 0 0 0,1-1 1 0 0,-1 1-1 0 0,0-1 0 0 0,1 0 0 0 0,0 1 0 0 0,0-1 0 0 0,0 0 1 0 0,0 1-1 0 0,0-1 0 0 0,0 0 0 0 0,1 0 0 0 0,0 0 1 0 0,0 0-1 0 0,0 0 0 0 0,0-1 0 0 0,1 3 11 0 0,6 0 4 0 0,-1 0 1 0 0,1 0-1 0 0,0-1 0 0 0,0 0 1 0 0,0 0-1 0 0,0-1 0 0 0,1 0 0 0 0,-1-1 1 0 0,1 0-1 0 0,0-1 0 0 0,0 1 1 0 0,-1-2-1 0 0,1 0 0 0 0,0 0 0 0 0,0-1 1 0 0,0 0-1 0 0,0 0 0 0 0,-1-1 1 0 0,1 0-1 0 0,-1-1 0 0 0,1 0 0 0 0,-1-1 1 0 0,0 0-1 0 0,0 0 0 0 0,0-1 1 0 0,-1 0-1 0 0,0-1 0 0 0,6-4-4 0 0,22-12 153 0 0,0-1 0 0 0,-2-1 1 0 0,-1-2-1 0 0,-1-1 0 0 0,-1-2 0 0 0,-1-1 0 0 0,8-13-153 0 0,-30 35 23 0 0,0 0 0 0 0,-1-1 0 0 0,0 0 0 0 0,-1 0 0 0 0,0-1 0 0 0,0 1 0 0 0,-1-1 0 0 0,0-1 0 0 0,-1 1 0 0 0,0-1 0 0 0,-1 0 0 0 0,0 1 0 0 0,-1-1 0 0 0,0-1 0 0 0,0 1 0 0 0,-1 0 0 0 0,-1 0 0 0 0,0-1 0 0 0,-1 1 0 0 0,0 0 0 0 0,0 0 0 0 0,-1 0 0 0 0,-1 0 0 0 0,1 0 0 0 0,-2 0 0 0 0,0 0 0 0 0,0 1 1 0 0,-4-7-25 0 0,4 11-4 0 0,-1 0 0 0 0,1 0 0 0 0,-1 0 0 0 0,0 1 0 0 0,0-1 0 0 0,-1 1 0 0 0,1 1 0 0 0,-1-1 0 0 0,0 1 0 0 0,0 0 0 0 0,-1 0 0 0 0,1 1 0 0 0,-1 0 0 0 0,0 0-1 0 0,0 0 1 0 0,0 1 0 0 0,0 0 0 0 0,0 0 0 0 0,-1 1 0 0 0,1 0 0 0 0,0 0 0 0 0,-1 1 0 0 0,1 0 0 0 0,-1 0 0 0 0,-4 2 5 0 0,8 0-8 0 0,0 0 0 0 0,0 1 0 0 0,0-1 0 0 0,0 1 0 0 0,0 0 0 0 0,1 0 0 0 0,-1 1 0 0 0,1-1 0 0 0,0 1 0 0 0,0-1 0 0 0,0 1 0 0 0,1 0-1 0 0,-1 0 1 0 0,1 0 0 0 0,0 1 0 0 0,0-1 0 0 0,1 0 0 0 0,-1 1 0 0 0,1-1 0 0 0,0 1 0 0 0,0 0 0 0 0,0-1 0 0 0,1 1 0 0 0,-1 0 0 0 0,1 0 0 0 0,1-1 0 0 0,-1 1 0 0 0,1 0 0 0 0,-1-1 0 0 0,1 1 0 0 0,1 3 8 0 0,-2 4 19 0 0,3 13 8 0 0,1-1-1 0 0,1 0 1 0 0,1 0-1 0 0,1-1 1 0 0,1 0 0 0 0,1 0-1 0 0,11 20-26 0 0,-9-18 30 0 0,72 157 133 0 0,-63-152-157 0 0,-19-25-12 0 0,1 0 1 0 0,1-1 0 0 0,-1 1-1 0 0,1-1 1 0 0,-1 1-1 0 0,1-1 1 0 0,0 0 0 0 0,1 0-1 0 0,-1-1 1 0 0,1 1-1 0 0,0-1 1 0 0,-1 1 0 0 0,1-1-1 0 0,1 0 1 0 0,-1-1-1 0 0,0 1 1 0 0,1-1 0 0 0,0 0-1 0 0,-1 0 1 0 0,1 0-1 0 0,0-1 1 0 0,0 1 0 0 0,0-1-1 0 0,0 0 6 0 0,49-51-4701 0 0,-45 39-515 0 0,-2 2-6593 0 0</inkml:trace>
  <inkml:trace contextRef="#ctx0" brushRef="#br0" timeOffset="75843.454">12492 2559 14051 0 0,'0'0'2462'0'0,"0"0"-844"0"0,0 0-205 0 0,0 0 42 0 0,0 0-32 0 0,0 0-157 0 0,0 0-333 0 0,0 0-354 0 0,0 0-234 0 0,0 0-136 0 0,0 0-99 0 0,0 0-7 0 0,0 0 2 0 0,-18 14-19 0 0,-94 69 38 0 0,101-73-126 0 0,1 0 1 0 0,0 1 0 0 0,1 0-1 0 0,0 0 1 0 0,1 1 0 0 0,1 1-1 0 0,0-1 1 0 0,0 1 0 0 0,1 0-1 0 0,1 1 1 0 0,0-1 0 0 0,1 1 1 0 0,3-12-4 0 0,1 1 1 0 0,0-1-1 0 0,0 0 1 0 0,0 0 0 0 0,0 1-1 0 0,0-1 1 0 0,0 0-1 0 0,0 0 1 0 0,1 1-1 0 0,0-1 1 0 0,-1 0 0 0 0,1 0-1 0 0,0 0 1 0 0,0 0-1 0 0,0 0 1 0 0,0 0-1 0 0,0 0 1 0 0,0 0 0 0 0,1 0-1 0 0,-1 0 1 0 0,1-1-1 0 0,-1 1 1 0 0,1-1-1 0 0,0 1 1 0 0,-1-1 0 0 0,1 1-1 0 0,0-1 1 0 0,0 0-1 0 0,0 0 1 0 0,0 0 0 0 0,0 0-1 0 0,0 0 1 0 0,0-1-1 0 0,1 1 1 0 0,-1-1-1 0 0,0 1 1 0 0,0-1 0 0 0,1 0-1 0 0,-1 1 1 0 0,0-1-1 0 0,0-1 1 0 0,1 1-1 0 0,-1 0 1 0 0,0 0 0 0 0,0-1-1 0 0,1 1 1 0 0,-1-1-1 0 0,0 0 1 0 0,0 0 0 0 0,0 0-1 0 0,0 0 1 0 0,0 0-1 0 0,1-1 4 0 0,10-3 17 0 0,1 0 0 0 0,-1-2 0 0 0,-1 0 0 0 0,1 0 0 0 0,-1-1 0 0 0,0 0 0 0 0,-1-1 0 0 0,6-7-17 0 0,102-94-16 0 0,-104 190-469 0 0,-12-75 482 0 0,1 0 0 0 0,0-1 1 0 0,1 1-1 0 0,-1-1 0 0 0,1 0 0 0 0,0 0 0 0 0,0 0 1 0 0,0-1-1 0 0,0 1 0 0 0,1-1 0 0 0,-1 0 1 0 0,1-1-1 0 0,0 0 0 0 0,0 0 0 0 0,0 0 1 0 0,0 0-1 0 0,0-1 0 0 0,0 0 0 0 0,1 0 0 0 0,-1-1 1 0 0,0 0-1 0 0,0 0 0 0 0,1 0 0 0 0,-1-1 1 0 0,0 0-1 0 0,2-1 3 0 0,4 2 6 0 0,8-3 31 0 0,0-1-1 0 0,-1-1 1 0 0,1-1-1 0 0,-1-1 1 0 0,0-1-1 0 0,-1 0 1 0 0,0-1-1 0 0,0-1 1 0 0,-1-1-1 0 0,0-1 1 0 0,-1 0-1 0 0,1-2-36 0 0,14-8 57 0 0,-30 22-55 0 0,15-9 12 0 0,1-1 1 0 0,-1-1 0 0 0,0 0 0 0 0,-1-1 0 0 0,-1 0 0 0 0,0-1 0 0 0,-1-1-1 0 0,0 0 1 0 0,-1-1 0 0 0,0 0 0 0 0,-1-1 0 0 0,-1-1 0 0 0,-1 1-1 0 0,0-1 1 0 0,5-18-15 0 0,-13 33 0 0 0,-1 0 0 0 0,1 0-1 0 0,-1 0 1 0 0,0 0 0 0 0,1 0-1 0 0,-1 0 1 0 0,-1 0 0 0 0,1 0 0 0 0,0 0-1 0 0,0 0 1 0 0,-1 0 0 0 0,1 0-1 0 0,-1 0 1 0 0,1 0 0 0 0,-1 0-1 0 0,0 0 1 0 0,0 0 0 0 0,0 0-1 0 0,0 1 1 0 0,0-1 0 0 0,0 0-1 0 0,-1 1 1 0 0,1-1 0 0 0,0 1 0 0 0,-1-1-1 0 0,1 1 1 0 0,-1 0 0 0 0,0-1-1 0 0,1 1 1 0 0,-1 0 0 0 0,0 0-1 0 0,0 0 1 0 0,0 1 0 0 0,0-1-1 0 0,0 0 1 0 0,0 1 0 0 0,0-1 0 0 0,0 1-1 0 0,0 0 1 0 0,0-1 0 0 0,0 1-1 0 0,0 0 1 0 0,-1 0 0 0 0,-90 14-144 0 0,88-12 142 0 0,-8 2-16 0 0,0 0-1 0 0,0 1 0 0 0,1 0 0 0 0,0 1 1 0 0,0 1-1 0 0,0 0 0 0 0,1 0 0 0 0,0 1 1 0 0,1 1-1 0 0,-1 0 0 0 0,2 0 0 0 0,-1 1 1 0 0,1 0-1 0 0,-4 7 19 0 0,12-16-2 0 0,0 1 0 0 0,1-1 0 0 0,-1 1 0 0 0,0 0 0 0 0,1-1 0 0 0,-1 1 1 0 0,1 0-1 0 0,-1-1 0 0 0,1 1 0 0 0,0 0 0 0 0,0 0 0 0 0,0 0 0 0 0,0-1 0 0 0,0 1 0 0 0,0 0 0 0 0,0 0 0 0 0,0-1 1 0 0,1 1-1 0 0,-1 0 0 0 0,1 0 0 0 0,0-1 0 0 0,-1 1 0 0 0,1-1 0 0 0,0 1 0 0 0,0 0 0 0 0,0-1 0 0 0,0 0 0 0 0,0 1 1 0 0,0-1-1 0 0,0 0 0 0 0,0 1 0 0 0,1-1 0 0 0,-1 0 0 0 0,1 0 0 0 0,-1 0 0 0 0,1 0 0 0 0,-1 0 0 0 0,1 0 0 0 0,-1-1 1 0 0,1 1-1 0 0,0 0 0 0 0,1 0 2 0 0,80 17 140 0 0,-74-17-123 0 0,98 5 122 0 0,-80-6-24 0 0,-1 1 1 0 0,1 1 0 0 0,0 1-1 0 0,-1 2 1 0 0,0 0-1 0 0,9 5-115 0 0,-31-9 39 0 0,0 1 0 0 0,-1 0 0 0 0,1 0-1 0 0,-1 0 1 0 0,1 0 0 0 0,-1 1 0 0 0,0 0-1 0 0,0-1 1 0 0,0 1 0 0 0,0 0 0 0 0,-1 0-1 0 0,1 1 1 0 0,-1-1 0 0 0,0 0 0 0 0,0 1-1 0 0,0-1 1 0 0,0 1 0 0 0,0 0 0 0 0,-1 0-1 0 0,0 0 1 0 0,0 0 0 0 0,0 0 0 0 0,0 0-1 0 0,0 1-38 0 0,-1 109 759 0 0,-3-62-601 0 0,2-37-105 0 0,1-12-44 0 0,-1-1-1 0 0,1 1 0 0 0,-1 0 1 0 0,1 0-1 0 0,0 0 1 0 0,0 0-1 0 0,0-1 0 0 0,1 1 1 0 0,-1 0-1 0 0,1 0 0 0 0,0-1 1 0 0,-1 1-1 0 0,1 0 0 0 0,0-1 1 0 0,1 1-1 0 0,-1 0 0 0 0,0-1 1 0 0,1 0-1 0 0,-1 1 1 0 0,1-1-9 0 0,13-11-5029 0 0,-13 3 1189 0 0,1 1-8129 0 0</inkml:trace>
  <inkml:trace contextRef="#ctx0" brushRef="#br0" timeOffset="78827.003">14168 2486 0 0 0,'0'0'425'0'0,"0"0"382"0"0,0 0 209 0 0,0 0 133 0 0,0 0 72 0 0,-11 7 22 0 0,-49 28 1339 0 0,60-36 6730 0 0,3-6-4739 0 0,26-38-4201 0 0,-18 32-240 0 0,1 1 0 0 0,0 1 1 0 0,0 0-1 0 0,1 1 1 0 0,1 0-1 0 0,-1 1 1 0 0,1 1-1 0 0,1 0 1 0 0,11-4-133 0 0,-25 11 14 0 0,0 0 1 0 0,1 0 0 0 0,-1 0-1 0 0,1 0 1 0 0,-1 0 0 0 0,1 0-1 0 0,-1 1 1 0 0,1-1 0 0 0,0 1-1 0 0,-1-1 1 0 0,1 1 0 0 0,0 0-1 0 0,-1-1 1 0 0,1 1-1 0 0,0 0 1 0 0,-1 0 0 0 0,1 0-1 0 0,0 0 1 0 0,-1 1 0 0 0,1-1-1 0 0,0 0 1 0 0,-1 1 0 0 0,1-1-1 0 0,0 1 1 0 0,-1-1 0 0 0,1 1-1 0 0,-1 0 1 0 0,1 0-1 0 0,-1 0 1 0 0,1 0 0 0 0,-1 0-1 0 0,0 0 1 0 0,0 0 0 0 0,1 0-1 0 0,-1 1 1 0 0,0-1 0 0 0,0 0-1 0 0,0 1 1 0 0,0-1 0 0 0,0 1-1 0 0,-1-1 1 0 0,1 1-1 0 0,0-1 1 0 0,-1 1 0 0 0,1-1-1 0 0,-1 1 1 0 0,1 0 0 0 0,-1-1-1 0 0,0 1 1 0 0,0 0 0 0 0,0-1-1 0 0,0 1-14 0 0,5 34 195 0 0,-3-1 0 0 0,-1 1 0 0 0,-1-1 0 0 0,-2 1 0 0 0,-1-1 0 0 0,-7 27-195 0 0,-62 245 433 0 0,62-273-361 0 0,9-33-56 0 0,1-1 18 0 0,0 0 23 0 0,0 0 28 0 0,0-5 143 0 0,3-16-197 0 0,0 1 0 0 0,2-1 0 0 0,0 1 0 0 0,1 1 0 0 0,1-1 0 0 0,1 1 0 0 0,1 0 0 0 0,0 1 0 0 0,11-16-31 0 0,116-180-60 0 0,-128 201 52 0 0,1 1-1 0 0,1 0 1 0 0,0 1-1 0 0,0 0 1 0 0,1 1-1 0 0,1 0 1 0 0,0 0 0 0 0,0 1-1 0 0,6-2 9 0 0,-17 10-4 0 0,0 1 0 0 0,0 0 0 0 0,1-1 0 0 0,-1 1 0 0 0,0 0 0 0 0,0 0 0 0 0,0 0 0 0 0,0 0 0 0 0,1 0 0 0 0,-1 1 0 0 0,0-1 0 0 0,0 0-1 0 0,0 0 1 0 0,0 1 0 0 0,0-1 0 0 0,0 1 0 0 0,1-1 0 0 0,-1 1 0 0 0,0-1 0 0 0,0 1 0 0 0,-1 0 0 0 0,1-1 0 0 0,0 1 0 0 0,0 0 0 0 0,0 0 0 0 0,0 0 0 0 0,-1-1 0 0 0,1 1 0 0 0,0 0 0 0 0,-1 0 0 0 0,1 0 0 0 0,0 0 0 0 0,-1 0-1 0 0,0 1 1 0 0,1-1 0 0 0,-1 0 0 0 0,0 0 0 0 0,1 0 0 0 0,-1 0 0 0 0,0 0 0 0 0,0 1 0 0 0,0-1 0 0 0,0 0 0 0 0,0 0 0 0 0,0 1 4 0 0,5 65 74 0 0,-5-63-90 0 0,-15 192 155 0 0,14-123-182 0 0,67-162 144 0 0,-10 13-121 0 0,3 3 0 0 0,50-46 20 0 0,-60 77-30 0 0,-48 42 27 0 0,-1 0 1 0 0,1 0 0 0 0,-1 0-1 0 0,1 0 1 0 0,-1 0 0 0 0,1 0-1 0 0,0 1 1 0 0,-1-1 0 0 0,1 0-1 0 0,-1 0 1 0 0,1 1 0 0 0,-1-1-1 0 0,1 0 1 0 0,-1 1 0 0 0,1-1-1 0 0,-1 0 1 0 0,1 1-1 0 0,-1-1 1 0 0,0 1 0 0 0,1-1-1 0 0,-1 0 1 0 0,1 1 0 0 0,-1-1-1 0 0,0 1 1 0 0,0-1 0 0 0,1 1-1 0 0,-1 0 1 0 0,0-1 0 0 0,0 1-1 0 0,0-1 1 0 0,1 1 0 0 0,-1-1-1 0 0,0 1 1 0 0,0 0 0 0 0,0-1-1 0 0,0 1 1 0 0,0-1 0 0 0,0 1-1 0 0,0-1 1 0 0,0 1-1 0 0,-1 0 1 0 0,1-1 0 0 0,0 1-1 0 0,0-1 1 0 0,0 1 0 0 0,-1-1-1 0 0,1 1 1 0 0,0-1 0 0 0,0 1-1 0 0,-1-1 1 0 0,1 1 0 0 0,0-1-1 0 0,-1 1 3 0 0,1 2 15 0 0,-33 128 173 0 0,22 30-141 0 0,37-88-84 0 0,-14-86-12919 0 0,-6 11 1475 0 0</inkml:trace>
  <inkml:trace contextRef="#ctx0" brushRef="#br0" timeOffset="79112.058">15303 2502 9338 0 0,'0'0'1519'0'0,"0"0"-367"0"0,0 0 20 0 0,0 0 146 0 0,0 0 76 0 0,0 0-83 0 0,0 0-218 0 0,0 0-237 0 0,0 0-181 0 0,-15 33-177 0 0,-48 105-140 0 0,42-65 48 0 0,22-60-315 0 0,-2-8-36 0 0,1 0 1 0 0,-1 0-1 0 0,1 0 1 0 0,1 0 0 0 0,-1 0-1 0 0,1 0 1 0 0,0 0 0 0 0,0 0-1 0 0,0 0 1 0 0,0 0 0 0 0,1-1-1 0 0,0 1 1 0 0,0-1 0 0 0,0 1-1 0 0,1-1 1 0 0,0 0-1 0 0,-1 1 1 0 0,2-1 0 0 0,-1-1-1 0 0,0 1 1 0 0,1 0 0 0 0,-1-1-1 0 0,1 0 1 0 0,0 0 0 0 0,0 0-1 0 0,0 0 1 0 0,1-1 0 0 0,-1 1-1 0 0,2-1-55 0 0,0 1 73 0 0,0-1 0 0 0,1-1-1 0 0,-1 1 1 0 0,0-1 0 0 0,1 0 0 0 0,-1-1-1 0 0,1 1 1 0 0,-1-1 0 0 0,1-1-1 0 0,-1 1 1 0 0,0-1 0 0 0,1 0 0 0 0,-1 0-1 0 0,0-1 1 0 0,0 0 0 0 0,1 0-1 0 0,-1-1 1 0 0,-1 1 0 0 0,1-1 0 0 0,0-1-1 0 0,-1 1 1 0 0,1-1 0 0 0,-1 0-1 0 0,0 0 1 0 0,-1 0 0 0 0,1-1 0 0 0,-1 1-1 0 0,1-1 1 0 0,-2-1 0 0 0,1 1-1 0 0,0 0 1 0 0,-1-1 0 0 0,0 0 0 0 0,0 1-1 0 0,-1-1 1 0 0,0 0 0 0 0,0-1-1 0 0,0 1 1 0 0,-1 0 0 0 0,1-4-73 0 0,-1-2-43 0 0,0 1-1 0 0,-1 0 1 0 0,-1-1 0 0 0,0 1 0 0 0,0 0-1 0 0,-1 0 1 0 0,0 0 0 0 0,-1 0 0 0 0,-1 0-1 0 0,1 0 1 0 0,-2 1 0 0 0,0 0-1 0 0,0 0 1 0 0,0 0 0 0 0,-1 0 0 0 0,-1 1-1 0 0,0 0 1 0 0,0 0 0 0 0,-1 1 0 0 0,0 0-1 0 0,0 0 1 0 0,0 1 0 0 0,-8-4 43 0 0,-44-16-2138 0 0,16 22-7197 0 0,35 5-2020 0 0</inkml:trace>
  <inkml:trace contextRef="#ctx0" brushRef="#br0" timeOffset="79678.627">15995 2182 9794 0 0,'0'0'2646'0'0,"0"0"-987"0"0,0 0-395 0 0,0 0 101 0 0,0 0 107 0 0,0 0-41 0 0,0 0-254 0 0,0 0-363 0 0,0 0-274 0 0,0 0-112 0 0,0 0 26 0 0,0 0 39 0 0,0 0 22 0 0,1 5-16 0 0,25 172 1949 0 0,-41 80-1970 0 0,3-61-398 0 0,17-169-208 0 0,-3-42-886 0 0,-12-42-2468 0 0,-4 22-6546 0 0,9 27-1013 0 0</inkml:trace>
  <inkml:trace contextRef="#ctx0" brushRef="#br0" timeOffset="79842.664">15763 2490 2361 0 0,'0'0'4817'0'0,"0"0"-2750"0"0,0 0-867 0 0,0 0 207 0 0,0 0 300 0 0,0 0-20 0 0,0 0-201 0 0,0 0-226 0 0,0 0-173 0 0,0 0-131 0 0,0 0-108 0 0,0 0-102 0 0,0 0-96 0 0,36 1-91 0 0,112 1-121 0 0,-46 3 164 0 0,-69-5-1135 0 0,64-2 706 0 0,-36-12-9319 0 0,-52 11-2049 0 0</inkml:trace>
  <inkml:trace contextRef="#ctx0" brushRef="#br0" timeOffset="80030.105">16380 2610 6185 0 0,'0'0'3896'0'0,"0"0"-2041"0"0,0 0-834 0 0,0 0-144 0 0,0 0-67 0 0,0 0-107 0 0,0 0-211 0 0,0 0-205 0 0,0 0-144 0 0,0 0-117 0 0,0 0-50 0 0,0 0-62 0 0,0 0-73 0 0,5 32-102 0 0,16 96-161 0 0,-9-96-150 0 0,-3-34-662 0 0,-6 0 357 0 0,7-2-3564 0 0,-5-3-3778 0 0</inkml:trace>
  <inkml:trace contextRef="#ctx0" brushRef="#br0" timeOffset="80191.396">16399 2382 8594 0 0,'0'0'2928'0'0,"0"0"-1319"0"0,0 0-553 0 0,0 0-320 0 0,0 0-344 0 0,0 0-288 0 0,0 0-232 0 0,0 0-208 0 0,0 0-184 0 0,0 0-280 0 0,0 0-952 0 0,0 0-2857 0 0,0 0-2665 0 0</inkml:trace>
  <inkml:trace contextRef="#ctx0" brushRef="#br0" timeOffset="80463.295">16750 2513 9410 0 0,'0'0'1907'0'0,"0"0"-749"0"0,0 0-258 0 0,0 0 55 0 0,0 0-2 0 0,0 0-95 0 0,0 0-174 0 0,0 0-191 0 0,0 0-141 0 0,-22 36-118 0 0,-66 112-81 0 0,62-77-16 0 0,27-61-103 0 0,-2-6 19 0 0,1-1 0 0 0,0 1 0 0 0,-1-1 0 0 0,1 1-1 0 0,1 0 1 0 0,-1-1 0 0 0,0 1 0 0 0,1-1 0 0 0,0 1 0 0 0,0-1 0 0 0,0 0 0 0 0,0 1 0 0 0,0-1 0 0 0,1 0-1 0 0,-1 0 1 0 0,1 0 0 0 0,0 0 0 0 0,0 0 0 0 0,0 0 0 0 0,1 0 0 0 0,-1-1 0 0 0,1 1 0 0 0,-1-1 0 0 0,1 1-1 0 0,0-1 1 0 0,0 0 0 0 0,0 0 0 0 0,0-1 0 0 0,0 1 0 0 0,0-1 0 0 0,0 1 0 0 0,1-1 0 0 0,-1 0 0 0 0,0 0-1 0 0,1 0 1 0 0,2 0-53 0 0,0-1 147 0 0,1 1-1 0 0,0-1 0 0 0,-1 0 0 0 0,1-1 0 0 0,-1 1 1 0 0,1-1-1 0 0,-1-1 0 0 0,1 1 0 0 0,-1-1 1 0 0,1 0-1 0 0,-1-1 0 0 0,0 1 0 0 0,0-1 1 0 0,0 0-1 0 0,-1-1 0 0 0,1 0 0 0 0,-1 1 1 0 0,0-2-1 0 0,0 1 0 0 0,0-1 0 0 0,0 1 1 0 0,-1-1-1 0 0,0-1 0 0 0,0 1 0 0 0,1-3-146 0 0,2-4 118 0 0,0 0-1 0 0,-1-1 1 0 0,-1 1-1 0 0,0-1 0 0 0,-1 0 1 0 0,0-1-1 0 0,-1 1 1 0 0,-1-1-1 0 0,0 1 1 0 0,-1-1-1 0 0,0-13-117 0 0,-1 20-26 0 0,1 1-1 0 0,-2 0 1 0 0,1 0-1 0 0,-1-1 1 0 0,0 1-1 0 0,0 0 1 0 0,0 0-1 0 0,-1 0 1 0 0,0 0 0 0 0,0 0-1 0 0,-1 0 1 0 0,1 1-1 0 0,-1-1 1 0 0,-1 1-1 0 0,1-1 1 0 0,-1 1-1 0 0,0 0 1 0 0,0 1 0 0 0,-4-4 26 0 0,-48-9-8996 0 0,47 17-2505 0 0</inkml:trace>
  <inkml:trace contextRef="#ctx0" brushRef="#br0" timeOffset="81035.004">17143 2783 8442 0 0,'0'0'2028'0'0,"0"0"-314"0"0,0 0-140 0 0,0 0-126 0 0,0 0-170 0 0,0 0-204 0 0,0 0-235 0 0,0 0-148 0 0,0 0-83 0 0,0 0-61 0 0,0 0-31 0 0,0 0-60 0 0,0 0-41 0 0,8-18-40 0 0,25-56-47 0 0,6 23 352 0 0,-37 46-661 0 0,1 0 0 0 0,0 1 0 0 0,1 0 0 0 0,-1 0-1 0 0,1 0 1 0 0,-1 0 0 0 0,1 0 0 0 0,0 0 0 0 0,1 1 0 0 0,-1 0 0 0 0,0 0 0 0 0,1 0 0 0 0,0 1 0 0 0,0-1 0 0 0,0 1 0 0 0,0 0-1 0 0,0 1 1 0 0,0-1 0 0 0,0 1 0 0 0,1 0 0 0 0,-1 0 0 0 0,0 1-19 0 0,20 43 175 0 0,-22-33-97 0 0,-1 0 0 0 0,1 0 1 0 0,1-1-1 0 0,0 1 1 0 0,0-1-1 0 0,1 0 0 0 0,0 0 1 0 0,1-1-1 0 0,0 1 0 0 0,0-1 1 0 0,1 0-1 0 0,0-1 1 0 0,0 0-1 0 0,0 0 0 0 0,1 0 1 0 0,0-1-1 0 0,7 4-78 0 0,-11-8 107 0 0,1-1 0 0 0,-1 1 0 0 0,1-1 0 0 0,-1 0 0 0 0,1 0 0 0 0,0-1 0 0 0,-1 1 0 0 0,1-1 0 0 0,0 0 0 0 0,0 0 0 0 0,-1-1 0 0 0,1 1 0 0 0,0-1 0 0 0,-1 0 0 0 0,1 0 0 0 0,-1-1 0 0 0,1 1 0 0 0,-1-1 0 0 0,1 0 0 0 0,3-3-107 0 0,61-65 1299 0 0,-64 60-1308 0 0,0 1 0 0 0,-1-1 1 0 0,-1 0-1 0 0,1-1 0 0 0,-2 1 0 0 0,1 0 0 0 0,-1-1 0 0 0,-1 1 0 0 0,0-1 0 0 0,0 0 0 0 0,-1 1 0 0 0,-1-1 0 0 0,0 0 0 0 0,0-1 9 0 0,-19-21-2084 0 0,9 27-1689 0 0,-1 1-3958 0 0,5 2-4675 0 0</inkml:trace>
  <inkml:trace contextRef="#ctx0" brushRef="#br0" timeOffset="81631.854">16403 2386 0 0 0,'0'0'647'0'0,"0"0"1279"0"0,0 0 478 0 0,0 0 119 0 0,0 0-96 0 0,0 0-358 0 0,0 0-463 0 0,0 0-452 0 0,0 0-311 0 0,0 0-245 0 0,0 0-134 0 0,0 0-23 0 0,-4 4-15 0 0,-38 34 1213 0 0,42-37-1573 0 0,0-1 1 0 0,0 0-1 0 0,1 0 1 0 0,-1 0-1 0 0,0 0 0 0 0,0 0 1 0 0,0 1-1 0 0,0-1 1 0 0,1 0-1 0 0,-1 0 1 0 0,0 0-1 0 0,0 1 1 0 0,0-1-1 0 0,0 0 0 0 0,0 0 1 0 0,0 0-1 0 0,0 1-66 0 0,121-82 1987 0 0,-106 70-1391 0 0,-23 16 605 0 0,-12 8-1217 0 0,15-11-79 0 0,0 1-1 0 0,0-1 1 0 0,1 1 0 0 0,-1 0 0 0 0,1 1 0 0 0,0-1 0 0 0,0 1 0 0 0,0 0 0 0 0,0 0 0 0 0,1 0 0 0 0,-1 0 0 0 0,1 1 0 0 0,-2 4 95 0 0,5-9-252 0 0,-1 7-1160 0 0,2-5-4993 0 0,2 2-4817 0 0</inkml:trace>
  <inkml:trace contextRef="#ctx0" brushRef="#br0" timeOffset="91737.845">18397 2344 0 0 0,'0'0'1127'0'0,"0"0"319"0"0,0 0 262 0 0,0 0 264 0 0,0 0 187 0 0,0 0-27 0 0,0 0-233 0 0,0 0-324 0 0,0 0-327 0 0,0 0-245 0 0,0 0-144 0 0,0-4 6087 0 0,22 108-5445 0 0,-8-32-1153 0 0,3 0 0 0 0,3-2 0 0 0,13 27-348 0 0,19 20 383 0 0,-51-118-330 0 0,1 0-1 0 0,-1 0 1 0 0,0 0 0 0 0,1 0 0 0 0,-1 0-1 0 0,0 0 1 0 0,0 0 0 0 0,0 0 0 0 0,0 0-1 0 0,1 0 1 0 0,-2-1 0 0 0,1 1 0 0 0,0 0 0 0 0,0-1-1 0 0,0 1 1 0 0,-1-1 0 0 0,1 1 0 0 0,0-1-1 0 0,-1 1 1 0 0,0-1 0 0 0,1 0 0 0 0,-1 1 0 0 0,0-1-1 0 0,0 1 1 0 0,0-1 0 0 0,0 0 0 0 0,0 1-1 0 0,0-1 1 0 0,0 1 0 0 0,-1-1 0 0 0,1 0-53 0 0,2-5 93 0 0,57-227 348 0 0,-3 129-344 0 0,-6-14-4 0 0,-32 38-9 0 0,-15 73-450 0 0,-3 8 375 0 0,0 0-14 0 0,0 0 11 0 0,0 0-10 0 0,0 0-4 0 0,0 0 0 0 0,0 0 0 0 0,0 0 0 0 0,0 0 3 0 0,0 0 12 0 0,0 0 6 0 0,0 0-8 0 0,0 0-17 0 0,0 0 0 0 0,0 0 14 0 0,0 0-9 0 0,0 0-1 0 0,0 0 19 0 0,0 0-19 0 0,0 0-2 0 0,0 0 5 0 0,0 0 6 0 0,0 0-11 0 0,0 0 4 0 0,0 0 13 0 0,0 0-12 0 0,0 0 11 0 0,0 0-10 0 0,0 0-6 0 0,0 0-9 0 0,0 0 11 0 0,0 0 11 0 0,0 0-3 0 0,0 0 13 0 0,0 0-18 0 0,0 0-14 0 0,0 0 8 0 0,0 0 3 0 0,0 0-1 0 0,0 0-2 0 0,0 0 15 0 0,0 0 6 0 0,0 0 3 0 0,0 0-4 0 0,0 0-3 0 0,0 0-22 0 0,0 0-32 0 0,0 0 42 0 0,0 0 20 0 0,0 0 10 0 0,0 0-30 0 0,0 0 20 0 0,0 0-6 0 0,0 0-16 0 0,0 0-8 0 0,0 0 18 0 0,0 0 6 0 0,0 0-2 0 0,0 0-14 0 0,0 0-14 0 0,0 0 1 0 0,0 0 10 0 0,0 0 9 0 0,0 0 19 0 0,0 0-4 0 0,0 0-19 0 0,0 0-10 0 0,0 0 22 0 0,0 0 16 0 0,0 0-29 0 0,0 0-22 0 0,0 0 14 0 0,0 0 1 0 0,0 0 5 0 0,0 0 5 0 0,0 0 16 0 0,0 0 11 0 0,0 0 18 0 0,0 0-27 0 0,0 0-30 0 0,0 0-32 0 0,0 0 37 0 0,0 0 0 0 0,0 0 20 0 0,0 0-17 0 0,0 0-1 0 0,0 0-2 0 0,0 0-2 0 0,0 0 24 0 0,0 0-10 0 0,0 0 10 0 0,0 0-1 0 0,0 0 1 0 0,0 0-15 0 0,0 0-12 0 0,0 0-25 0 0,0 0 22 0 0,0 0 18 0 0,0 0-17 0 0,0 0 5 0 0,0 0 18 0 0,0 0 6 0 0,0 0-16 0 0,0 0-9 0 0,0 0 8 0 0,0 0 8 0 0,0 0-8 0 0,0 0-8 0 0,0 0 10 0 0,0 0 16 0 0,0 0-21 0 0,0 0-8 0 0,0 0-6 0 0,0 0 2 0 0,0 0 10 0 0,0 0 6 0 0,0 0 10 0 0,0 0-1 0 0,0 0-15 0 0,0 0 1 0 0,0 0-4 0 0,0 0 8 0 0,0 0 14 0 0,0 0 10 0 0,0 0-10 0 0,0 0-9 0 0,0 0 9 0 0,0 0-12 0 0,0 0-4 0 0,0 0-1 0 0,0 0-2 0 0,0 0 11 0 0,0 0-11 0 0,0 0 1 0 0,0 0-5 0 0,0 0-1 0 0,0 0 4 0 0,0 0 16 0 0,0 0 1 0 0,0 0-10 0 0,0 0-4 0 0,0 0-6 0 0,0 0 3 0 0,0 0 13 0 0,0 0-3 0 0,0 0 3 0 0,0 0-13 0 0,0 0 0 0 0,0 0 13 0 0,0 0-7 0 0,0 0-9 0 0,0 0-1 0 0,0 0 1 0 0,0 0 9 0 0,0 0 8 0 0,-4 2-1286 0 0,4 17-855 0 0,0-5-7554 0 0,0-10-1425 0 0</inkml:trace>
  <inkml:trace contextRef="#ctx0" brushRef="#br0" timeOffset="92697.358">19027 2455 624 0 0,'0'0'2339'0'0,"0"0"-449"0"0,0 0 17 0 0,0 0 232 0 0,0 0 20 0 0,0 0-89 0 0,0 0-275 0 0,0 0-353 0 0,0 0-295 0 0,0 0-247 0 0,0 0-159 0 0,0 0-104 0 0,0 0-57 0 0,-3 1-63 0 0,136-5 3949 0 0,39-11-3436 0 0,-139 6-823 0 0,-33 9-191 0 0,0 0-6 0 0,0 0-15 0 0,0 0 10 0 0,0 0-18 0 0,0 0-16 0 0,0 0-7 0 0,0 0-16 0 0,0 0-6 0 0,0 0-3 0 0,0 0-15 0 0,0 0-79 0 0,0 0-46 0 0,0 0-53 0 0,0 0-92 0 0,0 0-70 0 0,0-3-396 0 0,0 3-3615 0 0,0 0-4781 0 0,0 0-1264 0 0</inkml:trace>
  <inkml:trace contextRef="#ctx0" brushRef="#br0" timeOffset="92937.959">19002 2660 6249 0 0,'0'0'1509'0'0,"0"0"-457"0"0,0 0 112 0 0,0 0 402 0 0,0 0 308 0 0,0 0 9 0 0,0 0-298 0 0,0 0-360 0 0,0 0-255 0 0,0 0-148 0 0,0 0-102 0 0,0 0-70 0 0,0 0-89 0 0,32-2-96 0 0,98-3-118 0 0,-22 4 105 0 0,-85 5-351 0 0,-11-2-1957 0 0,1 0-5307 0 0,-9-2-3964 0 0</inkml:trace>
  <inkml:trace contextRef="#ctx0" brushRef="#br0" timeOffset="93367.048">20087 2278 3473 0 0,'0'0'2210'0'0,"0"0"-467"0"0,0 0-64 0 0,0 0 118 0 0,0 0 76 0 0,0 0-152 0 0,0 0-312 0 0,0 0-309 0 0,0 0-259 0 0,0 0-143 0 0,0 0-77 0 0,0 0-39 0 0,0 0-13 0 0,-32 6-9 0 0,-95 19-41 0 0,67-2 181 0 0,51-15-530 0 0,-7 3-19 0 0,1 0 0 0 0,0 1 0 0 0,1 1 0 0 0,0 0 0 0 0,1 1 0 0 0,1 1 0 0 0,0 0-1 0 0,1 1 1 0 0,0 0 0 0 0,1 0 0 0 0,1 1 0 0 0,1 0 0 0 0,0 1 0 0 0,2 0 0 0 0,0 0 0 0 0,0 1 0 0 0,2-1 0 0 0,1 1 0 0 0,0 0 0 0 0,1 2-151 0 0,1-17 21 0 0,0 1 0 0 0,0-1 0 0 0,1 1 1 0 0,0-1-1 0 0,0 1 0 0 0,0-1 0 0 0,1 1 0 0 0,-1-1 0 0 0,1 1 0 0 0,0-1 1 0 0,0 1-1 0 0,0-1 0 0 0,1 0 0 0 0,0 1 0 0 0,0-1 0 0 0,0 0 0 0 0,0 0 0 0 0,1 0 1 0 0,-1-1-1 0 0,1 1 0 0 0,0-1 0 0 0,0 1 0 0 0,0-1 0 0 0,1 0 0 0 0,-1 0 0 0 0,1 0 1 0 0,-1-1-1 0 0,1 1 0 0 0,0-1 0 0 0,0 0 0 0 0,0 0 0 0 0,2 0-21 0 0,103 6 3 0 0,-41-35-4805 0 0,-56 20-346 0 0,-2 2-6376 0 0</inkml:trace>
  <inkml:trace contextRef="#ctx0" brushRef="#br0" timeOffset="93679.935">20171 2559 528 0 0,'0'0'3230'0'0,"0"0"-1127"0"0,0 0-384 0 0,0 0-2 0 0,0 0 47 0 0,0 0-72 0 0,0 0-187 0 0,0 0-241 0 0,0 0-233 0 0,0 0-172 0 0,0 0-136 0 0,0 0-99 0 0,-25 34-114 0 0,-78 106-88 0 0,101-139-400 0 0,0 1-1 0 0,0-1 1 0 0,0 1 0 0 0,0 0-1 0 0,0 0 1 0 0,1 0-1 0 0,-1 0 1 0 0,0 0 0 0 0,1 0-1 0 0,0 0 1 0 0,-1 0 0 0 0,1 1-1 0 0,0-1 1 0 0,0 0 0 0 0,1 1-1 0 0,-1-1 1 0 0,0 1 0 0 0,1-1-1 0 0,-1 1 1 0 0,1-1 0 0 0,0 1-1 0 0,0 0 1 0 0,0-1 0 0 0,0 1-1 0 0,0-1 1 0 0,1 2-22 0 0,1 0 92 0 0,0 0-29 0 0,0 0 0 0 0,1 0 1 0 0,-1 0-1 0 0,1 0 0 0 0,0-1 1 0 0,0 0-1 0 0,0 1 0 0 0,0-1 1 0 0,0 0-1 0 0,1 0 0 0 0,0-1 1 0 0,-1 1-1 0 0,1-1 0 0 0,0 0 1 0 0,0 0-1 0 0,0 0 0 0 0,1 0 1 0 0,-1-1-1 0 0,0 0 1 0 0,1 0-1 0 0,-1 0 0 0 0,1 0 1 0 0,1 0-64 0 0,108-4 1307 0 0,-96-1-1088 0 0,0 0 0 0 0,-1-2-1 0 0,1 0 1 0 0,-1-1 0 0 0,0-1 0 0 0,-1-1-1 0 0,12-8-218 0 0,-22 13 49 0 0,0 0 0 0 0,-1 0 0 0 0,1-1 1 0 0,-1 0-1 0 0,0-1 0 0 0,-1 1 0 0 0,1-1 0 0 0,-1 0 0 0 0,0 0 0 0 0,-1 0 0 0 0,1 0 0 0 0,-1-1 0 0 0,0 1 0 0 0,-1-1 0 0 0,0 0 0 0 0,0 0 0 0 0,0 0 0 0 0,-1 0 1 0 0,0 0-1 0 0,0 0 0 0 0,-1 0 0 0 0,0 0 0 0 0,0 0 0 0 0,-1-8-49 0 0,-2 10-72 0 0,0 0 1 0 0,-1-1 0 0 0,1 2-1 0 0,-1-1 1 0 0,0 0 0 0 0,0 1-1 0 0,0-1 1 0 0,-1 1-1 0 0,1 0 1 0 0,-1 1 0 0 0,0-1-1 0 0,0 1 1 0 0,-1 0 0 0 0,1 0-1 0 0,-1 1 1 0 0,1-1-1 0 0,-1 1 1 0 0,0 0 0 0 0,0 1-1 0 0,0 0 1 0 0,0-1 0 0 0,0 2-1 0 0,0-1 1 0 0,0 1-1 0 0,-5 0 72 0 0,-51 0-3062 0 0,23 8-5895 0 0,25-1-2410 0 0</inkml:trace>
  <inkml:trace contextRef="#ctx0" brushRef="#br0" timeOffset="94179.894">20428 2833 8138 0 0,'0'0'1836'0'0,"0"0"-278"0"0,0 0 74 0 0,0 0 230 0 0,0 0 33 0 0,0 0-241 0 0,0 0-415 0 0,0 0-361 0 0,0 0-208 0 0,0 0-119 0 0,0 0-78 0 0,0 0-63 0 0,0 0-57 0 0,22-21-45 0 0,70-65-35 0 0,-45 31 282 0 0,-23 10-651 0 0,-28 54 73 0 0,1 1 0 0 0,0-1 0 0 0,0 1 0 0 0,1 0 0 0 0,1 0 1 0 0,-1 0-1 0 0,2 0 0 0 0,-1 0 0 0 0,2 0 0 0 0,0 7 23 0 0,1-14 13 0 0,1 1 1 0 0,0-1-1 0 0,0 1 1 0 0,0-1 0 0 0,1 0-1 0 0,-1 0 1 0 0,1 0-1 0 0,-1-1 1 0 0,1 1-1 0 0,0-1 1 0 0,0 0 0 0 0,0 0-1 0 0,0 0 1 0 0,0 0-1 0 0,1-1 1 0 0,-1 0-1 0 0,1 0 1 0 0,-1 0 0 0 0,1 0-1 0 0,-1-1 1 0 0,1 1-1 0 0,-1-1 1 0 0,1-1-14 0 0,4 2 100 0 0,-1 0 0 0 0,1-1 0 0 0,-1-1 1 0 0,1 1-1 0 0,-1-1 0 0 0,1-1 0 0 0,-1 1 0 0 0,0-2 0 0 0,0 1 1 0 0,0-1-1 0 0,0 0 0 0 0,0-1 0 0 0,0 0 0 0 0,-1 0 0 0 0,0 0 0 0 0,0-1 1 0 0,0 0-1 0 0,0-1 0 0 0,-1 1 0 0 0,0-1 0 0 0,0-1 0 0 0,-1 1 1 0 0,1-1-1 0 0,-1 0 0 0 0,-1 0 0 0 0,1 0 0 0 0,-1-1 0 0 0,2-6-100 0 0,-2-58-1975 0 0,-11 64-3934 0 0,5 7-3321 0 0</inkml:trace>
  <inkml:trace contextRef="#ctx0" brushRef="#br0" timeOffset="94604.515">21352 2444 8082 0 0,'0'0'2271'0'0,"0"0"-549"0"0,0 0-119 0 0,0 0 37 0 0,0 0-158 0 0,0 0-198 0 0,0 0-257 0 0,0 0-224 0 0,0 0-166 0 0,0 0-126 0 0,0 0-100 0 0,0 0-93 0 0,0 0-12 0 0,-31 13-24 0 0,-96 43-37 0 0,44-3 351 0 0,82-52-593 0 0,0 0 1 0 0,1 0 0 0 0,-1 0 0 0 0,1 0 0 0 0,-1 0-1 0 0,1 0 1 0 0,-1 0 0 0 0,1 0 0 0 0,0 0 0 0 0,-1 0-1 0 0,1 0 1 0 0,0 0 0 0 0,0 0 0 0 0,0 0-1 0 0,0 1 1 0 0,0-1 0 0 0,0 0 0 0 0,0 0 0 0 0,0 0-1 0 0,0 0 1 0 0,0 0 0 0 0,1 0 0 0 0,-1 0 0 0 0,0 0-1 0 0,1 0 1 0 0,-1 0 0 0 0,1 0 0 0 0,-1 0 0 0 0,1 0-1 0 0,-1 0 1 0 0,1 0 0 0 0,0 0 0 0 0,0-1 0 0 0,-1 1-1 0 0,1 0 1 0 0,0 0 0 0 0,0-1 0 0 0,0 1-1 0 0,0 0 1 0 0,0-1 0 0 0,0 1 0 0 0,0-1 0 0 0,0 1-1 0 0,0-1 1 0 0,0 0 0 0 0,0 1 0 0 0,0-1 0 0 0,0 0-1 0 0,0 0 1 0 0,0 0 0 0 0,0 0-4 0 0,38 11 117 0 0,13 6-11 0 0,-50-14-65 0 0,0 0-1 0 0,0-1 1 0 0,-1 1 0 0 0,1 0 0 0 0,-1 0-1 0 0,0 0 1 0 0,0 0 0 0 0,0 0 0 0 0,0 0 0 0 0,0 0-1 0 0,-1 0 1 0 0,1 0 0 0 0,-1 0 0 0 0,0 0-1 0 0,0 1 1 0 0,0-1 0 0 0,-1 0 0 0 0,1 0 0 0 0,-1 0-1 0 0,1 0 1 0 0,-1 0 0 0 0,0 0 0 0 0,0 0 0 0 0,0 0-1 0 0,-1 0 1 0 0,1 0 0 0 0,-1-1 0 0 0,0 1-1 0 0,1 0 1 0 0,-1-1 0 0 0,-1 1-41 0 0,-8 10 67 0 0,-2 0 0 0 0,0-1 0 0 0,-1 0 0 0 0,0-1 0 0 0,0 0 0 0 0,-1-1 0 0 0,-8 3-67 0 0,-60 37-2975 0 0,77-50 97 0 0,4 0-5641 0 0,2 0-2478 0 0</inkml:trace>
  <inkml:trace contextRef="#ctx0" brushRef="#br0" timeOffset="94912.756">21531 2240 10434 0 0,'0'0'2054'0'0,"0"0"-715"0"0,0 0-418 0 0,0 0-44 0 0,0 0 86 0 0,0 0 159 0 0,0 0 97 0 0,0 0-42 0 0,0 0-128 0 0,0 0-213 0 0,0 0-171 0 0,0 0-92 0 0,8 17-49 0 0,21 56-36 0 0,-32-19 157 0 0,0-45-512 0 0,-11 39 37 0 0,3 1 1 0 0,2 1 0 0 0,3-1-1 0 0,1 1 1 0 0,2 0 0 0 0,3 2-171 0 0,17-18-1270 0 0,-17-34 720 0 0,0 0-292 0 0,0-10-5056 0 0,0 5-719 0 0,0 1-4249 0 0</inkml:trace>
  <inkml:trace contextRef="#ctx0" brushRef="#br0" timeOffset="95113.354">21314 2525 8298 0 0,'0'0'2324'0'0,"0"0"-847"0"0,0 0-292 0 0,0 0 138 0 0,0 0 36 0 0,0 0-103 0 0,0 0-134 0 0,0 0-159 0 0,0 0-150 0 0,0 0-131 0 0,0 0-154 0 0,0 0-160 0 0,0 0-148 0 0,35 1-105 0 0,108 4-107 0 0,-56-4-663 0 0,-53-10-1358 0 0,-13 0-6158 0 0,-12 8-2783 0 0</inkml:trace>
  <inkml:trace contextRef="#ctx0" brushRef="#br0" timeOffset="95445.6">21788 2675 13011 0 0,'0'0'2678'0'0,"0"0"-730"0"0,0 0-362 0 0,0 0-89 0 0,0 0-118 0 0,0 0-202 0 0,0 0-285 0 0,0 0-292 0 0,0 0-183 0 0,0 0-79 0 0,0 0-22 0 0,0 0-1 0 0,0 0-22 0 0,-1 7-38 0 0,-2 55 277 0 0,3-62-562 0 0,5 4-1322 0 0,4-8-191 0 0,-2 1-3706 0 0,-3-1-6866 0 0</inkml:trace>
  <inkml:trace contextRef="#ctx0" brushRef="#br0" timeOffset="99780.901">23287 2236 0 0 0,'0'0'609'0'0,"0"0"206"0"0,0 0 91 0 0,0 0 53 0 0,1 1 9565 0 0,3 2-72 0 0,-77-23-9568 0 0,51 15-804 0 0,-1 1-1 0 0,1 1 0 0 0,-1 1 0 0 0,0 1 1 0 0,0 1-1 0 0,0 1 0 0 0,-9 2-79 0 0,-72 24 234 0 0,100-24-230 0 0,0-1 0 0 0,0 1 0 0 0,0 0 1 0 0,1 0-1 0 0,-1 0 0 0 0,1 0 1 0 0,-1 1-1 0 0,1-1 0 0 0,0 1 1 0 0,1 0-1 0 0,-1 0 0 0 0,1 0 1 0 0,-1 0-1 0 0,1 0 0 0 0,0 1 1 0 0,1-1-1 0 0,-1 1 0 0 0,1-1 0 0 0,0 1 1 0 0,0 0-1 0 0,0-1 0 0 0,1 1 1 0 0,-1 0-1 0 0,1 0 0 0 0,0-1 1 0 0,1 1-1 0 0,-1 0 0 0 0,1 0 1 0 0,0-1-1 0 0,0 1-4 0 0,3 0 16 0 0,-1-1-1 0 0,0 1 1 0 0,1-1-1 0 0,0 0 1 0 0,0 0 0 0 0,0-1-1 0 0,0 1 1 0 0,1-1 0 0 0,0 0-1 0 0,-1 0 1 0 0,1 0 0 0 0,0-1-1 0 0,0 0 1 0 0,0 0-1 0 0,1 0 1 0 0,-1 0 0 0 0,0-1-1 0 0,1 0 1 0 0,-1 0 0 0 0,1-1-1 0 0,5 1-15 0 0,7 3 60 0 0,83 18 137 0 0,-101-20-178 0 0,0-1-1 0 0,0 1 1 0 0,0-1-1 0 0,-1 1 1 0 0,1-1-1 0 0,0 1 1 0 0,-1-1-1 0 0,0 0 0 0 0,1 1 1 0 0,-1-1-1 0 0,0 1 1 0 0,0-1-1 0 0,1 0 1 0 0,-1 0-1 0 0,0 0 1 0 0,0 1-1 0 0,-1-1 1 0 0,1 0-1 0 0,0 0 0 0 0,0 0 1 0 0,0-1-1 0 0,-1 1 1 0 0,1 0-1 0 0,0 0 1 0 0,-1-1-1 0 0,1 1 1 0 0,-1 0-1 0 0,1-1 1 0 0,-1 0-1 0 0,1 1 1 0 0,-1-1-1 0 0,1 0-18 0 0,-3 2 17 0 0,-164 79 272 0 0,160-78-287 0 0,0 1 0 0 0,1 0 0 0 0,0 1 0 0 0,0-1 0 0 0,0 1 0 0 0,1 0 0 0 0,-1 1 1 0 0,1 0-1 0 0,1 0 0 0 0,-1 0 0 0 0,1 1 0 0 0,0 0 0 0 0,0 0 0 0 0,1 0 1 0 0,-1 2-3 0 0,4-2 17 0 0,0 0 1 0 0,1 0 0 0 0,-1 0 0 0 0,2 0 0 0 0,-1 0 0 0 0,1 0 0 0 0,0 0 0 0 0,0 0 0 0 0,1 0 0 0 0,0 0-1 0 0,0-1 1 0 0,1 2-18 0 0,0 1 28 0 0,0-3 10 0 0,0-1-1 0 0,1 0 0 0 0,-1-1 0 0 0,1 1 0 0 0,0 0 1 0 0,1-1-1 0 0,-1 0 0 0 0,1 0 0 0 0,0 0 1 0 0,-1-1-1 0 0,2 0 0 0 0,-1 0 0 0 0,0 0 1 0 0,1 0-1 0 0,-1-1 0 0 0,1 0 0 0 0,0 0 1 0 0,0 0-1 0 0,-1-1 0 0 0,1 0 0 0 0,0 0 1 0 0,0-1-1 0 0,0 1 0 0 0,0-1 0 0 0,1-1 1 0 0,-1 1-1 0 0,0-1 0 0 0,0 0 0 0 0,-1 0 1 0 0,2-1-38 0 0,19 1 49 0 0,-23 0-123 0 0,0-1-1 0 0,0 0 1 0 0,0 1-1 0 0,0-2 1 0 0,0 1-1 0 0,-1 0 1 0 0,1 0-1 0 0,-1-1 1 0 0,1 0-1 0 0,-1 1 1 0 0,0-1-1 0 0,0 0 1 0 0,0 0-1 0 0,0 0 1 0 0,0 0-1 0 0,-1-1 1 0 0,0 1 0 0 0,1 0-1 0 0,-1-1 1 0 0,0-1 74 0 0,11-51-4435 0 0,-11 38 175 0 0,-1 0-3704 0 0,0 9-2878 0 0</inkml:trace>
  <inkml:trace contextRef="#ctx0" brushRef="#br0" timeOffset="104003.687">23130 1866 0 0 0,'0'0'736'0'0,"0"0"640"0"0,0 0 289 0 0,0 0 23 0 0,0 0-197 0 0,0 0-267 0 0,0 0-247 0 0,4-1-137 0 0,-1 0-131 0 0,5-1-1023 0 0,-1 2 9053 0 0,-7 28-6431 0 0,0-2-1404 0 0,-16 170 717 0 0,-2-69-1280 0 0,-19-6 193 0 0,-2 48-220 0 0,20-78-136 0 0,-25 49 188 0 0,26-44-191 0 0,-40 16 83 0 0,41-20-53 0 0,7-15 460 0 0,-9-39-543 0 0,19-37-144 0 0,0-1-6 0 0,0 0 2 0 0,0 0-34 0 0,0 0-36 0 0,0 0-63 0 0,15-20-2487 0 0,-1 7-3409 0 0,-11 11 3480 0 0,2-5-9399 0 0</inkml:trace>
  <inkml:trace contextRef="#ctx0" brushRef="#br0" timeOffset="107569.637">692 4024 1784 0 0,'0'0'1267'0'0,"0"0"-164"0"0,0 0 71 0 0,0 0 229 0 0,0 0 126 0 0,0 0-91 0 0,0 0-176 0 0,0 0-161 0 0,0 0-106 0 0,0 0-13 0 0,0 0-69 0 0,11 2-103 0 0,88 23 1809 0 0,58 67 866 0 0,-144-88-3349 0 0,1 0 0 0 0,0-1 0 0 0,0 0 0 0 0,0-2 0 0 0,0 1-1 0 0,0-2 1 0 0,1 0 0 0 0,-1 0 0 0 0,0-2 0 0 0,0 0 0 0 0,0 0 0 0 0,0-1 0 0 0,0-1 0 0 0,0 0 0 0 0,-1-1 0 0 0,0-1 0 0 0,0 0 0 0 0,0 0 0 0 0,-1-1 0 0 0,0-1 0 0 0,9-7-136 0 0,-15 11 43 0 0,1 0 0 0 0,-1 0 1 0 0,-1-1-1 0 0,1 0 0 0 0,-1 0 0 0 0,0 0 1 0 0,0-1-1 0 0,0 1 0 0 0,-1-1 0 0 0,0 0 0 0 0,0-1 1 0 0,0 1-1 0 0,-1-1 0 0 0,0 1 0 0 0,0-1 0 0 0,-1 0 1 0 0,0 0-1 0 0,0 0 0 0 0,0-1 0 0 0,-1 1 1 0 0,0 0-1 0 0,-1-6-43 0 0,0 8 6 0 0,0 1 0 0 0,-1 0 0 0 0,0-1 0 0 0,0 1 0 0 0,0-1 0 0 0,0 1 0 0 0,-1 0 0 0 0,0 0 0 0 0,0 0 0 0 0,0 0 0 0 0,0 0 0 0 0,0 0 0 0 0,-1 1 0 0 0,0-1 0 0 0,0 1 0 0 0,0-1 0 0 0,0 1 0 0 0,0 0 0 0 0,-1 0 0 0 0,1 1 1 0 0,-3-2-7 0 0,-2-2-26 0 0,1 0 0 0 0,-1 1-1 0 0,-1 1 1 0 0,1-1 0 0 0,-1 1 0 0 0,0 0 0 0 0,0 1 0 0 0,0 0 0 0 0,0 1 0 0 0,-1 0 0 0 0,1 0 0 0 0,-1 1 0 0 0,1 0 0 0 0,-1 1 0 0 0,1 0 0 0 0,-1 0 0 0 0,1 1 0 0 0,-1 0 26 0 0,5 0-9 0 0,-1 0 0 0 0,1 1 0 0 0,0-1 0 0 0,0 1 0 0 0,0 0-1 0 0,0 0 1 0 0,0 1 0 0 0,1 0 0 0 0,-1-1 0 0 0,1 2-1 0 0,-1-1 1 0 0,1 0 0 0 0,0 1 0 0 0,0 0 0 0 0,1 0 0 0 0,-1 0-1 0 0,1 0 1 0 0,0 0 0 0 0,0 1 0 0 0,0 0 0 0 0,1-1 0 0 0,-1 1-1 0 0,1 0 1 0 0,0 0 0 0 0,-1 5 9 0 0,-20 137 141 0 0,22 311 590 0 0,-32-302-350 0 0,18-108-312 0 0,-19 25 161 0 0,24-157-3228 0 0,9 75 1923 0 0,0-9-5794 0 0,1 10-4856 0 0</inkml:trace>
  <inkml:trace contextRef="#ctx0" brushRef="#br0" timeOffset="109853.602">1623 3831 0 0 0,'0'0'204'0'0,"0"0"634"0"0,0 0 212 0 0,0 0 104 0 0,0 0 80 0 0,0 0 41 0 0,0 0 13 0 0,0 0 0 0 0,0 0-21 0 0,0 0 11 0 0,0 0 2 0 0,0 0-33 0 0,0 0-58 0 0,0 0-106 0 0,4 3 4477 0 0,16 9-4525 0 0,124-8 1779 0 0,267-27-1532 0 0,-468 34-6365 0 0,34-4-182 0 0,9-2-329 0 0,5-1-4830 0 0</inkml:trace>
  <inkml:trace contextRef="#ctx0" brushRef="#br0" timeOffset="110123.082">1681 4047 3553 0 0,'0'0'2370'0'0,"0"0"-595"0"0,0 0-198 0 0,0 0 157 0 0,0 0 81 0 0,0 0-133 0 0,0 0-375 0 0,0 0-346 0 0,0 0-151 0 0,0 0-18 0 0,0 0 83 0 0,0 0 37 0 0,0 0-36 0 0,8 6-42 0 0,0 1-600 0 0,51 18 987 0 0,129-44 1202 0 0,-14-11-2387 0 0,-138 26-1639 0 0,-22 3-5316 0 0,-12 1-2000 0 0</inkml:trace>
  <inkml:trace contextRef="#ctx0" brushRef="#br0" timeOffset="110588.734">2983 3808 480 0 0,'0'0'2499'0'0,"0"0"-1006"0"0,0 0-182 0 0,0 0 213 0 0,0 0 147 0 0,0 0-17 0 0,0 0-221 0 0,0 0-275 0 0,0 0-217 0 0,0 0-140 0 0,0 0-84 0 0,0 0-9 0 0,-20-5 39 0 0,-61-12 0 0 0,77 16-606 0 0,0 0 1 0 0,0 1-1 0 0,0-1 0 0 0,0 1 1 0 0,-1 0-1 0 0,1 0 1 0 0,0 0-1 0 0,0 1 0 0 0,-1-1 1 0 0,1 1-1 0 0,0 0 0 0 0,0 1 1 0 0,0-1-1 0 0,0 0 1 0 0,0 1-1 0 0,0 0 0 0 0,1 0 1 0 0,-1 0-1 0 0,-1 2-141 0 0,-12 6 576 0 0,-116 67 1936 0 0,49 15-1573 0 0,79-85-884 0 0,1 1 0 0 0,0 0 0 0 0,1-1 0 0 0,0 2 0 0 0,0-1 0 0 0,1 0 0 0 0,0 1 0 0 0,0-1 0 0 0,1 1 0 0 0,0-1 0 0 0,1 1 0 0 0,0 0 0 0 0,0-1 0 0 0,1 1 0 0 0,0 0 0 0 0,2 5-55 0 0,-2-9 34 0 0,1-1-1 0 0,0 1 0 0 0,1 0 0 0 0,0-1 0 0 0,-1 1 1 0 0,1-1-1 0 0,1 0 0 0 0,-1 0 0 0 0,0 0 1 0 0,1 0-1 0 0,0 0 0 0 0,0-1 0 0 0,0 0 0 0 0,0 0 1 0 0,1 0-1 0 0,-1 0 0 0 0,1-1 0 0 0,0 1 0 0 0,0-1 1 0 0,0-1-1 0 0,0 1 0 0 0,5 1-33 0 0,116 13 364 0 0,-111-16-849 0 0,64-9 554 0 0,-57-3-3806 0 0,-1-9-4611 0 0,-17 13-3186 0 0</inkml:trace>
  <inkml:trace contextRef="#ctx0" brushRef="#br0" timeOffset="110949.457">3272 3912 9690 0 0,'0'0'1647'0'0,"0"0"-401"0"0,0 0-119 0 0,0 0 113 0 0,0 0 72 0 0,0 0-121 0 0,0 0-156 0 0,0 0-195 0 0,0 0-169 0 0,0 0-128 0 0,0 0-98 0 0,0 0-93 0 0,0 0-65 0 0,-27 27-63 0 0,-83 87-60 0 0,77-63 6 0 0,33-42-128 0 0,0-6-17 0 0,-1 1 0 0 0,1 0 0 0 0,0-1 0 0 0,0 1 0 0 0,0 0 0 0 0,0-1-1 0 0,1 1 1 0 0,-1 0 0 0 0,1-1 0 0 0,0 1 0 0 0,0-1 0 0 0,0 1 0 0 0,1-1 0 0 0,-1 0 0 0 0,1 1 0 0 0,0-1 0 0 0,0 0-1 0 0,0 0 1 0 0,0 0 0 0 0,0-1 0 0 0,1 1 0 0 0,-1 0 0 0 0,1-1 0 0 0,0 1 0 0 0,0-1 0 0 0,0 0 0 0 0,0 0 0 0 0,0 0-1 0 0,0 0 1 0 0,0-1 0 0 0,2 1-25 0 0,10 4 186 0 0,1 0 0 0 0,-1-1 0 0 0,1-1 0 0 0,0 0 0 0 0,1-1 0 0 0,-1-1 0 0 0,0 0 0 0 0,1-2-1 0 0,0 0 1 0 0,11-1-186 0 0,-16-1 155 0 0,0 0 0 0 0,-1 0 0 0 0,1-1 0 0 0,-1-1 0 0 0,1 0 0 0 0,-1 0 0 0 0,0-1 0 0 0,-1 0 0 0 0,1-1 0 0 0,-1-1 0 0 0,-1 1 0 0 0,1-1 0 0 0,-1-1 0 0 0,8-8-155 0 0,-11 9 55 0 0,0-1-1 0 0,-1 0 1 0 0,0 0-1 0 0,0 0 1 0 0,-1-1-1 0 0,0 1 1 0 0,-1-1-1 0 0,0 0 1 0 0,0 0-1 0 0,-1 0 1 0 0,0 0-1 0 0,0 0 1 0 0,-1-1 0 0 0,0 1-1 0 0,-1-1 1 0 0,0 1-1 0 0,-1 0 1 0 0,0-3-55 0 0,-2 5-87 0 0,0 0 0 0 0,-1 1 0 0 0,1-1 0 0 0,-1 1 0 0 0,-1 0 0 0 0,1 0 0 0 0,-1 0 0 0 0,0 1-1 0 0,0-1 1 0 0,-1 1 0 0 0,0 1 0 0 0,0-1 0 0 0,0 1 0 0 0,0 0 0 0 0,-1 0 0 0 0,1 1 0 0 0,-1 0 0 0 0,0 0 0 0 0,0 0 0 0 0,0 1 0 0 0,0 0 0 0 0,-1 1 0 0 0,1-1 0 0 0,0 1 0 0 0,-1 1 0 0 0,1-1 0 0 0,-1 1 0 0 0,-3 1 87 0 0,5-1-398 0 0,-41 2-2791 0 0,17 7-6989 0 0,19-5-1629 0 0</inkml:trace>
  <inkml:trace contextRef="#ctx0" brushRef="#br0" timeOffset="111555.611">3626 4216 216 0 0,'0'0'2947'0'0,"0"0"-970"0"0,0 0-150 0 0,0 0 256 0 0,0 0 171 0 0,0 0-67 0 0,0 0-295 0 0,0 0-330 0 0,0 0-212 0 0,0 0-105 0 0,0 0-98 0 0,0 0-125 0 0,0 0-152 0 0,9-6-176 0 0,79-65 1277 0 0,30-84-379 0 0,-23 21-1445 0 0,-79 108-143 0 0,-16 25 7 0 0,0 1-2 0 0,0 0 0 0 0,0 0-23 0 0,0 0-22 0 0,0 0-10 0 0,0 0-23 0 0,-7 16-224 0 0,4-5 287 0 0,1 1 1 0 0,0-1-1 0 0,0 0 1 0 0,2 1-1 0 0,-1-1 1 0 0,1 1-1 0 0,1-1 1 0 0,0 1-1 0 0,1-1 1 0 0,0 0-1 0 0,1 0 1 0 0,0 0-1 0 0,0 0 1 0 0,2 0-1 0 0,-1 0 1 0 0,4 5 5 0 0,-5-12 30 0 0,0 1 1 0 0,0 0-1 0 0,1 0 1 0 0,-1-1-1 0 0,1 0 1 0 0,0 0 0 0 0,1 0-1 0 0,-1 0 1 0 0,1-1-1 0 0,-1 1 1 0 0,1-1-1 0 0,0 0 1 0 0,0-1-1 0 0,0 1 1 0 0,1-1 0 0 0,-1 0-1 0 0,0 0 1 0 0,1-1-1 0 0,0 0 1 0 0,-1 0-1 0 0,1 0 1 0 0,0 0-1 0 0,-1-1 1 0 0,1 0 0 0 0,0 0-1 0 0,0-1 1 0 0,-1 1-1 0 0,1-1 1 0 0,0-1-1 0 0,-1 1 1 0 0,1-1-1 0 0,-1 0 1 0 0,0 0 0 0 0,3-2-31 0 0,5-5 141 0 0,0-2 0 0 0,0 1 0 0 0,-1-2 0 0 0,-1 0 0 0 0,0 0 0 0 0,-1-1 0 0 0,0 0 1 0 0,0-1-1 0 0,-2 0 0 0 0,0 0 0 0 0,3-10-141 0 0,5-72-2322 0 0,-18 91 100 0 0,0 0-5254 0 0,2 4-4644 0 0</inkml:trace>
  <inkml:trace contextRef="#ctx0" brushRef="#br0" timeOffset="112009.684">5008 3665 13283 0 0,'0'0'1730'0'0,"0"0"-488"0"0,0 0-139 0 0,0 0 100 0 0,0 0 30 0 0,0 0-103 0 0,0 0-184 0 0,0 0-217 0 0,0 0-168 0 0,0 0-97 0 0,0 0-80 0 0,0 0-72 0 0,-34 12-43 0 0,-106 36-43 0 0,49-4 288 0 0,83-40-433 0 0,4-3-72 0 0,1 0 1 0 0,0 0 0 0 0,-1 0-1 0 0,1 0 1 0 0,0 1 0 0 0,0 0 0 0 0,0-1-1 0 0,0 1 1 0 0,0 0 0 0 0,0 1-1 0 0,1-1 1 0 0,-1 0 0 0 0,1 1-1 0 0,0-1 1 0 0,-1 1 0 0 0,1 0-1 0 0,0 0 1 0 0,0 0 0 0 0,1 0-1 0 0,-1 0 1 0 0,1 0 0 0 0,-1 0-1 0 0,1 1 1 0 0,0-1 0 0 0,1 1-1 0 0,-1-1 1 0 0,0 0 0 0 0,1 1 0 0 0,0-1-1 0 0,0 4-9 0 0,55 31 0 0 0,-51-36 4 0 0,73 54 31 0 0,-74-52-12 0 0,0 0 0 0 0,0-1 0 0 0,-1 1 0 0 0,0 0 0 0 0,0 1 0 0 0,0-1 0 0 0,0 0 0 0 0,-1 0 0 0 0,1 1 0 0 0,-1-1 0 0 0,0 1 0 0 0,-1-1 0 0 0,1 1 0 0 0,-1-1 0 0 0,0 1 0 0 0,0 0 0 0 0,0-1 0 0 0,0 1 0 0 0,-1-1 0 0 0,0 1 0 0 0,0-1 0 0 0,0 1 0 0 0,-1-1 1 0 0,1 0-1 0 0,-1 1 0 0 0,0-1 0 0 0,0 0 0 0 0,-1 0 0 0 0,1 0 0 0 0,-3 2-23 0 0,-7 6 38 0 0,-1-1 0 0 0,1 0 1 0 0,-2-1-1 0 0,1-1 0 0 0,-2 0 1 0 0,1-1-1 0 0,-1 0 1 0 0,0-1-1 0 0,0-1 0 0 0,-1-1 1 0 0,0 0-1 0 0,0-1 0 0 0,-16 2-38 0 0,-30-5-730 0 0,62-3 509 0 0,-1 1 0 0 0,1-1 0 0 0,-1 1 0 0 0,1-1 1 0 0,0 1-1 0 0,0-1 0 0 0,-1 0 0 0 0,1 1 1 0 0,0-1-1 0 0,1 1 0 0 0,-1-1 0 0 0,0 0 0 0 0,0 1 1 0 0,1-1-1 0 0,-1 1 0 0 0,1-1 0 0 0,-1 1 0 0 0,1-1 1 0 0,-1 1-1 0 0,1-1 0 0 0,0 1 0 0 0,0 0 0 0 0,0-1 1 0 0,0 1-1 0 0,0 0 0 0 0,0 0 0 0 0,1-1 221 0 0,36-33-5728 0 0,-13 13-1494 0 0,-13 13-64 0 0</inkml:trace>
  <inkml:trace contextRef="#ctx0" brushRef="#br0" timeOffset="112724.086">5353 3573 0 0 0,'0'0'2526'0'0,"0"0"-152"0"0,0 0 77 0 0,0 0 191 0 0,0 0-43 0 0,0 0-296 0 0,0 0-464 0 0,0 0-441 0 0,0 0-299 0 0,0 0-186 0 0,0 0-123 0 0,0 0-94 0 0,2-3-83 0 0,3 3 2179 0 0,-18 31-2067 0 0,-3 11-183 0 0,-2 53-106 0 0,3 1 1 0 0,5 0-1 0 0,4 8-436 0 0,1-37 47 0 0,-6 55-150 0 0,-10-147-6038 0 0,11 5 707 0 0,4 4-4019 0 0,2 9 2926 0 0</inkml:trace>
  <inkml:trace contextRef="#ctx0" brushRef="#br0" timeOffset="112989.635">5044 3927 8346 0 0,'0'0'2387'0'0,"0"0"-895"0"0,0 0-351 0 0,0 0 99 0 0,0 0 171 0 0,0 0 17 0 0,0 0-192 0 0,0 0-238 0 0,0 0-181 0 0,0 0-116 0 0,0 0-55 0 0,0 0-16 0 0,0 0-19 0 0,23 6-21 0 0,74 18-60 0 0,45-3 1574 0 0,-91-21-5572 0 0,-10-1-5220 0 0,-36 1-2959 0 0</inkml:trace>
  <inkml:trace contextRef="#ctx0" brushRef="#br0" timeOffset="114259.16">5609 4058 1776 0 0,'0'0'1751'0'0,"0"0"-13"0"0,0 0 397 0 0,0 0 348 0 0,0 0-93 0 0,0 0-419 0 0,0 0-545 0 0,0 0-368 0 0,0 0-145 0 0,0 0-33 0 0,0 0-26 0 0,0 0-71 0 0,0 0-87 0 0,9 9 2506 0 0,-27 21-886 0 0,8-22-1370 0 0,-10 15-421 0 0,21-23-517 0 0,-1 0-1 0 0,0 0 0 0 0,0 0 1 0 0,1 0-1 0 0,-1 0 0 0 0,0 0 1 0 0,0 0-1 0 0,1 0 1 0 0,-1 0-1 0 0,0 0 0 0 0,0 0 1 0 0,1 0-1 0 0,-1 0 0 0 0,0 0 1 0 0,0 0-1 0 0,1 1 0 0 0,-1-1 1 0 0,0 0-1 0 0,0 0 1 0 0,0 0-1 0 0,1 0 0 0 0,-1 0 1 0 0,0 1-1 0 0,0-1 0 0 0,0 0 1 0 0,1 0-1 0 0,-1 0 1 0 0,0 0-1 0 0,0 1 0 0 0,0-1 1 0 0,0 0-1 0 0,1 1-7 0 0,26-16 242 0 0,-45 24 631 0 0,15-7-879 0 0,14-19 38 0 0,-11 16-31 0 0,0 1 1 0 0,0-1 0 0 0,0 1 0 0 0,0 0 0 0 0,0-1-1 0 0,-1 1 1 0 0,1-1 0 0 0,0 1 0 0 0,0-1 0 0 0,-1 1-1 0 0,1-1 1 0 0,0 1 0 0 0,-1 0 0 0 0,1-1 0 0 0,0 1-1 0 0,-1 0 1 0 0,1-1 0 0 0,-1 1 0 0 0,1 0 0 0 0,0 0-1 0 0,-1-1 1 0 0,1 1 0 0 0,-1 0 0 0 0,1 0 0 0 0,-1 0-1 0 0,1-1 1 0 0,-1 1 0 0 0,1 0 0 0 0,-1 0 0 0 0,1 0 0 0 0,-1 0-1 0 0,1 0 1 0 0,-1 0 0 0 0,1 0 0 0 0,-1 0 0 0 0,1 0-1 0 0,-1 0 1 0 0,1 0 0 0 0,-1 1 0 0 0,1-1 0 0 0,-1 0-1 0 0,1 0 1 0 0,0 0 0 0 0,-1 1 0 0 0,1-1 0 0 0,-1 0-1 0 0,1 0 1 0 0,0 1 0 0 0,-1-1 0 0 0,1 0 0 0 0,-1 1-1 0 0,1-1 1 0 0,0 1 0 0 0,0-1 0 0 0,-1 0 0 0 0,1 1-1 0 0,0-1 1 0 0,0 1 0 0 0,-1-1 0 0 0,1 1 0 0 0,0-1-1 0 0,0 1 1 0 0,0-1 0 0 0,0 1 0 0 0,0 0-2 0 0,-1-1-21 0 0,1 0 21 0 0,0 0 4 0 0,0 0 28 0 0,0 0-15 0 0,0 0 2 0 0,0 0-13 0 0,0 0-12 0 0,0 0 12 0 0,0 0-11 0 0,0 0-8 0 0,0 0 3 0 0,0 0 1 0 0,0 0-7 0 0,0 0-5 0 0,0 0 2 0 0,0 0-2 0 0,0 0 5 0 0,0 0 5 0 0,0 0-2 0 0,0 0 1 0 0,0 0-4 0 0,0 0 13 0 0,0 0-13 0 0,0 0 4 0 0,0 0-1 0 0,0 0 3 0 0,0 0 6 0 0,0 0 8 0 0,0 0-29 0 0,0 0-11 0 0,0 0 1 0 0,0 0-26 0 0,0 0 2 0 0,0 0 5 0 0,0 0 1 0 0,0 0-3 0 0,0 0 20 0 0,0 0 4 0 0,0 0-21 0 0,0 0 1 0 0,0 0-37 0 0,0 0-51 0 0,0 0-52 0 0,0 0-114 0 0,0 0-151 0 0,0-6-1827 0 0,0 5-3722 0 0,0 1-5852 0 0</inkml:trace>
  <inkml:trace contextRef="#ctx0" brushRef="#br1" timeOffset="126484.235">7275 3423 2633 0 0,'0'0'1477'0'0,"0"0"-283"0"0,0 0 41 0 0,0 0 318 0 0,0 0 402 0 0,0 0 239 0 0,0 0-91 0 0,0 0-364 0 0,0 0-442 0 0,0 0-349 0 0,0 0-253 0 0,3-4-140 0 0,-2 3-244 0 0,6-9-351 0 0,-4 12 2880 0 0,-3-1-2823 0 0,4 20 399 0 0,4 29 40 0 0,-1 1-1 0 0,-3 0 0 0 0,-2 0 1 0 0,-3 1-1 0 0,-3 21-455 0 0,1-7 169 0 0,3 6-51 0 0,1-42-66 0 0,-1 0 0 0 0,-2-1 1 0 0,-1 1-1 0 0,-1 0 0 0 0,-6 19-52 0 0,1-26-103 0 0,8-29-4402 0 0,-2-6-4791 0 0,3 8 1686 0 0</inkml:trace>
  <inkml:trace contextRef="#ctx0" brushRef="#br1" timeOffset="127236.483">6892 3650 4777 0 0,'0'0'1415'0'0,"0"0"-41"0"0,0 0 146 0 0,0 0 264 0 0,0 0 155 0 0,0 0-76 0 0,0 0-340 0 0,0 0-373 0 0,0 0-300 0 0,0 0-185 0 0,0 0-50 0 0,0 0-74 0 0,0 0-33 0 0,10-11-21 0 0,69-60 319 0 0,160-86 1215 0 0,-206 137-1910 0 0,1 1 0 0 0,1 2 0 0 0,1 2 0 0 0,0 1 0 0 0,1 1 0 0 0,0 2 0 0 0,1 2 0 0 0,0 2 0 0 0,34-3-111 0 0,-71 10 4 0 0,1 0-1 0 0,0 0 0 0 0,-1 0 0 0 0,1 1 1 0 0,-1-1-1 0 0,1 0 0 0 0,-1 1 0 0 0,1-1 1 0 0,-1 1-1 0 0,0-1 0 0 0,1 1 1 0 0,-1 0-1 0 0,1 0 0 0 0,-1 0 0 0 0,0-1 1 0 0,0 1-1 0 0,0 0 0 0 0,1 1 0 0 0,-1-1 1 0 0,0 0-1 0 0,0 0 0 0 0,-1 0 1 0 0,1 1-1 0 0,0-1 0 0 0,0 0 0 0 0,0 1 1 0 0,-1-1-1 0 0,1 1 0 0 0,-1-1 0 0 0,1 0 1 0 0,-1 1-1 0 0,0 0 0 0 0,1-1 0 0 0,-1 1 1 0 0,0-1-1 0 0,0 1 0 0 0,0-1 1 0 0,0 1-1 0 0,-1-1 0 0 0,1 1 0 0 0,0 0-3 0 0,-20 62 178 0 0,0-37-118 0 0,-2-1 0 0 0,0-1-1 0 0,-1 0 1 0 0,-2-2-1 0 0,0-1 1 0 0,-8 3-60 0 0,-71 48 46 0 0,145-49-298 0 0,229 30 395 0 0,-254-52-131 0 0,1 0-1 0 0,-1 1 0 0 0,0 1 1 0 0,0 0-1 0 0,-1 1 0 0 0,1 1 1 0 0,-1 0-1 0 0,0 1 1 0 0,-1 1-1 0 0,0 0 0 0 0,1 2-11 0 0,-11-4 20 0 0,0-1 0 0 0,-1 1 0 0 0,0 0 0 0 0,0 0 0 0 0,0 0 0 0 0,-1 0 0 0 0,0 0 1 0 0,0 1-1 0 0,-1-1 0 0 0,0 1 0 0 0,0-1 0 0 0,0 1 0 0 0,-1-1 0 0 0,0 1 0 0 0,0-1 0 0 0,-1 1 0 0 0,0 0 0 0 0,0-1 0 0 0,0 1 0 0 0,-1-1 0 0 0,0 0 0 0 0,0 0 0 0 0,0 1 0 0 0,-1-1 0 0 0,0-1 0 0 0,-1 1 0 0 0,1 0 0 0 0,-1-1 0 0 0,0 1-20 0 0,-18 16 68 0 0,-1-2 1 0 0,-1-1 0 0 0,0 0 0 0 0,-1-2-1 0 0,-1-1 1 0 0,-1-1 0 0 0,0-1 0 0 0,-1-1-1 0 0,-1-2 1 0 0,0-1 0 0 0,-29 7-69 0 0,27-8 44 0 0,0-1 1 0 0,0-2-1 0 0,0 0 1 0 0,-1-2-1 0 0,1-2 1 0 0,-1-1-1 0 0,0-1 1 0 0,-2-2-45 0 0,23-1 19 0 0,0 0 0 0 0,0 0 1 0 0,0-1-1 0 0,0 0 0 0 0,1-1 0 0 0,0 0 1 0 0,0-1-1 0 0,0 0 0 0 0,-6-5-19 0 0,-10-26-779 0 0,25 36 237 0 0,12-11-5645 0 0,-4 8 526 0 0,-1 1-5756 0 0</inkml:trace>
  <inkml:trace contextRef="#ctx0" brushRef="#br1" timeOffset="128174.33">7971 3881 6209 0 0,'0'0'3272'0'0,"0"0"-1425"0"0,0 0-508 0 0,0 0 1 0 0,0 0 50 0 0,0 0-62 0 0,0 0-255 0 0,0 0-346 0 0,0 0-303 0 0,0 0-146 0 0,0 0-28 0 0,0 0 19 0 0,0 0 49 0 0,-4 19-2 0 0,-12 58-14 0 0,15-72-246 0 0,0 0 0 0 0,0 0 0 0 0,0 0 0 0 0,1 0 1 0 0,-1 0-1 0 0,1-1 0 0 0,0 1 0 0 0,1 0 0 0 0,-1 0 0 0 0,1 0 1 0 0,0 0-1 0 0,0 0 0 0 0,1 0 0 0 0,-1-1 0 0 0,1 1 0 0 0,0-1 0 0 0,0 1 1 0 0,1-1-1 0 0,-1 0 0 0 0,1 0 0 0 0,0 0 0 0 0,0 0 0 0 0,0 0 1 0 0,1 0-1 0 0,-1-1 0 0 0,1 0 0 0 0,3 3-56 0 0,-1-4 126 0 0,0 1-1 0 0,0-1 1 0 0,1 0-1 0 0,-1-1 1 0 0,0 0-1 0 0,1 0 1 0 0,-1 0-1 0 0,0 0 1 0 0,1-1-1 0 0,-1 0 1 0 0,1-1-1 0 0,-1 1 1 0 0,0-1-1 0 0,1-1 1 0 0,-1 1 0 0 0,2-2-126 0 0,22-11 211 0 0,0-1 0 0 0,-2-2 1 0 0,0-1-1 0 0,-1-1 1 0 0,0-1-1 0 0,-2-2 1 0 0,15-16-212 0 0,16-13 360 0 0,-49 102-583 0 0,-5-43 227 0 0,0 0 0 0 0,0 0 0 0 0,1 0 1 0 0,1 0-1 0 0,-1 0 0 0 0,1-1 0 0 0,0 1 0 0 0,1-1 0 0 0,0 0 0 0 0,0 0 0 0 0,0-1 0 0 0,1 0 1 0 0,0 0-1 0 0,0 0 0 0 0,1 0 0 0 0,-1-1 0 0 0,1 0 0 0 0,0-1 0 0 0,1 1 0 0 0,-1-1 0 0 0,1-1 0 0 0,0 1 1 0 0,0-1-1 0 0,0-1 0 0 0,0 0 0 0 0,2 1-4 0 0,5-2 44 0 0,-1-1 0 0 0,0 0 0 0 0,1 0 1 0 0,-1-1-1 0 0,1-1 0 0 0,-1-1 0 0 0,0 0 0 0 0,0-1 1 0 0,0 0-1 0 0,-1-1 0 0 0,1-1 0 0 0,-1 0 0 0 0,0-1 1 0 0,-1 0-1 0 0,2-2-44 0 0,18-13 159 0 0,0-1 0 0 0,-2-2 0 0 0,0 0 0 0 0,-2-3 0 0 0,-1-1-159 0 0,-9 12 57 0 0,-2-2 1 0 0,-1 0-1 0 0,0 0 1 0 0,-1-2-1 0 0,-1 1 1 0 0,-1-2-1 0 0,-1 0 1 0 0,-1 0-1 0 0,-1-1 1 0 0,-1 0-1 0 0,-1-1 1 0 0,-1 1-1 0 0,-1-1 1 0 0,-1-1-1 0 0,-1 1 1 0 0,0-18-58 0 0,-2 36 14 0 0,-1 0-1 0 0,1 0 1 0 0,-1 0 0 0 0,0 0 0 0 0,-1 0 0 0 0,1 0 0 0 0,-1 0 0 0 0,-1 0 0 0 0,1 0 0 0 0,-1 0-1 0 0,0 0 1 0 0,0 0 0 0 0,0 1 0 0 0,-1-1 0 0 0,0 1 0 0 0,0 0 0 0 0,-1 0 0 0 0,1 0-1 0 0,-1 0 1 0 0,0 1 0 0 0,0-1 0 0 0,-1 1-14 0 0,4 3-1 0 0,0 0 1 0 0,0 0-1 0 0,0 1 0 0 0,-1-1 0 0 0,1 0 1 0 0,0 1-1 0 0,0-1 0 0 0,-1 1 0 0 0,1-1 1 0 0,0 1-1 0 0,-1 0 0 0 0,1-1 0 0 0,0 1 1 0 0,-1 0-1 0 0,1 0 0 0 0,0 0 0 0 0,-1 0 1 0 0,1 0-1 0 0,-1 0 0 0 0,1 1 0 0 0,0-1 1 0 0,-1 0-1 0 0,1 1 0 0 0,0-1 0 0 0,-1 1 1 0 0,1-1-1 0 0,0 1 0 0 0,0 0 0 0 0,0-1 0 0 0,-1 1 1 0 0,1 0-1 0 0,0 0 0 0 0,0 0 0 0 0,0 0 1 0 0,0 0-1 0 0,0 0 0 0 0,1 0 0 0 0,-1 0 1 0 0,0 0-1 0 0,0 0 0 0 0,1 1 0 0 0,-1-1 1 0 0,1 0-1 0 0,-1 0 0 0 0,1 1 0 0 0,-1-1 1 0 0,1 0-1 0 0,0 1 0 0 0,0 0 1 0 0,-14 69-70 0 0,16-43 78 0 0,2 0-1 0 0,1-1 0 0 0,1 1 0 0 0,2-1 0 0 0,0-1 0 0 0,2 0 1 0 0,1 1-8 0 0,10 30 24 0 0,72 228 143 0 0,-75-240-141 0 0,-17-44-35 0 0,-1-1 4 0 0,0 0 7 0 0,0 0-4 0 0,0 0 7 0 0,0 0 0 0 0,0 0-7 0 0,0 0 2 0 0,0 0-28 0 0,-4-16-591 0 0,-41-80-5933 0 0,10 29-1823 0 0,-10 7-3653 0 0,35 52 10861 0 0</inkml:trace>
  <inkml:trace contextRef="#ctx0" brushRef="#br1" timeOffset="128424.298">8732 3669 0 0 0,'0'0'688'0'0,"0"0"1386"0"0,0 0 414 0 0,0 0 154 0 0,0 0 36 0 0,0 0-204 0 0,0 0-345 0 0,0 0-482 0 0,0 0-455 0 0,0 0-300 0 0,0 0-141 0 0,0 0 66 0 0,-8-2 114 0 0,4 0-720 0 0,-16-5 297 0 0,25 3 775 0 0,385-12 3387 0 0,-168-15-6158 0 0,-210 29 69 0 0,0 0-5790 0 0,-7-1-5349 0 0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0:57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48 0 0,'0'0'1687'0'0,"0"0"-233"0"0,0 0 103 0 0,0 0 298 0 0,0 0 223 0 0,0 0 12 0 0,0 0-267 0 0,0 0-413 0 0,0 0-386 0 0,0 0-287 0 0,0 0-154 0 0,4-4 5590 0 0,156 212-3781 0 0,-65-47-1891 0 0,-58-107-217 0 0,-36-53-289 0 0,-1-1 15 0 0,0 0 5 0 0,0 0-2 0 0,0 0 16 0 0,0 0-1 0 0,0 0-14 0 0,0 0 8 0 0,0 0 2 0 0,0 0 5 0 0,0 0 22 0 0,0 0 10 0 0,0 0 18 0 0,0 0-15 0 0,0 0-19 0 0,0 0-1 0 0,0 0-12 0 0,0 0-19 0 0,0 0-19 0 0,0 0 14 0 0,0 0 21 0 0,0 0 4 0 0,0 0-18 0 0,0 0 0 0 0,0 0-1 0 0,0 0-3 0 0,0 0-2 0 0,15-43 859 0 0,65-234-706 0 0,-40 182-147 0 0,-20 51 33 0 0,-19 43-5 0 0,-4-2-2403 0 0,-6 3-3973 0 0,5 1-683 0 0,1 2-4739 0 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0:58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8 193 3297 0 0,'0'0'1420'0'0,"0"0"72"0"0,0 0 271 0 0,0 0 238 0 0,0 0 47 0 0,0 0-211 0 0,0 0-405 0 0,0 0-409 0 0,0 0-263 0 0,0 0-121 0 0,0 0-36 0 0,0 0-11 0 0,0 0-11 0 0,-7 4 1394 0 0,164-11 2605 0 0,136 7-3691 0 0,-293 0-895 0 0,0 0-2 0 0,0 0 2 0 0,0 0 16 0 0,0 0 14 0 0,0 0-11 0 0,0 0-4 0 0,0 0-13 0 0,0 0 19 0 0,0 0-7 0 0,0 0-13 0 0,0 0-3 0 0,0 0 2 0 0,0 0 9 0 0,2 0-6 0 0,-2 0 10 0 0,0 0 8 0 0,0-1 1 0 0,0-2-4 0 0,0 3-16 0 0,0 0-2 0 0,0 0 12 0 0,0 0 2 0 0,0 0-3 0 0,0 0-12 0 0,0 0-3 0 0,0 0 14 0 0,0 0 5 0 0,0 0 6 0 0,0 0 1 0 0,0 0-2 0 0,0 0-4 0 0,0 0-2 0 0,0 0 1 0 0,0 0 4 0 0,0 0-2 0 0,0 0 5 0 0,0 0 7 0 0,0 0 5 0 0,0 0 13 0 0,0 0-2 0 0,0 0 14 0 0,0 0 14 0 0,0 0 17 0 0,0 0 7 0 0,0 0 13 0 0,0 0 17 0 0,0 0 22 0 0,0 0 14 0 0,0 0 6 0 0,-14-20 305 0 0,-73-58-244 0 0,8 18-51 0 0,62 33-35 0 0,17 27-172 0 0,0 0 38 0 0,0 0 12 0 0,0 0 2 0 0,0 0 2 0 0,7 0-6811 0 0,9 0-2166 0 0,-10 0-3147 0 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1:00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30 0 0 0,'0'0'1023'0'0,"0"0"431"0"0,0 0 333 0 0,0 0 156 0 0,0 0-83 0 0,0 0-220 0 0,0 0-254 0 0,0 0-171 0 0,0 0-61 0 0,0 0-18 0 0,0 0 36 0 0,0 0 3 0 0,4-5-20 0 0,12-15-66 0 0,-35 15 1783 0 0,1 11-2668 0 0,-1 1 1 0 0,1 0 0 0 0,1 2-1 0 0,-1 0 1 0 0,2 0-1 0 0,-1 2 1 0 0,1 0 0 0 0,1 1-1 0 0,0 1 1 0 0,1 0-1 0 0,0 1 1 0 0,-5 7-205 0 0,11-10 62 0 0,0 1 1 0 0,1 0-1 0 0,1 0 1 0 0,0 1-1 0 0,1-1 0 0 0,0 1 1 0 0,1 0-1 0 0,0 1 1 0 0,1-1-1 0 0,1 1 1 0 0,0 0-1 0 0,0-1 0 0 0,2 1 1 0 0,0 0-1 0 0,0 0 1 0 0,2 5-63 0 0,0-13 31 0 0,0 1 0 0 0,0-1 0 0 0,1 0-1 0 0,0 1 1 0 0,0-1 0 0 0,0-1 0 0 0,1 1 0 0 0,0 0 0 0 0,0-1 0 0 0,0 0 0 0 0,1 0 0 0 0,0 0 0 0 0,0 0 0 0 0,0-1 0 0 0,1 0-1 0 0,-1 0 1 0 0,1 0 0 0 0,0-1 0 0 0,0 0 0 0 0,0 0 0 0 0,0 0 0 0 0,1-1 0 0 0,-1 0 0 0 0,1 0 0 0 0,0-1 0 0 0,-1 0-1 0 0,1 0 1 0 0,0 0 0 0 0,0-1 0 0 0,-1 0 0 0 0,1 0 0 0 0,0-1 0 0 0,1 0-31 0 0,56-12-759 0 0,-28-16-2970 0 0,-24 15 112 0 0,-5 5-2297 0 0,-4 1-5698 0 0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1:03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15819 0 0,'0'0'1878'0'0,"0"0"-492"0"0,0 0-135 0 0,0 0-34 0 0,0 0-58 0 0,0 0-183 0 0,0 0-285 0 0,0 0-225 0 0,0 0-149 0 0,0 0-56 0 0,0 0-43 0 0,0 0-35 0 0,0 0-22 0 0,-7 12-61 0 0,-34 56 25 0 0,41-67-111 0 0,0-1-2 0 0,0 0-16 0 0,0 0-6 0 0,0 0-4 0 0,27-15 254 0 0,23-32 408 0 0,-65 48-372 0 0,-56 36-99 0 0,96-53-4088 0 0,-14 6-3555 0 0,-1 2-4871 0 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1:01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192 255 5497 0 0,'0'0'2135'0'0,"0"0"-934"0"0,0 0-64 0 0,0 0 279 0 0,0 0 151 0 0,0 0-34 0 0,0 0-284 0 0,0 0-372 0 0,0 0-284 0 0,0 0-153 0 0,0 0-93 0 0,0 0-60 0 0,-31 35-2 0 0,-94 106 3 0 0,89-88 137 0 0,37-46-283 0 0,-1-4-61 0 0,0 1-1 0 0,0 0 1 0 0,1 0 0 0 0,-1 0 0 0 0,1-1-1 0 0,-1 1 1 0 0,1 0 0 0 0,0 0 0 0 0,1-1 0 0 0,-1 1-1 0 0,1-1 1 0 0,-1 1 0 0 0,1-1 0 0 0,0 0-1 0 0,0 0 1 0 0,1 1 0 0 0,-1-2 0 0 0,1 1 0 0 0,-1 0-1 0 0,1 0 1 0 0,0-1 0 0 0,0 1 0 0 0,0-1-1 0 0,0 0 1 0 0,0 0 0 0 0,1 0 0 0 0,-1-1-1 0 0,1 1 1 0 0,-1-1 0 0 0,2 1-81 0 0,12 3 233 0 0,0-1 0 0 0,1-1 0 0 0,-1 0 1 0 0,1-1-1 0 0,-1-1 0 0 0,1 0 0 0 0,0-2 0 0 0,0 0 0 0 0,-1-1 1 0 0,1 0-1 0 0,-1-2 0 0 0,16-5-233 0 0,-24 7 45 0 0,0 0 0 0 0,0-1 0 0 0,0 0 0 0 0,0-1 0 0 0,-1 0 0 0 0,1 0 0 0 0,-1-1 0 0 0,0 0 0 0 0,-1 0 0 0 0,1-1 0 0 0,-1 0 1 0 0,0-1-1 0 0,0 1 0 0 0,-1-1 0 0 0,0 0 0 0 0,0-1 0 0 0,-1 0 0 0 0,5-7-45 0 0,-9 11-4 0 0,1 0-1 0 0,-1 0 1 0 0,0 0 0 0 0,0 0 0 0 0,0 0 0 0 0,-1 0-1 0 0,1 0 1 0 0,-1 0 0 0 0,0 0 0 0 0,0 0 0 0 0,0 0 0 0 0,-1 0-1 0 0,1 0 1 0 0,-1 0 0 0 0,0 0 0 0 0,0 0 0 0 0,-1 0-1 0 0,1 0 1 0 0,-1 0 0 0 0,0 1 0 0 0,0-1 0 0 0,0 1 0 0 0,0-1-1 0 0,0 1 1 0 0,-1 0 0 0 0,0 0 0 0 0,1 0 0 0 0,-1 0-1 0 0,-2-1 5 0 0,-4-4-325 0 0,-1 1-1 0 0,0 0 0 0 0,0 0 1 0 0,-1 1-1 0 0,0 1 0 0 0,0 0 0 0 0,0 0 1 0 0,0 1-1 0 0,-1 0 0 0 0,-7-1 326 0 0,-44-1-11152 0 0,49 6 232 0 0</inkml:trace>
  <inkml:trace contextRef="#ctx0" brushRef="#br0" timeOffset="554.673">576 636 5545 0 0,'0'0'2211'0'0,"0"0"-388"0"0,0 0-4 0 0,0 0 118 0 0,0 0-81 0 0,0 0-313 0 0,0 0-352 0 0,0 0-277 0 0,0 0-185 0 0,0 0-119 0 0,0 0-80 0 0,28-32-80 0 0,91-103-50 0 0,-62 67 245 0 0,40-56 533 0 0,-91 116-1135 0 0,-1-1 331 0 0,-7 17-270 0 0,-14 24-152 0 0,-7 39 80 0 0,23-66-21 0 0,0 1 0 0 0,1-1 0 0 0,-1 0 0 0 0,1 1 0 0 0,0-1-1 0 0,0 0 1 0 0,1 0 0 0 0,-1 0 0 0 0,1 0 0 0 0,0 0-1 0 0,1 0 1 0 0,-1 0 0 0 0,1-1 0 0 0,0 1 0 0 0,0-1 0 0 0,1 0-1 0 0,-1 0 1 0 0,1 0 0 0 0,0 0 0 0 0,0-1 0 0 0,0 1-1 0 0,0-1 1 0 0,1 0 0 0 0,-1 0 0 0 0,1-1 0 0 0,0 1-1 0 0,2 0-9 0 0,0 0 116 0 0,0-1 1 0 0,1 1 0 0 0,-1-1 0 0 0,1 0 0 0 0,0-1 0 0 0,-1 0 0 0 0,1 0 0 0 0,0-1 0 0 0,0 0 0 0 0,0 0 0 0 0,0-1 0 0 0,-1 0-1 0 0,1 0 1 0 0,0-1 0 0 0,0 0 0 0 0,-1 0 0 0 0,0-1 0 0 0,1 0 0 0 0,-1 0 0 0 0,0-1 0 0 0,0 0 0 0 0,-1 0 0 0 0,1 0 0 0 0,-1-1-1 0 0,0 0 1 0 0,0 0 0 0 0,-1-1 0 0 0,1 0 0 0 0,-1 0 0 0 0,0 0 0 0 0,1-3-118 0 0,1-1 12 0 0,0 0 0 0 0,-1 0 0 0 0,0 0 0 0 0,0-1 0 0 0,-1 0 0 0 0,-1 0 0 0 0,0 0 0 0 0,-1-1 0 0 0,0 1 0 0 0,0-1 0 0 0,-1 0 0 0 0,-1 0 0 0 0,0-7-12 0 0,-14 5-2193 0 0,6 13-1394 0 0,-1 1-3500 0 0,4 0-4851 0 0</inkml:trace>
  <inkml:trace contextRef="#ctx0" brushRef="#br0" timeOffset="1018.428">1784 209 7850 0 0,'0'0'2616'0'0,"0"0"-519"0"0,0 0-298 0 0,0 0-150 0 0,0 0-215 0 0,0 0-236 0 0,0 0-238 0 0,0 0-195 0 0,0 0-129 0 0,0 0-99 0 0,0 0-89 0 0,0 0-56 0 0,0 0-47 0 0,-30 5-39 0 0,-90 19-36 0 0,63-3 336 0 0,56-21-605 0 0,0 0 1 0 0,0 0 0 0 0,0 0-1 0 0,0 0 1 0 0,0 0 0 0 0,0 0 0 0 0,1 0-1 0 0,-1 0 1 0 0,0 1 0 0 0,0-1-1 0 0,0 0 1 0 0,0 1 0 0 0,0-1-1 0 0,0 0 1 0 0,1 1 0 0 0,-1-1-1 0 0,0 1 1 0 0,0 0 0 0 0,1-1-1 0 0,-1 1 1 0 0,0 0 0 0 0,1-1-1 0 0,-1 1 1 0 0,0 0 0 0 0,1 0-1 0 0,-1-1 1 0 0,1 1 0 0 0,-1 0-1 0 0,1 0 1 0 0,0 0 0 0 0,-1 0-1 0 0,1 0 1 0 0,0 0 0 0 0,0-1-1 0 0,0 1 1 0 0,-1 0 0 0 0,1 0-1 0 0,0 0 1 0 0,0 0 0 0 0,0 0-1 0 0,1 0 1 0 0,-1 0 0 0 0,0 0 0 0 0,0 0-1 0 0,0 0 1 0 0,1 0 0 0 0,-1 0-1 0 0,0-1 1 0 0,1 1 0 0 0,-1 0-1 0 0,1 0 1 0 0,-1 0 0 0 0,1 0-1 0 0,-1-1 1 0 0,1 1 0 0 0,0 0-1 0 0,-1-1 1 0 0,1 1 0 0 0,0 0-1 0 0,0-1 1 0 0,-1 1 0 0 0,1-1-1 0 0,0 1 1 0 0,0-1 0 0 0,0 0-1 0 0,0 1 1 0 0,0-1 0 0 0,-1 0-1 0 0,1 1 1 0 0,1-1-2 0 0,110 38 224 0 0,-110-36-183 0 0,0 0 0 0 0,0 1 0 0 0,0-1 0 0 0,0 1 0 0 0,0 0 0 0 0,0 0 0 0 0,-1 0 0 0 0,1 0 1 0 0,-1 0-1 0 0,0 0 0 0 0,0 0 0 0 0,0 0 0 0 0,0 0 0 0 0,-1 0 0 0 0,1 1 0 0 0,-1-1 0 0 0,0 0 0 0 0,0 0 0 0 0,0 1 0 0 0,0-1 0 0 0,-1 0 0 0 0,1 1 0 0 0,-1-1 0 0 0,0 0 0 0 0,0 0 0 0 0,0 0 0 0 0,0 0 0 0 0,-1 0 0 0 0,1 0 0 0 0,-1 0 0 0 0,1 0 0 0 0,-1-1 0 0 0,0 1 0 0 0,0-1 1 0 0,-2 2-43 0 0,-14 15 46 0 0,-2 0 0 0 0,0-1 0 0 0,-1-2 0 0 0,-1 0 0 0 0,0-1 0 0 0,-1-1-1 0 0,-1-1 1 0 0,0-1 0 0 0,-1-2 0 0 0,0 0 0 0 0,-21 5-45 0 0,-5-10-1936 0 0,50-28-4280 0 0,6 8-1331 0 0,2 10-2933 0 0</inkml:trace>
  <inkml:trace contextRef="#ctx0" brushRef="#br0" timeOffset="1355.275">2078 1 14331 0 0,'0'0'2154'0'0,"0"0"-527"0"0,0 0-356 0 0,0 0-182 0 0,0 0-91 0 0,0 0-98 0 0,0 0-136 0 0,0 0-105 0 0,0 0-108 0 0,0 0-82 0 0,0 0-47 0 0,0 0-24 0 0,9 14-21 0 0,25 45-25 0 0,-33-57-327 0 0,1-1 1 0 0,-1 1-1 0 0,-1 0 1 0 0,1 0-1 0 0,0 0 1 0 0,0 0-1 0 0,-1 0 1 0 0,1 1-1 0 0,-1-1 1 0 0,0 0-1 0 0,0 0 1 0 0,1 0-1 0 0,-2 0 1 0 0,1 0-1 0 0,0 0 1 0 0,0 1-1 0 0,0-1 1 0 0,-1 0-1 0 0,1 0 1 0 0,-1 0-1 0 0,0 0 1 0 0,0 0-1 0 0,0 0 1 0 0,0 0 0 0 0,-1 1-26 0 0,-3 9 142 0 0,-73 265 639 0 0,66-189-866 0 0,10-65-7250 0 0,0-36 2342 0 0,1 3-1400 0 0,0 3-2724 0 0</inkml:trace>
  <inkml:trace contextRef="#ctx0" brushRef="#br0" timeOffset="1615.149">1801 224 10922 0 0,'0'0'1955'0'0,"0"0"-282"0"0,0 0 27 0 0,0 0-9 0 0,0 0-168 0 0,0 0-252 0 0,0 0-256 0 0,0 0-190 0 0,33-1-131 0 0,106 0-102 0 0,82 19 906 0 0,-188-9-1615 0 0,-10-1-1916 0 0,-8-6-3238 0 0,-11-2-6186 0 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0:59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0 297 1432 0 0,'0'0'1535'0'0,"0"0"142"0"0,0 0 274 0 0,0 0 248 0 0,0 0-1 0 0,0 0-273 0 0,0 0-396 0 0,0 0-400 0 0,0 0-306 0 0,0 0-187 0 0,0 0-110 0 0,0 0-71 0 0,0 0-47 0 0,49 11 2902 0 0,349 9 844 0 0,-192-24-3761 0 0,-156-14-285 0 0,-74 24-9101 0 0,10-1 1244 0 0,8-2-1897 0 0</inkml:trace>
  <inkml:trace contextRef="#ctx0" brushRef="#br0" timeOffset="386.824">60 521 3833 0 0,'0'0'4583'0'0,"0"0"-2735"0"0,0 0-690 0 0,0 0 192 0 0,0 0 280 0 0,0 0 65 0 0,0 0-278 0 0,0 0-474 0 0,0 0-388 0 0,0 0-204 0 0,0 0-62 0 0,0 0 22 0 0,0 0 2 0 0,24 18 2657 0 0,12-12-2427 0 0,0-3-1 0 0,0 0 0 0 0,0-3 1 0 0,1-1-1 0 0,-1-1 0 0 0,1-3-542 0 0,56-2 66 0 0,1-8-2300 0 0,-68 4-1193 0 0,-14 5-548 0 0,1 0-4077 0 0,-9 6-826 0 0</inkml:trace>
  <inkml:trace contextRef="#ctx0" brushRef="#br0" timeOffset="971.68">424 1 5313 0 0,'0'0'810'0'0,"0"0"-212"0"0,0 0 188 0 0,0 0 466 0 0,0 0 375 0 0,0 0 31 0 0,0 0-355 0 0,0 0-399 0 0,0 0-100 0 0,0 0 52 0 0,0 0 74 0 0,0 0 45 0 0,0 0-79 0 0,1 4-74 0 0,2 77 3113 0 0,-29 12-3082 0 0,-5-2 0 0 0,-4-1 0 0 0,-12 17-853 0 0,-62 124 347 0 0,60-85-347 0 0,39-119 4 0 0,3-39-1683 0 0,7 1 246 0 0,0-18-1537 0 0,4 12-7800 0 0,-2 13 1243 0 0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1:05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628 376 0 0 0,'0'0'1234'0'0,"0"0"178"0"0,0 0 76 0 0,0 0-93 0 0,0 0-179 0 0,0 0-187 0 0,0 0-152 0 0,0 0-49 0 0,0 0 27 0 0,2 2 278 0 0,2 4 8546 0 0,-92-32-8514 0 0,-105 17-566 0 0,179 11-527 0 0,-1 0-1 0 0,1 1 0 0 0,-1 1 1 0 0,1 0-1 0 0,0 1 1 0 0,1 1-1 0 0,-1 0 1 0 0,1 0-1 0 0,-2 2-71 0 0,12-5 20 0 0,-1 1 1 0 0,1-1-1 0 0,0 0 0 0 0,0 1 0 0 0,0-1 1 0 0,1 1-1 0 0,-1 0 0 0 0,1 0 0 0 0,0 0 1 0 0,0 0-1 0 0,0 1 0 0 0,0-1 1 0 0,1 0-1 0 0,0 1 0 0 0,0-1 0 0 0,0 1 1 0 0,0 0-1 0 0,1-1 0 0 0,0 1 0 0 0,0-1 1 0 0,0 1-1 0 0,1 0 0 0 0,-1-1 1 0 0,1 1-1 0 0,0-1-20 0 0,1 1 51 0 0,1-1 0 0 0,0 0 0 0 0,0-1-1 0 0,0 1 1 0 0,0 0 0 0 0,0-1 0 0 0,1 0 0 0 0,0 0 0 0 0,0 0 0 0 0,0 0 0 0 0,0 0 0 0 0,0-1 0 0 0,0 0 0 0 0,0 0 0 0 0,1 0 0 0 0,-1 0-1 0 0,1-1 1 0 0,0 1 0 0 0,-1-1 0 0 0,1-1 0 0 0,0 1 0 0 0,1 0-51 0 0,28 0 212 0 0,0-1 0 0 0,0-2 0 0 0,0-1-1 0 0,0-1 1 0 0,0-2 0 0 0,16-6-212 0 0,-37 8 154 0 0,-23 6 259 0 0,-27 7-212 0 0,-185 92-224 0 0,217-98 23 0 0,-42 20 14 0 0,2 2 1 0 0,1 2-1 0 0,1 2 1 0 0,1 2-15 0 0,38-27 6 0 0,1 0 0 0 0,-1-1 1 0 0,1 1-1 0 0,0 0 1 0 0,0 1-1 0 0,0-1 0 0 0,1 0 1 0 0,0 1-1 0 0,0 0 0 0 0,0-1 1 0 0,0 1-1 0 0,1 0 0 0 0,-1 0 1 0 0,1 0-1 0 0,0 0 0 0 0,1 0 1 0 0,-1 0-1 0 0,1 0 0 0 0,0 0 1 0 0,1 1-1 0 0,-1-1 0 0 0,1 0 1 0 0,0 0-1 0 0,1 2-6 0 0,2-2 38 0 0,1 1 0 0 0,1-1 1 0 0,-1 0-1 0 0,1-1 0 0 0,0 1 1 0 0,0-1-1 0 0,0 0 0 0 0,0 0 1 0 0,1-1-1 0 0,0 0 0 0 0,-1 0 1 0 0,1-1-1 0 0,0 1 0 0 0,0-2 0 0 0,1 1 1 0 0,-1-1-1 0 0,0 0 0 0 0,3 0-38 0 0,32 5 147 0 0,0-2 0 0 0,-1-1-1 0 0,1-3 1 0 0,27-3-147 0 0,7-12 128 0 0,-74 15-133 0 0,0 0 0 0 0,0 0 1 0 0,0-1-1 0 0,0 1 0 0 0,0 0 0 0 0,0-1 0 0 0,0 1 0 0 0,0-1 0 0 0,0 0 0 0 0,0 0 0 0 0,0 0 1 0 0,0 0-1 0 0,0 0 0 0 0,-1 0 0 0 0,1 0 0 0 0,0-1 0 0 0,-1 1 0 0 0,1 0 0 0 0,-1-1 1 0 0,1 1-1 0 0,-1-1 0 0 0,0 0 0 0 0,0 0 0 0 0,0 1 0 0 0,0-1 0 0 0,0 0 0 0 0,0 0 1 0 0,0 0-1 0 0,0 0 0 0 0,-1 0 0 0 0,1 0 0 0 0,-1 0 0 0 0,1 0 0 0 0,-1 0 0 0 0,0 0 1 0 0,0-1-1 0 0,0 1 0 0 0,0 0 5 0 0,-24-61-2577 0 0,5 41-1447 0 0,7 8-670 0 0,5 5-7315 0 0</inkml:trace>
  <inkml:trace contextRef="#ctx0" brushRef="#br0" timeOffset="672.435">386 2 3825 0 0,'0'0'2295'0'0,"0"0"-1223"0"0,0 0-388 0 0,0 0 202 0 0,0 0 329 0 0,0 0 177 0 0,0 0-46 0 0,0 0-209 0 0,0 0-197 0 0,0 0-50 0 0,0 0-12 0 0,0 0-25 0 0,0 0-39 0 0,7 0-46 0 0,23-1-17 0 0,-19 37 1909 0 0,-27 177 1228 0 0,9-145-3363 0 0,-40 241 423 0 0,-34 103-525 0 0,38-173-116 0 0,33-116-195 0 0,10-123-107 0 0,0 0 0 0 0,0 0-10 0 0,0 0 2 0 0,0 0 17 0 0,0 0-17 0 0,0 0-5 0 0,0 0 0 0 0,0 0 0 0 0,0 0 0 0 0,0 0-11 0 0,0 0-37 0 0,0 0-1 0 0,0-27-2191 0 0,6 8-809 0 0,1 7-5229 0 0,-3 5-3988 0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18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0 768 0 0,'0'0'1500'0'0,"0"0"2"0"0,0 0 64 0 0,0 0-13 0 0,0 0-119 0 0,0 0-147 0 0,0 0-183 0 0,0 0-176 0 0,0 0-121 0 0,0 0-137 0 0,0 0-123 0 0,0 0-106 0 0,8 28 2706 0 0,9 29 465 0 0,-17-23-1785 0 0,0-33-1776 0 0,0 26 561 0 0,0-24-619 0 0,0 12-1316 0 0,0-7-7323 0 0,0-7-1693 0 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1:11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323 220 9618 0 0,'0'0'2306'0'0,"0"0"-226"0"0,0 0-107 0 0,0 0-157 0 0,0 0-261 0 0,0 0-356 0 0,0 0-329 0 0,0 0-228 0 0,0 0-139 0 0,0 0-47 0 0,0 0-60 0 0,0 0-81 0 0,-3-5-76 0 0,-11-18-69 0 0,-23 35 228 0 0,-73 50 281 0 0,86-49-605 0 0,-31 28-4 0 0,55-39-67 0 0,0 0 1 0 0,0-1-1 0 0,0 1 1 0 0,0-1 0 0 0,0 1-1 0 0,0-1 1 0 0,1 1-1 0 0,-1-1 1 0 0,1 1-1 0 0,-1-1 1 0 0,1 1-1 0 0,-1-1 1 0 0,1 0 0 0 0,0 1-1 0 0,0-1 1 0 0,-1 0-1 0 0,1 1 1 0 0,0-1-1 0 0,0 0 1 0 0,0 0-1 0 0,1 0 1 0 0,-1 0 0 0 0,0 0-1 0 0,0 0 1 0 0,0 0-1 0 0,1 0 1 0 0,-1-1-1 0 0,1 1 1 0 0,-1 0-1 0 0,0-1 1 0 0,1 1-1 0 0,-1-1 1 0 0,1 0 0 0 0,-1 1-1 0 0,1-1 1 0 0,-1 0-1 0 0,1 0 1 0 0,-1 0-1 0 0,1 0 1 0 0,0 0-1 0 0,-1 0 1 0 0,1 0 0 0 0,-1-1-1 0 0,2 1-3 0 0,17 4 102 0 0,1 4-65 0 0,-17-7-16 0 0,0-1 0 0 0,-1 1 0 0 0,1 0 0 0 0,0 0 0 0 0,-1 0 0 0 0,1 0 0 0 0,-1 1 0 0 0,1 0 0 0 0,-1-1 0 0 0,0 1 0 0 0,0 0 0 0 0,0 1 0 0 0,0-1 0 0 0,0 1 0 0 0,0-1 0 0 0,0 1 0 0 0,-1 0 0 0 0,0 0 0 0 0,1 0 0 0 0,-1 0 0 0 0,0 0 0 0 0,0 0 0 0 0,-1 1 0 0 0,1-1 0 0 0,-1 1 0 0 0,0-1 0 0 0,0 1 0 0 0,0 0 0 0 0,0-1 0 0 0,0 3-21 0 0,-3 3 46 0 0,0 1-1 0 0,-1-1 0 0 0,0 0 0 0 0,-1 1 0 0 0,0-1 1 0 0,0-1-1 0 0,-1 1 0 0 0,0-1 0 0 0,-1 0 0 0 0,1 0 1 0 0,-1 0-1 0 0,-1-1 0 0 0,0 0 0 0 0,0 0 1 0 0,0 0-1 0 0,-1-1 0 0 0,0-1 0 0 0,0 1 0 0 0,0-1 1 0 0,-1 0-1 0 0,0-1 0 0 0,-3 1-45 0 0,-94 42-24 0 0,106-47-86 0 0,0 0 0 0 0,0 0 0 0 0,1-1 0 0 0,-1 1 0 0 0,0 0-1 0 0,0 0 1 0 0,0-1 0 0 0,1 1 0 0 0,-1 0 0 0 0,0 0 0 0 0,0-1 0 0 0,0 1-1 0 0,0 0 1 0 0,1 0 0 0 0,-1-1 0 0 0,0 1 0 0 0,0 0 0 0 0,0-1 0 0 0,0 1 0 0 0,0 0-1 0 0,0-1 1 0 0,0 1 0 0 0,0 0 0 0 0,0-1 0 0 0,0 1 0 0 0,0 0 0 0 0,0 0-1 0 0,0-1 1 0 0,0 1 0 0 0,0 0 0 0 0,0-1 0 0 0,-1 1 0 0 0,1 0 0 0 0,0-1 0 0 0,0 1-1 0 0,0 0 1 0 0,0 0 0 0 0,0-1 0 0 0,-1 1 0 0 0,1 0 0 0 0,0 0 0 0 0,0 0 0 0 0,-1-1-1 0 0,1 1 111 0 0,27-23-3369 0 0,-11 12-499 0 0,-4 2-2760 0 0,-3 2-1916 0 0</inkml:trace>
  <inkml:trace contextRef="#ctx0" brushRef="#br0" timeOffset="379.28">677 1 13963 0 0,'0'0'2280'0'0,"0"0"-643"0"0,0 0-309 0 0,0 0-90 0 0,0 0-62 0 0,0 0-126 0 0,0 0-176 0 0,0 0-199 0 0,0 0-179 0 0,0 0-97 0 0,0 0-24 0 0,0 0-12 0 0,0 0-2 0 0,6 5-4 0 0,17 17-41 0 0,-17 31 447 0 0,-7 1-614 0 0,-2-1 0 0 0,-3 0-1 0 0,-2 0 1 0 0,-2 0 0 0 0,-2-1-1 0 0,-3 0 1 0 0,-2-1 0 0 0,-8 13-149 0 0,10-10 166 0 0,11-41-3500 0 0,1-74-3903 0 0,-3 23-5707 0 0,2 29 7452 0 0</inkml:trace>
  <inkml:trace contextRef="#ctx0" brushRef="#br0" timeOffset="631.26">419 351 6393 0 0,'0'0'3254'0'0,"0"0"-1032"0"0,0 0-483 0 0,0 0-1 0 0,0 0 161 0 0,0 0-15 0 0,0 0-302 0 0,0 0-390 0 0,0 0-315 0 0,0 0-213 0 0,0 0-142 0 0,32 0-61 0 0,102 0-60 0 0,120 0-62 0 0,-240 5-2579 0 0,-9-1-4878 0 0,-3-1-4506 0 0</inkml:trace>
  <inkml:trace contextRef="#ctx0" brushRef="#br0" timeOffset="991.726">1130 444 11074 0 0,'0'0'2175'0'0,"0"0"-1110"0"0,0 0-268 0 0,0 0 329 0 0,0 0 246 0 0,0 0 26 0 0,0 0-206 0 0,0 0-316 0 0,0 0-210 0 0,0 0-106 0 0,0 0-49 0 0,0 0-14 0 0,0 0-8 0 0,-5 19-35 0 0,-19 59-50 0 0,-10-25 780 0 0,92-108-614 0 0,-45 18-409 0 0,-37 33-165 0 0,-71 43 25 0 0,93-34-1828 0 0,12-3-5434 0 0,-5-2-4530 0 0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1:07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103 675 0 0 0,'0'0'787'0'0,"0"0"338"0"0,0 0-23 0 0,0 0-99 0 0,0 0-16 0 0,0 0 25 0 0,0 0 86 0 0,0 0 115 0 0,0 0 54 0 0,0 0 27 0 0,2 3-58 0 0,64 62 6398 0 0,28-36-4711 0 0,-76-27-2702 0 0,1-1 0 0 0,0-1 0 0 0,0 0 0 0 0,0-2 0 0 0,-1 0 0 0 0,1-1 0 0 0,-1 0 0 0 0,0-2 0 0 0,0 0 0 0 0,11-6-221 0 0,-15 5 62 0 0,1 0 1 0 0,-1-2-1 0 0,0 1 1 0 0,0-2-1 0 0,-1 0 1 0 0,0-1-1 0 0,-1 0 1 0 0,0 0-1 0 0,0-2 1 0 0,-2 1-1 0 0,1-2 1 0 0,-1 1-1 0 0,-1-1 1 0 0,0-1-1 0 0,4-10-62 0 0,-10 19-4 0 0,-1 0 1 0 0,1 0-1 0 0,-1-1 0 0 0,-1 1 1 0 0,1-1-1 0 0,-1 0 0 0 0,0 1 0 0 0,0-1 1 0 0,-1 0-1 0 0,1 0 0 0 0,-1 1 0 0 0,-1-1 1 0 0,1 0-1 0 0,-1 0 0 0 0,0 1 1 0 0,0-1-1 0 0,-1 1 0 0 0,0-1 0 0 0,0 1 1 0 0,0-1-1 0 0,0 1 0 0 0,-1 0 0 0 0,0 0 1 0 0,0 0-1 0 0,0 0 0 0 0,-1 1 1 0 0,0-1-1 0 0,1 1 0 0 0,-2 0 0 0 0,1 0 1 0 0,0 0-1 0 0,-1 1 0 0 0,0 0 0 0 0,1 0 1 0 0,-1 0-1 0 0,-1 0 0 0 0,1 1 1 0 0,0-1-1 0 0,-1 1 0 0 0,1 1 0 0 0,-1-1 1 0 0,1 1-1 0 0,-1 0 0 0 0,-1 0 4 0 0,-7-1-24 0 0,1 1-1 0 0,-1 0 1 0 0,0 0 0 0 0,0 2-1 0 0,1 0 1 0 0,-1 0 0 0 0,0 1-1 0 0,1 1 1 0 0,-1 0-1 0 0,1 1 1 0 0,0 1 0 0 0,0 0-1 0 0,1 0 1 0 0,-1 1 0 0 0,1 1-1 0 0,0 0 1 0 0,1 1-1 0 0,-10 7 25 0 0,14-4 19 0 0,-1 0 0 0 0,2 0 0 0 0,-1 1 0 0 0,1-1 0 0 0,1 2 0 0 0,0-1 0 0 0,1 0 0 0 0,0 1 0 0 0,1 0 0 0 0,1 0 0 0 0,0 0 0 0 0,0 0 0 0 0,2 0 0 0 0,-1 0 0 0 0,2 0 0 0 0,-1 0 0 0 0,2 1-19 0 0,-4 45 71 0 0,-1-7 3 0 0,0 19 70 0 0,-3 0-1 0 0,-3 0 1 0 0,-3-1-1 0 0,-3 0 1 0 0,-8 17-144 0 0,14-68 10 0 0,-1 0 1 0 0,0-1-1 0 0,-1 0 0 0 0,-1-1 0 0 0,-1 0 1 0 0,-1-1-1 0 0,0 0 0 0 0,0-1 0 0 0,-2-1 1 0 0,-7 5-11 0 0,-12-2-68 0 0,35-17 42 0 0,0 0-22 0 0,0-17-577 0 0,20-48-2631 0 0,-6 31-5772 0 0,-10 22-2203 0 0</inkml:trace>
  <inkml:trace contextRef="#ctx0" brushRef="#br0" timeOffset="806.848">97 201 3185 0 0,'0'0'1728'0'0,"0"0"31"0"0,0 0 267 0 0,0 0 160 0 0,0 0-21 0 0,0 0-277 0 0,0 0-456 0 0,0 0-423 0 0,0 0-255 0 0,0 0-115 0 0,0 0-43 0 0,0 0 43 0 0,0 0 55 0 0,6 0 40 0 0,225-1 3155 0 0,-192-1-3592 0 0,117-3 1485 0 0,-180-10-1579 0 0,-38-36 135 0 0,-56-26 198 0 0,85 47-398 0 0,34 15-2799 0 0,18 13-165 0 0,-2 0-5045 0 0,-8 2-3931 0 0</inkml:trace>
  <inkml:trace contextRef="#ctx0" brushRef="#br0" timeOffset="1486.87">864 417 0 0 0,'0'0'1147'0'0,"0"0"403"0"0,0 0 121 0 0,0 0-19 0 0,0 0 35 0 0,0 0-20 0 0,0 0-165 0 0,0 0-150 0 0,0 0-134 0 0,4 3-128 0 0,11 10-105 0 0,5-3 3755 0 0,12-4-2047 0 0,-20-4-2126 0 0,146-1 1886 0 0,169-16-1129 0 0,-125-1-1268 0 0,-182 9-395 0 0,-35-10-5855 0 0,-4 14-4846 0 0,16 3 1259 0 0</inkml:trace>
  <inkml:trace contextRef="#ctx0" brushRef="#br0" timeOffset="1744.41">945 598 6913 0 0,'0'0'1506'0'0,"0"0"-191"0"0,0 0 107 0 0,0 0 274 0 0,0 0 227 0 0,0 0-81 0 0,0 0-266 0 0,0 0-261 0 0,0 0-241 0 0,0 0-218 0 0,0 0-151 0 0,0 0-116 0 0,37 1-71 0 0,118 4-60 0 0,-14-15 453 0 0,29-12-682 0 0,-155 20-362 0 0,20-17-4219 0 0,-28 9 1175 0 0,-3 4-313 0 0,0 0-3413 0 0,-2 2 110 0 0</inkml:trace>
  <inkml:trace contextRef="#ctx0" brushRef="#br0" timeOffset="2157.247">1355 128 2561 0 0,'0'0'1615'0'0,"0"0"-171"0"0,0 0 78 0 0,0 0 126 0 0,0 0 100 0 0,0 0-22 0 0,0 0-222 0 0,0 0-297 0 0,0 0-275 0 0,0 0-118 0 0,0 0-19 0 0,0 0 38 0 0,0 0 45 0 0,-4 11-5 0 0,-23 78 1389 0 0,7-10-1515 0 0,-4-1-1 0 0,-4-1 1 0 0,-3-1-1 0 0,-3-2 1 0 0,-21 31-747 0 0,-70 110 61 0 0,105-184-860 0 0,20-30 287 0 0,0-1-247 0 0,12-1-1844 0 0,5-7-1812 0 0,-11 5 1138 0 0,5-4-7865 0 0</inkml:trace>
  <inkml:trace contextRef="#ctx0" brushRef="#br0" timeOffset="2641.452">2137 359 1432 0 0,'0'0'2385'0'0,"0"0"-267"0"0,0 0 10 0 0,0 0-11 0 0,0 0-144 0 0,0 0-283 0 0,0 0-354 0 0,0 0-282 0 0,0 0-167 0 0,0 0-79 0 0,0 0-28 0 0,0 0-8 0 0,0 0-24 0 0,-28 11-44 0 0,-90 35-51 0 0,50-3 454 0 0,59-37-1020 0 0,0 1 0 0 0,1 0 0 0 0,0 1 0 0 0,0 0 0 0 0,0 0 0 0 0,1 0 0 0 0,0 1 0 0 0,1 0 0 0 0,0 1 1 0 0,1 0-1 0 0,-1-1 0 0 0,2 2 0 0 0,0-1 0 0 0,0 0 0 0 0,1 1 0 0 0,0 0 0 0 0,0 0 0 0 0,2 0 1 0 0,-1 0-1 0 0,1 0 0 0 0,1 0 0 0 0,0 6-87 0 0,2-14-36 0 0,-1 1 0 0 0,1 0 0 0 0,0-1 0 0 0,0 0 0 0 0,0 1 0 0 0,0-1 0 0 0,1 0 0 0 0,0 0 0 0 0,-1 0 0 0 0,1 0 0 0 0,0-1 0 0 0,0 1 0 0 0,0-1 0 0 0,1 0 0 0 0,-1 0 0 0 0,1 0 0 0 0,-1 0 0 0 0,1-1 1 0 0,-1 1-1 0 0,1-1 0 0 0,0 0 0 0 0,0 0 0 0 0,0 0 0 0 0,0-1 0 0 0,0 1 0 0 0,0-1 36 0 0,107-2-1462 0 0,-39-16-2660 0 0,-25 2-5318 0 0,-29 8 791 0 0</inkml:trace>
  <inkml:trace contextRef="#ctx0" brushRef="#br0" timeOffset="2957.783">2488 448 6769 0 0,'0'0'2601'0'0,"0"0"-1049"0"0,0 0-330 0 0,0 0 69 0 0,0 0 46 0 0,0 0-42 0 0,0 0-141 0 0,0 0-207 0 0,0 0-176 0 0,0 0-150 0 0,-33 32-122 0 0,-97 103-103 0 0,127-133-375 0 0,1-1 1 0 0,-1 1-1 0 0,1 0 0 0 0,0 0 1 0 0,-1 0-1 0 0,1 0 0 0 0,0 0 1 0 0,0 1-1 0 0,0-1 0 0 0,0 1 1 0 0,1-1-1 0 0,-1 1 0 0 0,1 0 1 0 0,-1-1-1 0 0,1 1 0 0 0,0 0 1 0 0,0 0-1 0 0,0 0 1 0 0,1 0-1 0 0,-1 0 0 0 0,1 0 1 0 0,-1 0-1 0 0,1 3-21 0 0,1 3 139 0 0,0-5-71 0 0,-1 0 0 0 0,1 0 0 0 0,-1 0 0 0 0,1 0 1 0 0,0 1-1 0 0,1-1 0 0 0,-1 0 0 0 0,1-1 0 0 0,-1 1 1 0 0,1 0-1 0 0,0 0 0 0 0,1-1 0 0 0,-1 1 0 0 0,1-1 1 0 0,-1 0-1 0 0,1 0 0 0 0,0 0 0 0 0,0 0 0 0 0,1 0 1 0 0,-1 0-1 0 0,0-1 0 0 0,1 0 0 0 0,0 0 0 0 0,-1 0 1 0 0,1 0-1 0 0,0 0 0 0 0,0-1 0 0 0,0 0 0 0 0,0 1 1 0 0,0-1-1 0 0,4 0-68 0 0,6 1 164 0 0,0 1-1 0 0,0-2 1 0 0,-1 0 0 0 0,1-1 0 0 0,0 0 0 0 0,0-1 0 0 0,0-1-1 0 0,0 0 1 0 0,5-2-164 0 0,-10 2 45 0 0,1-1-1 0 0,-1 0 1 0 0,0 0-1 0 0,1-1 1 0 0,-2 0-1 0 0,1-1 1 0 0,0 0-1 0 0,-1 0 1 0 0,0-1 0 0 0,0 0-1 0 0,-1 0 1 0 0,1-1-1 0 0,-1 0 1 0 0,-1 0-1 0 0,0-1 1 0 0,0 0-1 0 0,0 0 1 0 0,-1 0-1 0 0,0-1 1 0 0,0 0-1 0 0,-1 0 1 0 0,-1 0-1 0 0,1 0 1 0 0,-1-1-1 0 0,-1 1 1 0 0,0-1-1 0 0,0 1 1 0 0,-1-1 0 0 0,0 0-1 0 0,-1 0 1 0 0,0-7-45 0 0,-1 12-74 0 0,-1-1 0 0 0,0 1 0 0 0,1 0 0 0 0,-2 0 1 0 0,1 0-1 0 0,-1 0 0 0 0,1 0 0 0 0,-1 0 0 0 0,-1 1 1 0 0,1 0-1 0 0,-1-1 0 0 0,1 1 0 0 0,-1 0 0 0 0,0 1 1 0 0,-1-1-1 0 0,1 1 0 0 0,-1 0 0 0 0,1 0 1 0 0,-1 0-1 0 0,0 1 0 0 0,0-1 0 0 0,0 1 0 0 0,0 0 1 0 0,-1 1-1 0 0,1-1 0 0 0,0 1 0 0 0,-1 0 0 0 0,-1 0 74 0 0,-28-2-4411 0 0,1 6-3713 0 0,24-2-3096 0 0</inkml:trace>
  <inkml:trace contextRef="#ctx0" brushRef="#br0" timeOffset="3508.711">2808 764 528 0 0,'0'0'4313'0'0,"0"0"-1554"0"0,0 0-456 0 0,0 0-55 0 0,0 0-185 0 0,0 0-376 0 0,0 0-410 0 0,0 0-322 0 0,0 0-151 0 0,0 0-41 0 0,0 0-40 0 0,0 0-40 0 0,0 0-60 0 0,13-14-77 0 0,65-70 317 0 0,70-88 604 0 0,-85 107-1449 0 0,-63 64-8 0 0,0 1-15 0 0,-12 13-234 0 0,9-11 232 0 0,0 0 1 0 0,-1 0-1 0 0,1 0 0 0 0,1 0 0 0 0,-1 1 0 0 0,0 0 0 0 0,1-1 0 0 0,-1 1 1 0 0,1 0-1 0 0,0 0 0 0 0,0 1 0 0 0,0-1 0 0 0,0 0 0 0 0,0 1 0 0 0,1-1 1 0 0,0 1-1 0 0,0-1 0 0 0,0 1 0 0 0,0 0 0 0 0,0-1 0 0 0,1 1 0 0 0,-1 0 1 0 0,1 0-1 0 0,0-1 0 0 0,0 1 0 0 0,1 0 0 0 0,-1 0 0 0 0,1-1 0 0 0,0 1 1 0 0,0 0-1 0 0,0-1 0 0 0,0 1 0 0 0,0-1 0 0 0,1 1 0 0 0,0-1 0 0 0,1 2 7 0 0,4 1 60 0 0,0 1-1 0 0,1-1 1 0 0,0 0-1 0 0,0-1 0 0 0,0 0 1 0 0,1 0-1 0 0,0-1 0 0 0,0 0 1 0 0,0 0-1 0 0,0-1 1 0 0,1 0-1 0 0,-1-1 0 0 0,1 0 1 0 0,-1 0-1 0 0,1-1 0 0 0,0-1 1 0 0,0 0-1 0 0,0 0 1 0 0,0 0-1 0 0,-1-2 0 0 0,1 1 1 0 0,0-1-1 0 0,-1 0 0 0 0,1-1 1 0 0,-1 0-1 0 0,0-1 1 0 0,3-1-60 0 0,-4 2 102 0 0,3-1 41 0 0,0-1 0 0 0,0 1 0 0 0,-1-2 0 0 0,0 1 0 0 0,1-2 1 0 0,-2 1-1 0 0,1-1 0 0 0,-1-1 0 0 0,0 0 0 0 0,5-6-143 0 0,-11 10 25 0 0,4-3 8 0 0,-1 0 1 0 0,0-1-1 0 0,0 1 1 0 0,0-2-1 0 0,-1 1 0 0 0,-1-1 1 0 0,1 1-1 0 0,-1-1 0 0 0,-1 0 1 0 0,1-1-1 0 0,-2 1 1 0 0,1-1-1 0 0,-1 1 0 0 0,0-6-33 0 0,-15 7-1301 0 0,2 7-3425 0 0,10 1 3868 0 0,1 0-3198 0 0,0 0-3165 0 0,0 0-2388 0 0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2:08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2565 1133 0 0 0,'0'0'521'0'0,"0"0"182"0"0,17-4 108 0 0,51-11 36 0 0,-38 7 3577 0 0,-30 8-3431 0 0,0 0 93 0 0,0 0 47 0 0,0 0 15 0 0,0 0-43 0 0,0 0-88 0 0,0 0-93 0 0,0 0-99 0 0,0 0-75 0 0,0 0-65 0 0,0 0-48 0 0,0 0-23 0 0,0 0-26 0 0,0 0-19 0 0,-9-8 815 0 0,-21-10-218 0 0,-83 14 72 0 0,100 7-1174 0 0,1 0 1 0 0,0 2 0 0 0,0-1 0 0 0,1 1-1 0 0,-1 1 1 0 0,1 0 0 0 0,0 1-1 0 0,1 0 1 0 0,0 0 0 0 0,0 1 0 0 0,0 1-1 0 0,1-1 1 0 0,0 2-65 0 0,4-4 9 0 0,0 1 0 0 0,0 0 1 0 0,1 0-1 0 0,0 1 0 0 0,0-1 0 0 0,1 1 0 0 0,0 0 0 0 0,0 0 1 0 0,1 0-1 0 0,0 0 0 0 0,0 0 0 0 0,1 1 0 0 0,0-1 0 0 0,1 0 1 0 0,0 1-1 0 0,0-1 0 0 0,1 1 0 0 0,-1-1 0 0 0,2 0 0 0 0,-1 0 1 0 0,2 1-1 0 0,-1-1 0 0 0,1 0 0 0 0,0-1 0 0 0,0 1 0 0 0,1 0 1 0 0,0-1-1 0 0,0 0 0 0 0,1 0 0 0 0,0 0 0 0 0,0-1 0 0 0,1 1 1 0 0,0-1-1 0 0,0-1 0 0 0,0 1 0 0 0,1-1 0 0 0,0 0 0 0 0,0 0 1 0 0,5 2-10 0 0,-5-4 46 0 0,0-1 0 0 0,0 1 0 0 0,1-1 0 0 0,-1 0 0 0 0,0-1 0 0 0,1 0 0 0 0,0 0 1 0 0,-1-1-1 0 0,1 0 0 0 0,-1 0 0 0 0,1 0 0 0 0,0-1 0 0 0,-1-1 0 0 0,1 1 0 0 0,-1-1 1 0 0,0 0-1 0 0,1-1 0 0 0,-1 0 0 0 0,0 0 0 0 0,-1 0 0 0 0,1-1 0 0 0,0 0 0 0 0,-1 0 1 0 0,2-3-47 0 0,12-7 101 0 0,-1-2 1 0 0,-1 0-1 0 0,-1-2 1 0 0,0 0-1 0 0,-2 0 1 0 0,0-2-1 0 0,2-3-101 0 0,-9 11 74 0 0,1 0-1 0 0,-2-1 1 0 0,1 0-1 0 0,-2 0 1 0 0,0-1 0 0 0,0 1-1 0 0,-1-1 1 0 0,-1-1-1 0 0,-1 1 1 0 0,0-1-1 0 0,0 1 1 0 0,-2-1-1 0 0,1-11-73 0 0,-23 87 631 0 0,21-53-626 0 0,0 1-1 0 0,1 0 1 0 0,0-1-1 0 0,1 1 1 0 0,0-1-1 0 0,0 1 1 0 0,1-1-1 0 0,0 0 1 0 0,0 0-1 0 0,1 0 1 0 0,0-1-1 0 0,0 1 0 0 0,1-1 1 0 0,0 0-1 0 0,0 0 1 0 0,1 0-5 0 0,0 1 6 0 0,66 69 166 0 0,-37-54-142 0 0,-35-23-20 0 0,0 0-9 0 0,0 0-29 0 0,0 0 4 0 0,0 0-16 0 0,0-13-830 0 0,0-24-2881 0 0,-5 15-7422 0 0,5 17-459 0 0</inkml:trace>
  <inkml:trace contextRef="#ctx0" brushRef="#br0" timeOffset="-15231.021">1 605 0 0 0,'0'0'545'0'0,"0"0"590"0"0,0 0 32 0 0,0 0-143 0 0,0 0-119 0 0,0 0-146 0 0,0 0-157 0 0,0 1 915 0 0,18 5-1213 0 0,1 0 1 0 0,0-2-1 0 0,-1 0 1 0 0,2-1-1 0 0,-1-1 1 0 0,0 0-1 0 0,0-2 1 0 0,0 0 0 0 0,19-3-305 0 0,22 1 245 0 0,452 2 172 0 0,-380 4-415 0 0,-71-1 48 0 0,1-2 0 0 0,0-3 0 0 0,0-3-1 0 0,2-3-49 0 0,167-34 302 0 0,-62 22-125 0 0,1 8 0 0 0,0 7 0 0 0,29 9-177 0 0,-8-3 502 0 0,1745-1 467 0 0,-1584-12-975 0 0,193-14 26 0 0,-78 2-64 0 0,-6 1 150 0 0,55-16 112 0 0,-180 12-68 0 0,387 9-196 0 0,-273 10 276 0 0,29-31 54 0 0,-131 24-12 0 0,623 15 37 0 0,95-4 930 0 0,-632-11-96 0 0,-400 15-1083 0 0,635 19 407 0 0,-320-2-136 0 0,73-17-331 0 0,-176-1 58 0 0,232 4-72 0 0,-87 24 52 0 0,-185 0 21 0 0,1-9 0 0 0,21-9-59 0 0,235-5 444 0 0,-20-3 60 0 0,-223-6-419 0 0,-31 2-49 0 0,306-17 170 0 0,-243-2 38 0 0,-170 15-72 0 0,69-6 160 0 0,63-6 50 0 0,-22 19-315 0 0,-99 7-42 0 0,-58-7-2100 0 0,-9 0-6460 0 0,-15 0-1727 0 0</inkml:trace>
  <inkml:trace contextRef="#ctx0" brushRef="#br0" timeOffset="-12084.635">17231 378 0 0 0,'18'-11'0'0'0,"-16"10"0"0"0,22-1 7105 0 0,0-3-5411 0 0,32-3-1539 0 0,129 4 1901 0 0,-51-4-907 0 0,139 4 355 0 0,-91 1-736 0 0,27-1-405 0 0,153-4 502 0 0,114-15 304 0 0,-82 7-559 0 0,-23-6-88 0 0,204 21-198 0 0,-408-10 59 0 0,-6-8 198 0 0,0 7 1 0 0,107 8-582 0 0,-32 5 162 0 0,71-2 128 0 0,142 1 424 0 0,-268-11-265 0 0,160-17 597 0 0,50 2-148 0 0,-140 17-766 0 0,-111-6 63 0 0,1 0-63 0 0,194-12 134 0 0,-73 16-89 0 0,-209-2 24 0 0,49-12-10 0 0,-7 12-122 0 0,56 6 216 0 0,-93 7-218 0 0,-58 0-59 0 0,0 0-13 0 0,0 0 18 0 0,0 0 12 0 0,0 0-7 0 0,0 0 12 0 0,0 0-8 0 0,0 0-1 0 0,0 0 2 0 0,0 0 13 0 0,-4-3-1267 0 0,2 1-5316 0 0,2-1-190 0 0,0-1-4043 0 0</inkml:trace>
  <inkml:trace contextRef="#ctx0" brushRef="#br0" timeOffset="699.138">2343 852 5313 0 0,'0'0'2130'0'0,"0"0"-184"0"0,0 0-41 0 0,0 0-22 0 0,0 0-71 0 0,0 0-197 0 0,0 0-335 0 0,0 0-297 0 0,0 0-244 0 0,0 0-181 0 0,0 0-96 0 0,0 0-40 0 0,0 0-55 0 0,-4 0-41 0 0,-8 0 155 0 0,22 0 693 0 0,157 15 1302 0 0,107-15-1377 0 0,-177-8-668 0 0,-97 8-446 0 0,0 0 19 0 0,0 0 15 0 0,0 0 12 0 0,0 0-14 0 0,0 0 10 0 0,0 0 1 0 0,0 0 17 0 0,0 0 27 0 0,0 0-23 0 0,0 0-3 0 0,0 0-10 0 0,0 0-16 0 0,0 0 24 0 0,0 0 14 0 0,0 0 1 0 0,0 0 26 0 0,0 0-5 0 0,0 0-12 0 0,0 0 0 0 0,0 0-6 0 0,0 0 12 0 0,0 0 26 0 0,0 0 7 0 0,0 0-14 0 0,0 0 9 0 0,0 0 22 0 0,0 0 0 0 0,-39-20 371 0 0,-104-78-413 0 0,137 93-410 0 0,-12-13 173 0 0,18 1-5164 0 0,4 14-1251 0 0,1 3-5951 0 0</inkml:trace>
  <inkml:trace contextRef="#ctx0" brushRef="#br0" timeOffset="2104.485">3410 987 0 0 0,'0'0'1223'0'0,"0"0"45"0"0,0 0-21 0 0,0 0 59 0 0,0 0 26 0 0,0 0-1 0 0,0 0-5 0 0,0 0-47 0 0,0 0-57 0 0,0 0-35 0 0,-9-7 2129 0 0,7 6 1981 0 0,11 4 407 0 0,20 0-5376 0 0,-15-2 45 0 0,244 7 1164 0 0,-258-8-1620 0 0,0 1 1 0 0,0-1 0 0 0,0 0 0 0 0,0 0 0 0 0,0 1 0 0 0,0-1-1 0 0,0 0 1 0 0,0 0 0 0 0,0 1 0 0 0,0-1 0 0 0,0 0-1 0 0,0 0 1 0 0,0 1 0 0 0,0-1 0 0 0,0 0 0 0 0,0 0 0 0 0,0 1-1 0 0,0-1 1 0 0,0 0 0 0 0,0 0 0 0 0,0 1 0 0 0,0-1 0 0 0,0 0-1 0 0,1 0 1 0 0,-1 0 0 0 0,0 1 0 0 0,0-1 0 0 0,0 0 0 0 0,0 0-1 0 0,1 0 1 0 0,-1 1 0 0 0,0-1 0 0 0,0 0 0 0 0,0 0 82 0 0,-16 0-5009 0 0,10 0-457 0 0,3 0-5756 0 0</inkml:trace>
  <inkml:trace contextRef="#ctx0" brushRef="#br0" timeOffset="2769.892">3362 1225 3857 0 0,'0'0'3662'0'0,"0"0"-1762"0"0,0 0-487 0 0,0 0 160 0 0,0 0 157 0 0,0 0-128 0 0,0 0-425 0 0,0 0-419 0 0,0 0-253 0 0,0 0-34 0 0,0 0 100 0 0,0 0 121 0 0,0 0 65 0 0,5 4 0 0 0,71 20 2817 0 0,83-5-1335 0 0,-106-23-1670 0 0,-53 4-551 0 0,0 0-16 0 0,0 0 18 0 0,0 0 18 0 0,0 0 19 0 0,0 0-20 0 0,0 0 14 0 0,0 0-3 0 0,0 0-23 0 0,0 0 26 0 0,0 0-4 0 0,0 0 7 0 0,0 0 8 0 0,0 0-6 0 0,0 0-11 0 0,0 0-13 0 0,0 0 13 0 0,0 0 3 0 0,0 0-21 0 0,0 0 4 0 0,0 0-15 0 0,0 0 6 0 0,0 0 9 0 0,0 0-15 0 0,0 0-56 0 0,0 0 21 0 0,0 0 30 0 0,0 0 5 0 0,0 0 8 0 0,0 0 23 0 0,0 0-35 0 0,0 0-22 0 0,0 0 22 0 0,0 0-26 0 0,0 0 12 0 0,0 0 2 0 0,0 0 20 0 0,0 0 3 0 0,0 0-31 0 0,0 0-12 0 0,0 0-11 0 0,0 0 22 0 0,0 0 14 0 0,0 0-17 0 0,0 0 15 0 0,0 0 10 0 0,0 0 14 0 0,0 0-24 0 0,0 0-6 0 0,0 0-20 0 0,0 0 29 0 0,0 0 0 0 0,0 0-18 0 0,0 0-20 0 0,0 0 28 0 0,0 0-2 0 0,0 0-4 0 0,0 0 13 0 0,0 0-28 0 0,0 0-14 0 0,0 0 7 0 0,0 0 8 0 0,0 0-88 0 0,0 0-36 0 0,0-4-618 0 0,0 1-2478 0 0,0 2-4933 0 0,0 1-3853 0 0</inkml:trace>
  <inkml:trace contextRef="#ctx0" brushRef="#br0" timeOffset="5455.286">4056 821 1080 0 0,'0'0'1182'0'0,"0"0"-161"0"0,0 0 205 0 0,0 0 436 0 0,0 0 326 0 0,0 0 58 0 0,0 0-272 0 0,0 0-383 0 0,0 0-270 0 0,0 0-181 0 0,0 0-85 0 0,0 0-35 0 0,0 0-22 0 0,4-6-57 0 0,11-17-49 0 0,-11 17-65 0 0,0 13 2905 0 0,10 6-3137 0 0,-5-5-84 0 0,14 22-34 0 0,-1 1-1 0 0,-2 1 0 0 0,-1 1 0 0 0,-1 0 0 0 0,-2 2 0 0 0,10 32-276 0 0,3-20 155 0 0,-24-60 1552 0 0,44-201-1535 0 0,-32 164-162 0 0,-16 42-91 0 0,-1 3-3914 0 0,0 1-5989 0 0,0 1-1683 0 0</inkml:trace>
  <inkml:trace contextRef="#ctx0" brushRef="#br0" timeOffset="5973.507">4493 698 5513 0 0,'0'0'1718'0'0,"0"0"-148"0"0,0 0 81 0 0,0 0 144 0 0,0 0-74 0 0,0 0-332 0 0,0 0-475 0 0,0 0-373 0 0,0 0-119 0 0,0 0 65 0 0,0 0 111 0 0,0 0 67 0 0,6 0 9 0 0,89-7 1947 0 0,-26 6-1755 0 0,-74 32-66 0 0,-91 69 40 0 0,95-100-838 0 0,0 1 1 0 0,0 0-1 0 0,1-1 0 0 0,-1 1 0 0 0,0 0 0 0 0,1-1 1 0 0,-1 1-1 0 0,0 0 0 0 0,1 0 0 0 0,-1-1 0 0 0,1 1 0 0 0,0 0 1 0 0,-1 0-1 0 0,1 0 0 0 0,0 0 0 0 0,-1 0 0 0 0,1 0 0 0 0,0 0 1 0 0,0 0-1 0 0,0-1 0 0 0,0 1 0 0 0,0 0 0 0 0,0 0 1 0 0,0 0-1 0 0,0 0 0 0 0,0 0 0 0 0,0 0 0 0 0,0 0 0 0 0,1 0 1 0 0,-1 0-1 0 0,0 0 0 0 0,1 0 0 0 0,-1-1 0 0 0,1 1 1 0 0,-1 0-1 0 0,1 0 0 0 0,-1 0 0 0 0,1-1 0 0 0,-1 1 0 0 0,1 0 1 0 0,0-1-1 0 0,0 1 0 0 0,-1 0 0 0 0,1-1 0 0 0,0 1 0 0 0,0-1 1 0 0,-1 1-1 0 0,1-1 0 0 0,0 0 0 0 0,0 1 0 0 0,0-1 1 0 0,0 0-1 0 0,0 1 0 0 0,0-1 0 0 0,0 0 0 0 0,0 0 0 0 0,0 0 1 0 0,0 0-1 0 0,0 0-2 0 0,58 6 353 0 0,110-10-544 0 0,-108-16-2249 0 0,-36 11-2990 0 0,-10 4-1303 0 0,-6 1-3740 0 0</inkml:trace>
  <inkml:trace contextRef="#ctx0" brushRef="#br0" timeOffset="6370.694">4079 1198 4793 0 0,'0'0'1440'0'0,"0"0"-738"0"0,0 0 30 0 0,0 0 511 0 0,0 0 337 0 0,0 0-37 0 0,0 0-335 0 0,0 0-343 0 0,0 0-126 0 0,0 0 23 0 0,0 0 25 0 0,0 0 0 0 0,6 5 7 0 0,52 21 1526 0 0,84-37 950 0 0,75-27-3173 0 0,-180 30-3035 0 0,-35 7 2075 0 0,0 1-2169 0 0,-1 0-2627 0 0,2 0-5511 0 0</inkml:trace>
  <inkml:trace contextRef="#ctx0" brushRef="#br0" timeOffset="7104.213">4139 1434 0 0 0,'0'0'428'0'0,"0"0"990"0"0,0 0 314 0 0,0 0 54 0 0,0 0-126 0 0,0 0-157 0 0,0 0-137 0 0,0 0-59 0 0,0 0-58 0 0,0 0-68 0 0,10 6-125 0 0,85 45 3399 0 0,-90-49-4266 0 0,0 0-1 0 0,-1-1 0 0 0,1 0 1 0 0,0 0-1 0 0,0-1 0 0 0,0 1 1 0 0,0-1-1 0 0,0 0 0 0 0,0 0 1 0 0,0-1-1 0 0,0 1 0 0 0,0-1 1 0 0,0 0-1 0 0,0 0 0 0 0,0-1 1 0 0,0 0-1 0 0,-1 0 0 0 0,1 0 1 0 0,-1 0-1 0 0,2-1-188 0 0,0-1 68 0 0,-1 0 0 0 0,1 0 1 0 0,-1 0-1 0 0,1-1 0 0 0,-1 0 1 0 0,-1 0-1 0 0,1 0 0 0 0,-1 0 1 0 0,0-1-1 0 0,0 0 0 0 0,0 1 1 0 0,-1-2-1 0 0,0 1 0 0 0,0 0 1 0 0,-1-1-1 0 0,1 1 0 0 0,-1-1 1 0 0,-1 1-1 0 0,1-1 0 0 0,-1 0 1 0 0,0-5-69 0 0,-1 9-6 0 0,0 1 0 0 0,0-1 0 0 0,0 0 0 0 0,0 1 1 0 0,0-1-1 0 0,-1 0 0 0 0,1 0 0 0 0,-1 1 1 0 0,0-1-1 0 0,0 0 0 0 0,0 1 0 0 0,0-1 1 0 0,0 1-1 0 0,-1 0 0 0 0,1-1 0 0 0,-1 1 1 0 0,1 0-1 0 0,-1 0 0 0 0,0 0 0 0 0,0 0 0 0 0,0 0 1 0 0,0 0-1 0 0,0 0 0 0 0,0 1 0 0 0,-1-1 1 0 0,1 1-1 0 0,0-1 0 0 0,-1 1 0 0 0,1 0 1 0 0,-1 0-1 0 0,0 0 0 0 0,1 1 0 0 0,-1-1 0 0 0,-1 0 6 0 0,-4-1-53 0 0,1 1 0 0 0,-1-1 0 0 0,0 1 0 0 0,0 1 0 0 0,0 0 0 0 0,0 0 0 0 0,0 0 0 0 0,0 1 0 0 0,0 0-1 0 0,0 1 1 0 0,0-1 0 0 0,1 2 0 0 0,-1-1 0 0 0,1 1 0 0 0,-1 0 0 0 0,1 1 0 0 0,-4 1 53 0 0,7-2 5 0 0,1 0-1 0 0,-1 1 1 0 0,1-1 0 0 0,-1 0 0 0 0,1 1 0 0 0,0 0 0 0 0,0 0 0 0 0,1 0-1 0 0,-1 0 1 0 0,1 0 0 0 0,0 0 0 0 0,0 1 0 0 0,0-1 0 0 0,1 1 0 0 0,0-1 0 0 0,-1 1-1 0 0,1 0 1 0 0,1-1 0 0 0,-1 1 0 0 0,1 0 0 0 0,0 0 0 0 0,0-1 0 0 0,0 2-5 0 0,24 115 410 0 0,-15-88-256 0 0,-8-27-118 0 0,2 3 32 0 0,0 0 1 0 0,0 1 0 0 0,-1-1-1 0 0,-1 1 1 0 0,1 0-1 0 0,-2 0 1 0 0,1-1-1 0 0,-2 1 1 0 0,1 0 0 0 0,-1 0-1 0 0,0-1 1 0 0,-1 1-1 0 0,0 0 1 0 0,-1-1-69 0 0,-1 0 43 0 0,0-1 1 0 0,-1 1-1 0 0,1-1 1 0 0,-2 0-1 0 0,1-1 1 0 0,-1 1-1 0 0,0-1 0 0 0,-1 0 1 0 0,0 0-1 0 0,0-1 1 0 0,0 0-1 0 0,-1 0 1 0 0,0-1-1 0 0,-3 2-43 0 0,-31 12-423 0 0,43-37-3710 0 0,3 13-761 0 0,0 1-6555 0 0</inkml:trace>
  <inkml:trace contextRef="#ctx0" brushRef="#br0" timeOffset="8251.949">4850 1214 1664 0 0,'0'0'1546'0'0,"0"0"-100"0"0,0 0 81 0 0,0 0 112 0 0,0 0-10 0 0,0 0-244 0 0,0 0-325 0 0,0 0-176 0 0,0 0-45 0 0,0 0 40 0 0,0 0 52 0 0,0 0-61 0 0,0 0-80 0 0,5 4-25 0 0,50 26 1472 0 0,-36-27-1755 0 0,1-1 1 0 0,0 0-1 0 0,-1-2 0 0 0,1 0 0 0 0,0-2 1 0 0,0 0-1 0 0,-1-1 0 0 0,3-1-482 0 0,-10 2 81 0 0,-1-1 0 0 0,1 0 0 0 0,-1-1 0 0 0,0 0 0 0 0,0 0 0 0 0,0-1 0 0 0,-1-1 0 0 0,0 0 0 0 0,0 0 0 0 0,0-1 1 0 0,-1-1-1 0 0,0 1 0 0 0,0-1 0 0 0,-1-1 0 0 0,0 0 0 0 0,0 0 0 0 0,2-5-81 0 0,18-79 301 0 0,-28 91-303 0 0,0-1-1 0 0,-1 0 1 0 0,1 0 0 0 0,0 1-1 0 0,-1-1 1 0 0,1 0-1 0 0,-1 0 1 0 0,0 1 0 0 0,0-1-1 0 0,0 1 1 0 0,0-1 0 0 0,-1 1-1 0 0,1-1 1 0 0,-1 1-1 0 0,1 0 1 0 0,-1 0 0 0 0,0 0-1 0 0,0 0 1 0 0,0 0-1 0 0,0 0 1 0 0,0 0 0 0 0,0 0-1 0 0,0 1 1 0 0,-1-1 0 0 0,1 1-1 0 0,-1 0 1 0 0,1 0-1 0 0,-1 0 1 0 0,1 0 0 0 0,-1 0-1 0 0,0 0 1 0 0,1 1-1 0 0,-2-1 3 0 0,-12 0-24 0 0,0 0-1 0 0,0 1 0 0 0,0 0 0 0 0,0 1 1 0 0,0 1-1 0 0,1 1 0 0 0,-1 0 0 0 0,1 1 1 0 0,0 1-1 0 0,0 0 0 0 0,0 1 0 0 0,0 1 0 0 0,1 0 1 0 0,0 1-1 0 0,1 0 0 0 0,0 1 0 0 0,0 1 1 0 0,1 0-1 0 0,0 1 0 0 0,1 0 0 0 0,0 1 25 0 0,4-3 16 0 0,1 0-1 0 0,0 1 0 0 0,1-1 1 0 0,0 2-1 0 0,1-1 0 0 0,0 0 1 0 0,0 1-1 0 0,1 0 1 0 0,0 0-1 0 0,1 0 0 0 0,1 0 1 0 0,-1 0-1 0 0,2 0 0 0 0,0 0 1 0 0,0 0-1 0 0,1 1 0 0 0,0-1 1 0 0,1 0-1 0 0,0 0 0 0 0,1 0 1 0 0,0-1-1 0 0,1 1 1 0 0,0-1-1 0 0,0 0 0 0 0,1 0 1 0 0,1 0-1 0 0,0 0 0 0 0,0-1 1 0 0,1 0-1 0 0,0 0 0 0 0,0-1 1 0 0,1 0-1 0 0,2 1-15 0 0,0-3 80 0 0,1 0-1 0 0,1-1 1 0 0,-1-1-1 0 0,1 0 0 0 0,-1-1 1 0 0,1 0-1 0 0,0 0 1 0 0,0-1-1 0 0,1-1 1 0 0,-1 0-1 0 0,0-1 1 0 0,0 0-1 0 0,0-1 1 0 0,1 0-1 0 0,-1-1 1 0 0,0-1-1 0 0,0 0 1 0 0,-1 0-1 0 0,1-1 1 0 0,-1 0-1 0 0,1-1 1 0 0,9-7-81 0 0,22-25-95 0 0,-40 25-3802 0 0,-2-4-3982 0 0,-1 12-4633 0 0</inkml:trace>
  <inkml:trace contextRef="#ctx0" brushRef="#br0" timeOffset="8987.26">5435 1314 6929 0 0,'0'0'2120'0'0,"0"0"-140"0"0,0 0-70 0 0,0 0-113 0 0,0 0-260 0 0,0 0-406 0 0,0 0-364 0 0,0 0-202 0 0,0 0-49 0 0,0 0-4 0 0,0 0-1 0 0,0 0-12 0 0,0 0-42 0 0,-7 10-79 0 0,-36 46 111 0 0,-16 51 198 0 0,49-65-611 0 0,10-41-60 0 0,0-1 4 0 0,0 0 20 0 0,0 0 23 0 0,7-19 449 0 0,88-117 52 0 0,-27 37-468 0 0,-50 79-95 0 0,-17 20 0 0 0,-1 0-23 0 0,-3 47-18 0 0,2-36 48 0 0,0 0-1 0 0,0 1 1 0 0,1-1 0 0 0,1 1 0 0 0,-1-1 0 0 0,2 0 0 0 0,0 1 0 0 0,0-1 0 0 0,1 0 0 0 0,3 6-8 0 0,19 11-30 0 0,29-21 546 0 0,-48-7-390 0 0,-2-2-66 0 0,1 0 0 0 0,0-1 0 0 0,-1 1 0 0 0,1-1 0 0 0,-1 0 0 0 0,0 0 0 0 0,0-1 0 0 0,0 1 0 0 0,-1-1 0 0 0,1 0 0 0 0,-1 0 0 0 0,0 0 0 0 0,0-1 0 0 0,0 1 0 0 0,0-1 0 0 0,-1 1 0 0 0,0-1 0 0 0,0 0 0 0 0,0 0 0 0 0,-1 0 0 0 0,1 0 0 0 0,-1 0 0 0 0,-1 0 0 0 0,1 0 0 0 0,-1 0-60 0 0,2-41-335 0 0,-2 26-2662 0 0,0 2-4529 0 0,0 14-4142 0 0</inkml:trace>
  <inkml:trace contextRef="#ctx0" brushRef="#br0" timeOffset="10001.177">4986 782 0 0 0,'0'0'1494'0'0,"0"0"415"0"0,0 0 138 0 0,0 0-66 0 0,0 0-283 0 0,0 0-397 0 0,0 0-302 0 0,0 0-136 0 0,0 0-14 0 0,0 0 10 0 0,0 0-8 0 0,0 0 15 0 0,3 0 73 0 0,5-1-356 0 0,-1-1 1 0 0,1 0 0 0 0,-1 0-1 0 0,1-1 1 0 0,-1 0 0 0 0,0-1-1 0 0,0 1 1 0 0,0-1 0 0 0,0-1-1 0 0,-1 1 1 0 0,0-1 0 0 0,3-2-584 0 0,14-10 549 0 0,-11 9-424 0 0,0-1 0 0 0,0-1 0 0 0,-1 0 1 0 0,-1 0-1 0 0,1-1 0 0 0,-2 0 0 0 0,0-1 0 0 0,0 0 0 0 0,-1 0 0 0 0,2-6-125 0 0,23-23 256 0 0,-31 71-160 0 0,1-14-27 0 0,1 0 1 0 0,0-1-1 0 0,1 0 0 0 0,1 0 0 0 0,0 0 0 0 0,1-1 0 0 0,0 0 1 0 0,4 4-70 0 0,22 44 333 0 0,-24-43-282 0 0,-9-19-61 0 0,2 9-2028 0 0,-1-3-7205 0 0,-1-5-2903 0 0</inkml:trace>
  <inkml:trace contextRef="#ctx0" brushRef="#br0" timeOffset="15269.749">6156 1272 0 0 0,'0'0'1422'0'0,"0"0"354"0"0,0 0-20 0 0,0 0-213 0 0,0 0-224 0 0,0 0-149 0 0,0 0-74 0 0,0 0-86 0 0,10-4 825 0 0,-7 4 3569 0 0,-39 94-3109 0 0,28-80-2170 0 0,-6 9-166 0 0,-1 1-1 0 0,-1-2 1 0 0,-1 0 0 0 0,-1-1-1 0 0,-1-1 1 0 0,-16 13 41 0 0,23-27-1340 0 0,13-12-8496 0 0,3 3 509 0 0</inkml:trace>
  <inkml:trace contextRef="#ctx0" brushRef="#br0" timeOffset="15940.913">6514 1021 0 0 0,'0'0'336'0'0,"0"0"158"0"0,0 0 234 0 0,0 0 440 0 0,0 0 386 0 0,0 0 150 0 0,0 0-61 0 0,0 0-235 0 0,0 0-218 0 0,0 0-106 0 0,0 0-6 0 0,0 0-5 0 0,0 0-38 0 0,14-2 1391 0 0,-18 200 1419 0 0,4-195-3826 0 0,1-1-1 0 0,0 1 1 0 0,-1 0 0 0 0,1-1 0 0 0,0 1 0 0 0,0-1-1 0 0,1 1 1 0 0,-1-1 0 0 0,0 0 0 0 0,1 1-1 0 0,-1-1 1 0 0,1 0 0 0 0,0 0 0 0 0,0 0 0 0 0,0 0-1 0 0,0 0 1 0 0,0-1 0 0 0,0 1 0 0 0,0-1 0 0 0,1 1-1 0 0,-1-1 1 0 0,1 0 0 0 0,-1 0 0 0 0,1 0 0 0 0,-1 0-1 0 0,1 0 1 0 0,-1 0 0 0 0,1-1 0 0 0,0 1-1 0 0,-1-1 1 0 0,1 0 0 0 0,0 0 0 0 0,0 0 0 0 0,0 0-19 0 0,86-31 1093 0 0,-69 18-1015 0 0,-1-1 0 0 0,-1-1 0 0 0,0-1 0 0 0,-1-1-1 0 0,-1 0 1 0 0,0-1 0 0 0,-2 0 0 0 0,9-14-78 0 0,7-15 19 0 0,-27 63 191 0 0,-5-11-207 0 0,0-1-1 0 0,1 1 0 0 0,-1-1 0 0 0,1 1 1 0 0,0 0-1 0 0,0-1 0 0 0,1 1 1 0 0,0 0-1 0 0,-1-1 0 0 0,2 1 0 0 0,-1 0 1 0 0,0 0-1 0 0,1-1 0 0 0,0 1 1 0 0,0 0-1 0 0,0-1 0 0 0,1 1 0 0 0,0-1 1 0 0,0 0-1 0 0,0 1 0 0 0,0-1 1 0 0,0 0-1 0 0,1 0 0 0 0,0 0 1 0 0,0-1-1 0 0,0 1 0 0 0,0-1 0 0 0,4 4-2 0 0,3-4 50 0 0,1 1 0 0 0,0-1-1 0 0,-1 0 1 0 0,1-1 0 0 0,0-1 0 0 0,0 0-1 0 0,0 0 1 0 0,1-1 0 0 0,-1 0-1 0 0,0-1 1 0 0,4-1-50 0 0,-4 0 91 0 0,0-1 1 0 0,0 1-1 0 0,-1-2 0 0 0,1 0 0 0 0,-1 0 0 0 0,0-1 1 0 0,0 0-1 0 0,-1-1 0 0 0,1 0 0 0 0,2-2-91 0 0,9-27-111 0 0,-16-32-1043 0 0,-7 44-3704 0 0,-2 2-4195 0 0,2 12-644 0 0</inkml:trace>
  <inkml:trace contextRef="#ctx0" brushRef="#br0" timeOffset="16542.876">7429 474 7930 0 0,'0'0'720'0'0,"0"0"-23"0"0,0 0 497 0 0,0 0 592 0 0,0 0 321 0 0,0 0-156 0 0,0 0-564 0 0,0 0-467 0 0,0 0-219 0 0,0 0-80 0 0,0 0-43 0 0,-5 33-33 0 0,-16 106-68 0 0,-16 151 1541 0 0,29-98-1661 0 0,7-184-322 0 0,1 4-199 0 0,3-20 32 0 0,55-81 137 0 0,-40 66-4 0 0,1 1 0 0 0,1 1 0 0 0,0 1 0 0 0,2 0 0 0 0,17-12-1 0 0,-38 31 1 0 0,0 0 0 0 0,0 1-1 0 0,0-1 1 0 0,0 0 0 0 0,0 0-1 0 0,0 0 1 0 0,0 1 0 0 0,0-1-1 0 0,0 1 1 0 0,0-1 0 0 0,0 1-1 0 0,0-1 1 0 0,1 1 0 0 0,-1 0-1 0 0,0-1 1 0 0,0 1 0 0 0,1 0-1 0 0,-1 0 1 0 0,0 0 0 0 0,0 0-1 0 0,0 0 1 0 0,1 0 0 0 0,-1 0-1 0 0,0 0 1 0 0,0 1 0 0 0,1-1-1 0 0,-1 0 1 0 0,0 1 0 0 0,0-1-1 0 0,0 1 1 0 0,0-1 0 0 0,0 1-1 0 0,0 0 1 0 0,0-1 0 0 0,0 1-1 0 0,0 0 1 0 0,0 0 0 0 0,0 0-1 0 0,0-1 1 0 0,0 1 0 0 0,0 0-1 0 0,-1 0 1 0 0,1 1-1 0 0,14 58 191 0 0,-9-26-55 0 0,-5-33-131 0 0,38 62 203 0 0,-9-47-80 0 0,-29-16-88 0 0,-1 0-8 0 0,-2 3-48 0 0,-1-1 0 0 0,1 1 0 0 0,-1 0 0 0 0,1-1 0 0 0,-1 1 0 0 0,0-1 1 0 0,0 0-1 0 0,0 0 0 0 0,0 0 0 0 0,-1 0 0 0 0,1-1 0 0 0,0 1 0 0 0,-1-1 1 0 0,1 0-1 0 0,-1 0 0 0 0,0 0 0 0 0,1 0 0 0 0,-1-1 16 0 0,4-18-1268 0 0,43-41-4243 0 0,-35 49 496 0 0,-4 5-5516 0 0</inkml:trace>
  <inkml:trace contextRef="#ctx0" brushRef="#br0" timeOffset="17130.279">7791 1033 0 0 0,'0'0'1108'0'0,"0"0"651"0"0,0 0 144 0 0,0 0-1 0 0,0 0-70 0 0,0 0-269 0 0,0 0-105 0 0,0 0-76 0 0,0 0-99 0 0,0 0-130 0 0,11 4-151 0 0,54 22 656 0 0,-59-25-1415 0 0,0 0 1 0 0,1-1-1 0 0,-1 0 1 0 0,1 0-1 0 0,-1-1 1 0 0,1 0-1 0 0,-1 0 1 0 0,1 0-1 0 0,-1-1 1 0 0,0 1-1 0 0,0-2 1 0 0,0 1-1 0 0,0-1 1 0 0,0 0-1 0 0,0 0 1 0 0,-1 0-1 0 0,1-1 1 0 0,-1 0-1 0 0,0 0 1 0 0,3-4-244 0 0,-4 5 47 0 0,1-1 1 0 0,-2 0 0 0 0,1 0-1 0 0,0 0 1 0 0,-1 0-1 0 0,0-1 1 0 0,0 0 0 0 0,0 1-1 0 0,0-1 1 0 0,-1 0-1 0 0,0 0 1 0 0,0 0 0 0 0,0-1-1 0 0,-1 1 1 0 0,0 0-1 0 0,0-1 1 0 0,0 1-1 0 0,-1-1 1 0 0,1-1-48 0 0,-1 5-1 0 0,1 0 1 0 0,0 0-1 0 0,-1 0 0 0 0,0 0 1 0 0,1 0-1 0 0,-1 0 0 0 0,0 0 1 0 0,0 0-1 0 0,0 0 0 0 0,-1-1 1 0 0,1 1-1 0 0,0 0 0 0 0,-1 0 1 0 0,1 0-1 0 0,-1 0 0 0 0,0 0 0 0 0,0 0 1 0 0,1 0-1 0 0,-1 1 0 0 0,-1-1 1 0 0,1 0-1 0 0,0 0 0 0 0,0 1 1 0 0,-1-1-1 0 0,1 1 0 0 0,-1-1 1 0 0,1 1-1 0 0,-1-1 0 0 0,1 1 1 0 0,-1 0-1 0 0,0 0 0 0 0,0 0 1 0 0,0 0-1 0 0,0 0 0 0 0,0 0 1 0 0,0 0-1 0 0,0 1 0 0 0,0-1 0 0 0,0 1 1 0 0,0 0-1 0 0,0-1 0 0 0,0 1 1 0 0,0 0-1 0 0,0 0 0 0 0,-2 0 1 0 0,-2 1-23 0 0,-1-1-1 0 0,0 1 0 0 0,0 1 0 0 0,1-1 0 0 0,-1 1 1 0 0,1 0-1 0 0,-1 1 0 0 0,1-1 0 0 0,0 1 0 0 0,0 0 1 0 0,0 1-1 0 0,1 0 0 0 0,-1 0 0 0 0,1 0 0 0 0,0 0 1 0 0,0 1-1 0 0,0 0 0 0 0,0 0 0 0 0,0 1 24 0 0,-3 2-3 0 0,0 0 0 0 0,0 0 0 0 0,1 0 0 0 0,0 1 0 0 0,1 0-1 0 0,0 0 1 0 0,0 1 0 0 0,1-1 0 0 0,0 1 0 0 0,1 0 0 0 0,0 1 0 0 0,1-1 0 0 0,0 1-1 0 0,1 0 1 0 0,0 0 0 0 0,0 0 0 0 0,1 7 3 0 0,1-14 4 0 0,0 0 0 0 0,1-1-1 0 0,0 1 1 0 0,0-1 0 0 0,0 1 0 0 0,0-1 0 0 0,0 1-1 0 0,1-1 1 0 0,0 0 0 0 0,-1 0 0 0 0,1 0-1 0 0,0 0 1 0 0,1 0 0 0 0,-1 0 0 0 0,0 0 0 0 0,1-1-1 0 0,0 1 1 0 0,-1-1 0 0 0,1 0 0 0 0,0 0 0 0 0,0 0-1 0 0,0 0 1 0 0,1 0 0 0 0,-1-1 0 0 0,0 1 0 0 0,1-1-1 0 0,-1 0 1 0 0,1 0-4 0 0,102 17 74 0 0,-91-19-126 0 0,-1 0 1 0 0,1 0-1 0 0,0-2 1 0 0,-1 1-1 0 0,0-2 1 0 0,1 0-1 0 0,-1-1 1 0 0,-1 0-1 0 0,2-2 52 0 0,39-25-9193 0 0,-48 27-2050 0 0</inkml:trace>
  <inkml:trace contextRef="#ctx0" brushRef="#br0" timeOffset="17478.089">8198 1179 0 0 0,'0'0'1731'0'0,"0"0"564"0"0,0 0 175 0 0,0 0-37 0 0,0 0-238 0 0,0 0-403 0 0,0 0-452 0 0,0 0-383 0 0,0 0-223 0 0,0 0-36 0 0,0 0 34 0 0,0 0 140 0 0,2 5 123 0 0,11 17 1099 0 0,-8-42 977 0 0,55-156-1218 0 0,-54 163-1816 0 0,1 1 1 0 0,0-1-1 0 0,0 2 1 0 0,2-1-1 0 0,-1 1 1 0 0,1 0-1 0 0,1 1 1 0 0,0 0-1 0 0,4-2-37 0 0,-15 12-6 0 0,1 1-1 0 0,0 0 1 0 0,0 0 0 0 0,0-1-1 0 0,0 1 1 0 0,0 0 0 0 0,0 0-1 0 0,0 0 1 0 0,0-1 0 0 0,0 1-1 0 0,0 0 1 0 0,0 0 0 0 0,0-1-1 0 0,0 1 1 0 0,1 0 0 0 0,-1 0-1 0 0,0-1 1 0 0,1 1 0 0 0,-1 0-1 0 0,0-1 1 0 0,1 1 0 0 0,-1-1 0 0 0,1 1-1 0 0,-1 0 1 0 0,1-1 0 0 0,0 1-1 0 0,-1-1 1 0 0,1 1 0 0 0,-1-1-1 0 0,1 1 1 0 0,0-1 0 0 0,-1 0-1 0 0,1 1 1 0 0,0-1 0 0 0,-1 0-1 0 0,1 0 1 0 0,0 1 0 0 0,0-1-1 0 0,-1 0 1 0 0,1 0 0 0 0,0 0-1 0 0,0 0 1 0 0,0 0 0 0 0,-1 0-1 0 0,1 0 1 0 0,0 0 0 0 0,0 0-1 0 0,-1 0 1 0 0,1-1 0 0 0,0 1-1 0 0,0 0 1 0 0,-1 0 0 0 0,1-1-1 0 0,0 1 1 0 0,-1 0 0 0 0,1-1-1 0 0,0 1 1 0 0,-1-1 0 0 0,1 1-1 0 0,-1-1 1 0 0,1 1 0 0 0,-1-1-1 0 0,1 1 1 0 0,-1-1 0 0 0,1 0 0 0 0,-1 1-1 0 0,1-1 1 0 0,-1 0 0 0 0,0 1-1 0 0,1-2 7 0 0,-1 14-352 0 0,1 20-338 0 0,9-22-4625 0 0,-7-10-402 0 0,-1 3-5788 0 0</inkml:trace>
  <inkml:trace contextRef="#ctx0" brushRef="#br0" timeOffset="17902.128">8651 1052 0 0 0,'0'0'2818'0'0,"0"0"-255"0"0,0 0 172 0 0,0 0 46 0 0,0 0-284 0 0,0 0-410 0 0,0 0-492 0 0,0 0-386 0 0,0 0-235 0 0,0 0-123 0 0,0 0-85 0 0,0 0-55 0 0,0 0-61 0 0,29 0-89 0 0,90-1-85 0 0,-116 1-436 0 0,0 1 0 0 0,0-1-1 0 0,0 0 1 0 0,0 0-1 0 0,0 0 1 0 0,-1 0 0 0 0,1 0-1 0 0,0-1 1 0 0,0 1-1 0 0,0-1 1 0 0,0 0 0 0 0,-1 0-1 0 0,1 0 1 0 0,0 0-1 0 0,-1 0 1 0 0,1-1 0 0 0,-1 1-1 0 0,1-1 1 0 0,-1 1 0 0 0,0-1-1 0 0,0 0 1 0 0,1 0-1 0 0,-1 0 1 0 0,-1 0 0 0 0,1-1-1 0 0,0 1-39 0 0,8-11 203 0 0,-4 8-155 0 0,0 0 0 0 0,-1-1 0 0 0,0 1 0 0 0,0-1 0 0 0,-1-1 0 0 0,1 1 0 0 0,-1 0 0 0 0,-1-1 0 0 0,1 0 0 0 0,-1 0 0 0 0,0 0 1 0 0,-1 0-1 0 0,0 0 0 0 0,0-1 0 0 0,0 1 0 0 0,-1-1 0 0 0,0 1 0 0 0,-1-1 0 0 0,1-2-48 0 0,-3 7-5 0 0,0 1-1 0 0,0 0 1 0 0,0-1 0 0 0,0 1-1 0 0,0 0 1 0 0,0 0 0 0 0,-1 0 0 0 0,1 0-1 0 0,-1 1 1 0 0,1-1 0 0 0,-1 1-1 0 0,0-1 1 0 0,1 1 0 0 0,-1 0-1 0 0,0 0 1 0 0,0 0 0 0 0,0 1-1 0 0,0-1 1 0 0,0 0 0 0 0,0 1-1 0 0,0 0 1 0 0,0 0 0 0 0,0 0-1 0 0,0 0 1 0 0,0 0 0 0 0,0 1-1 0 0,0 0 1 0 0,0-1 0 0 0,1 1-1 0 0,-4 1 7 0 0,1-2-19 0 0,-7 2 11 0 0,1 1 0 0 0,-1 0 1 0 0,1 0-1 0 0,-1 1 0 0 0,1 1 1 0 0,0 0-1 0 0,1 0 0 0 0,-1 1 1 0 0,1 1-1 0 0,0-1 0 0 0,1 2 1 0 0,-1-1-1 0 0,2 1 0 0 0,-1 1 1 0 0,1 0-1 0 0,0 0 0 0 0,1 0 1 0 0,0 1-1 0 0,0 0 0 0 0,1 0 1 0 0,-4 10 6 0 0,8-13 26 0 0,-1 0-1 0 0,2-1 1 0 0,-1 1 0 0 0,1 0 0 0 0,0 0 0 0 0,0 0 0 0 0,1 0-1 0 0,0 0 1 0 0,0 0 0 0 0,1 0 0 0 0,0 0 0 0 0,0 0 0 0 0,0-1-1 0 0,1 1 1 0 0,0 0 0 0 0,1-1 0 0 0,-1 1 0 0 0,1-1 0 0 0,0 0-1 0 0,1 1 1 0 0,0-2 0 0 0,0 1 0 0 0,0 0 0 0 0,0-1 0 0 0,1 0 0 0 0,0 0-1 0 0,0 0 1 0 0,0-1 0 0 0,1 1 0 0 0,0-1 0 0 0,0-1 0 0 0,2 2-26 0 0,9 5 46 0 0,1-2 1 0 0,1 0-1 0 0,-1-1 1 0 0,1 0-1 0 0,1-2 1 0 0,-1 0-1 0 0,1-2 1 0 0,-1 0 0 0 0,1-1-1 0 0,0-1 1 0 0,0 0-1 0 0,14-3-46 0 0,-8-1-1494 0 0,-14-2-3553 0 0,-3 1-6978 0 0</inkml:trace>
  <inkml:trace contextRef="#ctx0" brushRef="#br0" timeOffset="18942.668">9656 1091 0 0 0,'0'0'1247'0'0,"0"0"311"0"0,0 0 181 0 0,0 0-14 0 0,0 0-200 0 0,0 0-325 0 0,0 0-337 0 0,0 0-176 0 0,0 0-70 0 0,0 0-11 0 0,0 0 56 0 0,0 0 201 0 0,9 15 2443 0 0,1-9-2743 0 0,0-1 0 0 0,0 0 0 0 0,1-1 0 0 0,-1 0 0 0 0,1 0 0 0 0,0-1 0 0 0,0-1-1 0 0,1 0 1 0 0,-1 0 0 0 0,0-1 0 0 0,10 0-563 0 0,-9-2 108 0 0,0 0 1 0 0,0-1-1 0 0,0 0 0 0 0,-1-1 0 0 0,1-1 0 0 0,-1 1 0 0 0,0-2 1 0 0,0 1-1 0 0,0-2 0 0 0,0 1 0 0 0,-1-2 0 0 0,0 1 0 0 0,-1-1 0 0 0,1-1 1 0 0,-1 1-1 0 0,-1-2 0 0 0,1 1 0 0 0,-1-1 0 0 0,1-2-108 0 0,-8 8 6 0 0,1 0 0 0 0,-1 0 0 0 0,0 0 0 0 0,0 0 0 0 0,0 0 0 0 0,0 0 0 0 0,0 0 0 0 0,-1-1 0 0 0,1 1-1 0 0,-1 0 1 0 0,0 0 0 0 0,0-1 0 0 0,0 1 0 0 0,-1 0 0 0 0,1 0 0 0 0,-1 0 0 0 0,0 0 0 0 0,1-1 0 0 0,-1 1 0 0 0,-1 0 0 0 0,1 0 0 0 0,0 0-1 0 0,-1 1 1 0 0,1-1 0 0 0,-1 0 0 0 0,0 1 0 0 0,0-1 0 0 0,0 1 0 0 0,0-1 0 0 0,-1 1 0 0 0,1 0 0 0 0,-1-1-6 0 0,-6-3-37 0 0,0 0 0 0 0,-1 1 0 0 0,1 0 0 0 0,-1 0 0 0 0,0 1 1 0 0,0 0-1 0 0,-1 1 0 0 0,1 0 0 0 0,-1 1 0 0 0,1 0 0 0 0,-1 1 1 0 0,0 0-1 0 0,0 0 0 0 0,0 1 0 0 0,0 1 0 0 0,-8 1 37 0 0,11 0-3 0 0,0 1 0 0 0,1 0 0 0 0,-1 0 0 0 0,1 0 0 0 0,-1 1 0 0 0,1 1 0 0 0,0-1 0 0 0,0 1 0 0 0,1 0 0 0 0,-1 1 0 0 0,1-1 0 0 0,1 1 0 0 0,-1 1 0 0 0,1-1 0 0 0,0 1 0 0 0,0-1 0 0 0,1 2 0 0 0,0-1 0 0 0,-1 1 3 0 0,2 2 20 0 0,0-1 1 0 0,1 1 0 0 0,0 0-1 0 0,0 0 1 0 0,1 0-1 0 0,0 0 1 0 0,1 1-1 0 0,0-1 1 0 0,0 0-1 0 0,1 0 1 0 0,1 0 0 0 0,0 0-1 0 0,0 0 1 0 0,1 0-1 0 0,0-1 1 0 0,1 1-1 0 0,0-1 1 0 0,0 0-1 0 0,1 0 1 0 0,0 0 0 0 0,1-1-1 0 0,0 1 1 0 0,0-2-1 0 0,0 1 1 0 0,1 0-1 0 0,1-1 1 0 0,-1-1-1 0 0,1 1 1 0 0,4 2-21 0 0,-1 1 26 0 0,1-1 0 0 0,0 0 0 0 0,0 0-1 0 0,1-1 1 0 0,0-1 0 0 0,0 0 0 0 0,1-1 0 0 0,3 1-26 0 0,-11-6-21 0 0,-1 0 1 0 0,1 0 0 0 0,0-1 0 0 0,0 1-1 0 0,0-1 1 0 0,0 0 0 0 0,0-1 0 0 0,0 0-1 0 0,0 0 1 0 0,0 0 0 0 0,0 0-1 0 0,-1-1 1 0 0,1 0 0 0 0,-1 0 0 0 0,1-1-1 0 0,-1 1 1 0 0,0-1 0 0 0,0-1 0 0 0,0 1-1 0 0,0-1 1 0 0,4-3 20 0 0,35-31-6463 0 0,-31 26 2373 0 0,-2 3-7497 0 0</inkml:trace>
  <inkml:trace contextRef="#ctx0" brushRef="#br0" timeOffset="19543.808">10375 1118 0 0 0,'0'0'1670'0'0,"0"0"62"0"0,0 0 50 0 0,0 0 2 0 0,0 0-53 0 0,0 0-225 0 0,0 0-243 0 0,0 0-260 0 0,0 0-202 0 0,0 0-94 0 0,0 0-88 0 0,0 0-83 0 0,-24 9-77 0 0,-73 31-67 0 0,56-12 292 0 0,37-19-504 0 0,-67 131 930 0 0,71-141-1089 0 0,0 1 0 0 0,0 0 0 0 0,1 0 0 0 0,-1 0 0 0 0,0-1 0 0 0,0 1 0 0 0,0 0 0 0 0,1 0 0 0 0,-1 0 0 0 0,0 0 0 0 0,0 0 0 0 0,1 0 1 0 0,-1-1-1 0 0,0 1 0 0 0,0 0 0 0 0,1 0 0 0 0,-1 0 0 0 0,0 0 0 0 0,0 0 0 0 0,1 0 0 0 0,-1 0 0 0 0,0 0 0 0 0,0 0 0 0 0,1 0 0 0 0,-1 0 1 0 0,0 0-1 0 0,0 0 0 0 0,1 1 0 0 0,-1-1 0 0 0,0 0 0 0 0,0 0 0 0 0,1 0 0 0 0,-1 0 0 0 0,0 0 0 0 0,0 0 0 0 0,1 1 0 0 0,-1-1 1 0 0,0 0-1 0 0,0 0 0 0 0,0 0 0 0 0,0 0 0 0 0,1 1 0 0 0,-1-1 0 0 0,0 0 0 0 0,0 0 0 0 0,0 1 0 0 0,0-1 0 0 0,0 0 0 0 0,0 0 0 0 0,1 1 1 0 0,-1-1-1 0 0,0 0 0 0 0,0 0 0 0 0,0 1-21 0 0,25-20 1291 0 0,130-157 204 0 0,-109 123-1435 0 0,-44 103-62 0 0,-2-40 16 0 0,-1-3 4 0 0,0 0 0 0 0,1-1 1 0 0,0 1-1 0 0,1 0 0 0 0,-1 0 0 0 0,1-1 0 0 0,0 1 0 0 0,1-1 0 0 0,0 1 1 0 0,0-1-1 0 0,0 1 0 0 0,1-1 0 0 0,0 0 0 0 0,0 0 0 0 0,0 0 0 0 0,1-1 0 0 0,4 6-18 0 0,-5-8 89 0 0,0 0-1 0 0,1 0 0 0 0,-1 0 0 0 0,1 0 0 0 0,0-1 0 0 0,0 0 0 0 0,0 1 1 0 0,0-1-1 0 0,0-1 0 0 0,1 1 0 0 0,-1-1 0 0 0,0 1 0 0 0,1-1 0 0 0,-1 0 1 0 0,1-1-1 0 0,-1 1 0 0 0,1-1 0 0 0,-1 0 0 0 0,1 0 0 0 0,0 0 0 0 0,-1-1 1 0 0,4 0-89 0 0,-5-2 29 0 0,0 0 1 0 0,1 0 0 0 0,-2 0 0 0 0,1 0 0 0 0,0-1 0 0 0,-1 1-1 0 0,1-1 1 0 0,-1 1 0 0 0,0-1 0 0 0,0 0 0 0 0,-1 0 0 0 0,1 0-1 0 0,-1 0 1 0 0,0 0 0 0 0,0 0 0 0 0,0 0 0 0 0,0-1 0 0 0,-1 1-1 0 0,0 0 1 0 0,0 0 0 0 0,0-1 0 0 0,0 1 0 0 0,-1 0 0 0 0,0-1-30 0 0,1-30-2056 0 0,0 20-5118 0 0,0 7-4378 0 0</inkml:trace>
  <inkml:trace contextRef="#ctx0" brushRef="#br0" timeOffset="20301.641">9658 698 0 0 0,'0'0'1708'0'0,"0"0"270"0"0,0 0 28 0 0,0 0-163 0 0,0 0-261 0 0,0 0-343 0 0,0 0-281 0 0,0 0-31 0 0,0 0 118 0 0,0 0 143 0 0,0 0 80 0 0,0 0-24 0 0,0 0-94 0 0,6 0-110 0 0,67-16 2842 0 0,26-84-2265 0 0,-35 23-1213 0 0,-15 16-199 0 0,-18 65-350 0 0,19 76 776 0 0,-2 43 230 0 0,-40-68-2039 0 0,-1-52-5160 0 0,-5-3 3542 0 0,2 0-9162 0 0</inkml:trace>
  <inkml:trace contextRef="#ctx0" brushRef="#br0" timeOffset="26493.528">11396 963 720 0 0,'0'0'1607'0'0,"0"0"-136"0"0,0 0 88 0 0,0 0 101 0 0,0 0 97 0 0,0 0-61 0 0,0 0-193 0 0,0 0-233 0 0,0 0-263 0 0,0 0-224 0 0,0 0-222 0 0,0 0-128 0 0,0 0-82 0 0,-13 8 1266 0 0,44 40 1710 0 0,-23-17-2970 0 0,-2 1 0 0 0,-1-1 0 0 0,-1 1-1 0 0,-2 0 1 0 0,-1 0 0 0 0,-2 22-357 0 0,0-15 102 0 0,0-7-12 0 0,-2 0-1 0 0,-1 0 1 0 0,-2 0-1 0 0,-1 0 1 0 0,-1-1-1 0 0,-5 9-89 0 0,-4-93 1570 0 0,17 30-1563 0 0,0 1 0 0 0,2-1 0 0 0,1 1 0 0 0,1 0 0 0 0,0 0 0 0 0,2 0 0 0 0,1 0 0 0 0,4-8-7 0 0,5-7 14 0 0,1 1 0 0 0,2 0 0 0 0,1 1 0 0 0,2 2 0 0 0,2 0 0 0 0,1 1 0 0 0,1 1-14 0 0,-16 17 1 0 0,1 1 0 0 0,0 0 0 0 0,1 1 0 0 0,0 1 0 0 0,0 0 1 0 0,1 0-1 0 0,1 1 0 0 0,0 1 0 0 0,0 0 0 0 0,1 1 0 0 0,0 1 1 0 0,1 0-1 0 0,-1 1 0 0 0,1 0 0 0 0,0 2 0 0 0,1 0 1 0 0,1 0-2 0 0,-15 6 3 0 0,1 0 0 0 0,-1 0 0 0 0,0 0 1 0 0,-1 1-1 0 0,1-1 0 0 0,0 1 1 0 0,-1 0-1 0 0,1 0 0 0 0,-1 0 0 0 0,0 0 1 0 0,0 0-1 0 0,0 0 0 0 0,0 0 1 0 0,0 1-1 0 0,-1-1 0 0 0,0 1 0 0 0,0-1 1 0 0,0 1-1 0 0,0 0 0 0 0,0-1 1 0 0,-1 1-1 0 0,1 0 0 0 0,-1 0 0 0 0,0-1 1 0 0,-1 5-4 0 0,1-8 0 0 0,1 10-11 0 0,-1 0 0 0 0,-1 1-1 0 0,0-1 1 0 0,0 0 0 0 0,-1 0-1 0 0,-1 0 1 0 0,0 0 0 0 0,0 0-1 0 0,0 0 1 0 0,-1-1 0 0 0,-1 0 0 0 0,0 0-1 0 0,0 0 1 0 0,-1 0 0 0 0,0-1-1 0 0,0 0 1 0 0,-1 0 0 0 0,0 0-1 0 0,0-1 1 0 0,-1 0 0 0 0,0-1 0 0 0,0 0-1 0 0,-1 0 1 0 0,1-1 0 0 0,-1 0-1 0 0,0 0 1 0 0,-1-1 0 0 0,1 0-1 0 0,-1 0 1 0 0,0-2 0 0 0,0 1 0 0 0,0-1-1 0 0,0 0 1 0 0,0-1 0 0 0,-1 0-1 0 0,1-1 1 0 0,0 0 0 0 0,-9-2 11 0 0,17 2-128 0 0,0-1 1 0 0,0 1 0 0 0,0-1 0 0 0,0 0-1 0 0,0 0 1 0 0,0 0 0 0 0,0 0-1 0 0,1 0 1 0 0,-1 0 0 0 0,0-1-1 0 0,1 1 1 0 0,-1-1 0 0 0,1 1-1 0 0,-1-1 1 0 0,1 1 0 0 0,0-1-1 0 0,-1 0 1 0 0,1 0 0 0 0,0 0-1 0 0,0 1 1 0 0,1-1 0 0 0,-1 0-1 0 0,0 0 1 0 0,1 0 0 0 0,-1-2 127 0 0,-2-15-3764 0 0,2 0-3303 0 0,1 11-3610 0 0</inkml:trace>
  <inkml:trace contextRef="#ctx0" brushRef="#br0" timeOffset="26745.044">12209 894 5529 0 0,'0'0'1347'0'0,"0"0"-248"0"0,0 0 381 0 0,0 0 470 0 0,0 0 47 0 0,0 0-346 0 0,0 0-613 0 0,0 0-436 0 0,0 0-67 0 0,0 0 39 0 0,0 0 33 0 0,0 0-8 0 0,-11 8-29 0 0,-74 62 1089 0 0,78-62-1567 0 0,1 0 1 0 0,0 1 0 0 0,1 0 0 0 0,-1 0-1 0 0,2 1 1 0 0,-1-1 0 0 0,1 1 0 0 0,1 0 0 0 0,0 0-1 0 0,0 1 1 0 0,1-1 0 0 0,0 0 0 0 0,1 1-1 0 0,0 5-92 0 0,0-12 13 0 0,1-1 0 0 0,0 1 0 0 0,0-1-1 0 0,0 1 1 0 0,0-1 0 0 0,1 1 0 0 0,-1-1-1 0 0,1 1 1 0 0,0-1 0 0 0,0 1 0 0 0,1-1-1 0 0,-1 0 1 0 0,0 0 0 0 0,1 1-1 0 0,0-1 1 0 0,0 0 0 0 0,0 0 0 0 0,0-1-1 0 0,0 1 1 0 0,1 0 0 0 0,-1-1 0 0 0,1 1-1 0 0,0-1 1 0 0,-1 0 0 0 0,1 0-1 0 0,0 0 1 0 0,0 0 0 0 0,1-1 0 0 0,-1 1-1 0 0,0-1 1 0 0,0 0 0 0 0,1 0 0 0 0,2 1-13 0 0,4 0 110 0 0,1 0 0 0 0,-1 0 0 0 0,1-1 0 0 0,0 0 0 0 0,0-1 0 0 0,-1 0 0 0 0,1-1 0 0 0,0 0 0 0 0,0-1 0 0 0,-1 0 0 0 0,1-1 0 0 0,-1 0 0 0 0,0 0 0 0 0,0-1 1 0 0,0-1-1 0 0,0 0 0 0 0,1-1-110 0 0,0 1 58 0 0,-1 0 0 0 0,0-1 1 0 0,0 0-1 0 0,-1 0 0 0 0,0-1 1 0 0,0 0-1 0 0,-1-1 0 0 0,1 0 1 0 0,-2 0-1 0 0,1-1 0 0 0,-1 0 1 0 0,0 0-1 0 0,-1-1 0 0 0,0 1 1 0 0,-1-2-1 0 0,0 1 1 0 0,-1 0-1 0 0,0-1 0 0 0,0 0 1 0 0,-1 0-1 0 0,0 0 0 0 0,-1 0 1 0 0,-1 0-1 0 0,1-7-58 0 0,-4 13-20 0 0,0-1 0 0 0,-1 1 0 0 0,1 0 0 0 0,-1 0 0 0 0,0 0 0 0 0,0 0 0 0 0,-1 0 0 0 0,0 1 0 0 0,1 0 0 0 0,-1-1 0 0 0,-1 2 0 0 0,1-1 0 0 0,-1 0 0 0 0,1 1 0 0 0,-1 0 0 0 0,0 0 0 0 0,0 0 0 0 0,0 0 0 0 0,-1 1 0 0 0,1 0 0 0 0,-1 0 0 0 0,1 1 0 0 0,-1-1 0 0 0,0 1 0 0 0,1 0 0 0 0,-1 1 0 0 0,0-1 0 0 0,-3 1 20 0 0,-8-1-424 0 0,1 0 0 0 0,-1 0 0 0 0,0 2 0 0 0,1 0 0 0 0,-1 1 0 0 0,1 1 0 0 0,-1 0 0 0 0,-3 2 424 0 0,-10 6-4868 0 0,2 4-3814 0 0,17-8-43 0 0</inkml:trace>
  <inkml:trace contextRef="#ctx0" brushRef="#br0" timeOffset="26746.044">12677 960 10554 0 0,'0'0'1285'0'0,"0"0"-84"0"0,0 0 110 0 0,0 0 100 0 0,0 0-52 0 0,0 0-187 0 0,0 0-230 0 0,0 0-235 0 0,0 0-183 0 0,0 0-118 0 0,0 0-79 0 0,0 0-73 0 0,0 0-58 0 0,4 25-67 0 0,11 76-62 0 0,-17-64-138 0 0,-1-35-106 0 0,-11-3-4420 0 0,10-2-838 0 0,2 0-5378 0 0</inkml:trace>
  <inkml:trace contextRef="#ctx0" brushRef="#br0" timeOffset="26747.044">12656 551 8066 0 0,'0'0'896'0'0,"0"0"-640"0"0,0 0-184 0 0,0 0-168 0 0,0 0-48 0 0,0 0-104 0 0,0 0-424 0 0,0 0-1897 0 0,0 0-2992 0 0</inkml:trace>
  <inkml:trace contextRef="#ctx0" brushRef="#br0" timeOffset="26748.044">12854 1044 2104 0 0,'0'0'2577'0'0,"0"0"-1065"0"0,0 0-127 0 0,0 0 227 0 0,0 0 94 0 0,0 0-7 0 0,0 0-55 0 0,0 0-102 0 0,0 0-109 0 0,0 0-178 0 0,0 0-259 0 0,0 0-251 0 0,9-5-199 0 0,28-18-111 0 0,-11-41 797 0 0,14-35-437 0 0,-40 98-803 0 0,0 1 0 0 0,0 0 0 0 0,0-1-1 0 0,0 1 1 0 0,1-1 0 0 0,-1 1 0 0 0,0-1 0 0 0,0 1-1 0 0,0-1 1 0 0,1 1 0 0 0,-1-1 0 0 0,0 1 0 0 0,0 0-1 0 0,1-1 1 0 0,-1 1 0 0 0,0 0 0 0 0,1-1 0 0 0,-1 1-1 0 0,1 0 1 0 0,-1-1 0 0 0,0 1 0 0 0,1 0-1 0 0,-1 0 1 0 0,1-1 0 0 0,-1 1 0 0 0,1 0 0 0 0,-1 0-1 0 0,1 0 1 0 0,-1 0 0 0 0,1 0 0 0 0,-1 0 0 0 0,1-1-1 0 0,-1 1 1 0 0,1 0 0 0 0,-1 1 0 0 0,1-1 0 0 0,-1 0-1 0 0,0 0 1 0 0,1 0 0 0 0,-1 0 0 0 0,1 0 0 0 0,-1 0-1 0 0,1 0 1 0 0,-1 1 0 0 0,1-1 0 0 0,-1 0-1 0 0,1 0 1 0 0,-1 1 0 0 0,0-1 0 0 0,1 0 0 0 0,-1 1-1 0 0,0-1 1 0 0,1 0 0 0 0,-1 1 0 0 0,0-1 0 0 0,1 1-1 0 0,-1-1 1 0 0,0 0 0 0 0,0 1 0 0 0,1-1 0 0 0,-1 1-1 0 0,0-1 1 0 0,0 1 0 0 0,0-1 0 0 0,0 1 0 0 0,0-1-1 0 0,0 1 1 0 0,1-1 8 0 0,5 45 62 0 0,-5-33-68 0 0,-1-7 11 0 0,1 0 1 0 0,0 1-1 0 0,1-1 0 0 0,-1 0 1 0 0,1-1-1 0 0,0 1 1 0 0,0 0-1 0 0,1 0 1 0 0,-1-1-1 0 0,1 1 1 0 0,0-1-1 0 0,0 0 1 0 0,0 0-1 0 0,1 0 1 0 0,0-1-1 0 0,-1 1 1 0 0,1-1-1 0 0,1 1 1 0 0,-1-2-1 0 0,0 1 1 0 0,1 0-1 0 0,-1-1 1 0 0,1 1-1 0 0,0-1 1 0 0,2 0-6 0 0,-3 0 70 0 0,0-1 0 0 0,1 0-1 0 0,-1 0 1 0 0,0 0 0 0 0,1 0 0 0 0,-1-1 0 0 0,1 0 0 0 0,-1 0 0 0 0,1 0-1 0 0,-1 0 1 0 0,1-1 0 0 0,-1 0 0 0 0,0 0 0 0 0,1 0 0 0 0,-1 0-1 0 0,0 0 1 0 0,0-1 0 0 0,0 0 0 0 0,0 0 0 0 0,0 0 0 0 0,0-1 0 0 0,0 1-1 0 0,-1-1 1 0 0,4-3-70 0 0,-1 0 120 0 0,1 0 1 0 0,-1 0-1 0 0,-1-1 0 0 0,1 0 0 0 0,-1 0 1 0 0,0-1-1 0 0,-1 1 0 0 0,0-1 0 0 0,0 0 1 0 0,0 0-1 0 0,-1-1 0 0 0,-1 1 0 0 0,1-4-120 0 0,12-71-480 0 0,-13 47-7428 0 0,-2 31-3715 0 0</inkml:trace>
  <inkml:trace contextRef="#ctx0" brushRef="#br0" timeOffset="26749.044">13480 624 9746 0 0,'0'0'3269'0'0,"0"0"-1692"0"0,0 0-286 0 0,0 0 287 0 0,0 0 197 0 0,0 0-133 0 0,0 0-398 0 0,0 0-344 0 0,0 0-196 0 0,0 0-110 0 0,0 0-113 0 0,0 0-82 0 0,0 0-75 0 0,9 33-58 0 0,28 102-54 0 0,5 25 236 0 0,-24-83-1343 0 0,-18-75 718 0 0,0-1-3473 0 0,0-1-3859 0 0,0-3-4061 0 0</inkml:trace>
  <inkml:trace contextRef="#ctx0" brushRef="#br0" timeOffset="26750.044">13317 782 9082 0 0,'0'0'3041'0'0,"0"0"-2233"0"0,0 0-40 0 0,0 0 224 0 0,0 0-56 0 0,0 0-95 0 0,0 0-273 0 0,0 0-224 0 0,0 0-152 0 0,0 0-120 0 0,0 0-104 0 0,0 0-144 0 0,0 0-312 0 0,210-4-673 0 0,-197 4-2343 0 0,-1 0-7987 0 0</inkml:trace>
  <inkml:trace contextRef="#ctx0" brushRef="#br0" timeOffset="26751.044">13800 798 2537 0 0,'0'0'2728'0'0,"0"0"-910"0"0,0 0-174 0 0,0 0-55 0 0,0 0-172 0 0,0 0-214 0 0,0 0-203 0 0,0 0-172 0 0,0 0-161 0 0,0 0-89 0 0,0 0-51 0 0,0 0 21 0 0,9-1 80 0 0,36-2 824 0 0,-45 3-708 0 0,-23 8 929 0 0,-46 18-861 0 0,69-25-726 0 0,0-1-39 0 0,0 0-63 0 0,30 19 104 0 0,-25-17-24 0 0,1 0-10 0 0,0 1 1 0 0,-1 0 0 0 0,1-1-1 0 0,0 2 1 0 0,-1-1 0 0 0,0 1-1 0 0,0-1 1 0 0,0 2-1 0 0,0-1 1 0 0,-1 0 0 0 0,1 1-1 0 0,-1 0 1 0 0,0 0-1 0 0,-1 0 1 0 0,1 0 0 0 0,1 4-55 0 0,-3-4 66 0 0,1-1 1 0 0,-1 1 0 0 0,0 0-1 0 0,-1 0 1 0 0,1 0 0 0 0,-1 0-1 0 0,0 0 1 0 0,0 1 0 0 0,-1-1 0 0 0,1 0-1 0 0,-1 0 1 0 0,0 1 0 0 0,-1-1-1 0 0,1 0 1 0 0,-1 0 0 0 0,0 0-1 0 0,0 0 1 0 0,-1 1 0 0 0,1-1-1 0 0,-1-1 1 0 0,-1 1 0 0 0,1 0-1 0 0,0 0 1 0 0,-1-1 0 0 0,-1 2-67 0 0,1-3-13 0 0,-1 0 0 0 0,1 0 0 0 0,-1-1 1 0 0,1 0-1 0 0,-1 1 0 0 0,0-1 0 0 0,0 0 1 0 0,0-1-1 0 0,0 1 0 0 0,0-1 1 0 0,0 0-1 0 0,-1 0 0 0 0,1 0 0 0 0,0 0 1 0 0,-1-1-1 0 0,1 0 0 0 0,0 0 0 0 0,-1 0 1 0 0,1 0 12 0 0,-29-16-8786 0 0,29 12-2788 0 0</inkml:trace>
  <inkml:trace contextRef="#ctx0" brushRef="#br0" timeOffset="27012.158">12640 574 0 0 0,'0'0'2091'0'0,"0"0"-116"0"0,0 0-148 0 0,0 0-68 0 0,0 0-152 0 0,0 0-306 0 0,0 0-225 0 0,0 0-139 0 0,0 0-95 0 0,0 0-101 0 0,0 0-52 0 0,0 0-43 0 0,0 0-48 0 0,-3 2-67 0 0,-13 6-94 0 0,12-6-106 0 0,4-2-91 0 0,0 0-52 0 0,0 0-27 0 0,0 0-15 0 0,0 0-13 0 0,0 0-12 0 0,0 0 21 0 0,0 0 16 0 0,0 0 10 0 0,0 0 6 0 0,0 0-2 0 0,0 0 8 0 0,0 0-7 0 0,0 0-22 0 0,0 0-35 0 0,0 0-48 0 0,0 0-37 0 0,20-4 103 0 0,-2-3 939 0 0,-26 14 914 0 0,-43 24-1649 0 0,58-27-1193 0 0,27-11-561 0 0,-23 3-1456 0 0,1-1-3448 0 0,-1-2-5387 0 0</inkml:trace>
  <inkml:trace contextRef="#ctx0" brushRef="#br0" timeOffset="27894.602">14893 636 5889 0 0,'0'0'1966'0'0,"0"0"-460"0"0,0 0-66 0 0,0 0 263 0 0,0 0 231 0 0,0 0-39 0 0,0 0-340 0 0,0 0-458 0 0,0 0-352 0 0,0 0-204 0 0,0 0-54 0 0,1-4 0 0 0,0 0-583 0 0,-1 4 237 0 0,0 0-1 0 0,1 0 1 0 0,-1 1 0 0 0,0-1-1 0 0,0 0 1 0 0,0 0 0 0 0,1 0-1 0 0,-1 0 1 0 0,0 0 0 0 0,0 0-1 0 0,1 0 1 0 0,-1 0-1 0 0,0 0 1 0 0,0 1 0 0 0,1-1-1 0 0,-1 0 1 0 0,0 0 0 0 0,0 0-1 0 0,1 0 1 0 0,-1 0-1 0 0,0-1-140 0 0,1 451 2868 0 0,16-361-2939 0 0,0-136-6038 0 0,-17 27 320 0 0,0 14 2033 0 0,0-2-7473 0 0</inkml:trace>
  <inkml:trace contextRef="#ctx0" brushRef="#br0" timeOffset="28156.273">14621 890 5977 0 0,'0'0'2099'0'0,"0"0"-165"0"0,0 0-111 0 0,0 0-57 0 0,0 0-50 0 0,0 0-150 0 0,35 0-278 0 0,110 0-300 0 0,98 0 672 0 0,-199 0-4932 0 0,5 0-3319 0 0,-45 0-3987 0 0</inkml:trace>
  <inkml:trace contextRef="#ctx0" brushRef="#br0" timeOffset="28407.486">15343 848 0 0 0,'0'0'1487'0'0,"0"0"-33"0"0,0 0 166 0 0,0 0 198 0 0,0 0 14 0 0,0 0-169 0 0,0 0-260 0 0,0 0-223 0 0,0 0-166 0 0,0 0-155 0 0,0 0-120 0 0,0 0-117 0 0,0 0-67 0 0,-21 25-72 0 0,-64 78-67 0 0,60-53 101 0 0,25-43-390 0 0,1-2-12 0 0,1 1 0 0 0,-1-1 0 0 0,1 1 1 0 0,0-1-1 0 0,1 0 0 0 0,-1 1 0 0 0,1-1 0 0 0,0 0 0 0 0,0-1 0 0 0,0 1 0 0 0,1-1 0 0 0,0 1 1 0 0,0-1-1 0 0,0 0 0 0 0,0 0 0 0 0,0-1 0 0 0,1 1 0 0 0,0-1 0 0 0,0 0 0 0 0,0 0 0 0 0,0-1 1 0 0,0 0-1 0 0,0 1 0 0 0,1-2 0 0 0,-1 1 0 0 0,1-1 0 0 0,-1 1 0 0 0,1-2 0 0 0,0 1 0 0 0,-1 0 1 0 0,1-1-1 0 0,0 0 0 0 0,0-1 0 0 0,-1 1 0 0 0,1-1 0 0 0,0 0 0 0 0,-1-1 0 0 0,1 1-115 0 0,-1-2 62 0 0,0 1 0 0 0,-1-1 0 0 0,1 0-1 0 0,-1 0 1 0 0,0-1 0 0 0,0 1 0 0 0,0-1 0 0 0,0 0-1 0 0,-1 0 1 0 0,1 0 0 0 0,-1-1 0 0 0,0 1-1 0 0,0-1 1 0 0,-1 1 0 0 0,0-1 0 0 0,1 0-1 0 0,-2 0 1 0 0,1 0 0 0 0,0 0 0 0 0,-1-1-1 0 0,0 1 1 0 0,0 0 0 0 0,-1-1 0 0 0,1 1-1 0 0,-1 0 1 0 0,0-1 0 0 0,-1 1 0 0 0,1 0 0 0 0,-1-1-1 0 0,0 1 1 0 0,-1 0 0 0 0,-1-4-62 0 0,2 3-30 0 0,-1-1 0 0 0,0 1 1 0 0,0 0-1 0 0,0 1 0 0 0,-1-1 1 0 0,0 0-1 0 0,0 1 0 0 0,0 0 1 0 0,-1-1-1 0 0,0 1 0 0 0,0 1 0 0 0,0-1 1 0 0,-1 0-1 0 0,1 1 0 0 0,-1 0 1 0 0,0 0-1 0 0,0 1 0 0 0,-2-1 30 0 0,-68-20-4325 0 0,68 24 3048 0 0,-11 1-7449 0 0,10 2-551 0 0</inkml:trace>
  <inkml:trace contextRef="#ctx0" brushRef="#br0" timeOffset="28972.694">15700 886 1720 0 0,'0'0'1953'0'0,"0"0"23"0"0,0 0 77 0 0,0 0-90 0 0,0 0-204 0 0,0 0-298 0 0,0 0-328 0 0,0 0-225 0 0,0 0-175 0 0,0 0-138 0 0,0 0-77 0 0,0 0-25 0 0,0 0-49 0 0,-3 16-33 0 0,-9 47-8 0 0,11-61-364 0 0,1 0 0 0 0,0 1 1 0 0,0-1-1 0 0,0 0 0 0 0,0 0 1 0 0,0 0-1 0 0,0 0 0 0 0,1 0 1 0 0,-1 0-1 0 0,1 0 0 0 0,0 0 1 0 0,-1 0-1 0 0,1 0 0 0 0,0 0 1 0 0,0-1-1 0 0,0 1 0 0 0,0 0 1 0 0,0 0-1 0 0,1-1 0 0 0,-1 1 0 0 0,0-1 1 0 0,1 1-1 0 0,-1-1 0 0 0,1 1 1 0 0,0-1-1 0 0,-1 0 0 0 0,1 0 1 0 0,0 0-40 0 0,4 4 164 0 0,-1-2-26 0 0,1-1 0 0 0,-1 1-1 0 0,1-1 1 0 0,-1 0 0 0 0,1 0-1 0 0,0 0 1 0 0,-1-1 0 0 0,1 0-1 0 0,0 0 1 0 0,0 0-1 0 0,0-1 1 0 0,0 0 0 0 0,0 0-1 0 0,0-1 1 0 0,0 1 0 0 0,0-1-1 0 0,0 0 1 0 0,0-1 0 0 0,-1 0-1 0 0,1 0 1 0 0,0 0 0 0 0,-1 0-1 0 0,0-1 1 0 0,1 0 0 0 0,-1 0-1 0 0,0-1 1 0 0,2-1-138 0 0,95-64 794 0 0,-68 107-991 0 0,-24-33 234 0 0,1-1 0 0 0,0 0 0 0 0,0-1 0 0 0,0 0 0 0 0,0-1-1 0 0,1 0 1 0 0,-1 0 0 0 0,1-1 0 0 0,-1-1 0 0 0,1 0 0 0 0,-1-1-1 0 0,1 0 1 0 0,1-1-37 0 0,-3 0 90 0 0,-1 0 0 0 0,1-1-1 0 0,0 0 1 0 0,-1-1 0 0 0,0 0 0 0 0,0 0-1 0 0,0-1 1 0 0,0-1 0 0 0,-1 1 0 0 0,0-1-1 0 0,0-1 1 0 0,0 1 0 0 0,-1-1 0 0 0,4-5-90 0 0,-8 8 30 0 0,0 0 0 0 0,0 0 0 0 0,0-1 0 0 0,-1 1 1 0 0,0 0-1 0 0,1-1 0 0 0,-2 0 0 0 0,1 0 0 0 0,0 1 1 0 0,-1-1-1 0 0,0 0 0 0 0,0 0 0 0 0,-1 0 0 0 0,1 0 1 0 0,-1 0-1 0 0,0 0 0 0 0,-1 0 0 0 0,1 0 0 0 0,-1 0 1 0 0,0-1-31 0 0,0 4-38 0 0,0 1 0 0 0,0-1 0 0 0,0 1 0 0 0,0 0 0 0 0,0-1 0 0 0,0 1 0 0 0,0 0 0 0 0,0 0 1 0 0,-1 0-1 0 0,1 0 0 0 0,0 0 0 0 0,-1 0 0 0 0,1 0 0 0 0,-1 0 0 0 0,1 1 0 0 0,-1-1 0 0 0,0 0 0 0 0,1 1 0 0 0,-1-1 1 0 0,0 1-1 0 0,1 0 0 0 0,-1 0 0 0 0,0-1 0 0 0,1 1 0 0 0,-1 0 0 0 0,0 1 0 0 0,1-1 0 0 0,-1 0 0 0 0,0 0 0 0 0,0 1 38 0 0,-32 4-6273 0 0,29-2-297 0 0,1 1-5083 0 0</inkml:trace>
  <inkml:trace contextRef="#ctx0" brushRef="#br0" timeOffset="29796.533">16786 817 464 0 0,'0'0'3067'0'0,"0"0"-650"0"0,0 0 22 0 0,0 0 130 0 0,0 0-101 0 0,0 0-379 0 0,0 0-553 0 0,0 0-500 0 0,0 0-264 0 0,0 0-129 0 0,0 0-83 0 0,0 0-22 0 0,0 0-39 0 0,-5 0-69 0 0,-7 0-240 0 0,0 1 0 0 0,-1 0 1 0 0,1 1-1 0 0,0 0 0 0 0,0 1 0 0 0,0 0 0 0 0,0 1 0 0 0,0 0 0 0 0,1 1 0 0 0,-1 0 0 0 0,-9 7-190 0 0,17-10 9 0 0,0 1 0 0 0,0-1 0 0 0,0 1 0 0 0,0 0 0 0 0,1-1-1 0 0,-1 2 1 0 0,1-1 0 0 0,-1 0 0 0 0,1 1 0 0 0,0-1 0 0 0,1 1-1 0 0,-1 0 1 0 0,1 0 0 0 0,0 0 0 0 0,-1 0 0 0 0,2 1-1 0 0,-1-1 1 0 0,0 0 0 0 0,1 1 0 0 0,0-1 0 0 0,0 1 0 0 0,0 0-1 0 0,1-1 1 0 0,0 1 0 0 0,0-1 0 0 0,0 1 0 0 0,0 0 0 0 0,1-1-1 0 0,0 4-8 0 0,2-4 20 0 0,0-1-1 0 0,0 1 0 0 0,1-1 1 0 0,-1 0-1 0 0,1 0 0 0 0,-1-1 1 0 0,1 1-1 0 0,0-1 0 0 0,0 0 1 0 0,1 0-1 0 0,-1 0 0 0 0,0 0 0 0 0,1-1 1 0 0,-1 1-1 0 0,1-1 0 0 0,-1 0 1 0 0,1-1-1 0 0,-1 1 0 0 0,1-1 1 0 0,0 0-1 0 0,-1 0 0 0 0,1-1 1 0 0,3 0-20 0 0,6 0 51 0 0,0-2 1 0 0,0 0 0 0 0,0-1 0 0 0,-1 0 0 0 0,0-1 0 0 0,1 0-1 0 0,-2-1 1 0 0,1-1 0 0 0,-1 0 0 0 0,0 0 0 0 0,0-1 0 0 0,-1-1 0 0 0,6-5-52 0 0,27-18 11 0 0,-45 33-16 0 0,1-1 0 0 0,-1 1 0 0 0,1-1-1 0 0,0 0 1 0 0,-1 1 0 0 0,1-1 0 0 0,0 1 0 0 0,-1-1 0 0 0,1 1 0 0 0,0-1-1 0 0,0 1 1 0 0,0-1 0 0 0,-1 1 0 0 0,1-1 0 0 0,0 1 0 0 0,0-1 0 0 0,0 1 0 0 0,0-1-1 0 0,0 1 1 0 0,0-1 0 0 0,0 1 0 0 0,0 0 0 0 0,0-1 0 0 0,0 1 0 0 0,0-1-1 0 0,0 1 1 0 0,1-1 0 0 0,-1 1 0 0 0,0-1 0 0 0,0 1 0 0 0,0-1 0 0 0,1 1-1 0 0,-1-1 1 0 0,0 1 0 0 0,1-1 0 0 0,-1 0 0 0 0,0 1 0 0 0,1-1 0 0 0,-1 1-1 0 0,1-1 1 0 0,-1 0 0 0 0,0 1 0 0 0,1-1 0 0 0,-1 0 0 0 0,1 1 0 0 0,-1-1-1 0 0,1 0 1 0 0,-1 0 0 0 0,1 0 0 0 0,-1 0 0 0 0,1 1 0 0 0,-1-1 0 0 0,1 0 0 0 0,0 0-1 0 0,-1 0 1 0 0,1 0 0 0 0,-1 0 0 0 0,1 0 0 0 0,-1 0 0 0 0,1 0 0 0 0,-1-1-1 0 0,1 1 1 0 0,-1 0 0 0 0,1 0 0 0 0,-1 0 0 0 0,1 0 0 0 0,-1-1 0 0 0,1 1-1 0 0,-1 0 6 0 0,-1 13 47 0 0,1-10-49 0 0,-1 0-1 0 0,1 0 1 0 0,0 0 0 0 0,0 0-1 0 0,0 0 1 0 0,0 0 0 0 0,0 0-1 0 0,0 0 1 0 0,1 0 0 0 0,0 0-1 0 0,-1 0 1 0 0,1 0-1 0 0,0-1 1 0 0,1 1 0 0 0,-1 0-1 0 0,0-1 1 0 0,1 1 0 0 0,-1 0-1 0 0,1-1 1 0 0,0 0 0 0 0,0 1-1 0 0,0-1 1 0 0,0 0 0 0 0,0 0-1 0 0,0 0 1 0 0,1 0 0 0 0,-1-1-1 0 0,1 1 1 0 0,-1-1 0 0 0,1 1-1 0 0,0-1 1 0 0,0 0 0 0 0,0 0 2 0 0,22 0 7 0 0,54-11 51 0 0,-72 7-39 0 0,18-9 2 0 0,0 0 1 0 0,0-2-1 0 0,-1-1 1 0 0,-1 0-1 0 0,-1-2 1 0 0,0-1-1 0 0,-2 0 0 0 0,1-2 1 0 0,-2 0-1 0 0,1-3-21 0 0,-18 22-6 0 0,-1-1-1 0 0,1 1 0 0 0,0-1 0 0 0,-1 0 1 0 0,1 1-1 0 0,-1-1 0 0 0,0 0 0 0 0,1 0 1 0 0,-1 0-1 0 0,0 1 0 0 0,0-2 0 0 0,0 1 1 0 0,0 0-1 0 0,-1 0 0 0 0,1 0 0 0 0,0 0 1 0 0,-1 0-1 0 0,0-1 0 0 0,1 1 0 0 0,-1 0 1 0 0,0 0-1 0 0,0-1 0 0 0,0 1 0 0 0,-1 0 1 0 0,1 0-1 0 0,0 0 0 0 0,-1-1 0 0 0,1 1 1 0 0,-1 0-1 0 0,0 0 0 0 0,0 0 0 0 0,0 0 1 0 0,0 0-1 0 0,0 0 0 0 0,0 0 0 0 0,-1 0 1 0 0,1 1-1 0 0,-1-1 0 0 0,1 0 0 0 0,-1 1 1 0 0,1-1-1 0 0,-1 1 0 0 0,0-1 1 0 0,0 1-1 0 0,0 0 0 0 0,0 0 0 0 0,0 0 1 0 0,0 0-1 0 0,0 0 0 0 0,0 0 0 0 0,-2 0 7 0 0,-2 1-55 0 0,-1 0 1 0 0,0 0-1 0 0,0 0 0 0 0,1 1 0 0 0,-1 0 0 0 0,0 0 0 0 0,1 1 0 0 0,-1 0 0 0 0,1 0 1 0 0,-1 0-1 0 0,1 1 0 0 0,0 0 0 0 0,0 0 0 0 0,-4 4 55 0 0,3-3-14 0 0,6-3 0 0 0,-1-1 0 0 0,0 0 1 0 0,1 0-1 0 0,-1 1 1 0 0,0-1-1 0 0,1 1 0 0 0,-1-1 1 0 0,0 1-1 0 0,1 0 0 0 0,-1-1 1 0 0,1 1-1 0 0,0 0 1 0 0,-1 0-1 0 0,1 0 0 0 0,0 0 1 0 0,-1 1-1 0 0,1-1 1 0 0,0 0-1 0 0,0 0 0 0 0,0 1 1 0 0,0-1-1 0 0,0 1 1 0 0,0-1-1 0 0,0 1 0 0 0,1-1 1 0 0,-1 1-1 0 0,1-1 1 0 0,-1 1-1 0 0,1 0 0 0 0,-1-1 1 0 0,1 1-1 0 0,0 0 1 0 0,0-1-1 0 0,0 1 0 0 0,0 0 1 0 0,0-1-1 0 0,0 1 1 0 0,0 0-1 0 0,0-1 0 0 0,1 1 1 0 0,-1 0-1 0 0,1-1 1 0 0,-1 1-1 0 0,1 0 0 0 0,0-1 1 0 0,0 1-1 0 0,0-1 1 0 0,-1 0-1 0 0,1 1 0 0 0,1 0 14 0 0,94 10 114 0 0,86-3 102 0 0,-181-9-214 0 0,0 0 1 0 0,0 0-1 0 0,0 0 1 0 0,0 0 0 0 0,0 1-1 0 0,1-1 1 0 0,-1 0 0 0 0,0 1-1 0 0,0-1 1 0 0,0 1-1 0 0,0-1 1 0 0,0 1 0 0 0,0 0-1 0 0,-1-1 1 0 0,1 1-1 0 0,0 0 1 0 0,0 0 0 0 0,0-1-1 0 0,0 1 1 0 0,-1 0-1 0 0,1 0 1 0 0,-1 0 0 0 0,1 0-1 0 0,0 0 1 0 0,-1 0-1 0 0,1 0 1 0 0,-1 0 0 0 0,0 0-1 0 0,1 0 1 0 0,-1 0-1 0 0,0 1 1 0 0,0-1 0 0 0,0 0-1 0 0,0 0 1 0 0,0 0-1 0 0,0 0 1 0 0,0 0 0 0 0,0 0-1 0 0,0 1 1 0 0,0-1-1 0 0,-1 0 1 0 0,1 0 0 0 0,0 0-1 0 0,-1 0 1 0 0,1 0 0 0 0,-1 0-1 0 0,1 0 1 0 0,-1 1-3 0 0,-33 49 85 0 0,31-47-89 0 0,-43 56-1084 0 0,46-54-719 0 0,5-3-10556 0 0,-3-3 3975 0 0</inkml:trace>
  <inkml:trace contextRef="#ctx0" brushRef="#br0" timeOffset="30256.755">17778 775 0 0 0,'0'0'3322'0'0,"0"0"-249"0"0,0 0-430 0 0,0 0-735 0 0,0 0-770 0 0,0 0-405 0 0,0 0-102 0 0,0 0-28 0 0,0 0-52 0 0,0 0-96 0 0,0 0-107 0 0,0 0-91 0 0,0 0-76 0 0,-22 27-49 0 0,-69 84-29 0 0,65-60 13 0 0,27-44-81 0 0,-2-5-12 0 0,1 1 0 0 0,0-1 0 0 0,0 0 0 0 0,0 0 0 0 0,1 0 0 0 0,-1 1 0 0 0,0-1-1 0 0,1 0 1 0 0,0 0 0 0 0,-1 0 0 0 0,1 0 0 0 0,0 0 0 0 0,0 0 0 0 0,0 0 0 0 0,0 0 0 0 0,0 0 0 0 0,1 0 0 0 0,-1-1 0 0 0,1 1 0 0 0,-1-1 0 0 0,1 1 0 0 0,-1-1 0 0 0,1 1 0 0 0,0-1 0 0 0,0 0 0 0 0,0 1 0 0 0,-1-1 0 0 0,1 0 0 0 0,0-1 0 0 0,1 1 0 0 0,-1 0 0 0 0,0 0-1 0 0,0-1 1 0 0,0 1 0 0 0,0-1 0 0 0,0 0 0 0 0,1 0-23 0 0,9 1 286 0 0,1-1-1 0 0,-1-1 1 0 0,0 0-1 0 0,0 0 1 0 0,1-1-1 0 0,-1-1 1 0 0,-1 0-1 0 0,1-1 1 0 0,0 0-1 0 0,-1 0 1 0 0,0-2-1 0 0,0 1 1 0 0,0-1-1 0 0,-1-1 1 0 0,0 0-1 0 0,0 0 1 0 0,3-4-286 0 0,8-7 215 0 0,-1-2 0 0 0,-1 0 0 0 0,0-1 0 0 0,-2 0 0 0 0,0-2 0 0 0,-2 0 0 0 0,3-6-215 0 0,-14 23-15 0 0,0 0 0 0 0,0 0-1 0 0,-1 0 1 0 0,0 0 0 0 0,0 0 0 0 0,-1-1-1 0 0,0 1 1 0 0,0-1 0 0 0,0 0 0 0 0,-1 0 0 0 0,0 0-1 0 0,0 1 1 0 0,-1-1 0 0 0,0 0 0 0 0,0 0-1 0 0,0 0 1 0 0,-1 0 0 0 0,0 0 0 0 0,0 0 0 0 0,-1 0-1 0 0,0 1 1 0 0,0-1 0 0 0,-1 1 0 0 0,0-1-1 0 0,0 1 1 0 0,0 0 0 0 0,-1 0 0 0 0,0 1 0 0 0,0-1-1 0 0,0 1 1 0 0,-1-1 0 0 0,0 1 0 0 0,0 1-1 0 0,0-1 1 0 0,0 1 0 0 0,-1 0 0 0 0,0 0 0 0 0,0 0-1 0 0,0 1 1 0 0,0 0 0 0 0,-5-2 15 0 0,5 4-11 0 0,-1-1-1 0 0,0 1 1 0 0,0 1 0 0 0,1-1-1 0 0,-1 1 1 0 0,0 0 0 0 0,0 1-1 0 0,1 0 1 0 0,-1 0 0 0 0,0 0-1 0 0,1 1 1 0 0,-1 0 0 0 0,1 0-1 0 0,0 0 1 0 0,0 1 0 0 0,-1 0-1 0 0,2 0 1 0 0,-1 1 0 0 0,0-1-1 0 0,1 1 1 0 0,0 1 0 0 0,-1-1 0 0 0,2 1-1 0 0,-1 0 1 0 0,0 0 0 0 0,1 0-1 0 0,0 1 1 0 0,1-1 0 0 0,-1 1-1 0 0,1 0 1 0 0,0 0 0 0 0,0 0-1 0 0,1 1 1 0 0,0-1 0 0 0,0 0-1 0 0,0 1 1 0 0,1 0 0 0 0,0-1-1 0 0,0 1 1 0 0,1 0 0 0 0,0 0 11 0 0,-1 1 41 0 0,1 0 1 0 0,0 1-1 0 0,1-1 1 0 0,0 1 0 0 0,0-1-1 0 0,1 0 1 0 0,0 0-1 0 0,0 0 1 0 0,1 0-1 0 0,0 0 1 0 0,1 0-1 0 0,0-1 1 0 0,0 1 0 0 0,0-1-1 0 0,1 0 1 0 0,0 0-1 0 0,0-1 1 0 0,1 0-1 0 0,0 1-41 0 0,4 3 5 0 0,0 0-1 0 0,0 0 1 0 0,1-1-1 0 0,0-1 1 0 0,1 0-1 0 0,0-1 1 0 0,0 0-1 0 0,1 0 1 0 0,-1-2-1 0 0,2 1 1 0 0,-1-2 0 0 0,0 0-1 0 0,1 0 1 0 0,0-1-1 0 0,-1-1 1 0 0,1 0-1 0 0,0-1 1 0 0,13-1-5 0 0,5-13-1852 0 0,-15-4-5684 0 0,-12 9-3735 0 0</inkml:trace>
  <inkml:trace contextRef="#ctx0" brushRef="#br0" timeOffset="30608.263">18399 728 5817 0 0,'0'0'2542'0'0,"0"0"-525"0"0,0 0 134 0 0,0 0 167 0 0,0 0-221 0 0,0 0-536 0 0,0 0-517 0 0,0 0-291 0 0,0 0-186 0 0,0 0-124 0 0,0 0-122 0 0,0 0-81 0 0,-17 13-42 0 0,-82 59 100 0 0,67-49-84 0 0,31-22-216 0 0,1-1 0 0 0,0 1-1 0 0,-1-1 1 0 0,1 1 0 0 0,0 0-1 0 0,-1-1 1 0 0,1 1 0 0 0,0-1-1 0 0,0 1 1 0 0,0-1 0 0 0,0 1-1 0 0,-1 0 1 0 0,1-1 0 0 0,0 1-1 0 0,0 0 1 0 0,0-1 0 0 0,0 1-1 0 0,0 0 1 0 0,1-1 0 0 0,-1 1-1 0 0,0-1 1 0 0,0 1 0 0 0,0 0 0 0 0,0-1-1 0 0,1 1 1 0 0,-1-1 0 0 0,0 1-1 0 0,1-1 1 0 0,-1 1 0 0 0,0-1-1 0 0,1 1 1 0 0,-1-1 0 0 0,1 1-1 0 0,-1-1 1 0 0,1 1 0 0 0,-1-1-1 0 0,1 0 1 0 0,-1 1 0 0 0,1-1-1 0 0,-1 0 1 0 0,1 1 0 0 0,-1-1-1 0 0,1 0 1 0 0,0 0 0 0 0,-1 1-1 0 0,1-1 1 0 0,-1 0 0 0 0,1 0-1 0 0,0 0 1 0 0,-1 0 0 0 0,1 0-1 0 0,-1 0 1 0 0,1 0 0 0 0,0 0-1 0 0,-1 0 1 0 0,1 0 0 0 0,0-1 2 0 0,50 11 89 0 0,-46-11-68 0 0,0 0 1 0 0,1 1-1 0 0,-1 0 1 0 0,0 0-1 0 0,1 1 1 0 0,-1-1-1 0 0,1 1 1 0 0,-1 0-1 0 0,0 1 1 0 0,0-1-1 0 0,0 1 1 0 0,0 0-1 0 0,0 0 1 0 0,0 1-1 0 0,0-1 0 0 0,-1 1 1 0 0,1 0-1 0 0,-1 1 1 0 0,0-1-1 0 0,0 1 1 0 0,0-1-1 0 0,0 1 1 0 0,-1 0-1 0 0,1 1 1 0 0,-1-1-1 0 0,0 1 1 0 0,0-1-1 0 0,-1 1 1 0 0,0 0-1 0 0,1 0 1 0 0,-2 0-1 0 0,3 5-21 0 0,-4-4 71 0 0,-1 1 1 0 0,1-1-1 0 0,-1 0 1 0 0,0 0-1 0 0,-1 0 0 0 0,1 0 1 0 0,-1 0-1 0 0,0 0 0 0 0,-1 0 1 0 0,1 0-1 0 0,-1-1 1 0 0,0 0-1 0 0,-1 1 0 0 0,1-1 1 0 0,-1 0-1 0 0,0-1 0 0 0,0 1 1 0 0,-1-1-1 0 0,0 1-71 0 0,1-1 17 0 0,2 0-32 0 0,-1 0 0 0 0,0 0 1 0 0,1-1-1 0 0,-2 1 0 0 0,1-1 0 0 0,0 1 0 0 0,-1-1 0 0 0,0 0 0 0 0,1-1 1 0 0,-1 1-1 0 0,0 0 0 0 0,-1-1 0 0 0,1 0 0 0 0,0 0 0 0 0,-1-1 0 0 0,1 1 1 0 0,-1-1-1 0 0,1 0 0 0 0,-1 0 0 0 0,0 0 0 0 0,1-1 0 0 0,-1 1 0 0 0,0-1 1 0 0,1 0-1 0 0,-1-1 0 0 0,0 1 15 0 0,-11-26-3843 0 0,11 15-3331 0 0,3 3-4541 0 0</inkml:trace>
  <inkml:trace contextRef="#ctx0" brushRef="#br0" timeOffset="31360.91">19225 794 0 0 0,'0'0'513'0'0,"0"0"388"0"0,0 0 222 0 0,0 0 125 0 0,0 0 149 0 0,0 0 61 0 0,0 0 49 0 0,0 0 91 0 0,0 0 71 0 0,0 0-31 0 0,0 0-158 0 0,11-7-206 0 0,34-21-272 0 0,-45 27-959 0 0,1 1 0 0 0,-1-1 0 0 0,0 1 0 0 0,0-1 0 0 0,0 1 1 0 0,0-1-1 0 0,0 1 0 0 0,0-1 0 0 0,0 1 0 0 0,0-1 0 0 0,0 1 1 0 0,0-1-1 0 0,0 0 0 0 0,0 1 0 0 0,0-1 0 0 0,0 1 1 0 0,0-1-1 0 0,-1 1 0 0 0,1 0 0 0 0,0-1 0 0 0,0 1 0 0 0,-1-1 1 0 0,1 1-1 0 0,0-1 0 0 0,0 1 0 0 0,-1 0 0 0 0,1-1 0 0 0,-1 1 1 0 0,1-1-1 0 0,0 1 0 0 0,-1 0 0 0 0,1-1 0 0 0,-1 1 0 0 0,1 0 1 0 0,-1 0-1 0 0,1 0 0 0 0,0-1 0 0 0,-1 1 0 0 0,1 0 0 0 0,-1 0 1 0 0,1 0-1 0 0,-1 0 0 0 0,1 0 0 0 0,-1 0 0 0 0,0 0 1 0 0,1 0-1 0 0,-1 0 0 0 0,1 0 0 0 0,-1 0 0 0 0,1 0 0 0 0,-1 0 1 0 0,1 0-1 0 0,-1 0 0 0 0,1 0 0 0 0,-1 1 0 0 0,1-1 0 0 0,0 0 1 0 0,-1 0-1 0 0,0 1-43 0 0,-137 11 2931 0 0,134-12-2880 0 0,-1 0-1 0 0,1 1 0 0 0,-1-1 1 0 0,1 1-1 0 0,-1 0 1 0 0,1 0-1 0 0,0 1 1 0 0,0-1-1 0 0,0 1 1 0 0,0 0-1 0 0,0 0 0 0 0,0 1 1 0 0,0-1-1 0 0,0 1 1 0 0,1-1-1 0 0,-1 1 1 0 0,1 0-1 0 0,0 1 1 0 0,0-1-1 0 0,0 0 0 0 0,0 1 1 0 0,1 0-1 0 0,0 0 1 0 0,-1-1-1 0 0,1 1 1 0 0,1 1-1 0 0,-1-1 1 0 0,0 0-1 0 0,1 0 0 0 0,0 1 1 0 0,0-1-1 0 0,0 0 1 0 0,1 1-1 0 0,-1-1 1 0 0,1 1-1 0 0,0-1 1 0 0,1 1-1 0 0,-1-1 0 0 0,1 1 1 0 0,0 2-51 0 0,4 3 43 0 0,0 0-1 0 0,1 0 1 0 0,0-1 0 0 0,1 0 0 0 0,-1 0-1 0 0,2-1 1 0 0,-1 0 0 0 0,1 0 0 0 0,1-1-1 0 0,-1 1 1 0 0,1-2 0 0 0,0 0 0 0 0,1 0-1 0 0,-1 0 1 0 0,1-1 0 0 0,0-1 0 0 0,5 2-43 0 0,1 0 20 0 0,-13-3-30 0 0,1-1 0 0 0,0 0-1 0 0,0 0 1 0 0,0-1 0 0 0,0 1-1 0 0,0-1 1 0 0,1 0 0 0 0,-1 0-1 0 0,0 0 1 0 0,1-1-1 0 0,-1 1 1 0 0,0-1 0 0 0,1 0-1 0 0,-1 0 1 0 0,0-1 0 0 0,1 1-1 0 0,-1-1 1 0 0,0 0 0 0 0,1 0-1 0 0,-1-1 1 0 0,0 1 0 0 0,0-1-1 0 0,3-2 11 0 0,5-5-536 0 0,17-14-1747 0 0,-12 6-5092 0 0,-11 9-4259 0 0</inkml:trace>
  <inkml:trace contextRef="#ctx0" brushRef="#br0" timeOffset="31758.025">19408 909 3801 0 0,'0'0'2875'0'0,"0"0"-1415"0"0,0 0 39 0 0,0 0 482 0 0,0 0 127 0 0,0 0-130 0 0,0 0-288 0 0,0 0-298 0 0,0 0-228 0 0,35 5-193 0 0,108 12-176 0 0,-50-23 355 0 0,-78 3-946 0 0,-1 0 1 0 0,0-2-1 0 0,0 1 1 0 0,0-2-1 0 0,0 0 1 0 0,-1 0-1 0 0,0-1 1 0 0,0-1-1 0 0,-1 0 1 0 0,0-1-1 0 0,8-7-204 0 0,-19 15 16 0 0,1-1-1 0 0,0 1 0 0 0,-1-1 1 0 0,1 0-1 0 0,-1 1 0 0 0,1-1 1 0 0,-1 0-1 0 0,0 0 1 0 0,0 0-1 0 0,0 0 0 0 0,0 0 1 0 0,0 0-1 0 0,0 0 0 0 0,-1 0 1 0 0,1 0-1 0 0,-1-1 0 0 0,1 1 1 0 0,-1 0-1 0 0,0 0 0 0 0,0 0 1 0 0,0-1-1 0 0,0 1 0 0 0,0 0 1 0 0,0 0-1 0 0,-1-1 0 0 0,1 1 1 0 0,-1 0-1 0 0,0 0 0 0 0,1 0 1 0 0,-1 0-1 0 0,0 0 1 0 0,0 0-1 0 0,0 0 0 0 0,-1 0 1 0 0,1 0-1 0 0,0 0 0 0 0,-1 1 1 0 0,1-1-1 0 0,-1 1 0 0 0,1-1 1 0 0,-1 1-1 0 0,0-1 0 0 0,0 1 1 0 0,0 0-1 0 0,0 0 0 0 0,0 0 1 0 0,0 0-1 0 0,0 0 0 0 0,0 0 1 0 0,0 0-1 0 0,0 1 1 0 0,0-1-1 0 0,-1 1 0 0 0,1 0 1 0 0,-1 0-16 0 0,-14-2-30 0 0,1 1 0 0 0,-1 1 1 0 0,0 0-1 0 0,1 1 1 0 0,-1 1-1 0 0,1 1 1 0 0,0 0-1 0 0,0 1 0 0 0,0 1 1 0 0,0 0-1 0 0,1 1 1 0 0,0 1-1 0 0,0 1 1 0 0,0 0-1 0 0,1 0 1 0 0,0 2-1 0 0,1 0 0 0 0,-6 6 30 0 0,15-13-6 0 0,1 0-1 0 0,-1 1 1 0 0,1-1 0 0 0,0 1-1 0 0,0 0 1 0 0,1 0-1 0 0,-1 0 1 0 0,1 0-1 0 0,0 1 1 0 0,0-1-1 0 0,0 1 1 0 0,1-1-1 0 0,-1 1 1 0 0,1 0-1 0 0,0-1 1 0 0,1 1-1 0 0,-1 0 1 0 0,1 0-1 0 0,0 0 1 0 0,0-1-1 0 0,0 1 1 0 0,1 0-1 0 0,0 0 1 0 0,-1 0-1 0 0,2-1 1 0 0,-1 1 0 0 0,1-1-1 0 0,-1 1 1 0 0,1-1-1 0 0,1 1 1 0 0,-1-1-1 0 0,0 0 1 0 0,1 0-1 0 0,0 0 1 0 0,0 0-1 0 0,0-1 1 0 0,1 1-1 0 0,-1-1 1 0 0,1 0-1 0 0,0 0 1 0 0,-1 0-1 0 0,5 2 7 0 0,8 5-71 0 0,0-1-1 0 0,0 0 1 0 0,1-1-1 0 0,0-1 1 0 0,0-1-1 0 0,0 0 1 0 0,1-1-1 0 0,0-1 0 0 0,8 0 72 0 0,55-3-3719 0 0,-62-8-69 0 0,-7 1-1669 0 0,-9 4 2372 0 0,2-2-5375 0 0</inkml:trace>
  <inkml:trace contextRef="#ctx0" brushRef="#br0" timeOffset="32195.926">19913 1048 0 0 0,'0'0'2268'0'0,"0"0"358"0"0,0 0-1 0 0,0 0-262 0 0,0 0-284 0 0,0 0-256 0 0,0 0-254 0 0,0 0-254 0 0,0 0-231 0 0,0 0-168 0 0,0 0-100 0 0,24-9-61 0 0,76-28-76 0 0,-42-2 785 0 0,-48 25-1219 0 0,57-69 436 0 0,-32 42-561 0 0,-34 41-95 0 0,-1 0 24 0 0,0 0-27 0 0,-2 23-397 0 0,1-17 388 0 0,0-1 1 0 0,1 0 0 0 0,-1 0-1 0 0,1 0 1 0 0,0 1-1 0 0,1-1 1 0 0,-1 0-1 0 0,1 0 1 0 0,0 0-1 0 0,0 0 1 0 0,1 0 0 0 0,-1 0-1 0 0,1 0 1 0 0,0 0-1 0 0,0 0 1 0 0,1-1-1 0 0,0 1 1 0 0,-1-1-1 0 0,2 0 1 0 0,-1 0-1 0 0,0 0 1 0 0,1 0 0 0 0,0 0-1 0 0,-1-1 1 0 0,1 1-1 0 0,1-1 1 0 0,-1 0-1 0 0,0-1 1 0 0,1 1-1 0 0,0-1 1 0 0,-1 0-1 0 0,1 0 1 0 0,0 0 0 0 0,0-1-1 0 0,0 1 1 0 0,0-1-1 0 0,1 0 1 0 0,-1-1-14 0 0,2 1 105 0 0,1 0 1 0 0,-1 0 0 0 0,1-1 0 0 0,-1 0-1 0 0,1-1 1 0 0,-1 1 0 0 0,0-1 0 0 0,1-1-1 0 0,-1 0 1 0 0,0 0 0 0 0,0 0-1 0 0,0-1 1 0 0,0 0 0 0 0,-1 0 0 0 0,1 0-1 0 0,-1-1 1 0 0,1 0 0 0 0,-1-1 0 0 0,-1 1-1 0 0,1-1 1 0 0,-1 0 0 0 0,1-1-1 0 0,-1 1 1 0 0,-1-1 0 0 0,1-1-106 0 0,33-69-814 0 0,-35 66-570 0 0,-1 2-2348 0 0,-1 3-3466 0 0,-1 1-4765 0 0</inkml:trace>
  <inkml:trace contextRef="#ctx0" brushRef="#br0" timeOffset="32511.228">21000 470 12803 0 0,'0'0'1993'0'0,"0"0"-201"0"0,0 0-47 0 0,0 0-263 0 0,0 0-359 0 0,0 0-360 0 0,0 0-310 0 0,0 0-37 0 0,0 0 26 0 0,0 0-4 0 0,0 0-16 0 0,0 0-34 0 0,-10 20-51 0 0,-29 60-43 0 0,17 20 518 0 0,18 19-429 0 0,5-96-378 0 0,0-1-1 0 0,-2 0 1 0 0,-1 0-1 0 0,0 1 1 0 0,-2-1 0 0 0,-3 9-5 0 0,5-23-237 0 0,-19 36 321 0 0,-8-33-4836 0 0,27-10 3614 0 0,-3-1-2572 0 0,2-2-1769 0 0,-2-4-5403 0 0</inkml:trace>
  <inkml:trace contextRef="#ctx0" brushRef="#br0" timeOffset="32778.972">20666 775 10946 0 0,'0'0'1703'0'0,"0"0"-489"0"0,0 0-111 0 0,0 0 82 0 0,0 0-67 0 0,0 0-100 0 0,0 0-124 0 0,0 0-131 0 0,0 0-121 0 0,0 0-115 0 0,0 0-113 0 0,33-4-87 0 0,103-9-79 0 0,-14-1 257 0 0,28-1-494 0 0,-126 12-336 0 0,5-1-1148 0 0,-10 3-6802 0 0,-15 1-2622 0 0</inkml:trace>
  <inkml:trace contextRef="#ctx0" brushRef="#br0" timeOffset="33475.992">21196 771 0 0 0,'0'0'1160'0'0,"0"0"703"0"0,0 0 274 0 0,0 0-50 0 0,0 0-105 0 0,0 0-209 0 0,0 0-138 0 0,0 0-161 0 0,0 0-154 0 0,0 0-95 0 0,0 0-105 0 0,23 11-88 0 0,73 32-105 0 0,-35-32 701 0 0,-45-11-1336 0 0,0-2 1 0 0,0 0-1 0 0,0 0 0 0 0,-1-2 0 0 0,1 0 0 0 0,-1 0 0 0 0,1-2 1 0 0,-2 0-1 0 0,1 0 0 0 0,0-2 0 0 0,-1 0 0 0 0,-1 0 0 0 0,1-2-292 0 0,-13 10 12 0 0,1-1-1 0 0,-1 0 1 0 0,0 1-1 0 0,1-1 0 0 0,-1 0 1 0 0,0 0-1 0 0,1 0 1 0 0,-1 0-1 0 0,0 0 0 0 0,0 0 1 0 0,0 0-1 0 0,0 0 1 0 0,0-1-1 0 0,0 1 0 0 0,0 0 1 0 0,-1-1-1 0 0,1 1 1 0 0,0 0-1 0 0,-1-1 0 0 0,1 1 1 0 0,-1-1-1 0 0,1 1 1 0 0,-1-1-1 0 0,0 1 1 0 0,0-1-1 0 0,1 1 0 0 0,-1-1 1 0 0,0 1-1 0 0,0-1 1 0 0,-1 0-1 0 0,1 1 0 0 0,0-1 1 0 0,0 1-1 0 0,-1-1 1 0 0,1 1-1 0 0,-1-1 0 0 0,0 1 1 0 0,1 0-1 0 0,-1-1 1 0 0,0 1-1 0 0,0 0 0 0 0,1-1 1 0 0,-1 1-1 0 0,0 0 1 0 0,-1 0-1 0 0,1 0 0 0 0,0 0 1 0 0,0 0-1 0 0,0 0 1 0 0,0 0-1 0 0,-1 0 0 0 0,1 0 1 0 0,-1 1-1 0 0,1-1 1 0 0,0 0-1 0 0,-1 1 1 0 0,1-1-1 0 0,-1 1 0 0 0,1 0 1 0 0,-1-1-1 0 0,1 1 1 0 0,-1 0-1 0 0,0 0 0 0 0,1 0 1 0 0,-1 0-1 0 0,1 0 1 0 0,-1 1-12 0 0,-98 10-694 0 0,80-4 502 0 0,0 0-1 0 0,0 2 1 0 0,1 0 0 0 0,1 1-1 0 0,0 1 1 0 0,0 0-1 0 0,1 2 1 0 0,0 0 0 0 0,1 1-1 0 0,1 0 1 0 0,0 1 0 0 0,-9 14 192 0 0,22-27-2 0 0,0 1 1 0 0,0 0 0 0 0,0-1 0 0 0,0 1 0 0 0,1 0-1 0 0,-1 0 1 0 0,1 0 0 0 0,0 0 0 0 0,0 0 0 0 0,0 0 0 0 0,0 0-1 0 0,1 0 1 0 0,-1 0 0 0 0,1 1 0 0 0,0-1 0 0 0,0 0-1 0 0,0 0 1 0 0,0 1 0 0 0,0-1 0 0 0,1 0 0 0 0,0 0-1 0 0,-1 0 1 0 0,1 0 0 0 0,0 0 0 0 0,1 0 0 0 0,-1 0 0 0 0,0 0-1 0 0,1 0 1 0 0,0 0 0 0 0,-1 0 0 0 0,1-1 0 0 0,0 1-1 0 0,1-1 1 0 0,-1 0 0 0 0,0 1 0 0 0,2 0 1 0 0,12 5 101 0 0,1-1 0 0 0,0 0-1 0 0,0-2 1 0 0,0 0 0 0 0,1 0 0 0 0,-1-2 0 0 0,1 0 0 0 0,0-1-1 0 0,0-1 1 0 0,0 0 0 0 0,0-2 0 0 0,0 0 0 0 0,14-3-101 0 0,3-2 236 0 0,0-2-1 0 0,-1-1 1 0 0,0-2 0 0 0,0-1-1 0 0,-2-1 1 0 0,1-2 0 0 0,8-7-236 0 0,-18 9 27 0 0,0-2 1 0 0,-1-1 0 0 0,-1 0 0 0 0,0-2-1 0 0,-1 0 1 0 0,-1-1 0 0 0,-1-1 0 0 0,-1-1 0 0 0,0-1-1 0 0,-2 0 1 0 0,0-1 0 0 0,6-15-28 0 0,-19 33 0 0 0,1 1-1 0 0,-1-1 1 0 0,0 1 0 0 0,0-1 0 0 0,-1 0-1 0 0,1 0 1 0 0,-1 0 0 0 0,0 0 0 0 0,-1 0-1 0 0,1 0 1 0 0,-1 0 0 0 0,0 0 0 0 0,0 0-1 0 0,-1-1 1 0 0,1 1 0 0 0,-1-1 0 0 0,-2 5-13 0 0,1-1 1 0 0,-1 1-1 0 0,0 0 1 0 0,1 0-1 0 0,-1 0 1 0 0,0 0-1 0 0,0 1 1 0 0,0-1-1 0 0,1 1 1 0 0,-1-1-1 0 0,0 1 1 0 0,0 0 0 0 0,0 0-1 0 0,0 1 1 0 0,0-1-1 0 0,0 0 1 0 0,1 1-1 0 0,-1 0 1 0 0,-2 0 12 0 0,-5 4-21 0 0,0 1 1 0 0,0 0 0 0 0,1 0 0 0 0,-1 0-1 0 0,1 1 1 0 0,1 1 0 0 0,0 0 0 0 0,0 0-1 0 0,0 0 1 0 0,1 1 0 0 0,-5 8 20 0 0,11-16 0 0 0,-1 1 0 0 0,1-1 0 0 0,0 0 0 0 0,0 1 0 0 0,0-1 0 0 0,0 1 0 0 0,1-1 0 0 0,-1 1 0 0 0,0 0 0 0 0,1-1 0 0 0,-1 1 0 0 0,1 0 0 0 0,-1-1 0 0 0,1 1 0 0 0,0 0 0 0 0,0 0 0 0 0,0-1 0 0 0,0 1 0 0 0,0 0 0 0 0,0 0 0 0 0,0-1 0 0 0,0 1 0 0 0,1 0 0 0 0,-1-1 0 0 0,1 1 0 0 0,-1 0 0 0 0,1-1 0 0 0,0 1 0 0 0,0 0 0 0 0,0-1 0 0 0,0 1 0 0 0,0-1 0 0 0,0 0 0 0 0,0 1 0 0 0,0-1 0 0 0,0 0 0 0 0,1 0 0 0 0,-1 1 0 0 0,0-1 0 0 0,1 0 0 0 0,-1-1 0 0 0,1 1 0 0 0,-1 0 0 0 0,1 0 0 0 0,0 0 0 0 0,-1-1 0 0 0,1 1 0 0 0,88 16 197 0 0,-80-16-171 0 0,7 1 29 0 0,-9-2-28 0 0,1 0 0 0 0,-1 1 0 0 0,1 0 0 0 0,-1 0 0 0 0,1 1 0 0 0,-1 0 0 0 0,0 1 0 0 0,0 0 1 0 0,0 0-1 0 0,0 1 0 0 0,-1 0 0 0 0,7 4-27 0 0,-11-3 44 0 0,0 0 1 0 0,-1 1 0 0 0,0-1-1 0 0,0 0 1 0 0,0 1-1 0 0,-1-1 1 0 0,0 1 0 0 0,0 0-1 0 0,0-1 1 0 0,-1 1 0 0 0,0 0-1 0 0,0 0 1 0 0,0-1 0 0 0,-1 1-1 0 0,0 0 1 0 0,0-1-1 0 0,-2 7-44 0 0,-9 33 204 0 0,-4 66 85 0 0,37-95-964 0 0,-12-18-2426 0 0,-1-4-3747 0 0,-6 2-5276 0 0</inkml:trace>
  <inkml:trace contextRef="#ctx0" brushRef="#br0" timeOffset="38598.119">13423 759 0 0 0,'0'0'249'0'0,"0"0"368"0"0,0 0-9 0 0,0 0-114 0 0,0 0-172 0 0,0 0-134 0 0,0-4 65 0 0,0-18 518 0 0,0 21-233 0 0,0 1 14 0 0,0 0-10 0 0,0 0-5 0 0,0 0 27 0 0,0 0 48 0 0,0 0 29 0 0,0 0-6 0 0,0 0-43 0 0,0 0-80 0 0,2 8 4688 0 0,35-7-834 0 0,59-6-1736 0 0,18-14-1570 0 0,-93 19-718 0 0,-14 0 403 0 0,-15 0-83 0 0,-50 18-514 0 0,-105 33 99 0 0,113-39-141 0 0,50-12-75 0 0,0 0-7 0 0,0 0-12 0 0,0 0-15 0 0,0 0 27 0 0,0 0 6 0 0,0 0-6 0 0,0 0 16 0 0,0 0-4 0 0,0 0 4 0 0,0 0 6 0 0,0 0 1 0 0,0 0-6 0 0,0 0-1 0 0,0 0 2 0 0,0 0 3 0 0,0 0-1 0 0,0 0 8 0 0,0 0-5 0 0,0 0-9 0 0,0 0 10 0 0,0 0-14 0 0,0 0-16 0 0,0 0-2 0 0,0 0 2 0 0,-41 12 641 0 0,13-1-647 0 0,27-11-14 0 0,1 0-15 0 0,0 0-12 0 0,0 0-3 0 0,0 0 0 0 0,0 0-2 0 0,0 0-11 0 0,0 0-30 0 0,0 0-15 0 0,0 0-30 0 0,31-5-2208 0 0,-22 1-81 0 0,-3 2-2071 0 0,-2 1-7056 0 0</inkml:trace>
  <inkml:trace contextRef="#ctx0" brushRef="#br0" timeOffset="40426.236">14024 755 0 0 0,'0'0'483'0'0,"0"0"741"0"0,0 0-6 0 0,0 0-293 0 0,0 0-270 0 0,0 0-198 0 0,0 0-131 0 0,21 8 4137 0 0,-16-8-3103 0 0,3 1 462 0 0,-6 5 4141 0 0,-2-5-5488 0 0,0-1-2 0 0,0 0 1 0 0,0 0 0 0 0,0 0-17 0 0,0 0-24 0 0,0 0-21 0 0,-113-4 2643 0 0,113 4-2936 0 0,0 0-10 0 0,0 0-19 0 0,0 0-12 0 0,0 0 9 0 0,0 0-15 0 0,0 0 6 0 0,0 0-2 0 0,0 0-16 0 0,0 0-3 0 0,0 0 6 0 0,-22 0 293 0 0,-28 11-270 0 0,24 9 144 0 0,20-15-3088 0 0,0 1-7130 0 0,6-6-1371 0 0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21:19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109 169,'32'-44,"56"-68,-88 111,0 1,0 0,0-1,0 1,0-1,0 1,0-1,0 1,0-1,0 1,1-1,-1 1,0-1,0 1,0 0,1-1,-1 1,0 0,1-1,-1 1,0-1,1 1,-1 0,0 0,1-1,-1 1,1 0,-1 0,1-1,-1 1,0 0,1 0,-1 0,1 0,-1 0,1 0,-1 0,1 0,-1 0,1 0,-1 0,1 0,-1 0,1 0,-1 0,1 0,-1 1,0-1,1 0,-1 0,1 1,-1-1,0 0,1 0,-1 1,1-1,-1 0,0 1,0-1,1 1,-1-1,0 0,0 1,1-1,-1 1,0-1,0 1,0-1,3 37,-3-33,-1 98,10 145,-1-202,-3-1,-1 1,-2 0,-3 0,-1 0,-2 0,-2 0,-2-1,-2 0,-7 16,13-50,0 0,0-1,0 1,-1-1,-1 0,0 0,0-1,0 0,-1 0,-1 0,1-1,-1 0,0 0,-1-1,0 0,1-1,-2 0,1 0,-1-1,-5 2,13-6,-1 1,1 0,-1-1,1 0,-1 1,0-1,1 0,-1-1,0 1,1 0,-1-1,1 1,-1-1,1 0,-1 0,1 0,-1 0,1 0,0 0,0-1,-1 1,1-1,0 0,0 0,1 1,-1-1,0 0,1-1,-1 1,1 0,-1 0,1-1,0 1,0 0,0-1,0 1,1-1,-1 0,1-1,3-106,6 83,1 1,2 1,1 0,1 0,0 1,2 1,1 1,7-7,-20 24,-1 0,1 1,0 0,1 0,-1 0,1 0,0 0,0 1,0 0,0 0,0 1,1-1,-1 1,1 0,0 1,0-1,-1 1,1 0,0 1,0-1,0 1,0 0,0 1,0-1,5 2,27 7,-24-9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1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0 477 0 0 0,'0'0'556'0'0,"0"0"735"0"0,0 0 277 0 0,0 0 215 0 0,0 0 222 0 0,0 0 15 0 0,0 0-194 0 0,0 0-330 0 0,0 0-375 0 0,0 0-335 0 0,0 0-237 0 0,9 0 515 0 0,5 8-685 0 0,0-1-1 0 0,0-1 1 0 0,1 0 0 0 0,0-1 0 0 0,0 0 0 0 0,0-2 0 0 0,1 1 0 0 0,-1-2-1 0 0,1 0 1 0 0,0-1 0 0 0,0-1 0 0 0,-1 0 0 0 0,13-2-379 0 0,-11 2 153 0 0,15-4-18 0 0,1-1-1 0 0,-1-1 1 0 0,0-2-1 0 0,-1-1 1 0 0,0-2 0 0 0,0-1-1 0 0,-1-1 1 0 0,-1-2-1 0 0,0 0 1 0 0,-1-3-1 0 0,1-1-133 0 0,5-3 115 0 0,-1-2 1 0 0,-1-1 0 0 0,-1-1-1 0 0,21-24-116 0 0,-46 45 39 0 0,0-1 0 0 0,-1-1 0 0 0,1 1 0 0 0,-1-1 0 0 0,0 0 0 0 0,-1 0-1 0 0,0 0 1 0 0,0-1 0 0 0,0 0 0 0 0,-1 1 0 0 0,0-1 0 0 0,-1 0 0 0 0,0-1 0 0 0,0 1-1 0 0,-1 0 1 0 0,0-1 0 0 0,0 1 0 0 0,-1 0 0 0 0,0-1 0 0 0,-1-3-39 0 0,-1 7 0 0 0,-1 0-1 0 0,1 0 1 0 0,-1 0 0 0 0,-1 1 0 0 0,1-1 0 0 0,-1 1 0 0 0,1-1-1 0 0,-1 1 1 0 0,-1 0 0 0 0,1 1 0 0 0,0-1 0 0 0,-1 1-1 0 0,0 0 1 0 0,0 0 0 0 0,0 0 0 0 0,0 0 0 0 0,0 1 0 0 0,-1 0-1 0 0,1 0 1 0 0,-1 1 0 0 0,1 0 0 0 0,-1 0 0 0 0,1 0 0 0 0,-1 0-1 0 0,0 1 1 0 0,0 0 0 0 0,1 0 0 0 0,-1 0 0 0 0,0 1-1 0 0,-4 1 1 0 0,-4 1-14 0 0,1 0 0 0 0,0 1-1 0 0,1 1 1 0 0,-1 0-1 0 0,1 1 1 0 0,0 0-1 0 0,0 1 1 0 0,0 0 0 0 0,1 0-1 0 0,0 2 1 0 0,1-1-1 0 0,0 1 1 0 0,0 1 0 0 0,1 0-1 0 0,0 0 1 0 0,-2 4 14 0 0,-1 8 8 0 0,0 0 1 0 0,2 0-1 0 0,0 1 0 0 0,2 0 1 0 0,0 1-1 0 0,2 0 1 0 0,1 0-1 0 0,0 0 1 0 0,2 1-1 0 0,1-1 0 0 0,1 1 1 0 0,1 0-1 0 0,1 0 1 0 0,1-1-1 0 0,1 2-8 0 0,-6 154 267 0 0,2-151-236 0 0,-2 0-1 0 0,-2 0 0 0 0,0-1 1 0 0,-2 1-1 0 0,-1-1 1 0 0,-1-1-1 0 0,-2 0 1 0 0,0 0-1 0 0,-2-1 0 0 0,-1 0 1 0 0,-1-1-1 0 0,-1-1 1 0 0,-1 0-1 0 0,-1-2 0 0 0,-1 0 1 0 0,-20 17-31 0 0,32-34-23 0 0,0 0 1 0 0,-1-1-1 0 0,0 0 0 0 0,0-1 1 0 0,0 1-1 0 0,0-2 0 0 0,-1 1 1 0 0,1-1-1 0 0,-1 0 0 0 0,1-1 1 0 0,-1 0-1 0 0,0 0 0 0 0,1-1 1 0 0,-8-1 22 0 0,17 1-18 0 0,-1 0 1 0 0,1-1 0 0 0,-1 1 0 0 0,1-1 0 0 0,-1 1 0 0 0,1 0 0 0 0,-1-1 0 0 0,0 1 0 0 0,1-1 0 0 0,-1 1 0 0 0,0-1 0 0 0,1 1 0 0 0,-1-1 0 0 0,0 1 0 0 0,0-1 0 0 0,0 0 0 0 0,1 1 0 0 0,-1-1 0 0 0,0 1 0 0 0,0-1 0 0 0,0 0 0 0 0,0 1 0 0 0,0-1 0 0 0,0 1 0 0 0,0-1 0 0 0,0 0 0 0 0,0 1 0 0 0,0-1 0 0 0,-1 1 0 0 0,1-1 0 0 0,0 1 0 0 0,0-1-1 0 0,0 0 1 0 0,-1 1 0 0 0,1-1 0 0 0,0 1 0 0 0,-1-1 0 0 0,1 1 0 0 0,0 0 0 0 0,-1-1 0 0 0,1 1 0 0 0,-1-1 0 0 0,1 1 0 0 0,-1-1 0 0 0,1 1 0 0 0,-1 0 0 0 0,1 0 0 0 0,-1-1 0 0 0,1 1 0 0 0,-1 0 0 0 0,1 0 0 0 0,-1-1 0 0 0,1 1 0 0 0,-1 0 0 0 0,0 0 0 0 0,1 0 0 0 0,-1 0 0 0 0,1 0 0 0 0,-1 0 0 0 0,0 0 0 0 0,1 0 0 0 0,-1 0 0 0 0,1 0 0 0 0,-1 0 0 0 0,0 0-1 0 0,1 1 1 0 0,-1-1 0 0 0,0 0 17 0 0,39-30-629 0 0,-17 21 604 0 0,1 1 0 0 0,1 1-1 0 0,-1 1 1 0 0,1 1-1 0 0,0 1 1 0 0,1 1-1 0 0,-1 1 1 0 0,0 1-1 0 0,1 1 1 0 0,-1 1-1 0 0,8 2 26 0 0,187 30 483 0 0,-209-33-455 0 0,22 5 133 0 0,1-2 1 0 0,0-2 0 0 0,0-1-1 0 0,0-1 1 0 0,0-1-1 0 0,0-2 1 0 0,-1-2 0 0 0,0-1-1 0 0,0-1 1 0 0,0-1 0 0 0,-1-2-1 0 0,6-4-161 0 0,-19 5 69 0 0,-3 4-29 0 0,0-1 1 0 0,0-1-1 0 0,-1 0 1 0 0,0-1 0 0 0,-1-1-1 0 0,0 0 1 0 0,-1 0-1 0 0,1-1 1 0 0,-2-1 0 0 0,0 0-1 0 0,0 0 1 0 0,-1-1-1 0 0,3-6-40 0 0,-11 17-5 0 0,0-1 0 0 0,0 1 0 0 0,0 0 0 0 0,0 0 0 0 0,-1-1 0 0 0,1 1 0 0 0,-1 0 0 0 0,0-1 0 0 0,1 1 0 0 0,-1 0 0 0 0,0-1 0 0 0,-1 1 0 0 0,1-1 0 0 0,0 1 0 0 0,0 0 0 0 0,-1-1-1 0 0,0 1 1 0 0,1 0 0 0 0,-1-1 0 0 0,0 1 0 0 0,0 0 0 0 0,0 0 0 0 0,0 0 0 0 0,-1 0 0 0 0,1 0 0 0 0,-1 0 0 0 0,1 0 0 0 0,-1 1 0 0 0,0-1 0 0 0,1 0 0 0 0,-1 1 0 0 0,0-1 0 0 0,0 1 0 0 0,0 0-1 0 0,0-1 1 0 0,0 1 0 0 0,0 0 0 0 0,-1 0 0 0 0,1 1 0 0 0,0-1 0 0 0,0 0 0 0 0,-1 1 5 0 0,-102-12-1161 0 0,93 14 1026 0 0,1 1-1 0 0,0 0 1 0 0,1 1 0 0 0,-1 0 0 0 0,1 1-1 0 0,-1 0 1 0 0,1 1 0 0 0,1 0 0 0 0,-1 0-1 0 0,1 1 1 0 0,0 0 0 0 0,1 1 0 0 0,0 0 0 0 0,0 0-1 0 0,-6 9 136 0 0,11-14-12 0 0,0 0 1 0 0,0 1-1 0 0,0-1 0 0 0,1 1 0 0 0,-1 0 0 0 0,1 0 0 0 0,0 0 0 0 0,0 0 0 0 0,0 0 1 0 0,0 0-1 0 0,1 1 0 0 0,0-1 0 0 0,0 0 0 0 0,0 1 0 0 0,0-1 0 0 0,1 1 0 0 0,-1-1 1 0 0,1 1-1 0 0,1 0 0 0 0,-1-1 0 0 0,0 1 0 0 0,1-1 0 0 0,0 1 0 0 0,0-1 0 0 0,1 0 0 0 0,-1 1 1 0 0,1-1-1 0 0,0 0 0 0 0,0 0 0 0 0,0 0 0 0 0,0 0 0 0 0,1 0 0 0 0,0-1 0 0 0,0 1 1 0 0,0-1-1 0 0,0 0 0 0 0,0 0 0 0 0,1 0 0 0 0,-1 0 0 0 0,1 0 0 0 0,0-1 0 0 0,0 1 1 0 0,2 0 11 0 0,16 6 146 0 0,0-2 1 0 0,1 0 0 0 0,0-1 0 0 0,0-1 0 0 0,0-1 0 0 0,0-1 0 0 0,1-2 0 0 0,0 0 0 0 0,-1-1 0 0 0,1-2-1 0 0,-1 0 1 0 0,0-1 0 0 0,22-7-147 0 0,-16 2 121 0 0,0-1-1 0 0,-1-2 1 0 0,0-1-1 0 0,0-1 1 0 0,-1-1-1 0 0,-1-1 1 0 0,-1-2-1 0 0,0-1 1 0 0,-1 0-1 0 0,-1-2 1 0 0,0-1-1 0 0,-2-1 1 0 0,-1 0 0 0 0,0-2-1 0 0,-2 0 1 0 0,-1-1-1 0 0,-1-1 1 0 0,-1 0-1 0 0,3-10-120 0 0,-5 11-6 0 0,-1-1-1 0 0,-2-1 0 0 0,0 0 1 0 0,-2 0-1 0 0,-1-1 1 0 0,-1 0-1 0 0,-1 0 1 0 0,-1-1-1 0 0,-2 1 1 0 0,-1-1-1 0 0,-2 0 0 0 0,-1-9 7 0 0,2 35 2 0 0,0-1 0 0 0,-1 1 0 0 0,1-1 0 0 0,-1 1 0 0 0,0-1 0 0 0,0 1 0 0 0,0-1 0 0 0,0 1 0 0 0,0 0 0 0 0,-1-1 0 0 0,0 1-1 0 0,0 0 1 0 0,0 0 0 0 0,0 0 0 0 0,0 1 0 0 0,0-1 0 0 0,-1 0 0 0 0,1 1 0 0 0,-1-1 0 0 0,0 1 0 0 0,0 0 0 0 0,1 0 0 0 0,-2 0 0 0 0,1 0-1 0 0,0 1 1 0 0,0-1 0 0 0,0 1 0 0 0,-1 0 0 0 0,1 0 0 0 0,-1 0 0 0 0,1 0 0 0 0,-1 1 0 0 0,1-1 0 0 0,-1 1 0 0 0,1 0 0 0 0,-1 0-1 0 0,1 0 1 0 0,-1 1 0 0 0,0-1 0 0 0,1 1 0 0 0,-1 0 0 0 0,1 0 0 0 0,0 0 0 0 0,-1 0 0 0 0,1 1 0 0 0,0-1 0 0 0,0 1 0 0 0,0 0-1 0 0,0 0 1 0 0,0 0-2 0 0,-4 5 7 0 0,0 1-1 0 0,1 0 1 0 0,0 0 0 0 0,0 1-1 0 0,1 0 1 0 0,0-1-1 0 0,1 2 1 0 0,0-1-1 0 0,0 1 1 0 0,1-1-1 0 0,0 1 1 0 0,1 0-1 0 0,0 0 1 0 0,1 0-1 0 0,0 0 1 0 0,0 0-1 0 0,1 1 1 0 0,0-1-1 0 0,1 0 1 0 0,0 0-1 0 0,2 5-6 0 0,6 24 57 0 0,1 0 0 0 0,2 0 0 0 0,2-2-1 0 0,16 32-56 0 0,-20-44 17 0 0,53 169 11 0 0,-62-188-22 0 0,0 1 0 0 0,0-1 0 0 0,-1 0 1 0 0,0 1-1 0 0,0-1 0 0 0,-1 1 0 0 0,0-1 1 0 0,0 0-1 0 0,0 1 0 0 0,-1-1 0 0 0,1 0 1 0 0,-2 0-1 0 0,0 2-6 0 0,2-5-3 0 0,1-2-6 0 0,0-1-7 0 0,0 0 12 0 0,0 0-24 0 0,0 0-23 0 0,0 0-31 0 0,0 0-37 0 0,0 0-11 0 0,-4-24-2738 0 0,0 14 1445 0 0,-3-5-2181 0 0,1 6-4713 0 0,2 5-996 0 0</inkml:trace>
  <inkml:trace contextRef="#ctx0" brushRef="#br0" timeOffset="266.077">1305 689 9370 0 0,'0'0'3241'0'0,"0"0"-1762"0"0,0 0-648 0 0,0 0 134 0 0,0 0 269 0 0,0 0 155 0 0,0 0-35 0 0,0 0-182 0 0,0 0-157 0 0,35-8-117 0 0,113-27-104 0 0,68-2 1335 0 0,26 14-1612 0 0,-199 22-1355 0 0,-25 1-4616 0 0,-13 0-5512 0 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6.4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1 497 4377 0 0,'0'0'3259'0'0,"0"0"-1138"0"0,0 0-406 0 0,0 0-80 0 0,0 0-64 0 0,0 0-148 0 0,0 0-294 0 0,0 0-306 0 0,0 0-224 0 0,0 0-114 0 0,0 0-46 0 0,0 0 48 0 0,3-2 62 0 0,19-15 36 0 0,-1 0 0 0 0,0-2 0 0 0,-2 0 0 0 0,0-2 0 0 0,-1 0 0 0 0,-2-1 0 0 0,0 0-1 0 0,-1-1 1 0 0,10-23-585 0 0,23-29 406 0 0,49-87 35 0 0,-93 154-444 0 0,-4 8 1 0 0,0-1 1 0 0,-1 0 0 0 0,1 0-1 0 0,0 0 1 0 0,0 1 0 0 0,0-1-1 0 0,0 0 1 0 0,0 0 0 0 0,1 0 0 0 0,-1 1-1 0 0,0-1 1 0 0,0 0 0 0 0,0 0-1 0 0,1 1 1 0 0,-1-1 0 0 0,0 0-1 0 0,1 0 1 0 0,-1 1 0 0 0,1-1-1 0 0,-1 0 1 0 0,1 1 0 0 0,-1-1-1 0 0,1 1 1 0 0,-1-1 0 0 0,1 1-1 0 0,0-1 1 0 0,-1 1 0 0 0,1-1-1 0 0,0 1 1 0 0,-1-1 0 0 0,1 1-1 0 0,0 0 1 0 0,0-1 0 0 0,-1 1-1 0 0,1 0 1 0 0,0 0 0 0 0,0 0-1 0 0,0-1 1 0 0,-1 1 0 0 0,1 0 0 0 0,0 0-1 0 0,0 0 1 0 0,0 0 0 0 0,-1 0-1 0 0,1 1 1 0 0,0-1 0 0 0,0 0-1 0 0,0 0 1 0 0,-1 0 0 0 0,1 1-1 0 0,0-1 1 0 0,0 0 0 0 0,-1 1-1 0 0,1-1 1 0 0,0 1 0 0 0,0-1 1 0 0,92 227 848 0 0,-43-69-475 0 0,-18-107-207 0 0,-9-44-8651 0 0,-19-7-3461 0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6177 0 0,'0'0'3448'0'0,"0"0"-1619"0"0,0 0-686 0 0,0 0-46 0 0,0 0 83 0 0,0 0 12 0 0,0 0-182 0 0,0 0-305 0 0,0 0-250 0 0,0 0-64 0 0,0 0 73 0 0,0 0 121 0 0,0 0 90 0 0,7 0 17 0 0,129 7 3153 0 0,3-14-2379 0 0,18-5-586 0 0,-89 12-3588 0 0,-64 0 2405 0 0,-4-2-2262 0 0,0 1 460 0 0,0 0-4483 0 0,0 1-5033 0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7514 0 0,'0'0'1228'0'0,"0"0"-292"0"0,0 0-5 0 0,0 0 120 0 0,0 0 76 0 0,0 0-95 0 0,0 0-247 0 0,0 0-212 0 0,0 0-83 0 0,0 0-6 0 0,0 0 18 0 0,0 0 11 0 0,0 0 7 0 0,14 17 3661 0 0,-10-15-3942 0 0,1 0 0 0 0,0 0 0 0 0,0 0 0 0 0,0-1 0 0 0,0 1-1 0 0,0-1 1 0 0,0 0 0 0 0,0-1 0 0 0,0 1 0 0 0,0-1 0 0 0,0 0 0 0 0,0 0-1 0 0,1-1 1 0 0,-1 0 0 0 0,0 0-239 0 0,17 0 384 0 0,218-21 1327 0 0,-156 21-1582 0 0,-83-1 884 0 0,0 1-8742 0 0,-1 0 111 0 0,0 1-4362 0 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7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8082 0 0,'0'0'4121'0'0,"0"0"-2744"0"0,0 0-846 0 0,0 0 197 0 0,0 0 395 0 0,0 0 259 0 0,0 0 7 0 0,0 0-131 0 0,0 0-205 0 0,0 0-178 0 0,0 0-97 0 0,0 0-71 0 0,34 1-59 0 0,108 4-65 0 0,39-18 1032 0 0,-138 5-1446 0 0,64-16-429 0 0,-73 12-922 0 0,-13 1-6491 0 0,-17 7-4054 0 0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44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1 312 2425 0 0,'0'0'1332'0'0,"0"0"-199"0"0,0 0 28 0 0,0 0 192 0 0,0 0 94 0 0,0 0-133 0 0,0 0-326 0 0,0 0-304 0 0,0 0-109 0 0,0 0-4 0 0,0 0 26 0 0,0 0 34 0 0,0 0-28 0 0,7 4-27 0 0,7 4-25 0 0,2 0 0 0 0,-1-1 0 0 0,1-1 0 0 0,0 0 0 0 0,0-1 0 0 0,0-1 1 0 0,1 0-1 0 0,0-2 0 0 0,16 2-551 0 0,-19-4 229 0 0,1 0 0 0 0,-1 0 0 0 0,0-2 0 0 0,0 0 0 0 0,0 0 0 0 0,0-1 0 0 0,-1-1 0 0 0,1-1 0 0 0,1 0-229 0 0,7-3 168 0 0,0-1-1 0 0,-1-1 0 0 0,0-1 0 0 0,-1 0 1 0 0,0-2-1 0 0,0 0 0 0 0,-2-1 1 0 0,0-1-1 0 0,0-1 0 0 0,-2-1 0 0 0,0 0 1 0 0,10-14-168 0 0,-22 25 62 0 0,0 1 0 0 0,0-1 0 0 0,0 0 0 0 0,-1 0 0 0 0,0-1 0 0 0,0 1 0 0 0,-1-1 0 0 0,1 1 0 0 0,-1-1 0 0 0,-1 0 0 0 0,1 0 0 0 0,-1 0 0 0 0,-1 0 0 0 0,1 0 0 0 0,-1 0 0 0 0,0 0 0 0 0,-2-6-62 0 0,0 10-5 0 0,-1 0-1 0 0,0 0 0 0 0,0 0 0 0 0,0 0 0 0 0,0 1 0 0 0,0-1 0 0 0,0 1 0 0 0,-1 0 0 0 0,1 0 0 0 0,-1 0 1 0 0,0 0-1 0 0,0 0 0 0 0,0 1 0 0 0,1 0 0 0 0,-1 0 0 0 0,0 0 0 0 0,-1 0 0 0 0,1 1 0 0 0,0-1 1 0 0,0 1-1 0 0,0 0 0 0 0,0 0 0 0 0,0 1 0 0 0,0-1 0 0 0,0 1 0 0 0,-3 1 6 0 0,-7-2-61 0 0,-6 3 3 0 0,-1 1 0 0 0,0 1 1 0 0,1 1-1 0 0,0 1 0 0 0,0 1 1 0 0,1 0-1 0 0,0 2 1 0 0,1 0-1 0 0,0 1 0 0 0,0 1 1 0 0,1 0-1 0 0,1 1 0 0 0,-11 12 58 0 0,17-17 5 0 0,0 0 1 0 0,0 1-1 0 0,1 0 0 0 0,0 1 1 0 0,1 0-1 0 0,0 0 0 0 0,0 1 0 0 0,1 0 1 0 0,1 0-1 0 0,0 0 0 0 0,0 1 0 0 0,1 0 1 0 0,1 0-1 0 0,0 1 0 0 0,0-1 0 0 0,2 1 1 0 0,-2 10-6 0 0,7-13 49 0 0,0-1 0 0 0,0 0 0 0 0,2 0 0 0 0,-1 0 0 0 0,1 0 0 0 0,0-1 1 0 0,0 0-1 0 0,1 0 0 0 0,1 0 0 0 0,-1-1 0 0 0,1 0 0 0 0,0 0 0 0 0,1-1 1 0 0,-1 0-1 0 0,1 0 0 0 0,0-1 0 0 0,1 0 0 0 0,0 0 0 0 0,-1-1 0 0 0,4 1-49 0 0,20 10 276 0 0,1-1-1 0 0,0-2 0 0 0,1-2 1 0 0,0-1-1 0 0,0-1 0 0 0,1-2 1 0 0,0-1-1 0 0,0-2 0 0 0,0-2 1 0 0,1-1-1 0 0,10-2-275 0 0,-44 2 3 0 0,0 0-1 0 0,0 0 1 0 0,1 0 0 0 0,-1 0-1 0 0,0-1 1 0 0,0 1-1 0 0,0-1 1 0 0,1 1 0 0 0,-1-1-1 0 0,0 0 1 0 0,0 0-1 0 0,0 0 1 0 0,0 0 0 0 0,0 0-1 0 0,0 0 1 0 0,-1-1-1 0 0,1 1 1 0 0,0-1 0 0 0,-1 1-1 0 0,1-1 1 0 0,0 0-1 0 0,-1 1 1 0 0,0-1 0 0 0,0 0-1 0 0,1 0 1 0 0,-1 0-1 0 0,0 0 1 0 0,0 0 0 0 0,-1 0-1 0 0,1 0 1 0 0,0-1-1 0 0,-1 1 1 0 0,1 0 0 0 0,-1 0-1 0 0,0 0 1 0 0,0-1 0 0 0,0 1-1 0 0,0 0 1 0 0,0 0-1 0 0,0-1 1 0 0,0 1 0 0 0,-1 0-1 0 0,0 0-2 0 0,-13-2-7348 0 0,12 4 3918 0 0,-1 0-8593 0 0</inkml:trace>
  <inkml:trace contextRef="#ctx0" brushRef="#br0" timeOffset="766.979">920 420 10194 0 0,'0'0'2234'0'0,"0"0"-808"0"0,0 0-231 0 0,0 0 83 0 0,0 0 57 0 0,0 0-81 0 0,0 0-222 0 0,0 0-256 0 0,0 0-154 0 0,0 0-67 0 0,0 0-13 0 0,0 0-7 0 0,-8 12 819 0 0,-94 208-171 0 0,81-179-1077 0 0,21-41-95 0 0,0 0 10 0 0,0 0 7 0 0,0 0 20 0 0,0 0 25 0 0,0 0 17 0 0,16-32 154 0 0,87-120-185 0 0,-20 53-50 0 0,-56 82 3 0 0,-27 17-34 0 0,0 0 6 0 0,0 0-11 0 0,0 0 2 0 0,0 23 90 0 0,0-5 0 0 0,15 72-15 0 0,-7-76-69 0 0,-6-9 22 0 0,1 0 0 0 0,-1 0 1 0 0,1 0-1 0 0,0 0 0 0 0,0-1 1 0 0,0 1-1 0 0,1-1 0 0 0,0 0 1 0 0,0 0-1 0 0,0 0 1 0 0,0 0-1 0 0,0-1 0 0 0,1 0 1 0 0,0 0-1 0 0,-1 0 0 0 0,4 1-3 0 0,-4-3 33 0 0,0 0-1 0 0,0-1 1 0 0,0 1-1 0 0,0-1 0 0 0,0 0 1 0 0,0 0-1 0 0,0 0 1 0 0,-1-1-1 0 0,1 1 1 0 0,0-1-1 0 0,0 0 1 0 0,0 0-1 0 0,-1 0 0 0 0,1-1 1 0 0,0 1-1 0 0,-1-1 1 0 0,1 0-1 0 0,-1 0 1 0 0,0 0-1 0 0,1 0 0 0 0,-1-1 1 0 0,0 1-1 0 0,-1-1 1 0 0,1 0-1 0 0,0 0 1 0 0,-1 0-1 0 0,1 0 1 0 0,1-4-33 0 0,45-100 834 0 0,-48 104-844 0 0,0 1 0 0 0,-1-1 0 0 0,1 0 0 0 0,-1 0 0 0 0,1 0 1 0 0,-1 1-1 0 0,0-1 0 0 0,0 0 0 0 0,0 0 0 0 0,0 0 0 0 0,0 0 0 0 0,-1 0 0 0 0,1 1 0 0 0,-1-1 0 0 0,0 0 0 0 0,0 0 0 0 0,0 1 0 0 0,0-1 0 0 0,-1 1 0 0 0,1-1 0 0 0,-2-1 10 0 0,-19-6-2322 0 0,7 8-5618 0 0,10 2-4215 0 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18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0,'0'0'1846'0'0,"0"0"-402"0"0,0 0 58 0 0,0 0 311 0 0,0 0 187 0 0,0 0-116 0 0,0 0-361 0 0,0 0-446 0 0,0 0-378 0 0,0 0-240 0 0,0 0-134 0 0,0 0-76 0 0,0 0 0 0 0,2 2 52 0 0,9 34 3300 0 0,-11-35-3360 0 0,5 26 234 0 0,11-14-1849 0 0,-10-9-2433 0 0,-2-2-4996 0 0,-2-2 3099 0 0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6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13 2377 0 0,'0'0'1460'0'0,"0"0"-123"0"0,0 0 108 0 0,0 0 267 0 0,0 0 110 0 0,0 0-96 0 0,0 0-245 0 0,0 0-286 0 0,0 0-227 0 0,0 0-128 0 0,0 0-131 0 0,0 0-109 0 0,0 0-43 0 0,-9-2-22 0 0,-35-8 1151 0 0,-28 13 1578 0 0,58 4-3150 0 0,1 1 1 0 0,0 0-1 0 0,0 0 0 0 0,1 2 0 0 0,0-1 0 0 0,1 2 0 0 0,0-1 0 0 0,0 1 0 0 0,1 1 0 0 0,1 0 0 0 0,0 1 0 0 0,1-1 0 0 0,-4 8-114 0 0,10-16 26 0 0,0 0-1 0 0,1 0 0 0 0,-1 0 1 0 0,1 0-1 0 0,0 0 0 0 0,0 1 1 0 0,1-1-1 0 0,-1 0 0 0 0,1 0 1 0 0,0 1-1 0 0,0-1 0 0 0,0 0 1 0 0,0 1-1 0 0,1-1 0 0 0,0 0 1 0 0,0 0-1 0 0,0 1 0 0 0,0-1 1 0 0,1 0-1 0 0,0 0 1 0 0,0 0-1 0 0,0-1 0 0 0,0 1 1 0 0,0 0-1 0 0,1-1 0 0 0,1 3-25 0 0,115 82 886 0 0,-34-53-457 0 0,0-16-1794 0 0,-83-26-7967 0 0,-2 7-2461 0 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8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3673 0 0,'0'0'1880'0'0,"0"0"-11"0"0,0 0 67 0 0,0 0-10 0 0,0 0-109 0 0,0 0-236 0 0,0 0-238 0 0,0 0-183 0 0,0 0-178 0 0,0 0-102 0 0,0 0-76 0 0,0 0-56 0 0,0 0-49 0 0,16 4 1828 0 0,196-11 990 0 0,-92 2-2998 0 0,-122 3-3020 0 0,-3 0-5909 0 0,3 2-3995 0 0</inkml:trace>
  <inkml:trace contextRef="#ctx0" brushRef="#br0" timeOffset="1300.316">425 270 8970 0 0,'0'0'2294'0'0,"0"0"-1059"0"0,0 0-178 0 0,0 0 256 0 0,0 0 120 0 0,0 0-35 0 0,0 0-161 0 0,0 0-160 0 0,0 0-139 0 0,36-9-129 0 0,114-29-161 0 0,6-20 563 0 0,-137 48-1111 0 0,-1-1 0 0 0,-1-1 0 0 0,0-1 1 0 0,0 0-1 0 0,-2-1 0 0 0,1-1 1 0 0,-2 0-1 0 0,0-1 0 0 0,0-2-100 0 0,-10 13 29 0 0,3-3 55 0 0,-7 7-85 0 0,1 0 0 0 0,-1 0 0 0 0,1 0 1 0 0,-1 1-1 0 0,1-1 0 0 0,0 0 0 0 0,-1 0 0 0 0,1 0 0 0 0,0 1 0 0 0,-1-1 0 0 0,1 0 0 0 0,0 1 0 0 0,0-1 0 0 0,0 1 0 0 0,0-1 0 0 0,0 1 0 0 0,-1-1 0 0 0,1 1 0 0 0,0-1 0 0 0,0 1 0 0 0,0 0 1 0 0,0 0-1 0 0,0-1 0 0 0,0 1 0 0 0,0 0 0 0 0,0 0 0 0 0,0 0 0 0 0,0 0 0 0 0,0 0 0 0 0,1 0 0 0 0,-1 1 0 0 0,0-1 0 0 0,0 0 0 0 0,0 0 0 0 0,-1 1 0 0 0,1-1 0 0 0,0 0 0 0 0,0 1 1 0 0,0-1-1 0 0,0 1 0 0 0,0 0 0 0 0,0-1 0 0 0,-1 1 0 0 0,1 0 0 0 0,0-1 0 0 0,0 2 1 0 0,8 5 84 0 0,0 1 1 0 0,0 0-1 0 0,-1 1 1 0 0,0-1-1 0 0,-1 2 1 0 0,0-1-1 0 0,0 1 1 0 0,-1 0-1 0 0,-1 1 1 0 0,1-1-1 0 0,1 9-84 0 0,26 76 911 0 0,-23-87-2479 0 0,0-8-6791 0 0,-8 0-3505 0 0</inkml:trace>
  <inkml:trace contextRef="#ctx0" brushRef="#br0" timeOffset="2287.29">1696 251 3689 0 0,'0'0'2567'0'0,"0"0"-989"0"0,0 0-305 0 0,0 0 141 0 0,0 0 166 0 0,0 0 41 0 0,0 0-166 0 0,0 0-240 0 0,0 0-206 0 0,0 0-118 0 0,0 0-58 0 0,0 0-39 0 0,7 4 1919 0 0,-59 19-1076 0 0,-133 65-76 0 0,184-87-1559 0 0,0 0 0 0 0,0 0 1 0 0,1 1-1 0 0,-1-1 1 0 0,0 1-1 0 0,1-1 1 0 0,-1 0-1 0 0,1 1 1 0 0,0-1-1 0 0,0 1 1 0 0,-1-1-1 0 0,1 1 1 0 0,0-1-1 0 0,0 1 0 0 0,0-1 1 0 0,1 1-1 0 0,-1-1 1 0 0,0 1-1 0 0,0-1 1 0 0,1 1-1 0 0,-1-1 1 0 0,1 0-1 0 0,-1 1 1 0 0,1-1-1 0 0,0 0 1 0 0,0 1-1 0 0,-1-1 1 0 0,1 0-1 0 0,0 0 0 0 0,0 1 1 0 0,0-1-1 0 0,0 0 1 0 0,0 0-1 0 0,1 0 1 0 0,-1-1-1 0 0,0 1 1 0 0,0 0-1 0 0,1 0 1 0 0,-1 0-1 0 0,0-1 1 0 0,1 1-1 0 0,-1-1 1 0 0,1 1-1 0 0,-1-1 0 0 0,0 0 1 0 0,2 1-3 0 0,52 25 45 0 0,-44-23-34 0 0,-1 1 0 0 0,0 0-1 0 0,0 1 1 0 0,-1 0 0 0 0,1 1 0 0 0,-1 0 0 0 0,0 0 0 0 0,-1 1 0 0 0,1 0 0 0 0,-1 0 0 0 0,-1 1-1 0 0,1 0 1 0 0,-1 1 0 0 0,5 8-11 0 0,-11-13 41 0 0,-1 0 0 0 0,0 0-1 0 0,0 0 1 0 0,-1 0 0 0 0,1 1-1 0 0,-1-1 1 0 0,0 0 0 0 0,0 0-1 0 0,0-1 1 0 0,0 1 0 0 0,-1 0-1 0 0,1 0 1 0 0,-1-1 0 0 0,0 1-1 0 0,-1 0 1 0 0,1-1 0 0 0,0 0-1 0 0,-1 0 1 0 0,0 0 0 0 0,0 0-1 0 0,0 0 1 0 0,0 0 0 0 0,0-1-1 0 0,0 1 1 0 0,-1-1 0 0 0,1 0-1 0 0,-1 0 1 0 0,0 0 0 0 0,1-1-1 0 0,-5 2-40 0 0,-1 3 39 0 0,-8 3 35 0 0,-1 0-1 0 0,-1-2 1 0 0,1 0 0 0 0,-1 0-1 0 0,0-2 1 0 0,-1-1 0 0 0,1 0-1 0 0,-19 1-73 0 0,5 0 38 0 0,-130-1-61 0 0,164-5-41 0 0,0 1 0 0 0,-1-1 0 0 0,1 1 0 0 0,0-1 0 0 0,-1 0 0 0 0,1 1 0 0 0,0-1 0 0 0,-1 0 0 0 0,1 1 0 0 0,-1-1 0 0 0,1 0 0 0 0,-1 0 0 0 0,0 0 0 0 0,1 1 0 0 0,-1-1 0 0 0,0 0 0 0 0,1 0 0 0 0,-1 0 0 0 0,0 0 0 0 0,0 0 0 0 0,0 0 0 0 0,0 1 0 0 0,0-1 1 0 0,0 0-1 0 0,0 0 0 0 0,0 0 0 0 0,0 0 0 0 0,0 0 0 0 0,-1 0 0 0 0,1 0 0 0 0,0 1 0 0 0,0-1 0 0 0,-1 0 0 0 0,1 0 0 0 0,-1 0 0 0 0,1 0 0 0 0,-1 1 0 0 0,1-1 0 0 0,-1 0 0 0 0,1 1 0 0 0,-1-1 0 0 0,0 0 0 0 0,1 1 0 0 0,-1-1 0 0 0,0 1 0 0 0,0-1 0 0 0,1 1 0 0 0,-1-1 0 0 0,0 1 0 0 0,0 0 0 0 0,0-1 0 0 0,0 1 0 0 0,1 0 0 0 0,-1 0 0 0 0,0-1 0 0 0,0 1 0 0 0,0 0 0 0 0,0 0 0 0 0,0 0 0 0 0,0 0 0 0 0,0 0 64 0 0,30-14-2998 0 0,-9 6-3749 0 0,-6 3-4871 0 0</inkml:trace>
  <inkml:trace contextRef="#ctx0" brushRef="#br0" timeOffset="2638.504">1970 389 8146 0 0,'0'0'792'0'0,"0"0"-51"0"0,0 0 469 0 0,0 0 422 0 0,0 0 182 0 0,0 0-82 0 0,0 0-326 0 0,0 0-328 0 0,0 0-198 0 0,0 0-128 0 0,0 0-89 0 0,0 0-86 0 0,0 0-77 0 0,-2 24-65 0 0,-10 107 285 0 0,10-113-451 0 0,-1 0 0 0 0,-1 0 0 0 0,-1 0 0 0 0,-1 0 0 0 0,0-1 0 0 0,-1 0 0 0 0,-6 9-269 0 0,8-15 20 0 0,-1 2-1064 0 0,4-13-3085 0 0,1-9-4214 0 0,1 5-2978 0 0</inkml:trace>
  <inkml:trace contextRef="#ctx0" brushRef="#br0" timeOffset="2921.483">2033 31 10994 0 0,'0'0'771'0'0,"0"0"-113"0"0,0 0 146 0 0,0 0 213 0 0,0 0 84 0 0,0 0-144 0 0,0 0-282 0 0,0 0-250 0 0,0 0-155 0 0,0 0-86 0 0,0 0-65 0 0,0 0-42 0 0,0 0-36 0 0,-10 12-3 0 0,-30 37-6 0 0,31-37-3 0 0,17-12 95 0 0,-6 1-181 0 0,1-1 0 0 0,0 0 0 0 0,0 1 0 0 0,0-1 0 0 0,0-1 0 0 0,0 1 0 0 0,0 0 0 0 0,0-1 0 0 0,0 1 0 0 0,0-1 0 0 0,0 0 0 0 0,-1 0 0 0 0,1 0 0 0 0,0 0 0 0 0,-1-1 0 0 0,1 1 0 0 0,-1-1 0 0 0,1 0 0 0 0,-1 1 0 0 0,0-1 0 0 0,1 0 0 0 0,-1 0 0 0 0,1-2 57 0 0,-2 2-99 0 0,6-8-2424 0 0,-4 4-2590 0 0,-3 5-4157 0 0</inkml:trace>
  <inkml:trace contextRef="#ctx0" brushRef="#br0" timeOffset="3734.038">2212 713 392 0 0,'0'0'2047'0'0,"0"0"-365"0"0,0 0-118 0 0,0 0 14 0 0,0 0 14 0 0,0 0-35 0 0,0 0-28 0 0,0 0-102 0 0,0 0-123 0 0,0 0-151 0 0,0 0-148 0 0,0 0-89 0 0,-6 1-51 0 0,-21 1-31 0 0,25-3-691 0 0,1 0 0 0 0,-1 0 0 0 0,1 0 0 0 0,-1-1 0 0 0,1 1 0 0 0,0 0 0 0 0,0 0 0 0 0,-1-1 0 0 0,1 1 0 0 0,0-1 0 0 0,0 1 0 0 0,0-1 0 0 0,1 0 0 0 0,-1 1 0 0 0,0-1 0 0 0,1 0 0 0 0,-1 1 0 0 0,1-1 0 0 0,-1 0 0 0 0,1 0 0 0 0,0 1 0 0 0,0-1 0 0 0,0 0 0 0 0,0 0 0 0 0,0 0 0 0 0,0 1 0 0 0,0-1 0 0 0,0 0 0 0 0,1 0 0 0 0,-1 1 0 0 0,1-1 0 0 0,0 0 0 0 0,-1 0-143 0 0,59-78 1001 0 0,53-36-386 0 0,-6 16-479 0 0,-91 93-181 0 0,-15 7 20 0 0,0 0-6 0 0,0 0-24 0 0,0 0 6 0 0,0 0 5 0 0,6 19-82 0 0,2 63 65 0 0,-8-73 57 0 0,0-1 1 0 0,1 1-1 0 0,0-1 1 0 0,0 1-1 0 0,1-1 0 0 0,1 0 1 0 0,-1 0-1 0 0,1 1 0 0 0,0-2 1 0 0,1 1-1 0 0,0 0 0 0 0,0-1 1 0 0,1 0-1 0 0,0 0 0 0 0,0 0 1 0 0,1 0-1 0 0,-1-1 0 0 0,1 0 1 0 0,2 1 3 0 0,-2-6 24 0 0,-1 0-1 0 0,1 0 1 0 0,0 0 0 0 0,0-1-1 0 0,0 1 1 0 0,0-1 0 0 0,0-1 0 0 0,0 1-1 0 0,0-1 1 0 0,-1 0 0 0 0,1-1 0 0 0,0 1-1 0 0,0-1 1 0 0,-1-1 0 0 0,1 1 0 0 0,-1 0-1 0 0,0-1 1 0 0,2-2-24 0 0,-5 4 12 0 0,9-5 112 0 0,-1-1 1 0 0,-1 0 0 0 0,0-1 0 0 0,0 0 0 0 0,0-1 0 0 0,-1 0 0 0 0,0 0-1 0 0,-1 0 1 0 0,0-1 0 0 0,0 0 0 0 0,-1-1 0 0 0,-1 1 0 0 0,0-1 0 0 0,0 0-1 0 0,-1-1 1 0 0,2-7-125 0 0,-3-58-465 0 0,-18 64-2067 0 0,8 10-7784 0 0,4 3-1970 0 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7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46 10426 0 0,'0'0'3201'0'0,"0"0"-1601"0"0,0 0-520 0 0,0 0-29 0 0,0 0 2 0 0,0 0-65 0 0,0 0-156 0 0,0 0-177 0 0,0 0-167 0 0,0 0-107 0 0,0 0-99 0 0,-35 21-94 0 0,-103 67-72 0 0,89-38-18 0 0,47-40-82 0 0,0-3-11 0 0,0 0 0 0 0,1 0-1 0 0,0 0 1 0 0,0 0-1 0 0,0 0 1 0 0,1 1 0 0 0,0-1-1 0 0,1 0 1 0 0,-1 0-1 0 0,1 0 1 0 0,1 0-1 0 0,-1 0 1 0 0,1 0 0 0 0,1 0-1 0 0,-1 0 1 0 0,1-1-1 0 0,0 1 1 0 0,0-1-1 0 0,1 0 1 0 0,0 0 0 0 0,0 0-1 0 0,1 0 1 0 0,-1-1-1 0 0,1 0 1 0 0,1 0-1 0 0,-1 0 1 0 0,0 0 0 0 0,1-1-1 0 0,0 0 1 0 0,0 0-1 0 0,1-1 1 0 0,-1 1 0 0 0,1-1-1 0 0,-1-1 1 0 0,1 1-1 0 0,0-1 1 0 0,6 1-5 0 0,6 1 176 0 0,0 0 1 0 0,0-1 0 0 0,0-1-1 0 0,0-1 1 0 0,1-1-1 0 0,-1-1 1 0 0,18-2-177 0 0,-28 2 124 0 0,1-1 1 0 0,-1 0-1 0 0,-1-1 1 0 0,1 0-1 0 0,0 0 0 0 0,-1-1 1 0 0,0 0-1 0 0,1 0 0 0 0,-2-1 1 0 0,1 0-1 0 0,0-1 0 0 0,-1 1 1 0 0,0-2-1 0 0,-1 1 0 0 0,1-1 1 0 0,-1 0-1 0 0,0 0 1 0 0,-1 0-1 0 0,0-1 0 0 0,0 0 1 0 0,0 0-1 0 0,-1 0 0 0 0,-1 0 1 0 0,1-1-1 0 0,-1 0 0 0 0,-1 0 1 0 0,1 0-1 0 0,-2 0 1 0 0,1 0-1 0 0,-1 0 0 0 0,0 0 1 0 0,-1-5-125 0 0,-1 5-4 0 0,1 0 0 0 0,-1 0 0 0 0,0 0 1 0 0,-1 0-1 0 0,0 0 0 0 0,-1 1 1 0 0,0-1-1 0 0,0 1 0 0 0,-1-1 0 0 0,0 1 1 0 0,0 1-1 0 0,-1-1 0 0 0,0 0 1 0 0,0 1-1 0 0,-1 0 0 0 0,0 0 0 0 0,0 1 1 0 0,0 0-1 0 0,-1 0 0 0 0,0 0 0 0 0,0 1 1 0 0,-1 0-1 0 0,1 0 0 0 0,-6-1 4 0 0,4 0-221 0 0,-1 1-1 0 0,1 0 0 0 0,-1 1 0 0 0,0 0 1 0 0,-1 0-1 0 0,1 1 0 0 0,0 1 0 0 0,-1 0 1 0 0,0 0-1 0 0,0 1 0 0 0,-2 0 222 0 0,-21 1-2027 0 0,11 0-2518 0 0,3 0-7242 0 0</inkml:trace>
  <inkml:trace contextRef="#ctx0" brushRef="#br0" timeOffset="436.056">1 285 14355 0 0,'0'0'2046'0'0,"0"0"-903"0"0,0 0-302 0 0,0 0 99 0 0,0 0 69 0 0,0 0-28 0 0,0 0-206 0 0,0 0-235 0 0,0 0-150 0 0,0 0-97 0 0,0 0-41 0 0,0 0-41 0 0,0 0-37 0 0,16-8-27 0 0,109-56 357 0 0,-24 44-284 0 0,-75 66 48 0 0,-21-41-204 0 0,1-1 0 0 0,-1 1 0 0 0,1-1 0 0 0,0 0 0 0 0,0 0-1 0 0,0-1 1 0 0,1 0 0 0 0,0 0 0 0 0,-1-1 0 0 0,1 1-1 0 0,0-1 1 0 0,0-1 0 0 0,0 1 0 0 0,0-1 0 0 0,0-1 0 0 0,0 1-1 0 0,1-1 1 0 0,4-1-64 0 0,22 4 461 0 0,30-2 18 0 0,-64 3-1529 0 0,1 2-5012 0 0,0-5 1622 0 0,-1 0-7905 0 0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6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31 10122 0 0,'0'0'1494'0'0,"0"0"-199"0"0,0 0-23 0 0,0 0 50 0 0,0 0-41 0 0,0 0-209 0 0,0 0-235 0 0,0 0-180 0 0,0 0-123 0 0,0 0-96 0 0,0 0-94 0 0,-32 34-92 0 0,-95 102-66 0 0,88-76 62 0 0,39-51-183 0 0,0-4-28 0 0,0-1 0 0 0,0 1 0 0 0,1-1 1 0 0,-1 1-1 0 0,1-1 0 0 0,0 1 0 0 0,0-1 0 0 0,0 0 0 0 0,1 0 0 0 0,0 1 0 0 0,-1-1 0 0 0,1 0 0 0 0,1 0 0 0 0,-1 0 0 0 0,1-1 0 0 0,-1 1 1 0 0,1-1-1 0 0,0 1 0 0 0,0-1 0 0 0,1 0 0 0 0,-1 0 0 0 0,1 0 0 0 0,-1-1 0 0 0,1 1 0 0 0,0-1 0 0 0,0 0 0 0 0,0 0 0 0 0,0 0 0 0 0,1 0 1 0 0,1-1-38 0 0,7 4 144 0 0,0-1 0 0 0,0-1 0 0 0,0 0 0 0 0,1 0 0 0 0,-1-2 1 0 0,1 0-1 0 0,-1 0 0 0 0,1-1 0 0 0,12-2-144 0 0,-15 1 91 0 0,0-1 0 0 0,0 0 1 0 0,0-1-1 0 0,-1 0 0 0 0,1-1 0 0 0,-1 0 0 0 0,0-1 0 0 0,0 0 1 0 0,0 0-1 0 0,0-1 0 0 0,-1 0 0 0 0,0-1 0 0 0,0 0 0 0 0,-1-1 1 0 0,0 1-1 0 0,0-2 0 0 0,-1 1 0 0 0,0-1 0 0 0,0 0 1 0 0,-1 0-1 0 0,-1-1 0 0 0,1 0 0 0 0,-1 0 0 0 0,-1 0 0 0 0,0 0 1 0 0,-1-1-1 0 0,1 0 0 0 0,-2 0 0 0 0,0 0 0 0 0,0 0 0 0 0,-1 0 1 0 0,0 0-1 0 0,-2-11-91 0 0,0 16-9 0 0,0 1 0 0 0,-1 0 0 0 0,1-1 1 0 0,-1 1-1 0 0,-1 0 0 0 0,1 0 0 0 0,-1 1 1 0 0,0-1-1 0 0,0 0 0 0 0,0 1 0 0 0,0 0 0 0 0,-1 0 1 0 0,0 0-1 0 0,0 0 0 0 0,0 0 0 0 0,0 1 1 0 0,-1 0-1 0 0,1 0 0 0 0,-1 0 0 0 0,0 0 0 0 0,0 1 1 0 0,0 0-1 0 0,-4-2 9 0 0,-125-25-1660 0 0,99 28-460 0 0,14 5-2908 0 0,8 0-4126 0 0</inkml:trace>
  <inkml:trace contextRef="#ctx0" brushRef="#br0" timeOffset="506.45">889 8 6617 0 0,'0'0'3460'0'0,"0"0"-1664"0"0,0 0-556 0 0,0 0 33 0 0,0 0 58 0 0,0 0-43 0 0,0 0-46 0 0,0 0-177 0 0,0 0-181 0 0,0 0-184 0 0,0 0-161 0 0,0 0-107 0 0,-20 6-60 0 0,-62 18-32 0 0,-23 32 1241 0 0,103-55-1574 0 0,0 0 0 0 0,0 0 0 0 0,1 0 0 0 0,-1 1 0 0 0,0-1 0 0 0,1 1 0 0 0,-1 0 0 0 0,1-1 0 0 0,0 1 0 0 0,0 0 0 0 0,-1 0 0 0 0,1 0-1 0 0,0 0 1 0 0,0 0 0 0 0,1 0 0 0 0,-1 0 0 0 0,0 0 0 0 0,1 0 0 0 0,-1 0 0 0 0,1 0 0 0 0,0 0 0 0 0,0 1 0 0 0,0-1 0 0 0,0 0 0 0 0,0 0 0 0 0,0 0 0 0 0,0 1 0 0 0,1-1 0 0 0,-1 0 0 0 0,1 0 0 0 0,0 0 0 0 0,-1 0 0 0 0,1 0 0 0 0,0 0 0 0 0,0 0 0 0 0,0 0 0 0 0,1 0 0 0 0,-1-1 0 0 0,0 1 0 0 0,1 0 0 0 0,-1-1 0 0 0,1 1 0 0 0,-1-1 0 0 0,1 1 0 0 0,0-1 0 0 0,0 0 0 0 0,0 0 0 0 0,1 1-7 0 0,106 63 53 0 0,-106-63-13 0 0,0 0 1 0 0,0 0-1 0 0,0 0 1 0 0,0 1-1 0 0,0-1 1 0 0,0 1-1 0 0,-1 0 1 0 0,1 0-1 0 0,-1 0 1 0 0,0 0-1 0 0,0 0 1 0 0,0 0-1 0 0,0 1 1 0 0,0-1-1 0 0,-1 0 1 0 0,0 1-1 0 0,1 0 1 0 0,-1-1-1 0 0,-1 1 1 0 0,1 0-1 0 0,0-1 1 0 0,-1 1-1 0 0,0 0 0 0 0,0 0 1 0 0,0 0-1 0 0,0-1 1 0 0,-1 1-1 0 0,1 0 1 0 0,-1 0-1 0 0,0-1 1 0 0,0 1-41 0 0,-8 5 70 0 0,1 0 0 0 0,-1-1-1 0 0,-1-1 1 0 0,1 1 0 0 0,-1-1 0 0 0,-1-1 0 0 0,1 0 0 0 0,-1 0 0 0 0,0-1-1 0 0,0 0 1 0 0,-1-1 0 0 0,1-1 0 0 0,-8 2-70 0 0,-96 3-1127 0 0,103-13-970 0 0,11-5-6878 0 0,1 6-2776 0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03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288 486 1272 0 0,'0'0'1834'0'0,"0"0"-148"0"0,0 0 163 0 0,0 0 284 0 0,0 0 98 0 0,0 0-181 0 0,0 0-305 0 0,0 0-324 0 0,0 0-241 0 0,0 0-161 0 0,0 0-102 0 0,0 0-74 0 0,-5-5-87 0 0,-13-16-89 0 0,-25 16 1390 0 0,-45 50-1514 0 0,86-43-534 0 0,-8 4-5 0 0,1 1 0 0 0,0 0-1 0 0,0 1 1 0 0,1 0 0 0 0,0 0 0 0 0,1 1 0 0 0,-1-1 0 0 0,2 2 0 0 0,-1-1 0 0 0,1 1-1 0 0,1 0 1 0 0,0 0 0 0 0,0 1 0 0 0,1 0 0 0 0,0 0 0 0 0,1 0 0 0 0,0 0-1 0 0,1 0 1 0 0,0 0 0 0 0,1 5-4 0 0,0-10 1 0 0,1 1 1 0 0,0-1-1 0 0,0 1 0 0 0,1-1 0 0 0,0 0 0 0 0,0 1 0 0 0,1-1 1 0 0,-1 0-1 0 0,1 1 0 0 0,1-1 0 0 0,-1 0 0 0 0,1-1 1 0 0,0 1-1 0 0,0 0 0 0 0,1-1 0 0 0,0 0 0 0 0,0 0 1 0 0,0 0-1 0 0,1 0 0 0 0,-1 0 0 0 0,1-1 0 0 0,0 0 0 0 0,0 0 1 0 0,1 0-1 0 0,-1-1 0 0 0,1 0 0 0 0,5 3-1 0 0,10 1 104 0 0,0-1 0 0 0,0-1 1 0 0,1-1-1 0 0,0-1 0 0 0,-1-1 0 0 0,1 0 0 0 0,0-2 0 0 0,0 0 0 0 0,0-2 0 0 0,0 0 1 0 0,-1-2-1 0 0,1 0 0 0 0,16-6-104 0 0,-19 3 156 0 0,0 0 0 0 0,-1-1 0 0 0,0 0 0 0 0,0-2 0 0 0,0 0 0 0 0,-1-1 1 0 0,-1-1-1 0 0,0-1 0 0 0,-1 0 0 0 0,0-1 0 0 0,-1 0 0 0 0,0-1 0 0 0,-2-1 0 0 0,0 0 0 0 0,0-1 1 0 0,-1 0-1 0 0,-2 0 0 0 0,7-16-156 0 0,-13 27-5 0 0,-1 0 1 0 0,1 0 0 0 0,-1-1 0 0 0,-1 1-1 0 0,1-1 1 0 0,-1 1 0 0 0,-1-1 0 0 0,1 0-1 0 0,-1 1 1 0 0,0-1 0 0 0,0 0 0 0 0,-1 1-1 0 0,0-1 1 0 0,0 1 0 0 0,-1-1 0 0 0,1 1-1 0 0,-2-1 1 0 0,1 1 0 0 0,-1 0 0 0 0,1 0-1 0 0,-2 0 1 0 0,1 0 0 0 0,-1 1 0 0 0,0-1-1 0 0,0 1 1 0 0,0 0 0 0 0,-1 0-1 0 0,1 1 1 0 0,-1-1 0 0 0,0 1 0 0 0,-1 0-1 0 0,1 0 1 0 0,-1 1 0 0 0,0 0 0 0 0,0 0-1 0 0,-2-1 5 0 0,-8-1-169 0 0,1 0-1 0 0,-1 2 0 0 0,0 0 1 0 0,0 0-1 0 0,0 2 1 0 0,0 0-1 0 0,-1 1 0 0 0,1 0 1 0 0,0 1-1 0 0,0 1 0 0 0,0 1 1 0 0,0 0-1 0 0,-3 2 170 0 0,-55 17-3149 0 0,5 4-3543 0 0,41-14-5200 0 0</inkml:trace>
  <inkml:trace contextRef="#ctx0" brushRef="#br0" timeOffset="436.085">1 779 10042 0 0,'0'0'2575'0'0,"0"0"-442"0"0,0 0-378 0 0,0 0-371 0 0,0 0-306 0 0,0 0-219 0 0,0 0-118 0 0,0 0-39 0 0,0 0-10 0 0,0 0-24 0 0,0 0-44 0 0,0 0-55 0 0,0 0-78 0 0,17-8-71 0 0,116-54 480 0 0,54-7 255 0 0,-186 68-1157 0 0,0 1 0 0 0,1-1-1 0 0,-1 1 1 0 0,0-1 0 0 0,0 1-1 0 0,0-1 1 0 0,0 1 0 0 0,0 0-1 0 0,1 0 1 0 0,-1-1 0 0 0,0 1-1 0 0,0 0 1 0 0,1 0-1 0 0,-1 0 1 0 0,0 1 0 0 0,0-1-1 0 0,0 0 1 0 0,1 0 0 0 0,-1 1-1 0 0,0-1 1 0 0,0 0 0 0 0,0 1-1 0 0,0-1 1 0 0,0 1 0 0 0,0 0-1 0 0,0-1 1 0 0,0 1 0 0 0,0 0-1 0 0,0 0 1 0 0,0-1 0 0 0,0 1-1 0 0,0 0 1 0 0,0 0 2 0 0,16 13 28 0 0,0-4-6 0 0,1 0 1 0 0,0-2-1 0 0,1 0 0 0 0,0-1 0 0 0,0 0 1 0 0,0-2-1 0 0,1 0 0 0 0,0-2 0 0 0,0 0 1 0 0,11 0-23 0 0,49 0 50 0 0,-79-3-138 0 0,11-3-3880 0 0,-9 2-4434 0 0,-2 1-3535 0 0</inkml:trace>
  <inkml:trace contextRef="#ctx0" brushRef="#br0" timeOffset="1316.231">777 27 6041 0 0,'0'0'1799'0'0,"0"0"-394"0"0,0 0-260 0 0,0 0-122 0 0,0 0-47 0 0,0 0-39 0 0,0 0-75 0 0,0 0-91 0 0,0 0-96 0 0,0 0-38 0 0,0 0-54 0 0,0 0-33 0 0,15-4-14 0 0,46-14-40 0 0,29 14 1547 0 0,53 31 308 0 0,-140-27-2298 0 0,0-1 0 0 0,0 1 0 0 0,0 1 0 0 0,0-1 0 0 0,0 0 0 0 0,0 1 0 0 0,0 0 0 0 0,0-1 0 0 0,0 1 0 0 0,-1 0 0 0 0,1 0 0 0 0,0 1 0 0 0,-1-1 0 0 0,1 1-1 0 0,-1-1 1 0 0,1 1 0 0 0,-1 0 0 0 0,0 0 0 0 0,1 0 0 0 0,-1 0 0 0 0,0 0 0 0 0,-1 0 0 0 0,1 1 0 0 0,0-1 0 0 0,0 1 0 0 0,-1-1 0 0 0,1 1-53 0 0,2 34 218 0 0,-2 1-1 0 0,-1-1 1 0 0,-1 0 0 0 0,-3 1 0 0 0,0-1 0 0 0,-3 3-218 0 0,-5 55 88 0 0,-21 174-11 0 0,11-108-47 0 0,12 51 147 0 0,0-162-22 0 0,-4-12 205 0 0,12-37-326 0 0,-35 11 1387 0 0,-4-4-1394 0 0,-1-3 0 0 0,0-1 0 0 0,-1-1 1 0 0,-27-4-28 0 0,44 1-159 0 0,-17-7-1582 0 0,36 2-2646 0 0,2-2-3869 0 0,4 3-4339 0 0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8:51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877 428 4793 0 0,'0'0'1235'0'0,"0"0"-348"0"0,0 0 78 0 0,0 0 358 0 0,0 0 272 0 0,0 0 23 0 0,0 0-220 0 0,0 0-279 0 0,0 0-139 0 0,0 0 1 0 0,0 0 10 0 0,0 0-39 0 0,0 0-90 0 0,9-3-133 0 0,74-40 1368 0 0,67-99-73 0 0,-43 65-1601 0 0,-106 77-420 0 0,-1 0 0 0 0,1 0 0 0 0,0 0 1 0 0,-1-1-1 0 0,1 1 0 0 0,-1 0 0 0 0,1 0 0 0 0,0 0 0 0 0,-1 0 0 0 0,1 0 0 0 0,-1 1 1 0 0,1-1-1 0 0,0 0 0 0 0,-1 0 0 0 0,1 0 0 0 0,-1 0 0 0 0,1 1 0 0 0,0-1 0 0 0,-1 0 1 0 0,1 0-1 0 0,-1 1 0 0 0,1-1 0 0 0,-1 0 0 0 0,1 1 0 0 0,-1-1 0 0 0,0 1 0 0 0,1-1 1 0 0,-1 1-1 0 0,1-1 0 0 0,-1 1 0 0 0,0-1 0 0 0,1 1 0 0 0,-1-1 0 0 0,0 1 0 0 0,0-1 1 0 0,1 1-1 0 0,-1 0 0 0 0,0-1 0 0 0,0 1 0 0 0,0-1 0 0 0,0 1 0 0 0,0 0 0 0 0,0-1 1 0 0,0 1-1 0 0,0-1 0 0 0,0 1 0 0 0,0 0 0 0 0,0-1 0 0 0,0 1 0 0 0,-1 0-3 0 0,2 0 27 0 0,32 118 836 0 0,-27-105-790 0 0,0 0 0 0 0,2 0 0 0 0,-1-1 0 0 0,2 0 1 0 0,0 0-1 0 0,0-1 0 0 0,1 0 0 0 0,0-1 0 0 0,2 0-73 0 0,-4-6 574 0 0,-1-2-2245 0 0,-5 1-10349 0 0,-2-4-107 0 0</inkml:trace>
  <inkml:trace contextRef="#ctx0" brushRef="#br0" timeOffset="-1005.003">393 791 7001 0 0,'0'0'1682'0'0,"0"0"-230"0"0,0 0 63 0 0,0 0 191 0 0,0 0 51 0 0,0 0-165 0 0,0 0-346 0 0,0 0-333 0 0,0 0-297 0 0,0 0-214 0 0,0 0-128 0 0,-5 2-86 0 0,-17 6-37 0 0,50 8 1697 0 0,151-24 1189 0 0,31-41-1929 0 0,-182 42-1892 0 0,-30 19-2026 0 0,2-7-6568 0 0,0-4 6484 0 0,0-1-7728 0 0</inkml:trace>
  <inkml:trace contextRef="#ctx0" brushRef="#br0" timeOffset="-597.286">1193 644 10482 0 0,'0'0'2158'0'0,"0"0"-951"0"0,0 0-236 0 0,0 0 230 0 0,0 0 290 0 0,0 0 90 0 0,0 0-206 0 0,0 0-330 0 0,0 0-298 0 0,0 0-184 0 0,0 0-126 0 0,0 0-35 0 0,0 0-18 0 0,-3 7-33 0 0,-43 88 831 0 0,36-82-1128 0 0,2 0-1 0 0,0 1 0 0 0,0 1 1 0 0,1-1-1 0 0,1 1 0 0 0,1 0 1 0 0,0 1-1 0 0,1-1 1 0 0,0 1-1 0 0,1 0 0 0 0,1 0 1 0 0,1 0-1 0 0,0 0 0 0 0,1 0 1 0 0,1 9-54 0 0,1-20 22 0 0,1-1 0 0 0,-1 1 0 0 0,0-1 0 0 0,1 0 0 0 0,0 0 1 0 0,0 0-1 0 0,0-1 0 0 0,1 1 0 0 0,-1-1 0 0 0,1 0 0 0 0,0 0 0 0 0,0 0 1 0 0,0 0-1 0 0,0 0 0 0 0,0-1 0 0 0,4 2-22 0 0,9 6 100 0 0,-11-8-70 0 0,-1 1 0 0 0,1-1 0 0 0,-1-1 0 0 0,1 1 0 0 0,0-1 0 0 0,0 0 0 0 0,-1 0 0 0 0,1-1 0 0 0,0 0 0 0 0,0 0 0 0 0,0 0 0 0 0,0-1 0 0 0,0 0 0 0 0,1 0-29 0 0,24-1 83 0 0,-40-18-4629 0 0,-2 13-6973 0 0,8 3 244 0 0</inkml:trace>
  <inkml:trace contextRef="#ctx0" brushRef="#br0" timeOffset="14780.954">385 1 0 0 0,'0'0'810'0'0,"0"0"523"0"0,0 0 33 0 0,0 0-35 0 0,0 0 18 0 0,0 0-8 0 0,0 0-5 0 0,0 0-8 0 0,0 0-36 0 0,0 0-43 0 0,-2 4-108 0 0,-6 14-134 0 0,-41-6 3509 0 0,-44-4-3108 0 0,83-5-1300 0 0,-1-1-16 0 0,0 0 1 0 0,1 1-1 0 0,0 0 1 0 0,-1 1-1 0 0,1 0 1 0 0,0 0-1 0 0,1 1 1 0 0,-1 1-1 0 0,1 0 1 0 0,0 0-1 0 0,0 0 1 0 0,-4 6-93 0 0,6 0 20 0 0,1 1 0 0 0,0 0 0 0 0,1 0 1 0 0,1 0-1 0 0,0 1 0 0 0,0 0 1 0 0,2 0-1 0 0,-1 0 0 0 0,2 0 0 0 0,0 0 1 0 0,1 12-21 0 0,-4 23 109 0 0,-34 367 1174 0 0,32-3-354 0 0,6-240 1141 0 0,27-173-2093 0 0,25 0 59 0 0,0-1-1 0 0,0-4 0 0 0,0-1 1 0 0,32-9-36 0 0,-36 7-284 0 0,-47 3-4781 0 0,-2 3 1022 0 0,-2 2-8042 0 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21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644 243 0 0 0,'0'0'324'0'0,"0"0"562"0"0,0 0 147 0 0,0 0 17 0 0,0 0 18 0 0,0 0 15 0 0,0 0 57 0 0,0-8 80 0 0,1-26 66 0 0,1 25 9608 0 0,-1 16-7315 0 0,0-2-4835 0 0,-53 150 2239 0 0,23-87-804 0 0,-89 206 100 0 0,49-104-425 0 0,61-132-315 0 0,4-47-8194 0 0,28-70-4106 0 0,-11 49 11044 0 0,-10 17 1709 0 0</inkml:trace>
  <inkml:trace contextRef="#ctx0" brushRef="#br0" timeOffset="503.042">509 358 0 0 0,'0'0'1160'0'0,"0"0"719"0"0,0 0 216 0 0,0 0-75 0 0,0 0-108 0 0,0 0-121 0 0,0 0-97 0 0,0 0-190 0 0,0 0-216 0 0,0 0-227 0 0,3-19-263 0 0,9-61-212 0 0,-9 60-186 0 0,-3 20-144 0 0,8 23 681 0 0,9 4-283 0 0,0 1 0 0 0,-2 1 0 0 0,-1 0-1 0 0,-2 1 1 0 0,0 0 0 0 0,1 14-654 0 0,39 136 437 0 0,-14-115-297 0 0,-36-66-64 0 0,0 0-1 0 0,0 0 0 0 0,0 0 1 0 0,0 0-1 0 0,0 0 1 0 0,0 0-1 0 0,-1 0 1 0 0,1-1-1 0 0,0 1 1 0 0,-1-1-1 0 0,1 1 1 0 0,-1-1-1 0 0,1 0 1 0 0,-1 0-1 0 0,0 1 0 0 0,0-1 1 0 0,0 0-1 0 0,0 0 1 0 0,0 0-1 0 0,0 0 1 0 0,-1 0-1 0 0,1-1 1 0 0,0 1-1 0 0,-1 0 1 0 0,0 0-1 0 0,0 0-75 0 0,7-13 189 0 0,71-207 416 0 0,-53 138-532 0 0,-10 35-71 0 0,-2 0 0 0 0,-2-1 0 0 0,-2 0 1 0 0,-3-1-1 0 0,-2 1 0 0 0,-2-9-2 0 0,-2 59-26 0 0,0 0 0 0 0,0 1 0 0 0,0-1-1 0 0,0 0 1 0 0,0 1 0 0 0,0-1 0 0 0,0 0 0 0 0,0 0-1 0 0,-1 1 1 0 0,1-1 0 0 0,0 0 0 0 0,0 0 0 0 0,0 1 0 0 0,-1-1-1 0 0,1 0 1 0 0,0 0 0 0 0,0 0 0 0 0,0 1 0 0 0,-1-1 0 0 0,1 0-1 0 0,0 0 1 0 0,-1 0 0 0 0,1 0 0 0 0,0 0 0 0 0,0 1 0 0 0,-1-1-1 0 0,1 0 1 0 0,0 0 0 0 0,-1 0 0 0 0,1 0 0 0 0,0 0 0 0 0,0 0-1 0 0,-1 0 1 0 0,1 0 0 0 0,0 0 0 0 0,-1 0 0 0 0,1 0-1 0 0,0 0 1 0 0,-1-1 0 0 0,1 1 0 0 0,0 0 0 0 0,0 0 0 0 0,-1 0-1 0 0,1 0 1 0 0,0 0 0 0 0,0 0 0 0 0,-1-1 0 0 0,1 1 0 0 0,0 0-1 0 0,0 0 1 0 0,-1 0 0 0 0,1-1 0 0 0,0 1 0 0 0,0 0 0 0 0,0 0-1 0 0,0-1 1 0 0,-1 1 0 0 0,1 0 0 0 0,0-1 0 0 0,0 1-1 0 0,0 0 1 0 0,0 0 0 0 0,0-1 0 0 0,0 1 26 0 0,-17 61-2904 0 0,13-41-655 0 0,1 2-3644 0 0,2-10-4179 0 0</inkml:trace>
  <inkml:trace contextRef="#ctx0" brushRef="#br0" timeOffset="961.593">1188 447 11835 0 0,'0'0'1788'0'0,"0"0"-637"0"0,0 0-176 0 0,0 0 138 0 0,0 0 118 0 0,0 0 24 0 0,0 0-177 0 0,0 0-310 0 0,0 0-257 0 0,0 0-174 0 0,0 0-116 0 0,0 0-81 0 0,0 0-57 0 0,-6 3-36 0 0,2 1-38 0 0,0-1 1 0 0,0 1-1 0 0,0 0 0 0 0,1 0 1 0 0,-1 1-1 0 0,1-1 1 0 0,0 0-1 0 0,0 1 1 0 0,1 0-1 0 0,-1 0 0 0 0,1 0 1 0 0,0 0-1 0 0,1 0 1 0 0,-1 0-1 0 0,1 1 1 0 0,-1 3-10 0 0,-1 2 13 0 0,1 0 1 0 0,0 1 0 0 0,0-1 0 0 0,1 1 0 0 0,1 0 0 0 0,0-1 0 0 0,0 1 0 0 0,1-1 0 0 0,1 1-1 0 0,0-1 1 0 0,3 9-14 0 0,-4-15 13 0 0,0 0 0 0 0,1-1 0 0 0,0 1-1 0 0,0 0 1 0 0,0-1 0 0 0,1 1 0 0 0,-1-1-1 0 0,1 0 1 0 0,0 0 0 0 0,0 0 0 0 0,1-1-1 0 0,-1 1 1 0 0,1-1 0 0 0,0 1 0 0 0,0-1 0 0 0,0 0-1 0 0,0-1 1 0 0,0 1 0 0 0,1-1 0 0 0,-1 0-1 0 0,1 0 1 0 0,0 0 0 0 0,-1 0 0 0 0,1-1-1 0 0,0 0 1 0 0,0 0 0 0 0,5 0-13 0 0,-1 0 102 0 0,1-1 1 0 0,-1 0-1 0 0,1 0 1 0 0,-1-1-1 0 0,1 0 1 0 0,-1-1-1 0 0,0 0 1 0 0,0 0-1 0 0,0-1 1 0 0,0-1-1 0 0,0 1 0 0 0,0-1 1 0 0,-1-1-1 0 0,0 1 1 0 0,0-2-1 0 0,0 1 1 0 0,0-1-1 0 0,-1 0 1 0 0,0 0-1 0 0,-1-1 1 0 0,1 0-1 0 0,-1 0 0 0 0,3-5-102 0 0,-4 6 29 0 0,1-1-1 0 0,-1 1 1 0 0,-1-1-1 0 0,1 0 0 0 0,-1 0 1 0 0,0 0-1 0 0,-1-1 0 0 0,1 1 1 0 0,-1-1-1 0 0,-1 0 0 0 0,0 0 1 0 0,0 0-1 0 0,0 0 1 0 0,-1 0-1 0 0,-1-1 0 0 0,1 1 1 0 0,-1 0-1 0 0,0 0 0 0 0,-1-1 1 0 0,0 1-1 0 0,-1 0 0 0 0,1 0 1 0 0,-1 0-1 0 0,-1 0 1 0 0,0 0-1 0 0,0 1 0 0 0,0-1 1 0 0,-1 1-1 0 0,0 0 0 0 0,-1 0 1 0 0,1 0-1 0 0,-1 0 0 0 0,-1 1 1 0 0,1 0-1 0 0,-1 0 1 0 0,0 0-1 0 0,0 1 0 0 0,-1 0 1 0 0,0 0-1 0 0,0 1 0 0 0,-2-2-28 0 0,1 3-156 0 0,0 0-1 0 0,0 1 0 0 0,-1 0 0 0 0,1 0 1 0 0,0 1-1 0 0,-1 0 0 0 0,1 0 1 0 0,-1 1-1 0 0,0 0 0 0 0,1 1 0 0 0,-1 0 1 0 0,1 0-1 0 0,0 0 0 0 0,-1 1 0 0 0,1 1 1 0 0,0 0-1 0 0,0 0 0 0 0,-5 3 157 0 0,-17 12-4255 0 0,4 6-3289 0 0,15-11-3968 0 0</inkml:trace>
  <inkml:trace contextRef="#ctx0" brushRef="#br0" timeOffset="1321.752">1802 0 9890 0 0,'0'0'2423'0'0,"0"0"-548"0"0,0 0-253 0 0,0 0-48 0 0,0 0-99 0 0,0 0-266 0 0,0 0-327 0 0,0 0-303 0 0,0 0-175 0 0,0 0-48 0 0,0 0 48 0 0,0 0 39 0 0,0 0-10 0 0,-5 20 3 0 0,-17 64-38 0 0,26-17 336 0 0,2-50-556 0 0,6 51 215 0 0,-2 1 0 0 0,-3-1 0 0 0,-3 36-393 0 0,-2 70-758 0 0,-22-183-6601 0 0,5-5-3787 0 0,9 10 3915 0 0</inkml:trace>
  <inkml:trace contextRef="#ctx0" brushRef="#br0" timeOffset="1870.599">1550 416 10258 0 0,'0'0'1694'0'0,"0"0"-647"0"0,0 0-104 0 0,0 0 180 0 0,0 0 59 0 0,0 0-37 0 0,0 0-138 0 0,0 0-134 0 0,0 0-109 0 0,33-5-73 0 0,104-16-115 0 0,-14 13 471 0 0,-90 7-903 0 0,-20 0-171 0 0,-1 0 0 0 0,1 1 0 0 0,0 1 0 0 0,0 0 0 0 0,-1 1 0 0 0,1 0 0 0 0,-1 1 0 0 0,1 0 0 0 0,3 2 27 0 0,-13-3-238 0 0,36 23-2255 0 0,-33-11-1987 0 0,-4 4-4563 0 0,4 10 2868 0 0,17-18 11041 0 0,-13-9-3157 0 0,52 1 5960 0 0,-1-17-3387 0 0,-49 11-3914 0 0,0-2 1 0 0,0 1 0 0 0,-1-1-1 0 0,0-1 1 0 0,0 0-1 0 0,-1 0 1 0 0,0-1 0 0 0,0-1-1 0 0,0 0 1 0 0,-1 0-1 0 0,-1-1 1 0 0,0 0 0 0 0,5-8-369 0 0,-9 12 83 0 0,-1 0 0 0 0,0 0 1 0 0,-1 0-1 0 0,1-1 1 0 0,-1 1-1 0 0,-1-1 0 0 0,1 1 1 0 0,-1-1-1 0 0,0 0 1 0 0,-1 1-1 0 0,1-1 0 0 0,-1 0 1 0 0,-1 0-1 0 0,1 0 0 0 0,-1 1 1 0 0,0-1-1 0 0,-1-1-83 0 0,0 5 4 0 0,-1 1 1 0 0,1-1-1 0 0,-1 0 0 0 0,0 1 0 0 0,0-1 0 0 0,0 1 1 0 0,0 0-1 0 0,0 0 0 0 0,0 0 0 0 0,0 1 0 0 0,-1-1 1 0 0,1 1-1 0 0,-1 0 0 0 0,1-1 0 0 0,-1 2 0 0 0,0-1 0 0 0,1 0 1 0 0,-1 1-1 0 0,0-1 0 0 0,1 1 0 0 0,-1 0 0 0 0,0 1 1 0 0,0-1-1 0 0,1 0 0 0 0,-4 2-4 0 0,-3-2-26 0 0,0 2 10 0 0,-1 1 1 0 0,1 1-1 0 0,-1 0 0 0 0,1 0 0 0 0,0 1 1 0 0,0 0-1 0 0,1 0 0 0 0,0 1 1 0 0,0 1-1 0 0,0-1 0 0 0,1 2 0 0 0,-1-1 1 0 0,2 1-1 0 0,-1 0 0 0 0,1 1 1 0 0,1-1-1 0 0,-1 1 0 0 0,-2 7 16 0 0,1-6-2 0 0,1 1 1 0 0,1 0-1 0 0,0 1 0 0 0,0-1 0 0 0,1 1 1 0 0,0 0-1 0 0,1 1 0 0 0,1-1 0 0 0,0 1 1 0 0,1-1-1 0 0,0 1 0 0 0,0 0 0 0 0,2 0 1 0 0,0 0-1 0 0,0 0 0 0 0,2 7 2 0 0,1-12 6 0 0,1-1-1 0 0,0-1 0 0 0,0 1 1 0 0,0-1-1 0 0,1 1 0 0 0,0-1 1 0 0,0 0-1 0 0,1-1 0 0 0,0 1 1 0 0,0-1-1 0 0,0-1 0 0 0,0 1 1 0 0,1-1-1 0 0,0 0 0 0 0,-1 0 1 0 0,2-1-1 0 0,-1 0 0 0 0,0 0 1 0 0,1 0-1 0 0,-1-1 0 0 0,1-1 1 0 0,0 1-1 0 0,-1-1 0 0 0,7 0-5 0 0,19 4-8 0 0,0 0 0 0 0,-1-3 0 0 0,1 0 0 0 0,0-3 0 0 0,13-1 8 0 0,42-19-948 0 0,-54 8-4278 0 0,-27 9-2132 0 0,-3 0-3523 0 0</inkml:trace>
  <inkml:trace contextRef="#ctx0" brushRef="#br0" timeOffset="2335.619">1 1179 7490 0 0,'0'0'2013'0'0,"0"0"-28"0"0,0 0 34 0 0,0 0-49 0 0,0 0-166 0 0,0 0-206 0 0,37 2-215 0 0,119 6-184 0 0,62-7 2073 0 0,143-47-1115 0 0,246-60-1156 0 0,-254 61-885 0 0,132 8-116 0 0,-315 37-277 0 0,-150 1 190 0 0,35-9-2061 0 0,-34-4-451 0 0,-10 6-400 0 0,-1 0-3846 0 0,-4 2-4495 0 0</inkml:trace>
  <inkml:trace contextRef="#ctx0" brushRef="#br0" timeOffset="2813.339">2964 320 3665 0 0,'0'0'3340'0'0,"0"0"-1028"0"0,0 0-337 0 0,0 0-47 0 0,0 0-153 0 0,0 0-200 0 0,0 0-247 0 0,0 0-259 0 0,0 0-166 0 0,0 0-166 0 0,0 0-131 0 0,0 0-104 0 0,0 0-94 0 0,-15 1-61 0 0,-46 5-47 0 0,18 13 359 0 0,37-11-478 0 0,38-19 361 0 0,30-27 79 0 0,-33 15 210 0 0,-29 22-636 0 0,0 1 4 0 0,0 0-3 0 0,0 0-24 0 0,-48 23-426 0 0,46-15-7826 0 0,2-8-3559 0 0</inkml:trace>
  <inkml:trace contextRef="#ctx0" brushRef="#br0" timeOffset="3329.564">2927 632 11378 0 0,'0'0'1534'0'0,"0"0"-39"0"0,0 0 129 0 0,0 0 39 0 0,0 0-117 0 0,0 0-367 0 0,0 0-423 0 0,0 0-217 0 0,0 0-116 0 0,0 0-71 0 0,0 0-41 0 0,0 0-63 0 0,-3 5-40 0 0,-17 25 149 0 0,18-22 736 0 0,16-16-580 0 0,28-12 628 0 0,-90 62-27 0 0,33-23-1420 0 0,24-14-2274 0 0,-5-5-5024 0 0,-2 0-4531 0 0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0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4897 0 0,'0'0'2791'0'0,"0"0"-777"0"0,0 0-194 0 0,0 0 54 0 0,0 0-36 0 0,0 0-170 0 0,0 0-339 0 0,0 0-380 0 0,0 0-247 0 0,0 0-120 0 0,0 0-34 0 0,0 0 5 0 0,0 0 39 0 0,2 0 41 0 0,19 3 8 0 0,-1-2 0 0 0,0 0 0 0 0,0-1 0 0 0,1-1 1 0 0,-1-1-1 0 0,0-1 0 0 0,10-3-641 0 0,87-7 837 0 0,-61 13-797 0 0,32 0 467 0 0,-45 0-5159 0 0,-51 5-3529 0 0,6-3 1903 0 0,0-1-3273 0 0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1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 11082 0 0,'0'0'2253'0'0,"0"0"-581"0"0,0 0-206 0 0,0 0 30 0 0,0 0-30 0 0,0 0-191 0 0,0 0-322 0 0,0 0-367 0 0,0 0-228 0 0,0 0-93 0 0,0 0-35 0 0,0 0 14 0 0,0 0 63 0 0,3 1 46 0 0,102 7 2474 0 0,-68-9-2254 0 0,174-33 1024 0 0,-190 29-1498 0 0,34-6-1043 0 0,-56 18-6379 0 0,0-7-4934 0 0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2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10 289 0 0 0,'0'0'568'0'0,"0"0"771"0"0,0 0 484 0 0,0 0 255 0 0,0 0 116 0 0,0 0-93 0 0,0 0-273 0 0,0 0-329 0 0,0 0-310 0 0,0 0-235 0 0,0-6-143 0 0,-3-20-77 0 0,1 46 2938 0 0,-2 24-3227 0 0,13 534 3261 0 0,-13-302-3410 0 0,16-283-1322 0 0,-10 2 470 0 0,14-35-2966 0 0,-4 16-6624 0 0,-7 16 159 0 0</inkml:trace>
  <inkml:trace contextRef="#ctx0" brushRef="#br0" timeOffset="539.796">290 860 9498 0 0,'0'0'437'0'0,"0"0"-358"0"0,0 0 172 0 0,0 0 610 0 0,0 0 420 0 0,0 0 138 0 0,0 0-70 0 0,0 0-250 0 0,0 0-209 0 0,0 0-153 0 0,0 0-126 0 0,0 0-70 0 0,0 0-4 0 0,26 2 4 0 0,84 7-2 0 0,-49-21 488 0 0,-45 5-842 0 0,0-1 1 0 0,0-1 0 0 0,-1 0 0 0 0,0-1-1 0 0,-1-1 1 0 0,0 0 0 0 0,0-1 0 0 0,-1-1-1 0 0,-1 0 1 0 0,0 0 0 0 0,-1-1 0 0 0,-1-1-1 0 0,0 0 1 0 0,0 0 0 0 0,-2-1 0 0 0,0 0-1 0 0,-1 0 1 0 0,3-11-186 0 0,-8 24 11 0 0,-1-1 0 0 0,1 1 0 0 0,-1 0 0 0 0,0-1 0 0 0,0 1 0 0 0,0-1 0 0 0,-1 0 0 0 0,1 1 0 0 0,-1-1 0 0 0,0 0 0 0 0,0 1 0 0 0,0-1 0 0 0,0 0 0 0 0,-1 0 0 0 0,1 1 0 0 0,-1-1 0 0 0,0 1 0 0 0,0-1 0 0 0,-1 1 0 0 0,1-1 0 0 0,-1 1 0 0 0,1 0 0 0 0,-1-1 0 0 0,0 1 0 0 0,0 0 0 0 0,0 0 0 0 0,-1 1 0 0 0,1-1 0 0 0,-1 0 0 0 0,0 1 0 0 0,0-1 0 0 0,1 1 0 0 0,-2 0 0 0 0,1 0 0 0 0,0 0 0 0 0,0 0 0 0 0,-4 0-11 0 0,-7 1-32 0 0,-1 1 0 0 0,1 1 0 0 0,-1 0-1 0 0,1 1 1 0 0,-1 1 0 0 0,1 0 0 0 0,0 1 0 0 0,0 1 0 0 0,0 0 0 0 0,1 0 0 0 0,0 2 0 0 0,0-1 0 0 0,0 2 0 0 0,1 0 0 0 0,0 0 0 0 0,0 1 0 0 0,1 1 0 0 0,1-1-1 0 0,-1 2 1 0 0,1 0 0 0 0,1 0 0 0 0,-6 10 32 0 0,4-8-3 0 0,1 0 0 0 0,0 1 1 0 0,1 0-1 0 0,0 0 0 0 0,2 1 0 0 0,0 0 0 0 0,0 1 0 0 0,1-1 0 0 0,1 1 0 0 0,1 0 0 0 0,0 1 0 0 0,1-1 1 0 0,1 1-1 0 0,0-1 0 0 0,1 1 0 0 0,1 0 0 0 0,1 1 3 0 0,2-9 34 0 0,1 1 0 0 0,0-1 0 0 0,0 0 0 0 0,0-1 0 0 0,1 1 1 0 0,1-1-1 0 0,0 0 0 0 0,0 0 0 0 0,0-1 0 0 0,1 1 0 0 0,0-2 0 0 0,0 1 0 0 0,1-1 0 0 0,0 0 1 0 0,0 0-1 0 0,0-1 0 0 0,1 0 0 0 0,-1-1 0 0 0,1 0 0 0 0,0 0 0 0 0,1-1 0 0 0,-1 0 0 0 0,1 0 1 0 0,-1-1-1 0 0,1-1 0 0 0,5 1-34 0 0,126 13 848 0 0,11-15-493 0 0,-127-15-1204 0 0,-24 9-3039 0 0,-3 0-3646 0 0,-1 2-4705 0 0</inkml:trace>
  <inkml:trace contextRef="#ctx0" brushRef="#br0" timeOffset="1181.119">1158 933 13187 0 0,'0'0'2995'0'0,"0"0"-1635"0"0,0 0-437 0 0,0 0 85 0 0,0 0 65 0 0,0 0-65 0 0,0 0-195 0 0,0 0-247 0 0,0 0-197 0 0,0 0-135 0 0,0 0-82 0 0,0 0-40 0 0,0 0-28 0 0,-19 8-16 0 0,-62 28-24 0 0,77-34-40 0 0,0 0 0 0 0,0 0-1 0 0,0 0 1 0 0,0 1 0 0 0,0-1 0 0 0,1 1 0 0 0,-1 0 0 0 0,1 0 0 0 0,0 1-1 0 0,0-1 1 0 0,0 1 0 0 0,0-1 0 0 0,0 1 0 0 0,1 0 0 0 0,0 0 0 0 0,0 0 0 0 0,0 0-4 0 0,-6 11 12 0 0,-50 92-6 0 0,58-106 7 0 0,0-1 3 0 0,0 0 3 0 0,0 0 11 0 0,0 0 15 0 0,0 0 27 0 0,8-11 360 0 0,103-124 370 0 0,-25 49-687 0 0,-79 78-66 0 0,-7 8-53 0 0,0 1 1 0 0,0-1-1 0 0,0 0 1 0 0,1 1-1 0 0,-1-1 1 0 0,0 0-1 0 0,0 1 1 0 0,0-1-1 0 0,0 0 0 0 0,1 1 1 0 0,-1-1-1 0 0,0 0 1 0 0,0 0-1 0 0,1 1 1 0 0,-1-1-1 0 0,0 0 1 0 0,0 0-1 0 0,1 1 0 0 0,-1-1 1 0 0,0 0-1 0 0,1 0 1 0 0,-1 0-1 0 0,0 0 1 0 0,1 0-1 0 0,-1 1 1 0 0,0-1-1 0 0,1 0 0 0 0,-1 0 1 0 0,0 0-1 0 0,1 0 1 0 0,-1 0-1 0 0,1 0 1 0 0,-1 0-1 0 0,0 0 1 0 0,1 0-1 0 0,-1 0 0 0 0,0 0 1 0 0,1 0-1 0 0,-1-1 1 0 0,0 1-1 0 0,1 0 1 0 0,-1 0-1 0 0,0 0 1 0 0,1 0-1 0 0,-1-1 0 0 0,0 1 4 0 0,-1 10 4 0 0,0-1 0 0 0,1 0 0 0 0,0 1 0 0 0,0-1 0 0 0,1 1 0 0 0,0-1 0 0 0,0 1 0 0 0,1-1 0 0 0,1 0 0 0 0,-1 0 0 0 0,2 0 0 0 0,-1 0 0 0 0,1-1 0 0 0,0 1 0 0 0,1-1 0 0 0,0 0 0 0 0,0 0 0 0 0,1 0 0 0 0,0-1 0 0 0,1 1-4 0 0,-3-7 31 0 0,1 1 0 0 0,-1-1 0 0 0,1 0-1 0 0,-1 0 1 0 0,1-1 0 0 0,-1 1 0 0 0,1-1-1 0 0,0 0 1 0 0,-1 0 0 0 0,1 0 0 0 0,-1-1-1 0 0,1 0 1 0 0,-1 0 0 0 0,1 0 0 0 0,-1 0-1 0 0,1-1 1 0 0,-1 1 0 0 0,0-1 0 0 0,0 0-1 0 0,0-1 1 0 0,0 1 0 0 0,0-1 0 0 0,0 1-1 0 0,-1-1 1 0 0,0 0 0 0 0,1-1 0 0 0,-1 1-1 0 0,0 0 1 0 0,0-1 0 0 0,-1 0 0 0 0,1 0 0 0 0,-1 0-1 0 0,0 0 1 0 0,2-3-31 0 0,71-120 596 0 0,-73 124-613 0 0,-1-1 1 0 0,1 0-1 0 0,-1 0 0 0 0,0 0 0 0 0,0 0 0 0 0,0 0 0 0 0,0 0 1 0 0,-1 0-1 0 0,0 0 0 0 0,0 0 0 0 0,0 0 0 0 0,0 0 1 0 0,-1 0-1 0 0,1 0 0 0 0,-1 0 0 0 0,0 0 0 0 0,0 0 0 0 0,-1-1 17 0 0,-16-2-2202 0 0,7 5-4920 0 0,8 2-5089 0 0</inkml:trace>
  <inkml:trace contextRef="#ctx0" brushRef="#br0" timeOffset="2117.393">480 278 1896 0 0,'0'0'2657'0'0,"0"0"-769"0"0,0 0-190 0 0,0 0 36 0 0,0 0 108 0 0,0 0-65 0 0,0 0-163 0 0,0 0-178 0 0,0 0-241 0 0,0 0-212 0 0,0 0-160 0 0,0 0-99 0 0,0 0-96 0 0,-5 1-78 0 0,-5 2-396 0 0,2-1 560 0 0,18-12 253 0 0,157-156 1987 0 0,-88 77-2638 0 0,-37 70-399 0 0,-24 58 370 0 0,0-1-13 0 0,-1 9 12 0 0,37 80 129 0 0,-52-124-434 0 0,0 0 1 0 0,0-1 0 0 0,0 0 0 0 0,0 1 0 0 0,0-1 0 0 0,1 0 0 0 0,-1 0 0 0 0,1 0 0 0 0,-1-1 0 0 0,1 1 0 0 0,0-1-1 0 0,0 1 1 0 0,0-1 0 0 0,0 0 0 0 0,0 0 0 0 0,0 0 0 0 0,0 0 0 0 0,0-1 0 0 0,0 1 0 0 0,0-1 0 0 0,0 0-1 0 0,0 0 1 0 0,2 0 18 0 0,29-10-5286 0 0,-27 7-1993 0 0,-1 2-5164 0 0</inkml:trace>
  <inkml:trace contextRef="#ctx0" brushRef="#br0" timeOffset="2724.271">1673 216 7570 0 0,'0'0'1724'0'0,"0"0"-74"0"0,0 0 135 0 0,0 0 78 0 0,0 0-124 0 0,0 0-364 0 0,0 0-480 0 0,0 0-341 0 0,0 0-122 0 0,0 0 20 0 0,0 0 65 0 0,0 0 78 0 0,0 0 25 0 0,-1 12-6 0 0,11 146 2236 0 0,7-70-2164 0 0,-4 1 0 0 0,-4 0 1 0 0,-3 56-687 0 0,9 129 189 0 0,-26-240-1734 0 0,29-62-2498 0 0,-9 18-2269 0 0,-6 3-5182 0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20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1854 0 0 0 0,'0'0'1775'0'0,"0"0"104"0"0,0 0-69 0 0,0 0-150 0 0,0 0-171 0 0,0 0-169 0 0,0 0-129 0 0,0 0-92 0 0,0 0-79 0 0,0 0-88 0 0,0 0-80 0 0,0 0-86 0 0,8 10 7658 0 0,-6-5-8988 0 0,12 257 3461 0 0,-3-181-2583 0 0,6-31-166 0 0,-17-49-154 0 0,0-1 20 0 0,-4 26 304 0 0,-10 9-227 0 0,15 49 22 0 0,3-53-77 0 0,-4-30-21 0 0,0-1-15 0 0,-4 27 162 0 0,4-24-156 0 0,1 1 0 0 0,-1 0 0 0 0,0-1-1 0 0,0 1 1 0 0,0 0 0 0 0,0-1 0 0 0,-1 1 0 0 0,0 0 0 0 0,1-1-1 0 0,-1 1 1 0 0,-1-1 0 0 0,1 1 0 0 0,0-1 0 0 0,-1 0-1 0 0,0 1 1 0 0,0-1 0 0 0,-1 2-6 0 0,-5 14 39 0 0,8-18-73 0 0,0-1 17 0 0,0 0 21 0 0,0 0 5 0 0,0 0 5 0 0,0 0-5 0 0,0 0-6 0 0,0 0-25 0 0,0 0-11 0 0,0 0 10 0 0,0 0 1 0 0,0 0 26 0 0,-1 0 9 0 0,0 0-29 0 0,-8-2-3136 0 0,8-4-3790 0 0,1 6-4937 0 0</inkml:trace>
  <inkml:trace contextRef="#ctx0" brushRef="#br0" timeOffset="3197.239">663 428 0 0 0,'0'0'1300'0'0,"0"0"87"0"0,0 0 60 0 0,0 0 56 0 0,0 0-10 0 0,0 0-41 0 0,0 0-47 0 0,0 0-116 0 0,0 0-137 0 0,0 0-130 0 0,0 0-108 0 0,3-1 5128 0 0,-1 2-6473 0 0,107 80 3446 0 0,-103-79-2907 0 0,0 0 0 0 0,1-1 0 0 0,-1 1-1 0 0,1-1 1 0 0,-1 0 0 0 0,1-1 0 0 0,0 0-1 0 0,-1 0 1 0 0,1 0 0 0 0,-1-1 0 0 0,1 0-1 0 0,-1 0 1 0 0,1 0 0 0 0,-1-1 0 0 0,0 0-1 0 0,1-1 1 0 0,-1 1 0 0 0,0-1 0 0 0,-1 0-1 0 0,5-3-107 0 0,67-51 691 0 0,-74 55-679 0 0,0 0 0 0 0,0 0 0 0 0,-1 0 0 0 0,0-1 0 0 0,1 1 0 0 0,-1-1 0 0 0,0 0 0 0 0,0 0 0 0 0,0 0 0 0 0,0 0 0 0 0,-1 0 0 0 0,1 0 0 0 0,-1 0 0 0 0,0 0 0 0 0,0 0-1 0 0,0-1 1 0 0,0 1 0 0 0,-1-1 0 0 0,1 1 0 0 0,-1 0 0 0 0,0-1 0 0 0,0 1 0 0 0,0-1 0 0 0,0 1 0 0 0,-1-1 0 0 0,1 1 0 0 0,-1 0 0 0 0,-1-3-12 0 0,1 2-17 0 0,0 1 0 0 0,0-1 0 0 0,-1 1-1 0 0,0 0 1 0 0,1 0 0 0 0,-1 0 0 0 0,0 0 0 0 0,0 0 0 0 0,-1 0 0 0 0,1 0-1 0 0,-1 1 1 0 0,1-1 0 0 0,-1 1 0 0 0,0 0 0 0 0,0 0 0 0 0,0 0 0 0 0,0 0-1 0 0,0 0 1 0 0,0 1 0 0 0,-1-1 0 0 0,1 1 0 0 0,0 0 0 0 0,-1 0 0 0 0,1 0-1 0 0,-1 0 1 0 0,1 1 0 0 0,-4-1 17 0 0,7 1-4 0 0,-5 0-52 0 0,-1-1 0 0 0,0 1 1 0 0,1 0-1 0 0,-1 0 0 0 0,1 1 1 0 0,-1 0-1 0 0,1 0 0 0 0,0 0 1 0 0,-1 0-1 0 0,1 1 0 0 0,0 0 1 0 0,0 0-1 0 0,0 0 0 0 0,0 1 1 0 0,0 0-1 0 0,0 0 0 0 0,-3 3 56 0 0,-22 28-284 0 0,30-33 298 0 0,0-1-16 0 0,0 20 154 0 0,11 184 466 0 0,-8-187-564 0 0,3 13 37 0 0,-2-1 1 0 0,-1 1 0 0 0,-1 0-1 0 0,-1 1 1 0 0,-3 17-92 0 0,-46 64 299 0 0,46-109-285 0 0,-1 0 1 0 0,1 0 0 0 0,-1 0 0 0 0,0 0 0 0 0,0 0 0 0 0,0-1 0 0 0,0 1 0 0 0,-1-1 0 0 0,1 0 0 0 0,-1 0-1 0 0,1 0 1 0 0,-1-1 0 0 0,0 1 0 0 0,1-1 0 0 0,-1 0 0 0 0,0 0 0 0 0,0 0 0 0 0,0 0 0 0 0,0-1 0 0 0,0 0-1 0 0,0 1 1 0 0,0-1 0 0 0,0-1 0 0 0,0 1 0 0 0,0-1 0 0 0,0 1 0 0 0,0-1 0 0 0,0 0 0 0 0,-1-1-15 0 0,6 2-75 0 0,-1-1 1 0 0,0 1 0 0 0,1-1 0 0 0,-1 1 0 0 0,0 0-1 0 0,0-1 1 0 0,1 1 0 0 0,-1-1 0 0 0,0 1-1 0 0,0 0 1 0 0,0-1 0 0 0,0 1 0 0 0,1-1-1 0 0,-1 1 1 0 0,0-1 0 0 0,0 1 0 0 0,0-1 0 0 0,0 1-1 0 0,0-1 1 0 0,0 1 0 0 0,0-1 0 0 0,0 1-1 0 0,-1-1 1 0 0,1 1 0 0 0,0 0 0 0 0,0-1-1 0 0,0 1 1 0 0,0-1 0 0 0,-1 1 0 0 0,1-1 0 0 0,0 1-1 0 0,0 0 1 0 0,-1-1 0 0 0,1 1 0 0 0,0 0-1 0 0,-1-1 1 0 0,1 1 0 0 0,0 0 0 0 0,-1-1 0 0 0,1 1-1 0 0,-1 0 1 0 0,1 0 0 0 0,0-1 0 0 0,-1 1-1 0 0,1 0 1 0 0,-1 0 0 0 0,1 0 0 0 0,-1 0-1 0 0,1-1 1 0 0,-1 1 74 0 0,24-6-3721 0 0,-12 4-3209 0 0,-2-1-4565 0 0</inkml:trace>
  <inkml:trace contextRef="#ctx0" brushRef="#br0" timeOffset="3725.948">1211 578 432 0 0,'0'0'1132'0'0,"0"0"-102"0"0,0 0 45 0 0,0 0 170 0 0,0 0 108 0 0,0 0 19 0 0,0 0-14 0 0,0 0-23 0 0,0 0-6 0 0,0 0-25 0 0,0 0-41 0 0,0 0-84 0 0,0 0-117 0 0,4 20 5714 0 0,-75 60-5478 0 0,-25 31-820 0 0,45-61-384 0 0,51-49-101 0 0,0-1-8 0 0,0 0-3 0 0,0 0-9 0 0,0 0-1 0 0,0 0-40 0 0,0 0-31 0 0,0 0-26 0 0,0 0-98 0 0,4-10-5678 0 0,-2 1-5268 0 0,-2 5 3734 0 0</inkml:trace>
  <inkml:trace contextRef="#ctx0" brushRef="#br0" timeOffset="4077.042">1012 586 2417 0 0,'0'0'2628'0'0,"0"0"-800"0"0,0 0 24 0 0,0 0 221 0 0,0 0 0 0 0,0 0-324 0 0,0 0-488 0 0,0 0-468 0 0,0 0-285 0 0,0 0-52 0 0,0 0 99 0 0,0 0 156 0 0,0 0 113 0 0,5 2 23 0 0,106 70 4381 0 0,-52-4-4283 0 0,-24 29-777 0 0,-34-91-511 0 0,1 4-522 0 0,3-7-8682 0 0,-5-3-1973 0 0</inkml:trace>
  <inkml:trace contextRef="#ctx0" brushRef="#br0" timeOffset="5497.265">1238 428 2665 0 0,'0'0'2157'0'0,"0"0"-96"0"0,0 0 283 0 0,0 0 160 0 0,0 0-247 0 0,0 0-498 0 0,0 0-576 0 0,0 0-433 0 0,0 0-238 0 0,0 0-123 0 0,0 0-45 0 0,0 0 6 0 0,22 8 2490 0 0,143-8 1103 0 0,61-4-3549 0 0,-225 4-368 0 0,-1 0-22 0 0,0 0 6 0 0,0 0 1 0 0,0 0 0 0 0,0 0-13 0 0,0 0 12 0 0,0 0 8 0 0,0 0-22 0 0,0 0 32 0 0,0 0-1 0 0,0 0-19 0 0,0 0 27 0 0,0 0-9 0 0,0 0-8 0 0,0 0-2 0 0,0 0-2 0 0,0 0-3 0 0,0 0 0 0 0,0 0-17 0 0,0 0-8 0 0,0 0 3 0 0,21 11-262 0 0,25-3 307 0 0,-46-8-16 0 0,0 0 0 0 0,0 0-18 0 0,0 0 6 0 0,0 0-1 0 0,0 0-2 0 0,0 0 23 0 0,0 0-11 0 0,0 0 6 0 0,0 0 25 0 0,-27-1-201 0 0,20-2 155 0 0,1-1-1 0 0,-1 0 1 0 0,1-1-1 0 0,-1 1 1 0 0,1-1 0 0 0,1-1-1 0 0,-1 1 1 0 0,1-1-1 0 0,0 0 1 0 0,0 0-1 0 0,1 0 1 0 0,-1-1 0 0 0,0-1 0 0 0,-26-39 45 0 0,27 128-357 0 0,-13 16 267 0 0,-4 32-25 0 0,24-122 508 0 0,5-17-438 0 0,138-117-60 0 0,-105 95-847 0 0,-41 32 527 0 0,1-2 385 0 0,-2 1-8952 0 0,1 1-2541 0 0</inkml:trace>
  <inkml:trace contextRef="#ctx0" brushRef="#br0" timeOffset="7835.486">515 489 0 0 0,'0'0'173'0'0,"0"0"378"0"0,0 0 260 0 0,0 0 168 0 0,0 0 74 0 0,0 0 32 0 0,0 0-40 0 0,0 0-103 0 0,23 2 3693 0 0,-17 0 2276 0 0,-34 3-4866 0 0,-17 5-1479 0 0,0-2 1 0 0,0-2 0 0 0,0-2 0 0 0,-36-2-567 0 0,-12-17 1492 0 0,42 25-1449 0 0,2-1 380 0 0,-5 9-313 0 0,99-135 1603 0 0,-30 28-1615 0 0,-15 88-102 0 0,0 1-9 0 0,0 0 0 0 0,0 0-15 0 0,0 0-2 0 0,0 0 5 0 0,0 0-20 0 0,0 0 7 0 0,0 0-7 0 0,0 0-26 0 0,0 0 5 0 0,0 0 0 0 0,0 0-7 0 0,2 27-129 0 0,17 65 389 0 0,-4 59-61 0 0,32-5-28 0 0,-28-111 4 0 0,-51-59 1713 0 0,-25-48-1745 0 0,-15-28 13 0 0,65 96 136 0 0,6 4-4082 0 0,1 0-4177 0 0,0 3-3221 0 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1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5 568 0 0,'0'0'2362'0'0,"0"0"-128"0"0,0 0 88 0 0,0 0 105 0 0,0 0-29 0 0,0 0-233 0 0,0 0-319 0 0,0 0-327 0 0,0 0-271 0 0,0 0-241 0 0,0 0-179 0 0,0 0-145 0 0,0 0-128 0 0,-2 11 913 0 0,64-3 585 0 0,-3-7-1373 0 0,-34 1-475 0 0,1-2 0 0 0,0-1 0 0 0,0 0 0 0 0,-1-2 1 0 0,1-1-1 0 0,16-6-205 0 0,1 3 107 0 0,-43 7-143 0 0,0 0 5 0 0,-8 35-2277 0 0,-1-27-1394 0 0,-3-2-3746 0 0,6-5-3911 0 0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1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5393 0 0,'0'0'2593'0'0,"0"0"-395"0"0,0 0-313 0 0,0 0-303 0 0,0 0-291 0 0,0 0-267 0 0,0 0-202 0 0,0 0-53 0 0,0 0 62 0 0,0 0 13 0 0,0 0-26 0 0,0 0-56 0 0,0 0-48 0 0,9 0-39 0 0,284 3 4669 0 0,-185-15-4368 0 0,-47 10-1247 0 0,-94 12-1699 0 0,22-6-976 0 0,1 1-3307 0 0,2-2-6139 0 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6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91 790 7754 0 0,'0'0'2495'0'0,"0"0"-407"0"0,0 0-169 0 0,0 0-65 0 0,0 0-198 0 0,0 0-267 0 0,0 0-297 0 0,0 0-295 0 0,0 0-211 0 0,0 0-166 0 0,0 0-87 0 0,0 0-66 0 0,-12 4-23 0 0,-38 13-1 0 0,22-3 402 0 0,36-19 122 0 0,96-64-163 0 0,-82 58-264 0 0,-22 11-217 0 0,0 0 31 0 0,0 0 22 0 0,-15 7 282 0 0,-53 43-226 0 0,103-64-2116 0 0,-14 7-4480 0 0,-11 6-5391 0 0</inkml:trace>
  <inkml:trace contextRef="#ctx0" brushRef="#br0" timeOffset="3290.191">2061 0 10690 0 0,'0'0'1546'0'0,"0"0"-90"0"0,0 0 118 0 0,0 0 94 0 0,0 0-11 0 0,0 0-216 0 0,0 0-355 0 0,0 0-294 0 0,0 0-225 0 0,0 0-148 0 0,0 0-81 0 0,0 0-26 0 0,0 0-18 0 0,-11 10-26 0 0,-34 33-19 0 0,31-1 281 0 0,15-33-425 0 0,-3 0-165 0 0,0 0 1 0 0,0 0-1 0 0,0 0 0 0 0,-2 0 1 0 0,1-1-1 0 0,-1 1 0 0 0,0-1 0 0 0,0 0 1 0 0,-1 0-1 0 0,0 0 0 0 0,-1 0 1 0 0,0-1-1 0 0,0 0 0 0 0,-1 0 1 0 0,1-1-1 0 0,-1 0 0 0 0,-3 2 60 0 0,-1-2-2826 0 0,7-5-5945 0 0,4-1-2569 0 0</inkml:trace>
  <inkml:trace contextRef="#ctx0" brushRef="#br0" timeOffset="3548.008">2266 104 9162 0 0,'0'0'2863'0'0,"0"0"-1430"0"0,0 0-257 0 0,0 0 219 0 0,0 0 101 0 0,0 0-108 0 0,0 0-338 0 0,0 0-334 0 0,0 0-237 0 0,-33 31-174 0 0,-102 97-93 0 0,20-13 100 0 0,17 15-894 0 0,93-115-907 0 0,11-10-5338 0 0,-2-5-3966 0 0</inkml:trace>
  <inkml:trace contextRef="#ctx0" brushRef="#br0" timeOffset="3969.325">2138 443 5473 0 0,'0'0'2239'0'0,"0"0"-993"0"0,0 0-51 0 0,0 0 313 0 0,0 0 135 0 0,0 0-176 0 0,0 0-337 0 0,0 0-275 0 0,0 0-154 0 0,0 0-83 0 0,0 0-93 0 0,0 0-76 0 0,0 0-67 0 0,31-2-67 0 0,92-5-33 0 0,-52 5 465 0 0,-70 3-710 0 0,0-1 0 0 0,0 0 0 0 0,0 1 0 0 0,0-1 0 0 0,0 1-1 0 0,0-1 1 0 0,0 1 0 0 0,0-1 0 0 0,-1 1 0 0 0,1 0 0 0 0,0-1 0 0 0,0 1 0 0 0,-1 0-1 0 0,1 0 1 0 0,0 0 0 0 0,-1-1 0 0 0,1 1 0 0 0,-1 0 0 0 0,1 0 0 0 0,-1 0 0 0 0,1 0 0 0 0,-1 0-1 0 0,0 0 1 0 0,0 0 0 0 0,1 0 0 0 0,-1 0 0 0 0,0 0 0 0 0,0 0 0 0 0,0 0 0 0 0,0 0-1 0 0,0 0 1 0 0,0 0 0 0 0,0 0 0 0 0,0 0 0 0 0,-1 0 0 0 0,1 0 0 0 0,0 0 0 0 0,-1 0-1 0 0,1 0 1 0 0,0 0 0 0 0,-1 0 0 0 0,1 0 0 0 0,-1 0 0 0 0,0 0 0 0 0,1-1 0 0 0,-1 1 0 0 0,0 0-1 0 0,1 0 1 0 0,-1-1 0 0 0,-1 2-37 0 0,-37 44 839 0 0,-94 94 556 0 0,132-139-1376 0 0,-1 0 0 0 0,1 0 0 0 0,0 1 0 0 0,0-1 1 0 0,-1 1-1 0 0,1-1 0 0 0,0 0 0 0 0,0 1 0 0 0,0 0 0 0 0,1-1 0 0 0,-1 1 0 0 0,0 0 0 0 0,0-1 0 0 0,1 1 0 0 0,-1 0 0 0 0,1 0 0 0 0,0-1 0 0 0,0 1 0 0 0,-1 0 0 0 0,1 0 0 0 0,0 0 0 0 0,0-1 0 0 0,1 1 0 0 0,-1 0 0 0 0,0 0 0 0 0,1 0 1 0 0,-1-1-1 0 0,1 1 0 0 0,-1 0 0 0 0,1-1 0 0 0,0 1 0 0 0,0 0 0 0 0,0-1 0 0 0,0 1 0 0 0,0-1 0 0 0,0 1 0 0 0,0-1 0 0 0,0 0 0 0 0,0 1 0 0 0,1-1 0 0 0,-1 0 0 0 0,1 0 0 0 0,-1 0 0 0 0,1 0 0 0 0,-1 0 0 0 0,1 0 0 0 0,0 0 0 0 0,-1-1 0 0 0,1 1 1 0 0,0-1-1 0 0,-1 1 0 0 0,1-1 0 0 0,0 1 0 0 0,0-1 0 0 0,0 0 0 0 0,-1 0 0 0 0,1 0-19 0 0,20 1 287 0 0,0-2 1 0 0,0 0 0 0 0,0-2-1 0 0,-1 0 1 0 0,0-1 0 0 0,20-7-288 0 0,23-7 257 0 0,-39 16-2566 0 0,-25 2-586 0 0,0 0-4610 0 0,0 0-5147 0 0</inkml:trace>
  <inkml:trace contextRef="#ctx0" brushRef="#br0" timeOffset="630.031">486 832 5577 0 0,'0'0'1383'0'0,"0"0"-97"0"0,0 0 278 0 0,0 0 252 0 0,0 0-18 0 0,0 0-196 0 0,0 0-267 0 0,0 0-218 0 0,0 0-158 0 0,0 0-65 0 0,0 0-53 0 0,0 0-47 0 0,0 0-49 0 0,30 0-74 0 0,96-2-88 0 0,-65-12 159 0 0,-52 7-561 0 0,-2 4-98 0 0,-1 0 1 0 0,1 0 0 0 0,-1-1-1 0 0,0 1 1 0 0,0-2 0 0 0,0 1-1 0 0,-1-1 1 0 0,0 1 0 0 0,0-2-1 0 0,0 1 1 0 0,0 0-1 0 0,-1-1 1 0 0,0 0 0 0 0,0 0-1 0 0,0 0 1 0 0,-1-1 0 0 0,0 1-1 0 0,0-1 1 0 0,-1 0 0 0 0,0 1-1 0 0,0-1 1 0 0,0 0 0 0 0,-1 0-1 0 0,0-1 1 0 0,0-5-84 0 0,-3 10-28 0 0,-1 1 1 0 0,1-1 0 0 0,0 1-1 0 0,0 0 1 0 0,-1 0 0 0 0,1 0-1 0 0,-1 0 1 0 0,0 1-1 0 0,0-1 1 0 0,0 1 0 0 0,1-1-1 0 0,-1 1 1 0 0,0 0-1 0 0,-1 0 1 0 0,1 1 0 0 0,0-1-1 0 0,0 0 1 0 0,0 1-1 0 0,0 0 1 0 0,0 0 0 0 0,-1 0-1 0 0,1 0 1 0 0,0 0-1 0 0,-1 1 28 0 0,-16 1-43 0 0,0 1 0 0 0,0 1 0 0 0,0 0 0 0 0,1 1 0 0 0,0 2-1 0 0,0 0 1 0 0,0 1 0 0 0,1 0 0 0 0,0 2 0 0 0,1 0 0 0 0,0 1-1 0 0,1 1 1 0 0,0 0 0 0 0,1 1 0 0 0,0 1 0 0 0,1 1 0 0 0,0 0-1 0 0,1 0 1 0 0,-5 10 43 0 0,15-20 10 0 0,0 0 0 0 0,0 0-1 0 0,1-1 1 0 0,-1 1 0 0 0,1 1-1 0 0,1-1 1 0 0,-1 0 0 0 0,1 1-1 0 0,0-1 1 0 0,0 0 0 0 0,0 1 0 0 0,1-1-1 0 0,-1 1 1 0 0,2-1 0 0 0,-1 1-1 0 0,0 0 1 0 0,1-1 0 0 0,0 0-1 0 0,1 1 1 0 0,-1-1 0 0 0,1 0 0 0 0,0 1-1 0 0,0-1 1 0 0,0 0 0 0 0,1-1-1 0 0,1 4-9 0 0,5 1 71 0 0,0 1-1 0 0,1-1 0 0 0,0-1 1 0 0,0 1-1 0 0,1-2 1 0 0,0 1-1 0 0,0-2 0 0 0,1 1 1 0 0,-1-2-1 0 0,1 1 1 0 0,1-2-1 0 0,-1 0 0 0 0,1 0 1 0 0,0-1-71 0 0,-11-3 6 0 0,8 4 31 0 0,1-1 0 0 0,-1-1 1 0 0,1 0-1 0 0,-1 0 1 0 0,1-1-1 0 0,0-1 0 0 0,0 0 1 0 0,-1 0-1 0 0,1-1 1 0 0,0 0-1 0 0,-1-1 0 0 0,1 0 1 0 0,-1-1-1 0 0,1 0 0 0 0,-1-1 1 0 0,0 0-1 0 0,0 0 1 0 0,0-1-38 0 0,-2-3-2189 0 0,-5 0-6642 0 0,-2 4-3182 0 0</inkml:trace>
  <inkml:trace contextRef="#ctx0" brushRef="#br0" timeOffset="1221.55">1056 1060 13795 0 0,'0'0'1467'0'0,"0"0"-321"0"0,0 0-138 0 0,0 0-76 0 0,0 0-100 0 0,0 0-141 0 0,0 0-175 0 0,0 0-181 0 0,0 0-126 0 0,0 0-93 0 0,0 0-44 0 0,0 0-22 0 0,0 0 3 0 0,-22 22-24 0 0,-68 67-13 0 0,39-24-5 0 0,43-45 135 0 0,20-28 477 0 0,147-138 660 0 0,-88 81-1128 0 0,-69 99-252 0 0,-9-6 157 0 0,5-25-59 0 0,1 0 1 0 0,0-1-1 0 0,0 1 0 0 0,0 0 1 0 0,0 0-1 0 0,0 0 1 0 0,0 0-1 0 0,1 0 0 0 0,0 0 1 0 0,-1 1-1 0 0,1-1 0 0 0,0 0 1 0 0,1 0-1 0 0,-1 0 0 0 0,0 0 1 0 0,1 0-1 0 0,0 0 1 0 0,0 0-1 0 0,0 0 0 0 0,0 0 1 0 0,0 0-1 0 0,0 0 0 0 0,1-1 1 0 0,0 1-1 0 0,-1 0 1 0 0,1-1-1 0 0,0 0 0 0 0,1 2-1 0 0,0-2 39 0 0,-1 0 0 0 0,1 1 0 0 0,0-1 0 0 0,0 0 0 0 0,0-1 0 0 0,1 1 0 0 0,-1-1 0 0 0,0 1 0 0 0,1-1 0 0 0,-1 0 0 0 0,1 0 0 0 0,-1 0 0 0 0,1-1 0 0 0,-1 1 0 0 0,1-1 0 0 0,0 0 0 0 0,-1 0 0 0 0,1 0 0 0 0,-1 0 0 0 0,1-1 0 0 0,-1 0 0 0 0,1 1 0 0 0,0-1 0 0 0,-1 0 0 0 0,0-1 0 0 0,1 1 0 0 0,-1-1 0 0 0,0 1 0 0 0,0-1 0 0 0,2-1-39 0 0,-1 0 41 0 0,1 0 0 0 0,-1 0 0 0 0,0 0 0 0 0,0 0 0 0 0,-1 0 1 0 0,1-1-1 0 0,-1 0 0 0 0,1 0 0 0 0,-1 0 0 0 0,-1 0 0 0 0,1 0 0 0 0,0-1 0 0 0,-1 1 0 0 0,0-1 0 0 0,0 0 1 0 0,0 1-1 0 0,-1-1 0 0 0,1 0 0 0 0,-1 0 0 0 0,0 0 0 0 0,-1 0 0 0 0,1-1-41 0 0,-1 4-253 0 0,-2-10-1150 0 0,-3 7-4725 0 0,0 4-5415 0 0</inkml:trace>
  <inkml:trace contextRef="#ctx0" brushRef="#br0" timeOffset="1979.585">468 266 1000 0 0,'0'0'1883'0'0,"0"0"-268"0"0,0 0-161 0 0,0 0-60 0 0,0 0-9 0 0,0 0 3 0 0,0 0-5 0 0,0 0 19 0 0,0 0 13 0 0,0 0-53 0 0,0 0-63 0 0,0 0-62 0 0,0 0-98 0 0,14 3-105 0 0,108 13 1929 0 0,-110-20-2812 0 0,1 1 0 0 0,-1-2 0 0 0,0 1 0 0 0,0-2 0 0 0,0 0 0 0 0,-1 0 0 0 0,0-1 0 0 0,0 0 0 0 0,-1-1 0 0 0,0 0 0 0 0,0-1 0 0 0,0 0 0 0 0,-2 0 0 0 0,1-1 0 0 0,-1 0 0 0 0,0-1 0 0 0,-1 0 0 0 0,-1 0 0 0 0,3-6-151 0 0,-9 16-5 0 0,0 1 1 0 0,0-1-1 0 0,0 0 1 0 0,0 0-1 0 0,0 1 1 0 0,0-1-1 0 0,0 0 1 0 0,0 0-1 0 0,0 1 1 0 0,1-1-1 0 0,-1 0 1 0 0,0 1 0 0 0,0-1-1 0 0,1 0 1 0 0,-1 1-1 0 0,0-1 1 0 0,1 0-1 0 0,-1 1 1 0 0,1-1-1 0 0,-1 1 1 0 0,1-1-1 0 0,-1 0 1 0 0,1 1-1 0 0,-1-1 1 0 0,1 1 0 0 0,-1 0-1 0 0,1-1 1 0 0,0 1-1 0 0,-1-1 1 0 0,1 1-1 0 0,0 0 1 0 0,-1 0-1 0 0,1-1 1 0 0,0 1-1 0 0,-1 0 1 0 0,1 0-1 0 0,0 0 1 0 0,0 0-1 0 0,-1 0 1 0 0,1 0 0 0 0,0 0-1 0 0,0 0 1 0 0,-1 0-1 0 0,1 0 1 0 0,0 0-1 0 0,-1 0 1 0 0,1 0-1 0 0,0 1 1 0 0,-1-1-1 0 0,1 0 1 0 0,0 1-1 0 0,-1-1 1 0 0,1 0 0 0 0,0 1-1 0 0,-1-1 1 0 0,1 1-1 0 0,-1-1 1 0 0,1 1-1 0 0,-1-1 1 0 0,1 1-1 0 0,-1-1 1 0 0,1 1-1 0 0,-1 0 1 0 0,1-1-1 0 0,-1 1 1 0 0,0 0-1 0 0,1-1 1 0 0,-1 1 0 0 0,0 0 4 0 0,29 53 42 0 0,72 146 502 0 0,-80-127-418 0 0,-20-73-140 0 0,-1 0-14 0 0,0 0-33 0 0,9 2-1106 0 0,-2-1-1649 0 0,0 0-5246 0 0,-1-1-4039 0 0</inkml:trace>
  <inkml:trace contextRef="#ctx0" brushRef="#br0" timeOffset="2880.359">1229 278 1472 0 0,'0'0'2149'0'0,"0"0"-666"0"0,0 0-167 0 0,0 0 158 0 0,0 0 145 0 0,0 0-36 0 0,0 0-310 0 0,0 0-394 0 0,0 0-251 0 0,0 0-65 0 0,0 0 28 0 0,0 0 81 0 0,6-1 22 0 0,100-6 2569 0 0,53-1-359 0 0,-156 8-2849 0 0,-1-1-1 0 0,0 1 0 0 0,0 0 0 0 0,1-1 0 0 0,-1 1 1 0 0,0 0-1 0 0,1 1 0 0 0,-1-1 0 0 0,0 0 0 0 0,0 1 1 0 0,1-1-1 0 0,-1 1 0 0 0,0-1 0 0 0,0 1 0 0 0,0 0 1 0 0,0 0-1 0 0,0 0 0 0 0,0 0 0 0 0,0 1 0 0 0,0-1 1 0 0,0 1-1 0 0,-1-1 0 0 0,1 1 0 0 0,0-1 0 0 0,-1 1 1 0 0,1 0-1 0 0,-1 0 0 0 0,0-1 0 0 0,0 1 0 0 0,0 0 1 0 0,1 0-1 0 0,-2 1 0 0 0,1-1 0 0 0,0 0 0 0 0,0 0 1 0 0,-1 0-1 0 0,1 1 0 0 0,-1-1 0 0 0,0 1-54 0 0,12 131 795 0 0,13 87-600 0 0,8 91-110 0 0,-35-32 245 0 0,0-200-150 0 0,2-79-164 0 0,0-1 0 0 0,0 0 1 0 0,0 0 3 0 0,0 0-1 0 0,0 0 30 0 0,0 0 12 0 0,0 0 1 0 0,0 0 16 0 0,0 0 16 0 0,0 0 3 0 0,0 0 10 0 0,0 0 11 0 0,0 0-15 0 0,0 0 2 0 0,0 0 14 0 0,0 0 5 0 0,0 0-8 0 0,0 0 0 0 0,0 0-13 0 0,0 0-18 0 0,-29 0 333 0 0,-217 7-1048 0 0,225-6-536 0 0,18-1-2558 0 0,1-1-3551 0 0,2-2-4858 0 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34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353 259 0 0 0,'0'0'573'0'0,"0"0"168"0"0,0 0 125 0 0,0 0 139 0 0,0 0 216 0 0,0 0 216 0 0,7-2 146 0 0,0 1-2891 0 0,9-2 8252 0 0,-33 1-1814 0 0,-124 29-3516 0 0,33 8-652 0 0,105-35-925 0 0,0 1-1 0 0,0 0 0 0 0,0 0 0 0 0,0 1 0 0 0,0-1 0 0 0,1 1 0 0 0,-1-1 0 0 0,0 1 0 0 0,1 0 0 0 0,0 0 0 0 0,-1 0 1 0 0,1 0-1 0 0,0 0 0 0 0,0 1 0 0 0,0-1 0 0 0,0 1 0 0 0,1-1 0 0 0,-1 1 0 0 0,0-1 0 0 0,1 1 0 0 0,0 0 1 0 0,0 0-1 0 0,0 0 0 0 0,0 0 0 0 0,0 0 0 0 0,1 0 0 0 0,-1 0 0 0 0,1 0 0 0 0,0 0 0 0 0,0 0 0 0 0,0 1-36 0 0,-4 424 2588 0 0,1-389-2421 0 0,-1 1 1 0 0,-2 0 0 0 0,-2-1-1 0 0,-11 30-167 0 0,2 39 150 0 0,17-107-124 0 0,0 0 0 0 0,0 1 0 0 0,0-1 0 0 0,0 0 0 0 0,0 0 0 0 0,0 1 0 0 0,0-1 0 0 0,1 0 0 0 0,-1 0 0 0 0,0 1 1 0 0,1-1-1 0 0,-1 0 0 0 0,1 0 0 0 0,-1 0 0 0 0,1 0 0 0 0,0 0 0 0 0,-1 0 0 0 0,1 1 0 0 0,0-2 0 0 0,0 1 0 0 0,0 0 0 0 0,-1 0 0 0 0,1 0 0 0 0,0 0 1 0 0,0 0-1 0 0,0-1 0 0 0,1 1 0 0 0,-1 0 0 0 0,0-1 0 0 0,0 1 0 0 0,0-1 0 0 0,0 0 0 0 0,1 1 0 0 0,-1-1 0 0 0,0 0 0 0 0,0 1 0 0 0,1-1 0 0 0,-1 0 1 0 0,0 0-1 0 0,0 0 0 0 0,1 0 0 0 0,-1 0 0 0 0,0-1 0 0 0,0 1 0 0 0,1 0 0 0 0,-1-1 0 0 0,0 1 0 0 0,0 0 0 0 0,0-1 0 0 0,1 0 0 0 0,-1 1 0 0 0,0-1 1 0 0,1 0-27 0 0,16 0 61 0 0,219-7 655 0 0,-169 4-377 0 0,-68-1-2326 0 0,0-1-5934 0 0,0 6-4011 0 0</inkml:trace>
  <inkml:trace contextRef="#ctx0" brushRef="#br0" timeOffset="755.494">442 779 3969 0 0,'0'0'512'0'0,"0"0"179"0"0,0 0 585 0 0,0 0 610 0 0,0 0 288 0 0,0 0-131 0 0,0 0-318 0 0,0 0-291 0 0,0 0-254 0 0,0 0-165 0 0,0 0-116 0 0,0 0-93 0 0,0 0-69 0 0,30-2-60 0 0,96-8-72 0 0,-68-7 162 0 0,-48 11-576 0 0,1-2 5 0 0,1 1-1 0 0,-1-2 0 0 0,0 1 0 0 0,-1-2 0 0 0,0 1 0 0 0,-1-1 1 0 0,0-1-1 0 0,0 0 0 0 0,6-10-195 0 0,-14 19 9 0 0,1-1-1 0 0,-1 0 1 0 0,0 0 0 0 0,1 1-1 0 0,-1-1 1 0 0,-1 0 0 0 0,1 0-1 0 0,0 0 1 0 0,-1 0 0 0 0,1 0-1 0 0,-1 0 1 0 0,0 0 0 0 0,0 0 0 0 0,0 0-1 0 0,-1 0 1 0 0,1 0 0 0 0,-1 0-1 0 0,1 0 1 0 0,-1 0 0 0 0,0 0-1 0 0,0 0 1 0 0,-1 0 0 0 0,1 0-1 0 0,0 1 1 0 0,-1-1 0 0 0,0 1-1 0 0,1-1 1 0 0,-1 1 0 0 0,0 0 0 0 0,0-1-1 0 0,-1 1-8 0 0,-10-1-85 0 0,0 0-1 0 0,0 2 1 0 0,0-1-1 0 0,0 2 1 0 0,-1 0-1 0 0,1 0 0 0 0,0 1 1 0 0,0 1-1 0 0,0 0 1 0 0,0 1-1 0 0,0 0 1 0 0,1 1-1 0 0,-1 0 1 0 0,1 1-1 0 0,0 1 1 0 0,0 0-1 0 0,0 0 0 0 0,1 1 1 0 0,0 1-1 0 0,1 0 1 0 0,-7 6 85 0 0,8-6 6 0 0,0 0-1 0 0,0 1 1 0 0,0 0 0 0 0,1 0-1 0 0,1 1 1 0 0,-1 0 0 0 0,2 0-1 0 0,-1 1 1 0 0,2 0 0 0 0,-1 0 0 0 0,0 5-6 0 0,-1 77 349 0 0,9-86-278 0 0,1 1 0 0 0,0-1 0 0 0,0 0 0 0 0,0 0 0 0 0,1 0 1 0 0,0 0-1 0 0,0-1 0 0 0,0 0 0 0 0,1 0 0 0 0,0 0 0 0 0,1 0 0 0 0,-1-1 0 0 0,1 1 0 0 0,0-2 0 0 0,0 1 1 0 0,6 3-72 0 0,7 1 196 0 0,0-2 1 0 0,0 0-1 0 0,1 0 1 0 0,0-2-1 0 0,0-1 1 0 0,0 0-1 0 0,1-1 1 0 0,-1-2 0 0 0,1 0-1 0 0,-1-1 1 0 0,1-1-1 0 0,-1-1 1 0 0,3-1-197 0 0,-20 3 17 0 0,18-1 57 0 0,-1-1 0 0 0,1-1 0 0 0,-1-1 0 0 0,0 0 0 0 0,0-2 0 0 0,-1 0 0 0 0,10-6-74 0 0,-18-11-497 0 0,-15 14-2174 0 0,-3 3-3503 0 0,2 6-5692 0 0</inkml:trace>
  <inkml:trace contextRef="#ctx0" brushRef="#br0" timeOffset="1459.665">1176 802 9226 0 0,'0'0'1292'0'0,"0"0"-224"0"0,0 0 47 0 0,0 0 208 0 0,0 0 111 0 0,0 0-91 0 0,0 0-240 0 0,0 0-284 0 0,0 0-210 0 0,0 0-147 0 0,0 0-108 0 0,0 0-58 0 0,0 0-44 0 0,-15 17-25 0 0,-48 55-16 0 0,-58 86 974 0 0,216-263 1459 0 0,9 5-2487 0 0,-94 147-367 0 0,-10-29 171 0 0,0-13 46 0 0,0 1 0 0 0,0 0 0 0 0,1 0 0 0 0,0 0 0 0 0,0-1 0 0 0,1 1 0 0 0,-1-1 0 0 0,1 1 0 0 0,1-1 0 0 0,-1 1 0 0 0,1-1 0 0 0,0 0 0 0 0,0 0 0 0 0,0 0 0 0 0,0-1 0 0 0,1 1 0 0 0,0-1 0 0 0,0 0 0 0 0,0 0 0 0 0,1 0 0 0 0,-1 0 0 0 0,4 1-7 0 0,-2-6 84 0 0,0 0-1 0 0,0 0 1 0 0,0 0-1 0 0,-1 0 0 0 0,1-1 1 0 0,0 0-1 0 0,-1-1 1 0 0,1 1-1 0 0,-1-1 0 0 0,0 0 1 0 0,0 0-1 0 0,0-1 1 0 0,0 1-1 0 0,0-1 0 0 0,-1 0 1 0 0,0 0-1 0 0,0-1 1 0 0,0 1-1 0 0,0-1 0 0 0,-1 0 1 0 0,1 0-1 0 0,-1 0 1 0 0,2-6-84 0 0,2 1 98 0 0,-3 4-68 0 0,-1 1 1 0 0,0-1-1 0 0,0 0 0 0 0,0 0 1 0 0,-1 0-1 0 0,0 0 0 0 0,0-1 1 0 0,0 1-1 0 0,-1-1 1 0 0,0 1-1 0 0,0-1 0 0 0,-1 1 1 0 0,0-1-1 0 0,-1-6-30 0 0,-10 1-1223 0 0,0 8-5520 0 0,10 4-2468 0 0</inkml:trace>
  <inkml:trace contextRef="#ctx0" brushRef="#br0" timeOffset="2362.167">577 278 0 0 0,'0'0'1282'0'0,"0"0"362"0"0,0 0 110 0 0,0 0-5 0 0,0 0-26 0 0,0 0-70 0 0,0 0-164 0 0,0 0-203 0 0,0 0-178 0 0,0 0-120 0 0,0 0-89 0 0,0 0-76 0 0,0 0-84 0 0,0 0-100 0 0,23-5 3246 0 0,74-66-497 0 0,42-49-2461 0 0,-117 100-780 0 0,49-41-63 0 0,-69 61-75 0 0,-2 0 10 0 0,0 0-11 0 0,0 0-15 0 0,0 0-17 0 0,0 0-34 0 0,0 16-37 0 0,-3 12 188 0 0,1-16-77 0 0,1 0 0 0 0,0 0 1 0 0,0 0-1 0 0,1 0 0 0 0,1 0 1 0 0,0 0-1 0 0,1 0 0 0 0,0 0 0 0 0,1 0 1 0 0,0-1-1 0 0,3 7-16 0 0,-2-8 27 0 0,2 1 0 0 0,-1-1-1 0 0,1 0 1 0 0,1-1 0 0 0,-1 1 0 0 0,2-2 0 0 0,-1 1-1 0 0,1-1 1 0 0,0 0 0 0 0,1 0 0 0 0,3 1-27 0 0,19 3 34 0 0,-17-12-8439 0 0,-12 0-3441 0 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5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12 0 0 0,'0'0'1263'0'0,"0"0"-91"0"0,0 0 67 0 0,0 0 245 0 0,0 0 185 0 0,0 0-50 0 0,0 0-164 0 0,0 0-240 0 0,0 0-308 0 0,0 0-174 0 0,0 0-161 0 0,-5-2-113 0 0,-114-7 3163 0 0,111 9-3454 0 0,-1 1 0 0 0,0 0 0 0 0,0 1 1 0 0,1 0-1 0 0,-1 0 0 0 0,1 1 0 0 0,0 0 0 0 0,0 0 0 0 0,0 1 0 0 0,0 0 0 0 0,0 1 0 0 0,1-1 1 0 0,0 1-1 0 0,0 1 0 0 0,0 0 0 0 0,1 0 0 0 0,-3 2-168 0 0,-11 114 547 0 0,20-110-478 0 0,-2 81 356 0 0,2-30 2 0 0,-3 0 0 0 0,-3 0 0 0 0,-13 57-427 0 0,-28 75 615 0 0,34-122-137 0 0,58-61 704 0 0,100-46 20 0 0,6 22-994 0 0,-143 19-233 0 0,-7-4-3390 0 0,-1-1-3597 0 0,0-2-4417 0 0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6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201 193 1280 0 0,'0'0'2594'0'0,"0"0"-1046"0"0,0 0-206 0 0,0 0 184 0 0,0 0 173 0 0,0 0-88 0 0,0 0-235 0 0,0 0-245 0 0,0 0-187 0 0,0 0-106 0 0,-33 17-94 0 0,-97 51-193 0 0,93-38-51 0 0,37-26-451 0 0,1 0 1 0 0,1 0-1 0 0,-1 0 1 0 0,1 0-1 0 0,-1-1 1 0 0,1 1-1 0 0,0 0 1 0 0,0-1-1 0 0,0 0 1 0 0,1 1-1 0 0,-1-1 1 0 0,1 0-1 0 0,0 0 1 0 0,0-1-1 0 0,0 1 1 0 0,0 0-1 0 0,0-1 1 0 0,1 0-1 0 0,-1 0 1 0 0,1 0-1 0 0,-1 0 1 0 0,1 0-1 0 0,0-1 1 0 0,0 0-1 0 0,0 0 1 0 0,0 0-1 0 0,0 0 1 0 0,0 0-1 0 0,0-1 1 0 0,2 0-50 0 0,12 6 88 0 0,6 2 12 0 0,-14-6-60 0 0,0 1 0 0 0,0 0 1 0 0,0 1-1 0 0,0 0 1 0 0,0 1-1 0 0,-1 0 0 0 0,1 1 1 0 0,-2-1-1 0 0,1 2 1 0 0,0-1-1 0 0,-1 1 1 0 0,0 1-41 0 0,-7-5 75 0 0,-1 1 0 0 0,1-1 0 0 0,-1 0 0 0 0,0 0 0 0 0,0 0 0 0 0,0 1 0 0 0,0-1 0 0 0,0 0 1 0 0,-1 0-1 0 0,1 0 0 0 0,-1 1 0 0 0,0-1 0 0 0,0 0 0 0 0,0 0 0 0 0,-1 0 0 0 0,1 0 1 0 0,-1 0-1 0 0,1-1 0 0 0,-1 1 0 0 0,0 0 0 0 0,0-1 0 0 0,0 0 0 0 0,-1 1 0 0 0,1-1 0 0 0,-1 0 1 0 0,1 0-1 0 0,-1 0 0 0 0,1 0 0 0 0,-1 0 0 0 0,0-1 0 0 0,0 0 0 0 0,0 1 0 0 0,0-1 0 0 0,0 0 1 0 0,0 0-1 0 0,0 0 0 0 0,0-1 0 0 0,-1 1-75 0 0,-9 6 84 0 0,-158 62-526 0 0,164-71-2065 0 0,7-9-6974 0 0,1 10 8157 0 0,0-4-7702 0 0</inkml:trace>
  <inkml:trace contextRef="#ctx0" brushRef="#br0" timeOffset="494.135">357 47 8498 0 0,'0'0'2139'0'0,"0"0"-320"0"0,0 0-152 0 0,0 0-169 0 0,0 0-203 0 0,0 0-276 0 0,0 0-297 0 0,0 0-208 0 0,0 0-109 0 0,0 0-31 0 0,0 0 2 0 0,0 0 1 0 0,0 0-27 0 0,12-5-42 0 0,103-29 544 0 0,-106 33-765 0 0,-7 0-77 0 0,0 0 1 0 0,0 0 0 0 0,0 0 0 0 0,1 0 0 0 0,-1 1 0 0 0,0-1 0 0 0,0 1 0 0 0,0-1 0 0 0,1 1 0 0 0,-1 0 0 0 0,0 0 0 0 0,0 0 0 0 0,1 0 0 0 0,-1 1 0 0 0,0-1 0 0 0,0 0 0 0 0,0 1 0 0 0,1 0 0 0 0,-1-1 0 0 0,0 1 0 0 0,0 0 0 0 0,0 0 0 0 0,0 0 0 0 0,0 0 0 0 0,-1 1 0 0 0,1-1 0 0 0,0 0-1 0 0,0 1 1 0 0,-1-1 0 0 0,1 1 0 0 0,-1 0 0 0 0,1 0 0 0 0,-1-1 0 0 0,0 1 0 0 0,0 0 0 0 0,1 1-11 0 0,-3 5 90 0 0,0 0-1 0 0,-1 0 0 0 0,0 0 1 0 0,0 0-1 0 0,-1 0 1 0 0,0 0-1 0 0,0-1 0 0 0,-1 0 1 0 0,0 1-1 0 0,0-1 0 0 0,-5 4-89 0 0,1 3 107 0 0,7-12-81 0 0,-1-1-1 0 0,1 1 1 0 0,-1 0 0 0 0,1 0 0 0 0,0 0 0 0 0,0 0 0 0 0,0 0-1 0 0,0 0 1 0 0,0 0 0 0 0,0 0 0 0 0,1 1 0 0 0,-1-1 0 0 0,1 0-1 0 0,-1 0 1 0 0,1 1 0 0 0,0-1 0 0 0,0 0 0 0 0,0 0-1 0 0,0 1 1 0 0,0-1 0 0 0,1 0 0 0 0,-1 0 0 0 0,1 1 0 0 0,-1-1-1 0 0,1 0 1 0 0,0 0 0 0 0,0 0 0 0 0,0 0 0 0 0,0 0 0 0 0,1 1-26 0 0,2 1 66 0 0,1-1 1 0 0,0 1-1 0 0,0-1 1 0 0,0 0-1 0 0,1-1 1 0 0,-1 1 0 0 0,1-1-1 0 0,-1 0 1 0 0,1 0-1 0 0,0-1 1 0 0,-1 0-1 0 0,1 0 1 0 0,0 0-1 0 0,0-1 1 0 0,0 0 0 0 0,0 0-1 0 0,0 0 1 0 0,3-1-67 0 0,0 1-43 0 0,10-4-273 0 0,-11 1-2409 0 0,2 2-6210 0 0,-8 1-2899 0 0</inkml:trace>
  <inkml:trace contextRef="#ctx0" brushRef="#br0" timeOffset="909.76">960 147 11074 0 0,'0'0'1526'0'0,"0"0"-343"0"0,0 0-13 0 0,0 0-2 0 0,0 0-55 0 0,0 0-95 0 0,0 0-239 0 0,0 0-228 0 0,0 0-182 0 0,0 0-133 0 0,0 0-97 0 0,0 0-45 0 0,0 0-12 0 0,-31 27-28 0 0,-94 86-4 0 0,122-111-46 0 0,-1 0 0 0 0,1 1 1 0 0,0 0-1 0 0,0 0 0 0 0,0 0 1 0 0,0 0-1 0 0,0 0 0 0 0,1 0 1 0 0,-1 1-1 0 0,1-1 0 0 0,0 1 1 0 0,0 0-1 0 0,0 0 0 0 0,1 0 1 0 0,-1 0-1 0 0,1 0 0 0 0,0 0 1 0 0,0 0-5 0 0,-1 8 15 0 0,0-5 17 0 0,0-1 1 0 0,0 1-1 0 0,0 0 0 0 0,1 0 1 0 0,0 0-1 0 0,0 0 0 0 0,1 0 0 0 0,0 0 1 0 0,0 0-1 0 0,1 0 0 0 0,0 1 0 0 0,0-1 1 0 0,0-1-1 0 0,1 1 0 0 0,0 0 1 0 0,0 0-1 0 0,1-1 0 0 0,0 1 0 0 0,0-1 1 0 0,1 0-1 0 0,-1 0 0 0 0,1 0 1 0 0,1 0-1 0 0,-1-1 0 0 0,1 1 0 0 0,0-1 1 0 0,0-1-1 0 0,0 1 0 0 0,2 0-32 0 0,3 1 186 0 0,0 0-1 0 0,1-1 0 0 0,-1 0 0 0 0,1-1 1 0 0,0-1-1 0 0,0 1 0 0 0,0-2 1 0 0,1 1-1 0 0,-1-2 0 0 0,0 1 0 0 0,1-2 1 0 0,-1 1-1 0 0,1-2 0 0 0,-1 0 1 0 0,1 0-1 0 0,8-2-185 0 0,-9 0 81 0 0,-1-1-1 0 0,0 0 1 0 0,0-1-1 0 0,0 0 1 0 0,0 0 0 0 0,-1-1-1 0 0,0 0 1 0 0,0 0 0 0 0,-1-1-1 0 0,0-1 1 0 0,0 1 0 0 0,0-1-1 0 0,-1-1 1 0 0,0 1 0 0 0,-1-1-1 0 0,0 0 1 0 0,0-1-1 0 0,-1 1 1 0 0,0-1 0 0 0,-1 0-1 0 0,0-1 1 0 0,-1 1 0 0 0,0-1-1 0 0,0 1 1 0 0,-1-1 0 0 0,0 0-1 0 0,-1 0 1 0 0,-1 0 0 0 0,0 0-1 0 0,0 0 1 0 0,-1 0-1 0 0,-1-7-80 0 0,-1 10-163 0 0,0 0-1 0 0,0 0 1 0 0,-1 0-1 0 0,0 1 0 0 0,0-1 1 0 0,-1 1-1 0 0,0 0 1 0 0,-1 0-1 0 0,1 1 0 0 0,-1 0 1 0 0,0 0-1 0 0,-1 0 1 0 0,1 1-1 0 0,-1-1 0 0 0,0 2 1 0 0,-2-2 163 0 0,-36-16-4393 0 0,0 11-4713 0 0,30 11-1958 0 0</inkml:trace>
  <inkml:trace contextRef="#ctx0" brushRef="#br0" timeOffset="1395.786">773 475 10098 0 0,'0'0'1642'0'0,"0"0"-221"0"0,0 0 78 0 0,0 0 102 0 0,0 0-17 0 0,0 0-216 0 0,0 0-337 0 0,0 0-280 0 0,0 0-173 0 0,0 0-140 0 0,0 0-102 0 0,0 0-59 0 0,0 0-35 0 0,14-9-18 0 0,90-55 504 0 0,-99 60-694 0 0,1 0-1 0 0,-1 1 1 0 0,1 0-1 0 0,0 1 1 0 0,0-1-1 0 0,0 1 0 0 0,0 0 1 0 0,1 1-1 0 0,-1 0 1 0 0,0-1-1 0 0,1 2 1 0 0,-1-1-1 0 0,1 1 0 0 0,-1 0 1 0 0,1 1-34 0 0,10 26 428 0 0,-8-21-274 0 0,0 1 0 0 0,0-1 0 0 0,0-1 1 0 0,1 1-1 0 0,0-2 0 0 0,0 1 0 0 0,0-1 0 0 0,0-1 0 0 0,1 0 1 0 0,6 1-155 0 0,25 0 402 0 0,-42-4-495 0 0,14-6-2718 0 0,-10 5-6911 0 0,-3 1-2168 0 0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5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16 0 0 0,'0'0'489'0'0,"0"0"621"0"0,0 0 334 0 0,0 0 173 0 0,0 0-25 0 0,0 0-165 0 0,0 0-93 0 0,0 0-77 0 0,0 0-59 0 0,0 0-19 0 0,0 0-60 0 0,-2-3-78 0 0,-38-10 4859 0 0,32 13-5960 0 0,1 2 180 0 0,1 0 1 0 0,0 1-1 0 0,0-1 1 0 0,1 1-1 0 0,-1 0 1 0 0,1 1-1 0 0,-1 0 0 0 0,1-1 1 0 0,0 1-1 0 0,0 1 1 0 0,1-1-1 0 0,-1 1 0 0 0,1 0 1 0 0,0 0-1 0 0,0 0 1 0 0,-1 4-121 0 0,4-8 15 0 0,-6 8 40 0 0,-1-1 1 0 0,1 2 0 0 0,1-1-1 0 0,0 1 1 0 0,0 0-1 0 0,1 1 1 0 0,0-1-1 0 0,1 1 1 0 0,0 0 0 0 0,0 0-1 0 0,1 0 1 0 0,1 1-1 0 0,0-1 1 0 0,1 1-1 0 0,0 7-55 0 0,0-12 48 0 0,1 0 1 0 0,0 0-1 0 0,0 0 0 0 0,1 0 0 0 0,0 0 0 0 0,0 0 0 0 0,1 0 0 0 0,0-1 0 0 0,0 1 0 0 0,0 0 1 0 0,1-1-1 0 0,0 1 0 0 0,1-1 0 0 0,-1 0 0 0 0,1 0 0 0 0,0 0 0 0 0,1-1 0 0 0,-1 1 1 0 0,1-1-1 0 0,0 0 0 0 0,0-1 0 0 0,1 1 0 0 0,-1-1 0 0 0,1 0 0 0 0,0 0 0 0 0,5 2-48 0 0,-3-4 2 0 0,1 0-1 0 0,0 0 1 0 0,-1-1 0 0 0,1 0-1 0 0,0 0 1 0 0,0-1-1 0 0,0-1 1 0 0,-1 1-1 0 0,1-1 1 0 0,0-1 0 0 0,0 1-1 0 0,-1-2 1 0 0,1 1-1 0 0,-1-1 1 0 0,0 0 0 0 0,0-1-1 0 0,0 0 1 0 0,0 0-1 0 0,2-2-1 0 0,42-26-4028 0 0,-5-2-6039 0 0,-44 32 9218 0 0,5-5-8910 0 0</inkml:trace>
  <inkml:trace contextRef="#ctx0" brushRef="#br0" timeOffset="300.01">566 62 4073 0 0,'0'0'1782'0'0,"0"0"-345"0"0,0 0-131 0 0,0 0 1 0 0,0 0 9 0 0,0 0 31 0 0,0 0-48 0 0,0 0-111 0 0,0 0-182 0 0,0 0-153 0 0,0 0-142 0 0,0 0-111 0 0,0 0-70 0 0,-25 30-57 0 0,-75 94-54 0 0,74-70 103 0 0,27-46-355 0 0,0-4-78 0 0,1-1-1 0 0,0 1 1 0 0,0 0-1 0 0,0-1 1 0 0,0 1-1 0 0,1-1 0 0 0,-1 1 1 0 0,1-1-1 0 0,0 0 1 0 0,0 0-1 0 0,0 0 1 0 0,0-1-1 0 0,1 1 0 0 0,-1-1 1 0 0,1 1-1 0 0,-1-1 1 0 0,1-1-1 0 0,0 1 1 0 0,0 0-1 0 0,0-1 1 0 0,0 0-1 0 0,0 0 0 0 0,0 0 1 0 0,0 0-1 0 0,0 0 1 0 0,0-1-1 0 0,1 0 1 0 0,-1 0-1 0 0,0 0 1 0 0,0-1-1 0 0,0 1 0 0 0,0-1 1 0 0,1 0-1 0 0,-1 0 1 0 0,2-1-89 0 0,11 1 232 0 0,-8 2-146 0 0,0-1-1 0 0,0-1 1 0 0,0 0 0 0 0,0 0 0 0 0,-1 0 0 0 0,1-1 0 0 0,0-1 0 0 0,-1 1 0 0 0,1-2-1 0 0,-1 1 1 0 0,0-1 0 0 0,0 0 0 0 0,0-1 0 0 0,0 1 0 0 0,-1-2 0 0 0,0 1 0 0 0,0-1-1 0 0,0 0 1 0 0,-1 0 0 0 0,0-1 0 0 0,0 0 0 0 0,-1 0 0 0 0,0-1 0 0 0,0 1 0 0 0,-1-1-1 0 0,1 0 1 0 0,-2 0 0 0 0,2-3-86 0 0,-4 8-27 0 0,-1-1 0 0 0,1 1-1 0 0,-1 0 1 0 0,0 0-1 0 0,1 0 1 0 0,-1 0 0 0 0,-1 0-1 0 0,1 0 1 0 0,0 0 0 0 0,-1-1-1 0 0,0 1 1 0 0,0 0-1 0 0,0 0 1 0 0,0 1 0 0 0,0-1-1 0 0,0 0 1 0 0,-1 0 0 0 0,1 0-1 0 0,-1 1 1 0 0,0-1 0 0 0,0 1-1 0 0,0-1 1 0 0,0 1-1 0 0,0 0 1 0 0,0 0 0 0 0,-1 0-1 0 0,1 0 1 0 0,-1 0 0 0 0,0 1-1 0 0,1-1 1 0 0,-1 1-1 0 0,0-1 1 0 0,0 1 0 0 0,0 0-1 0 0,0 0 1 0 0,0 1 0 0 0,0-1-1 0 0,0 0 1 0 0,0 1 0 0 0,0 0-1 0 0,0 0 1 0 0,0 0-1 0 0,-1 0 1 0 0,1 0 0 0 0,0 1-1 0 0,-3 0 28 0 0,-11-1-750 0 0,-41 1-1977 0 0,21 6-5838 0 0,27-4-2770 0 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50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38 1640 0 0,'0'0'1845'0'0,"0"0"30"0"0,0 0 211 0 0,0 0 142 0 0,0 0-91 0 0,0 0-308 0 0,0 0-375 0 0,0 0-309 0 0,0 0-182 0 0,0 0-113 0 0,0 0-91 0 0,0 0-60 0 0,0 0-42 0 0,2-5-46 0 0,11-24 765 0 0,-13 28-1041 0 0,0 1-35 0 0,0 0-41 0 0,-35-1 633 0 0,23 0-852 0 0,1 1-1 0 0,-1 0 0 0 0,0 0 0 0 0,0 1 1 0 0,1 0-1 0 0,-1 1 0 0 0,1 1 1 0 0,-1 0-1 0 0,1 0 0 0 0,-6 3-39 0 0,4-1 22 0 0,0 1-1 0 0,0 1 1 0 0,1 0-1 0 0,-1 0 1 0 0,2 2-1 0 0,-1-1 1 0 0,1 1-1 0 0,0 1 1 0 0,-8 9-22 0 0,18-16 8 0 0,1-1 0 0 0,0 1 0 0 0,0 0 1 0 0,0-1-1 0 0,0 1 0 0 0,0-1 1 0 0,0 1-1 0 0,0-1 0 0 0,1 1 0 0 0,-1-1 1 0 0,1 1-1 0 0,0-1 0 0 0,0 0 0 0 0,0 1 1 0 0,0-1-1 0 0,0 0 0 0 0,1 0 1 0 0,-1 1-1 0 0,0-1 0 0 0,1 0 0 0 0,0-1 1 0 0,-1 1-1 0 0,1 0 0 0 0,0 0 1 0 0,0-1-1 0 0,0 1 0 0 0,0-1 0 0 0,1 1 1 0 0,-1-1-1 0 0,0 0 0 0 0,0 0 0 0 0,1 0 1 0 0,-1 0-1 0 0,2 0-8 0 0,82 31 515 0 0,-75-29-474 0 0,0 0 0 0 0,1 1 0 0 0,-1 0 0 0 0,-1 0 0 0 0,1 1 0 0 0,-1 1 0 0 0,1 0 0 0 0,-2 0 0 0 0,2 2-41 0 0,-8-4 47 0 0,0 0 1 0 0,0 0-1 0 0,0 0 0 0 0,-1 0 1 0 0,0 0-1 0 0,0 1 0 0 0,0 0 1 0 0,0-1-1 0 0,-1 1 0 0 0,0 0 1 0 0,0 0-1 0 0,0-1 0 0 0,0 1 0 0 0,-1 0 1 0 0,0 0-1 0 0,0 0 0 0 0,0 0 1 0 0,-1 0-1 0 0,0 3-47 0 0,-3-2 77 0 0,1-1-1 0 0,-2 1 1 0 0,1-1 0 0 0,0 0-1 0 0,-1-1 1 0 0,0 1 0 0 0,0-1-1 0 0,-1 0 1 0 0,1 0 0 0 0,-1-1 0 0 0,1 1-1 0 0,-1-1 1 0 0,0-1 0 0 0,-1 1-1 0 0,0-1-76 0 0,-2 3 25 0 0,-23 8 39 0 0,0-1 0 0 0,-1-2 0 0 0,-1-1 0 0 0,0-1 1 0 0,-6-1-65 0 0,6-1 22 0 0,33-5-28 0 0,1-1 1 0 0,-1 1 0 0 0,0-1-1 0 0,0 0 1 0 0,0 1 0 0 0,0-1 0 0 0,0 0-1 0 0,0 0 1 0 0,0 1 0 0 0,0-1-1 0 0,0 0 1 0 0,0 0 0 0 0,0 0-1 0 0,0 0 1 0 0,0 0 0 0 0,0 0 0 0 0,0-1-1 0 0,1 1 1 0 0,-1 0 0 0 0,0 0-1 0 0,0-1 1 0 0,0 1 0 0 0,0-1-1 0 0,0 1 1 0 0,0-1 0 0 0,0 1 0 0 0,1-1-1 0 0,-1 1 1 0 0,0-1 0 0 0,0 0-1 0 0,1 1 1 0 0,-1-1 0 0 0,1 0-1 0 0,-1 0 1 0 0,0 1 0 0 0,1-1 0 0 0,-1 0-1 0 0,1 0 1 0 0,0 0 5 0 0,0 0-147 0 0,3-22-2481 0 0,22 3-3411 0 0,-14 14-816 0 0,-6 1-4770 0 0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4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5 251 0 0 0,'0'0'918'0'0,"0"0"244"0"0,0 0 59 0 0,0 0-33 0 0,0 0-78 0 0,0 0-65 0 0,0 0-35 0 0,0 0-27 0 0,0 0-29 0 0,-1-1-813 0 0,-3-5 10419 0 0,4 6-9221 0 0,161-24 2177 0 0,-44 2-2876 0 0,4 14-163 0 0,-120 8-461 0 0,-1 0 11 0 0,0 0-7 0 0,0 0 3 0 0,0 0 1 0 0,0 0 2 0 0,0 0 8 0 0,0 0-21 0 0,0 0-37 0 0,0 0-33 0 0,0 0-15 0 0,-24 0-5974 0 0,17 0 3164 0 0,1 0-4669 0 0,4 0-2264 0 0</inkml:trace>
  <inkml:trace contextRef="#ctx0" brushRef="#br0" timeOffset="363.847">165 1 4241 0 0,'0'0'2763'0'0,"0"0"-946"0"0,0 0-345 0 0,0 0-9 0 0,0 0 21 0 0,0 0-110 0 0,0 0-231 0 0,0 0-183 0 0,0 0-92 0 0,0 0-24 0 0,0 0-12 0 0,0 0-71 0 0,0 0-85 0 0,5 10-69 0 0,33 66 818 0 0,-32-61-1222 0 0,-2 0 0 0 0,0 1 1 0 0,0 0-1 0 0,-2 0 0 0 0,0 0 0 0 0,-1 0 0 0 0,0 0 0 0 0,-1 0 0 0 0,-1 0 0 0 0,-2 10-203 0 0,-28 135 12 0 0,62-161-2379 0 0,-15 0-3916 0 0,-12-4-3887 0 0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39:51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1191 12651 0 0,'0'0'1496'0'0,"0"0"-240"0"0,0 0 29 0 0,0 0 131 0 0,0 0 23 0 0,0 0-127 0 0,0 0-240 0 0,0 0-233 0 0,0 0-220 0 0,0 0-172 0 0,0 0-123 0 0,0 0-67 0 0,0 0-47 0 0,-6 8 212 0 0,-12 127 628 0 0,-35-31-875 0 0,28-82-685 0 0,25-21 231 0 0,0-1-118 0 0,0 0-159 0 0,0 0-242 0 0,0-7-5502 0 0,0 2-1287 0 0,0 1-2256 0 0</inkml:trace>
  <inkml:trace contextRef="#ctx0" brushRef="#br0" timeOffset="243.064">86 794 10994 0 0,'0'0'3968'0'0,"0"0"-2330"0"0,0 0-765 0 0,0 0 11 0 0,0 0 35 0 0,0 0-81 0 0,0 0-172 0 0,0 0-263 0 0,0 0-260 0 0,0 0-187 0 0,0 0-108 0 0,0 0-34 0 0,-3 0-19 0 0,3 0 192 0 0,0 0 0 0 0,1 0 0 0 0,-1 0 1 0 0,0 1-1 0 0,0-1 0 0 0,0 0 0 0 0,0 0 0 0 0,0 0 0 0 0,1 1 0 0 0,-1-1 0 0 0,0 0 0 0 0,0 0 0 0 0,0 1 1 0 0,0-1-1 0 0,0 0 0 0 0,0 0 0 0 0,0 1 0 0 0,0-1 0 0 0,0 0 0 0 0,0 0 0 0 0,0 1 0 0 0,0-1 0 0 0,0 0 1 0 0,0 0-1 0 0,0 1 0 0 0,0-1 0 0 0,0 0 0 0 0,0 0 0 0 0,-1 1 0 0 0,1-1 0 0 0,0 0 0 0 0,0 0 0 0 0,0 1 1 0 0,0-1-1 0 0,0 0 0 0 0,-1 0 0 0 0,1 0 0 0 0,0 0 0 0 0,0 1 0 0 0,0-1 0 0 0,-1 0 0 0 0,1 0 0 0 0,0 0 1 0 0,0 0-1 0 0,0 0 0 0 0,-1 1 0 0 0,1-1 0 0 0,0 0 0 0 0,0 0 0 0 0,-1 0 0 0 0,1 0 0 0 0,0 0 1 0 0,0 0-1 0 0,-1 0 0 0 0,1 0 0 0 0,0 0 13 0 0,26 28-3606 0 0,-14-16-3991 0 0,-5-4-1217 0 0</inkml:trace>
  <inkml:trace contextRef="#ctx0" brushRef="#br0" timeOffset="824.425">249 1503 4377 0 0,'0'0'2311'0'0,"0"0"-176"0"0,0 0 30 0 0,0 0-58 0 0,0 0-268 0 0,0 0-323 0 0,0 0-329 0 0,0 0-265 0 0,0 0-146 0 0,0 0-87 0 0,0 0-67 0 0,0 0-49 0 0,0 0-49 0 0,18-29-37 0 0,56-93-45 0 0,33-59 1337 0 0,-56 112-1650 0 0,-49 66-129 0 0,-1 3-11 0 0,-1 0-19 0 0,0 0-18 0 0,0 0-19 0 0,0 0-29 0 0,2 27-330 0 0,26 92 510 0 0,26-19-50 0 0,-53-99-39 0 0,0 1 45 0 0,0-1 1 0 0,0 1 0 0 0,0-1-1 0 0,0 1 1 0 0,0-1 0 0 0,0 0-1 0 0,0 1 1 0 0,1-1 0 0 0,-1 0-1 0 0,0 0 1 0 0,1 0 0 0 0,-1 0-1 0 0,1 0 1 0 0,-1 0 0 0 0,1-1-1 0 0,0 1 1 0 0,-1 0 0 0 0,1-1-1 0 0,0 1 1 0 0,-1-1 0 0 0,1 0-1 0 0,0 1 1 0 0,0-1 0 0 0,-1 0-1 0 0,1 0 1 0 0,0 0 0 0 0,0 0-1 0 0,-1-1 1 0 0,1 1 0 0 0,0 0-1 0 0,-1-1 1 0 0,1 1 0 0 0,0-1-1 0 0,-1 0 1 0 0,1 1 0 0 0,0-1-1 0 0,-1 0 1 0 0,1 0 0 0 0,-1 0-1 0 0,1-1-40 0 0,85-70 1720 0 0,-48 34-1465 0 0,-29 30-212 0 0,-2 0-1 0 0,1 0 0 0 0,-1-1 0 0 0,-1 0 0 0 0,1 0 0 0 0,-2-1 0 0 0,1 0 0 0 0,-1 0 0 0 0,1-5-42 0 0,-6 14-28 0 0,13-49-301 0 0,-27 24-4543 0 0,9 23-3975 0 0,3 2 5600 0 0,0 1-7425 0 0</inkml:trace>
  <inkml:trace contextRef="#ctx0" brushRef="#br0" timeOffset="1273.921">1442 948 10930 0 0,'0'0'4195'0'0,"0"0"-2491"0"0,0 0-719 0 0,0 0 45 0 0,0 0 17 0 0,0 0-32 0 0,0 0-147 0 0,0 0-201 0 0,0 0-144 0 0,0 0-139 0 0,0 0-110 0 0,0 0-83 0 0,0 0-51 0 0,-19 2-23 0 0,-59 8 1 0 0,39 10 40 0 0,34-13-125 0 0,-5 2-22 0 0,1 1 1 0 0,0 0 0 0 0,1 0 0 0 0,0 1 0 0 0,1 0 0 0 0,0 1 0 0 0,0-1 0 0 0,1 1 0 0 0,1 0 0 0 0,0 1 0 0 0,1 0 0 0 0,0-1 0 0 0,1 1 0 0 0,1 0 0 0 0,0 1 0 0 0,0-1-1 0 0,2 0 1 0 0,-1 0 0 0 0,2 1 0 0 0,0 2-12 0 0,2-6 26 0 0,0-1 0 0 0,1 1-1 0 0,0-1 1 0 0,0 0 0 0 0,1 0 0 0 0,0 0-1 0 0,1-1 1 0 0,0 0 0 0 0,0 0 0 0 0,1 0-1 0 0,0-1 1 0 0,0 0 0 0 0,1 0 0 0 0,0-1-1 0 0,0 0 1 0 0,1 0 0 0 0,-1-1 0 0 0,1 0-1 0 0,0-1 1 0 0,5 2-26 0 0,-7-4 129 0 0,1 0-1 0 0,0-1 1 0 0,0 0 0 0 0,0-1-1 0 0,0 1 1 0 0,0-1-1 0 0,0-1 1 0 0,0 0 0 0 0,-1 0-1 0 0,1 0 1 0 0,0-1-1 0 0,0 0 1 0 0,-1-1 0 0 0,1 1-1 0 0,-1-1 1 0 0,0-1 0 0 0,0 0-1 0 0,0 0 1 0 0,0 0-1 0 0,-1-1 1 0 0,1 0 0 0 0,-1 0-1 0 0,-1 0 1 0 0,1-1 0 0 0,-1 0-1 0 0,0 0 1 0 0,4-6-129 0 0,6-9 84 0 0,-1 1 1 0 0,-1-2 0 0 0,-1 0-1 0 0,0 0 1 0 0,-2-1-1 0 0,-1-1 1 0 0,4-16-85 0 0,-10 29-37 0 0,0 0 0 0 0,-1-1 0 0 0,0 1 0 0 0,-1 0 0 0 0,0-1 0 0 0,-1 1 0 0 0,0-1-1 0 0,-1 1 1 0 0,0-1 0 0 0,-1 1 0 0 0,0 0 0 0 0,-1 0 0 0 0,0 0 0 0 0,-2-3 37 0 0,3 8-123 0 0,0 1-1 0 0,0-1 1 0 0,-1 1-1 0 0,0 0 1 0 0,0-1 0 0 0,0 1-1 0 0,0 1 1 0 0,-1-1-1 0 0,0 0 1 0 0,0 1-1 0 0,0 0 1 0 0,-1 0-1 0 0,1 0 1 0 0,-1 0 0 0 0,0 1-1 0 0,0 0 1 0 0,-1 0-1 0 0,1 0 1 0 0,0 1-1 0 0,-1 0 1 0 0,0 0 0 0 0,1 0-1 0 0,-1 0 1 0 0,0 1-1 0 0,0 0 1 0 0,0 0-1 0 0,-5 1 124 0 0,-63 6-4489 0 0,26 7-6074 0 0,30-5 270 0 0</inkml:trace>
  <inkml:trace contextRef="#ctx0" brushRef="#br0" timeOffset="1697.958">1089 1264 880 0 0,'0'0'2861'0'0,"0"0"-682"0"0,0 0-12 0 0,0 0 66 0 0,0 0-144 0 0,0 0-292 0 0,0 0-378 0 0,0 0-295 0 0,0 0-136 0 0,0 0 7 0 0,0 0 48 0 0,0 0 45 0 0,0 0-42 0 0,13 0-163 0 0,41 0-178 0 0,58-34 934 0 0,36-24-652 0 0,-113 54-855 0 0,38 39 61 0 0,3-5 554 0 0,-72-29-1283 0 0,3 2 1057 0 0,-6-3-5149 0 0,-2 0-4553 0 0,-1 0-2670 0 0</inkml:trace>
  <inkml:trace contextRef="#ctx0" brushRef="#br0" timeOffset="2246.527">883 706 2280 0 0,'0'0'3323'0'0,"0"0"-1176"0"0,0 0-291 0 0,0 0-58 0 0,0 0-86 0 0,0 0-121 0 0,0 0-244 0 0,0 0-221 0 0,0 0-158 0 0,0 0-143 0 0,0 0-130 0 0,0 0-100 0 0,0 0-79 0 0,27-7-53 0 0,84-19-31 0 0,-14 16 858 0 0,-97 10-1279 0 0,1 0 0 0 0,0 0 0 0 0,0 0 0 0 0,0 0 0 0 0,0 0 0 0 0,0 0 0 0 0,-1 0 0 0 0,1 0 1 0 0,0 0-1 0 0,0 0 0 0 0,0 0 0 0 0,0 0 0 0 0,-1 1 0 0 0,1-1 0 0 0,0 0 0 0 0,0 1 0 0 0,0-1 1 0 0,-1 1-1 0 0,1-1 0 0 0,0 1 0 0 0,-1-1 0 0 0,1 1 0 0 0,0-1 0 0 0,-1 1 0 0 0,1 0 1 0 0,-1-1-1 0 0,1 1 0 0 0,-1 0 0 0 0,1-1 0 0 0,-1 1 0 0 0,1 0 0 0 0,-1 0 0 0 0,0 0 0 0 0,1-1 1 0 0,-1 1-1 0 0,0 0 0 0 0,0 0 0 0 0,0 0 0 0 0,0 0 0 0 0,1 0 0 0 0,-1-1 0 0 0,0 1 0 0 0,-1 0 1 0 0,1 0-1 0 0,0 0 0 0 0,0 0 0 0 0,0 0 0 0 0,0-1 0 0 0,-1 1 0 0 0,1 0 0 0 0,0 0 0 0 0,-1 0-11 0 0,-23 40 501 0 0,-69 54 97 0 0,92-92-583 0 0,1-1-1 0 0,1 1 1 0 0,-1-1 0 0 0,0 1 0 0 0,0-1-1 0 0,1 1 1 0 0,0-1 0 0 0,-1 0-1 0 0,1 1 1 0 0,0-1 0 0 0,0 0 0 0 0,0 0-1 0 0,1 1 1 0 0,-1-1 0 0 0,0 0 0 0 0,1 0-1 0 0,0 0 1 0 0,-1-1 0 0 0,1 1-1 0 0,0 0 1 0 0,0-1 0 0 0,0 1 0 0 0,0-1-1 0 0,0 1 1 0 0,0-1 0 0 0,0 0 0 0 0,1 0-1 0 0,-1 0 1 0 0,0 0 0 0 0,1 0-1 0 0,-1-1 1 0 0,0 1 0 0 0,1-1 0 0 0,-1 1-1 0 0,1-1 1 0 0,-1 0 0 0 0,1 0 0 0 0,0 0-15 0 0,1 1 25 0 0,143 9 1018 0 0,-97-12-3141 0 0,-48-1-8045 0 0,-1 2-2108 0 0</inkml:trace>
  <inkml:trace contextRef="#ctx0" brushRef="#br0" timeOffset="3303.625">1594 632 1576 0 0,'0'0'1847'0'0,"0"0"58"0"0,0 0 121 0 0,0 0-15 0 0,0 0-92 0 0,0 0-191 0 0,0 0-276 0 0,0 0-186 0 0,0 0-152 0 0,0 0-129 0 0,0 0-74 0 0,0 0-120 0 0,0 0-107 0 0,-5-8 1909 0 0,21-1-2238 0 0,1 1 0 0 0,1 1 0 0 0,0 1 0 0 0,0 0 0 0 0,0 1 0 0 0,0 1 0 0 0,1 0 0 0 0,17 0-355 0 0,-33 3 14 0 0,-1 0 0 0 0,1 1 1 0 0,0-1-1 0 0,0 0 0 0 0,-1 1 0 0 0,1-1 0 0 0,0 1 0 0 0,0 0 0 0 0,0 0 1 0 0,-1 0-1 0 0,1 1 0 0 0,0-1 0 0 0,0 0 0 0 0,0 1 0 0 0,-1 0 0 0 0,1 0 0 0 0,0 0 1 0 0,-1 0-1 0 0,1 0 0 0 0,-1 0 0 0 0,1 1 0 0 0,-1-1 0 0 0,0 1 0 0 0,1 0 1 0 0,-1-1-1 0 0,0 1 0 0 0,0 0 0 0 0,0 1 0 0 0,-1-1 0 0 0,1 0 0 0 0,0 0 1 0 0,-1 1-1 0 0,1-1 0 0 0,-1 1 0 0 0,1 0-14 0 0,22 178 407 0 0,-12 273-217 0 0,-6-222 41 0 0,-22-159 12 0 0,14-30-222 0 0,3-41-41 0 0,-2-2 37 0 0,1-1 0 0 0,0 1-1 0 0,0-1 1 0 0,0 1 0 0 0,-1-1-1 0 0,1 1 1 0 0,0 0 0 0 0,0-1 0 0 0,-1 1-1 0 0,1-1 1 0 0,0 1 0 0 0,-1 0-1 0 0,1-1 1 0 0,0 1 0 0 0,-1 0 0 0 0,1-1-1 0 0,-1 1 1 0 0,1 0 0 0 0,-1 0-1 0 0,1-1 1 0 0,-1 1 0 0 0,1 0 0 0 0,0 0-1 0 0,-1 0 1 0 0,1 0 0 0 0,-1 0-1 0 0,1 0 1 0 0,-1 0 0 0 0,1 0 0 0 0,-1 0-1 0 0,1 0 1 0 0,-1 0 0 0 0,1 0-1 0 0,-1 0 1 0 0,1 0 0 0 0,-1 0 0 0 0,1 0-1 0 0,-1 0 1 0 0,1 1 0 0 0,-1-1-1 0 0,1 0 1 0 0,-1 0 0 0 0,1 1-1 0 0,0-1 1 0 0,-1 0 0 0 0,1 1 0 0 0,-1-1-1 0 0,1 0 1 0 0,0 1 0 0 0,-1-1-1 0 0,1 0 1 0 0,0 1 0 0 0,0-1 0 0 0,-1 1-1 0 0,1-1 1 0 0,0 1 0 0 0,0-1-1 0 0,0 1 1 0 0,-1-1 0 0 0,1 0 0 0 0,0 1-1 0 0,0-1 1 0 0,0 1 0 0 0,0-1-1 0 0,0 1 1 0 0,0-1 0 0 0,0 1 0 0 0,0-1-1 0 0,0 1 1 0 0,0 0-17 0 0,-13-6 74 0 0,-181 1 30 0 0,169 8-132 0 0,25-4 4 0 0,0 0 4 0 0,0 0-13 0 0,0 0-23 0 0,0 0-21 0 0,0 0-19 0 0,0 0-55 0 0,0 0-94 0 0,4-23-5129 0 0,0 12-4724 0 0,-1 6-1607 0 0</inkml:trace>
  <inkml:trace contextRef="#ctx0" brushRef="#br0" timeOffset="5238.316">2290 1087 3793 0 0,'0'0'3597'0'0,"0"0"-1357"0"0,0 0-589 0 0,0 0-183 0 0,0 0-122 0 0,0 0-104 0 0,0 0-193 0 0,0 0-237 0 0,0 0-205 0 0,0 0-109 0 0,0 0-74 0 0,4 0 2713 0 0,14 0-1388 0 0,108 5 1378 0 0,75-3-2457 0 0,-134-11-459 0 0,27 0 606 0 0,-94 9-760 0 0,0 0 2 0 0,0 0-15 0 0,0 0-5 0 0,0 0-14 0 0,0 0-24 0 0,0 0 25 0 0,0 0-12 0 0,0 0 1 0 0,0 0 9 0 0,0 0 20 0 0,0 0-35 0 0,0 0 10 0 0,0 0-2 0 0,0 0-22 0 0,0 0 9 0 0,0 0 4 0 0,0 0-4 0 0,0 0-11 0 0,0 0 14 0 0,0 0-8 0 0,-8-3-2491 0 0,3 2-6067 0 0,3 1-2478 0 0</inkml:trace>
  <inkml:trace contextRef="#ctx0" brushRef="#br0" timeOffset="5592.002">2365 1249 8442 0 0,'0'0'2098'0'0,"0"0"-754"0"0,0 0-240 0 0,0 0 126 0 0,0 0 71 0 0,0 0-94 0 0,0 0-159 0 0,0 0-118 0 0,0 0-28 0 0,0 0 31 0 0,0 0-7 0 0,0 0-62 0 0,0 0-71 0 0,16 2-66 0 0,112 11 1008 0 0,99-9 163 0 0,-193-14-3350 0 0,-23 4-2271 0 0,-1-1-4704 0 0,-5 3-3381 0 0</inkml:trace>
  <inkml:trace contextRef="#ctx0" brushRef="#br0" timeOffset="6289.35">1999 1 1504 0 0,'0'0'1354'0'0,"0"0"182"0"0,0 0 421 0 0,0 0 370 0 0,0 0 64 0 0,0 0-268 0 0,0 0-373 0 0,0 0-316 0 0,0 0-220 0 0,0 0-148 0 0,0 0-152 0 0,0 0-122 0 0,0 0-114 0 0,0 27 1663 0 0,-19 200-846 0 0,3-155-1471 0 0,8-53-178 0 0,-3 10-343 0 0,13-11-3594 0 0,3-17-3854 0 0,-3-1-2868 0 0</inkml:trace>
  <inkml:trace contextRef="#ctx0" brushRef="#br0" timeOffset="6531.481">2311 139 5889 0 0,'0'0'843'0'0,"0"0"-112"0"0,0 0 301 0 0,0 0 379 0 0,0 0 192 0 0,0 0-35 0 0,0 0-247 0 0,0 0-333 0 0,0 0-256 0 0,-30 36-189 0 0,-90 109-170 0 0,51-56 82 0 0,-44 88-436 0 0,98-133-688 0 0,13-15-3419 0 0,9-24-2374 0 0,-4-2 173 0 0</inkml:trace>
  <inkml:trace contextRef="#ctx0" brushRef="#br0" timeOffset="7009.262">2139 555 3033 0 0,'0'0'2299'0'0,"0"0"-103"0"0,0 0 3 0 0,0 0-155 0 0,0 0-363 0 0,0 0-435 0 0,0 0-355 0 0,0 0-259 0 0,0 0-93 0 0,0 0 38 0 0,0 0 42 0 0,0 0 25 0 0,0 0-52 0 0,15 0-81 0 0,96-7 537 0 0,40-1 190 0 0,-150 8-1177 0 0,-1 0 8 0 0,-14 23 893 0 0,-60 54 65 0 0,72-74-993 0 0,0-1 0 0 0,-1 1 0 0 0,1-1 0 0 0,1 1 0 0 0,-1 0 0 0 0,0 0 0 0 0,1 0 0 0 0,0 0 0 0 0,-1 0 0 0 0,1 1 0 0 0,0-1 0 0 0,1 0 0 0 0,-1 0 0 0 0,0 1 0 0 0,1-1 0 0 0,0 0 0 0 0,0 1 0 0 0,0-1 1 0 0,0 0-1 0 0,1 1 0 0 0,-1-1 0 0 0,1 0 0 0 0,0 3-34 0 0,67 1 1133 0 0,20-33-86 0 0,-24 5-3332 0 0,-20 15-7683 0 0,-38 6-2137 0 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07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35 126 1520 0 0,'0'0'484'0'0,"0"0"-122"0"0,0 0 99 0 0,0 0 285 0 0,0 0 338 0 0,0 0 267 0 0,0 0 109 0 0,0 0 2 0 0,0 0-130 0 0,0 0-188 0 0,0 0-135 0 0,5-20-106 0 0,17-63-29 0 0,-12 60 8400 0 0,-12 35-6674 0 0,1-6-3519 0 0,8 385 2466 0 0,-7-43-1022 0 0,-29 3-298 0 0,26-329-212 0 0,0-1 0 0 0,-1 0-1 0 0,-1 0 1 0 0,0 0 0 0 0,-2 0 0 0 0,-1-1 0 0 0,-2 3-15 0 0,9-17 118 0 0,9-21 12 0 0,6-16-138 0 0,2 0-1 0 0,0 1 1 0 0,2 0-1 0 0,1 2 1 0 0,2 0 0 0 0,1 1-1 0 0,14-14 9 0 0,-19 24-4 0 0,0 0 0 0 0,1 1-1 0 0,0 0 1 0 0,1 2 0 0 0,1 0-1 0 0,1 1 1 0 0,0 1 0 0 0,0 1 0 0 0,14-4 4 0 0,-32 13-2 0 0,1 0 1 0 0,0 1 0 0 0,-1-1 0 0 0,1 1 0 0 0,0 0 0 0 0,0 0 0 0 0,-1 0 0 0 0,1 1-1 0 0,0-1 1 0 0,0 1 0 0 0,0 0 0 0 0,0 0 0 0 0,0 0 0 0 0,0 1 0 0 0,0-1-1 0 0,0 1 1 0 0,-1 0 0 0 0,1 0 0 0 0,0 1 0 0 0,0-1 0 0 0,-1 1 0 0 0,1-1 0 0 0,-1 1-1 0 0,0 0 1 0 0,1 1 0 0 0,-1-1 0 0 0,0 1 0 0 0,0-1 0 0 0,0 1 0 0 0,-1 0 0 0 0,1 0-1 0 0,-1 0 1 0 0,1 1 1 0 0,2 12 19 0 0,-1 1 0 0 0,-1 0 0 0 0,0 0 0 0 0,-2 0 0 0 0,0 0 0 0 0,-1 0-1 0 0,0 0 1 0 0,-3 12-19 0 0,2-9 27 0 0,1-6-9 0 0,-2 0 0 0 0,0-1 1 0 0,0 1-1 0 0,-1 0 0 0 0,-1-1 1 0 0,0 0-1 0 0,-1 0 1 0 0,0 0-1 0 0,-1-1 0 0 0,-1 0 1 0 0,0 0-1 0 0,0 0 0 0 0,-7 7-18 0 0,5-12 22 0 0,0-1 0 0 0,-1 1 0 0 0,0-2-1 0 0,0 1 1 0 0,-1-1 0 0 0,0-1-1 0 0,1 0 1 0 0,-1 0 0 0 0,0-1 0 0 0,-1-1-1 0 0,-11 2-21 0 0,20-3 1 0 0,-10 2 1 0 0,0 1 0 0 0,0-2 1 0 0,0 0-1 0 0,0 0 0 0 0,0-1 0 0 0,0-1 0 0 0,-1 0 0 0 0,1-1 0 0 0,0 0 0 0 0,0-1 0 0 0,0 0 0 0 0,0-1 0 0 0,0-1 0 0 0,1 0 0 0 0,-9-4-2 0 0,19 6-43 0 0,0 1 0 0 0,0 0 0 0 0,0-1 0 0 0,0 1 0 0 0,0-1 0 0 0,0 0 0 0 0,1 0 0 0 0,-1 1 0 0 0,1-1 0 0 0,-1 0 0 0 0,1-1 0 0 0,0 1 0 0 0,0 0 0 0 0,0 0 0 0 0,0 0 0 0 0,0-1 0 0 0,0 1 0 0 0,1 0 0 0 0,-1-1 0 0 0,1 1 0 0 0,-1-1 0 0 0,1 1 0 0 0,0 0 0 0 0,0-1 0 0 0,0 1 0 0 0,0-1 0 0 0,1 1 0 0 0,-1-1 0 0 0,1 1 0 0 0,-1 0 0 0 0,1-1 0 0 0,0 1 0 0 0,1-2 43 0 0,29-41-7988 0 0,-23 36-3889 0 0</inkml:trace>
  <inkml:trace contextRef="#ctx0" brushRef="#br0" timeOffset="902.085">817 928 16219 0 0,'0'0'1342'0'0,"0"0"-495"0"0,0 0-238 0 0,0 0 69 0 0,0 0 94 0 0,0 0-14 0 0,0 0-144 0 0,0 0-170 0 0,0 0-146 0 0,0 0-99 0 0,0 0-58 0 0,0 0-33 0 0,0 0-41 0 0,-8 29-21 0 0,-24 88 22 0 0,25-60 31 0 0,10-53-55 0 0,0 0 1 0 0,0 0-1 0 0,1-1 1 0 0,-1 1-1 0 0,1-1 1 0 0,0 1-1 0 0,0-1 0 0 0,0 0 1 0 0,0-1-1 0 0,1 1 1 0 0,-1-1-1 0 0,1 0 1 0 0,-1 0-1 0 0,1 0 1 0 0,0 0-1 0 0,0-1 0 0 0,0 0 1 0 0,0 0-1 0 0,0 0 1 0 0,0-1-1 0 0,0 0 1 0 0,0 0-1 0 0,0 0 0 0 0,0 0 1 0 0,0-1-1 0 0,0 0 1 0 0,0 0-1 0 0,3-1-44 0 0,5-2 106 0 0,1-1 1 0 0,-1 0-1 0 0,0-1 0 0 0,-1-1 0 0 0,1 0 1 0 0,-1 0-1 0 0,-1-1 0 0 0,1-1 0 0 0,9-9-106 0 0,3-1 127 0 0,-5 3-8 0 0,0-1-1 0 0,-1-1 1 0 0,-1-1-1 0 0,-1 0 0 0 0,0-1 1 0 0,1-5-119 0 0,-12 78-189 0 0,-6-46 178 0 0,1-1 1 0 0,0 1 0 0 0,0 0 0 0 0,0-1-1 0 0,1 1 1 0 0,0 0 0 0 0,0-1 0 0 0,1 1-1 0 0,0-1 1 0 0,0 1 0 0 0,1-1 0 0 0,0 0-1 0 0,0 0 1 0 0,0 0 0 0 0,0 0 0 0 0,4 3 10 0 0,-1-2 6 0 0,0-1 0 0 0,0 0 1 0 0,0 0-1 0 0,1 0 0 0 0,0-1 0 0 0,0 0 1 0 0,1-1-1 0 0,-1 1 0 0 0,1-1 1 0 0,0-1-1 0 0,0 0 0 0 0,0 0 1 0 0,0 0-1 0 0,1-1 0 0 0,-1 0 1 0 0,1-1-1 0 0,0 0 0 0 0,-1 0 1 0 0,1-1-1 0 0,0 0 0 0 0,-1 0 1 0 0,1-1-1 0 0,0 0 0 0 0,-1-1 1 0 0,1 0-1 0 0,-1 0 0 0 0,0-1 1 0 0,0 0-1 0 0,0 0 0 0 0,0-1 1 0 0,3-2-7 0 0,17-10 108 0 0,0-1 1 0 0,-1-1-1 0 0,-1-2 1 0 0,-1 0-1 0 0,-1-2 1 0 0,-1-1-1 0 0,-1-1 1 0 0,-1 0-1 0 0,-1-2 1 0 0,-1 0-1 0 0,13-24-108 0 0,-6 4 91 0 0,-2-1 0 0 0,-2-1-1 0 0,-1-1 1 0 0,-3-1 0 0 0,9-44-91 0 0,-16 45 24 0 0,-2 1 1 0 0,-2-1-1 0 0,-2 0 1 0 0,-2-1-1 0 0,-4-43-24 0 0,-33 0 386 0 0,33 92-380 0 0,0 1 1 0 0,0 0 0 0 0,0 0 0 0 0,0 0-1 0 0,0 0 1 0 0,0 0 0 0 0,0 0 0 0 0,0 0-1 0 0,0 0 1 0 0,0 0 0 0 0,0 0 0 0 0,0 0-1 0 0,0 1 1 0 0,0-1 0 0 0,0 0 0 0 0,0 1-1 0 0,0-1 1 0 0,0 1 0 0 0,1-1 0 0 0,-1 1-1 0 0,0-1 1 0 0,0 1 0 0 0,0 0 0 0 0,1-1-1 0 0,-1 1 1 0 0,0 0 0 0 0,1 0 0 0 0,-1-1-1 0 0,1 1 1 0 0,-1 0 0 0 0,1 0 0 0 0,-1 0-1 0 0,1 0 1 0 0,-1 0 0 0 0,1 0 0 0 0,0 0-1 0 0,0-1 1 0 0,-1 1 0 0 0,1 0 0 0 0,0 0-1 0 0,0 0 1 0 0,0 0 0 0 0,0 0 0 0 0,0 0-1 0 0,0 1-6 0 0,0-1 1 0 0,-10 40 33 0 0,1 1 0 0 0,2 1-1 0 0,2-1 1 0 0,2 1 0 0 0,2-1 0 0 0,2 1 0 0 0,1 0 0 0 0,3-1 0 0 0,1 1-1 0 0,10 33-33 0 0,6 82 97 0 0,-21-156-97 0 0,7 64 17 0 0,-4 0 1 0 0,-1 0 0 0 0,-8 63-18 0 0,-8-61-91 0 0,13-67 41 0 0,0-1-34 0 0,0 0-6 0 0,0 0-3 0 0,0-28-858 0 0,19-157-6853 0 0,-18 163 5389 0 0,1-12-5922 0 0,1 14-885 0 0</inkml:trace>
  <inkml:trace contextRef="#ctx0" brushRef="#br0" timeOffset="1148.822">1566 566 6841 0 0,'0'0'3190'0'0,"0"0"-652"0"0,0 0-308 0 0,0 0-157 0 0,0 0-242 0 0,0 0-272 0 0,0 0-272 0 0,0 0-241 0 0,0 0-201 0 0,0 0-177 0 0,0 0-156 0 0,0 0-129 0 0,0 0-41 0 0,-14 1-12 0 0,-40 9 479 0 0,92-4-314 0 0,0-1-1 0 0,1-2 1 0 0,0-2-1 0 0,0-2 1 0 0,16-3-495 0 0,261-48 646 0 0,-160 21-1041 0 0,-47 4-1611 0 0,-72 16-3253 0 0,-18 7-7194 0 0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3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93 6233 0 0,'0'0'1422'0'0,"0"0"-443"0"0,0 0-143 0 0,0 0 132 0 0,0 0 180 0 0,0 0 35 0 0,0 0-156 0 0,0 0-184 0 0,0 0-157 0 0,0 0-96 0 0,0 0-53 0 0,10-5-41 0 0,31-16-10 0 0,0 12 980 0 0,71 5 1229 0 0,-111 6-2643 0 0,1-1 0 0 0,0 0 0 0 0,-1 1 0 0 0,1-1 0 0 0,-1 1 0 0 0,0-1 0 0 0,1 1-1 0 0,-1 0 1 0 0,0 0 0 0 0,0-1 0 0 0,0 1 0 0 0,0 0 0 0 0,0 0 0 0 0,0 0 0 0 0,-1 0 0 0 0,1 0-1 0 0,-1 0 1 0 0,1 0 0 0 0,-1 0 0 0 0,0 0 0 0 0,0 0 0 0 0,0 1 0 0 0,0-1 0 0 0,0 0 0 0 0,0 0 0 0 0,-1 0-1 0 0,1 0-51 0 0,0 4 113 0 0,2 368 1199 0 0,60-74-752 0 0,-57-192-168 0 0,-15-77 1710 0 0,0 12-2154 0 0,9 49 807 0 0,12-103-11 0 0,75-171-304 0 0,-37 24-362 0 0,-30 58-46 0 0,18-216 70 0 0,-17 182-10 0 0,34 45-77 0 0,-53 87-15 0 0,0 1 0 0 0,0 0 0 0 0,0-1 0 0 0,1 1 0 0 0,-1 0-1 0 0,0 0 1 0 0,1 0 0 0 0,-1 0 0 0 0,1 0 0 0 0,-1 0 0 0 0,1 0 0 0 0,0 0 0 0 0,-1 1 0 0 0,1-1 0 0 0,0 1-1 0 0,-1-1 1 0 0,1 1 0 0 0,0 0 0 0 0,0-1 0 0 0,-1 1 0 0 0,1 0 0 0 0,0 0 0 0 0,0 0 0 0 0,-1 0 0 0 0,1 1 0 0 0,0-1-1 0 0,0 0 1 0 0,-1 1 0 0 0,34 3 2 0 0,83 3 91 0 0,-85-5-69 0 0,0-2 1 0 0,0-2-1 0 0,0-1 1 0 0,-1-1-1 0 0,1-2 1 0 0,26-8-25 0 0,74-11 117 0 0,151 16 210 0 0,-283 9-335 0 0,-1 0 14 0 0,0 0-7 0 0,0 0 8 0 0,0 0 7 0 0,0 0 4 0 0,0 0 6 0 0,0 0 3 0 0,0 0-13 0 0,-9-2-2491 0 0,5 1-1803 0 0,2 1-3655 0 0,0 0-4261 0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4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7 7738 0 0,'0'0'2177'0'0,"0"0"-177"0"0,0 0-21 0 0,0 0-43 0 0,0 0-169 0 0,0 0-261 0 0,0 0-269 0 0,0 0-223 0 0,0 0-141 0 0,0 0-146 0 0,0 0-147 0 0,0 0-96 0 0,0 0-70 0 0,1-2-69 0 0,2-3 489 0 0,-1 32 356 0 0,-2-11-604 0 0,3 14-245 0 0,-2-1 0 0 0,-1 0 0 0 0,-1 1 0 0 0,-2-1 0 0 0,-1 0 0 0 0,-1 0 0 0 0,-2 1-341 0 0,-44 207 526 0 0,51-171-411 0 0,0-66-113 0 0,0 0-5 0 0,0 0 20 0 0,0 0-20 0 0,0 0 10 0 0,0 0-7 0 0,0 0 12 0 0,0 0 5 0 0,0 0 3 0 0,0 0-12 0 0,-1 1-12 0 0,-1-1 0 0 0,1 1 1 0 0,0 0-1 0 0,0-1 0 0 0,0 1 0 0 0,0 0 1 0 0,0 0-1 0 0,0-1 0 0 0,0 1 1 0 0,0 0-1 0 0,1 0 0 0 0,-1 0 0 0 0,0 0 1 0 0,0 0-1 0 0,1 0 0 0 0,-1 0 0 0 0,1 0 1 0 0,-1 1-1 0 0,1-1 0 0 0,-1 0 1 0 0,1 0-1 0 0,0 0 0 0 0,-1 1 0 0 0,1-1 1 0 0,0 0-1 0 0,0 0 0 0 0,0 1 0 0 0,0-1 1 0 0,0 0-1 0 0,0 0 0 0 0,0 1 0 0 0,1-1 1 0 0,-1 0-1 0 0,0 0 0 0 0,1 0 1 0 0,-1 1-1 0 0,1 0 4 0 0,-1 12 109 0 0,0-16-539 0 0,0-22-2108 0 0,2 7-3158 0 0,0 9-3556 0 0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4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68 0 0 0,'0'0'679'0'0,"0"0"25"0"0,0 0 5 0 0,0 0 22 0 0,0 0 19 0 0,0 0-62 0 0,0 0-105 0 0,0 0-83 0 0,0 0-55 0 0,0 0-23 0 0,0 0 8 0 0,0 0 36 0 0,0 0 11 0 0,4-19 3537 0 0,2-23 1834 0 0,-6 41-5526 0 0,0 0-1078 0 0,0-4 5640 0 0,0 7-672 0 0,0-2-4012 0 0,0 0-38 0 0,0 0-12 0 0,0 0-6 0 0,0 27 978 0 0,-14 86-491 0 0,-1 20-263 0 0,9-94-248 0 0,6-39-127 0 0,0 0-14 0 0,0 0-50 0 0,0 0-1 0 0,0 0-20 0 0,0 0-45 0 0,6-11-939 0 0,24-21-5266 0 0,-23 27 1130 0 0,2 0-6986 0 0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5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 5169 0 0,'0'0'2419'0'0,"0"0"-466"0"0,0 0-100 0 0,0 0 24 0 0,0 0-75 0 0,0 0-187 0 0,0 0-206 0 0,0 0-171 0 0,0 0-161 0 0,0 0-107 0 0,0 0-93 0 0,0 0-88 0 0,0 0-48 0 0,-6 2-49 0 0,-17 9-68 0 0,17-9-73 0 0,6-2-76 0 0,0 0-76 0 0,0 0-94 0 0,0 0-36 0 0,0 0-36 0 0,240 19 2112 0 0,142 1-1462 0 0,-357-37-1319 0 0,-25-5-3233 0 0,-8 16-1245 0 0,2 4-3145 0 0,3 2-3668 0 0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5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9546 0 0,'0'0'6305'0'0,"0"0"-4374"0"0,0 0-1249 0 0,0 0 166 0 0,0 0 248 0 0,0 0 138 0 0,0 0-76 0 0,0 0-158 0 0,0 0-132 0 0,0 0-100 0 0,0 0-65 0 0,0 0-62 0 0,0 0-62 0 0,29 7-79 0 0,88 22-69 0 0,-1-17 452 0 0,-81-14-672 0 0,173 2 425 0 0,-120 0-2819 0 0,-65-5-2988 0 0,-19 3 1010 0 0,1 2-7991 0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0:56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8 10530 0 0,'0'0'1619'0'0,"0"0"-157"0"0,0 0 57 0 0,0 0 27 0 0,0 0-130 0 0,0 0-224 0 0,0 0-230 0 0,0 0-182 0 0,0 0-123 0 0,0 0-95 0 0,0 0-59 0 0,0 0-57 0 0,0 0-63 0 0,-3 4-71 0 0,-176 134 1120 0 0,261-188-469 0 0,111-42-757 0 0,-158 85-32 0 0,-35 34 613 0 0,-20 85 533 0 0,-18 334-663 0 0,24-277-635 0 0,-15-121 38 0 0,28-45-56 0 0,0 0-18 0 0,1-2-16 0 0,0-1 0 0 0,0 0 0 0 0,0 0-18 0 0,0 0-21 0 0,0 0-16 0 0,0 0-37 0 0,0 0-38 0 0,18-12-1802 0 0,-14 7 1507 0 0,2-5-2773 0 0,-5-1-5363 0 0,-1 10-2410 0 0</inkml:trace>
  <inkml:trace contextRef="#ctx0" brushRef="#br0" timeOffset="26446.148">1 929 0 0 0,'5'-2'-1047'0'0,"1"-2"4470"0"0,-17 3 1443 0 0,10 0 3737 0 0,4 0-3384 0 0,13-1-1632 0 0,33-13-2274 0 0,124-9 114 0 0,100-3-589 0 0,-173 31-426 0 0,-100-4-394 0 0,33 0 141 0 0,32 4-72 0 0,-65-4-92 0 0,0 0 10 0 0,0 0 34 0 0,0 0-17 0 0,0 0-7 0 0,0 0 4 0 0,0 0 29 0 0,0 0-14 0 0,0 0 13 0 0,0 0 6 0 0,0 0-26 0 0,0 0 5 0 0,0 0 11 0 0,0 0-11 0 0,0 0-8 0 0,0 0 18 0 0,0 0 4 0 0,0 0-10 0 0,-9 3-1091 0 0,0-9-7623 0 0,8 6 4385 0 0,-1-1-7856 0 0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28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2 664 0 0 0,'0'0'1332'0'0,"0"0"-259"0"0,0 0-257 0 0,0 0 7 0 0,0 0 217 0 0,0 0 232 0 0,0 0 108 0 0,0 0-65 0 0,0 0-235 0 0,0 0-223 0 0,0 0-144 0 0,-2 7 2301 0 0,45 24 1563 0 0,-28-29-4308 0 0,0-1-1 0 0,0-1 1 0 0,0 0 0 0 0,0-1-1 0 0,0-1 1 0 0,0 0 0 0 0,0-1-1 0 0,0-1 1 0 0,-1 0 0 0 0,1-1-1 0 0,-1-1 1 0 0,0 0 0 0 0,-1-1-1 0 0,0 0 1 0 0,0-1 0 0 0,0 0-1 0 0,-1-1 1 0 0,0-1 0 0 0,-1 0-1 0 0,2-2-268 0 0,224-211 1345 0 0,40-92-381 0 0,-267 304-932 0 0,-7 7-19 0 0,-1 0 1 0 0,1 0-1 0 0,0 0 1 0 0,0 1-1 0 0,1-1 1 0 0,-1 1-1 0 0,1 0 1 0 0,-1 0-1 0 0,1 0 1 0 0,0 0-1 0 0,0 1 1 0 0,0 0-1 0 0,1 0 1 0 0,-1 0-1 0 0,0 0 1 0 0,1 1-1 0 0,1-1-13 0 0,-3 4 11 0 0,0 0 0 0 0,0 0 0 0 0,-1 1 0 0 0,1-1 0 0 0,-1 1 0 0 0,1-1 0 0 0,-1 1 0 0 0,0 0 0 0 0,0 0 0 0 0,0 0 0 0 0,0 0 0 0 0,0 0 0 0 0,-1 1 0 0 0,0-1 0 0 0,1 0 0 0 0,-1 1 0 0 0,0-1 0 0 0,-1 1 0 0 0,1-1 0 0 0,-1 2-11 0 0,18 77 283 0 0,-5 2 0 0 0,-3-1 0 0 0,-3 1 0 0 0,-5 43-283 0 0,-1-119 22 0 0,-1 1 0 0 0,-1-1 0 0 0,0 0 0 0 0,0 0 0 0 0,0 0 0 0 0,-1 0 0 0 0,0 0 0 0 0,-1-1 0 0 0,0 1 0 0 0,0 0 0 0 0,-1-1 0 0 0,1 0 0 0 0,-2 0 0 0 0,1 0-1 0 0,-1-1 1 0 0,0 1 0 0 0,0-1 0 0 0,-1 0 0 0 0,1 0 0 0 0,-2-1 0 0 0,1 0 0 0 0,0 0 0 0 0,-1 0 0 0 0,0-1 0 0 0,0 0 0 0 0,0 0 0 0 0,-1-1 0 0 0,1 0 0 0 0,-5 1-22 0 0,-14 1 9 0 0,1-2 1 0 0,-1-1-1 0 0,1 0 1 0 0,-1-2-1 0 0,1-1 1 0 0,-11-3-10 0 0,14 2-41 0 0,1-1 0 0 0,0-2 0 0 0,0 0 1 0 0,0-1-1 0 0,1-1 0 0 0,0 0 0 0 0,0-2 0 0 0,-11-7 41 0 0,30 16-43 0 0,0-1-1 0 0,0 1 1 0 0,0-1-1 0 0,0 1 1 0 0,0-1 0 0 0,0 1-1 0 0,0-1 1 0 0,0 0-1 0 0,0 1 1 0 0,1-1-1 0 0,-1 0 1 0 0,0 0-1 0 0,1 1 1 0 0,-1-1 0 0 0,0 0-1 0 0,1 0 1 0 0,-1 0-1 0 0,1 0 1 0 0,-1 0-1 0 0,1 0 1 0 0,-1 0-1 0 0,1 0 1 0 0,0 0 0 0 0,0 0-1 0 0,0 0 1 0 0,-1 0-1 0 0,1 0 1 0 0,0 0-1 0 0,0 0 1 0 0,0 0-1 0 0,0 0 1 0 0,1 0 0 0 0,-1 0-1 0 0,0 0 1 0 0,0 0-1 0 0,1 0 1 0 0,-1 0-1 0 0,0 0 1 0 0,1 0-1 0 0,-1 0 1 0 0,1 0 0 0 0,-1 0-1 0 0,1 0 1 0 0,0 0-1 0 0,-1 1 1 0 0,1-1-1 0 0,0 0 1 0 0,0 0-1 0 0,-1 1 1 0 0,1-1 0 0 0,0 0-1 0 0,0 1 1 0 0,1-1 43 0 0,57-29-5471 0 0,-46 25 2078 0 0,6-4-8402 0 0</inkml:trace>
  <inkml:trace contextRef="#ctx0" brushRef="#br0" timeOffset="400.294">1391 290 7962 0 0,'0'0'3272'0'0,"0"0"-1741"0"0,0 0-541 0 0,0 0 260 0 0,0 0 275 0 0,0 0 52 0 0,0 0-296 0 0,0 0-417 0 0,0 0-252 0 0,0 0-78 0 0,0 0 27 0 0,0 0 17 0 0,0 0-31 0 0,-3 6-90 0 0,-42 70 497 0 0,36-64-898 0 0,0 0 1 0 0,1 0-1 0 0,1 1 0 0 0,0 0 1 0 0,1 0-1 0 0,0 1 0 0 0,1-1 1 0 0,0 1-1 0 0,1 1 0 0 0,1-1 1 0 0,-1 10-57 0 0,3-18 4 0 0,0 1 0 0 0,0-1 0 0 0,1 1-1 0 0,0-1 1 0 0,0 0 0 0 0,1 1 0 0 0,0-1 0 0 0,0 0 0 0 0,0 1 0 0 0,1-1 0 0 0,-1 0 0 0 0,2 0 0 0 0,-1 0 0 0 0,1 0 0 0 0,0 0 0 0 0,0-1 0 0 0,0 1 0 0 0,1-1 0 0 0,0 0-1 0 0,0 0 1 0 0,0 0 0 0 0,2 1-4 0 0,3-1 29 0 0,0 0-1 0 0,0-1 1 0 0,0 1-1 0 0,1-2 1 0 0,0 0-1 0 0,-1 0 1 0 0,1 0-1 0 0,0-1 1 0 0,1-1-1 0 0,-1 0 0 0 0,0 0 1 0 0,0-1-1 0 0,0 0 1 0 0,1-1-1 0 0,-1 0 1 0 0,0-1-1 0 0,0 0 1 0 0,8-2-29 0 0,3-2 160 0 0,0-2 1 0 0,-1 0 0 0 0,1 0-1 0 0,-1-2 1 0 0,-1-1 0 0 0,0 0-1 0 0,-1-2 1 0 0,4-2-161 0 0,-12 8 98 0 0,-1 0 0 0 0,0 0 0 0 0,0-1-1 0 0,0 0 1 0 0,-1 0 0 0 0,0-1 0 0 0,0 0-1 0 0,-1-1 1 0 0,-1 0 0 0 0,1 0 0 0 0,-2 0 0 0 0,1-1-1 0 0,-2 1 1 0 0,1-1 0 0 0,-1-1 0 0 0,-1 1 0 0 0,0 0-1 0 0,-1-1 1 0 0,0 0 0 0 0,0 1 0 0 0,-1-12-98 0 0,-2 17 8 0 0,-1 1 1 0 0,1-1-1 0 0,-1 1 1 0 0,0 0-1 0 0,0-1 0 0 0,-1 1 1 0 0,1 0-1 0 0,-1 0 1 0 0,-1 1-1 0 0,1-1 1 0 0,0 1-1 0 0,-1-1 0 0 0,0 1 1 0 0,0 0-1 0 0,0 0 1 0 0,-1 1-1 0 0,1-1 0 0 0,-1 1 1 0 0,0 0-1 0 0,0 1 1 0 0,0-1-1 0 0,-5-1-8 0 0,-122-27-301 0 0,119 30 124 0 0,0 2 1 0 0,0-1-1 0 0,0 2 1 0 0,0 0-1 0 0,0 0 1 0 0,1 1-1 0 0,-1 1 1 0 0,1 0-1 0 0,-1 0 1 0 0,1 1-1 0 0,0 1 1 0 0,1 0-1 0 0,0 1 1 0 0,-10 7 176 0 0,-13 15-4321 0 0,4 5-3466 0 0,19-18-4603 0 0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3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0 359 0 0 0,'0'0'523'0'0,"0"0"773"0"0,0 0 350 0 0,0 0 285 0 0,0 0 195 0 0,0 0 5 0 0,0 0-175 0 0,0 0-298 0 0,0 0-242 0 0,0 0-157 0 0,0 0-121 0 0,0 0-85 0 0,0 0-90 0 0,2 9 458 0 0,-1-7 3469 0 0,52-48-3314 0 0,248-262-374 0 0,-283 293-1213 0 0,-17 14 19 0 0,-1 1 19 0 0,0 0 30 0 0,0 0-41 0 0,0 0-29 0 0,0 0-7 0 0,0 0 12 0 0,0 0 4 0 0,0 0-28 0 0,0 0 22 0 0,0 0 28 0 0,0 0-5 0 0,0 0-13 0 0,0 0 11 0 0,0 0-1 0 0,0 0 4 0 0,0 0 3 0 0,0 0 24 0 0,0 0-19 0 0,0 0-16 0 0,0 0-8 0 0,0 0 7 0 0,0 24 51 0 0,55 200 623 0 0,-1-82-342 0 0,-21-65-90 0 0,-30-73-274 0 0,0-8 339 0 0,-9-6-1502 0 0,2 6-2721 0 0,3 3 2451 0 0,1 0-10811 0 0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1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0 353 2593 0 0,'0'0'1868'0'0,"0"0"-568"0"0,0 0-136 0 0,0 0 178 0 0,0 0 220 0 0,0 0 83 0 0,0 0-168 0 0,0 0-328 0 0,0 0-323 0 0,0 0-267 0 0,0 0-190 0 0,19 0 922 0 0,26 1-44 0 0,0-3 1 0 0,0-1-1 0 0,0-3 0 0 0,11-3-1247 0 0,-32 5 167 0 0,1-1 0 0 0,-1-2 0 0 0,0 0 0 0 0,0-2 0 0 0,-1 0 0 0 0,0-1 0 0 0,-1-2 0 0 0,0 0 0 0 0,-1-1 0 0 0,0-2 0 0 0,-1 0 0 0 0,-1-1 0 0 0,0-1 0 0 0,14-17-167 0 0,-30 31 26 0 0,-1 0 0 0 0,0 0 1 0 0,0-1-1 0 0,0 1 0 0 0,-1 0 0 0 0,1-1 1 0 0,-1 1-1 0 0,0-1 0 0 0,0 0 0 0 0,0 1 1 0 0,0-1-1 0 0,-1 0 0 0 0,1 0 0 0 0,-1 0 1 0 0,0 1-1 0 0,0-1 0 0 0,-1 0 0 0 0,1 0 1 0 0,-1 1-1 0 0,0-1 0 0 0,1 0 0 0 0,-2 1 1 0 0,1-1-1 0 0,0 0 0 0 0,-1 1 0 0 0,0 0 1 0 0,0-1-1 0 0,0 1 0 0 0,0 0 0 0 0,0 0 1 0 0,0 0-1 0 0,-1 0 0 0 0,0 0 0 0 0,1 1 1 0 0,-1-1-1 0 0,0 1 0 0 0,0 0 0 0 0,-1 0 1 0 0,1 0-1 0 0,0 0 0 0 0,-1 0 0 0 0,1 1 1 0 0,-1 0-1 0 0,0-1-26 0 0,-10-1-37 0 0,1 0 0 0 0,-1 1-1 0 0,0 1 1 0 0,0 0 0 0 0,0 1 0 0 0,0 0 0 0 0,0 2 0 0 0,0-1-1 0 0,0 1 1 0 0,0 1 0 0 0,1 1 0 0 0,-1 0 0 0 0,1 0 0 0 0,-9 6 37 0 0,-11 4-32 0 0,0 2 0 0 0,1 1 0 0 0,1 2 0 0 0,1 1 0 0 0,1 1 0 0 0,-8 9 32 0 0,27-22 8 0 0,1 1-1 0 0,1-1 1 0 0,0 2 0 0 0,0-1 0 0 0,1 1 0 0 0,0 0-1 0 0,0 1 1 0 0,1-1 0 0 0,1 1 0 0 0,0 0-1 0 0,0 1 1 0 0,1-1 0 0 0,1 1 0 0 0,0 0 0 0 0,0 0-1 0 0,1 0 1 0 0,1 0 0 0 0,0 0 0 0 0,1 1 0 0 0,0 5-8 0 0,4-8 47 0 0,-1 0 1 0 0,2 0 0 0 0,-1-1 0 0 0,1 1 0 0 0,1-1-1 0 0,0 0 1 0 0,0-1 0 0 0,0 1 0 0 0,1-1 0 0 0,1 0-1 0 0,-1-1 1 0 0,1 0 0 0 0,0 0 0 0 0,1-1-1 0 0,0 0 1 0 0,0 0 0 0 0,0-1 0 0 0,1 0 0 0 0,-1-1-1 0 0,1 0 1 0 0,0-1 0 0 0,0 1 0 0 0,1-2 0 0 0,-1 0-48 0 0,33 9 248 0 0,1-2 0 0 0,0-2 1 0 0,0-2-1 0 0,0-2 1 0 0,0-2-1 0 0,1-2 1 0 0,10-3-249 0 0,103-31 398 0 0,-163 23-5152 0 0,1 10-1057 0 0,2-2-6370 0 0</inkml:trace>
  <inkml:trace contextRef="#ctx0" brushRef="#br0" timeOffset="577.04">1054 426 11763 0 0,'0'0'2825'0'0,"0"0"-1156"0"0,0 0-462 0 0,0 0-88 0 0,0 0-23 0 0,0 0-127 0 0,0 0-239 0 0,0 0-245 0 0,0 0-175 0 0,0 0-105 0 0,0 0-64 0 0,0 0-32 0 0,0 0-13 0 0,-24 27-7 0 0,-73 85-5 0 0,51-46 41 0 0,1 15 31 0 0,30-47-25 0 0,15-34-92 0 0,0 0 27 0 0,0 0 13 0 0,0 0 8 0 0,12-27 865 0 0,70-81-351 0 0,90-95-53 0 0,-159 194-512 0 0,-13 9-56 0 0,0 9-137 0 0,-4 156 433 0 0,5-161-253 0 0,-1 0 0 0 0,1 0-1 0 0,0 0 1 0 0,-1 0 0 0 0,2 0-1 0 0,-1 0 1 0 0,0-1 0 0 0,1 1-1 0 0,0-1 1 0 0,0 1 0 0 0,0-1 0 0 0,0 1-1 0 0,0-1 1 0 0,1 0 0 0 0,-1 0-1 0 0,1 0 1 0 0,0-1 0 0 0,0 1-1 0 0,0-1 1 0 0,0 1 0 0 0,0-1 0 0 0,1 0-1 0 0,-1 0 1 0 0,1 0 0 0 0,0-1-1 0 0,-1 1 1 0 0,1-1 0 0 0,0 0-1 0 0,0 0 1 0 0,0 0 0 0 0,-1-1 0 0 0,1 1-1 0 0,0-1 1 0 0,0 0 0 0 0,0 0-1 0 0,0 0 1 0 0,0-1 0 0 0,0 1 0 0 0,0-1-1 0 0,0 0 1 0 0,0 0 0 0 0,-1-1-1 0 0,1 1 1 0 0,0-1 0 0 0,-1 1-1 0 0,3-3-22 0 0,3-4 89 0 0,0 1-1 0 0,-1-2 0 0 0,0 1 0 0 0,0-1 0 0 0,-1-1 0 0 0,-1 1 0 0 0,1-1 1 0 0,-1-1-1 0 0,-1 1 0 0 0,0-1 0 0 0,-1 1 0 0 0,0-1 0 0 0,0-1 1 0 0,-1 1-1 0 0,-1 0 0 0 0,0-1 0 0 0,0 0 0 0 0,-1 1 0 0 0,-1-1 0 0 0,0 0-88 0 0,0 4-564 0 0,-6-42 701 0 0,-2 37-3991 0 0,-6 1-5181 0 0,11 11-3591 0 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0 11026 0 0,'0'0'1878'0'0,"0"0"-128"0"0,0 0-117 0 0,0 0-54 0 0,0 0-112 0 0,0 0-226 0 0,0 0-294 0 0,0 0-235 0 0,0 0-207 0 0,0 0-159 0 0,0 0-121 0 0,0 0-120 0 0,0 0-55 0 0,-22 5-32 0 0,-64 14-18 0 0,87-19-3 0 0,-1 1-1 0 0,1-1 1 0 0,-1 0-1 0 0,1 1 0 0 0,-1-1 1 0 0,1 0-1 0 0,-1 1 1 0 0,0-1-1 0 0,1 1 0 0 0,-1-1 1 0 0,1 1-1 0 0,-1-1 1 0 0,0 1-1 0 0,1-1 1 0 0,-1 1-1 0 0,0 0 0 0 0,0-1 1 0 0,0 1-1 0 0,1-1 1 0 0,-1 1-1 0 0,0 0 0 0 0,0-1 1 0 0,0 1-1 0 0,0-1 1 0 0,0 1-1 0 0,0 0 0 0 0,0-1 1 0 0,0 1-1 0 0,0 0 1 0 0,-1-1-1 0 0,1 1 1 0 0,0-1-1 0 0,0 1 0 0 0,0-1 1 0 0,-1 1-1 0 0,1 0 1 0 0,0-1-1 0 0,-1 1 0 0 0,1-1 1 0 0,0 1-1 0 0,-1-1 1 0 0,1 1-1 0 0,-1-1 0 0 0,1 0 1 0 0,-1 1-1 0 0,1-1 1 0 0,-1 1-1 0 0,1-1 1 0 0,-1 0-1 0 0,1 0 0 0 0,-1 1 1 0 0,1-1-1 0 0,-1 0 1 0 0,0 0-1 0 0,1 0 0 0 0,-1 1 1 0 0,0-1 3 0 0,2 0-18 0 0,61 14-1652 0 0,-34-13-3396 0 0,-21-1 2381 0 0,6 0-8609 0 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13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60 339 3873 0 0,'0'0'1449'0'0,"0"0"-178"0"0,0 0 6 0 0,0 0 112 0 0,0 0 129 0 0,0 0 21 0 0,0 0-153 0 0,0 0-231 0 0,0 0-290 0 0,0 0-278 0 0,0 0-187 0 0,-3 0-92 0 0,1 1 2470 0 0,29 5-599 0 0,107 64-257 0 0,-110-57-1775 0 0,1-1-1 0 0,0-1 1 0 0,0-1 0 0 0,1-1 0 0 0,1-1 0 0 0,-1-2 0 0 0,1 0-1 0 0,1-2 1 0 0,-1-1 0 0 0,0-1 0 0 0,13-2-147 0 0,-33 1 54 0 0,0 0-1 0 0,1-1 1 0 0,-1 0 0 0 0,0 0 0 0 0,1 0-1 0 0,-1-1 1 0 0,0-1 0 0 0,0 1 0 0 0,0-1-1 0 0,0 0 1 0 0,0-1 0 0 0,0 1 0 0 0,0-2 0 0 0,-1 1-1 0 0,1-1 1 0 0,-1 1 0 0 0,0-2 0 0 0,0 1-1 0 0,-1-1 1 0 0,1 0 0 0 0,-1 0 0 0 0,3-4-54 0 0,-1-4 47 0 0,0 0 0 0 0,-1-1-1 0 0,0 0 1 0 0,-1 0 0 0 0,0 0 0 0 0,-2 0 0 0 0,1-1 0 0 0,-2 0 0 0 0,0 0 0 0 0,-1 0 0 0 0,0 1 0 0 0,-1-1 0 0 0,-1 0-1 0 0,0 0 1 0 0,-2 0 0 0 0,1 0 0 0 0,-4-8-47 0 0,3 13-13 0 0,0 1 0 0 0,-1-1 0 0 0,0 1 1 0 0,-1-1-1 0 0,0 1 0 0 0,0 1 0 0 0,-1-1 0 0 0,0 1 0 0 0,0 0 0 0 0,-1 0 0 0 0,0 0 0 0 0,-1 1 0 0 0,0 1 0 0 0,0-1 0 0 0,0 1 0 0 0,-1 0 1 0 0,0 1-1 0 0,0 0 0 0 0,0 1 0 0 0,0 0 0 0 0,-1 0 0 0 0,0 1 0 0 0,0 0 0 0 0,0 0 0 0 0,0 1 0 0 0,0 1 0 0 0,0 0 0 0 0,-1 0 0 0 0,-8 1 13 0 0,-50 40-142 0 0,51-26 146 0 0,-40 63 86 0 0,24 18-65 0 0,28-67-16 0 0,-4 23 73 0 0,3 1 0 0 0,3 0 0 0 0,1 0 0 0 0,3 10-82 0 0,-1 12 116 0 0,-15 149 92 0 0,13-194-154 0 0,-1-1 0 0 0,-1 1 0 0 0,-1-1 0 0 0,-2-1 0 0 0,-1 1 0 0 0,-1-1 0 0 0,-1-1 0 0 0,-1 0 0 0 0,-1 0 0 0 0,-2-1 0 0 0,-1-1-1 0 0,0-1 1 0 0,-12 12-54 0 0,-42 15 279 0 0,27-45-23 0 0,47-36-1788 0 0,1 26 549 0 0,14-13-1158 0 0,-6 9-6400 0 0,-7 2-3331 0 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5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 0 0 0,'0'0'1314'0'0,"0"0"473"0"0,0 0 81 0 0,0 0 42 0 0,0 0 101 0 0,0 0 44 0 0,0 0-63 0 0,0 0-183 0 0,0 0-241 0 0,0 0-242 0 0,7 24 3095 0 0,3 124-526 0 0,-1-16-3272 0 0,8-1-403 0 0,-17-130-232 0 0,0-1-16 0 0,0 0-29 0 0,0 0-10 0 0,0 0-18 0 0,0 0-42 0 0,0 0-65 0 0,-8-12-3061 0 0,1 2-447 0 0,5 5-2766 0 0,1 1-4690 0 0</inkml:trace>
  <inkml:trace contextRef="#ctx0" brushRef="#br0" timeOffset="1084.721">478 28 0 0 0,'0'0'806'0'0,"0"0"376"0"0,0 0 236 0 0,0 0 33 0 0,0 0-96 0 0,0 0-39 0 0,0 0 33 0 0,0 0 56 0 0,0 0 41 0 0,0 0-19 0 0,0 0-91 0 0,5-4-136 0 0,13-11-141 0 0,-14 11-120 0 0,-4 4-69 0 0,0 0-36 0 0,0 0-19 0 0,0 0-31 0 0,0 0-66 0 0,0 0-89 0 0,0 0-103 0 0,0 0-113 0 0,-26-4 1266 0 0,16 4-1531 0 0,0 0-85 0 0,1-1 0 0 0,-1 1 0 0 0,0 1 0 0 0,1 0 0 0 0,-1 0 0 0 0,0 1 0 0 0,1 0 0 0 0,0 1 0 0 0,-1 0 0 0 0,1 1 0 0 0,-8 3-63 0 0,14-4 9 0 0,-1 0 0 0 0,1 0-1 0 0,1 0 1 0 0,-1 0 0 0 0,0 0 0 0 0,1 1 0 0 0,-1-1 0 0 0,1 1 0 0 0,0 0 0 0 0,0-1 0 0 0,1 1 0 0 0,-1 0 0 0 0,1 0 0 0 0,0 0 0 0 0,0 0 0 0 0,0 0 0 0 0,0 0 0 0 0,1 1 0 0 0,-1-1 0 0 0,1 0 0 0 0,1 0 0 0 0,-1 0 0 0 0,0 1 0 0 0,1-1 0 0 0,0 0 0 0 0,0 0 0 0 0,1 2-9 0 0,2 1 25 0 0,1 0-1 0 0,0-1 1 0 0,0 0-1 0 0,0 0 0 0 0,1 0 1 0 0,0-1-1 0 0,0 0 1 0 0,0 0-1 0 0,1 0 1 0 0,0-1-1 0 0,-1 0 1 0 0,2 0-1 0 0,5 2-24 0 0,4 3 29 0 0,4 3 9 0 0,-9-6-8 0 0,0 0 0 0 0,0 1 0 0 0,-1 0 1 0 0,1 1-1 0 0,-2 0 0 0 0,1 1 0 0 0,-1 0 0 0 0,-1 1 0 0 0,0 0 0 0 0,0 0 0 0 0,3 7-30 0 0,-9-14 46 0 0,0 0-1 0 0,-1 1 0 0 0,0-1 0 0 0,0 1 1 0 0,0 0-1 0 0,0 0 0 0 0,0-1 0 0 0,-1 1 1 0 0,1 0-1 0 0,-1 0 0 0 0,0 1 1 0 0,0-1-1 0 0,-1 0 0 0 0,1 0 0 0 0,-1 0 1 0 0,0 0-1 0 0,0 1 0 0 0,-1-1 0 0 0,1 0 1 0 0,-1 0-1 0 0,0 0 0 0 0,0 0 0 0 0,0 0 1 0 0,-1 0-1 0 0,1 0 0 0 0,-1 0 0 0 0,0 0 1 0 0,0 0-1 0 0,0-1 0 0 0,0 1 0 0 0,-1-1 1 0 0,-1 1-46 0 0,-4 2 122 0 0,-5 6-13 0 0,-1-2 0 0 0,-1 0-1 0 0,0-1 1 0 0,-1 0-1 0 0,1-1 1 0 0,-1-1 0 0 0,-8 3-109 0 0,14-7 43 0 0,0 0 1 0 0,1-1-1 0 0,-1 0 1 0 0,0-1 0 0 0,0 0-1 0 0,0 0 1 0 0,0-1-1 0 0,0 0 1 0 0,0-1 0 0 0,-2 0-44 0 0,9 0-10 0 0,0 0 0 0 0,1 0 0 0 0,-1-1 0 0 0,1 1 0 0 0,0 0 0 0 0,-1-1 0 0 0,1 1 0 0 0,0-1 0 0 0,0 0 0 0 0,0 0 0 0 0,0 0 1 0 0,0 0-1 0 0,0 0 0 0 0,0 0 0 0 0,1 0 0 0 0,-1-1 0 0 0,1 1 0 0 0,-1-1 0 0 0,1 1 0 0 0,0-1 0 0 0,0 1 0 0 0,0-1 0 0 0,1 0 0 0 0,-1 1 1 0 0,1-1-1 0 0,-1-1 10 0 0,2-28-9726 0 0,0 28-2244 0 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39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17 0 0 0,'0'0'1367'0'0,"0"0"573"0"0,0 0 181 0 0,0 0 122 0 0,0 0 40 0 0,0 0-192 0 0,0 0-290 0 0,0 0-380 0 0,0 0-318 0 0,0 0-177 0 0,0 0-111 0 0,-3-16 3613 0 0,-26 15-2542 0 0,-62 14-759 0 0,65-1-1054 0 0,1 2-1 0 0,1 1 0 0 0,0 0 1 0 0,1 2-1 0 0,1 1 0 0 0,1 0 1 0 0,0 2-1 0 0,2 1 1 0 0,0 0-1 0 0,1 1 0 0 0,-4 8-72 0 0,17-21 9 0 0,0 1 0 0 0,0-1 0 0 0,1 1-1 0 0,0 0 1 0 0,1 0 0 0 0,0 0 0 0 0,1 0-1 0 0,0 1 1 0 0,1-1 0 0 0,0 1 0 0 0,0-1-1 0 0,1 1 1 0 0,0 0 0 0 0,2 4-9 0 0,-2-11 3 0 0,1 0-1 0 0,-1-1 1 0 0,1 0 0 0 0,0 1-1 0 0,0-1 1 0 0,0 1 0 0 0,1-1-1 0 0,-1 0 1 0 0,1 0 0 0 0,-1 0-1 0 0,1 0 1 0 0,0 0 0 0 0,1 0-1 0 0,-1 0 1 0 0,0-1 0 0 0,1 1-1 0 0,-1-1 1 0 0,1 0 0 0 0,0 1-1 0 0,0-1 1 0 0,0-1 0 0 0,0 1-1 0 0,0 0 1 0 0,0-1 0 0 0,1 1-1 0 0,-1-1 1 0 0,0 0 0 0 0,1 0-1 0 0,-1 0 1 0 0,1-1 0 0 0,0 1-3 0 0,5 0 32 0 0,0 0-1 0 0,0 0 1 0 0,0-1 0 0 0,0 0 0 0 0,0 0-1 0 0,0-1 1 0 0,0 0 0 0 0,0-1 0 0 0,0 0-1 0 0,0 0 1 0 0,5-3-32 0 0,27-16 135 0 0,0-1-1 0 0,-2-2 1 0 0,-1-2-1 0 0,-2-1 1 0 0,0-2-1 0 0,-2-2 1 0 0,-1-1-1 0 0,17-22-134 0 0,37-65 260 0 0,-77 74 130 0 0,-10 44-349 0 0,0 1-10 0 0,0 0-11 0 0,0 0-27 0 0,-5 31-145 0 0,1-21 150 0 0,1-1 0 0 0,1 1 0 0 0,0 0-1 0 0,0 0 1 0 0,1 1 0 0 0,1-1 0 0 0,-1 0 0 0 0,2 0 0 0 0,-1 1 0 0 0,1-1-1 0 0,1 0 1 0 0,0 0 0 0 0,1 1 2 0 0,6 8 5 0 0,2-1 0 0 0,0 0 1 0 0,1 0-1 0 0,1-1 0 0 0,0-1 0 0 0,1 0 0 0 0,16 13-5 0 0,1-2-67 0 0,-30-25-206 0 0,0-1 1580 0 0,0-1-3193 0 0,1 0-2984 0 0,0 1-4169 0 0,1-1-3687 0 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44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1 382 6425 0 0,'0'0'2426'0'0,"0"0"-456"0"0,0 0-280 0 0,0 0-35 0 0,0 0-55 0 0,0 0-206 0 0,0 0-306 0 0,0 0-351 0 0,0 0-321 0 0,0 0-175 0 0,0 0-67 0 0,0 0 30 0 0,-1 5 110 0 0,31 118 1895 0 0,37 127-792 0 0,-63-239-1343 0 0,-4-9-47 0 0,1 0-1 0 0,-1 0 1 0 0,1 0 0 0 0,-1 0 0 0 0,1 0-1 0 0,0 0 1 0 0,0 0 0 0 0,0 0 0 0 0,0 0-1 0 0,0-1 1 0 0,0 1 0 0 0,0 0 0 0 0,0-1-1 0 0,1 1 1 0 0,-1-1 0 0 0,1 1 0 0 0,-1-1-1 0 0,1 0 1 0 0,-1 0 0 0 0,1 1 0 0 0,0-1-1 0 0,0 0 1 0 0,1 0-27 0 0,19-30 1602 0 0,84-186-381 0 0,-71 132-1004 0 0,-1 6-1391 0 0,-22 76-1784 0 0,-5 2-5097 0 0,-5 2-3494 0 0</inkml:trace>
  <inkml:trace contextRef="#ctx0" brushRef="#br0" timeOffset="367.693">523 610 0 0 0,'0'0'1723'0'0,"0"0"732"0"0,0 0 211 0 0,0 0-161 0 0,0 0-210 0 0,0 0-297 0 0,0 0-294 0 0,0 0-254 0 0,0 0-233 0 0,0 0-189 0 0,34-7-155 0 0,107-21-120 0 0,-79 1 223 0 0,-55 19-761 0 0,1 2-72 0 0,-1 1 0 0 0,-1-1-1 0 0,1 0 1 0 0,-1-1 0 0 0,0 0 0 0 0,-1 0-1 0 0,1 0 1 0 0,-1 0 0 0 0,-1-1 0 0 0,0 0-1 0 0,0 0 1 0 0,0 0 0 0 0,-1-1 0 0 0,0 1-1 0 0,-1-1 1 0 0,1 1 0 0 0,-2-1 0 0 0,1 0 0 0 0,-2 0-1 0 0,1-5-142 0 0,-3 11 1 0 0,0 0 1 0 0,0 1-1 0 0,-1-1 0 0 0,1 0 0 0 0,-1 1 0 0 0,0-1 0 0 0,0 1 1 0 0,0 0-1 0 0,0 0 0 0 0,0 0 0 0 0,0 1 0 0 0,0-1 0 0 0,-1 1 1 0 0,1-1-1 0 0,-1 1 0 0 0,1 0 0 0 0,-1 0 0 0 0,1 1 0 0 0,-1-1 1 0 0,0 1-1 0 0,1 0 0 0 0,-1 0 0 0 0,1 0 0 0 0,-1 0 0 0 0,0 1 0 0 0,1-1 1 0 0,-1 1-1 0 0,1 0 0 0 0,-1 0 0 0 0,1 0 0 0 0,-2 1-1 0 0,-11 5-42 0 0,1 1 1 0 0,-1 0-1 0 0,1 2 0 0 0,1-1 0 0 0,-1 2 0 0 0,2 0 0 0 0,0 0 1 0 0,0 2-1 0 0,1-1 0 0 0,0 1 0 0 0,0 3 42 0 0,2-5-5 0 0,1 0 0 0 0,1 0 0 0 0,0 1 0 0 0,1 0 0 0 0,0 1 0 0 0,0 0 1 0 0,2 0-1 0 0,-1 0 0 0 0,2 0 0 0 0,0 1 0 0 0,0 0 0 0 0,2 0 0 0 0,-1 0 0 0 0,1 8 5 0 0,2-17 1 0 0,1 0 1 0 0,0-1-1 0 0,-1 1 0 0 0,2-1 1 0 0,-1 1-1 0 0,0-1 0 0 0,1 0 1 0 0,0 0-1 0 0,0 1 0 0 0,0-1 1 0 0,0 0-1 0 0,1-1 0 0 0,0 1 1 0 0,0 0-1 0 0,0-1 0 0 0,0 0 1 0 0,0 1-1 0 0,0-1 0 0 0,1 0 1 0 0,0-1-1 0 0,0 1 1 0 0,0-1-1 0 0,0 1 0 0 0,0-1 1 0 0,0-1-1 0 0,1 1-1 0 0,117 27 193 0 0,-103-28-219 0 0,0-2 1 0 0,0 1-1 0 0,0-2 1 0 0,-1-1-1 0 0,1 0 0 0 0,0-1 1 0 0,-1-1-1 0 0,0-1 1 0 0,0-1-1 0 0,-1 0 0 0 0,16-10 26 0 0,11-4-704 0 0,14-8-1859 0 0,-21 6-5045 0 0,-24 12-3779 0 0</inkml:trace>
  <inkml:trace contextRef="#ctx0" brushRef="#br0" timeOffset="686.134">1469 375 6937 0 0,'0'0'4411'0'0,"0"0"-2139"0"0,0 0-763 0 0,0 0-49 0 0,0 0-40 0 0,0 0-105 0 0,0 0-169 0 0,0 0-263 0 0,0 0-163 0 0,0 0-155 0 0,0 0-130 0 0,0 0-90 0 0,-34 11-97 0 0,-105 38-70 0 0,78-14 15 0 0,55-26-154 0 0,1-5-31 0 0,1 0 0 0 0,0 0 1 0 0,0 1-1 0 0,0 0 0 0 0,1 0 1 0 0,0 0-1 0 0,0 0 0 0 0,0 0 0 0 0,0 1 1 0 0,1 0-1 0 0,0-1 0 0 0,0 1 1 0 0,1 0-1 0 0,-1 0 0 0 0,1 0 1 0 0,1 0-1 0 0,-1 0 0 0 0,1 0 0 0 0,0 0 1 0 0,0 0-1 0 0,1 0 0 0 0,-1 0 1 0 0,2 0-1 0 0,-1-1 0 0 0,0 1 1 0 0,1 0-1 0 0,1 0-8 0 0,2 3 11 0 0,1 0-1 0 0,1 0 1 0 0,0-1 0 0 0,0 0-1 0 0,0-1 1 0 0,1 1 0 0 0,0-1-1 0 0,0-1 1 0 0,1 0 0 0 0,0 0-1 0 0,0 0 1 0 0,6 1-11 0 0,6 1 33 0 0,1-1 0 0 0,0-1 0 0 0,0 0 0 0 0,1-2 0 0 0,-1-1 0 0 0,1-1 0 0 0,0 0 0 0 0,0-2 1 0 0,0-1-1 0 0,10-2-33 0 0,73-32-870 0 0,-74 16-2048 0 0,-1-3-3751 0 0,-19 14-4640 0 0</inkml:trace>
  <inkml:trace contextRef="#ctx0" brushRef="#br0" timeOffset="934.959">2151 1 10994 0 0,'0'0'4939'0'0,"0"0"-3339"0"0,0 0-1101 0 0,0 0 72 0 0,0 0 209 0 0,0 0 161 0 0,0 0 58 0 0,0 0-144 0 0,0 0-148 0 0,0 0-67 0 0,0 0-59 0 0,0 0-90 0 0,-12 36-61 0 0,-35 117-74 0 0,14-3 235 0 0,17 104-326 0 0,45-157-1132 0 0,-36-94-9911 0 0,2-3-815 0 0</inkml:trace>
  <inkml:trace contextRef="#ctx0" brushRef="#br0" timeOffset="1369.954">1719 467 6961 0 0,'0'0'3373'0'0,"0"0"-1260"0"0,0 0-464 0 0,0 0-228 0 0,0 0-177 0 0,38-6-85 0 0,121-17-80 0 0,87-2 1567 0 0,-145 22-2683 0 0,65-13-3287 0 0,-179 26 3414 0 0,1 0 0 0 0,0 1 0 0 0,0 0 0 0 0,1 1 0 0 0,0 0-1 0 0,1 1 1 0 0,-8 12-90 0 0,15-21 56 0 0,-1-1-1 0 0,1 1 0 0 0,0 1 1 0 0,0-1-1 0 0,0 0 0 0 0,1 1 1 0 0,0-1-1 0 0,0 1 0 0 0,0 0 1 0 0,0 0-1 0 0,1 0 1 0 0,-1 0-1 0 0,1 0 0 0 0,1 0 1 0 0,-1 0-1 0 0,1 0 0 0 0,0 0 1 0 0,0 0-1 0 0,0 0 0 0 0,1 1 1 0 0,-1-1-1 0 0,1 0 0 0 0,1 0 1 0 0,-1 0-1 0 0,1-1 0 0 0,-1 1 1 0 0,2 0-1 0 0,-1 0 0 0 0,0-1 1 0 0,1 0-1 0 0,0 1 0 0 0,0-1 1 0 0,0 0-1 0 0,0 0 0 0 0,1 0 1 0 0,0-1-1 0 0,-1 0 1 0 0,1 1-1 0 0,1-1 0 0 0,-1 0 1 0 0,0-1-1 0 0,1 1 0 0 0,-1-1 1 0 0,1 0-1 0 0,0 0 0 0 0,0 0-55 0 0,5 0 205 0 0,0-1 0 0 0,0 0 0 0 0,0-1 0 0 0,0 0-1 0 0,0 0 1 0 0,0-1 0 0 0,0 0 0 0 0,0-1 0 0 0,-1 0 0 0 0,1 0 0 0 0,0-1-1 0 0,-1-1 1 0 0,0 0 0 0 0,0 0 0 0 0,0 0 0 0 0,0-1 0 0 0,0-1-1 0 0,-1 1 1 0 0,0-1 0 0 0,-1-1 0 0 0,1 1 0 0 0,-1-1 0 0 0,0-1-1 0 0,-1 1 1 0 0,0-1 0 0 0,0-1 0 0 0,0 1 0 0 0,-1-1 0 0 0,-1 1 0 0 0,2-5-205 0 0,-4 8 7 0 0,0 0 1 0 0,-1 0-1 0 0,0 0 1 0 0,0-1 0 0 0,0 1-1 0 0,0 0 1 0 0,-1 0-1 0 0,0-1 1 0 0,0 1 0 0 0,-1 0-1 0 0,1 0 1 0 0,-1-1 0 0 0,0 1-1 0 0,-1 0 1 0 0,1 0-1 0 0,-1 0 1 0 0,0 0 0 0 0,0 0-1 0 0,-1 0 1 0 0,1 1-1 0 0,-1-1 1 0 0,0 1 0 0 0,0 0-1 0 0,0 0 1 0 0,-1 0 0 0 0,0 0-1 0 0,0 0 1 0 0,0 1-1 0 0,0 0 1 0 0,0 0 0 0 0,-3-2-8 0 0,-82-15-1648 0 0,59 25-1827 0 0,3 6-4113 0 0,17-3-4461 0 0</inkml:trace>
  <inkml:trace contextRef="#ctx0" brushRef="#br0" timeOffset="1664.264">2814 718 9922 0 0,'0'0'2273'0'0,"0"0"-878"0"0,0 0-246 0 0,0 0 87 0 0,0 0 49 0 0,0 0 31 0 0,0 0-33 0 0,0 0-124 0 0,0 0-124 0 0,0 0-134 0 0,0 0-121 0 0,0 0-125 0 0,0 0-100 0 0,-7-12-84 0 0,-19-37-78 0 0,25 46-360 0 0,1 1 0 0 0,-1-1 0 0 0,1 1 0 0 0,0-1-1 0 0,0 1 1 0 0,0-1 0 0 0,0 1 0 0 0,0 0 0 0 0,0-1 0 0 0,1 1 0 0 0,-1-1 0 0 0,1 1-1 0 0,0 0 1 0 0,0-1 0 0 0,0 1 0 0 0,0 0 0 0 0,0 0 0 0 0,0-1 0 0 0,0 1-1 0 0,1 0 1 0 0,-1 0 0 0 0,1 0 0 0 0,0 1 0 0 0,-1-1 0 0 0,3-1-33 0 0,4-7 157 0 0,6-12-35 0 0,2 0-1 0 0,0 2 0 0 0,1 0 1 0 0,1 1-1 0 0,1 1 1 0 0,1 0-1 0 0,0 2 1 0 0,1 0-1 0 0,1 2 1 0 0,0 0-1 0 0,1 1 1 0 0,10-3-122 0 0,-21 11-44 0 0,0-1-87 0 0,0 1-1 0 0,1 0 1 0 0,0 1 0 0 0,0 0 0 0 0,0 1 0 0 0,0 1-1 0 0,0 0 1 0 0,12 0 131 0 0,-13 13-3418 0 0,-10-7 491 0 0,2 4-9061 0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42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64 497 14347 0 0,'0'0'995'0'0,"0"0"-395"0"0,0 0 12 0 0,0 0 343 0 0,0 0 279 0 0,0 0 62 0 0,0 0-152 0 0,0 0-246 0 0,0 0-206 0 0,0 0-111 0 0,0 0-73 0 0,0 0-78 0 0,0 0-63 0 0,-5 27-69 0 0,-16 84-83 0 0,-3 5 166 0 0,21-105-245 0 0,2-12-4736 0 0,1-1-4945 0 0,0-1-1687 0 0</inkml:trace>
  <inkml:trace contextRef="#ctx0" brushRef="#br0" timeOffset="250.951">1 166 8898 0 0,'0'0'2632'0'0,"0"0"-1687"0"0,0 0-433 0 0,0 0-296 0 0,0 0-184 0 0,0 0-336 0 0,0 0-672 0 0,0 0-401 0 0,0 0-623 0 0,0 0-2153 0 0,0 0-272 0 0</inkml:trace>
  <inkml:trace contextRef="#ctx0" brushRef="#br0" timeOffset="451.44">507 0 15467 0 0,'0'0'1674'0'0,"0"0"-942"0"0,0 0-393 0 0,0 0 121 0 0,0 0 256 0 0,0 0 256 0 0,0 0 101 0 0,0 0-112 0 0,0 0-133 0 0,0 0-168 0 0,0 0-153 0 0,0 0-108 0 0,2 27-98 0 0,8 171 238 0 0,-10 283-1590 0 0,-17-484-5127 0 0,10 1-640 0 0,2-1-4059 0 0</inkml:trace>
  <inkml:trace contextRef="#ctx0" brushRef="#br0" timeOffset="719.638">261 417 12083 0 0,'0'0'2116'0'0,"0"0"-806"0"0,0 0-393 0 0,0 0 38 0 0,0 0 173 0 0,0 0 118 0 0,0 0-74 0 0,0 0-162 0 0,0 0-159 0 0,0 0-115 0 0,0 0-101 0 0,34 0-82 0 0,111 0-52 0 0,-69 0 44 0 0,163-12 263 0 0,-159 5-1804 0 0,-47 6-6150 0 0,-26 1-4821 0 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2:41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7 152 0 0,'0'0'1067'0'0,"0"0"92"0"0,0 0 288 0 0,0 0 401 0 0,0 0 206 0 0,0 0-30 0 0,0 0-259 0 0,0 0-317 0 0,0 0-270 0 0,0 0-186 0 0,0 0-131 0 0,0 0-100 0 0,0 0-99 0 0,2-7 1169 0 0,-39 373 1171 0 0,52-269-2862 0 0,-13-95-120 0 0,-1 0-1 0 0,1 0 1 0 0,-1 0-1 0 0,1 0 0 0 0,0 0 1 0 0,0-1-1 0 0,0 1 1 0 0,0 0-1 0 0,0-1 0 0 0,0 0 1 0 0,0 1-1 0 0,0-1 1 0 0,1 0-1 0 0,-1 0 0 0 0,0 0 1 0 0,1 0-1 0 0,-1-1 1 0 0,1 1-1 0 0,-1-1 0 0 0,1 1 1 0 0,-1-1-1 0 0,1 0 0 0 0,-1 0 1 0 0,1 0-1 0 0,-1 0 1 0 0,1-1-1 0 0,-1 1 0 0 0,2-1-19 0 0,3 1 28 0 0,1-3 45 0 0,-1 0 1 0 0,0 0-1 0 0,0-1 0 0 0,-1 0 0 0 0,1 0 1 0 0,-1-1-1 0 0,0 0 0 0 0,0 0 0 0 0,0 0 1 0 0,-1-1-1 0 0,0 0 0 0 0,0 0 1 0 0,0 0-1 0 0,-1-1-73 0 0,-2 5 14 0 0,139-190 561 0 0,-52 0-73 0 0,-84 187 1321 0 0,-5 6-1783 0 0,0-1-2 0 0,0 0 1 0 0,0 0 17 0 0,0 0-7 0 0,0 0-10 0 0,-7 35 441 0 0,-5 102 179 0 0,17 60-255 0 0,2-74-316 0 0,13-123-1403 0 0,10-16-3475 0 0,-22 10-385 0 0,1 2-6898 0 0</inkml:trace>
  <inkml:trace contextRef="#ctx0" brushRef="#br0" timeOffset="718.626">601 516 10922 0 0,'0'0'1361'0'0,"0"0"-584"0"0,0 0-109 0 0,0 0 295 0 0,0 0 304 0 0,0 0 95 0 0,0 0-179 0 0,0 0-290 0 0,0 0-233 0 0,0 0-117 0 0,0 0-4 0 0,0 0 30 0 0,8-4 1919 0 0,98-142 80 0 0,-83 112-2340 0 0,-7 14-144 0 0,-2-2 0 0 0,1 1 0 0 0,-2-2 0 0 0,-1 0 1 0 0,-1 0-1 0 0,-1-1 0 0 0,-1-1 0 0 0,-2 1 1 0 0,3-15-85 0 0,4 158-364 0 0,4-46 469 0 0,-17-64-106 0 0,2-1 0 0 0,-1 1 0 0 0,1-1 0 0 0,0 0 0 0 0,0 0 0 0 0,1 0 0 0 0,0 0 0 0 0,1-1 0 0 0,0 0 0 0 0,0 1 0 0 0,6 5 1 0 0,-7-10 21 0 0,0 0 0 0 0,0 0 1 0 0,0-1-1 0 0,0 1 0 0 0,0-1 0 0 0,1 0 0 0 0,0 0 0 0 0,-1 0 0 0 0,1 0 0 0 0,0-1 1 0 0,0 0-1 0 0,-1 0 0 0 0,1 0 0 0 0,0-1 0 0 0,0 0 0 0 0,0 0 0 0 0,0 0 0 0 0,0 0 1 0 0,4-1-22 0 0,-3-2 51 0 0,-1 1 0 0 0,0-1 1 0 0,0 0-1 0 0,0 0 0 0 0,0 0 0 0 0,0-1 1 0 0,-1 0-1 0 0,0 0 0 0 0,1 0 1 0 0,-1 0-1 0 0,-1-1 0 0 0,1 1 1 0 0,-1-1-1 0 0,0 0 0 0 0,1 0-51 0 0,7-14 65 0 0,-1 0 0 0 0,-1-1 0 0 0,-1 0 0 0 0,0 0 0 0 0,-1-1 0 0 0,-2 0 0 0 0,0 0 0 0 0,-1 0 0 0 0,-1-1 0 0 0,-1 1 0 0 0,-1-1 0 0 0,-1-1-65 0 0,0 23-21 0 0,0 0-18 0 0,0 0 7 0 0,0 0-16 0 0,0 0-20 0 0,0 0-18 0 0,0 0-66 0 0,-1-2-2372 0 0,5 0-11311 0 0,1 2 2202 0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35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4 840 0 0 0,'0'0'689'0'0,"0"0"426"0"0,0 0 83 0 0,0 0-190 0 0,0 0-228 0 0,0 0-178 0 0,0 0-26 0 0,0 0 67 0 0,-2 4 68 0 0,2-3-557 0 0,0 1 1 0 0,-1-1 0 0 0,1 1-1 0 0,0-1 1 0 0,0 1 0 0 0,0-1 0 0 0,0 0-1 0 0,0 1 1 0 0,0-1 0 0 0,1 1 0 0 0,-1-1-1 0 0,0 1 1 0 0,1-1 0 0 0,-1 0 0 0 0,1 1-1 0 0,-1-1 1 0 0,1 0 0 0 0,0 0-1 0 0,0 1 1 0 0,0-1 0 0 0,-1 0 0 0 0,1 0-1 0 0,0 0 1 0 0,0 0 0 0 0,0 0 0 0 0,1 0-1 0 0,-1 0 1 0 0,0 0 0 0 0,0 0 0 0 0,0-1-1 0 0,1 1 1 0 0,-1 0 0 0 0,0-1-1 0 0,1 1 1 0 0,-1-1 0 0 0,1 0 0 0 0,-1 1-1 0 0,0-1 1 0 0,1 0 0 0 0,-1 0 0 0 0,1 0-1 0 0,0 0-154 0 0,129 13 4594 0 0,-96-14-3880 0 0,16-2 229 0 0,-1-2 1 0 0,0-2-1 0 0,46-13-943 0 0,14-31 1200 0 0,-108 48-1156 0 0,1 0 0 0 0,-1 0 0 0 0,0-1 0 0 0,0 0 0 0 0,0 1 0 0 0,0-1 0 0 0,-1 0 0 0 0,1 0-1 0 0,-1 0 1 0 0,0 0 0 0 0,0 0 0 0 0,-1 0 0 0 0,1 0 0 0 0,-1 0 0 0 0,0 0 0 0 0,0 0 0 0 0,0 0 0 0 0,0 0-1 0 0,-1 0 1 0 0,0 0 0 0 0,0 0 0 0 0,0 0 0 0 0,0 0 0 0 0,-1 0 0 0 0,1 0 0 0 0,-1 0 0 0 0,0 1 0 0 0,0-1 0 0 0,0 1-1 0 0,-1-1 1 0 0,1 1 0 0 0,-1 0 0 0 0,0 0 0 0 0,0 0 0 0 0,0 0 0 0 0,0 1 0 0 0,0-1 0 0 0,-3 0-44 0 0,-68-24-74 0 0,51 27 58 0 0,-1 2-1 0 0,1 1 1 0 0,0 1-1 0 0,0 1 1 0 0,0 1-1 0 0,1 1 1 0 0,0 1-1 0 0,-6 3 17 0 0,20-6 7 0 0,-1 1-1 0 0,1 0 1 0 0,0 1-1 0 0,0 0 1 0 0,1 0-1 0 0,0 0 1 0 0,0 1-1 0 0,1 0 1 0 0,0 1-1 0 0,0-1 1 0 0,1 1-1 0 0,0 0 1 0 0,-1 4-7 0 0,-2 1 45 0 0,3-2-15 0 0,0-1 1 0 0,1 1 0 0 0,1 0 0 0 0,0 1 0 0 0,1-1-1 0 0,0 0 1 0 0,1 1 0 0 0,0-1 0 0 0,1 1-1 0 0,0-1 1 0 0,1 1 0 0 0,1-1 0 0 0,0 2-31 0 0,3 1 49 0 0,0-1 1 0 0,0 0 0 0 0,2 0-1 0 0,0-1 1 0 0,0 0-1 0 0,1 0 1 0 0,1-1 0 0 0,0 0-1 0 0,0 0 1 0 0,6 4-50 0 0,0-1 114 0 0,2 0 0 0 0,0 0 0 0 0,0-2 1 0 0,1 0-1 0 0,1-1 0 0 0,0-1 0 0 0,0 0 0 0 0,9 2-114 0 0,-9-7 163 0 0,0-1-1 0 0,1 0 0 0 0,0-1 0 0 0,0-1 1 0 0,0-1-1 0 0,0-1 0 0 0,0-1 0 0 0,0 0 1 0 0,14-3-163 0 0,124-39 757 0 0,-153 41-1455 0 0,15-6 2463 0 0,-19 4-3331 0 0,-13 2-5723 0 0,10 1-3811 0 0</inkml:trace>
  <inkml:trace contextRef="#ctx0" brushRef="#br0" timeOffset="4461.397">1036 1021 632 0 0,'0'0'1492'0'0,"0"0"59"0"0,0 0 71 0 0,0 0 93 0 0,0 0 55 0 0,0 0-167 0 0,0 0-240 0 0,0 0-223 0 0,0 0-168 0 0,0 0-132 0 0,0 0-86 0 0,0 0-46 0 0,0 0-40 0 0,0 0-14 0 0,0 0-71 0 0,0 0-55 0 0,0 0-30 0 0,1 5 3166 0 0,-2 22-3303 0 0,-10 2-152 0 0,-1 0 1 0 0,-1-1-1 0 0,-2-1 0 0 0,0 0 0 0 0,-2 0 0 0 0,-1-2 1 0 0,-12 12-210 0 0,12-16 49 0 0,14-16-39 0 0,-1-1 0 0 0,1 1 0 0 0,0 0 0 0 0,0 0 0 0 0,0 0 0 0 0,1 0 0 0 0,0 1 0 0 0,0 0 0 0 0,0-1 0 0 0,0 1 0 0 0,1 0 0 0 0,-1 6-10 0 0,4-9 30 0 0,0 0 0 0 0,1 0 0 0 0,0-1 0 0 0,-1 1 0 0 0,1-1 0 0 0,0 1 0 0 0,0-1 0 0 0,0 0 0 0 0,1 0 0 0 0,-1 0 0 0 0,0 0-1 0 0,1 0 1 0 0,0 0 0 0 0,-1 0 0 0 0,1-1 0 0 0,0 0 0 0 0,0 1 0 0 0,0-1 0 0 0,0 0 0 0 0,0 0 0 0 0,0-1 0 0 0,0 1 0 0 0,0-1 0 0 0,0 1 0 0 0,0-1 0 0 0,0 0 0 0 0,0 0 0 0 0,0 0 0 0 0,0-1 0 0 0,0 1 0 0 0,3-1-30 0 0,14 2 275 0 0,111 0 757 0 0,-131-28-6867 0 0,0 13 728 0 0,0 6-1553 0 0,0 7-2726 0 0</inkml:trace>
  <inkml:trace contextRef="#ctx0" brushRef="#br0" timeOffset="4707.421">769 1160 3025 0 0,'0'0'1777'0'0,"0"0"9"0"0,0 0 18 0 0,0 0 49 0 0,0 0 34 0 0,0 0-223 0 0,0 0-309 0 0,0 0-281 0 0,0 0-278 0 0,0 0-185 0 0,0 0-79 0 0,0 0-15 0 0,-2-2-5 0 0,-6-6 22 0 0,6 6 9 0 0,18 2 2457 0 0,202 4 322 0 0,-169-14-4195 0 0,-34 3-2161 0 0,-2-2-3804 0 0,-8 8-4760 0 0</inkml:trace>
  <inkml:trace contextRef="#ctx0" brushRef="#br0" timeOffset="4708.421">154 405 0 0 0,'0'0'561'0'0,"0"0"772"0"0,0 0 71 0 0,0 0 15 0 0,0 0 73 0 0,0 0 77 0 0,0 0 7 0 0,0 0-62 0 0,0 0-166 0 0,0 0-194 0 0,0 0-166 0 0,0 0-155 0 0,0 0-83 0 0,8 0 3399 0 0,96-124-797 0 0,60-65-1630 0 0,-95 97-991 0 0,-15 143 62 0 0,11 44-345 0 0,1 47 147 0 0,-31-45-105 0 0,-33-83-1517 0 0,-5 0-5066 0 0,2-8 13 0 0,1-1-6124 0 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41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32 984 0 0,'0'0'1367'0'0,"0"0"43"0"0,0 0 237 0 0,0 0 260 0 0,0 0 148 0 0,0 0-20 0 0,0 0-233 0 0,0 0-297 0 0,0 0-259 0 0,0 0-212 0 0,0 0-126 0 0,0 0-60 0 0,0 0-52 0 0,0-3-69 0 0,0-7-82 0 0,0 7-95 0 0,0 3-105 0 0,0 0-85 0 0,0 0-76 0 0,5 7 797 0 0,175 2 1783 0 0,6-32-1882 0 0,-133 23-369 0 0,-53-1-2273 0 0,0-3 4546 0 0,0 3-4665 0 0,0-1-4673 0 0,0 2-6639 0 0,0 0 5092 0 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42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20 464 0 0,'0'0'1826'0'0,"0"0"-126"0"0,0 0 101 0 0,0 0 118 0 0,0 0 8 0 0,0 0-174 0 0,0 0-316 0 0,0 0-290 0 0,0 0-212 0 0,0 0-101 0 0,0 0-37 0 0,0 0-43 0 0,10 4 3505 0 0,244-12 1116 0 0,-29-7-4240 0 0,-219 20-1066 0 0,-16-3-2980 0 0,7-2 513 0 0,0 0-4730 0 0,1 0-5102 0 0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52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47 0 0 0,'0'0'847'0'0,"0"0"132"0"0,0 0 204 0 0,0 0 92 0 0,0 0-52 0 0,0 0-106 0 0,0 0-177 0 0,0 0-157 0 0,0 0-51 0 0,0 0 27 0 0,0 0 53 0 0,0 0 7 0 0,0 0-32 0 0,0 0-63 0 0,0 0-68 0 0,0 0-9 0 0,0 0-17 0 0,-26 3 1597 0 0,-32 4-599 0 0,-20 13 174 0 0,77-19-1791 0 0,-2 0 25 0 0,0 0 1 0 0,1 0-1 0 0,0 0 1 0 0,-1 0 0 0 0,1 0-1 0 0,-1 0 1 0 0,1 1-1 0 0,0 0 1 0 0,0-1-1 0 0,0 1 1 0 0,0 0-1 0 0,0 0 1 0 0,0 0-1 0 0,1 0 1 0 0,-1 0-1 0 0,1 0 1 0 0,-1 1-1 0 0,1-1 1 0 0,0 0 0 0 0,0 1-1 0 0,0-1 1 0 0,0 1-1 0 0,0-1 1 0 0,0 1-1 0 0,1 0 1 0 0,-1-1-1 0 0,1 1-36 0 0,-11 509 2792 0 0,-6-246-2227 0 0,17-148-116 0 0,0-117-406 0 0,0-1 9 0 0,0 0-4 0 0,0 0-9 0 0,0 0-15 0 0,0 0-12 0 0,19 4 1521 0 0,260-32-364 0 0,-144 21-860 0 0,-135 7-285 0 0,0 0-8 0 0,0 0 15 0 0,0 0 9 0 0,0 0-15 0 0,0 0 18 0 0,0 0 26 0 0,0 0-6 0 0,0 0 6 0 0,0 0-3 0 0,0 0-22 0 0,0 0 16 0 0,0 0 10 0 0,0 0 2 0 0,0 0-6 0 0,0 0-28 0 0,-27-8-2798 0 0,21 4 811 0 0,4 0-7165 0 0,2 1-3004 0 0</inkml:trace>
  <inkml:trace contextRef="#ctx0" brushRef="#br0" timeOffset="550.775">316 551 2304 0 0,'0'0'1535'0'0,"0"0"12"0"0,0 0 221 0 0,0 0 189 0 0,0 0 72 0 0,0 0-92 0 0,0 0-235 0 0,0 0-243 0 0,0 0-211 0 0,0 0-133 0 0,0 0-78 0 0,0 0-81 0 0,0 0-79 0 0,-2-1-115 0 0,-2 0-1276 0 0,4 0 689 0 0,0 1 0 0 0,1 0 1 0 0,-1 0-1 0 0,0 0 0 0 0,0 0 0 0 0,0 0 1 0 0,0 0-1 0 0,1-1 0 0 0,-1 1 0 0 0,0 0 1 0 0,0 0-1 0 0,0 0 0 0 0,0 0 0 0 0,0-1 1 0 0,0 1-1 0 0,0 0 0 0 0,0 0 0 0 0,1 0 1 0 0,-1 0-1 0 0,0-1 0 0 0,0 1 0 0 0,0 0 1 0 0,0 0-1 0 0,0 0 0 0 0,0-1 0 0 0,0 1 0 0 0,0 0 1 0 0,0 0-176 0 0,256-8 2408 0 0,-222 8-2290 0 0,-33 0-104 0 0,-1 0-23 0 0,1 0 20 0 0,-1 0 13 0 0,0 0 8 0 0,0 0 8 0 0,-24-4-1918 0 0,19 1 787 0 0,0-1-5384 0 0,5 3-4911 0 0</inkml:trace>
  <inkml:trace contextRef="#ctx0" brushRef="#br0" timeOffset="1116.851">906 424 2993 0 0,'0'0'2273'0'0,"0"0"-449"0"0,0 0 13 0 0,0 0 188 0 0,0 0 50 0 0,0 0-201 0 0,0 0-321 0 0,0 0-339 0 0,0 0-238 0 0,0 0-116 0 0,0 0-74 0 0,0 0-72 0 0,0 0-85 0 0,4 16 1164 0 0,-5 7-1475 0 0,-1 0-1 0 0,-1-1 0 0 0,-2 1 0 0 0,0-1 1 0 0,-1 0-1 0 0,-1 0 0 0 0,-1-1 0 0 0,-5 9-317 0 0,-3 74 368 0 0,18-101-331 0 0,-1 0 0 0 0,0 0-1 0 0,1 0 1 0 0,-1-1 0 0 0,1 1-1 0 0,0 0 1 0 0,0-1 0 0 0,0 1 0 0 0,1-1-1 0 0,-1 0 1 0 0,0 1 0 0 0,1-1-1 0 0,-1 0 1 0 0,1-1 0 0 0,0 1-1 0 0,0 0 1 0 0,0-1 0 0 0,0 0-1 0 0,0 1 1 0 0,0-1 0 0 0,0 0 0 0 0,0-1-1 0 0,0 1 1 0 0,0 0 0 0 0,1-1-1 0 0,-1 0 1 0 0,0 0 0 0 0,0 0-1 0 0,1 0 1 0 0,-1 0 0 0 0,0-1 0 0 0,0 1-1 0 0,1-1 1 0 0,-1 0 0 0 0,1 0-37 0 0,57-21 500 0 0,-16 6-230 0 0,-30 5-199 0 0,-15 11-111 0 0,0 0-24 0 0,-11-19-2394 0 0,0 8-707 0 0,1 3-4986 0 0,7 3-3868 0 0</inkml:trace>
  <inkml:trace contextRef="#ctx0" brushRef="#br0" timeOffset="1738.795">675 208 1896 0 0,'0'0'2010'0'0,"0"0"-99"0"0,0 0 64 0 0,0 0 3 0 0,0 0-108 0 0,0 0-250 0 0,0 0-349 0 0,0 0-327 0 0,0 0-229 0 0,0 0-87 0 0,0 0 43 0 0,0 0 149 0 0,4 0 144 0 0,6-2-489 0 0,0-1 0 0 0,0 0 0 0 0,0-1 0 0 0,-1 0 0 0 0,1 0 0 0 0,-1-1 0 0 0,0-1 0 0 0,0 1 0 0 0,6-7-475 0 0,5-1 344 0 0,-6 5-128 0 0,-2-1-1 0 0,1 0 1 0 0,-1 0 0 0 0,0-1-1 0 0,-1-1 1 0 0,-1 0 0 0 0,1 0-1 0 0,7-12-215 0 0,21-22 453 0 0,-37 44-448 0 0,0 1-10 0 0,-2 0-3 0 0,1 0 8 0 0,0 0 0 0 0,0 0 0 0 0,0 0 0 0 0,-1 0 1 0 0,1 0-1 0 0,0 0 0 0 0,0 0 0 0 0,0 0 1 0 0,0 1-1 0 0,-1-1 0 0 0,1 0 0 0 0,0 0 0 0 0,0 1 1 0 0,0-1-1 0 0,-1 1 0 0 0,1-1 0 0 0,0 1 1 0 0,0-1-1 0 0,-1 1 0 0 0,1-1 0 0 0,0 1 0 0 0,-1-1 1 0 0,1 1-1 0 0,-1 0 0 0 0,1-1 0 0 0,-1 1 1 0 0,1 0-1 0 0,-1 0 0 0 0,1-1 0 0 0,-1 1 0 0 0,0 0 1 0 0,1 0-1 0 0,-1 0 0 0 0,0-1 0 0 0,0 1 1 0 0,0 0-1 0 0,0 0 0 0 0,0 1 0 0 0,2 1 17 0 0,58 155 580 0 0,-45-120-415 0 0,-15-37-161 0 0,0-1-24 0 0,0 0-15 0 0,2 6-1203 0 0,-2-4-8546 0 0,0-2-2302 0 0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07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12 9370 0 0,'0'0'4225'0'0,"0"0"-2449"0"0,0 0-439 0 0,0 0-225 0 0,0 0-160 0 0,0 0-192 0 0,0 0-288 0 0,0 0-280 0 0,0 0-272 0 0,0 0-232 0 0,0 0-240 0 0,0 0-344 0 0,0 0-896 0 0,0 0-3362 0 0,-52-12-6256 0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14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1 11939 0 0,'0'0'1521'0'0,"0"0"-243"0"0,0 0-22 0 0,0 0 79 0 0,0 0 41 0 0,0 0-139 0 0,0 0-247 0 0,0 0-204 0 0,0 0-182 0 0,0 0-144 0 0,0 0-56 0 0,0 0-21 0 0,0 0-16 0 0,-11 8 1 0 0,-34 27-25 0 0,6 20 669 0 0,29-34-717 0 0,-90 142 798 0 0,55-95-962 0 0,31-60-2935 0 0,12-31-4968 0 0,2 22 7387 0 0,0-11-3419 0 0,0 2-2298 0 0,0 2-209 0 0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07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245 108 0 0 0,'0'0'677'0'0,"0"0"280"0"0,0 0 364 0 0,0 0 289 0 0,0 0 117 0 0,0 0-83 0 0,0 0-245 0 0,0 0-194 0 0,0 0-67 0 0,0 0-19 0 0,3-4 11 0 0,9-14-2 0 0,-10 13-92 0 0,-4-4 6141 0 0,1 7-6863 0 0,-48-26 1289 0 0,-5 6-870 0 0,-44 14 57 0 0,95 10-778 0 0,1 0 0 0 0,-1 0 0 0 0,1 0 0 0 0,-1 0 0 0 0,1 0 0 0 0,0 1 0 0 0,0-1 0 0 0,0 1 0 0 0,0 0 0 0 0,1-1 0 0 0,-1 1 0 0 0,1 0 0 0 0,0 0 0 0 0,-1 0 0 0 0,1 0 0 0 0,0 0 0 0 0,1 0-1 0 0,-1 1 1 0 0,1-1 0 0 0,-1 0 0 0 0,1 0 0 0 0,0 0 0 0 0,0 1 0 0 0,0-1 0 0 0,1 0 0 0 0,0 2-12 0 0,-1 1 19 0 0,2 1 0 0 0,-1-1 1 0 0,1 0-1 0 0,0 0 0 0 0,0 0 0 0 0,1 0 0 0 0,-1 0 0 0 0,1-1 1 0 0,1 1-1 0 0,-1-1 0 0 0,1 0 0 0 0,0 0 0 0 0,0 0 0 0 0,0 0 0 0 0,1-1 1 0 0,0 0-1 0 0,2 2-19 0 0,-7-5 0 0 0,134 80 389 0 0,-121-71-326 0 0,-9-8-43 0 0,0 0 1 0 0,0 0-1 0 0,-1 0 0 0 0,1 1 1 0 0,-1 0-1 0 0,1 0 1 0 0,-1 0-1 0 0,0 0 0 0 0,0 0 1 0 0,0 1-1 0 0,0-1 0 0 0,-1 1 1 0 0,0 0-1 0 0,1 0 1 0 0,-1 0-1 0 0,-1 0 0 0 0,1 0 1 0 0,-1 0-1 0 0,1 0 0 0 0,-1 1 1 0 0,0-1-1 0 0,-1 0 1 0 0,1 1-1 0 0,-1 3-20 0 0,-1-4 36 0 0,0-1 1 0 0,-1 1-1 0 0,0-1 1 0 0,0 1-1 0 0,0-1 1 0 0,0 0-1 0 0,0 0 1 0 0,-1 0-1 0 0,1 0 1 0 0,-1 0-1 0 0,0-1 1 0 0,0 1-1 0 0,0-1 1 0 0,0 0-1 0 0,0 0 0 0 0,-1 0 1 0 0,1 0-1 0 0,0 0 1 0 0,-1-1-37 0 0,-12 10 94 0 0,7-5-55 0 0,-1 0 0 0 0,1-1 0 0 0,-1 0 0 0 0,0-1 0 0 0,0 0 1 0 0,0 0-1 0 0,0-1 0 0 0,-1 0 0 0 0,1-1 0 0 0,-1 0 0 0 0,0-1 0 0 0,-3 0-39 0 0,-6 1 39 0 0,18-1-34 0 0,0-1 0 0 0,0 1 0 0 0,1-1 0 0 0,-1 0 1 0 0,0 0-1 0 0,0 0 0 0 0,0 0 0 0 0,0 0 0 0 0,1 0 1 0 0,-1 0-1 0 0,0 0 0 0 0,0-1 0 0 0,0 1 0 0 0,1-1 1 0 0,-1 1-1 0 0,0-1 0 0 0,0 0 0 0 0,1 1 0 0 0,-1-1 1 0 0,1 0-1 0 0,-1 0 0 0 0,1 0 0 0 0,-1-1 0 0 0,1 1 1 0 0,-1 0-1 0 0,1 0 0 0 0,-1-1-5 0 0,-16-22-357 0 0,28 9-7768 0 0,-4 12 2837 0 0,-1 2-6230 0 0</inkml:trace>
  <inkml:trace contextRef="#ctx0" brushRef="#br0" timeOffset="315.698">565 286 15267 0 0,'0'0'1623'0'0,"0"0"-409"0"0,0 0-159 0 0,0 0 64 0 0,0 0 37 0 0,0 0-103 0 0,0 0-210 0 0,0 0-229 0 0,0 0-146 0 0,0 0-108 0 0,0 0-92 0 0,0 0-48 0 0,0 0-51 0 0,-7 23-47 0 0,-21 71-36 0 0,15-30 88 0 0,13-57-518 0 0,-14 20-4816 0 0,12-33-5525 0 0,2 5 1063 0 0</inkml:trace>
  <inkml:trace contextRef="#ctx0" brushRef="#br0" timeOffset="1032.125">619 482 9946 0 0,'0'0'3191'0'0,"0"0"-1734"0"0,0 0-382 0 0,0 0 261 0 0,0 0 191 0 0,0 0-21 0 0,0 0-290 0 0,0 0-381 0 0,0 0-260 0 0,0 0-105 0 0,0 0-48 0 0,0 0-48 0 0,0 0-23 0 0,9-10-28 0 0,66-76 481 0 0,97-95-515 0 0,-172 215-722 0 0,-2-19 442 0 0,1-7-4 0 0,0-1 0 0 0,0 1 0 0 0,1 0 1 0 0,0-1-1 0 0,0 1 0 0 0,1 0 1 0 0,0-1-1 0 0,0 1 0 0 0,1-1 0 0 0,0 1 1 0 0,0-1-1 0 0,2 4-5 0 0,10 16 16 0 0,-12-21-9 0 0,1 1 1 0 0,0-1-1 0 0,0 0 1 0 0,0 0-1 0 0,0 0 1 0 0,1 0-1 0 0,0-1 1 0 0,1 1-1 0 0,-1-1 0 0 0,1 0 1 0 0,0 0-1 0 0,0-1 1 0 0,0 0-1 0 0,1 0 1 0 0,-1 0-1 0 0,1 0 1 0 0,0-1-1 0 0,0 0 0 0 0,2 0-7 0 0,-4-2 59 0 0,0-1-1 0 0,1 0 0 0 0,-1 0 0 0 0,0-1 1 0 0,0 1-1 0 0,0-1 0 0 0,0 0 0 0 0,0 0 1 0 0,0 0-1 0 0,0-1 0 0 0,0 1 0 0 0,0-1 1 0 0,-1 0-1 0 0,1 0 0 0 0,-1 0 0 0 0,1-1 1 0 0,-1 1-1 0 0,0-1 0 0 0,0 0 0 0 0,0 0 1 0 0,0 0-1 0 0,0 0 0 0 0,-1 0 1 0 0,2-4-59 0 0,51-89 1075 0 0,-47 79-1027 0 0,0 0-1 0 0,-2-1 1 0 0,0 0 0 0 0,0-1-1 0 0,-2 1 1 0 0,0-1-1 0 0,-2 0 1 0 0,0 0-1 0 0,-1-6-47 0 0,-17-2-1848 0 0,15 27 582 0 0,1 0-807 0 0,0 0-1596 0 0,0 0-3753 0 0,0 0-4567 0 0</inkml:trace>
  <inkml:trace contextRef="#ctx0" brushRef="#br0" timeOffset="1469.029">1542 78 13107 0 0,'0'0'1958'0'0,"0"0"-395"0"0,0 0-103 0 0,0 0-52 0 0,0 0-185 0 0,0 0-239 0 0,0 0-288 0 0,0 0-223 0 0,0 0-137 0 0,0 0-86 0 0,0 0-63 0 0,0 0-38 0 0,-9 5 10 0 0,-27 18-16 0 0,32-20-120 0 0,0 1 1 0 0,1 0-1 0 0,-1 0 1 0 0,1 0-1 0 0,0 0 1 0 0,0 0-1 0 0,1 1 1 0 0,-1-1-1 0 0,1 1 0 0 0,0-1 1 0 0,0 1-1 0 0,1 0 1 0 0,-1 0-1 0 0,1 0 1 0 0,0 0-24 0 0,0 1 20 0 0,-2 3-12 0 0,1 0 0 0 0,0 0 0 0 0,0 0 0 0 0,1 1 0 0 0,1-1 0 0 0,-1 0 0 0 0,1 1 0 0 0,1-1 0 0 0,0 0 1 0 0,0 0-1 0 0,1 0 0 0 0,0 0 0 0 0,1 0 0 0 0,0 0 0 0 0,0 0 0 0 0,1-1 0 0 0,0 1 0 0 0,0-1 0 0 0,1 0 0 0 0,0 0 0 0 0,0-1 0 0 0,6 7-8 0 0,-3-5 50 0 0,0 0 0 0 0,0 0 0 0 0,1 0-1 0 0,0-1 1 0 0,0 0 0 0 0,1-1 0 0 0,0 0-1 0 0,0-1 1 0 0,1 0 0 0 0,0 0 0 0 0,0-1-1 0 0,0 0 1 0 0,0-1 0 0 0,1-1 0 0 0,0 0 0 0 0,0 0-1 0 0,0-1 1 0 0,0-1 0 0 0,5 0-50 0 0,-6 0 155 0 0,-1-1-1 0 0,1-1 1 0 0,0 0 0 0 0,-1-1-1 0 0,1 0 1 0 0,-1 0 0 0 0,1-1-1 0 0,-1-1 1 0 0,0 0 0 0 0,0 0 0 0 0,-1 0-1 0 0,1-2 1 0 0,-1 1 0 0 0,0-1-1 0 0,5-5-154 0 0,-2 4 92 0 0,0-1-1 0 0,-1-1 0 0 0,1 0 0 0 0,-2-1 0 0 0,1 0 1 0 0,-2-1-1 0 0,1 0 0 0 0,-1 0 0 0 0,-1-1 1 0 0,0 0-1 0 0,-1 0 0 0 0,0-1 0 0 0,-1 0 1 0 0,0-1-1 0 0,-1 1 0 0 0,-1-1 0 0 0,0 0 0 0 0,-1 0 1 0 0,0 0-1 0 0,-1 0 0 0 0,-1-1 0 0 0,0-2-91 0 0,-4 8 5 0 0,-1 0-1 0 0,0 0 0 0 0,-1 0 0 0 0,0 0 0 0 0,0 1 1 0 0,-1 0-1 0 0,0 0 0 0 0,-1 0 0 0 0,1 1 0 0 0,-1 0 1 0 0,-1 0-1 0 0,1 1 0 0 0,-1 0 0 0 0,0 0 0 0 0,-1 1 1 0 0,1 0-1 0 0,-1 0 0 0 0,0 1 0 0 0,-1 0 0 0 0,0 0-4 0 0,-10-2-215 0 0,-1 0-1 0 0,0 2 0 0 0,0 0 0 0 0,0 1 0 0 0,0 1 1 0 0,-1 1-1 0 0,1 1 0 0 0,-1 1 0 0 0,1 1 0 0 0,0 0 1 0 0,-13 5 215 0 0,-39 14-2407 0 0,26-3-3909 0 0,41-16 4906 0 0,-19 10-10909 0 0</inkml:trace>
  <inkml:trace contextRef="#ctx0" brushRef="#br0" timeOffset="1890.309">1411 320 16900 0 0,'0'0'1689'0'0,"0"0"-314"0"0,0 0-97 0 0,0 0-105 0 0,0 0-160 0 0,0 0-160 0 0,0 0-157 0 0,0 0-117 0 0,0 0-72 0 0,0 0-80 0 0,0 0-77 0 0,0 0-72 0 0,0 0-50 0 0,34-13-32 0 0,107-42-37 0 0,-70 31 85 0 0,-62 20-222 0 0,0 0 1 0 0,1 1 0 0 0,0 1-1 0 0,0-1 1 0 0,0 2 0 0 0,0-1-1 0 0,0 1 1 0 0,0 1 0 0 0,0 0-1 0 0,0 0 1 0 0,1 1-23 0 0,-7 1 3 0 0,-1 0 0 0 0,1 1 0 0 0,-1-1 0 0 0,0 1 0 0 0,0 0 0 0 0,0 0 0 0 0,0 0 0 0 0,0 0 0 0 0,-1 0 0 0 0,1 1 0 0 0,-1-1 0 0 0,0 1-1 0 0,0-1 1 0 0,0 1 0 0 0,-1 0 0 0 0,1 0 0 0 0,-1 0-3 0 0,9 16 22 0 0,-5-14 61 0 0,1-1 0 0 0,0 1-1 0 0,0-1 1 0 0,1 0 0 0 0,0 0 0 0 0,0-1 0 0 0,0 0-1 0 0,0 0 1 0 0,0-1 0 0 0,1 0 0 0 0,0 0 0 0 0,-1-1-1 0 0,1 0 1 0 0,0 0 0 0 0,0-1 0 0 0,1 0-1 0 0,-1 0 1 0 0,0-1 0 0 0,0 0 0 0 0,0 0 0 0 0,0-1-1 0 0,0 0 1 0 0,0-1 0 0 0,0 0 0 0 0,5-1-83 0 0,5-4 367 0 0,-47 5-1042 0 0,14 1-1860 0 0,0 0-5753 0 0,7 1-4540 0 0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11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0 606 2264 0 0,'0'0'1768'0'0,"0"0"-291"0"0,0 0-22 0 0,0 0 145 0 0,0 0 17 0 0,0 0-169 0 0,0 0-300 0 0,0 0-330 0 0,0 0-277 0 0,0 0-145 0 0,0 0 31 0 0,18 0 1579 0 0,95 0 3233 0 0,56 0-3381 0 0,-166-3-1769 0 0,-4 2-3160 0 0,0 1-3305 0 0,-1 0-4887 0 0</inkml:trace>
  <inkml:trace contextRef="#ctx0" brushRef="#br0" timeOffset="317.052">135 382 11106 0 0,'0'0'1594'0'0,"0"0"-447"0"0,0 0-226 0 0,0 0 77 0 0,0 0 148 0 0,0 0 94 0 0,0 0-53 0 0,0 0-146 0 0,0 0-191 0 0,0 0-211 0 0,0 0-158 0 0,0 0-126 0 0,0 0-78 0 0,8 32-49 0 0,25 101-58 0 0,-18-43 116 0 0,-13 5-2597 0 0,-2-94 847 0 0,0-1-1358 0 0,0 0-3122 0 0,0 0-5069 0 0</inkml:trace>
  <inkml:trace contextRef="#ctx0" brushRef="#br0" timeOffset="2851.065">482 436 0 0 0,'0'0'1447'0'0,"0"0"-169"0"0,0 0-47 0 0,0 0 51 0 0,0 0 60 0 0,0 0-46 0 0,0 0-206 0 0,0 0-291 0 0,0 0-258 0 0,0 0-138 0 0,0 0 5 0 0,0 0 112 0 0,0 0 179 0 0,2 2 128 0 0,4 2-436 0 0,-1-1 1 0 0,1 0-1 0 0,-1 0 1 0 0,1 0 0 0 0,0-1-1 0 0,0 0 1 0 0,0 0-1 0 0,0 0 1 0 0,1-1-1 0 0,-1 0 1 0 0,0 0-1 0 0,1 0 1 0 0,-1-1-1 0 0,1 0 1 0 0,-1 0 0 0 0,1-1-1 0 0,-1 0 1 0 0,0 0-1 0 0,5-2-391 0 0,3-1 363 0 0,-1 0 1 0 0,0-1-1 0 0,0-1 0 0 0,-1 0 0 0 0,1-1 0 0 0,-1 0 1 0 0,-1-1-1 0 0,9-7-363 0 0,-5 3 180 0 0,-1 0 0 0 0,0 0 0 0 0,-1-1 0 0 0,0-1 0 0 0,-1 0 1 0 0,-1-1-1 0 0,0 0 0 0 0,-1-1 0 0 0,-1 0 0 0 0,-1 0 0 0 0,0-1 0 0 0,-1 0 1 0 0,2-6-181 0 0,-28 120 930 0 0,15-46-886 0 0,2 0-1 0 0,2 1 1 0 0,3-1-1 0 0,2 1 1 0 0,2-1-1 0 0,3-1 0 0 0,3 8-43 0 0,0-4 26 0 0,-2 1-1 0 0,-3 0 0 0 0,-3 0 0 0 0,-1 0 0 0 0,-4 48-25 0 0,-1-92 7 0 0,-1 0 0 0 0,1 0 0 0 0,-2-1 0 0 0,1 1 0 0 0,-2 0 1 0 0,1-1-1 0 0,-1 0 0 0 0,-1 0 0 0 0,0 0 0 0 0,0 0 0 0 0,-1-1 0 0 0,0 0 1 0 0,-1 0-1 0 0,0 0 0 0 0,0-1 0 0 0,-1 0 0 0 0,0-1 0 0 0,0 0 0 0 0,-1 0 0 0 0,0 0 1 0 0,0-1-1 0 0,-1-1 0 0 0,1 0 0 0 0,-1 0 0 0 0,-1 0 0 0 0,-3 0-7 0 0,12-4-1 0 0,0 0 0 0 0,0-1-1 0 0,0 1 1 0 0,0 0 0 0 0,-1-1-1 0 0,1 1 1 0 0,0-1 0 0 0,0 0-1 0 0,-1 0 1 0 0,1 0 0 0 0,0 0-1 0 0,0 0 1 0 0,-1 0 0 0 0,1-1-1 0 0,0 1 1 0 0,0-1 0 0 0,0 0-1 0 0,-1 1 1 0 0,1-1 0 0 0,0 0-1 0 0,0 0 1 0 0,0 0 0 0 0,0 0-1 0 0,1-1 1 0 0,-1 1 0 0 0,0-1-1 0 0,0 1 1 0 0,1-1 0 0 0,-1 1-1 0 0,1-1 1 0 0,-1 0 0 0 0,1 0-1 0 0,0 0 1 0 0,0 0 0 0 0,0 0-1 0 0,0 0 1 0 0,0 0 0 0 0,0 0-1 0 0,0 0 1 0 0,1 0-1 0 0,-1 0 1 0 0,1-1 0 0 0,0 1-1 0 0,-1 0 1 0 0,1 0 0 0 0,0-1 1 0 0,1-13 7 0 0,1-1 0 0 0,0 1 0 0 0,1 0 0 0 0,1 1 0 0 0,0-1 0 0 0,1 1 0 0 0,1-1 0 0 0,0 1 1 0 0,1 1-1 0 0,1-1 0 0 0,0 2 0 0 0,1-1 0 0 0,0 1 0 0 0,1 0 0 0 0,0 1 0 0 0,8-7-7 0 0,-18 19 0 0 0,19-25 12 0 0,1 2 0 0 0,0 0 0 0 0,2 1-1 0 0,1 1 1 0 0,0 1 0 0 0,19-11-12 0 0,-38 28-1 0 0,-1 1 0 0 0,1 0 0 0 0,0 0 0 0 0,0 0 0 0 0,0 1 0 0 0,0-1 0 0 0,0 1 0 0 0,1 0 0 0 0,-1 0 0 0 0,0 1 1 0 0,1-1-1 0 0,-1 1 0 0 0,0 0 0 0 0,1 0 0 0 0,-1 1 0 0 0,0-1 0 0 0,3 1 1 0 0,9 10-351 0 0,-15-22-8071 0 0,-1-4-2077 0 0,-2 10 2269 0 0</inkml:trace>
  <inkml:trace contextRef="#ctx0" brushRef="#br0" timeOffset="7350.387">647 190 0 0 0,'0'0'503'0'0,"0"0"669"0"0,0 0 208 0 0,0 0 149 0 0,0 0 104 0 0,0 0-74 0 0,0 0-182 0 0,0 0-180 0 0,0 0-85 0 0,0 0-35 0 0,2 1-132 0 0,4 5 7854 0 0,48-37-6962 0 0,169-130 199 0 0,-201 156-920 0 0,-22 6-1078 0 0,9 34 982 0 0,24 83-385 0 0,8-48-243 0 0,-42-71-397 0 0,1 1 0 0 0,0 0 0 0 0,0-1 0 0 0,0 1 0 0 0,-1 0 1 0 0,1-1-1 0 0,0 1 0 0 0,0-1 0 0 0,0 1 0 0 0,0 0 0 0 0,0-1 0 0 0,0 1 0 0 0,0-1 0 0 0,0 1 0 0 0,0 0 1 0 0,0-1-1 0 0,0 1 0 0 0,0-1 0 0 0,0 1 0 0 0,0 0 0 0 0,0-1 0 0 0,0 1 0 0 0,0 0 0 0 0,1-1 0 0 0,-1 1 1 0 0,0 0-1 0 0,0-1 0 0 0,0 1 0 0 0,1 0 0 0 0,-1-1 0 0 0,0 1 0 0 0,0 0 0 0 0,1-1 0 0 0,-1 1 0 0 0,0 0 1 0 0,1 0-1 0 0,-1-1 0 0 0,0 1 0 0 0,1 0 0 0 0,-1 0 0 0 0,0 0 0 0 0,1-1 0 0 0,-1 1 0 0 0,0 0 0 0 0,1 0 1 0 0,-1 0-1 0 0,1 0 0 0 0,-1 0 0 0 0,0 0 0 0 0,1 0 0 0 0,-1 0 0 0 0,1 0 0 0 0,-1 0 0 0 0,0 0 0 0 0,1 0 1 0 0,-1 0-1 0 0,1 0 0 0 0,-1 0 0 0 0,0 1 0 0 0,1-1 0 0 0,-1 0 0 0 0,0 0 0 0 0,1 0 0 0 0,-1 1 0 0 0,0-1 1 0 0,1 0-1 0 0,-1 0 0 0 0,0 1 5 0 0,-1-14-2576 0 0,-2 3-3656 0 0,-1 3-6070 0 0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27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4625 0 0,'0'0'2343'0'0,"0"0"-449"0"0,0 0-80 0 0,0 0 67 0 0,0 0-40 0 0,0 0-220 0 0,0 0-355 0 0,0 0-355 0 0,0 0-248 0 0,0 0-146 0 0,0 0-37 0 0,1 6 22 0 0,4 269 5147 0 0,-20-330-11597 0 0,14 30-980 0 0,2 17 3120 0 0,-1-4-5515 0 0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27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9906 0 0,'0'0'1360'0'0,"0"0"-391"0"0,0 0-97 0 0,0 0 88 0 0,0 0-136 0 0,0 0-288 0 0,0 0-448 0 0,0 0-272 0 0,0 0-40 0 0,0 0-8 0 0,0 0 0 0 0,0 0-152 0 0,0 0-360 0 0,0 0-696 0 0,7 54-1489 0 0,-5-50-6217 0 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2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7 5209 0 0,'0'0'5536'0'0,"0"0"-2969"0"0,0 0-1056 0 0,0 0-108 0 0,0 0-64 0 0,0 0-117 0 0,0 0-129 0 0,0 0-197 0 0,0 0-199 0 0,0 0-136 0 0,0 0-112 0 0,0 0-90 0 0,0 0-39 0 0,-8-1-53 0 0,3 0-283 0 0,1 0 76 0 0,1 0 1 0 0,-1 0-1 0 0,0 0 0 0 0,0 1 0 0 0,1 0 1 0 0,-1 0-1 0 0,0 0 0 0 0,0 0 0 0 0,0 0 0 0 0,0 1 1 0 0,1 0-1 0 0,-1 0 0 0 0,0 0 0 0 0,1 0 1 0 0,-1 0-1 0 0,0 1 0 0 0,0 0-60 0 0,-9 6 93 0 0,11-7-77 0 0,-1 0 1 0 0,1 1-1 0 0,0-1 1 0 0,-1 0-1 0 0,1 1 1 0 0,0-1 0 0 0,0 1-1 0 0,0 0 1 0 0,0-1-1 0 0,0 1 1 0 0,1 0 0 0 0,-1 0-1 0 0,1 0 1 0 0,-1 1-1 0 0,1-1 1 0 0,0 0-1 0 0,-1 1 1 0 0,1-1 0 0 0,0 0-1 0 0,1 1 1 0 0,-1-1-1 0 0,0 1 1 0 0,1-1-1 0 0,-1 1 1 0 0,1 1-17 0 0,1 0 13 0 0,1 0-1 0 0,0-1 1 0 0,-1 0 0 0 0,1 1 0 0 0,0-1-1 0 0,1 0 1 0 0,-1 0 0 0 0,1 0 0 0 0,-1-1-1 0 0,1 1 1 0 0,0-1 0 0 0,0 1-1 0 0,0-1 1 0 0,0 0 0 0 0,0 0 0 0 0,1 0-1 0 0,-1 0 1 0 0,1-1 0 0 0,-1 1-1 0 0,1-1 1 0 0,-1 0 0 0 0,1 0 0 0 0,2 0-13 0 0,23 12 118 0 0,49 29 178 0 0,-72-38-248 0 0,0 0-1 0 0,0 1 1 0 0,0 0 0 0 0,-1 1 0 0 0,1-1 0 0 0,-1 1-1 0 0,0 0 1 0 0,-1 0 0 0 0,0 1 0 0 0,0 0 0 0 0,0-1-1 0 0,-1 1 1 0 0,0 0 0 0 0,0 0 0 0 0,-1 1 0 0 0,0-1-1 0 0,0 1 1 0 0,-1-1 0 0 0,1 1 0 0 0,-2-1 0 0 0,1 1-1 0 0,-1 0 1 0 0,0-1 0 0 0,-1 1 0 0 0,0 2-48 0 0,-3-5 52 0 0,0 0 0 0 0,-1 0 0 0 0,0 0 0 0 0,0 0 0 0 0,0-1 0 0 0,0 0 0 0 0,0 0 1 0 0,-1 0-1 0 0,0-1 0 0 0,0 0 0 0 0,0 0 0 0 0,0 0 0 0 0,0-1 0 0 0,-1 0 0 0 0,1 0 0 0 0,-1 0 1 0 0,1-1-1 0 0,-1 0 0 0 0,0 0 0 0 0,0-1 0 0 0,1 0 0 0 0,-1 0 0 0 0,0-1 0 0 0,1 1 0 0 0,-1-1 0 0 0,0-1 1 0 0,1 0-1 0 0,-1 0 0 0 0,-1 0-52 0 0,4 1-84 0 0,0 0-1 0 0,0-1 1 0 0,1 1 0 0 0,-1-1 0 0 0,0 1-1 0 0,1-1 1 0 0,-1 0 0 0 0,1 0 0 0 0,0-1 0 0 0,-1 1-1 0 0,1-1 1 0 0,0 0 0 0 0,0 0 0 0 0,1 0 0 0 0,-1 0-1 0 0,1 0 1 0 0,-1 0 0 0 0,1-1 0 0 0,0 1 0 0 0,0-1-1 0 0,1 1 85 0 0,6-5-2974 0 0,1 5-2267 0 0,-2 2-6667 0 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20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284 413 0 0 0,'0'0'457'0'0,"0"0"994"0"0,0 0 503 0 0,0 0 168 0 0,0 0-46 0 0,0 0-214 0 0,0 0-308 0 0,0 0-275 0 0,0 0-194 0 0,0 0-122 0 0,-1-15 3785 0 0,-56-5 240 0 0,-20 35-4076 0 0,17 12-428 0 0,53-23-444 0 0,1 1 1 0 0,0-1 0 0 0,0 1-1 0 0,0 1 1 0 0,0-1-1 0 0,1 1 1 0 0,0 0-1 0 0,0 0 1 0 0,1 0 0 0 0,-1 1-1 0 0,2-1 1 0 0,-1 1-1 0 0,1 0 1 0 0,-1 0-1 0 0,2 1 1 0 0,-1-1-1 0 0,1 1 1 0 0,1-1 0 0 0,-1 1-1 0 0,1 0 1 0 0,0-1-1 0 0,1 1 1 0 0,0 0-1 0 0,1 6-40 0 0,-2-6 58 0 0,0 0-1 0 0,1 0 1 0 0,0 0-1 0 0,1 0 0 0 0,-1 0 1 0 0,2 0-1 0 0,-1 0 1 0 0,1 0-1 0 0,0-1 1 0 0,1 1-1 0 0,0-1 0 0 0,0 1 1 0 0,1-1-1 0 0,-1 0 1 0 0,2 0-1 0 0,-1 0 0 0 0,1-1 1 0 0,0 1-1 0 0,0-1 1 0 0,3 2-58 0 0,2-4 73 0 0,-1-1 1 0 0,1 0 0 0 0,0 0 0 0 0,0-1 0 0 0,-1 0-1 0 0,1-1 1 0 0,1 0 0 0 0,-1-1 0 0 0,0 0 0 0 0,0-1-1 0 0,0 0 1 0 0,1 0-74 0 0,-9 1 8 0 0,18-1 62 0 0,-1-1 1 0 0,1 0-1 0 0,-1-1 0 0 0,0-2 1 0 0,0 0-1 0 0,0 0 0 0 0,9-6-70 0 0,-2 3 36 0 0,-26 8-33 0 0,0 0-23 0 0,0 0-11 0 0,0 0-6 0 0,0 0-27 0 0,-28 0-3706 0 0,26 0 3067 0 0,0 0-1145 0 0,0 0-3243 0 0,2 0-6873 0 0</inkml:trace>
  <inkml:trace contextRef="#ctx0" brushRef="#br0" timeOffset="359.682">816 405 8354 0 0,'0'0'1753'0'0,"0"0"-236"0"0,0 0 4 0 0,0 0 65 0 0,0 0-39 0 0,0 0-139 0 0,0 0-241 0 0,0 0-224 0 0,0 0-157 0 0,-33 30-143 0 0,-100 95-149 0 0,84-59 106 0 0,46-53-440 0 0,1-10-111 0 0,0 1 0 0 0,0 0 0 0 0,1 0 0 0 0,-1 0 0 0 0,1 0 0 0 0,0 1 0 0 0,0-1 0 0 0,0 0 0 0 0,0 0 0 0 0,1 1 0 0 0,0-1 0 0 0,0 0 0 0 0,0 1 0 0 0,1-1 0 0 0,-1 0 0 0 0,1 1 0 0 0,0-1 0 0 0,0 0 0 0 0,0 0 0 0 0,1 0 0 0 0,0 0 0 0 0,-1 0 0 0 0,1 0 0 0 0,1 0 0 0 0,-1-1 0 0 0,0 1 0 0 0,1-1 0 0 0,0 1 0 0 0,0-1 0 0 0,0 0 0 0 0,0 0 0 0 0,0 0 0 0 0,2 0-49 0 0,13 4 165 0 0,0-1 0 0 0,1-1 0 0 0,0-1 0 0 0,0-1 1 0 0,0 0-1 0 0,1-1 0 0 0,-1-1 0 0 0,0-1 0 0 0,1-1 1 0 0,-1-1-1 0 0,0 0 0 0 0,1-1 0 0 0,-2-1 0 0 0,1-1 0 0 0,0-1 1 0 0,-1-1-1 0 0,0 0 0 0 0,0-1 0 0 0,-1-1 0 0 0,9-7-165 0 0,-17 14 66 0 0,0-2-1 0 0,0 1 0 0 0,-1-1 1 0 0,0 0-1 0 0,0-1 0 0 0,0 0 1 0 0,0 0-1 0 0,-1-1 0 0 0,0 0 1 0 0,0 0-1 0 0,0-1 0 0 0,-1 0 1 0 0,0 0-1 0 0,0 0 0 0 0,-1-1 1 0 0,0 0-1 0 0,-1 0 0 0 0,1 0 1 0 0,-1 0-1 0 0,-1-1 0 0 0,0 0 1 0 0,0 1-1 0 0,0-1 1 0 0,0-7-66 0 0,-3 12 11 0 0,0-1 0 0 0,-1 0 1 0 0,1 1-1 0 0,-1-1 1 0 0,0 0-1 0 0,0 1 1 0 0,0-1-1 0 0,-1 1 1 0 0,1-1-1 0 0,-1 1 1 0 0,0 0-1 0 0,-1-1 1 0 0,1 1-1 0 0,-1 0 1 0 0,0 1-1 0 0,0-1 1 0 0,0 0-1 0 0,0 1 1 0 0,0 0-1 0 0,-1-1 1 0 0,0 1-1 0 0,0 1 1 0 0,0-2-12 0 0,-9-4-120 0 0,0 1 0 0 0,0 0 1 0 0,0 1-1 0 0,-1 0 0 0 0,0 1 0 0 0,0 0 1 0 0,0 1-1 0 0,0 1 0 0 0,-1 0 1 0 0,0 1-1 0 0,1 0 0 0 0,-1 2 1 0 0,0 0-1 0 0,0 0 0 0 0,0 1 1 0 0,1 1-1 0 0,-1 0 0 0 0,1 2 0 0 0,-1-1 1 0 0,1 2-1 0 0,0-1 0 0 0,0 2 1 0 0,1 0-1 0 0,-12 7 120 0 0,15-7-484 0 0,-26 17-2318 0 0,17-2-2374 0 0,13-13-1472 0 0,0-3-4601 0 0</inkml:trace>
  <inkml:trace contextRef="#ctx0" brushRef="#br0" timeOffset="1051.411">1463 397 12411 0 0,'0'0'2592'0'0,"0"0"-1067"0"0,0 0-295 0 0,0 0 72 0 0,0 0 48 0 0,0 0-49 0 0,0 0-226 0 0,0 0-237 0 0,0 0-150 0 0,0 0-127 0 0,0 0-110 0 0,0 0-62 0 0,0 0-34 0 0,-20-4 728 0 0,13 6-1030 0 0,0 0 0 0 0,-1 0 0 0 0,2 1 0 0 0,-1 0 0 0 0,0 0 0 0 0,0 0 0 0 0,1 1 0 0 0,0 0 0 0 0,0 0 0 0 0,0 1 0 0 0,0-1 0 0 0,1 1 0 0 0,0 1 0 0 0,0-1 0 0 0,0 1 0 0 0,0 0 0 0 0,1 0 0 0 0,-1 3-53 0 0,-25 25 70 0 0,18-12-2 0 0,12-21-68 0 0,3 21 18 0 0,1-18-9 0 0,1-1 1 0 0,-1 1-1 0 0,0-2 1 0 0,1 1-1 0 0,0 0 1 0 0,-1-1-1 0 0,1 0 0 0 0,0 0 1 0 0,0 0-1 0 0,0 0 1 0 0,1-1-1 0 0,-1 0 1 0 0,0 0-1 0 0,2-1-9 0 0,8 4 33 0 0,19 3 33 0 0,-29-7-57 0 0,0 0 0 0 0,0 0 0 0 0,0 0 0 0 0,0 1 0 0 0,0 0 0 0 0,0 0-1 0 0,0 0 1 0 0,-1 1 0 0 0,1-1 0 0 0,0 1 0 0 0,-1 0 0 0 0,1 1 0 0 0,-1-1 0 0 0,1 1-1 0 0,-1 0 1 0 0,0 0 0 0 0,0 0 0 0 0,-1 0 0 0 0,1 1 0 0 0,-1-1 0 0 0,1 1 0 0 0,-1 0-1 0 0,0 0 1 0 0,-1 1 0 0 0,1-1 0 0 0,-1 0 0 0 0,0 1 0 0 0,0 0 0 0 0,0-1 0 0 0,0 1-1 0 0,-1 1-8 0 0,0 0 25 0 0,0-1-1 0 0,0 0 0 0 0,-1 0 0 0 0,0 0 0 0 0,0 0 0 0 0,0 0 0 0 0,-1 0 0 0 0,0 1 0 0 0,0-1 0 0 0,0 0 0 0 0,0 0 0 0 0,-1-1 0 0 0,0 1 1 0 0,0 0-1 0 0,0 0 0 0 0,-1-1 0 0 0,0 0 0 0 0,1 1 0 0 0,-2-1-24 0 0,-99 88 453 0 0,95-88-438 0 0,1 1 1 0 0,-1-2-1 0 0,0 1 0 0 0,0-1 0 0 0,0 0 0 0 0,-1-1 0 0 0,1 0 0 0 0,-1 0 0 0 0,1-1 0 0 0,-1 0 1 0 0,1 0-1 0 0,-8-1-15 0 0,-6 0 30 0 0,17 1-25 0 0,-1 0 1 0 0,0-1-1 0 0,0 0 0 0 0,1 0 1 0 0,-1-1-1 0 0,0 0 0 0 0,1 0 1 0 0,-1 0-1 0 0,0 0 1 0 0,1-1-1 0 0,0 0 0 0 0,-1 0 1 0 0,1 0-1 0 0,-3-3-5 0 0,5 4-37 0 0,1 0 1 0 0,-1-1-1 0 0,0 1 0 0 0,1-1 0 0 0,-1 0 1 0 0,1 0-1 0 0,0 0 0 0 0,0 0 0 0 0,0 0 1 0 0,0-1-1 0 0,0 1 0 0 0,0 0 0 0 0,0-1 1 0 0,1 0-1 0 0,-1 1 0 0 0,1-1 0 0 0,0 0 1 0 0,0 0-1 0 0,0 1 0 0 0,0-1 0 0 0,0 0 1 0 0,1 0-1 0 0,-1 0 0 0 0,1 0 0 0 0,0 0 1 0 0,0 0-1 0 0,0 0 0 0 0,0 0 0 0 0,1 0 1 0 0,-1 0-1 0 0,1 0 0 0 0,0 0 0 0 0,-1 0 1 0 0,1 0-1 0 0,1 0 0 0 0,0-2 37 0 0,46-29-3727 0 0,-33 26-1000 0 0,-1 0-7499 0 0</inkml:trace>
  <inkml:trace contextRef="#ctx0" brushRef="#br0" timeOffset="1508.348">1952 490 12699 0 0,'0'0'1924'0'0,"0"0"-472"0"0,0 0-125 0 0,0 0 75 0 0,0 0-36 0 0,0 0-150 0 0,0 0-207 0 0,0 0-226 0 0,0 0-169 0 0,0 0-131 0 0,0 0-109 0 0,0 0-70 0 0,-14-7-34 0 0,-43-20-38 0 0,55 26-215 0 0,1 1 0 0 0,-1-1 1 0 0,0 1-1 0 0,0 0 0 0 0,0 0 1 0 0,0 0-1 0 0,0 0 0 0 0,0 0 1 0 0,0 0-1 0 0,0 1 0 0 0,1-1 1 0 0,-1 0-1 0 0,0 1 0 0 0,0 0 1 0 0,0-1-1 0 0,1 1 0 0 0,-1 0 1 0 0,0 0-1 0 0,1 0 0 0 0,-1 0 1 0 0,0 0-1 0 0,1 1 0 0 0,0-1 1 0 0,-1 0-1 0 0,1 1 0 0 0,0-1 1 0 0,0 1-1 0 0,-1-1 0 0 0,1 1 1 0 0,0 0-18 0 0,-3 3 43 0 0,-5 2-26 0 0,1 1 0 0 0,0 0 1 0 0,1 1-1 0 0,0 0 0 0 0,0 0 1 0 0,1 0-1 0 0,1 1 0 0 0,-1 0 1 0 0,1 0-1 0 0,1 0 0 0 0,0 1 1 0 0,0-1-1 0 0,1 1 0 0 0,1 0 1 0 0,-1 0-1 0 0,2 0 0 0 0,0 0 1 0 0,0 1-1 0 0,1-1 0 0 0,0 0 1 0 0,2 11-18 0 0,0-17 7 0 0,-1-1 1 0 0,1 1-1 0 0,1-1 1 0 0,-1 1-1 0 0,0-1 1 0 0,1 0-1 0 0,0 0 1 0 0,0 0-1 0 0,0 0 1 0 0,1-1-1 0 0,-1 1 1 0 0,1-1-1 0 0,0 0 1 0 0,0 0-1 0 0,0 0 1 0 0,0-1-1 0 0,0 1 1 0 0,1-1-1 0 0,-1 0 1 0 0,1 0-1 0 0,0-1 1 0 0,-1 1-1 0 0,4-1-6 0 0,113 10 870 0 0,-108-13-759 0 0,-1 0 0 0 0,0-1 0 0 0,1-1 0 0 0,-1 0 0 0 0,0-1 1 0 0,-1 0-1 0 0,1 0 0 0 0,-1-2 0 0 0,0 1 0 0 0,-1-1 0 0 0,0-1 0 0 0,0 0 0 0 0,0 0 1 0 0,-1-1-1 0 0,0 0 0 0 0,-1-1 0 0 0,0 0 0 0 0,-1 0 0 0 0,0 0 0 0 0,2-5-112 0 0,-4 8 24 0 0,0-1 0 0 0,-1 0 0 0 0,0 0 0 0 0,-1 0 0 0 0,0 0 0 0 0,0-1 0 0 0,-1 1 0 0 0,0-1 0 0 0,0 0 0 0 0,-1 0 0 0 0,0 1-1 0 0,0-1 1 0 0,-1 0 0 0 0,0 0 0 0 0,-1 0 0 0 0,0 0 0 0 0,-1 0 0 0 0,1 1 0 0 0,-2-1 0 0 0,1 1 0 0 0,-1-1 0 0 0,0 1 0 0 0,-1 0 0 0 0,0 0 0 0 0,-1 0 0 0 0,1 1 0 0 0,-1-1 0 0 0,-1 1-1 0 0,0-1-23 0 0,-1 2-33 0 0,0-1-1 0 0,-1 1 0 0 0,1 0 1 0 0,-1 1-1 0 0,0 0 0 0 0,-1 0 0 0 0,0 1 1 0 0,1 0-1 0 0,-1 0 0 0 0,0 1 0 0 0,-1 0 1 0 0,1 1-1 0 0,0 0 0 0 0,-1 1 0 0 0,0-1 1 0 0,1 2-1 0 0,-1 0 0 0 0,0 0 0 0 0,1 0 1 0 0,-1 1-1 0 0,1 1 0 0 0,-1-1 0 0 0,1 2 1 0 0,-6 1 33 0 0,0 0-470 0 0,0 2 0 0 0,0-1 1 0 0,1 1-1 0 0,0 1 0 0 0,0 1 0 0 0,0 0 1 0 0,1 1-1 0 0,1 0 0 0 0,-7 6 470 0 0,11-8-716 0 0,-11 10-2859 0 0,2 1-4400 0 0,5-2-4796 0 0</inkml:trace>
  <inkml:trace contextRef="#ctx0" brushRef="#br0" timeOffset="1906.922">1740 675 9282 0 0,'0'0'2100'0'0,"0"0"-294"0"0,0 0-35 0 0,0 0 2 0 0,0 0-116 0 0,0 0-151 0 0,0 0-212 0 0,0 0-236 0 0,0 0-208 0 0,0 0-147 0 0,0 0-163 0 0,0 0-137 0 0,0 0-69 0 0,-4-11-76 0 0,-12-31-45 0 0,16 41-198 0 0,0-1 0 0 0,-1 1 0 0 0,1 0 0 0 0,0-1 0 0 0,0 1-1 0 0,0 0 1 0 0,1-1 0 0 0,-1 1 0 0 0,0 0 0 0 0,0-1 0 0 0,1 1 0 0 0,-1 0 0 0 0,1 0-1 0 0,-1-1 1 0 0,1 1 0 0 0,-1 0 0 0 0,1 0 0 0 0,0 0 0 0 0,-1 0 0 0 0,1 0 0 0 0,0 0-1 0 0,0 0 1 0 0,0 0 0 0 0,0 0 0 0 0,0 0 0 0 0,0 0 0 0 0,0 0 0 0 0,0 1 0 0 0,1-1 0 0 0,-1 0-1 0 0,0 1 1 0 0,0-1 0 0 0,1 1 0 0 0,-1 0 0 0 0,0-1 0 0 0,0 1 0 0 0,2 0-15 0 0,2-3 71 0 0,11-5 48 0 0,1 0 0 0 0,-1 2-1 0 0,1-1 1 0 0,0 2 0 0 0,1 0 0 0 0,-1 2 0 0 0,1 0 0 0 0,0 0 0 0 0,-1 2 0 0 0,8 0-119 0 0,-23 1 13 0 0,1 0-1 0 0,-1 0 0 0 0,1 1 1 0 0,-1-1-1 0 0,1 0 0 0 0,-1 1 1 0 0,0 0-1 0 0,1 0 0 0 0,-1-1 1 0 0,0 2-1 0 0,1-1 1 0 0,-1 0-1 0 0,0 0 0 0 0,0 1 1 0 0,0-1-1 0 0,0 1 0 0 0,0-1 1 0 0,-1 1-1 0 0,1 0 1 0 0,0 0-1 0 0,-1 0 0 0 0,1 0 1 0 0,-1 0-1 0 0,0 0 0 0 0,0 0 1 0 0,0 0-1 0 0,0 0 0 0 0,0 1 1 0 0,0-1-1 0 0,0 0 1 0 0,-1 1-1 0 0,1-1 0 0 0,-1 1-12 0 0,1 2 37 0 0,1 0-1 0 0,0-1 0 0 0,0 1 1 0 0,0-1-1 0 0,0 1 0 0 0,1-1 1 0 0,0 0-1 0 0,0 0 0 0 0,0 0 0 0 0,0 0 1 0 0,0-1-1 0 0,1 1 0 0 0,0-1 1 0 0,0 0-1 0 0,0 0 0 0 0,0 0 1 0 0,0 0-1 0 0,0-1 0 0 0,1 0 1 0 0,-1 0-1 0 0,1 0 0 0 0,0 0 1 0 0,-1-1-1 0 0,1 0 0 0 0,0 0 1 0 0,0 0-1 0 0,0 0 0 0 0,0-1 1 0 0,0 0-1 0 0,4 0-36 0 0,69-1 784 0 0,-67-12-1149 0 0,-12 7-2585 0 0,-2-1-3770 0 0,1 3-5764 0 0</inkml:trace>
  <inkml:trace contextRef="#ctx0" brushRef="#br0" timeOffset="2910.3">1417 436 0 0 0,'0'0'583'0'0,"0"0"280"0"0,0 0 201 0 0,0 0 127 0 0,0 0 70 0 0,0 0 22 0 0,0 0-5 0 0,0 0-104 0 0,0 0-108 0 0,0 0-93 0 0,5-4-92 0 0,16-8-30 0 0,2-3 6157 0 0,-22 15-6486 0 0,16-12 1451 0 0,-8 7-1758 0 0,0 1-1 0 0,0 0 0 0 0,0 1 0 0 0,1 0 0 0 0,-1 1 1 0 0,1 0-1 0 0,0 0 0 0 0,0 1 0 0 0,-1 0 1 0 0,1 1-1 0 0,9 0-214 0 0,-19 0 40 0 0,0 0 15 0 0,0 0 6 0 0,0 0-1 0 0,0 0 9 0 0,0 0 5 0 0,0 1-19 0 0,1-1-103 0 0,-1-1 0 0 0,0 1 0 0 0,1-1 0 0 0,-1 1 0 0 0,0-1 0 0 0,1 1-1 0 0,-1 0 1 0 0,1-1 0 0 0,-1 1 0 0 0,1 0 0 0 0,-1-1 0 0 0,1 1 0 0 0,-1 0 0 0 0,1 0 0 0 0,-1-1 0 0 0,1 1 0 0 0,-1 0 0 0 0,1 0 0 0 0,0 0 0 0 0,-1 0 0 0 0,1 0 0 0 0,-1 0 0 0 0,1-1-1 0 0,-1 2 1 0 0,1-1 0 0 0,0 0 0 0 0,-1 0 0 0 0,1 0 0 0 0,-1 0 0 0 0,1 0 0 0 0,-1 0 0 0 0,1 1 0 0 0,-1-1 0 0 0,1 0 0 0 0,-1 0 0 0 0,1 1 0 0 0,-1-1 0 0 0,1 0 0 0 0,-1 1-1 0 0,1-1 1 0 0,-1 0 0 0 0,1 1 0 0 0,-1-1 0 0 0,0 1 0 0 0,1-1 0 0 0,-1 1 0 0 0,0-1 0 0 0,1 1 0 0 0,-1-1 0 0 0,0 1 0 0 0,0-1 0 0 0,0 1 0 0 0,1-1 0 0 0,-1 1 0 0 0,0-1-1 0 0,0 1 1 0 0,0 0 0 0 0,0-1 0 0 0,0 1 0 0 0,0-1 0 0 0,0 1 0 0 0,0-1 0 0 0,0 1 0 0 0,0 0 0 0 0,0-1 0 0 0,-1 1 48 0 0,8-4-3857 0 0,-3 2-4750 0 0</inkml:trace>
  <inkml:trace contextRef="#ctx0" brushRef="#br0" timeOffset="5777.446">2197 16 0 0 0,'0'0'287'0'0,"0"0"797"0"0,0 0 346 0 0,0 0 85 0 0,0 0-66 0 0,0 0-154 0 0,0 0-161 0 0,0 0-109 0 0,0 0-76 0 0,0 0-28 0 0,0 0-17 0 0,-10 2 606 0 0,9-1 2548 0 0,11 3-3715 0 0,0-1 0 0 0,0 1 0 0 0,1-2-1 0 0,-1 0 1 0 0,1 0 0 0 0,0-1 0 0 0,0 0 0 0 0,0-1 0 0 0,-1 0 0 0 0,1 0-1 0 0,0-1 1 0 0,0-1 0 0 0,8-2-343 0 0,199-27 1908 0 0,-218 31-1844 0 0,0 0 6 0 0,0 0-4 0 0,0 0 4 0 0,0 0-6 0 0,0 0-8 0 0,0 0-5 0 0,0 16 121 0 0,-22 177 661 0 0,15 314 17 0 0,49-279-533 0 0,-42-226-320 0 0,1 4 78 0 0,0 0 1 0 0,0 0-1 0 0,-1 1 1 0 0,0-1-1 0 0,0 0 0 0 0,-1 1 1 0 0,1-1-1 0 0,-2 0 1 0 0,1 0-1 0 0,-1 0 1 0 0,1 0-1 0 0,-2 0 0 0 0,1 0 1 0 0,-1 0-1 0 0,0 0-75 0 0,-14 30 280 0 0,17-34-253 0 0,0-1 5 0 0,0-1-1 0 0,0 0-5 0 0,0 0-2 0 0,0 0-20 0 0,0 0 14 0 0,0 0 0 0 0,0 0 6 0 0,0 0 10 0 0,0 0 7 0 0,0 0-14 0 0,0 0-6 0 0,0 0 11 0 0,0 0-12 0 0,0 0-1 0 0,0 0 9 0 0,0 0-2 0 0,0 0 4 0 0,0 0-8 0 0,0 0-11 0 0,0 0-2 0 0,0 0 5 0 0,0 0-1 0 0,0 0 11 0 0,0 0-7 0 0,0 0 17 0 0,0 0-2 0 0,0 0-7 0 0,0 0 2 0 0,0 0 7 0 0,0 0-4 0 0,0 0 11 0 0,0 0 12 0 0,0 0-18 0 0,0 0 13 0 0,0 0 22 0 0,0 0 4 0 0,0 0-10 0 0,0 0 10 0 0,-37-12 136 0 0,-181 9-162 0 0,169 10-2007 0 0,84-19-1088 0 0,-14 2-6910 0 0,-12 5-2566 0 0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30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60 0 0 0,'0'0'1534'0'0,"0"0"-53"0"0,0 0 108 0 0,0 0 182 0 0,0 0 110 0 0,0 0-46 0 0,0 0-173 0 0,0 0-234 0 0,0 0-211 0 0,0 0-144 0 0,0 0-112 0 0,-11-9-81 0 0,-34-28-68 0 0,-6 24 1726 0 0,38 14-1946 0 0,4 0-521 0 0,-1 0 0 0 0,1 0 1 0 0,0 1-1 0 0,0 0 0 0 0,0 1 1 0 0,0 0-1 0 0,1 0 0 0 0,-1 1 1 0 0,1 0-1 0 0,0 1 0 0 0,0 0 1 0 0,0 0-1 0 0,0 0 0 0 0,1 1 1 0 0,0 0-1 0 0,1 1 0 0 0,-1 0 0 0 0,1 0 1 0 0,0 0-1 0 0,1 0 0 0 0,0 1 1 0 0,0 0-1 0 0,0 0 0 0 0,1 1 1 0 0,0-1-1 0 0,1 1 0 0 0,0 0 1 0 0,1 0-1 0 0,-1 0 0 0 0,2 0 0 0 0,-1 0 1 0 0,1 0-1 0 0,1 1 0 0 0,0 5-71 0 0,-1-10 25 0 0,0-1-1 0 0,0 1 0 0 0,1 0 1 0 0,0 0-1 0 0,0 0 0 0 0,0-1 1 0 0,0 1-1 0 0,1 0 0 0 0,0 0 0 0 0,0 0 1 0 0,0-1-1 0 0,1 1 0 0 0,-1-1 1 0 0,1 1-1 0 0,0-1 0 0 0,1 0 1 0 0,-1 1-1 0 0,1-1 0 0 0,-1 0 1 0 0,1 0-1 0 0,1-1 0 0 0,-1 1 1 0 0,0-1-1 0 0,1 0 0 0 0,0 0 0 0 0,-1 0 1 0 0,1 0-1 0 0,1 0 0 0 0,-1-1 1 0 0,0 0-1 0 0,0 0 0 0 0,1 0 1 0 0,-1 0-1 0 0,1-1 0 0 0,2 1-24 0 0,4-2 93 0 0,0 0 0 0 0,-1-1 0 0 0,1-1 0 0 0,0 1-1 0 0,-1-2 1 0 0,0 1 0 0 0,1-1 0 0 0,-1-1 0 0 0,0 0 0 0 0,-1-1-1 0 0,1 1 1 0 0,-1-2 0 0 0,0 1 0 0 0,0-1 0 0 0,-1-1 0 0 0,1 0-1 0 0,-1 0 1 0 0,2-3-93 0 0,14-13 118 0 0,-2-2 0 0 0,0 0 1 0 0,-1-2-1 0 0,-2 0 0 0 0,12-22-118 0 0,-26 41 13 0 0,18-23 29 0 0,-23 47-109 0 0,-1-2 81 0 0,1 1 0 0 0,0 0-1 0 0,1-1 1 0 0,1 1 0 0 0,1-1 0 0 0,0 0 0 0 0,0 0-1 0 0,2 0 1 0 0,-1 0 0 0 0,2-1 0 0 0,0 1 0 0 0,1-2-1 0 0,0 1 1 0 0,1-1 0 0 0,0 0 0 0 0,1 0 0 0 0,0-1-1 0 0,1 0 1 0 0,0-1 0 0 0,9 8-14 0 0,38 20-83 0 0,-56-35-227 0 0,-1-2-7023 0 0,0-1-4522 0 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33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85 413 13739 0 0,'0'0'1727'0'0,"0"0"-440"0"0,0 0-53 0 0,0 0 30 0 0,0 0-52 0 0,0 0-142 0 0,0 0-246 0 0,0 0-184 0 0,0 0-76 0 0,0 0-65 0 0,0 0-56 0 0,0 0-46 0 0,0 0-61 0 0,-9 26-85 0 0,-30 79-54 0 0,8 38 466 0 0,26-78-1004 0 0,5-65 103 0 0,23-22-6569 0 0,-18 10 10 0 0,-4 8-3191 0 0</inkml:trace>
  <inkml:trace contextRef="#ctx0" brushRef="#br0" timeOffset="243.147">111 197 10114 0 0,'0'0'2206'0'0,"0"0"-568"0"0,0 0-197 0 0,0 0-46 0 0,0 0-89 0 0,0 0-119 0 0,0 0-211 0 0,0 0-253 0 0,0 0-224 0 0,0 0-222 0 0,0 0-154 0 0,0 0-78 0 0,-9-5-84 0 0,-25-15-31 0 0,14 28-1144 0 0,22-1-7743 0 0,3-4-1805 0 0</inkml:trace>
  <inkml:trace contextRef="#ctx0" brushRef="#br0" timeOffset="548.42">540 1 14123 0 0,'0'0'1542'0'0,"0"0"-533"0"0,0 0-130 0 0,0 0 156 0 0,0 0 93 0 0,0 0-40 0 0,0 0-143 0 0,0 0-199 0 0,0 0-88 0 0,0 0-14 0 0,0 0-69 0 0,0 0-67 0 0,0 0-73 0 0,-2 24-65 0 0,-11 152 483 0 0,-17 157-44 0 0,27-169-1132 0 0,3-164 261 0 0,0 0-17 0 0,0 0-14 0 0,0 0-14 0 0,0 0-53 0 0,0 0-53 0 0,0 0-23 0 0,0 0-59 0 0,0 0-61 0 0,0 0-58 0 0,0-27-7474 0 0,0 23 6607 0 0,0-1-704 0 0,0-2-3954 0 0,0 0-1977 0 0</inkml:trace>
  <inkml:trace contextRef="#ctx0" brushRef="#br0" timeOffset="799.353">228 363 10650 0 0,'0'0'2097'0'0,"0"0"-490"0"0,0 0-146 0 0,0 0 34 0 0,0 0-30 0 0,0 0-130 0 0,0 0-204 0 0,0 0-171 0 0,0 0-128 0 0,0 0-113 0 0,32-4-90 0 0,105-15-89 0 0,112-7 914 0 0,-204 22-1552 0 0,11 0-545 0 0,-20 3-4715 0 0,-27 1-5316 0 0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31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14 1160 0 0,'0'0'1949'0'0,"0"0"-397"0"0,0 0 64 0 0,0 0 161 0 0,0 0 80 0 0,0 0-11 0 0,0 0-227 0 0,0 0-296 0 0,0 0-279 0 0,0 0-222 0 0,0 0-166 0 0,0 0-65 0 0,0 0-54 0 0,-13 20 1330 0 0,5 5-1396 0 0,1 1-1 0 0,1-1 0 0 0,1 1 0 0 0,2 1 0 0 0,-1 20-470 0 0,4 117 559 0 0,16-107-349 0 0,-14-56-179 0 0,0 0 1 0 0,1 0-1 0 0,-1-1 1 0 0,0 1-1 0 0,1 0 1 0 0,-1-1-1 0 0,0 0 1 0 0,1 1-1 0 0,-1-1 0 0 0,1 0 1 0 0,-1 0-1 0 0,0 0 1 0 0,1 0-1 0 0,-1-1 1 0 0,0 1-1 0 0,1-1 1 0 0,-1 1-1 0 0,0-1 1 0 0,1 0-1 0 0,-1 0 1 0 0,0 0-1 0 0,0 0 1 0 0,0 0-1 0 0,0-1 1 0 0,0 1-1 0 0,0-1 1 0 0,0 1-1 0 0,0-1 1 0 0,-1 0-1 0 0,1 1 1 0 0,-1-1-1 0 0,1 0 1 0 0,0-1-32 0 0,24-21 125 0 0,-1-1 1 0 0,-1 0-1 0 0,-1-2 1 0 0,-1-1-1 0 0,-1-1 1 0 0,-2 0-1 0 0,8-19-125 0 0,35-109 362 0 0,-60 139-107 0 0,-9 24 259 0 0,-3 14-443 0 0,1-1-1 0 0,0 1 1 0 0,2 0-1 0 0,0 1 1 0 0,1 0-1 0 0,1 0 1 0 0,1 0 0 0 0,1 1-1 0 0,1 1-70 0 0,-6 63 150 0 0,3 81-49 0 0,8-157-823 0 0,0-16-5791 0 0,1-3-3800 0 0,-2 7 591 0 0</inkml:trace>
  <inkml:trace contextRef="#ctx0" brushRef="#br0" timeOffset="764.794">399 461 5633 0 0,'0'0'1443'0'0,"0"0"-27"0"0,0 0 261 0 0,0 0 247 0 0,0 0 17 0 0,0 0-229 0 0,0 0-353 0 0,0 0-295 0 0,0 0-176 0 0,0 0-107 0 0,0 0-56 0 0,0 0-55 0 0,0 0-61 0 0,12-11 962 0 0,16-34-734 0 0,-1 0 0 0 0,-2-2 0 0 0,-3-1-1 0 0,6-21-836 0 0,5-70 598 0 0,-33 139-557 0 0,0 0-6 0 0,0 0-15 0 0,0 0-12 0 0,0 0-33 0 0,0 0-21 0 0,0 0-20 0 0,-10 20-25 0 0,5 68 103 0 0,7 80-8 0 0,-1-164-9 0 0,0 1 1 0 0,0-1 0 0 0,0 1-1 0 0,1-1 1 0 0,0 0 0 0 0,0 0-1 0 0,0 0 1 0 0,0 0 0 0 0,0 0-1 0 0,1 0 1 0 0,0-1 0 0 0,0 1-1 0 0,0-1 1 0 0,0 0 0 0 0,0 0-1 0 0,1 0 1 0 0,-1 0 0 0 0,1 0-1 0 0,0-1 1 0 0,0 0-1 0 0,0 0 1 0 0,0 0 0 0 0,1 0 4 0 0,2-2 28 0 0,-1 0-1 0 0,0-1 1 0 0,0 0 0 0 0,0-1 0 0 0,0 1 0 0 0,0-1 0 0 0,0 0-1 0 0,0 0 1 0 0,-1-1 0 0 0,1 0 0 0 0,-1 0 0 0 0,1 0-1 0 0,-1-1 1 0 0,0 0 0 0 0,-1 0 0 0 0,1 0 0 0 0,-1 0 0 0 0,1-1-1 0 0,-1 0 1 0 0,-1 0 0 0 0,1 0 0 0 0,-1 0 0 0 0,0 0-1 0 0,0-1 1 0 0,0 1 0 0 0,-1-1 0 0 0,2-4-28 0 0,0 3 58 0 0,8-18 72 0 0,-1 0-1 0 0,-1 0 1 0 0,-1 0 0 0 0,-2-2-1 0 0,0 1 1 0 0,2-25-130 0 0,-7-14 243 0 0,-2 65-238 0 0,0 0-26 0 0,0 0-18 0 0,0 0-12 0 0,0 0-21 0 0,0 0-25 0 0,0 0-23 0 0,0 0-6 0 0,0 0-42 0 0,0 0-22 0 0,0 0-21 0 0,0 0-56 0 0,0 0-50 0 0,0 0-81 0 0,13 14-4559 0 0,-8-10-3220 0 0,-3-3-3309 0 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4:44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 0 0 0,'0'0'772'0'0,"0"0"440"0"0,0 0 433 0 0,0 0 286 0 0,0 0 57 0 0,0 0-121 0 0,0 0-244 0 0,0 0-280 0 0,0 0-194 0 0,0 0-159 0 0,0-4-147 0 0,-1-11-107 0 0,0 11-95 0 0,1 4-95 0 0,0 0-79 0 0,0 0-64 0 0,0 0-55 0 0,0 0-60 0 0,0 0-35 0 0,0 0-43 0 0,0 0-66 0 0,0 0-40 0 0,0 0-33 0 0,0 0-35 0 0,37 93 1711 0 0,-9-9-1023 0 0,-3 1 1 0 0,-4 1-1 0 0,9 86-724 0 0,-14-68 387 0 0,-1-40-48 0 0,-13-65-243 0 0,1 0 0 0 0,-1 0 0 0 0,0 0 0 0 0,0-1 1 0 0,0 1-1 0 0,0-1 0 0 0,0 1 0 0 0,0-1 0 0 0,0 0 0 0 0,0 0 0 0 0,-1 0 0 0 0,1 0 1 0 0,-1 0-1 0 0,1 0 0 0 0,-1 0 0 0 0,0-1 0 0 0,0 1 0 0 0,0-1 0 0 0,0 1 1 0 0,0 0-1 0 0,-1-1 0 0 0,1 1 0 0 0,0-3-96 0 0,130-473 871 0 0,-91 340-759 0 0,-31 109 30 0 0,-5 23-7168 0 0,-3 6 4598 0 0,2 0-5448 0 0,-1 3-2386 0 0</inkml:trace>
  <inkml:trace contextRef="#ctx0" brushRef="#br0" timeOffset="818.358">569 305 0 0 0,'0'0'436'0'0,"0"0"712"0"0,0 0 162 0 0,0 0 64 0 0,0 0 61 0 0,0 0-80 0 0,0 0-6 0 0,0 0-57 0 0,0 0-113 0 0,0 0-88 0 0,0 0-96 0 0,5 7-84 0 0,-2-3-898 0 0,0 0 206 0 0,-1 0 1 0 0,1-1 0 0 0,0 1-1 0 0,0-1 1 0 0,0 0-1 0 0,0 0 1 0 0,1 0-1 0 0,-1 0 1 0 0,1 0-1 0 0,-1-1 1 0 0,1 1-1 0 0,0-1 1 0 0,0 0-1 0 0,1 0 1 0 0,-1-1-1 0 0,0 1 1 0 0,0-1 0 0 0,1 0-1 0 0,-1 0 1 0 0,1 0-220 0 0,0-1 217 0 0,6 0 107 0 0,-1 1 0 0 0,1-1 0 0 0,0-1-1 0 0,0 0 1 0 0,-1-1 0 0 0,1 0 0 0 0,-1 0 0 0 0,1-1 0 0 0,-1 0-1 0 0,0-1 1 0 0,0 0 0 0 0,3-3-324 0 0,-7 5 72 0 0,-1-1 0 0 0,0 0 0 0 0,0 0-1 0 0,0 0 1 0 0,0-1 0 0 0,-1 0 0 0 0,1 0 0 0 0,-1 0-1 0 0,0 0 1 0 0,0 0 0 0 0,0-1 0 0 0,-1 0 0 0 0,0 0-1 0 0,0 0 1 0 0,0 0 0 0 0,0 0 0 0 0,-1-1 0 0 0,0 1-1 0 0,0-1 1 0 0,0 0 0 0 0,-1 1 0 0 0,0-1 0 0 0,0 0-1 0 0,-1 0 1 0 0,1-3-72 0 0,-1 6-1 0 0,-1 0-1 0 0,1 0 1 0 0,0 0-1 0 0,-1 0 1 0 0,0 1-1 0 0,0-1 1 0 0,0 0-1 0 0,0 1 1 0 0,0-1-1 0 0,0 1 1 0 0,-1-1-1 0 0,0 1 0 0 0,1-1 1 0 0,-1 1-1 0 0,0 0 1 0 0,0 0-1 0 0,0 0 1 0 0,0 0-1 0 0,0 0 1 0 0,0 0-1 0 0,-1 1 1 0 0,1-1-1 0 0,-1 1 1 0 0,1 0-1 0 0,-1-1 1 0 0,0 1-1 0 0,1 0 1 0 0,-1 1-1 0 0,0-1 1 0 0,0 0-1 0 0,-2 1 2 0 0,-94-5-692 0 0,89 7 640 0 0,-1 1-1 0 0,1 0 0 0 0,0 1 1 0 0,0 0-1 0 0,0 1 0 0 0,1 0 1 0 0,0 0-1 0 0,0 1 0 0 0,0 0 1 0 0,0 1-1 0 0,1 0 0 0 0,-1 1 53 0 0,0 1 3 0 0,0 0 0 0 0,0 0 0 0 0,1 1 0 0 0,0 0 0 0 0,1 1 0 0 0,0 0 0 0 0,1 0 0 0 0,0 0 0 0 0,0 1 0 0 0,2 0 0 0 0,-1 0 0 0 0,2 0 0 0 0,-1 1 0 0 0,2-1 0 0 0,0 1 0 0 0,0 0 0 0 0,1-1 0 0 0,0 5-3 0 0,2-11 24 0 0,-1-1 0 0 0,1 1 0 0 0,0 0 0 0 0,1-1 0 0 0,-1 1 1 0 0,1-1-1 0 0,0 1 0 0 0,1-1 0 0 0,-1 0 0 0 0,1 0 0 0 0,0 0 1 0 0,0 0-1 0 0,0-1 0 0 0,1 1 0 0 0,0-1 0 0 0,0 0 0 0 0,0 0 1 0 0,0 0-1 0 0,1 0 0 0 0,-1-1 0 0 0,1 0 0 0 0,0 0 0 0 0,0 0 1 0 0,5 2-25 0 0,3 1 126 0 0,0-1 0 0 0,0 0 0 0 0,1 0 1 0 0,0-2-1 0 0,0 1 0 0 0,0-2 0 0 0,0 0 1 0 0,1-1-1 0 0,6 0-126 0 0,14 0 301 0 0,1-2 0 0 0,-1-2 0 0 0,0-1-1 0 0,0-2 1 0 0,11-4-301 0 0,48-24 420 0 0,-155 34-3474 0 0,48 3 1318 0 0,-4 1-2124 0 0,7 0-2404 0 0,3 0-5194 0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14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9994 0 0,'0'0'1922'0'0,"0"0"-228"0"0,0 0-81 0 0,0 0 20 0 0,0 0-104 0 0,0 0-216 0 0,0 0-319 0 0,0 0-288 0 0,0 0-225 0 0,0 0-122 0 0,0 0-12 0 0,0 0 32 0 0,0 0 63 0 0,-3 5 18 0 0,-7 20-22 0 0,10-23-354 0 0,0 1-1 0 0,0-1 1 0 0,0 1 0 0 0,1-1 0 0 0,-1 1-1 0 0,1-1 1 0 0,-1 1 0 0 0,1-1 0 0 0,0 0-1 0 0,0 1 1 0 0,0-1 0 0 0,0 0 0 0 0,1 0-1 0 0,-1 0 1 0 0,1 1 0 0 0,-1-1 0 0 0,1-1-1 0 0,-1 1 1 0 0,1 0 0 0 0,0 0 0 0 0,0-1-1 0 0,0 1 1 0 0,2 0-84 0 0,2 4 249 0 0,88 67 1281 0 0,-79-60-1417 0 0,1 0 0 0 0,-2 2 0 0 0,0-1 0 0 0,-1 2 0 0 0,-1 0 0 0 0,0 1 0 0 0,-1 0 0 0 0,6 13-113 0 0,11 34 147 0 0,-25-65-1105 0 0,-3-4-3113 0 0,-1 1-5912 0 0,1 4-2169 0 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3:23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175 887 8 0 0,'0'0'1146'0'0,"0"0"-70"0"0,0 0 79 0 0,0 0 81 0 0,0 0-26 0 0,0 0-164 0 0,0 0-253 0 0,0 0-129 0 0,0 0 17 0 0,0 0 121 0 0,0 0 162 0 0,2 8 110 0 0,7 27 24 0 0,34-1 2164 0 0,-33-30-2633 0 0,1 1-277 0 0,0-1 0 0 0,1-1 1 0 0,-1 0-1 0 0,1 0 0 0 0,0-1 1 0 0,0-1-1 0 0,0 0 0 0 0,0-1 1 0 0,1 0-1 0 0,-1 0 0 0 0,0-2 1 0 0,0 1-1 0 0,0-2 0 0 0,-1 1 1 0 0,1-2-1 0 0,0 1 0 0 0,1-2-352 0 0,16-7 328 0 0,0-2 0 0 0,-1 0 0 0 0,0-2 0 0 0,-1-1 0 0 0,24-20-328 0 0,-9 5 215 0 0,-1-2 0 0 0,-1-2 1 0 0,-3-2-1 0 0,0-1 0 0 0,-3-1 0 0 0,-1-2 0 0 0,17-31-215 0 0,101-206 460 0 0,-102 103-157 0 0,-38 130-215 0 0,-10 45-67 0 0,-1 1-17 0 0,0 0-27 0 0,0 0-1 0 0,0 0-17 0 0,0 0 0 0 0,31 42-33 0 0,34 36 177 0 0,-51-53-16 0 0,-1 0 0 0 0,-1 1 0 0 0,-1 0 0 0 0,-1 1 0 0 0,-2 0-1 0 0,2 13-86 0 0,-2-6 81 0 0,-2 0-1 0 0,-1 1 0 0 0,-2 0 0 0 0,-1 0 0 0 0,-2 0 0 0 0,-3 25-80 0 0,-2-42 36 0 0,0-1 1 0 0,-1 0-1 0 0,0 0 1 0 0,-2-1 0 0 0,0 0-1 0 0,-1 0 1 0 0,0-1 0 0 0,-1 0-1 0 0,-1-1 1 0 0,-1 0-1 0 0,0 0 1 0 0,0-2 0 0 0,-10 8-37 0 0,7-6 18 0 0,-2-2 1 0 0,1 0 0 0 0,-1-1-1 0 0,-1 0 1 0 0,0-2 0 0 0,0 0-1 0 0,-1-1 1 0 0,0-1 0 0 0,0 0-1 0 0,-1-2 1 0 0,0 0 0 0 0,0-1-1 0 0,0-2 1 0 0,0 0 0 0 0,-1 0-1 0 0,0-2-18 0 0,-7 1 1 0 0,-58-11-187 0 0,84 8 35 0 0,0-1 0 0 0,1 0 1 0 0,-1 0-1 0 0,1 0 0 0 0,0 0 0 0 0,0 0 0 0 0,0-1 0 0 0,1 1 0 0 0,-1 0 1 0 0,1 0-1 0 0,-1-1 0 0 0,1 1 0 0 0,0 0 0 0 0,0-1 0 0 0,0 1 1 0 0,1 0-1 0 0,-1 0 0 0 0,1-1 0 0 0,0 1 0 0 0,0 0 0 0 0,0 0 0 0 0,0 0 1 0 0,1 0-1 0 0,-1 0 0 0 0,1 0 0 0 0,0 0 0 0 0,0 0 151 0 0,20-27-6240 0 0,-16 22 2155 0 0,4-5-8119 0 0</inkml:trace>
  <inkml:trace contextRef="#ctx0" brushRef="#br0" timeOffset="1331.855">1591 648 0 0 0,'0'0'625'0'0,"0"0"541"0"0,0 0 210 0 0,0 0-1 0 0,0 0 47 0 0,0 0 13 0 0,0 0-37 0 0,0 0-1 0 0,0 0 10 0 0,0 0 25 0 0,2-1-15 0 0,-2 1-1251 0 0,1 0 1 0 0,-1-1-1 0 0,1 1 0 0 0,-1 0 1 0 0,1 0-1 0 0,-1 0 1 0 0,1 0-1 0 0,-1 0 0 0 0,1 0 1 0 0,-1 0-1 0 0,1 0 1 0 0,-1 0-1 0 0,1 1 1 0 0,-1-1-1 0 0,1 0 0 0 0,-1 0 1 0 0,1 0-1 0 0,-1 0 1 0 0,1 1-1 0 0,-1-1 0 0 0,1 0 1 0 0,-1 1-1 0 0,1-1 1 0 0,-1 0-1 0 0,0 1 0 0 0,1-1 1 0 0,-1 0-1 0 0,0 1 1 0 0,1-1-1 0 0,-1 1 1 0 0,0-1-1 0 0,0 0 0 0 0,1 1 1 0 0,-1-1-1 0 0,0 1 1 0 0,0-1-1 0 0,0 1 0 0 0,1-1 1 0 0,-1 1-1 0 0,0-1 1 0 0,0 1-1 0 0,0-1 0 0 0,0 1 1 0 0,0-1-1 0 0,0 1 1 0 0,0-1-1 0 0,0 1 0 0 0,0-1 1 0 0,-1 1-1 0 0,1-1 1 0 0,0 1-1 0 0,0-1 1 0 0,0 1-1 0 0,0-1 0 0 0,-1 1 1 0 0,1-1-1 0 0,0 1 1 0 0,-1-1-1 0 0,1 0 0 0 0,0 1 1 0 0,-1-1-1 0 0,1 1 1 0 0,0-1-167 0 0,-1 12-721 0 0,-16 100 2133 0 0,16-107-1407 0 0,0 0-1 0 0,1 1 1 0 0,0-1-1 0 0,0 0 1 0 0,1 1-1 0 0,-1-1 1 0 0,1 0-1 0 0,0 0 1 0 0,0 0-1 0 0,1 0 1 0 0,0 0-1 0 0,0 0 1 0 0,0 0-1 0 0,0 0 1 0 0,1 0-1 0 0,-1-1 1 0 0,1 1-1 0 0,1-1 1 0 0,-1 0-1 0 0,0 0 0 0 0,1 0 1 0 0,0-1-1 0 0,0 1 1 0 0,0-1-1 0 0,0 0 1 0 0,1 0-1 0 0,-1 0 1 0 0,6 2-5 0 0,-4-2 19 0 0,0-1 1 0 0,1 0 0 0 0,-1 1-1 0 0,0-2 1 0 0,1 1 0 0 0,0-1-1 0 0,-1 0 1 0 0,1-1 0 0 0,0 1-1 0 0,0-1 1 0 0,-1-1 0 0 0,1 1-1 0 0,0-1 1 0 0,-1 0 0 0 0,1-1-1 0 0,-1 0 1 0 0,1 0 0 0 0,-1 0-1 0 0,0-1 1 0 0,1 1 0 0 0,-1-2-1 0 0,-1 1 1 0 0,4-2-20 0 0,64-96 357 0 0,-35 40-283 0 0,-15 25-46 0 0,42-43-35 0 0,-56 72 6 0 0,-8 5-5 0 0,1 1 1 0 0,-1-1-1 0 0,0 1 0 0 0,1-1 1 0 0,-1 1-1 0 0,1-1 0 0 0,-1 1 1 0 0,1 0-1 0 0,-1-1 0 0 0,1 1 1 0 0,0 0-1 0 0,0 0 0 0 0,0 0 1 0 0,0 1-1 0 0,0-1 0 0 0,-1 0 1 0 0,1 1-1 0 0,0-1 1 0 0,1 1-1 0 0,-1 0 0 0 0,0-1 1 0 0,0 1-1 0 0,0 0 0 0 0,0 0 1 0 0,0 1-1 0 0,0-1 0 0 0,0 0 1 0 0,0 1-1 0 0,0-1 0 0 0,0 1 1 0 0,0-1-1 0 0,0 1 0 0 0,0 0 1 0 0,-1 0-1 0 0,1 0 1 0 0,0 0-1 0 0,0 0 0 0 0,-1 1 1 0 0,1-1-1 0 0,-1 0 0 0 0,1 1 1 0 0,-1-1-1 0 0,2 2 6 0 0,0 5 10 0 0,0 1 0 0 0,-1-1 0 0 0,0 1 0 0 0,0 0 0 0 0,-1 0 0 0 0,0 0 0 0 0,0 0 0 0 0,-1-1 0 0 0,0 1 0 0 0,-1 0 0 0 0,0 0 0 0 0,0 0 0 0 0,-1 0 0 0 0,0 0 0 0 0,-1-1 0 0 0,-1 2-10 0 0,-13 74 9 0 0,-1-22 21 0 0,16-45-1 0 0,10-35 15 0 0,3-8-35 0 0,109-150 19 0 0,-113 167-37 0 0,1-1 0 0 0,0 2-1 0 0,0-1 1 0 0,1 1 0 0 0,0 1-1 0 0,1-1 1 0 0,-1 1 0 0 0,1 1-1 0 0,10-5 10 0 0,-20 77-45 0 0,-17 50 60 0 0,17-113-26 0 0,-1-2 10 0 0,1 0-1 0 0,-1 1 1 0 0,1-1 0 0 0,-1 1 0 0 0,1-1 0 0 0,0 1 0 0 0,-1-1 0 0 0,1 1 0 0 0,0-1 0 0 0,0 1 0 0 0,0-1 0 0 0,0 1 0 0 0,0-1 0 0 0,0 1 0 0 0,1-1 0 0 0,-1 0-1 0 0,0 1 1 0 0,1-1 0 0 0,-1 1 0 0 0,1-1 0 0 0,-1 0 0 0 0,1 1 0 0 0,0-1 0 0 0,0 0 0 0 0,-1 1 0 0 0,1-1 0 0 0,0 0 0 0 0,0 0 0 0 0,0 0 0 0 0,0 0-1 0 0,1 0 1 0 0,-1 0 0 0 0,0 0 0 0 0,0 0 0 0 0,1-1 0 0 0,-1 1 0 0 0,0 0 0 0 0,1-1 0 0 0,-1 1 0 0 0,0-1 0 0 0,1 1 0 0 0,-1-1 0 0 0,1 0 0 0 0,-1 1-1 0 0,1-1 1 0 0,-1 0 0 0 0,1 0 0 0 0,-1 0 0 0 0,1 0 0 0 0,-1-1 0 0 0,1 1 0 0 0,0 0 1 0 0,92-88 51 0 0,40-38-73 0 0,-114 114-20 0 0,-18 43 71 0 0,2 142 420 0 0,6-132-453 0 0,-9-60-4279 0 0,0 4-4367 0 0,-1 8-2888 0 0</inkml:trace>
  <inkml:trace contextRef="#ctx0" brushRef="#br0" timeOffset="1730.879">1699 190 9362 0 0,'0'0'2678'0'0,"0"0"-468"0"0,0 0-290 0 0,0 0-142 0 0,0 0-195 0 0,0 0-300 0 0,0 0-395 0 0,0 0-365 0 0,0 0-267 0 0,0 0-174 0 0,0 0-102 0 0,0 0-42 0 0,-3 0-37 0 0,-11 11-402 0 0,19 0-6291 0 0,-3-10-4248 0 0</inkml:trace>
  <inkml:trace contextRef="#ctx0" brushRef="#br0" timeOffset="3103.243">2843 671 0 0 0,'0'0'612'0'0,"0"0"562"0"0,0 0 146 0 0,0 0-9 0 0,0 0-64 0 0,0 0-27 0 0,0 0-30 0 0,0 0-49 0 0,0 0-62 0 0,0 0-81 0 0,0 0-127 0 0,3-4-135 0 0,10-14-101 0 0,-10 13-82 0 0,-3 5-65 0 0,0 0-36 0 0,0 0-46 0 0,0 0-52 0 0,0 0-15 0 0,0 0-32 0 0,0 0-44 0 0,0 0-3 0 0,0 27 948 0 0,-13 170-375 0 0,13-195-824 0 0,0 1-1 0 0,1-1 1 0 0,-1 1-1 0 0,1-1 0 0 0,0 0 1 0 0,-1 1-1 0 0,1-1 1 0 0,0 0-1 0 0,1 0 1 0 0,-1 1-1 0 0,0-1 0 0 0,1 0 1 0 0,-1 0-1 0 0,1 0 1 0 0,-1-1-1 0 0,1 1 1 0 0,0 0-1 0 0,0 0 0 0 0,0-1 1 0 0,0 0-1 0 0,0 1 1 0 0,0-1-1 0 0,0 0 0 0 0,1 0 1 0 0,-1 0-1 0 0,0 0 1 0 0,1 0-1 0 0,-1-1 1 0 0,0 1-1 0 0,1-1 0 0 0,-1 1 1 0 0,1-1-1 0 0,1 0-8 0 0,83-11 585 0 0,-53-12-423 0 0,-1-1 1 0 0,-1-2-1 0 0,-2-1 0 0 0,-1-1 0 0 0,-1-2 0 0 0,-1 0 0 0 0,-2-2 1 0 0,-1-1-1 0 0,-1-1 0 0 0,-2-2-162 0 0,1 1 96 0 0,-1 0 0 0 0,-2-1-1 0 0,-2-1 1 0 0,-2-1 0 0 0,-1 0 0 0 0,-1-1 0 0 0,2-23-96 0 0,-9-85 4 0 0,-6 144-6 0 0,0-1 0 0 0,-1 0 0 0 0,0 0 0 0 0,1 0 0 0 0,-1 1 0 0 0,-1-1 0 0 0,1 0 1 0 0,0 1-1 0 0,-1-1 0 0 0,0 1 0 0 0,0 0 0 0 0,0 0 0 0 0,0-1 0 0 0,0 1 0 0 0,-1 0 0 0 0,1 1 0 0 0,-1-1 0 0 0,0 0 1 0 0,0 1-1 0 0,0-1 0 0 0,0 1 0 0 0,0 0 0 0 0,0 0 0 0 0,-1 1 0 0 0,1-1 0 0 0,-1 0 0 0 0,1 1 0 0 0,-1 0 1 0 0,0 0-1 0 0,1 0 0 0 0,-1 1 0 0 0,0-1 0 0 0,0 1 0 0 0,0 0 0 0 0,1-1 0 0 0,-1 2 0 0 0,0-1 0 0 0,0 0 0 0 0,0 1 1 0 0,1 0-1 0 0,-1 0 0 0 0,-2 1 2 0 0,-2 3-4 0 0,0 1 1 0 0,1 0 0 0 0,0 0 0 0 0,1 0-1 0 0,-1 1 1 0 0,1 0 0 0 0,1 0 0 0 0,-1 0-1 0 0,1 1 1 0 0,0 0 0 0 0,1 0-1 0 0,0 0 1 0 0,0 1 0 0 0,1 0 0 0 0,0-1-1 0 0,0 1 1 0 0,1 0 0 0 0,0 0 0 0 0,1 0-1 0 0,0 1 1 0 0,0-1 0 0 0,1 2 3 0 0,0 43 247 0 0,3 0 0 0 0,1 0 0 0 0,3 0 1 0 0,3-1-1 0 0,1 0 0 0 0,3-1 0 0 0,2 0 0 0 0,3-1 1 0 0,9 15-248 0 0,-22-50 111 0 0,56 141 879 0 0,-62-157-948 0 0,0 0 37 0 0,0 0 41 0 0,0 0 39 0 0,0 0 32 0 0,0 0 17 0 0,-5-26 65 0 0,4 22-486 0 0,-1-24-3277 0 0,10 10-4834 0 0,-6 13-2931 0 0</inkml:trace>
  <inkml:trace contextRef="#ctx0" brushRef="#br0" timeOffset="4417.674">3820 652 3561 0 0,'0'0'2536'0'0,"0"0"-601"0"0,0 0-240 0 0,0 0-17 0 0,0 0-94 0 0,0 0-230 0 0,0 0-230 0 0,0 0-207 0 0,0 0-99 0 0,0 0-65 0 0,0 0-95 0 0,0 0-92 0 0,0 0-94 0 0,-19-4-57 0 0,-60-13-27 0 0,75 16-329 0 0,0 1 1 0 0,0-1-1 0 0,1 1 1 0 0,-1 0-1 0 0,0 0 1 0 0,0 0-1 0 0,0 1 1 0 0,0 0-1 0 0,0-1 1 0 0,1 1-1 0 0,-1 0 1 0 0,0 1-1 0 0,1-1 1 0 0,-1 1-1 0 0,0 0 0 0 0,1-1 1 0 0,0 2-1 0 0,0-1 1 0 0,-1 0-1 0 0,0 2-59 0 0,-13 8 248 0 0,12-8-226 0 0,-1 2 0 0 0,1-1-1 0 0,1 0 1 0 0,-1 1 0 0 0,1 0 0 0 0,0 0-1 0 0,0 0 1 0 0,1 1 0 0 0,0-1-1 0 0,0 1 1 0 0,0 0 0 0 0,1-1 0 0 0,0 1-1 0 0,0 0 1 0 0,1 1 0 0 0,0-1-1 0 0,0 0 1 0 0,1 0 0 0 0,0 0 0 0 0,0 1-1 0 0,1-1 1 0 0,-1 0 0 0 0,2 0-1 0 0,-1 0 1 0 0,3 7-22 0 0,-3-11 22 0 0,0 1-1 0 0,0-1 1 0 0,0 0-1 0 0,0 0 1 0 0,1 0-1 0 0,0 0 1 0 0,-1 0 0 0 0,1 0-1 0 0,0 0 1 0 0,0 0-1 0 0,1-1 1 0 0,-1 1-1 0 0,0-1 1 0 0,1 0-1 0 0,0 1 1 0 0,-1-1 0 0 0,1-1-1 0 0,0 1 1 0 0,0 0-1 0 0,0-1 1 0 0,1 1-1 0 0,-1-1 1 0 0,0 0-1 0 0,0 0 1 0 0,1 0 0 0 0,-1 0-1 0 0,0-1 1 0 0,1 1-1 0 0,-1-1 1 0 0,1 0-1 0 0,1 0-21 0 0,3 0 93 0 0,-1-1-1 0 0,1 0 0 0 0,-1 0 1 0 0,1-1-1 0 0,-1 0 0 0 0,0 0 0 0 0,0-1 1 0 0,0 1-1 0 0,0-2 0 0 0,0 1 1 0 0,0-1-1 0 0,-1 0 0 0 0,0 0 1 0 0,2-2-93 0 0,21-19 157 0 0,-2-2 1 0 0,0-1-1 0 0,-2-1 1 0 0,-1-1 0 0 0,9-15-158 0 0,-5 9-30 0 0,-27 33 45 0 0,-1 3-24 0 0,0 0-42 0 0,-31 35-632 0 0,28-31 680 0 0,1 1 0 0 0,-1-1 0 0 0,1 0 0 0 0,0 1 0 0 0,0-1-1 0 0,0 1 1 0 0,1-1 0 0 0,-1 1 0 0 0,1 0 0 0 0,1 0 0 0 0,-1 0 0 0 0,0-1 0 0 0,1 1-1 0 0,0 0 1 0 0,0 0 0 0 0,1 0 0 0 0,-1 0 0 0 0,1 0 0 0 0,0-1 0 0 0,0 1 0 0 0,1 0-1 0 0,0-1 1 0 0,-1 1 0 0 0,2-1 0 0 0,-1 1 0 0 0,0-1 0 0 0,1 0 0 0 0,0 0 0 0 0,0 0-1 0 0,0 0 1 0 0,0-1 0 0 0,0 1 0 0 0,1-1 0 0 0,0 0 0 0 0,0 1 3 0 0,2 1 16 0 0,1 1 0 0 0,0-1 0 0 0,0 0 0 0 0,0-1 0 0 0,0 0 0 0 0,1 0-1 0 0,0 0 1 0 0,-1-1 0 0 0,1 0 0 0 0,0-1 0 0 0,1 0 0 0 0,-1 0 0 0 0,0-1 0 0 0,1 0 0 0 0,-1 0 0 0 0,1-1 0 0 0,-1 0 0 0 0,0 0 0 0 0,1-1 0 0 0,-1 0 0 0 0,1-1 0 0 0,-1 0 0 0 0,7-2-16 0 0,-2-4 46 0 0,0 1 0 0 0,-1-2 0 0 0,0 0 0 0 0,-1 0 0 0 0,0-1 0 0 0,0 0 0 0 0,-1-1 0 0 0,0 0 0 0 0,-1-1 0 0 0,0 0 0 0 0,-1 0 0 0 0,5-11-46 0 0,-3 7 9 0 0,0 0 0 0 0,-2-1 0 0 0,0-1 0 0 0,-1 1 0 0 0,0-1 1 0 0,-2 0-1 0 0,4-16-9 0 0,-8 31-10 0 0,0-1 1 0 0,1 1-1 0 0,-1 0 0 0 0,-1-1 1 0 0,1 1-1 0 0,0-1 1 0 0,-1 1-1 0 0,1-1 0 0 0,-1 1 1 0 0,0-1-1 0 0,-1 1 1 0 0,1-1-1 0 0,0 1 1 0 0,-1-1-1 0 0,0 1 0 0 0,0-1 1 0 0,0 1-1 0 0,0 0 1 0 0,0-1-1 0 0,-1 1 0 0 0,0 0 1 0 0,1 0-1 0 0,-1 0 1 0 0,0 0-1 0 0,-1 0 0 0 0,1 1 1 0 0,0-1-1 0 0,-1 1 1 0 0,1-1-1 0 0,-1 1 1 0 0,0 0-1 0 0,0 0 0 0 0,0 0 1 0 0,0 0-1 0 0,0 1 1 0 0,0-1-1 0 0,-2 0 10 0 0,0 2-33 0 0,0 1 0 0 0,0-1 1 0 0,0 1-1 0 0,0 0 0 0 0,1 1 0 0 0,-1-1 0 0 0,0 1 1 0 0,1 0-1 0 0,-1 0 0 0 0,1 0 0 0 0,0 1 0 0 0,0-1 1 0 0,0 1-1 0 0,0 0 0 0 0,0 0 0 0 0,1 0 1 0 0,-1 1-1 0 0,1 0 0 0 0,0-1 0 0 0,0 1 0 0 0,0 0 1 0 0,-1 3 32 0 0,2-4-5 0 0,0-1 1 0 0,0 0 0 0 0,0 1 0 0 0,1-1 0 0 0,-1 1 0 0 0,1 0 0 0 0,0-1 0 0 0,0 1 0 0 0,0 0 0 0 0,0 0 0 0 0,0 0 0 0 0,0 0-1 0 0,1 0 1 0 0,0 0 0 0 0,-1 0 0 0 0,1 0 0 0 0,0 0 0 0 0,1 0 0 0 0,-1 0 0 0 0,0 0 0 0 0,1 0 0 0 0,0 0 0 0 0,-1 0 0 0 0,1-1-1 0 0,0 1 1 0 0,1 0 0 0 0,-1 0 0 0 0,0-1 0 0 0,1 1 0 0 0,0-1 0 0 0,-1 1 0 0 0,1-1 0 0 0,0 1 0 0 0,0-1 0 0 0,0 0 0 0 0,1 0-1 0 0,-1 0 1 0 0,1-1 0 0 0,-1 1 0 0 0,1 0 0 0 0,-1-1 0 0 0,1 1 0 0 0,0-1 0 0 0,-1 0 0 0 0,1 0 0 0 0,0 0 0 0 0,0-1 0 0 0,0 1 0 0 0,0-1-1 0 0,1 1 5 0 0,133 7 78 0 0,-134-9-77 0 0,1 1 0 0 0,-1-1-1 0 0,1 1 1 0 0,-1-1 0 0 0,1 1 0 0 0,-1 0 0 0 0,1 0 0 0 0,-1 1 0 0 0,1-1 0 0 0,-1 1-1 0 0,0-1 1 0 0,1 1 0 0 0,-1 0 0 0 0,0 1 0 0 0,1-1 0 0 0,-1 1 0 0 0,0-1 0 0 0,0 1-1 0 0,0 0 1 0 0,0 0 0 0 0,-1 0 0 0 0,1 0 0 0 0,0 1 0 0 0,-1-1 0 0 0,0 1 0 0 0,1-1-1 0 0,-1 1 1 0 0,0 0 0 0 0,0 0 0 0 0,-1 0 0 0 0,1 0 0 0 0,0 1-1 0 0,-19 177 1 0 0,18-177-2 0 0,0-1 0 0 0,1 1 0 0 0,0-1 0 0 0,0 1 0 0 0,0-1 0 0 0,0 0 0 0 0,0 0 0 0 0,1 0 0 0 0,0 0 1 0 0,-1 0-1 0 0,1-1 0 0 0,0 1 0 0 0,0-1 0 0 0,0 1 0 0 0,1-1 0 0 0,-1 0 0 0 0,0-1 0 0 0,1 1 0 0 0,0 0 0 0 0,-1-1 0 0 0,1 0 0 0 0,0 0 0 0 0,-1 0 0 0 0,1 0 0 0 0,0-1 0 0 0,0 1 0 0 0,0-1 0 0 0,0 0 0 0 0,0 0 0 0 0,0-1 0 0 0,-1 1 0 0 0,1-1 0 0 0,0 0 0 0 0,0 0 0 0 0,0 0 0 0 0,2-1 1 0 0,5-1 28 0 0,-1-1-1 0 0,0 0 0 0 0,1 0 1 0 0,-2-1-1 0 0,1 0 0 0 0,0-1 1 0 0,-1 0-1 0 0,0 0 0 0 0,-1-1 0 0 0,1-1 1 0 0,-1 1-1 0 0,0-2-27 0 0,0 2 38 0 0,42-41 199 0 0,-2-3-1 0 0,-2-1 1 0 0,-2-3 0 0 0,13-25-237 0 0,-41 56 2 0 0,-1-1 0 0 0,-1-1 0 0 0,-1 0 0 0 0,-2 0 0 0 0,-1-2-1 0 0,0 1 1 0 0,-2-1 0 0 0,-2 0 0 0 0,0-1 0 0 0,-2 0 0 0 0,-1 0 0 0 0,-1 0 0 0 0,-2-1-2 0 0,1 22 0 0 0,0 0 0 0 0,-1-1 0 0 0,0 1 1 0 0,-1-1-1 0 0,1 1 0 0 0,-2 0 0 0 0,1 0 0 0 0,-1 0 0 0 0,0 0 0 0 0,-1 0 1 0 0,0 0-1 0 0,0 0 0 0 0,-1 1 0 0 0,0-1 0 0 0,0 1 0 0 0,-1 0 0 0 0,0 0 0 0 0,0 1 1 0 0,-1 0-1 0 0,-4-5 0 0 0,7 9-9 0 0,-1 0 1 0 0,0 1-1 0 0,1-1 1 0 0,-1 1-1 0 0,0 0 0 0 0,0 0 1 0 0,0 0-1 0 0,0 0 1 0 0,0 1-1 0 0,0-1 1 0 0,0 1-1 0 0,0 0 1 0 0,0 0-1 0 0,0 1 0 0 0,0-1 1 0 0,0 1-1 0 0,0 0 1 0 0,0 0-1 0 0,0 0 1 0 0,0 1-1 0 0,1-1 1 0 0,-1 1-1 0 0,0 0 0 0 0,1 0 1 0 0,0 0-1 0 0,-1 1 1 0 0,1-1-1 0 0,0 1 1 0 0,-1 1 8 0 0,-4 8 6 0 0,1 0 1 0 0,1 1-1 0 0,0 0 0 0 0,0 0 1 0 0,1 1-1 0 0,1-1 1 0 0,0 1-1 0 0,1 0 0 0 0,1 0 1 0 0,0 0-1 0 0,1 1 1 0 0,0-1-1 0 0,1 0 0 0 0,1 1 1 0 0,0-1-1 0 0,1 0 1 0 0,1 0-1 0 0,0 0 0 0 0,1 0 1 0 0,1 1-7 0 0,4 43 120 0 0,6 118 161 0 0,-26 41 21 0 0,5-86-696 0 0,26-131-4071 0 0,-8 0-5628 0 0,-9 0-889 0 0</inkml:trace>
  <inkml:trace contextRef="#ctx0" brushRef="#br0" timeOffset="5172.772">5130 625 5873 0 0,'0'0'2293'0'0,"0"0"-352"0"0,0 0-161 0 0,0 0-141 0 0,0 0-256 0 0,0 0-317 0 0,0 0-291 0 0,0 0-188 0 0,0 0-110 0 0,0 0-48 0 0,0 0-55 0 0,0 0-62 0 0,-3 15-57 0 0,-14 121 492 0 0,17-131-701 0 0,10 87 189 0 0,-9-89-198 0 0,0-1 1 0 0,0 1 0 0 0,0 0 0 0 0,0-1 0 0 0,0 1 0 0 0,1-1 0 0 0,-1 1 0 0 0,1-1 0 0 0,0 0 0 0 0,0 0-1 0 0,0 0 1 0 0,0 0 0 0 0,0 0 0 0 0,0 0 0 0 0,0 0 0 0 0,1-1 0 0 0,-1 1 0 0 0,1-1 0 0 0,-1 1 0 0 0,1-1-1 0 0,0 0 1 0 0,-1 0 0 0 0,1 0 0 0 0,0-1 0 0 0,0 1 0 0 0,-1-1 0 0 0,1 1 0 0 0,0-1 0 0 0,0 0 0 0 0,1 0-38 0 0,4-3 173 0 0,-1-1 1 0 0,1 0 0 0 0,-1 0-1 0 0,0 0 1 0 0,-1-1 0 0 0,1 0 0 0 0,-1 0-1 0 0,0-1 1 0 0,0 0 0 0 0,-1 0 0 0 0,0 0-1 0 0,0-1 1 0 0,0 0 0 0 0,-1 0-1 0 0,0 0 1 0 0,0 0 0 0 0,-1 0 0 0 0,1-1-1 0 0,0-5-173 0 0,-4 13 2 0 0,95-229 1386 0 0,-95 230-1390 0 0,0-1 1 0 0,0 0-1 0 0,0 1 0 0 0,-1-1 1 0 0,1 1-1 0 0,0-1 0 0 0,0 0 1 0 0,0 1-1 0 0,0-1 1 0 0,0 1-1 0 0,0-1 0 0 0,0 0 1 0 0,0 1-1 0 0,0-1 0 0 0,0 0 1 0 0,0 1-1 0 0,0-1 0 0 0,1 1 1 0 0,-1-1-1 0 0,0 0 1 0 0,0 1-1 0 0,0-1 0 0 0,0 0 1 0 0,1 1-1 0 0,-1-1 0 0 0,0 0 1 0 0,0 1-1 0 0,1-1 0 0 0,-1 0 1 0 0,0 1-1 0 0,0-1 1 0 0,1 0-1 0 0,-1 0 0 0 0,0 0 1 0 0,1 1-1 0 0,-1-1 0 0 0,0 0 1 0 0,1 0-1 0 0,-1 0 0 0 0,0 0 1 0 0,1 1-1 0 0,-1-1 1 0 0,1 0-1 0 0,-1 0 0 0 0,0 0 1 0 0,1 0-1 0 0,-1 0 0 0 0,1 0 1 0 0,-1 0-1 0 0,0 0 0 0 0,1 0 1 0 0,-1 0-1 0 0,0 0 1 0 0,1-1-1 0 0,-1 1 0 0 0,1 0 1 0 0,-1 0-1 0 0,0 0 0 0 0,1 0 1 0 0,-1-1-1 0 0,0 1 0 0 0,1 0 1 0 0,-1 0-1 0 0,0-1 2 0 0,10 44 49 0 0,22 156 32 0 0,51 179 9 0 0,-73-292-61 0 0,-3 0 0 0 0,-5 1 1 0 0,-5 43-30 0 0,3-118 19 0 0,-1-1 0 0 0,0 1 1 0 0,-1-1-1 0 0,0 1 1 0 0,-1-1-1 0 0,0 0 0 0 0,0 0 1 0 0,-1 0-1 0 0,-1 0 0 0 0,0-1 1 0 0,-1 1-1 0 0,1-1 1 0 0,-5 4-20 0 0,5-11 16 0 0,0 0 1 0 0,-1 0-1 0 0,1-1 0 0 0,-1 0 1 0 0,0 0-1 0 0,0 0 1 0 0,0 0-1 0 0,0-1 1 0 0,0 0-1 0 0,0 0 1 0 0,0-1-1 0 0,0 0 1 0 0,-1 0-1 0 0,1 0 0 0 0,0-1 1 0 0,-2 0-17 0 0,-15 0 7 0 0,14 1-3 0 0,0-1-1 0 0,1-1 1 0 0,-1 0-1 0 0,0 0 1 0 0,1 0-1 0 0,-1-1 1 0 0,1-1-1 0 0,0 1 1 0 0,-1-1-1 0 0,2-1 1 0 0,-1 0 0 0 0,1 0-1 0 0,-1 0 1 0 0,1-1-1 0 0,1 0 1 0 0,-1-1-4 0 0,3 4 1 0 0,0 0 0 0 0,1-1 0 0 0,0 0 0 0 0,0 0 0 0 0,0 0 0 0 0,0 0 0 0 0,0 0 0 0 0,1-1 0 0 0,0 1 1 0 0,0-1-1 0 0,0 1 0 0 0,1-1 0 0 0,-1 0 0 0 0,1 0 0 0 0,0 0 0 0 0,0 0 0 0 0,1 0 0 0 0,0 0 0 0 0,0 0 1 0 0,0 0-1 0 0,0 0 0 0 0,1 1 0 0 0,0-1 0 0 0,0 0 0 0 0,0 0 0 0 0,0 0 0 0 0,1 0 0 0 0,0 1 0 0 0,1-4-1 0 0,16-18 8 0 0,1 1 0 0 0,1 0-1 0 0,2 2 1 0 0,0 0 0 0 0,1 2-1 0 0,1 0 1 0 0,1 2 0 0 0,1 0-1 0 0,0 2 1 0 0,1 2-1 0 0,28-12-7 0 0,239-108-313 0 0,-287 131-307 0 0,16-8 40 0 0,-10 9-8490 0 0,-14 3-2930 0 0</inkml:trace>
  <inkml:trace contextRef="#ctx0" brushRef="#br0" timeOffset="6098.108">2793 128 12043 0 0,'0'0'2241'0'0,"0"0"-619"0"0,0 0-211 0 0,0 0 12 0 0,0 0-53 0 0,0 0-181 0 0,0 0-291 0 0,0 0-351 0 0,0 0-265 0 0,0 0-134 0 0,0 0-77 0 0,0 0-14 0 0,-11 4-248 0 0,4 0-4205 0 0,7-1-1776 0 0,0-2-5251 0 0</inkml:trace>
  <inkml:trace contextRef="#ctx0" brushRef="#br0" timeOffset="7451.972">1639 155 0 0 0,'0'0'233'0'0,"0"0"309"0"0,0 0 171 0 0,0 0 234 0 0,0 0 324 0 0,3-1 279 0 0,0-1-962 0 0,5-2-17 0 0,-1 3 2857 0 0,-13 16-268 0 0,-23 13-1936 0 0,52-35-150 0 0,-16 1 211 0 0,-14 8-2832 0 0,-2 4-4931 0 0,7-5-2083 0 0</inkml:trace>
  <inkml:trace contextRef="#ctx0" brushRef="#br0" timeOffset="90456.253">254 1931 0 0 0,'0'0'621'0'0,"0"1"-3428"0"0,1-1 4856 0 0,2 3 16406 0 0,-3-3-16174 0 0,-66-19 1037 0 0,59 19-3225 0 0,0-1 0 0 0,0 2 0 0 0,1-1 0 0 0,-1 1-1 0 0,0 0 1 0 0,0 1 0 0 0,1-1 0 0 0,-1 1 0 0 0,1 1 0 0 0,0-1-1 0 0,-1 1 1 0 0,1 0 0 0 0,1 0 0 0 0,-1 1 0 0 0,0 0 0 0 0,-1 2-93 0 0,-39 35 464 0 0,41-32-403 0 0,0-1 0 0 0,1 1 0 0 0,0 0 0 0 0,0 0 1 0 0,1 1-1 0 0,1-1 0 0 0,-1 1 0 0 0,1-1 0 0 0,1 1 0 0 0,0 0 0 0 0,0-1 1 0 0,1 1-1 0 0,0 2-61 0 0,0-6 41 0 0,0 1-1 0 0,1 0 1 0 0,0-1 0 0 0,0 1 0 0 0,0-1 0 0 0,1 1 0 0 0,0-1 0 0 0,0 0 0 0 0,0 0 0 0 0,1 1 0 0 0,0-1-1 0 0,3 5-40 0 0,-1-4 88 0 0,0-1 0 0 0,0 1-1 0 0,0 0 1 0 0,1-1-1 0 0,0 0 1 0 0,0-1-1 0 0,1 1 1 0 0,-1-1-1 0 0,1-1 1 0 0,1 1-1 0 0,-1-1 1 0 0,0 0 0 0 0,1-1-1 0 0,0 1 1 0 0,0-2-1 0 0,0 1 1 0 0,0-1-1 0 0,4 0-87 0 0,155 10 1220 0 0,-137-12-1118 0 0,14-15 150 0 0,-57-5-2373 0 0,5 12-4899 0 0,4 5-5283 0 0</inkml:trace>
  <inkml:trace contextRef="#ctx0" brushRef="#br0" timeOffset="93812.291">847 1373 0 0 0,'0'0'347'0'0,"0"0"709"0"0,0 0 291 0 0,0 0 60 0 0,0 0-85 0 0,0 0-109 0 0,0 0-75 0 0,0 0-23 0 0,0 1 12221 0 0,0 1-14396 0 0,-8 137 2571 0 0,-11 235 16 0 0,-2-50-425 0 0,17-317-975 0 0,-4 9-51 0 0,8 18-8 0 0,0-34-49 0 0,0 0-1 0 0,0 9-112 0 0,0-14-568 0 0,0-13-3475 0 0,0 6-3183 0 0,0 8-3824 0 0</inkml:trace>
  <inkml:trace contextRef="#ctx0" brushRef="#br0" timeOffset="94494.131">610 1800 1520 0 0,'0'0'2054'0'0,"0"0"-891"0"0,0 0-220 0 0,0 0 301 0 0,0 0 364 0 0,0 0 184 0 0,0 0-115 0 0,0 0-300 0 0,0 0-287 0 0,0 0-173 0 0,0 0-39 0 0,0 0 13 0 0,0 0-6 0 0,5 3 5379 0 0,9 2-4870 0 0,171-25 312 0 0,-10 13-1103 0 0,-157 10-567 0 0,-15-2-260 0 0,-10 2-12223 0 0,7-2 805 0 0</inkml:trace>
  <inkml:trace contextRef="#ctx0" brushRef="#br0" timeOffset="96545.45">1485 1916 0 0 0,'0'0'441'0'0,"0"0"1273"0"0,0 0 525 0 0,0 0 107 0 0,0 0-73 0 0,0 0-226 0 0,0 0-348 0 0,0 0-358 0 0,0 0-319 0 0,-24 0 2680 0 0,18 0-3463 0 0,0 0 0 0 0,0 1 1 0 0,0 0-1 0 0,0 0 0 0 0,0 0 0 0 0,1 1 1 0 0,-1 0-1 0 0,0 0 0 0 0,1 0 0 0 0,0 1 1 0 0,-1 0-1 0 0,1 0 0 0 0,0 0 0 0 0,0 0 0 0 0,-2 3-239 0 0,1 0 44 0 0,1-1 0 0 0,0 1-1 0 0,0 0 1 0 0,1 0 0 0 0,0 0-1 0 0,0 1 1 0 0,0-1 0 0 0,1 1-1 0 0,0 0 1 0 0,0 0 0 0 0,0 0-1 0 0,1 1 1 0 0,0-1 0 0 0,1 1-1 0 0,0-1 1 0 0,0 1 0 0 0,0-1-1 0 0,1 4-43 0 0,0 3 56 0 0,-1-9-30 0 0,1 0 1 0 0,-1 0-1 0 0,1 0 1 0 0,0 0-1 0 0,0 0 1 0 0,1 0-1 0 0,-1-1 0 0 0,1 1 1 0 0,0 0-1 0 0,1 0 1 0 0,-1 0-1 0 0,1-1 1 0 0,0 1-1 0 0,0-1 1 0 0,0 1-1 0 0,1-1 1 0 0,0 0-1 0 0,-1 0 0 0 0,1 0 1 0 0,1 0-1 0 0,-1 0 1 0 0,3 1-27 0 0,4 2 126 0 0,1 0 1 0 0,1-1 0 0 0,-1-1 0 0 0,1 0-1 0 0,0 0 1 0 0,1-1 0 0 0,-1-1-1 0 0,1 0 1 0 0,-1 0 0 0 0,1-1-1 0 0,0-1 1 0 0,0 0 0 0 0,0-1-1 0 0,0-1 1 0 0,1 0-127 0 0,-7-1 70 0 0,-1 0 1 0 0,1-1-1 0 0,-1 0 0 0 0,0 0 0 0 0,0-1 0 0 0,0 1 1 0 0,0-1-1 0 0,-1 0 0 0 0,0-1 0 0 0,0 0 0 0 0,0 1 0 0 0,0-1 1 0 0,-1-1-1 0 0,1 1 0 0 0,-2-1 0 0 0,1 0 0 0 0,0 0 1 0 0,-1 0-1 0 0,0-2-70 0 0,5-7 83 0 0,-1-1-1 0 0,-1 0 1 0 0,-1-1 0 0 0,0 1 0 0 0,-1-1 0 0 0,-1 0-1 0 0,-1 0 1 0 0,0 0 0 0 0,-1 0 0 0 0,-1-1 0 0 0,-1-9-83 0 0,0 19 0 0 0,0 1 1 0 0,-1-1 0 0 0,0 1-1 0 0,0-1 1 0 0,0 1 0 0 0,-1-1 0 0 0,0 1-1 0 0,-1 0 1 0 0,0 0 0 0 0,0 1-1 0 0,0-1 1 0 0,-1 1 0 0 0,1 0-1 0 0,-2 0 1 0 0,1 0 0 0 0,-1 1-1 0 0,1 0 1 0 0,-1 0 0 0 0,-1 0 0 0 0,1 1-1 0 0,-1 0 1 0 0,0 0 0 0 0,0 1-1 0 0,0-1 1 0 0,-4 0-1 0 0,2 3-116 0 0,1 0 0 0 0,0 0 1 0 0,0 0-1 0 0,0 1 0 0 0,-1 1 0 0 0,1-1 0 0 0,0 1 1 0 0,0 1-1 0 0,0 0 0 0 0,0 0 0 0 0,0 0 0 0 0,0 1 0 0 0,1 0 1 0 0,-1 1-1 0 0,1-1 0 0 0,0 1 0 0 0,0 1 0 0 0,0 0 1 0 0,1 0-1 0 0,-1 0 0 0 0,1 0 0 0 0,1 1 0 0 0,-1 0 1 0 0,1 1-1 0 0,0-1 0 0 0,0 1 0 0 0,1 0 0 0 0,-1 0 1 0 0,2 0-1 0 0,-1 0 0 0 0,1 1 0 0 0,0 0 0 0 0,1 0 0 0 0,-1 0 1 0 0,2 0-1 0 0,-1 0 0 0 0,0 8 116 0 0,2-13-569 0 0,0 19-1377 0 0,5-12-5838 0 0,-2-6-3414 0 0</inkml:trace>
  <inkml:trace contextRef="#ctx0" brushRef="#br0" timeOffset="97511.453">1926 1870 6105 0 0,'0'0'2211'0'0,"0"0"-331"0"0,0 0-23 0 0,0 0 114 0 0,0 0-36 0 0,0 0-292 0 0,0 0-448 0 0,0 0-405 0 0,0 0-257 0 0,0 0-127 0 0,0 0-50 0 0,0 0-11 0 0,0 0 27 0 0,1 3 18 0 0,8 52 128 0 0,-2 0 0 0 0,-3 0 1 0 0,-1 1-1 0 0,-4-1 0 0 0,-1 0 1 0 0,-6 22-519 0 0,16-131 2458 0 0,4 14-2431 0 0,2 1 1 0 0,1 1-1 0 0,2 0 1 0 0,1 2-1 0 0,3 0 1 0 0,0 0-1 0 0,2 2 1 0 0,17-18-28 0 0,-36 49 2 0 0,7-10 0 0 0,1 0 0 0 0,0 1-1 0 0,1 0 1 0 0,0 2 0 0 0,0-1 0 0 0,2 2 0 0 0,-1-1-1 0 0,1 2 1 0 0,8-3-2 0 0,-21 10 5 0 0,0 0 0 0 0,1 0 0 0 0,-1 0 0 0 0,0 0 0 0 0,1 1 0 0 0,-1-1 0 0 0,1 1 0 0 0,-1 0-1 0 0,1 0 1 0 0,-1 0 0 0 0,0 0 0 0 0,1 0 0 0 0,-1 0 0 0 0,1 0 0 0 0,-1 1 0 0 0,0 0 0 0 0,1-1 0 0 0,-1 1 0 0 0,0 0-1 0 0,1 0 1 0 0,-1 0 0 0 0,0 0 0 0 0,0 1 0 0 0,0-1 0 0 0,0 0 0 0 0,0 1 0 0 0,0 0 0 0 0,0-1 0 0 0,-1 1 0 0 0,1 0-1 0 0,-1 0 1 0 0,1 0 0 0 0,-1 0 0 0 0,0 0 0 0 0,1 0 0 0 0,-1 0 0 0 0,0 1 0 0 0,-1-1 0 0 0,1 0 0 0 0,0 1 0 0 0,-1-1-1 0 0,1 0 1 0 0,-1 1 0 0 0,0-1 0 0 0,1 1 0 0 0,-1-1 0 0 0,0 1 0 0 0,-1-1 0 0 0,1 1 0 0 0,0 0-5 0 0,0-2 3 0 0,0 5 15 0 0,1 1 0 0 0,-1-1 1 0 0,0 1-1 0 0,0-1 0 0 0,-1 1 1 0 0,0-1-1 0 0,0 1 0 0 0,-1-1 1 0 0,1 0-1 0 0,-1 1 0 0 0,-1-1 1 0 0,1 0-1 0 0,-1 0 0 0 0,0-1 1 0 0,0 1-1 0 0,-1 0 0 0 0,0-1-18 0 0,-1 4-225 0 0,4-6-8817 0 0,3-3-2756 0 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3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1 371 0 0 0,'0'0'1508'0'0,"0"0"-311"0"0,0 0-56 0 0,0 0 238 0 0,0 0 177 0 0,0 0-17 0 0,0 0-186 0 0,0 0-250 0 0,0 0-118 0 0,0 0 23 0 0,0 0 70 0 0,0 0 32 0 0,0 0-4 0 0,5 1 5737 0 0,-1-2-6259 0 0,66-80 994 0 0,130-165-111 0 0,-179 204-1074 0 0,-21 41-342 0 0,0 1-16 0 0,0 0-37 0 0,0 0-18 0 0,0 0-28 0 0,14 27-185 0 0,26 38 528 0 0,14 98 505 0 0,-38-88-441 0 0,6-65-2554 0 0,-10-11-1816 0 0,-4 1-2445 0 0,-4 0-5766 0 0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6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1 435 3081 0 0,'0'0'4867'0'0,"0"0"-2371"0"0,0 0-889 0 0,0 0-67 0 0,0 0 52 0 0,0 0-3 0 0,0 0-178 0 0,0 0-270 0 0,0 0-165 0 0,0 0-107 0 0,0 0-111 0 0,0 0-82 0 0,17-9-66 0 0,85-51 373 0 0,-75 38-527 0 0,-2-2 1 0 0,0-1-1 0 0,-2 0 1 0 0,-1-2-1 0 0,-1-1 1 0 0,17-28-457 0 0,14-17 280 0 0,5-9-65 0 0,-57 82-219 0 0,1 0 0 0 0,-1-1 0 0 0,1 1 0 0 0,-1-1 0 0 0,1 1 0 0 0,-1 0 0 0 0,1 0 1 0 0,-1-1-1 0 0,1 1 0 0 0,0 0 0 0 0,-1 0 0 0 0,1 0 0 0 0,-1-1 0 0 0,1 1 0 0 0,0 0 0 0 0,-1 0 0 0 0,1 0 0 0 0,0 0 0 0 0,-1 0 1 0 0,1 0-1 0 0,-1 1 0 0 0,1-1 0 0 0,0 0 0 0 0,-1 0 0 0 0,1 0 0 0 0,0 0 0 0 0,-1 1 0 0 0,1-1 0 0 0,-1 0 0 0 0,1 1 0 0 0,-1-1 0 0 0,1 0 1 0 0,-1 1-1 0 0,1-1 0 0 0,-1 1 0 0 0,1-1 0 0 0,-1 1 0 0 0,0-1 0 0 0,1 1 0 0 0,-1-1 0 0 0,0 1 0 0 0,1-1 0 0 0,-1 1 0 0 0,0-1 1 0 0,0 1-1 0 0,1 0 0 0 0,-1-1 0 0 0,0 1 0 0 0,0-1 0 0 0,0 1 0 0 0,0 0 0 0 0,0-1 0 0 0,0 1 0 0 0,0 0 0 0 0,0-1 0 0 0,0 1 1 0 0,0-1-1 0 0,0 1 0 0 0,0 0 0 0 0,0-1 0 0 0,-1 1 0 0 0,1-1 0 0 0,0 1 0 0 0,0 0 0 0 0,-1-1 0 0 0,1 1 0 0 0,0-1 0 0 0,-1 1 1 0 0,0 0 2 0 0,5 12 78 0 0,71 192 565 0 0,-40-125-573 0 0,-10-58-3280 0 0,8-16-4864 0 0,-26-6-4273 0 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7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0 259 3217 0 0,'0'0'1975'0'0,"0"0"-722"0"0,0 0-192 0 0,0 0 179 0 0,0 0 330 0 0,0 0 227 0 0,0 0-16 0 0,0 0-278 0 0,0 0-339 0 0,0 0-221 0 0,0 0-123 0 0,0 0-43 0 0,0 0 37 0 0,3 0 27 0 0,174 3 4591 0 0,238-7-3777 0 0,-266-15-1451 0 0,-148 19-238 0 0,-1 0-1 0 0,1 0 0 0 0,-1 1 1 0 0,1-1-1 0 0,0 0 0 0 0,-1 0 1 0 0,1 0-1 0 0,0 0 0 0 0,-1 0 1 0 0,1 0-1 0 0,-1 0 1 0 0,1 0-1 0 0,0 0 0 0 0,-1 0 1 0 0,1 0-1 0 0,0-1 0 0 0,-1 1 1 0 0,1 0-1 0 0,-1 0 0 0 0,1-1 1 0 0,-1 1-1 0 0,1 0 0 0 0,0-1 1 0 0,-1 1-1 0 0,1 0 0 0 0,-1-1 1 0 0,1 1-1 0 0,-1-1 0 0 0,0 1 1 0 0,1-1-1 0 0,-1 1 0 0 0,1-1 1 0 0,-1 1-1 0 0,0-1 1 0 0,0 1-1 0 0,1-1 0 0 0,-1 1 1 0 0,0-1-1 0 0,0 0 0 0 0,0 1 1 0 0,1-1-1 0 0,-1 0 0 0 0,0 1 1 0 0,0-1-1 0 0,0 1 0 0 0,0-1 1 0 0,0 0-1 0 0,0 1 0 0 0,0-1 1 0 0,-1 0-1 0 0,1 1 0 0 0,0-1 1 0 0,0 1-1 0 0,0-1 1 0 0,-1 0-1 0 0,1 1 0 0 0,0-1 1 0 0,0 1-1 0 0,-1-1 35 0 0,-4-4-3779 0 0,4 2-1119 0 0,-1 2-6819 0 0</inkml:trace>
  <inkml:trace contextRef="#ctx0" brushRef="#br0" timeOffset="296.402">110 524 11226 0 0,'0'0'2017'0'0,"0"0"-812"0"0,0 0-346 0 0,0 0 65 0 0,0 0 229 0 0,0 0 179 0 0,0 0-29 0 0,0 0-175 0 0,0 0-193 0 0,0 0-167 0 0,0 0-128 0 0,0 0-16 0 0,34 1-43 0 0,108 2-36 0 0,6-10 793 0 0,119-33-361 0 0,-243 39-1398 0 0,36-4 846 0 0,-20 4-6383 0 0,-40 1-1812 0 0,0 0-4749 0 0</inkml:trace>
  <inkml:trace contextRef="#ctx0" brushRef="#br0" timeOffset="781.766">1981 58 4497 0 0,'0'0'2392'0'0,"0"0"-474"0"0,0 0-111 0 0,0 0-49 0 0,0 0-50 0 0,0 0-90 0 0,-35 11-224 0 0,-107 35-273 0 0,52-3 506 0 0,77-36-1484 0 0,0 2-1 0 0,0-1 1 0 0,1 2-1 0 0,1 0 1 0 0,0 0 0 0 0,0 1-1 0 0,1 0 1 0 0,0 1-1 0 0,1 0 1 0 0,0 0-1 0 0,1 1 1 0 0,0 0-1 0 0,1 1 1 0 0,1-1-1 0 0,0 2 1 0 0,1-1 0 0 0,1 0-1 0 0,0 1 1 0 0,1 0-1 0 0,0 0 1 0 0,1 0-1 0 0,1 0 1 0 0,0 0-1 0 0,1 1 1 0 0,1-1-1 0 0,0 0 1 0 0,3 7-143 0 0,2-8 88 0 0,0-1 0 0 0,1-1 0 0 0,1 1 1 0 0,0-1-1 0 0,1 0 0 0 0,0-1 0 0 0,0 0 0 0 0,1-1 0 0 0,1 0 0 0 0,0 0 0 0 0,0-1 1 0 0,1-1-1 0 0,0 0 0 0 0,1 0 0 0 0,0-1 0 0 0,0-1 0 0 0,0 0 0 0 0,1-1 1 0 0,-1 0-1 0 0,1-1 0 0 0,0-1 0 0 0,1 0 0 0 0,-1-1 0 0 0,4 0-88 0 0,6 0 165 0 0,0-1 1 0 0,1-2-1 0 0,-1 0 0 0 0,0-1 1 0 0,0-2-1 0 0,0 0 0 0 0,0-2 0 0 0,-1 0 1 0 0,0-2-1 0 0,0 0 0 0 0,0-2 1 0 0,-2 0-1 0 0,1-2 0 0 0,-1 0 1 0 0,-1-1-1 0 0,0-1 0 0 0,13-13-165 0 0,-23 17 17 0 0,1-1 1 0 0,-2 0-1 0 0,1 0 0 0 0,-2-1 1 0 0,1 0-1 0 0,-2-1 0 0 0,1 0 1 0 0,-2 0-1 0 0,0 0 0 0 0,0-1 1 0 0,-2 0-1 0 0,1 0 0 0 0,-2 0 1 0 0,0-1-1 0 0,-1 1 1 0 0,0-1-1 0 0,-1 0 0 0 0,-1 1 1 0 0,0-1-1 0 0,-1 0 0 0 0,-2-11-17 0 0,1 12-196 0 0,-1 1-1 0 0,-1-1 1 0 0,0 1-1 0 0,-1 0 0 0 0,0 1 1 0 0,-1-1-1 0 0,0 1 1 0 0,-1 0-1 0 0,0 0 1 0 0,-1 1-1 0 0,-1 0 1 0 0,0 1-1 0 0,0-1 0 0 0,-1 2 1 0 0,0-1-1 0 0,0 2 1 0 0,-1-1-1 0 0,-1 1 1 0 0,1 1-1 0 0,-1 0 1 0 0,0 1-1 0 0,-1 0 0 0 0,0 0 1 0 0,1 2-1 0 0,-2 0 1 0 0,-8-2 196 0 0,-49-10-2727 0 0,25 9-2245 0 0,6 2-6668 0 0</inkml:trace>
  <inkml:trace contextRef="#ctx0" brushRef="#br0" timeOffset="1179.356">998 440 11194 0 0,'0'0'2594'0'0,"0"0"-188"0"0,0 0-203 0 0,33 1-184 0 0,106 4-192 0 0,178-21 3560 0 0,-214 5-4611 0 0,420-61 843 0 0,-213 34-1300 0 0,-49 26-283 0 0,-87 12-182 0 0,-132 15-530 0 0,-46-14-1544 0 0,-4-1 1003 0 0,-1 0-5345 0 0,5 0-5507 0 0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1 365 6369 0 0,'0'0'2224'0'0,"0"0"-940"0"0,0 0-343 0 0,0 0 130 0 0,0 0 220 0 0,0 0 172 0 0,0 0 12 0 0,0 0-107 0 0,0 0-130 0 0,0 0-138 0 0,0 0-125 0 0,0 0-116 0 0,0 0-75 0 0,29 3-68 0 0,94 7-77 0 0,22-8 1396 0 0,-123-5-1840 0 0,0-1-1 0 0,0-1 1 0 0,0-1-1 0 0,-1-1 1 0 0,0-1 0 0 0,-1 0-1 0 0,1-2 1 0 0,2-3-195 0 0,-5 5 105 0 0,-9 4-67 0 0,-1-1 0 0 0,0 0 0 0 0,-1 0 0 0 0,1 0 0 0 0,-1-1 0 0 0,0 0 0 0 0,0-1 0 0 0,-1 1 0 0 0,0-1 0 0 0,0 0 0 0 0,0-1 0 0 0,-1 0 0 0 0,-1 0 0 0 0,1 0 0 0 0,-1 0 0 0 0,0 0 0 0 0,-1-1-1 0 0,0 0 1 0 0,0 0 0 0 0,-1 0 0 0 0,0 0 0 0 0,-1 0 0 0 0,1-7-38 0 0,-5 9-19 0 0,0 0 1 0 0,0 1-1 0 0,0-1 0 0 0,-1 1 0 0 0,0-1 0 0 0,0 1 0 0 0,-1 0 0 0 0,0 1 0 0 0,0-1 0 0 0,0 1 0 0 0,0 0 0 0 0,-1 0 0 0 0,0 0 0 0 0,0 1 0 0 0,0 0 1 0 0,-1 0-1 0 0,1 1 0 0 0,-1 0 0 0 0,0 0 0 0 0,0 0 0 0 0,0 1 0 0 0,0 0 0 0 0,0 1 0 0 0,-1-1 0 0 0,1 1 0 0 0,-1 1 19 0 0,-7-4-61 0 0,0 1 0 0 0,-1 1-1 0 0,1 1 1 0 0,0 0 0 0 0,0 1-1 0 0,-1 0 1 0 0,1 1 0 0 0,0 1-1 0 0,0 1 1 0 0,-1 0-1 0 0,2 0 1 0 0,-1 2 0 0 0,0 0-1 0 0,1 1 1 0 0,0 0 0 0 0,1 1-1 0 0,-1 0 1 0 0,-10 9 61 0 0,13-6 9 0 0,1 0 0 0 0,0 0-1 0 0,1 1 1 0 0,0 0 0 0 0,0 1 0 0 0,1 0-1 0 0,1 0 1 0 0,0 1 0 0 0,0 0 0 0 0,2 0-1 0 0,-1 1 1 0 0,2-1 0 0 0,0 1 0 0 0,1 0 0 0 0,0 1-1 0 0,1-1 1 0 0,0 0 0 0 0,1 1 0 0 0,1-1-1 0 0,0 0 1 0 0,3 14-9 0 0,1-15 70 0 0,0 0 0 0 0,1 0 1 0 0,0 0-1 0 0,1-1 0 0 0,1 0 0 0 0,0 0 0 0 0,0-1 1 0 0,1 0-1 0 0,0 0 0 0 0,1-1 0 0 0,1 0 0 0 0,0 0 1 0 0,0-1-1 0 0,0 0 0 0 0,1-1 0 0 0,1 0 0 0 0,-1-1 1 0 0,1-1-1 0 0,0 1 0 0 0,1-2 0 0 0,0 0 0 0 0,12 3-70 0 0,13 3 190 0 0,1-1-1 0 0,0-3 1 0 0,0-1-1 0 0,1-2 0 0 0,-1-2 1 0 0,1-1-1 0 0,7-2-189 0 0,-7-30-1434 0 0,-32 15-2544 0 0,-2 1-5078 0 0,-6 7-3524 0 0</inkml:trace>
  <inkml:trace contextRef="#ctx0" brushRef="#br0" timeOffset="648.688">918 404 12451 0 0,'0'0'2160'0'0,"0"0"-469"0"0,0 0-231 0 0,0 0-186 0 0,0 0-202 0 0,0 0-246 0 0,0 0-294 0 0,0 0-211 0 0,0 0-111 0 0,0 0-56 0 0,0 0-35 0 0,0 0-28 0 0,0 0 3 0 0,-16 22-16 0 0,-47 69-2 0 0,-11 46 175 0 0,46-83-99 0 0,28-54-112 0 0,0 0 37 0 0,0 0 35 0 0,22-30 1095 0 0,181-248-32 0 0,-191 270-1391 0 0,-12 32 132 0 0,13 57 304 0 0,-3-68-207 0 0,-8-8 17 0 0,0-1 1 0 0,1 0-1 0 0,-1 0 1 0 0,1 0-1 0 0,0 0 1 0 0,0 0-1 0 0,0-1 1 0 0,1 1 0 0 0,-1-1-1 0 0,1 0 1 0 0,0 0-1 0 0,0 0 1 0 0,0 0-1 0 0,0-1 1 0 0,0 0-1 0 0,1 0 1 0 0,-1 0-1 0 0,1 0 1 0 0,-1-1-1 0 0,1 1 1 0 0,0-1-1 0 0,0-1 1 0 0,-1 1-1 0 0,1 0 1 0 0,1-1-31 0 0,0-3 116 0 0,-1 0 1 0 0,1 0-1 0 0,-1 0 1 0 0,0-1-1 0 0,0 1 1 0 0,0-1-1 0 0,0 0 1 0 0,-1-1-1 0 0,0 1 1 0 0,0-1-1 0 0,0 0 0 0 0,0 0 1 0 0,-1 0-1 0 0,1-2-116 0 0,9-10 246 0 0,-5 5-202 0 0,-1 0 0 0 0,-1-1 0 0 0,0 0 0 0 0,0 1-1 0 0,-1-2 1 0 0,-1 1 0 0 0,0 0 0 0 0,-1-1 0 0 0,-1 0-1 0 0,0 0 1 0 0,-1 0 0 0 0,0 0 0 0 0,-1-3-44 0 0,-11-9-1460 0 0,1 21-7662 0 0,6 5-3340 0 0</inkml:trace>
  <inkml:trace contextRef="#ctx0" brushRef="#br0" timeOffset="2188.145">1702 184 8322 0 0,'0'0'2048'0'0,"0"0"-506"0"0,0 0-76 0 0,0 0 174 0 0,0 0 202 0 0,0 0-83 0 0,0 0-334 0 0,0 0-336 0 0,0 0-288 0 0,0 0-212 0 0,0 0-90 0 0,0 0-85 0 0,0 0-88 0 0,-10 0-36 0 0,-32-2-43 0 0,-32 35 787 0 0,102-30-791 0 0,54-37 152 0 0,-2-11-102 0 0,-158 85 489 0 0,84-40-5877 0 0,4-5 257 0 0,-7 4 1717 0 0,3-3-8887 0 0</inkml:trace>
  <inkml:trace contextRef="#ctx0" brushRef="#br0" timeOffset="2769.078">2051 339 320 0 0,'0'0'1846'0'0,"0"0"-983"0"0,0 0-77 0 0,0 0 504 0 0,0 0 534 0 0,0 0 192 0 0,0 0-56 0 0,0 0-214 0 0,0 0-237 0 0,0 0-200 0 0,0 0-138 0 0,0 0-75 0 0,0 0-39 0 0,19 9-47 0 0,63 30-30 0 0,-18-30 718 0 0,-40-10-1371 0 0,1-2 0 0 0,0-1 1 0 0,-1-1-1 0 0,0-1 0 0 0,0-1 1 0 0,0-1-1 0 0,-1-2 0 0 0,-1 0 1 0 0,1-1-1 0 0,-2-1 0 0 0,1-1 1 0 0,-2-1-1 0 0,0-1 0 0 0,0-1 1 0 0,-2 0-1 0 0,16-18-327 0 0,-30 30 29 0 0,1-1 1 0 0,-1-1-1 0 0,0 1 1 0 0,0-1-1 0 0,-1 1 1 0 0,1-1-1 0 0,-1 0 1 0 0,-1 0-1 0 0,1-1 1 0 0,-1 1-1 0 0,0 0 1 0 0,0-1-1 0 0,-1 0 0 0 0,0 1 1 0 0,0-1-1 0 0,-1 0 1 0 0,1 1-1 0 0,-2-1 1 0 0,1 0-1 0 0,-1 1 1 0 0,0-4-30 0 0,-2 6-11 0 0,-1 0 1 0 0,1 0-1 0 0,-1 0 1 0 0,0 1-1 0 0,0-1 1 0 0,0 1 0 0 0,0 0-1 0 0,0 0 1 0 0,-1 0-1 0 0,0 1 1 0 0,1-1-1 0 0,-1 1 1 0 0,0 0-1 0 0,0 1 1 0 0,0-1-1 0 0,0 1 1 0 0,-1 0-1 0 0,1 0 1 0 0,-3 1 10 0 0,-9-2-50 0 0,-1 0 0 0 0,1 2 0 0 0,-1 0 0 0 0,1 2-1 0 0,0-1 1 0 0,-1 2 0 0 0,1 0 0 0 0,0 2 0 0 0,1-1 0 0 0,-1 2 0 0 0,1 0 0 0 0,-3 3 50 0 0,-5 1-20 0 0,1 1 1 0 0,1 1 0 0 0,0 1 0 0 0,1 1 0 0 0,0 1 0 0 0,1 1 0 0 0,1 1-1 0 0,0 0 1 0 0,1 1 0 0 0,1 1 0 0 0,1 1 0 0 0,1 0 0 0 0,1 2 0 0 0,0-1-1 0 0,2 1 1 0 0,0 1 0 0 0,-5 18 19 0 0,15-36 6 0 0,0 1-1 0 0,0 0 1 0 0,0-1-1 0 0,1 1 0 0 0,0 0 1 0 0,0 0-1 0 0,0 0 1 0 0,1 0-1 0 0,0 0 1 0 0,0 0-1 0 0,1 0 1 0 0,0 0-1 0 0,0 0 1 0 0,0 0-1 0 0,1 0 1 0 0,-1 0-1 0 0,1 0 1 0 0,1-1-1 0 0,-1 1 1 0 0,2 1-6 0 0,12 9 64 0 0,0-1 0 0 0,1 0 1 0 0,1-1-1 0 0,0-1 0 0 0,1-1 1 0 0,0 0-1 0 0,1-1 1 0 0,0-2-1 0 0,1 0 0 0 0,0-1 1 0 0,0-1-1 0 0,1 0 1 0 0,0-2-1 0 0,0-1 0 0 0,0-1 1 0 0,1-1-1 0 0,-1 0 0 0 0,7-2-64 0 0,-19 1 12 0 0,-2 0-42 0 0,1 1-1 0 0,-1-1 0 0 0,0-1 1 0 0,0 1-1 0 0,1-2 1 0 0,-1 1-1 0 0,0-1 1 0 0,0 0-1 0 0,1 0 0 0 0,-1-1 1 0 0,0-1-1 0 0,-1 1 1 0 0,1-1-1 0 0,0 0 0 0 0,-1-1 1 0 0,1 0-1 0 0,-1 0 1 0 0,3-3 30 0 0,0-8-1522 0 0,-3 3-4078 0 0,-4 8-6625 0 0</inkml:trace>
  <inkml:trace contextRef="#ctx0" brushRef="#br0" timeOffset="3243.983">3093 404 13675 0 0,'0'0'1041'0'0,"0"0"-83"0"0,0 0 293 0 0,0 0 275 0 0,0 0 29 0 0,0 0-258 0 0,0 0-409 0 0,0 0-309 0 0,0 0-131 0 0,0 0-40 0 0,0 0-54 0 0,0 0-62 0 0,5-4 119 0 0,-36 59 259 0 0,-62 137 12 0 0,67-88-481 0 0,75-93 340 0 0,-44-11-455 0 0,130-7 1149 0 0,-62-9-890 0 0,-73 16-401 0 0,0 0-41 0 0,-24-17-4517 0 0,12 11-2538 0 0,6 2-4611 0 0</inkml:trace>
  <inkml:trace contextRef="#ctx0" brushRef="#br0" timeOffset="3494.914">2887 543 14139 0 0,'0'0'1567'0'0,"0"0"-164"0"0,0 0-36 0 0,0 0-19 0 0,0 0-107 0 0,0 0-169 0 0,33-4-215 0 0,106-12-235 0 0,-9 5 298 0 0,-81 9-3042 0 0,-2-7-4209 0 0,-43 8-5111 0 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20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517 612 2457 0 0,'0'0'2027'0'0,"0"0"-811"0"0,0 0-252 0 0,0 0 178 0 0,0 0 349 0 0,0 0 142 0 0,0 0 1 0 0,0 0-231 0 0,0 0-281 0 0,0 0-198 0 0,0 0-185 0 0,-11-7-63 0 0,-36-24-39 0 0,-15 19 2018 0 0,43 15-2472 0 0,1 0 0 0 0,-1 1 0 0 0,1 1 0 0 0,0 1 0 0 0,0 1 0 0 0,0 0 0 0 0,1 1 0 0 0,0 1-1 0 0,1 1 1 0 0,0 0 0 0 0,0 1 0 0 0,1 1 0 0 0,1 0 0 0 0,0 1 0 0 0,1 1 0 0 0,0 0 0 0 0,1 0 0 0 0,0 1-1 0 0,1 1 1 0 0,1 0 0 0 0,-6 14-183 0 0,7-15 27 0 0,1 1-1 0 0,1 0 1 0 0,0 0-1 0 0,2 1 1 0 0,-1-1 0 0 0,2 1-1 0 0,0 0 1 0 0,2 1-1 0 0,-1-1 1 0 0,2 1-1 0 0,0-1 1 0 0,2 9-27 0 0,-1-22 6 0 0,1 0-1 0 0,-1 0 1 0 0,1-1-1 0 0,0 1 1 0 0,0 0-1 0 0,0-1 1 0 0,0 1-1 0 0,1-1 1 0 0,-1 1-1 0 0,1-1 1 0 0,0 1 0 0 0,0-1-1 0 0,0 0 1 0 0,1 0-1 0 0,-1 0 1 0 0,1 0-1 0 0,0-1 1 0 0,-1 1-1 0 0,1-1 1 0 0,0 1 0 0 0,1-1-1 0 0,-1 0 1 0 0,0 0-1 0 0,1-1 1 0 0,-1 1-1 0 0,1-1 1 0 0,-1 1-1 0 0,1-1 1 0 0,0 0 0 0 0,1 0-6 0 0,2 0 44 0 0,1 1 0 0 0,-1-1 1 0 0,1-1-1 0 0,-1 1 0 0 0,1-2 1 0 0,-1 1-1 0 0,1-1 1 0 0,-1 0-1 0 0,1 0 0 0 0,-1-1 1 0 0,0 0-1 0 0,1 0 0 0 0,-1-1 1 0 0,0 0-1 0 0,0 0-44 0 0,29-22 145 0 0,-1-1 0 0 0,-1-3-1 0 0,-1 0 1 0 0,-2-2 0 0 0,-1-1-1 0 0,-1-2 1 0 0,-2-1 0 0 0,-1-1 0 0 0,7-16-145 0 0,-21 35 29 0 0,119-178 191 0 0,-128 263-62 0 0,-6-51-135 0 0,1 0 0 0 0,0 0 1 0 0,2 0-1 0 0,0 1 0 0 0,1-1 1 0 0,0 0-1 0 0,2 0 0 0 0,0 0 1 0 0,1 0-1 0 0,0 0 0 0 0,2-1 0 0 0,0 0 1 0 0,1 0-1 0 0,0 0 0 0 0,9 13-23 0 0,38 29-349 0 0,-23-39-1191 0 0,-20-15-1750 0 0,2 1-3760 0 0,-6-2-4947 0 0</inkml:trace>
  <inkml:trace contextRef="#ctx0" brushRef="#br0" timeOffset="482.429">1014 1125 14907 0 0,'0'0'1422'0'0,"0"0"-333"0"0,0 0-66 0 0,0 0 90 0 0,0 0 32 0 0,0 0-70 0 0,0 0-203 0 0,0 0-216 0 0,0 0-146 0 0,0 0-110 0 0,0 0-95 0 0,0 0-47 0 0,11-19-8 0 0,70-124 413 0 0,18-49 231 0 0,-71 160-1000 0 0,-27 32 41 0 0,-1 0-6 0 0,0 0 23 0 0,0 0-2 0 0,0 0-18 0 0,0 11 14 0 0,-1-4 56 0 0,1 0-1 0 0,0 0 1 0 0,0 0-1 0 0,0 0 1 0 0,1 0-1 0 0,0 0 1 0 0,1 0-1 0 0,0 0 1 0 0,0 0 0 0 0,0-1-1 0 0,1 1 1 0 0,0-1-1 0 0,3 6-1 0 0,-3-7 63 0 0,0-1-1 0 0,0 0 0 0 0,0 0 1 0 0,0 0-1 0 0,1 0 0 0 0,-1-1 1 0 0,1 1-1 0 0,0-1 0 0 0,0 0 1 0 0,1 0-1 0 0,-1 0 1 0 0,0-1-1 0 0,1 1 0 0 0,0-1 1 0 0,-1 0-1 0 0,1 0 0 0 0,0-1 1 0 0,0 0-1 0 0,0 0 0 0 0,0 0 1 0 0,0 0-1 0 0,0-1 0 0 0,0 1 1 0 0,1-1-1 0 0,-1-1 0 0 0,0 1 1 0 0,0-1-1 0 0,0 0 1 0 0,0 0-1 0 0,0 0 0 0 0,0-1 1 0 0,0 0-1 0 0,-1 0 0 0 0,1 0 1 0 0,0 0-1 0 0,-1-1 0 0 0,3-1-62 0 0,122-143 1190 0 0,-78 55-1235 0 0,-49 86-525 0 0,-2 11-11580 0 0,0-4 47 0 0</inkml:trace>
  <inkml:trace contextRef="#ctx0" brushRef="#br0" timeOffset="983.108">2153 620 13739 0 0,'0'0'2182'0'0,"0"0"-741"0"0,0 0-407 0 0,0 0-118 0 0,0 0-130 0 0,0 0-96 0 0,0 0-128 0 0,0 0-126 0 0,0 0-75 0 0,0 0-55 0 0,0 0-58 0 0,-35 28-79 0 0,-108 87-47 0 0,84-53-7 0 0,54-51-98 0 0,3-8-13 0 0,0 0 0 0 0,0 1 0 0 0,1-1 0 0 0,-1 0 0 0 0,1 1 0 0 0,0 0 0 0 0,0-1 0 0 0,0 1 1 0 0,0 0-1 0 0,1-1 0 0 0,0 1 0 0 0,-1 0 0 0 0,1 0 0 0 0,1-1 0 0 0,-1 1 0 0 0,0 0 0 0 0,1 0 0 0 0,0-1 1 0 0,0 1-1 0 0,0 0 0 0 0,0-1 0 0 0,1 1 0 0 0,-1-1 0 0 0,1 0 0 0 0,0 1 0 0 0,0-1 0 0 0,0 0 1 0 0,1 0-1 0 0,-1 0 0 0 0,1-1 0 0 0,-1 1 0 0 0,1 0 0 0 0,0-1 0 0 0,0 0 0 0 0,0 0 0 0 0,0 0 0 0 0,0 0 1 0 0,1 0-1 0 0,0 0-4 0 0,9 4 117 0 0,0-1 0 0 0,0 0 1 0 0,0-1-1 0 0,1 0 1 0 0,0-1-1 0 0,0-1 0 0 0,0 0 1 0 0,0-1-1 0 0,0 0 1 0 0,0-1-1 0 0,0-1 1 0 0,0 0-1 0 0,0-1 0 0 0,-1-1 1 0 0,1 0-1 0 0,0 0 1 0 0,-1-2-1 0 0,0 0 0 0 0,0 0 1 0 0,1-2-118 0 0,15-6 317 0 0,-2-2-1 0 0,0-1 1 0 0,0-1 0 0 0,-2-1 0 0 0,0-1-1 0 0,-1-1 1 0 0,-2-2 0 0 0,13-13-317 0 0,-6 2 123 0 0,-1-1-1 0 0,-1-1 1 0 0,-2-1 0 0 0,-2-1-1 0 0,-1-1 1 0 0,-2-1 0 0 0,-2-1 0 0 0,13-41-123 0 0,-27 66-4 0 0,0 1 1 0 0,-1-1 0 0 0,-1 0-1 0 0,-1 0 1 0 0,0 0 0 0 0,0 0 0 0 0,-2 0-1 0 0,0 0 1 0 0,0 0 0 0 0,-2 0-1 0 0,0 0 1 0 0,0 1 0 0 0,-2-1 0 0 0,1 1-1 0 0,-2 0 1 0 0,0 0 0 0 0,-1 1-1 0 0,0 0 1 0 0,-1 0 0 0 0,0 1 0 0 0,-1-1-1 0 0,-1 2 1 0 0,1 0 0 0 0,-2 0-1 0 0,0 0 1 0 0,0 1 0 0 0,-1 1 0 0 0,-11-7 3 0 0,16 13-12 0 0,0 0 1 0 0,-1 0-1 0 0,0 0 1 0 0,1 1 0 0 0,-1 1-1 0 0,0-1 1 0 0,0 1 0 0 0,0 0-1 0 0,0 1 1 0 0,0 0 0 0 0,0 0-1 0 0,0 1 1 0 0,0 0 0 0 0,0 0-1 0 0,0 1 1 0 0,0 0 0 0 0,0 1-1 0 0,1-1 1 0 0,-1 1-1 0 0,1 1 1 0 0,0 0 0 0 0,0 0-1 0 0,0 0 1 0 0,1 0 0 0 0,-1 1-1 0 0,1 1 1 0 0,0-1 0 0 0,0 1-1 0 0,1 0 1 0 0,0 0 0 0 0,0 0-1 0 0,0 1 1 0 0,-2 3 11 0 0,-6 11 6 0 0,1-1-1 0 0,1 2 1 0 0,1-1 0 0 0,1 1 0 0 0,1 1 0 0 0,0 0 0 0 0,2 0-1 0 0,1 0 1 0 0,1 1 0 0 0,1 0 0 0 0,0 0 0 0 0,2-1 0 0 0,1 1-1 0 0,1 0 1 0 0,1 0 0 0 0,1 0 0 0 0,2 0 0 0 0,0-1 0 0 0,1 0 0 0 0,1 0-1 0 0,1 0 1 0 0,1-1 0 0 0,1 0 0 0 0,3 2-6 0 0,4 4 52 0 0,1 0 0 0 0,2-1 0 0 0,0-1 0 0 0,2-1 1 0 0,1-1-1 0 0,0-1 0 0 0,2-1 0 0 0,1-1 0 0 0,0-1 0 0 0,2-2 1 0 0,0 0-1 0 0,1-2 0 0 0,1-1 0 0 0,0-2 0 0 0,1-1 0 0 0,0-1 1 0 0,1-1-1 0 0,18 2-52 0 0,91-4-308 0 0,-104-24-1237 0 0,-28 6-1688 0 0,-1-2-3909 0 0,-2 1-6085 0 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40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9 305 4281 0 0,'0'0'1566'0'0,"0"0"-548"0"0,0 0-216 0 0,0 0 45 0 0,0 0 161 0 0,0 0 124 0 0,0 0-9 0 0,0 0-113 0 0,0 0-218 0 0,0 0-239 0 0,0 0-211 0 0,-3-5-118 0 0,2 3-184 0 0,0 0 0 0 0,0 0 0 0 0,1 0 0 0 0,-1-1 0 0 0,1 1 0 0 0,-1 0 0 0 0,1 0 0 0 0,0 0 0 0 0,0 0 0 0 0,0 0 0 0 0,0-1 0 0 0,0 1 0 0 0,0 0 0 0 0,0 0 0 0 0,1 0 0 0 0,-1 0 0 0 0,1-1 0 0 0,0 1 0 0 0,0 0 0 0 0,-1 0 0 0 0,1 0 0 0 0,1 1 0 0 0,-1-1 0 0 0,0 0 0 0 0,0 0 0 0 0,1 0 0 0 0,-1 1 0 0 0,1-1 0 0 0,-1 1 0 0 0,1-1 0 0 0,0 1 0 0 0,0-1-40 0 0,14-19 356 0 0,1-1 0 0 0,1 2 0 0 0,1 0 0 0 0,1 2-1 0 0,0 0 1 0 0,2 1 0 0 0,0 1 0 0 0,0 1 0 0 0,2 1 0 0 0,-1 1 0 0 0,2 1 0 0 0,0 1-1 0 0,20-5-355 0 0,-40 15 37 0 0,-1 1 0 0 0,1 0-1 0 0,-1 0 1 0 0,1 0-1 0 0,0 1 1 0 0,-1-1-1 0 0,1 1 1 0 0,-1 0-1 0 0,0 0 1 0 0,1 1 0 0 0,-1-1-1 0 0,0 1 1 0 0,0 0-1 0 0,0 0 1 0 0,0 1-1 0 0,0-1 1 0 0,0 1-1 0 0,-1 0 1 0 0,1 0 0 0 0,-1 0-1 0 0,0 0 1 0 0,0 1-1 0 0,0-1 1 0 0,0 1-1 0 0,-1 0 1 0 0,1 0-1 0 0,-1 0 1 0 0,0 0 0 0 0,0 0-1 0 0,0 0 1 0 0,-1 0-1 0 0,0 1 1 0 0,1-1-1 0 0,-1 4-36 0 0,12 40 238 0 0,-2 0-1 0 0,-2 0 1 0 0,-2 1-1 0 0,-2 0 1 0 0,-2 1 0 0 0,-3-1-1 0 0,-2 0 1 0 0,-2 0-1 0 0,-3 11-237 0 0,-17 70 401 0 0,-5-2-1 0 0,-41 110-400 0 0,39-137 147 0 0,24-66-81 0 0,7-34-38 0 0,0-1-3 0 0,0 0 24 0 0,0-5 139 0 0,41-103 238 0 0,25-49-373 0 0,6 2 1 0 0,42-59-54 0 0,-89 172-3 0 0,1 2 0 0 0,1 0 0 0 0,3 2 0 0 0,1 1 0 0 0,2 2 0 0 0,1 1 1 0 0,26-19 2 0 0,6 24-154 0 0,-61 72 117 0 0,-6-11 69 0 0,-2 1 0 0 0,-1-1 0 0 0,-1 0 0 0 0,-2 0 0 0 0,-1-1 0 0 0,-1 0-32 0 0,6-21 9 0 0,-61 262 14 0 0,60-170-50 0 0,5-101 27 0 0,0 0-1 0 0,0 0 1 0 0,0 0 0 0 0,0 0-1 0 0,0-1 1 0 0,-1 1-1 0 0,2 0 1 0 0,-1-1-1 0 0,0 1 1 0 0,0-1 0 0 0,0 1-1 0 0,0-1 1 0 0,0 0-1 0 0,0 1 1 0 0,0-1 0 0 0,1 0-1 0 0,-1 0 1 0 0,0 0-1 0 0,0 0 1 0 0,0 0 0 0 0,1 0-1 0 0,-1 0 1 0 0,0 0-1 0 0,0 0 1 0 0,0 0 0 0 0,1-1-1 0 0,-1 1 1 0 0,0 0-1 0 0,0-1 1 0 0,0 1-1 0 0,0-1 1 0 0,0 0 0 0 0,0 1-1 0 0,0-1 1 0 0,0 0-1 0 0,0 1 1 0 0,0-1 0 0 0,0 0-1 0 0,0-1 1 0 0,78-93 63 0 0,-5-4 0 0 0,-4-3 0 0 0,0-9-63 0 0,146-206-7 0 0,-103 199 27 0 0,-112 154 46 0 0,-42 111 152 0 0,-19 105 94 0 0,54-180-221 0 0,3 1 1 0 0,4-1-1 0 0,6 49-91 0 0,11-8 94 0 0,-13-67-48 0 0,-5-46-39 0 0,0 0-8 0 0,0 0 7 0 0,0 0-11 0 0,0 0 16 0 0,0 0-6 0 0,0 0-44 0 0,0 0-21 0 0,0 0-36 0 0,1-27-6825 0 0,8 12-2341 0 0,-7 11-1387 0 0</inkml:trace>
  <inkml:trace contextRef="#ctx0" brushRef="#br0" timeOffset="347.722">1829 636 7282 0 0,'0'0'5803'0'0,"0"0"-3602"0"0,0 0-1136 0 0,0 0-74 0 0,0 0-8 0 0,0 0-77 0 0,0 0-130 0 0,0 0-164 0 0,0 0-154 0 0,0 0-126 0 0,0 0-50 0 0,0 0-54 0 0,0 0-60 0 0,-17 34-6 0 0,-52 107-13 0 0,67-139-139 0 0,0 1 0 0 0,0-1 0 0 0,0 1 0 0 0,1-1 0 0 0,0 1 0 0 0,-1 0 0 0 0,1-1 0 0 0,0 1 0 0 0,0 0 0 0 0,0 0 0 0 0,0 0 0 0 0,1 0 0 0 0,-1 0 0 0 0,1 0 0 0 0,0 0 0 0 0,0 0 0 0 0,0 0 0 0 0,0 0 0 0 0,1 0 0 0 0,-1 0 0 0 0,1 0 0 0 0,-1 0-1 0 0,1 0 1 0 0,0 0 0 0 0,1 0-10 0 0,2 6 57 0 0,-2-4-3 0 0,1 1 0 0 0,-1-1 0 0 0,1 0 0 0 0,0 0 0 0 0,0 0 1 0 0,1 0-1 0 0,-1 0 0 0 0,1-1 0 0 0,0 1 0 0 0,1-1 0 0 0,-1 0 1 0 0,1-1-1 0 0,-1 1 0 0 0,1-1 0 0 0,0 0 0 0 0,1 0 0 0 0,-1 0 1 0 0,0-1-1 0 0,1 0 0 0 0,-1 0 0 0 0,1 0 0 0 0,0-1 0 0 0,0 1 1 0 0,0-1-1 0 0,-1-1 0 0 0,1 1 0 0 0,0-1 0 0 0,0 0 0 0 0,0-1 1 0 0,0 1-1 0 0,0-1 0 0 0,0 0 0 0 0,0-1 0 0 0,-1 1 0 0 0,1-1 1 0 0,-1 0-1 0 0,1-1 0 0 0,-1 1 0 0 0,4-3-54 0 0,0-2 76 0 0,-1 1 1 0 0,1-1-1 0 0,-2-1 1 0 0,1 1-1 0 0,-1-2 1 0 0,0 1-1 0 0,-1 0 0 0 0,0-1 1 0 0,-1-1-1 0 0,1 1 1 0 0,-2-1-1 0 0,1 1 1 0 0,-1-1-1 0 0,-1 0 0 0 0,0-1 1 0 0,0 1-1 0 0,-1-1 1 0 0,-1 1-1 0 0,1-1 1 0 0,-2 1-1 0 0,1-1 0 0 0,-2 0 1 0 0,1 0-1 0 0,-2 1 1 0 0,1-1-1 0 0,-2-3-76 0 0,1 7-44 0 0,-1 0 0 0 0,0 0 0 0 0,0 0-1 0 0,-1 0 1 0 0,1 1 0 0 0,-2-1 0 0 0,1 1 0 0 0,-1 0 0 0 0,1 1 0 0 0,-2-1-1 0 0,1 1 1 0 0,-1 0 0 0 0,1 0 0 0 0,-2 0 0 0 0,1 1 0 0 0,0 0-1 0 0,-1 0 1 0 0,1 1 0 0 0,-1-1 0 0 0,0 2 0 0 0,0-1 0 0 0,-1 1 0 0 0,1 0-1 0 0,0 0 1 0 0,-1 1 0 0 0,1 0 0 0 0,-1 1 0 0 0,-2-1 44 0 0,-40 17-3450 0 0,29 13-5412 0 0,16-20-2497 0 0</inkml:trace>
  <inkml:trace contextRef="#ctx0" brushRef="#br0" timeOffset="653.665">2151 1014 2104 0 0,'0'0'3277'0'0,"0"0"-838"0"0,0 0-157 0 0,0 0 56 0 0,0 0-30 0 0,0 0-188 0 0,0 0-348 0 0,0 0-336 0 0,0 0-230 0 0,0 0-235 0 0,0 0-190 0 0,0 0-131 0 0,0 0-135 0 0,-8-1-91 0 0,5 1-397 0 0,1 0-6 0 0,1 0 1 0 0,-1 0-1 0 0,1 0 0 0 0,0 0 0 0 0,-1 0 0 0 0,1 0 1 0 0,-1 0-1 0 0,1 0 0 0 0,0-1 0 0 0,-1 1 0 0 0,1 0 1 0 0,0-1-1 0 0,-1 1 0 0 0,1-1 0 0 0,0 0 0 0 0,0 1 1 0 0,0-1-1 0 0,-1 0 0 0 0,1 0 0 0 0,0 0 0 0 0,0 0 1 0 0,0 0-1 0 0,0 0 0 0 0,0 0 0 0 0,1 0 0 0 0,-1 0 1 0 0,0 0-1 0 0,0-1 0 0 0,1 1 0 0 0,-1 0 0 0 0,1-1 1 0 0,-1 1-1 0 0,1 0 0 0 0,-1-1 0 0 0,1 1 0 0 0,0 0 1 0 0,0-1-1 0 0,0 1 0 0 0,0 0 0 0 0,0-1 0 0 0,0 1 1 0 0,0-1-1 0 0,0 1 0 0 0,0 0 0 0 0,1-1 0 0 0,-1 0-21 0 0,3-14 128 0 0,1-1-1 0 0,0 2 0 0 0,1-1 1 0 0,1 0-1 0 0,0 1 0 0 0,1 0 1 0 0,1 1-1 0 0,0 0 0 0 0,1 0 0 0 0,0 0 1 0 0,9-8-128 0 0,-3 3 48 0 0,0 1 1 0 0,1 1 0 0 0,1 1-1 0 0,1 0 1 0 0,0 1-1 0 0,1 1 1 0 0,17-10-49 0 0,-34 24-95 0 0,-1 1-1 0 0,1-1 1 0 0,0 1 0 0 0,-1-1-1 0 0,1 1 1 0 0,-1 0 0 0 0,1 0-1 0 0,-1 0 1 0 0,0 0 0 0 0,1 0-1 0 0,-1 0 1 0 0,0 0 0 0 0,0 0-1 0 0,1 0 1 0 0,-1 1 0 0 0,0-1-1 0 0,0 0 1 0 0,-1 1 0 0 0,1-1-1 0 0,0 1 1 0 0,0-1 0 0 0,-1 1-1 0 0,1-1 1 0 0,0 1 0 0 0,-1 0-1 0 0,0-1 1 0 0,1 1 0 0 0,-1 0-1 0 0,0-1 1 0 0,0 1 0 0 0,0 0-1 0 0,0-1 1 0 0,0 1 0 0 0,0 0-1 0 0,-1-1 1 0 0,1 1 0 0 0,-1-1-1 0 0,1 1 1 0 0,-1 0 0 0 0,1-1-1 0 0,-1 1 1 0 0,0-1 0 0 0,0 1 95 0 0,1 6-1544 0 0,0 7-2678 0 0,0-5-2483 0 0,0-5-4091 0 0</inkml:trace>
  <inkml:trace contextRef="#ctx0" brushRef="#br0" timeOffset="989.291">2517 844 5641 0 0,'0'0'2335'0'0,"0"0"25"0"0,0 0-51 0 0,0 0-228 0 0,0 0-270 0 0,0 0-255 0 0,0 0-230 0 0,0 0-195 0 0,0 0-159 0 0,33 0-180 0 0,102-5-125 0 0,-71-10 162 0 0,-54 8-646 0 0,-4 4-78 0 0,0 0 0 0 0,0 0 0 0 0,-1-1 0 0 0,1 1 0 0 0,-1-1 0 0 0,0-1 1 0 0,0 1-1 0 0,0-1 0 0 0,-1 0 0 0 0,0 0 0 0 0,1 0 0 0 0,-2-1 0 0 0,1 1 0 0 0,-1-1 0 0 0,0 0 0 0 0,0 0 0 0 0,0 0 0 0 0,-1-1 0 0 0,0 1 0 0 0,0 0 0 0 0,-1-1 0 0 0,1-2-105 0 0,-2 7 10 0 0,0 0-1 0 0,0 0 0 0 0,0 0 0 0 0,0 1 0 0 0,0-1 1 0 0,-1 0-1 0 0,1 0 0 0 0,-1 0 0 0 0,1 1 1 0 0,-1-1-1 0 0,1 0 0 0 0,-1 0 0 0 0,0 1 1 0 0,0-1-1 0 0,0 1 0 0 0,0-1 0 0 0,0 1 1 0 0,0-1-1 0 0,0 1 0 0 0,-1-1 0 0 0,1 1 1 0 0,0 0-1 0 0,-1 0 0 0 0,1 0 0 0 0,-1 0 1 0 0,1 0-1 0 0,-1 0 0 0 0,0 0 0 0 0,1 0 1 0 0,-1 1-1 0 0,0-1 0 0 0,0 1 0 0 0,1-1 1 0 0,-1 1-1 0 0,0 0 0 0 0,0-1 0 0 0,0 1 0 0 0,1 0 1 0 0,-1 0-1 0 0,0 0 0 0 0,0 1 0 0 0,0-1 1 0 0,-1 1-10 0 0,-14 0-22 0 0,1 1 0 0 0,-1 1 1 0 0,1 1-1 0 0,0 0 0 0 0,0 1 1 0 0,0 1-1 0 0,1 0 0 0 0,-1 1 1 0 0,2 1-1 0 0,-1 0 0 0 0,1 1 1 0 0,0 1-1 0 0,1 0 1 0 0,0 1-1 0 0,1 0 0 0 0,0 1 1 0 0,1 0-1 0 0,0 1 0 0 0,1 1 1 0 0,0-1-1 0 0,-1 6 22 0 0,8-15-3 0 0,0 1-1 0 0,1 0 1 0 0,0 0 0 0 0,0 0 0 0 0,0 0 0 0 0,0 0-1 0 0,1 0 1 0 0,0 1 0 0 0,0-1 0 0 0,1 0-1 0 0,-1 1 1 0 0,1-1 0 0 0,0 1 0 0 0,0-1-1 0 0,1 0 1 0 0,0 1 0 0 0,0-1 0 0 0,0 0-1 0 0,1 0 1 0 0,-1 1 0 0 0,1-1 0 0 0,0 0 0 0 0,1-1-1 0 0,-1 1 1 0 0,1 0 0 0 0,0-1 0 0 0,0 1-1 0 0,1-1 1 0 0,-1 0 0 0 0,1 0 0 0 0,0 0-1 0 0,0-1 1 0 0,0 1 0 0 0,1-1 0 0 0,-1 0 0 0 0,1 0-1 0 0,-1-1 1 0 0,1 1 0 0 0,0-1 0 0 0,4 1 3 0 0,7 3-16 0 0,1-1 1 0 0,0 0 0 0 0,1-2-1 0 0,-1 0 1 0 0,0-1 0 0 0,1 0 0 0 0,0-2-1 0 0,-1 0 1 0 0,1-1 0 0 0,8-2 15 0 0,99-36-3699 0 0,-105 28-446 0 0,-4 6-4742 0 0</inkml:trace>
  <inkml:trace contextRef="#ctx0" brushRef="#br0" timeOffset="1421.543">3155 736 840 0 0,'0'0'1917'0'0,"0"0"-501"0"0,0 0 4 0 0,0 0 123 0 0,0 0 27 0 0,0 0 2 0 0,0 0-129 0 0,0 0-131 0 0,0 0-42 0 0,0 0-60 0 0,0 0-63 0 0,0 0-54 0 0,0 0-73 0 0,1-5-114 0 0,2-19-93 0 0,-32 19 1805 0 0,23 9-2557 0 0,0-1 1 0 0,1 1-1 0 0,0 0 0 0 0,0 0 0 0 0,0 0 0 0 0,0 1 1 0 0,1 0-1 0 0,0 0 0 0 0,0 0 0 0 0,0 0 0 0 0,1 1 0 0 0,-1-1 1 0 0,1 1-1 0 0,1 0 0 0 0,-1 0 0 0 0,1 1-61 0 0,-1-2 14 0 0,0 0-1 0 0,0 0 0 0 0,1 0 1 0 0,0 0-1 0 0,0 0 1 0 0,0 0-1 0 0,1 1 0 0 0,0-1 1 0 0,0 0-1 0 0,0 1 1 0 0,0-1-1 0 0,1 1 0 0 0,0-1 1 0 0,0 1-1 0 0,1-1 1 0 0,0 1-1 0 0,-1-1 0 0 0,2 1 1 0 0,-1-1-1 0 0,1 0 1 0 0,0 0-1 0 0,0 1 0 0 0,0-1 1 0 0,1-1-1 0 0,-1 1 1 0 0,1 0-1 0 0,0-1 0 0 0,1 1 1 0 0,-1-1-1 0 0,1 0 1 0 0,0 0-1 0 0,0 0 0 0 0,0-1 1 0 0,1 1-1 0 0,-1-1 1 0 0,1 0-1 0 0,-1 0 0 0 0,1-1 1 0 0,0 0-1 0 0,0 1 1 0 0,1-1-1 0 0,0-1-13 0 0,0 1 74 0 0,1-1-1 0 0,-1-1 1 0 0,0 1-1 0 0,1-1 1 0 0,-1 0 0 0 0,1-1-1 0 0,-1 0 1 0 0,0 0-1 0 0,1 0 1 0 0,-1 0 0 0 0,0-1-1 0 0,0 0 1 0 0,0-1 0 0 0,0 1-1 0 0,0-1 1 0 0,-1 0-1 0 0,1-1 1 0 0,-1 1 0 0 0,0-1-1 0 0,0 0 1 0 0,0 0-1 0 0,0-1 1 0 0,-1 0 0 0 0,1 1-1 0 0,-1-1 1 0 0,-1-1 0 0 0,1 1-1 0 0,-1-1 1 0 0,0 1-1 0 0,1-3-73 0 0,-1 1 23 0 0,0 0 0 0 0,0-1 0 0 0,0 0 1 0 0,-1 1-1 0 0,-1-1 0 0 0,1 0 0 0 0,-1 0 0 0 0,0 0 0 0 0,-1 0 0 0 0,0 0 0 0 0,0 0 0 0 0,-1 0 0 0 0,0 0 0 0 0,0 0 0 0 0,-1 0 0 0 0,0 0 0 0 0,-1 0 0 0 0,1 1 0 0 0,-1-1 0 0 0,-1 1 0 0 0,0 0 0 0 0,0 0 0 0 0,0 0 0 0 0,0 1 0 0 0,-1-1 0 0 0,-1 1 0 0 0,1 0 0 0 0,-1 0 0 0 0,0 1 0 0 0,-3-3-23 0 0,4 5-141 0 0,0-1-1 0 0,0 1 0 0 0,-1 0 1 0 0,1 0-1 0 0,-1 0 0 0 0,0 1 1 0 0,0 0-1 0 0,0 0 0 0 0,0 1 1 0 0,0-1-1 0 0,0 1 0 0 0,0 1 0 0 0,-5-1 142 0 0,0 1-884 0 0,-28 2-2703 0 0,15 8-6586 0 0,12-3-892 0 0</inkml:trace>
  <inkml:trace contextRef="#ctx0" brushRef="#br0" timeOffset="1799.591">3448 694 11154 0 0,'0'0'5387'0'0,"0"0"-3076"0"0,0 0-1033 0 0,0 0-43 0 0,0 0 22 0 0,0 0-97 0 0,0 0-255 0 0,0 0-307 0 0,0 0-228 0 0,0 0-102 0 0,0 0-31 0 0,0 0-34 0 0,0 0-52 0 0,-1 12-33 0 0,11 199 178 0 0,-9-201-291 0 0,0 0 0 0 0,1-1 0 0 0,1 1 0 0 0,-1-1 1 0 0,1 1-1 0 0,1-1 0 0 0,0 0 0 0 0,0-1 0 0 0,1 1 0 0 0,0-1 0 0 0,0 0 0 0 0,1 0 0 0 0,0 0 0 0 0,0-1 0 0 0,1 0 0 0 0,0 0 0 0 0,0 0 0 0 0,1-1 0 0 0,0 0 0 0 0,0-1 0 0 0,2 1-5 0 0,-7-5 32 0 0,1 0 0 0 0,-1-1 1 0 0,1 1-1 0 0,-1-1 0 0 0,1 0 0 0 0,-1 0 1 0 0,0 0-1 0 0,1 0 0 0 0,-1-1 1 0 0,1 0-1 0 0,-1 1 0 0 0,0-1 0 0 0,0-1 1 0 0,1 1-1 0 0,-1 0 0 0 0,0-1 0 0 0,0 1 1 0 0,0-1-1 0 0,0 0 0 0 0,0 0 1 0 0,-1 0-1 0 0,1 0 0 0 0,-1-1 0 0 0,1 1 1 0 0,-1-1-1 0 0,0 0 0 0 0,2-1-32 0 0,47-90 683 0 0,-41 71-565 0 0,68-165 400 0 0,9 22-365 0 0,-108 229-4888 0 0,12-30-6141 0 0,7-25-1066 0 0</inkml:trace>
  <inkml:trace contextRef="#ctx0" brushRef="#br0" timeOffset="6129.282">4024 902 5129 0 0,'0'0'1119'0'0,"0"0"-438"0"0,0 0-75 0 0,0 0 448 0 0,0 0 488 0 0,0 0 190 0 0,0 0-183 0 0,0 0-370 0 0,0 0-305 0 0,0 0-169 0 0,0 0-74 0 0,10-1-60 0 0,145-6 3118 0 0,-142 6-3538 0 0,0-1 0 0 0,-1-1 0 0 0,0 0 0 0 0,1 0 0 0 0,-1-1 0 0 0,-1-1 1 0 0,1 0-1 0 0,-1-1 0 0 0,1 0 0 0 0,-2 0 0 0 0,1-1 0 0 0,-1-1 0 0 0,0 0 1 0 0,0 0-1 0 0,7-9-151 0 0,-14 13 42 0 0,0 0 1 0 0,0-1 0 0 0,0 1 0 0 0,0-1 0 0 0,-1 1 0 0 0,1-1-1 0 0,-1 0 1 0 0,0 0 0 0 0,-1 0 0 0 0,1 0 0 0 0,-1 0 0 0 0,0-1-1 0 0,-1 1 1 0 0,1 0 0 0 0,-1-1 0 0 0,0 1 0 0 0,0 0-1 0 0,-1-3-42 0 0,0 4-2 0 0,-1 0-1 0 0,1 1 0 0 0,-1-1 0 0 0,0 1 1 0 0,0 0-1 0 0,-1-1 0 0 0,1 1 0 0 0,-1 0 1 0 0,1 1-1 0 0,-1-1 0 0 0,0 0 0 0 0,0 1 1 0 0,0-1-1 0 0,0 1 0 0 0,-1 0 0 0 0,1 0 1 0 0,0 0-1 0 0,-1 1 0 0 0,0-1 0 0 0,1 1 1 0 0,-1 0-1 0 0,0 0 0 0 0,0 0 0 0 0,1 0 1 0 0,-1 1-1 0 0,0 0 0 0 0,0-1 0 0 0,0 1 1 0 0,0 1-1 0 0,0-1 0 0 0,0 1 0 0 0,-2 0 3 0 0,-100 17-438 0 0,97-15 429 0 0,1 0 1 0 0,0 1 0 0 0,0 0 0 0 0,0 0-1 0 0,0 1 1 0 0,0 0 0 0 0,1 0-1 0 0,0 1 1 0 0,0 0 0 0 0,1 0 0 0 0,-1 0-1 0 0,1 1 1 0 0,1 0 0 0 0,-1 0-1 0 0,1 1 1 0 0,0-1 0 0 0,1 1 0 0 0,0 0-1 0 0,0 1 9 0 0,-1 113 64 0 0,6-112-56 0 0,1 0-1 0 0,0 0 1 0 0,1 0-1 0 0,0 0 0 0 0,0 0 1 0 0,1-1-1 0 0,1 1 0 0 0,-1-1 1 0 0,2 0-1 0 0,-1 0 1 0 0,1-1-1 0 0,0 0 0 0 0,1 0-7 0 0,1-3 38 0 0,0 0-1 0 0,0-1 1 0 0,0 0-1 0 0,1 0 0 0 0,-1-1 1 0 0,1 0-1 0 0,0 0 0 0 0,0-1 1 0 0,0 0-1 0 0,0-1 1 0 0,1 0-1 0 0,-1 0 0 0 0,0-1 1 0 0,0-1-1 0 0,1 1 1 0 0,-1-1-38 0 0,4 1 25 0 0,77-16 349 0 0,39-41-18 0 0,-104 45-292 0 0,125-89 373 0 0,-133 88-395 0 0,-2-1-1 0 0,1 0 0 0 0,-2-2 1 0 0,0 1-1 0 0,-1-2 0 0 0,-1 0 1 0 0,0 0-1 0 0,-1-1 1 0 0,-1 0-1 0 0,-1-1 0 0 0,7-18-41 0 0,-14 32 10 0 0,-1 1 0 0 0,1 0-1 0 0,-1-1 1 0 0,0 0 0 0 0,0 1 0 0 0,0-1 0 0 0,-1 0-1 0 0,1 0 1 0 0,-1 1 0 0 0,0-1 0 0 0,-1 0-1 0 0,1 0 1 0 0,-1 1 0 0 0,0-1 0 0 0,0 1-1 0 0,0-1 1 0 0,-1 0 0 0 0,0 1 0 0 0,0 0-1 0 0,0-1 1 0 0,0 1 0 0 0,-1 0 0 0 0,1 0 0 0 0,-1 0-1 0 0,0 1 1 0 0,0-1 0 0 0,-1 1 0 0 0,0-1-10 0 0,3 3-8 0 0,0-1 0 0 0,0 1 1 0 0,0 0-1 0 0,-1 0 0 0 0,1 0 1 0 0,0 1-1 0 0,0-1 0 0 0,-1 0 1 0 0,1 0-1 0 0,-1 1 0 0 0,1-1 1 0 0,0 1-1 0 0,-1-1 0 0 0,1 1 1 0 0,-1 0-1 0 0,1-1 1 0 0,-1 1-1 0 0,1 0 0 0 0,-1 0 1 0 0,0 0-1 0 0,1 0 0 0 0,-1 0 1 0 0,1 1-1 0 0,-1-1 0 0 0,1 0 1 0 0,-1 1-1 0 0,1-1 0 0 0,0 1 1 0 0,-1-1-1 0 0,1 1 0 0 0,-1 0 1 0 0,1-1-1 0 0,0 1 0 0 0,0 0 1 0 0,-1 0-1 0 0,1 0 0 0 0,0 0 1 0 0,0 0-1 0 0,0 0 1 0 0,0 1-1 0 0,0-1 0 0 0,0 1 8 0 0,-14 51-65 0 0,15-49 63 0 0,0 0-1 0 0,0 0 1 0 0,1 0 0 0 0,0 0 0 0 0,0 0 0 0 0,0 0 0 0 0,0 0-1 0 0,1-1 1 0 0,-1 1 0 0 0,1-1 0 0 0,0 1 0 0 0,0-1-1 0 0,0 1 1 0 0,0-1 0 0 0,1 0 0 0 0,0 0 0 0 0,-1 0 0 0 0,1-1-1 0 0,0 1 1 0 0,0-1 0 0 0,0 1 0 0 0,2 0 2 0 0,35 25 15 0 0,-35-25-4 0 0,1-1-1 0 0,-1 1 1 0 0,0 0 0 0 0,0 1 0 0 0,0-1 0 0 0,-1 1 0 0 0,0 0-1 0 0,1 0 1 0 0,-1 1 0 0 0,0-1 0 0 0,-1 1 0 0 0,1-1-1 0 0,-1 1 1 0 0,0 1 0 0 0,0-1 0 0 0,-1 0 0 0 0,1 1 0 0 0,-1-1-1 0 0,0 1 1 0 0,-1-1 0 0 0,0 1 0 0 0,1 0 0 0 0,-2 0-1 0 0,1 0 1 0 0,-1 1-11 0 0,-23 197 742 0 0,50-104-374 0 0,-27-100-324 0 0,29 0-903 0 0,-12-13-3535 0 0,-12 7 345 0 0,-3 1-3625 0 0,-1-2-2512 0 0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50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16 3545 0 0,'0'0'4927'0'0,"0"0"-2343"0"0,0 0-843 0 0,0 0-84 0 0,0 0-8 0 0,0 0-71 0 0,0 0-143 0 0,0 0-149 0 0,0 0-171 0 0,0 0-217 0 0,0 0-181 0 0,-3-2-152 0 0,3 3-491 0 0,0-1 0 0 0,1 0 0 0 0,-1 0 1 0 0,0 1-1 0 0,0-1 0 0 0,0 0 0 0 0,1 1 0 0 0,-1-1 0 0 0,0 0 0 0 0,0 1 0 0 0,0-1 0 0 0,0 0 1 0 0,0 1-1 0 0,0-1 0 0 0,1 0 0 0 0,-1 1 0 0 0,0-1 0 0 0,0 0 0 0 0,0 1 0 0 0,0-1 0 0 0,0 1 1 0 0,-1-1-1 0 0,1 0 0 0 0,0 1 0 0 0,0-1 0 0 0,0 0 0 0 0,0 1 0 0 0,0-1 0 0 0,0 0 0 0 0,-1 1 1 0 0,1-1-1 0 0,0 0 0 0 0,0 1 0 0 0,0-1 0 0 0,-1 0 0 0 0,1 0 0 0 0,0 1 0 0 0,0-1 0 0 0,-1 0 1 0 0,1 0-1 0 0,0 1 0 0 0,-1-1 0 0 0,1 0 0 0 0,0 0 0 0 0,-1 0 0 0 0,1 0 0 0 0,0 0 0 0 0,-1 1 1 0 0,1-1-1 0 0,0 0 0 0 0,-1 0 0 0 0,1 0 0 0 0,0 0-74 0 0,10 25 408 0 0,40 133 671 0 0,57 200-681 0 0,-75-246-342 0 0,-28-102-37 0 0,1 14-8 0 0,1-31 286 0 0,12-58-22 0 0,74-161-270 0 0,-65 170 20 0 0,90-205 61 0 0,-94 192-61 0 0,-19 52-930 0 0,2 5-9991 0 0,-4 9-763 0 0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51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20 281 5193 0 0,'0'0'4068'0'0,"0"0"-1787"0"0,0 0-570 0 0,0 0 14 0 0,0 0 15 0 0,0 0-127 0 0,0 0-278 0 0,0 0-339 0 0,0 0-304 0 0,0 0-172 0 0,0 0-80 0 0,0 0-49 0 0,0 0 0 0 0,-4 0-22 0 0,-11 0 216 0 0,26 0 896 0 0,148-14 827 0 0,-68 8-1910 0 0,1 5 0 0 0,-1 4 0 0 0,10 4-398 0 0,-51 4 55 0 0,-117-65 1398 0 0,-1-37-1393 0 0,-3-22-226 0 0,71 112 83 0 0,-5-16-1061 0 0,15 12-6117 0 0,-1 5-4940 0 0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52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31 440 0 0,'0'0'1496'0'0,"0"0"-113"0"0,0 0 46 0 0,0 0 92 0 0,0 0 16 0 0,0 0-113 0 0,0 0-196 0 0,0 0-181 0 0,0 0-115 0 0,0 0-74 0 0,0 0-29 0 0,0 0-15 0 0,0 0-77 0 0,1 8 2857 0 0,84-7 36 0 0,97-3-1205 0 0,101-20-953 0 0,-270 15-2383 0 0,-15 3-2609 0 0,-3 0-3894 0 0,1 3-4296 0 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20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151 268 8330 0 0,'0'0'1761'0'0,"0"0"-302"0"0,0 0-14 0 0,0 0 72 0 0,0 0-34 0 0,0 0-224 0 0,0 0-345 0 0,0 0-338 0 0,0 0-179 0 0,0 0 77 0 0,0 0 97 0 0,0 0 147 0 0,0 0 85 0 0,8 8-89 0 0,71 54 1037 0 0,-52-53-1413 0 0,-1-1 1 0 0,1-1 0 0 0,1-1-1 0 0,-1-2 1 0 0,1-1-1 0 0,0-1 1 0 0,0-1 0 0 0,0-1-1 0 0,13-3-338 0 0,-31 3 36 0 0,0 0-1 0 0,0 0 1 0 0,0-1 0 0 0,-1-1-1 0 0,1 0 1 0 0,0 0-1 0 0,-1-1 1 0 0,1 0 0 0 0,-1 0-1 0 0,0-1 1 0 0,0 0 0 0 0,-1-1-1 0 0,1 0 1 0 0,-1-1-1 0 0,0 1 1 0 0,0-1 0 0 0,-1-1-1 0 0,1 0 1 0 0,-2 0-1 0 0,1 0 1 0 0,-1-1 0 0 0,0 0-1 0 0,0 0 1 0 0,-1 0 0 0 0,0-1-1 0 0,-1 0 1 0 0,0 0-1 0 0,0 0 1 0 0,-1 0 0 0 0,0-1-1 0 0,-1 1 1 0 0,0-1-1 0 0,0 0 1 0 0,-1 0-36 0 0,-1 4-14 0 0,1-1 0 0 0,-2 0 0 0 0,1 1 0 0 0,-1-1 0 0 0,0 1 0 0 0,0-1 0 0 0,0 1 0 0 0,-1-1 0 0 0,0 1 0 0 0,-1 0 0 0 0,1 0 0 0 0,-1 0 0 0 0,0 0 0 0 0,-1 0 0 0 0,0 1 0 0 0,1 0 0 0 0,-2-1-1 0 0,1 1 1 0 0,0 1 0 0 0,-1-1 0 0 0,0 1 0 0 0,0-1 0 0 0,-1 1 14 0 0,1 0-23 0 0,-1 1 0 0 0,1-1 0 0 0,-1 1 1 0 0,0 0-1 0 0,0 1 0 0 0,0-1 0 0 0,0 1 0 0 0,0 0 0 0 0,-1 1 0 0 0,1-1 0 0 0,0 1 0 0 0,-1 1 0 0 0,1-1 0 0 0,-1 1 0 0 0,1 0 0 0 0,-1 1 0 0 0,1-1 0 0 0,-1 1 0 0 0,1 0 0 0 0,0 1 0 0 0,-1 0 0 0 0,1 0 0 0 0,0 0 0 0 0,0 1 0 0 0,0 0 0 0 0,1 0 1 0 0,-1 0-1 0 0,-1 2 23 0 0,-78 87 64 0 0,76-76-49 0 0,1 1 0 0 0,0 0 1 0 0,1 0-1 0 0,1 1 0 0 0,1 0 1 0 0,0 0-1 0 0,1 0 0 0 0,0 12-15 0 0,-4 90 278 0 0,2-51-68 0 0,-3-1 1 0 0,-2 0 0 0 0,-13 36-211 0 0,-47 88 234 0 0,-2-77 1 0 0,72-114-234 0 0,-4 7 24 0 0,0 0 0 0 0,-1 0-1 0 0,0 0 1 0 0,-1-1 0 0 0,0 0 0 0 0,0 0-1 0 0,0-1 1 0 0,-1 0 0 0 0,0 0 0 0 0,0 0-1 0 0,-1-1 1 0 0,1-1 0 0 0,-1 1 0 0 0,0-2-1 0 0,-6 3-24 0 0,-38 6 396 0 0,65-33-2253 0 0,-1 4-190 0 0,-3 4-3289 0 0,-4 6-6580 0 0</inkml:trace>
  <inkml:trace contextRef="#ctx0" brushRef="#br0" timeOffset="953.113">1466 179 0 0 0,'0'0'243'0'0,"0"0"500"0"0,0 0 177 0 0,0 0 77 0 0,0 0 12 0 0,0 0-17 0 0,0 0-61 0 0,0 0-87 0 0,0 0 47 0 0,0 0 75 0 0,0 0 27 0 0,0 0 51 0 0,2-2-7 0 0,10-7 984 0 0,-12 9-1053 0 0,0 0-28 0 0,0 0-35 0 0,0 0-12 0 0,0 0-25 0 0,0 0-84 0 0,-25 0 3232 0 0,12-1-3669 0 0,0 0 0 0 0,1 2 1 0 0,-1-1-1 0 0,1 2 0 0 0,-1 0 0 0 0,1 0 0 0 0,0 1 1 0 0,0 1-1 0 0,0 0 0 0 0,0 0 0 0 0,-5 4-347 0 0,2-2 42 0 0,1 1 0 0 0,0 1 0 0 0,1 0 0 0 0,0 1 0 0 0,0 0 0 0 0,1 1 0 0 0,0 1 0 0 0,0 0 0 0 0,1 0 0 0 0,1 1 0 0 0,0 0 0 0 0,1 1 0 0 0,0 0 0 0 0,1 1 0 0 0,0 0 0 0 0,1 0 0 0 0,0 2-42 0 0,3-5 21 0 0,1 0 1 0 0,0 0-1 0 0,1-1 1 0 0,0 2-1 0 0,1-1 0 0 0,0 0 1 0 0,1 0-1 0 0,0 0 1 0 0,1 0-1 0 0,0 1 0 0 0,1-1 1 0 0,0 0-1 0 0,1 0 1 0 0,0-1-1 0 0,0 1 0 0 0,1-1 1 0 0,1 1-1 0 0,0-1 1 0 0,0 0-1 0 0,7 8-21 0 0,38 41 175 0 0,-44-54-149 0 0,-1-1 0 0 0,1 1 1 0 0,0-1-1 0 0,0 0 0 0 0,0 0 0 0 0,1-1 1 0 0,-1 0-1 0 0,1 0 0 0 0,0-1 0 0 0,0 0 1 0 0,0 0-1 0 0,0 0 0 0 0,0-1 1 0 0,0 0-1 0 0,0 0 0 0 0,1-1 0 0 0,3 0-26 0 0,2-1-7 0 0,1 0-1 0 0,-1-1 0 0 0,0-1 0 0 0,0 0 0 0 0,-1-1 1 0 0,1 0-1 0 0,-1-1 0 0 0,0 0 0 0 0,0-1 0 0 0,6-4 8 0 0,67-46-6296 0 0,-74 48 342 0 0,-1 0-6016 0 0</inkml:trace>
  <inkml:trace contextRef="#ctx0" brushRef="#br0" timeOffset="1303.322">1971 260 12395 0 0,'0'0'1327'0'0,"0"0"-298"0"0,0 0-90 0 0,0 0-5 0 0,0 0 10 0 0,0 0-23 0 0,0 0-75 0 0,0 0-151 0 0,0 0-134 0 0,0 0-94 0 0,0 0-79 0 0,-29 33 16 0 0,-90 102-11 0 0,69-63 164 0 0,47-61-452 0 0,1-6-59 0 0,-1 1 0 0 0,1-1 0 0 0,1 1 0 0 0,-1 0 0 0 0,1-1 0 0 0,0 1 0 0 0,1 0 0 0 0,-1 0 0 0 0,1 0 0 0 0,0 0 0 0 0,1 0 1 0 0,-1 0-1 0 0,1 0 0 0 0,1 0 0 0 0,-1-1 0 0 0,1 1 0 0 0,0 0 0 0 0,0-1 0 0 0,0 1 0 0 0,1-1 0 0 0,0 0 0 0 0,0 0 0 0 0,0 0 0 0 0,1 0 0 0 0,-1 0 0 0 0,1-1 0 0 0,0 0 0 0 0,1 0 0 0 0,-1 0 0 0 0,1 0 0 0 0,0 0 1 0 0,1 0-47 0 0,11 2 134 0 0,0-2 1 0 0,0 1 0 0 0,0-2-1 0 0,1 0 1 0 0,-1-2 0 0 0,1 0-1 0 0,0 0 1 0 0,-1-2 0 0 0,1 0-1 0 0,0-1 1 0 0,-1-1 0 0 0,0 0 0 0 0,1-1-1 0 0,-2-1 1 0 0,1-1 0 0 0,0-1-1 0 0,-1 0 1 0 0,0-1 0 0 0,-1 0-1 0 0,10-8-134 0 0,-15 11 80 0 0,-1 0-1 0 0,1-1 0 0 0,-1 0 0 0 0,0-1 0 0 0,-1 1 1 0 0,0-2-1 0 0,0 1 0 0 0,0-1 0 0 0,-1-1 0 0 0,0 1 1 0 0,-1-1-1 0 0,1 0 0 0 0,-2-1 0 0 0,0 1 0 0 0,0-1 1 0 0,0 0-1 0 0,-1-1 0 0 0,-1 1 0 0 0,0 0 0 0 0,0-1 0 0 0,-1-2-79 0 0,-2 6-4 0 0,0 0-1 0 0,-1 0 0 0 0,0 0 0 0 0,0 0 1 0 0,-1 1-1 0 0,1-1 0 0 0,-2 1 0 0 0,1-1 0 0 0,-1 1 1 0 0,0 0-1 0 0,0 0 0 0 0,0 0 0 0 0,-1 0 1 0 0,0 0-1 0 0,0 1 0 0 0,-1 0 0 0 0,1 0 1 0 0,-1 0-1 0 0,0 0 0 0 0,-1 1 0 0 0,1 0 0 0 0,-1 0 1 0 0,0 0-1 0 0,0 1 0 0 0,0 0 0 0 0,0 0 1 0 0,-6-2 4 0 0,-5-1-154 0 0,0 0 0 0 0,0 1 0 0 0,0 1 0 0 0,-1 0 0 0 0,1 2 0 0 0,-1 0 0 0 0,0 0 0 0 0,1 2 0 0 0,-1 0 0 0 0,-6 2 154 0 0,-58 36-3021 0 0,53-12-6100 0 0,20-18-2763 0 0</inkml:trace>
  <inkml:trace contextRef="#ctx0" brushRef="#br0" timeOffset="1771.269">2877 179 8402 0 0,'0'0'2124'0'0,"0"0"-385"0"0,0 0-172 0 0,0 0-89 0 0,0 0-155 0 0,0 0-164 0 0,0 0-164 0 0,0 0-151 0 0,0 0-129 0 0,0 0-114 0 0,0 0-102 0 0,0 0-84 0 0,0 0-55 0 0,-30 3-48 0 0,-89 12-43 0 0,64 1 185 0 0,52-15-435 0 0,1 0 0 0 0,-1 0 0 0 0,0 0 1 0 0,0 0-1 0 0,0 0 0 0 0,0 1 0 0 0,1-1 1 0 0,-1 1-1 0 0,1 0 0 0 0,-1 0 0 0 0,1 0 1 0 0,0 0-1 0 0,0 0 0 0 0,0 0 1 0 0,0 1-1 0 0,0-1 0 0 0,0 1 0 0 0,1-1 1 0 0,-1 1-1 0 0,1 0 0 0 0,0 0 0 0 0,-1-1 1 0 0,1 1-1 0 0,1 0 0 0 0,-1 0 0 0 0,0 0 1 0 0,1 0-1 0 0,-1 0 0 0 0,1 0 0 0 0,0 0 1 0 0,0 1-1 0 0,0-1 0 0 0,1 0 0 0 0,-1 0 1 0 0,1 0-1 0 0,-1 0 0 0 0,1 0 0 0 0,0-1 1 0 0,0 1-1 0 0,0 0 0 0 0,1 0 1 0 0,-1 0-1 0 0,2 1-19 0 0,99 57 477 0 0,-92-58-440 0 0,0 1 1 0 0,-1 0-1 0 0,1 1 0 0 0,-1 0 0 0 0,0 1 0 0 0,0-1 0 0 0,-1 2 0 0 0,0-1 0 0 0,0 1 1 0 0,0 1-1 0 0,-1-1 0 0 0,0 1 0 0 0,2 3-37 0 0,-7-4 57 0 0,0 0 1 0 0,0 0-1 0 0,-1 0 1 0 0,1 0-1 0 0,-2 0 1 0 0,1 0-1 0 0,-1 0 1 0 0,0 0-1 0 0,0 0 1 0 0,-1 0-1 0 0,0 0 1 0 0,0 0-1 0 0,-1 0 1 0 0,0 0-1 0 0,0 0 1 0 0,0 0-1 0 0,-1-1 0 0 0,0 1 1 0 0,0-1-1 0 0,-1 0 1 0 0,0 0-1 0 0,0 0 1 0 0,0-1-1 0 0,-1 1 1 0 0,0-1-1 0 0,0 0 1 0 0,0 0-1 0 0,-1-1 1 0 0,1 1-1 0 0,-1-1 1 0 0,0-1-1 0 0,-4 3-57 0 0,-6 6-9 0 0,0 0-1 0 0,-1 0 1 0 0,0-2-1 0 0,-1 0 1 0 0,0-1-1 0 0,-1-1 1 0 0,1 0 0 0 0,-2-2-1 0 0,1 0 1 0 0,-1-1-1 0 0,0-1 1 0 0,0-1-1 0 0,-16 0 10 0 0,-14-3-2120 0 0,45-6-2398 0 0,5 1-646 0 0,0 4 2766 0 0,0-6-9442 0 0</inkml:trace>
  <inkml:trace contextRef="#ctx0" brushRef="#br0" timeOffset="2166.857">3690 48 14211 0 0,'0'0'1655'0'0,"0"0"-347"0"0,0 0-157 0 0,0 0 4 0 0,0 0-63 0 0,0 0-139 0 0,0 0-195 0 0,-37 16-211 0 0,-115 50-112 0 0,52-1 214 0 0,86-56-617 0 0,0 1-1 0 0,1 1 1 0 0,1 0 0 0 0,-1 1-1 0 0,2 1 1 0 0,0 0-1 0 0,0 0 1 0 0,1 1-1 0 0,1 0 1 0 0,0 1-1 0 0,1 0 1 0 0,1 0-1 0 0,0 0 1 0 0,1 1-1 0 0,1 0 1 0 0,0 1-1 0 0,2-1 1 0 0,-1 1-1 0 0,2 0 1 0 0,0 0-1 0 0,1 0 1 0 0,2 16-32 0 0,0-26 6 0 0,0-1 0 0 0,1 0 1 0 0,0 0-1 0 0,0 0 0 0 0,1-1 1 0 0,0 1-1 0 0,0-1 0 0 0,0 1 0 0 0,0-1 1 0 0,1 0-1 0 0,0 0 0 0 0,0 0 0 0 0,1-1 1 0 0,-1 1-1 0 0,1-1 0 0 0,0 0 0 0 0,0 0 1 0 0,0-1-1 0 0,0 0 0 0 0,1 0 0 0 0,-1 0 1 0 0,1 0-1 0 0,0-1 0 0 0,0 0 1 0 0,0 0-1 0 0,0-1 0 0 0,0 1 0 0 0,1-1-6 0 0,13 2 137 0 0,0 0 0 0 0,1-1-1 0 0,-1-1 1 0 0,0-1-1 0 0,1 0 1 0 0,-1-2 0 0 0,1 0-1 0 0,1-2-136 0 0,-2-1 200 0 0,0 0-1 0 0,0-1 0 0 0,-1-1 1 0 0,1-1-1 0 0,-2-1 0 0 0,1 0 1 0 0,-1-2-1 0 0,-1 0 1 0 0,0-1-1 0 0,0 0 0 0 0,-1-1 1 0 0,-1-1-1 0 0,0-1 0 0 0,-1 0 1 0 0,0-1-1 0 0,9-17-199 0 0,-15 20 46 0 0,-2-1 0 0 0,0 1 1 0 0,0-2-1 0 0,-1 1 0 0 0,-1-1 0 0 0,-1 1 0 0 0,0-1 0 0 0,0 0 0 0 0,-2 0 0 0 0,0-1 1 0 0,-1 1-1 0 0,-1-14-46 0 0,0 20-36 0 0,0-1 1 0 0,-1 1 0 0 0,0 0 0 0 0,-1 0 0 0 0,0 0-1 0 0,0 0 1 0 0,-1 1 0 0 0,0-1 0 0 0,-1 1 0 0 0,0 0-1 0 0,0 0 1 0 0,0 1 0 0 0,-1-1 0 0 0,0 1-1 0 0,-1 1 1 0 0,0-1 0 0 0,0 1 0 0 0,0 0 0 0 0,0 0-1 0 0,-1 1 1 0 0,0 0 0 0 0,0 1 0 0 0,-1 0-1 0 0,1 0 1 0 0,-1 0 0 0 0,0 1 0 0 0,0 1 0 0 0,0 0-1 0 0,0 0 1 0 0,-1 0 0 0 0,1 1 0 0 0,-8 0 35 0 0,4 0-228 0 0,0 0 1 0 0,0 1 0 0 0,0 1 0 0 0,0 0-1 0 0,0 1 1 0 0,0 0 0 0 0,0 0-1 0 0,0 2 1 0 0,-9 3 227 0 0,-63 36-3143 0 0,31-12-4338 0 0,28-14-4589 0 0</inkml:trace>
  <inkml:trace contextRef="#ctx0" brushRef="#br0" timeOffset="2501.363">3094 507 13947 0 0,'0'0'1871'0'0,"0"0"-363"0"0,0 0-106 0 0,0 0-6 0 0,0 0-86 0 0,0 0-165 0 0,0 0-219 0 0,0 0-175 0 0,0 0-139 0 0,0 0-131 0 0,0 0-70 0 0,36-25-71 0 0,110-76-56 0 0,-91 72-37 0 0,-48 26-229 0 0,-1 1 0 0 0,1 0 0 0 0,0 0-1 0 0,-1 1 1 0 0,1 0 0 0 0,0 0 0 0 0,0 0 0 0 0,0 1 0 0 0,0 0 0 0 0,-1 0-1 0 0,1 1 1 0 0,0 0 0 0 0,0 0 0 0 0,0 1 0 0 0,-1-1 0 0 0,1 2 0 0 0,-1-1 0 0 0,1 1-1 0 0,-1 0 1 0 0,0 0 0 0 0,0 0 0 0 0,0 1 0 0 0,0 0 0 0 0,-1 0 0 0 0,0 1-1 0 0,0-1 1 0 0,0 1 0 0 0,2 3-18 0 0,2 5 4 0 0,-6-7 2 0 0,0 0-1 0 0,1 0 1 0 0,0-1-1 0 0,0 1 1 0 0,1-1-1 0 0,-1 0 1 0 0,1 0 0 0 0,0 0-1 0 0,1-1 1 0 0,-1 0-1 0 0,1 0 1 0 0,0 0-1 0 0,0-1 1 0 0,0 1 0 0 0,0-1-1 0 0,1-1 1 0 0,6 3-6 0 0,134 3 1241 0 0,-106-8-836 0 0,-41 0-443 0 0,26 7-1833 0 0,-21-6-1097 0 0,-3-1-1044 0 0,2 0-8269 0 0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5:52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13027 0 0,'0'0'1075'0'0,"0"0"-286"0"0,0 0 213 0 0,0 0 377 0 0,0 0 169 0 0,0 0-80 0 0,0 0-250 0 0,0 0-322 0 0,0 0-257 0 0,0 0-184 0 0,37 1-162 0 0,118 1-105 0 0,-18-20-85 0 0,-93 13-375 0 0,12-2-1152 0 0,-20 3-4610 0 0,-23 1-5379 0 0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6:30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0 539 0 0 0,'0'0'915'0'0,"0"0"501"0"0,0 0 166 0 0,0 0 2 0 0,0 0-43 0 0,0 0-68 0 0,0 0-78 0 0,0 0-107 0 0,0-10-39 0 0,1-3-724 0 0,0-9-27 0 0,-1-2 2845 0 0,0 24-2399 0 0,0 1 5058 0 0,1 9-5935 0 0,158 230 1788 0 0,-40 125-1369 0 0,-84-314-403 0 0,-27-36 1033 0 0,48-227 51 0 0,-1-38-911 0 0,-12 46-127 0 0,-28 153-74 0 0,-9 5 337 0 0,0 15-412 0 0,40 13-6241 0 0,-30 16-2939 0 0,-7-1-3256 0 0</inkml:trace>
  <inkml:trace contextRef="#ctx0" brushRef="#br0" timeOffset="1201.695">838 770 4505 0 0,'0'0'1867'0'0,"0"0"-304"0"0,0 0-48 0 0,0 0 31 0 0,0 0-51 0 0,0 0-192 0 0,0 0-287 0 0,0 0-159 0 0,0 0-12 0 0,0 0 64 0 0,0 0 66 0 0,0 0-66 0 0,11 3-103 0 0,94 9 1690 0 0,-84-11-2163 0 0,-1-1 0 0 0,1-1-1 0 0,-1-1 1 0 0,0-1-1 0 0,0-1 1 0 0,0 0-1 0 0,0-2 1 0 0,0 0-1 0 0,4-3-332 0 0,-10 2 113 0 0,-7 5-64 0 0,-1 1 1 0 0,0-1 0 0 0,1-1-1 0 0,-1 1 1 0 0,0-1-1 0 0,-1 0 1 0 0,1-1-1 0 0,-1 1 1 0 0,1-1-1 0 0,-1 0 1 0 0,0 0 0 0 0,0-1-1 0 0,-1 1 1 0 0,1-1-1 0 0,-1 0 1 0 0,0-1-1 0 0,0 1 1 0 0,-1-1 0 0 0,0 1-1 0 0,0-1 1 0 0,0 0-1 0 0,-1 0 1 0 0,1-1-1 0 0,-2 1 1 0 0,1 0 0 0 0,-1-1-1 0 0,1-1-49 0 0,-2 4 11 0 0,1 1 1 0 0,-1-1-1 0 0,0 1 0 0 0,0-1 1 0 0,0 0-1 0 0,0 1 0 0 0,-1-1 0 0 0,1 1 1 0 0,-1-1-1 0 0,0 1 0 0 0,0-1 1 0 0,-1 1-1 0 0,1-1 0 0 0,-1 1 0 0 0,1 0 1 0 0,-1 0-1 0 0,0 0 0 0 0,0 0 1 0 0,0 0-1 0 0,-1 0 0 0 0,1 1 1 0 0,-1-1-1 0 0,0 1 0 0 0,1-1 0 0 0,-1 1 1 0 0,0 0-1 0 0,0 0 0 0 0,0 1 1 0 0,-1-1-1 0 0,0 0-11 0 0,-10-3-10 0 0,-1 0 1 0 0,0 1-1 0 0,0 1 0 0 0,0 0 1 0 0,-1 1-1 0 0,1 1 1 0 0,0 0-1 0 0,-1 1 0 0 0,1 0 1 0 0,-9 3 9 0 0,-27-2 47 0 0,-36 34-18 0 0,75-27-8 0 0,0 2 0 0 0,0-1 0 0 0,1 2 0 0 0,0-1 1 0 0,1 1-1 0 0,0 1 0 0 0,1 0 0 0 0,0 0 0 0 0,1 1 0 0 0,0 0 1 0 0,1 0-1 0 0,1 1 0 0 0,0 0 0 0 0,1 0 0 0 0,-3 10-21 0 0,2 0 78 0 0,2 1-1 0 0,0-1 1 0 0,1 1-1 0 0,1 0 1 0 0,2 0-1 0 0,0-1 1 0 0,2 8-78 0 0,-1-22 43 0 0,1-1 0 0 0,0 1 0 0 0,1 0 0 0 0,0-1 0 0 0,1 1 0 0 0,0-1 0 0 0,0 0 0 0 0,0 0 0 0 0,1-1 0 0 0,1 1-1 0 0,0-1 1 0 0,0-1 0 0 0,0 1 0 0 0,1-1 0 0 0,0 0 0 0 0,0 0 0 0 0,1-1 0 0 0,0 0 0 0 0,0 0 0 0 0,1-1 0 0 0,-1 0 0 0 0,1 0 0 0 0,0-1 0 0 0,0 0 0 0 0,1-1 0 0 0,-1 0 0 0 0,1 0 0 0 0,0-1 0 0 0,-1-1 0 0 0,1 1-1 0 0,0-2 1 0 0,0 1 0 0 0,0-1 0 0 0,5-1-43 0 0,145-15 829 0 0,-97 2-581 0 0,-58 11-120 0 0,-3 0-1694 0 0,-2-7-1375 0 0,7 2-7100 0 0,-3 4-2537 0 0</inkml:trace>
  <inkml:trace contextRef="#ctx0" brushRef="#br0" timeOffset="2024.429">1717 913 1776 0 0,'0'0'2102'0'0,"0"0"-519"0"0,0 0 59 0 0,0 0 269 0 0,0 0 113 0 0,0 0-125 0 0,0 0-358 0 0,0 0-421 0 0,0 0-282 0 0,0 0-158 0 0,0 0-98 0 0,0 0-52 0 0,0 0-26 0 0,2 23 2275 0 0,-5-4-2542 0 0,0-1 0 0 0,-1 0 0 0 0,-1 0 0 0 0,-1 0 0 0 0,0-1 0 0 0,-1 0 0 0 0,-1 0 0 0 0,-1-1 0 0 0,0 0 0 0 0,-1 0 0 0 0,-1-1 0 0 0,-9 11-237 0 0,-27 44 358 0 0,46-69-337 0 0,0 0-1 0 0,0 0 0 0 0,0 0 0 0 0,0 0 1 0 0,0 1-1 0 0,0-1 0 0 0,1 0 1 0 0,-1 1-1 0 0,0-1 0 0 0,1 0 1 0 0,-1 1-1 0 0,1-1 0 0 0,-1 1 1 0 0,1-1-1 0 0,0 0 0 0 0,0 1 0 0 0,0-1 1 0 0,0 1-1 0 0,0-1 0 0 0,0 1 1 0 0,0-1-1 0 0,0 1 0 0 0,0-1 1 0 0,1 1-1 0 0,-1-1 0 0 0,0 1 0 0 0,1-1 1 0 0,0 0-1 0 0,-1 1 0 0 0,1-1 1 0 0,0 0-1 0 0,0 1 0 0 0,-1-1 1 0 0,1 0-1 0 0,0 0 0 0 0,0 0 1 0 0,0 0-1 0 0,0 0 0 0 0,1 0 0 0 0,-1 0-20 0 0,107 7 1274 0 0,-10-12-583 0 0,-93-22-7440 0 0,-6 12 776 0 0,1 9-20 0 0,0 4-2782 0 0</inkml:trace>
  <inkml:trace contextRef="#ctx0" brushRef="#br0" timeOffset="2266.828">1408 1051 7482 0 0,'0'0'2600'0'0,"0"0"-547"0"0,0 0-336 0 0,0 0-332 0 0,0 0-261 0 0,0 0-104 0 0,0 0-77 0 0,0 0-32 0 0,0 0 29 0 0,0 0-95 0 0,0 0-135 0 0,0 0-109 0 0,0 0-63 0 0,32 1-53 0 0,99 2-58 0 0,48-7 527 0 0,-120 2-238 0 0,-30 1-2558 0 0,0 0-7815 0 0,-27 1-2079 0 0</inkml:trace>
  <inkml:trace contextRef="#ctx0" brushRef="#br0" timeOffset="3348.216">938 304 4993 0 0,'0'0'1659'0'0,"0"0"39"0"0,0 0 126 0 0,0 0 50 0 0,0 0-142 0 0,0 0-263 0 0,0 0-302 0 0,0 0-286 0 0,0 0-173 0 0,0 0-82 0 0,0 0-1 0 0,0 0 18 0 0,2-3-8 0 0,123-129 3488 0 0,-11-2-3244 0 0,-85 99-633 0 0,-27 77-165 0 0,-1-20 29 0 0,0 0 1 0 0,2-1-1 0 0,1 1 1 0 0,0-1-1 0 0,2 1 1 0 0,0-2-1 0 0,2 3-110 0 0,55 90 412 0 0,-56-104 376 0 0,0-2-3012 0 0,-5-5-8777 0 0,-2-2-1137 0 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6:39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14331 702 0 0 0,'0'0'480'0'0,"0"0"814"0"0,0 0 397 0 0,0 0 121 0 0,0 0-88 0 0,0 0-179 0 0,0 0-176 0 0,0 0-107 0 0,0 0-104 0 0,0 0-110 0 0,2-3-101 0 0,1-25 4663 0 0,-28 5-3133 0 0,14 19-2331 0 0,-1 0 1 0 0,1 0-1 0 0,-1 1 0 0 0,0 1 1 0 0,0 0-1 0 0,0 1 1 0 0,0 0-1 0 0,0 1 0 0 0,0 0 1 0 0,-8 1-147 0 0,-6 0 128 0 0,-132 33 456 0 0,86-3-242 0 0,70-29-342 0 0,0-1 1 0 0,-1 1 0 0 0,1 0 0 0 0,0 0 0 0 0,0 0 0 0 0,0 0-1 0 0,0 0 1 0 0,1 0 0 0 0,-1 1 0 0 0,1-1 0 0 0,-1 1-1 0 0,1-1 1 0 0,0 1 0 0 0,0-1 0 0 0,0 1 0 0 0,0 0-1 0 0,0-1 1 0 0,0 1 0 0 0,1 0 0 0 0,0 0 0 0 0,-1 0-1 0 0,1-1 1 0 0,0 1 0 0 0,0 0 0 0 0,1 0 0 0 0,-1 0 0 0 0,0-1-1 0 0,2 3 0 0 0,40 41 52 0 0,44-15 167 0 0,-64-27-143 0 0,66 15 192 0 0,-88-17-240 0 0,-1 1-1 0 0,1-1 1 0 0,-1 0 0 0 0,1 0-1 0 0,-1 0 1 0 0,0 0 0 0 0,0 0-1 0 0,0 1 1 0 0,0-1 0 0 0,0-1-1 0 0,0 1 1 0 0,-1 0 0 0 0,1 0-1 0 0,-1 0 1 0 0,1-1-1 0 0,-1 1 1 0 0,0-1 0 0 0,1 1-1 0 0,-1-1 1 0 0,0 0 0 0 0,0 0-1 0 0,0 1 1 0 0,0-1 0 0 0,0-1-1 0 0,0 1 1 0 0,0 0 0 0 0,-1 0-1 0 0,1-1 1 0 0,0 1 0 0 0,0-1-1 0 0,-1 0 1 0 0,1 0-28 0 0,-6 4 37 0 0,-198 131 123 0 0,201-131-161 0 0,0 1 0 0 0,1 0 0 0 0,-1 0 1 0 0,1 1-1 0 0,0-1 0 0 0,1 1 1 0 0,-1 0-1 0 0,1 0 0 0 0,0 0 0 0 0,0 1 1 0 0,1-1-1 0 0,0 1 0 0 0,0-1 0 0 0,1 1 1 0 0,-1 0-1 0 0,1-1 0 0 0,1 1 0 0 0,0 0 1 0 0,-1 0-1 0 0,2 0 0 0 0,-1 0 0 0 0,1-1 1 0 0,0 1-1 0 0,1 0 0 0 0,0-1 0 0 0,0 1 1 0 0,1 2 0 0 0,2-3 26 0 0,0-1 0 0 0,0 0 0 0 0,1 0 0 0 0,0 0 0 0 0,0 0 0 0 0,0-1 0 0 0,1 0 0 0 0,-1-1 0 0 0,1 1 0 0 0,0-1 0 0 0,0 0-1 0 0,0-1 1 0 0,0 0 0 0 0,0 0 0 0 0,1 0 0 0 0,-1-1 0 0 0,1 0 0 0 0,-1-1 0 0 0,1 1-26 0 0,8 1 105 0 0,140 2 504 0 0,-154-3-624 0 0,-1-1 1 0 0,1 0-1 0 0,0 1 1 0 0,0-1-1 0 0,0 0 1 0 0,0 0 0 0 0,0 0-1 0 0,-1-1 1 0 0,1 1-1 0 0,0 0 1 0 0,0-1-1 0 0,0 1 1 0 0,0-1-1 0 0,-1 1 1 0 0,1-1 0 0 0,0 0-1 0 0,-1 0 1 0 0,1 0-1 0 0,0 0 1 0 0,-1 0-1 0 0,1 0 1 0 0,-1 0-1 0 0,0-1 1 0 0,1 1 0 0 0,-1-1-1 0 0,0 1 1 0 0,0-1-1 0 0,0 1 1 0 0,0-1-1 0 0,0 1 1 0 0,0-1 0 0 0,0 0-1 0 0,-1 1 1 0 0,1-1-1 0 0,0-1 15 0 0,4-70-5126 0 0,-5 23-6821 0 0,0 35 1685 0 0</inkml:trace>
  <inkml:trace contextRef="#ctx0" brushRef="#br0" timeOffset="587.055">14006 286 2729 0 0,'0'0'2205'0'0,"0"0"-994"0"0,0 0-301 0 0,0 0 195 0 0,0 0 377 0 0,0 0 298 0 0,0 0 35 0 0,0 0-211 0 0,0 0-367 0 0,0 0-341 0 0,0 0-206 0 0,0 0-147 0 0,5-5-45 0 0,21-21 535 0 0,-35 93 3521 0 0,0 1-3727 0 0,2 259 866 0 0,-10-168-1313 0 0,-16 152-75 0 0,15-84-209 0 0,-8-70 17 0 0,12-79-38 0 0,11-98-3127 0 0,2 0-4787 0 0,3 15-4050 0 0</inkml:trace>
  <inkml:trace contextRef="#ctx0" brushRef="#br0" timeOffset="2483.577">15457 436 7242 0 0,'0'0'1525'0'0,"0"0"-50"0"0,0 0 90 0 0,0 0 92 0 0,0 0 78 0 0,0 0-104 0 0,0 0-241 0 0,0 0-257 0 0,0 0-279 0 0,0 0-217 0 0,0 0-111 0 0,0 0-66 0 0,0 0-48 0 0,-3 0-61 0 0,225 1 3056 0 0,-11 17-3044 0 0,-159-13-263 0 0,-79-10 1927 0 0,26 5-2024 0 0,-12-10 88 0 0,0 0 0 0 0,0-1 0 0 0,1-1 0 0 0,1 0 0 0 0,0 0 0 0 0,0-1 0 0 0,-5-11-91 0 0,-33-86 95 0 0,44 85-4382 0 0,3-1-4540 0 0,2 26-3507 0 0</inkml:trace>
  <inkml:trace contextRef="#ctx0" brushRef="#br0" timeOffset="3453.17">16666 875 0 0 0,'0'0'713'0'0,"0"0"257"0"0,0 0 29 0 0,0 0-39 0 0,0 0 94 0 0,0 0 66 0 0,0 0 81 0 0,0 0 81 0 0,0 0 4 0 0,0 0-81 0 0,-3-9 589 0 0,2 8 1547 0 0,2 0 3660 0 0,74 9-4988 0 0,28-19-748 0 0,3-1-559 0 0,12 11-245 0 0,-118-6-1508 0 0,0 1-2489 0 0,0 4-5122 0 0,0 2-2615 0 0</inkml:trace>
  <inkml:trace contextRef="#ctx0" brushRef="#br0" timeOffset="3753.931">16622 1049 8698 0 0,'0'0'2416'0'0,"0"0"-899"0"0,0 0-464 0 0,0 0 30 0 0,0 0 145 0 0,0 0 89 0 0,0 0-21 0 0,0 0-93 0 0,0 0-83 0 0,0 0-134 0 0,0 0-131 0 0,0 0-82 0 0,0 0-98 0 0,35-3-64 0 0,110-11-70 0 0,111 4 302 0 0,-224 12-1187 0 0,-16-1-2704 0 0,1 0-8018 0 0,-9-1-691 0 0</inkml:trace>
  <inkml:trace contextRef="#ctx0" brushRef="#br0" timeOffset="20977.981">18976 471 4481 0 0,'0'0'1714'0'0,"0"0"-430"0"0,0 0-29 0 0,0 0 125 0 0,0 0 4 0 0,0 0-129 0 0,0 0-185 0 0,0 0-149 0 0,0 0-34 0 0,0 0 2 0 0,0 0-48 0 0,0 0-23 0 0,0 0-10 0 0,15-8-8 0 0,47-25-15 0 0,29-47 2009 0 0,63-100-635 0 0,-13 34-1480 0 0,-99 123-335 0 0,-42 23-298 0 0,0 0-13 0 0,0 0 19 0 0,0 0 4 0 0,0 0-21 0 0,0 0 10 0 0,0 0 8 0 0,19 27 796 0 0,54 120 112 0 0,-53-48-774 0 0,-13-65-275 0 0,-7-33 65 0 0,10 7-830 0 0,-2-7 224 0 0,4 1-1343 0 0,-5-7-3592 0 0,-5-1-6234 0 0</inkml:trace>
  <inkml:trace contextRef="#ctx0" brushRef="#br0" timeOffset="4389.267">18144 798 1704 0 0,'0'0'2433'0'0,"0"0"-370"0"0,0 0-25 0 0,0 0 56 0 0,0 0-50 0 0,0 0-198 0 0,0 0-286 0 0,-32 0-238 0 0,-101 1-221 0 0,7 18 1637 0 0,107-14-2547 0 0,-1 2 1 0 0,0 0-1 0 0,1 0 0 0 0,1 2 0 0 0,-1 1 0 0 0,1 0 0 0 0,1 1 1 0 0,0 1-1 0 0,1 0 0 0 0,0 1 0 0 0,-10 11-191 0 0,19-16 23 0 0,1-1 0 0 0,0 1 0 0 0,0 1 0 0 0,1-1-1 0 0,0 1 1 0 0,0-1 0 0 0,1 2 0 0 0,0-1 0 0 0,1 0-1 0 0,-1 4-22 0 0,-5 62 171 0 0,12-70-123 0 0,-1 1 1 0 0,0-1-1 0 0,1 0 1 0 0,0 0-1 0 0,0 0 0 0 0,1-1 1 0 0,-1 1-1 0 0,1-1 1 0 0,0 0-1 0 0,0 0 0 0 0,1 0 1 0 0,-1 0-1 0 0,1-1 1 0 0,0 0-1 0 0,0 0 0 0 0,0 0 1 0 0,0 0-1 0 0,0-1 1 0 0,1 0-1 0 0,-1 0 0 0 0,1-1 1 0 0,-1 1-1 0 0,1-1 1 0 0,0 0-1 0 0,-1-1 0 0 0,1 1 1 0 0,0-1-1 0 0,0 0 1 0 0,-1-1-1 0 0,1 1 0 0 0,3-2-48 0 0,19-1 145 0 0,-1 0 1 0 0,0-3-1 0 0,0 0 0 0 0,0-1 0 0 0,-1-2 0 0 0,0-1 0 0 0,-1-1 1 0 0,0-1-1 0 0,0-1 0 0 0,-1-1 0 0 0,-1-1 0 0 0,-1-1 0 0 0,9-9-145 0 0,173-154 599 0 0,-172 152-503 0 0,-25 26-13 0 0,-7 1-56 0 0,0 0-18 0 0,0 9-50 0 0,-8 170 182 0 0,11-167-140 0 0,1-1 0 0 0,1 0 0 0 0,0-1 0 0 0,1 1 0 0 0,0-1 0 0 0,0 0 0 0 0,1 0 0 0 0,0-1 1 0 0,1 0-1 0 0,0 0 0 0 0,1-1 0 0 0,-1 0 0 0 0,2 0 0 0 0,-1-1 0 0 0,8 4-1 0 0,-9-6-67 0 0,1 0-1 0 0,0 0 1 0 0,0 0-1 0 0,1-1 1 0 0,-1-1-1 0 0,1 0 1 0 0,0 0 0 0 0,0-1-1 0 0,0 0 1 0 0,0-1-1 0 0,0 0 1 0 0,4 0 67 0 0,14-3-3620 0 0,-2-3-3360 0 0,-17 3-5532 0 0</inkml:trace>
  <inkml:trace contextRef="#ctx0" brushRef="#br0" timeOffset="19208.235">18874 991 2473 0 0,'0'0'1439'0'0,"0"0"-243"0"0,0 0 37 0 0,0 0 137 0 0,0 0 12 0 0,0 0-193 0 0,0 0-247 0 0,0 0-133 0 0,0 0-53 0 0,0 0 2 0 0,0 0-19 0 0,6 1-95 0 0,93 24 3960 0 0,-87-21-4297 0 0,1-1 1 0 0,-1 0 0 0 0,1-1-1 0 0,0 0 1 0 0,0-1 0 0 0,-1-1 0 0 0,1 0-1 0 0,0 0 1 0 0,2-2-308 0 0,21 1 263 0 0,144-22 789 0 0,-148 19-865 0 0,-26 4-143 0 0,0 0-1 0 0,0-1 0 0 0,1 0 0 0 0,-1 0 0 0 0,0 0 0 0 0,0 0 0 0 0,0-1 0 0 0,0 0 0 0 0,0-1 0 0 0,-1 1 0 0 0,1-1 1 0 0,-1 0-1 0 0,0-1 0 0 0,1 1 0 0 0,2-4-43 0 0,6-9 239 0 0,7-34 471 0 0,-20 45-686 0 0,-1 0-1 0 0,1 0 0 0 0,-1 0 1 0 0,0 0-1 0 0,0 0 0 0 0,-1-1 1 0 0,0 1-1 0 0,0 0 0 0 0,0 0 1 0 0,0 0-1 0 0,-1 0 0 0 0,0 0 0 0 0,0 1 1 0 0,0-1-1 0 0,0 1 0 0 0,-1-1 1 0 0,0 1-1 0 0,0 0 0 0 0,0-1 1 0 0,0 2-1 0 0,-1-1 0 0 0,1 0 1 0 0,-1 1-24 0 0,-6-1 6 0 0,1 0 0 0 0,0 1 0 0 0,-1 1 0 0 0,0-1 0 0 0,1 2 1 0 0,-1-1-1 0 0,0 1 0 0 0,0 1 0 0 0,0 0 0 0 0,0 0 0 0 0,0 1 1 0 0,-4 1-7 0 0,-25-1 10 0 0,-94 42 134 0 0,47 10-10 0 0,79-46-78 0 0,-1 1 1 0 0,1 0-1 0 0,0 1 0 0 0,0 0 0 0 0,1 0 0 0 0,0 0 1 0 0,1 0-1 0 0,0 1 0 0 0,1 0 0 0 0,0 0 0 0 0,0 1 1 0 0,1-1-1 0 0,0 1 0 0 0,1-1 0 0 0,0 1 0 0 0,1 0 1 0 0,0 0-1 0 0,1 0 0 0 0,0 0 0 0 0,0 0 0 0 0,2 0 1 0 0,0 3-57 0 0,-1-4 39 0 0,1 0 1 0 0,0-1 0 0 0,1 1 0 0 0,0-1 0 0 0,1 0 0 0 0,0 0 0 0 0,0 0 0 0 0,1 0-1 0 0,0-1 1 0 0,1 1 0 0 0,-1-1 0 0 0,2-1 0 0 0,-1 1 0 0 0,1-1 0 0 0,0 0 0 0 0,0-1-1 0 0,1 1 1 0 0,0-2 0 0 0,0 1 0 0 0,7 3-40 0 0,5-1 92 0 0,1-1 0 0 0,0-1 0 0 0,0-1 0 0 0,0-1 0 0 0,1 0 0 0 0,-1-2 0 0 0,1 0 0 0 0,21-2-92 0 0,71-7 314 0 0,-115 7-328 0 0,1-1 1 0 0,0 1 0 0 0,-1 0-1 0 0,1 0 1 0 0,0 0 0 0 0,-1-1-1 0 0,1 1 1 0 0,0 0 0 0 0,-1 0-1 0 0,1-1 1 0 0,0 1 0 0 0,-1 0-1 0 0,1-1 1 0 0,0 1 0 0 0,0 0 0 0 0,-1-1-1 0 0,1 1 1 0 0,0 0 0 0 0,0-1-1 0 0,0 1 1 0 0,-1-1 0 0 0,1 1-1 0 0,0 0 1 0 0,0-1 0 0 0,0 1-1 0 0,0-1 1 0 0,0 1 0 0 0,0 0-1 0 0,0-1 1 0 0,0 1 0 0 0,0-1-1 0 0,0 1 1 0 0,0-1 0 0 0,0 1-1 0 0,0 0 1 0 0,1-1 0 0 0,-1 1 0 0 0,0-1-1 0 0,0 1 1 0 0,0 0 0 0 0,0-1-1 0 0,1 1 1 0 0,-1 0 0 0 0,0-1-1 0 0,0 1 1 0 0,1 0 0 0 0,-1-1-1 0 0,0 1 1 0 0,1 0 0 0 0,-1 0-1 0 0,0-1 1 0 0,1 1 0 0 0,-1 0-1 0 0,0 0 1 0 0,1 0 0 0 0,-1-1-1 0 0,1 1 1 0 0,-1 0 0 0 0,0 0 0 0 0,1 0-1 0 0,-1 0 14 0 0,-6-5-616 0 0,-4 0-723 0 0,2 2-1569 0 0,4-2-3903 0 0,1-1-5429 0 0</inkml:trace>
  <inkml:trace contextRef="#ctx0" brushRef="#br0" timeOffset="20079.897">19733 1103 10426 0 0,'0'0'1993'0'0,"0"0"-724"0"0,0 0-205 0 0,0 0 182 0 0,0 0 105 0 0,0 0-85 0 0,0 0-262 0 0,0 0-344 0 0,0 0-213 0 0,0 0-28 0 0,0 0 29 0 0,0 0 60 0 0,0 0 32 0 0,-1 7-56 0 0,-27 60 751 0 0,-67 94-12 0 0,69-112-1086 0 0,113-175 310 0 0,16 22-375 0 0,-79 77-71 0 0,-15 65 19 0 0,-7-26-17 0 0,0-1-1 0 0,0 1 1 0 0,1-1-1 0 0,1 0 1 0 0,0 0-1 0 0,0 0 1 0 0,1 0-1 0 0,0-1 1 0 0,6 8-3 0 0,-8-15 21 0 0,0 0 0 0 0,0 0 0 0 0,0-1-1 0 0,0 1 1 0 0,1-1 0 0 0,-1 0 0 0 0,1 0 0 0 0,0-1 0 0 0,0 1 0 0 0,0-1 0 0 0,-1 1 0 0 0,1-1-1 0 0,0-1 1 0 0,0 1 0 0 0,1 0 0 0 0,-1-1 0 0 0,0 0 0 0 0,0 0 0 0 0,0 0 0 0 0,0 0-1 0 0,0-1 1 0 0,0 0 0 0 0,0 0 0 0 0,0 0 0 0 0,0 0 0 0 0,0 0 0 0 0,0-1 0 0 0,-1 0 0 0 0,1 1-1 0 0,0-2 1 0 0,-1 1 0 0 0,0 0 0 0 0,1-1 0 0 0,-1 1 0 0 0,0-1 0 0 0,0 0 0 0 0,-1 0-1 0 0,1 0 1 0 0,0 0 0 0 0,-1-1 0 0 0,2-2-21 0 0,56-105 682 0 0,-53 54-3360 0 0,-7 47-4224 0 0,0 8-4866 0 0</inkml:trace>
  <inkml:trace contextRef="#ctx0" brushRef="#br0" timeOffset="31862.905">15759 775 0 0 0,'0'0'529'0'0,"12"-4"3907"0"0,-10 2 8219 0 0,-7-5-6474 0 0,-50-33-5638 0 0,39 36-414 0 0,-1 0-1 0 0,0 1 1 0 0,0 1 0 0 0,-1 1 0 0 0,1 1-1 0 0,0 0 1 0 0,0 1 0 0 0,0 0 0 0 0,-8 3-129 0 0,-81 57 429 0 0,100-55-410 0 0,0 0 0 0 0,0 1-1 0 0,0 0 1 0 0,1 0 0 0 0,0 0 0 0 0,0 1-1 0 0,1-1 1 0 0,0 1 0 0 0,0 0-1 0 0,1 1 1 0 0,0-1 0 0 0,0 1 0 0 0,1-1-1 0 0,0 1 1 0 0,1 0 0 0 0,0 0 0 0 0,0-1-1 0 0,1 1 1 0 0,0 0 0 0 0,0 0-1 0 0,1 0 1 0 0,0 0 0 0 0,1-1 0 0 0,2 7-19 0 0,-1-5 21 0 0,0 0 1 0 0,1-1-1 0 0,1 1 1 0 0,-1-1 0 0 0,1 0-1 0 0,1 0 1 0 0,0-1-1 0 0,0 0 1 0 0,0 0 0 0 0,7 6-22 0 0,91 75 181 0 0,-97-86-140 0 0,1-1 0 0 0,-1 0 0 0 0,1-1 0 0 0,-1 1 0 0 0,1-1 0 0 0,0-1 0 0 0,-1 1 0 0 0,1-1 0 0 0,0-1 0 0 0,-1 1 0 0 0,1-1 0 0 0,-1-1 0 0 0,1 1 0 0 0,-1-1 0 0 0,1-1 0 0 0,-1 1 0 0 0,0-1 0 0 0,0-1 0 0 0,0 1 0 0 0,-1-1 0 0 0,1 0 0 0 0,5-5-41 0 0,-4 1 48 0 0,0 0 1 0 0,0 0 0 0 0,0-1-1 0 0,-2 0 1 0 0,1-1 0 0 0,-1 1 0 0 0,0-1-1 0 0,-1 0 1 0 0,0-1 0 0 0,-1 1 0 0 0,0-1-1 0 0,0 0 1 0 0,-1 0 0 0 0,1-9-49 0 0,8-22-21 0 0,5-35 84 0 0,-13 47-38 0 0,-4 30-2 0 0,0 0 3 0 0,0 0 1 0 0,0 0-18 0 0,0 0-6 0 0,0 0 28 0 0,0 0-2 0 0,0 0-16 0 0,0 0 1 0 0,0 0-12 0 0,0 0-18 0 0,0 0 26 0 0,0 0-10 0 0,0 0 8 0 0,0 0 12 0 0,0 0-7 0 0,0 0-14 0 0,0 0-1 0 0,0 0-12 0 0,0 0 32 0 0,0 0-3 0 0,0 0-19 0 0,0 0-5 0 0,0 0-1 0 0,0 0 14 0 0,0 0-20 0 0,0 0 3 0 0,0 0 12 0 0,0 0-15 0 0,0 0 10 0 0,0 0 17 0 0,0 0-22 0 0,0 30-49 0 0,-3-1 80 0 0,0 0 0 0 0,2 0 0 0 0,2 0-1 0 0,0 0 1 0 0,5 20-20 0 0,-3-38 10 0 0,1-1 0 0 0,0 1-1 0 0,1-1 1 0 0,0 0 0 0 0,0 0-1 0 0,1 0 1 0 0,1-1 0 0 0,-1 0-1 0 0,1 0 1 0 0,1 0 0 0 0,1 0-10 0 0,48 27 205 0 0,-10-32 153 0 0,-45-2-2388 0 0,-2-3 737 0 0,0-3-4937 0 0,0 3-6039 0 0</inkml:trace>
  <inkml:trace contextRef="#ctx0" brushRef="#br0" timeOffset="65160.078">0 2062 792 0 0,'0'0'1251'0'0,"0"0"-737"0"0,0 0-502 0 0,0 0-198 0 0,0 0 13 0 0,0 0 94 0 0,0 0 115 0 0,0 0 123 0 0,0 0 81 0 0,0 0 56 0 0,0 0 107 0 0,7-6 93 0 0,69-46 2448 0 0,32-2 52 0 0,42 16-1433 0 0,12 7-712 0 0,129-8-851 0 0,812-65 846 0 0,-813 74-616 0 0,149 14-115 0 0,55 28 46 0 0,-144-1-22 0 0,388-18-71 0 0,-151 34-4 0 0,28-15-27 0 0,-469-13-9 0 0,459-14 92 0 0,182 15-67 0 0,-414 12-45 0 0,24 11 43 0 0,528 3 110 0 0,73-40 6 0 0,-305 6 4 0 0,72-4-239 0 0,994-4 415 0 0,-1617 16-277 0 0,1075-4 118 0 0,-353-18-176 0 0,-68-8 92 0 0,-402 17 22 0 0,880-18 111 0 0,-301 7-24 0 0,-525 5-63 0 0,-224 8-52 0 0,1624-82 265 0 0,-768-10 123 0 0,-766 68 586 0 0,202 8-1072 0 0,205 23 1399 0 0,-617-4-764 0 0,-22-3-102 0 0,79 3-181 0 0,1 1-4 0 0,-43-1-21 0 0,2 4 81 0 0,-120 4-429 0 0,-1 0-31 0 0,0 0-47 0 0,0 0-80 0 0,0 0-163 0 0,0 0-259 0 0,0 7-10024 0 0,0-6 610 0 0</inkml:trace>
  <inkml:trace contextRef="#ctx0" brushRef="#br0" timeOffset="66837.261">1688 2147 4393 0 0,'0'0'1631'0'0,"0"0"-399"0"0,0 0-88 0 0,0 0 209 0 0,0 0 180 0 0,0 0 56 0 0,0 0-117 0 0,0 0-182 0 0,0 0-191 0 0,0 0-203 0 0,0 0-183 0 0,-6 2-186 0 0,3 0-450 0 0,-1 0 0 0 0,1 0 1 0 0,0 0-1 0 0,0 0 0 0 0,-1 1 0 0 0,2-1 0 0 0,-1 1 1 0 0,0-1-1 0 0,0 1 0 0 0,1 0 0 0 0,-1 0 0 0 0,1 1 1 0 0,0-1-1 0 0,0 0 0 0 0,0 1 0 0 0,1-1 0 0 0,-1 1 1 0 0,0 2-78 0 0,-128 471 2612 0 0,30-130-2301 0 0,48-224-215 0 0,84-216 271 0 0,178-485-242 0 0,-92 261-80 0 0,-106 305-54 0 0,-12 42-52 0 0,-1-21 111 0 0,-18 221 250 0 0,38 8-218 0 0,-14-209-78 0 0,1 0 1 0 0,1 0-1 0 0,2-1 1 0 0,1 0 0 0 0,12 25-5 0 0,-21-51 9 0 0,0 0 1 0 0,0 1 0 0 0,0-1-1 0 0,0 0 1 0 0,0 0 0 0 0,1 1-1 0 0,-1-1 1 0 0,1 0 0 0 0,-1 0 0 0 0,1-1-1 0 0,0 1 1 0 0,0 0 0 0 0,0 0-1 0 0,0-1 1 0 0,0 0 0 0 0,0 1 0 0 0,0-1-1 0 0,0 0 1 0 0,1 0 0 0 0,-1 0-1 0 0,1 0 1 0 0,-1 0 0 0 0,0-1-1 0 0,1 1 1 0 0,-1-1 0 0 0,1 1 0 0 0,-1-1-1 0 0,1 0 1 0 0,0 0 0 0 0,-1 0-1 0 0,1 0 1 0 0,-1-1 0 0 0,1 1 0 0 0,-1-1-1 0 0,0 1 1 0 0,1-1 0 0 0,-1 0-1 0 0,1 0 1 0 0,-1 0 0 0 0,0 0-1 0 0,0-1 1 0 0,0 1 0 0 0,2-2-10 0 0,11-14 132 0 0,0-1 1 0 0,-2 0-1 0 0,0-2 1 0 0,-1 1 0 0 0,-1-2-1 0 0,-1 1 1 0 0,-1-1-1 0 0,3-11-132 0 0,1 2 84 0 0,14-28-3 0 0,-2-2 0 0 0,-2-1 0 0 0,-3 0 0 0 0,-3-2-1 0 0,-3 0 1 0 0,-3-1 0 0 0,-2 0 0 0 0,-1-34-81 0 0,-8 91 5 0 0,-15-48-25 0 0,14 55-47 0 0,1 0-1 0 0,-1 0 1 0 0,0-1 0 0 0,0 1-1 0 0,0 0 1 0 0,0 0-1 0 0,0 0 1 0 0,0 0 0 0 0,0 0-1 0 0,0 0 1 0 0,0 1-1 0 0,0-1 1 0 0,0 0-1 0 0,0 0 1 0 0,1 1 0 0 0,-1-1-1 0 0,0 0 1 0 0,0 1-1 0 0,0-1 1 0 0,0 1 0 0 0,1-1-1 0 0,-1 1 1 0 0,0-1-1 0 0,0 1 1 0 0,1 0-1 0 0,-1-1 1 0 0,1 1 0 0 0,-1 0-1 0 0,0 0 1 0 0,1-1-1 0 0,-1 1 1 0 0,1 0 0 0 0,0 0-1 0 0,-1 0 1 0 0,1 0-1 0 0,0 0 1 0 0,-1-1-1 0 0,1 1 68 0 0,-19 40-4005 0 0,7-11-5396 0 0,3-10-1027 0 0</inkml:trace>
  <inkml:trace contextRef="#ctx0" brushRef="#br0" timeOffset="67209.064">2291 2548 9162 0 0,'0'0'3195'0'0,"0"0"-1657"0"0,0 0-647 0 0,0 0 41 0 0,0 0 99 0 0,0 0-14 0 0,0 0-198 0 0,0 0-276 0 0,0 0-220 0 0,0 0-143 0 0,0 0-49 0 0,0 0-18 0 0,0 0-9 0 0,-7 25 1 0 0,-17 77 31 0 0,23-100-124 0 0,1 0 0 0 0,-1 0 0 0 0,0 0-1 0 0,1 0 1 0 0,-1 0 0 0 0,1 0 0 0 0,0 0 0 0 0,0 0-1 0 0,0 0 1 0 0,0 0 0 0 0,0 0 0 0 0,0 0 0 0 0,0 0-1 0 0,1 0 1 0 0,-1 0 0 0 0,1 0 0 0 0,-1 0-1 0 0,1 0 1 0 0,0 0 0 0 0,-1 0 0 0 0,1 0 0 0 0,0-1-1 0 0,1 1 1 0 0,-1 0 0 0 0,0-1 0 0 0,0 1 0 0 0,1-1-1 0 0,-1 1 1 0 0,1-1 0 0 0,-1 0 0 0 0,1 1-1 0 0,0-1 1 0 0,0 0-12 0 0,4 3 77 0 0,1 0 56 0 0,1-1 0 0 0,-1-1 0 0 0,1 1 0 0 0,-1-1 0 0 0,1-1 0 0 0,0 1-1 0 0,0-1 1 0 0,0-1 0 0 0,-1 1 0 0 0,1-1 0 0 0,0-1 0 0 0,0 1 0 0 0,0-1 0 0 0,0-1 0 0 0,0 0 0 0 0,-1 0 0 0 0,1 0 0 0 0,-1-1 0 0 0,1 0 0 0 0,5-4-133 0 0,-7 4 84 0 0,0-1 0 0 0,-1 0 1 0 0,0 0-1 0 0,0 0 0 0 0,0-1 0 0 0,0 0 1 0 0,-1 0-1 0 0,0 0 0 0 0,0-1 0 0 0,0 1 0 0 0,-1-1 1 0 0,1 0-1 0 0,-1 0 0 0 0,-1 0 0 0 0,1 0 1 0 0,-1 0-1 0 0,0-1 0 0 0,-1 1 0 0 0,1-1 0 0 0,-1 0 1 0 0,-1 1-1 0 0,1-1 0 0 0,-1 0 0 0 0,0 1 1 0 0,-1-1-1 0 0,0-5-84 0 0,-2 7-23 0 0,0 0 0 0 0,0 0 1 0 0,0 1-1 0 0,-1-1 0 0 0,1 1 0 0 0,-1-1 1 0 0,0 1-1 0 0,0 0 0 0 0,-1 1 1 0 0,1-1-1 0 0,-1 1 0 0 0,0 0 0 0 0,0 0 1 0 0,0 0-1 0 0,0 0 0 0 0,0 1 1 0 0,-1 0-1 0 0,1 0 0 0 0,-1 1 0 0 0,1 0 1 0 0,-1 0-1 0 0,0 0 0 0 0,0 0 1 0 0,1 1-1 0 0,-1 0 0 0 0,0 0 0 0 0,-5 1 23 0 0,-107 18-4565 0 0,95-8 188 0 0,8-6-3768 0 0</inkml:trace>
  <inkml:trace contextRef="#ctx0" brushRef="#br0" timeOffset="67604.08">2959 2116 8338 0 0,'0'0'2283'0'0,"0"0"-649"0"0,0 0-217 0 0,0 0 76 0 0,0 0 51 0 0,0 0-68 0 0,0 0-260 0 0,0 0-290 0 0,0 0-227 0 0,0 0-155 0 0,0 0-71 0 0,0 0-22 0 0,0 4-28 0 0,41 278 2744 0 0,-37 16-2912 0 0,-12-280-2418 0 0,-3-23-9034 0 0,8 1-278 0 0</inkml:trace>
  <inkml:trace contextRef="#ctx0" brushRef="#br0" timeOffset="67858.148">2720 2451 9122 0 0,'0'0'2202'0'0,"0"0"-1050"0"0,0 0-456 0 0,0 0 167 0 0,0 0 325 0 0,0 0 159 0 0,0 0-72 0 0,0 0-177 0 0,0 0-203 0 0,0 0-139 0 0,0 0-87 0 0,0 0-117 0 0,33 0-124 0 0,103 0-108 0 0,19-7 9 0 0,-65 1-246 0 0,-46 2-4231 0 0,-21 3-1919 0 0,-1 0-3782 0 0,-18 1 6938 0 0</inkml:trace>
  <inkml:trace contextRef="#ctx0" brushRef="#br0" timeOffset="68159.896">3246 2444 0 0 0,'0'0'1024'0'0,"0"0"927"0"0,0 0 250 0 0,0 0 69 0 0,0 0-117 0 0,0 0-284 0 0,0 0-221 0 0,0 0-213 0 0,0 0-169 0 0,0 0-121 0 0,0 0-98 0 0,0 0-75 0 0,0 0-87 0 0,31 3-101 0 0,96 13-76 0 0,-49-21 619 0 0,-63-2-955 0 0,-8 5-273 0 0,0-1 0 0 0,-1 1 0 0 0,1-2 0 0 0,-1 1 0 0 0,1-1-1 0 0,-1 0 1 0 0,0 0 0 0 0,-1 0 0 0 0,1-1 0 0 0,-1 0 0 0 0,0 0 0 0 0,0-1 0 0 0,0 1 0 0 0,-1-1 0 0 0,0 0 0 0 0,0 0 0 0 0,0-1-1 0 0,-1 1 1 0 0,0-1 0 0 0,0 1 0 0 0,-1-1 0 0 0,0 0 0 0 0,0 0 0 0 0,0 0 0 0 0,-1-1 0 0 0,0 1 0 0 0,-1 0 0 0 0,1 0 0 0 0,-1-1-99 0 0,-1 5 1 0 0,0 0 0 0 0,0 1 1 0 0,0-1-1 0 0,-1 0 1 0 0,1 1-1 0 0,0 0 1 0 0,-1-1-1 0 0,0 1 1 0 0,1 0-1 0 0,-1 0 0 0 0,0 0 1 0 0,0 0-1 0 0,0 0 1 0 0,-1 0-1 0 0,1 0 1 0 0,0 1-1 0 0,-1-1 1 0 0,1 1-1 0 0,-1 0 0 0 0,1 0 1 0 0,-1 0-1 0 0,0 0 1 0 0,1 0-1 0 0,-1 0 1 0 0,0 1-1 0 0,0-1 1 0 0,1 1-1 0 0,-1 0 0 0 0,0 0 1 0 0,0 0-1 0 0,-1 0-1 0 0,-88 18-266 0 0,75-8 241 0 0,0 1 0 0 0,1 1 0 0 0,0 0 0 0 0,1 2 1 0 0,0-1-1 0 0,1 2 0 0 0,1 0 0 0 0,0 0 0 0 0,1 1 0 0 0,1 1 0 0 0,0 0 0 0 0,2 0 0 0 0,0 1 0 0 0,0 0 0 0 0,2 1 0 0 0,-3 10 25 0 0,8-22-8 0 0,-1 0-1 0 0,1-1 0 0 0,0 1 1 0 0,1 0-1 0 0,0 0 1 0 0,0 0-1 0 0,0 0 0 0 0,1 0 1 0 0,0 0-1 0 0,0 0 0 0 0,1 0 1 0 0,0 0-1 0 0,0 0 0 0 0,1-1 1 0 0,-1 1-1 0 0,2 0 1 0 0,-1-1-1 0 0,1 1 0 0 0,0-1 1 0 0,0 0-1 0 0,0 0 0 0 0,1 0 1 0 0,1 2 8 0 0,7-3-29 0 0,0 0 1 0 0,0 0-1 0 0,1-1 1 0 0,-1 0-1 0 0,1-1 0 0 0,0-1 1 0 0,0 0-1 0 0,0-1 1 0 0,0 0-1 0 0,0-1 1 0 0,0-1-1 0 0,0 0 1 0 0,-1 0-1 0 0,1-1 1 0 0,6-2 28 0 0,89-35-3162 0 0,-70 21-6336 0 0,-26 14-2121 0 0</inkml:trace>
  <inkml:trace contextRef="#ctx0" brushRef="#br0" timeOffset="68476.33">684 3341 7498 0 0,'0'0'3175'0'0,"0"0"-2091"0"0,0 0-780 0 0,0 0 47 0 0,0 0 480 0 0,34-11 360 0 0,112-35 185 0 0,99-9 2838 0 0,-31 22-2053 0 0,2 9-1 0 0,0 10 1 0 0,49 9-2161 0 0,569-41 1181 0 0,-770 40-1248 0 0,149-16-1470 0 0,185-43 1537 0 0,-348 49-2102 0 0,-35 9-1243 0 0,0 0-3688 0 0,-10 6-4946 0 0</inkml:trace>
  <inkml:trace contextRef="#ctx0" brushRef="#br0" timeOffset="68987.915">4154 2274 2977 0 0,'0'0'2205'0'0,"0"0"-149"0"0,0 0 27 0 0,0 0-46 0 0,0 0-148 0 0,0 0-187 0 0,0 0-249 0 0,0 0-215 0 0,0 0-213 0 0,0 0-205 0 0,0 0-177 0 0,0 0-129 0 0,0 0-114 0 0,-19 10-97 0 0,-58 29-54 0 0,44-13 138 0 0,75-28 281 0 0,14-29 56 0 0,-56 31-564 0 0,0 0 17 0 0,0 0 41 0 0,0 0 16 0 0,0 0-7 0 0,-33 16 359 0 0,-18 22-1897 0 0,50-35 1747 0 0,1-2-7481 0 0,0-1 792 0 0,0 0-4549 0 0</inkml:trace>
  <inkml:trace contextRef="#ctx0" brushRef="#br0" timeOffset="69421.641">4117 2621 9418 0 0,'0'0'1332'0'0,"0"0"-81"0"0,0 0 104 0 0,0 0 79 0 0,0 0 10 0 0,0 0-190 0 0,0 0-209 0 0,0 0-166 0 0,0 0-209 0 0,0 0-166 0 0,0 0-119 0 0,0 0-97 0 0,-5 4-52 0 0,-40 41 731 0 0,46-44-939 0 0,-1 0 1 0 0,1-1-1 0 0,0 1 0 0 0,-1 0 0 0 0,1-1 0 0 0,0 1 0 0 0,-1 0 1 0 0,1-1-1 0 0,0 1 0 0 0,0-1 0 0 0,-1 0 0 0 0,1 1 1 0 0,0-1-1 0 0,0 1 0 0 0,0-1 0 0 0,0 0 0 0 0,0 0 1 0 0,-1 0-1 0 0,1 1 0 0 0,0-1 0 0 0,0 0 0 0 0,0 0 0 0 0,0 0 1 0 0,0 0-1 0 0,0-1 0 0 0,0 1 0 0 0,0 0 0 0 0,0 0 1 0 0,-1 0-1 0 0,1-1 0 0 0,0 1 0 0 0,0 0 0 0 0,0-1 1 0 0,0 1-1 0 0,-1-1 0 0 0,1 1 0 0 0,0-1 0 0 0,-1 1 0 0 0,1-1 1 0 0,0 0-1 0 0,-1 1 0 0 0,1-1 0 0 0,0 0 0 0 0,-1 0 1 0 0,1 1-1 0 0,-1-1 0 0 0,0 0 0 0 0,1 0 0 0 0,-1 0-28 0 0,4-1 71 0 0,40-24 498 0 0,-89 47 1207 0 0,-35 36-1631 0 0,83-57-1017 0 0,17-7-434 0 0,-6 0-3396 0 0,-5 3-7044 0 0</inkml:trace>
  <inkml:trace contextRef="#ctx0" brushRef="#br0" timeOffset="78309.523">4928 2852 3825 0 0,'0'0'1743'0'0,"0"0"-399"0"0,0 0-352 0 0,0 0 66 0 0,0 0 246 0 0,0 0 167 0 0,0 0-49 0 0,0 0-235 0 0,0 0-290 0 0,0 0-274 0 0,0 0-206 0 0,15 15 774 0 0,-4-9-886 0 0,0 0-1 0 0,1-2 1 0 0,-1 1-1 0 0,1-2 1 0 0,0 1-1 0 0,1-2 1 0 0,-1 1-1 0 0,0-2 1 0 0,1 0-1 0 0,-1 0 0 0 0,1-1 1 0 0,0-1-1 0 0,-1 0 1 0 0,0 0-1 0 0,1-1 1 0 0,-1-1-1 0 0,4-1-304 0 0,20-12 241 0 0,-1-2 0 0 0,-1-1 1 0 0,-1-1-1 0 0,0-2 0 0 0,-2-2 0 0 0,-1 0 0 0 0,0-2 0 0 0,-2-2 0 0 0,-1 0 1 0 0,-2-1-1 0 0,20-30-241 0 0,-10 9 136 0 0,-3-2 0 0 0,-2-1 1 0 0,-2-1-1 0 0,3-14-136 0 0,15-28 112 0 0,-8 0-57 0 0,-38 96-60 0 0,0 1-1 0 0,0-1 1 0 0,0 1 0 0 0,0-1-1 0 0,0 0 1 0 0,0 1-1 0 0,1-1 1 0 0,-1 0 0 0 0,0 1-1 0 0,0-1 1 0 0,0 0 0 0 0,1 1-1 0 0,-1-1 1 0 0,0 0 0 0 0,0 1-1 0 0,1-1 1 0 0,-1 0 0 0 0,0 0-1 0 0,1 1 1 0 0,-1-1 0 0 0,0 0-1 0 0,1 0 1 0 0,-1 1 0 0 0,0-1-1 0 0,1 0 1 0 0,-1 0 0 0 0,0 0-1 0 0,1 0 1 0 0,-1 0 0 0 0,1 0-1 0 0,-1 0 1 0 0,0 0 0 0 0,1 1-1 0 0,-1-1 1 0 0,1-1 0 0 0,-1 1-1 0 0,0 0 1 0 0,1 0-1 0 0,-1 0 1 0 0,0 0 0 0 0,1 0-1 0 0,-1 0 1 0 0,1 0 0 0 0,-1 0-1 0 0,0-1 1 0 0,1 1 0 0 0,-1 0-1 0 0,0 0 1 0 0,1 0 0 0 0,-1-1-1 0 0,0 1 1 0 0,0 0 0 0 0,1-1-1 0 0,-1 1 1 0 0,0 0 0 0 0,0-1-1 0 0,1 1 1 0 0,-1 0 0 0 0,0-1-1 0 0,0 1 1 0 0,0 0 0 0 0,1-1-1 0 0,-1 1 1 0 0,0 0 0 0 0,0-1-1 0 0,0 1 1 0 0,0-1 0 0 0,0 1-1 0 0,0 0 6 0 0,17 37 109 0 0,-14-28-82 0 0,50 215 462 0 0,-47-190-401 0 0,-2 1 1 0 0,-2 0-1 0 0,-1-1 0 0 0,-2 1 0 0 0,-1 7-88 0 0,1-31 28 0 0,0 0 0 0 0,-1-1 0 0 0,0 1-1 0 0,0 0 1 0 0,-1-1 0 0 0,-1 1 0 0 0,0-1-1 0 0,0 0 1 0 0,-1 0 0 0 0,0-1 0 0 0,-1 1-1 0 0,0-1 1 0 0,0-1 0 0 0,-1 1 0 0 0,0-1-1 0 0,-1 0 1 0 0,0 0 0 0 0,0-1 0 0 0,0 0-1 0 0,-1-1 1 0 0,0 0 0 0 0,0 0 0 0 0,-1-1-1 0 0,0 0 1 0 0,0 0 0 0 0,0-1 0 0 0,0-1-1 0 0,-1 0 1 0 0,1 0 0 0 0,-1-1 0 0 0,-8 1-28 0 0,12-3 10 0 0,-1 0 0 0 0,1-1 0 0 0,-1 1 0 0 0,1-2 0 0 0,0 1 0 0 0,-1-1 0 0 0,1 0 0 0 0,0 0 0 0 0,0-1 0 0 0,0 0 0 0 0,1 0 0 0 0,-1-1 1 0 0,1 0-1 0 0,0 0 0 0 0,0 0 0 0 0,0-1 0 0 0,0 0 0 0 0,-4-4-10 0 0,4 4-67 0 0,0-1-1 0 0,0 1 1 0 0,0-1 0 0 0,1 0-1 0 0,0-1 1 0 0,0 1 0 0 0,0-1-1 0 0,1 0 1 0 0,0 0 0 0 0,1 0-1 0 0,-1-1 1 0 0,1 1 0 0 0,1-1 0 0 0,-1 0-1 0 0,2 0 1 0 0,-1 0 0 0 0,1 0-1 0 0,0 0 1 0 0,0-2 67 0 0,36-3-3095 0 0,-8 14-4790 0 0,-19 2 342 0 0,-5-2-409 0 0</inkml:trace>
  <inkml:trace contextRef="#ctx0" brushRef="#br0" timeOffset="78592.5">6136 2636 16572 0 0,'0'0'1313'0'0,"0"0"-549"0"0,0 0-264 0 0,0 0 126 0 0,0 0 191 0 0,0 0 97 0 0,0 0-103 0 0,0 0-244 0 0,0 0-205 0 0,0 0-136 0 0,0 0-82 0 0,0 0-40 0 0,0 0-34 0 0,-4 24-32 0 0,-12 72-13 0 0,19-51-174 0 0,3-41-69 0 0,-3-3-1074 0 0,-1-2-8070 0 0,-2-2-1638 0 0</inkml:trace>
  <inkml:trace contextRef="#ctx0" brushRef="#br0" timeOffset="78839.959">5995 2313 12947 0 0,'0'0'-216'0'0,"0"0"-808"0"0,0 0-337 0 0,0 0-47 0 0,0 0 376 0 0,0 0-729 0 0,0 0-4384 0 0</inkml:trace>
  <inkml:trace contextRef="#ctx0" brushRef="#br0" timeOffset="79163.067">6333 2848 12851 0 0,'0'0'1005'0'0,"0"0"-443"0"0,0 0-154 0 0,0 0 97 0 0,0 0 130 0 0,0 0 56 0 0,0 0-48 0 0,0 0-77 0 0,0 0-31 0 0,0 0-55 0 0,10-33-66 0 0,33-101-78 0 0,3 36 397 0 0,-24 66-482 0 0,20 183-784 0 0,-40-147 555 0 0,0 0 0 0 0,0 0 0 0 0,0 0 1 0 0,1-1-1 0 0,0 1 0 0 0,-1-1 0 0 0,1 0 1 0 0,0 1-1 0 0,0-1 0 0 0,1-1 0 0 0,-1 1 1 0 0,1 0-1 0 0,-1-1 0 0 0,1 0 0 0 0,0 0 1 0 0,0 0-1 0 0,0 0 0 0 0,0 0 0 0 0,0-1 1 0 0,0 0-1 0 0,0 0 0 0 0,1 0 0 0 0,-1 0 1 0 0,0-1-1 0 0,3 0-22 0 0,-1 0 139 0 0,-1-1 1 0 0,0 0-1 0 0,1 0 1 0 0,-1 0-1 0 0,0-1 1 0 0,0 1-1 0 0,0-1 1 0 0,0-1-1 0 0,0 1 1 0 0,0-1-1 0 0,-1 0 1 0 0,1 0 0 0 0,-1 0-1 0 0,1 0 1 0 0,-1-1-1 0 0,-1 0 1 0 0,1 0-1 0 0,0 0 1 0 0,-1 0-1 0 0,0 0 1 0 0,3-5-140 0 0,1 0 188 0 0,-1-1 0 0 0,0 0 0 0 0,-1 0 0 0 0,1 0 0 0 0,-2 0 1 0 0,0-1-1 0 0,0 0 0 0 0,-1 0 0 0 0,0 0 0 0 0,0-1 0 0 0,-2 1 1 0 0,1-4-189 0 0,-2 14-47 0 0,0 1-59 0 0,0 0-108 0 0,0 0-150 0 0,0 0-303 0 0,0 15-12541 0 0,0-11 1988 0 0</inkml:trace>
  <inkml:trace contextRef="#ctx0" brushRef="#br0" timeOffset="79509.999">7173 2528 8186 0 0,'0'0'4049'0'0,"0"0"-2304"0"0,0 0-644 0 0,0 0 181 0 0,0 0 204 0 0,0 0 105 0 0,0 0-201 0 0,0 0-303 0 0,0 0-255 0 0,0 0-220 0 0,0 0-131 0 0,0 0-76 0 0,0 0-81 0 0,-6-4-66 0 0,-19-11-51 0 0,22 15-187 0 0,1-1 0 0 0,-1 1 1 0 0,1 0-1 0 0,-1 0 0 0 0,1 0 0 0 0,-1 1 0 0 0,0-1 0 0 0,1 0 1 0 0,-1 1-1 0 0,1 0 0 0 0,0-1 0 0 0,-1 1 0 0 0,1 0 1 0 0,-1 1-1 0 0,1-1 0 0 0,0 0 0 0 0,0 1 0 0 0,0-1 0 0 0,0 1 1 0 0,-2 1-21 0 0,-2 1 45 0 0,0-1-36 0 0,1-1 0 0 0,0 2 0 0 0,0-1 0 0 0,0 0-1 0 0,0 1 1 0 0,0 0 0 0 0,1 0 0 0 0,-1 1-1 0 0,1-1 1 0 0,0 1 0 0 0,1 0 0 0 0,-1 0-1 0 0,1 0 1 0 0,0 0 0 0 0,0 1 0 0 0,1-1-1 0 0,-1 1 1 0 0,1 0 0 0 0,1 0 0 0 0,-1 0-1 0 0,0 5-8 0 0,4-5 3 0 0,0-1-1 0 0,0 1 0 0 0,1 0 1 0 0,-1-1-1 0 0,2 1 0 0 0,-1-1 1 0 0,0 0-1 0 0,1 0 0 0 0,0 0 1 0 0,0 0-1 0 0,0-1 0 0 0,1 1 1 0 0,0-1-1 0 0,0-1 0 0 0,0 1 1 0 0,0 0-1 0 0,0-1 0 0 0,1 0 1 0 0,-1-1-1 0 0,1 1 0 0 0,0-1 1 0 0,0 0-1 0 0,0 0 0 0 0,0-1 1 0 0,0 0-1 0 0,0 0 0 0 0,0 0 1 0 0,1-1-3 0 0,85 7-154 0 0,-58-32-1290 0 0,-25 16-1478 0 0,0 2-3332 0 0,-5 3-5234 0 0</inkml:trace>
  <inkml:trace contextRef="#ctx0" brushRef="#br0" timeOffset="79906.183">7394 2679 4833 0 0,'0'0'1783'0'0,"0"0"-29"0"0,0 0 153 0 0,0 0 65 0 0,0 0-91 0 0,0 0-189 0 0,0 0-212 0 0,0 0-175 0 0,0 0-144 0 0,0 0-157 0 0,0 0-142 0 0,0 0-117 0 0,30 9-94 0 0,95 25-55 0 0,-63-34 223 0 0,-52-5-620 0 0,4 1-59 0 0,-1-1 0 0 0,1 0 1 0 0,-1-1-1 0 0,0 0 0 0 0,-1-1 1 0 0,0 0-1 0 0,0-1 0 0 0,0-1 0 0 0,-1 0 1 0 0,0 0-1 0 0,-1-1 0 0 0,0 0 0 0 0,-1-1 1 0 0,0 0-1 0 0,0-1 0 0 0,-1 0 0 0 0,6-13-140 0 0,-13 23 8 0 0,0-1-1 0 0,-1 0 0 0 0,1 0 1 0 0,-1 0-1 0 0,0 1 0 0 0,0-1 1 0 0,0 0-1 0 0,0 0 0 0 0,0 0 1 0 0,0 0-1 0 0,-1 0 0 0 0,1 1 1 0 0,-1-1-1 0 0,0 0 0 0 0,0 0 1 0 0,0 1-1 0 0,0-1 0 0 0,-1 1 1 0 0,1-1-1 0 0,-1 1 0 0 0,1-1 1 0 0,-1 1-1 0 0,0 0 0 0 0,0 0 1 0 0,0 0-1 0 0,0 0 1 0 0,0 0-1 0 0,0 0 0 0 0,-1 0 1 0 0,1 1-1 0 0,-1-1 0 0 0,1 1 1 0 0,-1 0-1 0 0,1 0 0 0 0,-1 0 1 0 0,0 0-1 0 0,0 0 0 0 0,1 1 1 0 0,-1-1-1 0 0,0 1 0 0 0,0-1 1 0 0,0 1-1 0 0,0 0 0 0 0,1 0 1 0 0,-1 1-1 0 0,0-1 0 0 0,0 1 1 0 0,-2 0-8 0 0,-4-1-23 0 0,-1 0 1 0 0,1 0 0 0 0,0 2 0 0 0,-1-1 0 0 0,1 1 0 0 0,0 0-1 0 0,0 1 1 0 0,0 0 0 0 0,1 0 0 0 0,-1 1 0 0 0,1 0 0 0 0,0 1 0 0 0,0 0-1 0 0,0 0 1 0 0,1 0 0 0 0,-1 1 0 0 0,1 1 0 0 0,-2 1 22 0 0,2-1-17 0 0,0 0-1 0 0,1 0 1 0 0,0 0 0 0 0,0 1 0 0 0,0 0 0 0 0,1 0 0 0 0,0 1 0 0 0,0-1-1 0 0,1 1 1 0 0,1 0 0 0 0,-1 0 0 0 0,1 1 0 0 0,1-1 0 0 0,0 1-1 0 0,0-1 1 0 0,1 1 0 0 0,0 0 0 0 0,0-1 0 0 0,1 1 0 0 0,1 0-1 0 0,0 0 1 0 0,1 5 17 0 0,1-8-5 0 0,-1 0 1 0 0,2 0-1 0 0,-1-1 0 0 0,1 0 0 0 0,0 1 0 0 0,0-1 0 0 0,1-1 0 0 0,-1 1 0 0 0,1-1 0 0 0,1 0 1 0 0,-1 0-1 0 0,1 0 0 0 0,0-1 0 0 0,0 1 0 0 0,0-1 0 0 0,1-1 0 0 0,-1 0 0 0 0,1 1 1 0 0,0-2-1 0 0,0 1 0 0 0,5 0 5 0 0,156 20-186 0 0,-61-41-1921 0 0,-85 11-1966 0 0,0-2-3326 0 0,-12 5-5002 0 0</inkml:trace>
  <inkml:trace contextRef="#ctx0" brushRef="#br0" timeOffset="81593.1">6076 2282 0 0 0,'0'0'672'0'0,"0"0"376"0"0,0 0-31 0 0,0 0 67 0 0,0 0 84 0 0,0 0 70 0 0,0 0 23 0 0,0 0-91 0 0,0 0-30 0 0,0 0-18 0 0,0 0-23 0 0,0 0-59 0 0,0 0-128 0 0,0-3-139 0 0,0 3-708 0 0,0-1 0 0 0,0 1 0 0 0,0-1 0 0 0,0 1 0 0 0,-1-1 0 0 0,1 1 0 0 0,0-1 0 0 0,0 1 0 0 0,0-1 0 0 0,0 1 0 0 0,-1-1 0 0 0,1 1 0 0 0,0 0 0 0 0,0-1 0 0 0,-1 1 0 0 0,1-1 0 0 0,0 1 0 0 0,-1 0 0 0 0,1-1 0 0 0,0 1 0 0 0,-1 0 0 0 0,1-1 0 0 0,-1 1 0 0 0,1 0 0 0 0,-1 0 0 0 0,1-1 0 0 0,0 1 0 0 0,-1 0 0 0 0,1 0 0 0 0,-1 0 0 0 0,1 0 0 0 0,-1-1 0 0 0,1 1 0 0 0,-1 0 0 0 0,1 0 0 0 0,-1 0 0 0 0,1 0 0 0 0,-1 0 0 0 0,1 0 0 0 0,-1 1 0 0 0,1-1 0 0 0,-1 0 0 0 0,1 0 0 0 0,-1 0 0 0 0,1 0 0 0 0,-1 0 0 0 0,1 1 0 0 0,-1-1 0 0 0,1 0 0 0 0,0 0 0 0 0,-1 1 0 0 0,1-1 0 0 0,-1 0 0 0 0,1 1 0 0 0,0-1 0 0 0,-1 1 0 0 0,1-1-1 0 0,0 0 1 0 0,-1 1 0 0 0,1-1 0 0 0,0 1 0 0 0,0-1 0 0 0,0 1-65 0 0,-11 6-261 0 0,-36 27 1084 0 0,95-71 1466 0 0,-39 39 1055 0 0,35-5-3296 0 0,22-29 14 0 0,-102 33 347 0 0,-18 34-489 0 0,55-32-2914 0 0,2-6-1679 0 0,0 3-6074 0 0</inkml:trace>
  <inkml:trace contextRef="#ctx0" brushRef="#br0" timeOffset="88394.988">9924 2490 0 0 0,'0'0'907'0'0,"0"0"225"0"0,0 0 148 0 0,0 0 54 0 0,0 0 24 0 0,2 0 6 0 0,8-7 9494 0 0,-27-7-8091 0 0,-33-13-2037 0 0,40 24-635 0 0,1-1-1 0 0,-1 2 1 0 0,1-1 0 0 0,-1 1-1 0 0,0 1 1 0 0,0-1 0 0 0,0 2-1 0 0,0-1 1 0 0,0 2 0 0 0,0-1 0 0 0,1 1-1 0 0,-1 1 1 0 0,0 0 0 0 0,0 0-1 0 0,1 1 1 0 0,-1 0 0 0 0,1 0-1 0 0,-6 4-94 0 0,3-2 42 0 0,0 0 0 0 0,0 0-1 0 0,0 1 1 0 0,1 1 0 0 0,0 0-1 0 0,0 1 1 0 0,0 0 0 0 0,1 0-1 0 0,1 1 1 0 0,-1 1 0 0 0,2-1-1 0 0,-1 1 1 0 0,1 1 0 0 0,1 0-1 0 0,0 0 1 0 0,0 0 0 0 0,1 1-1 0 0,0 0 1 0 0,1 0 0 0 0,1 1-1 0 0,0-1 1 0 0,1 1 0 0 0,0 0-1 0 0,1 0 1 0 0,0 4-42 0 0,2-11 22 0 0,1 1-1 0 0,-1 0 1 0 0,2 0-1 0 0,-1 0 1 0 0,1-1 0 0 0,0 1-1 0 0,0-1 1 0 0,1 1 0 0 0,0-1-1 0 0,0 0 1 0 0,1 0-1 0 0,-1 0 1 0 0,1-1 0 0 0,0 1-1 0 0,1-1 1 0 0,0 0 0 0 0,-1 0-1 0 0,2 0 1 0 0,-1-1-1 0 0,0 0 1 0 0,1 0 0 0 0,0 0-1 0 0,0-1 1 0 0,0 0 0 0 0,0 0-1 0 0,0 0 1 0 0,1-1-1 0 0,1 1-21 0 0,1 0 75 0 0,1 0 0 0 0,0 0 0 0 0,1-1 0 0 0,-1-1 0 0 0,0 1-1 0 0,1-2 1 0 0,-1 1 0 0 0,0-2 0 0 0,1 1 0 0 0,-1-1 0 0 0,0-1-1 0 0,1 0 1 0 0,-1 0 0 0 0,0-1 0 0 0,0 0 0 0 0,-1-1 0 0 0,1 0-1 0 0,4-3-74 0 0,6-6 74 0 0,-1-1 1 0 0,-1-1-1 0 0,0 0 0 0 0,-2-2 0 0 0,1 0 0 0 0,-2 0 0 0 0,0-2 0 0 0,-2 0 0 0 0,0 0 0 0 0,-1-1 0 0 0,0-1 0 0 0,-2 0 1 0 0,-1-1-1 0 0,0 1 0 0 0,-2-2 0 0 0,2-7-74 0 0,-5-34 364 0 0,-4 62-337 0 0,0 2-15 0 0,0 0 1 0 0,0 0-30 0 0,0 0-25 0 0,7 27-358 0 0,34 91 608 0 0,-37-100-168 0 0,1-1 0 0 0,0 1 0 0 0,1-2 0 0 0,1 1 0 0 0,1-1 0 0 0,0 0 0 0 0,1 0 0 0 0,0-1 0 0 0,2 0 0 0 0,10 12-40 0 0,38 10 122 0 0,-57-36 67 0 0,-2-1-3867 0 0,0 0-3985 0 0,0 0-4749 0 0</inkml:trace>
  <inkml:trace contextRef="#ctx0" brushRef="#br0" timeOffset="89081.617">10567 2559 2232 0 0,'0'0'1627'0'0,"0"0"-144"0"0,0 0 302 0 0,0 0 391 0 0,0 0 86 0 0,0 0-247 0 0,0 0-425 0 0,0 0-366 0 0,0 0-165 0 0,0 0-24 0 0,0 0-19 0 0,0 0-32 0 0,10 12 5866 0 0,84-20-5244 0 0,79-14-590 0 0,-105 21-700 0 0,-68 1-324 0 0,0 0 13 0 0,0 0-12 0 0,0 0 13 0 0,0 0 8 0 0,0 0 1 0 0,0 0-3 0 0,0 0 8 0 0,0 0-3 0 0,0 0-5 0 0,0 0-20 0 0,0 0-20 0 0,0 0-5 0 0,0 0-11 0 0,0 0-25 0 0,-24 4-9631 0 0,18 0 2796 0 0,1-1-5056 0 0</inkml:trace>
  <inkml:trace contextRef="#ctx0" brushRef="#br0" timeOffset="89395.767">10625 2763 8586 0 0,'0'0'3167'0'0,"0"0"-964"0"0,0 0-485 0 0,0 0-107 0 0,0 0-61 0 0,0 0-157 0 0,0 0-270 0 0,0 0-297 0 0,0 0-215 0 0,0 0-118 0 0,0 0-62 0 0,0 0 9 0 0,3 2 56 0 0,94 18 2902 0 0,-21-8-2554 0 0,-24-7-131 0 0,-29-5-5112 0 0,-16 0 940 0 0,-3 0-8468 0 0</inkml:trace>
  <inkml:trace contextRef="#ctx0" brushRef="#br0" timeOffset="90062.692">11278 2667 13339 0 0,'0'0'1047'0'0,"0"0"-463"0"0,0 0 21 0 0,0 0 264 0 0,0 0 184 0 0,0 0 30 0 0,0 0-116 0 0,0 0-156 0 0,0 0-165 0 0,0 0-108 0 0,0 0-89 0 0,0 0-70 0 0,0 0-27 0 0,29 7-17 0 0,90 22-16 0 0,13-11 1248 0 0,-125-18-1498 0 0,0-1-1 0 0,0 0 1 0 0,0 0 0 0 0,-1-1 0 0 0,1 0 0 0 0,0 0 0 0 0,0 0-1 0 0,-1-1 1 0 0,1 0 0 0 0,-1 0 0 0 0,0-1 0 0 0,0 0 0 0 0,0 0-1 0 0,-1 0 1 0 0,0-1 0 0 0,1 1 0 0 0,-1-1 0 0 0,-1-1 0 0 0,1 1-1 0 0,-1-1 1 0 0,0 0 0 0 0,0 0 0 0 0,-1 0 0 0 0,1 0 0 0 0,-1-2-69 0 0,4-7 38 0 0,-1 0 0 0 0,0 0 0 0 0,-1-1 0 0 0,-1 0 0 0 0,-1 0 0 0 0,0 0 0 0 0,-1 0 0 0 0,0 0 0 0 0,-2-1 0 0 0,0-7-38 0 0,-1 19-11 0 0,0 1 0 0 0,0-1 0 0 0,0 1 0 0 0,0-1 0 0 0,-1 1 0 0 0,0 0 0 0 0,0 0 0 0 0,0 0 0 0 0,0 0 0 0 0,-1 0 0 0 0,1 0 0 0 0,-1 1 0 0 0,0-1 0 0 0,0 1 0 0 0,-1 0 0 0 0,1 0 0 0 0,0 0 0 0 0,-1 0 0 0 0,0 0 0 0 0,0 1 0 0 0,0 0 0 0 0,0 0 0 0 0,0 0 0 0 0,0 0 0 0 0,-1 1 0 0 0,1-1 0 0 0,0 1 0 0 0,-1 0 0 0 0,1 1 0 0 0,-1-1 0 0 0,0 1 0 0 0,1-1 0 0 0,-1 2 0 0 0,1-1 0 0 0,-1 0 0 0 0,1 1 0 0 0,-1 0 0 0 0,1 0 0 0 0,-1 0 0 0 0,1 0 0 0 0,0 1 0 0 0,-1 0 0 0 0,1 0 0 0 0,0 0 0 0 0,0 0 0 0 0,-1 2 11 0 0,-25 15-17 0 0,1 1-1 0 0,1 2 1 0 0,1 1 0 0 0,0 1 0 0 0,2 1 0 0 0,-1 3 17 0 0,22-20 11 0 0,0-1 1 0 0,0 1-1 0 0,1 0 1 0 0,0 0-1 0 0,1 0 0 0 0,-1 0 1 0 0,2 0-1 0 0,-1 1 0 0 0,1-1 1 0 0,0 1-1 0 0,1-1 1 0 0,0 1-1 0 0,0-1 0 0 0,1 1 1 0 0,0-1-1 0 0,1 1 1 0 0,-1-1-1 0 0,2 0 0 0 0,0 2-11 0 0,4 32 105 0 0,10 62 178 0 0,-4 69 149 0 0,-11-163-408 0 0,-1-1 0 0 0,-1 0 0 0 0,0 1 0 0 0,0-1 0 0 0,-1 1 0 0 0,0-1 0 0 0,0 0 0 0 0,-1 1 0 0 0,0-1 0 0 0,-1 0 0 0 0,0 0 0 0 0,0 0 0 0 0,-1-1 0 0 0,-1 1 0 0 0,1-1 0 0 0,-1 0 0 0 0,0 0 0 0 0,-1-1 0 0 0,0 1 0 0 0,0-1 0 0 0,-1 0 0 0 0,-1 1-24 0 0,2-4-13 0 0,0 1 0 0 0,0-1 0 0 0,-1 0-1 0 0,1 0 1 0 0,-1-1 0 0 0,0 0-1 0 0,0 0 1 0 0,0 0 0 0 0,0-1 0 0 0,-1 0-1 0 0,1-1 1 0 0,0 1 0 0 0,-1-1 0 0 0,1-1-1 0 0,-1 0 1 0 0,0 0 0 0 0,1 0 0 0 0,-2-1 13 0 0,7 1-77 0 0,0-1 0 0 0,0 0 1 0 0,1 1-1 0 0,-1-1 0 0 0,0 0 0 0 0,0 0 1 0 0,1 0-1 0 0,-1 0 0 0 0,1 0 1 0 0,-1-1-1 0 0,1 1 0 0 0,-1 0 1 0 0,1-1-1 0 0,0 1 0 0 0,-1-1 1 0 0,1 1-1 0 0,0-1 0 0 0,0 0 1 0 0,0 1-1 0 0,0-1 0 0 0,1 0 1 0 0,-1 0-1 0 0,0 0 0 0 0,1 0 1 0 0,-1 0-1 0 0,1 1 0 0 0,0-1 0 0 0,0 0 1 0 0,0 0-1 0 0,0 0 0 0 0,0 0 1 0 0,0 0-1 0 0,0 0 0 0 0,0 0 77 0 0,12-40-8160 0 0,-5 33-3352 0 0</inkml:trace>
  <inkml:trace contextRef="#ctx0" brushRef="#br0" timeOffset="90535.999">12035 2501 10890 0 0,'0'0'1357'0'0,"0"0"-142"0"0,0 0 134 0 0,0 0 203 0 0,0 0 36 0 0,0 0-200 0 0,0 0-319 0 0,0 0-296 0 0,0 0-200 0 0,0 0-117 0 0,0 0-67 0 0,0 0-32 0 0,0 0-16 0 0,-13 2-24 0 0,-40 8-37 0 0,13 23 223 0 0,34-24-399 0 0,-5 11-55 0 0,1 1-1 0 0,1 0 1 0 0,1 0-1 0 0,0 1 1 0 0,2 0-1 0 0,1 0 1 0 0,0 1-1 0 0,2 0 1 0 0,0-1-1 0 0,2 1 1 0 0,0 0 0 0 0,2 0-1 0 0,1 7-48 0 0,-1-23 25 0 0,0 0 1 0 0,0 0-1 0 0,1 0 0 0 0,0-1 1 0 0,0 1-1 0 0,1 0 0 0 0,-1-1 1 0 0,2 0-1 0 0,-1 0 0 0 0,0 0 1 0 0,1 0-1 0 0,0 0 0 0 0,1-1 1 0 0,-1 1-1 0 0,1-1 0 0 0,0-1 1 0 0,0 1-1 0 0,1-1 0 0 0,-1 1 1 0 0,1-2-1 0 0,0 1 0 0 0,0 0 1 0 0,1-1-1 0 0,-1-1 1 0 0,0 1-1 0 0,1-1 0 0 0,0 0 1 0 0,0 0-1 0 0,-1-1 0 0 0,1 0 1 0 0,0 0-1 0 0,0 0 0 0 0,0-1 1 0 0,0 0-26 0 0,5 0 121 0 0,0 0 0 0 0,0 0 0 0 0,0-1 0 0 0,0-1 0 0 0,-1 0 0 0 0,1 0 0 0 0,0-1 0 0 0,-1-1 0 0 0,0 0 0 0 0,0-1 0 0 0,0 0 0 0 0,4-3-121 0 0,5-2 98 0 0,-1-2 1 0 0,-1 0-1 0 0,0-1 1 0 0,-1-1-1 0 0,-1-1 1 0 0,0 0-1 0 0,0-1 1 0 0,-2 0-1 0 0,0-2 1 0 0,-1 1-1 0 0,-1-2 1 0 0,0 0-1 0 0,-2 0 1 0 0,0-1-1 0 0,-1 0 1 0 0,-1-1-1 0 0,-1 0 1 0 0,-1 0-1 0 0,-1 0 1 0 0,0-1-1 0 0,-1-9-98 0 0,-3 26-7 0 0,0-1 1 0 0,0 1-1 0 0,-1-1 0 0 0,0 0 0 0 0,0 1 0 0 0,0-1 1 0 0,-1 1-1 0 0,0-1 0 0 0,0 1 0 0 0,0 0 0 0 0,-1-1 0 0 0,1 1 1 0 0,-1 0-1 0 0,-1 0 0 0 0,1 0 0 0 0,-1 0 0 0 0,0 0 0 0 0,0 1 1 0 0,0-1-1 0 0,-1 1 0 0 0,1 0 0 0 0,-1 0 0 0 0,0 0 0 0 0,0 0 1 0 0,0 1-1 0 0,-1-1 0 0 0,0 1 0 0 0,1 0 0 0 0,-1 1 0 0 0,0-1 1 0 0,0 1-1 0 0,0 0 0 0 0,-1 0 7 0 0,-5-1-138 0 0,-1 1 1 0 0,1 0-1 0 0,0 1 0 0 0,-1 0 1 0 0,1 1-1 0 0,-1 0 1 0 0,1 0-1 0 0,0 2 0 0 0,-1-1 1 0 0,1 2-1 0 0,0-1 0 0 0,0 1 1 0 0,0 1 137 0 0,-87 39-8324 0 0,78-32-3554 0 0</inkml:trace>
  <inkml:trace contextRef="#ctx0" brushRef="#br0" timeOffset="91035.179">11931 2740 5233 0 0,'0'0'492'0'0,"0"0"159"0"0,0 0 549 0 0,0 0 534 0 0,0 0 246 0 0,0 0-105 0 0,0 0-294 0 0,0 0-316 0 0,0 0-190 0 0,0 0-66 0 0,0 0-65 0 0,0 0-43 0 0,-1 5-53 0 0,-4 16-79 0 0,3-16-61 0 0,2-5-60 0 0,13-4 1547 0 0,188-108 754 0 0,-184 103-2834 0 0,27-4 12 0 0,-26 44-121 0 0,-14-24 1 0 0,0-1 0 0 0,1 1 0 0 0,0-1 0 0 0,0 0 0 0 0,0 0 0 0 0,0 0 0 0 0,1-1 0 0 0,0 1 0 0 0,0-2 1 0 0,1 1-1 0 0,-1-1 0 0 0,1 1 0 0 0,0-2 0 0 0,0 1 0 0 0,0-1 0 0 0,7 2-7 0 0,65 14 200 0 0,-54-15-116 0 0,-25-4-60 0 0,0 0-32 0 0,0 0-13 0 0,0 0-26 0 0,-6-19-1713 0 0,-2 6-227 0 0,3 8-1470 0 0,3 3 1147 0 0,-2-1-9544 0 0</inkml:trace>
  <inkml:trace contextRef="#ctx0" brushRef="#br0" timeOffset="91574.951">12149 2182 3857 0 0,'0'0'2202'0'0,"0"0"-437"0"0,0 0 73 0 0,0 0 199 0 0,0 0 71 0 0,0 0-169 0 0,0 0-381 0 0,0 0-347 0 0,0 0-204 0 0,0 0-74 0 0,0 0-5 0 0,0 0-30 0 0,0 0-66 0 0,0-7-80 0 0,2-29 1730 0 0,-38 59-1677 0 0,-5 4-656 0 0,41-27-143 0 0,0 0-7 0 0,0 0 9 0 0,0 0-12 0 0,0 0 1 0 0,0 0 14 0 0,53-27 336 0 0,-52 27-322 0 0,-1 0 23 0 0,0 0 15 0 0,0 0-14 0 0,0 0 14 0 0,0 0 7 0 0,0 0-15 0 0,0 0 26 0 0,-26 20-1089 0 0,34-18-3410 0 0,-4-1-542 0 0,0-1-7372 0 0</inkml:trace>
  <inkml:trace contextRef="#ctx0" brushRef="#br0" timeOffset="92165.017">12409 2155 4745 0 0,'0'0'2172'0'0,"0"0"-223"0"0,0 0 11 0 0,0 0 31 0 0,0 0-93 0 0,0 0-189 0 0,0 0-256 0 0,0 0-266 0 0,0 0-223 0 0,0 0-185 0 0,0 0-133 0 0,0 0-93 0 0,0 0-48 0 0,-5 0-36 0 0,-12 0 298 0 0,37 0 919 0 0,52-8-187 0 0,40 8-369 0 0,-110 1-1115 0 0,0 1 0 0 0,0-1 1 0 0,0 1-1 0 0,0 0 0 0 0,0 0 0 0 0,0 0 0 0 0,-1 0 0 0 0,1 0 1 0 0,-1 0-1 0 0,1 0 0 0 0,-1 0 0 0 0,0 1 0 0 0,0-1 1 0 0,0 0-1 0 0,0 1 0 0 0,0-1 0 0 0,-1 1 0 0 0,1-1 0 0 0,-1 1 1 0 0,1 0-1 0 0,-1-1 0 0 0,0 1 0 0 0,0-1 0 0 0,0 1 0 0 0,0 0 1 0 0,-1-1-1 0 0,1 1 0 0 0,-1-1 0 0 0,0 1 0 0 0,1-1 1 0 0,-1 1-1 0 0,0-1 0 0 0,0 0 0 0 0,-1 2-15 0 0,-83 117 388 0 0,85-121-384 0 0,-1 1 0 0 0,1 0-1 0 0,0-1 1 0 0,-1 1 0 0 0,1 0 0 0 0,0 0-1 0 0,0-1 1 0 0,-1 1 0 0 0,1 0 0 0 0,0 0 0 0 0,0 0-1 0 0,0 0 1 0 0,0-1 0 0 0,0 1 0 0 0,0 0-1 0 0,0 0 1 0 0,0 0 0 0 0,0-1 0 0 0,1 1-1 0 0,-1 0 1 0 0,0 0 0 0 0,0 0 0 0 0,1-1-1 0 0,-1 1 1 0 0,1 0 0 0 0,-1-1 0 0 0,0 1-1 0 0,1 0 1 0 0,-1-1 0 0 0,1 1 0 0 0,0 0-1 0 0,-1-1 1 0 0,1 1 0 0 0,-1-1 0 0 0,1 1-1 0 0,0-1 1 0 0,-1 1 0 0 0,1-1 0 0 0,0 0-1 0 0,0 1 1 0 0,-1-1 0 0 0,1 0 0 0 0,0 0-1 0 0,0 1 1 0 0,0-1 0 0 0,-1 0 0 0 0,1 0-1 0 0,0 0 1 0 0,0 0-4 0 0,120-16 747 0 0,-21-18-1344 0 0,-68 23-6019 0 0,-27 10-5882 0 0</inkml:trace>
  <inkml:trace contextRef="#ctx0" brushRef="#br0" timeOffset="96002.254">14902 2367 0 0 0,'0'0'1583'0'0,"0"0"369"0"0,0 0 32 0 0,0 0-153 0 0,0 0-199 0 0,0 0-166 0 0,0 0-134 0 0,6-7-156 0 0,18-19-104 0 0,-17 4 3594 0 0,-32 10-2616 0 0,16 9-1575 0 0,-2 0-357 0 0,0 1 0 0 0,0-1-1 0 0,0 2 1 0 0,0 0 0 0 0,0 0 0 0 0,0 1-1 0 0,-1 0 1 0 0,1 1 0 0 0,-7 2-118 0 0,13-3 30 0 0,-144 27 399 0 0,35 4 149 0 0,56-9-21 0 0,58-22-518 0 0,0 0-31 0 0,26 20-106 0 0,-13-15 128 0 0,1-1 0 0 0,-1 0 1 0 0,1 0-1 0 0,0-1 0 0 0,0-1 0 0 0,0-1 0 0 0,0 0 0 0 0,13 0-30 0 0,2 0 15 0 0,136 11 184 0 0,-165-12-198 0 0,1 0 0 0 0,0 0 0 0 0,-1 0 0 0 0,1 0 0 0 0,-1 0 0 0 0,1 1 0 0 0,-1-1 0 0 0,1 0 0 0 0,-1 1 0 0 0,1-1 0 0 0,-1 0 0 0 0,1 1 0 0 0,-1-1 0 0 0,0 0 0 0 0,1 1-1 0 0,-1-1 1 0 0,1 1 0 0 0,-1-1 0 0 0,0 1 0 0 0,0-1 0 0 0,1 1 0 0 0,-1-1 0 0 0,0 1 0 0 0,0-1 0 0 0,1 1 0 0 0,-1-1 0 0 0,0 1 0 0 0,0-1 0 0 0,0 1 0 0 0,0-1 0 0 0,0 1 0 0 0,0 0 0 0 0,0-1 0 0 0,0 1 0 0 0,0-1 0 0 0,0 1 0 0 0,0-1-1 0 0,0 1 1 0 0,-1 0 0 0 0,1-1 0 0 0,0 1 0 0 0,0-1 0 0 0,0 1 0 0 0,-1-1 0 0 0,1 1 0 0 0,0-1 0 0 0,-1 1 0 0 0,1-1 0 0 0,0 0 0 0 0,-1 1 0 0 0,1-1 0 0 0,-1 1 0 0 0,1-1 0 0 0,-1 0 0 0 0,1 1 0 0 0,-1-1 0 0 0,1 0 0 0 0,-1 0 0 0 0,1 1-1 0 0,-1-1 1 0 0,-33 29 166 0 0,29-26-166 0 0,-103 77 148 0 0,-85 71-54 0 0,191-149-95 0 0,0 0 0 0 0,0 1 0 0 0,-1-1 0 0 0,1 0 0 0 0,0 0 0 0 0,1 1 0 0 0,-1 0 1 0 0,0-1-1 0 0,1 1 0 0 0,0 0 0 0 0,-1-1 0 0 0,1 1 0 0 0,0 0 0 0 0,0 0 0 0 0,1 0 1 0 0,-1 0-1 0 0,1 0 0 0 0,-1 0 0 0 0,1 0 0 0 0,0 0 0 0 0,0 0 0 0 0,0 0 0 0 0,1 0 1 0 0,-1 1-1 0 0,1-1 0 0 0,-1 0 0 0 0,1-1 0 0 0,0 1 0 0 0,0 0 0 0 0,1 0 0 0 0,-1 0 1 0 0,2 2-1 0 0,8 4 64 0 0,1 0 1 0 0,0 0 0 0 0,0-1 0 0 0,1-1 0 0 0,0 0 0 0 0,1-1-1 0 0,-1 0 1 0 0,1-1 0 0 0,1-1 0 0 0,-1 0 0 0 0,0-1-1 0 0,1 0 1 0 0,0-1 0 0 0,-1-1 0 0 0,15 0-65 0 0,97-4 520 0 0,-123-26-1507 0 0,-1-20-2285 0 0,-4 15-4666 0 0,0 22-3339 0 0</inkml:trace>
  <inkml:trace contextRef="#ctx0" brushRef="#br0" timeOffset="96412.397">14796 2016 896 0 0,'0'0'1434'0'0,"0"0"-485"0"0,0 0 13 0 0,0 0 250 0 0,0 0 199 0 0,0 0 57 0 0,0 0-41 0 0,0 0-128 0 0,0 0-104 0 0,0 0-86 0 0,0 0-112 0 0,0 0-155 0 0,-12 1-148 0 0,-38 5-79 0 0,50-6-556 0 0,-1 0 1 0 0,0 0-1 0 0,0 1 0 0 0,0-1 0 0 0,1 0 0 0 0,-1 0 0 0 0,0 1 1 0 0,0-1-1 0 0,1 1 0 0 0,-1-1 0 0 0,0 1 0 0 0,1-1 1 0 0,-1 1-1 0 0,1-1 0 0 0,-1 1 0 0 0,0-1 0 0 0,1 1 0 0 0,-1 0 1 0 0,1-1-1 0 0,0 1 0 0 0,-1 0 0 0 0,1-1 0 0 0,-1 1 0 0 0,1 0 1 0 0,0 0-1 0 0,0 0 0 0 0,-1-1 0 0 0,1 1 0 0 0,0 0 1 0 0,0 0-1 0 0,0 0 0 0 0,0-1 0 0 0,0 1 0 0 0,0 0 0 0 0,0 0 1 0 0,0 0-1 0 0,0-1 0 0 0,0 1 0 0 0,1 0 0 0 0,-1 0 0 0 0,0 0 1 0 0,1-1-1 0 0,-1 1-59 0 0,1 3 400 0 0,33 188 4098 0 0,-31-44-3591 0 0,-7 0 0 0 0,-13 62-907 0 0,-47 86 337 0 0,64-188-313 0 0,19-65-105 0 0,-14-34-2150 0 0,-3-14-9538 0 0,-2 5 330 0 0</inkml:trace>
  <inkml:trace contextRef="#ctx0" brushRef="#br0" timeOffset="97119.877">15765 2320 7594 0 0,'0'0'1521'0'0,"0"0"-434"0"0,0 0-171 0 0,0 0 119 0 0,0 0 143 0 0,0 0-45 0 0,0 0-206 0 0,0 0-176 0 0,0 0-112 0 0,0 0-12 0 0,0 0 2 0 0,0 0-62 0 0,0 0-48 0 0,5 21-8 0 0,37 124 937 0 0,30 82 346 0 0,-45-131-1466 0 0,2-126 2604 0 0,163-359-2196 0 0,-154 301-614 0 0,-27 65-698 0 0,13 18-4632 0 0,-15 5 2521 0 0,-3 0-3609 0 0,-1 0-4915 0 0</inkml:trace>
  <inkml:trace contextRef="#ctx0" brushRef="#br0" timeOffset="97564.508">16491 2343 3529 0 0,'0'0'1327'0'0,"0"0"42"0"0,0 0 354 0 0,0 0 267 0 0,0 0 85 0 0,0 0-134 0 0,0 0-333 0 0,0 0-296 0 0,0 0-214 0 0,0 0-177 0 0,0 0-100 0 0,0 0-71 0 0,0 0-68 0 0,15 0-66 0 0,101-3 1239 0 0,9 10 181 0 0,-44-31-1713 0 0,-67 16-3713 0 0,-21 6-2559 0 0,2 5-859 0 0,3-3-3021 0 0</inkml:trace>
  <inkml:trace contextRef="#ctx0" brushRef="#br0" timeOffset="97812.132">16474 2540 10274 0 0,'0'0'1538'0'0,"0"0"-666"0"0,0 0-238 0 0,0 0 199 0 0,0 0 326 0 0,0 0 229 0 0,0 0-5 0 0,0 0-216 0 0,0 0-261 0 0,0 0-245 0 0,0 0-181 0 0,0 0-129 0 0,27-1-94 0 0,132-9 37 0 0,-53-3-908 0 0,-62 5-7497 0 0,-37 5-3016 0 0</inkml:trace>
  <inkml:trace contextRef="#ctx0" brushRef="#br0" timeOffset="98533.904">17327 2413 4681 0 0,'0'0'1251'0'0,"0"0"-300"0"0,0 0 156 0 0,0 0 400 0 0,0 0 312 0 0,0 0 65 0 0,0 0-289 0 0,0 0-392 0 0,0 0-277 0 0,0 0-150 0 0,0 0-61 0 0,0 0-30 0 0,11 9-2 0 0,37 31 8 0 0,-44-38-572 0 0,-1 0 0 0 0,1 0 1 0 0,-1 0-1 0 0,1 0 0 0 0,0 0 0 0 0,-1-1 1 0 0,1 1-1 0 0,0-1 0 0 0,0 0 0 0 0,0-1 1 0 0,0 1-1 0 0,1-1 0 0 0,-1 1 1 0 0,0-1-1 0 0,0 0 0 0 0,0-1 0 0 0,4 0-119 0 0,10 0 412 0 0,150-18 2056 0 0,-154 16-2388 0 0,-1 0-1 0 0,1-1 0 0 0,-1 0 0 0 0,0-1 1 0 0,0-1-1 0 0,0 0 0 0 0,-1 0 0 0 0,0-2 0 0 0,0 1 1 0 0,0-2-1 0 0,-1 1 0 0 0,-1-1 0 0 0,1-1 0 0 0,-2 0 1 0 0,7-8-80 0 0,-14 14 4 0 0,0 0-1 0 0,0-1 1 0 0,-1 1 0 0 0,1-1 0 0 0,-1 1 0 0 0,0-1 0 0 0,0 0 0 0 0,-1 1 0 0 0,1-1 0 0 0,-1 0-1 0 0,0 0 1 0 0,0 1 0 0 0,0-1 0 0 0,-1 0 0 0 0,0 0 0 0 0,0 1 0 0 0,0-1 0 0 0,-1 0-1 0 0,1 1 1 0 0,-1 0 0 0 0,0-1 0 0 0,0 1 0 0 0,-2-3-4 0 0,-2 1-18 0 0,1 0 1 0 0,-1 1-1 0 0,0 0 1 0 0,0 0-1 0 0,0 0 0 0 0,-1 1 1 0 0,0 0-1 0 0,0 0 0 0 0,0 0 1 0 0,0 1-1 0 0,0 0 1 0 0,-1 1-1 0 0,0 0 0 0 0,1 0 1 0 0,-1 0-1 0 0,0 1 0 0 0,0 0 1 0 0,0 1-1 0 0,0 0 1 0 0,0 0-1 0 0,1 0 0 0 0,-1 1 1 0 0,0 0-1 0 0,0 1 0 0 0,0 0 1 0 0,1 0-1 0 0,-1 1 1 0 0,1 0-1 0 0,0 0 0 0 0,0 0 1 0 0,0 1-1 0 0,0 0 0 0 0,0 1 1 0 0,1-1-1 0 0,0 1 1 0 0,0 1-1 0 0,0 0 18 0 0,-1 1 11 0 0,0 1 1 0 0,1 1-1 0 0,0-1 1 0 0,1 1-1 0 0,0 0 1 0 0,0 0-1 0 0,1 1 1 0 0,0-1-1 0 0,1 1 1 0 0,0 0-1 0 0,0 0 1 0 0,1 0-1 0 0,0 3-11 0 0,-1 176 513 0 0,-8 60 427 0 0,6-225-892 0 0,-2 0 1 0 0,0 0-1 0 0,-2 0 1 0 0,0-1 0 0 0,-2-1-1 0 0,0 1 1 0 0,-1-2-1 0 0,-2 0 1 0 0,0 0 0 0 0,-1-1-1 0 0,-7 6-48 0 0,12-16 12 0 0,-1 0-1 0 0,-1-1 1 0 0,1 0-1 0 0,-1-1 1 0 0,-1 0-1 0 0,1-1 1 0 0,-1 0-1 0 0,-1-1 1 0 0,1-1 0 0 0,-1 0-1 0 0,-1 0-11 0 0,28-28-2224 0 0,10 4 431 0 0,-5 3-1417 0 0,-5 6-1828 0 0,3 1-7126 0 0</inkml:trace>
  <inkml:trace contextRef="#ctx0" brushRef="#br0" timeOffset="99026.711">18331 2293 12963 0 0,'0'0'1715'0'0,"0"0"-314"0"0,0 0 37 0 0,0 0 48 0 0,0 0-95 0 0,0 0-228 0 0,0 0-365 0 0,0 0-263 0 0,0 0-168 0 0,0 0-115 0 0,0 0-57 0 0,0 0-26 0 0,0 0 15 0 0,-14 8 20 0 0,-45 25-1 0 0,52-28-157 0 0,0 0 0 0 0,1 0 1 0 0,-1 0-1 0 0,1 1 0 0 0,0 0 1 0 0,1 0-1 0 0,0 1 0 0 0,0-1 0 0 0,0 1 1 0 0,1 0-1 0 0,0 1 0 0 0,-3 5-46 0 0,-4 7 56 0 0,3-5-41 0 0,0-1 0 0 0,1 1 0 0 0,1 1 0 0 0,0-1 0 0 0,1 1 0 0 0,1 0 0 0 0,0 0 0 0 0,1 1 0 0 0,1-1 0 0 0,1 1 1 0 0,0-1-1 0 0,1 1 0 0 0,2 15-15 0 0,-1-26 12 0 0,0-1 0 0 0,1 1 1 0 0,0 0-1 0 0,0-1 1 0 0,0 0-1 0 0,0 1 0 0 0,1-1 1 0 0,0 0-1 0 0,0 0 0 0 0,1 0 1 0 0,-1-1-1 0 0,1 1 1 0 0,0-1-1 0 0,0 0 0 0 0,1 0 1 0 0,-1 0-1 0 0,1-1 0 0 0,0 0 1 0 0,-1 1-1 0 0,2-2 1 0 0,-1 1-1 0 0,0-1 0 0 0,0 1 1 0 0,2-1-13 0 0,5 2 101 0 0,-1 0 1 0 0,1-1 0 0 0,0 0 0 0 0,0-1 0 0 0,0 0 0 0 0,0-1 0 0 0,0-1 0 0 0,0 1 0 0 0,0-2-1 0 0,0 0 1 0 0,4-1-102 0 0,8-4 224 0 0,-1-2 0 0 0,-1 0 0 0 0,1-1 0 0 0,-1-2 0 0 0,-1 0 0 0 0,0-1 0 0 0,-1-1 0 0 0,0-1 0 0 0,-1-1 0 0 0,0 0 0 0 0,9-12-224 0 0,-7 5 104 0 0,-1-1 0 0 0,-2-1 1 0 0,0-1-1 0 0,-2 0 1 0 0,0-1-1 0 0,4-13-104 0 0,-16 32-3 0 0,-1-1-1 0 0,1 1 1 0 0,-1-1-1 0 0,-1 0 1 0 0,1 0-1 0 0,-1 0 1 0 0,-1 0-1 0 0,0-1 1 0 0,0 1-1 0 0,0 0 1 0 0,-1-1-1 0 0,0 1 1 0 0,-1-1-1 0 0,0 1 1 0 0,0 0-1 0 0,-1 0 1 0 0,0 0-1 0 0,0 0 1 0 0,-1 0-1 0 0,0 0 1 0 0,0 0-1 0 0,-3-3 4 0 0,0 3-32 0 0,1 1 0 0 0,-1 0 0 0 0,-1 1 0 0 0,1-1 0 0 0,-1 1 0 0 0,0 1 0 0 0,-1-1-1 0 0,1 1 1 0 0,-1 1 0 0 0,0-1 0 0 0,0 1 0 0 0,0 1 0 0 0,-1-1 0 0 0,1 1 0 0 0,-1 1 0 0 0,0 0 0 0 0,0 0 0 0 0,0 1 0 0 0,0 0 0 0 0,-6 0 32 0 0,-6 0-240 0 0,0 0 1 0 0,-1 2 0 0 0,1 0 0 0 0,0 2 0 0 0,0 0 0 0 0,0 1 0 0 0,0 2 0 0 0,-4 1 239 0 0,-82 40-3538 0 0,40-11-5781 0 0,43-23-2618 0 0</inkml:trace>
  <inkml:trace contextRef="#ctx0" brushRef="#br0" timeOffset="99453.822">18294 2513 6025 0 0,'0'0'2195'0'0,"0"0"-842"0"0,0 0-137 0 0,0 0 175 0 0,0 0 135 0 0,0 0-10 0 0,0 0-150 0 0,0 0-189 0 0,0 0-170 0 0,0 0-105 0 0,0 0-70 0 0,0 0-71 0 0,0 0-95 0 0,-13 3-94 0 0,-55 13 289 0 0,68-16-578 0 0,70-26 1029 0 0,61-9-173 0 0,-19 31 134 0 0,-45 34-591 0 0,-24-14-270 0 0,43 3-84 0 0,-91-41-6893 0 0,2 17 735 0 0,-2 1-6089 0 0</inkml:trace>
  <inkml:trace contextRef="#ctx0" brushRef="#br0" timeOffset="100013.429">18512 1923 5289 0 0,'0'0'1913'0'0,"0"0"75"0"0,0 0 198 0 0,0 0 82 0 0,0 0-110 0 0,0 0-350 0 0,0 0-402 0 0,0 0-284 0 0,0 0-205 0 0,0 0-130 0 0,0 0-76 0 0,0 0-75 0 0,0 0-87 0 0,2-2-66 0 0,-1-8 653 0 0,-17 16 319 0 0,-1 0-1576 0 0,-39 25 710 0 0,55-31-563 0 0,1 0-10 0 0,0 0 4 0 0,0 0-24 0 0,0 0 11 0 0,0 0 3 0 0,0 0-31 0 0,13-3 96 0 0,49-9 331 0 0,-62 12-342 0 0,0 0-18 0 0,0 0-16 0 0,0 0-8 0 0,0 0 11 0 0,0 0 23 0 0,0 0 24 0 0,0 0 20 0 0,0 0 1 0 0,-24 19 993 0 0,23-19-1059 0 0,1 0-42 0 0,0 0-34 0 0,0 0-91 0 0,10 0-1149 0 0,4-1-495 0 0,-4-1-2904 0 0,-1 1-7765 0 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8:29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1 6081 0 0,'0'0'1639'0'0,"0"0"-232"0"0,0 0-44 0 0,0 0 110 0 0,0 0 74 0 0,0 0-75 0 0,0 0-216 0 0,0 0-296 0 0,0 0-264 0 0,0 0-178 0 0,0 0-95 0 0,-2 4-22 0 0,-11 59 2880 0 0,-29 236-55 0 0,7 16-2629 0 0,10-149-405 0 0,23-151-2123 0 0,4-39-1151 0 0,1 8-1931 0 0,-2 8 188 0 0,1 3-5960 0 0</inkml:trace>
  <inkml:trace contextRef="#ctx0" brushRef="#br0" timeOffset="309.097">0 509 6217 0 0,'0'0'2306'0'0,"0"0"-537"0"0,0 0-387 0 0,0 0-121 0 0,0 0 2 0 0,0 0 0 0 0,0 0-74 0 0,0 0-95 0 0,0 0-77 0 0,0 0-63 0 0,0 0-54 0 0,0 0-52 0 0,0 0-100 0 0,35-9-83 0 0,109-28-136 0 0,46 8 589 0 0,-33 17-985 0 0,-122 10-428 0 0,-20 3-7991 0 0,-15-2 2177 0 0,0-2-3857 0 0</inkml:trace>
  <inkml:trace contextRef="#ctx0" brushRef="#br0" timeOffset="901.039">636 59 9290 0 0,'0'0'1598'0'0,"0"0"-459"0"0,0 0-222 0 0,0 0 39 0 0,0 0 71 0 0,0 0-67 0 0,0 0-203 0 0,0 0-248 0 0,0 0-108 0 0,0 0 73 0 0,0 0 163 0 0,0 0 119 0 0,0 0 19 0 0,4 8-47 0 0,22 84 1378 0 0,-33 431-37 0 0,7-430-2064 0 0,0-93 7 0 0,0 0-3 0 0,0 0 14 0 0,8-12 189 0 0,3-5-156 0 0,1 1 0 0 0,0 1 0 0 0,1 0 0 0 0,1 1 0 0 0,0 0 0 0 0,1 1 0 0 0,9-5-56 0 0,-19 14 3 0 0,16-13-2 0 0,1 1-1 0 0,0 1 1 0 0,1 1 0 0 0,1 1-1 0 0,0 1 1 0 0,17-5-1 0 0,-39 16 0 0 0,-1 1 0 0 0,1-1 0 0 0,-1 1 1 0 0,1 0-1 0 0,-1 0 0 0 0,1 0 0 0 0,0-1 0 0 0,-1 2 1 0 0,1-1-1 0 0,-1 0 0 0 0,1 0 0 0 0,-1 0 0 0 0,1 1 1 0 0,-1-1-1 0 0,1 1 0 0 0,-1-1 0 0 0,1 1 0 0 0,-1 0 1 0 0,0-1-1 0 0,1 1 0 0 0,-1 0 0 0 0,0 0 0 0 0,0 0 0 0 0,1 0 1 0 0,-1 0-1 0 0,0 0 0 0 0,0 0 0 0 0,0 0 0 0 0,0 1 1 0 0,-1-1-1 0 0,1 0 0 0 0,0 1 0 0 0,0-1 0 0 0,-1 1 1 0 0,1-1-1 0 0,-1 0 0 0 0,1 1 0 0 0,-1-1 0 0 0,0 1 1 0 0,1-1-1 0 0,-1 1 0 0 0,0 0 0 0 0,0-1 0 0 0,0 1 1 0 0,0-1-1 0 0,0 1 0 0 0,-1-1 0 0 0,1 1 0 0 0,0-1 1 0 0,-1 1-1 0 0,1-1 0 0 0,-1 1 0 0 0,1-1 0 0 0,-1 1 0 0 0,0-1 1 0 0,0 1-1 0 0,1 18 49 0 0,4 125 256 0 0,-2-139-300 0 0,0 0-1 0 0,0 0 1 0 0,1 0 0 0 0,0-1-1 0 0,0 1 1 0 0,0-1 0 0 0,1 0-1 0 0,-1 0 1 0 0,1 0-1 0 0,0 0 1 0 0,1 0 0 0 0,-1-1-1 0 0,2 1-4 0 0,15-35-5196 0 0,-17 23-731 0 0,-2 2-5813 0 0</inkml:trace>
  <inkml:trace contextRef="#ctx0" brushRef="#br0" timeOffset="1356.475">1220 656 464 0 0,'0'0'2214'0'0,"0"0"-1173"0"0,0 0-258 0 0,0 0 334 0 0,0 0 327 0 0,0 0 44 0 0,0 0-77 0 0,0 0-161 0 0,0 0-134 0 0,0 0-76 0 0,0 0-60 0 0,0 0-41 0 0,19 4-27 0 0,59 14-19 0 0,-74-17-713 0 0,1 0 1 0 0,0 0-1 0 0,0-1 0 0 0,-1 0 1 0 0,1 0-1 0 0,0 0 1 0 0,0 0-1 0 0,-1-1 1 0 0,1 0-1 0 0,0 0 0 0 0,-1 0 1 0 0,1 0-1 0 0,-1-1 1 0 0,1 0-1 0 0,-1 0 1 0 0,0 0-1 0 0,0 0 0 0 0,0-1 1 0 0,0 0-1 0 0,0 0 1 0 0,0 0-1 0 0,-1 0 1 0 0,1 0-1 0 0,-1-1 0 0 0,0 1 1 0 0,0-1-1 0 0,0 0 1 0 0,-1 0-1 0 0,1 0 1 0 0,-1-1-181 0 0,8-9 239 0 0,-6 10-173 0 0,0-1 1 0 0,-1 0 0 0 0,0 0 0 0 0,0 0 0 0 0,0 0 0 0 0,-1 0 0 0 0,0-1 0 0 0,0 1 0 0 0,0-1 0 0 0,0 0-1 0 0,-1 0 1 0 0,0 1 0 0 0,0-1 0 0 0,-1 0 0 0 0,0 0 0 0 0,0 0 0 0 0,0 0 0 0 0,-1-3-67 0 0,-1 6 14 0 0,0 1-1 0 0,0-1 1 0 0,0 1 0 0 0,0 0 0 0 0,-1 0 0 0 0,1 0 0 0 0,-1 0-1 0 0,1 1 1 0 0,-1-1 0 0 0,0 0 0 0 0,0 1 0 0 0,0 0 0 0 0,0 0-1 0 0,0 0 1 0 0,0 0 0 0 0,0 0 0 0 0,0 1 0 0 0,0-1 0 0 0,0 1-1 0 0,0 0 1 0 0,0 0 0 0 0,0 0 0 0 0,0 0 0 0 0,0 1 0 0 0,-1-1-1 0 0,1 1-13 0 0,-2-1-14 0 0,-7 2-7 0 0,0 1-1 0 0,1 0 1 0 0,0 1-1 0 0,-1 1 0 0 0,1-1 1 0 0,1 2-1 0 0,-1 0 1 0 0,1 0-1 0 0,0 0 1 0 0,0 1-1 0 0,1 1 1 0 0,-7 7 21 0 0,7-8-10 0 0,-1-1 2 0 0,1 1-1 0 0,0 1 1 0 0,0 0 0 0 0,0 0-1 0 0,1 1 1 0 0,0 0 0 0 0,1 1-1 0 0,0-1 1 0 0,1 2 0 0 0,-1-1-1 0 0,2 0 1 0 0,0 1 0 0 0,0 0-1 0 0,1 0 1 0 0,0 1-1 0 0,1-1 1 0 0,0 1 0 0 0,1 0-1 0 0,0 2 9 0 0,4-10 1 0 0,1 0 0 0 0,-1 0 0 0 0,1 0-1 0 0,0 0 1 0 0,0 0 0 0 0,0 0 0 0 0,0-1-1 0 0,0 0 1 0 0,1 1 0 0 0,0-1 0 0 0,0-1-1 0 0,0 1 1 0 0,0 0 0 0 0,0-1-1 0 0,0 0 1 0 0,1 0 0 0 0,-1 0 0 0 0,1-1-1 0 0,-1 1 1 0 0,1-1 0 0 0,0 0 0 0 0,-1 0-1 0 0,1-1 1 0 0,0 0 0 0 0,0 1 0 0 0,0-2-1 0 0,-1 1 1 0 0,1 0 0 0 0,4-2-1 0 0,16 3-78 0 0,0-2 0 0 0,-1-1 0 0 0,1-1-1 0 0,0-1 1 0 0,-1-1 0 0 0,1-2 0 0 0,-2 0 0 0 0,2-1 78 0 0,20-9-3752 0 0,-3-2-3587 0 0,-30 11-4305 0 0</inkml:trace>
  <inkml:trace contextRef="#ctx0" brushRef="#br0" timeOffset="1921.992">1740 760 7626 0 0,'0'0'2248'0'0,"0"0"-350"0"0,0 0-120 0 0,0 0-197 0 0,0 0-276 0 0,0 0-292 0 0,0 0-258 0 0,0 0-92 0 0,0 0-47 0 0,0 0-25 0 0,0 0-55 0 0,0 0-60 0 0,0 0-51 0 0,7-14-63 0 0,53-96 799 0 0,4 30-39 0 0,-63 80-1126 0 0,1 1-1 0 0,-1-1 1 0 0,1 1 0 0 0,-1 0-1 0 0,1 0 1 0 0,-1-1 0 0 0,1 1-1 0 0,-1 0 1 0 0,0 0 0 0 0,0 0-1 0 0,1 1 1 0 0,-1-1 0 0 0,0 0-1 0 0,0 0 1 0 0,0 1 0 0 0,0-1-1 0 0,-1 0 1 0 0,1 1 0 0 0,0-1-1 0 0,0 1 1 0 0,-1-1 0 0 0,1 1 0 0 0,-1-1-1 0 0,0 1 1 0 0,1 0 0 0 0,-1-1-1 0 0,0 1 1 0 0,0-1 0 0 0,0 1-1 0 0,0 0 1 0 0,0-1 0 0 0,0 2 4 0 0,3 9-12 0 0,5 7 41 0 0,-5-11-13 0 0,0 0 1 0 0,0 0 0 0 0,0 0-1 0 0,1 0 1 0 0,0-1 0 0 0,1 0 0 0 0,-1 0-1 0 0,2 0 1 0 0,-1 0 0 0 0,1-1-1 0 0,0 0 1 0 0,0 0 0 0 0,2 1-17 0 0,-4-4 92 0 0,0 0 1 0 0,1 0 0 0 0,-1-1-1 0 0,1 0 1 0 0,-1 1-1 0 0,1-2 1 0 0,0 1 0 0 0,0 0-1 0 0,0-1 1 0 0,0 0-1 0 0,0 0 1 0 0,0-1 0 0 0,0 1-1 0 0,0-1 1 0 0,0 0-1 0 0,0-1 1 0 0,0 1 0 0 0,0-1-1 0 0,0 0 1 0 0,0 0-1 0 0,0-1 1 0 0,0 1 0 0 0,1-1-93 0 0,5-7 210 0 0,0 0 0 0 0,0 0 1 0 0,-1-1-1 0 0,0 0 0 0 0,-1-1 1 0 0,0 0-1 0 0,0 0 0 0 0,-2-1 1 0 0,1 0-1 0 0,1-6-210 0 0,7-8 145 0 0,-2 5-61 0 0,28-64 61 0 0,-37 34-472 0 0,-5 29-4092 0 0,0 21-1746 0 0,0 1-6246 0 0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48:39.021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6304 436 0 0 0,'0'0'994'0'0,"0"0"831"0"0,0 0 293 0 0,0 0-62 0 0,0 0-144 0 0,0 0-197 0 0,0 0-204 0 0,0 0-119 0 0,0 0-100 0 0,0 0-108 0 0,0 0-85 0 0,0 0-101 0 0,-6-3-115 0 0,-18-12-102 0 0,2 45 2315 0 0,12 3-2788 0 0,1 0 0 0 0,3 1 0 0 0,0-1 0 0 0,2 1 1 0 0,2 1-1 0 0,1-1 0 0 0,1 0 0 0 0,2 0-308 0 0,-1-30 18 0 0,-1 1 0 0 0,1-1 0 0 0,-1 0 0 0 0,1 0 0 0 0,0 0 0 0 0,1 0 0 0 0,-1 0 0 0 0,1 0 0 0 0,0-1-1 0 0,0 1 1 0 0,0 0 0 0 0,0-1 0 0 0,1 0 0 0 0,-1 1 0 0 0,1-1 0 0 0,0 0 0 0 0,0 0 0 0 0,0 0 0 0 0,0-1-1 0 0,0 1 1 0 0,1-1 0 0 0,-1 0 0 0 0,1 0 0 0 0,0 0 0 0 0,0 0 0 0 0,-1-1 0 0 0,1 1 0 0 0,0-1 0 0 0,0 0-1 0 0,0 0 1 0 0,1-1 0 0 0,-1 1 0 0 0,0-1 0 0 0,0 0 0 0 0,0 0 0 0 0,0 0 0 0 0,0 0 0 0 0,1-1 0 0 0,-1 0-1 0 0,0 0 1 0 0,0 0 0 0 0,0 0 0 0 0,0-1 0 0 0,-1 1 0 0 0,5-3-18 0 0,9-9 60 0 0,1 0 0 0 0,-2-1-1 0 0,0-1 1 0 0,-1 0 0 0 0,0-1 0 0 0,-1-1 0 0 0,-1 0 0 0 0,2-4-60 0 0,37-41-18 0 0,-16 109-220 0 0,-34-38 242 0 0,1 0 1 0 0,0-1-1 0 0,1 1 1 0 0,0-1-1 0 0,0 0 1 0 0,1 0-1 0 0,0 0 1 0 0,0-1-1 0 0,1 0 1 0 0,0 0-1 0 0,0 0 1 0 0,1 0-1 0 0,-1-1 1 0 0,2 0-1 0 0,-1-1 1 0 0,1 0-1 0 0,-1 0 1 0 0,1 0-1 0 0,1-1 1 0 0,-1 0-1 0 0,0-1 1 0 0,1 0-1 0 0,0 0 1 0 0,0-1-1 0 0,0 0 1 0 0,5 0-5 0 0,-9-2 35 0 0,0-1-1 0 0,0 0 1 0 0,-1-1-1 0 0,1 1 1 0 0,0-1 0 0 0,-1 0-1 0 0,1 0 1 0 0,-1 0 0 0 0,0 0-1 0 0,0-1 1 0 0,0 0-1 0 0,0 0 1 0 0,0 0 0 0 0,0 0-1 0 0,-1-1 1 0 0,1 1-1 0 0,-1-1 1 0 0,0 0 0 0 0,-1 0-1 0 0,1 0 1 0 0,0 0 0 0 0,-1-1-1 0 0,1-1-34 0 0,37-111 695 0 0,-29 26-407 0 0,-10 52-2710 0 0,14 67-3234 0 0,-9-19 399 0 0,-2 0-6405 0 0</inkml:trace>
  <inkml:trace contextRef="#ctx0" brushRef="#br0" timeOffset="419.365">7208 906 1064 0 0,'0'0'4346'0'0,"0"0"-1820"0"0,0 0-308 0 0,0 0 141 0 0,0 0-86 0 0,0 0-279 0 0,0 0-375 0 0,0 0-386 0 0,0 0-277 0 0,0 0-186 0 0,0 0-93 0 0,0 0-16 0 0,0 0 12 0 0,-5 5 18 0 0,-16 12-11 0 0,16-46 1086 0 0,4 8-1594 0 0,2 0 0 0 0,0-1 1 0 0,1 1-1 0 0,2 0 1 0 0,0 0-1 0 0,1 0 0 0 0,1 1 1 0 0,1-1-173 0 0,-2 4 21 0 0,1 1 0 0 0,1 0 1 0 0,1 0-1 0 0,0 1 0 0 0,1 0 1 0 0,1 0-1 0 0,0 1 0 0 0,1 0 1 0 0,0 1-1 0 0,1 0 0 0 0,10-8-21 0 0,-11 13-3 0 0,-9 5-18 0 0,1 0-1 0 0,0 1 1 0 0,0-1 0 0 0,0 1 0 0 0,0 0-1 0 0,0 0 1 0 0,0 0 0 0 0,0 0-1 0 0,1 1 1 0 0,-1-1 0 0 0,1 1-1 0 0,0 0 1 0 0,-1 0 0 0 0,1 0-1 0 0,0 0 1 0 0,-1 1 0 0 0,1-1 0 0 0,0 1-1 0 0,1 0 22 0 0,27 50-943 0 0,-27-38 585 0 0,16 3-6032 0 0,-17-15 1467 0 0,2 0-6221 0 0</inkml:trace>
  <inkml:trace contextRef="#ctx0" brushRef="#br0" timeOffset="673.196">7738 610 10162 0 0,'0'0'2290'0'0,"0"0"-602"0"0,0 0-281 0 0,0 0-116 0 0,0 0-142 0 0,0 0-244 0 0,0 0-309 0 0,0 0-257 0 0,0 0-159 0 0,0 0-84 0 0,-1 33-37 0 0,1 102-26 0 0,8-87-94 0 0,-7-48-96 0 0,9 14-532 0 0,-2-13-5547 0 0,-7-1 59 0 0,-1 0-698 0 0</inkml:trace>
  <inkml:trace contextRef="#ctx0" brushRef="#br0" timeOffset="1105.795">8117 1 15443 0 0,'0'0'2351'0'0,"0"0"-1216"0"0,0 0-382 0 0,0 0 73 0 0,0 0 79 0 0,0 0-44 0 0,0 0-161 0 0,0 0-230 0 0,0 0-106 0 0,0 0 23 0 0,0 0-13 0 0,0 0-56 0 0,0 0-48 0 0,5 22-48 0 0,14 71-56 0 0,-14 62 237 0 0,-10-32-311 0 0,7 235-22 0 0,19-219-162 0 0,-10-101-457 0 0,-11-37 297 0 0,0-1-86 0 0,0 0-217 0 0,-1-6-2218 0 0,-7-9-1833 0 0,0-2-4295 0 0,4 8 857 0 0</inkml:trace>
  <inkml:trace contextRef="#ctx0" brushRef="#br0" timeOffset="1367.767">7938 502 7338 0 0,'0'0'1659'0'0,"0"0"-470"0"0,0 0-66 0 0,0 0 229 0 0,0 0 119 0 0,0 0-170 0 0,0 0-249 0 0,0 0-223 0 0,0 0-159 0 0,0 0-121 0 0,0 0-98 0 0,35-1-114 0 0,111-1-114 0 0,32 1-1559 0 0,-148 6-1135 0 0,-11 1-5704 0 0,-15-5 613 0 0</inkml:trace>
  <inkml:trace contextRef="#ctx0" brushRef="#br0" timeOffset="1641.016">8431 660 0 0 0,'0'0'771'0'0,"0"0"899"0"0,0 0 481 0 0,0 0 262 0 0,0 0 116 0 0,0 0-84 0 0,0 0-282 0 0,34 1-288 0 0,107-1-283 0 0,-63-18 568 0 0,-67 11-1730 0 0,5-1-59 0 0,1 0 1 0 0,-1-1 0 0 0,-1-1-1 0 0,0-1 1 0 0,0 0-1 0 0,-1-1 1 0 0,0 0-1 0 0,-1-1 1 0 0,-1 0-1 0 0,0-1 1 0 0,-1-1-1 0 0,0 0 1 0 0,-1-1-1 0 0,6-13-371 0 0,-15 27 17 0 0,0 0-1 0 0,0-1 1 0 0,0 1-1 0 0,0 0 1 0 0,-1-1-1 0 0,1 1 1 0 0,-1-1-1 0 0,1 1 1 0 0,-1-1-1 0 0,0 1 1 0 0,0-1 0 0 0,0 1-1 0 0,-1-1 1 0 0,1 1-1 0 0,-1-1 1 0 0,1 1-1 0 0,-1-1 1 0 0,0 1-1 0 0,0 0 1 0 0,0-1-1 0 0,0 1 1 0 0,0 0-1 0 0,0 0 1 0 0,0 0 0 0 0,-1 0-1 0 0,0 0 1 0 0,1 0-1 0 0,-1 0 1 0 0,0 0-1 0 0,0 1 1 0 0,0-1-1 0 0,0 0 1 0 0,0 1-1 0 0,0 0 1 0 0,0 0-1 0 0,0-1 1 0 0,-1 1-1 0 0,1 0 1 0 0,0 1 0 0 0,-1-1-1 0 0,1 0 1 0 0,-1 1-17 0 0,-107 3-71 0 0,88 5 55 0 0,0 1-1 0 0,1 1 0 0 0,0 1 1 0 0,1 1-1 0 0,0 0 0 0 0,1 2 1 0 0,0 0-1 0 0,1 1 1 0 0,1 1-1 0 0,1 0 0 0 0,0 2 1 0 0,1 0-1 0 0,1 0 0 0 0,0 2 1 0 0,2-1-1 0 0,0 2 1 0 0,-5 12 16 0 0,12-26-3 0 0,0 0 0 0 0,1 1 0 0 0,0-1 1 0 0,0 1-1 0 0,1 0 0 0 0,0 0 0 0 0,0 1 1 0 0,1-1-1 0 0,0 0 0 0 0,0 1 0 0 0,1 0 1 0 0,0-1-1 0 0,1 1 0 0 0,-1 0 0 0 0,2-1 1 0 0,-1 1-1 0 0,1 0 0 0 0,1-1 0 0 0,0 1 1 0 0,0-1-1 0 0,0 0 0 0 0,1 1 0 0 0,1-1 1 0 0,-1 0-1 0 0,1-1 0 0 0,0 1 0 0 0,1-1 1 0 0,0 1-1 0 0,0-1 0 0 0,1-1 0 0 0,-1 1 1 0 0,1-1-1 0 0,1 0 0 0 0,-1 0 1 0 0,1-1-1 0 0,1 0 3 0 0,14 5 24 0 0,1-1 1 0 0,1-1-1 0 0,-1-1 0 0 0,1-1 1 0 0,1-1-1 0 0,-1-1 0 0 0,0-1 1 0 0,1-2-1 0 0,0 0 0 0 0,-1-1 1 0 0,18-4-25 0 0,-30 4-15 0 0,0-2 0 0 0,0 0 0 0 0,-1 0-1 0 0,1-1 1 0 0,0 0 0 0 0,-1-1 0 0 0,0-1 0 0 0,0 0 0 0 0,0 0 0 0 0,-1-1 0 0 0,1 0-1 0 0,-1-1 1 0 0,-1 0 0 0 0,4-3 15 0 0,28-55-7316 0 0,-38 56-4426 0 0</inkml:trace>
  <inkml:trace contextRef="#ctx0" brushRef="#br0" timeOffset="836.494">7703 367 9498 0 0,'0'0'2929'0'0,"0"0"-1193"0"0,0 0-528 0 0,0 0-360 0 0,0 0-231 0 0,0 0-289 0 0,0 0-176 0 0,0 0-240 0 0,0 0-256 0 0,0 0-297 0 0,0 0-767 0 0,0 0-3353 0 0,0 0-5313 0 0</inkml:trace>
  <inkml:trace contextRef="#ctx0" brushRef="#br0" timeOffset="2160.274">7805 336 24 0 0,'0'0'2990'0'0,"0"0"39"0"0,0 0-127 0 0,0 0-458 0 0,0 0-629 0 0,0 0-489 0 0,0 0-322 0 0,0 0-98 0 0,0 0 14 0 0,0 0-88 0 0,0 0-127 0 0,0 0-153 0 0,0 0-143 0 0,-6 0-76 0 0,-72 0 1187 0 0,119-20 393 0 0,-29 13-1812 0 0,-18 3 2386 0 0,-19 14-1868 0 0,18-3-2255 0 0,17-4-6927 0 0,-5-3-3372 0 0</inkml:trace>
  <inkml:trace contextRef="#ctx0" brushRef="#br0" timeOffset="-2380.38">3825 614 0 0 0,'0'0'902'0'0,"0"0"386"0"0,0 0 571 0 0,0 0 387 0 0,0 0 122 0 0,0 0-177 0 0,0 0-430 0 0,0 0-280 0 0,0 0-224 0 0,0 0-116 0 0,0 0-26 0 0,0 0-87 0 0,0 0-91 0 0,0-7-89 0 0,-1-22-93 0 0,-29 12 1499 0 0,27 16-2040 0 0,-10 1-87 0 0,1-1 1 0 0,0 2-1 0 0,0-1 0 0 0,0 2 1 0 0,0 0-1 0 0,0 0 1 0 0,0 1-1 0 0,0 1 0 0 0,1 0 1 0 0,-1 0-1 0 0,1 1 0 0 0,0 0 1 0 0,1 1-1 0 0,-1 1 0 0 0,-6 4-127 0 0,7-5 89 0 0,3-1-76 0 0,1 0 0 0 0,0 1 0 0 0,0-1 0 0 0,1 1-1 0 0,-1 0 1 0 0,1 1 0 0 0,0-1 0 0 0,1 1 0 0 0,0 0 0 0 0,0 0 0 0 0,0 0-1 0 0,1 1 1 0 0,0-1 0 0 0,1 1 0 0 0,-1 0 0 0 0,1 0 0 0 0,1 0 0 0 0,0 0-1 0 0,0 0 1 0 0,0 0 0 0 0,1 0 0 0 0,0 0 0 0 0,1 0 0 0 0,0 0 0 0 0,0 0-13 0 0,0-3 0 0 0,0 0 0 0 0,0 0 0 0 0,0 0 0 0 0,0 0 0 0 0,1 0 0 0 0,0 0 0 0 0,0 0 0 0 0,0-1 0 0 0,1 1 0 0 0,0-1 0 0 0,0 0 0 0 0,0 0 0 0 0,0 0 0 0 0,0 0 0 0 0,1 0 0 0 0,0-1 0 0 0,0 1 0 0 0,0-1 0 0 0,0 0 0 0 0,0 0 0 0 0,1-1 0 0 0,-1 1 0 0 0,1-1 0 0 0,0 0 0 0 0,120 31-31 0 0,-107-33-140 0 0,0 0 0 0 0,0-1 0 0 0,0-1 0 0 0,-1 0 0 0 0,1-2 0 0 0,-1 0 0 0 0,0 0 0 0 0,0-2 0 0 0,0 0 0 0 0,3-3 171 0 0,56-29-10293 0 0,-63 30-1455 0 0</inkml:trace>
  <inkml:trace contextRef="#ctx0" brushRef="#br0" timeOffset="-1832.067">4466 652 6897 0 0,'0'0'1728'0'0,"0"0"-255"0"0,0 0 260 0 0,0 0 295 0 0,0 0 66 0 0,0 0-275 0 0,0 0-460 0 0,0 0-344 0 0,0 0-174 0 0,0 0-79 0 0,0 0-92 0 0,0 0-107 0 0,0 0-123 0 0,-2-7-90 0 0,-7-22-61 0 0,-28 18 471 0 0,30 12-624 0 0,-4 0-87 0 0,1 1 0 0 0,0 0 0 0 0,-1 0 0 0 0,1 1 0 0 0,0 1 0 0 0,1 0 0 0 0,-1 0 0 0 0,1 1 0 0 0,0 0 0 0 0,0 0 0 0 0,0 1 0 0 0,1 1 0 0 0,-1-1 0 0 0,2 1 0 0 0,-1 0 0 0 0,1 1 0 0 0,0 0 0 0 0,1 0-1 0 0,-1 1 1 0 0,2-1 0 0 0,-1 1 0 0 0,1 1 0 0 0,1-1 0 0 0,-1 3-49 0 0,0 0 1 0 0,1 0-1 0 0,1 0 0 0 0,0 0 0 0 0,0 1 1 0 0,1-1-1 0 0,1 0 0 0 0,0 1 0 0 0,1 0 1 0 0,1-1-1 0 0,0 6 0 0 0,2-12 12 0 0,0 0-1 0 0,0-1 1 0 0,1 0 0 0 0,-1 1-1 0 0,1-1 1 0 0,1 0 0 0 0,-1-1 0 0 0,1 1-1 0 0,-1-1 1 0 0,1 0 0 0 0,1 0-1 0 0,-1 0 1 0 0,0-1 0 0 0,1 0 0 0 0,0 0-1 0 0,0 0 1 0 0,0-1 0 0 0,0 0-1 0 0,0 0 1 0 0,0 0 0 0 0,0-1-1 0 0,1 0 1 0 0,-1 0 0 0 0,1-1 0 0 0,-1 0-1 0 0,0 0 1 0 0,1 0 0 0 0,-1-1-1 0 0,1 0 1 0 0,-1 0 0 0 0,0 0 0 0 0,0-1-1 0 0,0 0 1 0 0,1-1 0 0 0,-2 1-1 0 0,1-1-11 0 0,16-10 57 0 0,-1 0 0 0 0,-1-2 0 0 0,0 0 0 0 0,-1-2 0 0 0,0 0 0 0 0,-2-1 0 0 0,0 0 0 0 0,-1-2 0 0 0,-1 0 0 0 0,-1 0 0 0 0,0-2 0 0 0,-2 0-57 0 0,-11 21-1 0 0,34-38-143 0 0,-35 39 47 0 0,2 20-21 0 0,-1 33 110 0 0,-2-45-3 0 0,0 0 0 0 0,1 0 0 0 0,0 0 0 0 0,1 0 0 0 0,0 0 0 0 0,0 0 0 0 0,1 0 0 0 0,0 0 0 0 0,0 0 0 0 0,1 0 0 0 0,0-1 0 0 0,1 3 11 0 0,-1-4-159 0 0,1 0 0 0 0,0 0 0 0 0,-1 0 0 0 0,2-1 0 0 0,-1 1-1 0 0,1-1 1 0 0,0-1 0 0 0,0 1 0 0 0,0 0 0 0 0,0-1 0 0 0,1 0-1 0 0,0-1 1 0 0,0 1 0 0 0,0-1 0 0 0,0 0 0 0 0,1 0 0 0 0,-1-1-1 0 0,1 0 1 0 0,-1 0 0 0 0,1-1 0 0 0,0 0 0 0 0,0 0 0 0 0,6 0 159 0 0,2-1-2855 0 0,-6 0-2319 0 0,-2 0-6452 0 0</inkml:trace>
  <inkml:trace contextRef="#ctx0" brushRef="#br0" timeOffset="-1011.016">5066 918 3953 0 0,'0'0'2027'0'0,"0"0"-171"0"0,0 0-3 0 0,0 0-14 0 0,0 0-130 0 0,0 0-287 0 0,0 0-311 0 0,0 0-191 0 0,0 0-37 0 0,0 0 5 0 0,0 0-4 0 0,0 0-59 0 0,1-3-104 0 0,17-106 2278 0 0,-9 83-2885 0 0,2 1-1 0 0,0 0 1 0 0,2 0-1 0 0,1 2 0 0 0,0-1 1 0 0,2 2-1 0 0,1-1-113 0 0,8-3-5 0 0,-24 26-27 0 0,-1 0-36 0 0,0 0-12 0 0,7 41-60 0 0,-6-34 151 0 0,0 0 0 0 0,0 0 1 0 0,1 0-1 0 0,0-1 1 0 0,0 1-1 0 0,0-1 1 0 0,1 1-1 0 0,0-1 0 0 0,0 0 1 0 0,1 0-1 0 0,0 0 1 0 0,0-1-1 0 0,0 1 1 0 0,0-1-1 0 0,1 0 0 0 0,0 0 1 0 0,0 0-1 0 0,1-1 1 0 0,-1 0-1 0 0,1 0 1 0 0,0 0-1 0 0,0-1 0 0 0,0 0 1 0 0,0 0-1 0 0,1 0 1 0 0,-1-1-1 0 0,1 0 1 0 0,4 1-12 0 0,-6-3 74 0 0,0-1-1 0 0,-1 1 1 0 0,1-1 0 0 0,0 1 0 0 0,-1-1 0 0 0,1-1 0 0 0,-1 1 0 0 0,1-1 0 0 0,-1 1 0 0 0,0-1 0 0 0,0-1 0 0 0,0 1 0 0 0,0 0 0 0 0,0-1-1 0 0,0 0 1 0 0,0 0 0 0 0,-1 0 0 0 0,0 0 0 0 0,0-1 0 0 0,0 1 0 0 0,3-4-74 0 0,0-3 111 0 0,0 1 1 0 0,-1-1-1 0 0,0 0 1 0 0,-1 0-1 0 0,0 0 1 0 0,0-1 0 0 0,-1 0-1 0 0,0 0 1 0 0,-1 1-1 0 0,-1-1 1 0 0,1-1-1 0 0,-2 1 1 0 0,0-10-112 0 0,-10 5-902 0 0,7 12-7076 0 0,3 4 7966 0 0,0 0-11920 0 0</inkml:trace>
  <inkml:trace contextRef="#ctx0" brushRef="#br0" timeOffset="-3515.414">1161 529 12683 0 0,'0'0'1217'0'0,"0"0"-323"0"0,0 0-91 0 0,0 0 124 0 0,0 0 170 0 0,0 0 62 0 0,0 0-199 0 0,0 0-320 0 0,0 0-306 0 0,0 0-165 0 0,0 0-25 0 0,-14 13 635 0 0,-25 240 1411 0 0,39-245-2160 0 0,15 133 287 0 0,-14-137-303 0 0,0 0 1 0 0,0 0-1 0 0,1 0 1 0 0,-1 0-1 0 0,1 0 1 0 0,0 0-1 0 0,0 0 1 0 0,1-1-1 0 0,-1 1 1 0 0,1-1-1 0 0,0 0 1 0 0,0 0-1 0 0,0 0 1 0 0,0 0-1 0 0,1 0 1 0 0,-1 0-1 0 0,1-1 1 0 0,-1 0-1 0 0,1 1 0 0 0,0-2 1 0 0,0 1-1 0 0,0 0 1 0 0,0-1-1 0 0,0 1 1 0 0,0-1-1 0 0,1-1 1 0 0,-1 1-1 0 0,0 0 1 0 0,1-1-1 0 0,3 0-14 0 0,0-2 58 0 0,0-1 1 0 0,0 0-1 0 0,0 0 0 0 0,0 0 0 0 0,-1-1 0 0 0,0-1 0 0 0,1 1 0 0 0,-2-1 1 0 0,1 0-1 0 0,0-1 0 0 0,-1 1 0 0 0,0-1 0 0 0,0-1 0 0 0,-1 1 0 0 0,3-5-58 0 0,26-27 100 0 0,-2-2-1 0 0,-2-2 1 0 0,-1-1-1 0 0,4-13-99 0 0,-7 13 33 0 0,-24 41-34 0 0,-1 1-20 0 0,-1 1-6 0 0,18 35-257 0 0,-14-26 290 0 0,1 0 1 0 0,0 0-1 0 0,0 0 1 0 0,1 0-1 0 0,1-1 1 0 0,-1 0-1 0 0,1 0 1 0 0,1-1-1 0 0,-1 0 1 0 0,1 0-1 0 0,0-1 1 0 0,1 0-1 0 0,0 0 1 0 0,0-1-1 0 0,0 0 1 0 0,0-1-1 0 0,1 0 1 0 0,-1 0-1 0 0,1-1 1 0 0,0-1-1 0 0,0 1 1 0 0,1-2 0 0 0,-1 1-1 0 0,0-1 1 0 0,6-1-7 0 0,-9 0 49 0 0,1 0 1 0 0,0-1 0 0 0,-1 0 0 0 0,1-1-1 0 0,-1 1 1 0 0,1-1 0 0 0,-1-1 0 0 0,0 0 0 0 0,0 0-1 0 0,0 0 1 0 0,0-1 0 0 0,-1 0 0 0 0,1 0 0 0 0,-1 0-1 0 0,0-1 1 0 0,0 0 0 0 0,-1 0 0 0 0,3-4-50 0 0,5-6 112 0 0,-2 0 0 0 0,1-1 0 0 0,-2 0 0 0 0,0-1 1 0 0,-1 0-1 0 0,-1-1 0 0 0,-1 0 0 0 0,0 0 0 0 0,-1-1 1 0 0,-1 1-1 0 0,-1-1 0 0 0,0 0 0 0 0,-2-1 0 0 0,0 1 1 0 0,-1 0-1 0 0,-2-16-112 0 0,1 35-87 0 0,-3 13-4333 0 0,3 1 1823 0 0,0-3-2488 0 0,0-3-6590 0 0</inkml:trace>
  <inkml:trace contextRef="#ctx0" brushRef="#br0" timeOffset="-3098.856">2187 752 1584 0 0,'0'0'974'0'0,"0"0"169"0"0,0 0 428 0 0,0 0 407 0 0,0 0 209 0 0,0 0-91 0 0,0 0-250 0 0,0 0-278 0 0,0 0-237 0 0,0 0-177 0 0,0 0-129 0 0,0 0-109 0 0,0 0-94 0 0,34 7-101 0 0,105 20-95 0 0,-80-29 176 0 0,-52-3-601 0 0,-2 3-126 0 0,1-1 0 0 0,-1 0 0 0 0,1-1 1 0 0,-1 1-1 0 0,0-1 0 0 0,-1 0 0 0 0,1 0 0 0 0,-1 0 0 0 0,0-1 1 0 0,0 0-1 0 0,0 1 0 0 0,0-2 0 0 0,-1 1 0 0 0,0 0 0 0 0,0-1 1 0 0,0 1-1 0 0,-1-1 0 0 0,0 0 0 0 0,0 1 0 0 0,-1-1 0 0 0,1 0 1 0 0,-1-1-1 0 0,0 1 0 0 0,-1 0 0 0 0,1 0 0 0 0,-1 0 0 0 0,-1 0 1 0 0,1 0-1 0 0,-1-1 0 0 0,0 1 0 0 0,0 0 0 0 0,-1 0 0 0 0,0 0 1 0 0,0 1-1 0 0,0-1 0 0 0,-1 0 0 0 0,0 1 0 0 0,0-1 0 0 0,0 1 1 0 0,-1 0-1 0 0,-1-1-75 0 0,0 2-9 0 0,0 0 0 0 0,0 0 1 0 0,0 0-1 0 0,-1 1 0 0 0,0 0 0 0 0,1 0 1 0 0,-1 1-1 0 0,0 0 0 0 0,0 0 0 0 0,0 0 1 0 0,-1 1-1 0 0,1 0 0 0 0,0 0 1 0 0,-1 0-1 0 0,1 1 0 0 0,-1 0 0 0 0,1 0 1 0 0,0 1-1 0 0,-1-1 0 0 0,-3 2 9 0 0,0 2-16 0 0,1-1 1 0 0,-1 2-1 0 0,1-1 1 0 0,0 1-1 0 0,1 0 0 0 0,-1 1 1 0 0,1 0-1 0 0,0 1 0 0 0,0-1 1 0 0,1 2-1 0 0,0-1 1 0 0,0 1-1 0 0,1 0 0 0 0,0 0 1 0 0,0 1-1 0 0,1-1 0 0 0,0 1 1 0 0,-2 6 15 0 0,4-9 1 0 0,0 1 1 0 0,0 0-1 0 0,0 0 1 0 0,1 0-1 0 0,0 1 1 0 0,0-1-1 0 0,1 0 0 0 0,0 1 1 0 0,1-1-1 0 0,-1 1 1 0 0,1 0-1 0 0,1-1 1 0 0,-1 1-1 0 0,1-1 1 0 0,1 0-1 0 0,-1 1 1 0 0,1-1-1 0 0,0 0 1 0 0,1 0-1 0 0,0 0 1 0 0,0 0-1 0 0,1 0 1 0 0,-1-1-1 0 0,1 1 1 0 0,1-1-1 0 0,-1 0 0 0 0,1 0 1 0 0,0-1-1 0 0,3 3-1 0 0,17 6 5 0 0,0-1-1 0 0,2-1 0 0 0,-1-1 0 0 0,1-2 0 0 0,0 0 1 0 0,1-2-1 0 0,0-1 0 0 0,1-1 0 0 0,-1-2 0 0 0,1-1 0 0 0,-1 0 1 0 0,1-3-1 0 0,-1 0 0 0 0,24-5-4 0 0,20-4-1150 0 0,-43 3-2911 0 0,-21 5 1977 0 0,7-1-9636 0 0</inkml:trace>
  <inkml:trace contextRef="#ctx0" brushRef="#br0" timeOffset="5457.342">10832 702 0 0 0,'0'0'1291'0'0,"0"0"593"0"0,0 0 150 0 0,0 0-124 0 0,0 0-207 0 0,0 0-268 0 0,0 0-298 0 0,0 0-180 0 0,0 0-153 0 0,-1-2-79 0 0,1 0-538 0 0,-1 0-1 0 0,1 0 1 0 0,-1 0 0 0 0,0 0-1 0 0,0 0 1 0 0,0 0-1 0 0,0 0 1 0 0,0 1-1 0 0,-1-1 1 0 0,1 0 0 0 0,0 1-1 0 0,-1-1 1 0 0,1 1-1 0 0,-1 0 1 0 0,1-1-1 0 0,-1 1 1 0 0,0 0-1 0 0,0 0 1 0 0,1 0 0 0 0,-1 0-1 0 0,0 0 1 0 0,0 0-1 0 0,0 1 1 0 0,0-1-1 0 0,0 1-186 0 0,-90-12 2430 0 0,79 12-2319 0 0,1 1 1 0 0,0 0-1 0 0,-1 0 0 0 0,1 2 1 0 0,0-1-1 0 0,0 1 0 0 0,1 1 1 0 0,-1 0-1 0 0,1 1 0 0 0,0 0 1 0 0,0 1-1 0 0,-9 6-111 0 0,-57 46 616 0 0,71-52-584 0 0,-1 1 1 0 0,1-1-1 0 0,1 1 0 0 0,-1 1 0 0 0,1-1 1 0 0,0 1-1 0 0,1 0 0 0 0,0 0 0 0 0,0 0 1 0 0,1 1-1 0 0,0 0 0 0 0,0-1 0 0 0,1 1 0 0 0,0 0 1 0 0,1 0-1 0 0,0 0 0 0 0,0 0 0 0 0,1 0 1 0 0,0 0-1 0 0,0 0 0 0 0,1 0 0 0 0,1 0 1 0 0,-1 0-1 0 0,2 1-32 0 0,-2-3 39 0 0,1 0 0 0 0,0-1 0 0 0,1 1 1 0 0,-1 0-1 0 0,1-1 0 0 0,1 1 0 0 0,-1-1 0 0 0,1 0 1 0 0,0-1-1 0 0,1 1 0 0 0,-1 0 0 0 0,1-1 0 0 0,0 0 1 0 0,0 0-1 0 0,1-1 0 0 0,-1 1 0 0 0,1-1 0 0 0,0-1 1 0 0,0 1-1 0 0,1-1 0 0 0,-1 0 0 0 0,1 0 1 0 0,-1-1-1 0 0,1 0 0 0 0,0 0 0 0 0,0 0 0 0 0,0-1 1 0 0,0 0-1 0 0,0 0 0 0 0,0-1 0 0 0,0 0 0 0 0,1 0 1 0 0,-1-1-1 0 0,0 0 0 0 0,0 0 0 0 0,0-1 0 0 0,-1 0 1 0 0,1 0-1 0 0,0 0 0 0 0,5-4-39 0 0,6-8 100 0 0,-1 0 0 0 0,0-1 1 0 0,-1-1-1 0 0,-1-1 0 0 0,-1 0 0 0 0,0-1 0 0 0,-1-1 1 0 0,-1 0-1 0 0,-1-1 0 0 0,5-11-100 0 0,13-19 65 0 0,43-88 83 0 0,-72 139-153 0 0,0-1 1 0 0,0 0-1 0 0,0 1 0 0 0,-1-1 1 0 0,1 0-1 0 0,0 1 1 0 0,0-1-1 0 0,0 0 0 0 0,0 1 1 0 0,0-1-1 0 0,0 1 0 0 0,0-1 1 0 0,-1 0-1 0 0,1 1 0 0 0,0-1 1 0 0,0 1-1 0 0,1-1 0 0 0,-1 0 1 0 0,0 1-1 0 0,0-1 1 0 0,0 0-1 0 0,0 1 0 0 0,0-1 1 0 0,0 1-1 0 0,0-1 0 0 0,1 0 1 0 0,-1 1-1 0 0,0-1 0 0 0,0 0 1 0 0,0 1-1 0 0,1-1 1 0 0,-1 0-1 0 0,0 0 0 0 0,1 1 1 0 0,-1-1-1 0 0,0 0 0 0 0,1 0 1 0 0,-1 1-1 0 0,0-1 0 0 0,1 0 1 0 0,-1 0-1 0 0,0 0 1 0 0,1 0-1 0 0,-1 0 0 0 0,0 1 1 0 0,1-1-1 0 0,-1 0 0 0 0,1 0 1 0 0,-1 0-1 0 0,0 0 0 0 0,1 0 1 0 0,-1 0-1 0 0,0 0 1 0 0,1 0-1 0 0,-1 0 0 0 0,1 0 1 0 0,-1-1-1 0 0,0 1 0 0 0,1 0 1 0 0,-1 0-1 0 0,0 0 0 0 0,1 0 5 0 0,7 52 111 0 0,-7-41-97 0 0,-1 5-1 0 0,2-1 0 0 0,-1 0 0 0 0,2 1 0 0 0,0-1 0 0 0,1-1 0 0 0,0 1 0 0 0,1 0 0 0 0,1-1 0 0 0,1 0 0 0 0,-1 0 0 0 0,2-1 1 0 0,0 0-1 0 0,1 0 0 0 0,0-1 0 0 0,1 0 0 0 0,0 0 0 0 0,1-1 0 0 0,0-1 0 0 0,1 0 0 0 0,0 0 0 0 0,6 2-13 0 0,-16-10 19 0 0,1 0 0 0 0,0-1 0 0 0,0 0 0 0 0,-1 1 0 0 0,1-1 0 0 0,0 0 1 0 0,0-1-1 0 0,0 1 0 0 0,0 0 0 0 0,0-1 0 0 0,0 0 0 0 0,0 1 0 0 0,0-1 1 0 0,1 0-1 0 0,-1-1 0 0 0,0 1 0 0 0,0-1 0 0 0,0 1 0 0 0,0-1 0 0 0,0 0 0 0 0,0 0 1 0 0,-1 0-1 0 0,2-1-19 0 0,-9-40-436 0 0,-11 19-6572 0 0,9 15-4980 0 0</inkml:trace>
  <inkml:trace contextRef="#ctx0" brushRef="#br0" timeOffset="6795.293">11544 756 0 0 0,'0'0'1639'0'0,"0"0"279"0"0,0 0 169 0 0,0 0-21 0 0,0 0-169 0 0,0 0-275 0 0,0 0-266 0 0,0 0-194 0 0,0 0-87 0 0,0 0 26 0 0,0 0 12 0 0,0 0-13 0 0,0 7 2258 0 0,0 1 4036 0 0,0-7-7376 0 0,0-1 4 0 0,0 0-20 0 0,0 0 10 0 0,0 0 4 0 0,0 0 2 0 0,0 0 4 0 0,0 0 4 0 0,0 0 4 0 0,0 0 5 0 0,0 0 6 0 0,0 0-10 0 0,0 0 8 0 0,0 0 5 0 0,0 0-8 0 0,0 0-2 0 0,0 0-14 0 0,0 0-5 0 0,0 0-4 0 0,0 0 7 0 0,0 0 16 0 0,0 0-8 0 0,0 0-3 0 0,0 0-7 0 0,0 0-9 0 0,0 0-9 0 0,0 0 16 0 0,0 0 8 0 0,0 0 0 0 0,0 0-16 0 0,0 0-10 0 0,0 0 26 0 0,0 0-5 0 0,13 0 4 0 0,78 11 493 0 0,148-11 94 0 0,-239 0-584 0 0,0 0-7 0 0,0 0-7 0 0,0 0-6 0 0,0 0-12 0 0,0 0 8 0 0,1 0-10 0 0,0 0 6 0 0,-1 0 2 0 0,0 0 14 0 0,0 0 10 0 0,0 0 20 0 0,0 0-26 0 0,0 0-15 0 0,0 0-18 0 0,0 0 25 0 0,0 0 8 0 0,0 0 0 0 0,0 0-2 0 0,0 0-7 0 0,0 0-12 0 0,0 0-5 0 0,0 0 0 0 0,0 1 12 0 0,0 1 5 0 0,0-1 17 0 0,0-1-7 0 0,0 0-6 0 0,0 0-2 0 0,0 0-14 0 0,0 0 14 0 0,0 0-6 0 0,0 0-24 0 0,0 0 11 0 0,0 0 16 0 0,0 0-1 0 0,0 0-2 0 0,-1-7-2501 0 0,0-3-1690 0 0,7 3-1597 0 0,-2 0-5830 0 0</inkml:trace>
  <inkml:trace contextRef="#ctx0" brushRef="#br0" timeOffset="7255.005">11614 999 4297 0 0,'0'0'3375'0'0,"0"0"-1633"0"0,0 0-467 0 0,0 0 192 0 0,0 0 180 0 0,0 0-17 0 0,0 0-267 0 0,0 0-323 0 0,0 0-125 0 0,0 0 0 0 0,0 0 17 0 0,0 0-45 0 0,6 0-122 0 0,136 0 3242 0 0,68 0-2183 0 0,-210 0-2007 0 0,-17 0-3782 0 0,11 0-2455 0 0,2 0-5148 0 0</inkml:trace>
  <inkml:trace contextRef="#ctx0" brushRef="#br0" timeOffset="11611.437">12685 1211 0 0 0,'0'0'708'0'0,"0"0"680"0"0,0 0 285 0 0,0 0 114 0 0,0 0-25 0 0,0 0-163 0 0,0 0-235 0 0,0 0-165 0 0,0 0-112 0 0,0 0-64 0 0,0 0-19 0 0,0 0-81 0 0,0 0-91 0 0,0 0-88 0 0,0 0-80 0 0,0 0-44 0 0,0 0-22 0 0,0 0-33 0 0,0 0-41 0 0,4 8 6391 0 0,12 30-6663 0 0,-14-35-245 0 0,5 9 3 0 0,0-1 1 0 0,1 0 0 0 0,0 0-1 0 0,0-1 1 0 0,1 0-1 0 0,1 0 1 0 0,0-1-1 0 0,0-1 1 0 0,1 1-1 0 0,0-2 1 0 0,0 1-1 0 0,0-2 1 0 0,1 0-1 0 0,1 0 1 0 0,-1-1-1 0 0,0 0 1 0 0,1-1-1 0 0,1 0-10 0 0,-7-3 12 0 0,0 0 1 0 0,0-1-1 0 0,0 1 0 0 0,1-1 0 0 0,-1-1 0 0 0,0 1 0 0 0,0-1 0 0 0,0-1 1 0 0,0 1-1 0 0,0-1 0 0 0,-1-1 0 0 0,1 1 0 0 0,0-1 0 0 0,-1 0 0 0 0,0 0 1 0 0,0-1-1 0 0,0 0 0 0 0,2-1-12 0 0,-2 0 20 0 0,-3 4-5 0 0,-1 0 0 0 0,1-1 0 0 0,-1 0 0 0 0,0 1 0 0 0,1-1 0 0 0,-1 0 1 0 0,0 0-1 0 0,0 0 0 0 0,0-1 0 0 0,0 1 0 0 0,-1 0 0 0 0,1-1 0 0 0,-1 1 0 0 0,1-1 1 0 0,-1 0-1 0 0,0 1 0 0 0,0-1 0 0 0,0 0 0 0 0,0 0 0 0 0,0 0 0 0 0,-1 0 0 0 0,0 1 1 0 0,1-1-1 0 0,-1-3-15 0 0,0 2 4 0 0,0 1 2 0 0,1 0 0 0 0,-1-1 1 0 0,0 1-1 0 0,0 0 0 0 0,-1 0 0 0 0,1 0 0 0 0,-1 0 1 0 0,1 0-1 0 0,-1 0 0 0 0,0 0 0 0 0,0 0 0 0 0,-1 0 1 0 0,1 0-1 0 0,0 0 0 0 0,-1 0 0 0 0,0 1 0 0 0,0-1 1 0 0,-1-1-7 0 0,-6-7-22 0 0,-1 1 0 0 0,0 1 0 0 0,-1 0 1 0 0,0 0-1 0 0,0 1 0 0 0,-1 1 0 0 0,1-1 0 0 0,-2 2 1 0 0,1 0-1 0 0,-1 0 0 0 0,0 2 0 0 0,0-1 1 0 0,-1 1-1 0 0,1 1 0 0 0,-1 1 0 0 0,1 0 0 0 0,-1 0 1 0 0,-8 1 21 0 0,13 2-5 0 0,1-1 0 0 0,0 1 0 0 0,-1 0 0 0 0,1 0 0 0 0,0 1 0 0 0,0 0 0 0 0,0 1 0 0 0,0 0 0 0 0,0 0 0 0 0,1 0 0 0 0,-1 1 0 0 0,1 0 0 0 0,0 1 0 0 0,0 0 0 0 0,-5 4 5 0 0,7-2 9 0 0,0 0-1 0 0,0 0 1 0 0,1 0 0 0 0,0 1-1 0 0,0 0 1 0 0,0-1 0 0 0,1 1 0 0 0,1 1-1 0 0,-1-1 1 0 0,1 0 0 0 0,1 1 0 0 0,-1-1-1 0 0,1 0 1 0 0,1 1 0 0 0,0 0-1 0 0,0-1 1 0 0,0 1 0 0 0,1-1 0 0 0,1 2-9 0 0,-2 17 15 0 0,18 84 229 0 0,-5 55 130 0 0,-13-163-370 0 0,1 5 26 0 0,-1 0 1 0 0,1 0-1 0 0,-2 0 0 0 0,1 0 1 0 0,-1 0-1 0 0,0 0 0 0 0,-1 0 1 0 0,0 0-1 0 0,0 0 0 0 0,-1-1 1 0 0,0 1-1 0 0,0-1 0 0 0,-1 1 1 0 0,0-1-1 0 0,0 0 0 0 0,-1 1-30 0 0,-1-1 22 0 0,0 0-1 0 0,0-1 1 0 0,0 0 0 0 0,-1 0-1 0 0,0 0 1 0 0,0-1 0 0 0,-1 0-1 0 0,1 0 1 0 0,-1-1 0 0 0,0 0-1 0 0,0 0 1 0 0,-1-1 0 0 0,1 0-1 0 0,-1 0 1 0 0,1-1 0 0 0,-1 0-1 0 0,0-1 1 0 0,0 0 0 0 0,0 0-1 0 0,0-1 1 0 0,0 0-22 0 0,3 0 140 0 0,6 0-174 0 0,0 0-1 0 0,-1 1 1 0 0,1-1-1 0 0,-1 0 0 0 0,1 0 1 0 0,-1 0-1 0 0,0 1 1 0 0,1-1-1 0 0,-1 0 1 0 0,1 0-1 0 0,-1 0 1 0 0,1 0-1 0 0,-1 0 0 0 0,1 0 1 0 0,-1 0-1 0 0,1 0 1 0 0,-1-1-1 0 0,1 1 1 0 0,-1 0-1 0 0,1 0 0 0 0,-1 0 1 0 0,1 0-1 0 0,-1-1 1 0 0,1 1-1 0 0,-1 0 1 0 0,1-1-1 0 0,-1 1 0 0 0,1 0 1 0 0,-1-1-1 0 0,1 1 1 0 0,0 0-1 0 0,-1-1 1 0 0,1 1-1 0 0,0-1 1 0 0,-1 1-1 0 0,1-1 0 0 0,0 1 1 0 0,0-1-1 0 0,-1 1 1 0 0,1-1-1 0 0,0 1 1 0 0,0-1-1 0 0,0 1 0 0 0,0-1 1 0 0,0 1-1 0 0,-1-1 1 0 0,1 1-1 0 0,0-1 1 0 0,0 1-1 0 0,0-1 0 0 0,1 1 1 0 0,-1-1-1 0 0,0 0 1 0 0,0 1-1 0 0,0-1 1 0 0,0 1-1 0 0,0-1 1 0 0,1 1 34 0 0,20-30-4369 0 0,-14 23-178 0 0,0 2-7429 0 0</inkml:trace>
  <inkml:trace contextRef="#ctx0" brushRef="#br0" timeOffset="8944.899">12531 417 0 0 0,'0'0'296'0'0,"0"0"351"0"0,0 0 74 0 0,0 0-23 0 0,0 0 17 0 0,0 0-42 0 0,-6-1-15 0 0,-3-1-226 0 0,-5-2-253 0 0,-3 3 4720 0 0,17 1-3763 0 0,-22 9 8072 0 0,24 8-8673 0 0,1 0 1 0 0,1 0-1 0 0,0-1 0 0 0,1 1 1 0 0,0-1-1 0 0,2 0 1 0 0,0-1-1 0 0,7 13-535 0 0,12 29 451 0 0,49 115 257 0 0,-51-122-430 0 0,-24-51-242 0 0,0 1 1 0 0,0 0 0 0 0,-1 0-1 0 0,1-1 1 0 0,0 1 0 0 0,0 0 0 0 0,0-1-1 0 0,0 1 1 0 0,0 0 0 0 0,0-1 0 0 0,0 1-1 0 0,0 0 1 0 0,0-1 0 0 0,0 1-1 0 0,0 0 1 0 0,0-1 0 0 0,0 1 0 0 0,0 0-1 0 0,1 0 1 0 0,-1-1 0 0 0,0 1 0 0 0,0 0-1 0 0,0-1 1 0 0,0 1 0 0 0,0 0 0 0 0,1 0-1 0 0,-1-1 1 0 0,0 1 0 0 0,0 0-1 0 0,1 0 1 0 0,-1-1 0 0 0,0 1 0 0 0,0 0-1 0 0,1 0 1 0 0,-1 0 0 0 0,0 0 0 0 0,0-1-1 0 0,1 1 1 0 0,-1 0 0 0 0,0 0-1 0 0,1 0 1 0 0,-1 0 0 0 0,0 0 0 0 0,1 0-1 0 0,-1 0 1 0 0,0 0 0 0 0,1 0 0 0 0,-1 0-1 0 0,0 0 1 0 0,0 0 0 0 0,1 0-1 0 0,-1 0 1 0 0,0 0 0 0 0,1 0 0 0 0,-1 0-1 0 0,0 0 1 0 0,1 1 0 0 0,-1-1 0 0 0,0 0-1 0 0,0 0 1 0 0,1 0-37 0 0,3-41-20 0 0,-4 35 131 0 0,27-84-21 0 0,80-174-48 0 0,-106 261-416 0 0,9-16 950 0 0,-15 18-5211 0 0,2 4 2120 0 0,1 1-2524 0 0,0 0-6626 0 0</inkml:trace>
  <inkml:trace contextRef="#ctx0" brushRef="#br0" timeOffset="9537.292">12906 147 8122 0 0,'0'0'1891'0'0,"0"0"-296"0"0,0 0-126 0 0,0 0 64 0 0,0 0 23 0 0,0 0-130 0 0,0 0-289 0 0,0 0-331 0 0,0 0-257 0 0,0 0-114 0 0,0 0-38 0 0,0 0 16 0 0,0 0 88 0 0,4 0 56 0 0,144-31 2994 0 0,-65 28-3187 0 0,-82 4-352 0 0,-1 0 1 0 0,1 1 0 0 0,-1-1 0 0 0,1 1 0 0 0,-1-1-1 0 0,0 1 1 0 0,0-1 0 0 0,1 0 0 0 0,-1 1 0 0 0,0-1-1 0 0,0 1 1 0 0,-1-1 0 0 0,1 1 0 0 0,0-1 0 0 0,0 1-1 0 0,-1-1 1 0 0,1 1 0 0 0,0-1 0 0 0,-1 0-1 0 0,0 1 1 0 0,1-1 0 0 0,-1 0 0 0 0,0 1 0 0 0,0-1-1 0 0,1 0 1 0 0,-1 0 0 0 0,-1 1-13 0 0,-163 155 497 0 0,164-155-496 0 0,0-1-1 0 0,0 1 0 0 0,1 0 0 0 0,-1-1 0 0 0,0 1 0 0 0,1 0 0 0 0,-1 0 0 0 0,1 0 0 0 0,-1-1 0 0 0,1 1 0 0 0,0 0 0 0 0,0 0 0 0 0,0 0 0 0 0,0 0 0 0 0,0 0 0 0 0,0 0 0 0 0,1-1 0 0 0,-1 1 0 0 0,0 0 0 0 0,1 0 0 0 0,0 0 0 0 0,-1-1 0 0 0,1 1 0 0 0,0 0 0 0 0,0-1 0 0 0,0 1 0 0 0,0-1 1 0 0,0 1-1 0 0,0-1 0 0 0,0 1 0 0 0,1-1 0 0 0,-1 0 0 0 0,0 1 0 0 0,1-1 0 0 0,-1 0 0 0 0,1 0 0 0 0,0 0 0 0 0,-1 0 0 0 0,1 0 0 0 0,0-1 0 0 0,-1 1 0 0 0,1 0 0 0 0,0-1 0 0 0,0 0 0 0 0,0 1 0 0 0,87 20 403 0 0,89-20-398 0 0,-158-3-687 0 0,-7 1-1621 0 0,-1 0-5438 0 0,-10 1-4046 0 0</inkml:trace>
  <inkml:trace contextRef="#ctx0" brushRef="#br0" timeOffset="9957.724">12379 883 5313 0 0,'0'0'1195'0'0,"0"0"-128"0"0,0 0 240 0 0,0 0 375 0 0,0 0 178 0 0,0 0-164 0 0,0 0-462 0 0,0 0-418 0 0,0 0-192 0 0,0 0 51 0 0,0 0 137 0 0,0 0 122 0 0,0 0 51 0 0,8 2-55 0 0,130 0 2356 0 0,204-44-201 0 0,-131 19-2567 0 0,-104 19-580 0 0,-60 4-8081 0 0,-47 0-2917 0 0</inkml:trace>
  <inkml:trace contextRef="#ctx0" brushRef="#br0" timeOffset="48686.496">1 2471 24 0 0,'0'0'1682'0'0,"0"0"-686"0"0,0 0-533 0 0,0 0-325 0 0,0 0-203 0 0,0 0-114 0 0,0 0-22 0 0,0 0 86 0 0,0 0 137 0 0,0 0 148 0 0,0 0 104 0 0,4-10 92 0 0,13-29 76 0 0,-16 37-375 0 0,0 0 1 0 0,0 0-1 0 0,1 0 1 0 0,-1 0-1 0 0,0 1 1 0 0,1-1-1 0 0,-1 0 0 0 0,1 1 1 0 0,-1-1-1 0 0,1 1 1 0 0,0-1-1 0 0,0 1 1 0 0,-1 0-1 0 0,1 0 1 0 0,0 0-1 0 0,0 0 0 0 0,0 0 1 0 0,1 0-1 0 0,-1 0 1 0 0,0 1-1 0 0,0-1 1 0 0,0 1-1 0 0,0 0 1 0 0,1-1-1 0 0,-1 1 0 0 0,0 0 1 0 0,0 0-1 0 0,1 1 1 0 0,-1-1-1 0 0,0 0 1 0 0,2 1-68 0 0,8 0 351 0 0,188 30 4874 0 0,44-55-2465 0 0,3-6-1158 0 0,490-20 721 0 0,-90 27-1487 0 0,4 1-373 0 0,-272 9-127 0 0,565-60 63 0 0,-861 63-328 0 0,479-39 209 0 0,-93 27-23 0 0,-52 33-205 0 0,166 1 60 0 0,-423-12-61 0 0,466-31 84 0 0,-227 23-54 0 0,-186 9-72 0 0,713-17 93 0 0,-66 0-8 0 0,-712 16-92 0 0,249-3 27 0 0,229-25 64 0 0,-157-18-98 0 0,111-8 113 0 0,693 24 92 0 0,-338 10 28 0 0,204-30 32 0 0,863-4 200 0 0,-341 45-210 0 0,-1032 11-141 0 0,1882-2 272 0 0,-2179-9-331 0 0,298-13 422 0 0,-60-1 217 0 0,-319 7-205 0 0,151 16 74 0 0,-134-4-382 0 0,189 0 275 0 0,-445 6-590 0 0,-4 0-1977 0 0,1-2-5837 0 0,-4 0-4344 0 0</inkml:trace>
  <inkml:trace contextRef="#ctx0" brushRef="#br0" timeOffset="58534.389">771 3361 4345 0 0,'0'0'75'0'0,"0"0"-311"0"0,0 0 142 0 0,0 0 566 0 0,0 0 617 0 0,0 0 360 0 0,0 0 113 0 0,0 0-91 0 0,0 0-166 0 0,0 0-160 0 0,0 0-124 0 0,19-2-89 0 0,121-13 1546 0 0,-113 10-2019 0 0,-1-2 0 0 0,1-1 0 0 0,-1-1 0 0 0,0-1 0 0 0,-1-1 0 0 0,-1-1 0 0 0,1-1 0 0 0,-2-2 0 0 0,0 0 0 0 0,-1-1 0 0 0,0-2 0 0 0,2-3-459 0 0,28-29 368 0 0,-3-2 1 0 0,-1-2-1 0 0,-3-2 1 0 0,0-6-369 0 0,152-276 880 0 0,-154 284-649 0 0,-40 54-230 0 0,-1 0 1 0 0,1 1 0 0 0,-1 0 0 0 0,0-1 0 0 0,1 1-1 0 0,-1 0 1 0 0,0 0 0 0 0,1 0 0 0 0,-1 1-1 0 0,0-1 1 0 0,0 0 0 0 0,0 1 0 0 0,0-1-1 0 0,0 1 1 0 0,0 0 0 0 0,-1 0 0 0 0,1 0-1 0 0,0 0 1 0 0,-1 0 0 0 0,0 0 0 0 0,1 0-1 0 0,-1 0 1 0 0,0 1-2 0 0,-1-3 0 0 0,9 17 58 0 0,-1 1 0 0 0,-1 0 0 0 0,-1 0 0 0 0,0 0 0 0 0,-1 0-1 0 0,-1 1 1 0 0,-1 0 0 0 0,-1 0 0 0 0,-1 0 0 0 0,0 0 0 0 0,-1 0 0 0 0,-3 17-58 0 0,3-8 60 0 0,-1-7-62 0 0,-2 0 0 0 0,0-1 0 0 0,-2 1 1 0 0,0-1-1 0 0,-1 0 0 0 0,-1 0 0 0 0,-1 0 1 0 0,-1-1-1 0 0,0 0 0 0 0,-2-1 0 0 0,0 0 1 0 0,-1-1-1 0 0,0 0 0 0 0,-2-1 0 0 0,0 0 1 0 0,0-1-1 0 0,-2-1 0 0 0,0 0 1 0 0,0-1-1 0 0,-1-1 0 0 0,-1-1 0 0 0,0 0 1 0 0,0-1-1 0 0,-1-1 0 0 0,-1-1 0 0 0,1-1 1 0 0,-1 0-1 0 0,-1-1 0 0 0,1-2 0 0 0,-1 0 1 0 0,0-1-1 0 0,0-1 0 0 0,-8 0 2 0 0,8-2-166 0 0,15 1 56 0 0,0 0 0 0 0,0 0 0 0 0,0-1-1 0 0,0 0 1 0 0,0 0 0 0 0,-1 0 0 0 0,1-1 0 0 0,1 0 0 0 0,-1 0-1 0 0,0 0 1 0 0,0-1 0 0 0,0 0 0 0 0,1 0 0 0 0,-1-1 0 0 0,1 1 0 0 0,-1-1-1 0 0,1 0 1 0 0,0-1 0 0 0,-2-1 110 0 0,4-12-3868 0 0,6 7-2644 0 0,0 6-4485 0 0</inkml:trace>
  <inkml:trace contextRef="#ctx0" brushRef="#br0" timeOffset="58884.52">1977 3026 10426 0 0,'0'0'1661'0'0,"0"0"-915"0"0,0 0-315 0 0,0 0 152 0 0,0 0 218 0 0,0 0 197 0 0,0 0 50 0 0,0 0-141 0 0,0 0-211 0 0,0 0-230 0 0,0 0-154 0 0,0 0-71 0 0,0 0-34 0 0,-13 20 18 0 0,-39 62 3 0 0,50-81-215 0 0,1 0 0 0 0,0 0 0 0 0,0 0 0 0 0,0 1 0 0 0,0-1 0 0 0,0 0 0 0 0,0 1 0 0 0,0-1-1 0 0,1 0 1 0 0,-1 1 0 0 0,0-1 0 0 0,1 1 0 0 0,-1 0 0 0 0,1-1 0 0 0,0 1 0 0 0,-1-1 0 0 0,1 1 0 0 0,0 0 0 0 0,0-1 0 0 0,0 1-1 0 0,0-1 1 0 0,0 1 0 0 0,1 0 0 0 0,-1-1 0 0 0,0 1 0 0 0,1-1 0 0 0,-1 1 0 0 0,1-1 0 0 0,0 1 0 0 0,-1-1 0 0 0,1 1-1 0 0,0-1 1 0 0,0 1 0 0 0,0-1 0 0 0,0 0 0 0 0,0 0 0 0 0,0 1 0 0 0,0-1 0 0 0,1 1-13 0 0,4 3 92 0 0,1 2 11 0 0,-1-1-1 0 0,1-1 1 0 0,0 1-1 0 0,0-1 0 0 0,1 0 1 0 0,-1-1-1 0 0,1 1 1 0 0,0-2-1 0 0,1 1 0 0 0,-1-1 1 0 0,0 0-1 0 0,1-1 1 0 0,0 0-1 0 0,-1 0 0 0 0,1-1 1 0 0,0 0-1 0 0,0-1 1 0 0,0 0-1 0 0,0 0 0 0 0,5-2-102 0 0,3 1 154 0 0,-1-2 0 0 0,-1 0 0 0 0,1-1 0 0 0,0 0 0 0 0,-1-2 0 0 0,0 1 0 0 0,0-2 0 0 0,0 0 0 0 0,-1-1 1 0 0,0 0-1 0 0,1-2-154 0 0,-11 7 26 0 0,0 1 0 0 0,0-1 0 0 0,-1 0 1 0 0,1 0-1 0 0,-1 0 0 0 0,1 0 1 0 0,-1-1-1 0 0,0 1 0 0 0,0-1 0 0 0,-1 0 1 0 0,1 0-1 0 0,-1 0 0 0 0,0 0 1 0 0,0 0-1 0 0,0-1 0 0 0,0 1 0 0 0,-1-1 1 0 0,0 1-1 0 0,0-1 0 0 0,0 1 1 0 0,0-1-1 0 0,-1 0 0 0 0,0 1 0 0 0,0-1 1 0 0,0 0-1 0 0,0 0 0 0 0,-1 1 1 0 0,0-1-1 0 0,0 1 0 0 0,0-1 0 0 0,0 1 1 0 0,-1-1-1 0 0,0 1 0 0 0,0 0 1 0 0,0-1-1 0 0,0 1 0 0 0,-1 0 0 0 0,0 1 1 0 0,1-1-1 0 0,-2 0 0 0 0,1 1 1 0 0,0-1-1 0 0,-1 1 0 0 0,1 0 0 0 0,-4-2-26 0 0,-8-1-119 0 0,-1 0-1 0 0,1 1 1 0 0,-1 0-1 0 0,0 2 1 0 0,-1 0-1 0 0,1 0 1 0 0,0 2-1 0 0,-1 0 1 0 0,1 1-1 0 0,-1 0 1 0 0,1 1-1 0 0,-1 1 1 0 0,1 1-1 0 0,0 1 1 0 0,0 0-1 0 0,-8 3 120 0 0,-88 39-10832 0 0,95-34-849 0 0</inkml:trace>
  <inkml:trace contextRef="#ctx0" brushRef="#br0" timeOffset="59509.973">2719 3103 0 0 0,'0'0'429'0'0,"0"0"197"0"0,0 0 298 0 0,0 0 396 0 0,0 0 282 0 0,0 0 49 0 0,0 0-84 0 0,0 0-99 0 0,0 0-49 0 0,0 0-33 0 0,0 0-59 0 0,0 0-75 0 0,0 0-84 0 0,6-5-62 0 0,17-16-84 0 0,-14 21 3898 0 0,-8 20-4778 0 0,-1-18 246 0 0,-3 13-362 0 0,-1 0-1 0 0,0 0 1 0 0,-1 0-1 0 0,-1-1 1 0 0,0 0-1 0 0,-1 0 1 0 0,0 0-1 0 0,-1-1 1 0 0,-1 0-1 0 0,0 0 1 0 0,-1-1-1 0 0,0-1 1 0 0,-1 1-1 0 0,0-2 1 0 0,0 1-1 0 0,-1-2 1 0 0,-1 1-1 0 0,-1-1-25 0 0,-44 44-3134 0 0,49-45-1306 0 0,4-4-5249 0 0</inkml:trace>
  <inkml:trace contextRef="#ctx0" brushRef="#br0" timeOffset="60436.998">3287 2679 3329 0 0,'0'0'1316'0'0,"0"0"-106"0"0,0 0 165 0 0,0 0 281 0 0,0 0 187 0 0,0 0-73 0 0,0 0-374 0 0,0 0-412 0 0,0 0-226 0 0,0 0-49 0 0,0 0 59 0 0,0 0 32 0 0,0 0-39 0 0,17-7-60 0 0,110-44 1096 0 0,-93 34-1334 0 0,-1-1 0 0 0,-1-2-1 0 0,-1-1 1 0 0,0-1 0 0 0,-2-2 0 0 0,19-19-463 0 0,36-57 542 0 0,-72 180-438 0 0,-8 309 120 0 0,-6-337-205 0 0,-3 0 1 0 0,-1 0-1 0 0,-3-1 0 0 0,-2 0 1 0 0,-2-1-1 0 0,-2 0 0 0 0,-3-1 1 0 0,-9 17-20 0 0,18-47-10 0 0,0 0 0 0 0,-1-1 0 0 0,-1 0 0 0 0,0-1 0 0 0,-2 0 0 0 0,0-1 0 0 0,-1 0 0 0 0,0-1 1 0 0,-1-1-1 0 0,-1 0 0 0 0,0-1 0 0 0,-1-1 0 0 0,0 0 0 0 0,-18 7 10 0 0,32-17-8 0 0,0 0 0 0 0,-1 0 1 0 0,1-1-1 0 0,-1 0 0 0 0,1 0 0 0 0,-1 0 1 0 0,0 0-1 0 0,1 0 0 0 0,-1-1 0 0 0,0 0 1 0 0,1 0-1 0 0,-1 0 0 0 0,0 0 0 0 0,1 0 0 0 0,-1-1 1 0 0,0 1-1 0 0,1-1 0 0 0,-1 0 0 0 0,1 0 1 0 0,-1-1-1 0 0,1 1 0 0 0,-1-1 0 0 0,1 1 1 0 0,0-1-1 0 0,0 0 0 0 0,0-1 0 0 0,0 1 0 0 0,0 0 1 0 0,0-1-1 0 0,1 1 0 0 0,-1-1 0 0 0,1 0 1 0 0,0 0-1 0 0,-1-1 8 0 0,-3-8-15 0 0,-1-1 0 0 0,2 0 0 0 0,0-1 0 0 0,1 1 1 0 0,0-1-1 0 0,1 0 0 0 0,0 0 0 0 0,1 0 0 0 0,1 0 0 0 0,0-1 0 0 0,1 1 1 0 0,1 0-1 0 0,0 0 0 0 0,3-9 15 0 0,0 4 20 0 0,2 1 0 0 0,0 0 0 0 0,2 0 0 0 0,0 1 0 0 0,0 0 1 0 0,2 0-1 0 0,0 1 0 0 0,1 0 0 0 0,0 1 0 0 0,2 0 0 0 0,-1 1 0 0 0,2 0 0 0 0,4-3-20 0 0,13-10 85 0 0,0 2 0 0 0,2 1 0 0 0,0 1 0 0 0,2 2-1 0 0,34-15-84 0 0,42 7-288 0 0,-88 60-4351 0 0,-15-21-3710 0 0,-5-8-2024 0 0</inkml:trace>
  <inkml:trace contextRef="#ctx0" brushRef="#br0" timeOffset="60756.366">4127 2841 6497 0 0,'0'0'2108'0'0,"0"0"-215"0"0,0 0-39 0 0,0 0 48 0 0,0 0-89 0 0,0 0-371 0 0,0 0-302 0 0,0 0-219 0 0,0 0-191 0 0,0 0-115 0 0,0 0-105 0 0,0 0-110 0 0,0 0-83 0 0,-14 18-85 0 0,-44 57-83 0 0,56-73-140 0 0,0 0 0 0 0,0 0 0 0 0,0 1-1 0 0,1-1 1 0 0,-1 1 0 0 0,1-1 0 0 0,0 1-1 0 0,0 0 1 0 0,0-1 0 0 0,0 1 0 0 0,0 0-1 0 0,0 0 1 0 0,1-1 0 0 0,-1 1 0 0 0,1 0-1 0 0,0 0 1 0 0,0 0 0 0 0,0 0 0 0 0,0 0-1 0 0,1 0 1 0 0,-1 0-9 0 0,2 10 39 0 0,-2-7-17 0 0,1-1 0 0 0,0 1 1 0 0,0-1-1 0 0,1 1 0 0 0,-1-1 0 0 0,1 0 0 0 0,0 1 0 0 0,1-1 0 0 0,-1 0 0 0 0,1-1 0 0 0,0 1 0 0 0,0 0 1 0 0,1-1-1 0 0,-1 0 0 0 0,1 1 0 0 0,0-1 0 0 0,0-1 0 0 0,1 1 0 0 0,-1-1 0 0 0,1 0 0 0 0,-1 0 1 0 0,1 0-1 0 0,0 0 0 0 0,0-1 0 0 0,0 0 0 0 0,1 0 0 0 0,-1 0 0 0 0,0-1 0 0 0,1 0 0 0 0,-1 0 0 0 0,1 0 1 0 0,0 0-1 0 0,4-1-22 0 0,-5 0 57 0 0,-1 1 0 0 0,0-1 0 0 0,0 0 0 0 0,1 0 0 0 0,-1 0 0 0 0,0 0 0 0 0,0-1 0 0 0,0 0 1 0 0,0 0-1 0 0,0 0 0 0 0,1 0 0 0 0,-2-1 0 0 0,1 0 0 0 0,0 0 0 0 0,0 0 0 0 0,-1 0 0 0 0,1 0 0 0 0,-1-1 1 0 0,1 1-1 0 0,-1-1 0 0 0,0 0 0 0 0,0 0 0 0 0,0 0 0 0 0,-1-1 0 0 0,1 1 0 0 0,-1 0 0 0 0,1-2-57 0 0,1-2 41 0 0,0-1 0 0 0,-1 0-1 0 0,1 0 1 0 0,-1 0 0 0 0,-1-1-1 0 0,0 1 1 0 0,0-1 0 0 0,-1 1-1 0 0,0-1 1 0 0,0 0 0 0 0,-1 1-1 0 0,0-1 1 0 0,-1 0 0 0 0,0 1-1 0 0,0-1 1 0 0,-1 1 0 0 0,0-1-1 0 0,0 1 1 0 0,-1 0 0 0 0,0-1 0 0 0,0 1-1 0 0,-1 1 1 0 0,0-1 0 0 0,-5-7-41 0 0,4 10-66 0 0,0-1 1 0 0,0 1-1 0 0,0 0 1 0 0,0 0 0 0 0,-1 0-1 0 0,1 1 1 0 0,-1 0-1 0 0,-1 0 1 0 0,1 0 0 0 0,0 1-1 0 0,-1 0 1 0 0,0 0-1 0 0,1 1 1 0 0,-1-1 0 0 0,0 2-1 0 0,0-1 1 0 0,-1 1-1 0 0,1 0 1 0 0,0 0 0 0 0,0 1-1 0 0,-1 0 1 0 0,1 0-1 0 0,0 1 1 0 0,-4 1 65 0 0,-27 22-3747 0 0,21-1-7145 0 0,12-14 1107 0 0</inkml:trace>
  <inkml:trace contextRef="#ctx0" brushRef="#br0" timeOffset="61073.308">4401 3161 2184 0 0,'0'0'1109'0'0,"0"0"-162"0"0,0 0 348 0 0,0 0 525 0 0,0 0 412 0 0,0 0 129 0 0,0 0-227 0 0,0 0-353 0 0,0 0-295 0 0,0 0-304 0 0,0 0-254 0 0,0 0-196 0 0,0 0-125 0 0,0-4-52 0 0,4-21-268 0 0,2 1 0 0 0,1 0 1 0 0,0 1-1 0 0,2 0 0 0 0,1 0 0 0 0,1 1 1 0 0,0 0-1 0 0,2 0 0 0 0,0 2 1 0 0,2 0-1 0 0,0 0 0 0 0,1 1 1 0 0,1 1-1 0 0,1 1 0 0 0,0 0 1 0 0,11-6-288 0 0,56-31-259 0 0,-75 55-1156 0 0,-7 5-4680 0 0,-2-2-5237 0 0</inkml:trace>
  <inkml:trace contextRef="#ctx0" brushRef="#br0" timeOffset="62368.343">5243 2756 0 0 0,'0'0'287'0'0,"0"0"1141"0"0,0 0 390 0 0,0 0 42 0 0,0 0-14 0 0,0 0-99 0 0,0 0-144 0 0,0 0-180 0 0,0 0-214 0 0,0 0-175 0 0,1-4-131 0 0,-1 4-309 0 0,1 0 1 0 0,-1 0-1 0 0,0 1 0 0 0,0-1 1 0 0,1 0-1 0 0,-1 0-594 0 0,-10 21 606 0 0,-63 158 1362 0 0,68-158-1925 0 0,-4 77 178 0 0,12-95-189 0 0,0-1 0 0 0,0 1 0 0 0,0-1 0 0 0,1 0 0 0 0,-1 0 1 0 0,1 0-1 0 0,-1 0 0 0 0,1-1 0 0 0,0 0 0 0 0,-1 1 0 0 0,1-1 0 0 0,0 0 0 0 0,0-1 0 0 0,0 1 0 0 0,0-1 0 0 0,0 0 1 0 0,0 0-1 0 0,0 0 0 0 0,0 0 0 0 0,0-1 0 0 0,0 1 0 0 0,0-1 0 0 0,-1 0 0 0 0,1 0 0 0 0,0-1 0 0 0,0 1 0 0 0,-1-1 1 0 0,1 0-1 0 0,-1 0 0 0 0,1 0 0 0 0,1-2-32 0 0,30-17 130 0 0,-2-1 0 0 0,0-3-1 0 0,-2 0 1 0 0,0-2 0 0 0,-2-1 0 0 0,-1-1 0 0 0,-1-2 0 0 0,-2-1-1 0 0,-1 0 1 0 0,-2-2 0 0 0,18-36-130 0 0,-17-13 520 0 0,-23 82-509 0 0,-1 1 1 0 0,1 0-1 0 0,0 0 0 0 0,-1-1 0 0 0,1 1 1 0 0,-1 0-1 0 0,1 0 0 0 0,-1 0 0 0 0,1 0 1 0 0,-1 0-1 0 0,1 0 0 0 0,-1 0 0 0 0,1 0 0 0 0,-1 0 1 0 0,1 0-1 0 0,-1 0 0 0 0,1 0 0 0 0,-1 0 1 0 0,1 0-1 0 0,-1 0 0 0 0,1 0 0 0 0,-1 0 0 0 0,1 1 1 0 0,0-1-1 0 0,-1 0 0 0 0,1 0 0 0 0,-1 1 1 0 0,1-1-1 0 0,0 0 0 0 0,-1 1 0 0 0,1-1 1 0 0,-1 0-1 0 0,1 1 0 0 0,0-1 0 0 0,0 0 0 0 0,-1 1 1 0 0,1-1-1 0 0,0 1 0 0 0,0-1 0 0 0,-1 1 1 0 0,1-1-1 0 0,0 1 0 0 0,0-1 0 0 0,0 0 1 0 0,0 1-1 0 0,0-1 0 0 0,0 1 0 0 0,0-1 0 0 0,0 1 1 0 0,0 0-12 0 0,-10 17 34 0 0,1 0 0 0 0,0 0 1 0 0,2 1-1 0 0,0 1 0 0 0,2-1 1 0 0,0 1-1 0 0,1 0 0 0 0,0 0 0 0 0,2 0 1 0 0,1 1-1 0 0,0 16-34 0 0,16 60 264 0 0,-12-93-301 0 0,-1 1 0 0 0,1 0 0 0 0,-1 0 0 0 0,0 0 1 0 0,-1 0-1 0 0,1 0 0 0 0,-1 0 0 0 0,0 1 0 0 0,0-1 0 0 0,-1 0 0 0 0,1 1 0 0 0,-1-1 0 0 0,0 0 0 0 0,-1 1 0 0 0,1-1 0 0 0,-1 1 37 0 0,19-10-13904 0 0,-12-3 3003 0 0</inkml:trace>
  <inkml:trace contextRef="#ctx0" brushRef="#br0" timeOffset="63054.659">5742 3049 0 0 0,'0'0'1314'0'0,"0"0"-714"0"0,0 0 129 0 0,0 0 633 0 0,0 0 513 0 0,0 0 136 0 0,0 0-251 0 0,0 0-447 0 0,0 0-316 0 0,0 0-86 0 0,0 0 11 0 0,0 0-4 0 0,0 0-17 0 0,0 2-25 0 0,6 5 1387 0 0,8-25 33 0 0,85-155 522 0 0,-19 20-2393 0 0,-61 107-219 0 0,-18 88-175 0 0,18 35 205 0 0,-1 34 211 0 0,-18-107-424 0 0,0 0 0 0 0,1 0 0 0 0,-1 0-1 0 0,1 0 1 0 0,0 0 0 0 0,0 0 0 0 0,0-1 0 0 0,1 1 0 0 0,-1 0 0 0 0,1-1 0 0 0,0 1 0 0 0,0-1 0 0 0,0 0 0 0 0,1 0 0 0 0,-1 0 0 0 0,1 0 0 0 0,0 0-1 0 0,0 0 1 0 0,0-1 0 0 0,0 1 0 0 0,0-1 0 0 0,0 0 0 0 0,1 0 0 0 0,-1 0 0 0 0,1 0 0 0 0,-1-1 0 0 0,1 1 0 0 0,0-1 0 0 0,-1 0 0 0 0,1 0 0 0 0,3 0-23 0 0,2-3 106 0 0,0-1 0 0 0,-1 0 0 0 0,0-1 1 0 0,1 1-1 0 0,-1-1 0 0 0,-1-1 0 0 0,1 0 1 0 0,-1 0-1 0 0,0-1 0 0 0,0 1 1 0 0,0-1-1 0 0,-1-1 0 0 0,0 1 0 0 0,0-1 1 0 0,0-1-1 0 0,-1 1 0 0 0,3-6-106 0 0,5-3 99 0 0,-7 6-55 0 0,0 1 0 0 0,0 0 0 0 0,-1-1 0 0 0,0 0 0 0 0,-1 0-1 0 0,0-1 1 0 0,0 1 0 0 0,-1-1 0 0 0,-1 0 0 0 0,0 0 0 0 0,0 0-1 0 0,-1 0 1 0 0,-1 0 0 0 0,0 0 0 0 0,0 0 0 0 0,-1 0 0 0 0,0 0-44 0 0,-12-9 283 0 0,9 17-4501 0 0,0 3-4574 0 0,4 0-2829 0 0</inkml:trace>
  <inkml:trace contextRef="#ctx0" brushRef="#br0" timeOffset="63304.6">6586 2706 13163 0 0,'0'0'1662'0'0,"0"0"-750"0"0,0 0-152 0 0,0 0 233 0 0,0 0 285 0 0,0 0 94 0 0,0 0-198 0 0,0 0-319 0 0,0 0-256 0 0,0 0-141 0 0,0 0-79 0 0,0 0-86 0 0,0 0-67 0 0,-3 27-61 0 0,-9 83-58 0 0,-2-46 41 0 0,-15-11-1563 0 0,24-53-5101 0 0,4 0 2219 0 0,1 0-7299 0 0</inkml:trace>
  <inkml:trace contextRef="#ctx0" brushRef="#br0" timeOffset="63454.706">6501 2413 10042 0 0,'0'0'1697'0'0,"0"0"-1425"0"0,0 0-256 0 0,0 0-152 0 0,0 0-137 0 0,0 0-71 0 0,0 0-192 0 0,0 0-480 0 0,0 0-1560 0 0,0 0-4570 0 0</inkml:trace>
  <inkml:trace contextRef="#ctx0" brushRef="#br0" timeOffset="64007.126">6836 2475 7706 0 0,'0'0'2376'0'0,"0"0"-365"0"0,0 0-169 0 0,0 0-163 0 0,0 0-204 0 0,0 0-177 0 0,0 0-190 0 0,0 0-181 0 0,35-5-178 0 0,110-17-154 0 0,-64 2 545 0 0,-76 17-1064 0 0,0 1 0 0 0,0-1 0 0 0,0 0-1 0 0,0 0 1 0 0,-1-1 0 0 0,0 1 0 0 0,1-1 0 0 0,-1 0-1 0 0,-1 0 1 0 0,1-1 0 0 0,-1 1 0 0 0,1-1 0 0 0,-1 1-1 0 0,-1-1 1 0 0,1 0 0 0 0,-1 0 0 0 0,1 0 0 0 0,-2-1-1 0 0,1 1 1 0 0,0-1 0 0 0,-1 1 0 0 0,0-1 0 0 0,0 1-1 0 0,-1-1 1 0 0,0 1 0 0 0,0-1 0 0 0,0 0 0 0 0,0 1-1 0 0,-1-1 1 0 0,0 1 0 0 0,-2-6-76 0 0,3 10 1 0 0,0 1 1 0 0,0-1-1 0 0,0 0 0 0 0,0 0 0 0 0,0 0 0 0 0,0 1 1 0 0,0-1-1 0 0,0 0 0 0 0,-1 0 0 0 0,1 1 1 0 0,0-1-1 0 0,0 0 0 0 0,-1 0 0 0 0,1 1 1 0 0,-1-1-1 0 0,1 0 0 0 0,-1 1 0 0 0,1-1 1 0 0,-1 0-1 0 0,1 1 0 0 0,-1-1 0 0 0,1 1 1 0 0,-1-1-1 0 0,0 1 0 0 0,1-1 0 0 0,-1 1 0 0 0,0 0 1 0 0,1-1-1 0 0,-1 1 0 0 0,0 0 0 0 0,0-1 1 0 0,1 1-1 0 0,-1 0 0 0 0,0 0 0 0 0,0 0 1 0 0,0 0-1 0 0,1 0 0 0 0,-1 0 0 0 0,0 0 1 0 0,0 0-1 0 0,0 0 0 0 0,1 0 0 0 0,-1 0 0 0 0,0 0 1 0 0,0 1-1 0 0,0-1 0 0 0,1 0 0 0 0,-1 1 1 0 0,0-1-1 0 0,1 0 0 0 0,-1 1 0 0 0,0-1 1 0 0,1 1-1 0 0,-1-1 0 0 0,0 1-1 0 0,-8 35-11 0 0,1 1-1 0 0,1 0 1 0 0,2 1-1 0 0,2-1 1 0 0,2 1 0 0 0,1-1-1 0 0,4 31 12 0 0,-3-45 13 0 0,24 454 358 0 0,-25-446-350 0 0,0 0-1 0 0,-2 0 0 0 0,-1 0 1 0 0,-2 0-1 0 0,0-1 1 0 0,-3 0-1 0 0,0 0 1 0 0,-2 0-1 0 0,-4 6-20 0 0,12-32-2 0 0,0-1 0 0 0,0 1 0 0 0,0-1-1 0 0,0 1 1 0 0,-1-1 0 0 0,1 0 0 0 0,-1 0-1 0 0,0 0 1 0 0,0-1 0 0 0,0 1 0 0 0,0-1 0 0 0,-1 1-1 0 0,1-1 1 0 0,-1 0 0 0 0,1 0 0 0 0,-1-1-1 0 0,0 1 1 0 0,0-1 0 0 0,0 0 0 0 0,1 0 0 0 0,-1 0-1 0 0,0 0 1 0 0,0-1 0 0 0,0 0 0 0 0,-1 1-1 0 0,1-1 1 0 0,0-1 0 0 0,0 1 0 0 0,0-1 0 0 0,0 1-1 0 0,0-1 1 0 0,1 0 0 0 0,-1-1 0 0 0,0 1-1 0 0,0-1 1 0 0,-1 0 2 0 0,-4-5-4 0 0,1-1-1 0 0,0 0 1 0 0,1 0-1 0 0,0 0 1 0 0,0-1-1 0 0,0 0 1 0 0,1-1-1 0 0,1 1 1 0 0,0-1-1 0 0,0 0 1 0 0,1-1-1 0 0,0 1 1 0 0,0-1-1 0 0,1 1 1 0 0,1-1-1 0 0,0 0 1 0 0,1 0-1 0 0,0 0 1 0 0,0-1-1 0 0,1 1 1 0 0,0 0-1 0 0,1 0 1 0 0,1 0-1 0 0,1-6 5 0 0,1-2-12 0 0,1 1 0 0 0,0 0 0 0 0,1 0 0 0 0,1 1 1 0 0,1-1-1 0 0,1 2 0 0 0,0-1 0 0 0,1 1 0 0 0,1 1 0 0 0,0-1 0 0 0,1 2 0 0 0,1 0 0 0 0,0 0 0 0 0,1 1 0 0 0,0 1 0 0 0,10-6 12 0 0,82-45-1773 0 0,-57 44-8007 0 0,-39 12-547 0 0</inkml:trace>
  <inkml:trace contextRef="#ctx0" brushRef="#br0" timeOffset="64285.969">7391 2752 7458 0 0,'0'0'2551'0'0,"0"0"-672"0"0,0 0-175 0 0,0 0-98 0 0,0 0-52 0 0,0 0-213 0 0,0 0-347 0 0,0 0-223 0 0,0 0-193 0 0,0 0-151 0 0,0 0-123 0 0,0 0-85 0 0,0 0-64 0 0,-11 19-50 0 0,-35 58-40 0 0,33-14 10 0 0,14-53-62 0 0,0-6 4 0 0,0 1 1 0 0,0-1-1 0 0,0 0 0 0 0,0 0 0 0 0,1 0 0 0 0,-1 0 0 0 0,1 0 0 0 0,0 0 1 0 0,1 0-1 0 0,-1-1 0 0 0,0 1 0 0 0,1-1 0 0 0,0 1 0 0 0,0-1 0 0 0,0 0 1 0 0,0 0-1 0 0,1 0 0 0 0,-1-1 0 0 0,1 1 0 0 0,-1-1 0 0 0,1 0 1 0 0,0 0-1 0 0,0 0 0 0 0,0-1 0 0 0,0 1 0 0 0,0-1 0 0 0,1 0 0 0 0,-1 0 1 0 0,0 0-1 0 0,1-1-17 0 0,4 2 102 0 0,-1-1 0 0 0,0 0 0 0 0,0-1 0 0 0,1 0 0 0 0,-1 0 0 0 0,0-1 0 0 0,0 0 0 0 0,1-1 0 0 0,-1 1 0 0 0,0-1 0 0 0,0-1 0 0 0,-1 0 0 0 0,1 0 0 0 0,-1-1 0 0 0,5-2-102 0 0,-7 3 42 0 0,1 0 0 0 0,-1 0 0 0 0,1-1 0 0 0,-1 0 0 0 0,0 0 0 0 0,-1-1 1 0 0,1 1-1 0 0,-1-1 0 0 0,0 0 0 0 0,0 0 0 0 0,0-1 0 0 0,-1 1 0 0 0,1-1 0 0 0,-1 1 0 0 0,-1-1 0 0 0,1 0 1 0 0,-1 0-1 0 0,0-1 0 0 0,-1 1 0 0 0,1 0 0 0 0,-1 0 0 0 0,0-1 0 0 0,-1 1 0 0 0,0-1 0 0 0,0 1 1 0 0,0-1-1 0 0,-1 1 0 0 0,0-1 0 0 0,0 1 0 0 0,0 0 0 0 0,-1 0 0 0 0,0-1 0 0 0,0 1 0 0 0,-1 0 1 0 0,1 1-1 0 0,-1-1 0 0 0,-1 0 0 0 0,1 1 0 0 0,-1 0 0 0 0,-1-1-42 0 0,1 2-126 0 0,-1 0 1 0 0,0 0-1 0 0,0 1 0 0 0,-1 0 1 0 0,1 0-1 0 0,-1 0 0 0 0,1 1 0 0 0,-1 0 1 0 0,0 0-1 0 0,0 0 0 0 0,0 1 0 0 0,0 0 1 0 0,0 0-1 0 0,0 0 0 0 0,-1 1 1 0 0,1 0-1 0 0,-1 0 126 0 0,-17 3-4168 0 0,2 3-3351 0 0,8 2-4185 0 0</inkml:trace>
  <inkml:trace contextRef="#ctx0" brushRef="#br0" timeOffset="64575.288">7805 3083 10706 0 0,'0'0'2449'0'0,"0"0"-1170"0"0,0 0-338 0 0,0 0 76 0 0,0 0 71 0 0,0 0 11 0 0,0 0-99 0 0,0 0-168 0 0,0 0-118 0 0,0 0-80 0 0,0 0-23 0 0,0 0-81 0 0,0 0-62 0 0,-11-16-44 0 0,-34-50-59 0 0,43 63-311 0 0,0 0 1 0 0,0 0-1 0 0,0 0 0 0 0,1 0 1 0 0,-1 0-1 0 0,1-1 0 0 0,0 1 0 0 0,0 0 1 0 0,0-1-1 0 0,1 1 0 0 0,-1 0 0 0 0,1-1 1 0 0,0 1-1 0 0,0-1 0 0 0,0 1 1 0 0,0-1-1 0 0,0 1 0 0 0,1-2-54 0 0,1-10 190 0 0,-2 5-127 0 0,1 0 1 0 0,0 0-1 0 0,0 0 0 0 0,1 0 0 0 0,1 0 1 0 0,-1 1-1 0 0,2-1 0 0 0,-1 1 0 0 0,1 0 1 0 0,1 0-1 0 0,-1 0 0 0 0,2 1 0 0 0,-1-1 1 0 0,3-1-64 0 0,10-15 41 0 0,36-31-1011 0 0,-50 64-4664 0 0,-4-5 349 0 0,0 1-6700 0 0</inkml:trace>
  <inkml:trace contextRef="#ctx0" brushRef="#br0" timeOffset="65076.159">7986 3041 7098 0 0,'0'0'2693'0'0,"0"0"-736"0"0,0 0-142 0 0,0 0 32 0 0,0 0-67 0 0,0 0-223 0 0,0 0-344 0 0,0 0-273 0 0,0 0-191 0 0,0 0-129 0 0,0 0-101 0 0,0 0-94 0 0,0 0-62 0 0,11-31-66 0 0,32-95-38 0 0,-12 66 137 0 0,-20 50-283 0 0,-4 2-49 0 0,-3 3-48 0 0,0 0-1 0 0,0 0 1 0 0,0 0-1 0 0,1 0 1 0 0,0 1-1 0 0,0 0 1 0 0,0 0-1 0 0,0 0 1 0 0,0 0-1 0 0,1 1 1 0 0,0 0-1 0 0,0 0 1 0 0,0 1-1 0 0,0 0 1 0 0,0 0-1 0 0,0 0 1 0 0,1 1-1 0 0,5-1-15 0 0,-10 3 12 0 0,0 1 0 0 0,-1 1 0 0 0,1-1 0 0 0,-1 0 1 0 0,0 0-1 0 0,1 0 0 0 0,-1 1 0 0 0,0-1 0 0 0,0 1 0 0 0,-1-1 0 0 0,1 1 0 0 0,-1-1 1 0 0,1 1-1 0 0,-1-1 0 0 0,0 1 0 0 0,0-1 0 0 0,0 1 0 0 0,0 0 0 0 0,0-1 0 0 0,0 1 0 0 0,-1-1 1 0 0,1 1-1 0 0,-1-1-12 0 0,1 7 46 0 0,0 82 245 0 0,2-90-284 0 0,0 1 0 0 0,0-1-1 0 0,1 0 1 0 0,-1 0 0 0 0,0 0 0 0 0,1 0-1 0 0,-1-1 1 0 0,1 1 0 0 0,-1-1-1 0 0,1 1 1 0 0,-1-1 0 0 0,1 0 0 0 0,-1 0-1 0 0,1 0 1 0 0,-1 0 0 0 0,1 0 0 0 0,-1-1-1 0 0,1 1 1 0 0,-1-1 0 0 0,2 0-7 0 0,98-52 220 0 0,-85 45-190 0 0,-13 6-26 0 0,0-1 0 0 0,0 1 0 0 0,0 0 0 0 0,0 0-1 0 0,0 0 1 0 0,1 1 0 0 0,-1 0 0 0 0,1-1 0 0 0,-1 2 0 0 0,1-1 0 0 0,-1 0 0 0 0,1 1-1 0 0,0 0 1 0 0,-1 0 0 0 0,1 0 0 0 0,-1 1 0 0 0,2 0-4 0 0,-3 2 20 0 0,0 0 0 0 0,-1 0 1 0 0,1 0-1 0 0,-1 1 0 0 0,0-1 0 0 0,0 1 1 0 0,0 0-1 0 0,0-1 0 0 0,-1 1 0 0 0,0 0 0 0 0,1 0 1 0 0,-1 0-1 0 0,-1 0 0 0 0,1 0 0 0 0,-1 0 1 0 0,1 1-1 0 0,-1-1 0 0 0,0 0 0 0 0,-1 2-20 0 0,3 15 76 0 0,-2-19-97 0 0,0 0-1 0 0,0 0 1 0 0,1 0-1 0 0,-1 0 1 0 0,0-1 0 0 0,1 1-1 0 0,-1 0 1 0 0,1 0-1 0 0,-1-1 1 0 0,1 1 0 0 0,0 0-1 0 0,0-1 1 0 0,0 1-1 0 0,0-1 1 0 0,0 1 0 0 0,0-1-1 0 0,0 1 1 0 0,0-1-1 0 0,1 0 1 0 0,-1 0 0 0 0,0 1-1 0 0,1-1 1 0 0,-1 0-1 0 0,1 0 1 0 0,0 0 0 0 0,-1-1-1 0 0,1 1 1 0 0,0 0-1 0 0,-1-1 1 0 0,1 1 0 0 0,0-1-1 0 0,0 1 1 0 0,-1-1-1 0 0,1 0 1 0 0,0 0 0 0 0,0 0-1 0 0,0 0 1 0 0,0 0-1 0 0,-1 0 1 0 0,1 0 0 0 0,0-1-1 0 0,0 1 1 0 0,0-1 21 0 0,25-13-3662 0 0,-17 6-2596 0 0,-3 4-5996 0 0</inkml:trace>
  <inkml:trace contextRef="#ctx0" brushRef="#br0" timeOffset="70137.974">4962 3330 672 0 0,'0'0'1095'0'0,"0"0"-209"0"0,0 0 70 0 0,0 0 255 0 0,0 0 222 0 0,0 0 18 0 0,0 0-213 0 0,0 0-299 0 0,0 0-242 0 0,0 0 5 0 0,0 0 113 0 0,4 0 117 0 0,161-15 5977 0 0,259-20-3217 0 0,-124 23-2565 0 0,-78-7-601 0 0,-35 3-111 0 0,140-21-56 0 0,-146 36-219 0 0,-55 9 0 0 0,157-19 148 0 0,115 6-31 0 0,-147-18-63 0 0,-168 11-145 0 0,-8 5-30 0 0,163 3 94 0 0,-129-15 6 0 0,0 15-19 0 0,-108 4-104 0 0,-1 0-19 0 0,0 0 29 0 0,0 0 0 0 0,0 0-8 0 0,0 0 2 0 0,0 0-18 0 0,0-9-2318 0 0,0 3-5614 0 0,0 2-4378 0 0</inkml:trace>
  <inkml:trace contextRef="#ctx0" brushRef="#br0" timeOffset="72965.169">9435 2694 0 0 0,'0'0'639'0'0,"0"0"596"0"0,0 0 104 0 0,0 0-72 0 0,0 0 29 0 0,8 0-18 0 0,22-3 12 0 0,-22 2 15 0 0,-8 1-80 0 0,0 0-92 0 0,0 0-79 0 0,0 0-76 0 0,0 0-66 0 0,0 0-32 0 0,0 0-27 0 0,0 0-49 0 0,-21-4 2318 0 0,7 0-2717 0 0,0 0 0 0 0,0 1 1 0 0,0 1-1 0 0,0 0 0 0 0,0 1 0 0 0,-1 1 1 0 0,1 0-1 0 0,-13 2-405 0 0,21 0 61 0 0,1 0 0 0 0,0 0 0 0 0,-1 0 0 0 0,1 1 0 0 0,0 0 0 0 0,0 0 0 0 0,1 0 0 0 0,-1 1 0 0 0,1 0 0 0 0,-1 0 0 0 0,1 0 0 0 0,0 0 0 0 0,1 1 0 0 0,-1-1 0 0 0,1 1 0 0 0,0 0 0 0 0,0 0 0 0 0,0 0 0 0 0,1 0 0 0 0,0 1 0 0 0,0-1 0 0 0,0 1 0 0 0,0-1 0 0 0,1 3-61 0 0,-10 137 1099 0 0,11-139-1041 0 0,1 0-1 0 0,0 0 1 0 0,1 0-1 0 0,0 0 1 0 0,0 0 0 0 0,0-1-1 0 0,0 1 1 0 0,1-1 0 0 0,0 1-1 0 0,0-1 1 0 0,0 0 0 0 0,1 0-1 0 0,0 0 1 0 0,0-1-1 0 0,0 1 1 0 0,1-1 0 0 0,-1 0-1 0 0,1 0 1 0 0,0 0 0 0 0,0-1-1 0 0,0 0 1 0 0,1 0-1 0 0,-1 0 1 0 0,1-1 0 0 0,-1 0-1 0 0,1 0 1 0 0,0 0 0 0 0,0-1-1 0 0,0 1 1 0 0,0-1-1 0 0,0-1 1 0 0,0 1 0 0 0,3-1-58 0 0,96-7 684 0 0,-20-20-197 0 0,-82 20-5529 0 0,-2 2-3186 0 0,1 5-3733 0 0</inkml:trace>
  <inkml:trace contextRef="#ctx0" brushRef="#br0" timeOffset="73304.177">9868 2729 6329 0 0,'0'0'4181'0'0,"0"0"-2156"0"0,0 0-737 0 0,0 0 76 0 0,0 0 150 0 0,0 0 104 0 0,0 0-131 0 0,0 0-351 0 0,0 0-295 0 0,0 0-209 0 0,0 0-102 0 0,0 0-66 0 0,0 0-40 0 0,-1 19-61 0 0,-3 100 442 0 0,5-7 365 0 0,-2-108-4235 0 0,-1-12-2222 0 0,2 1-3435 0 0,0 3-375 0 0</inkml:trace>
  <inkml:trace contextRef="#ctx0" brushRef="#br0" timeOffset="73560.455">9861 2394 8770 0 0,'0'0'1616'0'0,"0"0"-360"0"0,0 0-103 0 0,0 0-137 0 0,0 0-184 0 0,0 0-392 0 0,0 0-392 0 0,0 0-192 0 0,0 0-96 0 0,0 0-56 0 0,0 0-112 0 0,0 0-464 0 0,0 0-1345 0 0,0 0-8497 0 0</inkml:trace>
  <inkml:trace contextRef="#ctx0" brushRef="#br0" timeOffset="73861.181">10067 2960 5073 0 0,'0'0'1979'0'0,"0"0"-545"0"0,0 0-11 0 0,0 0 234 0 0,0 0 63 0 0,0 0-202 0 0,0 0-347 0 0,0 0-337 0 0,0 0-206 0 0,0 0-50 0 0,0 0 51 0 0,0 0 95 0 0,0 0 106 0 0,-1 8 59 0 0,0 25 1608 0 0,11-69-2051 0 0,0 0-1 0 0,2 0 1 0 0,2 1 0 0 0,1 1 0 0 0,2 0 0 0 0,19-28-446 0 0,-15 30 69 0 0,-15 20-57 0 0,1 1-1 0 0,0 0 0 0 0,1 0 0 0 0,1 1 1 0 0,-1 0-1 0 0,2 0 0 0 0,-1 1 0 0 0,1 0 1 0 0,10-6-12 0 0,-19 15-8 0 0,1 0 0 0 0,-1 0 0 0 0,0 0 1 0 0,1 1-1 0 0,-1-1 0 0 0,1 1 1 0 0,-1-1-1 0 0,0 1 0 0 0,1-1 0 0 0,-1 1 1 0 0,0 0-1 0 0,0 0 0 0 0,0-1 0 0 0,0 1 1 0 0,1 0-1 0 0,-1 0 0 0 0,0 0 0 0 0,0 0 1 0 0,-1 0-1 0 0,1 1 0 0 0,0-1 0 0 0,0 0 1 0 0,0 0-1 0 0,-1 0 0 0 0,1 1 1 0 0,-1-1-1 0 0,1 0 0 0 0,-1 1 0 0 0,0-1 1 0 0,1 1-1 0 0,-1-1 0 0 0,0 0 0 0 0,0 1 1 0 0,0-1-1 0 0,0 1 0 0 0,0-1 0 0 0,0 1 1 0 0,0-1-1 0 0,0 0 0 0 0,-1 2 8 0 0,5 14-129 0 0,18 7-999 0 0,-1-20-6365 0 0,-17-4-4060 0 0</inkml:trace>
  <inkml:trace contextRef="#ctx0" brushRef="#br0" timeOffset="74308.241">10676 2606 4089 0 0,'0'0'2218'0'0,"0"0"-121"0"0,0 0-43 0 0,0 0-111 0 0,0 0-138 0 0,0 0-246 0 0,0 0-266 0 0,0 0-215 0 0,0 0-207 0 0,0 0-163 0 0,0 0-79 0 0,0 0-63 0 0,0 0-39 0 0,-9 7-11 0 0,-63 67 996 0 0,7 48-78 0 0,55-29-982 0 0,11-89-427 0 0,0-1 0 0 0,1 1 0 0 0,-1-1 0 0 0,1 0 0 0 0,0 1 0 0 0,-1-1 0 0 0,2 0 0 0 0,-1 0 0 0 0,0 0 0 0 0,1-1 1 0 0,-1 1-1 0 0,1 0 0 0 0,0-1 0 0 0,0 0 0 0 0,0 0 0 0 0,0 0 0 0 0,0 0 0 0 0,0 0 0 0 0,0 0 0 0 0,1-1 0 0 0,-1 0 0 0 0,1 1 0 0 0,-1-2 0 0 0,1 1 1 0 0,0 0-1 0 0,-1 0 0 0 0,1-1 0 0 0,0 0 0 0 0,-1 0 0 0 0,1 0-25 0 0,87-7 519 0 0,-83 3-673 0 0,48-28 154 0 0,-24 2-4913 0 0,-28 27-367 0 0,-2 2-6370 0 0</inkml:trace>
  <inkml:trace contextRef="#ctx0" brushRef="#br0" timeOffset="75061.667">11038 2663 8370 0 0,'0'0'2152'0'0,"0"0"-201"0"0,0 0-101 0 0,0 0-96 0 0,0 0-171 0 0,0 0-327 0 0,0 0-292 0 0,0 0-218 0 0,0 0-167 0 0,0 0-139 0 0,0 0-96 0 0,0 0-60 0 0,0 0-62 0 0,-8 26-39 0 0,-21 79-39 0 0,23-51 105 0 0,10-47-208 0 0,0-2 20 0 0,0-1 0 0 0,0-1 0 0 0,0 1 0 0 0,0-1 0 0 0,0 1 0 0 0,1-1 0 0 0,0-1 0 0 0,-1 1 0 0 0,1 0 0 0 0,0-1 0 0 0,0 0 0 0 0,1-1 0 0 0,-1 1 0 0 0,0-1 0 0 0,1 0 0 0 0,-1 0 1 0 0,0 0-1 0 0,1-1 0 0 0,-1 0 0 0 0,1 0 0 0 0,-1 0 0 0 0,1-1 0 0 0,-1 0 0 0 0,0 0 0 0 0,1 0 0 0 0,-1-1 0 0 0,0 1 0 0 0,0-1 0 0 0,0 0 0 0 0,0-1 0 0 0,0 0 0 0 0,2-1-61 0 0,99-83 801 0 0,-89 70-757 0 0,-12 10-63 0 0,-5 7-11 0 0,-1 12-91 0 0,0 11 51 0 0,0-19 59 0 0,0-1 0 0 0,0 0 1 0 0,1 1-1 0 0,0-1 0 0 0,-1 0 0 0 0,1 1 0 0 0,1-1 1 0 0,-1 1-1 0 0,0-1 0 0 0,1 0 0 0 0,0 1 0 0 0,0-1 0 0 0,0 0 1 0 0,0 1-1 0 0,0-1 0 0 0,0 0 0 0 0,1 0 0 0 0,0 0 1 0 0,0 0-1 0 0,0 0 0 0 0,0-1 0 0 0,1 3 11 0 0,6 0 4 0 0,-1 0 1 0 0,1 0-1 0 0,0-1 0 0 0,0 0 1 0 0,0 0-1 0 0,0-1 0 0 0,1 0 0 0 0,-1-1 1 0 0,1 0-1 0 0,0-1 0 0 0,0 1 1 0 0,-1-2-1 0 0,1 0 0 0 0,0 0 0 0 0,0-1 1 0 0,0 0-1 0 0,0 0 0 0 0,-1-1 1 0 0,1 0-1 0 0,-1-1 0 0 0,1 0 0 0 0,-1-1 1 0 0,0 0-1 0 0,0 0 0 0 0,0-1 1 0 0,-1 0-1 0 0,0-1 0 0 0,6-4-4 0 0,22-12 153 0 0,0-1 0 0 0,-2-1 1 0 0,-1-2-1 0 0,-1-1 0 0 0,-1-2 0 0 0,-1-1 0 0 0,8-13-153 0 0,-30 35 23 0 0,0 0 0 0 0,-1-1 0 0 0,0 0 0 0 0,-1 0 0 0 0,0-1 0 0 0,0 1 0 0 0,-1-1 0 0 0,0-1 0 0 0,-1 1 0 0 0,0-1 0 0 0,-1 0 0 0 0,0 1 0 0 0,-1-1 0 0 0,0-1 0 0 0,0 1 0 0 0,-1 0 0 0 0,-1 0 0 0 0,0-1 0 0 0,-1 1 0 0 0,0 0 0 0 0,0 0 0 0 0,-1 0 0 0 0,-1 0 0 0 0,1 0 0 0 0,-2 0 0 0 0,0 0 0 0 0,0 1 1 0 0,-4-7-25 0 0,4 11-4 0 0,-1 0 0 0 0,1 0 0 0 0,-1 0 0 0 0,0 1 0 0 0,0-1 0 0 0,-1 1 0 0 0,1 1 0 0 0,-1-1 0 0 0,0 1 0 0 0,0 0 0 0 0,-1 0 0 0 0,1 1 0 0 0,-1 0 0 0 0,0 0-1 0 0,0 0 1 0 0,0 1 0 0 0,0 0 0 0 0,0 0 0 0 0,-1 1 0 0 0,1 0 0 0 0,0 0 0 0 0,-1 1 0 0 0,1 0 0 0 0,-1 0 0 0 0,-4 2 5 0 0,8 0-8 0 0,0 0 0 0 0,0 1 0 0 0,0-1 0 0 0,0 1 0 0 0,0 0 0 0 0,1 0 0 0 0,-1 1 0 0 0,1-1 0 0 0,0 1 0 0 0,0-1 0 0 0,0 1 0 0 0,1 0-1 0 0,-1 0 1 0 0,1 0 0 0 0,0 1 0 0 0,0-1 0 0 0,1 0 0 0 0,-1 1 0 0 0,1-1 0 0 0,0 1 0 0 0,0 0 0 0 0,0-1 0 0 0,1 1 0 0 0,-1 0 0 0 0,1 0 0 0 0,1-1 0 0 0,-1 1 0 0 0,1 0 0 0 0,-1-1 0 0 0,1 1 0 0 0,1 3 8 0 0,-2 4 19 0 0,3 13 8 0 0,1-1-1 0 0,1 0 1 0 0,1 0-1 0 0,1-1 1 0 0,1 0 0 0 0,1 0-1 0 0,11 20-26 0 0,-9-18 30 0 0,72 157 133 0 0,-63-152-157 0 0,-19-25-12 0 0,1 0 1 0 0,1-1 0 0 0,-1 1-1 0 0,1-1 1 0 0,-1 1-1 0 0,1-1 1 0 0,0 0 0 0 0,1 0-1 0 0,-1-1 1 0 0,1 1-1 0 0,0-1 1 0 0,-1 1 0 0 0,1-1-1 0 0,1 0 1 0 0,-1-1-1 0 0,0 1 1 0 0,1-1 0 0 0,0 0-1 0 0,-1 0 1 0 0,1 0-1 0 0,0-1 1 0 0,0 1 0 0 0,0-1-1 0 0,0 0 6 0 0,49-51-4701 0 0,-45 39-515 0 0,-2 2-6593 0 0</inkml:trace>
  <inkml:trace contextRef="#ctx0" brushRef="#br0" timeOffset="75843.454">12492 2559 14051 0 0,'0'0'2462'0'0,"0"0"-844"0"0,0 0-205 0 0,0 0 42 0 0,0 0-32 0 0,0 0-157 0 0,0 0-333 0 0,0 0-354 0 0,0 0-234 0 0,0 0-136 0 0,0 0-99 0 0,0 0-7 0 0,0 0 2 0 0,-18 14-19 0 0,-94 69 38 0 0,101-73-126 0 0,1 0 1 0 0,0 1 0 0 0,1 0-1 0 0,0 0 1 0 0,1 1 0 0 0,1 1-1 0 0,0-1 1 0 0,0 1 0 0 0,1 0-1 0 0,1 1 1 0 0,0-1 0 0 0,1 1 1 0 0,3-12-4 0 0,1 1 1 0 0,0-1-1 0 0,0 0 1 0 0,0 0 0 0 0,0 1-1 0 0,0-1 1 0 0,0 0-1 0 0,0 0 1 0 0,1 1-1 0 0,0-1 1 0 0,-1 0 0 0 0,1 0-1 0 0,0 0 1 0 0,0 0-1 0 0,0 0 1 0 0,0 0-1 0 0,0 0 1 0 0,0 0 0 0 0,1 0-1 0 0,-1 0 1 0 0,1-1-1 0 0,-1 1 1 0 0,1-1-1 0 0,0 1 1 0 0,-1-1 0 0 0,1 1-1 0 0,0-1 1 0 0,0 0-1 0 0,0 0 1 0 0,0 0 0 0 0,0 0-1 0 0,0 0 1 0 0,0-1-1 0 0,1 1 1 0 0,-1-1-1 0 0,0 1 1 0 0,0-1 0 0 0,1 0-1 0 0,-1 1 1 0 0,0-1-1 0 0,0-1 1 0 0,1 1-1 0 0,-1 0 1 0 0,0 0 0 0 0,0-1-1 0 0,1 1 1 0 0,-1-1-1 0 0,0 0 1 0 0,0 0 0 0 0,0 0-1 0 0,0 0 1 0 0,0 0-1 0 0,1-1 4 0 0,10-3 17 0 0,1 0 0 0 0,-1-2 0 0 0,-1 0 0 0 0,1 0 0 0 0,-1-1 0 0 0,0 0 0 0 0,-1-1 0 0 0,6-7-17 0 0,102-94-16 0 0,-104 190-469 0 0,-12-75 482 0 0,1 0 0 0 0,0-1 1 0 0,1 1-1 0 0,-1-1 0 0 0,1 0 0 0 0,0 0 0 0 0,0 0 1 0 0,0-1-1 0 0,0 1 0 0 0,1-1 0 0 0,-1 0 1 0 0,1-1-1 0 0,0 0 0 0 0,0 0 0 0 0,0 0 1 0 0,0 0-1 0 0,0-1 0 0 0,0 0 0 0 0,1 0 0 0 0,-1-1 1 0 0,0 0-1 0 0,0 0 0 0 0,1 0 0 0 0,-1-1 1 0 0,0 0-1 0 0,2-1 3 0 0,4 2 6 0 0,8-3 31 0 0,0-1-1 0 0,-1-1 1 0 0,1-1-1 0 0,-1-1 1 0 0,0-1-1 0 0,-1 0 1 0 0,0-1-1 0 0,0-1 1 0 0,-1-1-1 0 0,0-1 1 0 0,-1 0-1 0 0,1-2-36 0 0,14-8 57 0 0,-30 22-55 0 0,15-9 12 0 0,1-1 1 0 0,-1-1 0 0 0,0 0 0 0 0,-1-1 0 0 0,-1 0 0 0 0,0-1 0 0 0,-1-1-1 0 0,0 0 1 0 0,-1-1 0 0 0,0 0 0 0 0,-1-1 0 0 0,-1-1 0 0 0,-1 1-1 0 0,0-1 1 0 0,5-18-15 0 0,-13 33 0 0 0,-1 0 0 0 0,1 0-1 0 0,-1 0 1 0 0,0 0 0 0 0,1 0-1 0 0,-1 0 1 0 0,-1 0 0 0 0,1 0 0 0 0,0 0-1 0 0,0 0 1 0 0,-1 0 0 0 0,1 0-1 0 0,-1 0 1 0 0,1 0 0 0 0,-1 0-1 0 0,0 0 1 0 0,0 0 0 0 0,0 0-1 0 0,0 1 1 0 0,0-1 0 0 0,0 0-1 0 0,-1 1 1 0 0,1-1 0 0 0,0 1 0 0 0,-1-1-1 0 0,1 1 1 0 0,-1 0 0 0 0,0-1-1 0 0,1 1 1 0 0,-1 0 0 0 0,0 0-1 0 0,0 0 1 0 0,0 1 0 0 0,0-1-1 0 0,0 0 1 0 0,0 1 0 0 0,0-1 0 0 0,0 1-1 0 0,0 0 1 0 0,0-1 0 0 0,0 1-1 0 0,0 0 1 0 0,-1 0 0 0 0,-90 14-144 0 0,88-12 142 0 0,-8 2-16 0 0,0 0-1 0 0,0 1 0 0 0,1 0 0 0 0,0 1 1 0 0,0 1-1 0 0,0 0 0 0 0,1 0 0 0 0,0 1 1 0 0,1 1-1 0 0,-1 0 0 0 0,2 0 0 0 0,-1 1 1 0 0,1 0-1 0 0,-4 7 19 0 0,12-16-2 0 0,0 1 0 0 0,1-1 0 0 0,-1 1 0 0 0,0 0 0 0 0,1-1 0 0 0,-1 1 1 0 0,1 0-1 0 0,-1-1 0 0 0,1 1 0 0 0,0 0 0 0 0,0 0 0 0 0,0 0 0 0 0,0-1 0 0 0,0 1 0 0 0,0 0 0 0 0,0 0 0 0 0,0-1 1 0 0,1 1-1 0 0,-1 0 0 0 0,1 0 0 0 0,0-1 0 0 0,-1 1 0 0 0,1-1 0 0 0,0 1 0 0 0,0 0 0 0 0,0-1 0 0 0,0 0 0 0 0,0 1 1 0 0,0-1-1 0 0,0 0 0 0 0,0 1 0 0 0,1-1 0 0 0,-1 0 0 0 0,1 0 0 0 0,-1 0 0 0 0,1 0 0 0 0,-1 0 0 0 0,1 0 0 0 0,-1-1 1 0 0,1 1-1 0 0,0 0 0 0 0,1 0 2 0 0,80 17 140 0 0,-74-17-123 0 0,98 5 122 0 0,-80-6-24 0 0,-1 1 1 0 0,1 1 0 0 0,0 1-1 0 0,-1 2 1 0 0,0 0-1 0 0,9 5-115 0 0,-31-9 39 0 0,0 1 0 0 0,-1 0 0 0 0,1 0-1 0 0,-1 0 1 0 0,1 0 0 0 0,-1 1 0 0 0,0 0-1 0 0,0-1 1 0 0,0 1 0 0 0,0 0 0 0 0,-1 0-1 0 0,1 1 1 0 0,-1-1 0 0 0,0 0 0 0 0,0 1-1 0 0,0-1 1 0 0,0 1 0 0 0,0 0 0 0 0,-1 0-1 0 0,0 0 1 0 0,0 0 0 0 0,0 0 0 0 0,0 0-1 0 0,0 1-38 0 0,-1 109 759 0 0,-3-62-601 0 0,2-37-105 0 0,1-12-44 0 0,-1-1-1 0 0,1 1 0 0 0,-1 0 1 0 0,1 0-1 0 0,0 0 1 0 0,0 0-1 0 0,0-1 0 0 0,1 1 1 0 0,-1 0-1 0 0,1 0 0 0 0,0-1 1 0 0,-1 1-1 0 0,1 0 0 0 0,0-1 1 0 0,1 1-1 0 0,-1 0 0 0 0,0-1 1 0 0,1 0-1 0 0,-1 1 1 0 0,1-1-9 0 0,13-11-5029 0 0,-13 3 1189 0 0,1 1-8129 0 0</inkml:trace>
  <inkml:trace contextRef="#ctx0" brushRef="#br0" timeOffset="78827.003">14168 2486 0 0 0,'0'0'425'0'0,"0"0"382"0"0,0 0 209 0 0,0 0 133 0 0,0 0 72 0 0,-11 7 22 0 0,-49 28 1339 0 0,60-36 6730 0 0,3-6-4739 0 0,26-38-4201 0 0,-18 32-240 0 0,1 1 0 0 0,0 1 1 0 0,0 0-1 0 0,1 1 1 0 0,1 0-1 0 0,-1 1 1 0 0,1 1-1 0 0,1 0 1 0 0,11-4-133 0 0,-25 11 14 0 0,0 0 1 0 0,1 0 0 0 0,-1 0-1 0 0,1 0 1 0 0,-1 0 0 0 0,1 0-1 0 0,-1 1 1 0 0,1-1 0 0 0,0 1-1 0 0,-1-1 1 0 0,1 1 0 0 0,0 0-1 0 0,-1-1 1 0 0,1 1-1 0 0,0 0 1 0 0,-1 0 0 0 0,1 0-1 0 0,0 0 1 0 0,-1 1 0 0 0,1-1-1 0 0,0 0 1 0 0,-1 1 0 0 0,1-1-1 0 0,0 1 1 0 0,-1-1 0 0 0,1 1-1 0 0,-1 0 1 0 0,1 0-1 0 0,-1 0 1 0 0,1 0 0 0 0,-1 0-1 0 0,0 0 1 0 0,0 0 0 0 0,1 0-1 0 0,-1 1 1 0 0,0-1 0 0 0,0 0-1 0 0,0 1 1 0 0,0-1 0 0 0,0 1-1 0 0,-1-1 1 0 0,1 1-1 0 0,0-1 1 0 0,-1 1 0 0 0,1-1-1 0 0,-1 1 1 0 0,1 0 0 0 0,-1-1-1 0 0,0 1 1 0 0,0 0 0 0 0,0-1-1 0 0,0 1-14 0 0,5 34 195 0 0,-3-1 0 0 0,-1 1 0 0 0,-1-1 0 0 0,-2 1 0 0 0,-1-1 0 0 0,-7 27-195 0 0,-62 245 433 0 0,62-273-361 0 0,9-33-56 0 0,1-1 18 0 0,0 0 23 0 0,0 0 28 0 0,0-5 143 0 0,3-16-197 0 0,0 1 0 0 0,2-1 0 0 0,0 1 0 0 0,1 1 0 0 0,1-1 0 0 0,1 1 0 0 0,1 0 0 0 0,0 1 0 0 0,11-16-31 0 0,116-180-60 0 0,-128 201 52 0 0,1 1-1 0 0,1 0 1 0 0,0 1-1 0 0,0 0 1 0 0,1 1-1 0 0,1 0 1 0 0,0 0 0 0 0,0 1-1 0 0,6-2 9 0 0,-17 10-4 0 0,0 1 0 0 0,0 0 0 0 0,1-1 0 0 0,-1 1 0 0 0,0 0 0 0 0,0 0 0 0 0,0 0 0 0 0,0 0 0 0 0,1 0 0 0 0,-1 1 0 0 0,0-1 0 0 0,0 0-1 0 0,0 0 1 0 0,0 1 0 0 0,0-1 0 0 0,0 1 0 0 0,1-1 0 0 0,-1 1 0 0 0,0-1 0 0 0,0 1 0 0 0,-1 0 0 0 0,1-1 0 0 0,0 1 0 0 0,0 0 0 0 0,0 0 0 0 0,0 0 0 0 0,-1-1 0 0 0,1 1 0 0 0,0 0 0 0 0,-1 0 0 0 0,1 0 0 0 0,0 0 0 0 0,-1 0-1 0 0,0 1 1 0 0,1-1 0 0 0,-1 0 0 0 0,0 0 0 0 0,1 0 0 0 0,-1 0 0 0 0,0 0 0 0 0,0 1 0 0 0,0-1 0 0 0,0 0 0 0 0,0 0 0 0 0,0 1 4 0 0,5 65 74 0 0,-5-63-90 0 0,-15 192 155 0 0,14-123-182 0 0,67-162 144 0 0,-10 13-121 0 0,3 3 0 0 0,50-46 20 0 0,-60 77-30 0 0,-48 42 27 0 0,-1 0 1 0 0,1 0 0 0 0,-1 0-1 0 0,1 0 1 0 0,-1 0 0 0 0,1 0-1 0 0,0 1 1 0 0,-1-1 0 0 0,1 0-1 0 0,-1 0 1 0 0,1 1 0 0 0,-1-1-1 0 0,1 0 1 0 0,-1 1 0 0 0,1-1-1 0 0,-1 0 1 0 0,1 1-1 0 0,-1-1 1 0 0,0 1 0 0 0,1-1-1 0 0,-1 0 1 0 0,1 1 0 0 0,-1-1-1 0 0,0 1 1 0 0,0-1 0 0 0,1 1-1 0 0,-1 0 1 0 0,0-1 0 0 0,0 1-1 0 0,0-1 1 0 0,1 1 0 0 0,-1-1-1 0 0,0 1 1 0 0,0 0 0 0 0,0-1-1 0 0,0 1 1 0 0,0-1 0 0 0,0 1-1 0 0,0-1 1 0 0,0 1-1 0 0,-1 0 1 0 0,1-1 0 0 0,0 1-1 0 0,0-1 1 0 0,0 1 0 0 0,-1-1-1 0 0,1 1 1 0 0,0-1 0 0 0,0 1-1 0 0,-1-1 1 0 0,1 1 0 0 0,0-1-1 0 0,-1 1 3 0 0,1 2 15 0 0,-33 128 173 0 0,22 30-141 0 0,37-88-84 0 0,-14-86-12919 0 0,-6 11 1475 0 0</inkml:trace>
  <inkml:trace contextRef="#ctx0" brushRef="#br0" timeOffset="79112.058">15303 2502 9338 0 0,'0'0'1519'0'0,"0"0"-367"0"0,0 0 20 0 0,0 0 146 0 0,0 0 76 0 0,0 0-83 0 0,0 0-218 0 0,0 0-237 0 0,0 0-181 0 0,-15 33-177 0 0,-48 105-140 0 0,42-65 48 0 0,22-60-315 0 0,-2-8-36 0 0,1 0 1 0 0,-1 0-1 0 0,1 0 1 0 0,1 0 0 0 0,-1 0-1 0 0,1 0 1 0 0,0 0 0 0 0,0 0-1 0 0,0 0 1 0 0,0 0 0 0 0,1-1-1 0 0,0 1 1 0 0,0-1 0 0 0,0 1-1 0 0,1-1 1 0 0,0 0-1 0 0,-1 1 1 0 0,2-1 0 0 0,-1-1-1 0 0,0 1 1 0 0,1 0 0 0 0,-1-1-1 0 0,1 0 1 0 0,0 0 0 0 0,0 0-1 0 0,0 0 1 0 0,1-1 0 0 0,-1 1-1 0 0,2-1-55 0 0,0 1 73 0 0,0-1 0 0 0,1-1-1 0 0,-1 1 1 0 0,0-1 0 0 0,1 0 0 0 0,-1-1-1 0 0,1 1 1 0 0,-1-1 0 0 0,1-1-1 0 0,-1 1 1 0 0,0-1 0 0 0,1 0 0 0 0,-1 0-1 0 0,0-1 1 0 0,0 0 0 0 0,1 0-1 0 0,-1-1 1 0 0,-1 1 0 0 0,1-1 0 0 0,0-1-1 0 0,-1 1 1 0 0,1-1 0 0 0,-1 0-1 0 0,0 0 1 0 0,-1 0 0 0 0,1-1 0 0 0,-1 1-1 0 0,1-1 1 0 0,-2-1 0 0 0,1 1-1 0 0,0 0 1 0 0,-1-1 0 0 0,0 0 0 0 0,0 1-1 0 0,-1-1 1 0 0,0 0 0 0 0,0-1-1 0 0,0 1 1 0 0,-1 0 0 0 0,1-4-73 0 0,-1-2-43 0 0,0 1-1 0 0,-1 0 1 0 0,-1-1 0 0 0,0 1 0 0 0,0 0-1 0 0,-1 0 1 0 0,0 0 0 0 0,-1 0 0 0 0,-1 0-1 0 0,1 0 1 0 0,-2 1 0 0 0,0 0-1 0 0,0 0 1 0 0,0 0 0 0 0,-1 0 0 0 0,-1 1-1 0 0,0 0 1 0 0,0 0 0 0 0,-1 1 0 0 0,0 0-1 0 0,0 0 1 0 0,0 1 0 0 0,-8-4 43 0 0,-44-16-2138 0 0,16 22-7197 0 0,35 5-2020 0 0</inkml:trace>
  <inkml:trace contextRef="#ctx0" brushRef="#br0" timeOffset="79678.627">15995 2182 9794 0 0,'0'0'2646'0'0,"0"0"-987"0"0,0 0-395 0 0,0 0 101 0 0,0 0 107 0 0,0 0-41 0 0,0 0-254 0 0,0 0-363 0 0,0 0-274 0 0,0 0-112 0 0,0 0 26 0 0,0 0 39 0 0,0 0 22 0 0,1 5-16 0 0,25 172 1949 0 0,-41 80-1970 0 0,3-61-398 0 0,17-169-208 0 0,-3-42-886 0 0,-12-42-2468 0 0,-4 22-6546 0 0,9 27-1013 0 0</inkml:trace>
  <inkml:trace contextRef="#ctx0" brushRef="#br0" timeOffset="79842.664">15763 2490 2361 0 0,'0'0'4817'0'0,"0"0"-2750"0"0,0 0-867 0 0,0 0 207 0 0,0 0 300 0 0,0 0-20 0 0,0 0-201 0 0,0 0-226 0 0,0 0-173 0 0,0 0-131 0 0,0 0-108 0 0,0 0-102 0 0,0 0-96 0 0,36 1-91 0 0,112 1-121 0 0,-46 3 164 0 0,-69-5-1135 0 0,64-2 706 0 0,-36-12-9319 0 0,-52 11-2049 0 0</inkml:trace>
  <inkml:trace contextRef="#ctx0" brushRef="#br0" timeOffset="80030.105">16380 2610 6185 0 0,'0'0'3896'0'0,"0"0"-2041"0"0,0 0-834 0 0,0 0-144 0 0,0 0-67 0 0,0 0-107 0 0,0 0-211 0 0,0 0-205 0 0,0 0-144 0 0,0 0-117 0 0,0 0-50 0 0,0 0-62 0 0,0 0-73 0 0,5 32-102 0 0,16 96-161 0 0,-9-96-150 0 0,-3-34-662 0 0,-6 0 357 0 0,7-2-3564 0 0,-5-3-3778 0 0</inkml:trace>
  <inkml:trace contextRef="#ctx0" brushRef="#br0" timeOffset="80191.396">16399 2382 8594 0 0,'0'0'2928'0'0,"0"0"-1319"0"0,0 0-553 0 0,0 0-320 0 0,0 0-344 0 0,0 0-288 0 0,0 0-232 0 0,0 0-208 0 0,0 0-184 0 0,0 0-280 0 0,0 0-952 0 0,0 0-2857 0 0,0 0-2665 0 0</inkml:trace>
  <inkml:trace contextRef="#ctx0" brushRef="#br0" timeOffset="80463.295">16750 2513 9410 0 0,'0'0'1907'0'0,"0"0"-749"0"0,0 0-258 0 0,0 0 55 0 0,0 0-2 0 0,0 0-95 0 0,0 0-174 0 0,0 0-191 0 0,0 0-141 0 0,-22 36-118 0 0,-66 112-81 0 0,62-77-16 0 0,27-61-103 0 0,-2-6 19 0 0,1-1 0 0 0,0 1 0 0 0,-1-1 0 0 0,1 1-1 0 0,1 0 1 0 0,-1-1 0 0 0,0 1 0 0 0,1-1 0 0 0,0 1 0 0 0,0-1 0 0 0,0 0 0 0 0,0 1 0 0 0,0-1 0 0 0,1 0-1 0 0,-1 0 1 0 0,1 0 0 0 0,0 0 0 0 0,0 0 0 0 0,0 0 0 0 0,1 0 0 0 0,-1-1 0 0 0,1 1 0 0 0,-1-1 0 0 0,1 1-1 0 0,0-1 1 0 0,0 0 0 0 0,0 0 0 0 0,0-1 0 0 0,0 1 0 0 0,0-1 0 0 0,0 1 0 0 0,1-1 0 0 0,-1 0 0 0 0,0 0-1 0 0,1 0 1 0 0,2 0-53 0 0,0-1 147 0 0,1 1-1 0 0,0-1 0 0 0,-1 0 0 0 0,1-1 0 0 0,-1 1 1 0 0,1-1-1 0 0,-1-1 0 0 0,1 1 0 0 0,-1-1 1 0 0,1 0-1 0 0,-1-1 0 0 0,0 1 0 0 0,0-1 1 0 0,0 0-1 0 0,-1-1 0 0 0,1 0 0 0 0,-1 1 1 0 0,0-2-1 0 0,0 1 0 0 0,0-1 0 0 0,0 1 1 0 0,-1-1-1 0 0,0-1 0 0 0,0 1 0 0 0,1-3-146 0 0,2-4 118 0 0,0 0-1 0 0,-1-1 1 0 0,-1 1-1 0 0,0-1 0 0 0,-1 0 1 0 0,0-1-1 0 0,-1 1 1 0 0,-1-1-1 0 0,0 1 1 0 0,-1-1-1 0 0,0-13-117 0 0,-1 20-26 0 0,1 1-1 0 0,-2 0 1 0 0,1 0-1 0 0,-1-1 1 0 0,0 1-1 0 0,0 0 1 0 0,0 0-1 0 0,-1 0 1 0 0,0 0 0 0 0,0 0-1 0 0,-1 0 1 0 0,1 1-1 0 0,-1-1 1 0 0,-1 1-1 0 0,1-1 1 0 0,-1 1-1 0 0,0 0 1 0 0,0 1 0 0 0,-4-4 26 0 0,-48-9-8996 0 0,47 17-2505 0 0</inkml:trace>
  <inkml:trace contextRef="#ctx0" brushRef="#br0" timeOffset="81035.004">17143 2783 8442 0 0,'0'0'2028'0'0,"0"0"-314"0"0,0 0-140 0 0,0 0-126 0 0,0 0-170 0 0,0 0-204 0 0,0 0-235 0 0,0 0-148 0 0,0 0-83 0 0,0 0-61 0 0,0 0-31 0 0,0 0-60 0 0,0 0-41 0 0,8-18-40 0 0,25-56-47 0 0,6 23 352 0 0,-37 46-661 0 0,1 0 0 0 0,0 1 0 0 0,1 0 0 0 0,-1 0-1 0 0,1 0 1 0 0,-1 0 0 0 0,1 0 0 0 0,0 0 0 0 0,1 1 0 0 0,-1 0 0 0 0,0 0 0 0 0,1 0 0 0 0,0 1 0 0 0,0-1 0 0 0,0 1 0 0 0,0 0-1 0 0,0 1 1 0 0,0-1 0 0 0,0 1 0 0 0,1 0 0 0 0,-1 0 0 0 0,0 1-19 0 0,20 43 175 0 0,-22-33-97 0 0,-1 0 0 0 0,1 0 1 0 0,1-1-1 0 0,0 1 1 0 0,0-1-1 0 0,1 0 0 0 0,0 0 1 0 0,1-1-1 0 0,0 1 0 0 0,0-1 1 0 0,1 0-1 0 0,0-1 1 0 0,0 0-1 0 0,0 0 0 0 0,1 0 1 0 0,0-1-1 0 0,7 4-78 0 0,-11-8 107 0 0,1-1 0 0 0,-1 1 0 0 0,1-1 0 0 0,-1 0 0 0 0,1 0 0 0 0,0-1 0 0 0,-1 1 0 0 0,1-1 0 0 0,0 0 0 0 0,0 0 0 0 0,-1-1 0 0 0,1 1 0 0 0,0-1 0 0 0,-1 0 0 0 0,1 0 0 0 0,-1-1 0 0 0,1 1 0 0 0,-1-1 0 0 0,1 0 0 0 0,3-3-107 0 0,61-65 1299 0 0,-64 60-1308 0 0,0 1 0 0 0,-1-1 1 0 0,-1 0-1 0 0,1-1 0 0 0,-2 1 0 0 0,1 0 0 0 0,-1-1 0 0 0,-1 1 0 0 0,0-1 0 0 0,0 0 0 0 0,-1 1 0 0 0,-1-1 0 0 0,0 0 0 0 0,0-1 9 0 0,-19-21-2084 0 0,9 27-1689 0 0,-1 1-3958 0 0,5 2-4675 0 0</inkml:trace>
  <inkml:trace contextRef="#ctx0" brushRef="#br0" timeOffset="81631.854">16403 2386 0 0 0,'0'0'647'0'0,"0"0"1279"0"0,0 0 478 0 0,0 0 119 0 0,0 0-96 0 0,0 0-358 0 0,0 0-463 0 0,0 0-452 0 0,0 0-311 0 0,0 0-245 0 0,0 0-134 0 0,0 0-23 0 0,-4 4-15 0 0,-38 34 1213 0 0,42-37-1573 0 0,0-1 1 0 0,0 0-1 0 0,1 0 1 0 0,-1 0-1 0 0,0 0 0 0 0,0 0 1 0 0,0 1-1 0 0,0-1 1 0 0,1 0-1 0 0,-1 0 1 0 0,0 0-1 0 0,0 1 1 0 0,0-1-1 0 0,0 0 0 0 0,0 0 1 0 0,0 0-1 0 0,0 1-66 0 0,121-82 1987 0 0,-106 70-1391 0 0,-23 16 605 0 0,-12 8-1217 0 0,15-11-79 0 0,0 1-1 0 0,0-1 1 0 0,1 1 0 0 0,-1 0 0 0 0,1 1 0 0 0,0-1 0 0 0,0 1 0 0 0,0 0 0 0 0,0 0 0 0 0,1 0 0 0 0,-1 0 0 0 0,1 1 0 0 0,-2 4 95 0 0,5-9-252 0 0,-1 7-1160 0 0,2-5-4993 0 0,2 2-4817 0 0</inkml:trace>
  <inkml:trace contextRef="#ctx0" brushRef="#br0" timeOffset="91737.845">18397 2344 0 0 0,'0'0'1127'0'0,"0"0"319"0"0,0 0 262 0 0,0 0 264 0 0,0 0 187 0 0,0 0-27 0 0,0 0-233 0 0,0 0-324 0 0,0 0-327 0 0,0 0-245 0 0,0 0-144 0 0,0-4 6087 0 0,22 108-5445 0 0,-8-32-1153 0 0,3 0 0 0 0,3-2 0 0 0,13 27-348 0 0,19 20 383 0 0,-51-118-330 0 0,1 0-1 0 0,-1 0 1 0 0,0 0 0 0 0,1 0 0 0 0,-1 0-1 0 0,0 0 1 0 0,0 0 0 0 0,0 0 0 0 0,0 0-1 0 0,1 0 1 0 0,-2-1 0 0 0,1 1 0 0 0,0 0 0 0 0,0-1-1 0 0,0 1 1 0 0,-1-1 0 0 0,1 1 0 0 0,0-1-1 0 0,-1 1 1 0 0,0-1 0 0 0,1 0 0 0 0,-1 1 0 0 0,0-1-1 0 0,0 1 1 0 0,0-1 0 0 0,0 0 0 0 0,0 1-1 0 0,0-1 1 0 0,0 1 0 0 0,-1-1 0 0 0,1 0-53 0 0,2-5 93 0 0,57-227 348 0 0,-3 129-344 0 0,-6-14-4 0 0,-32 38-9 0 0,-15 73-450 0 0,-3 8 375 0 0,0 0-14 0 0,0 0 11 0 0,0 0-10 0 0,0 0-4 0 0,0 0 0 0 0,0 0 0 0 0,0 0 0 0 0,0 0 3 0 0,0 0 12 0 0,0 0 6 0 0,0 0-8 0 0,0 0-17 0 0,0 0 0 0 0,0 0 14 0 0,0 0-9 0 0,0 0-1 0 0,0 0 19 0 0,0 0-19 0 0,0 0-2 0 0,0 0 5 0 0,0 0 6 0 0,0 0-11 0 0,0 0 4 0 0,0 0 13 0 0,0 0-12 0 0,0 0 11 0 0,0 0-10 0 0,0 0-6 0 0,0 0-9 0 0,0 0 11 0 0,0 0 11 0 0,0 0-3 0 0,0 0 13 0 0,0 0-18 0 0,0 0-14 0 0,0 0 8 0 0,0 0 3 0 0,0 0-1 0 0,0 0-2 0 0,0 0 15 0 0,0 0 6 0 0,0 0 3 0 0,0 0-4 0 0,0 0-3 0 0,0 0-22 0 0,0 0-32 0 0,0 0 42 0 0,0 0 20 0 0,0 0 10 0 0,0 0-30 0 0,0 0 20 0 0,0 0-6 0 0,0 0-16 0 0,0 0-8 0 0,0 0 18 0 0,0 0 6 0 0,0 0-2 0 0,0 0-14 0 0,0 0-14 0 0,0 0 1 0 0,0 0 10 0 0,0 0 9 0 0,0 0 19 0 0,0 0-4 0 0,0 0-19 0 0,0 0-10 0 0,0 0 22 0 0,0 0 16 0 0,0 0-29 0 0,0 0-22 0 0,0 0 14 0 0,0 0 1 0 0,0 0 5 0 0,0 0 5 0 0,0 0 16 0 0,0 0 11 0 0,0 0 18 0 0,0 0-27 0 0,0 0-30 0 0,0 0-32 0 0,0 0 37 0 0,0 0 0 0 0,0 0 20 0 0,0 0-17 0 0,0 0-1 0 0,0 0-2 0 0,0 0-2 0 0,0 0 24 0 0,0 0-10 0 0,0 0 10 0 0,0 0-1 0 0,0 0 1 0 0,0 0-15 0 0,0 0-12 0 0,0 0-25 0 0,0 0 22 0 0,0 0 18 0 0,0 0-17 0 0,0 0 5 0 0,0 0 18 0 0,0 0 6 0 0,0 0-16 0 0,0 0-9 0 0,0 0 8 0 0,0 0 8 0 0,0 0-8 0 0,0 0-8 0 0,0 0 10 0 0,0 0 16 0 0,0 0-21 0 0,0 0-8 0 0,0 0-6 0 0,0 0 2 0 0,0 0 10 0 0,0 0 6 0 0,0 0 10 0 0,0 0-1 0 0,0 0-15 0 0,0 0 1 0 0,0 0-4 0 0,0 0 8 0 0,0 0 14 0 0,0 0 10 0 0,0 0-10 0 0,0 0-9 0 0,0 0 9 0 0,0 0-12 0 0,0 0-4 0 0,0 0-1 0 0,0 0-2 0 0,0 0 11 0 0,0 0-11 0 0,0 0 1 0 0,0 0-5 0 0,0 0-1 0 0,0 0 4 0 0,0 0 16 0 0,0 0 1 0 0,0 0-10 0 0,0 0-4 0 0,0 0-6 0 0,0 0 3 0 0,0 0 13 0 0,0 0-3 0 0,0 0 3 0 0,0 0-13 0 0,0 0 0 0 0,0 0 13 0 0,0 0-7 0 0,0 0-9 0 0,0 0-1 0 0,0 0 1 0 0,0 0 9 0 0,0 0 8 0 0,-4 2-1286 0 0,4 17-855 0 0,0-5-7554 0 0,0-10-1425 0 0</inkml:trace>
  <inkml:trace contextRef="#ctx0" brushRef="#br0" timeOffset="92697.358">19027 2455 624 0 0,'0'0'2339'0'0,"0"0"-449"0"0,0 0 17 0 0,0 0 232 0 0,0 0 20 0 0,0 0-89 0 0,0 0-275 0 0,0 0-353 0 0,0 0-295 0 0,0 0-247 0 0,0 0-159 0 0,0 0-104 0 0,0 0-57 0 0,-3 1-63 0 0,136-5 3949 0 0,39-11-3436 0 0,-139 6-823 0 0,-33 9-191 0 0,0 0-6 0 0,0 0-15 0 0,0 0 10 0 0,0 0-18 0 0,0 0-16 0 0,0 0-7 0 0,0 0-16 0 0,0 0-6 0 0,0 0-3 0 0,0 0-15 0 0,0 0-79 0 0,0 0-46 0 0,0 0-53 0 0,0 0-92 0 0,0 0-70 0 0,0-3-396 0 0,0 3-3615 0 0,0 0-4781 0 0,0 0-1264 0 0</inkml:trace>
  <inkml:trace contextRef="#ctx0" brushRef="#br0" timeOffset="92937.959">19002 2660 6249 0 0,'0'0'1509'0'0,"0"0"-457"0"0,0 0 112 0 0,0 0 402 0 0,0 0 308 0 0,0 0 9 0 0,0 0-298 0 0,0 0-360 0 0,0 0-255 0 0,0 0-148 0 0,0 0-102 0 0,0 0-70 0 0,0 0-89 0 0,32-2-96 0 0,98-3-118 0 0,-22 4 105 0 0,-85 5-351 0 0,-11-2-1957 0 0,1 0-5307 0 0,-9-2-3964 0 0</inkml:trace>
  <inkml:trace contextRef="#ctx0" brushRef="#br0" timeOffset="93367.048">20087 2278 3473 0 0,'0'0'2210'0'0,"0"0"-467"0"0,0 0-64 0 0,0 0 118 0 0,0 0 76 0 0,0 0-152 0 0,0 0-312 0 0,0 0-309 0 0,0 0-259 0 0,0 0-143 0 0,0 0-77 0 0,0 0-39 0 0,0 0-13 0 0,-32 6-9 0 0,-95 19-41 0 0,67-2 181 0 0,51-15-530 0 0,-7 3-19 0 0,1 0 0 0 0,0 1 0 0 0,1 1 0 0 0,0 0 0 0 0,1 1 0 0 0,1 1 0 0 0,0 0-1 0 0,1 1 1 0 0,0 0 0 0 0,1 0 0 0 0,1 1 0 0 0,1 0 0 0 0,0 1 0 0 0,2 0 0 0 0,0 0 0 0 0,0 1 0 0 0,2-1 0 0 0,1 1 0 0 0,0 0 0 0 0,1 2-151 0 0,1-17 21 0 0,0 1 0 0 0,0-1 0 0 0,1 1 1 0 0,0-1-1 0 0,0 1 0 0 0,0-1 0 0 0,1 1 0 0 0,-1-1 0 0 0,1 1 0 0 0,0-1 1 0 0,0 1-1 0 0,0-1 0 0 0,1 0 0 0 0,0 1 0 0 0,0-1 0 0 0,0 0 0 0 0,0 0 0 0 0,1 0 1 0 0,-1-1-1 0 0,1 1 0 0 0,0-1 0 0 0,0 1 0 0 0,0-1 0 0 0,1 0 0 0 0,-1 0 0 0 0,1 0 1 0 0,-1-1-1 0 0,1 1 0 0 0,0-1 0 0 0,0 0 0 0 0,0 0 0 0 0,2 0-21 0 0,103 6 3 0 0,-41-35-4805 0 0,-56 20-346 0 0,-2 2-6376 0 0</inkml:trace>
  <inkml:trace contextRef="#ctx0" brushRef="#br0" timeOffset="93679.935">20171 2559 528 0 0,'0'0'3230'0'0,"0"0"-1127"0"0,0 0-384 0 0,0 0-2 0 0,0 0 47 0 0,0 0-72 0 0,0 0-187 0 0,0 0-241 0 0,0 0-233 0 0,0 0-172 0 0,0 0-136 0 0,0 0-99 0 0,-25 34-114 0 0,-78 106-88 0 0,101-139-400 0 0,0 1-1 0 0,0-1 1 0 0,0 1 0 0 0,0 0-1 0 0,0 0 1 0 0,1 0-1 0 0,-1 0 1 0 0,0 0 0 0 0,1 0-1 0 0,0 0 1 0 0,-1 0 0 0 0,1 1-1 0 0,0-1 1 0 0,0 0 0 0 0,1 1-1 0 0,-1-1 1 0 0,0 1 0 0 0,1-1-1 0 0,-1 1 1 0 0,1-1 0 0 0,0 1-1 0 0,0 0 1 0 0,0-1 0 0 0,0 1-1 0 0,0-1 1 0 0,1 2-22 0 0,1 0 92 0 0,0 0-29 0 0,0 0 0 0 0,1 0 1 0 0,-1 0-1 0 0,1 0 0 0 0,0-1 1 0 0,0 0-1 0 0,0 1 0 0 0,0-1 1 0 0,0 0-1 0 0,1 0 0 0 0,0-1 1 0 0,-1 1-1 0 0,1-1 0 0 0,0 0 1 0 0,0 0-1 0 0,0 0 0 0 0,1 0 1 0 0,-1-1-1 0 0,0 0 1 0 0,1 0-1 0 0,-1 0 0 0 0,1 0 1 0 0,1 0-64 0 0,108-4 1307 0 0,-96-1-1088 0 0,0 0 0 0 0,-1-2-1 0 0,1 0 1 0 0,-1-1 0 0 0,0-1 0 0 0,-1-1-1 0 0,12-8-218 0 0,-22 13 49 0 0,0 0 0 0 0,-1 0 0 0 0,1-1 1 0 0,-1 0-1 0 0,0-1 0 0 0,-1 1 0 0 0,1-1 0 0 0,-1 0 0 0 0,0 0 0 0 0,-1 0 0 0 0,1 0 0 0 0,-1-1 0 0 0,0 1 0 0 0,-1-1 0 0 0,0 0 0 0 0,0 0 0 0 0,0 0 0 0 0,-1 0 1 0 0,0 0-1 0 0,0 0 0 0 0,-1 0 0 0 0,0 0 0 0 0,0 0 0 0 0,-1-8-49 0 0,-2 10-72 0 0,0 0 1 0 0,-1-1 0 0 0,1 2-1 0 0,-1-1 1 0 0,0 0 0 0 0,0 1-1 0 0,0-1 1 0 0,-1 1-1 0 0,1 0 1 0 0,-1 1 0 0 0,0-1-1 0 0,0 1 1 0 0,-1 0 0 0 0,1 0-1 0 0,-1 1 1 0 0,1-1-1 0 0,-1 1 1 0 0,0 0 0 0 0,0 1-1 0 0,0 0 1 0 0,0-1 0 0 0,0 2-1 0 0,0-1 1 0 0,0 1-1 0 0,-5 0 72 0 0,-51 0-3062 0 0,23 8-5895 0 0,25-1-2410 0 0</inkml:trace>
  <inkml:trace contextRef="#ctx0" brushRef="#br0" timeOffset="94179.894">20428 2833 8138 0 0,'0'0'1836'0'0,"0"0"-278"0"0,0 0 74 0 0,0 0 230 0 0,0 0 33 0 0,0 0-241 0 0,0 0-415 0 0,0 0-361 0 0,0 0-208 0 0,0 0-119 0 0,0 0-78 0 0,0 0-63 0 0,0 0-57 0 0,22-21-45 0 0,70-65-35 0 0,-45 31 282 0 0,-23 10-651 0 0,-28 54 73 0 0,1 1 0 0 0,0-1 0 0 0,0 1 0 0 0,1 0 0 0 0,1 0 1 0 0,-1 0-1 0 0,2 0 0 0 0,-1 0 0 0 0,2 0 0 0 0,0 7 23 0 0,1-14 13 0 0,1 1 1 0 0,0-1-1 0 0,0 1 1 0 0,0-1 0 0 0,1 0-1 0 0,-1 0 1 0 0,1 0-1 0 0,-1-1 1 0 0,1 1-1 0 0,0-1 1 0 0,0 0 0 0 0,0 0-1 0 0,0 0 1 0 0,0 0-1 0 0,1-1 1 0 0,-1 0-1 0 0,1 0 1 0 0,-1 0 0 0 0,1 0-1 0 0,-1-1 1 0 0,1 1-1 0 0,-1-1 1 0 0,1-1-14 0 0,4 2 100 0 0,-1 0 0 0 0,1-1 0 0 0,-1-1 1 0 0,1 1-1 0 0,-1-1 0 0 0,1-1 0 0 0,-1 1 0 0 0,0-2 0 0 0,0 1 1 0 0,0-1-1 0 0,0 0 0 0 0,0-1 0 0 0,0 0 0 0 0,-1 0 0 0 0,0 0 0 0 0,0-1 1 0 0,0 0-1 0 0,0-1 0 0 0,-1 1 0 0 0,0-1 0 0 0,0-1 0 0 0,-1 1 1 0 0,1-1-1 0 0,-1 0 0 0 0,-1 0 0 0 0,1 0 0 0 0,-1-1 0 0 0,2-6-100 0 0,-2-58-1975 0 0,-11 64-3934 0 0,5 7-3321 0 0</inkml:trace>
  <inkml:trace contextRef="#ctx0" brushRef="#br0" timeOffset="94604.515">21352 2444 8082 0 0,'0'0'2271'0'0,"0"0"-549"0"0,0 0-119 0 0,0 0 37 0 0,0 0-158 0 0,0 0-198 0 0,0 0-257 0 0,0 0-224 0 0,0 0-166 0 0,0 0-126 0 0,0 0-100 0 0,0 0-93 0 0,0 0-12 0 0,-31 13-24 0 0,-96 43-37 0 0,44-3 351 0 0,82-52-593 0 0,0 0 1 0 0,1 0 0 0 0,-1 0 0 0 0,1 0 0 0 0,-1 0-1 0 0,1 0 1 0 0,-1 0 0 0 0,1 0 0 0 0,0 0 0 0 0,-1 0-1 0 0,1 0 1 0 0,0 0 0 0 0,0 0 0 0 0,0 0-1 0 0,0 1 1 0 0,0-1 0 0 0,0 0 0 0 0,0 0 0 0 0,0 0-1 0 0,0 0 1 0 0,0 0 0 0 0,1 0 0 0 0,-1 0 0 0 0,0 0-1 0 0,1 0 1 0 0,-1 0 0 0 0,1 0 0 0 0,-1 0 0 0 0,1 0-1 0 0,-1 0 1 0 0,1 0 0 0 0,0 0 0 0 0,0-1 0 0 0,-1 1-1 0 0,1 0 1 0 0,0 0 0 0 0,0-1 0 0 0,0 1-1 0 0,0 0 1 0 0,0-1 0 0 0,0 1 0 0 0,0-1 0 0 0,0 1-1 0 0,0-1 1 0 0,0 0 0 0 0,0 1 0 0 0,0-1 0 0 0,0 0-1 0 0,0 0 1 0 0,0 0 0 0 0,0 0-4 0 0,38 11 117 0 0,13 6-11 0 0,-50-14-65 0 0,0 0-1 0 0,0-1 1 0 0,-1 1 0 0 0,1 0 0 0 0,-1 0-1 0 0,0 0 1 0 0,0 0 0 0 0,0 0 0 0 0,0 0 0 0 0,0 0-1 0 0,-1 0 1 0 0,1 0 0 0 0,-1 0 0 0 0,0 0-1 0 0,0 1 1 0 0,0-1 0 0 0,-1 0 0 0 0,1 0 0 0 0,-1 0-1 0 0,1 0 1 0 0,-1 0 0 0 0,0 0 0 0 0,0 0 0 0 0,0 0-1 0 0,-1 0 1 0 0,1 0 0 0 0,-1-1 0 0 0,0 1-1 0 0,1 0 1 0 0,-1-1 0 0 0,-1 1-41 0 0,-8 10 67 0 0,-2 0 0 0 0,0-1 0 0 0,-1 0 0 0 0,0-1 0 0 0,0 0 0 0 0,-1-1 0 0 0,-8 3-67 0 0,-60 37-2975 0 0,77-50 97 0 0,4 0-5641 0 0,2 0-2478 0 0</inkml:trace>
  <inkml:trace contextRef="#ctx0" brushRef="#br0" timeOffset="94912.756">21531 2240 10434 0 0,'0'0'2054'0'0,"0"0"-715"0"0,0 0-418 0 0,0 0-44 0 0,0 0 86 0 0,0 0 159 0 0,0 0 97 0 0,0 0-42 0 0,0 0-128 0 0,0 0-213 0 0,0 0-171 0 0,0 0-92 0 0,8 17-49 0 0,21 56-36 0 0,-32-19 157 0 0,0-45-512 0 0,-11 39 37 0 0,3 1 1 0 0,2 1 0 0 0,3-1-1 0 0,1 1 1 0 0,2 0 0 0 0,3 2-171 0 0,17-18-1270 0 0,-17-34 720 0 0,0 0-292 0 0,0-10-5056 0 0,0 5-719 0 0,0 1-4249 0 0</inkml:trace>
  <inkml:trace contextRef="#ctx0" brushRef="#br0" timeOffset="95113.354">21314 2525 8298 0 0,'0'0'2324'0'0,"0"0"-847"0"0,0 0-292 0 0,0 0 138 0 0,0 0 36 0 0,0 0-103 0 0,0 0-134 0 0,0 0-159 0 0,0 0-150 0 0,0 0-131 0 0,0 0-154 0 0,0 0-160 0 0,0 0-148 0 0,35 1-105 0 0,108 4-107 0 0,-56-4-663 0 0,-53-10-1358 0 0,-13 0-6158 0 0,-12 8-2783 0 0</inkml:trace>
  <inkml:trace contextRef="#ctx0" brushRef="#br0" timeOffset="95445.6">21788 2675 13011 0 0,'0'0'2678'0'0,"0"0"-730"0"0,0 0-362 0 0,0 0-89 0 0,0 0-118 0 0,0 0-202 0 0,0 0-285 0 0,0 0-292 0 0,0 0-183 0 0,0 0-79 0 0,0 0-22 0 0,0 0-1 0 0,0 0-22 0 0,-1 7-38 0 0,-2 55 277 0 0,3-62-562 0 0,5 4-1322 0 0,4-8-191 0 0,-2 1-3706 0 0,-3-1-6866 0 0</inkml:trace>
  <inkml:trace contextRef="#ctx0" brushRef="#br0" timeOffset="99780.901">23287 2236 0 0 0,'0'0'609'0'0,"0"0"206"0"0,0 0 91 0 0,0 0 53 0 0,1 1 9565 0 0,3 2-72 0 0,-77-23-9568 0 0,51 15-804 0 0,-1 1-1 0 0,1 1 0 0 0,-1 1 0 0 0,0 1 1 0 0,0 1-1 0 0,0 1 0 0 0,-9 2-79 0 0,-72 24 234 0 0,100-24-230 0 0,0-1 0 0 0,0 1 0 0 0,0 0 1 0 0,1 0-1 0 0,-1 0 0 0 0,1 0 1 0 0,-1 1-1 0 0,1-1 0 0 0,0 1 1 0 0,1 0-1 0 0,-1 0 0 0 0,1 0 1 0 0,-1 0-1 0 0,1 0 0 0 0,0 1 1 0 0,1-1-1 0 0,-1 1 0 0 0,1-1 0 0 0,0 1 1 0 0,0 0-1 0 0,0-1 0 0 0,1 1 1 0 0,-1 0-1 0 0,1 0 0 0 0,0-1 1 0 0,1 1-1 0 0,-1 0 0 0 0,1 0 1 0 0,0-1-1 0 0,0 1-4 0 0,3 0 16 0 0,-1-1-1 0 0,0 1 1 0 0,1-1-1 0 0,0 0 1 0 0,0 0 0 0 0,0-1-1 0 0,0 1 1 0 0,1-1 0 0 0,0 0-1 0 0,-1 0 1 0 0,1 0 0 0 0,0-1-1 0 0,0 0 1 0 0,0 0-1 0 0,1 0 1 0 0,-1 0 0 0 0,0-1-1 0 0,1 0 1 0 0,-1 0 0 0 0,1-1-1 0 0,5 1-15 0 0,7 3 60 0 0,83 18 137 0 0,-101-20-178 0 0,0-1-1 0 0,0 1 1 0 0,0-1-1 0 0,-1 1 1 0 0,1-1-1 0 0,0 1 1 0 0,-1-1-1 0 0,0 0 0 0 0,1 1 1 0 0,-1-1-1 0 0,0 1 1 0 0,0-1-1 0 0,1 0 1 0 0,-1 0-1 0 0,0 0 1 0 0,0 1-1 0 0,-1-1 1 0 0,1 0-1 0 0,0 0 0 0 0,0 0 1 0 0,0-1-1 0 0,-1 1 1 0 0,1 0-1 0 0,0 0 1 0 0,-1-1-1 0 0,1 1 1 0 0,-1 0-1 0 0,1-1 1 0 0,-1 0-1 0 0,1 1 1 0 0,-1-1-1 0 0,1 0-18 0 0,-3 2 17 0 0,-164 79 272 0 0,160-78-287 0 0,0 1 0 0 0,1 0 0 0 0,0 1 0 0 0,0-1 0 0 0,0 1 0 0 0,1 0 0 0 0,-1 1 1 0 0,1 0-1 0 0,1 0 0 0 0,-1 0 0 0 0,1 1 0 0 0,0 0 0 0 0,0 0 0 0 0,1 0 1 0 0,-1 2-3 0 0,4-2 17 0 0,0 0 1 0 0,1 0 0 0 0,-1 0 0 0 0,2 0 0 0 0,-1 0 0 0 0,1 0 0 0 0,0 0 0 0 0,0 0 0 0 0,1 0 0 0 0,0 0-1 0 0,0-1 1 0 0,1 2-18 0 0,0 1 28 0 0,0-3 10 0 0,0-1-1 0 0,1 0 0 0 0,-1-1 0 0 0,1 1 0 0 0,0 0 1 0 0,1-1-1 0 0,-1 0 0 0 0,1 0 0 0 0,0 0 1 0 0,-1-1-1 0 0,2 0 0 0 0,-1 0 0 0 0,0 0 1 0 0,1 0-1 0 0,-1-1 0 0 0,1 0 0 0 0,0 0 1 0 0,0 0-1 0 0,-1-1 0 0 0,1 0 0 0 0,0 0 1 0 0,0-1-1 0 0,0 1 0 0 0,0-1 0 0 0,1-1 1 0 0,-1 1-1 0 0,0-1 0 0 0,0 0 0 0 0,-1 0 1 0 0,2-1-38 0 0,19 1 49 0 0,-23 0-123 0 0,0-1-1 0 0,0 0 1 0 0,0 1-1 0 0,0-2 1 0 0,0 1-1 0 0,-1 0 1 0 0,1 0-1 0 0,-1-1 1 0 0,1 0-1 0 0,-1 1 1 0 0,0-1-1 0 0,0 0 1 0 0,0 0-1 0 0,0 0 1 0 0,0 0-1 0 0,-1-1 1 0 0,0 1 0 0 0,1 0-1 0 0,-1-1 1 0 0,0-1 74 0 0,11-51-4435 0 0,-11 38 175 0 0,-1 0-3704 0 0,0 9-2878 0 0</inkml:trace>
  <inkml:trace contextRef="#ctx0" brushRef="#br0" timeOffset="104003.687">23130 1866 0 0 0,'0'0'736'0'0,"0"0"640"0"0,0 0 289 0 0,0 0 23 0 0,0 0-197 0 0,0 0-267 0 0,0 0-247 0 0,4-1-137 0 0,-1 0-131 0 0,5-1-1023 0 0,-1 2 9053 0 0,-7 28-6431 0 0,0-2-1404 0 0,-16 170 717 0 0,-2-69-1280 0 0,-19-6 193 0 0,-2 48-220 0 0,20-78-136 0 0,-25 49 188 0 0,26-44-191 0 0,-40 16 83 0 0,41-20-53 0 0,7-15 460 0 0,-9-39-543 0 0,19-37-144 0 0,0-1-6 0 0,0 0 2 0 0,0 0-34 0 0,0 0-36 0 0,0 0-63 0 0,15-20-2487 0 0,-1 7-3409 0 0,-11 11 3480 0 0,2-5-9399 0 0</inkml:trace>
  <inkml:trace contextRef="#ctx0" brushRef="#br0" timeOffset="107569.637">692 4024 1784 0 0,'0'0'1267'0'0,"0"0"-164"0"0,0 0 71 0 0,0 0 229 0 0,0 0 126 0 0,0 0-91 0 0,0 0-176 0 0,0 0-161 0 0,0 0-106 0 0,0 0-13 0 0,0 0-69 0 0,11 2-103 0 0,88 23 1809 0 0,58 67 866 0 0,-144-88-3349 0 0,1 0 0 0 0,0-1 0 0 0,0 0 0 0 0,0-2 0 0 0,0 1-1 0 0,0-2 1 0 0,1 0 0 0 0,-1 0 0 0 0,0-2 0 0 0,0 0 0 0 0,0 0 0 0 0,0-1 0 0 0,0-1 0 0 0,0 0 0 0 0,-1-1 0 0 0,0-1 0 0 0,0 0 0 0 0,0 0 0 0 0,-1-1 0 0 0,0-1 0 0 0,9-7-136 0 0,-15 11 43 0 0,1 0 0 0 0,-1 0 1 0 0,-1-1-1 0 0,1 0 0 0 0,-1 0 0 0 0,0 0 1 0 0,0-1-1 0 0,0 1 0 0 0,-1-1 0 0 0,0 0 0 0 0,0-1 1 0 0,0 1-1 0 0,-1-1 0 0 0,0 1 0 0 0,0-1 0 0 0,-1 0 1 0 0,0 0-1 0 0,0 0 0 0 0,0-1 0 0 0,-1 1 1 0 0,0 0-1 0 0,-1-6-43 0 0,0 8 6 0 0,0 1 0 0 0,-1 0 0 0 0,0-1 0 0 0,0 1 0 0 0,0-1 0 0 0,0 1 0 0 0,-1 0 0 0 0,0 0 0 0 0,0 0 0 0 0,0 0 0 0 0,0 0 0 0 0,0 0 0 0 0,-1 1 0 0 0,0-1 0 0 0,0 1 0 0 0,0-1 0 0 0,0 1 0 0 0,0 0 0 0 0,-1 0 0 0 0,1 1 1 0 0,-3-2-7 0 0,-2-2-26 0 0,1 0 0 0 0,-1 1-1 0 0,-1 1 1 0 0,1-1 0 0 0,-1 1 0 0 0,0 0 0 0 0,0 1 0 0 0,0 0 0 0 0,0 1 0 0 0,-1 0 0 0 0,1 0 0 0 0,-1 1 0 0 0,1 0 0 0 0,-1 1 0 0 0,1 0 0 0 0,-1 0 0 0 0,1 1 0 0 0,-1 0 26 0 0,5 0-9 0 0,-1 0 0 0 0,1 1 0 0 0,0-1 0 0 0,0 1 0 0 0,0 0-1 0 0,0 0 1 0 0,0 1 0 0 0,1 0 0 0 0,-1-1 0 0 0,1 2-1 0 0,-1-1 1 0 0,1 0 0 0 0,0 1 0 0 0,0 0 0 0 0,1 0 0 0 0,-1 0-1 0 0,1 0 1 0 0,0 0 0 0 0,0 1 0 0 0,0 0 0 0 0,1-1 0 0 0,-1 1-1 0 0,1 0 1 0 0,0 0 0 0 0,-1 5 9 0 0,-20 137 141 0 0,22 311 590 0 0,-32-302-350 0 0,18-108-312 0 0,-19 25 161 0 0,24-157-3228 0 0,9 75 1923 0 0,0-9-5794 0 0,1 10-4856 0 0</inkml:trace>
  <inkml:trace contextRef="#ctx0" brushRef="#br0" timeOffset="109853.602">1623 3831 0 0 0,'0'0'204'0'0,"0"0"634"0"0,0 0 212 0 0,0 0 104 0 0,0 0 80 0 0,0 0 41 0 0,0 0 13 0 0,0 0 0 0 0,0 0-21 0 0,0 0 11 0 0,0 0 2 0 0,0 0-33 0 0,0 0-58 0 0,0 0-106 0 0,4 3 4477 0 0,16 9-4525 0 0,124-8 1779 0 0,267-27-1532 0 0,-468 34-6365 0 0,34-4-182 0 0,9-2-329 0 0,5-1-4830 0 0</inkml:trace>
  <inkml:trace contextRef="#ctx0" brushRef="#br0" timeOffset="110123.082">1681 4047 3553 0 0,'0'0'2370'0'0,"0"0"-595"0"0,0 0-198 0 0,0 0 157 0 0,0 0 81 0 0,0 0-133 0 0,0 0-375 0 0,0 0-346 0 0,0 0-151 0 0,0 0-18 0 0,0 0 83 0 0,0 0 37 0 0,0 0-36 0 0,8 6-42 0 0,0 1-600 0 0,51 18 987 0 0,129-44 1202 0 0,-14-11-2387 0 0,-138 26-1639 0 0,-22 3-5316 0 0,-12 1-2000 0 0</inkml:trace>
  <inkml:trace contextRef="#ctx0" brushRef="#br0" timeOffset="110588.734">2983 3808 480 0 0,'0'0'2499'0'0,"0"0"-1006"0"0,0 0-182 0 0,0 0 213 0 0,0 0 147 0 0,0 0-17 0 0,0 0-221 0 0,0 0-275 0 0,0 0-217 0 0,0 0-140 0 0,0 0-84 0 0,0 0-9 0 0,-20-5 39 0 0,-61-12 0 0 0,77 16-606 0 0,0 0 1 0 0,0 1-1 0 0,0-1 0 0 0,0 1 1 0 0,-1 0-1 0 0,1 0 1 0 0,0 0-1 0 0,0 1 0 0 0,-1-1 1 0 0,1 1-1 0 0,0 0 0 0 0,0 1 1 0 0,0-1-1 0 0,0 0 1 0 0,0 1-1 0 0,0 0 0 0 0,1 0 1 0 0,-1 0-1 0 0,-1 2-141 0 0,-12 6 576 0 0,-116 67 1936 0 0,49 15-1573 0 0,79-85-884 0 0,1 1 0 0 0,0 0 0 0 0,1-1 0 0 0,0 2 0 0 0,0-1 0 0 0,1 0 0 0 0,0 1 0 0 0,0-1 0 0 0,1 1 0 0 0,0-1 0 0 0,1 1 0 0 0,0 0 0 0 0,0-1 0 0 0,1 1 0 0 0,0 0 0 0 0,2 5-55 0 0,-2-9 34 0 0,1-1-1 0 0,0 1 0 0 0,1 0 0 0 0,0-1 0 0 0,-1 1 1 0 0,1-1-1 0 0,1 0 0 0 0,-1 0 0 0 0,0 0 1 0 0,1 0-1 0 0,0 0 0 0 0,0-1 0 0 0,0 0 0 0 0,0 0 1 0 0,1 0-1 0 0,-1 0 0 0 0,1-1 0 0 0,0 1 0 0 0,0-1 1 0 0,0-1-1 0 0,0 1 0 0 0,5 1-33 0 0,116 13 364 0 0,-111-16-849 0 0,64-9 554 0 0,-57-3-3806 0 0,-1-9-4611 0 0,-17 13-3186 0 0</inkml:trace>
  <inkml:trace contextRef="#ctx0" brushRef="#br0" timeOffset="110949.457">3272 3912 9690 0 0,'0'0'1647'0'0,"0"0"-401"0"0,0 0-119 0 0,0 0 113 0 0,0 0 72 0 0,0 0-121 0 0,0 0-156 0 0,0 0-195 0 0,0 0-169 0 0,0 0-128 0 0,0 0-98 0 0,0 0-93 0 0,0 0-65 0 0,-27 27-63 0 0,-83 87-60 0 0,77-63 6 0 0,33-42-128 0 0,0-6-17 0 0,-1 1 0 0 0,1 0 0 0 0,0-1 0 0 0,0 1 0 0 0,0 0 0 0 0,0-1-1 0 0,1 1 1 0 0,-1 0 0 0 0,1-1 0 0 0,0 1 0 0 0,0-1 0 0 0,0 1 0 0 0,1-1 0 0 0,-1 0 0 0 0,1 1 0 0 0,0-1 0 0 0,0 0-1 0 0,0 0 1 0 0,0 0 0 0 0,0-1 0 0 0,1 1 0 0 0,-1 0 0 0 0,1-1 0 0 0,0 1 0 0 0,0-1 0 0 0,0 0 0 0 0,0 0 0 0 0,0 0-1 0 0,0 0 1 0 0,0-1 0 0 0,2 1-25 0 0,10 4 186 0 0,1 0 0 0 0,-1-1 0 0 0,1-1 0 0 0,0 0 0 0 0,1-1 0 0 0,-1-1 0 0 0,0 0 0 0 0,1-2-1 0 0,0 0 1 0 0,11-1-186 0 0,-16-1 155 0 0,0 0 0 0 0,-1 0 0 0 0,1-1 0 0 0,-1-1 0 0 0,1 0 0 0 0,-1 0 0 0 0,0-1 0 0 0,-1 0 0 0 0,1-1 0 0 0,-1-1 0 0 0,-1 1 0 0 0,1-1 0 0 0,-1-1 0 0 0,8-8-155 0 0,-11 9 55 0 0,0-1-1 0 0,-1 0 1 0 0,0 0-1 0 0,0 0 1 0 0,-1-1-1 0 0,0 1 1 0 0,-1-1-1 0 0,0 0 1 0 0,0 0-1 0 0,-1 0 1 0 0,0 0-1 0 0,0 0 1 0 0,-1-1 0 0 0,0 1-1 0 0,-1-1 1 0 0,0 1-1 0 0,-1 0 1 0 0,0-3-55 0 0,-2 5-87 0 0,0 0 0 0 0,-1 1 0 0 0,1-1 0 0 0,-1 1 0 0 0,-1 0 0 0 0,1 0 0 0 0,-1 0 0 0 0,0 1-1 0 0,0-1 1 0 0,-1 1 0 0 0,0 1 0 0 0,0-1 0 0 0,0 1 0 0 0,0 0 0 0 0,-1 0 0 0 0,1 1 0 0 0,-1 0 0 0 0,0 0 0 0 0,0 0 0 0 0,0 1 0 0 0,0 0 0 0 0,-1 1 0 0 0,1-1 0 0 0,0 1 0 0 0,-1 1 0 0 0,1-1 0 0 0,-1 1 0 0 0,-3 1 87 0 0,5-1-398 0 0,-41 2-2791 0 0,17 7-6989 0 0,19-5-1629 0 0</inkml:trace>
  <inkml:trace contextRef="#ctx0" brushRef="#br0" timeOffset="111555.611">3626 4216 216 0 0,'0'0'2947'0'0,"0"0"-970"0"0,0 0-150 0 0,0 0 256 0 0,0 0 171 0 0,0 0-67 0 0,0 0-295 0 0,0 0-330 0 0,0 0-212 0 0,0 0-105 0 0,0 0-98 0 0,0 0-125 0 0,0 0-152 0 0,9-6-176 0 0,79-65 1277 0 0,30-84-379 0 0,-23 21-1445 0 0,-79 108-143 0 0,-16 25 7 0 0,0 1-2 0 0,0 0 0 0 0,0 0-23 0 0,0 0-22 0 0,0 0-10 0 0,0 0-23 0 0,-7 16-224 0 0,4-5 287 0 0,1 1 1 0 0,0-1-1 0 0,0 0 1 0 0,2 1-1 0 0,-1-1 1 0 0,1 1-1 0 0,1-1 1 0 0,0 1-1 0 0,1-1 1 0 0,0 0-1 0 0,1 0 1 0 0,0 0-1 0 0,0 0 1 0 0,2 0-1 0 0,-1 0 1 0 0,4 5 5 0 0,-5-12 30 0 0,0 1 1 0 0,0 0-1 0 0,1 0 1 0 0,-1-1-1 0 0,1 0 1 0 0,0 0 0 0 0,1 0-1 0 0,-1 0 1 0 0,1-1-1 0 0,-1 1 1 0 0,1-1-1 0 0,0 0 1 0 0,0-1-1 0 0,0 1 1 0 0,1-1 0 0 0,-1 0-1 0 0,0 0 1 0 0,1-1-1 0 0,0 0 1 0 0,-1 0-1 0 0,1 0 1 0 0,0 0-1 0 0,-1-1 1 0 0,1 0 0 0 0,0 0-1 0 0,0-1 1 0 0,-1 1-1 0 0,1-1 1 0 0,0-1-1 0 0,-1 1 1 0 0,1-1-1 0 0,-1 0 1 0 0,0 0 0 0 0,3-2-31 0 0,5-5 141 0 0,0-2 0 0 0,0 1 0 0 0,-1-2 0 0 0,-1 0 0 0 0,0 0 0 0 0,-1-1 0 0 0,0 0 1 0 0,0-1-1 0 0,-2 0 0 0 0,0 0 0 0 0,3-10-141 0 0,5-72-2322 0 0,-18 91 100 0 0,0 0-5254 0 0,2 4-4644 0 0</inkml:trace>
  <inkml:trace contextRef="#ctx0" brushRef="#br0" timeOffset="112009.684">5008 3665 13283 0 0,'0'0'1730'0'0,"0"0"-488"0"0,0 0-139 0 0,0 0 100 0 0,0 0 30 0 0,0 0-103 0 0,0 0-184 0 0,0 0-217 0 0,0 0-168 0 0,0 0-97 0 0,0 0-80 0 0,0 0-72 0 0,-34 12-43 0 0,-106 36-43 0 0,49-4 288 0 0,83-40-433 0 0,4-3-72 0 0,1 0 1 0 0,0 0 0 0 0,-1 0-1 0 0,1 0 1 0 0,0 1 0 0 0,0 0 0 0 0,0-1-1 0 0,0 1 1 0 0,0 0 0 0 0,0 1-1 0 0,1-1 1 0 0,-1 0 0 0 0,1 1-1 0 0,0-1 1 0 0,-1 1 0 0 0,1 0-1 0 0,0 0 1 0 0,0 0 0 0 0,1 0-1 0 0,-1 0 1 0 0,1 0 0 0 0,-1 0-1 0 0,1 1 1 0 0,0-1 0 0 0,1 1-1 0 0,-1-1 1 0 0,0 0 0 0 0,1 1 0 0 0,0-1-1 0 0,0 4-9 0 0,55 31 0 0 0,-51-36 4 0 0,73 54 31 0 0,-74-52-12 0 0,0 0 0 0 0,0-1 0 0 0,-1 1 0 0 0,0 0 0 0 0,0 1 0 0 0,0-1 0 0 0,0 0 0 0 0,-1 0 0 0 0,1 1 0 0 0,-1-1 0 0 0,0 1 0 0 0,-1-1 0 0 0,1 1 0 0 0,-1-1 0 0 0,0 1 0 0 0,0 0 0 0 0,0-1 0 0 0,0 1 0 0 0,-1-1 0 0 0,0 1 0 0 0,0-1 0 0 0,0 1 0 0 0,-1-1 1 0 0,1 0-1 0 0,-1 1 0 0 0,0-1 0 0 0,0 0 0 0 0,-1 0 0 0 0,1 0 0 0 0,-3 2-23 0 0,-7 6 38 0 0,-1-1 0 0 0,1 0 1 0 0,-2-1-1 0 0,1-1 0 0 0,-2 0 1 0 0,1-1-1 0 0,-1 0 1 0 0,0-1-1 0 0,0-1 0 0 0,-1-1 1 0 0,0 0-1 0 0,0-1 0 0 0,-16 2-38 0 0,-30-5-730 0 0,62-3 509 0 0,-1 1 0 0 0,1-1 0 0 0,-1 1 0 0 0,1-1 1 0 0,0 1-1 0 0,0-1 0 0 0,-1 0 0 0 0,1 1 1 0 0,0-1-1 0 0,1 1 0 0 0,-1-1 0 0 0,0 0 0 0 0,0 1 1 0 0,1-1-1 0 0,-1 1 0 0 0,1-1 0 0 0,-1 1 0 0 0,1-1 1 0 0,-1 1-1 0 0,1-1 0 0 0,0 1 0 0 0,0 0 0 0 0,0-1 1 0 0,0 1-1 0 0,0 0 0 0 0,0 0 0 0 0,1-1 221 0 0,36-33-5728 0 0,-13 13-1494 0 0,-13 13-64 0 0</inkml:trace>
  <inkml:trace contextRef="#ctx0" brushRef="#br0" timeOffset="112724.086">5353 3573 0 0 0,'0'0'2526'0'0,"0"0"-152"0"0,0 0 77 0 0,0 0 191 0 0,0 0-43 0 0,0 0-296 0 0,0 0-464 0 0,0 0-441 0 0,0 0-299 0 0,0 0-186 0 0,0 0-123 0 0,0 0-94 0 0,2-3-83 0 0,3 3 2179 0 0,-18 31-2067 0 0,-3 11-183 0 0,-2 53-106 0 0,3 1 1 0 0,5 0-1 0 0,4 8-436 0 0,1-37 47 0 0,-6 55-150 0 0,-10-147-6038 0 0,11 5 707 0 0,4 4-4019 0 0,2 9 2926 0 0</inkml:trace>
  <inkml:trace contextRef="#ctx0" brushRef="#br0" timeOffset="112989.635">5044 3927 8346 0 0,'0'0'2387'0'0,"0"0"-895"0"0,0 0-351 0 0,0 0 99 0 0,0 0 171 0 0,0 0 17 0 0,0 0-192 0 0,0 0-238 0 0,0 0-181 0 0,0 0-116 0 0,0 0-55 0 0,0 0-16 0 0,0 0-19 0 0,23 6-21 0 0,74 18-60 0 0,45-3 1574 0 0,-91-21-5572 0 0,-10-1-5220 0 0,-36 1-2959 0 0</inkml:trace>
  <inkml:trace contextRef="#ctx0" brushRef="#br0" timeOffset="114259.16">5609 4058 1776 0 0,'0'0'1751'0'0,"0"0"-13"0"0,0 0 397 0 0,0 0 348 0 0,0 0-93 0 0,0 0-419 0 0,0 0-545 0 0,0 0-368 0 0,0 0-145 0 0,0 0-33 0 0,0 0-26 0 0,0 0-71 0 0,0 0-87 0 0,9 9 2506 0 0,-27 21-886 0 0,8-22-1370 0 0,-10 15-421 0 0,21-23-517 0 0,-1 0-1 0 0,0 0 0 0 0,0 0 1 0 0,1 0-1 0 0,-1 0 0 0 0,0 0 1 0 0,0 0-1 0 0,1 0 1 0 0,-1 0-1 0 0,0 0 0 0 0,0 0 1 0 0,1 0-1 0 0,-1 0 0 0 0,0 0 1 0 0,0 0-1 0 0,1 1 0 0 0,-1-1 1 0 0,0 0-1 0 0,0 0 1 0 0,0 0-1 0 0,1 0 0 0 0,-1 0 1 0 0,0 1-1 0 0,0-1 0 0 0,0 0 1 0 0,1 0-1 0 0,-1 0 1 0 0,0 0-1 0 0,0 1 0 0 0,0-1 1 0 0,0 0-1 0 0,1 1-7 0 0,26-16 242 0 0,-45 24 631 0 0,15-7-879 0 0,14-19 38 0 0,-11 16-31 0 0,0 1 1 0 0,0-1 0 0 0,0 1 0 0 0,0 0 0 0 0,0-1-1 0 0,-1 1 1 0 0,1-1 0 0 0,0 1 0 0 0,0-1 0 0 0,-1 1-1 0 0,1-1 1 0 0,0 1 0 0 0,-1 0 0 0 0,1-1 0 0 0,0 1-1 0 0,-1 0 1 0 0,1-1 0 0 0,-1 1 0 0 0,1 0 0 0 0,0 0-1 0 0,-1-1 1 0 0,1 1 0 0 0,-1 0 0 0 0,1 0 0 0 0,-1 0-1 0 0,1-1 1 0 0,-1 1 0 0 0,1 0 0 0 0,-1 0 0 0 0,1 0 0 0 0,-1 0-1 0 0,1 0 1 0 0,-1 0 0 0 0,1 0 0 0 0,-1 0 0 0 0,1 0-1 0 0,-1 0 1 0 0,1 0 0 0 0,-1 1 0 0 0,1-1 0 0 0,-1 0-1 0 0,1 0 1 0 0,0 0 0 0 0,-1 1 0 0 0,1-1 0 0 0,-1 0-1 0 0,1 0 1 0 0,0 1 0 0 0,-1-1 0 0 0,1 0 0 0 0,-1 1-1 0 0,1-1 1 0 0,0 1 0 0 0,0-1 0 0 0,-1 0 0 0 0,1 1-1 0 0,0-1 1 0 0,0 1 0 0 0,-1-1 0 0 0,1 1 0 0 0,0-1-1 0 0,0 1 1 0 0,0-1 0 0 0,0 1 0 0 0,0 0-2 0 0,-1-1-21 0 0,1 0 21 0 0,0 0 4 0 0,0 0 28 0 0,0 0-15 0 0,0 0 2 0 0,0 0-13 0 0,0 0-12 0 0,0 0 12 0 0,0 0-11 0 0,0 0-8 0 0,0 0 3 0 0,0 0 1 0 0,0 0-7 0 0,0 0-5 0 0,0 0 2 0 0,0 0-2 0 0,0 0 5 0 0,0 0 5 0 0,0 0-2 0 0,0 0 1 0 0,0 0-4 0 0,0 0 13 0 0,0 0-13 0 0,0 0 4 0 0,0 0-1 0 0,0 0 3 0 0,0 0 6 0 0,0 0 8 0 0,0 0-29 0 0,0 0-11 0 0,0 0 1 0 0,0 0-26 0 0,0 0 2 0 0,0 0 5 0 0,0 0 1 0 0,0 0-3 0 0,0 0 20 0 0,0 0 4 0 0,0 0-21 0 0,0 0 1 0 0,0 0-37 0 0,0 0-51 0 0,0 0-52 0 0,0 0-114 0 0,0 0-151 0 0,0-6-1827 0 0,0 5-3722 0 0,0 1-5852 0 0</inkml:trace>
  <inkml:trace contextRef="#ctx0" brushRef="#br1" timeOffset="126484.235">7275 3423 2633 0 0,'0'0'1477'0'0,"0"0"-283"0"0,0 0 41 0 0,0 0 318 0 0,0 0 402 0 0,0 0 239 0 0,0 0-91 0 0,0 0-364 0 0,0 0-442 0 0,0 0-349 0 0,0 0-253 0 0,3-4-140 0 0,-2 3-244 0 0,6-9-351 0 0,-4 12 2880 0 0,-3-1-2823 0 0,4 20 399 0 0,4 29 40 0 0,-1 1-1 0 0,-3 0 0 0 0,-2 0 1 0 0,-3 1-1 0 0,-3 21-455 0 0,1-7 169 0 0,3 6-51 0 0,1-42-66 0 0,-1 0 0 0 0,-2-1 1 0 0,-1 1-1 0 0,-1 0 0 0 0,-6 19-52 0 0,1-26-103 0 0,8-29-4402 0 0,-2-6-4791 0 0,3 8 1686 0 0</inkml:trace>
  <inkml:trace contextRef="#ctx0" brushRef="#br1" timeOffset="127236.483">6892 3650 4777 0 0,'0'0'1415'0'0,"0"0"-41"0"0,0 0 146 0 0,0 0 264 0 0,0 0 155 0 0,0 0-76 0 0,0 0-340 0 0,0 0-373 0 0,0 0-300 0 0,0 0-185 0 0,0 0-50 0 0,0 0-74 0 0,0 0-33 0 0,10-11-21 0 0,69-60 319 0 0,160-86 1215 0 0,-206 137-1910 0 0,1 1 0 0 0,1 2 0 0 0,1 2 0 0 0,0 1 0 0 0,1 1 0 0 0,0 2 0 0 0,1 2 0 0 0,0 2 0 0 0,34-3-111 0 0,-71 10 4 0 0,1 0-1 0 0,0 0 0 0 0,-1 0 0 0 0,1 1 1 0 0,-1-1-1 0 0,1 0 0 0 0,-1 1 0 0 0,1-1 1 0 0,-1 1-1 0 0,0-1 0 0 0,1 1 1 0 0,-1 0-1 0 0,1 0 0 0 0,-1 0 0 0 0,0-1 1 0 0,0 1-1 0 0,0 0 0 0 0,1 1 0 0 0,-1-1 1 0 0,0 0-1 0 0,0 0 0 0 0,-1 0 1 0 0,1 1-1 0 0,0-1 0 0 0,0 0 0 0 0,0 1 1 0 0,-1-1-1 0 0,1 1 0 0 0,-1-1 0 0 0,1 0 1 0 0,-1 1-1 0 0,0 0 0 0 0,1-1 0 0 0,-1 1 1 0 0,0-1-1 0 0,0 1 0 0 0,0-1 1 0 0,0 1-1 0 0,-1-1 0 0 0,1 1 0 0 0,0 0-3 0 0,-20 62 178 0 0,0-37-118 0 0,-2-1 0 0 0,0-1-1 0 0,-1 0 1 0 0,-2-2-1 0 0,0-1 1 0 0,-8 3-60 0 0,-71 48 46 0 0,145-49-298 0 0,229 30 395 0 0,-254-52-131 0 0,1 0-1 0 0,-1 1 0 0 0,0 1 1 0 0,0 0-1 0 0,-1 1 0 0 0,1 1 1 0 0,-1 0-1 0 0,0 1 1 0 0,-1 1-1 0 0,0 0 0 0 0,1 2-11 0 0,-11-4 20 0 0,0-1 0 0 0,-1 1 0 0 0,0 0 0 0 0,0 0 0 0 0,0 0 0 0 0,-1 0 0 0 0,0 0 1 0 0,0 1-1 0 0,-1-1 0 0 0,0 1 0 0 0,0-1 0 0 0,0 1 0 0 0,-1-1 0 0 0,0 1 0 0 0,0-1 0 0 0,-1 1 0 0 0,0 0 0 0 0,0-1 0 0 0,0 1 0 0 0,-1-1 0 0 0,0 0 0 0 0,0 0 0 0 0,0 1 0 0 0,-1-1 0 0 0,0-1 0 0 0,-1 1 0 0 0,1 0 0 0 0,-1-1 0 0 0,0 1-20 0 0,-18 16 68 0 0,-1-2 1 0 0,-1-1 0 0 0,0 0 0 0 0,-1-2-1 0 0,-1-1 1 0 0,-1-1 0 0 0,0-1 0 0 0,-1-1-1 0 0,-1-2 1 0 0,0-1 0 0 0,-29 7-69 0 0,27-8 44 0 0,0-1 1 0 0,0-2-1 0 0,0 0 1 0 0,-1-2-1 0 0,1-2 1 0 0,-1-1-1 0 0,0-1 1 0 0,-2-2-45 0 0,23-1 19 0 0,0 0 0 0 0,0 0 1 0 0,0-1-1 0 0,0 0 0 0 0,1-1 0 0 0,0 0 1 0 0,0-1-1 0 0,0 0 0 0 0,-6-5-19 0 0,-10-26-779 0 0,25 36 237 0 0,12-11-5645 0 0,-4 8 526 0 0,-1 1-5756 0 0</inkml:trace>
  <inkml:trace contextRef="#ctx0" brushRef="#br1" timeOffset="128174.33">7971 3881 6209 0 0,'0'0'3272'0'0,"0"0"-1425"0"0,0 0-508 0 0,0 0 1 0 0,0 0 50 0 0,0 0-62 0 0,0 0-255 0 0,0 0-346 0 0,0 0-303 0 0,0 0-146 0 0,0 0-28 0 0,0 0 19 0 0,0 0 49 0 0,-4 19-2 0 0,-12 58-14 0 0,15-72-246 0 0,0 0 0 0 0,0 0 0 0 0,0 0 0 0 0,1 0 1 0 0,-1 0-1 0 0,1-1 0 0 0,0 1 0 0 0,1 0 0 0 0,-1 0 0 0 0,1 0 1 0 0,0 0-1 0 0,0 0 0 0 0,1 0 0 0 0,-1-1 0 0 0,1 1 0 0 0,0-1 0 0 0,0 1 1 0 0,1-1-1 0 0,-1 0 0 0 0,1 0 0 0 0,0 0 0 0 0,0 0 0 0 0,0 0 1 0 0,1 0-1 0 0,-1-1 0 0 0,1 0 0 0 0,3 3-56 0 0,-1-4 126 0 0,0 1-1 0 0,0-1 1 0 0,1 0-1 0 0,-1-1 1 0 0,0 0-1 0 0,1 0 1 0 0,-1 0-1 0 0,0 0 1 0 0,1-1-1 0 0,-1 0 1 0 0,1-1-1 0 0,-1 1 1 0 0,0-1-1 0 0,1-1 1 0 0,-1 1 0 0 0,2-2-126 0 0,22-11 211 0 0,0-1 0 0 0,-2-2 1 0 0,0-1-1 0 0,-1-1 1 0 0,0-1-1 0 0,-2-2 1 0 0,15-16-212 0 0,16-13 360 0 0,-49 102-583 0 0,-5-43 227 0 0,0 0 0 0 0,0 0 0 0 0,1 0 1 0 0,1 0-1 0 0,-1 0 0 0 0,1-1 0 0 0,0 1 0 0 0,1-1 0 0 0,0 0 0 0 0,0 0 0 0 0,0-1 0 0 0,1 0 1 0 0,0 0-1 0 0,0 0 0 0 0,1 0 0 0 0,-1-1 0 0 0,1 0 0 0 0,0-1 0 0 0,1 1 0 0 0,-1-1 0 0 0,1-1 0 0 0,0 1 1 0 0,0-1-1 0 0,0-1 0 0 0,0 0 0 0 0,2 1-4 0 0,5-2 44 0 0,-1-1 0 0 0,0 0 0 0 0,1 0 1 0 0,-1-1-1 0 0,1-1 0 0 0,-1-1 0 0 0,0 0 0 0 0,0-1 1 0 0,0 0-1 0 0,-1-1 0 0 0,1-1 0 0 0,-1 0 0 0 0,0-1 1 0 0,-1 0-1 0 0,2-2-44 0 0,18-13 159 0 0,0-1 0 0 0,-2-2 0 0 0,0 0 0 0 0,-2-3 0 0 0,-1-1-159 0 0,-9 12 57 0 0,-2-2 1 0 0,-1 0-1 0 0,0 0 1 0 0,-1-2-1 0 0,-1 1 1 0 0,-1-2-1 0 0,-1 0 1 0 0,-1 0-1 0 0,-1-1 1 0 0,-1 0-1 0 0,-1-1 1 0 0,-1 1-1 0 0,-1-1 1 0 0,-1-1-1 0 0,-1 1 1 0 0,0-18-58 0 0,-2 36 14 0 0,-1 0-1 0 0,1 0 1 0 0,-1 0 0 0 0,0 0 0 0 0,-1 0 0 0 0,1 0 0 0 0,-1 0 0 0 0,-1 0 0 0 0,1 0 0 0 0,-1 0-1 0 0,0 0 1 0 0,0 0 0 0 0,0 1 0 0 0,-1-1 0 0 0,0 1 0 0 0,0 0 0 0 0,-1 0 0 0 0,1 0-1 0 0,-1 0 1 0 0,0 1 0 0 0,0-1 0 0 0,-1 1-14 0 0,4 3-1 0 0,0 0 1 0 0,0 0-1 0 0,0 1 0 0 0,-1-1 0 0 0,1 0 1 0 0,0 1-1 0 0,0-1 0 0 0,-1 1 0 0 0,1-1 1 0 0,0 1-1 0 0,-1 0 0 0 0,1-1 0 0 0,0 1 1 0 0,-1 0-1 0 0,1 0 0 0 0,0 0 0 0 0,-1 0 1 0 0,1 0-1 0 0,-1 0 0 0 0,1 1 0 0 0,0-1 1 0 0,-1 0-1 0 0,1 1 0 0 0,0-1 0 0 0,-1 1 1 0 0,1-1-1 0 0,0 1 0 0 0,0 0 0 0 0,0-1 0 0 0,-1 1 1 0 0,1 0-1 0 0,0 0 0 0 0,0 0 0 0 0,0 0 1 0 0,0 0-1 0 0,0 0 0 0 0,1 0 0 0 0,-1 0 1 0 0,0 0-1 0 0,0 0 0 0 0,1 1 0 0 0,-1-1 1 0 0,1 0-1 0 0,-1 0 0 0 0,1 1 0 0 0,-1-1 1 0 0,1 0-1 0 0,0 1 0 0 0,0 0 1 0 0,-14 69-70 0 0,16-43 78 0 0,2 0-1 0 0,1-1 0 0 0,1 1 0 0 0,2-1 0 0 0,0-1 0 0 0,2 0 1 0 0,1 1-8 0 0,10 30 24 0 0,72 228 143 0 0,-75-240-141 0 0,-17-44-35 0 0,-1-1 4 0 0,0 0 7 0 0,0 0-4 0 0,0 0 7 0 0,0 0 0 0 0,0 0-7 0 0,0 0 2 0 0,0 0-28 0 0,-4-16-591 0 0,-41-80-5933 0 0,10 29-1823 0 0,-10 7-3653 0 0,35 52 10861 0 0</inkml:trace>
  <inkml:trace contextRef="#ctx0" brushRef="#br1" timeOffset="128424.298">8732 3669 0 0 0,'0'0'688'0'0,"0"0"1386"0"0,0 0 414 0 0,0 0 154 0 0,0 0 36 0 0,0 0-204 0 0,0 0-345 0 0,0 0-482 0 0,0 0-455 0 0,0 0-300 0 0,0 0-141 0 0,0 0 66 0 0,-8-2 114 0 0,4 0-720 0 0,-16-5 297 0 0,25 3 775 0 0,385-12 3387 0 0,-168-15-6158 0 0,-210 29 69 0 0,0 0-5790 0 0,-7-1-5349 0 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0:57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48 0 0,'0'0'1687'0'0,"0"0"-233"0"0,0 0 103 0 0,0 0 298 0 0,0 0 223 0 0,0 0 12 0 0,0 0-267 0 0,0 0-413 0 0,0 0-386 0 0,0 0-287 0 0,0 0-154 0 0,4-4 5590 0 0,156 212-3781 0 0,-65-47-1891 0 0,-58-107-217 0 0,-36-53-289 0 0,-1-1 15 0 0,0 0 5 0 0,0 0-2 0 0,0 0 16 0 0,0 0-1 0 0,0 0-14 0 0,0 0 8 0 0,0 0 2 0 0,0 0 5 0 0,0 0 22 0 0,0 0 10 0 0,0 0 18 0 0,0 0-15 0 0,0 0-19 0 0,0 0-1 0 0,0 0-12 0 0,0 0-19 0 0,0 0-19 0 0,0 0 14 0 0,0 0 21 0 0,0 0 4 0 0,0 0-18 0 0,0 0 0 0 0,0 0-1 0 0,0 0-3 0 0,0 0-2 0 0,15-43 859 0 0,65-234-706 0 0,-40 182-147 0 0,-20 51 33 0 0,-19 43-5 0 0,-4-2-2403 0 0,-6 3-3973 0 0,5 1-683 0 0,1 2-4739 0 0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0:58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8 193 3297 0 0,'0'0'1420'0'0,"0"0"72"0"0,0 0 271 0 0,0 0 238 0 0,0 0 47 0 0,0 0-211 0 0,0 0-405 0 0,0 0-409 0 0,0 0-263 0 0,0 0-121 0 0,0 0-36 0 0,0 0-11 0 0,0 0-11 0 0,-7 4 1394 0 0,164-11 2605 0 0,136 7-3691 0 0,-293 0-895 0 0,0 0-2 0 0,0 0 2 0 0,0 0 16 0 0,0 0 14 0 0,0 0-11 0 0,0 0-4 0 0,0 0-13 0 0,0 0 19 0 0,0 0-7 0 0,0 0-13 0 0,0 0-3 0 0,0 0 2 0 0,0 0 9 0 0,2 0-6 0 0,-2 0 10 0 0,0 0 8 0 0,0-1 1 0 0,0-2-4 0 0,0 3-16 0 0,0 0-2 0 0,0 0 12 0 0,0 0 2 0 0,0 0-3 0 0,0 0-12 0 0,0 0-3 0 0,0 0 14 0 0,0 0 5 0 0,0 0 6 0 0,0 0 1 0 0,0 0-2 0 0,0 0-4 0 0,0 0-2 0 0,0 0 1 0 0,0 0 4 0 0,0 0-2 0 0,0 0 5 0 0,0 0 7 0 0,0 0 5 0 0,0 0 13 0 0,0 0-2 0 0,0 0 14 0 0,0 0 14 0 0,0 0 17 0 0,0 0 7 0 0,0 0 13 0 0,0 0 17 0 0,0 0 22 0 0,0 0 14 0 0,0 0 6 0 0,-14-20 305 0 0,-73-58-244 0 0,8 18-51 0 0,62 33-35 0 0,17 27-172 0 0,0 0 38 0 0,0 0 12 0 0,0 0 2 0 0,0 0 2 0 0,7 0-6811 0 0,9 0-2166 0 0,-10 0-3147 0 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1:00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30 0 0 0,'0'0'1023'0'0,"0"0"431"0"0,0 0 333 0 0,0 0 156 0 0,0 0-83 0 0,0 0-220 0 0,0 0-254 0 0,0 0-171 0 0,0 0-61 0 0,0 0-18 0 0,0 0 36 0 0,0 0 3 0 0,4-5-20 0 0,12-15-66 0 0,-35 15 1783 0 0,1 11-2668 0 0,-1 1 1 0 0,1 0 0 0 0,1 2-1 0 0,-1 0 1 0 0,2 0-1 0 0,-1 2 1 0 0,1 0 0 0 0,1 1-1 0 0,0 1 1 0 0,1 0-1 0 0,0 1 1 0 0,-5 7-205 0 0,11-10 62 0 0,0 1 1 0 0,1 0-1 0 0,1 0 1 0 0,0 1-1 0 0,1-1 0 0 0,0 1 1 0 0,1 0-1 0 0,0 1 1 0 0,1-1-1 0 0,1 1 1 0 0,0 0-1 0 0,0-1 0 0 0,2 1 1 0 0,0 0-1 0 0,0 0 1 0 0,2 5-63 0 0,0-13 31 0 0,0 1 0 0 0,0-1 0 0 0,1 0-1 0 0,0 1 1 0 0,0-1 0 0 0,0-1 0 0 0,1 1 0 0 0,0 0 0 0 0,0-1 0 0 0,0 0 0 0 0,1 0 0 0 0,0 0 0 0 0,0 0 0 0 0,0-1 0 0 0,1 0-1 0 0,-1 0 1 0 0,1 0 0 0 0,0-1 0 0 0,0 0 0 0 0,0 0 0 0 0,0 0 0 0 0,1-1 0 0 0,-1 0 0 0 0,1 0 0 0 0,0-1 0 0 0,-1 0-1 0 0,1 0 1 0 0,0 0 0 0 0,0-1 0 0 0,-1 0 0 0 0,1 0 0 0 0,0-1 0 0 0,1 0-31 0 0,56-12-759 0 0,-28-16-2970 0 0,-24 15 112 0 0,-5 5-2297 0 0,-4 1-5698 0 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1:03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15819 0 0,'0'0'1878'0'0,"0"0"-492"0"0,0 0-135 0 0,0 0-34 0 0,0 0-58 0 0,0 0-183 0 0,0 0-285 0 0,0 0-225 0 0,0 0-149 0 0,0 0-56 0 0,0 0-43 0 0,0 0-35 0 0,0 0-22 0 0,-7 12-61 0 0,-34 56 25 0 0,41-67-111 0 0,0-1-2 0 0,0 0-16 0 0,0 0-6 0 0,0 0-4 0 0,27-15 254 0 0,23-32 408 0 0,-65 48-372 0 0,-56 36-99 0 0,96-53-4088 0 0,-14 6-3555 0 0,-1 2-4871 0 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1:01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192 255 5497 0 0,'0'0'2135'0'0,"0"0"-934"0"0,0 0-64 0 0,0 0 279 0 0,0 0 151 0 0,0 0-34 0 0,0 0-284 0 0,0 0-372 0 0,0 0-284 0 0,0 0-153 0 0,0 0-93 0 0,0 0-60 0 0,-31 35-2 0 0,-94 106 3 0 0,89-88 137 0 0,37-46-283 0 0,-1-4-61 0 0,0 1-1 0 0,0 0 1 0 0,1 0 0 0 0,-1 0 0 0 0,1-1-1 0 0,-1 1 1 0 0,1 0 0 0 0,0 0 0 0 0,1-1 0 0 0,-1 1-1 0 0,1-1 1 0 0,-1 1 0 0 0,1-1 0 0 0,0 0-1 0 0,0 0 1 0 0,1 1 0 0 0,-1-2 0 0 0,1 1 0 0 0,-1 0-1 0 0,1 0 1 0 0,0-1 0 0 0,0 1 0 0 0,0-1-1 0 0,0 0 1 0 0,0 0 0 0 0,1 0 0 0 0,-1-1-1 0 0,1 1 1 0 0,-1-1 0 0 0,2 1-81 0 0,12 3 233 0 0,0-1 0 0 0,1-1 0 0 0,-1 0 1 0 0,1-1-1 0 0,-1-1 0 0 0,1 0 0 0 0,0-2 0 0 0,0 0 0 0 0,-1-1 1 0 0,1 0-1 0 0,-1-2 0 0 0,16-5-233 0 0,-24 7 45 0 0,0 0 0 0 0,0-1 0 0 0,0 0 0 0 0,0-1 0 0 0,-1 0 0 0 0,1 0 0 0 0,-1-1 0 0 0,0 0 0 0 0,-1 0 0 0 0,1-1 0 0 0,-1 0 1 0 0,0-1-1 0 0,0 1 0 0 0,-1-1 0 0 0,0 0 0 0 0,0-1 0 0 0,-1 0 0 0 0,5-7-45 0 0,-9 11-4 0 0,1 0-1 0 0,-1 0 1 0 0,0 0 0 0 0,0 0 0 0 0,0 0 0 0 0,-1 0-1 0 0,1 0 1 0 0,-1 0 0 0 0,0 0 0 0 0,0 0 0 0 0,0 0 0 0 0,-1 0-1 0 0,1 0 1 0 0,-1 0 0 0 0,0 0 0 0 0,0 0 0 0 0,-1 0-1 0 0,1 0 1 0 0,-1 0 0 0 0,0 1 0 0 0,0-1 0 0 0,0 1 0 0 0,0-1-1 0 0,0 1 1 0 0,-1 0 0 0 0,0 0 0 0 0,1 0 0 0 0,-1 0-1 0 0,-2-1 5 0 0,-4-4-325 0 0,-1 1-1 0 0,0 0 0 0 0,0 0 1 0 0,-1 1-1 0 0,0 1 0 0 0,0 0 0 0 0,0 0 1 0 0,0 1-1 0 0,-1 0 0 0 0,-7-1 326 0 0,-44-1-11152 0 0,49 6 232 0 0</inkml:trace>
  <inkml:trace contextRef="#ctx0" brushRef="#br0" timeOffset="554.673">576 636 5545 0 0,'0'0'2211'0'0,"0"0"-388"0"0,0 0-4 0 0,0 0 118 0 0,0 0-81 0 0,0 0-313 0 0,0 0-352 0 0,0 0-277 0 0,0 0-185 0 0,0 0-119 0 0,0 0-80 0 0,28-32-80 0 0,91-103-50 0 0,-62 67 245 0 0,40-56 533 0 0,-91 116-1135 0 0,-1-1 331 0 0,-7 17-270 0 0,-14 24-152 0 0,-7 39 80 0 0,23-66-21 0 0,0 1 0 0 0,1-1 0 0 0,-1 0 0 0 0,1 1 0 0 0,0-1-1 0 0,0 0 1 0 0,1 0 0 0 0,-1 0 0 0 0,1 0 0 0 0,0 0-1 0 0,1 0 1 0 0,-1 0 0 0 0,1-1 0 0 0,0 1 0 0 0,0-1 0 0 0,1 0-1 0 0,-1 0 1 0 0,1 0 0 0 0,0 0 0 0 0,0-1 0 0 0,0 1-1 0 0,0-1 1 0 0,1 0 0 0 0,-1 0 0 0 0,1-1 0 0 0,0 1-1 0 0,2 0-9 0 0,0 0 116 0 0,0-1 1 0 0,1 1 0 0 0,-1-1 0 0 0,1 0 0 0 0,0-1 0 0 0,-1 0 0 0 0,1 0 0 0 0,0-1 0 0 0,0 0 0 0 0,0 0 0 0 0,0-1 0 0 0,-1 0-1 0 0,1 0 1 0 0,0-1 0 0 0,0 0 0 0 0,-1 0 0 0 0,0-1 0 0 0,1 0 0 0 0,-1 0 0 0 0,0-1 0 0 0,0 0 0 0 0,-1 0 0 0 0,1 0 0 0 0,-1-1-1 0 0,0 0 1 0 0,0 0 0 0 0,-1-1 0 0 0,1 0 0 0 0,-1 0 0 0 0,0 0 0 0 0,1-3-118 0 0,1-1 12 0 0,0 0 0 0 0,-1 0 0 0 0,0 0 0 0 0,0-1 0 0 0,-1 0 0 0 0,-1 0 0 0 0,0 0 0 0 0,-1-1 0 0 0,0 1 0 0 0,0-1 0 0 0,-1 0 0 0 0,-1 0 0 0 0,0-7-12 0 0,-14 5-2193 0 0,6 13-1394 0 0,-1 1-3500 0 0,4 0-4851 0 0</inkml:trace>
  <inkml:trace contextRef="#ctx0" brushRef="#br0" timeOffset="1018.428">1784 209 7850 0 0,'0'0'2616'0'0,"0"0"-519"0"0,0 0-298 0 0,0 0-150 0 0,0 0-215 0 0,0 0-236 0 0,0 0-238 0 0,0 0-195 0 0,0 0-129 0 0,0 0-99 0 0,0 0-89 0 0,0 0-56 0 0,0 0-47 0 0,-30 5-39 0 0,-90 19-36 0 0,63-3 336 0 0,56-21-605 0 0,0 0 1 0 0,0 0 0 0 0,0 0-1 0 0,0 0 1 0 0,0 0 0 0 0,0 0 0 0 0,1 0-1 0 0,-1 0 1 0 0,0 1 0 0 0,0-1-1 0 0,0 0 1 0 0,0 1 0 0 0,0-1-1 0 0,0 0 1 0 0,1 1 0 0 0,-1-1-1 0 0,0 1 1 0 0,0 0 0 0 0,1-1-1 0 0,-1 1 1 0 0,0 0 0 0 0,1-1-1 0 0,-1 1 1 0 0,0 0 0 0 0,1 0-1 0 0,-1-1 1 0 0,1 1 0 0 0,-1 0-1 0 0,1 0 1 0 0,0 0 0 0 0,-1 0-1 0 0,1 0 1 0 0,0 0 0 0 0,0-1-1 0 0,0 1 1 0 0,-1 0 0 0 0,1 0-1 0 0,0 0 1 0 0,0 0 0 0 0,0 0-1 0 0,1 0 1 0 0,-1 0 0 0 0,0 0 0 0 0,0 0-1 0 0,0 0 1 0 0,1 0 0 0 0,-1 0-1 0 0,0-1 1 0 0,1 1 0 0 0,-1 0-1 0 0,1 0 1 0 0,-1 0 0 0 0,1 0-1 0 0,-1-1 1 0 0,1 1 0 0 0,0 0-1 0 0,-1-1 1 0 0,1 1 0 0 0,0 0-1 0 0,0-1 1 0 0,-1 1 0 0 0,1-1-1 0 0,0 1 1 0 0,0-1 0 0 0,0 0-1 0 0,0 1 1 0 0,0-1 0 0 0,-1 0-1 0 0,1 1 1 0 0,1-1-2 0 0,110 38 224 0 0,-110-36-183 0 0,0 0 0 0 0,0 1 0 0 0,0-1 0 0 0,0 1 0 0 0,0 0 0 0 0,0 0 0 0 0,-1 0 0 0 0,1 0 1 0 0,-1 0-1 0 0,0 0 0 0 0,0 0 0 0 0,0 0 0 0 0,0 0 0 0 0,-1 0 0 0 0,1 1 0 0 0,-1-1 0 0 0,0 0 0 0 0,0 0 0 0 0,0 1 0 0 0,0-1 0 0 0,-1 0 0 0 0,1 1 0 0 0,-1-1 0 0 0,0 0 0 0 0,0 0 0 0 0,0 0 0 0 0,0 0 0 0 0,-1 0 0 0 0,1 0 0 0 0,-1 0 0 0 0,1 0 0 0 0,-1-1 0 0 0,0 1 0 0 0,0-1 1 0 0,-2 2-43 0 0,-14 15 46 0 0,-2 0 0 0 0,0-1 0 0 0,-1-2 0 0 0,-1 0 0 0 0,0-1 0 0 0,-1-1-1 0 0,-1-1 1 0 0,0-1 0 0 0,-1-2 0 0 0,0 0 0 0 0,-21 5-45 0 0,-5-10-1936 0 0,50-28-4280 0 0,6 8-1331 0 0,2 10-2933 0 0</inkml:trace>
  <inkml:trace contextRef="#ctx0" brushRef="#br0" timeOffset="1355.275">2078 1 14331 0 0,'0'0'2154'0'0,"0"0"-527"0"0,0 0-356 0 0,0 0-182 0 0,0 0-91 0 0,0 0-98 0 0,0 0-136 0 0,0 0-105 0 0,0 0-108 0 0,0 0-82 0 0,0 0-47 0 0,0 0-24 0 0,9 14-21 0 0,25 45-25 0 0,-33-57-327 0 0,1-1 1 0 0,-1 1-1 0 0,-1 0 1 0 0,1 0-1 0 0,0 0 1 0 0,0 0-1 0 0,-1 0 1 0 0,1 1-1 0 0,-1-1 1 0 0,0 0-1 0 0,0 0 1 0 0,1 0-1 0 0,-2 0 1 0 0,1 0-1 0 0,0 0 1 0 0,0 1-1 0 0,0-1 1 0 0,-1 0-1 0 0,1 0 1 0 0,-1 0-1 0 0,0 0 1 0 0,0 0-1 0 0,0 0 1 0 0,0 0 0 0 0,-1 1-26 0 0,-3 9 142 0 0,-73 265 639 0 0,66-189-866 0 0,10-65-7250 0 0,0-36 2342 0 0,1 3-1400 0 0,0 3-2724 0 0</inkml:trace>
  <inkml:trace contextRef="#ctx0" brushRef="#br0" timeOffset="1615.149">1801 224 10922 0 0,'0'0'1955'0'0,"0"0"-282"0"0,0 0 27 0 0,0 0-9 0 0,0 0-168 0 0,0 0-252 0 0,0 0-256 0 0,0 0-190 0 0,33-1-131 0 0,106 0-102 0 0,82 19 906 0 0,-188-9-1615 0 0,-10-1-1916 0 0,-8-6-3238 0 0,-11-2-6186 0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19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7 104 0 0 0,'0'0'703'0'0,"0"0"74"0"0,0 0-42 0 0,0 0-17 0 0,0 0 10 0 0,0 0-27 0 0,0 0-54 0 0,0 0 19 0 0,0 0 24 0 0,0-11 84 0 0,-2-51 1138 0 0,-1 52 705 0 0,2 7 488 0 0,1 4 7122 0 0,37 0-9141 0 0,217 2 659 0 0,66 12-1223 0 0,-275-10-348 0 0,-35-32-2846 0 0,-10 25 1899 0 0,2-8-492 0 0,1 6-6265 0 0,-3 4-1523 0 0</inkml:trace>
  <inkml:trace contextRef="#ctx0" brushRef="#br0" timeOffset="479.306">134 224 1200 0 0,'0'0'1954'0'0,"0"0"-371"0"0,0 0-41 0 0,0 0 89 0 0,0 0-22 0 0,0 0-146 0 0,0 0-196 0 0,0 0-157 0 0,0 0-117 0 0,0 0-64 0 0,0 0-21 0 0,0 0 7 0 0,-6 2 20 0 0,-17 6-5 0 0,20 0 5922 0 0,25 0-6634 0 0,-18-7 506 0 0,22 5-287 0 0,1-1 0 0 0,0-1 0 0 0,1-2 0 0 0,-1-1 1 0 0,0 0-1 0 0,18-4-437 0 0,14 2 296 0 0,116-9 204 0 0,-79 8 127 0 0,-41 3-5005 0 0,-55-5-3925 0 0,0 0-3968 0 0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0:59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0 297 1432 0 0,'0'0'1535'0'0,"0"0"142"0"0,0 0 274 0 0,0 0 248 0 0,0 0-1 0 0,0 0-273 0 0,0 0-396 0 0,0 0-400 0 0,0 0-306 0 0,0 0-187 0 0,0 0-110 0 0,0 0-71 0 0,0 0-47 0 0,49 11 2902 0 0,349 9 844 0 0,-192-24-3761 0 0,-156-14-285 0 0,-74 24-9101 0 0,10-1 1244 0 0,8-2-1897 0 0</inkml:trace>
  <inkml:trace contextRef="#ctx0" brushRef="#br0" timeOffset="386.824">60 521 3833 0 0,'0'0'4583'0'0,"0"0"-2735"0"0,0 0-690 0 0,0 0 192 0 0,0 0 280 0 0,0 0 65 0 0,0 0-278 0 0,0 0-474 0 0,0 0-388 0 0,0 0-204 0 0,0 0-62 0 0,0 0 22 0 0,0 0 2 0 0,24 18 2657 0 0,12-12-2427 0 0,0-3-1 0 0,0 0 0 0 0,0-3 1 0 0,1-1-1 0 0,-1-1 0 0 0,1-3-542 0 0,56-2 66 0 0,1-8-2300 0 0,-68 4-1193 0 0,-14 5-548 0 0,1 0-4077 0 0,-9 6-826 0 0</inkml:trace>
  <inkml:trace contextRef="#ctx0" brushRef="#br0" timeOffset="971.68">424 1 5313 0 0,'0'0'810'0'0,"0"0"-212"0"0,0 0 188 0 0,0 0 466 0 0,0 0 375 0 0,0 0 31 0 0,0 0-355 0 0,0 0-399 0 0,0 0-100 0 0,0 0 52 0 0,0 0 74 0 0,0 0 45 0 0,0 0-79 0 0,1 4-74 0 0,2 77 3113 0 0,-29 12-3082 0 0,-5-2 0 0 0,-4-1 0 0 0,-12 17-853 0 0,-62 124 347 0 0,60-85-347 0 0,39-119 4 0 0,3-39-1683 0 0,7 1 246 0 0,0-18-1537 0 0,4 12-7800 0 0,-2 13 1243 0 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1:05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628 376 0 0 0,'0'0'1234'0'0,"0"0"178"0"0,0 0 76 0 0,0 0-93 0 0,0 0-179 0 0,0 0-187 0 0,0 0-152 0 0,0 0-49 0 0,0 0 27 0 0,2 2 278 0 0,2 4 8546 0 0,-92-32-8514 0 0,-105 17-566 0 0,179 11-527 0 0,-1 0-1 0 0,1 1 0 0 0,-1 1 1 0 0,1 0-1 0 0,0 1 1 0 0,1 1-1 0 0,-1 0 1 0 0,1 0-1 0 0,-2 2-71 0 0,12-5 20 0 0,-1 1 1 0 0,1-1-1 0 0,0 0 0 0 0,0 1 0 0 0,0-1 1 0 0,1 1-1 0 0,-1 0 0 0 0,1 0 0 0 0,0 0 1 0 0,0 0-1 0 0,0 1 0 0 0,0-1 1 0 0,1 0-1 0 0,0 1 0 0 0,0-1 0 0 0,0 1 1 0 0,0 0-1 0 0,1-1 0 0 0,0 1 0 0 0,0-1 1 0 0,0 1-1 0 0,1 0 0 0 0,-1-1 1 0 0,1 1-1 0 0,0-1-20 0 0,1 1 51 0 0,1-1 0 0 0,0 0 0 0 0,0-1-1 0 0,0 1 1 0 0,0 0 0 0 0,0-1 0 0 0,1 0 0 0 0,0 0 0 0 0,0 0 0 0 0,0 0 0 0 0,0 0 0 0 0,0-1 0 0 0,0 0 0 0 0,0 0 0 0 0,1 0 0 0 0,-1 0-1 0 0,1-1 1 0 0,0 1 0 0 0,-1-1 0 0 0,1-1 0 0 0,0 1 0 0 0,1 0-51 0 0,28 0 212 0 0,0-1 0 0 0,0-2 0 0 0,0-1-1 0 0,0-1 1 0 0,0-2 0 0 0,16-6-212 0 0,-37 8 154 0 0,-23 6 259 0 0,-27 7-212 0 0,-185 92-224 0 0,217-98 23 0 0,-42 20 14 0 0,2 2 1 0 0,1 2-1 0 0,1 2 1 0 0,1 2-15 0 0,38-27 6 0 0,1 0 0 0 0,-1-1 1 0 0,1 1-1 0 0,0 0 1 0 0,0 1-1 0 0,0-1 0 0 0,1 0 1 0 0,0 1-1 0 0,0 0 0 0 0,0-1 1 0 0,0 1-1 0 0,1 0 0 0 0,-1 0 1 0 0,1 0-1 0 0,0 0 0 0 0,1 0 1 0 0,-1 0-1 0 0,1 0 0 0 0,0 0 1 0 0,1 1-1 0 0,-1-1 0 0 0,1 0 1 0 0,0 0-1 0 0,1 2-6 0 0,2-2 38 0 0,1 1 0 0 0,1-1 1 0 0,-1 0-1 0 0,1-1 0 0 0,0 1 1 0 0,0-1-1 0 0,0 0 0 0 0,0 0 1 0 0,1-1-1 0 0,0 0 0 0 0,-1 0 1 0 0,1-1-1 0 0,0 1 0 0 0,0-2 0 0 0,1 1 1 0 0,-1-1-1 0 0,0 0 0 0 0,3 0-38 0 0,32 5 147 0 0,0-2 0 0 0,-1-1-1 0 0,1-3 1 0 0,27-3-147 0 0,7-12 128 0 0,-74 15-133 0 0,0 0 0 0 0,0 0 1 0 0,0-1-1 0 0,0 1 0 0 0,0 0 0 0 0,0-1 0 0 0,0 1 0 0 0,0-1 0 0 0,0 0 0 0 0,0 0 0 0 0,0 0 1 0 0,0 0-1 0 0,0 0 0 0 0,-1 0 0 0 0,1 0 0 0 0,0-1 0 0 0,-1 1 0 0 0,1 0 0 0 0,-1-1 1 0 0,1 1-1 0 0,-1-1 0 0 0,0 0 0 0 0,0 0 0 0 0,0 1 0 0 0,0-1 0 0 0,0 0 0 0 0,0 0 1 0 0,0 0-1 0 0,0 0 0 0 0,-1 0 0 0 0,1 0 0 0 0,-1 0 0 0 0,1 0 0 0 0,-1 0 0 0 0,0 0 1 0 0,0-1-1 0 0,0 1 0 0 0,0 0 5 0 0,-24-61-2577 0 0,5 41-1447 0 0,7 8-670 0 0,5 5-7315 0 0</inkml:trace>
  <inkml:trace contextRef="#ctx0" brushRef="#br0" timeOffset="672.435">386 2 3825 0 0,'0'0'2295'0'0,"0"0"-1223"0"0,0 0-388 0 0,0 0 202 0 0,0 0 329 0 0,0 0 177 0 0,0 0-46 0 0,0 0-209 0 0,0 0-197 0 0,0 0-50 0 0,0 0-12 0 0,0 0-25 0 0,0 0-39 0 0,7 0-46 0 0,23-1-17 0 0,-19 37 1909 0 0,-27 177 1228 0 0,9-145-3363 0 0,-40 241 423 0 0,-34 103-525 0 0,38-173-116 0 0,33-116-195 0 0,10-123-107 0 0,0 0 0 0 0,0 0-10 0 0,0 0 2 0 0,0 0 17 0 0,0 0-17 0 0,0 0-5 0 0,0 0 0 0 0,0 0 0 0 0,0 0 0 0 0,0 0-11 0 0,0 0-37 0 0,0 0-1 0 0,0-27-2191 0 0,6 8-809 0 0,1 7-5229 0 0,-3 5-3988 0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1:11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323 220 9618 0 0,'0'0'2306'0'0,"0"0"-226"0"0,0 0-107 0 0,0 0-157 0 0,0 0-261 0 0,0 0-356 0 0,0 0-329 0 0,0 0-228 0 0,0 0-139 0 0,0 0-47 0 0,0 0-60 0 0,0 0-81 0 0,-3-5-76 0 0,-11-18-69 0 0,-23 35 228 0 0,-73 50 281 0 0,86-49-605 0 0,-31 28-4 0 0,55-39-67 0 0,0 0 1 0 0,0-1-1 0 0,0 1 1 0 0,0-1 0 0 0,0 1-1 0 0,0-1 1 0 0,1 1-1 0 0,-1-1 1 0 0,1 1-1 0 0,-1-1 1 0 0,1 1-1 0 0,-1-1 1 0 0,1 0 0 0 0,0 1-1 0 0,0-1 1 0 0,-1 0-1 0 0,1 1 1 0 0,0-1-1 0 0,0 0 1 0 0,0 0-1 0 0,1 0 1 0 0,-1 0 0 0 0,0 0-1 0 0,0 0 1 0 0,0 0-1 0 0,1 0 1 0 0,-1-1-1 0 0,1 1 1 0 0,-1 0-1 0 0,0-1 1 0 0,1 1-1 0 0,-1-1 1 0 0,1 0 0 0 0,-1 1-1 0 0,1-1 1 0 0,-1 0-1 0 0,1 0 1 0 0,-1 0-1 0 0,1 0 1 0 0,0 0-1 0 0,-1 0 1 0 0,1 0 0 0 0,-1-1-1 0 0,2 1-3 0 0,17 4 102 0 0,1 4-65 0 0,-17-7-16 0 0,0-1 0 0 0,-1 1 0 0 0,1 0 0 0 0,0 0 0 0 0,-1 0 0 0 0,1 0 0 0 0,-1 1 0 0 0,1 0 0 0 0,-1-1 0 0 0,0 1 0 0 0,0 0 0 0 0,0 1 0 0 0,0-1 0 0 0,0 1 0 0 0,0-1 0 0 0,0 1 0 0 0,-1 0 0 0 0,0 0 0 0 0,1 0 0 0 0,-1 0 0 0 0,0 0 0 0 0,0 0 0 0 0,-1 1 0 0 0,1-1 0 0 0,-1 1 0 0 0,0-1 0 0 0,0 1 0 0 0,0 0 0 0 0,0-1 0 0 0,0 3-21 0 0,-3 3 46 0 0,0 1-1 0 0,-1-1 0 0 0,0 0 0 0 0,-1 1 0 0 0,0-1 1 0 0,0-1-1 0 0,-1 1 0 0 0,0-1 0 0 0,-1 0 0 0 0,1 0 1 0 0,-1 0-1 0 0,-1-1 0 0 0,0 0 0 0 0,0 0 1 0 0,0 0-1 0 0,-1-1 0 0 0,0-1 0 0 0,0 1 0 0 0,0-1 1 0 0,-1 0-1 0 0,0-1 0 0 0,-3 1-45 0 0,-94 42-24 0 0,106-47-86 0 0,0 0 0 0 0,0 0 0 0 0,1-1 0 0 0,-1 1 0 0 0,0 0-1 0 0,0 0 1 0 0,0-1 0 0 0,1 1 0 0 0,-1 0 0 0 0,0 0 0 0 0,0-1 0 0 0,0 1-1 0 0,0 0 1 0 0,1 0 0 0 0,-1-1 0 0 0,0 1 0 0 0,0 0 0 0 0,0-1 0 0 0,0 1 0 0 0,0 0-1 0 0,0-1 1 0 0,0 1 0 0 0,0 0 0 0 0,0-1 0 0 0,0 1 0 0 0,0 0 0 0 0,0 0-1 0 0,0-1 1 0 0,0 1 0 0 0,0 0 0 0 0,0-1 0 0 0,-1 1 0 0 0,1 0 0 0 0,0-1 0 0 0,0 1-1 0 0,0 0 1 0 0,0 0 0 0 0,0-1 0 0 0,-1 1 0 0 0,1 0 0 0 0,0 0 0 0 0,0 0 0 0 0,-1-1-1 0 0,1 1 111 0 0,27-23-3369 0 0,-11 12-499 0 0,-4 2-2760 0 0,-3 2-1916 0 0</inkml:trace>
  <inkml:trace contextRef="#ctx0" brushRef="#br0" timeOffset="379.28">677 1 13963 0 0,'0'0'2280'0'0,"0"0"-643"0"0,0 0-309 0 0,0 0-90 0 0,0 0-62 0 0,0 0-126 0 0,0 0-176 0 0,0 0-199 0 0,0 0-179 0 0,0 0-97 0 0,0 0-24 0 0,0 0-12 0 0,0 0-2 0 0,6 5-4 0 0,17 17-41 0 0,-17 31 447 0 0,-7 1-614 0 0,-2-1 0 0 0,-3 0-1 0 0,-2 0 1 0 0,-2 0 0 0 0,-2-1-1 0 0,-3 0 1 0 0,-2-1 0 0 0,-8 13-149 0 0,10-10 166 0 0,11-41-3500 0 0,1-74-3903 0 0,-3 23-5707 0 0,2 29 7452 0 0</inkml:trace>
  <inkml:trace contextRef="#ctx0" brushRef="#br0" timeOffset="631.26">419 351 6393 0 0,'0'0'3254'0'0,"0"0"-1032"0"0,0 0-483 0 0,0 0-1 0 0,0 0 161 0 0,0 0-15 0 0,0 0-302 0 0,0 0-390 0 0,0 0-315 0 0,0 0-213 0 0,0 0-142 0 0,32 0-61 0 0,102 0-60 0 0,120 0-62 0 0,-240 5-2579 0 0,-9-1-4878 0 0,-3-1-4506 0 0</inkml:trace>
  <inkml:trace contextRef="#ctx0" brushRef="#br0" timeOffset="991.726">1130 444 11074 0 0,'0'0'2175'0'0,"0"0"-1110"0"0,0 0-268 0 0,0 0 329 0 0,0 0 246 0 0,0 0 26 0 0,0 0-206 0 0,0 0-316 0 0,0 0-210 0 0,0 0-106 0 0,0 0-49 0 0,0 0-14 0 0,0 0-8 0 0,-5 19-35 0 0,-19 59-50 0 0,-10-25 780 0 0,92-108-614 0 0,-45 18-409 0 0,-37 33-165 0 0,-71 43 25 0 0,93-34-1828 0 0,12-3-5434 0 0,-5-2-4530 0 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1:07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103 675 0 0 0,'0'0'787'0'0,"0"0"338"0"0,0 0-23 0 0,0 0-99 0 0,0 0-16 0 0,0 0 25 0 0,0 0 86 0 0,0 0 115 0 0,0 0 54 0 0,0 0 27 0 0,2 3-58 0 0,64 62 6398 0 0,28-36-4711 0 0,-76-27-2702 0 0,1-1 0 0 0,0-1 0 0 0,0 0 0 0 0,0-2 0 0 0,-1 0 0 0 0,1-1 0 0 0,-1 0 0 0 0,0-2 0 0 0,0 0 0 0 0,11-6-221 0 0,-15 5 62 0 0,1 0 1 0 0,-1-2-1 0 0,0 1 1 0 0,0-2-1 0 0,-1 0 1 0 0,0-1-1 0 0,-1 0 1 0 0,0 0-1 0 0,0-2 1 0 0,-2 1-1 0 0,1-2 1 0 0,-1 1-1 0 0,-1-1 1 0 0,0-1-1 0 0,4-10-62 0 0,-10 19-4 0 0,-1 0 1 0 0,1 0-1 0 0,-1-1 0 0 0,-1 1 1 0 0,1-1-1 0 0,-1 0 0 0 0,0 1 0 0 0,0-1 1 0 0,-1 0-1 0 0,1 0 0 0 0,-1 1 0 0 0,-1-1 1 0 0,1 0-1 0 0,-1 0 0 0 0,0 1 1 0 0,0-1-1 0 0,-1 1 0 0 0,0-1 0 0 0,0 1 1 0 0,0-1-1 0 0,0 1 0 0 0,-1 0 0 0 0,0 0 1 0 0,0 0-1 0 0,0 0 0 0 0,-1 1 1 0 0,0-1-1 0 0,1 1 0 0 0,-2 0 0 0 0,1 0 1 0 0,0 0-1 0 0,-1 1 0 0 0,0 0 0 0 0,1 0 1 0 0,-1 0-1 0 0,-1 0 0 0 0,1 1 1 0 0,0-1-1 0 0,-1 1 0 0 0,1 1 0 0 0,-1-1 1 0 0,1 1-1 0 0,-1 0 0 0 0,-1 0 4 0 0,-7-1-24 0 0,1 1-1 0 0,-1 0 1 0 0,0 0 0 0 0,0 2-1 0 0,1 0 1 0 0,-1 0 0 0 0,0 1-1 0 0,1 1 1 0 0,-1 0-1 0 0,1 1 1 0 0,0 1 0 0 0,0 0-1 0 0,1 0 1 0 0,-1 1 0 0 0,1 1-1 0 0,0 0 1 0 0,1 1-1 0 0,-10 7 25 0 0,14-4 19 0 0,-1 0 0 0 0,2 0 0 0 0,-1 1 0 0 0,1-1 0 0 0,1 2 0 0 0,0-1 0 0 0,1 0 0 0 0,0 1 0 0 0,1 0 0 0 0,1 0 0 0 0,0 0 0 0 0,0 0 0 0 0,2 0 0 0 0,-1 0 0 0 0,2 0 0 0 0,-1 0 0 0 0,2 1-19 0 0,-4 45 71 0 0,-1-7 3 0 0,0 19 70 0 0,-3 0-1 0 0,-3 0 1 0 0,-3-1-1 0 0,-3 0 1 0 0,-8 17-144 0 0,14-68 10 0 0,-1 0 1 0 0,0-1-1 0 0,-1 0 0 0 0,-1-1 0 0 0,-1 0 1 0 0,-1-1-1 0 0,0 0 0 0 0,0-1 0 0 0,-2-1 1 0 0,-7 5-11 0 0,-12-2-68 0 0,35-17 42 0 0,0 0-22 0 0,0-17-577 0 0,20-48-2631 0 0,-6 31-5772 0 0,-10 22-2203 0 0</inkml:trace>
  <inkml:trace contextRef="#ctx0" brushRef="#br0" timeOffset="806.848">97 201 3185 0 0,'0'0'1728'0'0,"0"0"31"0"0,0 0 267 0 0,0 0 160 0 0,0 0-21 0 0,0 0-277 0 0,0 0-456 0 0,0 0-423 0 0,0 0-255 0 0,0 0-115 0 0,0 0-43 0 0,0 0 43 0 0,0 0 55 0 0,6 0 40 0 0,225-1 3155 0 0,-192-1-3592 0 0,117-3 1485 0 0,-180-10-1579 0 0,-38-36 135 0 0,-56-26 198 0 0,85 47-398 0 0,34 15-2799 0 0,18 13-165 0 0,-2 0-5045 0 0,-8 2-3931 0 0</inkml:trace>
  <inkml:trace contextRef="#ctx0" brushRef="#br0" timeOffset="1486.87">864 417 0 0 0,'0'0'1147'0'0,"0"0"403"0"0,0 0 121 0 0,0 0-19 0 0,0 0 35 0 0,0 0-20 0 0,0 0-165 0 0,0 0-150 0 0,0 0-134 0 0,4 3-128 0 0,11 10-105 0 0,5-3 3755 0 0,12-4-2047 0 0,-20-4-2126 0 0,146-1 1886 0 0,169-16-1129 0 0,-125-1-1268 0 0,-182 9-395 0 0,-35-10-5855 0 0,-4 14-4846 0 0,16 3 1259 0 0</inkml:trace>
  <inkml:trace contextRef="#ctx0" brushRef="#br0" timeOffset="1744.41">945 598 6913 0 0,'0'0'1506'0'0,"0"0"-191"0"0,0 0 107 0 0,0 0 274 0 0,0 0 227 0 0,0 0-81 0 0,0 0-266 0 0,0 0-261 0 0,0 0-241 0 0,0 0-218 0 0,0 0-151 0 0,0 0-116 0 0,37 1-71 0 0,118 4-60 0 0,-14-15 453 0 0,29-12-682 0 0,-155 20-362 0 0,20-17-4219 0 0,-28 9 1175 0 0,-3 4-313 0 0,0 0-3413 0 0,-2 2 110 0 0</inkml:trace>
  <inkml:trace contextRef="#ctx0" brushRef="#br0" timeOffset="2157.247">1355 128 2561 0 0,'0'0'1615'0'0,"0"0"-171"0"0,0 0 78 0 0,0 0 126 0 0,0 0 100 0 0,0 0-22 0 0,0 0-222 0 0,0 0-297 0 0,0 0-275 0 0,0 0-118 0 0,0 0-19 0 0,0 0 38 0 0,0 0 45 0 0,-4 11-5 0 0,-23 78 1389 0 0,7-10-1515 0 0,-4-1-1 0 0,-4-1 1 0 0,-3-1-1 0 0,-3-2 1 0 0,-21 31-747 0 0,-70 110 61 0 0,105-184-860 0 0,20-30 287 0 0,0-1-247 0 0,12-1-1844 0 0,5-7-1812 0 0,-11 5 1138 0 0,5-4-7865 0 0</inkml:trace>
  <inkml:trace contextRef="#ctx0" brushRef="#br0" timeOffset="2641.452">2137 359 1432 0 0,'0'0'2385'0'0,"0"0"-267"0"0,0 0 10 0 0,0 0-11 0 0,0 0-144 0 0,0 0-283 0 0,0 0-354 0 0,0 0-282 0 0,0 0-167 0 0,0 0-79 0 0,0 0-28 0 0,0 0-8 0 0,0 0-24 0 0,-28 11-44 0 0,-90 35-51 0 0,50-3 454 0 0,59-37-1020 0 0,0 1 0 0 0,1 0 0 0 0,0 1 0 0 0,0 0 0 0 0,0 0 0 0 0,1 0 0 0 0,0 1 0 0 0,1 0 0 0 0,0 1 1 0 0,1 0-1 0 0,-1-1 0 0 0,2 2 0 0 0,0-1 0 0 0,0 0 0 0 0,1 1 0 0 0,0 0 0 0 0,0 0 0 0 0,2 0 1 0 0,-1 0-1 0 0,1 0 0 0 0,1 0 0 0 0,0 6-87 0 0,2-14-36 0 0,-1 1 0 0 0,1 0 0 0 0,0-1 0 0 0,0 0 0 0 0,0 1 0 0 0,0-1 0 0 0,1 0 0 0 0,0 0 0 0 0,-1 0 0 0 0,1 0 0 0 0,0-1 0 0 0,0 1 0 0 0,0-1 0 0 0,1 0 0 0 0,-1 0 0 0 0,1 0 0 0 0,-1 0 0 0 0,1-1 1 0 0,-1 1-1 0 0,1-1 0 0 0,0 0 0 0 0,0 0 0 0 0,0 0 0 0 0,0-1 0 0 0,0 1 0 0 0,0-1 36 0 0,107-2-1462 0 0,-39-16-2660 0 0,-25 2-5318 0 0,-29 8 791 0 0</inkml:trace>
  <inkml:trace contextRef="#ctx0" brushRef="#br0" timeOffset="2957.783">2488 448 6769 0 0,'0'0'2601'0'0,"0"0"-1049"0"0,0 0-330 0 0,0 0 69 0 0,0 0 46 0 0,0 0-42 0 0,0 0-141 0 0,0 0-207 0 0,0 0-176 0 0,0 0-150 0 0,-33 32-122 0 0,-97 103-103 0 0,127-133-375 0 0,1-1 1 0 0,-1 1-1 0 0,1 0 0 0 0,0 0 1 0 0,-1 0-1 0 0,1 0 0 0 0,0 0 1 0 0,0 1-1 0 0,0-1 0 0 0,0 1 1 0 0,1-1-1 0 0,-1 1 0 0 0,1 0 1 0 0,-1-1-1 0 0,1 1 0 0 0,0 0 1 0 0,0 0-1 0 0,0 0 1 0 0,1 0-1 0 0,-1 0 0 0 0,1 0 1 0 0,-1 0-1 0 0,1 3-21 0 0,1 3 139 0 0,0-5-71 0 0,-1 0 0 0 0,1 0 0 0 0,-1 0 0 0 0,1 0 1 0 0,0 1-1 0 0,1-1 0 0 0,-1 0 0 0 0,1-1 0 0 0,-1 1 1 0 0,1 0-1 0 0,0 0 0 0 0,1-1 0 0 0,-1 1 0 0 0,1-1 1 0 0,-1 0-1 0 0,1 0 0 0 0,0 0 0 0 0,0 0 0 0 0,1 0 1 0 0,-1 0-1 0 0,0-1 0 0 0,1 0 0 0 0,0 0 0 0 0,-1 0 1 0 0,1 0-1 0 0,0 0 0 0 0,0-1 0 0 0,0 0 0 0 0,0 1 1 0 0,0-1-1 0 0,4 0-68 0 0,6 1 164 0 0,0 1-1 0 0,0-2 1 0 0,-1 0 0 0 0,1-1 0 0 0,0 0 0 0 0,0-1 0 0 0,0-1-1 0 0,0 0 1 0 0,5-2-164 0 0,-10 2 45 0 0,1-1-1 0 0,-1 0 1 0 0,0 0-1 0 0,1-1 1 0 0,-2 0-1 0 0,1-1 1 0 0,0 0-1 0 0,-1 0 1 0 0,0-1 0 0 0,0 0-1 0 0,-1 0 1 0 0,1-1-1 0 0,-1 0 1 0 0,-1 0-1 0 0,0-1 1 0 0,0 0-1 0 0,0 0 1 0 0,-1 0-1 0 0,0-1 1 0 0,0 0-1 0 0,-1 0 1 0 0,-1 0-1 0 0,1 0 1 0 0,-1-1-1 0 0,-1 1 1 0 0,0-1-1 0 0,0 1 1 0 0,-1-1 0 0 0,0 0-1 0 0,-1 0 1 0 0,0-7-45 0 0,-1 12-74 0 0,-1-1 0 0 0,0 1 0 0 0,1 0 0 0 0,-2 0 1 0 0,1 0-1 0 0,-1 0 0 0 0,1 0 0 0 0,-1 0 0 0 0,-1 1 1 0 0,1 0-1 0 0,-1-1 0 0 0,1 1 0 0 0,-1 0 0 0 0,0 1 1 0 0,-1-1-1 0 0,1 1 0 0 0,-1 0 0 0 0,1 0 1 0 0,-1 0-1 0 0,0 1 0 0 0,0-1 0 0 0,0 1 0 0 0,0 0 1 0 0,-1 1-1 0 0,1-1 0 0 0,0 1 0 0 0,-1 0 0 0 0,-1 0 74 0 0,-28-2-4411 0 0,1 6-3713 0 0,24-2-3096 0 0</inkml:trace>
  <inkml:trace contextRef="#ctx0" brushRef="#br0" timeOffset="3508.711">2808 764 528 0 0,'0'0'4313'0'0,"0"0"-1554"0"0,0 0-456 0 0,0 0-55 0 0,0 0-185 0 0,0 0-376 0 0,0 0-410 0 0,0 0-322 0 0,0 0-151 0 0,0 0-41 0 0,0 0-40 0 0,0 0-40 0 0,0 0-60 0 0,13-14-77 0 0,65-70 317 0 0,70-88 604 0 0,-85 107-1449 0 0,-63 64-8 0 0,0 1-15 0 0,-12 13-234 0 0,9-11 232 0 0,0 0 1 0 0,-1 0-1 0 0,1 0 0 0 0,1 0 0 0 0,-1 1 0 0 0,0 0 0 0 0,1-1 0 0 0,-1 1 1 0 0,1 0-1 0 0,0 0 0 0 0,0 1 0 0 0,0-1 0 0 0,0 0 0 0 0,0 1 0 0 0,1-1 1 0 0,0 1-1 0 0,0-1 0 0 0,0 1 0 0 0,0 0 0 0 0,0-1 0 0 0,1 1 0 0 0,-1 0 1 0 0,1 0-1 0 0,0-1 0 0 0,0 1 0 0 0,1 0 0 0 0,-1 0 0 0 0,1-1 0 0 0,0 1 1 0 0,0 0-1 0 0,0-1 0 0 0,0 1 0 0 0,0-1 0 0 0,1 1 0 0 0,0-1 0 0 0,1 2 7 0 0,4 1 60 0 0,0 1-1 0 0,1-1 1 0 0,0 0-1 0 0,0-1 0 0 0,0 0 1 0 0,1 0-1 0 0,0-1 0 0 0,0 0 1 0 0,0 0-1 0 0,0-1 1 0 0,1 0-1 0 0,-1-1 0 0 0,1 0 1 0 0,-1 0-1 0 0,1-1 0 0 0,0-1 1 0 0,0 0-1 0 0,0 0 1 0 0,0 0-1 0 0,-1-2 0 0 0,1 1 1 0 0,0-1-1 0 0,-1 0 0 0 0,1-1 1 0 0,-1 0-1 0 0,0-1 1 0 0,3-1-60 0 0,-4 2 102 0 0,3-1 41 0 0,0-1 0 0 0,0 1 0 0 0,-1-2 0 0 0,0 1 0 0 0,1-2 1 0 0,-2 1-1 0 0,1-1 0 0 0,-1-1 0 0 0,0 0 0 0 0,5-6-143 0 0,-11 10 25 0 0,4-3 8 0 0,-1 0 1 0 0,0-1-1 0 0,0 1 1 0 0,0-2-1 0 0,-1 1 0 0 0,-1-1 1 0 0,1 1-1 0 0,-1-1 0 0 0,-1 0 1 0 0,1-1-1 0 0,-2 1 1 0 0,1-1-1 0 0,-1 1 0 0 0,0-6-33 0 0,-15 7-1301 0 0,2 7-3425 0 0,10 1 3868 0 0,1 0-3198 0 0,0 0-3165 0 0,0 0-2388 0 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2:08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2565 1133 0 0 0,'0'0'521'0'0,"0"0"182"0"0,17-4 108 0 0,51-11 36 0 0,-38 7 3577 0 0,-30 8-3431 0 0,0 0 93 0 0,0 0 47 0 0,0 0 15 0 0,0 0-43 0 0,0 0-88 0 0,0 0-93 0 0,0 0-99 0 0,0 0-75 0 0,0 0-65 0 0,0 0-48 0 0,0 0-23 0 0,0 0-26 0 0,0 0-19 0 0,-9-8 815 0 0,-21-10-218 0 0,-83 14 72 0 0,100 7-1174 0 0,1 0 1 0 0,0 2 0 0 0,0-1 0 0 0,1 1-1 0 0,-1 1 1 0 0,1 0 0 0 0,0 1-1 0 0,1 0 1 0 0,0 0 0 0 0,0 1 0 0 0,0 1-1 0 0,1-1 1 0 0,0 2-65 0 0,4-4 9 0 0,0 1 0 0 0,0 0 1 0 0,1 0-1 0 0,0 1 0 0 0,0-1 0 0 0,1 1 0 0 0,0 0 0 0 0,0 0 1 0 0,1 0-1 0 0,0 0 0 0 0,0 0 0 0 0,1 1 0 0 0,0-1 0 0 0,1 0 1 0 0,0 1-1 0 0,0-1 0 0 0,1 1 0 0 0,-1-1 0 0 0,2 0 0 0 0,-1 0 1 0 0,2 1-1 0 0,-1-1 0 0 0,1 0 0 0 0,0-1 0 0 0,0 1 0 0 0,1 0 1 0 0,0-1-1 0 0,0 0 0 0 0,1 0 0 0 0,0 0 0 0 0,0-1 0 0 0,1 1 1 0 0,0-1-1 0 0,0-1 0 0 0,0 1 0 0 0,1-1 0 0 0,0 0 0 0 0,0 0 1 0 0,5 2-10 0 0,-5-4 46 0 0,0-1 0 0 0,0 1 0 0 0,1-1 0 0 0,-1 0 0 0 0,0-1 0 0 0,1 0 0 0 0,0 0 1 0 0,-1-1-1 0 0,1 0 0 0 0,-1 0 0 0 0,1 0 0 0 0,0-1 0 0 0,-1-1 0 0 0,1 1 0 0 0,-1-1 1 0 0,0 0-1 0 0,1-1 0 0 0,-1 0 0 0 0,0 0 0 0 0,-1 0 0 0 0,1-1 0 0 0,0 0 0 0 0,-1 0 1 0 0,2-3-47 0 0,12-7 101 0 0,-1-2 1 0 0,-1 0-1 0 0,-1-2 1 0 0,0 0-1 0 0,-2 0 1 0 0,0-2-1 0 0,2-3-101 0 0,-9 11 74 0 0,1 0-1 0 0,-2-1 1 0 0,1 0-1 0 0,-2 0 1 0 0,0-1 0 0 0,0 1-1 0 0,-1-1 1 0 0,-1-1-1 0 0,-1 1 1 0 0,0-1-1 0 0,0 1 1 0 0,-2-1-1 0 0,1-11-73 0 0,-23 87 631 0 0,21-53-626 0 0,0 1-1 0 0,1 0 1 0 0,0-1-1 0 0,1 1 1 0 0,0-1-1 0 0,0 1 1 0 0,1-1-1 0 0,0 0 1 0 0,0 0-1 0 0,1 0 1 0 0,0-1-1 0 0,0 1 0 0 0,1-1 1 0 0,0 0-1 0 0,0 0 1 0 0,1 0-5 0 0,0 1 6 0 0,66 69 166 0 0,-37-54-142 0 0,-35-23-20 0 0,0 0-9 0 0,0 0-29 0 0,0 0 4 0 0,0 0-16 0 0,0-13-830 0 0,0-24-2881 0 0,-5 15-7422 0 0,5 17-459 0 0</inkml:trace>
  <inkml:trace contextRef="#ctx0" brushRef="#br0" timeOffset="-15231.021">1 605 0 0 0,'0'0'545'0'0,"0"0"590"0"0,0 0 32 0 0,0 0-143 0 0,0 0-119 0 0,0 0-146 0 0,0 0-157 0 0,0 1 915 0 0,18 5-1213 0 0,1 0 1 0 0,0-2-1 0 0,-1 0 1 0 0,2-1-1 0 0,-1-1 1 0 0,0 0-1 0 0,0-2 1 0 0,0 0 0 0 0,19-3-305 0 0,22 1 245 0 0,452 2 172 0 0,-380 4-415 0 0,-71-1 48 0 0,1-2 0 0 0,0-3 0 0 0,0-3-1 0 0,2-3-49 0 0,167-34 302 0 0,-62 22-125 0 0,1 8 0 0 0,0 7 0 0 0,29 9-177 0 0,-8-3 502 0 0,1745-1 467 0 0,-1584-12-975 0 0,193-14 26 0 0,-78 2-64 0 0,-6 1 150 0 0,55-16 112 0 0,-180 12-68 0 0,387 9-196 0 0,-273 10 276 0 0,29-31 54 0 0,-131 24-12 0 0,623 15 37 0 0,95-4 930 0 0,-632-11-96 0 0,-400 15-1083 0 0,635 19 407 0 0,-320-2-136 0 0,73-17-331 0 0,-176-1 58 0 0,232 4-72 0 0,-87 24 52 0 0,-185 0 21 0 0,1-9 0 0 0,21-9-59 0 0,235-5 444 0 0,-20-3 60 0 0,-223-6-419 0 0,-31 2-49 0 0,306-17 170 0 0,-243-2 38 0 0,-170 15-72 0 0,69-6 160 0 0,63-6 50 0 0,-22 19-315 0 0,-99 7-42 0 0,-58-7-2100 0 0,-9 0-6460 0 0,-15 0-1727 0 0</inkml:trace>
  <inkml:trace contextRef="#ctx0" brushRef="#br0" timeOffset="-12084.635">17231 378 0 0 0,'18'-11'0'0'0,"-16"10"0"0"0,22-1 7105 0 0,0-3-5411 0 0,32-3-1539 0 0,129 4 1901 0 0,-51-4-907 0 0,139 4 355 0 0,-91 1-736 0 0,27-1-405 0 0,153-4 502 0 0,114-15 304 0 0,-82 7-559 0 0,-23-6-88 0 0,204 21-198 0 0,-408-10 59 0 0,-6-8 198 0 0,0 7 1 0 0,107 8-582 0 0,-32 5 162 0 0,71-2 128 0 0,142 1 424 0 0,-268-11-265 0 0,160-17 597 0 0,50 2-148 0 0,-140 17-766 0 0,-111-6 63 0 0,1 0-63 0 0,194-12 134 0 0,-73 16-89 0 0,-209-2 24 0 0,49-12-10 0 0,-7 12-122 0 0,56 6 216 0 0,-93 7-218 0 0,-58 0-59 0 0,0 0-13 0 0,0 0 18 0 0,0 0 12 0 0,0 0-7 0 0,0 0 12 0 0,0 0-8 0 0,0 0-1 0 0,0 0 2 0 0,0 0 13 0 0,-4-3-1267 0 0,2 1-5316 0 0,2-1-190 0 0,0-1-4043 0 0</inkml:trace>
  <inkml:trace contextRef="#ctx0" brushRef="#br0" timeOffset="699.138">2343 852 5313 0 0,'0'0'2130'0'0,"0"0"-184"0"0,0 0-41 0 0,0 0-22 0 0,0 0-71 0 0,0 0-197 0 0,0 0-335 0 0,0 0-297 0 0,0 0-244 0 0,0 0-181 0 0,0 0-96 0 0,0 0-40 0 0,0 0-55 0 0,-4 0-41 0 0,-8 0 155 0 0,22 0 693 0 0,157 15 1302 0 0,107-15-1377 0 0,-177-8-668 0 0,-97 8-446 0 0,0 0 19 0 0,0 0 15 0 0,0 0 12 0 0,0 0-14 0 0,0 0 10 0 0,0 0 1 0 0,0 0 17 0 0,0 0 27 0 0,0 0-23 0 0,0 0-3 0 0,0 0-10 0 0,0 0-16 0 0,0 0 24 0 0,0 0 14 0 0,0 0 1 0 0,0 0 26 0 0,0 0-5 0 0,0 0-12 0 0,0 0 0 0 0,0 0-6 0 0,0 0 12 0 0,0 0 26 0 0,0 0 7 0 0,0 0-14 0 0,0 0 9 0 0,0 0 22 0 0,0 0 0 0 0,-39-20 371 0 0,-104-78-413 0 0,137 93-410 0 0,-12-13 173 0 0,18 1-5164 0 0,4 14-1251 0 0,1 3-5951 0 0</inkml:trace>
  <inkml:trace contextRef="#ctx0" brushRef="#br0" timeOffset="2104.485">3410 987 0 0 0,'0'0'1223'0'0,"0"0"45"0"0,0 0-21 0 0,0 0 59 0 0,0 0 26 0 0,0 0-1 0 0,0 0-5 0 0,0 0-47 0 0,0 0-57 0 0,0 0-35 0 0,-9-7 2129 0 0,7 6 1981 0 0,11 4 407 0 0,20 0-5376 0 0,-15-2 45 0 0,244 7 1164 0 0,-258-8-1620 0 0,0 1 1 0 0,0-1 0 0 0,0 0 0 0 0,0 0 0 0 0,0 1 0 0 0,0-1-1 0 0,0 0 1 0 0,0 0 0 0 0,0 1 0 0 0,0-1 0 0 0,0 0-1 0 0,0 0 1 0 0,0 1 0 0 0,0-1 0 0 0,0 0 0 0 0,0 0 0 0 0,0 1-1 0 0,0-1 1 0 0,0 0 0 0 0,0 0 0 0 0,0 1 0 0 0,0-1 0 0 0,0 0-1 0 0,1 0 1 0 0,-1 0 0 0 0,0 1 0 0 0,0-1 0 0 0,0 0 0 0 0,0 0-1 0 0,1 0 1 0 0,-1 1 0 0 0,0-1 0 0 0,0 0 0 0 0,0 0 82 0 0,-16 0-5009 0 0,10 0-457 0 0,3 0-5756 0 0</inkml:trace>
  <inkml:trace contextRef="#ctx0" brushRef="#br0" timeOffset="2769.892">3362 1225 3857 0 0,'0'0'3662'0'0,"0"0"-1762"0"0,0 0-487 0 0,0 0 160 0 0,0 0 157 0 0,0 0-128 0 0,0 0-425 0 0,0 0-419 0 0,0 0-253 0 0,0 0-34 0 0,0 0 100 0 0,0 0 121 0 0,0 0 65 0 0,5 4 0 0 0,71 20 2817 0 0,83-5-1335 0 0,-106-23-1670 0 0,-53 4-551 0 0,0 0-16 0 0,0 0 18 0 0,0 0 18 0 0,0 0 19 0 0,0 0-20 0 0,0 0 14 0 0,0 0-3 0 0,0 0-23 0 0,0 0 26 0 0,0 0-4 0 0,0 0 7 0 0,0 0 8 0 0,0 0-6 0 0,0 0-11 0 0,0 0-13 0 0,0 0 13 0 0,0 0 3 0 0,0 0-21 0 0,0 0 4 0 0,0 0-15 0 0,0 0 6 0 0,0 0 9 0 0,0 0-15 0 0,0 0-56 0 0,0 0 21 0 0,0 0 30 0 0,0 0 5 0 0,0 0 8 0 0,0 0 23 0 0,0 0-35 0 0,0 0-22 0 0,0 0 22 0 0,0 0-26 0 0,0 0 12 0 0,0 0 2 0 0,0 0 20 0 0,0 0 3 0 0,0 0-31 0 0,0 0-12 0 0,0 0-11 0 0,0 0 22 0 0,0 0 14 0 0,0 0-17 0 0,0 0 15 0 0,0 0 10 0 0,0 0 14 0 0,0 0-24 0 0,0 0-6 0 0,0 0-20 0 0,0 0 29 0 0,0 0 0 0 0,0 0-18 0 0,0 0-20 0 0,0 0 28 0 0,0 0-2 0 0,0 0-4 0 0,0 0 13 0 0,0 0-28 0 0,0 0-14 0 0,0 0 7 0 0,0 0 8 0 0,0 0-88 0 0,0 0-36 0 0,0-4-618 0 0,0 1-2478 0 0,0 2-4933 0 0,0 1-3853 0 0</inkml:trace>
  <inkml:trace contextRef="#ctx0" brushRef="#br0" timeOffset="5455.286">4056 821 1080 0 0,'0'0'1182'0'0,"0"0"-161"0"0,0 0 205 0 0,0 0 436 0 0,0 0 326 0 0,0 0 58 0 0,0 0-272 0 0,0 0-383 0 0,0 0-270 0 0,0 0-181 0 0,0 0-85 0 0,0 0-35 0 0,0 0-22 0 0,4-6-57 0 0,11-17-49 0 0,-11 17-65 0 0,0 13 2905 0 0,10 6-3137 0 0,-5-5-84 0 0,14 22-34 0 0,-1 1-1 0 0,-2 1 0 0 0,-1 1 0 0 0,-1 0 0 0 0,-2 2 0 0 0,10 32-276 0 0,3-20 155 0 0,-24-60 1552 0 0,44-201-1535 0 0,-32 164-162 0 0,-16 42-91 0 0,-1 3-3914 0 0,0 1-5989 0 0,0 1-1683 0 0</inkml:trace>
  <inkml:trace contextRef="#ctx0" brushRef="#br0" timeOffset="5973.507">4493 698 5513 0 0,'0'0'1718'0'0,"0"0"-148"0"0,0 0 81 0 0,0 0 144 0 0,0 0-74 0 0,0 0-332 0 0,0 0-475 0 0,0 0-373 0 0,0 0-119 0 0,0 0 65 0 0,0 0 111 0 0,0 0 67 0 0,6 0 9 0 0,89-7 1947 0 0,-26 6-1755 0 0,-74 32-66 0 0,-91 69 40 0 0,95-100-838 0 0,0 1 1 0 0,0 0-1 0 0,1-1 0 0 0,-1 1 0 0 0,0 0 0 0 0,1-1 1 0 0,-1 1-1 0 0,0 0 0 0 0,1 0 0 0 0,-1-1 0 0 0,1 1 0 0 0,0 0 1 0 0,-1 0-1 0 0,1 0 0 0 0,0 0 0 0 0,-1 0 0 0 0,1 0 0 0 0,0 0 1 0 0,0 0-1 0 0,0-1 0 0 0,0 1 0 0 0,0 0 0 0 0,0 0 1 0 0,0 0-1 0 0,0 0 0 0 0,0 0 0 0 0,0 0 0 0 0,0 0 0 0 0,1 0 1 0 0,-1 0-1 0 0,0 0 0 0 0,1 0 0 0 0,-1-1 0 0 0,1 1 1 0 0,-1 0-1 0 0,1 0 0 0 0,-1 0 0 0 0,1-1 0 0 0,-1 1 0 0 0,1 0 1 0 0,0-1-1 0 0,0 1 0 0 0,-1 0 0 0 0,1-1 0 0 0,0 1 0 0 0,0-1 1 0 0,-1 1-1 0 0,1-1 0 0 0,0 0 0 0 0,0 1 0 0 0,0-1 1 0 0,0 0-1 0 0,0 1 0 0 0,0-1 0 0 0,0 0 0 0 0,0 0 0 0 0,0 0 1 0 0,0 0-1 0 0,0 0-2 0 0,58 6 353 0 0,110-10-544 0 0,-108-16-2249 0 0,-36 11-2990 0 0,-10 4-1303 0 0,-6 1-3740 0 0</inkml:trace>
  <inkml:trace contextRef="#ctx0" brushRef="#br0" timeOffset="6370.694">4079 1198 4793 0 0,'0'0'1440'0'0,"0"0"-738"0"0,0 0 30 0 0,0 0 511 0 0,0 0 337 0 0,0 0-37 0 0,0 0-335 0 0,0 0-343 0 0,0 0-126 0 0,0 0 23 0 0,0 0 25 0 0,0 0 0 0 0,6 5 7 0 0,52 21 1526 0 0,84-37 950 0 0,75-27-3173 0 0,-180 30-3035 0 0,-35 7 2075 0 0,0 1-2169 0 0,-1 0-2627 0 0,2 0-5511 0 0</inkml:trace>
  <inkml:trace contextRef="#ctx0" brushRef="#br0" timeOffset="7104.213">4139 1434 0 0 0,'0'0'428'0'0,"0"0"990"0"0,0 0 314 0 0,0 0 54 0 0,0 0-126 0 0,0 0-157 0 0,0 0-137 0 0,0 0-59 0 0,0 0-58 0 0,0 0-68 0 0,10 6-125 0 0,85 45 3399 0 0,-90-49-4266 0 0,0 0-1 0 0,-1-1 0 0 0,1 0 1 0 0,0 0-1 0 0,0-1 0 0 0,0 1 1 0 0,0-1-1 0 0,0 0 0 0 0,0 0 1 0 0,0-1-1 0 0,0 1 0 0 0,0-1 1 0 0,0 0-1 0 0,0 0 0 0 0,0-1 1 0 0,0 0-1 0 0,-1 0 0 0 0,1 0 1 0 0,-1 0-1 0 0,2-1-188 0 0,0-1 68 0 0,-1 0 0 0 0,1 0 1 0 0,-1 0-1 0 0,1-1 0 0 0,-1 0 1 0 0,-1 0-1 0 0,1 0 0 0 0,-1 0 1 0 0,0-1-1 0 0,0 0 0 0 0,0 1 1 0 0,-1-2-1 0 0,0 1 0 0 0,0 0 1 0 0,-1-1-1 0 0,1 1 0 0 0,-1-1 1 0 0,-1 1-1 0 0,1-1 0 0 0,-1 0 1 0 0,0-5-69 0 0,-1 9-6 0 0,0 1 0 0 0,0-1 0 0 0,0 0 0 0 0,0 1 1 0 0,0-1-1 0 0,-1 0 0 0 0,1 0 0 0 0,-1 1 1 0 0,0-1-1 0 0,0 0 0 0 0,0 1 0 0 0,0-1 1 0 0,0 1-1 0 0,-1 0 0 0 0,1-1 0 0 0,-1 1 1 0 0,1 0-1 0 0,-1 0 0 0 0,0 0 0 0 0,0 0 0 0 0,0 0 1 0 0,0 0-1 0 0,0 0 0 0 0,0 1 0 0 0,-1-1 1 0 0,1 1-1 0 0,0-1 0 0 0,-1 1 0 0 0,1 0 1 0 0,-1 0-1 0 0,0 0 0 0 0,1 1 0 0 0,-1-1 0 0 0,-1 0 6 0 0,-4-1-53 0 0,1 1 0 0 0,-1-1 0 0 0,0 1 0 0 0,0 1 0 0 0,0 0 0 0 0,0 0 0 0 0,0 0 0 0 0,0 1 0 0 0,0 0-1 0 0,0 1 1 0 0,0-1 0 0 0,1 2 0 0 0,-1-1 0 0 0,1 1 0 0 0,-1 0 0 0 0,1 1 0 0 0,-4 1 53 0 0,7-2 5 0 0,1 0-1 0 0,-1 1 1 0 0,1-1 0 0 0,-1 0 0 0 0,1 1 0 0 0,0 0 0 0 0,0 0 0 0 0,1 0-1 0 0,-1 0 1 0 0,1 0 0 0 0,0 0 0 0 0,0 1 0 0 0,0-1 0 0 0,1 1 0 0 0,0-1 0 0 0,-1 1-1 0 0,1 0 1 0 0,1-1 0 0 0,-1 1 0 0 0,1 0 0 0 0,0 0 0 0 0,0-1 0 0 0,0 2-5 0 0,24 115 410 0 0,-15-88-256 0 0,-8-27-118 0 0,2 3 32 0 0,0 0 1 0 0,0 1 0 0 0,-1-1-1 0 0,-1 1 1 0 0,1 0-1 0 0,-2 0 1 0 0,1-1-1 0 0,-2 1 1 0 0,1 0 0 0 0,-1 0-1 0 0,0-1 1 0 0,-1 1-1 0 0,0 0 1 0 0,-1-1-69 0 0,-1 0 43 0 0,0-1 1 0 0,-1 1-1 0 0,1-1 1 0 0,-2 0-1 0 0,1-1 1 0 0,-1 1-1 0 0,0-1 0 0 0,-1 0 1 0 0,0 0-1 0 0,0-1 1 0 0,0 0-1 0 0,-1 0 1 0 0,0-1-1 0 0,-3 2-43 0 0,-31 12-423 0 0,43-37-3710 0 0,3 13-761 0 0,0 1-6555 0 0</inkml:trace>
  <inkml:trace contextRef="#ctx0" brushRef="#br0" timeOffset="8251.949">4850 1214 1664 0 0,'0'0'1546'0'0,"0"0"-100"0"0,0 0 81 0 0,0 0 112 0 0,0 0-10 0 0,0 0-244 0 0,0 0-325 0 0,0 0-176 0 0,0 0-45 0 0,0 0 40 0 0,0 0 52 0 0,0 0-61 0 0,0 0-80 0 0,5 4-25 0 0,50 26 1472 0 0,-36-27-1755 0 0,1-1 1 0 0,0 0-1 0 0,-1-2 0 0 0,1 0 0 0 0,0-2 1 0 0,0 0-1 0 0,-1-1 0 0 0,3-1-482 0 0,-10 2 81 0 0,-1-1 0 0 0,1 0 0 0 0,-1-1 0 0 0,0 0 0 0 0,0 0 0 0 0,0-1 0 0 0,-1-1 0 0 0,0 0 0 0 0,0 0 0 0 0,0-1 1 0 0,-1-1-1 0 0,0 1 0 0 0,0-1 0 0 0,-1-1 0 0 0,0 0 0 0 0,0 0 0 0 0,2-5-81 0 0,18-79 301 0 0,-28 91-303 0 0,0-1-1 0 0,-1 0 1 0 0,1 0 0 0 0,0 1-1 0 0,-1-1 1 0 0,1 0-1 0 0,-1 0 1 0 0,0 1 0 0 0,0-1-1 0 0,0 1 1 0 0,0-1 0 0 0,-1 1-1 0 0,1-1 1 0 0,-1 1-1 0 0,1 0 1 0 0,-1 0 0 0 0,0 0-1 0 0,0 0 1 0 0,0 0-1 0 0,0 0 1 0 0,0 0 0 0 0,0 0-1 0 0,0 1 1 0 0,-1-1 0 0 0,1 1-1 0 0,-1 0 1 0 0,1 0-1 0 0,-1 0 1 0 0,1 0 0 0 0,-1 0-1 0 0,0 0 1 0 0,1 1-1 0 0,-2-1 3 0 0,-12 0-24 0 0,0 0-1 0 0,0 1 0 0 0,0 0 0 0 0,0 1 1 0 0,0 1-1 0 0,1 1 0 0 0,-1 0 0 0 0,1 1 1 0 0,0 1-1 0 0,0 0 0 0 0,0 1 0 0 0,0 1 0 0 0,1 0 1 0 0,0 1-1 0 0,1 0 0 0 0,0 1 0 0 0,0 1 1 0 0,1 0-1 0 0,0 1 0 0 0,1 0 0 0 0,0 1 25 0 0,4-3 16 0 0,1 0-1 0 0,0 1 0 0 0,1-1 1 0 0,0 2-1 0 0,1-1 0 0 0,0 0 1 0 0,0 1-1 0 0,1 0 1 0 0,0 0-1 0 0,1 0 0 0 0,1 0 1 0 0,-1 0-1 0 0,2 0 0 0 0,0 0 1 0 0,0 0-1 0 0,1 1 0 0 0,0-1 1 0 0,1 0-1 0 0,0 0 0 0 0,1 0 1 0 0,0-1-1 0 0,1 1 1 0 0,0-1-1 0 0,0 0 0 0 0,1 0 1 0 0,1 0-1 0 0,0 0 0 0 0,0-1 1 0 0,1 0-1 0 0,0 0 0 0 0,0-1 1 0 0,1 0-1 0 0,2 1-15 0 0,0-3 80 0 0,1 0-1 0 0,1-1 1 0 0,-1-1-1 0 0,1 0 0 0 0,-1-1 1 0 0,1 0-1 0 0,0 0 1 0 0,0-1-1 0 0,1-1 1 0 0,-1 0-1 0 0,0-1 1 0 0,0 0-1 0 0,0-1 1 0 0,1 0-1 0 0,-1-1 1 0 0,0-1-1 0 0,0 0 1 0 0,-1 0-1 0 0,1-1 1 0 0,-1 0-1 0 0,1-1 1 0 0,9-7-81 0 0,22-25-95 0 0,-40 25-3802 0 0,-2-4-3982 0 0,-1 12-4633 0 0</inkml:trace>
  <inkml:trace contextRef="#ctx0" brushRef="#br0" timeOffset="8987.26">5435 1314 6929 0 0,'0'0'2120'0'0,"0"0"-140"0"0,0 0-70 0 0,0 0-113 0 0,0 0-260 0 0,0 0-406 0 0,0 0-364 0 0,0 0-202 0 0,0 0-49 0 0,0 0-4 0 0,0 0-1 0 0,0 0-12 0 0,0 0-42 0 0,-7 10-79 0 0,-36 46 111 0 0,-16 51 198 0 0,49-65-611 0 0,10-41-60 0 0,0-1 4 0 0,0 0 20 0 0,0 0 23 0 0,7-19 449 0 0,88-117 52 0 0,-27 37-468 0 0,-50 79-95 0 0,-17 20 0 0 0,-1 0-23 0 0,-3 47-18 0 0,2-36 48 0 0,0 0-1 0 0,0 1 1 0 0,1-1 0 0 0,1 1 0 0 0,-1-1 0 0 0,2 0 0 0 0,0 1 0 0 0,0-1 0 0 0,1 0 0 0 0,3 6-8 0 0,19 11-30 0 0,29-21 546 0 0,-48-7-390 0 0,-2-2-66 0 0,1 0 0 0 0,0-1 0 0 0,-1 1 0 0 0,1-1 0 0 0,-1 0 0 0 0,0 0 0 0 0,0-1 0 0 0,0 1 0 0 0,-1-1 0 0 0,1 0 0 0 0,-1 0 0 0 0,0 0 0 0 0,0-1 0 0 0,0 1 0 0 0,0-1 0 0 0,-1 1 0 0 0,0-1 0 0 0,0 0 0 0 0,0 0 0 0 0,-1 0 0 0 0,1 0 0 0 0,-1 0 0 0 0,-1 0 0 0 0,1 0 0 0 0,-1 0-60 0 0,2-41-335 0 0,-2 26-2662 0 0,0 2-4529 0 0,0 14-4142 0 0</inkml:trace>
  <inkml:trace contextRef="#ctx0" brushRef="#br0" timeOffset="10001.177">4986 782 0 0 0,'0'0'1494'0'0,"0"0"415"0"0,0 0 138 0 0,0 0-66 0 0,0 0-283 0 0,0 0-397 0 0,0 0-302 0 0,0 0-136 0 0,0 0-14 0 0,0 0 10 0 0,0 0-8 0 0,0 0 15 0 0,3 0 73 0 0,5-1-356 0 0,-1-1 1 0 0,1 0 0 0 0,-1 0-1 0 0,1-1 1 0 0,-1 0 0 0 0,0-1-1 0 0,0 1 1 0 0,0-1 0 0 0,0-1-1 0 0,-1 1 1 0 0,0-1 0 0 0,3-2-584 0 0,14-10 549 0 0,-11 9-424 0 0,0-1 0 0 0,0-1 0 0 0,-1 0 1 0 0,-1 0-1 0 0,1-1 0 0 0,-2 0 0 0 0,0-1 0 0 0,0 0 0 0 0,-1 0 0 0 0,2-6-125 0 0,23-23 256 0 0,-31 71-160 0 0,1-14-27 0 0,1 0 1 0 0,0-1-1 0 0,1 0 0 0 0,1 0 0 0 0,0 0 0 0 0,1-1 0 0 0,0 0 1 0 0,4 4-70 0 0,22 44 333 0 0,-24-43-282 0 0,-9-19-61 0 0,2 9-2028 0 0,-1-3-7205 0 0,-1-5-2903 0 0</inkml:trace>
  <inkml:trace contextRef="#ctx0" brushRef="#br0" timeOffset="15269.749">6156 1272 0 0 0,'0'0'1422'0'0,"0"0"354"0"0,0 0-20 0 0,0 0-213 0 0,0 0-224 0 0,0 0-149 0 0,0 0-74 0 0,0 0-86 0 0,10-4 825 0 0,-7 4 3569 0 0,-39 94-3109 0 0,28-80-2170 0 0,-6 9-166 0 0,-1 1-1 0 0,-1-2 1 0 0,-1 0 0 0 0,-1-1-1 0 0,-1-1 1 0 0,-16 13 41 0 0,23-27-1340 0 0,13-12-8496 0 0,3 3 509 0 0</inkml:trace>
  <inkml:trace contextRef="#ctx0" brushRef="#br0" timeOffset="15940.913">6514 1021 0 0 0,'0'0'336'0'0,"0"0"158"0"0,0 0 234 0 0,0 0 440 0 0,0 0 386 0 0,0 0 150 0 0,0 0-61 0 0,0 0-235 0 0,0 0-218 0 0,0 0-106 0 0,0 0-6 0 0,0 0-5 0 0,0 0-38 0 0,14-2 1391 0 0,-18 200 1419 0 0,4-195-3826 0 0,1-1-1 0 0,0 1 1 0 0,-1 0 0 0 0,1-1 0 0 0,0 1 0 0 0,0-1-1 0 0,1 1 1 0 0,-1-1 0 0 0,0 0 0 0 0,1 1-1 0 0,-1-1 1 0 0,1 0 0 0 0,0 0 0 0 0,0 0 0 0 0,0 0-1 0 0,0 0 1 0 0,0-1 0 0 0,0 1 0 0 0,0-1 0 0 0,1 1-1 0 0,-1-1 1 0 0,1 0 0 0 0,-1 0 0 0 0,1 0 0 0 0,-1 0-1 0 0,1 0 1 0 0,-1 0 0 0 0,1-1 0 0 0,0 1-1 0 0,-1-1 1 0 0,1 0 0 0 0,0 0 0 0 0,0 0 0 0 0,0 0-19 0 0,86-31 1093 0 0,-69 18-1015 0 0,-1-1 0 0 0,-1-1 0 0 0,0-1 0 0 0,-1-1-1 0 0,-1 0 1 0 0,0-1 0 0 0,-2 0 0 0 0,9-14-78 0 0,7-15 19 0 0,-27 63 191 0 0,-5-11-207 0 0,0-1-1 0 0,1 1 0 0 0,-1-1 0 0 0,1 1 1 0 0,0 0-1 0 0,0-1 0 0 0,1 1 1 0 0,0 0-1 0 0,-1-1 0 0 0,2 1 0 0 0,-1 0 1 0 0,0 0-1 0 0,1-1 0 0 0,0 1 1 0 0,0 0-1 0 0,0-1 0 0 0,1 1 0 0 0,0-1 1 0 0,0 0-1 0 0,0 1 0 0 0,0-1 1 0 0,0 0-1 0 0,1 0 0 0 0,0 0 1 0 0,0-1-1 0 0,0 1 0 0 0,0-1 0 0 0,4 4-2 0 0,3-4 50 0 0,1 1 0 0 0,0-1-1 0 0,-1 0 1 0 0,1-1 0 0 0,0-1 0 0 0,0 0-1 0 0,0 0 1 0 0,1-1 0 0 0,-1 0-1 0 0,0-1 1 0 0,4-1-50 0 0,-4 0 91 0 0,0-1 1 0 0,0 1-1 0 0,-1-2 0 0 0,1 0 0 0 0,-1 0 0 0 0,0-1 1 0 0,0 0-1 0 0,-1-1 0 0 0,1 0 0 0 0,2-2-91 0 0,9-27-111 0 0,-16-32-1043 0 0,-7 44-3704 0 0,-2 2-4195 0 0,2 12-644 0 0</inkml:trace>
  <inkml:trace contextRef="#ctx0" brushRef="#br0" timeOffset="16542.876">7429 474 7930 0 0,'0'0'720'0'0,"0"0"-23"0"0,0 0 497 0 0,0 0 592 0 0,0 0 321 0 0,0 0-156 0 0,0 0-564 0 0,0 0-467 0 0,0 0-219 0 0,0 0-80 0 0,0 0-43 0 0,-5 33-33 0 0,-16 106-68 0 0,-16 151 1541 0 0,29-98-1661 0 0,7-184-322 0 0,1 4-199 0 0,3-20 32 0 0,55-81 137 0 0,-40 66-4 0 0,1 1 0 0 0,1 1 0 0 0,0 1 0 0 0,2 0 0 0 0,17-12-1 0 0,-38 31 1 0 0,0 0 0 0 0,0 1-1 0 0,0-1 1 0 0,0 0 0 0 0,0 0-1 0 0,0 0 1 0 0,0 1 0 0 0,0-1-1 0 0,0 1 1 0 0,0-1 0 0 0,0 1-1 0 0,0-1 1 0 0,1 1 0 0 0,-1 0-1 0 0,0-1 1 0 0,0 1 0 0 0,1 0-1 0 0,-1 0 1 0 0,0 0 0 0 0,0 0-1 0 0,0 0 1 0 0,1 0 0 0 0,-1 0-1 0 0,0 0 1 0 0,0 1 0 0 0,1-1-1 0 0,-1 0 1 0 0,0 1 0 0 0,0-1-1 0 0,0 1 1 0 0,0-1 0 0 0,0 1-1 0 0,0 0 1 0 0,0-1 0 0 0,0 1-1 0 0,0 0 1 0 0,0 0 0 0 0,0 0-1 0 0,0-1 1 0 0,0 1 0 0 0,0 0-1 0 0,-1 0 1 0 0,1 1-1 0 0,14 58 191 0 0,-9-26-55 0 0,-5-33-131 0 0,38 62 203 0 0,-9-47-80 0 0,-29-16-88 0 0,-1 0-8 0 0,-2 3-48 0 0,-1-1 0 0 0,1 1 0 0 0,-1 0 0 0 0,1-1 0 0 0,-1 1 0 0 0,0-1 1 0 0,0 0-1 0 0,0 0 0 0 0,0 0 0 0 0,-1 0 0 0 0,1-1 0 0 0,0 1 0 0 0,-1-1 1 0 0,1 0-1 0 0,-1 0 0 0 0,0 0 0 0 0,1 0 0 0 0,-1-1 16 0 0,4-18-1268 0 0,43-41-4243 0 0,-35 49 496 0 0,-4 5-5516 0 0</inkml:trace>
  <inkml:trace contextRef="#ctx0" brushRef="#br0" timeOffset="17130.279">7791 1033 0 0 0,'0'0'1108'0'0,"0"0"651"0"0,0 0 144 0 0,0 0-1 0 0,0 0-70 0 0,0 0-269 0 0,0 0-105 0 0,0 0-76 0 0,0 0-99 0 0,0 0-130 0 0,11 4-151 0 0,54 22 656 0 0,-59-25-1415 0 0,0 0 1 0 0,1-1-1 0 0,-1 0 1 0 0,1 0-1 0 0,-1-1 1 0 0,1 0-1 0 0,-1 0 1 0 0,1 0-1 0 0,-1-1 1 0 0,0 1-1 0 0,0-2 1 0 0,0 1-1 0 0,0-1 1 0 0,0 0-1 0 0,0 0 1 0 0,-1 0-1 0 0,1-1 1 0 0,-1 0-1 0 0,0 0 1 0 0,3-4-244 0 0,-4 5 47 0 0,1-1 1 0 0,-2 0 0 0 0,1 0-1 0 0,0 0 1 0 0,-1 0-1 0 0,0-1 1 0 0,0 0 0 0 0,0 1-1 0 0,0-1 1 0 0,-1 0-1 0 0,0 0 1 0 0,0 0 0 0 0,0-1-1 0 0,-1 1 1 0 0,0 0-1 0 0,0-1 1 0 0,0 1-1 0 0,-1-1 1 0 0,1-1-48 0 0,-1 5-1 0 0,1 0 1 0 0,0 0-1 0 0,-1 0 0 0 0,0 0 1 0 0,1 0-1 0 0,-1 0 0 0 0,0 0 1 0 0,0 0-1 0 0,0 0 0 0 0,-1-1 1 0 0,1 1-1 0 0,0 0 0 0 0,-1 0 1 0 0,1 0-1 0 0,-1 0 0 0 0,0 0 0 0 0,0 0 1 0 0,1 0-1 0 0,-1 1 0 0 0,-1-1 1 0 0,1 0-1 0 0,0 0 0 0 0,0 1 1 0 0,-1-1-1 0 0,1 1 0 0 0,-1-1 1 0 0,1 1-1 0 0,-1-1 0 0 0,1 1 1 0 0,-1 0-1 0 0,0 0 0 0 0,0 0 1 0 0,0 0-1 0 0,0 0 0 0 0,0 0 1 0 0,0 0-1 0 0,0 1 0 0 0,0-1 0 0 0,0 1 1 0 0,0 0-1 0 0,0-1 0 0 0,0 1 1 0 0,0 0-1 0 0,0 0 0 0 0,-2 0 1 0 0,-2 1-23 0 0,-1-1-1 0 0,0 1 0 0 0,0 1 0 0 0,1-1 0 0 0,-1 1 1 0 0,1 0-1 0 0,-1 1 0 0 0,1-1 0 0 0,0 1 0 0 0,0 0 1 0 0,0 1-1 0 0,1 0 0 0 0,-1 0 0 0 0,1 0 0 0 0,0 0 1 0 0,0 1-1 0 0,0 0 0 0 0,0 0 0 0 0,0 1 24 0 0,-3 2-3 0 0,0 0 0 0 0,0 0 0 0 0,1 0 0 0 0,0 1 0 0 0,1 0-1 0 0,0 0 1 0 0,0 1 0 0 0,1-1 0 0 0,0 1 0 0 0,1 0 0 0 0,0 1 0 0 0,1-1 0 0 0,0 1-1 0 0,1 0 1 0 0,0 0 0 0 0,0 0 0 0 0,1 7 3 0 0,1-14 4 0 0,0 0 0 0 0,1-1-1 0 0,0 1 1 0 0,0-1 0 0 0,0 1 0 0 0,0-1 0 0 0,0 1-1 0 0,1-1 1 0 0,0 0 0 0 0,-1 0 0 0 0,1 0-1 0 0,0 0 1 0 0,1 0 0 0 0,-1 0 0 0 0,0 0 0 0 0,1-1-1 0 0,0 1 1 0 0,-1-1 0 0 0,1 0 0 0 0,0 0 0 0 0,0 0-1 0 0,0 0 1 0 0,1 0 0 0 0,-1-1 0 0 0,0 1 0 0 0,1-1-1 0 0,-1 0 1 0 0,1 0-4 0 0,102 17 74 0 0,-91-19-126 0 0,-1 0 1 0 0,1 0-1 0 0,0-2 1 0 0,-1 1-1 0 0,0-2 1 0 0,1 0-1 0 0,-1-1 1 0 0,-1 0-1 0 0,2-2 52 0 0,39-25-9193 0 0,-48 27-2050 0 0</inkml:trace>
  <inkml:trace contextRef="#ctx0" brushRef="#br0" timeOffset="17478.089">8198 1179 0 0 0,'0'0'1731'0'0,"0"0"564"0"0,0 0 175 0 0,0 0-37 0 0,0 0-238 0 0,0 0-403 0 0,0 0-452 0 0,0 0-383 0 0,0 0-223 0 0,0 0-36 0 0,0 0 34 0 0,0 0 140 0 0,2 5 123 0 0,11 17 1099 0 0,-8-42 977 0 0,55-156-1218 0 0,-54 163-1816 0 0,1 1 1 0 0,0-1-1 0 0,0 2 1 0 0,2-1-1 0 0,-1 1 1 0 0,1 0-1 0 0,1 1 1 0 0,0 0-1 0 0,4-2-37 0 0,-15 12-6 0 0,1 1-1 0 0,0 0 1 0 0,0 0 0 0 0,0-1-1 0 0,0 1 1 0 0,0 0 0 0 0,0 0-1 0 0,0 0 1 0 0,0-1 0 0 0,0 1-1 0 0,0 0 1 0 0,0 0 0 0 0,0-1-1 0 0,0 1 1 0 0,1 0 0 0 0,-1 0-1 0 0,0-1 1 0 0,1 1 0 0 0,-1 0-1 0 0,0-1 1 0 0,1 1 0 0 0,-1-1 0 0 0,1 1-1 0 0,-1 0 1 0 0,1-1 0 0 0,0 1-1 0 0,-1-1 1 0 0,1 1 0 0 0,-1-1-1 0 0,1 1 1 0 0,0-1 0 0 0,-1 0-1 0 0,1 1 1 0 0,0-1 0 0 0,-1 0-1 0 0,1 0 1 0 0,0 1 0 0 0,0-1-1 0 0,-1 0 1 0 0,1 0 0 0 0,0 0-1 0 0,0 0 1 0 0,0 0 0 0 0,-1 0-1 0 0,1 0 1 0 0,0 0 0 0 0,0 0-1 0 0,-1 0 1 0 0,1-1 0 0 0,0 1-1 0 0,0 0 1 0 0,-1 0 0 0 0,1-1-1 0 0,0 1 1 0 0,-1 0 0 0 0,1-1-1 0 0,0 1 1 0 0,-1-1 0 0 0,1 1-1 0 0,-1-1 1 0 0,1 1 0 0 0,-1-1-1 0 0,1 1 1 0 0,-1-1 0 0 0,1 0 0 0 0,-1 1-1 0 0,1-1 1 0 0,-1 0 0 0 0,0 1-1 0 0,1-2 7 0 0,-1 14-352 0 0,1 20-338 0 0,9-22-4625 0 0,-7-10-402 0 0,-1 3-5788 0 0</inkml:trace>
  <inkml:trace contextRef="#ctx0" brushRef="#br0" timeOffset="17902.128">8651 1052 0 0 0,'0'0'2818'0'0,"0"0"-255"0"0,0 0 172 0 0,0 0 46 0 0,0 0-284 0 0,0 0-410 0 0,0 0-492 0 0,0 0-386 0 0,0 0-235 0 0,0 0-123 0 0,0 0-85 0 0,0 0-55 0 0,0 0-61 0 0,29 0-89 0 0,90-1-85 0 0,-116 1-436 0 0,0 1 0 0 0,0-1-1 0 0,0 0 1 0 0,0 0-1 0 0,0 0 1 0 0,-1 0 0 0 0,1 0-1 0 0,0-1 1 0 0,0 1-1 0 0,0-1 1 0 0,0 0 0 0 0,-1 0-1 0 0,1 0 1 0 0,0 0-1 0 0,-1 0 1 0 0,1-1 0 0 0,-1 1-1 0 0,1-1 1 0 0,-1 1 0 0 0,0-1-1 0 0,0 0 1 0 0,1 0-1 0 0,-1 0 1 0 0,-1 0 0 0 0,1-1-1 0 0,0 1-39 0 0,8-11 203 0 0,-4 8-155 0 0,0 0 0 0 0,-1-1 0 0 0,0 1 0 0 0,0-1 0 0 0,-1-1 0 0 0,1 1 0 0 0,-1 0 0 0 0,-1-1 0 0 0,1 0 0 0 0,-1 0 0 0 0,0 0 1 0 0,-1 0-1 0 0,0 0 0 0 0,0-1 0 0 0,0 1 0 0 0,-1-1 0 0 0,0 1 0 0 0,-1-1 0 0 0,1-2-48 0 0,-3 7-5 0 0,0 1-1 0 0,0 0 1 0 0,0-1 0 0 0,0 1-1 0 0,0 0 1 0 0,0 0 0 0 0,-1 0 0 0 0,1 0-1 0 0,-1 1 1 0 0,1-1 0 0 0,-1 1-1 0 0,0-1 1 0 0,1 1 0 0 0,-1 0-1 0 0,0 0 1 0 0,0 0 0 0 0,0 1-1 0 0,0-1 1 0 0,0 0 0 0 0,0 1-1 0 0,0 0 1 0 0,0 0 0 0 0,0 0-1 0 0,0 0 1 0 0,0 0 0 0 0,0 1-1 0 0,0 0 1 0 0,0-1 0 0 0,1 1-1 0 0,-4 1 7 0 0,1-2-19 0 0,-7 2 11 0 0,1 1 0 0 0,-1 0 1 0 0,1 0-1 0 0,-1 1 0 0 0,1 1 1 0 0,0 0-1 0 0,1 0 0 0 0,-1 1 1 0 0,1 1-1 0 0,0-1 0 0 0,1 2 1 0 0,-1-1-1 0 0,2 1 0 0 0,-1 1 1 0 0,1 0-1 0 0,0 0 0 0 0,1 0 1 0 0,0 1-1 0 0,0 0 0 0 0,1 0 1 0 0,-4 10 6 0 0,8-13 26 0 0,-1 0-1 0 0,2-1 1 0 0,-1 1 0 0 0,1 0 0 0 0,0 0 0 0 0,0 0 0 0 0,1 0-1 0 0,0 0 1 0 0,0 0 0 0 0,1 0 0 0 0,0 0 0 0 0,0 0 0 0 0,0-1-1 0 0,1 1 1 0 0,0 0 0 0 0,1-1 0 0 0,-1 1 0 0 0,1-1 0 0 0,0 0-1 0 0,1 1 1 0 0,0-2 0 0 0,0 1 0 0 0,0 0 0 0 0,0-1 0 0 0,1 0 0 0 0,0 0-1 0 0,0 0 1 0 0,0-1 0 0 0,1 1 0 0 0,0-1 0 0 0,0-1 0 0 0,2 2-26 0 0,9 5 46 0 0,1-2 1 0 0,1 0-1 0 0,-1-1 1 0 0,1 0-1 0 0,1-2 1 0 0,-1 0-1 0 0,1-2 1 0 0,-1 0 0 0 0,1-1-1 0 0,0-1 1 0 0,0 0-1 0 0,14-3-46 0 0,-8-1-1494 0 0,-14-2-3553 0 0,-3 1-6978 0 0</inkml:trace>
  <inkml:trace contextRef="#ctx0" brushRef="#br0" timeOffset="18942.668">9656 1091 0 0 0,'0'0'1247'0'0,"0"0"311"0"0,0 0 181 0 0,0 0-14 0 0,0 0-200 0 0,0 0-325 0 0,0 0-337 0 0,0 0-176 0 0,0 0-70 0 0,0 0-11 0 0,0 0 56 0 0,0 0 201 0 0,9 15 2443 0 0,1-9-2743 0 0,0-1 0 0 0,0 0 0 0 0,1-1 0 0 0,-1 0 0 0 0,1 0 0 0 0,0-1 0 0 0,0-1-1 0 0,1 0 1 0 0,-1 0 0 0 0,0-1 0 0 0,10 0-563 0 0,-9-2 108 0 0,0 0 1 0 0,0-1-1 0 0,0 0 0 0 0,-1-1 0 0 0,1-1 0 0 0,-1 1 0 0 0,0-2 1 0 0,0 1-1 0 0,0-2 0 0 0,0 1 0 0 0,-1-2 0 0 0,0 1 0 0 0,-1-1 0 0 0,1-1 1 0 0,-1 1-1 0 0,-1-2 0 0 0,1 1 0 0 0,-1-1 0 0 0,1-2-108 0 0,-8 8 6 0 0,1 0 0 0 0,-1 0 0 0 0,0 0 0 0 0,0 0 0 0 0,0 0 0 0 0,0 0 0 0 0,0 0 0 0 0,-1-1 0 0 0,1 1-1 0 0,-1 0 1 0 0,0 0 0 0 0,0-1 0 0 0,0 1 0 0 0,-1 0 0 0 0,1 0 0 0 0,-1 0 0 0 0,0 0 0 0 0,1-1 0 0 0,-1 1 0 0 0,-1 0 0 0 0,1 0 0 0 0,0 0-1 0 0,-1 1 1 0 0,1-1 0 0 0,-1 0 0 0 0,0 1 0 0 0,0-1 0 0 0,0 1 0 0 0,0-1 0 0 0,-1 1 0 0 0,1 0 0 0 0,-1-1-6 0 0,-6-3-37 0 0,0 0 0 0 0,-1 1 0 0 0,1 0 0 0 0,-1 0 0 0 0,0 1 1 0 0,0 0-1 0 0,-1 1 0 0 0,1 0 0 0 0,-1 1 0 0 0,1 0 0 0 0,-1 1 1 0 0,0 0-1 0 0,0 0 0 0 0,0 1 0 0 0,0 1 0 0 0,-8 1 37 0 0,11 0-3 0 0,0 1 0 0 0,1 0 0 0 0,-1 0 0 0 0,1 0 0 0 0,-1 1 0 0 0,1 1 0 0 0,0-1 0 0 0,0 1 0 0 0,1 0 0 0 0,-1 1 0 0 0,1-1 0 0 0,1 1 0 0 0,-1 1 0 0 0,1-1 0 0 0,0 1 0 0 0,0-1 0 0 0,1 2 0 0 0,0-1 0 0 0,-1 1 3 0 0,2 2 20 0 0,0-1 1 0 0,1 1 0 0 0,0 0-1 0 0,0 0 1 0 0,1 0-1 0 0,0 0 1 0 0,1 1-1 0 0,0-1 1 0 0,0 0-1 0 0,1 0 1 0 0,1 0 0 0 0,0 0-1 0 0,0 0 1 0 0,1 0-1 0 0,0-1 1 0 0,1 1-1 0 0,0-1 1 0 0,0 0-1 0 0,1 0 1 0 0,0 0 0 0 0,1-1-1 0 0,0 1 1 0 0,0-2-1 0 0,0 1 1 0 0,1 0-1 0 0,1-1 1 0 0,-1-1-1 0 0,1 1 1 0 0,4 2-21 0 0,-1 1 26 0 0,1-1 0 0 0,0 0 0 0 0,0 0-1 0 0,1-1 1 0 0,0-1 0 0 0,0 0 0 0 0,1-1 0 0 0,3 1-26 0 0,-11-6-21 0 0,-1 0 1 0 0,1 0 0 0 0,0-1 0 0 0,0 1-1 0 0,0-1 1 0 0,0 0 0 0 0,0-1 0 0 0,0 0-1 0 0,0 0 1 0 0,0 0 0 0 0,0 0-1 0 0,-1-1 1 0 0,1 0 0 0 0,-1 0 0 0 0,1-1-1 0 0,-1 1 1 0 0,0-1 0 0 0,0-1 0 0 0,0 1-1 0 0,0-1 1 0 0,4-3 20 0 0,35-31-6463 0 0,-31 26 2373 0 0,-2 3-7497 0 0</inkml:trace>
  <inkml:trace contextRef="#ctx0" brushRef="#br0" timeOffset="19543.808">10375 1118 0 0 0,'0'0'1670'0'0,"0"0"62"0"0,0 0 50 0 0,0 0 2 0 0,0 0-53 0 0,0 0-225 0 0,0 0-243 0 0,0 0-260 0 0,0 0-202 0 0,0 0-94 0 0,0 0-88 0 0,0 0-83 0 0,-24 9-77 0 0,-73 31-67 0 0,56-12 292 0 0,37-19-504 0 0,-67 131 930 0 0,71-141-1089 0 0,0 1 0 0 0,0 0 0 0 0,1 0 0 0 0,-1 0 0 0 0,0-1 0 0 0,0 1 0 0 0,0 0 0 0 0,1 0 0 0 0,-1 0 0 0 0,0 0 0 0 0,0 0 0 0 0,1 0 1 0 0,-1-1-1 0 0,0 1 0 0 0,0 0 0 0 0,1 0 0 0 0,-1 0 0 0 0,0 0 0 0 0,0 0 0 0 0,1 0 0 0 0,-1 0 0 0 0,0 0 0 0 0,0 0 0 0 0,1 0 0 0 0,-1 0 1 0 0,0 0-1 0 0,0 0 0 0 0,1 1 0 0 0,-1-1 0 0 0,0 0 0 0 0,0 0 0 0 0,1 0 0 0 0,-1 0 0 0 0,0 0 0 0 0,0 0 0 0 0,1 1 0 0 0,-1-1 1 0 0,0 0-1 0 0,0 0 0 0 0,0 0 0 0 0,0 0 0 0 0,1 1 0 0 0,-1-1 0 0 0,0 0 0 0 0,0 0 0 0 0,0 1 0 0 0,0-1 0 0 0,0 0 0 0 0,0 0 0 0 0,1 1 1 0 0,-1-1-1 0 0,0 0 0 0 0,0 0 0 0 0,0 1-21 0 0,25-20 1291 0 0,130-157 204 0 0,-109 123-1435 0 0,-44 103-62 0 0,-2-40 16 0 0,-1-3 4 0 0,0 0 0 0 0,1-1 1 0 0,0 1-1 0 0,1 0 0 0 0,-1 0 0 0 0,1-1 0 0 0,0 1 0 0 0,1-1 0 0 0,0 1 1 0 0,0-1-1 0 0,0 1 0 0 0,1-1 0 0 0,0 0 0 0 0,0 0 0 0 0,0 0 0 0 0,1-1 0 0 0,4 6-18 0 0,-5-8 89 0 0,0 0-1 0 0,1 0 0 0 0,-1 0 0 0 0,1 0 0 0 0,0-1 0 0 0,0 0 0 0 0,0 1 1 0 0,0-1-1 0 0,0-1 0 0 0,1 1 0 0 0,-1-1 0 0 0,0 1 0 0 0,1-1 0 0 0,-1 0 1 0 0,1-1-1 0 0,-1 1 0 0 0,1-1 0 0 0,-1 0 0 0 0,1 0 0 0 0,0 0 0 0 0,-1-1 1 0 0,4 0-89 0 0,-5-2 29 0 0,0 0 1 0 0,1 0 0 0 0,-2 0 0 0 0,1 0 0 0 0,0-1 0 0 0,-1 1-1 0 0,1-1 1 0 0,-1 1 0 0 0,0-1 0 0 0,0 0 0 0 0,-1 0 0 0 0,1 0-1 0 0,-1 0 1 0 0,0 0 0 0 0,0 0 0 0 0,0 0 0 0 0,0-1 0 0 0,-1 1-1 0 0,0 0 1 0 0,0 0 0 0 0,0-1 0 0 0,0 1 0 0 0,-1 0 0 0 0,0-1-30 0 0,1-30-2056 0 0,0 20-5118 0 0,0 7-4378 0 0</inkml:trace>
  <inkml:trace contextRef="#ctx0" brushRef="#br0" timeOffset="20301.641">9658 698 0 0 0,'0'0'1708'0'0,"0"0"270"0"0,0 0 28 0 0,0 0-163 0 0,0 0-261 0 0,0 0-343 0 0,0 0-281 0 0,0 0-31 0 0,0 0 118 0 0,0 0 143 0 0,0 0 80 0 0,0 0-24 0 0,0 0-94 0 0,6 0-110 0 0,67-16 2842 0 0,26-84-2265 0 0,-35 23-1213 0 0,-15 16-199 0 0,-18 65-350 0 0,19 76 776 0 0,-2 43 230 0 0,-40-68-2039 0 0,-1-52-5160 0 0,-5-3 3542 0 0,2 0-9162 0 0</inkml:trace>
  <inkml:trace contextRef="#ctx0" brushRef="#br0" timeOffset="26493.528">11396 963 720 0 0,'0'0'1607'0'0,"0"0"-136"0"0,0 0 88 0 0,0 0 101 0 0,0 0 97 0 0,0 0-61 0 0,0 0-193 0 0,0 0-233 0 0,0 0-263 0 0,0 0-224 0 0,0 0-222 0 0,0 0-128 0 0,0 0-82 0 0,-13 8 1266 0 0,44 40 1710 0 0,-23-17-2970 0 0,-2 1 0 0 0,-1-1 0 0 0,-1 1-1 0 0,-2 0 1 0 0,-1 0 0 0 0,-2 22-357 0 0,0-15 102 0 0,0-7-12 0 0,-2 0-1 0 0,-1 0 1 0 0,-2 0-1 0 0,-1 0 1 0 0,-1-1-1 0 0,-5 9-89 0 0,-4-93 1570 0 0,17 30-1563 0 0,0 1 0 0 0,2-1 0 0 0,1 1 0 0 0,1 0 0 0 0,0 0 0 0 0,2 0 0 0 0,1 0 0 0 0,4-8-7 0 0,5-7 14 0 0,1 1 0 0 0,2 0 0 0 0,1 1 0 0 0,2 2 0 0 0,2 0 0 0 0,1 1 0 0 0,1 1-14 0 0,-16 17 1 0 0,1 1 0 0 0,0 0 0 0 0,1 1 0 0 0,0 1 0 0 0,0 0 1 0 0,1 0-1 0 0,1 1 0 0 0,0 1 0 0 0,0 0 0 0 0,1 1 0 0 0,0 1 1 0 0,1 0-1 0 0,-1 1 0 0 0,1 0 0 0 0,0 2 0 0 0,1 0 1 0 0,1 0-2 0 0,-15 6 3 0 0,1 0 0 0 0,-1 0 0 0 0,0 0 1 0 0,-1 1-1 0 0,1-1 0 0 0,0 1 1 0 0,-1 0-1 0 0,1 0 0 0 0,-1 0 0 0 0,0 0 1 0 0,0 0-1 0 0,0 0 0 0 0,0 0 1 0 0,0 1-1 0 0,-1-1 0 0 0,0 1 0 0 0,0-1 1 0 0,0 1-1 0 0,0 0 0 0 0,0-1 1 0 0,-1 1-1 0 0,1 0 0 0 0,-1 0 0 0 0,0-1 1 0 0,-1 5-4 0 0,1-8 0 0 0,1 10-11 0 0,-1 0 0 0 0,-1 1-1 0 0,0-1 1 0 0,0 0 0 0 0,-1 0-1 0 0,-1 0 1 0 0,0 0 0 0 0,0 0-1 0 0,0 0 1 0 0,-1-1 0 0 0,-1 0 0 0 0,0 0-1 0 0,0 0 1 0 0,-1 0 0 0 0,0-1-1 0 0,0 0 1 0 0,-1 0 0 0 0,0 0-1 0 0,0-1 1 0 0,-1 0 0 0 0,0-1 0 0 0,0 0-1 0 0,-1 0 1 0 0,1-1 0 0 0,-1 0-1 0 0,0 0 1 0 0,-1-1 0 0 0,1 0-1 0 0,-1 0 1 0 0,0-2 0 0 0,0 1 0 0 0,0-1-1 0 0,0 0 1 0 0,0-1 0 0 0,-1 0-1 0 0,1-1 1 0 0,0 0 0 0 0,-9-2 11 0 0,17 2-128 0 0,0-1 1 0 0,0 1 0 0 0,0-1 0 0 0,0 0-1 0 0,0 0 1 0 0,0 0 0 0 0,0 0-1 0 0,1 0 1 0 0,-1 0 0 0 0,0-1-1 0 0,1 1 1 0 0,-1-1 0 0 0,1 1-1 0 0,-1-1 1 0 0,1 1 0 0 0,0-1-1 0 0,-1 0 1 0 0,1 0 0 0 0,0 0-1 0 0,0 1 1 0 0,1-1 0 0 0,-1 0-1 0 0,0 0 1 0 0,1 0 0 0 0,-1-2 127 0 0,-2-15-3764 0 0,2 0-3303 0 0,1 11-3610 0 0</inkml:trace>
  <inkml:trace contextRef="#ctx0" brushRef="#br0" timeOffset="26745.044">12209 894 5529 0 0,'0'0'1347'0'0,"0"0"-248"0"0,0 0 381 0 0,0 0 470 0 0,0 0 47 0 0,0 0-346 0 0,0 0-613 0 0,0 0-436 0 0,0 0-67 0 0,0 0 39 0 0,0 0 33 0 0,0 0-8 0 0,-11 8-29 0 0,-74 62 1089 0 0,78-62-1567 0 0,1 0 1 0 0,0 1 0 0 0,1 0 0 0 0,-1 0-1 0 0,2 1 1 0 0,-1-1 0 0 0,1 1 0 0 0,1 0 0 0 0,0 0-1 0 0,0 1 1 0 0,1-1 0 0 0,0 0 0 0 0,1 1-1 0 0,0 5-92 0 0,0-12 13 0 0,1-1 0 0 0,0 1 0 0 0,0-1-1 0 0,0 1 1 0 0,0-1 0 0 0,1 1 0 0 0,-1-1-1 0 0,1 1 1 0 0,0-1 0 0 0,0 1 0 0 0,1-1-1 0 0,-1 0 1 0 0,0 0 0 0 0,1 1-1 0 0,0-1 1 0 0,0 0 0 0 0,0 0 0 0 0,0-1-1 0 0,0 1 1 0 0,1 0 0 0 0,-1-1 0 0 0,1 1-1 0 0,0-1 1 0 0,-1 0 0 0 0,1 0-1 0 0,0 0 1 0 0,0 0 0 0 0,1-1 0 0 0,-1 1-1 0 0,0-1 1 0 0,0 0 0 0 0,1 0 0 0 0,2 1-13 0 0,4 0 110 0 0,1 0 0 0 0,-1 0 0 0 0,1-1 0 0 0,0 0 0 0 0,0-1 0 0 0,-1 0 0 0 0,1-1 0 0 0,0 0 0 0 0,0-1 0 0 0,-1 0 0 0 0,1-1 0 0 0,-1 0 0 0 0,0 0 0 0 0,0-1 1 0 0,0-1-1 0 0,0 0 0 0 0,1-1-110 0 0,0 1 58 0 0,-1 0 0 0 0,0-1 1 0 0,0 0-1 0 0,-1 0 0 0 0,0-1 1 0 0,0 0-1 0 0,-1-1 0 0 0,1 0 1 0 0,-2 0-1 0 0,1-1 0 0 0,-1 0 1 0 0,0 0-1 0 0,-1-1 0 0 0,0 1 1 0 0,-1-2-1 0 0,0 1 1 0 0,-1 0-1 0 0,0-1 0 0 0,0 0 1 0 0,-1 0-1 0 0,0 0 0 0 0,-1 0 1 0 0,-1 0-1 0 0,1-7-58 0 0,-4 13-20 0 0,0-1 0 0 0,-1 1 0 0 0,1 0 0 0 0,-1 0 0 0 0,0 0 0 0 0,0 0 0 0 0,-1 0 0 0 0,0 1 0 0 0,1 0 0 0 0,-1-1 0 0 0,-1 2 0 0 0,1-1 0 0 0,-1 0 0 0 0,1 1 0 0 0,-1 0 0 0 0,0 0 0 0 0,0 0 0 0 0,0 0 0 0 0,-1 1 0 0 0,1 0 0 0 0,-1 0 0 0 0,1 1 0 0 0,-1-1 0 0 0,0 1 0 0 0,1 0 0 0 0,-1 1 0 0 0,0-1 0 0 0,-3 1 20 0 0,-8-1-424 0 0,1 0 0 0 0,-1 0 0 0 0,0 2 0 0 0,1 0 0 0 0,-1 1 0 0 0,1 1 0 0 0,-1 0 0 0 0,-3 2 424 0 0,-10 6-4868 0 0,2 4-3814 0 0,17-8-43 0 0</inkml:trace>
  <inkml:trace contextRef="#ctx0" brushRef="#br0" timeOffset="26746.044">12677 960 10554 0 0,'0'0'1285'0'0,"0"0"-84"0"0,0 0 110 0 0,0 0 100 0 0,0 0-52 0 0,0 0-187 0 0,0 0-230 0 0,0 0-235 0 0,0 0-183 0 0,0 0-118 0 0,0 0-79 0 0,0 0-73 0 0,0 0-58 0 0,4 25-67 0 0,11 76-62 0 0,-17-64-138 0 0,-1-35-106 0 0,-11-3-4420 0 0,10-2-838 0 0,2 0-5378 0 0</inkml:trace>
  <inkml:trace contextRef="#ctx0" brushRef="#br0" timeOffset="26747.044">12656 551 8066 0 0,'0'0'896'0'0,"0"0"-640"0"0,0 0-184 0 0,0 0-168 0 0,0 0-48 0 0,0 0-104 0 0,0 0-424 0 0,0 0-1897 0 0,0 0-2992 0 0</inkml:trace>
  <inkml:trace contextRef="#ctx0" brushRef="#br0" timeOffset="26748.044">12854 1044 2104 0 0,'0'0'2577'0'0,"0"0"-1065"0"0,0 0-127 0 0,0 0 227 0 0,0 0 94 0 0,0 0-7 0 0,0 0-55 0 0,0 0-102 0 0,0 0-109 0 0,0 0-178 0 0,0 0-259 0 0,0 0-251 0 0,9-5-199 0 0,28-18-111 0 0,-11-41 797 0 0,14-35-437 0 0,-40 98-803 0 0,0 1 0 0 0,0 0 0 0 0,0-1-1 0 0,0 1 1 0 0,1-1 0 0 0,-1 1 0 0 0,0-1 0 0 0,0 1-1 0 0,0-1 1 0 0,1 1 0 0 0,-1-1 0 0 0,0 1 0 0 0,0 0-1 0 0,1-1 1 0 0,-1 1 0 0 0,0 0 0 0 0,1-1 0 0 0,-1 1-1 0 0,1 0 1 0 0,-1-1 0 0 0,0 1 0 0 0,1 0-1 0 0,-1 0 1 0 0,1-1 0 0 0,-1 1 0 0 0,1 0 0 0 0,-1 0-1 0 0,1 0 1 0 0,-1 0 0 0 0,1 0 0 0 0,-1 0 0 0 0,1-1-1 0 0,-1 1 1 0 0,1 0 0 0 0,-1 1 0 0 0,1-1 0 0 0,-1 0-1 0 0,0 0 1 0 0,1 0 0 0 0,-1 0 0 0 0,1 0 0 0 0,-1 0-1 0 0,1 0 1 0 0,-1 1 0 0 0,1-1 0 0 0,-1 0-1 0 0,1 0 1 0 0,-1 1 0 0 0,0-1 0 0 0,1 0 0 0 0,-1 1-1 0 0,0-1 1 0 0,1 0 0 0 0,-1 1 0 0 0,0-1 0 0 0,1 1-1 0 0,-1-1 1 0 0,0 0 0 0 0,0 1 0 0 0,1-1 0 0 0,-1 1-1 0 0,0-1 1 0 0,0 1 0 0 0,0-1 0 0 0,0 1 0 0 0,0-1-1 0 0,0 1 1 0 0,1-1 8 0 0,5 45 62 0 0,-5-33-68 0 0,-1-7 11 0 0,1 0 1 0 0,0 1-1 0 0,1-1 0 0 0,-1 0 1 0 0,1-1-1 0 0,0 1 1 0 0,0 0-1 0 0,1 0 1 0 0,-1-1-1 0 0,1 1 1 0 0,0-1-1 0 0,0 0 1 0 0,0 0-1 0 0,1 0 1 0 0,0-1-1 0 0,-1 1 1 0 0,1-1-1 0 0,1 1 1 0 0,-1-2-1 0 0,0 1 1 0 0,1 0-1 0 0,-1-1 1 0 0,1 1-1 0 0,0-1 1 0 0,2 0-6 0 0,-3 0 70 0 0,0-1 0 0 0,1 0-1 0 0,-1 0 1 0 0,0 0 0 0 0,1 0 0 0 0,-1-1 0 0 0,1 0 0 0 0,-1 0 0 0 0,1 0-1 0 0,-1 0 1 0 0,1-1 0 0 0,-1 0 0 0 0,0 0 0 0 0,1 0 0 0 0,-1 0-1 0 0,0 0 1 0 0,0-1 0 0 0,0 0 0 0 0,0 0 0 0 0,0 0 0 0 0,0-1 0 0 0,0 1-1 0 0,-1-1 1 0 0,4-3-70 0 0,-1 0 120 0 0,1 0 1 0 0,-1 0-1 0 0,-1-1 0 0 0,1 0 0 0 0,-1 0 1 0 0,0-1-1 0 0,-1 1 0 0 0,0-1 0 0 0,0 0 1 0 0,0 0-1 0 0,-1-1 0 0 0,-1 1 0 0 0,1-4-120 0 0,12-71-480 0 0,-13 47-7428 0 0,-2 31-3715 0 0</inkml:trace>
  <inkml:trace contextRef="#ctx0" brushRef="#br0" timeOffset="26749.044">13480 624 9746 0 0,'0'0'3269'0'0,"0"0"-1692"0"0,0 0-286 0 0,0 0 287 0 0,0 0 197 0 0,0 0-133 0 0,0 0-398 0 0,0 0-344 0 0,0 0-196 0 0,0 0-110 0 0,0 0-113 0 0,0 0-82 0 0,0 0-75 0 0,9 33-58 0 0,28 102-54 0 0,5 25 236 0 0,-24-83-1343 0 0,-18-75 718 0 0,0-1-3473 0 0,0-1-3859 0 0,0-3-4061 0 0</inkml:trace>
  <inkml:trace contextRef="#ctx0" brushRef="#br0" timeOffset="26750.044">13317 782 9082 0 0,'0'0'3041'0'0,"0"0"-2233"0"0,0 0-40 0 0,0 0 224 0 0,0 0-56 0 0,0 0-95 0 0,0 0-273 0 0,0 0-224 0 0,0 0-152 0 0,0 0-120 0 0,0 0-104 0 0,0 0-144 0 0,0 0-312 0 0,210-4-673 0 0,-197 4-2343 0 0,-1 0-7987 0 0</inkml:trace>
  <inkml:trace contextRef="#ctx0" brushRef="#br0" timeOffset="26751.044">13800 798 2537 0 0,'0'0'2728'0'0,"0"0"-910"0"0,0 0-174 0 0,0 0-55 0 0,0 0-172 0 0,0 0-214 0 0,0 0-203 0 0,0 0-172 0 0,0 0-161 0 0,0 0-89 0 0,0 0-51 0 0,0 0 21 0 0,9-1 80 0 0,36-2 824 0 0,-45 3-708 0 0,-23 8 929 0 0,-46 18-861 0 0,69-25-726 0 0,0-1-39 0 0,0 0-63 0 0,30 19 104 0 0,-25-17-24 0 0,1 0-10 0 0,0 1 1 0 0,-1 0 0 0 0,1-1-1 0 0,0 2 1 0 0,-1-1 0 0 0,0 1-1 0 0,0-1 1 0 0,0 2-1 0 0,0-1 1 0 0,-1 0 0 0 0,1 1-1 0 0,-1 0 1 0 0,0 0-1 0 0,-1 0 1 0 0,1 0 0 0 0,1 4-55 0 0,-3-4 66 0 0,1-1 1 0 0,-1 1 0 0 0,0 0-1 0 0,-1 0 1 0 0,1 0 0 0 0,-1 0-1 0 0,0 0 1 0 0,0 1 0 0 0,-1-1 0 0 0,1 0-1 0 0,-1 0 1 0 0,0 1 0 0 0,-1-1-1 0 0,1 0 1 0 0,-1 0 0 0 0,0 0-1 0 0,0 0 1 0 0,-1 1 0 0 0,1-1-1 0 0,-1-1 1 0 0,-1 1 0 0 0,1 0-1 0 0,0 0 1 0 0,-1-1 0 0 0,-1 2-67 0 0,1-3-13 0 0,-1 0 0 0 0,1 0 0 0 0,-1-1 1 0 0,1 0-1 0 0,-1 1 0 0 0,0-1 0 0 0,0 0 1 0 0,0-1-1 0 0,0 1 0 0 0,0-1 1 0 0,0 0-1 0 0,-1 0 0 0 0,1 0 0 0 0,0 0 1 0 0,-1-1-1 0 0,1 0 0 0 0,0 0 0 0 0,-1 0 1 0 0,1 0 12 0 0,-29-16-8786 0 0,29 12-2788 0 0</inkml:trace>
  <inkml:trace contextRef="#ctx0" brushRef="#br0" timeOffset="27012.158">12640 574 0 0 0,'0'0'2091'0'0,"0"0"-116"0"0,0 0-148 0 0,0 0-68 0 0,0 0-152 0 0,0 0-306 0 0,0 0-225 0 0,0 0-139 0 0,0 0-95 0 0,0 0-101 0 0,0 0-52 0 0,0 0-43 0 0,0 0-48 0 0,-3 2-67 0 0,-13 6-94 0 0,12-6-106 0 0,4-2-91 0 0,0 0-52 0 0,0 0-27 0 0,0 0-15 0 0,0 0-13 0 0,0 0-12 0 0,0 0 21 0 0,0 0 16 0 0,0 0 10 0 0,0 0 6 0 0,0 0-2 0 0,0 0 8 0 0,0 0-7 0 0,0 0-22 0 0,0 0-35 0 0,0 0-48 0 0,0 0-37 0 0,20-4 103 0 0,-2-3 939 0 0,-26 14 914 0 0,-43 24-1649 0 0,58-27-1193 0 0,27-11-561 0 0,-23 3-1456 0 0,1-1-3448 0 0,-1-2-5387 0 0</inkml:trace>
  <inkml:trace contextRef="#ctx0" brushRef="#br0" timeOffset="27894.602">14893 636 5889 0 0,'0'0'1966'0'0,"0"0"-460"0"0,0 0-66 0 0,0 0 263 0 0,0 0 231 0 0,0 0-39 0 0,0 0-340 0 0,0 0-458 0 0,0 0-352 0 0,0 0-204 0 0,0 0-54 0 0,1-4 0 0 0,0 0-583 0 0,-1 4 237 0 0,0 0-1 0 0,1 0 1 0 0,-1 1 0 0 0,0-1-1 0 0,0 0 1 0 0,0 0 0 0 0,1 0-1 0 0,-1 0 1 0 0,0 0 0 0 0,0 0-1 0 0,1 0 1 0 0,-1 0-1 0 0,0 0 1 0 0,0 1 0 0 0,1-1-1 0 0,-1 0 1 0 0,0 0 0 0 0,0 0-1 0 0,1 0 1 0 0,-1 0-1 0 0,0-1-140 0 0,1 451 2868 0 0,16-361-2939 0 0,0-136-6038 0 0,-17 27 320 0 0,0 14 2033 0 0,0-2-7473 0 0</inkml:trace>
  <inkml:trace contextRef="#ctx0" brushRef="#br0" timeOffset="28156.273">14621 890 5977 0 0,'0'0'2099'0'0,"0"0"-165"0"0,0 0-111 0 0,0 0-57 0 0,0 0-50 0 0,0 0-150 0 0,35 0-278 0 0,110 0-300 0 0,98 0 672 0 0,-199 0-4932 0 0,5 0-3319 0 0,-45 0-3987 0 0</inkml:trace>
  <inkml:trace contextRef="#ctx0" brushRef="#br0" timeOffset="28407.486">15343 848 0 0 0,'0'0'1487'0'0,"0"0"-33"0"0,0 0 166 0 0,0 0 198 0 0,0 0 14 0 0,0 0-169 0 0,0 0-260 0 0,0 0-223 0 0,0 0-166 0 0,0 0-155 0 0,0 0-120 0 0,0 0-117 0 0,0 0-67 0 0,-21 25-72 0 0,-64 78-67 0 0,60-53 101 0 0,25-43-390 0 0,1-2-12 0 0,1 1 0 0 0,-1-1 0 0 0,1 1 1 0 0,0-1-1 0 0,1 0 0 0 0,-1 1 0 0 0,1-1 0 0 0,0 0 0 0 0,0-1 0 0 0,0 1 0 0 0,1-1 0 0 0,0 1 1 0 0,0-1-1 0 0,0 0 0 0 0,0 0 0 0 0,0-1 0 0 0,1 1 0 0 0,0-1 0 0 0,0 0 0 0 0,0 0 0 0 0,0-1 1 0 0,0 0-1 0 0,0 1 0 0 0,1-2 0 0 0,-1 1 0 0 0,1-1 0 0 0,-1 1 0 0 0,1-2 0 0 0,0 1 0 0 0,-1 0 1 0 0,1-1-1 0 0,0 0 0 0 0,0-1 0 0 0,-1 1 0 0 0,1-1 0 0 0,0 0 0 0 0,-1-1 0 0 0,1 1-115 0 0,-1-2 62 0 0,0 1 0 0 0,-1-1 0 0 0,1 0-1 0 0,-1 0 1 0 0,0-1 0 0 0,0 1 0 0 0,0-1 0 0 0,0 0-1 0 0,-1 0 1 0 0,1 0 0 0 0,-1-1 0 0 0,0 1-1 0 0,0-1 1 0 0,-1 1 0 0 0,0-1 0 0 0,1 0-1 0 0,-2 0 1 0 0,1 0 0 0 0,0 0 0 0 0,-1-1-1 0 0,0 1 1 0 0,0 0 0 0 0,-1-1 0 0 0,1 1-1 0 0,-1 0 1 0 0,0-1 0 0 0,-1 1 0 0 0,1 0 0 0 0,-1-1-1 0 0,0 1 1 0 0,-1 0 0 0 0,-1-4-62 0 0,2 3-30 0 0,-1-1 0 0 0,0 1 1 0 0,0 0-1 0 0,0 1 0 0 0,-1-1 1 0 0,0 0-1 0 0,0 1 0 0 0,0 0 1 0 0,-1-1-1 0 0,0 1 0 0 0,0 1 0 0 0,0-1 1 0 0,-1 0-1 0 0,1 1 0 0 0,-1 0 1 0 0,0 0-1 0 0,0 1 0 0 0,-2-1 30 0 0,-68-20-4325 0 0,68 24 3048 0 0,-11 1-7449 0 0,10 2-551 0 0</inkml:trace>
  <inkml:trace contextRef="#ctx0" brushRef="#br0" timeOffset="28972.694">15700 886 1720 0 0,'0'0'1953'0'0,"0"0"23"0"0,0 0 77 0 0,0 0-90 0 0,0 0-204 0 0,0 0-298 0 0,0 0-328 0 0,0 0-225 0 0,0 0-175 0 0,0 0-138 0 0,0 0-77 0 0,0 0-25 0 0,0 0-49 0 0,-3 16-33 0 0,-9 47-8 0 0,11-61-364 0 0,1 0 0 0 0,0 1 1 0 0,0-1-1 0 0,0 0 0 0 0,0 0 1 0 0,0 0-1 0 0,0 0 0 0 0,1 0 1 0 0,-1 0-1 0 0,1 0 0 0 0,0 0 1 0 0,-1 0-1 0 0,1 0 0 0 0,0 0 1 0 0,0-1-1 0 0,0 1 0 0 0,0 0 1 0 0,0 0-1 0 0,1-1 0 0 0,-1 1 0 0 0,0-1 1 0 0,1 1-1 0 0,-1-1 0 0 0,1 1 1 0 0,0-1-1 0 0,-1 0 0 0 0,1 0 1 0 0,0 0-40 0 0,4 4 164 0 0,-1-2-26 0 0,1-1 0 0 0,-1 1-1 0 0,1-1 1 0 0,-1 0 0 0 0,1 0-1 0 0,0 0 1 0 0,-1-1 0 0 0,1 0-1 0 0,0 0 1 0 0,0 0-1 0 0,0-1 1 0 0,0 0 0 0 0,0 0-1 0 0,0-1 1 0 0,0 1 0 0 0,0-1-1 0 0,0 0 1 0 0,0-1 0 0 0,-1 0-1 0 0,1 0 1 0 0,0 0 0 0 0,-1 0-1 0 0,0-1 1 0 0,1 0 0 0 0,-1 0-1 0 0,0-1 1 0 0,2-1-138 0 0,95-64 794 0 0,-68 107-991 0 0,-24-33 234 0 0,1-1 0 0 0,0 0 0 0 0,0-1 0 0 0,0 0 0 0 0,0-1-1 0 0,1 0 1 0 0,-1 0 0 0 0,1-1 0 0 0,-1-1 0 0 0,1 0 0 0 0,-1-1-1 0 0,1 0 1 0 0,1-1-37 0 0,-3 0 90 0 0,-1 0 0 0 0,1-1-1 0 0,0 0 1 0 0,-1-1 0 0 0,0 0 0 0 0,0 0-1 0 0,0-1 1 0 0,0-1 0 0 0,-1 1 0 0 0,0-1-1 0 0,0-1 1 0 0,0 1 0 0 0,-1-1 0 0 0,4-5-90 0 0,-8 8 30 0 0,0 0 0 0 0,0 0 0 0 0,0-1 0 0 0,-1 1 1 0 0,0 0-1 0 0,1-1 0 0 0,-2 0 0 0 0,1 0 0 0 0,0 1 1 0 0,-1-1-1 0 0,0 0 0 0 0,0 0 0 0 0,-1 0 0 0 0,1 0 1 0 0,-1 0-1 0 0,0 0 0 0 0,-1 0 0 0 0,1 0 0 0 0,-1 0 1 0 0,0-1-31 0 0,0 4-38 0 0,0 1 0 0 0,0-1 0 0 0,0 1 0 0 0,0 0 0 0 0,0-1 0 0 0,0 1 0 0 0,0 0 0 0 0,0 0 1 0 0,-1 0-1 0 0,1 0 0 0 0,0 0 0 0 0,-1 0 0 0 0,1 0 0 0 0,-1 0 0 0 0,1 1 0 0 0,-1-1 0 0 0,0 0 0 0 0,1 1 0 0 0,-1-1 1 0 0,0 1-1 0 0,1 0 0 0 0,-1 0 0 0 0,0-1 0 0 0,1 1 0 0 0,-1 0 0 0 0,0 1 0 0 0,1-1 0 0 0,-1 0 0 0 0,0 0 0 0 0,0 1 38 0 0,-32 4-6273 0 0,29-2-297 0 0,1 1-5083 0 0</inkml:trace>
  <inkml:trace contextRef="#ctx0" brushRef="#br0" timeOffset="29796.533">16786 817 464 0 0,'0'0'3067'0'0,"0"0"-650"0"0,0 0 22 0 0,0 0 130 0 0,0 0-101 0 0,0 0-379 0 0,0 0-553 0 0,0 0-500 0 0,0 0-264 0 0,0 0-129 0 0,0 0-83 0 0,0 0-22 0 0,0 0-39 0 0,-5 0-69 0 0,-7 0-240 0 0,0 1 0 0 0,-1 0 1 0 0,1 1-1 0 0,0 0 0 0 0,0 1 0 0 0,0 0 0 0 0,0 1 0 0 0,0 0 0 0 0,1 1 0 0 0,-1 0 0 0 0,-9 7-190 0 0,17-10 9 0 0,0 1 0 0 0,0-1 0 0 0,0 1 0 0 0,0 0 0 0 0,1-1-1 0 0,-1 2 1 0 0,1-1 0 0 0,-1 0 0 0 0,1 1 0 0 0,0-1 0 0 0,1 1-1 0 0,-1 0 1 0 0,1 0 0 0 0,0 0 0 0 0,-1 0 0 0 0,2 1-1 0 0,-1-1 1 0 0,0 0 0 0 0,1 1 0 0 0,0-1 0 0 0,0 1 0 0 0,0 0-1 0 0,1-1 1 0 0,0 1 0 0 0,0-1 0 0 0,0 1 0 0 0,0 0 0 0 0,1-1-1 0 0,0 4-8 0 0,2-4 20 0 0,0-1-1 0 0,0 1 0 0 0,1-1 1 0 0,-1 0-1 0 0,1 0 0 0 0,-1-1 1 0 0,1 1-1 0 0,0-1 0 0 0,0 0 1 0 0,1 0-1 0 0,-1 0 0 0 0,0 0 0 0 0,1-1 1 0 0,-1 1-1 0 0,1-1 0 0 0,-1 0 1 0 0,1-1-1 0 0,-1 1 0 0 0,1-1 1 0 0,0 0-1 0 0,-1 0 0 0 0,1-1 1 0 0,3 0-20 0 0,6 0 51 0 0,0-2 1 0 0,0 0 0 0 0,0-1 0 0 0,-1 0 0 0 0,0-1 0 0 0,1 0-1 0 0,-2-1 1 0 0,1-1 0 0 0,-1 0 0 0 0,0 0 0 0 0,0-1 0 0 0,-1-1 0 0 0,6-5-52 0 0,27-18 11 0 0,-45 33-16 0 0,1-1 0 0 0,-1 1 0 0 0,1-1-1 0 0,0 0 1 0 0,-1 1 0 0 0,1-1 0 0 0,0 1 0 0 0,-1-1 0 0 0,1 1 0 0 0,0-1-1 0 0,0 1 1 0 0,0-1 0 0 0,-1 1 0 0 0,1-1 0 0 0,0 1 0 0 0,0-1 0 0 0,0 1 0 0 0,0-1-1 0 0,0 1 1 0 0,0-1 0 0 0,0 1 0 0 0,0 0 0 0 0,0-1 0 0 0,0 1 0 0 0,0-1-1 0 0,0 1 1 0 0,1-1 0 0 0,-1 1 0 0 0,0-1 0 0 0,0 1 0 0 0,0-1 0 0 0,1 1-1 0 0,-1-1 1 0 0,0 1 0 0 0,1-1 0 0 0,-1 0 0 0 0,0 1 0 0 0,1-1 0 0 0,-1 1-1 0 0,1-1 1 0 0,-1 0 0 0 0,0 1 0 0 0,1-1 0 0 0,-1 0 0 0 0,1 1 0 0 0,-1-1-1 0 0,1 0 1 0 0,-1 0 0 0 0,1 0 0 0 0,-1 0 0 0 0,1 1 0 0 0,-1-1 0 0 0,1 0 0 0 0,0 0-1 0 0,-1 0 1 0 0,1 0 0 0 0,-1 0 0 0 0,1 0 0 0 0,-1 0 0 0 0,1 0 0 0 0,-1-1-1 0 0,1 1 1 0 0,-1 0 0 0 0,1 0 0 0 0,-1 0 0 0 0,1 0 0 0 0,-1-1 0 0 0,1 1-1 0 0,-1 0 6 0 0,-1 13 47 0 0,1-10-49 0 0,-1 0-1 0 0,1 0 1 0 0,0 0 0 0 0,0 0-1 0 0,0 0 1 0 0,0 0 0 0 0,0 0-1 0 0,0 0 1 0 0,1 0 0 0 0,0 0-1 0 0,-1 0 1 0 0,1 0-1 0 0,0-1 1 0 0,1 1 0 0 0,-1 0-1 0 0,0-1 1 0 0,1 1 0 0 0,-1 0-1 0 0,1-1 1 0 0,0 0 0 0 0,0 1-1 0 0,0-1 1 0 0,0 0 0 0 0,0 0-1 0 0,0 0 1 0 0,1 0 0 0 0,-1-1-1 0 0,1 1 1 0 0,-1-1 0 0 0,1 1-1 0 0,0-1 1 0 0,0 0 0 0 0,0 0 2 0 0,22 0 7 0 0,54-11 51 0 0,-72 7-39 0 0,18-9 2 0 0,0 0 1 0 0,0-2-1 0 0,-1-1 1 0 0,-1 0-1 0 0,-1-2 1 0 0,0-1-1 0 0,-2 0 0 0 0,1-2 1 0 0,-2 0-1 0 0,1-3-21 0 0,-18 22-6 0 0,-1-1-1 0 0,1 1 0 0 0,0-1 0 0 0,-1 0 1 0 0,1 1-1 0 0,-1-1 0 0 0,0 0 0 0 0,1 0 1 0 0,-1 0-1 0 0,0 1 0 0 0,0-2 0 0 0,0 1 1 0 0,0 0-1 0 0,-1 0 0 0 0,1 0 0 0 0,0 0 1 0 0,-1 0-1 0 0,0-1 0 0 0,1 1 0 0 0,-1 0 1 0 0,0 0-1 0 0,0-1 0 0 0,0 1 0 0 0,-1 0 1 0 0,1 0-1 0 0,0 0 0 0 0,-1-1 0 0 0,1 1 1 0 0,-1 0-1 0 0,0 0 0 0 0,0 0 0 0 0,0 0 1 0 0,0 0-1 0 0,0 0 0 0 0,0 0 0 0 0,-1 0 1 0 0,1 1-1 0 0,-1-1 0 0 0,1 0 0 0 0,-1 1 1 0 0,1-1-1 0 0,-1 1 0 0 0,0-1 1 0 0,0 1-1 0 0,0 0 0 0 0,0 0 0 0 0,0 0 1 0 0,0 0-1 0 0,0 0 0 0 0,0 0 0 0 0,-2 0 7 0 0,-2 1-55 0 0,-1 0 1 0 0,0 0-1 0 0,0 0 0 0 0,1 1 0 0 0,-1 0 0 0 0,0 0 0 0 0,1 1 0 0 0,-1 0 0 0 0,1 0 1 0 0,-1 0-1 0 0,1 1 0 0 0,0 0 0 0 0,0 0 0 0 0,-4 4 55 0 0,3-3-14 0 0,6-3 0 0 0,-1-1 0 0 0,0 0 1 0 0,1 0-1 0 0,-1 1 1 0 0,0-1-1 0 0,1 1 0 0 0,-1-1 1 0 0,0 1-1 0 0,1 0 0 0 0,-1-1 1 0 0,1 1-1 0 0,0 0 1 0 0,-1 0-1 0 0,1 0 0 0 0,0 0 1 0 0,-1 1-1 0 0,1-1 1 0 0,0 0-1 0 0,0 0 0 0 0,0 1 1 0 0,0-1-1 0 0,0 1 1 0 0,0-1-1 0 0,0 1 0 0 0,1-1 1 0 0,-1 1-1 0 0,1-1 1 0 0,-1 1-1 0 0,1 0 0 0 0,-1-1 1 0 0,1 1-1 0 0,0 0 1 0 0,0-1-1 0 0,0 1 0 0 0,0 0 1 0 0,0-1-1 0 0,0 1 1 0 0,0 0-1 0 0,0-1 0 0 0,1 1 1 0 0,-1 0-1 0 0,1-1 1 0 0,-1 1-1 0 0,1 0 0 0 0,0-1 1 0 0,0 1-1 0 0,0-1 1 0 0,-1 0-1 0 0,1 1 0 0 0,1 0 14 0 0,94 10 114 0 0,86-3 102 0 0,-181-9-214 0 0,0 0 1 0 0,0 0-1 0 0,0 0 1 0 0,0 0 0 0 0,0 1-1 0 0,1-1 1 0 0,-1 0 0 0 0,0 1-1 0 0,0-1 1 0 0,0 1-1 0 0,0-1 1 0 0,0 1 0 0 0,0 0-1 0 0,-1-1 1 0 0,1 1-1 0 0,0 0 1 0 0,0 0 0 0 0,0-1-1 0 0,0 1 1 0 0,-1 0-1 0 0,1 0 1 0 0,-1 0 0 0 0,1 0-1 0 0,0 0 1 0 0,-1 0-1 0 0,1 0 1 0 0,-1 0 0 0 0,0 0-1 0 0,1 0 1 0 0,-1 0-1 0 0,0 1 1 0 0,0-1 0 0 0,0 0-1 0 0,0 0 1 0 0,0 0-1 0 0,0 0 1 0 0,0 0 0 0 0,0 0-1 0 0,0 1 1 0 0,0-1-1 0 0,-1 0 1 0 0,1 0 0 0 0,0 0-1 0 0,-1 0 1 0 0,1 0 0 0 0,-1 0-1 0 0,1 0 1 0 0,-1 1-3 0 0,-33 49 85 0 0,31-47-89 0 0,-43 56-1084 0 0,46-54-719 0 0,5-3-10556 0 0,-3-3 3975 0 0</inkml:trace>
  <inkml:trace contextRef="#ctx0" brushRef="#br0" timeOffset="30256.755">17778 775 0 0 0,'0'0'3322'0'0,"0"0"-249"0"0,0 0-430 0 0,0 0-735 0 0,0 0-770 0 0,0 0-405 0 0,0 0-102 0 0,0 0-28 0 0,0 0-52 0 0,0 0-96 0 0,0 0-107 0 0,0 0-91 0 0,0 0-76 0 0,-22 27-49 0 0,-69 84-29 0 0,65-60 13 0 0,27-44-81 0 0,-2-5-12 0 0,1 1 0 0 0,0-1 0 0 0,0 0 0 0 0,0 0 0 0 0,1 0 0 0 0,-1 1 0 0 0,0-1-1 0 0,1 0 1 0 0,0 0 0 0 0,-1 0 0 0 0,1 0 0 0 0,0 0 0 0 0,0 0 0 0 0,0 0 0 0 0,0 0 0 0 0,0 0 0 0 0,1 0 0 0 0,-1-1 0 0 0,1 1 0 0 0,-1-1 0 0 0,1 1 0 0 0,-1-1 0 0 0,1 1 0 0 0,0-1 0 0 0,0 0 0 0 0,0 1 0 0 0,-1-1 0 0 0,1 0 0 0 0,0-1 0 0 0,1 1 0 0 0,-1 0 0 0 0,0 0-1 0 0,0-1 1 0 0,0 1 0 0 0,0-1 0 0 0,0 0 0 0 0,1 0-23 0 0,9 1 286 0 0,1-1-1 0 0,-1-1 1 0 0,0 0-1 0 0,0 0 1 0 0,1-1-1 0 0,-1-1 1 0 0,-1 0-1 0 0,1-1 1 0 0,0 0-1 0 0,-1 0 1 0 0,0-2-1 0 0,0 1 1 0 0,0-1-1 0 0,-1-1 1 0 0,0 0-1 0 0,0 0 1 0 0,3-4-286 0 0,8-7 215 0 0,-1-2 0 0 0,-1 0 0 0 0,0-1 0 0 0,-2 0 0 0 0,0-2 0 0 0,-2 0 0 0 0,3-6-215 0 0,-14 23-15 0 0,0 0 0 0 0,0 0-1 0 0,-1 0 1 0 0,0 0 0 0 0,0 0 0 0 0,-1-1-1 0 0,0 1 1 0 0,0-1 0 0 0,0 0 0 0 0,-1 0 0 0 0,0 0-1 0 0,0 1 1 0 0,-1-1 0 0 0,0 0 0 0 0,0 0-1 0 0,0 0 1 0 0,-1 0 0 0 0,0 0 0 0 0,0 0 0 0 0,-1 0-1 0 0,0 1 1 0 0,0-1 0 0 0,-1 1 0 0 0,0-1-1 0 0,0 1 1 0 0,0 0 0 0 0,-1 0 0 0 0,0 1 0 0 0,0-1-1 0 0,0 1 1 0 0,-1-1 0 0 0,0 1 0 0 0,0 1-1 0 0,0-1 1 0 0,0 1 0 0 0,-1 0 0 0 0,0 0 0 0 0,0 0-1 0 0,0 1 1 0 0,0 0 0 0 0,-5-2 15 0 0,5 4-11 0 0,-1-1-1 0 0,0 1 1 0 0,0 1 0 0 0,1-1-1 0 0,-1 1 1 0 0,0 0 0 0 0,0 1-1 0 0,1 0 1 0 0,-1 0 0 0 0,0 0-1 0 0,1 1 1 0 0,-1 0 0 0 0,1 0-1 0 0,0 0 1 0 0,0 1 0 0 0,-1 0-1 0 0,2 0 1 0 0,-1 1 0 0 0,0-1-1 0 0,1 1 1 0 0,0 1 0 0 0,-1-1 0 0 0,2 1-1 0 0,-1 0 1 0 0,0 0 0 0 0,1 0-1 0 0,0 1 1 0 0,1-1 0 0 0,-1 1-1 0 0,1 0 1 0 0,0 0 0 0 0,0 0-1 0 0,1 1 1 0 0,0-1 0 0 0,0 0-1 0 0,0 1 1 0 0,1 0 0 0 0,0-1-1 0 0,0 1 1 0 0,1 0 0 0 0,0 0 11 0 0,-1 1 41 0 0,1 0 1 0 0,0 1-1 0 0,1-1 1 0 0,0 1 0 0 0,0-1-1 0 0,1 0 1 0 0,0 0-1 0 0,0 0 1 0 0,1 0-1 0 0,0 0 1 0 0,1 0-1 0 0,0-1 1 0 0,0 1 0 0 0,0-1-1 0 0,1 0 1 0 0,0 0-1 0 0,0-1 1 0 0,1 0-1 0 0,0 1-41 0 0,4 3 5 0 0,0 0-1 0 0,0 0 1 0 0,1-1-1 0 0,0-1 1 0 0,1 0-1 0 0,0-1 1 0 0,0 0-1 0 0,1 0 1 0 0,-1-2-1 0 0,2 1 1 0 0,-1-2 0 0 0,0 0-1 0 0,1 0 1 0 0,0-1-1 0 0,-1-1 1 0 0,1 0-1 0 0,0-1 1 0 0,13-1-5 0 0,5-13-1852 0 0,-15-4-5684 0 0,-12 9-3735 0 0</inkml:trace>
  <inkml:trace contextRef="#ctx0" brushRef="#br0" timeOffset="30608.263">18399 728 5817 0 0,'0'0'2542'0'0,"0"0"-525"0"0,0 0 134 0 0,0 0 167 0 0,0 0-221 0 0,0 0-536 0 0,0 0-517 0 0,0 0-291 0 0,0 0-186 0 0,0 0-124 0 0,0 0-122 0 0,0 0-81 0 0,-17 13-42 0 0,-82 59 100 0 0,67-49-84 0 0,31-22-216 0 0,1-1 0 0 0,0 1-1 0 0,-1-1 1 0 0,1 1 0 0 0,0 0-1 0 0,-1-1 1 0 0,1 1 0 0 0,0-1-1 0 0,0 1 1 0 0,0-1 0 0 0,0 1-1 0 0,-1 0 1 0 0,1-1 0 0 0,0 1-1 0 0,0 0 1 0 0,0-1 0 0 0,0 1-1 0 0,0 0 1 0 0,1-1 0 0 0,-1 1-1 0 0,0-1 1 0 0,0 1 0 0 0,0 0 0 0 0,0-1-1 0 0,1 1 1 0 0,-1-1 0 0 0,0 1-1 0 0,1-1 1 0 0,-1 1 0 0 0,0-1-1 0 0,1 1 1 0 0,-1-1 0 0 0,1 1-1 0 0,-1-1 1 0 0,1 1 0 0 0,-1-1-1 0 0,1 0 1 0 0,-1 1 0 0 0,1-1-1 0 0,-1 0 1 0 0,1 1 0 0 0,-1-1-1 0 0,1 0 1 0 0,0 0 0 0 0,-1 1-1 0 0,1-1 1 0 0,-1 0 0 0 0,1 0-1 0 0,0 0 1 0 0,-1 0 0 0 0,1 0-1 0 0,-1 0 1 0 0,1 0 0 0 0,0 0-1 0 0,-1 0 1 0 0,1 0 0 0 0,0-1 2 0 0,50 11 89 0 0,-46-11-68 0 0,0 0 1 0 0,1 1-1 0 0,-1 0 1 0 0,0 0-1 0 0,1 1 1 0 0,-1-1-1 0 0,1 1 1 0 0,-1 0-1 0 0,0 1 1 0 0,0-1-1 0 0,0 1 1 0 0,0 0-1 0 0,0 0 1 0 0,0 1-1 0 0,0-1 0 0 0,-1 1 1 0 0,1 0-1 0 0,-1 1 1 0 0,0-1-1 0 0,0 1 1 0 0,0-1-1 0 0,0 1 1 0 0,-1 0-1 0 0,1 1 1 0 0,-1-1-1 0 0,0 1 1 0 0,0-1-1 0 0,-1 1 1 0 0,0 0-1 0 0,1 0 1 0 0,-2 0-1 0 0,3 5-21 0 0,-4-4 71 0 0,-1 1 1 0 0,1-1-1 0 0,-1 0 1 0 0,0 0-1 0 0,-1 0 0 0 0,1 0 1 0 0,-1 0-1 0 0,0 0 0 0 0,-1 0 1 0 0,1 0-1 0 0,-1-1 1 0 0,0 0-1 0 0,-1 1 0 0 0,1-1 1 0 0,-1 0-1 0 0,0-1 0 0 0,0 1 1 0 0,-1-1-1 0 0,0 1-71 0 0,1-1 17 0 0,2 0-32 0 0,-1 0 0 0 0,0 0 1 0 0,1-1-1 0 0,-2 1 0 0 0,1-1 0 0 0,0 1 0 0 0,-1-1 0 0 0,0 0 0 0 0,1-1 1 0 0,-1 1-1 0 0,0 0 0 0 0,-1-1 0 0 0,1 0 0 0 0,0 0 0 0 0,-1-1 0 0 0,1 1 1 0 0,-1-1-1 0 0,1 0 0 0 0,-1 0 0 0 0,0 0 0 0 0,1-1 0 0 0,-1 1 0 0 0,0-1 1 0 0,1 0-1 0 0,-1-1 0 0 0,0 1 15 0 0,-11-26-3843 0 0,11 15-3331 0 0,3 3-4541 0 0</inkml:trace>
  <inkml:trace contextRef="#ctx0" brushRef="#br0" timeOffset="31360.91">19225 794 0 0 0,'0'0'513'0'0,"0"0"388"0"0,0 0 222 0 0,0 0 125 0 0,0 0 149 0 0,0 0 61 0 0,0 0 49 0 0,0 0 91 0 0,0 0 71 0 0,0 0-31 0 0,0 0-158 0 0,11-7-206 0 0,34-21-272 0 0,-45 27-959 0 0,1 1 0 0 0,-1-1 0 0 0,0 1 0 0 0,0-1 0 0 0,0 1 1 0 0,0-1-1 0 0,0 1 0 0 0,0-1 0 0 0,0 1 0 0 0,0-1 0 0 0,0 1 1 0 0,0-1-1 0 0,0 0 0 0 0,0 1 0 0 0,0-1 0 0 0,0 1 1 0 0,0-1-1 0 0,-1 1 0 0 0,1 0 0 0 0,0-1 0 0 0,0 1 0 0 0,-1-1 1 0 0,1 1-1 0 0,0-1 0 0 0,0 1 0 0 0,-1 0 0 0 0,1-1 0 0 0,-1 1 1 0 0,1-1-1 0 0,0 1 0 0 0,-1 0 0 0 0,1-1 0 0 0,-1 1 0 0 0,1 0 1 0 0,-1 0-1 0 0,1 0 0 0 0,0-1 0 0 0,-1 1 0 0 0,1 0 0 0 0,-1 0 1 0 0,1 0-1 0 0,-1 0 0 0 0,1 0 0 0 0,-1 0 0 0 0,0 0 1 0 0,1 0-1 0 0,-1 0 0 0 0,1 0 0 0 0,-1 0 0 0 0,1 0 0 0 0,-1 0 1 0 0,1 0-1 0 0,-1 0 0 0 0,1 0 0 0 0,-1 1 0 0 0,1-1 0 0 0,0 0 1 0 0,-1 0-1 0 0,0 1-43 0 0,-137 11 2931 0 0,134-12-2880 0 0,-1 0-1 0 0,1 1 0 0 0,-1-1 1 0 0,1 1-1 0 0,-1 0 1 0 0,1 0-1 0 0,0 1 1 0 0,0-1-1 0 0,0 1 1 0 0,0 0-1 0 0,0 0 0 0 0,0 1 1 0 0,0-1-1 0 0,0 1 1 0 0,1-1-1 0 0,-1 1 1 0 0,1 0-1 0 0,0 1 1 0 0,0-1-1 0 0,0 0 0 0 0,0 1 1 0 0,1 0-1 0 0,0 0 1 0 0,-1-1-1 0 0,1 1 1 0 0,1 1-1 0 0,-1-1 1 0 0,0 0-1 0 0,1 0 0 0 0,0 1 1 0 0,0-1-1 0 0,0 0 1 0 0,1 1-1 0 0,-1-1 1 0 0,1 1-1 0 0,0-1 1 0 0,1 1-1 0 0,-1-1 0 0 0,1 1 1 0 0,0 2-51 0 0,4 3 43 0 0,0 0-1 0 0,1 0 1 0 0,0-1 0 0 0,1 0 0 0 0,-1 0-1 0 0,2-1 1 0 0,-1 0 0 0 0,1 0 0 0 0,1-1-1 0 0,-1 1 1 0 0,1-2 0 0 0,0 0 0 0 0,1 0-1 0 0,-1 0 1 0 0,1-1 0 0 0,0-1 0 0 0,5 2-43 0 0,1 0 20 0 0,-13-3-30 0 0,1-1 0 0 0,0 0-1 0 0,0 0 1 0 0,0-1 0 0 0,0 1-1 0 0,0-1 1 0 0,1 0 0 0 0,-1 0-1 0 0,0 0 1 0 0,1-1-1 0 0,-1 1 1 0 0,0-1 0 0 0,1 0-1 0 0,-1 0 1 0 0,0-1 0 0 0,1 1-1 0 0,-1-1 1 0 0,0 0 0 0 0,1 0-1 0 0,-1-1 1 0 0,0 1 0 0 0,0-1-1 0 0,3-2 11 0 0,5-5-536 0 0,17-14-1747 0 0,-12 6-5092 0 0,-11 9-4259 0 0</inkml:trace>
  <inkml:trace contextRef="#ctx0" brushRef="#br0" timeOffset="31758.025">19408 909 3801 0 0,'0'0'2875'0'0,"0"0"-1415"0"0,0 0 39 0 0,0 0 482 0 0,0 0 127 0 0,0 0-130 0 0,0 0-288 0 0,0 0-298 0 0,0 0-228 0 0,35 5-193 0 0,108 12-176 0 0,-50-23 355 0 0,-78 3-946 0 0,-1 0 1 0 0,0-2-1 0 0,0 1 1 0 0,0-2-1 0 0,0 0 1 0 0,-1 0-1 0 0,0-1 1 0 0,0-1-1 0 0,-1 0 1 0 0,0-1-1 0 0,8-7-204 0 0,-19 15 16 0 0,1-1-1 0 0,0 1 0 0 0,-1-1 1 0 0,1 0-1 0 0,-1 1 0 0 0,1-1 1 0 0,-1 0-1 0 0,0 0 1 0 0,0 0-1 0 0,0 0 0 0 0,0 0 1 0 0,0 0-1 0 0,0 0 0 0 0,-1 0 1 0 0,1 0-1 0 0,-1-1 0 0 0,1 1 1 0 0,-1 0-1 0 0,0 0 0 0 0,0 0 1 0 0,0-1-1 0 0,0 1 0 0 0,0 0 1 0 0,0 0-1 0 0,-1-1 0 0 0,1 1 1 0 0,-1 0-1 0 0,0 0 0 0 0,1 0 1 0 0,-1 0-1 0 0,0 0 1 0 0,0 0-1 0 0,0 0 0 0 0,-1 0 1 0 0,1 0-1 0 0,0 0 0 0 0,-1 1 1 0 0,1-1-1 0 0,-1 1 0 0 0,1-1 1 0 0,-1 1-1 0 0,0-1 0 0 0,0 1 1 0 0,0 0-1 0 0,0 0 0 0 0,0 0 1 0 0,0 0-1 0 0,0 0 0 0 0,0 0 1 0 0,0 0-1 0 0,0 1 1 0 0,0-1-1 0 0,-1 1 0 0 0,1 0 1 0 0,-1 0-16 0 0,-14-2-30 0 0,1 1 0 0 0,-1 1 1 0 0,0 0-1 0 0,1 1 1 0 0,-1 1-1 0 0,1 1 1 0 0,0 0-1 0 0,0 1 0 0 0,0 1 1 0 0,0 0-1 0 0,1 1 1 0 0,0 1-1 0 0,0 1 1 0 0,0 0-1 0 0,1 0 1 0 0,0 2-1 0 0,1 0 0 0 0,-6 6 30 0 0,15-13-6 0 0,1 0-1 0 0,-1 1 1 0 0,1-1 0 0 0,0 1-1 0 0,0 0 1 0 0,1 0-1 0 0,-1 0 1 0 0,1 0-1 0 0,0 1 1 0 0,0-1-1 0 0,0 1 1 0 0,1-1-1 0 0,-1 1 1 0 0,1 0-1 0 0,0-1 1 0 0,1 1-1 0 0,-1 0 1 0 0,1 0-1 0 0,0 0 1 0 0,0-1-1 0 0,0 1 1 0 0,1 0-1 0 0,0 0 1 0 0,-1 0-1 0 0,2-1 1 0 0,-1 1 0 0 0,1-1-1 0 0,-1 1 1 0 0,1-1-1 0 0,1 1 1 0 0,-1-1-1 0 0,0 0 1 0 0,1 0-1 0 0,0 0 1 0 0,0 0-1 0 0,0-1 1 0 0,1 1-1 0 0,-1-1 1 0 0,1 0-1 0 0,0 0 1 0 0,-1 0-1 0 0,5 2 7 0 0,8 5-71 0 0,0-1-1 0 0,0 0 1 0 0,1-1-1 0 0,0-1 1 0 0,0-1-1 0 0,0 0 1 0 0,1-1-1 0 0,0-1 0 0 0,8 0 72 0 0,55-3-3719 0 0,-62-8-69 0 0,-7 1-1669 0 0,-9 4 2372 0 0,2-2-5375 0 0</inkml:trace>
  <inkml:trace contextRef="#ctx0" brushRef="#br0" timeOffset="32195.926">19913 1048 0 0 0,'0'0'2268'0'0,"0"0"358"0"0,0 0-1 0 0,0 0-262 0 0,0 0-284 0 0,0 0-256 0 0,0 0-254 0 0,0 0-254 0 0,0 0-231 0 0,0 0-168 0 0,0 0-100 0 0,24-9-61 0 0,76-28-76 0 0,-42-2 785 0 0,-48 25-1219 0 0,57-69 436 0 0,-32 42-561 0 0,-34 41-95 0 0,-1 0 24 0 0,0 0-27 0 0,-2 23-397 0 0,1-17 388 0 0,0-1 1 0 0,1 0 0 0 0,-1 0-1 0 0,1 0 1 0 0,0 1-1 0 0,1-1 1 0 0,-1 0-1 0 0,1 0 1 0 0,0 0-1 0 0,0 0 1 0 0,1 0 0 0 0,-1 0-1 0 0,1 0 1 0 0,0 0-1 0 0,0 0 1 0 0,1-1-1 0 0,0 1 1 0 0,-1-1-1 0 0,2 0 1 0 0,-1 0-1 0 0,0 0 1 0 0,1 0 0 0 0,0 0-1 0 0,-1-1 1 0 0,1 1-1 0 0,1-1 1 0 0,-1 0-1 0 0,0-1 1 0 0,1 1-1 0 0,0-1 1 0 0,-1 0-1 0 0,1 0 1 0 0,0 0 0 0 0,0-1-1 0 0,0 1 1 0 0,0-1-1 0 0,1 0 1 0 0,-1-1-14 0 0,2 1 105 0 0,1 0 1 0 0,-1 0 0 0 0,1-1 0 0 0,-1 0-1 0 0,1-1 1 0 0,-1 1 0 0 0,0-1 0 0 0,1-1-1 0 0,-1 0 1 0 0,0 0 0 0 0,0 0-1 0 0,0-1 1 0 0,0 0 0 0 0,-1 0 0 0 0,1 0-1 0 0,-1-1 1 0 0,1 0 0 0 0,-1-1 0 0 0,-1 1-1 0 0,1-1 1 0 0,-1 0 0 0 0,1-1-1 0 0,-1 1 1 0 0,-1-1 0 0 0,1-1-106 0 0,33-69-814 0 0,-35 66-570 0 0,-1 2-2348 0 0,-1 3-3466 0 0,-1 1-4765 0 0</inkml:trace>
  <inkml:trace contextRef="#ctx0" brushRef="#br0" timeOffset="32511.228">21000 470 12803 0 0,'0'0'1993'0'0,"0"0"-201"0"0,0 0-47 0 0,0 0-263 0 0,0 0-359 0 0,0 0-360 0 0,0 0-310 0 0,0 0-37 0 0,0 0 26 0 0,0 0-4 0 0,0 0-16 0 0,0 0-34 0 0,-10 20-51 0 0,-29 60-43 0 0,17 20 518 0 0,18 19-429 0 0,5-96-378 0 0,0-1-1 0 0,-2 0 1 0 0,-1 0-1 0 0,0 1 1 0 0,-2-1 0 0 0,-3 9-5 0 0,5-23-237 0 0,-19 36 321 0 0,-8-33-4836 0 0,27-10 3614 0 0,-3-1-2572 0 0,2-2-1769 0 0,-2-4-5403 0 0</inkml:trace>
  <inkml:trace contextRef="#ctx0" brushRef="#br0" timeOffset="32778.972">20666 775 10946 0 0,'0'0'1703'0'0,"0"0"-489"0"0,0 0-111 0 0,0 0 82 0 0,0 0-67 0 0,0 0-100 0 0,0 0-124 0 0,0 0-131 0 0,0 0-121 0 0,0 0-115 0 0,0 0-113 0 0,33-4-87 0 0,103-9-79 0 0,-14-1 257 0 0,28-1-494 0 0,-126 12-336 0 0,5-1-1148 0 0,-10 3-6802 0 0,-15 1-2622 0 0</inkml:trace>
  <inkml:trace contextRef="#ctx0" brushRef="#br0" timeOffset="33475.992">21196 771 0 0 0,'0'0'1160'0'0,"0"0"703"0"0,0 0 274 0 0,0 0-50 0 0,0 0-105 0 0,0 0-209 0 0,0 0-138 0 0,0 0-161 0 0,0 0-154 0 0,0 0-95 0 0,0 0-105 0 0,23 11-88 0 0,73 32-105 0 0,-35-32 701 0 0,-45-11-1336 0 0,0-2 1 0 0,0 0-1 0 0,0 0 0 0 0,-1-2 0 0 0,1 0 0 0 0,-1 0 0 0 0,1-2 1 0 0,-2 0-1 0 0,1 0 0 0 0,0-2 0 0 0,-1 0 0 0 0,-1 0 0 0 0,1-2-292 0 0,-13 10 12 0 0,1-1-1 0 0,-1 0 1 0 0,0 1-1 0 0,1-1 0 0 0,-1 0 1 0 0,0 0-1 0 0,1 0 1 0 0,-1 0-1 0 0,0 0 0 0 0,0 0 1 0 0,0 0-1 0 0,0 0 1 0 0,0-1-1 0 0,0 1 0 0 0,0 0 1 0 0,-1-1-1 0 0,1 1 1 0 0,0 0-1 0 0,-1-1 0 0 0,1 1 1 0 0,-1-1-1 0 0,1 1 1 0 0,-1-1-1 0 0,0 1 1 0 0,0-1-1 0 0,1 1 0 0 0,-1-1 1 0 0,0 1-1 0 0,0-1 1 0 0,-1 0-1 0 0,1 1 0 0 0,0-1 1 0 0,0 1-1 0 0,-1-1 1 0 0,1 1-1 0 0,-1-1 0 0 0,0 1 1 0 0,1 0-1 0 0,-1-1 1 0 0,0 1-1 0 0,0 0 0 0 0,1-1 1 0 0,-1 1-1 0 0,0 0 1 0 0,-1 0-1 0 0,1 0 0 0 0,0 0 1 0 0,0 0-1 0 0,0 0 1 0 0,0 0-1 0 0,-1 0 0 0 0,1 0 1 0 0,-1 1-1 0 0,1-1 1 0 0,0 0-1 0 0,-1 1 1 0 0,1-1-1 0 0,-1 1 0 0 0,1 0 1 0 0,-1-1-1 0 0,1 1 1 0 0,-1 0-1 0 0,0 0 0 0 0,1 0 1 0 0,-1 0-1 0 0,1 0 1 0 0,-1 1-12 0 0,-98 10-694 0 0,80-4 502 0 0,0 0-1 0 0,0 2 1 0 0,1 0 0 0 0,1 1-1 0 0,0 1 1 0 0,0 0-1 0 0,1 2 1 0 0,0 0 0 0 0,1 1-1 0 0,1 0 1 0 0,0 1 0 0 0,-9 14 192 0 0,22-27-2 0 0,0 1 1 0 0,0 0 0 0 0,0-1 0 0 0,0 1 0 0 0,1 0-1 0 0,-1 0 1 0 0,1 0 0 0 0,0 0 0 0 0,0 0 0 0 0,0 0 0 0 0,0 0-1 0 0,1 0 1 0 0,-1 0 0 0 0,1 1 0 0 0,0-1 0 0 0,0 0-1 0 0,0 0 1 0 0,0 1 0 0 0,0-1 0 0 0,1 0 0 0 0,0 0-1 0 0,-1 0 1 0 0,1 0 0 0 0,0 0 0 0 0,1 0 0 0 0,-1 0 0 0 0,0 0-1 0 0,1 0 1 0 0,0 0 0 0 0,-1 0 0 0 0,1-1 0 0 0,0 1-1 0 0,1-1 1 0 0,-1 0 0 0 0,0 1 0 0 0,2 0 1 0 0,12 5 101 0 0,1-1 0 0 0,0 0-1 0 0,0-2 1 0 0,0 0 0 0 0,1 0 0 0 0,-1-2 0 0 0,1 0 0 0 0,0-1-1 0 0,0-1 1 0 0,0 0 0 0 0,0-2 0 0 0,0 0 0 0 0,14-3-101 0 0,3-2 236 0 0,0-2-1 0 0,-1-1 1 0 0,0-2 0 0 0,0-1-1 0 0,-2-1 1 0 0,1-2 0 0 0,8-7-236 0 0,-18 9 27 0 0,0-2 1 0 0,-1-1 0 0 0,-1 0 0 0 0,0-2-1 0 0,-1 0 1 0 0,-1-1 0 0 0,-1-1 0 0 0,-1-1 0 0 0,0-1-1 0 0,-2 0 1 0 0,0-1 0 0 0,6-15-28 0 0,-19 33 0 0 0,1 1-1 0 0,-1-1 1 0 0,0 1 0 0 0,0-1 0 0 0,-1 0-1 0 0,1 0 1 0 0,-1 0 0 0 0,0 0 0 0 0,-1 0-1 0 0,1 0 1 0 0,-1 0 0 0 0,0 0 0 0 0,0 0-1 0 0,-1-1 1 0 0,1 1 0 0 0,-1-1 0 0 0,-2 5-13 0 0,1-1 1 0 0,-1 1-1 0 0,0 0 1 0 0,1 0-1 0 0,-1 0 1 0 0,0 0-1 0 0,0 1 1 0 0,0-1-1 0 0,1 1 1 0 0,-1-1-1 0 0,0 1 1 0 0,0 0 0 0 0,0 0-1 0 0,0 1 1 0 0,0-1-1 0 0,0 0 1 0 0,1 1-1 0 0,-1 0 1 0 0,-2 0 12 0 0,-5 4-21 0 0,0 1 1 0 0,0 0 0 0 0,1 0 0 0 0,-1 0-1 0 0,1 1 1 0 0,1 1 0 0 0,0 0 0 0 0,0 0-1 0 0,0 0 1 0 0,1 1 0 0 0,-5 8 20 0 0,11-16 0 0 0,-1 1 0 0 0,1-1 0 0 0,0 0 0 0 0,0 1 0 0 0,0-1 0 0 0,0 1 0 0 0,1-1 0 0 0,-1 1 0 0 0,0 0 0 0 0,1-1 0 0 0,-1 1 0 0 0,1 0 0 0 0,-1-1 0 0 0,1 1 0 0 0,0 0 0 0 0,0 0 0 0 0,0-1 0 0 0,0 1 0 0 0,0 0 0 0 0,0 0 0 0 0,0-1 0 0 0,0 1 0 0 0,1 0 0 0 0,-1-1 0 0 0,1 1 0 0 0,-1 0 0 0 0,1-1 0 0 0,0 1 0 0 0,0 0 0 0 0,0-1 0 0 0,0 1 0 0 0,0-1 0 0 0,0 0 0 0 0,0 1 0 0 0,0-1 0 0 0,0 0 0 0 0,1 0 0 0 0,-1 1 0 0 0,0-1 0 0 0,1 0 0 0 0,-1-1 0 0 0,1 1 0 0 0,-1 0 0 0 0,1 0 0 0 0,0 0 0 0 0,-1-1 0 0 0,1 1 0 0 0,88 16 197 0 0,-80-16-171 0 0,7 1 29 0 0,-9-2-28 0 0,1 0 0 0 0,-1 1 0 0 0,1 0 0 0 0,-1 0 0 0 0,1 1 0 0 0,-1 0 0 0 0,0 1 0 0 0,0 0 1 0 0,0 0-1 0 0,0 1 0 0 0,-1 0 0 0 0,7 4-27 0 0,-11-3 44 0 0,0 0 1 0 0,-1 1 0 0 0,0-1-1 0 0,0 0 1 0 0,0 1-1 0 0,-1-1 1 0 0,0 1 0 0 0,0 0-1 0 0,0-1 1 0 0,-1 1 0 0 0,0 0-1 0 0,0 0 1 0 0,0-1 0 0 0,-1 1-1 0 0,0 0 1 0 0,0-1-1 0 0,-2 7-44 0 0,-9 33 204 0 0,-4 66 85 0 0,37-95-964 0 0,-12-18-2426 0 0,-1-4-3747 0 0,-6 2-5276 0 0</inkml:trace>
  <inkml:trace contextRef="#ctx0" brushRef="#br0" timeOffset="38598.119">13423 759 0 0 0,'0'0'249'0'0,"0"0"368"0"0,0 0-9 0 0,0 0-114 0 0,0 0-172 0 0,0 0-134 0 0,0-4 65 0 0,0-18 518 0 0,0 21-233 0 0,0 1 14 0 0,0 0-10 0 0,0 0-5 0 0,0 0 27 0 0,0 0 48 0 0,0 0 29 0 0,0 0-6 0 0,0 0-43 0 0,0 0-80 0 0,2 8 4688 0 0,35-7-834 0 0,59-6-1736 0 0,18-14-1570 0 0,-93 19-718 0 0,-14 0 403 0 0,-15 0-83 0 0,-50 18-514 0 0,-105 33 99 0 0,113-39-141 0 0,50-12-75 0 0,0 0-7 0 0,0 0-12 0 0,0 0-15 0 0,0 0 27 0 0,0 0 6 0 0,0 0-6 0 0,0 0 16 0 0,0 0-4 0 0,0 0 4 0 0,0 0 6 0 0,0 0 1 0 0,0 0-6 0 0,0 0-1 0 0,0 0 2 0 0,0 0 3 0 0,0 0-1 0 0,0 0 8 0 0,0 0-5 0 0,0 0-9 0 0,0 0 10 0 0,0 0-14 0 0,0 0-16 0 0,0 0-2 0 0,0 0 2 0 0,-41 12 641 0 0,13-1-647 0 0,27-11-14 0 0,1 0-15 0 0,0 0-12 0 0,0 0-3 0 0,0 0 0 0 0,0 0-2 0 0,0 0-11 0 0,0 0-30 0 0,0 0-15 0 0,0 0-30 0 0,31-5-2208 0 0,-22 1-81 0 0,-3 2-2071 0 0,-2 1-7056 0 0</inkml:trace>
  <inkml:trace contextRef="#ctx0" brushRef="#br0" timeOffset="40426.236">14024 755 0 0 0,'0'0'483'0'0,"0"0"741"0"0,0 0-6 0 0,0 0-293 0 0,0 0-270 0 0,0 0-198 0 0,0 0-131 0 0,21 8 4137 0 0,-16-8-3103 0 0,3 1 462 0 0,-6 5 4141 0 0,-2-5-5488 0 0,0-1-2 0 0,0 0 1 0 0,0 0 0 0 0,0 0-17 0 0,0 0-24 0 0,0 0-21 0 0,-113-4 2643 0 0,113 4-2936 0 0,0 0-10 0 0,0 0-19 0 0,0 0-12 0 0,0 0 9 0 0,0 0-15 0 0,0 0 6 0 0,0 0-2 0 0,0 0-16 0 0,0 0-3 0 0,0 0 6 0 0,-22 0 293 0 0,-28 11-270 0 0,24 9 144 0 0,20-15-3088 0 0,0 1-7130 0 0,6-6-1371 0 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3:10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166 764 5881 0 0,'0'0'3005'0'0,"0"0"-180"0"0,0 0-236 0 0,0 0-337 0 0,0 0-481 0 0,0 0-512 0 0,0 0-418 0 0,0 0-281 0 0,0 0-176 0 0,0 0-93 0 0,0 0-62 0 0,0 0-35 0 0,-17 0-32 0 0,-52 4-40 0 0,66-4-110 0 0,-1 1-1 0 0,0-1 1 0 0,1 1 0 0 0,-1 0 0 0 0,1 0-1 0 0,-1 0 1 0 0,1 0 0 0 0,-1 1 0 0 0,1-1 0 0 0,0 1-1 0 0,0 0 1 0 0,0 0 0 0 0,0 0 0 0 0,0 1-1 0 0,0-1 1 0 0,0 0 0 0 0,1 1 0 0 0,-1 0 0 0 0,1 0-1 0 0,0 0 1 0 0,0 0 0 0 0,0 0 0 0 0,0 0 0 0 0,0 2-12 0 0,1-2 4 0 0,-1 1 0 0 0,1 0 0 0 0,0-1 0 0 0,1 1 1 0 0,-1 0-1 0 0,1 0 0 0 0,-1 0 0 0 0,1 0 0 0 0,1 0 1 0 0,-1 0-1 0 0,0 0 0 0 0,1-1 0 0 0,0 1 1 0 0,0 0-1 0 0,0 0 0 0 0,0 0 0 0 0,1-1 0 0 0,-1 1 1 0 0,1-1-1 0 0,0 1 0 0 0,0-1 0 0 0,0 0 1 0 0,0 0-1 0 0,1 0 0 0 0,-1 0 0 0 0,1 0 0 0 0,0 0 1 0 0,0-1-1 0 0,0 1 0 0 0,0-1 0 0 0,1 0 1 0 0,-1 0-1 0 0,0 0 0 0 0,1 0 0 0 0,-1-1 0 0 0,1 1 1 0 0,0-1-1 0 0,0 0 0 0 0,-1 0 0 0 0,1 0 0 0 0,0-1 1 0 0,0 1-1 0 0,0-1-4 0 0,10 2 71 0 0,0 0 1 0 0,0-1-1 0 0,0-1 0 0 0,1 0 1 0 0,-1-1-1 0 0,0 0 0 0 0,0-2 1 0 0,0 1-1 0 0,-1-1 0 0 0,1-1 1 0 0,-1-1-1 0 0,1 0 0 0 0,-2 0 1 0 0,1-2-1 0 0,0 1 0 0 0,-1-2 1 0 0,0 1-1 0 0,-1-2 1 0 0,0 0-1 0 0,2-2-71 0 0,66-65 91 0 0,-79 110-55 0 0,8 31 17 0 0,-6-59-54 0 0,1-1 1 0 0,1 1 0 0 0,-1-1 0 0 0,1 0 0 0 0,0 0 0 0 0,0 0-1 0 0,0 0 1 0 0,0-1 0 0 0,1 0 0 0 0,0 0 0 0 0,0 0 0 0 0,0 0-1 0 0,1-1 1 0 0,1 1 0 0 0,8 4 62 0 0,0-2-1 0 0,0 1 1 0 0,0-2 0 0 0,1 0-1 0 0,0-1 1 0 0,-1-1 0 0 0,2 0-1 0 0,-1-1 1 0 0,0-1 0 0 0,0 0-1 0 0,0-2 1 0 0,1 1 0 0 0,-1-2-1 0 0,0 0 1 0 0,0-1 0 0 0,0-1-1 0 0,0 0 1 0 0,-1-1-62 0 0,10-4 198 0 0,-1 0-1 0 0,-1-1 1 0 0,0-1 0 0 0,0-1 0 0 0,-1-1 0 0 0,-1-1 0 0 0,0-1-1 0 0,-1-1 1 0 0,6-6-198 0 0,-4 0 45 0 0,-1-1-1 0 0,0-1 1 0 0,-2-1-1 0 0,-1 0 1 0 0,-1-1-1 0 0,-1-1 1 0 0,-1-1-1 0 0,-1 0 1 0 0,-2-1-1 0 0,-1 0 1 0 0,-1-1-1 0 0,-2 0 1 0 0,-1-1-1 0 0,-1 0 1 0 0,-2 0-1 0 0,-1 0 1 0 0,-1 0-1 0 0,-2 0 1 0 0,-3-31-45 0 0,3 51-6 0 0,-1 0 0 0 0,0-1 0 0 0,-1 1 1 0 0,0 0-1 0 0,0 0 0 0 0,-2 0 0 0 0,1 0 1 0 0,-1 1-1 0 0,-1-1 0 0 0,0 1 0 0 0,0 0 1 0 0,-1 0-1 0 0,0 1 0 0 0,-1 0 0 0 0,0 0 0 0 0,0 0 1 0 0,-1 1-1 0 0,0 0 0 0 0,0 1 0 0 0,-1 0 1 0 0,0 0-1 0 0,-1 0 0 0 0,1 2 0 0 0,-1-1 1 0 0,0 1-1 0 0,0 0 0 0 0,-1 1 0 0 0,-1 0 6 0 0,4 3-8 0 0,0 1 0 0 0,0-1 0 0 0,-1 1-1 0 0,1 1 1 0 0,0 0 0 0 0,0 0 0 0 0,0 1 0 0 0,0 0-1 0 0,0 0 1 0 0,1 1 0 0 0,-1-1 0 0 0,0 2 0 0 0,1-1-1 0 0,0 1 1 0 0,0 0 0 0 0,0 1 0 0 0,1 0 0 0 0,-1 0-1 0 0,1 0 1 0 0,0 1 0 0 0,0 0 0 0 0,1 0 0 0 0,0 0-1 0 0,0 1 1 0 0,1 0 0 0 0,-1 0 8 0 0,-6 15 6 0 0,1 0 0 0 0,1 0 0 0 0,1 1-1 0 0,1 0 1 0 0,1 0 0 0 0,1 0 0 0 0,0 1 0 0 0,2 0 0 0 0,2 0 0 0 0,0 0 0 0 0,1 0 0 0 0,3 21-6 0 0,3 0 53 0 0,2-1 0 0 0,2 0 0 0 0,1-1 0 0 0,3-1 0 0 0,1 0 0 0 0,2 0 0 0 0,2-2 0 0 0,2 0 1 0 0,2-1-1 0 0,1-2 0 0 0,27 33-53 0 0,99 118 410 0 0,-41-100-200 0 0,-101-80-97 0 0,-16-15-173 0 0,-14-20-1036 0 0,17-3-2124 0 0,5 20-1034 0 0,-1-1-4251 0 0,1 4-3454 0 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3:04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18 8866 0 0,'0'0'5105'0'0,"0"0"-3921"0"0,0 0-488 0 0,0 0-296 0 0,0 0-288 0 0,0 0-216 0 0,0 0-232 0 0,0 0-408 0 0,0 0-800 0 0,0 0-2441 0 0,0 0-5665 0 0</inkml:trace>
  <inkml:trace contextRef="#ctx0" brushRef="#br0" timeOffset="1150.665">26 52 0 0 0,'0'0'1515'0'0,"0"0"177"0"0,0 0 59 0 0,0 0-48 0 0,0 0-81 0 0,0 0-124 0 0,0 0-127 0 0,0 0-110 0 0,0 0-82 0 0,0 0-57 0 0,3-2-30 0 0,-3 2-936 0 0,0 0 1 0 0,0 0-1 0 0,0-1 0 0 0,0 1 1 0 0,-1 0-1 0 0,1 0 0 0 0,0-1 1 0 0,0 1-1 0 0,0 0 0 0 0,0 0 1 0 0,0-1-1 0 0,0 1 1 0 0,-1 0-1 0 0,1-1 0 0 0,0 1 1 0 0,0 0-1 0 0,0-1 0 0 0,0 1 1 0 0,0 0-1 0 0,0 0 0 0 0,0-1 1 0 0,0 1-1 0 0,1 0 0 0 0,-1-1 1 0 0,0 1-1 0 0,0 0 0 0 0,0-1 1 0 0,0 1-1 0 0,0 0 0 0 0,1-1-156 0 0,-29 8 1051 0 0,105-49-120 0 0,-68 39-1030 0 0,0 1 905 0 0,-20 11-147 0 0,-62 29-386 0 0,111-42-5114 0 0,-24-2-1121 0 0,0 1-5488 0 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3:03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1 120 9138 0 0,'0'0'3795'0'0,"0"0"-1578"0"0,0 0-602 0 0,0 0-93 0 0,0 0-94 0 0,0 0-209 0 0,0 0-332 0 0,0 0-279 0 0,0 0-144 0 0,0 0-20 0 0,0 0 3 0 0,0 0-65 0 0,0 0-83 0 0,0 14-75 0 0,1 47-62 0 0,9 18 232 0 0,-7-68 369 0 0,-1-2-3152 0 0,-1-2-9249 0 0,-1-7-255 0 0</inkml:trace>
  <inkml:trace contextRef="#ctx0" brushRef="#br0" timeOffset="598.11">446 0 11074 0 0,'0'0'2564'0'0,"0"0"-551"0"0,0 0-200 0 0,0 0-78 0 0,0 0-259 0 0,0 0-406 0 0,0 0-401 0 0,0 0-306 0 0,0 0-142 0 0,0 0-61 0 0,0 0-66 0 0,0 0-22 0 0,-9 4-7 0 0,-71 34 159 0 0,76-34-193 0 0,3-4-36 0 0,0 1 0 0 0,-1 0 1 0 0,1 0-1 0 0,0 0 1 0 0,0 0-1 0 0,0 0 0 0 0,0 0 1 0 0,0 1-1 0 0,0-1 1 0 0,0 0-1 0 0,0 0 0 0 0,0 1 1 0 0,1-1-1 0 0,-1 0 1 0 0,1 1-1 0 0,-1-1 1 0 0,1 1-1 0 0,-1-1 0 0 0,1 1 1 0 0,0-1-1 0 0,0 1 1 0 0,-1-1-1 0 0,1 1 0 0 0,0-1 1 0 0,1 1-1 0 0,-1-1 1 0 0,0 1-1 0 0,0-1 1 0 0,1 1-1 0 0,-1-1 0 0 0,0 1 1 0 0,1-1-1 0 0,0 1 1 0 0,0 0 4 0 0,77 51-3 0 0,-72-50 20 0 0,-1 0 0 0 0,0 1 1 0 0,0-1-1 0 0,0 1 0 0 0,0 0 0 0 0,0 0 0 0 0,-1 1 0 0 0,0 0 0 0 0,0-1 1 0 0,0 1-1 0 0,0 0 0 0 0,-1 1 0 0 0,0-1 0 0 0,0 1 0 0 0,0-1 1 0 0,-1 1-1 0 0,0 0 0 0 0,0 0 0 0 0,0 0 0 0 0,-1 0 0 0 0,0 0 1 0 0,0 0-1 0 0,0 5-17 0 0,-1-5 48 0 0,0-3-14 0 0,0 1 0 0 0,0-1 0 0 0,0 0 0 0 0,0 1 0 0 0,0-1 0 0 0,0 1 0 0 0,-1-1 0 0 0,0 0 0 0 0,0 1-1 0 0,0-1 1 0 0,0 0 0 0 0,0 0 0 0 0,-1 0 0 0 0,1 0 0 0 0,-1 0 0 0 0,0 0 0 0 0,0 0 0 0 0,0 0 0 0 0,0 0-34 0 0,-6 5 55 0 0,0 0-1 0 0,0-1 0 0 0,0 1 1 0 0,-1-2-1 0 0,0 1 1 0 0,0-1-1 0 0,-1-1 0 0 0,1 1 1 0 0,-1-2-1 0 0,-1 1 1 0 0,1-1-1 0 0,0-1 0 0 0,-1 0 1 0 0,0-1-1 0 0,0 0 1 0 0,0 0-1 0 0,0-1 0 0 0,0 0 1 0 0,-1-1-55 0 0,9 0-215 0 0,-33-8-368 0 0,32-2-3051 0 0,2-8-4677 0 0,2 8-3329 0 0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3:02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378 338 0 0 0,'0'0'384'0'0,"0"0"739"0"0,0 0 207 0 0,0 0 58 0 0,5-5 71 0 0,16-13 132 0 0,-12-3 7544 0 0,-31 2-7008 0 0,-82-7 51 0 0,93 26-2124 0 0,0 0 1 0 0,1 1-1 0 0,-1 0 1 0 0,0 1-1 0 0,1 0 0 0 0,-1 1 1 0 0,1 0-1 0 0,-1 0 0 0 0,1 1 1 0 0,0 1-1 0 0,1-1 0 0 0,-1 2 1 0 0,1-1-1 0 0,0 1 1 0 0,0 1-1 0 0,1 0 0 0 0,-8 7-54 0 0,6-5 26 0 0,1 1 0 0 0,0 0 0 0 0,0 1 1 0 0,1-1-1 0 0,1 1 0 0 0,-1 1 0 0 0,2 0 0 0 0,0 0 0 0 0,0 0 0 0 0,1 0 0 0 0,-1 7-26 0 0,3-12 36 0 0,1 1-1 0 0,0-1 1 0 0,1 1 0 0 0,-1-1 0 0 0,1 1-1 0 0,1 0 1 0 0,0 0 0 0 0,0 0 0 0 0,0-1-1 0 0,1 1 1 0 0,0 0 0 0 0,1 0-1 0 0,-1-1 1 0 0,2 1 0 0 0,-1-1 0 0 0,1 1-1 0 0,0-1 1 0 0,0 0 0 0 0,1 0 0 0 0,0-1-1 0 0,0 1 1 0 0,1-1 0 0 0,0 0-1 0 0,0 0 1 0 0,0 0 0 0 0,1-1 0 0 0,0 1-1 0 0,0-1 1 0 0,0-1 0 0 0,0 1 0 0 0,1-1-1 0 0,0 0 1 0 0,0-1 0 0 0,0 0-1 0 0,0 0 1 0 0,1 0 0 0 0,-1-1 0 0 0,5 1-36 0 0,-1 0 130 0 0,0-1 1 0 0,-1 0-1 0 0,1-1 0 0 0,1 0 1 0 0,-1-1-1 0 0,0 0 1 0 0,0-1-1 0 0,0 0 1 0 0,0 0-1 0 0,0-1 1 0 0,-1-1-1 0 0,1 0 1 0 0,0-1-1 0 0,-1 1 1 0 0,0-2-1 0 0,0 0 0 0 0,6-4-130 0 0,29-29 124 0 0,-2-2 0 0 0,-2-3 0 0 0,-1-1 0 0 0,-3-1-1 0 0,-2-2 1 0 0,28-50-124 0 0,-23 2 90 0 0,-40 94-46 0 0,0 1 14 0 0,0 0-3 0 0,-7 8-80 0 0,-2 2 22 0 0,1 0 1 0 0,0 0-1 0 0,1 0 0 0 0,0 1 1 0 0,1 0-1 0 0,0 1 1 0 0,1-1-1 0 0,0 1 0 0 0,1 0 1 0 0,0 0-1 0 0,1 1 1 0 0,0-1-1 0 0,1 1 1 0 0,0-1-1 0 0,1 9 3 0 0,2-11 12 0 0,1 0-1 0 0,1-1 1 0 0,-1 1 0 0 0,1-1 0 0 0,1 0-1 0 0,0 0 1 0 0,0 0 0 0 0,1 0 0 0 0,0-1-1 0 0,1 1 1 0 0,-1-1 0 0 0,1-1-1 0 0,1 1 1 0 0,0-1 0 0 0,7 6-12 0 0,25 32 12 0 0,-1-27-1619 0 0,-24-23-2082 0 0,0-4-3484 0 0,-10 5-3892 0 0</inkml:trace>
  <inkml:trace contextRef="#ctx0" brushRef="#br0" timeOffset="601.015">848 750 0 0 0,'0'0'1511'0'0,"0"0"525"0"0,0 0 329 0 0,0 0 39 0 0,0 0-150 0 0,0 0-96 0 0,0 0-155 0 0,0 0-225 0 0,0 0-259 0 0,0 0-334 0 0,12-10-246 0 0,76-80 1071 0 0,-48 36-1272 0 0,-2-2 0 0 0,-3-1 0 0 0,-3-2-1 0 0,12-31-737 0 0,-38 64 328 0 0,-6 25-257 0 0,0 1 1 0 0,0 0-29 0 0,0 0-38 0 0,0 0 16 0 0,0 0-54 0 0,0 0-19 0 0,0 0 3 0 0,0 23-174 0 0,30 103 341 0 0,-8-59 32 0 0,-21-61-132 0 0,0 0 0 0 0,1 0-1 0 0,0 0 1 0 0,0 0 0 0 0,0 0-1 0 0,1 0 1 0 0,0-1 0 0 0,0 1-1 0 0,0-1 1 0 0,1 0 0 0 0,0 0 0 0 0,0 0-1 0 0,0 0 1 0 0,0-1 0 0 0,1 0-1 0 0,0 1 1 0 0,0-2 0 0 0,0 1-1 0 0,0-1 1 0 0,1 1 0 0 0,-1-2 0 0 0,4 2-18 0 0,-2-2 107 0 0,1 0 0 0 0,-1-1 0 0 0,1 0 0 0 0,-1 0 0 0 0,1-1 0 0 0,0 1 0 0 0,-1-2 0 0 0,1 1 0 0 0,-1-1 0 0 0,1-1 0 0 0,-1 1 0 0 0,1-1 0 0 0,-1-1 0 0 0,0 1 0 0 0,0-1 0 0 0,0 0 0 0 0,0-1 0 0 0,0 1 0 0 0,-1-2 0 0 0,0 1 0 0 0,0-1 0 0 0,0 1 0 0 0,1-3-107 0 0,5-3 100 0 0,5-4-45 0 0,-1 0 0 0 0,0-2 0 0 0,-1 1 0 0 0,-1-2 0 0 0,0 0 0 0 0,-1-1 0 0 0,-1 0 1 0 0,-1-1-56 0 0,-11-42-683 0 0,-21 31-3174 0 0,18 28 2292 0 0,3 3-5628 0 0,0-1 7176 0 0,0 0-11951 0 0</inkml:trace>
  <inkml:trace contextRef="#ctx0" brushRef="#br0" timeOffset="1154.271">1879 326 8642 0 0,'0'0'2484'0'0,"0"0"-751"0"0,0 0-450 0 0,0 0-183 0 0,0 0-201 0 0,0 0-246 0 0,0 0-162 0 0,0 0-94 0 0,0 0-56 0 0,0 0-40 0 0,0 0-50 0 0,0 0-65 0 0,0 0-30 0 0,-27 26-32 0 0,-81 80-18 0 0,64-45 87 0 0,42-56-136 0 0,0 0 0 0 0,0 1 0 0 0,1-1-1 0 0,0 1 1 0 0,0-1 0 0 0,0 1 0 0 0,1-1 0 0 0,0 1-1 0 0,0-1 1 0 0,0 1 0 0 0,1 0 0 0 0,0-1 0 0 0,0 1 0 0 0,0-1-1 0 0,0 0 1 0 0,1 1 0 0 0,0-1 0 0 0,0 0 0 0 0,1 0-1 0 0,0 0 1 0 0,-1 0 0 0 0,1 0 0 0 0,1-1 0 0 0,-1 0-1 0 0,1 1 1 0 0,0-1 0 0 0,0 0 0 0 0,0-1 0 0 0,0 1 0 0 0,1-1-1 0 0,-1 0 1 0 0,1 0 0 0 0,0 0 0 0 0,0 0 0 0 0,0-1-1 0 0,0 0 1 0 0,1 0 0 0 0,-1-1 0 0 0,0 1 0 0 0,4-1-57 0 0,3 2 186 0 0,1-1 1 0 0,0 0 0 0 0,-1-1 0 0 0,1-1 0 0 0,0 0 0 0 0,-1-1 0 0 0,1 0-1 0 0,0-1 1 0 0,-1 0 0 0 0,1-1 0 0 0,-1-1 0 0 0,0 0 0 0 0,0 0 0 0 0,0-1-1 0 0,-1-1 1 0 0,0 0 0 0 0,0 0 0 0 0,0-1 0 0 0,-1-1 0 0 0,0 0 0 0 0,0 0-1 0 0,-1-1 1 0 0,0 0 0 0 0,0 0 0 0 0,-1-1 0 0 0,-1 0 0 0 0,6-10-187 0 0,0 4 15 0 0,-2 0 0 0 0,0-1 0 0 0,0 0 1 0 0,-2-1-1 0 0,0 0 0 0 0,-1 0 0 0 0,-1-1 0 0 0,-1 0 1 0 0,0 0-1 0 0,-2-1 0 0 0,0 1 0 0 0,-1-1 1 0 0,-1 0-1 0 0,-1 0 0 0 0,0 0 0 0 0,-2 0 0 0 0,-1-10-15 0 0,-3 17-57 0 0,0-1 0 0 0,0 1-1 0 0,-1 0 1 0 0,0 1 0 0 0,-2 0-1 0 0,1 0 1 0 0,-1 0 0 0 0,-1 1-1 0 0,0 0 1 0 0,0 1 0 0 0,-1 0-1 0 0,-1 0 1 0 0,-4-2 57 0 0,10 7-28 0 0,-1 0 0 0 0,0 0 1 0 0,0 1-1 0 0,0 0 0 0 0,-1 0 1 0 0,1 0-1 0 0,-1 1 0 0 0,0 0 0 0 0,0 0 1 0 0,0 1-1 0 0,0 0 0 0 0,-1 0 0 0 0,1 1 1 0 0,0-1-1 0 0,-1 2 0 0 0,1-1 1 0 0,-1 1-1 0 0,0 0 0 0 0,1 1 0 0 0,0 0 1 0 0,-1 0-1 0 0,1 0 0 0 0,-1 1 0 0 0,1 0 1 0 0,0 1-1 0 0,0 0 0 0 0,0 0 0 0 0,0 0 1 0 0,-2 3 27 0 0,4-3-4 0 0,1 1 0 0 0,-1-1 0 0 0,1 1 0 0 0,0 0 0 0 0,1 1 0 0 0,-1-1 1 0 0,1 1-1 0 0,0 0 0 0 0,0-1 0 0 0,0 1 0 0 0,1 1 0 0 0,-1-1 0 0 0,1 0 0 0 0,1 1 0 0 0,-1-1 1 0 0,1 1-1 0 0,0-1 0 0 0,0 1 0 0 0,0-1 0 0 0,1 1 0 0 0,0 0 0 0 0,0-1 0 0 0,1 2 4 0 0,-1 2 16 0 0,0-1 0 0 0,1 1 0 0 0,0-1 0 0 0,1 1 0 0 0,0-1 0 0 0,0 0 0 0 0,1 0 0 0 0,0 0 0 0 0,0 0 0 0 0,1 0 0 0 0,0 0-1 0 0,1-1 1 0 0,-1 0 0 0 0,1 0 0 0 0,1 0 0 0 0,1 1-16 0 0,23 26 211 0 0,1-2 0 0 0,2-1 0 0 0,2-1 0 0 0,0-2 0 0 0,2-2 0 0 0,1-1 0 0 0,1-2 0 0 0,38 16-211 0 0,10 8-130 0 0,-82-46-853 0 0,-1-1-4755 0 0,-3 0 2185 0 0,-1 0-8542 0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3:06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244 466 0 0 0,'0'0'1130'0'0,"0"0"345"0"0,0 0 217 0 0,0 0 264 0 0,0 0 126 0 0,0 0-68 0 0,0 0-252 0 0,0 0-343 0 0,0 0-338 0 0,0 0-275 0 0,0 0-177 0 0,-9-1-123 0 0,-32-6-72 0 0,-10 35 977 0 0,42-20-1167 0 0,-2 1-131 0 0,0 0-1 0 0,0 1 0 0 0,1 0 1 0 0,1 1-1 0 0,-1 0 0 0 0,2 1 1 0 0,-1 0-1 0 0,2 0 0 0 0,-1 1 1 0 0,2 0-1 0 0,0 0 0 0 0,0 0 1 0 0,2 1-1 0 0,-1 0 0 0 0,2 0 1 0 0,0 0-1 0 0,0 0 0 0 0,1 0 1 0 0,1 1-1 0 0,1-1 0 0 0,0 10-112 0 0,2-19 69 0 0,-1 0-1 0 0,1 1 0 0 0,1-1 0 0 0,-1 0 1 0 0,1 0-1 0 0,0 0 0 0 0,0-1 0 0 0,0 1 1 0 0,0-1-1 0 0,1 1 0 0 0,0-1 0 0 0,0 0 1 0 0,0-1-1 0 0,1 1 0 0 0,-1-1 0 0 0,1 0 1 0 0,0 0-1 0 0,-1 0 0 0 0,1 0 0 0 0,1-1 1 0 0,-1 0-1 0 0,0 0 0 0 0,1 0 0 0 0,-1-1 1 0 0,1 0-1 0 0,3 1-68 0 0,5 0 195 0 0,1 0 0 0 0,-1-1 0 0 0,0-1 1 0 0,1 0-1 0 0,-1 0 0 0 0,0-2 0 0 0,1 0 0 0 0,-1 0 0 0 0,0-1 1 0 0,0-1-196 0 0,5-2 134 0 0,-2-1 0 0 0,1 0-1 0 0,-1-1 1 0 0,0 0 0 0 0,0-2 0 0 0,-1 0 0 0 0,0-1 0 0 0,-1-1 0 0 0,0 0 0 0 0,-1-1 0 0 0,-1 0 0 0 0,0-1 0 0 0,0-1 0 0 0,-2 0 0 0 0,0 0 0 0 0,0-1 0 0 0,-2-1 0 0 0,4-8-134 0 0,-11 19 9 0 0,0 1 1 0 0,0-1 0 0 0,-1 1-1 0 0,0-1 1 0 0,0 0-1 0 0,-1 1 1 0 0,0-1-1 0 0,1 0 1 0 0,-2 0 0 0 0,1 1-1 0 0,-1-1 1 0 0,0 0-1 0 0,0 1 1 0 0,-1-1-1 0 0,1 1 1 0 0,-1-1-1 0 0,0 1 1 0 0,-1 0 0 0 0,0 0-1 0 0,1 0 1 0 0,-1 0-1 0 0,-1 0 1 0 0,1 1-1 0 0,-1-1 1 0 0,0 1 0 0 0,0 0-1 0 0,0 0 1 0 0,0 0-1 0 0,-1 1 1 0 0,0-1-1 0 0,0 1 1 0 0,1 1 0 0 0,-2-1-1 0 0,-1-1-9 0 0,-9-4-128 0 0,0 0-1 0 0,-1 2 1 0 0,1-1 0 0 0,-1 2-1 0 0,-1 0 1 0 0,1 1 0 0 0,0 1-1 0 0,-1 1 1 0 0,0 0 0 0 0,0 1-1 0 0,1 1 1 0 0,-3 1 128 0 0,17-1-151 0 0,-1 1 0 0 0,1-1 0 0 0,-1 1 0 0 0,1 0 0 0 0,0 0 0 0 0,0 0 1 0 0,-1 0-1 0 0,1 0 0 0 0,0 1 0 0 0,0-1 0 0 0,0 1 0 0 0,0 0 0 0 0,0 0 0 0 0,1 0 0 0 0,-1 0 0 0 0,1 1 1 0 0,-1-1-1 0 0,1 1 0 0 0,0-1 0 0 0,0 1 0 0 0,0 0 0 0 0,-1 2 151 0 0,-7 20-4781 0 0,7 4-5075 0 0,3-20 1890 0 0</inkml:trace>
  <inkml:trace contextRef="#ctx0" brushRef="#br0" timeOffset="398.082">749 644 0 0 0,'0'0'1792'0'0,"0"0"81"0"0,0 0-50 0 0,0 0-84 0 0,0 0-169 0 0,0 0-199 0 0,0 0-146 0 0,0 0-166 0 0,-13 33-104 0 0,-41 103-66 0 0,30-82 760 0 0,23-50-926 0 0,-4 12 191 0 0,5-14 5329 0 0,30-94-2972 0 0,2-5-2673 0 0,-23 63-517 0 0,1 1 0 0 0,2 1 0 0 0,1 0 1 0 0,2 1-1 0 0,1 0 0 0 0,17-24-81 0 0,41-7-42 0 0,-72 63 31 0 0,-1-1 0 0 0,1 1 0 0 0,-1 0 0 0 0,0 0 0 0 0,0 0-1 0 0,1 0 1 0 0,-1 0 0 0 0,0 0 0 0 0,0 0 0 0 0,0 0 0 0 0,0 0-1 0 0,0 0 1 0 0,0 1 0 0 0,0-1 0 0 0,-1 0 0 0 0,1 1 0 0 0,0-1-1 0 0,-1 1 1 0 0,1-1 0 0 0,-1 1 0 0 0,1-1 0 0 0,-1 1 0 0 0,0-1-1 0 0,0 1 1 0 0,1-1 0 0 0,-1 1 0 0 0,0-1 0 0 0,-1 1 0 0 0,1-1-1 0 0,0 1 13 0 0,1 1-20 0 0,-1 39-48 0 0,11 31-1813 0 0,0-66-2154 0 0,-3-6-7058 0 0,-8-1 379 0 0</inkml:trace>
  <inkml:trace contextRef="#ctx0" brushRef="#br0" timeOffset="748.415">1391 0 10970 0 0,'0'0'1718'0'0,"0"0"-358"0"0,0 0-31 0 0,0 0 152 0 0,0 0 2 0 0,0 0-196 0 0,0 0-383 0 0,0 0-322 0 0,0 0-25 0 0,0 0 95 0 0,0 0 101 0 0,0 0 72 0 0,0 0-129 0 0,6 16-144 0 0,31 111 618 0 0,-25-35-761 0 0,-4 0 0 0 0,-5 0 0 0 0,-6 70-409 0 0,-8 5-207 0 0,7-145-560 0 0,4-21 470 0 0,-10-9-5699 0 0,6 4-1322 0 0,2 0-4283 0 0</inkml:trace>
  <inkml:trace contextRef="#ctx0" brushRef="#br0" timeOffset="1000.388">1069 540 5073 0 0,'0'0'4801'0'0,"0"0"-2594"0"0,0 0-714 0 0,0 0 203 0 0,0 0 47 0 0,0 0-127 0 0,0 0-214 0 0,0 0-227 0 0,33-4-223 0 0,107-13-186 0 0,10-12 642 0 0,-133 25-1345 0 0,20-2-150 0 0,0-1 0 0 0,0-2 1 0 0,-1-2-1 0 0,-1-1 0 0 0,34-17 87 0 0,-31-2-2632 0 0,-28 18-1283 0 0,1 0-3960 0 0,-4 5-1664 0 0</inkml:trace>
  <inkml:trace contextRef="#ctx0" brushRef="#br0" timeOffset="1367.048">1836 108 9426 0 0,'0'0'1846'0'0,"0"0"-774"0"0,0 0-98 0 0,0 0 360 0 0,0 0 293 0 0,0 0-33 0 0,0 0-236 0 0,0 0-286 0 0,0 0-190 0 0,0 0-118 0 0,0 0-59 0 0,0 33-50 0 0,2 106-84 0 0,-16-20 667 0 0,4-79-912 0 0,-3 21-1 0 0,8-43-286 0 0,1 0 1 0 0,0 1-1 0 0,2 0 1 0 0,0 0 0 0 0,1 0-1 0 0,1-1 1 0 0,1 18-40 0 0,1-33 8 0 0,-1 0 0 0 0,1 0 0 0 0,-1 0 0 0 0,1 0 0 0 0,0 0 1 0 0,0 0-1 0 0,0 0 0 0 0,1-1 0 0 0,-1 1 0 0 0,0-1 0 0 0,1 0 1 0 0,0 0-1 0 0,-1 0 0 0 0,1 0 0 0 0,0 0 0 0 0,0-1 0 0 0,0 1 1 0 0,0-1-1 0 0,1 0 0 0 0,-1 1 0 0 0,0-2 0 0 0,1 1 0 0 0,-1 0 0 0 0,0-1 1 0 0,1 1-1 0 0,-1-1 0 0 0,0 0 0 0 0,1 0 0 0 0,-1 0 0 0 0,1-1 1 0 0,-1 1-1 0 0,0-1 0 0 0,1 0 0 0 0,-1 0 0 0 0,0 0 0 0 0,0 0 1 0 0,0-1-1 0 0,0 1 0 0 0,0-1 0 0 0,0 0 0 0 0,2-1-8 0 0,149-89 311 0 0,-88 57-295 0 0,-66 66 84 0 0,-1-19-180 0 0,0-8 42 0 0,0-1 0 0 0,0 1 1 0 0,0 0-1 0 0,1-1 1 0 0,-1 1-1 0 0,1 0 0 0 0,0 0 1 0 0,0-1-1 0 0,0 1 1 0 0,0 0-1 0 0,1 0 0 0 0,0-1 1 0 0,-1 1-1 0 0,1 0 0 0 0,1-1 1 0 0,-1 1-1 0 0,0-1 1 0 0,1 1-1 0 0,0-1 0 0 0,0 0 1 0 0,0 0-1 0 0,0 0 1 0 0,0 0-1 0 0,1 0 0 0 0,-1 0 1 0 0,1 0-1 0 0,0-1 1 0 0,0 1-1 0 0,0-1 0 0 0,0 0 1 0 0,0 0-1 0 0,0 0 0 0 0,1 0 1 0 0,-1-1-1 0 0,0 1 1 0 0,1-1-1 0 0,0 0 0 0 0,1 0 38 0 0,18-7-3752 0 0,-15 0-1505 0 0,-7 6 4768 0 0,7-7-11373 0 0</inkml:trace>
  <inkml:trace contextRef="#ctx0" brushRef="#br0" timeOffset="1665.907">2550 478 12235 0 0,'0'0'1839'0'0,"0"0"-194"0"0,0 0-44 0 0,0 0-74 0 0,0 0-194 0 0,0 0-327 0 0,0 0-273 0 0,0 0-215 0 0,0 0-145 0 0,0 0-78 0 0,0 0-64 0 0,0 0-47 0 0,-21 35-58 0 0,-64 107-16 0 0,63-84-17 0 0,23-50-70 0 0,0-5 0 0 0,-1-1 1 0 0,1 1 0 0 0,0 0-1 0 0,0-1 1 0 0,0 1 0 0 0,0-1-1 0 0,0 1 1 0 0,1-1 0 0 0,-1 1-1 0 0,1-1 1 0 0,-1 0-1 0 0,1 1 1 0 0,0-1 0 0 0,0 0-1 0 0,0 0 1 0 0,0 0 0 0 0,0-1-1 0 0,0 1 1 0 0,1 0 0 0 0,-1-1-1 0 0,1 0 1 0 0,-1 1 0 0 0,1-1-1 0 0,-1 0 1 0 0,1 0 0 0 0,0-1-1 0 0,-1 1 1 0 0,1 0-1 0 0,0-1 1 0 0,0 0 0 0 0,-1 0-1 0 0,1 1 1 0 0,0-2 0 0 0,2 1-24 0 0,98-18 1174 0 0,-93 13-1070 0 0,-1 0 1 0 0,0-1 0 0 0,0 0 0 0 0,0 0 0 0 0,-1-1 0 0 0,1 0 0 0 0,-2-1 0 0 0,1 0-1 0 0,-1 0 1 0 0,0 0 0 0 0,1-5-105 0 0,-5 10 12 0 0,-1-1-1 0 0,1 0 1 0 0,-1 1-1 0 0,0-1 1 0 0,-1 0-1 0 0,1 0 1 0 0,-1-1-1 0 0,0 1 1 0 0,0 0 0 0 0,0 0-1 0 0,0-1 1 0 0,-1 1-1 0 0,1 0 1 0 0,-1-1-1 0 0,-1 1 1 0 0,1 0-1 0 0,0-1 1 0 0,-1 1-1 0 0,0 0 1 0 0,0 0 0 0 0,0-1-1 0 0,-1 1 1 0 0,1 0-1 0 0,-1 0 1 0 0,0 0-1 0 0,0 0 1 0 0,0 1-1 0 0,-1-1 1 0 0,-1-2-12 0 0,-1 2-81 0 0,0-1 1 0 0,0 1 0 0 0,0-1-1 0 0,0 1 1 0 0,-1 1 0 0 0,0-1-1 0 0,1 1 1 0 0,-1 0-1 0 0,-1 1 1 0 0,1-1 0 0 0,0 1-1 0 0,0 0 1 0 0,-4 0 80 0 0,-51-6-7504 0 0,50 8-4308 0 0</inkml:trace>
  <inkml:trace contextRef="#ctx0" brushRef="#br0" timeOffset="2290.008">3121 621 17452 0 0,'0'0'1181'0'0,"0"0"-433"0"0,0 0 145 0 0,0 0 208 0 0,0 0 7 0 0,0 0-233 0 0,0 0-359 0 0,0 0-225 0 0,0 0-108 0 0,0 0-60 0 0,0 0-41 0 0,0 0-18 0 0,0 0 6 0 0,-28-4-25 0 0,-85-7-13 0 0,41 26-13 0 0,67-14-28 0 0,0 1 1 0 0,1-1 0 0 0,-1 1-1 0 0,1 0 1 0 0,-1 0 0 0 0,1 0-1 0 0,0 1 1 0 0,0-1 0 0 0,0 1-1 0 0,0 0 1 0 0,0 1 0 0 0,1-1-1 0 0,-1 0 1 0 0,1 1 0 0 0,0 0-1 0 0,0 0 1 0 0,0 0 0 0 0,1 0 0 0 0,-1 0-1 0 0,1 1 1 0 0,0-1 0 0 0,0 1-1 0 0,1-1 1 0 0,-1 1 0 0 0,1 1 8 0 0,1-4-3 0 0,0 0 1 0 0,0 0 0 0 0,0 1 0 0 0,0-1 0 0 0,0 0-1 0 0,1 0 1 0 0,-1 0 0 0 0,1 0 0 0 0,-1 1-1 0 0,1-1 1 0 0,0 0 0 0 0,0 0 0 0 0,0 0 0 0 0,0 0-1 0 0,0 0 1 0 0,0-1 0 0 0,1 1 0 0 0,-1 0 0 0 0,1-1-1 0 0,-1 1 1 0 0,1 0 0 0 0,0-1 0 0 0,-1 0 0 0 0,1 1-1 0 0,0-1 1 0 0,0 0 0 0 0,0 0 0 0 0,0 0-1 0 0,0 0 1 0 0,0 0 0 0 0,0-1 0 0 0,0 1 0 0 0,1-1-1 0 0,-1 1 1 0 0,1-1 2 0 0,9 2 111 0 0,-1 0 0 0 0,1-1 0 0 0,-1 0 0 0 0,1-1 0 0 0,0 0-1 0 0,-1-1 1 0 0,1-1 0 0 0,-1 1 0 0 0,0-2 0 0 0,1 0 0 0 0,-1 0 0 0 0,0-1 0 0 0,-1 0-1 0 0,1-1 1 0 0,-1 0 0 0 0,0-1 0 0 0,0 0 0 0 0,0 0 0 0 0,-1-1 0 0 0,0 0 0 0 0,0-1-1 0 0,6-7-110 0 0,25-9 278 0 0,-24 55-249 0 0,-12 154 4 0 0,-6-39-70 0 0,-6 0 0 0 0,-7 0 37 0 0,-16-10 69 0 0,28-134-66 0 0,0 1-1 0 0,0-1 0 0 0,-1 0 1 0 0,1 0-1 0 0,-1 0 1 0 0,0-1-1 0 0,0 1 1 0 0,1-1-1 0 0,-1 0 0 0 0,0 0 1 0 0,0 0-1 0 0,0-1 1 0 0,0 0-1 0 0,0 1 1 0 0,0-1-1 0 0,0 0 0 0 0,0-1 1 0 0,0 1-1 0 0,0-1 1 0 0,0 0-1 0 0,0 0 1 0 0,0 0-1 0 0,1 0 1 0 0,-1-1-1 0 0,0 1 0 0 0,1-1 1 0 0,-1 0-1 0 0,1 0 1 0 0,-1-1-1 0 0,1 1 1 0 0,0-1-1 0 0,0 1 0 0 0,0-1 1 0 0,-1-2-3 0 0,-4-8-3 0 0,1 1-1 0 0,1-1 1 0 0,0 0 0 0 0,1-1 0 0 0,1 1 0 0 0,0-1-1 0 0,0 0 1 0 0,2 0 0 0 0,0 0 0 0 0,0-1 0 0 0,1 1-1 0 0,1 0 1 0 0,0-1 0 0 0,1 1 0 0 0,3-11 3 0 0,-2 9-21 0 0,1 1 0 0 0,1 0 0 0 0,0 0 0 0 0,1 0 0 0 0,1 1-1 0 0,0 0 1 0 0,1 0 0 0 0,0 0 0 0 0,1 1 0 0 0,1 0 0 0 0,0 0 0 0 0,0 1 0 0 0,2 1 0 0 0,-1-1 0 0 0,1 2 0 0 0,1-1 0 0 0,0 2 0 0 0,2-1 21 0 0,88-59-6076 0 0,-88 62-608 0 0,-3 6-5339 0 0</inkml:trace>
  <inkml:trace contextRef="#ctx0" brushRef="#br0" timeOffset="3175.197">4163 898 9818 0 0,'0'0'1307'0'0,"0"0"-455"0"0,0 0 116 0 0,0 0 278 0 0,0 0 76 0 0,0 0-133 0 0,0 0-163 0 0,0 0 19 0 0,0 0 60 0 0,0 0 41 0 0,0 0-36 0 0,0 0-156 0 0,4-5-177 0 0,137-151 1690 0 0,-58 70-2271 0 0,-83 86-206 0 0,0 0-1 0 0,0 0 0 0 0,0 1 0 0 0,0-1 1 0 0,0 0-1 0 0,0 0 0 0 0,0 1 0 0 0,0-1 1 0 0,0 0-1 0 0,0 0 0 0 0,0 1 1 0 0,0-1-1 0 0,0 0 0 0 0,0 0 0 0 0,0 1 1 0 0,0-1-1 0 0,1 0 0 0 0,-1 0 0 0 0,0 0 1 0 0,0 1-1 0 0,0-1 0 0 0,0 0 1 0 0,0 0-1 0 0,1 0 0 0 0,-1 0 0 0 0,0 1 1 0 0,0-1-1 0 0,0 0 0 0 0,1 0 0 0 0,-1 0 1 0 0,0 0-1 0 0,0 0 0 0 0,1 0 1 0 0,-1 0-1 0 0,0 0 0 0 0,0 1 0 0 0,1-1 1 0 0,-1 0-1 0 0,0 0 0 0 0,0 0 0 0 0,1 0 1 0 0,-1 0-1 0 0,0 0 0 0 0,0 0 0 0 0,1-1 1 0 0,-1 1-1 0 0,0 0 0 0 0,0 0 1 0 0,0 0-1 0 0,1 0 0 0 0,-1 0 0 0 0,0 0 1 0 0,0 0-1 0 0,1-1 11 0 0,-10 37-19 0 0,5-18 76 0 0,2-14-50 0 0,0 0 0 0 0,1 0 1 0 0,0 0-1 0 0,0 0 0 0 0,0 0 0 0 0,0 0 1 0 0,1 0-1 0 0,-1 0 0 0 0,1 1 0 0 0,0-1 1 0 0,0 0-1 0 0,1 0 0 0 0,-1 0 0 0 0,1 0 1 0 0,0 1-1 0 0,0-1 0 0 0,0 0 0 0 0,1 0 1 0 0,-1 0-1 0 0,1-1 0 0 0,0 1 0 0 0,0 0 0 0 0,0-1 1 0 0,1 1-1 0 0,-1-1 0 0 0,1 0 0 0 0,0 0 1 0 0,0 0-1 0 0,0 0 0 0 0,0 0 0 0 0,1 0 1 0 0,-1-1-1 0 0,1 0 0 0 0,-1 0 0 0 0,1 0 1 0 0,0 0-1 0 0,2 0-7 0 0,3-2 95 0 0,1-2 0 0 0,-1 1-1 0 0,1-1 1 0 0,-1-1 0 0 0,0 1 0 0 0,0-2-1 0 0,0 1 1 0 0,0-1 0 0 0,-1-1 0 0 0,1 1 0 0 0,-1-1-1 0 0,0-1 1 0 0,-1 0 0 0 0,1 0 0 0 0,-1 0-1 0 0,0-1 1 0 0,-1 0 0 0 0,0 0 0 0 0,0-1 0 0 0,0 0-1 0 0,-1 0 1 0 0,0 0 0 0 0,0 0 0 0 0,-1-1-1 0 0,-1 0 1 0 0,1 0 0 0 0,-1 0 0 0 0,0-3-95 0 0,2-32-1206 0 0,-7 30-1775 0 0,-1 3-3827 0 0,0 6-5545 0 0</inkml:trace>
  <inkml:trace contextRef="#ctx0" brushRef="#br0" timeOffset="17612.863">3618 520 0 0 0,'0'0'976'0'0,"0"0"462"0"0,0 0 6 0 0,0 0-202 0 0,0 0-175 0 0,0 0-108 0 0,0 0-39 0 0,0 0-15 0 0,-1-1-194 0 0,-3-5 6963 0 0,-63 67-6058 0 0,57-48-1478 0 0,2-1 0 0 0,0 1 0 0 0,0 0 1 0 0,1 1-1 0 0,1 0 0 0 0,0 0 0 0 0,1 0 0 0 0,0 1 0 0 0,1 0 0 0 0,1 0 0 0 0,1 0 0 0 0,0 0 1 0 0,1 0-1 0 0,0 1 0 0 0,1-1 0 0 0,1 3-138 0 0,0-13 57 0 0,1-1 0 0 0,-1 1-1 0 0,1-1 1 0 0,0 0 0 0 0,0 0 0 0 0,0 0 0 0 0,0 0-1 0 0,1 0 1 0 0,-1 0 0 0 0,1 0 0 0 0,0-1 0 0 0,1 0 0 0 0,-1 1-1 0 0,0-1 1 0 0,1 0 0 0 0,0-1 0 0 0,0 1 0 0 0,0 0-57 0 0,3 0 118 0 0,1 0 1 0 0,0-1 0 0 0,0 1-1 0 0,-1-2 1 0 0,1 1-1 0 0,1-1 1 0 0,-1 0 0 0 0,0 0-1 0 0,0-1 1 0 0,0-1-1 0 0,1 1-118 0 0,-3 0 87 0 0,4 0 13 0 0,4 1 15 0 0,0-1 1 0 0,1 0-1 0 0,-1-1 1 0 0,0 0-1 0 0,0-2 1 0 0,0 1-1 0 0,0-2 1 0 0,0 1 0 0 0,-1-2-1 0 0,0 0 1 0 0,6-3-116 0 0,-14 6 51 0 0,-1-1 1 0 0,1 1 0 0 0,0-1 0 0 0,-1 0 0 0 0,0 0-1 0 0,0 0 1 0 0,0 0 0 0 0,0-1 0 0 0,0 0 0 0 0,0 0-1 0 0,-1 0 1 0 0,0 0 0 0 0,0-1 0 0 0,0 1 0 0 0,-1-1-1 0 0,1 1 1 0 0,-1-1 0 0 0,0 0 0 0 0,0 0 0 0 0,-1 0-1 0 0,0 0 1 0 0,1-1 0 0 0,-2 1 0 0 0,1 0 0 0 0,-1-3-52 0 0,1 3 21 0 0,-2-1 1 0 0,1 1 0 0 0,-1-1-1 0 0,0 0 1 0 0,0 1 0 0 0,0-1 0 0 0,-1 1-1 0 0,0 0 1 0 0,0 0 0 0 0,-1-1-1 0 0,1 2 1 0 0,-1-1 0 0 0,0 0 0 0 0,0 0-1 0 0,0 1 1 0 0,-1-1 0 0 0,0 1-1 0 0,0 0 1 0 0,0 0 0 0 0,0 1 0 0 0,-1-1-1 0 0,1 1 1 0 0,-1 0 0 0 0,0 0-1 0 0,0 1-21 0 0,-8-5-34 0 0,0 0 0 0 0,0 1 0 0 0,-1 1 0 0 0,0 0 0 0 0,0 1-1 0 0,0 1 1 0 0,-1 0 0 0 0,1 1 0 0 0,-1 0 0 0 0,1 1 0 0 0,-1 1-1 0 0,1 0 1 0 0,-15 3 34 0 0,26-3-44 0 0,1 0-1 0 0,-1 0 1 0 0,1 0 0 0 0,0 0-1 0 0,-1 1 1 0 0,1-1-1 0 0,0 1 1 0 0,-1 0-1 0 0,1 0 1 0 0,0 0-1 0 0,0 0 1 0 0,-1 0 0 0 0,1 0-1 0 0,0 0 1 0 0,0 1-1 0 0,0-1 1 0 0,1 1-1 0 0,-1 0 1 0 0,0-1 0 0 0,1 1-1 0 0,-1 0 1 0 0,1 0-1 0 0,-1 0 1 0 0,1 0-1 0 0,-1 1 45 0 0,42 1-6152 0 0,-23-4-1210 0 0,-4 0-4353 0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1T02:58:3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25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174 359 1944 0 0,'0'0'1359'0'0,"0"0"20"0"0,0 0 132 0 0,0 0 155 0 0,0 0 2 0 0,0 0-177 0 0,0 0-241 0 0,0 0-254 0 0,0 0-161 0 0,0 0-59 0 0,0 0-9 0 0,-11-4 4339 0 0,8 4-5045 0 0,-1 0 0 0 0,1 1 0 0 0,0-1-1 0 0,-1 1 1 0 0,1 0 0 0 0,-1-1-1 0 0,1 1 1 0 0,0 1 0 0 0,0-1 0 0 0,-1 0-1 0 0,1 1 1 0 0,0 0 0 0 0,0 0-1 0 0,1 0 1 0 0,-1 0 0 0 0,0 0-1 0 0,1 0 1 0 0,-1 1 0 0 0,1-1 0 0 0,0 1-1 0 0,-1 0 1 0 0,1 0 0 0 0,1 0-1 0 0,-1 0 1 0 0,-1 2-61 0 0,-1 2 50 0 0,0 1 0 0 0,0 1-1 0 0,1-1 1 0 0,0 0 0 0 0,0 1-1 0 0,1 0 1 0 0,0-1 0 0 0,1 1 0 0 0,0 0-1 0 0,0 0 1 0 0,1 0 0 0 0,0 0 0 0 0,1 0-1 0 0,0 0 1 0 0,0 0 0 0 0,1 0-1 0 0,0-1 1 0 0,0 1 0 0 0,1-1 0 0 0,0 1-1 0 0,4 5-49 0 0,-4-8 80 0 0,1-1-1 0 0,-1 1 1 0 0,2-1 0 0 0,-1 0-1 0 0,1 0 1 0 0,-1 0-1 0 0,1-1 1 0 0,1 0-1 0 0,-1 1 1 0 0,0-2 0 0 0,1 1-1 0 0,0-1 1 0 0,0 0-1 0 0,0 0 1 0 0,0 0-1 0 0,1-1 1 0 0,-1 0 0 0 0,1-1-1 0 0,-1 1 1 0 0,1-1-1 0 0,0 0 1 0 0,-1-1-1 0 0,1 0 1 0 0,6 0-80 0 0,-5-1 83 0 0,0 0 0 0 0,0-1 0 0 0,0 0 0 0 0,-1 0 0 0 0,1-1 0 0 0,-1 1 0 0 0,1-2 0 0 0,-1 1 0 0 0,0-1 0 0 0,0 0 0 0 0,0-1 0 0 0,-1 0 1 0 0,0 0-1 0 0,0 0 0 0 0,0-1 0 0 0,0 0 0 0 0,-1 0 0 0 0,0 0 0 0 0,0 0 0 0 0,3-7-83 0 0,-1 5 27 0 0,0-3 12 0 0,1 1 0 0 0,-2-1 0 0 0,1-1 0 0 0,-1 1 0 0 0,-1-1 0 0 0,0 0 0 0 0,-1 0 0 0 0,0-1-1 0 0,-1 1 1 0 0,0-1 0 0 0,-1 1 0 0 0,-1-4-39 0 0,0 11-17 0 0,0 0 0 0 0,-1 0 0 0 0,0 0 0 0 0,0 0-1 0 0,0 0 1 0 0,0 0 0 0 0,-1 0 0 0 0,0 0 0 0 0,0 0 0 0 0,-1 0-1 0 0,1 0 1 0 0,-1 0 0 0 0,0 0 0 0 0,0 1 0 0 0,-1-1 0 0 0,1 1-1 0 0,-1-1 1 0 0,0 1 0 0 0,0 0 0 0 0,0 0 0 0 0,-1 0 0 0 0,0 1-1 0 0,1-1 1 0 0,-1 1 0 0 0,0 0 0 0 0,-1 0 0 0 0,1 0 0 0 0,0 1-1 0 0,-1 0 1 0 0,0-1 0 0 0,0 1 17 0 0,-4 0-220 0 0,0-1 1 0 0,1 1-1 0 0,-1 1 1 0 0,0 0-1 0 0,0 0 0 0 0,0 1 1 0 0,-1 0-1 0 0,1 0 1 0 0,0 1-1 0 0,0 0 0 0 0,-5 2 220 0 0,-22 8-3716 0 0,3 4-4171 0 0,18-6-3801 0 0</inkml:trace>
  <inkml:trace contextRef="#ctx0" brushRef="#br0" timeOffset="604.863">54 563 5337 0 0,'0'0'2426'0'0,"0"0"-340"0"0,0 0-91 0 0,0 0-165 0 0,0 0-283 0 0,0 0-322 0 0,0 0-291 0 0,0 0-171 0 0,0 0-122 0 0,0 0-74 0 0,0 0-43 0 0,0 0-48 0 0,0 0-36 0 0,18-8 1418 0 0,66-45-220 0 0,-80 52-1606 0 0,-1 1 0 0 0,1-1 1 0 0,-1 1-1 0 0,1-1 0 0 0,-1 1 1 0 0,1 0-1 0 0,0 0 0 0 0,-1 1 1 0 0,1-1-1 0 0,-1 1 0 0 0,1 0 0 0 0,-1 0 1 0 0,1 0-1 0 0,-1 0 0 0 0,0 0 1 0 0,0 1-1 0 0,1-1 0 0 0,-1 1 1 0 0,0 0-1 0 0,0 0 0 0 0,-1 0 1 0 0,1 1-1 0 0,0-1 0 0 0,1 2-32 0 0,43 22 551 0 0,11-15-290 0 0,-47-24-3934 0 0,-6 7-6172 0 0,-3 2-2215 0 0</inkml:trace>
  <inkml:trace contextRef="#ctx0" brushRef="#br0" timeOffset="1034.947">104 16 4345 0 0,'0'0'2299'0'0,"0"0"-176"0"0,0 0-36 0 0,0 0-66 0 0,0 0-165 0 0,0 0-310 0 0,0 0-353 0 0,0 0-270 0 0,0 0-175 0 0,0 0-129 0 0,0 0-80 0 0,0 0-75 0 0,0 0-112 0 0,0-2-40 0 0,0-9-50 0 0,0 9-56 0 0,0 29 864 0 0,20 57-519 0 0,29 21-1480 0 0,-38-90-1288 0 0,-6-7-6250 0 0,-1-4-3212 0 0</inkml:trace>
  <inkml:trace contextRef="#ctx0" brushRef="#br0" timeOffset="1503.539">324 744 3697 0 0,'0'0'1589'0'0,"0"0"-434"0"0,0 0 28 0 0,0 0 215 0 0,0 0 29 0 0,0 0-165 0 0,0 0-205 0 0,0 0-138 0 0,0 0 13 0 0,0 0 86 0 0,0 0-55 0 0,0 0-113 0 0,0 0-121 0 0,3 14-175 0 0,13 107 657 0 0,-27-84-546 0 0,4-19-1754 0 0,4 0-5314 0 0,3-17-3985 0 0</inkml:trace>
  <inkml:trace contextRef="#ctx0" brushRef="#br0" timeOffset="2988.44">102 43 0 0 0,'0'0'305'0'0,"0"0"792"0"0,0 0-12 0 0,0 0-191 0 0,0 0-82 0 0,0 0-9 0 0,0 0 13 0 0,0 0-3 0 0,0 0-76 0 0,0 0-100 0 0,0 0-108 0 0,0 0-99 0 0,2 31 4584 0 0,-6-24-4708 0 0,0 0 0 0 0,-1 0 0 0 0,1 0 0 0 0,-1-1 0 0 0,-1 0 0 0 0,1 0 0 0 0,-1 0 0 0 0,0-1 0 0 0,-1 0 0 0 0,1 0 0 0 0,-2 1-306 0 0,-30 21 1073 0 0,59-23-223 0 0,21-3-109 0 0,-25 0-642 0 0,1 0-1 0 0,-1-2 1 0 0,0 0 0 0 0,1-1-1 0 0,-1 0 1 0 0,0-2-1 0 0,16-4-98 0 0,43-26 238 0 0,-131 6 1439 0 0,-59-22-1139 0 0,94 33-1154 0 0,31 3-3349 0 0,-5 10-1634 0 0,-1 0-5502 0 0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3:25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4 632 0 0,'0'0'4069'0'0,"0"0"-2007"0"0,0 0-630 0 0,0 0 62 0 0,0 0 150 0 0,0 0 64 0 0,0 0-87 0 0,0 0-314 0 0,0 0-348 0 0,0 0-298 0 0,0 0-183 0 0,0-4 2361 0 0,-15 203 950 0 0,-14 29-2837 0 0,23 162-407 0 0,4-279-569 0 0,-6-131-3079 0 0,5 2 1349 0 0,-2-7-2156 0 0,4 8-1970 0 0,1 5-4937 0 0</inkml:trace>
  <inkml:trace contextRef="#ctx0" brushRef="#br0" timeOffset="255.665">0 466 9066 0 0,'0'0'1826'0'0,"0"0"-766"0"0,0 0-444 0 0,0 0-35 0 0,0 0 189 0 0,0 0 158 0 0,0 0 171 0 0,0 0 56 0 0,0 0-21 0 0,0 0-40 0 0,0 0-137 0 0,0 0-181 0 0,17 0-168 0 0,128 0 682 0 0,77-23-1518 0 0,-139 11-1489 0 0,-48 9-1386 0 0,-3-2-4053 0 0,-23 2-3424 0 0</inkml:trace>
  <inkml:trace contextRef="#ctx0" brushRef="#br0" timeOffset="629.54">736 439 0 0 0,'0'0'1659'0'0,"0"0"451"0"0,0 0 184 0 0,0 0-101 0 0,0 0-268 0 0,0 0-327 0 0,0 0-370 0 0,0 0-347 0 0,0 0-254 0 0,0 0-145 0 0,0 0-38 0 0,0 0 50 0 0,-8 9 25 0 0,-65 74 1239 0 0,67-76-1660 0 0,1 0 1 0 0,1 1-1 0 0,0-1 0 0 0,0 1 1 0 0,0-1-1 0 0,1 1 0 0 0,0 0 1 0 0,0 1-1 0 0,1-1 0 0 0,0 0 0 0 0,1 1 1 0 0,0-1-1 0 0,0 1 0 0 0,1-1 1 0 0,0 1-1 0 0,0 0 0 0 0,1-1 1 0 0,0 1-1 0 0,1-1 0 0 0,0 0 1 0 0,0 1-1 0 0,1-1 0 0 0,0 0 1 0 0,0 0-1 0 0,0 0 0 0 0,1-1 1 0 0,1 1-1 0 0,-1-1 0 0 0,1 0 1 0 0,1 0-1 0 0,-1-1 0 0 0,1 0 1 0 0,0 0-1 0 0,0 0 0 0 0,1 0 1 0 0,0-1-1 0 0,4 2-98 0 0,-1-4 163 0 0,1-1-1 0 0,-1 0 1 0 0,1 0-1 0 0,-1-1 1 0 0,1-1-1 0 0,0 0 1 0 0,0 0-1 0 0,-1-1 1 0 0,1 0-1 0 0,-1-1 1 0 0,1-1-1 0 0,-1 1 1 0 0,0-2-1 0 0,0 1 1 0 0,0-1 0 0 0,2-2-163 0 0,-2 3 71 0 0,-1 0 1 0 0,0-1-1 0 0,1-1 1 0 0,-1 0-1 0 0,0 0 1 0 0,-1 0-1 0 0,0-1 1 0 0,0 0-1 0 0,0-1 1 0 0,0 0-1 0 0,-1 0 1 0 0,0-1-1 0 0,-1 0 1 0 0,0 0-1 0 0,0 0 1 0 0,0-1-1 0 0,-1 0 1 0 0,-1 0-1 0 0,0 0 1 0 0,0-1-1 0 0,0 1 1 0 0,-1-1-1 0 0,-1 0 1 0 0,0 0-1 0 0,0 0 1 0 0,-1 0-1 0 0,0 0 1 0 0,0 0-1 0 0,-2-7-71 0 0,-2 9-35 0 0,0 1 1 0 0,-1 0-1 0 0,0 0 0 0 0,0 0 0 0 0,-1 0 0 0 0,1 1 0 0 0,-2 0 0 0 0,1 0 0 0 0,-1 0 1 0 0,1 0-1 0 0,-2 1 0 0 0,1 0 0 0 0,0 0 0 0 0,-1 1 0 0 0,0 0 0 0 0,0 0 0 0 0,0 1 0 0 0,-1 0 1 0 0,1 0-1 0 0,-1 0 0 0 0,0 1 0 0 0,0 0 0 0 0,0 1 0 0 0,1 0 0 0 0,-1 0 0 0 0,-5 0 35 0 0,-106 4-1974 0 0,82 10-1540 0 0,2 9-4220 0 0,22-10-3701 0 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3:29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0 112 3385 0 0,'0'0'1732'0'0,"0"0"-48"0"0,0 0 149 0 0,0 0 210 0 0,0 0 91 0 0,0 0-133 0 0,0 0-307 0 0,0 0-367 0 0,0 0-301 0 0,0 0-217 0 0,0 0-173 0 0,0-4-93 0 0,0-18 339 0 0,0 22-509 0 0,0 0-72 0 0,16 4 926 0 0,26 25 29 0 0,-29-22-1083 0 0,-1 2 1 0 0,0-1 0 0 0,-1 1-1 0 0,0 1 1 0 0,0 0 0 0 0,-1 1-1 0 0,0 0 1 0 0,1 3-174 0 0,85 133 1075 0 0,-64-67-760 0 0,-26-129 1549 0 0,-5 12-1856 0 0,2 0 0 0 0,2 0 1 0 0,1 1-1 0 0,1-1 0 0 0,3 1 0 0 0,7-18-8 0 0,19-45-41 0 0,-34 90-3527 0 0,-8 6-4713 0 0,6 3-3494 0 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3:30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23 263 4137 0 0,'0'0'1795'0'0,"0"0"-285"0"0,0 0 63 0 0,0 0 220 0 0,0 0 80 0 0,0 0-96 0 0,0 0-245 0 0,0 0-332 0 0,0 0-278 0 0,0 0-211 0 0,0 0-127 0 0,0 0-44 0 0,0 0-13 0 0,-4 0-14 0 0,-11 0-7 0 0,11 0-12 0 0,4 0-44 0 0,0 0-45 0 0,11 0 1374 0 0,435-4 2710 0 0,-478-30-4143 0 0,-68-48-298 0 0,-14-18-124 0 0,113 100 43 0 0,0-1 1 0 0,1 1-1 0 0,-1-1 1 0 0,0 0 0 0 0,1 1-1 0 0,-1-1 1 0 0,0 1 0 0 0,1-1-1 0 0,-1 0 1 0 0,1 0-1 0 0,-1 1 1 0 0,1-1 0 0 0,0 0-1 0 0,-1 0 1 0 0,1 0-1 0 0,0 0 1 0 0,-1 1 0 0 0,1-1-1 0 0,0 0 1 0 0,0 0 0 0 0,0 0-1 0 0,0 0 1 0 0,0 0-1 0 0,0 0 1 0 0,0 0 0 0 0,0 1-1 0 0,0-1 1 0 0,0 0-1 0 0,0 0 1 0 0,1 0 0 0 0,-1 0-1 0 0,0 0 1 0 0,1 1 0 0 0,-1-1-1 0 0,1 0 1 0 0,-1 0-1 0 0,1 1 1 0 0,-1-1 0 0 0,1 0-1 0 0,-1 1 1 0 0,1-1 0 0 0,0 0-1 0 0,-1 1 1 0 0,1-1-1 0 0,0 1 1 0 0,-1-1 0 0 0,1 1-1 0 0,0-1 1 0 0,0 1-1 0 0,0 0 1 0 0,-1-1 0 0 0,1 1-1 0 0,0 0 1 0 0,0-1 32 0 0,52-3-4146 0 0,-46 4 3086 0 0,10 0-5672 0 0,-3 0-5616 0 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3:30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0 390 0 0 0,'0'0'2446'0'0,"0"0"-1022"0"0,0 0 16 0 0,0 0 460 0 0,0 0 149 0 0,0 0 25 0 0,0 0-231 0 0,0 0-216 0 0,0 0-156 0 0,0 0-149 0 0,0 0-146 0 0,0 0-137 0 0,23 0-114 0 0,116 0 1315 0 0,-72 7 67 0 0,68 9-902 0 0,-98-16-3542 0 0,-37-6-1532 0 0,0 4-4061 0 0,0 2 7715 0 0,0 0-11282 0 0</inkml:trace>
  <inkml:trace contextRef="#ctx0" brushRef="#br0" timeOffset="269.768">27 575 3705 0 0,'0'0'2999'0'0,"0"0"-1331"0"0,0 0-335 0 0,0 0 235 0 0,0 0 326 0 0,0 0 133 0 0,0 0-184 0 0,0 0-265 0 0,0 0-237 0 0,0 0-226 0 0,0 0-179 0 0,0 0-142 0 0,0 0-146 0 0,28 2-99 0 0,85 8-124 0 0,33-7 251 0 0,-131 3-3048 0 0,-11-4-8311 0 0,-3 2-1209 0 0</inkml:trace>
  <inkml:trace contextRef="#ctx0" brushRef="#br0" timeOffset="848.387">605 517 0 0 0,'0'0'2312'0'0,"0"0"13"0"0,0 0 54 0 0,0 0-8 0 0,0 0-226 0 0,0 0-281 0 0,0 0-286 0 0,0 0-290 0 0,34 0-193 0 0,106 3-131 0 0,69-18 2957 0 0,-188 11-3633 0 0,-16 4-217 0 0,0-1 0 0 0,1 0 0 0 0,-1 0 0 0 0,0-1 0 0 0,0 0 0 0 0,0 0 0 0 0,-1 0 0 0 0,1 0 0 0 0,0-1-1 0 0,-1 0 1 0 0,0 0 0 0 0,1 0 0 0 0,-1 0 0 0 0,0-1 0 0 0,-1 1 0 0 0,1-1 0 0 0,-1 0 0 0 0,1 0 0 0 0,-1-1 0 0 0,0 1 0 0 0,-1-1 0 0 0,1 1 0 0 0,-1-1 0 0 0,0 0-1 0 0,0 0 1 0 0,0 0 0 0 0,-1 0 0 0 0,0 0 0 0 0,0 0 0 0 0,0 0 0 0 0,-1-1 0 0 0,1-1-71 0 0,-2 0-3 0 0,0 0-1 0 0,0 0 1 0 0,-1 0 0 0 0,0 1-1 0 0,0-1 1 0 0,0 1 0 0 0,-1 0 0 0 0,0-1-1 0 0,0 1 1 0 0,-1 0 0 0 0,0 1-1 0 0,0-1 1 0 0,0 1 0 0 0,-1-1 0 0 0,1 1-1 0 0,-1 1 1 0 0,-1-1 0 0 0,1 1-1 0 0,0 0 1 0 0,-1 0 0 0 0,0 0-1 0 0,0 1 1 0 0,0 0 0 0 0,-1 0 0 0 0,1 0-1 0 0,0 1 1 0 0,-1 0 0 0 0,0 1-1 0 0,1-1 1 0 0,-1 1 0 0 0,0 0-1 0 0,0 1 1 0 0,0 0 0 0 0,0 0 0 0 0,0 0-1 0 0,-3 1 4 0 0,1-1-4 0 0,-1 0 0 0 0,1 1 1 0 0,-1 0-1 0 0,1 0 0 0 0,0 1 0 0 0,0 0 0 0 0,0 1 0 0 0,0 0 0 0 0,0 0 0 0 0,0 1 0 0 0,1 0 0 0 0,-1 1 0 0 0,1-1 0 0 0,1 2 0 0 0,-1-1 1 0 0,0 1-1 0 0,1 0 0 0 0,1 1 0 0 0,-1 0 0 0 0,1 0 0 0 0,0 0 0 0 0,0 1 0 0 0,1-1 0 0 0,0 1 0 0 0,0 1 0 0 0,1-1 0 0 0,0 1 0 0 0,1-1 1 0 0,0 1-1 0 0,0 0 0 0 0,1 1 0 0 0,0-1 0 0 0,1 0 0 0 0,-1 2 4 0 0,10 100 315 0 0,-1-95-220 0 0,0 1 0 0 0,-2 0 0 0 0,0 1 0 0 0,-1-1 1 0 0,0 1-1 0 0,-2 0 0 0 0,0 0 0 0 0,-1 0 0 0 0,-1 0 1 0 0,0 0-1 0 0,-2 0 0 0 0,0 0 0 0 0,-1 0 0 0 0,0-1 1 0 0,-2 1-1 0 0,0-1 0 0 0,-1 0 0 0 0,-1 0 0 0 0,0-1 1 0 0,-1 0-1 0 0,-9 12-95 0 0,-5-2 28 0 0,-1-2 1 0 0,-1-1-1 0 0,-1-1 1 0 0,-1-1-1 0 0,-1-1 0 0 0,-23 13-28 0 0,4-17-410 0 0,45-16 175 0 0,27-24-1459 0 0,23-13-1304 0 0,-31 24-504 0 0,1-1-3415 0 0,-3 1-4359 0 0</inkml:trace>
  <inkml:trace contextRef="#ctx0" brushRef="#br0" timeOffset="1301.069">1503 417 6417 0 0,'0'0'2668'0'0,"0"0"-768"0"0,0 0-208 0 0,0 0 57 0 0,0 0-36 0 0,0 0-124 0 0,0 0-266 0 0,0 0-254 0 0,0 0-203 0 0,0 0-130 0 0,0 0-115 0 0,-33 18-115 0 0,-104 60-78 0 0,71-27 244 0 0,58-40-618 0 0,0-1-1 0 0,1 1 0 0 0,1 1 1 0 0,0-1-1 0 0,0 1 1 0 0,1 0-1 0 0,1 1 1 0 0,0-1-1 0 0,1 1 0 0 0,0 0 1 0 0,1-1-1 0 0,0 1 1 0 0,1 0-1 0 0,0 0 1 0 0,1 1-1 0 0,2 9-53 0 0,0-14 18 0 0,0 0 0 0 0,0-1-1 0 0,1 1 1 0 0,1 0 0 0 0,-1-1 0 0 0,1 0-1 0 0,1 0 1 0 0,0 0 0 0 0,0-1 0 0 0,0 1 0 0 0,1-1-1 0 0,0-1 1 0 0,0 1 0 0 0,1-1 0 0 0,0 0-1 0 0,0 0 1 0 0,0-1 0 0 0,1 0 0 0 0,-1 0 0 0 0,1-1-1 0 0,0 0 1 0 0,1 0 0 0 0,-1-1 0 0 0,1 0-1 0 0,0 0 1 0 0,-1-1 0 0 0,1-1 0 0 0,0 1 0 0 0,0-1-1 0 0,0-1 1 0 0,0 0 0 0 0,1 0 0 0 0,3-1-18 0 0,6-1 157 0 0,0-2 1 0 0,0 0 0 0 0,-1-1-1 0 0,1-1 1 0 0,-1 0 0 0 0,0-2 0 0 0,-1 0-1 0 0,0-1 1 0 0,0-1 0 0 0,-1 0-1 0 0,0-1 1 0 0,-1-1 0 0 0,0 0-1 0 0,-1-1 1 0 0,0-1 0 0 0,-1 0-1 0 0,-1-1 1 0 0,0-1 0 0 0,-1 1-1 0 0,-1-2 1 0 0,8-15-158 0 0,-10 18 20 0 0,0-1-1 0 0,-2 0 0 0 0,0 0 1 0 0,0 0-1 0 0,-2-1 1 0 0,0 1-1 0 0,0-1 1 0 0,-2 0-1 0 0,0-1 0 0 0,-1 1 1 0 0,0 0-1 0 0,-1 0 1 0 0,-1 0-1 0 0,-1-4-19 0 0,1 16-17 0 0,-1-1 0 0 0,1 1 0 0 0,-1 0 0 0 0,1 0 0 0 0,-1-1 0 0 0,-1 1-1 0 0,1 0 1 0 0,0 1 0 0 0,-1-1 0 0 0,0 0 0 0 0,0 1 0 0 0,0-1 0 0 0,0 1 0 0 0,-1 0 0 0 0,1 0 0 0 0,-1 1-1 0 0,0-1 1 0 0,0 1 0 0 0,0-1 0 0 0,0 1 0 0 0,0 0 0 0 0,0 1 0 0 0,-1-1 0 0 0,1 1 0 0 0,0 0 0 0 0,-1 0-1 0 0,0 0 1 0 0,1 1 0 0 0,-1-1 0 0 0,1 1 0 0 0,-1 0 0 0 0,1 1 0 0 0,-1-1 0 0 0,0 1 17 0 0,-10-1-367 0 0,1 1 0 0 0,-1 0 0 0 0,0 1 0 0 0,0 1 0 0 0,1 0 0 0 0,-1 1 0 0 0,1 1 0 0 0,0 0 0 0 0,1 1 0 0 0,-1 0 0 0 0,-12 8 367 0 0,-6 5-2731 0 0,11-5-1863 0 0,12-9 1502 0 0,-10 7-9159 0 0</inkml:trace>
  <inkml:trace contextRef="#ctx0" brushRef="#br0" timeOffset="1715.129">1233 752 9026 0 0,'0'0'2578'0'0,"0"0"-464"0"0,0 0-231 0 0,0 0-202 0 0,0 0-251 0 0,0 0-304 0 0,0 0-298 0 0,0 0-179 0 0,0 0-111 0 0,0 0-81 0 0,0 0-19 0 0,0 0-42 0 0,0 0-38 0 0,16-15-39 0 0,47-46-40 0 0,-55 54-169 0 0,0 0 0 0 0,0 0 0 0 0,1 1 0 0 0,0 0 1 0 0,1 0-1 0 0,-1 1 0 0 0,1 0 0 0 0,0 1 0 0 0,0 0 0 0 0,8-1-110 0 0,16-7 338 0 0,-31 11-316 0 0,0-1 1 0 0,1 1 0 0 0,-1-1-1 0 0,1 1 1 0 0,-1 0-1 0 0,1 1 1 0 0,0-1-1 0 0,-1 1 1 0 0,1-1 0 0 0,0 1-1 0 0,-1 0 1 0 0,1 0-1 0 0,0 1 1 0 0,-1-1-1 0 0,1 1 1 0 0,0 0 0 0 0,-1 0-1 0 0,1 0 1 0 0,-1 0-1 0 0,1 1 1 0 0,-1-1-1 0 0,0 1 1 0 0,0 0 0 0 0,0 0-1 0 0,0 0 1 0 0,0 0-1 0 0,0 1 1 0 0,1 0-23 0 0,4 5 101 0 0,1 0-1 0 0,0-1 1 0 0,0 1 0 0 0,1-2-1 0 0,0 0 1 0 0,0 0 0 0 0,1-1-1 0 0,-1 0 1 0 0,1 0 0 0 0,0-1-1 0 0,0-1 1 0 0,1 0 0 0 0,-1-1 0 0 0,1 0-1 0 0,-1 0 1 0 0,1-1 0 0 0,0-1-1 0 0,1 0-100 0 0,9-38-2991 0 0,-20 26-590 0 0,-1 7-632 0 0,-1-2-4679 0 0</inkml:trace>
  <inkml:trace contextRef="#ctx0" brushRef="#br0" timeOffset="2438.912">1476 1 9146 0 0,'0'0'2058'0'0,"0"0"-338"0"0,0 0-38 0 0,0 0 19 0 0,0 0-166 0 0,0 0-300 0 0,0 0-376 0 0,0 0-267 0 0,0 0-122 0 0,0 0-10 0 0,0 0 15 0 0,0 0-29 0 0,0 0-17 0 0,-6 9-31 0 0,-38 78 1327 0 0,44-83-556 0 0,0-4-1130 0 0,0 0 28 0 0,-32 23 1632 0 0,23-15-1671 0 0,2-2 71 0 0,19-13-9 0 0,33-15 553 0 0,-75 41-520 0 0,36-28-3643 0 0,-1 6-145 0 0,-1-1-6940 0 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1:53:38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1 794 376 0 0,'0'0'2253'0'0,"0"0"-1124"0"0,0 0-430 0 0,0 0 157 0 0,0 0 258 0 0,0 0 141 0 0,0 0-32 0 0,0 0-125 0 0,0 0-105 0 0,0 0-125 0 0,0 0-109 0 0,8 0-83 0 0,45 0 927 0 0,5 12 1760 0 0,79-28-174 0 0,-84-1-2714 0 0,90-40 732 0 0,-83-11-114 0 0,-44 17-265 0 0,-19 45-798 0 0,0 1-1 0 0,0 0 1 0 0,0 0 0 0 0,-1 0-1 0 0,0 0 1 0 0,0 1-1 0 0,0-1 1 0 0,0 1-1 0 0,-1 0 1 0 0,0 0-1 0 0,1 1 1 0 0,-1-1-1 0 0,-1 1 1 0 0,1 0 0 0 0,0 0-1 0 0,-1 1 1 0 0,0 0-1 0 0,1 0 1 0 0,-1 0-1 0 0,0 1 1 0 0,0-1-1 0 0,0 2 1 0 0,0-1-1 0 0,0 0 1 0 0,0 1-1 0 0,-3 1-28 0 0,-4-2 3 0 0,0 1 1 0 0,0 1 0 0 0,0 0 0 0 0,0 1 0 0 0,0 0 0 0 0,0 1-1 0 0,1 1 1 0 0,-11 3-5 0 0,-100 66 4 0 0,58-20 44 0 0,57-44-30 0 0,1 0 0 0 0,0 1 0 0 0,1 0 0 0 0,0 0 0 0 0,1 0 0 0 0,0 0 0 0 0,0 1 0 0 0,1 0 0 0 0,1 0 0 0 0,-1 0 0 0 0,2 1 0 0 0,0-1 0 0 0,0 0 0 0 0,1 1 0 0 0,1 0 0 0 0,-1-1 0 0 0,2 1 0 0 0,0-1 0 0 0,0 1 0 0 0,2 4-18 0 0,1-7 49 0 0,0 0 0 0 0,1 0 0 0 0,0 0 0 0 0,0-1 0 0 0,1 0 0 0 0,0 0 0 0 0,0 0 0 0 0,1-1 0 0 0,0 0 0 0 0,0 0 0 0 0,1-1 0 0 0,0 0 0 0 0,0 0 0 0 0,0-1 0 0 0,1 0 0 0 0,0 0-1 0 0,1-1-48 0 0,8 3 115 0 0,0-1 0 0 0,1-1 0 0 0,-1 0 0 0 0,1-1 0 0 0,1-2 0 0 0,-1 0 0 0 0,0 0 0 0 0,0-2 0 0 0,1-1 0 0 0,-1 0 0 0 0,8-2-115 0 0,59-24 333 0 0,-34 12-202 0 0,-52 15-127 0 0,0 0-26 0 0,0 0-12 0 0,0 0 4 0 0,0 0-6 0 0,0 0 3 0 0,0 0-3 0 0,0 0-16 0 0,0 0-5 0 0,0 0-14 0 0,0 0-36 0 0,0 0-21 0 0,0 0-9 0 0,29-1-3602 0 0,-14-11 187 0 0,-9 6-2484 0 0,-4 2-5478 0 0</inkml:trace>
  <inkml:trace contextRef="#ctx0" brushRef="#br0" timeOffset="575.925">945 779 9458 0 0,'0'0'2885'0'0,"0"0"-904"0"0,0 0-434 0 0,0 0-81 0 0,0 0-71 0 0,0 0-153 0 0,0 0-265 0 0,0 0-290 0 0,0 0-192 0 0,0 0-109 0 0,0 0-65 0 0,0 0-9 0 0,0 0-16 0 0,-1 4 2 0 0,-56 118 1728 0 0,-32 67-1187 0 0,80-168-773 0 0,6-16-58 0 0,0 1-1 0 0,0 0 1 0 0,1 0 0 0 0,-1 0-1 0 0,1 1 1 0 0,1-1 0 0 0,-1 1-1 0 0,1-1 1 0 0,0 1-1 0 0,1-1 1 0 0,-1 1 0 0 0,1-1-1 0 0,1 4-7 0 0,1-8 14 0 0,1 1-1 0 0,-1-1 0 0 0,1 0 0 0 0,-1 0 0 0 0,1 0 0 0 0,0 0 1 0 0,0 0-1 0 0,0-1 0 0 0,0 1 0 0 0,0-1 0 0 0,0 0 1 0 0,0 0-1 0 0,1 0 0 0 0,-1 0 0 0 0,0 0 0 0 0,1-1 0 0 0,2 1-13 0 0,115-5 553 0 0,-113 2-300 0 0,-7 2-300 0 0,-1 0 0 0 0,1 0 0 0 0,-1 0 0 0 0,1 0 0 0 0,-1 0 1 0 0,1 0-1 0 0,-1 0 0 0 0,1 0 0 0 0,-1 0 0 0 0,1 0 0 0 0,-1 0 0 0 0,1 0 0 0 0,-1 0 1 0 0,1 0-1 0 0,-1-1 0 0 0,0 1 0 0 0,1 0 0 0 0,-1 0 0 0 0,1-1 0 0 0,-1 1 0 0 0,1 0 1 0 0,-1 0-1 0 0,0-1 0 0 0,1 1 0 0 0,-1 0 0 0 0,0-1 0 0 0,1 1 0 0 0,-1-1 0 0 0,0 1 1 0 0,0 0-1 0 0,1-1 0 0 0,-1 1 0 0 0,0-1 0 0 0,0 1 0 0 0,0-1 0 0 0,0 1 0 0 0,0-1 0 0 0,1 1 1 0 0,-1-1-1 0 0,0 1 0 0 0,0-1 0 0 0,0 1 0 0 0,0-1 0 0 0,0 1 0 0 0,-1-1 0 0 0,1 1 1 0 0,0-1-1 0 0,0 1 0 0 0,0 0 0 0 0,0-1 0 0 0,0 1 0 0 0,-1-1 0 0 0,1 1 0 0 0,0-1 1 0 0,0 1-1 0 0,-1 0 0 0 0,1-1 0 0 0,0 1 0 0 0,-1-1 0 0 0,1 1 0 0 0,0 0 0 0 0,-1-1 1 0 0,1 1-1 0 0,0 0 0 0 0,-1 0 0 0 0,1-1 47 0 0,-4-5-1248 0 0,-2-7-1923 0 0,1 5-3839 0 0,3 4-4153 0 0</inkml:trace>
  <inkml:trace contextRef="#ctx0" brushRef="#br0" timeOffset="844.887">579 998 5225 0 0,'0'0'3358'0'0,"0"0"-993"0"0,0 0-469 0 0,0 0-148 0 0,0 0-199 0 0,0 0-273 0 0,0 0-292 0 0,0 0-262 0 0,0 0-231 0 0,0 0-121 0 0,0 0 44 0 0,0 0 100 0 0,0 0 109 0 0,6-1 44 0 0,285-10 1899 0 0,-236-4-4616 0 0,-38 7-2209 0 0,-1 1-4854 0 0,-10 3-233 0 0</inkml:trace>
  <inkml:trace contextRef="#ctx0" brushRef="#br0" timeOffset="2512.917">36 443 0 0 0,'0'0'440'0'0,"0"0"676"0"0,0 0 325 0 0,0 0 103 0 0,0 0-57 0 0,0 0-151 0 0,0 0-107 0 0,0 0 25 0 0,0 0 115 0 0,0 0 108 0 0,0 0 28 0 0,13-1 3701 0 0,50-79-785 0 0,94-101-2582 0 0,-54 63-908 0 0,-98 118 827 0 0,-5-1-1737 0 0,22-15 92 0 0,37-29 13 0 0,-54 90 570 0 0,11 106-164 0 0,18 41-27 0 0,-24-184-359 0 0,-10-8-119 0 0,0 0 19 0 0,0 0-28 0 0,0 0-8 0 0,0 0 9 0 0,0 0-6 0 0,0 0 10 0 0,0 0 0 0 0,0 0-33 0 0,0 0-7 0 0,0 0 14 0 0,0 0-14 0 0,0 0-3 0 0,0 0-19 0 0,0 0-55 0 0,-11-14-3879 0 0,10 10-850 0 0,0 2 1691 0 0,1 0-2 0 0,-1 1-9706 0 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21:27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109 169,'32'-44,"56"-68,-88 111,0 1,0 0,0-1,0 1,0-1,0 1,0-1,0 1,0-1,0 1,1-1,-1 1,0-1,0 1,0 0,1-1,-1 1,0 0,1-1,-1 1,0-1,1 1,-1 0,0 0,1-1,-1 1,1 0,-1 0,1-1,-1 1,0 0,1 0,-1 0,1 0,-1 0,1 0,-1 0,1 0,-1 0,1 0,-1 0,1 0,-1 0,1 0,-1 0,1 0,-1 1,0-1,1 0,-1 0,1 1,-1-1,0 0,1 0,-1 1,1-1,-1 0,0 1,0-1,1 1,-1-1,0 0,0 1,1-1,-1 1,0-1,0 1,0-1,3 37,-3-33,-1 98,10 145,-1-202,-3-1,-1 1,-2 0,-3 0,-1 0,-2 0,-2 0,-2-1,-2 0,-7 16,13-50,0 0,0-1,0 1,-1-1,-1 0,0 0,0-1,0 0,-1 0,-1 0,1-1,-1 0,0 0,-1-1,0 0,1-1,-2 0,1 0,-1-1,-5 2,13-6,-1 1,1 0,-1-1,1 0,-1 1,0-1,1 0,-1-1,0 1,1 0,-1-1,1 1,-1-1,1 0,-1 0,1 0,-1 0,1 0,0 0,0-1,-1 1,1-1,0 0,0 0,1 1,-1-1,0 0,1-1,-1 1,1 0,-1 0,1-1,0 1,0 0,0-1,0 1,1-1,-1 0,1-1,3-106,6 83,1 1,2 1,1 0,1 0,0 1,2 1,1 1,7-7,-20 24,-1 0,1 1,0 0,1 0,-1 0,1 0,0 0,0 1,0 0,0 0,0 1,1-1,-1 1,1 0,0 1,0-1,-1 1,1 0,0 1,0-1,0 1,0 0,0 1,0-1,5 2,27 7,-24-9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49:53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827 251 8682 0 0,'0'0'1029'0'0,"0"0"-431"0"0,0 0-225 0 0,0 0 123 0 0,0 0 335 0 0,0 0 304 0 0,0 0 123 0 0,0 0-93 0 0,0 0-240 0 0,0 0-264 0 0,0 0-170 0 0,2-9-95 0 0,9-27-32 0 0,-9 27 0 0 0,-2 9 15 0 0,0 0-7 0 0,0 0-25 0 0,0 0-30 0 0,0 17 737 0 0,-35 178 708 0 0,18-126-1579 0 0,-72 289 224 0 0,50-215-390 0 0,-7-1-1 0 0,-43 88-16 0 0,59-160-1697 0 0,73-231-1239 0 0,102-318-5295 0 0,-60 158 6456 0 0,-52 195 2803 0 0,-14 41 488 0 0,-14 30 2992 0 0,-5 54-3885 0 0,0 1-60 0 0,0 0-83 0 0,0 0-89 0 0,0 0-88 0 0,0 0-65 0 0,0 12 237 0 0,-2 21-94 0 0,3 0-1 0 0,0-1 1 0 0,2 1 0 0 0,1-1-1 0 0,2 0 1 0 0,1 0 0 0 0,8 19-381 0 0,40 114 341 0 0,-7 3-1 0 0,-6 8-340 0 0,-38-159 16 0 0,1 8-10 0 0,1 0 1 0 0,1-1-1 0 0,1 0 0 0 0,1-1 1 0 0,1 0-1 0 0,1 0 0 0 0,6 7-6 0 0,-17-29 7 0 0,1-1 0 0 0,-1 1 0 0 0,0 0 0 0 0,0-1 0 0 0,1 1 0 0 0,-1-1 0 0 0,1 1 0 0 0,-1 0 0 0 0,1-1 0 0 0,-1 1 0 0 0,1-1 0 0 0,-1 1 0 0 0,1-1 0 0 0,-1 0 0 0 0,1 1 0 0 0,-1-1 0 0 0,1 1 0 0 0,0-1 0 0 0,-1 0 0 0 0,1 0 0 0 0,0 1 0 0 0,-1-1 0 0 0,1 0 0 0 0,0 0 0 0 0,-1 0 0 0 0,1 0 1 0 0,0 0-1 0 0,0 0 0 0 0,-1 0 0 0 0,1 0 0 0 0,0 0 0 0 0,-1 0 0 0 0,1 0 0 0 0,0 0 0 0 0,0 0 0 0 0,-1-1 0 0 0,1 1 0 0 0,0 0 0 0 0,-1 0 0 0 0,1-1 0 0 0,-1 1 0 0 0,1 0 0 0 0,0-1 0 0 0,-1 1 0 0 0,1-1 0 0 0,-1 1 0 0 0,1-1 0 0 0,-1 1 0 0 0,1-1 0 0 0,-1 0 0 0 0,0 1 0 0 0,1-1-7 0 0,20-40 914 0 0,-16 29-850 0 0,34-90 214 0 0,-4-2 1 0 0,-5-1-1 0 0,9-66-278 0 0,-4 19 43 0 0,-7-2 1 0 0,-2-43-44 0 0,-26 51-130 0 0,-1 145 94 0 0,0 0 1 0 0,1 0-1 0 0,-1 0 0 0 0,0 0 0 0 0,0 0 0 0 0,1 1 1 0 0,-1-1-1 0 0,0 0 0 0 0,0 0 0 0 0,0 1 0 0 0,0-1 1 0 0,0 1-1 0 0,0-1 0 0 0,0 1 0 0 0,0-1 0 0 0,-1 1 1 0 0,1 0-1 0 0,0-1 0 0 0,0 1 0 0 0,0 0 0 0 0,0 0 1 0 0,0 0-1 0 0,-1 0 0 0 0,1 0 0 0 0,0 0 0 0 0,0 0 1 0 0,0 0-1 0 0,0 0 0 0 0,-1 1 0 0 0,1-1 0 0 0,0 0 0 0 0,0 1 1 0 0,0-1-1 0 0,0 1 0 0 0,0-1 0 0 0,0 1 0 0 0,0 0 1 0 0,0-1-1 0 0,0 1 0 0 0,0 0 0 0 0,0 0 0 0 0,1 0 1 0 0,-1 0-1 0 0,0-1 0 0 0,0 1 0 0 0,0 1 36 0 0,-58 105-4944 0 0,46-79 304 0 0,5-10-5833 0 0</inkml:trace>
  <inkml:trace contextRef="#ctx0" brushRef="#br0" timeOffset="446.574">1659 686 6977 0 0,'0'0'1355'0'0,"0"0"-181"0"0,0 0 116 0 0,0 0 230 0 0,0 0 144 0 0,0 0-157 0 0,0 0-334 0 0,0 0-255 0 0,0 0-291 0 0,0 0-201 0 0,0 0-133 0 0,0 0-93 0 0,0 0-47 0 0,-5 23-5 0 0,-14 73-14 0 0,13 63 197 0 0,6-152-299 0 0,1 0 1 0 0,-1 0 0 0 0,1 0-1 0 0,0 0 1 0 0,1-1 0 0 0,0 1-1 0 0,0 0 1 0 0,0-1-1 0 0,1 1 1 0 0,0-1 0 0 0,0 0-1 0 0,0 0 1 0 0,1 0 0 0 0,0-1-1 0 0,0 1 1 0 0,1-1 0 0 0,-1 0-1 0 0,1 0 1 0 0,0 0 0 0 0,1-1-1 0 0,-1 0 1 0 0,1 0 0 0 0,0 0-1 0 0,0-1 1 0 0,0 1 0 0 0,0-2-1 0 0,1 1 1 0 0,-1-1 0 0 0,1 1-1 0 0,-1-2 1 0 0,1 1-1 0 0,0-1 1 0 0,1 0-33 0 0,-2-3 127 0 0,-1-1 0 0 0,0 0 0 0 0,0 0 0 0 0,0 0 0 0 0,0-1 0 0 0,-1 1 0 0 0,1-1 0 0 0,-1 0 0 0 0,0 0-1 0 0,0-1 1 0 0,0 1 0 0 0,-1-1 0 0 0,1 0 0 0 0,-1 0 0 0 0,-1 0 0 0 0,1 0 0 0 0,0-1-127 0 0,3-7 14 0 0,0-1-1 0 0,-1 1 1 0 0,0-1 0 0 0,-1 0-1 0 0,-1 0 1 0 0,0 0-1 0 0,-1-1 1 0 0,0 1 0 0 0,-1 0-1 0 0,-1-1 1 0 0,0 0 0 0 0,-1 1-1 0 0,-1 0 1 0 0,0-1 0 0 0,-1 1-1 0 0,-1 0 1 0 0,0 0 0 0 0,0 0-1 0 0,-2 1 1 0 0,1-1 0 0 0,-2 1-1 0 0,0 1 1 0 0,0-1 0 0 0,-2 1-1 0 0,1 0 1 0 0,-1 1-1 0 0,-1 0 1 0 0,0 1 0 0 0,0 0-1 0 0,-1 0 1 0 0,-1 1 0 0 0,1 1-1 0 0,-2 0 1 0 0,1 0-14 0 0,7 5-149 0 0,0 1-1 0 0,0 0 1 0 0,0 0-1 0 0,-1 1 1 0 0,1-1 0 0 0,0 1-1 0 0,-1 0 1 0 0,1 1-1 0 0,-1-1 1 0 0,1 1 0 0 0,-1 0-1 0 0,1 1 1 0 0,0-1-1 0 0,-1 1 1 0 0,1 0 0 0 0,-1 0-1 0 0,1 1 1 0 0,0-1-1 0 0,0 1 1 0 0,-2 1 149 0 0,-51 47-9196 0 0,49-36-1329 0 0</inkml:trace>
  <inkml:trace contextRef="#ctx0" brushRef="#br0" timeOffset="1048.376">2006 1122 2312 0 0,'0'0'3316'0'0,"0"0"-1381"0"0,0 0-391 0 0,0 0-6 0 0,0 0-168 0 0,0 0-328 0 0,0 0-324 0 0,0 0-203 0 0,0 0-29 0 0,0 0 65 0 0,0 0 60 0 0,0 0 7 0 0,7-14-6 0 0,56-104 1604 0 0,39-55 491 0 0,-72 127-2497 0 0,-30 46-213 0 0,0-1 0 0 0,0 1 1 0 0,1 0-1 0 0,-1-1 1 0 0,0 1-1 0 0,0 0 0 0 0,0-1 1 0 0,0 1-1 0 0,1-1 0 0 0,-1 1 1 0 0,0 0-1 0 0,0 0 0 0 0,1-1 1 0 0,-1 1-1 0 0,0 0 1 0 0,1-1-1 0 0,-1 1 0 0 0,0 0 1 0 0,1 0-1 0 0,-1 0 0 0 0,0-1 1 0 0,1 1-1 0 0,-1 0 0 0 0,0 0 1 0 0,1 0-1 0 0,-1 0 1 0 0,1 0-1 0 0,-1 0 0 0 0,0 0 1 0 0,1 0-1 0 0,-1 0 0 0 0,1 0 1 0 0,-1 0-1 0 0,0 0 0 0 0,1 0 1 0 0,-1 0-1 0 0,1 0 1 0 0,-1 0-1 0 0,0 0 0 0 0,1 0 1 0 0,-1 0-1 0 0,0 1 0 0 0,1-1 1 0 0,-1 0-1 0 0,0 0 0 0 0,1 0 1 0 0,-1 1-1 0 0,0-1 0 0 0,1 0 1 0 0,-1 1-1 0 0,0-1 1 0 0,0 0-1 0 0,1 0 0 0 0,-1 1 1 0 0,0-1-1 0 0,0 0 0 0 0,0 1 1 0 0,1-1-1 0 0,-1 1 0 0 0,0-1 1 0 0,0 0-1 0 0,0 1 1 0 0,0-1-1 0 0,0 1 0 0 0,0-1 1 0 0,0 0-1 0 0,0 1 0 0 0,0-1 1 0 0,0 1 2 0 0,11 31 50 0 0,2 98 364 0 0,-11-116-409 0 0,0 0 0 0 0,1 0 0 0 0,0 0-1 0 0,1-1 1 0 0,1 0 0 0 0,0 1 0 0 0,1-2-1 0 0,0 1 1 0 0,1-1 0 0 0,1 0-1 0 0,0 0 1 0 0,0-1 0 0 0,7 7-5 0 0,-12-16 46 0 0,1 0 1 0 0,0 0-1 0 0,-1 0 1 0 0,1 0-1 0 0,0 0 1 0 0,0-1-1 0 0,0 0 1 0 0,0 0-1 0 0,0 0 1 0 0,0 0-1 0 0,1-1 0 0 0,-1 1 1 0 0,0-1-1 0 0,0 0 1 0 0,1-1-1 0 0,-1 1 1 0 0,0-1-1 0 0,0 0 1 0 0,0 1-1 0 0,0-2 1 0 0,0 1-1 0 0,0 0 1 0 0,0-1-1 0 0,0 0 1 0 0,0 0-1 0 0,-1 0 1 0 0,1 0-1 0 0,-1-1 1 0 0,0 0-1 0 0,1 1 0 0 0,-1-1 1 0 0,0 0-1 0 0,-1 0 1 0 0,1-1-1 0 0,0 1 1 0 0,-1-1-1 0 0,0 1 1 0 0,0-1-1 0 0,1-1-46 0 0,26-36 520 0 0,-2-1-1 0 0,-2-2 1 0 0,-2 0-1 0 0,11-31-519 0 0,-14-48 1179 0 0,-28 131-3150 0 0,7-2 1030 0 0,-3 8-1233 0 0,3-5-4616 0 0,1-4-5127 0 0</inkml:trace>
  <inkml:trace contextRef="#ctx0" brushRef="#br0" timeOffset="2050.413">2825 925 6321 0 0,'0'0'2107'0'0,"0"0"-758"0"0,0 0-422 0 0,0 0 22 0 0,0 0 183 0 0,0 0 153 0 0,0 0-28 0 0,0 0-188 0 0,0 0-209 0 0,0 0-95 0 0,0 0-53 0 0,0 0-76 0 0,18-6-74 0 0,95-26 325 0 0,28 37 697 0 0,-130-3-1536 0 0,48 2-1285 0 0,-58-14-3729 0 0,-1 9 2035 0 0,0-3-7968 0 0</inkml:trace>
  <inkml:trace contextRef="#ctx0" brushRef="#br0" timeOffset="2913.517">3566 116 0 0 0,'0'0'471'0'0,"0"0"92"0"0,0 0-85 0 0,0 0 61 0 0,0 0 285 0 0,0 0 250 0 0,0 0 135 0 0,0 0 69 0 0,0 0-4 0 0,0 0 11 0 0,0 0 12 0 0,0 0-5 0 0,0 0-49 0 0,4-4-54 0 0,8-14-67 0 0,-8 13-99 0 0,-4 5-118 0 0,0 31 2829 0 0,-18 77-1857 0 0,-37 212-694 0 0,-22 34-1001 0 0,76-351-182 0 0,-5 27 7 0 0,0 1-1 0 0,2-1 0 0 0,1 1 0 0 0,1 0 0 0 0,3 17-6 0 0,-1-44-2 0 0,1 0 1 0 0,0 1-1 0 0,0-1 0 0 0,1 0 0 0 0,-1 0 0 0 0,1 0 1 0 0,0 0-1 0 0,0 0 0 0 0,0-1 0 0 0,0 1 0 0 0,1 0 1 0 0,-1-1-1 0 0,1 0 0 0 0,0 1 0 0 0,0-1 0 0 0,0 0 1 0 0,1-1-1 0 0,-1 1 0 0 0,1-1 0 0 0,-1 1 0 0 0,1-1 1 0 0,0 0-1 0 0,0 0 0 0 0,0-1 0 0 0,0 1 0 0 0,0-1 1 0 0,0 0-1 0 0,0 0 0 0 0,1 0 0 0 0,-1 0 0 0 0,0-1 1 0 0,1 0-1 0 0,-1 0 0 0 0,0 0 0 0 0,1-1 0 0 0,-1 1 1 0 0,0-1-1 0 0,0 0 0 0 0,1 0 0 0 0,-1 0 0 0 0,0-1 1 0 0,0 1-1 0 0,3-3 2 0 0,17-15 46 0 0,-2-1 0 0 0,0-1 0 0 0,-1-1 0 0 0,-1 0 0 0 0,-1-2 0 0 0,-1-1 0 0 0,-1 0 0 0 0,-1-1 1 0 0,1-6-47 0 0,6-4 16 0 0,16-33 10 0 0,-3-1 0 0 0,-4-2 0 0 0,-2-1 0 0 0,-4-2 0 0 0,-3 0 1 0 0,-3-2-1 0 0,-3 0 0 0 0,-2-21-26 0 0,-2-63 308 0 0,-13 160-227 0 0,0 1-15 0 0,0 0-32 0 0,-2 9-131 0 0,-39 101 24 0 0,22-60 117 0 0,2 2 1 0 0,3 0-1 0 0,1 0 0 0 0,3 1 1 0 0,3 0-1 0 0,-1 40-44 0 0,2 405 211 0 0,16-442 822 0 0,-5-33-3193 0 0,-3-7-7758 0 0,-2-19-1300 0 0</inkml:trace>
  <inkml:trace contextRef="#ctx0" brushRef="#br0" timeOffset="3563.191">4023 1307 6337 0 0,'0'0'2011'0'0,"0"0"-964"0"0,0 0-360 0 0,0 0 249 0 0,0 0 371 0 0,0 0 164 0 0,0 0-81 0 0,0 0-246 0 0,0 0-197 0 0,0 0-108 0 0,18-33-94 0 0,55-103-92 0 0,36-70 1666 0 0,-109 206-2311 0 0,13-27 263 0 0,-2 0 1 0 0,-1 0-1 0 0,-2-1 1 0 0,0 0-1 0 0,2-23-271 0 0,-2-48 891 0 0,-8 98-824 0 0,0 1-20 0 0,0 0-54 0 0,-4 17-212 0 0,-8 21 226 0 0,1 1 0 0 0,2 0 0 0 0,2 1 1 0 0,2 0-1 0 0,1 0 0 0 0,2 18-7 0 0,2-48 4 0 0,0-1 0 0 0,1 1-1 0 0,0-1 1 0 0,1 0 0 0 0,0 1 0 0 0,0-1 0 0 0,1 0 0 0 0,0 0 0 0 0,1-1-1 0 0,0 1 1 0 0,0-1 0 0 0,1 0 0 0 0,0 0 0 0 0,0 0 0 0 0,1 0 0 0 0,0-1 0 0 0,0 0-1 0 0,1-1 1 0 0,0 1 0 0 0,5 3-4 0 0,-8-9 39 0 0,0 1 0 0 0,-1-1 0 0 0,1 0 0 0 0,0 0 0 0 0,0-1 0 0 0,0 1 1 0 0,0-1-1 0 0,0 0 0 0 0,0 0 0 0 0,0 0 0 0 0,0 0 0 0 0,0-1 0 0 0,0 0 0 0 0,0 0 0 0 0,0 0 0 0 0,-1 0 0 0 0,1 0 0 0 0,0-1 0 0 0,-1 0 0 0 0,1 1 0 0 0,-1-1 0 0 0,1-1 0 0 0,-1 1 1 0 0,0 0-1 0 0,0-1 0 0 0,0 0 0 0 0,1-1-39 0 0,69-84 988 0 0,-62 72-864 0 0,0 0-1 0 0,-1-1 1 0 0,0 0-1 0 0,-1 0 0 0 0,-2-1 1 0 0,1 0-1 0 0,-2-1 1 0 0,-1 0-1 0 0,2-9-123 0 0,-14 9-892 0 0,-3 50-3666 0 0,10-29 4077 0 0,0 6-3882 0 0,2-4-3261 0 0,2-3-1709 0 0</inkml:trace>
  <inkml:trace contextRef="#ctx0" brushRef="#br0" timeOffset="4014.855">4913 941 0 0 0,'0'0'1530'0'0,"0"0"675"0"0,0 0 407 0 0,0 0 28 0 0,0 0-214 0 0,0 0-353 0 0,0 0-398 0 0,0 0-351 0 0,0 0-280 0 0,0 0-210 0 0,0 0-150 0 0,0 31 1892 0 0,-22 56-1379 0 0,0 14-863 0 0,29-141-8051 0 0,-1 5-1511 0 0,-2 26 3019 0 0</inkml:trace>
  <inkml:trace contextRef="#ctx0" brushRef="#br0" timeOffset="4266.529">4836 440 11955 0 0,'0'0'1028'0'0,"0"0"-280"0"0,0 0-96 0 0,0 0 19 0 0,0 0 28 0 0,0 0-99 0 0,0 0-191 0 0,0 0-187 0 0,0 0-122 0 0,0 0-66 0 0,0 0-62 0 0,0 0-26 0 0,0 0-42 0 0,-7 18-54 0 0,-22 54-88 0 0,29-72 208 0 0,-1 0 1 0 0,1 1 0 0 0,0-1 0 0 0,-1 1 0 0 0,1-1 0 0 0,0 1-1 0 0,0-1 1 0 0,-1 1 0 0 0,1-1 0 0 0,0 1 0 0 0,0-1 0 0 0,0 1-1 0 0,0-1 1 0 0,0 1 0 0 0,0-1 0 0 0,0 1 0 0 0,0-1 0 0 0,0 1 0 0 0,0-1-1 0 0,0 1 1 0 0,0-1 0 0 0,0 1 0 0 0,0-1 0 0 0,0 1 0 0 0,0-1-1 0 0,1 1 1 0 0,-1-1 0 0 0,0 1 0 0 0,0-1 0 0 0,0 0 0 0 0,1 1-1 0 0,-1-1 1 0 0,0 1 0 0 0,1-1 0 0 0,-1 0 0 0 0,1 1 0 0 0,-1-1 0 0 0,0 0-1 0 0,1 1 1 0 0,-1-1 0 0 0,1 0 0 0 0,-1 1 0 0 0,1-1 0 0 0,-1 0-1 0 0,0 0 1 0 0,1 0 0 0 0,-1 0 0 0 0,1 1 0 0 0,-1-1 0 0 0,1 0-1 0 0,0 0 1 0 0,-1 0 0 0 0,1 0 29 0 0,12-2-3850 0 0,-12 2 1840 0 0,2 0-7136 0 0</inkml:trace>
  <inkml:trace contextRef="#ctx0" brushRef="#br0" timeOffset="5094.544">5125 301 9602 0 0,'0'0'582'0'0,"0"0"108"0"0,0 0 541 0 0,0 0 376 0 0,0 0 64 0 0,0 0-118 0 0,0 0-228 0 0,0 0-182 0 0,32-4-123 0 0,103-16-154 0 0,-25-11 844 0 0,25-30-78 0 0,-117 52-1527 0 0,1 0-1 0 0,-1-2 1 0 0,-1 0 0 0 0,0-1-1 0 0,-1 0 1 0 0,0-2 0 0 0,-1 0-1 0 0,0 0 1 0 0,-1-2 0 0 0,-1 1-1 0 0,0-2 1 0 0,7-13-105 0 0,-35 72-14 0 0,1 1 0 0 0,2 0-1 0 0,2 1 1 0 0,2 0-1 0 0,-2 40 15 0 0,9-75 0 0 0,-35 363-200 0 0,17 4 200 0 0,4-78-59 0 0,13-260 56 0 0,-1 30 22 0 0,-3 0 0 0 0,-3 0 0 0 0,-16 63-19 0 0,24-127 0 0 0,0 0 0 0 0,0 0 0 0 0,0 0 0 0 0,-1 0 1 0 0,0 0-1 0 0,1 0 0 0 0,-1-1 0 0 0,-1 1 0 0 0,1-1 0 0 0,0 1 0 0 0,-1-1 1 0 0,0 0-1 0 0,0 0 0 0 0,0 0 0 0 0,0 0 0 0 0,0 0 0 0 0,0-1 0 0 0,-1 0 1 0 0,1 0-1 0 0,-1 0 0 0 0,0 0 0 0 0,0 0 0 0 0,1 0 0 0 0,-1-1 0 0 0,0 0 1 0 0,0 0-1 0 0,0 0 0 0 0,-1-1 0 0 0,1 1 0 0 0,0-1 0 0 0,0 0 0 0 0,0 0 1 0 0,0 0-1 0 0,-1 0 0 0 0,1-1 0 0 0,0 0 0 0 0,0 0 0 0 0,0 0 0 0 0,0 0 1 0 0,0-1-1 0 0,1 0 0 0 0,-1 1 0 0 0,0-1 0 0 0,1-1 0 0 0,-1 1 0 0 0,0-1 0 0 0,-9-8-5 0 0,1-1 0 0 0,0-1 0 0 0,0 0 0 0 0,1-1 0 0 0,1 0 0 0 0,0-1 0 0 0,1 0 0 0 0,1 0 0 0 0,0-1 0 0 0,1 0 0 0 0,1-1 0 0 0,1 1 0 0 0,0-1 0 0 0,1 0-1 0 0,0-1 6 0 0,-2-14 1 0 0,2 0-1 0 0,1 1 1 0 0,2-2-1 0 0,0 1 1 0 0,3 0-1 0 0,2-14 0 0 0,-1 30-19 0 0,0 1 1 0 0,2-1-1 0 0,0 1 0 0 0,0 1 1 0 0,2-1-1 0 0,0 1 0 0 0,0 0 0 0 0,1 1 1 0 0,1-1-1 0 0,0 2 0 0 0,1-1 1 0 0,0 1-1 0 0,1 1 0 0 0,0 0 0 0 0,1 0 1 0 0,0 1-1 0 0,1 1 0 0 0,0 0 1 0 0,1 1-1 0 0,-1 0 0 0 0,2 1 0 0 0,-1 0 1 0 0,1 2-1 0 0,0-1 0 0 0,0 2 1 0 0,0 0-1 0 0,0 1 0 0 0,1 0 0 0 0,4 1 19 0 0,62-9-454 0 0,-31 6-3191 0 0,0-2 1 0 0,-1-3-1 0 0,0-2 1 0 0,35-13 3644 0 0,25-35-1340 0 0,-100 52 1610 0 0,45-37 2711 0 0,-28 10 2765 0 0,-27 33-4485 0 0,0 2-126 0 0,-21 2 1277 0 0,-40 58-1671 0 0,53-48-676 0 0,1-1-50 0 0,0 0 0 0 0,1 0 1 0 0,0 0-1 0 0,1 1 1 0 0,0 0-1 0 0,1 0 0 0 0,0 0 1 0 0,1 1-1 0 0,1-1 1 0 0,0 1-1 0 0,0 0 0 0 0,1-1 1 0 0,1 10-16 0 0,1-18 1 0 0,-1 1-1 0 0,1-1 1 0 0,0 0 0 0 0,1 1 0 0 0,-1-1 0 0 0,1 0 0 0 0,-1 0 0 0 0,1 0-1 0 0,1 0 1 0 0,-1 0 0 0 0,0-1 0 0 0,1 1 0 0 0,0-1 0 0 0,0 1 0 0 0,0-1-1 0 0,0 0 1 0 0,1 0 0 0 0,-1 0 0 0 0,1-1 0 0 0,-1 1 0 0 0,1-1 0 0 0,0 0 0 0 0,0 0-1 0 0,0 0 1 0 0,0 0 0 0 0,1-1 0 0 0,-1 0 0 0 0,0 0 0 0 0,1 0 0 0 0,-1 0-1 0 0,0-1 1 0 0,1 0 0 0 0,-1 0 0 0 0,1 0-1 0 0,3 0 63 0 0,1 0 0 0 0,-1 0 0 0 0,0-1-1 0 0,0-1 1 0 0,0 1 0 0 0,0-1 0 0 0,0-1 0 0 0,0 1-1 0 0,0-1 1 0 0,0-1 0 0 0,-1 1 0 0 0,0-1 0 0 0,0-1 0 0 0,0 1-1 0 0,0-1 1 0 0,-1 0 0 0 0,0-1 0 0 0,3-2-63 0 0,-1-3 72 0 0,-1 1-1 0 0,0-2 1 0 0,0 1-1 0 0,-1-1 1 0 0,0 0 0 0 0,-1 0-1 0 0,-1 0 1 0 0,0-1 0 0 0,-1 0-1 0 0,0 0 1 0 0,-1 0-1 0 0,0 0 1 0 0,-1 0 0 0 0,0 0-1 0 0,-1 0 1 0 0,-1 0 0 0 0,-1-4-72 0 0,1 7-55 0 0,0 0 0 0 0,-1 0 0 0 0,0 1 0 0 0,-1-1 1 0 0,0 1-1 0 0,-1-1 0 0 0,0 1 0 0 0,0 0 1 0 0,-1 0-1 0 0,0 1 0 0 0,-1 0 0 0 0,0-1 1 0 0,0 2-1 0 0,0-1 0 0 0,-1 1 0 0 0,-6-5 55 0 0,-43-5-2388 0 0,20 28-7270 0 0,26-6-1901 0 0</inkml:trace>
  <inkml:trace contextRef="#ctx0" brushRef="#br0" timeOffset="5431.782">6510 1214 5249 0 0,'0'0'3013'0'0,"0"0"-818"0"0,0 0-367 0 0,0 0-210 0 0,0 0-163 0 0,0 0-92 0 0,0 0-71 0 0,0 0-90 0 0,0 0-126 0 0,0 0-145 0 0,0 0-138 0 0,0 0-128 0 0,0 0-117 0 0,-3-9-72 0 0,0-2-278 0 0,0 1 1 0 0,0-2 0 0 0,1 1 0 0 0,1 0-1 0 0,0 0 1 0 0,1-1 0 0 0,0 1-1 0 0,0 0 1 0 0,1 0 0 0 0,2-6-199 0 0,10-22 152 0 0,2 0 0 0 0,2 1 0 0 0,1 1 1 0 0,2 0-1 0 0,2 2 0 0 0,1 0 0 0 0,1 2 0 0 0,15-14-152 0 0,-36 42-64 0 0,1 0-1 0 0,0 0 0 0 0,1 0 1 0 0,-1 0-1 0 0,1 1 0 0 0,0-1 1 0 0,0 1-1 0 0,0 1 0 0 0,1-1 1 0 0,-1 1-1 0 0,1 0 0 0 0,0 0 1 0 0,0 0-1 0 0,0 1 0 0 0,0 0 1 0 0,0 0-1 0 0,1 1 0 0 0,2-1 65 0 0,-4 30-1628 0 0,-12 27-2806 0 0,3-33 264 0 0,1-1-3323 0 0,2-8-526 0 0</inkml:trace>
  <inkml:trace contextRef="#ctx0" brushRef="#br0" timeOffset="5997.445">6936 1153 4073 0 0,'0'0'2211'0'0,"0"0"-96"0"0,0 0 56 0 0,0 0-8 0 0,0 0-181 0 0,0 0-352 0 0,0 0-370 0 0,0 0-237 0 0,0 0-105 0 0,0 0-36 0 0,0 0-53 0 0,0 0-112 0 0,4-4-134 0 0,92-127 1401 0 0,-50 74-1556 0 0,-34 39-383 0 0,1 0-1 0 0,0 1 1 0 0,2 0-1 0 0,0 1 1 0 0,1 1-1 0 0,0 1 1 0 0,1 0-1 0 0,1 1 1 0 0,0 1-1 0 0,0 0 1 0 0,21-8-45 0 0,-39 19-1 0 0,1 1 0 0 0,0-1 1 0 0,0 1-1 0 0,-1-1 0 0 0,1 1 1 0 0,0-1-1 0 0,0 1 0 0 0,0-1 0 0 0,0 1 1 0 0,0 0-1 0 0,0-1 0 0 0,-1 1 1 0 0,1 0-1 0 0,0 0 0 0 0,0 0 1 0 0,0 0-1 0 0,0 0 0 0 0,0 0 0 0 0,0 0 1 0 0,0 0-1 0 0,0 0 0 0 0,0 0 1 0 0,0 1-1 0 0,0-1 0 0 0,0 0 1 0 0,0 1-1 0 0,0-1 0 0 0,-1 0 0 0 0,1 1 1 0 0,0-1-1 0 0,0 1 0 0 0,0 0 1 0 0,-1-1-1 0 0,1 1 0 0 0,0-1 1 0 0,-1 1-1 0 0,1 0 0 0 0,0 0 0 0 0,-1-1 1 0 0,1 1-1 0 0,-1 0 0 0 0,1 0 1 0 0,-1 0-1 0 0,0 0 0 0 0,1 0 1 0 0,-1 0-1 0 0,0-1 0 0 0,1 1 0 0 0,-1 0 1 0 0,0 0-1 0 0,0 0 0 0 0,0 0 1 0 0,0 0-1 0 0,0 0 0 0 0,0 0 0 0 0,0 0 1 0 0,-1 1 0 0 0,-6 200 216 0 0,20-122-253 0 0,-13-79 37 0 0,1 1-1 0 0,-1 0 1 0 0,1-1-1 0 0,0 1 1 0 0,-1-1 0 0 0,1 1-1 0 0,0-1 1 0 0,0 1-1 0 0,0-1 1 0 0,0 1 0 0 0,0-1-1 0 0,0 0 1 0 0,1 0-1 0 0,-1 0 1 0 0,0 1 0 0 0,1-1-1 0 0,-1 0 1 0 0,0-1-1 0 0,1 1 1 0 0,0 0 0 0 0,-1 0-1 0 0,1-1 1 0 0,-1 1-1 0 0,1-1 1 0 0,0 1-1 0 0,-1-1 1 0 0,1 1 0 0 0,0-1-1 0 0,0 0 1 0 0,-1 0-1 0 0,1 0 1 0 0,0 0 0 0 0,-1 0-1 0 0,1-1 1 0 0,0 1-1 0 0,0 0 1 0 0,-1-1 0 0 0,1 1-1 0 0,-1-1 1 0 0,1 0-1 0 0,0 1 1 0 0,-1-1 0 0 0,1 0-1 0 0,0-1 1 0 0,127-101 45 0 0,-41 27-91 0 0,-67 60 31 0 0,-15 11 4 0 0,-1 0 1 0 0,1 1-1 0 0,-1 0 0 0 0,1 0 1 0 0,0 0-1 0 0,1 1 0 0 0,-1 0 1 0 0,1 0-1 0 0,-1 0 0 0 0,1 1 1 0 0,0 0-1 0 0,0 0 0 0 0,0 1 1 0 0,2 0 10 0 0,-4 63-12 0 0,-28 44 143 0 0,-5 53-82 0 0,27-157-99 0 0,1 1 0 0 0,-1 0 0 0 0,0 0 0 0 0,1 0 0 0 0,0 0 0 0 0,0 0 0 0 0,0 0 0 0 0,0 0 0 0 0,0 0 0 0 0,1 0 0 0 0,-1 0 0 0 0,1 0 1 0 0,-1-1-1 0 0,1 1 0 0 0,0 0 0 0 0,1 0 0 0 0,-1-1 0 0 0,0 1 0 0 0,1 0 0 0 0,-1-1 0 0 0,1 1 0 0 0,0-1 0 0 0,0 0 0 0 0,0 0 0 0 0,0 0 0 0 0,0 0 0 0 0,0 0 0 0 0,1 0 0 0 0,-1 0 0 0 0,1-1 1 0 0,-1 1-1 0 0,1-1 0 0 0,-1 0 0 0 0,1 1 0 0 0,0-1 0 0 0,0-1 0 0 0,0 1 0 0 0,0 0 0 0 0,0-1 0 0 0,2 1 50 0 0,0-1-993 0 0,10-1-7069 0 0,-10-2-3875 0 0</inkml:trace>
  <inkml:trace contextRef="#ctx0" brushRef="#br0" timeOffset="7868.641">0 1634 6961 0 0,'0'0'739'0'0,"0"0"-696"0"0,0 0-400 0 0,0 0 105 0 0,0 0 408 0 0,0 0 410 0 0,0 0 146 0 0,0 0 39 0 0,0 0-8 0 0,0 0-13 0 0,39-2 15 0 0,124-10-7 0 0,167-31 2617 0 0,814-76 1301 0 0,-146 84-2929 0 0,-430 35-1207 0 0,-81 26-291 0 0,239-3 394 0 0,106 5-242 0 0,-308-13-163 0 0,177 5 214 0 0,1-2 277 0 0,-319-22-199 0 0,125-61-210 0 0,-354 53-201 0 0,-154 12-81 0 0,0 0 5 0 0,0 0 21 0 0,0 0 12 0 0,-18 11 160 0 0,3-4 66 0 0,15-6-4816 0 0,4 0-4906 0 0,-2-1-2403 0 0</inkml:trace>
  <inkml:trace contextRef="#ctx0" brushRef="#br0" timeOffset="9512.89">9556 698 0 0 0,'0'0'1006'0'0,"0"0"621"0"0,0 0 224 0 0,0 0-106 0 0,0 0-234 0 0,0 0-216 0 0,0 0-124 0 0,0 0-3 0 0,2-3 7 0 0,-1 2-1020 0 0,0 0-1 0 0,-1 0 0 0 0,1-1 1 0 0,0 1-1 0 0,-1 0 1 0 0,1 0-1 0 0,-1-1 0 0 0,0 1 1 0 0,1-1-1 0 0,-1 1 1 0 0,0 0-1 0 0,0-1 0 0 0,0 1 1 0 0,0-1-1 0 0,0 1 0 0 0,0 0 1 0 0,0-1-1 0 0,-1 1 1 0 0,1-1-1 0 0,0 1 0 0 0,-1 0 1 0 0,1-1-1 0 0,-1 1 1 0 0,1 0-1 0 0,-1-1 0 0 0,0 1 1 0 0,0 0-1 0 0,1 0 0 0 0,-1 0 1 0 0,0 0-1 0 0,0 0 1 0 0,0 0-1 0 0,0 0 0 0 0,0 0 1 0 0,-1 0-1 0 0,1 0 0 0 0,0 1 1 0 0,0-1-1 0 0,0 0 1 0 0,-1 1-1 0 0,1-1 0 0 0,-2 0-154 0 0,-3-1 111 0 0,-1-1-1 0 0,0 1 1 0 0,0 1-1 0 0,0-1 1 0 0,0 1-1 0 0,0 0 1 0 0,0 1-1 0 0,0 0 1 0 0,0 0-1 0 0,-1 0 1 0 0,1 1-1 0 0,0 0 1 0 0,0 1-1 0 0,0-1 1 0 0,1 1-1 0 0,-1 1 1 0 0,0-1-1 0 0,1 1 1 0 0,-1 0-1 0 0,1 1 1 0 0,0 0-1 0 0,0-1 1 0 0,0 2-1 0 0,0-1 1 0 0,1 1-1 0 0,0 0 1 0 0,-4 4-111 0 0,-27 26 251 0 0,2 2 0 0 0,1 1 0 0 0,3 1 0 0 0,-7 13-251 0 0,28-37 59 0 0,1 2 1 0 0,0-1-1 0 0,1 1 1 0 0,1 0-1 0 0,1 1 1 0 0,0-1-1 0 0,1 1 1 0 0,1 0-1 0 0,1 0 0 0 0,1 0 1 0 0,0 0-1 0 0,2 13-59 0 0,-1-23 48 0 0,1-1-1 0 0,1 0 0 0 0,-1 1 0 0 0,1-1 0 0 0,0 0 0 0 0,1 0 0 0 0,0 0 0 0 0,0-1 1 0 0,0 1-1 0 0,1-1 0 0 0,0 0 0 0 0,0 0 0 0 0,1 0 0 0 0,-1 0 0 0 0,1-1 1 0 0,1 1-1 0 0,-1-1 0 0 0,1-1 0 0 0,0 1 0 0 0,0-1 0 0 0,0 0 0 0 0,6 3-47 0 0,2 0 109 0 0,-1 0 0 0 0,2-1-1 0 0,-1-1 1 0 0,1 0-1 0 0,0-1 1 0 0,0-1 0 0 0,0 0-1 0 0,0-1 1 0 0,0-1 0 0 0,9 0-109 0 0,2-2 136 0 0,0-1 0 0 0,0-2 0 0 0,0-1 1 0 0,-1-1-1 0 0,0-1 0 0 0,23-9-136 0 0,41-15 316 0 0,-83 31-463 0 0,-5 1-3245 0 0,0 1-4927 0 0,-1-2-597 0 0</inkml:trace>
  <inkml:trace contextRef="#ctx0" brushRef="#br0" timeOffset="10016.597">10128 814 6713 0 0,'0'0'537'0'0,"0"0"-272"0"0,0 0 43 0 0,0 0 257 0 0,0 0 313 0 0,0 0 190 0 0,0 0 27 0 0,0 0-104 0 0,0 0-127 0 0,0 0-90 0 0,0 0-54 0 0,0 0-15 0 0,2-1-415 0 0,4 2 7546 0 0,3 142-6248 0 0,-41 72-902 0 0,29-204-882 0 0,-7 48 616 0 0,7-19-3253 0 0,5-62-1928 0 0,2 0-5414 0 0,-2 14 1837 0 0</inkml:trace>
  <inkml:trace contextRef="#ctx0" brushRef="#br0" timeOffset="10214.788">10120 251 14683 0 0,'0'0'595'0'0,"0"0"-263"0"0,0 0-104 0 0,0 0 116 0 0,0 0 142 0 0,0 0 48 0 0,0 0-63 0 0,0 0-180 0 0,0 0-174 0 0,0 0-85 0 0,0 0-56 0 0,0 0-25 0 0,0 11-22 0 0,3 34-25 0 0,-2-42 51 0 0,0-1 0 0 0,0 1 0 0 0,0-1 0 0 0,1 0 0 0 0,-1 0 0 0 0,1 0 0 0 0,0 0 0 0 0,-1 0 0 0 0,1 0-1 0 0,0 0 1 0 0,0-1 0 0 0,0 1 0 0 0,0-1 0 0 0,1 1 0 0 0,-1-1 0 0 0,0 0 0 0 0,1 0 0 0 0,-1 0 0 0 0,1 0 0 0 0,-1 0 0 0 0,1 0 0 0 0,0-1 45 0 0,4 3-409 0 0,5 1-728 0 0,1 0-3523 0 0,-6 0-5272 0 0</inkml:trace>
  <inkml:trace contextRef="#ctx0" brushRef="#br0" timeOffset="10678.951">10323 1318 2232 0 0,'0'0'875'0'0,"0"0"-264"0"0,0 0 59 0 0,0 0 398 0 0,0 0 487 0 0,0 0 372 0 0,0 0 128 0 0,0 0-151 0 0,0 0-242 0 0,0 0-256 0 0,0 0-229 0 0,0 0-184 0 0,2 2-171 0 0,1-5-703 0 0,0 1-1 0 0,0-1 1 0 0,-1 0-1 0 0,1 0 1 0 0,-1 0-1 0 0,1 0 1 0 0,-1 0 0 0 0,0 0-1 0 0,0-1 1 0 0,-1 1-1 0 0,1-1 1 0 0,-1 1-1 0 0,0-1 1 0 0,0 0-1 0 0,0 1 1 0 0,0-1-1 0 0,0 0 1 0 0,-1 0-1 0 0,0 0 1 0 0,0 1-1 0 0,0-1 1 0 0,0-2-119 0 0,6-24 496 0 0,67-223 1304 0 0,-56 206-1639 0 0,-3 6-107 0 0,2 1-1 0 0,1 0 1 0 0,2 1-1 0 0,2 1 0 0 0,1 1 1 0 0,6-4-54 0 0,-23 35-6 0 0,-1 1 1 0 0,1 0 0 0 0,0 0-1 0 0,0 0 1 0 0,0 0 0 0 0,1 1 0 0 0,-1 0-1 0 0,1 0 1 0 0,0 1 0 0 0,0-1 0 0 0,1 1-1 0 0,-1 1 1 0 0,1-1 0 0 0,-1 1-1 0 0,1 0 1 0 0,0 1 0 0 0,0 0 0 0 0,0 0-1 0 0,0 0 1 0 0,0 1 0 0 0,0 0 5 0 0,-4 2 0 0 0,1 1 0 0 0,-1 0 0 0 0,0 0 0 0 0,0 1 0 0 0,0-1 0 0 0,0 1 0 0 0,-1-1 0 0 0,1 1 0 0 0,-1 0 1 0 0,0 0-1 0 0,0 0 0 0 0,0 0 0 0 0,-1 0 0 0 0,0 0 0 0 0,1 1 0 0 0,-1-1 0 0 0,-1 0 0 0 0,1 1 0 0 0,-1-1 0 0 0,0 1 0 0 0,0 0 0 0 0,2 3-10 0 0,11 56-691 0 0,1-60-1605 0 0,-2-4-2666 0 0,-8 0-343 0 0,1 0-5614 0 0</inkml:trace>
  <inkml:trace contextRef="#ctx0" brushRef="#br0" timeOffset="11764.1">11296 790 0 0 0,'0'0'880'0'0,"0"0"464"0"0,0 0 217 0 0,0 0 193 0 0,0 0 93 0 0,0 0-71 0 0,0 0-153 0 0,0 0-213 0 0,0 0-163 0 0,0 0-139 0 0,0 0-91 0 0,0 0-79 0 0,-1-14-99 0 0,-4-42-76 0 0,5 55-659 0 0,0 0 1 0 0,0 0 0 0 0,-1 0-1 0 0,1 0 1 0 0,0 0 0 0 0,-1 0 0 0 0,1 0-1 0 0,0 0 1 0 0,-1 0 0 0 0,1 0 0 0 0,-1 0-1 0 0,0 1 1 0 0,1-1 0 0 0,-1 0-1 0 0,0 0 1 0 0,1 1 0 0 0,-1-1 0 0 0,0 0-1 0 0,0 1 1 0 0,0-1 0 0 0,1 1-1 0 0,-1-1 1 0 0,0 1 0 0 0,0-1 0 0 0,0 1-1 0 0,0 0 1 0 0,0-1 0 0 0,0 1 0 0 0,0 0-1 0 0,0 0 1 0 0,0 0 0 0 0,0 0-1 0 0,0 0 1 0 0,0 0 0 0 0,0 0 0 0 0,0 0-1 0 0,0 0 1 0 0,0 0 0 0 0,0 0 0 0 0,0 1-1 0 0,0-1 1 0 0,0 0 0 0 0,0 1-105 0 0,-5 0 126 0 0,-73 40 758 0 0,67-32-731 0 0,-6 4-7 0 0,1 1-1 0 0,1 1 1 0 0,0 1-1 0 0,1 0 1 0 0,1 1 0 0 0,-8 12-146 0 0,15-20 32 0 0,0 1 1 0 0,1 0 0 0 0,0 1 0 0 0,0-1 0 0 0,1 1 0 0 0,1 0 0 0 0,0 0 0 0 0,0 1-1 0 0,1-1 1 0 0,1 1 0 0 0,0-1 0 0 0,1 1 0 0 0,0 0 0 0 0,0 0 0 0 0,1 0 0 0 0,1 0-1 0 0,1 7-32 0 0,1-10 34 0 0,0-1 0 0 0,1 0 0 0 0,0 0 0 0 0,0 0 0 0 0,1 0 0 0 0,0-1 0 0 0,0 1 0 0 0,1-1 0 0 0,0 0 0 0 0,0-1 0 0 0,1 0 0 0 0,0 0 0 0 0,0 0 0 0 0,0-1 0 0 0,1 0 0 0 0,-1 0 0 0 0,1-1 0 0 0,0 0 0 0 0,3 1-34 0 0,102 22 641 0 0,13-34-61 0 0,-65-31-170 0 0,-22 26-762 0 0,-42 12-749 0 0,-5 0-2509 0 0,3 0-4481 0 0,3 0-3580 0 0</inkml:trace>
  <inkml:trace contextRef="#ctx0" brushRef="#br0" timeOffset="13193.143">11710 783 0 0 0,'0'0'747'0'0,"0"0"146"0"0,0 0 245 0 0,0 0 289 0 0,0 0 139 0 0,0 0-2 0 0,0 0-137 0 0,0 0-175 0 0,0 0-136 0 0,0 0-137 0 0,0 0-129 0 0,0 0-110 0 0,0 0-65 0 0,0-7-66 0 0,0-18-23 0 0,0 18 12 0 0,0 7-5 0 0,0 0 4 0 0,0 0-32 0 0,0 0-48 0 0,0 0-36 0 0,0 0-22 0 0,0 0-12 0 0,0 0-13 0 0,0 0-11 0 0,-4 13 1369 0 0,-19 60-638 0 0,15-11-970 0 0,2 0-1 0 0,4 0 1 0 0,3 28-184 0 0,0-84 19 0 0,1 1 1 0 0,0-1 0 0 0,0 1-1 0 0,1-1 1 0 0,0 0 0 0 0,0 0-1 0 0,0 0 1 0 0,1 0 0 0 0,0 0-1 0 0,0-1 1 0 0,0 0 0 0 0,1 0-1 0 0,0 0 1 0 0,0 0-1 0 0,0-1 1 0 0,1 0 0 0 0,-1 0-1 0 0,1 0 1 0 0,0-1 0 0 0,0 1-1 0 0,0-2 1 0 0,0 1 0 0 0,1-1-1 0 0,-1 0 1 0 0,1 0 0 0 0,0 0-1 0 0,-1-1 1 0 0,1 0 0 0 0,0-1-1 0 0,0 1 1 0 0,0-1-1 0 0,-1-1 1 0 0,1 1 0 0 0,0-1-1 0 0,0 0 1 0 0,-1-1 0 0 0,4 0-20 0 0,3-4 78 0 0,0 1 1 0 0,0-2-1 0 0,-1 0 1 0 0,0 0-1 0 0,0-1 1 0 0,-1 0-1 0 0,0-1 1 0 0,-1 0-1 0 0,1-1 1 0 0,-2-1-1 0 0,0 1 1 0 0,0-1 0 0 0,0-1-1 0 0,-2 1 1 0 0,1-1-1 0 0,-2-1 1 0 0,5-11-79 0 0,31-127 341 0 0,-34 106-305 0 0,6-98 28 0 0,-14 143-57 0 0,0 0-14 0 0,0 0-16 0 0,0 0-10 0 0,0 0-20 0 0,0 0-34 0 0,0 0-6 0 0,0 0-13 0 0,0 0 9 0 0,0 23-96 0 0,-23 246 161 0 0,23-257 23 0 0,0-1 1 0 0,0 1 0 0 0,1 0-1 0 0,1-1 1 0 0,0 1 0 0 0,0-1-1 0 0,1 0 1 0 0,1 1 0 0 0,0-1-1 0 0,1-1 1 0 0,0 1 0 0 0,0-1-1 0 0,1 1 1 0 0,0-2 0 0 0,1 1-1 0 0,7 7 9 0 0,-8-14 6 0 0,0-1-1 0 0,1 1 1 0 0,-1-1 0 0 0,1-1-1 0 0,-1 1 1 0 0,1-1 0 0 0,0 0-1 0 0,-1-1 1 0 0,1 0 0 0 0,0 0-1 0 0,0 0 1 0 0,-1-1 0 0 0,1 0-1 0 0,0 0 1 0 0,-1 0 0 0 0,1-1-1 0 0,-1 0 1 0 0,1-1 0 0 0,-1 1-1 0 0,0-1 1 0 0,0 0 0 0 0,0-1-1 0 0,-1 0 1 0 0,1 0 0 0 0,3-3-6 0 0,23-18 42 0 0,-2-1 0 0 0,-1-2 0 0 0,-1-1 1 0 0,-1-1-1 0 0,-2-1 0 0 0,-1-1 1 0 0,14-26-43 0 0,-15 23-13 0 0,-2-1 0 0 0,-2 0 0 0 0,-1-1 0 0 0,-2-1 1 0 0,10-37 12 0 0,-5 15-60 0 0,-3-1 1 0 0,-3 0 0 0 0,-3-1-1 0 0,-2-1 1 0 0,-3 0 0 0 0,-1-56 59 0 0,-7 115-18 0 0,1 0 1 0 0,-1 0 0 0 0,0 0 0 0 0,-1 1 0 0 0,1-1-1 0 0,0 0 1 0 0,-1 1 0 0 0,0-1 0 0 0,0 1 0 0 0,0-1-1 0 0,0 1 1 0 0,-1 0 0 0 0,1 0 0 0 0,-1 0 0 0 0,0 0-1 0 0,0 1 1 0 0,0-1 0 0 0,0 1 0 0 0,0 0 0 0 0,-1-1-1 0 0,1 1 1 0 0,-1 1 0 0 0,1-1 0 0 0,-1 0 0 0 0,0 1-1 0 0,1 0 1 0 0,-1 0 0 0 0,0 0 0 0 0,0 0 0 0 0,0 1-1 0 0,0 0 1 0 0,0-1 0 0 0,0 1 0 0 0,0 1 0 0 0,0-1-1 0 0,0 0 1 0 0,1 1 0 0 0,-1 0 0 0 0,0 0 0 0 0,0 0-1 0 0,0 1 1 0 0,1-1 0 0 0,-1 1 0 0 0,1 0 0 0 0,-1 0-1 0 0,1 0 1 0 0,0 0 0 0 0,-2 2 17 0 0,-4 1-11 0 0,1 1 0 0 0,0 0 1 0 0,1 1-1 0 0,-1 0 0 0 0,1 0 0 0 0,0 0 1 0 0,1 1-1 0 0,0 0 0 0 0,0 0 0 0 0,1 0 0 0 0,0 1 1 0 0,0 0-1 0 0,1 0 0 0 0,0 0 0 0 0,1 1 1 0 0,0 0-1 0 0,0-1 0 0 0,1 1 0 0 0,0 5 11 0 0,-2 200 185 0 0,7-149-106 0 0,14 188 446 0 0,-12-216-404 0 0,0 0 0 0 0,3 0 0 0 0,1-1 0 0 0,2 0 0 0 0,2 0 0 0 0,15 30-121 0 0,-1-5 150 0 0,-25-60-296 0 0,1 0-1 0 0,-1 0 1 0 0,0 0-1 0 0,1-1 0 0 0,0 1 1 0 0,-1-1-1 0 0,1 1 1 0 0,0-1-1 0 0,0 0 1 0 0,0 0-1 0 0,0 0 0 0 0,0 0 1 0 0,0-1-1 0 0,0 1 1 0 0,0-1-1 0 0,0 0 1 0 0,0 0-1 0 0,1 0 0 0 0,-1 0 1 0 0,0 0-1 0 0,0-1 1 0 0,0 1-1 0 0,0-1 147 0 0,45-8-7707 0 0,-31 4 1023 0 0,-2-3-2038 0 0</inkml:trace>
  <inkml:trace contextRef="#ctx0" brushRef="#br0" timeOffset="14052.172">13368 632 12547 0 0,'0'0'1148'0'0,"0"0"-176"0"0,0 0-21 0 0,0 0 101 0 0,0 0 50 0 0,0 0-71 0 0,0 0-103 0 0,0 0-111 0 0,0 0-128 0 0,-36 13-112 0 0,-113 42-126 0 0,78-11 31 0 0,60-32-380 0 0,-14 13-25 0 0,1 0 1 0 0,2 2-1 0 0,1 0 0 0 0,0 1 1 0 0,2 1-1 0 0,2 1 0 0 0,0 1 1 0 0,3 0-1 0 0,-10 27-77 0 0,22-55 1 0 0,0 1 0 0 0,1-1 0 0 0,-1 1 1 0 0,1 0-1 0 0,-1 0 0 0 0,1 0 0 0 0,0 0 0 0 0,0 0 0 0 0,1 0 0 0 0,-1 0 1 0 0,1 0-1 0 0,0 0 0 0 0,0 0 0 0 0,1 0 0 0 0,-1 0 0 0 0,1 0 0 0 0,0 1 0 0 0,0-2 1 0 0,0 1-1 0 0,0 0 0 0 0,1 0 0 0 0,-1 0 0 0 0,1-1 0 0 0,0 1 0 0 0,0 0 1 0 0,1-1-1 0 0,-1 0 0 0 0,1 0 0 0 0,-1 0 0 0 0,1 0 0 0 0,0 0 0 0 0,0 0 1 0 0,1-1-1 0 0,1 2-1 0 0,6-4 51 0 0,1-1 0 0 0,0 0 0 0 0,-1-1 0 0 0,1 0 0 0 0,-1 0 0 0 0,0-2 1 0 0,0 1-1 0 0,0-1 0 0 0,0-1 0 0 0,-1 0 0 0 0,1-1 0 0 0,-1 0 0 0 0,-1 0 0 0 0,1-1 1 0 0,-1 0-1 0 0,0-1 0 0 0,-1 1 0 0 0,0-2 0 0 0,3-3-51 0 0,20-14 30 0 0,21-14-22 0 0,-2-3 0 0 0,-2-2 0 0 0,-1-2 0 0 0,34-47-8 0 0,-44 47-154 0 0,-37 47 122 0 0,0 0-30 0 0,0 0-27 0 0,-5 5-182 0 0,-3 6 248 0 0,1 0 1 0 0,0 1-1 0 0,1 0 0 0 0,1 1 0 0 0,0-1 1 0 0,0 1-1 0 0,1 0 0 0 0,1 0 0 0 0,0 0 0 0 0,1 0 1 0 0,0 1-1 0 0,1-1 0 0 0,1 1 0 0 0,0 8 23 0 0,3-16 9 0 0,-1 1 0 0 0,1-1-1 0 0,1 0 1 0 0,-1 0-1 0 0,1 0 1 0 0,0 0-1 0 0,0-1 1 0 0,1 0 0 0 0,0 0-1 0 0,0 0 1 0 0,0 0-1 0 0,0-1 1 0 0,1 0 0 0 0,-1 0-1 0 0,1 0 1 0 0,0-1-1 0 0,0 0 1 0 0,1 0-1 0 0,-1 0 1 0 0,1-1 0 0 0,-1 0-1 0 0,1 0 1 0 0,0-1-9 0 0,8 2 47 0 0,-1-1 0 0 0,1-1 0 0 0,0-1-1 0 0,0 0 1 0 0,-1 0 0 0 0,1-2 0 0 0,0 0 0 0 0,-1 0 0 0 0,1-2 0 0 0,-1 0 0 0 0,8-3-47 0 0,-3 0 56 0 0,-1 0 0 0 0,0-2 0 0 0,0 0 1 0 0,-1-1-1 0 0,0 0 0 0 0,-1-2 0 0 0,0 0 0 0 0,0 0 0 0 0,-2-2 0 0 0,0 0 1 0 0,0 0-1 0 0,-1-2 0 0 0,-1 1 0 0 0,-1-2 0 0 0,0 1 0 0 0,-1-1 1 0 0,0-1-1 0 0,6-18-56 0 0,-10 21 2 0 0,1 1-22 0 0,-1 0 0 0 0,0 0 0 0 0,-1-1 0 0 0,0 0 0 0 0,-1 0 0 0 0,-1 0 0 0 0,-1 0-1 0 0,0-1 1 0 0,0 1 0 0 0,-2-1 0 0 0,0 1 0 0 0,-2-14 20 0 0,1 26-20 0 0,0 0-1 0 0,0 0 0 0 0,0 0 1 0 0,-1 0-1 0 0,1 1 1 0 0,-1-1-1 0 0,0 1 1 0 0,0-1-1 0 0,1 1 1 0 0,-2-1-1 0 0,1 1 1 0 0,0 0-1 0 0,0 0 1 0 0,-1 0-1 0 0,1 0 1 0 0,-1 0-1 0 0,1 1 1 0 0,-1-1-1 0 0,0 1 1 0 0,0 0-1 0 0,0 0 0 0 0,0 0 1 0 0,0 0-1 0 0,0 0 1 0 0,0 1-1 0 0,0-1 1 0 0,0 1-1 0 0,0 0 1 0 0,0 0-1 0 0,0 0 1 0 0,0 0-1 0 0,0 0 1 0 0,0 1-1 0 0,0-1 1 0 0,0 1-1 0 0,0 0 1 0 0,0 0-1 0 0,0 0 1 0 0,0 0-1 0 0,0 1 1 0 0,-1 0 20 0 0,-6 3-28 0 0,1 1 1 0 0,0 0 0 0 0,0 0 0 0 0,0 0 0 0 0,1 1-1 0 0,0 1 1 0 0,0 0 0 0 0,1 0 0 0 0,0 0 0 0 0,1 1 0 0 0,-1 0-1 0 0,2 0 1 0 0,-2 3 27 0 0,5-9-5 0 0,1 0-1 0 0,0 0 1 0 0,0 0-1 0 0,1 0 1 0 0,-1 1-1 0 0,1-1 1 0 0,-1 0-1 0 0,1 0 1 0 0,0 1-1 0 0,0-1 1 0 0,0 0-1 0 0,1 0 1 0 0,-1 1-1 0 0,1-1 1 0 0,0 0-1 0 0,0 0 1 0 0,0 0-1 0 0,0 0 1 0 0,1 0-1 0 0,-1 0 1 0 0,1 0-1 0 0,-1 0 1 0 0,1 0-1 0 0,0-1 1 0 0,0 1-1 0 0,1-1 1 0 0,-1 1-1 0 0,0-1 1 0 0,1 0-1 0 0,-1 0 1 0 0,1 0-1 0 0,2 1 6 0 0,98 47-168 0 0,-93-48 187 0 0,-1 1 1 0 0,0-1-1 0 0,0 2 0 0 0,0-1 1 0 0,0 1-1 0 0,-1 1 0 0 0,0-1 1 0 0,0 1-1 0 0,0 1 0 0 0,0 0 0 0 0,-1 0 1 0 0,0 0-1 0 0,0 1 0 0 0,0 0 1 0 0,-1 0-1 0 0,0 1 0 0 0,-1-1 1 0 0,0 1-1 0 0,0 1 0 0 0,0-1 1 0 0,-1 1-1 0 0,-1 0 0 0 0,2 3-19 0 0,0 21 226 0 0,-2-1 0 0 0,-1 1 1 0 0,-1 0-1 0 0,-2 0 0 0 0,-3 24-226 0 0,-2 52 309 0 0,6-92-273 0 0,-1-13-28 0 0,1 1 0 0 0,0 0 0 0 0,0-1 0 0 0,0 1 0 0 0,1 0 0 0 0,-1-1 0 0 0,1 1-1 0 0,0-1 1 0 0,0 1 0 0 0,1-1 0 0 0,-1 1 0 0 0,1-1 0 0 0,0 0 0 0 0,0 0 0 0 0,1 2-8 0 0,17 13-187 0 0,-20-19 82 0 0,0 0-34 0 0,0 0-47 0 0,0 0-65 0 0,0 0-85 0 0,-2-7-10232 0 0,0 6-727 0 0</inkml:trace>
  <inkml:trace contextRef="#ctx0" brushRef="#br0" timeOffset="19201.156">15251 563 5025 0 0,'0'0'599'0'0,"0"0"-250"0"0,0 0 21 0 0,0 0 191 0 0,0 0 179 0 0,0 0 104 0 0,0 0 10 0 0,0 0-19 0 0,0 0-11 0 0,0 0-18 0 0,0 0-64 0 0,21-12-72 0 0,65-38-61 0 0,-82 48-509 0 0,0-1 1 0 0,1 0-1 0 0,-1 1 0 0 0,1 0 0 0 0,-1 0 0 0 0,1 1 1 0 0,0-1-1 0 0,0 1 0 0 0,0 0 0 0 0,0 0 1 0 0,0 1-1 0 0,0-1 0 0 0,0 1 0 0 0,0 0 0 0 0,0 0 1 0 0,0 1-101 0 0,14 0 274 0 0,-12 2-143 0 0,0 0 0 0 0,0 0 0 0 0,-1 0 0 0 0,0 1 0 0 0,0 0 0 0 0,0 1 0 0 0,0-1 0 0 0,0 1 0 0 0,-1 0 0 0 0,0 0 0 0 0,0 1 0 0 0,0 0 0 0 0,-1 0 0 0 0,0 0 0 0 0,0 0 0 0 0,-1 0 0 0 0,1 1 0 0 0,-1 0 0 0 0,-1 0 0 0 0,1-1 0 0 0,-1 2 0 0 0,-1-1 0 0 0,1 0 0 0 0,-1 0 0 0 0,0 6-131 0 0,0-10 12 0 0,6 26 199 0 0,-1 1 0 0 0,-2 0 0 0 0,-1 0-1 0 0,-1 0 1 0 0,-2 0 0 0 0,0 0-1 0 0,-4 10-210 0 0,-51 170 972 0 0,44-175-850 0 0,-60 151 503 0 0,145-359 906 0 0,-50 117-1538 0 0,3 0 0 0 0,3 2 0 0 0,2 1 0 0 0,2 2 0 0 0,2 1 0 0 0,3 2 0 0 0,6-4 7 0 0,-27 33-9 0 0,11-15-6 0 0,3 1 0 0 0,0 2 0 0 0,2 1 0 0 0,1 2 0 0 0,1 1 0 0 0,12-5 15 0 0,19 16-152 0 0,-65 17 155 0 0,0 1-1 0 0,0 0 1 0 0,0 0-1 0 0,-1 0 1 0 0,1 0-1 0 0,-1 0 1 0 0,0 0-1 0 0,1 0 0 0 0,-1 1 1 0 0,0-1-1 0 0,0 0 1 0 0,0 1-1 0 0,-1-1 1 0 0,1 1-1 0 0,-1-1 1 0 0,1 1-1 0 0,-1-1 0 0 0,0 1 1 0 0,0-1-1 0 0,0 1 1 0 0,0-1-1 0 0,0 2-2 0 0,0 0 17 0 0,-7 308 467 0 0,7-282-451 0 0,0 0 0 0 0,-3-1 0 0 0,0 1 0 0 0,-2-1 0 0 0,0 0 0 0 0,-3 0 0 0 0,0-1 0 0 0,-2 0 0 0 0,-1-1 0 0 0,-1 0 0 0 0,-1 0-33 0 0,1-4 116 0 0,11-22-84 0 0,1-1 31 0 0,0 0 31 0 0,4-9 244 0 0,47-99-374 0 0,8 16-30 0 0,4 3 0 0 0,3 3 1 0 0,4 2-1 0 0,52-45 66 0 0,-112 119-25 0 0,0 0 1 0 0,1 1-1 0 0,-1 0 1 0 0,2 1-1 0 0,-1 0 1 0 0,1 1-1 0 0,0 0 1 0 0,1 1-1 0 0,0 1 1 0 0,1-1 24 0 0,-13 7-13 0 0,1 1 1 0 0,0-1 0 0 0,-1 0-1 0 0,1 1 1 0 0,-1-1-1 0 0,1 1 1 0 0,-1-1 0 0 0,0 1-1 0 0,0 0 1 0 0,0-1 0 0 0,0 1-1 0 0,0 0 1 0 0,0 0 0 0 0,0 0-1 0 0,0 0 1 0 0,-1 0 0 0 0,1 0-1 0 0,-1 0 1 0 0,0 0 0 0 0,1 0-1 0 0,-1 0 1 0 0,0 0 0 0 0,0 0-1 0 0,0 0 1 0 0,-1 2 12 0 0,3 6-10 0 0,13 85 342 0 0,-17-69-211 0 0,-1 0-1 0 0,-1 0 1 0 0,-1 0 0 0 0,-2-1 0 0 0,-1 0-1 0 0,-8 20-120 0 0,6-21 28 0 0,2 1 0 0 0,1 0 0 0 0,0 0 0 0 0,2 1 0 0 0,1 0 0 0 0,0 20-28 0 0,9 124 35 0 0,-1-112-223 0 0,-4-57 138 0 0,0-1-11 0 0,0 0-8 0 0,0 0-1 0 0,0 0-19 0 0,0 0-28 0 0,0 0-6 0 0,0 0 18 0 0,5-19-2169 0 0,5-2-1677 0 0,1 4-5076 0 0,-6 8-224 0 0</inkml:trace>
  <inkml:trace contextRef="#ctx0" brushRef="#br0" timeOffset="31357.688">17616 736 0 0 0,'0'0'1484'0'0,"0"0"214"0"0,0 0 61 0 0,0 0-48 0 0,0 0-57 0 0,0 0-134 0 0,0 0-181 0 0,0 0-181 0 0,3-3-181 0 0,9-13-134 0 0,-9 12-80 0 0,-3 4-58 0 0,0 0-41 0 0,0 0-10 0 0,0 0-26 0 0,0 0-77 0 0,-10 2-288 0 0,0 1 0 0 0,1 0 1 0 0,-1 0-1 0 0,1 1 0 0 0,0 0 0 0 0,0 0 1 0 0,0 1-1 0 0,1 1 0 0 0,-1-1 0 0 0,-6 7-263 0 0,0-2 77 0 0,0 1-1 0 0,0 1 0 0 0,1 0 0 0 0,1 1 1 0 0,0 0-1 0 0,1 1 0 0 0,0 1 0 0 0,1-1 0 0 0,1 2 1 0 0,0 0-1 0 0,1 0 0 0 0,1 1 0 0 0,1-1 0 0 0,0 2 1 0 0,1-1-1 0 0,1 1 0 0 0,0 0 0 0 0,1 0 1 0 0,2 1-1 0 0,-1 2-76 0 0,2-13 23 0 0,1 0 0 0 0,-1 1 1 0 0,1-1-1 0 0,1 1 0 0 0,0-1 0 0 0,0 0 1 0 0,0 1-1 0 0,1-1 0 0 0,0 0 1 0 0,1 0-1 0 0,0 0 0 0 0,0-1 0 0 0,1 1 1 0 0,0-1-1 0 0,0 1 0 0 0,1-1 0 0 0,-1-1 1 0 0,2 1-1 0 0,-1-1 0 0 0,1 1 1 0 0,0-1-1 0 0,3 2-23 0 0,1-1 72 0 0,0 0 1 0 0,0 0-1 0 0,1-1 0 0 0,-1-1 1 0 0,1 0-1 0 0,1 0 1 0 0,-1-1-1 0 0,1 0 0 0 0,-1-1 1 0 0,1 0-1 0 0,0-1 1 0 0,0-1-1 0 0,1 0 0 0 0,-1 0 1 0 0,0-1-1 0 0,0-1 0 0 0,0 0 1 0 0,0 0-1 0 0,0-2 1 0 0,0 1-1 0 0,0-1 0 0 0,0-1 1 0 0,-1 0-1 0 0,0-1 1 0 0,2-1-73 0 0,8-6 74 0 0,0 0 1 0 0,0-2 0 0 0,-2 0 0 0 0,0-2 0 0 0,0 0 0 0 0,-2-1 0 0 0,0-1 0 0 0,-1 0 0 0 0,0-1-1 0 0,-2-1 1 0 0,0 0 0 0 0,-2-1 0 0 0,6-12-75 0 0,-14 23-19 0 0,1 0 1 0 0,-2 0-1 0 0,1 0 0 0 0,-2 0 0 0 0,1-1 1 0 0,-1 1-1 0 0,-1-1 0 0 0,0 0 0 0 0,-1 1 1 0 0,0-1-1 0 0,0 0 0 0 0,-1 1 0 0 0,0-1 1 0 0,-1 1-1 0 0,0-1 0 0 0,-1 1 0 0 0,0 0 0 0 0,-1 0 1 0 0,0 0-1 0 0,0 0 0 0 0,-1 1 0 0 0,-1-1 1 0 0,1 1-1 0 0,-2 1 0 0 0,1-1 0 0 0,-1 1 1 0 0,0 0-1 0 0,-1 0 0 0 0,1 1 0 0 0,-2 0 19 0 0,2 2-55 0 0,-1 0 0 0 0,1 0 0 0 0,-1 1-1 0 0,0 0 1 0 0,0 1 0 0 0,0 0-1 0 0,-1 0 1 0 0,1 1 0 0 0,-1 0 0 0 0,1 0-1 0 0,-1 1 1 0 0,0 0 0 0 0,0 1 0 0 0,1-1-1 0 0,-1 2 1 0 0,0-1 0 0 0,0 1 0 0 0,1 1-1 0 0,-1 0 1 0 0,0 0 0 0 0,1 0-1 0 0,0 1 1 0 0,-1 1 0 0 0,1-1 0 0 0,0 2 55 0 0,2-2-44 0 0,3-3 27 0 0,0 1-1 0 0,1-1 1 0 0,0 1 0 0 0,-1 0 0 0 0,1 0 0 0 0,-1 0 0 0 0,1 0 0 0 0,0 0-1 0 0,0 0 1 0 0,-1 1 0 0 0,1-1 0 0 0,0 1 0 0 0,0-1 0 0 0,0 1 0 0 0,1 0-1 0 0,-1 0 1 0 0,0 0 0 0 0,1 0 0 0 0,-1 0 0 0 0,1 0 0 0 0,0 1 0 0 0,0-1-1 0 0,0 0 1 0 0,0 1 0 0 0,0-1 0 0 0,0 0 0 0 0,0 1 0 0 0,1-1-1 0 0,-1 1 1 0 0,1-1 0 0 0,0 1 0 0 0,0 0 0 0 0,0-1 0 0 0,0 1 0 0 0,0-1 17 0 0,4 1 14 0 0,-1 0 0 0 0,1 0 0 0 0,-1 0 1 0 0,1-1-1 0 0,0 0 0 0 0,0 0 0 0 0,0 0 0 0 0,0 0 1 0 0,1-1-1 0 0,-1 1 0 0 0,0-1 0 0 0,1 0 1 0 0,-1-1-1 0 0,0 1 0 0 0,1-1 0 0 0,0 0-14 0 0,17 5 90 0 0,36 5 71 0 0,-1-3 1 0 0,1-1-1 0 0,0-4 0 0 0,0-2 1 0 0,20-4-162 0 0,-41 1 99 0 0,0-2 0 0 0,0-1 0 0 0,0-3 0 0 0,-1 0 0 0 0,4-4-99 0 0,-18 2 44 0 0,0-1 1 0 0,-1 0-1 0 0,0-2 1 0 0,-1 0 0 0 0,0-2-1 0 0,-2 0 1 0 0,1-1-1 0 0,-2 0 1 0 0,-1-2 0 0 0,0 0-1 0 0,-1-1 1 0 0,-1 0-1 0 0,-1-1 1 0 0,-1-1 0 0 0,0 0-1 0 0,-2-1 1 0 0,-1 0-1 0 0,0-2-44 0 0,4-19-11 0 0,-1 0 0 0 0,-3-1 0 0 0,-1 0 0 0 0,-3-1-1 0 0,-1 0 1 0 0,-2 1 0 0 0,-5-38 11 0 0,3 61-4 0 0,1 20 1 0 0,-1 1 1 0 0,0-1 0 0 0,0 0-1 0 0,0 1 1 0 0,0-1 0 0 0,0 1-1 0 0,0-1 1 0 0,0 0 0 0 0,0 1-1 0 0,-1-1 1 0 0,1 1 0 0 0,-1-1-1 0 0,1 0 1 0 0,-1 1 0 0 0,1-1-1 0 0,-1 1 1 0 0,0 0 0 0 0,0-1-1 0 0,0 1 1 0 0,0 0-1 0 0,0-1 1 0 0,0 1 0 0 0,0 0-1 0 0,0 0 1 0 0,-1 0 0 0 0,1 0-1 0 0,0 0 1 0 0,-1 0 0 0 0,0 0 2 0 0,-17 40-26 0 0,14-13 131 0 0,0 0-1 0 0,2 1 1 0 0,1 0-1 0 0,1-1 1 0 0,2 1 0 0 0,1 8-105 0 0,-1 29 183 0 0,15 363 484 0 0,-36-82-506 0 0,3-205-86 0 0,21-121-100 0 0,-4-18 17 0 0,0-1 9 0 0,0 0-4 0 0,0 0 13 0 0,0 0 16 0 0,0 0-3 0 0,0 0-16 0 0,0 0-19 0 0,0 0-8 0 0,0 0-12 0 0,0 0 13 0 0,0 0 6 0 0,0 0-7 0 0,0 0 17 0 0,0 0-36 0 0,0 0-17 0 0,0-24-1481 0 0,0-17-2710 0 0,0 13-6678 0 0,0 20 886 0 0</inkml:trace>
  <inkml:trace contextRef="#ctx0" brushRef="#br0" timeOffset="31634.274">18148 548 9882 0 0,'0'0'1502'0'0,"0"0"-426"0"0,0 0-56 0 0,0 0 215 0 0,0 0 187 0 0,0 0 53 0 0,0 0-155 0 0,0 0-221 0 0,0 0-180 0 0,0 0-136 0 0,0 0-109 0 0,0 0-109 0 0,0 0-64 0 0,34-4-32 0 0,106-8-35 0 0,288-14 1070 0 0,-393 23-2158 0 0,25-1-699 0 0,-21-2-9844 0 0,-27 3-743 0 0</inkml:trace>
  <inkml:trace contextRef="#ctx0" brushRef="#br0" timeOffset="32192.609">19117 798 10930 0 0,'0'0'1546'0'0,"0"0"-479"0"0,0 0-122 0 0,0 0 60 0 0,0 0 54 0 0,0 0 1 0 0,0 0-113 0 0,0 0-119 0 0,0 0-76 0 0,0 0-101 0 0,0 0-116 0 0,0 0-66 0 0,0 0-57 0 0,0 26-43 0 0,4 125 241 0 0,-2-4 106 0 0,-19-122-1364 0 0,5-28-4136 0 0,10-3-3555 0 0,2 5-1791 0 0</inkml:trace>
  <inkml:trace contextRef="#ctx0" brushRef="#br0" timeOffset="32457.757">19138 436 13171 0 0,'0'0'2340'0'0,"0"0"-997"0"0,0 0-327 0 0,0 0-19 0 0,0 0-64 0 0,0 0-161 0 0,0 0-229 0 0,0 0-239 0 0,0 0-194 0 0,0 0-122 0 0,0 0-63 0 0,0 0-56 0 0,0 0-35 0 0,-6 1-45 0 0,3-1 197 0 0,4 0-20 0 0,-1 1 1 0 0,0-1-1 0 0,1 0 1 0 0,-1 1-1 0 0,0-1 1 0 0,1 1-1 0 0,-1-1 1 0 0,0 1-1 0 0,0-1 1 0 0,0 1-1 0 0,1-1 1 0 0,-1 1-1 0 0,0 0 1 0 0,0-1-1 0 0,0 1 0 0 0,0-1 1 0 0,0 1-1 0 0,0-1 1 0 0,0 1-1 0 0,0-1 1 0 0,0 1-1 0 0,0-1 1 0 0,0 1-1 0 0,-1 0 1 0 0,1-1-1 0 0,0 1 1 0 0,0-1-1 0 0,0 1 1 0 0,-1-1-1 0 0,1 1 1 0 0,0-1-1 0 0,-1 0 0 0 0,1 1 1 0 0,0-1-1 0 0,-1 1 1 0 0,1-1-1 0 0,-1 0 1 0 0,1 1-1 0 0,0-1 1 0 0,-1 0-1 0 0,1 1 1 0 0,-1-1-1 0 0,1 0 1 0 0,-1 0-1 0 0,1 1 1 0 0,-1-1-1 0 0,1 0 1 0 0,-1 0-1 0 0,1 0 1 0 0,-1 0-1 0 0,0 0 0 0 0,1 0 1 0 0,-1 0-1 0 0,1 0 34 0 0,12 7-1368 0 0,5 2-4808 0 0,-10-1-4533 0 0</inkml:trace>
  <inkml:trace contextRef="#ctx0" brushRef="#br0" timeOffset="33557.515">19620 605 4129 0 0,'0'0'4186'0'0,"0"0"-2200"0"0,0 0-631 0 0,0 0 90 0 0,0 0 9 0 0,0 0-176 0 0,0 0-283 0 0,0 0-275 0 0,0 0-189 0 0,0 0-98 0 0,0 0-68 0 0,0 0-43 0 0,0 0-36 0 0,-16 18-33 0 0,-51 58-21 0 0,59-67-160 0 0,0 1 0 0 0,0 0 1 0 0,1 0-1 0 0,1 1 0 0 0,-1-1 1 0 0,2 1-1 0 0,-1 1 0 0 0,2-1 0 0 0,-1 1 1 0 0,1 2-73 0 0,3-10 13 0 0,-3 9 27 0 0,0 1 1 0 0,1 0-1 0 0,1 1 0 0 0,0-1 1 0 0,1 0-1 0 0,0 1 1 0 0,1-1-1 0 0,1 0 0 0 0,1 1 1 0 0,0 2-41 0 0,2-9 96 0 0,1-2-1 0 0,-1 1 1 0 0,1 0-1 0 0,0-1 1 0 0,1 0 0 0 0,-1 0-1 0 0,1-1 1 0 0,1 1 0 0 0,-1-1-1 0 0,1-1 1 0 0,0 1 0 0 0,0-1-1 0 0,0 0 1 0 0,0-1 0 0 0,1 0-1 0 0,-1 0 1 0 0,1 0 0 0 0,0-1-1 0 0,0 0 1 0 0,0-1 0 0 0,0 0-1 0 0,0 0 1 0 0,4 0-96 0 0,-6 0 51 0 0,5 2 102 0 0,-1-1-1 0 0,1 0 1 0 0,-1-1 0 0 0,1 0 0 0 0,0 0-1 0 0,-1-1 1 0 0,1 0 0 0 0,0-1 0 0 0,-1-1-1 0 0,1 0 1 0 0,-1 0 0 0 0,1-1 0 0 0,-1 0-1 0 0,0 0 1 0 0,7-5-153 0 0,-9 3 62 0 0,0-1 0 0 0,-1 0-1 0 0,1-1 1 0 0,-1 0 0 0 0,0 0-1 0 0,-1-1 1 0 0,0 1 0 0 0,0-1 0 0 0,-1-1-1 0 0,0 1 1 0 0,0-1 0 0 0,-1 0-1 0 0,0 0 1 0 0,-1 0 0 0 0,0 0 0 0 0,0-1-1 0 0,-1 0 1 0 0,0-1-62 0 0,15-160 135 0 0,-18 162-148 0 0,0 0 1 0 0,-1 1 0 0 0,-1-1 0 0 0,1 1-1 0 0,-1 0 1 0 0,-1 0 0 0 0,1 0-1 0 0,-1 0 1 0 0,-1 0 0 0 0,0 1 0 0 0,0-1-1 0 0,0 1 1 0 0,-1 1 0 0 0,0-1-1 0 0,0 1 1 0 0,0 0 0 0 0,-1 0 0 0 0,0 1-1 0 0,0 0 1 0 0,-1 0 0 0 0,1 1-1 0 0,-1 0 1 0 0,0 0 0 0 0,0 1 0 0 0,-1 0-1 0 0,1 0 1 0 0,0 1 0 0 0,-1 0-1 0 0,0 0 1 0 0,0 1 0 0 0,1 0 0 0 0,-1 1-1 0 0,-1 0 13 0 0,5 0-21 0 0,-4-1-8 0 0,1 1 0 0 0,-1-1 1 0 0,0 2-1 0 0,1-1 1 0 0,-1 1-1 0 0,0 1 0 0 0,1-1 1 0 0,-1 2-1 0 0,1-1 1 0 0,0 1-1 0 0,0 0 0 0 0,0 1 1 0 0,0 0-1 0 0,0 0 1 0 0,-1 2 28 0 0,8-6-6 0 0,1 1 1 0 0,-1-1-1 0 0,1 1 1 0 0,-1-1-1 0 0,1 1 1 0 0,-1 0-1 0 0,1-1 1 0 0,-1 1-1 0 0,1 0 1 0 0,-1-1-1 0 0,1 1 1 0 0,0 0-1 0 0,0 0 1 0 0,-1-1-1 0 0,1 1 1 0 0,0 0-1 0 0,0 0 1 0 0,0-1-1 0 0,0 1 1 0 0,0 0-1 0 0,0 0 1 0 0,0 0 0 0 0,0-1-1 0 0,0 1 1 0 0,0 0-1 0 0,0 0 1 0 0,1 0-1 0 0,-1-1 1 0 0,0 1-1 0 0,0 0 1 0 0,1-1-1 0 0,-1 1 1 0 0,1 0-1 0 0,-1 0 1 0 0,1-1-1 0 0,-1 1 1 0 0,1-1-1 0 0,-1 1 1 0 0,1-1-1 0 0,-1 1 1 0 0,1 0-1 0 0,0-1 1 0 0,-1 0-1 0 0,1 1 1 0 0,0-1-1 0 0,-1 1 1 0 0,1-1 0 0 0,0 0-1 0 0,0 0 1 0 0,-1 1-1 0 0,1-1 1 0 0,0 0-1 0 0,0 0 1 0 0,-1 0-1 0 0,1 0 1 0 0,0 0-1 0 0,0 0 1 0 0,0 0-1 0 0,-1 0 1 0 0,1 0-1 0 0,0 0 1 0 0,0 0 5 0 0,54 5 38 0 0,-13-4-15 0 0,0-3-1 0 0,0-1 0 0 0,-1-2 1 0 0,1-2-1 0 0,23-8-22 0 0,212-72 238 0 0,-248 78-221 0 0,1 1 0 0 0,-1 1 1 0 0,1 1-1 0 0,0 2 0 0 0,0 0 1 0 0,11 2-18 0 0,-39 5 2 0 0,1-1 0 0 0,-1 1 0 0 0,0 0 0 0 0,0-1 0 0 0,0 1 0 0 0,-1 0 0 0 0,1 0 0 0 0,-1 0 0 0 0,0 0 0 0 0,0 0 0 0 0,0 1 0 0 0,0-1 0 0 0,0 0 0 0 0,-1 0 0 0 0,1 1 0 0 0,-1-1 0 0 0,0 0 1 0 0,0 1-1 0 0,0-1 0 0 0,0 0 0 0 0,-1 1 0 0 0,1-1 0 0 0,-1 0 0 0 0,0 0 0 0 0,0 1 0 0 0,-1 1-2 0 0,-60 148 76 0 0,34-63-63 0 0,-35 80 13 0 0,15-83-70 0 0,163-203-188 0 0,-60 58 62 0 0,2 2 1 0 0,2 3-1 0 0,66-45 170 0 0,-118 93-4 0 0,1-1 0 0 0,0 1 0 0 0,0 0 0 0 0,0 1 0 0 0,1 0 0 0 0,0 0 0 0 0,0 1 0 0 0,0 0-1 0 0,0 1 1 0 0,0 0 0 0 0,0 0 0 0 0,3 0 4 0 0,-11 2-9 0 0,-1 0-2 0 0,0 0-6 0 0,0 0-5 0 0,1 35 70 0 0,0-26-10 0 0,0-1 1 0 0,-1 1 0 0 0,0-1 0 0 0,-1 1 0 0 0,0-1 0 0 0,0 1 0 0 0,0-1-1 0 0,-1 1 1 0 0,-1-1 0 0 0,1 0 0 0 0,-1 0 0 0 0,-4 7-39 0 0,-6 7 66 0 0,0 1 0 0 0,2 1 0 0 0,0 0-1 0 0,2 0 1 0 0,1 1 0 0 0,1 0 0 0 0,1 0 0 0 0,1 1 0 0 0,1 0 0 0 0,1 0 0 0 0,2 0 0 0 0,0 1-66 0 0,3-18 20 0 0,0-1 1 0 0,0 1 0 0 0,1 0-1 0 0,0-1 1 0 0,1 0 0 0 0,0 0-1 0 0,0 0 1 0 0,0 0 0 0 0,1 0-1 0 0,1-1 1 0 0,-1 0 0 0 0,1 0-1 0 0,0-1 1 0 0,0 1 0 0 0,1-1-1 0 0,0 0 1 0 0,0-1 0 0 0,1 0-1 0 0,-1 0 1 0 0,1-1 0 0 0,0 0-1 0 0,0 0 1 0 0,1-1 0 0 0,0 1-21 0 0,1 0-194 0 0,22 7 102 0 0,-21-26-3902 0 0,-11 10-1432 0 0,2 1-6457 0 0</inkml:trace>
  <inkml:trace contextRef="#ctx0" brushRef="#br0" timeOffset="36801.358">12 2073 760 0 0,'0'0'439'0'0,"0"0"-154"0"0,0 0 21 0 0,0 0 82 0 0,0 0 87 0 0,0 0 14 0 0,34-3-72 0 0,108-14-39 0 0,56-21 1472 0 0,120-19 2372 0 0,25 48-1381 0 0,-218 10-1745 0 0,505 3 1714 0 0,-265-8-1523 0 0,159-19-375 0 0,-13 0-411 0 0,161 11 83 0 0,54 12 75 0 0,133-50-392 0 0,-76 35-46 0 0,456 23 126 0 0,-247-28-147 0 0,-488-3-99 0 0,283 12-103 0 0,-74-9 59 0 0,-476 6-52 0 0,298-17 41 0 0,14 22-56 0 0,642-5-10 0 0,-255 13 70 0 0,-752 1-40 0 0,1440-23 157 0 0,-921-4-99 0 0,536 11 143 0 0,-961 17-121 0 0,512 29 39 0 0,336 21 24 0 0,-390-36-41 0 0,-555-16-19 0 0,-162-2-565 0 0,-16 2 508 0 0,0 0 0 0 0,0 0 0 0 0,0 0 0 0 0,0 1 0 0 0,0-1 0 0 0,0 1 0 0 0,0 0 0 0 0,0 0 1 0 0,0 0-1 0 0,0 0 0 0 0,0 0 0 0 0,0 1 0 0 0,0-1 0 0 0,0 1 0 0 0,0 0 0 0 0,0 0 0 0 0,0 0 0 0 0,0 0 0 0 0,0 1 0 0 0,-1-1 1 0 0,1 1-1 0 0,0 0-36 0 0,1 1-726 0 0,2 4-2098 0 0,-2-3-1816 0 0,-1 1-7141 0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49:53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827 251 8682 0 0,'0'0'1029'0'0,"0"0"-431"0"0,0 0-225 0 0,0 0 123 0 0,0 0 335 0 0,0 0 304 0 0,0 0 123 0 0,0 0-93 0 0,0 0-240 0 0,0 0-264 0 0,0 0-170 0 0,2-9-95 0 0,9-27-32 0 0,-9 27 0 0 0,-2 9 15 0 0,0 0-7 0 0,0 0-25 0 0,0 0-30 0 0,0 17 737 0 0,-35 178 708 0 0,18-126-1579 0 0,-72 289 224 0 0,50-215-390 0 0,-7-1-1 0 0,-43 88-16 0 0,59-160-1697 0 0,73-231-1239 0 0,102-318-5295 0 0,-60 158 6456 0 0,-52 195 2803 0 0,-14 41 488 0 0,-14 30 2992 0 0,-5 54-3885 0 0,0 1-60 0 0,0 0-83 0 0,0 0-89 0 0,0 0-88 0 0,0 0-65 0 0,0 12 237 0 0,-2 21-94 0 0,3 0-1 0 0,0-1 1 0 0,2 1 0 0 0,1-1-1 0 0,2 0 1 0 0,1 0 0 0 0,8 19-381 0 0,40 114 341 0 0,-7 3-1 0 0,-6 8-340 0 0,-38-159 16 0 0,1 8-10 0 0,1 0 1 0 0,1-1-1 0 0,1 0 0 0 0,1-1 1 0 0,1 0-1 0 0,1 0 0 0 0,6 7-6 0 0,-17-29 7 0 0,1-1 0 0 0,-1 1 0 0 0,0 0 0 0 0,0-1 0 0 0,1 1 0 0 0,-1-1 0 0 0,1 1 0 0 0,-1 0 0 0 0,1-1 0 0 0,-1 1 0 0 0,1-1 0 0 0,-1 1 0 0 0,1-1 0 0 0,-1 0 0 0 0,1 1 0 0 0,-1-1 0 0 0,1 1 0 0 0,0-1 0 0 0,-1 0 0 0 0,1 0 0 0 0,0 1 0 0 0,-1-1 0 0 0,1 0 0 0 0,0 0 0 0 0,-1 0 0 0 0,1 0 1 0 0,0 0-1 0 0,0 0 0 0 0,-1 0 0 0 0,1 0 0 0 0,0 0 0 0 0,-1 0 0 0 0,1 0 0 0 0,0 0 0 0 0,0 0 0 0 0,-1-1 0 0 0,1 1 0 0 0,0 0 0 0 0,-1 0 0 0 0,1-1 0 0 0,-1 1 0 0 0,1 0 0 0 0,0-1 0 0 0,-1 1 0 0 0,1-1 0 0 0,-1 1 0 0 0,1-1 0 0 0,-1 1 0 0 0,1-1 0 0 0,-1 0 0 0 0,0 1 0 0 0,1-1-7 0 0,20-40 914 0 0,-16 29-850 0 0,34-90 214 0 0,-4-2 1 0 0,-5-1-1 0 0,9-66-278 0 0,-4 19 43 0 0,-7-2 1 0 0,-2-43-44 0 0,-26 51-130 0 0,-1 145 94 0 0,0 0 1 0 0,1 0-1 0 0,-1 0 0 0 0,0 0 0 0 0,0 0 0 0 0,1 1 1 0 0,-1-1-1 0 0,0 0 0 0 0,0 0 0 0 0,0 1 0 0 0,0-1 1 0 0,0 1-1 0 0,0-1 0 0 0,0 1 0 0 0,0-1 0 0 0,-1 1 1 0 0,1 0-1 0 0,0-1 0 0 0,0 1 0 0 0,0 0 0 0 0,0 0 1 0 0,0 0-1 0 0,-1 0 0 0 0,1 0 0 0 0,0 0 0 0 0,0 0 1 0 0,0 0-1 0 0,0 0 0 0 0,-1 1 0 0 0,1-1 0 0 0,0 0 0 0 0,0 1 1 0 0,0-1-1 0 0,0 1 0 0 0,0-1 0 0 0,0 1 0 0 0,0 0 1 0 0,0-1-1 0 0,0 1 0 0 0,0 0 0 0 0,0 0 0 0 0,1 0 1 0 0,-1 0-1 0 0,0-1 0 0 0,0 1 0 0 0,0 1 36 0 0,-58 105-4944 0 0,46-79 304 0 0,5-10-5833 0 0</inkml:trace>
  <inkml:trace contextRef="#ctx0" brushRef="#br0" timeOffset="446.574">1659 686 6977 0 0,'0'0'1355'0'0,"0"0"-181"0"0,0 0 116 0 0,0 0 230 0 0,0 0 144 0 0,0 0-157 0 0,0 0-334 0 0,0 0-255 0 0,0 0-291 0 0,0 0-201 0 0,0 0-133 0 0,0 0-93 0 0,0 0-47 0 0,-5 23-5 0 0,-14 73-14 0 0,13 63 197 0 0,6-152-299 0 0,1 0 1 0 0,-1 0 0 0 0,1 0-1 0 0,0 0 1 0 0,1-1 0 0 0,0 1-1 0 0,0 0 1 0 0,0-1-1 0 0,1 1 1 0 0,0-1 0 0 0,0 0-1 0 0,0 0 1 0 0,1 0 0 0 0,0-1-1 0 0,0 1 1 0 0,1-1 0 0 0,-1 0-1 0 0,1 0 1 0 0,0 0 0 0 0,1-1-1 0 0,-1 0 1 0 0,1 0 0 0 0,0 0-1 0 0,0-1 1 0 0,0 1 0 0 0,0-2-1 0 0,1 1 1 0 0,-1-1 0 0 0,1 1-1 0 0,-1-2 1 0 0,1 1-1 0 0,0-1 1 0 0,1 0-33 0 0,-2-3 127 0 0,-1-1 0 0 0,0 0 0 0 0,0 0 0 0 0,0 0 0 0 0,0-1 0 0 0,-1 1 0 0 0,1-1 0 0 0,-1 0 0 0 0,0 0-1 0 0,0-1 1 0 0,0 1 0 0 0,-1-1 0 0 0,1 0 0 0 0,-1 0 0 0 0,-1 0 0 0 0,1 0 0 0 0,0-1-127 0 0,3-7 14 0 0,0-1-1 0 0,-1 1 1 0 0,0-1 0 0 0,-1 0-1 0 0,-1 0 1 0 0,0 0-1 0 0,-1-1 1 0 0,0 1 0 0 0,-1 0-1 0 0,-1-1 1 0 0,0 0 0 0 0,-1 1-1 0 0,-1 0 1 0 0,0-1 0 0 0,-1 1-1 0 0,-1 0 1 0 0,0 0 0 0 0,0 0-1 0 0,-2 1 1 0 0,1-1 0 0 0,-2 1-1 0 0,0 1 1 0 0,0-1 0 0 0,-2 1-1 0 0,1 0 1 0 0,-1 1-1 0 0,-1 0 1 0 0,0 1 0 0 0,0 0-1 0 0,-1 0 1 0 0,-1 1 0 0 0,1 1-1 0 0,-2 0 1 0 0,1 0-14 0 0,7 5-149 0 0,0 1-1 0 0,0 0 1 0 0,0 0-1 0 0,-1 1 1 0 0,1-1 0 0 0,0 1-1 0 0,-1 0 1 0 0,1 1-1 0 0,-1-1 1 0 0,1 1 0 0 0,-1 0-1 0 0,1 1 1 0 0,0-1-1 0 0,-1 1 1 0 0,1 0 0 0 0,-1 0-1 0 0,1 1 1 0 0,0-1-1 0 0,0 1 1 0 0,-2 1 149 0 0,-51 47-9196 0 0,49-36-1329 0 0</inkml:trace>
  <inkml:trace contextRef="#ctx0" brushRef="#br0" timeOffset="1048.376">2006 1122 2312 0 0,'0'0'3316'0'0,"0"0"-1381"0"0,0 0-391 0 0,0 0-6 0 0,0 0-168 0 0,0 0-328 0 0,0 0-324 0 0,0 0-203 0 0,0 0-29 0 0,0 0 65 0 0,0 0 60 0 0,0 0 7 0 0,7-14-6 0 0,56-104 1604 0 0,39-55 491 0 0,-72 127-2497 0 0,-30 46-213 0 0,0-1 0 0 0,0 1 1 0 0,1 0-1 0 0,-1-1 1 0 0,0 1-1 0 0,0 0 0 0 0,0-1 1 0 0,0 1-1 0 0,1-1 0 0 0,-1 1 1 0 0,0 0-1 0 0,0 0 0 0 0,1-1 1 0 0,-1 1-1 0 0,0 0 1 0 0,1-1-1 0 0,-1 1 0 0 0,0 0 1 0 0,1 0-1 0 0,-1 0 0 0 0,0-1 1 0 0,1 1-1 0 0,-1 0 0 0 0,0 0 1 0 0,1 0-1 0 0,-1 0 1 0 0,1 0-1 0 0,-1 0 0 0 0,0 0 1 0 0,1 0-1 0 0,-1 0 0 0 0,1 0 1 0 0,-1 0-1 0 0,0 0 0 0 0,1 0 1 0 0,-1 0-1 0 0,1 0 1 0 0,-1 0-1 0 0,0 0 0 0 0,1 0 1 0 0,-1 0-1 0 0,0 1 0 0 0,1-1 1 0 0,-1 0-1 0 0,0 0 0 0 0,1 0 1 0 0,-1 1-1 0 0,0-1 0 0 0,1 0 1 0 0,-1 1-1 0 0,0-1 1 0 0,0 0-1 0 0,1 0 0 0 0,-1 1 1 0 0,0-1-1 0 0,0 0 0 0 0,0 1 1 0 0,1-1-1 0 0,-1 1 0 0 0,0-1 1 0 0,0 0-1 0 0,0 1 1 0 0,0-1-1 0 0,0 1 0 0 0,0-1 1 0 0,0 0-1 0 0,0 1 0 0 0,0-1 1 0 0,0 1 2 0 0,11 31 50 0 0,2 98 364 0 0,-11-116-409 0 0,0 0 0 0 0,1 0 0 0 0,0 0-1 0 0,1-1 1 0 0,1 0 0 0 0,0 1 0 0 0,1-2-1 0 0,0 1 1 0 0,1-1 0 0 0,1 0-1 0 0,0 0 1 0 0,0-1 0 0 0,7 7-5 0 0,-12-16 46 0 0,1 0 1 0 0,0 0-1 0 0,-1 0 1 0 0,1 0-1 0 0,0 0 1 0 0,0-1-1 0 0,0 0 1 0 0,0 0-1 0 0,0 0 1 0 0,0 0-1 0 0,1-1 0 0 0,-1 1 1 0 0,0-1-1 0 0,0 0 1 0 0,1-1-1 0 0,-1 1 1 0 0,0-1-1 0 0,0 0 1 0 0,0 1-1 0 0,0-2 1 0 0,0 1-1 0 0,0 0 1 0 0,0-1-1 0 0,0 0 1 0 0,0 0-1 0 0,-1 0 1 0 0,1 0-1 0 0,-1-1 1 0 0,0 0-1 0 0,1 1 0 0 0,-1-1 1 0 0,0 0-1 0 0,-1 0 1 0 0,1-1-1 0 0,0 1 1 0 0,-1-1-1 0 0,0 1 1 0 0,0-1-1 0 0,1-1-46 0 0,26-36 520 0 0,-2-1-1 0 0,-2-2 1 0 0,-2 0-1 0 0,11-31-519 0 0,-14-48 1179 0 0,-28 131-3150 0 0,7-2 1030 0 0,-3 8-1233 0 0,3-5-4616 0 0,1-4-5127 0 0</inkml:trace>
  <inkml:trace contextRef="#ctx0" brushRef="#br0" timeOffset="2050.413">2825 925 6321 0 0,'0'0'2107'0'0,"0"0"-758"0"0,0 0-422 0 0,0 0 22 0 0,0 0 183 0 0,0 0 153 0 0,0 0-28 0 0,0 0-188 0 0,0 0-209 0 0,0 0-95 0 0,0 0-53 0 0,0 0-76 0 0,18-6-74 0 0,95-26 325 0 0,28 37 697 0 0,-130-3-1536 0 0,48 2-1285 0 0,-58-14-3729 0 0,-1 9 2035 0 0,0-3-7968 0 0</inkml:trace>
  <inkml:trace contextRef="#ctx0" brushRef="#br0" timeOffset="2913.517">3566 116 0 0 0,'0'0'471'0'0,"0"0"92"0"0,0 0-85 0 0,0 0 61 0 0,0 0 285 0 0,0 0 250 0 0,0 0 135 0 0,0 0 69 0 0,0 0-4 0 0,0 0 11 0 0,0 0 12 0 0,0 0-5 0 0,0 0-49 0 0,4-4-54 0 0,8-14-67 0 0,-8 13-99 0 0,-4 5-118 0 0,0 31 2829 0 0,-18 77-1857 0 0,-37 212-694 0 0,-22 34-1001 0 0,76-351-182 0 0,-5 27 7 0 0,0 1-1 0 0,2-1 0 0 0,1 1 0 0 0,1 0 0 0 0,3 17-6 0 0,-1-44-2 0 0,1 0 1 0 0,0 1-1 0 0,0-1 0 0 0,1 0 0 0 0,-1 0 0 0 0,1 0 1 0 0,0 0-1 0 0,0 0 0 0 0,0-1 0 0 0,0 1 0 0 0,1 0 1 0 0,-1-1-1 0 0,1 0 0 0 0,0 1 0 0 0,0-1 0 0 0,0 0 1 0 0,1-1-1 0 0,-1 1 0 0 0,1-1 0 0 0,-1 1 0 0 0,1-1 1 0 0,0 0-1 0 0,0 0 0 0 0,0-1 0 0 0,0 1 0 0 0,0-1 1 0 0,0 0-1 0 0,0 0 0 0 0,1 0 0 0 0,-1 0 0 0 0,0-1 1 0 0,1 0-1 0 0,-1 0 0 0 0,0 0 0 0 0,1-1 0 0 0,-1 1 1 0 0,0-1-1 0 0,0 0 0 0 0,1 0 0 0 0,-1 0 0 0 0,0-1 1 0 0,0 1-1 0 0,3-3 2 0 0,17-15 46 0 0,-2-1 0 0 0,0-1 0 0 0,-1-1 0 0 0,-1 0 0 0 0,-1-2 0 0 0,-1-1 0 0 0,-1 0 0 0 0,-1-1 1 0 0,1-6-47 0 0,6-4 16 0 0,16-33 10 0 0,-3-1 0 0 0,-4-2 0 0 0,-2-1 0 0 0,-4-2 0 0 0,-3 0 1 0 0,-3-2-1 0 0,-3 0 0 0 0,-2-21-26 0 0,-2-63 308 0 0,-13 160-227 0 0,0 1-15 0 0,0 0-32 0 0,-2 9-131 0 0,-39 101 24 0 0,22-60 117 0 0,2 2 1 0 0,3 0-1 0 0,1 0 0 0 0,3 1 1 0 0,3 0-1 0 0,-1 40-44 0 0,2 405 211 0 0,16-442 822 0 0,-5-33-3193 0 0,-3-7-7758 0 0,-2-19-1300 0 0</inkml:trace>
  <inkml:trace contextRef="#ctx0" brushRef="#br0" timeOffset="3563.191">4023 1307 6337 0 0,'0'0'2011'0'0,"0"0"-964"0"0,0 0-360 0 0,0 0 249 0 0,0 0 371 0 0,0 0 164 0 0,0 0-81 0 0,0 0-246 0 0,0 0-197 0 0,0 0-108 0 0,18-33-94 0 0,55-103-92 0 0,36-70 1666 0 0,-109 206-2311 0 0,13-27 263 0 0,-2 0 1 0 0,-1 0-1 0 0,-2-1 1 0 0,0 0-1 0 0,2-23-271 0 0,-2-48 891 0 0,-8 98-824 0 0,0 1-20 0 0,0 0-54 0 0,-4 17-212 0 0,-8 21 226 0 0,1 1 0 0 0,2 0 0 0 0,2 1 1 0 0,2 0-1 0 0,1 0 0 0 0,2 18-7 0 0,2-48 4 0 0,0-1 0 0 0,1 1-1 0 0,0-1 1 0 0,1 0 0 0 0,0 1 0 0 0,0-1 0 0 0,1 0 0 0 0,0 0 0 0 0,1-1-1 0 0,0 1 1 0 0,0-1 0 0 0,1 0 0 0 0,0 0 0 0 0,0 0 0 0 0,1 0 0 0 0,0-1 0 0 0,0 0-1 0 0,1-1 1 0 0,0 1 0 0 0,5 3-4 0 0,-8-9 39 0 0,0 1 0 0 0,-1-1 0 0 0,1 0 0 0 0,0 0 0 0 0,0-1 0 0 0,0 1 1 0 0,0-1-1 0 0,0 0 0 0 0,0 0 0 0 0,0 0 0 0 0,0 0 0 0 0,0-1 0 0 0,0 0 0 0 0,0 0 0 0 0,0 0 0 0 0,-1 0 0 0 0,1 0 0 0 0,0-1 0 0 0,-1 0 0 0 0,1 1 0 0 0,-1-1 0 0 0,1-1 0 0 0,-1 1 1 0 0,0 0-1 0 0,0-1 0 0 0,0 0 0 0 0,1-1-39 0 0,69-84 988 0 0,-62 72-864 0 0,0 0-1 0 0,-1-1 1 0 0,0 0-1 0 0,-1 0 0 0 0,-2-1 1 0 0,1 0-1 0 0,-2-1 1 0 0,-1 0-1 0 0,2-9-123 0 0,-14 9-892 0 0,-3 50-3666 0 0,10-29 4077 0 0,0 6-3882 0 0,2-4-3261 0 0,2-3-1709 0 0</inkml:trace>
  <inkml:trace contextRef="#ctx0" brushRef="#br0" timeOffset="4014.855">4913 941 0 0 0,'0'0'1530'0'0,"0"0"675"0"0,0 0 407 0 0,0 0 28 0 0,0 0-214 0 0,0 0-353 0 0,0 0-398 0 0,0 0-351 0 0,0 0-280 0 0,0 0-210 0 0,0 0-150 0 0,0 31 1892 0 0,-22 56-1379 0 0,0 14-863 0 0,29-141-8051 0 0,-1 5-1511 0 0,-2 26 3019 0 0</inkml:trace>
  <inkml:trace contextRef="#ctx0" brushRef="#br0" timeOffset="4266.529">4836 440 11955 0 0,'0'0'1028'0'0,"0"0"-280"0"0,0 0-96 0 0,0 0 19 0 0,0 0 28 0 0,0 0-99 0 0,0 0-191 0 0,0 0-187 0 0,0 0-122 0 0,0 0-66 0 0,0 0-62 0 0,0 0-26 0 0,0 0-42 0 0,-7 18-54 0 0,-22 54-88 0 0,29-72 208 0 0,-1 0 1 0 0,1 1 0 0 0,0-1 0 0 0,-1 1 0 0 0,1-1 0 0 0,0 1-1 0 0,0-1 1 0 0,-1 1 0 0 0,1-1 0 0 0,0 1 0 0 0,0-1 0 0 0,0 1-1 0 0,0-1 1 0 0,0 1 0 0 0,0-1 0 0 0,0 1 0 0 0,0-1 0 0 0,0 1 0 0 0,0-1-1 0 0,0 1 1 0 0,0-1 0 0 0,0 1 0 0 0,0-1 0 0 0,0 1 0 0 0,0-1-1 0 0,1 1 1 0 0,-1-1 0 0 0,0 1 0 0 0,0-1 0 0 0,0 0 0 0 0,1 1-1 0 0,-1-1 1 0 0,0 1 0 0 0,1-1 0 0 0,-1 0 0 0 0,1 1 0 0 0,-1-1 0 0 0,0 0-1 0 0,1 1 1 0 0,-1-1 0 0 0,1 0 0 0 0,-1 1 0 0 0,1-1 0 0 0,-1 0-1 0 0,0 0 1 0 0,1 0 0 0 0,-1 0 0 0 0,1 1 0 0 0,-1-1 0 0 0,1 0-1 0 0,0 0 1 0 0,-1 0 0 0 0,1 0 29 0 0,12-2-3850 0 0,-12 2 1840 0 0,2 0-7136 0 0</inkml:trace>
  <inkml:trace contextRef="#ctx0" brushRef="#br0" timeOffset="5094.544">5125 301 9602 0 0,'0'0'582'0'0,"0"0"108"0"0,0 0 541 0 0,0 0 376 0 0,0 0 64 0 0,0 0-118 0 0,0 0-228 0 0,0 0-182 0 0,32-4-123 0 0,103-16-154 0 0,-25-11 844 0 0,25-30-78 0 0,-117 52-1527 0 0,1 0-1 0 0,-1-2 1 0 0,-1 0 0 0 0,0-1-1 0 0,-1 0 1 0 0,0-2 0 0 0,-1 0-1 0 0,0 0 1 0 0,-1-2 0 0 0,-1 1-1 0 0,0-2 1 0 0,7-13-105 0 0,-35 72-14 0 0,1 1 0 0 0,2 0-1 0 0,2 1 1 0 0,2 0-1 0 0,-2 40 15 0 0,9-75 0 0 0,-35 363-200 0 0,17 4 200 0 0,4-78-59 0 0,13-260 56 0 0,-1 30 22 0 0,-3 0 0 0 0,-3 0 0 0 0,-16 63-19 0 0,24-127 0 0 0,0 0 0 0 0,0 0 0 0 0,0 0 0 0 0,-1 0 1 0 0,0 0-1 0 0,1 0 0 0 0,-1-1 0 0 0,-1 1 0 0 0,1-1 0 0 0,0 1 0 0 0,-1-1 1 0 0,0 0-1 0 0,0 0 0 0 0,0 0 0 0 0,0 0 0 0 0,0 0 0 0 0,0-1 0 0 0,-1 0 1 0 0,1 0-1 0 0,-1 0 0 0 0,0 0 0 0 0,0 0 0 0 0,1 0 0 0 0,-1-1 0 0 0,0 0 1 0 0,0 0-1 0 0,0 0 0 0 0,-1-1 0 0 0,1 1 0 0 0,0-1 0 0 0,0 0 0 0 0,0 0 1 0 0,0 0-1 0 0,-1 0 0 0 0,1-1 0 0 0,0 0 0 0 0,0 0 0 0 0,0 0 0 0 0,0 0 1 0 0,0-1-1 0 0,1 0 0 0 0,-1 1 0 0 0,0-1 0 0 0,1-1 0 0 0,-1 1 0 0 0,0-1 0 0 0,-9-8-5 0 0,1-1 0 0 0,0-1 0 0 0,0 0 0 0 0,1-1 0 0 0,1 0 0 0 0,0-1 0 0 0,1 0 0 0 0,1 0 0 0 0,0-1 0 0 0,1 0 0 0 0,1-1 0 0 0,1 1 0 0 0,0-1 0 0 0,1 0-1 0 0,0-1 6 0 0,-2-14 1 0 0,2 0-1 0 0,1 1 1 0 0,2-2-1 0 0,0 1 1 0 0,3 0-1 0 0,2-14 0 0 0,-1 30-19 0 0,0 1 1 0 0,2-1-1 0 0,0 1 0 0 0,0 1 1 0 0,2-1-1 0 0,0 1 0 0 0,0 0 0 0 0,1 1 1 0 0,1-1-1 0 0,0 2 0 0 0,1-1 1 0 0,0 1-1 0 0,1 1 0 0 0,0 0 0 0 0,1 0 1 0 0,0 1-1 0 0,1 1 0 0 0,0 0 1 0 0,1 1-1 0 0,-1 0 0 0 0,2 1 0 0 0,-1 0 1 0 0,1 2-1 0 0,0-1 0 0 0,0 2 1 0 0,0 0-1 0 0,0 1 0 0 0,1 0 0 0 0,4 1 19 0 0,62-9-454 0 0,-31 6-3191 0 0,0-2 1 0 0,-1-3-1 0 0,0-2 1 0 0,35-13 3644 0 0,25-35-1340 0 0,-100 52 1610 0 0,45-37 2711 0 0,-28 10 2765 0 0,-27 33-4485 0 0,0 2-126 0 0,-21 2 1277 0 0,-40 58-1671 0 0,53-48-676 0 0,1-1-50 0 0,0 0 0 0 0,1 0 1 0 0,0 0-1 0 0,1 1 1 0 0,0 0-1 0 0,1 0 0 0 0,0 0 1 0 0,1 1-1 0 0,1-1 1 0 0,0 1-1 0 0,0 0 0 0 0,1-1 1 0 0,1 10-16 0 0,1-18 1 0 0,-1 1-1 0 0,1-1 1 0 0,0 0 0 0 0,1 1 0 0 0,-1-1 0 0 0,1 0 0 0 0,-1 0 0 0 0,1 0-1 0 0,1 0 1 0 0,-1 0 0 0 0,0-1 0 0 0,1 1 0 0 0,0-1 0 0 0,0 1 0 0 0,0-1-1 0 0,0 0 1 0 0,1 0 0 0 0,-1 0 0 0 0,1-1 0 0 0,-1 1 0 0 0,1-1 0 0 0,0 0 0 0 0,0 0-1 0 0,0 0 1 0 0,0 0 0 0 0,1-1 0 0 0,-1 0 0 0 0,0 0 0 0 0,1 0 0 0 0,-1 0-1 0 0,0-1 1 0 0,1 0 0 0 0,-1 0 0 0 0,1 0-1 0 0,3 0 63 0 0,1 0 0 0 0,-1 0 0 0 0,0-1-1 0 0,0-1 1 0 0,0 1 0 0 0,0-1 0 0 0,0-1 0 0 0,0 1-1 0 0,0-1 1 0 0,0-1 0 0 0,-1 1 0 0 0,0-1 0 0 0,0-1 0 0 0,0 1-1 0 0,0-1 1 0 0,-1 0 0 0 0,0-1 0 0 0,3-2-63 0 0,-1-3 72 0 0,-1 1-1 0 0,0-2 1 0 0,0 1-1 0 0,-1-1 1 0 0,0 0 0 0 0,-1 0-1 0 0,-1 0 1 0 0,0-1 0 0 0,-1 0-1 0 0,0 0 1 0 0,-1 0-1 0 0,0 0 1 0 0,-1 0 0 0 0,0 0-1 0 0,-1 0 1 0 0,-1 0 0 0 0,-1-4-72 0 0,1 7-55 0 0,0 0 0 0 0,-1 0 0 0 0,0 1 0 0 0,-1-1 1 0 0,0 1-1 0 0,-1-1 0 0 0,0 1 0 0 0,0 0 1 0 0,-1 0-1 0 0,0 1 0 0 0,-1 0 0 0 0,0-1 1 0 0,0 2-1 0 0,0-1 0 0 0,-1 1 0 0 0,-6-5 55 0 0,-43-5-2388 0 0,20 28-7270 0 0,26-6-1901 0 0</inkml:trace>
  <inkml:trace contextRef="#ctx0" brushRef="#br0" timeOffset="5431.782">6510 1214 5249 0 0,'0'0'3013'0'0,"0"0"-818"0"0,0 0-367 0 0,0 0-210 0 0,0 0-163 0 0,0 0-92 0 0,0 0-71 0 0,0 0-90 0 0,0 0-126 0 0,0 0-145 0 0,0 0-138 0 0,0 0-128 0 0,0 0-117 0 0,-3-9-72 0 0,0-2-278 0 0,0 1 1 0 0,0-2 0 0 0,1 1 0 0 0,1 0-1 0 0,0 0 1 0 0,1-1 0 0 0,0 1-1 0 0,0 0 1 0 0,1 0 0 0 0,2-6-199 0 0,10-22 152 0 0,2 0 0 0 0,2 1 0 0 0,1 1 1 0 0,2 0-1 0 0,2 2 0 0 0,1 0 0 0 0,1 2 0 0 0,15-14-152 0 0,-36 42-64 0 0,1 0-1 0 0,0 0 0 0 0,1 0 1 0 0,-1 0-1 0 0,1 1 0 0 0,0-1 1 0 0,0 1-1 0 0,0 1 0 0 0,1-1 1 0 0,-1 1-1 0 0,1 0 0 0 0,0 0 1 0 0,0 0-1 0 0,0 1 0 0 0,0 0 1 0 0,0 0-1 0 0,1 1 0 0 0,2-1 65 0 0,-4 30-1628 0 0,-12 27-2806 0 0,3-33 264 0 0,1-1-3323 0 0,2-8-526 0 0</inkml:trace>
  <inkml:trace contextRef="#ctx0" brushRef="#br0" timeOffset="5997.445">6936 1153 4073 0 0,'0'0'2211'0'0,"0"0"-96"0"0,0 0 56 0 0,0 0-8 0 0,0 0-181 0 0,0 0-352 0 0,0 0-370 0 0,0 0-237 0 0,0 0-105 0 0,0 0-36 0 0,0 0-53 0 0,0 0-112 0 0,4-4-134 0 0,92-127 1401 0 0,-50 74-1556 0 0,-34 39-383 0 0,1 0-1 0 0,0 1 1 0 0,2 0-1 0 0,0 1 1 0 0,1 1-1 0 0,0 1 1 0 0,1 0-1 0 0,1 1 1 0 0,0 1-1 0 0,0 0 1 0 0,21-8-45 0 0,-39 19-1 0 0,1 1 0 0 0,0-1 1 0 0,0 1-1 0 0,-1-1 0 0 0,1 1 1 0 0,0-1-1 0 0,0 1 0 0 0,0-1 0 0 0,0 1 1 0 0,0 0-1 0 0,0-1 0 0 0,-1 1 1 0 0,1 0-1 0 0,0 0 0 0 0,0 0 1 0 0,0 0-1 0 0,0 0 0 0 0,0 0 0 0 0,0 0 1 0 0,0 0-1 0 0,0 0 0 0 0,0 0 1 0 0,0 1-1 0 0,0-1 0 0 0,0 0 1 0 0,0 1-1 0 0,0-1 0 0 0,-1 0 0 0 0,1 1 1 0 0,0-1-1 0 0,0 1 0 0 0,0 0 1 0 0,-1-1-1 0 0,1 1 0 0 0,0-1 1 0 0,-1 1-1 0 0,1 0 0 0 0,0 0 0 0 0,-1-1 1 0 0,1 1-1 0 0,-1 0 0 0 0,1 0 1 0 0,-1 0-1 0 0,0 0 0 0 0,1 0 1 0 0,-1 0-1 0 0,0-1 0 0 0,1 1 0 0 0,-1 0 1 0 0,0 0-1 0 0,0 0 0 0 0,0 0 1 0 0,0 0-1 0 0,0 0 0 0 0,0 0 0 0 0,0 0 1 0 0,-1 1 0 0 0,-6 200 216 0 0,20-122-253 0 0,-13-79 37 0 0,1 1-1 0 0,-1 0 1 0 0,1-1-1 0 0,0 1 1 0 0,-1-1 0 0 0,1 1-1 0 0,0-1 1 0 0,0 1-1 0 0,0-1 1 0 0,0 1 0 0 0,0-1-1 0 0,0 0 1 0 0,1 0-1 0 0,-1 0 1 0 0,0 1 0 0 0,1-1-1 0 0,-1 0 1 0 0,0-1-1 0 0,1 1 1 0 0,0 0 0 0 0,-1 0-1 0 0,1-1 1 0 0,-1 1-1 0 0,1-1 1 0 0,0 1-1 0 0,-1-1 1 0 0,1 1 0 0 0,0-1-1 0 0,0 0 1 0 0,-1 0-1 0 0,1 0 1 0 0,0 0 0 0 0,-1 0-1 0 0,1-1 1 0 0,0 1-1 0 0,0 0 1 0 0,-1-1 0 0 0,1 1-1 0 0,-1-1 1 0 0,1 0-1 0 0,0 1 1 0 0,-1-1 0 0 0,1 0-1 0 0,0-1 1 0 0,127-101 45 0 0,-41 27-91 0 0,-67 60 31 0 0,-15 11 4 0 0,-1 0 1 0 0,1 1-1 0 0,-1 0 0 0 0,1 0 1 0 0,0 0-1 0 0,1 1 0 0 0,-1 0 1 0 0,1 0-1 0 0,-1 0 0 0 0,1 1 1 0 0,0 0-1 0 0,0 0 0 0 0,0 1 1 0 0,2 0 10 0 0,-4 63-12 0 0,-28 44 143 0 0,-5 53-82 0 0,27-157-99 0 0,1 1 0 0 0,-1 0 0 0 0,0 0 0 0 0,1 0 0 0 0,0 0 0 0 0,0 0 0 0 0,0 0 0 0 0,0 0 0 0 0,0 0 0 0 0,1 0 0 0 0,-1 0 0 0 0,1 0 1 0 0,-1-1-1 0 0,1 1 0 0 0,0 0 0 0 0,1 0 0 0 0,-1-1 0 0 0,0 1 0 0 0,1 0 0 0 0,-1-1 0 0 0,1 1 0 0 0,0-1 0 0 0,0 0 0 0 0,0 0 0 0 0,0 0 0 0 0,0 0 0 0 0,0 0 0 0 0,1 0 0 0 0,-1 0 0 0 0,1-1 1 0 0,-1 1-1 0 0,1-1 0 0 0,-1 0 0 0 0,1 1 0 0 0,0-1 0 0 0,0-1 0 0 0,0 1 0 0 0,0 0 0 0 0,0-1 0 0 0,2 1 50 0 0,0-1-993 0 0,10-1-7069 0 0,-10-2-3875 0 0</inkml:trace>
  <inkml:trace contextRef="#ctx0" brushRef="#br0" timeOffset="7868.641">0 1634 6961 0 0,'0'0'739'0'0,"0"0"-696"0"0,0 0-400 0 0,0 0 105 0 0,0 0 408 0 0,0 0 410 0 0,0 0 146 0 0,0 0 39 0 0,0 0-8 0 0,0 0-13 0 0,39-2 15 0 0,124-10-7 0 0,167-31 2617 0 0,814-76 1301 0 0,-146 84-2929 0 0,-430 35-1207 0 0,-81 26-291 0 0,239-3 394 0 0,106 5-242 0 0,-308-13-163 0 0,177 5 214 0 0,1-2 277 0 0,-319-22-199 0 0,125-61-210 0 0,-354 53-201 0 0,-154 12-81 0 0,0 0 5 0 0,0 0 21 0 0,0 0 12 0 0,-18 11 160 0 0,3-4 66 0 0,15-6-4816 0 0,4 0-4906 0 0,-2-1-2403 0 0</inkml:trace>
  <inkml:trace contextRef="#ctx0" brushRef="#br0" timeOffset="9512.89">9556 698 0 0 0,'0'0'1006'0'0,"0"0"621"0"0,0 0 224 0 0,0 0-106 0 0,0 0-234 0 0,0 0-216 0 0,0 0-124 0 0,0 0-3 0 0,2-3 7 0 0,-1 2-1020 0 0,0 0-1 0 0,-1 0 0 0 0,1-1 1 0 0,0 1-1 0 0,-1 0 1 0 0,1 0-1 0 0,-1-1 0 0 0,0 1 1 0 0,1-1-1 0 0,-1 1 1 0 0,0 0-1 0 0,0-1 0 0 0,0 1 1 0 0,0-1-1 0 0,0 1 0 0 0,0 0 1 0 0,0-1-1 0 0,-1 1 1 0 0,1-1-1 0 0,0 1 0 0 0,-1 0 1 0 0,1-1-1 0 0,-1 1 1 0 0,1 0-1 0 0,-1-1 0 0 0,0 1 1 0 0,0 0-1 0 0,1 0 0 0 0,-1 0 1 0 0,0 0-1 0 0,0 0 1 0 0,0 0-1 0 0,0 0 0 0 0,0 0 1 0 0,-1 0-1 0 0,1 0 0 0 0,0 1 1 0 0,0-1-1 0 0,0 0 1 0 0,-1 1-1 0 0,1-1 0 0 0,-2 0-154 0 0,-3-1 111 0 0,-1-1-1 0 0,0 1 1 0 0,0 1-1 0 0,0-1 1 0 0,0 1-1 0 0,0 0 1 0 0,0 1-1 0 0,0 0 1 0 0,0 0-1 0 0,-1 0 1 0 0,1 1-1 0 0,0 0 1 0 0,0 1-1 0 0,0-1 1 0 0,1 1-1 0 0,-1 1 1 0 0,0-1-1 0 0,1 1 1 0 0,-1 0-1 0 0,1 1 1 0 0,0 0-1 0 0,0-1 1 0 0,0 2-1 0 0,0-1 1 0 0,1 1-1 0 0,0 0 1 0 0,-4 4-111 0 0,-27 26 251 0 0,2 2 0 0 0,1 1 0 0 0,3 1 0 0 0,-7 13-251 0 0,28-37 59 0 0,1 2 1 0 0,0-1-1 0 0,1 1 1 0 0,1 0-1 0 0,1 1 1 0 0,0-1-1 0 0,1 1 1 0 0,1 0-1 0 0,1 0 0 0 0,1 0 1 0 0,0 0-1 0 0,2 13-59 0 0,-1-23 48 0 0,1-1-1 0 0,1 0 0 0 0,-1 1 0 0 0,1-1 0 0 0,0 0 0 0 0,1 0 0 0 0,0 0 0 0 0,0-1 1 0 0,0 1-1 0 0,1-1 0 0 0,0 0 0 0 0,0 0 0 0 0,1 0 0 0 0,-1 0 0 0 0,1-1 1 0 0,1 1-1 0 0,-1-1 0 0 0,1-1 0 0 0,0 1 0 0 0,0-1 0 0 0,0 0 0 0 0,6 3-47 0 0,2 0 109 0 0,-1 0 0 0 0,2-1-1 0 0,-1-1 1 0 0,1 0-1 0 0,0-1 1 0 0,0-1 0 0 0,0 0-1 0 0,0-1 1 0 0,0-1 0 0 0,9 0-109 0 0,2-2 136 0 0,0-1 0 0 0,0-2 0 0 0,0-1 1 0 0,-1-1-1 0 0,0-1 0 0 0,23-9-136 0 0,41-15 316 0 0,-83 31-463 0 0,-5 1-3245 0 0,0 1-4927 0 0,-1-2-597 0 0</inkml:trace>
  <inkml:trace contextRef="#ctx0" brushRef="#br0" timeOffset="10016.597">10128 814 6713 0 0,'0'0'537'0'0,"0"0"-272"0"0,0 0 43 0 0,0 0 257 0 0,0 0 313 0 0,0 0 190 0 0,0 0 27 0 0,0 0-104 0 0,0 0-127 0 0,0 0-90 0 0,0 0-54 0 0,0 0-15 0 0,2-1-415 0 0,4 2 7546 0 0,3 142-6248 0 0,-41 72-902 0 0,29-204-882 0 0,-7 48 616 0 0,7-19-3253 0 0,5-62-1928 0 0,2 0-5414 0 0,-2 14 1837 0 0</inkml:trace>
  <inkml:trace contextRef="#ctx0" brushRef="#br0" timeOffset="10214.788">10120 251 14683 0 0,'0'0'595'0'0,"0"0"-263"0"0,0 0-104 0 0,0 0 116 0 0,0 0 142 0 0,0 0 48 0 0,0 0-63 0 0,0 0-180 0 0,0 0-174 0 0,0 0-85 0 0,0 0-56 0 0,0 0-25 0 0,0 11-22 0 0,3 34-25 0 0,-2-42 51 0 0,0-1 0 0 0,0 1 0 0 0,0-1 0 0 0,1 0 0 0 0,-1 0 0 0 0,1 0 0 0 0,0 0 0 0 0,-1 0 0 0 0,1 0-1 0 0,0 0 1 0 0,0-1 0 0 0,0 1 0 0 0,0-1 0 0 0,1 1 0 0 0,-1-1 0 0 0,0 0 0 0 0,1 0 0 0 0,-1 0 0 0 0,1 0 0 0 0,-1 0 0 0 0,1 0 0 0 0,0-1 45 0 0,4 3-409 0 0,5 1-728 0 0,1 0-3523 0 0,-6 0-5272 0 0</inkml:trace>
  <inkml:trace contextRef="#ctx0" brushRef="#br0" timeOffset="10678.951">10323 1318 2232 0 0,'0'0'875'0'0,"0"0"-264"0"0,0 0 59 0 0,0 0 398 0 0,0 0 487 0 0,0 0 372 0 0,0 0 128 0 0,0 0-151 0 0,0 0-242 0 0,0 0-256 0 0,0 0-229 0 0,0 0-184 0 0,2 2-171 0 0,1-5-703 0 0,0 1-1 0 0,0-1 1 0 0,-1 0-1 0 0,1 0 1 0 0,-1 0-1 0 0,1 0 1 0 0,-1 0 0 0 0,0 0-1 0 0,0-1 1 0 0,-1 1-1 0 0,1-1 1 0 0,-1 1-1 0 0,0-1 1 0 0,0 0-1 0 0,0 1 1 0 0,0-1-1 0 0,0 0 1 0 0,-1 0-1 0 0,0 0 1 0 0,0 1-1 0 0,0-1 1 0 0,0-2-119 0 0,6-24 496 0 0,67-223 1304 0 0,-56 206-1639 0 0,-3 6-107 0 0,2 1-1 0 0,1 0 1 0 0,2 1-1 0 0,2 1 0 0 0,1 1 1 0 0,6-4-54 0 0,-23 35-6 0 0,-1 1 1 0 0,1 0 0 0 0,0 0-1 0 0,0 0 1 0 0,0 0 0 0 0,1 1 0 0 0,-1 0-1 0 0,1 0 1 0 0,0 1 0 0 0,0-1 0 0 0,1 1-1 0 0,-1 1 1 0 0,1-1 0 0 0,-1 1-1 0 0,1 0 1 0 0,0 1 0 0 0,0 0 0 0 0,0 0-1 0 0,0 0 1 0 0,0 1 0 0 0,0 0 5 0 0,-4 2 0 0 0,1 1 0 0 0,-1 0 0 0 0,0 0 0 0 0,0 1 0 0 0,0-1 0 0 0,0 1 0 0 0,-1-1 0 0 0,1 1 0 0 0,-1 0 1 0 0,0 0-1 0 0,0 0 0 0 0,0 0 0 0 0,-1 0 0 0 0,0 0 0 0 0,1 1 0 0 0,-1-1 0 0 0,-1 0 0 0 0,1 1 0 0 0,-1-1 0 0 0,0 1 0 0 0,0 0 0 0 0,2 3-10 0 0,11 56-691 0 0,1-60-1605 0 0,-2-4-2666 0 0,-8 0-343 0 0,1 0-5614 0 0</inkml:trace>
  <inkml:trace contextRef="#ctx0" brushRef="#br0" timeOffset="11764.1">11296 790 0 0 0,'0'0'880'0'0,"0"0"464"0"0,0 0 217 0 0,0 0 193 0 0,0 0 93 0 0,0 0-71 0 0,0 0-153 0 0,0 0-213 0 0,0 0-163 0 0,0 0-139 0 0,0 0-91 0 0,0 0-79 0 0,-1-14-99 0 0,-4-42-76 0 0,5 55-659 0 0,0 0 1 0 0,0 0 0 0 0,-1 0-1 0 0,1 0 1 0 0,0 0 0 0 0,-1 0 0 0 0,1 0-1 0 0,0 0 1 0 0,-1 0 0 0 0,1 0 0 0 0,-1 0-1 0 0,0 1 1 0 0,1-1 0 0 0,-1 0-1 0 0,0 0 1 0 0,1 1 0 0 0,-1-1 0 0 0,0 0-1 0 0,0 1 1 0 0,0-1 0 0 0,1 1-1 0 0,-1-1 1 0 0,0 1 0 0 0,0-1 0 0 0,0 1-1 0 0,0 0 1 0 0,0-1 0 0 0,0 1 0 0 0,0 0-1 0 0,0 0 1 0 0,0 0 0 0 0,0 0-1 0 0,0 0 1 0 0,0 0 0 0 0,0 0 0 0 0,0 0-1 0 0,0 0 1 0 0,0 0 0 0 0,0 0 0 0 0,0 1-1 0 0,0-1 1 0 0,0 0 0 0 0,0 1-105 0 0,-5 0 126 0 0,-73 40 758 0 0,67-32-731 0 0,-6 4-7 0 0,1 1-1 0 0,1 1 1 0 0,0 1-1 0 0,1 0 1 0 0,1 1 0 0 0,-8 12-146 0 0,15-20 32 0 0,0 1 1 0 0,1 0 0 0 0,0 1 0 0 0,0-1 0 0 0,1 1 0 0 0,1 0 0 0 0,0 0 0 0 0,0 1-1 0 0,1-1 1 0 0,1 1 0 0 0,0-1 0 0 0,1 1 0 0 0,0 0 0 0 0,0 0 0 0 0,1 0 0 0 0,1 0-1 0 0,1 7-32 0 0,1-10 34 0 0,0-1 0 0 0,1 0 0 0 0,0 0 0 0 0,0 0 0 0 0,1 0 0 0 0,0-1 0 0 0,0 1 0 0 0,1-1 0 0 0,0 0 0 0 0,0-1 0 0 0,1 0 0 0 0,0 0 0 0 0,0 0 0 0 0,0-1 0 0 0,1 0 0 0 0,-1 0 0 0 0,1-1 0 0 0,0 0 0 0 0,3 1-34 0 0,102 22 641 0 0,13-34-61 0 0,-65-31-170 0 0,-22 26-762 0 0,-42 12-749 0 0,-5 0-2509 0 0,3 0-4481 0 0,3 0-3580 0 0</inkml:trace>
  <inkml:trace contextRef="#ctx0" brushRef="#br0" timeOffset="13193.143">11710 783 0 0 0,'0'0'747'0'0,"0"0"146"0"0,0 0 245 0 0,0 0 289 0 0,0 0 139 0 0,0 0-2 0 0,0 0-137 0 0,0 0-175 0 0,0 0-136 0 0,0 0-137 0 0,0 0-129 0 0,0 0-110 0 0,0 0-65 0 0,0-7-66 0 0,0-18-23 0 0,0 18 12 0 0,0 7-5 0 0,0 0 4 0 0,0 0-32 0 0,0 0-48 0 0,0 0-36 0 0,0 0-22 0 0,0 0-12 0 0,0 0-13 0 0,0 0-11 0 0,-4 13 1369 0 0,-19 60-638 0 0,15-11-970 0 0,2 0-1 0 0,4 0 1 0 0,3 28-184 0 0,0-84 19 0 0,1 1 1 0 0,0-1 0 0 0,0 1-1 0 0,1-1 1 0 0,0 0 0 0 0,0 0-1 0 0,0 0 1 0 0,1 0 0 0 0,0 0-1 0 0,0-1 1 0 0,0 0 0 0 0,1 0-1 0 0,0 0 1 0 0,0 0-1 0 0,0-1 1 0 0,1 0 0 0 0,-1 0-1 0 0,1 0 1 0 0,0-1 0 0 0,0 1-1 0 0,0-2 1 0 0,0 1 0 0 0,1-1-1 0 0,-1 0 1 0 0,1 0 0 0 0,0 0-1 0 0,-1-1 1 0 0,1 0 0 0 0,0-1-1 0 0,0 1 1 0 0,0-1-1 0 0,-1-1 1 0 0,1 1 0 0 0,0-1-1 0 0,0 0 1 0 0,-1-1 0 0 0,4 0-20 0 0,3-4 78 0 0,0 1 1 0 0,0-2-1 0 0,-1 0 1 0 0,0 0-1 0 0,0-1 1 0 0,-1 0-1 0 0,0-1 1 0 0,-1 0-1 0 0,1-1 1 0 0,-2-1-1 0 0,0 1 1 0 0,0-1 0 0 0,0-1-1 0 0,-2 1 1 0 0,1-1-1 0 0,-2-1 1 0 0,5-11-79 0 0,31-127 341 0 0,-34 106-305 0 0,6-98 28 0 0,-14 143-57 0 0,0 0-14 0 0,0 0-16 0 0,0 0-10 0 0,0 0-20 0 0,0 0-34 0 0,0 0-6 0 0,0 0-13 0 0,0 0 9 0 0,0 23-96 0 0,-23 246 161 0 0,23-257 23 0 0,0-1 1 0 0,0 1 0 0 0,1 0-1 0 0,1-1 1 0 0,0 1 0 0 0,0-1-1 0 0,1 0 1 0 0,1 1 0 0 0,0-1-1 0 0,1-1 1 0 0,0 1 0 0 0,0-1-1 0 0,1 1 1 0 0,0-2 0 0 0,1 1-1 0 0,7 7 9 0 0,-8-14 6 0 0,0-1-1 0 0,1 1 1 0 0,-1-1 0 0 0,1-1-1 0 0,-1 1 1 0 0,1-1 0 0 0,0 0-1 0 0,-1-1 1 0 0,1 0 0 0 0,0 0-1 0 0,0 0 1 0 0,-1-1 0 0 0,1 0-1 0 0,0 0 1 0 0,-1 0 0 0 0,1-1-1 0 0,-1 0 1 0 0,1-1 0 0 0,-1 1-1 0 0,0-1 1 0 0,0 0 0 0 0,0-1-1 0 0,-1 0 1 0 0,1 0 0 0 0,3-3-6 0 0,23-18 42 0 0,-2-1 0 0 0,-1-2 0 0 0,-1-1 1 0 0,-1-1-1 0 0,-2-1 0 0 0,-1-1 1 0 0,14-26-43 0 0,-15 23-13 0 0,-2-1 0 0 0,-2 0 0 0 0,-1-1 0 0 0,-2-1 1 0 0,10-37 12 0 0,-5 15-60 0 0,-3-1 1 0 0,-3 0 0 0 0,-3-1-1 0 0,-2-1 1 0 0,-3 0 0 0 0,-1-56 59 0 0,-7 115-18 0 0,1 0 1 0 0,-1 0 0 0 0,0 0 0 0 0,-1 1 0 0 0,1-1-1 0 0,0 0 1 0 0,-1 1 0 0 0,0-1 0 0 0,0 1 0 0 0,0-1-1 0 0,0 1 1 0 0,-1 0 0 0 0,1 0 0 0 0,-1 0 0 0 0,0 0-1 0 0,0 1 1 0 0,0-1 0 0 0,0 1 0 0 0,0 0 0 0 0,-1-1-1 0 0,1 1 1 0 0,-1 1 0 0 0,1-1 0 0 0,-1 0 0 0 0,0 1-1 0 0,1 0 1 0 0,-1 0 0 0 0,0 0 0 0 0,0 0 0 0 0,0 1-1 0 0,0 0 1 0 0,0-1 0 0 0,0 1 0 0 0,0 1 0 0 0,0-1-1 0 0,0 0 1 0 0,1 1 0 0 0,-1 0 0 0 0,0 0 0 0 0,0 0-1 0 0,0 1 1 0 0,1-1 0 0 0,-1 1 0 0 0,1 0 0 0 0,-1 0-1 0 0,1 0 1 0 0,0 0 0 0 0,-2 2 17 0 0,-4 1-11 0 0,1 1 0 0 0,0 0 1 0 0,1 1-1 0 0,-1 0 0 0 0,1 0 0 0 0,0 0 1 0 0,1 1-1 0 0,0 0 0 0 0,0 0 0 0 0,1 0 0 0 0,0 1 1 0 0,0 0-1 0 0,1 0 0 0 0,0 0 0 0 0,1 1 1 0 0,0 0-1 0 0,0-1 0 0 0,1 1 0 0 0,0 5 11 0 0,-2 200 185 0 0,7-149-106 0 0,14 188 446 0 0,-12-216-404 0 0,0 0 0 0 0,3 0 0 0 0,1-1 0 0 0,2 0 0 0 0,2 0 0 0 0,15 30-121 0 0,-1-5 150 0 0,-25-60-296 0 0,1 0-1 0 0,-1 0 1 0 0,0 0-1 0 0,1-1 0 0 0,0 1 1 0 0,-1-1-1 0 0,1 1 1 0 0,0-1-1 0 0,0 0 1 0 0,0 0-1 0 0,0 0 0 0 0,0 0 1 0 0,0-1-1 0 0,0 1 1 0 0,0-1-1 0 0,0 0 1 0 0,0 0-1 0 0,1 0 0 0 0,-1 0 1 0 0,0 0-1 0 0,0-1 1 0 0,0 1-1 0 0,0-1 147 0 0,45-8-7707 0 0,-31 4 1023 0 0,-2-3-2038 0 0</inkml:trace>
  <inkml:trace contextRef="#ctx0" brushRef="#br0" timeOffset="14052.172">13368 632 12547 0 0,'0'0'1148'0'0,"0"0"-176"0"0,0 0-21 0 0,0 0 101 0 0,0 0 50 0 0,0 0-71 0 0,0 0-103 0 0,0 0-111 0 0,0 0-128 0 0,-36 13-112 0 0,-113 42-126 0 0,78-11 31 0 0,60-32-380 0 0,-14 13-25 0 0,1 0 1 0 0,2 2-1 0 0,1 0 0 0 0,0 1 1 0 0,2 1-1 0 0,2 1 0 0 0,0 1 1 0 0,3 0-1 0 0,-10 27-77 0 0,22-55 1 0 0,0 1 0 0 0,1-1 0 0 0,-1 1 1 0 0,1 0-1 0 0,-1 0 0 0 0,1 0 0 0 0,0 0 0 0 0,0 0 0 0 0,1 0 0 0 0,-1 0 1 0 0,1 0-1 0 0,0 0 0 0 0,0 0 0 0 0,1 0 0 0 0,-1 0 0 0 0,1 0 0 0 0,0 1 0 0 0,0-2 1 0 0,0 1-1 0 0,0 0 0 0 0,1 0 0 0 0,-1 0 0 0 0,1-1 0 0 0,0 1 0 0 0,0 0 1 0 0,1-1-1 0 0,-1 0 0 0 0,1 0 0 0 0,-1 0 0 0 0,1 0 0 0 0,0 0 0 0 0,0 0 1 0 0,1-1-1 0 0,1 2-1 0 0,6-4 51 0 0,1-1 0 0 0,0 0 0 0 0,-1-1 0 0 0,1 0 0 0 0,-1 0 0 0 0,0-2 1 0 0,0 1-1 0 0,0-1 0 0 0,0-1 0 0 0,-1 0 0 0 0,1-1 0 0 0,-1 0 0 0 0,-1 0 0 0 0,1-1 1 0 0,-1 0-1 0 0,0-1 0 0 0,-1 1 0 0 0,0-2 0 0 0,3-3-51 0 0,20-14 30 0 0,21-14-22 0 0,-2-3 0 0 0,-2-2 0 0 0,-1-2 0 0 0,34-47-8 0 0,-44 47-154 0 0,-37 47 122 0 0,0 0-30 0 0,0 0-27 0 0,-5 5-182 0 0,-3 6 248 0 0,1 0 1 0 0,0 1-1 0 0,1 0 0 0 0,1 1 0 0 0,0-1 1 0 0,0 1-1 0 0,1 0 0 0 0,1 0 0 0 0,0 0 0 0 0,1 0 1 0 0,0 1-1 0 0,1-1 0 0 0,1 1 0 0 0,0 8 23 0 0,3-16 9 0 0,-1 1 0 0 0,1-1-1 0 0,1 0 1 0 0,-1 0-1 0 0,1 0 1 0 0,0 0-1 0 0,0-1 1 0 0,1 0 0 0 0,0 0-1 0 0,0 0 1 0 0,0 0-1 0 0,0-1 1 0 0,1 0 0 0 0,-1 0-1 0 0,1 0 1 0 0,0-1-1 0 0,0 0 1 0 0,1 0-1 0 0,-1 0 1 0 0,1-1 0 0 0,-1 0-1 0 0,1 0 1 0 0,0-1-9 0 0,8 2 47 0 0,-1-1 0 0 0,1-1 0 0 0,0-1-1 0 0,0 0 1 0 0,-1 0 0 0 0,1-2 0 0 0,0 0 0 0 0,-1 0 0 0 0,1-2 0 0 0,-1 0 0 0 0,8-3-47 0 0,-3 0 56 0 0,-1 0 0 0 0,0-2 0 0 0,0 0 1 0 0,-1-1-1 0 0,0 0 0 0 0,-1-2 0 0 0,0 0 0 0 0,0 0 0 0 0,-2-2 0 0 0,0 0 1 0 0,0 0-1 0 0,-1-2 0 0 0,-1 1 0 0 0,-1-2 0 0 0,0 1 0 0 0,-1-1 1 0 0,0-1-1 0 0,6-18-56 0 0,-10 21 2 0 0,1 1-22 0 0,-1 0 0 0 0,0 0 0 0 0,-1-1 0 0 0,0 0 0 0 0,-1 0 0 0 0,-1 0 0 0 0,-1 0-1 0 0,0-1 1 0 0,0 1 0 0 0,-2-1 0 0 0,0 1 0 0 0,-2-14 20 0 0,1 26-20 0 0,0 0-1 0 0,0 0 0 0 0,0 0 1 0 0,-1 0-1 0 0,1 1 1 0 0,-1-1-1 0 0,0 1 1 0 0,0-1-1 0 0,1 1 1 0 0,-2-1-1 0 0,1 1 1 0 0,0 0-1 0 0,0 0 1 0 0,-1 0-1 0 0,1 0 1 0 0,-1 0-1 0 0,1 1 1 0 0,-1-1-1 0 0,0 1 1 0 0,0 0-1 0 0,0 0 0 0 0,0 0 1 0 0,0 0-1 0 0,0 0 1 0 0,0 1-1 0 0,0-1 1 0 0,0 1-1 0 0,0 0 1 0 0,0 0-1 0 0,0 0 1 0 0,0 0-1 0 0,0 0 1 0 0,0 1-1 0 0,0-1 1 0 0,0 1-1 0 0,0 0 1 0 0,0 0-1 0 0,0 0 1 0 0,0 0-1 0 0,0 1 1 0 0,-1 0 20 0 0,-6 3-28 0 0,1 1 1 0 0,0 0 0 0 0,0 0 0 0 0,0 0 0 0 0,1 1-1 0 0,0 1 1 0 0,0 0 0 0 0,1 0 0 0 0,0 0 0 0 0,1 1 0 0 0,-1 0-1 0 0,2 0 1 0 0,-2 3 27 0 0,5-9-5 0 0,1 0-1 0 0,0 0 1 0 0,0 0-1 0 0,1 0 1 0 0,-1 1-1 0 0,1-1 1 0 0,-1 0-1 0 0,1 0 1 0 0,0 1-1 0 0,0-1 1 0 0,0 0-1 0 0,1 0 1 0 0,-1 1-1 0 0,1-1 1 0 0,0 0-1 0 0,0 0 1 0 0,0 0-1 0 0,0 0 1 0 0,1 0-1 0 0,-1 0 1 0 0,1 0-1 0 0,-1 0 1 0 0,1 0-1 0 0,0-1 1 0 0,0 1-1 0 0,1-1 1 0 0,-1 1-1 0 0,0-1 1 0 0,1 0-1 0 0,-1 0 1 0 0,1 0-1 0 0,2 1 6 0 0,98 47-168 0 0,-93-48 187 0 0,-1 1 1 0 0,0-1-1 0 0,0 2 0 0 0,0-1 1 0 0,0 1-1 0 0,-1 1 0 0 0,0-1 1 0 0,0 1-1 0 0,0 1 0 0 0,0 0 0 0 0,-1 0 1 0 0,0 0-1 0 0,0 1 0 0 0,0 0 1 0 0,-1 0-1 0 0,0 1 0 0 0,-1-1 1 0 0,0 1-1 0 0,0 1 0 0 0,0-1 1 0 0,-1 1-1 0 0,-1 0 0 0 0,2 3-19 0 0,0 21 226 0 0,-2-1 0 0 0,-1 1 1 0 0,-1 0-1 0 0,-2 0 0 0 0,-3 24-226 0 0,-2 52 309 0 0,6-92-273 0 0,-1-13-28 0 0,1 1 0 0 0,0 0 0 0 0,0-1 0 0 0,0 1 0 0 0,1 0 0 0 0,-1-1 0 0 0,1 1-1 0 0,0-1 1 0 0,0 1 0 0 0,1-1 0 0 0,-1 1 0 0 0,1-1 0 0 0,0 0 0 0 0,0 0 0 0 0,1 2-8 0 0,17 13-187 0 0,-20-19 82 0 0,0 0-34 0 0,0 0-47 0 0,0 0-65 0 0,0 0-85 0 0,-2-7-10232 0 0,0 6-727 0 0</inkml:trace>
  <inkml:trace contextRef="#ctx0" brushRef="#br0" timeOffset="19201.156">15251 563 5025 0 0,'0'0'599'0'0,"0"0"-250"0"0,0 0 21 0 0,0 0 191 0 0,0 0 179 0 0,0 0 104 0 0,0 0 10 0 0,0 0-19 0 0,0 0-11 0 0,0 0-18 0 0,0 0-64 0 0,21-12-72 0 0,65-38-61 0 0,-82 48-509 0 0,0-1 1 0 0,1 0-1 0 0,-1 1 0 0 0,1 0 0 0 0,-1 0 0 0 0,1 1 1 0 0,0-1-1 0 0,0 1 0 0 0,0 0 0 0 0,0 0 1 0 0,0 1-1 0 0,0-1 0 0 0,0 1 0 0 0,0 0 0 0 0,0 0 1 0 0,0 1-101 0 0,14 0 274 0 0,-12 2-143 0 0,0 0 0 0 0,0 0 0 0 0,-1 0 0 0 0,0 1 0 0 0,0 0 0 0 0,0 1 0 0 0,0-1 0 0 0,0 1 0 0 0,-1 0 0 0 0,0 0 0 0 0,0 1 0 0 0,0 0 0 0 0,-1 0 0 0 0,0 0 0 0 0,0 0 0 0 0,-1 0 0 0 0,1 1 0 0 0,-1 0 0 0 0,-1 0 0 0 0,1-1 0 0 0,-1 2 0 0 0,-1-1 0 0 0,1 0 0 0 0,-1 0 0 0 0,0 6-131 0 0,0-10 12 0 0,6 26 199 0 0,-1 1 0 0 0,-2 0 0 0 0,-1 0-1 0 0,-1 0 1 0 0,-2 0 0 0 0,0 0-1 0 0,-4 10-210 0 0,-51 170 972 0 0,44-175-850 0 0,-60 151 503 0 0,145-359 906 0 0,-50 117-1538 0 0,3 0 0 0 0,3 2 0 0 0,2 1 0 0 0,2 2 0 0 0,2 1 0 0 0,3 2 0 0 0,6-4 7 0 0,-27 33-9 0 0,11-15-6 0 0,3 1 0 0 0,0 2 0 0 0,2 1 0 0 0,1 2 0 0 0,1 1 0 0 0,12-5 15 0 0,19 16-152 0 0,-65 17 155 0 0,0 1-1 0 0,0 0 1 0 0,0 0-1 0 0,-1 0 1 0 0,1 0-1 0 0,-1 0 1 0 0,0 0-1 0 0,1 0 0 0 0,-1 1 1 0 0,0-1-1 0 0,0 0 1 0 0,0 1-1 0 0,-1-1 1 0 0,1 1-1 0 0,-1-1 1 0 0,1 1-1 0 0,-1-1 0 0 0,0 1 1 0 0,0-1-1 0 0,0 1 1 0 0,0-1-1 0 0,0 2-2 0 0,0 0 17 0 0,-7 308 467 0 0,7-282-451 0 0,0 0 0 0 0,-3-1 0 0 0,0 1 0 0 0,-2-1 0 0 0,0 0 0 0 0,-3 0 0 0 0,0-1 0 0 0,-2 0 0 0 0,-1-1 0 0 0,-1 0 0 0 0,-1 0-33 0 0,1-4 116 0 0,11-22-84 0 0,1-1 31 0 0,0 0 31 0 0,4-9 244 0 0,47-99-374 0 0,8 16-30 0 0,4 3 0 0 0,3 3 1 0 0,4 2-1 0 0,52-45 66 0 0,-112 119-25 0 0,0 0 1 0 0,1 1-1 0 0,-1 0 1 0 0,2 1-1 0 0,-1 0 1 0 0,1 1-1 0 0,0 0 1 0 0,1 1-1 0 0,0 1 1 0 0,1-1 24 0 0,-13 7-13 0 0,1 1 1 0 0,0-1 0 0 0,-1 0-1 0 0,1 1 1 0 0,-1-1-1 0 0,1 1 1 0 0,-1-1 0 0 0,0 1-1 0 0,0 0 1 0 0,0-1 0 0 0,0 1-1 0 0,0 0 1 0 0,0 0 0 0 0,0 0-1 0 0,0 0 1 0 0,-1 0 0 0 0,1 0-1 0 0,-1 0 1 0 0,0 0 0 0 0,1 0-1 0 0,-1 0 1 0 0,0 0 0 0 0,0 0-1 0 0,0 0 1 0 0,-1 2 12 0 0,3 6-10 0 0,13 85 342 0 0,-17-69-211 0 0,-1 0-1 0 0,-1 0 1 0 0,-1 0 0 0 0,-2-1 0 0 0,-1 0-1 0 0,-8 20-120 0 0,6-21 28 0 0,2 1 0 0 0,1 0 0 0 0,0 0 0 0 0,2 1 0 0 0,1 0 0 0 0,0 20-28 0 0,9 124 35 0 0,-1-112-223 0 0,-4-57 138 0 0,0-1-11 0 0,0 0-8 0 0,0 0-1 0 0,0 0-19 0 0,0 0-28 0 0,0 0-6 0 0,0 0 18 0 0,5-19-2169 0 0,5-2-1677 0 0,1 4-5076 0 0,-6 8-224 0 0</inkml:trace>
  <inkml:trace contextRef="#ctx0" brushRef="#br0" timeOffset="31357.688">17616 736 0 0 0,'0'0'1484'0'0,"0"0"214"0"0,0 0 61 0 0,0 0-48 0 0,0 0-57 0 0,0 0-134 0 0,0 0-181 0 0,0 0-181 0 0,3-3-181 0 0,9-13-134 0 0,-9 12-80 0 0,-3 4-58 0 0,0 0-41 0 0,0 0-10 0 0,0 0-26 0 0,0 0-77 0 0,-10 2-288 0 0,0 1 0 0 0,1 0 1 0 0,-1 0-1 0 0,1 1 0 0 0,0 0 0 0 0,0 0 1 0 0,0 1-1 0 0,1 1 0 0 0,-1-1 0 0 0,-6 7-263 0 0,0-2 77 0 0,0 1-1 0 0,0 1 0 0 0,1 0 0 0 0,1 1 1 0 0,0 0-1 0 0,1 1 0 0 0,0 1 0 0 0,1-1 0 0 0,1 2 1 0 0,0 0-1 0 0,1 0 0 0 0,1 1 0 0 0,1-1 0 0 0,0 2 1 0 0,1-1-1 0 0,1 1 0 0 0,0 0 0 0 0,1 0 1 0 0,2 1-1 0 0,-1 2-76 0 0,2-13 23 0 0,1 0 0 0 0,-1 1 1 0 0,1-1-1 0 0,1 1 0 0 0,0-1 0 0 0,0 0 1 0 0,0 1-1 0 0,1-1 0 0 0,0 0 1 0 0,1 0-1 0 0,0 0 0 0 0,0-1 0 0 0,1 1 1 0 0,0-1-1 0 0,0 1 0 0 0,1-1 0 0 0,-1-1 1 0 0,2 1-1 0 0,-1-1 0 0 0,1 1 1 0 0,0-1-1 0 0,3 2-23 0 0,1-1 72 0 0,0 0 1 0 0,0 0-1 0 0,1-1 0 0 0,-1-1 1 0 0,1 0-1 0 0,1 0 1 0 0,-1-1-1 0 0,1 0 0 0 0,-1-1 1 0 0,1 0-1 0 0,0-1 1 0 0,0-1-1 0 0,1 0 0 0 0,-1 0 1 0 0,0-1-1 0 0,0-1 0 0 0,0 0 1 0 0,0 0-1 0 0,0-2 1 0 0,0 1-1 0 0,0-1 0 0 0,0-1 1 0 0,-1 0-1 0 0,0-1 1 0 0,2-1-73 0 0,8-6 74 0 0,0 0 1 0 0,0-2 0 0 0,-2 0 0 0 0,0-2 0 0 0,0 0 0 0 0,-2-1 0 0 0,0-1 0 0 0,-1 0 0 0 0,0-1-1 0 0,-2-1 1 0 0,0 0 0 0 0,-2-1 0 0 0,6-12-75 0 0,-14 23-19 0 0,1 0 1 0 0,-2 0-1 0 0,1 0 0 0 0,-2 0 0 0 0,1-1 1 0 0,-1 1-1 0 0,-1-1 0 0 0,0 0 0 0 0,-1 1 1 0 0,0-1-1 0 0,0 0 0 0 0,-1 1 0 0 0,0-1 1 0 0,-1 1-1 0 0,0-1 0 0 0,-1 1 0 0 0,0 0 0 0 0,-1 0 1 0 0,0 0-1 0 0,0 0 0 0 0,-1 1 0 0 0,-1-1 1 0 0,1 1-1 0 0,-2 1 0 0 0,1-1 0 0 0,-1 1 1 0 0,0 0-1 0 0,-1 0 0 0 0,1 1 0 0 0,-2 0 19 0 0,2 2-55 0 0,-1 0 0 0 0,1 0 0 0 0,-1 1-1 0 0,0 0 1 0 0,0 1 0 0 0,0 0-1 0 0,-1 0 1 0 0,1 1 0 0 0,-1 0 0 0 0,1 0-1 0 0,-1 1 1 0 0,0 0 0 0 0,0 1 0 0 0,1-1-1 0 0,-1 2 1 0 0,0-1 0 0 0,0 1 0 0 0,1 1-1 0 0,-1 0 1 0 0,0 0 0 0 0,1 0-1 0 0,0 1 1 0 0,-1 1 0 0 0,1-1 0 0 0,0 2 55 0 0,2-2-44 0 0,3-3 27 0 0,0 1-1 0 0,1-1 1 0 0,0 1 0 0 0,-1 0 0 0 0,1 0 0 0 0,-1 0 0 0 0,1 0 0 0 0,0 0-1 0 0,0 0 1 0 0,-1 1 0 0 0,1-1 0 0 0,0 1 0 0 0,0-1 0 0 0,0 1 0 0 0,1 0-1 0 0,-1 0 1 0 0,0 0 0 0 0,1 0 0 0 0,-1 0 0 0 0,1 0 0 0 0,0 1 0 0 0,0-1-1 0 0,0 0 1 0 0,0 1 0 0 0,0-1 0 0 0,0 0 0 0 0,0 1 0 0 0,1-1-1 0 0,-1 1 1 0 0,1-1 0 0 0,0 1 0 0 0,0 0 0 0 0,0-1 0 0 0,0 1 0 0 0,0-1 17 0 0,4 1 14 0 0,-1 0 0 0 0,1 0 0 0 0,-1 0 1 0 0,1-1-1 0 0,0 0 0 0 0,0 0 0 0 0,0 0 0 0 0,0 0 1 0 0,1-1-1 0 0,-1 1 0 0 0,0-1 0 0 0,1 0 1 0 0,-1-1-1 0 0,0 1 0 0 0,1-1 0 0 0,0 0-14 0 0,17 5 90 0 0,36 5 71 0 0,-1-3 1 0 0,1-1-1 0 0,0-4 0 0 0,0-2 1 0 0,20-4-162 0 0,-41 1 99 0 0,0-2 0 0 0,0-1 0 0 0,0-3 0 0 0,-1 0 0 0 0,4-4-99 0 0,-18 2 44 0 0,0-1 1 0 0,-1 0-1 0 0,0-2 1 0 0,-1 0 0 0 0,0-2-1 0 0,-2 0 1 0 0,1-1-1 0 0,-2 0 1 0 0,-1-2 0 0 0,0 0-1 0 0,-1-1 1 0 0,-1 0-1 0 0,-1-1 1 0 0,-1-1 0 0 0,0 0-1 0 0,-2-1 1 0 0,-1 0-1 0 0,0-2-44 0 0,4-19-11 0 0,-1 0 0 0 0,-3-1 0 0 0,-1 0 0 0 0,-3-1-1 0 0,-1 0 1 0 0,-2 1 0 0 0,-5-38 11 0 0,3 61-4 0 0,1 20 1 0 0,-1 1 1 0 0,0-1 0 0 0,0 0-1 0 0,0 1 1 0 0,0-1 0 0 0,0 1-1 0 0,0-1 1 0 0,0 0 0 0 0,0 1-1 0 0,-1-1 1 0 0,1 1 0 0 0,-1-1-1 0 0,1 0 1 0 0,-1 1 0 0 0,1-1-1 0 0,-1 1 1 0 0,0 0 0 0 0,0-1-1 0 0,0 1 1 0 0,0 0-1 0 0,0-1 1 0 0,0 1 0 0 0,0 0-1 0 0,0 0 1 0 0,-1 0 0 0 0,1 0-1 0 0,0 0 1 0 0,-1 0 0 0 0,0 0 2 0 0,-17 40-26 0 0,14-13 131 0 0,0 0-1 0 0,2 1 1 0 0,1 0-1 0 0,1-1 1 0 0,2 1 0 0 0,1 8-105 0 0,-1 29 183 0 0,15 363 484 0 0,-36-82-506 0 0,3-205-86 0 0,21-121-100 0 0,-4-18 17 0 0,0-1 9 0 0,0 0-4 0 0,0 0 13 0 0,0 0 16 0 0,0 0-3 0 0,0 0-16 0 0,0 0-19 0 0,0 0-8 0 0,0 0-12 0 0,0 0 13 0 0,0 0 6 0 0,0 0-7 0 0,0 0 17 0 0,0 0-36 0 0,0 0-17 0 0,0-24-1481 0 0,0-17-2710 0 0,0 13-6678 0 0,0 20 886 0 0</inkml:trace>
  <inkml:trace contextRef="#ctx0" brushRef="#br0" timeOffset="31634.274">18148 548 9882 0 0,'0'0'1502'0'0,"0"0"-426"0"0,0 0-56 0 0,0 0 215 0 0,0 0 187 0 0,0 0 53 0 0,0 0-155 0 0,0 0-221 0 0,0 0-180 0 0,0 0-136 0 0,0 0-109 0 0,0 0-109 0 0,0 0-64 0 0,34-4-32 0 0,106-8-35 0 0,288-14 1070 0 0,-393 23-2158 0 0,25-1-699 0 0,-21-2-9844 0 0,-27 3-743 0 0</inkml:trace>
  <inkml:trace contextRef="#ctx0" brushRef="#br0" timeOffset="32192.609">19117 798 10930 0 0,'0'0'1546'0'0,"0"0"-479"0"0,0 0-122 0 0,0 0 60 0 0,0 0 54 0 0,0 0 1 0 0,0 0-113 0 0,0 0-119 0 0,0 0-76 0 0,0 0-101 0 0,0 0-116 0 0,0 0-66 0 0,0 0-57 0 0,0 26-43 0 0,4 125 241 0 0,-2-4 106 0 0,-19-122-1364 0 0,5-28-4136 0 0,10-3-3555 0 0,2 5-1791 0 0</inkml:trace>
  <inkml:trace contextRef="#ctx0" brushRef="#br0" timeOffset="32457.757">19138 436 13171 0 0,'0'0'2340'0'0,"0"0"-997"0"0,0 0-327 0 0,0 0-19 0 0,0 0-64 0 0,0 0-161 0 0,0 0-229 0 0,0 0-239 0 0,0 0-194 0 0,0 0-122 0 0,0 0-63 0 0,0 0-56 0 0,0 0-35 0 0,-6 1-45 0 0,3-1 197 0 0,4 0-20 0 0,-1 1 1 0 0,0-1-1 0 0,1 0 1 0 0,-1 1-1 0 0,0-1 1 0 0,1 1-1 0 0,-1-1 1 0 0,0 1-1 0 0,0-1 1 0 0,0 1-1 0 0,1-1 1 0 0,-1 1-1 0 0,0 0 1 0 0,0-1-1 0 0,0 1 0 0 0,0-1 1 0 0,0 1-1 0 0,0-1 1 0 0,0 1-1 0 0,0-1 1 0 0,0 1-1 0 0,0-1 1 0 0,0 1-1 0 0,-1 0 1 0 0,1-1-1 0 0,0 1 1 0 0,0-1-1 0 0,0 1 1 0 0,-1-1-1 0 0,1 1 1 0 0,0-1-1 0 0,-1 0 0 0 0,1 1 1 0 0,0-1-1 0 0,-1 1 1 0 0,1-1-1 0 0,-1 0 1 0 0,1 1-1 0 0,0-1 1 0 0,-1 0-1 0 0,1 1 1 0 0,-1-1-1 0 0,1 0 1 0 0,-1 0-1 0 0,1 1 1 0 0,-1-1-1 0 0,1 0 1 0 0,-1 0-1 0 0,1 0 1 0 0,-1 0-1 0 0,0 0 0 0 0,1 0 1 0 0,-1 0-1 0 0,1 0 34 0 0,12 7-1368 0 0,5 2-4808 0 0,-10-1-4533 0 0</inkml:trace>
  <inkml:trace contextRef="#ctx0" brushRef="#br0" timeOffset="33557.515">19620 605 4129 0 0,'0'0'4186'0'0,"0"0"-2200"0"0,0 0-631 0 0,0 0 90 0 0,0 0 9 0 0,0 0-176 0 0,0 0-283 0 0,0 0-275 0 0,0 0-189 0 0,0 0-98 0 0,0 0-68 0 0,0 0-43 0 0,0 0-36 0 0,-16 18-33 0 0,-51 58-21 0 0,59-67-160 0 0,0 1 0 0 0,0 0 1 0 0,1 0-1 0 0,1 1 0 0 0,-1-1 1 0 0,2 1-1 0 0,-1 1 0 0 0,2-1 0 0 0,-1 1 1 0 0,1 2-73 0 0,3-10 13 0 0,-3 9 27 0 0,0 1 1 0 0,1 0-1 0 0,1 1 0 0 0,0-1 1 0 0,1 0-1 0 0,0 1 1 0 0,1-1-1 0 0,1 0 0 0 0,1 1 1 0 0,0 2-41 0 0,2-9 96 0 0,1-2-1 0 0,-1 1 1 0 0,1 0-1 0 0,0-1 1 0 0,1 0 0 0 0,-1 0-1 0 0,1-1 1 0 0,1 1 0 0 0,-1-1-1 0 0,1-1 1 0 0,0 1 0 0 0,0-1-1 0 0,0 0 1 0 0,0-1 0 0 0,1 0-1 0 0,-1 0 1 0 0,1 0 0 0 0,0-1-1 0 0,0 0 1 0 0,0-1 0 0 0,0 0-1 0 0,0 0 1 0 0,4 0-96 0 0,-6 0 51 0 0,5 2 102 0 0,-1-1-1 0 0,1 0 1 0 0,-1-1 0 0 0,1 0 0 0 0,0 0-1 0 0,-1-1 1 0 0,1 0 0 0 0,0-1 0 0 0,-1-1-1 0 0,1 0 1 0 0,-1 0 0 0 0,1-1 0 0 0,-1 0-1 0 0,0 0 1 0 0,7-5-153 0 0,-9 3 62 0 0,0-1 0 0 0,-1 0-1 0 0,1-1 1 0 0,-1 0 0 0 0,0 0-1 0 0,-1-1 1 0 0,0 1 0 0 0,0-1 0 0 0,-1-1-1 0 0,0 1 1 0 0,0-1 0 0 0,-1 0-1 0 0,0 0 1 0 0,-1 0 0 0 0,0 0 0 0 0,0-1-1 0 0,-1 0 1 0 0,0-1-62 0 0,15-160 135 0 0,-18 162-148 0 0,0 0 1 0 0,-1 1 0 0 0,-1-1 0 0 0,1 1-1 0 0,-1 0 1 0 0,-1 0 0 0 0,1 0-1 0 0,-1 0 1 0 0,-1 0 0 0 0,0 1 0 0 0,0-1-1 0 0,0 1 1 0 0,-1 1 0 0 0,0-1-1 0 0,0 1 1 0 0,0 0 0 0 0,-1 0 0 0 0,0 1-1 0 0,0 0 1 0 0,-1 0 0 0 0,1 1-1 0 0,-1 0 1 0 0,0 0 0 0 0,0 1 0 0 0,-1 0-1 0 0,1 0 1 0 0,0 1 0 0 0,-1 0-1 0 0,0 0 1 0 0,0 1 0 0 0,1 0 0 0 0,-1 1-1 0 0,-1 0 13 0 0,5 0-21 0 0,-4-1-8 0 0,1 1 0 0 0,-1-1 1 0 0,0 2-1 0 0,1-1 1 0 0,-1 1-1 0 0,0 1 0 0 0,1-1 1 0 0,-1 2-1 0 0,1-1 1 0 0,0 1-1 0 0,0 0 0 0 0,0 1 1 0 0,0 0-1 0 0,0 0 1 0 0,-1 2 28 0 0,8-6-6 0 0,1 1 1 0 0,-1-1-1 0 0,1 1 1 0 0,-1-1-1 0 0,1 1 1 0 0,-1 0-1 0 0,1-1 1 0 0,-1 1-1 0 0,1 0 1 0 0,-1-1-1 0 0,1 1 1 0 0,0 0-1 0 0,0 0 1 0 0,-1-1-1 0 0,1 1 1 0 0,0 0-1 0 0,0 0 1 0 0,0-1-1 0 0,0 1 1 0 0,0 0-1 0 0,0 0 1 0 0,0 0 0 0 0,0-1-1 0 0,0 1 1 0 0,0 0-1 0 0,0 0 1 0 0,1 0-1 0 0,-1-1 1 0 0,0 1-1 0 0,0 0 1 0 0,1-1-1 0 0,-1 1 1 0 0,1 0-1 0 0,-1 0 1 0 0,1-1-1 0 0,-1 1 1 0 0,1-1-1 0 0,-1 1 1 0 0,1-1-1 0 0,-1 1 1 0 0,1 0-1 0 0,0-1 1 0 0,-1 0-1 0 0,1 1 1 0 0,0-1-1 0 0,-1 1 1 0 0,1-1 0 0 0,0 0-1 0 0,0 0 1 0 0,-1 1-1 0 0,1-1 1 0 0,0 0-1 0 0,0 0 1 0 0,-1 0-1 0 0,1 0 1 0 0,0 0-1 0 0,0 0 1 0 0,0 0-1 0 0,-1 0 1 0 0,1 0-1 0 0,0 0 1 0 0,0 0 5 0 0,54 5 38 0 0,-13-4-15 0 0,0-3-1 0 0,0-1 0 0 0,-1-2 1 0 0,1-2-1 0 0,23-8-22 0 0,212-72 238 0 0,-248 78-221 0 0,1 1 0 0 0,-1 1 1 0 0,1 1-1 0 0,0 2 0 0 0,0 0 1 0 0,11 2-18 0 0,-39 5 2 0 0,1-1 0 0 0,-1 1 0 0 0,0 0 0 0 0,0-1 0 0 0,0 1 0 0 0,-1 0 0 0 0,1 0 0 0 0,-1 0 0 0 0,0 0 0 0 0,0 0 0 0 0,0 1 0 0 0,0-1 0 0 0,0 0 0 0 0,-1 0 0 0 0,1 1 0 0 0,-1-1 0 0 0,0 0 1 0 0,0 1-1 0 0,0-1 0 0 0,0 0 0 0 0,-1 1 0 0 0,1-1 0 0 0,-1 0 0 0 0,0 0 0 0 0,0 1 0 0 0,-1 1-2 0 0,-60 148 76 0 0,34-63-63 0 0,-35 80 13 0 0,15-83-70 0 0,163-203-188 0 0,-60 58 62 0 0,2 2 1 0 0,2 3-1 0 0,66-45 170 0 0,-118 93-4 0 0,1-1 0 0 0,0 1 0 0 0,0 0 0 0 0,0 1 0 0 0,1 0 0 0 0,0 0 0 0 0,0 1 0 0 0,0 0-1 0 0,0 1 1 0 0,0 0 0 0 0,0 0 0 0 0,3 0 4 0 0,-11 2-9 0 0,-1 0-2 0 0,0 0-6 0 0,0 0-5 0 0,1 35 70 0 0,0-26-10 0 0,0-1 1 0 0,-1 1 0 0 0,0-1 0 0 0,-1 1 0 0 0,0-1 0 0 0,0 1 0 0 0,0-1-1 0 0,-1 1 1 0 0,-1-1 0 0 0,1 0 0 0 0,-1 0 0 0 0,-4 7-39 0 0,-6 7 66 0 0,0 1 0 0 0,2 1 0 0 0,0 0-1 0 0,2 0 1 0 0,1 1 0 0 0,1 0 0 0 0,1 0 0 0 0,1 1 0 0 0,1 0 0 0 0,1 0 0 0 0,2 0 0 0 0,0 1-66 0 0,3-18 20 0 0,0-1 1 0 0,0 1 0 0 0,1 0-1 0 0,0-1 1 0 0,1 0 0 0 0,0 0-1 0 0,0 0 1 0 0,0 0 0 0 0,1 0-1 0 0,1-1 1 0 0,-1 0 0 0 0,1 0-1 0 0,0-1 1 0 0,0 1 0 0 0,1-1-1 0 0,0 0 1 0 0,0-1 0 0 0,1 0-1 0 0,-1 0 1 0 0,1-1 0 0 0,0 0-1 0 0,0 0 1 0 0,1-1 0 0 0,0 1-21 0 0,1 0-194 0 0,22 7 102 0 0,-21-26-3902 0 0,-11 10-1432 0 0,2 1-6457 0 0</inkml:trace>
  <inkml:trace contextRef="#ctx0" brushRef="#br0" timeOffset="36801.358">12 2073 760 0 0,'0'0'439'0'0,"0"0"-154"0"0,0 0 21 0 0,0 0 82 0 0,0 0 87 0 0,0 0 14 0 0,34-3-72 0 0,108-14-39 0 0,56-21 1472 0 0,120-19 2372 0 0,25 48-1381 0 0,-218 10-1745 0 0,505 3 1714 0 0,-265-8-1523 0 0,159-19-375 0 0,-13 0-411 0 0,161 11 83 0 0,54 12 75 0 0,133-50-392 0 0,-76 35-46 0 0,456 23 126 0 0,-247-28-147 0 0,-488-3-99 0 0,283 12-103 0 0,-74-9 59 0 0,-476 6-52 0 0,298-17 41 0 0,14 22-56 0 0,642-5-10 0 0,-255 13 70 0 0,-752 1-40 0 0,1440-23 157 0 0,-921-4-99 0 0,536 11 143 0 0,-961 17-121 0 0,512 29 39 0 0,336 21 24 0 0,-390-36-41 0 0,-555-16-19 0 0,-162-2-565 0 0,-16 2 508 0 0,0 0 0 0 0,0 0 0 0 0,0 0 0 0 0,0 1 0 0 0,0-1 0 0 0,0 1 0 0 0,0 0 0 0 0,0 0 1 0 0,0 0-1 0 0,0 0 0 0 0,0 0 0 0 0,0 1 0 0 0,0-1 0 0 0,0 1 0 0 0,0 0 0 0 0,0 0 0 0 0,0 0 0 0 0,0 0 0 0 0,0 1 0 0 0,-1-1 1 0 0,1 1-1 0 0,0 0-36 0 0,1 1-726 0 0,2 4-2098 0 0,-2-3-1816 0 0,-1 1-7141 0 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0:43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0 108 160 0 0,'0'0'744'0'0,"0"0"-190"0"0,0 0 24 0 0,0 0 351 0 0,0 0 423 0 0,0 0 304 0 0,0 0 123 0 0,0 0-44 0 0,0 0-133 0 0,0 0-122 0 0,0 0-137 0 0,6-18-114 0 0,20-54-93 0 0,-19 54-83 0 0,-7 18-70 0 0,0 0-100 0 0,0 0-101 0 0,0 0-112 0 0,0 0-109 0 0,0 0-75 0 0,0 0-40 0 0,0 0-44 0 0,-1 13 772 0 0,-20 148-206 0 0,18-82-822 0 0,3 0 0 0 0,4 0 0 0 0,3 0 0 0 0,4 4-146 0 0,-9-74 2 0 0,0 0-1 0 0,1-1 0 0 0,0 0 1 0 0,0 0-1 0 0,1 0 0 0 0,0 0 1 0 0,1 0-1 0 0,-1-1 1 0 0,1 0-1 0 0,6 6-1 0 0,-9-10 13 0 0,-1-1 0 0 0,2 0 0 0 0,-1 0 0 0 0,0 0 0 0 0,0 0 0 0 0,0 0 0 0 0,1-1 0 0 0,-1 1 0 0 0,1-1 0 0 0,0 1 0 0 0,-1-1-1 0 0,1 0 1 0 0,0 0 0 0 0,0 0 0 0 0,-1-1 0 0 0,1 1 0 0 0,0-1 0 0 0,0 1 0 0 0,0-1 0 0 0,0 0 0 0 0,0 0 0 0 0,0 0 0 0 0,0 0 0 0 0,0-1 0 0 0,-1 1 0 0 0,1-1 0 0 0,0 0 0 0 0,0 0 0 0 0,0 0 0 0 0,-1 0 0 0 0,1 0 0 0 0,0-1 0 0 0,1-1-13 0 0,15-12 77 0 0,0-1 1 0 0,-2-1-1 0 0,0-1 1 0 0,-1 0-1 0 0,-1-1 1 0 0,-1-1-1 0 0,0 0 1 0 0,7-18-78 0 0,98-203 84 0 0,-114 229-33 0 0,2-4-213 0 0,-4 28-47 0 0,-5 19 203 0 0,1-1 0 0 0,2 0 1 0 0,2 1-1 0 0,0-1 0 0 0,2 0 0 0 0,1 0 0 0 0,2-1 1 0 0,1 0-1 0 0,1 0 0 0 0,1-1 0 0 0,1 0 1 0 0,2-1 5 0 0,-10-19 4 0 0,0 0 1 0 0,1 0 0 0 0,0 0-1 0 0,0-1 1 0 0,1 1 0 0 0,0-2-1 0 0,0 1 1 0 0,1 0 0 0 0,0-1-1 0 0,0 0 1 0 0,0-1 0 0 0,1 0-1 0 0,-1 0 1 0 0,1 0 0 0 0,1-1-1 0 0,-1 0 1 0 0,0-1 0 0 0,1 0-1 0 0,0 0 1 0 0,0-1 0 0 0,0 0-1 0 0,8 0-4 0 0,-5-5 51 0 0,0-1 0 0 0,-1 0 1 0 0,1-1-1 0 0,-1 0 0 0 0,1-1 0 0 0,-2 0 0 0 0,1-1 0 0 0,-1 0 0 0 0,0 0 0 0 0,0-2 1 0 0,-1 1-1 0 0,0-1 0 0 0,-1 0 0 0 0,0-1 0 0 0,0 0 0 0 0,-1 0 0 0 0,0 0 0 0 0,-1-1 0 0 0,0 0 1 0 0,-1-1-1 0 0,1-3-51 0 0,0 5 59 0 0,14-27 87 0 0,-1 0 0 0 0,-3-1 0 0 0,-1-1 0 0 0,-2-1 0 0 0,-1 0 0 0 0,-2 0 0 0 0,-2-1 0 0 0,-1-9-146 0 0,-7 47 3 0 0,2-4 11 0 0,-1 0 0 0 0,0 0 0 0 0,0 0 0 0 0,-1 0-1 0 0,1 0 1 0 0,-2 0 0 0 0,1 0 0 0 0,-1 0 0 0 0,0 0-1 0 0,0 1 1 0 0,-1-1 0 0 0,0 0 0 0 0,0 1 0 0 0,-1-1-1 0 0,-1-2-13 0 0,3 9-62 0 0,1 0-1 0 0,-1 0 1 0 0,0 0-1 0 0,0 0 1 0 0,1 0-1 0 0,-1 0 1 0 0,0 1-1 0 0,1-1 1 0 0,-1 0-1 0 0,0 0 1 0 0,1 1-1 0 0,-1-1 1 0 0,0 0-1 0 0,1 0 1 0 0,-1 1-1 0 0,1-1 1 0 0,-1 1-1 0 0,1-1 1 0 0,-1 1-1 0 0,1-1 1 0 0,-1 1-1 0 0,1-1 1 0 0,-1 1-1 0 0,1-1 1 0 0,-1 1-1 0 0,1 0 1 0 0,0-1-1 0 0,-1 1 1 0 0,1-1-1 0 0,0 1 1 0 0,0 0-1 0 0,0 0 1 0 0,-1-1-1 0 0,1 1 1 0 0,0 0-1 0 0,0-1 1 0 0,0 1-1 0 0,0 0 1 0 0,0-1-1 0 0,0 1 1 0 0,0 0-1 0 0,0 0 1 0 0,1-1-1 0 0,-1 1 1 0 0,0 0-1 0 0,0-1 0 0 0,1 1 1 0 0,-1 0-1 0 0,0-1 1 0 0,1 1-1 0 0,-1-1 1 0 0,0 1-1 0 0,1-1 1 0 0,-1 1 62 0 0,1 2-205 0 0,-1 15-2314 0 0,0-6-1918 0 0,0 0-7361 0 0</inkml:trace>
  <inkml:trace contextRef="#ctx0" brushRef="#br0" timeOffset="594.898">1275 582 7034 0 0,'0'0'1659'0'0,"0"0"-371"0"0,0 0-189 0 0,0 0 26 0 0,0 0 21 0 0,0 0-31 0 0,0 0-90 0 0,0 0-72 0 0,0 0 21 0 0,0 0 27 0 0,0 0-41 0 0,0 0-64 0 0,0 0-98 0 0,18-1-109 0 0,56-2-77 0 0,-3-21 778 0 0,-63 21-1311 0 0,-1 0 0 0 0,1 0-1 0 0,-1-1 1 0 0,0 0 0 0 0,0-1 0 0 0,0 0 0 0 0,-1 0 0 0 0,1 0 0 0 0,-1-1 0 0 0,-1 0 0 0 0,1 0 0 0 0,-1 0 0 0 0,0-1-1 0 0,0 1 1 0 0,-1-1 0 0 0,0-1 0 0 0,0 1 0 0 0,0 0 0 0 0,-1-1 0 0 0,-1 0 0 0 0,1 0 0 0 0,-1 0 0 0 0,0 0-1 0 0,-1 0 1 0 0,0 0 0 0 0,0 0 0 0 0,-1-1 0 0 0,0 1 0 0 0,0 0 0 0 0,-2-8-79 0 0,-1 12-10 0 0,0-1 1 0 0,-1 1-1 0 0,1 0 1 0 0,-1 1-1 0 0,0-1 1 0 0,0 0-1 0 0,0 1 0 0 0,0 0 1 0 0,-1 0-1 0 0,1 0 1 0 0,-1 1-1 0 0,0 0 1 0 0,0-1-1 0 0,0 2 0 0 0,0-1 1 0 0,0 0-1 0 0,0 1 1 0 0,0 0-1 0 0,0 0 1 0 0,-1 1-1 0 0,1-1 0 0 0,0 1 1 0 0,0 1-1 0 0,-1-1 1 0 0,1 1-1 0 0,0-1 1 0 0,-1 1-1 0 0,1 1 0 0 0,-5 1 11 0 0,-2 1-34 0 0,-1 1 0 0 0,1 0 1 0 0,0 1-1 0 0,0 0 0 0 0,1 0 1 0 0,0 2-1 0 0,0-1 1 0 0,1 2-1 0 0,0-1 0 0 0,0 1 1 0 0,1 1-1 0 0,0-1 0 0 0,-3 6 33 0 0,4-6-2 0 0,1 0 0 0 0,0 0 0 0 0,0 0-1 0 0,1 1 1 0 0,0 0 0 0 0,1 0 0 0 0,0 0-1 0 0,1 1 1 0 0,0 0 0 0 0,0 0-1 0 0,1 0 1 0 0,1 0 0 0 0,0 0 0 0 0,0 1-1 0 0,1-1 1 0 0,1 1 0 0 0,0 6 2 0 0,3-10 12 0 0,0 1 1 0 0,1-1-1 0 0,-1 0 1 0 0,2 0-1 0 0,-1-1 1 0 0,1 1-1 0 0,0-1 1 0 0,1 0-1 0 0,-1-1 1 0 0,1 1-1 0 0,1-1 1 0 0,-1 0-1 0 0,1 0 1 0 0,0-1-1 0 0,1 0 0 0 0,-1 0 1 0 0,1-1-1 0 0,0 0 1 0 0,0 0-1 0 0,0-1 1 0 0,1 0-1 0 0,-1 0 1 0 0,1-1-1 0 0,-1 0 1 0 0,8 0-13 0 0,28 8 120 0 0,0-2-1 0 0,1-2 1 0 0,-1-2 0 0 0,1-2 0 0 0,0-2 0 0 0,13-3-120 0 0,31-27-436 0 0,-62 3-8577 0 0,-23 23-3023 0 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0:47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344 597 3905 0 0,'0'0'1752'0'0,"0"0"-118"0"0,0 0 162 0 0,0 0 189 0 0,0 0-5 0 0,0 0-190 0 0,0 0-329 0 0,0 0-230 0 0,0 0-150 0 0,0 0-156 0 0,0 0-118 0 0,0 0-135 0 0,0 0-112 0 0,-20-2-100 0 0,-65-4-77 0 0,80 5-340 0 0,1 1 0 0 0,0 0 0 0 0,0 0 0 0 0,-1 1 0 0 0,1-1 0 0 0,0 1-1 0 0,0 0 1 0 0,0 0 0 0 0,0 0 0 0 0,0 1 0 0 0,0-1 0 0 0,0 1 0 0 0,0 0 0 0 0,0 0 0 0 0,1 1 0 0 0,-2 0-43 0 0,-9 6 143 0 0,3-4-102 0 0,1 0 1 0 0,0 0 0 0 0,1 1 0 0 0,0 1-1 0 0,0 0 1 0 0,0 0 0 0 0,0 0-1 0 0,1 1 1 0 0,1 0 0 0 0,-1 1 0 0 0,1 0-1 0 0,1 0 1 0 0,-1 1 0 0 0,2-1-1 0 0,-1 1 1 0 0,1 0 0 0 0,1 1 0 0 0,0-1-1 0 0,1 1 1 0 0,-1 0 0 0 0,1 7-42 0 0,2-14 2 0 0,0-1 0 0 0,1 0 0 0 0,0 1 1 0 0,0-1-1 0 0,0 1 0 0 0,1-1 0 0 0,-1 1 1 0 0,1-1-1 0 0,-1 1 0 0 0,1-1 0 0 0,0 1 0 0 0,1-1 1 0 0,-1 0-1 0 0,0 0 0 0 0,1 0 0 0 0,0 0 0 0 0,0 0 1 0 0,0 0-1 0 0,0 0 0 0 0,0 0 0 0 0,0-1 1 0 0,1 1-1 0 0,-1-1 0 0 0,1 0 0 0 0,0 0 0 0 0,0 0 1 0 0,0 0-1 0 0,0 0 0 0 0,0 0 0 0 0,0-1 0 0 0,0 1 1 0 0,1-1-1 0 0,-1 0 0 0 0,0 0 0 0 0,1-1 0 0 0,-1 1 1 0 0,1-1-1 0 0,-1 1 0 0 0,1-1 0 0 0,-1 0 1 0 0,1 0-3 0 0,16-2 56 0 0,0 0 0 0 0,-1-1 1 0 0,1 0-1 0 0,-1-2 1 0 0,0-1-1 0 0,0 0 1 0 0,-1-1-1 0 0,0-1 1 0 0,0-1-1 0 0,0 0 1 0 0,-1-2-1 0 0,-1 0 1 0 0,0 0-1 0 0,0-2 1 0 0,-1 0-1 0 0,12-14-56 0 0,40-27 125 0 0,-62 50-96 0 0,-5 3-30 0 0,1 0-1 0 0,-1 1 1 0 0,1-1-1 0 0,-1 0 1 0 0,1 0-1 0 0,-1 0 1 0 0,1 0-1 0 0,-1 0 1 0 0,1 0-1 0 0,0 1 1 0 0,-1-1 0 0 0,1 0-1 0 0,0 1 1 0 0,0-1-1 0 0,-1 0 1 0 0,1 1-1 0 0,0-1 1 0 0,0 1-1 0 0,0-1 1 0 0,0 1-1 0 0,0 0 1 0 0,0-1-1 0 0,0 1 1 0 0,0 0-1 0 0,0 0 1 0 0,0-1-1 0 0,0 1 1 0 0,0 0-1 0 0,0 0 1 0 0,0 0-1 0 0,0 0 1 0 0,0 1-1 0 0,0-1 1 0 0,0 0-1 0 0,0 0 1 0 0,0 0-1 0 0,0 1 1 0 0,0-1-1 0 0,0 1 1 0 0,0-1-1 0 0,-1 1 1 0 0,1-1-1 0 0,0 1 1 0 0,0-1-1 0 0,0 1 1 0 0,-1 0-1 0 0,1-1 1 0 0,0 1-1 0 0,0 0 1 0 0,-1 0-1 0 0,1-1 1 0 0,-1 1-1 0 0,1 0 1 0 0,-1 0 0 0 0,1 0-1 0 0,-1 0 1 0 0,1 0-1 0 0,-1 0 1 0 0,0 0-1 0 0,0 0 1 0 0,1 0-1 0 0,-1 1 2 0 0,44 155 106 0 0,-42-151-106 0 0,2 0-1 0 0,-1 0 1 0 0,1-1 0 0 0,-1 0-1 0 0,2 1 1 0 0,-1-1 0 0 0,0-1-1 0 0,1 1 1 0 0,0-1 0 0 0,0 0-1 0 0,0 0 1 0 0,1 0 0 0 0,-1 0 0 0 0,1-1-1 0 0,0 0 1 0 0,0-1 0 0 0,0 1-1 0 0,0-1 1 0 0,1 0 0 0 0,-1-1-1 0 0,0 1 1 0 0,1-1 0 0 0,6 0 0 0 0,1-1 22 0 0,0 0 0 0 0,0-2 1 0 0,0 1-1 0 0,0-2 1 0 0,0 0-1 0 0,-1 0 0 0 0,1-2 1 0 0,-1 1-1 0 0,0-2 0 0 0,0 0 1 0 0,-1 0-1 0 0,1-1 1 0 0,-1-1-1 0 0,-1 0 0 0 0,0 0 1 0 0,0-1-1 0 0,0-1 0 0 0,0-1-22 0 0,37-30 142 0 0,-2-2-1 0 0,-2-3 1 0 0,-2-1-1 0 0,-2-1 0 0 0,2-8-141 0 0,-29 34 1 0 0,0 0 0 0 0,-2-1 0 0 0,0 0-1 0 0,-2 0 1 0 0,-1-1 0 0 0,0-1 0 0 0,-2 1-1 0 0,-1-1 1 0 0,-1 0 0 0 0,-1 0 0 0 0,-1 0-1 0 0,-1-1 1 0 0,-1 1 0 0 0,-3-15-1 0 0,3 37-2 0 0,0 0 0 0 0,-1 1 1 0 0,1-1-1 0 0,-1 0 0 0 0,1 0 0 0 0,-1 1 1 0 0,0-1-1 0 0,0 0 0 0 0,0 1 0 0 0,-1-1 1 0 0,1 0-1 0 0,-1 1 0 0 0,1 0 0 0 0,-1-1 0 0 0,0 1 1 0 0,0 0-1 0 0,0 0 0 0 0,0 0 0 0 0,0 0 1 0 0,0 0-1 0 0,0 1 0 0 0,-1-1 0 0 0,1 1 1 0 0,-1-1-1 0 0,1 1 0 0 0,-1 0 0 0 0,0 0 0 0 0,1 0 1 0 0,-1 0-1 0 0,0 1 0 0 0,0-1 0 0 0,0 1 1 0 0,1-1-1 0 0,-1 1 0 0 0,0 0 0 0 0,0 0 1 0 0,0 0-1 0 0,0 1 0 0 0,0-1 0 0 0,1 1 0 0 0,-1-1 1 0 0,0 1-1 0 0,0 0 0 0 0,1 0 0 0 0,-1 0 1 0 0,1 1-1 0 0,-1-1 0 0 0,1 1 0 0 0,-1 0 2 0 0,-12 12-14 0 0,0 1 0 0 0,1 0 0 0 0,1 1 0 0 0,1 1 0 0 0,0 0-1 0 0,1 1 1 0 0,1 0 0 0 0,1 0 0 0 0,0 1 0 0 0,1 0 0 0 0,2 1 0 0 0,0 0 0 0 0,0 0-1 0 0,2 0 1 0 0,1 1 0 0 0,0-1 0 0 0,2 1 0 0 0,0 0 0 0 0,1 0 0 0 0,3 12 14 0 0,-4-16-5 0 0,1 1 1 0 0,1-1-1 0 0,1 0 1 0 0,1 0 0 0 0,0 1-1 0 0,1-1 1 0 0,3 8 4 0 0,0-5-7 0 0,1-1 0 0 0,1 0 0 0 0,0 0-1 0 0,2-1 1 0 0,0 0 0 0 0,1-1 0 0 0,0 0 0 0 0,2-1 0 0 0,0 0 0 0 0,1-1 0 0 0,0-1 0 0 0,1-1-1 0 0,0 0 1 0 0,1-1 0 0 0,19 10 7 0 0,-23-16 15 0 0,2-1 0 0 0,-1 0 0 0 0,0-1 0 0 0,1 0 0 0 0,0-2 0 0 0,0 1 0 0 0,0-2 0 0 0,0 0 0 0 0,0-1 0 0 0,0 0 0 0 0,0-1 0 0 0,0-1 0 0 0,0-1 0 0 0,9-2-15 0 0,-1-4 70 0 0,0 0 1 0 0,-1-2-1 0 0,0-1 1 0 0,-1 0-1 0 0,-1-2 1 0 0,0 0-1 0 0,0-1 1 0 0,-2-1 0 0 0,0-1-1 0 0,-1-1 1 0 0,0-1-71 0 0,-10 12 24 0 0,36-35 84 0 0,-2-3-1 0 0,-3-1 1 0 0,-1-2 0 0 0,-2-1 0 0 0,-3-2 0 0 0,-2-1-108 0 0,-14 22 4 0 0,-1-1 1 0 0,-2 0-1 0 0,-1-1 1 0 0,-1-1 0 0 0,-2 1-1 0 0,-2-1 1 0 0,-1-1-1 0 0,-1 0 1 0 0,-2 1 0 0 0,-1-1-1 0 0,-2-15-4 0 0,0 46-1 0 0,0 1 0 0 0,0-1 0 0 0,0 1 0 0 0,0-1 0 0 0,0 1 0 0 0,-1-1 0 0 0,1 0 0 0 0,-1 1 0 0 0,0 0 0 0 0,0-1 0 0 0,0 1 0 0 0,0-1 0 0 0,0 1 0 0 0,0 0 0 0 0,-1 0 0 0 0,1 0 0 0 0,-1-1 0 0 0,0 2 0 0 0,1-1 0 0 0,-1 0 0 0 0,0 0 0 0 0,0 0 0 0 0,0 1 0 0 0,0-1 0 0 0,-1 1 0 0 0,1 0 0 0 0,0 0 0 0 0,0-1 0 0 0,-1 1 0 0 0,1 1 0 0 0,-1-1 0 0 0,1 0 0 0 0,-1 1 0 0 0,1-1 0 0 0,-1 1 0 0 0,-2 0 1 0 0,-6 2-12 0 0,0 0 0 0 0,1 1 0 0 0,-1 0 1 0 0,1 1-1 0 0,0 1 0 0 0,0-1 0 0 0,0 1 0 0 0,1 1 0 0 0,0 0 0 0 0,0 0 0 0 0,0 1 0 0 0,1 0 0 0 0,0 1 0 0 0,0 0 0 0 0,1 0 0 0 0,0 0 1 0 0,-4 7 11 0 0,-4 2-4 0 0,1 1 0 0 0,1 0 0 0 0,1 0 1 0 0,1 1-1 0 0,0 1 0 0 0,1 0 1 0 0,1 0-1 0 0,1 1 0 0 0,1 0 0 0 0,1 1 1 0 0,1-1-1 0 0,1 1 0 0 0,0 0 1 0 0,2 6 3 0 0,-1-7-2 0 0,1-1 1 0 0,0 1 0 0 0,2 0-1 0 0,1 0 1 0 0,0 0-1 0 0,2 0 1 0 0,0 0 0 0 0,1-1-1 0 0,2 1 1 0 0,0-1 0 0 0,1 0-1 0 0,0-1 1 0 0,2 0 0 0 0,0 0-1 0 0,2-1 1 0 0,1 2 1 0 0,8 5 28 0 0,0-1 0 0 0,2-2 0 0 0,1 0 0 0 0,0-1-1 0 0,2-1 1 0 0,0-2 0 0 0,1 0 0 0 0,27 13-28 0 0,9-11 16 0 0,-62-40-807 0 0,-6 7-202 0 0,1-1-4169 0 0,3 7-3900 0 0</inkml:trace>
  <inkml:trace contextRef="#ctx0" brushRef="#br0" timeOffset="745.747">2529 589 0 0 0,'0'0'676'0'0,"0"0"615"0"0,0 0 103 0 0,0 0-79 0 0,0 0-30 0 0,0 0 40 0 0,0 0 60 0 0,0 0 27 0 0,0 0-35 0 0,0 0-78 0 0,0 0-78 0 0,2-5-90 0 0,11-24 876 0 0,-44 26 1749 0 0,19 9-3604 0 0,1 0 1 0 0,-1 1-1 0 0,1 1 1 0 0,0-1 0 0 0,1 2-1 0 0,0 0 1 0 0,1 0-1 0 0,-1 0 1 0 0,2 1-1 0 0,-7 9-152 0 0,7-9 19 0 0,1 1-1 0 0,0 0 1 0 0,1 0-1 0 0,0 0 0 0 0,1 1 1 0 0,0 0-1 0 0,1 0 0 0 0,0 0 1 0 0,1 0-1 0 0,0 1 0 0 0,1-1 1 0 0,0 1-1 0 0,1 0 0 0 0,1 0 1 0 0,0 0-1 0 0,1-1 1 0 0,0 5-19 0 0,1-10 23 0 0,0-1 1 0 0,1 0-1 0 0,0-1 1 0 0,0 1-1 0 0,0 0 1 0 0,0-1-1 0 0,1 0 1 0 0,0 1-1 0 0,0-2 1 0 0,0 1-1 0 0,1 0 1 0 0,0-1-1 0 0,-1 0 1 0 0,2 0-1 0 0,-1 0 1 0 0,0-1-1 0 0,1 1 1 0 0,0-1-1 0 0,-1-1 1 0 0,1 1-1 0 0,0-1 1 0 0,1 0-1 0 0,-1 0 1 0 0,0-1-1 0 0,0 0 1 0 0,1 0-1 0 0,4 0-23 0 0,0-1 105 0 0,0 0 0 0 0,-1 0 0 0 0,1-1 0 0 0,0-1 0 0 0,-1 1 0 0 0,1-2 0 0 0,-1 0 0 0 0,0 0 0 0 0,0-1 0 0 0,0 0 0 0 0,0 0 0 0 0,0-1 0 0 0,-1-1 0 0 0,0 0 0 0 0,0 0 0 0 0,-1 0 0 0 0,0-1 0 0 0,0 0 0 0 0,0-1 0 0 0,-1 0 0 0 0,0-1-105 0 0,0 3 28 0 0,-1-1 1 0 0,0-1 0 0 0,0 1-1 0 0,-1-1 1 0 0,0 0-1 0 0,0 0 1 0 0,0 0 0 0 0,-2-1-1 0 0,1 0 1 0 0,-1 0-1 0 0,0 0 1 0 0,0 0-1 0 0,-1 0 1 0 0,-1-1 0 0 0,0 1-1 0 0,0 0 1 0 0,0-1-1 0 0,-1 1 1 0 0,-1-1 0 0 0,0 1-1 0 0,0-1 1 0 0,-1 1-1 0 0,0 0 1 0 0,0 0 0 0 0,-1 0-1 0 0,0 0 1 0 0,-1 0-1 0 0,0 0 1 0 0,0 1-1 0 0,-1 0 1 0 0,0 0 0 0 0,-6-6-29 0 0,6 10-65 0 0,0 0 0 0 0,0 0 0 0 0,-1 1 0 0 0,0-1 0 0 0,0 1 0 0 0,0 1 0 0 0,0-1 0 0 0,0 1 0 0 0,0 0 0 0 0,-1 0 0 0 0,1 1 0 0 0,-1 0 0 0 0,1 0 0 0 0,-1 0 0 0 0,1 1 0 0 0,-1 0 0 0 0,1 1 0 0 0,-1-1 0 0 0,0 1 0 0 0,1 0 0 0 0,-1 1 65 0 0,-37 16-3202 0 0,8 14-3871 0 0,28-20-4200 0 0</inkml:trace>
  <inkml:trace contextRef="#ctx0" brushRef="#br0" timeOffset="1282.036">2987 601 7250 0 0,'0'0'2477'0'0,"0"0"-710"0"0,0 0-294 0 0,0 0-102 0 0,0 0-156 0 0,0 0-220 0 0,0 0-163 0 0,0 0-129 0 0,0 0-73 0 0,0 0-62 0 0,0 0-62 0 0,0 0-63 0 0,-13 27-73 0 0,-42 84-40 0 0,40-45 197 0 0,16-61-472 0 0,0 0 1 0 0,1 1-1 0 0,-1-2 1 0 0,1 1 0 0 0,0 0-1 0 0,1 0 1 0 0,-1 0-1 0 0,1-1 1 0 0,0 0 0 0 0,0 1-1 0 0,0-1 1 0 0,0 0-1 0 0,1 0 1 0 0,0-1 0 0 0,-1 1-1 0 0,2-1 1 0 0,-1 0-1 0 0,0 0 1 0 0,1 0 0 0 0,-1 0-1 0 0,1-1 1 0 0,0 0-1 0 0,-1 0 1 0 0,1 0-1 0 0,0-1 1 0 0,0 1 0 0 0,1-1-1 0 0,-1-1 1 0 0,0 1-1 0 0,0 0 1 0 0,0-1 0 0 0,5-1-56 0 0,2 2 166 0 0,1-1 1 0 0,-1-1 0 0 0,1 0-1 0 0,-1-1 1 0 0,0 0 0 0 0,0-1 0 0 0,0 0-1 0 0,0-1 1 0 0,0 0 0 0 0,-1-1-1 0 0,3-1-166 0 0,16-12 256 0 0,-1-1-1 0 0,0-1 1 0 0,-2-1-1 0 0,0-1 0 0 0,-2-2 1 0 0,23-25-256 0 0,-38 35 39 0 0,-10 14-40 0 0,0 0 0 0 0,0 1 0 0 0,0-1 1 0 0,1 0-1 0 0,-1 0 0 0 0,0 0 1 0 0,0 1-1 0 0,0-1 0 0 0,1 0 0 0 0,-1 0 1 0 0,0 0-1 0 0,0 0 0 0 0,1 1 1 0 0,-1-1-1 0 0,0 0 0 0 0,0 0 0 0 0,1 0 1 0 0,-1 0-1 0 0,0 0 0 0 0,0 0 0 0 0,1 0 1 0 0,-1 0-1 0 0,0 0 0 0 0,0 0 1 0 0,1 0-1 0 0,-1 0 0 0 0,0 0 0 0 0,1 0 1 0 0,-1 0-1 0 0,0 0 0 0 0,0 0 1 0 0,1 0-1 0 0,-1 0 0 0 0,0 0 0 0 0,0 0 1 0 0,1-1-1 0 0,-1 1 0 0 0,0 0 0 0 0,0 0 1 0 0,1 0-1 0 0,-1 0 1 0 0,-8 73-21 0 0,5-67 18 0 0,1 1 0 0 0,0 0 0 0 0,1 0 0 0 0,0 0 0 0 0,0 0 0 0 0,0 0 0 0 0,1 0 0 0 0,0 1 0 0 0,0-1 0 0 0,1 0 0 0 0,0 0-1 0 0,0 0 1 0 0,0 0 0 0 0,1 0 0 0 0,0-1 0 0 0,1 1 0 0 0,-1 0 0 0 0,1-1 0 0 0,1 1 0 0 0,-1-1 0 0 0,1 0 0 0 0,0 0 0 0 0,0-1 0 0 0,1 1 0 0 0,0-1 0 0 0,4 4 3 0 0,-1-4 54 0 0,1-1-1 0 0,-1 0 1 0 0,1 0-1 0 0,0-1 1 0 0,0 0-1 0 0,0-1 1 0 0,1 0 0 0 0,-1 0-1 0 0,1-1 1 0 0,-1 0-1 0 0,0-1 1 0 0,1 0-1 0 0,0 0 1 0 0,-1-1 0 0 0,0 0-1 0 0,1-1 1 0 0,-1 0-1 0 0,0 0 1 0 0,0-1-1 0 0,0-1 1 0 0,0 1 0 0 0,0-1-1 0 0,-1-1 1 0 0,0 0-1 0 0,0 0 1 0 0,0 0-1 0 0,0-1 1 0 0,-1 0 0 0 0,0 0-1 0 0,0-1 1 0 0,-1 0-1 0 0,0-1 1 0 0,0 1-1 0 0,-1-1 1 0 0,5-7-54 0 0,8-10 254 0 0,-2 4-182 0 0,0 0 1 0 0,-2-2 0 0 0,0 1 0 0 0,-2-2 0 0 0,0 1 0 0 0,-2-2-1 0 0,0 1 1 0 0,-1-2-73 0 0,-11-5-892 0 0,-10 26-5987 0 0,9 5-5258 0 0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42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0 671 10850 0 0,'0'0'2390'0'0,"0"0"-587"0"0,0 0-268 0 0,0 0-57 0 0,0 0-113 0 0,0 0-203 0 0,0 0-320 0 0,0 0-248 0 0,0 0-82 0 0,0 0-5 0 0,0 0 39 0 0,0 0 10 0 0,0 0-51 0 0,17-5-77 0 0,125-29 910 0 0,106-20-7 0 0,-226 48-1297 0 0,23 1-2310 0 0,-49 16-3045 0 0,-2-7-960 0 0,3 0-5385 0 0</inkml:trace>
  <inkml:trace contextRef="#ctx0" brushRef="#br0" timeOffset="248.376">83 863 13771 0 0,'0'0'1275'0'0,"0"0"-422"0"0,0 0-2 0 0,0 0 220 0 0,0 0 208 0 0,0 0 140 0 0,0 0-72 0 0,0 0-109 0 0,0 0-125 0 0,0 0-245 0 0,0 0-167 0 0,0 0-128 0 0,0 0-124 0 0,37-1-87 0 0,115-8-75 0 0,19-18 217 0 0,-82 22-1335 0 0,-51 5-5308 0 0,-28 0-5794 0 0</inkml:trace>
  <inkml:trace contextRef="#ctx0" brushRef="#br0" timeOffset="1353.247">1106 532 1472 0 0,'0'0'998'0'0,"0"0"-34"0"0,0 0 198 0 0,0 0 270 0 0,0 0 162 0 0,0 0 30 0 0,0 0-77 0 0,0 0-163 0 0,0 0-123 0 0,0 0-127 0 0,0 0-137 0 0,-9 3-153 0 0,-27 8-143 0 0,36-11-606 0 0,-1 1-1 0 0,0 0 1 0 0,0-1 0 0 0,1 1-1 0 0,-1 0 1 0 0,0 0-1 0 0,1 0 1 0 0,-1 0 0 0 0,1 0-1 0 0,-1 0 1 0 0,1 0-1 0 0,-1 0 1 0 0,1 0-1 0 0,0 0 1 0 0,0 0 0 0 0,-1 0-1 0 0,1 0 1 0 0,0 0-1 0 0,0 0 1 0 0,0 0-1 0 0,0 0 1 0 0,0 0 0 0 0,0 0-1 0 0,0 0 1 0 0,1 0-1 0 0,-1 0 1 0 0,0 0 0 0 0,1 0-1 0 0,-1 0 1 0 0,0 0-1 0 0,1 0 1 0 0,-1 0-1 0 0,1 0 1 0 0,-1 0 0 0 0,1 0-1 0 0,0-1 1 0 0,0 2-95 0 0,5 5 205 0 0,1 1 0 0 0,0-1 0 0 0,0-1-1 0 0,1 1 1 0 0,-1-1 0 0 0,2-1 0 0 0,-1 1 0 0 0,0-1 0 0 0,1-1 0 0 0,0 1 0 0 0,0-2 0 0 0,1 1 0 0 0,-1-1 0 0 0,1 0 0 0 0,-1-1 0 0 0,1 0 0 0 0,0-1 0 0 0,0 0-1 0 0,0-1 1 0 0,0 0 0 0 0,-1 0 0 0 0,1-1 0 0 0,0 0 0 0 0,0-1-205 0 0,0 0 51 0 0,-1 0 0 0 0,1-1 0 0 0,-1 0 0 0 0,0-1 1 0 0,0 0-1 0 0,0 0 0 0 0,-1-1 0 0 0,1 0 0 0 0,-1 0 0 0 0,0-1 0 0 0,0 0 0 0 0,-1-1 0 0 0,0 1 0 0 0,0-1 0 0 0,-1-1 1 0 0,0 1-1 0 0,0-1 0 0 0,0-1 0 0 0,-1 1 0 0 0,0-1 0 0 0,-1 1 0 0 0,0-1 0 0 0,-1-1 0 0 0,1 1 0 0 0,-2 0 0 0 0,1-4-51 0 0,0 4-9 0 0,0 0-1 0 0,-1 0 1 0 0,0 0-1 0 0,-1 0 0 0 0,0 0 1 0 0,0 0-1 0 0,-1 0 0 0 0,0 0 1 0 0,-1 0-1 0 0,0 0 1 0 0,0 0-1 0 0,-1 0 0 0 0,0 0 1 0 0,-1 0-1 0 0,0 1 0 0 0,0-1 1 0 0,-1 1-1 0 0,0 0 0 0 0,0 0 1 0 0,-1 0-1 0 0,0 0 1 0 0,-1 1-1 0 0,1 0 0 0 0,-1 0 1 0 0,-1 0-1 0 0,1 1 0 0 0,-1 0 1 0 0,0 0-1 0 0,-1 1 1 0 0,1 0-1 0 0,-1 0 0 0 0,-5-1 10 0 0,6 3-19 0 0,0 1 0 0 0,0 1 0 0 0,0-1-1 0 0,0 1 1 0 0,0 0 0 0 0,-1 1 0 0 0,1 0-1 0 0,0 0 1 0 0,-1 1 0 0 0,1-1 0 0 0,0 2-1 0 0,-1-1 1 0 0,1 1 0 0 0,0 0 0 0 0,0 0 0 0 0,1 1-1 0 0,-1 0 1 0 0,0 0 0 0 0,1 1 0 0 0,0 0-1 0 0,-6 4 20 0 0,-7 6-3 0 0,1 0 0 0 0,0 2-1 0 0,1 0 1 0 0,0 1 0 0 0,1 0-1 0 0,-2 6 4 0 0,7-8 26 0 0,0 1-1 0 0,1 0 1 0 0,1 0-1 0 0,1 1 0 0 0,0 0 1 0 0,2 1-1 0 0,-1 0 1 0 0,2 0-1 0 0,1 0 1 0 0,0 0-1 0 0,1 1 0 0 0,1-1 1 0 0,1 1-1 0 0,0 0 1 0 0,2 8-26 0 0,16 378 1020 0 0,-17-389-1011 0 0,-1 1 1 0 0,-1-1-1 0 0,0 0 1 0 0,-1 0-1 0 0,-1 0 1 0 0,0 0-1 0 0,-2-1 1 0 0,1 0-1 0 0,-2 0 1 0 0,0 0-1 0 0,-1 0 1 0 0,0-1-1 0 0,-1-1 1 0 0,-1 1-1 0 0,0-2 1 0 0,0 1-1 0 0,-2-1 1 0 0,1-1-1 0 0,-1 0 1 0 0,-1-1-1 0 0,0 0 1 0 0,-1-1-1 0 0,0 0 1 0 0,0-1-1 0 0,-1-1 1 0 0,1 0-1 0 0,-2-1 1 0 0,1-1-1 0 0,-1 0 1 0 0,0-1-1 0 0,0-1 1 0 0,-1 0-10 0 0,5-2-48 0 0,9 1 36 0 0,1-1 0 0 0,0 0 1 0 0,-1-1-1 0 0,1 1 0 0 0,-1 0 0 0 0,1-1 1 0 0,-1 1-1 0 0,1-1 0 0 0,-1 0 1 0 0,0 0-1 0 0,1 0 0 0 0,-1 0 0 0 0,1 0 1 0 0,-1-1-1 0 0,1 1 0 0 0,-1-1 1 0 0,1 1-1 0 0,-1-1 0 0 0,1 0 0 0 0,0 0 1 0 0,-1 0-1 0 0,1-1 0 0 0,0 1 1 0 0,0 0-1 0 0,0-1 0 0 0,-1 1 0 0 0,2-1 1 0 0,-1 0-1 0 0,0 0 0 0 0,0 0 1 0 0,1 0-1 0 0,-1 0 0 0 0,1 0 0 0 0,-1 0 1 0 0,1 0-1 0 0,0-1 0 0 0,0 1 1 0 0,-1-2 11 0 0,4-1-168 0 0,-1-1 0 0 0,1 1 1 0 0,0 0-1 0 0,0 0 1 0 0,1 0-1 0 0,-1 0 1 0 0,1 0-1 0 0,0 1 1 0 0,0-1-1 0 0,1 1 1 0 0,0 0-1 0 0,-1 0 1 0 0,1 0-1 0 0,1 0 1 0 0,-1 1-1 0 0,0-1 1 0 0,1 1-1 0 0,0 0 1 0 0,0 1-1 0 0,3-2 168 0 0,35-20-7029 0 0,-41 23 6423 0 0,14-8-11124 0 0</inkml:trace>
  <inkml:trace contextRef="#ctx0" brushRef="#br0" timeOffset="2284.649">2176 309 0 0 0,'0'0'831'0'0,"0"0"424"0"0,0 0 493 0 0,0 0 522 0 0,0 0 292 0 0,0 0-111 0 0,0 0-381 0 0,0 0-442 0 0,0 0-321 0 0,0 0-208 0 0,0 0-149 0 0,0 0-146 0 0,0 0-111 0 0,-4-4-33 0 0,1 2-485 0 0,-1 0-1 0 0,0 0 0 0 0,0 0 0 0 0,0 0 1 0 0,0 1-1 0 0,0-1 0 0 0,0 1 0 0 0,0 0 0 0 0,0 0 1 0 0,-1 0-1 0 0,1 1 0 0 0,0 0 0 0 0,-1 0 1 0 0,1 0-1 0 0,0 0 0 0 0,-1 1 0 0 0,-3 0-174 0 0,-118 45 1686 0 0,-49 49-796 0 0,176-95-884 0 0,0 0 1 0 0,-1 0 0 0 0,1 0 0 0 0,0 0 0 0 0,0 0-1 0 0,0 1 1 0 0,0-1 0 0 0,-1 0 0 0 0,1 0 0 0 0,0 1-1 0 0,0-1 1 0 0,0 0 0 0 0,-1 1 0 0 0,1-1 0 0 0,0 1-1 0 0,0-1 1 0 0,-1 1 0 0 0,1-1 0 0 0,0 1 0 0 0,-1 0-1 0 0,1-1 1 0 0,-1 1 0 0 0,1 0 0 0 0,-1-1 0 0 0,1 1-1 0 0,-1 0 1 0 0,1 0 0 0 0,-1-1 0 0 0,0 1 0 0 0,0 0-1 0 0,1 0 1 0 0,-1 0 0 0 0,0-1 0 0 0,0 1 0 0 0,0 0-1 0 0,0 0 1 0 0,0 0 0 0 0,0 0 0 0 0,0 0 0 0 0,0 0 0 0 0,0-1-1 0 0,0 1 1 0 0,0 0 0 0 0,-1 0 0 0 0,1 0 0 0 0,0 0-1 0 0,0-1 1 0 0,-1 1 0 0 0,1 0 0 0 0,-1 0 0 0 0,1-1-1 0 0,-1 1 1 0 0,1 0 0 0 0,-1-1 0 0 0,1 1 0 0 0,-1 0-1 0 0,0-1 1 0 0,1 1 0 0 0,-1-1 0 0 0,0 1 0 0 0,1-1-1 0 0,-1 1 1 0 0,0-1 0 0 0,0 0 0 0 0,0 1 0 0 0,1-1-1 0 0,-1 0 1 0 0,-1 0-7 0 0,157 43 460 0 0,-153-43-458 0 0,3 1 9 0 0,-1-1 0 0 0,1 1 0 0 0,0 0-1 0 0,0 0 1 0 0,-1 0 0 0 0,1 1-1 0 0,-1 0 1 0 0,1 0 0 0 0,-1 0 0 0 0,1 0-1 0 0,-1 1 1 0 0,0 0 0 0 0,0-1 0 0 0,-1 1-1 0 0,1 1 1 0 0,0-1 0 0 0,-1 1 0 0 0,0-1-1 0 0,0 1 1 0 0,0 0 0 0 0,0 0 0 0 0,-1 0-1 0 0,1 0 1 0 0,-1 1 0 0 0,0-1-1 0 0,-1 1 1 0 0,1-1 0 0 0,-1 1 0 0 0,1 0-1 0 0,-1 3-10 0 0,-2-3 40 0 0,1 0-1 0 0,-1 0 1 0 0,0-1-1 0 0,-1 1 1 0 0,1 0-1 0 0,-1 0 1 0 0,0 0-1 0 0,-1-1 1 0 0,1 1-1 0 0,-1-1 1 0 0,1 0-1 0 0,-1 0 1 0 0,0 0-1 0 0,-1 0 1 0 0,1 0-1 0 0,-1-1 1 0 0,0 1-1 0 0,0-1 1 0 0,0 0-1 0 0,0 0 1 0 0,0-1-1 0 0,-1 1 1 0 0,-1 0-40 0 0,-113 44 333 0 0,-152 6-124 0 0,247-51-520 0 0,35-16-1142 0 0,96-35-2928 0 0,-96 44 3422 0 0,24-12-2757 0 0,-13 5-2268 0 0,-7 4-4983 0 0</inkml:trace>
  <inkml:trace contextRef="#ctx0" brushRef="#br0" timeOffset="2538.538">2393 571 11466 0 0,'0'0'1575'0'0,"0"0"-365"0"0,0 0 50 0 0,0 0 239 0 0,0 0 50 0 0,0 0-165 0 0,0 0-281 0 0,0 0-243 0 0,0 0-209 0 0,0 0-174 0 0,0 0-97 0 0,-7 34-114 0 0,-20 104-76 0 0,2-25 179 0 0,24-104-446 0 0,-6 5-2634 0 0,7-19-5484 0 0,0-2-3077 0 0</inkml:trace>
  <inkml:trace contextRef="#ctx0" brushRef="#br0" timeOffset="2700.18">2360 39 9890 0 0,'0'0'3529'0'0,"0"0"-1753"0"0,0 0-463 0 0,0 0-41 0 0,0 0-136 0 0,0 0-248 0 0,0 0-360 0 0,0 0-320 0 0,0 0-232 0 0,0 0-144 0 0,0 0-56 0 0,0 0-104 0 0,0 0-152 0 0,0 0-272 0 0,74-39-528 0 0,-67 55-2193 0 0,-1-5-8338 0 0</inkml:trace>
  <inkml:trace contextRef="#ctx0" brushRef="#br0" timeOffset="3281.09">2588 752 1896 0 0,'0'0'1711'0'0,"0"0"-192"0"0,0 0 150 0 0,0 0 313 0 0,0 0 246 0 0,0 0 27 0 0,0 0-169 0 0,0 0-303 0 0,0 0-411 0 0,0 0-380 0 0,0 0-319 0 0,0 0-215 0 0,0 0-50 0 0,5-12 17 0 0,40-96 818 0 0,67-95 522 0 0,-56 121-1689 0 0,-53 98-837 0 0,-6 183 657 0 0,4-193 144 0 0,1-1 1 0 0,-1 0-1 0 0,2 1 1 0 0,-1-1-1 0 0,0 0 1 0 0,1-1-1 0 0,0 1 1 0 0,0 0-1 0 0,0-1 1 0 0,1 1-1 0 0,-1-1 1 0 0,1 0-1 0 0,0 0 1 0 0,0-1-1 0 0,1 1 1 0 0,-1-1-1 0 0,1 0 1 0 0,0 0-1 0 0,-1 0 1 0 0,1-1-1 0 0,1 1 1 0 0,-1-1-1 0 0,0-1 1 0 0,0 1-1 0 0,1-1 1 0 0,-1 0-1 0 0,1 0 1 0 0,-1 0-1 0 0,1-1 1 0 0,-1 0-1 0 0,1 0 1 0 0,0 0-1 0 0,-1-1 1 0 0,1 0-1 0 0,-1 0 1 0 0,0 0-1 0 0,1-1 1 0 0,-1 1-1 0 0,0-1 1 0 0,0-1-1 0 0,2 0-40 0 0,8-7 243 0 0,0-1 0 0 0,0 0-1 0 0,-1-1 1 0 0,-1 0 0 0 0,0-1-1 0 0,-1-1 1 0 0,0 0 0 0 0,1-4-243 0 0,91-155 389 0 0,-99 166-1005 0 0,15-20 355 0 0,-12 11-8270 0 0,-7 12-3391 0 0</inkml:trace>
  <inkml:trace contextRef="#ctx0" brushRef="#br0" timeOffset="3618.02">3842 212 14651 0 0,'0'0'1220'0'0,"0"0"-301"0"0,0 0-67 0 0,0 0-10 0 0,0 0-49 0 0,0 0-99 0 0,0 0-173 0 0,0 0-147 0 0,-36 18-115 0 0,-110 59-93 0 0,141-75-156 0 0,1 0 0 0 0,-1 1 0 0 0,1-1 0 0 0,-1 1 1 0 0,1 0-1 0 0,0 0 0 0 0,0 0 0 0 0,0 1 0 0 0,0-1 0 0 0,1 1 0 0 0,0 0 0 0 0,-1 0 0 0 0,1 0 0 0 0,1 1 0 0 0,-1-1 0 0 0,1 1 0 0 0,-1-1-10 0 0,-3 9 36 0 0,-1 2-21 0 0,0 0-1 0 0,1 0 1 0 0,0 0 0 0 0,2 0-1 0 0,-1 1 1 0 0,2 0 0 0 0,0 0 0 0 0,1 0-1 0 0,1 0 1 0 0,0 1 0 0 0,1 2-15 0 0,1-10 29 0 0,-1-1 0 0 0,1 0 0 0 0,1 1 1 0 0,0-1-1 0 0,0 0 0 0 0,0 0 0 0 0,1-1 0 0 0,0 1 1 0 0,1 0-1 0 0,0-1 0 0 0,0 0 0 0 0,0 0 0 0 0,1 0 1 0 0,0 0-1 0 0,1-1 0 0 0,-1 0 0 0 0,1 0 0 0 0,0 0 1 0 0,1-1-1 0 0,-1 0 0 0 0,1 0 0 0 0,5 2-29 0 0,-2-2 162 0 0,1 0 0 0 0,0 0 0 0 0,0-2 0 0 0,0 1 0 0 0,0-1 0 0 0,1-1 0 0 0,-1 0 0 0 0,1 0 0 0 0,0-2 0 0 0,-1 1 0 0 0,1-1 0 0 0,0-1 0 0 0,-1 0 0 0 0,1-1 0 0 0,0 0 0 0 0,-1-1 0 0 0,0 0 0 0 0,0 0-1 0 0,0-1 1 0 0,0-1 0 0 0,0 0 0 0 0,-1-1 0 0 0,0 0 0 0 0,0 0 0 0 0,-1-1 0 0 0,1 0 0 0 0,-1-1 0 0 0,-1 0 0 0 0,0 0 0 0 0,0-1 0 0 0,0 0 0 0 0,-1 0 0 0 0,-1-1 0 0 0,0 0 0 0 0,0 0 0 0 0,-1 0 0 0 0,0-1 0 0 0,0 0 0 0 0,-1 0 0 0 0,0-5-162 0 0,0-1 23 0 0,-1-1 0 0 0,-1 0 0 0 0,0 0 1 0 0,-2 0-1 0 0,0 0 0 0 0,-1 0 0 0 0,0 0 0 0 0,-2 0 1 0 0,0 1-1 0 0,-1-1 0 0 0,-1 1 0 0 0,0 0 0 0 0,-4-5-23 0 0,6 13-125 0 0,-1 0 0 0 0,-1 1 0 0 0,0 0 0 0 0,0-1 0 0 0,0 2 0 0 0,-1-1 0 0 0,0 1 0 0 0,-1 0 0 0 0,1 0 0 0 0,-2 1 0 0 0,1-1 0 0 0,0 2 0 0 0,-1-1 1 0 0,0 1-1 0 0,-1 0 0 0 0,1 1 0 0 0,-1 0 0 0 0,0 0 0 0 0,0 1 0 0 0,0 0 0 0 0,0 1 0 0 0,0-1 0 0 0,-1 2 0 0 0,1 0 0 0 0,-7-1 125 0 0,-55 10-2623 0 0,26 3-3886 0 0,22-3-5316 0 0</inkml:trace>
  <inkml:trace contextRef="#ctx0" brushRef="#br0" timeOffset="3953.842">3489 586 12435 0 0,'0'0'2518'0'0,"0"0"-383"0"0,0 0-219 0 0,0 0-264 0 0,0 0-294 0 0,0 0-243 0 0,0 0-223 0 0,0 0-210 0 0,33-19-124 0 0,101-57-132 0 0,5-6 609 0 0,-135 82-1039 0 0,-1 1 1 0 0,0-1-1 0 0,0 1 1 0 0,0 0-1 0 0,0 0 0 0 0,0 0 1 0 0,0 1-1 0 0,-1-1 1 0 0,1 0-1 0 0,0 1 1 0 0,-1 0-1 0 0,1 0 1 0 0,-1 0-1 0 0,1 0 0 0 0,-1 0 1 0 0,0 0-1 0 0,0 1 1 0 0,0-1-1 0 0,0 1 1 0 0,0 0-1 0 0,-1-1 1 0 0,1 1-1 0 0,-1 0 0 0 0,1 0 1 0 0,-1 0-1 0 0,0 0 1 0 0,-1 0-1 0 0,1 0 1 0 0,0 0-1 0 0,-1 0 1 0 0,1 0-1 0 0,-1 0 1 0 0,0 0-1 0 0,0 2 4 0 0,10 25 62 0 0,-4-22-2 0 0,0 0 1 0 0,1 0-1 0 0,0 0 1 0 0,0-1-1 0 0,1 0 0 0 0,0-1 1 0 0,0 0-1 0 0,1 0 1 0 0,-1 0-1 0 0,1-1 0 0 0,0-1 1 0 0,1 0-1 0 0,-1 0 0 0 0,1 0 1 0 0,0-1-1 0 0,0-1 1 0 0,0 0-1 0 0,0 0 0 0 0,0-1 1 0 0,0 0-1 0 0,0-1 1 0 0,1 0-1 0 0,-1 0 0 0 0,0-1 1 0 0,0-1-1 0 0,2 0-60 0 0,-12 2 4 0 0,52-19 260 0 0,-38 0-5453 0 0,-14 18-3944 0 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0:45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0 625 0 0 0,'0'0'858'0'0,"0"0"-22"0"0,0 0 43 0 0,0 0 165 0 0,0 0 245 0 0,0 0 144 0 0,0 0-22 0 0,0 0-114 0 0,0 0-136 0 0,0 0-68 0 0,0 0 2 0 0,0 0 4 0 0,0 0-22 0 0,1 5 1836 0 0,1-3 2507 0 0,26-29-3830 0 0,153-205 429 0 0,-148 189-1854 0 0,-2-1 0 0 0,-2-2 0 0 0,-2-1 0 0 0,3-13-165 0 0,-5 1 313 0 0,-25 59-258 0 0,0 0-6 0 0,0 0-27 0 0,0 0-20 0 0,0 0-30 0 0,-9 34-190 0 0,-26 186 215 0 0,34-206-2 0 0,1 0-1 0 0,0 0 1 0 0,0 1 0 0 0,2-1 0 0 0,0 0-1 0 0,0 0 1 0 0,2 0 0 0 0,-1-1 0 0 0,2 1-1 0 0,0-1 1 0 0,0 0 0 0 0,1 0 0 0 0,1 0-1 0 0,0-1 1 0 0,1 0 0 0 0,9 10 5 0 0,-10-16 9 0 0,1 0-1 0 0,1-1 1 0 0,-1 0 0 0 0,1-1 0 0 0,-1 0-1 0 0,1 0 1 0 0,1-1 0 0 0,-1 0 0 0 0,0 0-1 0 0,1-1 1 0 0,-1 0 0 0 0,1-1-1 0 0,0 0 1 0 0,-1-1 0 0 0,1 0 0 0 0,0 0-1 0 0,-1-1 1 0 0,4-1-9 0 0,-3-1 44 0 0,-1-1 1 0 0,1 0-1 0 0,-1 0 0 0 0,0-1 0 0 0,-1-1 0 0 0,1 1 0 0 0,-1-1 0 0 0,0-1 1 0 0,0 1-1 0 0,-1-2 0 0 0,0 1 0 0 0,0-1 0 0 0,-1 0 0 0 0,0 0 0 0 0,-1 0 1 0 0,5-10-45 0 0,-7 15 17 0 0,13-25 59 0 0,-2 1-1 0 0,0-2 0 0 0,-2 0 1 0 0,-1 0-1 0 0,-2-1 0 0 0,0 0 0 0 0,-2-1 1 0 0,-2 0-1 0 0,-1 0 0 0 0,-1 0 1 0 0,-1 0-1 0 0,-2-1 0 0 0,-4-29-75 0 0,-11 18 179 0 0,14 43-211 0 0,0 0 0 0 0,0 1-1 0 0,0-1 1 0 0,0 0 0 0 0,0 1 0 0 0,0-1 0 0 0,0 1 0 0 0,0-1 0 0 0,0 1-1 0 0,0-1 1 0 0,0 1 0 0 0,1 0 0 0 0,-1-1 0 0 0,0 1 0 0 0,0 0-1 0 0,1 0 1 0 0,-1 0 0 0 0,0-1 0 0 0,1 1 0 0 0,-1 0 0 0 0,1 0 0 0 0,-1 0-1 0 0,1 0 1 0 0,-1 0 0 0 0,1 0 0 0 0,0 0 0 0 0,0 0 0 0 0,-1 0-1 0 0,1 0 1 0 0,0 0 0 0 0,0 1 0 0 0,0-1 0 0 0,0 0 0 0 0,0 0 32 0 0,-2 7-202 0 0,-15 66-2186 0 0,17-57-2255 0 0,0 0-4150 0 0,0-15 7199 0 0,0-1-9014 0 0</inkml:trace>
  <inkml:trace contextRef="#ctx0" brushRef="#br0" timeOffset="430.794">1293 85 5625 0 0,'0'0'2479'0'0,"0"0"-734"0"0,0 0-270 0 0,0 0 21 0 0,0 0 31 0 0,0 0-87 0 0,0 0-174 0 0,0 0-191 0 0,0 0-200 0 0,0 0-155 0 0,0 0-116 0 0,0 0-116 0 0,-20 20-89 0 0,-60 64-86 0 0,35-5 190 0 0,41-65-438 0 0,0-1-26 0 0,1 1-1 0 0,1-1 0 0 0,0 1 1 0 0,1 0-1 0 0,0 0 1 0 0,1 0-1 0 0,0 0 0 0 0,2-1 1 0 0,-1 1-1 0 0,2 0 0 0 0,1 5-38 0 0,-2-13 21 0 0,-1 0-1 0 0,1-1 0 0 0,1 1 1 0 0,-1 0-1 0 0,1-1 0 0 0,0 0 1 0 0,0 1-1 0 0,1-1 0 0 0,0 0 1 0 0,-1-1-1 0 0,2 1 0 0 0,-1-1 1 0 0,0 0-1 0 0,1 0 1 0 0,0 0-1 0 0,0 0 0 0 0,0-1 1 0 0,0 0-1 0 0,1 0 0 0 0,-1 0 1 0 0,1-1-1 0 0,0 0 0 0 0,0 0 1 0 0,-1 0-1 0 0,1-1 0 0 0,6 1-20 0 0,0 0 100 0 0,0-1-1 0 0,-1-1 0 0 0,1 0 0 0 0,0-1 1 0 0,0 0-1 0 0,0 0 0 0 0,0-1 0 0 0,-1-1 1 0 0,1 0-1 0 0,-1-1 0 0 0,0 0 0 0 0,0-1 1 0 0,0 0-1 0 0,-1 0 0 0 0,1-1 1 0 0,-1-1-1 0 0,0 1 0 0 0,-1-2 0 0 0,0 1 1 0 0,0-2-1 0 0,-1 1 0 0 0,0-1 0 0 0,0-1-99 0 0,0 1 52 0 0,0 0-1 0 0,-2 0 1 0 0,1-1 0 0 0,-1 0-1 0 0,0 0 1 0 0,-1-1-1 0 0,0 1 1 0 0,-1-1-1 0 0,0 0 1 0 0,-1 0-1 0 0,0-1 1 0 0,-1 1-1 0 0,0-1 1 0 0,-1-3-52 0 0,0 8 1 0 0,-1 1 0 0 0,0-1 0 0 0,0 1 0 0 0,-1-1 0 0 0,0 1 0 0 0,0-1 0 0 0,0 1 0 0 0,-1 0 0 0 0,0-1 0 0 0,-1 1 0 0 0,1 0 0 0 0,-1 0 0 0 0,0 0 0 0 0,0 1 0 0 0,-1-1 0 0 0,0 1 0 0 0,0 0 0 0 0,0 0 0 0 0,-1 0 1 0 0,1 0-1 0 0,-1 1 0 0 0,-2-1-1 0 0,1-1-145 0 0,-1 1 1 0 0,0 0 0 0 0,0 0 0 0 0,-1 1 0 0 0,1 0-1 0 0,-1 0 1 0 0,0 1 0 0 0,0-1 0 0 0,0 2-1 0 0,0-1 1 0 0,-1 1 0 0 0,1 1 0 0 0,-1 0 0 0 0,1 0-1 0 0,-2 0 145 0 0,-43 24-9759 0 0,44-15-1663 0 0</inkml:trace>
  <inkml:trace contextRef="#ctx0" brushRef="#br0" timeOffset="957.165">1888 212 7202 0 0,'0'0'3476'0'0,"0"0"-1493"0"0,0 0-602 0 0,0 0 71 0 0,0 0 88 0 0,0 0-106 0 0,0 0-304 0 0,0 0-350 0 0,0 0-260 0 0,0 0-152 0 0,0 0-41 0 0,0 0-18 0 0,0 0-1 0 0,-8 22-13 0 0,-26 69-24 0 0,30-82-208 0 0,1-1 0 0 0,1 1 0 0 0,-1-1 0 0 0,1 1 1 0 0,1 0-1 0 0,-1 0 0 0 0,2 0 0 0 0,-1 0 1 0 0,1 0-1 0 0,0 0 0 0 0,1 0 0 0 0,0 1-63 0 0,0-4 22 0 0,1-2 26 0 0,0 0 1 0 0,1 0-1 0 0,-1-1 0 0 0,1 1 1 0 0,0-1-1 0 0,0 1 1 0 0,0-1-1 0 0,1 0 1 0 0,-1 0-1 0 0,1 0 1 0 0,-1 0-1 0 0,1-1 0 0 0,0 0 1 0 0,0 1-1 0 0,0-2 1 0 0,0 1-1 0 0,1 0 1 0 0,-1-1-1 0 0,0 0 1 0 0,1 1-1 0 0,-1-2 0 0 0,1 1 1 0 0,-1-1-1 0 0,1 1 1 0 0,-1-1-1 0 0,1 0 1 0 0,-1-1-1 0 0,1 1 1 0 0,-1-1-1 0 0,1 0 0 0 0,-1 0 1 0 0,1 0-1 0 0,-1-1 1 0 0,3-1-49 0 0,10-5 145 0 0,0 0 0 0 0,-1-2 1 0 0,0 0-1 0 0,-1-1 0 0 0,0 0 1 0 0,0-1-1 0 0,-1-1 0 0 0,2-3-145 0 0,0 1 78 0 0,75-82 343 0 0,-92 137-503 0 0,-1-24 106 0 0,0-9-27 0 0,0 0-1 0 0,0 0 1 0 0,1 0-1 0 0,0 0 1 0 0,0 0-1 0 0,1 0 1 0 0,0 0-1 0 0,0 0 1 0 0,0 1-1 0 0,1-1 0 0 0,0 0 1 0 0,1 0-1 0 0,0 0 1 0 0,0 0-1 0 0,0-1 1 0 0,1 1-1 0 0,0 0 1 0 0,0-1-1 0 0,1 0 0 0 0,-1 0 1 0 0,2 0-1 0 0,2 4 4 0 0,5-2 42 0 0,-1-2 0 0 0,1 1-1 0 0,0-1 1 0 0,0-1 0 0 0,1 0-1 0 0,-1-1 1 0 0,1 0 0 0 0,0-1-1 0 0,0-1 1 0 0,0 0 0 0 0,1 0-1 0 0,-1-1 1 0 0,0-1 0 0 0,1-1-1 0 0,-1 1 1 0 0,0-2 0 0 0,1 0-1 0 0,-1-1 1 0 0,0 0 0 0 0,0-1-1 0 0,-1 0 1 0 0,1-1 0 0 0,-1-1-1 0 0,0 0 1 0 0,0 0 0 0 0,-1-1-1 0 0,0 0 1 0 0,0-1 0 0 0,-1-1-1 0 0,0 0 1 0 0,0 0 0 0 0,-1-1-1 0 0,7-9-41 0 0,-3 3-1 0 0,0-2-1 0 0,-1 0 0 0 0,0 0 0 0 0,-2-1 1 0 0,0 0-1 0 0,-2-1 0 0 0,5-15 2 0 0,-8-15-1096 0 0,-6 33-1668 0 0,0 1-3565 0 0,-1 7-6036 0 0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0:51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3 12179 0 0,'0'0'1903'0'0,"0"0"-288"0"0,0 0-54 0 0,0 0-24 0 0,0 0-133 0 0,0 0-202 0 0,0 0-316 0 0,0 0-260 0 0,0 0-146 0 0,0 0-109 0 0,0 0-66 0 0,0 0-39 0 0,0 0-10 0 0,-9 7-28 0 0,-48 39 154 0 0,42-26 26 0 0,39-22-182 0 0,92-66 1166 0 0,-118 63-283 0 0,-24 10-1350 0 0,22-4 277 0 0,4-1-96 0 0,1 0 0 0 0,-1 1 0 0 0,0-1 0 0 0,0 0 0 0 0,1 1 0 0 0,-1-1 0 0 0,0 0 0 0 0,0 0 0 0 0,0 1 0 0 0,1-1 0 0 0,-1 0 0 0 0,0 1 0 0 0,0-1 1 0 0,0 0-1 0 0,0 1 0 0 0,0-1 0 0 0,0 0 0 0 0,0 1 0 0 0,0-1 0 0 0,0 0 0 0 0,0 1 0 0 0,0-1 0 0 0,0 1 0 0 0,0-1 0 0 0,0 0 0 0 0,0 1 0 0 0,0-1 0 0 0,0 0 0 0 0,0 1 0 0 0,0-1 0 0 0,-1 0 0 0 0,1 1 0 0 0,0-1 0 0 0,0 0 0 0 0,0 1 0 0 0,-1-1 0 0 0,1 0 0 0 0,0 0 0 0 0,0 1 0 0 0,-1-1 0 0 0,1 0 0 0 0,0 0 0 0 0,0 0 0 0 0,-1 1 0 0 0,1-1 0 0 0,0 0 0 0 0,-1 0 0 0 0,1 0 0 0 0,0 0 0 0 0,-1 0 0 0 0,1 1 0 0 0,0-1 0 0 0,-1 0 0 0 0,1 0 0 0 0,0 0 60 0 0,15 0-3409 0 0,-5 0-2288 0 0,-2 0-6476 0 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0:55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259 286 0 0 0,'0'0'946'0'0,"0"0"606"0"0,0 0 411 0 0,0 0 243 0 0,0 0 45 0 0,0 0-183 0 0,0 0-274 0 0,0 0-287 0 0,0 0-280 0 0,0 0-175 0 0,0 0-128 0 0,0 0-98 0 0,-6 0-61 0 0,-2 1-466 0 0,1 1-1 0 0,-1 0 1 0 0,1 0-1 0 0,0 0 1 0 0,0 1-1 0 0,0 0 1 0 0,0 0-1 0 0,0 1 1 0 0,0 0-1 0 0,1 0 1 0 0,-5 4-299 0 0,-58 65 1165 0 0,57-56-1073 0 0,0 0 0 0 0,2 1 0 0 0,0 0 0 0 0,1 1 0 0 0,1-1-1 0 0,1 2 1 0 0,1-1 0 0 0,0 1 0 0 0,2 0 0 0 0,0 0 0 0 0,1 0-1 0 0,1 1 1 0 0,1-1 0 0 0,1 1 0 0 0,0 0-92 0 0,2-15 21 0 0,-1 1 0 0 0,1-1-1 0 0,0 1 1 0 0,0-1 0 0 0,1 1 0 0 0,0-1 0 0 0,0 0-1 0 0,1 0 1 0 0,-1-1 0 0 0,1 1 0 0 0,0-1 0 0 0,1 0-1 0 0,0 0 1 0 0,-1 0 0 0 0,1 0 0 0 0,1-1 0 0 0,-1 0-1 0 0,1 0 1 0 0,-1 0 0 0 0,1-1 0 0 0,0 0 0 0 0,1 0-1 0 0,-1 0 1 0 0,0-1 0 0 0,1 0 0 0 0,-1 0-1 0 0,1-1 1 0 0,0 0 0 0 0,0 0 0 0 0,-1 0 0 0 0,1-1-1 0 0,5 0-20 0 0,72-15-26 0 0,-75 10-40 0 0,-1 0-266 0 0,0 0 1 0 0,0 0-1 0 0,0 0 1 0 0,-1-1-1 0 0,0 0 1 0 0,0-1-1 0 0,-1 1 1 0 0,1-1 0 0 0,-1-1-1 0 0,3-5 332 0 0,-9 13-15 0 0,9-14-2345 0 0,-2 5-2952 0 0,-3 1-5950 0 0</inkml:trace>
  <inkml:trace contextRef="#ctx0" brushRef="#br0" timeOffset="354.884">704 405 9770 0 0,'0'0'1906'0'0,"0"0"-367"0"0,0 0-166 0 0,0 0-30 0 0,0 0-86 0 0,0 0-144 0 0,0 0-175 0 0,0 0-159 0 0,0 0-95 0 0,0 0-117 0 0,0 0-103 0 0,0 0-95 0 0,-21 32-84 0 0,-66 100-60 0 0,55-66 32 0 0,32-57-217 0 0,-1-4-19 0 0,0-1 0 0 0,1 1 0 0 0,-1 0 0 0 0,1 0 0 0 0,0-1 0 0 0,0 1 0 0 0,1 0 0 0 0,-1-1 0 0 0,1 1 0 0 0,0 0 0 0 0,1-1 0 0 0,-1 1 0 0 0,1-1 0 0 0,0 1 0 0 0,0-1 0 0 0,0 0 0 0 0,0 0 0 0 0,1 0 0 0 0,0 0 0 0 0,0 0 0 0 0,0 0 0 0 0,0-1 0 0 0,0 1 0 0 0,1-1 0 0 0,0 0 0 0 0,-1 0 0 0 0,1-1-1 0 0,0 1 1 0 0,0-1 0 0 0,1 0 0 0 0,-1 0 0 0 0,0 0 0 0 0,1 0 0 0 0,0-1-21 0 0,10 2 89 0 0,1-1 0 0 0,-1-1 0 0 0,1 0 0 0 0,0-1 0 0 0,0-1 0 0 0,-1 0 0 0 0,1-1-1 0 0,-1-1 1 0 0,1 0 0 0 0,-1-1 0 0 0,0-1 0 0 0,0 0 0 0 0,-1-1 0 0 0,0-1 0 0 0,0 0-1 0 0,0-1 1 0 0,-1 0 0 0 0,0-1 0 0 0,0-1 0 0 0,-1 0 0 0 0,-1-1 0 0 0,0 0 0 0 0,0 0-1 0 0,-1-2 1 0 0,0 1 0 0 0,-1-1 0 0 0,-1 0 0 0 0,0-1-89 0 0,-5 7 20 0 0,0 1 0 0 0,0-1 0 0 0,-1 0-1 0 0,0 0 1 0 0,0 0 0 0 0,-1-1 0 0 0,0 1 0 0 0,0 0 0 0 0,-1 0 0 0 0,0-1 0 0 0,0 1-1 0 0,-1 0 1 0 0,0 0 0 0 0,0-1 0 0 0,0 1 0 0 0,-1 0 0 0 0,0 0 0 0 0,-1 0 0 0 0,0 0-1 0 0,0 1 1 0 0,-2-4-20 0 0,1 4-72 0 0,-1 0 0 0 0,0 0 0 0 0,0 1-1 0 0,0 0 1 0 0,-1 0 0 0 0,1 0-1 0 0,-1 1 1 0 0,-1 0 0 0 0,1 0 0 0 0,0 0-1 0 0,-1 1 1 0 0,0 0 0 0 0,0 0 0 0 0,0 1-1 0 0,0 0 1 0 0,0 0 0 0 0,0 0-1 0 0,-1 1 1 0 0,1 0 0 0 0,0 1 0 0 0,-6 0 72 0 0,-39 4-2697 0 0,22 10-2217 0 0,17-5-1856 0 0,4-2-3860 0 0</inkml:trace>
  <inkml:trace contextRef="#ctx0" brushRef="#br0" timeOffset="1020.55">1109 736 6097 0 0,'0'0'2742'0'0,"0"0"-964"0"0,0 0-320 0 0,0 0 38 0 0,0 0 11 0 0,0 0-49 0 0,0 0-156 0 0,0 0-193 0 0,0 0-133 0 0,0 0-145 0 0,0 0-151 0 0,0 0-115 0 0,0 0-75 0 0,15-11-30 0 0,91-78 701 0 0,48-107 446 0 0,-93 123-1550 0 0,-68 84-95 0 0,1 0 0 0 0,0 1 0 0 0,1 0 0 0 0,0 0 0 0 0,1 0 0 0 0,0 0 0 0 0,1 1 0 0 0,0 0 0 0 0,1-1 0 0 0,0 1 0 0 0,1 0 0 0 0,1 0 0 0 0,1 12 38 0 0,-2-20 11 0 0,1 0-1 0 0,0 0 1 0 0,0-1 0 0 0,1 1 0 0 0,-1 0-1 0 0,1-1 1 0 0,0 1 0 0 0,1-1-1 0 0,-1 1 1 0 0,1-1 0 0 0,-1 1-1 0 0,1-1 1 0 0,1 0 0 0 0,-1 0 0 0 0,1 0-1 0 0,-1 0 1 0 0,1 0 0 0 0,0-1-1 0 0,1 1 1 0 0,-1-1 0 0 0,0 0-1 0 0,1 0 1 0 0,0 0 0 0 0,0 0-1 0 0,0-1 1 0 0,0 1 0 0 0,0-1 0 0 0,0 0-1 0 0,1 0 1 0 0,-1-1 0 0 0,1 1-1 0 0,-1-1 1 0 0,1 0 0 0 0,0 0-1 0 0,-1-1 1 0 0,1 1 0 0 0,0-1 0 0 0,-1 0-1 0 0,1-1 1 0 0,0 1 0 0 0,-1-1-1 0 0,1 1 1 0 0,0-2 0 0 0,-1 1-1 0 0,1 0 1 0 0,-1-1 0 0 0,5-2-11 0 0,2-3 124 0 0,0-2 0 0 0,0 0 0 0 0,0 0 0 0 0,-1-1 0 0 0,0 0 0 0 0,-1 0 1 0 0,-1-1-1 0 0,1 0 0 0 0,-2-1 0 0 0,1 0 0 0 0,-2 0 0 0 0,1-1 0 0 0,-2 0 0 0 0,0 0 0 0 0,0 0 1 0 0,-1-1-125 0 0,7-74-76 0 0,-23 83-2902 0 0,9 8-7631 0 0,3-2-1152 0 0</inkml:trace>
  <inkml:trace contextRef="#ctx0" brushRef="#br0" timeOffset="1375.927">2282 297 12499 0 0,'0'0'2035'0'0,"0"0"-659"0"0,0 0-260 0 0,0 0 26 0 0,0 0-18 0 0,0 0-97 0 0,0 0-161 0 0,0 0-166 0 0,0 0-138 0 0,0 0-88 0 0,0 0-79 0 0,0 0-93 0 0,0 0-66 0 0,-31-2-46 0 0,-96-4-49 0 0,124 5-129 0 0,-1 0 0 0 0,1 1 0 0 0,-1 0 0 0 0,0 0 0 0 0,1 0 0 0 0,-1 0-1 0 0,1 0 1 0 0,-1 1 0 0 0,0-1 0 0 0,1 1 0 0 0,-1 0 0 0 0,1 0 0 0 0,-1 0 0 0 0,1 1 0 0 0,0-1 0 0 0,0 1 0 0 0,-1 0-1 0 0,1 0 1 0 0,-1 1-12 0 0,-7 5 46 0 0,9-8-45 0 0,0 1 1 0 0,-1 0-1 0 0,1-1 0 0 0,0 1 0 0 0,0 0 1 0 0,-1 0-1 0 0,1 0 0 0 0,0 0 0 0 0,0 1 1 0 0,0-1-1 0 0,0 1 0 0 0,1-1 0 0 0,-1 1 1 0 0,0-1-1 0 0,0 1 0 0 0,1 0 0 0 0,-1 0 1 0 0,1 0-1 0 0,0 0 0 0 0,0 0 0 0 0,0 0 1 0 0,0 0-1 0 0,0 1 0 0 0,0-1 0 0 0,0 0 0 0 0,1 1 1 0 0,-1-1-1 0 0,1 0 0 0 0,-1 1 0 0 0,1-1 1 0 0,0 0-1 0 0,0 1 0 0 0,0-1 0 0 0,1 1 1 0 0,-1-1-1 0 0,0 0 0 0 0,1 1 0 0 0,-1-1 1 0 0,1 0-1 0 0,0 0 0 0 0,0 1 0 0 0,0-1 1 0 0,0 0-2 0 0,140 56-19 0 0,-130-52 19 0 0,-8-6 6 0 0,0 1 0 0 0,0 0 0 0 0,0 0 0 0 0,-1 0 0 0 0,1 1 0 0 0,0-1 0 0 0,-1 1 1 0 0,0-1-1 0 0,1 1 0 0 0,-1 0 0 0 0,0 0 0 0 0,1 0 0 0 0,-1 0 0 0 0,0 0 0 0 0,-1 0 0 0 0,1 1 1 0 0,0-1-1 0 0,-1 1 0 0 0,1-1 0 0 0,-1 1 0 0 0,0 0 0 0 0,0-1 0 0 0,0 1 0 0 0,0 0 1 0 0,0 0-1 0 0,0 1-6 0 0,-5 4 53 0 0,1-1 1 0 0,-1 0 0 0 0,0 0 0 0 0,-1 0 0 0 0,0-1 0 0 0,0 1-1 0 0,0-1 1 0 0,-1 0 0 0 0,0-1 0 0 0,0 1 0 0 0,0-1 0 0 0,-1 0-1 0 0,1-1 1 0 0,-1 0 0 0 0,-1 0 0 0 0,1 0 0 0 0,0-1 0 0 0,-1 0-1 0 0,-7 2-53 0 0,-159 60 203 0 0,135-49-1048 0 0,38-16 318 0 0,5-8-1273 0 0,20-15-2611 0 0,-6 10-1665 0 0,-10 7 1625 0 0,4-2-3315 0 0</inkml:trace>
  <inkml:trace contextRef="#ctx0" brushRef="#br0" timeOffset="1698.851">2736 0 12419 0 0,'0'0'2325'0'0,"0"0"-1014"0"0,0 0-409 0 0,0 0 13 0 0,0 0 105 0 0,0 0 58 0 0,0 0-109 0 0,0 0-111 0 0,0 0-101 0 0,0 0-93 0 0,0 0-41 0 0,0 0-64 0 0,0 0-71 0 0,-15 39-43 0 0,-49 121-51 0 0,4 7 567 0 0,-12 142-575 0 0,72-217-901 0 0,0-92 375 0 0,0 0-40 0 0,0 0-20 0 0,-14-15-5497 0 0,-1 0-4811 0 0,9 11 674 0 0</inkml:trace>
  <inkml:trace contextRef="#ctx0" brushRef="#br0" timeOffset="1945.187">2332 409 8154 0 0,'0'0'4935'0'0,"0"0"-2491"0"0,0 0-975 0 0,0 0-203 0 0,0 0-99 0 0,34-2-71 0 0,109-6-93 0 0,160 6 1947 0 0,-283 7-5573 0 0,-14-3-1788 0 0,-2-1-7190 0 0</inkml:trace>
  <inkml:trace contextRef="#ctx0" brushRef="#br0" timeOffset="2561.976">2860 763 11626 0 0,'0'0'2720'0'0,"0"0"-1011"0"0,0 0-404 0 0,0 0-1 0 0,0 0-20 0 0,0 0-118 0 0,0 0-275 0 0,0 0-306 0 0,0 0-197 0 0,0 0-117 0 0,0 0-74 0 0,0 0-38 0 0,0 0-11 0 0,5 11 1176 0 0,44-44-635 0 0,-54 33 616 0 0,-59 33-983 0 0,114-58-1683 0 0,-43 20-390 0 0,-1 1-4082 0 0,-2 0-6374 0 0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0:50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293 232 6993 0 0,'0'0'1845'0'0,"0"0"-295"0"0,0 0-151 0 0,0 0 19 0 0,0 0 37 0 0,0 0-88 0 0,0 0-210 0 0,0 0-224 0 0,0 0-217 0 0,0 0-164 0 0,0 0-110 0 0,0 0-59 0 0,0 0-27 0 0,-20 9-30 0 0,-63 33-11 0 0,32 7 221 0 0,33-20-438 0 0,0 0 0 0 0,2 1-1 0 0,1 1 1 0 0,1 1 0 0 0,2 0-1 0 0,1 0 1 0 0,2 1 0 0 0,1 1-1 0 0,1-1 1 0 0,2 1 0 0 0,2 1-1 0 0,1-1 1 0 0,1 6-98 0 0,1-31 28 0 0,1 0 1 0 0,-1 1-1 0 0,2-1 0 0 0,-1 0 0 0 0,1 1 1 0 0,0-1-1 0 0,1 0 0 0 0,0-1 1 0 0,1 1-1 0 0,0 0 0 0 0,0-1 1 0 0,0 0-1 0 0,1 0 0 0 0,1 0 1 0 0,-1-1-1 0 0,1 1 0 0 0,0-1 0 0 0,1-1 1 0 0,0 1-1 0 0,0-1 0 0 0,0-1 1 0 0,1 1-1 0 0,0-1 0 0 0,0 0 1 0 0,0-1-1 0 0,1 0 0 0 0,-1 0 1 0 0,1-1-1 0 0,0 0 0 0 0,0 0 0 0 0,7 0-28 0 0,14-3 225 0 0,0-2-1 0 0,-1 0 0 0 0,1-3 0 0 0,-1 0 0 0 0,1-2 1 0 0,-1 0-1 0 0,-1-3 0 0 0,0 0 0 0 0,0-2 0 0 0,-1-1 1 0 0,-1-1-1 0 0,0-1 0 0 0,-1-1 0 0 0,0-1 1 0 0,-2-2-1 0 0,0 0 0 0 0,5-7-224 0 0,-10 11 92 0 0,0 0 0 0 0,0-1 0 0 0,-2-1-1 0 0,0-1 1 0 0,-1 0 0 0 0,-1-1 0 0 0,-1-1 0 0 0,0 0 0 0 0,-1 0 0 0 0,-2-1-1 0 0,0-1 1 0 0,-1 0 0 0 0,-1 0 0 0 0,-2-1 0 0 0,0 0 0 0 0,-1 0 0 0 0,0-9-92 0 0,-4 17 0 0 0,0 0 0 0 0,-2 0 0 0 0,1 0 1 0 0,-2 0-1 0 0,0 0 0 0 0,-1 0 1 0 0,0 1-1 0 0,-2-1 0 0 0,1 1 1 0 0,-2 0-1 0 0,0 0 0 0 0,0 1 0 0 0,-1-1 1 0 0,-1 2-1 0 0,0-1 0 0 0,-1 1 1 0 0,0 0-1 0 0,-3-1 0 0 0,2 3-117 0 0,-1 0 0 0 0,-1 1 0 0 0,0 1 0 0 0,0 0 0 0 0,0 0 0 0 0,-1 1 1 0 0,0 1-1 0 0,0 0 0 0 0,-1 1 0 0 0,0 0 0 0 0,0 1 0 0 0,0 1 0 0 0,0 0 0 0 0,0 1 0 0 0,-1 1 0 0 0,1 0 0 0 0,-1 1 0 0 0,0 0 1 0 0,1 1-1 0 0,0 1 0 0 0,-1 0 0 0 0,1 1 0 0 0,0 1 0 0 0,0 0 0 0 0,0 0 0 0 0,1 2 0 0 0,-1 0 0 0 0,1 0 0 0 0,1 1 0 0 0,-2 2 118 0 0,-57 43-2884 0 0,27-13-4429 0 0,21-19-4510 0 0</inkml:trace>
  <inkml:trace contextRef="#ctx0" brushRef="#br0" timeOffset="468.292">93 686 11266 0 0,'0'0'1838'0'0,"0"0"-234"0"0,0 0-43 0 0,0 0 15 0 0,0 0-128 0 0,0 0-259 0 0,0 0-284 0 0,0 0-198 0 0,0 0-109 0 0,0 0-93 0 0,0 0-66 0 0,0 0-90 0 0,0 0-75 0 0,-1-12-61 0 0,-3-38-42 0 0,5 48-157 0 0,-1 0 1 0 0,0 0 0 0 0,0 0-1 0 0,1 0 1 0 0,-1 0 0 0 0,1 0-1 0 0,0 0 1 0 0,0 0 0 0 0,0 0-1 0 0,0 0 1 0 0,0 0 0 0 0,0 0-1 0 0,0 1 1 0 0,0-1 0 0 0,1 0-1 0 0,-1 1 1 0 0,1-1 0 0 0,-1 1-1 0 0,1-1 1 0 0,-1 1 0 0 0,1 0-1 0 0,0 0 1 0 0,0 0 0 0 0,0 0-1 0 0,1-1-13 0 0,6-3 37 0 0,115-60 431 0 0,-115 61-425 0 0,1 1-1 0 0,-1 0 0 0 0,1 1 0 0 0,0 0 0 0 0,0 0 0 0 0,0 1 1 0 0,0 0-1 0 0,0 1 0 0 0,0 0 0 0 0,0 1 0 0 0,0 0 0 0 0,-1 0 1 0 0,1 1-1 0 0,0 1 0 0 0,0-1 0 0 0,-1 2 0 0 0,0-1 0 0 0,1 1 1 0 0,-1 1-1 0 0,-1-1 0 0 0,1 2 0 0 0,3 1-43 0 0,21 17 286 0 0,1-1 0 0 0,1-2 0 0 0,1-1 0 0 0,0-2 0 0 0,2-2 0 0 0,16 4-286 0 0,-50-18 38 0 0,0 0-1 0 0,-1-1 1 0 0,1 0-1 0 0,0 0 1 0 0,0 0-1 0 0,0 0 1 0 0,0-1-1 0 0,0 0 1 0 0,0 1-1 0 0,0-1 1 0 0,0-1-1 0 0,0 1 1 0 0,0 0-1 0 0,0-1 1 0 0,0 0-1 0 0,0 0 1 0 0,-1 0-1 0 0,1-1 1 0 0,0 1-1 0 0,0-1 1 0 0,-1 0-1 0 0,1 0 1 0 0,-1 0-1 0 0,0 0 1 0 0,0-1-1 0 0,0 1 1 0 0,0-1-1 0 0,0 0 1 0 0,0 0-1 0 0,0 0 1 0 0,-1 0-1 0 0,0-1 1 0 0,0 1-1 0 0,0 0 1 0 0,1-4-38 0 0,18-20-471 0 0,-1 0-2738 0 0,-14 4-7690 0 0,-6 19-1321 0 0</inkml:trace>
  <inkml:trace contextRef="#ctx0" brushRef="#br0" timeOffset="1382.585">1143 209 10002 0 0,'0'0'1922'0'0,"0"0"-403"0"0,0 0-226 0 0,0 0-204 0 0,0 0-245 0 0,0 0-221 0 0,0 0-131 0 0,0 0 19 0 0,0 0 127 0 0,0 0 95 0 0,0 0-5 0 0,0 0-71 0 0,0 0-113 0 0,8 7-41 0 0,74 44 1157 0 0,-45-41-1309 0 0,0-1 0 0 0,0-2 0 0 0,1-1-1 0 0,-1-2 1 0 0,1-2 0 0 0,0-2 0 0 0,0-1-1 0 0,11-3-350 0 0,129-15 495 0 0,-113 8-407 0 0,-65 11-111 0 0,0 0-6 0 0,0 0 0 0 0,0 0-17 0 0,0 0-12 0 0,0 0-30 0 0,0 0-60 0 0,0 0-60 0 0,-12 4-2402 0 0,-10 8-4938 0 0,18-10 4244 0 0,-1-1-8120 0 0</inkml:trace>
  <inkml:trace contextRef="#ctx0" brushRef="#br0" timeOffset="1683.467">1176 540 9890 0 0,'0'0'2397'0'0,"0"0"-830"0"0,0 0-399 0 0,0 0-141 0 0,0 0-67 0 0,0 0-29 0 0,0 0-42 0 0,0 0-28 0 0,0 0 7 0 0,0 0-35 0 0,0 0-74 0 0,0 0-85 0 0,0 0-80 0 0,19 6-60 0 0,61 17-42 0 0,23-17 656 0 0,80-33-173 0 0,43 7-3001 0 0,-211 19 182 0 0,-4-1-3491 0 0,-5 1-6442 0 0</inkml:trace>
  <inkml:trace contextRef="#ctx0" brushRef="#br0" timeOffset="3521.227">1636 16 0 0 0,'0'0'692'0'0,"0"0"583"0"0,0 0 119 0 0,0 0 18 0 0,0 0 14 0 0,0 0 94 0 0,0 0 55 0 0,0 0-84 0 0,0 0-123 0 0,0 0-186 0 0,0 0-205 0 0,0 0-170 0 0,0 0-159 0 0,14-16 2597 0 0,-13 26 3807 0 0,-11 18-7705 0 0,7-22 1249 0 0,-92 308 533 0 0,-78 76-574 0 0,111-275-547 0 0,22-46-64 0 0,35-79-3811 0 0,21-6 222 0 0,-8 8-899 0 0,-2 1-6650 0 0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01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1 733 6993 0 0,'0'0'2254'0'0,"0"0"-683"0"0,0 0-284 0 0,0 0-12 0 0,0 0-40 0 0,0 0-120 0 0,0 0-192 0 0,0 0-204 0 0,0 0-92 0 0,0 0 45 0 0,0 0 100 0 0,4 3 81 0 0,62 21 2208 0 0,192 3 385 0 0,-80-23-2935 0 0,-178-4-567 0 0,0 0-34 0 0,3-9-1175 0 0,-1 3-2108 0 0,-1 1-4463 0 0,-1 1-3705 0 0</inkml:trace>
  <inkml:trace contextRef="#ctx0" brushRef="#br0" timeOffset="285.606">31 914 11843 0 0,'0'0'1719'0'0,"0"0"-810"0"0,0 0-307 0 0,0 0 123 0 0,0 0 225 0 0,0 0 134 0 0,0 0 0 0 0,0 0-44 0 0,0 0-52 0 0,0 0-67 0 0,0 0-77 0 0,0 0-99 0 0,18 6-117 0 0,58 21-77 0 0,11-14 628 0 0,98-10-249 0 0,-137 13-2817 0 0,-47-16 690 0 0,-1 0-872 0 0,0 0-2543 0 0,0 0-5115 0 0</inkml:trace>
  <inkml:trace contextRef="#ctx0" brushRef="#br0" timeOffset="953.238">228 509 5001 0 0,'0'0'2505'0'0,"0"0"-668"0"0,0 0-258 0 0,0 0 12 0 0,0 0 8 0 0,0 0-117 0 0,0 0-138 0 0,0 0-225 0 0,0 0-239 0 0,0 0-185 0 0,0 0-195 0 0,0 0-145 0 0,0 0-79 0 0,-7-2-15 0 0,-18-4 20 0 0,25 37 973 0 0,11-17-970 0 0,1 1 0 0 0,0-2-1 0 0,2 0 1 0 0,-1 0-1 0 0,1-1 1 0 0,1-1-1 0 0,0-1 1 0 0,1 0-1 0 0,0 0 1 0 0,5 0-284 0 0,156 78 771 0 0,-94-30-522 0 0,-82-46 467 0 0,-23 5-508 0 0,16-14-121 0 0,-81 98 181 0 0,-7 10-148 0 0,-98 92 61 0 0,151-141-193 0 0,41-62 2 0 0,2-23-5829 0 0,0 16 68 0 0,4 3-6071 0 0</inkml:trace>
  <inkml:trace contextRef="#ctx0" brushRef="#br0" timeOffset="3783.823">1405 505 4497 0 0,'0'0'2659'0'0,"0"0"-1236"0"0,0 0-537 0 0,0 0-11 0 0,0 0 122 0 0,0 0 78 0 0,0 0-39 0 0,0 0-148 0 0,0 0-182 0 0,0 0-117 0 0,0 0-79 0 0,-18 4-74 0 0,-58 10-36 0 0,73-14-347 0 0,0 1 0 0 0,0-1-1 0 0,0 1 1 0 0,0 0 0 0 0,0 0 0 0 0,0 0 0 0 0,0 1 0 0 0,0-1-1 0 0,0 1 1 0 0,1 0 0 0 0,-1-1 0 0 0,1 1 0 0 0,-1 0 0 0 0,1 0-1 0 0,0 1 1 0 0,-1-1 0 0 0,1 0 0 0 0,0 1 0 0 0,1 0 0 0 0,-2 1-53 0 0,-6 8 217 0 0,-4 5-111 0 0,1 0 1 0 0,1 1 0 0 0,0 0 0 0 0,1 1 0 0 0,1 0 0 0 0,1 1-1 0 0,1 0 1 0 0,1 0 0 0 0,0 0 0 0 0,1 4-107 0 0,3-20 20 0 0,0 0 0 0 0,1 1 0 0 0,0-1 0 0 0,0 1 1 0 0,0-1-1 0 0,0 1 0 0 0,0 0 0 0 0,1-1 0 0 0,0 1 1 0 0,0 0-1 0 0,0-1 0 0 0,1 1 0 0 0,-1 0 0 0 0,1-1 0 0 0,0 1 1 0 0,1-1-1 0 0,-1 0 0 0 0,1 1 0 0 0,0-1 0 0 0,0 0 0 0 0,0 0 1 0 0,0 0-1 0 0,1 0 0 0 0,0 0 0 0 0,0 0 0 0 0,0-1 0 0 0,0 1 1 0 0,0-1-1 0 0,1 0 0 0 0,-1 0 0 0 0,1 0 0 0 0,0-1 0 0 0,0 1 1 0 0,0-1-1 0 0,0 0 0 0 0,0 0 0 0 0,1-1 0 0 0,-1 1 0 0 0,1-1 1 0 0,0 1-21 0 0,5-2 171 0 0,0 0 0 0 0,1-1 1 0 0,-1 0-1 0 0,0-1 0 0 0,0 0 0 0 0,0 0 1 0 0,0-1-1 0 0,0 0 0 0 0,0-1 1 0 0,-1 0-1 0 0,0 0 0 0 0,1-1 1 0 0,-2-1-1 0 0,1 1 0 0 0,-1-2 0 0 0,8-5-171 0 0,111-128 1203 0 0,-110 116-1170 0 0,-1-1 0 0 0,-2-1 0 0 0,0 0 0 0 0,-2-1 0 0 0,-1-1 0 0 0,-1 0 0 0 0,-2 0 0 0 0,0-1 0 0 0,-2 0 0 0 0,-1 0 0 0 0,-2 0 1 0 0,0-1-1 0 0,-2-1-33 0 0,-1 2-18 0 0,2 7-26 0 0,-1 0 0 0 0,-1 0 1 0 0,-1 0-1 0 0,-1 1 0 0 0,-1-1 0 0 0,-1 0 0 0 0,0 1 0 0 0,-2 0 0 0 0,-1 0 0 0 0,0 1 0 0 0,-1-1 0 0 0,-6-7 44 0 0,13 26-9 0 0,-1 0-1 0 0,0-1 1 0 0,0 1 0 0 0,1 1-1 0 0,-1-1 1 0 0,0 0-1 0 0,0 0 1 0 0,-1 1-1 0 0,1-1 1 0 0,0 1-1 0 0,-1-1 1 0 0,1 1-1 0 0,0 0 1 0 0,-1 0-1 0 0,1 0 1 0 0,-1 1-1 0 0,0-1 1 0 0,1 0-1 0 0,-1 1 1 0 0,0 0-1 0 0,1 0 1 0 0,-1 0-1 0 0,0 0 1 0 0,1 0-1 0 0,-1 0 1 0 0,0 0-1 0 0,1 1 1 0 0,-1 0 0 0 0,0-1-1 0 0,1 1 1 0 0,-1 0-1 0 0,1 0 1 0 0,-1 1-1 0 0,1-1 1 0 0,0 0-1 0 0,0 1 1 0 0,-1 0 9 0 0,-10 16 17 0 0,1 2 0 0 0,0-1 0 0 0,2 2 1 0 0,0-1-1 0 0,1 1 0 0 0,1 1 1 0 0,1 0-1 0 0,1 0 0 0 0,1 0 0 0 0,1 1 1 0 0,1-1-1 0 0,1 1 0 0 0,1 0 0 0 0,1 0 1 0 0,1 0-1 0 0,1-1 0 0 0,1 3-17 0 0,3 9 125 0 0,0 1-1 0 0,2-1 1 0 0,2 0-1 0 0,1 0 0 0 0,2-2 1 0 0,1 1-1 0 0,1-2 1 0 0,9 12-125 0 0,-18-29 95 0 0,67 136 887 0 0,-72-108-654 0 0,-4-41-867 0 0,0-5-8212 0 0,3 0-471 0 0</inkml:trace>
  <inkml:trace contextRef="#ctx0" brushRef="#br0" timeOffset="4524.932">1968 367 3145 0 0,'0'0'3128'0'0,"0"0"-1359"0"0,0 0-502 0 0,0 0 57 0 0,0 0 162 0 0,0 0 85 0 0,0 0-127 0 0,0 0-263 0 0,0 0-299 0 0,0 0-201 0 0,0 0-128 0 0,0 0-76 0 0,0 0-22 0 0,1-4-43 0 0,7-11-40 0 0,-6 11-51 0 0,2 31 1148 0 0,14 41 256 0 0,-9-33 262 0 0,-9-34-1890 0 0,0-1 7 0 0,0 0-12 0 0,0 0-4 0 0,0 0 0 0 0,0 0-3 0 0,0 0-10 0 0,0 0-2 0 0,0 0-1 0 0,-4 23 187 0 0,-2-6-211 0 0,1 0-1 0 0,0 1 1 0 0,2-1 0 0 0,0 1 0 0 0,0 0 0 0 0,2 0-1 0 0,0 13-47 0 0,-12 95 334 0 0,9 18 146 0 0,4-95-341 0 0,0-48-133 0 0,0-1 8 0 0,0 3-4 0 0,0-2 4 0 0,0-1-4 0 0,0 0 5 0 0,0 0 0 0 0,0 0-3 0 0,0 0-3 0 0,9-58-3539 0 0,3 35-7224 0 0,-6 15-1228 0 0</inkml:trace>
  <inkml:trace contextRef="#ctx0" brushRef="#br0" timeOffset="5019.576">2178 494 11362 0 0,'0'0'1685'0'0,"0"0"-654"0"0,0 0-386 0 0,0 0 7 0 0,0 0 179 0 0,0 0 148 0 0,0 0 29 0 0,0 0-96 0 0,0 0-153 0 0,0 0-153 0 0,0 0-104 0 0,0 0-89 0 0,0 0-72 0 0,2 28-49 0 0,7 89-52 0 0,24 39 659 0 0,0-26-255 0 0,-32-129-577 0 0,1-1 0 0 0,0 0-1 0 0,0 0 1 0 0,-1-1 0 0 0,1 1 0 0 0,0 0 0 0 0,0-1-1 0 0,-1 1 1 0 0,1-1 0 0 0,0 1 0 0 0,-1-1-1 0 0,1 0 1 0 0,0 1 0 0 0,-1-1 0 0 0,1 0 0 0 0,-1 0-1 0 0,0 0 1 0 0,1 0 0 0 0,-1-1 0 0 0,0 1 0 0 0,1 0-1 0 0,-1-1 1 0 0,0 1 0 0 0,0 0 0 0 0,0-1-1 0 0,0 0 1 0 0,-1 1 0 0 0,1-1 0 0 0,0 1 0 0 0,-1-1-1 0 0,1 0 1 0 0,-1 1 0 0 0,1-1 0 0 0,-1 0-1 0 0,0 0 1 0 0,0 1 0 0 0,1-1-67 0 0,2-5 111 0 0,34-58-3 0 0,-3-1 1 0 0,-4-2-1 0 0,10-32-108 0 0,-23 42-101 0 0,-17 57 26 0 0,0 1-23 0 0,0 0-62 0 0,0 0-68 0 0,-5 19-1441 0 0,2-10 182 0 0,-1 1-4401 0 0,4-6-4225 0 0</inkml:trace>
  <inkml:trace contextRef="#ctx0" brushRef="#br0" timeOffset="5518.017">2266 282 5481 0 0,'0'0'2579'0'0,"0"0"-1000"0"0,0 0-426 0 0,0 0 14 0 0,0 0 66 0 0,0 0 23 0 0,0 0-67 0 0,0 0-169 0 0,0 0-208 0 0,0 0-217 0 0,0 0-160 0 0,0 0-62 0 0,0 0 22 0 0,-5 3 70 0 0,-16 14 595 0 0,49-12-340 0 0,0-1 0 0 0,0-1-1 0 0,1-1 1 0 0,-1-2 0 0 0,0-1-1 0 0,12-2-719 0 0,46 0 494 0 0,-69 8-118 0 0,-27-7 567 0 0,-55-55-774 0 0,62 53-251 0 0,1 0 0 0 0,-1 0-1 0 0,1 0 1 0 0,0 0 0 0 0,1 0-1 0 0,-1-1 1 0 0,0 1 0 0 0,1-1-1 0 0,0 1 1 0 0,0-1 0 0 0,1 0-1 0 0,-1 1 1 0 0,1-1 0 0 0,0 0-1 0 0,0 1 1 0 0,1-3 82 0 0,11-3-2361 0 0,-4 8-3421 0 0,-1 2-5689 0 0</inkml:trace>
  <inkml:trace contextRef="#ctx0" brushRef="#br0" timeOffset="5854.582">2740 201 13395 0 0,'0'0'1814'0'0,"0"0"-610"0"0,0 0-223 0 0,0 0 46 0 0,0 0 60 0 0,0 0 23 0 0,0 0-102 0 0,0 0-185 0 0,0 0-166 0 0,0 0-121 0 0,0 0-105 0 0,0 0-68 0 0,-5 32-30 0 0,-14 99-55 0 0,14 19 442 0 0,5 188-707 0 0,-12-299-802 0 0,-1-27-4347 0 0,11-9-833 0 0,2-3-5540 0 0</inkml:trace>
  <inkml:trace contextRef="#ctx0" brushRef="#br0" timeOffset="6276.162">900 1095 1120 0 0,'0'0'3170'0'0,"0"0"-1088"0"0,0 0-402 0 0,0 0 18 0 0,0 0 38 0 0,40-2-97 0 0,128-6-160 0 0,183-1 3985 0 0,881-43-1412 0 0,-1032 38-4711 0 0,-156 8 373 0 0,-13 2-3302 0 0,-10 3-6113 0 0,-18 1-185 0 0</inkml:trace>
  <inkml:trace contextRef="#ctx0" brushRef="#br0" timeOffset="6871.365">1707 1419 6265 0 0,'0'0'2741'0'0,"0"0"-1121"0"0,0 0-441 0 0,0 0 41 0 0,0 0 61 0 0,0 0-82 0 0,0 0-154 0 0,0 0-165 0 0,0 0-131 0 0,0 0-115 0 0,0 0-127 0 0,0 0-120 0 0,0 0-103 0 0,-27 16-83 0 0,-88 54-65 0 0,60-22 4 0 0,48-37-120 0 0,2-4-22 0 0,0 0 0 0 0,0 0 0 0 0,1 0 0 0 0,0 0 0 0 0,0 1 0 0 0,1-1 0 0 0,0 1 0 0 0,0 0 0 0 0,1 0 0 0 0,0 0 0 0 0,0 1 0 0 0,1-1 0 0 0,0 0 0 0 0,0 1 0 0 0,1-1 0 0 0,1 7 2 0 0,1-11 25 0 0,1 0-1 0 0,0 0 1 0 0,1 0-1 0 0,-1-1 1 0 0,1 1-1 0 0,-1-1 1 0 0,1 0-1 0 0,0 0 0 0 0,0-1 1 0 0,0 1-1 0 0,1-1 1 0 0,-1 0-1 0 0,1 0 1 0 0,-1 0-1 0 0,1 0 1 0 0,0-1-1 0 0,0 0 0 0 0,4 1-24 0 0,14-1 201 0 0,0-1 0 0 0,0-1 0 0 0,1-1 0 0 0,-1 0 0 0 0,0-2 0 0 0,-1-1 0 0 0,1-1 0 0 0,-1-1 0 0 0,0-1 0 0 0,-1-1 0 0 0,0 0 0 0 0,0-2 0 0 0,-1 0 0 0 0,0-2-1 0 0,12-9-200 0 0,-3 2 150 0 0,-2-1 0 0 0,1-1 0 0 0,-2-1 0 0 0,-1-2 0 0 0,-2 0 0 0 0,0-2 0 0 0,-1 0 0 0 0,0-4-150 0 0,-11 15 6 0 0,-1 0 0 0 0,0-1 0 0 0,-2 0 0 0 0,0 0 0 0 0,0-1 0 0 0,-2 0 0 0 0,0 0 0 0 0,-2-1 0 0 0,1 1 0 0 0,-2-1 0 0 0,-1 0 0 0 0,0 0 0 0 0,-2-1 0 0 0,0 1 0 0 0,-1-9-6 0 0,0 22-22 0 0,0-1 1 0 0,0 1-1 0 0,-1-1 0 0 0,0 1 0 0 0,0 0 1 0 0,0 0-1 0 0,-1 0 0 0 0,1 0 0 0 0,-2 0 1 0 0,1 0-1 0 0,-1 1 0 0 0,0-1 0 0 0,0 1 1 0 0,0 0-1 0 0,0 0 0 0 0,-1 1 0 0 0,0-1 1 0 0,0 1-1 0 0,-1 0 0 0 0,1 0 0 0 0,-1 1 1 0 0,1 0-1 0 0,-1 0 0 0 0,0 0 0 0 0,-1 0 1 0 0,1 1-1 0 0,0 0 0 0 0,-1 1 0 0 0,1-1 1 0 0,-1 1-1 0 0,1 1 0 0 0,-1-1 0 0 0,1 1 1 0 0,-1 0-1 0 0,0 0 0 0 0,1 1 0 0 0,-1 0 1 0 0,1 0-1 0 0,-1 1 0 0 0,1 0 0 0 0,0 0 1 0 0,-5 2 21 0 0,-1 2-11 0 0,1 0 0 0 0,0 0 1 0 0,0 2-1 0 0,0-1 0 0 0,1 1 1 0 0,0 1-1 0 0,0 0 0 0 0,1 0 1 0 0,1 1-1 0 0,-1 0 1 0 0,2 0-1 0 0,-1 1 0 0 0,1 0 1 0 0,1 0-1 0 0,0 1 0 0 0,1 0 1 0 0,0 0-1 0 0,0 0 1 0 0,2 1-1 0 0,-1-1 0 0 0,2 1 1 0 0,0 0-1 0 0,0 0 0 0 0,1 0 1 0 0,1 0-1 0 0,0 0 1 0 0,1 0-1 0 0,0 0 0 0 0,1 0 1 0 0,0 0-1 0 0,1-1 0 0 0,1 1 1 0 0,0-1-1 0 0,1 2 11 0 0,5 2-41 0 0,0-1 0 0 0,2 0 0 0 0,0 0 0 0 0,0-1 0 0 0,2-1 0 0 0,-1 0 0 0 0,2-1 0 0 0,0 0 0 0 0,0-1 0 0 0,1-1 0 0 0,0 0 0 0 0,1-1 0 0 0,0-1 0 0 0,0-1 0 0 0,1 0 0 0 0,0-1 0 0 0,0-1 0 0 0,0-1 1 0 0,1-1-1 0 0,0 0 0 0 0,-1-1 0 0 0,13-1 41 0 0,-12-4-2972 0 0,-12-2-2509 0 0,-1 1-5737 0 0</inkml:trace>
  <inkml:trace contextRef="#ctx0" brushRef="#br0" timeOffset="7285.612">2526 1211 9458 0 0,'0'0'3239'0'0,"0"0"-1860"0"0,0 0-529 0 0,0 0 223 0 0,0 0 282 0 0,0 0 102 0 0,0 0-182 0 0,0 0-230 0 0,0 0-198 0 0,0 0-161 0 0,0 0-134 0 0,0 0-128 0 0,0 0-118 0 0,-11 34-71 0 0,-33 105-48 0 0,-22 26 329 0 0,56-146-493 0 0,1-3-16 0 0,0 0 0 0 0,1 1 0 0 0,1 0 0 0 0,1 0 0 0 0,0 1 0 0 0,1 0 0 0 0,1 0 0 0 0,1 0 0 0 0,0 0 0 0 0,2 3-7 0 0,2-19 11 0 0,1 0 0 0 0,0 1 0 0 0,0-1 0 0 0,1 0 0 0 0,-1 0 0 0 0,0 0 0 0 0,1 0 0 0 0,-1-1 0 0 0,1 1 0 0 0,0-1 0 0 0,-1 0-1 0 0,1 1 1 0 0,0-1 0 0 0,0 0 0 0 0,0 0 0 0 0,0-1 0 0 0,0 1 0 0 0,0-1 0 0 0,0 1 0 0 0,0-1 0 0 0,0 0 0 0 0,0 0 0 0 0,0-1 0 0 0,0 1-1 0 0,0 0 1 0 0,1-1-11 0 0,19-2 147 0 0,0 0 1 0 0,0-2-1 0 0,0 0 0 0 0,-1-1 0 0 0,0-2 0 0 0,0 0 0 0 0,-1-1 0 0 0,0-1 0 0 0,0-1 0 0 0,7-7-147 0 0,-27 18-30 0 0,-1 0 0 0 0,1 1 0 0 0,0-1-1 0 0,-1 0 1 0 0,1 0 0 0 0,0 0-1 0 0,-1 0 1 0 0,1-1 0 0 0,0 1 0 0 0,-1 0-1 0 0,1 0 1 0 0,0 0 0 0 0,-1 0 0 0 0,1-1-1 0 0,0 1 1 0 0,-1 0 0 0 0,1-1-1 0 0,-1 1 1 0 0,1 0 0 0 0,-1-1 0 0 0,1 1-1 0 0,-1-1 1 0 0,1 1 0 0 0,-1-1 0 0 0,1 1-1 0 0,-1-1 1 0 0,1 1 0 0 0,-1-1-1 0 0,0 1 1 0 0,1-1 0 0 0,-1 0 0 0 0,0 1-1 0 0,0-1 1 0 0,1 0 0 0 0,-1 1-1 0 0,0-1 1 0 0,0 0 0 0 0,0 1 0 0 0,0-1-1 0 0,0 0 1 0 0,0 1 0 0 0,0-1 0 0 0,0 0-1 0 0,0 1 1 0 0,0-1 0 0 0,0 0-1 0 0,0 1 1 0 0,-1-1 0 0 0,1 0 0 0 0,0 1-1 0 0,0-1 1 0 0,-1 1 0 0 0,1-1 0 0 0,0 0-1 0 0,-1 1 1 0 0,1-1 0 0 0,-1 1-1 0 0,1-1 1 0 0,-1 1 0 0 0,1-1 0 0 0,-1 1-1 0 0,1-1 1 0 0,-1 1 0 0 0,1 0 0 0 0,-1-1-1 0 0,1 1 1 0 0,-1 0 30 0 0,-14-1-2621 0 0,7 1-4116 0 0,3 0-4840 0 0</inkml:trace>
  <inkml:trace contextRef="#ctx0" brushRef="#br0" timeOffset="7540.446">2191 1457 9770 0 0,'0'0'4572'0'0,"0"0"-2761"0"0,0 0-847 0 0,0 0 90 0 0,0 0 52 0 0,0 0-36 0 0,0 0-99 0 0,36-2-126 0 0,112-6-116 0 0,84-28 412 0 0,-190 25-2381 0 0,-15 3-5534 0 0,-17 4-4620 0 0</inkml:trace>
  <inkml:trace contextRef="#ctx0" brushRef="#br0" timeOffset="8074.925">3285 856 1896 0 0,'0'0'2158'0'0,"0"0"40"0"0,0 0 105 0 0,0 0 98 0 0,0 0-130 0 0,0 0-340 0 0,0 0-360 0 0,0 0-305 0 0,0 0-245 0 0,0 0-170 0 0,0 0-110 0 0,0 0-72 0 0,0 0-47 0 0,4-1-28 0 0,164-14 2904 0 0,292-7-1908 0 0,-410 18-1722 0 0,-64 2-1607 0 0,-5 0-1522 0 0,7 2-2024 0 0,7 0-6334 0 0</inkml:trace>
  <inkml:trace contextRef="#ctx0" brushRef="#br0" timeOffset="8420.894">3306 1064 4745 0 0,'0'0'4670'0'0,"0"0"-2652"0"0,0 0-830 0 0,0 0 41 0 0,0 0 72 0 0,0 0-31 0 0,0 0-161 0 0,0 0-178 0 0,0 0-99 0 0,0 0-49 0 0,0 0-45 0 0,0 0-46 0 0,4 15-56 0 0,11 45-38 0 0,-14-58-571 0 0,-1-1 1 0 0,0 0 0 0 0,1 0-1 0 0,-1 0 1 0 0,1 0 0 0 0,-1 0-1 0 0,1 0 1 0 0,0 0 0 0 0,-1 0 0 0 0,1 0-1 0 0,0 0 1 0 0,0 0 0 0 0,0 0-1 0 0,0 0 1 0 0,-1 0 0 0 0,1-1 0 0 0,0 1-1 0 0,1 0 1 0 0,-1-1 0 0 0,0 1-1 0 0,0 0 1 0 0,0-1 0 0 0,0 0 0 0 0,0 1-1 0 0,0-1 1 0 0,1 0 0 0 0,-1 1-1 0 0,0-1 1 0 0,0 0 0 0 0,1 0 0 0 0,-1 0-1 0 0,0 0 1 0 0,0 0 0 0 0,0-1-1 0 0,1 1-27 0 0,5 0 199 0 0,28 2 334 0 0,1-2 0 0 0,-1-2 0 0 0,0-1 1 0 0,0-1-1 0 0,0-2 0 0 0,22-8-533 0 0,202-40 612 0 0,-183 42-2516 0 0,-72 10-685 0 0,-4 0-5378 0 0,0-2-4011 0 0</inkml:trace>
  <inkml:trace contextRef="#ctx0" brushRef="#br0" timeOffset="8871.874">3936 359 9226 0 0,'0'0'2502'0'0,"0"0"-810"0"0,0 0-304 0 0,0 0 17 0 0,0 0-42 0 0,0 0-166 0 0,0 0-268 0 0,0 0-276 0 0,0 0-89 0 0,0 0 8 0 0,0 0 36 0 0,0 0 27 0 0,0 0-31 0 0,-7 24-60 0 0,-22 80-61 0 0,-52 223 1459 0 0,32-174-1778 0 0,-6-2 0 0 0,-11 7-164 0 0,-42 32-171 0 0,91-130-916 0 0,36-59-2044 0 0,-8-2-1763 0 0,-6-2-3376 0 0</inkml:trace>
  <inkml:trace contextRef="#ctx0" brushRef="#br0" timeOffset="9621.607">4670 702 0 0 0,'0'0'1247'0'0,"0"0"249"0"0,0 0 166 0 0,0 0-36 0 0,0 0-101 0 0,0 0-91 0 0,0 0-100 0 0,0 0-45 0 0,0 0-1 0 0,0 0-6 0 0,0 0 40 0 0,0 0-3 0 0,14-8-34 0 0,41-22-99 0 0,-164 113 2173 0 0,84-57-3270 0 0,1 1-1 0 0,1 1 1 0 0,2 1 0 0 0,0 1-1 0 0,3 1 1 0 0,0 1-1 0 0,2 0 1 0 0,1 1 0 0 0,1 4-89 0 0,9-27 31 0 0,1 0 1 0 0,0 0-1 0 0,0 0 0 0 0,1 0 1 0 0,1 1-1 0 0,0-1 1 0 0,0 1-1 0 0,1 0 1 0 0,0-1-1 0 0,1 1 0 0 0,0 0 1 0 0,1 0-1 0 0,0-1 1 0 0,1 1-1 0 0,0 0 1 0 0,1-1-1 0 0,0 0 0 0 0,0 1 1 0 0,1-1-1 0 0,0-1 1 0 0,1 1-1 0 0,0-1 1 0 0,1 1-1 0 0,0-1 0 0 0,0-1 1 0 0,1 1-1 0 0,0-1 1 0 0,1 0-1 0 0,0-1 1 0 0,7 6-32 0 0,5-5 168 0 0,0 0 1 0 0,0-2 0 0 0,1 0-1 0 0,0-1 1 0 0,0-1 0 0 0,1-1-1 0 0,-1-1 1 0 0,0-1 0 0 0,1-1 0 0 0,-1-1-1 0 0,1-1 1 0 0,7-2-169 0 0,2 1 159 0 0,-1-1 1 0 0,0-2-1 0 0,-1-2 0 0 0,1 0 1 0 0,-1-2-1 0 0,-1-1 0 0 0,0-1 1 0 0,-1-2-1 0 0,0-1 0 0 0,-1 0 0 0 0,-1-2 1 0 0,0-1-1 0 0,2-4-159 0 0,-16 10 44 0 0,0-1 0 0 0,-1 1 0 0 0,0-2 0 0 0,-1 1 0 0 0,-1-1 0 0 0,0-1 0 0 0,-1 1 0 0 0,0-2 0 0 0,-1 1 0 0 0,-1 0 0 0 0,0-1 0 0 0,-2 0 0 0 0,1 0 0 0 0,-2 0 0 0 0,0-1 0 0 0,-1 1 0 0 0,-1 0 0 0 0,-1-1 0 0 0,0 1 0 0 0,-1-1-44 0 0,-2 1-44 0 0,-1 1-1 0 0,0-1 1 0 0,-1 1 0 0 0,-1 0-1 0 0,-1 0 1 0 0,0 0-1 0 0,-1 1 1 0 0,0 1 0 0 0,-1 0-1 0 0,-1 0 1 0 0,0 1-1 0 0,-1 0 1 0 0,0 1 0 0 0,-1 0-1 0 0,0 1 1 0 0,0 0-1 0 0,-14-6 45 0 0,12 7-186 0 0,-1 1 0 0 0,0 0 0 0 0,0 1 0 0 0,-1 1 0 0 0,1 1 0 0 0,-2 0 0 0 0,1 1 0 0 0,0 1 0 0 0,-1 1-1 0 0,1 0 1 0 0,-1 2 0 0 0,1 0 0 0 0,-1 0 0 0 0,0 2 0 0 0,1 0 0 0 0,-1 1 0 0 0,-7 3 186 0 0,-9 3-1272 0 0,1 1 1 0 0,0 2 0 0 0,1 2-1 0 0,0 0 1 0 0,-8 7 1271 0 0,-13 10-4380 0 0,19-9-1522 0 0,7-2-2911 0 0</inkml:trace>
  <inkml:trace contextRef="#ctx0" brushRef="#br0" timeOffset="9956.614">4262 964 2433 0 0,'0'0'2716'0'0,"0"0"-158"0"0,0 0 25 0 0,0 0-37 0 0,0 0-311 0 0,0 0-496 0 0,0 0-422 0 0,0 0-245 0 0,0 0-135 0 0,0 0-81 0 0,0 0-70 0 0,0 0-67 0 0,0 0-72 0 0,9-2-75 0 0,77-4 2330 0 0,-26 19-2279 0 0,0-3 1 0 0,0-2-1 0 0,1-4 1 0 0,33-1-624 0 0,-73-3 81 0 0,816 24 516 0 0,-810-28-767 0 0,-25 0-905 0 0,-1-3-11053 0 0,-1 7 496 0 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49:53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827 251 8682 0 0,'0'0'1029'0'0,"0"0"-431"0"0,0 0-225 0 0,0 0 123 0 0,0 0 335 0 0,0 0 304 0 0,0 0 123 0 0,0 0-93 0 0,0 0-240 0 0,0 0-264 0 0,0 0-170 0 0,2-9-95 0 0,9-27-32 0 0,-9 27 0 0 0,-2 9 15 0 0,0 0-7 0 0,0 0-25 0 0,0 0-30 0 0,0 17 737 0 0,-35 178 708 0 0,18-126-1579 0 0,-72 289 224 0 0,50-215-390 0 0,-7-1-1 0 0,-43 88-16 0 0,59-160-1697 0 0,73-231-1239 0 0,102-318-5295 0 0,-60 158 6456 0 0,-52 195 2803 0 0,-14 41 488 0 0,-14 30 2992 0 0,-5 54-3885 0 0,0 1-60 0 0,0 0-83 0 0,0 0-89 0 0,0 0-88 0 0,0 0-65 0 0,0 12 237 0 0,-2 21-94 0 0,3 0-1 0 0,0-1 1 0 0,2 1 0 0 0,1-1-1 0 0,2 0 1 0 0,1 0 0 0 0,8 19-381 0 0,40 114 341 0 0,-7 3-1 0 0,-6 8-340 0 0,-38-159 16 0 0,1 8-10 0 0,1 0 1 0 0,1-1-1 0 0,1 0 0 0 0,1-1 1 0 0,1 0-1 0 0,1 0 0 0 0,6 7-6 0 0,-17-29 7 0 0,1-1 0 0 0,-1 1 0 0 0,0 0 0 0 0,0-1 0 0 0,1 1 0 0 0,-1-1 0 0 0,1 1 0 0 0,-1 0 0 0 0,1-1 0 0 0,-1 1 0 0 0,1-1 0 0 0,-1 1 0 0 0,1-1 0 0 0,-1 0 0 0 0,1 1 0 0 0,-1-1 0 0 0,1 1 0 0 0,0-1 0 0 0,-1 0 0 0 0,1 0 0 0 0,0 1 0 0 0,-1-1 0 0 0,1 0 0 0 0,0 0 0 0 0,-1 0 0 0 0,1 0 1 0 0,0 0-1 0 0,0 0 0 0 0,-1 0 0 0 0,1 0 0 0 0,0 0 0 0 0,-1 0 0 0 0,1 0 0 0 0,0 0 0 0 0,0 0 0 0 0,-1-1 0 0 0,1 1 0 0 0,0 0 0 0 0,-1 0 0 0 0,1-1 0 0 0,-1 1 0 0 0,1 0 0 0 0,0-1 0 0 0,-1 1 0 0 0,1-1 0 0 0,-1 1 0 0 0,1-1 0 0 0,-1 1 0 0 0,1-1 0 0 0,-1 0 0 0 0,0 1 0 0 0,1-1-7 0 0,20-40 914 0 0,-16 29-850 0 0,34-90 214 0 0,-4-2 1 0 0,-5-1-1 0 0,9-66-278 0 0,-4 19 43 0 0,-7-2 1 0 0,-2-43-44 0 0,-26 51-130 0 0,-1 145 94 0 0,0 0 1 0 0,1 0-1 0 0,-1 0 0 0 0,0 0 0 0 0,0 0 0 0 0,1 1 1 0 0,-1-1-1 0 0,0 0 0 0 0,0 0 0 0 0,0 1 0 0 0,0-1 1 0 0,0 1-1 0 0,0-1 0 0 0,0 1 0 0 0,0-1 0 0 0,-1 1 1 0 0,1 0-1 0 0,0-1 0 0 0,0 1 0 0 0,0 0 0 0 0,0 0 1 0 0,0 0-1 0 0,-1 0 0 0 0,1 0 0 0 0,0 0 0 0 0,0 0 1 0 0,0 0-1 0 0,0 0 0 0 0,-1 1 0 0 0,1-1 0 0 0,0 0 0 0 0,0 1 1 0 0,0-1-1 0 0,0 1 0 0 0,0-1 0 0 0,0 1 0 0 0,0 0 1 0 0,0-1-1 0 0,0 1 0 0 0,0 0 0 0 0,0 0 0 0 0,1 0 1 0 0,-1 0-1 0 0,0-1 0 0 0,0 1 0 0 0,0 1 36 0 0,-58 105-4944 0 0,46-79 304 0 0,5-10-5833 0 0</inkml:trace>
  <inkml:trace contextRef="#ctx0" brushRef="#br0" timeOffset="446.574">1659 686 6977 0 0,'0'0'1355'0'0,"0"0"-181"0"0,0 0 116 0 0,0 0 230 0 0,0 0 144 0 0,0 0-157 0 0,0 0-334 0 0,0 0-255 0 0,0 0-291 0 0,0 0-201 0 0,0 0-133 0 0,0 0-93 0 0,0 0-47 0 0,-5 23-5 0 0,-14 73-14 0 0,13 63 197 0 0,6-152-299 0 0,1 0 1 0 0,-1 0 0 0 0,1 0-1 0 0,0 0 1 0 0,1-1 0 0 0,0 1-1 0 0,0 0 1 0 0,0-1-1 0 0,1 1 1 0 0,0-1 0 0 0,0 0-1 0 0,0 0 1 0 0,1 0 0 0 0,0-1-1 0 0,0 1 1 0 0,1-1 0 0 0,-1 0-1 0 0,1 0 1 0 0,0 0 0 0 0,1-1-1 0 0,-1 0 1 0 0,1 0 0 0 0,0 0-1 0 0,0-1 1 0 0,0 1 0 0 0,0-2-1 0 0,1 1 1 0 0,-1-1 0 0 0,1 1-1 0 0,-1-2 1 0 0,1 1-1 0 0,0-1 1 0 0,1 0-33 0 0,-2-3 127 0 0,-1-1 0 0 0,0 0 0 0 0,0 0 0 0 0,0 0 0 0 0,0-1 0 0 0,-1 1 0 0 0,1-1 0 0 0,-1 0 0 0 0,0 0-1 0 0,0-1 1 0 0,0 1 0 0 0,-1-1 0 0 0,1 0 0 0 0,-1 0 0 0 0,-1 0 0 0 0,1 0 0 0 0,0-1-127 0 0,3-7 14 0 0,0-1-1 0 0,-1 1 1 0 0,0-1 0 0 0,-1 0-1 0 0,-1 0 1 0 0,0 0-1 0 0,-1-1 1 0 0,0 1 0 0 0,-1 0-1 0 0,-1-1 1 0 0,0 0 0 0 0,-1 1-1 0 0,-1 0 1 0 0,0-1 0 0 0,-1 1-1 0 0,-1 0 1 0 0,0 0 0 0 0,0 0-1 0 0,-2 1 1 0 0,1-1 0 0 0,-2 1-1 0 0,0 1 1 0 0,0-1 0 0 0,-2 1-1 0 0,1 0 1 0 0,-1 1-1 0 0,-1 0 1 0 0,0 1 0 0 0,0 0-1 0 0,-1 0 1 0 0,-1 1 0 0 0,1 1-1 0 0,-2 0 1 0 0,1 0-14 0 0,7 5-149 0 0,0 1-1 0 0,0 0 1 0 0,0 0-1 0 0,-1 1 1 0 0,1-1 0 0 0,0 1-1 0 0,-1 0 1 0 0,1 1-1 0 0,-1-1 1 0 0,1 1 0 0 0,-1 0-1 0 0,1 1 1 0 0,0-1-1 0 0,-1 1 1 0 0,1 0 0 0 0,-1 0-1 0 0,1 1 1 0 0,0-1-1 0 0,0 1 1 0 0,-2 1 149 0 0,-51 47-9196 0 0,49-36-1329 0 0</inkml:trace>
  <inkml:trace contextRef="#ctx0" brushRef="#br0" timeOffset="1048.376">2006 1122 2312 0 0,'0'0'3316'0'0,"0"0"-1381"0"0,0 0-391 0 0,0 0-6 0 0,0 0-168 0 0,0 0-328 0 0,0 0-324 0 0,0 0-203 0 0,0 0-29 0 0,0 0 65 0 0,0 0 60 0 0,0 0 7 0 0,7-14-6 0 0,56-104 1604 0 0,39-55 491 0 0,-72 127-2497 0 0,-30 46-213 0 0,0-1 0 0 0,0 1 1 0 0,1 0-1 0 0,-1-1 1 0 0,0 1-1 0 0,0 0 0 0 0,0-1 1 0 0,0 1-1 0 0,1-1 0 0 0,-1 1 1 0 0,0 0-1 0 0,0 0 0 0 0,1-1 1 0 0,-1 1-1 0 0,0 0 1 0 0,1-1-1 0 0,-1 1 0 0 0,0 0 1 0 0,1 0-1 0 0,-1 0 0 0 0,0-1 1 0 0,1 1-1 0 0,-1 0 0 0 0,0 0 1 0 0,1 0-1 0 0,-1 0 1 0 0,1 0-1 0 0,-1 0 0 0 0,0 0 1 0 0,1 0-1 0 0,-1 0 0 0 0,1 0 1 0 0,-1 0-1 0 0,0 0 0 0 0,1 0 1 0 0,-1 0-1 0 0,1 0 1 0 0,-1 0-1 0 0,0 0 0 0 0,1 0 1 0 0,-1 0-1 0 0,0 1 0 0 0,1-1 1 0 0,-1 0-1 0 0,0 0 0 0 0,1 0 1 0 0,-1 1-1 0 0,0-1 0 0 0,1 0 1 0 0,-1 1-1 0 0,0-1 1 0 0,0 0-1 0 0,1 0 0 0 0,-1 1 1 0 0,0-1-1 0 0,0 0 0 0 0,0 1 1 0 0,1-1-1 0 0,-1 1 0 0 0,0-1 1 0 0,0 0-1 0 0,0 1 1 0 0,0-1-1 0 0,0 1 0 0 0,0-1 1 0 0,0 0-1 0 0,0 1 0 0 0,0-1 1 0 0,0 1 2 0 0,11 31 50 0 0,2 98 364 0 0,-11-116-409 0 0,0 0 0 0 0,1 0 0 0 0,0 0-1 0 0,1-1 1 0 0,1 0 0 0 0,0 1 0 0 0,1-2-1 0 0,0 1 1 0 0,1-1 0 0 0,1 0-1 0 0,0 0 1 0 0,0-1 0 0 0,7 7-5 0 0,-12-16 46 0 0,1 0 1 0 0,0 0-1 0 0,-1 0 1 0 0,1 0-1 0 0,0 0 1 0 0,0-1-1 0 0,0 0 1 0 0,0 0-1 0 0,0 0 1 0 0,0 0-1 0 0,1-1 0 0 0,-1 1 1 0 0,0-1-1 0 0,0 0 1 0 0,1-1-1 0 0,-1 1 1 0 0,0-1-1 0 0,0 0 1 0 0,0 1-1 0 0,0-2 1 0 0,0 1-1 0 0,0 0 1 0 0,0-1-1 0 0,0 0 1 0 0,0 0-1 0 0,-1 0 1 0 0,1 0-1 0 0,-1-1 1 0 0,0 0-1 0 0,1 1 0 0 0,-1-1 1 0 0,0 0-1 0 0,-1 0 1 0 0,1-1-1 0 0,0 1 1 0 0,-1-1-1 0 0,0 1 1 0 0,0-1-1 0 0,1-1-46 0 0,26-36 520 0 0,-2-1-1 0 0,-2-2 1 0 0,-2 0-1 0 0,11-31-519 0 0,-14-48 1179 0 0,-28 131-3150 0 0,7-2 1030 0 0,-3 8-1233 0 0,3-5-4616 0 0,1-4-5127 0 0</inkml:trace>
  <inkml:trace contextRef="#ctx0" brushRef="#br0" timeOffset="2050.413">2825 925 6321 0 0,'0'0'2107'0'0,"0"0"-758"0"0,0 0-422 0 0,0 0 22 0 0,0 0 183 0 0,0 0 153 0 0,0 0-28 0 0,0 0-188 0 0,0 0-209 0 0,0 0-95 0 0,0 0-53 0 0,0 0-76 0 0,18-6-74 0 0,95-26 325 0 0,28 37 697 0 0,-130-3-1536 0 0,48 2-1285 0 0,-58-14-3729 0 0,-1 9 2035 0 0,0-3-7968 0 0</inkml:trace>
  <inkml:trace contextRef="#ctx0" brushRef="#br0" timeOffset="2913.517">3566 116 0 0 0,'0'0'471'0'0,"0"0"92"0"0,0 0-85 0 0,0 0 61 0 0,0 0 285 0 0,0 0 250 0 0,0 0 135 0 0,0 0 69 0 0,0 0-4 0 0,0 0 11 0 0,0 0 12 0 0,0 0-5 0 0,0 0-49 0 0,4-4-54 0 0,8-14-67 0 0,-8 13-99 0 0,-4 5-118 0 0,0 31 2829 0 0,-18 77-1857 0 0,-37 212-694 0 0,-22 34-1001 0 0,76-351-182 0 0,-5 27 7 0 0,0 1-1 0 0,2-1 0 0 0,1 1 0 0 0,1 0 0 0 0,3 17-6 0 0,-1-44-2 0 0,1 0 1 0 0,0 1-1 0 0,0-1 0 0 0,1 0 0 0 0,-1 0 0 0 0,1 0 1 0 0,0 0-1 0 0,0 0 0 0 0,0-1 0 0 0,0 1 0 0 0,1 0 1 0 0,-1-1-1 0 0,1 0 0 0 0,0 1 0 0 0,0-1 0 0 0,0 0 1 0 0,1-1-1 0 0,-1 1 0 0 0,1-1 0 0 0,-1 1 0 0 0,1-1 1 0 0,0 0-1 0 0,0 0 0 0 0,0-1 0 0 0,0 1 0 0 0,0-1 1 0 0,0 0-1 0 0,0 0 0 0 0,1 0 0 0 0,-1 0 0 0 0,0-1 1 0 0,1 0-1 0 0,-1 0 0 0 0,0 0 0 0 0,1-1 0 0 0,-1 1 1 0 0,0-1-1 0 0,0 0 0 0 0,1 0 0 0 0,-1 0 0 0 0,0-1 1 0 0,0 1-1 0 0,3-3 2 0 0,17-15 46 0 0,-2-1 0 0 0,0-1 0 0 0,-1-1 0 0 0,-1 0 0 0 0,-1-2 0 0 0,-1-1 0 0 0,-1 0 0 0 0,-1-1 1 0 0,1-6-47 0 0,6-4 16 0 0,16-33 10 0 0,-3-1 0 0 0,-4-2 0 0 0,-2-1 0 0 0,-4-2 0 0 0,-3 0 1 0 0,-3-2-1 0 0,-3 0 0 0 0,-2-21-26 0 0,-2-63 308 0 0,-13 160-227 0 0,0 1-15 0 0,0 0-32 0 0,-2 9-131 0 0,-39 101 24 0 0,22-60 117 0 0,2 2 1 0 0,3 0-1 0 0,1 0 0 0 0,3 1 1 0 0,3 0-1 0 0,-1 40-44 0 0,2 405 211 0 0,16-442 822 0 0,-5-33-3193 0 0,-3-7-7758 0 0,-2-19-1300 0 0</inkml:trace>
  <inkml:trace contextRef="#ctx0" brushRef="#br0" timeOffset="3563.191">4023 1307 6337 0 0,'0'0'2011'0'0,"0"0"-964"0"0,0 0-360 0 0,0 0 249 0 0,0 0 371 0 0,0 0 164 0 0,0 0-81 0 0,0 0-246 0 0,0 0-197 0 0,0 0-108 0 0,18-33-94 0 0,55-103-92 0 0,36-70 1666 0 0,-109 206-2311 0 0,13-27 263 0 0,-2 0 1 0 0,-1 0-1 0 0,-2-1 1 0 0,0 0-1 0 0,2-23-271 0 0,-2-48 891 0 0,-8 98-824 0 0,0 1-20 0 0,0 0-54 0 0,-4 17-212 0 0,-8 21 226 0 0,1 1 0 0 0,2 0 0 0 0,2 1 1 0 0,2 0-1 0 0,1 0 0 0 0,2 18-7 0 0,2-48 4 0 0,0-1 0 0 0,1 1-1 0 0,0-1 1 0 0,1 0 0 0 0,0 1 0 0 0,0-1 0 0 0,1 0 0 0 0,0 0 0 0 0,1-1-1 0 0,0 1 1 0 0,0-1 0 0 0,1 0 0 0 0,0 0 0 0 0,0 0 0 0 0,1 0 0 0 0,0-1 0 0 0,0 0-1 0 0,1-1 1 0 0,0 1 0 0 0,5 3-4 0 0,-8-9 39 0 0,0 1 0 0 0,-1-1 0 0 0,1 0 0 0 0,0 0 0 0 0,0-1 0 0 0,0 1 1 0 0,0-1-1 0 0,0 0 0 0 0,0 0 0 0 0,0 0 0 0 0,0 0 0 0 0,0-1 0 0 0,0 0 0 0 0,0 0 0 0 0,0 0 0 0 0,-1 0 0 0 0,1 0 0 0 0,0-1 0 0 0,-1 0 0 0 0,1 1 0 0 0,-1-1 0 0 0,1-1 0 0 0,-1 1 1 0 0,0 0-1 0 0,0-1 0 0 0,0 0 0 0 0,1-1-39 0 0,69-84 988 0 0,-62 72-864 0 0,0 0-1 0 0,-1-1 1 0 0,0 0-1 0 0,-1 0 0 0 0,-2-1 1 0 0,1 0-1 0 0,-2-1 1 0 0,-1 0-1 0 0,2-9-123 0 0,-14 9-892 0 0,-3 50-3666 0 0,10-29 4077 0 0,0 6-3882 0 0,2-4-3261 0 0,2-3-1709 0 0</inkml:trace>
  <inkml:trace contextRef="#ctx0" brushRef="#br0" timeOffset="4014.855">4913 941 0 0 0,'0'0'1530'0'0,"0"0"675"0"0,0 0 407 0 0,0 0 28 0 0,0 0-214 0 0,0 0-353 0 0,0 0-398 0 0,0 0-351 0 0,0 0-280 0 0,0 0-210 0 0,0 0-150 0 0,0 31 1892 0 0,-22 56-1379 0 0,0 14-863 0 0,29-141-8051 0 0,-1 5-1511 0 0,-2 26 3019 0 0</inkml:trace>
  <inkml:trace contextRef="#ctx0" brushRef="#br0" timeOffset="4266.529">4836 440 11955 0 0,'0'0'1028'0'0,"0"0"-280"0"0,0 0-96 0 0,0 0 19 0 0,0 0 28 0 0,0 0-99 0 0,0 0-191 0 0,0 0-187 0 0,0 0-122 0 0,0 0-66 0 0,0 0-62 0 0,0 0-26 0 0,0 0-42 0 0,-7 18-54 0 0,-22 54-88 0 0,29-72 208 0 0,-1 0 1 0 0,1 1 0 0 0,0-1 0 0 0,-1 1 0 0 0,1-1 0 0 0,0 1-1 0 0,0-1 1 0 0,-1 1 0 0 0,1-1 0 0 0,0 1 0 0 0,0-1 0 0 0,0 1-1 0 0,0-1 1 0 0,0 1 0 0 0,0-1 0 0 0,0 1 0 0 0,0-1 0 0 0,0 1 0 0 0,0-1-1 0 0,0 1 1 0 0,0-1 0 0 0,0 1 0 0 0,0-1 0 0 0,0 1 0 0 0,0-1-1 0 0,1 1 1 0 0,-1-1 0 0 0,0 1 0 0 0,0-1 0 0 0,0 0 0 0 0,1 1-1 0 0,-1-1 1 0 0,0 1 0 0 0,1-1 0 0 0,-1 0 0 0 0,1 1 0 0 0,-1-1 0 0 0,0 0-1 0 0,1 1 1 0 0,-1-1 0 0 0,1 0 0 0 0,-1 1 0 0 0,1-1 0 0 0,-1 0-1 0 0,0 0 1 0 0,1 0 0 0 0,-1 0 0 0 0,1 1 0 0 0,-1-1 0 0 0,1 0-1 0 0,0 0 1 0 0,-1 0 0 0 0,1 0 29 0 0,12-2-3850 0 0,-12 2 1840 0 0,2 0-7136 0 0</inkml:trace>
  <inkml:trace contextRef="#ctx0" brushRef="#br0" timeOffset="5094.544">5125 301 9602 0 0,'0'0'582'0'0,"0"0"108"0"0,0 0 541 0 0,0 0 376 0 0,0 0 64 0 0,0 0-118 0 0,0 0-228 0 0,0 0-182 0 0,32-4-123 0 0,103-16-154 0 0,-25-11 844 0 0,25-30-78 0 0,-117 52-1527 0 0,1 0-1 0 0,-1-2 1 0 0,-1 0 0 0 0,0-1-1 0 0,-1 0 1 0 0,0-2 0 0 0,-1 0-1 0 0,0 0 1 0 0,-1-2 0 0 0,-1 1-1 0 0,0-2 1 0 0,7-13-105 0 0,-35 72-14 0 0,1 1 0 0 0,2 0-1 0 0,2 1 1 0 0,2 0-1 0 0,-2 40 15 0 0,9-75 0 0 0,-35 363-200 0 0,17 4 200 0 0,4-78-59 0 0,13-260 56 0 0,-1 30 22 0 0,-3 0 0 0 0,-3 0 0 0 0,-16 63-19 0 0,24-127 0 0 0,0 0 0 0 0,0 0 0 0 0,0 0 0 0 0,-1 0 1 0 0,0 0-1 0 0,1 0 0 0 0,-1-1 0 0 0,-1 1 0 0 0,1-1 0 0 0,0 1 0 0 0,-1-1 1 0 0,0 0-1 0 0,0 0 0 0 0,0 0 0 0 0,0 0 0 0 0,0 0 0 0 0,0-1 0 0 0,-1 0 1 0 0,1 0-1 0 0,-1 0 0 0 0,0 0 0 0 0,0 0 0 0 0,1 0 0 0 0,-1-1 0 0 0,0 0 1 0 0,0 0-1 0 0,0 0 0 0 0,-1-1 0 0 0,1 1 0 0 0,0-1 0 0 0,0 0 0 0 0,0 0 1 0 0,0 0-1 0 0,-1 0 0 0 0,1-1 0 0 0,0 0 0 0 0,0 0 0 0 0,0 0 0 0 0,0 0 1 0 0,0-1-1 0 0,1 0 0 0 0,-1 1 0 0 0,0-1 0 0 0,1-1 0 0 0,-1 1 0 0 0,0-1 0 0 0,-9-8-5 0 0,1-1 0 0 0,0-1 0 0 0,0 0 0 0 0,1-1 0 0 0,1 0 0 0 0,0-1 0 0 0,1 0 0 0 0,1 0 0 0 0,0-1 0 0 0,1 0 0 0 0,1-1 0 0 0,1 1 0 0 0,0-1 0 0 0,1 0-1 0 0,0-1 6 0 0,-2-14 1 0 0,2 0-1 0 0,1 1 1 0 0,2-2-1 0 0,0 1 1 0 0,3 0-1 0 0,2-14 0 0 0,-1 30-19 0 0,0 1 1 0 0,2-1-1 0 0,0 1 0 0 0,0 1 1 0 0,2-1-1 0 0,0 1 0 0 0,0 0 0 0 0,1 1 1 0 0,1-1-1 0 0,0 2 0 0 0,1-1 1 0 0,0 1-1 0 0,1 1 0 0 0,0 0 0 0 0,1 0 1 0 0,0 1-1 0 0,1 1 0 0 0,0 0 1 0 0,1 1-1 0 0,-1 0 0 0 0,2 1 0 0 0,-1 0 1 0 0,1 2-1 0 0,0-1 0 0 0,0 2 1 0 0,0 0-1 0 0,0 1 0 0 0,1 0 0 0 0,4 1 19 0 0,62-9-454 0 0,-31 6-3191 0 0,0-2 1 0 0,-1-3-1 0 0,0-2 1 0 0,35-13 3644 0 0,25-35-1340 0 0,-100 52 1610 0 0,45-37 2711 0 0,-28 10 2765 0 0,-27 33-4485 0 0,0 2-126 0 0,-21 2 1277 0 0,-40 58-1671 0 0,53-48-676 0 0,1-1-50 0 0,0 0 0 0 0,1 0 1 0 0,0 0-1 0 0,1 1 1 0 0,0 0-1 0 0,1 0 0 0 0,0 0 1 0 0,1 1-1 0 0,1-1 1 0 0,0 1-1 0 0,0 0 0 0 0,1-1 1 0 0,1 10-16 0 0,1-18 1 0 0,-1 1-1 0 0,1-1 1 0 0,0 0 0 0 0,1 1 0 0 0,-1-1 0 0 0,1 0 0 0 0,-1 0 0 0 0,1 0-1 0 0,1 0 1 0 0,-1 0 0 0 0,0-1 0 0 0,1 1 0 0 0,0-1 0 0 0,0 1 0 0 0,0-1-1 0 0,0 0 1 0 0,1 0 0 0 0,-1 0 0 0 0,1-1 0 0 0,-1 1 0 0 0,1-1 0 0 0,0 0 0 0 0,0 0-1 0 0,0 0 1 0 0,0 0 0 0 0,1-1 0 0 0,-1 0 0 0 0,0 0 0 0 0,1 0 0 0 0,-1 0-1 0 0,0-1 1 0 0,1 0 0 0 0,-1 0 0 0 0,1 0-1 0 0,3 0 63 0 0,1 0 0 0 0,-1 0 0 0 0,0-1-1 0 0,0-1 1 0 0,0 1 0 0 0,0-1 0 0 0,0-1 0 0 0,0 1-1 0 0,0-1 1 0 0,0-1 0 0 0,-1 1 0 0 0,0-1 0 0 0,0-1 0 0 0,0 1-1 0 0,0-1 1 0 0,-1 0 0 0 0,0-1 0 0 0,3-2-63 0 0,-1-3 72 0 0,-1 1-1 0 0,0-2 1 0 0,0 1-1 0 0,-1-1 1 0 0,0 0 0 0 0,-1 0-1 0 0,-1 0 1 0 0,0-1 0 0 0,-1 0-1 0 0,0 0 1 0 0,-1 0-1 0 0,0 0 1 0 0,-1 0 0 0 0,0 0-1 0 0,-1 0 1 0 0,-1 0 0 0 0,-1-4-72 0 0,1 7-55 0 0,0 0 0 0 0,-1 0 0 0 0,0 1 0 0 0,-1-1 1 0 0,0 1-1 0 0,-1-1 0 0 0,0 1 0 0 0,0 0 1 0 0,-1 0-1 0 0,0 1 0 0 0,-1 0 0 0 0,0-1 1 0 0,0 2-1 0 0,0-1 0 0 0,-1 1 0 0 0,-6-5 55 0 0,-43-5-2388 0 0,20 28-7270 0 0,26-6-1901 0 0</inkml:trace>
  <inkml:trace contextRef="#ctx0" brushRef="#br0" timeOffset="5431.782">6510 1214 5249 0 0,'0'0'3013'0'0,"0"0"-818"0"0,0 0-367 0 0,0 0-210 0 0,0 0-163 0 0,0 0-92 0 0,0 0-71 0 0,0 0-90 0 0,0 0-126 0 0,0 0-145 0 0,0 0-138 0 0,0 0-128 0 0,0 0-117 0 0,-3-9-72 0 0,0-2-278 0 0,0 1 1 0 0,0-2 0 0 0,1 1 0 0 0,1 0-1 0 0,0 0 1 0 0,1-1 0 0 0,0 1-1 0 0,0 0 1 0 0,1 0 0 0 0,2-6-199 0 0,10-22 152 0 0,2 0 0 0 0,2 1 0 0 0,1 1 1 0 0,2 0-1 0 0,2 2 0 0 0,1 0 0 0 0,1 2 0 0 0,15-14-152 0 0,-36 42-64 0 0,1 0-1 0 0,0 0 0 0 0,1 0 1 0 0,-1 0-1 0 0,1 1 0 0 0,0-1 1 0 0,0 1-1 0 0,0 1 0 0 0,1-1 1 0 0,-1 1-1 0 0,1 0 0 0 0,0 0 1 0 0,0 0-1 0 0,0 1 0 0 0,0 0 1 0 0,0 0-1 0 0,1 1 0 0 0,2-1 65 0 0,-4 30-1628 0 0,-12 27-2806 0 0,3-33 264 0 0,1-1-3323 0 0,2-8-526 0 0</inkml:trace>
  <inkml:trace contextRef="#ctx0" brushRef="#br0" timeOffset="5997.445">6936 1153 4073 0 0,'0'0'2211'0'0,"0"0"-96"0"0,0 0 56 0 0,0 0-8 0 0,0 0-181 0 0,0 0-352 0 0,0 0-370 0 0,0 0-237 0 0,0 0-105 0 0,0 0-36 0 0,0 0-53 0 0,0 0-112 0 0,4-4-134 0 0,92-127 1401 0 0,-50 74-1556 0 0,-34 39-383 0 0,1 0-1 0 0,0 1 1 0 0,2 0-1 0 0,0 1 1 0 0,1 1-1 0 0,0 1 1 0 0,1 0-1 0 0,1 1 1 0 0,0 1-1 0 0,0 0 1 0 0,21-8-45 0 0,-39 19-1 0 0,1 1 0 0 0,0-1 1 0 0,0 1-1 0 0,-1-1 0 0 0,1 1 1 0 0,0-1-1 0 0,0 1 0 0 0,0-1 0 0 0,0 1 1 0 0,0 0-1 0 0,0-1 0 0 0,-1 1 1 0 0,1 0-1 0 0,0 0 0 0 0,0 0 1 0 0,0 0-1 0 0,0 0 0 0 0,0 0 0 0 0,0 0 1 0 0,0 0-1 0 0,0 0 0 0 0,0 0 1 0 0,0 1-1 0 0,0-1 0 0 0,0 0 1 0 0,0 1-1 0 0,0-1 0 0 0,-1 0 0 0 0,1 1 1 0 0,0-1-1 0 0,0 1 0 0 0,0 0 1 0 0,-1-1-1 0 0,1 1 0 0 0,0-1 1 0 0,-1 1-1 0 0,1 0 0 0 0,0 0 0 0 0,-1-1 1 0 0,1 1-1 0 0,-1 0 0 0 0,1 0 1 0 0,-1 0-1 0 0,0 0 0 0 0,1 0 1 0 0,-1 0-1 0 0,0-1 0 0 0,1 1 0 0 0,-1 0 1 0 0,0 0-1 0 0,0 0 0 0 0,0 0 1 0 0,0 0-1 0 0,0 0 0 0 0,0 0 0 0 0,0 0 1 0 0,-1 1 0 0 0,-6 200 216 0 0,20-122-253 0 0,-13-79 37 0 0,1 1-1 0 0,-1 0 1 0 0,1-1-1 0 0,0 1 1 0 0,-1-1 0 0 0,1 1-1 0 0,0-1 1 0 0,0 1-1 0 0,0-1 1 0 0,0 1 0 0 0,0-1-1 0 0,0 0 1 0 0,1 0-1 0 0,-1 0 1 0 0,0 1 0 0 0,1-1-1 0 0,-1 0 1 0 0,0-1-1 0 0,1 1 1 0 0,0 0 0 0 0,-1 0-1 0 0,1-1 1 0 0,-1 1-1 0 0,1-1 1 0 0,0 1-1 0 0,-1-1 1 0 0,1 1 0 0 0,0-1-1 0 0,0 0 1 0 0,-1 0-1 0 0,1 0 1 0 0,0 0 0 0 0,-1 0-1 0 0,1-1 1 0 0,0 1-1 0 0,0 0 1 0 0,-1-1 0 0 0,1 1-1 0 0,-1-1 1 0 0,1 0-1 0 0,0 1 1 0 0,-1-1 0 0 0,1 0-1 0 0,0-1 1 0 0,127-101 45 0 0,-41 27-91 0 0,-67 60 31 0 0,-15 11 4 0 0,-1 0 1 0 0,1 1-1 0 0,-1 0 0 0 0,1 0 1 0 0,0 0-1 0 0,1 1 0 0 0,-1 0 1 0 0,1 0-1 0 0,-1 0 0 0 0,1 1 1 0 0,0 0-1 0 0,0 0 0 0 0,0 1 1 0 0,2 0 10 0 0,-4 63-12 0 0,-28 44 143 0 0,-5 53-82 0 0,27-157-99 0 0,1 1 0 0 0,-1 0 0 0 0,0 0 0 0 0,1 0 0 0 0,0 0 0 0 0,0 0 0 0 0,0 0 0 0 0,0 0 0 0 0,0 0 0 0 0,1 0 0 0 0,-1 0 0 0 0,1 0 1 0 0,-1-1-1 0 0,1 1 0 0 0,0 0 0 0 0,1 0 0 0 0,-1-1 0 0 0,0 1 0 0 0,1 0 0 0 0,-1-1 0 0 0,1 1 0 0 0,0-1 0 0 0,0 0 0 0 0,0 0 0 0 0,0 0 0 0 0,0 0 0 0 0,0 0 0 0 0,1 0 0 0 0,-1 0 0 0 0,1-1 1 0 0,-1 1-1 0 0,1-1 0 0 0,-1 0 0 0 0,1 1 0 0 0,0-1 0 0 0,0-1 0 0 0,0 1 0 0 0,0 0 0 0 0,0-1 0 0 0,2 1 50 0 0,0-1-993 0 0,10-1-7069 0 0,-10-2-3875 0 0</inkml:trace>
  <inkml:trace contextRef="#ctx0" brushRef="#br0" timeOffset="7868.641">0 1634 6961 0 0,'0'0'739'0'0,"0"0"-696"0"0,0 0-400 0 0,0 0 105 0 0,0 0 408 0 0,0 0 410 0 0,0 0 146 0 0,0 0 39 0 0,0 0-8 0 0,0 0-13 0 0,39-2 15 0 0,124-10-7 0 0,167-31 2617 0 0,814-76 1301 0 0,-146 84-2929 0 0,-430 35-1207 0 0,-81 26-291 0 0,239-3 394 0 0,106 5-242 0 0,-308-13-163 0 0,177 5 214 0 0,1-2 277 0 0,-319-22-199 0 0,125-61-210 0 0,-354 53-201 0 0,-154 12-81 0 0,0 0 5 0 0,0 0 21 0 0,0 0 12 0 0,-18 11 160 0 0,3-4 66 0 0,15-6-4816 0 0,4 0-4906 0 0,-2-1-2403 0 0</inkml:trace>
  <inkml:trace contextRef="#ctx0" brushRef="#br0" timeOffset="9512.89">9556 698 0 0 0,'0'0'1006'0'0,"0"0"621"0"0,0 0 224 0 0,0 0-106 0 0,0 0-234 0 0,0 0-216 0 0,0 0-124 0 0,0 0-3 0 0,2-3 7 0 0,-1 2-1020 0 0,0 0-1 0 0,-1 0 0 0 0,1-1 1 0 0,0 1-1 0 0,-1 0 1 0 0,1 0-1 0 0,-1-1 0 0 0,0 1 1 0 0,1-1-1 0 0,-1 1 1 0 0,0 0-1 0 0,0-1 0 0 0,0 1 1 0 0,0-1-1 0 0,0 1 0 0 0,0 0 1 0 0,0-1-1 0 0,-1 1 1 0 0,1-1-1 0 0,0 1 0 0 0,-1 0 1 0 0,1-1-1 0 0,-1 1 1 0 0,1 0-1 0 0,-1-1 0 0 0,0 1 1 0 0,0 0-1 0 0,1 0 0 0 0,-1 0 1 0 0,0 0-1 0 0,0 0 1 0 0,0 0-1 0 0,0 0 0 0 0,0 0 1 0 0,-1 0-1 0 0,1 0 0 0 0,0 1 1 0 0,0-1-1 0 0,0 0 1 0 0,-1 1-1 0 0,1-1 0 0 0,-2 0-154 0 0,-3-1 111 0 0,-1-1-1 0 0,0 1 1 0 0,0 1-1 0 0,0-1 1 0 0,0 1-1 0 0,0 0 1 0 0,0 1-1 0 0,0 0 1 0 0,0 0-1 0 0,-1 0 1 0 0,1 1-1 0 0,0 0 1 0 0,0 1-1 0 0,0-1 1 0 0,1 1-1 0 0,-1 1 1 0 0,0-1-1 0 0,1 1 1 0 0,-1 0-1 0 0,1 1 1 0 0,0 0-1 0 0,0-1 1 0 0,0 2-1 0 0,0-1 1 0 0,1 1-1 0 0,0 0 1 0 0,-4 4-111 0 0,-27 26 251 0 0,2 2 0 0 0,1 1 0 0 0,3 1 0 0 0,-7 13-251 0 0,28-37 59 0 0,1 2 1 0 0,0-1-1 0 0,1 1 1 0 0,1 0-1 0 0,1 1 1 0 0,0-1-1 0 0,1 1 1 0 0,1 0-1 0 0,1 0 0 0 0,1 0 1 0 0,0 0-1 0 0,2 13-59 0 0,-1-23 48 0 0,1-1-1 0 0,1 0 0 0 0,-1 1 0 0 0,1-1 0 0 0,0 0 0 0 0,1 0 0 0 0,0 0 0 0 0,0-1 1 0 0,0 1-1 0 0,1-1 0 0 0,0 0 0 0 0,0 0 0 0 0,1 0 0 0 0,-1 0 0 0 0,1-1 1 0 0,1 1-1 0 0,-1-1 0 0 0,1-1 0 0 0,0 1 0 0 0,0-1 0 0 0,0 0 0 0 0,6 3-47 0 0,2 0 109 0 0,-1 0 0 0 0,2-1-1 0 0,-1-1 1 0 0,1 0-1 0 0,0-1 1 0 0,0-1 0 0 0,0 0-1 0 0,0-1 1 0 0,0-1 0 0 0,9 0-109 0 0,2-2 136 0 0,0-1 0 0 0,0-2 0 0 0,0-1 1 0 0,-1-1-1 0 0,0-1 0 0 0,23-9-136 0 0,41-15 316 0 0,-83 31-463 0 0,-5 1-3245 0 0,0 1-4927 0 0,-1-2-597 0 0</inkml:trace>
  <inkml:trace contextRef="#ctx0" brushRef="#br0" timeOffset="10016.597">10128 814 6713 0 0,'0'0'537'0'0,"0"0"-272"0"0,0 0 43 0 0,0 0 257 0 0,0 0 313 0 0,0 0 190 0 0,0 0 27 0 0,0 0-104 0 0,0 0-127 0 0,0 0-90 0 0,0 0-54 0 0,0 0-15 0 0,2-1-415 0 0,4 2 7546 0 0,3 142-6248 0 0,-41 72-902 0 0,29-204-882 0 0,-7 48 616 0 0,7-19-3253 0 0,5-62-1928 0 0,2 0-5414 0 0,-2 14 1837 0 0</inkml:trace>
  <inkml:trace contextRef="#ctx0" brushRef="#br0" timeOffset="10214.788">10120 251 14683 0 0,'0'0'595'0'0,"0"0"-263"0"0,0 0-104 0 0,0 0 116 0 0,0 0 142 0 0,0 0 48 0 0,0 0-63 0 0,0 0-180 0 0,0 0-174 0 0,0 0-85 0 0,0 0-56 0 0,0 0-25 0 0,0 11-22 0 0,3 34-25 0 0,-2-42 51 0 0,0-1 0 0 0,0 1 0 0 0,0-1 0 0 0,1 0 0 0 0,-1 0 0 0 0,1 0 0 0 0,0 0 0 0 0,-1 0 0 0 0,1 0-1 0 0,0 0 1 0 0,0-1 0 0 0,0 1 0 0 0,0-1 0 0 0,1 1 0 0 0,-1-1 0 0 0,0 0 0 0 0,1 0 0 0 0,-1 0 0 0 0,1 0 0 0 0,-1 0 0 0 0,1 0 0 0 0,0-1 45 0 0,4 3-409 0 0,5 1-728 0 0,1 0-3523 0 0,-6 0-5272 0 0</inkml:trace>
  <inkml:trace contextRef="#ctx0" brushRef="#br0" timeOffset="10678.951">10323 1318 2232 0 0,'0'0'875'0'0,"0"0"-264"0"0,0 0 59 0 0,0 0 398 0 0,0 0 487 0 0,0 0 372 0 0,0 0 128 0 0,0 0-151 0 0,0 0-242 0 0,0 0-256 0 0,0 0-229 0 0,0 0-184 0 0,2 2-171 0 0,1-5-703 0 0,0 1-1 0 0,0-1 1 0 0,-1 0-1 0 0,1 0 1 0 0,-1 0-1 0 0,1 0 1 0 0,-1 0 0 0 0,0 0-1 0 0,0-1 1 0 0,-1 1-1 0 0,1-1 1 0 0,-1 1-1 0 0,0-1 1 0 0,0 0-1 0 0,0 1 1 0 0,0-1-1 0 0,0 0 1 0 0,-1 0-1 0 0,0 0 1 0 0,0 1-1 0 0,0-1 1 0 0,0-2-119 0 0,6-24 496 0 0,67-223 1304 0 0,-56 206-1639 0 0,-3 6-107 0 0,2 1-1 0 0,1 0 1 0 0,2 1-1 0 0,2 1 0 0 0,1 1 1 0 0,6-4-54 0 0,-23 35-6 0 0,-1 1 1 0 0,1 0 0 0 0,0 0-1 0 0,0 0 1 0 0,0 0 0 0 0,1 1 0 0 0,-1 0-1 0 0,1 0 1 0 0,0 1 0 0 0,0-1 0 0 0,1 1-1 0 0,-1 1 1 0 0,1-1 0 0 0,-1 1-1 0 0,1 0 1 0 0,0 1 0 0 0,0 0 0 0 0,0 0-1 0 0,0 0 1 0 0,0 1 0 0 0,0 0 5 0 0,-4 2 0 0 0,1 1 0 0 0,-1 0 0 0 0,0 0 0 0 0,0 1 0 0 0,0-1 0 0 0,0 1 0 0 0,-1-1 0 0 0,1 1 0 0 0,-1 0 1 0 0,0 0-1 0 0,0 0 0 0 0,0 0 0 0 0,-1 0 0 0 0,0 0 0 0 0,1 1 0 0 0,-1-1 0 0 0,-1 0 0 0 0,1 1 0 0 0,-1-1 0 0 0,0 1 0 0 0,0 0 0 0 0,2 3-10 0 0,11 56-691 0 0,1-60-1605 0 0,-2-4-2666 0 0,-8 0-343 0 0,1 0-5614 0 0</inkml:trace>
  <inkml:trace contextRef="#ctx0" brushRef="#br0" timeOffset="11764.1">11296 790 0 0 0,'0'0'880'0'0,"0"0"464"0"0,0 0 217 0 0,0 0 193 0 0,0 0 93 0 0,0 0-71 0 0,0 0-153 0 0,0 0-213 0 0,0 0-163 0 0,0 0-139 0 0,0 0-91 0 0,0 0-79 0 0,-1-14-99 0 0,-4-42-76 0 0,5 55-659 0 0,0 0 1 0 0,0 0 0 0 0,-1 0-1 0 0,1 0 1 0 0,0 0 0 0 0,-1 0 0 0 0,1 0-1 0 0,0 0 1 0 0,-1 0 0 0 0,1 0 0 0 0,-1 0-1 0 0,0 1 1 0 0,1-1 0 0 0,-1 0-1 0 0,0 0 1 0 0,1 1 0 0 0,-1-1 0 0 0,0 0-1 0 0,0 1 1 0 0,0-1 0 0 0,1 1-1 0 0,-1-1 1 0 0,0 1 0 0 0,0-1 0 0 0,0 1-1 0 0,0 0 1 0 0,0-1 0 0 0,0 1 0 0 0,0 0-1 0 0,0 0 1 0 0,0 0 0 0 0,0 0-1 0 0,0 0 1 0 0,0 0 0 0 0,0 0 0 0 0,0 0-1 0 0,0 0 1 0 0,0 0 0 0 0,0 0 0 0 0,0 1-1 0 0,0-1 1 0 0,0 0 0 0 0,0 1-105 0 0,-5 0 126 0 0,-73 40 758 0 0,67-32-731 0 0,-6 4-7 0 0,1 1-1 0 0,1 1 1 0 0,0 1-1 0 0,1 0 1 0 0,1 1 0 0 0,-8 12-146 0 0,15-20 32 0 0,0 1 1 0 0,1 0 0 0 0,0 1 0 0 0,0-1 0 0 0,1 1 0 0 0,1 0 0 0 0,0 0 0 0 0,0 1-1 0 0,1-1 1 0 0,1 1 0 0 0,0-1 0 0 0,1 1 0 0 0,0 0 0 0 0,0 0 0 0 0,1 0 0 0 0,1 0-1 0 0,1 7-32 0 0,1-10 34 0 0,0-1 0 0 0,1 0 0 0 0,0 0 0 0 0,0 0 0 0 0,1 0 0 0 0,0-1 0 0 0,0 1 0 0 0,1-1 0 0 0,0 0 0 0 0,0-1 0 0 0,1 0 0 0 0,0 0 0 0 0,0 0 0 0 0,0-1 0 0 0,1 0 0 0 0,-1 0 0 0 0,1-1 0 0 0,0 0 0 0 0,3 1-34 0 0,102 22 641 0 0,13-34-61 0 0,-65-31-170 0 0,-22 26-762 0 0,-42 12-749 0 0,-5 0-2509 0 0,3 0-4481 0 0,3 0-3580 0 0</inkml:trace>
  <inkml:trace contextRef="#ctx0" brushRef="#br0" timeOffset="13193.143">11710 783 0 0 0,'0'0'747'0'0,"0"0"146"0"0,0 0 245 0 0,0 0 289 0 0,0 0 139 0 0,0 0-2 0 0,0 0-137 0 0,0 0-175 0 0,0 0-136 0 0,0 0-137 0 0,0 0-129 0 0,0 0-110 0 0,0 0-65 0 0,0-7-66 0 0,0-18-23 0 0,0 18 12 0 0,0 7-5 0 0,0 0 4 0 0,0 0-32 0 0,0 0-48 0 0,0 0-36 0 0,0 0-22 0 0,0 0-12 0 0,0 0-13 0 0,0 0-11 0 0,-4 13 1369 0 0,-19 60-638 0 0,15-11-970 0 0,2 0-1 0 0,4 0 1 0 0,3 28-184 0 0,0-84 19 0 0,1 1 1 0 0,0-1 0 0 0,0 1-1 0 0,1-1 1 0 0,0 0 0 0 0,0 0-1 0 0,0 0 1 0 0,1 0 0 0 0,0 0-1 0 0,0-1 1 0 0,0 0 0 0 0,1 0-1 0 0,0 0 1 0 0,0 0-1 0 0,0-1 1 0 0,1 0 0 0 0,-1 0-1 0 0,1 0 1 0 0,0-1 0 0 0,0 1-1 0 0,0-2 1 0 0,0 1 0 0 0,1-1-1 0 0,-1 0 1 0 0,1 0 0 0 0,0 0-1 0 0,-1-1 1 0 0,1 0 0 0 0,0-1-1 0 0,0 1 1 0 0,0-1-1 0 0,-1-1 1 0 0,1 1 0 0 0,0-1-1 0 0,0 0 1 0 0,-1-1 0 0 0,4 0-20 0 0,3-4 78 0 0,0 1 1 0 0,0-2-1 0 0,-1 0 1 0 0,0 0-1 0 0,0-1 1 0 0,-1 0-1 0 0,0-1 1 0 0,-1 0-1 0 0,1-1 1 0 0,-2-1-1 0 0,0 1 1 0 0,0-1 0 0 0,0-1-1 0 0,-2 1 1 0 0,1-1-1 0 0,-2-1 1 0 0,5-11-79 0 0,31-127 341 0 0,-34 106-305 0 0,6-98 28 0 0,-14 143-57 0 0,0 0-14 0 0,0 0-16 0 0,0 0-10 0 0,0 0-20 0 0,0 0-34 0 0,0 0-6 0 0,0 0-13 0 0,0 0 9 0 0,0 23-96 0 0,-23 246 161 0 0,23-257 23 0 0,0-1 1 0 0,0 1 0 0 0,1 0-1 0 0,1-1 1 0 0,0 1 0 0 0,0-1-1 0 0,1 0 1 0 0,1 1 0 0 0,0-1-1 0 0,1-1 1 0 0,0 1 0 0 0,0-1-1 0 0,1 1 1 0 0,0-2 0 0 0,1 1-1 0 0,7 7 9 0 0,-8-14 6 0 0,0-1-1 0 0,1 1 1 0 0,-1-1 0 0 0,1-1-1 0 0,-1 1 1 0 0,1-1 0 0 0,0 0-1 0 0,-1-1 1 0 0,1 0 0 0 0,0 0-1 0 0,0 0 1 0 0,-1-1 0 0 0,1 0-1 0 0,0 0 1 0 0,-1 0 0 0 0,1-1-1 0 0,-1 0 1 0 0,1-1 0 0 0,-1 1-1 0 0,0-1 1 0 0,0 0 0 0 0,0-1-1 0 0,-1 0 1 0 0,1 0 0 0 0,3-3-6 0 0,23-18 42 0 0,-2-1 0 0 0,-1-2 0 0 0,-1-1 1 0 0,-1-1-1 0 0,-2-1 0 0 0,-1-1 1 0 0,14-26-43 0 0,-15 23-13 0 0,-2-1 0 0 0,-2 0 0 0 0,-1-1 0 0 0,-2-1 1 0 0,10-37 12 0 0,-5 15-60 0 0,-3-1 1 0 0,-3 0 0 0 0,-3-1-1 0 0,-2-1 1 0 0,-3 0 0 0 0,-1-56 59 0 0,-7 115-18 0 0,1 0 1 0 0,-1 0 0 0 0,0 0 0 0 0,-1 1 0 0 0,1-1-1 0 0,0 0 1 0 0,-1 1 0 0 0,0-1 0 0 0,0 1 0 0 0,0-1-1 0 0,0 1 1 0 0,-1 0 0 0 0,1 0 0 0 0,-1 0 0 0 0,0 0-1 0 0,0 1 1 0 0,0-1 0 0 0,0 1 0 0 0,0 0 0 0 0,-1-1-1 0 0,1 1 1 0 0,-1 1 0 0 0,1-1 0 0 0,-1 0 0 0 0,0 1-1 0 0,1 0 1 0 0,-1 0 0 0 0,0 0 0 0 0,0 0 0 0 0,0 1-1 0 0,0 0 1 0 0,0-1 0 0 0,0 1 0 0 0,0 1 0 0 0,0-1-1 0 0,0 0 1 0 0,1 1 0 0 0,-1 0 0 0 0,0 0 0 0 0,0 0-1 0 0,0 1 1 0 0,1-1 0 0 0,-1 1 0 0 0,1 0 0 0 0,-1 0-1 0 0,1 0 1 0 0,0 0 0 0 0,-2 2 17 0 0,-4 1-11 0 0,1 1 0 0 0,0 0 1 0 0,1 1-1 0 0,-1 0 0 0 0,1 0 0 0 0,0 0 1 0 0,1 1-1 0 0,0 0 0 0 0,0 0 0 0 0,1 0 0 0 0,0 1 1 0 0,0 0-1 0 0,1 0 0 0 0,0 0 0 0 0,1 1 1 0 0,0 0-1 0 0,0-1 0 0 0,1 1 0 0 0,0 5 11 0 0,-2 200 185 0 0,7-149-106 0 0,14 188 446 0 0,-12-216-404 0 0,0 0 0 0 0,3 0 0 0 0,1-1 0 0 0,2 0 0 0 0,2 0 0 0 0,15 30-121 0 0,-1-5 150 0 0,-25-60-296 0 0,1 0-1 0 0,-1 0 1 0 0,0 0-1 0 0,1-1 0 0 0,0 1 1 0 0,-1-1-1 0 0,1 1 1 0 0,0-1-1 0 0,0 0 1 0 0,0 0-1 0 0,0 0 0 0 0,0 0 1 0 0,0-1-1 0 0,0 1 1 0 0,0-1-1 0 0,0 0 1 0 0,0 0-1 0 0,1 0 0 0 0,-1 0 1 0 0,0 0-1 0 0,0-1 1 0 0,0 1-1 0 0,0-1 147 0 0,45-8-7707 0 0,-31 4 1023 0 0,-2-3-2038 0 0</inkml:trace>
  <inkml:trace contextRef="#ctx0" brushRef="#br0" timeOffset="14052.172">13368 632 12547 0 0,'0'0'1148'0'0,"0"0"-176"0"0,0 0-21 0 0,0 0 101 0 0,0 0 50 0 0,0 0-71 0 0,0 0-103 0 0,0 0-111 0 0,0 0-128 0 0,-36 13-112 0 0,-113 42-126 0 0,78-11 31 0 0,60-32-380 0 0,-14 13-25 0 0,1 0 1 0 0,2 2-1 0 0,1 0 0 0 0,0 1 1 0 0,2 1-1 0 0,2 1 0 0 0,0 1 1 0 0,3 0-1 0 0,-10 27-77 0 0,22-55 1 0 0,0 1 0 0 0,1-1 0 0 0,-1 1 1 0 0,1 0-1 0 0,-1 0 0 0 0,1 0 0 0 0,0 0 0 0 0,0 0 0 0 0,1 0 0 0 0,-1 0 1 0 0,1 0-1 0 0,0 0 0 0 0,0 0 0 0 0,1 0 0 0 0,-1 0 0 0 0,1 0 0 0 0,0 1 0 0 0,0-2 1 0 0,0 1-1 0 0,0 0 0 0 0,1 0 0 0 0,-1 0 0 0 0,1-1 0 0 0,0 1 0 0 0,0 0 1 0 0,1-1-1 0 0,-1 0 0 0 0,1 0 0 0 0,-1 0 0 0 0,1 0 0 0 0,0 0 0 0 0,0 0 1 0 0,1-1-1 0 0,1 2-1 0 0,6-4 51 0 0,1-1 0 0 0,0 0 0 0 0,-1-1 0 0 0,1 0 0 0 0,-1 0 0 0 0,0-2 1 0 0,0 1-1 0 0,0-1 0 0 0,0-1 0 0 0,-1 0 0 0 0,1-1 0 0 0,-1 0 0 0 0,-1 0 0 0 0,1-1 1 0 0,-1 0-1 0 0,0-1 0 0 0,-1 1 0 0 0,0-2 0 0 0,3-3-51 0 0,20-14 30 0 0,21-14-22 0 0,-2-3 0 0 0,-2-2 0 0 0,-1-2 0 0 0,34-47-8 0 0,-44 47-154 0 0,-37 47 122 0 0,0 0-30 0 0,0 0-27 0 0,-5 5-182 0 0,-3 6 248 0 0,1 0 1 0 0,0 1-1 0 0,1 0 0 0 0,1 1 0 0 0,0-1 1 0 0,0 1-1 0 0,1 0 0 0 0,1 0 0 0 0,0 0 0 0 0,1 0 1 0 0,0 1-1 0 0,1-1 0 0 0,1 1 0 0 0,0 8 23 0 0,3-16 9 0 0,-1 1 0 0 0,1-1-1 0 0,1 0 1 0 0,-1 0-1 0 0,1 0 1 0 0,0 0-1 0 0,0-1 1 0 0,1 0 0 0 0,0 0-1 0 0,0 0 1 0 0,0 0-1 0 0,0-1 1 0 0,1 0 0 0 0,-1 0-1 0 0,1 0 1 0 0,0-1-1 0 0,0 0 1 0 0,1 0-1 0 0,-1 0 1 0 0,1-1 0 0 0,-1 0-1 0 0,1 0 1 0 0,0-1-9 0 0,8 2 47 0 0,-1-1 0 0 0,1-1 0 0 0,0-1-1 0 0,0 0 1 0 0,-1 0 0 0 0,1-2 0 0 0,0 0 0 0 0,-1 0 0 0 0,1-2 0 0 0,-1 0 0 0 0,8-3-47 0 0,-3 0 56 0 0,-1 0 0 0 0,0-2 0 0 0,0 0 1 0 0,-1-1-1 0 0,0 0 0 0 0,-1-2 0 0 0,0 0 0 0 0,0 0 0 0 0,-2-2 0 0 0,0 0 1 0 0,0 0-1 0 0,-1-2 0 0 0,-1 1 0 0 0,-1-2 0 0 0,0 1 0 0 0,-1-1 1 0 0,0-1-1 0 0,6-18-56 0 0,-10 21 2 0 0,1 1-22 0 0,-1 0 0 0 0,0 0 0 0 0,-1-1 0 0 0,0 0 0 0 0,-1 0 0 0 0,-1 0 0 0 0,-1 0-1 0 0,0-1 1 0 0,0 1 0 0 0,-2-1 0 0 0,0 1 0 0 0,-2-14 20 0 0,1 26-20 0 0,0 0-1 0 0,0 0 0 0 0,0 0 1 0 0,-1 0-1 0 0,1 1 1 0 0,-1-1-1 0 0,0 1 1 0 0,0-1-1 0 0,1 1 1 0 0,-2-1-1 0 0,1 1 1 0 0,0 0-1 0 0,0 0 1 0 0,-1 0-1 0 0,1 0 1 0 0,-1 0-1 0 0,1 1 1 0 0,-1-1-1 0 0,0 1 1 0 0,0 0-1 0 0,0 0 0 0 0,0 0 1 0 0,0 0-1 0 0,0 0 1 0 0,0 1-1 0 0,0-1 1 0 0,0 1-1 0 0,0 0 1 0 0,0 0-1 0 0,0 0 1 0 0,0 0-1 0 0,0 0 1 0 0,0 1-1 0 0,0-1 1 0 0,0 1-1 0 0,0 0 1 0 0,0 0-1 0 0,0 0 1 0 0,0 0-1 0 0,0 1 1 0 0,-1 0 20 0 0,-6 3-28 0 0,1 1 1 0 0,0 0 0 0 0,0 0 0 0 0,0 0 0 0 0,1 1-1 0 0,0 1 1 0 0,0 0 0 0 0,1 0 0 0 0,0 0 0 0 0,1 1 0 0 0,-1 0-1 0 0,2 0 1 0 0,-2 3 27 0 0,5-9-5 0 0,1 0-1 0 0,0 0 1 0 0,0 0-1 0 0,1 0 1 0 0,-1 1-1 0 0,1-1 1 0 0,-1 0-1 0 0,1 0 1 0 0,0 1-1 0 0,0-1 1 0 0,0 0-1 0 0,1 0 1 0 0,-1 1-1 0 0,1-1 1 0 0,0 0-1 0 0,0 0 1 0 0,0 0-1 0 0,0 0 1 0 0,1 0-1 0 0,-1 0 1 0 0,1 0-1 0 0,-1 0 1 0 0,1 0-1 0 0,0-1 1 0 0,0 1-1 0 0,1-1 1 0 0,-1 1-1 0 0,0-1 1 0 0,1 0-1 0 0,-1 0 1 0 0,1 0-1 0 0,2 1 6 0 0,98 47-168 0 0,-93-48 187 0 0,-1 1 1 0 0,0-1-1 0 0,0 2 0 0 0,0-1 1 0 0,0 1-1 0 0,-1 1 0 0 0,0-1 1 0 0,0 1-1 0 0,0 1 0 0 0,0 0 0 0 0,-1 0 1 0 0,0 0-1 0 0,0 1 0 0 0,0 0 1 0 0,-1 0-1 0 0,0 1 0 0 0,-1-1 1 0 0,0 1-1 0 0,0 1 0 0 0,0-1 1 0 0,-1 1-1 0 0,-1 0 0 0 0,2 3-19 0 0,0 21 226 0 0,-2-1 0 0 0,-1 1 1 0 0,-1 0-1 0 0,-2 0 0 0 0,-3 24-226 0 0,-2 52 309 0 0,6-92-273 0 0,-1-13-28 0 0,1 1 0 0 0,0 0 0 0 0,0-1 0 0 0,0 1 0 0 0,1 0 0 0 0,-1-1 0 0 0,1 1-1 0 0,0-1 1 0 0,0 1 0 0 0,1-1 0 0 0,-1 1 0 0 0,1-1 0 0 0,0 0 0 0 0,0 0 0 0 0,1 2-8 0 0,17 13-187 0 0,-20-19 82 0 0,0 0-34 0 0,0 0-47 0 0,0 0-65 0 0,0 0-85 0 0,-2-7-10232 0 0,0 6-727 0 0</inkml:trace>
  <inkml:trace contextRef="#ctx0" brushRef="#br0" timeOffset="19201.156">15251 563 5025 0 0,'0'0'599'0'0,"0"0"-250"0"0,0 0 21 0 0,0 0 191 0 0,0 0 179 0 0,0 0 104 0 0,0 0 10 0 0,0 0-19 0 0,0 0-11 0 0,0 0-18 0 0,0 0-64 0 0,21-12-72 0 0,65-38-61 0 0,-82 48-509 0 0,0-1 1 0 0,1 0-1 0 0,-1 1 0 0 0,1 0 0 0 0,-1 0 0 0 0,1 1 1 0 0,0-1-1 0 0,0 1 0 0 0,0 0 0 0 0,0 0 1 0 0,0 1-1 0 0,0-1 0 0 0,0 1 0 0 0,0 0 0 0 0,0 0 1 0 0,0 1-101 0 0,14 0 274 0 0,-12 2-143 0 0,0 0 0 0 0,0 0 0 0 0,-1 0 0 0 0,0 1 0 0 0,0 0 0 0 0,0 1 0 0 0,0-1 0 0 0,0 1 0 0 0,-1 0 0 0 0,0 0 0 0 0,0 1 0 0 0,0 0 0 0 0,-1 0 0 0 0,0 0 0 0 0,0 0 0 0 0,-1 0 0 0 0,1 1 0 0 0,-1 0 0 0 0,-1 0 0 0 0,1-1 0 0 0,-1 2 0 0 0,-1-1 0 0 0,1 0 0 0 0,-1 0 0 0 0,0 6-131 0 0,0-10 12 0 0,6 26 199 0 0,-1 1 0 0 0,-2 0 0 0 0,-1 0-1 0 0,-1 0 1 0 0,-2 0 0 0 0,0 0-1 0 0,-4 10-210 0 0,-51 170 972 0 0,44-175-850 0 0,-60 151 503 0 0,145-359 906 0 0,-50 117-1538 0 0,3 0 0 0 0,3 2 0 0 0,2 1 0 0 0,2 2 0 0 0,2 1 0 0 0,3 2 0 0 0,6-4 7 0 0,-27 33-9 0 0,11-15-6 0 0,3 1 0 0 0,0 2 0 0 0,2 1 0 0 0,1 2 0 0 0,1 1 0 0 0,12-5 15 0 0,19 16-152 0 0,-65 17 155 0 0,0 1-1 0 0,0 0 1 0 0,0 0-1 0 0,-1 0 1 0 0,1 0-1 0 0,-1 0 1 0 0,0 0-1 0 0,1 0 0 0 0,-1 1 1 0 0,0-1-1 0 0,0 0 1 0 0,0 1-1 0 0,-1-1 1 0 0,1 1-1 0 0,-1-1 1 0 0,1 1-1 0 0,-1-1 0 0 0,0 1 1 0 0,0-1-1 0 0,0 1 1 0 0,0-1-1 0 0,0 2-2 0 0,0 0 17 0 0,-7 308 467 0 0,7-282-451 0 0,0 0 0 0 0,-3-1 0 0 0,0 1 0 0 0,-2-1 0 0 0,0 0 0 0 0,-3 0 0 0 0,0-1 0 0 0,-2 0 0 0 0,-1-1 0 0 0,-1 0 0 0 0,-1 0-33 0 0,1-4 116 0 0,11-22-84 0 0,1-1 31 0 0,0 0 31 0 0,4-9 244 0 0,47-99-374 0 0,8 16-30 0 0,4 3 0 0 0,3 3 1 0 0,4 2-1 0 0,52-45 66 0 0,-112 119-25 0 0,0 0 1 0 0,1 1-1 0 0,-1 0 1 0 0,2 1-1 0 0,-1 0 1 0 0,1 1-1 0 0,0 0 1 0 0,1 1-1 0 0,0 1 1 0 0,1-1 24 0 0,-13 7-13 0 0,1 1 1 0 0,0-1 0 0 0,-1 0-1 0 0,1 1 1 0 0,-1-1-1 0 0,1 1 1 0 0,-1-1 0 0 0,0 1-1 0 0,0 0 1 0 0,0-1 0 0 0,0 1-1 0 0,0 0 1 0 0,0 0 0 0 0,0 0-1 0 0,0 0 1 0 0,-1 0 0 0 0,1 0-1 0 0,-1 0 1 0 0,0 0 0 0 0,1 0-1 0 0,-1 0 1 0 0,0 0 0 0 0,0 0-1 0 0,0 0 1 0 0,-1 2 12 0 0,3 6-10 0 0,13 85 342 0 0,-17-69-211 0 0,-1 0-1 0 0,-1 0 1 0 0,-1 0 0 0 0,-2-1 0 0 0,-1 0-1 0 0,-8 20-120 0 0,6-21 28 0 0,2 1 0 0 0,1 0 0 0 0,0 0 0 0 0,2 1 0 0 0,1 0 0 0 0,0 20-28 0 0,9 124 35 0 0,-1-112-223 0 0,-4-57 138 0 0,0-1-11 0 0,0 0-8 0 0,0 0-1 0 0,0 0-19 0 0,0 0-28 0 0,0 0-6 0 0,0 0 18 0 0,5-19-2169 0 0,5-2-1677 0 0,1 4-5076 0 0,-6 8-224 0 0</inkml:trace>
  <inkml:trace contextRef="#ctx0" brushRef="#br0" timeOffset="31357.688">17616 736 0 0 0,'0'0'1484'0'0,"0"0"214"0"0,0 0 61 0 0,0 0-48 0 0,0 0-57 0 0,0 0-134 0 0,0 0-181 0 0,0 0-181 0 0,3-3-181 0 0,9-13-134 0 0,-9 12-80 0 0,-3 4-58 0 0,0 0-41 0 0,0 0-10 0 0,0 0-26 0 0,0 0-77 0 0,-10 2-288 0 0,0 1 0 0 0,1 0 1 0 0,-1 0-1 0 0,1 1 0 0 0,0 0 0 0 0,0 0 1 0 0,0 1-1 0 0,1 1 0 0 0,-1-1 0 0 0,-6 7-263 0 0,0-2 77 0 0,0 1-1 0 0,0 1 0 0 0,1 0 0 0 0,1 1 1 0 0,0 0-1 0 0,1 1 0 0 0,0 1 0 0 0,1-1 0 0 0,1 2 1 0 0,0 0-1 0 0,1 0 0 0 0,1 1 0 0 0,1-1 0 0 0,0 2 1 0 0,1-1-1 0 0,1 1 0 0 0,0 0 0 0 0,1 0 1 0 0,2 1-1 0 0,-1 2-76 0 0,2-13 23 0 0,1 0 0 0 0,-1 1 1 0 0,1-1-1 0 0,1 1 0 0 0,0-1 0 0 0,0 0 1 0 0,0 1-1 0 0,1-1 0 0 0,0 0 1 0 0,1 0-1 0 0,0 0 0 0 0,0-1 0 0 0,1 1 1 0 0,0-1-1 0 0,0 1 0 0 0,1-1 0 0 0,-1-1 1 0 0,2 1-1 0 0,-1-1 0 0 0,1 1 1 0 0,0-1-1 0 0,3 2-23 0 0,1-1 72 0 0,0 0 1 0 0,0 0-1 0 0,1-1 0 0 0,-1-1 1 0 0,1 0-1 0 0,1 0 1 0 0,-1-1-1 0 0,1 0 0 0 0,-1-1 1 0 0,1 0-1 0 0,0-1 1 0 0,0-1-1 0 0,1 0 0 0 0,-1 0 1 0 0,0-1-1 0 0,0-1 0 0 0,0 0 1 0 0,0 0-1 0 0,0-2 1 0 0,0 1-1 0 0,0-1 0 0 0,0-1 1 0 0,-1 0-1 0 0,0-1 1 0 0,2-1-73 0 0,8-6 74 0 0,0 0 1 0 0,0-2 0 0 0,-2 0 0 0 0,0-2 0 0 0,0 0 0 0 0,-2-1 0 0 0,0-1 0 0 0,-1 0 0 0 0,0-1-1 0 0,-2-1 1 0 0,0 0 0 0 0,-2-1 0 0 0,6-12-75 0 0,-14 23-19 0 0,1 0 1 0 0,-2 0-1 0 0,1 0 0 0 0,-2 0 0 0 0,1-1 1 0 0,-1 1-1 0 0,-1-1 0 0 0,0 0 0 0 0,-1 1 1 0 0,0-1-1 0 0,0 0 0 0 0,-1 1 0 0 0,0-1 1 0 0,-1 1-1 0 0,0-1 0 0 0,-1 1 0 0 0,0 0 0 0 0,-1 0 1 0 0,0 0-1 0 0,0 0 0 0 0,-1 1 0 0 0,-1-1 1 0 0,1 1-1 0 0,-2 1 0 0 0,1-1 0 0 0,-1 1 1 0 0,0 0-1 0 0,-1 0 0 0 0,1 1 0 0 0,-2 0 19 0 0,2 2-55 0 0,-1 0 0 0 0,1 0 0 0 0,-1 1-1 0 0,0 0 1 0 0,0 1 0 0 0,0 0-1 0 0,-1 0 1 0 0,1 1 0 0 0,-1 0 0 0 0,1 0-1 0 0,-1 1 1 0 0,0 0 0 0 0,0 1 0 0 0,1-1-1 0 0,-1 2 1 0 0,0-1 0 0 0,0 1 0 0 0,1 1-1 0 0,-1 0 1 0 0,0 0 0 0 0,1 0-1 0 0,0 1 1 0 0,-1 1 0 0 0,1-1 0 0 0,0 2 55 0 0,2-2-44 0 0,3-3 27 0 0,0 1-1 0 0,1-1 1 0 0,0 1 0 0 0,-1 0 0 0 0,1 0 0 0 0,-1 0 0 0 0,1 0 0 0 0,0 0-1 0 0,0 0 1 0 0,-1 1 0 0 0,1-1 0 0 0,0 1 0 0 0,0-1 0 0 0,0 1 0 0 0,1 0-1 0 0,-1 0 1 0 0,0 0 0 0 0,1 0 0 0 0,-1 0 0 0 0,1 0 0 0 0,0 1 0 0 0,0-1-1 0 0,0 0 1 0 0,0 1 0 0 0,0-1 0 0 0,0 0 0 0 0,0 1 0 0 0,1-1-1 0 0,-1 1 1 0 0,1-1 0 0 0,0 1 0 0 0,0 0 0 0 0,0-1 0 0 0,0 1 0 0 0,0-1 17 0 0,4 1 14 0 0,-1 0 0 0 0,1 0 0 0 0,-1 0 1 0 0,1-1-1 0 0,0 0 0 0 0,0 0 0 0 0,0 0 0 0 0,0 0 1 0 0,1-1-1 0 0,-1 1 0 0 0,0-1 0 0 0,1 0 1 0 0,-1-1-1 0 0,0 1 0 0 0,1-1 0 0 0,0 0-14 0 0,17 5 90 0 0,36 5 71 0 0,-1-3 1 0 0,1-1-1 0 0,0-4 0 0 0,0-2 1 0 0,20-4-162 0 0,-41 1 99 0 0,0-2 0 0 0,0-1 0 0 0,0-3 0 0 0,-1 0 0 0 0,4-4-99 0 0,-18 2 44 0 0,0-1 1 0 0,-1 0-1 0 0,0-2 1 0 0,-1 0 0 0 0,0-2-1 0 0,-2 0 1 0 0,1-1-1 0 0,-2 0 1 0 0,-1-2 0 0 0,0 0-1 0 0,-1-1 1 0 0,-1 0-1 0 0,-1-1 1 0 0,-1-1 0 0 0,0 0-1 0 0,-2-1 1 0 0,-1 0-1 0 0,0-2-44 0 0,4-19-11 0 0,-1 0 0 0 0,-3-1 0 0 0,-1 0 0 0 0,-3-1-1 0 0,-1 0 1 0 0,-2 1 0 0 0,-5-38 11 0 0,3 61-4 0 0,1 20 1 0 0,-1 1 1 0 0,0-1 0 0 0,0 0-1 0 0,0 1 1 0 0,0-1 0 0 0,0 1-1 0 0,0-1 1 0 0,0 0 0 0 0,0 1-1 0 0,-1-1 1 0 0,1 1 0 0 0,-1-1-1 0 0,1 0 1 0 0,-1 1 0 0 0,1-1-1 0 0,-1 1 1 0 0,0 0 0 0 0,0-1-1 0 0,0 1 1 0 0,0 0-1 0 0,0-1 1 0 0,0 1 0 0 0,0 0-1 0 0,0 0 1 0 0,-1 0 0 0 0,1 0-1 0 0,0 0 1 0 0,-1 0 0 0 0,0 0 2 0 0,-17 40-26 0 0,14-13 131 0 0,0 0-1 0 0,2 1 1 0 0,1 0-1 0 0,1-1 1 0 0,2 1 0 0 0,1 8-105 0 0,-1 29 183 0 0,15 363 484 0 0,-36-82-506 0 0,3-205-86 0 0,21-121-100 0 0,-4-18 17 0 0,0-1 9 0 0,0 0-4 0 0,0 0 13 0 0,0 0 16 0 0,0 0-3 0 0,0 0-16 0 0,0 0-19 0 0,0 0-8 0 0,0 0-12 0 0,0 0 13 0 0,0 0 6 0 0,0 0-7 0 0,0 0 17 0 0,0 0-36 0 0,0 0-17 0 0,0-24-1481 0 0,0-17-2710 0 0,0 13-6678 0 0,0 20 886 0 0</inkml:trace>
  <inkml:trace contextRef="#ctx0" brushRef="#br0" timeOffset="31634.274">18148 548 9882 0 0,'0'0'1502'0'0,"0"0"-426"0"0,0 0-56 0 0,0 0 215 0 0,0 0 187 0 0,0 0 53 0 0,0 0-155 0 0,0 0-221 0 0,0 0-180 0 0,0 0-136 0 0,0 0-109 0 0,0 0-109 0 0,0 0-64 0 0,34-4-32 0 0,106-8-35 0 0,288-14 1070 0 0,-393 23-2158 0 0,25-1-699 0 0,-21-2-9844 0 0,-27 3-743 0 0</inkml:trace>
  <inkml:trace contextRef="#ctx0" brushRef="#br0" timeOffset="32192.609">19117 798 10930 0 0,'0'0'1546'0'0,"0"0"-479"0"0,0 0-122 0 0,0 0 60 0 0,0 0 54 0 0,0 0 1 0 0,0 0-113 0 0,0 0-119 0 0,0 0-76 0 0,0 0-101 0 0,0 0-116 0 0,0 0-66 0 0,0 0-57 0 0,0 26-43 0 0,4 125 241 0 0,-2-4 106 0 0,-19-122-1364 0 0,5-28-4136 0 0,10-3-3555 0 0,2 5-1791 0 0</inkml:trace>
  <inkml:trace contextRef="#ctx0" brushRef="#br0" timeOffset="32457.757">19138 436 13171 0 0,'0'0'2340'0'0,"0"0"-997"0"0,0 0-327 0 0,0 0-19 0 0,0 0-64 0 0,0 0-161 0 0,0 0-229 0 0,0 0-239 0 0,0 0-194 0 0,0 0-122 0 0,0 0-63 0 0,0 0-56 0 0,0 0-35 0 0,-6 1-45 0 0,3-1 197 0 0,4 0-20 0 0,-1 1 1 0 0,0-1-1 0 0,1 0 1 0 0,-1 1-1 0 0,0-1 1 0 0,1 1-1 0 0,-1-1 1 0 0,0 1-1 0 0,0-1 1 0 0,0 1-1 0 0,1-1 1 0 0,-1 1-1 0 0,0 0 1 0 0,0-1-1 0 0,0 1 0 0 0,0-1 1 0 0,0 1-1 0 0,0-1 1 0 0,0 1-1 0 0,0-1 1 0 0,0 1-1 0 0,0-1 1 0 0,0 1-1 0 0,-1 0 1 0 0,1-1-1 0 0,0 1 1 0 0,0-1-1 0 0,0 1 1 0 0,-1-1-1 0 0,1 1 1 0 0,0-1-1 0 0,-1 0 0 0 0,1 1 1 0 0,0-1-1 0 0,-1 1 1 0 0,1-1-1 0 0,-1 0 1 0 0,1 1-1 0 0,0-1 1 0 0,-1 0-1 0 0,1 1 1 0 0,-1-1-1 0 0,1 0 1 0 0,-1 0-1 0 0,1 1 1 0 0,-1-1-1 0 0,1 0 1 0 0,-1 0-1 0 0,1 0 1 0 0,-1 0-1 0 0,0 0 0 0 0,1 0 1 0 0,-1 0-1 0 0,1 0 34 0 0,12 7-1368 0 0,5 2-4808 0 0,-10-1-4533 0 0</inkml:trace>
  <inkml:trace contextRef="#ctx0" brushRef="#br0" timeOffset="33557.515">19620 605 4129 0 0,'0'0'4186'0'0,"0"0"-2200"0"0,0 0-631 0 0,0 0 90 0 0,0 0 9 0 0,0 0-176 0 0,0 0-283 0 0,0 0-275 0 0,0 0-189 0 0,0 0-98 0 0,0 0-68 0 0,0 0-43 0 0,0 0-36 0 0,-16 18-33 0 0,-51 58-21 0 0,59-67-160 0 0,0 1 0 0 0,0 0 1 0 0,1 0-1 0 0,1 1 0 0 0,-1-1 1 0 0,2 1-1 0 0,-1 1 0 0 0,2-1 0 0 0,-1 1 1 0 0,1 2-73 0 0,3-10 13 0 0,-3 9 27 0 0,0 1 1 0 0,1 0-1 0 0,1 1 0 0 0,0-1 1 0 0,1 0-1 0 0,0 1 1 0 0,1-1-1 0 0,1 0 0 0 0,1 1 1 0 0,0 2-41 0 0,2-9 96 0 0,1-2-1 0 0,-1 1 1 0 0,1 0-1 0 0,0-1 1 0 0,1 0 0 0 0,-1 0-1 0 0,1-1 1 0 0,1 1 0 0 0,-1-1-1 0 0,1-1 1 0 0,0 1 0 0 0,0-1-1 0 0,0 0 1 0 0,0-1 0 0 0,1 0-1 0 0,-1 0 1 0 0,1 0 0 0 0,0-1-1 0 0,0 0 1 0 0,0-1 0 0 0,0 0-1 0 0,0 0 1 0 0,4 0-96 0 0,-6 0 51 0 0,5 2 102 0 0,-1-1-1 0 0,1 0 1 0 0,-1-1 0 0 0,1 0 0 0 0,0 0-1 0 0,-1-1 1 0 0,1 0 0 0 0,0-1 0 0 0,-1-1-1 0 0,1 0 1 0 0,-1 0 0 0 0,1-1 0 0 0,-1 0-1 0 0,0 0 1 0 0,7-5-153 0 0,-9 3 62 0 0,0-1 0 0 0,-1 0-1 0 0,1-1 1 0 0,-1 0 0 0 0,0 0-1 0 0,-1-1 1 0 0,0 1 0 0 0,0-1 0 0 0,-1-1-1 0 0,0 1 1 0 0,0-1 0 0 0,-1 0-1 0 0,0 0 1 0 0,-1 0 0 0 0,0 0 0 0 0,0-1-1 0 0,-1 0 1 0 0,0-1-62 0 0,15-160 135 0 0,-18 162-148 0 0,0 0 1 0 0,-1 1 0 0 0,-1-1 0 0 0,1 1-1 0 0,-1 0 1 0 0,-1 0 0 0 0,1 0-1 0 0,-1 0 1 0 0,-1 0 0 0 0,0 1 0 0 0,0-1-1 0 0,0 1 1 0 0,-1 1 0 0 0,0-1-1 0 0,0 1 1 0 0,0 0 0 0 0,-1 0 0 0 0,0 1-1 0 0,0 0 1 0 0,-1 0 0 0 0,1 1-1 0 0,-1 0 1 0 0,0 0 0 0 0,0 1 0 0 0,-1 0-1 0 0,1 0 1 0 0,0 1 0 0 0,-1 0-1 0 0,0 0 1 0 0,0 1 0 0 0,1 0 0 0 0,-1 1-1 0 0,-1 0 13 0 0,5 0-21 0 0,-4-1-8 0 0,1 1 0 0 0,-1-1 1 0 0,0 2-1 0 0,1-1 1 0 0,-1 1-1 0 0,0 1 0 0 0,1-1 1 0 0,-1 2-1 0 0,1-1 1 0 0,0 1-1 0 0,0 0 0 0 0,0 1 1 0 0,0 0-1 0 0,0 0 1 0 0,-1 2 28 0 0,8-6-6 0 0,1 1 1 0 0,-1-1-1 0 0,1 1 1 0 0,-1-1-1 0 0,1 1 1 0 0,-1 0-1 0 0,1-1 1 0 0,-1 1-1 0 0,1 0 1 0 0,-1-1-1 0 0,1 1 1 0 0,0 0-1 0 0,0 0 1 0 0,-1-1-1 0 0,1 1 1 0 0,0 0-1 0 0,0 0 1 0 0,0-1-1 0 0,0 1 1 0 0,0 0-1 0 0,0 0 1 0 0,0 0 0 0 0,0-1-1 0 0,0 1 1 0 0,0 0-1 0 0,0 0 1 0 0,1 0-1 0 0,-1-1 1 0 0,0 1-1 0 0,0 0 1 0 0,1-1-1 0 0,-1 1 1 0 0,1 0-1 0 0,-1 0 1 0 0,1-1-1 0 0,-1 1 1 0 0,1-1-1 0 0,-1 1 1 0 0,1-1-1 0 0,-1 1 1 0 0,1 0-1 0 0,0-1 1 0 0,-1 0-1 0 0,1 1 1 0 0,0-1-1 0 0,-1 1 1 0 0,1-1 0 0 0,0 0-1 0 0,0 0 1 0 0,-1 1-1 0 0,1-1 1 0 0,0 0-1 0 0,0 0 1 0 0,-1 0-1 0 0,1 0 1 0 0,0 0-1 0 0,0 0 1 0 0,0 0-1 0 0,-1 0 1 0 0,1 0-1 0 0,0 0 1 0 0,0 0 5 0 0,54 5 38 0 0,-13-4-15 0 0,0-3-1 0 0,0-1 0 0 0,-1-2 1 0 0,1-2-1 0 0,23-8-22 0 0,212-72 238 0 0,-248 78-221 0 0,1 1 0 0 0,-1 1 1 0 0,1 1-1 0 0,0 2 0 0 0,0 0 1 0 0,11 2-18 0 0,-39 5 2 0 0,1-1 0 0 0,-1 1 0 0 0,0 0 0 0 0,0-1 0 0 0,0 1 0 0 0,-1 0 0 0 0,1 0 0 0 0,-1 0 0 0 0,0 0 0 0 0,0 0 0 0 0,0 1 0 0 0,0-1 0 0 0,0 0 0 0 0,-1 0 0 0 0,1 1 0 0 0,-1-1 0 0 0,0 0 1 0 0,0 1-1 0 0,0-1 0 0 0,0 0 0 0 0,-1 1 0 0 0,1-1 0 0 0,-1 0 0 0 0,0 0 0 0 0,0 1 0 0 0,-1 1-2 0 0,-60 148 76 0 0,34-63-63 0 0,-35 80 13 0 0,15-83-70 0 0,163-203-188 0 0,-60 58 62 0 0,2 2 1 0 0,2 3-1 0 0,66-45 170 0 0,-118 93-4 0 0,1-1 0 0 0,0 1 0 0 0,0 0 0 0 0,0 1 0 0 0,1 0 0 0 0,0 0 0 0 0,0 1 0 0 0,0 0-1 0 0,0 1 1 0 0,0 0 0 0 0,0 0 0 0 0,3 0 4 0 0,-11 2-9 0 0,-1 0-2 0 0,0 0-6 0 0,0 0-5 0 0,1 35 70 0 0,0-26-10 0 0,0-1 1 0 0,-1 1 0 0 0,0-1 0 0 0,-1 1 0 0 0,0-1 0 0 0,0 1 0 0 0,0-1-1 0 0,-1 1 1 0 0,-1-1 0 0 0,1 0 0 0 0,-1 0 0 0 0,-4 7-39 0 0,-6 7 66 0 0,0 1 0 0 0,2 1 0 0 0,0 0-1 0 0,2 0 1 0 0,1 1 0 0 0,1 0 0 0 0,1 0 0 0 0,1 1 0 0 0,1 0 0 0 0,1 0 0 0 0,2 0 0 0 0,0 1-66 0 0,3-18 20 0 0,0-1 1 0 0,0 1 0 0 0,1 0-1 0 0,0-1 1 0 0,1 0 0 0 0,0 0-1 0 0,0 0 1 0 0,0 0 0 0 0,1 0-1 0 0,1-1 1 0 0,-1 0 0 0 0,1 0-1 0 0,0-1 1 0 0,0 1 0 0 0,1-1-1 0 0,0 0 1 0 0,0-1 0 0 0,1 0-1 0 0,-1 0 1 0 0,1-1 0 0 0,0 0-1 0 0,0 0 1 0 0,1-1 0 0 0,0 1-21 0 0,1 0-194 0 0,22 7 102 0 0,-21-26-3902 0 0,-11 10-1432 0 0,2 1-6457 0 0</inkml:trace>
  <inkml:trace contextRef="#ctx0" brushRef="#br0" timeOffset="36801.358">12 2073 760 0 0,'0'0'439'0'0,"0"0"-154"0"0,0 0 21 0 0,0 0 82 0 0,0 0 87 0 0,0 0 14 0 0,34-3-72 0 0,108-14-39 0 0,56-21 1472 0 0,120-19 2372 0 0,25 48-1381 0 0,-218 10-1745 0 0,505 3 1714 0 0,-265-8-1523 0 0,159-19-375 0 0,-13 0-411 0 0,161 11 83 0 0,54 12 75 0 0,133-50-392 0 0,-76 35-46 0 0,456 23 126 0 0,-247-28-147 0 0,-488-3-99 0 0,283 12-103 0 0,-74-9 59 0 0,-476 6-52 0 0,298-17 41 0 0,14 22-56 0 0,642-5-10 0 0,-255 13 70 0 0,-752 1-40 0 0,1440-23 157 0 0,-921-4-99 0 0,536 11 143 0 0,-961 17-121 0 0,512 29 39 0 0,336 21 24 0 0,-390-36-41 0 0,-555-16-19 0 0,-162-2-565 0 0,-16 2 508 0 0,0 0 0 0 0,0 0 0 0 0,0 0 0 0 0,0 1 0 0 0,0-1 0 0 0,0 1 0 0 0,0 0 0 0 0,0 0 1 0 0,0 0-1 0 0,0 0 0 0 0,0 0 0 0 0,0 1 0 0 0,0-1 0 0 0,0 1 0 0 0,0 0 0 0 0,0 0 0 0 0,0 0 0 0 0,0 0 0 0 0,0 1 0 0 0,-1-1 1 0 0,1 1-1 0 0,0 0-36 0 0,1 1-726 0 0,2 4-2098 0 0,-2-3-1816 0 0,-1 1-7141 0 0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0:43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0 108 160 0 0,'0'0'744'0'0,"0"0"-190"0"0,0 0 24 0 0,0 0 351 0 0,0 0 423 0 0,0 0 304 0 0,0 0 123 0 0,0 0-44 0 0,0 0-133 0 0,0 0-122 0 0,0 0-137 0 0,6-18-114 0 0,20-54-93 0 0,-19 54-83 0 0,-7 18-70 0 0,0 0-100 0 0,0 0-101 0 0,0 0-112 0 0,0 0-109 0 0,0 0-75 0 0,0 0-40 0 0,0 0-44 0 0,-1 13 772 0 0,-20 148-206 0 0,18-82-822 0 0,3 0 0 0 0,4 0 0 0 0,3 0 0 0 0,4 4-146 0 0,-9-74 2 0 0,0 0-1 0 0,1-1 0 0 0,0 0 1 0 0,0 0-1 0 0,1 0 0 0 0,0 0 1 0 0,1 0-1 0 0,-1-1 1 0 0,1 0-1 0 0,6 6-1 0 0,-9-10 13 0 0,-1-1 0 0 0,2 0 0 0 0,-1 0 0 0 0,0 0 0 0 0,0 0 0 0 0,0 0 0 0 0,1-1 0 0 0,-1 1 0 0 0,1-1 0 0 0,0 1 0 0 0,-1-1-1 0 0,1 0 1 0 0,0 0 0 0 0,0 0 0 0 0,-1-1 0 0 0,1 1 0 0 0,0-1 0 0 0,0 1 0 0 0,0-1 0 0 0,0 0 0 0 0,0 0 0 0 0,0 0 0 0 0,0 0 0 0 0,0-1 0 0 0,-1 1 0 0 0,1-1 0 0 0,0 0 0 0 0,0 0 0 0 0,0 0 0 0 0,-1 0 0 0 0,1 0 0 0 0,0-1 0 0 0,1-1-13 0 0,15-12 77 0 0,0-1 1 0 0,-2-1-1 0 0,0-1 1 0 0,-1 0-1 0 0,-1-1 1 0 0,-1-1-1 0 0,0 0 1 0 0,7-18-78 0 0,98-203 84 0 0,-114 229-33 0 0,2-4-213 0 0,-4 28-47 0 0,-5 19 203 0 0,1-1 0 0 0,2 0 1 0 0,2 1-1 0 0,0-1 0 0 0,2 0 0 0 0,1 0 0 0 0,2-1 1 0 0,1 0-1 0 0,1 0 0 0 0,1-1 0 0 0,1 0 1 0 0,2-1 5 0 0,-10-19 4 0 0,0 0 1 0 0,1 0 0 0 0,0 0-1 0 0,0-1 1 0 0,1 1 0 0 0,0-2-1 0 0,0 1 1 0 0,1 0 0 0 0,0-1-1 0 0,0 0 1 0 0,0-1 0 0 0,1 0-1 0 0,-1 0 1 0 0,1 0 0 0 0,1-1-1 0 0,-1 0 1 0 0,0-1 0 0 0,1 0-1 0 0,0 0 1 0 0,0-1 0 0 0,0 0-1 0 0,8 0-4 0 0,-5-5 51 0 0,0-1 0 0 0,-1 0 1 0 0,1-1-1 0 0,-1 0 0 0 0,1-1 0 0 0,-2 0 0 0 0,1-1 0 0 0,-1 0 0 0 0,0 0 0 0 0,0-2 1 0 0,-1 1-1 0 0,0-1 0 0 0,-1 0 0 0 0,0-1 0 0 0,0 0 0 0 0,-1 0 0 0 0,0 0 0 0 0,-1-1 0 0 0,0 0 1 0 0,-1-1-1 0 0,1-3-51 0 0,0 5 59 0 0,14-27 87 0 0,-1 0 0 0 0,-3-1 0 0 0,-1-1 0 0 0,-2-1 0 0 0,-1 0 0 0 0,-2 0 0 0 0,-2-1 0 0 0,-1-9-146 0 0,-7 47 3 0 0,2-4 11 0 0,-1 0 0 0 0,0 0 0 0 0,0 0 0 0 0,-1 0-1 0 0,1 0 1 0 0,-2 0 0 0 0,1 0 0 0 0,-1 0 0 0 0,0 0-1 0 0,0 1 1 0 0,-1-1 0 0 0,0 0 0 0 0,0 1 0 0 0,-1-1-1 0 0,-1-2-13 0 0,3 9-62 0 0,1 0-1 0 0,-1 0 1 0 0,0 0-1 0 0,0 0 1 0 0,1 0-1 0 0,-1 0 1 0 0,0 1-1 0 0,1-1 1 0 0,-1 0-1 0 0,0 0 1 0 0,1 1-1 0 0,-1-1 1 0 0,0 0-1 0 0,1 0 1 0 0,-1 1-1 0 0,1-1 1 0 0,-1 1-1 0 0,1-1 1 0 0,-1 1-1 0 0,1-1 1 0 0,-1 1-1 0 0,1-1 1 0 0,-1 1-1 0 0,1-1 1 0 0,-1 1-1 0 0,1 0 1 0 0,0-1-1 0 0,-1 1 1 0 0,1-1-1 0 0,0 1 1 0 0,0 0-1 0 0,0 0 1 0 0,-1-1-1 0 0,1 1 1 0 0,0 0-1 0 0,0-1 1 0 0,0 1-1 0 0,0 0 1 0 0,0-1-1 0 0,0 1 1 0 0,0 0-1 0 0,0 0 1 0 0,1-1-1 0 0,-1 1 1 0 0,0 0-1 0 0,0-1 0 0 0,1 1 1 0 0,-1 0-1 0 0,0-1 1 0 0,1 1-1 0 0,-1-1 1 0 0,0 1-1 0 0,1-1 1 0 0,-1 1 62 0 0,1 2-205 0 0,-1 15-2314 0 0,0-6-1918 0 0,0 0-7361 0 0</inkml:trace>
  <inkml:trace contextRef="#ctx0" brushRef="#br0" timeOffset="594.898">1275 582 7034 0 0,'0'0'1659'0'0,"0"0"-371"0"0,0 0-189 0 0,0 0 26 0 0,0 0 21 0 0,0 0-31 0 0,0 0-90 0 0,0 0-72 0 0,0 0 21 0 0,0 0 27 0 0,0 0-41 0 0,0 0-64 0 0,0 0-98 0 0,18-1-109 0 0,56-2-77 0 0,-3-21 778 0 0,-63 21-1311 0 0,-1 0 0 0 0,1 0-1 0 0,-1-1 1 0 0,0 0 0 0 0,0-1 0 0 0,0 0 0 0 0,-1 0 0 0 0,1 0 0 0 0,-1-1 0 0 0,-1 0 0 0 0,1 0 0 0 0,-1 0 0 0 0,0-1-1 0 0,0 1 1 0 0,-1-1 0 0 0,0-1 0 0 0,0 1 0 0 0,0 0 0 0 0,-1-1 0 0 0,-1 0 0 0 0,1 0 0 0 0,-1 0 0 0 0,0 0-1 0 0,-1 0 1 0 0,0 0 0 0 0,0 0 0 0 0,-1-1 0 0 0,0 1 0 0 0,0 0 0 0 0,-2-8-79 0 0,-1 12-10 0 0,0-1 1 0 0,-1 1-1 0 0,1 0 1 0 0,-1 1-1 0 0,0-1 1 0 0,0 0-1 0 0,0 1 0 0 0,0 0 1 0 0,-1 0-1 0 0,1 0 1 0 0,-1 1-1 0 0,0 0 1 0 0,0-1-1 0 0,0 2 0 0 0,0-1 1 0 0,0 0-1 0 0,0 1 1 0 0,0 0-1 0 0,0 0 1 0 0,-1 1-1 0 0,1-1 0 0 0,0 1 1 0 0,0 1-1 0 0,-1-1 1 0 0,1 1-1 0 0,0-1 1 0 0,-1 1-1 0 0,1 1 0 0 0,-5 1 11 0 0,-2 1-34 0 0,-1 1 0 0 0,1 0 1 0 0,0 1-1 0 0,0 0 0 0 0,1 0 1 0 0,0 2-1 0 0,0-1 1 0 0,1 2-1 0 0,0-1 0 0 0,0 1 1 0 0,1 1-1 0 0,0-1 0 0 0,-3 6 33 0 0,4-6-2 0 0,1 0 0 0 0,0 0 0 0 0,0 0-1 0 0,1 1 1 0 0,0 0 0 0 0,1 0 0 0 0,0 0-1 0 0,1 1 1 0 0,0 0 0 0 0,0 0-1 0 0,1 0 1 0 0,1 0 0 0 0,0 0 0 0 0,0 1-1 0 0,1-1 1 0 0,1 1 0 0 0,0 6 2 0 0,3-10 12 0 0,0 1 1 0 0,1-1-1 0 0,-1 0 1 0 0,2 0-1 0 0,-1-1 1 0 0,1 1-1 0 0,0-1 1 0 0,1 0-1 0 0,-1-1 1 0 0,1 1-1 0 0,1-1 1 0 0,-1 0-1 0 0,1 0 1 0 0,0-1-1 0 0,1 0 0 0 0,-1 0 1 0 0,1-1-1 0 0,0 0 1 0 0,0 0-1 0 0,0-1 1 0 0,1 0-1 0 0,-1 0 1 0 0,1-1-1 0 0,-1 0 1 0 0,8 0-13 0 0,28 8 120 0 0,0-2-1 0 0,1-2 1 0 0,-1-2 0 0 0,1-2 0 0 0,0-2 0 0 0,13-3-120 0 0,31-27-436 0 0,-62 3-8577 0 0,-23 23-3023 0 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0:47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344 597 3905 0 0,'0'0'1752'0'0,"0"0"-118"0"0,0 0 162 0 0,0 0 189 0 0,0 0-5 0 0,0 0-190 0 0,0 0-329 0 0,0 0-230 0 0,0 0-150 0 0,0 0-156 0 0,0 0-118 0 0,0 0-135 0 0,0 0-112 0 0,-20-2-100 0 0,-65-4-77 0 0,80 5-340 0 0,1 1 0 0 0,0 0 0 0 0,0 0 0 0 0,-1 1 0 0 0,1-1 0 0 0,0 1-1 0 0,0 0 1 0 0,0 0 0 0 0,0 0 0 0 0,0 1 0 0 0,0-1 0 0 0,0 1 0 0 0,0 0 0 0 0,0 0 0 0 0,1 1 0 0 0,-2 0-43 0 0,-9 6 143 0 0,3-4-102 0 0,1 0 1 0 0,0 0 0 0 0,1 1 0 0 0,0 1-1 0 0,0 0 1 0 0,0 0 0 0 0,0 0-1 0 0,1 1 1 0 0,1 0 0 0 0,-1 1 0 0 0,1 0-1 0 0,1 0 1 0 0,-1 1 0 0 0,2-1-1 0 0,-1 1 1 0 0,1 0 0 0 0,1 1 0 0 0,0-1-1 0 0,1 1 1 0 0,-1 0 0 0 0,1 7-42 0 0,2-14 2 0 0,0-1 0 0 0,1 0 0 0 0,0 1 1 0 0,0-1-1 0 0,0 1 0 0 0,1-1 0 0 0,-1 1 1 0 0,1-1-1 0 0,-1 1 0 0 0,1-1 0 0 0,0 1 0 0 0,1-1 1 0 0,-1 0-1 0 0,0 0 0 0 0,1 0 0 0 0,0 0 0 0 0,0 0 1 0 0,0 0-1 0 0,0 0 0 0 0,0 0 0 0 0,0-1 1 0 0,1 1-1 0 0,-1-1 0 0 0,1 0 0 0 0,0 0 0 0 0,0 0 1 0 0,0 0-1 0 0,0 0 0 0 0,0 0 0 0 0,0-1 0 0 0,0 1 1 0 0,1-1-1 0 0,-1 0 0 0 0,0 0 0 0 0,1-1 0 0 0,-1 1 1 0 0,1-1-1 0 0,-1 1 0 0 0,1-1 0 0 0,-1 0 1 0 0,1 0-3 0 0,16-2 56 0 0,0 0 0 0 0,-1-1 1 0 0,1 0-1 0 0,-1-2 1 0 0,0-1-1 0 0,0 0 1 0 0,-1-1-1 0 0,0-1 1 0 0,0-1-1 0 0,0 0 1 0 0,-1-2-1 0 0,-1 0 1 0 0,0 0-1 0 0,0-2 1 0 0,-1 0-1 0 0,12-14-56 0 0,40-27 125 0 0,-62 50-96 0 0,-5 3-30 0 0,1 0-1 0 0,-1 1 1 0 0,1-1-1 0 0,-1 0 1 0 0,1 0-1 0 0,-1 0 1 0 0,1 0-1 0 0,-1 0 1 0 0,1 0-1 0 0,0 1 1 0 0,-1-1 0 0 0,1 0-1 0 0,0 1 1 0 0,0-1-1 0 0,-1 0 1 0 0,1 1-1 0 0,0-1 1 0 0,0 1-1 0 0,0-1 1 0 0,0 1-1 0 0,0 0 1 0 0,0-1-1 0 0,0 1 1 0 0,0 0-1 0 0,0 0 1 0 0,0-1-1 0 0,0 1 1 0 0,0 0-1 0 0,0 0 1 0 0,0 0-1 0 0,0 0 1 0 0,0 1-1 0 0,0-1 1 0 0,0 0-1 0 0,0 0 1 0 0,0 0-1 0 0,0 1 1 0 0,0-1-1 0 0,0 1 1 0 0,0-1-1 0 0,-1 1 1 0 0,1-1-1 0 0,0 1 1 0 0,0-1-1 0 0,0 1 1 0 0,-1 0-1 0 0,1-1 1 0 0,0 1-1 0 0,0 0 1 0 0,-1 0-1 0 0,1-1 1 0 0,-1 1-1 0 0,1 0 1 0 0,-1 0 0 0 0,1 0-1 0 0,-1 0 1 0 0,1 0-1 0 0,-1 0 1 0 0,0 0-1 0 0,0 0 1 0 0,1 0-1 0 0,-1 1 2 0 0,44 155 106 0 0,-42-151-106 0 0,2 0-1 0 0,-1 0 1 0 0,1-1 0 0 0,-1 0-1 0 0,2 1 1 0 0,-1-1 0 0 0,0-1-1 0 0,1 1 1 0 0,0-1 0 0 0,0 0-1 0 0,0 0 1 0 0,1 0 0 0 0,-1 0 0 0 0,1-1-1 0 0,0 0 1 0 0,0-1 0 0 0,0 1-1 0 0,0-1 1 0 0,1 0 0 0 0,-1-1-1 0 0,0 1 1 0 0,1-1 0 0 0,6 0 0 0 0,1-1 22 0 0,0 0 0 0 0,0-2 1 0 0,0 1-1 0 0,0-2 1 0 0,0 0-1 0 0,-1 0 0 0 0,1-2 1 0 0,-1 1-1 0 0,0-2 0 0 0,0 0 1 0 0,-1 0-1 0 0,1-1 1 0 0,-1-1-1 0 0,-1 0 0 0 0,0 0 1 0 0,0-1-1 0 0,0-1 0 0 0,0-1-22 0 0,37-30 142 0 0,-2-2-1 0 0,-2-3 1 0 0,-2-1-1 0 0,-2-1 0 0 0,2-8-141 0 0,-29 34 1 0 0,0 0 0 0 0,-2-1 0 0 0,0 0-1 0 0,-2 0 1 0 0,-1-1 0 0 0,0-1 0 0 0,-2 1-1 0 0,-1-1 1 0 0,-1 0 0 0 0,-1 0 0 0 0,-1 0-1 0 0,-1-1 1 0 0,-1 1 0 0 0,-3-15-1 0 0,3 37-2 0 0,0 0 0 0 0,-1 1 1 0 0,1-1-1 0 0,-1 0 0 0 0,1 0 0 0 0,-1 1 1 0 0,0-1-1 0 0,0 0 0 0 0,0 1 0 0 0,-1-1 1 0 0,1 0-1 0 0,-1 1 0 0 0,1 0 0 0 0,-1-1 0 0 0,0 1 1 0 0,0 0-1 0 0,0 0 0 0 0,0 0 0 0 0,0 0 1 0 0,0 0-1 0 0,0 1 0 0 0,-1-1 0 0 0,1 1 1 0 0,-1-1-1 0 0,1 1 0 0 0,-1 0 0 0 0,0 0 0 0 0,1 0 1 0 0,-1 0-1 0 0,0 1 0 0 0,0-1 0 0 0,0 1 1 0 0,1-1-1 0 0,-1 1 0 0 0,0 0 0 0 0,0 0 1 0 0,0 0-1 0 0,0 1 0 0 0,0-1 0 0 0,1 1 0 0 0,-1-1 1 0 0,0 1-1 0 0,0 0 0 0 0,1 0 0 0 0,-1 0 1 0 0,1 1-1 0 0,-1-1 0 0 0,1 1 0 0 0,-1 0 2 0 0,-12 12-14 0 0,0 1 0 0 0,1 0 0 0 0,1 1 0 0 0,1 1 0 0 0,0 0-1 0 0,1 1 1 0 0,1 0 0 0 0,1 0 0 0 0,0 1 0 0 0,1 0 0 0 0,2 1 0 0 0,0 0 0 0 0,0 0-1 0 0,2 0 1 0 0,1 1 0 0 0,0-1 0 0 0,2 1 0 0 0,0 0 0 0 0,1 0 0 0 0,3 12 14 0 0,-4-16-5 0 0,1 1 1 0 0,1-1-1 0 0,1 0 1 0 0,1 0 0 0 0,0 1-1 0 0,1-1 1 0 0,3 8 4 0 0,0-5-7 0 0,1-1 0 0 0,1 0 0 0 0,0 0-1 0 0,2-1 1 0 0,0 0 0 0 0,1-1 0 0 0,0 0 0 0 0,2-1 0 0 0,0 0 0 0 0,1-1 0 0 0,0-1 0 0 0,1-1-1 0 0,0 0 1 0 0,1-1 0 0 0,19 10 7 0 0,-23-16 15 0 0,2-1 0 0 0,-1 0 0 0 0,0-1 0 0 0,1 0 0 0 0,0-2 0 0 0,0 1 0 0 0,0-2 0 0 0,0 0 0 0 0,0-1 0 0 0,0 0 0 0 0,0-1 0 0 0,0-1 0 0 0,0-1 0 0 0,9-2-15 0 0,-1-4 70 0 0,0 0 1 0 0,-1-2-1 0 0,0-1 1 0 0,-1 0-1 0 0,-1-2 1 0 0,0 0-1 0 0,0-1 1 0 0,-2-1 0 0 0,0-1-1 0 0,-1-1 1 0 0,0-1-71 0 0,-10 12 24 0 0,36-35 84 0 0,-2-3-1 0 0,-3-1 1 0 0,-1-2 0 0 0,-2-1 0 0 0,-3-2 0 0 0,-2-1-108 0 0,-14 22 4 0 0,-1-1 1 0 0,-2 0-1 0 0,-1-1 1 0 0,-1-1 0 0 0,-2 1-1 0 0,-2-1 1 0 0,-1-1-1 0 0,-1 0 1 0 0,-2 1 0 0 0,-1-1-1 0 0,-2-15-4 0 0,0 46-1 0 0,0 1 0 0 0,0-1 0 0 0,0 1 0 0 0,0-1 0 0 0,0 1 0 0 0,-1-1 0 0 0,1 0 0 0 0,-1 1 0 0 0,0 0 0 0 0,0-1 0 0 0,0 1 0 0 0,0-1 0 0 0,0 1 0 0 0,0 0 0 0 0,-1 0 0 0 0,1 0 0 0 0,-1-1 0 0 0,0 2 0 0 0,1-1 0 0 0,-1 0 0 0 0,0 0 0 0 0,0 0 0 0 0,0 1 0 0 0,0-1 0 0 0,-1 1 0 0 0,1 0 0 0 0,0 0 0 0 0,0-1 0 0 0,-1 1 0 0 0,1 1 0 0 0,-1-1 0 0 0,1 0 0 0 0,-1 1 0 0 0,1-1 0 0 0,-1 1 0 0 0,-2 0 1 0 0,-6 2-12 0 0,0 0 0 0 0,1 1 0 0 0,-1 0 1 0 0,1 1-1 0 0,0 1 0 0 0,0-1 0 0 0,0 1 0 0 0,1 1 0 0 0,0 0 0 0 0,0 0 0 0 0,0 1 0 0 0,1 0 0 0 0,0 1 0 0 0,0 0 0 0 0,1 0 0 0 0,0 0 1 0 0,-4 7 11 0 0,-4 2-4 0 0,1 1 0 0 0,1 0 0 0 0,1 0 1 0 0,1 1-1 0 0,0 1 0 0 0,1 0 1 0 0,1 0-1 0 0,1 1 0 0 0,1 0 0 0 0,1 1 1 0 0,1-1-1 0 0,1 1 0 0 0,0 0 1 0 0,2 6 3 0 0,-1-7-2 0 0,1-1 1 0 0,0 1 0 0 0,2 0-1 0 0,1 0 1 0 0,0 0-1 0 0,2 0 1 0 0,0 0 0 0 0,1-1-1 0 0,2 1 1 0 0,0-1 0 0 0,1 0-1 0 0,0-1 1 0 0,2 0 0 0 0,0 0-1 0 0,2-1 1 0 0,1 2 1 0 0,8 5 28 0 0,0-1 0 0 0,2-2 0 0 0,1 0 0 0 0,0-1-1 0 0,2-1 1 0 0,0-2 0 0 0,1 0 0 0 0,27 13-28 0 0,9-11 16 0 0,-62-40-807 0 0,-6 7-202 0 0,1-1-4169 0 0,3 7-3900 0 0</inkml:trace>
  <inkml:trace contextRef="#ctx0" brushRef="#br0" timeOffset="745.747">2529 589 0 0 0,'0'0'676'0'0,"0"0"615"0"0,0 0 103 0 0,0 0-79 0 0,0 0-30 0 0,0 0 40 0 0,0 0 60 0 0,0 0 27 0 0,0 0-35 0 0,0 0-78 0 0,0 0-78 0 0,2-5-90 0 0,11-24 876 0 0,-44 26 1749 0 0,19 9-3604 0 0,1 0 1 0 0,-1 1-1 0 0,1 1 1 0 0,0-1 0 0 0,1 2-1 0 0,0 0 1 0 0,1 0-1 0 0,-1 0 1 0 0,2 1-1 0 0,-7 9-152 0 0,7-9 19 0 0,1 1-1 0 0,0 0 1 0 0,1 0-1 0 0,0 0 0 0 0,1 1 1 0 0,0 0-1 0 0,1 0 0 0 0,0 0 1 0 0,1 0-1 0 0,0 1 0 0 0,1-1 1 0 0,0 1-1 0 0,1 0 0 0 0,1 0 1 0 0,0 0-1 0 0,1-1 1 0 0,0 5-19 0 0,1-10 23 0 0,0-1 1 0 0,1 0-1 0 0,0-1 1 0 0,0 1-1 0 0,0 0 1 0 0,0-1-1 0 0,1 0 1 0 0,0 1-1 0 0,0-2 1 0 0,0 1-1 0 0,1 0 1 0 0,0-1-1 0 0,-1 0 1 0 0,2 0-1 0 0,-1 0 1 0 0,0-1-1 0 0,1 1 1 0 0,0-1-1 0 0,-1-1 1 0 0,1 1-1 0 0,0-1 1 0 0,1 0-1 0 0,-1 0 1 0 0,0-1-1 0 0,0 0 1 0 0,1 0-1 0 0,4 0-23 0 0,0-1 105 0 0,0 0 0 0 0,-1 0 0 0 0,1-1 0 0 0,0-1 0 0 0,-1 1 0 0 0,1-2 0 0 0,-1 0 0 0 0,0 0 0 0 0,0-1 0 0 0,0 0 0 0 0,0 0 0 0 0,0-1 0 0 0,-1-1 0 0 0,0 0 0 0 0,0 0 0 0 0,-1 0 0 0 0,0-1 0 0 0,0 0 0 0 0,0-1 0 0 0,-1 0 0 0 0,0-1-105 0 0,0 3 28 0 0,-1-1 1 0 0,0-1 0 0 0,0 1-1 0 0,-1-1 1 0 0,0 0-1 0 0,0 0 1 0 0,0 0 0 0 0,-2-1-1 0 0,1 0 1 0 0,-1 0-1 0 0,0 0 1 0 0,0 0-1 0 0,-1 0 1 0 0,-1-1 0 0 0,0 1-1 0 0,0 0 1 0 0,0-1-1 0 0,-1 1 1 0 0,-1-1 0 0 0,0 1-1 0 0,0-1 1 0 0,-1 1-1 0 0,0 0 1 0 0,0 0 0 0 0,-1 0-1 0 0,0 0 1 0 0,-1 0-1 0 0,0 0 1 0 0,0 1-1 0 0,-1 0 1 0 0,0 0 0 0 0,-6-6-29 0 0,6 10-65 0 0,0 0 0 0 0,0 0 0 0 0,-1 1 0 0 0,0-1 0 0 0,0 1 0 0 0,0 1 0 0 0,0-1 0 0 0,0 1 0 0 0,0 0 0 0 0,-1 0 0 0 0,1 1 0 0 0,-1 0 0 0 0,1 0 0 0 0,-1 0 0 0 0,1 1 0 0 0,-1 0 0 0 0,1 1 0 0 0,-1-1 0 0 0,0 1 0 0 0,1 0 0 0 0,-1 1 65 0 0,-37 16-3202 0 0,8 14-3871 0 0,28-20-4200 0 0</inkml:trace>
  <inkml:trace contextRef="#ctx0" brushRef="#br0" timeOffset="1282.036">2987 601 7250 0 0,'0'0'2477'0'0,"0"0"-710"0"0,0 0-294 0 0,0 0-102 0 0,0 0-156 0 0,0 0-220 0 0,0 0-163 0 0,0 0-129 0 0,0 0-73 0 0,0 0-62 0 0,0 0-62 0 0,0 0-63 0 0,-13 27-73 0 0,-42 84-40 0 0,40-45 197 0 0,16-61-472 0 0,0 0 1 0 0,1 1-1 0 0,-1-2 1 0 0,1 1 0 0 0,0 0-1 0 0,1 0 1 0 0,-1 0-1 0 0,1-1 1 0 0,0 0 0 0 0,0 1-1 0 0,0-1 1 0 0,0 0-1 0 0,1 0 1 0 0,0-1 0 0 0,-1 1-1 0 0,2-1 1 0 0,-1 0-1 0 0,0 0 1 0 0,1 0 0 0 0,-1 0-1 0 0,1-1 1 0 0,0 0-1 0 0,-1 0 1 0 0,1 0-1 0 0,0-1 1 0 0,0 1 0 0 0,1-1-1 0 0,-1-1 1 0 0,0 1-1 0 0,0 0 1 0 0,0-1 0 0 0,5-1-56 0 0,2 2 166 0 0,1-1 1 0 0,-1-1 0 0 0,1 0-1 0 0,-1-1 1 0 0,0 0 0 0 0,0-1 0 0 0,0 0-1 0 0,0-1 1 0 0,0 0 0 0 0,-1-1-1 0 0,3-1-166 0 0,16-12 256 0 0,-1-1-1 0 0,0-1 1 0 0,-2-1-1 0 0,0-1 0 0 0,-2-2 1 0 0,23-25-256 0 0,-38 35 39 0 0,-10 14-40 0 0,0 0 0 0 0,0 1 0 0 0,0-1 1 0 0,1 0-1 0 0,-1 0 0 0 0,0 0 1 0 0,0 1-1 0 0,0-1 0 0 0,1 0 0 0 0,-1 0 1 0 0,0 0-1 0 0,0 0 0 0 0,1 1 1 0 0,-1-1-1 0 0,0 0 0 0 0,0 0 0 0 0,1 0 1 0 0,-1 0-1 0 0,0 0 0 0 0,0 0 0 0 0,1 0 1 0 0,-1 0-1 0 0,0 0 0 0 0,0 0 1 0 0,1 0-1 0 0,-1 0 0 0 0,0 0 0 0 0,1 0 1 0 0,-1 0-1 0 0,0 0 0 0 0,0 0 1 0 0,1 0-1 0 0,-1 0 0 0 0,0 0 0 0 0,0 0 1 0 0,1-1-1 0 0,-1 1 0 0 0,0 0 0 0 0,0 0 1 0 0,1 0-1 0 0,-1 0 1 0 0,-8 73-21 0 0,5-67 18 0 0,1 1 0 0 0,0 0 0 0 0,1 0 0 0 0,0 0 0 0 0,0 0 0 0 0,0 0 0 0 0,1 0 0 0 0,0 1 0 0 0,0-1 0 0 0,1 0 0 0 0,0 0-1 0 0,0 0 1 0 0,0 0 0 0 0,1 0 0 0 0,0-1 0 0 0,1 1 0 0 0,-1 0 0 0 0,1-1 0 0 0,1 1 0 0 0,-1-1 0 0 0,1 0 0 0 0,0 0 0 0 0,0-1 0 0 0,1 1 0 0 0,0-1 0 0 0,4 4 3 0 0,-1-4 54 0 0,1-1-1 0 0,-1 0 1 0 0,1 0-1 0 0,0-1 1 0 0,0 0-1 0 0,0-1 1 0 0,1 0 0 0 0,-1 0-1 0 0,1-1 1 0 0,-1 0-1 0 0,0-1 1 0 0,1 0-1 0 0,0 0 1 0 0,-1-1 0 0 0,0 0-1 0 0,1-1 1 0 0,-1 0-1 0 0,0 0 1 0 0,0-1-1 0 0,0-1 1 0 0,0 1 0 0 0,0-1-1 0 0,-1-1 1 0 0,0 0-1 0 0,0 0 1 0 0,0 0-1 0 0,0-1 1 0 0,-1 0 0 0 0,0 0-1 0 0,0-1 1 0 0,-1 0-1 0 0,0-1 1 0 0,0 1-1 0 0,-1-1 1 0 0,5-7-54 0 0,8-10 254 0 0,-2 4-182 0 0,0 0 1 0 0,-2-2 0 0 0,0 1 0 0 0,-2-2 0 0 0,0 1 0 0 0,-2-2-1 0 0,0 1 1 0 0,-1-2-73 0 0,-11-5-892 0 0,-10 26-5987 0 0,9 5-5258 0 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0:45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0 625 0 0 0,'0'0'858'0'0,"0"0"-22"0"0,0 0 43 0 0,0 0 165 0 0,0 0 245 0 0,0 0 144 0 0,0 0-22 0 0,0 0-114 0 0,0 0-136 0 0,0 0-68 0 0,0 0 2 0 0,0 0 4 0 0,0 0-22 0 0,1 5 1836 0 0,1-3 2507 0 0,26-29-3830 0 0,153-205 429 0 0,-148 189-1854 0 0,-2-1 0 0 0,-2-2 0 0 0,-2-1 0 0 0,3-13-165 0 0,-5 1 313 0 0,-25 59-258 0 0,0 0-6 0 0,0 0-27 0 0,0 0-20 0 0,0 0-30 0 0,-9 34-190 0 0,-26 186 215 0 0,34-206-2 0 0,1 0-1 0 0,0 0 1 0 0,0 1 0 0 0,2-1 0 0 0,0 0-1 0 0,0 0 1 0 0,2 0 0 0 0,-1-1 0 0 0,2 1-1 0 0,0-1 1 0 0,0 0 0 0 0,1 0 0 0 0,1 0-1 0 0,0-1 1 0 0,1 0 0 0 0,9 10 5 0 0,-10-16 9 0 0,1 0-1 0 0,1-1 1 0 0,-1 0 0 0 0,1-1 0 0 0,-1 0-1 0 0,1 0 1 0 0,1-1 0 0 0,-1 0 0 0 0,0 0-1 0 0,1-1 1 0 0,-1 0 0 0 0,1-1-1 0 0,0 0 1 0 0,-1-1 0 0 0,1 0 0 0 0,0 0-1 0 0,-1-1 1 0 0,4-1-9 0 0,-3-1 44 0 0,-1-1 1 0 0,1 0-1 0 0,-1 0 0 0 0,0-1 0 0 0,-1-1 0 0 0,1 1 0 0 0,-1-1 0 0 0,0-1 1 0 0,0 1-1 0 0,-1-2 0 0 0,0 1 0 0 0,0-1 0 0 0,-1 0 0 0 0,0 0 0 0 0,-1 0 1 0 0,5-10-45 0 0,-7 15 17 0 0,13-25 59 0 0,-2 1-1 0 0,0-2 0 0 0,-2 0 1 0 0,-1 0-1 0 0,-2-1 0 0 0,0 0 0 0 0,-2-1 1 0 0,-2 0-1 0 0,-1 0 0 0 0,-1 0 1 0 0,-1 0-1 0 0,-2-1 0 0 0,-4-29-75 0 0,-11 18 179 0 0,14 43-211 0 0,0 0 0 0 0,0 1-1 0 0,0-1 1 0 0,0 0 0 0 0,0 1 0 0 0,0-1 0 0 0,0 1 0 0 0,0-1 0 0 0,0 1-1 0 0,0-1 1 0 0,0 1 0 0 0,1 0 0 0 0,-1-1 0 0 0,0 1 0 0 0,0 0-1 0 0,1 0 1 0 0,-1 0 0 0 0,0-1 0 0 0,1 1 0 0 0,-1 0 0 0 0,1 0 0 0 0,-1 0-1 0 0,1 0 1 0 0,-1 0 0 0 0,1 0 0 0 0,0 0 0 0 0,0 0 0 0 0,-1 0-1 0 0,1 0 1 0 0,0 0 0 0 0,0 1 0 0 0,0-1 0 0 0,0 0 0 0 0,0 0 32 0 0,-2 7-202 0 0,-15 66-2186 0 0,17-57-2255 0 0,0 0-4150 0 0,0-15 7199 0 0,0-1-9014 0 0</inkml:trace>
  <inkml:trace contextRef="#ctx0" brushRef="#br0" timeOffset="430.794">1293 85 5625 0 0,'0'0'2479'0'0,"0"0"-734"0"0,0 0-270 0 0,0 0 21 0 0,0 0 31 0 0,0 0-87 0 0,0 0-174 0 0,0 0-191 0 0,0 0-200 0 0,0 0-155 0 0,0 0-116 0 0,0 0-116 0 0,-20 20-89 0 0,-60 64-86 0 0,35-5 190 0 0,41-65-438 0 0,0-1-26 0 0,1 1-1 0 0,1-1 0 0 0,0 1 1 0 0,1 0-1 0 0,0 0 1 0 0,1 0-1 0 0,0 0 0 0 0,2-1 1 0 0,-1 1-1 0 0,2 0 0 0 0,1 5-38 0 0,-2-13 21 0 0,-1 0-1 0 0,1-1 0 0 0,1 1 1 0 0,-1 0-1 0 0,1-1 0 0 0,0 0 1 0 0,0 1-1 0 0,1-1 0 0 0,0 0 1 0 0,-1-1-1 0 0,2 1 0 0 0,-1-1 1 0 0,0 0-1 0 0,1 0 1 0 0,0 0-1 0 0,0 0 0 0 0,0-1 1 0 0,0 0-1 0 0,1 0 0 0 0,-1 0 1 0 0,1-1-1 0 0,0 0 0 0 0,0 0 1 0 0,-1 0-1 0 0,1-1 0 0 0,6 1-20 0 0,0 0 100 0 0,0-1-1 0 0,-1-1 0 0 0,1 0 0 0 0,0-1 1 0 0,0 0-1 0 0,0 0 0 0 0,0-1 0 0 0,-1-1 1 0 0,1 0-1 0 0,-1-1 0 0 0,0 0 0 0 0,0-1 1 0 0,0 0-1 0 0,-1 0 0 0 0,1-1 1 0 0,-1-1-1 0 0,0 1 0 0 0,-1-2 0 0 0,0 1 1 0 0,0-2-1 0 0,-1 1 0 0 0,0-1 0 0 0,0-1-99 0 0,0 1 52 0 0,0 0-1 0 0,-2 0 1 0 0,1-1 0 0 0,-1 0-1 0 0,0 0 1 0 0,-1-1-1 0 0,0 1 1 0 0,-1-1-1 0 0,0 0 1 0 0,-1 0-1 0 0,0-1 1 0 0,-1 1-1 0 0,0-1 1 0 0,-1-3-52 0 0,0 8 1 0 0,-1 1 0 0 0,0-1 0 0 0,0 1 0 0 0,-1-1 0 0 0,0 1 0 0 0,0-1 0 0 0,0 1 0 0 0,-1 0 0 0 0,0-1 0 0 0,-1 1 0 0 0,1 0 0 0 0,-1 0 0 0 0,0 0 0 0 0,0 1 0 0 0,-1-1 0 0 0,0 1 0 0 0,0 0 0 0 0,0 0 0 0 0,-1 0 1 0 0,1 0-1 0 0,-1 1 0 0 0,-2-1-1 0 0,1-1-145 0 0,-1 1 1 0 0,0 0 0 0 0,0 0 0 0 0,-1 1 0 0 0,1 0-1 0 0,-1 0 1 0 0,0 1 0 0 0,0-1 0 0 0,0 2-1 0 0,0-1 1 0 0,-1 1 0 0 0,1 1 0 0 0,-1 0 0 0 0,1 0-1 0 0,-2 0 145 0 0,-43 24-9759 0 0,44-15-1663 0 0</inkml:trace>
  <inkml:trace contextRef="#ctx0" brushRef="#br0" timeOffset="957.165">1888 212 7202 0 0,'0'0'3476'0'0,"0"0"-1493"0"0,0 0-602 0 0,0 0 71 0 0,0 0 88 0 0,0 0-106 0 0,0 0-304 0 0,0 0-350 0 0,0 0-260 0 0,0 0-152 0 0,0 0-41 0 0,0 0-18 0 0,0 0-1 0 0,-8 22-13 0 0,-26 69-24 0 0,30-82-208 0 0,1-1 0 0 0,1 1 0 0 0,-1-1 0 0 0,1 1 1 0 0,1 0-1 0 0,-1 0 0 0 0,2 0 0 0 0,-1 0 1 0 0,1 0-1 0 0,0 0 0 0 0,1 0 0 0 0,0 1-63 0 0,0-4 22 0 0,1-2 26 0 0,0 0 1 0 0,1 0-1 0 0,-1-1 0 0 0,1 1 1 0 0,0-1-1 0 0,0 1 1 0 0,0-1-1 0 0,1 0 1 0 0,-1 0-1 0 0,1 0 1 0 0,-1 0-1 0 0,1-1 0 0 0,0 0 1 0 0,0 1-1 0 0,0-2 1 0 0,0 1-1 0 0,1 0 1 0 0,-1-1-1 0 0,0 0 1 0 0,1 1-1 0 0,-1-2 0 0 0,1 1 1 0 0,-1-1-1 0 0,1 1 1 0 0,-1-1-1 0 0,1 0 1 0 0,-1-1-1 0 0,1 1 1 0 0,-1-1-1 0 0,1 0 0 0 0,-1 0 1 0 0,1 0-1 0 0,-1-1 1 0 0,3-1-49 0 0,10-5 145 0 0,0 0 0 0 0,-1-2 1 0 0,0 0-1 0 0,-1-1 0 0 0,0 0 1 0 0,0-1-1 0 0,-1-1 0 0 0,2-3-145 0 0,0 1 78 0 0,75-82 343 0 0,-92 137-503 0 0,-1-24 106 0 0,0-9-27 0 0,0 0-1 0 0,0 0 1 0 0,1 0-1 0 0,0 0 1 0 0,0 0-1 0 0,1 0 1 0 0,0 0-1 0 0,0 0 1 0 0,0 1-1 0 0,1-1 0 0 0,0 0 1 0 0,1 0-1 0 0,0 0 1 0 0,0 0-1 0 0,0-1 1 0 0,1 1-1 0 0,0 0 1 0 0,0-1-1 0 0,1 0 0 0 0,-1 0 1 0 0,2 0-1 0 0,2 4 4 0 0,5-2 42 0 0,-1-2 0 0 0,1 1-1 0 0,0-1 1 0 0,0-1 0 0 0,1 0-1 0 0,-1-1 1 0 0,1 0 0 0 0,0-1-1 0 0,0-1 1 0 0,0 0 0 0 0,1 0-1 0 0,-1-1 1 0 0,0-1 0 0 0,1-1-1 0 0,-1 1 1 0 0,0-2 0 0 0,1 0-1 0 0,-1-1 1 0 0,0 0 0 0 0,0-1-1 0 0,-1 0 1 0 0,1-1 0 0 0,-1-1-1 0 0,0 0 1 0 0,0 0 0 0 0,-1-1-1 0 0,0 0 1 0 0,0-1 0 0 0,-1-1-1 0 0,0 0 1 0 0,0 0 0 0 0,-1-1-1 0 0,7-9-41 0 0,-3 3-1 0 0,0-2-1 0 0,-1 0 0 0 0,0 0 0 0 0,-2-1 1 0 0,0 0-1 0 0,-2-1 0 0 0,5-15 2 0 0,-8-15-1096 0 0,-6 33-1668 0 0,0 1-3565 0 0,-1 7-6036 0 0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0:51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3 12179 0 0,'0'0'1903'0'0,"0"0"-288"0"0,0 0-54 0 0,0 0-24 0 0,0 0-133 0 0,0 0-202 0 0,0 0-316 0 0,0 0-260 0 0,0 0-146 0 0,0 0-109 0 0,0 0-66 0 0,0 0-39 0 0,0 0-10 0 0,-9 7-28 0 0,-48 39 154 0 0,42-26 26 0 0,39-22-182 0 0,92-66 1166 0 0,-118 63-283 0 0,-24 10-1350 0 0,22-4 277 0 0,4-1-96 0 0,1 0 0 0 0,-1 1 0 0 0,0-1 0 0 0,0 0 0 0 0,1 1 0 0 0,-1-1 0 0 0,0 0 0 0 0,0 0 0 0 0,0 1 0 0 0,1-1 0 0 0,-1 0 0 0 0,0 1 0 0 0,0-1 1 0 0,0 0-1 0 0,0 1 0 0 0,0-1 0 0 0,0 0 0 0 0,0 1 0 0 0,0-1 0 0 0,0 0 0 0 0,0 1 0 0 0,0-1 0 0 0,0 1 0 0 0,0-1 0 0 0,0 0 0 0 0,0 1 0 0 0,0-1 0 0 0,0 0 0 0 0,0 1 0 0 0,0-1 0 0 0,-1 0 0 0 0,1 1 0 0 0,0-1 0 0 0,0 0 0 0 0,0 1 0 0 0,-1-1 0 0 0,1 0 0 0 0,0 0 0 0 0,0 1 0 0 0,-1-1 0 0 0,1 0 0 0 0,0 0 0 0 0,0 0 0 0 0,-1 1 0 0 0,1-1 0 0 0,0 0 0 0 0,-1 0 0 0 0,1 0 0 0 0,0 0 0 0 0,-1 0 0 0 0,1 1 0 0 0,0-1 0 0 0,-1 0 0 0 0,1 0 0 0 0,0 0 60 0 0,15 0-3409 0 0,-5 0-2288 0 0,-2 0-6476 0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39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497 482 2008 0 0,'0'0'1962'0'0,"0"0"-768"0"0,0 0-295 0 0,0 0 176 0 0,0 0 338 0 0,0 0 238 0 0,0 0-30 0 0,0 0-232 0 0,0 0-278 0 0,0 0-271 0 0,3-1-176 0 0,0-11 4096 0 0,-33 3-2395 0 0,10 6-2207 0 0,-1 2 0 0 0,1 0 1 0 0,-1 1-1 0 0,0 1 0 0 0,1 2 1 0 0,-1-1-1 0 0,1 2 0 0 0,0 1 1 0 0,-10 4-159 0 0,-32 5 236 0 0,-98 44 440 0 0,173-34-654 0 0,2-12-2 0 0,0-1 0 0 0,2-1 0 0 0,-1 0 0 0 0,1-1 0 0 0,0-1 0 0 0,1 0 0 0 0,0-2 0 0 0,0 0 0 0 0,1-1 0 0 0,-1-1 0 0 0,4 0-20 0 0,79 25 61 0 0,-102-28-59 0 0,1-1 1 0 0,-1 0-1 0 0,0 1 0 0 0,1-1 1 0 0,-1 1-1 0 0,0-1 0 0 0,1 1 1 0 0,-1 0-1 0 0,0-1 0 0 0,1 1 1 0 0,-1 0-1 0 0,1-1 0 0 0,0 1 1 0 0,-1 0-1 0 0,1-1 0 0 0,-1 1 1 0 0,1 0-1 0 0,0 0 0 0 0,-1 0 1 0 0,1-1-1 0 0,0 1 0 0 0,0 0 1 0 0,0 0-1 0 0,0 0 0 0 0,0-1 1 0 0,0 1-1 0 0,0 0 0 0 0,0 0 1 0 0,0 0-1 0 0,0 0 0 0 0,0-1 1 0 0,1 1-1 0 0,-1 0 0 0 0,0 0 0 0 0,0 0 1 0 0,1-1-1 0 0,-1 1 0 0 0,1 0 1 0 0,-1 0-1 0 0,0-1 0 0 0,1 1 1 0 0,0-1-1 0 0,-1 1 0 0 0,1 0 1 0 0,-1-1-1 0 0,1 1 0 0 0,0-1 1 0 0,-1 1-1 0 0,1-1 0 0 0,0 1 1 0 0,-1-1-1 0 0,1 0 0 0 0,0 1 1 0 0,0-1-1 0 0,0 0 0 0 0,-1 0 1 0 0,1 1-1 0 0,0-1 0 0 0,0 0 1 0 0,0 0-1 0 0,0 0 0 0 0,-1 0 1 0 0,1 0-1 0 0,0 0 0 0 0,0 0 1 0 0,0 0-1 0 0,-1-1 0 0 0,1 1 1 0 0,0 0-1 0 0,0 0-2 0 0,-225 115 255 0 0,206-107-251 0 0,1 2 0 0 0,-1 0 0 0 0,1 1 0 0 0,1 1 0 0 0,0 0 0 0 0,1 1 0 0 0,-9 11-4 0 0,22-22 0 0 0,1 0 1 0 0,0 0 0 0 0,0 0-1 0 0,0 0 1 0 0,0 0-1 0 0,0 0 1 0 0,0 1 0 0 0,1-1-1 0 0,-1 0 1 0 0,1 0 0 0 0,-1 1-1 0 0,1-1 1 0 0,0 0 0 0 0,0 1-1 0 0,0-1 1 0 0,0 1 0 0 0,1-1-1 0 0,-1 0 1 0 0,1 0 0 0 0,-1 1-1 0 0,1-1 1 0 0,0 0 0 0 0,0 0-1 0 0,0 0 1 0 0,0 1 0 0 0,0-1-1 0 0,0 0 1 0 0,1 0-1 0 0,-1-1 1 0 0,1 1 0 0 0,-1 0-1 0 0,1 0 1 0 0,0-1 0 0 0,-1 1-1 0 0,1-1 1 0 0,0 0 0 0 0,0 1-1 0 0,0-1 1 0 0,0 0 0 0 0,0 0-1 0 0,1 0 1 0 0,-1 0 0 0 0,0-1-1 0 0,0 1 1 0 0,1 0-1 0 0,36 10 129 0 0,-1-2 1 0 0,1-1 0 0 0,1-1-1 0 0,0-3 1 0 0,-1-1-1 0 0,28-2-129 0 0,-67-1-58 0 0,0 0-30 0 0,0 0-56 0 0,0 0-39 0 0,-4-60-7861 0 0,-3 35-2131 0 0,3 13 2023 0 0</inkml:trace>
  <inkml:trace contextRef="#ctx0" brushRef="#br0" timeOffset="480.183">273 1 12147 0 0,'0'0'774'0'0,"0"0"-283"0"0,0 0-109 0 0,0 0 230 0 0,0 0 357 0 0,0 0 241 0 0,0 0-9 0 0,0 0-204 0 0,0 0-212 0 0,0 0-126 0 0,0 0-63 0 0,-4 33-33 0 0,-10 106-19 0 0,20-49 466 0 0,12 110 1034 0 0,-18-153-1770 0 0,-2 1 0 0 0,-2-1 0 0 0,-2 0 0 0 0,-5 11-274 0 0,-57 363 632 0 0,63-367-609 0 0,3-19 13 0 0,-2 0-1 0 0,-1-1 1 0 0,-2 1-1 0 0,-1-1 1 0 0,-2-1-1 0 0,-11 27-35 0 0,-51 77 191 0 0,72-116 212 0 0,0-16-2417 0 0,-8-8-7455 0 0,4-1-2597 0 0</inkml:trace>
  <inkml:trace contextRef="#ctx0" brushRef="#br0" timeOffset="1383.139">959 652 16 0 0,'0'0'1682'0'0,"0"0"-22"0"0,0 0 135 0 0,0 0 41 0 0,0 0 13 0 0,0 0-58 0 0,0 0-200 0 0,0 0-133 0 0,0 0-161 0 0,0 0-165 0 0,0 0-141 0 0,0 0-97 0 0,22 6-49 0 0,111 26 666 0 0,-114-28-1285 0 0,0-1 0 0 0,0-1-1 0 0,0-1 1 0 0,0-1 0 0 0,0 0 0 0 0,0-2-1 0 0,1 0 1 0 0,-1-1 0 0 0,-1-1 0 0 0,1 0-1 0 0,-1-2 1 0 0,1 0 0 0 0,-2-1-1 0 0,1-1 1 0 0,-1 0 0 0 0,0-2 0 0 0,-1 0-1 0 0,0 0 1 0 0,0-2 0 0 0,9-9-226 0 0,-16 14 26 0 0,-1 0 0 0 0,0 0 0 0 0,-1-1 0 0 0,0 0 0 0 0,0 0 1 0 0,-1-1-1 0 0,0 0 0 0 0,0 0 0 0 0,-1 0 0 0 0,0-1 0 0 0,-1 1 0 0 0,0-1 1 0 0,0 0-1 0 0,-1-1 0 0 0,-1 1 0 0 0,1 0 0 0 0,-2-1 0 0 0,1 0 0 0 0,-2 1 1 0 0,1-1-1 0 0,-2 0 0 0 0,1 1 0 0 0,-2-6-26 0 0,-2 8-11 0 0,-1 1 1 0 0,0 1-1 0 0,-1-1 0 0 0,1 1 1 0 0,-1 0-1 0 0,0 0 0 0 0,-1 0 0 0 0,1 1 1 0 0,-1 0-1 0 0,0 0 0 0 0,0 1 0 0 0,-1 0 1 0 0,1 0-1 0 0,-1 1 0 0 0,0 0 1 0 0,0 0-1 0 0,0 1 0 0 0,-1 0 0 0 0,1 0 1 0 0,0 1-1 0 0,-1 0 0 0 0,1 1 1 0 0,-1 0-1 0 0,1 0 0 0 0,0 0 0 0 0,-1 1 1 0 0,-2 1 10 0 0,-8 1-14 0 0,1 1 0 0 0,0 1 0 0 0,0 0-1 0 0,1 2 1 0 0,-1-1 0 0 0,2 2 0 0 0,-1 1 0 0 0,1 0 0 0 0,0 1 0 0 0,1 0 0 0 0,-5 5 14 0 0,11-7 18 0 0,1 0 1 0 0,0 0-1 0 0,0 0 1 0 0,1 1-1 0 0,0 0 1 0 0,0 1-1 0 0,1-1 0 0 0,0 1 1 0 0,1 0-1 0 0,0 1 1 0 0,1-1-1 0 0,0 1 0 0 0,1 0 1 0 0,0 0-1 0 0,1 0 1 0 0,0 1-1 0 0,0-1 1 0 0,1 1-1 0 0,1-1 0 0 0,0 0 1 0 0,1 7-19 0 0,2 440 1432 0 0,-7-428-1383 0 0,-2-1 1 0 0,-1 0-1 0 0,-2 0 0 0 0,0-1 0 0 0,-2 0 0 0 0,-1 0 1 0 0,-1-1-1 0 0,-2-1 0 0 0,0-1 0 0 0,-2 0 1 0 0,-2 2-50 0 0,15-22 12 0 0,0 0 0 0 0,0 0 1 0 0,0 0-1 0 0,0-1 1 0 0,-1 0-1 0 0,0 1 0 0 0,0-2 1 0 0,0 1-1 0 0,0 0 1 0 0,-1-1-1 0 0,1 0 0 0 0,-1 0 1 0 0,0-1-1 0 0,0 0 1 0 0,0 0-1 0 0,0 0 0 0 0,0 0 1 0 0,0-1-1 0 0,0 0 1 0 0,-1-1-1 0 0,1 1 0 0 0,0-1 1 0 0,-7-1-13 0 0,12 0-96 0 0,0 0 0 0 0,-1 0 1 0 0,1 0-1 0 0,0 0 0 0 0,0 0 0 0 0,0 0 1 0 0,0 0-1 0 0,0-1 0 0 0,1 1 0 0 0,-1 0 1 0 0,0-1-1 0 0,1 1 0 0 0,-1-1 0 0 0,0 1 1 0 0,1-1-1 0 0,0 1 0 0 0,-1-1 0 0 0,1 1 0 0 0,0-1 1 0 0,0 1-1 0 0,0-1 0 0 0,0 1 0 0 0,0-1 1 0 0,0 1-1 0 0,0-1 0 0 0,1 1 0 0 0,-1-1 1 0 0,0 1-1 0 0,1-1 0 0 0,-1 1 0 0 0,1-1 1 0 0,0 1-1 0 0,-1 0 0 0 0,1-1 0 0 0,0 1 1 0 0,0 0-1 0 0,0 0 0 0 0,0-1 0 0 0,0 1 1 0 0,0 0-1 0 0,0 0 0 0 0,0 0 0 0 0,1 0 1 0 0,-1 0-1 0 0,0 1 0 0 0,2-2 96 0 0,14-10-3059 0 0,-5 5-2875 0 0,-3 3-5837 0 0</inkml:trace>
  <inkml:trace contextRef="#ctx0" brushRef="#br0" timeOffset="2200.83">1431 883 7850 0 0,'0'0'2097'0'0,"0"0"-482"0"0,0 0-138 0 0,0 0 32 0 0,0 0-51 0 0,0 0-212 0 0,0 0-322 0 0,0 0-320 0 0,0 0-151 0 0,0 0 0 0 0,0 0 12 0 0,0 0 0 0 0,0 0-62 0 0,-2 15-93 0 0,-15 113 526 0 0,7-5-297 0 0,12-122-483 0 0,-1 0 1 0 0,1 1 0 0 0,0-1 0 0 0,0 0-1 0 0,0 0 1 0 0,0-1 0 0 0,0 1 0 0 0,0 0-1 0 0,0 0 1 0 0,0-1 0 0 0,0 1 0 0 0,0-1-1 0 0,0 0 1 0 0,0 0 0 0 0,0 0 0 0 0,0 0-1 0 0,0 0 1 0 0,0 0 0 0 0,0 0 0 0 0,0-1-1 0 0,1 1 1 0 0,-1-1 0 0 0,0 1 0 0 0,0-1-1 0 0,-1 0 1 0 0,1 0 0 0 0,0 0 0 0 0,0 0 0 0 0,0 0-1 0 0,-1 0 1 0 0,1-1 0 0 0,0 1 0 0 0,-1-1-1 0 0,2 0-56 0 0,16-13 82 0 0,0 0-1 0 0,0-2 1 0 0,-2 0 0 0 0,0 0-1 0 0,-1-2 1 0 0,-1 0-1 0 0,-1-1 1 0 0,0 0 0 0 0,-2-1-1 0 0,0-1 1 0 0,-1-2-82 0 0,18-30 156 0 0,-28 95-594 0 0,0 52 498 0 0,-5 0 0 0 0,-3-1 0 0 0,-5 2-60 0 0,-37 159-24 0 0,48-243 35 0 0,-1-1-1 0 0,0 1 1 0 0,0-1 0 0 0,-1 0-1 0 0,0 0 1 0 0,-1 0-1 0 0,0 0 1 0 0,0-1-1 0 0,-1 0 1 0 0,0 1-1 0 0,-1-2 1 0 0,1 1-1 0 0,-2-1 1 0 0,1 1-1 0 0,-1-2 1 0 0,0 1-1 0 0,0-1 1 0 0,-1 0-1 0 0,0-1 1 0 0,0 1-1 0 0,0-2 1 0 0,0 1 0 0 0,-1-1-1 0 0,0 0 1 0 0,0-1-1 0 0,0 0 1 0 0,0-1-1 0 0,-3 1-10 0 0,0-3 51 0 0,10 1-35 0 0,0 0 0 0 0,-1-1 1 0 0,1 1-1 0 0,0-1 0 0 0,-1 0 1 0 0,1 1-1 0 0,0-1 0 0 0,-1 0 1 0 0,1-1-1 0 0,0 1 0 0 0,-1 0 1 0 0,1 0-1 0 0,0-1 0 0 0,-1 0 1 0 0,1 1-1 0 0,0-1 0 0 0,0 0 1 0 0,0 0-1 0 0,0 0 0 0 0,0 0 1 0 0,0-1-1 0 0,0 1 0 0 0,0 0 1 0 0,0-1-1 0 0,0 0 0 0 0,1 1 1 0 0,-1-1-1 0 0,1 0 1 0 0,-1 0-1 0 0,1 0 0 0 0,0 0 1 0 0,-1 0-1 0 0,1 0 0 0 0,0 0 1 0 0,0 0-1 0 0,1 0 0 0 0,-1-1 1 0 0,0 1-1 0 0,1 0 0 0 0,-1-1-16 0 0,4-23 10 0 0,0 1-1 0 0,1-1 0 0 0,2 1 0 0 0,0 0 0 0 0,2 1 1 0 0,1 0-1 0 0,1 0 0 0 0,0 0 0 0 0,2 2 0 0 0,12-19-9 0 0,-23 39 0 0 0,135-198-3163 0 0,-127 192 519 0 0,-4 4-2063 0 0,-1 0-6810 0 0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0:55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259 286 0 0 0,'0'0'946'0'0,"0"0"606"0"0,0 0 411 0 0,0 0 243 0 0,0 0 45 0 0,0 0-183 0 0,0 0-274 0 0,0 0-287 0 0,0 0-280 0 0,0 0-175 0 0,0 0-128 0 0,0 0-98 0 0,-6 0-61 0 0,-2 1-466 0 0,1 1-1 0 0,-1 0 1 0 0,1 0-1 0 0,0 0 1 0 0,0 1-1 0 0,0 0 1 0 0,0 0-1 0 0,0 1 1 0 0,0 0-1 0 0,1 0 1 0 0,-5 4-299 0 0,-58 65 1165 0 0,57-56-1073 0 0,0 0 0 0 0,2 1 0 0 0,0 0 0 0 0,1 1 0 0 0,1-1-1 0 0,1 2 1 0 0,1-1 0 0 0,0 1 0 0 0,2 0 0 0 0,0 0 0 0 0,1 0-1 0 0,1 1 1 0 0,1-1 0 0 0,1 1 0 0 0,0 0-92 0 0,2-15 21 0 0,-1 1 0 0 0,1-1-1 0 0,0 1 1 0 0,0-1 0 0 0,1 1 0 0 0,0-1 0 0 0,0 0-1 0 0,1 0 1 0 0,-1-1 0 0 0,1 1 0 0 0,0-1 0 0 0,1 0-1 0 0,0 0 1 0 0,-1 0 0 0 0,1 0 0 0 0,1-1 0 0 0,-1 0-1 0 0,1 0 1 0 0,-1 0 0 0 0,1-1 0 0 0,0 0 0 0 0,1 0-1 0 0,-1 0 1 0 0,0-1 0 0 0,1 0 0 0 0,-1 0-1 0 0,1-1 1 0 0,0 0 0 0 0,0 0 0 0 0,-1 0 0 0 0,1-1-1 0 0,5 0-20 0 0,72-15-26 0 0,-75 10-40 0 0,-1 0-266 0 0,0 0 1 0 0,0 0-1 0 0,0 0 1 0 0,-1-1-1 0 0,0 0 1 0 0,0-1-1 0 0,-1 1 1 0 0,1-1 0 0 0,-1-1-1 0 0,3-5 332 0 0,-9 13-15 0 0,9-14-2345 0 0,-2 5-2952 0 0,-3 1-5950 0 0</inkml:trace>
  <inkml:trace contextRef="#ctx0" brushRef="#br0" timeOffset="354.884">704 405 9770 0 0,'0'0'1906'0'0,"0"0"-367"0"0,0 0-166 0 0,0 0-30 0 0,0 0-86 0 0,0 0-144 0 0,0 0-175 0 0,0 0-159 0 0,0 0-95 0 0,0 0-117 0 0,0 0-103 0 0,0 0-95 0 0,-21 32-84 0 0,-66 100-60 0 0,55-66 32 0 0,32-57-217 0 0,-1-4-19 0 0,0-1 0 0 0,1 1 0 0 0,-1 0 0 0 0,1 0 0 0 0,0-1 0 0 0,0 1 0 0 0,1 0 0 0 0,-1-1 0 0 0,1 1 0 0 0,0 0 0 0 0,1-1 0 0 0,-1 1 0 0 0,1-1 0 0 0,0 1 0 0 0,0-1 0 0 0,0 0 0 0 0,0 0 0 0 0,1 0 0 0 0,0 0 0 0 0,0 0 0 0 0,0 0 0 0 0,0-1 0 0 0,0 1 0 0 0,1-1 0 0 0,0 0 0 0 0,-1 0 0 0 0,1-1-1 0 0,0 1 1 0 0,0-1 0 0 0,1 0 0 0 0,-1 0 0 0 0,0 0 0 0 0,1 0 0 0 0,0-1-21 0 0,10 2 89 0 0,1-1 0 0 0,-1-1 0 0 0,1 0 0 0 0,0-1 0 0 0,0-1 0 0 0,-1 0 0 0 0,1-1-1 0 0,-1-1 1 0 0,1 0 0 0 0,-1-1 0 0 0,0-1 0 0 0,0 0 0 0 0,-1-1 0 0 0,0-1 0 0 0,0 0-1 0 0,0-1 1 0 0,-1 0 0 0 0,0-1 0 0 0,0-1 0 0 0,-1 0 0 0 0,-1-1 0 0 0,0 0 0 0 0,0 0-1 0 0,-1-2 1 0 0,0 1 0 0 0,-1-1 0 0 0,-1 0 0 0 0,0-1-89 0 0,-5 7 20 0 0,0 1 0 0 0,0-1 0 0 0,-1 0-1 0 0,0 0 1 0 0,0 0 0 0 0,-1-1 0 0 0,0 1 0 0 0,0 0 0 0 0,-1 0 0 0 0,0-1 0 0 0,0 1-1 0 0,-1 0 1 0 0,0 0 0 0 0,0-1 0 0 0,0 1 0 0 0,-1 0 0 0 0,0 0 0 0 0,-1 0 0 0 0,0 0-1 0 0,0 1 1 0 0,-2-4-20 0 0,1 4-72 0 0,-1 0 0 0 0,0 0 0 0 0,0 1-1 0 0,0 0 1 0 0,-1 0 0 0 0,1 0-1 0 0,-1 1 1 0 0,-1 0 0 0 0,1 0 0 0 0,0 0-1 0 0,-1 1 1 0 0,0 0 0 0 0,0 0 0 0 0,0 1-1 0 0,0 0 1 0 0,0 0 0 0 0,0 0-1 0 0,-1 1 1 0 0,1 0 0 0 0,0 1 0 0 0,-6 0 72 0 0,-39 4-2697 0 0,22 10-2217 0 0,17-5-1856 0 0,4-2-3860 0 0</inkml:trace>
  <inkml:trace contextRef="#ctx0" brushRef="#br0" timeOffset="1020.55">1109 736 6097 0 0,'0'0'2742'0'0,"0"0"-964"0"0,0 0-320 0 0,0 0 38 0 0,0 0 11 0 0,0 0-49 0 0,0 0-156 0 0,0 0-193 0 0,0 0-133 0 0,0 0-145 0 0,0 0-151 0 0,0 0-115 0 0,0 0-75 0 0,15-11-30 0 0,91-78 701 0 0,48-107 446 0 0,-93 123-1550 0 0,-68 84-95 0 0,1 0 0 0 0,0 1 0 0 0,1 0 0 0 0,0 0 0 0 0,1 0 0 0 0,0 0 0 0 0,1 1 0 0 0,0 0 0 0 0,1-1 0 0 0,0 1 0 0 0,1 0 0 0 0,1 0 0 0 0,1 12 38 0 0,-2-20 11 0 0,1 0-1 0 0,0 0 1 0 0,0-1 0 0 0,1 1 0 0 0,-1 0-1 0 0,1-1 1 0 0,0 1 0 0 0,1-1-1 0 0,-1 1 1 0 0,1-1 0 0 0,-1 1-1 0 0,1-1 1 0 0,1 0 0 0 0,-1 0 0 0 0,1 0-1 0 0,-1 0 1 0 0,1 0 0 0 0,0-1-1 0 0,1 1 1 0 0,-1-1 0 0 0,0 0-1 0 0,1 0 1 0 0,0 0 0 0 0,0 0-1 0 0,0-1 1 0 0,0 1 0 0 0,0-1 0 0 0,0 0-1 0 0,1 0 1 0 0,-1-1 0 0 0,1 1-1 0 0,-1-1 1 0 0,1 0 0 0 0,0 0-1 0 0,-1-1 1 0 0,1 1 0 0 0,0-1 0 0 0,-1 0-1 0 0,1-1 1 0 0,0 1 0 0 0,-1-1-1 0 0,1 1 1 0 0,0-2 0 0 0,-1 1-1 0 0,1 0 1 0 0,-1-1 0 0 0,5-2-11 0 0,2-3 124 0 0,0-2 0 0 0,0 0 0 0 0,0 0 0 0 0,-1-1 0 0 0,0 0 0 0 0,-1 0 1 0 0,-1-1-1 0 0,1 0 0 0 0,-2-1 0 0 0,1 0 0 0 0,-2 0 0 0 0,1-1 0 0 0,-2 0 0 0 0,0 0 0 0 0,0 0 1 0 0,-1-1-125 0 0,7-74-76 0 0,-23 83-2902 0 0,9 8-7631 0 0,3-2-1152 0 0</inkml:trace>
  <inkml:trace contextRef="#ctx0" brushRef="#br0" timeOffset="1375.927">2282 297 12499 0 0,'0'0'2035'0'0,"0"0"-659"0"0,0 0-260 0 0,0 0 26 0 0,0 0-18 0 0,0 0-97 0 0,0 0-161 0 0,0 0-166 0 0,0 0-138 0 0,0 0-88 0 0,0 0-79 0 0,0 0-93 0 0,0 0-66 0 0,-31-2-46 0 0,-96-4-49 0 0,124 5-129 0 0,-1 0 0 0 0,1 1 0 0 0,-1 0 0 0 0,0 0 0 0 0,1 0 0 0 0,-1 0-1 0 0,1 0 1 0 0,-1 1 0 0 0,0-1 0 0 0,1 1 0 0 0,-1 0 0 0 0,1 0 0 0 0,-1 0 0 0 0,1 1 0 0 0,0-1 0 0 0,0 1 0 0 0,-1 0-1 0 0,1 0 1 0 0,-1 1-12 0 0,-7 5 46 0 0,9-8-45 0 0,0 1 1 0 0,-1 0-1 0 0,1-1 0 0 0,0 1 0 0 0,0 0 1 0 0,-1 0-1 0 0,1 0 0 0 0,0 0 0 0 0,0 1 1 0 0,0-1-1 0 0,0 1 0 0 0,1-1 0 0 0,-1 1 1 0 0,0-1-1 0 0,0 1 0 0 0,1 0 0 0 0,-1 0 1 0 0,1 0-1 0 0,0 0 0 0 0,0 0 0 0 0,0 0 1 0 0,0 0-1 0 0,0 1 0 0 0,0-1 0 0 0,0 0 0 0 0,1 1 1 0 0,-1-1-1 0 0,1 0 0 0 0,-1 1 0 0 0,1-1 1 0 0,0 0-1 0 0,0 1 0 0 0,0-1 0 0 0,1 1 1 0 0,-1-1-1 0 0,0 0 0 0 0,1 1 0 0 0,-1-1 1 0 0,1 0-1 0 0,0 0 0 0 0,0 1 0 0 0,0-1 1 0 0,0 0-2 0 0,140 56-19 0 0,-130-52 19 0 0,-8-6 6 0 0,0 1 0 0 0,0 0 0 0 0,0 0 0 0 0,-1 0 0 0 0,1 1 0 0 0,0-1 0 0 0,-1 1 1 0 0,0-1-1 0 0,1 1 0 0 0,-1 0 0 0 0,0 0 0 0 0,1 0 0 0 0,-1 0 0 0 0,0 0 0 0 0,-1 0 0 0 0,1 1 1 0 0,0-1-1 0 0,-1 1 0 0 0,1-1 0 0 0,-1 1 0 0 0,0 0 0 0 0,0-1 0 0 0,0 1 0 0 0,0 0 1 0 0,0 0-1 0 0,0 1-6 0 0,-5 4 53 0 0,1-1 1 0 0,-1 0 0 0 0,0 0 0 0 0,-1 0 0 0 0,0-1 0 0 0,0 1-1 0 0,0-1 1 0 0,-1 0 0 0 0,0-1 0 0 0,0 1 0 0 0,0-1 0 0 0,-1 0-1 0 0,1-1 1 0 0,-1 0 0 0 0,-1 0 0 0 0,1 0 0 0 0,0-1 0 0 0,-1 0-1 0 0,-7 2-53 0 0,-159 60 203 0 0,135-49-1048 0 0,38-16 318 0 0,5-8-1273 0 0,20-15-2611 0 0,-6 10-1665 0 0,-10 7 1625 0 0,4-2-3315 0 0</inkml:trace>
  <inkml:trace contextRef="#ctx0" brushRef="#br0" timeOffset="1698.851">2736 0 12419 0 0,'0'0'2325'0'0,"0"0"-1014"0"0,0 0-409 0 0,0 0 13 0 0,0 0 105 0 0,0 0 58 0 0,0 0-109 0 0,0 0-111 0 0,0 0-101 0 0,0 0-93 0 0,0 0-41 0 0,0 0-64 0 0,0 0-71 0 0,-15 39-43 0 0,-49 121-51 0 0,4 7 567 0 0,-12 142-575 0 0,72-217-901 0 0,0-92 375 0 0,0 0-40 0 0,0 0-20 0 0,-14-15-5497 0 0,-1 0-4811 0 0,9 11 674 0 0</inkml:trace>
  <inkml:trace contextRef="#ctx0" brushRef="#br0" timeOffset="1945.187">2332 409 8154 0 0,'0'0'4935'0'0,"0"0"-2491"0"0,0 0-975 0 0,0 0-203 0 0,0 0-99 0 0,34-2-71 0 0,109-6-93 0 0,160 6 1947 0 0,-283 7-5573 0 0,-14-3-1788 0 0,-2-1-7190 0 0</inkml:trace>
  <inkml:trace contextRef="#ctx0" brushRef="#br0" timeOffset="2561.976">2860 763 11626 0 0,'0'0'2720'0'0,"0"0"-1011"0"0,0 0-404 0 0,0 0-1 0 0,0 0-20 0 0,0 0-118 0 0,0 0-275 0 0,0 0-306 0 0,0 0-197 0 0,0 0-117 0 0,0 0-74 0 0,0 0-38 0 0,0 0-11 0 0,5 11 1176 0 0,44-44-635 0 0,-54 33 616 0 0,-59 33-983 0 0,114-58-1683 0 0,-43 20-390 0 0,-1 1-4082 0 0,-2 0-6374 0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0:50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293 232 6993 0 0,'0'0'1845'0'0,"0"0"-295"0"0,0 0-151 0 0,0 0 19 0 0,0 0 37 0 0,0 0-88 0 0,0 0-210 0 0,0 0-224 0 0,0 0-217 0 0,0 0-164 0 0,0 0-110 0 0,0 0-59 0 0,0 0-27 0 0,-20 9-30 0 0,-63 33-11 0 0,32 7 221 0 0,33-20-438 0 0,0 0 0 0 0,2 1-1 0 0,1 1 1 0 0,1 1 0 0 0,2 0-1 0 0,1 0 1 0 0,2 1 0 0 0,1 1-1 0 0,1-1 1 0 0,2 1 0 0 0,2 1-1 0 0,1-1 1 0 0,1 6-98 0 0,1-31 28 0 0,1 0 1 0 0,-1 1-1 0 0,2-1 0 0 0,-1 0 0 0 0,1 1 1 0 0,0-1-1 0 0,1 0 0 0 0,0-1 1 0 0,1 1-1 0 0,0 0 0 0 0,0-1 1 0 0,0 0-1 0 0,1 0 0 0 0,1 0 1 0 0,-1-1-1 0 0,1 1 0 0 0,0-1 0 0 0,1-1 1 0 0,0 1-1 0 0,0-1 0 0 0,0-1 1 0 0,1 1-1 0 0,0-1 0 0 0,0 0 1 0 0,0-1-1 0 0,1 0 0 0 0,-1 0 1 0 0,1-1-1 0 0,0 0 0 0 0,0 0 0 0 0,7 0-28 0 0,14-3 225 0 0,0-2-1 0 0,-1 0 0 0 0,1-3 0 0 0,-1 0 0 0 0,1-2 1 0 0,-1 0-1 0 0,-1-3 0 0 0,0 0 0 0 0,0-2 0 0 0,-1-1 1 0 0,-1-1-1 0 0,0-1 0 0 0,-1-1 0 0 0,0-1 1 0 0,-2-2-1 0 0,0 0 0 0 0,5-7-224 0 0,-10 11 92 0 0,0 0 0 0 0,0-1 0 0 0,-2-1-1 0 0,0-1 1 0 0,-1 0 0 0 0,-1-1 0 0 0,-1-1 0 0 0,0 0 0 0 0,-1 0 0 0 0,-2-1-1 0 0,0-1 1 0 0,-1 0 0 0 0,-1 0 0 0 0,-2-1 0 0 0,0 0 0 0 0,-1 0 0 0 0,0-9-92 0 0,-4 17 0 0 0,0 0 0 0 0,-2 0 0 0 0,1 0 1 0 0,-2 0-1 0 0,0 0 0 0 0,-1 0 1 0 0,0 1-1 0 0,-2-1 0 0 0,1 1 1 0 0,-2 0-1 0 0,0 0 0 0 0,0 1 0 0 0,-1-1 1 0 0,-1 2-1 0 0,0-1 0 0 0,-1 1 1 0 0,0 0-1 0 0,-3-1 0 0 0,2 3-117 0 0,-1 0 0 0 0,-1 1 0 0 0,0 1 0 0 0,0 0 0 0 0,0 0 0 0 0,-1 1 1 0 0,0 1-1 0 0,0 0 0 0 0,-1 1 0 0 0,0 0 0 0 0,0 1 0 0 0,0 1 0 0 0,0 0 0 0 0,0 1 0 0 0,-1 1 0 0 0,1 0 0 0 0,-1 1 0 0 0,0 0 1 0 0,1 1-1 0 0,0 1 0 0 0,-1 0 0 0 0,1 1 0 0 0,0 1 0 0 0,0 0 0 0 0,0 0 0 0 0,1 2 0 0 0,-1 0 0 0 0,1 0 0 0 0,1 1 0 0 0,-2 2 118 0 0,-57 43-2884 0 0,27-13-4429 0 0,21-19-4510 0 0</inkml:trace>
  <inkml:trace contextRef="#ctx0" brushRef="#br0" timeOffset="468.292">93 686 11266 0 0,'0'0'1838'0'0,"0"0"-234"0"0,0 0-43 0 0,0 0 15 0 0,0 0-128 0 0,0 0-259 0 0,0 0-284 0 0,0 0-198 0 0,0 0-109 0 0,0 0-93 0 0,0 0-66 0 0,0 0-90 0 0,0 0-75 0 0,-1-12-61 0 0,-3-38-42 0 0,5 48-157 0 0,-1 0 1 0 0,0 0 0 0 0,0 0-1 0 0,1 0 1 0 0,-1 0 0 0 0,1 0-1 0 0,0 0 1 0 0,0 0 0 0 0,0 0-1 0 0,0 0 1 0 0,0 0 0 0 0,0 0-1 0 0,0 1 1 0 0,0-1 0 0 0,1 0-1 0 0,-1 1 1 0 0,1-1 0 0 0,-1 1-1 0 0,1-1 1 0 0,-1 1 0 0 0,1 0-1 0 0,0 0 1 0 0,0 0 0 0 0,0 0-1 0 0,1-1-13 0 0,6-3 37 0 0,115-60 431 0 0,-115 61-425 0 0,1 1-1 0 0,-1 0 0 0 0,1 1 0 0 0,0 0 0 0 0,0 0 0 0 0,0 1 1 0 0,0 0-1 0 0,0 1 0 0 0,0 0 0 0 0,0 1 0 0 0,0 0 0 0 0,-1 0 1 0 0,1 1-1 0 0,0 1 0 0 0,0-1 0 0 0,-1 2 0 0 0,0-1 0 0 0,1 1 1 0 0,-1 1-1 0 0,-1-1 0 0 0,1 2 0 0 0,3 1-43 0 0,21 17 286 0 0,1-1 0 0 0,1-2 0 0 0,1-1 0 0 0,0-2 0 0 0,2-2 0 0 0,16 4-286 0 0,-50-18 38 0 0,0 0-1 0 0,-1-1 1 0 0,1 0-1 0 0,0 0 1 0 0,0 0-1 0 0,0 0 1 0 0,0-1-1 0 0,0 0 1 0 0,0 1-1 0 0,0-1 1 0 0,0-1-1 0 0,0 1 1 0 0,0 0-1 0 0,0-1 1 0 0,0 0-1 0 0,0 0 1 0 0,-1 0-1 0 0,1-1 1 0 0,0 1-1 0 0,0-1 1 0 0,-1 0-1 0 0,1 0 1 0 0,-1 0-1 0 0,0 0 1 0 0,0-1-1 0 0,0 1 1 0 0,0-1-1 0 0,0 0 1 0 0,0 0-1 0 0,0 0 1 0 0,-1 0-1 0 0,0-1 1 0 0,0 1-1 0 0,0 0 1 0 0,1-4-38 0 0,18-20-471 0 0,-1 0-2738 0 0,-14 4-7690 0 0,-6 19-1321 0 0</inkml:trace>
  <inkml:trace contextRef="#ctx0" brushRef="#br0" timeOffset="1382.585">1143 209 10002 0 0,'0'0'1922'0'0,"0"0"-403"0"0,0 0-226 0 0,0 0-204 0 0,0 0-245 0 0,0 0-221 0 0,0 0-131 0 0,0 0 19 0 0,0 0 127 0 0,0 0 95 0 0,0 0-5 0 0,0 0-71 0 0,0 0-113 0 0,8 7-41 0 0,74 44 1157 0 0,-45-41-1309 0 0,0-1 0 0 0,0-2 0 0 0,1-1-1 0 0,-1-2 1 0 0,1-2 0 0 0,0-2 0 0 0,0-1-1 0 0,11-3-350 0 0,129-15 495 0 0,-113 8-407 0 0,-65 11-111 0 0,0 0-6 0 0,0 0 0 0 0,0 0-17 0 0,0 0-12 0 0,0 0-30 0 0,0 0-60 0 0,0 0-60 0 0,-12 4-2402 0 0,-10 8-4938 0 0,18-10 4244 0 0,-1-1-8120 0 0</inkml:trace>
  <inkml:trace contextRef="#ctx0" brushRef="#br0" timeOffset="1683.467">1176 540 9890 0 0,'0'0'2397'0'0,"0"0"-830"0"0,0 0-399 0 0,0 0-141 0 0,0 0-67 0 0,0 0-29 0 0,0 0-42 0 0,0 0-28 0 0,0 0 7 0 0,0 0-35 0 0,0 0-74 0 0,0 0-85 0 0,0 0-80 0 0,19 6-60 0 0,61 17-42 0 0,23-17 656 0 0,80-33-173 0 0,43 7-3001 0 0,-211 19 182 0 0,-4-1-3491 0 0,-5 1-6442 0 0</inkml:trace>
  <inkml:trace contextRef="#ctx0" brushRef="#br0" timeOffset="3521.227">1636 16 0 0 0,'0'0'692'0'0,"0"0"583"0"0,0 0 119 0 0,0 0 18 0 0,0 0 14 0 0,0 0 94 0 0,0 0 55 0 0,0 0-84 0 0,0 0-123 0 0,0 0-186 0 0,0 0-205 0 0,0 0-170 0 0,0 0-159 0 0,14-16 2597 0 0,-13 26 3807 0 0,-11 18-7705 0 0,7-22 1249 0 0,-92 308 533 0 0,-78 76-574 0 0,111-275-547 0 0,22-46-64 0 0,35-79-3811 0 0,21-6 222 0 0,-8 8-899 0 0,-2 1-6650 0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01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1 733 6993 0 0,'0'0'2254'0'0,"0"0"-683"0"0,0 0-284 0 0,0 0-12 0 0,0 0-40 0 0,0 0-120 0 0,0 0-192 0 0,0 0-204 0 0,0 0-92 0 0,0 0 45 0 0,0 0 100 0 0,4 3 81 0 0,62 21 2208 0 0,192 3 385 0 0,-80-23-2935 0 0,-178-4-567 0 0,0 0-34 0 0,3-9-1175 0 0,-1 3-2108 0 0,-1 1-4463 0 0,-1 1-3705 0 0</inkml:trace>
  <inkml:trace contextRef="#ctx0" brushRef="#br0" timeOffset="285.606">31 914 11843 0 0,'0'0'1719'0'0,"0"0"-810"0"0,0 0-307 0 0,0 0 123 0 0,0 0 225 0 0,0 0 134 0 0,0 0 0 0 0,0 0-44 0 0,0 0-52 0 0,0 0-67 0 0,0 0-77 0 0,0 0-99 0 0,18 6-117 0 0,58 21-77 0 0,11-14 628 0 0,98-10-249 0 0,-137 13-2817 0 0,-47-16 690 0 0,-1 0-872 0 0,0 0-2543 0 0,0 0-5115 0 0</inkml:trace>
  <inkml:trace contextRef="#ctx0" brushRef="#br0" timeOffset="953.238">228 509 5001 0 0,'0'0'2505'0'0,"0"0"-668"0"0,0 0-258 0 0,0 0 12 0 0,0 0 8 0 0,0 0-117 0 0,0 0-138 0 0,0 0-225 0 0,0 0-239 0 0,0 0-185 0 0,0 0-195 0 0,0 0-145 0 0,0 0-79 0 0,-7-2-15 0 0,-18-4 20 0 0,25 37 973 0 0,11-17-970 0 0,1 1 0 0 0,0-2-1 0 0,2 0 1 0 0,-1 0-1 0 0,1-1 1 0 0,1-1-1 0 0,0-1 1 0 0,1 0-1 0 0,0 0 1 0 0,5 0-284 0 0,156 78 771 0 0,-94-30-522 0 0,-82-46 467 0 0,-23 5-508 0 0,16-14-121 0 0,-81 98 181 0 0,-7 10-148 0 0,-98 92 61 0 0,151-141-193 0 0,41-62 2 0 0,2-23-5829 0 0,0 16 68 0 0,4 3-6071 0 0</inkml:trace>
  <inkml:trace contextRef="#ctx0" brushRef="#br0" timeOffset="3783.823">1405 505 4497 0 0,'0'0'2659'0'0,"0"0"-1236"0"0,0 0-537 0 0,0 0-11 0 0,0 0 122 0 0,0 0 78 0 0,0 0-39 0 0,0 0-148 0 0,0 0-182 0 0,0 0-117 0 0,0 0-79 0 0,-18 4-74 0 0,-58 10-36 0 0,73-14-347 0 0,0 1 0 0 0,0-1-1 0 0,0 1 1 0 0,0 0 0 0 0,0 0 0 0 0,0 0 0 0 0,0 1 0 0 0,0-1-1 0 0,0 1 1 0 0,1 0 0 0 0,-1-1 0 0 0,1 1 0 0 0,-1 0 0 0 0,1 0-1 0 0,0 1 1 0 0,-1-1 0 0 0,1 0 0 0 0,0 1 0 0 0,1 0 0 0 0,-2 1-53 0 0,-6 8 217 0 0,-4 5-111 0 0,1 0 1 0 0,1 1 0 0 0,0 0 0 0 0,1 1 0 0 0,1 0 0 0 0,1 1-1 0 0,1 0 1 0 0,1 0 0 0 0,0 0 0 0 0,1 4-107 0 0,3-20 20 0 0,0 0 0 0 0,1 1 0 0 0,0-1 0 0 0,0 1 1 0 0,0-1-1 0 0,0 1 0 0 0,0 0 0 0 0,1-1 0 0 0,0 1 1 0 0,0 0-1 0 0,0-1 0 0 0,1 1 0 0 0,-1 0 0 0 0,1-1 0 0 0,0 1 1 0 0,1-1-1 0 0,-1 0 0 0 0,1 1 0 0 0,0-1 0 0 0,0 0 0 0 0,0 0 1 0 0,0 0-1 0 0,1 0 0 0 0,0 0 0 0 0,0 0 0 0 0,0-1 0 0 0,0 1 1 0 0,0-1-1 0 0,1 0 0 0 0,-1 0 0 0 0,1 0 0 0 0,0-1 0 0 0,0 1 1 0 0,0-1-1 0 0,0 0 0 0 0,0 0 0 0 0,1-1 0 0 0,-1 1 0 0 0,1-1 1 0 0,0 1-21 0 0,5-2 171 0 0,0 0 0 0 0,1-1 1 0 0,-1 0-1 0 0,0-1 0 0 0,0 0 0 0 0,0 0 1 0 0,0-1-1 0 0,0 0 0 0 0,0-1 1 0 0,-1 0-1 0 0,0 0 0 0 0,1-1 1 0 0,-2-1-1 0 0,1 1 0 0 0,-1-2 0 0 0,8-5-171 0 0,111-128 1203 0 0,-110 116-1170 0 0,-1-1 0 0 0,-2-1 0 0 0,0 0 0 0 0,-2-1 0 0 0,-1-1 0 0 0,-1 0 0 0 0,-2 0 0 0 0,0-1 0 0 0,-2 0 0 0 0,-1 0 0 0 0,-2 0 1 0 0,0-1-1 0 0,-2-1-33 0 0,-1 2-18 0 0,2 7-26 0 0,-1 0 0 0 0,-1 0 1 0 0,-1 0-1 0 0,-1 1 0 0 0,-1-1 0 0 0,-1 0 0 0 0,0 1 0 0 0,-2 0 0 0 0,-1 0 0 0 0,0 1 0 0 0,-1-1 0 0 0,-6-7 44 0 0,13 26-9 0 0,-1 0-1 0 0,0-1 1 0 0,0 1 0 0 0,1 1-1 0 0,-1-1 1 0 0,0 0-1 0 0,0 0 1 0 0,-1 1-1 0 0,1-1 1 0 0,0 1-1 0 0,-1-1 1 0 0,1 1-1 0 0,0 0 1 0 0,-1 0-1 0 0,1 0 1 0 0,-1 1-1 0 0,0-1 1 0 0,1 0-1 0 0,-1 1 1 0 0,0 0-1 0 0,1 0 1 0 0,-1 0-1 0 0,0 0 1 0 0,1 0-1 0 0,-1 0 1 0 0,0 0-1 0 0,1 1 1 0 0,-1 0 0 0 0,0-1-1 0 0,1 1 1 0 0,-1 0-1 0 0,1 0 1 0 0,-1 1-1 0 0,1-1 1 0 0,0 0-1 0 0,0 1 1 0 0,-1 0 9 0 0,-10 16 17 0 0,1 2 0 0 0,0-1 0 0 0,2 2 1 0 0,0-1-1 0 0,1 1 0 0 0,1 1 1 0 0,1 0-1 0 0,1 0 0 0 0,1 0 0 0 0,1 1 1 0 0,1-1-1 0 0,1 1 0 0 0,1 0 0 0 0,1 0 1 0 0,1 0-1 0 0,1-1 0 0 0,1 3-17 0 0,3 9 125 0 0,0 1-1 0 0,2-1 1 0 0,2 0-1 0 0,1 0 0 0 0,2-2 1 0 0,1 1-1 0 0,1-2 1 0 0,9 12-125 0 0,-18-29 95 0 0,67 136 887 0 0,-72-108-654 0 0,-4-41-867 0 0,0-5-8212 0 0,3 0-471 0 0</inkml:trace>
  <inkml:trace contextRef="#ctx0" brushRef="#br0" timeOffset="4524.932">1968 367 3145 0 0,'0'0'3128'0'0,"0"0"-1359"0"0,0 0-502 0 0,0 0 57 0 0,0 0 162 0 0,0 0 85 0 0,0 0-127 0 0,0 0-263 0 0,0 0-299 0 0,0 0-201 0 0,0 0-128 0 0,0 0-76 0 0,0 0-22 0 0,1-4-43 0 0,7-11-40 0 0,-6 11-51 0 0,2 31 1148 0 0,14 41 256 0 0,-9-33 262 0 0,-9-34-1890 0 0,0-1 7 0 0,0 0-12 0 0,0 0-4 0 0,0 0 0 0 0,0 0-3 0 0,0 0-10 0 0,0 0-2 0 0,0 0-1 0 0,-4 23 187 0 0,-2-6-211 0 0,1 0-1 0 0,0 1 1 0 0,2-1 0 0 0,0 1 0 0 0,0 0 0 0 0,2 0-1 0 0,0 13-47 0 0,-12 95 334 0 0,9 18 146 0 0,4-95-341 0 0,0-48-133 0 0,0-1 8 0 0,0 3-4 0 0,0-2 4 0 0,0-1-4 0 0,0 0 5 0 0,0 0 0 0 0,0 0-3 0 0,0 0-3 0 0,9-58-3539 0 0,3 35-7224 0 0,-6 15-1228 0 0</inkml:trace>
  <inkml:trace contextRef="#ctx0" brushRef="#br0" timeOffset="5019.576">2178 494 11362 0 0,'0'0'1685'0'0,"0"0"-654"0"0,0 0-386 0 0,0 0 7 0 0,0 0 179 0 0,0 0 148 0 0,0 0 29 0 0,0 0-96 0 0,0 0-153 0 0,0 0-153 0 0,0 0-104 0 0,0 0-89 0 0,0 0-72 0 0,2 28-49 0 0,7 89-52 0 0,24 39 659 0 0,0-26-255 0 0,-32-129-577 0 0,1-1 0 0 0,0 0-1 0 0,0 0 1 0 0,-1-1 0 0 0,1 1 0 0 0,0 0 0 0 0,0-1-1 0 0,-1 1 1 0 0,1-1 0 0 0,0 1 0 0 0,-1-1-1 0 0,1 0 1 0 0,0 1 0 0 0,-1-1 0 0 0,1 0 0 0 0,-1 0-1 0 0,0 0 1 0 0,1 0 0 0 0,-1-1 0 0 0,0 1 0 0 0,1 0-1 0 0,-1-1 1 0 0,0 1 0 0 0,0 0 0 0 0,0-1-1 0 0,0 0 1 0 0,-1 1 0 0 0,1-1 0 0 0,0 1 0 0 0,-1-1-1 0 0,1 0 1 0 0,-1 1 0 0 0,1-1 0 0 0,-1 0-1 0 0,0 0 1 0 0,0 1 0 0 0,1-1-67 0 0,2-5 111 0 0,34-58-3 0 0,-3-1 1 0 0,-4-2-1 0 0,10-32-108 0 0,-23 42-101 0 0,-17 57 26 0 0,0 1-23 0 0,0 0-62 0 0,0 0-68 0 0,-5 19-1441 0 0,2-10 182 0 0,-1 1-4401 0 0,4-6-4225 0 0</inkml:trace>
  <inkml:trace contextRef="#ctx0" brushRef="#br0" timeOffset="5518.017">2266 282 5481 0 0,'0'0'2579'0'0,"0"0"-1000"0"0,0 0-426 0 0,0 0 14 0 0,0 0 66 0 0,0 0 23 0 0,0 0-67 0 0,0 0-169 0 0,0 0-208 0 0,0 0-217 0 0,0 0-160 0 0,0 0-62 0 0,0 0 22 0 0,-5 3 70 0 0,-16 14 595 0 0,49-12-340 0 0,0-1 0 0 0,0-1-1 0 0,1-1 1 0 0,-1-2 0 0 0,0-1-1 0 0,12-2-719 0 0,46 0 494 0 0,-69 8-118 0 0,-27-7 567 0 0,-55-55-774 0 0,62 53-251 0 0,1 0 0 0 0,-1 0-1 0 0,1 0 1 0 0,0 0 0 0 0,1 0-1 0 0,-1-1 1 0 0,0 1 0 0 0,1-1-1 0 0,0 1 1 0 0,0-1 0 0 0,1 0-1 0 0,-1 1 1 0 0,1-1 0 0 0,0 0-1 0 0,0 1 1 0 0,1-3 82 0 0,11-3-2361 0 0,-4 8-3421 0 0,-1 2-5689 0 0</inkml:trace>
  <inkml:trace contextRef="#ctx0" brushRef="#br0" timeOffset="5854.582">2740 201 13395 0 0,'0'0'1814'0'0,"0"0"-610"0"0,0 0-223 0 0,0 0 46 0 0,0 0 60 0 0,0 0 23 0 0,0 0-102 0 0,0 0-185 0 0,0 0-166 0 0,0 0-121 0 0,0 0-105 0 0,0 0-68 0 0,-5 32-30 0 0,-14 99-55 0 0,14 19 442 0 0,5 188-707 0 0,-12-299-802 0 0,-1-27-4347 0 0,11-9-833 0 0,2-3-5540 0 0</inkml:trace>
  <inkml:trace contextRef="#ctx0" brushRef="#br0" timeOffset="6276.162">900 1095 1120 0 0,'0'0'3170'0'0,"0"0"-1088"0"0,0 0-402 0 0,0 0 18 0 0,0 0 38 0 0,40-2-97 0 0,128-6-160 0 0,183-1 3985 0 0,881-43-1412 0 0,-1032 38-4711 0 0,-156 8 373 0 0,-13 2-3302 0 0,-10 3-6113 0 0,-18 1-185 0 0</inkml:trace>
  <inkml:trace contextRef="#ctx0" brushRef="#br0" timeOffset="6871.365">1707 1419 6265 0 0,'0'0'2741'0'0,"0"0"-1121"0"0,0 0-441 0 0,0 0 41 0 0,0 0 61 0 0,0 0-82 0 0,0 0-154 0 0,0 0-165 0 0,0 0-131 0 0,0 0-115 0 0,0 0-127 0 0,0 0-120 0 0,0 0-103 0 0,-27 16-83 0 0,-88 54-65 0 0,60-22 4 0 0,48-37-120 0 0,2-4-22 0 0,0 0 0 0 0,0 0 0 0 0,1 0 0 0 0,0 0 0 0 0,0 1 0 0 0,1-1 0 0 0,0 1 0 0 0,0 0 0 0 0,1 0 0 0 0,0 0 0 0 0,0 1 0 0 0,1-1 0 0 0,0 0 0 0 0,0 1 0 0 0,1-1 0 0 0,1 7 2 0 0,1-11 25 0 0,1 0-1 0 0,0 0 1 0 0,1 0-1 0 0,-1-1 1 0 0,1 1-1 0 0,-1-1 1 0 0,1 0-1 0 0,0 0 0 0 0,0-1 1 0 0,0 1-1 0 0,1-1 1 0 0,-1 0-1 0 0,1 0 1 0 0,-1 0-1 0 0,1 0 1 0 0,0-1-1 0 0,0 0 0 0 0,4 1-24 0 0,14-1 201 0 0,0-1 0 0 0,0-1 0 0 0,1-1 0 0 0,-1 0 0 0 0,0-2 0 0 0,-1-1 0 0 0,1-1 0 0 0,-1-1 0 0 0,0-1 0 0 0,-1-1 0 0 0,0 0 0 0 0,0-2 0 0 0,-1 0 0 0 0,0-2-1 0 0,12-9-200 0 0,-3 2 150 0 0,-2-1 0 0 0,1-1 0 0 0,-2-1 0 0 0,-1-2 0 0 0,-2 0 0 0 0,0-2 0 0 0,-1 0 0 0 0,0-4-150 0 0,-11 15 6 0 0,-1 0 0 0 0,0-1 0 0 0,-2 0 0 0 0,0 0 0 0 0,0-1 0 0 0,-2 0 0 0 0,0 0 0 0 0,-2-1 0 0 0,1 1 0 0 0,-2-1 0 0 0,-1 0 0 0 0,0 0 0 0 0,-2-1 0 0 0,0 1 0 0 0,-1-9-6 0 0,0 22-22 0 0,0-1 1 0 0,0 1-1 0 0,-1-1 0 0 0,0 1 0 0 0,0 0 1 0 0,0 0-1 0 0,-1 0 0 0 0,1 0 0 0 0,-2 0 1 0 0,1 0-1 0 0,-1 1 0 0 0,0-1 0 0 0,0 1 1 0 0,0 0-1 0 0,0 0 0 0 0,-1 1 0 0 0,0-1 1 0 0,0 1-1 0 0,-1 0 0 0 0,1 0 0 0 0,-1 1 1 0 0,1 0-1 0 0,-1 0 0 0 0,0 0 0 0 0,-1 0 1 0 0,1 1-1 0 0,0 0 0 0 0,-1 1 0 0 0,1-1 1 0 0,-1 1-1 0 0,1 1 0 0 0,-1-1 0 0 0,1 1 1 0 0,-1 0-1 0 0,0 0 0 0 0,1 1 0 0 0,-1 0 1 0 0,1 0-1 0 0,-1 1 0 0 0,1 0 0 0 0,0 0 1 0 0,-5 2 21 0 0,-1 2-11 0 0,1 0 0 0 0,0 0 1 0 0,0 2-1 0 0,0-1 0 0 0,1 1 1 0 0,0 1-1 0 0,0 0 0 0 0,1 0 1 0 0,1 1-1 0 0,-1 0 1 0 0,2 0-1 0 0,-1 1 0 0 0,1 0 1 0 0,1 0-1 0 0,0 1 0 0 0,1 0 1 0 0,0 0-1 0 0,0 0 1 0 0,2 1-1 0 0,-1-1 0 0 0,2 1 1 0 0,0 0-1 0 0,0 0 0 0 0,1 0 1 0 0,1 0-1 0 0,0 0 1 0 0,1 0-1 0 0,0 0 0 0 0,1 0 1 0 0,0 0-1 0 0,1-1 0 0 0,1 1 1 0 0,0-1-1 0 0,1 2 11 0 0,5 2-41 0 0,0-1 0 0 0,2 0 0 0 0,0 0 0 0 0,0-1 0 0 0,2-1 0 0 0,-1 0 0 0 0,2-1 0 0 0,0 0 0 0 0,0-1 0 0 0,1-1 0 0 0,0 0 0 0 0,1-1 0 0 0,0-1 0 0 0,0-1 0 0 0,1 0 0 0 0,0-1 0 0 0,0-1 0 0 0,0-1 1 0 0,1-1-1 0 0,0 0 0 0 0,-1-1 0 0 0,13-1 41 0 0,-12-4-2972 0 0,-12-2-2509 0 0,-1 1-5737 0 0</inkml:trace>
  <inkml:trace contextRef="#ctx0" brushRef="#br0" timeOffset="7285.612">2526 1211 9458 0 0,'0'0'3239'0'0,"0"0"-1860"0"0,0 0-529 0 0,0 0 223 0 0,0 0 282 0 0,0 0 102 0 0,0 0-182 0 0,0 0-230 0 0,0 0-198 0 0,0 0-161 0 0,0 0-134 0 0,0 0-128 0 0,0 0-118 0 0,-11 34-71 0 0,-33 105-48 0 0,-22 26 329 0 0,56-146-493 0 0,1-3-16 0 0,0 0 0 0 0,1 1 0 0 0,1 0 0 0 0,1 0 0 0 0,0 1 0 0 0,1 0 0 0 0,1 0 0 0 0,1 0 0 0 0,0 0 0 0 0,2 3-7 0 0,2-19 11 0 0,1 0 0 0 0,0 1 0 0 0,0-1 0 0 0,1 0 0 0 0,-1 0 0 0 0,0 0 0 0 0,1 0 0 0 0,-1-1 0 0 0,1 1 0 0 0,0-1 0 0 0,-1 0-1 0 0,1 1 1 0 0,0-1 0 0 0,0 0 0 0 0,0 0 0 0 0,0-1 0 0 0,0 1 0 0 0,0-1 0 0 0,0 1 0 0 0,0-1 0 0 0,0 0 0 0 0,0 0 0 0 0,0-1 0 0 0,0 1-1 0 0,0 0 1 0 0,1-1-11 0 0,19-2 147 0 0,0 0 1 0 0,0-2-1 0 0,0 0 0 0 0,-1-1 0 0 0,0-2 0 0 0,0 0 0 0 0,-1-1 0 0 0,0-1 0 0 0,0-1 0 0 0,7-7-147 0 0,-27 18-30 0 0,-1 0 0 0 0,1 1 0 0 0,0-1-1 0 0,-1 0 1 0 0,1 0 0 0 0,0 0-1 0 0,-1 0 1 0 0,1-1 0 0 0,0 1 0 0 0,-1 0-1 0 0,1 0 1 0 0,0 0 0 0 0,-1 0 0 0 0,1-1-1 0 0,0 1 1 0 0,-1 0 0 0 0,1-1-1 0 0,-1 1 1 0 0,1 0 0 0 0,-1-1 0 0 0,1 1-1 0 0,-1-1 1 0 0,1 1 0 0 0,-1-1 0 0 0,1 1-1 0 0,-1-1 1 0 0,1 1 0 0 0,-1-1-1 0 0,0 1 1 0 0,1-1 0 0 0,-1 0 0 0 0,0 1-1 0 0,0-1 1 0 0,1 0 0 0 0,-1 1-1 0 0,0-1 1 0 0,0 0 0 0 0,0 1 0 0 0,0-1-1 0 0,0 0 1 0 0,0 1 0 0 0,0-1 0 0 0,0 0-1 0 0,0 1 1 0 0,0-1 0 0 0,0 0-1 0 0,0 1 1 0 0,-1-1 0 0 0,1 0 0 0 0,0 1-1 0 0,0-1 1 0 0,-1 1 0 0 0,1-1 0 0 0,0 0-1 0 0,-1 1 1 0 0,1-1 0 0 0,-1 1-1 0 0,1-1 1 0 0,-1 1 0 0 0,1-1 0 0 0,-1 1-1 0 0,1-1 1 0 0,-1 1 0 0 0,1 0 0 0 0,-1-1-1 0 0,1 1 1 0 0,-1 0 30 0 0,-14-1-2621 0 0,7 1-4116 0 0,3 0-4840 0 0</inkml:trace>
  <inkml:trace contextRef="#ctx0" brushRef="#br0" timeOffset="7540.446">2191 1457 9770 0 0,'0'0'4572'0'0,"0"0"-2761"0"0,0 0-847 0 0,0 0 90 0 0,0 0 52 0 0,0 0-36 0 0,0 0-99 0 0,36-2-126 0 0,112-6-116 0 0,84-28 412 0 0,-190 25-2381 0 0,-15 3-5534 0 0,-17 4-4620 0 0</inkml:trace>
  <inkml:trace contextRef="#ctx0" brushRef="#br0" timeOffset="8074.925">3285 856 1896 0 0,'0'0'2158'0'0,"0"0"40"0"0,0 0 105 0 0,0 0 98 0 0,0 0-130 0 0,0 0-340 0 0,0 0-360 0 0,0 0-305 0 0,0 0-245 0 0,0 0-170 0 0,0 0-110 0 0,0 0-72 0 0,0 0-47 0 0,4-1-28 0 0,164-14 2904 0 0,292-7-1908 0 0,-410 18-1722 0 0,-64 2-1607 0 0,-5 0-1522 0 0,7 2-2024 0 0,7 0-6334 0 0</inkml:trace>
  <inkml:trace contextRef="#ctx0" brushRef="#br0" timeOffset="8420.894">3306 1064 4745 0 0,'0'0'4670'0'0,"0"0"-2652"0"0,0 0-830 0 0,0 0 41 0 0,0 0 72 0 0,0 0-31 0 0,0 0-161 0 0,0 0-178 0 0,0 0-99 0 0,0 0-49 0 0,0 0-45 0 0,0 0-46 0 0,4 15-56 0 0,11 45-38 0 0,-14-58-571 0 0,-1-1 1 0 0,0 0 0 0 0,1 0-1 0 0,-1 0 1 0 0,1 0 0 0 0,-1 0-1 0 0,1 0 1 0 0,0 0 0 0 0,-1 0 0 0 0,1 0-1 0 0,0 0 1 0 0,0 0 0 0 0,0 0-1 0 0,0 0 1 0 0,-1 0 0 0 0,1-1 0 0 0,0 1-1 0 0,1 0 1 0 0,-1-1 0 0 0,0 1-1 0 0,0 0 1 0 0,0-1 0 0 0,0 0 0 0 0,0 1-1 0 0,0-1 1 0 0,1 0 0 0 0,-1 1-1 0 0,0-1 1 0 0,0 0 0 0 0,1 0 0 0 0,-1 0-1 0 0,0 0 1 0 0,0 0 0 0 0,0-1-1 0 0,1 1-27 0 0,5 0 199 0 0,28 2 334 0 0,1-2 0 0 0,-1-2 0 0 0,0-1 1 0 0,0-1-1 0 0,0-2 0 0 0,22-8-533 0 0,202-40 612 0 0,-183 42-2516 0 0,-72 10-685 0 0,-4 0-5378 0 0,0-2-4011 0 0</inkml:trace>
  <inkml:trace contextRef="#ctx0" brushRef="#br0" timeOffset="8871.874">3936 359 9226 0 0,'0'0'2502'0'0,"0"0"-810"0"0,0 0-304 0 0,0 0 17 0 0,0 0-42 0 0,0 0-166 0 0,0 0-268 0 0,0 0-276 0 0,0 0-89 0 0,0 0 8 0 0,0 0 36 0 0,0 0 27 0 0,0 0-31 0 0,-7 24-60 0 0,-22 80-61 0 0,-52 223 1459 0 0,32-174-1778 0 0,-6-2 0 0 0,-11 7-164 0 0,-42 32-171 0 0,91-130-916 0 0,36-59-2044 0 0,-8-2-1763 0 0,-6-2-3376 0 0</inkml:trace>
  <inkml:trace contextRef="#ctx0" brushRef="#br0" timeOffset="9621.607">4670 702 0 0 0,'0'0'1247'0'0,"0"0"249"0"0,0 0 166 0 0,0 0-36 0 0,0 0-101 0 0,0 0-91 0 0,0 0-100 0 0,0 0-45 0 0,0 0-1 0 0,0 0-6 0 0,0 0 40 0 0,0 0-3 0 0,14-8-34 0 0,41-22-99 0 0,-164 113 2173 0 0,84-57-3270 0 0,1 1-1 0 0,1 1 1 0 0,2 1 0 0 0,0 1-1 0 0,3 1 1 0 0,0 1-1 0 0,2 0 1 0 0,1 1 0 0 0,1 4-89 0 0,9-27 31 0 0,1 0 1 0 0,0 0-1 0 0,0 0 0 0 0,1 0 1 0 0,1 1-1 0 0,0-1 1 0 0,0 1-1 0 0,1 0 1 0 0,0-1-1 0 0,1 1 0 0 0,0 0 1 0 0,1 0-1 0 0,0-1 1 0 0,1 1-1 0 0,0 0 1 0 0,1-1-1 0 0,0 0 0 0 0,0 1 1 0 0,1-1-1 0 0,0-1 1 0 0,1 1-1 0 0,0-1 1 0 0,1 1-1 0 0,0-1 0 0 0,0-1 1 0 0,1 1-1 0 0,0-1 1 0 0,1 0-1 0 0,0-1 1 0 0,7 6-32 0 0,5-5 168 0 0,0 0 1 0 0,0-2 0 0 0,1 0-1 0 0,0-1 1 0 0,0-1 0 0 0,1-1-1 0 0,-1-1 1 0 0,0-1 0 0 0,1-1 0 0 0,-1-1-1 0 0,1-1 1 0 0,7-2-169 0 0,2 1 159 0 0,-1-1 1 0 0,0-2-1 0 0,-1-2 0 0 0,1 0 1 0 0,-1-2-1 0 0,-1-1 0 0 0,0-1 1 0 0,-1-2-1 0 0,0-1 0 0 0,-1 0 0 0 0,-1-2 1 0 0,0-1-1 0 0,2-4-159 0 0,-16 10 44 0 0,0-1 0 0 0,-1 1 0 0 0,0-2 0 0 0,-1 1 0 0 0,-1-1 0 0 0,0-1 0 0 0,-1 1 0 0 0,0-2 0 0 0,-1 1 0 0 0,-1 0 0 0 0,0-1 0 0 0,-2 0 0 0 0,1 0 0 0 0,-2 0 0 0 0,0-1 0 0 0,-1 1 0 0 0,-1 0 0 0 0,-1-1 0 0 0,0 1 0 0 0,-1-1-44 0 0,-2 1-44 0 0,-1 1-1 0 0,0-1 1 0 0,-1 1 0 0 0,-1 0-1 0 0,-1 0 1 0 0,0 0-1 0 0,-1 1 1 0 0,0 1 0 0 0,-1 0-1 0 0,-1 0 1 0 0,0 1-1 0 0,-1 0 1 0 0,0 1 0 0 0,-1 0-1 0 0,0 1 1 0 0,0 0-1 0 0,-14-6 45 0 0,12 7-186 0 0,-1 1 0 0 0,0 0 0 0 0,0 1 0 0 0,-1 1 0 0 0,1 1 0 0 0,-2 0 0 0 0,1 1 0 0 0,0 1 0 0 0,-1 1-1 0 0,1 0 1 0 0,-1 2 0 0 0,1 0 0 0 0,-1 0 0 0 0,0 2 0 0 0,1 0 0 0 0,-1 1 0 0 0,-7 3 186 0 0,-9 3-1272 0 0,1 1 1 0 0,0 2 0 0 0,1 2-1 0 0,0 0 1 0 0,-8 7 1271 0 0,-13 10-4380 0 0,19-9-1522 0 0,7-2-2911 0 0</inkml:trace>
  <inkml:trace contextRef="#ctx0" brushRef="#br0" timeOffset="9956.614">4262 964 2433 0 0,'0'0'2716'0'0,"0"0"-158"0"0,0 0 25 0 0,0 0-37 0 0,0 0-311 0 0,0 0-496 0 0,0 0-422 0 0,0 0-245 0 0,0 0-135 0 0,0 0-81 0 0,0 0-70 0 0,0 0-67 0 0,0 0-72 0 0,9-2-75 0 0,77-4 2330 0 0,-26 19-2279 0 0,0-3 1 0 0,0-2-1 0 0,1-4 1 0 0,33-1-624 0 0,-73-3 81 0 0,816 24 516 0 0,-810-28-767 0 0,-25 0-905 0 0,-1-3-11053 0 0,-1 7 496 0 0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36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1 552 5673 0 0,'0'0'1842'0'0,"0"0"-159"0"0,0 0-35 0 0,0 0 71 0 0,0 0-33 0 0,0 0-184 0 0,0 0-277 0 0,0 0-235 0 0,0 0-139 0 0,7-32-100 0 0,23-105-73 0 0,6 62 247 0 0,-24 61-679 0 0,15-21 186 0 0,2 1-1 0 0,1 2 0 0 0,2 1 0 0 0,1 1 1 0 0,1 2-1 0 0,2 1 0 0 0,1 2 0 0 0,26-13-431 0 0,-61 36 11 0 0,0 1-1 0 0,-1-1 1 0 0,1 1-1 0 0,0 0 0 0 0,0 0 1 0 0,0 0-1 0 0,1 0 1 0 0,-1 0-1 0 0,0 1 1 0 0,0-1-1 0 0,0 1 0 0 0,1-1 1 0 0,-1 1-1 0 0,0 0 1 0 0,0 0-1 0 0,1 0 0 0 0,-1 0 1 0 0,0 0-1 0 0,0 0 1 0 0,1 1-1 0 0,-1-1 1 0 0,0 1-1 0 0,0 0 0 0 0,0-1 1 0 0,1 1-1 0 0,-1 0 1 0 0,0 0-1 0 0,0 0 0 0 0,0 1 1 0 0,-1-1-1 0 0,1 0 1 0 0,0 1-11 0 0,3 17 45 0 0,-1-1 0 0 0,-1 1 0 0 0,-1 0 0 0 0,-1 0 0 0 0,0 0 0 0 0,-1 0 0 0 0,-2 0 0 0 0,0 0 0 0 0,0 0 0 0 0,-2 0 0 0 0,0-1 0 0 0,-2 0 0 0 0,0 1 0 0 0,-8 15-45 0 0,0 14 49 0 0,-55 125 77 0 0,63-162-242 0 0,18-29 3 0 0,60-74 162 0 0,4 3-1 0 0,36-29-48 0 0,-90 96-3 0 0,1 2 0 0 0,1 1 0 0 0,1 0 0 0 0,0 2 0 0 0,1 1 0 0 0,1 1 0 0 0,0 2 0 0 0,1 0 1 0 0,6 0 2 0 0,-33 13 1 0 0,1-1 0 0 0,-1 1 1 0 0,0 0-1 0 0,1-1 0 0 0,-1 1 1 0 0,1 0-1 0 0,-1 0 0 0 0,1 0 1 0 0,-1 0-1 0 0,1 0 0 0 0,-1 1 1 0 0,0-1-1 0 0,1 0 0 0 0,-1 1 1 0 0,1-1-1 0 0,-1 1 0 0 0,0-1 1 0 0,1 1-1 0 0,-1 0 0 0 0,0-1 1 0 0,0 1-1 0 0,1 0 0 0 0,-1 0 1 0 0,0 0-1 0 0,0 0 0 0 0,0 0 1 0 0,0 0-1 0 0,0 0 0 0 0,0 0 1 0 0,0 0-1 0 0,-1 1 0 0 0,1-1 1 0 0,0 0-1 0 0,-1 1 0 0 0,1-1 1 0 0,-1 0-1 0 0,1 1 0 0 0,-1-1 1 0 0,0 1-1 0 0,1-1 0 0 0,-1 1 1 0 0,0-1-1 0 0,0 0 0 0 0,0 1 1 0 0,0-1-1 0 0,0 1 0 0 0,-1-1 1 0 0,1 1-1 0 0,0-1 0 0 0,-1 1 1 0 0,1-1-2 0 0,0 23 63 0 0,-1 0 1 0 0,-2 0 0 0 0,0-1 0 0 0,-1 1 0 0 0,-1-1-1 0 0,-1 0 1 0 0,-2 0-64 0 0,-28 116 194 0 0,2-63-798 0 0,24-53-2243 0 0,5-10-7105 0 0,4-9-1651 0 0</inkml:trace>
  <inkml:trace contextRef="#ctx0" brushRef="#br0" timeOffset="417.62">1190 402 3017 0 0,'0'0'2547'0'0,"0"0"65"0"0,0 0 61 0 0,0 0-214 0 0,0 0-394 0 0,0 0-408 0 0,0 0-332 0 0,35-11-292 0 0,114-40-238 0 0,-71 5 249 0 0,-72 42-956 0 0,-1 1 0 0 0,1-1 1 0 0,-1 0-1 0 0,0 0 0 0 0,0-1 0 0 0,0 1 0 0 0,-1-1 0 0 0,1 0 0 0 0,-1 0 0 0 0,0-1 1 0 0,-1 1-1 0 0,1-1 0 0 0,-1 0 0 0 0,-1 0 0 0 0,1 0 0 0 0,-1 0 0 0 0,0 0 0 0 0,0-1 1 0 0,0 1-1 0 0,-1-1 0 0 0,0 1 0 0 0,-1-1 0 0 0,1 1 0 0 0,-1-1 0 0 0,-1-3-88 0 0,-1 7 11 0 0,0 1 0 0 0,0-1 0 0 0,0 0 0 0 0,-1 1 0 0 0,0-1 0 0 0,1 1 0 0 0,-1 0 0 0 0,0 0 0 0 0,0 0 0 0 0,0 0 0 0 0,-1 0 0 0 0,1 1-1 0 0,0-1 1 0 0,0 1 0 0 0,-1 0 0 0 0,1 0 0 0 0,-1 0 0 0 0,1 1 0 0 0,-1-1 0 0 0,0 1 0 0 0,1 0 0 0 0,-1 0 0 0 0,1 0 0 0 0,-1 0 0 0 0,-3 1-11 0 0,-11 2-14 0 0,-1 1 0 0 0,1 0 0 0 0,0 2 0 0 0,1 0 0 0 0,-1 1 0 0 0,1 0 0 0 0,0 2 0 0 0,1 0 0 0 0,0 0 0 0 0,0 2 0 0 0,1 0 0 0 0,1 1 0 0 0,0 0 0 0 0,0 1 0 0 0,1 1 0 0 0,-8 11 14 0 0,9-13-4 0 0,1 1 0 0 0,1 0 1 0 0,0 1-1 0 0,0 0 0 0 0,2 0 0 0 0,0 1 1 0 0,0 0-1 0 0,1 1 0 0 0,1-1 1 0 0,1 1-1 0 0,0 1 0 0 0,1-1 1 0 0,1 1-1 0 0,0-1 0 0 0,2 1 0 0 0,0 0 1 0 0,0 0-1 0 0,2 8 4 0 0,0-20 3 0 0,0 0 1 0 0,1 0-1 0 0,0 0 0 0 0,0 0 0 0 0,0-1 1 0 0,0 1-1 0 0,1-1 0 0 0,0 0 1 0 0,-1 1-1 0 0,2-1 0 0 0,-1 0 1 0 0,0-1-1 0 0,1 1 0 0 0,0-1 0 0 0,0 1 1 0 0,0-1-1 0 0,0 0 0 0 0,0-1 1 0 0,1 1-1 0 0,-1-1 0 0 0,1 1 0 0 0,-1-1 1 0 0,1-1-1 0 0,0 1 0 0 0,0-1 1 0 0,4 1-4 0 0,134 10 91 0 0,-123-15-121 0 0,0-2-1 0 0,-1 0 1 0 0,1-1-1 0 0,-1 0 0 0 0,-1-2 1 0 0,1 0-1 0 0,-1-2 0 0 0,-1 1 1 0 0,12-10 30 0 0,8-2-469 0 0,28-24-2157 0 0,-23 15-5659 0 0,-26 21-2778 0 0</inkml:trace>
  <inkml:trace contextRef="#ctx0" brushRef="#br0" timeOffset="813.415">2134 206 10826 0 0,'0'0'1805'0'0,"0"0"-193"0"0,0 0 6 0 0,0 0-30 0 0,0 0-117 0 0,0 0-208 0 0,0 0-244 0 0,0 0-180 0 0,0 0-156 0 0,0 0-117 0 0,-35 16-111 0 0,-105 51-111 0 0,59-12 132 0 0,68-44-461 0 0,0 1-1 0 0,0 0 0 0 0,1 0 0 0 0,1 1 1 0 0,0 1-1 0 0,1 0 0 0 0,1 0 0 0 0,0 1 1 0 0,1 0-1 0 0,0 1 0 0 0,1 0 0 0 0,1 0 1 0 0,1 0-1 0 0,0 1 0 0 0,1 0 0 0 0,-1 12-14 0 0,5-26-7 0 0,0-1 0 0 0,0 0-1 0 0,0 1 1 0 0,1-1 0 0 0,-1 1 0 0 0,1-1-1 0 0,0 0 1 0 0,-1 1 0 0 0,1-1-1 0 0,0 0 1 0 0,0 0 0 0 0,1 0-1 0 0,-1 0 1 0 0,0 0 0 0 0,1 0 0 0 0,-1 0-1 0 0,1 0 1 0 0,-1 0 0 0 0,1-1-1 0 0,0 1 1 0 0,0 0 0 0 0,0-1-1 0 0,0 0 1 0 0,0 1 0 0 0,0-1 0 0 0,0 0-1 0 0,1 0 1 0 0,-1 0 0 0 0,0-1-1 0 0,0 1 1 0 0,1 0 0 0 0,-1-1 0 0 0,1 0-1 0 0,-1 1 1 0 0,0-1 0 0 0,1 0 7 0 0,4 0 12 0 0,0 0 0 0 0,1 0 0 0 0,-1 0 0 0 0,-1-1 0 0 0,1 0 0 0 0,0-1 0 0 0,0 1 0 0 0,0-1 0 0 0,-1-1 0 0 0,1 1 0 0 0,-1-1 0 0 0,5-3-12 0 0,25-17 55 0 0,-2-1 0 0 0,0-2 1 0 0,-2-2-1 0 0,0 0 0 0 0,-2-3 1 0 0,-2 0-1 0 0,-1-2 0 0 0,4-7-55 0 0,39-42 100 0 0,-69 81-105 0 0,-1 1 0 0 0,0-1-1 0 0,1 0 1 0 0,0 1-1 0 0,-1-1 1 0 0,1 0 0 0 0,-1 1-1 0 0,1-1 1 0 0,0 0 0 0 0,-1 1-1 0 0,1-1 1 0 0,0 1-1 0 0,0 0 1 0 0,-1-1 0 0 0,1 1-1 0 0,0-1 1 0 0,0 1 0 0 0,0 0-1 0 0,0 0 1 0 0,-1 0-1 0 0,1-1 1 0 0,0 1 0 0 0,0 0-1 0 0,0 0 1 0 0,0 0 0 0 0,0 0-1 0 0,0 0 1 0 0,-1 0-1 0 0,1 1 1 0 0,0-1 0 0 0,0 0-1 0 0,0 0 1 0 0,0 1 0 0 0,0-1-1 0 0,-1 0 1 0 0,1 1-1 0 0,0-1 1 0 0,0 1 0 0 0,-1-1-1 0 0,1 1 1 0 0,0-1-1 0 0,-1 1 1 0 0,1 0 0 0 0,-1-1-1 0 0,1 1 1 0 0,0 0 0 0 0,-1-1-1 0 0,1 1 1 0 0,-1 0-1 0 0,0 0 1 0 0,1 0 0 0 0,-1-1-1 0 0,0 1 1 0 0,1 0 0 0 0,-1 0-1 0 0,0 0 1 0 0,0 0-1 0 0,0 0 1 0 0,0-1 0 0 0,0 2 5 0 0,12 169-2290 0 0,1-149-1525 0 0,-2-10-4781 0 0,-6-7-1598 0 0</inkml:trace>
  <inkml:trace contextRef="#ctx0" brushRef="#br0" timeOffset="1281.432">2438 564 5033 0 0,'0'0'3901'0'0,"0"0"-1462"0"0,0 0-534 0 0,0 0-152 0 0,0 0-8 0 0,0 0-29 0 0,0 0-241 0 0,0 0-297 0 0,0 0-241 0 0,0 0-234 0 0,0 0-164 0 0,0 0-83 0 0,0 0-90 0 0,17-19-61 0 0,53-62-36 0 0,12-30 321 0 0,-73 96-617 0 0,1 0 1 0 0,0 1-1 0 0,1 0 1 0 0,1 1-1 0 0,0 0 0 0 0,0 1 1 0 0,2 0-1 0 0,11-8 27 0 0,-24 20-13 0 0,0-1-1 0 0,-1 1 0 0 0,1 0 0 0 0,-1 0 0 0 0,1 0 1 0 0,0-1-1 0 0,-1 1 0 0 0,1 0 0 0 0,0 0 1 0 0,-1 0-1 0 0,1 0 0 0 0,0 0 0 0 0,-1 0 0 0 0,1 1 1 0 0,0-1-1 0 0,-1 0 0 0 0,1 0 0 0 0,0 0 0 0 0,-1 1 1 0 0,1-1-1 0 0,-1 0 0 0 0,1 0 0 0 0,0 1 1 0 0,-1-1-1 0 0,1 1 0 0 0,-1-1 0 0 0,1 0 0 0 0,-1 1 1 0 0,0-1-1 0 0,1 1 0 0 0,-1-1 0 0 0,1 1 0 0 0,-1 0 1 0 0,0-1-1 0 0,1 1 0 0 0,-1-1 0 0 0,0 1 1 0 0,0 0-1 0 0,1-1 0 0 0,-1 1 0 0 0,0-1 0 0 0,0 1 1 0 0,0 0-1 0 0,0-1 0 0 0,0 1 0 0 0,0 0 0 0 0,0-1 1 0 0,0 1-1 0 0,0 0 0 0 0,0-1 0 0 0,0 1 1 0 0,0 0-1 0 0,-1-1 0 0 0,1 1 0 0 0,0-1 0 0 0,0 1 1 0 0,-1 0-1 0 0,1 0 14 0 0,-4 47 42 0 0,1-30-26 0 0,0-8-15 0 0,1 0 0 0 0,0 1 0 0 0,1-1 0 0 0,0 0 0 0 0,0 1 0 0 0,1-1 0 0 0,0 0 0 0 0,1 1 0 0 0,0-1 0 0 0,1 0 0 0 0,0 1 0 0 0,1-1 0 0 0,3 8-1 0 0,-2-10 38 0 0,1 0-1 0 0,0 0 1 0 0,0-1 0 0 0,0 1-1 0 0,1-1 1 0 0,0 0 0 0 0,1-1-1 0 0,-1 0 1 0 0,1 0 0 0 0,0 0-1 0 0,1-1 1 0 0,0 0 0 0 0,-1 0-1 0 0,1-1 1 0 0,1 0 0 0 0,-1 0-1 0 0,1-1 1 0 0,-1 0-1 0 0,1-1 1 0 0,0 0 0 0 0,0 0-1 0 0,5 0-37 0 0,-4-2 97 0 0,0 0-1 0 0,0 0 1 0 0,0 0-1 0 0,0-1 1 0 0,0-1-1 0 0,-1 0 1 0 0,1 0-1 0 0,0-1 1 0 0,-1 0-1 0 0,1-1 1 0 0,-1 0-1 0 0,0 0 0 0 0,-1-1 1 0 0,1 0-1 0 0,-1-1 1 0 0,0 1-1 0 0,0-2 1 0 0,0 1-1 0 0,-1-1 1 0 0,0 0-1 0 0,-1-1 1 0 0,1 0-1 0 0,-1 0 1 0 0,-1 0-1 0 0,0 0 0 0 0,0-1 1 0 0,0 0-1 0 0,-1 0 1 0 0,-1-1-1 0 0,1-2-96 0 0,60-180-2712 0 0,-58 181 551 0 0,-4 3-3133 0 0,-2 4-6573 0 0</inkml:trace>
  <inkml:trace contextRef="#ctx0" brushRef="#br0" timeOffset="1686.86">3619 94 16275 0 0,'0'0'2241'0'0,"0"0"-867"0"0,0 0-236 0 0,0 0-43 0 0,0 0-61 0 0,0 0-137 0 0,0 0-312 0 0,0 0-269 0 0,0 0-131 0 0,0 0-61 0 0,0 0-31 0 0,0 0-2 0 0,0 0 5 0 0,-16 13-17 0 0,-78 62 44 0 0,18-5-111 0 0,76-69-17 0 0,0 1 1 0 0,0-1 0 0 0,0 0-1 0 0,0 1 1 0 0,1-1 0 0 0,-1 1-1 0 0,0-1 1 0 0,1 0 0 0 0,0 0-1 0 0,-1 1 1 0 0,1-1 0 0 0,0 0 0 0 0,-1 0-1 0 0,1 0 1 0 0,0 1 0 0 0,0-1-1 0 0,0 0 1 0 0,0 0 0 0 0,0 0-1 0 0,0-1 1 0 0,0 1 0 0 0,0 0 0 0 0,0 0-1 0 0,1 0 1 0 0,-1-1 0 0 0,0 1-1 0 0,1-1 1 0 0,-1 1 0 0 0,0-1-1 0 0,1 1 1 0 0,-1-1 0 0 0,0 0 0 0 0,1 0-1 0 0,-1 0 1 0 0,1 0 0 0 0,-1 0-1 0 0,0 0 1 0 0,1 0 0 0 0,-1 0-1 0 0,1 0 1 0 0,-1-1 0 0 0,0 1-1 0 0,1-1 1 0 0,-1 1 0 0 0,1-1 4 0 0,13 3-7 0 0,-3 0 21 0 0,-1 1-1 0 0,0 0 1 0 0,0 1-1 0 0,0 0 1 0 0,0 1-1 0 0,-1 0 1 0 0,0 1-1 0 0,0 0 1 0 0,0 1-1 0 0,-1 0 1 0 0,0 0-1 0 0,0 1 1 0 0,-1 0-1 0 0,0 1 1 0 0,0-1-1 0 0,-1 2 0 0 0,0-1 1 0 0,0 1-1 0 0,-2 0 1 0 0,1 0-1 0 0,-1 1 1 0 0,0-1-1 0 0,-1 1 1 0 0,0 0-1 0 0,-1 1 1 0 0,-1-1-1 0 0,1 0 1 0 0,-2 1-1 0 0,0 0 1 0 0,0 8-14 0 0,-3-7 34 0 0,0-1 0 0 0,-1 0 1 0 0,0 0-1 0 0,-1-1 0 0 0,-1 1 1 0 0,0-1-1 0 0,0 1 0 0 0,-1-2 1 0 0,0 1-1 0 0,-1-1 0 0 0,-1 0 1 0 0,1 0-1 0 0,-1-1 0 0 0,-1 0 1 0 0,0 0-1 0 0,0-1 0 0 0,-1 0 1 0 0,0-1-1 0 0,0 0 0 0 0,-1 0 1 0 0,0-1-1 0 0,0-1 0 0 0,0 0 1 0 0,0 0-1 0 0,-1-1 0 0 0,0 0 1 0 0,0-2-1 0 0,-6 2-34 0 0,15-3-21 0 0,0 0-1 0 0,0 1 1 0 0,-1-2-1 0 0,1 1 1 0 0,0 0-1 0 0,0-1 1 0 0,0 1-1 0 0,-1-1 1 0 0,1 0-1 0 0,0 0 1 0 0,0 0-1 0 0,-1-1 1 0 0,1 1-1 0 0,0-1 1 0 0,0 1 0 0 0,0-1-1 0 0,0 0 1 0 0,0-1-1 0 0,0 1 1 0 0,0 0-1 0 0,0-1 1 0 0,0 1-1 0 0,0-1 1 0 0,1 0-1 0 0,-1 0 1 0 0,1 0-1 0 0,-1-1 1 0 0,1 1-1 0 0,0 0 1 0 0,0-1-1 0 0,0 0 1 0 0,0 1 0 0 0,0-1-1 0 0,1 0 1 0 0,-1 0-1 0 0,1 0 1 0 0,0 0-1 0 0,0 0 1 0 0,0 0-1 0 0,0-2 22 0 0,0-27-1790 0 0,2 11-4544 0 0,0 9-5613 0 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3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733 186 5825 0 0,'0'0'1334'0'0,"0"0"-301"0"0,0 0-23 0 0,0 0 290 0 0,0 0 361 0 0,0 0 180 0 0,0 0-75 0 0,0 0-276 0 0,0 0-353 0 0,0 0-286 0 0,0 0-204 0 0,0-6-98 0 0,0-17-46 0 0,0 17-13 0 0,0 6-8 0 0,0 0-26 0 0,0 0-33 0 0,0 0-39 0 0,0 0-41 0 0,0 0-46 0 0,0 0-38 0 0,23 167 2071 0 0,-12 139-1539 0 0,-15-238-684 0 0,-4-1 0 0 0,-2 0 1 0 0,-3-1-1 0 0,-15 41-107 0 0,17-65 55 0 0,-51 186 33 0 0,62-187-297 0 0,17-48-748 0 0,5-63-2838 0 0,-20 46-293 0 0,-1-1-3655 0 0,-1 13-3231 0 0</inkml:trace>
  <inkml:trace contextRef="#ctx0" brushRef="#br0" timeOffset="272.287">1 590 8074 0 0,'0'0'1079'0'0,"0"0"-279"0"0,0 0-69 0 0,0 0 308 0 0,0 0 358 0 0,0 0 199 0 0,0 0-70 0 0,0 0-256 0 0,0 0-246 0 0,0 0-145 0 0,34-25-123 0 0,110-81-99 0 0,-53 55 216 0 0,-69 44-675 0 0,459-166 1879 0 0,-216 89-2913 0 0,-256 84 32 0 0,-8 0-4072 0 0,-1 0-4977 0 0,-1 3 2246 0 0</inkml:trace>
  <inkml:trace contextRef="#ctx0" brushRef="#br0" timeOffset="818.411">1189 1 9154 0 0,'0'0'2202'0'0,"0"0"-817"0"0,0 0-398 0 0,0 0-1 0 0,0 0 155 0 0,0 0 126 0 0,0 0-66 0 0,0 0-147 0 0,0 0-161 0 0,0 0-169 0 0,0 0-124 0 0,-3 33-108 0 0,-8 107-87 0 0,16 210 1297 0 0,-5-291-1591 0 0,-11 164 108 0 0,-24 11-54 0 0,35-234-163 0 0,1-1 0 0 0,-1 1 0 0 0,1-1 0 0 0,-1 1 0 0 0,1 0 0 0 0,0-1 0 0 0,-1 1 0 0 0,1 0 0 0 0,-1-1 0 0 0,1 1 0 0 0,-1 0 1 0 0,1 0-1 0 0,0 0 0 0 0,-1-1 0 0 0,1 1 0 0 0,0 0 0 0 0,-1 0 0 0 0,1 0 0 0 0,0 0 0 0 0,-1 0 0 0 0,1 0 0 0 0,0 0 0 0 0,-1 1 0 0 0,1-1 0 0 0,-1 0 0 0 0,1 0 0 0 0,0 0 0 0 0,-1 1 0 0 0,1-1 0 0 0,-1 0 0 0 0,1 1 1 0 0,-1-1-1 0 0,1 0 0 0 0,-1 1 0 0 0,1-1 0 0 0,-1 1 0 0 0,1-1 0 0 0,-1 1 0 0 0,1-1 0 0 0,-1 1 0 0 0,0-1 0 0 0,1 1 0 0 0,-1-1 0 0 0,0 1 0 0 0,1 0 0 0 0,-1-1 0 0 0,0 1 0 0 0,0-1 0 0 0,0 1 0 0 0,0 0 0 0 0,1-1 0 0 0,-1 1 1 0 0,0 0-1 0 0,0-1 0 0 0,0 1 0 0 0,0-1 0 0 0,0 1 0 0 0,-1 0 0 0 0,1-1 0 0 0,0 1 0 0 0,0 0 0 0 0,0-1 0 0 0,-1 1 0 0 0,1-1 0 0 0,0 1 0 0 0,0 0 0 0 0,-1-1 0 0 0,1 1 0 0 0,0-1 0 0 0,-1 1-2 0 0,44-35 211 0 0,-38 30-190 0 0,287-257 205 0 0,-208 211-318 0 0,-83 50 97 0 0,1 1 0 0 0,-1 0-1 0 0,0 0 1 0 0,1 0-1 0 0,-1 0 1 0 0,0 0 0 0 0,0 0-1 0 0,0 0 1 0 0,0 1-1 0 0,0-1 1 0 0,0 0 0 0 0,0 1-1 0 0,0-1 1 0 0,-1 1-1 0 0,1-1 1 0 0,0 1 0 0 0,-1-1-1 0 0,1 1 1 0 0,-1-1 0 0 0,0 1-1 0 0,1-1 1 0 0,-1 1-1 0 0,0-1 1 0 0,0 1 0 0 0,0 0-1 0 0,0-1 1 0 0,0 1-1 0 0,-1-1 1 0 0,1 1 0 0 0,0 0-1 0 0,-1-1 1 0 0,1 1-1 0 0,-1-1 1 0 0,0 2-5 0 0,1 5 43 0 0,-14 184 479 0 0,37-97-359 0 0,-13-90-3420 0 0,-5-18-4140 0 0,-4 10 5176 0 0,1-4-8970 0 0</inkml:trace>
  <inkml:trace contextRef="#ctx0" brushRef="#br0" timeOffset="1071.431">1906 876 8402 0 0,'0'0'1930'0'0,"0"0"-530"0"0,0 0-200 0 0,0 0 58 0 0,0 0 30 0 0,0 0-154 0 0,0 0-274 0 0,0 0-291 0 0,0 0-217 0 0,0 0-158 0 0,-8 32-109 0 0,-23 101-74 0 0,26-88-143 0 0,9-44 61 0 0,21-3-2343 0 0,-13-11-4886 0 0,-7 5-1466 0 0</inkml:trace>
  <inkml:trace contextRef="#ctx0" brushRef="#br0" timeOffset="1269.905">1914 471 13787 0 0,'0'0'1864'0'0,"0"0"-583"0"0,0 0-249 0 0,0 0-120 0 0,0 0-96 0 0,0 0-192 0 0,0 0-216 0 0,0 0-184 0 0,0 0-312 0 0,0 0-176 0 0,0 0-112 0 0,0 0-120 0 0,0 0-56 0 0,0 0-232 0 0,-37-39-680 0 0,49 47-2777 0 0,-7 0-7554 0 0</inkml:trace>
  <inkml:trace contextRef="#ctx0" brushRef="#br0" timeOffset="1608.115">2349 625 7266 0 0,'0'0'4903'0'0,"0"0"-2976"0"0,0 0-957 0 0,0 0-18 0 0,0 0 60 0 0,0 0-25 0 0,0 0-105 0 0,0 0-138 0 0,0 0-112 0 0,0 0-104 0 0,0 0-101 0 0,0 0-92 0 0,0 0-87 0 0,-23 12-46 0 0,-68 35-6 0 0,87-47-168 0 0,1 1 0 0 0,0 0 0 0 0,0 0 0 0 0,0 0 0 0 0,0 0-1 0 0,0 0 1 0 0,0 1 0 0 0,0-1 0 0 0,1 1 0 0 0,-1 0 0 0 0,0 0-1 0 0,1 0 1 0 0,-1 0 0 0 0,1 0 0 0 0,0 1 0 0 0,0-1 0 0 0,0 1-1 0 0,0-1 1 0 0,0 1 0 0 0,1 0 0 0 0,-1 0 0 0 0,1 0 0 0 0,-1 0-28 0 0,2 0 2 0 0,1 0 0 0 0,-1 0 0 0 0,1 0 0 0 0,0 0 0 0 0,-1-1 0 0 0,1 1 0 0 0,1 0 1 0 0,-1 0-1 0 0,0 0 0 0 0,1-1 0 0 0,-1 1 0 0 0,1-1 0 0 0,0 1 0 0 0,0-1 1 0 0,0 0-1 0 0,0 0 0 0 0,0 0 0 0 0,0 0 0 0 0,0 0 0 0 0,1 0 0 0 0,-1 0 1 0 0,1-1-1 0 0,0 1 0 0 0,-1-1 0 0 0,1 0 0 0 0,0 0 0 0 0,0 0 0 0 0,0 0 0 0 0,0 0 1 0 0,-1-1-1 0 0,1 1 0 0 0,0-1 0 0 0,0 0 0 0 0,3 0-2 0 0,31 14 14 0 0,-31-10 5 0 0,-1-1-1 0 0,1 1 1 0 0,0 0-1 0 0,-1 0 0 0 0,0 1 1 0 0,0 0-1 0 0,0-1 1 0 0,-1 2-1 0 0,0-1 1 0 0,0 0-1 0 0,0 1 1 0 0,0 0-1 0 0,-1 0 0 0 0,0 0 1 0 0,0 0-1 0 0,-1 0 1 0 0,0 1-1 0 0,0-1 1 0 0,0 1-1 0 0,-1 0 0 0 0,0-1 1 0 0,0 1-1 0 0,-1 5-18 0 0,0-8 58 0 0,0 0 0 0 0,0 0 0 0 0,-1 0 0 0 0,0 0 1 0 0,0 0-1 0 0,0 0 0 0 0,0 0 0 0 0,0 0 0 0 0,-1-1 0 0 0,0 1 0 0 0,0 0 0 0 0,0-1 0 0 0,0 1 0 0 0,0-1 0 0 0,-1 0 0 0 0,0 0 0 0 0,1 0 0 0 0,-1 0 0 0 0,0 0 0 0 0,0 0 0 0 0,-1-1 0 0 0,1 1 0 0 0,-3 0-58 0 0,-9 6 126 0 0,0-1 0 0 0,0-1-1 0 0,-1 0 1 0 0,1-1 0 0 0,-2-1-1 0 0,1-1 1 0 0,-1 0 0 0 0,1-1 0 0 0,-1 0-1 0 0,0-2 1 0 0,0 0 0 0 0,-1-1-126 0 0,-61 4-474 0 0,78-4 2 0 0,1 0-388 0 0,0 0-926 0 0,1 0-3186 0 0,2 0-6741 0 0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40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89 2296 0 0,'0'0'1421'0'0,"0"0"-22"0"0,0 0 278 0 0,0 0 365 0 0,0 0 257 0 0,0 0-19 0 0,0 0-269 0 0,0 0-308 0 0,0 0-304 0 0,0 0-263 0 0,0 0-196 0 0,0-8-188 0 0,-2-23-142 0 0,2 24-66 0 0,0 7-49 0 0,0 0-53 0 0,0 0-47 0 0,0 0-63 0 0,0 0-56 0 0,0 23 547 0 0,13 442 1807 0 0,-13-397-2499 0 0,-3-1 0 0 0,-3 1 0 0 0,-10 34-131 0 0,-2 46 62 0 0,-3 12 7 0 0,16-78-818 0 0,17-149-5782 0 0,-12 50 3929 0 0,0 4-2741 0 0,0 2-5610 0 0</inkml:trace>
  <inkml:trace contextRef="#ctx0" brushRef="#br0" timeOffset="272.356">1 690 8386 0 0,'0'0'2031'0'0,"0"0"-395"0"0,0 0-229 0 0,0 0 7 0 0,0 0 13 0 0,0 0-142 0 0,0 0-316 0 0,0 0-340 0 0,0 0-138 0 0,0 0 24 0 0,0 0 95 0 0,0 0 93 0 0,12-1-17 0 0,154-13 1295 0 0,278-63-2882 0 0,-410 68-1202 0 0,-12 2-4185 0 0,-13 3-4885 0 0</inkml:trace>
  <inkml:trace contextRef="#ctx0" brushRef="#br0" timeOffset="827.05">956 116 10274 0 0,'0'0'1718'0'0,"0"0"-526"0"0,0 0-244 0 0,0 0 67 0 0,0 0 164 0 0,0 0 76 0 0,0 0-156 0 0,0 0-283 0 0,0 0-254 0 0,0 0-148 0 0,0 0-3 0 0,0 0 36 0 0,0 0 32 0 0,3 6 17 0 0,10 27-152 0 0,-2 1-1 0 0,-1 0 1 0 0,-2 1 0 0 0,-1 0 0 0 0,-2 0 0 0 0,-2 0 0 0 0,-1 1-1 0 0,-1 0 1 0 0,-2-1 0 0 0,-4 20-344 0 0,4-2 132 0 0,-24 285 67 0 0,19-202-94 0 0,7-135-94 0 0,1 0 1 0 0,-1 0-1 0 0,1-1 1 0 0,-1 1-1 0 0,1 0 1 0 0,-1 0-1 0 0,1-1 0 0 0,-1 1 1 0 0,1-1-1 0 0,0 1 1 0 0,-1-1-1 0 0,1 0 1 0 0,0 1-1 0 0,-1-1 1 0 0,1 0-1 0 0,0 0 0 0 0,-1 0 1 0 0,1-1-1 0 0,0 1 1 0 0,0 0-1 0 0,-1 0 1 0 0,1-1-1 0 0,-1 1 1 0 0,1-1-1 0 0,0 0 0 0 0,-1 0 1 0 0,1 1-1 0 0,-1-1 1 0 0,0 0-1 0 0,1 0 1 0 0,0-1-12 0 0,161-117 392 0 0,-121 86-355 0 0,-15 9-50 0 0,1 2 1 0 0,1 1-1 0 0,1 1 0 0 0,0 1 1 0 0,2 2-1 0 0,27-11 13 0 0,-58 28 0 0 0,0-1 0 0 0,0 0 0 0 0,0 0 0 0 0,1 0 0 0 0,-1 1 0 0 0,0-1 0 0 0,0 1 0 0 0,1-1 1 0 0,-1 1-1 0 0,0-1 0 0 0,0 1 0 0 0,1 0 0 0 0,-1 0 0 0 0,1 0 0 0 0,-1-1 0 0 0,0 1 0 0 0,1 0 0 0 0,-1 1 0 0 0,0-1 0 0 0,1 0 0 0 0,-1 0 0 0 0,0 1 0 0 0,1-1 0 0 0,-1 0 0 0 0,0 1 0 0 0,0-1 1 0 0,1 1-1 0 0,-1 0 0 0 0,0-1 0 0 0,0 1 0 0 0,0 0 0 0 0,0 0 0 0 0,0 0 0 0 0,0 0 0 0 0,0 0 0 0 0,0 0 0 0 0,0 0 0 0 0,0 0 0 0 0,-1 0 0 0 0,1 0 0 0 0,0 0 0 0 0,-1 1 0 0 0,1-1 0 0 0,-1 0 0 0 0,1 0 1 0 0,-1 1-1 0 0,0-1 0 0 0,1 0 0 0 0,-1 1 0 0 0,0-1 0 0 0,0 2 0 0 0,0 17 53 0 0,-1 0 0 0 0,-1 1 0 0 0,-1-1 0 0 0,0 0 0 0 0,-2 0 0 0 0,-4 13-53 0 0,-16 104 121 0 0,27-134-196 0 0,-1-1 1 0 0,1 1-1 0 0,-1-1 1 0 0,1 0-1 0 0,0 1 1 0 0,0-1-1 0 0,0 0 1 0 0,0 0 0 0 0,0 0-1 0 0,0 0 1 0 0,1-1-1 0 0,-1 1 1 0 0,0 0-1 0 0,1-1 1 0 0,0 0 0 0 0,-1 0-1 0 0,1 0 1 0 0,0 0-1 0 0,0 0 1 0 0,-1 0-1 0 0,1-1 1 0 0,0 1-1 0 0,0-1 1 0 0,0 0 0 0 0,0 0-1 0 0,0 0 1 0 0,0 0-1 0 0,-1 0 1 0 0,1-1-1 0 0,0 1 1 0 0,0-1 0 0 0,0 0-1 0 0,0 0 1 0 0,-1 0-1 0 0,1 0 1 0 0,0 0-1 0 0,-1-1 1 0 0,1 1 74 0 0,42-22-4416 0 0,-17 4-4755 0 0,-17 11-1742 0 0</inkml:trace>
  <inkml:trace contextRef="#ctx0" brushRef="#br0" timeOffset="1560.589">2072 732 9754 0 0,'0'0'2390'0'0,"0"0"-390"0"0,0 0-225 0 0,0 0-178 0 0,0 0-242 0 0,0 0-302 0 0,0 0-269 0 0,0 0-154 0 0,0 0-77 0 0,0 0-61 0 0,0 0-75 0 0,0 0-73 0 0,-33 23-47 0 0,-98 72-56 0 0,72-34 71 0 0,51-48-233 0 0,4-7-65 0 0,1-1 0 0 0,-1 1 0 0 0,1 0-1 0 0,0 0 1 0 0,1 0 0 0 0,-1 1 0 0 0,1-1 0 0 0,1 0 0 0 0,-1 1-1 0 0,1 0 1 0 0,0-1 0 0 0,0 1 0 0 0,1-1 0 0 0,0 1 0 0 0,0 0 0 0 0,1 5-14 0 0,1-10 2 0 0,-1 0 1 0 0,1 1 0 0 0,0-1 0 0 0,0 0 0 0 0,0 0 0 0 0,0-1 0 0 0,0 1 0 0 0,1 0-1 0 0,-1-1 1 0 0,0 1 0 0 0,1-1 0 0 0,-1 0 0 0 0,1 1 0 0 0,0-1 0 0 0,-1-1-1 0 0,1 1 1 0 0,0 0 0 0 0,-1-1 0 0 0,1 1 0 0 0,0-1 0 0 0,0 0 0 0 0,0 0 0 0 0,0 0-1 0 0,-1 0 1 0 0,1 0 0 0 0,0-1 0 0 0,0 1 0 0 0,0-1-3 0 0,5 1 20 0 0,12-3 6 0 0,-1-1 0 0 0,0-1 0 0 0,0 0 0 0 0,0-2 0 0 0,-1 0 0 0 0,1-1 1 0 0,-2-1-1 0 0,1 0 0 0 0,-1-2 0 0 0,-1 0 0 0 0,0 0 0 0 0,-1-2 0 0 0,13-12-26 0 0,26-17-45 0 0,14 8-71 0 0,-66 35 113 0 0,-1 2 0 0 0,1-1 1 0 0,-1 0-1 0 0,0 0 0 0 0,1 0 0 0 0,-1 1 0 0 0,0-1 0 0 0,0 1 0 0 0,-1-1 0 0 0,1 1 0 0 0,0-1 0 0 0,-1 1 0 0 0,0-1 0 0 0,0 1 1 0 0,1-1-1 0 0,-1 1 0 0 0,-1-1 0 0 0,1 1 0 0 0,0 0 0 0 0,-1-1 0 0 0,1 1 0 0 0,-1 0 3 0 0,0 7 18 0 0,1 5-7 0 0,-1-10-13 0 0,0 0 1 0 0,0 1-1 0 0,1-1 1 0 0,0 1-1 0 0,0-1 1 0 0,0 1-1 0 0,0-1 1 0 0,1 0-1 0 0,0 1 1 0 0,0-1-1 0 0,0 0 1 0 0,1 1-1 0 0,0-1 1 0 0,0 0-1 0 0,0 0 1 0 0,1 0-1 0 0,0-1 1 0 0,-1 1-1 0 0,2 0 1 0 0,-1-1-1 0 0,0 0 1 0 0,1 0-1 0 0,0 0 1 0 0,0 0-1 0 0,0-1 1 0 0,0 1-1 0 0,1-1 1 0 0,2 1 1 0 0,3-1 8 0 0,-1 0 1 0 0,1-1-1 0 0,0 0 1 0 0,0 0-1 0 0,0-1 1 0 0,1-1-1 0 0,-1 1 0 0 0,0-2 1 0 0,0 0-1 0 0,0 0 1 0 0,0 0-1 0 0,0-1 1 0 0,0-1-1 0 0,0 0 1 0 0,-1 0-1 0 0,1-1 1 0 0,-1 0-1 0 0,0-1 0 0 0,0 0 1 0 0,3-2-9 0 0,21-15 195 0 0,-1-1 0 0 0,-1-2 0 0 0,-1-1 0 0 0,15-18-195 0 0,-13 14 79 0 0,-2-1-1 0 0,0-2 0 0 0,-3-1 0 0 0,-1-1 0 0 0,-1-2 0 0 0,-2 0 0 0 0,-2-1 0 0 0,-1-1 1 0 0,-2-1-1 0 0,-2-1 0 0 0,-2-1 0 0 0,7-33-78 0 0,-11 20-14 0 0,-3-1 1 0 0,-2 0-1 0 0,-3 0 0 0 0,-2-4 14 0 0,-26-27 180 0 0,24 85-175 0 0,1 0 0 0 0,0 0 0 0 0,-1 0 0 0 0,1 0 0 0 0,-1 0 1 0 0,0 0-1 0 0,0 0 0 0 0,0 1 0 0 0,0-1 0 0 0,0 1 0 0 0,0-1 1 0 0,0 1-1 0 0,0 0 0 0 0,-1 0 0 0 0,1 0 0 0 0,0 0 0 0 0,-1 0 1 0 0,1 0-1 0 0,-1 1 0 0 0,1-1 0 0 0,-1 1 0 0 0,1 0 0 0 0,-1 0 0 0 0,1-1 1 0 0,-1 2-1 0 0,1-1 0 0 0,-1 0 0 0 0,1 0 0 0 0,-1 1 0 0 0,1 0 1 0 0,-1-1-1 0 0,1 1 0 0 0,0 0 0 0 0,-2 1-5 0 0,-4 4-1 0 0,-1 1 0 0 0,1 0 1 0 0,0 1-1 0 0,1 0 0 0 0,0 0 0 0 0,0 1 0 0 0,1-1 1 0 0,0 1-1 0 0,0 1 0 0 0,1-1 0 0 0,0 1 0 0 0,1 0 1 0 0,0 0-1 0 0,1 1 0 0 0,-2 6 1 0 0,-7 27 26 0 0,1 0-1 0 0,2 0 1 0 0,2 1-1 0 0,2 0 1 0 0,2 0 0 0 0,2 1-1 0 0,2-1 1 0 0,2 0-1 0 0,1 0 1 0 0,11 38-26 0 0,54 218 124 0 0,-59-169-127 0 0,-11-130-15 0 0,1 0 0 0 0,-1 0-1 0 0,0 0 1 0 0,1 0-1 0 0,-1-1 1 0 0,0 1 0 0 0,0 0-1 0 0,0 0 1 0 0,0 0-1 0 0,-1-1 1 0 0,1 1 0 0 0,0-1-1 0 0,-1 1 1 0 0,1-1-1 0 0,-1 1 1 0 0,1-1 0 0 0,-1 0-1 0 0,0 0 1 0 0,0 0-1 0 0,1 0 1 0 0,-1 0 0 0 0,0 0-1 0 0,0 0 1 0 0,0-1-1 0 0,0 1 1 0 0,0-1 0 0 0,0 1-1 0 0,0-1 1 0 0,0 0-1 0 0,0 0 1 0 0,0 0 0 0 0,0 0-1 0 0,0 0 1 0 0,0 0-1 0 0,-1 0 19 0 0,1-3-196 0 0,0 0 0 0 0,0 0 0 0 0,0-1 0 0 0,1 1 0 0 0,-1 0 0 0 0,1 0 0 0 0,0-1 0 0 0,0 1 0 0 0,0-1-1 0 0,1 1 1 0 0,-1-1 0 0 0,1 1 0 0 0,0-1 0 0 0,0 0 0 0 0,0 1 0 0 0,0-1 0 0 0,1-2 196 0 0,-1-11-1358 0 0,-3-22-2624 0 0,0 13-3296 0 0,3 14-1087 0 0</inkml:trace>
  <inkml:trace contextRef="#ctx0" brushRef="#br0" timeOffset="1808.903">2457 505 7034 0 0,'0'0'3735'0'0,"0"0"-1364"0"0,0 0-520 0 0,0 0-84 0 0,0 0-114 0 0,0 0-176 0 0,0 0-307 0 0,0 0-378 0 0,0 0-180 0 0,0 0-25 0 0,0 0 6 0 0,0 0 78 0 0,8 3-9 0 0,83 13 917 0 0,175-31-48 0 0,-8-13-1635 0 0,-203 26-3663 0 0,0 1-3795 0 0,-44 1-4817 0 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50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494 105 0 0 0,'0'0'1326'0'0,"0"0"82"0"0,0 0 166 0 0,0 0 202 0 0,0 0 172 0 0,0 0 6 0 0,0 0-121 0 0,0 0-170 0 0,0 0-260 0 0,0 0-234 0 0,0 0-182 0 0,-4-1-144 0 0,-59-41 4153 0 0,59 37-4839 0 0,-2-1 0 0 0,1 1 1 0 0,-1 0-1 0 0,1 1 1 0 0,-1-1-1 0 0,0 1 1 0 0,-1 0-1 0 0,1 0 1 0 0,-1 1-1 0 0,0 0 0 0 0,0 0 1 0 0,0 1-1 0 0,0 0 1 0 0,0 0-1 0 0,-1 0 1 0 0,1 1-1 0 0,0 0 0 0 0,-3 1-157 0 0,1 0 29 0 0,1 1-1 0 0,0 0 0 0 0,0 1 0 0 0,0 0 0 0 0,0 0 0 0 0,0 1 0 0 0,0 0 0 0 0,0 0 0 0 0,1 1 0 0 0,0 0 0 0 0,-1 0 0 0 0,2 1 0 0 0,-1-1 0 0 0,0 2 0 0 0,1-1 0 0 0,0 1-28 0 0,-10 8 15 0 0,0 1 1 0 0,1 1-1 0 0,1 1 1 0 0,1 0-1 0 0,0 0 1 0 0,1 1-1 0 0,1 1 0 0 0,1 0 1 0 0,1 0-1 0 0,0 1 1 0 0,1 0-1 0 0,2 1 1 0 0,0 0-1 0 0,1 0 1 0 0,1 0-1 0 0,1 0 1 0 0,1 1-1 0 0,0 9-15 0 0,2-25 2 0 0,0 1 0 0 0,0-1 0 0 0,1 1 0 0 0,0-1-1 0 0,0 0 1 0 0,0 1 0 0 0,1-1 0 0 0,0 0 0 0 0,0 0 0 0 0,1 0-1 0 0,0 0 1 0 0,0 0 0 0 0,0-1 0 0 0,1 1 0 0 0,0-1 0 0 0,0 0-1 0 0,0 0 1 0 0,0 0 0 0 0,1 0 0 0 0,0-1 0 0 0,0 0 0 0 0,0 0-1 0 0,0 0 1 0 0,1-1 0 0 0,-1 0 0 0 0,1 0 0 0 0,0 0 0 0 0,0-1-1 0 0,0 1 1 0 0,1-2 0 0 0,-1 1 0 0 0,0-1 0 0 0,1 0-1 0 0,-1 0 1 0 0,5 0-2 0 0,8 0 45 0 0,-1-2 0 0 0,0 0 0 0 0,1 0 0 0 0,-1-2 0 0 0,0 0 0 0 0,0-2 0 0 0,-1 0 0 0 0,1 0 0 0 0,-1-2 0 0 0,0 0 0 0 0,0-1 0 0 0,-1-1 0 0 0,0 0 0 0 0,-1-1 0 0 0,0-1 0 0 0,-1 0 0 0 0,5-6-46 0 0,9-7 60 0 0,-2-2-1 0 0,-1 0 1 0 0,-1-2-1 0 0,-1-1 0 0 0,-1 0 1 0 0,-2-2-1 0 0,-1-1 0 0 0,-2 0-58 0 0,29-99 236 0 0,-50 178-253 0 0,-18 164 162 0 0,23-199-135 0 0,1-1-1 0 0,0 1 0 0 0,1-1 1 0 0,0 1-1 0 0,1-1 0 0 0,0 0 1 0 0,1-1-1 0 0,0 1 0 0 0,0-1 1 0 0,1 1-1 0 0,1-2 0 0 0,0 1 1 0 0,0-1-1 0 0,1 0 0 0 0,0 0 1 0 0,0-1-1 0 0,1 0 0 0 0,0-1 1 0 0,0 0-1 0 0,1 0 0 0 0,0-1 1 0 0,0 0-1 0 0,1-1 0 0 0,3 1-9 0 0,-10-3 112 0 0,-3-4-211 0 0,-1 1 0 0 0,0 0 1 0 0,0 0-1 0 0,0 0 0 0 0,0-1 0 0 0,0 1 0 0 0,0 0 1 0 0,0 0-1 0 0,0 0 0 0 0,0-1 0 0 0,0 1 0 0 0,1 0 1 0 0,-1 0-1 0 0,0 0 0 0 0,0-1 0 0 0,0 1 0 0 0,0 0 1 0 0,0 0-1 0 0,1 0 0 0 0,-1 0 0 0 0,0 0 99 0 0,-10-15-6738 0 0,4 11-5314 0 0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51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0 246 0 0 0,'0'0'1008'0'0,"0"0"569"0"0,0 0 236 0 0,0 0 38 0 0,0 0-69 0 0,0 0-234 0 0,0 0-299 0 0,0 0-242 0 0,0 0-182 0 0,0 0-94 0 0,0 0-39 0 0,0 0-45 0 0,0 0-47 0 0,0 1 6318 0 0,2 2-2159 0 0,513-3-3553 0 0,-343-8-902 0 0,-171 8-294 0 0,-1 0 14 0 0,0 0 3 0 0,0 0-10 0 0,0 0 19 0 0,0 0 16 0 0,0 0 19 0 0,0 0-10 0 0,0 0 6 0 0,0 0 16 0 0,0 0-6 0 0,0 0-19 0 0,0 0-9 0 0,0 0 20 0 0,0 0-6 0 0,0 0 10 0 0,0 0 11 0 0,0 0-30 0 0,0 0-6 0 0,0 0 52 0 0,-5-11 333 0 0,-83-78-318 0 0,2 16-66 0 0,5 8-33 0 0,74 62-1958 0 0,21 20-342 0 0,11-1-5642 0 0,-15-12-4214 0 0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55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4 9106 0 0,'0'0'2344'0'0,"0"0"-483"0"0,0 0-262 0 0,0 0-59 0 0,0 0-27 0 0,0 0-95 0 0,0 0-153 0 0,0 0-254 0 0,0 0-249 0 0,0 0-176 0 0,0 0-170 0 0,0 0-107 0 0,0 0-70 0 0,-11 1-64 0 0,-30 2-39 0 0,10 19 376 0 0,29-18-425 0 0,2-3-39 0 0,0-1-2 0 0,0 0-24 0 0,0 0 11 0 0,0 0-2 0 0,0 0-1 0 0,0 0 46 0 0,0 0 11 0 0,0 0-2 0 0,0 0 18 0 0,0 0 10 0 0,20-23 608 0 0,-8 13-486 0 0,-10 9 1039 0 0,-50 46-1742 0 0,50-45-534 0 0,13 1-589 0 0,-8-1-2435 0 0,-1 3-3449 0 0,-1-3-4682 0 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55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0 13203 0 0,'0'0'1758'0'0,"0"0"-85"0"0,0 0 49 0 0,0 0-66 0 0,0 0-179 0 0,0 0-364 0 0,0 0-357 0 0,0 0-173 0 0,0 0-105 0 0,0 0-108 0 0,0 0-90 0 0,0 0-53 0 0,0 0-30 0 0,-8 4-5 0 0,-40 22 237 0 0,46-26 105 0 0,29-16-371 0 0,-6 3 48 0 0,-24 15 41 0 0,-20 13 965 0 0,7-6-5352 0 0,16-8-958 0 0,0 2-6928 0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55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1 825 11835 0 0,'0'0'333'0'0,"0"0"-356"0"0,0 0-150 0 0,0 0 194 0 0,0 0 443 0 0,0 0 377 0 0,0 0 228 0 0,0 0 73 0 0,0 0-69 0 0,0 0-125 0 0,0 0-129 0 0,11 10-53 0 0,89 64 1389 0 0,-83-68-1900 0 0,0-2 0 0 0,0 1 0 0 0,1-2 0 0 0,-1-1 1 0 0,1 0-1 0 0,0-1 0 0 0,0 0 0 0 0,0-2 0 0 0,-1 0 0 0 0,1-1 1 0 0,0-1-1 0 0,-1-1 0 0 0,1 0 0 0 0,0-2-255 0 0,26-9 300 0 0,-1-2-1 0 0,0-2 1 0 0,-2-1-1 0 0,35-24-299 0 0,-19 4 153 0 0,-1-2 1 0 0,-2-2-1 0 0,-3-3 0 0 0,-1-1 0 0 0,-3-3 1 0 0,-2-2-1 0 0,-2-2 0 0 0,-3-2 0 0 0,-2-1 1 0 0,16-36-154 0 0,30-68 162 0 0,-62 117-74 0 0,-22 44-72 0 0,2 26-108 0 0,14 406 324 0 0,-16-423-232 0 0,1 64-14 0 0,-3 1 0 0 0,-3-1 0 0 0,-4 0 0 0 0,-4 7 14 0 0,8-54 5 0 0,-1-1 0 0 0,-2 0 0 0 0,0 0 0 0 0,-1-1 0 0 0,-2 0 0 0 0,-9 15-5 0 0,15-30-1 0 0,0-1-1 0 0,0 1 1 0 0,-1-1 0 0 0,0 0 0 0 0,0 0 0 0 0,0-1-1 0 0,-1 0 1 0 0,0 0 0 0 0,-1-1 0 0 0,1 0 0 0 0,-1 0-1 0 0,0-1 1 0 0,0 0 0 0 0,-1 0 0 0 0,1-1-1 0 0,-1 0 1 0 0,1 0 0 0 0,-1-1 0 0 0,0 0 0 0 0,0-1 1 0 0,-5 0-64 0 0,0-2 1 0 0,0 0 0 0 0,1 0 0 0 0,-1-2 0 0 0,1 0-1 0 0,-1 0 1 0 0,1-1 0 0 0,0 0 0 0 0,0-2 0 0 0,1 1-1 0 0,0-1 1 0 0,0-1 0 0 0,0 0 0 0 0,1-1 0 0 0,0 0-1 0 0,0-1 1 0 0,1 0 0 0 0,-1-2 63 0 0,6 7-145 0 0,0-1 1 0 0,0 1-1 0 0,0-1 0 0 0,1-1 0 0 0,0 1 0 0 0,0-1 1 0 0,0 1-1 0 0,1-1 0 0 0,0 0 0 0 0,0-1 1 0 0,0 1-1 0 0,1 0 0 0 0,-2-5 145 0 0,4 9-214 0 0,-1-1 0 0 0,1 0 0 0 0,-1 0 0 0 0,1 0 0 0 0,0 0-1 0 0,0 0 1 0 0,0 0 0 0 0,1 0 0 0 0,-1 0 0 0 0,1 0 0 0 0,-1 1 0 0 0,1-1 0 0 0,0 0 0 0 0,0 0 0 0 0,0 0-1 0 0,1 1 1 0 0,-1-1 0 0 0,1 1 0 0 0,-1-1 0 0 0,2-1 214 0 0,11-10-3529 0 0,0 2-4454 0 0,-4 3-1132 0 0</inkml:trace>
  <inkml:trace contextRef="#ctx0" brushRef="#br0" timeOffset="331.748">1727 613 11939 0 0,'0'0'1286'0'0,"0"0"-235"0"0,0 0-58 0 0,0 0 120 0 0,0 0 106 0 0,0 0-111 0 0,0 0-193 0 0,0 0-236 0 0,0 0-175 0 0,0 0-89 0 0,0 0-47 0 0,0 0-41 0 0,0 0-54 0 0,-20 26-72 0 0,-62 81-43 0 0,80-105-149 0 0,-1 1-1 0 0,1-1 1 0 0,0 1 0 0 0,0 0 0 0 0,0-1 0 0 0,0 1 0 0 0,1 0 0 0 0,-1 0-1 0 0,1 0 1 0 0,0 0 0 0 0,0 0 0 0 0,0 1 0 0 0,0-1 0 0 0,0 0-1 0 0,1 1 1 0 0,0-1 0 0 0,-1 0 0 0 0,1 1 0 0 0,0-1 0 0 0,1 1-9 0 0,0 7 34 0 0,-1-5-6 0 0,1-1 1 0 0,0 1-1 0 0,0 0 1 0 0,0-1-1 0 0,1 1 1 0 0,0-1 0 0 0,0 1-1 0 0,0-1 1 0 0,0 0-1 0 0,1 0 1 0 0,0 0 0 0 0,0 0-1 0 0,1-1 1 0 0,-1 1-1 0 0,1-1 1 0 0,0 0 0 0 0,0 0-1 0 0,0 0 1 0 0,1 0-1 0 0,-1-1 1 0 0,1 0-1 0 0,0 0 1 0 0,0 0 0 0 0,0 0-1 0 0,0-1 1 0 0,1 0-1 0 0,-1 0 1 0 0,1 0 0 0 0,-1-1-1 0 0,1 0 1 0 0,3 0-29 0 0,4 2 109 0 0,0-2 0 0 0,0 1 0 0 0,1-2 0 0 0,-1 0 0 0 0,0 0 0 0 0,0-1 0 0 0,0-1 0 0 0,1 0 0 0 0,-2-1 0 0 0,1-1 0 0 0,0 0 0 0 0,-1 0 0 0 0,5-3-109 0 0,-10 3 55 0 0,1-1 1 0 0,-1 0 0 0 0,1 0 0 0 0,-1-1 0 0 0,-1 1-1 0 0,1-2 1 0 0,-1 1 0 0 0,0-1 0 0 0,-1 0-1 0 0,1 0 1 0 0,-1 0 0 0 0,-1-1 0 0 0,0 0 0 0 0,0 0-1 0 0,0 0 1 0 0,-1 0 0 0 0,0 0 0 0 0,0-1-1 0 0,-1 0 1 0 0,-1 1 0 0 0,1-1 0 0 0,-1 0-1 0 0,-1 0 1 0 0,0 0 0 0 0,0 0 0 0 0,0 0 0 0 0,-1 1-1 0 0,-2-8-55 0 0,1 9-47 0 0,-1 1-1 0 0,1 0 1 0 0,-1 1-1 0 0,-1-1 1 0 0,1 0-1 0 0,-1 1 0 0 0,0 0 1 0 0,0 0-1 0 0,0 0 1 0 0,-1 0-1 0 0,0 1 1 0 0,0 0-1 0 0,0 0 0 0 0,0 0 1 0 0,0 0-1 0 0,-1 1 1 0 0,0 0-1 0 0,0 0 1 0 0,0 1-1 0 0,0-1 1 0 0,0 1-1 0 0,0 1 0 0 0,-1-1 1 0 0,1 1-1 0 0,-1 0 1 0 0,1 0-1 0 0,-1 1 48 0 0,-70-5-7746 0 0,61 5-4015 0 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02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8154 0 0,'0'0'1717'0'0,"0"0"-175"0"0,0 0 65 0 0,0 0 35 0 0,0 0-149 0 0,0 0-258 0 0,0 0-364 0 0,0 0-271 0 0,0 0-126 0 0,0 0-101 0 0,0 0-10 0 0,0 0 40 0 0,0 0-3 0 0,-14 24-19 0 0,-46 73-33 0 0,49-78-211 0 0,1 0-1 0 0,0 0 0 0 0,1 1 1 0 0,1 1-1 0 0,1-1 1 0 0,1 1-1 0 0,1 1 0 0 0,-1 6-136 0 0,5-21 31 0 0,-3 1 13 0 0,2 1 0 0 0,-1-1-1 0 0,1 1 1 0 0,1-1 0 0 0,-1 1 0 0 0,2 0 0 0 0,-1 0 0 0 0,1 0-1 0 0,0-1 1 0 0,1 1 0 0 0,0 0 0 0 0,0 0 0 0 0,1-1 0 0 0,0 1-1 0 0,1-1 1 0 0,0 1 0 0 0,0-1 0 0 0,1 0 0 0 0,0 0 0 0 0,0 0-1 0 0,1-1 1 0 0,0 0 0 0 0,0 0 0 0 0,0 0 0 0 0,1 0 0 0 0,1-1-1 0 0,-1 0 1 0 0,1 0 0 0 0,0-1 0 0 0,0 1 0 0 0,2 0-44 0 0,11-2 157 0 0,0-1 0 0 0,0 0 0 0 0,0-1 1 0 0,1-2-1 0 0,-1 0 0 0 0,0-1 0 0 0,1 0 0 0 0,-1-2 1 0 0,0-1-1 0 0,0 0 0 0 0,-1-2 0 0 0,1 0 0 0 0,-1-1 1 0 0,0-1-1 0 0,-1 0 0 0 0,0-2 0 0 0,0 0 1 0 0,-1-1-1 0 0,0-1 0 0 0,-1 0 0 0 0,-1-1 0 0 0,0-1 1 0 0,0-1-1 0 0,-2 0 0 0 0,4-4-157 0 0,-11 12 14 0 0,0 0 0 0 0,0 1 0 0 0,0-2 0 0 0,-1 1 0 0 0,0-1 0 0 0,0 0 0 0 0,-1 0 0 0 0,0 0 0 0 0,0 0 0 0 0,-1-1 0 0 0,0 0 1 0 0,-1 0-1 0 0,0 0 0 0 0,0 0 0 0 0,-1 0 0 0 0,0 0 0 0 0,0 0 0 0 0,-1 0 0 0 0,0 0 0 0 0,-1 0 0 0 0,0 0 0 0 0,-1 0 0 0 0,0 0 0 0 0,0 0 0 0 0,-1 0 0 0 0,0 0 0 0 0,0 1 0 0 0,-1-1 0 0 0,0 1 0 0 0,0 0 0 0 0,-1 1 0 0 0,-5-7-14 0 0,0 5-167 0 0,1 2 0 0 0,-1-1 0 0 0,-1 1-1 0 0,0 1 1 0 0,1 0 0 0 0,-2 0-1 0 0,1 1 1 0 0,-1 1 0 0 0,0 0-1 0 0,0 0 1 0 0,0 1 0 0 0,0 1 0 0 0,0 0-1 0 0,-1 1 1 0 0,1 0 0 0 0,-1 1-1 0 0,1 0 1 0 0,-1 1 0 0 0,1 0 0 0 0,0 1-1 0 0,-1 0 1 0 0,1 1 0 0 0,0 1-1 0 0,0 0 1 0 0,1 0 0 0 0,-1 2-1 0 0,0 0 168 0 0,-46 25-4959 0 0,48-25 2476 0 0,-9 6-9004 0 0</inkml:trace>
  <inkml:trace contextRef="#ctx0" brushRef="#br0" timeOffset="848.358">0 374 8994 0 0,'0'0'1859'0'0,"0"0"-288"0"0,0 0 31 0 0,0 0 106 0 0,0 0-48 0 0,0 0-262 0 0,0 0-332 0 0,0 0-260 0 0,0 0-168 0 0,0 0-98 0 0,0 0-61 0 0,0 0-35 0 0,0 0-44 0 0,9-8-44 0 0,31-27-36 0 0,34 2 799 0 0,77 17-30 0 0,-138 16-1062 0 0,65 50 220 0 0,-68-41-158 0 0,1-1 0 0 0,1 0 0 0 0,-1-1 0 0 0,1 0 0 0 0,0-1 0 0 0,1 0 0 0 0,0-1 0 0 0,0 0 0 0 0,0-1 0 0 0,0-1 0 0 0,0 0 0 0 0,1 0 0 0 0,0-2 0 0 0,-1 1 0 0 0,1-2 0 0 0,5 0-89 0 0,34-7 1274 0 0,-53 6 950 0 0,0 1-2230 0 0,0 0 26 0 0,0 0 21 0 0,0 0-16 0 0,0 0-30 0 0,0 0 16 0 0,0 0-19 0 0,0 0 57 0 0,0 0-17 0 0,0 0 1 0 0,0 0-27 0 0,0 0 0 0 0,0 0-18 0 0,0 0-1 0 0,0 0 36 0 0,0 0 7 0 0,0 0-10 0 0,0 0-25 0 0,0 0-7 0 0,0 0 25 0 0,0 0-14 0 0,0 0 30 0 0,0 0-39 0 0,0 0-14 0 0,0 0 8 0 0,0 0 26 0 0,0 0-16 0 0,0 0-16 0 0,0 0 25 0 0,0 0 16 0 0,0 0 9 0 0,0 0-30 0 0,0 0-7 0 0,0 0 9 0 0,0 0-33 0 0,0 0 7 0 0,0 0 10 0 0,0 0-13 0 0,0 0 14 0 0,0 0-1 0 0,0 0-4 0 0,0 0 7 0 0,0 0-7 0 0,0 0 1 0 0,0 0-10 0 0,0 0-23 0 0,-14 0-5159 0 0,9 0-1629 0 0,3 0-5600 0 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57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64 0 0 0,'0'0'1323'0'0,"0"0"-256"0"0,0 0-83 0 0,0 0 103 0 0,0 0 153 0 0,0 0 114 0 0,0 0 30 0 0,0 0-57 0 0,0 0-111 0 0,0 0-121 0 0,0 0-125 0 0,0 0-118 0 0,0 0-91 0 0,-23 2-39 0 0,-70 9-6 0 0,26 10 2893 0 0,47-9-2456 0 0,11-5-1010 0 0,1 1 0 0 0,0 0-1 0 0,0 1 1 0 0,1-1 0 0 0,0 1 0 0 0,1 1-1 0 0,0-1 1 0 0,0 1 0 0 0,1 0-1 0 0,1 1 1 0 0,-1-1 0 0 0,1 1-1 0 0,1 0 1 0 0,0 0 0 0 0,1 0-1 0 0,0 0 1 0 0,1 1 0 0 0,0-1-1 0 0,0 0 1 0 0,2 10-143 0 0,-2-8 99 0 0,-47 349 795 0 0,14-231-557 0 0,-16-24-18 0 0,45-91 266 0 0,6-16-549 0 0,133-24 943 0 0,1 13-892 0 0,-135 11-121 0 0,0 0-20 0 0,0 0-14 0 0,0 0 16 0 0,0 0-54 0 0,0 0-82 0 0,0 0-113 0 0,0 0-200 0 0,-2-3-1630 0 0,0 1-2811 0 0,2-1-5969 0 0</inkml:trace>
  <inkml:trace contextRef="#ctx0" brushRef="#br0" timeOffset="456.393">412 607 4561 0 0,'0'0'1978'0'0,"0"0"-197"0"0,0 0-66 0 0,0 0 59 0 0,0 0-23 0 0,0 0-173 0 0,0 0-198 0 0,0 0-194 0 0,0 0-230 0 0,0 0-157 0 0,0 0-112 0 0,0 0-93 0 0,-7 0 2268 0 0,118 0 583 0 0,57 0-2638 0 0,-171-3-3484 0 0,-2 2-7043 0 0,3 1-2592 0 0</inkml:trace>
  <inkml:trace contextRef="#ctx0" brushRef="#br0" timeOffset="1625.085">1303 541 1536 0 0,'0'0'1881'0'0,"0"0"-25"0"0,0 0 31 0 0,0 0 26 0 0,0 0-69 0 0,0 0-189 0 0,0 0-204 0 0,0 0-241 0 0,0 0-202 0 0,0 0-120 0 0,0 0-72 0 0,0 0-64 0 0,0 0-69 0 0,3-2 4926 0 0,-4 11-5491 0 0,-1-1-1 0 0,-1 0 1 0 0,0 1-1 0 0,0-1 1 0 0,0 0-1 0 0,-1 0 1 0 0,0 0-1 0 0,-1-1 1 0 0,1 0-1 0 0,-2 0 1 0 0,1 0-1 0 0,-1 0 0 0 0,0-1-117 0 0,-24 35 131 0 0,16-17-37 0 0,8-16-75 0 0,0 0 0 0 0,1 0 0 0 0,0 1 0 0 0,0 0 0 0 0,1 0 0 0 0,1 0-1 0 0,-1 0 1 0 0,1 1 0 0 0,1-1 0 0 0,0 1 0 0 0,0 0 0 0 0,1 0 0 0 0,0 4-19 0 0,1-12 16 0 0,1 0 0 0 0,-1 0-1 0 0,1 0 1 0 0,-1 0 0 0 0,1-1 0 0 0,0 1 0 0 0,0 0-1 0 0,0 0 1 0 0,0 0 0 0 0,0-1 0 0 0,0 1 0 0 0,0 0-1 0 0,1-1 1 0 0,-1 1 0 0 0,0-1 0 0 0,1 0 0 0 0,0 1-1 0 0,-1-1 1 0 0,1 0 0 0 0,0 0 0 0 0,-1 0 0 0 0,1 0-1 0 0,0 0 1 0 0,0 0 0 0 0,0-1 0 0 0,0 1 0 0 0,0-1-1 0 0,0 1 1 0 0,0-1 0 0 0,0 0 0 0 0,0 1-1 0 0,0-1-15 0 0,81 4 683 0 0,-67-4-557 0 0,-16 0-125 0 0,0 0-36 0 0,0 0-19 0 0,5-16-1832 0 0,6-9-1361 0 0,-7 8-4939 0 0,-3 10-3099 0 0</inkml:trace>
  <inkml:trace contextRef="#ctx0" brushRef="#br0" timeOffset="2082.759">923 368 7498 0 0,'0'0'1503'0'0,"0"0"-207"0"0,0 0 80 0 0,0 0 227 0 0,0 0 90 0 0,0 0-142 0 0,0 0-267 0 0,0 0-201 0 0,0 0-143 0 0,0 0-133 0 0,0 0-84 0 0,35-11-85 0 0,110-37-59 0 0,-13-5 1436 0 0,-113 45-1859 0 0,-1-1 0 0 0,0-1 0 0 0,0-1 0 0 0,-1 0 0 0 0,0-2 0 0 0,-1 1 0 0 0,-1-2 0 0 0,0 0 0 0 0,0-1-1 0 0,-2-1 1 0 0,0 0 0 0 0,1-3-156 0 0,46-66 228 0 0,-59 84-226 0 0,-1 1 0 0 0,0 0 0 0 0,1 0 0 0 0,-1-1 0 0 0,1 1-1 0 0,-1 0 1 0 0,0 0 0 0 0,1 0 0 0 0,-1 0 0 0 0,1 0 0 0 0,-1-1-1 0 0,1 1 1 0 0,-1 0 0 0 0,1 0 0 0 0,-1 0 0 0 0,1 0 0 0 0,-1 0-1 0 0,1 0 1 0 0,-1 1 0 0 0,1-1 0 0 0,-1 0 0 0 0,0 0 0 0 0,1 0-1 0 0,-1 0 1 0 0,1 0 0 0 0,-1 1 0 0 0,1-1 0 0 0,-1 0 0 0 0,0 0-1 0 0,1 1 1 0 0,-1-1 0 0 0,0 0 0 0 0,1 1 0 0 0,-1-1 0 0 0,0 0-1 0 0,1 1 1 0 0,-1-1 0 0 0,0 1 0 0 0,0-1 0 0 0,1 0 0 0 0,-1 1-1 0 0,0-1 1 0 0,0 1 0 0 0,0-1 0 0 0,0 1 0 0 0,0-1 0 0 0,1 1-1 0 0,-1-1 1 0 0,0 0 0 0 0,0 1 0 0 0,0-1 0 0 0,0 1 0 0 0,0-1 0 0 0,0 1-1 0 0,-1-1 1 0 0,1 1 0 0 0,0-1 0 0 0,0 1 0 0 0,0-1 0 0 0,0 0-1 0 0,0 1 1 0 0,-1-1 0 0 0,1 1 0 0 0,0-1 0 0 0,0 1 0 0 0,-1-1-2 0 0,3 45 218 0 0,-2-44-211 0 0,0 6 23 0 0,-1 8 26 0 0,1 1 0 0 0,0-1-1 0 0,1 0 1 0 0,1 1 0 0 0,0-1 0 0 0,1 0 0 0 0,0 0 0 0 0,2-1 0 0 0,-1 1-1 0 0,2-1 1 0 0,1 2-56 0 0,45 35-1360 0 0,-44-40-438 0 0,1 0-6885 0 0,-4-6-3074 0 0</inkml:trace>
  <inkml:trace contextRef="#ctx0" brushRef="#br0" timeOffset="2811.421">2094 441 4713 0 0,'0'0'1563'0'0,"0"0"-136"0"0,0 0 192 0 0,0 0 289 0 0,0 0 118 0 0,0 0-121 0 0,0 0-356 0 0,0 0-375 0 0,0 0-223 0 0,0 0-146 0 0,0 0-82 0 0,0 0-74 0 0,0 0-130 0 0,-2-9 125 0 0,-45 22 339 0 0,22-6-561 0 0,1 2 0 0 0,0 0 1 0 0,0 2-1 0 0,1 0 0 0 0,1 1 0 0 0,-7 6-422 0 0,25-15 53 0 0,2-2-34 0 0,0-1 0 0 0,1 1 1 0 0,-1 0-1 0 0,0 0 0 0 0,1 0 0 0 0,-1 0 0 0 0,1 1 1 0 0,0-1-1 0 0,-1 0 0 0 0,1 0 0 0 0,0 1 0 0 0,0-1 1 0 0,-1 1-1 0 0,1-1 0 0 0,0 1 0 0 0,1 0 0 0 0,-1-1 1 0 0,0 1-1 0 0,0 0 0 0 0,1-1 0 0 0,-1 1 0 0 0,1 0 1 0 0,-1 0-1 0 0,1 0 0 0 0,0 0 0 0 0,0-1 0 0 0,0 1 1 0 0,0 1-20 0 0,31 17 224 0 0,15-7-45 0 0,-33-11-162 0 0,0 0 1 0 0,0 2-1 0 0,-1-1 0 0 0,0 2 0 0 0,0 0 1 0 0,0 0-1 0 0,0 1 0 0 0,-1 0 1 0 0,0 1-1 0 0,0 1 0 0 0,-1 0 0 0 0,0 0 1 0 0,5 5-18 0 0,-13-10 23 0 0,0-1 0 0 0,0 1-1 0 0,0 0 1 0 0,-1 0 0 0 0,1-1 0 0 0,-1 1 0 0 0,1 0 0 0 0,-1 0 0 0 0,0 0 0 0 0,0 1 0 0 0,-1-1 0 0 0,1 0-1 0 0,0 0 1 0 0,-1 0 0 0 0,0 1 0 0 0,0-1 0 0 0,0 0 0 0 0,0 0 0 0 0,-1 1 0 0 0,1-1 0 0 0,-1 0 0 0 0,0 0-1 0 0,0 0 1 0 0,0 0 0 0 0,0 0 0 0 0,0 0 0 0 0,-1 0 0 0 0,1 0 0 0 0,-1 0 0 0 0,0 0 0 0 0,0-1 0 0 0,0 1-1 0 0,0-1 1 0 0,0 0 0 0 0,-1 1 0 0 0,1-1 0 0 0,-3 1-23 0 0,-108 69 608 0 0,105-68-611 0 0,-8 4 10 0 0,0 0 1 0 0,0-1-1 0 0,-1-1 0 0 0,0 0 1 0 0,0-1-1 0 0,0-1 0 0 0,-1-1 1 0 0,1 0-1 0 0,-1-1 0 0 0,-1-1-7 0 0,18-1-36 0 0,0 0 0 0 0,0-1 0 0 0,0 1-1 0 0,0 0 1 0 0,1 0 0 0 0,-1-1-1 0 0,0 1 1 0 0,0-1 0 0 0,0 1 0 0 0,0-1-1 0 0,0 1 1 0 0,1-1 0 0 0,-1 1-1 0 0,0-1 1 0 0,0 0 0 0 0,1 1 0 0 0,-1-1-1 0 0,0 0 1 0 0,1 0 0 0 0,-1 0-1 0 0,1 1 1 0 0,-1-1 0 0 0,1 0 0 0 0,0 0-1 0 0,-1 0 1 0 0,1 0 0 0 0,0 0-1 0 0,-1 0 1 0 0,1 0 0 0 0,0 0 0 0 0,0 0-1 0 0,0 0 1 0 0,0 0 0 0 0,0 0-1 0 0,0 0 1 0 0,0 0 0 0 0,0 0 0 0 0,1 0-1 0 0,-1 1 1 0 0,0-1 0 0 0,0 0-1 0 0,1 0 1 0 0,-1 0 0 0 0,1 0 0 0 0,-1 0-1 0 0,1 0 37 0 0,22-43-5739 0 0,-13 38-133 0 0,-3-2-5818 0 0</inkml:trace>
  <inkml:trace contextRef="#ctx0" brushRef="#br0" timeOffset="3075.449">2335 549 16011 0 0,'0'0'1211'0'0,"0"0"-384"0"0,0 0 35 0 0,0 0 242 0 0,0 0 108 0 0,0 0-90 0 0,0 0-235 0 0,0 0-299 0 0,0 0-200 0 0,0 0-148 0 0,0 0-97 0 0,0 0-35 0 0,0 0-28 0 0,4 34-10 0 0,11 104-35 0 0,-11-83-319 0 0,-4-54 32 0 0,0-1-102 0 0,0 0-183 0 0,-7-11-13307 0 0,7 6 4227 0 0</inkml:trace>
  <inkml:trace contextRef="#ctx0" brushRef="#br0" timeOffset="3551.808">2674 746 14379 0 0,'0'0'902'0'0,"0"0"-164"0"0,0 0 296 0 0,0 0 368 0 0,0 0 179 0 0,0 0-142 0 0,0 0-409 0 0,0 0-351 0 0,0 0-198 0 0,0 0-121 0 0,0 0-76 0 0,0 0-57 0 0,0 0-64 0 0,9-15-26 0 0,41-71 39 0 0,5-13-165 0 0,-51 137-1322 0 0,-6 0 1250 0 0,0-33 57 0 0,1 0 0 0 0,-1 0-1 0 0,1 0 1 0 0,0 0 0 0 0,1 1 0 0 0,0-1-1 0 0,-1 0 1 0 0,2 0 0 0 0,-1 1 0 0 0,0-1-1 0 0,1 0 1 0 0,0 0 0 0 0,1 0 0 0 0,-1 1-1 0 0,1-1 1 0 0,0 0 0 0 0,0-1 0 0 0,0 1 0 0 0,1 0-1 0 0,-1-1 1 0 0,1 1 0 0 0,1-1 0 0 0,-1 0-1 0 0,0 0 1 0 0,1 0 0 0 0,0 0 0 0 0,0-1-1 0 0,0 0 1 0 0,0 0 0 0 0,1 0 0 0 0,0 1 4 0 0,3-3 102 0 0,-1 0 0 0 0,1-1 0 0 0,0 1 0 0 0,-1-2 0 0 0,1 1 0 0 0,-1-1 0 0 0,1 0 0 0 0,-1 0 0 0 0,1-1 0 0 0,-1 0 0 0 0,0-1 0 0 0,0 1 0 0 0,0-1 0 0 0,0-1 0 0 0,0 1 0 0 0,-1-1 0 0 0,0 0 0 0 0,1-1 0 0 0,-1 1 0 0 0,-1-1 0 0 0,1-1 0 0 0,-1 1 0 0 0,0-1 0 0 0,0 0 0 0 0,-1 0 0 0 0,1 0 0 0 0,-1-2-102 0 0,2 1 59 0 0,-1 0 1 0 0,-1 0 0 0 0,1-1-1 0 0,-1 0 1 0 0,-1 1-1 0 0,1-2 1 0 0,-1 1 0 0 0,-1 0-1 0 0,1 0 1 0 0,-2-1 0 0 0,2-5-60 0 0,-3-32-3285 0 0,-2 39-1861 0 0,0 6-6792 0 0</inkml:trace>
  <inkml:trace contextRef="#ctx0" brushRef="#br0" timeOffset="3268.692">2414 245 1984 0 0,'0'0'1793'0'0,"0"0"-1073"0"0,0 0-320 0 0,0 0-136 0 0,0 0-192 0 0,0 0-232 0 0,0 0-216 0 0,0 0-304 0 0,0 0-472 0 0,0 0-1713 0 0</inkml:trace>
  <inkml:trace contextRef="#ctx0" brushRef="#br0" timeOffset="4094.221">2387 210 0 0 0,'0'0'1663'0'0,"0"0"0"0"0,0 0 273 0 0,0 0 125 0 0,0 0-6 0 0,0 0-165 0 0,0 0-355 0 0,0 0-294 0 0,0 0-188 0 0,0 0-132 0 0,0 0-145 0 0,0 0-150 0 0,-10 4-152 0 0,-33 11-156 0 0,33-11-103 0 0,10-4-51 0 0,0 0 30 0 0,19-7 1287 0 0,84-40 440 0 0,-86 39-1559 0 0,-17 16 421 0 0,-87 65-785 0 0,106-69-8559 0 0,-18-4 7375 0 0,4 0-9852 0 0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54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173 116 0 0 0,'0'0'313'0'0,"0"0"362"0"0,0 0 237 0 0,0 0 103 0 0,0 0 98 0 0,0 0 56 0 0,0 0 1 0 0,0 0 34 0 0,0 0 63 0 0,0 0-38 0 0,2-8-42 0 0,2-1-659 0 0,2-10-57 0 0,-5-3 2801 0 0,-15 18 916 0 0,-16 12-2614 0 0,16 6-1479 0 0,1 0 0 0 0,0 1 1 0 0,1 0-1 0 0,1 1 0 0 0,0 0 0 0 0,1 1 0 0 0,1 1 0 0 0,1-1 0 0 0,0 1 1 0 0,1 0-1 0 0,1 1 0 0 0,1 0 0 0 0,1 0 0 0 0,0 0 0 0 0,1 0 0 0 0,1 1 0 0 0,1-1 1 0 0,1 8-96 0 0,0-18 19 0 0,-1-1 1 0 0,1 1 0 0 0,0-1-1 0 0,1 0 1 0 0,0 1 0 0 0,1-1-1 0 0,0 0 1 0 0,0 1-1 0 0,0-1 1 0 0,1 0 0 0 0,0 0-1 0 0,1-1 1 0 0,0 1 0 0 0,0-1-1 0 0,1 0 1 0 0,0 0 0 0 0,0 0-1 0 0,0-1 1 0 0,1 1 0 0 0,0-1-1 0 0,0-1 1 0 0,1 1 0 0 0,3 2-20 0 0,4-1 122 0 0,0-1 0 0 0,1 0 0 0 0,0-1 0 0 0,0-1 0 0 0,0 0 0 0 0,1-1 0 0 0,-1-1 0 0 0,1 0 0 0 0,0-1 1 0 0,-1 0-1 0 0,1-2 0 0 0,5 0-122 0 0,-7 1 104 0 0,9-3 73 0 0,0-1-1 0 0,0-1 0 0 0,-1-1 0 0 0,1-1 1 0 0,-1-1-1 0 0,-1-1 0 0 0,0-1 0 0 0,0 0 1 0 0,-1-2-1 0 0,0-1 0 0 0,-1 0 0 0 0,0-1 1 0 0,10-11-177 0 0,-18 16 49 0 0,1 0 1 0 0,-2-1 0 0 0,1-1-1 0 0,-2 1 1 0 0,1-2 0 0 0,-1 1-1 0 0,-1-1 1 0 0,0-1 0 0 0,-1 1-1 0 0,0-1 1 0 0,-1-1 0 0 0,-1 1-1 0 0,0-1 1 0 0,0 0 0 0 0,-2 0 0 0 0,0 0-1 0 0,0-1 1 0 0,-1 1 0 0 0,-1-1-1 0 0,0 1 1 0 0,-1-1 0 0 0,-1 0-1 0 0,-2-12-49 0 0,0 18-7 0 0,0 1 0 0 0,0-1 0 0 0,-1 1 0 0 0,0-1 0 0 0,-1 1-1 0 0,0 0 1 0 0,0 1 0 0 0,0-1 0 0 0,-1 1 0 0 0,0 0 0 0 0,-1 1 0 0 0,0-1-1 0 0,0 1 1 0 0,0 0 0 0 0,0 1 0 0 0,-1 0 0 0 0,0 0 0 0 0,0 1-1 0 0,0 0 1 0 0,-1 0 0 0 0,0 1 0 0 0,1 0 0 0 0,-1 0 0 0 0,0 1 0 0 0,-2 0 7 0 0,-5-1-92 0 0,-1 1 1 0 0,1 0-1 0 0,0 1 1 0 0,0 1-1 0 0,-1 0 1 0 0,1 1-1 0 0,0 1 1 0 0,0 0-1 0 0,0 2 1 0 0,0-1-1 0 0,0 2 1 0 0,1 0-1 0 0,-15 8 92 0 0,-90 61-2421 0 0,85-44-1836 0 0,3 3-5083 0 0,21-21-1729 0 0</inkml:trace>
  <inkml:trace contextRef="#ctx0" brushRef="#br0" timeOffset="729.555">71 378 0 0 0,'0'0'2391'0'0,"0"0"-190"0"0,0 0-4 0 0,0 0 89 0 0,0 0 1 0 0,0 0-127 0 0,0 0-197 0 0,0 0-243 0 0,0 0-313 0 0,0 0-312 0 0,0 0-211 0 0,0 0-129 0 0,0 0-62 0 0,-4 3-12 0 0,-8 8 180 0 0,20-17 826 0 0,96-55-33 0 0,-32 34-1109 0 0,-65 26-522 0 0,1 1 0 0 0,-1 0 0 0 0,0 1-1 0 0,1 0 1 0 0,-1 0 0 0 0,0 0 0 0 0,0 1 0 0 0,0 0 0 0 0,0 1-1 0 0,0-1 1 0 0,0 1 0 0 0,-1 1 0 0 0,1-1 0 0 0,-1 1-1 0 0,0 0 1 0 0,0 1 0 0 0,3 3-23 0 0,34 17 136 0 0,-24-16-33 0 0,1-1-1 0 0,1-2 1 0 0,-1 0-1 0 0,1-1 0 0 0,0-1 1 0 0,15 1-103 0 0,-34-4 16 0 0,42 13 487 0 0,-46-15 639 0 0,-16-12-5025 0 0,13 9 2123 0 0,-1-1-7223 0 0,4 1-3009 0 0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52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0 148 11939 0 0,'0'0'2828'0'0,"0"0"-1308"0"0,0 0-603 0 0,0 0-12 0 0,0 0 163 0 0,0 0 111 0 0,0 0-52 0 0,0 0-225 0 0,0 0-286 0 0,0 0-212 0 0,0 0-104 0 0,0 0-21 0 0,0 0 52 0 0,5 2 70 0 0,19 8-37 0 0,1-2 0 0 0,1-1-1 0 0,-1-1 1 0 0,1-1 0 0 0,0-2 0 0 0,0 0 0 0 0,1-2-1 0 0,-1 0 1 0 0,0-2 0 0 0,4-2-364 0 0,18 3 239 0 0,46 0-7 0 0,-89-8 245 0 0,-5 3-3884 0 0,0 3-2068 0 0,0 2-3587 0 0,0 0-2216 0 0</inkml:trace>
  <inkml:trace contextRef="#ctx0" brushRef="#br0" timeOffset="265.899">118 398 10274 0 0,'0'0'2426'0'0,"0"0"-806"0"0,0 0-345 0 0,0 0 38 0 0,0 0 72 0 0,0 0-51 0 0,0 0-234 0 0,0 0-332 0 0,0 0-273 0 0,0 0-163 0 0,0 0 4 0 0,0 0 79 0 0,0 0 110 0 0,3 4 80 0 0,-2-2-520 0 0,1 0 0 0 0,0 0 0 0 0,0 0 1 0 0,0 0-1 0 0,0-1 0 0 0,1 1 1 0 0,-1 0-1 0 0,0-1 0 0 0,1 0 0 0 0,-1 0 1 0 0,1 0-1 0 0,-1 0 0 0 0,1 0 1 0 0,0 0-1 0 0,-1 0 0 0 0,1-1 1 0 0,0 0-1 0 0,-1 1 0 0 0,1-1 0 0 0,0 0 1 0 0,0 0-1 0 0,-1 0 0 0 0,2-1-85 0 0,241-41 980 0 0,-221 39-1818 0 0,-9 2-6107 0 0,-11 1-4838 0 0</inkml:trace>
  <inkml:trace contextRef="#ctx0" brushRef="#br0" timeOffset="1046.31">888 240 0 0 0,'0'0'1374'0'0,"0"0"-261"0"0,0 0-141 0 0,0 0 87 0 0,0 0 180 0 0,0 0 91 0 0,0 0 19 0 0,0 0-67 0 0,0 0-122 0 0,0 0-146 0 0,0 0-101 0 0,0 0-80 0 0,0 0-63 0 0,-8 8 9 0 0,-27 27 5 0 0,34-34-709 0 0,1 0 0 0 0,-1 0 0 0 0,1 0 0 0 0,0 0 0 0 0,-1 0 0 0 0,1 0 0 0 0,0 0 0 0 0,0 0 0 0 0,-1 0 0 0 0,1 0 0 0 0,0 0-1 0 0,0 0 1 0 0,0 0 0 0 0,0 0 0 0 0,0 0 0 0 0,1 0 0 0 0,-1 0 0 0 0,0 0 0 0 0,0 0 0 0 0,1 0 0 0 0,-1 0 0 0 0,0-1 0 0 0,1 1 0 0 0,-1 0 0 0 0,1 0-1 0 0,-1 0 1 0 0,1 0 0 0 0,0 0 0 0 0,-1-1 0 0 0,1 1 0 0 0,0 0 0 0 0,0-1 0 0 0,-1 1 0 0 0,1 0 0 0 0,0-1 0 0 0,0 1 0 0 0,0-1 0 0 0,0 1-1 0 0,0-1 1 0 0,-1 0 0 0 0,1 1 0 0 0,0-1 0 0 0,0 0 0 0 0,0 1 0 0 0,1-1-75 0 0,2 2 237 0 0,9 4 67 0 0,0 0 1 0 0,0-1-1 0 0,0 0 0 0 0,1-2 0 0 0,-1 1 0 0 0,1-2 1 0 0,0 1-1 0 0,0-2 0 0 0,1 0 0 0 0,-1-1 0 0 0,0 0 1 0 0,0-1-1 0 0,0-1 0 0 0,0 0 0 0 0,0-1 0 0 0,0 0 1 0 0,-1-1-1 0 0,1-1 0 0 0,-1 0 0 0 0,1-1-304 0 0,12-5 227 0 0,-14 8-161 0 0,0-1-1 0 0,0 0 1 0 0,-1-1-1 0 0,0-1 0 0 0,0 0 1 0 0,0 0-1 0 0,0-1 1 0 0,-1 0-1 0 0,0-1 0 0 0,-1 0 1 0 0,0 0-1 0 0,0-1 1 0 0,-1 0-1 0 0,0-1 0 0 0,0 0 1 0 0,2-5-66 0 0,-7 11 0 0 0,-1-1 1 0 0,0 0 0 0 0,0 0-1 0 0,0 1 1 0 0,0-1 0 0 0,-1 0-1 0 0,0-1 1 0 0,0 1 0 0 0,0 0-1 0 0,-1 0 1 0 0,1 0 0 0 0,-1 0-1 0 0,-1-1 1 0 0,1 1 0 0 0,-1 0-1 0 0,0 0 1 0 0,0 0 0 0 0,0 0-1 0 0,-1 0 1 0 0,1 0 0 0 0,-1 0-1 0 0,0 0 1 0 0,-1 1 0 0 0,1-1-1 0 0,-1 1 1 0 0,0-1 0 0 0,0 1-1 0 0,-1 0 1 0 0,1 0 0 0 0,-1 1-1 0 0,0-1 1 0 0,0 1 0 0 0,0 0-1 0 0,0 0 1 0 0,0 0 0 0 0,-5-2-1 0 0,0 1-15 0 0,0 1-1 0 0,-1-1 1 0 0,0 2 0 0 0,0-1 0 0 0,0 2-1 0 0,0-1 1 0 0,0 1 0 0 0,0 1 0 0 0,0-1-1 0 0,0 2 1 0 0,0-1 0 0 0,0 2 0 0 0,0-1-1 0 0,0 1 1 0 0,0 1 0 0 0,0 0 0 0 0,1 0 0 0 0,-1 1-1 0 0,1 0 1 0 0,0 1 0 0 0,0 0 0 0 0,1 0-1 0 0,-1 1 1 0 0,1 0 0 0 0,0 0 0 0 0,1 1-1 0 0,-1 0 1 0 0,2 0 0 0 0,-1 1 0 0 0,1 0-1 0 0,0 0 1 0 0,0 1 0 0 0,1 0 0 0 0,0-1 0 0 0,1 2-1 0 0,0-1 1 0 0,0 0 0 0 0,1 1 0 0 0,0 0-1 0 0,1 1 16 0 0,-10 56 164 0 0,2 0-1 0 0,4 1 0 0 0,2 0 0 0 0,6 47-163 0 0,-3 24 246 0 0,-2-116-210 0 0,0-1-1 0 0,-1 0 0 0 0,-1 0 1 0 0,-1-1-1 0 0,-1 1 1 0 0,-1-1-1 0 0,-1-1 0 0 0,-1 1 1 0 0,-1-2-1 0 0,0 1 1 0 0,-1-2-1 0 0,-2 1 1 0 0,0-2-1 0 0,0 0 0 0 0,-2 0 1 0 0,0-2-1 0 0,0 0 1 0 0,-13 8-36 0 0,12-8-6 0 0,13-11-14 0 0,1-1 0 0 0,-1 1-1 0 0,0-1 1 0 0,0 0 0 0 0,0 0-1 0 0,0 0 1 0 0,0-1 0 0 0,-1 1 0 0 0,1-1-1 0 0,-1 0 1 0 0,1-1 0 0 0,-1 1 0 0 0,0-1-1 0 0,0 1 1 0 0,-3-1 20 0 0,13-25-2204 0 0,15-7-1729 0 0,-11 17-1703 0 0,-2 2-6209 0 0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03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3 170 4297 0 0,'0'0'2158'0'0,"0"0"-113"0"0,0 0-79 0 0,0 0-159 0 0,0 0-156 0 0,0 0-141 0 0,0 0-162 0 0,0 0-212 0 0,0 0-235 0 0,0 0-269 0 0,0 0-200 0 0,0 0-112 0 0,0 0-57 0 0,-2 2-23 0 0,2 9 706 0 0,26-8 640 0 0,216-4 2018 0 0,-106-10-3194 0 0,-117 4-2172 0 0,-29-2-7106 0 0,6 6-1113 0 0</inkml:trace>
  <inkml:trace contextRef="#ctx0" brushRef="#br0" timeOffset="196.91">177 1 11090 0 0,'0'0'2121'0'0,"0"0"-962"0"0,0 0-338 0 0,0 0 119 0 0,0 0 211 0 0,0 0 120 0 0,0 0-56 0 0,0 0-200 0 0,0 0-251 0 0,-10 34-204 0 0,-27 109-161 0 0,18-42 97 0 0,10 13-1329 0 0,21-99-3497 0 0,-6-13 238 0 0,-3 1-6774 0 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09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37 377 4065 0 0,'0'0'1980'0'0,"0"0"-179"0"0,0 0-77 0 0,0 0-92 0 0,0 0-122 0 0,0 0-98 0 0,0 0-163 0 0,0 0-180 0 0,0 0-165 0 0,0 0-190 0 0,0 0-179 0 0,-7 1-110 0 0,-22 4-50 0 0,50 0 3251 0 0,198-31-284 0 0,-114 9-2982 0 0,-75 12-110 0 0,-19 3-3211 0 0,-22 2-477 0 0,1 0-3923 0 0,5 0-4108 0 0</inkml:trace>
  <inkml:trace contextRef="#ctx0" brushRef="#br0" timeOffset="262.494">259 84 8666 0 0,'0'0'2228'0'0,"0"0"-497"0"0,0 0-374 0 0,0 0-88 0 0,0 0-6 0 0,0 0-40 0 0,0 0-179 0 0,0 0-203 0 0,0 0-115 0 0,0 0-75 0 0,0 0-17 0 0,0 0-58 0 0,0 0-72 0 0,-3 25-69 0 0,-15 158 454 0 0,-30 106-2829 0 0,46-277 347 0 0,2-9-2172 0 0,0 1-4615 0 0,0-4 21 0 0</inkml:trace>
  <inkml:trace contextRef="#ctx0" brushRef="#br0" timeOffset="897.972">623 404 1288 0 0,'0'0'2431'0'0,"0"0"-1348"0"0,0 0-380 0 0,0 0 336 0 0,0 0 425 0 0,0 0 255 0 0,0 0 95 0 0,0 0-135 0 0,0 0-213 0 0,0 0-187 0 0,0 0-179 0 0,0 0-152 0 0,0 0-92 0 0,30 10-47 0 0,94 33-41 0 0,-51-37 420 0 0,-63-9-947 0 0,5 0-115 0 0,0 0 0 0 0,0-1 0 0 0,0-1 0 0 0,-1 0-1 0 0,0-1 1 0 0,0 0 0 0 0,0-1 0 0 0,-1-1 0 0 0,0 0-1 0 0,-1-1 1 0 0,0 0 0 0 0,0-1 0 0 0,-1 0 0 0 0,0-1-1 0 0,-1 0 1 0 0,0-1 0 0 0,0 0 0 0 0,-2-1 0 0 0,1 0-1 0 0,-2 0 1 0 0,0-1 0 0 0,0 1 0 0 0,-2-2 0 0 0,1 1-1 0 0,-2-1 1 0 0,0 1 0 0 0,0-2-126 0 0,-3 9-8 0 0,-1-1 0 0 0,0 1 0 0 0,0 0-1 0 0,0 0 1 0 0,-1 0 0 0 0,0 0 0 0 0,0 0 0 0 0,-1 0-1 0 0,0 0 1 0 0,0 0 0 0 0,-1 0 0 0 0,1 1 0 0 0,-2-1 0 0 0,1 1-1 0 0,-1 0 1 0 0,0 0 0 0 0,0 0 0 0 0,0 1 0 0 0,-1-1-1 0 0,0 1 1 0 0,0 0 0 0 0,0 0 0 0 0,-1 1 0 0 0,0-1 0 0 0,1 1-1 0 0,-2 1 1 0 0,1-1 0 0 0,0 1 0 0 0,-1 0 0 0 0,0 0 8 0 0,0 2-14 0 0,0 0 0 0 0,-1 0 1 0 0,1 0-1 0 0,0 1 0 0 0,-1 1 1 0 0,1-1-1 0 0,0 1 0 0 0,-1 0 1 0 0,1 1-1 0 0,0-1 0 0 0,0 2 1 0 0,0-1-1 0 0,0 1 0 0 0,0 0 0 0 0,1 0 1 0 0,-1 1-1 0 0,1 0 0 0 0,0 0 1 0 0,0 0-1 0 0,0 1 0 0 0,1 0 1 0 0,-1 0-1 0 0,1 0 0 0 0,0 1 1 0 0,1 0-1 0 0,0 0 0 0 0,0 0 1 0 0,0 0-1 0 0,0 1 0 0 0,1-1 1 0 0,0 2 13 0 0,-16 34 78 0 0,3 1 0 0 0,1 1 0 0 0,2 1 0 0 0,2 0 0 0 0,2 0 0 0 0,2 1 0 0 0,2 0 0 0 0,2 9-78 0 0,-2-7 110 0 0,-2 17 32 0 0,-4 0 0 0 0,-2 0 1 0 0,-3-2-1 0 0,-9 16-142 0 0,19-64-25 0 0,0 0 1 0 0,-2-1-1 0 0,1 0 1 0 0,-2-1-1 0 0,0 0 1 0 0,-1 0-1 0 0,0-1 1 0 0,-1 0-1 0 0,0 0 1 0 0,-1-1 0 0 0,0-1-1 0 0,0 0 1 0 0,-1-1-1 0 0,-1 0 1 0 0,-6 2 24 0 0,-9-2-1618 0 0,29-9 602 0 0,16-23-11844 0 0,-11 15 2815 0 0</inkml:trace>
  <inkml:trace contextRef="#ctx0" brushRef="#br0" timeOffset="1303.889">1427 142 6841 0 0,'0'0'2890'0'0,"0"0"-1507"0"0,0 0-473 0 0,0 0 207 0 0,0 0 206 0 0,0 0 82 0 0,0 0-60 0 0,0 0-215 0 0,0 0-173 0 0,-31 36-112 0 0,-96 118-153 0 0,121-148-625 0 0,1 0 0 0 0,-1 1 0 0 0,1 0 1 0 0,0 0-1 0 0,1 1 0 0 0,-1-1 0 0 0,2 1 1 0 0,-1 0-1 0 0,1 0 0 0 0,0 0 0 0 0,-1 9-67 0 0,-1 4 140 0 0,-1-2-47 0 0,1 1 1 0 0,1 0-1 0 0,1 0 0 0 0,1 0 1 0 0,1 0-1 0 0,0 0 1 0 0,2 0-1 0 0,0 1 1 0 0,1 1-94 0 0,0-14 34 0 0,-1 1 0 0 0,1-1 1 0 0,1 1-1 0 0,-1-1 0 0 0,1 0 1 0 0,1 0-1 0 0,0 0 0 0 0,0-1 1 0 0,0 1-1 0 0,1-1 0 0 0,0 0 1 0 0,1 0-1 0 0,-1 0 0 0 0,1-1 1 0 0,1 0-1 0 0,-1 0 0 0 0,1-1 1 0 0,0 0-1 0 0,0 0 0 0 0,1 0 1 0 0,-1-1-1 0 0,2 0-34 0 0,5 2 108 0 0,1-1-1 0 0,0 0 1 0 0,0-1 0 0 0,0-1 0 0 0,0-1 0 0 0,1 0-1 0 0,-1-1 1 0 0,1 0 0 0 0,-1-2 0 0 0,1 0-1 0 0,-1 0 1 0 0,0-1 0 0 0,1-1 0 0 0,-1-1-1 0 0,-1 0 1 0 0,1-1 0 0 0,0 0 0 0 0,-1-2-1 0 0,0 1 1 0 0,-1-2 0 0 0,1 0 0 0 0,-1 0-1 0 0,-1-1 1 0 0,0-1 0 0 0,0 0 0 0 0,-1 0-1 0 0,0-1 1 0 0,0-1 0 0 0,-2 0 0 0 0,1 0-1 0 0,-2-1 1 0 0,0 0 0 0 0,0-1 0 0 0,-1 0-1 0 0,-1 0 1 0 0,0 0 0 0 0,-1-1 0 0 0,0 0-1 0 0,-2 0 1 0 0,3-14-108 0 0,-3 15-28 0 0,0-1 0 0 0,-1 0 0 0 0,-1 0 0 0 0,0-1 0 0 0,-1 1 1 0 0,-1 0-1 0 0,0 0 0 0 0,-1 0 0 0 0,-1 0 0 0 0,0 0 0 0 0,-1 1 0 0 0,-1-1 0 0 0,0 1 0 0 0,-1 0 0 0 0,0 0 0 0 0,-1 1 0 0 0,0 0 0 0 0,-2 0 0 0 0,1 0 0 0 0,-1 1 0 0 0,-1 1 0 0 0,0 0 0 0 0,-1 0 0 0 0,0 1 0 0 0,-1 0 0 0 0,0 1 0 0 0,-9-6 28 0 0,14 12-109 0 0,0 0-1 0 0,-1 0 0 0 0,1 1 1 0 0,-1 0-1 0 0,0 0 0 0 0,1 1 0 0 0,-1 0 1 0 0,0 1-1 0 0,0-1 0 0 0,0 1 1 0 0,0 1-1 0 0,0-1 0 0 0,1 2 0 0 0,-1-1 1 0 0,0 1-1 0 0,1 0 0 0 0,-1 0 1 0 0,1 1-1 0 0,-2 1 110 0 0,-38 19-3516 0 0,4 7-3784 0 0,27-17-4035 0 0</inkml:trace>
  <inkml:trace contextRef="#ctx0" brushRef="#br0" timeOffset="1684.12">1236 554 4425 0 0,'0'0'2890'0'0,"0"0"-716"0"0,0 0-121 0 0,0 0 8 0 0,0 0-129 0 0,0 0-230 0 0,0 0-324 0 0,0 0-238 0 0,0 0-168 0 0,0 0-162 0 0,0 0-129 0 0,0 0-107 0 0,0 0-86 0 0,19-20-70 0 0,63-61-31 0 0,-27 46 252 0 0,-38 27-368 0 0,-9 3-155 0 0,1 0-1 0 0,0 0 0 0 0,1 1 1 0 0,-1 0-1 0 0,1 1 1 0 0,0 0-1 0 0,0 1 1 0 0,0 0-1 0 0,0 0 0 0 0,0 1 1 0 0,0 0-1 0 0,7 1-115 0 0,-14 2 23 0 0,0-1 0 0 0,1 1 0 0 0,-1 0-1 0 0,0 0 1 0 0,0 0 0 0 0,0 0 0 0 0,-1 0-1 0 0,1 1 1 0 0,0-1 0 0 0,-1 1 0 0 0,0 0-1 0 0,1 0 1 0 0,-1 0 0 0 0,0 0 0 0 0,-1 0-1 0 0,1 0 1 0 0,0 1 0 0 0,0 1-23 0 0,30 37 245 0 0,-20-36-300 0 0,-1-1 0 0 0,1-1 0 0 0,1 0-1 0 0,-1 0 1 0 0,0-1 0 0 0,1-1 0 0 0,0 0 0 0 0,-1 0 0 0 0,1-2-1 0 0,0 1 1 0 0,0-2 0 0 0,1 0 55 0 0,1 1-1365 0 0,-20-1-477 0 0,2-1-3467 0 0,1 1-6507 0 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04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0 659 10946 0 0,'0'0'1727'0'0,"0"0"-154"0"0,0 0 110 0 0,0 0-38 0 0,0 0-198 0 0,0 0-232 0 0,0 0-234 0 0,0 0-212 0 0,0 0-154 0 0,0 0-98 0 0,34-2-115 0 0,107-4-86 0 0,-80-7 46 0 0,-52 7-271 0 0,80-60 876 0 0,33-42-611 0 0,-111 97-340 0 0,-12 12-8 0 0,1-1-1 0 0,0 0 1 0 0,0 1-1 0 0,0-1 1 0 0,0 0-1 0 0,0 0 1 0 0,0 1-1 0 0,0-1 1 0 0,1 0-1 0 0,-1 0 1 0 0,0 1-1 0 0,0-1 1 0 0,0 0-1 0 0,0 1 1 0 0,0-1-1 0 0,0 0 0 0 0,0 0 1 0 0,1 0-1 0 0,-1 1 1 0 0,0-1-1 0 0,0 0 1 0 0,0 0-1 0 0,0 1 1 0 0,1-1-1 0 0,-1 0 1 0 0,0 0-1 0 0,0 0 1 0 0,1 0-1 0 0,-1 1 1 0 0,0-1-1 0 0,0 0 1 0 0,1 0-1 0 0,-1 0 1 0 0,0 0-1 0 0,0 0 1 0 0,1 0-1 0 0,-1 0 1 0 0,0 0-1 0 0,1 0 1 0 0,-1 0-1 0 0,0 0 1 0 0,0 0-1 0 0,1 0 1 0 0,-1 0-8 0 0,-21 135 245 0 0,0 115-202 0 0,34 19-51 0 0,-1-46-28 0 0,-12-218 32 0 0,-1-1 0 0 0,1 0 0 0 0,-1 0 1 0 0,0 1-1 0 0,0-1 0 0 0,0 0 0 0 0,0 0 1 0 0,-1 0-1 0 0,0 0 0 0 0,1 0 0 0 0,-2-1 1 0 0,1 1-1 0 0,0 0 0 0 0,-1-1 0 0 0,1 0 1 0 0,-1 1-1 0 0,0-1 0 0 0,0 0 0 0 0,0-1 0 0 0,-1 1 1 0 0,1 0-1 0 0,-1-1 0 0 0,1 0 0 0 0,-1 0 1 0 0,0 0-1 0 0,0 0 0 0 0,0-1 0 0 0,0 1 1 0 0,0-1-1 0 0,0 0 0 0 0,-1 0 0 0 0,1 0 1 0 0,0-1-1 0 0,0 0 0 0 0,-1 0 0 0 0,1 0 1 0 0,0 0-1 0 0,-1-1 4 0 0,1 2 1 0 0,1-1 0 0 0,-1 0-1 0 0,0 0 1 0 0,1 0 0 0 0,-1 0 0 0 0,1-1 0 0 0,-1 1 0 0 0,1-1-1 0 0,-1 0 1 0 0,1 0 0 0 0,-1 0 0 0 0,1-1 0 0 0,0 1 0 0 0,0-1 0 0 0,0 0-1 0 0,0 0 1 0 0,0 0 0 0 0,0 0 0 0 0,0 0 0 0 0,0-1 0 0 0,1 1-1 0 0,0-1 1 0 0,-1 0 0 0 0,1 1 0 0 0,0-1 0 0 0,0 0 0 0 0,0 0 0 0 0,1-1-1 0 0,-1 1 1 0 0,0-3-1 0 0,-1-11-79 0 0,1 1-1 0 0,0 0 1 0 0,1-1-1 0 0,1 1 0 0 0,1-1 1 0 0,0 1-1 0 0,1-1 1 0 0,1 1-1 0 0,0 0 1 0 0,1 0-1 0 0,1 0 0 0 0,1 0 1 0 0,0 1-1 0 0,1 0 1 0 0,1 0-1 0 0,0 1 1 0 0,0 0-1 0 0,8-8 80 0 0,9-13-2108 0 0,-13 18-1093 0 0,-1-1-4319 0 0,-4 6-4247 0 0</inkml:trace>
  <inkml:trace contextRef="#ctx0" brushRef="#br0" timeOffset="514.988">247 266 3089 0 0,'0'0'2188'0'0,"0"0"-796"0"0,0 0-210 0 0,0 0 128 0 0,0 0 73 0 0,0 0 37 0 0,0 0-136 0 0,0 0-288 0 0,0 0-214 0 0,0 0-175 0 0,0 0-78 0 0,0 0-1 0 0,0 0 71 0 0,10-20 2726 0 0,67-57-825 0 0,23-15-1338 0 0,-29 15-710 0 0,-69 78-448 0 0,0-1 0 0 0,0 0 0 0 0,0 0 0 0 0,0 1 1 0 0,0-1-1 0 0,0 1 0 0 0,0 0 0 0 0,0 0 0 0 0,0-1 0 0 0,0 1 0 0 0,-1 0 0 0 0,1 1 1 0 0,0-1-1 0 0,-1 0 0 0 0,1 0 0 0 0,0 1 0 0 0,-1-1 0 0 0,0 1 0 0 0,1-1 0 0 0,-1 1 1 0 0,0 0-1 0 0,0-1 0 0 0,0 1 0 0 0,0 0 0 0 0,0 0 0 0 0,0 0 0 0 0,-1 0 0 0 0,1 0 1 0 0,0 0-1 0 0,-1 0 0 0 0,0 0 0 0 0,1 0 0 0 0,-1 0 0 0 0,0 0-4 0 0,3 5 24 0 0,81 212-59 0 0,-77-210-3546 0 0,-5-7-1684 0 0,0-1-6585 0 0</inkml:trace>
  <inkml:trace contextRef="#ctx0" brushRef="#br0" timeOffset="1217.08">1133 416 1056 0 0,'0'0'1781'0'0,"0"0"22"0"0,0 0 41 0 0,0 0 23 0 0,0 0-119 0 0,0 0-135 0 0,0 0-124 0 0,0 0-142 0 0,0 0-133 0 0,0 0-120 0 0,0 0-154 0 0,0 0-143 0 0,0 0-114 0 0,-15 1-96 0 0,-47 3-72 0 0,2 29 797 0 0,49-23-1140 0 0,0 0 0 0 0,0 1 0 0 0,1 0 0 0 0,0 1 0 0 0,1 0 0 0 0,1 0 0 0 0,0 1 0 0 0,0 0 0 0 0,1 0 0 0 0,1 1 0 0 0,0 0 0 0 0,-3 10-172 0 0,7-16 23 0 0,0 0 0 0 0,0 0 0 0 0,1 1 0 0 0,0-1 0 0 0,0 0 0 0 0,1 0 0 0 0,0 1 0 0 0,0-1 0 0 0,1 0 0 0 0,0 1 0 0 0,0-1 0 0 0,1 0 0 0 0,0 0 0 0 0,1 0 0 0 0,0 0 0 0 0,0-1 0 0 0,0 1 0 0 0,1-1 0 0 0,0 0 0 0 0,1 0-1 0 0,0 0 1 0 0,0 0 0 0 0,0-1 0 0 0,1 0 0 0 0,-1 0 0 0 0,2 0 0 0 0,-1-1 0 0 0,1 0 0 0 0,-1 0 0 0 0,1-1 0 0 0,1 0 0 0 0,-1 0 0 0 0,0 0 0 0 0,1-1 0 0 0,0 0 0 0 0,0-1 0 0 0,0 0 0 0 0,0 0 0 0 0,0-1 0 0 0,0 0 0 0 0,1 0 0 0 0,2-1-23 0 0,6 0-356 0 0,1-1 0 0 0,0-1 0 0 0,-1 0 1 0 0,1-2-1 0 0,-1 0 0 0 0,0-1 0 0 0,0-1 1 0 0,0 0-1 0 0,-1-1 0 0 0,0-1 0 0 0,0 0 1 0 0,9-9 355 0 0,-5 5-1257 0 0,24-15-2529 0 0,-17 7-2222 0 0,-8 7-3391 0 0</inkml:trace>
  <inkml:trace contextRef="#ctx0" brushRef="#br0" timeOffset="1496.389">1593 481 4777 0 0,'0'0'1794'0'0,"0"0"-197"0"0,0 0-82 0 0,0 0 3 0 0,0 0 21 0 0,0 0-40 0 0,0 0-124 0 0,0 0-212 0 0,-34 24-243 0 0,-104 75-205 0 0,88-45 147 0 0,48-46-669 0 0,0-4-100 0 0,1 0-1 0 0,0-1 1 0 0,0 1 0 0 0,0 0 0 0 0,0-1 0 0 0,1 1 0 0 0,0 0-1 0 0,-1 0 1 0 0,1 0 0 0 0,1 0 0 0 0,-1-1 0 0 0,0 1-1 0 0,1 0 1 0 0,0 0 0 0 0,0-1 0 0 0,0 1 0 0 0,0 0 0 0 0,1-1-1 0 0,0 1 1 0 0,-1-1 0 0 0,1 0 0 0 0,0 1 0 0 0,0-1 0 0 0,1 0-1 0 0,-1 0 1 0 0,1 0 0 0 0,0-1 0 0 0,-1 1 0 0 0,1-1-1 0 0,0 1 1 0 0,1-1 0 0 0,-1 0 0 0 0,0 0 0 0 0,0 0 0 0 0,2 0-93 0 0,3 2 122 0 0,1-1 0 0 0,0 1 1 0 0,0-2-1 0 0,1 1 1 0 0,-1-1-1 0 0,0-1 0 0 0,1 1 1 0 0,-1-2-1 0 0,1 1 1 0 0,0-1-1 0 0,-1-1 1 0 0,1 0-1 0 0,-1 0 0 0 0,1-1 1 0 0,-1 0-1 0 0,0 0 1 0 0,0-1-1 0 0,0 0 0 0 0,0-1 1 0 0,0 0-1 0 0,-1-1 1 0 0,0 1-1 0 0,0-2 1 0 0,0 1-1 0 0,0-1 0 0 0,-1 0 1 0 0,0-1-1 0 0,0 1 1 0 0,1-4-123 0 0,-2 4 1 0 0,-1 0 1 0 0,0-1 0 0 0,-1 0-1 0 0,1 0 1 0 0,-1 0 0 0 0,-1 0-1 0 0,1-1 1 0 0,-1 1 0 0 0,-1-1 0 0 0,1 0-1 0 0,-1 0 1 0 0,-1 0 0 0 0,0 0-1 0 0,0-1 1 0 0,0-7-2 0 0,0 13-89 0 0,-1-1 0 0 0,0 1 0 0 0,0-1 0 0 0,0 1 0 0 0,0-1 0 0 0,-1 1 0 0 0,1-1 0 0 0,-1 1 0 0 0,0-1 0 0 0,0 1 0 0 0,0 0-1 0 0,-1 0 1 0 0,1-1 0 0 0,-1 1 0 0 0,0 0 0 0 0,0 0 0 0 0,0 0 0 0 0,0 1 0 0 0,0-1 0 0 0,0 0 0 0 0,-1 1 0 0 0,1-1 0 0 0,-1 1 0 0 0,0 0 0 0 0,0 0 0 0 0,0 0 0 0 0,0 0 0 0 0,0 1 0 0 0,0-1 0 0 0,-2 0 89 0 0,-39-8-4333 0 0,14 9-5025 0 0,16 1-571 0 0</inkml:trace>
  <inkml:trace contextRef="#ctx0" brushRef="#br0" timeOffset="1933.767">2243 451 6969 0 0,'0'0'2192'0'0,"0"0"-1143"0"0,0 0-459 0 0,0 0-6 0 0,0 0 124 0 0,0 0 191 0 0,0 0 206 0 0,0 0 165 0 0,0 0 62 0 0,0 0-65 0 0,0 0-224 0 0,0 0-317 0 0,0 0-245 0 0,3-4-161 0 0,8-7-131 0 0,-19 11 151 0 0,-34 15 470 0 0,22-8-503 0 0,-100 48 1521 0 0,119-54-1824 0 0,0 0 1 0 0,0 0-1 0 0,0 0 0 0 0,0 0 1 0 0,1 0-1 0 0,-1 0 0 0 0,0 0 1 0 0,0 0-1 0 0,1 0 0 0 0,-1 0 1 0 0,1 1-1 0 0,-1-1 0 0 0,1 0 1 0 0,0 0-1 0 0,-1 1 0 0 0,1-1 1 0 0,0 0-1 0 0,0 0 0 0 0,0 1 1 0 0,0-1-1 0 0,0 0 0 0 0,0 1 0 0 0,0-1 1 0 0,0 0-1 0 0,1 1 0 0 0,-1-1 1 0 0,1 0-1 0 0,-1 0 0 0 0,0 1 1 0 0,1-1-1 0 0,0 0 0 0 0,-1 0 1 0 0,1 0-1 0 0,0 0 0 0 0,0 0 1 0 0,-1 0-1 0 0,1 0 0 0 0,0 0 1 0 0,0 0-1 0 0,0 0 0 0 0,0 0 1 0 0,0-1-1 0 0,0 1 0 0 0,1 0 1 0 0,-1-1-1 0 0,0 1 0 0 0,0-1 1 0 0,0 1-1 0 0,1-1 0 0 0,-1 1-4 0 0,167 45 412 0 0,-164-45-393 0 0,0-1-1 0 0,-1 1 0 0 0,1 0 1 0 0,-1 0-1 0 0,0 0 0 0 0,1 0 1 0 0,-1 0-1 0 0,0 1 1 0 0,0-1-1 0 0,1 1 0 0 0,-1 0 1 0 0,-1 0-1 0 0,1 0 0 0 0,0 1 1 0 0,0-1-1 0 0,-1 1 0 0 0,1-1 1 0 0,-1 1-1 0 0,0 0 1 0 0,0 0-1 0 0,0 0 0 0 0,0 0 1 0 0,0 0-1 0 0,-1 0 0 0 0,0 0 1 0 0,1 1-1 0 0,-1-1 0 0 0,0 1 1 0 0,-1-1-1 0 0,1 1 1 0 0,0-1-1 0 0,-1 1 0 0 0,0-1 1 0 0,0 1-1 0 0,0 0 0 0 0,0-1 1 0 0,-1 1-1 0 0,0-1 0 0 0,1 1 1 0 0,-1-1-1 0 0,0 0 1 0 0,0 1-1 0 0,-1-1 0 0 0,1 0 1 0 0,-1 1-1 0 0,0-1 0 0 0,0 0 1 0 0,0 0-19 0 0,-20 18 75 0 0,0 0 0 0 0,-2-1-1 0 0,0-2 1 0 0,-1 0 0 0 0,-1-2 0 0 0,0 0 0 0 0,-15 4-75 0 0,-74 22-750 0 0,107-40 1176 0 0,2-3-3683 0 0,7-7-10845 0 0,2 5 5742 0 0</inkml:trace>
  <inkml:trace contextRef="#ctx0" brushRef="#br0" timeOffset="2302.265">2884 443 7898 0 0,'0'0'2959'0'0,"0"0"-1247"0"0,0 0-382 0 0,0 0 85 0 0,0 0 73 0 0,0 0-49 0 0,0 0-152 0 0,-33 22-201 0 0,-104 73-193 0 0,50-16 337 0 0,79-69-1160 0 0,0-1 1 0 0,1 1-1 0 0,0 0 1 0 0,1 0-1 0 0,0 1 1 0 0,0 0-1 0 0,1 0 1 0 0,1 0-1 0 0,0 1 0 0 0,0-1 1 0 0,1 1-1 0 0,1 0 1 0 0,0 0-1 0 0,0 0 1 0 0,2 0-1 0 0,-1 0 1 0 0,1 1-1 0 0,2 6-70 0 0,-1-13 14 0 0,0 0 1 0 0,1 0-1 0 0,0 0 0 0 0,0 0 1 0 0,0 0-1 0 0,1 0 0 0 0,0-1 0 0 0,0 1 1 0 0,0-1-1 0 0,1 0 0 0 0,0 0 1 0 0,0 0-1 0 0,0-1 0 0 0,0 1 1 0 0,1-1-1 0 0,0 0 0 0 0,0 0 0 0 0,0 0 1 0 0,0-1-1 0 0,1 0 0 0 0,-1 0 1 0 0,1 0-1 0 0,0-1 0 0 0,-1 0 0 0 0,7 1-14 0 0,3 2 54 0 0,1-1 0 0 0,1 0-1 0 0,-1-1 1 0 0,0-1 0 0 0,1-1-1 0 0,-1-1 1 0 0,1 0 0 0 0,-1-1-1 0 0,8-1-53 0 0,-10 0 78 0 0,1 0 0 0 0,-1-1-1 0 0,1-1 1 0 0,-1 0 0 0 0,0-1 0 0 0,-1-1-1 0 0,1 0 1 0 0,-1-1 0 0 0,0 0-1 0 0,-1-1 1 0 0,0 0 0 0 0,0-1-1 0 0,-1 0 1 0 0,0-1 0 0 0,0-1 0 0 0,-1 1-1 0 0,-1-2 1 0 0,0 1 0 0 0,0-1-1 0 0,-1-1 1 0 0,-1 1 0 0 0,0-1 0 0 0,0-1-1 0 0,-2 1 1 0 0,1-1 0 0 0,-2 0-1 0 0,0 0 1 0 0,-1-1 0 0 0,0 1-1 0 0,-1-3-77 0 0,0 9-38 0 0,-2 0 0 0 0,1 0 0 0 0,-1 0 0 0 0,0 0 0 0 0,-1 0 0 0 0,0 0 0 0 0,0 0 0 0 0,0 0 0 0 0,-1 0 0 0 0,-1 0 0 0 0,1 1 0 0 0,-1-1 0 0 0,0 1 0 0 0,-1 0 0 0 0,0 0 0 0 0,0 0 0 0 0,-1 0 0 0 0,1 1 0 0 0,-1-1 0 0 0,-1 1 0 0 0,1 0 0 0 0,-1 1 0 0 0,0 0 0 0 0,0 0 0 0 0,-1 0 0 0 0,0 0 0 0 0,0 1 0 0 0,0 0 0 0 0,0 1 0 0 0,0 0 0 0 0,-1 0 0 0 0,1 0 0 0 0,-4 0 38 0 0,-118 4-2171 0 0,87 9-1098 0 0,2 5-3470 0 0,21-7-4812 0 0</inkml:trace>
  <inkml:trace contextRef="#ctx0" brushRef="#br0" timeOffset="2596.832">2487 774 6241 0 0,'0'0'3665'0'0,"0"0"-1120"0"0,0 0-425 0 0,0 0-178 0 0,0 0-255 0 0,0 0-185 0 0,32-13-149 0 0,102-40-169 0 0,-110 42-632 0 0,1 0 0 0 0,0 2 0 0 0,1 1 0 0 0,0 1 0 0 0,1 1 0 0 0,-1 2 0 0 0,4 0-552 0 0,-27 3 15 0 0,1 1 0 0 0,-1-1 0 0 0,0 1 1 0 0,1 0-1 0 0,-1 0 0 0 0,0 0 0 0 0,0 1 0 0 0,1-1 0 0 0,-1 1 1 0 0,0 0-1 0 0,0 0 0 0 0,0 0 0 0 0,0 0 0 0 0,0 0 0 0 0,0 1 1 0 0,0-1-1 0 0,0 1 0 0 0,0 0 0 0 0,-1 0 0 0 0,1 0 0 0 0,-1 0 1 0 0,1 0-1 0 0,-1 1 0 0 0,1 0-15 0 0,3 4 14 0 0,1 0 0 0 0,1 0 0 0 0,-1-1 0 0 0,1 0 0 0 0,0 0 0 0 0,1-1 1 0 0,-1 0-1 0 0,1 0 0 0 0,0-1 0 0 0,0 0 0 0 0,0-1 0 0 0,1 0 0 0 0,-1 0 0 0 0,1-1 0 0 0,0 0 0 0 0,-1-1 0 0 0,1 0 0 0 0,2-1-14 0 0,53-7-1445 0 0,-56 6-2777 0 0,-6 1-3672 0 0,-1 0-3865 0 0</inkml:trace>
  <inkml:trace contextRef="#ctx0" brushRef="#br0" timeOffset="3811.313">2953 112 6169 0 0,'0'0'1865'0'0,"0"0"-202"0"0,0 0-84 0 0,0 0 1 0 0,0 0-10 0 0,0 0-195 0 0,0 0-359 0 0,0 0-347 0 0,0 0-243 0 0,0 0-47 0 0,0 0 69 0 0,0 0 82 0 0,0 0 51 0 0,11 0-9 0 0,183 3 2332 0 0,-169-3-2654 0 0,0 0-1 0 0,0 2 0 0 0,0 0 1 0 0,0 2-1 0 0,-1 0 1 0 0,1 2-1 0 0,16 7-249 0 0,-36-9 42 0 0,-1 1 0 0 0,1-1 0 0 0,-1 1 0 0 0,0 1 0 0 0,0-1 0 0 0,0 1-1 0 0,-1-1 1 0 0,0 1 0 0 0,0 0 0 0 0,0 0 0 0 0,-1 0 0 0 0,0 1 0 0 0,0-1 0 0 0,-1 0 0 0 0,1 1 0 0 0,-1 0 0 0 0,-1-1 0 0 0,1 1-1 0 0,-1-1 1 0 0,0 1 0 0 0,-1 0 0 0 0,0-1 0 0 0,-1 7-42 0 0,2 4 66 0 0,-1 563 360 0 0,-10-440-319 0 0,11-140-120 0 0,0 0 3 0 0,0 0 28 0 0,0 0 3 0 0,0 0-5 0 0,-34 12 1712 0 0,-113 12-1074 0 0,89-20-510 0 0,-90-1-145 0 0,116-22-981 0 0,40-15-3615 0 0,-1 25-205 0 0,0 1-6967 0 0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1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0 0 0 0,'0'0'731'0'0,"0"0"541"0"0,0 0 218 0 0,0 0 66 0 0,0 0 3 0 0,0 0-57 0 0,0 0-113 0 0,0 0-130 0 0,0 0-129 0 0,0 0-137 0 0,0 0-78 0 0,0 0-88 0 0,0 0-115 0 0,-1 3-121 0 0,-60 59 2816 0 0,72-71-31 0 0,24-23-1898 0 0,-89 66 971 0 0,31-19-2217 0 0,15-9-985 0 0,23-8-2121 0 0,-8-1-1550 0 0,-4 2-7183 0 0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13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530 29 3113 0 0,'0'0'1744'0'0,"0"0"-70"0"0,0 0 87 0 0,0 0 57 0 0,0 0-76 0 0,0 0-206 0 0,0 0-220 0 0,0 0-170 0 0,0 0-140 0 0,0 0-86 0 0,0 0-87 0 0,0 0-129 0 0,0 0-83 0 0,-22-5-81 0 0,-70-13-59 0 0,87 17-373 0 0,1-1-1 0 0,-1 1 1 0 0,0 1-1 0 0,1-1 1 0 0,-1 1 0 0 0,0-1-1 0 0,0 1 1 0 0,1 1-1 0 0,-1-1 1 0 0,0 1-1 0 0,1-1 1 0 0,-1 1-1 0 0,0 1 1 0 0,1-1 0 0 0,0 1-1 0 0,-1 0 1 0 0,1 0-1 0 0,0 0 1 0 0,0 0-1 0 0,-3 2-107 0 0,0 1 140 0 0,-3 1-43 0 0,0 0-1 0 0,1 1 0 0 0,0 0 0 0 0,0 1 1 0 0,0 0-1 0 0,1 0 0 0 0,1 1 0 0 0,-1 0 1 0 0,1 0-1 0 0,1 1 0 0 0,0 0 1 0 0,0 0-1 0 0,1 1 0 0 0,0-1 0 0 0,1 1 1 0 0,-1 4-97 0 0,-15 55 275 0 0,4 0 1 0 0,3 2 0 0 0,3-1 0 0 0,1 23-276 0 0,6-45 77 0 0,-3 0 1 0 0,-1-1 0 0 0,-3 0 0 0 0,-2-1 0 0 0,-2 0 0 0 0,-1-1 0 0 0,-12 21-78 0 0,2-10 104 0 0,25-56-119 0 0,44 3 914 0 0,166 0-1724 0 0,-196-15-4019 0 0,-11 8 1273 0 0,1 1-7851 0 0</inkml:trace>
  <inkml:trace contextRef="#ctx0" brushRef="#br0" timeOffset="304.686">369 607 9802 0 0,'0'0'2531'0'0,"0"0"-497"0"0,0 0-238 0 0,0 0-97 0 0,0 0-200 0 0,0 0-270 0 0,0 0-346 0 0,0 0-299 0 0,0 0-176 0 0,0 0-72 0 0,0 0 16 0 0,0 0 61 0 0,0 0 55 0 0,9 0 22 0 0,138-6 1680 0 0,-44 1-3548 0 0,-35 4-5646 0 0,-66 1-4523 0 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1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187 597 0 0 0,'0'0'1215'0'0,"0"0"672"0"0,0 0 316 0 0,0 0 43 0 0,0 0-134 0 0,0 0-214 0 0,0 0-280 0 0,0 0-275 0 0,0 0-208 0 0,0 0-155 0 0,0 0-95 0 0,0 0-64 0 0,8 1 4016 0 0,-41 45-3509 0 0,1-4-1078 0 0,2 2-1 0 0,2 1 1 0 0,2 1 0 0 0,-1 8-250 0 0,25-53 9 0 0,1 1 1 0 0,0 0-1 0 0,-1 0 0 0 0,1 0 1 0 0,0 0-1 0 0,0 0 0 0 0,0 0 1 0 0,0 0-1 0 0,1 0 0 0 0,-1 0 1 0 0,0 0-1 0 0,1 1 1 0 0,0-1-1 0 0,-1 0 0 0 0,1 0 1 0 0,0 1-1 0 0,0-1 0 0 0,0 0 1 0 0,1 0-1 0 0,-1 1 0 0 0,0-1 1 0 0,1 0-1 0 0,0 0 1 0 0,-1 0-1 0 0,1 1 0 0 0,0-1 1 0 0,0 0-1 0 0,0 0 0 0 0,0 0 1 0 0,1-1-1 0 0,-1 1 1 0 0,0 0-1 0 0,1 0 0 0 0,-1-1 1 0 0,1 1-1 0 0,0-1 0 0 0,-1 1 1 0 0,1-1-1 0 0,0 0 0 0 0,0 1 1 0 0,1-1-10 0 0,10 1 91 0 0,0-1-1 0 0,0 0 1 0 0,0-1 0 0 0,0 0-1 0 0,0-1 1 0 0,0-1 0 0 0,0 0-1 0 0,-1-1 1 0 0,1 0 0 0 0,5-3-91 0 0,0-7-2465 0 0,-13-1-8017 0 0,-5 11 8041 0 0,1-1-8785 0 0</inkml:trace>
  <inkml:trace contextRef="#ctx0" brushRef="#br0" timeOffset="481.294">0 416 3905 0 0,'0'0'1481'0'0,"0"0"-76"0"0,0 0 167 0 0,0 0 114 0 0,0 0 4 0 0,0 0-71 0 0,0 0-205 0 0,0 0-240 0 0,0 0-140 0 0,0 0-141 0 0,0 0-131 0 0,0 0-30 0 0,0 0 9 0 0,17-8 3 0 0,99-58 1230 0 0,66-83 219 0 0,-162 126-1956 0 0,-19 23-244 0 0,-1 0 18 0 0,0 0-2 0 0,0 0-1 0 0,0 0-5 0 0,9 11 107 0 0,-1 1 0 0 0,0 0 0 0 0,-1 0 0 0 0,0 1 0 0 0,-1 0 0 0 0,0 0 0 0 0,-1 1 0 0 0,-1-1 0 0 0,0 1 0 0 0,-1 0 0 0 0,0 0 0 0 0,0 15-110 0 0,15 18 71 0 0,-7-32-2798 0 0,-8-15-3421 0 0,-3 0 3289 0 0,1 0-9069 0 0</inkml:trace>
  <inkml:trace contextRef="#ctx0" brushRef="#br0" timeOffset="831.781">756 566 7250 0 0,'0'0'3086'0'0,"0"0"-1474"0"0,0 0-548 0 0,0 0 64 0 0,0 0 101 0 0,0 0 12 0 0,0 0-125 0 0,0 0-171 0 0,0 0-171 0 0,0 0-131 0 0,0 0-92 0 0,0 0-108 0 0,-35 34-71 0 0,-105 105-47 0 0,89-66 60 0 0,49-61-307 0 0,0-7-45 0 0,0 0 1 0 0,0 0-1 0 0,1 0 0 0 0,0 0 0 0 0,0 1 1 0 0,0-1-1 0 0,0 0 0 0 0,1 1 0 0 0,0-1 1 0 0,0 0-1 0 0,1 1 0 0 0,-1-1 0 0 0,1 0 1 0 0,0 0-1 0 0,1 1 0 0 0,-1-1 0 0 0,1 0 0 0 0,0 0 1 0 0,0-1-1 0 0,1 1 0 0 0,-1 0 0 0 0,1-1 1 0 0,0 1-1 0 0,1-1 0 0 0,-1 0 0 0 0,1 0 1 0 0,-1 0-1 0 0,4 2-33 0 0,5-1-53 0 0,0-1 1 0 0,0 0 0 0 0,0-1-1 0 0,1 0 1 0 0,-1-1-1 0 0,1 0 1 0 0,0-1-1 0 0,-1 0 1 0 0,1-1-1 0 0,0-1 1 0 0,0 0-1 0 0,-1-1 1 0 0,1 0 0 0 0,-1-1-1 0 0,1 0 1 0 0,-1-1-1 0 0,0 0 1 0 0,0-1-1 0 0,-1-1 1 0 0,1 0-1 0 0,8-6 53 0 0,36-18-3428 0 0,-24 7-4645 0 0,-21 14-2497 0 0</inkml:trace>
  <inkml:trace contextRef="#ctx0" brushRef="#br0" timeOffset="1143.916">1035 674 6353 0 0,'0'0'1978'0'0,"0"0"-502"0"0,0 0-78 0 0,0 0 110 0 0,0 0 5 0 0,0 0-128 0 0,0 0-288 0 0,0 0-281 0 0,-16 32-195 0 0,-50 100-119 0 0,64-130-475 0 0,1 0 1 0 0,-1 0 0 0 0,1 0 0 0 0,-1 0 0 0 0,1 0-1 0 0,0 0 1 0 0,0 0 0 0 0,0 1 0 0 0,0-1 0 0 0,0 0-1 0 0,0 1 1 0 0,1-1 0 0 0,-1 1 0 0 0,1-1 0 0 0,-1 0-1 0 0,1 1 1 0 0,0-1 0 0 0,0 1 0 0 0,0-1 0 0 0,0 1-1 0 0,1-1 1 0 0,-1 1 0 0 0,1-1 0 0 0,0 1 0 0 0,0 0-28 0 0,2 4 158 0 0,1-2-3 0 0,0 0-1 0 0,0 0 1 0 0,1 0-1 0 0,0 0 0 0 0,0-1 1 0 0,0 0-1 0 0,0 0 1 0 0,0 0-1 0 0,1-1 1 0 0,0 1-1 0 0,0-1 1 0 0,0-1-1 0 0,0 1 1 0 0,0-1-1 0 0,0 0 0 0 0,1 0 1 0 0,-1-1-1 0 0,1 0 1 0 0,-1 0-1 0 0,1 0 1 0 0,-1-1-1 0 0,1 0 1 0 0,0-1-1 0 0,-1 1 1 0 0,1-1-1 0 0,5-2-154 0 0,7 3 262 0 0,-8 0-157 0 0,0-1-1 0 0,0 0 1 0 0,0 0 0 0 0,0-1-1 0 0,0-1 1 0 0,-1 0-1 0 0,1 0 1 0 0,-1-1-1 0 0,1-1 1 0 0,-1 0-1 0 0,-1 0 1 0 0,1-1 0 0 0,-1 0-1 0 0,0 0 1 0 0,0-1-1 0 0,0 0 1 0 0,-1-1-1 0 0,-1 0 1 0 0,1 0-1 0 0,-1-1 1 0 0,0 0-1 0 0,-1 0 1 0 0,0 0 0 0 0,-1-1-1 0 0,0 0 1 0 0,0 0-1 0 0,-1-1 1 0 0,0 1-1 0 0,-1-1 1 0 0,-1 1-1 0 0,1-1 1 0 0,-1 0-1 0 0,-1-1-104 0 0,-1 6-17 0 0,0 0-1 0 0,-1 0 0 0 0,1 0 0 0 0,-1 0 0 0 0,-1 0 0 0 0,1 0 0 0 0,-1 1 0 0 0,0-1 0 0 0,0 0 0 0 0,-1 1 0 0 0,1 0 0 0 0,-1-1 0 0 0,-1 1 0 0 0,1 0 0 0 0,-1 1 0 0 0,1-1 0 0 0,-1 1 1 0 0,-1-1-1 0 0,1 1 0 0 0,-1 0 0 0 0,1 1 0 0 0,-1-1 0 0 0,0 1 0 0 0,0 0 0 0 0,-1 0 0 0 0,1 0 0 0 0,-1 1 0 0 0,1 0 0 0 0,-1 0 0 0 0,0 0 0 0 0,0 1 0 0 0,0 0 0 0 0,-4 0 18 0 0,-1-1-276 0 0,0 1 0 0 0,1 0-1 0 0,-1 1 1 0 0,0 1-1 0 0,0-1 1 0 0,1 2 0 0 0,-1-1-1 0 0,1 1 1 0 0,-1 1-1 0 0,1 0 1 0 0,-5 3 276 0 0,-10 7-4630 0 0,0 3-3595 0 0,17-10-2516 0 0</inkml:trace>
  <inkml:trace contextRef="#ctx0" brushRef="#br0" timeOffset="1498.709">1640 539 11122 0 0,'0'0'2576'0'0,"0"0"-737"0"0,0 0-430 0 0,0 0-186 0 0,0 0-161 0 0,0 0-162 0 0,0 0-113 0 0,0 0-100 0 0,0 0-126 0 0,0 0-98 0 0,0 0-102 0 0,0 0-118 0 0,0 0-76 0 0,-22 11-49 0 0,-64 34-66 0 0,85-45-50 0 0,0 0 0 0 0,0 0 0 0 0,0 1 0 0 0,0-1 0 0 0,0 0 0 0 0,0 0 0 0 0,0 1 0 0 0,0-1 0 0 0,0 0 0 0 0,0 1 0 0 0,0-1 0 0 0,0 1 0 0 0,0-1 0 0 0,0 1 0 0 0,0 0 0 0 0,0-1 0 0 0,0 1 0 0 0,1 0 0 0 0,-1 0 0 0 0,0-1 0 0 0,0 1 0 0 0,1 0 0 0 0,-1 0 0 0 0,1 0 0 0 0,-1 0 0 0 0,1 0 0 0 0,-1 0 0 0 0,1 0 0 0 0,0 0 0 0 0,-1 0 0 0 0,1 0 0 0 0,0 0 0 0 0,0 0 0 0 0,0 0 0 0 0,0 0 0 0 0,0 1 0 0 0,0-1 0 0 0,0 0 0 0 0,0 0 0 0 0,0 0 0 0 0,0 0 0 0 0,1 1-2 0 0,0 2 3 0 0,59 59 466 0 0,-53-57-412 0 0,-1 0 0 0 0,0 0 0 0 0,-1 1-1 0 0,0 0 1 0 0,0 0 0 0 0,0 0-1 0 0,-1 1 1 0 0,0-1 0 0 0,0 1-1 0 0,-1 0 1 0 0,0 0 0 0 0,-1 1-1 0 0,1-1 1 0 0,-2 0 0 0 0,1 1-1 0 0,-1-1 1 0 0,0 1 0 0 0,-1 4-57 0 0,1-8 43 0 0,-1 1 0 0 0,0-1 0 0 0,0 1 1 0 0,-1-1-1 0 0,1 1 0 0 0,-1-1 0 0 0,0 0 1 0 0,0 1-1 0 0,-1-1 0 0 0,0 0 0 0 0,0 0 0 0 0,0 0 1 0 0,-1 0-1 0 0,1 0 0 0 0,-1-1 0 0 0,0 1 1 0 0,0-1-1 0 0,-1 1 0 0 0,0-1 0 0 0,1 0 1 0 0,-1-1-1 0 0,-1 1 0 0 0,1-1 0 0 0,-1 1-43 0 0,-55 27 13 0 0,30-27-5330 0 0,30-5-382 0 0,0-2-5897 0 0</inkml:trace>
  <inkml:trace contextRef="#ctx0" brushRef="#br0" timeOffset="1816.497">1989 443 9914 0 0,'0'0'1881'0'0,"0"0"-373"0"0,0 0-179 0 0,0 0-71 0 0,0 0-60 0 0,-21 34-93 0 0,-65 106-179 0 0,41-36 285 0 0,42-98-1172 0 0,0 1 0 0 0,0 0 0 0 0,1 0 0 0 0,0 0 0 0 0,0 0 0 0 0,1 0 0 0 0,-1 1 0 0 0,2-1 1 0 0,-1 0-1 0 0,1 1 0 0 0,0-1 0 0 0,1 1 0 0 0,-1-1 0 0 0,2 0 0 0 0,-1 0 0 0 0,1 1 0 0 0,0-1 0 0 0,0 0 0 0 0,1 0 1 0 0,0-1-1 0 0,0 1 0 0 0,1-1 0 0 0,0 1 0 0 0,0-1 0 0 0,0 0 0 0 0,1 0 0 0 0,0-1 0 0 0,0 1 0 0 0,0-1 0 0 0,1-1 1 0 0,-1 1-1 0 0,4 2-39 0 0,1-4 124 0 0,0 0 1 0 0,0-1-1 0 0,0 0 0 0 0,1 0 1 0 0,-1-1-1 0 0,0-1 1 0 0,1 1-1 0 0,-1-2 1 0 0,1 1-1 0 0,-1-1 1 0 0,0-1-1 0 0,0 0 1 0 0,0-1-1 0 0,0 0 1 0 0,0 0-1 0 0,0-1 1 0 0,-1 0-1 0 0,1-1 1 0 0,-1 0-1 0 0,0 0 0 0 0,-1-1 1 0 0,1 0-1 0 0,-1-1 1 0 0,0 1-1 0 0,-1-2 1 0 0,0 1-1 0 0,0-1 1 0 0,0 0-1 0 0,-1-1 1 0 0,1-2-125 0 0,1 0 21 0 0,0-1 1 0 0,-1 0 0 0 0,0 0-1 0 0,-1-1 1 0 0,0 0 0 0 0,-1 0-1 0 0,-1 0 1 0 0,0-1 0 0 0,0 1-1 0 0,-2-1 1 0 0,0 0-1 0 0,0 0 1 0 0,-1-11-22 0 0,0 18-80 0 0,0 0-1 0 0,0-1 0 0 0,-1 1 1 0 0,0 0-1 0 0,0-1 0 0 0,-1 1 1 0 0,0 0-1 0 0,0 0 1 0 0,-1-1-1 0 0,0 1 0 0 0,0 0 1 0 0,-1 0-1 0 0,1 1 0 0 0,-2-1 1 0 0,1 0-1 0 0,-1 1 1 0 0,0 0-1 0 0,0 0 0 0 0,0 0 1 0 0,-1 0-1 0 0,0 1 0 0 0,0 0 1 0 0,-1 0-1 0 0,0 0 1 0 0,1 1-1 0 0,-1 0 0 0 0,-1 0 1 0 0,1 0-1 0 0,-1 1 0 0 0,1 0 1 0 0,-1 0-1 0 0,0 0 1 0 0,-3 0 80 0 0,-28 2-3607 0 0,27 1 163 0 0,-5 0-7976 0 0</inkml:trace>
  <inkml:trace contextRef="#ctx0" brushRef="#br0" timeOffset="2082.516">1823 732 14451 0 0,'0'0'2275'0'0,"0"0"-393"0"0,0 0-216 0 0,0 0-231 0 0,0 0-230 0 0,0 0-185 0 0,35-11-209 0 0,109-37-177 0 0,-16 19 591 0 0,-127 29-1222 0 0,1 0 0 0 0,-1 0 0 0 0,1 0 0 0 0,-1 0 0 0 0,1 0 0 0 0,-1 0 0 0 0,1 0-1 0 0,-1 1 1 0 0,1-1 0 0 0,-1 1 0 0 0,1-1 0 0 0,-1 1 0 0 0,1-1 0 0 0,-1 1 0 0 0,0 0-1 0 0,1 0 1 0 0,-1 0 0 0 0,0-1 0 0 0,0 1 0 0 0,0 0 0 0 0,0 1 0 0 0,0-1 0 0 0,0 0 0 0 0,0 0-1 0 0,0 0 1 0 0,0 1 0 0 0,0-1 0 0 0,0 0 0 0 0,-1 1 0 0 0,1-1 0 0 0,-1 1 0 0 0,1-1-1 0 0,-1 1 1 0 0,1-1 0 0 0,-1 1 0 0 0,0-1 0 0 0,0 1 0 0 0,0-1 0 0 0,0 1 0 0 0,0-1 0 0 0,0 1-3 0 0,0 0-6 0 0,0 0 1 0 0,0 0-1 0 0,0 0 1 0 0,0 0-1 0 0,1-1 1 0 0,-1 1-1 0 0,1 0 1 0 0,-1 0-1 0 0,1 0 1 0 0,0-1-1 0 0,-1 1 1 0 0,1 0-1 0 0,0-1 1 0 0,0 1-1 0 0,0-1 1 0 0,0 1-1 0 0,1-1 1 0 0,-1 1-1 0 0,0-1 1 0 0,1 0 0 0 0,-1 0-1 0 0,0 0 1 0 0,1 0-1 0 0,0 0 1 0 0,-1 0-1 0 0,1 0 1 0 0,0 0-1 0 0,-1 0 1 0 0,1-1-1 0 0,0 1 1 0 0,0-1-1 0 0,-1 1 1 0 0,1-1-1 0 0,0 0 6 0 0,79-12-1720 0 0,-65 3-125 0 0,-8 4-787 0 0,0 0-3560 0 0,-3 2-5306 0 0</inkml:trace>
  <inkml:trace contextRef="#ctx0" brushRef="#br0" timeOffset="6665.887">2422 755 3121 0 0,'0'0'2406'0'0,"0"0"-406"0"0,0 0-128 0 0,0 0 14 0 0,0 0-159 0 0,0 0-305 0 0,0 0-335 0 0,0 0-295 0 0,0 0-204 0 0,0 0-105 0 0,0 0-69 0 0,0 0-43 0 0,30 0 3445 0 0,144-15 615 0 0,-234 27-4291 0 0,-90 14-61 0 0,120-22-20 0 0,30-4-55 0 0,0 0 2 0 0,0 0-19 0 0,21 0-58 0 0,135 0 59 0 0,-131-9-3476 0 0,-20 6-1196 0 0,-2 0-5486 0 0</inkml:trace>
  <inkml:trace contextRef="#ctx0" brushRef="#br0" timeOffset="7552.406">2736 563 2609 0 0,'0'0'2295'0'0,"0"0"-743"0"0,0 0-158 0 0,0 0 133 0 0,0 0 34 0 0,0 0-140 0 0,0 0-286 0 0,0 0-303 0 0,0 0-216 0 0,0 0-96 0 0,0 0-39 0 0,0 0-15 0 0,20 7 2707 0 0,78-48 26 0 0,-91 37-3117 0 0,1 0 0 0 0,0 1 0 0 0,1 0-1 0 0,-1 0 1 0 0,1 1 0 0 0,-1 0 0 0 0,1 0 0 0 0,-1 1 0 0 0,1 1 0 0 0,0-1 0 0 0,0 1 0 0 0,7 1-82 0 0,-11 3 39 0 0,0-1 0 0 0,0 0 0 0 0,-1 1 0 0 0,1 0 0 0 0,-1 0 0 0 0,0 0 0 0 0,0 1 1 0 0,0 0-1 0 0,0-1 0 0 0,-1 1 0 0 0,0 0 0 0 0,0 1 0 0 0,0-1 0 0 0,1 4-39 0 0,0-2 42 0 0,8 21 62 0 0,-1 1 1 0 0,-2-1-1 0 0,0 1 0 0 0,-2 1 1 0 0,-1 0-1 0 0,-2 0 0 0 0,-1 0 0 0 0,-1 0 1 0 0,-1 0-1 0 0,-2 1 0 0 0,-3 21-104 0 0,1-25 9 0 0,-1 0 0 0 0,-1-1 0 0 0,-1 1 0 0 0,-2-1 0 0 0,0 0-1 0 0,-2-1 1 0 0,-1 0 0 0 0,0-1 0 0 0,-2 0 0 0 0,-1 0 0 0 0,-1-2 0 0 0,-1 0 0 0 0,-1 0 0 0 0,0-2-1 0 0,-19 17-8 0 0,31-32-2 0 0,-1-1 0 0 0,0 0 0 0 0,0 0 0 0 0,0 0 0 0 0,0 0 0 0 0,-1-1-1 0 0,1 0 1 0 0,-1 0 0 0 0,0-1 0 0 0,0 0 0 0 0,0 0 0 0 0,0-1 0 0 0,0 0-1 0 0,0 0 1 0 0,-1 0 0 0 0,1-1 0 0 0,0 0 0 0 0,-6-1 2 0 0,10-2 1 0 0,-1 0 1 0 0,1 0-1 0 0,0-1 1 0 0,0 1-1 0 0,0-1 1 0 0,0 0-1 0 0,1 0 1 0 0,-1 0-1 0 0,1 0 0 0 0,0 0 1 0 0,0 0-1 0 0,1 0 1 0 0,-1-1-1 0 0,1 1 1 0 0,0-1-1 0 0,0 1 1 0 0,0-1-1 0 0,1 0 1 0 0,0 1-1 0 0,0-1 1 0 0,0 1-1 0 0,0-1 1 0 0,1 0-1 0 0,0 1 0 0 0,0-1 1 0 0,0 1-1 0 0,0-1 1 0 0,1 1-1 0 0,-1 0 1 0 0,2-2-2 0 0,9-17-17 0 0,0 2-1 0 0,2 0 1 0 0,0 0 0 0 0,1 1 0 0 0,2 1-1 0 0,-1 0 1 0 0,2 2 0 0 0,1 0 0 0 0,18-14 17 0 0,42-41-1755 0 0,-62 53-1186 0 0,-7 7-4241 0 0,-4 5-4336 0 0</inkml:trace>
  <inkml:trace contextRef="#ctx0" brushRef="#br0" timeOffset="8062.432">2725 216 3313 0 0,'0'0'1337'0'0,"0"0"-294"0"0,0 0 27 0 0,0 0 122 0 0,0 0 11 0 0,0 0-88 0 0,0 0-72 0 0,0 0-60 0 0,0 0 26 0 0,0 0 23 0 0,0 0-97 0 0,0 0-96 0 0,13-5-59 0 0,107-52 2000 0 0,-24-8-604 0 0,-29 4-817 0 0,-51 102-830 0 0,6 114 413 0 0,-1-86-1680 0 0,-15-66-487 0 0,0-2-4830 0 0,-4 3-5334 0 0</inkml:trace>
  <inkml:trace contextRef="#ctx0" brushRef="#br0" timeOffset="9661.543">3432 424 0 0 0,'0'0'661'0'0,"0"0"196"0"0,0 0 110 0 0,0 0 94 0 0,0 0 158 0 0,0 0 71 0 0,0 0-47 0 0,1-12 7851 0 0,-8 12-8703 0 0,-1 0 0 0 0,1 0 0 0 0,-1 0 0 0 0,1 1 0 0 0,-1 0 0 0 0,1 0 0 0 0,0 1 0 0 0,-1 0 0 0 0,1 1 0 0 0,0-1 0 0 0,0 1 1 0 0,0 1-392 0 0,-55 27 1262 0 0,60-29-1229 0 0,1-1 0 0 0,-1 1 0 0 0,1 0-1 0 0,0-1 1 0 0,-1 1 0 0 0,1 0-1 0 0,0 0 1 0 0,0 0 0 0 0,1 0-1 0 0,-1 0 1 0 0,0 0 0 0 0,1 0 0 0 0,-1 0-1 0 0,1 0 1 0 0,-1 0 0 0 0,1 0-1 0 0,0 0 1 0 0,0 0 0 0 0,0 0-1 0 0,0 0 1 0 0,0 1 0 0 0,1-1 0 0 0,-1 0-1 0 0,1 0 1 0 0,-1 0-33 0 0,3 4 46 0 0,0-1-1 0 0,0 0 1 0 0,0 0 0 0 0,1 0-1 0 0,-1 0 1 0 0,1 0 0 0 0,0-1-1 0 0,1 1 1 0 0,-1-1 0 0 0,1 0-1 0 0,0-1 1 0 0,0 1 0 0 0,0-1-1 0 0,0 0 1 0 0,1 0 0 0 0,-1 0-1 0 0,1-1 1 0 0,-1 0 0 0 0,1 0-1 0 0,5 0-45 0 0,-3 0 33 0 0,0 1 0 0 0,0-1 0 0 0,0 1-1 0 0,0 1 1 0 0,-1 0 0 0 0,0 0 0 0 0,1 0-1 0 0,-1 0 1 0 0,-1 1 0 0 0,1 1 0 0 0,0 0-33 0 0,-2 0 2 0 0,-2-4 45 0 0,-1-1 1 0 0,0 1 0 0 0,0 0 0 0 0,0 0 0 0 0,0 0 0 0 0,0 0 0 0 0,0 0 0 0 0,-1 0-1 0 0,1 1 1 0 0,-1-1 0 0 0,1 0 0 0 0,-1 1 0 0 0,0-1 0 0 0,0 1 0 0 0,0 0-1 0 0,0-1 1 0 0,-1 1 0 0 0,1 0 0 0 0,-1-1 0 0 0,1 1 0 0 0,-1 0 0 0 0,0 0 0 0 0,0-1-1 0 0,0 1 1 0 0,-1 0 0 0 0,1 0 0 0 0,-1-1 0 0 0,1 1 0 0 0,-1 0 0 0 0,0-1-1 0 0,0 1 1 0 0,0 0 0 0 0,-1 1-48 0 0,-76 71 974 0 0,62-64-973 0 0,-2-2 0 0 0,1 0 1 0 0,-1 0-1 0 0,-1-2 0 0 0,0 0 1 0 0,0-1-1 0 0,-5 0-1 0 0,23-5-36 0 0,1-1 1 0 0,-1 0-1 0 0,0 1 0 0 0,1-1 1 0 0,-1 1-1 0 0,1-1 0 0 0,-1 0 1 0 0,1 0-1 0 0,-1 1 0 0 0,0-1 1 0 0,1 0-1 0 0,-1 0 0 0 0,0 0 1 0 0,1 0-1 0 0,-1 0 0 0 0,0 0 1 0 0,1 0-1 0 0,-1 0 0 0 0,0 0 1 0 0,1 0-1 0 0,-1 0 0 0 0,0 0 1 0 0,1 0-1 0 0,-1-1 0 0 0,1 1 1 0 0,-1 0-1 0 0,0 0 0 0 0,1-1 1 0 0,-1 1-1 0 0,1 0 0 0 0,-1-1 1 0 0,1 1-1 0 0,-1-1 0 0 0,1 1 1 0 0,-1 0-1 0 0,1-1 0 0 0,-1 1 1 0 0,1-1-1 0 0,0 0 0 0 0,-1 1 1 0 0,1-1-1 0 0,0 1 0 0 0,-1-1 1 0 0,1 1-1 0 0,0-1 0 0 0,0 0 1 0 0,-1 1-1 0 0,1-1 0 0 0,0 0 1 0 0,0 1-1 0 0,0-1 0 0 0,0 0 1 0 0,0 1-1 0 0,0-1 0 0 0,0 0 1 0 0,0 1-1 0 0,0-1 0 0 0,0 0 1 0 0,1 1-1 0 0,-1-1 0 0 0,0 1 1 0 0,0-1-1 0 0,1 0 0 0 0,-1 1 1 0 0,0-1 35 0 0,12-21-3878 0 0,1 6-4401 0 0,-4 8-3129 0 0</inkml:trace>
  <inkml:trace contextRef="#ctx0" brushRef="#br0" timeOffset="9863.164">3672 628 13123 0 0,'0'0'1175'0'0,"0"0"-258"0"0,0 0-26 0 0,0 0 79 0 0,0 0-74 0 0,0 0-189 0 0,0 0-247 0 0,0 0-202 0 0,0 0-132 0 0,0 0-62 0 0,0 0-31 0 0,0 0-63 0 0,0 0-26 0 0,-2 31-79 0 0,-10 93-124 0 0,13-87-973 0 0,6-36-3321 0 0,-5-1-1387 0 0,-1 0-1475 0 0</inkml:trace>
  <inkml:trace contextRef="#ctx0" brushRef="#br0" timeOffset="10033.381">3778 197 13707 0 0,'0'0'1456'0'0,"0"0"-728"0"0,0 0-240 0 0,0 0-71 0 0,0 0-17 0 0,0 0-240 0 0,0 0-400 0 0,0 0-184 0 0,0 0-65 0 0,0 0 1 0 0,0 0 112 0 0,0 0-200 0 0,0 0-672 0 0,60 27-1521 0 0,-54-8-3320 0 0,-6-8 1432 0 0</inkml:trace>
  <inkml:trace contextRef="#ctx0" brushRef="#br0" timeOffset="10449.148">3738 809 6601 0 0,'0'0'1842'0'0,"0"0"-356"0"0,0 0 61 0 0,0 0 283 0 0,0 0 14 0 0,0 0-249 0 0,0 0-363 0 0,0 0-297 0 0,0 0-183 0 0,0 0-116 0 0,0 0-69 0 0,0 0-88 0 0,0 0-71 0 0,26-22-63 0 0,79-69-54 0 0,-45 19 333 0 0,-22-5-81 0 0,-22 204-846 0 0,-14-116 375 0 0,0 0-1 0 0,1 0 0 0 0,1-1 0 0 0,-1 1 1 0 0,1-1-1 0 0,1 0 0 0 0,0 0 0 0 0,1-1 1 0 0,0 1-1 0 0,0-1 0 0 0,0-1 0 0 0,2 1 1 0 0,-1-1-1 0 0,2 1-71 0 0,-8-8 47 0 0,0 0 0 0 0,0 0 0 0 0,0 0 0 0 0,1-1 0 0 0,-1 1 0 0 0,0 0 0 0 0,0-1 0 0 0,1 1 0 0 0,-1-1 0 0 0,0 1 0 0 0,1-1 0 0 0,-1 0 0 0 0,1 1 0 0 0,-1-1 0 0 0,0 0 0 0 0,1 0 0 0 0,-1 0 0 0 0,1 0 0 0 0,-1 0 0 0 0,0 0 0 0 0,1-1 0 0 0,-1 1 0 0 0,1 0 0 0 0,-1-1 0 0 0,0 1 0 0 0,1-1 0 0 0,-1 1 0 0 0,0-1 0 0 0,0 0 0 0 0,0 1 0 0 0,1-1 0 0 0,-1 0 0 0 0,0 0 0 0 0,0 0 0 0 0,0 0 0 0 0,0 0 0 0 0,0 0 0 0 0,0 0 0 0 0,-1 0 0 0 0,1-1 0 0 0,0 1 0 0 0,0 0 0 0 0,-1-1-47 0 0,26-63 280 0 0,-23 53-438 0 0,8-54-2467 0 0,-8 40-5456 0 0,-3 18-3687 0 0</inkml:trace>
  <inkml:trace contextRef="#ctx0" brushRef="#br0" timeOffset="10766.733">4308 347 15043 0 0,'0'0'1188'0'0,"0"0"-158"0"0,0 0 26 0 0,0 0 3 0 0,0 0-104 0 0,0 0-160 0 0,0 0-214 0 0,0 0-193 0 0,0 0-128 0 0,0 0-69 0 0,-25 36-61 0 0,-76 115-46 0 0,97-148-78 0 0,1 1 1 0 0,1-1 0 0 0,-1 1 0 0 0,0-1 0 0 0,1 1-1 0 0,-1 0 1 0 0,1 0 0 0 0,0 0 0 0 0,1 0 0 0 0,-1 0-1 0 0,1 0 1 0 0,-1 0 0 0 0,1 1 0 0 0,0-1 0 0 0,1 0-1 0 0,-1 1 1 0 0,1-1 0 0 0,0 2-7 0 0,1 6 20 0 0,-2-6-14 0 0,0 0 1 0 0,0 0-1 0 0,1 0 0 0 0,0 1 0 0 0,0-1 1 0 0,0 0-1 0 0,1 0 0 0 0,0 0 0 0 0,0 0 1 0 0,1 0-1 0 0,-1 0 0 0 0,1 0 0 0 0,1 0 1 0 0,-1-1-1 0 0,1 1 0 0 0,0-1 0 0 0,0 0 1 0 0,0 1-1 0 0,1-1 0 0 0,0-1 0 0 0,0 1 1 0 0,0-1-1 0 0,1 1 0 0 0,-1-1 0 0 0,1 0 0 0 0,0-1 1 0 0,0 1-1 0 0,4 1-6 0 0,0-2 74 0 0,0 0-1 0 0,0 0 1 0 0,0-1 0 0 0,0 0 0 0 0,0 0 0 0 0,1-1-1 0 0,-1 0 1 0 0,1-1 0 0 0,-1 0 0 0 0,0-1-1 0 0,1 0 1 0 0,-1 0 0 0 0,0-1 0 0 0,1 0-1 0 0,-1-1 1 0 0,0 0 0 0 0,0 0 0 0 0,-1-1-1 0 0,1 0 1 0 0,-1 0 0 0 0,0-1 0 0 0,0 0 0 0 0,0-1-1 0 0,-1 0 1 0 0,0 0 0 0 0,0 0 0 0 0,0-1-1 0 0,-1 0 1 0 0,0-1 0 0 0,0 1 0 0 0,-1-1-1 0 0,1-3-73 0 0,0 4 33 0 0,-2 0-1 0 0,1-1 1 0 0,-1 1-1 0 0,0-1 1 0 0,-1 0-1 0 0,0 0 1 0 0,0-1-1 0 0,-1 1 1 0 0,0 0 0 0 0,0-1-1 0 0,-1 0 1 0 0,0 1-1 0 0,0-1 1 0 0,-1 0-1 0 0,0 1 1 0 0,-2-8-33 0 0,1 13-95 0 0,-1 1 0 0 0,1-1 0 0 0,-1 0 0 0 0,0 0 0 0 0,0 0 0 0 0,0 1 0 0 0,0-1 0 0 0,0 1 1 0 0,-1 0-1 0 0,1 0 0 0 0,-1 0 0 0 0,0 0 0 0 0,1 0 0 0 0,-1 0 0 0 0,0 1 0 0 0,0-1 0 0 0,0 1 1 0 0,0 0-1 0 0,0 0 0 0 0,-1 0 0 0 0,1 0 0 0 0,0 0 0 0 0,-3 1 95 0 0,-22-4-3523 0 0,2 3-3624 0 0,12 1-4614 0 0</inkml:trace>
  <inkml:trace contextRef="#ctx0" brushRef="#br0" timeOffset="11054.384">4092 640 10346 0 0,'0'0'2346'0'0,"0"0"-372"0"0,0 0-76 0 0,0 0-73 0 0,0 0-242 0 0,0 0-294 0 0,0 0-313 0 0,0 0-245 0 0,0 0-177 0 0,0 0-116 0 0,0 0-83 0 0,33-14-73 0 0,98-40-86 0 0,-80 41 30 0 0,-3 28-100 0 0,-37-6-86 0 0,-6-3-37 0 0,1-1 1 0 0,0 1-1 0 0,0-1 1 0 0,0 0-1 0 0,0-1 1 0 0,1 0 0 0 0,0 0-1 0 0,0 0 1 0 0,0-1-1 0 0,0 0 1 0 0,1 0-1 0 0,-1-1 1 0 0,1 0-1 0 0,-1 0 1 0 0,1-1-1 0 0,4 1-3 0 0,-6-2-341 0 0,3-2-614 0 0,-7-5-6504 0 0,-2 4-4010 0 0</inkml:trace>
  <inkml:trace contextRef="#ctx0" brushRef="#br0" timeOffset="11817.694">4295 0 4953 0 0,'0'0'2465'0'0,"0"0"-1327"0"0,0 0-499 0 0,0 0-20 0 0,0 0 112 0 0,0 0 168 0 0,0 0 130 0 0,0 0 14 0 0,0 0-53 0 0,0 0-145 0 0,0 0-182 0 0,0 0-103 0 0,0 0-76 0 0,18 8-56 0 0,56 23-33 0 0,24 11 1450 0 0,-56 26-589 0 0,-35-51-909 0 0,3 14-99 0 0,-2 0 1 0 0,-1 0-1 0 0,-1 0 1 0 0,-1 1-1 0 0,-2-1 1 0 0,-1 1-1 0 0,-2 15-248 0 0,10 99 310 0 0,-5-97-145 0 0,-2 1 0 0 0,-2 0 0 0 0,-2-1 0 0 0,-3 7-165 0 0,-9 141 727 0 0,12-176-605 0 0,2 23 2466 0 0,-55-51-2201 0 0,-190 30-164 0 0,234-27-1455 0 0,10-2-2951 0 0,0 4 2755 0 0,0-2-10788 0 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59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270 412 0 0 0,'0'0'1692'0'0,"0"0"-95"0"0,0 0-89 0 0,0 0 3 0 0,0 0 157 0 0,0 0 98 0 0,0 0-116 0 0,0 0-191 0 0,0 0-308 0 0,0 0-328 0 0,0 0-259 0 0,-5 0-184 0 0,-4-1-326 0 0,10 2-8 0 0,-1-1-1 0 0,0 0 1 0 0,0 0 0 0 0,0 0-1 0 0,1 1 1 0 0,-1-1 0 0 0,0 0-1 0 0,0 0 1 0 0,0 1 0 0 0,0-1-1 0 0,0 0 1 0 0,0 0 0 0 0,1 1-1 0 0,-1-1 1 0 0,0 0 0 0 0,0 1-1 0 0,0-1 1 0 0,0 0 0 0 0,0 0-1 0 0,0 1 1 0 0,0-1 0 0 0,0 0-1 0 0,0 1 1 0 0,0-1-1 0 0,0 0 1 0 0,-1 0 0 0 0,1 1-1 0 0,0-1 1 0 0,0 0 0 0 0,0 0-1 0 0,0 1 1 0 0,0-1 0 0 0,0 0-1 0 0,-1 0 1 0 0,1 1-46 0 0,28 18 863 0 0,0-1 0 0 0,2-2 0 0 0,0 0 0 0 0,0-2 0 0 0,2-1 0 0 0,9 1-863 0 0,115 18 1011 0 0,-148-32-982 0 0,3 1 35 0 0,1-1 0 0 0,-1 0 1 0 0,1-1-1 0 0,-1 0 0 0 0,0 0 0 0 0,1-1 0 0 0,-1-1 0 0 0,0 0 1 0 0,0 0-1 0 0,-1-1 0 0 0,1-1 0 0 0,-1 0 0 0 0,2-1-64 0 0,-2-2 48 0 0,0-2-1 0 0,-1 1 1 0 0,0-1-1 0 0,-1-1 1 0 0,0 1-1 0 0,0-2 1 0 0,-1 1-1 0 0,-1-1 1 0 0,0 0-1 0 0,0 0 1 0 0,-1 0-1 0 0,-1-1 1 0 0,0 0-1 0 0,-1 0 1 0 0,0 0-1 0 0,-1 0 1 0 0,-1-1-1 0 0,0 1 1 0 0,0 0-1 0 0,-2-1 0 0 0,1 1 1 0 0,-2-1-1 0 0,-1-5-47 0 0,1 4-2 0 0,-2 0 0 0 0,1 0-1 0 0,-2 0 1 0 0,0 1-1 0 0,0 0 1 0 0,-2 0-1 0 0,0 0 1 0 0,0 1-1 0 0,-1 0 1 0 0,-1 0-1 0 0,0 1 1 0 0,0 0-1 0 0,-8-6 3 0 0,14 14-9 0 0,-1 1 0 0 0,1-1 0 0 0,-1 1-1 0 0,1 1 1 0 0,-1-1 0 0 0,0 0 0 0 0,0 1-1 0 0,0 0 1 0 0,0 0 0 0 0,-1 0 0 0 0,1 0-1 0 0,-1 1 1 0 0,1-1 0 0 0,-1 1 0 0 0,1 0-1 0 0,-1 1 1 0 0,1-1 0 0 0,-1 1 0 0 0,0 0-1 0 0,1 0 1 0 0,-1 0 0 0 0,0 1-1 0 0,1 0 1 0 0,-1 0 0 0 0,0 0 0 0 0,1 0-1 0 0,0 1 1 0 0,-1-1 0 0 0,1 1 0 0 0,0 1-1 0 0,0-1 1 0 0,0 0 0 0 0,0 1 0 0 0,0 0-1 0 0,-3 3 10 0 0,-12 12-3 0 0,1 1-1 0 0,0 1 0 0 0,2 0 1 0 0,0 2-1 0 0,2-1 0 0 0,0 2 1 0 0,1 0-1 0 0,1 1 0 0 0,2 0 1 0 0,0 1-1 0 0,2 0 0 0 0,-3 12 4 0 0,-46 256 274 0 0,53-261-228 0 0,-2 49 50 0 0,-4-1 0 0 0,-4-1 0 0 0,-3 0 0 0 0,-3-1 0 0 0,-4 0 1 0 0,-3-2-1 0 0,-25 45-96 0 0,49-112 18 0 0,-1-1 0 0 0,1 1 1 0 0,-2-1-1 0 0,1 0 0 0 0,-1 0 0 0 0,-1-1 1 0 0,1 0-1 0 0,-1 1 0 0 0,-1-2 1 0 0,1 1-1 0 0,-1-1 0 0 0,0 0 1 0 0,0 0-1 0 0,-1-1 0 0 0,0 0 1 0 0,0-1-1 0 0,0 1 0 0 0,0-1 1 0 0,-1-1-1 0 0,0 0 0 0 0,1 0 0 0 0,-1-1 1 0 0,0 0-1 0 0,0 0 0 0 0,-1-1 1 0 0,-4 0-19 0 0,10-4-14 0 0,1 0 0 0 0,-1 0 0 0 0,1 0 0 0 0,0-1 0 0 0,1 1 0 0 0,-1-1 0 0 0,0 0 0 0 0,1 0 0 0 0,0 0 0 0 0,0 0 0 0 0,0 0 0 0 0,1 0 0 0 0,-1-1 0 0 0,1 1 0 0 0,0 0 0 0 0,0-1 0 0 0,0 1 0 0 0,1-1 0 0 0,0 0 0 0 0,0 0 14 0 0,-7-122-1097 0 0,10 44-2596 0 0,-3 82 3610 0 0,1-22-4814 0 0,1 7-6566 0 0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49:53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827 251 8682 0 0,'0'0'1029'0'0,"0"0"-431"0"0,0 0-225 0 0,0 0 123 0 0,0 0 335 0 0,0 0 304 0 0,0 0 123 0 0,0 0-93 0 0,0 0-240 0 0,0 0-264 0 0,0 0-170 0 0,2-9-95 0 0,9-27-32 0 0,-9 27 0 0 0,-2 9 15 0 0,0 0-7 0 0,0 0-25 0 0,0 0-30 0 0,0 17 737 0 0,-35 178 708 0 0,18-126-1579 0 0,-72 289 224 0 0,50-215-390 0 0,-7-1-1 0 0,-43 88-16 0 0,59-160-1697 0 0,73-231-1239 0 0,102-318-5295 0 0,-60 158 6456 0 0,-52 195 2803 0 0,-14 41 488 0 0,-14 30 2992 0 0,-5 54-3885 0 0,0 1-60 0 0,0 0-83 0 0,0 0-89 0 0,0 0-88 0 0,0 0-65 0 0,0 12 237 0 0,-2 21-94 0 0,3 0-1 0 0,0-1 1 0 0,2 1 0 0 0,1-1-1 0 0,2 0 1 0 0,1 0 0 0 0,8 19-381 0 0,40 114 341 0 0,-7 3-1 0 0,-6 8-340 0 0,-38-159 16 0 0,1 8-10 0 0,1 0 1 0 0,1-1-1 0 0,1 0 0 0 0,1-1 1 0 0,1 0-1 0 0,1 0 0 0 0,6 7-6 0 0,-17-29 7 0 0,1-1 0 0 0,-1 1 0 0 0,0 0 0 0 0,0-1 0 0 0,1 1 0 0 0,-1-1 0 0 0,1 1 0 0 0,-1 0 0 0 0,1-1 0 0 0,-1 1 0 0 0,1-1 0 0 0,-1 1 0 0 0,1-1 0 0 0,-1 0 0 0 0,1 1 0 0 0,-1-1 0 0 0,1 1 0 0 0,0-1 0 0 0,-1 0 0 0 0,1 0 0 0 0,0 1 0 0 0,-1-1 0 0 0,1 0 0 0 0,0 0 0 0 0,-1 0 0 0 0,1 0 1 0 0,0 0-1 0 0,0 0 0 0 0,-1 0 0 0 0,1 0 0 0 0,0 0 0 0 0,-1 0 0 0 0,1 0 0 0 0,0 0 0 0 0,0 0 0 0 0,-1-1 0 0 0,1 1 0 0 0,0 0 0 0 0,-1 0 0 0 0,1-1 0 0 0,-1 1 0 0 0,1 0 0 0 0,0-1 0 0 0,-1 1 0 0 0,1-1 0 0 0,-1 1 0 0 0,1-1 0 0 0,-1 1 0 0 0,1-1 0 0 0,-1 0 0 0 0,0 1 0 0 0,1-1-7 0 0,20-40 914 0 0,-16 29-850 0 0,34-90 214 0 0,-4-2 1 0 0,-5-1-1 0 0,9-66-278 0 0,-4 19 43 0 0,-7-2 1 0 0,-2-43-44 0 0,-26 51-130 0 0,-1 145 94 0 0,0 0 1 0 0,1 0-1 0 0,-1 0 0 0 0,0 0 0 0 0,0 0 0 0 0,1 1 1 0 0,-1-1-1 0 0,0 0 0 0 0,0 0 0 0 0,0 1 0 0 0,0-1 1 0 0,0 1-1 0 0,0-1 0 0 0,0 1 0 0 0,0-1 0 0 0,-1 1 1 0 0,1 0-1 0 0,0-1 0 0 0,0 1 0 0 0,0 0 0 0 0,0 0 1 0 0,0 0-1 0 0,-1 0 0 0 0,1 0 0 0 0,0 0 0 0 0,0 0 1 0 0,0 0-1 0 0,0 0 0 0 0,-1 1 0 0 0,1-1 0 0 0,0 0 0 0 0,0 1 1 0 0,0-1-1 0 0,0 1 0 0 0,0-1 0 0 0,0 1 0 0 0,0 0 1 0 0,0-1-1 0 0,0 1 0 0 0,0 0 0 0 0,0 0 0 0 0,1 0 1 0 0,-1 0-1 0 0,0-1 0 0 0,0 1 0 0 0,0 1 36 0 0,-58 105-4944 0 0,46-79 304 0 0,5-10-5833 0 0</inkml:trace>
  <inkml:trace contextRef="#ctx0" brushRef="#br0" timeOffset="446.574">1659 686 6977 0 0,'0'0'1355'0'0,"0"0"-181"0"0,0 0 116 0 0,0 0 230 0 0,0 0 144 0 0,0 0-157 0 0,0 0-334 0 0,0 0-255 0 0,0 0-291 0 0,0 0-201 0 0,0 0-133 0 0,0 0-93 0 0,0 0-47 0 0,-5 23-5 0 0,-14 73-14 0 0,13 63 197 0 0,6-152-299 0 0,1 0 1 0 0,-1 0 0 0 0,1 0-1 0 0,0 0 1 0 0,1-1 0 0 0,0 1-1 0 0,0 0 1 0 0,0-1-1 0 0,1 1 1 0 0,0-1 0 0 0,0 0-1 0 0,0 0 1 0 0,1 0 0 0 0,0-1-1 0 0,0 1 1 0 0,1-1 0 0 0,-1 0-1 0 0,1 0 1 0 0,0 0 0 0 0,1-1-1 0 0,-1 0 1 0 0,1 0 0 0 0,0 0-1 0 0,0-1 1 0 0,0 1 0 0 0,0-2-1 0 0,1 1 1 0 0,-1-1 0 0 0,1 1-1 0 0,-1-2 1 0 0,1 1-1 0 0,0-1 1 0 0,1 0-33 0 0,-2-3 127 0 0,-1-1 0 0 0,0 0 0 0 0,0 0 0 0 0,0 0 0 0 0,0-1 0 0 0,-1 1 0 0 0,1-1 0 0 0,-1 0 0 0 0,0 0-1 0 0,0-1 1 0 0,0 1 0 0 0,-1-1 0 0 0,1 0 0 0 0,-1 0 0 0 0,-1 0 0 0 0,1 0 0 0 0,0-1-127 0 0,3-7 14 0 0,0-1-1 0 0,-1 1 1 0 0,0-1 0 0 0,-1 0-1 0 0,-1 0 1 0 0,0 0-1 0 0,-1-1 1 0 0,0 1 0 0 0,-1 0-1 0 0,-1-1 1 0 0,0 0 0 0 0,-1 1-1 0 0,-1 0 1 0 0,0-1 0 0 0,-1 1-1 0 0,-1 0 1 0 0,0 0 0 0 0,0 0-1 0 0,-2 1 1 0 0,1-1 0 0 0,-2 1-1 0 0,0 1 1 0 0,0-1 0 0 0,-2 1-1 0 0,1 0 1 0 0,-1 1-1 0 0,-1 0 1 0 0,0 1 0 0 0,0 0-1 0 0,-1 0 1 0 0,-1 1 0 0 0,1 1-1 0 0,-2 0 1 0 0,1 0-14 0 0,7 5-149 0 0,0 1-1 0 0,0 0 1 0 0,0 0-1 0 0,-1 1 1 0 0,1-1 0 0 0,0 1-1 0 0,-1 0 1 0 0,1 1-1 0 0,-1-1 1 0 0,1 1 0 0 0,-1 0-1 0 0,1 1 1 0 0,0-1-1 0 0,-1 1 1 0 0,1 0 0 0 0,-1 0-1 0 0,1 1 1 0 0,0-1-1 0 0,0 1 1 0 0,-2 1 149 0 0,-51 47-9196 0 0,49-36-1329 0 0</inkml:trace>
  <inkml:trace contextRef="#ctx0" brushRef="#br0" timeOffset="1048.376">2006 1122 2312 0 0,'0'0'3316'0'0,"0"0"-1381"0"0,0 0-391 0 0,0 0-6 0 0,0 0-168 0 0,0 0-328 0 0,0 0-324 0 0,0 0-203 0 0,0 0-29 0 0,0 0 65 0 0,0 0 60 0 0,0 0 7 0 0,7-14-6 0 0,56-104 1604 0 0,39-55 491 0 0,-72 127-2497 0 0,-30 46-213 0 0,0-1 0 0 0,0 1 1 0 0,1 0-1 0 0,-1-1 1 0 0,0 1-1 0 0,0 0 0 0 0,0-1 1 0 0,0 1-1 0 0,1-1 0 0 0,-1 1 1 0 0,0 0-1 0 0,0 0 0 0 0,1-1 1 0 0,-1 1-1 0 0,0 0 1 0 0,1-1-1 0 0,-1 1 0 0 0,0 0 1 0 0,1 0-1 0 0,-1 0 0 0 0,0-1 1 0 0,1 1-1 0 0,-1 0 0 0 0,0 0 1 0 0,1 0-1 0 0,-1 0 1 0 0,1 0-1 0 0,-1 0 0 0 0,0 0 1 0 0,1 0-1 0 0,-1 0 0 0 0,1 0 1 0 0,-1 0-1 0 0,0 0 0 0 0,1 0 1 0 0,-1 0-1 0 0,1 0 1 0 0,-1 0-1 0 0,0 0 0 0 0,1 0 1 0 0,-1 0-1 0 0,0 1 0 0 0,1-1 1 0 0,-1 0-1 0 0,0 0 0 0 0,1 0 1 0 0,-1 1-1 0 0,0-1 0 0 0,1 0 1 0 0,-1 1-1 0 0,0-1 1 0 0,0 0-1 0 0,1 0 0 0 0,-1 1 1 0 0,0-1-1 0 0,0 0 0 0 0,0 1 1 0 0,1-1-1 0 0,-1 1 0 0 0,0-1 1 0 0,0 0-1 0 0,0 1 1 0 0,0-1-1 0 0,0 1 0 0 0,0-1 1 0 0,0 0-1 0 0,0 1 0 0 0,0-1 1 0 0,0 1 2 0 0,11 31 50 0 0,2 98 364 0 0,-11-116-409 0 0,0 0 0 0 0,1 0 0 0 0,0 0-1 0 0,1-1 1 0 0,1 0 0 0 0,0 1 0 0 0,1-2-1 0 0,0 1 1 0 0,1-1 0 0 0,1 0-1 0 0,0 0 1 0 0,0-1 0 0 0,7 7-5 0 0,-12-16 46 0 0,1 0 1 0 0,0 0-1 0 0,-1 0 1 0 0,1 0-1 0 0,0 0 1 0 0,0-1-1 0 0,0 0 1 0 0,0 0-1 0 0,0 0 1 0 0,0 0-1 0 0,1-1 0 0 0,-1 1 1 0 0,0-1-1 0 0,0 0 1 0 0,1-1-1 0 0,-1 1 1 0 0,0-1-1 0 0,0 0 1 0 0,0 1-1 0 0,0-2 1 0 0,0 1-1 0 0,0 0 1 0 0,0-1-1 0 0,0 0 1 0 0,0 0-1 0 0,-1 0 1 0 0,1 0-1 0 0,-1-1 1 0 0,0 0-1 0 0,1 1 0 0 0,-1-1 1 0 0,0 0-1 0 0,-1 0 1 0 0,1-1-1 0 0,0 1 1 0 0,-1-1-1 0 0,0 1 1 0 0,0-1-1 0 0,1-1-46 0 0,26-36 520 0 0,-2-1-1 0 0,-2-2 1 0 0,-2 0-1 0 0,11-31-519 0 0,-14-48 1179 0 0,-28 131-3150 0 0,7-2 1030 0 0,-3 8-1233 0 0,3-5-4616 0 0,1-4-5127 0 0</inkml:trace>
  <inkml:trace contextRef="#ctx0" brushRef="#br0" timeOffset="2050.413">2825 925 6321 0 0,'0'0'2107'0'0,"0"0"-758"0"0,0 0-422 0 0,0 0 22 0 0,0 0 183 0 0,0 0 153 0 0,0 0-28 0 0,0 0-188 0 0,0 0-209 0 0,0 0-95 0 0,0 0-53 0 0,0 0-76 0 0,18-6-74 0 0,95-26 325 0 0,28 37 697 0 0,-130-3-1536 0 0,48 2-1285 0 0,-58-14-3729 0 0,-1 9 2035 0 0,0-3-7968 0 0</inkml:trace>
  <inkml:trace contextRef="#ctx0" brushRef="#br0" timeOffset="2913.517">3566 116 0 0 0,'0'0'471'0'0,"0"0"92"0"0,0 0-85 0 0,0 0 61 0 0,0 0 285 0 0,0 0 250 0 0,0 0 135 0 0,0 0 69 0 0,0 0-4 0 0,0 0 11 0 0,0 0 12 0 0,0 0-5 0 0,0 0-49 0 0,4-4-54 0 0,8-14-67 0 0,-8 13-99 0 0,-4 5-118 0 0,0 31 2829 0 0,-18 77-1857 0 0,-37 212-694 0 0,-22 34-1001 0 0,76-351-182 0 0,-5 27 7 0 0,0 1-1 0 0,2-1 0 0 0,1 1 0 0 0,1 0 0 0 0,3 17-6 0 0,-1-44-2 0 0,1 0 1 0 0,0 1-1 0 0,0-1 0 0 0,1 0 0 0 0,-1 0 0 0 0,1 0 1 0 0,0 0-1 0 0,0 0 0 0 0,0-1 0 0 0,0 1 0 0 0,1 0 1 0 0,-1-1-1 0 0,1 0 0 0 0,0 1 0 0 0,0-1 0 0 0,0 0 1 0 0,1-1-1 0 0,-1 1 0 0 0,1-1 0 0 0,-1 1 0 0 0,1-1 1 0 0,0 0-1 0 0,0 0 0 0 0,0-1 0 0 0,0 1 0 0 0,0-1 1 0 0,0 0-1 0 0,0 0 0 0 0,1 0 0 0 0,-1 0 0 0 0,0-1 1 0 0,1 0-1 0 0,-1 0 0 0 0,0 0 0 0 0,1-1 0 0 0,-1 1 1 0 0,0-1-1 0 0,0 0 0 0 0,1 0 0 0 0,-1 0 0 0 0,0-1 1 0 0,0 1-1 0 0,3-3 2 0 0,17-15 46 0 0,-2-1 0 0 0,0-1 0 0 0,-1-1 0 0 0,-1 0 0 0 0,-1-2 0 0 0,-1-1 0 0 0,-1 0 0 0 0,-1-1 1 0 0,1-6-47 0 0,6-4 16 0 0,16-33 10 0 0,-3-1 0 0 0,-4-2 0 0 0,-2-1 0 0 0,-4-2 0 0 0,-3 0 1 0 0,-3-2-1 0 0,-3 0 0 0 0,-2-21-26 0 0,-2-63 308 0 0,-13 160-227 0 0,0 1-15 0 0,0 0-32 0 0,-2 9-131 0 0,-39 101 24 0 0,22-60 117 0 0,2 2 1 0 0,3 0-1 0 0,1 0 0 0 0,3 1 1 0 0,3 0-1 0 0,-1 40-44 0 0,2 405 211 0 0,16-442 822 0 0,-5-33-3193 0 0,-3-7-7758 0 0,-2-19-1300 0 0</inkml:trace>
  <inkml:trace contextRef="#ctx0" brushRef="#br0" timeOffset="3563.191">4023 1307 6337 0 0,'0'0'2011'0'0,"0"0"-964"0"0,0 0-360 0 0,0 0 249 0 0,0 0 371 0 0,0 0 164 0 0,0 0-81 0 0,0 0-246 0 0,0 0-197 0 0,0 0-108 0 0,18-33-94 0 0,55-103-92 0 0,36-70 1666 0 0,-109 206-2311 0 0,13-27 263 0 0,-2 0 1 0 0,-1 0-1 0 0,-2-1 1 0 0,0 0-1 0 0,2-23-271 0 0,-2-48 891 0 0,-8 98-824 0 0,0 1-20 0 0,0 0-54 0 0,-4 17-212 0 0,-8 21 226 0 0,1 1 0 0 0,2 0 0 0 0,2 1 1 0 0,2 0-1 0 0,1 0 0 0 0,2 18-7 0 0,2-48 4 0 0,0-1 0 0 0,1 1-1 0 0,0-1 1 0 0,1 0 0 0 0,0 1 0 0 0,0-1 0 0 0,1 0 0 0 0,0 0 0 0 0,1-1-1 0 0,0 1 1 0 0,0-1 0 0 0,1 0 0 0 0,0 0 0 0 0,0 0 0 0 0,1 0 0 0 0,0-1 0 0 0,0 0-1 0 0,1-1 1 0 0,0 1 0 0 0,5 3-4 0 0,-8-9 39 0 0,0 1 0 0 0,-1-1 0 0 0,1 0 0 0 0,0 0 0 0 0,0-1 0 0 0,0 1 1 0 0,0-1-1 0 0,0 0 0 0 0,0 0 0 0 0,0 0 0 0 0,0 0 0 0 0,0-1 0 0 0,0 0 0 0 0,0 0 0 0 0,0 0 0 0 0,-1 0 0 0 0,1 0 0 0 0,0-1 0 0 0,-1 0 0 0 0,1 1 0 0 0,-1-1 0 0 0,1-1 0 0 0,-1 1 1 0 0,0 0-1 0 0,0-1 0 0 0,0 0 0 0 0,1-1-39 0 0,69-84 988 0 0,-62 72-864 0 0,0 0-1 0 0,-1-1 1 0 0,0 0-1 0 0,-1 0 0 0 0,-2-1 1 0 0,1 0-1 0 0,-2-1 1 0 0,-1 0-1 0 0,2-9-123 0 0,-14 9-892 0 0,-3 50-3666 0 0,10-29 4077 0 0,0 6-3882 0 0,2-4-3261 0 0,2-3-1709 0 0</inkml:trace>
  <inkml:trace contextRef="#ctx0" brushRef="#br0" timeOffset="4014.855">4913 941 0 0 0,'0'0'1530'0'0,"0"0"675"0"0,0 0 407 0 0,0 0 28 0 0,0 0-214 0 0,0 0-353 0 0,0 0-398 0 0,0 0-351 0 0,0 0-280 0 0,0 0-210 0 0,0 0-150 0 0,0 31 1892 0 0,-22 56-1379 0 0,0 14-863 0 0,29-141-8051 0 0,-1 5-1511 0 0,-2 26 3019 0 0</inkml:trace>
  <inkml:trace contextRef="#ctx0" brushRef="#br0" timeOffset="4266.529">4836 440 11955 0 0,'0'0'1028'0'0,"0"0"-280"0"0,0 0-96 0 0,0 0 19 0 0,0 0 28 0 0,0 0-99 0 0,0 0-191 0 0,0 0-187 0 0,0 0-122 0 0,0 0-66 0 0,0 0-62 0 0,0 0-26 0 0,0 0-42 0 0,-7 18-54 0 0,-22 54-88 0 0,29-72 208 0 0,-1 0 1 0 0,1 1 0 0 0,0-1 0 0 0,-1 1 0 0 0,1-1 0 0 0,0 1-1 0 0,0-1 1 0 0,-1 1 0 0 0,1-1 0 0 0,0 1 0 0 0,0-1 0 0 0,0 1-1 0 0,0-1 1 0 0,0 1 0 0 0,0-1 0 0 0,0 1 0 0 0,0-1 0 0 0,0 1 0 0 0,0-1-1 0 0,0 1 1 0 0,0-1 0 0 0,0 1 0 0 0,0-1 0 0 0,0 1 0 0 0,0-1-1 0 0,1 1 1 0 0,-1-1 0 0 0,0 1 0 0 0,0-1 0 0 0,0 0 0 0 0,1 1-1 0 0,-1-1 1 0 0,0 1 0 0 0,1-1 0 0 0,-1 0 0 0 0,1 1 0 0 0,-1-1 0 0 0,0 0-1 0 0,1 1 1 0 0,-1-1 0 0 0,1 0 0 0 0,-1 1 0 0 0,1-1 0 0 0,-1 0-1 0 0,0 0 1 0 0,1 0 0 0 0,-1 0 0 0 0,1 1 0 0 0,-1-1 0 0 0,1 0-1 0 0,0 0 1 0 0,-1 0 0 0 0,1 0 29 0 0,12-2-3850 0 0,-12 2 1840 0 0,2 0-7136 0 0</inkml:trace>
  <inkml:trace contextRef="#ctx0" brushRef="#br0" timeOffset="5094.544">5125 301 9602 0 0,'0'0'582'0'0,"0"0"108"0"0,0 0 541 0 0,0 0 376 0 0,0 0 64 0 0,0 0-118 0 0,0 0-228 0 0,0 0-182 0 0,32-4-123 0 0,103-16-154 0 0,-25-11 844 0 0,25-30-78 0 0,-117 52-1527 0 0,1 0-1 0 0,-1-2 1 0 0,-1 0 0 0 0,0-1-1 0 0,-1 0 1 0 0,0-2 0 0 0,-1 0-1 0 0,0 0 1 0 0,-1-2 0 0 0,-1 1-1 0 0,0-2 1 0 0,7-13-105 0 0,-35 72-14 0 0,1 1 0 0 0,2 0-1 0 0,2 1 1 0 0,2 0-1 0 0,-2 40 15 0 0,9-75 0 0 0,-35 363-200 0 0,17 4 200 0 0,4-78-59 0 0,13-260 56 0 0,-1 30 22 0 0,-3 0 0 0 0,-3 0 0 0 0,-16 63-19 0 0,24-127 0 0 0,0 0 0 0 0,0 0 0 0 0,0 0 0 0 0,-1 0 1 0 0,0 0-1 0 0,1 0 0 0 0,-1-1 0 0 0,-1 1 0 0 0,1-1 0 0 0,0 1 0 0 0,-1-1 1 0 0,0 0-1 0 0,0 0 0 0 0,0 0 0 0 0,0 0 0 0 0,0 0 0 0 0,0-1 0 0 0,-1 0 1 0 0,1 0-1 0 0,-1 0 0 0 0,0 0 0 0 0,0 0 0 0 0,1 0 0 0 0,-1-1 0 0 0,0 0 1 0 0,0 0-1 0 0,0 0 0 0 0,-1-1 0 0 0,1 1 0 0 0,0-1 0 0 0,0 0 0 0 0,0 0 1 0 0,0 0-1 0 0,-1 0 0 0 0,1-1 0 0 0,0 0 0 0 0,0 0 0 0 0,0 0 0 0 0,0 0 1 0 0,0-1-1 0 0,1 0 0 0 0,-1 1 0 0 0,0-1 0 0 0,1-1 0 0 0,-1 1 0 0 0,0-1 0 0 0,-9-8-5 0 0,1-1 0 0 0,0-1 0 0 0,0 0 0 0 0,1-1 0 0 0,1 0 0 0 0,0-1 0 0 0,1 0 0 0 0,1 0 0 0 0,0-1 0 0 0,1 0 0 0 0,1-1 0 0 0,1 1 0 0 0,0-1 0 0 0,1 0-1 0 0,0-1 6 0 0,-2-14 1 0 0,2 0-1 0 0,1 1 1 0 0,2-2-1 0 0,0 1 1 0 0,3 0-1 0 0,2-14 0 0 0,-1 30-19 0 0,0 1 1 0 0,2-1-1 0 0,0 1 0 0 0,0 1 1 0 0,2-1-1 0 0,0 1 0 0 0,0 0 0 0 0,1 1 1 0 0,1-1-1 0 0,0 2 0 0 0,1-1 1 0 0,0 1-1 0 0,1 1 0 0 0,0 0 0 0 0,1 0 1 0 0,0 1-1 0 0,1 1 0 0 0,0 0 1 0 0,1 1-1 0 0,-1 0 0 0 0,2 1 0 0 0,-1 0 1 0 0,1 2-1 0 0,0-1 0 0 0,0 2 1 0 0,0 0-1 0 0,0 1 0 0 0,1 0 0 0 0,4 1 19 0 0,62-9-454 0 0,-31 6-3191 0 0,0-2 1 0 0,-1-3-1 0 0,0-2 1 0 0,35-13 3644 0 0,25-35-1340 0 0,-100 52 1610 0 0,45-37 2711 0 0,-28 10 2765 0 0,-27 33-4485 0 0,0 2-126 0 0,-21 2 1277 0 0,-40 58-1671 0 0,53-48-676 0 0,1-1-50 0 0,0 0 0 0 0,1 0 1 0 0,0 0-1 0 0,1 1 1 0 0,0 0-1 0 0,1 0 0 0 0,0 0 1 0 0,1 1-1 0 0,1-1 1 0 0,0 1-1 0 0,0 0 0 0 0,1-1 1 0 0,1 10-16 0 0,1-18 1 0 0,-1 1-1 0 0,1-1 1 0 0,0 0 0 0 0,1 1 0 0 0,-1-1 0 0 0,1 0 0 0 0,-1 0 0 0 0,1 0-1 0 0,1 0 1 0 0,-1 0 0 0 0,0-1 0 0 0,1 1 0 0 0,0-1 0 0 0,0 1 0 0 0,0-1-1 0 0,0 0 1 0 0,1 0 0 0 0,-1 0 0 0 0,1-1 0 0 0,-1 1 0 0 0,1-1 0 0 0,0 0 0 0 0,0 0-1 0 0,0 0 1 0 0,0 0 0 0 0,1-1 0 0 0,-1 0 0 0 0,0 0 0 0 0,1 0 0 0 0,-1 0-1 0 0,0-1 1 0 0,1 0 0 0 0,-1 0 0 0 0,1 0-1 0 0,3 0 63 0 0,1 0 0 0 0,-1 0 0 0 0,0-1-1 0 0,0-1 1 0 0,0 1 0 0 0,0-1 0 0 0,0-1 0 0 0,0 1-1 0 0,0-1 1 0 0,0-1 0 0 0,-1 1 0 0 0,0-1 0 0 0,0-1 0 0 0,0 1-1 0 0,0-1 1 0 0,-1 0 0 0 0,0-1 0 0 0,3-2-63 0 0,-1-3 72 0 0,-1 1-1 0 0,0-2 1 0 0,0 1-1 0 0,-1-1 1 0 0,0 0 0 0 0,-1 0-1 0 0,-1 0 1 0 0,0-1 0 0 0,-1 0-1 0 0,0 0 1 0 0,-1 0-1 0 0,0 0 1 0 0,-1 0 0 0 0,0 0-1 0 0,-1 0 1 0 0,-1 0 0 0 0,-1-4-72 0 0,1 7-55 0 0,0 0 0 0 0,-1 0 0 0 0,0 1 0 0 0,-1-1 1 0 0,0 1-1 0 0,-1-1 0 0 0,0 1 0 0 0,0 0 1 0 0,-1 0-1 0 0,0 1 0 0 0,-1 0 0 0 0,0-1 1 0 0,0 2-1 0 0,0-1 0 0 0,-1 1 0 0 0,-6-5 55 0 0,-43-5-2388 0 0,20 28-7270 0 0,26-6-1901 0 0</inkml:trace>
  <inkml:trace contextRef="#ctx0" brushRef="#br0" timeOffset="5431.782">6510 1214 5249 0 0,'0'0'3013'0'0,"0"0"-818"0"0,0 0-367 0 0,0 0-210 0 0,0 0-163 0 0,0 0-92 0 0,0 0-71 0 0,0 0-90 0 0,0 0-126 0 0,0 0-145 0 0,0 0-138 0 0,0 0-128 0 0,0 0-117 0 0,-3-9-72 0 0,0-2-278 0 0,0 1 1 0 0,0-2 0 0 0,1 1 0 0 0,1 0-1 0 0,0 0 1 0 0,1-1 0 0 0,0 1-1 0 0,0 0 1 0 0,1 0 0 0 0,2-6-199 0 0,10-22 152 0 0,2 0 0 0 0,2 1 0 0 0,1 1 1 0 0,2 0-1 0 0,2 2 0 0 0,1 0 0 0 0,1 2 0 0 0,15-14-152 0 0,-36 42-64 0 0,1 0-1 0 0,0 0 0 0 0,1 0 1 0 0,-1 0-1 0 0,1 1 0 0 0,0-1 1 0 0,0 1-1 0 0,0 1 0 0 0,1-1 1 0 0,-1 1-1 0 0,1 0 0 0 0,0 0 1 0 0,0 0-1 0 0,0 1 0 0 0,0 0 1 0 0,0 0-1 0 0,1 1 0 0 0,2-1 65 0 0,-4 30-1628 0 0,-12 27-2806 0 0,3-33 264 0 0,1-1-3323 0 0,2-8-526 0 0</inkml:trace>
  <inkml:trace contextRef="#ctx0" brushRef="#br0" timeOffset="5997.445">6936 1153 4073 0 0,'0'0'2211'0'0,"0"0"-96"0"0,0 0 56 0 0,0 0-8 0 0,0 0-181 0 0,0 0-352 0 0,0 0-370 0 0,0 0-237 0 0,0 0-105 0 0,0 0-36 0 0,0 0-53 0 0,0 0-112 0 0,4-4-134 0 0,92-127 1401 0 0,-50 74-1556 0 0,-34 39-383 0 0,1 0-1 0 0,0 1 1 0 0,2 0-1 0 0,0 1 1 0 0,1 1-1 0 0,0 1 1 0 0,1 0-1 0 0,1 1 1 0 0,0 1-1 0 0,0 0 1 0 0,21-8-45 0 0,-39 19-1 0 0,1 1 0 0 0,0-1 1 0 0,0 1-1 0 0,-1-1 0 0 0,1 1 1 0 0,0-1-1 0 0,0 1 0 0 0,0-1 0 0 0,0 1 1 0 0,0 0-1 0 0,0-1 0 0 0,-1 1 1 0 0,1 0-1 0 0,0 0 0 0 0,0 0 1 0 0,0 0-1 0 0,0 0 0 0 0,0 0 0 0 0,0 0 1 0 0,0 0-1 0 0,0 0 0 0 0,0 0 1 0 0,0 1-1 0 0,0-1 0 0 0,0 0 1 0 0,0 1-1 0 0,0-1 0 0 0,-1 0 0 0 0,1 1 1 0 0,0-1-1 0 0,0 1 0 0 0,0 0 1 0 0,-1-1-1 0 0,1 1 0 0 0,0-1 1 0 0,-1 1-1 0 0,1 0 0 0 0,0 0 0 0 0,-1-1 1 0 0,1 1-1 0 0,-1 0 0 0 0,1 0 1 0 0,-1 0-1 0 0,0 0 0 0 0,1 0 1 0 0,-1 0-1 0 0,0-1 0 0 0,1 1 0 0 0,-1 0 1 0 0,0 0-1 0 0,0 0 0 0 0,0 0 1 0 0,0 0-1 0 0,0 0 0 0 0,0 0 0 0 0,0 0 1 0 0,-1 1 0 0 0,-6 200 216 0 0,20-122-253 0 0,-13-79 37 0 0,1 1-1 0 0,-1 0 1 0 0,1-1-1 0 0,0 1 1 0 0,-1-1 0 0 0,1 1-1 0 0,0-1 1 0 0,0 1-1 0 0,0-1 1 0 0,0 1 0 0 0,0-1-1 0 0,0 0 1 0 0,1 0-1 0 0,-1 0 1 0 0,0 1 0 0 0,1-1-1 0 0,-1 0 1 0 0,0-1-1 0 0,1 1 1 0 0,0 0 0 0 0,-1 0-1 0 0,1-1 1 0 0,-1 1-1 0 0,1-1 1 0 0,0 1-1 0 0,-1-1 1 0 0,1 1 0 0 0,0-1-1 0 0,0 0 1 0 0,-1 0-1 0 0,1 0 1 0 0,0 0 0 0 0,-1 0-1 0 0,1-1 1 0 0,0 1-1 0 0,0 0 1 0 0,-1-1 0 0 0,1 1-1 0 0,-1-1 1 0 0,1 0-1 0 0,0 1 1 0 0,-1-1 0 0 0,1 0-1 0 0,0-1 1 0 0,127-101 45 0 0,-41 27-91 0 0,-67 60 31 0 0,-15 11 4 0 0,-1 0 1 0 0,1 1-1 0 0,-1 0 0 0 0,1 0 1 0 0,0 0-1 0 0,1 1 0 0 0,-1 0 1 0 0,1 0-1 0 0,-1 0 0 0 0,1 1 1 0 0,0 0-1 0 0,0 0 0 0 0,0 1 1 0 0,2 0 10 0 0,-4 63-12 0 0,-28 44 143 0 0,-5 53-82 0 0,27-157-99 0 0,1 1 0 0 0,-1 0 0 0 0,0 0 0 0 0,1 0 0 0 0,0 0 0 0 0,0 0 0 0 0,0 0 0 0 0,0 0 0 0 0,0 0 0 0 0,1 0 0 0 0,-1 0 0 0 0,1 0 1 0 0,-1-1-1 0 0,1 1 0 0 0,0 0 0 0 0,1 0 0 0 0,-1-1 0 0 0,0 1 0 0 0,1 0 0 0 0,-1-1 0 0 0,1 1 0 0 0,0-1 0 0 0,0 0 0 0 0,0 0 0 0 0,0 0 0 0 0,0 0 0 0 0,0 0 0 0 0,1 0 0 0 0,-1 0 0 0 0,1-1 1 0 0,-1 1-1 0 0,1-1 0 0 0,-1 0 0 0 0,1 1 0 0 0,0-1 0 0 0,0-1 0 0 0,0 1 0 0 0,0 0 0 0 0,0-1 0 0 0,2 1 50 0 0,0-1-993 0 0,10-1-7069 0 0,-10-2-3875 0 0</inkml:trace>
  <inkml:trace contextRef="#ctx0" brushRef="#br0" timeOffset="7868.641">0 1634 6961 0 0,'0'0'739'0'0,"0"0"-696"0"0,0 0-400 0 0,0 0 105 0 0,0 0 408 0 0,0 0 410 0 0,0 0 146 0 0,0 0 39 0 0,0 0-8 0 0,0 0-13 0 0,39-2 15 0 0,124-10-7 0 0,167-31 2617 0 0,814-76 1301 0 0,-146 84-2929 0 0,-430 35-1207 0 0,-81 26-291 0 0,239-3 394 0 0,106 5-242 0 0,-308-13-163 0 0,177 5 214 0 0,1-2 277 0 0,-319-22-199 0 0,125-61-210 0 0,-354 53-201 0 0,-154 12-81 0 0,0 0 5 0 0,0 0 21 0 0,0 0 12 0 0,-18 11 160 0 0,3-4 66 0 0,15-6-4816 0 0,4 0-4906 0 0,-2-1-2403 0 0</inkml:trace>
  <inkml:trace contextRef="#ctx0" brushRef="#br0" timeOffset="9512.89">9556 698 0 0 0,'0'0'1006'0'0,"0"0"621"0"0,0 0 224 0 0,0 0-106 0 0,0 0-234 0 0,0 0-216 0 0,0 0-124 0 0,0 0-3 0 0,2-3 7 0 0,-1 2-1020 0 0,0 0-1 0 0,-1 0 0 0 0,1-1 1 0 0,0 1-1 0 0,-1 0 1 0 0,1 0-1 0 0,-1-1 0 0 0,0 1 1 0 0,1-1-1 0 0,-1 1 1 0 0,0 0-1 0 0,0-1 0 0 0,0 1 1 0 0,0-1-1 0 0,0 1 0 0 0,0 0 1 0 0,0-1-1 0 0,-1 1 1 0 0,1-1-1 0 0,0 1 0 0 0,-1 0 1 0 0,1-1-1 0 0,-1 1 1 0 0,1 0-1 0 0,-1-1 0 0 0,0 1 1 0 0,0 0-1 0 0,1 0 0 0 0,-1 0 1 0 0,0 0-1 0 0,0 0 1 0 0,0 0-1 0 0,0 0 0 0 0,0 0 1 0 0,-1 0-1 0 0,1 0 0 0 0,0 1 1 0 0,0-1-1 0 0,0 0 1 0 0,-1 1-1 0 0,1-1 0 0 0,-2 0-154 0 0,-3-1 111 0 0,-1-1-1 0 0,0 1 1 0 0,0 1-1 0 0,0-1 1 0 0,0 1-1 0 0,0 0 1 0 0,0 1-1 0 0,0 0 1 0 0,0 0-1 0 0,-1 0 1 0 0,1 1-1 0 0,0 0 1 0 0,0 1-1 0 0,0-1 1 0 0,1 1-1 0 0,-1 1 1 0 0,0-1-1 0 0,1 1 1 0 0,-1 0-1 0 0,1 1 1 0 0,0 0-1 0 0,0-1 1 0 0,0 2-1 0 0,0-1 1 0 0,1 1-1 0 0,0 0 1 0 0,-4 4-111 0 0,-27 26 251 0 0,2 2 0 0 0,1 1 0 0 0,3 1 0 0 0,-7 13-251 0 0,28-37 59 0 0,1 2 1 0 0,0-1-1 0 0,1 1 1 0 0,1 0-1 0 0,1 1 1 0 0,0-1-1 0 0,1 1 1 0 0,1 0-1 0 0,1 0 0 0 0,1 0 1 0 0,0 0-1 0 0,2 13-59 0 0,-1-23 48 0 0,1-1-1 0 0,1 0 0 0 0,-1 1 0 0 0,1-1 0 0 0,0 0 0 0 0,1 0 0 0 0,0 0 0 0 0,0-1 1 0 0,0 1-1 0 0,1-1 0 0 0,0 0 0 0 0,0 0 0 0 0,1 0 0 0 0,-1 0 0 0 0,1-1 1 0 0,1 1-1 0 0,-1-1 0 0 0,1-1 0 0 0,0 1 0 0 0,0-1 0 0 0,0 0 0 0 0,6 3-47 0 0,2 0 109 0 0,-1 0 0 0 0,2-1-1 0 0,-1-1 1 0 0,1 0-1 0 0,0-1 1 0 0,0-1 0 0 0,0 0-1 0 0,0-1 1 0 0,0-1 0 0 0,9 0-109 0 0,2-2 136 0 0,0-1 0 0 0,0-2 0 0 0,0-1 1 0 0,-1-1-1 0 0,0-1 0 0 0,23-9-136 0 0,41-15 316 0 0,-83 31-463 0 0,-5 1-3245 0 0,0 1-4927 0 0,-1-2-597 0 0</inkml:trace>
  <inkml:trace contextRef="#ctx0" brushRef="#br0" timeOffset="10016.597">10128 814 6713 0 0,'0'0'537'0'0,"0"0"-272"0"0,0 0 43 0 0,0 0 257 0 0,0 0 313 0 0,0 0 190 0 0,0 0 27 0 0,0 0-104 0 0,0 0-127 0 0,0 0-90 0 0,0 0-54 0 0,0 0-15 0 0,2-1-415 0 0,4 2 7546 0 0,3 142-6248 0 0,-41 72-902 0 0,29-204-882 0 0,-7 48 616 0 0,7-19-3253 0 0,5-62-1928 0 0,2 0-5414 0 0,-2 14 1837 0 0</inkml:trace>
  <inkml:trace contextRef="#ctx0" brushRef="#br0" timeOffset="10214.788">10120 251 14683 0 0,'0'0'595'0'0,"0"0"-263"0"0,0 0-104 0 0,0 0 116 0 0,0 0 142 0 0,0 0 48 0 0,0 0-63 0 0,0 0-180 0 0,0 0-174 0 0,0 0-85 0 0,0 0-56 0 0,0 0-25 0 0,0 11-22 0 0,3 34-25 0 0,-2-42 51 0 0,0-1 0 0 0,0 1 0 0 0,0-1 0 0 0,1 0 0 0 0,-1 0 0 0 0,1 0 0 0 0,0 0 0 0 0,-1 0 0 0 0,1 0-1 0 0,0 0 1 0 0,0-1 0 0 0,0 1 0 0 0,0-1 0 0 0,1 1 0 0 0,-1-1 0 0 0,0 0 0 0 0,1 0 0 0 0,-1 0 0 0 0,1 0 0 0 0,-1 0 0 0 0,1 0 0 0 0,0-1 45 0 0,4 3-409 0 0,5 1-728 0 0,1 0-3523 0 0,-6 0-5272 0 0</inkml:trace>
  <inkml:trace contextRef="#ctx0" brushRef="#br0" timeOffset="10678.951">10323 1318 2232 0 0,'0'0'875'0'0,"0"0"-264"0"0,0 0 59 0 0,0 0 398 0 0,0 0 487 0 0,0 0 372 0 0,0 0 128 0 0,0 0-151 0 0,0 0-242 0 0,0 0-256 0 0,0 0-229 0 0,0 0-184 0 0,2 2-171 0 0,1-5-703 0 0,0 1-1 0 0,0-1 1 0 0,-1 0-1 0 0,1 0 1 0 0,-1 0-1 0 0,1 0 1 0 0,-1 0 0 0 0,0 0-1 0 0,0-1 1 0 0,-1 1-1 0 0,1-1 1 0 0,-1 1-1 0 0,0-1 1 0 0,0 0-1 0 0,0 1 1 0 0,0-1-1 0 0,0 0 1 0 0,-1 0-1 0 0,0 0 1 0 0,0 1-1 0 0,0-1 1 0 0,0-2-119 0 0,6-24 496 0 0,67-223 1304 0 0,-56 206-1639 0 0,-3 6-107 0 0,2 1-1 0 0,1 0 1 0 0,2 1-1 0 0,2 1 0 0 0,1 1 1 0 0,6-4-54 0 0,-23 35-6 0 0,-1 1 1 0 0,1 0 0 0 0,0 0-1 0 0,0 0 1 0 0,0 0 0 0 0,1 1 0 0 0,-1 0-1 0 0,1 0 1 0 0,0 1 0 0 0,0-1 0 0 0,1 1-1 0 0,-1 1 1 0 0,1-1 0 0 0,-1 1-1 0 0,1 0 1 0 0,0 1 0 0 0,0 0 0 0 0,0 0-1 0 0,0 0 1 0 0,0 1 0 0 0,0 0 5 0 0,-4 2 0 0 0,1 1 0 0 0,-1 0 0 0 0,0 0 0 0 0,0 1 0 0 0,0-1 0 0 0,0 1 0 0 0,-1-1 0 0 0,1 1 0 0 0,-1 0 1 0 0,0 0-1 0 0,0 0 0 0 0,0 0 0 0 0,-1 0 0 0 0,0 0 0 0 0,1 1 0 0 0,-1-1 0 0 0,-1 0 0 0 0,1 1 0 0 0,-1-1 0 0 0,0 1 0 0 0,0 0 0 0 0,2 3-10 0 0,11 56-691 0 0,1-60-1605 0 0,-2-4-2666 0 0,-8 0-343 0 0,1 0-5614 0 0</inkml:trace>
  <inkml:trace contextRef="#ctx0" brushRef="#br0" timeOffset="11764.1">11296 790 0 0 0,'0'0'880'0'0,"0"0"464"0"0,0 0 217 0 0,0 0 193 0 0,0 0 93 0 0,0 0-71 0 0,0 0-153 0 0,0 0-213 0 0,0 0-163 0 0,0 0-139 0 0,0 0-91 0 0,0 0-79 0 0,-1-14-99 0 0,-4-42-76 0 0,5 55-659 0 0,0 0 1 0 0,0 0 0 0 0,-1 0-1 0 0,1 0 1 0 0,0 0 0 0 0,-1 0 0 0 0,1 0-1 0 0,0 0 1 0 0,-1 0 0 0 0,1 0 0 0 0,-1 0-1 0 0,0 1 1 0 0,1-1 0 0 0,-1 0-1 0 0,0 0 1 0 0,1 1 0 0 0,-1-1 0 0 0,0 0-1 0 0,0 1 1 0 0,0-1 0 0 0,1 1-1 0 0,-1-1 1 0 0,0 1 0 0 0,0-1 0 0 0,0 1-1 0 0,0 0 1 0 0,0-1 0 0 0,0 1 0 0 0,0 0-1 0 0,0 0 1 0 0,0 0 0 0 0,0 0-1 0 0,0 0 1 0 0,0 0 0 0 0,0 0 0 0 0,0 0-1 0 0,0 0 1 0 0,0 0 0 0 0,0 0 0 0 0,0 1-1 0 0,0-1 1 0 0,0 0 0 0 0,0 1-105 0 0,-5 0 126 0 0,-73 40 758 0 0,67-32-731 0 0,-6 4-7 0 0,1 1-1 0 0,1 1 1 0 0,0 1-1 0 0,1 0 1 0 0,1 1 0 0 0,-8 12-146 0 0,15-20 32 0 0,0 1 1 0 0,1 0 0 0 0,0 1 0 0 0,0-1 0 0 0,1 1 0 0 0,1 0 0 0 0,0 0 0 0 0,0 1-1 0 0,1-1 1 0 0,1 1 0 0 0,0-1 0 0 0,1 1 0 0 0,0 0 0 0 0,0 0 0 0 0,1 0 0 0 0,1 0-1 0 0,1 7-32 0 0,1-10 34 0 0,0-1 0 0 0,1 0 0 0 0,0 0 0 0 0,0 0 0 0 0,1 0 0 0 0,0-1 0 0 0,0 1 0 0 0,1-1 0 0 0,0 0 0 0 0,0-1 0 0 0,1 0 0 0 0,0 0 0 0 0,0 0 0 0 0,0-1 0 0 0,1 0 0 0 0,-1 0 0 0 0,1-1 0 0 0,0 0 0 0 0,3 1-34 0 0,102 22 641 0 0,13-34-61 0 0,-65-31-170 0 0,-22 26-762 0 0,-42 12-749 0 0,-5 0-2509 0 0,3 0-4481 0 0,3 0-3580 0 0</inkml:trace>
  <inkml:trace contextRef="#ctx0" brushRef="#br0" timeOffset="13193.143">11710 783 0 0 0,'0'0'747'0'0,"0"0"146"0"0,0 0 245 0 0,0 0 289 0 0,0 0 139 0 0,0 0-2 0 0,0 0-137 0 0,0 0-175 0 0,0 0-136 0 0,0 0-137 0 0,0 0-129 0 0,0 0-110 0 0,0 0-65 0 0,0-7-66 0 0,0-18-23 0 0,0 18 12 0 0,0 7-5 0 0,0 0 4 0 0,0 0-32 0 0,0 0-48 0 0,0 0-36 0 0,0 0-22 0 0,0 0-12 0 0,0 0-13 0 0,0 0-11 0 0,-4 13 1369 0 0,-19 60-638 0 0,15-11-970 0 0,2 0-1 0 0,4 0 1 0 0,3 28-184 0 0,0-84 19 0 0,1 1 1 0 0,0-1 0 0 0,0 1-1 0 0,1-1 1 0 0,0 0 0 0 0,0 0-1 0 0,0 0 1 0 0,1 0 0 0 0,0 0-1 0 0,0-1 1 0 0,0 0 0 0 0,1 0-1 0 0,0 0 1 0 0,0 0-1 0 0,0-1 1 0 0,1 0 0 0 0,-1 0-1 0 0,1 0 1 0 0,0-1 0 0 0,0 1-1 0 0,0-2 1 0 0,0 1 0 0 0,1-1-1 0 0,-1 0 1 0 0,1 0 0 0 0,0 0-1 0 0,-1-1 1 0 0,1 0 0 0 0,0-1-1 0 0,0 1 1 0 0,0-1-1 0 0,-1-1 1 0 0,1 1 0 0 0,0-1-1 0 0,0 0 1 0 0,-1-1 0 0 0,4 0-20 0 0,3-4 78 0 0,0 1 1 0 0,0-2-1 0 0,-1 0 1 0 0,0 0-1 0 0,0-1 1 0 0,-1 0-1 0 0,0-1 1 0 0,-1 0-1 0 0,1-1 1 0 0,-2-1-1 0 0,0 1 1 0 0,0-1 0 0 0,0-1-1 0 0,-2 1 1 0 0,1-1-1 0 0,-2-1 1 0 0,5-11-79 0 0,31-127 341 0 0,-34 106-305 0 0,6-98 28 0 0,-14 143-57 0 0,0 0-14 0 0,0 0-16 0 0,0 0-10 0 0,0 0-20 0 0,0 0-34 0 0,0 0-6 0 0,0 0-13 0 0,0 0 9 0 0,0 23-96 0 0,-23 246 161 0 0,23-257 23 0 0,0-1 1 0 0,0 1 0 0 0,1 0-1 0 0,1-1 1 0 0,0 1 0 0 0,0-1-1 0 0,1 0 1 0 0,1 1 0 0 0,0-1-1 0 0,1-1 1 0 0,0 1 0 0 0,0-1-1 0 0,1 1 1 0 0,0-2 0 0 0,1 1-1 0 0,7 7 9 0 0,-8-14 6 0 0,0-1-1 0 0,1 1 1 0 0,-1-1 0 0 0,1-1-1 0 0,-1 1 1 0 0,1-1 0 0 0,0 0-1 0 0,-1-1 1 0 0,1 0 0 0 0,0 0-1 0 0,0 0 1 0 0,-1-1 0 0 0,1 0-1 0 0,0 0 1 0 0,-1 0 0 0 0,1-1-1 0 0,-1 0 1 0 0,1-1 0 0 0,-1 1-1 0 0,0-1 1 0 0,0 0 0 0 0,0-1-1 0 0,-1 0 1 0 0,1 0 0 0 0,3-3-6 0 0,23-18 42 0 0,-2-1 0 0 0,-1-2 0 0 0,-1-1 1 0 0,-1-1-1 0 0,-2-1 0 0 0,-1-1 1 0 0,14-26-43 0 0,-15 23-13 0 0,-2-1 0 0 0,-2 0 0 0 0,-1-1 0 0 0,-2-1 1 0 0,10-37 12 0 0,-5 15-60 0 0,-3-1 1 0 0,-3 0 0 0 0,-3-1-1 0 0,-2-1 1 0 0,-3 0 0 0 0,-1-56 59 0 0,-7 115-18 0 0,1 0 1 0 0,-1 0 0 0 0,0 0 0 0 0,-1 1 0 0 0,1-1-1 0 0,0 0 1 0 0,-1 1 0 0 0,0-1 0 0 0,0 1 0 0 0,0-1-1 0 0,0 1 1 0 0,-1 0 0 0 0,1 0 0 0 0,-1 0 0 0 0,0 0-1 0 0,0 1 1 0 0,0-1 0 0 0,0 1 0 0 0,0 0 0 0 0,-1-1-1 0 0,1 1 1 0 0,-1 1 0 0 0,1-1 0 0 0,-1 0 0 0 0,0 1-1 0 0,1 0 1 0 0,-1 0 0 0 0,0 0 0 0 0,0 0 0 0 0,0 1-1 0 0,0 0 1 0 0,0-1 0 0 0,0 1 0 0 0,0 1 0 0 0,0-1-1 0 0,0 0 1 0 0,1 1 0 0 0,-1 0 0 0 0,0 0 0 0 0,0 0-1 0 0,0 1 1 0 0,1-1 0 0 0,-1 1 0 0 0,1 0 0 0 0,-1 0-1 0 0,1 0 1 0 0,0 0 0 0 0,-2 2 17 0 0,-4 1-11 0 0,1 1 0 0 0,0 0 1 0 0,1 1-1 0 0,-1 0 0 0 0,1 0 0 0 0,0 0 1 0 0,1 1-1 0 0,0 0 0 0 0,0 0 0 0 0,1 0 0 0 0,0 1 1 0 0,0 0-1 0 0,1 0 0 0 0,0 0 0 0 0,1 1 1 0 0,0 0-1 0 0,0-1 0 0 0,1 1 0 0 0,0 5 11 0 0,-2 200 185 0 0,7-149-106 0 0,14 188 446 0 0,-12-216-404 0 0,0 0 0 0 0,3 0 0 0 0,1-1 0 0 0,2 0 0 0 0,2 0 0 0 0,15 30-121 0 0,-1-5 150 0 0,-25-60-296 0 0,1 0-1 0 0,-1 0 1 0 0,0 0-1 0 0,1-1 0 0 0,0 1 1 0 0,-1-1-1 0 0,1 1 1 0 0,0-1-1 0 0,0 0 1 0 0,0 0-1 0 0,0 0 0 0 0,0 0 1 0 0,0-1-1 0 0,0 1 1 0 0,0-1-1 0 0,0 0 1 0 0,0 0-1 0 0,1 0 0 0 0,-1 0 1 0 0,0 0-1 0 0,0-1 1 0 0,0 1-1 0 0,0-1 147 0 0,45-8-7707 0 0,-31 4 1023 0 0,-2-3-2038 0 0</inkml:trace>
  <inkml:trace contextRef="#ctx0" brushRef="#br0" timeOffset="14052.172">13368 632 12547 0 0,'0'0'1148'0'0,"0"0"-176"0"0,0 0-21 0 0,0 0 101 0 0,0 0 50 0 0,0 0-71 0 0,0 0-103 0 0,0 0-111 0 0,0 0-128 0 0,-36 13-112 0 0,-113 42-126 0 0,78-11 31 0 0,60-32-380 0 0,-14 13-25 0 0,1 0 1 0 0,2 2-1 0 0,1 0 0 0 0,0 1 1 0 0,2 1-1 0 0,2 1 0 0 0,0 1 1 0 0,3 0-1 0 0,-10 27-77 0 0,22-55 1 0 0,0 1 0 0 0,1-1 0 0 0,-1 1 1 0 0,1 0-1 0 0,-1 0 0 0 0,1 0 0 0 0,0 0 0 0 0,0 0 0 0 0,1 0 0 0 0,-1 0 1 0 0,1 0-1 0 0,0 0 0 0 0,0 0 0 0 0,1 0 0 0 0,-1 0 0 0 0,1 0 0 0 0,0 1 0 0 0,0-2 1 0 0,0 1-1 0 0,0 0 0 0 0,1 0 0 0 0,-1 0 0 0 0,1-1 0 0 0,0 1 0 0 0,0 0 1 0 0,1-1-1 0 0,-1 0 0 0 0,1 0 0 0 0,-1 0 0 0 0,1 0 0 0 0,0 0 0 0 0,0 0 1 0 0,1-1-1 0 0,1 2-1 0 0,6-4 51 0 0,1-1 0 0 0,0 0 0 0 0,-1-1 0 0 0,1 0 0 0 0,-1 0 0 0 0,0-2 1 0 0,0 1-1 0 0,0-1 0 0 0,0-1 0 0 0,-1 0 0 0 0,1-1 0 0 0,-1 0 0 0 0,-1 0 0 0 0,1-1 1 0 0,-1 0-1 0 0,0-1 0 0 0,-1 1 0 0 0,0-2 0 0 0,3-3-51 0 0,20-14 30 0 0,21-14-22 0 0,-2-3 0 0 0,-2-2 0 0 0,-1-2 0 0 0,34-47-8 0 0,-44 47-154 0 0,-37 47 122 0 0,0 0-30 0 0,0 0-27 0 0,-5 5-182 0 0,-3 6 248 0 0,1 0 1 0 0,0 1-1 0 0,1 0 0 0 0,1 1 0 0 0,0-1 1 0 0,0 1-1 0 0,1 0 0 0 0,1 0 0 0 0,0 0 0 0 0,1 0 1 0 0,0 1-1 0 0,1-1 0 0 0,1 1 0 0 0,0 8 23 0 0,3-16 9 0 0,-1 1 0 0 0,1-1-1 0 0,1 0 1 0 0,-1 0-1 0 0,1 0 1 0 0,0 0-1 0 0,0-1 1 0 0,1 0 0 0 0,0 0-1 0 0,0 0 1 0 0,0 0-1 0 0,0-1 1 0 0,1 0 0 0 0,-1 0-1 0 0,1 0 1 0 0,0-1-1 0 0,0 0 1 0 0,1 0-1 0 0,-1 0 1 0 0,1-1 0 0 0,-1 0-1 0 0,1 0 1 0 0,0-1-9 0 0,8 2 47 0 0,-1-1 0 0 0,1-1 0 0 0,0-1-1 0 0,0 0 1 0 0,-1 0 0 0 0,1-2 0 0 0,0 0 0 0 0,-1 0 0 0 0,1-2 0 0 0,-1 0 0 0 0,8-3-47 0 0,-3 0 56 0 0,-1 0 0 0 0,0-2 0 0 0,0 0 1 0 0,-1-1-1 0 0,0 0 0 0 0,-1-2 0 0 0,0 0 0 0 0,0 0 0 0 0,-2-2 0 0 0,0 0 1 0 0,0 0-1 0 0,-1-2 0 0 0,-1 1 0 0 0,-1-2 0 0 0,0 1 0 0 0,-1-1 1 0 0,0-1-1 0 0,6-18-56 0 0,-10 21 2 0 0,1 1-22 0 0,-1 0 0 0 0,0 0 0 0 0,-1-1 0 0 0,0 0 0 0 0,-1 0 0 0 0,-1 0 0 0 0,-1 0-1 0 0,0-1 1 0 0,0 1 0 0 0,-2-1 0 0 0,0 1 0 0 0,-2-14 20 0 0,1 26-20 0 0,0 0-1 0 0,0 0 0 0 0,0 0 1 0 0,-1 0-1 0 0,1 1 1 0 0,-1-1-1 0 0,0 1 1 0 0,0-1-1 0 0,1 1 1 0 0,-2-1-1 0 0,1 1 1 0 0,0 0-1 0 0,0 0 1 0 0,-1 0-1 0 0,1 0 1 0 0,-1 0-1 0 0,1 1 1 0 0,-1-1-1 0 0,0 1 1 0 0,0 0-1 0 0,0 0 0 0 0,0 0 1 0 0,0 0-1 0 0,0 0 1 0 0,0 1-1 0 0,0-1 1 0 0,0 1-1 0 0,0 0 1 0 0,0 0-1 0 0,0 0 1 0 0,0 0-1 0 0,0 0 1 0 0,0 1-1 0 0,0-1 1 0 0,0 1-1 0 0,0 0 1 0 0,0 0-1 0 0,0 0 1 0 0,0 0-1 0 0,0 1 1 0 0,-1 0 20 0 0,-6 3-28 0 0,1 1 1 0 0,0 0 0 0 0,0 0 0 0 0,0 0 0 0 0,1 1-1 0 0,0 1 1 0 0,0 0 0 0 0,1 0 0 0 0,0 0 0 0 0,1 1 0 0 0,-1 0-1 0 0,2 0 1 0 0,-2 3 27 0 0,5-9-5 0 0,1 0-1 0 0,0 0 1 0 0,0 0-1 0 0,1 0 1 0 0,-1 1-1 0 0,1-1 1 0 0,-1 0-1 0 0,1 0 1 0 0,0 1-1 0 0,0-1 1 0 0,0 0-1 0 0,1 0 1 0 0,-1 1-1 0 0,1-1 1 0 0,0 0-1 0 0,0 0 1 0 0,0 0-1 0 0,0 0 1 0 0,1 0-1 0 0,-1 0 1 0 0,1 0-1 0 0,-1 0 1 0 0,1 0-1 0 0,0-1 1 0 0,0 1-1 0 0,1-1 1 0 0,-1 1-1 0 0,0-1 1 0 0,1 0-1 0 0,-1 0 1 0 0,1 0-1 0 0,2 1 6 0 0,98 47-168 0 0,-93-48 187 0 0,-1 1 1 0 0,0-1-1 0 0,0 2 0 0 0,0-1 1 0 0,0 1-1 0 0,-1 1 0 0 0,0-1 1 0 0,0 1-1 0 0,0 1 0 0 0,0 0 0 0 0,-1 0 1 0 0,0 0-1 0 0,0 1 0 0 0,0 0 1 0 0,-1 0-1 0 0,0 1 0 0 0,-1-1 1 0 0,0 1-1 0 0,0 1 0 0 0,0-1 1 0 0,-1 1-1 0 0,-1 0 0 0 0,2 3-19 0 0,0 21 226 0 0,-2-1 0 0 0,-1 1 1 0 0,-1 0-1 0 0,-2 0 0 0 0,-3 24-226 0 0,-2 52 309 0 0,6-92-273 0 0,-1-13-28 0 0,1 1 0 0 0,0 0 0 0 0,0-1 0 0 0,0 1 0 0 0,1 0 0 0 0,-1-1 0 0 0,1 1-1 0 0,0-1 1 0 0,0 1 0 0 0,1-1 0 0 0,-1 1 0 0 0,1-1 0 0 0,0 0 0 0 0,0 0 0 0 0,1 2-8 0 0,17 13-187 0 0,-20-19 82 0 0,0 0-34 0 0,0 0-47 0 0,0 0-65 0 0,0 0-85 0 0,-2-7-10232 0 0,0 6-727 0 0</inkml:trace>
  <inkml:trace contextRef="#ctx0" brushRef="#br0" timeOffset="19201.156">15251 563 5025 0 0,'0'0'599'0'0,"0"0"-250"0"0,0 0 21 0 0,0 0 191 0 0,0 0 179 0 0,0 0 104 0 0,0 0 10 0 0,0 0-19 0 0,0 0-11 0 0,0 0-18 0 0,0 0-64 0 0,21-12-72 0 0,65-38-61 0 0,-82 48-509 0 0,0-1 1 0 0,1 0-1 0 0,-1 1 0 0 0,1 0 0 0 0,-1 0 0 0 0,1 1 1 0 0,0-1-1 0 0,0 1 0 0 0,0 0 0 0 0,0 0 1 0 0,0 1-1 0 0,0-1 0 0 0,0 1 0 0 0,0 0 0 0 0,0 0 1 0 0,0 1-101 0 0,14 0 274 0 0,-12 2-143 0 0,0 0 0 0 0,0 0 0 0 0,-1 0 0 0 0,0 1 0 0 0,0 0 0 0 0,0 1 0 0 0,0-1 0 0 0,0 1 0 0 0,-1 0 0 0 0,0 0 0 0 0,0 1 0 0 0,0 0 0 0 0,-1 0 0 0 0,0 0 0 0 0,0 0 0 0 0,-1 0 0 0 0,1 1 0 0 0,-1 0 0 0 0,-1 0 0 0 0,1-1 0 0 0,-1 2 0 0 0,-1-1 0 0 0,1 0 0 0 0,-1 0 0 0 0,0 6-131 0 0,0-10 12 0 0,6 26 199 0 0,-1 1 0 0 0,-2 0 0 0 0,-1 0-1 0 0,-1 0 1 0 0,-2 0 0 0 0,0 0-1 0 0,-4 10-210 0 0,-51 170 972 0 0,44-175-850 0 0,-60 151 503 0 0,145-359 906 0 0,-50 117-1538 0 0,3 0 0 0 0,3 2 0 0 0,2 1 0 0 0,2 2 0 0 0,2 1 0 0 0,3 2 0 0 0,6-4 7 0 0,-27 33-9 0 0,11-15-6 0 0,3 1 0 0 0,0 2 0 0 0,2 1 0 0 0,1 2 0 0 0,1 1 0 0 0,12-5 15 0 0,19 16-152 0 0,-65 17 155 0 0,0 1-1 0 0,0 0 1 0 0,0 0-1 0 0,-1 0 1 0 0,1 0-1 0 0,-1 0 1 0 0,0 0-1 0 0,1 0 0 0 0,-1 1 1 0 0,0-1-1 0 0,0 0 1 0 0,0 1-1 0 0,-1-1 1 0 0,1 1-1 0 0,-1-1 1 0 0,1 1-1 0 0,-1-1 0 0 0,0 1 1 0 0,0-1-1 0 0,0 1 1 0 0,0-1-1 0 0,0 2-2 0 0,0 0 17 0 0,-7 308 467 0 0,7-282-451 0 0,0 0 0 0 0,-3-1 0 0 0,0 1 0 0 0,-2-1 0 0 0,0 0 0 0 0,-3 0 0 0 0,0-1 0 0 0,-2 0 0 0 0,-1-1 0 0 0,-1 0 0 0 0,-1 0-33 0 0,1-4 116 0 0,11-22-84 0 0,1-1 31 0 0,0 0 31 0 0,4-9 244 0 0,47-99-374 0 0,8 16-30 0 0,4 3 0 0 0,3 3 1 0 0,4 2-1 0 0,52-45 66 0 0,-112 119-25 0 0,0 0 1 0 0,1 1-1 0 0,-1 0 1 0 0,2 1-1 0 0,-1 0 1 0 0,1 1-1 0 0,0 0 1 0 0,1 1-1 0 0,0 1 1 0 0,1-1 24 0 0,-13 7-13 0 0,1 1 1 0 0,0-1 0 0 0,-1 0-1 0 0,1 1 1 0 0,-1-1-1 0 0,1 1 1 0 0,-1-1 0 0 0,0 1-1 0 0,0 0 1 0 0,0-1 0 0 0,0 1-1 0 0,0 0 1 0 0,0 0 0 0 0,0 0-1 0 0,0 0 1 0 0,-1 0 0 0 0,1 0-1 0 0,-1 0 1 0 0,0 0 0 0 0,1 0-1 0 0,-1 0 1 0 0,0 0 0 0 0,0 0-1 0 0,0 0 1 0 0,-1 2 12 0 0,3 6-10 0 0,13 85 342 0 0,-17-69-211 0 0,-1 0-1 0 0,-1 0 1 0 0,-1 0 0 0 0,-2-1 0 0 0,-1 0-1 0 0,-8 20-120 0 0,6-21 28 0 0,2 1 0 0 0,1 0 0 0 0,0 0 0 0 0,2 1 0 0 0,1 0 0 0 0,0 20-28 0 0,9 124 35 0 0,-1-112-223 0 0,-4-57 138 0 0,0-1-11 0 0,0 0-8 0 0,0 0-1 0 0,0 0-19 0 0,0 0-28 0 0,0 0-6 0 0,0 0 18 0 0,5-19-2169 0 0,5-2-1677 0 0,1 4-5076 0 0,-6 8-224 0 0</inkml:trace>
  <inkml:trace contextRef="#ctx0" brushRef="#br0" timeOffset="31357.688">17616 736 0 0 0,'0'0'1484'0'0,"0"0"214"0"0,0 0 61 0 0,0 0-48 0 0,0 0-57 0 0,0 0-134 0 0,0 0-181 0 0,0 0-181 0 0,3-3-181 0 0,9-13-134 0 0,-9 12-80 0 0,-3 4-58 0 0,0 0-41 0 0,0 0-10 0 0,0 0-26 0 0,0 0-77 0 0,-10 2-288 0 0,0 1 0 0 0,1 0 1 0 0,-1 0-1 0 0,1 1 0 0 0,0 0 0 0 0,0 0 1 0 0,0 1-1 0 0,1 1 0 0 0,-1-1 0 0 0,-6 7-263 0 0,0-2 77 0 0,0 1-1 0 0,0 1 0 0 0,1 0 0 0 0,1 1 1 0 0,0 0-1 0 0,1 1 0 0 0,0 1 0 0 0,1-1 0 0 0,1 2 1 0 0,0 0-1 0 0,1 0 0 0 0,1 1 0 0 0,1-1 0 0 0,0 2 1 0 0,1-1-1 0 0,1 1 0 0 0,0 0 0 0 0,1 0 1 0 0,2 1-1 0 0,-1 2-76 0 0,2-13 23 0 0,1 0 0 0 0,-1 1 1 0 0,1-1-1 0 0,1 1 0 0 0,0-1 0 0 0,0 0 1 0 0,0 1-1 0 0,1-1 0 0 0,0 0 1 0 0,1 0-1 0 0,0 0 0 0 0,0-1 0 0 0,1 1 1 0 0,0-1-1 0 0,0 1 0 0 0,1-1 0 0 0,-1-1 1 0 0,2 1-1 0 0,-1-1 0 0 0,1 1 1 0 0,0-1-1 0 0,3 2-23 0 0,1-1 72 0 0,0 0 1 0 0,0 0-1 0 0,1-1 0 0 0,-1-1 1 0 0,1 0-1 0 0,1 0 1 0 0,-1-1-1 0 0,1 0 0 0 0,-1-1 1 0 0,1 0-1 0 0,0-1 1 0 0,0-1-1 0 0,1 0 0 0 0,-1 0 1 0 0,0-1-1 0 0,0-1 0 0 0,0 0 1 0 0,0 0-1 0 0,0-2 1 0 0,0 1-1 0 0,0-1 0 0 0,0-1 1 0 0,-1 0-1 0 0,0-1 1 0 0,2-1-73 0 0,8-6 74 0 0,0 0 1 0 0,0-2 0 0 0,-2 0 0 0 0,0-2 0 0 0,0 0 0 0 0,-2-1 0 0 0,0-1 0 0 0,-1 0 0 0 0,0-1-1 0 0,-2-1 1 0 0,0 0 0 0 0,-2-1 0 0 0,6-12-75 0 0,-14 23-19 0 0,1 0 1 0 0,-2 0-1 0 0,1 0 0 0 0,-2 0 0 0 0,1-1 1 0 0,-1 1-1 0 0,-1-1 0 0 0,0 0 0 0 0,-1 1 1 0 0,0-1-1 0 0,0 0 0 0 0,-1 1 0 0 0,0-1 1 0 0,-1 1-1 0 0,0-1 0 0 0,-1 1 0 0 0,0 0 0 0 0,-1 0 1 0 0,0 0-1 0 0,0 0 0 0 0,-1 1 0 0 0,-1-1 1 0 0,1 1-1 0 0,-2 1 0 0 0,1-1 0 0 0,-1 1 1 0 0,0 0-1 0 0,-1 0 0 0 0,1 1 0 0 0,-2 0 19 0 0,2 2-55 0 0,-1 0 0 0 0,1 0 0 0 0,-1 1-1 0 0,0 0 1 0 0,0 1 0 0 0,0 0-1 0 0,-1 0 1 0 0,1 1 0 0 0,-1 0 0 0 0,1 0-1 0 0,-1 1 1 0 0,0 0 0 0 0,0 1 0 0 0,1-1-1 0 0,-1 2 1 0 0,0-1 0 0 0,0 1 0 0 0,1 1-1 0 0,-1 0 1 0 0,0 0 0 0 0,1 0-1 0 0,0 1 1 0 0,-1 1 0 0 0,1-1 0 0 0,0 2 55 0 0,2-2-44 0 0,3-3 27 0 0,0 1-1 0 0,1-1 1 0 0,0 1 0 0 0,-1 0 0 0 0,1 0 0 0 0,-1 0 0 0 0,1 0 0 0 0,0 0-1 0 0,0 0 1 0 0,-1 1 0 0 0,1-1 0 0 0,0 1 0 0 0,0-1 0 0 0,0 1 0 0 0,1 0-1 0 0,-1 0 1 0 0,0 0 0 0 0,1 0 0 0 0,-1 0 0 0 0,1 0 0 0 0,0 1 0 0 0,0-1-1 0 0,0 0 1 0 0,0 1 0 0 0,0-1 0 0 0,0 0 0 0 0,0 1 0 0 0,1-1-1 0 0,-1 1 1 0 0,1-1 0 0 0,0 1 0 0 0,0 0 0 0 0,0-1 0 0 0,0 1 0 0 0,0-1 17 0 0,4 1 14 0 0,-1 0 0 0 0,1 0 0 0 0,-1 0 1 0 0,1-1-1 0 0,0 0 0 0 0,0 0 0 0 0,0 0 0 0 0,0 0 1 0 0,1-1-1 0 0,-1 1 0 0 0,0-1 0 0 0,1 0 1 0 0,-1-1-1 0 0,0 1 0 0 0,1-1 0 0 0,0 0-14 0 0,17 5 90 0 0,36 5 71 0 0,-1-3 1 0 0,1-1-1 0 0,0-4 0 0 0,0-2 1 0 0,20-4-162 0 0,-41 1 99 0 0,0-2 0 0 0,0-1 0 0 0,0-3 0 0 0,-1 0 0 0 0,4-4-99 0 0,-18 2 44 0 0,0-1 1 0 0,-1 0-1 0 0,0-2 1 0 0,-1 0 0 0 0,0-2-1 0 0,-2 0 1 0 0,1-1-1 0 0,-2 0 1 0 0,-1-2 0 0 0,0 0-1 0 0,-1-1 1 0 0,-1 0-1 0 0,-1-1 1 0 0,-1-1 0 0 0,0 0-1 0 0,-2-1 1 0 0,-1 0-1 0 0,0-2-44 0 0,4-19-11 0 0,-1 0 0 0 0,-3-1 0 0 0,-1 0 0 0 0,-3-1-1 0 0,-1 0 1 0 0,-2 1 0 0 0,-5-38 11 0 0,3 61-4 0 0,1 20 1 0 0,-1 1 1 0 0,0-1 0 0 0,0 0-1 0 0,0 1 1 0 0,0-1 0 0 0,0 1-1 0 0,0-1 1 0 0,0 0 0 0 0,0 1-1 0 0,-1-1 1 0 0,1 1 0 0 0,-1-1-1 0 0,1 0 1 0 0,-1 1 0 0 0,1-1-1 0 0,-1 1 1 0 0,0 0 0 0 0,0-1-1 0 0,0 1 1 0 0,0 0-1 0 0,0-1 1 0 0,0 1 0 0 0,0 0-1 0 0,0 0 1 0 0,-1 0 0 0 0,1 0-1 0 0,0 0 1 0 0,-1 0 0 0 0,0 0 2 0 0,-17 40-26 0 0,14-13 131 0 0,0 0-1 0 0,2 1 1 0 0,1 0-1 0 0,1-1 1 0 0,2 1 0 0 0,1 8-105 0 0,-1 29 183 0 0,15 363 484 0 0,-36-82-506 0 0,3-205-86 0 0,21-121-100 0 0,-4-18 17 0 0,0-1 9 0 0,0 0-4 0 0,0 0 13 0 0,0 0 16 0 0,0 0-3 0 0,0 0-16 0 0,0 0-19 0 0,0 0-8 0 0,0 0-12 0 0,0 0 13 0 0,0 0 6 0 0,0 0-7 0 0,0 0 17 0 0,0 0-36 0 0,0 0-17 0 0,0-24-1481 0 0,0-17-2710 0 0,0 13-6678 0 0,0 20 886 0 0</inkml:trace>
  <inkml:trace contextRef="#ctx0" brushRef="#br0" timeOffset="31634.274">18148 548 9882 0 0,'0'0'1502'0'0,"0"0"-426"0"0,0 0-56 0 0,0 0 215 0 0,0 0 187 0 0,0 0 53 0 0,0 0-155 0 0,0 0-221 0 0,0 0-180 0 0,0 0-136 0 0,0 0-109 0 0,0 0-109 0 0,0 0-64 0 0,34-4-32 0 0,106-8-35 0 0,288-14 1070 0 0,-393 23-2158 0 0,25-1-699 0 0,-21-2-9844 0 0,-27 3-743 0 0</inkml:trace>
  <inkml:trace contextRef="#ctx0" brushRef="#br0" timeOffset="32192.609">19117 798 10930 0 0,'0'0'1546'0'0,"0"0"-479"0"0,0 0-122 0 0,0 0 60 0 0,0 0 54 0 0,0 0 1 0 0,0 0-113 0 0,0 0-119 0 0,0 0-76 0 0,0 0-101 0 0,0 0-116 0 0,0 0-66 0 0,0 0-57 0 0,0 26-43 0 0,4 125 241 0 0,-2-4 106 0 0,-19-122-1364 0 0,5-28-4136 0 0,10-3-3555 0 0,2 5-1791 0 0</inkml:trace>
  <inkml:trace contextRef="#ctx0" brushRef="#br0" timeOffset="32457.757">19138 436 13171 0 0,'0'0'2340'0'0,"0"0"-997"0"0,0 0-327 0 0,0 0-19 0 0,0 0-64 0 0,0 0-161 0 0,0 0-229 0 0,0 0-239 0 0,0 0-194 0 0,0 0-122 0 0,0 0-63 0 0,0 0-56 0 0,0 0-35 0 0,-6 1-45 0 0,3-1 197 0 0,4 0-20 0 0,-1 1 1 0 0,0-1-1 0 0,1 0 1 0 0,-1 1-1 0 0,0-1 1 0 0,1 1-1 0 0,-1-1 1 0 0,0 1-1 0 0,0-1 1 0 0,0 1-1 0 0,1-1 1 0 0,-1 1-1 0 0,0 0 1 0 0,0-1-1 0 0,0 1 0 0 0,0-1 1 0 0,0 1-1 0 0,0-1 1 0 0,0 1-1 0 0,0-1 1 0 0,0 1-1 0 0,0-1 1 0 0,0 1-1 0 0,-1 0 1 0 0,1-1-1 0 0,0 1 1 0 0,0-1-1 0 0,0 1 1 0 0,-1-1-1 0 0,1 1 1 0 0,0-1-1 0 0,-1 0 0 0 0,1 1 1 0 0,0-1-1 0 0,-1 1 1 0 0,1-1-1 0 0,-1 0 1 0 0,1 1-1 0 0,0-1 1 0 0,-1 0-1 0 0,1 1 1 0 0,-1-1-1 0 0,1 0 1 0 0,-1 0-1 0 0,1 1 1 0 0,-1-1-1 0 0,1 0 1 0 0,-1 0-1 0 0,1 0 1 0 0,-1 0-1 0 0,0 0 0 0 0,1 0 1 0 0,-1 0-1 0 0,1 0 34 0 0,12 7-1368 0 0,5 2-4808 0 0,-10-1-4533 0 0</inkml:trace>
  <inkml:trace contextRef="#ctx0" brushRef="#br0" timeOffset="33557.515">19620 605 4129 0 0,'0'0'4186'0'0,"0"0"-2200"0"0,0 0-631 0 0,0 0 90 0 0,0 0 9 0 0,0 0-176 0 0,0 0-283 0 0,0 0-275 0 0,0 0-189 0 0,0 0-98 0 0,0 0-68 0 0,0 0-43 0 0,0 0-36 0 0,-16 18-33 0 0,-51 58-21 0 0,59-67-160 0 0,0 1 0 0 0,0 0 1 0 0,1 0-1 0 0,1 1 0 0 0,-1-1 1 0 0,2 1-1 0 0,-1 1 0 0 0,2-1 0 0 0,-1 1 1 0 0,1 2-73 0 0,3-10 13 0 0,-3 9 27 0 0,0 1 1 0 0,1 0-1 0 0,1 1 0 0 0,0-1 1 0 0,1 0-1 0 0,0 1 1 0 0,1-1-1 0 0,1 0 0 0 0,1 1 1 0 0,0 2-41 0 0,2-9 96 0 0,1-2-1 0 0,-1 1 1 0 0,1 0-1 0 0,0-1 1 0 0,1 0 0 0 0,-1 0-1 0 0,1-1 1 0 0,1 1 0 0 0,-1-1-1 0 0,1-1 1 0 0,0 1 0 0 0,0-1-1 0 0,0 0 1 0 0,0-1 0 0 0,1 0-1 0 0,-1 0 1 0 0,1 0 0 0 0,0-1-1 0 0,0 0 1 0 0,0-1 0 0 0,0 0-1 0 0,0 0 1 0 0,4 0-96 0 0,-6 0 51 0 0,5 2 102 0 0,-1-1-1 0 0,1 0 1 0 0,-1-1 0 0 0,1 0 0 0 0,0 0-1 0 0,-1-1 1 0 0,1 0 0 0 0,0-1 0 0 0,-1-1-1 0 0,1 0 1 0 0,-1 0 0 0 0,1-1 0 0 0,-1 0-1 0 0,0 0 1 0 0,7-5-153 0 0,-9 3 62 0 0,0-1 0 0 0,-1 0-1 0 0,1-1 1 0 0,-1 0 0 0 0,0 0-1 0 0,-1-1 1 0 0,0 1 0 0 0,0-1 0 0 0,-1-1-1 0 0,0 1 1 0 0,0-1 0 0 0,-1 0-1 0 0,0 0 1 0 0,-1 0 0 0 0,0 0 0 0 0,0-1-1 0 0,-1 0 1 0 0,0-1-62 0 0,15-160 135 0 0,-18 162-148 0 0,0 0 1 0 0,-1 1 0 0 0,-1-1 0 0 0,1 1-1 0 0,-1 0 1 0 0,-1 0 0 0 0,1 0-1 0 0,-1 0 1 0 0,-1 0 0 0 0,0 1 0 0 0,0-1-1 0 0,0 1 1 0 0,-1 1 0 0 0,0-1-1 0 0,0 1 1 0 0,0 0 0 0 0,-1 0 0 0 0,0 1-1 0 0,0 0 1 0 0,-1 0 0 0 0,1 1-1 0 0,-1 0 1 0 0,0 0 0 0 0,0 1 0 0 0,-1 0-1 0 0,1 0 1 0 0,0 1 0 0 0,-1 0-1 0 0,0 0 1 0 0,0 1 0 0 0,1 0 0 0 0,-1 1-1 0 0,-1 0 13 0 0,5 0-21 0 0,-4-1-8 0 0,1 1 0 0 0,-1-1 1 0 0,0 2-1 0 0,1-1 1 0 0,-1 1-1 0 0,0 1 0 0 0,1-1 1 0 0,-1 2-1 0 0,1-1 1 0 0,0 1-1 0 0,0 0 0 0 0,0 1 1 0 0,0 0-1 0 0,0 0 1 0 0,-1 2 28 0 0,8-6-6 0 0,1 1 1 0 0,-1-1-1 0 0,1 1 1 0 0,-1-1-1 0 0,1 1 1 0 0,-1 0-1 0 0,1-1 1 0 0,-1 1-1 0 0,1 0 1 0 0,-1-1-1 0 0,1 1 1 0 0,0 0-1 0 0,0 0 1 0 0,-1-1-1 0 0,1 1 1 0 0,0 0-1 0 0,0 0 1 0 0,0-1-1 0 0,0 1 1 0 0,0 0-1 0 0,0 0 1 0 0,0 0 0 0 0,0-1-1 0 0,0 1 1 0 0,0 0-1 0 0,0 0 1 0 0,1 0-1 0 0,-1-1 1 0 0,0 1-1 0 0,0 0 1 0 0,1-1-1 0 0,-1 1 1 0 0,1 0-1 0 0,-1 0 1 0 0,1-1-1 0 0,-1 1 1 0 0,1-1-1 0 0,-1 1 1 0 0,1-1-1 0 0,-1 1 1 0 0,1 0-1 0 0,0-1 1 0 0,-1 0-1 0 0,1 1 1 0 0,0-1-1 0 0,-1 1 1 0 0,1-1 0 0 0,0 0-1 0 0,0 0 1 0 0,-1 1-1 0 0,1-1 1 0 0,0 0-1 0 0,0 0 1 0 0,-1 0-1 0 0,1 0 1 0 0,0 0-1 0 0,0 0 1 0 0,0 0-1 0 0,-1 0 1 0 0,1 0-1 0 0,0 0 1 0 0,0 0 5 0 0,54 5 38 0 0,-13-4-15 0 0,0-3-1 0 0,0-1 0 0 0,-1-2 1 0 0,1-2-1 0 0,23-8-22 0 0,212-72 238 0 0,-248 78-221 0 0,1 1 0 0 0,-1 1 1 0 0,1 1-1 0 0,0 2 0 0 0,0 0 1 0 0,11 2-18 0 0,-39 5 2 0 0,1-1 0 0 0,-1 1 0 0 0,0 0 0 0 0,0-1 0 0 0,0 1 0 0 0,-1 0 0 0 0,1 0 0 0 0,-1 0 0 0 0,0 0 0 0 0,0 0 0 0 0,0 1 0 0 0,0-1 0 0 0,0 0 0 0 0,-1 0 0 0 0,1 1 0 0 0,-1-1 0 0 0,0 0 1 0 0,0 1-1 0 0,0-1 0 0 0,0 0 0 0 0,-1 1 0 0 0,1-1 0 0 0,-1 0 0 0 0,0 0 0 0 0,0 1 0 0 0,-1 1-2 0 0,-60 148 76 0 0,34-63-63 0 0,-35 80 13 0 0,15-83-70 0 0,163-203-188 0 0,-60 58 62 0 0,2 2 1 0 0,2 3-1 0 0,66-45 170 0 0,-118 93-4 0 0,1-1 0 0 0,0 1 0 0 0,0 0 0 0 0,0 1 0 0 0,1 0 0 0 0,0 0 0 0 0,0 1 0 0 0,0 0-1 0 0,0 1 1 0 0,0 0 0 0 0,0 0 0 0 0,3 0 4 0 0,-11 2-9 0 0,-1 0-2 0 0,0 0-6 0 0,0 0-5 0 0,1 35 70 0 0,0-26-10 0 0,0-1 1 0 0,-1 1 0 0 0,0-1 0 0 0,-1 1 0 0 0,0-1 0 0 0,0 1 0 0 0,0-1-1 0 0,-1 1 1 0 0,-1-1 0 0 0,1 0 0 0 0,-1 0 0 0 0,-4 7-39 0 0,-6 7 66 0 0,0 1 0 0 0,2 1 0 0 0,0 0-1 0 0,2 0 1 0 0,1 1 0 0 0,1 0 0 0 0,1 0 0 0 0,1 1 0 0 0,1 0 0 0 0,1 0 0 0 0,2 0 0 0 0,0 1-66 0 0,3-18 20 0 0,0-1 1 0 0,0 1 0 0 0,1 0-1 0 0,0-1 1 0 0,1 0 0 0 0,0 0-1 0 0,0 0 1 0 0,0 0 0 0 0,1 0-1 0 0,1-1 1 0 0,-1 0 0 0 0,1 0-1 0 0,0-1 1 0 0,0 1 0 0 0,1-1-1 0 0,0 0 1 0 0,0-1 0 0 0,1 0-1 0 0,-1 0 1 0 0,1-1 0 0 0,0 0-1 0 0,0 0 1 0 0,1-1 0 0 0,0 1-21 0 0,1 0-194 0 0,22 7 102 0 0,-21-26-3902 0 0,-11 10-1432 0 0,2 1-6457 0 0</inkml:trace>
  <inkml:trace contextRef="#ctx0" brushRef="#br0" timeOffset="36801.358">12 2073 760 0 0,'0'0'439'0'0,"0"0"-154"0"0,0 0 21 0 0,0 0 82 0 0,0 0 87 0 0,0 0 14 0 0,34-3-72 0 0,108-14-39 0 0,56-21 1472 0 0,120-19 2372 0 0,25 48-1381 0 0,-218 10-1745 0 0,505 3 1714 0 0,-265-8-1523 0 0,159-19-375 0 0,-13 0-411 0 0,161 11 83 0 0,54 12 75 0 0,133-50-392 0 0,-76 35-46 0 0,456 23 126 0 0,-247-28-147 0 0,-488-3-99 0 0,283 12-103 0 0,-74-9 59 0 0,-476 6-52 0 0,298-17 41 0 0,14 22-56 0 0,642-5-10 0 0,-255 13 70 0 0,-752 1-40 0 0,1440-23 157 0 0,-921-4-99 0 0,536 11 143 0 0,-961 17-121 0 0,512 29 39 0 0,336 21 24 0 0,-390-36-41 0 0,-555-16-19 0 0,-162-2-565 0 0,-16 2 508 0 0,0 0 0 0 0,0 0 0 0 0,0 0 0 0 0,0 1 0 0 0,0-1 0 0 0,0 1 0 0 0,0 0 0 0 0,0 0 1 0 0,0 0-1 0 0,0 0 0 0 0,0 0 0 0 0,0 1 0 0 0,0-1 0 0 0,0 1 0 0 0,0 0 0 0 0,0 0 0 0 0,0 0 0 0 0,0 0 0 0 0,0 1 0 0 0,-1-1 1 0 0,1 1-1 0 0,0 0-36 0 0,1 1-726 0 0,2 4-2098 0 0,-2-3-1816 0 0,-1 1-7141 0 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0:43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0 108 160 0 0,'0'0'744'0'0,"0"0"-190"0"0,0 0 24 0 0,0 0 351 0 0,0 0 423 0 0,0 0 304 0 0,0 0 123 0 0,0 0-44 0 0,0 0-133 0 0,0 0-122 0 0,0 0-137 0 0,6-18-114 0 0,20-54-93 0 0,-19 54-83 0 0,-7 18-70 0 0,0 0-100 0 0,0 0-101 0 0,0 0-112 0 0,0 0-109 0 0,0 0-75 0 0,0 0-40 0 0,0 0-44 0 0,-1 13 772 0 0,-20 148-206 0 0,18-82-822 0 0,3 0 0 0 0,4 0 0 0 0,3 0 0 0 0,4 4-146 0 0,-9-74 2 0 0,0 0-1 0 0,1-1 0 0 0,0 0 1 0 0,0 0-1 0 0,1 0 0 0 0,0 0 1 0 0,1 0-1 0 0,-1-1 1 0 0,1 0-1 0 0,6 6-1 0 0,-9-10 13 0 0,-1-1 0 0 0,2 0 0 0 0,-1 0 0 0 0,0 0 0 0 0,0 0 0 0 0,0 0 0 0 0,1-1 0 0 0,-1 1 0 0 0,1-1 0 0 0,0 1 0 0 0,-1-1-1 0 0,1 0 1 0 0,0 0 0 0 0,0 0 0 0 0,-1-1 0 0 0,1 1 0 0 0,0-1 0 0 0,0 1 0 0 0,0-1 0 0 0,0 0 0 0 0,0 0 0 0 0,0 0 0 0 0,0 0 0 0 0,0-1 0 0 0,-1 1 0 0 0,1-1 0 0 0,0 0 0 0 0,0 0 0 0 0,0 0 0 0 0,-1 0 0 0 0,1 0 0 0 0,0-1 0 0 0,1-1-13 0 0,15-12 77 0 0,0-1 1 0 0,-2-1-1 0 0,0-1 1 0 0,-1 0-1 0 0,-1-1 1 0 0,-1-1-1 0 0,0 0 1 0 0,7-18-78 0 0,98-203 84 0 0,-114 229-33 0 0,2-4-213 0 0,-4 28-47 0 0,-5 19 203 0 0,1-1 0 0 0,2 0 1 0 0,2 1-1 0 0,0-1 0 0 0,2 0 0 0 0,1 0 0 0 0,2-1 1 0 0,1 0-1 0 0,1 0 0 0 0,1-1 0 0 0,1 0 1 0 0,2-1 5 0 0,-10-19 4 0 0,0 0 1 0 0,1 0 0 0 0,0 0-1 0 0,0-1 1 0 0,1 1 0 0 0,0-2-1 0 0,0 1 1 0 0,1 0 0 0 0,0-1-1 0 0,0 0 1 0 0,0-1 0 0 0,1 0-1 0 0,-1 0 1 0 0,1 0 0 0 0,1-1-1 0 0,-1 0 1 0 0,0-1 0 0 0,1 0-1 0 0,0 0 1 0 0,0-1 0 0 0,0 0-1 0 0,8 0-4 0 0,-5-5 51 0 0,0-1 0 0 0,-1 0 1 0 0,1-1-1 0 0,-1 0 0 0 0,1-1 0 0 0,-2 0 0 0 0,1-1 0 0 0,-1 0 0 0 0,0 0 0 0 0,0-2 1 0 0,-1 1-1 0 0,0-1 0 0 0,-1 0 0 0 0,0-1 0 0 0,0 0 0 0 0,-1 0 0 0 0,0 0 0 0 0,-1-1 0 0 0,0 0 1 0 0,-1-1-1 0 0,1-3-51 0 0,0 5 59 0 0,14-27 87 0 0,-1 0 0 0 0,-3-1 0 0 0,-1-1 0 0 0,-2-1 0 0 0,-1 0 0 0 0,-2 0 0 0 0,-2-1 0 0 0,-1-9-146 0 0,-7 47 3 0 0,2-4 11 0 0,-1 0 0 0 0,0 0 0 0 0,0 0 0 0 0,-1 0-1 0 0,1 0 1 0 0,-2 0 0 0 0,1 0 0 0 0,-1 0 0 0 0,0 0-1 0 0,0 1 1 0 0,-1-1 0 0 0,0 0 0 0 0,0 1 0 0 0,-1-1-1 0 0,-1-2-13 0 0,3 9-62 0 0,1 0-1 0 0,-1 0 1 0 0,0 0-1 0 0,0 0 1 0 0,1 0-1 0 0,-1 0 1 0 0,0 1-1 0 0,1-1 1 0 0,-1 0-1 0 0,0 0 1 0 0,1 1-1 0 0,-1-1 1 0 0,0 0-1 0 0,1 0 1 0 0,-1 1-1 0 0,1-1 1 0 0,-1 1-1 0 0,1-1 1 0 0,-1 1-1 0 0,1-1 1 0 0,-1 1-1 0 0,1-1 1 0 0,-1 1-1 0 0,1-1 1 0 0,-1 1-1 0 0,1 0 1 0 0,0-1-1 0 0,-1 1 1 0 0,1-1-1 0 0,0 1 1 0 0,0 0-1 0 0,0 0 1 0 0,-1-1-1 0 0,1 1 1 0 0,0 0-1 0 0,0-1 1 0 0,0 1-1 0 0,0 0 1 0 0,0-1-1 0 0,0 1 1 0 0,0 0-1 0 0,0 0 1 0 0,1-1-1 0 0,-1 1 1 0 0,0 0-1 0 0,0-1 0 0 0,1 1 1 0 0,-1 0-1 0 0,0-1 1 0 0,1 1-1 0 0,-1-1 1 0 0,0 1-1 0 0,1-1 1 0 0,-1 1 62 0 0,1 2-205 0 0,-1 15-2314 0 0,0-6-1918 0 0,0 0-7361 0 0</inkml:trace>
  <inkml:trace contextRef="#ctx0" brushRef="#br0" timeOffset="594.898">1275 582 7034 0 0,'0'0'1659'0'0,"0"0"-371"0"0,0 0-189 0 0,0 0 26 0 0,0 0 21 0 0,0 0-31 0 0,0 0-90 0 0,0 0-72 0 0,0 0 21 0 0,0 0 27 0 0,0 0-41 0 0,0 0-64 0 0,0 0-98 0 0,18-1-109 0 0,56-2-77 0 0,-3-21 778 0 0,-63 21-1311 0 0,-1 0 0 0 0,1 0-1 0 0,-1-1 1 0 0,0 0 0 0 0,0-1 0 0 0,0 0 0 0 0,-1 0 0 0 0,1 0 0 0 0,-1-1 0 0 0,-1 0 0 0 0,1 0 0 0 0,-1 0 0 0 0,0-1-1 0 0,0 1 1 0 0,-1-1 0 0 0,0-1 0 0 0,0 1 0 0 0,0 0 0 0 0,-1-1 0 0 0,-1 0 0 0 0,1 0 0 0 0,-1 0 0 0 0,0 0-1 0 0,-1 0 1 0 0,0 0 0 0 0,0 0 0 0 0,-1-1 0 0 0,0 1 0 0 0,0 0 0 0 0,-2-8-79 0 0,-1 12-10 0 0,0-1 1 0 0,-1 1-1 0 0,1 0 1 0 0,-1 1-1 0 0,0-1 1 0 0,0 0-1 0 0,0 1 0 0 0,0 0 1 0 0,-1 0-1 0 0,1 0 1 0 0,-1 1-1 0 0,0 0 1 0 0,0-1-1 0 0,0 2 0 0 0,0-1 1 0 0,0 0-1 0 0,0 1 1 0 0,0 0-1 0 0,0 0 1 0 0,-1 1-1 0 0,1-1 0 0 0,0 1 1 0 0,0 1-1 0 0,-1-1 1 0 0,1 1-1 0 0,0-1 1 0 0,-1 1-1 0 0,1 1 0 0 0,-5 1 11 0 0,-2 1-34 0 0,-1 1 0 0 0,1 0 1 0 0,0 1-1 0 0,0 0 0 0 0,1 0 1 0 0,0 2-1 0 0,0-1 1 0 0,1 2-1 0 0,0-1 0 0 0,0 1 1 0 0,1 1-1 0 0,0-1 0 0 0,-3 6 33 0 0,4-6-2 0 0,1 0 0 0 0,0 0 0 0 0,0 0-1 0 0,1 1 1 0 0,0 0 0 0 0,1 0 0 0 0,0 0-1 0 0,1 1 1 0 0,0 0 0 0 0,0 0-1 0 0,1 0 1 0 0,1 0 0 0 0,0 0 0 0 0,0 1-1 0 0,1-1 1 0 0,1 1 0 0 0,0 6 2 0 0,3-10 12 0 0,0 1 1 0 0,1-1-1 0 0,-1 0 1 0 0,2 0-1 0 0,-1-1 1 0 0,1 1-1 0 0,0-1 1 0 0,1 0-1 0 0,-1-1 1 0 0,1 1-1 0 0,1-1 1 0 0,-1 0-1 0 0,1 0 1 0 0,0-1-1 0 0,1 0 0 0 0,-1 0 1 0 0,1-1-1 0 0,0 0 1 0 0,0 0-1 0 0,0-1 1 0 0,1 0-1 0 0,-1 0 1 0 0,1-1-1 0 0,-1 0 1 0 0,8 0-13 0 0,28 8 120 0 0,0-2-1 0 0,1-2 1 0 0,-1-2 0 0 0,1-2 0 0 0,0-2 0 0 0,13-3-120 0 0,31-27-436 0 0,-62 3-8577 0 0,-23 23-3023 0 0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0:47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344 597 3905 0 0,'0'0'1752'0'0,"0"0"-118"0"0,0 0 162 0 0,0 0 189 0 0,0 0-5 0 0,0 0-190 0 0,0 0-329 0 0,0 0-230 0 0,0 0-150 0 0,0 0-156 0 0,0 0-118 0 0,0 0-135 0 0,0 0-112 0 0,-20-2-100 0 0,-65-4-77 0 0,80 5-340 0 0,1 1 0 0 0,0 0 0 0 0,0 0 0 0 0,-1 1 0 0 0,1-1 0 0 0,0 1-1 0 0,0 0 1 0 0,0 0 0 0 0,0 0 0 0 0,0 1 0 0 0,0-1 0 0 0,0 1 0 0 0,0 0 0 0 0,0 0 0 0 0,1 1 0 0 0,-2 0-43 0 0,-9 6 143 0 0,3-4-102 0 0,1 0 1 0 0,0 0 0 0 0,1 1 0 0 0,0 1-1 0 0,0 0 1 0 0,0 0 0 0 0,0 0-1 0 0,1 1 1 0 0,1 0 0 0 0,-1 1 0 0 0,1 0-1 0 0,1 0 1 0 0,-1 1 0 0 0,2-1-1 0 0,-1 1 1 0 0,1 0 0 0 0,1 1 0 0 0,0-1-1 0 0,1 1 1 0 0,-1 0 0 0 0,1 7-42 0 0,2-14 2 0 0,0-1 0 0 0,1 0 0 0 0,0 1 1 0 0,0-1-1 0 0,0 1 0 0 0,1-1 0 0 0,-1 1 1 0 0,1-1-1 0 0,-1 1 0 0 0,1-1 0 0 0,0 1 0 0 0,1-1 1 0 0,-1 0-1 0 0,0 0 0 0 0,1 0 0 0 0,0 0 0 0 0,0 0 1 0 0,0 0-1 0 0,0 0 0 0 0,0 0 0 0 0,0-1 1 0 0,1 1-1 0 0,-1-1 0 0 0,1 0 0 0 0,0 0 0 0 0,0 0 1 0 0,0 0-1 0 0,0 0 0 0 0,0 0 0 0 0,0-1 0 0 0,0 1 1 0 0,1-1-1 0 0,-1 0 0 0 0,0 0 0 0 0,1-1 0 0 0,-1 1 1 0 0,1-1-1 0 0,-1 1 0 0 0,1-1 0 0 0,-1 0 1 0 0,1 0-3 0 0,16-2 56 0 0,0 0 0 0 0,-1-1 1 0 0,1 0-1 0 0,-1-2 1 0 0,0-1-1 0 0,0 0 1 0 0,-1-1-1 0 0,0-1 1 0 0,0-1-1 0 0,0 0 1 0 0,-1-2-1 0 0,-1 0 1 0 0,0 0-1 0 0,0-2 1 0 0,-1 0-1 0 0,12-14-56 0 0,40-27 125 0 0,-62 50-96 0 0,-5 3-30 0 0,1 0-1 0 0,-1 1 1 0 0,1-1-1 0 0,-1 0 1 0 0,1 0-1 0 0,-1 0 1 0 0,1 0-1 0 0,-1 0 1 0 0,1 0-1 0 0,0 1 1 0 0,-1-1 0 0 0,1 0-1 0 0,0 1 1 0 0,0-1-1 0 0,-1 0 1 0 0,1 1-1 0 0,0-1 1 0 0,0 1-1 0 0,0-1 1 0 0,0 1-1 0 0,0 0 1 0 0,0-1-1 0 0,0 1 1 0 0,0 0-1 0 0,0 0 1 0 0,0-1-1 0 0,0 1 1 0 0,0 0-1 0 0,0 0 1 0 0,0 0-1 0 0,0 0 1 0 0,0 1-1 0 0,0-1 1 0 0,0 0-1 0 0,0 0 1 0 0,0 0-1 0 0,0 1 1 0 0,0-1-1 0 0,0 1 1 0 0,0-1-1 0 0,-1 1 1 0 0,1-1-1 0 0,0 1 1 0 0,0-1-1 0 0,0 1 1 0 0,-1 0-1 0 0,1-1 1 0 0,0 1-1 0 0,0 0 1 0 0,-1 0-1 0 0,1-1 1 0 0,-1 1-1 0 0,1 0 1 0 0,-1 0 0 0 0,1 0-1 0 0,-1 0 1 0 0,1 0-1 0 0,-1 0 1 0 0,0 0-1 0 0,0 0 1 0 0,1 0-1 0 0,-1 1 2 0 0,44 155 106 0 0,-42-151-106 0 0,2 0-1 0 0,-1 0 1 0 0,1-1 0 0 0,-1 0-1 0 0,2 1 1 0 0,-1-1 0 0 0,0-1-1 0 0,1 1 1 0 0,0-1 0 0 0,0 0-1 0 0,0 0 1 0 0,1 0 0 0 0,-1 0 0 0 0,1-1-1 0 0,0 0 1 0 0,0-1 0 0 0,0 1-1 0 0,0-1 1 0 0,1 0 0 0 0,-1-1-1 0 0,0 1 1 0 0,1-1 0 0 0,6 0 0 0 0,1-1 22 0 0,0 0 0 0 0,0-2 1 0 0,0 1-1 0 0,0-2 1 0 0,0 0-1 0 0,-1 0 0 0 0,1-2 1 0 0,-1 1-1 0 0,0-2 0 0 0,0 0 1 0 0,-1 0-1 0 0,1-1 1 0 0,-1-1-1 0 0,-1 0 0 0 0,0 0 1 0 0,0-1-1 0 0,0-1 0 0 0,0-1-22 0 0,37-30 142 0 0,-2-2-1 0 0,-2-3 1 0 0,-2-1-1 0 0,-2-1 0 0 0,2-8-141 0 0,-29 34 1 0 0,0 0 0 0 0,-2-1 0 0 0,0 0-1 0 0,-2 0 1 0 0,-1-1 0 0 0,0-1 0 0 0,-2 1-1 0 0,-1-1 1 0 0,-1 0 0 0 0,-1 0 0 0 0,-1 0-1 0 0,-1-1 1 0 0,-1 1 0 0 0,-3-15-1 0 0,3 37-2 0 0,0 0 0 0 0,-1 1 1 0 0,1-1-1 0 0,-1 0 0 0 0,1 0 0 0 0,-1 1 1 0 0,0-1-1 0 0,0 0 0 0 0,0 1 0 0 0,-1-1 1 0 0,1 0-1 0 0,-1 1 0 0 0,1 0 0 0 0,-1-1 0 0 0,0 1 1 0 0,0 0-1 0 0,0 0 0 0 0,0 0 0 0 0,0 0 1 0 0,0 0-1 0 0,0 1 0 0 0,-1-1 0 0 0,1 1 1 0 0,-1-1-1 0 0,1 1 0 0 0,-1 0 0 0 0,0 0 0 0 0,1 0 1 0 0,-1 0-1 0 0,0 1 0 0 0,0-1 0 0 0,0 1 1 0 0,1-1-1 0 0,-1 1 0 0 0,0 0 0 0 0,0 0 1 0 0,0 0-1 0 0,0 1 0 0 0,0-1 0 0 0,1 1 0 0 0,-1-1 1 0 0,0 1-1 0 0,0 0 0 0 0,1 0 0 0 0,-1 0 1 0 0,1 1-1 0 0,-1-1 0 0 0,1 1 0 0 0,-1 0 2 0 0,-12 12-14 0 0,0 1 0 0 0,1 0 0 0 0,1 1 0 0 0,1 1 0 0 0,0 0-1 0 0,1 1 1 0 0,1 0 0 0 0,1 0 0 0 0,0 1 0 0 0,1 0 0 0 0,2 1 0 0 0,0 0 0 0 0,0 0-1 0 0,2 0 1 0 0,1 1 0 0 0,0-1 0 0 0,2 1 0 0 0,0 0 0 0 0,1 0 0 0 0,3 12 14 0 0,-4-16-5 0 0,1 1 1 0 0,1-1-1 0 0,1 0 1 0 0,1 0 0 0 0,0 1-1 0 0,1-1 1 0 0,3 8 4 0 0,0-5-7 0 0,1-1 0 0 0,1 0 0 0 0,0 0-1 0 0,2-1 1 0 0,0 0 0 0 0,1-1 0 0 0,0 0 0 0 0,2-1 0 0 0,0 0 0 0 0,1-1 0 0 0,0-1 0 0 0,1-1-1 0 0,0 0 1 0 0,1-1 0 0 0,19 10 7 0 0,-23-16 15 0 0,2-1 0 0 0,-1 0 0 0 0,0-1 0 0 0,1 0 0 0 0,0-2 0 0 0,0 1 0 0 0,0-2 0 0 0,0 0 0 0 0,0-1 0 0 0,0 0 0 0 0,0-1 0 0 0,0-1 0 0 0,0-1 0 0 0,9-2-15 0 0,-1-4 70 0 0,0 0 1 0 0,-1-2-1 0 0,0-1 1 0 0,-1 0-1 0 0,-1-2 1 0 0,0 0-1 0 0,0-1 1 0 0,-2-1 0 0 0,0-1-1 0 0,-1-1 1 0 0,0-1-71 0 0,-10 12 24 0 0,36-35 84 0 0,-2-3-1 0 0,-3-1 1 0 0,-1-2 0 0 0,-2-1 0 0 0,-3-2 0 0 0,-2-1-108 0 0,-14 22 4 0 0,-1-1 1 0 0,-2 0-1 0 0,-1-1 1 0 0,-1-1 0 0 0,-2 1-1 0 0,-2-1 1 0 0,-1-1-1 0 0,-1 0 1 0 0,-2 1 0 0 0,-1-1-1 0 0,-2-15-4 0 0,0 46-1 0 0,0 1 0 0 0,0-1 0 0 0,0 1 0 0 0,0-1 0 0 0,0 1 0 0 0,-1-1 0 0 0,1 0 0 0 0,-1 1 0 0 0,0 0 0 0 0,0-1 0 0 0,0 1 0 0 0,0-1 0 0 0,0 1 0 0 0,0 0 0 0 0,-1 0 0 0 0,1 0 0 0 0,-1-1 0 0 0,0 2 0 0 0,1-1 0 0 0,-1 0 0 0 0,0 0 0 0 0,0 0 0 0 0,0 1 0 0 0,0-1 0 0 0,-1 1 0 0 0,1 0 0 0 0,0 0 0 0 0,0-1 0 0 0,-1 1 0 0 0,1 1 0 0 0,-1-1 0 0 0,1 0 0 0 0,-1 1 0 0 0,1-1 0 0 0,-1 1 0 0 0,-2 0 1 0 0,-6 2-12 0 0,0 0 0 0 0,1 1 0 0 0,-1 0 1 0 0,1 1-1 0 0,0 1 0 0 0,0-1 0 0 0,0 1 0 0 0,1 1 0 0 0,0 0 0 0 0,0 0 0 0 0,0 1 0 0 0,1 0 0 0 0,0 1 0 0 0,0 0 0 0 0,1 0 0 0 0,0 0 1 0 0,-4 7 11 0 0,-4 2-4 0 0,1 1 0 0 0,1 0 0 0 0,1 0 1 0 0,1 1-1 0 0,0 1 0 0 0,1 0 1 0 0,1 0-1 0 0,1 1 0 0 0,1 0 0 0 0,1 1 1 0 0,1-1-1 0 0,1 1 0 0 0,0 0 1 0 0,2 6 3 0 0,-1-7-2 0 0,1-1 1 0 0,0 1 0 0 0,2 0-1 0 0,1 0 1 0 0,0 0-1 0 0,2 0 1 0 0,0 0 0 0 0,1-1-1 0 0,2 1 1 0 0,0-1 0 0 0,1 0-1 0 0,0-1 1 0 0,2 0 0 0 0,0 0-1 0 0,2-1 1 0 0,1 2 1 0 0,8 5 28 0 0,0-1 0 0 0,2-2 0 0 0,1 0 0 0 0,0-1-1 0 0,2-1 1 0 0,0-2 0 0 0,1 0 0 0 0,27 13-28 0 0,9-11 16 0 0,-62-40-807 0 0,-6 7-202 0 0,1-1-4169 0 0,3 7-3900 0 0</inkml:trace>
  <inkml:trace contextRef="#ctx0" brushRef="#br0" timeOffset="745.747">2529 589 0 0 0,'0'0'676'0'0,"0"0"615"0"0,0 0 103 0 0,0 0-79 0 0,0 0-30 0 0,0 0 40 0 0,0 0 60 0 0,0 0 27 0 0,0 0-35 0 0,0 0-78 0 0,0 0-78 0 0,2-5-90 0 0,11-24 876 0 0,-44 26 1749 0 0,19 9-3604 0 0,1 0 1 0 0,-1 1-1 0 0,1 1 1 0 0,0-1 0 0 0,1 2-1 0 0,0 0 1 0 0,1 0-1 0 0,-1 0 1 0 0,2 1-1 0 0,-7 9-152 0 0,7-9 19 0 0,1 1-1 0 0,0 0 1 0 0,1 0-1 0 0,0 0 0 0 0,1 1 1 0 0,0 0-1 0 0,1 0 0 0 0,0 0 1 0 0,1 0-1 0 0,0 1 0 0 0,1-1 1 0 0,0 1-1 0 0,1 0 0 0 0,1 0 1 0 0,0 0-1 0 0,1-1 1 0 0,0 5-19 0 0,1-10 23 0 0,0-1 1 0 0,1 0-1 0 0,0-1 1 0 0,0 1-1 0 0,0 0 1 0 0,0-1-1 0 0,1 0 1 0 0,0 1-1 0 0,0-2 1 0 0,0 1-1 0 0,1 0 1 0 0,0-1-1 0 0,-1 0 1 0 0,2 0-1 0 0,-1 0 1 0 0,0-1-1 0 0,1 1 1 0 0,0-1-1 0 0,-1-1 1 0 0,1 1-1 0 0,0-1 1 0 0,1 0-1 0 0,-1 0 1 0 0,0-1-1 0 0,0 0 1 0 0,1 0-1 0 0,4 0-23 0 0,0-1 105 0 0,0 0 0 0 0,-1 0 0 0 0,1-1 0 0 0,0-1 0 0 0,-1 1 0 0 0,1-2 0 0 0,-1 0 0 0 0,0 0 0 0 0,0-1 0 0 0,0 0 0 0 0,0 0 0 0 0,0-1 0 0 0,-1-1 0 0 0,0 0 0 0 0,0 0 0 0 0,-1 0 0 0 0,0-1 0 0 0,0 0 0 0 0,0-1 0 0 0,-1 0 0 0 0,0-1-105 0 0,0 3 28 0 0,-1-1 1 0 0,0-1 0 0 0,0 1-1 0 0,-1-1 1 0 0,0 0-1 0 0,0 0 1 0 0,0 0 0 0 0,-2-1-1 0 0,1 0 1 0 0,-1 0-1 0 0,0 0 1 0 0,0 0-1 0 0,-1 0 1 0 0,-1-1 0 0 0,0 1-1 0 0,0 0 1 0 0,0-1-1 0 0,-1 1 1 0 0,-1-1 0 0 0,0 1-1 0 0,0-1 1 0 0,-1 1-1 0 0,0 0 1 0 0,0 0 0 0 0,-1 0-1 0 0,0 0 1 0 0,-1 0-1 0 0,0 0 1 0 0,0 1-1 0 0,-1 0 1 0 0,0 0 0 0 0,-6-6-29 0 0,6 10-65 0 0,0 0 0 0 0,0 0 0 0 0,-1 1 0 0 0,0-1 0 0 0,0 1 0 0 0,0 1 0 0 0,0-1 0 0 0,0 1 0 0 0,0 0 0 0 0,-1 0 0 0 0,1 1 0 0 0,-1 0 0 0 0,1 0 0 0 0,-1 0 0 0 0,1 1 0 0 0,-1 0 0 0 0,1 1 0 0 0,-1-1 0 0 0,0 1 0 0 0,1 0 0 0 0,-1 1 65 0 0,-37 16-3202 0 0,8 14-3871 0 0,28-20-4200 0 0</inkml:trace>
  <inkml:trace contextRef="#ctx0" brushRef="#br0" timeOffset="1282.036">2987 601 7250 0 0,'0'0'2477'0'0,"0"0"-710"0"0,0 0-294 0 0,0 0-102 0 0,0 0-156 0 0,0 0-220 0 0,0 0-163 0 0,0 0-129 0 0,0 0-73 0 0,0 0-62 0 0,0 0-62 0 0,0 0-63 0 0,-13 27-73 0 0,-42 84-40 0 0,40-45 197 0 0,16-61-472 0 0,0 0 1 0 0,1 1-1 0 0,-1-2 1 0 0,1 1 0 0 0,0 0-1 0 0,1 0 1 0 0,-1 0-1 0 0,1-1 1 0 0,0 0 0 0 0,0 1-1 0 0,0-1 1 0 0,0 0-1 0 0,1 0 1 0 0,0-1 0 0 0,-1 1-1 0 0,2-1 1 0 0,-1 0-1 0 0,0 0 1 0 0,1 0 0 0 0,-1 0-1 0 0,1-1 1 0 0,0 0-1 0 0,-1 0 1 0 0,1 0-1 0 0,0-1 1 0 0,0 1 0 0 0,1-1-1 0 0,-1-1 1 0 0,0 1-1 0 0,0 0 1 0 0,0-1 0 0 0,5-1-56 0 0,2 2 166 0 0,1-1 1 0 0,-1-1 0 0 0,1 0-1 0 0,-1-1 1 0 0,0 0 0 0 0,0-1 0 0 0,0 0-1 0 0,0-1 1 0 0,0 0 0 0 0,-1-1-1 0 0,3-1-166 0 0,16-12 256 0 0,-1-1-1 0 0,0-1 1 0 0,-2-1-1 0 0,0-1 0 0 0,-2-2 1 0 0,23-25-256 0 0,-38 35 39 0 0,-10 14-40 0 0,0 0 0 0 0,0 1 0 0 0,0-1 1 0 0,1 0-1 0 0,-1 0 0 0 0,0 0 1 0 0,0 1-1 0 0,0-1 0 0 0,1 0 0 0 0,-1 0 1 0 0,0 0-1 0 0,0 0 0 0 0,1 1 1 0 0,-1-1-1 0 0,0 0 0 0 0,0 0 0 0 0,1 0 1 0 0,-1 0-1 0 0,0 0 0 0 0,0 0 0 0 0,1 0 1 0 0,-1 0-1 0 0,0 0 0 0 0,0 0 1 0 0,1 0-1 0 0,-1 0 0 0 0,0 0 0 0 0,1 0 1 0 0,-1 0-1 0 0,0 0 0 0 0,0 0 1 0 0,1 0-1 0 0,-1 0 0 0 0,0 0 0 0 0,0 0 1 0 0,1-1-1 0 0,-1 1 0 0 0,0 0 0 0 0,0 0 1 0 0,1 0-1 0 0,-1 0 1 0 0,-8 73-21 0 0,5-67 18 0 0,1 1 0 0 0,0 0 0 0 0,1 0 0 0 0,0 0 0 0 0,0 0 0 0 0,0 0 0 0 0,1 0 0 0 0,0 1 0 0 0,0-1 0 0 0,1 0 0 0 0,0 0-1 0 0,0 0 1 0 0,0 0 0 0 0,1 0 0 0 0,0-1 0 0 0,1 1 0 0 0,-1 0 0 0 0,1-1 0 0 0,1 1 0 0 0,-1-1 0 0 0,1 0 0 0 0,0 0 0 0 0,0-1 0 0 0,1 1 0 0 0,0-1 0 0 0,4 4 3 0 0,-1-4 54 0 0,1-1-1 0 0,-1 0 1 0 0,1 0-1 0 0,0-1 1 0 0,0 0-1 0 0,0-1 1 0 0,1 0 0 0 0,-1 0-1 0 0,1-1 1 0 0,-1 0-1 0 0,0-1 1 0 0,1 0-1 0 0,0 0 1 0 0,-1-1 0 0 0,0 0-1 0 0,1-1 1 0 0,-1 0-1 0 0,0 0 1 0 0,0-1-1 0 0,0-1 1 0 0,0 1 0 0 0,0-1-1 0 0,-1-1 1 0 0,0 0-1 0 0,0 0 1 0 0,0 0-1 0 0,0-1 1 0 0,-1 0 0 0 0,0 0-1 0 0,0-1 1 0 0,-1 0-1 0 0,0-1 1 0 0,0 1-1 0 0,-1-1 1 0 0,5-7-54 0 0,8-10 254 0 0,-2 4-182 0 0,0 0 1 0 0,-2-2 0 0 0,0 1 0 0 0,-2-2 0 0 0,0 1 0 0 0,-2-2-1 0 0,0 1 1 0 0,-1-2-73 0 0,-11-5-892 0 0,-10 26-5987 0 0,9 5-5258 0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0:45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0 625 0 0 0,'0'0'858'0'0,"0"0"-22"0"0,0 0 43 0 0,0 0 165 0 0,0 0 245 0 0,0 0 144 0 0,0 0-22 0 0,0 0-114 0 0,0 0-136 0 0,0 0-68 0 0,0 0 2 0 0,0 0 4 0 0,0 0-22 0 0,1 5 1836 0 0,1-3 2507 0 0,26-29-3830 0 0,153-205 429 0 0,-148 189-1854 0 0,-2-1 0 0 0,-2-2 0 0 0,-2-1 0 0 0,3-13-165 0 0,-5 1 313 0 0,-25 59-258 0 0,0 0-6 0 0,0 0-27 0 0,0 0-20 0 0,0 0-30 0 0,-9 34-190 0 0,-26 186 215 0 0,34-206-2 0 0,1 0-1 0 0,0 0 1 0 0,0 1 0 0 0,2-1 0 0 0,0 0-1 0 0,0 0 1 0 0,2 0 0 0 0,-1-1 0 0 0,2 1-1 0 0,0-1 1 0 0,0 0 0 0 0,1 0 0 0 0,1 0-1 0 0,0-1 1 0 0,1 0 0 0 0,9 10 5 0 0,-10-16 9 0 0,1 0-1 0 0,1-1 1 0 0,-1 0 0 0 0,1-1 0 0 0,-1 0-1 0 0,1 0 1 0 0,1-1 0 0 0,-1 0 0 0 0,0 0-1 0 0,1-1 1 0 0,-1 0 0 0 0,1-1-1 0 0,0 0 1 0 0,-1-1 0 0 0,1 0 0 0 0,0 0-1 0 0,-1-1 1 0 0,4-1-9 0 0,-3-1 44 0 0,-1-1 1 0 0,1 0-1 0 0,-1 0 0 0 0,0-1 0 0 0,-1-1 0 0 0,1 1 0 0 0,-1-1 0 0 0,0-1 1 0 0,0 1-1 0 0,-1-2 0 0 0,0 1 0 0 0,0-1 0 0 0,-1 0 0 0 0,0 0 0 0 0,-1 0 1 0 0,5-10-45 0 0,-7 15 17 0 0,13-25 59 0 0,-2 1-1 0 0,0-2 0 0 0,-2 0 1 0 0,-1 0-1 0 0,-2-1 0 0 0,0 0 0 0 0,-2-1 1 0 0,-2 0-1 0 0,-1 0 0 0 0,-1 0 1 0 0,-1 0-1 0 0,-2-1 0 0 0,-4-29-75 0 0,-11 18 179 0 0,14 43-211 0 0,0 0 0 0 0,0 1-1 0 0,0-1 1 0 0,0 0 0 0 0,0 1 0 0 0,0-1 0 0 0,0 1 0 0 0,0-1 0 0 0,0 1-1 0 0,0-1 1 0 0,0 1 0 0 0,1 0 0 0 0,-1-1 0 0 0,0 1 0 0 0,0 0-1 0 0,1 0 1 0 0,-1 0 0 0 0,0-1 0 0 0,1 1 0 0 0,-1 0 0 0 0,1 0 0 0 0,-1 0-1 0 0,1 0 1 0 0,-1 0 0 0 0,1 0 0 0 0,0 0 0 0 0,0 0 0 0 0,-1 0-1 0 0,1 0 1 0 0,0 0 0 0 0,0 1 0 0 0,0-1 0 0 0,0 0 0 0 0,0 0 32 0 0,-2 7-202 0 0,-15 66-2186 0 0,17-57-2255 0 0,0 0-4150 0 0,0-15 7199 0 0,0-1-9014 0 0</inkml:trace>
  <inkml:trace contextRef="#ctx0" brushRef="#br0" timeOffset="430.794">1293 85 5625 0 0,'0'0'2479'0'0,"0"0"-734"0"0,0 0-270 0 0,0 0 21 0 0,0 0 31 0 0,0 0-87 0 0,0 0-174 0 0,0 0-191 0 0,0 0-200 0 0,0 0-155 0 0,0 0-116 0 0,0 0-116 0 0,-20 20-89 0 0,-60 64-86 0 0,35-5 190 0 0,41-65-438 0 0,0-1-26 0 0,1 1-1 0 0,1-1 0 0 0,0 1 1 0 0,1 0-1 0 0,0 0 1 0 0,1 0-1 0 0,0 0 0 0 0,2-1 1 0 0,-1 1-1 0 0,2 0 0 0 0,1 5-38 0 0,-2-13 21 0 0,-1 0-1 0 0,1-1 0 0 0,1 1 1 0 0,-1 0-1 0 0,1-1 0 0 0,0 0 1 0 0,0 1-1 0 0,1-1 0 0 0,0 0 1 0 0,-1-1-1 0 0,2 1 0 0 0,-1-1 1 0 0,0 0-1 0 0,1 0 1 0 0,0 0-1 0 0,0 0 0 0 0,0-1 1 0 0,0 0-1 0 0,1 0 0 0 0,-1 0 1 0 0,1-1-1 0 0,0 0 0 0 0,0 0 1 0 0,-1 0-1 0 0,1-1 0 0 0,6 1-20 0 0,0 0 100 0 0,0-1-1 0 0,-1-1 0 0 0,1 0 0 0 0,0-1 1 0 0,0 0-1 0 0,0 0 0 0 0,0-1 0 0 0,-1-1 1 0 0,1 0-1 0 0,-1-1 0 0 0,0 0 0 0 0,0-1 1 0 0,0 0-1 0 0,-1 0 0 0 0,1-1 1 0 0,-1-1-1 0 0,0 1 0 0 0,-1-2 0 0 0,0 1 1 0 0,0-2-1 0 0,-1 1 0 0 0,0-1 0 0 0,0-1-99 0 0,0 1 52 0 0,0 0-1 0 0,-2 0 1 0 0,1-1 0 0 0,-1 0-1 0 0,0 0 1 0 0,-1-1-1 0 0,0 1 1 0 0,-1-1-1 0 0,0 0 1 0 0,-1 0-1 0 0,0-1 1 0 0,-1 1-1 0 0,0-1 1 0 0,-1-3-52 0 0,0 8 1 0 0,-1 1 0 0 0,0-1 0 0 0,0 1 0 0 0,-1-1 0 0 0,0 1 0 0 0,0-1 0 0 0,0 1 0 0 0,-1 0 0 0 0,0-1 0 0 0,-1 1 0 0 0,1 0 0 0 0,-1 0 0 0 0,0 0 0 0 0,0 1 0 0 0,-1-1 0 0 0,0 1 0 0 0,0 0 0 0 0,0 0 0 0 0,-1 0 1 0 0,1 0-1 0 0,-1 1 0 0 0,-2-1-1 0 0,1-1-145 0 0,-1 1 1 0 0,0 0 0 0 0,0 0 0 0 0,-1 1 0 0 0,1 0-1 0 0,-1 0 1 0 0,0 1 0 0 0,0-1 0 0 0,0 2-1 0 0,0-1 1 0 0,-1 1 0 0 0,1 1 0 0 0,-1 0 0 0 0,1 0-1 0 0,-2 0 145 0 0,-43 24-9759 0 0,44-15-1663 0 0</inkml:trace>
  <inkml:trace contextRef="#ctx0" brushRef="#br0" timeOffset="957.165">1888 212 7202 0 0,'0'0'3476'0'0,"0"0"-1493"0"0,0 0-602 0 0,0 0 71 0 0,0 0 88 0 0,0 0-106 0 0,0 0-304 0 0,0 0-350 0 0,0 0-260 0 0,0 0-152 0 0,0 0-41 0 0,0 0-18 0 0,0 0-1 0 0,-8 22-13 0 0,-26 69-24 0 0,30-82-208 0 0,1-1 0 0 0,1 1 0 0 0,-1-1 0 0 0,1 1 1 0 0,1 0-1 0 0,-1 0 0 0 0,2 0 0 0 0,-1 0 1 0 0,1 0-1 0 0,0 0 0 0 0,1 0 0 0 0,0 1-63 0 0,0-4 22 0 0,1-2 26 0 0,0 0 1 0 0,1 0-1 0 0,-1-1 0 0 0,1 1 1 0 0,0-1-1 0 0,0 1 1 0 0,0-1-1 0 0,1 0 1 0 0,-1 0-1 0 0,1 0 1 0 0,-1 0-1 0 0,1-1 0 0 0,0 0 1 0 0,0 1-1 0 0,0-2 1 0 0,0 1-1 0 0,1 0 1 0 0,-1-1-1 0 0,0 0 1 0 0,1 1-1 0 0,-1-2 0 0 0,1 1 1 0 0,-1-1-1 0 0,1 1 1 0 0,-1-1-1 0 0,1 0 1 0 0,-1-1-1 0 0,1 1 1 0 0,-1-1-1 0 0,1 0 0 0 0,-1 0 1 0 0,1 0-1 0 0,-1-1 1 0 0,3-1-49 0 0,10-5 145 0 0,0 0 0 0 0,-1-2 1 0 0,0 0-1 0 0,-1-1 0 0 0,0 0 1 0 0,0-1-1 0 0,-1-1 0 0 0,2-3-145 0 0,0 1 78 0 0,75-82 343 0 0,-92 137-503 0 0,-1-24 106 0 0,0-9-27 0 0,0 0-1 0 0,0 0 1 0 0,1 0-1 0 0,0 0 1 0 0,0 0-1 0 0,1 0 1 0 0,0 0-1 0 0,0 0 1 0 0,0 1-1 0 0,1-1 0 0 0,0 0 1 0 0,1 0-1 0 0,0 0 1 0 0,0 0-1 0 0,0-1 1 0 0,1 1-1 0 0,0 0 1 0 0,0-1-1 0 0,1 0 0 0 0,-1 0 1 0 0,2 0-1 0 0,2 4 4 0 0,5-2 42 0 0,-1-2 0 0 0,1 1-1 0 0,0-1 1 0 0,0-1 0 0 0,1 0-1 0 0,-1-1 1 0 0,1 0 0 0 0,0-1-1 0 0,0-1 1 0 0,0 0 0 0 0,1 0-1 0 0,-1-1 1 0 0,0-1 0 0 0,1-1-1 0 0,-1 1 1 0 0,0-2 0 0 0,1 0-1 0 0,-1-1 1 0 0,0 0 0 0 0,0-1-1 0 0,-1 0 1 0 0,1-1 0 0 0,-1-1-1 0 0,0 0 1 0 0,0 0 0 0 0,-1-1-1 0 0,0 0 1 0 0,0-1 0 0 0,-1-1-1 0 0,0 0 1 0 0,0 0 0 0 0,-1-1-1 0 0,7-9-41 0 0,-3 3-1 0 0,0-2-1 0 0,-1 0 0 0 0,0 0 0 0 0,-2-1 1 0 0,0 0-1 0 0,-2-1 0 0 0,5-15 2 0 0,-8-15-1096 0 0,-6 33-1668 0 0,0 1-3565 0 0,-1 7-6036 0 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0:51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3 12179 0 0,'0'0'1903'0'0,"0"0"-288"0"0,0 0-54 0 0,0 0-24 0 0,0 0-133 0 0,0 0-202 0 0,0 0-316 0 0,0 0-260 0 0,0 0-146 0 0,0 0-109 0 0,0 0-66 0 0,0 0-39 0 0,0 0-10 0 0,-9 7-28 0 0,-48 39 154 0 0,42-26 26 0 0,39-22-182 0 0,92-66 1166 0 0,-118 63-283 0 0,-24 10-1350 0 0,22-4 277 0 0,4-1-96 0 0,1 0 0 0 0,-1 1 0 0 0,0-1 0 0 0,0 0 0 0 0,1 1 0 0 0,-1-1 0 0 0,0 0 0 0 0,0 0 0 0 0,0 1 0 0 0,1-1 0 0 0,-1 0 0 0 0,0 1 0 0 0,0-1 1 0 0,0 0-1 0 0,0 1 0 0 0,0-1 0 0 0,0 0 0 0 0,0 1 0 0 0,0-1 0 0 0,0 0 0 0 0,0 1 0 0 0,0-1 0 0 0,0 1 0 0 0,0-1 0 0 0,0 0 0 0 0,0 1 0 0 0,0-1 0 0 0,0 0 0 0 0,0 1 0 0 0,0-1 0 0 0,-1 0 0 0 0,1 1 0 0 0,0-1 0 0 0,0 0 0 0 0,0 1 0 0 0,-1-1 0 0 0,1 0 0 0 0,0 0 0 0 0,0 1 0 0 0,-1-1 0 0 0,1 0 0 0 0,0 0 0 0 0,0 0 0 0 0,-1 1 0 0 0,1-1 0 0 0,0 0 0 0 0,-1 0 0 0 0,1 0 0 0 0,0 0 0 0 0,-1 0 0 0 0,1 1 0 0 0,0-1 0 0 0,-1 0 0 0 0,1 0 0 0 0,0 0 60 0 0,15 0-3409 0 0,-5 0-2288 0 0,-2 0-6476 0 0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0:55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259 286 0 0 0,'0'0'946'0'0,"0"0"606"0"0,0 0 411 0 0,0 0 243 0 0,0 0 45 0 0,0 0-183 0 0,0 0-274 0 0,0 0-287 0 0,0 0-280 0 0,0 0-175 0 0,0 0-128 0 0,0 0-98 0 0,-6 0-61 0 0,-2 1-466 0 0,1 1-1 0 0,-1 0 1 0 0,1 0-1 0 0,0 0 1 0 0,0 1-1 0 0,0 0 1 0 0,0 0-1 0 0,0 1 1 0 0,0 0-1 0 0,1 0 1 0 0,-5 4-299 0 0,-58 65 1165 0 0,57-56-1073 0 0,0 0 0 0 0,2 1 0 0 0,0 0 0 0 0,1 1 0 0 0,1-1-1 0 0,1 2 1 0 0,1-1 0 0 0,0 1 0 0 0,2 0 0 0 0,0 0 0 0 0,1 0-1 0 0,1 1 1 0 0,1-1 0 0 0,1 1 0 0 0,0 0-92 0 0,2-15 21 0 0,-1 1 0 0 0,1-1-1 0 0,0 1 1 0 0,0-1 0 0 0,1 1 0 0 0,0-1 0 0 0,0 0-1 0 0,1 0 1 0 0,-1-1 0 0 0,1 1 0 0 0,0-1 0 0 0,1 0-1 0 0,0 0 1 0 0,-1 0 0 0 0,1 0 0 0 0,1-1 0 0 0,-1 0-1 0 0,1 0 1 0 0,-1 0 0 0 0,1-1 0 0 0,0 0 0 0 0,1 0-1 0 0,-1 0 1 0 0,0-1 0 0 0,1 0 0 0 0,-1 0-1 0 0,1-1 1 0 0,0 0 0 0 0,0 0 0 0 0,-1 0 0 0 0,1-1-1 0 0,5 0-20 0 0,72-15-26 0 0,-75 10-40 0 0,-1 0-266 0 0,0 0 1 0 0,0 0-1 0 0,0 0 1 0 0,-1-1-1 0 0,0 0 1 0 0,0-1-1 0 0,-1 1 1 0 0,1-1 0 0 0,-1-1-1 0 0,3-5 332 0 0,-9 13-15 0 0,9-14-2345 0 0,-2 5-2952 0 0,-3 1-5950 0 0</inkml:trace>
  <inkml:trace contextRef="#ctx0" brushRef="#br0" timeOffset="354.884">704 405 9770 0 0,'0'0'1906'0'0,"0"0"-367"0"0,0 0-166 0 0,0 0-30 0 0,0 0-86 0 0,0 0-144 0 0,0 0-175 0 0,0 0-159 0 0,0 0-95 0 0,0 0-117 0 0,0 0-103 0 0,0 0-95 0 0,-21 32-84 0 0,-66 100-60 0 0,55-66 32 0 0,32-57-217 0 0,-1-4-19 0 0,0-1 0 0 0,1 1 0 0 0,-1 0 0 0 0,1 0 0 0 0,0-1 0 0 0,0 1 0 0 0,1 0 0 0 0,-1-1 0 0 0,1 1 0 0 0,0 0 0 0 0,1-1 0 0 0,-1 1 0 0 0,1-1 0 0 0,0 1 0 0 0,0-1 0 0 0,0 0 0 0 0,0 0 0 0 0,1 0 0 0 0,0 0 0 0 0,0 0 0 0 0,0 0 0 0 0,0-1 0 0 0,0 1 0 0 0,1-1 0 0 0,0 0 0 0 0,-1 0 0 0 0,1-1-1 0 0,0 1 1 0 0,0-1 0 0 0,1 0 0 0 0,-1 0 0 0 0,0 0 0 0 0,1 0 0 0 0,0-1-21 0 0,10 2 89 0 0,1-1 0 0 0,-1-1 0 0 0,1 0 0 0 0,0-1 0 0 0,0-1 0 0 0,-1 0 0 0 0,1-1-1 0 0,-1-1 1 0 0,1 0 0 0 0,-1-1 0 0 0,0-1 0 0 0,0 0 0 0 0,-1-1 0 0 0,0-1 0 0 0,0 0-1 0 0,0-1 1 0 0,-1 0 0 0 0,0-1 0 0 0,0-1 0 0 0,-1 0 0 0 0,-1-1 0 0 0,0 0 0 0 0,0 0-1 0 0,-1-2 1 0 0,0 1 0 0 0,-1-1 0 0 0,-1 0 0 0 0,0-1-89 0 0,-5 7 20 0 0,0 1 0 0 0,0-1 0 0 0,-1 0-1 0 0,0 0 1 0 0,0 0 0 0 0,-1-1 0 0 0,0 1 0 0 0,0 0 0 0 0,-1 0 0 0 0,0-1 0 0 0,0 1-1 0 0,-1 0 1 0 0,0 0 0 0 0,0-1 0 0 0,0 1 0 0 0,-1 0 0 0 0,0 0 0 0 0,-1 0 0 0 0,0 0-1 0 0,0 1 1 0 0,-2-4-20 0 0,1 4-72 0 0,-1 0 0 0 0,0 0 0 0 0,0 1-1 0 0,0 0 1 0 0,-1 0 0 0 0,1 0-1 0 0,-1 1 1 0 0,-1 0 0 0 0,1 0 0 0 0,0 0-1 0 0,-1 1 1 0 0,0 0 0 0 0,0 0 0 0 0,0 1-1 0 0,0 0 1 0 0,0 0 0 0 0,0 0-1 0 0,-1 1 1 0 0,1 0 0 0 0,0 1 0 0 0,-6 0 72 0 0,-39 4-2697 0 0,22 10-2217 0 0,17-5-1856 0 0,4-2-3860 0 0</inkml:trace>
  <inkml:trace contextRef="#ctx0" brushRef="#br0" timeOffset="1020.55">1109 736 6097 0 0,'0'0'2742'0'0,"0"0"-964"0"0,0 0-320 0 0,0 0 38 0 0,0 0 11 0 0,0 0-49 0 0,0 0-156 0 0,0 0-193 0 0,0 0-133 0 0,0 0-145 0 0,0 0-151 0 0,0 0-115 0 0,0 0-75 0 0,15-11-30 0 0,91-78 701 0 0,48-107 446 0 0,-93 123-1550 0 0,-68 84-95 0 0,1 0 0 0 0,0 1 0 0 0,1 0 0 0 0,0 0 0 0 0,1 0 0 0 0,0 0 0 0 0,1 1 0 0 0,0 0 0 0 0,1-1 0 0 0,0 1 0 0 0,1 0 0 0 0,1 0 0 0 0,1 12 38 0 0,-2-20 11 0 0,1 0-1 0 0,0 0 1 0 0,0-1 0 0 0,1 1 0 0 0,-1 0-1 0 0,1-1 1 0 0,0 1 0 0 0,1-1-1 0 0,-1 1 1 0 0,1-1 0 0 0,-1 1-1 0 0,1-1 1 0 0,1 0 0 0 0,-1 0 0 0 0,1 0-1 0 0,-1 0 1 0 0,1 0 0 0 0,0-1-1 0 0,1 1 1 0 0,-1-1 0 0 0,0 0-1 0 0,1 0 1 0 0,0 0 0 0 0,0 0-1 0 0,0-1 1 0 0,0 1 0 0 0,0-1 0 0 0,0 0-1 0 0,1 0 1 0 0,-1-1 0 0 0,1 1-1 0 0,-1-1 1 0 0,1 0 0 0 0,0 0-1 0 0,-1-1 1 0 0,1 1 0 0 0,0-1 0 0 0,-1 0-1 0 0,1-1 1 0 0,0 1 0 0 0,-1-1-1 0 0,1 1 1 0 0,0-2 0 0 0,-1 1-1 0 0,1 0 1 0 0,-1-1 0 0 0,5-2-11 0 0,2-3 124 0 0,0-2 0 0 0,0 0 0 0 0,0 0 0 0 0,-1-1 0 0 0,0 0 0 0 0,-1 0 1 0 0,-1-1-1 0 0,1 0 0 0 0,-2-1 0 0 0,1 0 0 0 0,-2 0 0 0 0,1-1 0 0 0,-2 0 0 0 0,0 0 0 0 0,0 0 1 0 0,-1-1-125 0 0,7-74-76 0 0,-23 83-2902 0 0,9 8-7631 0 0,3-2-1152 0 0</inkml:trace>
  <inkml:trace contextRef="#ctx0" brushRef="#br0" timeOffset="1375.927">2282 297 12499 0 0,'0'0'2035'0'0,"0"0"-659"0"0,0 0-260 0 0,0 0 26 0 0,0 0-18 0 0,0 0-97 0 0,0 0-161 0 0,0 0-166 0 0,0 0-138 0 0,0 0-88 0 0,0 0-79 0 0,0 0-93 0 0,0 0-66 0 0,-31-2-46 0 0,-96-4-49 0 0,124 5-129 0 0,-1 0 0 0 0,1 1 0 0 0,-1 0 0 0 0,0 0 0 0 0,1 0 0 0 0,-1 0-1 0 0,1 0 1 0 0,-1 1 0 0 0,0-1 0 0 0,1 1 0 0 0,-1 0 0 0 0,1 0 0 0 0,-1 0 0 0 0,1 1 0 0 0,0-1 0 0 0,0 1 0 0 0,-1 0-1 0 0,1 0 1 0 0,-1 1-12 0 0,-7 5 46 0 0,9-8-45 0 0,0 1 1 0 0,-1 0-1 0 0,1-1 0 0 0,0 1 0 0 0,0 0 1 0 0,-1 0-1 0 0,1 0 0 0 0,0 0 0 0 0,0 1 1 0 0,0-1-1 0 0,0 1 0 0 0,1-1 0 0 0,-1 1 1 0 0,0-1-1 0 0,0 1 0 0 0,1 0 0 0 0,-1 0 1 0 0,1 0-1 0 0,0 0 0 0 0,0 0 0 0 0,0 0 1 0 0,0 0-1 0 0,0 1 0 0 0,0-1 0 0 0,0 0 0 0 0,1 1 1 0 0,-1-1-1 0 0,1 0 0 0 0,-1 1 0 0 0,1-1 1 0 0,0 0-1 0 0,0 1 0 0 0,0-1 0 0 0,1 1 1 0 0,-1-1-1 0 0,0 0 0 0 0,1 1 0 0 0,-1-1 1 0 0,1 0-1 0 0,0 0 0 0 0,0 1 0 0 0,0-1 1 0 0,0 0-2 0 0,140 56-19 0 0,-130-52 19 0 0,-8-6 6 0 0,0 1 0 0 0,0 0 0 0 0,0 0 0 0 0,-1 0 0 0 0,1 1 0 0 0,0-1 0 0 0,-1 1 1 0 0,0-1-1 0 0,1 1 0 0 0,-1 0 0 0 0,0 0 0 0 0,1 0 0 0 0,-1 0 0 0 0,0 0 0 0 0,-1 0 0 0 0,1 1 1 0 0,0-1-1 0 0,-1 1 0 0 0,1-1 0 0 0,-1 1 0 0 0,0 0 0 0 0,0-1 0 0 0,0 1 0 0 0,0 0 1 0 0,0 0-1 0 0,0 1-6 0 0,-5 4 53 0 0,1-1 1 0 0,-1 0 0 0 0,0 0 0 0 0,-1 0 0 0 0,0-1 0 0 0,0 1-1 0 0,0-1 1 0 0,-1 0 0 0 0,0-1 0 0 0,0 1 0 0 0,0-1 0 0 0,-1 0-1 0 0,1-1 1 0 0,-1 0 0 0 0,-1 0 0 0 0,1 0 0 0 0,0-1 0 0 0,-1 0-1 0 0,-7 2-53 0 0,-159 60 203 0 0,135-49-1048 0 0,38-16 318 0 0,5-8-1273 0 0,20-15-2611 0 0,-6 10-1665 0 0,-10 7 1625 0 0,4-2-3315 0 0</inkml:trace>
  <inkml:trace contextRef="#ctx0" brushRef="#br0" timeOffset="1698.851">2736 0 12419 0 0,'0'0'2325'0'0,"0"0"-1014"0"0,0 0-409 0 0,0 0 13 0 0,0 0 105 0 0,0 0 58 0 0,0 0-109 0 0,0 0-111 0 0,0 0-101 0 0,0 0-93 0 0,0 0-41 0 0,0 0-64 0 0,0 0-71 0 0,-15 39-43 0 0,-49 121-51 0 0,4 7 567 0 0,-12 142-575 0 0,72-217-901 0 0,0-92 375 0 0,0 0-40 0 0,0 0-20 0 0,-14-15-5497 0 0,-1 0-4811 0 0,9 11 674 0 0</inkml:trace>
  <inkml:trace contextRef="#ctx0" brushRef="#br0" timeOffset="1945.187">2332 409 8154 0 0,'0'0'4935'0'0,"0"0"-2491"0"0,0 0-975 0 0,0 0-203 0 0,0 0-99 0 0,34-2-71 0 0,109-6-93 0 0,160 6 1947 0 0,-283 7-5573 0 0,-14-3-1788 0 0,-2-1-7190 0 0</inkml:trace>
  <inkml:trace contextRef="#ctx0" brushRef="#br0" timeOffset="2561.976">2860 763 11626 0 0,'0'0'2720'0'0,"0"0"-1011"0"0,0 0-404 0 0,0 0-1 0 0,0 0-20 0 0,0 0-118 0 0,0 0-275 0 0,0 0-306 0 0,0 0-197 0 0,0 0-117 0 0,0 0-74 0 0,0 0-38 0 0,0 0-11 0 0,5 11 1176 0 0,44-44-635 0 0,-54 33 616 0 0,-59 33-983 0 0,114-58-1683 0 0,-43 20-390 0 0,-1 1-4082 0 0,-2 0-6374 0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0:50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293 232 6993 0 0,'0'0'1845'0'0,"0"0"-295"0"0,0 0-151 0 0,0 0 19 0 0,0 0 37 0 0,0 0-88 0 0,0 0-210 0 0,0 0-224 0 0,0 0-217 0 0,0 0-164 0 0,0 0-110 0 0,0 0-59 0 0,0 0-27 0 0,-20 9-30 0 0,-63 33-11 0 0,32 7 221 0 0,33-20-438 0 0,0 0 0 0 0,2 1-1 0 0,1 1 1 0 0,1 1 0 0 0,2 0-1 0 0,1 0 1 0 0,2 1 0 0 0,1 1-1 0 0,1-1 1 0 0,2 1 0 0 0,2 1-1 0 0,1-1 1 0 0,1 6-98 0 0,1-31 28 0 0,1 0 1 0 0,-1 1-1 0 0,2-1 0 0 0,-1 0 0 0 0,1 1 1 0 0,0-1-1 0 0,1 0 0 0 0,0-1 1 0 0,1 1-1 0 0,0 0 0 0 0,0-1 1 0 0,0 0-1 0 0,1 0 0 0 0,1 0 1 0 0,-1-1-1 0 0,1 1 0 0 0,0-1 0 0 0,1-1 1 0 0,0 1-1 0 0,0-1 0 0 0,0-1 1 0 0,1 1-1 0 0,0-1 0 0 0,0 0 1 0 0,0-1-1 0 0,1 0 0 0 0,-1 0 1 0 0,1-1-1 0 0,0 0 0 0 0,0 0 0 0 0,7 0-28 0 0,14-3 225 0 0,0-2-1 0 0,-1 0 0 0 0,1-3 0 0 0,-1 0 0 0 0,1-2 1 0 0,-1 0-1 0 0,-1-3 0 0 0,0 0 0 0 0,0-2 0 0 0,-1-1 1 0 0,-1-1-1 0 0,0-1 0 0 0,-1-1 0 0 0,0-1 1 0 0,-2-2-1 0 0,0 0 0 0 0,5-7-224 0 0,-10 11 92 0 0,0 0 0 0 0,0-1 0 0 0,-2-1-1 0 0,0-1 1 0 0,-1 0 0 0 0,-1-1 0 0 0,-1-1 0 0 0,0 0 0 0 0,-1 0 0 0 0,-2-1-1 0 0,0-1 1 0 0,-1 0 0 0 0,-1 0 0 0 0,-2-1 0 0 0,0 0 0 0 0,-1 0 0 0 0,0-9-92 0 0,-4 17 0 0 0,0 0 0 0 0,-2 0 0 0 0,1 0 1 0 0,-2 0-1 0 0,0 0 0 0 0,-1 0 1 0 0,0 1-1 0 0,-2-1 0 0 0,1 1 1 0 0,-2 0-1 0 0,0 0 0 0 0,0 1 0 0 0,-1-1 1 0 0,-1 2-1 0 0,0-1 0 0 0,-1 1 1 0 0,0 0-1 0 0,-3-1 0 0 0,2 3-117 0 0,-1 0 0 0 0,-1 1 0 0 0,0 1 0 0 0,0 0 0 0 0,0 0 0 0 0,-1 1 1 0 0,0 1-1 0 0,0 0 0 0 0,-1 1 0 0 0,0 0 0 0 0,0 1 0 0 0,0 1 0 0 0,0 0 0 0 0,0 1 0 0 0,-1 1 0 0 0,1 0 0 0 0,-1 1 0 0 0,0 0 1 0 0,1 1-1 0 0,0 1 0 0 0,-1 0 0 0 0,1 1 0 0 0,0 1 0 0 0,0 0 0 0 0,0 0 0 0 0,1 2 0 0 0,-1 0 0 0 0,1 0 0 0 0,1 1 0 0 0,-2 2 118 0 0,-57 43-2884 0 0,27-13-4429 0 0,21-19-4510 0 0</inkml:trace>
  <inkml:trace contextRef="#ctx0" brushRef="#br0" timeOffset="468.292">93 686 11266 0 0,'0'0'1838'0'0,"0"0"-234"0"0,0 0-43 0 0,0 0 15 0 0,0 0-128 0 0,0 0-259 0 0,0 0-284 0 0,0 0-198 0 0,0 0-109 0 0,0 0-93 0 0,0 0-66 0 0,0 0-90 0 0,0 0-75 0 0,-1-12-61 0 0,-3-38-42 0 0,5 48-157 0 0,-1 0 1 0 0,0 0 0 0 0,0 0-1 0 0,1 0 1 0 0,-1 0 0 0 0,1 0-1 0 0,0 0 1 0 0,0 0 0 0 0,0 0-1 0 0,0 0 1 0 0,0 0 0 0 0,0 0-1 0 0,0 1 1 0 0,0-1 0 0 0,1 0-1 0 0,-1 1 1 0 0,1-1 0 0 0,-1 1-1 0 0,1-1 1 0 0,-1 1 0 0 0,1 0-1 0 0,0 0 1 0 0,0 0 0 0 0,0 0-1 0 0,1-1-13 0 0,6-3 37 0 0,115-60 431 0 0,-115 61-425 0 0,1 1-1 0 0,-1 0 0 0 0,1 1 0 0 0,0 0 0 0 0,0 0 0 0 0,0 1 1 0 0,0 0-1 0 0,0 1 0 0 0,0 0 0 0 0,0 1 0 0 0,0 0 0 0 0,-1 0 1 0 0,1 1-1 0 0,0 1 0 0 0,0-1 0 0 0,-1 2 0 0 0,0-1 0 0 0,1 1 1 0 0,-1 1-1 0 0,-1-1 0 0 0,1 2 0 0 0,3 1-43 0 0,21 17 286 0 0,1-1 0 0 0,1-2 0 0 0,1-1 0 0 0,0-2 0 0 0,2-2 0 0 0,16 4-286 0 0,-50-18 38 0 0,0 0-1 0 0,-1-1 1 0 0,1 0-1 0 0,0 0 1 0 0,0 0-1 0 0,0 0 1 0 0,0-1-1 0 0,0 0 1 0 0,0 1-1 0 0,0-1 1 0 0,0-1-1 0 0,0 1 1 0 0,0 0-1 0 0,0-1 1 0 0,0 0-1 0 0,0 0 1 0 0,-1 0-1 0 0,1-1 1 0 0,0 1-1 0 0,0-1 1 0 0,-1 0-1 0 0,1 0 1 0 0,-1 0-1 0 0,0 0 1 0 0,0-1-1 0 0,0 1 1 0 0,0-1-1 0 0,0 0 1 0 0,0 0-1 0 0,0 0 1 0 0,-1 0-1 0 0,0-1 1 0 0,0 1-1 0 0,0 0 1 0 0,1-4-38 0 0,18-20-471 0 0,-1 0-2738 0 0,-14 4-7690 0 0,-6 19-1321 0 0</inkml:trace>
  <inkml:trace contextRef="#ctx0" brushRef="#br0" timeOffset="1382.585">1143 209 10002 0 0,'0'0'1922'0'0,"0"0"-403"0"0,0 0-226 0 0,0 0-204 0 0,0 0-245 0 0,0 0-221 0 0,0 0-131 0 0,0 0 19 0 0,0 0 127 0 0,0 0 95 0 0,0 0-5 0 0,0 0-71 0 0,0 0-113 0 0,8 7-41 0 0,74 44 1157 0 0,-45-41-1309 0 0,0-1 0 0 0,0-2 0 0 0,1-1-1 0 0,-1-2 1 0 0,1-2 0 0 0,0-2 0 0 0,0-1-1 0 0,11-3-350 0 0,129-15 495 0 0,-113 8-407 0 0,-65 11-111 0 0,0 0-6 0 0,0 0 0 0 0,0 0-17 0 0,0 0-12 0 0,0 0-30 0 0,0 0-60 0 0,0 0-60 0 0,-12 4-2402 0 0,-10 8-4938 0 0,18-10 4244 0 0,-1-1-8120 0 0</inkml:trace>
  <inkml:trace contextRef="#ctx0" brushRef="#br0" timeOffset="1683.467">1176 540 9890 0 0,'0'0'2397'0'0,"0"0"-830"0"0,0 0-399 0 0,0 0-141 0 0,0 0-67 0 0,0 0-29 0 0,0 0-42 0 0,0 0-28 0 0,0 0 7 0 0,0 0-35 0 0,0 0-74 0 0,0 0-85 0 0,0 0-80 0 0,19 6-60 0 0,61 17-42 0 0,23-17 656 0 0,80-33-173 0 0,43 7-3001 0 0,-211 19 182 0 0,-4-1-3491 0 0,-5 1-6442 0 0</inkml:trace>
  <inkml:trace contextRef="#ctx0" brushRef="#br0" timeOffset="3521.227">1636 16 0 0 0,'0'0'692'0'0,"0"0"583"0"0,0 0 119 0 0,0 0 18 0 0,0 0 14 0 0,0 0 94 0 0,0 0 55 0 0,0 0-84 0 0,0 0-123 0 0,0 0-186 0 0,0 0-205 0 0,0 0-170 0 0,0 0-159 0 0,14-16 2597 0 0,-13 26 3807 0 0,-11 18-7705 0 0,7-22 1249 0 0,-92 308 533 0 0,-78 76-574 0 0,111-275-547 0 0,22-46-64 0 0,35-79-3811 0 0,21-6 222 0 0,-8 8-899 0 0,-2 1-6650 0 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01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1 733 6993 0 0,'0'0'2254'0'0,"0"0"-683"0"0,0 0-284 0 0,0 0-12 0 0,0 0-40 0 0,0 0-120 0 0,0 0-192 0 0,0 0-204 0 0,0 0-92 0 0,0 0 45 0 0,0 0 100 0 0,4 3 81 0 0,62 21 2208 0 0,192 3 385 0 0,-80-23-2935 0 0,-178-4-567 0 0,0 0-34 0 0,3-9-1175 0 0,-1 3-2108 0 0,-1 1-4463 0 0,-1 1-3705 0 0</inkml:trace>
  <inkml:trace contextRef="#ctx0" brushRef="#br0" timeOffset="285.606">31 914 11843 0 0,'0'0'1719'0'0,"0"0"-810"0"0,0 0-307 0 0,0 0 123 0 0,0 0 225 0 0,0 0 134 0 0,0 0 0 0 0,0 0-44 0 0,0 0-52 0 0,0 0-67 0 0,0 0-77 0 0,0 0-99 0 0,18 6-117 0 0,58 21-77 0 0,11-14 628 0 0,98-10-249 0 0,-137 13-2817 0 0,-47-16 690 0 0,-1 0-872 0 0,0 0-2543 0 0,0 0-5115 0 0</inkml:trace>
  <inkml:trace contextRef="#ctx0" brushRef="#br0" timeOffset="953.238">228 509 5001 0 0,'0'0'2505'0'0,"0"0"-668"0"0,0 0-258 0 0,0 0 12 0 0,0 0 8 0 0,0 0-117 0 0,0 0-138 0 0,0 0-225 0 0,0 0-239 0 0,0 0-185 0 0,0 0-195 0 0,0 0-145 0 0,0 0-79 0 0,-7-2-15 0 0,-18-4 20 0 0,25 37 973 0 0,11-17-970 0 0,1 1 0 0 0,0-2-1 0 0,2 0 1 0 0,-1 0-1 0 0,1-1 1 0 0,1-1-1 0 0,0-1 1 0 0,1 0-1 0 0,0 0 1 0 0,5 0-284 0 0,156 78 771 0 0,-94-30-522 0 0,-82-46 467 0 0,-23 5-508 0 0,16-14-121 0 0,-81 98 181 0 0,-7 10-148 0 0,-98 92 61 0 0,151-141-193 0 0,41-62 2 0 0,2-23-5829 0 0,0 16 68 0 0,4 3-6071 0 0</inkml:trace>
  <inkml:trace contextRef="#ctx0" brushRef="#br0" timeOffset="3783.823">1405 505 4497 0 0,'0'0'2659'0'0,"0"0"-1236"0"0,0 0-537 0 0,0 0-11 0 0,0 0 122 0 0,0 0 78 0 0,0 0-39 0 0,0 0-148 0 0,0 0-182 0 0,0 0-117 0 0,0 0-79 0 0,-18 4-74 0 0,-58 10-36 0 0,73-14-347 0 0,0 1 0 0 0,0-1-1 0 0,0 1 1 0 0,0 0 0 0 0,0 0 0 0 0,0 0 0 0 0,0 1 0 0 0,0-1-1 0 0,0 1 1 0 0,1 0 0 0 0,-1-1 0 0 0,1 1 0 0 0,-1 0 0 0 0,1 0-1 0 0,0 1 1 0 0,-1-1 0 0 0,1 0 0 0 0,0 1 0 0 0,1 0 0 0 0,-2 1-53 0 0,-6 8 217 0 0,-4 5-111 0 0,1 0 1 0 0,1 1 0 0 0,0 0 0 0 0,1 1 0 0 0,1 0 0 0 0,1 1-1 0 0,1 0 1 0 0,1 0 0 0 0,0 0 0 0 0,1 4-107 0 0,3-20 20 0 0,0 0 0 0 0,1 1 0 0 0,0-1 0 0 0,0 1 1 0 0,0-1-1 0 0,0 1 0 0 0,0 0 0 0 0,1-1 0 0 0,0 1 1 0 0,0 0-1 0 0,0-1 0 0 0,1 1 0 0 0,-1 0 0 0 0,1-1 0 0 0,0 1 1 0 0,1-1-1 0 0,-1 0 0 0 0,1 1 0 0 0,0-1 0 0 0,0 0 0 0 0,0 0 1 0 0,0 0-1 0 0,1 0 0 0 0,0 0 0 0 0,0 0 0 0 0,0-1 0 0 0,0 1 1 0 0,0-1-1 0 0,1 0 0 0 0,-1 0 0 0 0,1 0 0 0 0,0-1 0 0 0,0 1 1 0 0,0-1-1 0 0,0 0 0 0 0,0 0 0 0 0,1-1 0 0 0,-1 1 0 0 0,1-1 1 0 0,0 1-21 0 0,5-2 171 0 0,0 0 0 0 0,1-1 1 0 0,-1 0-1 0 0,0-1 0 0 0,0 0 0 0 0,0 0 1 0 0,0-1-1 0 0,0 0 0 0 0,0-1 1 0 0,-1 0-1 0 0,0 0 0 0 0,1-1 1 0 0,-2-1-1 0 0,1 1 0 0 0,-1-2 0 0 0,8-5-171 0 0,111-128 1203 0 0,-110 116-1170 0 0,-1-1 0 0 0,-2-1 0 0 0,0 0 0 0 0,-2-1 0 0 0,-1-1 0 0 0,-1 0 0 0 0,-2 0 0 0 0,0-1 0 0 0,-2 0 0 0 0,-1 0 0 0 0,-2 0 1 0 0,0-1-1 0 0,-2-1-33 0 0,-1 2-18 0 0,2 7-26 0 0,-1 0 0 0 0,-1 0 1 0 0,-1 0-1 0 0,-1 1 0 0 0,-1-1 0 0 0,-1 0 0 0 0,0 1 0 0 0,-2 0 0 0 0,-1 0 0 0 0,0 1 0 0 0,-1-1 0 0 0,-6-7 44 0 0,13 26-9 0 0,-1 0-1 0 0,0-1 1 0 0,0 1 0 0 0,1 1-1 0 0,-1-1 1 0 0,0 0-1 0 0,0 0 1 0 0,-1 1-1 0 0,1-1 1 0 0,0 1-1 0 0,-1-1 1 0 0,1 1-1 0 0,0 0 1 0 0,-1 0-1 0 0,1 0 1 0 0,-1 1-1 0 0,0-1 1 0 0,1 0-1 0 0,-1 1 1 0 0,0 0-1 0 0,1 0 1 0 0,-1 0-1 0 0,0 0 1 0 0,1 0-1 0 0,-1 0 1 0 0,0 0-1 0 0,1 1 1 0 0,-1 0 0 0 0,0-1-1 0 0,1 1 1 0 0,-1 0-1 0 0,1 0 1 0 0,-1 1-1 0 0,1-1 1 0 0,0 0-1 0 0,0 1 1 0 0,-1 0 9 0 0,-10 16 17 0 0,1 2 0 0 0,0-1 0 0 0,2 2 1 0 0,0-1-1 0 0,1 1 0 0 0,1 1 1 0 0,1 0-1 0 0,1 0 0 0 0,1 0 0 0 0,1 1 1 0 0,1-1-1 0 0,1 1 0 0 0,1 0 0 0 0,1 0 1 0 0,1 0-1 0 0,1-1 0 0 0,1 3-17 0 0,3 9 125 0 0,0 1-1 0 0,2-1 1 0 0,2 0-1 0 0,1 0 0 0 0,2-2 1 0 0,1 1-1 0 0,1-2 1 0 0,9 12-125 0 0,-18-29 95 0 0,67 136 887 0 0,-72-108-654 0 0,-4-41-867 0 0,0-5-8212 0 0,3 0-471 0 0</inkml:trace>
  <inkml:trace contextRef="#ctx0" brushRef="#br0" timeOffset="4524.932">1968 367 3145 0 0,'0'0'3128'0'0,"0"0"-1359"0"0,0 0-502 0 0,0 0 57 0 0,0 0 162 0 0,0 0 85 0 0,0 0-127 0 0,0 0-263 0 0,0 0-299 0 0,0 0-201 0 0,0 0-128 0 0,0 0-76 0 0,0 0-22 0 0,1-4-43 0 0,7-11-40 0 0,-6 11-51 0 0,2 31 1148 0 0,14 41 256 0 0,-9-33 262 0 0,-9-34-1890 0 0,0-1 7 0 0,0 0-12 0 0,0 0-4 0 0,0 0 0 0 0,0 0-3 0 0,0 0-10 0 0,0 0-2 0 0,0 0-1 0 0,-4 23 187 0 0,-2-6-211 0 0,1 0-1 0 0,0 1 1 0 0,2-1 0 0 0,0 1 0 0 0,0 0 0 0 0,2 0-1 0 0,0 13-47 0 0,-12 95 334 0 0,9 18 146 0 0,4-95-341 0 0,0-48-133 0 0,0-1 8 0 0,0 3-4 0 0,0-2 4 0 0,0-1-4 0 0,0 0 5 0 0,0 0 0 0 0,0 0-3 0 0,0 0-3 0 0,9-58-3539 0 0,3 35-7224 0 0,-6 15-1228 0 0</inkml:trace>
  <inkml:trace contextRef="#ctx0" brushRef="#br0" timeOffset="5019.576">2178 494 11362 0 0,'0'0'1685'0'0,"0"0"-654"0"0,0 0-386 0 0,0 0 7 0 0,0 0 179 0 0,0 0 148 0 0,0 0 29 0 0,0 0-96 0 0,0 0-153 0 0,0 0-153 0 0,0 0-104 0 0,0 0-89 0 0,0 0-72 0 0,2 28-49 0 0,7 89-52 0 0,24 39 659 0 0,0-26-255 0 0,-32-129-577 0 0,1-1 0 0 0,0 0-1 0 0,0 0 1 0 0,-1-1 0 0 0,1 1 0 0 0,0 0 0 0 0,0-1-1 0 0,-1 1 1 0 0,1-1 0 0 0,0 1 0 0 0,-1-1-1 0 0,1 0 1 0 0,0 1 0 0 0,-1-1 0 0 0,1 0 0 0 0,-1 0-1 0 0,0 0 1 0 0,1 0 0 0 0,-1-1 0 0 0,0 1 0 0 0,1 0-1 0 0,-1-1 1 0 0,0 1 0 0 0,0 0 0 0 0,0-1-1 0 0,0 0 1 0 0,-1 1 0 0 0,1-1 0 0 0,0 1 0 0 0,-1-1-1 0 0,1 0 1 0 0,-1 1 0 0 0,1-1 0 0 0,-1 0-1 0 0,0 0 1 0 0,0 1 0 0 0,1-1-67 0 0,2-5 111 0 0,34-58-3 0 0,-3-1 1 0 0,-4-2-1 0 0,10-32-108 0 0,-23 42-101 0 0,-17 57 26 0 0,0 1-23 0 0,0 0-62 0 0,0 0-68 0 0,-5 19-1441 0 0,2-10 182 0 0,-1 1-4401 0 0,4-6-4225 0 0</inkml:trace>
  <inkml:trace contextRef="#ctx0" brushRef="#br0" timeOffset="5518.017">2266 282 5481 0 0,'0'0'2579'0'0,"0"0"-1000"0"0,0 0-426 0 0,0 0 14 0 0,0 0 66 0 0,0 0 23 0 0,0 0-67 0 0,0 0-169 0 0,0 0-208 0 0,0 0-217 0 0,0 0-160 0 0,0 0-62 0 0,0 0 22 0 0,-5 3 70 0 0,-16 14 595 0 0,49-12-340 0 0,0-1 0 0 0,0-1-1 0 0,1-1 1 0 0,-1-2 0 0 0,0-1-1 0 0,12-2-719 0 0,46 0 494 0 0,-69 8-118 0 0,-27-7 567 0 0,-55-55-774 0 0,62 53-251 0 0,1 0 0 0 0,-1 0-1 0 0,1 0 1 0 0,0 0 0 0 0,1 0-1 0 0,-1-1 1 0 0,0 1 0 0 0,1-1-1 0 0,0 1 1 0 0,0-1 0 0 0,1 0-1 0 0,-1 1 1 0 0,1-1 0 0 0,0 0-1 0 0,0 1 1 0 0,1-3 82 0 0,11-3-2361 0 0,-4 8-3421 0 0,-1 2-5689 0 0</inkml:trace>
  <inkml:trace contextRef="#ctx0" brushRef="#br0" timeOffset="5854.582">2740 201 13395 0 0,'0'0'1814'0'0,"0"0"-610"0"0,0 0-223 0 0,0 0 46 0 0,0 0 60 0 0,0 0 23 0 0,0 0-102 0 0,0 0-185 0 0,0 0-166 0 0,0 0-121 0 0,0 0-105 0 0,0 0-68 0 0,-5 32-30 0 0,-14 99-55 0 0,14 19 442 0 0,5 188-707 0 0,-12-299-802 0 0,-1-27-4347 0 0,11-9-833 0 0,2-3-5540 0 0</inkml:trace>
  <inkml:trace contextRef="#ctx0" brushRef="#br0" timeOffset="6276.162">900 1095 1120 0 0,'0'0'3170'0'0,"0"0"-1088"0"0,0 0-402 0 0,0 0 18 0 0,0 0 38 0 0,40-2-97 0 0,128-6-160 0 0,183-1 3985 0 0,881-43-1412 0 0,-1032 38-4711 0 0,-156 8 373 0 0,-13 2-3302 0 0,-10 3-6113 0 0,-18 1-185 0 0</inkml:trace>
  <inkml:trace contextRef="#ctx0" brushRef="#br0" timeOffset="6871.365">1707 1419 6265 0 0,'0'0'2741'0'0,"0"0"-1121"0"0,0 0-441 0 0,0 0 41 0 0,0 0 61 0 0,0 0-82 0 0,0 0-154 0 0,0 0-165 0 0,0 0-131 0 0,0 0-115 0 0,0 0-127 0 0,0 0-120 0 0,0 0-103 0 0,-27 16-83 0 0,-88 54-65 0 0,60-22 4 0 0,48-37-120 0 0,2-4-22 0 0,0 0 0 0 0,0 0 0 0 0,1 0 0 0 0,0 0 0 0 0,0 1 0 0 0,1-1 0 0 0,0 1 0 0 0,0 0 0 0 0,1 0 0 0 0,0 0 0 0 0,0 1 0 0 0,1-1 0 0 0,0 0 0 0 0,0 1 0 0 0,1-1 0 0 0,1 7 2 0 0,1-11 25 0 0,1 0-1 0 0,0 0 1 0 0,1 0-1 0 0,-1-1 1 0 0,1 1-1 0 0,-1-1 1 0 0,1 0-1 0 0,0 0 0 0 0,0-1 1 0 0,0 1-1 0 0,1-1 1 0 0,-1 0-1 0 0,1 0 1 0 0,-1 0-1 0 0,1 0 1 0 0,0-1-1 0 0,0 0 0 0 0,4 1-24 0 0,14-1 201 0 0,0-1 0 0 0,0-1 0 0 0,1-1 0 0 0,-1 0 0 0 0,0-2 0 0 0,-1-1 0 0 0,1-1 0 0 0,-1-1 0 0 0,0-1 0 0 0,-1-1 0 0 0,0 0 0 0 0,0-2 0 0 0,-1 0 0 0 0,0-2-1 0 0,12-9-200 0 0,-3 2 150 0 0,-2-1 0 0 0,1-1 0 0 0,-2-1 0 0 0,-1-2 0 0 0,-2 0 0 0 0,0-2 0 0 0,-1 0 0 0 0,0-4-150 0 0,-11 15 6 0 0,-1 0 0 0 0,0-1 0 0 0,-2 0 0 0 0,0 0 0 0 0,0-1 0 0 0,-2 0 0 0 0,0 0 0 0 0,-2-1 0 0 0,1 1 0 0 0,-2-1 0 0 0,-1 0 0 0 0,0 0 0 0 0,-2-1 0 0 0,0 1 0 0 0,-1-9-6 0 0,0 22-22 0 0,0-1 1 0 0,0 1-1 0 0,-1-1 0 0 0,0 1 0 0 0,0 0 1 0 0,0 0-1 0 0,-1 0 0 0 0,1 0 0 0 0,-2 0 1 0 0,1 0-1 0 0,-1 1 0 0 0,0-1 0 0 0,0 1 1 0 0,0 0-1 0 0,0 0 0 0 0,-1 1 0 0 0,0-1 1 0 0,0 1-1 0 0,-1 0 0 0 0,1 0 0 0 0,-1 1 1 0 0,1 0-1 0 0,-1 0 0 0 0,0 0 0 0 0,-1 0 1 0 0,1 1-1 0 0,0 0 0 0 0,-1 1 0 0 0,1-1 1 0 0,-1 1-1 0 0,1 1 0 0 0,-1-1 0 0 0,1 1 1 0 0,-1 0-1 0 0,0 0 0 0 0,1 1 0 0 0,-1 0 1 0 0,1 0-1 0 0,-1 1 0 0 0,1 0 0 0 0,0 0 1 0 0,-5 2 21 0 0,-1 2-11 0 0,1 0 0 0 0,0 0 1 0 0,0 2-1 0 0,0-1 0 0 0,1 1 1 0 0,0 1-1 0 0,0 0 0 0 0,1 0 1 0 0,1 1-1 0 0,-1 0 1 0 0,2 0-1 0 0,-1 1 0 0 0,1 0 1 0 0,1 0-1 0 0,0 1 0 0 0,1 0 1 0 0,0 0-1 0 0,0 0 1 0 0,2 1-1 0 0,-1-1 0 0 0,2 1 1 0 0,0 0-1 0 0,0 0 0 0 0,1 0 1 0 0,1 0-1 0 0,0 0 1 0 0,1 0-1 0 0,0 0 0 0 0,1 0 1 0 0,0 0-1 0 0,1-1 0 0 0,1 1 1 0 0,0-1-1 0 0,1 2 11 0 0,5 2-41 0 0,0-1 0 0 0,2 0 0 0 0,0 0 0 0 0,0-1 0 0 0,2-1 0 0 0,-1 0 0 0 0,2-1 0 0 0,0 0 0 0 0,0-1 0 0 0,1-1 0 0 0,0 0 0 0 0,1-1 0 0 0,0-1 0 0 0,0-1 0 0 0,1 0 0 0 0,0-1 0 0 0,0-1 0 0 0,0-1 1 0 0,1-1-1 0 0,0 0 0 0 0,-1-1 0 0 0,13-1 41 0 0,-12-4-2972 0 0,-12-2-2509 0 0,-1 1-5737 0 0</inkml:trace>
  <inkml:trace contextRef="#ctx0" brushRef="#br0" timeOffset="7285.612">2526 1211 9458 0 0,'0'0'3239'0'0,"0"0"-1860"0"0,0 0-529 0 0,0 0 223 0 0,0 0 282 0 0,0 0 102 0 0,0 0-182 0 0,0 0-230 0 0,0 0-198 0 0,0 0-161 0 0,0 0-134 0 0,0 0-128 0 0,0 0-118 0 0,-11 34-71 0 0,-33 105-48 0 0,-22 26 329 0 0,56-146-493 0 0,1-3-16 0 0,0 0 0 0 0,1 1 0 0 0,1 0 0 0 0,1 0 0 0 0,0 1 0 0 0,1 0 0 0 0,1 0 0 0 0,1 0 0 0 0,0 0 0 0 0,2 3-7 0 0,2-19 11 0 0,1 0 0 0 0,0 1 0 0 0,0-1 0 0 0,1 0 0 0 0,-1 0 0 0 0,0 0 0 0 0,1 0 0 0 0,-1-1 0 0 0,1 1 0 0 0,0-1 0 0 0,-1 0-1 0 0,1 1 1 0 0,0-1 0 0 0,0 0 0 0 0,0 0 0 0 0,0-1 0 0 0,0 1 0 0 0,0-1 0 0 0,0 1 0 0 0,0-1 0 0 0,0 0 0 0 0,0 0 0 0 0,0-1 0 0 0,0 1-1 0 0,0 0 1 0 0,1-1-11 0 0,19-2 147 0 0,0 0 1 0 0,0-2-1 0 0,0 0 0 0 0,-1-1 0 0 0,0-2 0 0 0,0 0 0 0 0,-1-1 0 0 0,0-1 0 0 0,0-1 0 0 0,7-7-147 0 0,-27 18-30 0 0,-1 0 0 0 0,1 1 0 0 0,0-1-1 0 0,-1 0 1 0 0,1 0 0 0 0,0 0-1 0 0,-1 0 1 0 0,1-1 0 0 0,0 1 0 0 0,-1 0-1 0 0,1 0 1 0 0,0 0 0 0 0,-1 0 0 0 0,1-1-1 0 0,0 1 1 0 0,-1 0 0 0 0,1-1-1 0 0,-1 1 1 0 0,1 0 0 0 0,-1-1 0 0 0,1 1-1 0 0,-1-1 1 0 0,1 1 0 0 0,-1-1 0 0 0,1 1-1 0 0,-1-1 1 0 0,1 1 0 0 0,-1-1-1 0 0,0 1 1 0 0,1-1 0 0 0,-1 0 0 0 0,0 1-1 0 0,0-1 1 0 0,1 0 0 0 0,-1 1-1 0 0,0-1 1 0 0,0 0 0 0 0,0 1 0 0 0,0-1-1 0 0,0 0 1 0 0,0 1 0 0 0,0-1 0 0 0,0 0-1 0 0,0 1 1 0 0,0-1 0 0 0,0 0-1 0 0,0 1 1 0 0,-1-1 0 0 0,1 0 0 0 0,0 1-1 0 0,0-1 1 0 0,-1 1 0 0 0,1-1 0 0 0,0 0-1 0 0,-1 1 1 0 0,1-1 0 0 0,-1 1-1 0 0,1-1 1 0 0,-1 1 0 0 0,1-1 0 0 0,-1 1-1 0 0,1-1 1 0 0,-1 1 0 0 0,1 0 0 0 0,-1-1-1 0 0,1 1 1 0 0,-1 0 30 0 0,-14-1-2621 0 0,7 1-4116 0 0,3 0-4840 0 0</inkml:trace>
  <inkml:trace contextRef="#ctx0" brushRef="#br0" timeOffset="7540.446">2191 1457 9770 0 0,'0'0'4572'0'0,"0"0"-2761"0"0,0 0-847 0 0,0 0 90 0 0,0 0 52 0 0,0 0-36 0 0,0 0-99 0 0,36-2-126 0 0,112-6-116 0 0,84-28 412 0 0,-190 25-2381 0 0,-15 3-5534 0 0,-17 4-4620 0 0</inkml:trace>
  <inkml:trace contextRef="#ctx0" brushRef="#br0" timeOffset="8074.925">3285 856 1896 0 0,'0'0'2158'0'0,"0"0"40"0"0,0 0 105 0 0,0 0 98 0 0,0 0-130 0 0,0 0-340 0 0,0 0-360 0 0,0 0-305 0 0,0 0-245 0 0,0 0-170 0 0,0 0-110 0 0,0 0-72 0 0,0 0-47 0 0,4-1-28 0 0,164-14 2904 0 0,292-7-1908 0 0,-410 18-1722 0 0,-64 2-1607 0 0,-5 0-1522 0 0,7 2-2024 0 0,7 0-6334 0 0</inkml:trace>
  <inkml:trace contextRef="#ctx0" brushRef="#br0" timeOffset="8420.894">3306 1064 4745 0 0,'0'0'4670'0'0,"0"0"-2652"0"0,0 0-830 0 0,0 0 41 0 0,0 0 72 0 0,0 0-31 0 0,0 0-161 0 0,0 0-178 0 0,0 0-99 0 0,0 0-49 0 0,0 0-45 0 0,0 0-46 0 0,4 15-56 0 0,11 45-38 0 0,-14-58-571 0 0,-1-1 1 0 0,0 0 0 0 0,1 0-1 0 0,-1 0 1 0 0,1 0 0 0 0,-1 0-1 0 0,1 0 1 0 0,0 0 0 0 0,-1 0 0 0 0,1 0-1 0 0,0 0 1 0 0,0 0 0 0 0,0 0-1 0 0,0 0 1 0 0,-1 0 0 0 0,1-1 0 0 0,0 1-1 0 0,1 0 1 0 0,-1-1 0 0 0,0 1-1 0 0,0 0 1 0 0,0-1 0 0 0,0 0 0 0 0,0 1-1 0 0,0-1 1 0 0,1 0 0 0 0,-1 1-1 0 0,0-1 1 0 0,0 0 0 0 0,1 0 0 0 0,-1 0-1 0 0,0 0 1 0 0,0 0 0 0 0,0-1-1 0 0,1 1-27 0 0,5 0 199 0 0,28 2 334 0 0,1-2 0 0 0,-1-2 0 0 0,0-1 1 0 0,0-1-1 0 0,0-2 0 0 0,22-8-533 0 0,202-40 612 0 0,-183 42-2516 0 0,-72 10-685 0 0,-4 0-5378 0 0,0-2-4011 0 0</inkml:trace>
  <inkml:trace contextRef="#ctx0" brushRef="#br0" timeOffset="8871.874">3936 359 9226 0 0,'0'0'2502'0'0,"0"0"-810"0"0,0 0-304 0 0,0 0 17 0 0,0 0-42 0 0,0 0-166 0 0,0 0-268 0 0,0 0-276 0 0,0 0-89 0 0,0 0 8 0 0,0 0 36 0 0,0 0 27 0 0,0 0-31 0 0,-7 24-60 0 0,-22 80-61 0 0,-52 223 1459 0 0,32-174-1778 0 0,-6-2 0 0 0,-11 7-164 0 0,-42 32-171 0 0,91-130-916 0 0,36-59-2044 0 0,-8-2-1763 0 0,-6-2-3376 0 0</inkml:trace>
  <inkml:trace contextRef="#ctx0" brushRef="#br0" timeOffset="9621.607">4670 702 0 0 0,'0'0'1247'0'0,"0"0"249"0"0,0 0 166 0 0,0 0-36 0 0,0 0-101 0 0,0 0-91 0 0,0 0-100 0 0,0 0-45 0 0,0 0-1 0 0,0 0-6 0 0,0 0 40 0 0,0 0-3 0 0,14-8-34 0 0,41-22-99 0 0,-164 113 2173 0 0,84-57-3270 0 0,1 1-1 0 0,1 1 1 0 0,2 1 0 0 0,0 1-1 0 0,3 1 1 0 0,0 1-1 0 0,2 0 1 0 0,1 1 0 0 0,1 4-89 0 0,9-27 31 0 0,1 0 1 0 0,0 0-1 0 0,0 0 0 0 0,1 0 1 0 0,1 1-1 0 0,0-1 1 0 0,0 1-1 0 0,1 0 1 0 0,0-1-1 0 0,1 1 0 0 0,0 0 1 0 0,1 0-1 0 0,0-1 1 0 0,1 1-1 0 0,0 0 1 0 0,1-1-1 0 0,0 0 0 0 0,0 1 1 0 0,1-1-1 0 0,0-1 1 0 0,1 1-1 0 0,0-1 1 0 0,1 1-1 0 0,0-1 0 0 0,0-1 1 0 0,1 1-1 0 0,0-1 1 0 0,1 0-1 0 0,0-1 1 0 0,7 6-32 0 0,5-5 168 0 0,0 0 1 0 0,0-2 0 0 0,1 0-1 0 0,0-1 1 0 0,0-1 0 0 0,1-1-1 0 0,-1-1 1 0 0,0-1 0 0 0,1-1 0 0 0,-1-1-1 0 0,1-1 1 0 0,7-2-169 0 0,2 1 159 0 0,-1-1 1 0 0,0-2-1 0 0,-1-2 0 0 0,1 0 1 0 0,-1-2-1 0 0,-1-1 0 0 0,0-1 1 0 0,-1-2-1 0 0,0-1 0 0 0,-1 0 0 0 0,-1-2 1 0 0,0-1-1 0 0,2-4-159 0 0,-16 10 44 0 0,0-1 0 0 0,-1 1 0 0 0,0-2 0 0 0,-1 1 0 0 0,-1-1 0 0 0,0-1 0 0 0,-1 1 0 0 0,0-2 0 0 0,-1 1 0 0 0,-1 0 0 0 0,0-1 0 0 0,-2 0 0 0 0,1 0 0 0 0,-2 0 0 0 0,0-1 0 0 0,-1 1 0 0 0,-1 0 0 0 0,-1-1 0 0 0,0 1 0 0 0,-1-1-44 0 0,-2 1-44 0 0,-1 1-1 0 0,0-1 1 0 0,-1 1 0 0 0,-1 0-1 0 0,-1 0 1 0 0,0 0-1 0 0,-1 1 1 0 0,0 1 0 0 0,-1 0-1 0 0,-1 0 1 0 0,0 1-1 0 0,-1 0 1 0 0,0 1 0 0 0,-1 0-1 0 0,0 1 1 0 0,0 0-1 0 0,-14-6 45 0 0,12 7-186 0 0,-1 1 0 0 0,0 0 0 0 0,0 1 0 0 0,-1 1 0 0 0,1 1 0 0 0,-2 0 0 0 0,1 1 0 0 0,0 1 0 0 0,-1 1-1 0 0,1 0 1 0 0,-1 2 0 0 0,1 0 0 0 0,-1 0 0 0 0,0 2 0 0 0,1 0 0 0 0,-1 1 0 0 0,-7 3 186 0 0,-9 3-1272 0 0,1 1 1 0 0,0 2 0 0 0,1 2-1 0 0,0 0 1 0 0,-8 7 1271 0 0,-13 10-4380 0 0,19-9-1522 0 0,7-2-2911 0 0</inkml:trace>
  <inkml:trace contextRef="#ctx0" brushRef="#br0" timeOffset="9956.614">4262 964 2433 0 0,'0'0'2716'0'0,"0"0"-158"0"0,0 0 25 0 0,0 0-37 0 0,0 0-311 0 0,0 0-496 0 0,0 0-422 0 0,0 0-245 0 0,0 0-135 0 0,0 0-81 0 0,0 0-70 0 0,0 0-67 0 0,0 0-72 0 0,9-2-75 0 0,77-4 2330 0 0,-26 19-2279 0 0,0-3 1 0 0,0-2-1 0 0,1-4 1 0 0,33-1-624 0 0,-73-3 81 0 0,816 24 516 0 0,-810-28-767 0 0,-25 0-905 0 0,-1-3-11053 0 0,-1 7 496 0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36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1 552 5673 0 0,'0'0'1842'0'0,"0"0"-159"0"0,0 0-35 0 0,0 0 71 0 0,0 0-33 0 0,0 0-184 0 0,0 0-277 0 0,0 0-235 0 0,0 0-139 0 0,7-32-100 0 0,23-105-73 0 0,6 62 247 0 0,-24 61-679 0 0,15-21 186 0 0,2 1-1 0 0,1 2 0 0 0,2 1 0 0 0,1 1 1 0 0,1 2-1 0 0,2 1 0 0 0,1 2 0 0 0,26-13-431 0 0,-61 36 11 0 0,0 1-1 0 0,-1-1 1 0 0,1 1-1 0 0,0 0 0 0 0,0 0 1 0 0,0 0-1 0 0,1 0 1 0 0,-1 0-1 0 0,0 1 1 0 0,0-1-1 0 0,0 1 0 0 0,1-1 1 0 0,-1 1-1 0 0,0 0 1 0 0,0 0-1 0 0,1 0 0 0 0,-1 0 1 0 0,0 0-1 0 0,0 0 1 0 0,1 1-1 0 0,-1-1 1 0 0,0 1-1 0 0,0 0 0 0 0,0-1 1 0 0,1 1-1 0 0,-1 0 1 0 0,0 0-1 0 0,0 0 0 0 0,0 1 1 0 0,-1-1-1 0 0,1 0 1 0 0,0 1-11 0 0,3 17 45 0 0,-1-1 0 0 0,-1 1 0 0 0,-1 0 0 0 0,-1 0 0 0 0,0 0 0 0 0,-1 0 0 0 0,-2 0 0 0 0,0 0 0 0 0,0 0 0 0 0,-2 0 0 0 0,0-1 0 0 0,-2 0 0 0 0,0 1 0 0 0,-8 15-45 0 0,0 14 49 0 0,-55 125 77 0 0,63-162-242 0 0,18-29 3 0 0,60-74 162 0 0,4 3-1 0 0,36-29-48 0 0,-90 96-3 0 0,1 2 0 0 0,1 1 0 0 0,1 0 0 0 0,0 2 0 0 0,1 1 0 0 0,1 1 0 0 0,0 2 0 0 0,1 0 1 0 0,6 0 2 0 0,-33 13 1 0 0,1-1 0 0 0,-1 1 1 0 0,0 0-1 0 0,1-1 0 0 0,-1 1 1 0 0,1 0-1 0 0,-1 0 0 0 0,1 0 1 0 0,-1 0-1 0 0,1 0 0 0 0,-1 1 1 0 0,0-1-1 0 0,1 0 0 0 0,-1 1 1 0 0,1-1-1 0 0,-1 1 0 0 0,0-1 1 0 0,1 1-1 0 0,-1 0 0 0 0,0-1 1 0 0,0 1-1 0 0,1 0 0 0 0,-1 0 1 0 0,0 0-1 0 0,0 0 0 0 0,0 0 1 0 0,0 0-1 0 0,0 0 0 0 0,0 0 1 0 0,0 0-1 0 0,-1 1 0 0 0,1-1 1 0 0,0 0-1 0 0,-1 1 0 0 0,1-1 1 0 0,-1 0-1 0 0,1 1 0 0 0,-1-1 1 0 0,0 1-1 0 0,1-1 0 0 0,-1 1 1 0 0,0-1-1 0 0,0 0 0 0 0,0 1 1 0 0,0-1-1 0 0,0 1 0 0 0,-1-1 1 0 0,1 1-1 0 0,0-1 0 0 0,-1 1 1 0 0,1-1-2 0 0,0 23 63 0 0,-1 0 1 0 0,-2 0 0 0 0,0-1 0 0 0,-1 1 0 0 0,-1-1-1 0 0,-1 0 1 0 0,-2 0-64 0 0,-28 116 194 0 0,2-63-798 0 0,24-53-2243 0 0,5-10-7105 0 0,4-9-1651 0 0</inkml:trace>
  <inkml:trace contextRef="#ctx0" brushRef="#br0" timeOffset="417.62">1190 402 3017 0 0,'0'0'2547'0'0,"0"0"65"0"0,0 0 61 0 0,0 0-214 0 0,0 0-394 0 0,0 0-408 0 0,0 0-332 0 0,35-11-292 0 0,114-40-238 0 0,-71 5 249 0 0,-72 42-956 0 0,-1 1 0 0 0,1-1 1 0 0,-1 0-1 0 0,0 0 0 0 0,0-1 0 0 0,0 1 0 0 0,-1-1 0 0 0,1 0 0 0 0,-1 0 0 0 0,0-1 1 0 0,-1 1-1 0 0,1-1 0 0 0,-1 0 0 0 0,-1 0 0 0 0,1 0 0 0 0,-1 0 0 0 0,0 0 0 0 0,0-1 1 0 0,0 1-1 0 0,-1-1 0 0 0,0 1 0 0 0,-1-1 0 0 0,1 1 0 0 0,-1-1 0 0 0,-1-3-88 0 0,-1 7 11 0 0,0 1 0 0 0,0-1 0 0 0,0 0 0 0 0,-1 1 0 0 0,0-1 0 0 0,1 1 0 0 0,-1 0 0 0 0,0 0 0 0 0,0 0 0 0 0,0 0 0 0 0,-1 0 0 0 0,1 1-1 0 0,0-1 1 0 0,0 1 0 0 0,-1 0 0 0 0,1 0 0 0 0,-1 0 0 0 0,1 1 0 0 0,-1-1 0 0 0,0 1 0 0 0,1 0 0 0 0,-1 0 0 0 0,1 0 0 0 0,-1 0 0 0 0,-3 1-11 0 0,-11 2-14 0 0,-1 1 0 0 0,1 0 0 0 0,0 2 0 0 0,1 0 0 0 0,-1 1 0 0 0,1 0 0 0 0,0 2 0 0 0,1 0 0 0 0,0 0 0 0 0,0 2 0 0 0,1 0 0 0 0,1 1 0 0 0,0 0 0 0 0,0 1 0 0 0,1 1 0 0 0,-8 11 14 0 0,9-13-4 0 0,1 1 0 0 0,1 0 1 0 0,0 1-1 0 0,0 0 0 0 0,2 0 0 0 0,0 1 1 0 0,0 0-1 0 0,1 1 0 0 0,1-1 1 0 0,1 1-1 0 0,0 1 0 0 0,1-1 1 0 0,1 1-1 0 0,0-1 0 0 0,2 1 0 0 0,0 0 1 0 0,0 0-1 0 0,2 8 4 0 0,0-20 3 0 0,0 0 1 0 0,1 0-1 0 0,0 0 0 0 0,0 0 0 0 0,0-1 1 0 0,0 1-1 0 0,1-1 0 0 0,0 0 1 0 0,-1 1-1 0 0,2-1 0 0 0,-1 0 1 0 0,0-1-1 0 0,1 1 0 0 0,0-1 0 0 0,0 1 1 0 0,0-1-1 0 0,0 0 0 0 0,0-1 1 0 0,1 1-1 0 0,-1-1 0 0 0,1 1 0 0 0,-1-1 1 0 0,1-1-1 0 0,0 1 0 0 0,0-1 1 0 0,4 1-4 0 0,134 10 91 0 0,-123-15-121 0 0,0-2-1 0 0,-1 0 1 0 0,1-1-1 0 0,-1 0 0 0 0,-1-2 1 0 0,1 0-1 0 0,-1-2 0 0 0,-1 1 1 0 0,12-10 30 0 0,8-2-469 0 0,28-24-2157 0 0,-23 15-5659 0 0,-26 21-2778 0 0</inkml:trace>
  <inkml:trace contextRef="#ctx0" brushRef="#br0" timeOffset="813.415">2134 206 10826 0 0,'0'0'1805'0'0,"0"0"-193"0"0,0 0 6 0 0,0 0-30 0 0,0 0-117 0 0,0 0-208 0 0,0 0-244 0 0,0 0-180 0 0,0 0-156 0 0,0 0-117 0 0,-35 16-111 0 0,-105 51-111 0 0,59-12 132 0 0,68-44-461 0 0,0 1-1 0 0,0 0 0 0 0,1 0 0 0 0,1 1 1 0 0,0 1-1 0 0,1 0 0 0 0,1 0 0 0 0,0 1 1 0 0,1 0-1 0 0,0 1 0 0 0,1 0 0 0 0,1 0 1 0 0,1 0-1 0 0,0 1 0 0 0,1 0 0 0 0,-1 12-14 0 0,5-26-7 0 0,0-1 0 0 0,0 0-1 0 0,0 1 1 0 0,1-1 0 0 0,-1 1 0 0 0,1-1-1 0 0,0 0 1 0 0,-1 1 0 0 0,1-1-1 0 0,0 0 1 0 0,0 0 0 0 0,1 0-1 0 0,-1 0 1 0 0,0 0 0 0 0,1 0 0 0 0,-1 0-1 0 0,1 0 1 0 0,-1 0 0 0 0,1-1-1 0 0,0 1 1 0 0,0 0 0 0 0,0-1-1 0 0,0 0 1 0 0,0 1 0 0 0,0-1 0 0 0,0 0-1 0 0,1 0 1 0 0,-1 0 0 0 0,0-1-1 0 0,0 1 1 0 0,1 0 0 0 0,-1-1 0 0 0,1 0-1 0 0,-1 1 1 0 0,0-1 0 0 0,1 0 7 0 0,4 0 12 0 0,0 0 0 0 0,1 0 0 0 0,-1 0 0 0 0,-1-1 0 0 0,1 0 0 0 0,0-1 0 0 0,0 1 0 0 0,0-1 0 0 0,-1-1 0 0 0,1 1 0 0 0,-1-1 0 0 0,5-3-12 0 0,25-17 55 0 0,-2-1 0 0 0,0-2 1 0 0,-2-2-1 0 0,0 0 0 0 0,-2-3 1 0 0,-2 0-1 0 0,-1-2 0 0 0,4-7-55 0 0,39-42 100 0 0,-69 81-105 0 0,-1 1 0 0 0,0-1-1 0 0,1 0 1 0 0,0 1-1 0 0,-1-1 1 0 0,1 0 0 0 0,-1 1-1 0 0,1-1 1 0 0,0 0 0 0 0,-1 1-1 0 0,1-1 1 0 0,0 1-1 0 0,0 0 1 0 0,-1-1 0 0 0,1 1-1 0 0,0-1 1 0 0,0 1 0 0 0,0 0-1 0 0,0 0 1 0 0,-1 0-1 0 0,1-1 1 0 0,0 1 0 0 0,0 0-1 0 0,0 0 1 0 0,0 0 0 0 0,0 0-1 0 0,0 0 1 0 0,-1 0-1 0 0,1 1 1 0 0,0-1 0 0 0,0 0-1 0 0,0 0 1 0 0,0 1 0 0 0,0-1-1 0 0,-1 0 1 0 0,1 1-1 0 0,0-1 1 0 0,0 1 0 0 0,-1-1-1 0 0,1 1 1 0 0,0-1-1 0 0,-1 1 1 0 0,1 0 0 0 0,-1-1-1 0 0,1 1 1 0 0,0 0 0 0 0,-1-1-1 0 0,1 1 1 0 0,-1 0-1 0 0,0 0 1 0 0,1 0 0 0 0,-1-1-1 0 0,0 1 1 0 0,1 0 0 0 0,-1 0-1 0 0,0 0 1 0 0,0 0-1 0 0,0 0 1 0 0,0-1 0 0 0,0 2 5 0 0,12 169-2290 0 0,1-149-1525 0 0,-2-10-4781 0 0,-6-7-1598 0 0</inkml:trace>
  <inkml:trace contextRef="#ctx0" brushRef="#br0" timeOffset="1281.432">2438 564 5033 0 0,'0'0'3901'0'0,"0"0"-1462"0"0,0 0-534 0 0,0 0-152 0 0,0 0-8 0 0,0 0-29 0 0,0 0-241 0 0,0 0-297 0 0,0 0-241 0 0,0 0-234 0 0,0 0-164 0 0,0 0-83 0 0,0 0-90 0 0,17-19-61 0 0,53-62-36 0 0,12-30 321 0 0,-73 96-617 0 0,1 0 1 0 0,0 1-1 0 0,1 0 1 0 0,1 1-1 0 0,0 0 0 0 0,0 1 1 0 0,2 0-1 0 0,11-8 27 0 0,-24 20-13 0 0,0-1-1 0 0,-1 1 0 0 0,1 0 0 0 0,-1 0 0 0 0,1 0 1 0 0,0-1-1 0 0,-1 1 0 0 0,1 0 0 0 0,0 0 1 0 0,-1 0-1 0 0,1 0 0 0 0,0 0 0 0 0,-1 0 0 0 0,1 1 1 0 0,0-1-1 0 0,-1 0 0 0 0,1 0 0 0 0,0 0 0 0 0,-1 1 1 0 0,1-1-1 0 0,-1 0 0 0 0,1 0 0 0 0,0 1 1 0 0,-1-1-1 0 0,1 1 0 0 0,-1-1 0 0 0,1 0 0 0 0,-1 1 1 0 0,0-1-1 0 0,1 1 0 0 0,-1-1 0 0 0,1 1 0 0 0,-1 0 1 0 0,0-1-1 0 0,1 1 0 0 0,-1-1 0 0 0,0 1 1 0 0,0 0-1 0 0,1-1 0 0 0,-1 1 0 0 0,0-1 0 0 0,0 1 1 0 0,0 0-1 0 0,0-1 0 0 0,0 1 0 0 0,0 0 0 0 0,0-1 1 0 0,0 1-1 0 0,0 0 0 0 0,0-1 0 0 0,0 1 1 0 0,0 0-1 0 0,-1-1 0 0 0,1 1 0 0 0,0-1 0 0 0,0 1 1 0 0,-1 0-1 0 0,1 0 14 0 0,-4 47 42 0 0,1-30-26 0 0,0-8-15 0 0,1 0 0 0 0,0 1 0 0 0,1-1 0 0 0,0 0 0 0 0,0 1 0 0 0,1-1 0 0 0,0 0 0 0 0,1 1 0 0 0,0-1 0 0 0,1 0 0 0 0,0 1 0 0 0,1-1 0 0 0,3 8-1 0 0,-2-10 38 0 0,1 0-1 0 0,0 0 1 0 0,0-1 0 0 0,0 1-1 0 0,1-1 1 0 0,0 0 0 0 0,1-1-1 0 0,-1 0 1 0 0,1 0 0 0 0,0 0-1 0 0,1-1 1 0 0,0 0 0 0 0,-1 0-1 0 0,1-1 1 0 0,1 0 0 0 0,-1 0-1 0 0,1-1 1 0 0,-1 0-1 0 0,1-1 1 0 0,0 0 0 0 0,0 0-1 0 0,5 0-37 0 0,-4-2 97 0 0,0 0-1 0 0,0 0 1 0 0,0 0-1 0 0,0-1 1 0 0,0-1-1 0 0,-1 0 1 0 0,1 0-1 0 0,0-1 1 0 0,-1 0-1 0 0,1-1 1 0 0,-1 0-1 0 0,0 0 0 0 0,-1-1 1 0 0,1 0-1 0 0,-1-1 1 0 0,0 1-1 0 0,0-2 1 0 0,0 1-1 0 0,-1-1 1 0 0,0 0-1 0 0,-1-1 1 0 0,1 0-1 0 0,-1 0 1 0 0,-1 0-1 0 0,0 0 0 0 0,0-1 1 0 0,0 0-1 0 0,-1 0 1 0 0,-1-1-1 0 0,1-2-96 0 0,60-180-2712 0 0,-58 181 551 0 0,-4 3-3133 0 0,-2 4-6573 0 0</inkml:trace>
  <inkml:trace contextRef="#ctx0" brushRef="#br0" timeOffset="1686.86">3619 94 16275 0 0,'0'0'2241'0'0,"0"0"-867"0"0,0 0-236 0 0,0 0-43 0 0,0 0-61 0 0,0 0-137 0 0,0 0-312 0 0,0 0-269 0 0,0 0-131 0 0,0 0-61 0 0,0 0-31 0 0,0 0-2 0 0,0 0 5 0 0,-16 13-17 0 0,-78 62 44 0 0,18-5-111 0 0,76-69-17 0 0,0 1 1 0 0,0-1 0 0 0,0 0-1 0 0,0 1 1 0 0,1-1 0 0 0,-1 1-1 0 0,0-1 1 0 0,1 0 0 0 0,0 0-1 0 0,-1 1 1 0 0,1-1 0 0 0,0 0 0 0 0,-1 0-1 0 0,1 0 1 0 0,0 1 0 0 0,0-1-1 0 0,0 0 1 0 0,0 0 0 0 0,0 0-1 0 0,0-1 1 0 0,0 1 0 0 0,0 0 0 0 0,0 0-1 0 0,1 0 1 0 0,-1-1 0 0 0,0 1-1 0 0,1-1 1 0 0,-1 1 0 0 0,0-1-1 0 0,1 1 1 0 0,-1-1 0 0 0,0 0 0 0 0,1 0-1 0 0,-1 0 1 0 0,1 0 0 0 0,-1 0-1 0 0,0 0 1 0 0,1 0 0 0 0,-1 0-1 0 0,1 0 1 0 0,-1-1 0 0 0,0 1-1 0 0,1-1 1 0 0,-1 1 0 0 0,1-1 4 0 0,13 3-7 0 0,-3 0 21 0 0,-1 1-1 0 0,0 0 1 0 0,0 1-1 0 0,0 0 1 0 0,0 1-1 0 0,-1 0 1 0 0,0 1-1 0 0,0 0 1 0 0,0 1-1 0 0,-1 0 1 0 0,0 0-1 0 0,0 1 1 0 0,-1 0-1 0 0,0 1 1 0 0,0-1-1 0 0,-1 2 0 0 0,0-1 1 0 0,0 1-1 0 0,-2 0 1 0 0,1 0-1 0 0,-1 1 1 0 0,0-1-1 0 0,-1 1 1 0 0,0 0-1 0 0,-1 1 1 0 0,-1-1-1 0 0,1 0 1 0 0,-2 1-1 0 0,0 0 1 0 0,0 8-14 0 0,-3-7 34 0 0,0-1 0 0 0,-1 0 1 0 0,0 0-1 0 0,-1-1 0 0 0,-1 1 1 0 0,0-1-1 0 0,0 1 0 0 0,-1-2 1 0 0,0 1-1 0 0,-1-1 0 0 0,-1 0 1 0 0,1 0-1 0 0,-1-1 0 0 0,-1 0 1 0 0,0 0-1 0 0,0-1 0 0 0,-1 0 1 0 0,0-1-1 0 0,0 0 0 0 0,-1 0 1 0 0,0-1-1 0 0,0-1 0 0 0,0 0 1 0 0,0 0-1 0 0,-1-1 0 0 0,0 0 1 0 0,0-2-1 0 0,-6 2-34 0 0,15-3-21 0 0,0 0-1 0 0,0 1 1 0 0,-1-2-1 0 0,1 1 1 0 0,0 0-1 0 0,0-1 1 0 0,0 1-1 0 0,-1-1 1 0 0,1 0-1 0 0,0 0 1 0 0,0 0-1 0 0,-1-1 1 0 0,1 1-1 0 0,0-1 1 0 0,0 1 0 0 0,0-1-1 0 0,0 0 1 0 0,0-1-1 0 0,0 1 1 0 0,0 0-1 0 0,0-1 1 0 0,0 1-1 0 0,0-1 1 0 0,1 0-1 0 0,-1 0 1 0 0,1 0-1 0 0,-1-1 1 0 0,1 1-1 0 0,0 0 1 0 0,0-1-1 0 0,0 0 1 0 0,0 1 0 0 0,0-1-1 0 0,1 0 1 0 0,-1 0-1 0 0,1 0 1 0 0,0 0-1 0 0,0 0 1 0 0,0 0-1 0 0,0-2 22 0 0,0-27-1790 0 0,2 11-4544 0 0,0 9-5613 0 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3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733 186 5825 0 0,'0'0'1334'0'0,"0"0"-301"0"0,0 0-23 0 0,0 0 290 0 0,0 0 361 0 0,0 0 180 0 0,0 0-75 0 0,0 0-276 0 0,0 0-353 0 0,0 0-286 0 0,0 0-204 0 0,0-6-98 0 0,0-17-46 0 0,0 17-13 0 0,0 6-8 0 0,0 0-26 0 0,0 0-33 0 0,0 0-39 0 0,0 0-41 0 0,0 0-46 0 0,0 0-38 0 0,23 167 2071 0 0,-12 139-1539 0 0,-15-238-684 0 0,-4-1 0 0 0,-2 0 1 0 0,-3-1-1 0 0,-15 41-107 0 0,17-65 55 0 0,-51 186 33 0 0,62-187-297 0 0,17-48-748 0 0,5-63-2838 0 0,-20 46-293 0 0,-1-1-3655 0 0,-1 13-3231 0 0</inkml:trace>
  <inkml:trace contextRef="#ctx0" brushRef="#br0" timeOffset="272.287">1 590 8074 0 0,'0'0'1079'0'0,"0"0"-279"0"0,0 0-69 0 0,0 0 308 0 0,0 0 358 0 0,0 0 199 0 0,0 0-70 0 0,0 0-256 0 0,0 0-246 0 0,0 0-145 0 0,34-25-123 0 0,110-81-99 0 0,-53 55 216 0 0,-69 44-675 0 0,459-166 1879 0 0,-216 89-2913 0 0,-256 84 32 0 0,-8 0-4072 0 0,-1 0-4977 0 0,-1 3 2246 0 0</inkml:trace>
  <inkml:trace contextRef="#ctx0" brushRef="#br0" timeOffset="818.411">1189 1 9154 0 0,'0'0'2202'0'0,"0"0"-817"0"0,0 0-398 0 0,0 0-1 0 0,0 0 155 0 0,0 0 126 0 0,0 0-66 0 0,0 0-147 0 0,0 0-161 0 0,0 0-169 0 0,0 0-124 0 0,-3 33-108 0 0,-8 107-87 0 0,16 210 1297 0 0,-5-291-1591 0 0,-11 164 108 0 0,-24 11-54 0 0,35-234-163 0 0,1-1 0 0 0,-1 1 0 0 0,1-1 0 0 0,-1 1 0 0 0,1 0 0 0 0,0-1 0 0 0,-1 1 0 0 0,1 0 0 0 0,-1-1 0 0 0,1 1 0 0 0,-1 0 1 0 0,1 0-1 0 0,0 0 0 0 0,-1-1 0 0 0,1 1 0 0 0,0 0 0 0 0,-1 0 0 0 0,1 0 0 0 0,0 0 0 0 0,-1 0 0 0 0,1 0 0 0 0,0 0 0 0 0,-1 1 0 0 0,1-1 0 0 0,-1 0 0 0 0,1 0 0 0 0,0 0 0 0 0,-1 1 0 0 0,1-1 0 0 0,-1 0 0 0 0,1 1 1 0 0,-1-1-1 0 0,1 0 0 0 0,-1 1 0 0 0,1-1 0 0 0,-1 1 0 0 0,1-1 0 0 0,-1 1 0 0 0,1-1 0 0 0,-1 1 0 0 0,0-1 0 0 0,1 1 0 0 0,-1-1 0 0 0,0 1 0 0 0,1 0 0 0 0,-1-1 0 0 0,0 1 0 0 0,0-1 0 0 0,0 1 0 0 0,0 0 0 0 0,1-1 0 0 0,-1 1 1 0 0,0 0-1 0 0,0-1 0 0 0,0 1 0 0 0,0-1 0 0 0,0 1 0 0 0,-1 0 0 0 0,1-1 0 0 0,0 1 0 0 0,0 0 0 0 0,0-1 0 0 0,-1 1 0 0 0,1-1 0 0 0,0 1 0 0 0,0 0 0 0 0,-1-1 0 0 0,1 1 0 0 0,0-1 0 0 0,-1 1-2 0 0,44-35 211 0 0,-38 30-190 0 0,287-257 205 0 0,-208 211-318 0 0,-83 50 97 0 0,1 1 0 0 0,-1 0-1 0 0,0 0 1 0 0,1 0-1 0 0,-1 0 1 0 0,0 0 0 0 0,0 0-1 0 0,0 0 1 0 0,0 1-1 0 0,0-1 1 0 0,0 0 0 0 0,0 1-1 0 0,0-1 1 0 0,-1 1-1 0 0,1-1 1 0 0,0 1 0 0 0,-1-1-1 0 0,1 1 1 0 0,-1-1 0 0 0,0 1-1 0 0,1-1 1 0 0,-1 1-1 0 0,0-1 1 0 0,0 1 0 0 0,0 0-1 0 0,0-1 1 0 0,0 1-1 0 0,-1-1 1 0 0,1 1 0 0 0,0 0-1 0 0,-1-1 1 0 0,1 1-1 0 0,-1-1 1 0 0,0 2-5 0 0,1 5 43 0 0,-14 184 479 0 0,37-97-359 0 0,-13-90-3420 0 0,-5-18-4140 0 0,-4 10 5176 0 0,1-4-8970 0 0</inkml:trace>
  <inkml:trace contextRef="#ctx0" brushRef="#br0" timeOffset="1071.431">1906 876 8402 0 0,'0'0'1930'0'0,"0"0"-530"0"0,0 0-200 0 0,0 0 58 0 0,0 0 30 0 0,0 0-154 0 0,0 0-274 0 0,0 0-291 0 0,0 0-217 0 0,0 0-158 0 0,-8 32-109 0 0,-23 101-74 0 0,26-88-143 0 0,9-44 61 0 0,21-3-2343 0 0,-13-11-4886 0 0,-7 5-1466 0 0</inkml:trace>
  <inkml:trace contextRef="#ctx0" brushRef="#br0" timeOffset="1269.905">1914 471 13787 0 0,'0'0'1864'0'0,"0"0"-583"0"0,0 0-249 0 0,0 0-120 0 0,0 0-96 0 0,0 0-192 0 0,0 0-216 0 0,0 0-184 0 0,0 0-312 0 0,0 0-176 0 0,0 0-112 0 0,0 0-120 0 0,0 0-56 0 0,0 0-232 0 0,-37-39-680 0 0,49 47-2777 0 0,-7 0-7554 0 0</inkml:trace>
  <inkml:trace contextRef="#ctx0" brushRef="#br0" timeOffset="1608.115">2349 625 7266 0 0,'0'0'4903'0'0,"0"0"-2976"0"0,0 0-957 0 0,0 0-18 0 0,0 0 60 0 0,0 0-25 0 0,0 0-105 0 0,0 0-138 0 0,0 0-112 0 0,0 0-104 0 0,0 0-101 0 0,0 0-92 0 0,0 0-87 0 0,-23 12-46 0 0,-68 35-6 0 0,87-47-168 0 0,1 1 0 0 0,0 0 0 0 0,0 0 0 0 0,0 0 0 0 0,0 0-1 0 0,0 0 1 0 0,0 1 0 0 0,0-1 0 0 0,1 1 0 0 0,-1 0 0 0 0,0 0-1 0 0,1 0 1 0 0,-1 0 0 0 0,1 0 0 0 0,0 1 0 0 0,0-1 0 0 0,0 1-1 0 0,0-1 1 0 0,0 1 0 0 0,1 0 0 0 0,-1 0 0 0 0,1 0 0 0 0,-1 0-28 0 0,2 0 2 0 0,1 0 0 0 0,-1 0 0 0 0,1 0 0 0 0,0 0 0 0 0,-1-1 0 0 0,1 1 0 0 0,1 0 1 0 0,-1 0-1 0 0,0 0 0 0 0,1-1 0 0 0,-1 1 0 0 0,1-1 0 0 0,0 1 0 0 0,0-1 1 0 0,0 0-1 0 0,0 0 0 0 0,0 0 0 0 0,0 0 0 0 0,0 0 0 0 0,1 0 0 0 0,-1 0 1 0 0,1-1-1 0 0,0 1 0 0 0,-1-1 0 0 0,1 0 0 0 0,0 0 0 0 0,0 0 0 0 0,0 0 0 0 0,0 0 1 0 0,-1-1-1 0 0,1 1 0 0 0,0-1 0 0 0,0 0 0 0 0,3 0-2 0 0,31 14 14 0 0,-31-10 5 0 0,-1-1-1 0 0,1 1 1 0 0,0 0-1 0 0,-1 0 0 0 0,0 1 1 0 0,0 0-1 0 0,0-1 1 0 0,-1 2-1 0 0,0-1 1 0 0,0 0-1 0 0,0 1 1 0 0,0 0-1 0 0,-1 0 0 0 0,0 0 1 0 0,0 0-1 0 0,-1 0 1 0 0,0 1-1 0 0,0-1 1 0 0,0 1-1 0 0,-1 0 0 0 0,0-1 1 0 0,0 1-1 0 0,-1 5-18 0 0,0-8 58 0 0,0 0 0 0 0,0 0 0 0 0,-1 0 0 0 0,0 0 1 0 0,0 0-1 0 0,0 0 0 0 0,0 0 0 0 0,0 0 0 0 0,-1-1 0 0 0,0 1 0 0 0,0 0 0 0 0,0-1 0 0 0,0 1 0 0 0,0-1 0 0 0,-1 0 0 0 0,0 0 0 0 0,1 0 0 0 0,-1 0 0 0 0,0 0 0 0 0,0 0 0 0 0,-1-1 0 0 0,1 1 0 0 0,-3 0-58 0 0,-9 6 126 0 0,0-1 0 0 0,0-1-1 0 0,-1 0 1 0 0,1-1 0 0 0,-2-1-1 0 0,1-1 1 0 0,-1 0 0 0 0,1-1 0 0 0,-1 0-1 0 0,0-2 1 0 0,0 0 0 0 0,-1-1-126 0 0,-61 4-474 0 0,78-4 2 0 0,1 0-388 0 0,0 0-926 0 0,1 0-3186 0 0,2 0-6741 0 0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00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3 286 6929 0 0,'0'0'1960'0'0,"0"0"-253"0"0,0 0-3 0 0,0 0 119 0 0,0 0 40 0 0,0 0-123 0 0,0 0-333 0 0,0 0-409 0 0,0 0-375 0 0,0 0-254 0 0,0 0-123 0 0,0 0-49 0 0,-3-2 80 0 0,22-8 1288 0 0,38 10-305 0 0,-37 0-940 0 0,349-4 1878 0 0,-274-3-683 0 0,-142-25-1047 0 0,-82-72-380 0 0,-7-11-87 0 0,136 116-70 0 0,1-1 0 0 0,-1 0 0 0 0,0 0 0 0 0,0 0 0 0 0,1 0 0 0 0,-1 0 0 0 0,0 0 0 0 0,1 0 0 0 0,-1 0 0 0 0,0 0-1 0 0,1 0 1 0 0,-1 0 0 0 0,0 0 0 0 0,1 0 0 0 0,-1 0 0 0 0,0 0 0 0 0,1 0 0 0 0,-1 0 0 0 0,0 0 0 0 0,1 0 0 0 0,-1 0 0 0 0,0-1 0 0 0,1 1-1 0 0,-1 0 1 0 0,0 0 0 0 0,0 0 0 0 0,1 0 0 0 0,-1-1 0 0 0,0 1 0 0 0,0 0 0 0 0,1 0 0 0 0,-1-1 0 0 0,0 1 0 0 0,0 0 0 0 0,0-1 0 0 0,1 1 0 0 0,-1 0-1 0 0,0 0 1 0 0,0-1 0 0 0,0 1 0 0 0,0 0 0 0 0,0-1 0 0 0,0 1 0 0 0,0 0 0 0 0,0-1 0 0 0,0 1 0 0 0,0 0 0 0 0,0-1 0 0 0,0 1 0 0 0,0 0-1 0 0,0-1 1 0 0,0 1 0 0 0,0 0 0 0 0,0-1 0 0 0,0 1 0 0 0,0 0 0 0 0,0-1 0 0 0,0 1 0 0 0,-1 0 0 0 0,1-1 0 0 0,0 1 69 0 0,42 0-6001 0 0,-34 0 1433 0 0,1 0-7147 0 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40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89 2296 0 0,'0'0'1421'0'0,"0"0"-22"0"0,0 0 278 0 0,0 0 365 0 0,0 0 257 0 0,0 0-19 0 0,0 0-269 0 0,0 0-308 0 0,0 0-304 0 0,0 0-263 0 0,0 0-196 0 0,0-8-188 0 0,-2-23-142 0 0,2 24-66 0 0,0 7-49 0 0,0 0-53 0 0,0 0-47 0 0,0 0-63 0 0,0 0-56 0 0,0 23 547 0 0,13 442 1807 0 0,-13-397-2499 0 0,-3-1 0 0 0,-3 1 0 0 0,-10 34-131 0 0,-2 46 62 0 0,-3 12 7 0 0,16-78-818 0 0,17-149-5782 0 0,-12 50 3929 0 0,0 4-2741 0 0,0 2-5610 0 0</inkml:trace>
  <inkml:trace contextRef="#ctx0" brushRef="#br0" timeOffset="272.356">1 690 8386 0 0,'0'0'2031'0'0,"0"0"-395"0"0,0 0-229 0 0,0 0 7 0 0,0 0 13 0 0,0 0-142 0 0,0 0-316 0 0,0 0-340 0 0,0 0-138 0 0,0 0 24 0 0,0 0 95 0 0,0 0 93 0 0,12-1-17 0 0,154-13 1295 0 0,278-63-2882 0 0,-410 68-1202 0 0,-12 2-4185 0 0,-13 3-4885 0 0</inkml:trace>
  <inkml:trace contextRef="#ctx0" brushRef="#br0" timeOffset="827.05">956 116 10274 0 0,'0'0'1718'0'0,"0"0"-526"0"0,0 0-244 0 0,0 0 67 0 0,0 0 164 0 0,0 0 76 0 0,0 0-156 0 0,0 0-283 0 0,0 0-254 0 0,0 0-148 0 0,0 0-3 0 0,0 0 36 0 0,0 0 32 0 0,3 6 17 0 0,10 27-152 0 0,-2 1-1 0 0,-1 0 1 0 0,-2 1 0 0 0,-1 0 0 0 0,-2 0 0 0 0,-2 0 0 0 0,-1 1-1 0 0,-1 0 1 0 0,-2-1 0 0 0,-4 20-344 0 0,4-2 132 0 0,-24 285 67 0 0,19-202-94 0 0,7-135-94 0 0,1 0 1 0 0,-1 0-1 0 0,1-1 1 0 0,-1 1-1 0 0,1 0 1 0 0,-1 0-1 0 0,1-1 0 0 0,-1 1 1 0 0,1-1-1 0 0,0 1 1 0 0,-1-1-1 0 0,1 0 1 0 0,0 1-1 0 0,-1-1 1 0 0,1 0-1 0 0,0 0 0 0 0,-1 0 1 0 0,1-1-1 0 0,0 1 1 0 0,0 0-1 0 0,-1 0 1 0 0,1-1-1 0 0,-1 1 1 0 0,1-1-1 0 0,0 0 0 0 0,-1 0 1 0 0,1 1-1 0 0,-1-1 1 0 0,0 0-1 0 0,1 0 1 0 0,0-1-12 0 0,161-117 392 0 0,-121 86-355 0 0,-15 9-50 0 0,1 2 1 0 0,1 1-1 0 0,1 1 0 0 0,0 1 1 0 0,2 2-1 0 0,27-11 13 0 0,-58 28 0 0 0,0-1 0 0 0,0 0 0 0 0,0 0 0 0 0,1 0 0 0 0,-1 1 0 0 0,0-1 0 0 0,0 1 0 0 0,1-1 1 0 0,-1 1-1 0 0,0-1 0 0 0,0 1 0 0 0,1 0 0 0 0,-1 0 0 0 0,1 0 0 0 0,-1-1 0 0 0,0 1 0 0 0,1 0 0 0 0,-1 1 0 0 0,0-1 0 0 0,1 0 0 0 0,-1 0 0 0 0,0 1 0 0 0,1-1 0 0 0,-1 0 0 0 0,0 1 0 0 0,0-1 1 0 0,1 1-1 0 0,-1 0 0 0 0,0-1 0 0 0,0 1 0 0 0,0 0 0 0 0,0 0 0 0 0,0 0 0 0 0,0 0 0 0 0,0 0 0 0 0,0 0 0 0 0,0 0 0 0 0,0 0 0 0 0,-1 0 0 0 0,1 0 0 0 0,0 0 0 0 0,-1 1 0 0 0,1-1 0 0 0,-1 0 0 0 0,1 0 1 0 0,-1 1-1 0 0,0-1 0 0 0,1 0 0 0 0,-1 1 0 0 0,0-1 0 0 0,0 2 0 0 0,0 17 53 0 0,-1 0 0 0 0,-1 1 0 0 0,-1-1 0 0 0,0 0 0 0 0,-2 0 0 0 0,-4 13-53 0 0,-16 104 121 0 0,27-134-196 0 0,-1-1 1 0 0,1 1-1 0 0,-1-1 1 0 0,1 0-1 0 0,0 1 1 0 0,0-1-1 0 0,0 0 1 0 0,0 0 0 0 0,0 0-1 0 0,0 0 1 0 0,1-1-1 0 0,-1 1 1 0 0,0 0-1 0 0,1-1 1 0 0,0 0 0 0 0,-1 0-1 0 0,1 0 1 0 0,0 0-1 0 0,0 0 1 0 0,-1 0-1 0 0,1-1 1 0 0,0 1-1 0 0,0-1 1 0 0,0 0 0 0 0,0 0-1 0 0,0 0 1 0 0,0 0-1 0 0,-1 0 1 0 0,1-1-1 0 0,0 1 1 0 0,0-1 0 0 0,0 0-1 0 0,0 0 1 0 0,-1 0-1 0 0,1 0 1 0 0,0 0-1 0 0,-1-1 1 0 0,1 1 74 0 0,42-22-4416 0 0,-17 4-4755 0 0,-17 11-1742 0 0</inkml:trace>
  <inkml:trace contextRef="#ctx0" brushRef="#br0" timeOffset="1560.589">2072 732 9754 0 0,'0'0'2390'0'0,"0"0"-390"0"0,0 0-225 0 0,0 0-178 0 0,0 0-242 0 0,0 0-302 0 0,0 0-269 0 0,0 0-154 0 0,0 0-77 0 0,0 0-61 0 0,0 0-75 0 0,0 0-73 0 0,-33 23-47 0 0,-98 72-56 0 0,72-34 71 0 0,51-48-233 0 0,4-7-65 0 0,1-1 0 0 0,-1 1 0 0 0,1 0-1 0 0,0 0 1 0 0,1 0 0 0 0,-1 1 0 0 0,1-1 0 0 0,1 0 0 0 0,-1 1-1 0 0,1 0 1 0 0,0-1 0 0 0,0 1 0 0 0,1-1 0 0 0,0 1 0 0 0,0 0 0 0 0,1 5-14 0 0,1-10 2 0 0,-1 0 1 0 0,1 1 0 0 0,0-1 0 0 0,0 0 0 0 0,0 0 0 0 0,0-1 0 0 0,0 1 0 0 0,1 0-1 0 0,-1-1 1 0 0,0 1 0 0 0,1-1 0 0 0,-1 0 0 0 0,1 1 0 0 0,0-1 0 0 0,-1-1-1 0 0,1 1 1 0 0,0 0 0 0 0,-1-1 0 0 0,1 1 0 0 0,0-1 0 0 0,0 0 0 0 0,0 0 0 0 0,0 0-1 0 0,-1 0 1 0 0,1 0 0 0 0,0-1 0 0 0,0 1 0 0 0,0-1-3 0 0,5 1 20 0 0,12-3 6 0 0,-1-1 0 0 0,0-1 0 0 0,0 0 0 0 0,0-2 0 0 0,-1 0 0 0 0,1-1 1 0 0,-2-1-1 0 0,1 0 0 0 0,-1-2 0 0 0,-1 0 0 0 0,0 0 0 0 0,-1-2 0 0 0,13-12-26 0 0,26-17-45 0 0,14 8-71 0 0,-66 35 113 0 0,-1 2 0 0 0,1-1 1 0 0,-1 0-1 0 0,0 0 0 0 0,1 0 0 0 0,-1 1 0 0 0,0-1 0 0 0,0 1 0 0 0,-1-1 0 0 0,1 1 0 0 0,0-1 0 0 0,-1 1 0 0 0,0-1 0 0 0,0 1 1 0 0,1-1-1 0 0,-1 1 0 0 0,-1-1 0 0 0,1 1 0 0 0,0 0 0 0 0,-1-1 0 0 0,1 1 0 0 0,-1 0 3 0 0,0 7 18 0 0,1 5-7 0 0,-1-10-13 0 0,0 0 1 0 0,0 1-1 0 0,1-1 1 0 0,0 1-1 0 0,0-1 1 0 0,0 1-1 0 0,0-1 1 0 0,1 0-1 0 0,0 1 1 0 0,0-1-1 0 0,0 0 1 0 0,1 1-1 0 0,0-1 1 0 0,0 0-1 0 0,0 0 1 0 0,1 0-1 0 0,0-1 1 0 0,-1 1-1 0 0,2 0 1 0 0,-1-1-1 0 0,0 0 1 0 0,1 0-1 0 0,0 0 1 0 0,0 0-1 0 0,0-1 1 0 0,0 1-1 0 0,1-1 1 0 0,2 1 1 0 0,3-1 8 0 0,-1 0 1 0 0,1-1-1 0 0,0 0 1 0 0,0 0-1 0 0,0-1 1 0 0,1-1-1 0 0,-1 1 0 0 0,0-2 1 0 0,0 0-1 0 0,0 0 1 0 0,0 0-1 0 0,0-1 1 0 0,0-1-1 0 0,0 0 1 0 0,-1 0-1 0 0,1-1 1 0 0,-1 0-1 0 0,0-1 0 0 0,0 0 1 0 0,3-2-9 0 0,21-15 195 0 0,-1-1 0 0 0,-1-2 0 0 0,-1-1 0 0 0,15-18-195 0 0,-13 14 79 0 0,-2-1-1 0 0,0-2 0 0 0,-3-1 0 0 0,-1-1 0 0 0,-1-2 0 0 0,-2 0 0 0 0,-2-1 0 0 0,-1-1 1 0 0,-2-1-1 0 0,-2-1 0 0 0,-2-1 0 0 0,7-33-78 0 0,-11 20-14 0 0,-3-1 1 0 0,-2 0-1 0 0,-3 0 0 0 0,-2-4 14 0 0,-26-27 180 0 0,24 85-175 0 0,1 0 0 0 0,0 0 0 0 0,-1 0 0 0 0,1 0 0 0 0,-1 0 1 0 0,0 0-1 0 0,0 0 0 0 0,0 1 0 0 0,0-1 0 0 0,0 1 0 0 0,0-1 1 0 0,0 1-1 0 0,0 0 0 0 0,-1 0 0 0 0,1 0 0 0 0,0 0 0 0 0,-1 0 1 0 0,1 0-1 0 0,-1 1 0 0 0,1-1 0 0 0,-1 1 0 0 0,1 0 0 0 0,-1 0 0 0 0,1-1 1 0 0,-1 2-1 0 0,1-1 0 0 0,-1 0 0 0 0,1 0 0 0 0,-1 1 0 0 0,1 0 1 0 0,-1-1-1 0 0,1 1 0 0 0,0 0 0 0 0,-2 1-5 0 0,-4 4-1 0 0,-1 1 0 0 0,1 0 1 0 0,0 1-1 0 0,1 0 0 0 0,0 0 0 0 0,0 1 0 0 0,1-1 1 0 0,0 1-1 0 0,0 1 0 0 0,1-1 0 0 0,0 1 0 0 0,1 0 1 0 0,0 0-1 0 0,1 1 0 0 0,-2 6 1 0 0,-7 27 26 0 0,1 0-1 0 0,2 0 1 0 0,2 1-1 0 0,2 0 1 0 0,2 0 0 0 0,2 1-1 0 0,2-1 1 0 0,2 0-1 0 0,1 0 1 0 0,11 38-26 0 0,54 218 124 0 0,-59-169-127 0 0,-11-130-15 0 0,1 0 0 0 0,-1 0-1 0 0,0 0 1 0 0,1 0-1 0 0,-1-1 1 0 0,0 1 0 0 0,0 0-1 0 0,0 0 1 0 0,0 0-1 0 0,-1-1 1 0 0,1 1 0 0 0,0-1-1 0 0,-1 1 1 0 0,1-1-1 0 0,-1 1 1 0 0,1-1 0 0 0,-1 0-1 0 0,0 0 1 0 0,0 0-1 0 0,1 0 1 0 0,-1 0 0 0 0,0 0-1 0 0,0 0 1 0 0,0-1-1 0 0,0 1 1 0 0,0-1 0 0 0,0 1-1 0 0,0-1 1 0 0,0 0-1 0 0,0 0 1 0 0,0 0 0 0 0,0 0-1 0 0,0 0 1 0 0,0 0-1 0 0,-1 0 19 0 0,1-3-196 0 0,0 0 0 0 0,0 0 0 0 0,0-1 0 0 0,1 1 0 0 0,-1 0 0 0 0,1 0 0 0 0,0-1 0 0 0,0 1 0 0 0,0-1-1 0 0,1 1 1 0 0,-1-1 0 0 0,1 1 0 0 0,0-1 0 0 0,0 0 0 0 0,0 1 0 0 0,0-1 0 0 0,1-2 196 0 0,-1-11-1358 0 0,-3-22-2624 0 0,0 13-3296 0 0,3 14-1087 0 0</inkml:trace>
  <inkml:trace contextRef="#ctx0" brushRef="#br0" timeOffset="1808.903">2457 505 7034 0 0,'0'0'3735'0'0,"0"0"-1364"0"0,0 0-520 0 0,0 0-84 0 0,0 0-114 0 0,0 0-176 0 0,0 0-307 0 0,0 0-378 0 0,0 0-180 0 0,0 0-25 0 0,0 0 6 0 0,0 0 78 0 0,8 3-9 0 0,83 13 917 0 0,175-31-48 0 0,-8-13-1635 0 0,-203 26-3663 0 0,0 1-3795 0 0,-44 1-4817 0 0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50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494 105 0 0 0,'0'0'1326'0'0,"0"0"82"0"0,0 0 166 0 0,0 0 202 0 0,0 0 172 0 0,0 0 6 0 0,0 0-121 0 0,0 0-170 0 0,0 0-260 0 0,0 0-234 0 0,0 0-182 0 0,-4-1-144 0 0,-59-41 4153 0 0,59 37-4839 0 0,-2-1 0 0 0,1 1 1 0 0,-1 0-1 0 0,1 1 1 0 0,-1-1-1 0 0,0 1 1 0 0,-1 0-1 0 0,1 0 1 0 0,-1 1-1 0 0,0 0 0 0 0,0 0 1 0 0,0 1-1 0 0,0 0 1 0 0,0 0-1 0 0,-1 0 1 0 0,1 1-1 0 0,0 0 0 0 0,-3 1-157 0 0,1 0 29 0 0,1 1-1 0 0,0 0 0 0 0,0 1 0 0 0,0 0 0 0 0,0 0 0 0 0,0 1 0 0 0,0 0 0 0 0,0 0 0 0 0,1 1 0 0 0,0 0 0 0 0,-1 0 0 0 0,2 1 0 0 0,-1-1 0 0 0,0 2 0 0 0,1-1 0 0 0,0 1-28 0 0,-10 8 15 0 0,0 1 1 0 0,1 1-1 0 0,1 1 1 0 0,1 0-1 0 0,0 0 1 0 0,1 1-1 0 0,1 1 0 0 0,1 0 1 0 0,1 0-1 0 0,0 1 1 0 0,1 0-1 0 0,2 1 1 0 0,0 0-1 0 0,1 0 1 0 0,1 0-1 0 0,1 0 1 0 0,1 1-1 0 0,0 9-15 0 0,2-25 2 0 0,0 1 0 0 0,0-1 0 0 0,1 1 0 0 0,0-1-1 0 0,0 0 1 0 0,0 1 0 0 0,1-1 0 0 0,0 0 0 0 0,0 0 0 0 0,1 0-1 0 0,0 0 1 0 0,0 0 0 0 0,0-1 0 0 0,1 1 0 0 0,0-1 0 0 0,0 0-1 0 0,0 0 1 0 0,0 0 0 0 0,1 0 0 0 0,0-1 0 0 0,0 0 0 0 0,0 0-1 0 0,0 0 1 0 0,1-1 0 0 0,-1 0 0 0 0,1 0 0 0 0,0 0 0 0 0,0-1-1 0 0,0 1 1 0 0,1-2 0 0 0,-1 1 0 0 0,0-1 0 0 0,1 0-1 0 0,-1 0 1 0 0,5 0-2 0 0,8 0 45 0 0,-1-2 0 0 0,0 0 0 0 0,1 0 0 0 0,-1-2 0 0 0,0 0 0 0 0,0-2 0 0 0,-1 0 0 0 0,1 0 0 0 0,-1-2 0 0 0,0 0 0 0 0,0-1 0 0 0,-1-1 0 0 0,0 0 0 0 0,-1-1 0 0 0,0-1 0 0 0,-1 0 0 0 0,5-6-46 0 0,9-7 60 0 0,-2-2-1 0 0,-1 0 1 0 0,-1-2-1 0 0,-1-1 0 0 0,-1 0 1 0 0,-2-2-1 0 0,-1-1 0 0 0,-2 0-58 0 0,29-99 236 0 0,-50 178-253 0 0,-18 164 162 0 0,23-199-135 0 0,1-1-1 0 0,0 1 0 0 0,1-1 1 0 0,0 1-1 0 0,1-1 0 0 0,0 0 1 0 0,1-1-1 0 0,0 1 0 0 0,0-1 1 0 0,1 1-1 0 0,1-2 0 0 0,0 1 1 0 0,0-1-1 0 0,1 0 0 0 0,0 0 1 0 0,0-1-1 0 0,1 0 0 0 0,0-1 1 0 0,0 0-1 0 0,1 0 0 0 0,0-1 1 0 0,0 0-1 0 0,1-1 0 0 0,3 1-9 0 0,-10-3 112 0 0,-3-4-211 0 0,-1 1 0 0 0,0 0 1 0 0,0 0-1 0 0,0 0 0 0 0,0-1 0 0 0,0 1 0 0 0,0 0 1 0 0,0 0-1 0 0,0 0 0 0 0,0-1 0 0 0,0 1 0 0 0,1 0 1 0 0,-1 0-1 0 0,0 0 0 0 0,0-1 0 0 0,0 1 0 0 0,0 0 1 0 0,0 0-1 0 0,1 0 0 0 0,-1 0 0 0 0,0 0 99 0 0,-10-15-6738 0 0,4 11-5314 0 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51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0 246 0 0 0,'0'0'1008'0'0,"0"0"569"0"0,0 0 236 0 0,0 0 38 0 0,0 0-69 0 0,0 0-234 0 0,0 0-299 0 0,0 0-242 0 0,0 0-182 0 0,0 0-94 0 0,0 0-39 0 0,0 0-45 0 0,0 0-47 0 0,0 1 6318 0 0,2 2-2159 0 0,513-3-3553 0 0,-343-8-902 0 0,-171 8-294 0 0,-1 0 14 0 0,0 0 3 0 0,0 0-10 0 0,0 0 19 0 0,0 0 16 0 0,0 0 19 0 0,0 0-10 0 0,0 0 6 0 0,0 0 16 0 0,0 0-6 0 0,0 0-19 0 0,0 0-9 0 0,0 0 20 0 0,0 0-6 0 0,0 0 10 0 0,0 0 11 0 0,0 0-30 0 0,0 0-6 0 0,0 0 52 0 0,-5-11 333 0 0,-83-78-318 0 0,2 16-66 0 0,5 8-33 0 0,74 62-1958 0 0,21 20-342 0 0,11-1-5642 0 0,-15-12-4214 0 0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55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4 9106 0 0,'0'0'2344'0'0,"0"0"-483"0"0,0 0-262 0 0,0 0-59 0 0,0 0-27 0 0,0 0-95 0 0,0 0-153 0 0,0 0-254 0 0,0 0-249 0 0,0 0-176 0 0,0 0-170 0 0,0 0-107 0 0,0 0-70 0 0,-11 1-64 0 0,-30 2-39 0 0,10 19 376 0 0,29-18-425 0 0,2-3-39 0 0,0-1-2 0 0,0 0-24 0 0,0 0 11 0 0,0 0-2 0 0,0 0-1 0 0,0 0 46 0 0,0 0 11 0 0,0 0-2 0 0,0 0 18 0 0,0 0 10 0 0,20-23 608 0 0,-8 13-486 0 0,-10 9 1039 0 0,-50 46-1742 0 0,50-45-534 0 0,13 1-589 0 0,-8-1-2435 0 0,-1 3-3449 0 0,-1-3-4682 0 0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55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0 13203 0 0,'0'0'1758'0'0,"0"0"-85"0"0,0 0 49 0 0,0 0-66 0 0,0 0-179 0 0,0 0-364 0 0,0 0-357 0 0,0 0-173 0 0,0 0-105 0 0,0 0-108 0 0,0 0-90 0 0,0 0-53 0 0,0 0-30 0 0,-8 4-5 0 0,-40 22 237 0 0,46-26 105 0 0,29-16-371 0 0,-6 3 48 0 0,-24 15 41 0 0,-20 13 965 0 0,7-6-5352 0 0,16-8-958 0 0,0 2-6928 0 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02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8154 0 0,'0'0'1717'0'0,"0"0"-175"0"0,0 0 65 0 0,0 0 35 0 0,0 0-149 0 0,0 0-258 0 0,0 0-364 0 0,0 0-271 0 0,0 0-126 0 0,0 0-101 0 0,0 0-10 0 0,0 0 40 0 0,0 0-3 0 0,-14 24-19 0 0,-46 73-33 0 0,49-78-211 0 0,1 0-1 0 0,0 0 0 0 0,1 1 1 0 0,1 1-1 0 0,1-1 1 0 0,1 1-1 0 0,1 1 0 0 0,-1 6-136 0 0,5-21 31 0 0,-3 1 13 0 0,2 1 0 0 0,-1-1-1 0 0,1 1 1 0 0,1-1 0 0 0,-1 1 0 0 0,2 0 0 0 0,-1 0 0 0 0,1 0-1 0 0,0-1 1 0 0,1 1 0 0 0,0 0 0 0 0,0 0 0 0 0,1-1 0 0 0,0 1-1 0 0,1-1 1 0 0,0 1 0 0 0,0-1 0 0 0,1 0 0 0 0,0 0 0 0 0,0 0-1 0 0,1-1 1 0 0,0 0 0 0 0,0 0 0 0 0,0 0 0 0 0,1 0 0 0 0,1-1-1 0 0,-1 0 1 0 0,1 0 0 0 0,0-1 0 0 0,0 1 0 0 0,2 0-44 0 0,11-2 157 0 0,0-1 0 0 0,0 0 0 0 0,0-1 1 0 0,1-2-1 0 0,-1 0 0 0 0,0-1 0 0 0,1 0 0 0 0,-1-2 1 0 0,0-1-1 0 0,0 0 0 0 0,-1-2 0 0 0,1 0 0 0 0,-1-1 1 0 0,0-1-1 0 0,-1 0 0 0 0,0-2 0 0 0,0 0 1 0 0,-1-1-1 0 0,0-1 0 0 0,-1 0 0 0 0,-1-1 0 0 0,0-1 1 0 0,0-1-1 0 0,-2 0 0 0 0,4-4-157 0 0,-11 12 14 0 0,0 0 0 0 0,0 1 0 0 0,0-2 0 0 0,-1 1 0 0 0,0-1 0 0 0,0 0 0 0 0,-1 0 0 0 0,0 0 0 0 0,0 0 0 0 0,-1-1 0 0 0,0 0 1 0 0,-1 0-1 0 0,0 0 0 0 0,0 0 0 0 0,-1 0 0 0 0,0 0 0 0 0,0 0 0 0 0,-1 0 0 0 0,0 0 0 0 0,-1 0 0 0 0,0 0 0 0 0,-1 0 0 0 0,0 0 0 0 0,0 0 0 0 0,-1 0 0 0 0,0 0 0 0 0,0 1 0 0 0,-1-1 0 0 0,0 1 0 0 0,0 0 0 0 0,-1 1 0 0 0,-5-7-14 0 0,0 5-167 0 0,1 2 0 0 0,-1-1 0 0 0,-1 1-1 0 0,0 1 1 0 0,1 0 0 0 0,-2 0-1 0 0,1 1 1 0 0,-1 1 0 0 0,0 0-1 0 0,0 0 1 0 0,0 1 0 0 0,0 1 0 0 0,0 0-1 0 0,-1 1 1 0 0,1 0 0 0 0,-1 1-1 0 0,1 0 1 0 0,-1 1 0 0 0,1 0 0 0 0,0 1-1 0 0,-1 0 1 0 0,1 1 0 0 0,0 1-1 0 0,0 0 1 0 0,1 0 0 0 0,-1 2-1 0 0,0 0 168 0 0,-46 25-4959 0 0,48-25 2476 0 0,-9 6-9004 0 0</inkml:trace>
  <inkml:trace contextRef="#ctx0" brushRef="#br0" timeOffset="848.358">0 374 8994 0 0,'0'0'1859'0'0,"0"0"-288"0"0,0 0 31 0 0,0 0 106 0 0,0 0-48 0 0,0 0-262 0 0,0 0-332 0 0,0 0-260 0 0,0 0-168 0 0,0 0-98 0 0,0 0-61 0 0,0 0-35 0 0,0 0-44 0 0,9-8-44 0 0,31-27-36 0 0,34 2 799 0 0,77 17-30 0 0,-138 16-1062 0 0,65 50 220 0 0,-68-41-158 0 0,1-1 0 0 0,1 0 0 0 0,-1-1 0 0 0,1 0 0 0 0,0-1 0 0 0,1 0 0 0 0,0-1 0 0 0,0 0 0 0 0,0-1 0 0 0,0-1 0 0 0,0 0 0 0 0,1 0 0 0 0,0-2 0 0 0,-1 1 0 0 0,1-2 0 0 0,5 0-89 0 0,34-7 1274 0 0,-53 6 950 0 0,0 1-2230 0 0,0 0 26 0 0,0 0 21 0 0,0 0-16 0 0,0 0-30 0 0,0 0 16 0 0,0 0-19 0 0,0 0 57 0 0,0 0-17 0 0,0 0 1 0 0,0 0-27 0 0,0 0 0 0 0,0 0-18 0 0,0 0-1 0 0,0 0 36 0 0,0 0 7 0 0,0 0-10 0 0,0 0-25 0 0,0 0-7 0 0,0 0 25 0 0,0 0-14 0 0,0 0 30 0 0,0 0-39 0 0,0 0-14 0 0,0 0 8 0 0,0 0 26 0 0,0 0-16 0 0,0 0-16 0 0,0 0 25 0 0,0 0 16 0 0,0 0 9 0 0,0 0-30 0 0,0 0-7 0 0,0 0 9 0 0,0 0-33 0 0,0 0 7 0 0,0 0 10 0 0,0 0-13 0 0,0 0 14 0 0,0 0-1 0 0,0 0-4 0 0,0 0 7 0 0,0 0-7 0 0,0 0 1 0 0,0 0-10 0 0,0 0-23 0 0,-14 0-5159 0 0,9 0-1629 0 0,3 0-5600 0 0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57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64 0 0 0,'0'0'1323'0'0,"0"0"-256"0"0,0 0-83 0 0,0 0 103 0 0,0 0 153 0 0,0 0 114 0 0,0 0 30 0 0,0 0-57 0 0,0 0-111 0 0,0 0-121 0 0,0 0-125 0 0,0 0-118 0 0,0 0-91 0 0,-23 2-39 0 0,-70 9-6 0 0,26 10 2893 0 0,47-9-2456 0 0,11-5-1010 0 0,1 1 0 0 0,0 0-1 0 0,0 1 1 0 0,1-1 0 0 0,0 1 0 0 0,1 1-1 0 0,0-1 1 0 0,0 1 0 0 0,1 0-1 0 0,1 1 1 0 0,-1-1 0 0 0,1 1-1 0 0,1 0 1 0 0,0 0 0 0 0,1 0-1 0 0,0 0 1 0 0,1 1 0 0 0,0-1-1 0 0,0 0 1 0 0,2 10-143 0 0,-2-8 99 0 0,-47 349 795 0 0,14-231-557 0 0,-16-24-18 0 0,45-91 266 0 0,6-16-549 0 0,133-24 943 0 0,1 13-892 0 0,-135 11-121 0 0,0 0-20 0 0,0 0-14 0 0,0 0 16 0 0,0 0-54 0 0,0 0-82 0 0,0 0-113 0 0,0 0-200 0 0,-2-3-1630 0 0,0 1-2811 0 0,2-1-5969 0 0</inkml:trace>
  <inkml:trace contextRef="#ctx0" brushRef="#br0" timeOffset="456.393">412 607 4561 0 0,'0'0'1978'0'0,"0"0"-197"0"0,0 0-66 0 0,0 0 59 0 0,0 0-23 0 0,0 0-173 0 0,0 0-198 0 0,0 0-194 0 0,0 0-230 0 0,0 0-157 0 0,0 0-112 0 0,0 0-93 0 0,-7 0 2268 0 0,118 0 583 0 0,57 0-2638 0 0,-171-3-3484 0 0,-2 2-7043 0 0,3 1-2592 0 0</inkml:trace>
  <inkml:trace contextRef="#ctx0" brushRef="#br0" timeOffset="1625.085">1303 541 1536 0 0,'0'0'1881'0'0,"0"0"-25"0"0,0 0 31 0 0,0 0 26 0 0,0 0-69 0 0,0 0-189 0 0,0 0-204 0 0,0 0-241 0 0,0 0-202 0 0,0 0-120 0 0,0 0-72 0 0,0 0-64 0 0,0 0-69 0 0,3-2 4926 0 0,-4 11-5491 0 0,-1-1-1 0 0,-1 0 1 0 0,0 1-1 0 0,0-1 1 0 0,0 0-1 0 0,-1 0 1 0 0,0 0-1 0 0,-1-1 1 0 0,1 0-1 0 0,-2 0 1 0 0,1 0-1 0 0,-1 0 0 0 0,0-1-117 0 0,-24 35 131 0 0,16-17-37 0 0,8-16-75 0 0,0 0 0 0 0,1 0 0 0 0,0 1 0 0 0,0 0 0 0 0,1 0 0 0 0,1 0-1 0 0,-1 0 1 0 0,1 1 0 0 0,1-1 0 0 0,0 1 0 0 0,0 0 0 0 0,1 0 0 0 0,0 4-19 0 0,1-12 16 0 0,1 0 0 0 0,-1 0-1 0 0,1 0 1 0 0,-1 0 0 0 0,1-1 0 0 0,0 1 0 0 0,0 0-1 0 0,0 0 1 0 0,0 0 0 0 0,0-1 0 0 0,0 1 0 0 0,0 0-1 0 0,1-1 1 0 0,-1 1 0 0 0,0-1 0 0 0,1 0 0 0 0,0 1-1 0 0,-1-1 1 0 0,1 0 0 0 0,0 0 0 0 0,-1 0 0 0 0,1 0-1 0 0,0 0 1 0 0,0 0 0 0 0,0-1 0 0 0,0 1 0 0 0,0-1-1 0 0,0 1 1 0 0,0-1 0 0 0,0 0 0 0 0,0 1-1 0 0,0-1-15 0 0,81 4 683 0 0,-67-4-557 0 0,-16 0-125 0 0,0 0-36 0 0,0 0-19 0 0,5-16-1832 0 0,6-9-1361 0 0,-7 8-4939 0 0,-3 10-3099 0 0</inkml:trace>
  <inkml:trace contextRef="#ctx0" brushRef="#br0" timeOffset="2082.759">923 368 7498 0 0,'0'0'1503'0'0,"0"0"-207"0"0,0 0 80 0 0,0 0 227 0 0,0 0 90 0 0,0 0-142 0 0,0 0-267 0 0,0 0-201 0 0,0 0-143 0 0,0 0-133 0 0,0 0-84 0 0,35-11-85 0 0,110-37-59 0 0,-13-5 1436 0 0,-113 45-1859 0 0,-1-1 0 0 0,0-1 0 0 0,0-1 0 0 0,-1 0 0 0 0,0-2 0 0 0,-1 1 0 0 0,-1-2 0 0 0,0 0 0 0 0,0-1-1 0 0,-2-1 1 0 0,0 0 0 0 0,1-3-156 0 0,46-66 228 0 0,-59 84-226 0 0,-1 1 0 0 0,0 0 0 0 0,1 0 0 0 0,-1-1 0 0 0,1 1-1 0 0,-1 0 1 0 0,0 0 0 0 0,1 0 0 0 0,-1 0 0 0 0,1 0 0 0 0,-1-1-1 0 0,1 1 1 0 0,-1 0 0 0 0,1 0 0 0 0,-1 0 0 0 0,1 0 0 0 0,-1 0-1 0 0,1 0 1 0 0,-1 1 0 0 0,1-1 0 0 0,-1 0 0 0 0,0 0 0 0 0,1 0-1 0 0,-1 0 1 0 0,1 0 0 0 0,-1 1 0 0 0,1-1 0 0 0,-1 0 0 0 0,0 0-1 0 0,1 1 1 0 0,-1-1 0 0 0,0 0 0 0 0,1 1 0 0 0,-1-1 0 0 0,0 0-1 0 0,1 1 1 0 0,-1-1 0 0 0,0 1 0 0 0,0-1 0 0 0,1 0 0 0 0,-1 1-1 0 0,0-1 1 0 0,0 1 0 0 0,0-1 0 0 0,0 1 0 0 0,0-1 0 0 0,1 1-1 0 0,-1-1 1 0 0,0 0 0 0 0,0 1 0 0 0,0-1 0 0 0,0 1 0 0 0,0-1 0 0 0,0 1-1 0 0,-1-1 1 0 0,1 1 0 0 0,0-1 0 0 0,0 1 0 0 0,0-1 0 0 0,0 0-1 0 0,0 1 1 0 0,-1-1 0 0 0,1 1 0 0 0,0-1 0 0 0,0 1 0 0 0,-1-1-2 0 0,3 45 218 0 0,-2-44-211 0 0,0 6 23 0 0,-1 8 26 0 0,1 1 0 0 0,0-1-1 0 0,1 0 1 0 0,1 1 0 0 0,0-1 0 0 0,1 0 0 0 0,0 0 0 0 0,2-1 0 0 0,-1 1-1 0 0,2-1 1 0 0,1 2-56 0 0,45 35-1360 0 0,-44-40-438 0 0,1 0-6885 0 0,-4-6-3074 0 0</inkml:trace>
  <inkml:trace contextRef="#ctx0" brushRef="#br0" timeOffset="2811.421">2094 441 4713 0 0,'0'0'1563'0'0,"0"0"-136"0"0,0 0 192 0 0,0 0 289 0 0,0 0 118 0 0,0 0-121 0 0,0 0-356 0 0,0 0-375 0 0,0 0-223 0 0,0 0-146 0 0,0 0-82 0 0,0 0-74 0 0,0 0-130 0 0,-2-9 125 0 0,-45 22 339 0 0,22-6-561 0 0,1 2 0 0 0,0 0 1 0 0,0 2-1 0 0,1 0 0 0 0,1 1 0 0 0,-7 6-422 0 0,25-15 53 0 0,2-2-34 0 0,0-1 0 0 0,1 1 1 0 0,-1 0-1 0 0,0 0 0 0 0,1 0 0 0 0,-1 0 0 0 0,1 1 1 0 0,0-1-1 0 0,-1 0 0 0 0,1 0 0 0 0,0 1 0 0 0,0-1 1 0 0,-1 1-1 0 0,1-1 0 0 0,0 1 0 0 0,1 0 0 0 0,-1-1 1 0 0,0 1-1 0 0,0 0 0 0 0,1-1 0 0 0,-1 1 0 0 0,1 0 1 0 0,-1 0-1 0 0,1 0 0 0 0,0 0 0 0 0,0-1 0 0 0,0 1 1 0 0,0 1-20 0 0,31 17 224 0 0,15-7-45 0 0,-33-11-162 0 0,0 0 1 0 0,0 2-1 0 0,-1-1 0 0 0,0 2 0 0 0,0 0 1 0 0,0 0-1 0 0,0 1 0 0 0,-1 0 1 0 0,0 1-1 0 0,0 1 0 0 0,-1 0 0 0 0,0 0 1 0 0,5 5-18 0 0,-13-10 23 0 0,0-1 0 0 0,0 1-1 0 0,0 0 1 0 0,-1 0 0 0 0,1-1 0 0 0,-1 1 0 0 0,1 0 0 0 0,-1 0 0 0 0,0 0 0 0 0,0 1 0 0 0,-1-1 0 0 0,1 0-1 0 0,0 0 1 0 0,-1 0 0 0 0,0 1 0 0 0,0-1 0 0 0,0 0 0 0 0,0 0 0 0 0,-1 1 0 0 0,1-1 0 0 0,-1 0 0 0 0,0 0-1 0 0,0 0 1 0 0,0 0 0 0 0,0 0 0 0 0,0 0 0 0 0,-1 0 0 0 0,1 0 0 0 0,-1 0 0 0 0,0 0 0 0 0,0-1 0 0 0,0 1-1 0 0,0-1 1 0 0,0 0 0 0 0,-1 1 0 0 0,1-1 0 0 0,-3 1-23 0 0,-108 69 608 0 0,105-68-611 0 0,-8 4 10 0 0,0 0 1 0 0,0-1-1 0 0,-1-1 0 0 0,0 0 1 0 0,0-1-1 0 0,0-1 0 0 0,-1-1 1 0 0,1 0-1 0 0,-1-1 0 0 0,-1-1-7 0 0,18-1-36 0 0,0 0 0 0 0,0-1 0 0 0,0 1-1 0 0,0 0 1 0 0,1 0 0 0 0,-1-1-1 0 0,0 1 1 0 0,0-1 0 0 0,0 1 0 0 0,0-1-1 0 0,0 1 1 0 0,1-1 0 0 0,-1 1-1 0 0,0-1 1 0 0,0 0 0 0 0,1 1 0 0 0,-1-1-1 0 0,0 0 1 0 0,1 0 0 0 0,-1 0-1 0 0,1 1 1 0 0,-1-1 0 0 0,1 0 0 0 0,0 0-1 0 0,-1 0 1 0 0,1 0 0 0 0,0 0-1 0 0,-1 0 1 0 0,1 0 0 0 0,0 0 0 0 0,0 0-1 0 0,0 0 1 0 0,0 0 0 0 0,0 0-1 0 0,0 0 1 0 0,0 0 0 0 0,0 0 0 0 0,1 0-1 0 0,-1 1 1 0 0,0-1 0 0 0,0 0-1 0 0,1 0 1 0 0,-1 0 0 0 0,1 0 0 0 0,-1 0-1 0 0,1 0 37 0 0,22-43-5739 0 0,-13 38-133 0 0,-3-2-5818 0 0</inkml:trace>
  <inkml:trace contextRef="#ctx0" brushRef="#br0" timeOffset="3075.449">2335 549 16011 0 0,'0'0'1211'0'0,"0"0"-384"0"0,0 0 35 0 0,0 0 242 0 0,0 0 108 0 0,0 0-90 0 0,0 0-235 0 0,0 0-299 0 0,0 0-200 0 0,0 0-148 0 0,0 0-97 0 0,0 0-35 0 0,0 0-28 0 0,4 34-10 0 0,11 104-35 0 0,-11-83-319 0 0,-4-54 32 0 0,0-1-102 0 0,0 0-183 0 0,-7-11-13307 0 0,7 6 4227 0 0</inkml:trace>
  <inkml:trace contextRef="#ctx0" brushRef="#br0" timeOffset="3551.808">2674 746 14379 0 0,'0'0'902'0'0,"0"0"-164"0"0,0 0 296 0 0,0 0 368 0 0,0 0 179 0 0,0 0-142 0 0,0 0-409 0 0,0 0-351 0 0,0 0-198 0 0,0 0-121 0 0,0 0-76 0 0,0 0-57 0 0,0 0-64 0 0,9-15-26 0 0,41-71 39 0 0,5-13-165 0 0,-51 137-1322 0 0,-6 0 1250 0 0,0-33 57 0 0,1 0 0 0 0,-1 0-1 0 0,1 0 1 0 0,0 0 0 0 0,1 1 0 0 0,0-1-1 0 0,-1 0 1 0 0,2 0 0 0 0,-1 1 0 0 0,0-1-1 0 0,1 0 1 0 0,0 0 0 0 0,1 0 0 0 0,-1 1-1 0 0,1-1 1 0 0,0 0 0 0 0,0-1 0 0 0,0 1 0 0 0,1 0-1 0 0,-1-1 1 0 0,1 1 0 0 0,1-1 0 0 0,-1 0-1 0 0,0 0 1 0 0,1 0 0 0 0,0 0 0 0 0,0-1-1 0 0,0 0 1 0 0,0 0 0 0 0,1 0 0 0 0,0 1 4 0 0,3-3 102 0 0,-1 0 0 0 0,1-1 0 0 0,0 1 0 0 0,-1-2 0 0 0,1 1 0 0 0,-1-1 0 0 0,1 0 0 0 0,-1 0 0 0 0,1-1 0 0 0,-1 0 0 0 0,0-1 0 0 0,0 1 0 0 0,0-1 0 0 0,0-1 0 0 0,0 1 0 0 0,-1-1 0 0 0,0 0 0 0 0,1-1 0 0 0,-1 1 0 0 0,-1-1 0 0 0,1-1 0 0 0,-1 1 0 0 0,0-1 0 0 0,0 0 0 0 0,-1 0 0 0 0,1 0 0 0 0,-1-2-102 0 0,2 1 59 0 0,-1 0 1 0 0,-1 0 0 0 0,1-1-1 0 0,-1 0 1 0 0,-1 1-1 0 0,1-2 1 0 0,-1 1 0 0 0,-1 0-1 0 0,1 0 1 0 0,-2-1 0 0 0,2-5-60 0 0,-3-32-3285 0 0,-2 39-1861 0 0,0 6-6792 0 0</inkml:trace>
  <inkml:trace contextRef="#ctx0" brushRef="#br0" timeOffset="3268.692">2414 245 1984 0 0,'0'0'1793'0'0,"0"0"-1073"0"0,0 0-320 0 0,0 0-136 0 0,0 0-192 0 0,0 0-232 0 0,0 0-216 0 0,0 0-304 0 0,0 0-472 0 0,0 0-1713 0 0</inkml:trace>
  <inkml:trace contextRef="#ctx0" brushRef="#br0" timeOffset="4094.221">2387 210 0 0 0,'0'0'1663'0'0,"0"0"0"0"0,0 0 273 0 0,0 0 125 0 0,0 0-6 0 0,0 0-165 0 0,0 0-355 0 0,0 0-294 0 0,0 0-188 0 0,0 0-132 0 0,0 0-145 0 0,0 0-150 0 0,-10 4-152 0 0,-33 11-156 0 0,33-11-103 0 0,10-4-51 0 0,0 0 30 0 0,19-7 1287 0 0,84-40 440 0 0,-86 39-1559 0 0,-17 16 421 0 0,-87 65-785 0 0,106-69-8559 0 0,-18-4 7375 0 0,4 0-9852 0 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54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173 116 0 0 0,'0'0'313'0'0,"0"0"362"0"0,0 0 237 0 0,0 0 103 0 0,0 0 98 0 0,0 0 56 0 0,0 0 1 0 0,0 0 34 0 0,0 0 63 0 0,0 0-38 0 0,2-8-42 0 0,2-1-659 0 0,2-10-57 0 0,-5-3 2801 0 0,-15 18 916 0 0,-16 12-2614 0 0,16 6-1479 0 0,1 0 0 0 0,0 1 1 0 0,1 0-1 0 0,1 1 0 0 0,0 0 0 0 0,1 1 0 0 0,1 1 0 0 0,1-1 0 0 0,0 1 1 0 0,1 0-1 0 0,1 1 0 0 0,1 0 0 0 0,1 0 0 0 0,0 0 0 0 0,1 0 0 0 0,1 1 0 0 0,1-1 1 0 0,1 8-96 0 0,0-18 19 0 0,-1-1 1 0 0,1 1 0 0 0,0-1-1 0 0,1 0 1 0 0,0 1 0 0 0,1-1-1 0 0,0 0 1 0 0,0 1-1 0 0,0-1 1 0 0,1 0 0 0 0,0 0-1 0 0,1-1 1 0 0,0 1 0 0 0,0-1-1 0 0,1 0 1 0 0,0 0 0 0 0,0 0-1 0 0,0-1 1 0 0,1 1 0 0 0,0-1-1 0 0,0-1 1 0 0,1 1 0 0 0,3 2-20 0 0,4-1 122 0 0,0-1 0 0 0,1 0 0 0 0,0-1 0 0 0,0-1 0 0 0,0 0 0 0 0,1-1 0 0 0,-1-1 0 0 0,1 0 0 0 0,0-1 1 0 0,-1 0-1 0 0,1-2 0 0 0,5 0-122 0 0,-7 1 104 0 0,9-3 73 0 0,0-1-1 0 0,0-1 0 0 0,-1-1 0 0 0,1-1 1 0 0,-1-1-1 0 0,-1-1 0 0 0,0-1 0 0 0,0 0 1 0 0,-1-2-1 0 0,0-1 0 0 0,-1 0 0 0 0,0-1 1 0 0,10-11-177 0 0,-18 16 49 0 0,1 0 1 0 0,-2-1 0 0 0,1-1-1 0 0,-2 1 1 0 0,1-2 0 0 0,-1 1-1 0 0,-1-1 1 0 0,0-1 0 0 0,-1 1-1 0 0,0-1 1 0 0,-1-1 0 0 0,-1 1-1 0 0,0-1 1 0 0,0 0 0 0 0,-2 0 0 0 0,0 0-1 0 0,0-1 1 0 0,-1 1 0 0 0,-1-1-1 0 0,0 1 1 0 0,-1-1 0 0 0,-1 0-1 0 0,-2-12-49 0 0,0 18-7 0 0,0 1 0 0 0,0-1 0 0 0,-1 1 0 0 0,0-1 0 0 0,-1 1-1 0 0,0 0 1 0 0,0 1 0 0 0,0-1 0 0 0,-1 1 0 0 0,0 0 0 0 0,-1 1 0 0 0,0-1-1 0 0,0 1 1 0 0,0 0 0 0 0,0 1 0 0 0,-1 0 0 0 0,0 0 0 0 0,0 1-1 0 0,0 0 1 0 0,-1 0 0 0 0,0 1 0 0 0,1 0 0 0 0,-1 0 0 0 0,0 1 0 0 0,-2 0 7 0 0,-5-1-92 0 0,-1 1 1 0 0,1 0-1 0 0,0 1 1 0 0,0 1-1 0 0,-1 0 1 0 0,1 1-1 0 0,0 1 1 0 0,0 0-1 0 0,0 2 1 0 0,0-1-1 0 0,0 2 1 0 0,1 0-1 0 0,-15 8 92 0 0,-90 61-2421 0 0,85-44-1836 0 0,3 3-5083 0 0,21-21-1729 0 0</inkml:trace>
  <inkml:trace contextRef="#ctx0" brushRef="#br0" timeOffset="729.555">71 378 0 0 0,'0'0'2391'0'0,"0"0"-190"0"0,0 0-4 0 0,0 0 89 0 0,0 0 1 0 0,0 0-127 0 0,0 0-197 0 0,0 0-243 0 0,0 0-313 0 0,0 0-312 0 0,0 0-211 0 0,0 0-129 0 0,0 0-62 0 0,-4 3-12 0 0,-8 8 180 0 0,20-17 826 0 0,96-55-33 0 0,-32 34-1109 0 0,-65 26-522 0 0,1 1 0 0 0,-1 0 0 0 0,0 1-1 0 0,1 0 1 0 0,-1 0 0 0 0,0 0 0 0 0,0 1 0 0 0,0 0 0 0 0,0 1-1 0 0,0-1 1 0 0,0 1 0 0 0,-1 1 0 0 0,1-1 0 0 0,-1 1-1 0 0,0 0 1 0 0,0 1 0 0 0,3 3-23 0 0,34 17 136 0 0,-24-16-33 0 0,1-1-1 0 0,1-2 1 0 0,-1 0-1 0 0,1-1 0 0 0,0-1 1 0 0,15 1-103 0 0,-34-4 16 0 0,42 13 487 0 0,-46-15 639 0 0,-16-12-5025 0 0,13 9 2123 0 0,-1-1-7223 0 0,4 1-3009 0 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52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0 148 11939 0 0,'0'0'2828'0'0,"0"0"-1308"0"0,0 0-603 0 0,0 0-12 0 0,0 0 163 0 0,0 0 111 0 0,0 0-52 0 0,0 0-225 0 0,0 0-286 0 0,0 0-212 0 0,0 0-104 0 0,0 0-21 0 0,0 0 52 0 0,5 2 70 0 0,19 8-37 0 0,1-2 0 0 0,1-1-1 0 0,-1-1 1 0 0,1-1 0 0 0,0-2 0 0 0,0 0 0 0 0,1-2-1 0 0,-1 0 1 0 0,0-2 0 0 0,4-2-364 0 0,18 3 239 0 0,46 0-7 0 0,-89-8 245 0 0,-5 3-3884 0 0,0 3-2068 0 0,0 2-3587 0 0,0 0-2216 0 0</inkml:trace>
  <inkml:trace contextRef="#ctx0" brushRef="#br0" timeOffset="265.899">118 398 10274 0 0,'0'0'2426'0'0,"0"0"-806"0"0,0 0-345 0 0,0 0 38 0 0,0 0 72 0 0,0 0-51 0 0,0 0-234 0 0,0 0-332 0 0,0 0-273 0 0,0 0-163 0 0,0 0 4 0 0,0 0 79 0 0,0 0 110 0 0,3 4 80 0 0,-2-2-520 0 0,1 0 0 0 0,0 0 0 0 0,0 0 1 0 0,0 0-1 0 0,0-1 0 0 0,1 1 1 0 0,-1 0-1 0 0,0-1 0 0 0,1 0 0 0 0,-1 0 1 0 0,1 0-1 0 0,-1 0 0 0 0,1 0 1 0 0,0 0-1 0 0,-1 0 0 0 0,1-1 1 0 0,0 0-1 0 0,-1 1 0 0 0,1-1 0 0 0,0 0 1 0 0,0 0-1 0 0,-1 0 0 0 0,2-1-85 0 0,241-41 980 0 0,-221 39-1818 0 0,-9 2-6107 0 0,-11 1-4838 0 0</inkml:trace>
  <inkml:trace contextRef="#ctx0" brushRef="#br0" timeOffset="1046.31">888 240 0 0 0,'0'0'1374'0'0,"0"0"-261"0"0,0 0-141 0 0,0 0 87 0 0,0 0 180 0 0,0 0 91 0 0,0 0 19 0 0,0 0-67 0 0,0 0-122 0 0,0 0-146 0 0,0 0-101 0 0,0 0-80 0 0,0 0-63 0 0,-8 8 9 0 0,-27 27 5 0 0,34-34-709 0 0,1 0 0 0 0,-1 0 0 0 0,1 0 0 0 0,0 0 0 0 0,-1 0 0 0 0,1 0 0 0 0,0 0 0 0 0,0 0 0 0 0,-1 0 0 0 0,1 0 0 0 0,0 0-1 0 0,0 0 1 0 0,0 0 0 0 0,0 0 0 0 0,0 0 0 0 0,1 0 0 0 0,-1 0 0 0 0,0 0 0 0 0,0 0 0 0 0,1 0 0 0 0,-1 0 0 0 0,0-1 0 0 0,1 1 0 0 0,-1 0 0 0 0,1 0-1 0 0,-1 0 1 0 0,1 0 0 0 0,0 0 0 0 0,-1-1 0 0 0,1 1 0 0 0,0 0 0 0 0,0-1 0 0 0,-1 1 0 0 0,1 0 0 0 0,0-1 0 0 0,0 1 0 0 0,0-1 0 0 0,0 1-1 0 0,0-1 1 0 0,-1 0 0 0 0,1 1 0 0 0,0-1 0 0 0,0 0 0 0 0,0 1 0 0 0,1-1-75 0 0,2 2 237 0 0,9 4 67 0 0,0 0 1 0 0,0-1-1 0 0,0 0 0 0 0,1-2 0 0 0,-1 1 0 0 0,1-2 1 0 0,0 1-1 0 0,0-2 0 0 0,1 0 0 0 0,-1-1 0 0 0,0 0 1 0 0,0-1-1 0 0,0-1 0 0 0,0 0 0 0 0,0-1 0 0 0,0 0 1 0 0,-1-1-1 0 0,1-1 0 0 0,-1 0 0 0 0,1-1-304 0 0,12-5 227 0 0,-14 8-161 0 0,0-1-1 0 0,0 0 1 0 0,-1-1-1 0 0,0-1 0 0 0,0 0 1 0 0,0 0-1 0 0,0-1 1 0 0,-1 0-1 0 0,0-1 0 0 0,-1 0 1 0 0,0 0-1 0 0,0-1 1 0 0,-1 0-1 0 0,0-1 0 0 0,0 0 1 0 0,2-5-66 0 0,-7 11 0 0 0,-1-1 1 0 0,0 0 0 0 0,0 0-1 0 0,0 1 1 0 0,0-1 0 0 0,-1 0-1 0 0,0-1 1 0 0,0 1 0 0 0,0 0-1 0 0,-1 0 1 0 0,1 0 0 0 0,-1 0-1 0 0,-1-1 1 0 0,1 1 0 0 0,-1 0-1 0 0,0 0 1 0 0,0 0 0 0 0,0 0-1 0 0,-1 0 1 0 0,1 0 0 0 0,-1 0-1 0 0,0 0 1 0 0,-1 1 0 0 0,1-1-1 0 0,-1 1 1 0 0,0-1 0 0 0,0 1-1 0 0,-1 0 1 0 0,1 0 0 0 0,-1 1-1 0 0,0-1 1 0 0,0 1 0 0 0,0 0-1 0 0,0 0 1 0 0,0 0 0 0 0,-5-2-1 0 0,0 1-15 0 0,0 1-1 0 0,-1-1 1 0 0,0 2 0 0 0,0-1 0 0 0,0 2-1 0 0,0-1 1 0 0,0 1 0 0 0,0 1 0 0 0,0-1-1 0 0,0 2 1 0 0,0-1 0 0 0,0 2 0 0 0,0-1-1 0 0,0 1 1 0 0,0 1 0 0 0,0 0 0 0 0,1 0 0 0 0,-1 1-1 0 0,1 0 1 0 0,0 1 0 0 0,0 0 0 0 0,1 0-1 0 0,-1 1 1 0 0,1 0 0 0 0,0 0 0 0 0,1 1-1 0 0,-1 0 1 0 0,2 0 0 0 0,-1 1 0 0 0,1 0-1 0 0,0 0 1 0 0,0 1 0 0 0,1 0 0 0 0,0-1 0 0 0,1 2-1 0 0,0-1 1 0 0,0 0 0 0 0,1 1 0 0 0,0 0-1 0 0,1 1 16 0 0,-10 56 164 0 0,2 0-1 0 0,4 1 0 0 0,2 0 0 0 0,6 47-163 0 0,-3 24 246 0 0,-2-116-210 0 0,0-1-1 0 0,-1 0 0 0 0,-1 0 1 0 0,-1-1-1 0 0,-1 1 1 0 0,-1-1-1 0 0,-1-1 0 0 0,-1 1 1 0 0,-1-2-1 0 0,0 1 1 0 0,-1-2-1 0 0,-2 1 1 0 0,0-2-1 0 0,0 0 0 0 0,-2 0 1 0 0,0-2-1 0 0,0 0 1 0 0,-13 8-36 0 0,12-8-6 0 0,13-11-14 0 0,1-1 0 0 0,-1 1-1 0 0,0-1 1 0 0,0 0 0 0 0,0 0-1 0 0,0 0 1 0 0,0-1 0 0 0,-1 1 0 0 0,1-1-1 0 0,-1 0 1 0 0,1-1 0 0 0,-1 1 0 0 0,0-1-1 0 0,0 1 1 0 0,-3-1 20 0 0,13-25-2204 0 0,15-7-1729 0 0,-11 17-1703 0 0,-2 2-6209 0 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03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3 170 4297 0 0,'0'0'2158'0'0,"0"0"-113"0"0,0 0-79 0 0,0 0-159 0 0,0 0-156 0 0,0 0-141 0 0,0 0-162 0 0,0 0-212 0 0,0 0-235 0 0,0 0-269 0 0,0 0-200 0 0,0 0-112 0 0,0 0-57 0 0,-2 2-23 0 0,2 9 706 0 0,26-8 640 0 0,216-4 2018 0 0,-106-10-3194 0 0,-117 4-2172 0 0,-29-2-7106 0 0,6 6-1113 0 0</inkml:trace>
  <inkml:trace contextRef="#ctx0" brushRef="#br0" timeOffset="196.91">177 1 11090 0 0,'0'0'2121'0'0,"0"0"-962"0"0,0 0-338 0 0,0 0 119 0 0,0 0 211 0 0,0 0 120 0 0,0 0-56 0 0,0 0-200 0 0,0 0-251 0 0,-10 34-204 0 0,-27 109-161 0 0,18-42 97 0 0,10 13-1329 0 0,21-99-3497 0 0,-6-13 238 0 0,-3 1-6774 0 0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09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1 212 3753 0 0,'0'0'5086'0'0,"0"0"-2568"0"0,0 0-880 0 0,0 0-117 0 0,0 0-128 0 0,0 0-193 0 0,0 0-240 0 0,0 0-141 0 0,0 0-29 0 0,0 0 39 0 0,0 0 18 0 0,0 0-83 0 0,12 0-84 0 0,228 0 3578 0 0,-88-15-3384 0 0,-137 11-898 0 0,-11 1-1925 0 0,-11 2-3932 0 0,5 1-4913 0 0</inkml:trace>
  <inkml:trace contextRef="#ctx0" brushRef="#br0" timeOffset="364.929">174 0 13915 0 0,'0'0'1535'0'0,"0"0"-436"0"0,0 0-35 0 0,0 0 40 0 0,0 0-51 0 0,0 0-44 0 0,0 0-85 0 0,0 0-68 0 0,0 0-15 0 0,0 0-77 0 0,0 0-133 0 0,0 0-107 0 0,0 0-61 0 0,5 19-81 0 0,14 62-58 0 0,-15 20 633 0 0,-32 110-467 0 0,8-126-682 0 0,14-71 313 0 0,1-3-1844 0 0,3-1-7092 0 0,2-6-3406 0 0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09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37 377 4065 0 0,'0'0'1980'0'0,"0"0"-179"0"0,0 0-77 0 0,0 0-92 0 0,0 0-122 0 0,0 0-98 0 0,0 0-163 0 0,0 0-180 0 0,0 0-165 0 0,0 0-190 0 0,0 0-179 0 0,-7 1-110 0 0,-22 4-50 0 0,50 0 3251 0 0,198-31-284 0 0,-114 9-2982 0 0,-75 12-110 0 0,-19 3-3211 0 0,-22 2-477 0 0,1 0-3923 0 0,5 0-4108 0 0</inkml:trace>
  <inkml:trace contextRef="#ctx0" brushRef="#br0" timeOffset="262.494">259 84 8666 0 0,'0'0'2228'0'0,"0"0"-497"0"0,0 0-374 0 0,0 0-88 0 0,0 0-6 0 0,0 0-40 0 0,0 0-179 0 0,0 0-203 0 0,0 0-115 0 0,0 0-75 0 0,0 0-17 0 0,0 0-58 0 0,0 0-72 0 0,-3 25-69 0 0,-15 158 454 0 0,-30 106-2829 0 0,46-277 347 0 0,2-9-2172 0 0,0 1-4615 0 0,0-4 21 0 0</inkml:trace>
  <inkml:trace contextRef="#ctx0" brushRef="#br0" timeOffset="897.972">623 404 1288 0 0,'0'0'2431'0'0,"0"0"-1348"0"0,0 0-380 0 0,0 0 336 0 0,0 0 425 0 0,0 0 255 0 0,0 0 95 0 0,0 0-135 0 0,0 0-213 0 0,0 0-187 0 0,0 0-179 0 0,0 0-152 0 0,0 0-92 0 0,30 10-47 0 0,94 33-41 0 0,-51-37 420 0 0,-63-9-947 0 0,5 0-115 0 0,0 0 0 0 0,0-1 0 0 0,0-1 0 0 0,-1 0-1 0 0,0-1 1 0 0,0 0 0 0 0,0-1 0 0 0,-1-1 0 0 0,0 0-1 0 0,-1-1 1 0 0,0 0 0 0 0,0-1 0 0 0,-1 0 0 0 0,0-1-1 0 0,-1 0 1 0 0,0-1 0 0 0,0 0 0 0 0,-2-1 0 0 0,1 0-1 0 0,-2 0 1 0 0,0-1 0 0 0,0 1 0 0 0,-2-2 0 0 0,1 1-1 0 0,-2-1 1 0 0,0 1 0 0 0,0-2-126 0 0,-3 9-8 0 0,-1-1 0 0 0,0 1 0 0 0,0 0-1 0 0,0 0 1 0 0,-1 0 0 0 0,0 0 0 0 0,0 0 0 0 0,-1 0-1 0 0,0 0 1 0 0,0 0 0 0 0,-1 0 0 0 0,1 1 0 0 0,-2-1 0 0 0,1 1-1 0 0,-1 0 1 0 0,0 0 0 0 0,0 0 0 0 0,0 1 0 0 0,-1-1-1 0 0,0 1 1 0 0,0 0 0 0 0,0 0 0 0 0,-1 1 0 0 0,0-1 0 0 0,1 1-1 0 0,-2 1 1 0 0,1-1 0 0 0,0 1 0 0 0,-1 0 0 0 0,0 0 8 0 0,0 2-14 0 0,0 0 0 0 0,-1 0 1 0 0,1 0-1 0 0,0 1 0 0 0,-1 1 1 0 0,1-1-1 0 0,0 1 0 0 0,-1 0 1 0 0,1 1-1 0 0,0-1 0 0 0,0 2 1 0 0,0-1-1 0 0,0 1 0 0 0,0 0 0 0 0,1 0 1 0 0,-1 1-1 0 0,1 0 0 0 0,0 0 1 0 0,0 0-1 0 0,0 1 0 0 0,1 0 1 0 0,-1 0-1 0 0,1 0 0 0 0,0 1 1 0 0,1 0-1 0 0,0 0 0 0 0,0 0 1 0 0,0 0-1 0 0,0 1 0 0 0,1-1 1 0 0,0 2 13 0 0,-16 34 78 0 0,3 1 0 0 0,1 1 0 0 0,2 1 0 0 0,2 0 0 0 0,2 0 0 0 0,2 1 0 0 0,2 0 0 0 0,2 9-78 0 0,-2-7 110 0 0,-2 17 32 0 0,-4 0 0 0 0,-2 0 1 0 0,-3-2-1 0 0,-9 16-142 0 0,19-64-25 0 0,0 0 1 0 0,-2-1-1 0 0,1 0 1 0 0,-2-1-1 0 0,0 0 1 0 0,-1 0-1 0 0,0-1 1 0 0,-1 0-1 0 0,0 0 1 0 0,-1-1 0 0 0,0-1-1 0 0,0 0 1 0 0,-1-1-1 0 0,-1 0 1 0 0,-6 2 24 0 0,-9-2-1618 0 0,29-9 602 0 0,16-23-11844 0 0,-11 15 2815 0 0</inkml:trace>
  <inkml:trace contextRef="#ctx0" brushRef="#br0" timeOffset="1303.889">1427 142 6841 0 0,'0'0'2890'0'0,"0"0"-1507"0"0,0 0-473 0 0,0 0 207 0 0,0 0 206 0 0,0 0 82 0 0,0 0-60 0 0,0 0-215 0 0,0 0-173 0 0,-31 36-112 0 0,-96 118-153 0 0,121-148-625 0 0,1 0 0 0 0,-1 1 0 0 0,1 0 1 0 0,0 0-1 0 0,1 1 0 0 0,-1-1 0 0 0,2 1 1 0 0,-1 0-1 0 0,1 0 0 0 0,0 0 0 0 0,-1 9-67 0 0,-1 4 140 0 0,-1-2-47 0 0,1 1 1 0 0,1 0-1 0 0,1 0 0 0 0,1 0 1 0 0,1 0-1 0 0,0 0 1 0 0,2 0-1 0 0,0 1 1 0 0,1 1-94 0 0,0-14 34 0 0,-1 1 0 0 0,1-1 1 0 0,1 1-1 0 0,-1-1 0 0 0,1 0 1 0 0,1 0-1 0 0,0 0 0 0 0,0-1 1 0 0,0 1-1 0 0,1-1 0 0 0,0 0 1 0 0,1 0-1 0 0,-1 0 0 0 0,1-1 1 0 0,1 0-1 0 0,-1 0 0 0 0,1-1 1 0 0,0 0-1 0 0,0 0 0 0 0,1 0 1 0 0,-1-1-1 0 0,2 0-34 0 0,5 2 108 0 0,1-1-1 0 0,0 0 1 0 0,0-1 0 0 0,0-1 0 0 0,0-1 0 0 0,1 0-1 0 0,-1-1 1 0 0,1 0 0 0 0,-1-2 0 0 0,1 0-1 0 0,-1 0 1 0 0,0-1 0 0 0,1-1 0 0 0,-1-1-1 0 0,-1 0 1 0 0,1-1 0 0 0,0 0 0 0 0,-1-2-1 0 0,0 1 1 0 0,-1-2 0 0 0,1 0 0 0 0,-1 0-1 0 0,-1-1 1 0 0,0-1 0 0 0,0 0 0 0 0,-1 0-1 0 0,0-1 1 0 0,0-1 0 0 0,-2 0 0 0 0,1 0-1 0 0,-2-1 1 0 0,0 0 0 0 0,0-1 0 0 0,-1 0-1 0 0,-1 0 1 0 0,0 0 0 0 0,-1-1 0 0 0,0 0-1 0 0,-2 0 1 0 0,3-14-108 0 0,-3 15-28 0 0,0-1 0 0 0,-1 0 0 0 0,-1 0 0 0 0,0-1 0 0 0,-1 1 1 0 0,-1 0-1 0 0,0 0 0 0 0,-1 0 0 0 0,-1 0 0 0 0,0 0 0 0 0,-1 1 0 0 0,-1-1 0 0 0,0 1 0 0 0,-1 0 0 0 0,0 0 0 0 0,-1 1 0 0 0,0 0 0 0 0,-2 0 0 0 0,1 0 0 0 0,-1 1 0 0 0,-1 1 0 0 0,0 0 0 0 0,-1 0 0 0 0,0 1 0 0 0,-1 0 0 0 0,0 1 0 0 0,-9-6 28 0 0,14 12-109 0 0,0 0-1 0 0,-1 0 0 0 0,1 1 1 0 0,-1 0-1 0 0,0 0 0 0 0,1 1 0 0 0,-1 0 1 0 0,0 1-1 0 0,0-1 0 0 0,0 1 1 0 0,0 1-1 0 0,0-1 0 0 0,1 2 0 0 0,-1-1 1 0 0,0 1-1 0 0,1 0 0 0 0,-1 0 1 0 0,1 1-1 0 0,-2 1 110 0 0,-38 19-3516 0 0,4 7-3784 0 0,27-17-4035 0 0</inkml:trace>
  <inkml:trace contextRef="#ctx0" brushRef="#br0" timeOffset="1684.12">1236 554 4425 0 0,'0'0'2890'0'0,"0"0"-716"0"0,0 0-121 0 0,0 0 8 0 0,0 0-129 0 0,0 0-230 0 0,0 0-324 0 0,0 0-238 0 0,0 0-168 0 0,0 0-162 0 0,0 0-129 0 0,0 0-107 0 0,0 0-86 0 0,19-20-70 0 0,63-61-31 0 0,-27 46 252 0 0,-38 27-368 0 0,-9 3-155 0 0,1 0-1 0 0,0 0 0 0 0,1 1 1 0 0,-1 0-1 0 0,1 1 1 0 0,0 0-1 0 0,0 1 1 0 0,0 0-1 0 0,0 0 0 0 0,0 1 1 0 0,0 0-1 0 0,7 1-115 0 0,-14 2 23 0 0,0-1 0 0 0,1 1 0 0 0,-1 0-1 0 0,0 0 1 0 0,0 0 0 0 0,0 0 0 0 0,-1 0-1 0 0,1 1 1 0 0,0-1 0 0 0,-1 1 0 0 0,0 0-1 0 0,1 0 1 0 0,-1 0 0 0 0,0 0 0 0 0,-1 0-1 0 0,1 0 1 0 0,0 1 0 0 0,0 1-23 0 0,30 37 245 0 0,-20-36-300 0 0,-1-1 0 0 0,1-1 0 0 0,1 0-1 0 0,-1 0 1 0 0,0-1 0 0 0,1-1 0 0 0,0 0 0 0 0,-1 0 0 0 0,1-2-1 0 0,0 1 1 0 0,0-2 0 0 0,1 0 55 0 0,1 1-1365 0 0,-20-1-477 0 0,2-1-3467 0 0,1 1-6507 0 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04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0 659 10946 0 0,'0'0'1727'0'0,"0"0"-154"0"0,0 0 110 0 0,0 0-38 0 0,0 0-198 0 0,0 0-232 0 0,0 0-234 0 0,0 0-212 0 0,0 0-154 0 0,0 0-98 0 0,34-2-115 0 0,107-4-86 0 0,-80-7 46 0 0,-52 7-271 0 0,80-60 876 0 0,33-42-611 0 0,-111 97-340 0 0,-12 12-8 0 0,1-1-1 0 0,0 0 1 0 0,0 1-1 0 0,0-1 1 0 0,0 0-1 0 0,0 0 1 0 0,0 1-1 0 0,0-1 1 0 0,1 0-1 0 0,-1 0 1 0 0,0 1-1 0 0,0-1 1 0 0,0 0-1 0 0,0 1 1 0 0,0-1-1 0 0,0 0 0 0 0,0 0 1 0 0,1 0-1 0 0,-1 1 1 0 0,0-1-1 0 0,0 0 1 0 0,0 0-1 0 0,0 1 1 0 0,1-1-1 0 0,-1 0 1 0 0,0 0-1 0 0,0 0 1 0 0,1 0-1 0 0,-1 1 1 0 0,0-1-1 0 0,0 0 1 0 0,1 0-1 0 0,-1 0 1 0 0,0 0-1 0 0,0 0 1 0 0,1 0-1 0 0,-1 0 1 0 0,0 0-1 0 0,1 0 1 0 0,-1 0-1 0 0,0 0 1 0 0,0 0-1 0 0,1 0 1 0 0,-1 0-8 0 0,-21 135 245 0 0,0 115-202 0 0,34 19-51 0 0,-1-46-28 0 0,-12-218 32 0 0,-1-1 0 0 0,1 0 0 0 0,-1 0 1 0 0,0 1-1 0 0,0-1 0 0 0,0 0 0 0 0,0 0 1 0 0,-1 0-1 0 0,0 0 0 0 0,1 0 0 0 0,-2-1 1 0 0,1 1-1 0 0,0 0 0 0 0,-1-1 0 0 0,1 0 1 0 0,-1 1-1 0 0,0-1 0 0 0,0 0 0 0 0,0-1 0 0 0,-1 1 1 0 0,1 0-1 0 0,-1-1 0 0 0,1 0 0 0 0,-1 0 1 0 0,0 0-1 0 0,0 0 0 0 0,0-1 0 0 0,0 1 1 0 0,0-1-1 0 0,0 0 0 0 0,-1 0 0 0 0,1 0 1 0 0,0-1-1 0 0,0 0 0 0 0,-1 0 0 0 0,1 0 1 0 0,0 0-1 0 0,-1-1 4 0 0,1 2 1 0 0,1-1 0 0 0,-1 0-1 0 0,0 0 1 0 0,1 0 0 0 0,-1 0 0 0 0,1-1 0 0 0,-1 1 0 0 0,1-1-1 0 0,-1 0 1 0 0,1 0 0 0 0,-1 0 0 0 0,1-1 0 0 0,0 1 0 0 0,0-1 0 0 0,0 0-1 0 0,0 0 1 0 0,0 0 0 0 0,0 0 0 0 0,0 0 0 0 0,0-1 0 0 0,1 1-1 0 0,0-1 1 0 0,-1 0 0 0 0,1 1 0 0 0,0-1 0 0 0,0 0 0 0 0,0 0 0 0 0,1-1-1 0 0,-1 1 1 0 0,0-3-1 0 0,-1-11-79 0 0,1 1-1 0 0,0 0 1 0 0,1-1-1 0 0,1 1 0 0 0,1-1 1 0 0,0 1-1 0 0,1-1 1 0 0,1 1-1 0 0,0 0 1 0 0,1 0-1 0 0,1 0 0 0 0,1 0 1 0 0,0 1-1 0 0,1 0 1 0 0,1 0-1 0 0,0 1 1 0 0,0 0-1 0 0,8-8 80 0 0,9-13-2108 0 0,-13 18-1093 0 0,-1-1-4319 0 0,-4 6-4247 0 0</inkml:trace>
  <inkml:trace contextRef="#ctx0" brushRef="#br0" timeOffset="514.988">247 266 3089 0 0,'0'0'2188'0'0,"0"0"-796"0"0,0 0-210 0 0,0 0 128 0 0,0 0 73 0 0,0 0 37 0 0,0 0-136 0 0,0 0-288 0 0,0 0-214 0 0,0 0-175 0 0,0 0-78 0 0,0 0-1 0 0,0 0 71 0 0,10-20 2726 0 0,67-57-825 0 0,23-15-1338 0 0,-29 15-710 0 0,-69 78-448 0 0,0-1 0 0 0,0 0 0 0 0,0 0 0 0 0,0 1 1 0 0,0-1-1 0 0,0 1 0 0 0,0 0 0 0 0,0 0 0 0 0,0-1 0 0 0,0 1 0 0 0,-1 0 0 0 0,1 1 1 0 0,0-1-1 0 0,-1 0 0 0 0,1 0 0 0 0,0 1 0 0 0,-1-1 0 0 0,0 1 0 0 0,1-1 0 0 0,-1 1 1 0 0,0 0-1 0 0,0-1 0 0 0,0 1 0 0 0,0 0 0 0 0,0 0 0 0 0,0 0 0 0 0,-1 0 0 0 0,1 0 1 0 0,0 0-1 0 0,-1 0 0 0 0,0 0 0 0 0,1 0 0 0 0,-1 0 0 0 0,0 0-4 0 0,3 5 24 0 0,81 212-59 0 0,-77-210-3546 0 0,-5-7-1684 0 0,0-1-6585 0 0</inkml:trace>
  <inkml:trace contextRef="#ctx0" brushRef="#br0" timeOffset="1217.08">1133 416 1056 0 0,'0'0'1781'0'0,"0"0"22"0"0,0 0 41 0 0,0 0 23 0 0,0 0-119 0 0,0 0-135 0 0,0 0-124 0 0,0 0-142 0 0,0 0-133 0 0,0 0-120 0 0,0 0-154 0 0,0 0-143 0 0,0 0-114 0 0,-15 1-96 0 0,-47 3-72 0 0,2 29 797 0 0,49-23-1140 0 0,0 0 0 0 0,0 1 0 0 0,1 0 0 0 0,0 1 0 0 0,1 0 0 0 0,1 0 0 0 0,0 1 0 0 0,0 0 0 0 0,1 0 0 0 0,1 1 0 0 0,0 0 0 0 0,-3 10-172 0 0,7-16 23 0 0,0 0 0 0 0,0 0 0 0 0,1 1 0 0 0,0-1 0 0 0,0 0 0 0 0,1 0 0 0 0,0 1 0 0 0,0-1 0 0 0,1 0 0 0 0,0 1 0 0 0,0-1 0 0 0,1 0 0 0 0,0 0 0 0 0,1 0 0 0 0,0 0 0 0 0,0-1 0 0 0,0 1 0 0 0,1-1 0 0 0,0 0 0 0 0,1 0-1 0 0,0 0 1 0 0,0 0 0 0 0,0-1 0 0 0,1 0 0 0 0,-1 0 0 0 0,2 0 0 0 0,-1-1 0 0 0,1 0 0 0 0,-1 0 0 0 0,1-1 0 0 0,1 0 0 0 0,-1 0 0 0 0,0 0 0 0 0,1-1 0 0 0,0 0 0 0 0,0-1 0 0 0,0 0 0 0 0,0 0 0 0 0,0-1 0 0 0,0 0 0 0 0,1 0 0 0 0,2-1-23 0 0,6 0-356 0 0,1-1 0 0 0,0-1 0 0 0,-1 0 1 0 0,1-2-1 0 0,-1 0 0 0 0,0-1 0 0 0,0-1 1 0 0,0 0-1 0 0,-1-1 0 0 0,0-1 0 0 0,0 0 1 0 0,9-9 355 0 0,-5 5-1257 0 0,24-15-2529 0 0,-17 7-2222 0 0,-8 7-3391 0 0</inkml:trace>
  <inkml:trace contextRef="#ctx0" brushRef="#br0" timeOffset="1496.389">1593 481 4777 0 0,'0'0'1794'0'0,"0"0"-197"0"0,0 0-82 0 0,0 0 3 0 0,0 0 21 0 0,0 0-40 0 0,0 0-124 0 0,0 0-212 0 0,-34 24-243 0 0,-104 75-205 0 0,88-45 147 0 0,48-46-669 0 0,0-4-100 0 0,1 0-1 0 0,0-1 1 0 0,0 1 0 0 0,0 0 0 0 0,0-1 0 0 0,1 1 0 0 0,0 0-1 0 0,-1 0 1 0 0,1 0 0 0 0,1 0 0 0 0,-1-1 0 0 0,0 1-1 0 0,1 0 1 0 0,0 0 0 0 0,0-1 0 0 0,0 1 0 0 0,0 0 0 0 0,1-1-1 0 0,0 1 1 0 0,-1-1 0 0 0,1 0 0 0 0,0 1 0 0 0,0-1 0 0 0,1 0-1 0 0,-1 0 1 0 0,1 0 0 0 0,0-1 0 0 0,-1 1 0 0 0,1-1-1 0 0,0 1 1 0 0,1-1 0 0 0,-1 0 0 0 0,0 0 0 0 0,0 0 0 0 0,2 0-93 0 0,3 2 122 0 0,1-1 0 0 0,0 1 1 0 0,0-2-1 0 0,1 1 1 0 0,-1-1-1 0 0,0-1 0 0 0,1 1 1 0 0,-1-2-1 0 0,1 1 1 0 0,0-1-1 0 0,-1-1 1 0 0,1 0-1 0 0,-1 0 0 0 0,1-1 1 0 0,-1 0-1 0 0,0 0 1 0 0,0-1-1 0 0,0 0 0 0 0,0-1 1 0 0,0 0-1 0 0,-1-1 1 0 0,0 1-1 0 0,0-2 1 0 0,0 1-1 0 0,0-1 0 0 0,-1 0 1 0 0,0-1-1 0 0,0 1 1 0 0,1-4-123 0 0,-2 4 1 0 0,-1 0 1 0 0,0-1 0 0 0,-1 0-1 0 0,1 0 1 0 0,-1 0 0 0 0,-1 0-1 0 0,1-1 1 0 0,-1 1 0 0 0,-1-1 0 0 0,1 0-1 0 0,-1 0 1 0 0,-1 0 0 0 0,0 0-1 0 0,0-1 1 0 0,0-7-2 0 0,0 13-89 0 0,-1-1 0 0 0,0 1 0 0 0,0-1 0 0 0,0 1 0 0 0,0-1 0 0 0,-1 1 0 0 0,1-1 0 0 0,-1 1 0 0 0,0-1 0 0 0,0 1 0 0 0,0 0-1 0 0,-1 0 1 0 0,1-1 0 0 0,-1 1 0 0 0,0 0 0 0 0,0 0 0 0 0,0 0 0 0 0,0 1 0 0 0,0-1 0 0 0,0 0 0 0 0,-1 1 0 0 0,1-1 0 0 0,-1 1 0 0 0,0 0 0 0 0,0 0 0 0 0,0 0 0 0 0,0 0 0 0 0,0 1 0 0 0,0-1 0 0 0,-2 0 89 0 0,-39-8-4333 0 0,14 9-5025 0 0,16 1-571 0 0</inkml:trace>
  <inkml:trace contextRef="#ctx0" brushRef="#br0" timeOffset="1933.767">2243 451 6969 0 0,'0'0'2192'0'0,"0"0"-1143"0"0,0 0-459 0 0,0 0-6 0 0,0 0 124 0 0,0 0 191 0 0,0 0 206 0 0,0 0 165 0 0,0 0 62 0 0,0 0-65 0 0,0 0-224 0 0,0 0-317 0 0,0 0-245 0 0,3-4-161 0 0,8-7-131 0 0,-19 11 151 0 0,-34 15 470 0 0,22-8-503 0 0,-100 48 1521 0 0,119-54-1824 0 0,0 0 1 0 0,0 0-1 0 0,0 0 0 0 0,0 0 1 0 0,1 0-1 0 0,-1 0 0 0 0,0 0 1 0 0,0 0-1 0 0,1 0 0 0 0,-1 0 1 0 0,1 1-1 0 0,-1-1 0 0 0,1 0 1 0 0,0 0-1 0 0,-1 1 0 0 0,1-1 1 0 0,0 0-1 0 0,0 0 0 0 0,0 1 1 0 0,0-1-1 0 0,0 0 0 0 0,0 1 0 0 0,0-1 1 0 0,0 0-1 0 0,1 1 0 0 0,-1-1 1 0 0,1 0-1 0 0,-1 0 0 0 0,0 1 1 0 0,1-1-1 0 0,0 0 0 0 0,-1 0 1 0 0,1 0-1 0 0,0 0 0 0 0,0 0 1 0 0,-1 0-1 0 0,1 0 0 0 0,0 0 1 0 0,0 0-1 0 0,0 0 0 0 0,0 0 1 0 0,0-1-1 0 0,0 1 0 0 0,1 0 1 0 0,-1-1-1 0 0,0 1 0 0 0,0-1 1 0 0,0 1-1 0 0,1-1 0 0 0,-1 1-4 0 0,167 45 412 0 0,-164-45-393 0 0,0-1-1 0 0,-1 1 0 0 0,1 0 1 0 0,-1 0-1 0 0,0 0 0 0 0,1 0 1 0 0,-1 0-1 0 0,0 1 1 0 0,0-1-1 0 0,1 1 0 0 0,-1 0 1 0 0,-1 0-1 0 0,1 0 0 0 0,0 1 1 0 0,0-1-1 0 0,-1 1 0 0 0,1-1 1 0 0,-1 1-1 0 0,0 0 1 0 0,0 0-1 0 0,0 0 0 0 0,0 0 1 0 0,0 0-1 0 0,-1 0 0 0 0,0 0 1 0 0,1 1-1 0 0,-1-1 0 0 0,0 1 1 0 0,-1-1-1 0 0,1 1 1 0 0,0-1-1 0 0,-1 1 0 0 0,0-1 1 0 0,0 1-1 0 0,0 0 0 0 0,0-1 1 0 0,-1 1-1 0 0,0-1 0 0 0,1 1 1 0 0,-1-1-1 0 0,0 0 1 0 0,0 1-1 0 0,-1-1 0 0 0,1 0 1 0 0,-1 1-1 0 0,0-1 0 0 0,0 0 1 0 0,0 0-19 0 0,-20 18 75 0 0,0 0 0 0 0,-2-1-1 0 0,0-2 1 0 0,-1 0 0 0 0,-1-2 0 0 0,0 0 0 0 0,-15 4-75 0 0,-74 22-750 0 0,107-40 1176 0 0,2-3-3683 0 0,7-7-10845 0 0,2 5 5742 0 0</inkml:trace>
  <inkml:trace contextRef="#ctx0" brushRef="#br0" timeOffset="2302.265">2884 443 7898 0 0,'0'0'2959'0'0,"0"0"-1247"0"0,0 0-382 0 0,0 0 85 0 0,0 0 73 0 0,0 0-49 0 0,0 0-152 0 0,-33 22-201 0 0,-104 73-193 0 0,50-16 337 0 0,79-69-1160 0 0,0-1 1 0 0,1 1-1 0 0,0 0 1 0 0,1 0-1 0 0,0 1 1 0 0,0 0-1 0 0,1 0 1 0 0,1 0-1 0 0,0 1 0 0 0,0-1 1 0 0,1 1-1 0 0,1 0 1 0 0,0 0-1 0 0,0 0 1 0 0,2 0-1 0 0,-1 0 1 0 0,1 1-1 0 0,2 6-70 0 0,-1-13 14 0 0,0 0 1 0 0,1 0-1 0 0,0 0 0 0 0,0 0 1 0 0,0 0-1 0 0,1 0 0 0 0,0-1 0 0 0,0 1 1 0 0,0-1-1 0 0,1 0 0 0 0,0 0 1 0 0,0 0-1 0 0,0-1 0 0 0,0 1 1 0 0,1-1-1 0 0,0 0 0 0 0,0 0 0 0 0,0 0 1 0 0,0-1-1 0 0,1 0 0 0 0,-1 0 1 0 0,1 0-1 0 0,0-1 0 0 0,-1 0 0 0 0,7 1-14 0 0,3 2 54 0 0,1-1 0 0 0,1 0-1 0 0,-1-1 1 0 0,0-1 0 0 0,1-1-1 0 0,-1-1 1 0 0,1 0 0 0 0,-1-1-1 0 0,8-1-53 0 0,-10 0 78 0 0,1 0 0 0 0,-1-1-1 0 0,1-1 1 0 0,-1 0 0 0 0,0-1 0 0 0,-1-1-1 0 0,1 0 1 0 0,-1-1 0 0 0,0 0-1 0 0,-1-1 1 0 0,0 0 0 0 0,0-1-1 0 0,-1 0 1 0 0,0-1 0 0 0,0-1 0 0 0,-1 1-1 0 0,-1-2 1 0 0,0 1 0 0 0,0-1-1 0 0,-1-1 1 0 0,-1 1 0 0 0,0-1 0 0 0,0-1-1 0 0,-2 1 1 0 0,1-1 0 0 0,-2 0-1 0 0,0 0 1 0 0,-1-1 0 0 0,0 1-1 0 0,-1-3-77 0 0,0 9-38 0 0,-2 0 0 0 0,1 0 0 0 0,-1 0 0 0 0,0 0 0 0 0,-1 0 0 0 0,0 0 0 0 0,0 0 0 0 0,0 0 0 0 0,-1 0 0 0 0,-1 0 0 0 0,1 1 0 0 0,-1-1 0 0 0,0 1 0 0 0,-1 0 0 0 0,0 0 0 0 0,0 0 0 0 0,-1 0 0 0 0,1 1 0 0 0,-1-1 0 0 0,-1 1 0 0 0,1 0 0 0 0,-1 1 0 0 0,0 0 0 0 0,0 0 0 0 0,-1 0 0 0 0,0 0 0 0 0,0 1 0 0 0,0 0 0 0 0,0 1 0 0 0,0 0 0 0 0,-1 0 0 0 0,1 0 0 0 0,-4 0 38 0 0,-118 4-2171 0 0,87 9-1098 0 0,2 5-3470 0 0,21-7-4812 0 0</inkml:trace>
  <inkml:trace contextRef="#ctx0" brushRef="#br0" timeOffset="2596.832">2487 774 6241 0 0,'0'0'3665'0'0,"0"0"-1120"0"0,0 0-425 0 0,0 0-178 0 0,0 0-255 0 0,0 0-185 0 0,32-13-149 0 0,102-40-169 0 0,-110 42-632 0 0,1 0 0 0 0,0 2 0 0 0,1 1 0 0 0,0 1 0 0 0,1 1 0 0 0,-1 2 0 0 0,4 0-552 0 0,-27 3 15 0 0,1 1 0 0 0,-1-1 0 0 0,0 1 1 0 0,1 0-1 0 0,-1 0 0 0 0,0 0 0 0 0,0 1 0 0 0,1-1 0 0 0,-1 1 1 0 0,0 0-1 0 0,0 0 0 0 0,0 0 0 0 0,0 0 0 0 0,0 0 0 0 0,0 1 1 0 0,0-1-1 0 0,0 1 0 0 0,0 0 0 0 0,-1 0 0 0 0,1 0 0 0 0,-1 0 1 0 0,1 0-1 0 0,-1 1 0 0 0,1 0-15 0 0,3 4 14 0 0,1 0 0 0 0,1 0 0 0 0,-1-1 0 0 0,1 0 0 0 0,0 0 0 0 0,1-1 1 0 0,-1 0-1 0 0,1 0 0 0 0,0-1 0 0 0,0 0 0 0 0,0-1 0 0 0,1 0 0 0 0,-1 0 0 0 0,1-1 0 0 0,0 0 0 0 0,-1-1 0 0 0,1 0 0 0 0,2-1-14 0 0,53-7-1445 0 0,-56 6-2777 0 0,-6 1-3672 0 0,-1 0-3865 0 0</inkml:trace>
  <inkml:trace contextRef="#ctx0" brushRef="#br0" timeOffset="3811.313">2953 112 6169 0 0,'0'0'1865'0'0,"0"0"-202"0"0,0 0-84 0 0,0 0 1 0 0,0 0-10 0 0,0 0-195 0 0,0 0-359 0 0,0 0-347 0 0,0 0-243 0 0,0 0-47 0 0,0 0 69 0 0,0 0 82 0 0,0 0 51 0 0,11 0-9 0 0,183 3 2332 0 0,-169-3-2654 0 0,0 0-1 0 0,0 2 0 0 0,0 0 1 0 0,0 2-1 0 0,-1 0 1 0 0,1 2-1 0 0,16 7-249 0 0,-36-9 42 0 0,-1 1 0 0 0,1-1 0 0 0,-1 1 0 0 0,0 1 0 0 0,0-1 0 0 0,0 1-1 0 0,-1-1 1 0 0,0 1 0 0 0,0 0 0 0 0,0 0 0 0 0,-1 0 0 0 0,0 1 0 0 0,0-1 0 0 0,-1 0 0 0 0,1 1 0 0 0,-1 0 0 0 0,-1-1 0 0 0,1 1-1 0 0,-1-1 1 0 0,0 1 0 0 0,-1 0 0 0 0,0-1 0 0 0,-1 7-42 0 0,2 4 66 0 0,-1 563 360 0 0,-10-440-319 0 0,11-140-120 0 0,0 0 3 0 0,0 0 28 0 0,0 0 3 0 0,0 0-5 0 0,-34 12 1712 0 0,-113 12-1074 0 0,89-20-510 0 0,-90-1-145 0 0,116-22-981 0 0,40-15-3615 0 0,-1 25-205 0 0,0 1-6967 0 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1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0 0 0 0,'0'0'731'0'0,"0"0"541"0"0,0 0 218 0 0,0 0 66 0 0,0 0 3 0 0,0 0-57 0 0,0 0-113 0 0,0 0-130 0 0,0 0-129 0 0,0 0-137 0 0,0 0-78 0 0,0 0-88 0 0,0 0-115 0 0,-1 3-121 0 0,-60 59 2816 0 0,72-71-31 0 0,24-23-1898 0 0,-89 66 971 0 0,31-19-2217 0 0,15-9-985 0 0,23-8-2121 0 0,-8-1-1550 0 0,-4 2-7183 0 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13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530 29 3113 0 0,'0'0'1744'0'0,"0"0"-70"0"0,0 0 87 0 0,0 0 57 0 0,0 0-76 0 0,0 0-206 0 0,0 0-220 0 0,0 0-170 0 0,0 0-140 0 0,0 0-86 0 0,0 0-87 0 0,0 0-129 0 0,0 0-83 0 0,-22-5-81 0 0,-70-13-59 0 0,87 17-373 0 0,1-1-1 0 0,-1 1 1 0 0,0 1-1 0 0,1-1 1 0 0,-1 1 0 0 0,0-1-1 0 0,0 1 1 0 0,1 1-1 0 0,-1-1 1 0 0,0 1-1 0 0,1-1 1 0 0,-1 1-1 0 0,0 1 1 0 0,1-1 0 0 0,0 1-1 0 0,-1 0 1 0 0,1 0-1 0 0,0 0 1 0 0,0 0-1 0 0,-3 2-107 0 0,0 1 140 0 0,-3 1-43 0 0,0 0-1 0 0,1 1 0 0 0,0 0 0 0 0,0 1 1 0 0,0 0-1 0 0,1 0 0 0 0,1 1 0 0 0,-1 0 1 0 0,1 0-1 0 0,1 1 0 0 0,0 0 1 0 0,0 0-1 0 0,1 1 0 0 0,0-1 0 0 0,1 1 1 0 0,-1 4-97 0 0,-15 55 275 0 0,4 0 1 0 0,3 2 0 0 0,3-1 0 0 0,1 23-276 0 0,6-45 77 0 0,-3 0 1 0 0,-1-1 0 0 0,-3 0 0 0 0,-2-1 0 0 0,-2 0 0 0 0,-1-1 0 0 0,-12 21-78 0 0,2-10 104 0 0,25-56-119 0 0,44 3 914 0 0,166 0-1724 0 0,-196-15-4019 0 0,-11 8 1273 0 0,1 1-7851 0 0</inkml:trace>
  <inkml:trace contextRef="#ctx0" brushRef="#br0" timeOffset="304.686">369 607 9802 0 0,'0'0'2531'0'0,"0"0"-497"0"0,0 0-238 0 0,0 0-97 0 0,0 0-200 0 0,0 0-270 0 0,0 0-346 0 0,0 0-299 0 0,0 0-176 0 0,0 0-72 0 0,0 0 16 0 0,0 0 61 0 0,0 0 55 0 0,9 0 22 0 0,138-6 1680 0 0,-44 1-3548 0 0,-35 4-5646 0 0,-66 1-4523 0 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1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187 597 0 0 0,'0'0'1215'0'0,"0"0"672"0"0,0 0 316 0 0,0 0 43 0 0,0 0-134 0 0,0 0-214 0 0,0 0-280 0 0,0 0-275 0 0,0 0-208 0 0,0 0-155 0 0,0 0-95 0 0,0 0-64 0 0,8 1 4016 0 0,-41 45-3509 0 0,1-4-1078 0 0,2 2-1 0 0,2 1 1 0 0,2 1 0 0 0,-1 8-250 0 0,25-53 9 0 0,1 1 1 0 0,0 0-1 0 0,-1 0 0 0 0,1 0 1 0 0,0 0-1 0 0,0 0 0 0 0,0 0 1 0 0,0 0-1 0 0,1 0 0 0 0,-1 0 1 0 0,0 0-1 0 0,1 1 1 0 0,0-1-1 0 0,-1 0 0 0 0,1 0 1 0 0,0 1-1 0 0,0-1 0 0 0,0 0 1 0 0,1 0-1 0 0,-1 1 0 0 0,0-1 1 0 0,1 0-1 0 0,0 0 1 0 0,-1 0-1 0 0,1 1 0 0 0,0-1 1 0 0,0 0-1 0 0,0 0 0 0 0,0 0 1 0 0,1-1-1 0 0,-1 1 1 0 0,0 0-1 0 0,1 0 0 0 0,-1-1 1 0 0,1 1-1 0 0,0-1 0 0 0,-1 1 1 0 0,1-1-1 0 0,0 0 0 0 0,0 1 1 0 0,1-1-10 0 0,10 1 91 0 0,0-1-1 0 0,0 0 1 0 0,0-1 0 0 0,0 0-1 0 0,0-1 1 0 0,0-1 0 0 0,0 0-1 0 0,-1-1 1 0 0,1 0 0 0 0,5-3-91 0 0,0-7-2465 0 0,-13-1-8017 0 0,-5 11 8041 0 0,1-1-8785 0 0</inkml:trace>
  <inkml:trace contextRef="#ctx0" brushRef="#br0" timeOffset="481.294">0 416 3905 0 0,'0'0'1481'0'0,"0"0"-76"0"0,0 0 167 0 0,0 0 114 0 0,0 0 4 0 0,0 0-71 0 0,0 0-205 0 0,0 0-240 0 0,0 0-140 0 0,0 0-141 0 0,0 0-131 0 0,0 0-30 0 0,0 0 9 0 0,17-8 3 0 0,99-58 1230 0 0,66-83 219 0 0,-162 126-1956 0 0,-19 23-244 0 0,-1 0 18 0 0,0 0-2 0 0,0 0-1 0 0,0 0-5 0 0,9 11 107 0 0,-1 1 0 0 0,0 0 0 0 0,-1 0 0 0 0,0 1 0 0 0,-1 0 0 0 0,0 0 0 0 0,-1 1 0 0 0,-1-1 0 0 0,0 1 0 0 0,-1 0 0 0 0,0 0 0 0 0,0 15-110 0 0,15 18 71 0 0,-7-32-2798 0 0,-8-15-3421 0 0,-3 0 3289 0 0,1 0-9069 0 0</inkml:trace>
  <inkml:trace contextRef="#ctx0" brushRef="#br0" timeOffset="831.781">756 566 7250 0 0,'0'0'3086'0'0,"0"0"-1474"0"0,0 0-548 0 0,0 0 64 0 0,0 0 101 0 0,0 0 12 0 0,0 0-125 0 0,0 0-171 0 0,0 0-171 0 0,0 0-131 0 0,0 0-92 0 0,0 0-108 0 0,-35 34-71 0 0,-105 105-47 0 0,89-66 60 0 0,49-61-307 0 0,0-7-45 0 0,0 0 1 0 0,0 0-1 0 0,1 0 0 0 0,0 0 0 0 0,0 1 1 0 0,0-1-1 0 0,0 0 0 0 0,1 1 0 0 0,0-1 1 0 0,0 0-1 0 0,1 1 0 0 0,-1-1 0 0 0,1 0 1 0 0,0 0-1 0 0,1 1 0 0 0,-1-1 0 0 0,1 0 0 0 0,0 0 1 0 0,0-1-1 0 0,1 1 0 0 0,-1 0 0 0 0,1-1 1 0 0,0 1-1 0 0,1-1 0 0 0,-1 0 0 0 0,1 0 1 0 0,-1 0-1 0 0,4 2-33 0 0,5-1-53 0 0,0-1 1 0 0,0 0 0 0 0,0-1-1 0 0,1 0 1 0 0,-1-1-1 0 0,1 0 1 0 0,0-1-1 0 0,-1 0 1 0 0,1-1-1 0 0,0-1 1 0 0,0 0-1 0 0,-1-1 1 0 0,1 0 0 0 0,-1-1-1 0 0,1 0 1 0 0,-1-1-1 0 0,0 0 1 0 0,0-1-1 0 0,-1-1 1 0 0,1 0-1 0 0,8-6 53 0 0,36-18-3428 0 0,-24 7-4645 0 0,-21 14-2497 0 0</inkml:trace>
  <inkml:trace contextRef="#ctx0" brushRef="#br0" timeOffset="1143.916">1035 674 6353 0 0,'0'0'1978'0'0,"0"0"-502"0"0,0 0-78 0 0,0 0 110 0 0,0 0 5 0 0,0 0-128 0 0,0 0-288 0 0,0 0-281 0 0,-16 32-195 0 0,-50 100-119 0 0,64-130-475 0 0,1 0 1 0 0,-1 0 0 0 0,1 0 0 0 0,-1 0 0 0 0,1 0-1 0 0,0 0 1 0 0,0 0 0 0 0,0 1 0 0 0,0-1 0 0 0,0 0-1 0 0,0 1 1 0 0,1-1 0 0 0,-1 1 0 0 0,1-1 0 0 0,-1 0-1 0 0,1 1 1 0 0,0-1 0 0 0,0 1 0 0 0,0-1 0 0 0,0 1-1 0 0,1-1 1 0 0,-1 1 0 0 0,1-1 0 0 0,0 1 0 0 0,0 0-28 0 0,2 4 158 0 0,1-2-3 0 0,0 0-1 0 0,0 0 1 0 0,1 0-1 0 0,0 0 0 0 0,0-1 1 0 0,0 0-1 0 0,0 0 1 0 0,0 0-1 0 0,1-1 1 0 0,0 1-1 0 0,0-1 1 0 0,0-1-1 0 0,0 1 1 0 0,0-1-1 0 0,0 0 0 0 0,1 0 1 0 0,-1-1-1 0 0,1 0 1 0 0,-1 0-1 0 0,1 0 1 0 0,-1-1-1 0 0,1 0 1 0 0,0-1-1 0 0,-1 1 1 0 0,1-1-1 0 0,5-2-154 0 0,7 3 262 0 0,-8 0-157 0 0,0-1-1 0 0,0 0 1 0 0,0 0 0 0 0,0-1-1 0 0,0-1 1 0 0,-1 0-1 0 0,1 0 1 0 0,-1-1-1 0 0,1-1 1 0 0,-1 0-1 0 0,-1 0 1 0 0,1-1 0 0 0,-1 0-1 0 0,0 0 1 0 0,0-1-1 0 0,0 0 1 0 0,-1-1-1 0 0,-1 0 1 0 0,1 0-1 0 0,-1-1 1 0 0,0 0-1 0 0,-1 0 1 0 0,0 0 0 0 0,-1-1-1 0 0,0 0 1 0 0,0 0-1 0 0,-1-1 1 0 0,0 1-1 0 0,-1-1 1 0 0,-1 1-1 0 0,1-1 1 0 0,-1 0-1 0 0,-1-1-104 0 0,-1 6-17 0 0,0 0-1 0 0,-1 0 0 0 0,1 0 0 0 0,-1 0 0 0 0,-1 0 0 0 0,1 0 0 0 0,-1 1 0 0 0,0-1 0 0 0,0 0 0 0 0,-1 1 0 0 0,1 0 0 0 0,-1-1 0 0 0,-1 1 0 0 0,1 0 0 0 0,-1 1 0 0 0,1-1 0 0 0,-1 1 1 0 0,-1-1-1 0 0,1 1 0 0 0,-1 0 0 0 0,1 1 0 0 0,-1-1 0 0 0,0 1 0 0 0,0 0 0 0 0,-1 0 0 0 0,1 0 0 0 0,-1 1 0 0 0,1 0 0 0 0,-1 0 0 0 0,0 0 0 0 0,0 1 0 0 0,0 0 0 0 0,-4 0 18 0 0,-1-1-276 0 0,0 1 0 0 0,1 0-1 0 0,-1 1 1 0 0,0 1-1 0 0,0-1 1 0 0,1 2 0 0 0,-1-1-1 0 0,1 1 1 0 0,-1 1-1 0 0,1 0 1 0 0,-5 3 276 0 0,-10 7-4630 0 0,0 3-3595 0 0,17-10-2516 0 0</inkml:trace>
  <inkml:trace contextRef="#ctx0" brushRef="#br0" timeOffset="1498.709">1640 539 11122 0 0,'0'0'2576'0'0,"0"0"-737"0"0,0 0-430 0 0,0 0-186 0 0,0 0-161 0 0,0 0-162 0 0,0 0-113 0 0,0 0-100 0 0,0 0-126 0 0,0 0-98 0 0,0 0-102 0 0,0 0-118 0 0,0 0-76 0 0,-22 11-49 0 0,-64 34-66 0 0,85-45-50 0 0,0 0 0 0 0,0 0 0 0 0,0 1 0 0 0,0-1 0 0 0,0 0 0 0 0,0 0 0 0 0,0 1 0 0 0,0-1 0 0 0,0 0 0 0 0,0 1 0 0 0,0-1 0 0 0,0 1 0 0 0,0-1 0 0 0,0 1 0 0 0,0 0 0 0 0,0-1 0 0 0,0 1 0 0 0,1 0 0 0 0,-1 0 0 0 0,0-1 0 0 0,0 1 0 0 0,1 0 0 0 0,-1 0 0 0 0,1 0 0 0 0,-1 0 0 0 0,1 0 0 0 0,-1 0 0 0 0,1 0 0 0 0,0 0 0 0 0,-1 0 0 0 0,1 0 0 0 0,0 0 0 0 0,0 0 0 0 0,0 0 0 0 0,0 0 0 0 0,0 1 0 0 0,0-1 0 0 0,0 0 0 0 0,0 0 0 0 0,0 0 0 0 0,0 0 0 0 0,1 1-2 0 0,0 2 3 0 0,59 59 466 0 0,-53-57-412 0 0,-1 0 0 0 0,0 0 0 0 0,-1 1-1 0 0,0 0 1 0 0,0 0 0 0 0,0 0-1 0 0,-1 1 1 0 0,0-1 0 0 0,0 1-1 0 0,-1 0 1 0 0,0 0 0 0 0,-1 1-1 0 0,1-1 1 0 0,-2 0 0 0 0,1 1-1 0 0,-1-1 1 0 0,0 1 0 0 0,-1 4-57 0 0,1-8 43 0 0,-1 1 0 0 0,0-1 0 0 0,0 1 1 0 0,-1-1-1 0 0,1 1 0 0 0,-1-1 0 0 0,0 0 1 0 0,0 1-1 0 0,-1-1 0 0 0,0 0 0 0 0,0 0 0 0 0,0 0 1 0 0,-1 0-1 0 0,1 0 0 0 0,-1-1 0 0 0,0 1 1 0 0,0-1-1 0 0,-1 1 0 0 0,0-1 0 0 0,1 0 1 0 0,-1-1-1 0 0,-1 1 0 0 0,1-1 0 0 0,-1 1-43 0 0,-55 27 13 0 0,30-27-5330 0 0,30-5-382 0 0,0-2-5897 0 0</inkml:trace>
  <inkml:trace contextRef="#ctx0" brushRef="#br0" timeOffset="1816.497">1989 443 9914 0 0,'0'0'1881'0'0,"0"0"-373"0"0,0 0-179 0 0,0 0-71 0 0,0 0-60 0 0,-21 34-93 0 0,-65 106-179 0 0,41-36 285 0 0,42-98-1172 0 0,0 1 0 0 0,0 0 0 0 0,1 0 0 0 0,0 0 0 0 0,0 0 0 0 0,1 0 0 0 0,-1 1 0 0 0,2-1 1 0 0,-1 0-1 0 0,1 1 0 0 0,0-1 0 0 0,1 1 0 0 0,-1-1 0 0 0,2 0 0 0 0,-1 0 0 0 0,1 1 0 0 0,0-1 0 0 0,0 0 0 0 0,1 0 1 0 0,0-1-1 0 0,0 1 0 0 0,1-1 0 0 0,0 1 0 0 0,0-1 0 0 0,0 0 0 0 0,1 0 0 0 0,0-1 0 0 0,0 1 0 0 0,0-1 0 0 0,1-1 1 0 0,-1 1-1 0 0,4 2-39 0 0,1-4 124 0 0,0 0 1 0 0,0-1-1 0 0,0 0 0 0 0,1 0 1 0 0,-1-1-1 0 0,0-1 1 0 0,1 1-1 0 0,-1-2 1 0 0,1 1-1 0 0,-1-1 1 0 0,0-1-1 0 0,0 0 1 0 0,0-1-1 0 0,0 0 1 0 0,0 0-1 0 0,0-1 1 0 0,-1 0-1 0 0,1-1 1 0 0,-1 0-1 0 0,0 0 0 0 0,-1-1 1 0 0,1 0-1 0 0,-1-1 1 0 0,0 1-1 0 0,-1-2 1 0 0,0 1-1 0 0,0-1 1 0 0,0 0-1 0 0,-1-1 1 0 0,1-2-125 0 0,1 0 21 0 0,0-1 1 0 0,-1 0 0 0 0,0 0-1 0 0,-1-1 1 0 0,0 0 0 0 0,-1 0-1 0 0,-1 0 1 0 0,0-1 0 0 0,0 1-1 0 0,-2-1 1 0 0,0 0-1 0 0,0 0 1 0 0,-1-11-22 0 0,0 18-80 0 0,0 0-1 0 0,0-1 0 0 0,-1 1 1 0 0,0 0-1 0 0,0-1 0 0 0,-1 1 1 0 0,0 0-1 0 0,0 0 1 0 0,-1-1-1 0 0,0 1 0 0 0,0 0 1 0 0,-1 0-1 0 0,1 1 0 0 0,-2-1 1 0 0,1 0-1 0 0,-1 1 1 0 0,0 0-1 0 0,0 0 0 0 0,0 0 1 0 0,-1 0-1 0 0,0 1 0 0 0,0 0 1 0 0,-1 0-1 0 0,0 0 1 0 0,1 1-1 0 0,-1 0 0 0 0,-1 0 1 0 0,1 0-1 0 0,-1 1 0 0 0,1 0 1 0 0,-1 0-1 0 0,0 0 1 0 0,-3 0 80 0 0,-28 2-3607 0 0,27 1 163 0 0,-5 0-7976 0 0</inkml:trace>
  <inkml:trace contextRef="#ctx0" brushRef="#br0" timeOffset="2082.516">1823 732 14451 0 0,'0'0'2275'0'0,"0"0"-393"0"0,0 0-216 0 0,0 0-231 0 0,0 0-230 0 0,0 0-185 0 0,35-11-209 0 0,109-37-177 0 0,-16 19 591 0 0,-127 29-1222 0 0,1 0 0 0 0,-1 0 0 0 0,1 0 0 0 0,-1 0 0 0 0,1 0 0 0 0,-1 0 0 0 0,1 0-1 0 0,-1 1 1 0 0,1-1 0 0 0,-1 1 0 0 0,1-1 0 0 0,-1 1 0 0 0,1-1 0 0 0,-1 1 0 0 0,0 0-1 0 0,1 0 1 0 0,-1 0 0 0 0,0-1 0 0 0,0 1 0 0 0,0 0 0 0 0,0 1 0 0 0,0-1 0 0 0,0 0 0 0 0,0 0-1 0 0,0 0 1 0 0,0 1 0 0 0,0-1 0 0 0,0 0 0 0 0,-1 1 0 0 0,1-1 0 0 0,-1 1 0 0 0,1-1-1 0 0,-1 1 1 0 0,1-1 0 0 0,-1 1 0 0 0,0-1 0 0 0,0 1 0 0 0,0-1 0 0 0,0 1 0 0 0,0-1 0 0 0,0 1-3 0 0,0 0-6 0 0,0 0 1 0 0,0 0-1 0 0,0 0 1 0 0,0 0-1 0 0,1-1 1 0 0,-1 1-1 0 0,1 0 1 0 0,-1 0-1 0 0,1 0 1 0 0,0-1-1 0 0,-1 1 1 0 0,1 0-1 0 0,0-1 1 0 0,0 1-1 0 0,0-1 1 0 0,0 1-1 0 0,1-1 1 0 0,-1 1-1 0 0,0-1 1 0 0,1 0 0 0 0,-1 0-1 0 0,0 0 1 0 0,1 0-1 0 0,0 0 1 0 0,-1 0-1 0 0,1 0 1 0 0,0 0-1 0 0,-1 0 1 0 0,1-1-1 0 0,0 1 1 0 0,0-1-1 0 0,-1 1 1 0 0,1-1-1 0 0,0 0 6 0 0,79-12-1720 0 0,-65 3-125 0 0,-8 4-787 0 0,0 0-3560 0 0,-3 2-5306 0 0</inkml:trace>
  <inkml:trace contextRef="#ctx0" brushRef="#br0" timeOffset="6665.887">2422 755 3121 0 0,'0'0'2406'0'0,"0"0"-406"0"0,0 0-128 0 0,0 0 14 0 0,0 0-159 0 0,0 0-305 0 0,0 0-335 0 0,0 0-295 0 0,0 0-204 0 0,0 0-105 0 0,0 0-69 0 0,0 0-43 0 0,30 0 3445 0 0,144-15 615 0 0,-234 27-4291 0 0,-90 14-61 0 0,120-22-20 0 0,30-4-55 0 0,0 0 2 0 0,0 0-19 0 0,21 0-58 0 0,135 0 59 0 0,-131-9-3476 0 0,-20 6-1196 0 0,-2 0-5486 0 0</inkml:trace>
  <inkml:trace contextRef="#ctx0" brushRef="#br0" timeOffset="7552.406">2736 563 2609 0 0,'0'0'2295'0'0,"0"0"-743"0"0,0 0-158 0 0,0 0 133 0 0,0 0 34 0 0,0 0-140 0 0,0 0-286 0 0,0 0-303 0 0,0 0-216 0 0,0 0-96 0 0,0 0-39 0 0,0 0-15 0 0,20 7 2707 0 0,78-48 26 0 0,-91 37-3117 0 0,1 0 0 0 0,0 1 0 0 0,1 0-1 0 0,-1 0 1 0 0,1 1 0 0 0,-1 0 0 0 0,1 0 0 0 0,-1 1 0 0 0,1 1 0 0 0,0-1 0 0 0,0 1 0 0 0,7 1-82 0 0,-11 3 39 0 0,0-1 0 0 0,0 0 0 0 0,-1 1 0 0 0,1 0 0 0 0,-1 0 0 0 0,0 0 0 0 0,0 1 1 0 0,0 0-1 0 0,0-1 0 0 0,-1 1 0 0 0,0 0 0 0 0,0 1 0 0 0,0-1 0 0 0,1 4-39 0 0,0-2 42 0 0,8 21 62 0 0,-1 1 1 0 0,-2-1-1 0 0,0 1 0 0 0,-2 1 1 0 0,-1 0-1 0 0,-2 0 0 0 0,-1 0 0 0 0,-1 0 1 0 0,-1 0-1 0 0,-2 1 0 0 0,-3 21-104 0 0,1-25 9 0 0,-1 0 0 0 0,-1-1 0 0 0,-1 1 0 0 0,-2-1 0 0 0,0 0-1 0 0,-2-1 1 0 0,-1 0 0 0 0,0-1 0 0 0,-2 0 0 0 0,-1 0 0 0 0,-1-2 0 0 0,-1 0 0 0 0,-1 0 0 0 0,0-2-1 0 0,-19 17-8 0 0,31-32-2 0 0,-1-1 0 0 0,0 0 0 0 0,0 0 0 0 0,0 0 0 0 0,0 0 0 0 0,-1-1-1 0 0,1 0 1 0 0,-1 0 0 0 0,0-1 0 0 0,0 0 0 0 0,0 0 0 0 0,0-1 0 0 0,0 0-1 0 0,0 0 1 0 0,-1 0 0 0 0,1-1 0 0 0,0 0 0 0 0,-6-1 2 0 0,10-2 1 0 0,-1 0 1 0 0,1 0-1 0 0,0-1 1 0 0,0 1-1 0 0,0-1 1 0 0,0 0-1 0 0,1 0 1 0 0,-1 0-1 0 0,1 0 0 0 0,0 0 1 0 0,0 0-1 0 0,1 0 1 0 0,-1-1-1 0 0,1 1 1 0 0,0-1-1 0 0,0 1 1 0 0,0-1-1 0 0,1 0 1 0 0,0 1-1 0 0,0-1 1 0 0,0 1-1 0 0,0-1 1 0 0,1 0-1 0 0,0 1 0 0 0,0-1 1 0 0,0 1-1 0 0,0-1 1 0 0,1 1-1 0 0,-1 0 1 0 0,2-2-2 0 0,9-17-17 0 0,0 2-1 0 0,2 0 1 0 0,0 0 0 0 0,1 1 0 0 0,2 1-1 0 0,-1 0 1 0 0,2 2 0 0 0,1 0 0 0 0,18-14 17 0 0,42-41-1755 0 0,-62 53-1186 0 0,-7 7-4241 0 0,-4 5-4336 0 0</inkml:trace>
  <inkml:trace contextRef="#ctx0" brushRef="#br0" timeOffset="8062.432">2725 216 3313 0 0,'0'0'1337'0'0,"0"0"-294"0"0,0 0 27 0 0,0 0 122 0 0,0 0 11 0 0,0 0-88 0 0,0 0-72 0 0,0 0-60 0 0,0 0 26 0 0,0 0 23 0 0,0 0-97 0 0,0 0-96 0 0,13-5-59 0 0,107-52 2000 0 0,-24-8-604 0 0,-29 4-817 0 0,-51 102-830 0 0,6 114 413 0 0,-1-86-1680 0 0,-15-66-487 0 0,0-2-4830 0 0,-4 3-5334 0 0</inkml:trace>
  <inkml:trace contextRef="#ctx0" brushRef="#br0" timeOffset="9661.543">3432 424 0 0 0,'0'0'661'0'0,"0"0"196"0"0,0 0 110 0 0,0 0 94 0 0,0 0 158 0 0,0 0 71 0 0,0 0-47 0 0,1-12 7851 0 0,-8 12-8703 0 0,-1 0 0 0 0,1 0 0 0 0,-1 0 0 0 0,1 1 0 0 0,-1 0 0 0 0,1 0 0 0 0,0 1 0 0 0,-1 0 0 0 0,1 1 0 0 0,0-1 0 0 0,0 1 1 0 0,0 1-392 0 0,-55 27 1262 0 0,60-29-1229 0 0,1-1 0 0 0,-1 1 0 0 0,1 0-1 0 0,0-1 1 0 0,-1 1 0 0 0,1 0-1 0 0,0 0 1 0 0,0 0 0 0 0,1 0-1 0 0,-1 0 1 0 0,0 0 0 0 0,1 0 0 0 0,-1 0-1 0 0,1 0 1 0 0,-1 0 0 0 0,1 0-1 0 0,0 0 1 0 0,0 0 0 0 0,0 0-1 0 0,0 0 1 0 0,0 1 0 0 0,1-1 0 0 0,-1 0-1 0 0,1 0 1 0 0,-1 0-33 0 0,3 4 46 0 0,0-1-1 0 0,0 0 1 0 0,0 0 0 0 0,1 0-1 0 0,-1 0 1 0 0,1 0 0 0 0,0-1-1 0 0,1 1 1 0 0,-1-1 0 0 0,1 0-1 0 0,0-1 1 0 0,0 1 0 0 0,0-1-1 0 0,0 0 1 0 0,1 0 0 0 0,-1 0-1 0 0,1-1 1 0 0,-1 0 0 0 0,1 0-1 0 0,5 0-45 0 0,-3 0 33 0 0,0 1 0 0 0,0-1 0 0 0,0 1-1 0 0,0 1 1 0 0,-1 0 0 0 0,0 0 0 0 0,1 0-1 0 0,-1 0 1 0 0,-1 1 0 0 0,1 1 0 0 0,0 0-33 0 0,-2 0 2 0 0,-2-4 45 0 0,-1-1 1 0 0,0 1 0 0 0,0 0 0 0 0,0 0 0 0 0,0 0 0 0 0,0 0 0 0 0,0 0 0 0 0,-1 0-1 0 0,1 1 1 0 0,-1-1 0 0 0,1 0 0 0 0,-1 1 0 0 0,0-1 0 0 0,0 1 0 0 0,0 0-1 0 0,0-1 1 0 0,-1 1 0 0 0,1 0 0 0 0,-1-1 0 0 0,1 1 0 0 0,-1 0 0 0 0,0 0 0 0 0,0-1-1 0 0,0 1 1 0 0,-1 0 0 0 0,1 0 0 0 0,-1-1 0 0 0,1 1 0 0 0,-1 0 0 0 0,0-1-1 0 0,0 1 1 0 0,0 0 0 0 0,-1 1-48 0 0,-76 71 974 0 0,62-64-973 0 0,-2-2 0 0 0,1 0 1 0 0,-1 0-1 0 0,-1-2 0 0 0,0 0 1 0 0,0-1-1 0 0,-5 0-1 0 0,23-5-36 0 0,1-1 1 0 0,-1 0-1 0 0,0 1 0 0 0,1-1 1 0 0,-1 1-1 0 0,1-1 0 0 0,-1 0 1 0 0,1 0-1 0 0,-1 1 0 0 0,0-1 1 0 0,1 0-1 0 0,-1 0 0 0 0,0 0 1 0 0,1 0-1 0 0,-1 0 0 0 0,0 0 1 0 0,1 0-1 0 0,-1 0 0 0 0,0 0 1 0 0,1 0-1 0 0,-1 0 0 0 0,0 0 1 0 0,1 0-1 0 0,-1-1 0 0 0,1 1 1 0 0,-1 0-1 0 0,0 0 0 0 0,1-1 1 0 0,-1 1-1 0 0,1 0 0 0 0,-1-1 1 0 0,1 1-1 0 0,-1-1 0 0 0,1 1 1 0 0,-1 0-1 0 0,1-1 0 0 0,-1 1 1 0 0,1-1-1 0 0,0 0 0 0 0,-1 1 1 0 0,1-1-1 0 0,0 1 0 0 0,-1-1 1 0 0,1 1-1 0 0,0-1 0 0 0,0 0 1 0 0,-1 1-1 0 0,1-1 0 0 0,0 0 1 0 0,0 1-1 0 0,0-1 0 0 0,0 0 1 0 0,0 1-1 0 0,0-1 0 0 0,0 0 1 0 0,0 1-1 0 0,0-1 0 0 0,0 0 1 0 0,1 1-1 0 0,-1-1 0 0 0,0 1 1 0 0,0-1-1 0 0,1 0 0 0 0,-1 1 1 0 0,0-1 35 0 0,12-21-3878 0 0,1 6-4401 0 0,-4 8-3129 0 0</inkml:trace>
  <inkml:trace contextRef="#ctx0" brushRef="#br0" timeOffset="9863.164">3672 628 13123 0 0,'0'0'1175'0'0,"0"0"-258"0"0,0 0-26 0 0,0 0 79 0 0,0 0-74 0 0,0 0-189 0 0,0 0-247 0 0,0 0-202 0 0,0 0-132 0 0,0 0-62 0 0,0 0-31 0 0,0 0-63 0 0,0 0-26 0 0,-2 31-79 0 0,-10 93-124 0 0,13-87-973 0 0,6-36-3321 0 0,-5-1-1387 0 0,-1 0-1475 0 0</inkml:trace>
  <inkml:trace contextRef="#ctx0" brushRef="#br0" timeOffset="10033.381">3778 197 13707 0 0,'0'0'1456'0'0,"0"0"-728"0"0,0 0-240 0 0,0 0-71 0 0,0 0-17 0 0,0 0-240 0 0,0 0-400 0 0,0 0-184 0 0,0 0-65 0 0,0 0 1 0 0,0 0 112 0 0,0 0-200 0 0,0 0-672 0 0,60 27-1521 0 0,-54-8-3320 0 0,-6-8 1432 0 0</inkml:trace>
  <inkml:trace contextRef="#ctx0" brushRef="#br0" timeOffset="10449.148">3738 809 6601 0 0,'0'0'1842'0'0,"0"0"-356"0"0,0 0 61 0 0,0 0 283 0 0,0 0 14 0 0,0 0-249 0 0,0 0-363 0 0,0 0-297 0 0,0 0-183 0 0,0 0-116 0 0,0 0-69 0 0,0 0-88 0 0,0 0-71 0 0,26-22-63 0 0,79-69-54 0 0,-45 19 333 0 0,-22-5-81 0 0,-22 204-846 0 0,-14-116 375 0 0,0 0-1 0 0,1 0 0 0 0,1-1 0 0 0,-1 1 1 0 0,1-1-1 0 0,1 0 0 0 0,0 0 0 0 0,1-1 1 0 0,0 1-1 0 0,0-1 0 0 0,0-1 0 0 0,2 1 1 0 0,-1-1-1 0 0,2 1-71 0 0,-8-8 47 0 0,0 0 0 0 0,0 0 0 0 0,0 0 0 0 0,1-1 0 0 0,-1 1 0 0 0,0 0 0 0 0,0-1 0 0 0,1 1 0 0 0,-1-1 0 0 0,0 1 0 0 0,1-1 0 0 0,-1 0 0 0 0,1 1 0 0 0,-1-1 0 0 0,0 0 0 0 0,1 0 0 0 0,-1 0 0 0 0,1 0 0 0 0,-1 0 0 0 0,0 0 0 0 0,1-1 0 0 0,-1 1 0 0 0,1 0 0 0 0,-1-1 0 0 0,0 1 0 0 0,1-1 0 0 0,-1 1 0 0 0,0-1 0 0 0,0 0 0 0 0,0 1 0 0 0,1-1 0 0 0,-1 0 0 0 0,0 0 0 0 0,0 0 0 0 0,0 0 0 0 0,0 0 0 0 0,0 0 0 0 0,0 0 0 0 0,-1 0 0 0 0,1-1 0 0 0,0 1 0 0 0,0 0 0 0 0,-1-1-47 0 0,26-63 280 0 0,-23 53-438 0 0,8-54-2467 0 0,-8 40-5456 0 0,-3 18-3687 0 0</inkml:trace>
  <inkml:trace contextRef="#ctx0" brushRef="#br0" timeOffset="10766.733">4308 347 15043 0 0,'0'0'1188'0'0,"0"0"-158"0"0,0 0 26 0 0,0 0 3 0 0,0 0-104 0 0,0 0-160 0 0,0 0-214 0 0,0 0-193 0 0,0 0-128 0 0,0 0-69 0 0,-25 36-61 0 0,-76 115-46 0 0,97-148-78 0 0,1 1 1 0 0,1-1 0 0 0,-1 1 0 0 0,0-1 0 0 0,1 1-1 0 0,-1 0 1 0 0,1 0 0 0 0,0 0 0 0 0,1 0 0 0 0,-1 0-1 0 0,1 0 1 0 0,-1 0 0 0 0,1 1 0 0 0,0-1 0 0 0,1 0-1 0 0,-1 1 1 0 0,1-1 0 0 0,0 2-7 0 0,1 6 20 0 0,-2-6-14 0 0,0 0 1 0 0,0 0-1 0 0,1 0 0 0 0,0 1 0 0 0,0-1 1 0 0,0 0-1 0 0,1 0 0 0 0,0 0 0 0 0,0 0 1 0 0,1 0-1 0 0,-1 0 0 0 0,1 0 0 0 0,1 0 1 0 0,-1-1-1 0 0,1 1 0 0 0,0-1 0 0 0,0 0 1 0 0,0 1-1 0 0,1-1 0 0 0,0-1 0 0 0,0 1 1 0 0,0-1-1 0 0,1 1 0 0 0,-1-1 0 0 0,1 0 0 0 0,0-1 1 0 0,0 1-1 0 0,4 1-6 0 0,0-2 74 0 0,0 0-1 0 0,0 0 1 0 0,0-1 0 0 0,0 0 0 0 0,0 0 0 0 0,1-1-1 0 0,-1 0 1 0 0,1-1 0 0 0,-1 0 0 0 0,0-1-1 0 0,1 0 1 0 0,-1 0 0 0 0,0-1 0 0 0,1 0-1 0 0,-1-1 1 0 0,0 0 0 0 0,0 0 0 0 0,-1-1-1 0 0,1 0 1 0 0,-1 0 0 0 0,0-1 0 0 0,0 0 0 0 0,0-1-1 0 0,-1 0 1 0 0,0 0 0 0 0,0 0 0 0 0,0-1-1 0 0,-1 0 1 0 0,0-1 0 0 0,0 1 0 0 0,-1-1-1 0 0,1-3-73 0 0,0 4 33 0 0,-2 0-1 0 0,1-1 1 0 0,-1 1-1 0 0,0-1 1 0 0,-1 0-1 0 0,0 0 1 0 0,0-1-1 0 0,-1 1 1 0 0,0 0 0 0 0,0-1-1 0 0,-1 0 1 0 0,0 1-1 0 0,0-1 1 0 0,-1 0-1 0 0,0 1 1 0 0,-2-8-33 0 0,1 13-95 0 0,-1 1 0 0 0,1-1 0 0 0,-1 0 0 0 0,0 0 0 0 0,0 0 0 0 0,0 1 0 0 0,0-1 0 0 0,0 1 1 0 0,-1 0-1 0 0,1 0 0 0 0,-1 0 0 0 0,0 0 0 0 0,1 0 0 0 0,-1 0 0 0 0,0 1 0 0 0,0-1 0 0 0,0 1 1 0 0,0 0-1 0 0,0 0 0 0 0,-1 0 0 0 0,1 0 0 0 0,0 0 0 0 0,-3 1 95 0 0,-22-4-3523 0 0,2 3-3624 0 0,12 1-4614 0 0</inkml:trace>
  <inkml:trace contextRef="#ctx0" brushRef="#br0" timeOffset="11054.384">4092 640 10346 0 0,'0'0'2346'0'0,"0"0"-372"0"0,0 0-76 0 0,0 0-73 0 0,0 0-242 0 0,0 0-294 0 0,0 0-313 0 0,0 0-245 0 0,0 0-177 0 0,0 0-116 0 0,0 0-83 0 0,33-14-73 0 0,98-40-86 0 0,-80 41 30 0 0,-3 28-100 0 0,-37-6-86 0 0,-6-3-37 0 0,1-1 1 0 0,0 1-1 0 0,0-1 1 0 0,0 0-1 0 0,0-1 1 0 0,1 0 0 0 0,0 0-1 0 0,0 0 1 0 0,0-1-1 0 0,0 0 1 0 0,1 0-1 0 0,-1-1 1 0 0,1 0-1 0 0,-1 0 1 0 0,1-1-1 0 0,4 1-3 0 0,-6-2-341 0 0,3-2-614 0 0,-7-5-6504 0 0,-2 4-4010 0 0</inkml:trace>
  <inkml:trace contextRef="#ctx0" brushRef="#br0" timeOffset="11817.694">4295 0 4953 0 0,'0'0'2465'0'0,"0"0"-1327"0"0,0 0-499 0 0,0 0-20 0 0,0 0 112 0 0,0 0 168 0 0,0 0 130 0 0,0 0 14 0 0,0 0-53 0 0,0 0-145 0 0,0 0-182 0 0,0 0-103 0 0,0 0-76 0 0,18 8-56 0 0,56 23-33 0 0,24 11 1450 0 0,-56 26-589 0 0,-35-51-909 0 0,3 14-99 0 0,-2 0 1 0 0,-1 0-1 0 0,-1 0 1 0 0,-1 1-1 0 0,-2-1 1 0 0,-1 1-1 0 0,-2 15-248 0 0,10 99 310 0 0,-5-97-145 0 0,-2 1 0 0 0,-2 0 0 0 0,-2-1 0 0 0,-3 7-165 0 0,-9 141 727 0 0,12-176-605 0 0,2 23 2466 0 0,-55-51-2201 0 0,-190 30-164 0 0,234-27-1455 0 0,10-2-2951 0 0,0 4 2755 0 0,0-2-10788 0 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38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156 354 1912 0 0,'0'0'2348'0'0,"0"0"456"0"0,0 0 191 0 0,0 0-197 0 0,0 0-413 0 0,0 0-457 0 0,0 0-357 0 0,0 0-284 0 0,0 0-237 0 0,36 4-186 0 0,112 10-133 0 0,-56-24 508 0 0,-71 4-998 0 0,0-1 0 0 0,0 0 0 0 0,0-1 0 0 0,-1-2 1 0 0,0 0-1 0 0,-1-1 0 0 0,0 0 0 0 0,-1-2 0 0 0,0 0 1 0 0,-1-1-1 0 0,0-1 0 0 0,-2-1 0 0 0,1-1-241 0 0,-12 12 26 0 0,1-1-1 0 0,-2 0 1 0 0,1 0 0 0 0,-1-1-1 0 0,0 1 1 0 0,0-1 0 0 0,-1 1-1 0 0,0-1 1 0 0,0 0 0 0 0,0 0-1 0 0,-1 0 1 0 0,0 0 0 0 0,0 0-1 0 0,-1 0 1 0 0,0 0 0 0 0,0 0-1 0 0,-2-4-25 0 0,0 6-23 0 0,-1-1 0 0 0,0 1-1 0 0,-1 0 1 0 0,1 1 0 0 0,-1-1-1 0 0,0 1 1 0 0,0-1-1 0 0,0 1 1 0 0,-1 0 0 0 0,0 1-1 0 0,1-1 1 0 0,-1 1 0 0 0,0 0-1 0 0,-1 0 1 0 0,1 0 0 0 0,-1 1-1 0 0,1 0 1 0 0,-1 0 0 0 0,1 1-1 0 0,-1-1 1 0 0,0 1 0 0 0,0 0-1 0 0,0 1 1 0 0,-1-1 23 0 0,-4 0-22 0 0,-1 0 0 0 0,0 0 0 0 0,1 1 0 0 0,-1 1 0 0 0,1 0 0 0 0,-1 0 0 0 0,1 1 0 0 0,-1 0 0 0 0,1 1 0 0 0,0 1 0 0 0,0 0 0 0 0,1 0 0 0 0,-1 1 0 0 0,1 0 0 0 0,0 1 0 0 0,0 0 0 0 0,0 1 0 0 0,1 0 0 0 0,0 1 0 0 0,1-1 0 0 0,-1 2 0 0 0,2-1 0 0 0,-1 1 0 0 0,-1 3 22 0 0,-5 9 37 0 0,2 0 0 0 0,0 1 1 0 0,1 0-1 0 0,2 1 0 0 0,0 0 0 0 0,1 1 1 0 0,2 0-1 0 0,0 0 0 0 0,2 0 0 0 0,0 1 1 0 0,2-1-1 0 0,0 1 0 0 0,2 4-37 0 0,2 6 60 0 0,-1 0 0 0 0,-2 0 1 0 0,-1 0-1 0 0,-2 0 0 0 0,-1-1 0 0 0,-2 1 0 0 0,-2-2 1 0 0,-1 1-1 0 0,-1-1 0 0 0,-2 0 0 0 0,-1-1 0 0 0,-2-1 0 0 0,0-1 1 0 0,-3 0-1 0 0,0-1 0 0 0,-9 8-60 0 0,24-32-63 0 0,-1 0 0 0 0,1 0 1 0 0,-1 0-1 0 0,0-1 0 0 0,0 0 0 0 0,-1 0 1 0 0,1 0-1 0 0,-1 0 0 0 0,0-1 0 0 0,0 0 0 0 0,0-1 1 0 0,-1 1-1 0 0,1-1 0 0 0,-1 0 63 0 0,11-15-2815 0 0,28-27-4366 0 0,-28 35 4797 0 0,6-7-8766 0 0</inkml:trace>
  <inkml:trace contextRef="#ctx0" brushRef="#br0" timeOffset="406.44">1088 146 11274 0 0,'0'0'1513'0'0,"0"0"-125"0"0,0 0-5 0 0,0 0 51 0 0,0 0-9 0 0,0 0-174 0 0,0 0-221 0 0,0 0-178 0 0,0 0-167 0 0,0 0-111 0 0,0 0-79 0 0,-29 34-78 0 0,-93 112-68 0 0,70-57 106 0 0,47-69-349 0 0,-2-1-45 0 0,0 0 1 0 0,1 1 0 0 0,1 0 0 0 0,1 0 0 0 0,1 1 0 0 0,0-1 0 0 0,2 1 0 0 0,0-1 0 0 0,2 1 0 0 0,0 0 0 0 0,1-1-1 0 0,2 6-61 0 0,-1-18 20 0 0,0-1-1 0 0,0 0 0 0 0,1 0 0 0 0,0 0 1 0 0,1 0-1 0 0,-1-1 0 0 0,1 1 0 0 0,0-1 0 0 0,1-1 1 0 0,0 1-1 0 0,-1-1 0 0 0,2 0 0 0 0,-1 0 1 0 0,1 0-1 0 0,-1-1 0 0 0,1 0 0 0 0,1-1 0 0 0,-1 1 1 0 0,0-1-1 0 0,1-1 0 0 0,2 1-19 0 0,14 4 145 0 0,0-1 0 0 0,1-2-1 0 0,-1-1 1 0 0,1 0 0 0 0,0-2 0 0 0,5-1-145 0 0,-7-2 129 0 0,0 0 0 0 0,0-2 0 0 0,0-1 0 0 0,0-1 0 0 0,-1 0 0 0 0,0-2 0 0 0,0-1 0 0 0,-1 0 1 0 0,0-2-1 0 0,-1 0 0 0 0,0-2 0 0 0,-1 0 0 0 0,0-1 0 0 0,-1 0 0 0 0,-1-2 0 0 0,0 0 0 0 0,-1-1 0 0 0,-1-1 0 0 0,0 0 1 0 0,5-12-130 0 0,-8 11 14 0 0,-2-1 0 0 0,0-1 0 0 0,-1 1 0 0 0,-2-2 0 0 0,0 1 0 0 0,-1-1 0 0 0,-1 0 0 0 0,-1 0 0 0 0,-1 0 1 0 0,-1-1-1 0 0,-1 1 0 0 0,0-1 0 0 0,-2 1 0 0 0,-1-1-14 0 0,-1 11-49 0 0,0 0 0 0 0,-1 0 0 0 0,0 0 1 0 0,0 0-1 0 0,-2 1 0 0 0,1 0 0 0 0,-2 0 0 0 0,1 0 0 0 0,-1 1 0 0 0,-1 0 1 0 0,0 0-1 0 0,0 1 0 0 0,-1 0 0 0 0,0 0 0 0 0,-1 1 0 0 0,0 0 0 0 0,0 1 1 0 0,0 0-1 0 0,-1 1 0 0 0,0 0 0 0 0,-1 1 0 0 0,1 0 0 0 0,-1 0 0 0 0,0 1 1 0 0,0 1-1 0 0,0 0 0 0 0,-1 1 0 0 0,1 0 0 0 0,0 1 0 0 0,-10 0 49 0 0,4 0-267 0 0,-1 1 0 0 0,1 1-1 0 0,0 1 1 0 0,0 0 0 0 0,0 2-1 0 0,0 0 1 0 0,0 0 0 0 0,1 2-1 0 0,-4 2 268 0 0,-89 48-8272 0 0,85-39-3328 0 0</inkml:trace>
  <inkml:trace contextRef="#ctx0" brushRef="#br0" timeOffset="774.893">892 585 5953 0 0,'0'0'3674'0'0,"0"0"-1301"0"0,0 0-434 0 0,0 0-81 0 0,0 0-133 0 0,0 0-202 0 0,0 0-256 0 0,0 0-222 0 0,0 0-191 0 0,0 0-156 0 0,0 0-138 0 0,0 0-105 0 0,0 0-90 0 0,7-11-37 0 0,23-35-21 0 0,-24 38-196 0 0,0 1-1 0 0,1 0 1 0 0,0 1 0 0 0,0-1-1 0 0,1 2 1 0 0,0-1-1 0 0,0 1 1 0 0,0 0 0 0 0,1 0-1 0 0,8-2-110 0 0,7-5 145 0 0,-22 10-125 0 0,20-11 114 0 0,0 1 0 0 0,1 1 0 0 0,0 1 0 0 0,1 1 0 0 0,0 1 0 0 0,10-1-134 0 0,-31 8 1 0 0,-1 1-1 0 0,0 0 1 0 0,0 0-1 0 0,0 0 1 0 0,0 0-1 0 0,1 0 0 0 0,-1 1 1 0 0,0-1-1 0 0,0 0 1 0 0,0 1-1 0 0,0 0 1 0 0,0-1-1 0 0,0 1 1 0 0,0 0-1 0 0,0 0 1 0 0,0 0-1 0 0,0 1 1 0 0,-1-1-1 0 0,1 0 1 0 0,0 1-1 0 0,-1-1 1 0 0,1 1-1 0 0,-1-1 1 0 0,1 1-1 0 0,-1 0 1 0 0,0-1-1 0 0,0 1 1 0 0,0 0-1 0 0,0 0 1 0 0,0 0-1 0 0,0 0 1 0 0,0 0-1 0 0,-1 0 1 0 0,1 0-1 0 0,0 2 0 0 0,5 9 39 0 0,34 66 98 0 0,-32-73-101 0 0,0 0 0 0 0,0-1 0 0 0,1 0 1 0 0,-1-1-1 0 0,1 0 0 0 0,0 0 0 0 0,0-1 0 0 0,1 0 0 0 0,-1-1 0 0 0,1 0 0 0 0,-1 0 0 0 0,1-1 0 0 0,-1 0 0 0 0,1-1 0 0 0,0 0 0 0 0,5-1-36 0 0,13-18-386 0 0,-34 11-4107 0 0,0 4-1885 0 0,2 1-5829 0 0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36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497 100 4713 0 0,'0'0'1834'0'0,"0"0"-154"0"0,0 0 112 0 0,0 0 136 0 0,0 0 5 0 0,0 0-124 0 0,0 0-272 0 0,0 0-274 0 0,0 0-186 0 0,0 0-181 0 0,0 0-181 0 0,0 0-158 0 0,0 0-102 0 0,-27-9-97 0 0,-82-28-80 0 0,107 36-262 0 0,-1 0 1 0 0,1 0-1 0 0,-1 0 1 0 0,1 1-1 0 0,-1-1 1 0 0,1 1-1 0 0,-1 0 0 0 0,0-1 1 0 0,1 1-1 0 0,-1 0 1 0 0,0 1-1 0 0,1-1 1 0 0,-1 0-1 0 0,1 1 0 0 0,-1-1 1 0 0,1 1-1 0 0,-1 0 1 0 0,1 0-1 0 0,-1 0 1 0 0,1 0-1 0 0,0 0 1 0 0,-1 1-1 0 0,1-1 0 0 0,0 1 1 0 0,-1 0-17 0 0,-6 5 72 0 0,-16 10 36 0 0,1 2 0 0 0,1 0 0 0 0,1 2 0 0 0,1 0 0 0 0,1 1 1 0 0,1 2-1 0 0,1-1 0 0 0,1 2 0 0 0,1 1 0 0 0,-11 23-108 0 0,18-34 32 0 0,1 1-1 0 0,1 1 1 0 0,1-1-1 0 0,0 1 1 0 0,1 0 0 0 0,1 0-1 0 0,0 0 1 0 0,2 1-1 0 0,0-1 1 0 0,0 1-1 0 0,2 0 1 0 0,1 9-32 0 0,1-22 38 0 0,-1-1-1 0 0,1 1 1 0 0,1-1-1 0 0,-1 1 1 0 0,1-1 0 0 0,0 0-1 0 0,0 0 1 0 0,0 0 0 0 0,0 0-1 0 0,0-1 1 0 0,1 1 0 0 0,0-1-1 0 0,0 0 1 0 0,0 0-1 0 0,0 0 1 0 0,0-1 0 0 0,1 0-1 0 0,-1 1 1 0 0,1-1 0 0 0,-1-1-1 0 0,1 1 1 0 0,0-1-1 0 0,0 0 1 0 0,0 0 0 0 0,0 0-1 0 0,-1 0 1 0 0,1-1 0 0 0,0 0-1 0 0,0 0 1 0 0,0-1 0 0 0,0 1-1 0 0,0-1 1 0 0,0 0-1 0 0,0 0 1 0 0,0-1 0 0 0,-1 1-1 0 0,1-1 1 0 0,0 0 0 0 0,-1 0-1 0 0,0-1 1 0 0,1 1-1 0 0,-1-1 1 0 0,0 0 0 0 0,0 0-1 0 0,-1-1 1 0 0,1 1-38 0 0,47-38 165 0 0,-2-3-1 0 0,-1-1 1 0 0,-3-3 0 0 0,-2-1-1 0 0,-2-2 1 0 0,-2-2-1 0 0,-2-2 1 0 0,-1-5-165 0 0,-17 31 34 0 0,76-106-11 0 0,-94 135-27 0 0,0 0-1 0 0,-1 0 1 0 0,1 0 0 0 0,-1 0 0 0 0,1 0 0 0 0,0 0 0 0 0,-1 0 0 0 0,1 0 0 0 0,0 0 0 0 0,-1 0 0 0 0,1 0 0 0 0,-1 0 0 0 0,1 0-1 0 0,0 0 1 0 0,-1 0 0 0 0,1 1 0 0 0,-1-1 0 0 0,1 0 0 0 0,-1 0 0 0 0,1 1 0 0 0,-1-1 0 0 0,1 0 0 0 0,-1 1 0 0 0,1-1 0 0 0,-1 1-1 0 0,1-1 1 0 0,-1 1 0 0 0,1-1 0 0 0,-1 0 0 0 0,0 1 0 0 0,1 0 0 0 0,-1-1 0 0 0,0 1 0 0 0,0-1 0 0 0,1 1 0 0 0,-1-1 0 0 0,0 1 0 0 0,0 0-1 0 0,0-1 1 0 0,0 1 0 0 0,0-1 0 0 0,1 1 0 0 0,-1 0 0 0 0,0-1 0 0 0,-1 1 0 0 0,1-1 0 0 0,0 1 0 0 0,0 0 0 0 0,0-1 0 0 0,0 1 4 0 0,1 3-3 0 0,113 359 372 0 0,-107-348-375 0 0,-2-2-34 0 0,0 0-1 0 0,1-1 1 0 0,1 1-1 0 0,0-1 0 0 0,1-1 1 0 0,0 1-1 0 0,1-1 0 0 0,0-1 1 0 0,1 1-1 0 0,7 5 41 0 0,15-4-2222 0 0,-17-12-8921 0 0,-10 0-1147 0 0</inkml:trace>
  <inkml:trace contextRef="#ctx0" brushRef="#br0" timeOffset="429.622">1290 177 7490 0 0,'0'0'3486'0'0,"0"0"-1313"0"0,0 0-416 0 0,0 0-49 0 0,0 0 7 0 0,0 0-152 0 0,0 0-317 0 0,0 0-371 0 0,0 0-263 0 0,0 0-55 0 0,0 0 42 0 0,0 0 40 0 0,0 0-11 0 0,12 1-69 0 0,88 2 754 0 0,231-22 665 0 0,-285 23-2075 0 0,-45-4 15 0 0,-1 0-4 0 0,0 0-28 0 0,0 0-35 0 0,0 0-28 0 0,0 0-39 0 0,0 0-80 0 0,0 0-134 0 0,-11 0-4765 0 0,6 0-1343 0 0,2 0-5155 0 0</inkml:trace>
  <inkml:trace contextRef="#ctx0" brushRef="#br0" timeOffset="678.925">1352 443 11154 0 0,'0'0'1993'0'0,"0"0"-458"0"0,0 0-146 0 0,0 0-4 0 0,0 0-72 0 0,0 0-134 0 0,0 0-109 0 0,0 0-99 0 0,0 0-51 0 0,0 0-37 0 0,0 0-147 0 0,0 0-160 0 0,0 0-96 0 0,21 5-81 0 0,67 13-80 0 0,23-21 225 0 0,-65-5-492 0 0,96 1-1655 0 0,-112 6-2330 0 0,0 1-3366 0 0,-14 0-5092 0 0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35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0 497 0 0 0,'0'0'1959'0'0,"0"0"-392"0"0,0 0-67 0 0,0 0 229 0 0,0 0 309 0 0,0 0 49 0 0,0 0-223 0 0,0 0-349 0 0,0 0-388 0 0,0 0-252 0 0,0 0-106 0 0,19-8-42 0 0,61-26-27 0 0,-13 26 1394 0 0,209 0 2614 0 0,229-76-2980 0 0,-459 84-1700 0 0,-45 0-40 0 0,-1 0-13 0 0,0 0 6 0 0,0 0-28 0 0,0 0-30 0 0,-14 11-316 0 0,-27 11-510 0 0,22-16-1874 0 0,-3 0-7562 0 0,16-5-1348 0 0</inkml:trace>
  <inkml:trace contextRef="#ctx0" brushRef="#br0" timeOffset="303.722">75 690 9498 0 0,'0'0'1216'0'0,"0"0"-282"0"0,0 0-3 0 0,0 0 246 0 0,0 0 264 0 0,0 0 92 0 0,0 0-103 0 0,0 0-141 0 0,0 0-191 0 0,0 0-191 0 0,0 0-150 0 0,0 0-130 0 0,0 0-63 0 0,35-4-54 0 0,108-12-39 0 0,218-34 1185 0 0,-181 27-3200 0 0,-146 14-1494 0 0,-19 4-4340 0 0,-10 4-3980 0 0</inkml:trace>
  <inkml:trace contextRef="#ctx0" brushRef="#br0" timeOffset="772.449">478 0 6761 0 0,'0'0'2550'0'0,"0"0"-743"0"0,0 0-289 0 0,0 0-14 0 0,0 0 35 0 0,0 0-52 0 0,0 0-254 0 0,0 0-391 0 0,0 0-365 0 0,0 0-176 0 0,0 0 42 0 0,0 0 93 0 0,0 0 124 0 0,1 4 52 0 0,6 6-390 0 0,0-1 0 0 0,0 0 0 0 0,1 0 0 0 0,0-1 0 0 0,1 0 0 0 0,0 0 0 0 0,0-1 0 0 0,0 0 0 0 0,1-1 0 0 0,0 0 0 0 0,0 0 0 0 0,1-1 0 0 0,0-1 0 0 0,0 1-1 0 0,0-2 1 0 0,9 3-222 0 0,93 29 535 0 0,-64-21-440 0 0,-1 1 0 0 0,-1 3-1 0 0,0 1 1 0 0,-1 3 0 0 0,31 20-95 0 0,-71-39 3 0 0,0 0 1 0 0,0 0 0 0 0,-1 0-1 0 0,0 1 1 0 0,1 0 0 0 0,-1 0-1 0 0,0 0 1 0 0,-1 1 0 0 0,1-1-1 0 0,-1 1 1 0 0,0 0 0 0 0,0 1-1 0 0,-1-1 1 0 0,0 1 0 0 0,1-1-1 0 0,-2 1 1 0 0,1 0 0 0 0,-1 0-1 0 0,0 0 1 0 0,0 0 0 0 0,-1 1-1 0 0,1-1 1 0 0,-1 1 0 0 0,0 2-4 0 0,-3-4 13 0 0,-1-1 0 0 0,1 0 1 0 0,-1 0-1 0 0,1 0 0 0 0,-1 0 1 0 0,0 0-1 0 0,-1 0 1 0 0,1-1-1 0 0,-1 1 0 0 0,1-1 1 0 0,-1 0-1 0 0,0 0 0 0 0,0 0 1 0 0,-5 2-14 0 0,-2 3 45 0 0,-228 185 209 0 0,1 15-211 0 0,221-196-245 0 0,-22 22 199 0 0,27-7-3110 0 0,12-25 2662 0 0,1 2-2174 0 0,2-2-4846 0 0,1 1-4731 0 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45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1 374 408 0 0,'0'0'1302'0'0,"0"0"-189"0"0,0 0 54 0 0,0 0 227 0 0,0 0 154 0 0,0 0-70 0 0,0 0-274 0 0,0 0-352 0 0,0 0-212 0 0,0 0-101 0 0,0 0-33 0 0,0 0 4 0 0,0 0-23 0 0,13 4 2930 0 0,40 15 1381 0 0,-31-15-4393 0 0,0 0-1 0 0,0-1 1 0 0,1-1 0 0 0,-1-1-1 0 0,0-1 1 0 0,0-1-1 0 0,1-1 1 0 0,14-4-405 0 0,106-30 1007 0 0,12-29-174 0 0,-148 62-776 0 0,0 1-1 0 0,0-1 1 0 0,0-1-1 0 0,-1 1 1 0 0,1-1-1 0 0,-1-1 0 0 0,0 1 1 0 0,-1-1-1 0 0,1 0 1 0 0,-1 0-1 0 0,0-1 1 0 0,0 1-1 0 0,0-1 0 0 0,-1 0 1 0 0,0 0-1 0 0,0-1 1 0 0,-1 1-1 0 0,0-1 1 0 0,0 0-1 0 0,0 0 1 0 0,-1 0-1 0 0,0 0 0 0 0,0 0 1 0 0,-1-1-1 0 0,0 0-56 0 0,-14-50 235 0 0,-20 12-208 0 0,-32 7 30 0 0,-113 24-122 0 0,87 39 95 0 0,80-20-35 0 0,0 0 0 0 0,0 1 0 0 0,1 0 0 0 0,-1 0 0 0 0,1 1 0 0 0,0 1 0 0 0,1 0 0 0 0,0 0 0 0 0,-5 5 5 0 0,-27 19 43 0 0,-43 68-53 0 0,77-87 20 0 0,2 0-1 0 0,0 1 1 0 0,0 0-1 0 0,1 0 1 0 0,1 1-1 0 0,0-1 1 0 0,0 1-1 0 0,2-1 1 0 0,0 1-1 0 0,0 0 1 0 0,1-1-1 0 0,2 11-9 0 0,-2-12 22 0 0,9 57 34 0 0,9-9 68 0 0,-13-52-91 0 0,0 0 0 0 0,1 0 0 0 0,0 0 1 0 0,0-1-1 0 0,1 0 0 0 0,0-1 0 0 0,0 1 0 0 0,1-1 0 0 0,-1-1 0 0 0,1 1 0 0 0,1-1 0 0 0,-1-1 0 0 0,1 1 0 0 0,-1-1 0 0 0,3 0-33 0 0,28 15 207 0 0,-25-11-144 0 0,1 0 0 0 0,1-1 0 0 0,-1-1-1 0 0,1 0 1 0 0,1-2 0 0 0,-1 1 0 0 0,0-2 0 0 0,1 0 0 0 0,0-1-1 0 0,15-1-62 0 0,96 0 382 0 0,-82-5-200 0 0,-33 0-555 0 0,-13 4 249 0 0,-3-3-1539 0 0,2 2-2930 0 0,1 1-4469 0 0,0 0-3193 0 0</inkml:trace>
  <inkml:trace contextRef="#ctx0" brushRef="#br0" timeOffset="2470.495">1122 420 1872 0 0,'0'0'2488'0'0,"0"0"-475"0"0,0 0-190 0 0,0 0-37 0 0,0 0-152 0 0,0 0-221 0 0,0 0-160 0 0,0 0-186 0 0,0 0-174 0 0,0 0-129 0 0,0 0-149 0 0,0 0-96 0 0,0 0-50 0 0,0 0-17 0 0,-2 20 3911 0 0,-96 130-1696 0 0,5-22-2220 0 0,89-120-412 0 0,0 0 1 0 0,0 1 0 0 0,1-1 0 0 0,0 1-1 0 0,0 0 1 0 0,1 0 0 0 0,0 0 0 0 0,0 0 0 0 0,1 0-1 0 0,1 1 1 0 0,0 3-36 0 0,32 21 331 0 0,53-22 334 0 0,39-15 167 0 0,-105-4-2429 0 0,-19 7 1042 0 0,-2-5-901 0 0,-2-2-6236 0 0,2 4 2192 0 0,0 2-5915 0 0</inkml:trace>
  <inkml:trace contextRef="#ctx0" brushRef="#br0" timeOffset="2774.447">750 648 5401 0 0,'0'0'1907'0'0,"0"0"-369"0"0,0 0-24 0 0,0 0 261 0 0,0 0 230 0 0,0 0-8 0 0,0 0-286 0 0,0 0-303 0 0,0 0-225 0 0,0 0-169 0 0,0 0-118 0 0,0 0-129 0 0,34 0-103 0 0,106 0-73 0 0,193 0 1750 0 0,-333 0-2659 0 0,0 0-229 0 0,0-3-1534 0 0,0 2-4036 0 0,0 1-5707 0 0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49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0 455 0 0 0,'0'0'1050'0'0,"0"0"485"0"0,0 0 408 0 0,0 0 241 0 0,0 0-46 0 0,0 0-302 0 0,0 0-387 0 0,0 0-348 0 0,0 0-230 0 0,0 0-113 0 0,0 0-65 0 0,0 0-28 0 0,6 8 3643 0 0,1-14 237 0 0,8-13-3789 0 0,-7 9-386 0 0,202-210 1314 0 0,-185 195-1498 0 0,-2-1 0 0 0,0-1 0 0 0,-2-1 0 0 0,-1-1-1 0 0,5-13-185 0 0,-7 12 206 0 0,-18 30-150 0 0,1 4 179 0 0,1 11-260 0 0,-1-4 54 0 0,52 106 173 0 0,-44-87-148 0 0,49 105 183 0 0,-57-134-260 0 0,0 1 0 0 0,0-1-1 0 0,-1 0 1 0 0,1 0 0 0 0,0 1-1 0 0,1-1 1 0 0,-1 0 0 0 0,0 0 0 0 0,0 0-1 0 0,0 0 1 0 0,1 0 0 0 0,-1 0 0 0 0,1 0-1 0 0,-1-1 1 0 0,0 1 0 0 0,1 0 0 0 0,-1-1-1 0 0,1 1 1 0 0,0-1 0 0 0,-1 0-1 0 0,1 1 1 0 0,-1-1 0 0 0,1 0 0 0 0,0 0-1 0 0,-1 0 1 0 0,1 0 0 0 0,-1 0 0 0 0,1 0-1 0 0,0-1 1 0 0,-1 1 0 0 0,1 0 0 0 0,-1-1-1 0 0,1 1 1 0 0,-1-1 0 0 0,1 0-1 0 0,0 0 25 0 0,8-14-2705 0 0,-6 4-4832 0 0,-3 6-4987 0 0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07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91 12027 0 0,'0'0'1216'0'0,"0"0"-112"0"0,0 0 56 0 0,0 0 115 0 0,0 0 7 0 0,0 0-158 0 0,0 0-272 0 0,0 0-281 0 0,-34 26-176 0 0,-103 84-132 0 0,87-54-19 0 0,47-45-184 0 0,1-7-34 0 0,1 1 0 0 0,-1-1 0 0 0,1 1 0 0 0,0 0 0 0 0,0-1 0 0 0,1 1 0 0 0,-1 0 0 0 0,1-1 1 0 0,0 1-1 0 0,0 0 0 0 0,1 0 0 0 0,-1-1 0 0 0,1 1 0 0 0,0 0 0 0 0,1-1 0 0 0,-1 1 0 0 0,1-1 1 0 0,0 0-1 0 0,0 1 0 0 0,0-1 0 0 0,0 0 0 0 0,1 0 0 0 0,-1 0 0 0 0,1 0 0 0 0,0-1 0 0 0,1 1 0 0 0,-1-1 1 0 0,1 0-1 0 0,-1 0 0 0 0,1 0 0 0 0,0 0 0 0 0,0-1 0 0 0,3 2-26 0 0,3 1 104 0 0,0-1 0 0 0,0 0 0 0 0,0 0 0 0 0,1-1 0 0 0,0 0 0 0 0,-1-1 0 0 0,1-1 0 0 0,0 1 0 0 0,0-2 0 0 0,0 1 0 0 0,0-2 0 0 0,0 1 0 0 0,0-2 0 0 0,0 1 0 0 0,0-1 0 0 0,-1-1 1 0 0,1 0-1 0 0,-1-1 0 0 0,1 1 0 0 0,-1-2 0 0 0,0 0 0 0 0,-1 0 0 0 0,1-1 0 0 0,-1 0 0 0 0,0 0 0 0 0,-1-1 0 0 0,0 0 0 0 0,0-1 0 0 0,0 0 0 0 0,-1 0 0 0 0,0-1 0 0 0,0 0 0 0 0,-1 0 0 0 0,0 0 0 0 0,-1-1 0 0 0,0 0 0 0 0,-1 0 0 0 0,0 0 0 0 0,0 0 0 0 0,-1-1 0 0 0,-1 0 0 0 0,1 0 0 0 0,-1-5-104 0 0,-1 9-58 0 0,-1 1 0 0 0,1-1 1 0 0,-1 1-1 0 0,0-1 0 0 0,-1 1 0 0 0,0 0 0 0 0,0-1 1 0 0,0 1-1 0 0,-1 0 0 0 0,0 0 0 0 0,0 0 0 0 0,0 0 1 0 0,-1 0-1 0 0,0 0 0 0 0,0 1 0 0 0,-1-1 0 0 0,1 1 1 0 0,-1 0-1 0 0,0 0 0 0 0,-1 0 0 0 0,1 0 0 0 0,-1 1 1 0 0,0 0-1 0 0,0 0 0 0 0,0 0 0 0 0,-1 1 0 0 0,1 0 1 0 0,-1 0-1 0 0,0 0 0 0 0,0 0 0 0 0,0 1 0 0 0,-2-1 58 0 0,-31-2-1963 0 0,12 7-4809 0 0,12 1-4997 0 0</inkml:trace>
  <inkml:trace contextRef="#ctx0" brushRef="#br0" timeOffset="494.12">847 10 7658 0 0,'0'0'2411'0'0,"0"0"-284"0"0,0 0-121 0 0,0 0-174 0 0,0 0-314 0 0,0 0-234 0 0,0 0-285 0 0,0 0-216 0 0,0 0-164 0 0,0 0-135 0 0,0 0-90 0 0,0 0-80 0 0,0 0-17 0 0,-6-2 2 0 0,-23-5-22 0 0,26 6-219 0 0,0 1 0 0 0,0 1-1 0 0,-1-1 1 0 0,1 0 0 0 0,0 1 0 0 0,0 0-1 0 0,0 0 1 0 0,0 0 0 0 0,0 0-1 0 0,0 0 1 0 0,0 0 0 0 0,0 1-1 0 0,0-1 1 0 0,1 1 0 0 0,-1 0 0 0 0,1 0-1 0 0,-1 0 1 0 0,1 0 0 0 0,-1 1-1 0 0,1 0-57 0 0,-7 4 180 0 0,-91 69 413 0 0,99-75-596 0 0,-1 0 0 0 0,1 0 0 0 0,-1 0 0 0 0,1 1 0 0 0,-1-1 0 0 0,1 1 0 0 0,0-1-1 0 0,0 1 1 0 0,0-1 0 0 0,0 1 0 0 0,0 0 0 0 0,0-1 0 0 0,0 1 0 0 0,1 0 0 0 0,-1 0-1 0 0,1-1 1 0 0,-1 1 0 0 0,1 0 0 0 0,-1 0 0 0 0,1 0 0 0 0,0 0 0 0 0,0 0 0 0 0,0 0-1 0 0,0 0 1 0 0,1 0 0 0 0,-1-1 0 0 0,0 1 0 0 0,1 0 0 0 0,-1 0 0 0 0,1 0 0 0 0,0 0-1 0 0,-1-1 1 0 0,1 1 0 0 0,0 0 0 0 0,0-1 0 0 0,0 1 0 0 0,0-1 0 0 0,1 2 3 0 0,46 27-36 0 0,44 24-68 0 0,-89-50 115 0 0,0 0 0 0 0,-1 0 1 0 0,1 0-1 0 0,-1 1 1 0 0,0-1-1 0 0,0 1 0 0 0,0-1 1 0 0,-1 1-1 0 0,1 0 0 0 0,-1-1 1 0 0,0 1-1 0 0,-1 0 0 0 0,1 0 1 0 0,-1 0-1 0 0,0 0 1 0 0,0 0-1 0 0,-1 0 0 0 0,1-1 1 0 0,-1 2-12 0 0,-1 0 35 0 0,0-1 1 0 0,0 0 0 0 0,0 0 0 0 0,-1 1 0 0 0,1-1-1 0 0,-1-1 1 0 0,0 1 0 0 0,-1 0 0 0 0,1-1 0 0 0,-1 0-1 0 0,0 0 1 0 0,0 0 0 0 0,-1 0 0 0 0,1 0-36 0 0,-12 12 134 0 0,5-7-103 0 0,0-1 0 0 0,0 0 0 0 0,-1 0 0 0 0,0-1 0 0 0,-1 0 0 0 0,1-1 0 0 0,-1-1 0 0 0,-1 0 0 0 0,1-1 0 0 0,0 0 0 0 0,-8 0-31 0 0,5-6-1175 0 0,14-10-7399 0 0,2 8-3191 0 0</inkml:trace>
  <inkml:trace contextRef="#ctx0" brushRef="#br0" timeOffset="878.838">1325 60 10378 0 0,'0'0'5213'0'0,"0"0"-3106"0"0,0 0-960 0 0,0 0-56 0 0,0 0-59 0 0,0 0-81 0 0,0 0-134 0 0,0 0-207 0 0,0 0-196 0 0,0 0-133 0 0,0 0-83 0 0,-31 33-74 0 0,-98 103-31 0 0,77-59 11 0 0,49-65-85 0 0,0-4-19 0 0,0 0 0 0 0,1 0 0 0 0,0-1 0 0 0,0 1 1 0 0,0 1-1 0 0,1-1 0 0 0,0 0 0 0 0,1 0 0 0 0,0 0 1 0 0,0 1-1 0 0,1-1 0 0 0,0 0 0 0 0,0 0 0 0 0,1 0 0 0 0,0 0 1 0 0,1 0-1 0 0,-1 0 0 0 0,1-1 0 0 0,1 1 0 0 0,0-1 1 0 0,0 0-1 0 0,0 0 0 0 0,1 0 0 0 0,0-1 0 0 0,0 1 1 0 0,1-1-1 0 0,-1 0 0 0 0,7 4 0 0 0,0-4 80 0 0,0-1 0 0 0,1 0 0 0 0,0-1 0 0 0,-1 0 0 0 0,1-1 0 0 0,0-1 0 0 0,0 0 0 0 0,1-1 0 0 0,-1 0 0 0 0,0-1 0 0 0,1 0 0 0 0,-1-1 0 0 0,0-1 0 0 0,0 0 0 0 0,0-1 0 0 0,0 0 0 0 0,0-1 0 0 0,-1 0 0 0 0,1-1 0 0 0,-1-1 0 0 0,-1 0 0 0 0,1 0 0 0 0,-1-1 0 0 0,0-1 0 0 0,0 1 0 0 0,-1-2 0 0 0,0 0 0 0 0,2-3-80 0 0,-1 1 50 0 0,0-1-1 0 0,-1-1 1 0 0,0 0-1 0 0,-1 0 0 0 0,-1 0 1 0 0,0-1-1 0 0,-1-1 1 0 0,0 1-1 0 0,-1-1 1 0 0,-1 0-1 0 0,0-1 0 0 0,-1 1 1 0 0,-1-1-1 0 0,0 0 1 0 0,-2 0-1 0 0,1 0 0 0 0,-2 0 1 0 0,0 0-1 0 0,-1 0 1 0 0,-2-9-50 0 0,1 17-26 0 0,0 1 0 0 0,0-1 1 0 0,-1 1-1 0 0,0-1 0 0 0,-1 1 1 0 0,0 0-1 0 0,0 0 0 0 0,0 0 1 0 0,-1 1-1 0 0,0-1 0 0 0,0 1 1 0 0,-1 0-1 0 0,1 1 0 0 0,-1-1 0 0 0,-1 1 1 0 0,1 0-1 0 0,-1 1 0 0 0,0 0 1 0 0,0 0-1 0 0,0 0 0 0 0,0 1 1 0 0,-1 0-1 0 0,1 0 0 0 0,-1 1 1 0 0,0 0-1 0 0,0 0 0 0 0,-5 0 26 0 0,0 0-334 0 0,1 1 0 0 0,0 0 0 0 0,-1 1-1 0 0,1 0 1 0 0,-1 1 0 0 0,1 0-1 0 0,-1 1 1 0 0,1 1 0 0 0,0 0 0 0 0,0 0-1 0 0,-5 4 335 0 0,-21 9-3174 0 0,13-2-3455 0 0,3 1-5266 0 0</inkml:trace>
  <inkml:trace contextRef="#ctx0" brushRef="#br0" timeOffset="1260.897">1098 361 10106 0 0,'0'0'4693'0'0,"0"0"-2451"0"0,0 0-887 0 0,0 0-167 0 0,0 0-46 0 0,0 0-61 0 0,0 0-167 0 0,0 0-229 0 0,0 0-141 0 0,0 0-66 0 0,0 0-79 0 0,0 0-45 0 0,0 0-75 0 0,21-19-60 0 0,68-57-44 0 0,-30 40 130 0 0,-55 35-303 0 0,0 0 0 0 0,1 0 0 0 0,-1 0 0 0 0,1 1 0 0 0,0-1 0 0 0,-1 1 0 0 0,1 0 0 0 0,-1 1 0 0 0,1-1 0 0 0,-1 1 1 0 0,1 0-1 0 0,-1 0 0 0 0,1 0 0 0 0,-1 0 0 0 0,0 1 0 0 0,1 0 0 0 0,-1 0 0 0 0,0 0 0 0 0,0 0 0 0 0,0 1 0 0 0,-1 0 0 0 0,1-1 0 0 0,-1 1 0 0 0,1 1 0 0 0,-1-1 0 0 0,0 0 0 0 0,0 1 0 0 0,0-1 1 0 0,-1 1-1 0 0,1 0 0 0 0,-1 0 0 0 0,0 1-2 0 0,29 27 65 0 0,-22-25 53 0 0,1-1 1 0 0,0 0 0 0 0,0-1 0 0 0,0 0-1 0 0,0 0 1 0 0,1-1 0 0 0,0-1 0 0 0,0 0 0 0 0,0 0-1 0 0,0-1 1 0 0,0-1 0 0 0,0 0 0 0 0,1 0-1 0 0,-1-1 1 0 0,0 0 0 0 0,4-1-119 0 0,-15 1 8 0 0,0 0-7 0 0,0 0-25 0 0,0 0-13 0 0,0 0-56 0 0,0 0-53 0 0,1 0-550 0 0,3 0-498 0 0,-3 0-7034 0 0,1 0-4288 0 0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39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29 9418 0 0,'0'0'2370'0'0,"0"0"-208"0"0,0 0-157 0 0,0 0-148 0 0,0 0-221 0 0,0 0-376 0 0,0 0-402 0 0,0 0-285 0 0,0 0-153 0 0,0 0-51 0 0,0 0-40 0 0,0 0-61 0 0,0 0-47 0 0,-5 4-18 0 0,-36 37 725 0 0,64-78 995 0 0,-13 20-1540 0 0,-24 18 275 0 0,10 1-871 0 0,-23 16-10 0 0,23 1-3297 0 0,13-15-6914 0 0,-4-1-1705 0 0</inkml:trace>
  <inkml:trace contextRef="#ctx0" brushRef="#br0" timeOffset="395.663">335 6 7258 0 0,'0'0'3395'0'0,"0"0"-920"0"0,0 0-256 0 0,0 0-116 0 0,0 0-264 0 0,0 0-317 0 0,0 0-368 0 0,0 0-321 0 0,0 0-195 0 0,0 0-112 0 0,0 0-63 0 0,0 0-39 0 0,0 0-68 0 0,-2-1-92 0 0,0 1-246 0 0,0 0 0 0 0,-1 0 0 0 0,1 0 0 0 0,0 0-1 0 0,-1 1 1 0 0,1-1 0 0 0,0 1 0 0 0,0-1 0 0 0,0 1-1 0 0,-1 0 1 0 0,1 0 0 0 0,0 0 0 0 0,0 0 0 0 0,0 0-1 0 0,0 1 1 0 0,1-1 0 0 0,-1 0 0 0 0,0 1 0 0 0,0-1-1 0 0,1 1 1 0 0,-1 0 0 0 0,1 0 0 0 0,-1 0-18 0 0,2-1-24 0 0,0-1 5 0 0,0 0 22 0 0,0 0-12 0 0,0 0 23 0 0,0 0-2 0 0,0 0-24 0 0,0 0-12 0 0,0 0-8 0 0,21-16 302 0 0,-18 12-935 0 0,7-4 1997 0 0,-7 7-3768 0 0,-1 2-3550 0 0,2 0-5796 0 0</inkml:trace>
  <inkml:trace contextRef="#ctx0" brushRef="#br0" timeOffset="11074.814">289 60 0 0 0,'0'0'131'0'0,"0"0"403"0"0,0 0 151 0 0,0 0 73 0 0,0 0 71 0 0,0 0 41 0 0,0 0-12 0 0,0 0-69 0 0,0 0-40 0 0,0-7-67 0 0,0-25 1399 0 0,-2 37 5499 0 0,-3 3-5547 0 0,-7 14-2280 0 0,12-22 318 0 0,0-1-1 0 0,1 1 1 0 0,-1 0 0 0 0,0-1 0 0 0,0 1 0 0 0,1-1-1 0 0,-1 1 1 0 0,0-1 0 0 0,1 1 0 0 0,-1 0-1 0 0,0-1 1 0 0,1 1 0 0 0,-1 0 0 0 0,1-1 0 0 0,-1 1-1 0 0,0 0 1 0 0,1 0 0 0 0,-1-1 0 0 0,1 1-1 0 0,-1 0 1 0 0,1 0 0 0 0,-1 0 0 0 0,1-1 0 0 0,-1 1-1 0 0,1 0 1 0 0,-1 0 0 0 0,1 0 0 0 0,-1 0-1 0 0,1 0 1 0 0,-1 0 0 0 0,1 0 0 0 0,-1 0-1 0 0,1 0 1 0 0,-1 1 0 0 0,1-1 0 0 0,-1 0 0 0 0,1 0-1 0 0,-1 0 1 0 0,1 1 0 0 0,-1-1 0 0 0,1 0-1 0 0,-1 0 1 0 0,1 1 0 0 0,-1-1 0 0 0,0 0 0 0 0,1 1-1 0 0,-1-1 1 0 0,0 0 0 0 0,1 1 0 0 0,-1-1-1 0 0,0 1 1 0 0,1-1 0 0 0,-1 1 0 0 0,0-1 0 0 0,0 0-1 0 0,0 1 1 0 0,1-1 0 0 0,-1 1 0 0 0,0-1-1 0 0,0 1 1 0 0,0-1 0 0 0,0 1 0 0 0,0 0-71 0 0,7-6-257 0 0,21-32 1335 0 0,-28 36-969 0 0,0 1 19 0 0,0 0-7 0 0,0 0 17 0 0,0 0-6 0 0,-22 9-99 0 0,10 1-60 0 0,-16 36 33 0 0,28-45 7 0 0,0-1-9 0 0,0 0 30 0 0,0 0 7 0 0,0 0-9 0 0,0 0 39 0 0,0 0 17 0 0,0 0 16 0 0,0 0 44 0 0,0 0 22 0 0,0 0-27 0 0,0 0-14 0 0,0 0-10 0 0,0 0-39 0 0,0 0-16 0 0,1-3 134 0 0,0 2-7963 0 0,-1 1-3631 0 0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53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1 355 1984 0 0,'0'0'1427'0'0,"0"0"50"0"0,0 0 162 0 0,0 0 30 0 0,0 0-170 0 0,0 0-322 0 0,0 0-342 0 0,0 0-269 0 0,0 0-112 0 0,0 0 2 0 0,0 0 25 0 0,6 4 3327 0 0,168-6 1244 0 0,87-15-3192 0 0,-159 4-1417 0 0,258-17 449 0 0,-360 30-886 0 0,0 0 8 0 0,0 0 23 0 0,0 0 18 0 0,0 0 6 0 0,0 0 2 0 0,0 0 18 0 0,0 0-5 0 0,0 0-17 0 0,0 0 5 0 0,0 0-36 0 0,0 0-8 0 0,0 0-9 0 0,0 0-6 0 0,0 0-4 0 0,0 0 14 0 0,0 0-28 0 0,0 0 17 0 0,0 0-14 0 0,0 0-19 0 0,0 0 14 0 0,0 0 1 0 0,0 0-13 0 0,-22 0-965 0 0,-7 0-1122 0 0,8 0-6380 0 0,12 0-2876 0 0</inkml:trace>
  <inkml:trace contextRef="#ctx0" brushRef="#br0" timeOffset="802.92">565 0 6585 0 0,'0'0'1907'0'0,"0"0"-174"0"0,0 0-33 0 0,0 0-50 0 0,0 0-43 0 0,0 0-112 0 0,0 0-278 0 0,0 0-276 0 0,0 0-240 0 0,0 0-170 0 0,0 0-98 0 0,0 0-19 0 0,0 0-14 0 0,-3 1-17 0 0,3-1-332 0 0,-1 0 0 0 0,0 0 0 0 0,1 1 0 0 0,-1-1 0 0 0,0 0 1 0 0,1 1-1 0 0,-1-1 0 0 0,0 0 0 0 0,1 1 0 0 0,-1-1 0 0 0,1 1 1 0 0,-1-1-1 0 0,0 1 0 0 0,1-1 0 0 0,-1 1 0 0 0,1-1 0 0 0,0 1 1 0 0,-1-1-1 0 0,1 1 0 0 0,-1 0 0 0 0,1-1 0 0 0,0 1 0 0 0,-1 0 1 0 0,1-1-1 0 0,0 1 0 0 0,0 0 0 0 0,0 0 0 0 0,0-1 0 0 0,0 1 1 0 0,-1 0-1 0 0,1-1 0 0 0,0 1 0 0 0,1 0 0 0 0,-1 0 0 0 0,0-1 1 0 0,0 1-1 0 0,0 0 0 0 0,0 0 0 0 0,0-1 0 0 0,1 1 0 0 0,-1 0 1 0 0,0-1-1 0 0,1 1 0 0 0,-1 0 0 0 0,0-1 0 0 0,1 1 0 0 0,-1-1 1 0 0,1 1-1 0 0,-1-1 0 0 0,1 1 0 0 0,-1-1 0 0 0,1 1-51 0 0,6 20 318 0 0,-2-1 0 0 0,-1 1-1 0 0,0 0 1 0 0,-1 1 0 0 0,-2-1-1 0 0,0 0 1 0 0,-1 1 0 0 0,-3 15-318 0 0,3-19 105 0 0,-50 319 598 0 0,57-251-624 0 0,-6-84-65 0 0,-1 0 0 0 0,0 0 0 0 0,1 0-1 0 0,-1 0 1 0 0,0 0 0 0 0,0 0 0 0 0,0 0 0 0 0,0 0 0 0 0,-1 0 0 0 0,1 0 0 0 0,-1 0 0 0 0,1 0-1 0 0,-1-1 1 0 0,1 1 0 0 0,-1 0 0 0 0,0 0 0 0 0,0 0 0 0 0,0-1 0 0 0,0 1 0 0 0,0 0-1 0 0,-1-1 1 0 0,1 1 0 0 0,0-1 0 0 0,-1 1 0 0 0,1-1 0 0 0,-1 0 0 0 0,1 1 0 0 0,-1-1 0 0 0,0 0-14 0 0,-15 21-50 0 0,-4 19 50 0 0,21-40-20 0 0,0-1 8 0 0,0 0 0 0 0,0 0 27 0 0,0 0-26 0 0,0 0-22 0 0,0 0-11 0 0,0 0 27 0 0,0 0 2 0 0,0 0 6 0 0,0 0 23 0 0,0 0-16 0 0,0-23-1793 0 0,2-4-1901 0 0,-1 16-2965 0 0,0 7-5035 0 0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3:06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0 1088 0 0,'0'0'2159'0'0,"0"0"-281"0"0,0 0-124 0 0,0 0 50 0 0,0 0-86 0 0,0 0-240 0 0,0 0-200 0 0,0 0-211 0 0,0 0-209 0 0,0 0-189 0 0,0 0-118 0 0,-3 1-45 0 0,-6 2 1588 0 0,24-2 2919 0 0,5 0-2250 0 0,-9 0-3922 0 0,92 0 1950 0 0,-100-1-775 0 0,-1 0 1 0 0,0 0-1 0 0,0 1 1 0 0,1-1-1 0 0,-1 1 1 0 0,0-1-1 0 0,0 1 1 0 0,0 0-1 0 0,1-1 1 0 0,-1 1-1 0 0,0 1 1 0 0,0-1-1 0 0,0 0 1 0 0,-1 0-1 0 0,1 1 1 0 0,0-1 0 0 0,0 1-1 0 0,-1-1 1 0 0,1 1-1 0 0,-1 0 1 0 0,1 0-1 0 0,-1 0 1 0 0,0-1-1 0 0,0 1 1 0 0,0 0-1 0 0,0 1 1 0 0,0-1-1 0 0,0 0 1 0 0,0 0-1 0 0,-1 0 1 0 0,1 0-1 0 0,-1 1 1 0 0,0-1-1 0 0,1 0 1 0 0,-1 1 0 0 0,0-1-1 0 0,-1 0 1 0 0,1 0-1 0 0,0 1 1 0 0,0-1-1 0 0,-1 0 1 0 0,0 0-1 0 0,1 1 1 0 0,-1-1-1 0 0,0 0 1 0 0,0 0-17 0 0,-2 6 43 0 0,0-1 0 0 0,-1 1 1 0 0,0-1-1 0 0,0 0 0 0 0,-1-1 1 0 0,0 1-1 0 0,0-1 0 0 0,0 0 1 0 0,-1 0-1 0 0,0 0 0 0 0,0-1 1 0 0,-3 2-44 0 0,-11 11 59 0 0,-23 22 22 0 0,42-39-73 0 0,1 1 0 0 0,0 0 0 0 0,0 0 0 0 0,0 0 0 0 0,0 0 0 0 0,0 0 0 0 0,1 0-1 0 0,-1 0 1 0 0,0 0 0 0 0,1-1 0 0 0,-1 1 0 0 0,1 0 0 0 0,0 0 0 0 0,0 0 0 0 0,0-1 0 0 0,0 1 0 0 0,0 0 0 0 0,0-1 0 0 0,0 1 0 0 0,0-1 0 0 0,1 1 0 0 0,-1-1 0 0 0,0 0 0 0 0,1 0 0 0 0,-1 1-1 0 0,1-1 1 0 0,0 0 0 0 0,-1 0 0 0 0,1-1 0 0 0,0 1 0 0 0,0 0 0 0 0,-1 0 0 0 0,1-1 0 0 0,0 1 0 0 0,0-1 0 0 0,0 0 0 0 0,0 1 0 0 0,0-1 0 0 0,0 0 0 0 0,-1 0 0 0 0,1 0 0 0 0,0-1-1 0 0,0 1 1 0 0,0 0 0 0 0,0-1 0 0 0,1 1-8 0 0,114-12 1003 0 0,-80 8-712 0 0,-37 4-242 0 0,0 0-29 0 0,0 0-17 0 0,0 0 16 0 0,0 0-18 0 0,0 0 8 0 0,0 0 11 0 0,0 0-28 0 0,0 0-8 0 0,0 0 0 0 0,0 0-1 0 0,0 0-3 0 0,0 0 1 0 0,0 0-37 0 0,0 0-40 0 0,0 0-18 0 0,0 0-58 0 0,0-9-3576 0 0,0 3-4635 0 0,2 6-3941 0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57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1821 31 5393 0 0,'0'0'2591'0'0,"0"0"-421"0"0,0 0-112 0 0,0 0-55 0 0,0 0-143 0 0,0 0-183 0 0,0 0-305 0 0,0 0-254 0 0,0 0-215 0 0,0 0-201 0 0,0 0-126 0 0,0 0-54 0 0,0 0-61 0 0,-3 0-39 0 0,-44 15 1061 0 0,55-22 983 0 0,36-31-2190 0 0,-124 80 680 0 0,80-35-901 0 0,30-12 41 0 0,-15 3-63 0 0,-14 2-17 0 0,-1 0 12 0 0,0 0-8 0 0,0 0-28 0 0,0 0-16 0 0,-24 19-572 0 0,27-12-1950 0 0,0-3-2539 0 0,-1-4-6951 0 0</inkml:trace>
  <inkml:trace contextRef="#ctx0" brushRef="#br0" timeOffset="-2102.876">336 748 1648 0 0,'0'0'2709'0'0,"0"0"-1279"0"0,0 0-637 0 0,0 0-115 0 0,0 0 239 0 0,0 0 377 0 0,0 0 286 0 0,0 0 66 0 0,0 0-205 0 0,0 0-247 0 0,0 0-195 0 0,0 0-119 0 0,13 15-77 0 0,40 49-82 0 0,-50-61-626 0 0,0 1 0 0 0,1-1 0 0 0,-1 0 0 0 0,1 1-1 0 0,-1-2 1 0 0,1 1 0 0 0,0 0 0 0 0,0-1 0 0 0,0 0 0 0 0,1 0-1 0 0,-1 0 1 0 0,0 0 0 0 0,1-1 0 0 0,-1 1 0 0 0,4-1-95 0 0,12 5 339 0 0,11 3 195 0 0,1-2 0 0 0,0-1 0 0 0,1-1 0 0 0,-1-2 0 0 0,1-1 0 0 0,-1-2 0 0 0,32-3-534 0 0,-51 2 91 0 0,0-2 0 0 0,0 0 0 0 0,0 0 0 0 0,0-1 1 0 0,-1 0-1 0 0,1-1 0 0 0,-1-1 0 0 0,-1 0 0 0 0,1-1 0 0 0,-1 0 0 0 0,0 0 0 0 0,0-1 0 0 0,-1-1 0 0 0,0 0 0 0 0,-1 0 0 0 0,0-1 1 0 0,0 0-1 0 0,-1 0 0 0 0,0-1 0 0 0,-1 0 0 0 0,-1-1 0 0 0,1 1 0 0 0,-2-1 0 0 0,0-1 0 0 0,0 1 0 0 0,-1-1 0 0 0,0 0 0 0 0,-2 0 0 0 0,1 0 1 0 0,-1 0-1 0 0,-1 0 0 0 0,-1 0 0 0 0,1 0 0 0 0,-3-11-91 0 0,1 17-9 0 0,0-1 0 0 0,-1 1-1 0 0,0 0 1 0 0,-1 0 0 0 0,1 0 0 0 0,-1 0 0 0 0,-1 1 0 0 0,1-1 0 0 0,-1 1 0 0 0,0 0 0 0 0,-1 0-1 0 0,1 0 1 0 0,-1 0 0 0 0,0 1 0 0 0,-1 0 0 0 0,1 0 0 0 0,-1 0 0 0 0,0 1 0 0 0,0 0-1 0 0,0 0 1 0 0,-1 0 0 0 0,0 1 0 0 0,1 0 0 0 0,-3 0 9 0 0,-2-2-28 0 0,0 1 1 0 0,-1 0-1 0 0,0 1 0 0 0,0 0 0 0 0,0 1 1 0 0,0 0-1 0 0,0 1 0 0 0,0 1 1 0 0,0 0-1 0 0,0 0 0 0 0,-1 1 0 0 0,1 1 1 0 0,0 0-1 0 0,-7 2 28 0 0,3 3-1 0 0,0 1 0 0 0,0 0 0 0 0,0 1-1 0 0,1 1 1 0 0,1 0 0 0 0,0 1 0 0 0,0 1 0 0 0,1 0-1 0 0,0 1 1 0 0,2 0 0 0 0,-1 1 0 0 0,1 0 0 0 0,1 1 0 0 0,1 0-1 0 0,0 1 1 0 0,1 0 0 0 0,0 0 0 0 0,2 0 0 0 0,0 1 0 0 0,0 0-1 0 0,2 1 1 0 0,0-1 0 0 0,1 1 0 0 0,1 0 0 0 0,0 16 1 0 0,-34 319 400 0 0,29-292-288 0 0,-3 0 1 0 0,-3-1-1 0 0,-2-1 0 0 0,-7 13-112 0 0,15-58 17 0 0,-1 1-1 0 0,-1-1 1 0 0,0-1-1 0 0,-1 1 0 0 0,0-2 1 0 0,-1 1-1 0 0,0-1 1 0 0,-1-1-1 0 0,0 0 1 0 0,-1-1-1 0 0,0 0 1 0 0,-1-1-1 0 0,0-1 1 0 0,-1 0-1 0 0,1-1 0 0 0,-1 0 1 0 0,-1-1-1 0 0,-3 0-16 0 0,-113 13-160 0 0,130-19 108 0 0,1-1-1 0 0,-1 1 0 0 0,1-1 1 0 0,0 0-1 0 0,-1 0 0 0 0,1 1 1 0 0,0-1-1 0 0,0 0 1 0 0,0 0-1 0 0,0 0 0 0 0,0 0 1 0 0,0-1-1 0 0,0 1 0 0 0,0 0 1 0 0,0 0-1 0 0,0-1 1 0 0,0 1-1 0 0,1 0 0 0 0,-1-1 1 0 0,1 1-1 0 0,-1 0 0 0 0,1-1 1 0 0,0 1-1 0 0,-1-1 1 0 0,1 1-1 0 0,0-1 0 0 0,0 1 1 0 0,0-1-1 0 0,0 1 0 0 0,0-1 1 0 0,0 1-1 0 0,0-1 1 0 0,1 1-1 0 0,-1-1 0 0 0,0 1 1 0 0,1-1-1 0 0,0 1 0 0 0,-1 0 1 0 0,1-1-1 0 0,0 1 1 0 0,-1 0-1 0 0,1-1 0 0 0,0 1 1 0 0,0 0-1 0 0,0 0 0 0 0,0 0 1 0 0,0 0-1 0 0,0 0 1 0 0,1 0-1 0 0,-1 0 0 0 0,0 0 1 0 0,0 0 52 0 0,13-13-823 0 0,22-24-4698 0 0,-24 26-2788 0 0</inkml:trace>
  <inkml:trace contextRef="#ctx0" brushRef="#br0" timeOffset="-1283.924">1602 517 640 0 0,'0'0'3425'0'0,"0"0"-1590"0"0,0 0-455 0 0,0 0 94 0 0,0 0 133 0 0,0 0 63 0 0,0 0-101 0 0,0 0-208 0 0,0 0-269 0 0,0 0-203 0 0,0 0-169 0 0,0 0-119 0 0,0 0-57 0 0,-21 7-64 0 0,-64 23-39 0 0,82-29-391 0 0,-1 0-1 0 0,0 0 0 0 0,1 1 0 0 0,-1-1 1 0 0,1 1-1 0 0,0 0 0 0 0,-1 0 1 0 0,1 0-1 0 0,0 1 0 0 0,0-1 1 0 0,1 1-1 0 0,-1-1 0 0 0,0 1 1 0 0,1 0-1 0 0,-1 0 0 0 0,1 0 1 0 0,0 0-1 0 0,-1 2-49 0 0,-6 10 199 0 0,-5 5-48 0 0,0 1-1 0 0,2 0 0 0 0,0 1 1 0 0,1 0-1 0 0,1 1 0 0 0,2 0 1 0 0,0 0-1 0 0,1 1 1 0 0,2 0-1 0 0,0 0 0 0 0,2 1 1 0 0,0-1-1 0 0,2 3-150 0 0,2-19 47 0 0,0 0-1 0 0,0 0 0 0 0,1 0 1 0 0,1 0-1 0 0,-1 0 0 0 0,1-1 1 0 0,1 1-1 0 0,-1-1 1 0 0,1 0-1 0 0,0 0 0 0 0,1 0 1 0 0,0 0-1 0 0,0-1 0 0 0,0 0 1 0 0,1 0-1 0 0,0 0 1 0 0,0-1-1 0 0,1 0 0 0 0,-1 0 1 0 0,1 0-1 0 0,0-1 0 0 0,0 0 1 0 0,1-1-1 0 0,-1 1 0 0 0,1-1 1 0 0,0-1-1 0 0,-1 1 1 0 0,1-2-1 0 0,0 1 0 0 0,0-1 1 0 0,1 0-1 0 0,-1 0 0 0 0,0-1 1 0 0,0 0-1 0 0,7-2-46 0 0,5 3 175 0 0,1-1-1 0 0,-1-1 0 0 0,1 0 1 0 0,0-2-1 0 0,-1-1 0 0 0,0 0 1 0 0,0-1-1 0 0,0-2 0 0 0,-1 0 1 0 0,0-1-1 0 0,0 0 0 0 0,-1-2 1 0 0,0 0-1 0 0,-1-1 0 0 0,0-1 1 0 0,0-1-1 0 0,-1 0 1 0 0,-1-1-1 0 0,0-1-174 0 0,18-22 212 0 0,-2-1-1 0 0,-1-2 1 0 0,-3 0 0 0 0,23-44-212 0 0,-46 76-6 0 0,1 0 0 0 0,-1-1 0 0 0,0 1 1 0 0,0-1-1 0 0,-1 0 0 0 0,-1 0 0 0 0,1 0 0 0 0,-1-1 1 0 0,-1 1-1 0 0,0 0 0 0 0,0-1 0 0 0,-1 1 0 0 0,0-1 1 0 0,-1 1-1 0 0,0-1 0 0 0,0 1 0 0 0,-1-1 0 0 0,0 1 1 0 0,-1 0-1 0 0,0 0 0 0 0,0 0 0 0 0,-1 0 1 0 0,0 1-1 0 0,0-1 0 0 0,-1 1 0 0 0,-1 0 0 0 0,1 1 1 0 0,-1-1-1 0 0,0 1 0 0 0,-1 0 0 0 0,0 1 0 0 0,-2-2 6 0 0,-5-1-66 0 0,0 1 0 0 0,-1 1 0 0 0,0 0 0 0 0,0 1-1 0 0,0 0 1 0 0,-1 1 0 0 0,0 1 0 0 0,0 1 0 0 0,0 0-1 0 0,0 1 1 0 0,-1 1 0 0 0,1 1 0 0 0,-1 0 0 0 0,1 1-1 0 0,0 0 1 0 0,-5 2 66 0 0,-19 4-425 0 0,0 2 0 0 0,1 2 0 0 0,1 1 1 0 0,-1 2-1 0 0,2 1 0 0 0,-2 3 425 0 0,-43 27-2218 0 0,30-10-4217 0 0,29-18-5046 0 0</inkml:trace>
  <inkml:trace contextRef="#ctx0" brushRef="#br0" timeOffset="-918.205">1367 898 4001 0 0,'0'0'1762'0'0,"0"0"-233"0"0,0 0 18 0 0,0 0 34 0 0,0 0-40 0 0,0 0-104 0 0,0 0-151 0 0,0 0-103 0 0,0 0-96 0 0,0 0-108 0 0,0 0-136 0 0,0 0-150 0 0,0 0-107 0 0,1-17-106 0 0,7-52-51 0 0,-8 66-382 0 0,1-1 0 0 0,0 1 0 0 0,-1 0 0 0 0,1 0 0 0 0,0-1 0 0 0,1 1 0 0 0,-1 0 0 0 0,0 0 0 0 0,1 0 0 0 0,0 1-1 0 0,0-1 1 0 0,-1 0 0 0 0,2 0 0 0 0,-1 1 0 0 0,0 0 0 0 0,0-1 0 0 0,1 1 0 0 0,0 0 0 0 0,-1 0 0 0 0,1 0-1 0 0,0 0 1 0 0,1 0-47 0 0,11-8 198 0 0,1-1-9 0 0,1 1 0 0 0,0 1 0 0 0,1 0 0 0 0,0 1 0 0 0,1 1 0 0 0,-1 1 0 0 0,1 1 0 0 0,14-3-189 0 0,-18 5 124 0 0,-8 0-58 0 0,-1 1-1 0 0,0 1 1 0 0,1-1-1 0 0,-1 1 1 0 0,1 1-1 0 0,0-1 1 0 0,-1 1-1 0 0,1 0 1 0 0,-1 0-1 0 0,1 1 1 0 0,0 0-1 0 0,-1 0 1 0 0,1 1-1 0 0,-1-1 1 0 0,0 2-1 0 0,1-1 0 0 0,-1 1 1 0 0,0-1-1 0 0,0 2 1 0 0,-1-1-1 0 0,3 2-65 0 0,0 3 103 0 0,0-1-1 0 0,1 0 1 0 0,0 0-1 0 0,0-1 1 0 0,0 0-1 0 0,1 0 1 0 0,0-1-1 0 0,0-1 1 0 0,0 0-1 0 0,1 0 1 0 0,0-1-1 0 0,-1 0 1 0 0,9 0-103 0 0,152 9 1629 0 0,-171-12-1603 0 0,0 0 11 0 0,0 0-1 0 0,0 0-15 0 0,0 0-6 0 0,0 0-30 0 0,0 0-5 0 0,0 0-20 0 0,0 0-53 0 0,-18 0-3454 0 0,11 0-4516 0 0,2 0-3772 0 0</inkml:trace>
  <inkml:trace contextRef="#ctx0" brushRef="#br0" timeOffset="9721.123">2199 85 0 0 0,'0'0'737'0'0,"0"0"650"0"0,0 0 315 0 0,0 0 103 0 0,0 0 12 0 0,0 0 5 0 0,0 0-96 0 0,0 0-133 0 0,0 0-150 0 0,0 0-222 0 0,0 0-187 0 0,-3 0-124 0 0,-5-1 2045 0 0,26 0 2274 0 0,6-1-4791 0 0,56-22 378 0 0,-28 17-592 0 0,-11 3-68 0 0,-41 4-148 0 0,0 0 5 0 0,0 12 74 0 0,-39 52 535 0 0,7-24-526 0 0,-6 29 65 0 0,30-27-57 0 0,9-38-77 0 0,1 0 1 0 0,0-1-1 0 0,0 1 0 0 0,0-1 1 0 0,0 1-1 0 0,0-1 1 0 0,1 0-1 0 0,0 0 0 0 0,-1 0 1 0 0,1 0-1 0 0,0-1 0 0 0,1 1 1 0 0,-1-1-1 0 0,0 1 1 0 0,1-1-1 0 0,-1 0 0 0 0,1-1 1 0 0,0 1-1 0 0,-1-1 0 0 0,1 1 1 0 0,3 0-28 0 0,127 1 1017 0 0,-125-10-6383 0 0,-5 7-654 0 0,0 0-6347 0 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3:13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1 444 2393 0 0,'0'0'1768'0'0,"0"0"111"0"0,0 0 93 0 0,0 0 38 0 0,0 0-111 0 0,0 0-209 0 0,0 0-164 0 0,0 0-166 0 0,0 0-191 0 0,0 0-156 0 0,0 0-128 0 0,0 0-90 0 0,0 0-49 0 0,0 0-68 0 0,13-15 1497 0 0,22-21-1142 0 0,15-11-417 0 0,-2-3 0 0 0,-3-2-1 0 0,-2-2 1 0 0,0-5-616 0 0,-40 55 28 0 0,4-7 51 0 0,1-1 0 0 0,-1 1 0 0 0,-1-2 0 0 0,0 1 0 0 0,-1 0 0 0 0,0-1 0 0 0,-1 0 0 0 0,3-12-79 0 0,-7 25 15 0 0,0 1 0 0 0,0-1 1 0 0,0 1-1 0 0,1-1 0 0 0,-1 1 0 0 0,0-1 1 0 0,0 1-1 0 0,1-1 0 0 0,-1 1 0 0 0,0-1 0 0 0,1 0 1 0 0,-1 1-1 0 0,0-1 0 0 0,1 1 0 0 0,-1-1 0 0 0,1 0 1 0 0,-1 0-1 0 0,1 1 0 0 0,-1-1 0 0 0,0 0 1 0 0,1 0-1 0 0,-1 1 0 0 0,1-1 0 0 0,-1 0 0 0 0,1 0 1 0 0,-1 0-1 0 0,1 0 0 0 0,0 0 0 0 0,-1 0 0 0 0,1 0 1 0 0,-1 0-1 0 0,1 0 0 0 0,-1 0 0 0 0,1 0 1 0 0,-1 0-1 0 0,1 0 0 0 0,-1 0 0 0 0,1 0 0 0 0,-1-1 1 0 0,1 1-1 0 0,-1 0 0 0 0,1 0 0 0 0,-1-1 0 0 0,0 1 1 0 0,1 0-1 0 0,-1-1 0 0 0,1 1 0 0 0,-1 0 1 0 0,0-1-1 0 0,1 1 0 0 0,-1 0 0 0 0,0-1 0 0 0,1 1 1 0 0,-1-1-1 0 0,0 1 0 0 0,0-1 0 0 0,1 1 0 0 0,-1-1 1 0 0,0 1-1 0 0,0-1 0 0 0,0 1 0 0 0,0-1 1 0 0,0 1-1 0 0,1-1 0 0 0,-1 1 0 0 0,0-1 0 0 0,0 1 1 0 0,-1-1-16 0 0,18 13-43 0 0,0 2 149 0 0,1 1-1 0 0,-2 1 1 0 0,0 0-1 0 0,-1 1 1 0 0,-1 0-1 0 0,0 1 1 0 0,-1 1 0 0 0,-1 0-1 0 0,8 19-105 0 0,-16-30 24 0 0,63 126 519 0 0,-65-126-657 0 0,0-3-53 0 0,0-3-4381 0 0,1-1-3986 0 0,1 2-4197 0 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3:10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15 368 0 0 0,'0'0'1335'0'0,"0"0"119"0"0,0 0 157 0 0,0 0 125 0 0,0 0 20 0 0,0 0-170 0 0,0 0-326 0 0,0 0-325 0 0,0 0-257 0 0,0 0-205 0 0,0 0-117 0 0,1 0 1339 0 0,34 11 2491 0 0,27 4-936 0 0,-42-12-2927 0 0,-1 0 0 0 0,0-2 0 0 0,1 0-1 0 0,-1-1 1 0 0,0-2 0 0 0,1 1 0 0 0,6-3-323 0 0,115-46 1074 0 0,-130 45-991 0 0,0-1-1 0 0,0 1 0 0 0,-1-2 1 0 0,1 0-1 0 0,-1 0 0 0 0,-1 0 1 0 0,1-1-1 0 0,-2-1 0 0 0,1 0 1 0 0,-1 0-1 0 0,0 0 0 0 0,-1-1 0 0 0,0-1 1 0 0,2-4-83 0 0,-4 5 43 0 0,-1 0 1 0 0,0-1-1 0 0,-1 1 1 0 0,0-1-1 0 0,0 0 1 0 0,-1 0-1 0 0,-1 0 1 0 0,0 0-1 0 0,0 0 0 0 0,-2-5-43 0 0,0 11 2 0 0,0 0 0 0 0,-1-1-1 0 0,0 1 1 0 0,0 1 0 0 0,0-1-1 0 0,-1 0 1 0 0,0 0-1 0 0,0 1 1 0 0,0-1 0 0 0,0 1-1 0 0,-1 0 1 0 0,0 0 0 0 0,1 0-1 0 0,-1 1 1 0 0,-1 0-1 0 0,1-1 1 0 0,0 1 0 0 0,-1 0-1 0 0,0 1 1 0 0,0-1-1 0 0,0 1 1 0 0,0 0 0 0 0,0 1-1 0 0,0-1 1 0 0,0 1 0 0 0,0 0-1 0 0,-1 0 1 0 0,1 0-1 0 0,0 1 1 0 0,-1 0 0 0 0,1 0-1 0 0,-1 0 1 0 0,0 1-2 0 0,-109 10-56 0 0,17 32 56 0 0,82-36 4 0 0,1 1-1 0 0,0 0 1 0 0,1 1 0 0 0,0 1 0 0 0,0 0-1 0 0,1 1 1 0 0,0 0 0 0 0,1 1 0 0 0,1 1-1 0 0,0 0 1 0 0,0 0 0 0 0,1 1 0 0 0,1 0-1 0 0,1 1 1 0 0,0 0 0 0 0,-2 7-4 0 0,4-9 36 0 0,2 1 0 0 0,-1-1 0 0 0,2 1 0 0 0,0 1 0 0 0,1-1 0 0 0,0 0 0 0 0,1 1 0 0 0,0-1 0 0 0,2 0 0 0 0,0 1 1 0 0,0-1-1 0 0,1 1 0 0 0,1-1 0 0 0,0 0 0 0 0,1 0 0 0 0,1-1 0 0 0,0 1 0 0 0,0-1 0 0 0,2 0 0 0 0,0 0 0 0 0,0-1 0 0 0,1 0 0 0 0,2 2-36 0 0,2-2 101 0 0,0 0-1 0 0,1-1 0 0 0,0 0 0 0 0,1-1 0 0 0,0-1 1 0 0,1 0-1 0 0,0-1 0 0 0,0 0 0 0 0,1-2 0 0 0,0 0 1 0 0,0 0-1 0 0,0-2 0 0 0,1 0 0 0 0,0 0 0 0 0,13 0-100 0 0,-22-3 47 0 0,9 3 37 0 0,1-1 0 0 0,0 0 0 0 0,-1-2 0 0 0,1 0 0 0 0,0-1 0 0 0,0 0 0 0 0,0-2 0 0 0,0 0 0 0 0,-1-1 0 0 0,9-3-84 0 0,-26-2-2875 0 0,-2 5-1018 0 0,-1 2-3410 0 0,3 1-5206 0 0</inkml:trace>
  <inkml:trace contextRef="#ctx0" brushRef="#br0" timeOffset="1214.118">878 549 4481 0 0,'0'0'3655'0'0,"0"0"-1421"0"0,0 0-619 0 0,0 0-46 0 0,0 0-17 0 0,0 0-113 0 0,0 0-247 0 0,0 0-326 0 0,0 0-292 0 0,0 0-205 0 0,0 0-119 0 0,0 0-52 0 0,0 0-17 0 0,2-4 484 0 0,-2 15-343 0 0,0 0 0 0 0,0 0 0 0 0,-1 1 0 0 0,-1-1 0 0 0,0 0 0 0 0,0-1 0 0 0,-1 1 0 0 0,-1 0 0 0 0,-4 9-322 0 0,-107 189 358 0 0,262-413 1065 0 0,-92 142-1393 0 0,9 3-24 0 0,-58 53 19 0 0,-6 5-18 0 0,0 1-14 0 0,0 0-10 0 0,0 0-5 0 0,0 0 21 0 0,0 0-27 0 0,0 0 4 0 0,7 23 27 0 0,9 26 226 0 0,-16-43-209 0 0,0 1 1 0 0,1 0 0 0 0,0-1-1 0 0,1 1 1 0 0,-1-1-1 0 0,1 0 1 0 0,1 1-1 0 0,-1-1 1 0 0,1 0 0 0 0,0 0-1 0 0,0-1 1 0 0,1 1-1 0 0,-1-1 1 0 0,1 1-1 0 0,1-1 1 0 0,-1 0 0 0 0,1-1-1 0 0,-1 1 1 0 0,1-1-1 0 0,1 0 1 0 0,-1 0-1 0 0,1 0 1 0 0,-1-1 0 0 0,1 0-1 0 0,0 0 1 0 0,0 0-1 0 0,1-1 1 0 0,-1 0-1 0 0,0 0 1 0 0,1-1 0 0 0,2 1-21 0 0,-2-2 92 0 0,-1-1 1 0 0,0 1 0 0 0,1-1 0 0 0,-1 0-1 0 0,0-1 1 0 0,0 0 0 0 0,1 0 0 0 0,-1 0-1 0 0,-1 0 1 0 0,1-1 0 0 0,0 0 0 0 0,-1-1-1 0 0,1 1 1 0 0,-1-1 0 0 0,0 0 0 0 0,0 0-1 0 0,0 0 1 0 0,-1-1 0 0 0,0 0 0 0 0,4-5-93 0 0,-3 5 38 0 0,-1 0 1 0 0,0 0-1 0 0,0-1 1 0 0,-1 1-1 0 0,0-1 1 0 0,1 0-1 0 0,-2 0 1 0 0,1 0-1 0 0,-1 0 1 0 0,0-1-1 0 0,0 1 1 0 0,-1-1-1 0 0,0 1 1 0 0,0-1-1 0 0,0 1 1 0 0,-1-3-39 0 0,-2 5-133 0 0,0 1 0 0 0,0-1-1 0 0,0 0 1 0 0,0 1 0 0 0,-1 0 0 0 0,0-1 0 0 0,0 1 0 0 0,1 0 0 0 0,-2 1 0 0 0,1-1-1 0 0,0 0 1 0 0,0 1 0 0 0,-1 0 0 0 0,0 0 0 0 0,1 0 0 0 0,-1 0 0 0 0,0 0 0 0 0,0 1-1 0 0,0 0 1 0 0,-2-1 133 0 0,-5-3-2810 0 0,4 3-2953 0 0,1-1-6325 0 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21:48.35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0 258,'38'-29,"-31"23,-1 0,1 0,0 1,0 1,0-1,1 1,0 0,0 1,0-1,0 2,0-1,1 1,-1 0,1 1,7 0,324 2,-172-28,21 15,-121 3,0 3,1 3,24 3,156-26,403 25,-468-10,43-25,8 14,-127 11,1 4,99 8,-80 0,139 28,155-29,-197 28,136-28,-162 28,4-17,-35 8,-163-19,1 1,-1-1,0 1,0 1,0-1,1 1,-1 0,-1 0,1 0,0 1,-1-1,1 1,-1 1,0-1,0 0,0 1,0 0,0 0,-1 0,0 0,1 2,6 14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21:49.53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38 30,'-3'0,"3"-1,-1 1,0-1,0 1,1-1,-1 1,0 0,0-1,0 1,0 0,0-1,0 1,1 0,-1 0,0 0,0 0,0 0,0 0,0 0,0 0,0 0,0 0,0 1,0-1,1 0,-1 1,0-1,0 0,0 1,0-1,1 1,-1-1,0 1,1 0,-1-1,0 1,1 0,-1-1,1 1,-1 0,1 0,-1 0,1-1,-1 1,1 0,0 0,0 0,-1 0,1 0,0 0,0 0,0 0,0 0,0-1,0 1,0 0,0 0,1 0,-1 0,8 4,1 0,0 0,0-1,0 0,1 0,-1-1,1-1,0 0,-1 0,1-1,0 0,0 0,0-1,0-1,8-1,3 2,518-2,230-53,-266 24,-378 33,-112 2,-7 3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21:53.94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1 113,'323'-11,"97"-34,5 18,-86 24,-176-21,-139 21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22:21:55.30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21 1,'1'0,"-1"1,0-1,1 1,-1 0,1-1,-1 1,0-1,1 1,-1 0,0 0,0-1,1 1,-1 0,0-1,0 1,0 0,0 0,0-1,0 1,0 0,0 0,0-1,0 1,-1 0,1-1,0 1,0 0,-1 0,1-1,-1 1,1-1,0 1,-1 0,1-1,-1 1,1-1,-1 1,0-1,1 1,-1-1,1 0,-1 1,0-1,1 0,-1 1,0-1,1 0,-1 0,0 0,0 1,1-1,-1 0,0 0,0 0,1 0,-1 0,0-1,0 1,1 0,-1 0,0 0,1-1,-1 1,0 0,0-1,15 8,-1-2,1 0,0 0,0-1,0-1,0 0,1-1,14 0,25 5,40 4,0-4,0-4,41-7,-1 2,579 32,1087-31,-1127-29,-285 42,153 8,-10 6,-139-15,565 8,-645-21,206 3,-248 27,-255-28,0 1,-1 0,1 2,0 0,-1 0,0 1,0 1,0 0,0 1,-1 1,0 0,0 1,6 5,2 4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00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37 714 4257 0 0,'0'0'1227'0'0,"0"0"121"0"0,0 0 247 0 0,0 0 224 0 0,0 0 66 0 0,0 0-137 0 0,0 0-280 0 0,0 0-274 0 0,0 0-195 0 0,0 0-142 0 0,0 0-83 0 0,0 0-31 0 0,0 0-51 0 0,22 7 3077 0 0,10-3-1914 0 0,59 0-166 0 0,39-11-730 0 0,41 2 267 0 0,-172 5-1240 0 0,1 0-20 0 0,-17-3-2047 0 0,-2 3-1712 0 0,11 0-3052 0 0,4 0-4915 0 0</inkml:trace>
  <inkml:trace contextRef="#ctx0" brushRef="#br0" timeOffset="518.328">1 1045 9162 0 0,'0'0'2549'0'0,"0"0"-596"0"0,0 0-274 0 0,0 0-34 0 0,0 0-93 0 0,0 0-200 0 0,0 0-309 0 0,0 0-301 0 0,0 0-209 0 0,0 0-136 0 0,0 0-15 0 0,0 0 1 0 0,24 8 2173 0 0,72 12-509 0 0,-50-15-1740 0 0,1-2-1 0 0,0-2 1 0 0,0-2-1 0 0,0-1 1 0 0,8-4-307 0 0,-33 5 120 0 0,-22 1-74 0 0,0 0-3 0 0,0 0 20 0 0,0 0 1 0 0,0 0 16 0 0,0 0-6 0 0,0 0 1 0 0,0 0 5 0 0,0 0-19 0 0,-15 0-921 0 0,-4 0-2668 0 0,10 0-6884 0 0,6 0-2057 0 0</inkml:trace>
  <inkml:trace contextRef="#ctx0" brushRef="#br0" timeOffset="1864.532">1001 787 0 0 0,'0'0'700'0'0,"0"0"438"0"0,0 0 285 0 0,0 0 181 0 0,0 0 18 0 0,0 0-126 0 0,0 0-242 0 0,0 0-145 0 0,0 0-57 0 0,0 0-18 0 0,0 0-7 0 0,0 0-110 0 0,0 0-106 0 0,3 14-49 0 0,10 44-7 0 0,-12-54-621 0 0,1 0 1 0 0,-1 0 0 0 0,1 0 0 0 0,0 0 0 0 0,0-1 0 0 0,0 1-1 0 0,0 0 1 0 0,1-1 0 0 0,0 0 0 0 0,-1 0 0 0 0,1 0 0 0 0,0 0 0 0 0,1 0-1 0 0,-1 0 1 0 0,0-1 0 0 0,1 0 0 0 0,0 0 0 0 0,2 2-135 0 0,3 1 277 0 0,4 3-43 0 0,1 0 0 0 0,0-1 0 0 0,0-1 0 0 0,1-1-1 0 0,0 0 1 0 0,0 0 0 0 0,0-2 0 0 0,0 0 0 0 0,1 0 0 0 0,-1-2 0 0 0,1 0-1 0 0,-1 0 1 0 0,1-2 0 0 0,0 0 0 0 0,-1 0 0 0 0,1-2 0 0 0,-1 0-1 0 0,0-1 1 0 0,0 0 0 0 0,1-2-234 0 0,-3 1 86 0 0,0-1 0 0 0,-1 0 1 0 0,1-1-1 0 0,-1-1 0 0 0,0 0 0 0 0,-1 0 0 0 0,0-1 0 0 0,0-1 0 0 0,-1 1 1 0 0,-1-2-1 0 0,1 0 0 0 0,-2 0 0 0 0,1 0 0 0 0,-2-1 0 0 0,1 0 0 0 0,-2-1 0 0 0,1-2-86 0 0,-1 1 30 0 0,0-1 1 0 0,-2 1-1 0 0,0-1 0 0 0,0-1 0 0 0,-2 1 0 0 0,0 0 0 0 0,0-1 0 0 0,-2 1 0 0 0,0-1 0 0 0,0 0 0 0 0,-4-14-30 0 0,3 23-15 0 0,0 0 0 0 0,-1 0 0 0 0,1 0 0 0 0,-2 1 1 0 0,1-1-1 0 0,-1 0 0 0 0,0 1 0 0 0,0 0 0 0 0,-1 0 1 0 0,0 0-1 0 0,0 0 0 0 0,-1 1 0 0 0,1-1 0 0 0,-1 1 1 0 0,0 0-1 0 0,0 0 0 0 0,-1 1 0 0 0,0 0 0 0 0,1 0 1 0 0,-1 0-1 0 0,-1 1 0 0 0,1-1 0 0 0,0 2 0 0 0,-1-1 1 0 0,0 1-1 0 0,-5-2 15 0 0,3 2-19 0 0,0 1 0 0 0,0 0 0 0 0,0 1 0 0 0,0 0 0 0 0,-1 0 0 0 0,1 1-1 0 0,0 0 1 0 0,0 0 0 0 0,0 1 0 0 0,0 0 0 0 0,0 1 0 0 0,1 0 0 0 0,-1 1 0 0 0,1-1 0 0 0,0 1 0 0 0,0 1 0 0 0,0 0 0 0 0,0 0 0 0 0,1 0 0 0 0,0 1 0 0 0,0 0 0 0 0,0 1 0 0 0,1-1 0 0 0,0 1 0 0 0,0 2 19 0 0,-14 12 13 0 0,1 0 0 0 0,2 1 1 0 0,0 1-1 0 0,1 0 0 0 0,2 1 1 0 0,0 1-1 0 0,2 1 0 0 0,0 0 1 0 0,0 5-14 0 0,0 12 130 0 0,1 0 1 0 0,3 1 0 0 0,1 0-1 0 0,2 1 1 0 0,2 25-131 0 0,5-26 124 0 0,-2-1-1 0 0,-2 1 0 0 0,-2 0 1 0 0,-1-1-1 0 0,-3 0 0 0 0,-1 0 1 0 0,-2-1-1 0 0,-2-1 0 0 0,-2 0 1 0 0,-2 0-1 0 0,-1-1 0 0 0,-2-2 1 0 0,-2 0-1 0 0,-13 17-123 0 0,18-34 27 0 0,0-1 0 0 0,-1 0 0 0 0,-1-2-1 0 0,0 0 1 0 0,-2-1 0 0 0,0-1 0 0 0,0-1 0 0 0,-2-1 0 0 0,-1 0-27 0 0,23-14-7 0 0,0 1 1 0 0,1-1-1 0 0,-1 1 1 0 0,0-1-1 0 0,0 1 0 0 0,0-1 1 0 0,0 0-1 0 0,0 1 1 0 0,0-1-1 0 0,0 0 1 0 0,0 0-1 0 0,0 0 1 0 0,0 1-1 0 0,0-1 1 0 0,0 0-1 0 0,0-1 1 0 0,0 1-1 0 0,0 0 1 0 0,0 0-1 0 0,0 0 1 0 0,0 0-1 0 0,0-1 1 0 0,0 1-1 0 0,0-1 1 0 0,0 1-1 0 0,0 0 1 0 0,0-1-1 0 0,0 0 1 0 0,0 1-1 0 0,1-1 0 0 0,-1 1 1 0 0,0-1-1 0 0,0 0 1 0 0,1 0-1 0 0,-1 1 1 0 0,0-1-1 0 0,1 0 1 0 0,-1 0-1 0 0,1 0 1 0 0,-1 0-1 0 0,1 0 1 0 0,0 0-1 0 0,-1 0 1 0 0,1 0-1 0 0,0 0 1 0 0,-1 0-1 0 0,1 0 1 0 0,0 0-1 0 0,0 0 1 0 0,0 0 6 0 0,4-58-1236 0 0,33-24-3899 0 0,-24 61-688 0 0,-4 5-6081 0 0</inkml:trace>
  <inkml:trace contextRef="#ctx0" brushRef="#br0" timeOffset="2778.84">2176 20 2417 0 0,'0'0'2011'0'0,"0"0"-518"0"0,0 0-58 0 0,0 0 102 0 0,0 0 192 0 0,0 0 69 0 0,0 0-124 0 0,0 0-237 0 0,0 0-211 0 0,0 0-218 0 0,0 0-166 0 0,0 0-66 0 0,-14-3-71 0 0,-42-10-61 0 0,51 12-470 0 0,0 0 0 0 0,0 0 0 0 0,0 1 0 0 0,0 0 0 0 0,0 0 0 0 0,0 0 0 0 0,0 0 0 0 0,-1 1-1 0 0,1 0 1 0 0,0 0 0 0 0,0 1 0 0 0,1-1 0 0 0,-1 1 0 0 0,0 0 0 0 0,0 0 0 0 0,-1 2-174 0 0,-12 3 431 0 0,3 2-343 0 0,1 1 0 0 0,0 0 0 0 0,1 1 0 0 0,0 0 0 0 0,1 1 0 0 0,0 0 0 0 0,0 1 0 0 0,2 1 0 0 0,-1 0 0 0 0,2 0 0 0 0,0 1 0 0 0,1 0 0 0 0,0 0 0 0 0,1 1 0 0 0,1 0 0 0 0,0 0 0 0 0,2 1 0 0 0,-1-1 0 0 0,2 1-1 0 0,-1 14-87 0 0,-33 286 681 0 0,22-172-491 0 0,-3-10 29 0 0,-3-14-139 0 0,-58 144 83 0 0,72-247-149 0 0,2 0 0 0 0,0 0 0 0 0,2 1-1 0 0,0 0 1 0 0,0 0 0 0 0,2 0 0 0 0,0 0-14 0 0,1-18 4 0 0,0-1-5 0 0,0 0 11 0 0,0 0 1 0 0,0 0 2 0 0,-18 20 534 0 0,19-20-539 0 0,-1 0 1 0 0,0 0 0 0 0,0 0-1 0 0,1 0 1 0 0,-1 0 0 0 0,0 0-1 0 0,0 0 1 0 0,1 0 0 0 0,-1 0-1 0 0,0 0 1 0 0,0 1 0 0 0,1-1-1 0 0,-1 0 1 0 0,0 0 0 0 0,0 0-1 0 0,0 0 1 0 0,1 1 0 0 0,-1-1-1 0 0,0 0 1 0 0,0 0 0 0 0,0 0-1 0 0,0 1 1 0 0,0-1 0 0 0,1 0-1 0 0,-1 0 1 0 0,0 1 0 0 0,0-1-1 0 0,0 0 1 0 0,0 0 0 0 0,0 1-1 0 0,0-1 1 0 0,0 0 0 0 0,0 0-1 0 0,0 1 1 0 0,0-1 0 0 0,0 0-1 0 0,0 0 1 0 0,0 1 0 0 0,0-1-9 0 0,96-39 281 0 0,107-49-98 0 0,-89 72-556 0 0,-106 16 195 0 0,9 2-621 0 0,5-1-1878 0 0,-8-7-2438 0 0,-7 2-6814 0 0</inkml:trace>
  <inkml:trace contextRef="#ctx0" brushRef="#br0" timeOffset="4602.534">2465 829 3601 0 0,'0'0'1595'0'0,"0"0"-98"0"0,0 0 93 0 0,0 0 194 0 0,0 0 41 0 0,0 0-203 0 0,0 0-321 0 0,0 0-303 0 0,0 0-221 0 0,0 0-90 0 0,0 0-7 0 0,7-9 3 0 0,21-27-18 0 0,-19 27-20 0 0,-9 9-43 0 0,0 0-63 0 0,0 0-57 0 0,0 0-52 0 0,0 0-46 0 0,0 0-18 0 0,-2 16 1009 0 0,-36 65-327 0 0,-53 103-553 0 0,85-172-482 0 0,0 1 1 0 0,1-1 0 0 0,1 1-1 0 0,0 0 1 0 0,1 0-1 0 0,0 0 1 0 0,1 0-1 0 0,0 1 1 0 0,1-1 0 0 0,1 1-1 0 0,0 1-13 0 0,2-11 28 0 0,0-1-1 0 0,0 0 1 0 0,0 0 0 0 0,1 0-1 0 0,-1 0 1 0 0,1 0 0 0 0,0-1-1 0 0,0 1 1 0 0,0-1 0 0 0,0 0-1 0 0,0 0 1 0 0,0 0 0 0 0,1 0-1 0 0,-1-1 1 0 0,1 1 0 0 0,-1-1-1 0 0,1 0 1 0 0,0 0 0 0 0,-1 0-1 0 0,1 0 1 0 0,0-1 0 0 0,0 1-1 0 0,-1-1 1 0 0,1 0 0 0 0,0 0-1 0 0,0-1 1 0 0,0 1 0 0 0,-1-1-1 0 0,3 0-27 0 0,-2 1 38 0 0,81-7 225 0 0,-76-16-3459 0 0,-6 7-7168 0 0,-1 12-1495 0 0</inkml:trace>
  <inkml:trace contextRef="#ctx0" brushRef="#br0" timeOffset="5069.529">2176 556 5833 0 0,'0'0'987'0'0,"0"0"44"0"0,0 0 327 0 0,0 0 355 0 0,0 0 80 0 0,0 0-137 0 0,0 0-264 0 0,0 0-245 0 0,0 0-82 0 0,0 0-80 0 0,0 0-113 0 0,0 0-108 0 0,0 0-74 0 0,26-12-111 0 0,124-57 340 0 0,-131 57-677 0 0,0 0 0 0 0,0-1 0 0 0,-1 0 0 0 0,-1-2 1 0 0,-1 0-1 0 0,0-1 0 0 0,0-1 0 0 0,11-17-242 0 0,21-26 311 0 0,-30 89-26 0 0,-8-12-169 0 0,0 1 0 0 0,-2 0-1 0 0,0 0 1 0 0,-1 1 0 0 0,-1-1-1 0 0,-1 1 1 0 0,0 1-1 0 0,-2-1 1 0 0,0 1 0 0 0,-1 2-116 0 0,11 144 110 0 0,-5-140-1940 0 0,0-18-5144 0 0,-5-7-4749 0 0</inkml:trace>
  <inkml:trace contextRef="#ctx0" brushRef="#br0" timeOffset="6080.26">3303 683 760 0 0,'0'0'1438'0'0,"0"0"-6"0"0,0 0 179 0 0,0 0 203 0 0,0 0 36 0 0,0 0-131 0 0,0 0-195 0 0,0 0-173 0 0,0 0-104 0 0,0 0-72 0 0,0 0-106 0 0,0 0-126 0 0,0 0-128 0 0,3 2 1070 0 0,-1 0 3794 0 0,-12-3-5656 0 0,0 1 0 0 0,1 0 0 0 0,-1 1-1 0 0,1 0 1 0 0,-1 1 0 0 0,1 0 0 0 0,-1 0 0 0 0,1 1-1 0 0,0 0 1 0 0,0 0 0 0 0,-6 4-23 0 0,-2 4 32 0 0,0 0 0 0 0,0 1-1 0 0,1 1 1 0 0,1 0 0 0 0,0 1 0 0 0,1 1-1 0 0,1 0 1 0 0,0 1 0 0 0,1 0 0 0 0,1 1-1 0 0,0 1 1 0 0,1-1 0 0 0,1 2 0 0 0,1-1-1 0 0,1 1 1 0 0,-1 3-32 0 0,6-15 9 0 0,-1 1 0 0 0,2 0 0 0 0,-1 0 0 0 0,1 0 1 0 0,0 0-1 0 0,0 0 0 0 0,1 0 0 0 0,0 0 0 0 0,1 0 0 0 0,0 0 0 0 0,0 0 0 0 0,1 0 0 0 0,0 0 0 0 0,0-1 0 0 0,1 1 0 0 0,0 0 0 0 0,0-1 1 0 0,0 0-1 0 0,1 0 0 0 0,1 0 0 0 0,-1 0 0 0 0,1-1 0 0 0,0 1 0 0 0,0-1 0 0 0,1 0 0 0 0,0-1-9 0 0,3 2 58 0 0,0-1 0 0 0,0-1 0 0 0,1 0 0 0 0,0 0 0 0 0,0 0 0 0 0,0-2 0 0 0,0 1 0 0 0,1-1 0 0 0,0-1 0 0 0,-1 0 0 0 0,1 0 0 0 0,0-1 0 0 0,0 0 0 0 0,0-1 0 0 0,0 0 0 0 0,0-1 0 0 0,0-1 0 0 0,1 1-58 0 0,-8 0 0 0 0,0 0 0 0 0,1 1 0 0 0,-1-1 0 0 0,0-1 0 0 0,0 1-1 0 0,0 0 1 0 0,0-1 0 0 0,0 0 0 0 0,-1 0 0 0 0,1 0-1 0 0,0-1 1 0 0,-1 1 0 0 0,0-1 0 0 0,1 0 0 0 0,-1 0 0 0 0,0 0-1 0 0,0 0 1 0 0,-1 0 0 0 0,1-1 0 0 0,0 0 0 0 0,7-35-5192 0 0,-10 33-683 0 0,2 5-6261 0 0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49:53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827 251 8682 0 0,'0'0'1029'0'0,"0"0"-431"0"0,0 0-225 0 0,0 0 123 0 0,0 0 335 0 0,0 0 304 0 0,0 0 123 0 0,0 0-93 0 0,0 0-240 0 0,0 0-264 0 0,0 0-170 0 0,2-9-95 0 0,9-27-32 0 0,-9 27 0 0 0,-2 9 15 0 0,0 0-7 0 0,0 0-25 0 0,0 0-30 0 0,0 17 737 0 0,-35 178 708 0 0,18-126-1579 0 0,-72 289 224 0 0,50-215-390 0 0,-7-1-1 0 0,-43 88-16 0 0,59-160-1697 0 0,73-231-1239 0 0,102-318-5295 0 0,-60 158 6456 0 0,-52 195 2803 0 0,-14 41 488 0 0,-14 30 2992 0 0,-5 54-3885 0 0,0 1-60 0 0,0 0-83 0 0,0 0-89 0 0,0 0-88 0 0,0 0-65 0 0,0 12 237 0 0,-2 21-94 0 0,3 0-1 0 0,0-1 1 0 0,2 1 0 0 0,1-1-1 0 0,2 0 1 0 0,1 0 0 0 0,8 19-381 0 0,40 114 341 0 0,-7 3-1 0 0,-6 8-340 0 0,-38-159 16 0 0,1 8-10 0 0,1 0 1 0 0,1-1-1 0 0,1 0 0 0 0,1-1 1 0 0,1 0-1 0 0,1 0 0 0 0,6 7-6 0 0,-17-29 7 0 0,1-1 0 0 0,-1 1 0 0 0,0 0 0 0 0,0-1 0 0 0,1 1 0 0 0,-1-1 0 0 0,1 1 0 0 0,-1 0 0 0 0,1-1 0 0 0,-1 1 0 0 0,1-1 0 0 0,-1 1 0 0 0,1-1 0 0 0,-1 0 0 0 0,1 1 0 0 0,-1-1 0 0 0,1 1 0 0 0,0-1 0 0 0,-1 0 0 0 0,1 0 0 0 0,0 1 0 0 0,-1-1 0 0 0,1 0 0 0 0,0 0 0 0 0,-1 0 0 0 0,1 0 1 0 0,0 0-1 0 0,0 0 0 0 0,-1 0 0 0 0,1 0 0 0 0,0 0 0 0 0,-1 0 0 0 0,1 0 0 0 0,0 0 0 0 0,0 0 0 0 0,-1-1 0 0 0,1 1 0 0 0,0 0 0 0 0,-1 0 0 0 0,1-1 0 0 0,-1 1 0 0 0,1 0 0 0 0,0-1 0 0 0,-1 1 0 0 0,1-1 0 0 0,-1 1 0 0 0,1-1 0 0 0,-1 1 0 0 0,1-1 0 0 0,-1 0 0 0 0,0 1 0 0 0,1-1-7 0 0,20-40 914 0 0,-16 29-850 0 0,34-90 214 0 0,-4-2 1 0 0,-5-1-1 0 0,9-66-278 0 0,-4 19 43 0 0,-7-2 1 0 0,-2-43-44 0 0,-26 51-130 0 0,-1 145 94 0 0,0 0 1 0 0,1 0-1 0 0,-1 0 0 0 0,0 0 0 0 0,0 0 0 0 0,1 1 1 0 0,-1-1-1 0 0,0 0 0 0 0,0 0 0 0 0,0 1 0 0 0,0-1 1 0 0,0 1-1 0 0,0-1 0 0 0,0 1 0 0 0,0-1 0 0 0,-1 1 1 0 0,1 0-1 0 0,0-1 0 0 0,0 1 0 0 0,0 0 0 0 0,0 0 1 0 0,0 0-1 0 0,-1 0 0 0 0,1 0 0 0 0,0 0 0 0 0,0 0 1 0 0,0 0-1 0 0,0 0 0 0 0,-1 1 0 0 0,1-1 0 0 0,0 0 0 0 0,0 1 1 0 0,0-1-1 0 0,0 1 0 0 0,0-1 0 0 0,0 1 0 0 0,0 0 1 0 0,0-1-1 0 0,0 1 0 0 0,0 0 0 0 0,0 0 0 0 0,1 0 1 0 0,-1 0-1 0 0,0-1 0 0 0,0 1 0 0 0,0 1 36 0 0,-58 105-4944 0 0,46-79 304 0 0,5-10-5833 0 0</inkml:trace>
  <inkml:trace contextRef="#ctx0" brushRef="#br0" timeOffset="446.574">1659 686 6977 0 0,'0'0'1355'0'0,"0"0"-181"0"0,0 0 116 0 0,0 0 230 0 0,0 0 144 0 0,0 0-157 0 0,0 0-334 0 0,0 0-255 0 0,0 0-291 0 0,0 0-201 0 0,0 0-133 0 0,0 0-93 0 0,0 0-47 0 0,-5 23-5 0 0,-14 73-14 0 0,13 63 197 0 0,6-152-299 0 0,1 0 1 0 0,-1 0 0 0 0,1 0-1 0 0,0 0 1 0 0,1-1 0 0 0,0 1-1 0 0,0 0 1 0 0,0-1-1 0 0,1 1 1 0 0,0-1 0 0 0,0 0-1 0 0,0 0 1 0 0,1 0 0 0 0,0-1-1 0 0,0 1 1 0 0,1-1 0 0 0,-1 0-1 0 0,1 0 1 0 0,0 0 0 0 0,1-1-1 0 0,-1 0 1 0 0,1 0 0 0 0,0 0-1 0 0,0-1 1 0 0,0 1 0 0 0,0-2-1 0 0,1 1 1 0 0,-1-1 0 0 0,1 1-1 0 0,-1-2 1 0 0,1 1-1 0 0,0-1 1 0 0,1 0-33 0 0,-2-3 127 0 0,-1-1 0 0 0,0 0 0 0 0,0 0 0 0 0,0 0 0 0 0,0-1 0 0 0,-1 1 0 0 0,1-1 0 0 0,-1 0 0 0 0,0 0-1 0 0,0-1 1 0 0,0 1 0 0 0,-1-1 0 0 0,1 0 0 0 0,-1 0 0 0 0,-1 0 0 0 0,1 0 0 0 0,0-1-127 0 0,3-7 14 0 0,0-1-1 0 0,-1 1 1 0 0,0-1 0 0 0,-1 0-1 0 0,-1 0 1 0 0,0 0-1 0 0,-1-1 1 0 0,0 1 0 0 0,-1 0-1 0 0,-1-1 1 0 0,0 0 0 0 0,-1 1-1 0 0,-1 0 1 0 0,0-1 0 0 0,-1 1-1 0 0,-1 0 1 0 0,0 0 0 0 0,0 0-1 0 0,-2 1 1 0 0,1-1 0 0 0,-2 1-1 0 0,0 1 1 0 0,0-1 0 0 0,-2 1-1 0 0,1 0 1 0 0,-1 1-1 0 0,-1 0 1 0 0,0 1 0 0 0,0 0-1 0 0,-1 0 1 0 0,-1 1 0 0 0,1 1-1 0 0,-2 0 1 0 0,1 0-14 0 0,7 5-149 0 0,0 1-1 0 0,0 0 1 0 0,0 0-1 0 0,-1 1 1 0 0,1-1 0 0 0,0 1-1 0 0,-1 0 1 0 0,1 1-1 0 0,-1-1 1 0 0,1 1 0 0 0,-1 0-1 0 0,1 1 1 0 0,0-1-1 0 0,-1 1 1 0 0,1 0 0 0 0,-1 0-1 0 0,1 1 1 0 0,0-1-1 0 0,0 1 1 0 0,-2 1 149 0 0,-51 47-9196 0 0,49-36-1329 0 0</inkml:trace>
  <inkml:trace contextRef="#ctx0" brushRef="#br0" timeOffset="1048.376">2006 1122 2312 0 0,'0'0'3316'0'0,"0"0"-1381"0"0,0 0-391 0 0,0 0-6 0 0,0 0-168 0 0,0 0-328 0 0,0 0-324 0 0,0 0-203 0 0,0 0-29 0 0,0 0 65 0 0,0 0 60 0 0,0 0 7 0 0,7-14-6 0 0,56-104 1604 0 0,39-55 491 0 0,-72 127-2497 0 0,-30 46-213 0 0,0-1 0 0 0,0 1 1 0 0,1 0-1 0 0,-1-1 1 0 0,0 1-1 0 0,0 0 0 0 0,0-1 1 0 0,0 1-1 0 0,1-1 0 0 0,-1 1 1 0 0,0 0-1 0 0,0 0 0 0 0,1-1 1 0 0,-1 1-1 0 0,0 0 1 0 0,1-1-1 0 0,-1 1 0 0 0,0 0 1 0 0,1 0-1 0 0,-1 0 0 0 0,0-1 1 0 0,1 1-1 0 0,-1 0 0 0 0,0 0 1 0 0,1 0-1 0 0,-1 0 1 0 0,1 0-1 0 0,-1 0 0 0 0,0 0 1 0 0,1 0-1 0 0,-1 0 0 0 0,1 0 1 0 0,-1 0-1 0 0,0 0 0 0 0,1 0 1 0 0,-1 0-1 0 0,1 0 1 0 0,-1 0-1 0 0,0 0 0 0 0,1 0 1 0 0,-1 0-1 0 0,0 1 0 0 0,1-1 1 0 0,-1 0-1 0 0,0 0 0 0 0,1 0 1 0 0,-1 1-1 0 0,0-1 0 0 0,1 0 1 0 0,-1 1-1 0 0,0-1 1 0 0,0 0-1 0 0,1 0 0 0 0,-1 1 1 0 0,0-1-1 0 0,0 0 0 0 0,0 1 1 0 0,1-1-1 0 0,-1 1 0 0 0,0-1 1 0 0,0 0-1 0 0,0 1 1 0 0,0-1-1 0 0,0 1 0 0 0,0-1 1 0 0,0 0-1 0 0,0 1 0 0 0,0-1 1 0 0,0 1 2 0 0,11 31 50 0 0,2 98 364 0 0,-11-116-409 0 0,0 0 0 0 0,1 0 0 0 0,0 0-1 0 0,1-1 1 0 0,1 0 0 0 0,0 1 0 0 0,1-2-1 0 0,0 1 1 0 0,1-1 0 0 0,1 0-1 0 0,0 0 1 0 0,0-1 0 0 0,7 7-5 0 0,-12-16 46 0 0,1 0 1 0 0,0 0-1 0 0,-1 0 1 0 0,1 0-1 0 0,0 0 1 0 0,0-1-1 0 0,0 0 1 0 0,0 0-1 0 0,0 0 1 0 0,0 0-1 0 0,1-1 0 0 0,-1 1 1 0 0,0-1-1 0 0,0 0 1 0 0,1-1-1 0 0,-1 1 1 0 0,0-1-1 0 0,0 0 1 0 0,0 1-1 0 0,0-2 1 0 0,0 1-1 0 0,0 0 1 0 0,0-1-1 0 0,0 0 1 0 0,0 0-1 0 0,-1 0 1 0 0,1 0-1 0 0,-1-1 1 0 0,0 0-1 0 0,1 1 0 0 0,-1-1 1 0 0,0 0-1 0 0,-1 0 1 0 0,1-1-1 0 0,0 1 1 0 0,-1-1-1 0 0,0 1 1 0 0,0-1-1 0 0,1-1-46 0 0,26-36 520 0 0,-2-1-1 0 0,-2-2 1 0 0,-2 0-1 0 0,11-31-519 0 0,-14-48 1179 0 0,-28 131-3150 0 0,7-2 1030 0 0,-3 8-1233 0 0,3-5-4616 0 0,1-4-5127 0 0</inkml:trace>
  <inkml:trace contextRef="#ctx0" brushRef="#br0" timeOffset="2050.413">2825 925 6321 0 0,'0'0'2107'0'0,"0"0"-758"0"0,0 0-422 0 0,0 0 22 0 0,0 0 183 0 0,0 0 153 0 0,0 0-28 0 0,0 0-188 0 0,0 0-209 0 0,0 0-95 0 0,0 0-53 0 0,0 0-76 0 0,18-6-74 0 0,95-26 325 0 0,28 37 697 0 0,-130-3-1536 0 0,48 2-1285 0 0,-58-14-3729 0 0,-1 9 2035 0 0,0-3-7968 0 0</inkml:trace>
  <inkml:trace contextRef="#ctx0" brushRef="#br0" timeOffset="2913.517">3566 116 0 0 0,'0'0'471'0'0,"0"0"92"0"0,0 0-85 0 0,0 0 61 0 0,0 0 285 0 0,0 0 250 0 0,0 0 135 0 0,0 0 69 0 0,0 0-4 0 0,0 0 11 0 0,0 0 12 0 0,0 0-5 0 0,0 0-49 0 0,4-4-54 0 0,8-14-67 0 0,-8 13-99 0 0,-4 5-118 0 0,0 31 2829 0 0,-18 77-1857 0 0,-37 212-694 0 0,-22 34-1001 0 0,76-351-182 0 0,-5 27 7 0 0,0 1-1 0 0,2-1 0 0 0,1 1 0 0 0,1 0 0 0 0,3 17-6 0 0,-1-44-2 0 0,1 0 1 0 0,0 1-1 0 0,0-1 0 0 0,1 0 0 0 0,-1 0 0 0 0,1 0 1 0 0,0 0-1 0 0,0 0 0 0 0,0-1 0 0 0,0 1 0 0 0,1 0 1 0 0,-1-1-1 0 0,1 0 0 0 0,0 1 0 0 0,0-1 0 0 0,0 0 1 0 0,1-1-1 0 0,-1 1 0 0 0,1-1 0 0 0,-1 1 0 0 0,1-1 1 0 0,0 0-1 0 0,0 0 0 0 0,0-1 0 0 0,0 1 0 0 0,0-1 1 0 0,0 0-1 0 0,0 0 0 0 0,1 0 0 0 0,-1 0 0 0 0,0-1 1 0 0,1 0-1 0 0,-1 0 0 0 0,0 0 0 0 0,1-1 0 0 0,-1 1 1 0 0,0-1-1 0 0,0 0 0 0 0,1 0 0 0 0,-1 0 0 0 0,0-1 1 0 0,0 1-1 0 0,3-3 2 0 0,17-15 46 0 0,-2-1 0 0 0,0-1 0 0 0,-1-1 0 0 0,-1 0 0 0 0,-1-2 0 0 0,-1-1 0 0 0,-1 0 0 0 0,-1-1 1 0 0,1-6-47 0 0,6-4 16 0 0,16-33 10 0 0,-3-1 0 0 0,-4-2 0 0 0,-2-1 0 0 0,-4-2 0 0 0,-3 0 1 0 0,-3-2-1 0 0,-3 0 0 0 0,-2-21-26 0 0,-2-63 308 0 0,-13 160-227 0 0,0 1-15 0 0,0 0-32 0 0,-2 9-131 0 0,-39 101 24 0 0,22-60 117 0 0,2 2 1 0 0,3 0-1 0 0,1 0 0 0 0,3 1 1 0 0,3 0-1 0 0,-1 40-44 0 0,2 405 211 0 0,16-442 822 0 0,-5-33-3193 0 0,-3-7-7758 0 0,-2-19-1300 0 0</inkml:trace>
  <inkml:trace contextRef="#ctx0" brushRef="#br0" timeOffset="3563.191">4023 1307 6337 0 0,'0'0'2011'0'0,"0"0"-964"0"0,0 0-360 0 0,0 0 249 0 0,0 0 371 0 0,0 0 164 0 0,0 0-81 0 0,0 0-246 0 0,0 0-197 0 0,0 0-108 0 0,18-33-94 0 0,55-103-92 0 0,36-70 1666 0 0,-109 206-2311 0 0,13-27 263 0 0,-2 0 1 0 0,-1 0-1 0 0,-2-1 1 0 0,0 0-1 0 0,2-23-271 0 0,-2-48 891 0 0,-8 98-824 0 0,0 1-20 0 0,0 0-54 0 0,-4 17-212 0 0,-8 21 226 0 0,1 1 0 0 0,2 0 0 0 0,2 1 1 0 0,2 0-1 0 0,1 0 0 0 0,2 18-7 0 0,2-48 4 0 0,0-1 0 0 0,1 1-1 0 0,0-1 1 0 0,1 0 0 0 0,0 1 0 0 0,0-1 0 0 0,1 0 0 0 0,0 0 0 0 0,1-1-1 0 0,0 1 1 0 0,0-1 0 0 0,1 0 0 0 0,0 0 0 0 0,0 0 0 0 0,1 0 0 0 0,0-1 0 0 0,0 0-1 0 0,1-1 1 0 0,0 1 0 0 0,5 3-4 0 0,-8-9 39 0 0,0 1 0 0 0,-1-1 0 0 0,1 0 0 0 0,0 0 0 0 0,0-1 0 0 0,0 1 1 0 0,0-1-1 0 0,0 0 0 0 0,0 0 0 0 0,0 0 0 0 0,0 0 0 0 0,0-1 0 0 0,0 0 0 0 0,0 0 0 0 0,0 0 0 0 0,-1 0 0 0 0,1 0 0 0 0,0-1 0 0 0,-1 0 0 0 0,1 1 0 0 0,-1-1 0 0 0,1-1 0 0 0,-1 1 1 0 0,0 0-1 0 0,0-1 0 0 0,0 0 0 0 0,1-1-39 0 0,69-84 988 0 0,-62 72-864 0 0,0 0-1 0 0,-1-1 1 0 0,0 0-1 0 0,-1 0 0 0 0,-2-1 1 0 0,1 0-1 0 0,-2-1 1 0 0,-1 0-1 0 0,2-9-123 0 0,-14 9-892 0 0,-3 50-3666 0 0,10-29 4077 0 0,0 6-3882 0 0,2-4-3261 0 0,2-3-1709 0 0</inkml:trace>
  <inkml:trace contextRef="#ctx0" brushRef="#br0" timeOffset="4014.855">4913 941 0 0 0,'0'0'1530'0'0,"0"0"675"0"0,0 0 407 0 0,0 0 28 0 0,0 0-214 0 0,0 0-353 0 0,0 0-398 0 0,0 0-351 0 0,0 0-280 0 0,0 0-210 0 0,0 0-150 0 0,0 31 1892 0 0,-22 56-1379 0 0,0 14-863 0 0,29-141-8051 0 0,-1 5-1511 0 0,-2 26 3019 0 0</inkml:trace>
  <inkml:trace contextRef="#ctx0" brushRef="#br0" timeOffset="4266.529">4836 440 11955 0 0,'0'0'1028'0'0,"0"0"-280"0"0,0 0-96 0 0,0 0 19 0 0,0 0 28 0 0,0 0-99 0 0,0 0-191 0 0,0 0-187 0 0,0 0-122 0 0,0 0-66 0 0,0 0-62 0 0,0 0-26 0 0,0 0-42 0 0,-7 18-54 0 0,-22 54-88 0 0,29-72 208 0 0,-1 0 1 0 0,1 1 0 0 0,0-1 0 0 0,-1 1 0 0 0,1-1 0 0 0,0 1-1 0 0,0-1 1 0 0,-1 1 0 0 0,1-1 0 0 0,0 1 0 0 0,0-1 0 0 0,0 1-1 0 0,0-1 1 0 0,0 1 0 0 0,0-1 0 0 0,0 1 0 0 0,0-1 0 0 0,0 1 0 0 0,0-1-1 0 0,0 1 1 0 0,0-1 0 0 0,0 1 0 0 0,0-1 0 0 0,0 1 0 0 0,0-1-1 0 0,1 1 1 0 0,-1-1 0 0 0,0 1 0 0 0,0-1 0 0 0,0 0 0 0 0,1 1-1 0 0,-1-1 1 0 0,0 1 0 0 0,1-1 0 0 0,-1 0 0 0 0,1 1 0 0 0,-1-1 0 0 0,0 0-1 0 0,1 1 1 0 0,-1-1 0 0 0,1 0 0 0 0,-1 1 0 0 0,1-1 0 0 0,-1 0-1 0 0,0 0 1 0 0,1 0 0 0 0,-1 0 0 0 0,1 1 0 0 0,-1-1 0 0 0,1 0-1 0 0,0 0 1 0 0,-1 0 0 0 0,1 0 29 0 0,12-2-3850 0 0,-12 2 1840 0 0,2 0-7136 0 0</inkml:trace>
  <inkml:trace contextRef="#ctx0" brushRef="#br0" timeOffset="5094.544">5125 301 9602 0 0,'0'0'582'0'0,"0"0"108"0"0,0 0 541 0 0,0 0 376 0 0,0 0 64 0 0,0 0-118 0 0,0 0-228 0 0,0 0-182 0 0,32-4-123 0 0,103-16-154 0 0,-25-11 844 0 0,25-30-78 0 0,-117 52-1527 0 0,1 0-1 0 0,-1-2 1 0 0,-1 0 0 0 0,0-1-1 0 0,-1 0 1 0 0,0-2 0 0 0,-1 0-1 0 0,0 0 1 0 0,-1-2 0 0 0,-1 1-1 0 0,0-2 1 0 0,7-13-105 0 0,-35 72-14 0 0,1 1 0 0 0,2 0-1 0 0,2 1 1 0 0,2 0-1 0 0,-2 40 15 0 0,9-75 0 0 0,-35 363-200 0 0,17 4 200 0 0,4-78-59 0 0,13-260 56 0 0,-1 30 22 0 0,-3 0 0 0 0,-3 0 0 0 0,-16 63-19 0 0,24-127 0 0 0,0 0 0 0 0,0 0 0 0 0,0 0 0 0 0,-1 0 1 0 0,0 0-1 0 0,1 0 0 0 0,-1-1 0 0 0,-1 1 0 0 0,1-1 0 0 0,0 1 0 0 0,-1-1 1 0 0,0 0-1 0 0,0 0 0 0 0,0 0 0 0 0,0 0 0 0 0,0 0 0 0 0,0-1 0 0 0,-1 0 1 0 0,1 0-1 0 0,-1 0 0 0 0,0 0 0 0 0,0 0 0 0 0,1 0 0 0 0,-1-1 0 0 0,0 0 1 0 0,0 0-1 0 0,0 0 0 0 0,-1-1 0 0 0,1 1 0 0 0,0-1 0 0 0,0 0 0 0 0,0 0 1 0 0,0 0-1 0 0,-1 0 0 0 0,1-1 0 0 0,0 0 0 0 0,0 0 0 0 0,0 0 0 0 0,0 0 1 0 0,0-1-1 0 0,1 0 0 0 0,-1 1 0 0 0,0-1 0 0 0,1-1 0 0 0,-1 1 0 0 0,0-1 0 0 0,-9-8-5 0 0,1-1 0 0 0,0-1 0 0 0,0 0 0 0 0,1-1 0 0 0,1 0 0 0 0,0-1 0 0 0,1 0 0 0 0,1 0 0 0 0,0-1 0 0 0,1 0 0 0 0,1-1 0 0 0,1 1 0 0 0,0-1 0 0 0,1 0-1 0 0,0-1 6 0 0,-2-14 1 0 0,2 0-1 0 0,1 1 1 0 0,2-2-1 0 0,0 1 1 0 0,3 0-1 0 0,2-14 0 0 0,-1 30-19 0 0,0 1 1 0 0,2-1-1 0 0,0 1 0 0 0,0 1 1 0 0,2-1-1 0 0,0 1 0 0 0,0 0 0 0 0,1 1 1 0 0,1-1-1 0 0,0 2 0 0 0,1-1 1 0 0,0 1-1 0 0,1 1 0 0 0,0 0 0 0 0,1 0 1 0 0,0 1-1 0 0,1 1 0 0 0,0 0 1 0 0,1 1-1 0 0,-1 0 0 0 0,2 1 0 0 0,-1 0 1 0 0,1 2-1 0 0,0-1 0 0 0,0 2 1 0 0,0 0-1 0 0,0 1 0 0 0,1 0 0 0 0,4 1 19 0 0,62-9-454 0 0,-31 6-3191 0 0,0-2 1 0 0,-1-3-1 0 0,0-2 1 0 0,35-13 3644 0 0,25-35-1340 0 0,-100 52 1610 0 0,45-37 2711 0 0,-28 10 2765 0 0,-27 33-4485 0 0,0 2-126 0 0,-21 2 1277 0 0,-40 58-1671 0 0,53-48-676 0 0,1-1-50 0 0,0 0 0 0 0,1 0 1 0 0,0 0-1 0 0,1 1 1 0 0,0 0-1 0 0,1 0 0 0 0,0 0 1 0 0,1 1-1 0 0,1-1 1 0 0,0 1-1 0 0,0 0 0 0 0,1-1 1 0 0,1 10-16 0 0,1-18 1 0 0,-1 1-1 0 0,1-1 1 0 0,0 0 0 0 0,1 1 0 0 0,-1-1 0 0 0,1 0 0 0 0,-1 0 0 0 0,1 0-1 0 0,1 0 1 0 0,-1 0 0 0 0,0-1 0 0 0,1 1 0 0 0,0-1 0 0 0,0 1 0 0 0,0-1-1 0 0,0 0 1 0 0,1 0 0 0 0,-1 0 0 0 0,1-1 0 0 0,-1 1 0 0 0,1-1 0 0 0,0 0 0 0 0,0 0-1 0 0,0 0 1 0 0,0 0 0 0 0,1-1 0 0 0,-1 0 0 0 0,0 0 0 0 0,1 0 0 0 0,-1 0-1 0 0,0-1 1 0 0,1 0 0 0 0,-1 0 0 0 0,1 0-1 0 0,3 0 63 0 0,1 0 0 0 0,-1 0 0 0 0,0-1-1 0 0,0-1 1 0 0,0 1 0 0 0,0-1 0 0 0,0-1 0 0 0,0 1-1 0 0,0-1 1 0 0,0-1 0 0 0,-1 1 0 0 0,0-1 0 0 0,0-1 0 0 0,0 1-1 0 0,0-1 1 0 0,-1 0 0 0 0,0-1 0 0 0,3-2-63 0 0,-1-3 72 0 0,-1 1-1 0 0,0-2 1 0 0,0 1-1 0 0,-1-1 1 0 0,0 0 0 0 0,-1 0-1 0 0,-1 0 1 0 0,0-1 0 0 0,-1 0-1 0 0,0 0 1 0 0,-1 0-1 0 0,0 0 1 0 0,-1 0 0 0 0,0 0-1 0 0,-1 0 1 0 0,-1 0 0 0 0,-1-4-72 0 0,1 7-55 0 0,0 0 0 0 0,-1 0 0 0 0,0 1 0 0 0,-1-1 1 0 0,0 1-1 0 0,-1-1 0 0 0,0 1 0 0 0,0 0 1 0 0,-1 0-1 0 0,0 1 0 0 0,-1 0 0 0 0,0-1 1 0 0,0 2-1 0 0,0-1 0 0 0,-1 1 0 0 0,-6-5 55 0 0,-43-5-2388 0 0,20 28-7270 0 0,26-6-1901 0 0</inkml:trace>
  <inkml:trace contextRef="#ctx0" brushRef="#br0" timeOffset="5431.782">6510 1214 5249 0 0,'0'0'3013'0'0,"0"0"-818"0"0,0 0-367 0 0,0 0-210 0 0,0 0-163 0 0,0 0-92 0 0,0 0-71 0 0,0 0-90 0 0,0 0-126 0 0,0 0-145 0 0,0 0-138 0 0,0 0-128 0 0,0 0-117 0 0,-3-9-72 0 0,0-2-278 0 0,0 1 1 0 0,0-2 0 0 0,1 1 0 0 0,1 0-1 0 0,0 0 1 0 0,1-1 0 0 0,0 1-1 0 0,0 0 1 0 0,1 0 0 0 0,2-6-199 0 0,10-22 152 0 0,2 0 0 0 0,2 1 0 0 0,1 1 1 0 0,2 0-1 0 0,2 2 0 0 0,1 0 0 0 0,1 2 0 0 0,15-14-152 0 0,-36 42-64 0 0,1 0-1 0 0,0 0 0 0 0,1 0 1 0 0,-1 0-1 0 0,1 1 0 0 0,0-1 1 0 0,0 1-1 0 0,0 1 0 0 0,1-1 1 0 0,-1 1-1 0 0,1 0 0 0 0,0 0 1 0 0,0 0-1 0 0,0 1 0 0 0,0 0 1 0 0,0 0-1 0 0,1 1 0 0 0,2-1 65 0 0,-4 30-1628 0 0,-12 27-2806 0 0,3-33 264 0 0,1-1-3323 0 0,2-8-526 0 0</inkml:trace>
  <inkml:trace contextRef="#ctx0" brushRef="#br0" timeOffset="5997.445">6936 1153 4073 0 0,'0'0'2211'0'0,"0"0"-96"0"0,0 0 56 0 0,0 0-8 0 0,0 0-181 0 0,0 0-352 0 0,0 0-370 0 0,0 0-237 0 0,0 0-105 0 0,0 0-36 0 0,0 0-53 0 0,0 0-112 0 0,4-4-134 0 0,92-127 1401 0 0,-50 74-1556 0 0,-34 39-383 0 0,1 0-1 0 0,0 1 1 0 0,2 0-1 0 0,0 1 1 0 0,1 1-1 0 0,0 1 1 0 0,1 0-1 0 0,1 1 1 0 0,0 1-1 0 0,0 0 1 0 0,21-8-45 0 0,-39 19-1 0 0,1 1 0 0 0,0-1 1 0 0,0 1-1 0 0,-1-1 0 0 0,1 1 1 0 0,0-1-1 0 0,0 1 0 0 0,0-1 0 0 0,0 1 1 0 0,0 0-1 0 0,0-1 0 0 0,-1 1 1 0 0,1 0-1 0 0,0 0 0 0 0,0 0 1 0 0,0 0-1 0 0,0 0 0 0 0,0 0 0 0 0,0 0 1 0 0,0 0-1 0 0,0 0 0 0 0,0 0 1 0 0,0 1-1 0 0,0-1 0 0 0,0 0 1 0 0,0 1-1 0 0,0-1 0 0 0,-1 0 0 0 0,1 1 1 0 0,0-1-1 0 0,0 1 0 0 0,0 0 1 0 0,-1-1-1 0 0,1 1 0 0 0,0-1 1 0 0,-1 1-1 0 0,1 0 0 0 0,0 0 0 0 0,-1-1 1 0 0,1 1-1 0 0,-1 0 0 0 0,1 0 1 0 0,-1 0-1 0 0,0 0 0 0 0,1 0 1 0 0,-1 0-1 0 0,0-1 0 0 0,1 1 0 0 0,-1 0 1 0 0,0 0-1 0 0,0 0 0 0 0,0 0 1 0 0,0 0-1 0 0,0 0 0 0 0,0 0 0 0 0,0 0 1 0 0,-1 1 0 0 0,-6 200 216 0 0,20-122-253 0 0,-13-79 37 0 0,1 1-1 0 0,-1 0 1 0 0,1-1-1 0 0,0 1 1 0 0,-1-1 0 0 0,1 1-1 0 0,0-1 1 0 0,0 1-1 0 0,0-1 1 0 0,0 1 0 0 0,0-1-1 0 0,0 0 1 0 0,1 0-1 0 0,-1 0 1 0 0,0 1 0 0 0,1-1-1 0 0,-1 0 1 0 0,0-1-1 0 0,1 1 1 0 0,0 0 0 0 0,-1 0-1 0 0,1-1 1 0 0,-1 1-1 0 0,1-1 1 0 0,0 1-1 0 0,-1-1 1 0 0,1 1 0 0 0,0-1-1 0 0,0 0 1 0 0,-1 0-1 0 0,1 0 1 0 0,0 0 0 0 0,-1 0-1 0 0,1-1 1 0 0,0 1-1 0 0,0 0 1 0 0,-1-1 0 0 0,1 1-1 0 0,-1-1 1 0 0,1 0-1 0 0,0 1 1 0 0,-1-1 0 0 0,1 0-1 0 0,0-1 1 0 0,127-101 45 0 0,-41 27-91 0 0,-67 60 31 0 0,-15 11 4 0 0,-1 0 1 0 0,1 1-1 0 0,-1 0 0 0 0,1 0 1 0 0,0 0-1 0 0,1 1 0 0 0,-1 0 1 0 0,1 0-1 0 0,-1 0 0 0 0,1 1 1 0 0,0 0-1 0 0,0 0 0 0 0,0 1 1 0 0,2 0 10 0 0,-4 63-12 0 0,-28 44 143 0 0,-5 53-82 0 0,27-157-99 0 0,1 1 0 0 0,-1 0 0 0 0,0 0 0 0 0,1 0 0 0 0,0 0 0 0 0,0 0 0 0 0,0 0 0 0 0,0 0 0 0 0,0 0 0 0 0,1 0 0 0 0,-1 0 0 0 0,1 0 1 0 0,-1-1-1 0 0,1 1 0 0 0,0 0 0 0 0,1 0 0 0 0,-1-1 0 0 0,0 1 0 0 0,1 0 0 0 0,-1-1 0 0 0,1 1 0 0 0,0-1 0 0 0,0 0 0 0 0,0 0 0 0 0,0 0 0 0 0,0 0 0 0 0,0 0 0 0 0,1 0 0 0 0,-1 0 0 0 0,1-1 1 0 0,-1 1-1 0 0,1-1 0 0 0,-1 0 0 0 0,1 1 0 0 0,0-1 0 0 0,0-1 0 0 0,0 1 0 0 0,0 0 0 0 0,0-1 0 0 0,2 1 50 0 0,0-1-993 0 0,10-1-7069 0 0,-10-2-3875 0 0</inkml:trace>
  <inkml:trace contextRef="#ctx0" brushRef="#br0" timeOffset="7868.641">0 1634 6961 0 0,'0'0'739'0'0,"0"0"-696"0"0,0 0-400 0 0,0 0 105 0 0,0 0 408 0 0,0 0 410 0 0,0 0 146 0 0,0 0 39 0 0,0 0-8 0 0,0 0-13 0 0,39-2 15 0 0,124-10-7 0 0,167-31 2617 0 0,814-76 1301 0 0,-146 84-2929 0 0,-430 35-1207 0 0,-81 26-291 0 0,239-3 394 0 0,106 5-242 0 0,-308-13-163 0 0,177 5 214 0 0,1-2 277 0 0,-319-22-199 0 0,125-61-210 0 0,-354 53-201 0 0,-154 12-81 0 0,0 0 5 0 0,0 0 21 0 0,0 0 12 0 0,-18 11 160 0 0,3-4 66 0 0,15-6-4816 0 0,4 0-4906 0 0,-2-1-2403 0 0</inkml:trace>
  <inkml:trace contextRef="#ctx0" brushRef="#br0" timeOffset="9512.89">9556 698 0 0 0,'0'0'1006'0'0,"0"0"621"0"0,0 0 224 0 0,0 0-106 0 0,0 0-234 0 0,0 0-216 0 0,0 0-124 0 0,0 0-3 0 0,2-3 7 0 0,-1 2-1020 0 0,0 0-1 0 0,-1 0 0 0 0,1-1 1 0 0,0 1-1 0 0,-1 0 1 0 0,1 0-1 0 0,-1-1 0 0 0,0 1 1 0 0,1-1-1 0 0,-1 1 1 0 0,0 0-1 0 0,0-1 0 0 0,0 1 1 0 0,0-1-1 0 0,0 1 0 0 0,0 0 1 0 0,0-1-1 0 0,-1 1 1 0 0,1-1-1 0 0,0 1 0 0 0,-1 0 1 0 0,1-1-1 0 0,-1 1 1 0 0,1 0-1 0 0,-1-1 0 0 0,0 1 1 0 0,0 0-1 0 0,1 0 0 0 0,-1 0 1 0 0,0 0-1 0 0,0 0 1 0 0,0 0-1 0 0,0 0 0 0 0,0 0 1 0 0,-1 0-1 0 0,1 0 0 0 0,0 1 1 0 0,0-1-1 0 0,0 0 1 0 0,-1 1-1 0 0,1-1 0 0 0,-2 0-154 0 0,-3-1 111 0 0,-1-1-1 0 0,0 1 1 0 0,0 1-1 0 0,0-1 1 0 0,0 1-1 0 0,0 0 1 0 0,0 1-1 0 0,0 0 1 0 0,0 0-1 0 0,-1 0 1 0 0,1 1-1 0 0,0 0 1 0 0,0 1-1 0 0,0-1 1 0 0,1 1-1 0 0,-1 1 1 0 0,0-1-1 0 0,1 1 1 0 0,-1 0-1 0 0,1 1 1 0 0,0 0-1 0 0,0-1 1 0 0,0 2-1 0 0,0-1 1 0 0,1 1-1 0 0,0 0 1 0 0,-4 4-111 0 0,-27 26 251 0 0,2 2 0 0 0,1 1 0 0 0,3 1 0 0 0,-7 13-251 0 0,28-37 59 0 0,1 2 1 0 0,0-1-1 0 0,1 1 1 0 0,1 0-1 0 0,1 1 1 0 0,0-1-1 0 0,1 1 1 0 0,1 0-1 0 0,1 0 0 0 0,1 0 1 0 0,0 0-1 0 0,2 13-59 0 0,-1-23 48 0 0,1-1-1 0 0,1 0 0 0 0,-1 1 0 0 0,1-1 0 0 0,0 0 0 0 0,1 0 0 0 0,0 0 0 0 0,0-1 1 0 0,0 1-1 0 0,1-1 0 0 0,0 0 0 0 0,0 0 0 0 0,1 0 0 0 0,-1 0 0 0 0,1-1 1 0 0,1 1-1 0 0,-1-1 0 0 0,1-1 0 0 0,0 1 0 0 0,0-1 0 0 0,0 0 0 0 0,6 3-47 0 0,2 0 109 0 0,-1 0 0 0 0,2-1-1 0 0,-1-1 1 0 0,1 0-1 0 0,0-1 1 0 0,0-1 0 0 0,0 0-1 0 0,0-1 1 0 0,0-1 0 0 0,9 0-109 0 0,2-2 136 0 0,0-1 0 0 0,0-2 0 0 0,0-1 1 0 0,-1-1-1 0 0,0-1 0 0 0,23-9-136 0 0,41-15 316 0 0,-83 31-463 0 0,-5 1-3245 0 0,0 1-4927 0 0,-1-2-597 0 0</inkml:trace>
  <inkml:trace contextRef="#ctx0" brushRef="#br0" timeOffset="10016.597">10128 814 6713 0 0,'0'0'537'0'0,"0"0"-272"0"0,0 0 43 0 0,0 0 257 0 0,0 0 313 0 0,0 0 190 0 0,0 0 27 0 0,0 0-104 0 0,0 0-127 0 0,0 0-90 0 0,0 0-54 0 0,0 0-15 0 0,2-1-415 0 0,4 2 7546 0 0,3 142-6248 0 0,-41 72-902 0 0,29-204-882 0 0,-7 48 616 0 0,7-19-3253 0 0,5-62-1928 0 0,2 0-5414 0 0,-2 14 1837 0 0</inkml:trace>
  <inkml:trace contextRef="#ctx0" brushRef="#br0" timeOffset="10214.788">10120 251 14683 0 0,'0'0'595'0'0,"0"0"-263"0"0,0 0-104 0 0,0 0 116 0 0,0 0 142 0 0,0 0 48 0 0,0 0-63 0 0,0 0-180 0 0,0 0-174 0 0,0 0-85 0 0,0 0-56 0 0,0 0-25 0 0,0 11-22 0 0,3 34-25 0 0,-2-42 51 0 0,0-1 0 0 0,0 1 0 0 0,0-1 0 0 0,1 0 0 0 0,-1 0 0 0 0,1 0 0 0 0,0 0 0 0 0,-1 0 0 0 0,1 0-1 0 0,0 0 1 0 0,0-1 0 0 0,0 1 0 0 0,0-1 0 0 0,1 1 0 0 0,-1-1 0 0 0,0 0 0 0 0,1 0 0 0 0,-1 0 0 0 0,1 0 0 0 0,-1 0 0 0 0,1 0 0 0 0,0-1 45 0 0,4 3-409 0 0,5 1-728 0 0,1 0-3523 0 0,-6 0-5272 0 0</inkml:trace>
  <inkml:trace contextRef="#ctx0" brushRef="#br0" timeOffset="10678.951">10323 1318 2232 0 0,'0'0'875'0'0,"0"0"-264"0"0,0 0 59 0 0,0 0 398 0 0,0 0 487 0 0,0 0 372 0 0,0 0 128 0 0,0 0-151 0 0,0 0-242 0 0,0 0-256 0 0,0 0-229 0 0,0 0-184 0 0,2 2-171 0 0,1-5-703 0 0,0 1-1 0 0,0-1 1 0 0,-1 0-1 0 0,1 0 1 0 0,-1 0-1 0 0,1 0 1 0 0,-1 0 0 0 0,0 0-1 0 0,0-1 1 0 0,-1 1-1 0 0,1-1 1 0 0,-1 1-1 0 0,0-1 1 0 0,0 0-1 0 0,0 1 1 0 0,0-1-1 0 0,0 0 1 0 0,-1 0-1 0 0,0 0 1 0 0,0 1-1 0 0,0-1 1 0 0,0-2-119 0 0,6-24 496 0 0,67-223 1304 0 0,-56 206-1639 0 0,-3 6-107 0 0,2 1-1 0 0,1 0 1 0 0,2 1-1 0 0,2 1 0 0 0,1 1 1 0 0,6-4-54 0 0,-23 35-6 0 0,-1 1 1 0 0,1 0 0 0 0,0 0-1 0 0,0 0 1 0 0,0 0 0 0 0,1 1 0 0 0,-1 0-1 0 0,1 0 1 0 0,0 1 0 0 0,0-1 0 0 0,1 1-1 0 0,-1 1 1 0 0,1-1 0 0 0,-1 1-1 0 0,1 0 1 0 0,0 1 0 0 0,0 0 0 0 0,0 0-1 0 0,0 0 1 0 0,0 1 0 0 0,0 0 5 0 0,-4 2 0 0 0,1 1 0 0 0,-1 0 0 0 0,0 0 0 0 0,0 1 0 0 0,0-1 0 0 0,0 1 0 0 0,-1-1 0 0 0,1 1 0 0 0,-1 0 1 0 0,0 0-1 0 0,0 0 0 0 0,0 0 0 0 0,-1 0 0 0 0,0 0 0 0 0,1 1 0 0 0,-1-1 0 0 0,-1 0 0 0 0,1 1 0 0 0,-1-1 0 0 0,0 1 0 0 0,0 0 0 0 0,2 3-10 0 0,11 56-691 0 0,1-60-1605 0 0,-2-4-2666 0 0,-8 0-343 0 0,1 0-5614 0 0</inkml:trace>
  <inkml:trace contextRef="#ctx0" brushRef="#br0" timeOffset="11764.1">11296 790 0 0 0,'0'0'880'0'0,"0"0"464"0"0,0 0 217 0 0,0 0 193 0 0,0 0 93 0 0,0 0-71 0 0,0 0-153 0 0,0 0-213 0 0,0 0-163 0 0,0 0-139 0 0,0 0-91 0 0,0 0-79 0 0,-1-14-99 0 0,-4-42-76 0 0,5 55-659 0 0,0 0 1 0 0,0 0 0 0 0,-1 0-1 0 0,1 0 1 0 0,0 0 0 0 0,-1 0 0 0 0,1 0-1 0 0,0 0 1 0 0,-1 0 0 0 0,1 0 0 0 0,-1 0-1 0 0,0 1 1 0 0,1-1 0 0 0,-1 0-1 0 0,0 0 1 0 0,1 1 0 0 0,-1-1 0 0 0,0 0-1 0 0,0 1 1 0 0,0-1 0 0 0,1 1-1 0 0,-1-1 1 0 0,0 1 0 0 0,0-1 0 0 0,0 1-1 0 0,0 0 1 0 0,0-1 0 0 0,0 1 0 0 0,0 0-1 0 0,0 0 1 0 0,0 0 0 0 0,0 0-1 0 0,0 0 1 0 0,0 0 0 0 0,0 0 0 0 0,0 0-1 0 0,0 0 1 0 0,0 0 0 0 0,0 0 0 0 0,0 1-1 0 0,0-1 1 0 0,0 0 0 0 0,0 1-105 0 0,-5 0 126 0 0,-73 40 758 0 0,67-32-731 0 0,-6 4-7 0 0,1 1-1 0 0,1 1 1 0 0,0 1-1 0 0,1 0 1 0 0,1 1 0 0 0,-8 12-146 0 0,15-20 32 0 0,0 1 1 0 0,1 0 0 0 0,0 1 0 0 0,0-1 0 0 0,1 1 0 0 0,1 0 0 0 0,0 0 0 0 0,0 1-1 0 0,1-1 1 0 0,1 1 0 0 0,0-1 0 0 0,1 1 0 0 0,0 0 0 0 0,0 0 0 0 0,1 0 0 0 0,1 0-1 0 0,1 7-32 0 0,1-10 34 0 0,0-1 0 0 0,1 0 0 0 0,0 0 0 0 0,0 0 0 0 0,1 0 0 0 0,0-1 0 0 0,0 1 0 0 0,1-1 0 0 0,0 0 0 0 0,0-1 0 0 0,1 0 0 0 0,0 0 0 0 0,0 0 0 0 0,0-1 0 0 0,1 0 0 0 0,-1 0 0 0 0,1-1 0 0 0,0 0 0 0 0,3 1-34 0 0,102 22 641 0 0,13-34-61 0 0,-65-31-170 0 0,-22 26-762 0 0,-42 12-749 0 0,-5 0-2509 0 0,3 0-4481 0 0,3 0-3580 0 0</inkml:trace>
  <inkml:trace contextRef="#ctx0" brushRef="#br0" timeOffset="13193.143">11710 783 0 0 0,'0'0'747'0'0,"0"0"146"0"0,0 0 245 0 0,0 0 289 0 0,0 0 139 0 0,0 0-2 0 0,0 0-137 0 0,0 0-175 0 0,0 0-136 0 0,0 0-137 0 0,0 0-129 0 0,0 0-110 0 0,0 0-65 0 0,0-7-66 0 0,0-18-23 0 0,0 18 12 0 0,0 7-5 0 0,0 0 4 0 0,0 0-32 0 0,0 0-48 0 0,0 0-36 0 0,0 0-22 0 0,0 0-12 0 0,0 0-13 0 0,0 0-11 0 0,-4 13 1369 0 0,-19 60-638 0 0,15-11-970 0 0,2 0-1 0 0,4 0 1 0 0,3 28-184 0 0,0-84 19 0 0,1 1 1 0 0,0-1 0 0 0,0 1-1 0 0,1-1 1 0 0,0 0 0 0 0,0 0-1 0 0,0 0 1 0 0,1 0 0 0 0,0 0-1 0 0,0-1 1 0 0,0 0 0 0 0,1 0-1 0 0,0 0 1 0 0,0 0-1 0 0,0-1 1 0 0,1 0 0 0 0,-1 0-1 0 0,1 0 1 0 0,0-1 0 0 0,0 1-1 0 0,0-2 1 0 0,0 1 0 0 0,1-1-1 0 0,-1 0 1 0 0,1 0 0 0 0,0 0-1 0 0,-1-1 1 0 0,1 0 0 0 0,0-1-1 0 0,0 1 1 0 0,0-1-1 0 0,-1-1 1 0 0,1 1 0 0 0,0-1-1 0 0,0 0 1 0 0,-1-1 0 0 0,4 0-20 0 0,3-4 78 0 0,0 1 1 0 0,0-2-1 0 0,-1 0 1 0 0,0 0-1 0 0,0-1 1 0 0,-1 0-1 0 0,0-1 1 0 0,-1 0-1 0 0,1-1 1 0 0,-2-1-1 0 0,0 1 1 0 0,0-1 0 0 0,0-1-1 0 0,-2 1 1 0 0,1-1-1 0 0,-2-1 1 0 0,5-11-79 0 0,31-127 341 0 0,-34 106-305 0 0,6-98 28 0 0,-14 143-57 0 0,0 0-14 0 0,0 0-16 0 0,0 0-10 0 0,0 0-20 0 0,0 0-34 0 0,0 0-6 0 0,0 0-13 0 0,0 0 9 0 0,0 23-96 0 0,-23 246 161 0 0,23-257 23 0 0,0-1 1 0 0,0 1 0 0 0,1 0-1 0 0,1-1 1 0 0,0 1 0 0 0,0-1-1 0 0,1 0 1 0 0,1 1 0 0 0,0-1-1 0 0,1-1 1 0 0,0 1 0 0 0,0-1-1 0 0,1 1 1 0 0,0-2 0 0 0,1 1-1 0 0,7 7 9 0 0,-8-14 6 0 0,0-1-1 0 0,1 1 1 0 0,-1-1 0 0 0,1-1-1 0 0,-1 1 1 0 0,1-1 0 0 0,0 0-1 0 0,-1-1 1 0 0,1 0 0 0 0,0 0-1 0 0,0 0 1 0 0,-1-1 0 0 0,1 0-1 0 0,0 0 1 0 0,-1 0 0 0 0,1-1-1 0 0,-1 0 1 0 0,1-1 0 0 0,-1 1-1 0 0,0-1 1 0 0,0 0 0 0 0,0-1-1 0 0,-1 0 1 0 0,1 0 0 0 0,3-3-6 0 0,23-18 42 0 0,-2-1 0 0 0,-1-2 0 0 0,-1-1 1 0 0,-1-1-1 0 0,-2-1 0 0 0,-1-1 1 0 0,14-26-43 0 0,-15 23-13 0 0,-2-1 0 0 0,-2 0 0 0 0,-1-1 0 0 0,-2-1 1 0 0,10-37 12 0 0,-5 15-60 0 0,-3-1 1 0 0,-3 0 0 0 0,-3-1-1 0 0,-2-1 1 0 0,-3 0 0 0 0,-1-56 59 0 0,-7 115-18 0 0,1 0 1 0 0,-1 0 0 0 0,0 0 0 0 0,-1 1 0 0 0,1-1-1 0 0,0 0 1 0 0,-1 1 0 0 0,0-1 0 0 0,0 1 0 0 0,0-1-1 0 0,0 1 1 0 0,-1 0 0 0 0,1 0 0 0 0,-1 0 0 0 0,0 0-1 0 0,0 1 1 0 0,0-1 0 0 0,0 1 0 0 0,0 0 0 0 0,-1-1-1 0 0,1 1 1 0 0,-1 1 0 0 0,1-1 0 0 0,-1 0 0 0 0,0 1-1 0 0,1 0 1 0 0,-1 0 0 0 0,0 0 0 0 0,0 0 0 0 0,0 1-1 0 0,0 0 1 0 0,0-1 0 0 0,0 1 0 0 0,0 1 0 0 0,0-1-1 0 0,0 0 1 0 0,1 1 0 0 0,-1 0 0 0 0,0 0 0 0 0,0 0-1 0 0,0 1 1 0 0,1-1 0 0 0,-1 1 0 0 0,1 0 0 0 0,-1 0-1 0 0,1 0 1 0 0,0 0 0 0 0,-2 2 17 0 0,-4 1-11 0 0,1 1 0 0 0,0 0 1 0 0,1 1-1 0 0,-1 0 0 0 0,1 0 0 0 0,0 0 1 0 0,1 1-1 0 0,0 0 0 0 0,0 0 0 0 0,1 0 0 0 0,0 1 1 0 0,0 0-1 0 0,1 0 0 0 0,0 0 0 0 0,1 1 1 0 0,0 0-1 0 0,0-1 0 0 0,1 1 0 0 0,0 5 11 0 0,-2 200 185 0 0,7-149-106 0 0,14 188 446 0 0,-12-216-404 0 0,0 0 0 0 0,3 0 0 0 0,1-1 0 0 0,2 0 0 0 0,2 0 0 0 0,15 30-121 0 0,-1-5 150 0 0,-25-60-296 0 0,1 0-1 0 0,-1 0 1 0 0,0 0-1 0 0,1-1 0 0 0,0 1 1 0 0,-1-1-1 0 0,1 1 1 0 0,0-1-1 0 0,0 0 1 0 0,0 0-1 0 0,0 0 0 0 0,0 0 1 0 0,0-1-1 0 0,0 1 1 0 0,0-1-1 0 0,0 0 1 0 0,0 0-1 0 0,1 0 0 0 0,-1 0 1 0 0,0 0-1 0 0,0-1 1 0 0,0 1-1 0 0,0-1 147 0 0,45-8-7707 0 0,-31 4 1023 0 0,-2-3-2038 0 0</inkml:trace>
  <inkml:trace contextRef="#ctx0" brushRef="#br0" timeOffset="14052.172">13368 632 12547 0 0,'0'0'1148'0'0,"0"0"-176"0"0,0 0-21 0 0,0 0 101 0 0,0 0 50 0 0,0 0-71 0 0,0 0-103 0 0,0 0-111 0 0,0 0-128 0 0,-36 13-112 0 0,-113 42-126 0 0,78-11 31 0 0,60-32-380 0 0,-14 13-25 0 0,1 0 1 0 0,2 2-1 0 0,1 0 0 0 0,0 1 1 0 0,2 1-1 0 0,2 1 0 0 0,0 1 1 0 0,3 0-1 0 0,-10 27-77 0 0,22-55 1 0 0,0 1 0 0 0,1-1 0 0 0,-1 1 1 0 0,1 0-1 0 0,-1 0 0 0 0,1 0 0 0 0,0 0 0 0 0,0 0 0 0 0,1 0 0 0 0,-1 0 1 0 0,1 0-1 0 0,0 0 0 0 0,0 0 0 0 0,1 0 0 0 0,-1 0 0 0 0,1 0 0 0 0,0 1 0 0 0,0-2 1 0 0,0 1-1 0 0,0 0 0 0 0,1 0 0 0 0,-1 0 0 0 0,1-1 0 0 0,0 1 0 0 0,0 0 1 0 0,1-1-1 0 0,-1 0 0 0 0,1 0 0 0 0,-1 0 0 0 0,1 0 0 0 0,0 0 0 0 0,0 0 1 0 0,1-1-1 0 0,1 2-1 0 0,6-4 51 0 0,1-1 0 0 0,0 0 0 0 0,-1-1 0 0 0,1 0 0 0 0,-1 0 0 0 0,0-2 1 0 0,0 1-1 0 0,0-1 0 0 0,0-1 0 0 0,-1 0 0 0 0,1-1 0 0 0,-1 0 0 0 0,-1 0 0 0 0,1-1 1 0 0,-1 0-1 0 0,0-1 0 0 0,-1 1 0 0 0,0-2 0 0 0,3-3-51 0 0,20-14 30 0 0,21-14-22 0 0,-2-3 0 0 0,-2-2 0 0 0,-1-2 0 0 0,34-47-8 0 0,-44 47-154 0 0,-37 47 122 0 0,0 0-30 0 0,0 0-27 0 0,-5 5-182 0 0,-3 6 248 0 0,1 0 1 0 0,0 1-1 0 0,1 0 0 0 0,1 1 0 0 0,0-1 1 0 0,0 1-1 0 0,1 0 0 0 0,1 0 0 0 0,0 0 0 0 0,1 0 1 0 0,0 1-1 0 0,1-1 0 0 0,1 1 0 0 0,0 8 23 0 0,3-16 9 0 0,-1 1 0 0 0,1-1-1 0 0,1 0 1 0 0,-1 0-1 0 0,1 0 1 0 0,0 0-1 0 0,0-1 1 0 0,1 0 0 0 0,0 0-1 0 0,0 0 1 0 0,0 0-1 0 0,0-1 1 0 0,1 0 0 0 0,-1 0-1 0 0,1 0 1 0 0,0-1-1 0 0,0 0 1 0 0,1 0-1 0 0,-1 0 1 0 0,1-1 0 0 0,-1 0-1 0 0,1 0 1 0 0,0-1-9 0 0,8 2 47 0 0,-1-1 0 0 0,1-1 0 0 0,0-1-1 0 0,0 0 1 0 0,-1 0 0 0 0,1-2 0 0 0,0 0 0 0 0,-1 0 0 0 0,1-2 0 0 0,-1 0 0 0 0,8-3-47 0 0,-3 0 56 0 0,-1 0 0 0 0,0-2 0 0 0,0 0 1 0 0,-1-1-1 0 0,0 0 0 0 0,-1-2 0 0 0,0 0 0 0 0,0 0 0 0 0,-2-2 0 0 0,0 0 1 0 0,0 0-1 0 0,-1-2 0 0 0,-1 1 0 0 0,-1-2 0 0 0,0 1 0 0 0,-1-1 1 0 0,0-1-1 0 0,6-18-56 0 0,-10 21 2 0 0,1 1-22 0 0,-1 0 0 0 0,0 0 0 0 0,-1-1 0 0 0,0 0 0 0 0,-1 0 0 0 0,-1 0 0 0 0,-1 0-1 0 0,0-1 1 0 0,0 1 0 0 0,-2-1 0 0 0,0 1 0 0 0,-2-14 20 0 0,1 26-20 0 0,0 0-1 0 0,0 0 0 0 0,0 0 1 0 0,-1 0-1 0 0,1 1 1 0 0,-1-1-1 0 0,0 1 1 0 0,0-1-1 0 0,1 1 1 0 0,-2-1-1 0 0,1 1 1 0 0,0 0-1 0 0,0 0 1 0 0,-1 0-1 0 0,1 0 1 0 0,-1 0-1 0 0,1 1 1 0 0,-1-1-1 0 0,0 1 1 0 0,0 0-1 0 0,0 0 0 0 0,0 0 1 0 0,0 0-1 0 0,0 0 1 0 0,0 1-1 0 0,0-1 1 0 0,0 1-1 0 0,0 0 1 0 0,0 0-1 0 0,0 0 1 0 0,0 0-1 0 0,0 0 1 0 0,0 1-1 0 0,0-1 1 0 0,0 1-1 0 0,0 0 1 0 0,0 0-1 0 0,0 0 1 0 0,0 0-1 0 0,0 1 1 0 0,-1 0 20 0 0,-6 3-28 0 0,1 1 1 0 0,0 0 0 0 0,0 0 0 0 0,0 0 0 0 0,1 1-1 0 0,0 1 1 0 0,0 0 0 0 0,1 0 0 0 0,0 0 0 0 0,1 1 0 0 0,-1 0-1 0 0,2 0 1 0 0,-2 3 27 0 0,5-9-5 0 0,1 0-1 0 0,0 0 1 0 0,0 0-1 0 0,1 0 1 0 0,-1 1-1 0 0,1-1 1 0 0,-1 0-1 0 0,1 0 1 0 0,0 1-1 0 0,0-1 1 0 0,0 0-1 0 0,1 0 1 0 0,-1 1-1 0 0,1-1 1 0 0,0 0-1 0 0,0 0 1 0 0,0 0-1 0 0,0 0 1 0 0,1 0-1 0 0,-1 0 1 0 0,1 0-1 0 0,-1 0 1 0 0,1 0-1 0 0,0-1 1 0 0,0 1-1 0 0,1-1 1 0 0,-1 1-1 0 0,0-1 1 0 0,1 0-1 0 0,-1 0 1 0 0,1 0-1 0 0,2 1 6 0 0,98 47-168 0 0,-93-48 187 0 0,-1 1 1 0 0,0-1-1 0 0,0 2 0 0 0,0-1 1 0 0,0 1-1 0 0,-1 1 0 0 0,0-1 1 0 0,0 1-1 0 0,0 1 0 0 0,0 0 0 0 0,-1 0 1 0 0,0 0-1 0 0,0 1 0 0 0,0 0 1 0 0,-1 0-1 0 0,0 1 0 0 0,-1-1 1 0 0,0 1-1 0 0,0 1 0 0 0,0-1 1 0 0,-1 1-1 0 0,-1 0 0 0 0,2 3-19 0 0,0 21 226 0 0,-2-1 0 0 0,-1 1 1 0 0,-1 0-1 0 0,-2 0 0 0 0,-3 24-226 0 0,-2 52 309 0 0,6-92-273 0 0,-1-13-28 0 0,1 1 0 0 0,0 0 0 0 0,0-1 0 0 0,0 1 0 0 0,1 0 0 0 0,-1-1 0 0 0,1 1-1 0 0,0-1 1 0 0,0 1 0 0 0,1-1 0 0 0,-1 1 0 0 0,1-1 0 0 0,0 0 0 0 0,0 0 0 0 0,1 2-8 0 0,17 13-187 0 0,-20-19 82 0 0,0 0-34 0 0,0 0-47 0 0,0 0-65 0 0,0 0-85 0 0,-2-7-10232 0 0,0 6-727 0 0</inkml:trace>
  <inkml:trace contextRef="#ctx0" brushRef="#br0" timeOffset="19201.156">15251 563 5025 0 0,'0'0'599'0'0,"0"0"-250"0"0,0 0 21 0 0,0 0 191 0 0,0 0 179 0 0,0 0 104 0 0,0 0 10 0 0,0 0-19 0 0,0 0-11 0 0,0 0-18 0 0,0 0-64 0 0,21-12-72 0 0,65-38-61 0 0,-82 48-509 0 0,0-1 1 0 0,1 0-1 0 0,-1 1 0 0 0,1 0 0 0 0,-1 0 0 0 0,1 1 1 0 0,0-1-1 0 0,0 1 0 0 0,0 0 0 0 0,0 0 1 0 0,0 1-1 0 0,0-1 0 0 0,0 1 0 0 0,0 0 0 0 0,0 0 1 0 0,0 1-101 0 0,14 0 274 0 0,-12 2-143 0 0,0 0 0 0 0,0 0 0 0 0,-1 0 0 0 0,0 1 0 0 0,0 0 0 0 0,0 1 0 0 0,0-1 0 0 0,0 1 0 0 0,-1 0 0 0 0,0 0 0 0 0,0 1 0 0 0,0 0 0 0 0,-1 0 0 0 0,0 0 0 0 0,0 0 0 0 0,-1 0 0 0 0,1 1 0 0 0,-1 0 0 0 0,-1 0 0 0 0,1-1 0 0 0,-1 2 0 0 0,-1-1 0 0 0,1 0 0 0 0,-1 0 0 0 0,0 6-131 0 0,0-10 12 0 0,6 26 199 0 0,-1 1 0 0 0,-2 0 0 0 0,-1 0-1 0 0,-1 0 1 0 0,-2 0 0 0 0,0 0-1 0 0,-4 10-210 0 0,-51 170 972 0 0,44-175-850 0 0,-60 151 503 0 0,145-359 906 0 0,-50 117-1538 0 0,3 0 0 0 0,3 2 0 0 0,2 1 0 0 0,2 2 0 0 0,2 1 0 0 0,3 2 0 0 0,6-4 7 0 0,-27 33-9 0 0,11-15-6 0 0,3 1 0 0 0,0 2 0 0 0,2 1 0 0 0,1 2 0 0 0,1 1 0 0 0,12-5 15 0 0,19 16-152 0 0,-65 17 155 0 0,0 1-1 0 0,0 0 1 0 0,0 0-1 0 0,-1 0 1 0 0,1 0-1 0 0,-1 0 1 0 0,0 0-1 0 0,1 0 0 0 0,-1 1 1 0 0,0-1-1 0 0,0 0 1 0 0,0 1-1 0 0,-1-1 1 0 0,1 1-1 0 0,-1-1 1 0 0,1 1-1 0 0,-1-1 0 0 0,0 1 1 0 0,0-1-1 0 0,0 1 1 0 0,0-1-1 0 0,0 2-2 0 0,0 0 17 0 0,-7 308 467 0 0,7-282-451 0 0,0 0 0 0 0,-3-1 0 0 0,0 1 0 0 0,-2-1 0 0 0,0 0 0 0 0,-3 0 0 0 0,0-1 0 0 0,-2 0 0 0 0,-1-1 0 0 0,-1 0 0 0 0,-1 0-33 0 0,1-4 116 0 0,11-22-84 0 0,1-1 31 0 0,0 0 31 0 0,4-9 244 0 0,47-99-374 0 0,8 16-30 0 0,4 3 0 0 0,3 3 1 0 0,4 2-1 0 0,52-45 66 0 0,-112 119-25 0 0,0 0 1 0 0,1 1-1 0 0,-1 0 1 0 0,2 1-1 0 0,-1 0 1 0 0,1 1-1 0 0,0 0 1 0 0,1 1-1 0 0,0 1 1 0 0,1-1 24 0 0,-13 7-13 0 0,1 1 1 0 0,0-1 0 0 0,-1 0-1 0 0,1 1 1 0 0,-1-1-1 0 0,1 1 1 0 0,-1-1 0 0 0,0 1-1 0 0,0 0 1 0 0,0-1 0 0 0,0 1-1 0 0,0 0 1 0 0,0 0 0 0 0,0 0-1 0 0,0 0 1 0 0,-1 0 0 0 0,1 0-1 0 0,-1 0 1 0 0,0 0 0 0 0,1 0-1 0 0,-1 0 1 0 0,0 0 0 0 0,0 0-1 0 0,0 0 1 0 0,-1 2 12 0 0,3 6-10 0 0,13 85 342 0 0,-17-69-211 0 0,-1 0-1 0 0,-1 0 1 0 0,-1 0 0 0 0,-2-1 0 0 0,-1 0-1 0 0,-8 20-120 0 0,6-21 28 0 0,2 1 0 0 0,1 0 0 0 0,0 0 0 0 0,2 1 0 0 0,1 0 0 0 0,0 20-28 0 0,9 124 35 0 0,-1-112-223 0 0,-4-57 138 0 0,0-1-11 0 0,0 0-8 0 0,0 0-1 0 0,0 0-19 0 0,0 0-28 0 0,0 0-6 0 0,0 0 18 0 0,5-19-2169 0 0,5-2-1677 0 0,1 4-5076 0 0,-6 8-224 0 0</inkml:trace>
  <inkml:trace contextRef="#ctx0" brushRef="#br0" timeOffset="31357.688">17616 736 0 0 0,'0'0'1484'0'0,"0"0"214"0"0,0 0 61 0 0,0 0-48 0 0,0 0-57 0 0,0 0-134 0 0,0 0-181 0 0,0 0-181 0 0,3-3-181 0 0,9-13-134 0 0,-9 12-80 0 0,-3 4-58 0 0,0 0-41 0 0,0 0-10 0 0,0 0-26 0 0,0 0-77 0 0,-10 2-288 0 0,0 1 0 0 0,1 0 1 0 0,-1 0-1 0 0,1 1 0 0 0,0 0 0 0 0,0 0 1 0 0,0 1-1 0 0,1 1 0 0 0,-1-1 0 0 0,-6 7-263 0 0,0-2 77 0 0,0 1-1 0 0,0 1 0 0 0,1 0 0 0 0,1 1 1 0 0,0 0-1 0 0,1 1 0 0 0,0 1 0 0 0,1-1 0 0 0,1 2 1 0 0,0 0-1 0 0,1 0 0 0 0,1 1 0 0 0,1-1 0 0 0,0 2 1 0 0,1-1-1 0 0,1 1 0 0 0,0 0 0 0 0,1 0 1 0 0,2 1-1 0 0,-1 2-76 0 0,2-13 23 0 0,1 0 0 0 0,-1 1 1 0 0,1-1-1 0 0,1 1 0 0 0,0-1 0 0 0,0 0 1 0 0,0 1-1 0 0,1-1 0 0 0,0 0 1 0 0,1 0-1 0 0,0 0 0 0 0,0-1 0 0 0,1 1 1 0 0,0-1-1 0 0,0 1 0 0 0,1-1 0 0 0,-1-1 1 0 0,2 1-1 0 0,-1-1 0 0 0,1 1 1 0 0,0-1-1 0 0,3 2-23 0 0,1-1 72 0 0,0 0 1 0 0,0 0-1 0 0,1-1 0 0 0,-1-1 1 0 0,1 0-1 0 0,1 0 1 0 0,-1-1-1 0 0,1 0 0 0 0,-1-1 1 0 0,1 0-1 0 0,0-1 1 0 0,0-1-1 0 0,1 0 0 0 0,-1 0 1 0 0,0-1-1 0 0,0-1 0 0 0,0 0 1 0 0,0 0-1 0 0,0-2 1 0 0,0 1-1 0 0,0-1 0 0 0,0-1 1 0 0,-1 0-1 0 0,0-1 1 0 0,2-1-73 0 0,8-6 74 0 0,0 0 1 0 0,0-2 0 0 0,-2 0 0 0 0,0-2 0 0 0,0 0 0 0 0,-2-1 0 0 0,0-1 0 0 0,-1 0 0 0 0,0-1-1 0 0,-2-1 1 0 0,0 0 0 0 0,-2-1 0 0 0,6-12-75 0 0,-14 23-19 0 0,1 0 1 0 0,-2 0-1 0 0,1 0 0 0 0,-2 0 0 0 0,1-1 1 0 0,-1 1-1 0 0,-1-1 0 0 0,0 0 0 0 0,-1 1 1 0 0,0-1-1 0 0,0 0 0 0 0,-1 1 0 0 0,0-1 1 0 0,-1 1-1 0 0,0-1 0 0 0,-1 1 0 0 0,0 0 0 0 0,-1 0 1 0 0,0 0-1 0 0,0 0 0 0 0,-1 1 0 0 0,-1-1 1 0 0,1 1-1 0 0,-2 1 0 0 0,1-1 0 0 0,-1 1 1 0 0,0 0-1 0 0,-1 0 0 0 0,1 1 0 0 0,-2 0 19 0 0,2 2-55 0 0,-1 0 0 0 0,1 0 0 0 0,-1 1-1 0 0,0 0 1 0 0,0 1 0 0 0,0 0-1 0 0,-1 0 1 0 0,1 1 0 0 0,-1 0 0 0 0,1 0-1 0 0,-1 1 1 0 0,0 0 0 0 0,0 1 0 0 0,1-1-1 0 0,-1 2 1 0 0,0-1 0 0 0,0 1 0 0 0,1 1-1 0 0,-1 0 1 0 0,0 0 0 0 0,1 0-1 0 0,0 1 1 0 0,-1 1 0 0 0,1-1 0 0 0,0 2 55 0 0,2-2-44 0 0,3-3 27 0 0,0 1-1 0 0,1-1 1 0 0,0 1 0 0 0,-1 0 0 0 0,1 0 0 0 0,-1 0 0 0 0,1 0 0 0 0,0 0-1 0 0,0 0 1 0 0,-1 1 0 0 0,1-1 0 0 0,0 1 0 0 0,0-1 0 0 0,0 1 0 0 0,1 0-1 0 0,-1 0 1 0 0,0 0 0 0 0,1 0 0 0 0,-1 0 0 0 0,1 0 0 0 0,0 1 0 0 0,0-1-1 0 0,0 0 1 0 0,0 1 0 0 0,0-1 0 0 0,0 0 0 0 0,0 1 0 0 0,1-1-1 0 0,-1 1 1 0 0,1-1 0 0 0,0 1 0 0 0,0 0 0 0 0,0-1 0 0 0,0 1 0 0 0,0-1 17 0 0,4 1 14 0 0,-1 0 0 0 0,1 0 0 0 0,-1 0 1 0 0,1-1-1 0 0,0 0 0 0 0,0 0 0 0 0,0 0 0 0 0,0 0 1 0 0,1-1-1 0 0,-1 1 0 0 0,0-1 0 0 0,1 0 1 0 0,-1-1-1 0 0,0 1 0 0 0,1-1 0 0 0,0 0-14 0 0,17 5 90 0 0,36 5 71 0 0,-1-3 1 0 0,1-1-1 0 0,0-4 0 0 0,0-2 1 0 0,20-4-162 0 0,-41 1 99 0 0,0-2 0 0 0,0-1 0 0 0,0-3 0 0 0,-1 0 0 0 0,4-4-99 0 0,-18 2 44 0 0,0-1 1 0 0,-1 0-1 0 0,0-2 1 0 0,-1 0 0 0 0,0-2-1 0 0,-2 0 1 0 0,1-1-1 0 0,-2 0 1 0 0,-1-2 0 0 0,0 0-1 0 0,-1-1 1 0 0,-1 0-1 0 0,-1-1 1 0 0,-1-1 0 0 0,0 0-1 0 0,-2-1 1 0 0,-1 0-1 0 0,0-2-44 0 0,4-19-11 0 0,-1 0 0 0 0,-3-1 0 0 0,-1 0 0 0 0,-3-1-1 0 0,-1 0 1 0 0,-2 1 0 0 0,-5-38 11 0 0,3 61-4 0 0,1 20 1 0 0,-1 1 1 0 0,0-1 0 0 0,0 0-1 0 0,0 1 1 0 0,0-1 0 0 0,0 1-1 0 0,0-1 1 0 0,0 0 0 0 0,0 1-1 0 0,-1-1 1 0 0,1 1 0 0 0,-1-1-1 0 0,1 0 1 0 0,-1 1 0 0 0,1-1-1 0 0,-1 1 1 0 0,0 0 0 0 0,0-1-1 0 0,0 1 1 0 0,0 0-1 0 0,0-1 1 0 0,0 1 0 0 0,0 0-1 0 0,0 0 1 0 0,-1 0 0 0 0,1 0-1 0 0,0 0 1 0 0,-1 0 0 0 0,0 0 2 0 0,-17 40-26 0 0,14-13 131 0 0,0 0-1 0 0,2 1 1 0 0,1 0-1 0 0,1-1 1 0 0,2 1 0 0 0,1 8-105 0 0,-1 29 183 0 0,15 363 484 0 0,-36-82-506 0 0,3-205-86 0 0,21-121-100 0 0,-4-18 17 0 0,0-1 9 0 0,0 0-4 0 0,0 0 13 0 0,0 0 16 0 0,0 0-3 0 0,0 0-16 0 0,0 0-19 0 0,0 0-8 0 0,0 0-12 0 0,0 0 13 0 0,0 0 6 0 0,0 0-7 0 0,0 0 17 0 0,0 0-36 0 0,0 0-17 0 0,0-24-1481 0 0,0-17-2710 0 0,0 13-6678 0 0,0 20 886 0 0</inkml:trace>
  <inkml:trace contextRef="#ctx0" brushRef="#br0" timeOffset="31634.274">18148 548 9882 0 0,'0'0'1502'0'0,"0"0"-426"0"0,0 0-56 0 0,0 0 215 0 0,0 0 187 0 0,0 0 53 0 0,0 0-155 0 0,0 0-221 0 0,0 0-180 0 0,0 0-136 0 0,0 0-109 0 0,0 0-109 0 0,0 0-64 0 0,34-4-32 0 0,106-8-35 0 0,288-14 1070 0 0,-393 23-2158 0 0,25-1-699 0 0,-21-2-9844 0 0,-27 3-743 0 0</inkml:trace>
  <inkml:trace contextRef="#ctx0" brushRef="#br0" timeOffset="32192.609">19117 798 10930 0 0,'0'0'1546'0'0,"0"0"-479"0"0,0 0-122 0 0,0 0 60 0 0,0 0 54 0 0,0 0 1 0 0,0 0-113 0 0,0 0-119 0 0,0 0-76 0 0,0 0-101 0 0,0 0-116 0 0,0 0-66 0 0,0 0-57 0 0,0 26-43 0 0,4 125 241 0 0,-2-4 106 0 0,-19-122-1364 0 0,5-28-4136 0 0,10-3-3555 0 0,2 5-1791 0 0</inkml:trace>
  <inkml:trace contextRef="#ctx0" brushRef="#br0" timeOffset="32457.757">19138 436 13171 0 0,'0'0'2340'0'0,"0"0"-997"0"0,0 0-327 0 0,0 0-19 0 0,0 0-64 0 0,0 0-161 0 0,0 0-229 0 0,0 0-239 0 0,0 0-194 0 0,0 0-122 0 0,0 0-63 0 0,0 0-56 0 0,0 0-35 0 0,-6 1-45 0 0,3-1 197 0 0,4 0-20 0 0,-1 1 1 0 0,0-1-1 0 0,1 0 1 0 0,-1 1-1 0 0,0-1 1 0 0,1 1-1 0 0,-1-1 1 0 0,0 1-1 0 0,0-1 1 0 0,0 1-1 0 0,1-1 1 0 0,-1 1-1 0 0,0 0 1 0 0,0-1-1 0 0,0 1 0 0 0,0-1 1 0 0,0 1-1 0 0,0-1 1 0 0,0 1-1 0 0,0-1 1 0 0,0 1-1 0 0,0-1 1 0 0,0 1-1 0 0,-1 0 1 0 0,1-1-1 0 0,0 1 1 0 0,0-1-1 0 0,0 1 1 0 0,-1-1-1 0 0,1 1 1 0 0,0-1-1 0 0,-1 0 0 0 0,1 1 1 0 0,0-1-1 0 0,-1 1 1 0 0,1-1-1 0 0,-1 0 1 0 0,1 1-1 0 0,0-1 1 0 0,-1 0-1 0 0,1 1 1 0 0,-1-1-1 0 0,1 0 1 0 0,-1 0-1 0 0,1 1 1 0 0,-1-1-1 0 0,1 0 1 0 0,-1 0-1 0 0,1 0 1 0 0,-1 0-1 0 0,0 0 0 0 0,1 0 1 0 0,-1 0-1 0 0,1 0 34 0 0,12 7-1368 0 0,5 2-4808 0 0,-10-1-4533 0 0</inkml:trace>
  <inkml:trace contextRef="#ctx0" brushRef="#br0" timeOffset="33557.515">19620 605 4129 0 0,'0'0'4186'0'0,"0"0"-2200"0"0,0 0-631 0 0,0 0 90 0 0,0 0 9 0 0,0 0-176 0 0,0 0-283 0 0,0 0-275 0 0,0 0-189 0 0,0 0-98 0 0,0 0-68 0 0,0 0-43 0 0,0 0-36 0 0,-16 18-33 0 0,-51 58-21 0 0,59-67-160 0 0,0 1 0 0 0,0 0 1 0 0,1 0-1 0 0,1 1 0 0 0,-1-1 1 0 0,2 1-1 0 0,-1 1 0 0 0,2-1 0 0 0,-1 1 1 0 0,1 2-73 0 0,3-10 13 0 0,-3 9 27 0 0,0 1 1 0 0,1 0-1 0 0,1 1 0 0 0,0-1 1 0 0,1 0-1 0 0,0 1 1 0 0,1-1-1 0 0,1 0 0 0 0,1 1 1 0 0,0 2-41 0 0,2-9 96 0 0,1-2-1 0 0,-1 1 1 0 0,1 0-1 0 0,0-1 1 0 0,1 0 0 0 0,-1 0-1 0 0,1-1 1 0 0,1 1 0 0 0,-1-1-1 0 0,1-1 1 0 0,0 1 0 0 0,0-1-1 0 0,0 0 1 0 0,0-1 0 0 0,1 0-1 0 0,-1 0 1 0 0,1 0 0 0 0,0-1-1 0 0,0 0 1 0 0,0-1 0 0 0,0 0-1 0 0,0 0 1 0 0,4 0-96 0 0,-6 0 51 0 0,5 2 102 0 0,-1-1-1 0 0,1 0 1 0 0,-1-1 0 0 0,1 0 0 0 0,0 0-1 0 0,-1-1 1 0 0,1 0 0 0 0,0-1 0 0 0,-1-1-1 0 0,1 0 1 0 0,-1 0 0 0 0,1-1 0 0 0,-1 0-1 0 0,0 0 1 0 0,7-5-153 0 0,-9 3 62 0 0,0-1 0 0 0,-1 0-1 0 0,1-1 1 0 0,-1 0 0 0 0,0 0-1 0 0,-1-1 1 0 0,0 1 0 0 0,0-1 0 0 0,-1-1-1 0 0,0 1 1 0 0,0-1 0 0 0,-1 0-1 0 0,0 0 1 0 0,-1 0 0 0 0,0 0 0 0 0,0-1-1 0 0,-1 0 1 0 0,0-1-62 0 0,15-160 135 0 0,-18 162-148 0 0,0 0 1 0 0,-1 1 0 0 0,-1-1 0 0 0,1 1-1 0 0,-1 0 1 0 0,-1 0 0 0 0,1 0-1 0 0,-1 0 1 0 0,-1 0 0 0 0,0 1 0 0 0,0-1-1 0 0,0 1 1 0 0,-1 1 0 0 0,0-1-1 0 0,0 1 1 0 0,0 0 0 0 0,-1 0 0 0 0,0 1-1 0 0,0 0 1 0 0,-1 0 0 0 0,1 1-1 0 0,-1 0 1 0 0,0 0 0 0 0,0 1 0 0 0,-1 0-1 0 0,1 0 1 0 0,0 1 0 0 0,-1 0-1 0 0,0 0 1 0 0,0 1 0 0 0,1 0 0 0 0,-1 1-1 0 0,-1 0 13 0 0,5 0-21 0 0,-4-1-8 0 0,1 1 0 0 0,-1-1 1 0 0,0 2-1 0 0,1-1 1 0 0,-1 1-1 0 0,0 1 0 0 0,1-1 1 0 0,-1 2-1 0 0,1-1 1 0 0,0 1-1 0 0,0 0 0 0 0,0 1 1 0 0,0 0-1 0 0,0 0 1 0 0,-1 2 28 0 0,8-6-6 0 0,1 1 1 0 0,-1-1-1 0 0,1 1 1 0 0,-1-1-1 0 0,1 1 1 0 0,-1 0-1 0 0,1-1 1 0 0,-1 1-1 0 0,1 0 1 0 0,-1-1-1 0 0,1 1 1 0 0,0 0-1 0 0,0 0 1 0 0,-1-1-1 0 0,1 1 1 0 0,0 0-1 0 0,0 0 1 0 0,0-1-1 0 0,0 1 1 0 0,0 0-1 0 0,0 0 1 0 0,0 0 0 0 0,0-1-1 0 0,0 1 1 0 0,0 0-1 0 0,0 0 1 0 0,1 0-1 0 0,-1-1 1 0 0,0 1-1 0 0,0 0 1 0 0,1-1-1 0 0,-1 1 1 0 0,1 0-1 0 0,-1 0 1 0 0,1-1-1 0 0,-1 1 1 0 0,1-1-1 0 0,-1 1 1 0 0,1-1-1 0 0,-1 1 1 0 0,1 0-1 0 0,0-1 1 0 0,-1 0-1 0 0,1 1 1 0 0,0-1-1 0 0,-1 1 1 0 0,1-1 0 0 0,0 0-1 0 0,0 0 1 0 0,-1 1-1 0 0,1-1 1 0 0,0 0-1 0 0,0 0 1 0 0,-1 0-1 0 0,1 0 1 0 0,0 0-1 0 0,0 0 1 0 0,0 0-1 0 0,-1 0 1 0 0,1 0-1 0 0,0 0 1 0 0,0 0 5 0 0,54 5 38 0 0,-13-4-15 0 0,0-3-1 0 0,0-1 0 0 0,-1-2 1 0 0,1-2-1 0 0,23-8-22 0 0,212-72 238 0 0,-248 78-221 0 0,1 1 0 0 0,-1 1 1 0 0,1 1-1 0 0,0 2 0 0 0,0 0 1 0 0,11 2-18 0 0,-39 5 2 0 0,1-1 0 0 0,-1 1 0 0 0,0 0 0 0 0,0-1 0 0 0,0 1 0 0 0,-1 0 0 0 0,1 0 0 0 0,-1 0 0 0 0,0 0 0 0 0,0 0 0 0 0,0 1 0 0 0,0-1 0 0 0,0 0 0 0 0,-1 0 0 0 0,1 1 0 0 0,-1-1 0 0 0,0 0 1 0 0,0 1-1 0 0,0-1 0 0 0,0 0 0 0 0,-1 1 0 0 0,1-1 0 0 0,-1 0 0 0 0,0 0 0 0 0,0 1 0 0 0,-1 1-2 0 0,-60 148 76 0 0,34-63-63 0 0,-35 80 13 0 0,15-83-70 0 0,163-203-188 0 0,-60 58 62 0 0,2 2 1 0 0,2 3-1 0 0,66-45 170 0 0,-118 93-4 0 0,1-1 0 0 0,0 1 0 0 0,0 0 0 0 0,0 1 0 0 0,1 0 0 0 0,0 0 0 0 0,0 1 0 0 0,0 0-1 0 0,0 1 1 0 0,0 0 0 0 0,0 0 0 0 0,3 0 4 0 0,-11 2-9 0 0,-1 0-2 0 0,0 0-6 0 0,0 0-5 0 0,1 35 70 0 0,0-26-10 0 0,0-1 1 0 0,-1 1 0 0 0,0-1 0 0 0,-1 1 0 0 0,0-1 0 0 0,0 1 0 0 0,0-1-1 0 0,-1 1 1 0 0,-1-1 0 0 0,1 0 0 0 0,-1 0 0 0 0,-4 7-39 0 0,-6 7 66 0 0,0 1 0 0 0,2 1 0 0 0,0 0-1 0 0,2 0 1 0 0,1 1 0 0 0,1 0 0 0 0,1 0 0 0 0,1 1 0 0 0,1 0 0 0 0,1 0 0 0 0,2 0 0 0 0,0 1-66 0 0,3-18 20 0 0,0-1 1 0 0,0 1 0 0 0,1 0-1 0 0,0-1 1 0 0,1 0 0 0 0,0 0-1 0 0,0 0 1 0 0,0 0 0 0 0,1 0-1 0 0,1-1 1 0 0,-1 0 0 0 0,1 0-1 0 0,0-1 1 0 0,0 1 0 0 0,1-1-1 0 0,0 0 1 0 0,0-1 0 0 0,1 0-1 0 0,-1 0 1 0 0,1-1 0 0 0,0 0-1 0 0,0 0 1 0 0,1-1 0 0 0,0 1-21 0 0,1 0-194 0 0,22 7 102 0 0,-21-26-3902 0 0,-11 10-1432 0 0,2 1-6457 0 0</inkml:trace>
  <inkml:trace contextRef="#ctx0" brushRef="#br0" timeOffset="36801.358">12 2073 760 0 0,'0'0'439'0'0,"0"0"-154"0"0,0 0 21 0 0,0 0 82 0 0,0 0 87 0 0,0 0 14 0 0,34-3-72 0 0,108-14-39 0 0,56-21 1472 0 0,120-19 2372 0 0,25 48-1381 0 0,-218 10-1745 0 0,505 3 1714 0 0,-265-8-1523 0 0,159-19-375 0 0,-13 0-411 0 0,161 11 83 0 0,54 12 75 0 0,133-50-392 0 0,-76 35-46 0 0,456 23 126 0 0,-247-28-147 0 0,-488-3-99 0 0,283 12-103 0 0,-74-9 59 0 0,-476 6-52 0 0,298-17 41 0 0,14 22-56 0 0,642-5-10 0 0,-255 13 70 0 0,-752 1-40 0 0,1440-23 157 0 0,-921-4-99 0 0,536 11 143 0 0,-961 17-121 0 0,512 29 39 0 0,336 21 24 0 0,-390-36-41 0 0,-555-16-19 0 0,-162-2-565 0 0,-16 2 508 0 0,0 0 0 0 0,0 0 0 0 0,0 0 0 0 0,0 1 0 0 0,0-1 0 0 0,0 1 0 0 0,0 0 0 0 0,0 0 1 0 0,0 0-1 0 0,0 0 0 0 0,0 0 0 0 0,0 1 0 0 0,0-1 0 0 0,0 1 0 0 0,0 0 0 0 0,0 0 0 0 0,0 0 0 0 0,0 0 0 0 0,0 1 0 0 0,-1-1 1 0 0,1 1-1 0 0,0 0-36 0 0,1 1-726 0 0,2 4-2098 0 0,-2-3-1816 0 0,-1 1-7141 0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0:43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0 108 160 0 0,'0'0'744'0'0,"0"0"-190"0"0,0 0 24 0 0,0 0 351 0 0,0 0 423 0 0,0 0 304 0 0,0 0 123 0 0,0 0-44 0 0,0 0-133 0 0,0 0-122 0 0,0 0-137 0 0,6-18-114 0 0,20-54-93 0 0,-19 54-83 0 0,-7 18-70 0 0,0 0-100 0 0,0 0-101 0 0,0 0-112 0 0,0 0-109 0 0,0 0-75 0 0,0 0-40 0 0,0 0-44 0 0,-1 13 772 0 0,-20 148-206 0 0,18-82-822 0 0,3 0 0 0 0,4 0 0 0 0,3 0 0 0 0,4 4-146 0 0,-9-74 2 0 0,0 0-1 0 0,1-1 0 0 0,0 0 1 0 0,0 0-1 0 0,1 0 0 0 0,0 0 1 0 0,1 0-1 0 0,-1-1 1 0 0,1 0-1 0 0,6 6-1 0 0,-9-10 13 0 0,-1-1 0 0 0,2 0 0 0 0,-1 0 0 0 0,0 0 0 0 0,0 0 0 0 0,0 0 0 0 0,1-1 0 0 0,-1 1 0 0 0,1-1 0 0 0,0 1 0 0 0,-1-1-1 0 0,1 0 1 0 0,0 0 0 0 0,0 0 0 0 0,-1-1 0 0 0,1 1 0 0 0,0-1 0 0 0,0 1 0 0 0,0-1 0 0 0,0 0 0 0 0,0 0 0 0 0,0 0 0 0 0,0 0 0 0 0,0-1 0 0 0,-1 1 0 0 0,1-1 0 0 0,0 0 0 0 0,0 0 0 0 0,0 0 0 0 0,-1 0 0 0 0,1 0 0 0 0,0-1 0 0 0,1-1-13 0 0,15-12 77 0 0,0-1 1 0 0,-2-1-1 0 0,0-1 1 0 0,-1 0-1 0 0,-1-1 1 0 0,-1-1-1 0 0,0 0 1 0 0,7-18-78 0 0,98-203 84 0 0,-114 229-33 0 0,2-4-213 0 0,-4 28-47 0 0,-5 19 203 0 0,1-1 0 0 0,2 0 1 0 0,2 1-1 0 0,0-1 0 0 0,2 0 0 0 0,1 0 0 0 0,2-1 1 0 0,1 0-1 0 0,1 0 0 0 0,1-1 0 0 0,1 0 1 0 0,2-1 5 0 0,-10-19 4 0 0,0 0 1 0 0,1 0 0 0 0,0 0-1 0 0,0-1 1 0 0,1 1 0 0 0,0-2-1 0 0,0 1 1 0 0,1 0 0 0 0,0-1-1 0 0,0 0 1 0 0,0-1 0 0 0,1 0-1 0 0,-1 0 1 0 0,1 0 0 0 0,1-1-1 0 0,-1 0 1 0 0,0-1 0 0 0,1 0-1 0 0,0 0 1 0 0,0-1 0 0 0,0 0-1 0 0,8 0-4 0 0,-5-5 51 0 0,0-1 0 0 0,-1 0 1 0 0,1-1-1 0 0,-1 0 0 0 0,1-1 0 0 0,-2 0 0 0 0,1-1 0 0 0,-1 0 0 0 0,0 0 0 0 0,0-2 1 0 0,-1 1-1 0 0,0-1 0 0 0,-1 0 0 0 0,0-1 0 0 0,0 0 0 0 0,-1 0 0 0 0,0 0 0 0 0,-1-1 0 0 0,0 0 1 0 0,-1-1-1 0 0,1-3-51 0 0,0 5 59 0 0,14-27 87 0 0,-1 0 0 0 0,-3-1 0 0 0,-1-1 0 0 0,-2-1 0 0 0,-1 0 0 0 0,-2 0 0 0 0,-2-1 0 0 0,-1-9-146 0 0,-7 47 3 0 0,2-4 11 0 0,-1 0 0 0 0,0 0 0 0 0,0 0 0 0 0,-1 0-1 0 0,1 0 1 0 0,-2 0 0 0 0,1 0 0 0 0,-1 0 0 0 0,0 0-1 0 0,0 1 1 0 0,-1-1 0 0 0,0 0 0 0 0,0 1 0 0 0,-1-1-1 0 0,-1-2-13 0 0,3 9-62 0 0,1 0-1 0 0,-1 0 1 0 0,0 0-1 0 0,0 0 1 0 0,1 0-1 0 0,-1 0 1 0 0,0 1-1 0 0,1-1 1 0 0,-1 0-1 0 0,0 0 1 0 0,1 1-1 0 0,-1-1 1 0 0,0 0-1 0 0,1 0 1 0 0,-1 1-1 0 0,1-1 1 0 0,-1 1-1 0 0,1-1 1 0 0,-1 1-1 0 0,1-1 1 0 0,-1 1-1 0 0,1-1 1 0 0,-1 1-1 0 0,1-1 1 0 0,-1 1-1 0 0,1 0 1 0 0,0-1-1 0 0,-1 1 1 0 0,1-1-1 0 0,0 1 1 0 0,0 0-1 0 0,0 0 1 0 0,-1-1-1 0 0,1 1 1 0 0,0 0-1 0 0,0-1 1 0 0,0 1-1 0 0,0 0 1 0 0,0-1-1 0 0,0 1 1 0 0,0 0-1 0 0,0 0 1 0 0,1-1-1 0 0,-1 1 1 0 0,0 0-1 0 0,0-1 0 0 0,1 1 1 0 0,-1 0-1 0 0,0-1 1 0 0,1 1-1 0 0,-1-1 1 0 0,0 1-1 0 0,1-1 1 0 0,-1 1 62 0 0,1 2-205 0 0,-1 15-2314 0 0,0-6-1918 0 0,0 0-7361 0 0</inkml:trace>
  <inkml:trace contextRef="#ctx0" brushRef="#br0" timeOffset="594.898">1275 582 7034 0 0,'0'0'1659'0'0,"0"0"-371"0"0,0 0-189 0 0,0 0 26 0 0,0 0 21 0 0,0 0-31 0 0,0 0-90 0 0,0 0-72 0 0,0 0 21 0 0,0 0 27 0 0,0 0-41 0 0,0 0-64 0 0,0 0-98 0 0,18-1-109 0 0,56-2-77 0 0,-3-21 778 0 0,-63 21-1311 0 0,-1 0 0 0 0,1 0-1 0 0,-1-1 1 0 0,0 0 0 0 0,0-1 0 0 0,0 0 0 0 0,-1 0 0 0 0,1 0 0 0 0,-1-1 0 0 0,-1 0 0 0 0,1 0 0 0 0,-1 0 0 0 0,0-1-1 0 0,0 1 1 0 0,-1-1 0 0 0,0-1 0 0 0,0 1 0 0 0,0 0 0 0 0,-1-1 0 0 0,-1 0 0 0 0,1 0 0 0 0,-1 0 0 0 0,0 0-1 0 0,-1 0 1 0 0,0 0 0 0 0,0 0 0 0 0,-1-1 0 0 0,0 1 0 0 0,0 0 0 0 0,-2-8-79 0 0,-1 12-10 0 0,0-1 1 0 0,-1 1-1 0 0,1 0 1 0 0,-1 1-1 0 0,0-1 1 0 0,0 0-1 0 0,0 1 0 0 0,0 0 1 0 0,-1 0-1 0 0,1 0 1 0 0,-1 1-1 0 0,0 0 1 0 0,0-1-1 0 0,0 2 0 0 0,0-1 1 0 0,0 0-1 0 0,0 1 1 0 0,0 0-1 0 0,0 0 1 0 0,-1 1-1 0 0,1-1 0 0 0,0 1 1 0 0,0 1-1 0 0,-1-1 1 0 0,1 1-1 0 0,0-1 1 0 0,-1 1-1 0 0,1 1 0 0 0,-5 1 11 0 0,-2 1-34 0 0,-1 1 0 0 0,1 0 1 0 0,0 1-1 0 0,0 0 0 0 0,1 0 1 0 0,0 2-1 0 0,0-1 1 0 0,1 2-1 0 0,0-1 0 0 0,0 1 1 0 0,1 1-1 0 0,0-1 0 0 0,-3 6 33 0 0,4-6-2 0 0,1 0 0 0 0,0 0 0 0 0,0 0-1 0 0,1 1 1 0 0,0 0 0 0 0,1 0 0 0 0,0 0-1 0 0,1 1 1 0 0,0 0 0 0 0,0 0-1 0 0,1 0 1 0 0,1 0 0 0 0,0 0 0 0 0,0 1-1 0 0,1-1 1 0 0,1 1 0 0 0,0 6 2 0 0,3-10 12 0 0,0 1 1 0 0,1-1-1 0 0,-1 0 1 0 0,2 0-1 0 0,-1-1 1 0 0,1 1-1 0 0,0-1 1 0 0,1 0-1 0 0,-1-1 1 0 0,1 1-1 0 0,1-1 1 0 0,-1 0-1 0 0,1 0 1 0 0,0-1-1 0 0,1 0 0 0 0,-1 0 1 0 0,1-1-1 0 0,0 0 1 0 0,0 0-1 0 0,0-1 1 0 0,1 0-1 0 0,-1 0 1 0 0,1-1-1 0 0,-1 0 1 0 0,8 0-13 0 0,28 8 120 0 0,0-2-1 0 0,1-2 1 0 0,-1-2 0 0 0,1-2 0 0 0,0-2 0 0 0,13-3-120 0 0,31-27-436 0 0,-62 3-8577 0 0,-23 23-3023 0 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0:47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344 597 3905 0 0,'0'0'1752'0'0,"0"0"-118"0"0,0 0 162 0 0,0 0 189 0 0,0 0-5 0 0,0 0-190 0 0,0 0-329 0 0,0 0-230 0 0,0 0-150 0 0,0 0-156 0 0,0 0-118 0 0,0 0-135 0 0,0 0-112 0 0,-20-2-100 0 0,-65-4-77 0 0,80 5-340 0 0,1 1 0 0 0,0 0 0 0 0,0 0 0 0 0,-1 1 0 0 0,1-1 0 0 0,0 1-1 0 0,0 0 1 0 0,0 0 0 0 0,0 0 0 0 0,0 1 0 0 0,0-1 0 0 0,0 1 0 0 0,0 0 0 0 0,0 0 0 0 0,1 1 0 0 0,-2 0-43 0 0,-9 6 143 0 0,3-4-102 0 0,1 0 1 0 0,0 0 0 0 0,1 1 0 0 0,0 1-1 0 0,0 0 1 0 0,0 0 0 0 0,0 0-1 0 0,1 1 1 0 0,1 0 0 0 0,-1 1 0 0 0,1 0-1 0 0,1 0 1 0 0,-1 1 0 0 0,2-1-1 0 0,-1 1 1 0 0,1 0 0 0 0,1 1 0 0 0,0-1-1 0 0,1 1 1 0 0,-1 0 0 0 0,1 7-42 0 0,2-14 2 0 0,0-1 0 0 0,1 0 0 0 0,0 1 1 0 0,0-1-1 0 0,0 1 0 0 0,1-1 0 0 0,-1 1 1 0 0,1-1-1 0 0,-1 1 0 0 0,1-1 0 0 0,0 1 0 0 0,1-1 1 0 0,-1 0-1 0 0,0 0 0 0 0,1 0 0 0 0,0 0 0 0 0,0 0 1 0 0,0 0-1 0 0,0 0 0 0 0,0 0 0 0 0,0-1 1 0 0,1 1-1 0 0,-1-1 0 0 0,1 0 0 0 0,0 0 0 0 0,0 0 1 0 0,0 0-1 0 0,0 0 0 0 0,0 0 0 0 0,0-1 0 0 0,0 1 1 0 0,1-1-1 0 0,-1 0 0 0 0,0 0 0 0 0,1-1 0 0 0,-1 1 1 0 0,1-1-1 0 0,-1 1 0 0 0,1-1 0 0 0,-1 0 1 0 0,1 0-3 0 0,16-2 56 0 0,0 0 0 0 0,-1-1 1 0 0,1 0-1 0 0,-1-2 1 0 0,0-1-1 0 0,0 0 1 0 0,-1-1-1 0 0,0-1 1 0 0,0-1-1 0 0,0 0 1 0 0,-1-2-1 0 0,-1 0 1 0 0,0 0-1 0 0,0-2 1 0 0,-1 0-1 0 0,12-14-56 0 0,40-27 125 0 0,-62 50-96 0 0,-5 3-30 0 0,1 0-1 0 0,-1 1 1 0 0,1-1-1 0 0,-1 0 1 0 0,1 0-1 0 0,-1 0 1 0 0,1 0-1 0 0,-1 0 1 0 0,1 0-1 0 0,0 1 1 0 0,-1-1 0 0 0,1 0-1 0 0,0 1 1 0 0,0-1-1 0 0,-1 0 1 0 0,1 1-1 0 0,0-1 1 0 0,0 1-1 0 0,0-1 1 0 0,0 1-1 0 0,0 0 1 0 0,0-1-1 0 0,0 1 1 0 0,0 0-1 0 0,0 0 1 0 0,0-1-1 0 0,0 1 1 0 0,0 0-1 0 0,0 0 1 0 0,0 0-1 0 0,0 0 1 0 0,0 1-1 0 0,0-1 1 0 0,0 0-1 0 0,0 0 1 0 0,0 0-1 0 0,0 1 1 0 0,0-1-1 0 0,0 1 1 0 0,0-1-1 0 0,-1 1 1 0 0,1-1-1 0 0,0 1 1 0 0,0-1-1 0 0,0 1 1 0 0,-1 0-1 0 0,1-1 1 0 0,0 1-1 0 0,0 0 1 0 0,-1 0-1 0 0,1-1 1 0 0,-1 1-1 0 0,1 0 1 0 0,-1 0 0 0 0,1 0-1 0 0,-1 0 1 0 0,1 0-1 0 0,-1 0 1 0 0,0 0-1 0 0,0 0 1 0 0,1 0-1 0 0,-1 1 2 0 0,44 155 106 0 0,-42-151-106 0 0,2 0-1 0 0,-1 0 1 0 0,1-1 0 0 0,-1 0-1 0 0,2 1 1 0 0,-1-1 0 0 0,0-1-1 0 0,1 1 1 0 0,0-1 0 0 0,0 0-1 0 0,0 0 1 0 0,1 0 0 0 0,-1 0 0 0 0,1-1-1 0 0,0 0 1 0 0,0-1 0 0 0,0 1-1 0 0,0-1 1 0 0,1 0 0 0 0,-1-1-1 0 0,0 1 1 0 0,1-1 0 0 0,6 0 0 0 0,1-1 22 0 0,0 0 0 0 0,0-2 1 0 0,0 1-1 0 0,0-2 1 0 0,0 0-1 0 0,-1 0 0 0 0,1-2 1 0 0,-1 1-1 0 0,0-2 0 0 0,0 0 1 0 0,-1 0-1 0 0,1-1 1 0 0,-1-1-1 0 0,-1 0 0 0 0,0 0 1 0 0,0-1-1 0 0,0-1 0 0 0,0-1-22 0 0,37-30 142 0 0,-2-2-1 0 0,-2-3 1 0 0,-2-1-1 0 0,-2-1 0 0 0,2-8-141 0 0,-29 34 1 0 0,0 0 0 0 0,-2-1 0 0 0,0 0-1 0 0,-2 0 1 0 0,-1-1 0 0 0,0-1 0 0 0,-2 1-1 0 0,-1-1 1 0 0,-1 0 0 0 0,-1 0 0 0 0,-1 0-1 0 0,-1-1 1 0 0,-1 1 0 0 0,-3-15-1 0 0,3 37-2 0 0,0 0 0 0 0,-1 1 1 0 0,1-1-1 0 0,-1 0 0 0 0,1 0 0 0 0,-1 1 1 0 0,0-1-1 0 0,0 0 0 0 0,0 1 0 0 0,-1-1 1 0 0,1 0-1 0 0,-1 1 0 0 0,1 0 0 0 0,-1-1 0 0 0,0 1 1 0 0,0 0-1 0 0,0 0 0 0 0,0 0 0 0 0,0 0 1 0 0,0 0-1 0 0,0 1 0 0 0,-1-1 0 0 0,1 1 1 0 0,-1-1-1 0 0,1 1 0 0 0,-1 0 0 0 0,0 0 0 0 0,1 0 1 0 0,-1 0-1 0 0,0 1 0 0 0,0-1 0 0 0,0 1 1 0 0,1-1-1 0 0,-1 1 0 0 0,0 0 0 0 0,0 0 1 0 0,0 0-1 0 0,0 1 0 0 0,0-1 0 0 0,1 1 0 0 0,-1-1 1 0 0,0 1-1 0 0,0 0 0 0 0,1 0 0 0 0,-1 0 1 0 0,1 1-1 0 0,-1-1 0 0 0,1 1 0 0 0,-1 0 2 0 0,-12 12-14 0 0,0 1 0 0 0,1 0 0 0 0,1 1 0 0 0,1 1 0 0 0,0 0-1 0 0,1 1 1 0 0,1 0 0 0 0,1 0 0 0 0,0 1 0 0 0,1 0 0 0 0,2 1 0 0 0,0 0 0 0 0,0 0-1 0 0,2 0 1 0 0,1 1 0 0 0,0-1 0 0 0,2 1 0 0 0,0 0 0 0 0,1 0 0 0 0,3 12 14 0 0,-4-16-5 0 0,1 1 1 0 0,1-1-1 0 0,1 0 1 0 0,1 0 0 0 0,0 1-1 0 0,1-1 1 0 0,3 8 4 0 0,0-5-7 0 0,1-1 0 0 0,1 0 0 0 0,0 0-1 0 0,2-1 1 0 0,0 0 0 0 0,1-1 0 0 0,0 0 0 0 0,2-1 0 0 0,0 0 0 0 0,1-1 0 0 0,0-1 0 0 0,1-1-1 0 0,0 0 1 0 0,1-1 0 0 0,19 10 7 0 0,-23-16 15 0 0,2-1 0 0 0,-1 0 0 0 0,0-1 0 0 0,1 0 0 0 0,0-2 0 0 0,0 1 0 0 0,0-2 0 0 0,0 0 0 0 0,0-1 0 0 0,0 0 0 0 0,0-1 0 0 0,0-1 0 0 0,0-1 0 0 0,9-2-15 0 0,-1-4 70 0 0,0 0 1 0 0,-1-2-1 0 0,0-1 1 0 0,-1 0-1 0 0,-1-2 1 0 0,0 0-1 0 0,0-1 1 0 0,-2-1 0 0 0,0-1-1 0 0,-1-1 1 0 0,0-1-71 0 0,-10 12 24 0 0,36-35 84 0 0,-2-3-1 0 0,-3-1 1 0 0,-1-2 0 0 0,-2-1 0 0 0,-3-2 0 0 0,-2-1-108 0 0,-14 22 4 0 0,-1-1 1 0 0,-2 0-1 0 0,-1-1 1 0 0,-1-1 0 0 0,-2 1-1 0 0,-2-1 1 0 0,-1-1-1 0 0,-1 0 1 0 0,-2 1 0 0 0,-1-1-1 0 0,-2-15-4 0 0,0 46-1 0 0,0 1 0 0 0,0-1 0 0 0,0 1 0 0 0,0-1 0 0 0,0 1 0 0 0,-1-1 0 0 0,1 0 0 0 0,-1 1 0 0 0,0 0 0 0 0,0-1 0 0 0,0 1 0 0 0,0-1 0 0 0,0 1 0 0 0,0 0 0 0 0,-1 0 0 0 0,1 0 0 0 0,-1-1 0 0 0,0 2 0 0 0,1-1 0 0 0,-1 0 0 0 0,0 0 0 0 0,0 0 0 0 0,0 1 0 0 0,0-1 0 0 0,-1 1 0 0 0,1 0 0 0 0,0 0 0 0 0,0-1 0 0 0,-1 1 0 0 0,1 1 0 0 0,-1-1 0 0 0,1 0 0 0 0,-1 1 0 0 0,1-1 0 0 0,-1 1 0 0 0,-2 0 1 0 0,-6 2-12 0 0,0 0 0 0 0,1 1 0 0 0,-1 0 1 0 0,1 1-1 0 0,0 1 0 0 0,0-1 0 0 0,0 1 0 0 0,1 1 0 0 0,0 0 0 0 0,0 0 0 0 0,0 1 0 0 0,1 0 0 0 0,0 1 0 0 0,0 0 0 0 0,1 0 0 0 0,0 0 1 0 0,-4 7 11 0 0,-4 2-4 0 0,1 1 0 0 0,1 0 0 0 0,1 0 1 0 0,1 1-1 0 0,0 1 0 0 0,1 0 1 0 0,1 0-1 0 0,1 1 0 0 0,1 0 0 0 0,1 1 1 0 0,1-1-1 0 0,1 1 0 0 0,0 0 1 0 0,2 6 3 0 0,-1-7-2 0 0,1-1 1 0 0,0 1 0 0 0,2 0-1 0 0,1 0 1 0 0,0 0-1 0 0,2 0 1 0 0,0 0 0 0 0,1-1-1 0 0,2 1 1 0 0,0-1 0 0 0,1 0-1 0 0,0-1 1 0 0,2 0 0 0 0,0 0-1 0 0,2-1 1 0 0,1 2 1 0 0,8 5 28 0 0,0-1 0 0 0,2-2 0 0 0,1 0 0 0 0,0-1-1 0 0,2-1 1 0 0,0-2 0 0 0,1 0 0 0 0,27 13-28 0 0,9-11 16 0 0,-62-40-807 0 0,-6 7-202 0 0,1-1-4169 0 0,3 7-3900 0 0</inkml:trace>
  <inkml:trace contextRef="#ctx0" brushRef="#br0" timeOffset="745.747">2529 589 0 0 0,'0'0'676'0'0,"0"0"615"0"0,0 0 103 0 0,0 0-79 0 0,0 0-30 0 0,0 0 40 0 0,0 0 60 0 0,0 0 27 0 0,0 0-35 0 0,0 0-78 0 0,0 0-78 0 0,2-5-90 0 0,11-24 876 0 0,-44 26 1749 0 0,19 9-3604 0 0,1 0 1 0 0,-1 1-1 0 0,1 1 1 0 0,0-1 0 0 0,1 2-1 0 0,0 0 1 0 0,1 0-1 0 0,-1 0 1 0 0,2 1-1 0 0,-7 9-152 0 0,7-9 19 0 0,1 1-1 0 0,0 0 1 0 0,1 0-1 0 0,0 0 0 0 0,1 1 1 0 0,0 0-1 0 0,1 0 0 0 0,0 0 1 0 0,1 0-1 0 0,0 1 0 0 0,1-1 1 0 0,0 1-1 0 0,1 0 0 0 0,1 0 1 0 0,0 0-1 0 0,1-1 1 0 0,0 5-19 0 0,1-10 23 0 0,0-1 1 0 0,1 0-1 0 0,0-1 1 0 0,0 1-1 0 0,0 0 1 0 0,0-1-1 0 0,1 0 1 0 0,0 1-1 0 0,0-2 1 0 0,0 1-1 0 0,1 0 1 0 0,0-1-1 0 0,-1 0 1 0 0,2 0-1 0 0,-1 0 1 0 0,0-1-1 0 0,1 1 1 0 0,0-1-1 0 0,-1-1 1 0 0,1 1-1 0 0,0-1 1 0 0,1 0-1 0 0,-1 0 1 0 0,0-1-1 0 0,0 0 1 0 0,1 0-1 0 0,4 0-23 0 0,0-1 105 0 0,0 0 0 0 0,-1 0 0 0 0,1-1 0 0 0,0-1 0 0 0,-1 1 0 0 0,1-2 0 0 0,-1 0 0 0 0,0 0 0 0 0,0-1 0 0 0,0 0 0 0 0,0 0 0 0 0,0-1 0 0 0,-1-1 0 0 0,0 0 0 0 0,0 0 0 0 0,-1 0 0 0 0,0-1 0 0 0,0 0 0 0 0,0-1 0 0 0,-1 0 0 0 0,0-1-105 0 0,0 3 28 0 0,-1-1 1 0 0,0-1 0 0 0,0 1-1 0 0,-1-1 1 0 0,0 0-1 0 0,0 0 1 0 0,0 0 0 0 0,-2-1-1 0 0,1 0 1 0 0,-1 0-1 0 0,0 0 1 0 0,0 0-1 0 0,-1 0 1 0 0,-1-1 0 0 0,0 1-1 0 0,0 0 1 0 0,0-1-1 0 0,-1 1 1 0 0,-1-1 0 0 0,0 1-1 0 0,0-1 1 0 0,-1 1-1 0 0,0 0 1 0 0,0 0 0 0 0,-1 0-1 0 0,0 0 1 0 0,-1 0-1 0 0,0 0 1 0 0,0 1-1 0 0,-1 0 1 0 0,0 0 0 0 0,-6-6-29 0 0,6 10-65 0 0,0 0 0 0 0,0 0 0 0 0,-1 1 0 0 0,0-1 0 0 0,0 1 0 0 0,0 1 0 0 0,0-1 0 0 0,0 1 0 0 0,0 0 0 0 0,-1 0 0 0 0,1 1 0 0 0,-1 0 0 0 0,1 0 0 0 0,-1 0 0 0 0,1 1 0 0 0,-1 0 0 0 0,1 1 0 0 0,-1-1 0 0 0,0 1 0 0 0,1 0 0 0 0,-1 1 65 0 0,-37 16-3202 0 0,8 14-3871 0 0,28-20-4200 0 0</inkml:trace>
  <inkml:trace contextRef="#ctx0" brushRef="#br0" timeOffset="1282.036">2987 601 7250 0 0,'0'0'2477'0'0,"0"0"-710"0"0,0 0-294 0 0,0 0-102 0 0,0 0-156 0 0,0 0-220 0 0,0 0-163 0 0,0 0-129 0 0,0 0-73 0 0,0 0-62 0 0,0 0-62 0 0,0 0-63 0 0,-13 27-73 0 0,-42 84-40 0 0,40-45 197 0 0,16-61-472 0 0,0 0 1 0 0,1 1-1 0 0,-1-2 1 0 0,1 1 0 0 0,0 0-1 0 0,1 0 1 0 0,-1 0-1 0 0,1-1 1 0 0,0 0 0 0 0,0 1-1 0 0,0-1 1 0 0,0 0-1 0 0,1 0 1 0 0,0-1 0 0 0,-1 1-1 0 0,2-1 1 0 0,-1 0-1 0 0,0 0 1 0 0,1 0 0 0 0,-1 0-1 0 0,1-1 1 0 0,0 0-1 0 0,-1 0 1 0 0,1 0-1 0 0,0-1 1 0 0,0 1 0 0 0,1-1-1 0 0,-1-1 1 0 0,0 1-1 0 0,0 0 1 0 0,0-1 0 0 0,5-1-56 0 0,2 2 166 0 0,1-1 1 0 0,-1-1 0 0 0,1 0-1 0 0,-1-1 1 0 0,0 0 0 0 0,0-1 0 0 0,0 0-1 0 0,0-1 1 0 0,0 0 0 0 0,-1-1-1 0 0,3-1-166 0 0,16-12 256 0 0,-1-1-1 0 0,0-1 1 0 0,-2-1-1 0 0,0-1 0 0 0,-2-2 1 0 0,23-25-256 0 0,-38 35 39 0 0,-10 14-40 0 0,0 0 0 0 0,0 1 0 0 0,0-1 1 0 0,1 0-1 0 0,-1 0 0 0 0,0 0 1 0 0,0 1-1 0 0,0-1 0 0 0,1 0 0 0 0,-1 0 1 0 0,0 0-1 0 0,0 0 0 0 0,1 1 1 0 0,-1-1-1 0 0,0 0 0 0 0,0 0 0 0 0,1 0 1 0 0,-1 0-1 0 0,0 0 0 0 0,0 0 0 0 0,1 0 1 0 0,-1 0-1 0 0,0 0 0 0 0,0 0 1 0 0,1 0-1 0 0,-1 0 0 0 0,0 0 0 0 0,1 0 1 0 0,-1 0-1 0 0,0 0 0 0 0,0 0 1 0 0,1 0-1 0 0,-1 0 0 0 0,0 0 0 0 0,0 0 1 0 0,1-1-1 0 0,-1 1 0 0 0,0 0 0 0 0,0 0 1 0 0,1 0-1 0 0,-1 0 1 0 0,-8 73-21 0 0,5-67 18 0 0,1 1 0 0 0,0 0 0 0 0,1 0 0 0 0,0 0 0 0 0,0 0 0 0 0,0 0 0 0 0,1 0 0 0 0,0 1 0 0 0,0-1 0 0 0,1 0 0 0 0,0 0-1 0 0,0 0 1 0 0,0 0 0 0 0,1 0 0 0 0,0-1 0 0 0,1 1 0 0 0,-1 0 0 0 0,1-1 0 0 0,1 1 0 0 0,-1-1 0 0 0,1 0 0 0 0,0 0 0 0 0,0-1 0 0 0,1 1 0 0 0,0-1 0 0 0,4 4 3 0 0,-1-4 54 0 0,1-1-1 0 0,-1 0 1 0 0,1 0-1 0 0,0-1 1 0 0,0 0-1 0 0,0-1 1 0 0,1 0 0 0 0,-1 0-1 0 0,1-1 1 0 0,-1 0-1 0 0,0-1 1 0 0,1 0-1 0 0,0 0 1 0 0,-1-1 0 0 0,0 0-1 0 0,1-1 1 0 0,-1 0-1 0 0,0 0 1 0 0,0-1-1 0 0,0-1 1 0 0,0 1 0 0 0,0-1-1 0 0,-1-1 1 0 0,0 0-1 0 0,0 0 1 0 0,0 0-1 0 0,0-1 1 0 0,-1 0 0 0 0,0 0-1 0 0,0-1 1 0 0,-1 0-1 0 0,0-1 1 0 0,0 1-1 0 0,-1-1 1 0 0,5-7-54 0 0,8-10 254 0 0,-2 4-182 0 0,0 0 1 0 0,-2-2 0 0 0,0 1 0 0 0,-2-2 0 0 0,0 1 0 0 0,-2-2-1 0 0,0 1 1 0 0,-1-2-73 0 0,-11-5-892 0 0,-10 26-5987 0 0,9 5-5258 0 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0:45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0 625 0 0 0,'0'0'858'0'0,"0"0"-22"0"0,0 0 43 0 0,0 0 165 0 0,0 0 245 0 0,0 0 144 0 0,0 0-22 0 0,0 0-114 0 0,0 0-136 0 0,0 0-68 0 0,0 0 2 0 0,0 0 4 0 0,0 0-22 0 0,1 5 1836 0 0,1-3 2507 0 0,26-29-3830 0 0,153-205 429 0 0,-148 189-1854 0 0,-2-1 0 0 0,-2-2 0 0 0,-2-1 0 0 0,3-13-165 0 0,-5 1 313 0 0,-25 59-258 0 0,0 0-6 0 0,0 0-27 0 0,0 0-20 0 0,0 0-30 0 0,-9 34-190 0 0,-26 186 215 0 0,34-206-2 0 0,1 0-1 0 0,0 0 1 0 0,0 1 0 0 0,2-1 0 0 0,0 0-1 0 0,0 0 1 0 0,2 0 0 0 0,-1-1 0 0 0,2 1-1 0 0,0-1 1 0 0,0 0 0 0 0,1 0 0 0 0,1 0-1 0 0,0-1 1 0 0,1 0 0 0 0,9 10 5 0 0,-10-16 9 0 0,1 0-1 0 0,1-1 1 0 0,-1 0 0 0 0,1-1 0 0 0,-1 0-1 0 0,1 0 1 0 0,1-1 0 0 0,-1 0 0 0 0,0 0-1 0 0,1-1 1 0 0,-1 0 0 0 0,1-1-1 0 0,0 0 1 0 0,-1-1 0 0 0,1 0 0 0 0,0 0-1 0 0,-1-1 1 0 0,4-1-9 0 0,-3-1 44 0 0,-1-1 1 0 0,1 0-1 0 0,-1 0 0 0 0,0-1 0 0 0,-1-1 0 0 0,1 1 0 0 0,-1-1 0 0 0,0-1 1 0 0,0 1-1 0 0,-1-2 0 0 0,0 1 0 0 0,0-1 0 0 0,-1 0 0 0 0,0 0 0 0 0,-1 0 1 0 0,5-10-45 0 0,-7 15 17 0 0,13-25 59 0 0,-2 1-1 0 0,0-2 0 0 0,-2 0 1 0 0,-1 0-1 0 0,-2-1 0 0 0,0 0 0 0 0,-2-1 1 0 0,-2 0-1 0 0,-1 0 0 0 0,-1 0 1 0 0,-1 0-1 0 0,-2-1 0 0 0,-4-29-75 0 0,-11 18 179 0 0,14 43-211 0 0,0 0 0 0 0,0 1-1 0 0,0-1 1 0 0,0 0 0 0 0,0 1 0 0 0,0-1 0 0 0,0 1 0 0 0,0-1 0 0 0,0 1-1 0 0,0-1 1 0 0,0 1 0 0 0,1 0 0 0 0,-1-1 0 0 0,0 1 0 0 0,0 0-1 0 0,1 0 1 0 0,-1 0 0 0 0,0-1 0 0 0,1 1 0 0 0,-1 0 0 0 0,1 0 0 0 0,-1 0-1 0 0,1 0 1 0 0,-1 0 0 0 0,1 0 0 0 0,0 0 0 0 0,0 0 0 0 0,-1 0-1 0 0,1 0 1 0 0,0 0 0 0 0,0 1 0 0 0,0-1 0 0 0,0 0 0 0 0,0 0 32 0 0,-2 7-202 0 0,-15 66-2186 0 0,17-57-2255 0 0,0 0-4150 0 0,0-15 7199 0 0,0-1-9014 0 0</inkml:trace>
  <inkml:trace contextRef="#ctx0" brushRef="#br0" timeOffset="430.794">1293 85 5625 0 0,'0'0'2479'0'0,"0"0"-734"0"0,0 0-270 0 0,0 0 21 0 0,0 0 31 0 0,0 0-87 0 0,0 0-174 0 0,0 0-191 0 0,0 0-200 0 0,0 0-155 0 0,0 0-116 0 0,0 0-116 0 0,-20 20-89 0 0,-60 64-86 0 0,35-5 190 0 0,41-65-438 0 0,0-1-26 0 0,1 1-1 0 0,1-1 0 0 0,0 1 1 0 0,1 0-1 0 0,0 0 1 0 0,1 0-1 0 0,0 0 0 0 0,2-1 1 0 0,-1 1-1 0 0,2 0 0 0 0,1 5-38 0 0,-2-13 21 0 0,-1 0-1 0 0,1-1 0 0 0,1 1 1 0 0,-1 0-1 0 0,1-1 0 0 0,0 0 1 0 0,0 1-1 0 0,1-1 0 0 0,0 0 1 0 0,-1-1-1 0 0,2 1 0 0 0,-1-1 1 0 0,0 0-1 0 0,1 0 1 0 0,0 0-1 0 0,0 0 0 0 0,0-1 1 0 0,0 0-1 0 0,1 0 0 0 0,-1 0 1 0 0,1-1-1 0 0,0 0 0 0 0,0 0 1 0 0,-1 0-1 0 0,1-1 0 0 0,6 1-20 0 0,0 0 100 0 0,0-1-1 0 0,-1-1 0 0 0,1 0 0 0 0,0-1 1 0 0,0 0-1 0 0,0 0 0 0 0,0-1 0 0 0,-1-1 1 0 0,1 0-1 0 0,-1-1 0 0 0,0 0 0 0 0,0-1 1 0 0,0 0-1 0 0,-1 0 0 0 0,1-1 1 0 0,-1-1-1 0 0,0 1 0 0 0,-1-2 0 0 0,0 1 1 0 0,0-2-1 0 0,-1 1 0 0 0,0-1 0 0 0,0-1-99 0 0,0 1 52 0 0,0 0-1 0 0,-2 0 1 0 0,1-1 0 0 0,-1 0-1 0 0,0 0 1 0 0,-1-1-1 0 0,0 1 1 0 0,-1-1-1 0 0,0 0 1 0 0,-1 0-1 0 0,0-1 1 0 0,-1 1-1 0 0,0-1 1 0 0,-1-3-52 0 0,0 8 1 0 0,-1 1 0 0 0,0-1 0 0 0,0 1 0 0 0,-1-1 0 0 0,0 1 0 0 0,0-1 0 0 0,0 1 0 0 0,-1 0 0 0 0,0-1 0 0 0,-1 1 0 0 0,1 0 0 0 0,-1 0 0 0 0,0 0 0 0 0,0 1 0 0 0,-1-1 0 0 0,0 1 0 0 0,0 0 0 0 0,0 0 0 0 0,-1 0 1 0 0,1 0-1 0 0,-1 1 0 0 0,-2-1-1 0 0,1-1-145 0 0,-1 1 1 0 0,0 0 0 0 0,0 0 0 0 0,-1 1 0 0 0,1 0-1 0 0,-1 0 1 0 0,0 1 0 0 0,0-1 0 0 0,0 2-1 0 0,0-1 1 0 0,-1 1 0 0 0,1 1 0 0 0,-1 0 0 0 0,1 0-1 0 0,-2 0 145 0 0,-43 24-9759 0 0,44-15-1663 0 0</inkml:trace>
  <inkml:trace contextRef="#ctx0" brushRef="#br0" timeOffset="957.165">1888 212 7202 0 0,'0'0'3476'0'0,"0"0"-1493"0"0,0 0-602 0 0,0 0 71 0 0,0 0 88 0 0,0 0-106 0 0,0 0-304 0 0,0 0-350 0 0,0 0-260 0 0,0 0-152 0 0,0 0-41 0 0,0 0-18 0 0,0 0-1 0 0,-8 22-13 0 0,-26 69-24 0 0,30-82-208 0 0,1-1 0 0 0,1 1 0 0 0,-1-1 0 0 0,1 1 1 0 0,1 0-1 0 0,-1 0 0 0 0,2 0 0 0 0,-1 0 1 0 0,1 0-1 0 0,0 0 0 0 0,1 0 0 0 0,0 1-63 0 0,0-4 22 0 0,1-2 26 0 0,0 0 1 0 0,1 0-1 0 0,-1-1 0 0 0,1 1 1 0 0,0-1-1 0 0,0 1 1 0 0,0-1-1 0 0,1 0 1 0 0,-1 0-1 0 0,1 0 1 0 0,-1 0-1 0 0,1-1 0 0 0,0 0 1 0 0,0 1-1 0 0,0-2 1 0 0,0 1-1 0 0,1 0 1 0 0,-1-1-1 0 0,0 0 1 0 0,1 1-1 0 0,-1-2 0 0 0,1 1 1 0 0,-1-1-1 0 0,1 1 1 0 0,-1-1-1 0 0,1 0 1 0 0,-1-1-1 0 0,1 1 1 0 0,-1-1-1 0 0,1 0 0 0 0,-1 0 1 0 0,1 0-1 0 0,-1-1 1 0 0,3-1-49 0 0,10-5 145 0 0,0 0 0 0 0,-1-2 1 0 0,0 0-1 0 0,-1-1 0 0 0,0 0 1 0 0,0-1-1 0 0,-1-1 0 0 0,2-3-145 0 0,0 1 78 0 0,75-82 343 0 0,-92 137-503 0 0,-1-24 106 0 0,0-9-27 0 0,0 0-1 0 0,0 0 1 0 0,1 0-1 0 0,0 0 1 0 0,0 0-1 0 0,1 0 1 0 0,0 0-1 0 0,0 0 1 0 0,0 1-1 0 0,1-1 0 0 0,0 0 1 0 0,1 0-1 0 0,0 0 1 0 0,0 0-1 0 0,0-1 1 0 0,1 1-1 0 0,0 0 1 0 0,0-1-1 0 0,1 0 0 0 0,-1 0 1 0 0,2 0-1 0 0,2 4 4 0 0,5-2 42 0 0,-1-2 0 0 0,1 1-1 0 0,0-1 1 0 0,0-1 0 0 0,1 0-1 0 0,-1-1 1 0 0,1 0 0 0 0,0-1-1 0 0,0-1 1 0 0,0 0 0 0 0,1 0-1 0 0,-1-1 1 0 0,0-1 0 0 0,1-1-1 0 0,-1 1 1 0 0,0-2 0 0 0,1 0-1 0 0,-1-1 1 0 0,0 0 0 0 0,0-1-1 0 0,-1 0 1 0 0,1-1 0 0 0,-1-1-1 0 0,0 0 1 0 0,0 0 0 0 0,-1-1-1 0 0,0 0 1 0 0,0-1 0 0 0,-1-1-1 0 0,0 0 1 0 0,0 0 0 0 0,-1-1-1 0 0,7-9-41 0 0,-3 3-1 0 0,0-2-1 0 0,-1 0 0 0 0,0 0 0 0 0,-2-1 1 0 0,0 0-1 0 0,-2-1 0 0 0,5-15 2 0 0,-8-15-1096 0 0,-6 33-1668 0 0,0 1-3565 0 0,-1 7-6036 0 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0:51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3 12179 0 0,'0'0'1903'0'0,"0"0"-288"0"0,0 0-54 0 0,0 0-24 0 0,0 0-133 0 0,0 0-202 0 0,0 0-316 0 0,0 0-260 0 0,0 0-146 0 0,0 0-109 0 0,0 0-66 0 0,0 0-39 0 0,0 0-10 0 0,-9 7-28 0 0,-48 39 154 0 0,42-26 26 0 0,39-22-182 0 0,92-66 1166 0 0,-118 63-283 0 0,-24 10-1350 0 0,22-4 277 0 0,4-1-96 0 0,1 0 0 0 0,-1 1 0 0 0,0-1 0 0 0,0 0 0 0 0,1 1 0 0 0,-1-1 0 0 0,0 0 0 0 0,0 0 0 0 0,0 1 0 0 0,1-1 0 0 0,-1 0 0 0 0,0 1 0 0 0,0-1 1 0 0,0 0-1 0 0,0 1 0 0 0,0-1 0 0 0,0 0 0 0 0,0 1 0 0 0,0-1 0 0 0,0 0 0 0 0,0 1 0 0 0,0-1 0 0 0,0 1 0 0 0,0-1 0 0 0,0 0 0 0 0,0 1 0 0 0,0-1 0 0 0,0 0 0 0 0,0 1 0 0 0,0-1 0 0 0,-1 0 0 0 0,1 1 0 0 0,0-1 0 0 0,0 0 0 0 0,0 1 0 0 0,-1-1 0 0 0,1 0 0 0 0,0 0 0 0 0,0 1 0 0 0,-1-1 0 0 0,1 0 0 0 0,0 0 0 0 0,0 0 0 0 0,-1 1 0 0 0,1-1 0 0 0,0 0 0 0 0,-1 0 0 0 0,1 0 0 0 0,0 0 0 0 0,-1 0 0 0 0,1 1 0 0 0,0-1 0 0 0,-1 0 0 0 0,1 0 0 0 0,0 0 60 0 0,15 0-3409 0 0,-5 0-2288 0 0,-2 0-6476 0 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0:55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259 286 0 0 0,'0'0'946'0'0,"0"0"606"0"0,0 0 411 0 0,0 0 243 0 0,0 0 45 0 0,0 0-183 0 0,0 0-274 0 0,0 0-287 0 0,0 0-280 0 0,0 0-175 0 0,0 0-128 0 0,0 0-98 0 0,-6 0-61 0 0,-2 1-466 0 0,1 1-1 0 0,-1 0 1 0 0,1 0-1 0 0,0 0 1 0 0,0 1-1 0 0,0 0 1 0 0,0 0-1 0 0,0 1 1 0 0,0 0-1 0 0,1 0 1 0 0,-5 4-299 0 0,-58 65 1165 0 0,57-56-1073 0 0,0 0 0 0 0,2 1 0 0 0,0 0 0 0 0,1 1 0 0 0,1-1-1 0 0,1 2 1 0 0,1-1 0 0 0,0 1 0 0 0,2 0 0 0 0,0 0 0 0 0,1 0-1 0 0,1 1 1 0 0,1-1 0 0 0,1 1 0 0 0,0 0-92 0 0,2-15 21 0 0,-1 1 0 0 0,1-1-1 0 0,0 1 1 0 0,0-1 0 0 0,1 1 0 0 0,0-1 0 0 0,0 0-1 0 0,1 0 1 0 0,-1-1 0 0 0,1 1 0 0 0,0-1 0 0 0,1 0-1 0 0,0 0 1 0 0,-1 0 0 0 0,1 0 0 0 0,1-1 0 0 0,-1 0-1 0 0,1 0 1 0 0,-1 0 0 0 0,1-1 0 0 0,0 0 0 0 0,1 0-1 0 0,-1 0 1 0 0,0-1 0 0 0,1 0 0 0 0,-1 0-1 0 0,1-1 1 0 0,0 0 0 0 0,0 0 0 0 0,-1 0 0 0 0,1-1-1 0 0,5 0-20 0 0,72-15-26 0 0,-75 10-40 0 0,-1 0-266 0 0,0 0 1 0 0,0 0-1 0 0,0 0 1 0 0,-1-1-1 0 0,0 0 1 0 0,0-1-1 0 0,-1 1 1 0 0,1-1 0 0 0,-1-1-1 0 0,3-5 332 0 0,-9 13-15 0 0,9-14-2345 0 0,-2 5-2952 0 0,-3 1-5950 0 0</inkml:trace>
  <inkml:trace contextRef="#ctx0" brushRef="#br0" timeOffset="354.884">704 405 9770 0 0,'0'0'1906'0'0,"0"0"-367"0"0,0 0-166 0 0,0 0-30 0 0,0 0-86 0 0,0 0-144 0 0,0 0-175 0 0,0 0-159 0 0,0 0-95 0 0,0 0-117 0 0,0 0-103 0 0,0 0-95 0 0,-21 32-84 0 0,-66 100-60 0 0,55-66 32 0 0,32-57-217 0 0,-1-4-19 0 0,0-1 0 0 0,1 1 0 0 0,-1 0 0 0 0,1 0 0 0 0,0-1 0 0 0,0 1 0 0 0,1 0 0 0 0,-1-1 0 0 0,1 1 0 0 0,0 0 0 0 0,1-1 0 0 0,-1 1 0 0 0,1-1 0 0 0,0 1 0 0 0,0-1 0 0 0,0 0 0 0 0,0 0 0 0 0,1 0 0 0 0,0 0 0 0 0,0 0 0 0 0,0 0 0 0 0,0-1 0 0 0,0 1 0 0 0,1-1 0 0 0,0 0 0 0 0,-1 0 0 0 0,1-1-1 0 0,0 1 1 0 0,0-1 0 0 0,1 0 0 0 0,-1 0 0 0 0,0 0 0 0 0,1 0 0 0 0,0-1-21 0 0,10 2 89 0 0,1-1 0 0 0,-1-1 0 0 0,1 0 0 0 0,0-1 0 0 0,0-1 0 0 0,-1 0 0 0 0,1-1-1 0 0,-1-1 1 0 0,1 0 0 0 0,-1-1 0 0 0,0-1 0 0 0,0 0 0 0 0,-1-1 0 0 0,0-1 0 0 0,0 0-1 0 0,0-1 1 0 0,-1 0 0 0 0,0-1 0 0 0,0-1 0 0 0,-1 0 0 0 0,-1-1 0 0 0,0 0 0 0 0,0 0-1 0 0,-1-2 1 0 0,0 1 0 0 0,-1-1 0 0 0,-1 0 0 0 0,0-1-89 0 0,-5 7 20 0 0,0 1 0 0 0,0-1 0 0 0,-1 0-1 0 0,0 0 1 0 0,0 0 0 0 0,-1-1 0 0 0,0 1 0 0 0,0 0 0 0 0,-1 0 0 0 0,0-1 0 0 0,0 1-1 0 0,-1 0 1 0 0,0 0 0 0 0,0-1 0 0 0,0 1 0 0 0,-1 0 0 0 0,0 0 0 0 0,-1 0 0 0 0,0 0-1 0 0,0 1 1 0 0,-2-4-20 0 0,1 4-72 0 0,-1 0 0 0 0,0 0 0 0 0,0 1-1 0 0,0 0 1 0 0,-1 0 0 0 0,1 0-1 0 0,-1 1 1 0 0,-1 0 0 0 0,1 0 0 0 0,0 0-1 0 0,-1 1 1 0 0,0 0 0 0 0,0 0 0 0 0,0 1-1 0 0,0 0 1 0 0,0 0 0 0 0,0 0-1 0 0,-1 1 1 0 0,1 0 0 0 0,0 1 0 0 0,-6 0 72 0 0,-39 4-2697 0 0,22 10-2217 0 0,17-5-1856 0 0,4-2-3860 0 0</inkml:trace>
  <inkml:trace contextRef="#ctx0" brushRef="#br0" timeOffset="1020.55">1109 736 6097 0 0,'0'0'2742'0'0,"0"0"-964"0"0,0 0-320 0 0,0 0 38 0 0,0 0 11 0 0,0 0-49 0 0,0 0-156 0 0,0 0-193 0 0,0 0-133 0 0,0 0-145 0 0,0 0-151 0 0,0 0-115 0 0,0 0-75 0 0,15-11-30 0 0,91-78 701 0 0,48-107 446 0 0,-93 123-1550 0 0,-68 84-95 0 0,1 0 0 0 0,0 1 0 0 0,1 0 0 0 0,0 0 0 0 0,1 0 0 0 0,0 0 0 0 0,1 1 0 0 0,0 0 0 0 0,1-1 0 0 0,0 1 0 0 0,1 0 0 0 0,1 0 0 0 0,1 12 38 0 0,-2-20 11 0 0,1 0-1 0 0,0 0 1 0 0,0-1 0 0 0,1 1 0 0 0,-1 0-1 0 0,1-1 1 0 0,0 1 0 0 0,1-1-1 0 0,-1 1 1 0 0,1-1 0 0 0,-1 1-1 0 0,1-1 1 0 0,1 0 0 0 0,-1 0 0 0 0,1 0-1 0 0,-1 0 1 0 0,1 0 0 0 0,0-1-1 0 0,1 1 1 0 0,-1-1 0 0 0,0 0-1 0 0,1 0 1 0 0,0 0 0 0 0,0 0-1 0 0,0-1 1 0 0,0 1 0 0 0,0-1 0 0 0,0 0-1 0 0,1 0 1 0 0,-1-1 0 0 0,1 1-1 0 0,-1-1 1 0 0,1 0 0 0 0,0 0-1 0 0,-1-1 1 0 0,1 1 0 0 0,0-1 0 0 0,-1 0-1 0 0,1-1 1 0 0,0 1 0 0 0,-1-1-1 0 0,1 1 1 0 0,0-2 0 0 0,-1 1-1 0 0,1 0 1 0 0,-1-1 0 0 0,5-2-11 0 0,2-3 124 0 0,0-2 0 0 0,0 0 0 0 0,0 0 0 0 0,-1-1 0 0 0,0 0 0 0 0,-1 0 1 0 0,-1-1-1 0 0,1 0 0 0 0,-2-1 0 0 0,1 0 0 0 0,-2 0 0 0 0,1-1 0 0 0,-2 0 0 0 0,0 0 0 0 0,0 0 1 0 0,-1-1-125 0 0,7-74-76 0 0,-23 83-2902 0 0,9 8-7631 0 0,3-2-1152 0 0</inkml:trace>
  <inkml:trace contextRef="#ctx0" brushRef="#br0" timeOffset="1375.927">2282 297 12499 0 0,'0'0'2035'0'0,"0"0"-659"0"0,0 0-260 0 0,0 0 26 0 0,0 0-18 0 0,0 0-97 0 0,0 0-161 0 0,0 0-166 0 0,0 0-138 0 0,0 0-88 0 0,0 0-79 0 0,0 0-93 0 0,0 0-66 0 0,-31-2-46 0 0,-96-4-49 0 0,124 5-129 0 0,-1 0 0 0 0,1 1 0 0 0,-1 0 0 0 0,0 0 0 0 0,1 0 0 0 0,-1 0-1 0 0,1 0 1 0 0,-1 1 0 0 0,0-1 0 0 0,1 1 0 0 0,-1 0 0 0 0,1 0 0 0 0,-1 0 0 0 0,1 1 0 0 0,0-1 0 0 0,0 1 0 0 0,-1 0-1 0 0,1 0 1 0 0,-1 1-12 0 0,-7 5 46 0 0,9-8-45 0 0,0 1 1 0 0,-1 0-1 0 0,1-1 0 0 0,0 1 0 0 0,0 0 1 0 0,-1 0-1 0 0,1 0 0 0 0,0 0 0 0 0,0 1 1 0 0,0-1-1 0 0,0 1 0 0 0,1-1 0 0 0,-1 1 1 0 0,0-1-1 0 0,0 1 0 0 0,1 0 0 0 0,-1 0 1 0 0,1 0-1 0 0,0 0 0 0 0,0 0 0 0 0,0 0 1 0 0,0 0-1 0 0,0 1 0 0 0,0-1 0 0 0,0 0 0 0 0,1 1 1 0 0,-1-1-1 0 0,1 0 0 0 0,-1 1 0 0 0,1-1 1 0 0,0 0-1 0 0,0 1 0 0 0,0-1 0 0 0,1 1 1 0 0,-1-1-1 0 0,0 0 0 0 0,1 1 0 0 0,-1-1 1 0 0,1 0-1 0 0,0 0 0 0 0,0 1 0 0 0,0-1 1 0 0,0 0-2 0 0,140 56-19 0 0,-130-52 19 0 0,-8-6 6 0 0,0 1 0 0 0,0 0 0 0 0,0 0 0 0 0,-1 0 0 0 0,1 1 0 0 0,0-1 0 0 0,-1 1 1 0 0,0-1-1 0 0,1 1 0 0 0,-1 0 0 0 0,0 0 0 0 0,1 0 0 0 0,-1 0 0 0 0,0 0 0 0 0,-1 0 0 0 0,1 1 1 0 0,0-1-1 0 0,-1 1 0 0 0,1-1 0 0 0,-1 1 0 0 0,0 0 0 0 0,0-1 0 0 0,0 1 0 0 0,0 0 1 0 0,0 0-1 0 0,0 1-6 0 0,-5 4 53 0 0,1-1 1 0 0,-1 0 0 0 0,0 0 0 0 0,-1 0 0 0 0,0-1 0 0 0,0 1-1 0 0,0-1 1 0 0,-1 0 0 0 0,0-1 0 0 0,0 1 0 0 0,0-1 0 0 0,-1 0-1 0 0,1-1 1 0 0,-1 0 0 0 0,-1 0 0 0 0,1 0 0 0 0,0-1 0 0 0,-1 0-1 0 0,-7 2-53 0 0,-159 60 203 0 0,135-49-1048 0 0,38-16 318 0 0,5-8-1273 0 0,20-15-2611 0 0,-6 10-1665 0 0,-10 7 1625 0 0,4-2-3315 0 0</inkml:trace>
  <inkml:trace contextRef="#ctx0" brushRef="#br0" timeOffset="1698.851">2736 0 12419 0 0,'0'0'2325'0'0,"0"0"-1014"0"0,0 0-409 0 0,0 0 13 0 0,0 0 105 0 0,0 0 58 0 0,0 0-109 0 0,0 0-111 0 0,0 0-101 0 0,0 0-93 0 0,0 0-41 0 0,0 0-64 0 0,0 0-71 0 0,-15 39-43 0 0,-49 121-51 0 0,4 7 567 0 0,-12 142-575 0 0,72-217-901 0 0,0-92 375 0 0,0 0-40 0 0,0 0-20 0 0,-14-15-5497 0 0,-1 0-4811 0 0,9 11 674 0 0</inkml:trace>
  <inkml:trace contextRef="#ctx0" brushRef="#br0" timeOffset="1945.187">2332 409 8154 0 0,'0'0'4935'0'0,"0"0"-2491"0"0,0 0-975 0 0,0 0-203 0 0,0 0-99 0 0,34-2-71 0 0,109-6-93 0 0,160 6 1947 0 0,-283 7-5573 0 0,-14-3-1788 0 0,-2-1-7190 0 0</inkml:trace>
  <inkml:trace contextRef="#ctx0" brushRef="#br0" timeOffset="2561.976">2860 763 11626 0 0,'0'0'2720'0'0,"0"0"-1011"0"0,0 0-404 0 0,0 0-1 0 0,0 0-20 0 0,0 0-118 0 0,0 0-275 0 0,0 0-306 0 0,0 0-197 0 0,0 0-117 0 0,0 0-74 0 0,0 0-38 0 0,0 0-11 0 0,5 11 1176 0 0,44-44-635 0 0,-54 33 616 0 0,-59 33-983 0 0,114-58-1683 0 0,-43 20-390 0 0,-1 1-4082 0 0,-2 0-6374 0 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0:50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293 232 6993 0 0,'0'0'1845'0'0,"0"0"-295"0"0,0 0-151 0 0,0 0 19 0 0,0 0 37 0 0,0 0-88 0 0,0 0-210 0 0,0 0-224 0 0,0 0-217 0 0,0 0-164 0 0,0 0-110 0 0,0 0-59 0 0,0 0-27 0 0,-20 9-30 0 0,-63 33-11 0 0,32 7 221 0 0,33-20-438 0 0,0 0 0 0 0,2 1-1 0 0,1 1 1 0 0,1 1 0 0 0,2 0-1 0 0,1 0 1 0 0,2 1 0 0 0,1 1-1 0 0,1-1 1 0 0,2 1 0 0 0,2 1-1 0 0,1-1 1 0 0,1 6-98 0 0,1-31 28 0 0,1 0 1 0 0,-1 1-1 0 0,2-1 0 0 0,-1 0 0 0 0,1 1 1 0 0,0-1-1 0 0,1 0 0 0 0,0-1 1 0 0,1 1-1 0 0,0 0 0 0 0,0-1 1 0 0,0 0-1 0 0,1 0 0 0 0,1 0 1 0 0,-1-1-1 0 0,1 1 0 0 0,0-1 0 0 0,1-1 1 0 0,0 1-1 0 0,0-1 0 0 0,0-1 1 0 0,1 1-1 0 0,0-1 0 0 0,0 0 1 0 0,0-1-1 0 0,1 0 0 0 0,-1 0 1 0 0,1-1-1 0 0,0 0 0 0 0,0 0 0 0 0,7 0-28 0 0,14-3 225 0 0,0-2-1 0 0,-1 0 0 0 0,1-3 0 0 0,-1 0 0 0 0,1-2 1 0 0,-1 0-1 0 0,-1-3 0 0 0,0 0 0 0 0,0-2 0 0 0,-1-1 1 0 0,-1-1-1 0 0,0-1 0 0 0,-1-1 0 0 0,0-1 1 0 0,-2-2-1 0 0,0 0 0 0 0,5-7-224 0 0,-10 11 92 0 0,0 0 0 0 0,0-1 0 0 0,-2-1-1 0 0,0-1 1 0 0,-1 0 0 0 0,-1-1 0 0 0,-1-1 0 0 0,0 0 0 0 0,-1 0 0 0 0,-2-1-1 0 0,0-1 1 0 0,-1 0 0 0 0,-1 0 0 0 0,-2-1 0 0 0,0 0 0 0 0,-1 0 0 0 0,0-9-92 0 0,-4 17 0 0 0,0 0 0 0 0,-2 0 0 0 0,1 0 1 0 0,-2 0-1 0 0,0 0 0 0 0,-1 0 1 0 0,0 1-1 0 0,-2-1 0 0 0,1 1 1 0 0,-2 0-1 0 0,0 0 0 0 0,0 1 0 0 0,-1-1 1 0 0,-1 2-1 0 0,0-1 0 0 0,-1 1 1 0 0,0 0-1 0 0,-3-1 0 0 0,2 3-117 0 0,-1 0 0 0 0,-1 1 0 0 0,0 1 0 0 0,0 0 0 0 0,0 0 0 0 0,-1 1 1 0 0,0 1-1 0 0,0 0 0 0 0,-1 1 0 0 0,0 0 0 0 0,0 1 0 0 0,0 1 0 0 0,0 0 0 0 0,0 1 0 0 0,-1 1 0 0 0,1 0 0 0 0,-1 1 0 0 0,0 0 1 0 0,1 1-1 0 0,0 1 0 0 0,-1 0 0 0 0,1 1 0 0 0,0 1 0 0 0,0 0 0 0 0,0 0 0 0 0,1 2 0 0 0,-1 0 0 0 0,1 0 0 0 0,1 1 0 0 0,-2 2 118 0 0,-57 43-2884 0 0,27-13-4429 0 0,21-19-4510 0 0</inkml:trace>
  <inkml:trace contextRef="#ctx0" brushRef="#br0" timeOffset="468.292">93 686 11266 0 0,'0'0'1838'0'0,"0"0"-234"0"0,0 0-43 0 0,0 0 15 0 0,0 0-128 0 0,0 0-259 0 0,0 0-284 0 0,0 0-198 0 0,0 0-109 0 0,0 0-93 0 0,0 0-66 0 0,0 0-90 0 0,0 0-75 0 0,-1-12-61 0 0,-3-38-42 0 0,5 48-157 0 0,-1 0 1 0 0,0 0 0 0 0,0 0-1 0 0,1 0 1 0 0,-1 0 0 0 0,1 0-1 0 0,0 0 1 0 0,0 0 0 0 0,0 0-1 0 0,0 0 1 0 0,0 0 0 0 0,0 0-1 0 0,0 1 1 0 0,0-1 0 0 0,1 0-1 0 0,-1 1 1 0 0,1-1 0 0 0,-1 1-1 0 0,1-1 1 0 0,-1 1 0 0 0,1 0-1 0 0,0 0 1 0 0,0 0 0 0 0,0 0-1 0 0,1-1-13 0 0,6-3 37 0 0,115-60 431 0 0,-115 61-425 0 0,1 1-1 0 0,-1 0 0 0 0,1 1 0 0 0,0 0 0 0 0,0 0 0 0 0,0 1 1 0 0,0 0-1 0 0,0 1 0 0 0,0 0 0 0 0,0 1 0 0 0,0 0 0 0 0,-1 0 1 0 0,1 1-1 0 0,0 1 0 0 0,0-1 0 0 0,-1 2 0 0 0,0-1 0 0 0,1 1 1 0 0,-1 1-1 0 0,-1-1 0 0 0,1 2 0 0 0,3 1-43 0 0,21 17 286 0 0,1-1 0 0 0,1-2 0 0 0,1-1 0 0 0,0-2 0 0 0,2-2 0 0 0,16 4-286 0 0,-50-18 38 0 0,0 0-1 0 0,-1-1 1 0 0,1 0-1 0 0,0 0 1 0 0,0 0-1 0 0,0 0 1 0 0,0-1-1 0 0,0 0 1 0 0,0 1-1 0 0,0-1 1 0 0,0-1-1 0 0,0 1 1 0 0,0 0-1 0 0,0-1 1 0 0,0 0-1 0 0,0 0 1 0 0,-1 0-1 0 0,1-1 1 0 0,0 1-1 0 0,0-1 1 0 0,-1 0-1 0 0,1 0 1 0 0,-1 0-1 0 0,0 0 1 0 0,0-1-1 0 0,0 1 1 0 0,0-1-1 0 0,0 0 1 0 0,0 0-1 0 0,0 0 1 0 0,-1 0-1 0 0,0-1 1 0 0,0 1-1 0 0,0 0 1 0 0,1-4-38 0 0,18-20-471 0 0,-1 0-2738 0 0,-14 4-7690 0 0,-6 19-1321 0 0</inkml:trace>
  <inkml:trace contextRef="#ctx0" brushRef="#br0" timeOffset="1382.585">1143 209 10002 0 0,'0'0'1922'0'0,"0"0"-403"0"0,0 0-226 0 0,0 0-204 0 0,0 0-245 0 0,0 0-221 0 0,0 0-131 0 0,0 0 19 0 0,0 0 127 0 0,0 0 95 0 0,0 0-5 0 0,0 0-71 0 0,0 0-113 0 0,8 7-41 0 0,74 44 1157 0 0,-45-41-1309 0 0,0-1 0 0 0,0-2 0 0 0,1-1-1 0 0,-1-2 1 0 0,1-2 0 0 0,0-2 0 0 0,0-1-1 0 0,11-3-350 0 0,129-15 495 0 0,-113 8-407 0 0,-65 11-111 0 0,0 0-6 0 0,0 0 0 0 0,0 0-17 0 0,0 0-12 0 0,0 0-30 0 0,0 0-60 0 0,0 0-60 0 0,-12 4-2402 0 0,-10 8-4938 0 0,18-10 4244 0 0,-1-1-8120 0 0</inkml:trace>
  <inkml:trace contextRef="#ctx0" brushRef="#br0" timeOffset="1683.467">1176 540 9890 0 0,'0'0'2397'0'0,"0"0"-830"0"0,0 0-399 0 0,0 0-141 0 0,0 0-67 0 0,0 0-29 0 0,0 0-42 0 0,0 0-28 0 0,0 0 7 0 0,0 0-35 0 0,0 0-74 0 0,0 0-85 0 0,0 0-80 0 0,19 6-60 0 0,61 17-42 0 0,23-17 656 0 0,80-33-173 0 0,43 7-3001 0 0,-211 19 182 0 0,-4-1-3491 0 0,-5 1-6442 0 0</inkml:trace>
  <inkml:trace contextRef="#ctx0" brushRef="#br0" timeOffset="3521.227">1636 16 0 0 0,'0'0'692'0'0,"0"0"583"0"0,0 0 119 0 0,0 0 18 0 0,0 0 14 0 0,0 0 94 0 0,0 0 55 0 0,0 0-84 0 0,0 0-123 0 0,0 0-186 0 0,0 0-205 0 0,0 0-170 0 0,0 0-159 0 0,14-16 2597 0 0,-13 26 3807 0 0,-11 18-7705 0 0,7-22 1249 0 0,-92 308 533 0 0,-78 76-574 0 0,111-275-547 0 0,22-46-64 0 0,35-79-3811 0 0,21-6 222 0 0,-8 8-899 0 0,-2 1-6650 0 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01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1 733 6993 0 0,'0'0'2254'0'0,"0"0"-683"0"0,0 0-284 0 0,0 0-12 0 0,0 0-40 0 0,0 0-120 0 0,0 0-192 0 0,0 0-204 0 0,0 0-92 0 0,0 0 45 0 0,0 0 100 0 0,4 3 81 0 0,62 21 2208 0 0,192 3 385 0 0,-80-23-2935 0 0,-178-4-567 0 0,0 0-34 0 0,3-9-1175 0 0,-1 3-2108 0 0,-1 1-4463 0 0,-1 1-3705 0 0</inkml:trace>
  <inkml:trace contextRef="#ctx0" brushRef="#br0" timeOffset="285.606">31 914 11843 0 0,'0'0'1719'0'0,"0"0"-810"0"0,0 0-307 0 0,0 0 123 0 0,0 0 225 0 0,0 0 134 0 0,0 0 0 0 0,0 0-44 0 0,0 0-52 0 0,0 0-67 0 0,0 0-77 0 0,0 0-99 0 0,18 6-117 0 0,58 21-77 0 0,11-14 628 0 0,98-10-249 0 0,-137 13-2817 0 0,-47-16 690 0 0,-1 0-872 0 0,0 0-2543 0 0,0 0-5115 0 0</inkml:trace>
  <inkml:trace contextRef="#ctx0" brushRef="#br0" timeOffset="953.238">228 509 5001 0 0,'0'0'2505'0'0,"0"0"-668"0"0,0 0-258 0 0,0 0 12 0 0,0 0 8 0 0,0 0-117 0 0,0 0-138 0 0,0 0-225 0 0,0 0-239 0 0,0 0-185 0 0,0 0-195 0 0,0 0-145 0 0,0 0-79 0 0,-7-2-15 0 0,-18-4 20 0 0,25 37 973 0 0,11-17-970 0 0,1 1 0 0 0,0-2-1 0 0,2 0 1 0 0,-1 0-1 0 0,1-1 1 0 0,1-1-1 0 0,0-1 1 0 0,1 0-1 0 0,0 0 1 0 0,5 0-284 0 0,156 78 771 0 0,-94-30-522 0 0,-82-46 467 0 0,-23 5-508 0 0,16-14-121 0 0,-81 98 181 0 0,-7 10-148 0 0,-98 92 61 0 0,151-141-193 0 0,41-62 2 0 0,2-23-5829 0 0,0 16 68 0 0,4 3-6071 0 0</inkml:trace>
  <inkml:trace contextRef="#ctx0" brushRef="#br0" timeOffset="3783.823">1405 505 4497 0 0,'0'0'2659'0'0,"0"0"-1236"0"0,0 0-537 0 0,0 0-11 0 0,0 0 122 0 0,0 0 78 0 0,0 0-39 0 0,0 0-148 0 0,0 0-182 0 0,0 0-117 0 0,0 0-79 0 0,-18 4-74 0 0,-58 10-36 0 0,73-14-347 0 0,0 1 0 0 0,0-1-1 0 0,0 1 1 0 0,0 0 0 0 0,0 0 0 0 0,0 0 0 0 0,0 1 0 0 0,0-1-1 0 0,0 1 1 0 0,1 0 0 0 0,-1-1 0 0 0,1 1 0 0 0,-1 0 0 0 0,1 0-1 0 0,0 1 1 0 0,-1-1 0 0 0,1 0 0 0 0,0 1 0 0 0,1 0 0 0 0,-2 1-53 0 0,-6 8 217 0 0,-4 5-111 0 0,1 0 1 0 0,1 1 0 0 0,0 0 0 0 0,1 1 0 0 0,1 0 0 0 0,1 1-1 0 0,1 0 1 0 0,1 0 0 0 0,0 0 0 0 0,1 4-107 0 0,3-20 20 0 0,0 0 0 0 0,1 1 0 0 0,0-1 0 0 0,0 1 1 0 0,0-1-1 0 0,0 1 0 0 0,0 0 0 0 0,1-1 0 0 0,0 1 1 0 0,0 0-1 0 0,0-1 0 0 0,1 1 0 0 0,-1 0 0 0 0,1-1 0 0 0,0 1 1 0 0,1-1-1 0 0,-1 0 0 0 0,1 1 0 0 0,0-1 0 0 0,0 0 0 0 0,0 0 1 0 0,0 0-1 0 0,1 0 0 0 0,0 0 0 0 0,0 0 0 0 0,0-1 0 0 0,0 1 1 0 0,0-1-1 0 0,1 0 0 0 0,-1 0 0 0 0,1 0 0 0 0,0-1 0 0 0,0 1 1 0 0,0-1-1 0 0,0 0 0 0 0,0 0 0 0 0,1-1 0 0 0,-1 1 0 0 0,1-1 1 0 0,0 1-21 0 0,5-2 171 0 0,0 0 0 0 0,1-1 1 0 0,-1 0-1 0 0,0-1 0 0 0,0 0 0 0 0,0 0 1 0 0,0-1-1 0 0,0 0 0 0 0,0-1 1 0 0,-1 0-1 0 0,0 0 0 0 0,1-1 1 0 0,-2-1-1 0 0,1 1 0 0 0,-1-2 0 0 0,8-5-171 0 0,111-128 1203 0 0,-110 116-1170 0 0,-1-1 0 0 0,-2-1 0 0 0,0 0 0 0 0,-2-1 0 0 0,-1-1 0 0 0,-1 0 0 0 0,-2 0 0 0 0,0-1 0 0 0,-2 0 0 0 0,-1 0 0 0 0,-2 0 1 0 0,0-1-1 0 0,-2-1-33 0 0,-1 2-18 0 0,2 7-26 0 0,-1 0 0 0 0,-1 0 1 0 0,-1 0-1 0 0,-1 1 0 0 0,-1-1 0 0 0,-1 0 0 0 0,0 1 0 0 0,-2 0 0 0 0,-1 0 0 0 0,0 1 0 0 0,-1-1 0 0 0,-6-7 44 0 0,13 26-9 0 0,-1 0-1 0 0,0-1 1 0 0,0 1 0 0 0,1 1-1 0 0,-1-1 1 0 0,0 0-1 0 0,0 0 1 0 0,-1 1-1 0 0,1-1 1 0 0,0 1-1 0 0,-1-1 1 0 0,1 1-1 0 0,0 0 1 0 0,-1 0-1 0 0,1 0 1 0 0,-1 1-1 0 0,0-1 1 0 0,1 0-1 0 0,-1 1 1 0 0,0 0-1 0 0,1 0 1 0 0,-1 0-1 0 0,0 0 1 0 0,1 0-1 0 0,-1 0 1 0 0,0 0-1 0 0,1 1 1 0 0,-1 0 0 0 0,0-1-1 0 0,1 1 1 0 0,-1 0-1 0 0,1 0 1 0 0,-1 1-1 0 0,1-1 1 0 0,0 0-1 0 0,0 1 1 0 0,-1 0 9 0 0,-10 16 17 0 0,1 2 0 0 0,0-1 0 0 0,2 2 1 0 0,0-1-1 0 0,1 1 0 0 0,1 1 1 0 0,1 0-1 0 0,1 0 0 0 0,1 0 0 0 0,1 1 1 0 0,1-1-1 0 0,1 1 0 0 0,1 0 0 0 0,1 0 1 0 0,1 0-1 0 0,1-1 0 0 0,1 3-17 0 0,3 9 125 0 0,0 1-1 0 0,2-1 1 0 0,2 0-1 0 0,1 0 0 0 0,2-2 1 0 0,1 1-1 0 0,1-2 1 0 0,9 12-125 0 0,-18-29 95 0 0,67 136 887 0 0,-72-108-654 0 0,-4-41-867 0 0,0-5-8212 0 0,3 0-471 0 0</inkml:trace>
  <inkml:trace contextRef="#ctx0" brushRef="#br0" timeOffset="4524.932">1968 367 3145 0 0,'0'0'3128'0'0,"0"0"-1359"0"0,0 0-502 0 0,0 0 57 0 0,0 0 162 0 0,0 0 85 0 0,0 0-127 0 0,0 0-263 0 0,0 0-299 0 0,0 0-201 0 0,0 0-128 0 0,0 0-76 0 0,0 0-22 0 0,1-4-43 0 0,7-11-40 0 0,-6 11-51 0 0,2 31 1148 0 0,14 41 256 0 0,-9-33 262 0 0,-9-34-1890 0 0,0-1 7 0 0,0 0-12 0 0,0 0-4 0 0,0 0 0 0 0,0 0-3 0 0,0 0-10 0 0,0 0-2 0 0,0 0-1 0 0,-4 23 187 0 0,-2-6-211 0 0,1 0-1 0 0,0 1 1 0 0,2-1 0 0 0,0 1 0 0 0,0 0 0 0 0,2 0-1 0 0,0 13-47 0 0,-12 95 334 0 0,9 18 146 0 0,4-95-341 0 0,0-48-133 0 0,0-1 8 0 0,0 3-4 0 0,0-2 4 0 0,0-1-4 0 0,0 0 5 0 0,0 0 0 0 0,0 0-3 0 0,0 0-3 0 0,9-58-3539 0 0,3 35-7224 0 0,-6 15-1228 0 0</inkml:trace>
  <inkml:trace contextRef="#ctx0" brushRef="#br0" timeOffset="5019.576">2178 494 11362 0 0,'0'0'1685'0'0,"0"0"-654"0"0,0 0-386 0 0,0 0 7 0 0,0 0 179 0 0,0 0 148 0 0,0 0 29 0 0,0 0-96 0 0,0 0-153 0 0,0 0-153 0 0,0 0-104 0 0,0 0-89 0 0,0 0-72 0 0,2 28-49 0 0,7 89-52 0 0,24 39 659 0 0,0-26-255 0 0,-32-129-577 0 0,1-1 0 0 0,0 0-1 0 0,0 0 1 0 0,-1-1 0 0 0,1 1 0 0 0,0 0 0 0 0,0-1-1 0 0,-1 1 1 0 0,1-1 0 0 0,0 1 0 0 0,-1-1-1 0 0,1 0 1 0 0,0 1 0 0 0,-1-1 0 0 0,1 0 0 0 0,-1 0-1 0 0,0 0 1 0 0,1 0 0 0 0,-1-1 0 0 0,0 1 0 0 0,1 0-1 0 0,-1-1 1 0 0,0 1 0 0 0,0 0 0 0 0,0-1-1 0 0,0 0 1 0 0,-1 1 0 0 0,1-1 0 0 0,0 1 0 0 0,-1-1-1 0 0,1 0 1 0 0,-1 1 0 0 0,1-1 0 0 0,-1 0-1 0 0,0 0 1 0 0,0 1 0 0 0,1-1-67 0 0,2-5 111 0 0,34-58-3 0 0,-3-1 1 0 0,-4-2-1 0 0,10-32-108 0 0,-23 42-101 0 0,-17 57 26 0 0,0 1-23 0 0,0 0-62 0 0,0 0-68 0 0,-5 19-1441 0 0,2-10 182 0 0,-1 1-4401 0 0,4-6-4225 0 0</inkml:trace>
  <inkml:trace contextRef="#ctx0" brushRef="#br0" timeOffset="5518.017">2266 282 5481 0 0,'0'0'2579'0'0,"0"0"-1000"0"0,0 0-426 0 0,0 0 14 0 0,0 0 66 0 0,0 0 23 0 0,0 0-67 0 0,0 0-169 0 0,0 0-208 0 0,0 0-217 0 0,0 0-160 0 0,0 0-62 0 0,0 0 22 0 0,-5 3 70 0 0,-16 14 595 0 0,49-12-340 0 0,0-1 0 0 0,0-1-1 0 0,1-1 1 0 0,-1-2 0 0 0,0-1-1 0 0,12-2-719 0 0,46 0 494 0 0,-69 8-118 0 0,-27-7 567 0 0,-55-55-774 0 0,62 53-251 0 0,1 0 0 0 0,-1 0-1 0 0,1 0 1 0 0,0 0 0 0 0,1 0-1 0 0,-1-1 1 0 0,0 1 0 0 0,1-1-1 0 0,0 1 1 0 0,0-1 0 0 0,1 0-1 0 0,-1 1 1 0 0,1-1 0 0 0,0 0-1 0 0,0 1 1 0 0,1-3 82 0 0,11-3-2361 0 0,-4 8-3421 0 0,-1 2-5689 0 0</inkml:trace>
  <inkml:trace contextRef="#ctx0" brushRef="#br0" timeOffset="5854.582">2740 201 13395 0 0,'0'0'1814'0'0,"0"0"-610"0"0,0 0-223 0 0,0 0 46 0 0,0 0 60 0 0,0 0 23 0 0,0 0-102 0 0,0 0-185 0 0,0 0-166 0 0,0 0-121 0 0,0 0-105 0 0,0 0-68 0 0,-5 32-30 0 0,-14 99-55 0 0,14 19 442 0 0,5 188-707 0 0,-12-299-802 0 0,-1-27-4347 0 0,11-9-833 0 0,2-3-5540 0 0</inkml:trace>
  <inkml:trace contextRef="#ctx0" brushRef="#br0" timeOffset="6276.162">900 1095 1120 0 0,'0'0'3170'0'0,"0"0"-1088"0"0,0 0-402 0 0,0 0 18 0 0,0 0 38 0 0,40-2-97 0 0,128-6-160 0 0,183-1 3985 0 0,881-43-1412 0 0,-1032 38-4711 0 0,-156 8 373 0 0,-13 2-3302 0 0,-10 3-6113 0 0,-18 1-185 0 0</inkml:trace>
  <inkml:trace contextRef="#ctx0" brushRef="#br0" timeOffset="6871.365">1707 1419 6265 0 0,'0'0'2741'0'0,"0"0"-1121"0"0,0 0-441 0 0,0 0 41 0 0,0 0 61 0 0,0 0-82 0 0,0 0-154 0 0,0 0-165 0 0,0 0-131 0 0,0 0-115 0 0,0 0-127 0 0,0 0-120 0 0,0 0-103 0 0,-27 16-83 0 0,-88 54-65 0 0,60-22 4 0 0,48-37-120 0 0,2-4-22 0 0,0 0 0 0 0,0 0 0 0 0,1 0 0 0 0,0 0 0 0 0,0 1 0 0 0,1-1 0 0 0,0 1 0 0 0,0 0 0 0 0,1 0 0 0 0,0 0 0 0 0,0 1 0 0 0,1-1 0 0 0,0 0 0 0 0,0 1 0 0 0,1-1 0 0 0,1 7 2 0 0,1-11 25 0 0,1 0-1 0 0,0 0 1 0 0,1 0-1 0 0,-1-1 1 0 0,1 1-1 0 0,-1-1 1 0 0,1 0-1 0 0,0 0 0 0 0,0-1 1 0 0,0 1-1 0 0,1-1 1 0 0,-1 0-1 0 0,1 0 1 0 0,-1 0-1 0 0,1 0 1 0 0,0-1-1 0 0,0 0 0 0 0,4 1-24 0 0,14-1 201 0 0,0-1 0 0 0,0-1 0 0 0,1-1 0 0 0,-1 0 0 0 0,0-2 0 0 0,-1-1 0 0 0,1-1 0 0 0,-1-1 0 0 0,0-1 0 0 0,-1-1 0 0 0,0 0 0 0 0,0-2 0 0 0,-1 0 0 0 0,0-2-1 0 0,12-9-200 0 0,-3 2 150 0 0,-2-1 0 0 0,1-1 0 0 0,-2-1 0 0 0,-1-2 0 0 0,-2 0 0 0 0,0-2 0 0 0,-1 0 0 0 0,0-4-150 0 0,-11 15 6 0 0,-1 0 0 0 0,0-1 0 0 0,-2 0 0 0 0,0 0 0 0 0,0-1 0 0 0,-2 0 0 0 0,0 0 0 0 0,-2-1 0 0 0,1 1 0 0 0,-2-1 0 0 0,-1 0 0 0 0,0 0 0 0 0,-2-1 0 0 0,0 1 0 0 0,-1-9-6 0 0,0 22-22 0 0,0-1 1 0 0,0 1-1 0 0,-1-1 0 0 0,0 1 0 0 0,0 0 1 0 0,0 0-1 0 0,-1 0 0 0 0,1 0 0 0 0,-2 0 1 0 0,1 0-1 0 0,-1 1 0 0 0,0-1 0 0 0,0 1 1 0 0,0 0-1 0 0,0 0 0 0 0,-1 1 0 0 0,0-1 1 0 0,0 1-1 0 0,-1 0 0 0 0,1 0 0 0 0,-1 1 1 0 0,1 0-1 0 0,-1 0 0 0 0,0 0 0 0 0,-1 0 1 0 0,1 1-1 0 0,0 0 0 0 0,-1 1 0 0 0,1-1 1 0 0,-1 1-1 0 0,1 1 0 0 0,-1-1 0 0 0,1 1 1 0 0,-1 0-1 0 0,0 0 0 0 0,1 1 0 0 0,-1 0 1 0 0,1 0-1 0 0,-1 1 0 0 0,1 0 0 0 0,0 0 1 0 0,-5 2 21 0 0,-1 2-11 0 0,1 0 0 0 0,0 0 1 0 0,0 2-1 0 0,0-1 0 0 0,1 1 1 0 0,0 1-1 0 0,0 0 0 0 0,1 0 1 0 0,1 1-1 0 0,-1 0 1 0 0,2 0-1 0 0,-1 1 0 0 0,1 0 1 0 0,1 0-1 0 0,0 1 0 0 0,1 0 1 0 0,0 0-1 0 0,0 0 1 0 0,2 1-1 0 0,-1-1 0 0 0,2 1 1 0 0,0 0-1 0 0,0 0 0 0 0,1 0 1 0 0,1 0-1 0 0,0 0 1 0 0,1 0-1 0 0,0 0 0 0 0,1 0 1 0 0,0 0-1 0 0,1-1 0 0 0,1 1 1 0 0,0-1-1 0 0,1 2 11 0 0,5 2-41 0 0,0-1 0 0 0,2 0 0 0 0,0 0 0 0 0,0-1 0 0 0,2-1 0 0 0,-1 0 0 0 0,2-1 0 0 0,0 0 0 0 0,0-1 0 0 0,1-1 0 0 0,0 0 0 0 0,1-1 0 0 0,0-1 0 0 0,0-1 0 0 0,1 0 0 0 0,0-1 0 0 0,0-1 0 0 0,0-1 1 0 0,1-1-1 0 0,0 0 0 0 0,-1-1 0 0 0,13-1 41 0 0,-12-4-2972 0 0,-12-2-2509 0 0,-1 1-5737 0 0</inkml:trace>
  <inkml:trace contextRef="#ctx0" brushRef="#br0" timeOffset="7285.612">2526 1211 9458 0 0,'0'0'3239'0'0,"0"0"-1860"0"0,0 0-529 0 0,0 0 223 0 0,0 0 282 0 0,0 0 102 0 0,0 0-182 0 0,0 0-230 0 0,0 0-198 0 0,0 0-161 0 0,0 0-134 0 0,0 0-128 0 0,0 0-118 0 0,-11 34-71 0 0,-33 105-48 0 0,-22 26 329 0 0,56-146-493 0 0,1-3-16 0 0,0 0 0 0 0,1 1 0 0 0,1 0 0 0 0,1 0 0 0 0,0 1 0 0 0,1 0 0 0 0,1 0 0 0 0,1 0 0 0 0,0 0 0 0 0,2 3-7 0 0,2-19 11 0 0,1 0 0 0 0,0 1 0 0 0,0-1 0 0 0,1 0 0 0 0,-1 0 0 0 0,0 0 0 0 0,1 0 0 0 0,-1-1 0 0 0,1 1 0 0 0,0-1 0 0 0,-1 0-1 0 0,1 1 1 0 0,0-1 0 0 0,0 0 0 0 0,0 0 0 0 0,0-1 0 0 0,0 1 0 0 0,0-1 0 0 0,0 1 0 0 0,0-1 0 0 0,0 0 0 0 0,0 0 0 0 0,0-1 0 0 0,0 1-1 0 0,0 0 1 0 0,1-1-11 0 0,19-2 147 0 0,0 0 1 0 0,0-2-1 0 0,0 0 0 0 0,-1-1 0 0 0,0-2 0 0 0,0 0 0 0 0,-1-1 0 0 0,0-1 0 0 0,0-1 0 0 0,7-7-147 0 0,-27 18-30 0 0,-1 0 0 0 0,1 1 0 0 0,0-1-1 0 0,-1 0 1 0 0,1 0 0 0 0,0 0-1 0 0,-1 0 1 0 0,1-1 0 0 0,0 1 0 0 0,-1 0-1 0 0,1 0 1 0 0,0 0 0 0 0,-1 0 0 0 0,1-1-1 0 0,0 1 1 0 0,-1 0 0 0 0,1-1-1 0 0,-1 1 1 0 0,1 0 0 0 0,-1-1 0 0 0,1 1-1 0 0,-1-1 1 0 0,1 1 0 0 0,-1-1 0 0 0,1 1-1 0 0,-1-1 1 0 0,1 1 0 0 0,-1-1-1 0 0,0 1 1 0 0,1-1 0 0 0,-1 0 0 0 0,0 1-1 0 0,0-1 1 0 0,1 0 0 0 0,-1 1-1 0 0,0-1 1 0 0,0 0 0 0 0,0 1 0 0 0,0-1-1 0 0,0 0 1 0 0,0 1 0 0 0,0-1 0 0 0,0 0-1 0 0,0 1 1 0 0,0-1 0 0 0,0 0-1 0 0,0 1 1 0 0,-1-1 0 0 0,1 0 0 0 0,0 1-1 0 0,0-1 1 0 0,-1 1 0 0 0,1-1 0 0 0,0 0-1 0 0,-1 1 1 0 0,1-1 0 0 0,-1 1-1 0 0,1-1 1 0 0,-1 1 0 0 0,1-1 0 0 0,-1 1-1 0 0,1-1 1 0 0,-1 1 0 0 0,1 0 0 0 0,-1-1-1 0 0,1 1 1 0 0,-1 0 30 0 0,-14-1-2621 0 0,7 1-4116 0 0,3 0-4840 0 0</inkml:trace>
  <inkml:trace contextRef="#ctx0" brushRef="#br0" timeOffset="7540.446">2191 1457 9770 0 0,'0'0'4572'0'0,"0"0"-2761"0"0,0 0-847 0 0,0 0 90 0 0,0 0 52 0 0,0 0-36 0 0,0 0-99 0 0,36-2-126 0 0,112-6-116 0 0,84-28 412 0 0,-190 25-2381 0 0,-15 3-5534 0 0,-17 4-4620 0 0</inkml:trace>
  <inkml:trace contextRef="#ctx0" brushRef="#br0" timeOffset="8074.925">3285 856 1896 0 0,'0'0'2158'0'0,"0"0"40"0"0,0 0 105 0 0,0 0 98 0 0,0 0-130 0 0,0 0-340 0 0,0 0-360 0 0,0 0-305 0 0,0 0-245 0 0,0 0-170 0 0,0 0-110 0 0,0 0-72 0 0,0 0-47 0 0,4-1-28 0 0,164-14 2904 0 0,292-7-1908 0 0,-410 18-1722 0 0,-64 2-1607 0 0,-5 0-1522 0 0,7 2-2024 0 0,7 0-6334 0 0</inkml:trace>
  <inkml:trace contextRef="#ctx0" brushRef="#br0" timeOffset="8420.894">3306 1064 4745 0 0,'0'0'4670'0'0,"0"0"-2652"0"0,0 0-830 0 0,0 0 41 0 0,0 0 72 0 0,0 0-31 0 0,0 0-161 0 0,0 0-178 0 0,0 0-99 0 0,0 0-49 0 0,0 0-45 0 0,0 0-46 0 0,4 15-56 0 0,11 45-38 0 0,-14-58-571 0 0,-1-1 1 0 0,0 0 0 0 0,1 0-1 0 0,-1 0 1 0 0,1 0 0 0 0,-1 0-1 0 0,1 0 1 0 0,0 0 0 0 0,-1 0 0 0 0,1 0-1 0 0,0 0 1 0 0,0 0 0 0 0,0 0-1 0 0,0 0 1 0 0,-1 0 0 0 0,1-1 0 0 0,0 1-1 0 0,1 0 1 0 0,-1-1 0 0 0,0 1-1 0 0,0 0 1 0 0,0-1 0 0 0,0 0 0 0 0,0 1-1 0 0,0-1 1 0 0,1 0 0 0 0,-1 1-1 0 0,0-1 1 0 0,0 0 0 0 0,1 0 0 0 0,-1 0-1 0 0,0 0 1 0 0,0 0 0 0 0,0-1-1 0 0,1 1-27 0 0,5 0 199 0 0,28 2 334 0 0,1-2 0 0 0,-1-2 0 0 0,0-1 1 0 0,0-1-1 0 0,0-2 0 0 0,22-8-533 0 0,202-40 612 0 0,-183 42-2516 0 0,-72 10-685 0 0,-4 0-5378 0 0,0-2-4011 0 0</inkml:trace>
  <inkml:trace contextRef="#ctx0" brushRef="#br0" timeOffset="8871.874">3936 359 9226 0 0,'0'0'2502'0'0,"0"0"-810"0"0,0 0-304 0 0,0 0 17 0 0,0 0-42 0 0,0 0-166 0 0,0 0-268 0 0,0 0-276 0 0,0 0-89 0 0,0 0 8 0 0,0 0 36 0 0,0 0 27 0 0,0 0-31 0 0,-7 24-60 0 0,-22 80-61 0 0,-52 223 1459 0 0,32-174-1778 0 0,-6-2 0 0 0,-11 7-164 0 0,-42 32-171 0 0,91-130-916 0 0,36-59-2044 0 0,-8-2-1763 0 0,-6-2-3376 0 0</inkml:trace>
  <inkml:trace contextRef="#ctx0" brushRef="#br0" timeOffset="9621.607">4670 702 0 0 0,'0'0'1247'0'0,"0"0"249"0"0,0 0 166 0 0,0 0-36 0 0,0 0-101 0 0,0 0-91 0 0,0 0-100 0 0,0 0-45 0 0,0 0-1 0 0,0 0-6 0 0,0 0 40 0 0,0 0-3 0 0,14-8-34 0 0,41-22-99 0 0,-164 113 2173 0 0,84-57-3270 0 0,1 1-1 0 0,1 1 1 0 0,2 1 0 0 0,0 1-1 0 0,3 1 1 0 0,0 1-1 0 0,2 0 1 0 0,1 1 0 0 0,1 4-89 0 0,9-27 31 0 0,1 0 1 0 0,0 0-1 0 0,0 0 0 0 0,1 0 1 0 0,1 1-1 0 0,0-1 1 0 0,0 1-1 0 0,1 0 1 0 0,0-1-1 0 0,1 1 0 0 0,0 0 1 0 0,1 0-1 0 0,0-1 1 0 0,1 1-1 0 0,0 0 1 0 0,1-1-1 0 0,0 0 0 0 0,0 1 1 0 0,1-1-1 0 0,0-1 1 0 0,1 1-1 0 0,0-1 1 0 0,1 1-1 0 0,0-1 0 0 0,0-1 1 0 0,1 1-1 0 0,0-1 1 0 0,1 0-1 0 0,0-1 1 0 0,7 6-32 0 0,5-5 168 0 0,0 0 1 0 0,0-2 0 0 0,1 0-1 0 0,0-1 1 0 0,0-1 0 0 0,1-1-1 0 0,-1-1 1 0 0,0-1 0 0 0,1-1 0 0 0,-1-1-1 0 0,1-1 1 0 0,7-2-169 0 0,2 1 159 0 0,-1-1 1 0 0,0-2-1 0 0,-1-2 0 0 0,1 0 1 0 0,-1-2-1 0 0,-1-1 0 0 0,0-1 1 0 0,-1-2-1 0 0,0-1 0 0 0,-1 0 0 0 0,-1-2 1 0 0,0-1-1 0 0,2-4-159 0 0,-16 10 44 0 0,0-1 0 0 0,-1 1 0 0 0,0-2 0 0 0,-1 1 0 0 0,-1-1 0 0 0,0-1 0 0 0,-1 1 0 0 0,0-2 0 0 0,-1 1 0 0 0,-1 0 0 0 0,0-1 0 0 0,-2 0 0 0 0,1 0 0 0 0,-2 0 0 0 0,0-1 0 0 0,-1 1 0 0 0,-1 0 0 0 0,-1-1 0 0 0,0 1 0 0 0,-1-1-44 0 0,-2 1-44 0 0,-1 1-1 0 0,0-1 1 0 0,-1 1 0 0 0,-1 0-1 0 0,-1 0 1 0 0,0 0-1 0 0,-1 1 1 0 0,0 1 0 0 0,-1 0-1 0 0,-1 0 1 0 0,0 1-1 0 0,-1 0 1 0 0,0 1 0 0 0,-1 0-1 0 0,0 1 1 0 0,0 0-1 0 0,-14-6 45 0 0,12 7-186 0 0,-1 1 0 0 0,0 0 0 0 0,0 1 0 0 0,-1 1 0 0 0,1 1 0 0 0,-2 0 0 0 0,1 1 0 0 0,0 1 0 0 0,-1 1-1 0 0,1 0 1 0 0,-1 2 0 0 0,1 0 0 0 0,-1 0 0 0 0,0 2 0 0 0,1 0 0 0 0,-1 1 0 0 0,-7 3 186 0 0,-9 3-1272 0 0,1 1 1 0 0,0 2 0 0 0,1 2-1 0 0,0 0 1 0 0,-8 7 1271 0 0,-13 10-4380 0 0,19-9-1522 0 0,7-2-2911 0 0</inkml:trace>
  <inkml:trace contextRef="#ctx0" brushRef="#br0" timeOffset="9956.614">4262 964 2433 0 0,'0'0'2716'0'0,"0"0"-158"0"0,0 0 25 0 0,0 0-37 0 0,0 0-311 0 0,0 0-496 0 0,0 0-422 0 0,0 0-245 0 0,0 0-135 0 0,0 0-81 0 0,0 0-70 0 0,0 0-67 0 0,0 0-72 0 0,9-2-75 0 0,77-4 2330 0 0,-26 19-2279 0 0,0-3 1 0 0,0-2-1 0 0,1-4 1 0 0,33-1-624 0 0,-73-3 81 0 0,816 24 516 0 0,-810-28-767 0 0,-25 0-905 0 0,-1-3-11053 0 0,-1 7 496 0 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36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1 552 5673 0 0,'0'0'1842'0'0,"0"0"-159"0"0,0 0-35 0 0,0 0 71 0 0,0 0-33 0 0,0 0-184 0 0,0 0-277 0 0,0 0-235 0 0,0 0-139 0 0,7-32-100 0 0,23-105-73 0 0,6 62 247 0 0,-24 61-679 0 0,15-21 186 0 0,2 1-1 0 0,1 2 0 0 0,2 1 0 0 0,1 1 1 0 0,1 2-1 0 0,2 1 0 0 0,1 2 0 0 0,26-13-431 0 0,-61 36 11 0 0,0 1-1 0 0,-1-1 1 0 0,1 1-1 0 0,0 0 0 0 0,0 0 1 0 0,0 0-1 0 0,1 0 1 0 0,-1 0-1 0 0,0 1 1 0 0,0-1-1 0 0,0 1 0 0 0,1-1 1 0 0,-1 1-1 0 0,0 0 1 0 0,0 0-1 0 0,1 0 0 0 0,-1 0 1 0 0,0 0-1 0 0,0 0 1 0 0,1 1-1 0 0,-1-1 1 0 0,0 1-1 0 0,0 0 0 0 0,0-1 1 0 0,1 1-1 0 0,-1 0 1 0 0,0 0-1 0 0,0 0 0 0 0,0 1 1 0 0,-1-1-1 0 0,1 0 1 0 0,0 1-11 0 0,3 17 45 0 0,-1-1 0 0 0,-1 1 0 0 0,-1 0 0 0 0,-1 0 0 0 0,0 0 0 0 0,-1 0 0 0 0,-2 0 0 0 0,0 0 0 0 0,0 0 0 0 0,-2 0 0 0 0,0-1 0 0 0,-2 0 0 0 0,0 1 0 0 0,-8 15-45 0 0,0 14 49 0 0,-55 125 77 0 0,63-162-242 0 0,18-29 3 0 0,60-74 162 0 0,4 3-1 0 0,36-29-48 0 0,-90 96-3 0 0,1 2 0 0 0,1 1 0 0 0,1 0 0 0 0,0 2 0 0 0,1 1 0 0 0,1 1 0 0 0,0 2 0 0 0,1 0 1 0 0,6 0 2 0 0,-33 13 1 0 0,1-1 0 0 0,-1 1 1 0 0,0 0-1 0 0,1-1 0 0 0,-1 1 1 0 0,1 0-1 0 0,-1 0 0 0 0,1 0 1 0 0,-1 0-1 0 0,1 0 0 0 0,-1 1 1 0 0,0-1-1 0 0,1 0 0 0 0,-1 1 1 0 0,1-1-1 0 0,-1 1 0 0 0,0-1 1 0 0,1 1-1 0 0,-1 0 0 0 0,0-1 1 0 0,0 1-1 0 0,1 0 0 0 0,-1 0 1 0 0,0 0-1 0 0,0 0 0 0 0,0 0 1 0 0,0 0-1 0 0,0 0 0 0 0,0 0 1 0 0,0 0-1 0 0,-1 1 0 0 0,1-1 1 0 0,0 0-1 0 0,-1 1 0 0 0,1-1 1 0 0,-1 0-1 0 0,1 1 0 0 0,-1-1 1 0 0,0 1-1 0 0,1-1 0 0 0,-1 1 1 0 0,0-1-1 0 0,0 0 0 0 0,0 1 1 0 0,0-1-1 0 0,0 1 0 0 0,-1-1 1 0 0,1 1-1 0 0,0-1 0 0 0,-1 1 1 0 0,1-1-2 0 0,0 23 63 0 0,-1 0 1 0 0,-2 0 0 0 0,0-1 0 0 0,-1 1 0 0 0,-1-1-1 0 0,-1 0 1 0 0,-2 0-64 0 0,-28 116 194 0 0,2-63-798 0 0,24-53-2243 0 0,5-10-7105 0 0,4-9-1651 0 0</inkml:trace>
  <inkml:trace contextRef="#ctx0" brushRef="#br0" timeOffset="417.62">1190 402 3017 0 0,'0'0'2547'0'0,"0"0"65"0"0,0 0 61 0 0,0 0-214 0 0,0 0-394 0 0,0 0-408 0 0,0 0-332 0 0,35-11-292 0 0,114-40-238 0 0,-71 5 249 0 0,-72 42-956 0 0,-1 1 0 0 0,1-1 1 0 0,-1 0-1 0 0,0 0 0 0 0,0-1 0 0 0,0 1 0 0 0,-1-1 0 0 0,1 0 0 0 0,-1 0 0 0 0,0-1 1 0 0,-1 1-1 0 0,1-1 0 0 0,-1 0 0 0 0,-1 0 0 0 0,1 0 0 0 0,-1 0 0 0 0,0 0 0 0 0,0-1 1 0 0,0 1-1 0 0,-1-1 0 0 0,0 1 0 0 0,-1-1 0 0 0,1 1 0 0 0,-1-1 0 0 0,-1-3-88 0 0,-1 7 11 0 0,0 1 0 0 0,0-1 0 0 0,0 0 0 0 0,-1 1 0 0 0,0-1 0 0 0,1 1 0 0 0,-1 0 0 0 0,0 0 0 0 0,0 0 0 0 0,0 0 0 0 0,-1 0 0 0 0,1 1-1 0 0,0-1 1 0 0,0 1 0 0 0,-1 0 0 0 0,1 0 0 0 0,-1 0 0 0 0,1 1 0 0 0,-1-1 0 0 0,0 1 0 0 0,1 0 0 0 0,-1 0 0 0 0,1 0 0 0 0,-1 0 0 0 0,-3 1-11 0 0,-11 2-14 0 0,-1 1 0 0 0,1 0 0 0 0,0 2 0 0 0,1 0 0 0 0,-1 1 0 0 0,1 0 0 0 0,0 2 0 0 0,1 0 0 0 0,0 0 0 0 0,0 2 0 0 0,1 0 0 0 0,1 1 0 0 0,0 0 0 0 0,0 1 0 0 0,1 1 0 0 0,-8 11 14 0 0,9-13-4 0 0,1 1 0 0 0,1 0 1 0 0,0 1-1 0 0,0 0 0 0 0,2 0 0 0 0,0 1 1 0 0,0 0-1 0 0,1 1 0 0 0,1-1 1 0 0,1 1-1 0 0,0 1 0 0 0,1-1 1 0 0,1 1-1 0 0,0-1 0 0 0,2 1 0 0 0,0 0 1 0 0,0 0-1 0 0,2 8 4 0 0,0-20 3 0 0,0 0 1 0 0,1 0-1 0 0,0 0 0 0 0,0 0 0 0 0,0-1 1 0 0,0 1-1 0 0,1-1 0 0 0,0 0 1 0 0,-1 1-1 0 0,2-1 0 0 0,-1 0 1 0 0,0-1-1 0 0,1 1 0 0 0,0-1 0 0 0,0 1 1 0 0,0-1-1 0 0,0 0 0 0 0,0-1 1 0 0,1 1-1 0 0,-1-1 0 0 0,1 1 0 0 0,-1-1 1 0 0,1-1-1 0 0,0 1 0 0 0,0-1 1 0 0,4 1-4 0 0,134 10 91 0 0,-123-15-121 0 0,0-2-1 0 0,-1 0 1 0 0,1-1-1 0 0,-1 0 0 0 0,-1-2 1 0 0,1 0-1 0 0,-1-2 0 0 0,-1 1 1 0 0,12-10 30 0 0,8-2-469 0 0,28-24-2157 0 0,-23 15-5659 0 0,-26 21-2778 0 0</inkml:trace>
  <inkml:trace contextRef="#ctx0" brushRef="#br0" timeOffset="813.415">2134 206 10826 0 0,'0'0'1805'0'0,"0"0"-193"0"0,0 0 6 0 0,0 0-30 0 0,0 0-117 0 0,0 0-208 0 0,0 0-244 0 0,0 0-180 0 0,0 0-156 0 0,0 0-117 0 0,-35 16-111 0 0,-105 51-111 0 0,59-12 132 0 0,68-44-461 0 0,0 1-1 0 0,0 0 0 0 0,1 0 0 0 0,1 1 1 0 0,0 1-1 0 0,1 0 0 0 0,1 0 0 0 0,0 1 1 0 0,1 0-1 0 0,0 1 0 0 0,1 0 0 0 0,1 0 1 0 0,1 0-1 0 0,0 1 0 0 0,1 0 0 0 0,-1 12-14 0 0,5-26-7 0 0,0-1 0 0 0,0 0-1 0 0,0 1 1 0 0,1-1 0 0 0,-1 1 0 0 0,1-1-1 0 0,0 0 1 0 0,-1 1 0 0 0,1-1-1 0 0,0 0 1 0 0,0 0 0 0 0,1 0-1 0 0,-1 0 1 0 0,0 0 0 0 0,1 0 0 0 0,-1 0-1 0 0,1 0 1 0 0,-1 0 0 0 0,1-1-1 0 0,0 1 1 0 0,0 0 0 0 0,0-1-1 0 0,0 0 1 0 0,0 1 0 0 0,0-1 0 0 0,0 0-1 0 0,1 0 1 0 0,-1 0 0 0 0,0-1-1 0 0,0 1 1 0 0,1 0 0 0 0,-1-1 0 0 0,1 0-1 0 0,-1 1 1 0 0,0-1 0 0 0,1 0 7 0 0,4 0 12 0 0,0 0 0 0 0,1 0 0 0 0,-1 0 0 0 0,-1-1 0 0 0,1 0 0 0 0,0-1 0 0 0,0 1 0 0 0,0-1 0 0 0,-1-1 0 0 0,1 1 0 0 0,-1-1 0 0 0,5-3-12 0 0,25-17 55 0 0,-2-1 0 0 0,0-2 1 0 0,-2-2-1 0 0,0 0 0 0 0,-2-3 1 0 0,-2 0-1 0 0,-1-2 0 0 0,4-7-55 0 0,39-42 100 0 0,-69 81-105 0 0,-1 1 0 0 0,0-1-1 0 0,1 0 1 0 0,0 1-1 0 0,-1-1 1 0 0,1 0 0 0 0,-1 1-1 0 0,1-1 1 0 0,0 0 0 0 0,-1 1-1 0 0,1-1 1 0 0,0 1-1 0 0,0 0 1 0 0,-1-1 0 0 0,1 1-1 0 0,0-1 1 0 0,0 1 0 0 0,0 0-1 0 0,0 0 1 0 0,-1 0-1 0 0,1-1 1 0 0,0 1 0 0 0,0 0-1 0 0,0 0 1 0 0,0 0 0 0 0,0 0-1 0 0,0 0 1 0 0,-1 0-1 0 0,1 1 1 0 0,0-1 0 0 0,0 0-1 0 0,0 0 1 0 0,0 1 0 0 0,0-1-1 0 0,-1 0 1 0 0,1 1-1 0 0,0-1 1 0 0,0 1 0 0 0,-1-1-1 0 0,1 1 1 0 0,0-1-1 0 0,-1 1 1 0 0,1 0 0 0 0,-1-1-1 0 0,1 1 1 0 0,0 0 0 0 0,-1-1-1 0 0,1 1 1 0 0,-1 0-1 0 0,0 0 1 0 0,1 0 0 0 0,-1-1-1 0 0,0 1 1 0 0,1 0 0 0 0,-1 0-1 0 0,0 0 1 0 0,0 0-1 0 0,0 0 1 0 0,0-1 0 0 0,0 2 5 0 0,12 169-2290 0 0,1-149-1525 0 0,-2-10-4781 0 0,-6-7-1598 0 0</inkml:trace>
  <inkml:trace contextRef="#ctx0" brushRef="#br0" timeOffset="1281.432">2438 564 5033 0 0,'0'0'3901'0'0,"0"0"-1462"0"0,0 0-534 0 0,0 0-152 0 0,0 0-8 0 0,0 0-29 0 0,0 0-241 0 0,0 0-297 0 0,0 0-241 0 0,0 0-234 0 0,0 0-164 0 0,0 0-83 0 0,0 0-90 0 0,17-19-61 0 0,53-62-36 0 0,12-30 321 0 0,-73 96-617 0 0,1 0 1 0 0,0 1-1 0 0,1 0 1 0 0,1 1-1 0 0,0 0 0 0 0,0 1 1 0 0,2 0-1 0 0,11-8 27 0 0,-24 20-13 0 0,0-1-1 0 0,-1 1 0 0 0,1 0 0 0 0,-1 0 0 0 0,1 0 1 0 0,0-1-1 0 0,-1 1 0 0 0,1 0 0 0 0,0 0 1 0 0,-1 0-1 0 0,1 0 0 0 0,0 0 0 0 0,-1 0 0 0 0,1 1 1 0 0,0-1-1 0 0,-1 0 0 0 0,1 0 0 0 0,0 0 0 0 0,-1 1 1 0 0,1-1-1 0 0,-1 0 0 0 0,1 0 0 0 0,0 1 1 0 0,-1-1-1 0 0,1 1 0 0 0,-1-1 0 0 0,1 0 0 0 0,-1 1 1 0 0,0-1-1 0 0,1 1 0 0 0,-1-1 0 0 0,1 1 0 0 0,-1 0 1 0 0,0-1-1 0 0,1 1 0 0 0,-1-1 0 0 0,0 1 1 0 0,0 0-1 0 0,1-1 0 0 0,-1 1 0 0 0,0-1 0 0 0,0 1 1 0 0,0 0-1 0 0,0-1 0 0 0,0 1 0 0 0,0 0 0 0 0,0-1 1 0 0,0 1-1 0 0,0 0 0 0 0,0-1 0 0 0,0 1 1 0 0,0 0-1 0 0,-1-1 0 0 0,1 1 0 0 0,0-1 0 0 0,0 1 1 0 0,-1 0-1 0 0,1 0 14 0 0,-4 47 42 0 0,1-30-26 0 0,0-8-15 0 0,1 0 0 0 0,0 1 0 0 0,1-1 0 0 0,0 0 0 0 0,0 1 0 0 0,1-1 0 0 0,0 0 0 0 0,1 1 0 0 0,0-1 0 0 0,1 0 0 0 0,0 1 0 0 0,1-1 0 0 0,3 8-1 0 0,-2-10 38 0 0,1 0-1 0 0,0 0 1 0 0,0-1 0 0 0,0 1-1 0 0,1-1 1 0 0,0 0 0 0 0,1-1-1 0 0,-1 0 1 0 0,1 0 0 0 0,0 0-1 0 0,1-1 1 0 0,0 0 0 0 0,-1 0-1 0 0,1-1 1 0 0,1 0 0 0 0,-1 0-1 0 0,1-1 1 0 0,-1 0-1 0 0,1-1 1 0 0,0 0 0 0 0,0 0-1 0 0,5 0-37 0 0,-4-2 97 0 0,0 0-1 0 0,0 0 1 0 0,0 0-1 0 0,0-1 1 0 0,0-1-1 0 0,-1 0 1 0 0,1 0-1 0 0,0-1 1 0 0,-1 0-1 0 0,1-1 1 0 0,-1 0-1 0 0,0 0 0 0 0,-1-1 1 0 0,1 0-1 0 0,-1-1 1 0 0,0 1-1 0 0,0-2 1 0 0,0 1-1 0 0,-1-1 1 0 0,0 0-1 0 0,-1-1 1 0 0,1 0-1 0 0,-1 0 1 0 0,-1 0-1 0 0,0 0 0 0 0,0-1 1 0 0,0 0-1 0 0,-1 0 1 0 0,-1-1-1 0 0,1-2-96 0 0,60-180-2712 0 0,-58 181 551 0 0,-4 3-3133 0 0,-2 4-6573 0 0</inkml:trace>
  <inkml:trace contextRef="#ctx0" brushRef="#br0" timeOffset="1686.86">3619 94 16275 0 0,'0'0'2241'0'0,"0"0"-867"0"0,0 0-236 0 0,0 0-43 0 0,0 0-61 0 0,0 0-137 0 0,0 0-312 0 0,0 0-269 0 0,0 0-131 0 0,0 0-61 0 0,0 0-31 0 0,0 0-2 0 0,0 0 5 0 0,-16 13-17 0 0,-78 62 44 0 0,18-5-111 0 0,76-69-17 0 0,0 1 1 0 0,0-1 0 0 0,0 0-1 0 0,0 1 1 0 0,1-1 0 0 0,-1 1-1 0 0,0-1 1 0 0,1 0 0 0 0,0 0-1 0 0,-1 1 1 0 0,1-1 0 0 0,0 0 0 0 0,-1 0-1 0 0,1 0 1 0 0,0 1 0 0 0,0-1-1 0 0,0 0 1 0 0,0 0 0 0 0,0 0-1 0 0,0-1 1 0 0,0 1 0 0 0,0 0 0 0 0,0 0-1 0 0,1 0 1 0 0,-1-1 0 0 0,0 1-1 0 0,1-1 1 0 0,-1 1 0 0 0,0-1-1 0 0,1 1 1 0 0,-1-1 0 0 0,0 0 0 0 0,1 0-1 0 0,-1 0 1 0 0,1 0 0 0 0,-1 0-1 0 0,0 0 1 0 0,1 0 0 0 0,-1 0-1 0 0,1 0 1 0 0,-1-1 0 0 0,0 1-1 0 0,1-1 1 0 0,-1 1 0 0 0,1-1 4 0 0,13 3-7 0 0,-3 0 21 0 0,-1 1-1 0 0,0 0 1 0 0,0 1-1 0 0,0 0 1 0 0,0 1-1 0 0,-1 0 1 0 0,0 1-1 0 0,0 0 1 0 0,0 1-1 0 0,-1 0 1 0 0,0 0-1 0 0,0 1 1 0 0,-1 0-1 0 0,0 1 1 0 0,0-1-1 0 0,-1 2 0 0 0,0-1 1 0 0,0 1-1 0 0,-2 0 1 0 0,1 0-1 0 0,-1 1 1 0 0,0-1-1 0 0,-1 1 1 0 0,0 0-1 0 0,-1 1 1 0 0,-1-1-1 0 0,1 0 1 0 0,-2 1-1 0 0,0 0 1 0 0,0 8-14 0 0,-3-7 34 0 0,0-1 0 0 0,-1 0 1 0 0,0 0-1 0 0,-1-1 0 0 0,-1 1 1 0 0,0-1-1 0 0,0 1 0 0 0,-1-2 1 0 0,0 1-1 0 0,-1-1 0 0 0,-1 0 1 0 0,1 0-1 0 0,-1-1 0 0 0,-1 0 1 0 0,0 0-1 0 0,0-1 0 0 0,-1 0 1 0 0,0-1-1 0 0,0 0 0 0 0,-1 0 1 0 0,0-1-1 0 0,0-1 0 0 0,0 0 1 0 0,0 0-1 0 0,-1-1 0 0 0,0 0 1 0 0,0-2-1 0 0,-6 2-34 0 0,15-3-21 0 0,0 0-1 0 0,0 1 1 0 0,-1-2-1 0 0,1 1 1 0 0,0 0-1 0 0,0-1 1 0 0,0 1-1 0 0,-1-1 1 0 0,1 0-1 0 0,0 0 1 0 0,0 0-1 0 0,-1-1 1 0 0,1 1-1 0 0,0-1 1 0 0,0 1 0 0 0,0-1-1 0 0,0 0 1 0 0,0-1-1 0 0,0 1 1 0 0,0 0-1 0 0,0-1 1 0 0,0 1-1 0 0,0-1 1 0 0,1 0-1 0 0,-1 0 1 0 0,1 0-1 0 0,-1-1 1 0 0,1 1-1 0 0,0 0 1 0 0,0-1-1 0 0,0 0 1 0 0,0 1 0 0 0,0-1-1 0 0,1 0 1 0 0,-1 0-1 0 0,1 0 1 0 0,0 0-1 0 0,0 0 1 0 0,0 0-1 0 0,0-2 22 0 0,0-27-1790 0 0,2 11-4544 0 0,0 9-5613 0 0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3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733 186 5825 0 0,'0'0'1334'0'0,"0"0"-301"0"0,0 0-23 0 0,0 0 290 0 0,0 0 361 0 0,0 0 180 0 0,0 0-75 0 0,0 0-276 0 0,0 0-353 0 0,0 0-286 0 0,0 0-204 0 0,0-6-98 0 0,0-17-46 0 0,0 17-13 0 0,0 6-8 0 0,0 0-26 0 0,0 0-33 0 0,0 0-39 0 0,0 0-41 0 0,0 0-46 0 0,0 0-38 0 0,23 167 2071 0 0,-12 139-1539 0 0,-15-238-684 0 0,-4-1 0 0 0,-2 0 1 0 0,-3-1-1 0 0,-15 41-107 0 0,17-65 55 0 0,-51 186 33 0 0,62-187-297 0 0,17-48-748 0 0,5-63-2838 0 0,-20 46-293 0 0,-1-1-3655 0 0,-1 13-3231 0 0</inkml:trace>
  <inkml:trace contextRef="#ctx0" brushRef="#br0" timeOffset="272.287">1 590 8074 0 0,'0'0'1079'0'0,"0"0"-279"0"0,0 0-69 0 0,0 0 308 0 0,0 0 358 0 0,0 0 199 0 0,0 0-70 0 0,0 0-256 0 0,0 0-246 0 0,0 0-145 0 0,34-25-123 0 0,110-81-99 0 0,-53 55 216 0 0,-69 44-675 0 0,459-166 1879 0 0,-216 89-2913 0 0,-256 84 32 0 0,-8 0-4072 0 0,-1 0-4977 0 0,-1 3 2246 0 0</inkml:trace>
  <inkml:trace contextRef="#ctx0" brushRef="#br0" timeOffset="818.411">1189 1 9154 0 0,'0'0'2202'0'0,"0"0"-817"0"0,0 0-398 0 0,0 0-1 0 0,0 0 155 0 0,0 0 126 0 0,0 0-66 0 0,0 0-147 0 0,0 0-161 0 0,0 0-169 0 0,0 0-124 0 0,-3 33-108 0 0,-8 107-87 0 0,16 210 1297 0 0,-5-291-1591 0 0,-11 164 108 0 0,-24 11-54 0 0,35-234-163 0 0,1-1 0 0 0,-1 1 0 0 0,1-1 0 0 0,-1 1 0 0 0,1 0 0 0 0,0-1 0 0 0,-1 1 0 0 0,1 0 0 0 0,-1-1 0 0 0,1 1 0 0 0,-1 0 1 0 0,1 0-1 0 0,0 0 0 0 0,-1-1 0 0 0,1 1 0 0 0,0 0 0 0 0,-1 0 0 0 0,1 0 0 0 0,0 0 0 0 0,-1 0 0 0 0,1 0 0 0 0,0 0 0 0 0,-1 1 0 0 0,1-1 0 0 0,-1 0 0 0 0,1 0 0 0 0,0 0 0 0 0,-1 1 0 0 0,1-1 0 0 0,-1 0 0 0 0,1 1 1 0 0,-1-1-1 0 0,1 0 0 0 0,-1 1 0 0 0,1-1 0 0 0,-1 1 0 0 0,1-1 0 0 0,-1 1 0 0 0,1-1 0 0 0,-1 1 0 0 0,0-1 0 0 0,1 1 0 0 0,-1-1 0 0 0,0 1 0 0 0,1 0 0 0 0,-1-1 0 0 0,0 1 0 0 0,0-1 0 0 0,0 1 0 0 0,0 0 0 0 0,1-1 0 0 0,-1 1 1 0 0,0 0-1 0 0,0-1 0 0 0,0 1 0 0 0,0-1 0 0 0,0 1 0 0 0,-1 0 0 0 0,1-1 0 0 0,0 1 0 0 0,0 0 0 0 0,0-1 0 0 0,-1 1 0 0 0,1-1 0 0 0,0 1 0 0 0,0 0 0 0 0,-1-1 0 0 0,1 1 0 0 0,0-1 0 0 0,-1 1-2 0 0,44-35 211 0 0,-38 30-190 0 0,287-257 205 0 0,-208 211-318 0 0,-83 50 97 0 0,1 1 0 0 0,-1 0-1 0 0,0 0 1 0 0,1 0-1 0 0,-1 0 1 0 0,0 0 0 0 0,0 0-1 0 0,0 0 1 0 0,0 1-1 0 0,0-1 1 0 0,0 0 0 0 0,0 1-1 0 0,0-1 1 0 0,-1 1-1 0 0,1-1 1 0 0,0 1 0 0 0,-1-1-1 0 0,1 1 1 0 0,-1-1 0 0 0,0 1-1 0 0,1-1 1 0 0,-1 1-1 0 0,0-1 1 0 0,0 1 0 0 0,0 0-1 0 0,0-1 1 0 0,0 1-1 0 0,-1-1 1 0 0,1 1 0 0 0,0 0-1 0 0,-1-1 1 0 0,1 1-1 0 0,-1-1 1 0 0,0 2-5 0 0,1 5 43 0 0,-14 184 479 0 0,37-97-359 0 0,-13-90-3420 0 0,-5-18-4140 0 0,-4 10 5176 0 0,1-4-8970 0 0</inkml:trace>
  <inkml:trace contextRef="#ctx0" brushRef="#br0" timeOffset="1071.431">1906 876 8402 0 0,'0'0'1930'0'0,"0"0"-530"0"0,0 0-200 0 0,0 0 58 0 0,0 0 30 0 0,0 0-154 0 0,0 0-274 0 0,0 0-291 0 0,0 0-217 0 0,0 0-158 0 0,-8 32-109 0 0,-23 101-74 0 0,26-88-143 0 0,9-44 61 0 0,21-3-2343 0 0,-13-11-4886 0 0,-7 5-1466 0 0</inkml:trace>
  <inkml:trace contextRef="#ctx0" brushRef="#br0" timeOffset="1269.905">1914 471 13787 0 0,'0'0'1864'0'0,"0"0"-583"0"0,0 0-249 0 0,0 0-120 0 0,0 0-96 0 0,0 0-192 0 0,0 0-216 0 0,0 0-184 0 0,0 0-312 0 0,0 0-176 0 0,0 0-112 0 0,0 0-120 0 0,0 0-56 0 0,0 0-232 0 0,-37-39-680 0 0,49 47-2777 0 0,-7 0-7554 0 0</inkml:trace>
  <inkml:trace contextRef="#ctx0" brushRef="#br0" timeOffset="1608.115">2349 625 7266 0 0,'0'0'4903'0'0,"0"0"-2976"0"0,0 0-957 0 0,0 0-18 0 0,0 0 60 0 0,0 0-25 0 0,0 0-105 0 0,0 0-138 0 0,0 0-112 0 0,0 0-104 0 0,0 0-101 0 0,0 0-92 0 0,0 0-87 0 0,-23 12-46 0 0,-68 35-6 0 0,87-47-168 0 0,1 1 0 0 0,0 0 0 0 0,0 0 0 0 0,0 0 0 0 0,0 0-1 0 0,0 0 1 0 0,0 1 0 0 0,0-1 0 0 0,1 1 0 0 0,-1 0 0 0 0,0 0-1 0 0,1 0 1 0 0,-1 0 0 0 0,1 0 0 0 0,0 1 0 0 0,0-1 0 0 0,0 1-1 0 0,0-1 1 0 0,0 1 0 0 0,1 0 0 0 0,-1 0 0 0 0,1 0 0 0 0,-1 0-28 0 0,2 0 2 0 0,1 0 0 0 0,-1 0 0 0 0,1 0 0 0 0,0 0 0 0 0,-1-1 0 0 0,1 1 0 0 0,1 0 1 0 0,-1 0-1 0 0,0 0 0 0 0,1-1 0 0 0,-1 1 0 0 0,1-1 0 0 0,0 1 0 0 0,0-1 1 0 0,0 0-1 0 0,0 0 0 0 0,0 0 0 0 0,0 0 0 0 0,0 0 0 0 0,1 0 0 0 0,-1 0 1 0 0,1-1-1 0 0,0 1 0 0 0,-1-1 0 0 0,1 0 0 0 0,0 0 0 0 0,0 0 0 0 0,0 0 0 0 0,0 0 1 0 0,-1-1-1 0 0,1 1 0 0 0,0-1 0 0 0,0 0 0 0 0,3 0-2 0 0,31 14 14 0 0,-31-10 5 0 0,-1-1-1 0 0,1 1 1 0 0,0 0-1 0 0,-1 0 0 0 0,0 1 1 0 0,0 0-1 0 0,0-1 1 0 0,-1 2-1 0 0,0-1 1 0 0,0 0-1 0 0,0 1 1 0 0,0 0-1 0 0,-1 0 0 0 0,0 0 1 0 0,0 0-1 0 0,-1 0 1 0 0,0 1-1 0 0,0-1 1 0 0,0 1-1 0 0,-1 0 0 0 0,0-1 1 0 0,0 1-1 0 0,-1 5-18 0 0,0-8 58 0 0,0 0 0 0 0,0 0 0 0 0,-1 0 0 0 0,0 0 1 0 0,0 0-1 0 0,0 0 0 0 0,0 0 0 0 0,0 0 0 0 0,-1-1 0 0 0,0 1 0 0 0,0 0 0 0 0,0-1 0 0 0,0 1 0 0 0,0-1 0 0 0,-1 0 0 0 0,0 0 0 0 0,1 0 0 0 0,-1 0 0 0 0,0 0 0 0 0,0 0 0 0 0,-1-1 0 0 0,1 1 0 0 0,-3 0-58 0 0,-9 6 126 0 0,0-1 0 0 0,0-1-1 0 0,-1 0 1 0 0,1-1 0 0 0,-2-1-1 0 0,1-1 1 0 0,-1 0 0 0 0,1-1 0 0 0,-1 0-1 0 0,0-2 1 0 0,0 0 0 0 0,-1-1-126 0 0,-61 4-474 0 0,78-4 2 0 0,1 0-388 0 0,0 0-926 0 0,1 0-3186 0 0,2 0-6741 0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14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17620 0 0,'0'0'1359'0'0,"0"0"-351"0"0,0 0-69 0 0,0 0-26 0 0,0 0-44 0 0,0 0-128 0 0,0 0-268 0 0,0 0-239 0 0,0 0-121 0 0,0 0-55 0 0,0 0-36 0 0,0 0-11 0 0,-5 9-32 0 0,-11 32-57 0 0,15-39-21 0 0,0 0 0 0 0,0 1 0 0 0,0-1 0 0 0,0 0 0 0 0,1 1-1 0 0,-1-1 1 0 0,1 0 0 0 0,0 1 0 0 0,0-1 0 0 0,0 1 0 0 0,0-1 0 0 0,0 1 0 0 0,0-1-1 0 0,0 1 1 0 0,1-1 0 0 0,0 0 0 0 0,-1 1 0 0 0,1-1 0 0 0,0 0 0 0 0,0 0 0 0 0,0 1-1 0 0,0-1 1 0 0,1 0 0 0 0,-1 0 0 0 0,0 0 0 0 0,1 0 0 0 0,0 0 0 0 0,-1-1 0 0 0,2 2 99 0 0,10 14-7341 0 0,-9-10-4024 0 0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40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89 2296 0 0,'0'0'1421'0'0,"0"0"-22"0"0,0 0 278 0 0,0 0 365 0 0,0 0 257 0 0,0 0-19 0 0,0 0-269 0 0,0 0-308 0 0,0 0-304 0 0,0 0-263 0 0,0 0-196 0 0,0-8-188 0 0,-2-23-142 0 0,2 24-66 0 0,0 7-49 0 0,0 0-53 0 0,0 0-47 0 0,0 0-63 0 0,0 0-56 0 0,0 23 547 0 0,13 442 1807 0 0,-13-397-2499 0 0,-3-1 0 0 0,-3 1 0 0 0,-10 34-131 0 0,-2 46 62 0 0,-3 12 7 0 0,16-78-818 0 0,17-149-5782 0 0,-12 50 3929 0 0,0 4-2741 0 0,0 2-5610 0 0</inkml:trace>
  <inkml:trace contextRef="#ctx0" brushRef="#br0" timeOffset="272.356">1 690 8386 0 0,'0'0'2031'0'0,"0"0"-395"0"0,0 0-229 0 0,0 0 7 0 0,0 0 13 0 0,0 0-142 0 0,0 0-316 0 0,0 0-340 0 0,0 0-138 0 0,0 0 24 0 0,0 0 95 0 0,0 0 93 0 0,12-1-17 0 0,154-13 1295 0 0,278-63-2882 0 0,-410 68-1202 0 0,-12 2-4185 0 0,-13 3-4885 0 0</inkml:trace>
  <inkml:trace contextRef="#ctx0" brushRef="#br0" timeOffset="827.05">956 116 10274 0 0,'0'0'1718'0'0,"0"0"-526"0"0,0 0-244 0 0,0 0 67 0 0,0 0 164 0 0,0 0 76 0 0,0 0-156 0 0,0 0-283 0 0,0 0-254 0 0,0 0-148 0 0,0 0-3 0 0,0 0 36 0 0,0 0 32 0 0,3 6 17 0 0,10 27-152 0 0,-2 1-1 0 0,-1 0 1 0 0,-2 1 0 0 0,-1 0 0 0 0,-2 0 0 0 0,-2 0 0 0 0,-1 1-1 0 0,-1 0 1 0 0,-2-1 0 0 0,-4 20-344 0 0,4-2 132 0 0,-24 285 67 0 0,19-202-94 0 0,7-135-94 0 0,1 0 1 0 0,-1 0-1 0 0,1-1 1 0 0,-1 1-1 0 0,1 0 1 0 0,-1 0-1 0 0,1-1 0 0 0,-1 1 1 0 0,1-1-1 0 0,0 1 1 0 0,-1-1-1 0 0,1 0 1 0 0,0 1-1 0 0,-1-1 1 0 0,1 0-1 0 0,0 0 0 0 0,-1 0 1 0 0,1-1-1 0 0,0 1 1 0 0,0 0-1 0 0,-1 0 1 0 0,1-1-1 0 0,-1 1 1 0 0,1-1-1 0 0,0 0 0 0 0,-1 0 1 0 0,1 1-1 0 0,-1-1 1 0 0,0 0-1 0 0,1 0 1 0 0,0-1-12 0 0,161-117 392 0 0,-121 86-355 0 0,-15 9-50 0 0,1 2 1 0 0,1 1-1 0 0,1 1 0 0 0,0 1 1 0 0,2 2-1 0 0,27-11 13 0 0,-58 28 0 0 0,0-1 0 0 0,0 0 0 0 0,0 0 0 0 0,1 0 0 0 0,-1 1 0 0 0,0-1 0 0 0,0 1 0 0 0,1-1 1 0 0,-1 1-1 0 0,0-1 0 0 0,0 1 0 0 0,1 0 0 0 0,-1 0 0 0 0,1 0 0 0 0,-1-1 0 0 0,0 1 0 0 0,1 0 0 0 0,-1 1 0 0 0,0-1 0 0 0,1 0 0 0 0,-1 0 0 0 0,0 1 0 0 0,1-1 0 0 0,-1 0 0 0 0,0 1 0 0 0,0-1 1 0 0,1 1-1 0 0,-1 0 0 0 0,0-1 0 0 0,0 1 0 0 0,0 0 0 0 0,0 0 0 0 0,0 0 0 0 0,0 0 0 0 0,0 0 0 0 0,0 0 0 0 0,0 0 0 0 0,0 0 0 0 0,-1 0 0 0 0,1 0 0 0 0,0 0 0 0 0,-1 1 0 0 0,1-1 0 0 0,-1 0 0 0 0,1 0 1 0 0,-1 1-1 0 0,0-1 0 0 0,1 0 0 0 0,-1 1 0 0 0,0-1 0 0 0,0 2 0 0 0,0 17 53 0 0,-1 0 0 0 0,-1 1 0 0 0,-1-1 0 0 0,0 0 0 0 0,-2 0 0 0 0,-4 13-53 0 0,-16 104 121 0 0,27-134-196 0 0,-1-1 1 0 0,1 1-1 0 0,-1-1 1 0 0,1 0-1 0 0,0 1 1 0 0,0-1-1 0 0,0 0 1 0 0,0 0 0 0 0,0 0-1 0 0,0 0 1 0 0,1-1-1 0 0,-1 1 1 0 0,0 0-1 0 0,1-1 1 0 0,0 0 0 0 0,-1 0-1 0 0,1 0 1 0 0,0 0-1 0 0,0 0 1 0 0,-1 0-1 0 0,1-1 1 0 0,0 1-1 0 0,0-1 1 0 0,0 0 0 0 0,0 0-1 0 0,0 0 1 0 0,0 0-1 0 0,-1 0 1 0 0,1-1-1 0 0,0 1 1 0 0,0-1 0 0 0,0 0-1 0 0,0 0 1 0 0,-1 0-1 0 0,1 0 1 0 0,0 0-1 0 0,-1-1 1 0 0,1 1 74 0 0,42-22-4416 0 0,-17 4-4755 0 0,-17 11-1742 0 0</inkml:trace>
  <inkml:trace contextRef="#ctx0" brushRef="#br0" timeOffset="1560.589">2072 732 9754 0 0,'0'0'2390'0'0,"0"0"-390"0"0,0 0-225 0 0,0 0-178 0 0,0 0-242 0 0,0 0-302 0 0,0 0-269 0 0,0 0-154 0 0,0 0-77 0 0,0 0-61 0 0,0 0-75 0 0,0 0-73 0 0,-33 23-47 0 0,-98 72-56 0 0,72-34 71 0 0,51-48-233 0 0,4-7-65 0 0,1-1 0 0 0,-1 1 0 0 0,1 0-1 0 0,0 0 1 0 0,1 0 0 0 0,-1 1 0 0 0,1-1 0 0 0,1 0 0 0 0,-1 1-1 0 0,1 0 1 0 0,0-1 0 0 0,0 1 0 0 0,1-1 0 0 0,0 1 0 0 0,0 0 0 0 0,1 5-14 0 0,1-10 2 0 0,-1 0 1 0 0,1 1 0 0 0,0-1 0 0 0,0 0 0 0 0,0 0 0 0 0,0-1 0 0 0,0 1 0 0 0,1 0-1 0 0,-1-1 1 0 0,0 1 0 0 0,1-1 0 0 0,-1 0 0 0 0,1 1 0 0 0,0-1 0 0 0,-1-1-1 0 0,1 1 1 0 0,0 0 0 0 0,-1-1 0 0 0,1 1 0 0 0,0-1 0 0 0,0 0 0 0 0,0 0 0 0 0,0 0-1 0 0,-1 0 1 0 0,1 0 0 0 0,0-1 0 0 0,0 1 0 0 0,0-1-3 0 0,5 1 20 0 0,12-3 6 0 0,-1-1 0 0 0,0-1 0 0 0,0 0 0 0 0,0-2 0 0 0,-1 0 0 0 0,1-1 1 0 0,-2-1-1 0 0,1 0 0 0 0,-1-2 0 0 0,-1 0 0 0 0,0 0 0 0 0,-1-2 0 0 0,13-12-26 0 0,26-17-45 0 0,14 8-71 0 0,-66 35 113 0 0,-1 2 0 0 0,1-1 1 0 0,-1 0-1 0 0,0 0 0 0 0,1 0 0 0 0,-1 1 0 0 0,0-1 0 0 0,0 1 0 0 0,-1-1 0 0 0,1 1 0 0 0,0-1 0 0 0,-1 1 0 0 0,0-1 0 0 0,0 1 1 0 0,1-1-1 0 0,-1 1 0 0 0,-1-1 0 0 0,1 1 0 0 0,0 0 0 0 0,-1-1 0 0 0,1 1 0 0 0,-1 0 3 0 0,0 7 18 0 0,1 5-7 0 0,-1-10-13 0 0,0 0 1 0 0,0 1-1 0 0,1-1 1 0 0,0 1-1 0 0,0-1 1 0 0,0 1-1 0 0,0-1 1 0 0,1 0-1 0 0,0 1 1 0 0,0-1-1 0 0,0 0 1 0 0,1 1-1 0 0,0-1 1 0 0,0 0-1 0 0,0 0 1 0 0,1 0-1 0 0,0-1 1 0 0,-1 1-1 0 0,2 0 1 0 0,-1-1-1 0 0,0 0 1 0 0,1 0-1 0 0,0 0 1 0 0,0 0-1 0 0,0-1 1 0 0,0 1-1 0 0,1-1 1 0 0,2 1 1 0 0,3-1 8 0 0,-1 0 1 0 0,1-1-1 0 0,0 0 1 0 0,0 0-1 0 0,0-1 1 0 0,1-1-1 0 0,-1 1 0 0 0,0-2 1 0 0,0 0-1 0 0,0 0 1 0 0,0 0-1 0 0,0-1 1 0 0,0-1-1 0 0,0 0 1 0 0,-1 0-1 0 0,1-1 1 0 0,-1 0-1 0 0,0-1 0 0 0,0 0 1 0 0,3-2-9 0 0,21-15 195 0 0,-1-1 0 0 0,-1-2 0 0 0,-1-1 0 0 0,15-18-195 0 0,-13 14 79 0 0,-2-1-1 0 0,0-2 0 0 0,-3-1 0 0 0,-1-1 0 0 0,-1-2 0 0 0,-2 0 0 0 0,-2-1 0 0 0,-1-1 1 0 0,-2-1-1 0 0,-2-1 0 0 0,-2-1 0 0 0,7-33-78 0 0,-11 20-14 0 0,-3-1 1 0 0,-2 0-1 0 0,-3 0 0 0 0,-2-4 14 0 0,-26-27 180 0 0,24 85-175 0 0,1 0 0 0 0,0 0 0 0 0,-1 0 0 0 0,1 0 0 0 0,-1 0 1 0 0,0 0-1 0 0,0 0 0 0 0,0 1 0 0 0,0-1 0 0 0,0 1 0 0 0,0-1 1 0 0,0 1-1 0 0,0 0 0 0 0,-1 0 0 0 0,1 0 0 0 0,0 0 0 0 0,-1 0 1 0 0,1 0-1 0 0,-1 1 0 0 0,1-1 0 0 0,-1 1 0 0 0,1 0 0 0 0,-1 0 0 0 0,1-1 1 0 0,-1 2-1 0 0,1-1 0 0 0,-1 0 0 0 0,1 0 0 0 0,-1 1 0 0 0,1 0 1 0 0,-1-1-1 0 0,1 1 0 0 0,0 0 0 0 0,-2 1-5 0 0,-4 4-1 0 0,-1 1 0 0 0,1 0 1 0 0,0 1-1 0 0,1 0 0 0 0,0 0 0 0 0,0 1 0 0 0,1-1 1 0 0,0 1-1 0 0,0 1 0 0 0,1-1 0 0 0,0 1 0 0 0,1 0 1 0 0,0 0-1 0 0,1 1 0 0 0,-2 6 1 0 0,-7 27 26 0 0,1 0-1 0 0,2 0 1 0 0,2 1-1 0 0,2 0 1 0 0,2 0 0 0 0,2 1-1 0 0,2-1 1 0 0,2 0-1 0 0,1 0 1 0 0,11 38-26 0 0,54 218 124 0 0,-59-169-127 0 0,-11-130-15 0 0,1 0 0 0 0,-1 0-1 0 0,0 0 1 0 0,1 0-1 0 0,-1-1 1 0 0,0 1 0 0 0,0 0-1 0 0,0 0 1 0 0,0 0-1 0 0,-1-1 1 0 0,1 1 0 0 0,0-1-1 0 0,-1 1 1 0 0,1-1-1 0 0,-1 1 1 0 0,1-1 0 0 0,-1 0-1 0 0,0 0 1 0 0,0 0-1 0 0,1 0 1 0 0,-1 0 0 0 0,0 0-1 0 0,0 0 1 0 0,0-1-1 0 0,0 1 1 0 0,0-1 0 0 0,0 1-1 0 0,0-1 1 0 0,0 0-1 0 0,0 0 1 0 0,0 0 0 0 0,0 0-1 0 0,0 0 1 0 0,0 0-1 0 0,-1 0 19 0 0,1-3-196 0 0,0 0 0 0 0,0 0 0 0 0,0-1 0 0 0,1 1 0 0 0,-1 0 0 0 0,1 0 0 0 0,0-1 0 0 0,0 1 0 0 0,0-1-1 0 0,1 1 1 0 0,-1-1 0 0 0,1 1 0 0 0,0-1 0 0 0,0 0 0 0 0,0 1 0 0 0,0-1 0 0 0,1-2 196 0 0,-1-11-1358 0 0,-3-22-2624 0 0,0 13-3296 0 0,3 14-1087 0 0</inkml:trace>
  <inkml:trace contextRef="#ctx0" brushRef="#br0" timeOffset="1808.903">2457 505 7034 0 0,'0'0'3735'0'0,"0"0"-1364"0"0,0 0-520 0 0,0 0-84 0 0,0 0-114 0 0,0 0-176 0 0,0 0-307 0 0,0 0-378 0 0,0 0-180 0 0,0 0-25 0 0,0 0 6 0 0,0 0 78 0 0,8 3-9 0 0,83 13 917 0 0,175-31-48 0 0,-8-13-1635 0 0,-203 26-3663 0 0,0 1-3795 0 0,-44 1-4817 0 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50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494 105 0 0 0,'0'0'1326'0'0,"0"0"82"0"0,0 0 166 0 0,0 0 202 0 0,0 0 172 0 0,0 0 6 0 0,0 0-121 0 0,0 0-170 0 0,0 0-260 0 0,0 0-234 0 0,0 0-182 0 0,-4-1-144 0 0,-59-41 4153 0 0,59 37-4839 0 0,-2-1 0 0 0,1 1 1 0 0,-1 0-1 0 0,1 1 1 0 0,-1-1-1 0 0,0 1 1 0 0,-1 0-1 0 0,1 0 1 0 0,-1 1-1 0 0,0 0 0 0 0,0 0 1 0 0,0 1-1 0 0,0 0 1 0 0,0 0-1 0 0,-1 0 1 0 0,1 1-1 0 0,0 0 0 0 0,-3 1-157 0 0,1 0 29 0 0,1 1-1 0 0,0 0 0 0 0,0 1 0 0 0,0 0 0 0 0,0 0 0 0 0,0 1 0 0 0,0 0 0 0 0,0 0 0 0 0,1 1 0 0 0,0 0 0 0 0,-1 0 0 0 0,2 1 0 0 0,-1-1 0 0 0,0 2 0 0 0,1-1 0 0 0,0 1-28 0 0,-10 8 15 0 0,0 1 1 0 0,1 1-1 0 0,1 1 1 0 0,1 0-1 0 0,0 0 1 0 0,1 1-1 0 0,1 1 0 0 0,1 0 1 0 0,1 0-1 0 0,0 1 1 0 0,1 0-1 0 0,2 1 1 0 0,0 0-1 0 0,1 0 1 0 0,1 0-1 0 0,1 0 1 0 0,1 1-1 0 0,0 9-15 0 0,2-25 2 0 0,0 1 0 0 0,0-1 0 0 0,1 1 0 0 0,0-1-1 0 0,0 0 1 0 0,0 1 0 0 0,1-1 0 0 0,0 0 0 0 0,0 0 0 0 0,1 0-1 0 0,0 0 1 0 0,0 0 0 0 0,0-1 0 0 0,1 1 0 0 0,0-1 0 0 0,0 0-1 0 0,0 0 1 0 0,0 0 0 0 0,1 0 0 0 0,0-1 0 0 0,0 0 0 0 0,0 0-1 0 0,0 0 1 0 0,1-1 0 0 0,-1 0 0 0 0,1 0 0 0 0,0 0 0 0 0,0-1-1 0 0,0 1 1 0 0,1-2 0 0 0,-1 1 0 0 0,0-1 0 0 0,1 0-1 0 0,-1 0 1 0 0,5 0-2 0 0,8 0 45 0 0,-1-2 0 0 0,0 0 0 0 0,1 0 0 0 0,-1-2 0 0 0,0 0 0 0 0,0-2 0 0 0,-1 0 0 0 0,1 0 0 0 0,-1-2 0 0 0,0 0 0 0 0,0-1 0 0 0,-1-1 0 0 0,0 0 0 0 0,-1-1 0 0 0,0-1 0 0 0,-1 0 0 0 0,5-6-46 0 0,9-7 60 0 0,-2-2-1 0 0,-1 0 1 0 0,-1-2-1 0 0,-1-1 0 0 0,-1 0 1 0 0,-2-2-1 0 0,-1-1 0 0 0,-2 0-58 0 0,29-99 236 0 0,-50 178-253 0 0,-18 164 162 0 0,23-199-135 0 0,1-1-1 0 0,0 1 0 0 0,1-1 1 0 0,0 1-1 0 0,1-1 0 0 0,0 0 1 0 0,1-1-1 0 0,0 1 0 0 0,0-1 1 0 0,1 1-1 0 0,1-2 0 0 0,0 1 1 0 0,0-1-1 0 0,1 0 0 0 0,0 0 1 0 0,0-1-1 0 0,1 0 0 0 0,0-1 1 0 0,0 0-1 0 0,1 0 0 0 0,0-1 1 0 0,0 0-1 0 0,1-1 0 0 0,3 1-9 0 0,-10-3 112 0 0,-3-4-211 0 0,-1 1 0 0 0,0 0 1 0 0,0 0-1 0 0,0 0 0 0 0,0-1 0 0 0,0 1 0 0 0,0 0 1 0 0,0 0-1 0 0,0 0 0 0 0,0-1 0 0 0,0 1 0 0 0,1 0 1 0 0,-1 0-1 0 0,0 0 0 0 0,0-1 0 0 0,0 1 0 0 0,0 0 1 0 0,0 0-1 0 0,1 0 0 0 0,-1 0 0 0 0,0 0 99 0 0,-10-15-6738 0 0,4 11-5314 0 0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51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0 246 0 0 0,'0'0'1008'0'0,"0"0"569"0"0,0 0 236 0 0,0 0 38 0 0,0 0-69 0 0,0 0-234 0 0,0 0-299 0 0,0 0-242 0 0,0 0-182 0 0,0 0-94 0 0,0 0-39 0 0,0 0-45 0 0,0 0-47 0 0,0 1 6318 0 0,2 2-2159 0 0,513-3-3553 0 0,-343-8-902 0 0,-171 8-294 0 0,-1 0 14 0 0,0 0 3 0 0,0 0-10 0 0,0 0 19 0 0,0 0 16 0 0,0 0 19 0 0,0 0-10 0 0,0 0 6 0 0,0 0 16 0 0,0 0-6 0 0,0 0-19 0 0,0 0-9 0 0,0 0 20 0 0,0 0-6 0 0,0 0 10 0 0,0 0 11 0 0,0 0-30 0 0,0 0-6 0 0,0 0 52 0 0,-5-11 333 0 0,-83-78-318 0 0,2 16-66 0 0,5 8-33 0 0,74 62-1958 0 0,21 20-342 0 0,11-1-5642 0 0,-15-12-4214 0 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55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4 9106 0 0,'0'0'2344'0'0,"0"0"-483"0"0,0 0-262 0 0,0 0-59 0 0,0 0-27 0 0,0 0-95 0 0,0 0-153 0 0,0 0-254 0 0,0 0-249 0 0,0 0-176 0 0,0 0-170 0 0,0 0-107 0 0,0 0-70 0 0,-11 1-64 0 0,-30 2-39 0 0,10 19 376 0 0,29-18-425 0 0,2-3-39 0 0,0-1-2 0 0,0 0-24 0 0,0 0 11 0 0,0 0-2 0 0,0 0-1 0 0,0 0 46 0 0,0 0 11 0 0,0 0-2 0 0,0 0 18 0 0,0 0 10 0 0,20-23 608 0 0,-8 13-486 0 0,-10 9 1039 0 0,-50 46-1742 0 0,50-45-534 0 0,13 1-589 0 0,-8-1-2435 0 0,-1 3-3449 0 0,-1-3-4682 0 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55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0 13203 0 0,'0'0'1758'0'0,"0"0"-85"0"0,0 0 49 0 0,0 0-66 0 0,0 0-179 0 0,0 0-364 0 0,0 0-357 0 0,0 0-173 0 0,0 0-105 0 0,0 0-108 0 0,0 0-90 0 0,0 0-53 0 0,0 0-30 0 0,-8 4-5 0 0,-40 22 237 0 0,46-26 105 0 0,29-16-371 0 0,-6 3 48 0 0,-24 15 41 0 0,-20 13 965 0 0,7-6-5352 0 0,16-8-958 0 0,0 2-6928 0 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02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8154 0 0,'0'0'1717'0'0,"0"0"-175"0"0,0 0 65 0 0,0 0 35 0 0,0 0-149 0 0,0 0-258 0 0,0 0-364 0 0,0 0-271 0 0,0 0-126 0 0,0 0-101 0 0,0 0-10 0 0,0 0 40 0 0,0 0-3 0 0,-14 24-19 0 0,-46 73-33 0 0,49-78-211 0 0,1 0-1 0 0,0 0 0 0 0,1 1 1 0 0,1 1-1 0 0,1-1 1 0 0,1 1-1 0 0,1 1 0 0 0,-1 6-136 0 0,5-21 31 0 0,-3 1 13 0 0,2 1 0 0 0,-1-1-1 0 0,1 1 1 0 0,1-1 0 0 0,-1 1 0 0 0,2 0 0 0 0,-1 0 0 0 0,1 0-1 0 0,0-1 1 0 0,1 1 0 0 0,0 0 0 0 0,0 0 0 0 0,1-1 0 0 0,0 1-1 0 0,1-1 1 0 0,0 1 0 0 0,0-1 0 0 0,1 0 0 0 0,0 0 0 0 0,0 0-1 0 0,1-1 1 0 0,0 0 0 0 0,0 0 0 0 0,0 0 0 0 0,1 0 0 0 0,1-1-1 0 0,-1 0 1 0 0,1 0 0 0 0,0-1 0 0 0,0 1 0 0 0,2 0-44 0 0,11-2 157 0 0,0-1 0 0 0,0 0 0 0 0,0-1 1 0 0,1-2-1 0 0,-1 0 0 0 0,0-1 0 0 0,1 0 0 0 0,-1-2 1 0 0,0-1-1 0 0,0 0 0 0 0,-1-2 0 0 0,1 0 0 0 0,-1-1 1 0 0,0-1-1 0 0,-1 0 0 0 0,0-2 0 0 0,0 0 1 0 0,-1-1-1 0 0,0-1 0 0 0,-1 0 0 0 0,-1-1 0 0 0,0-1 1 0 0,0-1-1 0 0,-2 0 0 0 0,4-4-157 0 0,-11 12 14 0 0,0 0 0 0 0,0 1 0 0 0,0-2 0 0 0,-1 1 0 0 0,0-1 0 0 0,0 0 0 0 0,-1 0 0 0 0,0 0 0 0 0,0 0 0 0 0,-1-1 0 0 0,0 0 1 0 0,-1 0-1 0 0,0 0 0 0 0,0 0 0 0 0,-1 0 0 0 0,0 0 0 0 0,0 0 0 0 0,-1 0 0 0 0,0 0 0 0 0,-1 0 0 0 0,0 0 0 0 0,-1 0 0 0 0,0 0 0 0 0,0 0 0 0 0,-1 0 0 0 0,0 0 0 0 0,0 1 0 0 0,-1-1 0 0 0,0 1 0 0 0,0 0 0 0 0,-1 1 0 0 0,-5-7-14 0 0,0 5-167 0 0,1 2 0 0 0,-1-1 0 0 0,-1 1-1 0 0,0 1 1 0 0,1 0 0 0 0,-2 0-1 0 0,1 1 1 0 0,-1 1 0 0 0,0 0-1 0 0,0 0 1 0 0,0 1 0 0 0,0 1 0 0 0,0 0-1 0 0,-1 1 1 0 0,1 0 0 0 0,-1 1-1 0 0,1 0 1 0 0,-1 1 0 0 0,1 0 0 0 0,0 1-1 0 0,-1 0 1 0 0,1 1 0 0 0,0 1-1 0 0,0 0 1 0 0,1 0 0 0 0,-1 2-1 0 0,0 0 168 0 0,-46 25-4959 0 0,48-25 2476 0 0,-9 6-9004 0 0</inkml:trace>
  <inkml:trace contextRef="#ctx0" brushRef="#br0" timeOffset="848.358">0 374 8994 0 0,'0'0'1859'0'0,"0"0"-288"0"0,0 0 31 0 0,0 0 106 0 0,0 0-48 0 0,0 0-262 0 0,0 0-332 0 0,0 0-260 0 0,0 0-168 0 0,0 0-98 0 0,0 0-61 0 0,0 0-35 0 0,0 0-44 0 0,9-8-44 0 0,31-27-36 0 0,34 2 799 0 0,77 17-30 0 0,-138 16-1062 0 0,65 50 220 0 0,-68-41-158 0 0,1-1 0 0 0,1 0 0 0 0,-1-1 0 0 0,1 0 0 0 0,0-1 0 0 0,1 0 0 0 0,0-1 0 0 0,0 0 0 0 0,0-1 0 0 0,0-1 0 0 0,0 0 0 0 0,1 0 0 0 0,0-2 0 0 0,-1 1 0 0 0,1-2 0 0 0,5 0-89 0 0,34-7 1274 0 0,-53 6 950 0 0,0 1-2230 0 0,0 0 26 0 0,0 0 21 0 0,0 0-16 0 0,0 0-30 0 0,0 0 16 0 0,0 0-19 0 0,0 0 57 0 0,0 0-17 0 0,0 0 1 0 0,0 0-27 0 0,0 0 0 0 0,0 0-18 0 0,0 0-1 0 0,0 0 36 0 0,0 0 7 0 0,0 0-10 0 0,0 0-25 0 0,0 0-7 0 0,0 0 25 0 0,0 0-14 0 0,0 0 30 0 0,0 0-39 0 0,0 0-14 0 0,0 0 8 0 0,0 0 26 0 0,0 0-16 0 0,0 0-16 0 0,0 0 25 0 0,0 0 16 0 0,0 0 9 0 0,0 0-30 0 0,0 0-7 0 0,0 0 9 0 0,0 0-33 0 0,0 0 7 0 0,0 0 10 0 0,0 0-13 0 0,0 0 14 0 0,0 0-1 0 0,0 0-4 0 0,0 0 7 0 0,0 0-7 0 0,0 0 1 0 0,0 0-10 0 0,0 0-23 0 0,-14 0-5159 0 0,9 0-1629 0 0,3 0-5600 0 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57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64 0 0 0,'0'0'1323'0'0,"0"0"-256"0"0,0 0-83 0 0,0 0 103 0 0,0 0 153 0 0,0 0 114 0 0,0 0 30 0 0,0 0-57 0 0,0 0-111 0 0,0 0-121 0 0,0 0-125 0 0,0 0-118 0 0,0 0-91 0 0,-23 2-39 0 0,-70 9-6 0 0,26 10 2893 0 0,47-9-2456 0 0,11-5-1010 0 0,1 1 0 0 0,0 0-1 0 0,0 1 1 0 0,1-1 0 0 0,0 1 0 0 0,1 1-1 0 0,0-1 1 0 0,0 1 0 0 0,1 0-1 0 0,1 1 1 0 0,-1-1 0 0 0,1 1-1 0 0,1 0 1 0 0,0 0 0 0 0,1 0-1 0 0,0 0 1 0 0,1 1 0 0 0,0-1-1 0 0,0 0 1 0 0,2 10-143 0 0,-2-8 99 0 0,-47 349 795 0 0,14-231-557 0 0,-16-24-18 0 0,45-91 266 0 0,6-16-549 0 0,133-24 943 0 0,1 13-892 0 0,-135 11-121 0 0,0 0-20 0 0,0 0-14 0 0,0 0 16 0 0,0 0-54 0 0,0 0-82 0 0,0 0-113 0 0,0 0-200 0 0,-2-3-1630 0 0,0 1-2811 0 0,2-1-5969 0 0</inkml:trace>
  <inkml:trace contextRef="#ctx0" brushRef="#br0" timeOffset="456.393">412 607 4561 0 0,'0'0'1978'0'0,"0"0"-197"0"0,0 0-66 0 0,0 0 59 0 0,0 0-23 0 0,0 0-173 0 0,0 0-198 0 0,0 0-194 0 0,0 0-230 0 0,0 0-157 0 0,0 0-112 0 0,0 0-93 0 0,-7 0 2268 0 0,118 0 583 0 0,57 0-2638 0 0,-171-3-3484 0 0,-2 2-7043 0 0,3 1-2592 0 0</inkml:trace>
  <inkml:trace contextRef="#ctx0" brushRef="#br0" timeOffset="1625.085">1303 541 1536 0 0,'0'0'1881'0'0,"0"0"-25"0"0,0 0 31 0 0,0 0 26 0 0,0 0-69 0 0,0 0-189 0 0,0 0-204 0 0,0 0-241 0 0,0 0-202 0 0,0 0-120 0 0,0 0-72 0 0,0 0-64 0 0,0 0-69 0 0,3-2 4926 0 0,-4 11-5491 0 0,-1-1-1 0 0,-1 0 1 0 0,0 1-1 0 0,0-1 1 0 0,0 0-1 0 0,-1 0 1 0 0,0 0-1 0 0,-1-1 1 0 0,1 0-1 0 0,-2 0 1 0 0,1 0-1 0 0,-1 0 0 0 0,0-1-117 0 0,-24 35 131 0 0,16-17-37 0 0,8-16-75 0 0,0 0 0 0 0,1 0 0 0 0,0 1 0 0 0,0 0 0 0 0,1 0 0 0 0,1 0-1 0 0,-1 0 1 0 0,1 1 0 0 0,1-1 0 0 0,0 1 0 0 0,0 0 0 0 0,1 0 0 0 0,0 4-19 0 0,1-12 16 0 0,1 0 0 0 0,-1 0-1 0 0,1 0 1 0 0,-1 0 0 0 0,1-1 0 0 0,0 1 0 0 0,0 0-1 0 0,0 0 1 0 0,0 0 0 0 0,0-1 0 0 0,0 1 0 0 0,0 0-1 0 0,1-1 1 0 0,-1 1 0 0 0,0-1 0 0 0,1 0 0 0 0,0 1-1 0 0,-1-1 1 0 0,1 0 0 0 0,0 0 0 0 0,-1 0 0 0 0,1 0-1 0 0,0 0 1 0 0,0 0 0 0 0,0-1 0 0 0,0 1 0 0 0,0-1-1 0 0,0 1 1 0 0,0-1 0 0 0,0 0 0 0 0,0 1-1 0 0,0-1-15 0 0,81 4 683 0 0,-67-4-557 0 0,-16 0-125 0 0,0 0-36 0 0,0 0-19 0 0,5-16-1832 0 0,6-9-1361 0 0,-7 8-4939 0 0,-3 10-3099 0 0</inkml:trace>
  <inkml:trace contextRef="#ctx0" brushRef="#br0" timeOffset="2082.759">923 368 7498 0 0,'0'0'1503'0'0,"0"0"-207"0"0,0 0 80 0 0,0 0 227 0 0,0 0 90 0 0,0 0-142 0 0,0 0-267 0 0,0 0-201 0 0,0 0-143 0 0,0 0-133 0 0,0 0-84 0 0,35-11-85 0 0,110-37-59 0 0,-13-5 1436 0 0,-113 45-1859 0 0,-1-1 0 0 0,0-1 0 0 0,0-1 0 0 0,-1 0 0 0 0,0-2 0 0 0,-1 1 0 0 0,-1-2 0 0 0,0 0 0 0 0,0-1-1 0 0,-2-1 1 0 0,0 0 0 0 0,1-3-156 0 0,46-66 228 0 0,-59 84-226 0 0,-1 1 0 0 0,0 0 0 0 0,1 0 0 0 0,-1-1 0 0 0,1 1-1 0 0,-1 0 1 0 0,0 0 0 0 0,1 0 0 0 0,-1 0 0 0 0,1 0 0 0 0,-1-1-1 0 0,1 1 1 0 0,-1 0 0 0 0,1 0 0 0 0,-1 0 0 0 0,1 0 0 0 0,-1 0-1 0 0,1 0 1 0 0,-1 1 0 0 0,1-1 0 0 0,-1 0 0 0 0,0 0 0 0 0,1 0-1 0 0,-1 0 1 0 0,1 0 0 0 0,-1 1 0 0 0,1-1 0 0 0,-1 0 0 0 0,0 0-1 0 0,1 1 1 0 0,-1-1 0 0 0,0 0 0 0 0,1 1 0 0 0,-1-1 0 0 0,0 0-1 0 0,1 1 1 0 0,-1-1 0 0 0,0 1 0 0 0,0-1 0 0 0,1 0 0 0 0,-1 1-1 0 0,0-1 1 0 0,0 1 0 0 0,0-1 0 0 0,0 1 0 0 0,0-1 0 0 0,1 1-1 0 0,-1-1 1 0 0,0 0 0 0 0,0 1 0 0 0,0-1 0 0 0,0 1 0 0 0,0-1 0 0 0,0 1-1 0 0,-1-1 1 0 0,1 1 0 0 0,0-1 0 0 0,0 1 0 0 0,0-1 0 0 0,0 0-1 0 0,0 1 1 0 0,-1-1 0 0 0,1 1 0 0 0,0-1 0 0 0,0 1 0 0 0,-1-1-2 0 0,3 45 218 0 0,-2-44-211 0 0,0 6 23 0 0,-1 8 26 0 0,1 1 0 0 0,0-1-1 0 0,1 0 1 0 0,1 1 0 0 0,0-1 0 0 0,1 0 0 0 0,0 0 0 0 0,2-1 0 0 0,-1 1-1 0 0,2-1 1 0 0,1 2-56 0 0,45 35-1360 0 0,-44-40-438 0 0,1 0-6885 0 0,-4-6-3074 0 0</inkml:trace>
  <inkml:trace contextRef="#ctx0" brushRef="#br0" timeOffset="2811.421">2094 441 4713 0 0,'0'0'1563'0'0,"0"0"-136"0"0,0 0 192 0 0,0 0 289 0 0,0 0 118 0 0,0 0-121 0 0,0 0-356 0 0,0 0-375 0 0,0 0-223 0 0,0 0-146 0 0,0 0-82 0 0,0 0-74 0 0,0 0-130 0 0,-2-9 125 0 0,-45 22 339 0 0,22-6-561 0 0,1 2 0 0 0,0 0 1 0 0,0 2-1 0 0,1 0 0 0 0,1 1 0 0 0,-7 6-422 0 0,25-15 53 0 0,2-2-34 0 0,0-1 0 0 0,1 1 1 0 0,-1 0-1 0 0,0 0 0 0 0,1 0 0 0 0,-1 0 0 0 0,1 1 1 0 0,0-1-1 0 0,-1 0 0 0 0,1 0 0 0 0,0 1 0 0 0,0-1 1 0 0,-1 1-1 0 0,1-1 0 0 0,0 1 0 0 0,1 0 0 0 0,-1-1 1 0 0,0 1-1 0 0,0 0 0 0 0,1-1 0 0 0,-1 1 0 0 0,1 0 1 0 0,-1 0-1 0 0,1 0 0 0 0,0 0 0 0 0,0-1 0 0 0,0 1 1 0 0,0 1-20 0 0,31 17 224 0 0,15-7-45 0 0,-33-11-162 0 0,0 0 1 0 0,0 2-1 0 0,-1-1 0 0 0,0 2 0 0 0,0 0 1 0 0,0 0-1 0 0,0 1 0 0 0,-1 0 1 0 0,0 1-1 0 0,0 1 0 0 0,-1 0 0 0 0,0 0 1 0 0,5 5-18 0 0,-13-10 23 0 0,0-1 0 0 0,0 1-1 0 0,0 0 1 0 0,-1 0 0 0 0,1-1 0 0 0,-1 1 0 0 0,1 0 0 0 0,-1 0 0 0 0,0 0 0 0 0,0 1 0 0 0,-1-1 0 0 0,1 0-1 0 0,0 0 1 0 0,-1 0 0 0 0,0 1 0 0 0,0-1 0 0 0,0 0 0 0 0,0 0 0 0 0,-1 1 0 0 0,1-1 0 0 0,-1 0 0 0 0,0 0-1 0 0,0 0 1 0 0,0 0 0 0 0,0 0 0 0 0,0 0 0 0 0,-1 0 0 0 0,1 0 0 0 0,-1 0 0 0 0,0 0 0 0 0,0-1 0 0 0,0 1-1 0 0,0-1 1 0 0,0 0 0 0 0,-1 1 0 0 0,1-1 0 0 0,-3 1-23 0 0,-108 69 608 0 0,105-68-611 0 0,-8 4 10 0 0,0 0 1 0 0,0-1-1 0 0,-1-1 0 0 0,0 0 1 0 0,0-1-1 0 0,0-1 0 0 0,-1-1 1 0 0,1 0-1 0 0,-1-1 0 0 0,-1-1-7 0 0,18-1-36 0 0,0 0 0 0 0,0-1 0 0 0,0 1-1 0 0,0 0 1 0 0,1 0 0 0 0,-1-1-1 0 0,0 1 1 0 0,0-1 0 0 0,0 1 0 0 0,0-1-1 0 0,0 1 1 0 0,1-1 0 0 0,-1 1-1 0 0,0-1 1 0 0,0 0 0 0 0,1 1 0 0 0,-1-1-1 0 0,0 0 1 0 0,1 0 0 0 0,-1 0-1 0 0,1 1 1 0 0,-1-1 0 0 0,1 0 0 0 0,0 0-1 0 0,-1 0 1 0 0,1 0 0 0 0,0 0-1 0 0,-1 0 1 0 0,1 0 0 0 0,0 0 0 0 0,0 0-1 0 0,0 0 1 0 0,0 0 0 0 0,0 0-1 0 0,0 0 1 0 0,0 0 0 0 0,0 0 0 0 0,1 0-1 0 0,-1 1 1 0 0,0-1 0 0 0,0 0-1 0 0,1 0 1 0 0,-1 0 0 0 0,1 0 0 0 0,-1 0-1 0 0,1 0 37 0 0,22-43-5739 0 0,-13 38-133 0 0,-3-2-5818 0 0</inkml:trace>
  <inkml:trace contextRef="#ctx0" brushRef="#br0" timeOffset="3075.449">2335 549 16011 0 0,'0'0'1211'0'0,"0"0"-384"0"0,0 0 35 0 0,0 0 242 0 0,0 0 108 0 0,0 0-90 0 0,0 0-235 0 0,0 0-299 0 0,0 0-200 0 0,0 0-148 0 0,0 0-97 0 0,0 0-35 0 0,0 0-28 0 0,4 34-10 0 0,11 104-35 0 0,-11-83-319 0 0,-4-54 32 0 0,0-1-102 0 0,0 0-183 0 0,-7-11-13307 0 0,7 6 4227 0 0</inkml:trace>
  <inkml:trace contextRef="#ctx0" brushRef="#br0" timeOffset="3551.808">2674 746 14379 0 0,'0'0'902'0'0,"0"0"-164"0"0,0 0 296 0 0,0 0 368 0 0,0 0 179 0 0,0 0-142 0 0,0 0-409 0 0,0 0-351 0 0,0 0-198 0 0,0 0-121 0 0,0 0-76 0 0,0 0-57 0 0,0 0-64 0 0,9-15-26 0 0,41-71 39 0 0,5-13-165 0 0,-51 137-1322 0 0,-6 0 1250 0 0,0-33 57 0 0,1 0 0 0 0,-1 0-1 0 0,1 0 1 0 0,0 0 0 0 0,1 1 0 0 0,0-1-1 0 0,-1 0 1 0 0,2 0 0 0 0,-1 1 0 0 0,0-1-1 0 0,1 0 1 0 0,0 0 0 0 0,1 0 0 0 0,-1 1-1 0 0,1-1 1 0 0,0 0 0 0 0,0-1 0 0 0,0 1 0 0 0,1 0-1 0 0,-1-1 1 0 0,1 1 0 0 0,1-1 0 0 0,-1 0-1 0 0,0 0 1 0 0,1 0 0 0 0,0 0 0 0 0,0-1-1 0 0,0 0 1 0 0,0 0 0 0 0,1 0 0 0 0,0 1 4 0 0,3-3 102 0 0,-1 0 0 0 0,1-1 0 0 0,0 1 0 0 0,-1-2 0 0 0,1 1 0 0 0,-1-1 0 0 0,1 0 0 0 0,-1 0 0 0 0,1-1 0 0 0,-1 0 0 0 0,0-1 0 0 0,0 1 0 0 0,0-1 0 0 0,0-1 0 0 0,0 1 0 0 0,-1-1 0 0 0,0 0 0 0 0,1-1 0 0 0,-1 1 0 0 0,-1-1 0 0 0,1-1 0 0 0,-1 1 0 0 0,0-1 0 0 0,0 0 0 0 0,-1 0 0 0 0,1 0 0 0 0,-1-2-102 0 0,2 1 59 0 0,-1 0 1 0 0,-1 0 0 0 0,1-1-1 0 0,-1 0 1 0 0,-1 1-1 0 0,1-2 1 0 0,-1 1 0 0 0,-1 0-1 0 0,1 0 1 0 0,-2-1 0 0 0,2-5-60 0 0,-3-32-3285 0 0,-2 39-1861 0 0,0 6-6792 0 0</inkml:trace>
  <inkml:trace contextRef="#ctx0" brushRef="#br0" timeOffset="3268.692">2414 245 1984 0 0,'0'0'1793'0'0,"0"0"-1073"0"0,0 0-320 0 0,0 0-136 0 0,0 0-192 0 0,0 0-232 0 0,0 0-216 0 0,0 0-304 0 0,0 0-472 0 0,0 0-1713 0 0</inkml:trace>
  <inkml:trace contextRef="#ctx0" brushRef="#br0" timeOffset="4094.221">2387 210 0 0 0,'0'0'1663'0'0,"0"0"0"0"0,0 0 273 0 0,0 0 125 0 0,0 0-6 0 0,0 0-165 0 0,0 0-355 0 0,0 0-294 0 0,0 0-188 0 0,0 0-132 0 0,0 0-145 0 0,0 0-150 0 0,-10 4-152 0 0,-33 11-156 0 0,33-11-103 0 0,10-4-51 0 0,0 0 30 0 0,19-7 1287 0 0,84-40 440 0 0,-86 39-1559 0 0,-17 16 421 0 0,-87 65-785 0 0,106-69-8559 0 0,-18-4 7375 0 0,4 0-9852 0 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54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173 116 0 0 0,'0'0'313'0'0,"0"0"362"0"0,0 0 237 0 0,0 0 103 0 0,0 0 98 0 0,0 0 56 0 0,0 0 1 0 0,0 0 34 0 0,0 0 63 0 0,0 0-38 0 0,2-8-42 0 0,2-1-659 0 0,2-10-57 0 0,-5-3 2801 0 0,-15 18 916 0 0,-16 12-2614 0 0,16 6-1479 0 0,1 0 0 0 0,0 1 1 0 0,1 0-1 0 0,1 1 0 0 0,0 0 0 0 0,1 1 0 0 0,1 1 0 0 0,1-1 0 0 0,0 1 1 0 0,1 0-1 0 0,1 1 0 0 0,1 0 0 0 0,1 0 0 0 0,0 0 0 0 0,1 0 0 0 0,1 1 0 0 0,1-1 1 0 0,1 8-96 0 0,0-18 19 0 0,-1-1 1 0 0,1 1 0 0 0,0-1-1 0 0,1 0 1 0 0,0 1 0 0 0,1-1-1 0 0,0 0 1 0 0,0 1-1 0 0,0-1 1 0 0,1 0 0 0 0,0 0-1 0 0,1-1 1 0 0,0 1 0 0 0,0-1-1 0 0,1 0 1 0 0,0 0 0 0 0,0 0-1 0 0,0-1 1 0 0,1 1 0 0 0,0-1-1 0 0,0-1 1 0 0,1 1 0 0 0,3 2-20 0 0,4-1 122 0 0,0-1 0 0 0,1 0 0 0 0,0-1 0 0 0,0-1 0 0 0,0 0 0 0 0,1-1 0 0 0,-1-1 0 0 0,1 0 0 0 0,0-1 1 0 0,-1 0-1 0 0,1-2 0 0 0,5 0-122 0 0,-7 1 104 0 0,9-3 73 0 0,0-1-1 0 0,0-1 0 0 0,-1-1 0 0 0,1-1 1 0 0,-1-1-1 0 0,-1-1 0 0 0,0-1 0 0 0,0 0 1 0 0,-1-2-1 0 0,0-1 0 0 0,-1 0 0 0 0,0-1 1 0 0,10-11-177 0 0,-18 16 49 0 0,1 0 1 0 0,-2-1 0 0 0,1-1-1 0 0,-2 1 1 0 0,1-2 0 0 0,-1 1-1 0 0,-1-1 1 0 0,0-1 0 0 0,-1 1-1 0 0,0-1 1 0 0,-1-1 0 0 0,-1 1-1 0 0,0-1 1 0 0,0 0 0 0 0,-2 0 0 0 0,0 0-1 0 0,0-1 1 0 0,-1 1 0 0 0,-1-1-1 0 0,0 1 1 0 0,-1-1 0 0 0,-1 0-1 0 0,-2-12-49 0 0,0 18-7 0 0,0 1 0 0 0,0-1 0 0 0,-1 1 0 0 0,0-1 0 0 0,-1 1-1 0 0,0 0 1 0 0,0 1 0 0 0,0-1 0 0 0,-1 1 0 0 0,0 0 0 0 0,-1 1 0 0 0,0-1-1 0 0,0 1 1 0 0,0 0 0 0 0,0 1 0 0 0,-1 0 0 0 0,0 0 0 0 0,0 1-1 0 0,0 0 1 0 0,-1 0 0 0 0,0 1 0 0 0,1 0 0 0 0,-1 0 0 0 0,0 1 0 0 0,-2 0 7 0 0,-5-1-92 0 0,-1 1 1 0 0,1 0-1 0 0,0 1 1 0 0,0 1-1 0 0,-1 0 1 0 0,1 1-1 0 0,0 1 1 0 0,0 0-1 0 0,0 2 1 0 0,0-1-1 0 0,0 2 1 0 0,1 0-1 0 0,-15 8 92 0 0,-90 61-2421 0 0,85-44-1836 0 0,3 3-5083 0 0,21-21-1729 0 0</inkml:trace>
  <inkml:trace contextRef="#ctx0" brushRef="#br0" timeOffset="729.555">71 378 0 0 0,'0'0'2391'0'0,"0"0"-190"0"0,0 0-4 0 0,0 0 89 0 0,0 0 1 0 0,0 0-127 0 0,0 0-197 0 0,0 0-243 0 0,0 0-313 0 0,0 0-312 0 0,0 0-211 0 0,0 0-129 0 0,0 0-62 0 0,-4 3-12 0 0,-8 8 180 0 0,20-17 826 0 0,96-55-33 0 0,-32 34-1109 0 0,-65 26-522 0 0,1 1 0 0 0,-1 0 0 0 0,0 1-1 0 0,1 0 1 0 0,-1 0 0 0 0,0 0 0 0 0,0 1 0 0 0,0 0 0 0 0,0 1-1 0 0,0-1 1 0 0,0 1 0 0 0,-1 1 0 0 0,1-1 0 0 0,-1 1-1 0 0,0 0 1 0 0,0 1 0 0 0,3 3-23 0 0,34 17 136 0 0,-24-16-33 0 0,1-1-1 0 0,1-2 1 0 0,-1 0-1 0 0,1-1 0 0 0,0-1 1 0 0,15 1-103 0 0,-34-4 16 0 0,42 13 487 0 0,-46-15 639 0 0,-16-12-5025 0 0,13 9 2123 0 0,-1-1-7223 0 0,4 1-3009 0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1:52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0 148 11939 0 0,'0'0'2828'0'0,"0"0"-1308"0"0,0 0-603 0 0,0 0-12 0 0,0 0 163 0 0,0 0 111 0 0,0 0-52 0 0,0 0-225 0 0,0 0-286 0 0,0 0-212 0 0,0 0-104 0 0,0 0-21 0 0,0 0 52 0 0,5 2 70 0 0,19 8-37 0 0,1-2 0 0 0,1-1-1 0 0,-1-1 1 0 0,1-1 0 0 0,0-2 0 0 0,0 0 0 0 0,1-2-1 0 0,-1 0 1 0 0,0-2 0 0 0,4-2-364 0 0,18 3 239 0 0,46 0-7 0 0,-89-8 245 0 0,-5 3-3884 0 0,0 3-2068 0 0,0 2-3587 0 0,0 0-2216 0 0</inkml:trace>
  <inkml:trace contextRef="#ctx0" brushRef="#br0" timeOffset="265.899">118 398 10274 0 0,'0'0'2426'0'0,"0"0"-806"0"0,0 0-345 0 0,0 0 38 0 0,0 0 72 0 0,0 0-51 0 0,0 0-234 0 0,0 0-332 0 0,0 0-273 0 0,0 0-163 0 0,0 0 4 0 0,0 0 79 0 0,0 0 110 0 0,3 4 80 0 0,-2-2-520 0 0,1 0 0 0 0,0 0 0 0 0,0 0 1 0 0,0 0-1 0 0,0-1 0 0 0,1 1 1 0 0,-1 0-1 0 0,0-1 0 0 0,1 0 0 0 0,-1 0 1 0 0,1 0-1 0 0,-1 0 0 0 0,1 0 1 0 0,0 0-1 0 0,-1 0 0 0 0,1-1 1 0 0,0 0-1 0 0,-1 1 0 0 0,1-1 0 0 0,0 0 1 0 0,0 0-1 0 0,-1 0 0 0 0,2-1-85 0 0,241-41 980 0 0,-221 39-1818 0 0,-9 2-6107 0 0,-11 1-4838 0 0</inkml:trace>
  <inkml:trace contextRef="#ctx0" brushRef="#br0" timeOffset="1046.31">888 240 0 0 0,'0'0'1374'0'0,"0"0"-261"0"0,0 0-141 0 0,0 0 87 0 0,0 0 180 0 0,0 0 91 0 0,0 0 19 0 0,0 0-67 0 0,0 0-122 0 0,0 0-146 0 0,0 0-101 0 0,0 0-80 0 0,0 0-63 0 0,-8 8 9 0 0,-27 27 5 0 0,34-34-709 0 0,1 0 0 0 0,-1 0 0 0 0,1 0 0 0 0,0 0 0 0 0,-1 0 0 0 0,1 0 0 0 0,0 0 0 0 0,0 0 0 0 0,-1 0 0 0 0,1 0 0 0 0,0 0-1 0 0,0 0 1 0 0,0 0 0 0 0,0 0 0 0 0,0 0 0 0 0,1 0 0 0 0,-1 0 0 0 0,0 0 0 0 0,0 0 0 0 0,1 0 0 0 0,-1 0 0 0 0,0-1 0 0 0,1 1 0 0 0,-1 0 0 0 0,1 0-1 0 0,-1 0 1 0 0,1 0 0 0 0,0 0 0 0 0,-1-1 0 0 0,1 1 0 0 0,0 0 0 0 0,0-1 0 0 0,-1 1 0 0 0,1 0 0 0 0,0-1 0 0 0,0 1 0 0 0,0-1 0 0 0,0 1-1 0 0,0-1 1 0 0,-1 0 0 0 0,1 1 0 0 0,0-1 0 0 0,0 0 0 0 0,0 1 0 0 0,1-1-75 0 0,2 2 237 0 0,9 4 67 0 0,0 0 1 0 0,0-1-1 0 0,0 0 0 0 0,1-2 0 0 0,-1 1 0 0 0,1-2 1 0 0,0 1-1 0 0,0-2 0 0 0,1 0 0 0 0,-1-1 0 0 0,0 0 1 0 0,0-1-1 0 0,0-1 0 0 0,0 0 0 0 0,0-1 0 0 0,0 0 1 0 0,-1-1-1 0 0,1-1 0 0 0,-1 0 0 0 0,1-1-304 0 0,12-5 227 0 0,-14 8-161 0 0,0-1-1 0 0,0 0 1 0 0,-1-1-1 0 0,0-1 0 0 0,0 0 1 0 0,0 0-1 0 0,0-1 1 0 0,-1 0-1 0 0,0-1 0 0 0,-1 0 1 0 0,0 0-1 0 0,0-1 1 0 0,-1 0-1 0 0,0-1 0 0 0,0 0 1 0 0,2-5-66 0 0,-7 11 0 0 0,-1-1 1 0 0,0 0 0 0 0,0 0-1 0 0,0 1 1 0 0,0-1 0 0 0,-1 0-1 0 0,0-1 1 0 0,0 1 0 0 0,0 0-1 0 0,-1 0 1 0 0,1 0 0 0 0,-1 0-1 0 0,-1-1 1 0 0,1 1 0 0 0,-1 0-1 0 0,0 0 1 0 0,0 0 0 0 0,0 0-1 0 0,-1 0 1 0 0,1 0 0 0 0,-1 0-1 0 0,0 0 1 0 0,-1 1 0 0 0,1-1-1 0 0,-1 1 1 0 0,0-1 0 0 0,0 1-1 0 0,-1 0 1 0 0,1 0 0 0 0,-1 1-1 0 0,0-1 1 0 0,0 1 0 0 0,0 0-1 0 0,0 0 1 0 0,0 0 0 0 0,-5-2-1 0 0,0 1-15 0 0,0 1-1 0 0,-1-1 1 0 0,0 2 0 0 0,0-1 0 0 0,0 2-1 0 0,0-1 1 0 0,0 1 0 0 0,0 1 0 0 0,0-1-1 0 0,0 2 1 0 0,0-1 0 0 0,0 2 0 0 0,0-1-1 0 0,0 1 1 0 0,0 1 0 0 0,0 0 0 0 0,1 0 0 0 0,-1 1-1 0 0,1 0 1 0 0,0 1 0 0 0,0 0 0 0 0,1 0-1 0 0,-1 1 1 0 0,1 0 0 0 0,0 0 0 0 0,1 1-1 0 0,-1 0 1 0 0,2 0 0 0 0,-1 1 0 0 0,1 0-1 0 0,0 0 1 0 0,0 1 0 0 0,1 0 0 0 0,0-1 0 0 0,1 2-1 0 0,0-1 1 0 0,0 0 0 0 0,1 1 0 0 0,0 0-1 0 0,1 1 16 0 0,-10 56 164 0 0,2 0-1 0 0,4 1 0 0 0,2 0 0 0 0,6 47-163 0 0,-3 24 246 0 0,-2-116-210 0 0,0-1-1 0 0,-1 0 0 0 0,-1 0 1 0 0,-1-1-1 0 0,-1 1 1 0 0,-1-1-1 0 0,-1-1 0 0 0,-1 1 1 0 0,-1-2-1 0 0,0 1 1 0 0,-1-2-1 0 0,-2 1 1 0 0,0-2-1 0 0,0 0 0 0 0,-2 0 1 0 0,0-2-1 0 0,0 0 1 0 0,-13 8-36 0 0,12-8-6 0 0,13-11-14 0 0,1-1 0 0 0,-1 1-1 0 0,0-1 1 0 0,0 0 0 0 0,0 0-1 0 0,0 0 1 0 0,0-1 0 0 0,-1 1 0 0 0,1-1-1 0 0,-1 0 1 0 0,1-1 0 0 0,-1 1 0 0 0,0-1-1 0 0,0 1 1 0 0,-3-1 20 0 0,13-25-2204 0 0,15-7-1729 0 0,-11 17-1703 0 0,-2 2-6209 0 0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03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3 170 4297 0 0,'0'0'2158'0'0,"0"0"-113"0"0,0 0-79 0 0,0 0-159 0 0,0 0-156 0 0,0 0-141 0 0,0 0-162 0 0,0 0-212 0 0,0 0-235 0 0,0 0-269 0 0,0 0-200 0 0,0 0-112 0 0,0 0-57 0 0,-2 2-23 0 0,2 9 706 0 0,26-8 640 0 0,216-4 2018 0 0,-106-10-3194 0 0,-117 4-2172 0 0,-29-2-7106 0 0,6 6-1113 0 0</inkml:trace>
  <inkml:trace contextRef="#ctx0" brushRef="#br0" timeOffset="196.91">177 1 11090 0 0,'0'0'2121'0'0,"0"0"-962"0"0,0 0-338 0 0,0 0 119 0 0,0 0 211 0 0,0 0 120 0 0,0 0-56 0 0,0 0-200 0 0,0 0-251 0 0,-10 34-204 0 0,-27 109-161 0 0,18-42 97 0 0,10 13-1329 0 0,21-99-3497 0 0,-6-13 238 0 0,-3 1-6774 0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1T02:58:32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1,'20'254,"-12"223,-9-361,12-62,-5-54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15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219 451 17004 0 0,'0'0'2207'0'0,"0"0"-1091"0"0,0 0-350 0 0,0 0 128 0 0,0 0 148 0 0,0 0-34 0 0,0 0-177 0 0,0 0-239 0 0,0 0-226 0 0,0 0-134 0 0,0 0-79 0 0,0 0-68 0 0,-7-2-59 0 0,4 1-26 0 0,0 1 0 0 0,0-1 0 0 0,0 1 0 0 0,0-1 1 0 0,0 1-1 0 0,0 0 0 0 0,1 0 0 0 0,-1 0 0 0 0,0 1 1 0 0,0-1-1 0 0,0 1 0 0 0,0-1 0 0 0,0 1 0 0 0,1 0 1 0 0,-1 0-1 0 0,0 0 0 0 0,1 1 0 0 0,-1-1 1 0 0,1 1-1 0 0,-1-1 0 0 0,1 1 0 0 0,-1 0 0 0 0,1 0 1 0 0,0 0-1 0 0,0 0 0 0 0,0 1 0 0 0,-10 7-14 0 0,0 0-1 0 0,1 1 1 0 0,1 0 0 0 0,-1 1-1 0 0,2 0 1 0 0,0 1-1 0 0,0 0 1 0 0,2 0 0 0 0,-1 1-1 0 0,2 0 1 0 0,-1 0 0 0 0,2 0-1 0 0,0 1 1 0 0,1 0 0 0 0,0 0-1 0 0,2 0 1 0 0,-2 14 14 0 0,2-21 1 0 0,1 0 1 0 0,0 0-1 0 0,1 0 0 0 0,-1 1 1 0 0,1-1-1 0 0,1 0 0 0 0,0 0 1 0 0,0 1-1 0 0,0-1 0 0 0,1 0 1 0 0,0 0-1 0 0,1 0 0 0 0,0-1 1 0 0,0 1-1 0 0,1-1 0 0 0,0 1 1 0 0,0-1-1 0 0,0 0 0 0 0,1-1 1 0 0,0 1-1 0 0,1-1 0 0 0,-1 0 1 0 0,1 0-1 0 0,3 2-1 0 0,-1-4 71 0 0,0 0 0 0 0,0-1 0 0 0,0 0 0 0 0,0 0 1 0 0,1 0-1 0 0,0-1 0 0 0,-1 0 0 0 0,1-1 0 0 0,0 0 0 0 0,0 0 0 0 0,-1-1 0 0 0,1 0 1 0 0,0-1-1 0 0,0 0 0 0 0,0 0 0 0 0,-1-1 0 0 0,1 0 0 0 0,-1-1 0 0 0,1 1 0 0 0,-1-2 1 0 0,8-3-72 0 0,0 0 89 0 0,0-1 1 0 0,-1-1 0 0 0,0 0 0 0 0,0-1 0 0 0,-1-1 0 0 0,0 0 0 0 0,-1-1-1 0 0,0-1 1 0 0,-1 0 0 0 0,-1 0 0 0 0,0-1 0 0 0,0-1 0 0 0,-2 1 0 0 0,0-2-1 0 0,0 1 1 0 0,-2-1 0 0 0,0-1 0 0 0,0 1 0 0 0,-2-1 0 0 0,0 0-1 0 0,-1 0 1 0 0,-1-1 0 0 0,0 1 0 0 0,-1-5-90 0 0,-2 13-28 0 0,0 1 0 0 0,0-1 0 0 0,0 1-1 0 0,-1-1 1 0 0,-1 1 0 0 0,1-1 0 0 0,-1 1 0 0 0,-1 0 0 0 0,1 0-1 0 0,-1 0 1 0 0,-1 0 0 0 0,1 0 0 0 0,-2 1 0 0 0,1 0 0 0 0,-1-1-1 0 0,0 2 1 0 0,0-1 0 0 0,-1 0 0 0 0,1 1 0 0 0,-2 0 0 0 0,1 1 0 0 0,-1-1-1 0 0,1 1 1 0 0,-2 1 0 0 0,1-1 0 0 0,-2 0 28 0 0,-1 1-154 0 0,0 1 0 0 0,0-1 0 0 0,0 2 0 0 0,-1-1 0 0 0,0 2 0 0 0,1-1 0 0 0,-1 1 0 0 0,0 1 0 0 0,1 0 0 0 0,-1 1 0 0 0,0 0 0 0 0,1 0 0 0 0,-1 1 0 0 0,-1 1 154 0 0,-40 11-3053 0 0,5 5-3358 0 0,27-10-5649 0 0</inkml:trace>
  <inkml:trace contextRef="#ctx0" brushRef="#br0" timeOffset="417.759">9 721 11170 0 0,'0'0'2513'0'0,"0"0"-671"0"0,0 0-398 0 0,0 0-53 0 0,0 0-57 0 0,0 0-77 0 0,0 0-66 0 0,0 0-163 0 0,0 0-208 0 0,0 0-214 0 0,0 0-162 0 0,0 0-124 0 0,0 0-83 0 0,2-3-48 0 0,9-8-106 0 0,1 1 0 0 0,0 0 0 0 0,0 1 0 0 0,1 0 0 0 0,0 1 1 0 0,1 1-1 0 0,0 0 0 0 0,0 1 0 0 0,1 0 0 0 0,0 1 1 0 0,-1 0-1 0 0,2 2 0 0 0,3-1-83 0 0,-17 3 8 0 0,1 0 0 0 0,-1 0 0 0 0,1 1 0 0 0,-1-1 0 0 0,1 1 0 0 0,0 0 0 0 0,-1-1 0 0 0,1 1 1 0 0,-1 0-1 0 0,1 1 0 0 0,0-1 0 0 0,-1 0 0 0 0,1 1 0 0 0,-1-1 0 0 0,1 1 0 0 0,-1 0 0 0 0,1 0 0 0 0,-1 0 0 0 0,0 0 0 0 0,1 0 0 0 0,-1 1 0 0 0,0-1 0 0 0,0 1 0 0 0,0-1 0 0 0,0 1 0 0 0,0 0 0 0 0,0 0 0 0 0,1 1-8 0 0,0 4 41 0 0,1 1 0 0 0,0-1 0 0 0,1 0 0 0 0,-1-1 0 0 0,1 1 0 0 0,1-1-1 0 0,-1 0 1 0 0,1 0 0 0 0,0 0 0 0 0,1-1 0 0 0,-1 0 0 0 0,1 0 0 0 0,0-1 0 0 0,0 0-1 0 0,1 0 1 0 0,-1-1 0 0 0,1 0 0 0 0,0 0 0 0 0,0 0 0 0 0,0-1 0 0 0,0-1-1 0 0,0 1 1 0 0,0-1 0 0 0,0-1 0 0 0,4 1-41 0 0,61-8 930 0 0,-69-7-1336 0 0,-4 5-2706 0 0,0 4-1136 0 0,0 1-7116 0 0</inkml:trace>
  <inkml:trace contextRef="#ctx0" brushRef="#br0" timeOffset="1336.626">352 0 5801 0 0,'0'0'783'0'0,"0"0"-132"0"0,0 0 268 0 0,0 0 294 0 0,0 0 69 0 0,0 0-56 0 0,0 0-128 0 0,0 0-120 0 0,0 0-84 0 0,0 0-69 0 0,0 0-6 0 0,36 4-2 0 0,112 11 26 0 0,-29-11 1656 0 0,102-4 2673 0 0,-204 47-4090 0 0,-5 290-322 0 0,-12-239-667 0 0,-34 245-30 0 0,0-154 61 0 0,21-58 1056 0 0,-8-127-346 0 0,-147 37-616 0 0,36-7-378 0 0,97-32-1755 0 0,34-2-484 0 0,1 0-4385 0 0,0 0-6155 0 0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09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37 377 4065 0 0,'0'0'1980'0'0,"0"0"-179"0"0,0 0-77 0 0,0 0-92 0 0,0 0-122 0 0,0 0-98 0 0,0 0-163 0 0,0 0-180 0 0,0 0-165 0 0,0 0-190 0 0,0 0-179 0 0,-7 1-110 0 0,-22 4-50 0 0,50 0 3251 0 0,198-31-284 0 0,-114 9-2982 0 0,-75 12-110 0 0,-19 3-3211 0 0,-22 2-477 0 0,1 0-3923 0 0,5 0-4108 0 0</inkml:trace>
  <inkml:trace contextRef="#ctx0" brushRef="#br0" timeOffset="262.494">259 84 8666 0 0,'0'0'2228'0'0,"0"0"-497"0"0,0 0-374 0 0,0 0-88 0 0,0 0-6 0 0,0 0-40 0 0,0 0-179 0 0,0 0-203 0 0,0 0-115 0 0,0 0-75 0 0,0 0-17 0 0,0 0-58 0 0,0 0-72 0 0,-3 25-69 0 0,-15 158 454 0 0,-30 106-2829 0 0,46-277 347 0 0,2-9-2172 0 0,0 1-4615 0 0,0-4 21 0 0</inkml:trace>
  <inkml:trace contextRef="#ctx0" brushRef="#br0" timeOffset="897.972">623 404 1288 0 0,'0'0'2431'0'0,"0"0"-1348"0"0,0 0-380 0 0,0 0 336 0 0,0 0 425 0 0,0 0 255 0 0,0 0 95 0 0,0 0-135 0 0,0 0-213 0 0,0 0-187 0 0,0 0-179 0 0,0 0-152 0 0,0 0-92 0 0,30 10-47 0 0,94 33-41 0 0,-51-37 420 0 0,-63-9-947 0 0,5 0-115 0 0,0 0 0 0 0,0-1 0 0 0,0-1 0 0 0,-1 0-1 0 0,0-1 1 0 0,0 0 0 0 0,0-1 0 0 0,-1-1 0 0 0,0 0-1 0 0,-1-1 1 0 0,0 0 0 0 0,0-1 0 0 0,-1 0 0 0 0,0-1-1 0 0,-1 0 1 0 0,0-1 0 0 0,0 0 0 0 0,-2-1 0 0 0,1 0-1 0 0,-2 0 1 0 0,0-1 0 0 0,0 1 0 0 0,-2-2 0 0 0,1 1-1 0 0,-2-1 1 0 0,0 1 0 0 0,0-2-126 0 0,-3 9-8 0 0,-1-1 0 0 0,0 1 0 0 0,0 0-1 0 0,0 0 1 0 0,-1 0 0 0 0,0 0 0 0 0,0 0 0 0 0,-1 0-1 0 0,0 0 1 0 0,0 0 0 0 0,-1 0 0 0 0,1 1 0 0 0,-2-1 0 0 0,1 1-1 0 0,-1 0 1 0 0,0 0 0 0 0,0 0 0 0 0,0 1 0 0 0,-1-1-1 0 0,0 1 1 0 0,0 0 0 0 0,0 0 0 0 0,-1 1 0 0 0,0-1 0 0 0,1 1-1 0 0,-2 1 1 0 0,1-1 0 0 0,0 1 0 0 0,-1 0 0 0 0,0 0 8 0 0,0 2-14 0 0,0 0 0 0 0,-1 0 1 0 0,1 0-1 0 0,0 1 0 0 0,-1 1 1 0 0,1-1-1 0 0,0 1 0 0 0,-1 0 1 0 0,1 1-1 0 0,0-1 0 0 0,0 2 1 0 0,0-1-1 0 0,0 1 0 0 0,0 0 0 0 0,1 0 1 0 0,-1 1-1 0 0,1 0 0 0 0,0 0 1 0 0,0 0-1 0 0,0 1 0 0 0,1 0 1 0 0,-1 0-1 0 0,1 0 0 0 0,0 1 1 0 0,1 0-1 0 0,0 0 0 0 0,0 0 1 0 0,0 0-1 0 0,0 1 0 0 0,1-1 1 0 0,0 2 13 0 0,-16 34 78 0 0,3 1 0 0 0,1 1 0 0 0,2 1 0 0 0,2 0 0 0 0,2 0 0 0 0,2 1 0 0 0,2 0 0 0 0,2 9-78 0 0,-2-7 110 0 0,-2 17 32 0 0,-4 0 0 0 0,-2 0 1 0 0,-3-2-1 0 0,-9 16-142 0 0,19-64-25 0 0,0 0 1 0 0,-2-1-1 0 0,1 0 1 0 0,-2-1-1 0 0,0 0 1 0 0,-1 0-1 0 0,0-1 1 0 0,-1 0-1 0 0,0 0 1 0 0,-1-1 0 0 0,0-1-1 0 0,0 0 1 0 0,-1-1-1 0 0,-1 0 1 0 0,-6 2 24 0 0,-9-2-1618 0 0,29-9 602 0 0,16-23-11844 0 0,-11 15 2815 0 0</inkml:trace>
  <inkml:trace contextRef="#ctx0" brushRef="#br0" timeOffset="1303.889">1427 142 6841 0 0,'0'0'2890'0'0,"0"0"-1507"0"0,0 0-473 0 0,0 0 207 0 0,0 0 206 0 0,0 0 82 0 0,0 0-60 0 0,0 0-215 0 0,0 0-173 0 0,-31 36-112 0 0,-96 118-153 0 0,121-148-625 0 0,1 0 0 0 0,-1 1 0 0 0,1 0 1 0 0,0 0-1 0 0,1 1 0 0 0,-1-1 0 0 0,2 1 1 0 0,-1 0-1 0 0,1 0 0 0 0,0 0 0 0 0,-1 9-67 0 0,-1 4 140 0 0,-1-2-47 0 0,1 1 1 0 0,1 0-1 0 0,1 0 0 0 0,1 0 1 0 0,1 0-1 0 0,0 0 1 0 0,2 0-1 0 0,0 1 1 0 0,1 1-94 0 0,0-14 34 0 0,-1 1 0 0 0,1-1 1 0 0,1 1-1 0 0,-1-1 0 0 0,1 0 1 0 0,1 0-1 0 0,0 0 0 0 0,0-1 1 0 0,0 1-1 0 0,1-1 0 0 0,0 0 1 0 0,1 0-1 0 0,-1 0 0 0 0,1-1 1 0 0,1 0-1 0 0,-1 0 0 0 0,1-1 1 0 0,0 0-1 0 0,0 0 0 0 0,1 0 1 0 0,-1-1-1 0 0,2 0-34 0 0,5 2 108 0 0,1-1-1 0 0,0 0 1 0 0,0-1 0 0 0,0-1 0 0 0,0-1 0 0 0,1 0-1 0 0,-1-1 1 0 0,1 0 0 0 0,-1-2 0 0 0,1 0-1 0 0,-1 0 1 0 0,0-1 0 0 0,1-1 0 0 0,-1-1-1 0 0,-1 0 1 0 0,1-1 0 0 0,0 0 0 0 0,-1-2-1 0 0,0 1 1 0 0,-1-2 0 0 0,1 0 0 0 0,-1 0-1 0 0,-1-1 1 0 0,0-1 0 0 0,0 0 0 0 0,-1 0-1 0 0,0-1 1 0 0,0-1 0 0 0,-2 0 0 0 0,1 0-1 0 0,-2-1 1 0 0,0 0 0 0 0,0-1 0 0 0,-1 0-1 0 0,-1 0 1 0 0,0 0 0 0 0,-1-1 0 0 0,0 0-1 0 0,-2 0 1 0 0,3-14-108 0 0,-3 15-28 0 0,0-1 0 0 0,-1 0 0 0 0,-1 0 0 0 0,0-1 0 0 0,-1 1 1 0 0,-1 0-1 0 0,0 0 0 0 0,-1 0 0 0 0,-1 0 0 0 0,0 0 0 0 0,-1 1 0 0 0,-1-1 0 0 0,0 1 0 0 0,-1 0 0 0 0,0 0 0 0 0,-1 1 0 0 0,0 0 0 0 0,-2 0 0 0 0,1 0 0 0 0,-1 1 0 0 0,-1 1 0 0 0,0 0 0 0 0,-1 0 0 0 0,0 1 0 0 0,-1 0 0 0 0,0 1 0 0 0,-9-6 28 0 0,14 12-109 0 0,0 0-1 0 0,-1 0 0 0 0,1 1 1 0 0,-1 0-1 0 0,0 0 0 0 0,1 1 0 0 0,-1 0 1 0 0,0 1-1 0 0,0-1 0 0 0,0 1 1 0 0,0 1-1 0 0,0-1 0 0 0,1 2 0 0 0,-1-1 1 0 0,0 1-1 0 0,1 0 0 0 0,-1 0 1 0 0,1 1-1 0 0,-2 1 110 0 0,-38 19-3516 0 0,4 7-3784 0 0,27-17-4035 0 0</inkml:trace>
  <inkml:trace contextRef="#ctx0" brushRef="#br0" timeOffset="1684.12">1236 554 4425 0 0,'0'0'2890'0'0,"0"0"-716"0"0,0 0-121 0 0,0 0 8 0 0,0 0-129 0 0,0 0-230 0 0,0 0-324 0 0,0 0-238 0 0,0 0-168 0 0,0 0-162 0 0,0 0-129 0 0,0 0-107 0 0,0 0-86 0 0,19-20-70 0 0,63-61-31 0 0,-27 46 252 0 0,-38 27-368 0 0,-9 3-155 0 0,1 0-1 0 0,0 0 0 0 0,1 1 1 0 0,-1 0-1 0 0,1 1 1 0 0,0 0-1 0 0,0 1 1 0 0,0 0-1 0 0,0 0 0 0 0,0 1 1 0 0,0 0-1 0 0,7 1-115 0 0,-14 2 23 0 0,0-1 0 0 0,1 1 0 0 0,-1 0-1 0 0,0 0 1 0 0,0 0 0 0 0,0 0 0 0 0,-1 0-1 0 0,1 1 1 0 0,0-1 0 0 0,-1 1 0 0 0,0 0-1 0 0,1 0 1 0 0,-1 0 0 0 0,0 0 0 0 0,-1 0-1 0 0,1 0 1 0 0,0 1 0 0 0,0 1-23 0 0,30 37 245 0 0,-20-36-300 0 0,-1-1 0 0 0,1-1 0 0 0,1 0-1 0 0,-1 0 1 0 0,0-1 0 0 0,1-1 0 0 0,0 0 0 0 0,-1 0 0 0 0,1-2-1 0 0,0 1 1 0 0,0-2 0 0 0,1 0 55 0 0,1 1-1365 0 0,-20-1-477 0 0,2-1-3467 0 0,1 1-6507 0 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04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0 659 10946 0 0,'0'0'1727'0'0,"0"0"-154"0"0,0 0 110 0 0,0 0-38 0 0,0 0-198 0 0,0 0-232 0 0,0 0-234 0 0,0 0-212 0 0,0 0-154 0 0,0 0-98 0 0,34-2-115 0 0,107-4-86 0 0,-80-7 46 0 0,-52 7-271 0 0,80-60 876 0 0,33-42-611 0 0,-111 97-340 0 0,-12 12-8 0 0,1-1-1 0 0,0 0 1 0 0,0 1-1 0 0,0-1 1 0 0,0 0-1 0 0,0 0 1 0 0,0 1-1 0 0,0-1 1 0 0,1 0-1 0 0,-1 0 1 0 0,0 1-1 0 0,0-1 1 0 0,0 0-1 0 0,0 1 1 0 0,0-1-1 0 0,0 0 0 0 0,0 0 1 0 0,1 0-1 0 0,-1 1 1 0 0,0-1-1 0 0,0 0 1 0 0,0 0-1 0 0,0 1 1 0 0,1-1-1 0 0,-1 0 1 0 0,0 0-1 0 0,0 0 1 0 0,1 0-1 0 0,-1 1 1 0 0,0-1-1 0 0,0 0 1 0 0,1 0-1 0 0,-1 0 1 0 0,0 0-1 0 0,0 0 1 0 0,1 0-1 0 0,-1 0 1 0 0,0 0-1 0 0,1 0 1 0 0,-1 0-1 0 0,0 0 1 0 0,0 0-1 0 0,1 0 1 0 0,-1 0-8 0 0,-21 135 245 0 0,0 115-202 0 0,34 19-51 0 0,-1-46-28 0 0,-12-218 32 0 0,-1-1 0 0 0,1 0 0 0 0,-1 0 1 0 0,0 1-1 0 0,0-1 0 0 0,0 0 0 0 0,0 0 1 0 0,-1 0-1 0 0,0 0 0 0 0,1 0 0 0 0,-2-1 1 0 0,1 1-1 0 0,0 0 0 0 0,-1-1 0 0 0,1 0 1 0 0,-1 1-1 0 0,0-1 0 0 0,0 0 0 0 0,0-1 0 0 0,-1 1 1 0 0,1 0-1 0 0,-1-1 0 0 0,1 0 0 0 0,-1 0 1 0 0,0 0-1 0 0,0 0 0 0 0,0-1 0 0 0,0 1 1 0 0,0-1-1 0 0,0 0 0 0 0,-1 0 0 0 0,1 0 1 0 0,0-1-1 0 0,0 0 0 0 0,-1 0 0 0 0,1 0 1 0 0,0 0-1 0 0,-1-1 4 0 0,1 2 1 0 0,1-1 0 0 0,-1 0-1 0 0,0 0 1 0 0,1 0 0 0 0,-1 0 0 0 0,1-1 0 0 0,-1 1 0 0 0,1-1-1 0 0,-1 0 1 0 0,1 0 0 0 0,-1 0 0 0 0,1-1 0 0 0,0 1 0 0 0,0-1 0 0 0,0 0-1 0 0,0 0 1 0 0,0 0 0 0 0,0 0 0 0 0,0 0 0 0 0,0-1 0 0 0,1 1-1 0 0,0-1 1 0 0,-1 0 0 0 0,1 1 0 0 0,0-1 0 0 0,0 0 0 0 0,0 0 0 0 0,1-1-1 0 0,-1 1 1 0 0,0-3-1 0 0,-1-11-79 0 0,1 1-1 0 0,0 0 1 0 0,1-1-1 0 0,1 1 0 0 0,1-1 1 0 0,0 1-1 0 0,1-1 1 0 0,1 1-1 0 0,0 0 1 0 0,1 0-1 0 0,1 0 0 0 0,1 0 1 0 0,0 1-1 0 0,1 0 1 0 0,1 0-1 0 0,0 1 1 0 0,0 0-1 0 0,8-8 80 0 0,9-13-2108 0 0,-13 18-1093 0 0,-1-1-4319 0 0,-4 6-4247 0 0</inkml:trace>
  <inkml:trace contextRef="#ctx0" brushRef="#br0" timeOffset="514.988">247 266 3089 0 0,'0'0'2188'0'0,"0"0"-796"0"0,0 0-210 0 0,0 0 128 0 0,0 0 73 0 0,0 0 37 0 0,0 0-136 0 0,0 0-288 0 0,0 0-214 0 0,0 0-175 0 0,0 0-78 0 0,0 0-1 0 0,0 0 71 0 0,10-20 2726 0 0,67-57-825 0 0,23-15-1338 0 0,-29 15-710 0 0,-69 78-448 0 0,0-1 0 0 0,0 0 0 0 0,0 0 0 0 0,0 1 1 0 0,0-1-1 0 0,0 1 0 0 0,0 0 0 0 0,0 0 0 0 0,0-1 0 0 0,0 1 0 0 0,-1 0 0 0 0,1 1 1 0 0,0-1-1 0 0,-1 0 0 0 0,1 0 0 0 0,0 1 0 0 0,-1-1 0 0 0,0 1 0 0 0,1-1 0 0 0,-1 1 1 0 0,0 0-1 0 0,0-1 0 0 0,0 1 0 0 0,0 0 0 0 0,0 0 0 0 0,0 0 0 0 0,-1 0 0 0 0,1 0 1 0 0,0 0-1 0 0,-1 0 0 0 0,0 0 0 0 0,1 0 0 0 0,-1 0 0 0 0,0 0-4 0 0,3 5 24 0 0,81 212-59 0 0,-77-210-3546 0 0,-5-7-1684 0 0,0-1-6585 0 0</inkml:trace>
  <inkml:trace contextRef="#ctx0" brushRef="#br0" timeOffset="1217.08">1133 416 1056 0 0,'0'0'1781'0'0,"0"0"22"0"0,0 0 41 0 0,0 0 23 0 0,0 0-119 0 0,0 0-135 0 0,0 0-124 0 0,0 0-142 0 0,0 0-133 0 0,0 0-120 0 0,0 0-154 0 0,0 0-143 0 0,0 0-114 0 0,-15 1-96 0 0,-47 3-72 0 0,2 29 797 0 0,49-23-1140 0 0,0 0 0 0 0,0 1 0 0 0,1 0 0 0 0,0 1 0 0 0,1 0 0 0 0,1 0 0 0 0,0 1 0 0 0,0 0 0 0 0,1 0 0 0 0,1 1 0 0 0,0 0 0 0 0,-3 10-172 0 0,7-16 23 0 0,0 0 0 0 0,0 0 0 0 0,1 1 0 0 0,0-1 0 0 0,0 0 0 0 0,1 0 0 0 0,0 1 0 0 0,0-1 0 0 0,1 0 0 0 0,0 1 0 0 0,0-1 0 0 0,1 0 0 0 0,0 0 0 0 0,1 0 0 0 0,0 0 0 0 0,0-1 0 0 0,0 1 0 0 0,1-1 0 0 0,0 0 0 0 0,1 0-1 0 0,0 0 1 0 0,0 0 0 0 0,0-1 0 0 0,1 0 0 0 0,-1 0 0 0 0,2 0 0 0 0,-1-1 0 0 0,1 0 0 0 0,-1 0 0 0 0,1-1 0 0 0,1 0 0 0 0,-1 0 0 0 0,0 0 0 0 0,1-1 0 0 0,0 0 0 0 0,0-1 0 0 0,0 0 0 0 0,0 0 0 0 0,0-1 0 0 0,0 0 0 0 0,1 0 0 0 0,2-1-23 0 0,6 0-356 0 0,1-1 0 0 0,0-1 0 0 0,-1 0 1 0 0,1-2-1 0 0,-1 0 0 0 0,0-1 0 0 0,0-1 1 0 0,0 0-1 0 0,-1-1 0 0 0,0-1 0 0 0,0 0 1 0 0,9-9 355 0 0,-5 5-1257 0 0,24-15-2529 0 0,-17 7-2222 0 0,-8 7-3391 0 0</inkml:trace>
  <inkml:trace contextRef="#ctx0" brushRef="#br0" timeOffset="1496.389">1593 481 4777 0 0,'0'0'1794'0'0,"0"0"-197"0"0,0 0-82 0 0,0 0 3 0 0,0 0 21 0 0,0 0-40 0 0,0 0-124 0 0,0 0-212 0 0,-34 24-243 0 0,-104 75-205 0 0,88-45 147 0 0,48-46-669 0 0,0-4-100 0 0,1 0-1 0 0,0-1 1 0 0,0 1 0 0 0,0 0 0 0 0,0-1 0 0 0,1 1 0 0 0,0 0-1 0 0,-1 0 1 0 0,1 0 0 0 0,1 0 0 0 0,-1-1 0 0 0,0 1-1 0 0,1 0 1 0 0,0 0 0 0 0,0-1 0 0 0,0 1 0 0 0,0 0 0 0 0,1-1-1 0 0,0 1 1 0 0,-1-1 0 0 0,1 0 0 0 0,0 1 0 0 0,0-1 0 0 0,1 0-1 0 0,-1 0 1 0 0,1 0 0 0 0,0-1 0 0 0,-1 1 0 0 0,1-1-1 0 0,0 1 1 0 0,1-1 0 0 0,-1 0 0 0 0,0 0 0 0 0,0 0 0 0 0,2 0-93 0 0,3 2 122 0 0,1-1 0 0 0,0 1 1 0 0,0-2-1 0 0,1 1 1 0 0,-1-1-1 0 0,0-1 0 0 0,1 1 1 0 0,-1-2-1 0 0,1 1 1 0 0,0-1-1 0 0,-1-1 1 0 0,1 0-1 0 0,-1 0 0 0 0,1-1 1 0 0,-1 0-1 0 0,0 0 1 0 0,0-1-1 0 0,0 0 0 0 0,0-1 1 0 0,0 0-1 0 0,-1-1 1 0 0,0 1-1 0 0,0-2 1 0 0,0 1-1 0 0,0-1 0 0 0,-1 0 1 0 0,0-1-1 0 0,0 1 1 0 0,1-4-123 0 0,-2 4 1 0 0,-1 0 1 0 0,0-1 0 0 0,-1 0-1 0 0,1 0 1 0 0,-1 0 0 0 0,-1 0-1 0 0,1-1 1 0 0,-1 1 0 0 0,-1-1 0 0 0,1 0-1 0 0,-1 0 1 0 0,-1 0 0 0 0,0 0-1 0 0,0-1 1 0 0,0-7-2 0 0,0 13-89 0 0,-1-1 0 0 0,0 1 0 0 0,0-1 0 0 0,0 1 0 0 0,0-1 0 0 0,-1 1 0 0 0,1-1 0 0 0,-1 1 0 0 0,0-1 0 0 0,0 1 0 0 0,0 0-1 0 0,-1 0 1 0 0,1-1 0 0 0,-1 1 0 0 0,0 0 0 0 0,0 0 0 0 0,0 0 0 0 0,0 1 0 0 0,0-1 0 0 0,0 0 0 0 0,-1 1 0 0 0,1-1 0 0 0,-1 1 0 0 0,0 0 0 0 0,0 0 0 0 0,0 0 0 0 0,0 0 0 0 0,0 1 0 0 0,0-1 0 0 0,-2 0 89 0 0,-39-8-4333 0 0,14 9-5025 0 0,16 1-571 0 0</inkml:trace>
  <inkml:trace contextRef="#ctx0" brushRef="#br0" timeOffset="1933.767">2243 451 6969 0 0,'0'0'2192'0'0,"0"0"-1143"0"0,0 0-459 0 0,0 0-6 0 0,0 0 124 0 0,0 0 191 0 0,0 0 206 0 0,0 0 165 0 0,0 0 62 0 0,0 0-65 0 0,0 0-224 0 0,0 0-317 0 0,0 0-245 0 0,3-4-161 0 0,8-7-131 0 0,-19 11 151 0 0,-34 15 470 0 0,22-8-503 0 0,-100 48 1521 0 0,119-54-1824 0 0,0 0 1 0 0,0 0-1 0 0,0 0 0 0 0,0 0 1 0 0,1 0-1 0 0,-1 0 0 0 0,0 0 1 0 0,0 0-1 0 0,1 0 0 0 0,-1 0 1 0 0,1 1-1 0 0,-1-1 0 0 0,1 0 1 0 0,0 0-1 0 0,-1 1 0 0 0,1-1 1 0 0,0 0-1 0 0,0 0 0 0 0,0 1 1 0 0,0-1-1 0 0,0 0 0 0 0,0 1 0 0 0,0-1 1 0 0,0 0-1 0 0,1 1 0 0 0,-1-1 1 0 0,1 0-1 0 0,-1 0 0 0 0,0 1 1 0 0,1-1-1 0 0,0 0 0 0 0,-1 0 1 0 0,1 0-1 0 0,0 0 0 0 0,0 0 1 0 0,-1 0-1 0 0,1 0 0 0 0,0 0 1 0 0,0 0-1 0 0,0 0 0 0 0,0 0 1 0 0,0-1-1 0 0,0 1 0 0 0,1 0 1 0 0,-1-1-1 0 0,0 1 0 0 0,0-1 1 0 0,0 1-1 0 0,1-1 0 0 0,-1 1-4 0 0,167 45 412 0 0,-164-45-393 0 0,0-1-1 0 0,-1 1 0 0 0,1 0 1 0 0,-1 0-1 0 0,0 0 0 0 0,1 0 1 0 0,-1 0-1 0 0,0 1 1 0 0,0-1-1 0 0,1 1 0 0 0,-1 0 1 0 0,-1 0-1 0 0,1 0 0 0 0,0 1 1 0 0,0-1-1 0 0,-1 1 0 0 0,1-1 1 0 0,-1 1-1 0 0,0 0 1 0 0,0 0-1 0 0,0 0 0 0 0,0 0 1 0 0,0 0-1 0 0,-1 0 0 0 0,0 0 1 0 0,1 1-1 0 0,-1-1 0 0 0,0 1 1 0 0,-1-1-1 0 0,1 1 1 0 0,0-1-1 0 0,-1 1 0 0 0,0-1 1 0 0,0 1-1 0 0,0 0 0 0 0,0-1 1 0 0,-1 1-1 0 0,0-1 0 0 0,1 1 1 0 0,-1-1-1 0 0,0 0 1 0 0,0 1-1 0 0,-1-1 0 0 0,1 0 1 0 0,-1 1-1 0 0,0-1 0 0 0,0 0 1 0 0,0 0-19 0 0,-20 18 75 0 0,0 0 0 0 0,-2-1-1 0 0,0-2 1 0 0,-1 0 0 0 0,-1-2 0 0 0,0 0 0 0 0,-15 4-75 0 0,-74 22-750 0 0,107-40 1176 0 0,2-3-3683 0 0,7-7-10845 0 0,2 5 5742 0 0</inkml:trace>
  <inkml:trace contextRef="#ctx0" brushRef="#br0" timeOffset="2302.265">2884 443 7898 0 0,'0'0'2959'0'0,"0"0"-1247"0"0,0 0-382 0 0,0 0 85 0 0,0 0 73 0 0,0 0-49 0 0,0 0-152 0 0,-33 22-201 0 0,-104 73-193 0 0,50-16 337 0 0,79-69-1160 0 0,0-1 1 0 0,1 1-1 0 0,0 0 1 0 0,1 0-1 0 0,0 1 1 0 0,0 0-1 0 0,1 0 1 0 0,1 0-1 0 0,0 1 0 0 0,0-1 1 0 0,1 1-1 0 0,1 0 1 0 0,0 0-1 0 0,0 0 1 0 0,2 0-1 0 0,-1 0 1 0 0,1 1-1 0 0,2 6-70 0 0,-1-13 14 0 0,0 0 1 0 0,1 0-1 0 0,0 0 0 0 0,0 0 1 0 0,0 0-1 0 0,1 0 0 0 0,0-1 0 0 0,0 1 1 0 0,0-1-1 0 0,1 0 0 0 0,0 0 1 0 0,0 0-1 0 0,0-1 0 0 0,0 1 1 0 0,1-1-1 0 0,0 0 0 0 0,0 0 0 0 0,0 0 1 0 0,0-1-1 0 0,1 0 0 0 0,-1 0 1 0 0,1 0-1 0 0,0-1 0 0 0,-1 0 0 0 0,7 1-14 0 0,3 2 54 0 0,1-1 0 0 0,1 0-1 0 0,-1-1 1 0 0,0-1 0 0 0,1-1-1 0 0,-1-1 1 0 0,1 0 0 0 0,-1-1-1 0 0,8-1-53 0 0,-10 0 78 0 0,1 0 0 0 0,-1-1-1 0 0,1-1 1 0 0,-1 0 0 0 0,0-1 0 0 0,-1-1-1 0 0,1 0 1 0 0,-1-1 0 0 0,0 0-1 0 0,-1-1 1 0 0,0 0 0 0 0,0-1-1 0 0,-1 0 1 0 0,0-1 0 0 0,0-1 0 0 0,-1 1-1 0 0,-1-2 1 0 0,0 1 0 0 0,0-1-1 0 0,-1-1 1 0 0,-1 1 0 0 0,0-1 0 0 0,0-1-1 0 0,-2 1 1 0 0,1-1 0 0 0,-2 0-1 0 0,0 0 1 0 0,-1-1 0 0 0,0 1-1 0 0,-1-3-77 0 0,0 9-38 0 0,-2 0 0 0 0,1 0 0 0 0,-1 0 0 0 0,0 0 0 0 0,-1 0 0 0 0,0 0 0 0 0,0 0 0 0 0,0 0 0 0 0,-1 0 0 0 0,-1 0 0 0 0,1 1 0 0 0,-1-1 0 0 0,0 1 0 0 0,-1 0 0 0 0,0 0 0 0 0,0 0 0 0 0,-1 0 0 0 0,1 1 0 0 0,-1-1 0 0 0,-1 1 0 0 0,1 0 0 0 0,-1 1 0 0 0,0 0 0 0 0,0 0 0 0 0,-1 0 0 0 0,0 0 0 0 0,0 1 0 0 0,0 0 0 0 0,0 1 0 0 0,0 0 0 0 0,-1 0 0 0 0,1 0 0 0 0,-4 0 38 0 0,-118 4-2171 0 0,87 9-1098 0 0,2 5-3470 0 0,21-7-4812 0 0</inkml:trace>
  <inkml:trace contextRef="#ctx0" brushRef="#br0" timeOffset="2596.832">2487 774 6241 0 0,'0'0'3665'0'0,"0"0"-1120"0"0,0 0-425 0 0,0 0-178 0 0,0 0-255 0 0,0 0-185 0 0,32-13-149 0 0,102-40-169 0 0,-110 42-632 0 0,1 0 0 0 0,0 2 0 0 0,1 1 0 0 0,0 1 0 0 0,1 1 0 0 0,-1 2 0 0 0,4 0-552 0 0,-27 3 15 0 0,1 1 0 0 0,-1-1 0 0 0,0 1 1 0 0,1 0-1 0 0,-1 0 0 0 0,0 0 0 0 0,0 1 0 0 0,1-1 0 0 0,-1 1 1 0 0,0 0-1 0 0,0 0 0 0 0,0 0 0 0 0,0 0 0 0 0,0 0 0 0 0,0 1 1 0 0,0-1-1 0 0,0 1 0 0 0,0 0 0 0 0,-1 0 0 0 0,1 0 0 0 0,-1 0 1 0 0,1 0-1 0 0,-1 1 0 0 0,1 0-15 0 0,3 4 14 0 0,1 0 0 0 0,1 0 0 0 0,-1-1 0 0 0,1 0 0 0 0,0 0 0 0 0,1-1 1 0 0,-1 0-1 0 0,1 0 0 0 0,0-1 0 0 0,0 0 0 0 0,0-1 0 0 0,1 0 0 0 0,-1 0 0 0 0,1-1 0 0 0,0 0 0 0 0,-1-1 0 0 0,1 0 0 0 0,2-1-14 0 0,53-7-1445 0 0,-56 6-2777 0 0,-6 1-3672 0 0,-1 0-3865 0 0</inkml:trace>
  <inkml:trace contextRef="#ctx0" brushRef="#br0" timeOffset="3811.313">2953 112 6169 0 0,'0'0'1865'0'0,"0"0"-202"0"0,0 0-84 0 0,0 0 1 0 0,0 0-10 0 0,0 0-195 0 0,0 0-359 0 0,0 0-347 0 0,0 0-243 0 0,0 0-47 0 0,0 0 69 0 0,0 0 82 0 0,0 0 51 0 0,11 0-9 0 0,183 3 2332 0 0,-169-3-2654 0 0,0 0-1 0 0,0 2 0 0 0,0 0 1 0 0,0 2-1 0 0,-1 0 1 0 0,1 2-1 0 0,16 7-249 0 0,-36-9 42 0 0,-1 1 0 0 0,1-1 0 0 0,-1 1 0 0 0,0 1 0 0 0,0-1 0 0 0,0 1-1 0 0,-1-1 1 0 0,0 1 0 0 0,0 0 0 0 0,0 0 0 0 0,-1 0 0 0 0,0 1 0 0 0,0-1 0 0 0,-1 0 0 0 0,1 1 0 0 0,-1 0 0 0 0,-1-1 0 0 0,1 1-1 0 0,-1-1 1 0 0,0 1 0 0 0,-1 0 0 0 0,0-1 0 0 0,-1 7-42 0 0,2 4 66 0 0,-1 563 360 0 0,-10-440-319 0 0,11-140-120 0 0,0 0 3 0 0,0 0 28 0 0,0 0 3 0 0,0 0-5 0 0,-34 12 1712 0 0,-113 12-1074 0 0,89-20-510 0 0,-90-1-145 0 0,116-22-981 0 0,40-15-3615 0 0,-1 25-205 0 0,0 1-6967 0 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1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0 0 0 0,'0'0'731'0'0,"0"0"541"0"0,0 0 218 0 0,0 0 66 0 0,0 0 3 0 0,0 0-57 0 0,0 0-113 0 0,0 0-130 0 0,0 0-129 0 0,0 0-137 0 0,0 0-78 0 0,0 0-88 0 0,0 0-115 0 0,-1 3-121 0 0,-60 59 2816 0 0,72-71-31 0 0,24-23-1898 0 0,-89 66 971 0 0,31-19-2217 0 0,15-9-985 0 0,23-8-2121 0 0,-8-1-1550 0 0,-4 2-7183 0 0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13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530 29 3113 0 0,'0'0'1744'0'0,"0"0"-70"0"0,0 0 87 0 0,0 0 57 0 0,0 0-76 0 0,0 0-206 0 0,0 0-220 0 0,0 0-170 0 0,0 0-140 0 0,0 0-86 0 0,0 0-87 0 0,0 0-129 0 0,0 0-83 0 0,-22-5-81 0 0,-70-13-59 0 0,87 17-373 0 0,1-1-1 0 0,-1 1 1 0 0,0 1-1 0 0,1-1 1 0 0,-1 1 0 0 0,0-1-1 0 0,0 1 1 0 0,1 1-1 0 0,-1-1 1 0 0,0 1-1 0 0,1-1 1 0 0,-1 1-1 0 0,0 1 1 0 0,1-1 0 0 0,0 1-1 0 0,-1 0 1 0 0,1 0-1 0 0,0 0 1 0 0,0 0-1 0 0,-3 2-107 0 0,0 1 140 0 0,-3 1-43 0 0,0 0-1 0 0,1 1 0 0 0,0 0 0 0 0,0 1 1 0 0,0 0-1 0 0,1 0 0 0 0,1 1 0 0 0,-1 0 1 0 0,1 0-1 0 0,1 1 0 0 0,0 0 1 0 0,0 0-1 0 0,1 1 0 0 0,0-1 0 0 0,1 1 1 0 0,-1 4-97 0 0,-15 55 275 0 0,4 0 1 0 0,3 2 0 0 0,3-1 0 0 0,1 23-276 0 0,6-45 77 0 0,-3 0 1 0 0,-1-1 0 0 0,-3 0 0 0 0,-2-1 0 0 0,-2 0 0 0 0,-1-1 0 0 0,-12 21-78 0 0,2-10 104 0 0,25-56-119 0 0,44 3 914 0 0,166 0-1724 0 0,-196-15-4019 0 0,-11 8 1273 0 0,1 1-7851 0 0</inkml:trace>
  <inkml:trace contextRef="#ctx0" brushRef="#br0" timeOffset="304.686">369 607 9802 0 0,'0'0'2531'0'0,"0"0"-497"0"0,0 0-238 0 0,0 0-97 0 0,0 0-200 0 0,0 0-270 0 0,0 0-346 0 0,0 0-299 0 0,0 0-176 0 0,0 0-72 0 0,0 0 16 0 0,0 0 61 0 0,0 0 55 0 0,9 0 22 0 0,138-6 1680 0 0,-44 1-3548 0 0,-35 4-5646 0 0,-66 1-4523 0 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1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187 597 0 0 0,'0'0'1215'0'0,"0"0"672"0"0,0 0 316 0 0,0 0 43 0 0,0 0-134 0 0,0 0-214 0 0,0 0-280 0 0,0 0-275 0 0,0 0-208 0 0,0 0-155 0 0,0 0-95 0 0,0 0-64 0 0,8 1 4016 0 0,-41 45-3509 0 0,1-4-1078 0 0,2 2-1 0 0,2 1 1 0 0,2 1 0 0 0,-1 8-250 0 0,25-53 9 0 0,1 1 1 0 0,0 0-1 0 0,-1 0 0 0 0,1 0 1 0 0,0 0-1 0 0,0 0 0 0 0,0 0 1 0 0,0 0-1 0 0,1 0 0 0 0,-1 0 1 0 0,0 0-1 0 0,1 1 1 0 0,0-1-1 0 0,-1 0 0 0 0,1 0 1 0 0,0 1-1 0 0,0-1 0 0 0,0 0 1 0 0,1 0-1 0 0,-1 1 0 0 0,0-1 1 0 0,1 0-1 0 0,0 0 1 0 0,-1 0-1 0 0,1 1 0 0 0,0-1 1 0 0,0 0-1 0 0,0 0 0 0 0,0 0 1 0 0,1-1-1 0 0,-1 1 1 0 0,0 0-1 0 0,1 0 0 0 0,-1-1 1 0 0,1 1-1 0 0,0-1 0 0 0,-1 1 1 0 0,1-1-1 0 0,0 0 0 0 0,0 1 1 0 0,1-1-10 0 0,10 1 91 0 0,0-1-1 0 0,0 0 1 0 0,0-1 0 0 0,0 0-1 0 0,0-1 1 0 0,0-1 0 0 0,0 0-1 0 0,-1-1 1 0 0,1 0 0 0 0,5-3-91 0 0,0-7-2465 0 0,-13-1-8017 0 0,-5 11 8041 0 0,1-1-8785 0 0</inkml:trace>
  <inkml:trace contextRef="#ctx0" brushRef="#br0" timeOffset="481.294">0 416 3905 0 0,'0'0'1481'0'0,"0"0"-76"0"0,0 0 167 0 0,0 0 114 0 0,0 0 4 0 0,0 0-71 0 0,0 0-205 0 0,0 0-240 0 0,0 0-140 0 0,0 0-141 0 0,0 0-131 0 0,0 0-30 0 0,0 0 9 0 0,17-8 3 0 0,99-58 1230 0 0,66-83 219 0 0,-162 126-1956 0 0,-19 23-244 0 0,-1 0 18 0 0,0 0-2 0 0,0 0-1 0 0,0 0-5 0 0,9 11 107 0 0,-1 1 0 0 0,0 0 0 0 0,-1 0 0 0 0,0 1 0 0 0,-1 0 0 0 0,0 0 0 0 0,-1 1 0 0 0,-1-1 0 0 0,0 1 0 0 0,-1 0 0 0 0,0 0 0 0 0,0 15-110 0 0,15 18 71 0 0,-7-32-2798 0 0,-8-15-3421 0 0,-3 0 3289 0 0,1 0-9069 0 0</inkml:trace>
  <inkml:trace contextRef="#ctx0" brushRef="#br0" timeOffset="831.781">756 566 7250 0 0,'0'0'3086'0'0,"0"0"-1474"0"0,0 0-548 0 0,0 0 64 0 0,0 0 101 0 0,0 0 12 0 0,0 0-125 0 0,0 0-171 0 0,0 0-171 0 0,0 0-131 0 0,0 0-92 0 0,0 0-108 0 0,-35 34-71 0 0,-105 105-47 0 0,89-66 60 0 0,49-61-307 0 0,0-7-45 0 0,0 0 1 0 0,0 0-1 0 0,1 0 0 0 0,0 0 0 0 0,0 1 1 0 0,0-1-1 0 0,0 0 0 0 0,1 1 0 0 0,0-1 1 0 0,0 0-1 0 0,1 1 0 0 0,-1-1 0 0 0,1 0 1 0 0,0 0-1 0 0,1 1 0 0 0,-1-1 0 0 0,1 0 0 0 0,0 0 1 0 0,0-1-1 0 0,1 1 0 0 0,-1 0 0 0 0,1-1 1 0 0,0 1-1 0 0,1-1 0 0 0,-1 0 0 0 0,1 0 1 0 0,-1 0-1 0 0,4 2-33 0 0,5-1-53 0 0,0-1 1 0 0,0 0 0 0 0,0-1-1 0 0,1 0 1 0 0,-1-1-1 0 0,1 0 1 0 0,0-1-1 0 0,-1 0 1 0 0,1-1-1 0 0,0-1 1 0 0,0 0-1 0 0,-1-1 1 0 0,1 0 0 0 0,-1-1-1 0 0,1 0 1 0 0,-1-1-1 0 0,0 0 1 0 0,0-1-1 0 0,-1-1 1 0 0,1 0-1 0 0,8-6 53 0 0,36-18-3428 0 0,-24 7-4645 0 0,-21 14-2497 0 0</inkml:trace>
  <inkml:trace contextRef="#ctx0" brushRef="#br0" timeOffset="1143.916">1035 674 6353 0 0,'0'0'1978'0'0,"0"0"-502"0"0,0 0-78 0 0,0 0 110 0 0,0 0 5 0 0,0 0-128 0 0,0 0-288 0 0,0 0-281 0 0,-16 32-195 0 0,-50 100-119 0 0,64-130-475 0 0,1 0 1 0 0,-1 0 0 0 0,1 0 0 0 0,-1 0 0 0 0,1 0-1 0 0,0 0 1 0 0,0 0 0 0 0,0 1 0 0 0,0-1 0 0 0,0 0-1 0 0,0 1 1 0 0,1-1 0 0 0,-1 1 0 0 0,1-1 0 0 0,-1 0-1 0 0,1 1 1 0 0,0-1 0 0 0,0 1 0 0 0,0-1 0 0 0,0 1-1 0 0,1-1 1 0 0,-1 1 0 0 0,1-1 0 0 0,0 1 0 0 0,0 0-28 0 0,2 4 158 0 0,1-2-3 0 0,0 0-1 0 0,0 0 1 0 0,1 0-1 0 0,0 0 0 0 0,0-1 1 0 0,0 0-1 0 0,0 0 1 0 0,0 0-1 0 0,1-1 1 0 0,0 1-1 0 0,0-1 1 0 0,0-1-1 0 0,0 1 1 0 0,0-1-1 0 0,0 0 0 0 0,1 0 1 0 0,-1-1-1 0 0,1 0 1 0 0,-1 0-1 0 0,1 0 1 0 0,-1-1-1 0 0,1 0 1 0 0,0-1-1 0 0,-1 1 1 0 0,1-1-1 0 0,5-2-154 0 0,7 3 262 0 0,-8 0-157 0 0,0-1-1 0 0,0 0 1 0 0,0 0 0 0 0,0-1-1 0 0,0-1 1 0 0,-1 0-1 0 0,1 0 1 0 0,-1-1-1 0 0,1-1 1 0 0,-1 0-1 0 0,-1 0 1 0 0,1-1 0 0 0,-1 0-1 0 0,0 0 1 0 0,0-1-1 0 0,0 0 1 0 0,-1-1-1 0 0,-1 0 1 0 0,1 0-1 0 0,-1-1 1 0 0,0 0-1 0 0,-1 0 1 0 0,0 0 0 0 0,-1-1-1 0 0,0 0 1 0 0,0 0-1 0 0,-1-1 1 0 0,0 1-1 0 0,-1-1 1 0 0,-1 1-1 0 0,1-1 1 0 0,-1 0-1 0 0,-1-1-104 0 0,-1 6-17 0 0,0 0-1 0 0,-1 0 0 0 0,1 0 0 0 0,-1 0 0 0 0,-1 0 0 0 0,1 0 0 0 0,-1 1 0 0 0,0-1 0 0 0,0 0 0 0 0,-1 1 0 0 0,1 0 0 0 0,-1-1 0 0 0,-1 1 0 0 0,1 0 0 0 0,-1 1 0 0 0,1-1 0 0 0,-1 1 1 0 0,-1-1-1 0 0,1 1 0 0 0,-1 0 0 0 0,1 1 0 0 0,-1-1 0 0 0,0 1 0 0 0,0 0 0 0 0,-1 0 0 0 0,1 0 0 0 0,-1 1 0 0 0,1 0 0 0 0,-1 0 0 0 0,0 0 0 0 0,0 1 0 0 0,0 0 0 0 0,-4 0 18 0 0,-1-1-276 0 0,0 1 0 0 0,1 0-1 0 0,-1 1 1 0 0,0 1-1 0 0,0-1 1 0 0,1 2 0 0 0,-1-1-1 0 0,1 1 1 0 0,-1 1-1 0 0,1 0 1 0 0,-5 3 276 0 0,-10 7-4630 0 0,0 3-3595 0 0,17-10-2516 0 0</inkml:trace>
  <inkml:trace contextRef="#ctx0" brushRef="#br0" timeOffset="1498.709">1640 539 11122 0 0,'0'0'2576'0'0,"0"0"-737"0"0,0 0-430 0 0,0 0-186 0 0,0 0-161 0 0,0 0-162 0 0,0 0-113 0 0,0 0-100 0 0,0 0-126 0 0,0 0-98 0 0,0 0-102 0 0,0 0-118 0 0,0 0-76 0 0,-22 11-49 0 0,-64 34-66 0 0,85-45-50 0 0,0 0 0 0 0,0 0 0 0 0,0 1 0 0 0,0-1 0 0 0,0 0 0 0 0,0 0 0 0 0,0 1 0 0 0,0-1 0 0 0,0 0 0 0 0,0 1 0 0 0,0-1 0 0 0,0 1 0 0 0,0-1 0 0 0,0 1 0 0 0,0 0 0 0 0,0-1 0 0 0,0 1 0 0 0,1 0 0 0 0,-1 0 0 0 0,0-1 0 0 0,0 1 0 0 0,1 0 0 0 0,-1 0 0 0 0,1 0 0 0 0,-1 0 0 0 0,1 0 0 0 0,-1 0 0 0 0,1 0 0 0 0,0 0 0 0 0,-1 0 0 0 0,1 0 0 0 0,0 0 0 0 0,0 0 0 0 0,0 0 0 0 0,0 0 0 0 0,0 1 0 0 0,0-1 0 0 0,0 0 0 0 0,0 0 0 0 0,0 0 0 0 0,0 0 0 0 0,1 1-2 0 0,0 2 3 0 0,59 59 466 0 0,-53-57-412 0 0,-1 0 0 0 0,0 0 0 0 0,-1 1-1 0 0,0 0 1 0 0,0 0 0 0 0,0 0-1 0 0,-1 1 1 0 0,0-1 0 0 0,0 1-1 0 0,-1 0 1 0 0,0 0 0 0 0,-1 1-1 0 0,1-1 1 0 0,-2 0 0 0 0,1 1-1 0 0,-1-1 1 0 0,0 1 0 0 0,-1 4-57 0 0,1-8 43 0 0,-1 1 0 0 0,0-1 0 0 0,0 1 1 0 0,-1-1-1 0 0,1 1 0 0 0,-1-1 0 0 0,0 0 1 0 0,0 1-1 0 0,-1-1 0 0 0,0 0 0 0 0,0 0 0 0 0,0 0 1 0 0,-1 0-1 0 0,1 0 0 0 0,-1-1 0 0 0,0 1 1 0 0,0-1-1 0 0,-1 1 0 0 0,0-1 0 0 0,1 0 1 0 0,-1-1-1 0 0,-1 1 0 0 0,1-1 0 0 0,-1 1-43 0 0,-55 27 13 0 0,30-27-5330 0 0,30-5-382 0 0,0-2-5897 0 0</inkml:trace>
  <inkml:trace contextRef="#ctx0" brushRef="#br0" timeOffset="1816.497">1989 443 9914 0 0,'0'0'1881'0'0,"0"0"-373"0"0,0 0-179 0 0,0 0-71 0 0,0 0-60 0 0,-21 34-93 0 0,-65 106-179 0 0,41-36 285 0 0,42-98-1172 0 0,0 1 0 0 0,0 0 0 0 0,1 0 0 0 0,0 0 0 0 0,0 0 0 0 0,1 0 0 0 0,-1 1 0 0 0,2-1 1 0 0,-1 0-1 0 0,1 1 0 0 0,0-1 0 0 0,1 1 0 0 0,-1-1 0 0 0,2 0 0 0 0,-1 0 0 0 0,1 1 0 0 0,0-1 0 0 0,0 0 0 0 0,1 0 1 0 0,0-1-1 0 0,0 1 0 0 0,1-1 0 0 0,0 1 0 0 0,0-1 0 0 0,0 0 0 0 0,1 0 0 0 0,0-1 0 0 0,0 1 0 0 0,0-1 0 0 0,1-1 1 0 0,-1 1-1 0 0,4 2-39 0 0,1-4 124 0 0,0 0 1 0 0,0-1-1 0 0,0 0 0 0 0,1 0 1 0 0,-1-1-1 0 0,0-1 1 0 0,1 1-1 0 0,-1-2 1 0 0,1 1-1 0 0,-1-1 1 0 0,0-1-1 0 0,0 0 1 0 0,0-1-1 0 0,0 0 1 0 0,0 0-1 0 0,0-1 1 0 0,-1 0-1 0 0,1-1 1 0 0,-1 0-1 0 0,0 0 0 0 0,-1-1 1 0 0,1 0-1 0 0,-1-1 1 0 0,0 1-1 0 0,-1-2 1 0 0,0 1-1 0 0,0-1 1 0 0,0 0-1 0 0,-1-1 1 0 0,1-2-125 0 0,1 0 21 0 0,0-1 1 0 0,-1 0 0 0 0,0 0-1 0 0,-1-1 1 0 0,0 0 0 0 0,-1 0-1 0 0,-1 0 1 0 0,0-1 0 0 0,0 1-1 0 0,-2-1 1 0 0,0 0-1 0 0,0 0 1 0 0,-1-11-22 0 0,0 18-80 0 0,0 0-1 0 0,0-1 0 0 0,-1 1 1 0 0,0 0-1 0 0,0-1 0 0 0,-1 1 1 0 0,0 0-1 0 0,0 0 1 0 0,-1-1-1 0 0,0 1 0 0 0,0 0 1 0 0,-1 0-1 0 0,1 1 0 0 0,-2-1 1 0 0,1 0-1 0 0,-1 1 1 0 0,0 0-1 0 0,0 0 0 0 0,0 0 1 0 0,-1 0-1 0 0,0 1 0 0 0,0 0 1 0 0,-1 0-1 0 0,0 0 1 0 0,1 1-1 0 0,-1 0 0 0 0,-1 0 1 0 0,1 0-1 0 0,-1 1 0 0 0,1 0 1 0 0,-1 0-1 0 0,0 0 1 0 0,-3 0 80 0 0,-28 2-3607 0 0,27 1 163 0 0,-5 0-7976 0 0</inkml:trace>
  <inkml:trace contextRef="#ctx0" brushRef="#br0" timeOffset="2082.516">1823 732 14451 0 0,'0'0'2275'0'0,"0"0"-393"0"0,0 0-216 0 0,0 0-231 0 0,0 0-230 0 0,0 0-185 0 0,35-11-209 0 0,109-37-177 0 0,-16 19 591 0 0,-127 29-1222 0 0,1 0 0 0 0,-1 0 0 0 0,1 0 0 0 0,-1 0 0 0 0,1 0 0 0 0,-1 0 0 0 0,1 0-1 0 0,-1 1 1 0 0,1-1 0 0 0,-1 1 0 0 0,1-1 0 0 0,-1 1 0 0 0,1-1 0 0 0,-1 1 0 0 0,0 0-1 0 0,1 0 1 0 0,-1 0 0 0 0,0-1 0 0 0,0 1 0 0 0,0 0 0 0 0,0 1 0 0 0,0-1 0 0 0,0 0 0 0 0,0 0-1 0 0,0 0 1 0 0,0 1 0 0 0,0-1 0 0 0,0 0 0 0 0,-1 1 0 0 0,1-1 0 0 0,-1 1 0 0 0,1-1-1 0 0,-1 1 1 0 0,1-1 0 0 0,-1 1 0 0 0,0-1 0 0 0,0 1 0 0 0,0-1 0 0 0,0 1 0 0 0,0-1 0 0 0,0 1-3 0 0,0 0-6 0 0,0 0 1 0 0,0 0-1 0 0,0 0 1 0 0,0 0-1 0 0,1-1 1 0 0,-1 1-1 0 0,1 0 1 0 0,-1 0-1 0 0,1 0 1 0 0,0-1-1 0 0,-1 1 1 0 0,1 0-1 0 0,0-1 1 0 0,0 1-1 0 0,0-1 1 0 0,0 1-1 0 0,1-1 1 0 0,-1 1-1 0 0,0-1 1 0 0,1 0 0 0 0,-1 0-1 0 0,0 0 1 0 0,1 0-1 0 0,0 0 1 0 0,-1 0-1 0 0,1 0 1 0 0,0 0-1 0 0,-1 0 1 0 0,1-1-1 0 0,0 1 1 0 0,0-1-1 0 0,-1 1 1 0 0,1-1-1 0 0,0 0 6 0 0,79-12-1720 0 0,-65 3-125 0 0,-8 4-787 0 0,0 0-3560 0 0,-3 2-5306 0 0</inkml:trace>
  <inkml:trace contextRef="#ctx0" brushRef="#br0" timeOffset="6665.887">2422 755 3121 0 0,'0'0'2406'0'0,"0"0"-406"0"0,0 0-128 0 0,0 0 14 0 0,0 0-159 0 0,0 0-305 0 0,0 0-335 0 0,0 0-295 0 0,0 0-204 0 0,0 0-105 0 0,0 0-69 0 0,0 0-43 0 0,30 0 3445 0 0,144-15 615 0 0,-234 27-4291 0 0,-90 14-61 0 0,120-22-20 0 0,30-4-55 0 0,0 0 2 0 0,0 0-19 0 0,21 0-58 0 0,135 0 59 0 0,-131-9-3476 0 0,-20 6-1196 0 0,-2 0-5486 0 0</inkml:trace>
  <inkml:trace contextRef="#ctx0" brushRef="#br0" timeOffset="7552.406">2736 563 2609 0 0,'0'0'2295'0'0,"0"0"-743"0"0,0 0-158 0 0,0 0 133 0 0,0 0 34 0 0,0 0-140 0 0,0 0-286 0 0,0 0-303 0 0,0 0-216 0 0,0 0-96 0 0,0 0-39 0 0,0 0-15 0 0,20 7 2707 0 0,78-48 26 0 0,-91 37-3117 0 0,1 0 0 0 0,0 1 0 0 0,1 0-1 0 0,-1 0 1 0 0,1 1 0 0 0,-1 0 0 0 0,1 0 0 0 0,-1 1 0 0 0,1 1 0 0 0,0-1 0 0 0,0 1 0 0 0,7 1-82 0 0,-11 3 39 0 0,0-1 0 0 0,0 0 0 0 0,-1 1 0 0 0,1 0 0 0 0,-1 0 0 0 0,0 0 0 0 0,0 1 1 0 0,0 0-1 0 0,0-1 0 0 0,-1 1 0 0 0,0 0 0 0 0,0 1 0 0 0,0-1 0 0 0,1 4-39 0 0,0-2 42 0 0,8 21 62 0 0,-1 1 1 0 0,-2-1-1 0 0,0 1 0 0 0,-2 1 1 0 0,-1 0-1 0 0,-2 0 0 0 0,-1 0 0 0 0,-1 0 1 0 0,-1 0-1 0 0,-2 1 0 0 0,-3 21-104 0 0,1-25 9 0 0,-1 0 0 0 0,-1-1 0 0 0,-1 1 0 0 0,-2-1 0 0 0,0 0-1 0 0,-2-1 1 0 0,-1 0 0 0 0,0-1 0 0 0,-2 0 0 0 0,-1 0 0 0 0,-1-2 0 0 0,-1 0 0 0 0,-1 0 0 0 0,0-2-1 0 0,-19 17-8 0 0,31-32-2 0 0,-1-1 0 0 0,0 0 0 0 0,0 0 0 0 0,0 0 0 0 0,0 0 0 0 0,-1-1-1 0 0,1 0 1 0 0,-1 0 0 0 0,0-1 0 0 0,0 0 0 0 0,0 0 0 0 0,0-1 0 0 0,0 0-1 0 0,0 0 1 0 0,-1 0 0 0 0,1-1 0 0 0,0 0 0 0 0,-6-1 2 0 0,10-2 1 0 0,-1 0 1 0 0,1 0-1 0 0,0-1 1 0 0,0 1-1 0 0,0-1 1 0 0,0 0-1 0 0,1 0 1 0 0,-1 0-1 0 0,1 0 0 0 0,0 0 1 0 0,0 0-1 0 0,1 0 1 0 0,-1-1-1 0 0,1 1 1 0 0,0-1-1 0 0,0 1 1 0 0,0-1-1 0 0,1 0 1 0 0,0 1-1 0 0,0-1 1 0 0,0 1-1 0 0,0-1 1 0 0,1 0-1 0 0,0 1 0 0 0,0-1 1 0 0,0 1-1 0 0,0-1 1 0 0,1 1-1 0 0,-1 0 1 0 0,2-2-2 0 0,9-17-17 0 0,0 2-1 0 0,2 0 1 0 0,0 0 0 0 0,1 1 0 0 0,2 1-1 0 0,-1 0 1 0 0,2 2 0 0 0,1 0 0 0 0,18-14 17 0 0,42-41-1755 0 0,-62 53-1186 0 0,-7 7-4241 0 0,-4 5-4336 0 0</inkml:trace>
  <inkml:trace contextRef="#ctx0" brushRef="#br0" timeOffset="8062.432">2725 216 3313 0 0,'0'0'1337'0'0,"0"0"-294"0"0,0 0 27 0 0,0 0 122 0 0,0 0 11 0 0,0 0-88 0 0,0 0-72 0 0,0 0-60 0 0,0 0 26 0 0,0 0 23 0 0,0 0-97 0 0,0 0-96 0 0,13-5-59 0 0,107-52 2000 0 0,-24-8-604 0 0,-29 4-817 0 0,-51 102-830 0 0,6 114 413 0 0,-1-86-1680 0 0,-15-66-487 0 0,0-2-4830 0 0,-4 3-5334 0 0</inkml:trace>
  <inkml:trace contextRef="#ctx0" brushRef="#br0" timeOffset="9661.543">3432 424 0 0 0,'0'0'661'0'0,"0"0"196"0"0,0 0 110 0 0,0 0 94 0 0,0 0 158 0 0,0 0 71 0 0,0 0-47 0 0,1-12 7851 0 0,-8 12-8703 0 0,-1 0 0 0 0,1 0 0 0 0,-1 0 0 0 0,1 1 0 0 0,-1 0 0 0 0,1 0 0 0 0,0 1 0 0 0,-1 0 0 0 0,1 1 0 0 0,0-1 0 0 0,0 1 1 0 0,0 1-392 0 0,-55 27 1262 0 0,60-29-1229 0 0,1-1 0 0 0,-1 1 0 0 0,1 0-1 0 0,0-1 1 0 0,-1 1 0 0 0,1 0-1 0 0,0 0 1 0 0,0 0 0 0 0,1 0-1 0 0,-1 0 1 0 0,0 0 0 0 0,1 0 0 0 0,-1 0-1 0 0,1 0 1 0 0,-1 0 0 0 0,1 0-1 0 0,0 0 1 0 0,0 0 0 0 0,0 0-1 0 0,0 0 1 0 0,0 1 0 0 0,1-1 0 0 0,-1 0-1 0 0,1 0 1 0 0,-1 0-33 0 0,3 4 46 0 0,0-1-1 0 0,0 0 1 0 0,0 0 0 0 0,1 0-1 0 0,-1 0 1 0 0,1 0 0 0 0,0-1-1 0 0,1 1 1 0 0,-1-1 0 0 0,1 0-1 0 0,0-1 1 0 0,0 1 0 0 0,0-1-1 0 0,0 0 1 0 0,1 0 0 0 0,-1 0-1 0 0,1-1 1 0 0,-1 0 0 0 0,1 0-1 0 0,5 0-45 0 0,-3 0 33 0 0,0 1 0 0 0,0-1 0 0 0,0 1-1 0 0,0 1 1 0 0,-1 0 0 0 0,0 0 0 0 0,1 0-1 0 0,-1 0 1 0 0,-1 1 0 0 0,1 1 0 0 0,0 0-33 0 0,-2 0 2 0 0,-2-4 45 0 0,-1-1 1 0 0,0 1 0 0 0,0 0 0 0 0,0 0 0 0 0,0 0 0 0 0,0 0 0 0 0,0 0 0 0 0,-1 0-1 0 0,1 1 1 0 0,-1-1 0 0 0,1 0 0 0 0,-1 1 0 0 0,0-1 0 0 0,0 1 0 0 0,0 0-1 0 0,0-1 1 0 0,-1 1 0 0 0,1 0 0 0 0,-1-1 0 0 0,1 1 0 0 0,-1 0 0 0 0,0 0 0 0 0,0-1-1 0 0,0 1 1 0 0,-1 0 0 0 0,1 0 0 0 0,-1-1 0 0 0,1 1 0 0 0,-1 0 0 0 0,0-1-1 0 0,0 1 1 0 0,0 0 0 0 0,-1 1-48 0 0,-76 71 974 0 0,62-64-973 0 0,-2-2 0 0 0,1 0 1 0 0,-1 0-1 0 0,-1-2 0 0 0,0 0 1 0 0,0-1-1 0 0,-5 0-1 0 0,23-5-36 0 0,1-1 1 0 0,-1 0-1 0 0,0 1 0 0 0,1-1 1 0 0,-1 1-1 0 0,1-1 0 0 0,-1 0 1 0 0,1 0-1 0 0,-1 1 0 0 0,0-1 1 0 0,1 0-1 0 0,-1 0 0 0 0,0 0 1 0 0,1 0-1 0 0,-1 0 0 0 0,0 0 1 0 0,1 0-1 0 0,-1 0 0 0 0,0 0 1 0 0,1 0-1 0 0,-1 0 0 0 0,0 0 1 0 0,1 0-1 0 0,-1-1 0 0 0,1 1 1 0 0,-1 0-1 0 0,0 0 0 0 0,1-1 1 0 0,-1 1-1 0 0,1 0 0 0 0,-1-1 1 0 0,1 1-1 0 0,-1-1 0 0 0,1 1 1 0 0,-1 0-1 0 0,1-1 0 0 0,-1 1 1 0 0,1-1-1 0 0,0 0 0 0 0,-1 1 1 0 0,1-1-1 0 0,0 1 0 0 0,-1-1 1 0 0,1 1-1 0 0,0-1 0 0 0,0 0 1 0 0,-1 1-1 0 0,1-1 0 0 0,0 0 1 0 0,0 1-1 0 0,0-1 0 0 0,0 0 1 0 0,0 1-1 0 0,0-1 0 0 0,0 0 1 0 0,0 1-1 0 0,0-1 0 0 0,0 0 1 0 0,1 1-1 0 0,-1-1 0 0 0,0 1 1 0 0,0-1-1 0 0,1 0 0 0 0,-1 1 1 0 0,0-1 35 0 0,12-21-3878 0 0,1 6-4401 0 0,-4 8-3129 0 0</inkml:trace>
  <inkml:trace contextRef="#ctx0" brushRef="#br0" timeOffset="9863.164">3672 628 13123 0 0,'0'0'1175'0'0,"0"0"-258"0"0,0 0-26 0 0,0 0 79 0 0,0 0-74 0 0,0 0-189 0 0,0 0-247 0 0,0 0-202 0 0,0 0-132 0 0,0 0-62 0 0,0 0-31 0 0,0 0-63 0 0,0 0-26 0 0,-2 31-79 0 0,-10 93-124 0 0,13-87-973 0 0,6-36-3321 0 0,-5-1-1387 0 0,-1 0-1475 0 0</inkml:trace>
  <inkml:trace contextRef="#ctx0" brushRef="#br0" timeOffset="10033.381">3778 197 13707 0 0,'0'0'1456'0'0,"0"0"-728"0"0,0 0-240 0 0,0 0-71 0 0,0 0-17 0 0,0 0-240 0 0,0 0-400 0 0,0 0-184 0 0,0 0-65 0 0,0 0 1 0 0,0 0 112 0 0,0 0-200 0 0,0 0-672 0 0,60 27-1521 0 0,-54-8-3320 0 0,-6-8 1432 0 0</inkml:trace>
  <inkml:trace contextRef="#ctx0" brushRef="#br0" timeOffset="10449.148">3738 809 6601 0 0,'0'0'1842'0'0,"0"0"-356"0"0,0 0 61 0 0,0 0 283 0 0,0 0 14 0 0,0 0-249 0 0,0 0-363 0 0,0 0-297 0 0,0 0-183 0 0,0 0-116 0 0,0 0-69 0 0,0 0-88 0 0,0 0-71 0 0,26-22-63 0 0,79-69-54 0 0,-45 19 333 0 0,-22-5-81 0 0,-22 204-846 0 0,-14-116 375 0 0,0 0-1 0 0,1 0 0 0 0,1-1 0 0 0,-1 1 1 0 0,1-1-1 0 0,1 0 0 0 0,0 0 0 0 0,1-1 1 0 0,0 1-1 0 0,0-1 0 0 0,0-1 0 0 0,2 1 1 0 0,-1-1-1 0 0,2 1-71 0 0,-8-8 47 0 0,0 0 0 0 0,0 0 0 0 0,0 0 0 0 0,1-1 0 0 0,-1 1 0 0 0,0 0 0 0 0,0-1 0 0 0,1 1 0 0 0,-1-1 0 0 0,0 1 0 0 0,1-1 0 0 0,-1 0 0 0 0,1 1 0 0 0,-1-1 0 0 0,0 0 0 0 0,1 0 0 0 0,-1 0 0 0 0,1 0 0 0 0,-1 0 0 0 0,0 0 0 0 0,1-1 0 0 0,-1 1 0 0 0,1 0 0 0 0,-1-1 0 0 0,0 1 0 0 0,1-1 0 0 0,-1 1 0 0 0,0-1 0 0 0,0 0 0 0 0,0 1 0 0 0,1-1 0 0 0,-1 0 0 0 0,0 0 0 0 0,0 0 0 0 0,0 0 0 0 0,0 0 0 0 0,0 0 0 0 0,0 0 0 0 0,-1 0 0 0 0,1-1 0 0 0,0 1 0 0 0,0 0 0 0 0,-1-1-47 0 0,26-63 280 0 0,-23 53-438 0 0,8-54-2467 0 0,-8 40-5456 0 0,-3 18-3687 0 0</inkml:trace>
  <inkml:trace contextRef="#ctx0" brushRef="#br0" timeOffset="10766.733">4308 347 15043 0 0,'0'0'1188'0'0,"0"0"-158"0"0,0 0 26 0 0,0 0 3 0 0,0 0-104 0 0,0 0-160 0 0,0 0-214 0 0,0 0-193 0 0,0 0-128 0 0,0 0-69 0 0,-25 36-61 0 0,-76 115-46 0 0,97-148-78 0 0,1 1 1 0 0,1-1 0 0 0,-1 1 0 0 0,0-1 0 0 0,1 1-1 0 0,-1 0 1 0 0,1 0 0 0 0,0 0 0 0 0,1 0 0 0 0,-1 0-1 0 0,1 0 1 0 0,-1 0 0 0 0,1 1 0 0 0,0-1 0 0 0,1 0-1 0 0,-1 1 1 0 0,1-1 0 0 0,0 2-7 0 0,1 6 20 0 0,-2-6-14 0 0,0 0 1 0 0,0 0-1 0 0,1 0 0 0 0,0 1 0 0 0,0-1 1 0 0,0 0-1 0 0,1 0 0 0 0,0 0 0 0 0,0 0 1 0 0,1 0-1 0 0,-1 0 0 0 0,1 0 0 0 0,1 0 1 0 0,-1-1-1 0 0,1 1 0 0 0,0-1 0 0 0,0 0 1 0 0,0 1-1 0 0,1-1 0 0 0,0-1 0 0 0,0 1 1 0 0,0-1-1 0 0,1 1 0 0 0,-1-1 0 0 0,1 0 0 0 0,0-1 1 0 0,0 1-1 0 0,4 1-6 0 0,0-2 74 0 0,0 0-1 0 0,0 0 1 0 0,0-1 0 0 0,0 0 0 0 0,0 0 0 0 0,1-1-1 0 0,-1 0 1 0 0,1-1 0 0 0,-1 0 0 0 0,0-1-1 0 0,1 0 1 0 0,-1 0 0 0 0,0-1 0 0 0,1 0-1 0 0,-1-1 1 0 0,0 0 0 0 0,0 0 0 0 0,-1-1-1 0 0,1 0 1 0 0,-1 0 0 0 0,0-1 0 0 0,0 0 0 0 0,0-1-1 0 0,-1 0 1 0 0,0 0 0 0 0,0 0 0 0 0,0-1-1 0 0,-1 0 1 0 0,0-1 0 0 0,0 1 0 0 0,-1-1-1 0 0,1-3-73 0 0,0 4 33 0 0,-2 0-1 0 0,1-1 1 0 0,-1 1-1 0 0,0-1 1 0 0,-1 0-1 0 0,0 0 1 0 0,0-1-1 0 0,-1 1 1 0 0,0 0 0 0 0,0-1-1 0 0,-1 0 1 0 0,0 1-1 0 0,0-1 1 0 0,-1 0-1 0 0,0 1 1 0 0,-2-8-33 0 0,1 13-95 0 0,-1 1 0 0 0,1-1 0 0 0,-1 0 0 0 0,0 0 0 0 0,0 0 0 0 0,0 1 0 0 0,0-1 0 0 0,0 1 1 0 0,-1 0-1 0 0,1 0 0 0 0,-1 0 0 0 0,0 0 0 0 0,1 0 0 0 0,-1 0 0 0 0,0 1 0 0 0,0-1 0 0 0,0 1 1 0 0,0 0-1 0 0,0 0 0 0 0,-1 0 0 0 0,1 0 0 0 0,0 0 0 0 0,-3 1 95 0 0,-22-4-3523 0 0,2 3-3624 0 0,12 1-4614 0 0</inkml:trace>
  <inkml:trace contextRef="#ctx0" brushRef="#br0" timeOffset="11054.384">4092 640 10346 0 0,'0'0'2346'0'0,"0"0"-372"0"0,0 0-76 0 0,0 0-73 0 0,0 0-242 0 0,0 0-294 0 0,0 0-313 0 0,0 0-245 0 0,0 0-177 0 0,0 0-116 0 0,0 0-83 0 0,33-14-73 0 0,98-40-86 0 0,-80 41 30 0 0,-3 28-100 0 0,-37-6-86 0 0,-6-3-37 0 0,1-1 1 0 0,0 1-1 0 0,0-1 1 0 0,0 0-1 0 0,0-1 1 0 0,1 0 0 0 0,0 0-1 0 0,0 0 1 0 0,0-1-1 0 0,0 0 1 0 0,1 0-1 0 0,-1-1 1 0 0,1 0-1 0 0,-1 0 1 0 0,1-1-1 0 0,4 1-3 0 0,-6-2-341 0 0,3-2-614 0 0,-7-5-6504 0 0,-2 4-4010 0 0</inkml:trace>
  <inkml:trace contextRef="#ctx0" brushRef="#br0" timeOffset="11817.694">4295 0 4953 0 0,'0'0'2465'0'0,"0"0"-1327"0"0,0 0-499 0 0,0 0-20 0 0,0 0 112 0 0,0 0 168 0 0,0 0 130 0 0,0 0 14 0 0,0 0-53 0 0,0 0-145 0 0,0 0-182 0 0,0 0-103 0 0,0 0-76 0 0,18 8-56 0 0,56 23-33 0 0,24 11 1450 0 0,-56 26-589 0 0,-35-51-909 0 0,3 14-99 0 0,-2 0 1 0 0,-1 0-1 0 0,-1 0 1 0 0,-1 1-1 0 0,-2-1 1 0 0,-1 1-1 0 0,-2 15-248 0 0,10 99 310 0 0,-5-97-145 0 0,-2 1 0 0 0,-2 0 0 0 0,-2-1 0 0 0,-3 7-165 0 0,-9 141 727 0 0,12-176-605 0 0,2 23 2466 0 0,-55-51-2201 0 0,-190 30-164 0 0,234-27-1455 0 0,10-2-2951 0 0,0 4 2755 0 0,0-2-10788 0 0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38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156 354 1912 0 0,'0'0'2348'0'0,"0"0"456"0"0,0 0 191 0 0,0 0-197 0 0,0 0-413 0 0,0 0-457 0 0,0 0-357 0 0,0 0-284 0 0,0 0-237 0 0,36 4-186 0 0,112 10-133 0 0,-56-24 508 0 0,-71 4-998 0 0,0-1 0 0 0,0 0 0 0 0,0-1 0 0 0,-1-2 1 0 0,0 0-1 0 0,-1-1 0 0 0,0 0 0 0 0,-1-2 0 0 0,0 0 1 0 0,-1-1-1 0 0,0-1 0 0 0,-2-1 0 0 0,1-1-241 0 0,-12 12 26 0 0,1-1-1 0 0,-2 0 1 0 0,1 0 0 0 0,-1-1-1 0 0,0 1 1 0 0,0-1 0 0 0,-1 1-1 0 0,0-1 1 0 0,0 0 0 0 0,0 0-1 0 0,-1 0 1 0 0,0 0 0 0 0,0 0-1 0 0,-1 0 1 0 0,0 0 0 0 0,0 0-1 0 0,-2-4-25 0 0,0 6-23 0 0,-1-1 0 0 0,0 1-1 0 0,-1 0 1 0 0,1 1 0 0 0,-1-1-1 0 0,0 1 1 0 0,0-1-1 0 0,0 1 1 0 0,-1 0 0 0 0,0 1-1 0 0,1-1 1 0 0,-1 1 0 0 0,0 0-1 0 0,-1 0 1 0 0,1 0 0 0 0,-1 1-1 0 0,1 0 1 0 0,-1 0 0 0 0,1 1-1 0 0,-1-1 1 0 0,0 1 0 0 0,0 0-1 0 0,0 1 1 0 0,-1-1 23 0 0,-4 0-22 0 0,-1 0 0 0 0,0 0 0 0 0,1 1 0 0 0,-1 1 0 0 0,1 0 0 0 0,-1 0 0 0 0,1 1 0 0 0,-1 0 0 0 0,1 1 0 0 0,0 1 0 0 0,0 0 0 0 0,1 0 0 0 0,-1 1 0 0 0,1 0 0 0 0,0 1 0 0 0,0 0 0 0 0,0 1 0 0 0,1 0 0 0 0,0 1 0 0 0,1-1 0 0 0,-1 2 0 0 0,2-1 0 0 0,-1 1 0 0 0,-1 3 22 0 0,-5 9 37 0 0,2 0 0 0 0,0 1 1 0 0,1 0-1 0 0,2 1 0 0 0,0 0 0 0 0,1 1 1 0 0,2 0-1 0 0,0 0 0 0 0,2 0 0 0 0,0 1 1 0 0,2-1-1 0 0,0 1 0 0 0,2 4-37 0 0,2 6 60 0 0,-1 0 0 0 0,-2 0 1 0 0,-1 0-1 0 0,-2 0 0 0 0,-1-1 0 0 0,-2 1 0 0 0,-2-2 1 0 0,-1 1-1 0 0,-1-1 0 0 0,-2 0 0 0 0,-1-1 0 0 0,-2-1 0 0 0,0-1 1 0 0,-3 0-1 0 0,0-1 0 0 0,-9 8-60 0 0,24-32-63 0 0,-1 0 0 0 0,1 0 1 0 0,-1 0-1 0 0,0-1 0 0 0,0 0 0 0 0,-1 0 1 0 0,1 0-1 0 0,-1 0 0 0 0,0-1 0 0 0,0 0 0 0 0,0-1 1 0 0,-1 1-1 0 0,1-1 0 0 0,-1 0 63 0 0,11-15-2815 0 0,28-27-4366 0 0,-28 35 4797 0 0,6-7-8766 0 0</inkml:trace>
  <inkml:trace contextRef="#ctx0" brushRef="#br0" timeOffset="406.44">1088 146 11274 0 0,'0'0'1513'0'0,"0"0"-125"0"0,0 0-5 0 0,0 0 51 0 0,0 0-9 0 0,0 0-174 0 0,0 0-221 0 0,0 0-178 0 0,0 0-167 0 0,0 0-111 0 0,0 0-79 0 0,-29 34-78 0 0,-93 112-68 0 0,70-57 106 0 0,47-69-349 0 0,-2-1-45 0 0,0 0 1 0 0,1 1 0 0 0,1 0 0 0 0,1 0 0 0 0,1 1 0 0 0,0-1 0 0 0,2 1 0 0 0,0-1 0 0 0,2 1 0 0 0,0 0 0 0 0,1-1-1 0 0,2 6-61 0 0,-1-18 20 0 0,0-1-1 0 0,0 0 0 0 0,1 0 0 0 0,0 0 1 0 0,1 0-1 0 0,-1-1 0 0 0,1 1 0 0 0,0-1 0 0 0,1-1 1 0 0,0 1-1 0 0,-1-1 0 0 0,2 0 0 0 0,-1 0 1 0 0,1 0-1 0 0,-1-1 0 0 0,1 0 0 0 0,1-1 0 0 0,-1 1 1 0 0,0-1-1 0 0,1-1 0 0 0,2 1-19 0 0,14 4 145 0 0,0-1 0 0 0,1-2-1 0 0,-1-1 1 0 0,1 0 0 0 0,0-2 0 0 0,5-1-145 0 0,-7-2 129 0 0,0 0 0 0 0,0-2 0 0 0,0-1 0 0 0,0-1 0 0 0,-1 0 0 0 0,0-2 0 0 0,0-1 0 0 0,-1 0 1 0 0,0-2-1 0 0,-1 0 0 0 0,0-2 0 0 0,-1 0 0 0 0,0-1 0 0 0,-1 0 0 0 0,-1-2 0 0 0,0 0 0 0 0,-1-1 0 0 0,-1-1 0 0 0,0 0 1 0 0,5-12-130 0 0,-8 11 14 0 0,-2-1 0 0 0,0-1 0 0 0,-1 1 0 0 0,-2-2 0 0 0,0 1 0 0 0,-1-1 0 0 0,-1 0 0 0 0,-1 0 0 0 0,-1 0 1 0 0,-1-1-1 0 0,-1 1 0 0 0,0-1 0 0 0,-2 1 0 0 0,-1-1-14 0 0,-1 11-49 0 0,0 0 0 0 0,-1 0 0 0 0,0 0 1 0 0,0 0-1 0 0,-2 1 0 0 0,1 0 0 0 0,-2 0 0 0 0,1 0 0 0 0,-1 1 0 0 0,-1 0 1 0 0,0 0-1 0 0,0 1 0 0 0,-1 0 0 0 0,0 0 0 0 0,-1 1 0 0 0,0 0 0 0 0,0 1 1 0 0,0 0-1 0 0,-1 1 0 0 0,0 0 0 0 0,-1 1 0 0 0,1 0 0 0 0,-1 0 0 0 0,0 1 1 0 0,0 1-1 0 0,0 0 0 0 0,-1 1 0 0 0,1 0 0 0 0,0 1 0 0 0,-10 0 49 0 0,4 0-267 0 0,-1 1 0 0 0,1 1-1 0 0,0 1 1 0 0,0 0 0 0 0,0 2-1 0 0,0 0 1 0 0,0 0 0 0 0,1 2-1 0 0,-4 2 268 0 0,-89 48-8272 0 0,85-39-3328 0 0</inkml:trace>
  <inkml:trace contextRef="#ctx0" brushRef="#br0" timeOffset="774.893">892 585 5953 0 0,'0'0'3674'0'0,"0"0"-1301"0"0,0 0-434 0 0,0 0-81 0 0,0 0-133 0 0,0 0-202 0 0,0 0-256 0 0,0 0-222 0 0,0 0-191 0 0,0 0-156 0 0,0 0-138 0 0,0 0-105 0 0,0 0-90 0 0,7-11-37 0 0,23-35-21 0 0,-24 38-196 0 0,0 1-1 0 0,1 0 1 0 0,0 1 0 0 0,0-1-1 0 0,1 2 1 0 0,0-1-1 0 0,0 1 1 0 0,0 0 0 0 0,1 0-1 0 0,8-2-110 0 0,7-5 145 0 0,-22 10-125 0 0,20-11 114 0 0,0 1 0 0 0,1 1 0 0 0,0 1 0 0 0,1 1 0 0 0,0 1 0 0 0,10-1-134 0 0,-31 8 1 0 0,-1 1-1 0 0,0 0 1 0 0,0 0-1 0 0,0 0 1 0 0,0 0-1 0 0,1 0 0 0 0,-1 1 1 0 0,0-1-1 0 0,0 0 1 0 0,0 1-1 0 0,0 0 1 0 0,0-1-1 0 0,0 1 1 0 0,0 0-1 0 0,0 0 1 0 0,0 0-1 0 0,0 1 1 0 0,-1-1-1 0 0,1 0 1 0 0,0 1-1 0 0,-1-1 1 0 0,1 1-1 0 0,-1-1 1 0 0,1 1-1 0 0,-1 0 1 0 0,0-1-1 0 0,0 1 1 0 0,0 0-1 0 0,0 0 1 0 0,0 0-1 0 0,0 0 1 0 0,0 0-1 0 0,-1 0 1 0 0,1 0-1 0 0,0 2 0 0 0,5 9 39 0 0,34 66 98 0 0,-32-73-101 0 0,0 0 0 0 0,0-1 0 0 0,1 0 1 0 0,-1-1-1 0 0,1 0 0 0 0,0 0 0 0 0,0-1 0 0 0,1 0 0 0 0,-1-1 0 0 0,1 0 0 0 0,-1 0 0 0 0,1-1 0 0 0,-1 0 0 0 0,1-1 0 0 0,0 0 0 0 0,5-1-36 0 0,13-18-386 0 0,-34 11-4107 0 0,0 4-1885 0 0,2 1-5829 0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36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497 100 4713 0 0,'0'0'1834'0'0,"0"0"-154"0"0,0 0 112 0 0,0 0 136 0 0,0 0 5 0 0,0 0-124 0 0,0 0-272 0 0,0 0-274 0 0,0 0-186 0 0,0 0-181 0 0,0 0-181 0 0,0 0-158 0 0,0 0-102 0 0,-27-9-97 0 0,-82-28-80 0 0,107 36-262 0 0,-1 0 1 0 0,1 0-1 0 0,-1 0 1 0 0,1 1-1 0 0,-1-1 1 0 0,1 1-1 0 0,-1 0 0 0 0,0-1 1 0 0,1 1-1 0 0,-1 0 1 0 0,0 1-1 0 0,1-1 1 0 0,-1 0-1 0 0,1 1 0 0 0,-1-1 1 0 0,1 1-1 0 0,-1 0 1 0 0,1 0-1 0 0,-1 0 1 0 0,1 0-1 0 0,0 0 1 0 0,-1 1-1 0 0,1-1 0 0 0,0 1 1 0 0,-1 0-17 0 0,-6 5 72 0 0,-16 10 36 0 0,1 2 0 0 0,1 0 0 0 0,1 2 0 0 0,1 0 0 0 0,1 1 1 0 0,1 2-1 0 0,1-1 0 0 0,1 2 0 0 0,1 1 0 0 0,-11 23-108 0 0,18-34 32 0 0,1 1-1 0 0,1 1 1 0 0,1-1-1 0 0,0 1 1 0 0,1 0 0 0 0,1 0-1 0 0,0 0 1 0 0,2 1-1 0 0,0-1 1 0 0,0 1-1 0 0,2 0 1 0 0,1 9-32 0 0,1-22 38 0 0,-1-1-1 0 0,1 1 1 0 0,1-1-1 0 0,-1 1 1 0 0,1-1 0 0 0,0 0-1 0 0,0 0 1 0 0,0 0 0 0 0,0 0-1 0 0,0-1 1 0 0,1 1 0 0 0,0-1-1 0 0,0 0 1 0 0,0 0-1 0 0,0 0 1 0 0,0-1 0 0 0,1 0-1 0 0,-1 1 1 0 0,1-1 0 0 0,-1-1-1 0 0,1 1 1 0 0,0-1-1 0 0,0 0 1 0 0,0 0 0 0 0,0 0-1 0 0,-1 0 1 0 0,1-1 0 0 0,0 0-1 0 0,0 0 1 0 0,0-1 0 0 0,0 1-1 0 0,0-1 1 0 0,0 0-1 0 0,0 0 1 0 0,0-1 0 0 0,-1 1-1 0 0,1-1 1 0 0,0 0 0 0 0,-1 0-1 0 0,0-1 1 0 0,1 1-1 0 0,-1-1 1 0 0,0 0 0 0 0,0 0-1 0 0,-1-1 1 0 0,1 1-38 0 0,47-38 165 0 0,-2-3-1 0 0,-1-1 1 0 0,-3-3 0 0 0,-2-1-1 0 0,-2-2 1 0 0,-2-2-1 0 0,-2-2 1 0 0,-1-5-165 0 0,-17 31 34 0 0,76-106-11 0 0,-94 135-27 0 0,0 0-1 0 0,-1 0 1 0 0,1 0 0 0 0,-1 0 0 0 0,1 0 0 0 0,0 0 0 0 0,-1 0 0 0 0,1 0 0 0 0,0 0 0 0 0,-1 0 0 0 0,1 0 0 0 0,-1 0 0 0 0,1 0-1 0 0,0 0 1 0 0,-1 0 0 0 0,1 1 0 0 0,-1-1 0 0 0,1 0 0 0 0,-1 0 0 0 0,1 1 0 0 0,-1-1 0 0 0,1 0 0 0 0,-1 1 0 0 0,1-1 0 0 0,-1 1-1 0 0,1-1 1 0 0,-1 1 0 0 0,1-1 0 0 0,-1 0 0 0 0,0 1 0 0 0,1 0 0 0 0,-1-1 0 0 0,0 1 0 0 0,0-1 0 0 0,1 1 0 0 0,-1-1 0 0 0,0 1 0 0 0,0 0-1 0 0,0-1 1 0 0,0 1 0 0 0,0-1 0 0 0,1 1 0 0 0,-1 0 0 0 0,0-1 0 0 0,-1 1 0 0 0,1-1 0 0 0,0 1 0 0 0,0 0 0 0 0,0-1 0 0 0,0 1 4 0 0,1 3-3 0 0,113 359 372 0 0,-107-348-375 0 0,-2-2-34 0 0,0 0-1 0 0,1-1 1 0 0,1 1-1 0 0,0-1 0 0 0,1-1 1 0 0,0 1-1 0 0,1-1 0 0 0,0-1 1 0 0,1 1-1 0 0,7 5 41 0 0,15-4-2222 0 0,-17-12-8921 0 0,-10 0-1147 0 0</inkml:trace>
  <inkml:trace contextRef="#ctx0" brushRef="#br0" timeOffset="429.622">1290 177 7490 0 0,'0'0'3486'0'0,"0"0"-1313"0"0,0 0-416 0 0,0 0-49 0 0,0 0 7 0 0,0 0-152 0 0,0 0-317 0 0,0 0-371 0 0,0 0-263 0 0,0 0-55 0 0,0 0 42 0 0,0 0 40 0 0,0 0-11 0 0,12 1-69 0 0,88 2 754 0 0,231-22 665 0 0,-285 23-2075 0 0,-45-4 15 0 0,-1 0-4 0 0,0 0-28 0 0,0 0-35 0 0,0 0-28 0 0,0 0-39 0 0,0 0-80 0 0,0 0-134 0 0,-11 0-4765 0 0,6 0-1343 0 0,2 0-5155 0 0</inkml:trace>
  <inkml:trace contextRef="#ctx0" brushRef="#br0" timeOffset="678.925">1352 443 11154 0 0,'0'0'1993'0'0,"0"0"-458"0"0,0 0-146 0 0,0 0-4 0 0,0 0-72 0 0,0 0-134 0 0,0 0-109 0 0,0 0-99 0 0,0 0-51 0 0,0 0-37 0 0,0 0-147 0 0,0 0-160 0 0,0 0-96 0 0,21 5-81 0 0,67 13-80 0 0,23-21 225 0 0,-65-5-492 0 0,96 1-1655 0 0,-112 6-2330 0 0,0 1-3366 0 0,-14 0-5092 0 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35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0 497 0 0 0,'0'0'1959'0'0,"0"0"-392"0"0,0 0-67 0 0,0 0 229 0 0,0 0 309 0 0,0 0 49 0 0,0 0-223 0 0,0 0-349 0 0,0 0-388 0 0,0 0-252 0 0,0 0-106 0 0,19-8-42 0 0,61-26-27 0 0,-13 26 1394 0 0,209 0 2614 0 0,229-76-2980 0 0,-459 84-1700 0 0,-45 0-40 0 0,-1 0-13 0 0,0 0 6 0 0,0 0-28 0 0,0 0-30 0 0,-14 11-316 0 0,-27 11-510 0 0,22-16-1874 0 0,-3 0-7562 0 0,16-5-1348 0 0</inkml:trace>
  <inkml:trace contextRef="#ctx0" brushRef="#br0" timeOffset="303.722">75 690 9498 0 0,'0'0'1216'0'0,"0"0"-282"0"0,0 0-3 0 0,0 0 246 0 0,0 0 264 0 0,0 0 92 0 0,0 0-103 0 0,0 0-141 0 0,0 0-191 0 0,0 0-191 0 0,0 0-150 0 0,0 0-130 0 0,0 0-63 0 0,35-4-54 0 0,108-12-39 0 0,218-34 1185 0 0,-181 27-3200 0 0,-146 14-1494 0 0,-19 4-4340 0 0,-10 4-3980 0 0</inkml:trace>
  <inkml:trace contextRef="#ctx0" brushRef="#br0" timeOffset="772.449">478 0 6761 0 0,'0'0'2550'0'0,"0"0"-743"0"0,0 0-289 0 0,0 0-14 0 0,0 0 35 0 0,0 0-52 0 0,0 0-254 0 0,0 0-391 0 0,0 0-365 0 0,0 0-176 0 0,0 0 42 0 0,0 0 93 0 0,0 0 124 0 0,1 4 52 0 0,6 6-390 0 0,0-1 0 0 0,0 0 0 0 0,1 0 0 0 0,0-1 0 0 0,1 0 0 0 0,0 0 0 0 0,0-1 0 0 0,0 0 0 0 0,1-1 0 0 0,0 0 0 0 0,0 0 0 0 0,1-1 0 0 0,0-1 0 0 0,0 1-1 0 0,0-2 1 0 0,9 3-222 0 0,93 29 535 0 0,-64-21-440 0 0,-1 1 0 0 0,-1 3-1 0 0,0 1 1 0 0,-1 3 0 0 0,31 20-95 0 0,-71-39 3 0 0,0 0 1 0 0,0 0 0 0 0,-1 0-1 0 0,0 1 1 0 0,1 0 0 0 0,-1 0-1 0 0,0 0 1 0 0,-1 1 0 0 0,1-1-1 0 0,-1 1 1 0 0,0 0 0 0 0,0 1-1 0 0,-1-1 1 0 0,0 1 0 0 0,1-1-1 0 0,-2 1 1 0 0,1 0 0 0 0,-1 0-1 0 0,0 0 1 0 0,0 0 0 0 0,-1 1-1 0 0,1-1 1 0 0,-1 1 0 0 0,0 2-4 0 0,-3-4 13 0 0,-1-1 0 0 0,1 0 1 0 0,-1 0-1 0 0,1 0 0 0 0,-1 0 1 0 0,0 0-1 0 0,-1 0 1 0 0,1-1-1 0 0,-1 1 0 0 0,1-1 1 0 0,-1 0-1 0 0,0 0 0 0 0,0 0 1 0 0,-5 2-14 0 0,-2 3 45 0 0,-228 185 209 0 0,1 15-211 0 0,221-196-245 0 0,-22 22 199 0 0,27-7-3110 0 0,12-25 2662 0 0,1 2-2174 0 0,2-2-4846 0 0,1 1-4731 0 0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45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1 374 408 0 0,'0'0'1302'0'0,"0"0"-189"0"0,0 0 54 0 0,0 0 227 0 0,0 0 154 0 0,0 0-70 0 0,0 0-274 0 0,0 0-352 0 0,0 0-212 0 0,0 0-101 0 0,0 0-33 0 0,0 0 4 0 0,0 0-23 0 0,13 4 2930 0 0,40 15 1381 0 0,-31-15-4393 0 0,0 0-1 0 0,0-1 1 0 0,1-1 0 0 0,-1-1-1 0 0,0-1 1 0 0,0-1-1 0 0,1-1 1 0 0,14-4-405 0 0,106-30 1007 0 0,12-29-174 0 0,-148 62-776 0 0,0 1-1 0 0,0-1 1 0 0,0-1-1 0 0,-1 1 1 0 0,1-1-1 0 0,-1-1 0 0 0,0 1 1 0 0,-1-1-1 0 0,1 0 1 0 0,-1 0-1 0 0,0-1 1 0 0,0 1-1 0 0,0-1 0 0 0,-1 0 1 0 0,0 0-1 0 0,0-1 1 0 0,-1 1-1 0 0,0-1 1 0 0,0 0-1 0 0,0 0 1 0 0,-1 0-1 0 0,0 0 0 0 0,0 0 1 0 0,-1-1-1 0 0,0 0-56 0 0,-14-50 235 0 0,-20 12-208 0 0,-32 7 30 0 0,-113 24-122 0 0,87 39 95 0 0,80-20-35 0 0,0 0 0 0 0,0 1 0 0 0,1 0 0 0 0,-1 0 0 0 0,1 1 0 0 0,0 1 0 0 0,1 0 0 0 0,0 0 0 0 0,-5 5 5 0 0,-27 19 43 0 0,-43 68-53 0 0,77-87 20 0 0,2 0-1 0 0,0 1 1 0 0,0 0-1 0 0,1 0 1 0 0,1 1-1 0 0,0-1 1 0 0,0 1-1 0 0,2-1 1 0 0,0 1-1 0 0,0 0 1 0 0,1-1-1 0 0,2 11-9 0 0,-2-12 22 0 0,9 57 34 0 0,9-9 68 0 0,-13-52-91 0 0,0 0 0 0 0,1 0 0 0 0,0 0 1 0 0,0-1-1 0 0,1 0 0 0 0,0-1 0 0 0,0 1 0 0 0,1-1 0 0 0,-1-1 0 0 0,1 1 0 0 0,1-1 0 0 0,-1-1 0 0 0,1 1 0 0 0,-1-1 0 0 0,3 0-33 0 0,28 15 207 0 0,-25-11-144 0 0,1 0 0 0 0,1-1 0 0 0,-1-1-1 0 0,1 0 1 0 0,1-2 0 0 0,-1 1 0 0 0,0-2 0 0 0,1 0 0 0 0,0-1-1 0 0,15-1-62 0 0,96 0 382 0 0,-82-5-200 0 0,-33 0-555 0 0,-13 4 249 0 0,-3-3-1539 0 0,2 2-2930 0 0,1 1-4469 0 0,0 0-3193 0 0</inkml:trace>
  <inkml:trace contextRef="#ctx0" brushRef="#br0" timeOffset="2470.495">1122 420 1872 0 0,'0'0'2488'0'0,"0"0"-475"0"0,0 0-190 0 0,0 0-37 0 0,0 0-152 0 0,0 0-221 0 0,0 0-160 0 0,0 0-186 0 0,0 0-174 0 0,0 0-129 0 0,0 0-149 0 0,0 0-96 0 0,0 0-50 0 0,0 0-17 0 0,-2 20 3911 0 0,-96 130-1696 0 0,5-22-2220 0 0,89-120-412 0 0,0 0 1 0 0,0 1 0 0 0,1-1 0 0 0,0 1-1 0 0,0 0 1 0 0,1 0 0 0 0,0 0 0 0 0,0 0 0 0 0,1 0-1 0 0,1 1 1 0 0,0 3-36 0 0,32 21 331 0 0,53-22 334 0 0,39-15 167 0 0,-105-4-2429 0 0,-19 7 1042 0 0,-2-5-901 0 0,-2-2-6236 0 0,2 4 2192 0 0,0 2-5915 0 0</inkml:trace>
  <inkml:trace contextRef="#ctx0" brushRef="#br0" timeOffset="2774.447">750 648 5401 0 0,'0'0'1907'0'0,"0"0"-369"0"0,0 0-24 0 0,0 0 261 0 0,0 0 230 0 0,0 0-8 0 0,0 0-286 0 0,0 0-303 0 0,0 0-225 0 0,0 0-169 0 0,0 0-118 0 0,0 0-129 0 0,34 0-103 0 0,106 0-73 0 0,193 0 1750 0 0,-333 0-2659 0 0,0 0-229 0 0,0-3-1534 0 0,0 2-4036 0 0,0 1-5707 0 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49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0 455 0 0 0,'0'0'1050'0'0,"0"0"485"0"0,0 0 408 0 0,0 0 241 0 0,0 0-46 0 0,0 0-302 0 0,0 0-387 0 0,0 0-348 0 0,0 0-230 0 0,0 0-113 0 0,0 0-65 0 0,0 0-28 0 0,6 8 3643 0 0,1-14 237 0 0,8-13-3789 0 0,-7 9-386 0 0,202-210 1314 0 0,-185 195-1498 0 0,-2-1 0 0 0,0-1 0 0 0,-2-1 0 0 0,-1-1-1 0 0,5-13-185 0 0,-7 12 206 0 0,-18 30-150 0 0,1 4 179 0 0,1 11-260 0 0,-1-4 54 0 0,52 106 173 0 0,-44-87-148 0 0,49 105 183 0 0,-57-134-260 0 0,0 1 0 0 0,0-1-1 0 0,-1 0 1 0 0,1 0 0 0 0,0 1-1 0 0,1-1 1 0 0,-1 0 0 0 0,0 0 0 0 0,0 0-1 0 0,0 0 1 0 0,1 0 0 0 0,-1 0 0 0 0,1 0-1 0 0,-1-1 1 0 0,0 1 0 0 0,1 0 0 0 0,-1-1-1 0 0,1 1 1 0 0,0-1 0 0 0,-1 0-1 0 0,1 1 1 0 0,-1-1 0 0 0,1 0 0 0 0,0 0-1 0 0,-1 0 1 0 0,1 0 0 0 0,-1 0 0 0 0,1 0-1 0 0,0-1 1 0 0,-1 1 0 0 0,1 0 0 0 0,-1-1-1 0 0,1 1 1 0 0,-1-1 0 0 0,1 0-1 0 0,0 0 25 0 0,8-14-2705 0 0,-6 4-4832 0 0,-3 6-4987 0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1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68 158 16275 0 0,'0'0'693'0'0,"0"0"-309"0"0,0 0 84 0 0,0 0 295 0 0,0 0 238 0 0,0 0 57 0 0,0 0-169 0 0,0 0-230 0 0,0 0-177 0 0,0 0-93 0 0,0 0-58 0 0,0 0-66 0 0,0 0-34 0 0,-2 26-30 0 0,-9 79-27 0 0,1-21 464 0 0,-25-68-1098 0 0,31-22-1497 0 0,1-6-4104 0 0,2 9 1515 0 0,0 1-6603 0 0</inkml:trace>
  <inkml:trace contextRef="#ctx0" brushRef="#br0" timeOffset="790.496">313 386 4417 0 0,'0'0'2399'0'0,"0"0"-222"0"0,0 0-61 0 0,0 0-145 0 0,0 0-205 0 0,0 0-239 0 0,0 0-291 0 0,0 0-208 0 0,0 0-107 0 0,0 0-87 0 0,0 0-71 0 0,0 0-67 0 0,0 0-100 0 0,19-26-118 0 0,60-80-95 0 0,-33 26 413 0 0,41-63-280 0 0,-83 159-1855 0 0,-6 24 1382 0 0,1-30-45 0 0,0 0 1 0 0,1 1-1 0 0,0-1 1 0 0,0 0-1 0 0,1 1 1 0 0,1-1-1 0 0,0 0 1 0 0,0 1-1 0 0,3 6 2 0 0,-4-12 36 0 0,1 1-1 0 0,0-1 1 0 0,0 0-1 0 0,1 0 1 0 0,-1 1-1 0 0,1-2 1 0 0,0 1-1 0 0,0 0 1 0 0,1-1-1 0 0,-1 1 0 0 0,1-1 1 0 0,0 0-1 0 0,0 0 1 0 0,1 0-1 0 0,-1-1 1 0 0,1 0-1 0 0,0 0 1 0 0,-1 0-1 0 0,1 0 1 0 0,1-1-1 0 0,-1 1 1 0 0,0-1-1 0 0,1-1 0 0 0,-1 1 1 0 0,1-1-1 0 0,-1 0 1 0 0,1 0-1 0 0,0-1 1 0 0,-1 1-1 0 0,1-1 1 0 0,0 0-1 0 0,3-1-35 0 0,1-3 195 0 0,0-1 0 0 0,0 0 0 0 0,-1 0 0 0 0,0-1 0 0 0,0 0 0 0 0,0 0 0 0 0,0-1 0 0 0,-1 0 0 0 0,0-1 0 0 0,3-5-195 0 0,-2 6 45 0 0,-1-1 0 0 0,0-1 0 0 0,-1 1 0 0 0,0-1 0 0 0,0-1 0 0 0,-1 1-1 0 0,0-1 1 0 0,-1 0 0 0 0,0 0 0 0 0,-1-1 0 0 0,0 0 0 0 0,0 1 0 0 0,-1-1 0 0 0,-1 0 0 0 0,0-1 0 0 0,0 1 0 0 0,-1 0 0 0 0,0-1 0 0 0,-2-10-46 0 0,-7 12-3261 0 0,0 8-5673 0 0,4 2-3419 0 0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39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29 9418 0 0,'0'0'2370'0'0,"0"0"-208"0"0,0 0-157 0 0,0 0-148 0 0,0 0-221 0 0,0 0-376 0 0,0 0-402 0 0,0 0-285 0 0,0 0-153 0 0,0 0-51 0 0,0 0-40 0 0,0 0-61 0 0,0 0-47 0 0,-5 4-18 0 0,-36 37 725 0 0,64-78 995 0 0,-13 20-1540 0 0,-24 18 275 0 0,10 1-871 0 0,-23 16-10 0 0,23 1-3297 0 0,13-15-6914 0 0,-4-1-1705 0 0</inkml:trace>
  <inkml:trace contextRef="#ctx0" brushRef="#br0" timeOffset="395.663">335 6 7258 0 0,'0'0'3395'0'0,"0"0"-920"0"0,0 0-256 0 0,0 0-116 0 0,0 0-264 0 0,0 0-317 0 0,0 0-368 0 0,0 0-321 0 0,0 0-195 0 0,0 0-112 0 0,0 0-63 0 0,0 0-39 0 0,0 0-68 0 0,-2-1-92 0 0,0 1-246 0 0,0 0 0 0 0,-1 0 0 0 0,1 0 0 0 0,0 0-1 0 0,-1 1 1 0 0,1-1 0 0 0,0 1 0 0 0,0-1 0 0 0,0 1-1 0 0,-1 0 1 0 0,1 0 0 0 0,0 0 0 0 0,0 0 0 0 0,0 0-1 0 0,0 1 1 0 0,1-1 0 0 0,-1 0 0 0 0,0 1 0 0 0,0-1-1 0 0,1 1 1 0 0,-1 0 0 0 0,1 0 0 0 0,-1 0-18 0 0,2-1-24 0 0,0-1 5 0 0,0 0 22 0 0,0 0-12 0 0,0 0 23 0 0,0 0-2 0 0,0 0-24 0 0,0 0-12 0 0,0 0-8 0 0,21-16 302 0 0,-18 12-935 0 0,7-4 1997 0 0,-7 7-3768 0 0,-1 2-3550 0 0,2 0-5796 0 0</inkml:trace>
  <inkml:trace contextRef="#ctx0" brushRef="#br0" timeOffset="11074.814">289 60 0 0 0,'0'0'131'0'0,"0"0"403"0"0,0 0 151 0 0,0 0 73 0 0,0 0 71 0 0,0 0 41 0 0,0 0-12 0 0,0 0-69 0 0,0 0-40 0 0,0-7-67 0 0,0-25 1399 0 0,-2 37 5499 0 0,-3 3-5547 0 0,-7 14-2280 0 0,12-22 318 0 0,0-1-1 0 0,1 1 1 0 0,-1 0 0 0 0,0-1 0 0 0,0 1 0 0 0,1-1-1 0 0,-1 1 1 0 0,0-1 0 0 0,1 1 0 0 0,-1 0-1 0 0,0-1 1 0 0,1 1 0 0 0,-1 0 0 0 0,1-1 0 0 0,-1 1-1 0 0,0 0 1 0 0,1 0 0 0 0,-1-1 0 0 0,1 1-1 0 0,-1 0 1 0 0,1 0 0 0 0,-1 0 0 0 0,1-1 0 0 0,-1 1-1 0 0,1 0 1 0 0,-1 0 0 0 0,1 0 0 0 0,-1 0-1 0 0,1 0 1 0 0,-1 0 0 0 0,1 0 0 0 0,-1 0-1 0 0,1 0 1 0 0,-1 1 0 0 0,1-1 0 0 0,-1 0 0 0 0,1 0-1 0 0,-1 0 1 0 0,1 1 0 0 0,-1-1 0 0 0,1 0-1 0 0,-1 0 1 0 0,1 1 0 0 0,-1-1 0 0 0,0 0 0 0 0,1 1-1 0 0,-1-1 1 0 0,0 0 0 0 0,1 1 0 0 0,-1-1-1 0 0,0 1 1 0 0,1-1 0 0 0,-1 1 0 0 0,0-1 0 0 0,0 0-1 0 0,0 1 1 0 0,1-1 0 0 0,-1 1 0 0 0,0-1-1 0 0,0 1 1 0 0,0-1 0 0 0,0 1 0 0 0,0 0-71 0 0,7-6-257 0 0,21-32 1335 0 0,-28 36-969 0 0,0 1 19 0 0,0 0-7 0 0,0 0 17 0 0,0 0-6 0 0,-22 9-99 0 0,10 1-60 0 0,-16 36 33 0 0,28-45 7 0 0,0-1-9 0 0,0 0 30 0 0,0 0 7 0 0,0 0-9 0 0,0 0 39 0 0,0 0 17 0 0,0 0 16 0 0,0 0 44 0 0,0 0 22 0 0,0 0-27 0 0,0 0-14 0 0,0 0-10 0 0,0 0-39 0 0,0 0-16 0 0,1-3 134 0 0,0 2-7963 0 0,-1 1-3631 0 0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53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1 355 1984 0 0,'0'0'1427'0'0,"0"0"50"0"0,0 0 162 0 0,0 0 30 0 0,0 0-170 0 0,0 0-322 0 0,0 0-342 0 0,0 0-269 0 0,0 0-112 0 0,0 0 2 0 0,0 0 25 0 0,6 4 3327 0 0,168-6 1244 0 0,87-15-3192 0 0,-159 4-1417 0 0,258-17 449 0 0,-360 30-886 0 0,0 0 8 0 0,0 0 23 0 0,0 0 18 0 0,0 0 6 0 0,0 0 2 0 0,0 0 18 0 0,0 0-5 0 0,0 0-17 0 0,0 0 5 0 0,0 0-36 0 0,0 0-8 0 0,0 0-9 0 0,0 0-6 0 0,0 0-4 0 0,0 0 14 0 0,0 0-28 0 0,0 0 17 0 0,0 0-14 0 0,0 0-19 0 0,0 0 14 0 0,0 0 1 0 0,0 0-13 0 0,-22 0-965 0 0,-7 0-1122 0 0,8 0-6380 0 0,12 0-2876 0 0</inkml:trace>
  <inkml:trace contextRef="#ctx0" brushRef="#br0" timeOffset="802.92">565 0 6585 0 0,'0'0'1907'0'0,"0"0"-174"0"0,0 0-33 0 0,0 0-50 0 0,0 0-43 0 0,0 0-112 0 0,0 0-278 0 0,0 0-276 0 0,0 0-240 0 0,0 0-170 0 0,0 0-98 0 0,0 0-19 0 0,0 0-14 0 0,-3 1-17 0 0,3-1-332 0 0,-1 0 0 0 0,0 0 0 0 0,1 1 0 0 0,-1-1 0 0 0,0 0 1 0 0,1 1-1 0 0,-1-1 0 0 0,0 0 0 0 0,1 1 0 0 0,-1-1 0 0 0,1 1 1 0 0,-1-1-1 0 0,0 1 0 0 0,1-1 0 0 0,-1 1 0 0 0,1-1 0 0 0,0 1 1 0 0,-1-1-1 0 0,1 1 0 0 0,-1 0 0 0 0,1-1 0 0 0,0 1 0 0 0,-1 0 1 0 0,1-1-1 0 0,0 1 0 0 0,0 0 0 0 0,0 0 0 0 0,0-1 0 0 0,0 1 1 0 0,-1 0-1 0 0,1-1 0 0 0,0 1 0 0 0,1 0 0 0 0,-1 0 0 0 0,0-1 1 0 0,0 1-1 0 0,0 0 0 0 0,0 0 0 0 0,0-1 0 0 0,1 1 0 0 0,-1 0 1 0 0,0-1-1 0 0,1 1 0 0 0,-1 0 0 0 0,0-1 0 0 0,1 1 0 0 0,-1-1 1 0 0,1 1-1 0 0,-1-1 0 0 0,1 1 0 0 0,-1-1 0 0 0,1 1-51 0 0,6 20 318 0 0,-2-1 0 0 0,-1 1-1 0 0,0 0 1 0 0,-1 1 0 0 0,-2-1-1 0 0,0 0 1 0 0,-1 1 0 0 0,-3 15-318 0 0,3-19 105 0 0,-50 319 598 0 0,57-251-624 0 0,-6-84-65 0 0,-1 0 0 0 0,0 0 0 0 0,1 0-1 0 0,-1 0 1 0 0,0 0 0 0 0,0 0 0 0 0,0 0 0 0 0,0 0 0 0 0,-1 0 0 0 0,1 0 0 0 0,-1 0 0 0 0,1 0-1 0 0,-1-1 1 0 0,1 1 0 0 0,-1 0 0 0 0,0 0 0 0 0,0 0 0 0 0,0-1 0 0 0,0 1 0 0 0,0 0-1 0 0,-1-1 1 0 0,1 1 0 0 0,0-1 0 0 0,-1 1 0 0 0,1-1 0 0 0,-1 0 0 0 0,1 1 0 0 0,-1-1 0 0 0,0 0-14 0 0,-15 21-50 0 0,-4 19 50 0 0,21-40-20 0 0,0-1 8 0 0,0 0 0 0 0,0 0 27 0 0,0 0-26 0 0,0 0-22 0 0,0 0-11 0 0,0 0 27 0 0,0 0 2 0 0,0 0 6 0 0,0 0 23 0 0,0 0-16 0 0,0-23-1793 0 0,2-4-1901 0 0,-1 16-2965 0 0,0 7-5035 0 0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3:06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0 1088 0 0,'0'0'2159'0'0,"0"0"-281"0"0,0 0-124 0 0,0 0 50 0 0,0 0-86 0 0,0 0-240 0 0,0 0-200 0 0,0 0-211 0 0,0 0-209 0 0,0 0-189 0 0,0 0-118 0 0,-3 1-45 0 0,-6 2 1588 0 0,24-2 2919 0 0,5 0-2250 0 0,-9 0-3922 0 0,92 0 1950 0 0,-100-1-775 0 0,-1 0 1 0 0,0 0-1 0 0,0 1 1 0 0,1-1-1 0 0,-1 1 1 0 0,0-1-1 0 0,0 1 1 0 0,0 0-1 0 0,1-1 1 0 0,-1 1-1 0 0,0 1 1 0 0,0-1-1 0 0,0 0 1 0 0,-1 0-1 0 0,1 1 1 0 0,0-1 0 0 0,0 1-1 0 0,-1-1 1 0 0,1 1-1 0 0,-1 0 1 0 0,1 0-1 0 0,-1 0 1 0 0,0-1-1 0 0,0 1 1 0 0,0 0-1 0 0,0 1 1 0 0,0-1-1 0 0,0 0 1 0 0,0 0-1 0 0,-1 0 1 0 0,1 0-1 0 0,-1 1 1 0 0,0-1-1 0 0,1 0 1 0 0,-1 1 0 0 0,0-1-1 0 0,-1 0 1 0 0,1 0-1 0 0,0 1 1 0 0,0-1-1 0 0,-1 0 1 0 0,0 0-1 0 0,1 1 1 0 0,-1-1-1 0 0,0 0 1 0 0,0 0-17 0 0,-2 6 43 0 0,0-1 0 0 0,-1 1 1 0 0,0-1-1 0 0,0 0 0 0 0,-1-1 1 0 0,0 1-1 0 0,0-1 0 0 0,0 0 1 0 0,-1 0-1 0 0,0 0 0 0 0,0-1 1 0 0,-3 2-44 0 0,-11 11 59 0 0,-23 22 22 0 0,42-39-73 0 0,1 1 0 0 0,0 0 0 0 0,0 0 0 0 0,0 0 0 0 0,0 0 0 0 0,0 0 0 0 0,1 0-1 0 0,-1 0 1 0 0,0 0 0 0 0,1-1 0 0 0,-1 1 0 0 0,1 0 0 0 0,0 0 0 0 0,0 0 0 0 0,0-1 0 0 0,0 1 0 0 0,0 0 0 0 0,0-1 0 0 0,0 1 0 0 0,0-1 0 0 0,1 1 0 0 0,-1-1 0 0 0,0 0 0 0 0,1 0 0 0 0,-1 1-1 0 0,1-1 1 0 0,0 0 0 0 0,-1 0 0 0 0,1-1 0 0 0,0 1 0 0 0,0 0 0 0 0,-1 0 0 0 0,1-1 0 0 0,0 1 0 0 0,0-1 0 0 0,0 0 0 0 0,0 1 0 0 0,0-1 0 0 0,0 0 0 0 0,-1 0 0 0 0,1 0 0 0 0,0-1-1 0 0,0 1 1 0 0,0 0 0 0 0,0-1 0 0 0,1 1-8 0 0,114-12 1003 0 0,-80 8-712 0 0,-37 4-242 0 0,0 0-29 0 0,0 0-17 0 0,0 0 16 0 0,0 0-18 0 0,0 0 8 0 0,0 0 11 0 0,0 0-28 0 0,0 0-8 0 0,0 0 0 0 0,0 0-1 0 0,0 0-3 0 0,0 0 1 0 0,0 0-37 0 0,0 0-40 0 0,0 0-18 0 0,0 0-58 0 0,0-9-3576 0 0,0 3-4635 0 0,2 6-3941 0 0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2:57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1821 31 5393 0 0,'0'0'2591'0'0,"0"0"-421"0"0,0 0-112 0 0,0 0-55 0 0,0 0-143 0 0,0 0-183 0 0,0 0-305 0 0,0 0-254 0 0,0 0-215 0 0,0 0-201 0 0,0 0-126 0 0,0 0-54 0 0,0 0-61 0 0,-3 0-39 0 0,-44 15 1061 0 0,55-22 983 0 0,36-31-2190 0 0,-124 80 680 0 0,80-35-901 0 0,30-12 41 0 0,-15 3-63 0 0,-14 2-17 0 0,-1 0 12 0 0,0 0-8 0 0,0 0-28 0 0,0 0-16 0 0,-24 19-572 0 0,27-12-1950 0 0,0-3-2539 0 0,-1-4-6951 0 0</inkml:trace>
  <inkml:trace contextRef="#ctx0" brushRef="#br0" timeOffset="-2102.876">336 748 1648 0 0,'0'0'2709'0'0,"0"0"-1279"0"0,0 0-637 0 0,0 0-115 0 0,0 0 239 0 0,0 0 377 0 0,0 0 286 0 0,0 0 66 0 0,0 0-205 0 0,0 0-247 0 0,0 0-195 0 0,0 0-119 0 0,13 15-77 0 0,40 49-82 0 0,-50-61-626 0 0,0 1 0 0 0,1-1 0 0 0,-1 0 0 0 0,1 1-1 0 0,-1-2 1 0 0,1 1 0 0 0,0 0 0 0 0,0-1 0 0 0,0 0 0 0 0,1 0-1 0 0,-1 0 1 0 0,0 0 0 0 0,1-1 0 0 0,-1 1 0 0 0,4-1-95 0 0,12 5 339 0 0,11 3 195 0 0,1-2 0 0 0,0-1 0 0 0,1-1 0 0 0,-1-2 0 0 0,1-1 0 0 0,-1-2 0 0 0,32-3-534 0 0,-51 2 91 0 0,0-2 0 0 0,0 0 0 0 0,0 0 0 0 0,0-1 1 0 0,-1 0-1 0 0,1-1 0 0 0,-1-1 0 0 0,-1 0 0 0 0,1-1 0 0 0,-1 0 0 0 0,0 0 0 0 0,0-1 0 0 0,-1-1 0 0 0,0 0 0 0 0,-1 0 0 0 0,0-1 1 0 0,0 0-1 0 0,-1 0 0 0 0,0-1 0 0 0,-1 0 0 0 0,-1-1 0 0 0,1 1 0 0 0,-2-1 0 0 0,0-1 0 0 0,0 1 0 0 0,-1-1 0 0 0,0 0 0 0 0,-2 0 0 0 0,1 0 1 0 0,-1 0-1 0 0,-1 0 0 0 0,-1 0 0 0 0,1 0 0 0 0,-3-11-91 0 0,1 17-9 0 0,0-1 0 0 0,-1 1-1 0 0,0 0 1 0 0,-1 0 0 0 0,1 0 0 0 0,-1 0 0 0 0,-1 1 0 0 0,1-1 0 0 0,-1 1 0 0 0,0 0 0 0 0,-1 0-1 0 0,1 0 1 0 0,-1 0 0 0 0,0 1 0 0 0,-1 0 0 0 0,1 0 0 0 0,-1 0 0 0 0,0 1 0 0 0,0 0-1 0 0,0 0 1 0 0,-1 0 0 0 0,0 1 0 0 0,1 0 0 0 0,-3 0 9 0 0,-2-2-28 0 0,0 1 1 0 0,-1 0-1 0 0,0 1 0 0 0,0 0 0 0 0,0 1 1 0 0,0 0-1 0 0,0 1 0 0 0,0 1 1 0 0,0 0-1 0 0,0 0 0 0 0,-1 1 0 0 0,1 1 1 0 0,0 0-1 0 0,-7 2 28 0 0,3 3-1 0 0,0 1 0 0 0,0 0 0 0 0,0 1-1 0 0,1 1 1 0 0,1 0 0 0 0,0 1 0 0 0,0 1 0 0 0,1 0-1 0 0,0 1 1 0 0,2 0 0 0 0,-1 1 0 0 0,1 0 0 0 0,1 1 0 0 0,1 0-1 0 0,0 1 1 0 0,1 0 0 0 0,0 0 0 0 0,2 0 0 0 0,0 1 0 0 0,0 0-1 0 0,2 1 1 0 0,0-1 0 0 0,1 1 0 0 0,1 0 0 0 0,0 16 1 0 0,-34 319 400 0 0,29-292-288 0 0,-3 0 1 0 0,-3-1-1 0 0,-2-1 0 0 0,-7 13-112 0 0,15-58 17 0 0,-1 1-1 0 0,-1-1 1 0 0,0-1-1 0 0,-1 1 0 0 0,0-2 1 0 0,-1 1-1 0 0,0-1 1 0 0,-1-1-1 0 0,0 0 1 0 0,-1-1-1 0 0,0 0 1 0 0,-1-1-1 0 0,0-1 1 0 0,-1 0-1 0 0,1-1 0 0 0,-1 0 1 0 0,-1-1-1 0 0,-3 0-16 0 0,-113 13-160 0 0,130-19 108 0 0,1-1-1 0 0,-1 1 0 0 0,1-1 1 0 0,0 0-1 0 0,-1 0 0 0 0,1 1 1 0 0,0-1-1 0 0,0 0 1 0 0,0 0-1 0 0,0 0 0 0 0,0 0 1 0 0,0-1-1 0 0,0 1 0 0 0,0 0 1 0 0,0 0-1 0 0,0-1 1 0 0,0 1-1 0 0,1 0 0 0 0,-1-1 1 0 0,1 1-1 0 0,-1 0 0 0 0,1-1 1 0 0,0 1-1 0 0,-1-1 1 0 0,1 1-1 0 0,0-1 0 0 0,0 1 1 0 0,0-1-1 0 0,0 1 0 0 0,0-1 1 0 0,0 1-1 0 0,0-1 1 0 0,1 1-1 0 0,-1-1 0 0 0,0 1 1 0 0,1-1-1 0 0,0 1 0 0 0,-1 0 1 0 0,1-1-1 0 0,0 1 1 0 0,-1 0-1 0 0,1-1 0 0 0,0 1 1 0 0,0 0-1 0 0,0 0 0 0 0,0 0 1 0 0,0 0-1 0 0,0 0 1 0 0,1 0-1 0 0,-1 0 0 0 0,0 0 1 0 0,0 0 52 0 0,13-13-823 0 0,22-24-4698 0 0,-24 26-2788 0 0</inkml:trace>
  <inkml:trace contextRef="#ctx0" brushRef="#br0" timeOffset="-1283.924">1602 517 640 0 0,'0'0'3425'0'0,"0"0"-1590"0"0,0 0-455 0 0,0 0 94 0 0,0 0 133 0 0,0 0 63 0 0,0 0-101 0 0,0 0-208 0 0,0 0-269 0 0,0 0-203 0 0,0 0-169 0 0,0 0-119 0 0,0 0-57 0 0,-21 7-64 0 0,-64 23-39 0 0,82-29-391 0 0,-1 0-1 0 0,0 0 0 0 0,1 1 0 0 0,-1-1 1 0 0,1 1-1 0 0,0 0 0 0 0,-1 0 1 0 0,1 0-1 0 0,0 1 0 0 0,0-1 1 0 0,1 1-1 0 0,-1-1 0 0 0,0 1 1 0 0,1 0-1 0 0,-1 0 0 0 0,1 0 1 0 0,0 0-1 0 0,-1 2-49 0 0,-6 10 199 0 0,-5 5-48 0 0,0 1-1 0 0,2 0 0 0 0,0 1 1 0 0,1 0-1 0 0,1 1 0 0 0,2 0 1 0 0,0 0-1 0 0,1 1 1 0 0,2 0-1 0 0,0 0 0 0 0,2 1 1 0 0,0-1-1 0 0,2 3-150 0 0,2-19 47 0 0,0 0-1 0 0,0 0 0 0 0,1 0 1 0 0,1 0-1 0 0,-1 0 0 0 0,1-1 1 0 0,1 1-1 0 0,-1-1 1 0 0,1 0-1 0 0,0 0 0 0 0,1 0 1 0 0,0 0-1 0 0,0-1 0 0 0,0 0 1 0 0,1 0-1 0 0,0 0 1 0 0,0-1-1 0 0,1 0 0 0 0,-1 0 1 0 0,1 0-1 0 0,0-1 0 0 0,0 0 1 0 0,1-1-1 0 0,-1 1 0 0 0,1-1 1 0 0,0-1-1 0 0,-1 1 1 0 0,1-2-1 0 0,0 1 0 0 0,0-1 1 0 0,1 0-1 0 0,-1 0 0 0 0,0-1 1 0 0,0 0-1 0 0,7-2-46 0 0,5 3 175 0 0,1-1-1 0 0,-1-1 0 0 0,1 0 1 0 0,0-2-1 0 0,-1-1 0 0 0,0 0 1 0 0,0-1-1 0 0,0-2 0 0 0,-1 0 1 0 0,0-1-1 0 0,0 0 0 0 0,-1-2 1 0 0,0 0-1 0 0,-1-1 0 0 0,0-1 1 0 0,0-1-1 0 0,-1 0 1 0 0,-1-1-1 0 0,0-1-174 0 0,18-22 212 0 0,-2-1-1 0 0,-1-2 1 0 0,-3 0 0 0 0,23-44-212 0 0,-46 76-6 0 0,1 0 0 0 0,-1-1 0 0 0,0 1 1 0 0,0-1-1 0 0,-1 0 0 0 0,-1 0 0 0 0,1 0 0 0 0,-1-1 1 0 0,-1 1-1 0 0,0 0 0 0 0,0-1 0 0 0,-1 1 0 0 0,0-1 1 0 0,-1 1-1 0 0,0-1 0 0 0,0 1 0 0 0,-1-1 0 0 0,0 1 1 0 0,-1 0-1 0 0,0 0 0 0 0,0 0 0 0 0,-1 0 1 0 0,0 1-1 0 0,0-1 0 0 0,-1 1 0 0 0,-1 0 0 0 0,1 1 1 0 0,-1-1-1 0 0,0 1 0 0 0,-1 0 0 0 0,0 1 0 0 0,-2-2 6 0 0,-5-1-66 0 0,0 1 0 0 0,-1 1 0 0 0,0 0 0 0 0,0 1-1 0 0,0 0 1 0 0,-1 1 0 0 0,0 1 0 0 0,0 1 0 0 0,0 0-1 0 0,0 1 1 0 0,-1 1 0 0 0,1 1 0 0 0,-1 0 0 0 0,1 1-1 0 0,0 0 1 0 0,-5 2 66 0 0,-19 4-425 0 0,0 2 0 0 0,1 2 0 0 0,1 1 1 0 0,-1 2-1 0 0,2 1 0 0 0,-2 3 425 0 0,-43 27-2218 0 0,30-10-4217 0 0,29-18-5046 0 0</inkml:trace>
  <inkml:trace contextRef="#ctx0" brushRef="#br0" timeOffset="-918.205">1367 898 4001 0 0,'0'0'1762'0'0,"0"0"-233"0"0,0 0 18 0 0,0 0 34 0 0,0 0-40 0 0,0 0-104 0 0,0 0-151 0 0,0 0-103 0 0,0 0-96 0 0,0 0-108 0 0,0 0-136 0 0,0 0-150 0 0,0 0-107 0 0,1-17-106 0 0,7-52-51 0 0,-8 66-382 0 0,1-1 0 0 0,0 1 0 0 0,-1 0 0 0 0,1 0 0 0 0,0-1 0 0 0,1 1 0 0 0,-1 0 0 0 0,0 0 0 0 0,1 0 0 0 0,0 1-1 0 0,0-1 1 0 0,-1 0 0 0 0,2 0 0 0 0,-1 1 0 0 0,0 0 0 0 0,0-1 0 0 0,1 1 0 0 0,0 0 0 0 0,-1 0 0 0 0,1 0-1 0 0,0 0 1 0 0,1 0-47 0 0,11-8 198 0 0,1-1-9 0 0,1 1 0 0 0,0 1 0 0 0,1 0 0 0 0,0 1 0 0 0,1 1 0 0 0,-1 1 0 0 0,1 1 0 0 0,14-3-189 0 0,-18 5 124 0 0,-8 0-58 0 0,-1 1-1 0 0,0 1 1 0 0,1-1-1 0 0,-1 1 1 0 0,1 1-1 0 0,0-1 1 0 0,-1 1-1 0 0,1 0 1 0 0,-1 0-1 0 0,1 1 1 0 0,0 0-1 0 0,-1 0 1 0 0,1 1-1 0 0,-1-1 1 0 0,0 2-1 0 0,1-1 0 0 0,-1 1 1 0 0,0-1-1 0 0,0 2 1 0 0,-1-1-1 0 0,3 2-65 0 0,0 3 103 0 0,0-1-1 0 0,1 0 1 0 0,0 0-1 0 0,0-1 1 0 0,0 0-1 0 0,1 0 1 0 0,0-1-1 0 0,0-1 1 0 0,0 0-1 0 0,1 0 1 0 0,0-1-1 0 0,-1 0 1 0 0,9 0-103 0 0,152 9 1629 0 0,-171-12-1603 0 0,0 0 11 0 0,0 0-1 0 0,0 0-15 0 0,0 0-6 0 0,0 0-30 0 0,0 0-5 0 0,0 0-20 0 0,0 0-53 0 0,-18 0-3454 0 0,11 0-4516 0 0,2 0-3772 0 0</inkml:trace>
  <inkml:trace contextRef="#ctx0" brushRef="#br0" timeOffset="9721.123">2199 85 0 0 0,'0'0'737'0'0,"0"0"650"0"0,0 0 315 0 0,0 0 103 0 0,0 0 12 0 0,0 0 5 0 0,0 0-96 0 0,0 0-133 0 0,0 0-150 0 0,0 0-222 0 0,0 0-187 0 0,-3 0-124 0 0,-5-1 2045 0 0,26 0 2274 0 0,6-1-4791 0 0,56-22 378 0 0,-28 17-592 0 0,-11 3-68 0 0,-41 4-148 0 0,0 0 5 0 0,0 12 74 0 0,-39 52 535 0 0,7-24-526 0 0,-6 29 65 0 0,30-27-57 0 0,9-38-77 0 0,1 0 1 0 0,0-1-1 0 0,0 1 0 0 0,0-1 1 0 0,0 1-1 0 0,0-1 1 0 0,1 0-1 0 0,0 0 0 0 0,-1 0 1 0 0,1 0-1 0 0,0-1 0 0 0,1 1 1 0 0,-1-1-1 0 0,0 1 1 0 0,1-1-1 0 0,-1 0 0 0 0,1-1 1 0 0,0 1-1 0 0,-1-1 0 0 0,1 1 1 0 0,3 0-28 0 0,127 1 1017 0 0,-125-10-6383 0 0,-5 7-654 0 0,0 0-6347 0 0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3:13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1 444 2393 0 0,'0'0'1768'0'0,"0"0"111"0"0,0 0 93 0 0,0 0 38 0 0,0 0-111 0 0,0 0-209 0 0,0 0-164 0 0,0 0-166 0 0,0 0-191 0 0,0 0-156 0 0,0 0-128 0 0,0 0-90 0 0,0 0-49 0 0,0 0-68 0 0,13-15 1497 0 0,22-21-1142 0 0,15-11-417 0 0,-2-3 0 0 0,-3-2-1 0 0,-2-2 1 0 0,0-5-616 0 0,-40 55 28 0 0,4-7 51 0 0,1-1 0 0 0,-1 1 0 0 0,-1-2 0 0 0,0 1 0 0 0,-1 0 0 0 0,0-1 0 0 0,-1 0 0 0 0,3-12-79 0 0,-7 25 15 0 0,0 1 0 0 0,0-1 1 0 0,0 1-1 0 0,1-1 0 0 0,-1 1 0 0 0,0-1 1 0 0,0 1-1 0 0,1-1 0 0 0,-1 1 0 0 0,0-1 0 0 0,1 0 1 0 0,-1 1-1 0 0,0-1 0 0 0,1 1 0 0 0,-1-1 0 0 0,1 0 1 0 0,-1 0-1 0 0,1 1 0 0 0,-1-1 0 0 0,0 0 1 0 0,1 0-1 0 0,-1 1 0 0 0,1-1 0 0 0,-1 0 0 0 0,1 0 1 0 0,-1 0-1 0 0,1 0 0 0 0,0 0 0 0 0,-1 0 0 0 0,1 0 1 0 0,-1 0-1 0 0,1 0 0 0 0,-1 0 0 0 0,1 0 1 0 0,-1 0-1 0 0,1 0 0 0 0,-1 0 0 0 0,1 0 0 0 0,-1-1 1 0 0,1 1-1 0 0,-1 0 0 0 0,1 0 0 0 0,-1-1 0 0 0,0 1 1 0 0,1 0-1 0 0,-1-1 0 0 0,1 1 0 0 0,-1 0 1 0 0,0-1-1 0 0,1 1 0 0 0,-1 0 0 0 0,0-1 0 0 0,1 1 1 0 0,-1-1-1 0 0,0 1 0 0 0,0-1 0 0 0,1 1 0 0 0,-1-1 1 0 0,0 1-1 0 0,0-1 0 0 0,0 1 0 0 0,0-1 1 0 0,0 1-1 0 0,1-1 0 0 0,-1 1 0 0 0,0-1 0 0 0,0 1 1 0 0,-1-1-16 0 0,18 13-43 0 0,0 2 149 0 0,1 1-1 0 0,-2 1 1 0 0,0 0-1 0 0,-1 1 1 0 0,-1 0-1 0 0,0 1 1 0 0,-1 1 0 0 0,-1 0-1 0 0,8 19-105 0 0,-16-30 24 0 0,63 126 519 0 0,-65-126-657 0 0,0-3-53 0 0,0-3-4381 0 0,1-1-3986 0 0,1 2-4197 0 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3:10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15 368 0 0 0,'0'0'1335'0'0,"0"0"119"0"0,0 0 157 0 0,0 0 125 0 0,0 0 20 0 0,0 0-170 0 0,0 0-326 0 0,0 0-325 0 0,0 0-257 0 0,0 0-205 0 0,0 0-117 0 0,1 0 1339 0 0,34 11 2491 0 0,27 4-936 0 0,-42-12-2927 0 0,-1 0 0 0 0,0-2 0 0 0,1 0-1 0 0,-1-1 1 0 0,0-2 0 0 0,1 1 0 0 0,6-3-323 0 0,115-46 1074 0 0,-130 45-991 0 0,0-1-1 0 0,0 1 0 0 0,-1-2 1 0 0,1 0-1 0 0,-1 0 0 0 0,-1 0 1 0 0,1-1-1 0 0,-2-1 0 0 0,1 0 1 0 0,-1 0-1 0 0,0 0 0 0 0,-1-1 0 0 0,0-1 1 0 0,2-4-83 0 0,-4 5 43 0 0,-1 0 1 0 0,0-1-1 0 0,-1 1 1 0 0,0-1-1 0 0,0 0 1 0 0,-1 0-1 0 0,-1 0 1 0 0,0 0-1 0 0,0 0 0 0 0,-2-5-43 0 0,0 11 2 0 0,0 0 0 0 0,-1-1-1 0 0,0 1 1 0 0,0 1 0 0 0,0-1-1 0 0,-1 0 1 0 0,0 0-1 0 0,0 1 1 0 0,0-1 0 0 0,0 1-1 0 0,-1 0 1 0 0,0 0 0 0 0,1 0-1 0 0,-1 1 1 0 0,-1 0-1 0 0,1-1 1 0 0,0 1 0 0 0,-1 0-1 0 0,0 1 1 0 0,0-1-1 0 0,0 1 1 0 0,0 0 0 0 0,0 1-1 0 0,0-1 1 0 0,0 1 0 0 0,0 0-1 0 0,-1 0 1 0 0,1 0-1 0 0,0 1 1 0 0,-1 0 0 0 0,1 0-1 0 0,-1 0 1 0 0,0 1-2 0 0,-109 10-56 0 0,17 32 56 0 0,82-36 4 0 0,1 1-1 0 0,0 0 1 0 0,1 1 0 0 0,0 1 0 0 0,0 0-1 0 0,1 1 1 0 0,0 0 0 0 0,1 1 0 0 0,1 1-1 0 0,0 0 1 0 0,0 0 0 0 0,1 1 0 0 0,1 0-1 0 0,1 1 1 0 0,0 0 0 0 0,-2 7-4 0 0,4-9 36 0 0,2 1 0 0 0,-1-1 0 0 0,2 1 0 0 0,0 1 0 0 0,1-1 0 0 0,0 0 0 0 0,1 1 0 0 0,0-1 0 0 0,2 0 0 0 0,0 1 1 0 0,0-1-1 0 0,1 1 0 0 0,1-1 0 0 0,0 0 0 0 0,1 0 0 0 0,1-1 0 0 0,0 1 0 0 0,0-1 0 0 0,2 0 0 0 0,0 0 0 0 0,0-1 0 0 0,1 0 0 0 0,2 2-36 0 0,2-2 101 0 0,0 0-1 0 0,1-1 0 0 0,0 0 0 0 0,1-1 0 0 0,0-1 1 0 0,1 0-1 0 0,0-1 0 0 0,0 0 0 0 0,1-2 0 0 0,0 0 1 0 0,0 0-1 0 0,0-2 0 0 0,1 0 0 0 0,0 0 0 0 0,13 0-100 0 0,-22-3 47 0 0,9 3 37 0 0,1-1 0 0 0,0 0 0 0 0,-1-2 0 0 0,1 0 0 0 0,0-1 0 0 0,0 0 0 0 0,0-2 0 0 0,0 0 0 0 0,-1-1 0 0 0,9-3-84 0 0,-26-2-2875 0 0,-2 5-1018 0 0,-1 2-3410 0 0,3 1-5206 0 0</inkml:trace>
  <inkml:trace contextRef="#ctx0" brushRef="#br0" timeOffset="1214.118">878 549 4481 0 0,'0'0'3655'0'0,"0"0"-1421"0"0,0 0-619 0 0,0 0-46 0 0,0 0-17 0 0,0 0-113 0 0,0 0-247 0 0,0 0-326 0 0,0 0-292 0 0,0 0-205 0 0,0 0-119 0 0,0 0-52 0 0,0 0-17 0 0,2-4 484 0 0,-2 15-343 0 0,0 0 0 0 0,0 0 0 0 0,-1 1 0 0 0,-1-1 0 0 0,0 0 0 0 0,0-1 0 0 0,-1 1 0 0 0,-1 0 0 0 0,-4 9-322 0 0,-107 189 358 0 0,262-413 1065 0 0,-92 142-1393 0 0,9 3-24 0 0,-58 53 19 0 0,-6 5-18 0 0,0 1-14 0 0,0 0-10 0 0,0 0-5 0 0,0 0 21 0 0,0 0-27 0 0,0 0 4 0 0,7 23 27 0 0,9 26 226 0 0,-16-43-209 0 0,0 1 1 0 0,1 0 0 0 0,0-1-1 0 0,1 1 1 0 0,-1-1-1 0 0,1 0 1 0 0,1 1-1 0 0,-1-1 1 0 0,1 0 0 0 0,0 0-1 0 0,0-1 1 0 0,1 1-1 0 0,-1-1 1 0 0,1 1-1 0 0,1-1 1 0 0,-1 0 0 0 0,1-1-1 0 0,-1 1 1 0 0,1-1-1 0 0,1 0 1 0 0,-1 0-1 0 0,1 0 1 0 0,-1-1 0 0 0,1 0-1 0 0,0 0 1 0 0,0 0-1 0 0,1-1 1 0 0,-1 0-1 0 0,0 0 1 0 0,1-1 0 0 0,2 1-21 0 0,-2-2 92 0 0,-1-1 1 0 0,0 1 0 0 0,1-1 0 0 0,-1 0-1 0 0,0-1 1 0 0,0 0 0 0 0,1 0 0 0 0,-1 0-1 0 0,-1 0 1 0 0,1-1 0 0 0,0 0 0 0 0,-1-1-1 0 0,1 1 1 0 0,-1-1 0 0 0,0 0 0 0 0,0 0-1 0 0,0 0 1 0 0,-1-1 0 0 0,0 0 0 0 0,4-5-93 0 0,-3 5 38 0 0,-1 0 1 0 0,0 0-1 0 0,0-1 1 0 0,-1 1-1 0 0,0-1 1 0 0,1 0-1 0 0,-2 0 1 0 0,1 0-1 0 0,-1 0 1 0 0,0-1-1 0 0,0 1 1 0 0,-1-1-1 0 0,0 1 1 0 0,0-1-1 0 0,0 1 1 0 0,-1-3-39 0 0,-2 5-133 0 0,0 1 0 0 0,0-1-1 0 0,0 0 1 0 0,0 1 0 0 0,-1 0 0 0 0,0-1 0 0 0,0 1 0 0 0,1 0 0 0 0,-2 1 0 0 0,1-1-1 0 0,0 0 1 0 0,0 1 0 0 0,-1 0 0 0 0,0 0 0 0 0,1 0 0 0 0,-1 0 0 0 0,0 0 0 0 0,0 1-1 0 0,0 0 1 0 0,-2-1 133 0 0,-5-3-2810 0 0,4 3-2953 0 0,1-1-6325 0 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4:28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457 148 15075 0 0,'0'0'222'0'0,"0"0"-137"0"0,0 0-146 0 0,-34 23 9 0 0,-106 74 225 0 0,131-91-110 0 0,1 0-1 0 0,1 0 1 0 0,-1 1 0 0 0,1 0 0 0 0,1 0 0 0 0,-1 0-1 0 0,1 1 1 0 0,0 0 0 0 0,1 0 0 0 0,0 1-1 0 0,-2 3-62 0 0,-5 10 245 0 0,-15 21-16 0 0,2 2-1 0 0,2 1 1 0 0,2 1 0 0 0,2 0 0 0 0,2 1 0 0 0,3 2 0 0 0,1-1-1 0 0,3 1 1 0 0,1 1 0 0 0,3 0 0 0 0,3 0 0 0 0,1 11-229 0 0,2-52 14 0 0,0 0 0 0 0,1 0 0 0 0,0 0 0 0 0,1 0 0 0 0,0 0 1 0 0,0 0-1 0 0,1-1 0 0 0,0 1 0 0 0,1-1 0 0 0,0 0 0 0 0,1 0 1 0 0,0 0-1 0 0,0 0 0 0 0,1-1 0 0 0,0 0 0 0 0,0 0 0 0 0,1-1 0 0 0,0 1 1 0 0,0-2-1 0 0,1 1 0 0 0,0-1 0 0 0,0 0 0 0 0,0 0 0 0 0,1-1 0 0 0,0 0 1 0 0,0-1-1 0 0,0 0 0 0 0,6 1-14 0 0,3 0 58 0 0,0-2 1 0 0,0 0-1 0 0,0-1 0 0 0,0-1 1 0 0,0-1-1 0 0,0 0 0 0 0,0-1 1 0 0,0-1-1 0 0,0-1 1 0 0,0-1-1 0 0,-1 0 0 0 0,1-1 1 0 0,-1-1-1 0 0,0-1 0 0 0,9-5-58 0 0,18-11 176 0 0,0-2 0 0 0,-3-2 0 0 0,0-1 0 0 0,-1-3 0 0 0,0-3-176 0 0,-11 11 72 0 0,-1 0-1 0 0,-1-2 1 0 0,-2-1 0 0 0,0-1 0 0 0,-2-2-1 0 0,-1 0 1 0 0,-1-1 0 0 0,-1-1-1 0 0,-2-1 1 0 0,-1-1 0 0 0,-2 0 0 0 0,-1-1-1 0 0,-2 0 1 0 0,-1-1 0 0 0,-2-1 0 0 0,-1 0-1 0 0,-2 0 1 0 0,-1 0 0 0 0,-1-24-72 0 0,-7 41-5 0 0,1 1 0 0 0,-2-1 0 0 0,-1 1 0 0 0,0 0 0 0 0,-1 0 0 0 0,-1 1 0 0 0,-1-1 0 0 0,0 2 1 0 0,-1-1-1 0 0,-1 1 0 0 0,-1 0 0 0 0,0 1 0 0 0,-1 1 0 0 0,0-1 0 0 0,-1 2 0 0 0,-1 0 0 0 0,0 1 0 0 0,-1 0 0 0 0,0 1 0 0 0,-1 0 1 0 0,0 2-1 0 0,-1 0 0 0 0,0 1 0 0 0,0 0 0 0 0,-1 1 0 0 0,1 1 0 0 0,-2 1 0 0 0,1 1 0 0 0,0 0 0 0 0,-1 1 0 0 0,0 1 0 0 0,0 1 5 0 0,7-2-41 0 0,0 1-1 0 0,-1 0 1 0 0,1 1-1 0 0,-1 0 1 0 0,0 1-1 0 0,1 0 0 0 0,-1 1 1 0 0,0 1-1 0 0,1 0 1 0 0,-1 0-1 0 0,1 1 0 0 0,0 1 1 0 0,0 0-1 0 0,0 1 1 0 0,1 0-1 0 0,-1 1 0 0 0,1 0 1 0 0,1 0-1 0 0,-1 2 1 0 0,1-1-1 0 0,0 1 1 0 0,1 1-1 0 0,0-1 0 0 0,0 2 1 0 0,1-1-1 0 0,0 1 1 0 0,-2 4 41 0 0,7-7-251 0 0,0 0 0 0 0,0 0 0 0 0,1 1 0 0 0,0-1 0 0 0,1 0 0 0 0,-1 1 0 0 0,1-1 1 0 0,1 1-1 0 0,-1 0 0 0 0,2-1 0 0 0,-1 1 0 0 0,1-1 0 0 0,0 1 0 0 0,0-1 0 0 0,1 1 1 0 0,2 4 250 0 0,44 63-9787 0 0,-30-58 2231 0 0</inkml:trace>
  <inkml:trace contextRef="#ctx0" brushRef="#br0" timeOffset="37883.412">1297 630 168 0 0,'0'0'1047'0'0,"0"0"-219"0"0,0 0 27 0 0,0 0 237 0 0,0 0 322 0 0,0 0 205 0 0,0 0 35 0 0,0 0-122 0 0,0 0-216 0 0,0 0-193 0 0,0 0-177 0 0,0-5-76 0 0,0-16-17 0 0,0 16-5 0 0,0 5-37 0 0,0 0-78 0 0,0 0-118 0 0,0 0-102 0 0,-2 9 633 0 0,-14 244 624 0 0,39 44-1525 0 0,-22-297-35 0 0,-1 0 0 0 0,0 0 0 0 0,1 0 0 0 0,-1 0 0 0 0,0 0 0 0 0,1-1 0 0 0,-1 1 0 0 0,0 0 0 0 0,1 0 0 0 0,-1 0 1 0 0,1 0-1 0 0,-1 0 0 0 0,0 0 0 0 0,1 0-210 0 0,2-51 41 0 0,3 0 1 0 0,2 0-1 0 0,2 1 1 0 0,2 0-1 0 0,2 1 1 0 0,2 1-1 0 0,20-40-41 0 0,-25 66 7 0 0,0 0 0 0 0,1 1-1 0 0,1 1 1 0 0,1 0 0 0 0,1 1-1 0 0,0 0 1 0 0,2 2 0 0 0,0 0-1 0 0,1 0 1 0 0,0 2 0 0 0,2 0-1 0 0,0 1 1 0 0,20-10-7 0 0,-39 23 7 0 0,0 0 0 0 0,0 0 0 0 0,1 0 0 0 0,-1 0 0 0 0,0 1 0 0 0,0-1 0 0 0,0 0 0 0 0,1 1 0 0 0,-1-1 0 0 0,0 1 0 0 0,1-1 0 0 0,-1 1 0 0 0,0 0 0 0 0,1 0 0 0 0,-1-1 1 0 0,1 1-1 0 0,-1 0 0 0 0,0 0 0 0 0,1 1 0 0 0,-1-1 0 0 0,1 0 0 0 0,-1 0 0 0 0,0 1 0 0 0,1-1 0 0 0,-1 0 0 0 0,0 1 0 0 0,1 0 0 0 0,-1-1 0 0 0,0 1 0 0 0,0 0 0 0 0,0-1 0 0 0,0 1 0 0 0,1 0 0 0 0,-1 0 0 0 0,0 0 0 0 0,0 0 0 0 0,-1 0 0 0 0,1 0 0 0 0,0 0 0 0 0,0 0 0 0 0,0 1 0 0 0,-1-1 0 0 0,1 0 0 0 0,-1 0 0 0 0,1 1 0 0 0,-1-1 0 0 0,1 0 0 0 0,-1 1 0 0 0,0-1 0 0 0,1 1 0 0 0,-1-1 0 0 0,0 2-7 0 0,15 93 1027 0 0,-9-50-736 0 0,3-34-140 0 0,-8-12-175 0 0,-1 0-11 0 0,0 0-17 0 0,0 0-32 0 0,0 0-31 0 0,0 0-81 0 0,1-11-4473 0 0,0 7-2494 0 0,1 3-4752 0 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5:08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1 494 4497 0 0,'0'0'1219'0'0,"0"0"-226"0"0,0 0 72 0 0,0 0 298 0 0,0 0 369 0 0,0 0 206 0 0,0 0-29 0 0,0 0-224 0 0,0 0-216 0 0,0 0-182 0 0,34-21-177 0 0,115-65-163 0 0,6 19 437 0 0,32-4-440 0 0,3 8-1 0 0,79-10-943 0 0,176-13-2456 0 0,-381 75-695 0 0,-22 3-3632 0 0,-7 1-5024 0 0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4:30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917 1241 0 0 0,'0'0'1016'0'0,"0"0"699"0"0,0 0 140 0 0,0 0-78 0 0,0 0-90 0 0,0 0-98 0 0,0 0-104 0 0,0 0-101 0 0,0 0-125 0 0,10-13-121 0 0,29-41-106 0 0,-33 20 3414 0 0,-47 21-3034 0 0,37 12-1160 0 0,-10 1-155 0 0,0-1-1 0 0,0 2 0 0 0,0 0 0 0 0,0 0 0 0 0,0 2 1 0 0,0-1-1 0 0,1 2 0 0 0,0 0 0 0 0,-1 0 0 0 0,1 1 1 0 0,1 1-1 0 0,-1 0 0 0 0,-8 6-96 0 0,-90 68 235 0 0,88-60-206 0 0,1 1 0 0 0,2 1 0 0 0,0 2 0 0 0,1-1 0 0 0,1 2 0 0 0,1 1 0 0 0,2 0 0 0 0,0 1 0 0 0,-7 20-29 0 0,18-36 3 0 0,1-1 0 0 0,0 1-1 0 0,0 0 1 0 0,1 0 0 0 0,0 0-1 0 0,1 0 1 0 0,0 1 0 0 0,1-1-1 0 0,1 0 1 0 0,-1 0 0 0 0,2 2-3 0 0,0-8 12 0 0,1-1 0 0 0,0 1 0 0 0,0 0 0 0 0,1-1 1 0 0,-1 0-1 0 0,1 0 0 0 0,0 0 0 0 0,0 0 0 0 0,0-1 1 0 0,0 1-1 0 0,1-1 0 0 0,-1 0 0 0 0,1 0 0 0 0,0-1 0 0 0,0 1 1 0 0,0-1-1 0 0,0 0 0 0 0,1-1 0 0 0,-1 1 0 0 0,0-1 0 0 0,1 0 1 0 0,-1 0-1 0 0,1-1 0 0 0,-1 1 0 0 0,1-1 0 0 0,-1 0 1 0 0,1-1-1 0 0,-1 0 0 0 0,1 0 0 0 0,-1 0 0 0 0,0 0 0 0 0,1-1 1 0 0,-1 0-1 0 0,0 0 0 0 0,0 0 0 0 0,0-1 0 0 0,0 1 0 0 0,0-1-11 0 0,31-19 114 0 0,0-2 1 0 0,-1-1-1 0 0,-2-1 1 0 0,0-2-1 0 0,-2-2 1 0 0,-1-1-1 0 0,-2-1 1 0 0,20-28-116 0 0,-10 15 44 0 0,10-12 48 0 0,-3-1 1 0 0,-3-3-1 0 0,21-39-92 0 0,-41 69 15 0 0,-22 30-31 0 0,7 14-87 0 0,13 86 443 0 0,-12-51-182 0 0,-5-20-105 0 0,0 1-1 0 0,2-1 0 0 0,2 0 0 0 0,0 0 1 0 0,2-1-1 0 0,1 0 0 0 0,1 0 0 0 0,1-1 1 0 0,1-1-1 0 0,2 0 0 0 0,0-1 0 0 0,2 0 1 0 0,10 10-53 0 0,-4-15-92 0 0,-23-39-786 0 0,0-12-1878 0 0,0 11-4953 0 0,0 9-3853 0 0</inkml:trace>
  <inkml:trace contextRef="#ctx0" brushRef="#br0" timeOffset="579.89">530 787 9618 0 0,'0'0'1699'0'0,"0"0"-521"0"0,0 0-353 0 0,0 0-146 0 0,0 0 61 0 0,0 0 192 0 0,0 0 130 0 0,0 0 45 0 0,0 0-63 0 0,0 0-130 0 0,0 0-130 0 0,0 0-91 0 0,35-11-61 0 0,109-33-60 0 0,-47 25 322 0 0,139 8 377 0 0,-199 18-1131 0 0,-37-6-152 0 0,0-1 20 0 0,0 0 7 0 0,0 0 19 0 0,0 0 6 0 0,0 0 6 0 0,0 0 19 0 0,0 0 0 0 0,0 0 1 0 0,0 0 0 0 0,0 0-6 0 0,0 0 23 0 0,0 0-12 0 0,0 0 3 0 0,0 0 18 0 0,0 0 14 0 0,0 0 42 0 0,0 0 39 0 0,0 0 33 0 0,0 0-2 0 0,0 0 28 0 0,0 0 18 0 0,0 0-15 0 0,-8-15 209 0 0,-155-113-45 0 0,123 86-360 0 0,41 41-198 0 0,-1 0 1 0 0,1-1-1 0 0,0 1 0 0 0,0 0 0 0 0,0 0 0 0 0,0 0 0 0 0,0 1 1 0 0,0-1-1 0 0,0 0 0 0 0,1 0 0 0 0,-1 1 0 0 0,0-1 0 0 0,0 0 0 0 0,1 1 1 0 0,-1-1-1 0 0,0 1 0 0 0,0 0 0 0 0,1-1 0 0 0,-1 1 0 0 0,1 0 0 0 0,-1 0 1 0 0,0 0-1 0 0,1 0 0 0 0,-1 0 0 0 0,0 0 0 0 0,1 0 0 0 0,-1 0 1 0 0,0 1-1 0 0,1-1 0 0 0,-1 1 0 0 0,0-1 0 0 0,2 1 145 0 0,1-1-971 0 0,13 0-2078 0 0,-1 0-3863 0 0,-4 0-4720 0 0</inkml:trace>
  <inkml:trace contextRef="#ctx0" brushRef="#br0" timeOffset="1166.041">1734 976 2593 0 0,'0'0'2251'0'0,"0"0"-760"0"0,0 0-128 0 0,0 0 340 0 0,0 0 290 0 0,0 0 13 0 0,0 0-241 0 0,0 0-386 0 0,0 0-354 0 0,0 0-255 0 0,0 0-165 0 0,0 0-120 0 0,0 0-84 0 0,17 8 948 0 0,106 7 2647 0 0,62-31-2218 0 0,-159 13-1537 0 0,-1 1-103 0 0,15 3-21 0 0,-11-1-7 0 0,-29 0-103 0 0,0 0 4 0 0,0 0 11 0 0,0 0 2 0 0,0 0-25 0 0,0 0-8 0 0,0 0-13 0 0,0 0-32 0 0,0 0-34 0 0,-12 2-4055 0 0,2 8 1590 0 0,1 0-1024 0 0,0-1-3438 0 0,3-5-3146 0 0</inkml:trace>
  <inkml:trace contextRef="#ctx0" brushRef="#br0" timeOffset="1497.208">1740 1307 12651 0 0,'0'0'1556'0'0,"0"0"-420"0"0,0 0-164 0 0,0 0 63 0 0,0 0 76 0 0,0 0-84 0 0,0 0-225 0 0,0 0-198 0 0,0 0-92 0 0,0 0 1 0 0,0 0 41 0 0,0 0-11 0 0,0 0-27 0 0,16 4-8 0 0,110 19 964 0 0,88-23 43 0 0,-214 0-1619 0 0,0 0-72 0 0,0 0-117 0 0,0 0-209 0 0,0 0-395 0 0,0 0-725 0 0,0 0-2957 0 0,-2 0-536 0 0,-1 0-6760 0 0</inkml:trace>
  <inkml:trace contextRef="#ctx0" brushRef="#br0" timeOffset="2647.402">2801 987 7818 0 0,'0'0'2942'0'0,"0"0"-1041"0"0,0 0-531 0 0,0 0-107 0 0,0 0 27 0 0,0 0-45 0 0,0 0-218 0 0,0 0-333 0 0,0 0-296 0 0,0 0-99 0 0,0 0 72 0 0,0 0 90 0 0,8 8 95 0 0,70 92 1502 0 0,-56-47-1677 0 0,-2 1 1 0 0,-3 0-1 0 0,-2 2 1 0 0,-3 0-1 0 0,1 16-381 0 0,14 60 171 0 0,6-3-10 0 0,-25-122 289 0 0,32-98 56 0 0,-4-2 1 0 0,18-75-507 0 0,18-51 56 0 0,10 0-13 0 0,-73 180-11 0 0,-6 36-35 0 0,-3 2-23 0 0,0 1-32 0 0,0 0-44 0 0,0 0-75 0 0,0 0-80 0 0,4 28-2914 0 0,-4-23 2314 0 0,1 3-1635 0 0,0-3-1912 0 0,-1-1-7214 0 0</inkml:trace>
  <inkml:trace contextRef="#ctx0" brushRef="#br0" timeOffset="3718.223">3094 540 1664 0 0,'0'0'1643'0'0,"0"0"-85"0"0,0 0 136 0 0,0 0 178 0 0,0 0-19 0 0,0 0-260 0 0,0 0-374 0 0,0 0-301 0 0,0 0-176 0 0,0 0-56 0 0,0 0-18 0 0,0 0-26 0 0,0 0-28 0 0,2 3 1381 0 0,-13 56-464 0 0,12-58-1470 0 0,0 0-1 0 0,1 0 0 0 0,-1 0 1 0 0,1 0-1 0 0,-1 0 0 0 0,1 0 1 0 0,-1-1-1 0 0,1 1 0 0 0,0 0 0 0 0,-1-1 1 0 0,1 1-1 0 0,0-1 0 0 0,0 0 1 0 0,-1 0-1 0 0,1 1 0 0 0,0-1 0 0 0,0 0 1 0 0,-1-1-1 0 0,1 1 0 0 0,0 0 1 0 0,0 0-1 0 0,-1-1 0 0 0,1 1 1 0 0,0-1-1 0 0,-1 1 0 0 0,1-1 0 0 0,0 0 1 0 0,-1 0-1 0 0,1 0 0 0 0,-1 0 1 0 0,0 0-1 0 0,1 0 0 0 0,0 0-60 0 0,31-26 626 0 0,-32 26-610 0 0,0 0 0 0 0,0 0 0 0 0,0 1 0 0 0,0-1 0 0 0,0 0 0 0 0,-1 0 0 0 0,1 0 1 0 0,0 0-1 0 0,-1 0 0 0 0,1 0 0 0 0,-1-1 0 0 0,1 1 0 0 0,-1 0 0 0 0,1 0 0 0 0,-1 0 0 0 0,0 0 1 0 0,0-1-1 0 0,1 1 0 0 0,-1 0 0 0 0,0 0 0 0 0,0-1 0 0 0,0 1 0 0 0,0 0 0 0 0,-1 0 0 0 0,1 0 1 0 0,0-1-1 0 0,0 1 0 0 0,-1 0 0 0 0,1 0 0 0 0,-1 0 0 0 0,1 0 0 0 0,-1-1 0 0 0,1 1 0 0 0,-1 0 1 0 0,0 0-1 0 0,1 0 0 0 0,-1 0 0 0 0,0 0 0 0 0,0 1 0 0 0,0-1 0 0 0,0 0 0 0 0,0 0 0 0 0,0 1 1 0 0,0-1-1 0 0,0 0 0 0 0,0 1 0 0 0,0-1 0 0 0,0 1 0 0 0,0-1 0 0 0,-1 1 0 0 0,1 0 0 0 0,0-1 1 0 0,0 1-1 0 0,0 0 0 0 0,-1 0 0 0 0,1 0 0 0 0,0 0 0 0 0,0 0 0 0 0,-1 0 0 0 0,1 0 0 0 0,0 0 1 0 0,-1 1-17 0 0,-4 0-10 0 0,0 1 0 0 0,0-1 1 0 0,1 2-1 0 0,-1-1 0 0 0,0 0 1 0 0,1 1-1 0 0,-1 0 1 0 0,1 1-1 0 0,0-1 0 0 0,0 1 1 0 0,1 0-1 0 0,-1 0 0 0 0,1 0 1 0 0,-1 1-1 0 0,1 0 0 0 0,1-1 1 0 0,-1 1-1 0 0,-2 6 10 0 0,5-9 2 0 0,0 1 0 0 0,0-1 0 0 0,0 1-1 0 0,0-1 1 0 0,0 1 0 0 0,1-1 0 0 0,-1 1 0 0 0,1 0-1 0 0,0-1 1 0 0,0 1 0 0 0,0 0 0 0 0,0-1 0 0 0,0 1-1 0 0,1 0 1 0 0,-1-1 0 0 0,1 1 0 0 0,0-1 0 0 0,0 1-1 0 0,0-1 1 0 0,0 1 0 0 0,0-1 0 0 0,0 1-1 0 0,0-1 1 0 0,1 0 0 0 0,0 0 0 0 0,0 1-2 0 0,56 17 468 0 0,-53-22-424 0 0,0 1-1 0 0,-1-1 1 0 0,1 0 0 0 0,0 0-1 0 0,-1 0 1 0 0,0 0 0 0 0,1-1-1 0 0,-1 0 1 0 0,0 0 0 0 0,0 0-1 0 0,-1-1 1 0 0,1 1 0 0 0,-1-1-1 0 0,0 0 1 0 0,0 0 0 0 0,0 0-1 0 0,0 0 1 0 0,0 0 0 0 0,-1-1 0 0 0,0 1-1 0 0,0-1 1 0 0,0 0 0 0 0,-1 1-1 0 0,1-1 1 0 0,-1 0 0 0 0,0 0-1 0 0,-1 0 1 0 0,1 0 0 0 0,-1 0-1 0 0,0 0 1 0 0,0 0 0 0 0,-1-3-44 0 0,0 7-4 0 0,-1-1 1 0 0,0 0 0 0 0,1 1 0 0 0,-1 0 0 0 0,0-1 0 0 0,0 1 0 0 0,0 0-1 0 0,0 0 1 0 0,0 0 0 0 0,0 0 0 0 0,0 0 0 0 0,0 1 0 0 0,0-1 0 0 0,0 1-1 0 0,-1-1 1 0 0,1 1 0 0 0,0 0 0 0 0,0-1 0 0 0,-1 1 0 0 0,1 1 0 0 0,0-1-1 0 0,0 0 1 0 0,0 0 0 0 0,-1 1 0 0 0,0 0 3 0 0,-1-1-10 0 0,1 1 1 0 0,0 0 0 0 0,0-1-1 0 0,0 1 1 0 0,0 1-1 0 0,0-1 1 0 0,0 0-1 0 0,0 1 1 0 0,0-1-1 0 0,0 1 1 0 0,0 0-1 0 0,1 0 1 0 0,-1 0-1 0 0,1 0 1 0 0,-1 1 0 0 0,1-1-1 0 0,0 1 1 0 0,0-1-1 0 0,0 1 1 0 0,0 0-1 0 0,1 0 1 0 0,-1 0-1 0 0,1 0 1 0 0,0 0-1 0 0,0 0 1 0 0,0 0-1 0 0,0 0 1 0 0,0 0 0 0 0,0 1-1 0 0,1-1 1 0 0,0 0-1 0 0,0 3 10 0 0,39 9-125 0 0,-23-14-7829 0 0,-14-1-3950 0 0</inkml:trace>
  <inkml:trace contextRef="#ctx0" brushRef="#br0" timeOffset="7110.482">4356 779 3289 0 0,'0'0'2186'0'0,"0"0"-514"0"0,0 0-140 0 0,0 0 34 0 0,0 0-67 0 0,0 0-171 0 0,0 0-273 0 0,0 0-252 0 0,0 0-154 0 0,0 0-39 0 0,0 0 79 0 0,0 0 103 0 0,6-3 63 0 0,18-14-18 0 0,-1-1 0 0 0,-1-1 0 0 0,0 0-1 0 0,-1-2 1 0 0,-2-1 0 0 0,8-11-837 0 0,13-12 438 0 0,107-161 331 0 0,-92 120-685 0 0,-51 80-114 0 0,10-8-430 0 0,11 88 1213 0 0,27 184 355 0 0,-13-208-1794 0 0,-26-44-3298 0 0,0-4-3779 0 0,-9-2-4180 0 0</inkml:trace>
  <inkml:trace contextRef="#ctx0" brushRef="#br0" timeOffset="8194.404">5818 1315 4249 0 0,'0'0'1395'0'0,"0"0"-410"0"0,0 0-75 0 0,0 0 185 0 0,0 0 140 0 0,0 0 5 0 0,0 0-161 0 0,0 0-247 0 0,0 0-184 0 0,0 0-97 0 0,0 0-54 0 0,0 0-31 0 0,0 0-2 0 0,17 7 1282 0 0,93-10 3253 0 0,55-11-2929 0 0,-49 4-1410 0 0,19 3-734 0 0,-159-1-6681 0 0,20 8 1354 0 0,2 0-5554 0 0</inkml:trace>
  <inkml:trace contextRef="#ctx0" brushRef="#br0" timeOffset="8830.635">6073 1033 2801 0 0,'0'0'1989'0'0,"0"0"-232"0"0,0 0-53 0 0,0 0 4 0 0,0 0-49 0 0,0 0-214 0 0,0 0-257 0 0,0 0-105 0 0,0 0-112 0 0,0 0-118 0 0,0 0-123 0 0,0 0-109 0 0,0-2-679 0 0,0-4 7627 0 0,0 6-6683 0 0,0 1-812 0 0,0-1-28 0 0,0 0 6 0 0,0 0-2 0 0,0 0-19 0 0,0 0 1 0 0,0 0 8 0 0,-6 118 524 0 0,-4 0 0 0 0,-15 59-564 0 0,0-9 123 0 0,0 53 4 0 0,21-174 152 0 0,4-42-2095 0 0,0-30-4892 0 0,0 20-5222 0 0</inkml:trace>
  <inkml:trace contextRef="#ctx0" brushRef="#br0" timeOffset="5448.772">3971 1496 2961 0 0,'0'0'2255'0'0,"0"0"-1043"0"0,0 0-258 0 0,0 0 274 0 0,0 0 367 0 0,0 0 12 0 0,0 0-238 0 0,0 0-264 0 0,0 0-214 0 0,0 0-126 0 0,0 0-78 0 0,26 11-43 0 0,83 36-15 0 0,-20-31 893 0 0,-67-17-1031 0 0,8 0-162 0 0,0-1-1 0 0,0-2 1 0 0,-1 0-1 0 0,0-2 1 0 0,0-2 0 0 0,0 0-1 0 0,-1-2 1 0 0,0-1-1 0 0,-1-1 1 0 0,-1-2 0 0 0,0 0-1 0 0,0-2 1 0 0,-2-1 0 0 0,0-1-1 0 0,-1-1 1 0 0,0 0-1 0 0,8-13-328 0 0,-26 27 33 0 0,1 0 0 0 0,-1-1 0 0 0,-1 0 0 0 0,1 0 0 0 0,-1-1 0 0 0,0 1 0 0 0,-1-1 0 0 0,1 0 0 0 0,-1 0-1 0 0,-1 0 1 0 0,1 0 0 0 0,-1-1 0 0 0,-1 1 0 0 0,1-1 0 0 0,-1 1 0 0 0,0-1 0 0 0,-1 1 0 0 0,0-1-1 0 0,0 0 1 0 0,-1 1 0 0 0,0-1 0 0 0,0 1 0 0 0,-1-1 0 0 0,1 1 0 0 0,-2 0 0 0 0,1-1 0 0 0,-1 1 0 0 0,0 0-1 0 0,-1 1 1 0 0,0-2-33 0 0,-4-1-34 0 0,-1 1 0 0 0,0 1-1 0 0,-1 0 1 0 0,1 0 0 0 0,-1 0 0 0 0,-1 1-1 0 0,1 1 1 0 0,-1 0 0 0 0,0 0-1 0 0,0 1 1 0 0,0 1 0 0 0,-1 0 0 0 0,1 0-1 0 0,-1 1 1 0 0,1 0 0 0 0,-1 1-1 0 0,0 1 1 0 0,0 0 0 0 0,0 0-1 0 0,0 1 1 0 0,-3 1 34 0 0,-11 2-35 0 0,1 0 1 0 0,0 2-1 0 0,0 1 0 0 0,0 0 0 0 0,1 2 1 0 0,0 1-1 0 0,0 1 0 0 0,2 1 0 0 0,-1 1 1 0 0,1 1-1 0 0,1 0 0 0 0,1 2 0 0 0,0 1 1 0 0,1 0-1 0 0,0 2 0 0 0,2 0 1 0 0,0 0-1 0 0,2 2 0 0 0,-4 6 35 0 0,7-10 12 0 0,1 1-1 0 0,0 0 1 0 0,2 0 0 0 0,0 1 0 0 0,1 0-1 0 0,1 1 1 0 0,1-1 0 0 0,1 1 0 0 0,0 1-1 0 0,2-1 1 0 0,-1 9-12 0 0,3-19 28 0 0,1 0 1 0 0,0 1-1 0 0,0-1 1 0 0,1 1-1 0 0,0-1 1 0 0,1 1-1 0 0,0-1 0 0 0,1 0 1 0 0,0 0-1 0 0,0 0 1 0 0,1 0-1 0 0,0-1 1 0 0,1 1-1 0 0,0-1 0 0 0,1 0 1 0 0,0-1-1 0 0,0 1 1 0 0,1-1-1 0 0,0 0 1 0 0,0-1-1 0 0,1 0 0 0 0,0 0 1 0 0,0 0-29 0 0,20 9 221 0 0,1-2 0 0 0,0 0 0 0 0,1-2 0 0 0,0-1 1 0 0,1-2-1 0 0,0-1 0 0 0,0-1 0 0 0,1-1 0 0 0,0-2 0 0 0,0-2 0 0 0,0 0 1 0 0,0-3-1 0 0,30-3-221 0 0,-44 4 112 0 0,69-15 380 0 0,-86 14-515 0 0,0 0 0 0 0,-1 0-1 0 0,0 0 1 0 0,1 0 0 0 0,-1 0-1 0 0,1 0 1 0 0,-1 0 0 0 0,0 0-1 0 0,0 0 1 0 0,0 0-1 0 0,0-1 1 0 0,0 1 0 0 0,0 0-1 0 0,0 0 1 0 0,0 0 0 0 0,0 0-1 0 0,0 0 1 0 0,-1 0 0 0 0,1-1-1 0 0,0 1 1 0 0,-1 0 0 0 0,1 0-1 0 0,-1 0 1 0 0,1 0 0 0 0,-1 0-1 0 0,1 0 1 0 0,-1 0 0 0 0,0 1-1 0 0,0-1 1 0 0,1 0 0 0 0,-1 0-1 0 0,0 0 1 0 0,0 1 0 0 0,0-1 23 0 0,-16-22-6396 0 0,13 19-1314 0 0,0 0-4817 0 0</inkml:trace>
  <inkml:trace contextRef="#ctx0" brushRef="#br0" timeOffset="5963.951">5077 1665 10466 0 0,'0'0'4437'0'0,"0"0"-2922"0"0,0 0-924 0 0,0 0 78 0 0,0 0 249 0 0,0 0 136 0 0,0 0-68 0 0,0 0-249 0 0,0 0-267 0 0,0 0-159 0 0,0 0-70 0 0,0 0-10 0 0,0 0 23 0 0,1 2 15 0 0,0 4-156 0 0,0 0 0 0 0,0 1 0 0 0,-1-1 0 0 0,1 0 0 0 0,-2 0 0 0 0,1 0 0 0 0,-1 0 0 0 0,0 1 0 0 0,0-1 0 0 0,0 0 0 0 0,-1 0 0 0 0,0 0 0 0 0,0-1-1 0 0,-1 1 1 0 0,1 0 0 0 0,-1-1 0 0 0,-1 0 0 0 0,1 0 0 0 0,-1 0 0 0 0,0 0 0 0 0,0 0 0 0 0,0-1-113 0 0,-7 14 64 0 0,-72 131 129 0 0,75-61-208 0 0,10-85 27 0 0,-1 0 1 0 0,1 0-1 0 0,0 0 0 0 0,0 0 0 0 0,0 0 1 0 0,0 0-1 0 0,0-1 0 0 0,1 1 0 0 0,-1-1 1 0 0,1 0-1 0 0,0 1 0 0 0,-1-1 0 0 0,1 0 0 0 0,0-1 1 0 0,0 1-1 0 0,0 0 0 0 0,1-1 0 0 0,-1 0 1 0 0,0 0-1 0 0,1 0 0 0 0,-1 0 0 0 0,0 0 1 0 0,1-1-1 0 0,-1 0 0 0 0,1 1 0 0 0,-1-1 0 0 0,1 0 1 0 0,-1-1-1 0 0,2 1-12 0 0,113-19 364 0 0,-109 13-2435 0 0,-11-4-5795 0 0,-2 2 4096 0 0,3 4-7438 0 0</inkml:trace>
  <inkml:trace contextRef="#ctx0" brushRef="#br0" timeOffset="6231.456">4770 1769 9690 0 0,'0'0'942'0'0,"0"0"-616"0"0,0 0-63 0 0,0 0 392 0 0,0 0 469 0 0,0 0 218 0 0,0 0-87 0 0,0 0-212 0 0,0 0-213 0 0,0 0-163 0 0,0 0-88 0 0,0 0-90 0 0,34 5-94 0 0,104 17-109 0 0,-22-10 788 0 0,-85-12-3554 0 0,2 0-4986 0 0,-28 0-3356 0 0</inkml:trace>
  <inkml:trace contextRef="#ctx0" brushRef="#br0" timeOffset="10681.607">7215 829 9706 0 0,'0'0'1919'0'0,"0"0"-229"0"0,0 0-59 0 0,0 0-15 0 0,0 0-66 0 0,0 0-194 0 0,0 0-368 0 0,0 0-322 0 0,0 0-253 0 0,0 0-183 0 0,0 0-128 0 0,0 0-11 0 0,0 0 88 0 0,-1 3 122 0 0,1 2-176 0 0,0 0 0 0 0,1 0-1 0 0,-1 0 1 0 0,1 0 0 0 0,0 0 0 0 0,1-1-1 0 0,-1 1 1 0 0,1 0 0 0 0,0-1 0 0 0,0 0 0 0 0,0 1-1 0 0,1-1 1 0 0,0 0 0 0 0,0 0 0 0 0,0 1-125 0 0,16 30 565 0 0,-6 3-228 0 0,-2 1-1 0 0,-2 0 1 0 0,-2 1 0 0 0,-1-1 0 0 0,-2 1 0 0 0,-1 12-337 0 0,0-8 74 0 0,-1-13-21 0 0,19 81 78 0 0,-7-104 53 0 0,-14-8-105 0 0,21-61 702 0 0,146-410-641 0 0,-141 394-381 0 0,-21 62-2861 0 0,1 0-8889 0 0,-6 14 571 0 0</inkml:trace>
  <inkml:trace contextRef="#ctx0" brushRef="#br0" timeOffset="11198.637">7826 602 8674 0 0,'0'0'1211'0'0,"0"0"-315"0"0,0 0-75 0 0,0 0 122 0 0,0 0 155 0 0,0 0 38 0 0,0 0-129 0 0,0 0-216 0 0,0 0-155 0 0,0 0-59 0 0,0 0-30 0 0,0 0-23 0 0,0 0-29 0 0,24-7-12 0 0,74-22-32 0 0,31 14 917 0 0,-93 16-1153 0 0,-35-1-197 0 0,0 0 1 0 0,1 0 0 0 0,-1 0-1 0 0,1 1 1 0 0,-1-1 0 0 0,1 0-1 0 0,-1 1 1 0 0,0 0 0 0 0,1-1-1 0 0,-1 1 1 0 0,0 0 0 0 0,1-1-1 0 0,-1 1 1 0 0,0 0 0 0 0,0 0-1 0 0,0 0 1 0 0,0 0 0 0 0,0 0-1 0 0,0 0 1 0 0,0 0 0 0 0,0 1-1 0 0,0-1 1 0 0,-1 0 0 0 0,1 0-1 0 0,0 1 1 0 0,-1-1 0 0 0,1 0-1 0 0,-1 1 1 0 0,1-1 0 0 0,-1 1-1 0 0,0-1 1 0 0,0 1 0 0 0,1-1-1 0 0,-1 1 1 0 0,0-1 0 0 0,0 1 0 0 0,0-1-1 0 0,-1 0 1 0 0,1 1 0 0 0,0-1-1 0 0,-1 1 1 0 0,1-1 0 0 0,-1 1-1 0 0,1-1 1 0 0,-1 0 0 0 0,1 1-1 0 0,-1-1 1 0 0,0 0 0 0 0,0 0-1 0 0,0 0 1 0 0,0 1 0 0 0,0-1-1 0 0,0 0-18 0 0,-128 117 1126 0 0,127-117-1116 0 0,1 0 1 0 0,-1 0-1 0 0,0 0 0 0 0,1 0 1 0 0,-1 0-1 0 0,1 0 1 0 0,-1 1-1 0 0,1-1 1 0 0,-1 0-1 0 0,1 1 0 0 0,0-1 1 0 0,0 1-1 0 0,-1 0 1 0 0,1-1-1 0 0,1 1 1 0 0,-1 0-1 0 0,0-1 0 0 0,0 1 1 0 0,0 0-1 0 0,1 0 1 0 0,-1 0-1 0 0,1 0 0 0 0,0 0 1 0 0,0 0-1 0 0,-1 0 1 0 0,1 0-1 0 0,0 0 1 0 0,0-1-1 0 0,1 1 0 0 0,-1 0 1 0 0,0 0-1 0 0,1 0 1 0 0,-1 0-1 0 0,1 0 0 0 0,0 0 1 0 0,-1 0-1 0 0,1-1 1 0 0,0 1-1 0 0,0 0 1 0 0,0-1-1 0 0,0 1 0 0 0,1-1 1 0 0,-1 1-1 0 0,0-1 1 0 0,1 1-1 0 0,-1-1 1 0 0,1 0-1 0 0,-1 0 0 0 0,1 1 1 0 0,-1-1-1 0 0,1-1 1 0 0,0 1-1 0 0,0 0 0 0 0,0 0 1 0 0,-1 0-1 0 0,1-1 1 0 0,0 1-1 0 0,0-1 1 0 0,1 0-11 0 0,24 2 181 0 0,1-1 1 0 0,-1-2-1 0 0,0-1 1 0 0,0-1-1 0 0,0-1 1 0 0,19-7-182 0 0,-36 9 31 0 0,47-1-103 0 0,-57 3-91 0 0,0 0-128 0 0,0 0-171 0 0,-4 5-3809 0 0,2 1-3232 0 0,-2-2-4114 0 0</inkml:trace>
  <inkml:trace contextRef="#ctx0" brushRef="#br0" timeOffset="11566.442">6951 1430 3273 0 0,'0'0'2699'0'0,"0"0"-1587"0"0,0 0-265 0 0,0 0 512 0 0,0 0 208 0 0,0 0-24 0 0,0 0-73 0 0,41-1-117 0 0,131-5-120 0 0,44-14 1678 0 0,232-34 219 0 0,-309 36-3249 0 0,-117 17-951 0 0,-14 1-6320 0 0,-8 0-3655 0 0</inkml:trace>
  <inkml:trace contextRef="#ctx0" brushRef="#br0" timeOffset="12233.912">7315 1696 11618 0 0,'0'0'815'0'0,"0"0"-461"0"0,0 0 58 0 0,0 0 407 0 0,0 0 293 0 0,0 0 117 0 0,0 0-88 0 0,0 0-176 0 0,0 0-154 0 0,0 0-103 0 0,0 0-73 0 0,36 10-57 0 0,111 28-56 0 0,-59-28 358 0 0,-71-10-732 0 0,-1-1 0 0 0,1 0 0 0 0,-1-1 0 0 0,1-1 0 0 0,-1 0 0 0 0,0-1-1 0 0,0-1 1 0 0,-1-1 0 0 0,1 0 0 0 0,-1-1 0 0 0,0 0 0 0 0,-1-2-1 0 0,0 1 1 0 0,11-10-148 0 0,-21 15 30 0 0,0 0 0 0 0,0 0 0 0 0,0 0-1 0 0,-1-1 1 0 0,1 1 0 0 0,-1-1 0 0 0,0 0-1 0 0,0 0 1 0 0,0 0 0 0 0,-1 0 0 0 0,1 0-1 0 0,-1-1 1 0 0,0 1 0 0 0,0-1 0 0 0,-1 1 0 0 0,1-1-1 0 0,-1 0 1 0 0,0 0 0 0 0,0 0 0 0 0,-1 0-1 0 0,0 1 1 0 0,1-4-30 0 0,-1 4 8 0 0,0-1-1 0 0,-1 0 1 0 0,1 1-1 0 0,-1 0 1 0 0,1-1-1 0 0,-2 1 1 0 0,1-1 0 0 0,0 1-1 0 0,-1 0 1 0 0,1 0-1 0 0,-1 0 1 0 0,-1 0-1 0 0,1 0 1 0 0,0 0-1 0 0,-1 0 1 0 0,0 1 0 0 0,0-1-1 0 0,0 1 1 0 0,0 0-1 0 0,0 0 1 0 0,-3-2-8 0 0,0 0-22 0 0,-1-1-1 0 0,0 1 1 0 0,0 0 0 0 0,-1 0 0 0 0,1 1-1 0 0,-1 0 1 0 0,0 0 0 0 0,0 1 0 0 0,0 0-1 0 0,0 0 1 0 0,-1 1 0 0 0,1 0 0 0 0,-1 0-1 0 0,0 1 1 0 0,1 0 0 0 0,-1 1 0 0 0,0 0-1 0 0,0 1 1 0 0,1-1 0 0 0,-1 2 0 0 0,0-1-1 0 0,1 1 1 0 0,-1 0 0 0 0,1 1 0 0 0,0 0-1 0 0,0 0 1 0 0,0 1 0 0 0,0 0 0 0 0,1 0 0 0 0,-1 1-1 0 0,-3 3 23 0 0,1 5-6 0 0,0 1-1 0 0,1 1 0 0 0,1 0 0 0 0,0 0 0 0 0,1 0 1 0 0,0 1-1 0 0,1 0 0 0 0,1 0 0 0 0,1 1 0 0 0,0 0 1 0 0,1-1-1 0 0,1 1 0 0 0,0 5 7 0 0,10 223 235 0 0,-5-224-192 0 0,-1 1 0 0 0,0 0 1 0 0,-2-1-1 0 0,-1 1 0 0 0,0 0 0 0 0,-2-1 0 0 0,0 1 1 0 0,-1-1-1 0 0,-2 0 0 0 0,0 0 0 0 0,-1-1 0 0 0,-1 1 1 0 0,-1-1-1 0 0,0-1 0 0 0,-2 0 0 0 0,0 0 0 0 0,-1-1 0 0 0,-14 14-43 0 0,14-17 11 0 0,-1-1 0 0 0,0-1-1 0 0,-1 0 1 0 0,-1-1-1 0 0,0-1 1 0 0,0 0-1 0 0,-1-1 1 0 0,-1-1-1 0 0,0 0 1 0 0,0-1 0 0 0,-7 1-11 0 0,25-9-28 0 0,-1 0 1 0 0,0-1-1 0 0,1 1 1 0 0,-1 0-1 0 0,1-1 1 0 0,-1 1-1 0 0,0-1 1 0 0,1 1-1 0 0,-1-1 1 0 0,0 1-1 0 0,1-1 1 0 0,-1 0 0 0 0,0 1-1 0 0,0-1 1 0 0,0 1-1 0 0,1-1 1 0 0,-1 1-1 0 0,0-1 1 0 0,0 0-1 0 0,0 1 1 0 0,0-1-1 0 0,0 1 1 0 0,0-1 0 0 0,0 0-1 0 0,0 1 1 0 0,0-1-1 0 0,-1 1 1 0 0,1-1-1 0 0,0 1 1 0 0,0-1-1 0 0,0 0 1 0 0,-1 1-1 0 0,1-1 1 0 0,0 1-1 0 0,-1-1 1 0 0,1 1 0 0 0,0-1-1 0 0,-1 1 1 0 0,1 0-1 0 0,-1-1 1 0 0,1 1-1 0 0,-1-1 1 0 0,1 1-1 0 0,-1 0 1 0 0,1-1-1 0 0,-1 1 1 0 0,1 0 0 0 0,-1 0-1 0 0,1-1 1 0 0,-1 1-1 0 0,1 0 1 0 0,-1 0-1 0 0,0 0 1 0 0,1 0-1 0 0,-1 0 1 0 0,1 0-1 0 0,-1 0 1 0 0,0 0-1 0 0,1 0 1 0 0,-1 0 0 0 0,1 0-1 0 0,-1 0 1 0 0,0 0-1 0 0,1 0 1 0 0,-1 0-1 0 0,1 1 28 0 0,30-41-3909 0 0,-15 27-2037 0 0,-3 2-5595 0 0</inkml:trace>
  <inkml:trace contextRef="#ctx0" brushRef="#br0" timeOffset="14101.903">8446 1503 0 0 0,'0'0'691'0'0,"0"0"818"0"0,0 0 360 0 0,0 0 47 0 0,0 0-69 0 0,34-1-208 0 0,110-8-212 0 0,6-11 1917 0 0,-59 5-936 0 0,-1-4 1 0 0,71-25-2409 0 0,-138 37 324 0 0,-1-1 1 0 0,0-2-1 0 0,0 0 1 0 0,-1-1-1 0 0,0-1 1 0 0,14-11-325 0 0,-30 20 65 0 0,-1 0-1 0 0,1-1 1 0 0,-1 0 0 0 0,0 0-1 0 0,0 0 1 0 0,0 0 0 0 0,0 0 0 0 0,-1-1-1 0 0,0 0 1 0 0,0 1 0 0 0,0-1-1 0 0,0 0 1 0 0,-1-1 0 0 0,0 1 0 0 0,0 0-1 0 0,0-1 1 0 0,-1 1 0 0 0,0-1-1 0 0,0 1 1 0 0,0-1 0 0 0,-1 0 0 0 0,1 0-1 0 0,-2 1 1 0 0,1-1 0 0 0,0 0-1 0 0,-1 1 1 0 0,0-1 0 0 0,-1 1 0 0 0,1-1-1 0 0,-1 1 1 0 0,0-1 0 0 0,0 1-1 0 0,-1 0 1 0 0,1 0 0 0 0,-1 0 0 0 0,0 0-1 0 0,-1 1 1 0 0,0-2-65 0 0,-9-4-33 0 0,-1 1 1 0 0,0 1-1 0 0,0 1 0 0 0,0 0 1 0 0,-1 0-1 0 0,0 1 0 0 0,-1 1 0 0 0,1 1 1 0 0,-1 0-1 0 0,0 1 0 0 0,0 1 1 0 0,0 0-1 0 0,0 1 0 0 0,0 1 0 0 0,0 1 1 0 0,0 0-1 0 0,0 1 0 0 0,0 0 1 0 0,0 2-1 0 0,0 0 0 0 0,1 0 1 0 0,0 2-1 0 0,-9 3 33 0 0,7-2-12 0 0,0 0 1 0 0,0 2-1 0 0,1 0 0 0 0,0 0 1 0 0,1 2-1 0 0,0 0 0 0 0,0 0 0 0 0,1 2 1 0 0,1 0-1 0 0,0 0 0 0 0,1 1 1 0 0,0 1-1 0 0,1 0 0 0 0,1 0 1 0 0,0 1-1 0 0,1 1 0 0 0,1-1 1 0 0,0 1-1 0 0,2 1 0 0 0,-5 14 12 0 0,8-18 19 0 0,1 0-1 0 0,0 0 0 0 0,0 1 1 0 0,1-1-1 0 0,1 0 0 0 0,1 1 1 0 0,0-1-1 0 0,1 0 0 0 0,0 0 0 0 0,1 1 1 0 0,1-2-1 0 0,0 1 0 0 0,1 0 1 0 0,0-1-1 0 0,1 0 0 0 0,1 0 1 0 0,0 0-1 0 0,5 5-18 0 0,-2-3 111 0 0,1-1 1 0 0,1 0-1 0 0,0 0 1 0 0,1-2-1 0 0,1 1 1 0 0,0-2-1 0 0,0 0 1 0 0,1 0-1 0 0,0-2 1 0 0,1 0-1 0 0,0 0 1 0 0,1-2-1 0 0,0 0 1 0 0,0-1-1 0 0,1 0-111 0 0,46 7 632 0 0,1-4 1 0 0,0-1-1 0 0,0-4 0 0 0,65-4-632 0 0,-129 0-19 0 0,-1 0 0 0 0,1 0 0 0 0,-1 0 1 0 0,1 0-1 0 0,0 0 0 0 0,-1 0 0 0 0,1-1 0 0 0,-1 1 0 0 0,1 0 1 0 0,0 0-1 0 0,-1 0 0 0 0,1-1 0 0 0,-1 1 0 0 0,1 0 1 0 0,-1-1-1 0 0,1 1 0 0 0,-1 0 0 0 0,1-1 0 0 0,-1 1 0 0 0,0-1 1 0 0,1 1-1 0 0,-1-1 0 0 0,1 1 0 0 0,-1-1 0 0 0,0 1 1 0 0,1-1-1 0 0,-1 1 0 0 0,0-1 0 0 0,0 1 0 0 0,1-1 0 0 0,-1 1 1 0 0,0-1-1 0 0,0 0 0 0 0,0 1 0 0 0,0-1 0 0 0,0 1 1 0 0,0-1-1 0 0,0 0 0 0 0,0 1 0 0 0,0-1 0 0 0,0 1 1 0 0,0-1-1 0 0,0 0 0 0 0,0 1 0 0 0,-1-1 0 0 0,1 1 0 0 0,0-1 1 0 0,0 1-1 0 0,-1-1 0 0 0,1 0 0 0 0,0 1 0 0 0,-1-1 1 0 0,1 1-1 0 0,0 0 0 0 0,-1-1 0 0 0,1 1 0 0 0,-1-1 0 0 0,1 1 1 0 0,-1 0-1 0 0,1-1 0 0 0,-1 1 0 0 0,1 0 0 0 0,-1-1 1 0 0,1 1-1 0 0,-1 0 19 0 0,-12-17-4449 0 0,6 8-3258 0 0,3 4-4196 0 0</inkml:trace>
  <inkml:trace contextRef="#ctx0" brushRef="#br0" timeOffset="15100.225">8828 872 936 0 0,'0'0'1007'0'0,"0"0"-96"0"0,0 0 172 0 0,0 0 294 0 0,0 0 180 0 0,0 0-61 0 0,0 0-236 0 0,0 0-143 0 0,0 0-24 0 0,0 0 45 0 0,0 0 11 0 0,0 0-70 0 0,10-8-95 0 0,79-58 1578 0 0,50-49 1023 0 0,-2-54-2055 0 0,-119 145-1598 0 0,-13 48 156 0 0,27 118 985 0 0,-31-136-1061 0 0,2 11 41 0 0,1-1 1 0 0,1 0 0 0 0,0 0 0 0 0,2 0 0 0 0,-1-1 0 0 0,2 1 0 0 0,0-2 0 0 0,2 3-54 0 0,-7-13-182 0 0,12 5-8082 0 0,-14-9-3273 0 0</inkml:trace>
  <inkml:trace contextRef="#ctx0" brushRef="#br0" timeOffset="15998.201">9529 1754 1120 0 0,'0'0'1973'0'0,"0"0"-433"0"0,0 0-60 0 0,0 0 237 0 0,0 0 227 0 0,0 0 27 0 0,0 0-182 0 0,0 0-304 0 0,0 0-318 0 0,0 0-249 0 0,0 0-176 0 0,0 0-124 0 0,0 0-82 0 0,3-8-73 0 0,13-30 226 0 0,-16 38-453 0 0,0 0-42 0 0,-23 47 1227 0 0,-72 145-1019 0 0,88-176-239 0 0,11-25 603 0 0,15-22-710 0 0,1 1 1 0 0,1 1-1 0 0,1 0 0 0 0,2 2 0 0 0,1 0 0 0 0,4-1-56 0 0,18-21 33 0 0,-9-8-11 0 0,-37 100-56 0 0,0-27 50 0 0,1 1 1 0 0,0-1-1 0 0,1 1 0 0 0,1-1 1 0 0,0 0-1 0 0,2 0 1 0 0,-1 0-1 0 0,2-1 0 0 0,0 0 1 0 0,1 0-1 0 0,0-1 1 0 0,2 0-1 0 0,7 9-16 0 0,-16-20 66 0 0,1-1 0 0 0,0 0 0 0 0,-1 0 0 0 0,1 0 0 0 0,0 0 0 0 0,0-1 0 0 0,0 1 0 0 0,0 0 0 0 0,1-1-1 0 0,-1 1 1 0 0,0-1 0 0 0,1 0 0 0 0,-1 0 0 0 0,1 0 0 0 0,-1 0 0 0 0,1 0 0 0 0,-1 0 0 0 0,1-1 0 0 0,0 0 0 0 0,-1 1 0 0 0,1-1 0 0 0,0 0 0 0 0,-1 0 0 0 0,1 0 0 0 0,0 0-1 0 0,-1-1 1 0 0,1 1 0 0 0,-1-1 0 0 0,1 0 0 0 0,0 0 0 0 0,-1 0 0 0 0,1 0 0 0 0,-1 0 0 0 0,0 0 0 0 0,1 0 0 0 0,-1-1 0 0 0,0 0 0 0 0,0 1 0 0 0,0-1 0 0 0,0 0 0 0 0,0 0-1 0 0,0 0 1 0 0,1-1-66 0 0,9-11 163 0 0,0-1 0 0 0,-1 0 0 0 0,0 0 0 0 0,-1-1 0 0 0,-1 0 0 0 0,0-1-1 0 0,-2 0 1 0 0,1-1-163 0 0,-3 6-27 0 0,-1 0 0 0 0,0 0 1 0 0,0 0-1 0 0,-1-1 0 0 0,-1 1 0 0 0,0-1 0 0 0,0 0 0 0 0,-2 0 0 0 0,1 1 0 0 0,-2-1 0 0 0,0-3 27 0 0,-13-3-1200 0 0,1 14-5569 0 0,10 5-5167 0 0</inkml:trace>
  <inkml:trace contextRef="#ctx0" brushRef="#br0" timeOffset="43862.478">97 51 4385 0 0,'0'0'787'0'0,"0"0"-176"0"0,0 0-158 0 0,0 0-93 0 0,0 0-85 0 0,0 0-118 0 0,0 0-149 0 0,0 0-65 0 0,0 0 69 0 0,0 0 99 0 0,0 0 139 0 0,1-7 78 0 0,7-18-18 0 0,-7 24-222 0 0,0 0 0 0 0,0 0 0 0 0,1 0 0 0 0,-1 1 1 0 0,1-1-1 0 0,-1 0 0 0 0,1 1 0 0 0,-1-1 0 0 0,1 1 0 0 0,-1 0 1 0 0,1-1-1 0 0,-1 1 0 0 0,1 0 0 0 0,-1 0 0 0 0,1 0 0 0 0,-1 0 1 0 0,1 0-1 0 0,0 0 0 0 0,-1 1 0 0 0,1-1 0 0 0,-1 0 0 0 0,1 1 1 0 0,-1-1-1 0 0,1 1 0 0 0,-1 0 0 0 0,0-1 0 0 0,2 2-88 0 0,2 6 339 0 0,1 0 1 0 0,-2 1-1 0 0,1 0 0 0 0,-1 0 0 0 0,0 0 1 0 0,-1 1-1 0 0,0-1 0 0 0,0 1 0 0 0,-1-1 1 0 0,-1 1-1 0 0,1 0 0 0 0,-2 0 0 0 0,1 0 0 0 0,-2 8-339 0 0,2-8 136 0 0,6 399 1762 0 0,-7-160-1589 0 0,-11-1-1 0 0,-12 4-308 0 0,-33 323 806 0 0,49-514-559 0 0,-3 0-1 0 0,-2 0 1 0 0,-2-1 0 0 0,-4-1 0 0 0,-23 55-247 0 0,36-96 287 0 0,7-20 2257 0 0,23-3-2790 0 0,91-18 190 0 0,16 8 60 0 0,668-54-357 0 0,-20 3 324 0 0,-112 43 3 0 0,84 32 26 0 0,376 17 56 0 0,-374-15-42 0 0,367 5 40 0 0,0-5-38 0 0,90 16-58 0 0,-355-23 76 0 0,-122-4-120 0 0,-568 4 704 0 0,-220-27-364 0 0,42 12-155 0 0,26-25 189 0 0,0-34-258 0 0,-2 0 0 0 0,-4-1 0 0 0,-3-1-1 0 0,-3 1 1 0 0,-5-49-30 0 0,1 9 17 0 0,3-120-19 0 0,23-162 2 0 0,0 155-20 0 0,-7-167 20 0 0,-26 204-10 0 0,6 163-7 0 0,3 38 5 0 0,0 0-16 0 0,0 0-3 0 0,0 0 1 0 0,0 0-18 0 0,0 0 4 0 0,0 0-7 0 0,0 0-17 0 0,0 0-3 0 0,0 0 3 0 0,0 0-6 0 0,0 0 8 0 0,0 0 6 0 0,0 0-6 0 0,0 0 9 0 0,0 0 17 0 0,0 0 16 0 0,0 0 11 0 0,0 0-3 0 0,0 0 19 0 0,0 0 2 0 0,0 0-8 0 0,0 0 9 0 0,0 0 2 0 0,0 0 4 0 0,0 0 12 0 0,0 0-12 0 0,0 0-10 0 0,0 0-18 0 0,0 0 6 0 0,0 0 2 0 0,0 0 5 0 0,0 0 19 0 0,0 0-5 0 0,0 0-6 0 0,0 0-12 0 0,-86 26-995 0 0,13-7 1009 0 0,-2-3-1 0 0,0-4 1 0 0,0-3 0 0 0,0-3 0 0 0,-1-4 0 0 0,-69-7-7 0 0,24 4 33 0 0,-504-6-141 0 0,-88-27-18 0 0,196 14 74 0 0,71 1-30 0 0,-351-20-118 0 0,194 8 179 0 0,-842 11-256 0 0,1145 21 119 0 0,-580 30-745 0 0,141 0 810 0 0,-403-12 386 0 0,709-39-83 0 0,152 1 331 0 0,213 15 87 0 0,68 4-554 0 0,0 0-24 0 0,0 0-14 0 0,0 0-21 0 0,0 0-4 0 0,0 0-10 0 0,0 0 15 0 0,0 0-5 0 0,0 0-1 0 0,0 0 14 0 0,0 0 16 0 0,0 0 26 0 0,0 0 42 0 0,0 0-14 0 0,0 0 21 0 0,-18 0 396 0 0,-218 0-215 0 0,162 4-109 0 0,32 11-278 0 0,42-14 70 0 0,0-1-18 0 0,0 0 11 0 0,0 0 4 0 0,0 0 9 0 0,0 0 30 0 0,0 0-19 0 0,0 0 5 0 0,0 0-7 0 0,-8 14-5008 0 0,5-9-476 0 0,0-1-4265 0 0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9:5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0 0 0,'0'0'0'0'0,"0"0"0"0"0,0 0 0 0 0,0 0 0 0 0,0 0 0 0 0,0 0 0 0 0,0 0 0 0 0,0 0 0 0 0,0 0 0 0 0,0 0 0 0 0,0 0 0 0 0,0 0 0 0 0,0-4 0 0 0,0 4 0 0 0,0 0 0 0 0,0 0 0 0 0,0-4 0 0 0,0 4 0 0 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11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0 732 1312 0 0,'0'0'1315'0'0,"0"0"-161"0"0,0 0-71 0 0,0 0 64 0 0,0 0 89 0 0,0 0 17 0 0,0 0-104 0 0,0 0-141 0 0,0 0-105 0 0,0 0-54 0 0,0 0 25 0 0,0 0 34 0 0,0 0-17 0 0,0 0-55 0 0,3 0 1984 0 0,13 0-1730 0 0,-8 0-643 0 0,10 1 38 0 0,0-1 0 0 0,0-1 1 0 0,1 0-1 0 0,-1-2 0 0 0,0 0 0 0 0,-1-1 1 0 0,12-4-486 0 0,-22 6 56 0 0,1 0-1 0 0,0-1 1 0 0,-1 0 0 0 0,1 0 0 0 0,-1-1 0 0 0,0 1-1 0 0,0-2 1 0 0,0 1 0 0 0,-1-1 0 0 0,1 0 0 0 0,-1-1 0 0 0,0 1-1 0 0,-1-1 1 0 0,1 0 0 0 0,-1 0 0 0 0,-1-1 0 0 0,1 0 0 0 0,-1 0-1 0 0,0 0 1 0 0,0 0 0 0 0,0-5-56 0 0,6-57 505 0 0,-10 69-498 0 0,0 0 0 0 0,0 1 0 0 0,0-1 0 0 0,0 0 0 0 0,0 1 0 0 0,0-1 0 0 0,0 0 0 0 0,0 1 0 0 0,0-1 0 0 0,-1 0 0 0 0,1 1 0 0 0,0-1 0 0 0,0 0 0 0 0,0 0 0 0 0,0 1 0 0 0,-1-1 0 0 0,1 0 0 0 0,0 0 0 0 0,0 0 0 0 0,-1 1 0 0 0,1-1 0 0 0,0 0 0 0 0,0 0 0 0 0,-1 0 0 0 0,1 1 0 0 0,0-1 0 0 0,0 0 0 0 0,-1 0 0 0 0,1 0 0 0 0,0 0 0 0 0,-1 0 0 0 0,1 0 0 0 0,0 0 0 0 0,-1 0 0 0 0,1 0 0 0 0,0 0 0 0 0,0 0 0 0 0,-1 0 0 0 0,1 0 0 0 0,0 0 0 0 0,-1 0 0 0 0,1 0 0 0 0,0 0 0 0 0,-1 0 0 0 0,1 0 0 0 0,0 0-1 0 0,0 0 1 0 0,-1-1 0 0 0,1 1 0 0 0,0 0 0 0 0,-1 0 0 0 0,1 0 0 0 0,0-1 0 0 0,0 1 0 0 0,0 0 0 0 0,-1 0 0 0 0,1 0 0 0 0,0-1 0 0 0,0 1 0 0 0,0 0-7 0 0,-8 54 70 0 0,3 0 0 0 0,2 0 0 0 0,3 0 0 0 0,2 1 0 0 0,5 28-70 0 0,-4 232 85 0 0,-45 12-145 0 0,38-249 5 0 0,-14-97 287 0 0,-120-147-349 0 0,134 162 106 0 0,0-1 1 0 0,0 0-1 0 0,1 0 1 0 0,-1 0-1 0 0,1 0 1 0 0,1-1-1 0 0,-1 1 1 0 0,1-1-1 0 0,0 1 1 0 0,0-1-1 0 0,0 0 1 0 0,1 0-1 0 0,0 0 1 0 0,0 0-1 0 0,1 0 1 0 0,-1 0-1 0 0,1 0 1 0 0,1 0-1 0 0,-1 0 1 0 0,1 0-1 0 0,0 0 1 0 0,1 0-1 0 0,-1 0 1 0 0,1 0-1 0 0,0 0 1 0 0,0 1-1 0 0,1-1 1 0 0,0 1-1 0 0,0 0 1 0 0,0-1 0 0 0,2-1 10 0 0,19-8 13 0 0,0 0 1 0 0,0 2-1 0 0,1 0 1 0 0,1 2-1 0 0,0 1 1 0 0,1 1-1 0 0,-1 1 1 0 0,2 2 0 0 0,22-3-14 0 0,5-4 34 0 0,40-7-8 0 0,-80 18 51 0 0,-13 2-889 0 0,-25-2-1471 0 0,4 2-4011 0 0,13 0-3853 0 0</inkml:trace>
  <inkml:trace contextRef="#ctx0" brushRef="#br0" timeOffset="567.482">39 320 2977 0 0,'0'0'2285'0'0,"0"0"-528"0"0,0 0-117 0 0,0 0 153 0 0,0 0-4 0 0,0 0-115 0 0,0 0-224 0 0,0 0-274 0 0,0 0-276 0 0,0 0-240 0 0,0 0-149 0 0,0 0-90 0 0,2-4 985 0 0,99-54 2803 0 0,-86 43-4051 0 0,0 1 1 0 0,-1-2-1 0 0,0 0 0 0 0,-1-1 1 0 0,-1 0-1 0 0,0-1 0 0 0,2-7-158 0 0,32-52 254 0 0,-21 35 187 0 0,-25 41-368 0 0,0 1-11 0 0,0 0-20 0 0,0 0-8 0 0,10 13 74 0 0,0 0 1 0 0,-1 0 0 0 0,-1 1-1 0 0,0 0 1 0 0,-1 1-1 0 0,-1 0 1 0 0,0 0 0 0 0,-1 0-1 0 0,0 0 1 0 0,1 15-109 0 0,18 49 337 0 0,-1 0-305 0 0,-21-63-275 0 0,-2-15 39 0 0,2 9-1555 0 0,0-4-5852 0 0,2-6-4080 0 0</inkml:trace>
  <inkml:trace contextRef="#ctx0" brushRef="#br0" timeOffset="1907.763">1233 451 2681 0 0,'0'0'1892'0'0,"0"0"-94"0"0,0 0 65 0 0,0 0 93 0 0,0 0-94 0 0,0 0-215 0 0,0 0-237 0 0,0 0-221 0 0,0 0-159 0 0,0 0-115 0 0,0 0-58 0 0,0 0-38 0 0,0 0-136 0 0,-25-8 1712 0 0,-104 8-445 0 0,32 24-1270 0 0,36 9 29 0 0,49-17-559 0 0,12-13-144 0 0,-1 0 0 0 0,0-1 1 0 0,1 1-1 0 0,0 0 0 0 0,0 0 1 0 0,0 0-1 0 0,0 0 0 0 0,0-1 1 0 0,0 1-1 0 0,1 0 1 0 0,-1 0-1 0 0,1 0 0 0 0,0-1 1 0 0,0 1-1 0 0,0 0 0 0 0,0-1 1 0 0,0 1-1 0 0,1-1 0 0 0,-1 1 1 0 0,1-1-1 0 0,-1 1 0 0 0,1-1 1 0 0,0 0-1 0 0,0 0 1 0 0,0 0-1 0 0,0 0 0 0 0,1 0 1 0 0,-1-1-1 0 0,0 1 0 0 0,1-1 1 0 0,-1 1-1 0 0,1-1 0 0 0,0 0 1 0 0,1 1-7 0 0,190 102 218 0 0,-191-102-198 0 0,0 0 0 0 0,0 0 0 0 0,0 0 0 0 0,0 1 0 0 0,-1-1 0 0 0,1 1 0 0 0,-1 0 0 0 0,1 0 0 0 0,-1 0 0 0 0,0 0 0 0 0,0 0 0 0 0,-1 0 0 0 0,1 1 0 0 0,0-1 0 0 0,-1 1 1 0 0,0-1-1 0 0,0 1 0 0 0,0-1 0 0 0,0 1 0 0 0,-1 0 0 0 0,0-1 0 0 0,1 1 0 0 0,-1 0 0 0 0,0 0 0 0 0,-1-1 0 0 0,1 1 0 0 0,-1 0 0 0 0,1-1 0 0 0,-1 1-20 0 0,-4 1 52 0 0,0 1 0 0 0,0-1 0 0 0,0 0 0 0 0,-1 0 0 0 0,0-1 0 0 0,1 0 1 0 0,-2 0-1 0 0,1 0 0 0 0,0-1 0 0 0,-1 0 0 0 0,1 0 0 0 0,-1-1 0 0 0,-2 1-52 0 0,-6 3 45 0 0,-106 44 233 0 0,2-20 32 0 0,68-64-559 0 0,46 23-258 0 0,4 2-5448 0 0,1 5 81 0 0,0 1-5743 0 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0:49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37 559 13171 0 0,'0'0'3467'0'0,"0"0"-2162"0"0,0 0-737 0 0,0 0 118 0 0,0 0 219 0 0,0 0 87 0 0,0 0-115 0 0,0 0-216 0 0,0 0-183 0 0,0 0-127 0 0,0 0-71 0 0,0 0-87 0 0,-6 35-79 0 0,-19 106-46 0 0,19-43-882 0 0,6-97 586 0 0,0 0-611 0 0,0 0-8241 0 0,0-1-2627 0 0</inkml:trace>
  <inkml:trace contextRef="#ctx0" brushRef="#br0" timeOffset="262.122">29 170 16059 0 0,'0'0'1105'0'0,"0"0"-577"0"0,0 0-368 0 0,0 0-56 0 0,0 0-88 0 0,0 0-240 0 0,0 0-208 0 0,0 0-208 0 0,0 0-209 0 0,0 0-951 0 0,0 0-9530 0 0</inkml:trace>
  <inkml:trace contextRef="#ctx0" brushRef="#br0" timeOffset="524.784">497 0 9370 0 0,'0'0'6888'0'0,"0"0"-4506"0"0,0 0-1448 0 0,0 0-109 0 0,0 0 9 0 0,0 0 12 0 0,0 0-45 0 0,0 0-140 0 0,0 0-105 0 0,0 0-73 0 0,0 0-63 0 0,0 0-69 0 0,-8 29-47 0 0,-25 92-43 0 0,20 0 309 0 0,-2 225-124 0 0,-3-200-476 0 0,-21-62-1090 0 0,34-78-1847 0 0,2-8-7048 0 0,2-1-1073 0 0</inkml:trace>
  <inkml:trace contextRef="#ctx0" brushRef="#br0" timeOffset="762.398">162 447 13691 0 0,'0'0'1579'0'0,"0"0"-453"0"0,0 0-170 0 0,0 0-5 0 0,0 0-38 0 0,0 0-115 0 0,0 0-164 0 0,0 0-125 0 0,0 0-99 0 0,0 0-76 0 0,34-1-65 0 0,105-3-90 0 0,-6 13-63 0 0,-18 14-1815 0 0,-69-7-7578 0 0,-39-12-1620 0 0</inkml:trace>
  <inkml:trace contextRef="#ctx0" brushRef="#br0" timeOffset="1009.319">686 813 0 0 0,'0'0'768'0'0,"0"0"1238"0"0,0 0 361 0 0,0 0-120 0 0,0 0-194 0 0,0 0-244 0 0,0 0-122 0 0,0 0-61 0 0,0 0-46 0 0,0 0-47 0 0,0 0-129 0 0,0 0-176 0 0,0 0-223 0 0,-3 6-204 0 0,0 0-660 0 0,3-6-91 0 0,0 0 0 0 0,0-1 0 0 0,0 1 0 0 0,-1 0-1 0 0,1-1 1 0 0,0 1 0 0 0,-1 0 0 0 0,1-1 0 0 0,0 1 0 0 0,-1 0 0 0 0,1 0 0 0 0,0 0 0 0 0,-1-1 0 0 0,1 1-1 0 0,0 0 1 0 0,-1 0 0 0 0,1 0 0 0 0,0 0 0 0 0,-1 0 0 0 0,1-1 0 0 0,-1 1 0 0 0,1 0 0 0 0,0 0 0 0 0,-1 0-1 0 0,1 0 1 0 0,-1 0 0 0 0,1 0 0 0 0,0 1 0 0 0,-1-1 0 0 0,1 0 0 0 0,-1 0 0 0 0,1 0-50 0 0,1-18 291 0 0,0 0 0 0 0,1 0 0 0 0,1 0 0 0 0,1 0 1 0 0,1 1-1 0 0,0-1 0 0 0,2 1 0 0 0,-1 1 0 0 0,9-15-291 0 0,-8 17-61 0 0,50-79 333 0 0,-1 54-3089 0 0,-42 39-794 0 0,-8 0-4073 0 0,-1 0-3991 0 0</inkml:trace>
  <inkml:trace contextRef="#ctx0" brushRef="#br0" timeOffset="1640.225">1229 520 12099 0 0,'0'0'1687'0'0,"0"0"-478"0"0,0 0-82 0 0,0 0 28 0 0,0 0-41 0 0,0 0-132 0 0,0 0-201 0 0,0 0-171 0 0,0 0-137 0 0,0 0-107 0 0,0 0-96 0 0,-34 24-76 0 0,-106 73-56 0 0,83-40-16 0 0,52-46-102 0 0,-18 78 57 0 0,23-86-59 0 0,0-1 0 0 0,0 1 0 0 0,0-1-1 0 0,1 0 1 0 0,-1 1 0 0 0,1-1 0 0 0,0 0 0 0 0,-1 1 0 0 0,1-1 0 0 0,0 0 0 0 0,0 0 0 0 0,1 0 0 0 0,-1 0 0 0 0,0 0 0 0 0,1 0 0 0 0,-1 0 0 0 0,1 0 0 0 0,0 0 0 0 0,-1-1 0 0 0,1 1-1 0 0,0-1 1 0 0,0 1 0 0 0,0-1 0 0 0,0 0 0 0 0,0 0 0 0 0,0 0 0 0 0,1 0 0 0 0,-1 0 0 0 0,0 0 0 0 0,1-1 0 0 0,-1 1 0 0 0,0-1 0 0 0,1 1 0 0 0,-1-1 0 0 0,2 0-18 0 0,13-1 138 0 0,-1 0 1 0 0,0-1 0 0 0,0-1 0 0 0,0-1-1 0 0,0 0 1 0 0,0-1 0 0 0,-1 0 0 0 0,0-2 0 0 0,0 0-1 0 0,0 0 1 0 0,-1-1 0 0 0,0-1 0 0 0,-1 0-1 0 0,0-1 1 0 0,0-1 0 0 0,-1 0 0 0 0,5-7-139 0 0,16 2-130 0 0,-27 51-240 0 0,-5-32 365 0 0,0 1 1 0 0,0 0-1 0 0,0 0 1 0 0,0-1-1 0 0,1 1 0 0 0,-1-1 1 0 0,1 1-1 0 0,0-1 1 0 0,0 1-1 0 0,0-1 1 0 0,0 0-1 0 0,1 0 1 0 0,-1 0-1 0 0,1 0 1 0 0,0-1-1 0 0,0 1 1 0 0,0-1-1 0 0,0 0 1 0 0,0 1-1 0 0,0-1 1 0 0,1-1-1 0 0,-1 1 1 0 0,1 0-1 0 0,-1-1 0 0 0,1 0 1 0 0,0 0-1 0 0,-1 0 1 0 0,1 0-1 0 0,0 0 1 0 0,0-1-1 0 0,0 0 1 0 0,-1 0-1 0 0,1 0 1 0 0,0 0-1 0 0,0-1 1 0 0,0 1-1 0 0,0-1 1 0 0,2-1 4 0 0,6-1 49 0 0,0-1 1 0 0,-1 0-1 0 0,1-1 1 0 0,-1 0 0 0 0,-1-1-1 0 0,1 0 1 0 0,-1 0-1 0 0,0-1 1 0 0,0-1 0 0 0,-1 0-1 0 0,4-3-49 0 0,4-4 64 0 0,8-6 1 0 0,-2-2 1 0 0,0 0-1 0 0,-1-2 0 0 0,-2 0 1 0 0,0-2-1 0 0,-2 0 1 0 0,-1-1-1 0 0,-1 0 0 0 0,-2-2 1 0 0,5-12-66 0 0,-18 40-10 0 0,1 0 1 0 0,-1 0 0 0 0,1 0-1 0 0,-1 0 1 0 0,0-1 0 0 0,1 1-1 0 0,-1 0 1 0 0,0-1 0 0 0,-1 1-1 0 0,1-1 1 0 0,0 1 0 0 0,-1-1 0 0 0,1 1-1 0 0,-1-1 1 0 0,0 1 0 0 0,0-1-1 0 0,0 0 1 0 0,0 1 0 0 0,0-1-1 0 0,-1 1 1 0 0,1-1 0 0 0,-1 1 0 0 0,0-1-1 0 0,1 1 1 0 0,-1-1 0 0 0,0 1-1 0 0,-1 0 1 0 0,1-1 0 0 0,0 1-1 0 0,-1 0 1 0 0,1 0 0 0 0,-1 0-1 0 0,1 0 1 0 0,-1 0 0 0 0,0 0 0 0 0,0 1-1 0 0,0-1 1 0 0,0 1 0 0 0,0-1-1 0 0,0 1 1 0 0,-1 0 0 0 0,1-1-1 0 0,0 1 1 0 0,-1 0 0 0 0,-1 0 9 0 0,-4 2-49 0 0,-1 0-1 0 0,1 1 1 0 0,0 0 0 0 0,0 0 0 0 0,0 1 0 0 0,0 0-1 0 0,0 0 1 0 0,0 1 0 0 0,1 0 0 0 0,0 0 0 0 0,0 1-1 0 0,0 0 1 0 0,0 0 0 0 0,1 1 0 0 0,0 0 0 0 0,0 0-1 0 0,0 0 1 0 0,-3 6 49 0 0,6-10-7 0 0,1 0 0 0 0,-1 0 0 0 0,1 1 0 0 0,0-1 0 0 0,0 0 0 0 0,0 1 0 0 0,0-1 0 0 0,1 1-1 0 0,-1 0 1 0 0,0 0 0 0 0,1 0 0 0 0,0-1 0 0 0,0 1 0 0 0,0 0 0 0 0,0 1 0 0 0,0-1 0 0 0,1 0 0 0 0,-1 0 0 0 0,1 0-1 0 0,0 0 1 0 0,0 0 0 0 0,0 0 0 0 0,0 1 0 0 0,1-1 0 0 0,-1 0 0 0 0,1 0 0 0 0,0 0 0 0 0,0 0 0 0 0,0 0 0 0 0,0 0-1 0 0,0 0 1 0 0,1 0 0 0 0,-1-1 0 0 0,1 1 0 0 0,0 0 0 0 0,0-1 0 0 0,0 1 0 0 0,0-1 0 0 0,0 0 0 0 0,1 0 0 0 0,1 2 7 0 0,146 49 45 0 0,-146-52-36 0 0,0 1-1 0 0,0-1 1 0 0,0 1 0 0 0,-1 0 0 0 0,1 1-1 0 0,-1-1 1 0 0,1 0 0 0 0,-1 1 0 0 0,0 0-1 0 0,0 0 1 0 0,0 0 0 0 0,0 0 0 0 0,-1 0-1 0 0,1 1 1 0 0,-1-1 0 0 0,0 1 0 0 0,1 0-1 0 0,-2-1 1 0 0,1 1 0 0 0,0 0 0 0 0,-1 0-1 0 0,0 0 1 0 0,0 0 0 0 0,0 0 0 0 0,0 2-9 0 0,4 143 46 0 0,6-132-969 0 0,-6-15-2082 0 0,1-1-3704 0 0,-2-1-4954 0 0</inkml:trace>
  <inkml:trace contextRef="#ctx0" brushRef="#br0" timeOffset="2234.27">2089 443 11570 0 0,'0'0'2237'0'0,"0"0"-499"0"0,0 0-306 0 0,0 0-297 0 0,0 0-351 0 0,0 0-341 0 0,0 0-234 0 0,0 0-65 0 0,0 0 27 0 0,0 0 16 0 0,0 0-18 0 0,0 0-46 0 0,-5 18-41 0 0,-21 111-8 0 0,28-3-350 0 0,-1-123 325 0 0,0-1 0 0 0,0 0 0 0 0,0 0 0 0 0,0 0 0 0 0,1 0 0 0 0,-1 0 0 0 0,1 0 0 0 0,0 0 0 0 0,-1 0 0 0 0,1-1 0 0 0,0 1 0 0 0,0-1 0 0 0,0 1 0 0 0,0-1 0 0 0,0 0 0 0 0,0 0 0 0 0,0 1 1 0 0,1-2-1 0 0,-1 1 0 0 0,0 0 0 0 0,1 0 0 0 0,-1-1 0 0 0,1 1 0 0 0,-1-1 0 0 0,0 0 0 0 0,1 0 0 0 0,-1 0 0 0 0,1 0 0 0 0,-1 0 0 0 0,1 0 0 0 0,-1-1 0 0 0,1 1 0 0 0,-1-1 0 0 0,0 0 0 0 0,1 1 0 0 0,-1-1 0 0 0,0 0 0 0 0,0-1 1 0 0,0 1-1 0 0,0 0 0 0 0,0-1 0 0 0,0 1 0 0 0,0-1 0 0 0,0 1 0 0 0,0-1-49 0 0,157-169 3551 0 0,-143 152-3427 0 0,1 0 0 0 0,0 1 0 0 0,1 0 0 0 0,1 2 0 0 0,0 0 0 0 0,18-10-124 0 0,-36 25-5 0 0,-1 0 0 0 0,1 0-1 0 0,0 0 1 0 0,0 1 0 0 0,0-1-1 0 0,0 0 1 0 0,0 0-1 0 0,0 1 1 0 0,0-1 0 0 0,0 1-1 0 0,0-1 1 0 0,0 1 0 0 0,0-1-1 0 0,0 1 1 0 0,0 0 0 0 0,0-1-1 0 0,1 1 1 0 0,-1 0 0 0 0,0 0-1 0 0,0 0 1 0 0,0 0-1 0 0,0 0 1 0 0,1 0 0 0 0,-1 0-1 0 0,0 0 1 0 0,0 1 0 0 0,0-1-1 0 0,0 0 1 0 0,0 1 0 0 0,0-1-1 0 0,1 1 1 0 0,-1-1-1 0 0,0 1 1 0 0,0 0 0 0 0,0-1-1 0 0,-1 1 1 0 0,1 0 0 0 0,0-1-1 0 0,0 1 1 0 0,0 0 0 0 0,0 0-1 0 0,-1 0 1 0 0,1 0-1 0 0,0 0 1 0 0,-1 0 0 0 0,1 0-1 0 0,-1 0 1 0 0,1 0 0 0 0,-1 0-1 0 0,1 1 6 0 0,7 146-61 0 0,-5 427-282 0 0,-1-561 330 0 0,-2 0-1 0 0,1 0 1 0 0,-2 1 0 0 0,0-1-1 0 0,-1 0 1 0 0,0 0-1 0 0,-1-1 1 0 0,-1 1 0 0 0,0 0-1 0 0,-1-1 1 0 0,0 0-1 0 0,-1 0 1 0 0,0 0 0 0 0,-1-1-1 0 0,-1 0 1 0 0,0 0-1 0 0,0-1 1 0 0,-1 0 0 0 0,-1-1-1 0 0,0 0 1 0 0,-10 9 13 0 0,10-13 10 0 0,0 0 0 0 0,0 0 1 0 0,-1-1-1 0 0,0-1 0 0 0,1 0 0 0 0,-1 0 1 0 0,-1-1-1 0 0,1 0 0 0 0,0-1 0 0 0,-1 0 1 0 0,1-1-1 0 0,-1-1 0 0 0,1 0 0 0 0,-1 0 1 0 0,0-1-1 0 0,-8-2-10 0 0,16 1 13 0 0,1-1 0 0 0,0 1 0 0 0,0-1 0 0 0,0 0 0 0 0,1 0 0 0 0,-1 0 0 0 0,1-1 0 0 0,-1 1 0 0 0,1 0 0 0 0,0-1 0 0 0,0 0 0 0 0,1 1 0 0 0,-1-1 0 0 0,1 0 0 0 0,0 0 0 0 0,0 0 0 0 0,0 0 0 0 0,0 0 0 0 0,1 0 0 0 0,0 0 0 0 0,0 0 1 0 0,0 0-1 0 0,0 0 0 0 0,0 0 0 0 0,1-1 0 0 0,0 1 0 0 0,0 0 0 0 0,0 1 0 0 0,0-1 0 0 0,1 0 0 0 0,-1 0 0 0 0,1 0 0 0 0,0 1 0 0 0,0-1 0 0 0,0 1 0 0 0,1 0 0 0 0,-1-1 0 0 0,1 1 0 0 0,0 0-13 0 0,19-23 16 0 0,1 1-1 0 0,0 2 1 0 0,2 0 0 0 0,1 1-1 0 0,20-12-15 0 0,-31 23-17 0 0,123-82-170 0 0,-86 61-1661 0 0,-2-1-3297 0 0,-34 21-6561 0 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0:48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457 498 0 0 0,'0'0'589'0'0,"0"0"784"0"0,0 0 283 0 0,0 0-26 0 0,0 0-119 0 0,0 0-111 0 0,0 0-202 0 0,0 0-146 0 0,0 0-96 0 0,0 0-45 0 0,0-7-39 0 0,0 2-797 0 0,0 3 103 0 0,0-1 0 0 0,1 1-1 0 0,-1 0 1 0 0,0-1 0 0 0,-1 1 0 0 0,1-1-1 0 0,0 1 1 0 0,-1-1 0 0 0,1 1 0 0 0,-1 0-1 0 0,0-1 1 0 0,0 1 0 0 0,0 0-1 0 0,0 0 1 0 0,0 0 0 0 0,0 0 0 0 0,-1 0-1 0 0,1 0 1 0 0,-1 0 0 0 0,1 0 0 0 0,-2-1-178 0 0,-5-2 270 0 0,0 1 1 0 0,0-1 0 0 0,0 2-1 0 0,-1-1 1 0 0,1 1 0 0 0,-1 0-1 0 0,0 1 1 0 0,0 0-1 0 0,0 1 1 0 0,0-1 0 0 0,0 2-1 0 0,-1-1 1 0 0,1 1 0 0 0,0 1-1 0 0,0 0 1 0 0,0 0 0 0 0,-2 1-271 0 0,-17 7 207 0 0,1 1 1 0 0,1 1-1 0 0,0 1 1 0 0,0 1-1 0 0,-22 17-207 0 0,39-22 34 0 0,0 1 0 0 0,1 0 0 0 0,-1 1-1 0 0,2 0 1 0 0,-1 0 0 0 0,2 1 0 0 0,-1 0 0 0 0,1 0 0 0 0,1 0-1 0 0,0 1 1 0 0,1 0 0 0 0,0 0 0 0 0,1 0 0 0 0,0 0 0 0 0,1 1-1 0 0,0-1 1 0 0,1 1 0 0 0,0-1 0 0 0,1 1 0 0 0,1-1-1 0 0,0 1 1 0 0,2 12-34 0 0,-2-21 20 0 0,0 1 0 0 0,0-1 0 0 0,1 1-1 0 0,-1-1 1 0 0,1 0 0 0 0,0 0 0 0 0,0 0 0 0 0,0 0-1 0 0,1 0 1 0 0,-1 0 0 0 0,1 0 0 0 0,0-1-1 0 0,0 1 1 0 0,0-1 0 0 0,1 0 0 0 0,-1 0 0 0 0,1 0-1 0 0,0 0 1 0 0,-1-1 0 0 0,1 1 0 0 0,0-1-1 0 0,1 0 1 0 0,-1 0 0 0 0,0-1 0 0 0,1 1 0 0 0,-1-1-1 0 0,5 1-19 0 0,0 0 64 0 0,-1-1 0 0 0,1 0 0 0 0,0 0 0 0 0,0-1-1 0 0,0 0 1 0 0,0 0 0 0 0,0-1 0 0 0,0 0-1 0 0,-1-1 1 0 0,1 0 0 0 0,0 0 0 0 0,-1-1 0 0 0,0 0-1 0 0,3-2-63 0 0,19-14 88 0 0,-1-2 0 0 0,-1-1-1 0 0,0-1 1 0 0,-2-2 0 0 0,-1 0-1 0 0,-1-2 1 0 0,-1 0 0 0 0,-2-2-1 0 0,0 0 1 0 0,-2-2 0 0 0,-1-1-89 0 0,11-17 12 0 0,-5-33 1 0 0,-24 82-13 0 0,0 0-30 0 0,-32 46-504 0 0,23-29 533 0 0,1 0-1 0 0,0 0 1 0 0,1 0-1 0 0,1 1 1 0 0,1 0-1 0 0,1 0 0 0 0,0 1 1 0 0,1-1-1 0 0,1 1 1 0 0,1 0-1 0 0,1-1 1 0 0,1 2 2 0 0,0-14 4 0 0,0-1 0 0 0,1 1 0 0 0,0 0 1 0 0,0-1-1 0 0,0 0 0 0 0,1 1 0 0 0,-1-1 0 0 0,1 0 1 0 0,1 0-1 0 0,-1 0 0 0 0,1-1 0 0 0,0 1 1 0 0,0-1-1 0 0,0 0 0 0 0,0 0 0 0 0,1 0 0 0 0,0-1 1 0 0,0 0-1 0 0,0 0 0 0 0,0 0 0 0 0,0 0 0 0 0,0-1 1 0 0,1 0-1 0 0,-1 0 0 0 0,1 0 0 0 0,0-1 1 0 0,-1 1-1 0 0,1-2 0 0 0,0 1 0 0 0,0-1 0 0 0,2 1-4 0 0,-1-1 8 0 0,6 0 21 0 0,0 1 1 0 0,1-2-1 0 0,-1 0 0 0 0,0 0 1 0 0,0-2-1 0 0,0 1 1 0 0,0-1-1 0 0,-1-1 0 0 0,7-3-29 0 0,1-2 35 0 0,1-1 0 0 0,-1-1-1 0 0,-1-1 1 0 0,0-1-1 0 0,0 0 1 0 0,-1-2-1 0 0,-1 0 1 0 0,-1-1-1 0 0,0 0 1 0 0,-1-1 0 0 0,5-8-35 0 0,-9 11 12 0 0,0 0 0 0 0,-1 0 0 0 0,-1-1 0 0 0,0-1 0 0 0,-1 0 0 0 0,-1 0 0 0 0,0 0 0 0 0,-1-1 0 0 0,-1 0 1 0 0,0 0-1 0 0,-2 0 0 0 0,0-1 0 0 0,0 1 0 0 0,-1-17-12 0 0,-3 32-12 0 0,0-1 1 0 0,0 1-1 0 0,0 0 0 0 0,0-1 1 0 0,0 1-1 0 0,-1 0 0 0 0,1 0 1 0 0,0-1-1 0 0,-1 1 0 0 0,0 0 0 0 0,0 1 1 0 0,0-1-1 0 0,1 0 0 0 0,-1 0 1 0 0,-1 1-1 0 0,1-1 0 0 0,0 1 1 0 0,0 0-1 0 0,-1 0 0 0 0,1 0 1 0 0,0 0-1 0 0,-1 0 0 0 0,1 0 1 0 0,-1 0-1 0 0,1 1 0 0 0,-1-1 1 0 0,0 1-1 0 0,1 0 0 0 0,-1 0 1 0 0,1 0-1 0 0,-1 0 0 0 0,0 0 1 0 0,1 1-1 0 0,-1-1 0 0 0,1 1 1 0 0,-1 0-1 0 0,1-1 0 0 0,-1 1 1 0 0,1 0-1 0 0,-1 1 0 0 0,1-1 1 0 0,0 0-1 0 0,0 1 0 0 0,0-1 1 0 0,0 1-1 0 0,0-1 0 0 0,0 1 0 0 0,0 0 1 0 0,0 0 11 0 0,-8 7-53 0 0,0-2 19 0 0,0 1 1 0 0,1 0 0 0 0,-1 1-1 0 0,2 0 1 0 0,-1 0 0 0 0,1 1-1 0 0,1 0 1 0 0,0 0-1 0 0,0 1 1 0 0,1 0 0 0 0,0 0-1 0 0,1 2 34 0 0,4-11-3 0 0,1 1-1 0 0,0-1 1 0 0,0 1-1 0 0,0-1 1 0 0,0 1-1 0 0,0 0 0 0 0,0-1 1 0 0,0 1-1 0 0,1-1 1 0 0,-1 1-1 0 0,1-1 1 0 0,0 1-1 0 0,0-1 1 0 0,0 1-1 0 0,0-1 0 0 0,0 0 1 0 0,1 1-1 0 0,-1-1 1 0 0,1 0-1 0 0,-1 0 1 0 0,1 0-1 0 0,0 0 0 0 0,0 0 1 0 0,0-1-1 0 0,0 1 1 0 0,0 0-1 0 0,0-1 1 0 0,0 0-1 0 0,0 1 1 0 0,1-1-1 0 0,-1 0 0 0 0,1 0 1 0 0,-1 0-1 0 0,1-1 1 0 0,-1 1-1 0 0,1 0 1 0 0,-1-1-1 0 0,1 0 4 0 0,102 12 107 0 0,76-12 45 0 0,-179 0-148 0 0,0 1-1 0 0,-1-1 1 0 0,1 0-1 0 0,-1 0 0 0 0,1 1 1 0 0,-1-1-1 0 0,1 1 1 0 0,-1-1-1 0 0,1 1 1 0 0,-1 0-1 0 0,1 0 0 0 0,-1-1 1 0 0,0 1-1 0 0,1 0 1 0 0,-1 0-1 0 0,0 0 0 0 0,0 1 1 0 0,0-1-1 0 0,0 0 1 0 0,0 0-1 0 0,0 1 1 0 0,0-1-1 0 0,0 0 0 0 0,0 1 1 0 0,-1-1-1 0 0,1 1 1 0 0,0-1-1 0 0,-1 1 1 0 0,1-1-1 0 0,-1 1 0 0 0,0 0 1 0 0,0-1-1 0 0,1 1 1 0 0,-1-1-1 0 0,0 1 0 0 0,0 0 1 0 0,-1-1-1 0 0,1 1 1 0 0,0-1-1 0 0,0 1 1 0 0,-1 1-4 0 0,-18 68 209 0 0,-19 22-145 0 0,36-88-137 0 0,0 0 0 0 0,1 0 1 0 0,0 0-1 0 0,0 0 0 0 0,1 0 1 0 0,-1 0-1 0 0,1 1 0 0 0,0-1 0 0 0,0 0 1 0 0,1 0-1 0 0,0 0 0 0 0,0 1 1 0 0,0-1-1 0 0,0 0 0 0 0,1 0 1 0 0,0 1 72 0 0,36 9-8306 0 0,-29-15 575 0 0,-3 0-688 0 0</inkml:trace>
  <inkml:trace contextRef="#ctx0" brushRef="#br0" timeOffset="977.134">1677 5 7090 0 0,'0'0'1784'0'0,"0"0"-256"0"0,0 0-41 0 0,0 0 82 0 0,0 0-56 0 0,0 0-231 0 0,0 0-333 0 0,0 0-239 0 0,0 0-94 0 0,0 0-27 0 0,0 0 5 0 0,0 0 10 0 0,0 0-7 0 0,1-2-19 0 0,7-1 1895 0 0,-13 25-1544 0 0,0-5-536 0 0,-10 10 1496 0 0,-36 200-1449 0 0,39-149-380 0 0,-2 0 0 0 0,-5-1 0 0 0,-2-1 0 0 0,-31 70-60 0 0,4-72 87 0 0,40-65-142 0 0,15-16 0 0 0,15-15-7 0 0,26-29 15 0 0,3 3 1 0 0,1 1 0 0 0,3 3-1 0 0,48-30 47 0 0,4 15 36 0 0,-106 60-39 0 0,0-1 0 0 0,1 1 0 0 0,-1 0-1 0 0,0 0 1 0 0,1 0 0 0 0,-1 0 0 0 0,0 0 0 0 0,0 0-1 0 0,0 0 1 0 0,0 0 0 0 0,0 0 0 0 0,0 0 0 0 0,0 1-1 0 0,0-1 1 0 0,0 0 0 0 0,-1 1 0 0 0,1-1 0 0 0,0 1-1 0 0,-1-1 1 0 0,1 1 0 0 0,-1-1 0 0 0,0 1 0 0 0,0-1-1 0 0,1 1 1 0 0,-1-1 0 0 0,0 1 0 0 0,0-1-1 0 0,0 1 1 0 0,0 0 0 0 0,-1-1 0 0 0,1 1 0 0 0,0-1-1 0 0,-1 1 1 0 0,1-1 0 0 0,-1 1 0 0 0,1-1 0 0 0,-2 1 3 0 0,2 6 8 0 0,-1 11 14 0 0,-1 0 0 0 0,0-1 0 0 0,-2 1 1 0 0,0-1-1 0 0,-1 1 0 0 0,-1-1 1 0 0,0-1-1 0 0,-2 1 0 0 0,0-1 1 0 0,-1 0-1 0 0,0-1 0 0 0,-2 0 1 0 0,0-1-1 0 0,0 0 0 0 0,-2 0-22 0 0,7-9 13 0 0,-1 0 0 0 0,0-1 0 0 0,0 0 0 0 0,0 0 0 0 0,-1-1 0 0 0,1 0 0 0 0,-1 0 0 0 0,0 0 0 0 0,0-1 0 0 0,0-1 0 0 0,-1 1 0 0 0,1-1 0 0 0,-1-1 0 0 0,1 1 0 0 0,-1-1 0 0 0,0-1 0 0 0,1 0 0 0 0,-1 0 0 0 0,0-1 0 0 0,-6-1-13 0 0,8 0-28 0 0,0 0 1 0 0,1-1-1 0 0,0 1 0 0 0,-1-1 0 0 0,1-1 0 0 0,0 1 0 0 0,0-1 0 0 0,1 0 1 0 0,-1-1-1 0 0,1 1 0 0 0,0-1 0 0 0,0 0 0 0 0,1 0 0 0 0,-1-1 0 0 0,1 1 0 0 0,0-1 1 0 0,1 0-1 0 0,-1 0 0 0 0,-1-6 28 0 0,15-16-3090 0 0,11 22-6271 0 0,-16 6-2129 0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0:17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5653 3562 0 0 0,'0'0'281'0'0,"0"0"386"0"0,0 0 64 0 0,0 0-88 0 0,0 0-88 0 0,-8-7 3930 0 0,8 6-3828 0 0,0 1 15 0 0,0 0-25 0 0,-30-12 5494 0 0,7-19-2801 0 0,-11 0-2087 0 0,4 5-393 0 0,-22-21 86 0 0,13 18-543 0 0,-7 1 188 0 0,23 12-389 0 0,-19-4 66 0 0,25 5-129 0 0,-51-27 232 0 0,36 28-291 0 0,-25-10 152 0 0,23 5-100 0 0,-14 3 11 0 0,-6-10 103 0 0,17 10-146 0 0,6 4 20 0 0,-17-4 83 0 0,24 5-83 0 0,-11-4 53 0 0,-62-12-31 0 0,43 7 82 0 0,0 1-12 0 0,2 1-112 0 0,38 12 16 0 0,-47-12 61 0 0,3-1-129 0 0,-70-23 80 0 0,77 30-65 0 0,1-3-22 0 0,-39-2-17 0 0,73 16-13 0 0,0-2 0 0 0,-1 0-1 0 0,1-1 1 0 0,0 0 0 0 0,0-2-1 0 0,1 1 1 0 0,-9-6-11 0 0,-68-40 203 0 0,-42-14-125 0 0,-53-23 2 0 0,137 60-56 0 0,-37-33 72 0 0,-11-25 17 0 0,67 64-114 0 0,-20-16-10 0 0,-43-9-46 0 0,31 12 118 0 0,-42-19-73 0 0,33 32 62 0 0,37 15-62 0 0,-1 2-1 0 0,0 2 1 0 0,0 1-1 0 0,-28 3 13 0 0,33-1 6 0 0,-101 23-44 0 0,0 11 37 0 0,-10 27 3 0 0,-8 24-5 0 0,-6 12 35 0 0,85-43-53 0 0,-26 23 56 0 0,-109 58 26 0 0,58-54-20 0 0,-74 27-10 0 0,84-43 126 0 0,-81 36-23 0 0,162-79-70 0 0,-2-21 169 0 0,-152 3-310 0 0,172-20-357 0 0,30 9-999 0 0,9 6 882 0 0,0 1-264 0 0,11-4-8480 0 0,-6 1-2285 0 0</inkml:trace>
  <inkml:trace contextRef="#ctx0" brushRef="#br0" timeOffset="3122.585">5696 3550 0 0 0,'-12'-7'5796'0'0,"19"13"1623"0"0,6 5-2462 0 0,-4-1-6219 0 0,8 11 1838 0 0,31 30 890 0 0,9 19-176 0 0,-25-47-598 0 0,4 0-195 0 0,39 24 277 0 0,13 14-289 0 0,-23-19-171 0 0,56 5 83 0 0,-76-27-348 0 0,85 14 281 0 0,-27-7-128 0 0,19-8 20 0 0,-27-4-117 0 0,30 1 41 0 0,85-12 408 0 0,-153-13-319 0 0,61-5-42 0 0,43-10 86 0 0,-54-2-72 0 0,18-17 212 0 0,26-11-127 0 0,-21 23-195 0 0,73-14 214 0 0,-93 36-271 0 0,-69 2-19 0 0,-1 2 0 0 0,1 1 0 0 0,0 2 0 0 0,-1 2 0 0 0,2 2-21 0 0,25-1 51 0 0,58 14-7 0 0,46 8 69 0 0,-141-17-103 0 0,-1 2 0 0 0,0 2 0 0 0,0 0 0 0 0,-1 2 0 0 0,-1 1 0 0 0,3 2-10 0 0,140 69 214 0 0,-68-14-78 0 0,-22-20-2 0 0,-32-15 66 0 0,-22-16-138 0 0,-25-19-33 0 0,-1 0 2 0 0,2 4-14 0 0,0-4-4 0 0,-2 0-5 0 0,0 0 42 0 0,0 0-22 0 0,0 0-10 0 0,0 0-30 0 0,0 0 28 0 0,0 0 12 0 0,0 0-10 0 0,0 0-9 0 0,0 0 0 0 0,0 0 7 0 0,0 0 6 0 0,0 0-5 0 0,0 0 2 0 0,0 0 13 0 0,0 0 8 0 0,0 0-16 0 0,0 0 1 0 0,0 0-13 0 0,0 0-4 0 0,0 0 1 0 0,0 0 10 0 0,0 0 9 0 0,0 0-23 0 0,0 0 7 0 0,0 0-16 0 0,0 0 15 0 0,0 0 1 0 0,0 0-16 0 0,0 0-5 0 0,0 0-9 0 0,0 0-19 0 0,-20 0-5841 0 0,12 0-1428 0 0,3 0-5475 0 0</inkml:trace>
  <inkml:trace contextRef="#ctx0" brushRef="#br0" timeOffset="11196.564">188 217 0 0 0,'0'0'867'0'0,"0"0"565"0"0,0 0 594 0 0,0 0 317 0 0,0 0 8 0 0,0 0-282 0 0,0 0-364 0 0,0 0-260 0 0,0-4-173 0 0,0-14-101 0 0,0 13-110 0 0,0 5-123 0 0,0 0-130 0 0,-1 23 2307 0 0,-59 351-199 0 0,-50-17-2273 0 0,94-244-871 0 0,16-113 130 0 0,0 0-43 0 0,0 0-39 0 0,0 0-24 0 0,0 0-50 0 0,0 0-98 0 0,3-23-3054 0 0,-1-13-1292 0 0,-1 10-3825 0 0,0 15 445 0 0</inkml:trace>
  <inkml:trace contextRef="#ctx0" brushRef="#br0" timeOffset="11728.025">166 263 0 0 0,'0'0'1100'0'0,"0"0"269"0"0,0 0 335 0 0,0 0 227 0 0,0 0-11 0 0,0 0-149 0 0,0 0-380 0 0,0 0-436 0 0,0 0-293 0 0,0 0-195 0 0,0 0-121 0 0,-2-3-35 0 0,-10-10-31 0 0,9 10-44 0 0,3 3 31 0 0,14 20 2008 0 0,53 95 2745 0 0,26 223-3728 0 0,-89-323-1277 0 0,1-1-1 0 0,0 0 1 0 0,0-1-1 0 0,1 1 1 0 0,1-1-1 0 0,1-1 1 0 0,-1 1 0 0 0,2-1-1 0 0,0 0 1 0 0,0-1-1 0 0,1 0 1 0 0,1-1 0 0 0,-1 0-1 0 0,2 0 1 0 0,1 0-15 0 0,-11-10 44 0 0,-1 1 1 0 0,1-1-1 0 0,0 0 1 0 0,0 0-1 0 0,-1 0 1 0 0,1 0-1 0 0,0 0 1 0 0,0 0-1 0 0,0-1 1 0 0,-1 1-1 0 0,1 0 1 0 0,0-1-1 0 0,0 0 1 0 0,-1 1-1 0 0,1-1 1 0 0,-1 0-1 0 0,1 0 1 0 0,-1 0-1 0 0,1 0 1 0 0,-1 0-1 0 0,1 0 1 0 0,-1 0-1 0 0,0 0 1 0 0,1 0-1 0 0,-1-1 1 0 0,0 1-1 0 0,0-1 0 0 0,0 1 1 0 0,0-1-1 0 0,0 1 1 0 0,0-1-1 0 0,-1 0 1 0 0,1 1-1 0 0,-1-1 1 0 0,1 0-1 0 0,-1 1 1 0 0,1-1-1 0 0,-1 0 1 0 0,0 0-1 0 0,0 0 1 0 0,0 1-1 0 0,0-1 1 0 0,0 0-1 0 0,0 0 1 0 0,0 1-1 0 0,-1-1-44 0 0,6-15 82 0 0,97-392 836 0 0,-88 335-931 0 0,-3-1 1 0 0,-3 0 0 0 0,-4 0-1 0 0,-3-38 13 0 0,-4 90-698 0 0,0 31-8008 0 0,3-4-520 0 0</inkml:trace>
  <inkml:trace contextRef="#ctx0" brushRef="#br0" timeOffset="12197.054">962 560 2857 0 0,'0'0'2627'0'0,"0"0"-768"0"0,0 0-312 0 0,0 0 147 0 0,0 0 155 0 0,0 0-18 0 0,0 0-233 0 0,0 0-338 0 0,0 0-294 0 0,0 0-218 0 0,0 0-151 0 0,0 0-115 0 0,0 0-95 0 0,-6 0-57 0 0,3 0-302 0 0,1 0-1 0 0,0 0 0 0 0,0 0 0 0 0,0 0 0 0 0,0 0 0 0 0,-1 1 0 0 0,1-1 0 0 0,0 1 0 0 0,0-1 1 0 0,0 1-1 0 0,0 0 0 0 0,0 0 0 0 0,0 0 0 0 0,0 0 0 0 0,0 0 0 0 0,0 0 0 0 0,1 1 1 0 0,-1-1-1 0 0,0 1 0 0 0,1-1 0 0 0,-1 1 0 0 0,1-1 0 0 0,0 1 0 0 0,-1 0 0 0 0,1 0 0 0 0,0 0 1 0 0,0 0-28 0 0,-5 8 70 0 0,1 1 1 0 0,1 0 0 0 0,0 1 0 0 0,0-1 0 0 0,1 0 0 0 0,0 1 0 0 0,1 0 0 0 0,0 0-1 0 0,1 0 1 0 0,1 0 0 0 0,0 0 0 0 0,0 0 0 0 0,2 4-71 0 0,-2-11 43 0 0,1 1 1 0 0,0-1-1 0 0,1 1 0 0 0,-1-1 1 0 0,1 0-1 0 0,0 1 0 0 0,0-1 0 0 0,1 0 1 0 0,0 0-1 0 0,-1-1 0 0 0,2 1 1 0 0,-1-1-1 0 0,0 1 0 0 0,1-1 1 0 0,0 0-1 0 0,0 0 0 0 0,0-1 1 0 0,1 1-1 0 0,-1-1 0 0 0,1 0 1 0 0,-1 0-1 0 0,1 0 0 0 0,0-1 1 0 0,1 0-1 0 0,-1 0 0 0 0,0 0 1 0 0,0 0-1 0 0,1-1 0 0 0,1 0-43 0 0,0 0 116 0 0,-1 0-1 0 0,1 0 0 0 0,0-1 1 0 0,0 0-1 0 0,0-1 0 0 0,0 0 1 0 0,-1 0-1 0 0,1 0 0 0 0,0-1 1 0 0,-1 0-1 0 0,1 0 0 0 0,-1 0 1 0 0,0-1-1 0 0,1 0 0 0 0,-1 0 1 0 0,-1-1-1 0 0,1 0 0 0 0,0 0 1 0 0,-1 0-1 0 0,0-1 0 0 0,0 1 1 0 0,0-1-1 0 0,-1 0 0 0 0,1-1 1 0 0,-1 1-1 0 0,-1-1 0 0 0,1 0 1 0 0,-1 0-1 0 0,1-2-115 0 0,1-3 68 0 0,0-1 0 0 0,0 0 0 0 0,-1 0 1 0 0,-1-1-1 0 0,0 0 0 0 0,-1 1 0 0 0,0-1 0 0 0,-1 0 0 0 0,0 0 0 0 0,-1 0 0 0 0,-1 0 1 0 0,-1-8-69 0 0,-1 13-37 0 0,0 1 0 0 0,-1 0 1 0 0,0 0-1 0 0,0 0 0 0 0,-1 0 1 0 0,0 0-1 0 0,0 1 1 0 0,-1 0-1 0 0,1 0 0 0 0,-1 0 1 0 0,-1 1-1 0 0,1 0 0 0 0,-7-3 37 0 0,9 5-148 0 0,-1 0-1 0 0,0 1 0 0 0,0 0 0 0 0,0 0 1 0 0,0 1-1 0 0,0-1 0 0 0,-1 1 0 0 0,1 0 0 0 0,0 1 1 0 0,-1-1-1 0 0,1 1 0 0 0,0 0 0 0 0,-1 0 0 0 0,-4 1 149 0 0,-41 18-9187 0 0,40-11-2570 0 0</inkml:trace>
  <inkml:trace contextRef="#ctx0" brushRef="#br0" timeOffset="12774.233">1378 595 9738 0 0,'0'0'2439'0'0,"0"0"-528"0"0,0 0-301 0 0,0 0-103 0 0,0 0-132 0 0,0 0-195 0 0,0 0-250 0 0,0 0-251 0 0,0 0-206 0 0,0 0-116 0 0,0 0-43 0 0,0 0-14 0 0,0 0 20 0 0,-6 10-33 0 0,-17 33-51 0 0,22-39-202 0 0,0 0 0 0 0,0 0-1 0 0,0 0 1 0 0,1 0 0 0 0,-1 0 0 0 0,1 0 0 0 0,0 0 0 0 0,0 0 0 0 0,0 0 0 0 0,0 0 0 0 0,1 0-1 0 0,0 0 1 0 0,0-1 0 0 0,0 1 0 0 0,0 0 0 0 0,1 0 0 0 0,-1 0 0 0 0,1-1 0 0 0,0 1 0 0 0,0-1-1 0 0,0 0 1 0 0,1 1 0 0 0,-1-1 0 0 0,1 0 0 0 0,-1 0 0 0 0,1 0 0 0 0,0-1 0 0 0,1 1 0 0 0,0 0-34 0 0,1 1 58 0 0,-1-1 1 0 0,1 1-1 0 0,0-1 1 0 0,0 0-1 0 0,0-1 1 0 0,1 1-1 0 0,-1-1 1 0 0,1 0-1 0 0,-1 0 1 0 0,1-1 0 0 0,0 0-1 0 0,0 0 1 0 0,-1 0-1 0 0,1 0 1 0 0,0-1-1 0 0,0 0 1 0 0,0-1-1 0 0,0 1 1 0 0,0-1-1 0 0,-1 0 1 0 0,1 0-1 0 0,0-1 1 0 0,-1 0-1 0 0,1 0 1 0 0,-1 0 0 0 0,1-1-1 0 0,-1 1 1 0 0,1-2-59 0 0,13-9 120 0 0,-1-1 1 0 0,0-1 0 0 0,0 0-1 0 0,-2-2 1 0 0,0 0 0 0 0,-1 0-1 0 0,-1-2 1 0 0,10-15-121 0 0,7-12 21 0 0,-22 81-359 0 0,-9-28 341 0 0,1-1 0 0 0,-1 0 1 0 0,1 1-1 0 0,0-1 1 0 0,1 1-1 0 0,-1-1 0 0 0,1 0 1 0 0,1 0-1 0 0,-1 0 0 0 0,1 0 1 0 0,0 0-1 0 0,0-1 0 0 0,1 1 1 0 0,0-1-1 0 0,0 0 1 0 0,0 0-1 0 0,0 0 0 0 0,1-1 1 0 0,0 1-1 0 0,0-1 0 0 0,0 0 1 0 0,0-1-1 0 0,1 1 0 0 0,-1-1 1 0 0,4 2-4 0 0,-1-2 35 0 0,0-1 1 0 0,1 1-1 0 0,-1-1 1 0 0,0-1-1 0 0,1 1 1 0 0,-1-1-1 0 0,1-1 0 0 0,-1 0 1 0 0,1 0-1 0 0,-1 0 1 0 0,1-1-1 0 0,-1 0 1 0 0,0-1-1 0 0,1 0 1 0 0,-1-1-1 0 0,0 1 1 0 0,0-1-1 0 0,0-1 1 0 0,-1 0-1 0 0,1 0 1 0 0,-1 0-1 0 0,0-1 0 0 0,0 0 1 0 0,0 0-1 0 0,-1-1 1 0 0,0 0-1 0 0,5-5-35 0 0,-7 7 16 0 0,0 0 0 0 0,-1-1-1 0 0,1 1 1 0 0,-1-1 0 0 0,0 1-1 0 0,0-1 1 0 0,-1 0 0 0 0,1 0-1 0 0,-1 0 1 0 0,0 0 0 0 0,-1 0 0 0 0,1-1-1 0 0,-1 1 1 0 0,0-1 0 0 0,0 1-1 0 0,-1-1 1 0 0,0 1 0 0 0,0-1-1 0 0,0 1 1 0 0,0-1 0 0 0,-2-3-16 0 0,-8-4-1497 0 0,6 10-1254 0 0,0-1-3394 0 0,2 0-6590 0 0</inkml:trace>
  <inkml:trace contextRef="#ctx0" brushRef="#br0" timeOffset="26177.108">12146 441 0 0 0,'0'0'1095'0'0,"0"0"60"0"0,0 0 40 0 0,0 0 100 0 0,0 0 104 0 0,0 0 45 0 0,0 0-41 0 0,0 0-72 0 0,0 0-151 0 0,-4-20 6268 0 0,-51 13-5260 0 0,-47 18-1512 0 0,-34 39 457 0 0,124-45-1014 0 0,11-5-110 0 0,-1 0 1 0 0,1 0 0 0 0,0 1-1 0 0,-1-1 1 0 0,1 0 0 0 0,0 0-1 0 0,0 1 1 0 0,-1-1 0 0 0,1 0-1 0 0,0 1 1 0 0,0-1 0 0 0,-1 1-1 0 0,1 0 1 0 0,0-1 0 0 0,0 1-1 0 0,0 0 1 0 0,0 0 0 0 0,0 0 0 0 0,0 0-1 0 0,0 0 1 0 0,0 0 0 0 0,0 0-1 0 0,1 0 1 0 0,-1 0 0 0 0,0 0-1 0 0,1 0 1 0 0,-1 1 0 0 0,1-1-1 0 0,-1 0 1 0 0,1 0 0 0 0,-1 1-1 0 0,1-1 1 0 0,0 0 0 0 0,0 0-1 0 0,0 1 1 0 0,-1-1 0 0 0,1 0-1 0 0,1 1 1 0 0,-1-1 0 0 0,0 0-1 0 0,0 1 1 0 0,0-1 0 0 0,1 0 0 0 0,-1 1-1 0 0,1-1 1 0 0,-1 0 0 0 0,1 0-1 0 0,-1 1 1 0 0,1-1 0 0 0,0 0-1 0 0,-1 0 1 0 0,1 0 0 0 0,0 0-1 0 0,0 0 1 0 0,0 0-10 0 0,14 12 117 0 0,1-2-1 0 0,0 0 1 0 0,0 0-1 0 0,1-2 1 0 0,0 0-1 0 0,1-1 1 0 0,0 0-1 0 0,4-1-116 0 0,52 26 228 0 0,-71-32-204 0 0,1 0 7 0 0,-1 0-1 0 0,0 0 1 0 0,1 0 0 0 0,-1 0 0 0 0,0 1-1 0 0,0-1 1 0 0,0 1 0 0 0,0 0 0 0 0,0 0-1 0 0,0 0 1 0 0,-1 1 0 0 0,1-1-1 0 0,-1 0 1 0 0,1 1 0 0 0,-1 0 0 0 0,0-1-1 0 0,0 1 1 0 0,0 0 0 0 0,0 0 0 0 0,-1 0-1 0 0,1 1 1 0 0,-1-1 0 0 0,0 0-1 0 0,0 0 1 0 0,0 1 0 0 0,0-1 0 0 0,-1 1-1 0 0,1-1 1 0 0,-1 1 0 0 0,0 2-31 0 0,-52 44 1009 0 0,33-38-967 0 0,0 0-1 0 0,-2-1 0 0 0,1-1 1 0 0,-1-1-1 0 0,-1-1 0 0 0,1-1 1 0 0,-1-1-1 0 0,-1 0 0 0 0,1-2 1 0 0,-1-1-1 0 0,0 0 0 0 0,0-2 1 0 0,-9-1-42 0 0,33 0-45 0 0,-1-1 1 0 0,1 1 0 0 0,0-1-1 0 0,0 1 1 0 0,-1-1 0 0 0,1 1-1 0 0,0-1 1 0 0,-1 1 0 0 0,1-1-1 0 0,-1 0 1 0 0,1 0-1 0 0,-1 1 1 0 0,1-1 0 0 0,-1 0-1 0 0,1 0 1 0 0,-1 1 0 0 0,0-1-1 0 0,1 0 1 0 0,-1 0 0 0 0,0 0-1 0 0,0 0 1 0 0,0 1 0 0 0,0-1-1 0 0,1 0 1 0 0,-1 0-1 0 0,0 0 1 0 0,0 0 0 0 0,-1 0-1 0 0,1 0 1 0 0,0 1 0 0 0,0-1-1 0 0,0 0 1 0 0,-1 0 0 0 0,1 0-1 0 0,0 0 1 0 0,-1 1-1 0 0,1-1 1 0 0,0 0 0 0 0,-1 0-1 0 0,1 1 1 0 0,-1-1 0 0 0,0 0-1 0 0,1 1 1 0 0,-1-1 0 0 0,1 0-1 0 0,-1 1 1 0 0,0-1 0 0 0,0 1-1 0 0,1-1 1 0 0,-1 1-1 0 0,0 0 1 0 0,0-1 0 0 0,1 1-1 0 0,-1 0 1 0 0,0-1 0 0 0,0 1-1 0 0,0 0 1 0 0,0 0 0 0 0,0 0-1 0 0,1 0 1 0 0,-2 0 44 0 0,41-26-3752 0 0,-26 18-358 0 0,2-1-7295 0 0</inkml:trace>
  <inkml:trace contextRef="#ctx0" brushRef="#br0" timeOffset="26525.692">12537 514 4305 0 0,'0'0'4388'0'0,"0"0"-2388"0"0,0 0-673 0 0,0 0 136 0 0,0 0 163 0 0,0 0-10 0 0,0 0-241 0 0,0 0-304 0 0,0 0-220 0 0,0 0-179 0 0,0 0-144 0 0,0 0-131 0 0,-29 33-101 0 0,-84 104-76 0 0,81-77-26 0 0,34-51-138 0 0,-3-5-34 0 0,1 0 1 0 0,0-1-1 0 0,0 1 0 0 0,0 0 1 0 0,0 0-1 0 0,0 0 0 0 0,1 0 1 0 0,0 0-1 0 0,-1-1 0 0 0,1 1 1 0 0,1 0-1 0 0,-1 0 0 0 0,1-1 1 0 0,-1 1-1 0 0,1-1 1 0 0,0 0-1 0 0,0 1 0 0 0,0-1 1 0 0,1 0-1 0 0,-1 0 0 0 0,1 0 1 0 0,0-1-1 0 0,0 1 0 0 0,0-1 1 0 0,0 1-1 0 0,0-1 1 0 0,0 0-1 0 0,1 0 0 0 0,-1 0 1 0 0,3 0-23 0 0,10 2 122 0 0,1 0 1 0 0,-1-2-1 0 0,1 0 1 0 0,-1-1-1 0 0,1-1 1 0 0,-1 0 0 0 0,1-1-1 0 0,-1-1 1 0 0,1 0-1 0 0,-1-1 1 0 0,0-1 0 0 0,0-1-1 0 0,0 0 1 0 0,-1-1-1 0 0,1-1 1 0 0,-2 0-1 0 0,1-1 1 0 0,-1-1 0 0 0,0 0-1 0 0,-1-1 1 0 0,0 0-1 0 0,0-1 1 0 0,9-11-123 0 0,-17 18 28 0 0,-1 0 1 0 0,1 0-1 0 0,0-1 0 0 0,-1 0 1 0 0,0 0-1 0 0,0 0 0 0 0,-1 0 1 0 0,0-1-1 0 0,1 1 0 0 0,-2-1 1 0 0,1 0-1 0 0,-1 0 0 0 0,0 0 1 0 0,0 0-1 0 0,0 0 0 0 0,-1-1 1 0 0,0 1-1 0 0,0-1 0 0 0,-1 1 1 0 0,0 0-1 0 0,0-1 1 0 0,0 1-1 0 0,-1-1 0 0 0,0 1 1 0 0,0 0-1 0 0,-1 0 0 0 0,0-1 1 0 0,0 1-1 0 0,0 0 0 0 0,-1 0 1 0 0,0 1-1 0 0,0-1 0 0 0,0 1 1 0 0,-1-1-1 0 0,-3-4-28 0 0,1 5-74 0 0,-1 1 0 0 0,0-1 0 0 0,1 1 0 0 0,-1 0 0 0 0,-1 1 0 0 0,1-1 0 0 0,0 2 0 0 0,-1-1 0 0 0,0 1 0 0 0,1 0 0 0 0,-1 1 0 0 0,0-1 0 0 0,0 2 0 0 0,0-1 0 0 0,0 1 0 0 0,0 0 0 0 0,0 1 0 0 0,0 0 0 0 0,-8 1 74 0 0,-84 44-8049 0 0,87-35-177 0 0</inkml:trace>
  <inkml:trace contextRef="#ctx0" brushRef="#br0" timeOffset="27170.523">12982 818 7730 0 0,'0'0'2325'0'0,"0"0"-367"0"0,0 0 32 0 0,0 0 108 0 0,0 0-98 0 0,0 0-343 0 0,0 0-433 0 0,0 0-321 0 0,0 0-166 0 0,0 0-97 0 0,0 0-89 0 0,0 0-92 0 0,4-5-80 0 0,52-68 740 0 0,-27 33-813 0 0,3 1-1 0 0,0 1 1 0 0,3 2-1 0 0,9-6-305 0 0,-9 13 42 0 0,-14 9-29 0 0,2 2 1 0 0,0 0 0 0 0,1 1-1 0 0,1 2 1 0 0,12-6-14 0 0,-37 21-6 0 0,1 0 0 0 0,0 0 0 0 0,-1 0 0 0 0,1 0 0 0 0,-1 0 0 0 0,1 0 0 0 0,-1 0 0 0 0,1 0 0 0 0,-1 0 0 0 0,1 0 0 0 0,-1 0 0 0 0,1 0 0 0 0,0 1 0 0 0,-1-1 0 0 0,1 0 0 0 0,-1 0 0 0 0,1 0 0 0 0,-1 1 0 0 0,0-1 0 0 0,1 0 0 0 0,-1 1 0 0 0,1-1 0 0 0,-1 0 0 0 0,1 1 0 0 0,-1-1 0 0 0,0 1 0 0 0,1-1 0 0 0,-1 1 0 0 0,0-1 0 0 0,1 0 0 0 0,-1 1 0 0 0,0-1 0 0 0,0 1 0 0 0,0 0 0 0 0,1-1 0 0 0,-1 1 0 0 0,0-1 0 0 0,0 1 0 0 0,0-1 0 0 0,0 1 0 0 0,0-1 0 0 0,0 1 0 0 0,0-1 0 0 0,0 1 0 0 0,0 0 0 0 0,0-1 0 0 0,0 1 0 0 0,0-1 0 0 0,-1 1 0 0 0,1-1 0 0 0,0 1 0 0 0,0-1 0 0 0,-1 1 0 0 0,1-1 0 0 0,0 1 0 0 0,-1-1 6 0 0,-6 37 96 0 0,7-37-98 0 0,-8 25 45 0 0,4-14-43 0 0,1 0 0 0 0,0 0 0 0 0,0 1 0 0 0,1-1-1 0 0,1 0 1 0 0,0 1 0 0 0,0-1 0 0 0,1 1 0 0 0,1 3 0 0 0,1-11 3 0 0,0-1 0 0 0,0 0 1 0 0,0 0-1 0 0,1 0 0 0 0,-1 0 0 0 0,1 0 1 0 0,0-1-1 0 0,0 1 0 0 0,0-1 1 0 0,0 0-1 0 0,0 0 0 0 0,0 0 0 0 0,0 0 1 0 0,1-1-1 0 0,-1 1 0 0 0,1-1 0 0 0,0 0 1 0 0,-1 0-1 0 0,1 0 0 0 0,0 0 1 0 0,-1 0-1 0 0,1-1 0 0 0,0 0 0 0 0,0 0 1 0 0,0 0-1 0 0,-1 0 0 0 0,1-1 0 0 0,0 1 1 0 0,0-1-1 0 0,-1 0 0 0 0,1 0 1 0 0,0-1-1 0 0,-1 1 0 0 0,0-1 0 0 0,2 0-3 0 0,251-133 82 0 0,-199 104-106 0 0,-56 31 9 0 0,-1 13-17 0 0,0 167 244 0 0,15-143-594 0 0,-8-33-4478 0 0,1-3-4886 0 0,-7-1-2217 0 0</inkml:trace>
  <inkml:trace contextRef="#ctx0" brushRef="#br0" timeOffset="27608.158">14066 660 1416 0 0,'0'0'1647'0'0,"0"0"-42"0"0,0 0 122 0 0,0 0 160 0 0,0 0 7 0 0,0 0-157 0 0,0 0-262 0 0,0 0-233 0 0,0 0-171 0 0,0 0-96 0 0,0 0-55 0 0,0 0-41 0 0,0 0-14 0 0,23 13-2 0 0,72 39-4 0 0,-26-40 811 0 0,-58-12-1453 0 0,0 0 1 0 0,0-1 0 0 0,0-1-1 0 0,-1 0 1 0 0,1 0 0 0 0,0-1 0 0 0,-1-1-1 0 0,0 0 1 0 0,1 0 0 0 0,-1-1 0 0 0,-1 0-1 0 0,1 0 1 0 0,-1-1 0 0 0,0-1 0 0 0,4-4-218 0 0,-3 4 71 0 0,0-1 1 0 0,-1 0-1 0 0,0-1 1 0 0,-1 0-1 0 0,0 0 1 0 0,0-1 0 0 0,-1 0-1 0 0,0-1 1 0 0,-1 1-1 0 0,0-1 1 0 0,-1-1-1 0 0,0 1 1 0 0,-1-1 0 0 0,0 1-1 0 0,-1-1 1 0 0,0 0-1 0 0,-1-1 1 0 0,0-1-72 0 0,-2 12-6 0 0,0-1-1 0 0,-1 1 1 0 0,1 0 0 0 0,-1 0-1 0 0,1 0 1 0 0,-1 0 0 0 0,0 0 0 0 0,0 0-1 0 0,0 0 1 0 0,0 0 0 0 0,0 0-1 0 0,-1 1 1 0 0,1-1 0 0 0,-1 0 0 0 0,1 1-1 0 0,-1-1 1 0 0,1 1 0 0 0,-1 0-1 0 0,0-1 1 0 0,1 1 0 0 0,-1 0 0 0 0,0 0-1 0 0,0 0 1 0 0,0 0 0 0 0,0 0-1 0 0,0 1 1 0 0,0-1 0 0 0,0 0 0 0 0,-1 1-1 0 0,1 0 1 0 0,0-1 0 0 0,0 1-1 0 0,0 0 7 0 0,-73 3-316 0 0,57 5 282 0 0,0 1-1 0 0,1 1 1 0 0,0 0 0 0 0,1 1 0 0 0,0 0 0 0 0,1 2 0 0 0,0 0 0 0 0,1 0-1 0 0,0 2 1 0 0,1 0 0 0 0,1 0 0 0 0,0 1 0 0 0,1 0 0 0 0,1 1 0 0 0,0 1 34 0 0,5-10-7 0 0,1 1 1 0 0,-1-1-1 0 0,1 1 1 0 0,1-1-1 0 0,-1 1 1 0 0,2 1 0 0 0,-1-1-1 0 0,1 0 1 0 0,0 0-1 0 0,1 1 1 0 0,0-1-1 0 0,1 1 1 0 0,0-1 0 0 0,0 1-1 0 0,1-1 1 0 0,1 1-1 0 0,0 1 7 0 0,3-4-8 0 0,0 1 0 0 0,1-2 0 0 0,0 1 0 0 0,0 0 0 0 0,1-1 0 0 0,0 0 0 0 0,0-1 0 0 0,1 0 0 0 0,-1 0 0 0 0,1 0 0 0 0,0-1 0 0 0,0 0 0 0 0,0-1 0 0 0,1 0 0 0 0,0 0 0 0 0,-1-1 0 0 0,1 0 0 0 0,0 0 0 0 0,0-1 0 0 0,0 0 0 0 0,2-1 8 0 0,112 9-609 0 0,-71-9-2422 0 0,-14 0-2585 0 0,-17 0-6251 0 0</inkml:trace>
  <inkml:trace contextRef="#ctx0" brushRef="#br0" timeOffset="18006.831">3293 525 0 0 0,'0'0'535'0'0,"0"0"549"0"0,0 0 180 0 0,0 0 35 0 0,0 0 66 0 0,0 0 60 0 0,0 0 49 0 0,0 0-22 0 0,0 0-88 0 0,0 0-141 0 0,0-4-224 0 0,-1 1-845 0 0,0 1 1 0 0,0-1-1 0 0,0 1 0 0 0,0 0 0 0 0,0-1 1 0 0,-1 1-1 0 0,1 0 0 0 0,-1 0 0 0 0,1 0 0 0 0,-1 0 1 0 0,0 0-1 0 0,1 0 0 0 0,-1 0 0 0 0,0 0 1 0 0,-1 1-1 0 0,1-1 0 0 0,0 1 0 0 0,0 0 1 0 0,-1-1-1 0 0,1 1 0 0 0,0 0 0 0 0,-1 0 0 0 0,1 1 1 0 0,-1-1-1 0 0,1 0 0 0 0,-1 1 0 0 0,0 0 1 0 0,1-1-1 0 0,-1 1 0 0 0,0 0 0 0 0,0 0-154 0 0,-17 0 485 0 0,10-1-301 0 0,0 1 0 0 0,-1 0-1 0 0,0 0 1 0 0,1 1 0 0 0,0 0 0 0 0,-1 1-1 0 0,1 0 1 0 0,0 1 0 0 0,0 0 0 0 0,0 0-1 0 0,0 1 1 0 0,-8 5-184 0 0,11-5 37 0 0,1 0 0 0 0,0 0 0 0 0,0 1 0 0 0,0 0 0 0 0,0 0 0 0 0,1 0 0 0 0,0 0 0 0 0,0 1 0 0 0,0 0 0 0 0,1 0 0 0 0,0 0 0 0 0,0 1 0 0 0,1-1 0 0 0,-1 1 0 0 0,1 0 0 0 0,1 0 0 0 0,-1 0 0 0 0,1 0 0 0 0,1 1 0 0 0,-1-1 0 0 0,1 0 0 0 0,1 1 0 0 0,-1 0-37 0 0,1 0 40 0 0,1 0-1 0 0,0 0 1 0 0,0 0-1 0 0,1-1 1 0 0,0 1-1 0 0,0 0 1 0 0,1-1-1 0 0,0 0 1 0 0,0 1-1 0 0,0-1 1 0 0,1-1-1 0 0,0 1 1 0 0,1 0-1 0 0,0-1 1 0 0,0 0-1 0 0,0 0 1 0 0,0 0-1 0 0,1-1 1 0 0,0 0-1 0 0,0 0 1 0 0,1 0-1 0 0,-1-1 1 0 0,1 0-1 0 0,4 2-39 0 0,-4-2 89 0 0,1 0 1 0 0,-1 0-1 0 0,1-1 0 0 0,0 0 0 0 0,0-1 1 0 0,0 1-1 0 0,0-1 0 0 0,0-1 0 0 0,1 0 1 0 0,-1 0-1 0 0,0 0 0 0 0,1-1 0 0 0,-1 0 1 0 0,1-1-1 0 0,-1 0 0 0 0,0 0 0 0 0,0-1 1 0 0,1 0-1 0 0,-1-1 0 0 0,0 1 0 0 0,-1-2 1 0 0,1 1-1 0 0,0-1 0 0 0,-1 0 0 0 0,4-3-89 0 0,4-7 140 0 0,-1 0-1 0 0,-1-1 0 0 0,0-1 0 0 0,-1 0 1 0 0,-1-1-1 0 0,0 0 0 0 0,-2-1 1 0 0,1 0-1 0 0,5-18-139 0 0,26-128 213 0 0,-41 162-186 0 0,0 2-31 0 0,1 0 1 0 0,-1 0-1 0 0,0 0 1 0 0,1 0-1 0 0,-1 0 1 0 0,0 0-1 0 0,1 0 1 0 0,-1 0-1 0 0,1 0 1 0 0,-1 0-1 0 0,0 0 1 0 0,1 0-1 0 0,-1 0 1 0 0,0 0-1 0 0,1 0 1 0 0,-1 0-1 0 0,0-1 1 0 0,1 1-1 0 0,-1 0 1 0 0,0 0-1 0 0,1 0 1 0 0,-1 0-1 0 0,0-1 1 0 0,1 1-1 0 0,-1 0 1 0 0,0 0-1 0 0,0-1 1 0 0,1 1 0 0 0,-1 0-1 0 0,0-1 1 0 0,0 1-1 0 0,1 0 1 0 0,-1-1-1 0 0,0 1 1 0 0,0 0-1 0 0,0-1 1 0 0,0 1-1 0 0,0 0 1 0 0,0-1-1 0 0,1 1 1 0 0,-1 0-1 0 0,0-1 1 0 0,0 1-1 0 0,0-1 1 0 0,0 1 3 0 0,30 60 140 0 0,-1 2 0 0 0,-4 1 0 0 0,-2 2 0 0 0,7 38-140 0 0,-18-42 54 0 0,-2 1 1 0 0,-3 1 0 0 0,-3-1-1 0 0,-3 51-54 0 0,-4-101 3 0 0,0 1 0 0 0,0-1 0 0 0,-1 0 0 0 0,-1 0-1 0 0,0 0 1 0 0,-1-1 0 0 0,0 0 0 0 0,-1 0-1 0 0,0 0 1 0 0,0-1 0 0 0,-1 0 0 0 0,-1 0-1 0 0,1-1 1 0 0,-2 0 0 0 0,1-1 0 0 0,-1 0 0 0 0,0 0-1 0 0,-1-1 1 0 0,0-1 0 0 0,0 0 0 0 0,0 0-1 0 0,-1-1 1 0 0,0 0 0 0 0,0-1 0 0 0,0 0-1 0 0,-5-1-2 0 0,-57 2-41 0 0,72-6 32 0 0,1 0 1 0 0,0 0-1 0 0,-1-1 1 0 0,1 1-1 0 0,0 0 0 0 0,0 0 1 0 0,0-1-1 0 0,0 1 0 0 0,0-1 1 0 0,0 1-1 0 0,0-1 0 0 0,1 0 1 0 0,-1 1-1 0 0,1-1 0 0 0,-1 0 1 0 0,1 1-1 0 0,-1-1 0 0 0,1 0 1 0 0,0 1-1 0 0,0-1 1 0 0,0 0-1 0 0,0 0 0 0 0,0 1 1 0 0,0-1-1 0 0,0 0 0 0 0,1 1 1 0 0,-1-1-1 0 0,1 0 0 0 0,-1 0 1 0 0,1 1-1 0 0,0-1 9 0 0,55-79-184 0 0,72-50 149 0 0,56-15 42 0 0,29 15-4 0 0,-184 109-3 0 0,-10 9 9 0 0,-1 0-1 0 0,-1-1 0 0 0,0-1 1 0 0,-1 0-1 0 0,-1-2 1 0 0,0 1-1 0 0,-1-2 1 0 0,8-13-9 0 0,-17 23-1 0 0,0 0 0 0 0,-1 0 0 0 0,0 0 0 0 0,0 0 1 0 0,0 0-1 0 0,-1-1 0 0 0,-1 0 0 0 0,0 1 0 0 0,0-1 0 0 0,0 0 1 0 0,-1 0-1 0 0,-1 0 0 0 0,1 0 0 0 0,-1 0 0 0 0,-1 0 0 0 0,0-3 1 0 0,-1 8-11 0 0,0 0 0 0 0,0 0 0 0 0,0 1-1 0 0,0-1 1 0 0,-1 1 0 0 0,1 0 0 0 0,-1 0 0 0 0,0 0-1 0 0,0 0 1 0 0,0 0 0 0 0,-1 0 0 0 0,1 1-1 0 0,-1 0 1 0 0,1 0 0 0 0,-1 0 0 0 0,0 0 0 0 0,0 0-1 0 0,1 1 1 0 0,-1-1 0 0 0,0 1 0 0 0,0 0-1 0 0,-1 1 1 0 0,1-1 0 0 0,0 1 0 0 0,0-1 0 0 0,0 1-1 0 0,0 0 1 0 0,-1 1 0 0 0,1-1 0 0 0,0 1-1 0 0,0 0 1 0 0,0 0 0 0 0,0 0 0 0 0,0 0 0 0 0,0 1-1 0 0,0 0 1 0 0,1 0 0 0 0,-1 0 0 0 0,0 0-1 0 0,1 0 1 0 0,-3 3 11 0 0,-2 1-2 0 0,0 1-1 0 0,0 0 1 0 0,1 0-1 0 0,1 0 1 0 0,-1 1-1 0 0,1 0 1 0 0,0 1-1 0 0,1-1 1 0 0,0 1-1 0 0,0 0 1 0 0,1 0-1 0 0,0 0 1 0 0,1 1 0 0 0,0-1-1 0 0,0 1 1 0 0,1 0-1 0 0,0 0 1 0 0,1 0-1 0 0,0 0 1 0 0,1 0-1 0 0,0 0 1 0 0,0 1-1 0 0,1-1 1 0 0,0 0-1 0 0,1 0 1 0 0,0-1-1 0 0,1 1 1 0 0,0 0-1 0 0,1-1 1 0 0,0 1-1 0 0,0-1 1 0 0,1 0-1 0 0,0-1 1 0 0,0 1-1 0 0,1-1 1 0 0,2 3 2 0 0,1-4 18 0 0,0 0 0 0 0,0-1 0 0 0,1 0-1 0 0,0-1 1 0 0,0 0 0 0 0,0 0 0 0 0,0-1 0 0 0,1 0 0 0 0,0-1 0 0 0,0 0-1 0 0,0-1 1 0 0,0 0 0 0 0,0-1 0 0 0,0 0 0 0 0,1-1 0 0 0,-1 0 0 0 0,0 0 0 0 0,0-1-1 0 0,0-1 1 0 0,9-2-18 0 0,0-4 27 0 0,-2 0 0 0 0,1 0 0 0 0,-1-2-1 0 0,0-1 1 0 0,-1 0 0 0 0,-1-1 0 0 0,1 0 0 0 0,-2-2-1 0 0,0 0 1 0 0,-1 0 0 0 0,0-2 0 0 0,6-9-27 0 0,30-27-27 0 0,15 2 42 0 0,-64 50-23 0 0,0-1 1 0 0,1 1 0 0 0,-1-1 0 0 0,0 1-1 0 0,0-1 1 0 0,1 1 0 0 0,-1 0-1 0 0,0 0 1 0 0,1 0 0 0 0,-1 0 0 0 0,0 0-1 0 0,0 0 1 0 0,1 0 0 0 0,-1 0 0 0 0,0 1-1 0 0,1-1 1 0 0,-1 0 0 0 0,0 1-1 0 0,0-1 1 0 0,1 1 0 0 0,-1-1 0 0 0,0 1-1 0 0,0 0 1 0 0,0-1 0 0 0,0 1-1 0 0,0 0 1 0 0,0 0 0 0 0,0 0 0 0 0,0 0-1 0 0,0 0 1 0 0,0 0 0 0 0,-1 0-1 0 0,1 0 1 0 0,0 0 0 0 0,-1 0 0 0 0,1 0-1 0 0,0 0 1 0 0,-1 1 0 0 0,0-1-1 0 0,1 0 1 0 0,-1 1 7 0 0,3 60 115 0 0,-4-42-69 0 0,-1 61-83 0 0,4-79 40 0 0,0 0 0 0 0,0-1 0 0 0,0 1 0 0 0,0-1 1 0 0,0 0-1 0 0,0 1 0 0 0,0-1 0 0 0,0 0 0 0 0,0 0 0 0 0,1-1 0 0 0,-1 1 0 0 0,0 0 0 0 0,1-1 1 0 0,-1 1-1 0 0,1-1 0 0 0,-1 0 0 0 0,0 0 0 0 0,1 0 0 0 0,-1 0 0 0 0,1 0 0 0 0,-1-1 0 0 0,1 1 1 0 0,-1-1-1 0 0,0 1 0 0 0,1-1 0 0 0,-1 0 0 0 0,0 0 0 0 0,0 0 0 0 0,0 0 0 0 0,0 0 0 0 0,1-1 1 0 0,-2 1-1 0 0,3-2-3 0 0,277-184 61 0 0,-205 149-93 0 0,-67 87-3 0 0,-40 155 186 0 0,30-194-1010 0 0,4 10 1764 0 0,2-16-4696 0 0,3-3-4514 0 0,-6-1-3951 0 0</inkml:trace>
  <inkml:trace contextRef="#ctx0" brushRef="#br0" timeOffset="18983.966">5212 787 2625 0 0,'0'0'1240'0'0,"0"0"-101"0"0,0 0 240 0 0,0 0 257 0 0,0 0 90 0 0,0 0-143 0 0,0 0-287 0 0,0 0-186 0 0,0 0-114 0 0,0 0-36 0 0,0 0-44 0 0,0 0-33 0 0,0 0-13 0 0,13 12 16 0 0,40 34 41 0 0,-51-44-813 0 0,1 0 0 0 0,-1-1-1 0 0,1 1 1 0 0,-1-1 0 0 0,1 0-1 0 0,-1 0 1 0 0,1 0 0 0 0,0 0 0 0 0,0 0-1 0 0,0 0 1 0 0,0-1 0 0 0,0 1-1 0 0,-1-1 1 0 0,1 0 0 0 0,0 0-1 0 0,0 0 1 0 0,0 0 0 0 0,0-1-1 0 0,2 0-113 0 0,9 0 516 0 0,1-2-247 0 0,1 0 1 0 0,-1 0 0 0 0,0-2-1 0 0,-1 0 1 0 0,1 0 0 0 0,-1-2-1 0 0,0 1 1 0 0,-1-2 0 0 0,1 0-1 0 0,-2-1 1 0 0,1 0 0 0 0,-1-1-1 0 0,0 0 1 0 0,2-3-270 0 0,-8 7 38 0 0,0 0 0 0 0,0 0 0 0 0,0-1-1 0 0,-1 0 1 0 0,0 0 0 0 0,0 0 0 0 0,-1-1 0 0 0,0 1 0 0 0,0-1-1 0 0,0 0 1 0 0,-1 0 0 0 0,-1-1 0 0 0,1 1 0 0 0,-1-1 0 0 0,-1 1-1 0 0,0-1 1 0 0,0 1 0 0 0,0-1 0 0 0,-1-8-38 0 0,-2 14-17 0 0,1 0 0 0 0,-1 0 0 0 0,0 0 0 0 0,0 1 0 0 0,0-1 0 0 0,0 0 0 0 0,0 1 0 0 0,-1 0-1 0 0,1-1 1 0 0,-1 1 0 0 0,1 0 0 0 0,-1 0 0 0 0,0 1 0 0 0,0-1 0 0 0,0 1 0 0 0,0-1 0 0 0,0 1 0 0 0,0 0 0 0 0,0 0 0 0 0,0 0 0 0 0,0 0 0 0 0,-1 1 0 0 0,1-1 0 0 0,0 1 0 0 0,-1 0 0 0 0,1 0 0 0 0,0 0 0 0 0,0 0 0 0 0,-1 1 0 0 0,1-1 0 0 0,0 1 0 0 0,0 0 0 0 0,-1 0-1 0 0,1 0 1 0 0,0 0 0 0 0,0 1 17 0 0,-10 5-32 0 0,0 1 0 0 0,0 0 0 0 0,1 1 0 0 0,1 1 0 0 0,-1-1 0 0 0,1 2 0 0 0,1 0 0 0 0,0 0 0 0 0,0 1 0 0 0,1 0 0 0 0,1 1 0 0 0,0-1 0 0 0,1 2 0 0 0,0-1 0 0 0,0 3 32 0 0,4-10-1 0 0,0 0 1 0 0,1 0-1 0 0,-1 0 0 0 0,1 1 0 0 0,0-1 1 0 0,1 0-1 0 0,0 1 0 0 0,0-1 0 0 0,0 1 0 0 0,1 0 1 0 0,-1-1-1 0 0,2 1 0 0 0,-1-1 0 0 0,1 1 1 0 0,0 0-1 0 0,0-1 0 0 0,1 0 0 0 0,0 1 0 0 0,0-1 1 0 0,0 0-1 0 0,1 0 0 0 0,0 0 0 0 0,0 0 1 0 0,1-1-1 0 0,-1 1 0 0 0,1-1 0 0 0,0 0 0 0 0,1 0 1 0 0,0 1 0 0 0,10 3 48 0 0,0-1 0 0 0,1 0 0 0 0,-1-1 0 0 0,1-1 1 0 0,1 0-1 0 0,-1-1 0 0 0,1-1 0 0 0,0-1 0 0 0,0 0 0 0 0,0-1 1 0 0,0-1-1 0 0,0-1 0 0 0,1 0 0 0 0,-1-1 0 0 0,13-3-48 0 0,-12 2 65 0 0,0 0-1 0 0,-1-1 1 0 0,0-1-1 0 0,1-1 0 0 0,-2 0 1 0 0,1-1-1 0 0,-1-1 0 0 0,0-1 1 0 0,0 0-1 0 0,-1-1 1 0 0,0-1-1 0 0,0 0 0 0 0,-1-1 1 0 0,-1-1-1 0 0,0 0 0 0 0,0 0 1 0 0,-1-2-1 0 0,-1 1 1 0 0,0-1-1 0 0,-1-1 0 0 0,-1 0 1 0 0,0 0-1 0 0,-1-1 0 0 0,-1 0 1 0 0,0-1-1 0 0,1-6-64 0 0,-3 6 27 0 0,-2-1-1 0 0,0 0 1 0 0,-1 0-1 0 0,0 0 1 0 0,-2 0-1 0 0,0-1 0 0 0,-2-13-26 0 0,1 30-8 0 0,1 0 0 0 0,-1 0-1 0 0,1-1 1 0 0,-1 1 0 0 0,0 0-1 0 0,0 0 1 0 0,0 0 0 0 0,0 0-1 0 0,0 0 1 0 0,0 0 0 0 0,-1 0-1 0 0,1 1 1 0 0,-1-1 0 0 0,1 0-1 0 0,-1 1 1 0 0,1-1 0 0 0,-1 1-1 0 0,0 0 1 0 0,0-1 0 0 0,0 1-1 0 0,0 0 1 0 0,0 0 0 0 0,0 0-1 0 0,0 0 1 0 0,0 1 0 0 0,0-1-1 0 0,-1 0 1 0 0,1 1 0 0 0,0 0-1 0 0,0-1 1 0 0,-1 1 0 0 0,1 0-1 0 0,0 0 1 0 0,0 0 0 0 0,-1 1-1 0 0,1-1 1 0 0,0 0 0 0 0,0 1-1 0 0,0-1 1 0 0,-1 1 0 0 0,1 0-1 0 0,0 0 1 0 0,0 0 0 0 0,0 0-1 0 0,0 0 1 0 0,0 0 0 0 0,1 1-1 0 0,-1-1 1 0 0,0 1 0 0 0,1-1-1 0 0,-1 1 1 0 0,0 0 8 0 0,-2 1-13 0 0,0 0 1 0 0,0 0-1 0 0,1 0 1 0 0,-1 0-1 0 0,1 1 0 0 0,-1 0 1 0 0,1 0-1 0 0,0-1 0 0 0,1 2 1 0 0,-1-1-1 0 0,1 0 0 0 0,0 1 1 0 0,0-1-1 0 0,0 1 0 0 0,0-1 1 0 0,1 1-1 0 0,0 0 1 0 0,0 0-1 0 0,0-1 0 0 0,1 1 1 0 0,-1 0-1 0 0,1 0 0 0 0,1 3 13 0 0,1-5-3 0 0,1 1 0 0 0,0-1-1 0 0,-1 0 1 0 0,2 0 0 0 0,-1 0-1 0 0,0 0 1 0 0,0-1 0 0 0,1 1-1 0 0,0-1 1 0 0,-1 0 0 0 0,1 0-1 0 0,0 0 1 0 0,0-1 0 0 0,0 1-1 0 0,0-1 1 0 0,0 0 0 0 0,0 0-1 0 0,1 0 1 0 0,-1-1 0 0 0,0 1-1 0 0,0-1 1 0 0,1 0 0 0 0,-1 0-1 0 0,0-1 4 0 0,196 9 27 0 0,-198-8-25 0 0,1 0 1 0 0,0 0-1 0 0,0 0 0 0 0,-1 1 1 0 0,1-1-1 0 0,0 1 0 0 0,-1-1 1 0 0,1 1-1 0 0,0 0 0 0 0,-1 0 1 0 0,1 0-1 0 0,-1 0 0 0 0,1 0 1 0 0,-1 1-1 0 0,0-1 0 0 0,1 1 1 0 0,-1 0-1 0 0,0-1 0 0 0,0 1 0 0 0,0 0 1 0 0,0 0-1 0 0,0 0 0 0 0,-1 1 1 0 0,1-1-1 0 0,-1 0 0 0 0,1 1 1 0 0,-1-1-1 0 0,0 1 0 0 0,0-1 1 0 0,0 1-1 0 0,0-1 0 0 0,-1 1 1 0 0,1 0-1 0 0,-1-1 0 0 0,1 4-2 0 0,-2 10 35 0 0,-1 0-1 0 0,-1 1 0 0 0,0-1 0 0 0,-2 0 0 0 0,1-1 0 0 0,-2 1 1 0 0,0-1-1 0 0,-1 0 0 0 0,0 0 0 0 0,-4 4-34 0 0,7-12 5 0 0,-4 66-409 0 0,38-68-3962 0 0,-24-6-485 0 0,0 1-7361 0 0</inkml:trace>
  <inkml:trace contextRef="#ctx0" brushRef="#br0" timeOffset="19670.962">6730 649 16428 0 0,'0'0'2240'0'0,"0"0"-862"0"0,0 0-333 0 0,0 0-37 0 0,0 0-25 0 0,0 0-105 0 0,0 0-161 0 0,0 0-153 0 0,0 0-156 0 0,0 0-117 0 0,0 0-73 0 0,0 0-77 0 0,-36 27-33 0 0,-108 85-33 0 0,92-53 8 0 0,47-46-53 0 0,-12 68-62 0 0,19-79 30 0 0,1 0 0 0 0,-1 1 1 0 0,1-2-1 0 0,0 1 0 0 0,-1 0 0 0 0,1 0 0 0 0,0-1 0 0 0,0 1 1 0 0,0-1-1 0 0,0 0 0 0 0,0 0 0 0 0,0 0 0 0 0,0-1 0 0 0,1 1 1 0 0,-1-1-1 0 0,0 1 0 0 0,0-1 0 0 0,0 0 0 0 0,1 0 0 0 0,-1-1 1 0 0,0 1-1 0 0,0-1 0 0 0,1 1 0 0 0,-1-1 0 0 0,0 0 0 0 0,0 0 1 0 0,2-2 1 0 0,11-2 22 0 0,0-2 0 0 0,0 0 1 0 0,-1-1-1 0 0,0 0 0 0 0,-1-2 1 0 0,1 1-1 0 0,-2-2 0 0 0,2-1-22 0 0,124-110 44 0 0,-136 153-132 0 0,-10 3 114 0 0,6-29-32 0 0,-1 0-1 0 0,1-1 1 0 0,-1 1-1 0 0,1 0 1 0 0,1 0-1 0 0,-1-1 0 0 0,1 1 1 0 0,-1 0-1 0 0,2 0 1 0 0,-1 0-1 0 0,0 0 1 0 0,1 0-1 0 0,0-1 1 0 0,0 1-1 0 0,0 0 0 0 0,1 0 1 0 0,0-1-1 0 0,-1 1 1 0 0,2 0 6 0 0,3 2-5 0 0,0-1 1 0 0,0 0 0 0 0,0-1-1 0 0,0 1 1 0 0,1-1 0 0 0,0-1-1 0 0,0 1 1 0 0,0-1 0 0 0,1 0-1 0 0,-1-1 1 0 0,1 0 0 0 0,0 0-1 0 0,0-1 1 0 0,0 0-1 0 0,0 0 1 0 0,1-1 0 0 0,-1 0-1 0 0,0 0 1 0 0,1-1 0 0 0,-1 0-1 0 0,0 0 1 0 0,1-1 0 0 0,-1 0-1 0 0,0-1 1 0 0,0 0 0 0 0,8-3 4 0 0,6-2 44 0 0,0-1 1 0 0,0-1 0 0 0,-1-1 0 0 0,-1-1-1 0 0,1-1 1 0 0,-2-1 0 0 0,0-1-1 0 0,0 0 1 0 0,2-4-45 0 0,17-21 83 0 0,-1-1 0 0 0,-2-2 0 0 0,-2-2 0 0 0,-2-1 0 0 0,-2-1 0 0 0,7-18-83 0 0,-21 39-51 0 0,-1 0 1 0 0,-1-1-1 0 0,-1 0 1 0 0,-1-1-1 0 0,-1 0 1 0 0,-2-1 0 0 0,-1 0-1 0 0,-1-1 1 0 0,-1 1-1 0 0,0-22 51 0 0,-5 46-8 0 0,0 0-1 0 0,0 1 1 0 0,0-1-1 0 0,0 0 1 0 0,-1 1-1 0 0,0-1 0 0 0,1 0 1 0 0,-1 1-1 0 0,-1-1 1 0 0,1 1-1 0 0,0 0 1 0 0,-1-1-1 0 0,0 1 1 0 0,1 0-1 0 0,-2 0 0 0 0,1 0 1 0 0,0 0-1 0 0,0 0 1 0 0,-1 0-1 0 0,0 1 1 0 0,1-1-1 0 0,-1 1 0 0 0,0 0 1 0 0,0 0-1 0 0,0 0 1 0 0,0 0-1 0 0,-1 0 1 0 0,1 1-1 0 0,-1 0 0 0 0,1-1 1 0 0,-1 1-1 0 0,1 0 1 0 0,-1 1-1 0 0,1-1 1 0 0,-1 1-1 0 0,0-1 1 0 0,1 1-1 0 0,-1 0 9 0 0,-3 0-7 0 0,0 0 0 0 0,-1 0 0 0 0,1 1 0 0 0,0-1 0 0 0,1 2 0 0 0,-1-1 0 0 0,0 1 0 0 0,0 0 0 0 0,0 0 0 0 0,1 1 0 0 0,-1 0 0 0 0,1 0 0 0 0,0 0 0 0 0,0 1 0 0 0,0 0 0 0 0,1 0 0 0 0,-1 1 0 0 0,1-1 0 0 0,0 1 0 0 0,0 0 0 0 0,1 1 0 0 0,-1-1 0 0 0,1 1 0 0 0,0 0 0 0 0,1 0 0 0 0,-1 0 0 0 0,1 0 0 0 0,0 1 1 0 0,1-1-1 0 0,0 1 0 0 0,0 0 0 0 0,0 0 0 0 0,1 0 0 0 0,0 4 7 0 0,-2 22 75 0 0,2 0 0 0 0,1 0 0 0 0,2-1 0 0 0,1 1 0 0 0,1 0 0 0 0,2-1 0 0 0,2 1-75 0 0,81 317 357 0 0,-86-338-785 0 0,-2-15-7183 0 0,-1 2-4260 0 0</inkml:trace>
  <inkml:trace contextRef="#ctx0" brushRef="#br0" timeOffset="20159.143">7774 691 1600 0 0,'0'0'2456'0'0,"0"0"-620"0"0,0 0-170 0 0,0 0 2 0 0,0 0-37 0 0,0 0-75 0 0,0 0-149 0 0,0 0-130 0 0,0 0-85 0 0,0 0-101 0 0,0 0-87 0 0,0 0-48 0 0,0 0-82 0 0,5 15-97 0 0,14 47-119 0 0,-14 38 983 0 0,-3-34-1963 0 0,8-62-1718 0 0,-3-5-6675 0 0,-5-2-2842 0 0</inkml:trace>
  <inkml:trace contextRef="#ctx0" brushRef="#br0" timeOffset="20408.733">7869 387 16251 0 0,'0'0'1713'0'0,"0"0"-497"0"0,0 0-296 0 0,0 0-64 0 0,0 0-183 0 0,0 0-241 0 0,0 0-272 0 0,0 0-280 0 0,0 0-128 0 0,0 0-64 0 0,0 0-24 0 0,0 0-73 0 0,0 0-287 0 0,0 0-680 0 0,44 19-3569 0 0,-34-15-7282 0 0</inkml:trace>
  <inkml:trace contextRef="#ctx0" brushRef="#br0" timeOffset="20821.849">8152 510 8346 0 0,'0'0'3320'0'0,"0"0"-1292"0"0,0 0-619 0 0,0 0-102 0 0,0 0-68 0 0,0 0-151 0 0,0 0-193 0 0,0 0-159 0 0,0 0-92 0 0,0 0-86 0 0,0 0-73 0 0,0 0-82 0 0,0 0-100 0 0,35-8-79 0 0,106-26-67 0 0,-80 27 10 0 0,-59 7-158 0 0,1 0 0 0 0,-1 0 0 0 0,1 1 0 0 0,-1-1-1 0 0,1 1 1 0 0,-1-1 0 0 0,1 1 0 0 0,-1 0 0 0 0,0 0 0 0 0,1 0 0 0 0,-1 1 0 0 0,0-1 0 0 0,0 0 0 0 0,0 1-1 0 0,0-1 1 0 0,0 1 0 0 0,0 0 0 0 0,0 0 0 0 0,-1 0 0 0 0,1 0 0 0 0,-1 0 0 0 0,1 0 0 0 0,-1 0 0 0 0,0 0-1 0 0,0 1 1 0 0,0-1 0 0 0,0 0 0 0 0,0 1 0 0 0,0-1 0 0 0,-1 1 0 0 0,1-1 0 0 0,-1 1 0 0 0,0-1 0 0 0,0 1-1 0 0,0-1 1 0 0,0 1 0 0 0,0-1 0 0 0,0 1 0 0 0,0-1 0 0 0,-1 1 0 0 0,0-1 0 0 0,1 1 0 0 0,-1-1 0 0 0,0 0-1 0 0,0 1 1 0 0,0-1 0 0 0,0 0 0 0 0,-1 0 0 0 0,1 0-9 0 0,-186 250 419 0 0,184-249-413 0 0,0 0-1 0 0,0 1 1 0 0,1-1 0 0 0,-1 1 0 0 0,1 0-1 0 0,0-1 1 0 0,0 1 0 0 0,0 0 0 0 0,1 1-1 0 0,0-1 1 0 0,-1 0 0 0 0,1 0 0 0 0,1 1 0 0 0,-1-1-1 0 0,0 0 1 0 0,1 1 0 0 0,0-1 0 0 0,0 0-1 0 0,1 1 1 0 0,-1-1 0 0 0,1 0 0 0 0,0 1-1 0 0,0-1 1 0 0,0 0 0 0 0,1 0 0 0 0,-1 0-1 0 0,1 0 1 0 0,0 0 0 0 0,0 0 0 0 0,1 0 0 0 0,0 1-6 0 0,8 0 117 0 0,1 0 1 0 0,0-1 0 0 0,-1-1 0 0 0,1 1 0 0 0,0-2 0 0 0,1 0-1 0 0,-1 0 1 0 0,0-1 0 0 0,1-1 0 0 0,-1 0 0 0 0,0-1 0 0 0,1 0-1 0 0,9-2-117 0 0,-17 2 42 0 0,143-32 725 0 0,-120 25-939 0 0,-26-6-3466 0 0,-11 5-3724 0 0,5 5-3924 0 0</inkml:trace>
  <inkml:trace contextRef="#ctx0" brushRef="#br0" timeOffset="21070.917">8096 776 3857 0 0,'0'0'1896'0'0,"0"0"66"0"0,0 0 358 0 0,0 0-32 0 0,0 0-241 0 0,0 0-324 0 0,0 0-307 0 0,0 0-218 0 0,0 0-230 0 0,0 0-207 0 0,0 0-181 0 0,34-3-130 0 0,108-8-109 0 0,56-10 509 0 0,-175 21-1121 0 0,38 2-682 0 0,-22 12-5502 0 0,-32-11 1058 0 0,-2-2-4184 0 0</inkml:trace>
  <inkml:trace contextRef="#ctx0" brushRef="#br0" timeOffset="21467.636">8776 749 0 0 0,'0'0'604'0'0,"0"0"748"0"0,0 0 459 0 0,0 0 265 0 0,0 0 104 0 0,0 0-62 0 0,0 0-210 0 0,0 0-271 0 0,0 0-228 0 0,33-5-175 0 0,104-14-162 0 0,-70 1 622 0 0,50-52 1441 0 0,-115 68-3090 0 0,0 0-1 0 0,0 1 1 0 0,0-1-1 0 0,-1 0 1 0 0,1 0 0 0 0,0 0-1 0 0,-1 0 1 0 0,1-1-1 0 0,-1 1 1 0 0,0 0 0 0 0,0-1-1 0 0,0 1 1 0 0,0 0-1 0 0,0-1 1 0 0,0 1 0 0 0,-1-1-1 0 0,1 1 1 0 0,-1-1-1 0 0,0 0 1 0 0,0 1-1 0 0,0-1 1 0 0,0 1 0 0 0,0-1-1 0 0,0 0 1 0 0,-1 1-1 0 0,1-1 1 0 0,-1 1 0 0 0,0-1-1 0 0,0 1 1 0 0,0-1-1 0 0,0 1 1 0 0,0 0 0 0 0,0-1-1 0 0,-1 1 1 0 0,1 0-1 0 0,-1 0 1 0 0,1 0 0 0 0,-1 0-1 0 0,0 0-44 0 0,-9-2-9 0 0,0 1 0 0 0,1 1-1 0 0,-1 0 1 0 0,0 0 0 0 0,-1 1 0 0 0,1 0-1 0 0,0 1 1 0 0,0 1 0 0 0,0-1 0 0 0,0 2-1 0 0,0 0 1 0 0,0 0 0 0 0,0 1 0 0 0,1 0-1 0 0,-1 1 1 0 0,1 0 0 0 0,0 0-1 0 0,0 1 1 0 0,0 1 0 0 0,1 0 0 0 0,-1 0-1 0 0,1 1 1 0 0,1 0 0 0 0,0 0 0 0 0,0 1-1 0 0,0 0 1 0 0,1 0 0 0 0,0 1 0 0 0,0 0-1 0 0,1 1 1 0 0,1-1 0 0 0,-1 1 0 0 0,2 0-1 0 0,-3 5 10 0 0,5-9 39 0 0,-1 1-1 0 0,1-1 0 0 0,0 1 1 0 0,1-1-1 0 0,0 1 1 0 0,0-1-1 0 0,0 1 0 0 0,1 0 1 0 0,0 0-1 0 0,0-1 0 0 0,0 1 1 0 0,1 0-1 0 0,0 0 0 0 0,1-1 1 0 0,0 1-1 0 0,0-1 0 0 0,0 1 1 0 0,0-1-1 0 0,1 0 0 0 0,0 0 1 0 0,1 0-1 0 0,-1 0 0 0 0,1-1 1 0 0,0 1-1 0 0,0-1 1 0 0,1 0-1 0 0,0 0 0 0 0,0-1 1 0 0,1 2-39 0 0,14 6 174 0 0,0-1 0 0 0,1 0 1 0 0,1-2-1 0 0,-1 0 1 0 0,1-2-1 0 0,1 0 1 0 0,-1-1-1 0 0,1-2 0 0 0,0 0 1 0 0,0-2-1 0 0,0 0 1 0 0,1-1-1 0 0,-1-2 1 0 0,19-2-175 0 0,-34 3 30 0 0,14 0-19 0 0,-1-1 0 0 0,1-1 0 0 0,-1-1 0 0 0,1-1 0 0 0,-1-1-1 0 0,0-1 1 0 0,0 0-11 0 0,12-9-3483 0 0,-3-4-3581 0 0,-25 14-5479 0 0</inkml:trace>
  <inkml:trace contextRef="#ctx0" brushRef="#br0" timeOffset="22491.122">10206 290 5817 0 0,'0'0'1802'0'0,"0"0"-180"0"0,0 0 13 0 0,0 0 174 0 0,0 0 166 0 0,0 0-39 0 0,0 0-255 0 0,0 0-308 0 0,0 0-269 0 0,0 0-241 0 0,0 0-174 0 0,0 0-118 0 0,0 0-94 0 0,0-4-65 0 0,3-14-44 0 0,-3 13-46 0 0,0 5-65 0 0,0 0-34 0 0,0 0-31 0 0,0 0-25 0 0,0 0-2 0 0,6 24 1197 0 0,5 211-281 0 0,-12-154-858 0 0,14 293 289 0 0,-14-387-1893 0 0,-4-55-2104 0 0,0 26-4738 0 0,3 29-3325 0 0</inkml:trace>
  <inkml:trace contextRef="#ctx0" brushRef="#br0" timeOffset="22739.821">9928 606 7890 0 0,'0'0'2916'0'0,"0"0"-1287"0"0,0 0-496 0 0,0 0 152 0 0,0 0 262 0 0,0 0 8 0 0,0 0-185 0 0,0 0-259 0 0,0 0-230 0 0,0 0-159 0 0,0 0-128 0 0,35 0-118 0 0,112-3-108 0 0,173 10-1672 0 0,-297-7-580 0 0,-8 0-2763 0 0,-4 0-6562 0 0</inkml:trace>
  <inkml:trace contextRef="#ctx0" brushRef="#br0" timeOffset="22988.66">10695 583 5297 0 0,'0'0'3230'0'0,"0"0"-1157"0"0,0 0-524 0 0,0 0-127 0 0,0 0-107 0 0,0 0-172 0 0,0 0-226 0 0,0 0-235 0 0,0 0-183 0 0,-25 36-99 0 0,-71 108-72 0 0,78-92-36 0 0,21-46-186 0 0,0-1-1 0 0,-1 1 1 0 0,2-1 0 0 0,-1 0 0 0 0,0 0 0 0 0,1 0-1 0 0,0-1 1 0 0,0 1 0 0 0,1-1 0 0 0,-1 0 0 0 0,1 0-1 0 0,0 0 1 0 0,0-1 0 0 0,0 0 0 0 0,1 0 0 0 0,-1 0 0 0 0,1-1-1 0 0,-1 1 1 0 0,1-1 0 0 0,0-1 0 0 0,0 1 0 0 0,0-1-1 0 0,0 0 1 0 0,0 0 0 0 0,0-1 0 0 0,0 0 0 0 0,0 0-1 0 0,2 0-105 0 0,7-1 256 0 0,-1-1-1 0 0,0 0 1 0 0,1-1-1 0 0,-2 0 0 0 0,1-1 1 0 0,0-1-1 0 0,-1 0 1 0 0,1-1-1 0 0,-2 0 0 0 0,1-1 1 0 0,7-6-256 0 0,-12 9 73 0 0,-1 0 0 0 0,1-1 1 0 0,-1 0-1 0 0,0-1 0 0 0,0 0 1 0 0,-1 0-1 0 0,1 0 0 0 0,-2-1 1 0 0,1 0-1 0 0,-1 0 0 0 0,1 0 1 0 0,-2-1-1 0 0,1 1 1 0 0,-1-1-1 0 0,-1 0 0 0 0,1-1 1 0 0,-1 1-1 0 0,-1-1 0 0 0,0 1 1 0 0,0-1-1 0 0,0 0 0 0 0,-1 0 1 0 0,-1 1-1 0 0,1-1 0 0 0,-1 0 1 0 0,-1 0-1 0 0,0 0 0 0 0,-1-4-73 0 0,-3 7-104 0 0,-1-1-1 0 0,1 1 1 0 0,-2 0-1 0 0,1 0 1 0 0,-1 1-1 0 0,1 0 1 0 0,-2 0-1 0 0,1 0 0 0 0,0 1 1 0 0,-1 0-1 0 0,0 1 1 0 0,0 0-1 0 0,0 0 1 0 0,0 0-1 0 0,0 1 1 0 0,-1 1-1 0 0,1-1 0 0 0,-1 1 1 0 0,1 1-1 0 0,-1-1 1 0 0,1 2-1 0 0,-1-1 1 0 0,1 1-1 0 0,-1 0 1 0 0,-4 2 104 0 0,-19 5-4022 0 0,13 1-3219 0 0,4-1-5271 0 0</inkml:trace>
  <inkml:trace contextRef="#ctx0" brushRef="#br0" timeOffset="48179.396">5266 1889 960 0 0,'0'0'950'0'0,"0"0"-605"0"0,0 0-157 0 0,0 0 288 0 0,0 0 426 0 0,0 0 419 0 0,0 0 132 0 0,0 0-26 0 0,0 0-75 0 0,0 0-96 0 0,0 0-37 0 0,9 11-19 0 0,31 31-57 0 0,-36-39-944 0 0,-1-1 0 0 0,1 1 0 0 0,-1-1-1 0 0,1 0 1 0 0,0 0 0 0 0,0 0 0 0 0,0 0-1 0 0,0-1 1 0 0,0 1 0 0 0,0-1 0 0 0,0 0-1 0 0,0-1 1 0 0,1 1 0 0 0,-1-1 0 0 0,0 1-1 0 0,1-1 1 0 0,-1-1 0 0 0,0 1 0 0 0,0-1-1 0 0,3 0-198 0 0,17 0 874 0 0,3-4-497 0 0,0-1 0 0 0,0-1 0 0 0,0-1 0 0 0,-1-1 0 0 0,0-1 0 0 0,0-2 0 0 0,-1-1 0 0 0,-1 0 0 0 0,0-2 0 0 0,-1-1 0 0 0,-1 0 0 0 0,8-10-377 0 0,40-27 367 0 0,-4-2 1 0 0,-1-4-1 0 0,-4-3 1 0 0,3-7-368 0 0,23-20 361 0 0,-60 120-413 0 0,23 60 243 0 0,-33-63-136 0 0,-1 0 0 0 0,-1 0 0 0 0,-2 2-1 0 0,-1 0 1 0 0,-1 0 0 0 0,-2 1 0 0 0,0 2-55 0 0,-8-27 24 0 0,1 1-1 0 0,-1-1 1 0 0,-1 0 0 0 0,1 0 0 0 0,-1 1 0 0 0,0-1-1 0 0,-1 0 1 0 0,1 1 0 0 0,-1-1 0 0 0,-1 0-1 0 0,1 0 1 0 0,-1 0 0 0 0,0 0 0 0 0,0 0-1 0 0,-1 0 1 0 0,1-1 0 0 0,-1 1 0 0 0,-1-1 0 0 0,1 1-1 0 0,-1-1 1 0 0,0 0 0 0 0,0-1 0 0 0,-3 4-24 0 0,-6 1 18 0 0,1 0 1 0 0,-2-1 0 0 0,1-1 0 0 0,-1 0 0 0 0,0-1-1 0 0,0 0 1 0 0,-1-1 0 0 0,1-1 0 0 0,-1 0-1 0 0,-1-1 1 0 0,1 0 0 0 0,-10-1-19 0 0,13 0-5 0 0,-1-1 0 0 0,1-1 0 0 0,-1 1 0 0 0,1-2 0 0 0,-1 0 0 0 0,1-1 0 0 0,-1 0 0 0 0,1 0 0 0 0,0-2 0 0 0,0 1 0 0 0,0-2 0 0 0,0 1 0 0 0,1-2 0 0 0,0 1 0 0 0,0-2 0 0 0,0 1 0 0 0,0-3 5 0 0,9 8-75 0 0,0-1 1 0 0,0 0 0 0 0,0 0 0 0 0,0 0 0 0 0,0-1-1 0 0,1 1 1 0 0,0 0 0 0 0,-1 0 0 0 0,1-1 0 0 0,0 1-1 0 0,0-1 1 0 0,0 1 0 0 0,0-1 0 0 0,0 0-1 0 0,1 1 1 0 0,-1-1 0 0 0,1 0 0 0 0,0 0 0 0 0,0 1-1 0 0,0-1 1 0 0,0 0 0 0 0,0 1 0 0 0,1-1 0 0 0,-1 0-1 0 0,1 1 1 0 0,0-1 0 0 0,-1 0 0 0 0,1 1-1 0 0,0-1 1 0 0,1 1 0 0 0,-1-1 0 0 0,0 1 0 0 0,1 0-1 0 0,-1 0 1 0 0,1-1 0 0 0,0 1 0 0 0,0 0 74 0 0,25-10-2993 0 0,-9 5-5195 0 0,-9 3-3595 0 0</inkml:trace>
  <inkml:trace contextRef="#ctx0" brushRef="#br0" timeOffset="48848.317">6493 2005 8034 0 0,'0'0'2001'0'0,"0"0"-472"0"0,0 0-81 0 0,0 0 142 0 0,0 0 39 0 0,0 0-144 0 0,0 0-362 0 0,0 0-306 0 0,0 0-145 0 0,0 0-74 0 0,0 0-41 0 0,0 0-21 0 0,0 0-50 0 0,17-28-61 0 0,56-85-31 0 0,24-7 721 0 0,-64 84-987 0 0,2 1 1 0 0,1 2 0 0 0,2 2 0 0 0,1 1 0 0 0,1 2 0 0 0,43-22-129 0 0,-58 42 3 0 0,-25 28 97 0 0,-17 168 373 0 0,17-183-472 0 0,-1-1 0 0 0,1 0 1 0 0,0 1-1 0 0,0-1 0 0 0,1 0 0 0 0,-1 1 0 0 0,1-1 0 0 0,0 0 0 0 0,0 0 0 0 0,0 1 1 0 0,1-1-1 0 0,0 0 0 0 0,-1 0 0 0 0,1 0 0 0 0,1-1 0 0 0,-1 1 0 0 0,0 0 0 0 0,1-1 1 0 0,0 0-1 0 0,0 1 0 0 0,0-1 0 0 0,0 0 0 0 0,1-1 0 0 0,-1 1 0 0 0,1 0 0 0 0,-1-1 1 0 0,1 0-1 0 0,0 0 0 0 0,0 0 0 0 0,0 0 0 0 0,0-1 0 0 0,0 0 0 0 0,0 0 0 0 0,1 0 0 0 0,-1 0 1 0 0,0 0-1 0 0,1-1 0 0 0,0 0-1 0 0,4-1 23 0 0,0-1 0 0 0,0-1 0 0 0,-1 0 1 0 0,1 0-1 0 0,-1 0 0 0 0,0-1 0 0 0,0-1 0 0 0,0 1 0 0 0,-1-1 0 0 0,1 0 1 0 0,-1-1-1 0 0,0 0 0 0 0,-1 0 0 0 0,6-6-23 0 0,16-12 43 0 0,26-22 0 0 0,-36 29-40 0 0,0 1-1 0 0,1 1 1 0 0,1 0 0 0 0,0 1 0 0 0,1 2-1 0 0,1 0 1 0 0,0 1 0 0 0,0 1 0 0 0,1 1-1 0 0,11-2-2 0 0,-32 11 1 0 0,0 1-1 0 0,0 0 1 0 0,1 0 0 0 0,-1 1-1 0 0,0-1 1 0 0,0 0-1 0 0,-1 1 1 0 0,1-1 0 0 0,0 1-1 0 0,0-1 1 0 0,-1 1-1 0 0,1 0 1 0 0,-1 0-1 0 0,1 0 1 0 0,-1 0 0 0 0,0 0-1 0 0,0 0 1 0 0,0 0-1 0 0,0 0 1 0 0,0 1 0 0 0,0-1-1 0 0,0 0 1 0 0,-1 0-1 0 0,1 1 1 0 0,-1-1 0 0 0,0 1-1 0 0,0-1 1 0 0,0 0-1 0 0,0 1 1 0 0,0-1-1 0 0,0 0 1 0 0,-1 1 0 0 0,1-1-1 0 0,-1 0 1 0 0,0 2-1 0 0,4 22 15 0 0,33 138 11 0 0,-35-163-76 0 0,19 32-1087 0 0,-9-29-2845 0 0,5-2-4574 0 0,-8-2-2897 0 0</inkml:trace>
  <inkml:trace contextRef="#ctx0" brushRef="#br0" timeOffset="49185.815">8129 1558 8922 0 0,'0'0'2166'0'0,"0"0"-589"0"0,0 0-260 0 0,0 0-5 0 0,0 0-73 0 0,0 0-172 0 0,0 0-216 0 0,0 0-227 0 0,0 0-159 0 0,0 0-95 0 0,0 0-56 0 0,0 0-58 0 0,0 0-29 0 0,-27 28-20 0 0,-80 89-47 0 0,105-116-152 0 0,0 0 0 0 0,0 1-1 0 0,0-1 1 0 0,0 1 0 0 0,0 0 0 0 0,0 0 0 0 0,0 0 0 0 0,1 0 0 0 0,-1 0-1 0 0,1 0 1 0 0,-1 0 0 0 0,1 0 0 0 0,0 0 0 0 0,0 1 0 0 0,0-1 0 0 0,0 1-1 0 0,0-1 1 0 0,0 1 0 0 0,1-1 0 0 0,-1 1 0 0 0,1-1 0 0 0,0 1 0 0 0,0-1 0 0 0,0 1-1 0 0,0 2-7 0 0,2 3 41 0 0,-1-2 20 0 0,1 0 0 0 0,0-1-1 0 0,0 1 1 0 0,1-1 0 0 0,0 0 0 0 0,0 0-1 0 0,0 0 1 0 0,0 0 0 0 0,1 0 0 0 0,-1 0-1 0 0,1-1 1 0 0,1 0 0 0 0,-1 0 0 0 0,0 0-1 0 0,1-1 1 0 0,0 1 0 0 0,0-1-1 0 0,0 0 1 0 0,0 0 0 0 0,1-1 0 0 0,-1 1-1 0 0,1-1 1 0 0,-1-1 0 0 0,1 1 0 0 0,0-1-1 0 0,-1 0 1 0 0,1 0 0 0 0,0 0 0 0 0,0-1-1 0 0,0 0 1 0 0,0 0 0 0 0,0-1-1 0 0,0 0 1 0 0,-1 0 0 0 0,1 0 0 0 0,0 0-1 0 0,2-2-60 0 0,2 0 130 0 0,1-1 1 0 0,-1-1-1 0 0,0 0 0 0 0,0 0 0 0 0,0-1 0 0 0,-1 0 0 0 0,0 0 0 0 0,0-1 0 0 0,-1-1 0 0 0,0 1 0 0 0,0-1 0 0 0,0-1 1 0 0,-1 1-1 0 0,-1-1 0 0 0,1-1 0 0 0,-1 1 0 0 0,-1-1 0 0 0,0 0 0 0 0,0 0 0 0 0,-1-2-130 0 0,2-99 408 0 0,-7 107-455 0 0,0-1 0 0 0,0 1 0 0 0,-1 0 0 0 0,0-1 0 0 0,1 1 0 0 0,-1 0 0 0 0,-1 0 0 0 0,1 0 0 0 0,-1 0 0 0 0,1 0 0 0 0,-1 1 0 0 0,0-1 0 0 0,-1 1-1 0 0,1 0 1 0 0,0 0 0 0 0,-1 0 0 0 0,0 0 0 0 0,1 1 0 0 0,-1-1 0 0 0,0 1 0 0 0,-1 0 0 0 0,1 0 0 0 0,0 1 0 0 0,0-1 0 0 0,-1 1 0 0 0,1 0 0 0 0,-1 0 0 0 0,1 0 0 0 0,-1 1 0 0 0,0-1-1 0 0,1 1 1 0 0,-1 0 0 0 0,1 1 0 0 0,-3 0 47 0 0,-58 14-7482 0 0,52-7-4155 0 0</inkml:trace>
  <inkml:trace contextRef="#ctx0" brushRef="#br0" timeOffset="49580.568">8685 1612 4841 0 0,'0'0'2529'0'0,"0"0"-285"0"0,0 0-208 0 0,0 0-219 0 0,0 0-354 0 0,0 0-378 0 0,0 0-320 0 0,0 0-267 0 0,0 0-147 0 0,0 0-88 0 0,0 0-55 0 0,0 0-44 0 0,0 0-23 0 0,-10 12-3 0 0,-31 40-21 0 0,39-49-98 0 0,1 0-1 0 0,-1-1 1 0 0,1 1 0 0 0,0 0-1 0 0,0 0 1 0 0,0 0 0 0 0,0 0 0 0 0,0 0-1 0 0,1 0 1 0 0,-1 0 0 0 0,1 0-1 0 0,0 1 1 0 0,0-1 0 0 0,0 0-1 0 0,0 0 1 0 0,1 0 0 0 0,-1 0 0 0 0,1 0-1 0 0,0 0 1 0 0,0 0 0 0 0,0 0-1 0 0,0 0 1 0 0,0 0 0 0 0,1 0-1 0 0,-1-1 1 0 0,1 2-19 0 0,-1-3 10 0 0,4 7 122 0 0,1-2-1 0 0,-1 1 1 0 0,1-1-1 0 0,0 1 0 0 0,0-2 1 0 0,1 1-1 0 0,0-1 1 0 0,0 0-1 0 0,0 0 1 0 0,0-1-1 0 0,1 0 1 0 0,0 0-1 0 0,0-1 1 0 0,0 0-1 0 0,0 0 1 0 0,1-1-1 0 0,-1 0 1 0 0,0 0-1 0 0,1-1 1 0 0,0 0-1 0 0,-1-1 0 0 0,1 0 1 0 0,-1 0-1 0 0,1-1 1 0 0,0 0-1 0 0,-1 0 1 0 0,1-1-1 0 0,-1 0 1 0 0,0-1-1 0 0,0 0 1 0 0,0 0-1 0 0,0-1 1 0 0,0 0-1 0 0,-1 0 1 0 0,1-1-1 0 0,-1 1 1 0 0,0-2-1 0 0,-1 1 0 0 0,1-1 1 0 0,-1 0-1 0 0,0 0 1 0 0,-1-1-1 0 0,1-1-131 0 0,1-1 111 0 0,-1 0 0 0 0,0 0 1 0 0,-1 0-1 0 0,0-1 0 0 0,0 0 0 0 0,-1 0 0 0 0,-1-1 0 0 0,1 1 0 0 0,-2-1 0 0 0,1 0 0 0 0,-2 1 0 0 0,1-1 0 0 0,-1 0 0 0 0,-1 0 1 0 0,0 0-1 0 0,-1 0 0 0 0,0 0-111 0 0,-2 4-32 0 0,-1 0 0 0 0,0 1 1 0 0,-1-1-1 0 0,1 1 0 0 0,-1 0 1 0 0,0 1-1 0 0,0-1 1 0 0,-1 1-1 0 0,0 0 0 0 0,0 0 1 0 0,0 1-1 0 0,0 0 0 0 0,-1 0 1 0 0,0 0-1 0 0,0 1 0 0 0,0 0 1 0 0,0 0-1 0 0,0 1 0 0 0,0 0 1 0 0,-1 0-1 0 0,1 1 0 0 0,-1 0 1 0 0,1 0-1 0 0,-1 0 1 0 0,0 1-1 0 0,-1 1 32 0 0,-84 3-1643 0 0,64 5-1284 0 0,0 3-3461 0 0,11-3-5432 0 0</inkml:trace>
  <inkml:trace contextRef="#ctx0" brushRef="#br0" timeOffset="50163.616">9493 1180 5985 0 0,'0'0'2310'0'0,"0"0"-327"0"0,0 0-196 0 0,0 0-96 0 0,0 0-184 0 0,0 0-278 0 0,0 0-241 0 0,0 0-161 0 0,0 0-74 0 0,0 0-47 0 0,0 0-45 0 0,0 0-54 0 0,0 0-58 0 0,5-4-37 0 0,15-13-29 0 0,-34 55 3010 0 0,8 115-2014 0 0,7-92-1318 0 0,0 43 0 0 0,-5 0 0 0 0,-11 58-161 0 0,9-50-2145 0 0,5-149-2091 0 0,-1 14-3556 0 0,0 14-3579 0 0</inkml:trace>
  <inkml:trace contextRef="#ctx0" brushRef="#br0" timeOffset="50365.032">9132 1558 9082 0 0,'0'0'1828'0'0,"0"0"-565"0"0,0 0-89 0 0,0 0 325 0 0,0 0 216 0 0,0 0-107 0 0,0 0-239 0 0,0 0-255 0 0,0 0-229 0 0,0 0-177 0 0,36 1-149 0 0,112 0-145 0 0,-47-14 93 0 0,113-39-983 0 0,-173 32-4181 0 0,-4-5-4452 0 0,-30 17-374 0 0</inkml:trace>
  <inkml:trace contextRef="#ctx0" brushRef="#br0" timeOffset="50702.746">10017 1180 14595 0 0,'0'0'1002'0'0,"0"0"-127"0"0,0 0 111 0 0,0 0 188 0 0,0 0 38 0 0,0 0-86 0 0,0 0-162 0 0,-26 39-200 0 0,-78 122-133 0 0,49-49 273 0 0,47-93-824 0 0,1 1-1 0 0,1 0 1 0 0,0 0 0 0 0,2 0-1 0 0,1 0 1 0 0,0 1-1 0 0,1 0 1 0 0,1-1 0 0 0,2 1-1 0 0,0 7-79 0 0,0-24 6 0 0,0-1-1 0 0,-1 0 1 0 0,2-1-1 0 0,-1 1 1 0 0,0 0-1 0 0,0 0 1 0 0,1 0-1 0 0,-1-1 1 0 0,1 1-1 0 0,0-1 1 0 0,0 1-1 0 0,0-1 1 0 0,0 0-1 0 0,1 0 1 0 0,-1 0-1 0 0,0 0 1 0 0,1 0-1 0 0,-1 0 1 0 0,1 0-1 0 0,0-1 1 0 0,0 0-1 0 0,-1 1 1 0 0,1-1-1 0 0,0 0 1 0 0,0 0-1 0 0,0-1 1 0 0,0 1-1 0 0,0-1 1 0 0,1 1-1 0 0,0-1-5 0 0,93-11 227 0 0,134-89-156 0 0,-175 93-16 0 0,-47 72 337 0 0,-14 61 176 0 0,6-123-618 0 0,1 0-1 0 0,-1 0 1 0 0,1 0 0 0 0,0-1 0 0 0,0 1-1 0 0,0-1 1 0 0,0 1 0 0 0,1-1 0 0 0,-1 0-1 0 0,0 0 1 0 0,1 0 0 0 0,0 0 0 0 0,0 0-1 0 0,-1 0 1 0 0,1-1 0 0 0,0 1-1 0 0,0-1 1 0 0,0 0 0 0 0,0 0 0 0 0,1 0-1 0 0,-1-1 1 0 0,0 1 0 0 0,0-1 0 0 0,0 1-1 0 0,1-1 1 0 0,-1 0 0 0 0,0 0-1 0 0,1-1 1 0 0,-1 1 0 0 0,0-1 0 0 0,0 1-1 0 0,0-1 1 0 0,0 0 0 0 0,1 0 0 0 0,-1-1-1 0 0,0 1 1 0 0,-1 0 0 0 0,1-1 0 0 0,1 0 50 0 0,7-4-1876 0 0,2-1-5242 0 0,-7 0-5042 0 0</inkml:trace>
  <inkml:trace contextRef="#ctx0" brushRef="#br0" timeOffset="52164.098">11311 1712 5745 0 0,'0'0'2359'0'0,"0"0"-448"0"0,0 0-198 0 0,0 0 41 0 0,0 0 61 0 0,0 0-67 0 0,0 0-216 0 0,0 0-293 0 0,0 0-307 0 0,0 0-285 0 0,0 0-247 0 0,0 0-188 0 0,-8-4 47 0 0,9 33 217 0 0,18 121 226 0 0,-6 2 0 0 0,-7 0 0 0 0,-8 55-702 0 0,-27-41 368 0 0,29-167-342 0 0,0 1 0 0 0,0 0 1 0 0,0 0-1 0 0,0-1 0 0 0,-1 1 0 0 0,1 0 0 0 0,0 0 0 0 0,0-1 1 0 0,0 1-1 0 0,0 0 0 0 0,-1 0 0 0 0,1-1 0 0 0,0 1 0 0 0,0 0 1 0 0,0 0-1 0 0,-1 0 0 0 0,1 0 0 0 0,0-1 0 0 0,0 1 0 0 0,-1 0 1 0 0,1 0-1 0 0,0 0 0 0 0,0 0 0 0 0,-1 0 0 0 0,1 0 0 0 0,0 0 1 0 0,-1 0-1 0 0,1-1 0 0 0,0 1 0 0 0,0 0 0 0 0,-1 0 1 0 0,1 0-1 0 0,0 0 0 0 0,-1 1 0 0 0,1-1 0 0 0,0 0 0 0 0,0 0 1 0 0,-1 0-1 0 0,1 0 0 0 0,0 0 0 0 0,0 0 0 0 0,-1 0 0 0 0,1 0 1 0 0,0 1-1 0 0,0-1 0 0 0,-1 0 0 0 0,1 0 0 0 0,0 0 0 0 0,0 1 1 0 0,0-1-1 0 0,-1 0 0 0 0,1 0 0 0 0,0 1-26 0 0,-5-31 292 0 0,9-28-222 0 0,2 0 1 0 0,2 0-1 0 0,3 1 0 0 0,3 1 0 0 0,2 0 1 0 0,2 1-1 0 0,3 1 0 0 0,2 0 0 0 0,7-5-70 0 0,-7 2 10 0 0,3 2 0 0 0,2 2 0 0 0,2 0 0 0 0,3 2 0 0 0,2 1 0 0 0,2 2 0 0 0,10-7-10 0 0,-38 45 5 0 0,-1 0 0 0 0,2 1 0 0 0,0 0 0 0 0,0 1 0 0 0,0 0 0 0 0,1 1 0 0 0,0 0 1 0 0,0 1-1 0 0,1 0 0 0 0,0 0 0 0 0,0 1 0 0 0,0 1 0 0 0,1 0 0 0 0,0 1 0 0 0,-1 0 1 0 0,1 1-1 0 0,0 1 0 0 0,0 0 0 0 0,7 0-5 0 0,-17 2 2 0 0,1 0 1 0 0,-1 0 0 0 0,0 0-1 0 0,1 0 1 0 0,-1 0-1 0 0,0 1 1 0 0,0-1-1 0 0,0 1 1 0 0,0 0-1 0 0,0 0 1 0 0,-1 0-1 0 0,1 0 1 0 0,0 0-1 0 0,-1 1 1 0 0,0-1 0 0 0,1 1-1 0 0,-1 0 1 0 0,0-1-1 0 0,0 1 1 0 0,-1 0-1 0 0,1 0 1 0 0,-1 0-1 0 0,1 1 1 0 0,-1-1-1 0 0,0 0 1 0 0,0 0-1 0 0,0 3-2 0 0,10 94 143 0 0,-12-78-116 0 0,-2 0 0 0 0,-1 0 0 0 0,-1-1 0 0 0,0 1 0 0 0,-2-1 0 0 0,0-1-1 0 0,-2 1 1 0 0,0-1 0 0 0,-1-1 0 0 0,-1 0 0 0 0,-1 0 0 0 0,0-1 0 0 0,-13 13-27 0 0,17-21-22 0 0,0 1-1 0 0,-1-1 1 0 0,-1-1-1 0 0,0 0 1 0 0,0 0-1 0 0,-1-1 1 0 0,0 0-1 0 0,0-1 0 0 0,-1 0 1 0 0,1-1-1 0 0,-2 0 1 0 0,1-1-1 0 0,-1 0 1 0 0,1-1-1 0 0,-1 0 1 0 0,-1-1-1 0 0,1-1 1 0 0,0 0-1 0 0,0-1 0 0 0,-1 0 1 0 0,-10-1 22 0 0,23 0-59 0 0,-1 0 1 0 0,0 0-1 0 0,0 0 1 0 0,0-1-1 0 0,0 1 1 0 0,0 0 0 0 0,0-1-1 0 0,0 1 1 0 0,1-1-1 0 0,-1 0 1 0 0,0 0-1 0 0,0 1 1 0 0,1-1-1 0 0,-1 0 1 0 0,0-1-1 0 0,1 1 1 0 0,-1 0-1 0 0,1 0 1 0 0,0-1-1 0 0,-1 1 1 0 0,1 0-1 0 0,0-1 1 0 0,0 1-1 0 0,0-1 1 0 0,0 0-1 0 0,0 1 1 0 0,0-1-1 0 0,0 0 1 0 0,0 0-1 0 0,1 0 1 0 0,-1 1-1 0 0,1-1 1 0 0,0 0-1 0 0,-1 0 1 0 0,1 0-1 0 0,0 0 1 0 0,0 0-1 0 0,0 0 1 0 0,0 0-1 0 0,0 0 1 0 0,1 0-1 0 0,-1 1 1 0 0,1-1-1 0 0,-1-1 59 0 0,40-72-5640 0 0,-24 56 611 0 0,-4 7-5789 0 0</inkml:trace>
  <inkml:trace contextRef="#ctx0" brushRef="#br0" timeOffset="58585.038">12639 1554 0 0 0,'0'0'1100'0'0,"0"0"302"0"0,0 0 50 0 0,0 0-44 0 0,0 0 89 0 0,0 0 175 0 0,0 0 129 0 0,0 0-26 0 0,2-1-156 0 0,-1 1-1509 0 0,-1-1 0 0 0,1 1 1 0 0,0 0-1 0 0,-1-1 0 0 0,1 1 1 0 0,-1 0-1 0 0,1-1 1 0 0,-1 1-1 0 0,1-1 0 0 0,-1 1 1 0 0,0-1-1 0 0,1 1 1 0 0,-1-1-1 0 0,1 1 0 0 0,-1-1 1 0 0,0 1-1 0 0,0-1 0 0 0,1 1 1 0 0,-1-1-1 0 0,0 0 1 0 0,0 1-1 0 0,0-1 0 0 0,1 1 1 0 0,-1-1-1 0 0,0 0 0 0 0,0 1 1 0 0,0-1-1 0 0,0 0 1 0 0,0 1-1 0 0,0-1 0 0 0,-1 0 1 0 0,1 1-1 0 0,0-1 0 0 0,0 1 1 0 0,0-1-1 0 0,-1 0 1 0 0,1 1-1 0 0,0-1 0 0 0,0 1 1 0 0,-1-1-1 0 0,1 1 1 0 0,0-1-1 0 0,-1 1 0 0 0,1-1 1 0 0,-1 1-1 0 0,1-1 0 0 0,-1 1 1 0 0,1-1-1 0 0,-1 1 1 0 0,1 0-1 0 0,-1-1 0 0 0,1 1 1 0 0,-1 0-1 0 0,0 0 0 0 0,1-1 1 0 0,-1 1-111 0 0,-4-6 232 0 0,1 2-64 0 0,0 1 0 0 0,0-1 1 0 0,0 1-1 0 0,0 0 0 0 0,0 0 0 0 0,0 1 0 0 0,-1-1 1 0 0,0 1-1 0 0,1 0 0 0 0,-1 0 0 0 0,0 1 1 0 0,0-1-1 0 0,0 1 0 0 0,0 0 0 0 0,0 0 0 0 0,0 1 1 0 0,0 0-1 0 0,0-1 0 0 0,0 2 0 0 0,0-1 1 0 0,-1 1-1 0 0,1-1 0 0 0,0 2-168 0 0,-113 41 824 0 0,109-38-812 0 0,0 1 1 0 0,1 0-1 0 0,0 0 1 0 0,0 1-1 0 0,0 0 1 0 0,1 0-1 0 0,0 1 1 0 0,0 0-1 0 0,0 0 1 0 0,1 0-1 0 0,1 1 1 0 0,0 0-1 0 0,0 0 1 0 0,0 1-1 0 0,1-1 1 0 0,1 1-1 0 0,0 0 1 0 0,0 0-1 0 0,1 0 1 0 0,0 1-1 0 0,0-1 1 0 0,1 3-13 0 0,1-6 0 0 0,0 0 0 0 0,0-1 0 0 0,0 1 0 0 0,1 0 0 0 0,0 0 0 0 0,0 0 0 0 0,0 0 0 0 0,1-1 0 0 0,0 1 0 0 0,1-1 0 0 0,-1 1 0 0 0,1-1 0 0 0,1 0 0 0 0,-1 0 0 0 0,1 0 0 0 0,0-1 0 0 0,0 1 0 0 0,1-1 0 0 0,-1 0 0 0 0,1 0 0 0 0,0 0 0 0 0,1-1 0 0 0,2 2 0 0 0,2-1 37 0 0,-1-1 1 0 0,1-1-1 0 0,1 1 1 0 0,-1-1-1 0 0,0-1 1 0 0,1 0-1 0 0,-1-1 1 0 0,1 0-1 0 0,-1 0 1 0 0,1-1-1 0 0,-1-1 1 0 0,1 0-1 0 0,0 0 1 0 0,-1-1-1 0 0,0 0 1 0 0,1-1 0 0 0,-1 0-1 0 0,0 0 1 0 0,0-1-1 0 0,-1-1 1 0 0,1 0-1 0 0,-1 0 1 0 0,0-1-1 0 0,0 0 1 0 0,-1 0-1 0 0,0-1 1 0 0,0 0-1 0 0,0 0 1 0 0,-1-1-1 0 0,4-6-37 0 0,37-38 238 0 0,-2-3-1 0 0,-2-2 0 0 0,-3-1 1 0 0,30-58-238 0 0,-47 77 33 0 0,-24 60-116 0 0,-1-2 96 0 0,2-1-1 0 0,0 1 1 0 0,1-1 0 0 0,1 0-1 0 0,1 0 1 0 0,0 0-1 0 0,2 0 1 0 0,0 0-1 0 0,0-1 1 0 0,2 0-1 0 0,0-1 1 0 0,1 0-1 0 0,3 3-12 0 0,79 104 22 0 0,-90-123-66 0 0,-1 1 0 0 0,1 0 0 0 0,0 0 0 0 0,-1 0 1 0 0,1-1-1 0 0,0 1 0 0 0,-1 0 0 0 0,1-1 1 0 0,0 1-1 0 0,0-1 0 0 0,0 1 0 0 0,0-1 0 0 0,0 1 1 0 0,-1-1-1 0 0,1 0 0 0 0,0 1 0 0 0,0-1 1 0 0,0 0-1 0 0,0 0 0 0 0,0 1 0 0 0,0-1 1 0 0,0 0-1 0 0,0 0 0 0 0,0 0 0 0 0,0 0 0 0 0,0 0 1 0 0,0-1-1 0 0,0 1 0 0 0,0 0 0 0 0,0 0 1 0 0,0-1-1 0 0,0 1 0 0 0,0 0 0 0 0,0-1 0 0 0,0 0 44 0 0,7-8-3561 0 0,-3-4-3611 0 0,-4 9-4814 0 0</inkml:trace>
  <inkml:trace contextRef="#ctx0" brushRef="#br0" timeOffset="59071.909">13617 942 6993 0 0,'0'0'2462'0'0,"0"0"-761"0"0,0 0-85 0 0,0 0 212 0 0,0 0 141 0 0,0 0-133 0 0,0 0-433 0 0,0 0-400 0 0,0 0-257 0 0,0 0-149 0 0,0 0-79 0 0,0 0-69 0 0,2 3 1782 0 0,-13 126-226 0 0,-14 443-1311 0 0,11-421-1114 0 0,11-178-796 0 0,-5-33-2073 0 0,2 20-8120 0 0,4 28 140 0 0</inkml:trace>
  <inkml:trace contextRef="#ctx0" brushRef="#br0" timeOffset="59314.232">13199 1431 10090 0 0,'0'0'1478'0'0,"0"0"-171"0"0,0 0 126 0 0,0 0 238 0 0,0 0 44 0 0,0 0-197 0 0,0 0-304 0 0,0 0-255 0 0,0 0-175 0 0,0 0-117 0 0,35 1-69 0 0,109 1-60 0 0,126-18 1161 0 0,-167 5-1741 0 0,-67 10-359 0 0,11-2-1214 0 0,-20-3-7223 0 0,-24 5-2680 0 0</inkml:trace>
  <inkml:trace contextRef="#ctx0" brushRef="#br0" timeOffset="59755.789">14080 992 13243 0 0,'0'0'1640'0'0,"0"0"-221"0"0,0 0-57 0 0,0 0-70 0 0,0 0-149 0 0,0 0-234 0 0,0 0-240 0 0,0 0-145 0 0,0 0-43 0 0,0 0-23 0 0,0 0-44 0 0,0 0-26 0 0,0 0-38 0 0,-13 34-51 0 0,-40 110-42 0 0,37-65 73 0 0,17-63-252 0 0,-3 51 203 0 0,12 121 197 0 0,53 54-275 0 0,-63-242-200 0 0,0 1 1 0 0,0-1 0 0 0,0 1 0 0 0,0-1 0 0 0,0 0 0 0 0,0 1-1 0 0,0-1 1 0 0,0 1 0 0 0,1-1 0 0 0,-1 1 0 0 0,0-1 0 0 0,0 1 0 0 0,0-1-1 0 0,1 0 1 0 0,-1 1 0 0 0,0-1 0 0 0,1 0 0 0 0,-1 1 0 0 0,0-1-1 0 0,1 0 1 0 0,-1 1 0 0 0,0-1 0 0 0,1 0 0 0 0,-1 1 0 0 0,0-1-1 0 0,1 0 1 0 0,-1 0 0 0 0,1 0 0 0 0,-1 1 0 0 0,1-1 0 0 0,-1 0-1 0 0,1 0 1 0 0,-1 0 0 0 0,1 0 0 0 0,-1 0 0 0 0,0 0 0 0 0,1 0 0 0 0,-1 0-1 0 0,1 0 1 0 0,-1 0 0 0 0,1 0 0 0 0,-1 0 0 0 0,1 0 0 0 0,-1-1-1 0 0,1 1 1 0 0,-1 0 0 0 0,0 0 0 0 0,1 0 0 0 0,-1-1 0 0 0,1 1-1 0 0,-1 0 1 0 0,0 0 0 0 0,1-1 0 0 0,-1 1 0 0 0,1 0 0 0 0,-1-1-1 0 0,0 1-3 0 0,24-29 232 0 0,-14 16-201 0 0,-5 9-21 0 0,7-10-1 0 0,0 0 0 0 0,1 1 0 0 0,1 1 1 0 0,0 0-1 0 0,0 1 0 0 0,1 0 0 0 0,1 2 0 0 0,0 0 0 0 0,0 0 0 0 0,1 1 0 0 0,-1 1 0 0 0,2 1 0 0 0,2 0-9 0 0,-17 5 2 0 0,0 1 1 0 0,-1 0-1 0 0,1 0 0 0 0,-1 0 1 0 0,1 0-1 0 0,0 1 1 0 0,-1-1-1 0 0,1 1 0 0 0,-1-1 1 0 0,1 1-1 0 0,-1 0 0 0 0,1 0 1 0 0,-1 0-1 0 0,1 0 0 0 0,-1 0 1 0 0,0 1-1 0 0,0-1 1 0 0,0 1-1 0 0,0-1 0 0 0,0 1 1 0 0,0 0-1 0 0,0 0 0 0 0,0 0 1 0 0,-1 0-1 0 0,1 0 0 0 0,-1 0 1 0 0,1 0-1 0 0,-1 1 0 0 0,0-1 1 0 0,0 1-1 0 0,0-1 1 0 0,0 0-1 0 0,0 1 0 0 0,-1 0 1 0 0,1-1-1 0 0,-1 1 0 0 0,0-1 1 0 0,0 1-1 0 0,0 2-2 0 0,21 132 267 0 0,16-96-602 0 0,-18-49-8389 0 0,-17 6-3442 0 0</inkml:trace>
  <inkml:trace contextRef="#ctx0" brushRef="#br0" timeOffset="144164.29">5821 3608 0 0 0,'-20'-23'6867'0'0,"-1"8"-4035"0"0,-7 7-402 0 0,7 0 408 0 0,-26-7-399 0 0,26-4-928 0 0,21 18-1441 0 0,-26-11 639 0 0,4-7 173 0 0,0-4-265 0 0,-6-3-167 0 0,-9 7 110 0 0,10 3 203 0 0,16 13-4004 0 0,11 17-7864 0 0,1-10 2483 0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9:5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0 0 0,'0'0'0'0'0,"0"0"0"0"0,0 0 0 0 0,0 0 0 0 0,0 0 0 0 0,0 0 0 0 0,0 0 0 0 0,0 0 0 0 0,0 0 0 0 0,0 0 0 0 0,0 0 0 0 0,0 0 0 0 0,0-4 0 0 0,0 4 0 0 0,0 0 0 0 0,0 0 0 0 0,0-4 0 0 0,0 4 0 0 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0:49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37 559 13171 0 0,'0'0'3467'0'0,"0"0"-2162"0"0,0 0-737 0 0,0 0 118 0 0,0 0 219 0 0,0 0 87 0 0,0 0-115 0 0,0 0-216 0 0,0 0-183 0 0,0 0-127 0 0,0 0-71 0 0,0 0-87 0 0,-6 35-79 0 0,-19 106-46 0 0,19-43-882 0 0,6-97 586 0 0,0 0-611 0 0,0 0-8241 0 0,0-1-2627 0 0</inkml:trace>
  <inkml:trace contextRef="#ctx0" brushRef="#br0" timeOffset="262.122">29 170 16059 0 0,'0'0'1105'0'0,"0"0"-577"0"0,0 0-368 0 0,0 0-56 0 0,0 0-88 0 0,0 0-240 0 0,0 0-208 0 0,0 0-208 0 0,0 0-209 0 0,0 0-951 0 0,0 0-9530 0 0</inkml:trace>
  <inkml:trace contextRef="#ctx0" brushRef="#br0" timeOffset="524.784">497 0 9370 0 0,'0'0'6888'0'0,"0"0"-4506"0"0,0 0-1448 0 0,0 0-109 0 0,0 0 9 0 0,0 0 12 0 0,0 0-45 0 0,0 0-140 0 0,0 0-105 0 0,0 0-73 0 0,0 0-63 0 0,0 0-69 0 0,-8 29-47 0 0,-25 92-43 0 0,20 0 309 0 0,-2 225-124 0 0,-3-200-476 0 0,-21-62-1090 0 0,34-78-1847 0 0,2-8-7048 0 0,2-1-1073 0 0</inkml:trace>
  <inkml:trace contextRef="#ctx0" brushRef="#br0" timeOffset="762.398">162 447 13691 0 0,'0'0'1579'0'0,"0"0"-453"0"0,0 0-170 0 0,0 0-5 0 0,0 0-38 0 0,0 0-115 0 0,0 0-164 0 0,0 0-125 0 0,0 0-99 0 0,0 0-76 0 0,34-1-65 0 0,105-3-90 0 0,-6 13-63 0 0,-18 14-1815 0 0,-69-7-7578 0 0,-39-12-1620 0 0</inkml:trace>
  <inkml:trace contextRef="#ctx0" brushRef="#br0" timeOffset="1009.319">686 813 0 0 0,'0'0'768'0'0,"0"0"1238"0"0,0 0 361 0 0,0 0-120 0 0,0 0-194 0 0,0 0-244 0 0,0 0-122 0 0,0 0-61 0 0,0 0-46 0 0,0 0-47 0 0,0 0-129 0 0,0 0-176 0 0,0 0-223 0 0,-3 6-204 0 0,0 0-660 0 0,3-6-91 0 0,0 0 0 0 0,0-1 0 0 0,0 1 0 0 0,-1 0-1 0 0,1-1 1 0 0,0 1 0 0 0,-1 0 0 0 0,1-1 0 0 0,0 1 0 0 0,-1 0 0 0 0,1 0 0 0 0,0 0 0 0 0,-1-1 0 0 0,1 1-1 0 0,0 0 1 0 0,-1 0 0 0 0,1 0 0 0 0,0 0 0 0 0,-1 0 0 0 0,1-1 0 0 0,-1 1 0 0 0,1 0 0 0 0,0 0 0 0 0,-1 0-1 0 0,1 0 1 0 0,-1 0 0 0 0,1 0 0 0 0,0 1 0 0 0,-1-1 0 0 0,1 0 0 0 0,-1 0 0 0 0,1 0-50 0 0,1-18 291 0 0,0 0 0 0 0,1 0 0 0 0,1 0 0 0 0,1 0 1 0 0,1 1-1 0 0,0-1 0 0 0,2 1 0 0 0,-1 1 0 0 0,9-15-291 0 0,-8 17-61 0 0,50-79 333 0 0,-1 54-3089 0 0,-42 39-794 0 0,-8 0-4073 0 0,-1 0-3991 0 0</inkml:trace>
  <inkml:trace contextRef="#ctx0" brushRef="#br0" timeOffset="1640.225">1229 520 12099 0 0,'0'0'1687'0'0,"0"0"-478"0"0,0 0-82 0 0,0 0 28 0 0,0 0-41 0 0,0 0-132 0 0,0 0-201 0 0,0 0-171 0 0,0 0-137 0 0,0 0-107 0 0,0 0-96 0 0,-34 24-76 0 0,-106 73-56 0 0,83-40-16 0 0,52-46-102 0 0,-18 78 57 0 0,23-86-59 0 0,0-1 0 0 0,0 1 0 0 0,0-1-1 0 0,1 0 1 0 0,-1 1 0 0 0,1-1 0 0 0,0 0 0 0 0,-1 1 0 0 0,1-1 0 0 0,0 0 0 0 0,0 0 0 0 0,1 0 0 0 0,-1 0 0 0 0,0 0 0 0 0,1 0 0 0 0,-1 0 0 0 0,1 0 0 0 0,0 0 0 0 0,-1-1 0 0 0,1 1-1 0 0,0-1 1 0 0,0 1 0 0 0,0-1 0 0 0,0 0 0 0 0,0 0 0 0 0,0 0 0 0 0,1 0 0 0 0,-1 0 0 0 0,0 0 0 0 0,1-1 0 0 0,-1 1 0 0 0,0-1 0 0 0,1 1 0 0 0,-1-1 0 0 0,2 0-18 0 0,13-1 138 0 0,-1 0 1 0 0,0-1 0 0 0,0-1 0 0 0,0-1-1 0 0,0 0 1 0 0,0-1 0 0 0,-1 0 0 0 0,0-2 0 0 0,0 0-1 0 0,0 0 1 0 0,-1-1 0 0 0,0-1 0 0 0,-1 0-1 0 0,0-1 1 0 0,0-1 0 0 0,-1 0 0 0 0,5-7-139 0 0,16 2-130 0 0,-27 51-240 0 0,-5-32 365 0 0,0 1 1 0 0,0 0-1 0 0,0 0 1 0 0,0-1-1 0 0,1 1 0 0 0,-1-1 1 0 0,1 1-1 0 0,0-1 1 0 0,0 1-1 0 0,0-1 1 0 0,0 0-1 0 0,1 0 1 0 0,-1 0-1 0 0,1 0 1 0 0,0-1-1 0 0,0 1 1 0 0,0-1-1 0 0,0 0 1 0 0,0 1-1 0 0,0-1 1 0 0,1-1-1 0 0,-1 1 1 0 0,1 0-1 0 0,-1-1 0 0 0,1 0 1 0 0,0 0-1 0 0,-1 0 1 0 0,1 0-1 0 0,0 0 1 0 0,0-1-1 0 0,0 0 1 0 0,-1 0-1 0 0,1 0 1 0 0,0 0-1 0 0,0-1 1 0 0,0 1-1 0 0,0-1 1 0 0,2-1 4 0 0,6-1 49 0 0,0-1 1 0 0,-1 0-1 0 0,1-1 1 0 0,-1 0 0 0 0,-1-1-1 0 0,1 0 1 0 0,-1 0-1 0 0,0-1 1 0 0,0-1 0 0 0,-1 0-1 0 0,4-3-49 0 0,4-4 64 0 0,8-6 1 0 0,-2-2 1 0 0,0 0-1 0 0,-1-2 0 0 0,-2 0 1 0 0,0-2-1 0 0,-2 0 1 0 0,-1-1-1 0 0,-1 0 0 0 0,-2-2 1 0 0,5-12-66 0 0,-18 40-10 0 0,1 0 1 0 0,-1 0 0 0 0,1 0-1 0 0,-1 0 1 0 0,0-1 0 0 0,1 1-1 0 0,-1 0 1 0 0,0-1 0 0 0,-1 1-1 0 0,1-1 1 0 0,0 1 0 0 0,-1-1 0 0 0,1 1-1 0 0,-1-1 1 0 0,0 1 0 0 0,0-1-1 0 0,0 0 1 0 0,0 1 0 0 0,0-1-1 0 0,-1 1 1 0 0,1-1 0 0 0,-1 1 0 0 0,0-1-1 0 0,1 1 1 0 0,-1-1 0 0 0,0 1-1 0 0,-1 0 1 0 0,1-1 0 0 0,0 1-1 0 0,-1 0 1 0 0,1 0 0 0 0,-1 0-1 0 0,1 0 1 0 0,-1 0 0 0 0,0 0 0 0 0,0 1-1 0 0,0-1 1 0 0,0 1 0 0 0,0-1-1 0 0,0 1 1 0 0,-1 0 0 0 0,1-1-1 0 0,0 1 1 0 0,-1 0 0 0 0,-1 0 9 0 0,-4 2-49 0 0,-1 0-1 0 0,1 1 1 0 0,0 0 0 0 0,0 0 0 0 0,0 1 0 0 0,0 0-1 0 0,0 0 1 0 0,0 1 0 0 0,1 0 0 0 0,0 0 0 0 0,0 1-1 0 0,0 0 1 0 0,0 0 0 0 0,1 1 0 0 0,0 0 0 0 0,0 0-1 0 0,0 0 1 0 0,-3 6 49 0 0,6-10-7 0 0,1 0 0 0 0,-1 0 0 0 0,1 1 0 0 0,0-1 0 0 0,0 0 0 0 0,0 1 0 0 0,0-1 0 0 0,1 1-1 0 0,-1 0 1 0 0,0 0 0 0 0,1 0 0 0 0,0-1 0 0 0,0 1 0 0 0,0 0 0 0 0,0 1 0 0 0,0-1 0 0 0,1 0 0 0 0,-1 0 0 0 0,1 0-1 0 0,0 0 1 0 0,0 0 0 0 0,0 0 0 0 0,0 1 0 0 0,1-1 0 0 0,-1 0 0 0 0,1 0 0 0 0,0 0 0 0 0,0 0 0 0 0,0 0 0 0 0,0 0-1 0 0,0 0 1 0 0,1 0 0 0 0,-1-1 0 0 0,1 1 0 0 0,0 0 0 0 0,0-1 0 0 0,0 1 0 0 0,0-1 0 0 0,0 0 0 0 0,1 0 0 0 0,1 2 7 0 0,146 49 45 0 0,-146-52-36 0 0,0 1-1 0 0,0-1 1 0 0,0 1 0 0 0,-1 0 0 0 0,1 1-1 0 0,-1-1 1 0 0,1 0 0 0 0,-1 1 0 0 0,0 0-1 0 0,0 0 1 0 0,0 0 0 0 0,0 0 0 0 0,-1 0-1 0 0,1 1 1 0 0,-1-1 0 0 0,0 1 0 0 0,1 0-1 0 0,-2-1 1 0 0,1 1 0 0 0,0 0 0 0 0,-1 0-1 0 0,0 0 1 0 0,0 0 0 0 0,0 0 0 0 0,0 2-9 0 0,4 143 46 0 0,6-132-969 0 0,-6-15-2082 0 0,1-1-3704 0 0,-2-1-4954 0 0</inkml:trace>
  <inkml:trace contextRef="#ctx0" brushRef="#br0" timeOffset="2234.27">2089 443 11570 0 0,'0'0'2237'0'0,"0"0"-499"0"0,0 0-306 0 0,0 0-297 0 0,0 0-351 0 0,0 0-341 0 0,0 0-234 0 0,0 0-65 0 0,0 0 27 0 0,0 0 16 0 0,0 0-18 0 0,0 0-46 0 0,-5 18-41 0 0,-21 111-8 0 0,28-3-350 0 0,-1-123 325 0 0,0-1 0 0 0,0 0 0 0 0,0 0 0 0 0,0 0 0 0 0,1 0 0 0 0,-1 0 0 0 0,1 0 0 0 0,0 0 0 0 0,-1 0 0 0 0,1-1 0 0 0,0 1 0 0 0,0-1 0 0 0,0 1 0 0 0,0-1 0 0 0,0 0 0 0 0,0 0 0 0 0,0 1 1 0 0,1-2-1 0 0,-1 1 0 0 0,0 0 0 0 0,1 0 0 0 0,-1-1 0 0 0,1 1 0 0 0,-1-1 0 0 0,0 0 0 0 0,1 0 0 0 0,-1 0 0 0 0,1 0 0 0 0,-1 0 0 0 0,1 0 0 0 0,-1-1 0 0 0,1 1 0 0 0,-1-1 0 0 0,0 0 0 0 0,1 1 0 0 0,-1-1 0 0 0,0 0 0 0 0,0-1 1 0 0,0 1-1 0 0,0 0 0 0 0,0-1 0 0 0,0 1 0 0 0,0-1 0 0 0,0 1 0 0 0,0-1-49 0 0,157-169 3551 0 0,-143 152-3427 0 0,1 0 0 0 0,0 1 0 0 0,1 0 0 0 0,1 2 0 0 0,0 0 0 0 0,18-10-124 0 0,-36 25-5 0 0,-1 0 0 0 0,1 0-1 0 0,0 0 1 0 0,0 1 0 0 0,0-1-1 0 0,0 0 1 0 0,0 0-1 0 0,0 1 1 0 0,0-1 0 0 0,0 1-1 0 0,0-1 1 0 0,0 1 0 0 0,0-1-1 0 0,0 1 1 0 0,0 0 0 0 0,0-1-1 0 0,1 1 1 0 0,-1 0 0 0 0,0 0-1 0 0,0 0 1 0 0,0 0-1 0 0,0 0 1 0 0,1 0 0 0 0,-1 0-1 0 0,0 0 1 0 0,0 1 0 0 0,0-1-1 0 0,0 0 1 0 0,0 1 0 0 0,0-1-1 0 0,1 1 1 0 0,-1-1-1 0 0,0 1 1 0 0,0 0 0 0 0,0-1-1 0 0,-1 1 1 0 0,1 0 0 0 0,0-1-1 0 0,0 1 1 0 0,0 0 0 0 0,0 0-1 0 0,-1 0 1 0 0,1 0-1 0 0,0 0 1 0 0,-1 0 0 0 0,1 0-1 0 0,-1 0 1 0 0,1 0 0 0 0,-1 0-1 0 0,1 1 6 0 0,7 146-61 0 0,-5 427-282 0 0,-1-561 330 0 0,-2 0-1 0 0,1 0 1 0 0,-2 1 0 0 0,0-1-1 0 0,-1 0 1 0 0,0 0-1 0 0,-1-1 1 0 0,-1 1 0 0 0,0 0-1 0 0,-1-1 1 0 0,0 0-1 0 0,-1 0 1 0 0,0 0 0 0 0,-1-1-1 0 0,-1 0 1 0 0,0 0-1 0 0,0-1 1 0 0,-1 0 0 0 0,-1-1-1 0 0,0 0 1 0 0,-10 9 13 0 0,10-13 10 0 0,0 0 0 0 0,0 0 1 0 0,-1-1-1 0 0,0-1 0 0 0,1 0 0 0 0,-1 0 1 0 0,-1-1-1 0 0,1 0 0 0 0,0-1 0 0 0,-1 0 1 0 0,1-1-1 0 0,-1-1 0 0 0,1 0 0 0 0,-1 0 1 0 0,0-1-1 0 0,-8-2-10 0 0,16 1 13 0 0,1-1 0 0 0,0 1 0 0 0,0-1 0 0 0,0 0 0 0 0,1 0 0 0 0,-1 0 0 0 0,1-1 0 0 0,-1 1 0 0 0,1 0 0 0 0,0-1 0 0 0,0 0 0 0 0,1 1 0 0 0,-1-1 0 0 0,1 0 0 0 0,0 0 0 0 0,0 0 0 0 0,0 0 0 0 0,0 0 0 0 0,1 0 0 0 0,0 0 0 0 0,0 0 1 0 0,0 0-1 0 0,0 0 0 0 0,0 0 0 0 0,1-1 0 0 0,0 1 0 0 0,0 0 0 0 0,0 1 0 0 0,0-1 0 0 0,1 0 0 0 0,-1 0 0 0 0,1 0 0 0 0,0 1 0 0 0,0-1 0 0 0,0 1 0 0 0,1 0 0 0 0,-1-1 0 0 0,1 1 0 0 0,0 0-13 0 0,19-23 16 0 0,1 1-1 0 0,0 2 1 0 0,2 0 0 0 0,1 1-1 0 0,20-12-15 0 0,-31 23-17 0 0,123-82-170 0 0,-86 61-1661 0 0,-2-1-3297 0 0,-34 21-6561 0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0:48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457 498 0 0 0,'0'0'589'0'0,"0"0"784"0"0,0 0 283 0 0,0 0-26 0 0,0 0-119 0 0,0 0-111 0 0,0 0-202 0 0,0 0-146 0 0,0 0-96 0 0,0 0-45 0 0,0-7-39 0 0,0 2-797 0 0,0 3 103 0 0,0-1 0 0 0,1 1-1 0 0,-1 0 1 0 0,0-1 0 0 0,-1 1 0 0 0,1-1-1 0 0,0 1 1 0 0,-1-1 0 0 0,1 1 0 0 0,-1 0-1 0 0,0-1 1 0 0,0 1 0 0 0,0 0-1 0 0,0 0 1 0 0,0 0 0 0 0,0 0 0 0 0,-1 0-1 0 0,1 0 1 0 0,-1 0 0 0 0,1 0 0 0 0,-2-1-178 0 0,-5-2 270 0 0,0 1 1 0 0,0-1 0 0 0,0 2-1 0 0,-1-1 1 0 0,1 1 0 0 0,-1 0-1 0 0,0 1 1 0 0,0 0-1 0 0,0 1 1 0 0,0-1 0 0 0,0 2-1 0 0,-1-1 1 0 0,1 1 0 0 0,0 1-1 0 0,0 0 1 0 0,0 0 0 0 0,-2 1-271 0 0,-17 7 207 0 0,1 1 1 0 0,1 1-1 0 0,0 1 1 0 0,0 1-1 0 0,-22 17-207 0 0,39-22 34 0 0,0 1 0 0 0,1 0 0 0 0,-1 1-1 0 0,2 0 1 0 0,-1 0 0 0 0,2 1 0 0 0,-1 0 0 0 0,1 0 0 0 0,1 0-1 0 0,0 1 1 0 0,1 0 0 0 0,0 0 0 0 0,1 0 0 0 0,0 0 0 0 0,1 1-1 0 0,0-1 1 0 0,1 1 0 0 0,0-1 0 0 0,1 1 0 0 0,1-1-1 0 0,0 1 1 0 0,2 12-34 0 0,-2-21 20 0 0,0 1 0 0 0,0-1 0 0 0,1 1-1 0 0,-1-1 1 0 0,1 0 0 0 0,0 0 0 0 0,0 0 0 0 0,0 0-1 0 0,1 0 1 0 0,-1 0 0 0 0,1 0 0 0 0,0-1-1 0 0,0 1 1 0 0,0-1 0 0 0,1 0 0 0 0,-1 0 0 0 0,1 0-1 0 0,0 0 1 0 0,-1-1 0 0 0,1 1 0 0 0,0-1-1 0 0,1 0 1 0 0,-1 0 0 0 0,0-1 0 0 0,1 1 0 0 0,-1-1-1 0 0,5 1-19 0 0,0 0 64 0 0,-1-1 0 0 0,1 0 0 0 0,0 0 0 0 0,0-1-1 0 0,0 0 1 0 0,0 0 0 0 0,0-1 0 0 0,0 0-1 0 0,-1-1 1 0 0,1 0 0 0 0,0 0 0 0 0,-1-1 0 0 0,0 0-1 0 0,3-2-63 0 0,19-14 88 0 0,-1-2 0 0 0,-1-1-1 0 0,0-1 1 0 0,-2-2 0 0 0,-1 0-1 0 0,-1-2 1 0 0,-1 0 0 0 0,-2-2-1 0 0,0 0 1 0 0,-2-2 0 0 0,-1-1-89 0 0,11-17 12 0 0,-5-33 1 0 0,-24 82-13 0 0,0 0-30 0 0,-32 46-504 0 0,23-29 533 0 0,1 0-1 0 0,0 0 1 0 0,1 0-1 0 0,1 1 1 0 0,1 0-1 0 0,1 0 0 0 0,0 1 1 0 0,1-1-1 0 0,1 1 1 0 0,1 0-1 0 0,1-1 1 0 0,1 2 2 0 0,0-14 4 0 0,0-1 0 0 0,1 1 0 0 0,0 0 1 0 0,0-1-1 0 0,0 0 0 0 0,1 1 0 0 0,-1-1 0 0 0,1 0 1 0 0,1 0-1 0 0,-1 0 0 0 0,1-1 0 0 0,0 1 1 0 0,0-1-1 0 0,0 0 0 0 0,0 0 0 0 0,1 0 0 0 0,0-1 1 0 0,0 0-1 0 0,0 0 0 0 0,0 0 0 0 0,0 0 0 0 0,0-1 1 0 0,1 0-1 0 0,-1 0 0 0 0,1 0 0 0 0,0-1 1 0 0,-1 1-1 0 0,1-2 0 0 0,0 1 0 0 0,0-1 0 0 0,2 1-4 0 0,-1-1 8 0 0,6 0 21 0 0,0 1 1 0 0,1-2-1 0 0,-1 0 0 0 0,0 0 1 0 0,0-2-1 0 0,0 1 1 0 0,0-1-1 0 0,-1-1 0 0 0,7-3-29 0 0,1-2 35 0 0,1-1 0 0 0,-1-1-1 0 0,-1-1 1 0 0,0-1-1 0 0,0 0 1 0 0,-1-2-1 0 0,-1 0 1 0 0,-1-1-1 0 0,0 0 1 0 0,-1-1 0 0 0,5-8-35 0 0,-9 11 12 0 0,0 0 0 0 0,-1 0 0 0 0,-1-1 0 0 0,0-1 0 0 0,-1 0 0 0 0,-1 0 0 0 0,0 0 0 0 0,-1-1 0 0 0,-1 0 1 0 0,0 0-1 0 0,-2 0 0 0 0,0-1 0 0 0,0 1 0 0 0,-1-17-12 0 0,-3 32-12 0 0,0-1 1 0 0,0 1-1 0 0,0 0 0 0 0,0-1 1 0 0,0 1-1 0 0,-1 0 0 0 0,1 0 1 0 0,0-1-1 0 0,-1 1 0 0 0,0 0 0 0 0,0 1 1 0 0,0-1-1 0 0,1 0 0 0 0,-1 0 1 0 0,-1 1-1 0 0,1-1 0 0 0,0 1 1 0 0,0 0-1 0 0,-1 0 0 0 0,1 0 1 0 0,0 0-1 0 0,-1 0 0 0 0,1 0 1 0 0,-1 0-1 0 0,1 1 0 0 0,-1-1 1 0 0,0 1-1 0 0,1 0 0 0 0,-1 0 1 0 0,1 0-1 0 0,-1 0 0 0 0,0 0 1 0 0,1 1-1 0 0,-1-1 0 0 0,1 1 1 0 0,-1 0-1 0 0,1-1 0 0 0,-1 1 1 0 0,1 0-1 0 0,-1 1 0 0 0,1-1 1 0 0,0 0-1 0 0,0 1 0 0 0,0-1 1 0 0,0 1-1 0 0,0-1 0 0 0,0 1 0 0 0,0 0 1 0 0,0 0 11 0 0,-8 7-53 0 0,0-2 19 0 0,0 1 1 0 0,1 0 0 0 0,-1 1-1 0 0,2 0 1 0 0,-1 0 0 0 0,1 1-1 0 0,1 0 1 0 0,0 0-1 0 0,0 1 1 0 0,1 0 0 0 0,0 0-1 0 0,1 2 34 0 0,4-11-3 0 0,1 1-1 0 0,0-1 1 0 0,0 1-1 0 0,0-1 1 0 0,0 1-1 0 0,0 0 0 0 0,0-1 1 0 0,0 1-1 0 0,1-1 1 0 0,-1 1-1 0 0,1-1 1 0 0,0 1-1 0 0,0-1 1 0 0,0 1-1 0 0,0-1 0 0 0,0 0 1 0 0,1 1-1 0 0,-1-1 1 0 0,1 0-1 0 0,-1 0 1 0 0,1 0-1 0 0,0 0 0 0 0,0 0 1 0 0,0-1-1 0 0,0 1 1 0 0,0 0-1 0 0,0-1 1 0 0,0 0-1 0 0,0 1 1 0 0,1-1-1 0 0,-1 0 0 0 0,1 0 1 0 0,-1 0-1 0 0,1-1 1 0 0,-1 1-1 0 0,1 0 1 0 0,-1-1-1 0 0,1 0 4 0 0,102 12 107 0 0,76-12 45 0 0,-179 0-148 0 0,0 1-1 0 0,-1-1 1 0 0,1 0-1 0 0,-1 0 0 0 0,1 1 1 0 0,-1-1-1 0 0,1 1 1 0 0,-1-1-1 0 0,1 1 1 0 0,-1 0-1 0 0,1 0 0 0 0,-1-1 1 0 0,0 1-1 0 0,1 0 1 0 0,-1 0-1 0 0,0 0 0 0 0,0 1 1 0 0,0-1-1 0 0,0 0 1 0 0,0 0-1 0 0,0 1 1 0 0,0-1-1 0 0,0 0 0 0 0,0 1 1 0 0,-1-1-1 0 0,1 1 1 0 0,0-1-1 0 0,-1 1 1 0 0,1-1-1 0 0,-1 1 0 0 0,0 0 1 0 0,0-1-1 0 0,1 1 1 0 0,-1-1-1 0 0,0 1 0 0 0,0 0 1 0 0,-1-1-1 0 0,1 1 1 0 0,0-1-1 0 0,0 1 1 0 0,-1 1-4 0 0,-18 68 209 0 0,-19 22-145 0 0,36-88-137 0 0,0 0 0 0 0,1 0 1 0 0,0 0-1 0 0,0 0 0 0 0,1 0 1 0 0,-1 0-1 0 0,1 1 0 0 0,0-1 0 0 0,0 0 1 0 0,1 0-1 0 0,0 0 0 0 0,0 1 1 0 0,0-1-1 0 0,0 0 0 0 0,1 0 1 0 0,0 1 72 0 0,36 9-8306 0 0,-29-15 575 0 0,-3 0-688 0 0</inkml:trace>
  <inkml:trace contextRef="#ctx0" brushRef="#br0" timeOffset="977.134">1677 5 7090 0 0,'0'0'1784'0'0,"0"0"-256"0"0,0 0-41 0 0,0 0 82 0 0,0 0-56 0 0,0 0-231 0 0,0 0-333 0 0,0 0-239 0 0,0 0-94 0 0,0 0-27 0 0,0 0 5 0 0,0 0 10 0 0,0 0-7 0 0,1-2-19 0 0,7-1 1895 0 0,-13 25-1544 0 0,0-5-536 0 0,-10 10 1496 0 0,-36 200-1449 0 0,39-149-380 0 0,-2 0 0 0 0,-5-1 0 0 0,-2-1 0 0 0,-31 70-60 0 0,4-72 87 0 0,40-65-142 0 0,15-16 0 0 0,15-15-7 0 0,26-29 15 0 0,3 3 1 0 0,1 1 0 0 0,3 3-1 0 0,48-30 47 0 0,4 15 36 0 0,-106 60-39 0 0,0-1 0 0 0,1 1 0 0 0,-1 0-1 0 0,0 0 1 0 0,1 0 0 0 0,-1 0 0 0 0,0 0 0 0 0,0 0-1 0 0,0 0 1 0 0,0 0 0 0 0,0 0 0 0 0,0 0 0 0 0,0 1-1 0 0,0-1 1 0 0,0 0 0 0 0,-1 1 0 0 0,1-1 0 0 0,0 1-1 0 0,-1-1 1 0 0,1 1 0 0 0,-1-1 0 0 0,0 1 0 0 0,0-1-1 0 0,1 1 1 0 0,-1-1 0 0 0,0 1 0 0 0,0-1-1 0 0,0 1 1 0 0,0 0 0 0 0,-1-1 0 0 0,1 1 0 0 0,0-1-1 0 0,-1 1 1 0 0,1-1 0 0 0,-1 1 0 0 0,1-1 0 0 0,-2 1 3 0 0,2 6 8 0 0,-1 11 14 0 0,-1 0 0 0 0,0-1 0 0 0,-2 1 1 0 0,0-1-1 0 0,-1 1 0 0 0,-1-1 1 0 0,0-1-1 0 0,-2 1 0 0 0,0-1 1 0 0,-1 0-1 0 0,0-1 0 0 0,-2 0 1 0 0,0-1-1 0 0,0 0 0 0 0,-2 0-22 0 0,7-9 13 0 0,-1 0 0 0 0,0-1 0 0 0,0 0 0 0 0,0 0 0 0 0,-1-1 0 0 0,1 0 0 0 0,-1 0 0 0 0,0 0 0 0 0,0-1 0 0 0,0-1 0 0 0,-1 1 0 0 0,1-1 0 0 0,-1-1 0 0 0,1 1 0 0 0,-1-1 0 0 0,0-1 0 0 0,1 0 0 0 0,-1 0 0 0 0,0-1 0 0 0,-6-1-13 0 0,8 0-28 0 0,0 0 1 0 0,1-1-1 0 0,0 1 0 0 0,-1-1 0 0 0,1-1 0 0 0,0 1 0 0 0,0-1 0 0 0,1 0 1 0 0,-1-1-1 0 0,1 1 0 0 0,0-1 0 0 0,0 0 0 0 0,1 0 0 0 0,-1-1 0 0 0,1 1 0 0 0,0-1 1 0 0,1 0-1 0 0,-1 0 0 0 0,-1-6 28 0 0,15-16-3090 0 0,11 22-6271 0 0,-16 6-2129 0 0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0:17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5653 3562 0 0 0,'0'0'281'0'0,"0"0"386"0"0,0 0 64 0 0,0 0-88 0 0,0 0-88 0 0,-8-7 3930 0 0,8 6-3828 0 0,0 1 15 0 0,0 0-25 0 0,-30-12 5494 0 0,7-19-2801 0 0,-11 0-2087 0 0,4 5-393 0 0,-22-21 86 0 0,13 18-543 0 0,-7 1 188 0 0,23 12-389 0 0,-19-4 66 0 0,25 5-129 0 0,-51-27 232 0 0,36 28-291 0 0,-25-10 152 0 0,23 5-100 0 0,-14 3 11 0 0,-6-10 103 0 0,17 10-146 0 0,6 4 20 0 0,-17-4 83 0 0,24 5-83 0 0,-11-4 53 0 0,-62-12-31 0 0,43 7 82 0 0,0 1-12 0 0,2 1-112 0 0,38 12 16 0 0,-47-12 61 0 0,3-1-129 0 0,-70-23 80 0 0,77 30-65 0 0,1-3-22 0 0,-39-2-17 0 0,73 16-13 0 0,0-2 0 0 0,-1 0-1 0 0,1-1 1 0 0,0 0 0 0 0,0-2-1 0 0,1 1 1 0 0,-9-6-11 0 0,-68-40 203 0 0,-42-14-125 0 0,-53-23 2 0 0,137 60-56 0 0,-37-33 72 0 0,-11-25 17 0 0,67 64-114 0 0,-20-16-10 0 0,-43-9-46 0 0,31 12 118 0 0,-42-19-73 0 0,33 32 62 0 0,37 15-62 0 0,-1 2-1 0 0,0 2 1 0 0,0 1-1 0 0,-28 3 13 0 0,33-1 6 0 0,-101 23-44 0 0,0 11 37 0 0,-10 27 3 0 0,-8 24-5 0 0,-6 12 35 0 0,85-43-53 0 0,-26 23 56 0 0,-109 58 26 0 0,58-54-20 0 0,-74 27-10 0 0,84-43 126 0 0,-81 36-23 0 0,162-79-70 0 0,-2-21 169 0 0,-152 3-310 0 0,172-20-357 0 0,30 9-999 0 0,9 6 882 0 0,0 1-264 0 0,11-4-8480 0 0,-6 1-2285 0 0</inkml:trace>
  <inkml:trace contextRef="#ctx0" brushRef="#br0" timeOffset="3122.585">5696 3550 0 0 0,'-12'-7'5796'0'0,"19"13"1623"0"0,6 5-2462 0 0,-4-1-6219 0 0,8 11 1838 0 0,31 30 890 0 0,9 19-176 0 0,-25-47-598 0 0,4 0-195 0 0,39 24 277 0 0,13 14-289 0 0,-23-19-171 0 0,56 5 83 0 0,-76-27-348 0 0,85 14 281 0 0,-27-7-128 0 0,19-8 20 0 0,-27-4-117 0 0,30 1 41 0 0,85-12 408 0 0,-153-13-319 0 0,61-5-42 0 0,43-10 86 0 0,-54-2-72 0 0,18-17 212 0 0,26-11-127 0 0,-21 23-195 0 0,73-14 214 0 0,-93 36-271 0 0,-69 2-19 0 0,-1 2 0 0 0,1 1 0 0 0,0 2 0 0 0,-1 2 0 0 0,2 2-21 0 0,25-1 51 0 0,58 14-7 0 0,46 8 69 0 0,-141-17-103 0 0,-1 2 0 0 0,0 2 0 0 0,0 0 0 0 0,-1 2 0 0 0,-1 1 0 0 0,3 2-10 0 0,140 69 214 0 0,-68-14-78 0 0,-22-20-2 0 0,-32-15 66 0 0,-22-16-138 0 0,-25-19-33 0 0,-1 0 2 0 0,2 4-14 0 0,0-4-4 0 0,-2 0-5 0 0,0 0 42 0 0,0 0-22 0 0,0 0-10 0 0,0 0-30 0 0,0 0 28 0 0,0 0 12 0 0,0 0-10 0 0,0 0-9 0 0,0 0 0 0 0,0 0 7 0 0,0 0 6 0 0,0 0-5 0 0,0 0 2 0 0,0 0 13 0 0,0 0 8 0 0,0 0-16 0 0,0 0 1 0 0,0 0-13 0 0,0 0-4 0 0,0 0 1 0 0,0 0 10 0 0,0 0 9 0 0,0 0-23 0 0,0 0 7 0 0,0 0-16 0 0,0 0 15 0 0,0 0 1 0 0,0 0-16 0 0,0 0-5 0 0,0 0-9 0 0,0 0-19 0 0,-20 0-5841 0 0,12 0-1428 0 0,3 0-5475 0 0</inkml:trace>
  <inkml:trace contextRef="#ctx0" brushRef="#br0" timeOffset="8217.016">5133 3119 0 0 0,'42'52'0'0'0,"-4"-35"34"0"0,-35-17 28 0 0,-3 0 485 0 0,0 0 358 0 0,0 0 17 0 0,0 0-165 0 0,0 0-137 0 0,0 0-97 0 0,0 0-39 0 0,0 0 14 0 0,0 0 3 0 0,0 0 17 0 0,0 0 20 0 0,0 0 57 0 0,0 0 47 0 0,0 0 50 0 0,0 0 61 0 0,0 0 24 0 0,0 0-52 0 0,0 0-77 0 0,0 0-85 0 0,-16-23 3842 0 0,14 20-4245 0 0,0 1 1 0 0,0 0-1 0 0,-1-1 0 0 0,1 1 1 0 0,-1 0-1 0 0,1 0 0 0 0,-1 1 1 0 0,0-1-1 0 0,1 1 1 0 0,-1-1-1 0 0,0 1 0 0 0,0 0 1 0 0,0 0-1 0 0,0 0 0 0 0,-1 0 1 0 0,1 1-1 0 0,0-1 1 0 0,0 1-1 0 0,0 0 0 0 0,-1 0 1 0 0,1 0-1 0 0,0 0 0 0 0,0 0 1 0 0,0 1-161 0 0,-42 48 193 0 0,38 21 197 0 0,9-67-322 0 0,0 0 1 0 0,0 1 0 0 0,1-1 0 0 0,-1 0-1 0 0,1 0 1 0 0,0 0 0 0 0,0-1 0 0 0,0 1-1 0 0,0-1 1 0 0,0 0 0 0 0,0 1 0 0 0,1-1-1 0 0,-1-1 1 0 0,1 1 0 0 0,0 0 0 0 0,-1-1-1 0 0,1 0 1 0 0,0 0 0 0 0,0 0 0 0 0,0 0 0 0 0,-1-1-1 0 0,1 1 1 0 0,0-1 0 0 0,0 0 0 0 0,1 0-69 0 0,63 0 1034 0 0,-63-3-959 0 0,-1 1-1 0 0,1-1 0 0 0,0 0 0 0 0,-1 0 0 0 0,1 0 0 0 0,-1-1 0 0 0,0 0 0 0 0,0 1 0 0 0,0-1 1 0 0,-1-1-1 0 0,0 1 0 0 0,1-1 0 0 0,-1 1 0 0 0,-1-1 0 0 0,1 0 0 0 0,-1 0 0 0 0,0 0 1 0 0,0 0-1 0 0,0 0 0 0 0,-1 0 0 0 0,0-1 0 0 0,0 1 0 0 0,0-1 0 0 0,0 1-74 0 0,4-12 101 0 0,-4 15-90 0 0,1 0 1 0 0,-1 0 0 0 0,0 0 0 0 0,1 0 0 0 0,-1 0-1 0 0,0 0 1 0 0,-1 0 0 0 0,1-1 0 0 0,0 1 0 0 0,-1 0 0 0 0,1-1-1 0 0,-1 1 1 0 0,1-1 0 0 0,-1 1 0 0 0,0 0 0 0 0,0-1-1 0 0,0 1 1 0 0,-1-1 0 0 0,1 1 0 0 0,-1 0 0 0 0,1-1 0 0 0,-1 1-1 0 0,0 0 1 0 0,1-1 0 0 0,-1 1 0 0 0,-1 0 0 0 0,1 0-1 0 0,0 0 1 0 0,0 0 0 0 0,-1 0 0 0 0,1 0 0 0 0,-1 0 0 0 0,0 0-1 0 0,1 1 1 0 0,-1-1 0 0 0,0 1 0 0 0,0-1 0 0 0,0 1-1 0 0,0 0 1 0 0,0-1 0 0 0,0 1 0 0 0,-1 0 0 0 0,1 0 0 0 0,0 1-12 0 0,-64 11-112 0 0,41 1 105 0 0,-21 26 68 0 0,21 44-73 0 0,50-10 75 0 0,-23-69-45 0 0,0 0 0 0 0,0 0 0 0 0,0 0 1 0 0,1 0-1 0 0,-1-1 0 0 0,1 1 0 0 0,-1-1 0 0 0,1 0 1 0 0,0 0-1 0 0,0 0 0 0 0,0 0 0 0 0,0 0 0 0 0,0-1 0 0 0,0 1 1 0 0,1-1-1 0 0,-1 0 0 0 0,1 0 0 0 0,-1 0 0 0 0,0-1 0 0 0,1 1 1 0 0,-1-1-1 0 0,1 1 0 0 0,0-1 0 0 0,-1 0 0 0 0,1-1 1 0 0,-1 1-1 0 0,3-1-18 0 0,-3 1 37 0 0,1-1 0 0 0,-1 0-1 0 0,1 0 1 0 0,-1 0 0 0 0,1 0 0 0 0,-1 0 0 0 0,0-1 0 0 0,1 1 0 0 0,-1-1 0 0 0,0 0 0 0 0,0 0 0 0 0,0 0 0 0 0,0 0-1 0 0,-1-1 1 0 0,1 1 0 0 0,-1-1 0 0 0,1 1 0 0 0,-1-1 0 0 0,0 0 0 0 0,0 0 0 0 0,0 0 0 0 0,0 0 0 0 0,-1-1-1 0 0,1 1 1 0 0,-1 0 0 0 0,0-1-37 0 0,8-12 50 0 0,-7 14-39 0 0,0-1-1 0 0,-1 0 1 0 0,0 1-1 0 0,1-1 1 0 0,-1 0-1 0 0,0 0 1 0 0,0 0-1 0 0,-1 0 1 0 0,1 0-1 0 0,0 0 1 0 0,-1 0-1 0 0,0 0 1 0 0,0 0-1 0 0,0 0 1 0 0,0 0-1 0 0,0 0 1 0 0,-1 0-1 0 0,1 0 1 0 0,-1 0-1 0 0,0 0 1 0 0,0 0-1 0 0,0 1 1 0 0,0-1-1 0 0,0 0 1 0 0,-1 0-1 0 0,1 1 1 0 0,-1-1-1 0 0,0 1 1 0 0,0-1-1 0 0,0 1 1 0 0,0 0-1 0 0,0 0 1 0 0,0 0-1 0 0,-1 0 1 0 0,1 0-1 0 0,-1 0 1 0 0,1 1-1 0 0,-1-1 1 0 0,0 1-11 0 0,-4-2-17 0 0,0 1 1 0 0,1 0 0 0 0,-1 0 0 0 0,0 0-1 0 0,0 1 1 0 0,0 0 0 0 0,0 1-1 0 0,0 0 1 0 0,0 0 0 0 0,-1 0 0 0 0,1 1-1 0 0,0 0 1 0 0,0 0 0 0 0,0 1-1 0 0,1 0 1 0 0,-1 0 0 0 0,0 0 0 0 0,1 1-1 0 0,-7 3 17 0 0,10-3-10 0 0,1 0 0 0 0,-1 0 0 0 0,1 1 0 0 0,0-1 0 0 0,-1 0 0 0 0,1 1 0 0 0,1-1 0 0 0,-1 1 0 0 0,0 0 0 0 0,1-1 0 0 0,0 1 0 0 0,0 0 0 0 0,0 0 1 0 0,1 0-1 0 0,-1 0 0 0 0,1 0 0 0 0,0 0 0 0 0,0 0 0 0 0,0 0 0 0 0,0 0 0 0 0,1 0 0 0 0,0 3 10 0 0,0 9 11 0 0,0-12-11 0 0,1 1 0 0 0,0-1-1 0 0,0 1 1 0 0,0-1 0 0 0,1 0-1 0 0,-1 0 1 0 0,1 0 0 0 0,0 0 0 0 0,0 0-1 0 0,1 0 1 0 0,-1-1 0 0 0,1 0-1 0 0,0 0 1 0 0,0 0 0 0 0,0 0 0 0 0,0 0-1 0 0,0-1 1 0 0,3 1 0 0 0,-4-2 13 0 0,0 0-1 0 0,1 0 1 0 0,-1 0 0 0 0,0-1 0 0 0,1 1-1 0 0,-1-1 1 0 0,1 0 0 0 0,-1 0-1 0 0,0 0 1 0 0,1-1 0 0 0,-1 1 0 0 0,1-1-1 0 0,-1 0 1 0 0,0 0 0 0 0,0 0 0 0 0,1 0-1 0 0,-1-1 1 0 0,0 1 0 0 0,0-1 0 0 0,0 1-1 0 0,0-1 1 0 0,-1 0 0 0 0,1-1-1 0 0,0 1 1 0 0,-1 0 0 0 0,0-1 0 0 0,1 1-1 0 0,-1-1 1 0 0,0 0 0 0 0,0 1 0 0 0,-1-1-1 0 0,1 0 1 0 0,1-3-13 0 0,1-4 23 0 0,0-1 1 0 0,0 0-1 0 0,-1 0 1 0 0,0 0-1 0 0,-1-1 0 0 0,0 1 1 0 0,-1-1-1 0 0,0 1 1 0 0,-1-6-24 0 0,1 15-5 0 0,-1 1 0 0 0,0-1 1 0 0,0 1-1 0 0,0-1 0 0 0,-1 1 0 0 0,1-1 1 0 0,0 1-1 0 0,0-1 0 0 0,-1 1 1 0 0,1-1-1 0 0,-1 1 0 0 0,0 0 0 0 0,1-1 1 0 0,-1 1-1 0 0,0 0 0 0 0,0 0 1 0 0,1-1-1 0 0,-1 1 0 0 0,0 0 1 0 0,0 0-1 0 0,0 0 0 0 0,-1 0 0 0 0,1 0 1 0 0,0 0-1 0 0,0 0 0 0 0,0 1 1 0 0,-1-1-1 0 0,1 0 0 0 0,0 1 0 0 0,-1-1 1 0 0,1 1-1 0 0,-1-1 0 0 0,1 1 1 0 0,-1 0-1 0 0,1-1 0 0 0,-1 1 0 0 0,1 0 1 0 0,-1 0-1 0 0,1 0 0 0 0,-1 0 1 0 0,1 0-1 0 0,0 1 0 0 0,-1-1 1 0 0,1 0-1 0 0,-1 1 0 0 0,1-1 0 0 0,-1 1 1 0 0,1-1-1 0 0,-1 2 5 0 0,-6 1-21 0 0,0 1 0 0 0,0 1 0 0 0,1-1 0 0 0,0 1 0 0 0,0 0 0 0 0,0 1 0 0 0,0 0 0 0 0,1 0 0 0 0,0 1 0 0 0,1-1 0 0 0,-1 1 1 0 0,1 0-1 0 0,0 1 0 0 0,-2 4 21 0 0,6-9-4 0 0,0-1 0 0 0,0 0-1 0 0,0 0 1 0 0,1 1 0 0 0,-1-1 0 0 0,1 0 0 0 0,-1 1 0 0 0,1-1 0 0 0,0 0 0 0 0,0 1 0 0 0,0-1 0 0 0,0 1 0 0 0,0-1 0 0 0,0 0 0 0 0,1 1 0 0 0,-1-1 0 0 0,1 0 0 0 0,0 1 0 0 0,0-1 0 0 0,-1 0 0 0 0,2 0 0 0 0,-1 0 0 0 0,0 0 0 0 0,0 0-1 0 0,1 0 1 0 0,-1 0 0 0 0,1 0 0 0 0,-1 0 0 0 0,1 0 0 0 0,2 1 4 0 0,61 15 60 0 0,-62-17-45 0 0,1 0-1 0 0,0-1 1 0 0,-1 0 0 0 0,1 0-1 0 0,0 0 1 0 0,0 0-1 0 0,-1-1 1 0 0,1 1-1 0 0,-1-1 1 0 0,1 0-1 0 0,0 0 1 0 0,-1 0 0 0 0,1-1-1 0 0,-1 1 1 0 0,0-1-1 0 0,0 0 1 0 0,1 0-1 0 0,-1 0 1 0 0,0 0 0 0 0,-1 0-1 0 0,1-1 1 0 0,0 1-1 0 0,-1-1 1 0 0,1 0-1 0 0,-1 0 1 0 0,0 0-1 0 0,0 0 1 0 0,0 0 0 0 0,0 0-1 0 0,-1-1 1 0 0,1 1-1 0 0,-1 0 1 0 0,0-1-1 0 0,0 0 1 0 0,0 1 0 0 0,0-1-1 0 0,-1 1 1 0 0,1-2-15 0 0,0 2-2 0 0,-1 1 0 0 0,1-1 0 0 0,0 1 1 0 0,-1-1-1 0 0,0 0 0 0 0,1 1 0 0 0,-1-1 1 0 0,0 1-1 0 0,-1-1 0 0 0,1 0 0 0 0,0 1 0 0 0,-1-1 1 0 0,1 1-1 0 0,-1-1 0 0 0,0 1 0 0 0,0-1 1 0 0,0 1-1 0 0,0-1 0 0 0,0 1 0 0 0,-1 0 1 0 0,1 0-1 0 0,-1 0 0 0 0,1 0 0 0 0,-1 0 1 0 0,0 0-1 0 0,0 0 0 0 0,0 0 0 0 0,0 1 0 0 0,0-1 1 0 0,0 1-1 0 0,0-1 0 0 0,0 1 0 0 0,-1 0 1 0 0,1 0-1 0 0,-1 0 0 0 0,1 0 0 0 0,-1 0 1 0 0,1 0-1 0 0,-1 1 0 0 0,-1-1 2 0 0,-1 2-20 0 0,-1-1 0 0 0,1 1 1 0 0,0 0-1 0 0,-1 0 0 0 0,1 0 0 0 0,0 1 0 0 0,0-1 1 0 0,-1 1-1 0 0,1 1 0 0 0,1-1 0 0 0,-1 1 0 0 0,0 0 1 0 0,1 0-1 0 0,-1 0 0 0 0,1 1 0 0 0,0-1 1 0 0,0 1-1 0 0,0 0 0 0 0,0 1 20 0 0,1-2-9 0 0,0 0 0 0 0,0 0 0 0 0,0 0 1 0 0,0 1-1 0 0,0-1 0 0 0,1 1 0 0 0,-1 0 0 0 0,1 0 0 0 0,0 0 0 0 0,0 0 1 0 0,1 0-1 0 0,-1 0 0 0 0,1 0 0 0 0,0 1 0 0 0,0-1 0 0 0,0 1 1 0 0,1-1-1 0 0,-1 0 0 0 0,1 1 0 0 0,0-1 0 0 0,1 1 0 0 0,-1 0 9 0 0,3-3-12 0 0,-1 1 0 0 0,1-1 0 0 0,0 0 0 0 0,0-1 0 0 0,0 1 1 0 0,0 0-1 0 0,0-1 0 0 0,1 0 0 0 0,-1 0 0 0 0,0 0 0 0 0,1 0 0 0 0,-1 0 0 0 0,1-1 0 0 0,-1 1 0 0 0,0-1 0 0 0,1 0 0 0 0,-1 0 0 0 0,1 0 0 0 0,-1-1 0 0 0,1 1 0 0 0,-1-1 0 0 0,1 0 0 0 0,-1 0 0 0 0,0 0 0 0 0,0 0 0 0 0,1 0 0 0 0,-1-1 0 0 0,0 0 0 0 0,2-1 12 0 0,-5 3-11 0 0,11-8-830 0 0,-5 1-5288 0 0,-5 4-5996 0 0</inkml:trace>
  <inkml:trace contextRef="#ctx0" brushRef="#br0" timeOffset="11196.564">188 217 0 0 0,'0'0'867'0'0,"0"0"565"0"0,0 0 594 0 0,0 0 317 0 0,0 0 8 0 0,0 0-282 0 0,0 0-364 0 0,0 0-260 0 0,0-4-173 0 0,0-14-101 0 0,0 13-110 0 0,0 5-123 0 0,0 0-130 0 0,-1 23 2307 0 0,-59 351-199 0 0,-50-17-2273 0 0,94-244-871 0 0,16-113 130 0 0,0 0-43 0 0,0 0-39 0 0,0 0-24 0 0,0 0-50 0 0,0 0-98 0 0,3-23-3054 0 0,-1-13-1292 0 0,-1 10-3825 0 0,0 15 445 0 0</inkml:trace>
  <inkml:trace contextRef="#ctx0" brushRef="#br0" timeOffset="11728.025">166 263 0 0 0,'0'0'1100'0'0,"0"0"269"0"0,0 0 335 0 0,0 0 227 0 0,0 0-11 0 0,0 0-149 0 0,0 0-380 0 0,0 0-436 0 0,0 0-293 0 0,0 0-195 0 0,0 0-121 0 0,-2-3-35 0 0,-10-10-31 0 0,9 10-44 0 0,3 3 31 0 0,14 20 2008 0 0,53 95 2745 0 0,26 223-3728 0 0,-89-323-1277 0 0,1-1-1 0 0,0 0 1 0 0,0-1-1 0 0,1 1 1 0 0,1-1-1 0 0,1-1 1 0 0,-1 1 0 0 0,2-1-1 0 0,0 0 1 0 0,0-1-1 0 0,1 0 1 0 0,1-1 0 0 0,-1 0-1 0 0,2 0 1 0 0,1 0-15 0 0,-11-10 44 0 0,-1 1 1 0 0,1-1-1 0 0,0 0 1 0 0,0 0-1 0 0,-1 0 1 0 0,1 0-1 0 0,0 0 1 0 0,0 0-1 0 0,0-1 1 0 0,-1 1-1 0 0,1 0 1 0 0,0-1-1 0 0,0 0 1 0 0,-1 1-1 0 0,1-1 1 0 0,-1 0-1 0 0,1 0 1 0 0,-1 0-1 0 0,1 0 1 0 0,-1 0-1 0 0,1 0 1 0 0,-1 0-1 0 0,0 0 1 0 0,1 0-1 0 0,-1-1 1 0 0,0 1-1 0 0,0-1 0 0 0,0 1 1 0 0,0-1-1 0 0,0 1 1 0 0,0-1-1 0 0,-1 0 1 0 0,1 1-1 0 0,-1-1 1 0 0,1 0-1 0 0,-1 1 1 0 0,1-1-1 0 0,-1 0 1 0 0,0 0-1 0 0,0 0 1 0 0,0 1-1 0 0,0-1 1 0 0,0 0-1 0 0,0 0 1 0 0,0 1-1 0 0,-1-1-44 0 0,6-15 82 0 0,97-392 836 0 0,-88 335-931 0 0,-3-1 1 0 0,-3 0 0 0 0,-4 0-1 0 0,-3-38 13 0 0,-4 90-698 0 0,0 31-8008 0 0,3-4-520 0 0</inkml:trace>
  <inkml:trace contextRef="#ctx0" brushRef="#br0" timeOffset="12197.054">962 560 2857 0 0,'0'0'2627'0'0,"0"0"-768"0"0,0 0-312 0 0,0 0 147 0 0,0 0 155 0 0,0 0-18 0 0,0 0-233 0 0,0 0-338 0 0,0 0-294 0 0,0 0-218 0 0,0 0-151 0 0,0 0-115 0 0,0 0-95 0 0,-6 0-57 0 0,3 0-302 0 0,1 0-1 0 0,0 0 0 0 0,0 0 0 0 0,0 0 0 0 0,0 0 0 0 0,-1 1 0 0 0,1-1 0 0 0,0 1 0 0 0,0-1 1 0 0,0 1-1 0 0,0 0 0 0 0,0 0 0 0 0,0 0 0 0 0,0 0 0 0 0,0 0 0 0 0,0 0 0 0 0,1 1 1 0 0,-1-1-1 0 0,0 1 0 0 0,1-1 0 0 0,-1 1 0 0 0,1-1 0 0 0,0 1 0 0 0,-1 0 0 0 0,1 0 0 0 0,0 0 1 0 0,0 0-28 0 0,-5 8 70 0 0,1 1 1 0 0,1 0 0 0 0,0 1 0 0 0,0-1 0 0 0,1 0 0 0 0,0 1 0 0 0,1 0 0 0 0,0 0-1 0 0,1 0 1 0 0,1 0 0 0 0,0 0 0 0 0,0 0 0 0 0,2 4-71 0 0,-2-11 43 0 0,1 1 1 0 0,0-1-1 0 0,1 1 0 0 0,-1-1 1 0 0,1 0-1 0 0,0 1 0 0 0,0-1 0 0 0,1 0 1 0 0,0 0-1 0 0,-1-1 0 0 0,2 1 1 0 0,-1-1-1 0 0,0 1 0 0 0,1-1 1 0 0,0 0-1 0 0,0 0 0 0 0,0-1 1 0 0,1 1-1 0 0,-1-1 0 0 0,1 0 1 0 0,-1 0-1 0 0,1 0 0 0 0,0-1 1 0 0,1 0-1 0 0,-1 0 0 0 0,0 0 1 0 0,0 0-1 0 0,1-1 0 0 0,1 0-43 0 0,0 0 116 0 0,-1 0-1 0 0,1 0 0 0 0,0-1 1 0 0,0 0-1 0 0,0-1 0 0 0,0 0 1 0 0,-1 0-1 0 0,1 0 0 0 0,0-1 1 0 0,-1 0-1 0 0,1 0 0 0 0,-1 0 1 0 0,0-1-1 0 0,1 0 0 0 0,-1 0 1 0 0,-1-1-1 0 0,1 0 0 0 0,0 0 1 0 0,-1 0-1 0 0,0-1 0 0 0,0 1 1 0 0,0-1-1 0 0,-1 0 0 0 0,1-1 1 0 0,-1 1-1 0 0,-1-1 0 0 0,1 0 1 0 0,-1 0-1 0 0,1-2-115 0 0,1-3 68 0 0,0-1 0 0 0,0 0 0 0 0,-1 0 1 0 0,-1-1-1 0 0,0 0 0 0 0,-1 1 0 0 0,0-1 0 0 0,-1 0 0 0 0,0 0 0 0 0,-1 0 0 0 0,-1 0 1 0 0,-1-8-69 0 0,-1 13-37 0 0,0 1 0 0 0,-1 0 1 0 0,0 0-1 0 0,0 0 0 0 0,-1 0 1 0 0,0 0-1 0 0,0 1 1 0 0,-1 0-1 0 0,1 0 0 0 0,-1 0 1 0 0,-1 1-1 0 0,1 0 0 0 0,-7-3 37 0 0,9 5-148 0 0,-1 0-1 0 0,0 1 0 0 0,0 0 0 0 0,0 0 1 0 0,0 1-1 0 0,0-1 0 0 0,-1 1 0 0 0,1 0 0 0 0,0 1 1 0 0,-1-1-1 0 0,1 1 0 0 0,0 0 0 0 0,-1 0 0 0 0,-4 1 149 0 0,-41 18-9187 0 0,40-11-2570 0 0</inkml:trace>
  <inkml:trace contextRef="#ctx0" brushRef="#br0" timeOffset="12774.233">1378 595 9738 0 0,'0'0'2439'0'0,"0"0"-528"0"0,0 0-301 0 0,0 0-103 0 0,0 0-132 0 0,0 0-195 0 0,0 0-250 0 0,0 0-251 0 0,0 0-206 0 0,0 0-116 0 0,0 0-43 0 0,0 0-14 0 0,0 0 20 0 0,-6 10-33 0 0,-17 33-51 0 0,22-39-202 0 0,0 0 0 0 0,0 0-1 0 0,0 0 1 0 0,1 0 0 0 0,-1 0 0 0 0,1 0 0 0 0,0 0 0 0 0,0 0 0 0 0,0 0 0 0 0,0 0 0 0 0,1 0-1 0 0,0 0 1 0 0,0-1 0 0 0,0 1 0 0 0,0 0 0 0 0,1 0 0 0 0,-1 0 0 0 0,1-1 0 0 0,0 1 0 0 0,0-1-1 0 0,0 0 1 0 0,1 1 0 0 0,-1-1 0 0 0,1 0 0 0 0,-1 0 0 0 0,1 0 0 0 0,0-1 0 0 0,1 1 0 0 0,0 0-34 0 0,1 1 58 0 0,-1-1 1 0 0,1 1-1 0 0,0-1 1 0 0,0 0-1 0 0,0-1 1 0 0,1 1-1 0 0,-1-1 1 0 0,1 0-1 0 0,-1 0 1 0 0,1-1 0 0 0,0 0-1 0 0,0 0 1 0 0,-1 0-1 0 0,1 0 1 0 0,0-1-1 0 0,0 0 1 0 0,0-1-1 0 0,0 1 1 0 0,0-1-1 0 0,-1 0 1 0 0,1 0-1 0 0,0-1 1 0 0,-1 0-1 0 0,1 0 1 0 0,-1 0 0 0 0,1-1-1 0 0,-1 1 1 0 0,1-2-59 0 0,13-9 120 0 0,-1-1 1 0 0,0-1 0 0 0,0 0-1 0 0,-2-2 1 0 0,0 0 0 0 0,-1 0-1 0 0,-1-2 1 0 0,10-15-121 0 0,7-12 21 0 0,-22 81-359 0 0,-9-28 341 0 0,1-1 0 0 0,-1 0 1 0 0,1 1-1 0 0,0-1 1 0 0,1 1-1 0 0,-1-1 0 0 0,1 0 1 0 0,1 0-1 0 0,-1 0 0 0 0,1 0 1 0 0,0 0-1 0 0,0-1 0 0 0,1 1 1 0 0,0-1-1 0 0,0 0 1 0 0,0 0-1 0 0,0 0 0 0 0,1-1 1 0 0,0 1-1 0 0,0-1 0 0 0,0 0 1 0 0,0-1-1 0 0,1 1 0 0 0,-1-1 1 0 0,4 2-4 0 0,-1-2 35 0 0,0-1 1 0 0,1 1-1 0 0,-1-1 1 0 0,0-1-1 0 0,1 1 1 0 0,-1-1-1 0 0,1-1 0 0 0,-1 0 1 0 0,1 0-1 0 0,-1 0 1 0 0,1-1-1 0 0,-1 0 1 0 0,0-1-1 0 0,1 0 1 0 0,-1-1-1 0 0,0 1 1 0 0,0-1-1 0 0,0-1 1 0 0,-1 0-1 0 0,1 0 1 0 0,-1 0-1 0 0,0-1 0 0 0,0 0 1 0 0,0 0-1 0 0,-1-1 1 0 0,0 0-1 0 0,5-5-35 0 0,-7 7 16 0 0,0 0 0 0 0,-1-1-1 0 0,1 1 1 0 0,-1-1 0 0 0,0 1-1 0 0,0-1 1 0 0,-1 0 0 0 0,1 0-1 0 0,-1 0 1 0 0,0 0 0 0 0,-1 0 0 0 0,1-1-1 0 0,-1 1 1 0 0,0-1 0 0 0,0 1-1 0 0,-1-1 1 0 0,0 1 0 0 0,0-1-1 0 0,0 1 1 0 0,0-1 0 0 0,-2-3-16 0 0,-8-4-1497 0 0,6 10-1254 0 0,0-1-3394 0 0,2 0-6590 0 0</inkml:trace>
  <inkml:trace contextRef="#ctx0" brushRef="#br0" timeOffset="26177.108">12146 441 0 0 0,'0'0'1095'0'0,"0"0"60"0"0,0 0 40 0 0,0 0 100 0 0,0 0 104 0 0,0 0 45 0 0,0 0-41 0 0,0 0-72 0 0,0 0-151 0 0,-4-20 6268 0 0,-51 13-5260 0 0,-47 18-1512 0 0,-34 39 457 0 0,124-45-1014 0 0,11-5-110 0 0,-1 0 1 0 0,1 0 0 0 0,0 1-1 0 0,-1-1 1 0 0,1 0 0 0 0,0 0-1 0 0,0 1 1 0 0,-1-1 0 0 0,1 0-1 0 0,0 1 1 0 0,0-1 0 0 0,-1 1-1 0 0,1 0 1 0 0,0-1 0 0 0,0 1-1 0 0,0 0 1 0 0,0 0 0 0 0,0 0 0 0 0,0 0-1 0 0,0 0 1 0 0,0 0 0 0 0,0 0-1 0 0,1 0 1 0 0,-1 0 0 0 0,0 0-1 0 0,1 0 1 0 0,-1 1 0 0 0,1-1-1 0 0,-1 0 1 0 0,1 0 0 0 0,-1 1-1 0 0,1-1 1 0 0,0 0 0 0 0,0 0-1 0 0,0 1 1 0 0,-1-1 0 0 0,1 0-1 0 0,1 1 1 0 0,-1-1 0 0 0,0 0-1 0 0,0 1 1 0 0,0-1 0 0 0,1 0 0 0 0,-1 1-1 0 0,1-1 1 0 0,-1 0 0 0 0,1 0-1 0 0,-1 1 1 0 0,1-1 0 0 0,0 0-1 0 0,-1 0 1 0 0,1 0 0 0 0,0 0-1 0 0,0 0 1 0 0,0 0-10 0 0,14 12 117 0 0,1-2-1 0 0,0 0 1 0 0,0 0-1 0 0,1-2 1 0 0,0 0-1 0 0,1-1 1 0 0,0 0-1 0 0,4-1-116 0 0,52 26 228 0 0,-71-32-204 0 0,1 0 7 0 0,-1 0-1 0 0,0 0 1 0 0,1 0 0 0 0,-1 0 0 0 0,0 1-1 0 0,0-1 1 0 0,0 1 0 0 0,0 0 0 0 0,0 0-1 0 0,0 0 1 0 0,-1 1 0 0 0,1-1-1 0 0,-1 0 1 0 0,1 1 0 0 0,-1 0 0 0 0,0-1-1 0 0,0 1 1 0 0,0 0 0 0 0,0 0 0 0 0,-1 0-1 0 0,1 1 1 0 0,-1-1 0 0 0,0 0-1 0 0,0 0 1 0 0,0 1 0 0 0,0-1 0 0 0,-1 1-1 0 0,1-1 1 0 0,-1 1 0 0 0,0 2-31 0 0,-52 44 1009 0 0,33-38-967 0 0,0 0-1 0 0,-2-1 0 0 0,1-1 1 0 0,-1-1-1 0 0,-1-1 0 0 0,1-1 1 0 0,-1-1-1 0 0,-1 0 0 0 0,1-2 1 0 0,-1-1-1 0 0,0 0 0 0 0,0-2 1 0 0,-9-1-42 0 0,33 0-45 0 0,-1-1 1 0 0,1 1 0 0 0,0-1-1 0 0,0 1 1 0 0,-1-1 0 0 0,1 1-1 0 0,0-1 1 0 0,-1 1 0 0 0,1-1-1 0 0,-1 0 1 0 0,1 0-1 0 0,-1 1 1 0 0,1-1 0 0 0,-1 0-1 0 0,1 0 1 0 0,-1 1 0 0 0,0-1-1 0 0,1 0 1 0 0,-1 0 0 0 0,0 0-1 0 0,0 0 1 0 0,0 1 0 0 0,0-1-1 0 0,1 0 1 0 0,-1 0-1 0 0,0 0 1 0 0,0 0 0 0 0,-1 0-1 0 0,1 0 1 0 0,0 1 0 0 0,0-1-1 0 0,0 0 1 0 0,-1 0 0 0 0,1 0-1 0 0,0 0 1 0 0,-1 1-1 0 0,1-1 1 0 0,0 0 0 0 0,-1 0-1 0 0,1 1 1 0 0,-1-1 0 0 0,0 0-1 0 0,1 1 1 0 0,-1-1 0 0 0,1 0-1 0 0,-1 1 1 0 0,0-1 0 0 0,0 1-1 0 0,1-1 1 0 0,-1 1-1 0 0,0 0 1 0 0,0-1 0 0 0,1 1-1 0 0,-1 0 1 0 0,0-1 0 0 0,0 1-1 0 0,0 0 1 0 0,0 0 0 0 0,0 0-1 0 0,1 0 1 0 0,-2 0 44 0 0,41-26-3752 0 0,-26 18-358 0 0,2-1-7295 0 0</inkml:trace>
  <inkml:trace contextRef="#ctx0" brushRef="#br0" timeOffset="26525.692">12537 514 4305 0 0,'0'0'4388'0'0,"0"0"-2388"0"0,0 0-673 0 0,0 0 136 0 0,0 0 163 0 0,0 0-10 0 0,0 0-241 0 0,0 0-304 0 0,0 0-220 0 0,0 0-179 0 0,0 0-144 0 0,0 0-131 0 0,-29 33-101 0 0,-84 104-76 0 0,81-77-26 0 0,34-51-138 0 0,-3-5-34 0 0,1 0 1 0 0,0-1-1 0 0,0 1 0 0 0,0 0 1 0 0,0 0-1 0 0,0 0 0 0 0,1 0 1 0 0,0 0-1 0 0,-1-1 0 0 0,1 1 1 0 0,1 0-1 0 0,-1 0 0 0 0,1-1 1 0 0,-1 1-1 0 0,1-1 1 0 0,0 0-1 0 0,0 1 0 0 0,0-1 1 0 0,1 0-1 0 0,-1 0 0 0 0,1 0 1 0 0,0-1-1 0 0,0 1 0 0 0,0-1 1 0 0,0 1-1 0 0,0-1 1 0 0,0 0-1 0 0,1 0 0 0 0,-1 0 1 0 0,3 0-23 0 0,10 2 122 0 0,1 0 1 0 0,-1-2-1 0 0,1 0 1 0 0,-1-1-1 0 0,1-1 1 0 0,-1 0 0 0 0,1-1-1 0 0,-1-1 1 0 0,1 0-1 0 0,-1-1 1 0 0,0-1 0 0 0,0-1-1 0 0,0 0 1 0 0,-1-1-1 0 0,1-1 1 0 0,-2 0-1 0 0,1-1 1 0 0,-1-1 0 0 0,0 0-1 0 0,-1-1 1 0 0,0 0-1 0 0,0-1 1 0 0,9-11-123 0 0,-17 18 28 0 0,-1 0 1 0 0,1 0-1 0 0,0-1 0 0 0,-1 0 1 0 0,0 0-1 0 0,0 0 0 0 0,-1 0 1 0 0,0-1-1 0 0,1 1 0 0 0,-2-1 1 0 0,1 0-1 0 0,-1 0 0 0 0,0 0 1 0 0,0 0-1 0 0,0 0 0 0 0,-1-1 1 0 0,0 1-1 0 0,0-1 0 0 0,-1 1 1 0 0,0 0-1 0 0,0-1 1 0 0,0 1-1 0 0,-1-1 0 0 0,0 1 1 0 0,0 0-1 0 0,-1 0 0 0 0,0-1 1 0 0,0 1-1 0 0,0 0 0 0 0,-1 0 1 0 0,0 1-1 0 0,0-1 0 0 0,0 1 1 0 0,-1-1-1 0 0,-3-4-28 0 0,1 5-74 0 0,-1 1 0 0 0,0-1 0 0 0,1 1 0 0 0,-1 0 0 0 0,-1 1 0 0 0,1-1 0 0 0,0 2 0 0 0,-1-1 0 0 0,0 1 0 0 0,1 0 0 0 0,-1 1 0 0 0,0-1 0 0 0,0 2 0 0 0,0-1 0 0 0,0 1 0 0 0,0 0 0 0 0,0 1 0 0 0,0 0 0 0 0,-8 1 74 0 0,-84 44-8049 0 0,87-35-177 0 0</inkml:trace>
  <inkml:trace contextRef="#ctx0" brushRef="#br0" timeOffset="27170.523">12982 818 7730 0 0,'0'0'2325'0'0,"0"0"-367"0"0,0 0 32 0 0,0 0 108 0 0,0 0-98 0 0,0 0-343 0 0,0 0-433 0 0,0 0-321 0 0,0 0-166 0 0,0 0-97 0 0,0 0-89 0 0,0 0-92 0 0,4-5-80 0 0,52-68 740 0 0,-27 33-813 0 0,3 1-1 0 0,0 1 1 0 0,3 2-1 0 0,9-6-305 0 0,-9 13 42 0 0,-14 9-29 0 0,2 2 1 0 0,0 0 0 0 0,1 1-1 0 0,1 2 1 0 0,12-6-14 0 0,-37 21-6 0 0,1 0 0 0 0,0 0 0 0 0,-1 0 0 0 0,1 0 0 0 0,-1 0 0 0 0,1 0 0 0 0,-1 0 0 0 0,1 0 0 0 0,-1 0 0 0 0,1 0 0 0 0,-1 0 0 0 0,1 0 0 0 0,0 1 0 0 0,-1-1 0 0 0,1 0 0 0 0,-1 0 0 0 0,1 0 0 0 0,-1 1 0 0 0,0-1 0 0 0,1 0 0 0 0,-1 1 0 0 0,1-1 0 0 0,-1 0 0 0 0,1 1 0 0 0,-1-1 0 0 0,0 1 0 0 0,1-1 0 0 0,-1 1 0 0 0,0-1 0 0 0,1 0 0 0 0,-1 1 0 0 0,0-1 0 0 0,0 1 0 0 0,0 0 0 0 0,1-1 0 0 0,-1 1 0 0 0,0-1 0 0 0,0 1 0 0 0,0-1 0 0 0,0 1 0 0 0,0-1 0 0 0,0 1 0 0 0,0-1 0 0 0,0 1 0 0 0,0 0 0 0 0,0-1 0 0 0,0 1 0 0 0,0-1 0 0 0,-1 1 0 0 0,1-1 0 0 0,0 1 0 0 0,0-1 0 0 0,-1 1 0 0 0,1-1 0 0 0,0 1 0 0 0,-1-1 6 0 0,-6 37 96 0 0,7-37-98 0 0,-8 25 45 0 0,4-14-43 0 0,1 0 0 0 0,0 0 0 0 0,0 1 0 0 0,1-1-1 0 0,1 0 1 0 0,0 1 0 0 0,0-1 0 0 0,1 1 0 0 0,1 3 0 0 0,1-11 3 0 0,0-1 0 0 0,0 0 1 0 0,0 0-1 0 0,1 0 0 0 0,-1 0 0 0 0,1 0 1 0 0,0-1-1 0 0,0 1 0 0 0,0-1 1 0 0,0 0-1 0 0,0 0 0 0 0,0 0 0 0 0,0 0 1 0 0,1-1-1 0 0,-1 1 0 0 0,1-1 0 0 0,0 0 1 0 0,-1 0-1 0 0,1 0 0 0 0,0 0 1 0 0,-1 0-1 0 0,1-1 0 0 0,0 0 0 0 0,0 0 1 0 0,0 0-1 0 0,-1 0 0 0 0,1-1 0 0 0,0 1 1 0 0,0-1-1 0 0,-1 0 0 0 0,1 0 1 0 0,0-1-1 0 0,-1 1 0 0 0,0-1 0 0 0,2 0-3 0 0,251-133 82 0 0,-199 104-106 0 0,-56 31 9 0 0,-1 13-17 0 0,0 167 244 0 0,15-143-594 0 0,-8-33-4478 0 0,1-3-4886 0 0,-7-1-2217 0 0</inkml:trace>
  <inkml:trace contextRef="#ctx0" brushRef="#br0" timeOffset="27608.158">14066 660 1416 0 0,'0'0'1647'0'0,"0"0"-42"0"0,0 0 122 0 0,0 0 160 0 0,0 0 7 0 0,0 0-157 0 0,0 0-262 0 0,0 0-233 0 0,0 0-171 0 0,0 0-96 0 0,0 0-55 0 0,0 0-41 0 0,0 0-14 0 0,23 13-2 0 0,72 39-4 0 0,-26-40 811 0 0,-58-12-1453 0 0,0 0 1 0 0,0-1 0 0 0,0-1-1 0 0,-1 0 1 0 0,1 0 0 0 0,0-1 0 0 0,-1-1-1 0 0,0 0 1 0 0,1 0 0 0 0,-1-1 0 0 0,-1 0-1 0 0,1 0 1 0 0,-1-1 0 0 0,0-1 0 0 0,4-4-218 0 0,-3 4 71 0 0,0-1 1 0 0,-1 0-1 0 0,0-1 1 0 0,-1 0-1 0 0,0 0 1 0 0,0-1 0 0 0,-1 0-1 0 0,0-1 1 0 0,-1 1-1 0 0,0-1 1 0 0,-1-1-1 0 0,0 1 1 0 0,-1-1 0 0 0,0 1-1 0 0,-1-1 1 0 0,0 0-1 0 0,-1-1 1 0 0,0-1-72 0 0,-2 12-6 0 0,0-1-1 0 0,-1 1 1 0 0,1 0 0 0 0,-1 0-1 0 0,1 0 1 0 0,-1 0 0 0 0,0 0 0 0 0,0 0-1 0 0,0 0 1 0 0,0 0 0 0 0,0 0-1 0 0,-1 1 1 0 0,1-1 0 0 0,-1 0 0 0 0,1 1-1 0 0,-1-1 1 0 0,1 1 0 0 0,-1 0-1 0 0,0-1 1 0 0,1 1 0 0 0,-1 0 0 0 0,0 0-1 0 0,0 0 1 0 0,0 0 0 0 0,0 0-1 0 0,0 1 1 0 0,0-1 0 0 0,0 0 0 0 0,-1 1-1 0 0,1 0 1 0 0,0-1 0 0 0,0 1-1 0 0,0 0 7 0 0,-73 3-316 0 0,57 5 282 0 0,0 1-1 0 0,1 1 1 0 0,0 0 0 0 0,1 1 0 0 0,0 0 0 0 0,1 2 0 0 0,0 0 0 0 0,1 0-1 0 0,0 2 1 0 0,1 0 0 0 0,1 0 0 0 0,0 1 0 0 0,1 0 0 0 0,1 1 0 0 0,0 1 34 0 0,5-10-7 0 0,1 1 1 0 0,-1-1-1 0 0,1 1 1 0 0,1-1-1 0 0,-1 1 1 0 0,2 1 0 0 0,-1-1-1 0 0,1 0 1 0 0,0 0-1 0 0,1 1 1 0 0,0-1-1 0 0,1 1 1 0 0,0-1 0 0 0,0 1-1 0 0,1-1 1 0 0,1 1-1 0 0,0 1 7 0 0,3-4-8 0 0,0 1 0 0 0,1-2 0 0 0,0 1 0 0 0,0 0 0 0 0,1-1 0 0 0,0 0 0 0 0,0-1 0 0 0,1 0 0 0 0,-1 0 0 0 0,1 0 0 0 0,0-1 0 0 0,0 0 0 0 0,0-1 0 0 0,1 0 0 0 0,0 0 0 0 0,-1-1 0 0 0,1 0 0 0 0,0 0 0 0 0,0-1 0 0 0,0 0 0 0 0,2-1 8 0 0,112 9-609 0 0,-71-9-2422 0 0,-14 0-2585 0 0,-17 0-6251 0 0</inkml:trace>
  <inkml:trace contextRef="#ctx0" brushRef="#br0" timeOffset="18006.831">3293 525 0 0 0,'0'0'535'0'0,"0"0"549"0"0,0 0 180 0 0,0 0 35 0 0,0 0 66 0 0,0 0 60 0 0,0 0 49 0 0,0 0-22 0 0,0 0-88 0 0,0 0-141 0 0,0-4-224 0 0,-1 1-845 0 0,0 1 1 0 0,0-1-1 0 0,0 1 0 0 0,0 0 0 0 0,0-1 1 0 0,-1 1-1 0 0,1 0 0 0 0,-1 0 0 0 0,1 0 0 0 0,-1 0 1 0 0,0 0-1 0 0,1 0 0 0 0,-1 0 0 0 0,0 0 1 0 0,-1 1-1 0 0,1-1 0 0 0,0 1 0 0 0,0 0 1 0 0,-1-1-1 0 0,1 1 0 0 0,0 0 0 0 0,-1 0 0 0 0,1 1 1 0 0,-1-1-1 0 0,1 0 0 0 0,-1 1 0 0 0,0 0 1 0 0,1-1-1 0 0,-1 1 0 0 0,0 0 0 0 0,0 0-154 0 0,-17 0 485 0 0,10-1-301 0 0,0 1 0 0 0,-1 0-1 0 0,0 0 1 0 0,1 1 0 0 0,0 0 0 0 0,-1 1-1 0 0,1 0 1 0 0,0 1 0 0 0,0 0 0 0 0,0 0-1 0 0,0 1 1 0 0,-8 5-184 0 0,11-5 37 0 0,1 0 0 0 0,0 0 0 0 0,0 1 0 0 0,0 0 0 0 0,0 0 0 0 0,1 0 0 0 0,0 0 0 0 0,0 1 0 0 0,0 0 0 0 0,1 0 0 0 0,0 0 0 0 0,0 1 0 0 0,1-1 0 0 0,-1 1 0 0 0,1 0 0 0 0,1 0 0 0 0,-1 0 0 0 0,1 0 0 0 0,1 1 0 0 0,-1-1 0 0 0,1 0 0 0 0,1 1 0 0 0,-1 0-37 0 0,1 0 40 0 0,1 0-1 0 0,0 0 1 0 0,0 0-1 0 0,1-1 1 0 0,0 1-1 0 0,0 0 1 0 0,1-1-1 0 0,0 0 1 0 0,0 1-1 0 0,0-1 1 0 0,1-1-1 0 0,0 1 1 0 0,1 0-1 0 0,0-1 1 0 0,0 0-1 0 0,0 0 1 0 0,0 0-1 0 0,1-1 1 0 0,0 0-1 0 0,0 0 1 0 0,1 0-1 0 0,-1-1 1 0 0,1 0-1 0 0,4 2-39 0 0,-4-2 89 0 0,1 0 1 0 0,-1 0-1 0 0,1-1 0 0 0,0 0 0 0 0,0-1 1 0 0,0 1-1 0 0,0-1 0 0 0,0-1 0 0 0,1 0 1 0 0,-1 0-1 0 0,0 0 0 0 0,1-1 0 0 0,-1 0 1 0 0,1-1-1 0 0,-1 0 0 0 0,0 0 0 0 0,0-1 1 0 0,1 0-1 0 0,-1-1 0 0 0,0 1 0 0 0,-1-2 1 0 0,1 1-1 0 0,0-1 0 0 0,-1 0 0 0 0,4-3-89 0 0,4-7 140 0 0,-1 0-1 0 0,-1-1 0 0 0,0-1 0 0 0,-1 0 1 0 0,-1-1-1 0 0,0 0 0 0 0,-2-1 1 0 0,1 0-1 0 0,5-18-139 0 0,26-128 213 0 0,-41 162-186 0 0,0 2-31 0 0,1 0 1 0 0,-1 0-1 0 0,0 0 1 0 0,1 0-1 0 0,-1 0 1 0 0,0 0-1 0 0,1 0 1 0 0,-1 0-1 0 0,1 0 1 0 0,-1 0-1 0 0,0 0 1 0 0,1 0-1 0 0,-1 0 1 0 0,0 0-1 0 0,1 0 1 0 0,-1 0-1 0 0,0-1 1 0 0,1 1-1 0 0,-1 0 1 0 0,0 0-1 0 0,1 0 1 0 0,-1 0-1 0 0,0-1 1 0 0,1 1-1 0 0,-1 0 1 0 0,0 0-1 0 0,0-1 1 0 0,1 1 0 0 0,-1 0-1 0 0,0-1 1 0 0,0 1-1 0 0,1 0 1 0 0,-1-1-1 0 0,0 1 1 0 0,0 0-1 0 0,0-1 1 0 0,0 1-1 0 0,0 0 1 0 0,0-1-1 0 0,1 1 1 0 0,-1 0-1 0 0,0-1 1 0 0,0 1-1 0 0,0-1 1 0 0,0 1 3 0 0,30 60 140 0 0,-1 2 0 0 0,-4 1 0 0 0,-2 2 0 0 0,7 38-140 0 0,-18-42 54 0 0,-2 1 1 0 0,-3 1 0 0 0,-3-1-1 0 0,-3 51-54 0 0,-4-101 3 0 0,0 1 0 0 0,0-1 0 0 0,-1 0 0 0 0,-1 0-1 0 0,0 0 1 0 0,-1-1 0 0 0,0 0 0 0 0,-1 0-1 0 0,0 0 1 0 0,0-1 0 0 0,-1 0 0 0 0,-1 0-1 0 0,1-1 1 0 0,-2 0 0 0 0,1-1 0 0 0,-1 0 0 0 0,0 0-1 0 0,-1-1 1 0 0,0-1 0 0 0,0 0 0 0 0,0 0-1 0 0,-1-1 1 0 0,0 0 0 0 0,0-1 0 0 0,0 0-1 0 0,-5-1-2 0 0,-57 2-41 0 0,72-6 32 0 0,1 0 1 0 0,0 0-1 0 0,-1-1 1 0 0,1 1-1 0 0,0 0 0 0 0,0 0 1 0 0,0-1-1 0 0,0 1 0 0 0,0-1 1 0 0,0 1-1 0 0,0-1 0 0 0,1 0 1 0 0,-1 1-1 0 0,1-1 0 0 0,-1 0 1 0 0,1 1-1 0 0,-1-1 0 0 0,1 0 1 0 0,0 1-1 0 0,0-1 1 0 0,0 0-1 0 0,0 0 0 0 0,0 1 1 0 0,0-1-1 0 0,0 0 0 0 0,1 1 1 0 0,-1-1-1 0 0,1 0 0 0 0,-1 0 1 0 0,1 1-1 0 0,0-1 9 0 0,55-79-184 0 0,72-50 149 0 0,56-15 42 0 0,29 15-4 0 0,-184 109-3 0 0,-10 9 9 0 0,-1 0-1 0 0,-1-1 0 0 0,0-1 1 0 0,-1 0-1 0 0,-1-2 1 0 0,0 1-1 0 0,-1-2 1 0 0,8-13-9 0 0,-17 23-1 0 0,0 0 0 0 0,-1 0 0 0 0,0 0 0 0 0,0 0 1 0 0,0 0-1 0 0,-1-1 0 0 0,-1 0 0 0 0,0 1 0 0 0,0-1 0 0 0,0 0 1 0 0,-1 0-1 0 0,-1 0 0 0 0,1 0 0 0 0,-1 0 0 0 0,-1 0 0 0 0,0-3 1 0 0,-1 8-11 0 0,0 0 0 0 0,0 0 0 0 0,0 1-1 0 0,0-1 1 0 0,-1 1 0 0 0,1 0 0 0 0,-1 0 0 0 0,0 0-1 0 0,0 0 1 0 0,0 0 0 0 0,-1 0 0 0 0,1 1-1 0 0,-1 0 1 0 0,1 0 0 0 0,-1 0 0 0 0,0 0 0 0 0,0 0-1 0 0,1 1 1 0 0,-1-1 0 0 0,0 1 0 0 0,0 0-1 0 0,-1 1 1 0 0,1-1 0 0 0,0 1 0 0 0,0-1 0 0 0,0 1-1 0 0,0 0 1 0 0,-1 1 0 0 0,1-1 0 0 0,0 1-1 0 0,0 0 1 0 0,0 0 0 0 0,0 0 0 0 0,0 0 0 0 0,0 1-1 0 0,0 0 1 0 0,1 0 0 0 0,-1 0 0 0 0,0 0-1 0 0,1 0 1 0 0,-3 3 11 0 0,-2 1-2 0 0,0 1-1 0 0,0 0 1 0 0,1 0-1 0 0,1 0 1 0 0,-1 1-1 0 0,1 0 1 0 0,0 1-1 0 0,1-1 1 0 0,0 1-1 0 0,0 0 1 0 0,1 0-1 0 0,0 0 1 0 0,1 1 0 0 0,0-1-1 0 0,0 1 1 0 0,1 0-1 0 0,0 0 1 0 0,1 0-1 0 0,0 0 1 0 0,1 0-1 0 0,0 0 1 0 0,0 1-1 0 0,1-1 1 0 0,0 0-1 0 0,1 0 1 0 0,0-1-1 0 0,1 1 1 0 0,0 0-1 0 0,1-1 1 0 0,0 1-1 0 0,0-1 1 0 0,1 0-1 0 0,0-1 1 0 0,0 1-1 0 0,1-1 1 0 0,2 3 2 0 0,1-4 18 0 0,0 0 0 0 0,0-1 0 0 0,1 0-1 0 0,0-1 1 0 0,0 0 0 0 0,0 0 0 0 0,0-1 0 0 0,1 0 0 0 0,0-1 0 0 0,0 0-1 0 0,0-1 1 0 0,0 0 0 0 0,0-1 0 0 0,0 0 0 0 0,1-1 0 0 0,-1 0 0 0 0,0 0 0 0 0,0-1-1 0 0,0-1 1 0 0,9-2-18 0 0,0-4 27 0 0,-2 0 0 0 0,1 0 0 0 0,-1-2-1 0 0,0-1 1 0 0,-1 0 0 0 0,-1-1 0 0 0,1 0 0 0 0,-2-2-1 0 0,0 0 1 0 0,-1 0 0 0 0,0-2 0 0 0,6-9-27 0 0,30-27-27 0 0,15 2 42 0 0,-64 50-23 0 0,0-1 1 0 0,1 1 0 0 0,-1-1 0 0 0,0 1-1 0 0,0-1 1 0 0,1 1 0 0 0,-1 0-1 0 0,0 0 1 0 0,1 0 0 0 0,-1 0 0 0 0,0 0-1 0 0,0 0 1 0 0,1 0 0 0 0,-1 0 0 0 0,0 1-1 0 0,1-1 1 0 0,-1 0 0 0 0,0 1-1 0 0,0-1 1 0 0,1 1 0 0 0,-1-1 0 0 0,0 1-1 0 0,0 0 1 0 0,0-1 0 0 0,0 1-1 0 0,0 0 1 0 0,0 0 0 0 0,0 0 0 0 0,0 0-1 0 0,0 0 1 0 0,0 0 0 0 0,-1 0-1 0 0,1 0 1 0 0,0 0 0 0 0,-1 0 0 0 0,1 0-1 0 0,0 0 1 0 0,-1 1 0 0 0,0-1-1 0 0,1 0 1 0 0,-1 1 7 0 0,3 60 115 0 0,-4-42-69 0 0,-1 61-83 0 0,4-79 40 0 0,0 0 0 0 0,0-1 0 0 0,0 1 0 0 0,0-1 1 0 0,0 0-1 0 0,0 1 0 0 0,0-1 0 0 0,0 0 0 0 0,0 0 0 0 0,1-1 0 0 0,-1 1 0 0 0,0 0 0 0 0,1-1 1 0 0,-1 1-1 0 0,1-1 0 0 0,-1 0 0 0 0,0 0 0 0 0,1 0 0 0 0,-1 0 0 0 0,1 0 0 0 0,-1-1 0 0 0,1 1 1 0 0,-1-1-1 0 0,0 1 0 0 0,1-1 0 0 0,-1 0 0 0 0,0 0 0 0 0,0 0 0 0 0,0 0 0 0 0,0 0 0 0 0,1-1 1 0 0,-2 1-1 0 0,3-2-3 0 0,277-184 61 0 0,-205 149-93 0 0,-67 87-3 0 0,-40 155 186 0 0,30-194-1010 0 0,4 10 1764 0 0,2-16-4696 0 0,3-3-4514 0 0,-6-1-3951 0 0</inkml:trace>
  <inkml:trace contextRef="#ctx0" brushRef="#br0" timeOffset="18983.966">5212 787 2625 0 0,'0'0'1240'0'0,"0"0"-101"0"0,0 0 240 0 0,0 0 257 0 0,0 0 90 0 0,0 0-143 0 0,0 0-287 0 0,0 0-186 0 0,0 0-114 0 0,0 0-36 0 0,0 0-44 0 0,0 0-33 0 0,0 0-13 0 0,13 12 16 0 0,40 34 41 0 0,-51-44-813 0 0,1 0 0 0 0,-1-1-1 0 0,1 1 1 0 0,-1-1 0 0 0,1 0-1 0 0,-1 0 1 0 0,1 0 0 0 0,0 0 0 0 0,0 0-1 0 0,0 0 1 0 0,0-1 0 0 0,0 1-1 0 0,-1-1 1 0 0,1 0 0 0 0,0 0-1 0 0,0 0 1 0 0,0 0 0 0 0,0-1-1 0 0,2 0-113 0 0,9 0 516 0 0,1-2-247 0 0,1 0 1 0 0,-1 0 0 0 0,0-2-1 0 0,-1 0 1 0 0,1 0 0 0 0,-1-2-1 0 0,0 1 1 0 0,-1-2 0 0 0,1 0-1 0 0,-2-1 1 0 0,1 0 0 0 0,-1-1-1 0 0,0 0 1 0 0,2-3-270 0 0,-8 7 38 0 0,0 0 0 0 0,0 0 0 0 0,0-1-1 0 0,-1 0 1 0 0,0 0 0 0 0,0 0 0 0 0,-1-1 0 0 0,0 1 0 0 0,0-1-1 0 0,0 0 1 0 0,-1 0 0 0 0,-1-1 0 0 0,1 1 0 0 0,-1-1 0 0 0,-1 1-1 0 0,0-1 1 0 0,0 1 0 0 0,0-1 0 0 0,-1-8-38 0 0,-2 14-17 0 0,1 0 0 0 0,-1 0 0 0 0,0 0 0 0 0,0 1 0 0 0,0-1 0 0 0,0 0 0 0 0,0 1 0 0 0,-1 0-1 0 0,1-1 1 0 0,-1 1 0 0 0,1 0 0 0 0,-1 0 0 0 0,0 1 0 0 0,0-1 0 0 0,0 1 0 0 0,0-1 0 0 0,0 1 0 0 0,0 0 0 0 0,0 0 0 0 0,0 0 0 0 0,0 0 0 0 0,-1 1 0 0 0,1-1 0 0 0,0 1 0 0 0,-1 0 0 0 0,1 0 0 0 0,0 0 0 0 0,0 0 0 0 0,-1 1 0 0 0,1-1 0 0 0,0 1 0 0 0,0 0 0 0 0,-1 0-1 0 0,1 0 1 0 0,0 0 0 0 0,0 1 17 0 0,-10 5-32 0 0,0 1 0 0 0,0 0 0 0 0,1 1 0 0 0,1 1 0 0 0,-1-1 0 0 0,1 2 0 0 0,1 0 0 0 0,0 0 0 0 0,0 1 0 0 0,1 0 0 0 0,1 1 0 0 0,0-1 0 0 0,1 2 0 0 0,0-1 0 0 0,0 3 32 0 0,4-10-1 0 0,0 0 1 0 0,1 0-1 0 0,-1 0 0 0 0,1 1 0 0 0,0-1 1 0 0,1 0-1 0 0,0 1 0 0 0,0-1 0 0 0,0 1 0 0 0,1 0 1 0 0,-1-1-1 0 0,2 1 0 0 0,-1-1 0 0 0,1 1 1 0 0,0 0-1 0 0,0-1 0 0 0,1 0 0 0 0,0 1 0 0 0,0-1 1 0 0,0 0-1 0 0,1 0 0 0 0,0 0 0 0 0,0 0 1 0 0,1-1-1 0 0,-1 1 0 0 0,1-1 0 0 0,0 0 0 0 0,1 0 1 0 0,0 1 0 0 0,10 3 48 0 0,0-1 0 0 0,1 0 0 0 0,-1-1 0 0 0,1-1 1 0 0,1 0-1 0 0,-1-1 0 0 0,1-1 0 0 0,0-1 0 0 0,0 0 0 0 0,0-1 1 0 0,0-1-1 0 0,0-1 0 0 0,1 0 0 0 0,-1-1 0 0 0,13-3-48 0 0,-12 2 65 0 0,0 0-1 0 0,-1-1 1 0 0,0-1-1 0 0,1-1 0 0 0,-2 0 1 0 0,1-1-1 0 0,-1-1 0 0 0,0-1 1 0 0,0 0-1 0 0,-1-1 1 0 0,0-1-1 0 0,0 0 0 0 0,-1-1 1 0 0,-1-1-1 0 0,0 0 0 0 0,0 0 1 0 0,-1-2-1 0 0,-1 1 1 0 0,0-1-1 0 0,-1-1 0 0 0,-1 0 1 0 0,0 0-1 0 0,-1-1 0 0 0,-1 0 1 0 0,0-1-1 0 0,1-6-64 0 0,-3 6 27 0 0,-2-1-1 0 0,0 0 1 0 0,-1 0-1 0 0,0 0 1 0 0,-2 0-1 0 0,0-1 0 0 0,-2-13-26 0 0,1 30-8 0 0,1 0 0 0 0,-1 0-1 0 0,1-1 1 0 0,-1 1 0 0 0,0 0-1 0 0,0 0 1 0 0,0 0 0 0 0,0 0-1 0 0,0 0 1 0 0,0 0 0 0 0,-1 0-1 0 0,1 1 1 0 0,-1-1 0 0 0,1 0-1 0 0,-1 1 1 0 0,1-1 0 0 0,-1 1-1 0 0,0 0 1 0 0,0-1 0 0 0,0 1-1 0 0,0 0 1 0 0,0 0 0 0 0,0 0-1 0 0,0 0 1 0 0,0 1 0 0 0,0-1-1 0 0,-1 0 1 0 0,1 1 0 0 0,0 0-1 0 0,0-1 1 0 0,-1 1 0 0 0,1 0-1 0 0,0 0 1 0 0,0 0 0 0 0,-1 1-1 0 0,1-1 1 0 0,0 0 0 0 0,0 1-1 0 0,0-1 1 0 0,-1 1 0 0 0,1 0-1 0 0,0 0 1 0 0,0 0 0 0 0,0 0-1 0 0,0 0 1 0 0,0 0 0 0 0,1 1-1 0 0,-1-1 1 0 0,0 1 0 0 0,1-1-1 0 0,-1 1 1 0 0,0 0 8 0 0,-2 1-13 0 0,0 0 1 0 0,0 0-1 0 0,1 0 1 0 0,-1 0-1 0 0,1 1 0 0 0,-1 0 1 0 0,1 0-1 0 0,0-1 0 0 0,1 2 1 0 0,-1-1-1 0 0,1 0 0 0 0,0 1 1 0 0,0-1-1 0 0,0 1 0 0 0,0-1 1 0 0,1 1-1 0 0,0 0 1 0 0,0 0-1 0 0,0-1 0 0 0,1 1 1 0 0,-1 0-1 0 0,1 0 0 0 0,1 3 13 0 0,1-5-3 0 0,1 1 0 0 0,0-1-1 0 0,-1 0 1 0 0,2 0 0 0 0,-1 0-1 0 0,0 0 1 0 0,0-1 0 0 0,1 1-1 0 0,0-1 1 0 0,-1 0 0 0 0,1 0-1 0 0,0 0 1 0 0,0-1 0 0 0,0 1-1 0 0,0-1 1 0 0,0 0 0 0 0,0 0-1 0 0,1 0 1 0 0,-1-1 0 0 0,0 1-1 0 0,0-1 1 0 0,1 0 0 0 0,-1 0-1 0 0,0-1 4 0 0,196 9 27 0 0,-198-8-25 0 0,1 0 1 0 0,0 0-1 0 0,0 0 0 0 0,-1 1 1 0 0,1-1-1 0 0,0 1 0 0 0,-1-1 1 0 0,1 1-1 0 0,0 0 0 0 0,-1 0 1 0 0,1 0-1 0 0,-1 0 0 0 0,1 0 1 0 0,-1 1-1 0 0,0-1 0 0 0,1 1 1 0 0,-1 0-1 0 0,0-1 0 0 0,0 1 0 0 0,0 0 1 0 0,0 0-1 0 0,0 0 0 0 0,-1 1 1 0 0,1-1-1 0 0,-1 0 0 0 0,1 1 1 0 0,-1-1-1 0 0,0 1 0 0 0,0-1 1 0 0,0 1-1 0 0,0-1 0 0 0,-1 1 1 0 0,1 0-1 0 0,-1-1 0 0 0,1 4-2 0 0,-2 10 35 0 0,-1 0-1 0 0,-1 1 0 0 0,0-1 0 0 0,-2 0 0 0 0,1-1 0 0 0,-2 1 1 0 0,0-1-1 0 0,-1 0 0 0 0,0 0 0 0 0,-4 4-34 0 0,7-12 5 0 0,-4 66-409 0 0,38-68-3962 0 0,-24-6-485 0 0,0 1-7361 0 0</inkml:trace>
  <inkml:trace contextRef="#ctx0" brushRef="#br0" timeOffset="19670.962">6730 649 16428 0 0,'0'0'2240'0'0,"0"0"-862"0"0,0 0-333 0 0,0 0-37 0 0,0 0-25 0 0,0 0-105 0 0,0 0-161 0 0,0 0-153 0 0,0 0-156 0 0,0 0-117 0 0,0 0-73 0 0,0 0-77 0 0,-36 27-33 0 0,-108 85-33 0 0,92-53 8 0 0,47-46-53 0 0,-12 68-62 0 0,19-79 30 0 0,1 0 0 0 0,-1 1 1 0 0,1-2-1 0 0,0 1 0 0 0,-1 0 0 0 0,1 0 0 0 0,0-1 0 0 0,0 1 1 0 0,0-1-1 0 0,0 0 0 0 0,0 0 0 0 0,0 0 0 0 0,0-1 0 0 0,1 1 1 0 0,-1-1-1 0 0,0 1 0 0 0,0-1 0 0 0,0 0 0 0 0,1 0 0 0 0,-1-1 1 0 0,0 1-1 0 0,0-1 0 0 0,1 1 0 0 0,-1-1 0 0 0,0 0 0 0 0,0 0 1 0 0,2-2 1 0 0,11-2 22 0 0,0-2 0 0 0,0 0 1 0 0,-1-1-1 0 0,0 0 0 0 0,-1-2 1 0 0,1 1-1 0 0,-2-2 0 0 0,2-1-22 0 0,124-110 44 0 0,-136 153-132 0 0,-10 3 114 0 0,6-29-32 0 0,-1 0-1 0 0,1-1 1 0 0,-1 1-1 0 0,1 0 1 0 0,1 0-1 0 0,-1-1 0 0 0,1 1 1 0 0,-1 0-1 0 0,2 0 1 0 0,-1 0-1 0 0,0 0 1 0 0,1 0-1 0 0,0-1 1 0 0,0 1-1 0 0,0 0 0 0 0,1 0 1 0 0,0-1-1 0 0,-1 1 1 0 0,2 0 6 0 0,3 2-5 0 0,0-1 1 0 0,0 0 0 0 0,0-1-1 0 0,0 1 1 0 0,1-1 0 0 0,0-1-1 0 0,0 1 1 0 0,0-1 0 0 0,1 0-1 0 0,-1-1 1 0 0,1 0 0 0 0,0 0-1 0 0,0-1 1 0 0,0 0-1 0 0,0 0 1 0 0,1-1 0 0 0,-1 0-1 0 0,0 0 1 0 0,1-1 0 0 0,-1 0-1 0 0,0 0 1 0 0,1-1 0 0 0,-1 0-1 0 0,0-1 1 0 0,0 0 0 0 0,8-3 4 0 0,6-2 44 0 0,0-1 1 0 0,0-1 0 0 0,-1-1 0 0 0,-1-1-1 0 0,1-1 1 0 0,-2-1 0 0 0,0-1-1 0 0,0 0 1 0 0,2-4-45 0 0,17-21 83 0 0,-1-1 0 0 0,-2-2 0 0 0,-2-2 0 0 0,-2-1 0 0 0,-2-1 0 0 0,7-18-83 0 0,-21 39-51 0 0,-1 0 1 0 0,-1-1-1 0 0,-1 0 1 0 0,-1-1-1 0 0,-1 0 1 0 0,-2-1 0 0 0,-1 0-1 0 0,-1-1 1 0 0,-1 1-1 0 0,0-22 51 0 0,-5 46-8 0 0,0 0-1 0 0,0 1 1 0 0,0-1-1 0 0,0 0 1 0 0,-1 1-1 0 0,0-1 0 0 0,1 0 1 0 0,-1 1-1 0 0,-1-1 1 0 0,1 1-1 0 0,0 0 1 0 0,-1-1-1 0 0,0 1 1 0 0,1 0-1 0 0,-2 0 0 0 0,1 0 1 0 0,0 0-1 0 0,0 0 1 0 0,-1 0-1 0 0,0 1 1 0 0,1-1-1 0 0,-1 1 0 0 0,0 0 1 0 0,0 0-1 0 0,0 0 1 0 0,0 0-1 0 0,-1 0 1 0 0,1 1-1 0 0,-1 0 0 0 0,1-1 1 0 0,-1 1-1 0 0,1 0 1 0 0,-1 1-1 0 0,1-1 1 0 0,-1 1-1 0 0,0-1 1 0 0,1 1-1 0 0,-1 0 9 0 0,-3 0-7 0 0,0 0 0 0 0,-1 0 0 0 0,1 1 0 0 0,0-1 0 0 0,1 2 0 0 0,-1-1 0 0 0,0 1 0 0 0,0 0 0 0 0,0 0 0 0 0,1 1 0 0 0,-1 0 0 0 0,1 0 0 0 0,0 0 0 0 0,0 1 0 0 0,0 0 0 0 0,1 0 0 0 0,-1 1 0 0 0,1-1 0 0 0,0 1 0 0 0,0 0 0 0 0,1 1 0 0 0,-1-1 0 0 0,1 1 0 0 0,0 0 0 0 0,1 0 0 0 0,-1 0 0 0 0,1 0 0 0 0,0 1 1 0 0,1-1-1 0 0,0 1 0 0 0,0 0 0 0 0,0 0 0 0 0,1 0 0 0 0,0 4 7 0 0,-2 22 75 0 0,2 0 0 0 0,1 0 0 0 0,2-1 0 0 0,1 1 0 0 0,1 0 0 0 0,2-1 0 0 0,2 1-75 0 0,81 317 357 0 0,-86-338-785 0 0,-2-15-7183 0 0,-1 2-4260 0 0</inkml:trace>
  <inkml:trace contextRef="#ctx0" brushRef="#br0" timeOffset="20159.143">7774 691 1600 0 0,'0'0'2456'0'0,"0"0"-620"0"0,0 0-170 0 0,0 0 2 0 0,0 0-37 0 0,0 0-75 0 0,0 0-149 0 0,0 0-130 0 0,0 0-85 0 0,0 0-101 0 0,0 0-87 0 0,0 0-48 0 0,0 0-82 0 0,5 15-97 0 0,14 47-119 0 0,-14 38 983 0 0,-3-34-1963 0 0,8-62-1718 0 0,-3-5-6675 0 0,-5-2-2842 0 0</inkml:trace>
  <inkml:trace contextRef="#ctx0" brushRef="#br0" timeOffset="20408.733">7869 387 16251 0 0,'0'0'1713'0'0,"0"0"-497"0"0,0 0-296 0 0,0 0-64 0 0,0 0-183 0 0,0 0-241 0 0,0 0-272 0 0,0 0-280 0 0,0 0-128 0 0,0 0-64 0 0,0 0-24 0 0,0 0-73 0 0,0 0-287 0 0,0 0-680 0 0,44 19-3569 0 0,-34-15-7282 0 0</inkml:trace>
  <inkml:trace contextRef="#ctx0" brushRef="#br0" timeOffset="20821.849">8152 510 8346 0 0,'0'0'3320'0'0,"0"0"-1292"0"0,0 0-619 0 0,0 0-102 0 0,0 0-68 0 0,0 0-151 0 0,0 0-193 0 0,0 0-159 0 0,0 0-92 0 0,0 0-86 0 0,0 0-73 0 0,0 0-82 0 0,0 0-100 0 0,35-8-79 0 0,106-26-67 0 0,-80 27 10 0 0,-59 7-158 0 0,1 0 0 0 0,-1 0 0 0 0,1 1 0 0 0,-1-1-1 0 0,1 1 1 0 0,-1-1 0 0 0,1 1 0 0 0,-1 0 0 0 0,0 0 0 0 0,1 0 0 0 0,-1 1 0 0 0,0-1 0 0 0,0 0 0 0 0,0 1-1 0 0,0-1 1 0 0,0 1 0 0 0,0 0 0 0 0,0 0 0 0 0,-1 0 0 0 0,1 0 0 0 0,-1 0 0 0 0,1 0 0 0 0,-1 0 0 0 0,0 0-1 0 0,0 1 1 0 0,0-1 0 0 0,0 0 0 0 0,0 1 0 0 0,0-1 0 0 0,-1 1 0 0 0,1-1 0 0 0,-1 1 0 0 0,0-1 0 0 0,0 1-1 0 0,0-1 1 0 0,0 1 0 0 0,0-1 0 0 0,0 1 0 0 0,0-1 0 0 0,-1 1 0 0 0,0-1 0 0 0,1 1 0 0 0,-1-1 0 0 0,0 0-1 0 0,0 1 1 0 0,0-1 0 0 0,0 0 0 0 0,-1 0 0 0 0,1 0-9 0 0,-186 250 419 0 0,184-249-413 0 0,0 0-1 0 0,0 1 1 0 0,1-1 0 0 0,-1 1 0 0 0,1 0-1 0 0,0-1 1 0 0,0 1 0 0 0,0 0 0 0 0,1 1-1 0 0,0-1 1 0 0,-1 0 0 0 0,1 0 0 0 0,1 1 0 0 0,-1-1-1 0 0,0 0 1 0 0,1 1 0 0 0,0-1 0 0 0,0 0-1 0 0,1 1 1 0 0,-1-1 0 0 0,1 0 0 0 0,0 1-1 0 0,0-1 1 0 0,0 0 0 0 0,1 0 0 0 0,-1 0-1 0 0,1 0 1 0 0,0 0 0 0 0,0 0 0 0 0,1 0 0 0 0,0 1-6 0 0,8 0 117 0 0,1 0 1 0 0,0-1 0 0 0,-1-1 0 0 0,1 1 0 0 0,0-2 0 0 0,1 0-1 0 0,-1 0 1 0 0,0-1 0 0 0,1-1 0 0 0,-1 0 0 0 0,0-1 0 0 0,1 0-1 0 0,9-2-117 0 0,-17 2 42 0 0,143-32 725 0 0,-120 25-939 0 0,-26-6-3466 0 0,-11 5-3724 0 0,5 5-3924 0 0</inkml:trace>
  <inkml:trace contextRef="#ctx0" brushRef="#br0" timeOffset="21070.917">8096 776 3857 0 0,'0'0'1896'0'0,"0"0"66"0"0,0 0 358 0 0,0 0-32 0 0,0 0-241 0 0,0 0-324 0 0,0 0-307 0 0,0 0-218 0 0,0 0-230 0 0,0 0-207 0 0,0 0-181 0 0,34-3-130 0 0,108-8-109 0 0,56-10 509 0 0,-175 21-1121 0 0,38 2-682 0 0,-22 12-5502 0 0,-32-11 1058 0 0,-2-2-4184 0 0</inkml:trace>
  <inkml:trace contextRef="#ctx0" brushRef="#br0" timeOffset="21467.636">8776 749 0 0 0,'0'0'604'0'0,"0"0"748"0"0,0 0 459 0 0,0 0 265 0 0,0 0 104 0 0,0 0-62 0 0,0 0-210 0 0,0 0-271 0 0,0 0-228 0 0,33-5-175 0 0,104-14-162 0 0,-70 1 622 0 0,50-52 1441 0 0,-115 68-3090 0 0,0 0-1 0 0,0 1 1 0 0,0-1-1 0 0,-1 0 1 0 0,1 0 0 0 0,0 0-1 0 0,-1 0 1 0 0,1-1-1 0 0,-1 1 1 0 0,0 0 0 0 0,0-1-1 0 0,0 1 1 0 0,0 0-1 0 0,0-1 1 0 0,0 1 0 0 0,-1-1-1 0 0,1 1 1 0 0,-1-1-1 0 0,0 0 1 0 0,0 1-1 0 0,0-1 1 0 0,0 1 0 0 0,0-1-1 0 0,0 0 1 0 0,-1 1-1 0 0,1-1 1 0 0,-1 1 0 0 0,0-1-1 0 0,0 1 1 0 0,0-1-1 0 0,0 1 1 0 0,0 0 0 0 0,0-1-1 0 0,-1 1 1 0 0,1 0-1 0 0,-1 0 1 0 0,1 0 0 0 0,-1 0-1 0 0,0 0-44 0 0,-9-2-9 0 0,0 1 0 0 0,1 1-1 0 0,-1 0 1 0 0,0 0 0 0 0,-1 1 0 0 0,1 0-1 0 0,0 1 1 0 0,0 1 0 0 0,0-1 0 0 0,0 2-1 0 0,0 0 1 0 0,0 0 0 0 0,0 1 0 0 0,1 0-1 0 0,-1 1 1 0 0,1 0 0 0 0,0 0-1 0 0,0 1 1 0 0,0 1 0 0 0,1 0 0 0 0,-1 0-1 0 0,1 1 1 0 0,1 0 0 0 0,0 0 0 0 0,0 1-1 0 0,0 0 1 0 0,1 0 0 0 0,0 1 0 0 0,0 0-1 0 0,1 1 1 0 0,1-1 0 0 0,-1 1 0 0 0,2 0-1 0 0,-3 5 10 0 0,5-9 39 0 0,-1 1-1 0 0,1-1 0 0 0,0 1 1 0 0,1-1-1 0 0,0 1 1 0 0,0-1-1 0 0,0 1 0 0 0,1 0 1 0 0,0 0-1 0 0,0-1 0 0 0,0 1 1 0 0,1 0-1 0 0,0 0 0 0 0,1-1 1 0 0,0 1-1 0 0,0-1 0 0 0,0 1 1 0 0,0-1-1 0 0,1 0 0 0 0,0 0 1 0 0,1 0-1 0 0,-1 0 0 0 0,1-1 1 0 0,0 1-1 0 0,0-1 1 0 0,1 0-1 0 0,0 0 0 0 0,0-1 1 0 0,1 2-39 0 0,14 6 174 0 0,0-1 0 0 0,1 0 1 0 0,1-2-1 0 0,-1 0 1 0 0,1-2-1 0 0,1 0 1 0 0,-1-1-1 0 0,1-2 0 0 0,0 0 1 0 0,0-2-1 0 0,0 0 1 0 0,1-1-1 0 0,-1-2 1 0 0,19-2-175 0 0,-34 3 30 0 0,14 0-19 0 0,-1-1 0 0 0,1-1 0 0 0,-1-1 0 0 0,1-1 0 0 0,-1-1-1 0 0,0-1 1 0 0,0 0-11 0 0,12-9-3483 0 0,-3-4-3581 0 0,-25 14-5479 0 0</inkml:trace>
  <inkml:trace contextRef="#ctx0" brushRef="#br0" timeOffset="22491.122">10206 290 5817 0 0,'0'0'1802'0'0,"0"0"-180"0"0,0 0 13 0 0,0 0 174 0 0,0 0 166 0 0,0 0-39 0 0,0 0-255 0 0,0 0-308 0 0,0 0-269 0 0,0 0-241 0 0,0 0-174 0 0,0 0-118 0 0,0 0-94 0 0,0-4-65 0 0,3-14-44 0 0,-3 13-46 0 0,0 5-65 0 0,0 0-34 0 0,0 0-31 0 0,0 0-25 0 0,0 0-2 0 0,6 24 1197 0 0,5 211-281 0 0,-12-154-858 0 0,14 293 289 0 0,-14-387-1893 0 0,-4-55-2104 0 0,0 26-4738 0 0,3 29-3325 0 0</inkml:trace>
  <inkml:trace contextRef="#ctx0" brushRef="#br0" timeOffset="22739.821">9928 606 7890 0 0,'0'0'2916'0'0,"0"0"-1287"0"0,0 0-496 0 0,0 0 152 0 0,0 0 262 0 0,0 0 8 0 0,0 0-185 0 0,0 0-259 0 0,0 0-230 0 0,0 0-159 0 0,0 0-128 0 0,35 0-118 0 0,112-3-108 0 0,173 10-1672 0 0,-297-7-580 0 0,-8 0-2763 0 0,-4 0-6562 0 0</inkml:trace>
  <inkml:trace contextRef="#ctx0" brushRef="#br0" timeOffset="22988.66">10695 583 5297 0 0,'0'0'3230'0'0,"0"0"-1157"0"0,0 0-524 0 0,0 0-127 0 0,0 0-107 0 0,0 0-172 0 0,0 0-226 0 0,0 0-235 0 0,0 0-183 0 0,-25 36-99 0 0,-71 108-72 0 0,78-92-36 0 0,21-46-186 0 0,0-1-1 0 0,-1 1 1 0 0,2-1 0 0 0,-1 0 0 0 0,0 0 0 0 0,1 0-1 0 0,0-1 1 0 0,0 1 0 0 0,1-1 0 0 0,-1 0 0 0 0,1 0-1 0 0,0 0 1 0 0,0-1 0 0 0,0 0 0 0 0,1 0 0 0 0,-1 0 0 0 0,1-1-1 0 0,-1 1 1 0 0,1-1 0 0 0,0-1 0 0 0,0 1 0 0 0,0-1-1 0 0,0 0 1 0 0,0 0 0 0 0,0-1 0 0 0,0 0 0 0 0,0 0-1 0 0,2 0-105 0 0,7-1 256 0 0,-1-1-1 0 0,0 0 1 0 0,1-1-1 0 0,-2 0 0 0 0,1-1 1 0 0,0-1-1 0 0,-1 0 1 0 0,1-1-1 0 0,-2 0 0 0 0,1-1 1 0 0,7-6-256 0 0,-12 9 73 0 0,-1 0 0 0 0,1-1 1 0 0,-1 0-1 0 0,0-1 0 0 0,0 0 1 0 0,-1 0-1 0 0,1 0 0 0 0,-2-1 1 0 0,1 0-1 0 0,-1 0 0 0 0,1 0 1 0 0,-2-1-1 0 0,1 1 1 0 0,-1-1-1 0 0,-1 0 0 0 0,1-1 1 0 0,-1 1-1 0 0,-1-1 0 0 0,0 1 1 0 0,0-1-1 0 0,0 0 0 0 0,-1 0 1 0 0,-1 1-1 0 0,1-1 0 0 0,-1 0 1 0 0,-1 0-1 0 0,0 0 0 0 0,-1-4-73 0 0,-3 7-104 0 0,-1-1-1 0 0,1 1 1 0 0,-2 0-1 0 0,1 0 1 0 0,-1 1-1 0 0,1 0 1 0 0,-2 0-1 0 0,1 0 0 0 0,0 1 1 0 0,-1 0-1 0 0,0 1 1 0 0,0 0-1 0 0,0 0 1 0 0,0 0-1 0 0,0 1 1 0 0,-1 1-1 0 0,1-1 0 0 0,-1 1 1 0 0,1 1-1 0 0,-1-1 1 0 0,1 2-1 0 0,-1-1 1 0 0,1 1-1 0 0,-1 0 1 0 0,-4 2 104 0 0,-19 5-4022 0 0,13 1-3219 0 0,4-1-5271 0 0</inkml:trace>
  <inkml:trace contextRef="#ctx0" brushRef="#br0" timeOffset="48179.396">5266 1889 960 0 0,'0'0'950'0'0,"0"0"-605"0"0,0 0-157 0 0,0 0 288 0 0,0 0 426 0 0,0 0 419 0 0,0 0 132 0 0,0 0-26 0 0,0 0-75 0 0,0 0-96 0 0,0 0-37 0 0,9 11-19 0 0,31 31-57 0 0,-36-39-944 0 0,-1-1 0 0 0,1 1 0 0 0,-1-1-1 0 0,1 0 1 0 0,0 0 0 0 0,0 0 0 0 0,0 0-1 0 0,0-1 1 0 0,0 1 0 0 0,0-1 0 0 0,0 0-1 0 0,0-1 1 0 0,1 1 0 0 0,-1-1 0 0 0,0 1-1 0 0,1-1 1 0 0,-1-1 0 0 0,0 1 0 0 0,0-1-1 0 0,3 0-198 0 0,17 0 874 0 0,3-4-497 0 0,0-1 0 0 0,0-1 0 0 0,0-1 0 0 0,-1-1 0 0 0,0-1 0 0 0,0-2 0 0 0,-1-1 0 0 0,-1 0 0 0 0,0-2 0 0 0,-1-1 0 0 0,-1 0 0 0 0,8-10-377 0 0,40-27 367 0 0,-4-2 1 0 0,-1-4-1 0 0,-4-3 1 0 0,3-7-368 0 0,23-20 361 0 0,-60 120-413 0 0,23 60 243 0 0,-33-63-136 0 0,-1 0 0 0 0,-1 0 0 0 0,-2 2-1 0 0,-1 0 1 0 0,-1 0 0 0 0,-2 1 0 0 0,0 2-55 0 0,-8-27 24 0 0,1 1-1 0 0,-1-1 1 0 0,-1 0 0 0 0,1 0 0 0 0,-1 1 0 0 0,0-1-1 0 0,-1 0 1 0 0,1 1 0 0 0,-1-1 0 0 0,-1 0-1 0 0,1 0 1 0 0,-1 0 0 0 0,0 0 0 0 0,0 0-1 0 0,-1 0 1 0 0,1-1 0 0 0,-1 1 0 0 0,-1-1 0 0 0,1 1-1 0 0,-1-1 1 0 0,0 0 0 0 0,0-1 0 0 0,-3 4-24 0 0,-6 1 18 0 0,1 0 1 0 0,-2-1 0 0 0,1-1 0 0 0,-1 0 0 0 0,0-1-1 0 0,0 0 1 0 0,-1-1 0 0 0,1-1 0 0 0,-1 0-1 0 0,-1-1 1 0 0,1 0 0 0 0,-10-1-19 0 0,13 0-5 0 0,-1-1 0 0 0,1-1 0 0 0,-1 1 0 0 0,1-2 0 0 0,-1 0 0 0 0,1-1 0 0 0,-1 0 0 0 0,1 0 0 0 0,0-2 0 0 0,0 1 0 0 0,0-2 0 0 0,0 1 0 0 0,1-2 0 0 0,0 1 0 0 0,0-2 0 0 0,0 1 0 0 0,0-3 5 0 0,9 8-75 0 0,0-1 1 0 0,0 0 0 0 0,0 0 0 0 0,0 0 0 0 0,0-1-1 0 0,1 1 1 0 0,0 0 0 0 0,-1 0 0 0 0,1-1 0 0 0,0 1-1 0 0,0-1 1 0 0,0 1 0 0 0,0-1 0 0 0,0 0-1 0 0,1 1 1 0 0,-1-1 0 0 0,1 0 0 0 0,0 0 0 0 0,0 1-1 0 0,0-1 1 0 0,0 0 0 0 0,0 1 0 0 0,1-1 0 0 0,-1 0-1 0 0,1 1 1 0 0,0-1 0 0 0,-1 0 0 0 0,1 1-1 0 0,0-1 1 0 0,1 1 0 0 0,-1-1 0 0 0,0 1 0 0 0,1 0-1 0 0,-1 0 1 0 0,1-1 0 0 0,0 1 0 0 0,0 0 74 0 0,25-10-2993 0 0,-9 5-5195 0 0,-9 3-3595 0 0</inkml:trace>
  <inkml:trace contextRef="#ctx0" brushRef="#br0" timeOffset="48848.317">6493 2005 8034 0 0,'0'0'2001'0'0,"0"0"-472"0"0,0 0-81 0 0,0 0 142 0 0,0 0 39 0 0,0 0-144 0 0,0 0-362 0 0,0 0-306 0 0,0 0-145 0 0,0 0-74 0 0,0 0-41 0 0,0 0-21 0 0,0 0-50 0 0,17-28-61 0 0,56-85-31 0 0,24-7 721 0 0,-64 84-987 0 0,2 1 1 0 0,1 2 0 0 0,2 2 0 0 0,1 1 0 0 0,1 2 0 0 0,43-22-129 0 0,-58 42 3 0 0,-25 28 97 0 0,-17 168 373 0 0,17-183-472 0 0,-1-1 0 0 0,1 0 1 0 0,0 1-1 0 0,0-1 0 0 0,1 0 0 0 0,-1 1 0 0 0,1-1 0 0 0,0 0 0 0 0,0 0 0 0 0,0 1 1 0 0,1-1-1 0 0,0 0 0 0 0,-1 0 0 0 0,1 0 0 0 0,1-1 0 0 0,-1 1 0 0 0,0 0 0 0 0,1-1 1 0 0,0 0-1 0 0,0 1 0 0 0,0-1 0 0 0,0 0 0 0 0,1-1 0 0 0,-1 1 0 0 0,1 0 0 0 0,-1-1 1 0 0,1 0-1 0 0,0 0 0 0 0,0 0 0 0 0,0 0 0 0 0,0-1 0 0 0,0 0 0 0 0,0 0 0 0 0,1 0 0 0 0,-1 0 1 0 0,0 0-1 0 0,1-1 0 0 0,0 0-1 0 0,4-1 23 0 0,0-1 0 0 0,0-1 0 0 0,-1 0 1 0 0,1 0-1 0 0,-1 0 0 0 0,0-1 0 0 0,0-1 0 0 0,0 1 0 0 0,-1-1 0 0 0,1 0 1 0 0,-1-1-1 0 0,0 0 0 0 0,-1 0 0 0 0,6-6-23 0 0,16-12 43 0 0,26-22 0 0 0,-36 29-40 0 0,0 1-1 0 0,1 1 1 0 0,1 0 0 0 0,0 1 0 0 0,1 2-1 0 0,1 0 1 0 0,0 1 0 0 0,0 1 0 0 0,1 1-1 0 0,11-2-2 0 0,-32 11 1 0 0,0 1-1 0 0,0 0 1 0 0,1 0 0 0 0,-1 1-1 0 0,0-1 1 0 0,0 0-1 0 0,-1 1 1 0 0,1-1 0 0 0,0 1-1 0 0,0-1 1 0 0,-1 1-1 0 0,1 0 1 0 0,-1 0-1 0 0,1 0 1 0 0,-1 0 0 0 0,0 0-1 0 0,0 0 1 0 0,0 0-1 0 0,0 0 1 0 0,0 1 0 0 0,0-1-1 0 0,0 0 1 0 0,-1 0-1 0 0,1 1 1 0 0,-1-1 0 0 0,0 1-1 0 0,0-1 1 0 0,0 0-1 0 0,0 1 1 0 0,0-1-1 0 0,0 0 1 0 0,-1 1 0 0 0,1-1-1 0 0,-1 0 1 0 0,0 2-1 0 0,4 22 15 0 0,33 138 11 0 0,-35-163-76 0 0,19 32-1087 0 0,-9-29-2845 0 0,5-2-4574 0 0,-8-2-2897 0 0</inkml:trace>
  <inkml:trace contextRef="#ctx0" brushRef="#br0" timeOffset="49185.815">8129 1558 8922 0 0,'0'0'2166'0'0,"0"0"-589"0"0,0 0-260 0 0,0 0-5 0 0,0 0-73 0 0,0 0-172 0 0,0 0-216 0 0,0 0-227 0 0,0 0-159 0 0,0 0-95 0 0,0 0-56 0 0,0 0-58 0 0,0 0-29 0 0,-27 28-20 0 0,-80 89-47 0 0,105-116-152 0 0,0 0 0 0 0,0 1-1 0 0,0-1 1 0 0,0 1 0 0 0,0 0 0 0 0,0 0 0 0 0,0 0 0 0 0,1 0 0 0 0,-1 0-1 0 0,1 0 1 0 0,-1 0 0 0 0,1 0 0 0 0,0 0 0 0 0,0 1 0 0 0,0-1 0 0 0,0 1-1 0 0,0-1 1 0 0,0 1 0 0 0,1-1 0 0 0,-1 1 0 0 0,1-1 0 0 0,0 1 0 0 0,0-1 0 0 0,0 1-1 0 0,0 2-7 0 0,2 3 41 0 0,-1-2 20 0 0,1 0 0 0 0,0-1-1 0 0,0 1 1 0 0,1-1 0 0 0,0 0 0 0 0,0 0-1 0 0,0 0 1 0 0,0 0 0 0 0,1 0 0 0 0,-1 0-1 0 0,1-1 1 0 0,1 0 0 0 0,-1 0 0 0 0,0 0-1 0 0,1-1 1 0 0,0 1 0 0 0,0-1-1 0 0,0 0 1 0 0,0 0 0 0 0,1-1 0 0 0,-1 1-1 0 0,1-1 1 0 0,-1-1 0 0 0,1 1 0 0 0,0-1-1 0 0,-1 0 1 0 0,1 0 0 0 0,0 0 0 0 0,0-1-1 0 0,0 0 1 0 0,0 0 0 0 0,0-1-1 0 0,0 0 1 0 0,-1 0 0 0 0,1 0 0 0 0,0 0-1 0 0,2-2-60 0 0,2 0 130 0 0,1-1 1 0 0,-1-1-1 0 0,0 0 0 0 0,0 0 0 0 0,0-1 0 0 0,-1 0 0 0 0,0 0 0 0 0,0-1 0 0 0,-1-1 0 0 0,0 1 0 0 0,0-1 0 0 0,0-1 1 0 0,-1 1-1 0 0,-1-1 0 0 0,1-1 0 0 0,-1 1 0 0 0,-1-1 0 0 0,0 0 0 0 0,0 0 0 0 0,-1-2-130 0 0,2-99 408 0 0,-7 107-455 0 0,0-1 0 0 0,0 1 0 0 0,-1 0 0 0 0,0-1 0 0 0,1 1 0 0 0,-1 0 0 0 0,-1 0 0 0 0,1 0 0 0 0,-1 0 0 0 0,1 0 0 0 0,-1 1 0 0 0,0-1 0 0 0,-1 1-1 0 0,1 0 1 0 0,0 0 0 0 0,-1 0 0 0 0,0 0 0 0 0,1 1 0 0 0,-1-1 0 0 0,0 1 0 0 0,-1 0 0 0 0,1 0 0 0 0,0 1 0 0 0,0-1 0 0 0,-1 1 0 0 0,1 0 0 0 0,-1 0 0 0 0,1 0 0 0 0,-1 1 0 0 0,0-1-1 0 0,1 1 1 0 0,-1 0 0 0 0,1 1 0 0 0,-3 0 47 0 0,-58 14-7482 0 0,52-7-4155 0 0</inkml:trace>
  <inkml:trace contextRef="#ctx0" brushRef="#br0" timeOffset="49580.568">8685 1612 4841 0 0,'0'0'2529'0'0,"0"0"-285"0"0,0 0-208 0 0,0 0-219 0 0,0 0-354 0 0,0 0-378 0 0,0 0-320 0 0,0 0-267 0 0,0 0-147 0 0,0 0-88 0 0,0 0-55 0 0,0 0-44 0 0,0 0-23 0 0,-10 12-3 0 0,-31 40-21 0 0,39-49-98 0 0,1 0-1 0 0,-1-1 1 0 0,1 1 0 0 0,0 0-1 0 0,0 0 1 0 0,0 0 0 0 0,0 0 0 0 0,0 0-1 0 0,1 0 1 0 0,-1 0 0 0 0,1 0-1 0 0,0 1 1 0 0,0-1 0 0 0,0 0-1 0 0,0 0 1 0 0,1 0 0 0 0,-1 0 0 0 0,1 0-1 0 0,0 0 1 0 0,0 0 0 0 0,0 0-1 0 0,0 0 1 0 0,0 0 0 0 0,1 0-1 0 0,-1-1 1 0 0,1 2-19 0 0,-1-3 10 0 0,4 7 122 0 0,1-2-1 0 0,-1 1 1 0 0,1-1-1 0 0,0 1 0 0 0,0-2 1 0 0,1 1-1 0 0,0-1 1 0 0,0 0-1 0 0,0 0 1 0 0,0-1-1 0 0,1 0 1 0 0,0 0-1 0 0,0-1 1 0 0,0 0-1 0 0,0 0 1 0 0,1-1-1 0 0,-1 0 1 0 0,0 0-1 0 0,1-1 1 0 0,0 0-1 0 0,-1-1 0 0 0,1 0 1 0 0,-1 0-1 0 0,1-1 1 0 0,0 0-1 0 0,-1 0 1 0 0,1-1-1 0 0,-1 0 1 0 0,0-1-1 0 0,0 0 1 0 0,0 0-1 0 0,0-1 1 0 0,0 0-1 0 0,-1 0 1 0 0,1-1-1 0 0,-1 1 1 0 0,0-2-1 0 0,-1 1 0 0 0,1-1 1 0 0,-1 0-1 0 0,0 0 1 0 0,-1-1-1 0 0,1-1-131 0 0,1-1 111 0 0,-1 0 0 0 0,0 0 1 0 0,-1 0-1 0 0,0-1 0 0 0,0 0 0 0 0,-1 0 0 0 0,-1-1 0 0 0,1 1 0 0 0,-2-1 0 0 0,1 0 0 0 0,-2 1 0 0 0,1-1 0 0 0,-1 0 0 0 0,-1 0 1 0 0,0 0-1 0 0,-1 0 0 0 0,0 0-111 0 0,-2 4-32 0 0,-1 0 0 0 0,0 1 1 0 0,-1-1-1 0 0,1 1 0 0 0,-1 0 1 0 0,0 1-1 0 0,0-1 1 0 0,-1 1-1 0 0,0 0 0 0 0,0 0 1 0 0,0 1-1 0 0,0 0 0 0 0,-1 0 1 0 0,0 0-1 0 0,0 1 0 0 0,0 0 1 0 0,0 0-1 0 0,0 1 0 0 0,0 0 1 0 0,-1 0-1 0 0,1 1 0 0 0,-1 0 1 0 0,1 0-1 0 0,-1 0 1 0 0,0 1-1 0 0,-1 1 32 0 0,-84 3-1643 0 0,64 5-1284 0 0,0 3-3461 0 0,11-3-5432 0 0</inkml:trace>
  <inkml:trace contextRef="#ctx0" brushRef="#br0" timeOffset="50163.616">9493 1180 5985 0 0,'0'0'2310'0'0,"0"0"-327"0"0,0 0-196 0 0,0 0-96 0 0,0 0-184 0 0,0 0-278 0 0,0 0-241 0 0,0 0-161 0 0,0 0-74 0 0,0 0-47 0 0,0 0-45 0 0,0 0-54 0 0,0 0-58 0 0,5-4-37 0 0,15-13-29 0 0,-34 55 3010 0 0,8 115-2014 0 0,7-92-1318 0 0,0 43 0 0 0,-5 0 0 0 0,-11 58-161 0 0,9-50-2145 0 0,5-149-2091 0 0,-1 14-3556 0 0,0 14-3579 0 0</inkml:trace>
  <inkml:trace contextRef="#ctx0" brushRef="#br0" timeOffset="50365.032">9132 1558 9082 0 0,'0'0'1828'0'0,"0"0"-565"0"0,0 0-89 0 0,0 0 325 0 0,0 0 216 0 0,0 0-107 0 0,0 0-239 0 0,0 0-255 0 0,0 0-229 0 0,0 0-177 0 0,36 1-149 0 0,112 0-145 0 0,-47-14 93 0 0,113-39-983 0 0,-173 32-4181 0 0,-4-5-4452 0 0,-30 17-374 0 0</inkml:trace>
  <inkml:trace contextRef="#ctx0" brushRef="#br0" timeOffset="50702.746">10017 1180 14595 0 0,'0'0'1002'0'0,"0"0"-127"0"0,0 0 111 0 0,0 0 188 0 0,0 0 38 0 0,0 0-86 0 0,0 0-162 0 0,-26 39-200 0 0,-78 122-133 0 0,49-49 273 0 0,47-93-824 0 0,1 1-1 0 0,1 0 1 0 0,0 0 0 0 0,2 0-1 0 0,1 0 1 0 0,0 1-1 0 0,1 0 1 0 0,1-1 0 0 0,2 1-1 0 0,0 7-79 0 0,0-24 6 0 0,0-1-1 0 0,-1 0 1 0 0,2-1-1 0 0,-1 1 1 0 0,0 0-1 0 0,0 0 1 0 0,1 0-1 0 0,-1-1 1 0 0,1 1-1 0 0,0-1 1 0 0,0 1-1 0 0,0-1 1 0 0,0 0-1 0 0,1 0 1 0 0,-1 0-1 0 0,0 0 1 0 0,1 0-1 0 0,-1 0 1 0 0,1 0-1 0 0,0-1 1 0 0,0 0-1 0 0,-1 1 1 0 0,1-1-1 0 0,0 0 1 0 0,0 0-1 0 0,0-1 1 0 0,0 1-1 0 0,0-1 1 0 0,1 1-1 0 0,0-1-5 0 0,93-11 227 0 0,134-89-156 0 0,-175 93-16 0 0,-47 72 337 0 0,-14 61 176 0 0,6-123-618 0 0,1 0-1 0 0,-1 0 1 0 0,1 0 0 0 0,0-1 0 0 0,0 1-1 0 0,0-1 1 0 0,0 1 0 0 0,1-1 0 0 0,-1 0-1 0 0,0 0 1 0 0,1 0 0 0 0,0 0 0 0 0,0 0-1 0 0,-1 0 1 0 0,1-1 0 0 0,0 1-1 0 0,0-1 1 0 0,0 0 0 0 0,0 0 0 0 0,1 0-1 0 0,-1-1 1 0 0,0 1 0 0 0,0-1 0 0 0,0 1-1 0 0,1-1 1 0 0,-1 0 0 0 0,0 0-1 0 0,1-1 1 0 0,-1 1 0 0 0,0-1 0 0 0,0 1-1 0 0,0-1 1 0 0,0 0 0 0 0,1 0 0 0 0,-1-1-1 0 0,0 1 1 0 0,-1 0 0 0 0,1-1 0 0 0,1 0 50 0 0,7-4-1876 0 0,2-1-5242 0 0,-7 0-5042 0 0</inkml:trace>
  <inkml:trace contextRef="#ctx0" brushRef="#br0" timeOffset="52164.098">11311 1712 5745 0 0,'0'0'2359'0'0,"0"0"-448"0"0,0 0-198 0 0,0 0 41 0 0,0 0 61 0 0,0 0-67 0 0,0 0-216 0 0,0 0-293 0 0,0 0-307 0 0,0 0-285 0 0,0 0-247 0 0,0 0-188 0 0,-8-4 47 0 0,9 33 217 0 0,18 121 226 0 0,-6 2 0 0 0,-7 0 0 0 0,-8 55-702 0 0,-27-41 368 0 0,29-167-342 0 0,0 1 0 0 0,0 0 1 0 0,0 0-1 0 0,0-1 0 0 0,-1 1 0 0 0,1 0 0 0 0,0 0 0 0 0,0-1 1 0 0,0 1-1 0 0,0 0 0 0 0,-1 0 0 0 0,1-1 0 0 0,0 1 0 0 0,0 0 1 0 0,0 0-1 0 0,-1 0 0 0 0,1 0 0 0 0,0-1 0 0 0,0 1 0 0 0,-1 0 1 0 0,1 0-1 0 0,0 0 0 0 0,0 0 0 0 0,-1 0 0 0 0,1 0 0 0 0,0 0 1 0 0,-1 0-1 0 0,1-1 0 0 0,0 1 0 0 0,0 0 0 0 0,-1 0 1 0 0,1 0-1 0 0,0 0 0 0 0,-1 1 0 0 0,1-1 0 0 0,0 0 0 0 0,0 0 1 0 0,-1 0-1 0 0,1 0 0 0 0,0 0 0 0 0,0 0 0 0 0,-1 0 0 0 0,1 0 1 0 0,0 1-1 0 0,0-1 0 0 0,-1 0 0 0 0,1 0 0 0 0,0 0 0 0 0,0 1 1 0 0,0-1-1 0 0,-1 0 0 0 0,1 0 0 0 0,0 1-26 0 0,-5-31 292 0 0,9-28-222 0 0,2 0 1 0 0,2 0-1 0 0,3 1 0 0 0,3 1 0 0 0,2 0 1 0 0,2 1-1 0 0,3 1 0 0 0,2 0 0 0 0,7-5-70 0 0,-7 2 10 0 0,3 2 0 0 0,2 2 0 0 0,2 0 0 0 0,3 2 0 0 0,2 1 0 0 0,2 2 0 0 0,10-7-10 0 0,-38 45 5 0 0,-1 0 0 0 0,2 1 0 0 0,0 0 0 0 0,0 1 0 0 0,0 0 0 0 0,1 1 0 0 0,0 0 1 0 0,0 1-1 0 0,1 0 0 0 0,0 0 0 0 0,0 1 0 0 0,0 1 0 0 0,1 0 0 0 0,0 1 0 0 0,-1 0 1 0 0,1 1-1 0 0,0 1 0 0 0,0 0 0 0 0,7 0-5 0 0,-17 2 2 0 0,1 0 1 0 0,-1 0 0 0 0,0 0-1 0 0,1 0 1 0 0,-1 0-1 0 0,0 1 1 0 0,0-1-1 0 0,0 1 1 0 0,0 0-1 0 0,0 0 1 0 0,-1 0-1 0 0,1 0 1 0 0,0 0-1 0 0,-1 1 1 0 0,0-1 0 0 0,1 1-1 0 0,-1 0 1 0 0,0-1-1 0 0,0 1 1 0 0,-1 0-1 0 0,1 0 1 0 0,-1 0-1 0 0,1 1 1 0 0,-1-1-1 0 0,0 0 1 0 0,0 0-1 0 0,0 3-2 0 0,10 94 143 0 0,-12-78-116 0 0,-2 0 0 0 0,-1 0 0 0 0,-1-1 0 0 0,0 1 0 0 0,-2-1 0 0 0,0-1-1 0 0,-2 1 1 0 0,0-1 0 0 0,-1-1 0 0 0,-1 0 0 0 0,-1 0 0 0 0,0-1 0 0 0,-13 13-27 0 0,17-21-22 0 0,0 1-1 0 0,-1-1 1 0 0,-1-1-1 0 0,0 0 1 0 0,0 0-1 0 0,-1-1 1 0 0,0 0-1 0 0,0-1 0 0 0,-1 0 1 0 0,1-1-1 0 0,-2 0 1 0 0,1-1-1 0 0,-1 0 1 0 0,1-1-1 0 0,-1 0 1 0 0,-1-1-1 0 0,1-1 1 0 0,0 0-1 0 0,0-1 0 0 0,-1 0 1 0 0,-10-1 22 0 0,23 0-59 0 0,-1 0 1 0 0,0 0-1 0 0,0 0 1 0 0,0-1-1 0 0,0 1 1 0 0,0 0 0 0 0,0-1-1 0 0,0 1 1 0 0,1-1-1 0 0,-1 0 1 0 0,0 0-1 0 0,0 1 1 0 0,1-1-1 0 0,-1 0 1 0 0,0-1-1 0 0,1 1 1 0 0,-1 0-1 0 0,1 0 1 0 0,0-1-1 0 0,-1 1 1 0 0,1 0-1 0 0,0-1 1 0 0,0 1-1 0 0,0-1 1 0 0,0 0-1 0 0,0 1 1 0 0,0-1-1 0 0,0 0 1 0 0,0 0-1 0 0,1 0 1 0 0,-1 1-1 0 0,1-1 1 0 0,0 0-1 0 0,-1 0 1 0 0,1 0-1 0 0,0 0 1 0 0,0 0-1 0 0,0 0 1 0 0,0 0-1 0 0,0 0 1 0 0,1 0-1 0 0,-1 1 1 0 0,1-1-1 0 0,-1-1 59 0 0,40-72-5640 0 0,-24 56 611 0 0,-4 7-5789 0 0</inkml:trace>
  <inkml:trace contextRef="#ctx0" brushRef="#br0" timeOffset="58585.038">12639 1554 0 0 0,'0'0'1100'0'0,"0"0"302"0"0,0 0 50 0 0,0 0-44 0 0,0 0 89 0 0,0 0 175 0 0,0 0 129 0 0,0 0-26 0 0,2-1-156 0 0,-1 1-1509 0 0,-1-1 0 0 0,1 1 1 0 0,0 0-1 0 0,-1-1 0 0 0,1 1 1 0 0,-1 0-1 0 0,1-1 1 0 0,-1 1-1 0 0,1-1 0 0 0,-1 1 1 0 0,0-1-1 0 0,1 1 1 0 0,-1-1-1 0 0,1 1 0 0 0,-1-1 1 0 0,0 1-1 0 0,0-1 0 0 0,1 1 1 0 0,-1-1-1 0 0,0 0 1 0 0,0 1-1 0 0,0-1 0 0 0,1 1 1 0 0,-1-1-1 0 0,0 0 0 0 0,0 1 1 0 0,0-1-1 0 0,0 0 1 0 0,0 1-1 0 0,0-1 0 0 0,-1 0 1 0 0,1 1-1 0 0,0-1 0 0 0,0 1 1 0 0,0-1-1 0 0,-1 0 1 0 0,1 1-1 0 0,0-1 0 0 0,0 1 1 0 0,-1-1-1 0 0,1 1 1 0 0,0-1-1 0 0,-1 1 0 0 0,1-1 1 0 0,-1 1-1 0 0,1-1 0 0 0,-1 1 1 0 0,1-1-1 0 0,-1 1 1 0 0,1 0-1 0 0,-1-1 0 0 0,1 1 1 0 0,-1 0-1 0 0,0 0 0 0 0,1-1 1 0 0,-1 1-111 0 0,-4-6 232 0 0,1 2-64 0 0,0 1 0 0 0,0-1 1 0 0,0 1-1 0 0,0 0 0 0 0,0 0 0 0 0,0 1 0 0 0,-1-1 1 0 0,0 1-1 0 0,1 0 0 0 0,-1 0 0 0 0,0 1 1 0 0,0-1-1 0 0,0 1 0 0 0,0 0 0 0 0,0 0 0 0 0,0 1 1 0 0,0 0-1 0 0,0-1 0 0 0,0 2 0 0 0,0-1 1 0 0,-1 1-1 0 0,1-1 0 0 0,0 2-168 0 0,-113 41 824 0 0,109-38-812 0 0,0 1 1 0 0,1 0-1 0 0,0 0 1 0 0,0 1-1 0 0,0 0 1 0 0,1 0-1 0 0,0 1 1 0 0,0 0-1 0 0,0 0 1 0 0,1 0-1 0 0,1 1 1 0 0,0 0-1 0 0,0 0 1 0 0,0 1-1 0 0,1-1 1 0 0,1 1-1 0 0,0 0 1 0 0,0 0-1 0 0,1 0 1 0 0,0 1-1 0 0,0-1 1 0 0,1 3-13 0 0,1-6 0 0 0,0 0 0 0 0,0-1 0 0 0,0 1 0 0 0,1 0 0 0 0,0 0 0 0 0,0 0 0 0 0,0 0 0 0 0,1-1 0 0 0,0 1 0 0 0,1-1 0 0 0,-1 1 0 0 0,1-1 0 0 0,1 0 0 0 0,-1 0 0 0 0,1 0 0 0 0,0-1 0 0 0,0 1 0 0 0,1-1 0 0 0,-1 0 0 0 0,1 0 0 0 0,0 0 0 0 0,1-1 0 0 0,2 2 0 0 0,2-1 37 0 0,-1-1 1 0 0,1-1-1 0 0,1 1 1 0 0,-1-1-1 0 0,0-1 1 0 0,1 0-1 0 0,-1-1 1 0 0,1 0-1 0 0,-1 0 1 0 0,1-1-1 0 0,-1-1 1 0 0,1 0-1 0 0,0 0 1 0 0,-1-1-1 0 0,0 0 1 0 0,1-1 0 0 0,-1 0-1 0 0,0 0 1 0 0,0-1-1 0 0,-1-1 1 0 0,1 0-1 0 0,-1 0 1 0 0,0-1-1 0 0,0 0 1 0 0,-1 0-1 0 0,0-1 1 0 0,0 0-1 0 0,0 0 1 0 0,-1-1-1 0 0,4-6-37 0 0,37-38 238 0 0,-2-3-1 0 0,-2-2 0 0 0,-3-1 1 0 0,30-58-238 0 0,-47 77 33 0 0,-24 60-116 0 0,-1-2 96 0 0,2-1-1 0 0,0 1 1 0 0,1-1 0 0 0,1 0-1 0 0,1 0 1 0 0,0 0-1 0 0,2 0 1 0 0,0 0-1 0 0,0-1 1 0 0,2 0-1 0 0,0-1 1 0 0,1 0-1 0 0,3 3-12 0 0,79 104 22 0 0,-90-123-66 0 0,-1 1 0 0 0,1 0 0 0 0,0 0 0 0 0,-1 0 1 0 0,1-1-1 0 0,0 1 0 0 0,-1 0 0 0 0,1-1 1 0 0,0 1-1 0 0,0-1 0 0 0,0 1 0 0 0,0-1 0 0 0,0 1 1 0 0,-1-1-1 0 0,1 0 0 0 0,0 1 0 0 0,0-1 1 0 0,0 0-1 0 0,0 0 0 0 0,0 1 0 0 0,0-1 1 0 0,0 0-1 0 0,0 0 0 0 0,0 0 0 0 0,0 0 0 0 0,0 0 1 0 0,0-1-1 0 0,0 1 0 0 0,0 0 0 0 0,0 0 1 0 0,0-1-1 0 0,0 1 0 0 0,0 0 0 0 0,0-1 0 0 0,0 0 44 0 0,7-8-3561 0 0,-3-4-3611 0 0,-4 9-4814 0 0</inkml:trace>
  <inkml:trace contextRef="#ctx0" brushRef="#br0" timeOffset="59071.909">13617 942 6993 0 0,'0'0'2462'0'0,"0"0"-761"0"0,0 0-85 0 0,0 0 212 0 0,0 0 141 0 0,0 0-133 0 0,0 0-433 0 0,0 0-400 0 0,0 0-257 0 0,0 0-149 0 0,0 0-79 0 0,0 0-69 0 0,2 3 1782 0 0,-13 126-226 0 0,-14 443-1311 0 0,11-421-1114 0 0,11-178-796 0 0,-5-33-2073 0 0,2 20-8120 0 0,4 28 140 0 0</inkml:trace>
  <inkml:trace contextRef="#ctx0" brushRef="#br0" timeOffset="59314.232">13199 1431 10090 0 0,'0'0'1478'0'0,"0"0"-171"0"0,0 0 126 0 0,0 0 238 0 0,0 0 44 0 0,0 0-197 0 0,0 0-304 0 0,0 0-255 0 0,0 0-175 0 0,0 0-117 0 0,35 1-69 0 0,109 1-60 0 0,126-18 1161 0 0,-167 5-1741 0 0,-67 10-359 0 0,11-2-1214 0 0,-20-3-7223 0 0,-24 5-2680 0 0</inkml:trace>
  <inkml:trace contextRef="#ctx0" brushRef="#br0" timeOffset="59755.789">14080 992 13243 0 0,'0'0'1640'0'0,"0"0"-221"0"0,0 0-57 0 0,0 0-70 0 0,0 0-149 0 0,0 0-234 0 0,0 0-240 0 0,0 0-145 0 0,0 0-43 0 0,0 0-23 0 0,0 0-44 0 0,0 0-26 0 0,0 0-38 0 0,-13 34-51 0 0,-40 110-42 0 0,37-65 73 0 0,17-63-252 0 0,-3 51 203 0 0,12 121 197 0 0,53 54-275 0 0,-63-242-200 0 0,0 1 1 0 0,0-1 0 0 0,0 1 0 0 0,0-1 0 0 0,0 0 0 0 0,0 1-1 0 0,0-1 1 0 0,0 1 0 0 0,1-1 0 0 0,-1 1 0 0 0,0-1 0 0 0,0 1 0 0 0,0-1-1 0 0,1 0 1 0 0,-1 1 0 0 0,0-1 0 0 0,1 0 0 0 0,-1 1 0 0 0,0-1-1 0 0,1 0 1 0 0,-1 1 0 0 0,0-1 0 0 0,1 0 0 0 0,-1 1 0 0 0,0-1-1 0 0,1 0 1 0 0,-1 0 0 0 0,1 0 0 0 0,-1 1 0 0 0,1-1 0 0 0,-1 0-1 0 0,1 0 1 0 0,-1 0 0 0 0,1 0 0 0 0,-1 0 0 0 0,0 0 0 0 0,1 0 0 0 0,-1 0-1 0 0,1 0 1 0 0,-1 0 0 0 0,1 0 0 0 0,-1 0 0 0 0,1 0 0 0 0,-1-1-1 0 0,1 1 1 0 0,-1 0 0 0 0,0 0 0 0 0,1 0 0 0 0,-1-1 0 0 0,1 1-1 0 0,-1 0 1 0 0,0 0 0 0 0,1-1 0 0 0,-1 1 0 0 0,1 0 0 0 0,-1-1-1 0 0,0 1-3 0 0,24-29 232 0 0,-14 16-201 0 0,-5 9-21 0 0,7-10-1 0 0,0 0 0 0 0,1 1 0 0 0,1 1 1 0 0,0 0-1 0 0,0 1 0 0 0,1 0 0 0 0,1 2 0 0 0,0 0 0 0 0,0 0 0 0 0,1 1 0 0 0,-1 1 0 0 0,2 1 0 0 0,2 0-9 0 0,-17 5 2 0 0,0 1 1 0 0,-1 0-1 0 0,1 0 0 0 0,-1 0 1 0 0,1 0-1 0 0,0 1 1 0 0,-1-1-1 0 0,1 1 0 0 0,-1-1 1 0 0,1 1-1 0 0,-1 0 0 0 0,1 0 1 0 0,-1 0-1 0 0,1 0 0 0 0,-1 0 1 0 0,0 1-1 0 0,0-1 1 0 0,0 1-1 0 0,0-1 0 0 0,0 1 1 0 0,0 0-1 0 0,0 0 0 0 0,0 0 1 0 0,-1 0-1 0 0,1 0 0 0 0,-1 0 1 0 0,1 0-1 0 0,-1 1 0 0 0,0-1 1 0 0,0 1-1 0 0,0-1 1 0 0,0 0-1 0 0,0 1 0 0 0,-1 0 1 0 0,1-1-1 0 0,-1 1 0 0 0,0-1 1 0 0,0 1-1 0 0,0 2-2 0 0,21 132 267 0 0,16-96-602 0 0,-18-49-8389 0 0,-17 6-3442 0 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2:54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14 0 0 0,'0'0'457'0'0,"0"0"968"0"0,0 0 226 0 0,0 0-106 0 0,0 0-146 0 0,0 0-122 0 0,0 0-102 0 0,2-3-105 0 0,5-7 1091 0 0,-10 19 2224 0 0,-47 87-2755 0 0,-14 75-541 0 0,-22-18-662 0 0,18-53-128 0 0,-56 58 85 0 0,114-139-356 0 0,10-19-39 0 0,0 0-22 0 0,0 0 1 0 0,0 0 6 0 0,0 0-3 0 0,0 0-18 0 0,0 0 11 0 0,0 0 4 0 0,0 0 11 0 0,0 0 42 0 0,15-5-10 0 0,-12 1-269 0 0,15-21-1565 0 0,-9 6-5958 0 0,-6 11-2524 0 0</inkml:trace>
  <inkml:trace contextRef="#ctx0" brushRef="#br0" timeOffset="537.985">332 29 760 0 0,'0'0'1172'0'0,"0"0"-635"0"0,0 0-384 0 0,0 0 239 0 0,0 0 365 0 0,0 0 165 0 0,0 0-50 0 0,0 0-148 0 0,0 0-102 0 0,0 0 99 0 0,0 0 190 0 0,0 0 109 0 0,3 1 67 0 0,25 13 3605 0 0,14 57 368 0 0,-11 74-3441 0 0,-3 51-615 0 0,2-65-600 0 0,10-73-295 0 0,-43-69-2202 0 0,-5 5-82 0 0,-3-1-2194 0 0,6 1-2886 0 0,1 2-391 0 0</inkml:trace>
  <inkml:trace contextRef="#ctx0" brushRef="#br0" timeOffset="923.128">58 496 1144 0 0,'0'0'1387'0'0,"0"0"-436"0"0,0 0-176 0 0,0 0 217 0 0,0 0 318 0 0,0 0 251 0 0,0 0 72 0 0,0 0-153 0 0,0 0-188 0 0,0 0-146 0 0,0 0-133 0 0,0 0-30 0 0,0 0-41 0 0,11-5-58 0 0,88-28 2049 0 0,-86 31-2651 0 0,-1 2 0 0 0,0 0-1 0 0,0 0 1 0 0,1 1 0 0 0,-1 0 0 0 0,0 1 0 0 0,0 1 0 0 0,0 0 0 0 0,0 0 0 0 0,7 4-282 0 0,56 5 1072 0 0,-61-39-2511 0 0,-9 17-4573 0 0,-3 8-5413 0 0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3:02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33 528 0 0,'0'0'1212'0'0,"0"0"70"0"0,0 0 282 0 0,0 0 331 0 0,0 0 99 0 0,0 0-149 0 0,0 0-260 0 0,0 0-293 0 0,0 0-162 0 0,0 0-115 0 0,0 0-78 0 0,0 0-36 0 0,1-5-53 0 0,6-21 589 0 0,-7 26-835 0 0,-37-1 2326 0 0,-60 9-1595 0 0,-54 54-326 0 0,151-62-1002 0 0,-1 0 0 0 0,0 1 1 0 0,0-1-1 0 0,0 0 1 0 0,1 1-1 0 0,-1-1 0 0 0,0 0 1 0 0,0 1-1 0 0,1-1 0 0 0,-1 1 1 0 0,0-1-1 0 0,1 1 0 0 0,-1-1 1 0 0,1 1-1 0 0,-1-1 1 0 0,1 1-1 0 0,-1 0 0 0 0,1-1 1 0 0,-1 1-1 0 0,1 0 0 0 0,-1 0 1 0 0,1-1-1 0 0,0 1 0 0 0,-1 0 1 0 0,1 0-1 0 0,0-1 1 0 0,0 1-1 0 0,0 0 0 0 0,0 0 1 0 0,-1 0-1 0 0,1 0 0 0 0,0-1 1 0 0,0 1-1 0 0,1 0 0 0 0,-1 0 1 0 0,0 0-1 0 0,0 0 1 0 0,0-1-1 0 0,0 1 0 0 0,1 0 1 0 0,-1 0-1 0 0,0-1 0 0 0,1 1 1 0 0,-1 0-1 0 0,1 0 0 0 0,-1-1 1 0 0,1 1-6 0 0,65 49 260 0 0,-14-18-36 0 0,-32-20-155 0 0,1 1 0 0 0,-2 0 0 0 0,0 1 0 0 0,-1 1-1 0 0,0 1 1 0 0,5 8-69 0 0,-19-20 42 0 0,-1 1 1 0 0,1 0-1 0 0,-1 1 0 0 0,-1-1 0 0 0,1 0 0 0 0,-1 1 0 0 0,0-1 0 0 0,0 1 0 0 0,-1 0 0 0 0,1 0 0 0 0,-1-1 0 0 0,0 1 1 0 0,-1 0-1 0 0,0 0 0 0 0,0 0 0 0 0,0 5-42 0 0,-3-6 60 0 0,1-1 0 0 0,-1 1 0 0 0,0-1-1 0 0,-1 0 1 0 0,1 0 0 0 0,0 0 0 0 0,-1 0 0 0 0,0-1 0 0 0,0 1 0 0 0,0-1 0 0 0,0 0 0 0 0,-1 0 0 0 0,1-1 0 0 0,-1 1 0 0 0,-2 0-60 0 0,-13 4 46 0 0,0 0 1 0 0,0-2-1 0 0,0 0 1 0 0,0-2-1 0 0,-1 0 1 0 0,1-1 0 0 0,-1-1-1 0 0,0-1 1 0 0,-10-1-47 0 0,12 1 21 0 0,-75-20-336 0 0,94 19 224 0 0,-1 0 1 0 0,0-1-1 0 0,1 1 1 0 0,-1 0-1 0 0,1-1 1 0 0,0 1-1 0 0,-1 0 1 0 0,1-1-1 0 0,0 1 1 0 0,0-1-1 0 0,0 1 1 0 0,0 0-1 0 0,0-1 1 0 0,0 1-1 0 0,0-1 0 0 0,0 1 1 0 0,1-1-1 0 0,-1 1 1 0 0,0 0-1 0 0,1-1 1 0 0,0 1-1 0 0,-1 0 1 0 0,1-1-1 0 0,0 1 1 0 0,-1 0-1 0 0,1 0 1 0 0,0 0-1 0 0,0 0 1 0 0,0 0-1 0 0,0 0 0 0 0,0 0 1 0 0,0 0-1 0 0,0 0 1 0 0,0 0-1 0 0,1 0 1 0 0,-1 0-1 0 0,0 1 1 0 0,0-1-1 0 0,1 1 1 0 0,-1-1-1 0 0,0 1 1 0 0,1-1-1 0 0,-1 1 1 0 0,1 0 90 0 0,19-10-2851 0 0,-6 5-2328 0 0,-14 4 4669 0 0,13-3-11356 0 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3:02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190 149 13243 0 0,'0'0'2004'0'0,"0"0"-481"0"0,0 0-190 0 0,0 0-52 0 0,0 0-79 0 0,0 0-150 0 0,0 0-177 0 0,0 0-160 0 0,0 0-122 0 0,0 0-134 0 0,0 0-120 0 0,0 0-74 0 0,0 0-57 0 0,-29 24-49 0 0,-89 74-27 0 0,79-46 6 0 0,38-45-118 0 0,0-3-9 0 0,1 1-1 0 0,-1-1 1 0 0,1 1-1 0 0,0-1 1 0 0,0 1-1 0 0,0-1 1 0 0,1 1-1 0 0,0-1 1 0 0,0 1-1 0 0,0-1 1 0 0,0 1-1 0 0,0-1 1 0 0,1 0-1 0 0,0 0 1 0 0,0 1-1 0 0,0-2 1 0 0,1 1-1 0 0,-1 0 1 0 0,1 0-1 0 0,0-1 1 0 0,0 1-1 0 0,0-1 1 0 0,0 0-1 0 0,1 0 1 0 0,-1 0-1 0 0,1 0 1 0 0,0-1-1 0 0,0 1 1 0 0,0-1-1 0 0,0 0 1 0 0,0 0-1 0 0,0-1 1 0 0,1 1-1 0 0,-1-1 1 0 0,0 0-1 0 0,1 0 1 0 0,-1-1-1 0 0,5 1-10 0 0,4 1 83 0 0,1-1 0 0 0,0 0 0 0 0,-1-1 0 0 0,1 0 0 0 0,0-1-1 0 0,-1-1 1 0 0,1 0 0 0 0,-1-1 0 0 0,0 0 0 0 0,0-1 0 0 0,0-1 0 0 0,0 0-1 0 0,-1-1 1 0 0,0 0 0 0 0,0-1 0 0 0,0 0 0 0 0,-1 0 0 0 0,0-2 0 0 0,-1 1 0 0 0,1-1-1 0 0,-2-1 1 0 0,9-10-83 0 0,-13 14 27 0 0,0 0 1 0 0,-1 0-1 0 0,0 0 0 0 0,0-1 0 0 0,0 1 0 0 0,-1-1 1 0 0,0 0-1 0 0,-1 0 0 0 0,1 0 0 0 0,-2 0 0 0 0,1 0 0 0 0,-1-1 1 0 0,1 1-1 0 0,-2-1 0 0 0,1 1 0 0 0,-1 0 0 0 0,-1-1 0 0 0,1 1 1 0 0,-1-1-1 0 0,0 1 0 0 0,-1 0 0 0 0,0-1 0 0 0,0 1 1 0 0,-1 0-1 0 0,1 0 0 0 0,-1 1 0 0 0,-1-1 0 0 0,0 0 0 0 0,0 1-27 0 0,-1-1-77 0 0,-1 0 0 0 0,-1 1 0 0 0,1 0 0 0 0,-1 0 0 0 0,0 0 0 0 0,-1 1 0 0 0,1 0 0 0 0,-1 1 0 0 0,0-1 0 0 0,0 2 0 0 0,0-1 0 0 0,0 1 0 0 0,-1 0 0 0 0,0 1 0 0 0,1 0 0 0 0,-1 0 0 0 0,0 1 0 0 0,0 0 0 0 0,-4 0 77 0 0,-59 29-8963 0 0,63-20-2961 0 0</inkml:trace>
  <inkml:trace contextRef="#ctx0" brushRef="#br0" timeOffset="611.728">575 461 9058 0 0,'0'0'3786'0'0,"0"0"-1539"0"0,0 0-553 0 0,0 0-123 0 0,0 0-87 0 0,0 0-190 0 0,0 0-227 0 0,0 0-214 0 0,0 0-171 0 0,0 0-99 0 0,0 0-82 0 0,0 0-56 0 0,0 0-37 0 0,6-14-57 0 0,50-95 445 0 0,-30 71-497 0 0,2 2 0 0 0,1 1 0 0 0,2 1-1 0 0,31-26-298 0 0,-28 43-153 0 0,-29 52 104 0 0,-4 115 86 0 0,-1-148-37 0 0,1 0 1 0 0,0 0-1 0 0,-1 0 0 0 0,1 0 0 0 0,0 0 1 0 0,0-1-1 0 0,0 1 0 0 0,1 0 1 0 0,-1-1-1 0 0,0 1 0 0 0,1-1 1 0 0,-1 1-1 0 0,1-1 0 0 0,-1 0 1 0 0,1 1-1 0 0,0-1 0 0 0,-1 0 0 0 0,1 0 1 0 0,0 0-1 0 0,0-1 0 0 0,0 1 1 0 0,0 0-1 0 0,0-1 0 0 0,0 1 1 0 0,0-1-1 0 0,0 1 0 0 0,0-1 1 0 0,0 0-1 0 0,0 0 0 0 0,0 0 0 0 0,0 0 1 0 0,0 0-1 0 0,0-1 0 0 0,0 1 1 0 0,0-1-1 0 0,0 1 0 0 0,1-1 0 0 0,72-31 26 0 0,70-65 80 0 0,-54 52-166 0 0,-89 83 20 0 0,-21 127 98 0 0,19-164-135 0 0,6 26-937 0 0,7-23-5184 0 0,-11-4-2966 0 0</inkml:trace>
  <inkml:trace contextRef="#ctx0" brushRef="#br0" timeOffset="1045.988">1496 296 5297 0 0,'0'0'4370'0'0,"0"0"-845"0"0,0 0-607 0 0,0 0-497 0 0,0 0-428 0 0,0 0-318 0 0,0 0-318 0 0,0 0-317 0 0,0 0-215 0 0,0 0-148 0 0,32-7-123 0 0,100-20-100 0 0,-71-1 199 0 0,-54 23-606 0 0,-1-1 0 0 0,0 0-1 0 0,0 0 1 0 0,-1-1 0 0 0,0 1 0 0 0,0-1-1 0 0,0 0 1 0 0,-1-1 0 0 0,0 1 0 0 0,-1-1-1 0 0,1 1 1 0 0,-2-1 0 0 0,1 0 0 0 0,-1 0-1 0 0,0-1 1 0 0,0 1 0 0 0,-1 0-1 0 0,-1-1 1 0 0,1 1 0 0 0,-1-1 0 0 0,0 1-1 0 0,-1 0 1 0 0,0-1 0 0 0,-1-3-47 0 0,0 9-11 0 0,0 0 1 0 0,-1 0 0 0 0,1 0-1 0 0,0 0 1 0 0,-1 1 0 0 0,1-1-1 0 0,-1 1 1 0 0,0-1-1 0 0,0 1 1 0 0,0 0 0 0 0,0 0-1 0 0,0 1 1 0 0,-1-1 0 0 0,1 1-1 0 0,0-1 1 0 0,-1 1-1 0 0,1 0 1 0 0,-1 0 0 0 0,1 0-1 0 0,-1 1 1 0 0,0 0 0 0 0,1-1-1 0 0,-1 1 1 0 0,0 0-1 0 0,1 1 1 0 0,-1-1 0 0 0,0 0-1 0 0,1 1 1 0 0,-1 0 0 0 0,1 0-1 0 0,-1 0 1 0 0,-2 2 10 0 0,-6 3-13 0 0,1 1 0 0 0,0 0 0 0 0,0 0 0 0 0,0 1 0 0 0,1 1 1 0 0,0-1-1 0 0,1 2 0 0 0,0-1 0 0 0,0 1 0 0 0,1 1 0 0 0,0 0 0 0 0,1 0 1 0 0,1 0-1 0 0,-4 8 13 0 0,5-10 6 0 0,-1 0-5 0 0,1 0 0 0 0,0 1 0 0 0,0 0 0 0 0,1 0 0 0 0,1 0 0 0 0,0 0 0 0 0,0 1 0 0 0,1-1 0 0 0,0 1 0 0 0,1-1 0 0 0,0 1 0 0 0,0 0 0 0 0,2 0 0 0 0,-1-1 0 0 0,1 1 0 0 0,2 5-1 0 0,-1-10 8 0 0,0 0 0 0 0,0-1-1 0 0,1 1 1 0 0,0-1 0 0 0,0 1-1 0 0,0-1 1 0 0,1 0-1 0 0,0-1 1 0 0,0 1 0 0 0,0 0-1 0 0,0-1 1 0 0,1 0-1 0 0,0 0 1 0 0,0 0 0 0 0,0-1-1 0 0,0 0 1 0 0,0 0 0 0 0,1 0-1 0 0,-1-1 1 0 0,1 1-1 0 0,0-1 1 0 0,6 1-8 0 0,133 21 442 0 0,-98-24-325 0 0,0-2 0 0 0,0-2 0 0 0,-1-1 0 0 0,19-7-117 0 0,-45 8-92 0 0,6-2-196 0 0,-9 5-8574 0 0,-17 1-3787 0 0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1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1341 1841 0 0 0,'0'0'0'0'0,"0"0"0"0"0,0 0 0 0 0</inkml:trace>
  <inkml:trace contextRef="#ctx0" brushRef="#br0" timeOffset="2516.97">1341 1841 0 0 0,'-76'-95'0'0'0,"62"73"0"0"0,16 21 32 0 0,-2 1 153 0 0,0 0 133 0 0,0 0 31 0 0,13-11 3445 0 0,-11 9 128 0 0,-1 1 3640 0 0,-23 0-4747 0 0,20 3-2818 0 0,-1 0-1 0 0,1 0 1 0 0,0 0-1 0 0,0 0 1 0 0,0 0-1 0 0,0 1 1 0 0,0-1-1 0 0,1 1 1 0 0,-1-1-1 0 0,1 1 1 0 0,-1 0-1 0 0,1 0 1 0 0,0-1-1 0 0,0 1 1 0 0,0 0-1 0 0,1 0 1 0 0,-1 0-1 0 0,1 0 0 0 0,0 0 1 0 0,-1 0-1 0 0,1 0 1 0 0,0 0-1 0 0,1 0 1 0 0,-1 0-1 0 0,1 1 4 0 0,23 75 64 0 0,-15-62-64 0 0,-6-14 46 0 0,-1-1-1 0 0,1 0 0 0 0,-1 0 0 0 0,1 0 1 0 0,0 0-1 0 0,-1-1 0 0 0,1 1 0 0 0,0-1 0 0 0,0 1 1 0 0,0-1-1 0 0,0 0 0 0 0,0 0 0 0 0,1 0 1 0 0,-1-1-1 0 0,0 1 0 0 0,0-1 0 0 0,1 0 1 0 0,-1 0-1 0 0,0 0 0 0 0,0 0 0 0 0,1-1 0 0 0,1 0-45 0 0,-1 1 87 0 0,-1 0-32 0 0,0-1 1 0 0,0 0-1 0 0,0 0 1 0 0,0 0-1 0 0,0 0 1 0 0,0-1-1 0 0,-1 1 1 0 0,1-1-1 0 0,-1 1 1 0 0,1-1-1 0 0,-1 0 1 0 0,1 0-1 0 0,-1 0 1 0 0,0-1-1 0 0,0 1 1 0 0,0 0-1 0 0,0-1 1 0 0,-1 0-1 0 0,1 1 1 0 0,-1-1-1 0 0,1 0 1 0 0,-1 0-1 0 0,0-1-55 0 0,15-33 940 0 0,-30-33-278 0 0,12 66-650 0 0,0 0 1 0 0,-1-1-1 0 0,1 1 1 0 0,-1 0-1 0 0,0 0 1 0 0,0 0-1 0 0,0 1 0 0 0,-1-1 1 0 0,1 1-1 0 0,-1 0 1 0 0,0 0-1 0 0,0 0 1 0 0,0 0-1 0 0,0 1 1 0 0,0-1-1 0 0,0 1 0 0 0,-1 0 1 0 0,1 0-1 0 0,-1 1 1 0 0,0-1-1 0 0,-3 1-12 0 0,-66-3-89 0 0,71 5 85 0 0,0 0 1 0 0,1 0-1 0 0,-1 1 1 0 0,0-1 0 0 0,1 1-1 0 0,0-1 1 0 0,-1 1-1 0 0,1 0 1 0 0,0 0-1 0 0,0 0 1 0 0,0 0-1 0 0,0 1 1 0 0,0-1-1 0 0,0 0 1 0 0,1 1-1 0 0,-1-1 1 0 0,1 1-1 0 0,0 0 1 0 0,-1-1-1 0 0,1 1 1 0 0,0 1 3 0 0,-8 12-3 0 0,8-11-2 0 0,-1 0 0 0 0,1-1-1 0 0,0 1 1 0 0,1 0 0 0 0,-1 0 0 0 0,1 0 0 0 0,0 0 0 0 0,0 0 0 0 0,0 0-1 0 0,1 0 1 0 0,0 0 0 0 0,0 0 0 0 0,0 0 0 0 0,0 0 0 0 0,2 2 5 0 0,0-2 14 0 0,1-1 1 0 0,-1 0-1 0 0,1 0 1 0 0,0-1 0 0 0,0 1-1 0 0,0-1 1 0 0,1 0 0 0 0,-1 0-1 0 0,1 0 1 0 0,0-1 0 0 0,0 1-1 0 0,0-1 1 0 0,0 0 0 0 0,0-1-1 0 0,0 1 1 0 0,0-1-1 0 0,0 0 1 0 0,1-1 0 0 0,-1 1-1 0 0,0-1 1 0 0,1 0 0 0 0,-1 0-1 0 0,0 0 1 0 0,1-1 0 0 0,-1 0-1 0 0,0 0 1 0 0,0 0-1 0 0,1-1 1 0 0,-1 0 0 0 0,0 0-1 0 0,-1 0 1 0 0,1-1 0 0 0,0 1-1 0 0,-1-1 1 0 0,1 0 0 0 0,-1 0-1 0 0,0-1 1 0 0,0 1 0 0 0,0-1-1 0 0,0 0 1 0 0,-1 0-1 0 0,0 0 1 0 0,1-1 0 0 0,0-2-15 0 0,-1 4 40 0 0,-1 0 0 0 0,0 0 1 0 0,0 0-1 0 0,0-1 1 0 0,0 1-1 0 0,0 0 0 0 0,-1-1 1 0 0,0 0-1 0 0,1 1 0 0 0,-1-1 1 0 0,0 0-1 0 0,-1 1 1 0 0,1-1-1 0 0,-1 0 0 0 0,0 0 1 0 0,0 0-1 0 0,0 0 1 0 0,0-3-41 0 0,-2 5-1 0 0,0 0 1 0 0,0-1-1 0 0,0 1 1 0 0,0 0-1 0 0,-1 0 1 0 0,1 0-1 0 0,0 0 0 0 0,-1 1 1 0 0,1-1-1 0 0,-1 1 1 0 0,0-1-1 0 0,0 1 1 0 0,1 0-1 0 0,-1 0 1 0 0,0 0-1 0 0,0 1 1 0 0,0-1-1 0 0,0 0 1 0 0,0 1-1 0 0,0 0 1 0 0,0 0-1 0 0,0 0 1 0 0,0 0-1 0 0,0 0 1 0 0,0 1-1 0 0,0-1 1 0 0,0 1-1 0 0,-1 0 1 0 0,-11 0 35 0 0,15-1-42 0 0,0 0-10 0 0,0 0-13 0 0,0 0-2 0 0,0 0-1 0 0,-13 63-81 0 0,20-27 25 0 0,25-25 182 0 0,-28-12-65 0 0,-1 1-1 0 0,0-1 1 0 0,0 0-1 0 0,0-1 0 0 0,0 1 1 0 0,0-1-1 0 0,0 1 0 0 0,-1-1 1 0 0,1 0-1 0 0,0 0 0 0 0,-1 0 1 0 0,1 0-1 0 0,-1 0 1 0 0,0-1-1 0 0,0 1 0 0 0,0-1 1 0 0,0 1-1 0 0,0-1 0 0 0,0 0 1 0 0,-1 0-1 0 0,1 0 0 0 0,-1 0 1 0 0,0 0-1 0 0,0 0 0 0 0,0 0 1 0 0,0 0-1 0 0,-1-1 1 0 0,1 1-1 0 0,-1 0 0 0 0,0 0 1 0 0,0-1-1 0 0,0 1 0 0 0,-1-3-27 0 0,-33-17 46 0 0,-43 17-350 0 0,32 31-2 0 0,39 12 206 0 0,25 18 134 0 0,-17-54-21 0 0,0 1 0 0 0,0-1 0 0 0,-1 1 1 0 0,1-1-1 0 0,0 0 0 0 0,1 0 0 0 0,-1 0 1 0 0,0 0-1 0 0,0 0 0 0 0,0 0 0 0 0,0-1 1 0 0,1 1-1 0 0,-1-1 0 0 0,0 1 0 0 0,1-1 1 0 0,-1 0-1 0 0,0 0 0 0 0,1 0 0 0 0,-1 0 1 0 0,0-1-1 0 0,1 1 0 0 0,-1 0 0 0 0,0-1 1 0 0,1 0-1 0 0,-1 1 0 0 0,0-1 0 0 0,0 0 1 0 0,0 0-1 0 0,0-1 0 0 0,0 1 0 0 0,0 0 1 0 0,1-1-14 0 0,5-5 29 0 0,0 0 1 0 0,-1 0 0 0 0,0-1 0 0 0,0 0-1 0 0,0 0 1 0 0,-1 0 0 0 0,-1-1 0 0 0,1 0-1 0 0,-1 0 1 0 0,0-3-30 0 0,-4 11 9 0 0,0-1-1 0 0,0 0 1 0 0,0 0 0 0 0,-1 0 0 0 0,1 1-1 0 0,0-1 1 0 0,-1 0 0 0 0,0 0 0 0 0,1 0-1 0 0,-1 0 1 0 0,0 0 0 0 0,0 0-1 0 0,0 0 1 0 0,0 0 0 0 0,0 0 0 0 0,-1 0-1 0 0,1 0 1 0 0,-1 0 0 0 0,1 0 0 0 0,-1 0-1 0 0,0 0 1 0 0,0 0 0 0 0,1 1-1 0 0,-1-1 1 0 0,-1 0 0 0 0,1 0 0 0 0,0 1-1 0 0,0-1 1 0 0,-1 1 0 0 0,1-1 0 0 0,0 1-1 0 0,-1 0 1 0 0,1 0 0 0 0,-1-1-1 0 0,0 1 1 0 0,0 0 0 0 0,1 0 0 0 0,-1 0-1 0 0,0 1 1 0 0,0-1 0 0 0,0 0 0 0 0,0 1-1 0 0,0-1 1 0 0,0 1 0 0 0,0 0-1 0 0,0 0-8 0 0,1 0-7 0 0,-4-1-13 0 0,1 1 0 0 0,-1 0 1 0 0,0 0-1 0 0,0 0 0 0 0,1 0 0 0 0,-1 1 0 0 0,0 0 1 0 0,1 0-1 0 0,-1 1 0 0 0,1-1 0 0 0,-1 1 0 0 0,1 0 1 0 0,0 0-1 0 0,-1 0 0 0 0,1 0 0 0 0,0 1 0 0 0,0 0 20 0 0,-21 26-172 0 0,25-28 143 0 0,0-1 8 0 0,0 0-2 0 0,0 0 22 0 0,-10 15-760 0 0,10-14 339 0 0,-7 1-6658 0 0,7-5-1546 0 0</inkml:trace>
  <inkml:trace contextRef="#ctx0" brushRef="#br0" timeOffset="9744.142">1233 1716 0 0 0,'3'0'25'0'0,"-3"0"171"0"0,0 0 307 0 0,0 0 89 0 0,2-2 11395 0 0,-4-4-6201 0 0,-3-4-4363 0 0,-4-6-3773 0 0,3 6 3544 0 0,-12-42-820 0 0,-4 33-36 0 0,1 5-51 0 0,17 13-276 0 0,1 0 0 0 0,0 0-1 0 0,0-1 1 0 0,0 1 0 0 0,0-1 0 0 0,0 0 0 0 0,0 0 0 0 0,0 0-1 0 0,1 0 1 0 0,-1 0 0 0 0,1-1 0 0 0,-1 1 0 0 0,1-1 0 0 0,0 1-1 0 0,0-1 1 0 0,0 0 0 0 0,-1-3-11 0 0,-28-28 375 0 0,-3-3-76 0 0,-12-6-1 0 0,-3-13-128 0 0,8 8 27 0 0,-5 8-46 0 0,-24-19 377 0 0,34 33 87 0 0,4-11-249 0 0,-3-7-48 0 0,-13-11-16 0 0,34 37-235 0 0,-21-12 131 0 0,-50-50 232 0 0,36 42-288 0 0,6 6-60 0 0,4-6-12 0 0,-9 5-4 0 0,1-4-51 0 0,23 18-10 0 0,-46-47 21 0 0,20 19 18 0 0,14 11 10 0 0,6 6 66 0 0,7 4-92 0 0,-5-10 60 0 0,28 36-89 0 0,0 0 1 0 0,0 1-1 0 0,-1-1 0 0 0,1 0 0 0 0,0 0 0 0 0,-1 1 0 0 0,1-1 0 0 0,0 0 0 0 0,-1 0 0 0 0,1 1 0 0 0,0-1 0 0 0,-1 0 0 0 0,1 0 0 0 0,0 0 0 0 0,-1 0 0 0 0,1 0 0 0 0,0 0 0 0 0,-1 1 0 0 0,1-1 0 0 0,-1 0 0 0 0,1 0 0 0 0,0 0 0 0 0,-1 0 0 0 0,1 0 0 0 0,-1 0 0 0 0,1-1 0 0 0,0 1 0 0 0,-1 0 0 0 0,1 0 0 0 0,-1 0 0 0 0,1 0 0 0 0,0 0 0 0 0,-1 0 0 0 0,1-1 0 0 0,0 1 0 0 0,-1 0 0 0 0,1 0 0 0 0,0-1 0 0 0,0 1 0 0 0,-1 0 1 0 0,1 0-1 0 0,0-1 0 0 0,-1 1 0 0 0,1 0 0 0 0,0-1 0 0 0,0 1 0 0 0,0 0 0 0 0,0-1 0 0 0,-1 1 0 0 0,1-1 0 0 0,0 1 0 0 0,0 0 0 0 0,0-1 0 0 0,0 1 0 0 0,0 0 0 0 0,0-1 0 0 0,0 1 0 0 0,0-1 0 0 0,0 1 0 0 0,0 0 0 0 0,0-1 0 0 0,0 1 0 0 0,0-1 1 0 0,15 92 172 0 0,7 54-139 0 0,-18-95 0 0 0,-4-49-35 0 0,0-1 8 0 0,0 0-1 0 0,0 0-10 0 0,0 0-1 0 0,0 0 13 0 0,0 0 8 0 0,0 0 1 0 0,0 0 1 0 0,0 0 3 0 0,0 0-8 0 0,0 0 1 0 0,0 0-1 0 0,0 0 10 0 0,0 0 0 0 0,0 0-6 0 0,0 0-10 0 0,0 0-14 0 0,0 0 12 0 0,0 0 6 0 0,0 0 4 0 0,50-22-56 0 0,32-22 114 0 0,14-22-68 0 0,21 28-78 0 0,-65 6 76 0 0,-19 20-50 0 0,-33 12 47 0 0,0 0 16 0 0,0 0-3 0 0,0 0-18 0 0,0 0-3 0 0,0 0 16 0 0,0 0-7 0 0,0 0 6 0 0,0 0-19 0 0,0 0-14 0 0,-33-3 1327 0 0,-64-5-1145 0 0,53-3-39 0 0,-10-3 40 0 0,17 3-26 0 0,4 0 7 0 0,9 6-69 0 0,23 3-52 0 0,0 1 0 0 0,1 1 3 0 0,0 0 7 0 0,0 0-8 0 0,-30-18 107 0 0,5 3-125 0 0,25 15-4 0 0,0 0-5 0 0,0 0-2 0 0,-26 0 112 0 0,24 37-334 0 0,-18 58 233 0 0,4-4-43 0 0,15-79-14 0 0,6-8-238 0 0,3-8 249 0 0,17-15 30 0 0,55-35-34 0 0,-17 39-40 0 0,-3-22 90 0 0,-39 30-6 0 0,-21 7 12 0 0,0 0-20 0 0,0 0 14 0 0,0 0-5 0 0,0 0 10 0 0,0 0 43 0 0,0 0-28 0 0,0 0-16 0 0,0 0-30 0 0,0 0 30 0 0,0 0 6 0 0,0 0 5 0 0,0 0 8 0 0,0 0 22 0 0,0 0-9 0 0,0 0-15 0 0,-12 1-23 0 0,-133 82 24 0 0,144-83-26 0 0,-1 0 1 0 0,1 0-1 0 0,0 0 0 0 0,0 0 0 0 0,0 0 0 0 0,0-1 0 0 0,-1 1 0 0 0,1 0 1 0 0,0-1-1 0 0,0 1 0 0 0,0 0 0 0 0,0-1 0 0 0,0 0 0 0 0,0 1 0 0 0,0-1 1 0 0,0 1-1 0 0,0-1 0 0 0,0 0 0 0 0,1 0 0 0 0,-1 0 0 0 0,0 0 1 0 0,0 1-1 0 0,1-1 0 0 0,-1 0 0 0 0,0 0 0 0 0,1 0 0 0 0,-1 0 0 0 0,1 0 1 0 0,0-1-1 0 0,-1 1 0 0 0,1 0 0 0 0,0 0 0 0 0,-1 0 0 0 0,1 0 0 0 0,0-1 4 0 0,-4-5-10 0 0,3-8 13 0 0,1 15-17 0 0,0 0 12 0 0,0 0-17 0 0,0-36-229 0 0,11 25 64 0 0,-11 10 192 0 0,0 1-3 0 0,0 0-6 0 0,0 0 11 0 0,0 0-4 0 0,0 0-14 0 0,0 0 14 0 0,0 0 17 0 0,0 0 5 0 0,0 0-13 0 0,0 0-19 0 0,0 0-4 0 0,0 0 0 0 0,0 0-2 0 0,0 0-4 0 0,0 0-2 0 0,0 0 1 0 0,34-7-485 0 0,-2-1 476 0 0,-31 8 31 0 0,0 0 10 0 0,-1 0 0 0 0,0 0 23 0 0,0 0 0 0 0,0 0-4 0 0,0 0 8 0 0,-32 19 154 0 0,-22-5-178 0 0,67-10-12542 0 0,-8-4 1031 0 0</inkml:trace>
  <inkml:trace contextRef="#ctx0" brushRef="#br0" timeOffset="11323.706">1218 711 5593 0 0,'0'0'2174'0'0,"0"0"-272"0"0,0 0-49 0 0,0 0 159 0 0,0 0 5 0 0,0 0-258 0 0,0 0-457 0 0,0 0-431 0 0,0 0-334 0 0,0 0-201 0 0,0 0-102 0 0,1-3-33 0 0,0 3-159 0 0,0-1 1 0 0,0 1-1 0 0,-1-1 1 0 0,1 1-1 0 0,0 0 0 0 0,0-1 1 0 0,-1 1-1 0 0,1 0 1 0 0,0-1-1 0 0,0 1 0 0 0,0 0 1 0 0,0 0-1 0 0,0 0 0 0 0,-1 0 1 0 0,1 0-1 0 0,0 0 1 0 0,0 0-1 0 0,0 0 0 0 0,0 0 1 0 0,0 0-1 0 0,0 0 1 0 0,-1 0-1 0 0,1 1 0 0 0,0-1 1 0 0,0 0-1 0 0,0 1 0 0 0,0-1 1 0 0,-1 1-1 0 0,1-1 1 0 0,0 1-1 0 0,-1-1 0 0 0,1 1 1 0 0,0-1-1 0 0,-1 1 0 0 0,1 0 1 0 0,0-1-1 0 0,-1 1 1 0 0,1 0-1 0 0,-1-1 0 0 0,0 1 1 0 0,1 0-1 0 0,-1 0 1 0 0,1 0-1 0 0,-1-1 0 0 0,0 1 1 0 0,0 0-1 0 0,1 0 0 0 0,-1 0 1 0 0,0 0-1 0 0,0 0-42 0 0,13 16 241 0 0,-1 0-1 0 0,-1 1 1 0 0,0 1 0 0 0,-2 0-1 0 0,0 0 1 0 0,-1 1-1 0 0,-1 0 1 0 0,0 0-1 0 0,-2 1 1 0 0,3 20-241 0 0,19 102 307 0 0,-14-109-235 0 0,-12-31-66 0 0,1-44 1421 0 0,0 22-1415 0 0,1-1 0 0 0,1 1-1 0 0,0 0 1 0 0,2 0 0 0 0,0 1-1 0 0,1-1 1 0 0,1 1 0 0 0,4-7-12 0 0,12-30 42 0 0,2-8-8 0 0,-13 36-7 0 0,-2-1-1 0 0,-1-1 1 0 0,-1 0 0 0 0,-1 0-1 0 0,1-15-26 0 0,-9 44 6 0 0,0 0-1 0 0,0 0 1 0 0,-1 0-1 0 0,1 0 1 0 0,0 0-1 0 0,0 0 1 0 0,-1 0-1 0 0,1 0 1 0 0,0 0 0 0 0,0 0-1 0 0,0 0 1 0 0,-1 0-1 0 0,1 0 1 0 0,0 0-1 0 0,0 0 1 0 0,-1 0-1 0 0,1 0 1 0 0,0 0-1 0 0,0 0 1 0 0,0 0-1 0 0,-1 0 1 0 0,1 0-1 0 0,0 0 1 0 0,0 0 0 0 0,0-1-1 0 0,0 1 1 0 0,-1 0-1 0 0,1 0 1 0 0,0 0-1 0 0,0 0 1 0 0,0 0-1 0 0,0-1 1 0 0,-1 1-1 0 0,1 0-5 0 0,-9 29-57 0 0,9-28 41 0 0,0-1-5 0 0,0 0 18 0 0,0 0 6 0 0,0 0 43 0 0,0 0-31 0 0,0 0-22 0 0,0 0 17 0 0,0 0-5 0 0,0 0-13 0 0,0 0 9 0 0,0 0-3 0 0,-23 2-648 0 0,2 0-6006 0 0,19-3 232 0 0,0-2-5303 0 0</inkml:trace>
  <inkml:trace contextRef="#ctx0" brushRef="#br0" timeOffset="11992.258">1159 413 6377 0 0,'0'0'1847'0'0,"0"0"-224"0"0,0 0 10 0 0,0 0 201 0 0,0 0 79 0 0,0 0-140 0 0,0 0-326 0 0,0 0-347 0 0,0 0-257 0 0,0 0-172 0 0,0 0-71 0 0,0 0-44 0 0,0 0-29 0 0,1-16 1204 0 0,42 2-1029 0 0,1 1 1 0 0,0 3-1 0 0,1 1 0 0 0,22 0-702 0 0,103-23 239 0 0,-120 28-196 0 0,-50 4-27 0 0,0 0 0 0 0,0 0 3 0 0,0 0 7 0 0,0 0-4 0 0,0 0 6 0 0,0 0 2 0 0,0 0 20 0 0,0 0 2 0 0,0 0 6 0 0,0 0-6 0 0,0 0 4 0 0,0 0 6 0 0,0 0-5 0 0,0 0-2 0 0,0 0-7 0 0,0 0-3 0 0,0 0 15 0 0,0 0 1 0 0,0 0-7 0 0,0 0 2 0 0,0 0-16 0 0,0 0 8 0 0,0 0 16 0 0,-26-17 331 0 0,17 10-390 0 0,0 0 0 0 0,1 0 1 0 0,0 0-1 0 0,0-1 0 0 0,0-1 1 0 0,1 1-1 0 0,0-1 0 0 0,1 0 1 0 0,0-1-1 0 0,1 0 0 0 0,-1 0 1 0 0,2 0-1 0 0,0 0 0 0 0,0-1 1 0 0,0 1-1 0 0,2-1 0 0 0,-1 0 1 0 0,1 0-1 0 0,0-6-5 0 0,3-38-2524 0 0,3 38-801 0 0,2 0-3661 0 0,-2 9-5307 0 0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3:00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1432 0 0,'0'0'1449'0'0,"0"0"-908"0"0,0 0-285 0 0,0 0 495 0 0,0 0 743 0 0,0 0 615 0 0,0 0 185 0 0,0 0-232 0 0,0 0-324 0 0,0 0-307 0 0,0 0-235 0 0,17 7-165 0 0,111 43 1537 0 0,-98-45-1918 0 0,0 0 0 0 0,0-2 0 0 0,1-2 0 0 0,-1 0 0 0 0,1-2 0 0 0,5-2-650 0 0,-15-1 144 0 0,-1 0 0 0 0,1-1 0 0 0,-1 0 0 0 0,0-2 0 0 0,0-1 0 0 0,-1 0 0 0 0,0-2 0 0 0,0 0 0 0 0,-1-1 0 0 0,-1 0 0 0 0,0-2 0 0 0,0 0 0 0 0,-1-1 0 0 0,-1 0 0 0 0,0-2 0 0 0,-1 1 0 0 0,-1-2 0 0 0,0-1-144 0 0,-9 12 62 0 0,-1 1-1 0 0,-1 0 1 0 0,1-1-1 0 0,-1 0 1 0 0,0 0 0 0 0,0 1-1 0 0,0-1 1 0 0,-1 0-1 0 0,0-1 1 0 0,0 1-1 0 0,-1 0 1 0 0,0 0-1 0 0,0 0 1 0 0,0 0-1 0 0,-1-6-61 0 0,-21 17 302 0 0,-44 214-236 0 0,42 118-17 0 0,19-175-64 0 0,2-76 23 0 0,-4 1 1 0 0,-3-1-1 0 0,-4 0 0 0 0,-4-1 1 0 0,-3-1-1 0 0,-20 45-8 0 0,29-103 7 0 0,-1-1 0 0 0,-1 0-1 0 0,-1-1 1 0 0,-1-1 0 0 0,-1 0-1 0 0,-1-1 1 0 0,-8 7-7 0 0,22-25 2 0 0,1 0 0 0 0,-1 0 0 0 0,0 0 0 0 0,0 0 0 0 0,0-1 0 0 0,-1 1 0 0 0,1-1 0 0 0,-1 0 0 0 0,0 0 1 0 0,0-1-1 0 0,0 1 0 0 0,0-1 0 0 0,0 0 0 0 0,-1-1 0 0 0,1 1 0 0 0,0-1 0 0 0,-1 0 0 0 0,1-1 0 0 0,-1 1 0 0 0,1-1 0 0 0,-1 0 0 0 0,1 0 0 0 0,-1-1 0 0 0,0 1 0 0 0,1-1 0 0 0,0-1 0 0 0,-1 1 0 0 0,1-1 0 0 0,0 0 1 0 0,0 0-1 0 0,0 0 0 0 0,0-1 0 0 0,0 0 0 0 0,0 0 0 0 0,1 0 0 0 0,-1 0 0 0 0,1-1 0 0 0,0 0 0 0 0,0 1 0 0 0,0-2 0 0 0,-2-2-2 0 0,0-7-5 0 0,0-1-1 0 0,2 1 1 0 0,-1-1 0 0 0,2 0-1 0 0,0 0 1 0 0,0 0-1 0 0,2 0 1 0 0,0 0 0 0 0,1 0-1 0 0,0-1 1 0 0,1 1-1 0 0,1 0 1 0 0,0 0 0 0 0,1 0-1 0 0,1 0 1 0 0,0 0-1 0 0,1 1 1 0 0,0 0 0 0 0,2 0-1 0 0,-1 0 1 0 0,2 1 0 0 0,0-1-1 0 0,0 2 1 0 0,1 0-1 0 0,6-6 6 0 0,-2 1 1 0 0,0 1 0 0 0,1 0-1 0 0,1 1 1 0 0,1 1 0 0 0,0 0-1 0 0,0 2 1 0 0,2-1 0 0 0,-1 2-1 0 0,1 0 1 0 0,1 2 0 0 0,0 0-1 0 0,16-5 0 0 0,170-36 106 0 0,-107 38-78 0 0,-97 12-35 0 0,-1 0-4 0 0,0 0-11 0 0,0 0-16 0 0,0 0-31 0 0,0 0-38 0 0,4-15-8872 0 0,1 11 1832 0 0,-2 0-4598 0 0</inkml:trace>
  <inkml:trace contextRef="#ctx0" brushRef="#br0" timeOffset="323.51">1083 659 10058 0 0,'0'0'2506'0'0,"0"0"-718"0"0,0 0-495 0 0,0 0-112 0 0,0 0-39 0 0,0 0-138 0 0,0 0-153 0 0,0 0-170 0 0,0 0-157 0 0,0 0-102 0 0,0 0-62 0 0,0 0-27 0 0,0 0-26 0 0,-23 25-24 0 0,-70 79-40 0 0,50-36 123 0 0,41-62-348 0 0,0 0-1 0 0,0 0 1 0 0,1 0-1 0 0,0 1 1 0 0,0-1-1 0 0,0 0 1 0 0,1 1-1 0 0,0-1 1 0 0,0 0-1 0 0,1 1 1 0 0,0-1-1 0 0,0 0 1 0 0,0 0-1 0 0,1 1 1 0 0,0-1-1 0 0,0 0 1 0 0,0 0-1 0 0,1-1 1 0 0,0 1-1 0 0,0 0 1 0 0,0-1-1 0 0,1 0 0 0 0,0 0 1 0 0,0 0-1 0 0,0 0 1 0 0,1-1-1 0 0,-1 1 1 0 0,1-1-1 0 0,0 0 1 0 0,0-1-1 0 0,1 1 1 0 0,-1-1-1 0 0,1 0 1 0 0,0 0-1 0 0,-1-1 1 0 0,3 1-18 0 0,1 1 102 0 0,1-1-1 0 0,0 0 1 0 0,0 0 0 0 0,0-1 0 0 0,1 0-1 0 0,-1-1 1 0 0,0 0 0 0 0,1-1 0 0 0,-1 0 0 0 0,1-1-1 0 0,-1 0 1 0 0,0 0 0 0 0,1-1 0 0 0,-1 0-1 0 0,0-1 1 0 0,0-1 0 0 0,0 1 0 0 0,-1-1 0 0 0,1-1-1 0 0,-1 0 1 0 0,0 0 0 0 0,0-1 0 0 0,-1 0-1 0 0,0 0 1 0 0,0-1 0 0 0,0 0 0 0 0,-1-1 0 0 0,0 0-1 0 0,0 0 1 0 0,-1 0 0 0 0,0-1 0 0 0,-1 1-1 0 0,0-2 1 0 0,0 1 0 0 0,-1 0 0 0 0,0-1 0 0 0,0 0-1 0 0,-1 0 1 0 0,-1 0 0 0 0,0 0 0 0 0,0-2-102 0 0,-1 4-4 0 0,0 0 1 0 0,-1 0-1 0 0,-1 0 1 0 0,1 0-1 0 0,-1 0 1 0 0,0 0-1 0 0,-1 0 0 0 0,0 0 1 0 0,0 0-1 0 0,-1 0 1 0 0,0 1-1 0 0,0-1 1 0 0,-1 1-1 0 0,0 0 1 0 0,0 0-1 0 0,-1 0 1 0 0,0 1-1 0 0,0-1 1 0 0,0 1-1 0 0,-1 0 1 0 0,0 1-1 0 0,0 0 1 0 0,-1-1-1 0 0,1 2 1 0 0,-1-1-1 0 0,0 1 0 0 0,0 0 1 0 0,-2 0 3 0 0,7 3-117 0 0,-1 0 0 0 0,0 0 0 0 0,0 0 0 0 0,1 0 0 0 0,-1 0 0 0 0,0 0 0 0 0,0 1 0 0 0,0 0 0 0 0,0-1 0 0 0,0 1 0 0 0,0 0 0 0 0,0 1 0 0 0,1-1 0 0 0,-1 0 0 0 0,0 1 0 0 0,0 0 0 0 0,0-1 0 0 0,0 1 0 0 0,1 0 0 0 0,-4 2 117 0 0,-28 23-9496 0 0,26-17-2489 0 0</inkml:trace>
  <inkml:trace contextRef="#ctx0" brushRef="#br0" timeOffset="646.036">1584 1052 2561 0 0,'0'0'2403'0'0,"0"0"-546"0"0,0 0 403 0 0,0 0 567 0 0,0 0 211 0 0,0 0-316 0 0,0 0-678 0 0,0 0-610 0 0,0 0-345 0 0,0 0-204 0 0,0 0-132 0 0,0 0-82 0 0,0 0-70 0 0,-1-7-39 0 0,0-6-340 0 0,0 0 1 0 0,1 0 0 0 0,0 0-1 0 0,1 0 1 0 0,0 0-1 0 0,2 0 1 0 0,-1 0-1 0 0,1 1 1 0 0,1-1 0 0 0,1 0-223 0 0,11-17 126 0 0,2 1 0 0 0,1 1 0 0 0,1 1 0 0 0,2 1 1 0 0,1 1-1 0 0,0 0 0 0 0,2 2 0 0 0,9-6-126 0 0,-29 25-13 0 0,1-1 1 0 0,0 1-1 0 0,0 0 0 0 0,0 1 1 0 0,0-1-1 0 0,1 1 0 0 0,-1 1 0 0 0,1-1 1 0 0,0 1-1 0 0,0 0 0 0 0,0 1 1 0 0,0-1-1 0 0,4 1 13 0 0,-8 48-2221 0 0,-11-27 115 0 0,1-8-2892 0 0,0-3-7156 0 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3:06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0 320 0 0 0,'0'0'396'0'0,"0"0"822"0"0,0 0 501 0 0,0 0 208 0 0,0 0 3 0 0,0 0-94 0 0,0 0-197 0 0,0 0-169 0 0,7-3-158 0 0,20-11-124 0 0,-11-22 3164 0 0,17-100-507 0 0,27 6-1964 0 0,-45 208-850 0 0,16 237-325 0 0,-26-262-631 0 0,-3 1 1 0 0,-1 0 0 0 0,-3 0 0 0 0,-3-1 0 0 0,-1 1 0 0 0,-3-1-1 0 0,-4 3-75 0 0,-26 47 318 0 0,39-102-300 0 0,-1-1 0 0 0,0 1 0 0 0,1-1 0 0 0,-1 1 0 0 0,0-1 1 0 0,0 0-1 0 0,1 1 0 0 0,-1-1 0 0 0,0 0 0 0 0,0 1 0 0 0,0-1 0 0 0,0 0 0 0 0,1 0 1 0 0,-1 0-1 0 0,0 0 0 0 0,0 1 0 0 0,0-1 0 0 0,0-1 0 0 0,0 1 0 0 0,1 0 0 0 0,-1 0 1 0 0,0 0-1 0 0,0 0 0 0 0,0-1 0 0 0,0 1 0 0 0,1 0 0 0 0,-1-1 0 0 0,0 1 0 0 0,0 0 1 0 0,0-1-1 0 0,1 1 0 0 0,-1-1 0 0 0,0 1 0 0 0,1-1 0 0 0,-1 0 0 0 0,1 1 0 0 0,-1-1 1 0 0,0 0-1 0 0,1 1 0 0 0,-1-1 0 0 0,1 0 0 0 0,0 0 0 0 0,-1 1 0 0 0,1-1 0 0 0,0 0 1 0 0,-1 0-1 0 0,1 0 0 0 0,0 0 0 0 0,0 1 0 0 0,0-1 0 0 0,0 0 0 0 0,0 0 0 0 0,0 0 1 0 0,0 0-1 0 0,0 0 0 0 0,0 0 0 0 0,0 1 0 0 0,0-1 0 0 0,0 0 0 0 0,1 0 0 0 0,-1 0-18 0 0,1-30 1 0 0,2 0 0 0 0,1 1 0 0 0,1 0 0 0 0,1 0 0 0 0,2 0 0 0 0,1 1 0 0 0,1 0 0 0 0,1 0 0 0 0,2 1 0 0 0,1 1 0 0 0,17-25-1 0 0,-20 31 5 0 0,17-28-20 0 0,2 1 0 0 0,2 1 0 0 0,2 2 0 0 0,3 1 0 0 0,1 2 0 0 0,30-25 15 0 0,-53 53-6 0 0,2 1 1 0 0,0 0 0 0 0,0 1-1 0 0,1 1 1 0 0,1 1 0 0 0,0 0-1 0 0,2 1 6 0 0,-20 8-3 0 0,0 0 0 0 0,1 1-1 0 0,-1-1 1 0 0,0 0 0 0 0,1 1-1 0 0,-1-1 1 0 0,0 1 0 0 0,1-1-1 0 0,-1 1 1 0 0,1 0 0 0 0,-1 0-1 0 0,1-1 1 0 0,-1 1 0 0 0,1 0-1 0 0,-1 0 1 0 0,1 0 0 0 0,-1 1 0 0 0,1-1-1 0 0,-1 0 1 0 0,1 1 0 0 0,-1-1-1 0 0,0 0 1 0 0,1 1 0 0 0,-1 0-1 0 0,0-1 1 0 0,1 1 0 0 0,-1 0-1 0 0,0 0 1 0 0,0 0 0 0 0,1-1-1 0 0,-1 1 1 0 0,0 1 0 0 0,0-1-1 0 0,0 0 1 0 0,0 0 0 0 0,0 0-1 0 0,-1 0 1 0 0,1 1 0 0 0,0-1-1 0 0,0 1 4 0 0,6 60 56 0 0,-7-58-47 0 0,2 12 6 0 0,-2-1 0 0 0,1 1 0 0 0,-2-1 0 0 0,0 1 0 0 0,-1-1 0 0 0,0 1 0 0 0,-1-1 0 0 0,-1 0 0 0 0,-1 0 0 0 0,0-1 0 0 0,0 1 0 0 0,-2-1 0 0 0,0 0 0 0 0,0 0 0 0 0,-1-1 0 0 0,-1 0 0 0 0,0-1-1 0 0,-1 0 1 0 0,-7 6-15 0 0,3-9-59 0 0,0 0 0 0 0,-1-1 0 0 0,-1-1 0 0 0,1 0 0 0 0,-1-1 0 0 0,0-1 0 0 0,-1-1 0 0 0,1 0 0 0 0,-1-1 0 0 0,0-1 0 0 0,1 0 0 0 0,-1-1 0 0 0,0-1 0 0 0,-16-2 59 0 0,32 2-129 0 0,-1 0 1 0 0,0 0-1 0 0,0 0 0 0 0,0 0 1 0 0,1 0-1 0 0,-1 0 1 0 0,0-1-1 0 0,0 1 1 0 0,1 0-1 0 0,-1-1 1 0 0,0 0-1 0 0,1 1 1 0 0,-1-1-1 0 0,0 0 1 0 0,1 0-1 0 0,-1 0 1 0 0,1 0-1 0 0,0 0 0 0 0,-1 0 1 0 0,1-1-1 0 0,0 1 1 0 0,0 0-1 0 0,-1-1 1 0 0,1 1-1 0 0,0-1 1 0 0,0 1-1 0 0,1-1 1 0 0,-1 1-1 0 0,0-1 1 0 0,0 0-1 0 0,1 1 1 0 0,-1-1-1 0 0,1 0 0 0 0,0 0 1 0 0,-1 1-1 0 0,1-1 1 0 0,0 0-1 0 0,0 0 1 0 0,0 0-1 0 0,0 1 1 0 0,0-1-1 0 0,1 0 1 0 0,-1 0-1 0 0,0 1 1 0 0,1-1-1 0 0,0 0 1 0 0,-1 0-1 0 0,1 1 0 0 0,0-1 1 0 0,0 0 128 0 0,13-16-4058 0 0,-3 6-1817 0 0,3 0-5446 0 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3:07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0 5721 0 0,'0'0'3328'0'0,"0"0"-1320"0"0,0 0-436 0 0,0 0 59 0 0,0 0 66 0 0,0 0-106 0 0,0 0-182 0 0,0 0-182 0 0,0 0-162 0 0,0 0-136 0 0,0 0-157 0 0,0 0-172 0 0,0 0-137 0 0,-35 17-92 0 0,-107 52-42 0 0,82-24 237 0 0,54-36-523 0 0,-1 0 1 0 0,2 0-1 0 0,-1 1 0 0 0,2 0 1 0 0,-1 0-1 0 0,1 0 1 0 0,1 0-1 0 0,-1 1 0 0 0,2 0 1 0 0,0-1-1 0 0,0 1 1 0 0,1 0-1 0 0,0 0 1 0 0,1 0-1 0 0,0 0 0 0 0,0 0 1 0 0,2 0-1 0 0,1 9-43 0 0,0-13 24 0 0,0 0-1 0 0,1 0 1 0 0,0 0-1 0 0,0 0 0 0 0,0-1 1 0 0,1 1-1 0 0,0-1 1 0 0,0 0-1 0 0,1-1 1 0 0,0 1-1 0 0,0-1 1 0 0,0 0-1 0 0,0-1 0 0 0,1 0 1 0 0,0 0-1 0 0,0 0 1 0 0,0 0-1 0 0,0-1 1 0 0,1-1-1 0 0,-1 1 1 0 0,1-1-1 0 0,0 0 1 0 0,-1-1-1 0 0,1 0 0 0 0,0 0 1 0 0,0-1-1 0 0,0 0 1 0 0,0 0-1 0 0,0 0 1 0 0,-1-1-1 0 0,4-1-23 0 0,0-2 59 0 0,-1-1 0 0 0,0 1 0 0 0,0-2 0 0 0,-1 1-1 0 0,1-1 1 0 0,-1-1 0 0 0,-1 1 0 0 0,1-2 0 0 0,-1 1 0 0 0,-1-1 0 0 0,1 0 0 0 0,-1-1 0 0 0,0 0-1 0 0,-1 0 1 0 0,0 0 0 0 0,-1-1 0 0 0,0 0 0 0 0,0 0 0 0 0,-1 0 0 0 0,0-1 0 0 0,-1 1 0 0 0,0-1-1 0 0,-1 0 1 0 0,0 0 0 0 0,-1 0 0 0 0,0 0-59 0 0,0 3-5 0 0,0 1-1 0 0,0-1 1 0 0,0 1 0 0 0,-1-1-1 0 0,-1 1 1 0 0,1-1-1 0 0,-1 1 1 0 0,0-1 0 0 0,-1 1-1 0 0,0-1 1 0 0,0 1 0 0 0,0 0-1 0 0,-1 0 1 0 0,0 0-1 0 0,-1 0 1 0 0,1 1 0 0 0,-1-1-1 0 0,-1 1 1 0 0,1 0-1 0 0,-1 0 1 0 0,0 1 0 0 0,0-1-1 0 0,-1 1 1 0 0,1 0 0 0 0,-1 1-1 0 0,0-1 1 0 0,-1 1-1 0 0,1 0 1 0 0,-1 1 0 0 0,-4-3 5 0 0,5 5-137 0 0,1-1 1 0 0,-1 1 0 0 0,0 0 0 0 0,0 1 0 0 0,0-1-1 0 0,1 1 1 0 0,-1 0 0 0 0,0 0 0 0 0,0 1 0 0 0,0 0-1 0 0,1 0 1 0 0,-1 0 0 0 0,0 1 0 0 0,1 0 0 0 0,-1 0-1 0 0,1 0 1 0 0,0 1 0 0 0,0-1 0 0 0,0 1 0 0 0,0 1-1 0 0,0-1 1 0 0,0 1 0 0 0,1 0 0 0 0,-2 2 136 0 0,-17 17-4448 0 0,5 2-3407 0 0,10-13-4202 0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3:07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15211 0 0,'0'0'760'0'0,"0"0"-114"0"0,0 0 203 0 0,0 0 322 0 0,0 0 147 0 0,0 0-84 0 0,0 0-221 0 0,0 0-235 0 0,0 0-169 0 0,0 0-132 0 0,0 0-78 0 0,0 0-73 0 0,0 0-77 0 0,4 25-46 0 0,12 78-58 0 0,-11 0-1049 0 0,-8-99-475 0 0,0-4-3421 0 0,0 0-2033 0 0,0 0-4639 0 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3:07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7034 0 0,'0'0'1744'0'0,"0"0"-720"0"0,0 0-288 0 0,0 0-160 0 0,0 0-184 0 0,0 0-240 0 0,0 0-312 0 0,0 0-320 0 0,0 0-144 0 0,0 0-568 0 0,0 0-1921 0 0,0 0-2976 0 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3:08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0 250 8746 0 0,'0'0'2194'0'0,"0"0"-837"0"0,0 0-226 0 0,0 0 79 0 0,0 0 101 0 0,0 0 48 0 0,0 0-32 0 0,0 0-56 0 0,0 0-72 0 0,0 0-129 0 0,0 0-212 0 0,0 0-243 0 0,0 0-182 0 0,10-8-117 0 0,30-26-58 0 0,2-47 308 0 0,26-42-374 0 0,-68 122-205 0 0,1 1 0 0 0,-1 0 0 0 0,0-1 0 0 0,1 1 0 0 0,-1 0 0 0 0,1 0 0 0 0,-1-1 0 0 0,1 1 0 0 0,-1 0 0 0 0,0 0 0 0 0,1 0 0 0 0,-1 0 0 0 0,1 0 0 0 0,-1-1 0 0 0,1 1 0 0 0,-1 0 0 0 0,1 0 0 0 0,-1 0 0 0 0,1 0 0 0 0,-1 0 0 0 0,1 1 0 0 0,-1-1 0 0 0,0 0 0 0 0,1 0 0 0 0,-1 0 0 0 0,1 0 0 0 0,-1 0 0 0 0,1 1 0 0 0,-1-1 0 0 0,0 0 0 0 0,1 0 0 0 0,-1 1 0 0 0,1-1 0 0 0,-1 0 0 0 0,0 1 0 0 0,1-1 0 0 0,-1 0 0 0 0,0 1 0 0 0,1-1 0 0 0,-1 0 0 0 0,0 1 0 0 0,0-1 0 0 0,0 1 0 0 0,1-1 0 0 0,-1 1 0 0 0,0-1 0 0 0,0 0 0 0 0,0 1-1 0 0,0-1 1 0 0,0 1 0 0 0,0-1 0 0 0,0 1 0 0 0,0-1 0 0 0,0 1 0 0 0,0-1 0 0 0,0 1 0 0 0,0-1 0 0 0,0 1 0 0 0,0-1 0 0 0,0 0 0 0 0,0 1 0 0 0,0-1 0 0 0,-1 1 0 0 0,1-1 0 0 0,0 1 0 0 0,0-1 0 0 0,0 0 0 0 0,-1 1 0 0 0,1-1 0 0 0,-1 1 13 0 0,4 45-28 0 0,-3-45 15 0 0,-1 11 12 0 0,1 0-1 0 0,0-1 0 0 0,1 1 1 0 0,1 0-1 0 0,-1 0 0 0 0,2-1 1 0 0,0 1-1 0 0,0-1 0 0 0,1 0 1 0 0,1 0-1 0 0,0 0 0 0 0,0 0 1 0 0,1-1-1 0 0,0 0 0 0 0,1 0 1 0 0,0 0-1 0 0,0-1 1 0 0,1 0-1 0 0,0-1 0 0 0,1 0 1 0 0,3 3 1 0 0,-8-9 47 0 0,-1-1 1 0 0,1 1 0 0 0,-1 0 0 0 0,1-1 0 0 0,0 0 0 0 0,0 0 0 0 0,-1 0 0 0 0,1 0 0 0 0,0-1 0 0 0,0 1 0 0 0,0-1 0 0 0,0 0 0 0 0,0 0 0 0 0,0 0 0 0 0,-1-1-1 0 0,1 1 1 0 0,0-1 0 0 0,0 0 0 0 0,0 0 0 0 0,-1-1 0 0 0,1 1 0 0 0,0-1 0 0 0,-1 0 0 0 0,0 1 0 0 0,1-2 0 0 0,-1 1 0 0 0,0 0 0 0 0,0-1 0 0 0,0 1-1 0 0,0-1 1 0 0,0 0 0 0 0,-1 0 0 0 0,2-1-48 0 0,6-14 220 0 0,-1 1 0 0 0,0-1-1 0 0,-1-1 1 0 0,-1 0 0 0 0,-1 0-1 0 0,-1 0 1 0 0,3-20-220 0 0,-4-7-62 0 0,-3 26-2387 0 0,-3 20-7285 0 0,0 0-2598 0 0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3:08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15755 0 0,'0'0'2476'0'0,"0"0"-985"0"0,0 0-366 0 0,0 0 11 0 0,0 0 2 0 0,0 0-119 0 0,0 0-228 0 0,0 0-235 0 0,0 0-151 0 0,0 0-102 0 0,0 0-71 0 0,0 0-61 0 0,0 0-37 0 0,3 1 24 0 0,-2-1-138 0 0,0 1 1 0 0,1 0 0 0 0,-1-1 0 0 0,0 1-1 0 0,0 0 1 0 0,0 0 0 0 0,0 0-1 0 0,1 0 1 0 0,-1 0 0 0 0,-1 0 0 0 0,1 0-1 0 0,0 0 1 0 0,0 0 0 0 0,0 1-1 0 0,-1-1 1 0 0,1 0 0 0 0,0 0-1 0 0,-1 1 1 0 0,1-1 0 0 0,-1 0 0 0 0,0 1-1 0 0,1-1 1 0 0,-1 1 0 0 0,0-1-1 0 0,0 1 1 0 0,0-1 0 0 0,0 0 0 0 0,0 1-1 0 0,0-1 1 0 0,0 1 0 0 0,-1-1-1 0 0,1 0 1 0 0,0 1 0 0 0,-1 0-21 0 0,1 6 48 0 0,2 545 684 0 0,2-510-885 0 0,-9-74-6541 0 0,0 17 3086 0 0,0 1-2946 0 0,0-2-4811 0 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3:08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8954 0 0,'0'0'2280'0'0,"0"0"-491"0"0,0 0-289 0 0,0 0-48 0 0,0 0-42 0 0,0 0-151 0 0,0 0-223 0 0,0 0-208 0 0,0 0-150 0 0,0 0-117 0 0,0 0-102 0 0,0 0-100 0 0,0 0-123 0 0,32-1-84 0 0,97-1-69 0 0,-34 1-342 0 0,-66 1-7189 0 0,-25 0-3656 0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3:09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31 0 0 0,'0'0'1162'0'0,"0"0"498"0"0,0 0 150 0 0,0 0-98 0 0,0 0-85 0 0,0 0-117 0 0,0 0-103 0 0,0 0-70 0 0,0 0-54 0 0,0 0-44 0 0,0 0-47 0 0,0 0-51 0 0,11-5-73 0 0,33-16-87 0 0,-33 16-74 0 0,-11 5-96 0 0,0 0-119 0 0,-23 4 1210 0 0,-12 11-1019 0 0,34-34 113 0 0,0 19-1029 0 0,-22 7-215 0 0,-7 8-320 0 0,43-18-2262 0 0,-4-2 1697 0 0,5-1-4997 0 0,-6 2-5135 0 0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3:10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1 797 0 0 0,'0'0'1648'0'0,"0"0"-38"0"0,0 0 142 0 0,0 0 285 0 0,0 0 151 0 0,0 0-134 0 0,0 0-391 0 0,0 0-427 0 0,0 0-319 0 0,0 0-165 0 0,0 0-35 0 0,0 0 17 0 0,0 0 37 0 0,2 2 23 0 0,-1-1-578 0 0,1 1 0 0 0,-1-1-1 0 0,1 0 1 0 0,0 0 0 0 0,-1 0 0 0 0,1 0-1 0 0,0-1 1 0 0,0 1 0 0 0,0 0-1 0 0,-1-1 1 0 0,1 1 0 0 0,0-1-1 0 0,0 0 1 0 0,0 0 0 0 0,0 0 0 0 0,0 0-1 0 0,0 0 1 0 0,0 0 0 0 0,0 0-1 0 0,0 0 1 0 0,0-1 0 0 0,0 1 0 0 0,-1-1-1 0 0,1 0 1 0 0,0 1 0 0 0,0-1-1 0 0,0 0 1 0 0,-1 0 0 0 0,1 0-1 0 0,0 0 1 0 0,-1-1-216 0 0,90-105 1604 0 0,-28 22-1139 0 0,4 2 0 0 0,60-55-465 0 0,-99 109 19 0 0,215-225 193 0 0,-135 150-144 0 0,-109 105-69 0 0,1-1 1 0 0,0 1-1 0 0,0-1 1 0 0,0 1-1 0 0,-1-1 1 0 0,1 1-1 0 0,0-1 1 0 0,0 1-1 0 0,0-1 1 0 0,0 1-1 0 0,0-1 1 0 0,0 1-1 0 0,0 0 0 0 0,0-1 1 0 0,0 1-1 0 0,0-1 1 0 0,0 1-1 0 0,0-1 1 0 0,1 1-1 0 0,-1-1 1 0 0,0 1-1 0 0,0-1 1 0 0,0 1-1 0 0,1-1 1 0 0,-1 1-1 0 0,0-1 1 0 0,1 0-1 0 0,-1 1 1 0 0,0-1-1 0 0,1 1 1 0 0,-1-1-1 0 0,1 0 1 0 0,-1 1-1 0 0,0-1 1 0 0,1 0-1 0 0,-1 0 1 0 0,1 1-1 0 0,-1-1 1 0 0,1 0-1 0 0,-1 0 1 0 0,1 0-1 0 0,-1 1 0 0 0,1-1 1 0 0,-1 0-1 0 0,1 0 1 0 0,0 0-1 0 0,-1 0 1 0 0,1 0-1 0 0,-1 0 1 0 0,1 0-1 0 0,-1 0 1 0 0,1 0-1 0 0,-1 0 1 0 0,1-1-1 0 0,0 1 1 0 0,-3 9 22 0 0,-3 36 80 0 0,1-26-79 0 0,2 0 1 0 0,0 0-1 0 0,1 0 1 0 0,0 0-1 0 0,2 0 1 0 0,0-1-1 0 0,2 1 1 0 0,0 0-1 0 0,3 9-23 0 0,83 139 75 0 0,-14-38-6 0 0,-71-122-39 0 0,-1-1-1 0 0,0 1 0 0 0,0 0 0 0 0,-1 0 0 0 0,0 0 0 0 0,0 0 1 0 0,-1 1-1 0 0,0-1 0 0 0,0 0 0 0 0,-1 1 0 0 0,0-1 0 0 0,0 1 0 0 0,0-1 1 0 0,-2 5-30 0 0,-13 10 208 0 0,-19-30-5894 0 0,18 2-2897 0 0,8 6-3119 0 0</inkml:trace>
  <inkml:trace contextRef="#ctx0" brushRef="#br0" timeOffset="7128.215">203 508 0 0 0,'0'0'547'0'0,"0"0"290"0"0,0 0 173 0 0,0 0 83 0 0,0 0 102 0 0,0 0 46 0 0,0 0 75 0 0,0 0 28 0 0,-6-2-40 0 0,3 0-171 0 0,-17-6-1710 0 0,15 6 4083 0 0,5 1 4614 0 0,198-23-5094 0 0,37 2-2007 0 0,-209 21-963 0 0,-13 0-34 0 0,1 1 0 0 0,-1 0-1 0 0,0 1 1 0 0,1 0 0 0 0,-1 1 0 0 0,0 0-1 0 0,0 1 1 0 0,0 1 0 0 0,10 4-22 0 0,-17-5 51 0 0,1-1 1 0 0,0 1 0 0 0,0-1-1 0 0,0-1 1 0 0,1 1 0 0 0,-1-1-1 0 0,0 0 1 0 0,0-1 0 0 0,1 0-1 0 0,-1 0 1 0 0,0-1 0 0 0,1 0-1 0 0,-1 0 1 0 0,0 0 0 0 0,0-1-1 0 0,5-2-51 0 0,42-16 509 0 0,-54 20-1392 0 0,-10 7-2064 0 0,4 0-2121 0 0,3-2-6661 0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5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46 276 8546 0 0,'0'0'1866'0'0,"0"0"-361"0"0,0 0-371 0 0,0 0-15 0 0,0 0 138 0 0,0 0 54 0 0,0 0-68 0 0,0 0-200 0 0,0 0-225 0 0,0 0-234 0 0,0 0-171 0 0,-3-7-126 0 0,-11-20-78 0 0,11 20-1 0 0,3 7 23 0 0,0 0 40 0 0,0 0 17 0 0,0 0 23 0 0,0 0-33 0 0,0 0-23 0 0,0 0-31 0 0,15 268 1094 0 0,-15-267-1315 0 0,0 0 1 0 0,-1 1 0 0 0,1-1 0 0 0,0 0 0 0 0,0 0 0 0 0,0 0 0 0 0,0 0-1 0 0,0 0 1 0 0,0 0 0 0 0,0 0 0 0 0,1 0 0 0 0,-1 0 0 0 0,0 1 0 0 0,0-1-1 0 0,1 0 1 0 0,-1 0 0 0 0,1 0 0 0 0,-1 0 0 0 0,1 0 0 0 0,-1 0 0 0 0,1-1-1 0 0,0 1 1 0 0,-1 0 0 0 0,1 0 0 0 0,0 0 0 0 0,0-1 0 0 0,0 1 0 0 0,0 0-1 0 0,-1-1 1 0 0,1 1 0 0 0,0 0 0 0 0,0-1 0 0 0,0 1 0 0 0,0-1 0 0 0,0 0-1 0 0,0 1 1 0 0,1-1 0 0 0,-1 0 0 0 0,0 0 0 0 0,0 0 0 0 0,0 1 0 0 0,0-1-1 0 0,0 0 1 0 0,0 0 0 0 0,0-1 0 0 0,0 1 0 0 0,0 0 0 0 0,1 0 0 0 0,-1 0-1 0 0,0-1 1 0 0,0 1 0 0 0,0-1 0 0 0,0 1 0 0 0,0-1 0 0 0,0 1-4 0 0,26-41 125 0 0,-1-1 1 0 0,-2 0-1 0 0,-3-2 1 0 0,-1-1-1 0 0,-2-1 1 0 0,-2 0-1 0 0,-2-1 1 0 0,6-37-126 0 0,0 14 164 0 0,-19 69-156 0 0,-1 1-5 0 0,0 0 18 0 0,0 0-36 0 0,10 23-22 0 0,36 179 586 0 0,43 177-103 0 0,-54-121-292 0 0,-33-225-123 0 0,0-21-18 0 0,0 0-1 0 0,-1 0 1 0 0,0 0-1 0 0,-1 0 1 0 0,-1 0-1 0 0,0 0 1 0 0,0 0-1 0 0,-2 0 1 0 0,1 0-1 0 0,-1-1 0 0 0,-1 1 1 0 0,0-1-1 0 0,0 0 1 0 0,-4 4-13 0 0,7-12 7 0 0,0 0 0 0 0,0-1 0 0 0,0 1 0 0 0,0-1 0 0 0,0 0 0 0 0,-1 1 1 0 0,1-1-1 0 0,-1 0 0 0 0,0 0 0 0 0,1 0 0 0 0,-1 0 0 0 0,0 0 0 0 0,0 0 0 0 0,-1-1 0 0 0,1 1 0 0 0,0-1 1 0 0,0 1-1 0 0,-1-1 0 0 0,1 0 0 0 0,-1 0 0 0 0,1 0 0 0 0,-1 0 0 0 0,0 0 0 0 0,1-1 0 0 0,-1 1 1 0 0,0-1-1 0 0,1 0 0 0 0,-1 0 0 0 0,0 0 0 0 0,1 0 0 0 0,-1 0 0 0 0,0 0 0 0 0,0-1 0 0 0,1 1 0 0 0,-1-1 1 0 0,1 0-1 0 0,-1 0 0 0 0,0 0 0 0 0,1 0 0 0 0,-2-1-7 0 0,-1-9 4 0 0,-1 0-1 0 0,2-1 1 0 0,-1 1 0 0 0,2-1 0 0 0,-1 0-1 0 0,2-1 1 0 0,0 1 0 0 0,0 0-1 0 0,1-1 1 0 0,0 1 0 0 0,1-1 0 0 0,1 1-1 0 0,0-1 1 0 0,1 1 0 0 0,0 0-1 0 0,1 0 1 0 0,0-1 0 0 0,1 2 0 0 0,1-3-4 0 0,3-15 2 0 0,2 1 0 0 0,1 0 0 0 0,1 1 0 0 0,1 0 0 0 0,2 1 1 0 0,0 0-1 0 0,2 1 0 0 0,11-12-2 0 0,-23 31-4 0 0,1 0 0 0 0,-1 0 0 0 0,1 1 0 0 0,0-1 0 0 0,0 2 0 0 0,1-1 0 0 0,-1 1 0 0 0,1 0 0 0 0,0 0 0 0 0,0 0 0 0 0,0 1 0 0 0,1 0 0 0 0,-1 1 0 0 0,1 0 0 0 0,5-1 4 0 0,-13 3-36 0 0,1 12-321 0 0,0 17 180 0 0,-10-16-4097 0 0,7-11-1504 0 0,2 1-6249 0 0</inkml:trace>
  <inkml:trace contextRef="#ctx0" brushRef="#br0" timeOffset="811.42">0 22 0 0 0,'0'0'811'0'0,"0"0"292"0"0,0 0 170 0 0,0 0 33 0 0,0 0-27 0 0,0 0-68 0 0,0 0-58 0 0,0 0-23 0 0,0 0-51 0 0,0 0-95 0 0,0-5-102 0 0,0-4-1689 0 0,1 1 3789 0 0,0 26 2083 0 0,6 133-3090 0 0,-7 10-2254 0 0,0-175-1990 0 0,0 4-4412 0 0,0 5-4380 0 0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3:19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81 0 0 0,'0'0'2102'0'0,"0"0"-44"0"0,0 0-162 0 0,0 0-165 0 0,0 0-164 0 0,0 0-125 0 0,0 0-170 0 0,0 0-177 0 0,0 0-155 0 0,0 0-153 0 0,-8-12 1604 0 0,-75 20 2033 0 0,48 12-3984 0 0,-24 26 167 0 0,54-38-574 0 0,0 0 0 0 0,1 1 0 0 0,0 0 0 0 0,1 0 0 0 0,0 0 0 0 0,0 0 0 0 0,1 0 0 0 0,0 1 0 0 0,0-1 0 0 0,1 1 0 0 0,1-1 0 0 0,-1 1 0 0 0,2 9-33 0 0,-1-14 17 0 0,1-1 0 0 0,0 1 0 0 0,-1-1 0 0 0,1 1 0 0 0,1-1 0 0 0,-1 1-1 0 0,1-1 1 0 0,-1 0 0 0 0,1 0 0 0 0,1 0 0 0 0,-1 0 0 0 0,0 0 0 0 0,1 0 0 0 0,0-1-1 0 0,0 1 1 0 0,0-1 0 0 0,0 0 0 0 0,1 1 0 0 0,-1-2 0 0 0,1 1 0 0 0,0 0 0 0 0,-1-1 0 0 0,1 0-1 0 0,0 1 1 0 0,1-2 0 0 0,-1 1 0 0 0,0 0 0 0 0,1-1 0 0 0,-1 0 0 0 0,1 0-17 0 0,4 2 91 0 0,0-1-1 0 0,0-1 1 0 0,1 0 0 0 0,-1 0 0 0 0,1 0 0 0 0,-1-1 0 0 0,0-1 0 0 0,1 0 0 0 0,-1 0 0 0 0,0-1-1 0 0,1 0 1 0 0,-1 0 0 0 0,0-1 0 0 0,-1 0 0 0 0,1-1 0 0 0,0 0 0 0 0,-1 0 0 0 0,0-1 0 0 0,0 0-1 0 0,0-1 1 0 0,-1 1 0 0 0,0-1 0 0 0,0-1 0 0 0,0 1 0 0 0,-1-1 0 0 0,0-1 0 0 0,5-6-91 0 0,-3 3 88 0 0,-1-1 1 0 0,0 0 0 0 0,-1 0 0 0 0,0 0 0 0 0,-1-1-1 0 0,-1 1 1 0 0,0-1 0 0 0,0-1 0 0 0,-1 1 0 0 0,-1 0-1 0 0,0-1 1 0 0,0-9-89 0 0,-4 19-32 0 0,0-1 0 0 0,0 0 0 0 0,0 1 0 0 0,0-1 0 0 0,-1 1 0 0 0,0 0-1 0 0,0 0 1 0 0,0 0 0 0 0,0 0 0 0 0,0 0 0 0 0,-1 1 0 0 0,0-1 0 0 0,0 1 0 0 0,0 0 0 0 0,0 0 0 0 0,0 0 0 0 0,-1 1-1 0 0,1 0 1 0 0,-1 0 0 0 0,1 0 0 0 0,-1 0 0 0 0,0 0 0 0 0,0 1 0 0 0,0 0 0 0 0,0 0 0 0 0,0 1 0 0 0,0-1 0 0 0,0 1-1 0 0,0 0 1 0 0,0 1 0 0 0,-4 0 32 0 0,2-2-570 0 0,0 1 0 0 0,0 1 1 0 0,0-1-1 0 0,0 1 0 0 0,0 1 0 0 0,0-1 0 0 0,1 1 0 0 0,-1 0 0 0 0,0 1 0 0 0,1-1 0 0 0,0 1 0 0 0,-3 2 570 0 0,-3 1-5177 0 0,6-3-5922 0 0</inkml:trace>
  <inkml:trace contextRef="#ctx0" brushRef="#br0" timeOffset="618.125">407 412 9210 0 0,'0'0'1482'0'0,"0"0"-414"0"0,0 0-93 0 0,0 0 100 0 0,0 0 113 0 0,0 0 35 0 0,0 0 5 0 0,0 0-25 0 0,0 0-87 0 0,0 0-121 0 0,0 0-140 0 0,0 0-119 0 0,21-14-106 0 0,68-45-82 0 0,-23-3 755 0 0,-53 43-1035 0 0,60-116 1040 0 0,-62 97-1033 0 0,-11 38-289 0 0,0 0-32 0 0,0 0-28 0 0,0 0-26 0 0,0 0-9 0 0,12 19-130 0 0,76 150 238 0 0,-85-164 22 0 0,-1-1 1 0 0,1 1 0 0 0,0-1-1 0 0,0 1 1 0 0,1-1-1 0 0,-1 0 1 0 0,1 0-1 0 0,0-1 1 0 0,0 1 0 0 0,0-1-1 0 0,1 0 1 0 0,-1 0-1 0 0,1 0 1 0 0,-1 0-1 0 0,1-1 1 0 0,0 0 0 0 0,0 0-1 0 0,0 0 1 0 0,0-1-1 0 0,1 0 1 0 0,-1 0-1 0 0,0 0 1 0 0,4 0-22 0 0,-1-3 122 0 0,1 0-1 0 0,0-1 1 0 0,-1 0 0 0 0,1 0 0 0 0,-1-1-1 0 0,0 0 1 0 0,0-1 0 0 0,0 1 0 0 0,-1-2-1 0 0,1 1 1 0 0,-1-1 0 0 0,-1 0-1 0 0,1 0 1 0 0,-1-1 0 0 0,0 0 0 0 0,0 0-1 0 0,-1 0 1 0 0,0-1 0 0 0,-1 0 0 0 0,1 0-1 0 0,-1 0 1 0 0,-1 0 0 0 0,0-1 0 0 0,0 1-1 0 0,0-4-121 0 0,9-12 126 0 0,-6 13-135 0 0,-2 0 1 0 0,1 0-1 0 0,-1 0 1 0 0,-1 0 0 0 0,0-1-1 0 0,0 1 1 0 0,-1-1-1 0 0,-1 0 1 0 0,0 0 0 0 0,0-6 8 0 0,-1 16-254 0 0,-3-17-410 0 0,-4 10-6139 0 0,1 8-5534 0 0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3:26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0 323 6897 0 0,'0'0'3000'0'0,"0"0"-232"0"0,0 0-234 0 0,0 0-279 0 0,0 0-254 0 0,0 0-302 0 0,0 0-307 0 0,0 0-290 0 0,0 0-222 0 0,36-6-144 0 0,112-18-116 0 0,-51-6 436 0 0,-75 17-812 0 0,-1 2-49 0 0,4-1-45 0 0,0-1 1 0 0,-1-1 0 0 0,-1 0 0 0 0,0-2 0 0 0,-1-1-1 0 0,13-14-150 0 0,-33 30 8 0 0,0-1 0 0 0,0 0 0 0 0,0-1 0 0 0,-1 1 0 0 0,1 0 0 0 0,0 0 0 0 0,-1-1 0 0 0,0 1 0 0 0,0-1 0 0 0,0 1 0 0 0,0-1 0 0 0,0 1 0 0 0,0-1 0 0 0,0 0 0 0 0,-1 0 0 0 0,1 1 0 0 0,-1-1 0 0 0,0 0 0 0 0,0 0 0 0 0,0 1 0 0 0,0-1 0 0 0,-1 0 0 0 0,1 0 0 0 0,-1 1 0 0 0,1-1 0 0 0,-1 0 0 0 0,0 1 0 0 0,0-1 0 0 0,0 1 0 0 0,-1-1 0 0 0,1 1-1 0 0,0-1 1 0 0,-1 1 0 0 0,0 0 0 0 0,1 0 0 0 0,-1 0 0 0 0,0 0 0 0 0,0 0 0 0 0,0 0 0 0 0,-1 0 0 0 0,1 1 0 0 0,0-1 0 0 0,-1 1 0 0 0,1-1 0 0 0,-3 0-8 0 0,-9-2-26 0 0,1 1-1 0 0,-1 0 1 0 0,0 1-1 0 0,0 1 1 0 0,0 0 0 0 0,-1 1-1 0 0,1 0 1 0 0,0 1-1 0 0,0 1 1 0 0,0 0-1 0 0,0 1 1 0 0,1 1-1 0 0,-1 0 1 0 0,1 0 0 0 0,0 2-1 0 0,0-1 1 0 0,0 2 26 0 0,-4 0-16 0 0,0 2 1 0 0,1 0-1 0 0,1 0 0 0 0,-1 2 1 0 0,2 0-1 0 0,-1 0 1 0 0,2 2-1 0 0,-1 0 0 0 0,2 0 1 0 0,0 1-1 0 0,0 0 1 0 0,1 1-1 0 0,-3 8 16 0 0,11-17 1 0 0,0 0 0 0 0,1 0 0 0 0,0 0 0 0 0,0 1 0 0 0,1-1-1 0 0,0 0 1 0 0,0 1 0 0 0,0-1 0 0 0,0 1 0 0 0,1-1 0 0 0,1 1 0 0 0,-1-1 0 0 0,1 1 0 0 0,0-1 0 0 0,0 1 0 0 0,1-1 0 0 0,0 0-1 0 0,0 1 1 0 0,0-1 0 0 0,1 0 0 0 0,0 0 0 0 0,0-1 0 0 0,0 1 0 0 0,1-1 0 0 0,0 1 0 0 0,0-1 0 0 0,0 0 0 0 0,1-1 0 0 0,0 1-1 0 0,0-1 1 0 0,0 0 0 0 0,1 1-1 0 0,18 8 31 0 0,0-1 0 0 0,0-1 0 0 0,1-1 0 0 0,1-1 1 0 0,-1-1-1 0 0,1-2 0 0 0,1 0 0 0 0,-1-2 0 0 0,1-1 0 0 0,0-1 0 0 0,0-1 0 0 0,0-2 0 0 0,23-2-31 0 0,-21 3 6 0 0,8-9-283 0 0,-29-1-6152 0 0,-8 9-5780 0 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3:25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331 125 1880 0 0,'0'0'1293'0'0,"0"0"-250"0"0,0 0 75 0 0,0 0 289 0 0,0 0 266 0 0,0 0 32 0 0,0 0-183 0 0,0 0-275 0 0,0 0-248 0 0,0 0-180 0 0,0 0-140 0 0,0-5-86 0 0,-6-28 1817 0 0,-39-14 1404 0 0,-9 20-2443 0 0,43 23-1290 0 0,0 2 1 0 0,0-1-1 0 0,-1 2 1 0 0,1-1-1 0 0,-1 2 1 0 0,1-1-1 0 0,-1 2 1 0 0,1-1-1 0 0,-1 2 1 0 0,1-1-1 0 0,0 1 0 0 0,0 1 1 0 0,0 0-1 0 0,-3 2-81 0 0,-29 18 224 0 0,41-20-217 0 0,1 1 0 0 0,0-1 0 0 0,0 0 0 0 0,0 1 0 0 0,0-1 0 0 0,0 1 0 0 0,0-1-1 0 0,1 1 1 0 0,0-1 0 0 0,0 1 0 0 0,0-1 0 0 0,0 1 0 0 0,0-1 0 0 0,1 1 0 0 0,0-1 0 0 0,-1 1 0 0 0,1-1-1 0 0,1 0 1 0 0,-1 1 0 0 0,0-1 0 0 0,1 0 0 0 0,0 0 0 0 0,-1 0 0 0 0,1 0 0 0 0,0 0 0 0 0,1 0-1 0 0,-1-1 1 0 0,0 1 0 0 0,1-1 0 0 0,1 2-7 0 0,96 63 229 0 0,-69-50-129 0 0,-25-13-86 0 0,162 116 186 0 0,-164-116-173 0 0,-1 0 1 0 0,0 0 0 0 0,0 1-1 0 0,0-1 1 0 0,0 1-1 0 0,-1 0 1 0 0,1 0 0 0 0,-1 0-1 0 0,-1 0 1 0 0,1 0-1 0 0,-1 0 1 0 0,0 0 0 0 0,0 0-1 0 0,0 1 1 0 0,-1-1 0 0 0,1 0-1 0 0,-1 1 1 0 0,-1-1-1 0 0,1 0 1 0 0,-1 4-28 0 0,-3-3 80 0 0,1 0 1 0 0,-1 0-1 0 0,0-1 0 0 0,-1 1 1 0 0,1-1-1 0 0,-1 0 0 0 0,0 0 1 0 0,0 0-1 0 0,-1-1 0 0 0,1 0 1 0 0,-1 0-1 0 0,0 0 0 0 0,-1 0-80 0 0,-11 4 46 0 0,0-1 0 0 0,-1-1 0 0 0,1-1-1 0 0,-1 0 1 0 0,0-1 0 0 0,0-1 0 0 0,-1-1 0 0 0,1-1 0 0 0,0-1-1 0 0,-1 0 1 0 0,-1-2-46 0 0,2 2 36 0 0,-28-20-146 0 0,47 20 22 0 0,-1-1 0 0 0,1 0-1 0 0,-1 1 1 0 0,1-1 0 0 0,0 0 0 0 0,-1 1-1 0 0,1-1 1 0 0,0 0 0 0 0,0 1 0 0 0,-1-1-1 0 0,1 0 1 0 0,0 1 0 0 0,0-1 0 0 0,0 0-1 0 0,0 0 1 0 0,0 1 0 0 0,0-1 0 0 0,0 0-1 0 0,0 1 1 0 0,0-1 0 0 0,1 0 0 0 0,-1 0-1 0 0,0 1 1 0 0,0-1 0 0 0,0 0-1 0 0,1 1 1 0 0,-1-1 0 0 0,1 1 0 0 0,-1-1-1 0 0,0 0 1 0 0,1 1 0 0 0,-1-1 0 0 0,1 1-1 0 0,-1-1 1 0 0,1 1 0 0 0,-1-1 0 0 0,1 1-1 0 0,0-1 1 0 0,-1 1 0 0 0,1 0 0 0 0,-1-1-1 0 0,1 1 89 0 0,10-7-2533 0 0,-2 2-3671 0 0,0 2-5704 0 0</inkml:trace>
  <inkml:trace contextRef="#ctx0" brushRef="#br0" timeOffset="401.302">672 275 8938 0 0,'0'0'1775'0'0,"0"0"-331"0"0,0 0-85 0 0,0 0 62 0 0,0 0-24 0 0,0 0-175 0 0,0 0-302 0 0,0 0-280 0 0,0 0-200 0 0,0 0-138 0 0,0 0-76 0 0,0 0-46 0 0,0 0-28 0 0,-20 34-17 0 0,-61 106 0 0 0,60-75 34 0 0,22-57-126 0 0,0-4 8 0 0,0 0 0 0 0,0 0 0 0 0,1 0 0 0 0,-1 0 0 0 0,1-1 0 0 0,0 1 0 0 0,0 0 0 0 0,0-1 0 0 0,0 1 0 0 0,1-1 0 0 0,-1 0 0 0 0,1 0 0 0 0,0 0 0 0 0,0 0 0 0 0,0 0 0 0 0,1-1 0 0 0,-1 1 0 0 0,0-1 0 0 0,1 0 0 0 0,0 0 0 0 0,-1 0 0 0 0,1 0 0 0 0,0-1 0 0 0,0 0 0 0 0,0 1 0 0 0,0-2 0 0 0,0 1 0 0 0,4 0-51 0 0,3 1 201 0 0,1-1 1 0 0,-1 0-1 0 0,1-1 1 0 0,-1 0-1 0 0,0-1 1 0 0,1-1 0 0 0,-1 1-1 0 0,0-2 1 0 0,0 1-1 0 0,2-2-201 0 0,4-4 173 0 0,1 0-1 0 0,-2-1 1 0 0,1-1-1 0 0,-1 0 1 0 0,0-1-1 0 0,-1-1 1 0 0,-1 0-1 0 0,0-2 1 0 0,0 1-1 0 0,-1-1 1 0 0,-1-1-1 0 0,-1-1 0 0 0,0 1 1 0 0,-1-2-1 0 0,0 1 1 0 0,-1-1-1 0 0,-1-1 1 0 0,-1 0-1 0 0,-1 0 1 0 0,0 0-1 0 0,0-8-172 0 0,-4 21 4 0 0,-1 0 0 0 0,1 0 0 0 0,-1 0 0 0 0,0 0-1 0 0,-1-1 1 0 0,1 1 0 0 0,-1 0 0 0 0,0-1 0 0 0,0 1 0 0 0,-1 0-1 0 0,1 0 1 0 0,-1-1 0 0 0,-1 1 0 0 0,1 0 0 0 0,-1 0 0 0 0,0 0-1 0 0,0 0 1 0 0,0 0 0 0 0,0 1 0 0 0,-1-1 0 0 0,0 1 0 0 0,0-1-1 0 0,0 1 1 0 0,-1 0 0 0 0,1 0 0 0 0,-1 1 0 0 0,0-1-1 0 0,0 1 1 0 0,0-1 0 0 0,-1 1 0 0 0,-2-1-4 0 0,0 1-112 0 0,-1-1-1 0 0,0 1 1 0 0,0 1 0 0 0,0-1-1 0 0,0 1 1 0 0,-1 1 0 0 0,1 0-1 0 0,0 0 1 0 0,-1 0 0 0 0,1 1-1 0 0,-1 0 1 0 0,1 1 0 0 0,-1 0-1 0 0,1 0 1 0 0,0 1-1 0 0,0 0 1 0 0,0 1 0 0 0,-4 1 112 0 0,-36 22-3959 0 0,6 11-4463 0 0,28-21-3273 0 0</inkml:trace>
  <inkml:trace contextRef="#ctx0" brushRef="#br0" timeOffset="1068.798">1121 503 7954 0 0,'0'0'1268'0'0,"0"0"3"0"0,0 0 376 0 0,0 0 359 0 0,0 0 59 0 0,0 0-336 0 0,0 0-500 0 0,0 0-322 0 0,0 0-148 0 0,0 0-28 0 0,0 0 0 0 0,0 0-12 0 0,11 2 678 0 0,8-39 268 0 0,98-190 222 0 0,-111 216-1881 0 0,0 1 1 0 0,0-1-1 0 0,1 2 1 0 0,1-1 0 0 0,-1 1-1 0 0,1 0 1 0 0,1 0-1 0 0,0 1 1 0 0,0 1 0 0 0,1-1-1 0 0,-1 1 1 0 0,2 1-1 0 0,-1 0 1 0 0,1 0 0 0 0,0 1-1 0 0,0 1 1 0 0,0 0-1 0 0,0 0 1 0 0,2 1-7 0 0,-11 2-4 0 0,1 1 1 0 0,-1 0-1 0 0,1 0 1 0 0,-1 0-1 0 0,1 1 1 0 0,-1-1-1 0 0,1 0 1 0 0,-1 1-1 0 0,1 0 1 0 0,-1 0-1 0 0,1-1 1 0 0,-1 1-1 0 0,0 1 1 0 0,0-1-1 0 0,1 0 1 0 0,-1 0-1 0 0,0 1 1 0 0,0-1-1 0 0,0 1 0 0 0,-1 0 1 0 0,1 0-1 0 0,0 0 1 0 0,-1-1-1 0 0,1 2 1 0 0,-1-1-1 0 0,1 0 1 0 0,-1 0-1 0 0,0 0 1 0 0,0 1-1 0 0,0-1 1 0 0,0 0-1 0 0,0 1 1 0 0,-1-1-1 0 0,1 1 1 0 0,-1-1-1 0 0,1 1 0 0 0,-1-1 1 0 0,0 1-1 0 0,0-1 1 0 0,0 1-1 0 0,-1-1 1 0 0,1 1-1 0 0,0-1 1 0 0,-1 1-1 0 0,0 1 4 0 0,-3 165 88 0 0,24-169-125 0 0,-10-4 49 0 0,-1 0 0 0 0,1-1 0 0 0,-1-1-1 0 0,0 1 1 0 0,-1-2 0 0 0,1 1 0 0 0,-1-1 0 0 0,0 0 0 0 0,-1-1-1 0 0,1 1 1 0 0,0-3-12 0 0,6-5 13 0 0,7-5-14 0 0,2 0 0 0 0,0 2 1 0 0,0 0-1 0 0,2 2 0 0 0,0 1 1 0 0,5-1 0 0 0,-29 15-1 0 0,-1 1 0 0 0,1-1 1 0 0,0 1-1 0 0,0 0 0 0 0,0-1 0 0 0,0 1 1 0 0,0 0-1 0 0,0 0 0 0 0,0 0 0 0 0,0 0 1 0 0,0 0-1 0 0,0 0 0 0 0,0 0 1 0 0,0 0-1 0 0,0 0 0 0 0,0 0 0 0 0,0 0 1 0 0,0 1-1 0 0,0-1 0 0 0,0 0 0 0 0,0 1 1 0 0,-1-1-1 0 0,1 0 0 0 0,0 1 1 0 0,0 0-1 0 0,0-1 0 0 0,0 1 0 0 0,-1-1 1 0 0,1 1-1 0 0,0 0 0 0 0,-1-1 0 0 0,1 1 1 0 0,0 0-1 0 0,-1 0 0 0 0,1 0 1 0 0,-1 0-1 0 0,0-1 0 0 0,1 1 0 0 0,-1 0 1 0 0,1 0-1 0 0,-1 0 0 0 0,0 0 1 0 0,0 0-1 0 0,0 0 0 0 0,1 0 0 0 0,-1 0 1 0 0,0 0-1 0 0,0 0 0 0 0,0 0 0 0 0,-1 0 1 0 0,1 0-1 0 0,0 0 0 0 0,0 0 1 0 0,0 0-1 0 0,-1 0 0 0 0,1 0 0 0 0,0-1 1 0 0,-1 1-1 0 0,1 0 0 0 0,-1 1 1 0 0,1 11 17 0 0,4 195-422 0 0,6-185-1559 0 0,-4-16-4753 0 0,-5-6-5185 0 0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3:36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360 150 0 0 0,'0'0'1208'0'0,"0"0"573"0"0,0 0 238 0 0,0 0-24 0 0,0 0-112 0 0,0 0-223 0 0,0 0-207 0 0,0 0-203 0 0,0 0-161 0 0,0 0-145 0 0,0 0-95 0 0,0 0-30 0 0,-8-7-60 0 0,-23-24-44 0 0,-20 19 1317 0 0,40 12-1673 0 0,-3 3-164 0 0,0 1 0 0 0,0 0 1 0 0,0 1-1 0 0,1 0 0 0 0,-1 1 0 0 0,1 0 0 0 0,1 1 0 0 0,-1 1 0 0 0,1 0 1 0 0,1 1-1 0 0,-1 0 0 0 0,1 1 0 0 0,1 0 0 0 0,0 0 0 0 0,-1 3-195 0 0,5-7 73 0 0,0 1 0 0 0,0 1 0 0 0,1-1-1 0 0,0 1 1 0 0,0 0 0 0 0,0 0-1 0 0,1 0 1 0 0,1 1 0 0 0,-1-1-1 0 0,1 1 1 0 0,1 0 0 0 0,0 0 0 0 0,0 0-1 0 0,1 0 1 0 0,0 1 0 0 0,0-1-1 0 0,1 0 1 0 0,0 0 0 0 0,1 1-1 0 0,0-1 1 0 0,1 0 0 0 0,-1 0 0 0 0,2 0-1 0 0,-1 0 1 0 0,1 0 0 0 0,1-1-1 0 0,0 1 1 0 0,0-1 0 0 0,0 0-1 0 0,1 0 1 0 0,3 4-73 0 0,1-2 51 0 0,0 1-1 0 0,0-1 0 0 0,1-1 1 0 0,0 1-1 0 0,1-2 0 0 0,0 0 1 0 0,1 0-1 0 0,-1-1 0 0 0,1 0 0 0 0,1-1 1 0 0,-1 0-1 0 0,1-1 0 0 0,0-1 1 0 0,0 0-1 0 0,1-1 0 0 0,-1 0 1 0 0,1-1-1 0 0,-1 0 0 0 0,2-1-50 0 0,-8-2-248 0 0,0 0-1 0 0,0 0 0 0 0,0 0 1 0 0,0-1-1 0 0,0 0 0 0 0,-1 0 0 0 0,1-1 1 0 0,-1 0-1 0 0,1 0 0 0 0,-1 0 1 0 0,0-1-1 0 0,0 0 0 0 0,0 0 0 0 0,-1-1 1 0 0,1 0-1 0 0,2-3 249 0 0,2 0-1091 0 0,5-2-3846 0 0,-3 3-6623 0 0</inkml:trace>
  <inkml:trace contextRef="#ctx0" brushRef="#br0" timeOffset="782.789">758 239 3969 0 0,'0'0'2060'0'0,"0"0"-261"0"0,0 0 130 0 0,0 0 187 0 0,0 0 17 0 0,0 0-238 0 0,0 0-358 0 0,0 0-346 0 0,0 0-240 0 0,0 0-153 0 0,0 0-120 0 0,0 0-120 0 0,-16 23-118 0 0,-51 73-60 0 0,47-38 271 0 0,21-45-438 0 0,-1-9-159 0 0,1 1 0 0 0,-1 0 0 0 0,1 0 0 0 0,0 0 0 0 0,0 0 0 0 0,1 0 0 0 0,-1-1 0 0 0,1 1 0 0 0,0-1 0 0 0,0 1 0 0 0,1-1 0 0 0,-1 0 0 0 0,1 0 0 0 0,0 0 0 0 0,0 0 0 0 0,0 0 0 0 0,1-1 0 0 0,-1 1 0 0 0,1-1 0 0 0,0 0 0 0 0,0 0 0 0 0,0 0 0 0 0,0-1 0 0 0,1 1 0 0 0,-1-1 0 0 0,1 0 0 0 0,-1 0 0 0 0,1-1 0 0 0,0 0 0 0 0,0 1 0 0 0,4-1-54 0 0,4 0 109 0 0,0 0 0 0 0,0-1 0 0 0,0-1 1 0 0,0 0-1 0 0,0-1 0 0 0,0 0 0 0 0,0-1 0 0 0,-1-1 0 0 0,1 0 0 0 0,-1 0 0 0 0,0-1 1 0 0,0-1-1 0 0,0 0 0 0 0,-1 0 0 0 0,0-2 0 0 0,0 1 0 0 0,-1-1 0 0 0,8-8-109 0 0,91-104 663 0 0,-70 75-595 0 0,-38 44-80 0 0,-1 1 0 0 0,0 0-14 0 0,0 0-28 0 0,0 0-20 0 0,-1 42-143 0 0,-1-34 207 0 0,0-1 1 0 0,1 1 0 0 0,0-1-1 0 0,0 1 1 0 0,1-1-1 0 0,-1 1 1 0 0,2 0 0 0 0,-1-1-1 0 0,1 1 1 0 0,1-1-1 0 0,-1 1 1 0 0,1-1 0 0 0,0 0-1 0 0,1 0 1 0 0,0 0-1 0 0,0 0 1 0 0,0 0 0 0 0,1 0-1 0 0,0-1 1 0 0,0 0-1 0 0,1 0 1 0 0,0 0 0 0 0,0 0-1 0 0,0-1 1 0 0,1 0-1 0 0,0 0 1 0 0,0 0 0 0 0,0-1-1 0 0,0 1 1 0 0,5 1 9 0 0,2-4 22 0 0,1-1 0 0 0,-1 0 0 0 0,1-1 1 0 0,-1 0-1 0 0,1-1 0 0 0,-1 0 0 0 0,1-1 0 0 0,-1-1 1 0 0,0 0-1 0 0,0-1 0 0 0,0 0 0 0 0,0-1 0 0 0,-1 0 1 0 0,0-1-1 0 0,0-1 0 0 0,0 0 0 0 0,-1 0 0 0 0,0-1 1 0 0,-1-1-1 0 0,9-8-22 0 0,7-3 55 0 0,-1 0 0 0 0,-1-2 0 0 0,-1-1 0 0 0,-1-1 0 0 0,-1 0 0 0 0,-2-2 0 0 0,12-19-55 0 0,-26 37 14 0 0,0 0 0 0 0,0-1 0 0 0,-1 1 0 0 0,0-1 0 0 0,-1 0 0 0 0,0 0 0 0 0,0-1 0 0 0,-1 1 0 0 0,0-1 0 0 0,-1 1 0 0 0,0-1 0 0 0,0 0 0 0 0,-1 1 0 0 0,0-2-14 0 0,-3 8-15 0 0,0 0 1 0 0,0 0-1 0 0,0 1 0 0 0,-1 0 0 0 0,1-1 0 0 0,0 1 0 0 0,-1 0 0 0 0,1 1 0 0 0,-1-1 1 0 0,0 1-1 0 0,0-1 0 0 0,0 1 0 0 0,0 0 0 0 0,0 1 0 0 0,1-1 0 0 0,-1 1 0 0 0,0 0 1 0 0,-1 0-1 0 0,1 0 0 0 0,0 0 0 0 0,0 0 0 0 0,1 1 0 0 0,-1 0 0 0 0,0 0 0 0 0,0 0 1 0 0,-3 2 14 0 0,-7 2-59 0 0,0 1-1 0 0,0 0 1 0 0,0 1 0 0 0,1 1 0 0 0,0 0 0 0 0,1 1 0 0 0,-11 9 59 0 0,21-17-6 0 0,0 0 0 0 0,-1 1 0 0 0,1-1 0 0 0,0 0-1 0 0,0 1 1 0 0,0-1 0 0 0,0 1 0 0 0,0 0 0 0 0,1 0 0 0 0,-1 0 0 0 0,0 0-1 0 0,1 0 1 0 0,-1 0 0 0 0,1 0 0 0 0,0 0 0 0 0,0 0 0 0 0,0 1 0 0 0,0-1 0 0 0,0 1-1 0 0,0-1 1 0 0,1 1 0 0 0,-1-1 0 0 0,1 1 0 0 0,0-1 0 0 0,0 1 0 0 0,-1-1-1 0 0,2 1 1 0 0,-1-1 0 0 0,0 1 0 0 0,0-1 0 0 0,1 1 0 0 0,0-1 0 0 0,-1 1-1 0 0,1-1 1 0 0,0 0 0 0 0,0 1 0 0 0,0-1 0 0 0,0 0 0 0 0,1 0 0 0 0,-1 0-1 0 0,1 0 1 0 0,-1 0 0 0 0,1 0 0 0 0,0 0 0 0 0,0 0 0 0 0,0 0 0 0 0,0-1-1 0 0,0 1 1 0 0,0-1 0 0 0,0 0 0 0 0,0 1 0 0 0,0-1 0 0 0,1 0 0 0 0,-1 0 0 0 0,0-1-1 0 0,1 1 1 0 0,-1 0 0 0 0,2-1 6 0 0,159 5 177 0 0,9-5 98 0 0,-168 3-263 0 0,0 1 1 0 0,0 0-1 0 0,0-1 0 0 0,0 2 1 0 0,-1-1-1 0 0,0 0 0 0 0,0 1 1 0 0,0-1-1 0 0,-1 1 0 0 0,1 0 1 0 0,-1 0-1 0 0,0 0 0 0 0,0 0 1 0 0,-1 0-1 0 0,0 1 0 0 0,0-1 1 0 0,0 0-1 0 0,0 1 0 0 0,-1-1 1 0 0,0 0-1 0 0,0 1 0 0 0,-1 4-12 0 0,3 6 36 0 0,-2-11-48 0 0,23 102 97 0 0,-22-104-128 0 0,0 0 1 0 0,1 1-1 0 0,0-1 1 0 0,0 0-1 0 0,0 0 1 0 0,0 0 0 0 0,0 0-1 0 0,0-1 1 0 0,1 1-1 0 0,-1-1 1 0 0,1 1-1 0 0,0-1 1 0 0,0 0-1 0 0,0 0 1 0 0,0 0-1 0 0,0 0 1 0 0,0 0-1 0 0,1-1 1 0 0,-1 0 0 0 0,0 1-1 0 0,1-1 1 0 0,-1-1-1 0 0,1 1 1 0 0,-1 0-1 0 0,1-1 1 0 0,0 0-1 0 0,2 0 43 0 0,35-7-3232 0 0,-16-8-5023 0 0,-17 10-3289 0 0</inkml:trace>
  <inkml:trace contextRef="#ctx0" brushRef="#br0" timeOffset="1114.135">2250 77 10946 0 0,'0'0'2243'0'0,"0"0"-342"0"0,0 0-371 0 0,0 0-273 0 0,0 0-269 0 0,0 0-243 0 0,0 0-159 0 0,0 0-51 0 0,0 0 15 0 0,0 0-20 0 0,0 0-42 0 0,0 0-19 0 0,0 0-32 0 0,3 28-45 0 0,14 89-48 0 0,21 7 510 0 0,10-24-682 0 0,-47-98-157 0 0,-1 0 0 0 0,1 0 0 0 0,0 0 0 0 0,-1 0 0 0 0,1 0 0 0 0,0 0 0 0 0,0 0 1 0 0,1-1-1 0 0,-1 1 0 0 0,0-1 0 0 0,0 1 0 0 0,1-1 0 0 0,-1 1 0 0 0,1-1 0 0 0,0 1 1 0 0,-1-1-1 0 0,1 0 0 0 0,0 0 0 0 0,-1 0 0 0 0,1 0 0 0 0,0 0 0 0 0,0-1 0 0 0,0 1 0 0 0,0 0 1 0 0,0-1-1 0 0,0 0 0 0 0,0 1 0 0 0,0-1 0 0 0,0 0 0 0 0,0 0 0 0 0,0 0 0 0 0,0 0 0 0 0,0 0 1 0 0,0-1-1 0 0,0 1 0 0 0,0-1 0 0 0,0 1 0 0 0,0-1 0 0 0,0 0 0 0 0,0 1 0 0 0,0-1 0 0 0,0 0 1 0 0,-1 0-1 0 0,1 0 0 0 0,0-1 0 0 0,-1 1 0 0 0,1 0 0 0 0,-1-1 0 0 0,1 1 0 0 0,-1-1 1 0 0,0 1-1 0 0,1-1 0 0 0,-1 0 0 0 0,0 0 0 0 0,0 1 0 0 0,0-1 0 0 0,-1 0 0 0 0,1 0 0 0 0,0 0 1 0 0,0-1-16 0 0,105-247 1322 0 0,-55 176-1683 0 0,-49 72 886 0 0,2-2-2385 0 0,-1 10-6106 0 0,-1-2-3591 0 0</inkml:trace>
  <inkml:trace contextRef="#ctx0" brushRef="#br0" timeOffset="1454.139">2849 339 5713 0 0,'0'0'3997'0'0,"0"0"-540"0"0,0 0-518 0 0,0 0-541 0 0,0 0-456 0 0,0 0-359 0 0,0 0-363 0 0,35-10-308 0 0,113-34-221 0 0,-59-2 292 0 0,-68 32-762 0 0,0-1 1 0 0,-1-1-1 0 0,-1-1 0 0 0,-1-1 1 0 0,0 0-1 0 0,-1-1 1 0 0,9-14-222 0 0,-25 31 5 0 0,1 0 1 0 0,-1 1-1 0 0,1-1 1 0 0,-1 0 0 0 0,0 0-1 0 0,0 0 1 0 0,0 0 0 0 0,0 0-1 0 0,0 0 1 0 0,-1 0 0 0 0,1-1-1 0 0,0 1 1 0 0,-1 0-1 0 0,0 0 1 0 0,0-1 0 0 0,1 1-1 0 0,-1 0 1 0 0,0 0 0 0 0,-1-1-1 0 0,1 1 1 0 0,0 0 0 0 0,-1 0-1 0 0,1 0 1 0 0,-1-1-1 0 0,0 1 1 0 0,0 0 0 0 0,0 0-1 0 0,0 0 1 0 0,0 0 0 0 0,0 0-1 0 0,0 0 1 0 0,0 1 0 0 0,-1-1-1 0 0,1 0 1 0 0,-1 1-1 0 0,0-1 1 0 0,1 1 0 0 0,-1-1-1 0 0,0 1 1 0 0,0 0 0 0 0,0-1-1 0 0,0 1 1 0 0,0 0 0 0 0,0 0-1 0 0,0 1 1 0 0,0-1-1 0 0,0 0 1 0 0,-1 1 0 0 0,1-1-1 0 0,0 1 1 0 0,0 0 0 0 0,-1 0-1 0 0,0 0-5 0 0,-10 0-16 0 0,1 1-1 0 0,0 0 0 0 0,0 1 1 0 0,-1 1-1 0 0,1 0 0 0 0,1 0 1 0 0,-1 1-1 0 0,0 1 0 0 0,1 0 1 0 0,0 0-1 0 0,0 1 0 0 0,1 1 1 0 0,-1-1-1 0 0,1 2 0 0 0,1-1 1 0 0,0 2-1 0 0,0-1 0 0 0,0 1 1 0 0,1 0-1 0 0,0 1 0 0 0,1 0 1 0 0,0 0-1 0 0,1 1 0 0 0,0 0 1 0 0,1 0-1 0 0,0 0 0 0 0,0 1 1 0 0,1-1-1 0 0,1 1 0 0 0,0 0 0 0 0,0 0 1 0 0,2 1-1 0 0,-1-1 0 0 0,2 0 1 0 0,-1 1-1 0 0,2-1 0 0 0,-1 0 1 0 0,3 11 16 0 0,1-13 3 0 0,-1 0-1 0 0,1-1 1 0 0,1 1 0 0 0,0-1 0 0 0,0 0-1 0 0,1 0 1 0 0,0 0 0 0 0,1-1 0 0 0,-1 0-1 0 0,2 0 1 0 0,-1 0 0 0 0,1-1 0 0 0,0-1-1 0 0,1 1 1 0 0,-1-1 0 0 0,1 0 0 0 0,1-1 0 0 0,-1 0-1 0 0,1-1 1 0 0,-1 0 0 0 0,1 0 0 0 0,1-1-1 0 0,-1-1 1 0 0,0 1 0 0 0,1-2 0 0 0,-1 1-1 0 0,11-1-2 0 0,-12-1-176 0 0,120-6 300 0 0,-45-14-6632 0 0,-69 15-4230 0 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3:33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348 278 2737 0 0,'0'0'1336'0'0,"0"0"-287"0"0,0 0-32 0 0,0 0 164 0 0,0 0 172 0 0,0 0 60 0 0,0 0-130 0 0,0 0-196 0 0,0 0-207 0 0,0 0-185 0 0,0 0-79 0 0,-2-3-2 0 0,1 0-438 0 0,-1 1 1 0 0,1-1 0 0 0,-1 1-1 0 0,1 0 1 0 0,-1-1 0 0 0,0 1-1 0 0,0 0 1 0 0,0 0 0 0 0,0 1-1 0 0,-1-1 1 0 0,1 0-1 0 0,0 1 1 0 0,-1-1 0 0 0,1 1-1 0 0,-1 0 1 0 0,0 0 0 0 0,1 0-1 0 0,-1 0 1 0 0,0 0 0 0 0,0 1-1 0 0,1-1 1 0 0,-1 1 0 0 0,0 0-1 0 0,0-1 1 0 0,0 1 0 0 0,1 1-1 0 0,-1-1 1 0 0,0 0-177 0 0,0 0 65 0 0,-7 0 75 0 0,0-1 0 0 0,1 2 0 0 0,-1-1 1 0 0,0 1-1 0 0,0 1 0 0 0,0 0 0 0 0,1 0 0 0 0,-1 1 1 0 0,1 0-1 0 0,-8 4-140 0 0,13-6 15 0 0,1-1 1 0 0,0 1-1 0 0,0 0 1 0 0,-1 0-1 0 0,1 0 1 0 0,0 1-1 0 0,0-1 1 0 0,0 1-1 0 0,0 0 1 0 0,1 0-1 0 0,-1 0 1 0 0,0 0-1 0 0,1 0 0 0 0,-1 0 1 0 0,1 1-1 0 0,0-1 1 0 0,0 1-1 0 0,0 0 1 0 0,0-1-1 0 0,0 1 1 0 0,1 0-1 0 0,-1 0 1 0 0,1 0-1 0 0,-1 1 1 0 0,1-1-1 0 0,0 0 1 0 0,1 0-1 0 0,-1 1 0 0 0,1-1 1 0 0,-1 0-1 0 0,1 1 1 0 0,0-1-1 0 0,0 0 1 0 0,0 1-1 0 0,1-1 1 0 0,-1 0-1 0 0,1 1 1 0 0,0-1-1 0 0,0 0 1 0 0,0 0-1 0 0,0 0 0 0 0,1 2-15 0 0,6 4 68 0 0,0-1-1 0 0,0 1 0 0 0,1-1 0 0 0,0-1 0 0 0,1 0 0 0 0,0 0 0 0 0,0-1 1 0 0,0 0-1 0 0,7 3-67 0 0,48 31 236 0 0,7 44 23 0 0,-70-80-217 0 0,-1-1 0 0 0,1 0-1 0 0,-1 0 1 0 0,0 1 0 0 0,0-1 0 0 0,-1 1-1 0 0,1-1 1 0 0,-1 1 0 0 0,1-1 0 0 0,-1 1 0 0 0,0-1-1 0 0,-1 1 1 0 0,1-1 0 0 0,-1 1 0 0 0,1-1-1 0 0,-1 0 1 0 0,0 1 0 0 0,0-1 0 0 0,0 0-1 0 0,-1 1 1 0 0,1-1 0 0 0,-1 0 0 0 0,0 0-1 0 0,0 0 1 0 0,0 0 0 0 0,0-1 0 0 0,0 1-1 0 0,-1 0 1 0 0,1-1 0 0 0,-2 1-42 0 0,-10 9 87 0 0,0-1 0 0 0,-1 0 0 0 0,0-2 0 0 0,-1 1 0 0 0,0-2 0 0 0,0 0 0 0 0,-1-1 0 0 0,0-1 0 0 0,0 0 0 0 0,-1-1 0 0 0,0-1 0 0 0,1-1 0 0 0,-1-1 0 0 0,0 0 0 0 0,-1-1 0 0 0,-10-1-87 0 0,28 0-14 0 0,0 0-1 0 0,0-1 0 0 0,0 1 0 0 0,-1 0 1 0 0,1-1-1 0 0,0 1 0 0 0,0 0 0 0 0,0-1 1 0 0,0 1-1 0 0,0-1 0 0 0,1 0 1 0 0,-1 1-1 0 0,0-1 0 0 0,0 0 0 0 0,0 0 1 0 0,0 1-1 0 0,1-1 0 0 0,-1 0 1 0 0,0 0-1 0 0,1 0 0 0 0,-1 0 0 0 0,1 0 1 0 0,-1 0-1 0 0,1 0 0 0 0,-1 0 1 0 0,1 0-1 0 0,0 0 0 0 0,-1 0 0 0 0,1 0 1 0 0,0 0-1 0 0,0 0 0 0 0,0 0 1 0 0,0-1-1 0 0,0 1 0 0 0,0 0 0 0 0,0 0 1 0 0,0 0-1 0 0,0 0 0 0 0,1 0 1 0 0,-1 0-1 0 0,0 0 0 0 0,1 0 0 0 0,-1 0 1 0 0,1 0-1 0 0,-1 0 0 0 0,1 0 0 0 0,-1 0 1 0 0,1 0-1 0 0,0 0 0 0 0,-1 0 1 0 0,1 0-1 0 0,0 1 0 0 0,0-1 0 0 0,0 0 1 0 0,0 1-1 0 0,0-1 15 0 0,58-36-2314 0 0,-31 25-3584 0 0,-14 8-5541 0 0</inkml:trace>
  <inkml:trace contextRef="#ctx0" brushRef="#br0" timeOffset="721.486">438 848 4841 0 0,'0'0'5357'0'0,"0"0"-2848"0"0,0 0-886 0 0,0 0-16 0 0,0 0 17 0 0,0 0-88 0 0,0 0-267 0 0,0 0-292 0 0,0 0-159 0 0,0 0-125 0 0,0 0-121 0 0,0 0-69 0 0,5-22-33 0 0,16-73-40 0 0,22-15 642 0 0,-27 83-842 0 0,-2 1-62 0 0,0 1 0 0 0,2 0 0 0 0,1 1 0 0 0,1 0 0 0 0,1 2 0 0 0,1 0 0 0 0,1 1 0 0 0,1 1 0 0 0,5-2-168 0 0,-25 19 8 0 0,0 1-1 0 0,0 0 0 0 0,1 0 1 0 0,-1 1-1 0 0,0-1 1 0 0,1 0-1 0 0,-1 1 0 0 0,1-1 1 0 0,-1 1-1 0 0,1 0 0 0 0,0 0 1 0 0,0 0-1 0 0,-1 0 1 0 0,1 1-1 0 0,0-1 0 0 0,0 1 1 0 0,0-1-1 0 0,0 1 0 0 0,0 0 1 0 0,0 0-1 0 0,-1 0 1 0 0,1 1-1 0 0,0-1 0 0 0,0 1 1 0 0,0-1-1 0 0,0 1 0 0 0,-1 0 1 0 0,1 0-1 0 0,0 0 1 0 0,0 1-8 0 0,49 142 264 0 0,-38-91-174 0 0,-4 35-11 0 0,-11-87-77 0 0,1-1 0 0 0,0 1 0 0 0,0-1-1 0 0,0 1 1 0 0,0-1 0 0 0,0 1 0 0 0,-1-1 0 0 0,1 1 0 0 0,0-1-1 0 0,0 1 1 0 0,0-1 0 0 0,1 1 0 0 0,-1-1 0 0 0,0 1 0 0 0,0 0-1 0 0,0-1 1 0 0,0 1 0 0 0,0-1 0 0 0,1 0 0 0 0,-1 1 0 0 0,0-1-1 0 0,0 1 1 0 0,1-1 0 0 0,-1 1 0 0 0,0-1 0 0 0,1 1 0 0 0,-1-1 0 0 0,0 0-1 0 0,1 1 1 0 0,-1-1 0 0 0,1 0 0 0 0,-1 1 0 0 0,0-1 0 0 0,1 0-1 0 0,-1 0 1 0 0,1 1 0 0 0,-1-1 0 0 0,1 0 0 0 0,-1 0 0 0 0,1 0-1 0 0,-1 0 1 0 0,1 0 0 0 0,-1 0 0 0 0,1 1 0 0 0,-1-1 0 0 0,1 0-1 0 0,0-1 1 0 0,-1 1 0 0 0,1 0 0 0 0,-1 0 0 0 0,1 0 0 0 0,-1 0-1 0 0,1 0 1 0 0,-1 0 0 0 0,1-1 0 0 0,-1 1 0 0 0,1 0 0 0 0,-1 0-1 0 0,0-1 1 0 0,1 1 0 0 0,-1 0 0 0 0,1-1 0 0 0,-1 1 0 0 0,0 0 0 0 0,1-1-3 0 0,35-30 70 0 0,-24 19-29 0 0,93-87 87 0 0,-83 74-118 0 0,2 2 0 0 0,1 0 0 0 0,1 2 0 0 0,0 0 0 0 0,2 2 0 0 0,17-9-9 0 0,-12 13-13 0 0,-33 15-35 0 0,0 0 20 0 0,-10 90 156 0 0,0-64-103 0 0,1 2 1 0 0,1-1-1 0 0,1 1 0 0 0,2 0 1 0 0,1 0-1 0 0,1 0 1 0 0,1 1-26 0 0,2-14-145 0 0,-1-14 97 0 0,1 1-1 0 0,-1-1 0 0 0,1 1 0 0 0,-1-1 1 0 0,1 1-1 0 0,0-1 0 0 0,-1 1 0 0 0,1-1 1 0 0,0 1-1 0 0,0-1 0 0 0,0 1 1 0 0,0-1-1 0 0,0 1 0 0 0,1-1 0 0 0,-1 1 1 0 0,0-1-1 0 0,1 1 0 0 0,-1-1 1 0 0,1 1-1 0 0,0-1 0 0 0,-1 1 0 0 0,1-1 1 0 0,0 0-1 0 0,0 0 0 0 0,0 1 1 0 0,0-1-1 0 0,0 0 0 0 0,0 0 0 0 0,0 0 1 0 0,0 0-1 0 0,0 0 0 0 0,0 0 0 0 0,1 0 1 0 0,-1 0-1 0 0,0-1 0 0 0,1 1 1 0 0,-1 0-1 0 0,1-1 0 0 0,-1 1 0 0 0,1-1 1 0 0,0 0 48 0 0,59-16-5735 0 0,-25-5-4154 0 0,-23 12-1269 0 0</inkml:trace>
  <inkml:trace contextRef="#ctx0" brushRef="#br0" timeOffset="1023.011">1606 443 6129 0 0,'0'0'3021'0'0,"0"0"-554"0"0,0 0-524 0 0,0 0-345 0 0,0 0-296 0 0,0 0-212 0 0,0 0-169 0 0,0 0-139 0 0,0 0-128 0 0,0 0-107 0 0,0 0-87 0 0,0 0-57 0 0,0 0-18 0 0,-19 17-34 0 0,-55 50-45 0 0,71-65-276 0 0,1 0 0 0 0,-1 0 0 0 0,1 1 0 0 0,-1-1 0 0 0,1 1 0 0 0,0-1 0 0 0,0 1-1 0 0,0 0 1 0 0,0 0 0 0 0,1 0 0 0 0,-1 0 0 0 0,1 0 0 0 0,-1 0 0 0 0,1 0 0 0 0,0 0-1 0 0,1 1 1 0 0,-1-1 0 0 0,0 0 0 0 0,1 1 0 0 0,0-1 0 0 0,0 0 0 0 0,0 1 0 0 0,0 0-30 0 0,0 8 95 0 0,1-7-47 0 0,0 0 0 0 0,0 1-1 0 0,0-1 1 0 0,0 0 0 0 0,1 0-1 0 0,0 0 1 0 0,0 0 0 0 0,0-1-1 0 0,1 1 1 0 0,0 0 0 0 0,-1-1-1 0 0,2 0 1 0 0,-1 1 0 0 0,0-1-1 0 0,1-1 1 0 0,0 1 0 0 0,0 0-1 0 0,0-1 1 0 0,0 0 0 0 0,1 0-1 0 0,-1 0 1 0 0,1 0 0 0 0,0-1 0 0 0,-1 0-1 0 0,1 0 1 0 0,0 0 0 0 0,0-1-1 0 0,1 1 1 0 0,-1-1 0 0 0,0 0-1 0 0,0-1 1 0 0,2 1-48 0 0,2 0 110 0 0,0 0 1 0 0,1 0-1 0 0,-1-1 1 0 0,0 0-1 0 0,1-1 1 0 0,-1 1 0 0 0,0-2-1 0 0,1 0 1 0 0,-1 0-1 0 0,0 0 1 0 0,0-1-1 0 0,0-1 1 0 0,-1 1-1 0 0,1-1 1 0 0,4-4-111 0 0,-3 1 72 0 0,0-1 0 0 0,-1 0 0 0 0,-1 0 0 0 0,1-1 1 0 0,-1 0-1 0 0,-1 0 0 0 0,1-1 0 0 0,-2 0 0 0 0,1 0 1 0 0,-2-1-1 0 0,1 0 0 0 0,-1 0 0 0 0,-1 0 0 0 0,0-1 1 0 0,-1 1-1 0 0,0-1 0 0 0,0 0 0 0 0,-2 0 0 0 0,1 0 1 0 0,-1 0-1 0 0,-1 0 0 0 0,-1-11-72 0 0,-1 17-37 0 0,-1 0 1 0 0,0 0-1 0 0,0 0 1 0 0,0 1-1 0 0,-1-1 1 0 0,0 1-1 0 0,0 0 1 0 0,0 0-1 0 0,-1 0 1 0 0,1 0-1 0 0,-1 1 1 0 0,0 0-1 0 0,-1 0 0 0 0,1 0 1 0 0,-1 1-1 0 0,1-1 1 0 0,-1 1-1 0 0,0 1 1 0 0,0-1-1 0 0,-1 1 1 0 0,1 0-1 0 0,0 1 1 0 0,-1-1-1 0 0,1 1 1 0 0,-1 0-1 0 0,1 1 1 0 0,-1 0-1 0 0,0 0 0 0 0,1 0 1 0 0,-1 1-1 0 0,1 0 1 0 0,-1 0-1 0 0,-1 1 37 0 0,-69 37-2462 0 0,38 0-6131 0 0,29-26-3131 0 0</inkml:trace>
  <inkml:trace contextRef="#ctx0" brushRef="#br0" timeOffset="1389.87">2162 443 4593 0 0,'0'0'3345'0'0,"0"0"-1260"0"0,0 0-482 0 0,0 0-96 0 0,0 0-112 0 0,0 0-120 0 0,0 0-142 0 0,0 0-165 0 0,0 0-169 0 0,0 0-170 0 0,0 0-142 0 0,0 0-106 0 0,-32 11-79 0 0,-98 32-82 0 0,82-11-7 0 0,46-25-181 0 0,1-3-10 0 0,-1 0-1 0 0,1 0 1 0 0,0 0-1 0 0,0 0 1 0 0,0 0-1 0 0,1 1 1 0 0,-1-1 0 0 0,1 0-1 0 0,0 0 1 0 0,0 1-1 0 0,0-1 1 0 0,1 0-1 0 0,0 0 1 0 0,0 1-1 0 0,0-1 1 0 0,0 0-1 0 0,0 0 1 0 0,1 0 0 0 0,0 0-1 0 0,0-1 1 0 0,0 1-1 0 0,0 0 1 0 0,1-1-1 0 0,-1 1 1 0 0,1-1-1 0 0,0 0 1 0 0,0 0-1 0 0,0 0 1 0 0,0 0 0 0 0,1-1-1 0 0,-1 1 1 0 0,1-1-1 0 0,-1 0 1 0 0,1 0-1 0 0,0 0 1 0 0,0 0-1 0 0,0-1 1 0 0,2 1-22 0 0,5 2 176 0 0,0 0-1 0 0,0-1 1 0 0,1-1-1 0 0,-1 0 1 0 0,1 0 0 0 0,0-1-1 0 0,-1 0 1 0 0,1-1-1 0 0,0-1 1 0 0,0 0 0 0 0,-1 0-1 0 0,1-1 1 0 0,-1-1 0 0 0,0 0-1 0 0,1 0 1 0 0,-1-1-1 0 0,0-1 1 0 0,-1 0 0 0 0,1 0-1 0 0,-1-1 1 0 0,0 0-1 0 0,-1-1 1 0 0,1 0 0 0 0,-1-1-1 0 0,-1 1 1 0 0,1-2-1 0 0,-1 1 1 0 0,5-8-176 0 0,-11 11 37 0 0,1 0 0 0 0,-1 1 1 0 0,0-1-1 0 0,0 0 0 0 0,-1 0 0 0 0,1 0 1 0 0,-1-1-1 0 0,0 1 0 0 0,0 0 0 0 0,-1 0 0 0 0,0-1 1 0 0,0 1-1 0 0,0 0 0 0 0,0 0 0 0 0,-1-1 0 0 0,0 1 1 0 0,0 0-1 0 0,-1 0 0 0 0,1 0 0 0 0,-1 0 1 0 0,0 0-1 0 0,0 0 0 0 0,-1 1 0 0 0,1-1 0 0 0,-1 1 1 0 0,0-1-1 0 0,0 1 0 0 0,-1 0 0 0 0,1 0 1 0 0,-1 0-1 0 0,0 1 0 0 0,0-1-37 0 0,-3 0-54 0 0,1 1 0 0 0,-1 0 0 0 0,0 0 0 0 0,0 0-1 0 0,-1 0 1 0 0,1 1 0 0 0,0 1 0 0 0,-1-1 0 0 0,1 1 0 0 0,-1 1 0 0 0,1-1 0 0 0,-1 1 0 0 0,0 0 0 0 0,1 1-1 0 0,-2 0 55 0 0,-66 23-3808 0 0,55-13-1856 0 0,6-3-6361 0 0</inkml:trace>
  <inkml:trace contextRef="#ctx0" brushRef="#br0" timeOffset="1936.502">2829 12 7170 0 0,'0'0'2464'0'0,"0"0"-213"0"0,0 0-14 0 0,0 0-37 0 0,0 0-221 0 0,0 0-312 0 0,0 0-313 0 0,0 0-282 0 0,0 0-185 0 0,0 0-166 0 0,0 0-148 0 0,0 0-101 0 0,10-4 1308 0 0,-28 143-996 0 0,-3 104-494 0 0,-4 76-314 0 0,25-320-16 0 0,0 1 1 0 0,-1 0 0 0 0,1-1-1 0 0,0 1 1 0 0,0-1 0 0 0,0 1-1 0 0,-1 0 1 0 0,1-1 0 0 0,0 1-1 0 0,0 0 1 0 0,-1 0 0 0 0,1-1-1 0 0,0 1 1 0 0,-1 0 0 0 0,1 0 0 0 0,0-1-1 0 0,-1 1 1 0 0,1 0 0 0 0,0 0-1 0 0,-1 0 1 0 0,1 0 0 0 0,-1-1-1 0 0,1 1 1 0 0,0 0 0 0 0,-1 0-1 0 0,1 0 1 0 0,-1 0 0 0 0,1 0-1 0 0,-1 0 1 0 0,1 0 0 0 0,0 0-1 0 0,-1 0 1 0 0,1 0 0 0 0,-1 0 0 0 0,1 1-1 0 0,0-1 1 0 0,-1 0 0 0 0,1 0-1 0 0,0 0 1 0 0,-1 0 0 0 0,1 1-1 0 0,-1-1 1 0 0,1 0 0 0 0,0 0-1 0 0,-1 1 1 0 0,1-1 0 0 0,0 0-1 0 0,0 0 1 0 0,-1 1 0 0 0,1-1-1 0 0,0 0 1 0 0,0 1 0 0 0,-1-1-1 0 0,1 1 1 0 0,0-1 0 0 0,0 0 0 0 0,0 1-1 0 0,0-1 1 0 0,0 1 0 0 0,0-1-1 0 0,-1 0 1 0 0,1 1 0 0 0,0-1-1 0 0,0 1 1 0 0,0-1 0 0 0,0 0-1 0 0,0 1 1 0 0,1-1 39 0 0,-24-26-5284 0 0,18 18-245 0 0,-1 4-5820 0 0</inkml:trace>
  <inkml:trace contextRef="#ctx0" brushRef="#br0" timeOffset="2224.087">2465 393 6449 0 0,'0'0'5350'0'0,"0"0"-2870"0"0,0 0-980 0 0,0 0-93 0 0,0 0 0 0 0,0 0-81 0 0,0 0-91 0 0,0 0-119 0 0,37-2-169 0 0,118-9-170 0 0,-14-3 602 0 0,-131 13-1316 0 0,7 1-37 0 0,0-2 1 0 0,0 0-1 0 0,0 0 1 0 0,-1-2 0 0 0,1 0-1 0 0,-1-1 1 0 0,0-1-1 0 0,0 0 1 0 0,0-1 0 0 0,-1-1-1 0 0,10-6-26 0 0,9-29-2612 0 0,-17 10-5819 0 0,-12 24 3928 0 0,0-3-5679 0 0</inkml:trace>
  <inkml:trace contextRef="#ctx0" brushRef="#br0" timeOffset="2502.152">3280 0 11883 0 0,'0'0'2312'0'0,"0"0"-936"0"0,0 0-363 0 0,0 0 55 0 0,0 0 87 0 0,0 0 5 0 0,0 0-97 0 0,0 0-92 0 0,-17 34-84 0 0,-51 110-115 0 0,-5 51 1285 0 0,67-174-1911 0 0,0 0 0 0 0,2 1 0 0 0,0-1 0 0 0,1 1 0 0 0,2 0-1 0 0,0 19-145 0 0,2-36 14 0 0,-1 0 1 0 0,1-1-1 0 0,1 1 0 0 0,-1 0 0 0 0,1-1 0 0 0,0 1 0 0 0,0-1 0 0 0,0 1 0 0 0,0-1 0 0 0,1 0 1 0 0,-1 0-1 0 0,1 0 0 0 0,1-1 0 0 0,-1 1 0 0 0,0 0 0 0 0,1-1 0 0 0,-1 0 0 0 0,1 0 0 0 0,0 0 1 0 0,0-1-1 0 0,1 1 0 0 0,-1-1 0 0 0,0 0 0 0 0,1 0 0 0 0,-1 0 0 0 0,1-1 0 0 0,0 1 0 0 0,-1-1 1 0 0,1 0-1 0 0,0-1 0 0 0,0 1 0 0 0,0-1 0 0 0,-1 0 0 0 0,1 0 0 0 0,0-1 0 0 0,0 1 0 0 0,0-1 1 0 0,-1 0-1 0 0,1 0 0 0 0,0-1 0 0 0,-1 1 0 0 0,1-1 0 0 0,0 0-14 0 0,89-38 178 0 0,-66 27-132 0 0,0 1 1 0 0,1 1-1 0 0,1 1 0 0 0,-1 2 1 0 0,12-1-47 0 0,-39 9 8 0 0,-1 0 0 0 0,1 1 1 0 0,0-1-1 0 0,0 1 1 0 0,-1-1-1 0 0,1 1 1 0 0,0-1-1 0 0,-1 1 0 0 0,1 0 1 0 0,-1 0-1 0 0,1 0 1 0 0,-1 0-1 0 0,1 0 0 0 0,-1 0 1 0 0,0 0-1 0 0,0 1 1 0 0,1-1-1 0 0,-1 0 1 0 0,0 1-1 0 0,0-1 0 0 0,0 1 1 0 0,0-1-1 0 0,-1 1 1 0 0,1-1-1 0 0,0 1 0 0 0,-1 0 1 0 0,1-1-1 0 0,-1 1 1 0 0,1 0-1 0 0,-1 0 1 0 0,0-1-1 0 0,0 1 0 0 0,0 0 1 0 0,0 0-1 0 0,0-1 1 0 0,0 1-1 0 0,0 0 1 0 0,-1 0-1 0 0,1-1 0 0 0,0 1 1 0 0,-1 0-1 0 0,0-1 1 0 0,1 1-1 0 0,-1 0 0 0 0,-1 1-8 0 0,1 7 67 0 0,1 3-33 0 0,-2-10-39 0 0,1 0 1 0 0,0 0-1 0 0,0 0 1 0 0,0 0-1 0 0,0 0 1 0 0,1 1-1 0 0,-1-1 1 0 0,1 0-1 0 0,0 0 1 0 0,0 1-1 0 0,0-1 1 0 0,0 0-1 0 0,1 0 1 0 0,-1 0-1 0 0,1 1 1 0 0,0-1-1 0 0,0 0 1 0 0,0 0-1 0 0,0 0 1 0 0,0 0-1 0 0,1 0 1 0 0,-1-1-1 0 0,1 1 1 0 0,0 0-1 0 0,0-1 1 0 0,0 1-1 0 0,0-1 1 0 0,1 1-1 0 0,-1-1 1 0 0,0 0-1 0 0,1 0 1 0 0,0 0-1 0 0,-1-1 1 0 0,1 1-1 0 0,0 0 1 0 0,0-1-1 0 0,0 0 1 0 0,0 0-1 0 0,0 0 1 0 0,0 0-1 0 0,0 0 1 0 0,0-1-1 0 0,2 1 5 0 0,15-1-578 0 0,18 0-821 0 0,-14-4-4148 0 0,-12 0-6405 0 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48:30.33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2,'120'17,"-3"12,-84-23,1-2,0-1,0-1,0-2,13-2,20 0,-25 2,33 1,1-4,-1-3,0-2,14-8,96-11,-174 27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48:32.13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29 159,'-28'7,"28"-7,0 0,1 0,-1 0,0 0,1 0,-1 0,0 0,1 0,-1 0,1 0,-1 0,0 0,1 0,-1 0,0 0,1 0,-1 0,0 1,1-1,-1 0,0 0,0 0,1 1,-1-1,0 0,0 0,1 1,-1-1,0 0,0 0,1 1,-1-1,0 0,0 1,0-1,0 0,0 1,0-1,1 0,-1 1,0-1,0 1,0-1,0 0,0 1,0-1,0 0,-1 1,1-1,0 0,0 1,0-1,0 0,0 1,0-1,-1 0,1 1,0-1,0 0,-1 0,1 1,0-1,0 0,-1 0,17 3,0-2,0 0,1-1,-1 0,0-1,0-1,0-1,3-1,13-1,583-102,-510 90,179-14,-203 17,-75 13,-4 4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9:5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0 0 0,'0'0'0'0'0,"0"0"0"0"0,0 0 0 0 0,0 0 0 0 0,0 0 0 0 0,0 0 0 0 0,0 0 0 0 0,0 0 0 0 0,0 0 0 0 0,0 0 0 0 0,0 0 0 0 0,0 0 0 0 0,0-4 0 0 0,0 4 0 0 0,0 0 0 0 0,0 0 0 0 0,0-4 0 0 0,0 4 0 0 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0:49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37 559 13171 0 0,'0'0'3467'0'0,"0"0"-2162"0"0,0 0-737 0 0,0 0 118 0 0,0 0 219 0 0,0 0 87 0 0,0 0-115 0 0,0 0-216 0 0,0 0-183 0 0,0 0-127 0 0,0 0-71 0 0,0 0-87 0 0,-6 35-79 0 0,-19 106-46 0 0,19-43-882 0 0,6-97 586 0 0,0 0-611 0 0,0 0-8241 0 0,0-1-2627 0 0</inkml:trace>
  <inkml:trace contextRef="#ctx0" brushRef="#br0" timeOffset="262.122">29 170 16059 0 0,'0'0'1105'0'0,"0"0"-577"0"0,0 0-368 0 0,0 0-56 0 0,0 0-88 0 0,0 0-240 0 0,0 0-208 0 0,0 0-208 0 0,0 0-209 0 0,0 0-951 0 0,0 0-9530 0 0</inkml:trace>
  <inkml:trace contextRef="#ctx0" brushRef="#br0" timeOffset="524.784">497 0 9370 0 0,'0'0'6888'0'0,"0"0"-4506"0"0,0 0-1448 0 0,0 0-109 0 0,0 0 9 0 0,0 0 12 0 0,0 0-45 0 0,0 0-140 0 0,0 0-105 0 0,0 0-73 0 0,0 0-63 0 0,0 0-69 0 0,-8 29-47 0 0,-25 92-43 0 0,20 0 309 0 0,-2 225-124 0 0,-3-200-476 0 0,-21-62-1090 0 0,34-78-1847 0 0,2-8-7048 0 0,2-1-1073 0 0</inkml:trace>
  <inkml:trace contextRef="#ctx0" brushRef="#br0" timeOffset="762.398">162 447 13691 0 0,'0'0'1579'0'0,"0"0"-453"0"0,0 0-170 0 0,0 0-5 0 0,0 0-38 0 0,0 0-115 0 0,0 0-164 0 0,0 0-125 0 0,0 0-99 0 0,0 0-76 0 0,34-1-65 0 0,105-3-90 0 0,-6 13-63 0 0,-18 14-1815 0 0,-69-7-7578 0 0,-39-12-1620 0 0</inkml:trace>
  <inkml:trace contextRef="#ctx0" brushRef="#br0" timeOffset="1009.319">686 813 0 0 0,'0'0'768'0'0,"0"0"1238"0"0,0 0 361 0 0,0 0-120 0 0,0 0-194 0 0,0 0-244 0 0,0 0-122 0 0,0 0-61 0 0,0 0-46 0 0,0 0-47 0 0,0 0-129 0 0,0 0-176 0 0,0 0-223 0 0,-3 6-204 0 0,0 0-660 0 0,3-6-91 0 0,0 0 0 0 0,0-1 0 0 0,0 1 0 0 0,-1 0-1 0 0,1-1 1 0 0,0 1 0 0 0,-1 0 0 0 0,1-1 0 0 0,0 1 0 0 0,-1 0 0 0 0,1 0 0 0 0,0 0 0 0 0,-1-1 0 0 0,1 1-1 0 0,0 0 1 0 0,-1 0 0 0 0,1 0 0 0 0,0 0 0 0 0,-1 0 0 0 0,1-1 0 0 0,-1 1 0 0 0,1 0 0 0 0,0 0 0 0 0,-1 0-1 0 0,1 0 1 0 0,-1 0 0 0 0,1 0 0 0 0,0 1 0 0 0,-1-1 0 0 0,1 0 0 0 0,-1 0 0 0 0,1 0-50 0 0,1-18 291 0 0,0 0 0 0 0,1 0 0 0 0,1 0 0 0 0,1 0 1 0 0,1 1-1 0 0,0-1 0 0 0,2 1 0 0 0,-1 1 0 0 0,9-15-291 0 0,-8 17-61 0 0,50-79 333 0 0,-1 54-3089 0 0,-42 39-794 0 0,-8 0-4073 0 0,-1 0-3991 0 0</inkml:trace>
  <inkml:trace contextRef="#ctx0" brushRef="#br0" timeOffset="1640.225">1229 520 12099 0 0,'0'0'1687'0'0,"0"0"-478"0"0,0 0-82 0 0,0 0 28 0 0,0 0-41 0 0,0 0-132 0 0,0 0-201 0 0,0 0-171 0 0,0 0-137 0 0,0 0-107 0 0,0 0-96 0 0,-34 24-76 0 0,-106 73-56 0 0,83-40-16 0 0,52-46-102 0 0,-18 78 57 0 0,23-86-59 0 0,0-1 0 0 0,0 1 0 0 0,0-1-1 0 0,1 0 1 0 0,-1 1 0 0 0,1-1 0 0 0,0 0 0 0 0,-1 1 0 0 0,1-1 0 0 0,0 0 0 0 0,0 0 0 0 0,1 0 0 0 0,-1 0 0 0 0,0 0 0 0 0,1 0 0 0 0,-1 0 0 0 0,1 0 0 0 0,0 0 0 0 0,-1-1 0 0 0,1 1-1 0 0,0-1 1 0 0,0 1 0 0 0,0-1 0 0 0,0 0 0 0 0,0 0 0 0 0,0 0 0 0 0,1 0 0 0 0,-1 0 0 0 0,0 0 0 0 0,1-1 0 0 0,-1 1 0 0 0,0-1 0 0 0,1 1 0 0 0,-1-1 0 0 0,2 0-18 0 0,13-1 138 0 0,-1 0 1 0 0,0-1 0 0 0,0-1 0 0 0,0-1-1 0 0,0 0 1 0 0,0-1 0 0 0,-1 0 0 0 0,0-2 0 0 0,0 0-1 0 0,0 0 1 0 0,-1-1 0 0 0,0-1 0 0 0,-1 0-1 0 0,0-1 1 0 0,0-1 0 0 0,-1 0 0 0 0,5-7-139 0 0,16 2-130 0 0,-27 51-240 0 0,-5-32 365 0 0,0 1 1 0 0,0 0-1 0 0,0 0 1 0 0,0-1-1 0 0,1 1 0 0 0,-1-1 1 0 0,1 1-1 0 0,0-1 1 0 0,0 1-1 0 0,0-1 1 0 0,0 0-1 0 0,1 0 1 0 0,-1 0-1 0 0,1 0 1 0 0,0-1-1 0 0,0 1 1 0 0,0-1-1 0 0,0 0 1 0 0,0 1-1 0 0,0-1 1 0 0,1-1-1 0 0,-1 1 1 0 0,1 0-1 0 0,-1-1 0 0 0,1 0 1 0 0,0 0-1 0 0,-1 0 1 0 0,1 0-1 0 0,0 0 1 0 0,0-1-1 0 0,0 0 1 0 0,-1 0-1 0 0,1 0 1 0 0,0 0-1 0 0,0-1 1 0 0,0 1-1 0 0,0-1 1 0 0,2-1 4 0 0,6-1 49 0 0,0-1 1 0 0,-1 0-1 0 0,1-1 1 0 0,-1 0 0 0 0,-1-1-1 0 0,1 0 1 0 0,-1 0-1 0 0,0-1 1 0 0,0-1 0 0 0,-1 0-1 0 0,4-3-49 0 0,4-4 64 0 0,8-6 1 0 0,-2-2 1 0 0,0 0-1 0 0,-1-2 0 0 0,-2 0 1 0 0,0-2-1 0 0,-2 0 1 0 0,-1-1-1 0 0,-1 0 0 0 0,-2-2 1 0 0,5-12-66 0 0,-18 40-10 0 0,1 0 1 0 0,-1 0 0 0 0,1 0-1 0 0,-1 0 1 0 0,0-1 0 0 0,1 1-1 0 0,-1 0 1 0 0,0-1 0 0 0,-1 1-1 0 0,1-1 1 0 0,0 1 0 0 0,-1-1 0 0 0,1 1-1 0 0,-1-1 1 0 0,0 1 0 0 0,0-1-1 0 0,0 0 1 0 0,0 1 0 0 0,0-1-1 0 0,-1 1 1 0 0,1-1 0 0 0,-1 1 0 0 0,0-1-1 0 0,1 1 1 0 0,-1-1 0 0 0,0 1-1 0 0,-1 0 1 0 0,1-1 0 0 0,0 1-1 0 0,-1 0 1 0 0,1 0 0 0 0,-1 0-1 0 0,1 0 1 0 0,-1 0 0 0 0,0 0 0 0 0,0 1-1 0 0,0-1 1 0 0,0 1 0 0 0,0-1-1 0 0,0 1 1 0 0,-1 0 0 0 0,1-1-1 0 0,0 1 1 0 0,-1 0 0 0 0,-1 0 9 0 0,-4 2-49 0 0,-1 0-1 0 0,1 1 1 0 0,0 0 0 0 0,0 0 0 0 0,0 1 0 0 0,0 0-1 0 0,0 0 1 0 0,0 1 0 0 0,1 0 0 0 0,0 0 0 0 0,0 1-1 0 0,0 0 1 0 0,0 0 0 0 0,1 1 0 0 0,0 0 0 0 0,0 0-1 0 0,0 0 1 0 0,-3 6 49 0 0,6-10-7 0 0,1 0 0 0 0,-1 0 0 0 0,1 1 0 0 0,0-1 0 0 0,0 0 0 0 0,0 1 0 0 0,0-1 0 0 0,1 1-1 0 0,-1 0 1 0 0,0 0 0 0 0,1 0 0 0 0,0-1 0 0 0,0 1 0 0 0,0 0 0 0 0,0 1 0 0 0,0-1 0 0 0,1 0 0 0 0,-1 0 0 0 0,1 0-1 0 0,0 0 1 0 0,0 0 0 0 0,0 0 0 0 0,0 1 0 0 0,1-1 0 0 0,-1 0 0 0 0,1 0 0 0 0,0 0 0 0 0,0 0 0 0 0,0 0 0 0 0,0 0-1 0 0,0 0 1 0 0,1 0 0 0 0,-1-1 0 0 0,1 1 0 0 0,0 0 0 0 0,0-1 0 0 0,0 1 0 0 0,0-1 0 0 0,0 0 0 0 0,1 0 0 0 0,1 2 7 0 0,146 49 45 0 0,-146-52-36 0 0,0 1-1 0 0,0-1 1 0 0,0 1 0 0 0,-1 0 0 0 0,1 1-1 0 0,-1-1 1 0 0,1 0 0 0 0,-1 1 0 0 0,0 0-1 0 0,0 0 1 0 0,0 0 0 0 0,0 0 0 0 0,-1 0-1 0 0,1 1 1 0 0,-1-1 0 0 0,0 1 0 0 0,1 0-1 0 0,-2-1 1 0 0,1 1 0 0 0,0 0 0 0 0,-1 0-1 0 0,0 0 1 0 0,0 0 0 0 0,0 0 0 0 0,0 2-9 0 0,4 143 46 0 0,6-132-969 0 0,-6-15-2082 0 0,1-1-3704 0 0,-2-1-4954 0 0</inkml:trace>
  <inkml:trace contextRef="#ctx0" brushRef="#br0" timeOffset="2234.27">2089 443 11570 0 0,'0'0'2237'0'0,"0"0"-499"0"0,0 0-306 0 0,0 0-297 0 0,0 0-351 0 0,0 0-341 0 0,0 0-234 0 0,0 0-65 0 0,0 0 27 0 0,0 0 16 0 0,0 0-18 0 0,0 0-46 0 0,-5 18-41 0 0,-21 111-8 0 0,28-3-350 0 0,-1-123 325 0 0,0-1 0 0 0,0 0 0 0 0,0 0 0 0 0,0 0 0 0 0,1 0 0 0 0,-1 0 0 0 0,1 0 0 0 0,0 0 0 0 0,-1 0 0 0 0,1-1 0 0 0,0 1 0 0 0,0-1 0 0 0,0 1 0 0 0,0-1 0 0 0,0 0 0 0 0,0 0 0 0 0,0 1 1 0 0,1-2-1 0 0,-1 1 0 0 0,0 0 0 0 0,1 0 0 0 0,-1-1 0 0 0,1 1 0 0 0,-1-1 0 0 0,0 0 0 0 0,1 0 0 0 0,-1 0 0 0 0,1 0 0 0 0,-1 0 0 0 0,1 0 0 0 0,-1-1 0 0 0,1 1 0 0 0,-1-1 0 0 0,0 0 0 0 0,1 1 0 0 0,-1-1 0 0 0,0 0 0 0 0,0-1 1 0 0,0 1-1 0 0,0 0 0 0 0,0-1 0 0 0,0 1 0 0 0,0-1 0 0 0,0 1 0 0 0,0-1-49 0 0,157-169 3551 0 0,-143 152-3427 0 0,1 0 0 0 0,0 1 0 0 0,1 0 0 0 0,1 2 0 0 0,0 0 0 0 0,18-10-124 0 0,-36 25-5 0 0,-1 0 0 0 0,1 0-1 0 0,0 0 1 0 0,0 1 0 0 0,0-1-1 0 0,0 0 1 0 0,0 0-1 0 0,0 1 1 0 0,0-1 0 0 0,0 1-1 0 0,0-1 1 0 0,0 1 0 0 0,0-1-1 0 0,0 1 1 0 0,0 0 0 0 0,0-1-1 0 0,1 1 1 0 0,-1 0 0 0 0,0 0-1 0 0,0 0 1 0 0,0 0-1 0 0,0 0 1 0 0,1 0 0 0 0,-1 0-1 0 0,0 0 1 0 0,0 1 0 0 0,0-1-1 0 0,0 0 1 0 0,0 1 0 0 0,0-1-1 0 0,1 1 1 0 0,-1-1-1 0 0,0 1 1 0 0,0 0 0 0 0,0-1-1 0 0,-1 1 1 0 0,1 0 0 0 0,0-1-1 0 0,0 1 1 0 0,0 0 0 0 0,0 0-1 0 0,-1 0 1 0 0,1 0-1 0 0,0 0 1 0 0,-1 0 0 0 0,1 0-1 0 0,-1 0 1 0 0,1 0 0 0 0,-1 0-1 0 0,1 1 6 0 0,7 146-61 0 0,-5 427-282 0 0,-1-561 330 0 0,-2 0-1 0 0,1 0 1 0 0,-2 1 0 0 0,0-1-1 0 0,-1 0 1 0 0,0 0-1 0 0,-1-1 1 0 0,-1 1 0 0 0,0 0-1 0 0,-1-1 1 0 0,0 0-1 0 0,-1 0 1 0 0,0 0 0 0 0,-1-1-1 0 0,-1 0 1 0 0,0 0-1 0 0,0-1 1 0 0,-1 0 0 0 0,-1-1-1 0 0,0 0 1 0 0,-10 9 13 0 0,10-13 10 0 0,0 0 0 0 0,0 0 1 0 0,-1-1-1 0 0,0-1 0 0 0,1 0 0 0 0,-1 0 1 0 0,-1-1-1 0 0,1 0 0 0 0,0-1 0 0 0,-1 0 1 0 0,1-1-1 0 0,-1-1 0 0 0,1 0 0 0 0,-1 0 1 0 0,0-1-1 0 0,-8-2-10 0 0,16 1 13 0 0,1-1 0 0 0,0 1 0 0 0,0-1 0 0 0,0 0 0 0 0,1 0 0 0 0,-1 0 0 0 0,1-1 0 0 0,-1 1 0 0 0,1 0 0 0 0,0-1 0 0 0,0 0 0 0 0,1 1 0 0 0,-1-1 0 0 0,1 0 0 0 0,0 0 0 0 0,0 0 0 0 0,0 0 0 0 0,0 0 0 0 0,1 0 0 0 0,0 0 0 0 0,0 0 1 0 0,0 0-1 0 0,0 0 0 0 0,0 0 0 0 0,1-1 0 0 0,0 1 0 0 0,0 0 0 0 0,0 1 0 0 0,0-1 0 0 0,1 0 0 0 0,-1 0 0 0 0,1 0 0 0 0,0 1 0 0 0,0-1 0 0 0,0 1 0 0 0,1 0 0 0 0,-1-1 0 0 0,1 1 0 0 0,0 0-13 0 0,19-23 16 0 0,1 1-1 0 0,0 2 1 0 0,2 0 0 0 0,1 1-1 0 0,20-12-15 0 0,-31 23-17 0 0,123-82-170 0 0,-86 61-1661 0 0,-2-1-3297 0 0,-34 21-6561 0 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0:48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457 498 0 0 0,'0'0'589'0'0,"0"0"784"0"0,0 0 283 0 0,0 0-26 0 0,0 0-119 0 0,0 0-111 0 0,0 0-202 0 0,0 0-146 0 0,0 0-96 0 0,0 0-45 0 0,0-7-39 0 0,0 2-797 0 0,0 3 103 0 0,0-1 0 0 0,1 1-1 0 0,-1 0 1 0 0,0-1 0 0 0,-1 1 0 0 0,1-1-1 0 0,0 1 1 0 0,-1-1 0 0 0,1 1 0 0 0,-1 0-1 0 0,0-1 1 0 0,0 1 0 0 0,0 0-1 0 0,0 0 1 0 0,0 0 0 0 0,0 0 0 0 0,-1 0-1 0 0,1 0 1 0 0,-1 0 0 0 0,1 0 0 0 0,-2-1-178 0 0,-5-2 270 0 0,0 1 1 0 0,0-1 0 0 0,0 2-1 0 0,-1-1 1 0 0,1 1 0 0 0,-1 0-1 0 0,0 1 1 0 0,0 0-1 0 0,0 1 1 0 0,0-1 0 0 0,0 2-1 0 0,-1-1 1 0 0,1 1 0 0 0,0 1-1 0 0,0 0 1 0 0,0 0 0 0 0,-2 1-271 0 0,-17 7 207 0 0,1 1 1 0 0,1 1-1 0 0,0 1 1 0 0,0 1-1 0 0,-22 17-207 0 0,39-22 34 0 0,0 1 0 0 0,1 0 0 0 0,-1 1-1 0 0,2 0 1 0 0,-1 0 0 0 0,2 1 0 0 0,-1 0 0 0 0,1 0 0 0 0,1 0-1 0 0,0 1 1 0 0,1 0 0 0 0,0 0 0 0 0,1 0 0 0 0,0 0 0 0 0,1 1-1 0 0,0-1 1 0 0,1 1 0 0 0,0-1 0 0 0,1 1 0 0 0,1-1-1 0 0,0 1 1 0 0,2 12-34 0 0,-2-21 20 0 0,0 1 0 0 0,0-1 0 0 0,1 1-1 0 0,-1-1 1 0 0,1 0 0 0 0,0 0 0 0 0,0 0 0 0 0,0 0-1 0 0,1 0 1 0 0,-1 0 0 0 0,1 0 0 0 0,0-1-1 0 0,0 1 1 0 0,0-1 0 0 0,1 0 0 0 0,-1 0 0 0 0,1 0-1 0 0,0 0 1 0 0,-1-1 0 0 0,1 1 0 0 0,0-1-1 0 0,1 0 1 0 0,-1 0 0 0 0,0-1 0 0 0,1 1 0 0 0,-1-1-1 0 0,5 1-19 0 0,0 0 64 0 0,-1-1 0 0 0,1 0 0 0 0,0 0 0 0 0,0-1-1 0 0,0 0 1 0 0,0 0 0 0 0,0-1 0 0 0,0 0-1 0 0,-1-1 1 0 0,1 0 0 0 0,0 0 0 0 0,-1-1 0 0 0,0 0-1 0 0,3-2-63 0 0,19-14 88 0 0,-1-2 0 0 0,-1-1-1 0 0,0-1 1 0 0,-2-2 0 0 0,-1 0-1 0 0,-1-2 1 0 0,-1 0 0 0 0,-2-2-1 0 0,0 0 1 0 0,-2-2 0 0 0,-1-1-89 0 0,11-17 12 0 0,-5-33 1 0 0,-24 82-13 0 0,0 0-30 0 0,-32 46-504 0 0,23-29 533 0 0,1 0-1 0 0,0 0 1 0 0,1 0-1 0 0,1 1 1 0 0,1 0-1 0 0,1 0 0 0 0,0 1 1 0 0,1-1-1 0 0,1 1 1 0 0,1 0-1 0 0,1-1 1 0 0,1 2 2 0 0,0-14 4 0 0,0-1 0 0 0,1 1 0 0 0,0 0 1 0 0,0-1-1 0 0,0 0 0 0 0,1 1 0 0 0,-1-1 0 0 0,1 0 1 0 0,1 0-1 0 0,-1 0 0 0 0,1-1 0 0 0,0 1 1 0 0,0-1-1 0 0,0 0 0 0 0,0 0 0 0 0,1 0 0 0 0,0-1 1 0 0,0 0-1 0 0,0 0 0 0 0,0 0 0 0 0,0 0 0 0 0,0-1 1 0 0,1 0-1 0 0,-1 0 0 0 0,1 0 0 0 0,0-1 1 0 0,-1 1-1 0 0,1-2 0 0 0,0 1 0 0 0,0-1 0 0 0,2 1-4 0 0,-1-1 8 0 0,6 0 21 0 0,0 1 1 0 0,1-2-1 0 0,-1 0 0 0 0,0 0 1 0 0,0-2-1 0 0,0 1 1 0 0,0-1-1 0 0,-1-1 0 0 0,7-3-29 0 0,1-2 35 0 0,1-1 0 0 0,-1-1-1 0 0,-1-1 1 0 0,0-1-1 0 0,0 0 1 0 0,-1-2-1 0 0,-1 0 1 0 0,-1-1-1 0 0,0 0 1 0 0,-1-1 0 0 0,5-8-35 0 0,-9 11 12 0 0,0 0 0 0 0,-1 0 0 0 0,-1-1 0 0 0,0-1 0 0 0,-1 0 0 0 0,-1 0 0 0 0,0 0 0 0 0,-1-1 0 0 0,-1 0 1 0 0,0 0-1 0 0,-2 0 0 0 0,0-1 0 0 0,0 1 0 0 0,-1-17-12 0 0,-3 32-12 0 0,0-1 1 0 0,0 1-1 0 0,0 0 0 0 0,0-1 1 0 0,0 1-1 0 0,-1 0 0 0 0,1 0 1 0 0,0-1-1 0 0,-1 1 0 0 0,0 0 0 0 0,0 1 1 0 0,0-1-1 0 0,1 0 0 0 0,-1 0 1 0 0,-1 1-1 0 0,1-1 0 0 0,0 1 1 0 0,0 0-1 0 0,-1 0 0 0 0,1 0 1 0 0,0 0-1 0 0,-1 0 0 0 0,1 0 1 0 0,-1 0-1 0 0,1 1 0 0 0,-1-1 1 0 0,0 1-1 0 0,1 0 0 0 0,-1 0 1 0 0,1 0-1 0 0,-1 0 0 0 0,0 0 1 0 0,1 1-1 0 0,-1-1 0 0 0,1 1 1 0 0,-1 0-1 0 0,1-1 0 0 0,-1 1 1 0 0,1 0-1 0 0,-1 1 0 0 0,1-1 1 0 0,0 0-1 0 0,0 1 0 0 0,0-1 1 0 0,0 1-1 0 0,0-1 0 0 0,0 1 0 0 0,0 0 1 0 0,0 0 11 0 0,-8 7-53 0 0,0-2 19 0 0,0 1 1 0 0,1 0 0 0 0,-1 1-1 0 0,2 0 1 0 0,-1 0 0 0 0,1 1-1 0 0,1 0 1 0 0,0 0-1 0 0,0 1 1 0 0,1 0 0 0 0,0 0-1 0 0,1 2 34 0 0,4-11-3 0 0,1 1-1 0 0,0-1 1 0 0,0 1-1 0 0,0-1 1 0 0,0 1-1 0 0,0 0 0 0 0,0-1 1 0 0,0 1-1 0 0,1-1 1 0 0,-1 1-1 0 0,1-1 1 0 0,0 1-1 0 0,0-1 1 0 0,0 1-1 0 0,0-1 0 0 0,0 0 1 0 0,1 1-1 0 0,-1-1 1 0 0,1 0-1 0 0,-1 0 1 0 0,1 0-1 0 0,0 0 0 0 0,0 0 1 0 0,0-1-1 0 0,0 1 1 0 0,0 0-1 0 0,0-1 1 0 0,0 0-1 0 0,0 1 1 0 0,1-1-1 0 0,-1 0 0 0 0,1 0 1 0 0,-1 0-1 0 0,1-1 1 0 0,-1 1-1 0 0,1 0 1 0 0,-1-1-1 0 0,1 0 4 0 0,102 12 107 0 0,76-12 45 0 0,-179 0-148 0 0,0 1-1 0 0,-1-1 1 0 0,1 0-1 0 0,-1 0 0 0 0,1 1 1 0 0,-1-1-1 0 0,1 1 1 0 0,-1-1-1 0 0,1 1 1 0 0,-1 0-1 0 0,1 0 0 0 0,-1-1 1 0 0,0 1-1 0 0,1 0 1 0 0,-1 0-1 0 0,0 0 0 0 0,0 1 1 0 0,0-1-1 0 0,0 0 1 0 0,0 0-1 0 0,0 1 1 0 0,0-1-1 0 0,0 0 0 0 0,0 1 1 0 0,-1-1-1 0 0,1 1 1 0 0,0-1-1 0 0,-1 1 1 0 0,1-1-1 0 0,-1 1 0 0 0,0 0 1 0 0,0-1-1 0 0,1 1 1 0 0,-1-1-1 0 0,0 1 0 0 0,0 0 1 0 0,-1-1-1 0 0,1 1 1 0 0,0-1-1 0 0,0 1 1 0 0,-1 1-4 0 0,-18 68 209 0 0,-19 22-145 0 0,36-88-137 0 0,0 0 0 0 0,1 0 1 0 0,0 0-1 0 0,0 0 0 0 0,1 0 1 0 0,-1 0-1 0 0,1 1 0 0 0,0-1 0 0 0,0 0 1 0 0,1 0-1 0 0,0 0 0 0 0,0 1 1 0 0,0-1-1 0 0,0 0 0 0 0,1 0 1 0 0,0 1 72 0 0,36 9-8306 0 0,-29-15 575 0 0,-3 0-688 0 0</inkml:trace>
  <inkml:trace contextRef="#ctx0" brushRef="#br0" timeOffset="977.134">1677 5 7090 0 0,'0'0'1784'0'0,"0"0"-256"0"0,0 0-41 0 0,0 0 82 0 0,0 0-56 0 0,0 0-231 0 0,0 0-333 0 0,0 0-239 0 0,0 0-94 0 0,0 0-27 0 0,0 0 5 0 0,0 0 10 0 0,0 0-7 0 0,1-2-19 0 0,7-1 1895 0 0,-13 25-1544 0 0,0-5-536 0 0,-10 10 1496 0 0,-36 200-1449 0 0,39-149-380 0 0,-2 0 0 0 0,-5-1 0 0 0,-2-1 0 0 0,-31 70-60 0 0,4-72 87 0 0,40-65-142 0 0,15-16 0 0 0,15-15-7 0 0,26-29 15 0 0,3 3 1 0 0,1 1 0 0 0,3 3-1 0 0,48-30 47 0 0,4 15 36 0 0,-106 60-39 0 0,0-1 0 0 0,1 1 0 0 0,-1 0-1 0 0,0 0 1 0 0,1 0 0 0 0,-1 0 0 0 0,0 0 0 0 0,0 0-1 0 0,0 0 1 0 0,0 0 0 0 0,0 0 0 0 0,0 0 0 0 0,0 1-1 0 0,0-1 1 0 0,0 0 0 0 0,-1 1 0 0 0,1-1 0 0 0,0 1-1 0 0,-1-1 1 0 0,1 1 0 0 0,-1-1 0 0 0,0 1 0 0 0,0-1-1 0 0,1 1 1 0 0,-1-1 0 0 0,0 1 0 0 0,0-1-1 0 0,0 1 1 0 0,0 0 0 0 0,-1-1 0 0 0,1 1 0 0 0,0-1-1 0 0,-1 1 1 0 0,1-1 0 0 0,-1 1 0 0 0,1-1 0 0 0,-2 1 3 0 0,2 6 8 0 0,-1 11 14 0 0,-1 0 0 0 0,0-1 0 0 0,-2 1 1 0 0,0-1-1 0 0,-1 1 0 0 0,-1-1 1 0 0,0-1-1 0 0,-2 1 0 0 0,0-1 1 0 0,-1 0-1 0 0,0-1 0 0 0,-2 0 1 0 0,0-1-1 0 0,0 0 0 0 0,-2 0-22 0 0,7-9 13 0 0,-1 0 0 0 0,0-1 0 0 0,0 0 0 0 0,0 0 0 0 0,-1-1 0 0 0,1 0 0 0 0,-1 0 0 0 0,0 0 0 0 0,0-1 0 0 0,0-1 0 0 0,-1 1 0 0 0,1-1 0 0 0,-1-1 0 0 0,1 1 0 0 0,-1-1 0 0 0,0-1 0 0 0,1 0 0 0 0,-1 0 0 0 0,0-1 0 0 0,-6-1-13 0 0,8 0-28 0 0,0 0 1 0 0,1-1-1 0 0,0 1 0 0 0,-1-1 0 0 0,1-1 0 0 0,0 1 0 0 0,0-1 0 0 0,1 0 1 0 0,-1-1-1 0 0,1 1 0 0 0,0-1 0 0 0,0 0 0 0 0,1 0 0 0 0,-1-1 0 0 0,1 1 0 0 0,0-1 1 0 0,1 0-1 0 0,-1 0 0 0 0,-1-6 28 0 0,15-16-3090 0 0,11 22-6271 0 0,-16 6-2129 0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1 7906 0 0,'0'0'2225'0'0,"0"0"-627"0"0,0 0-367 0 0,0 0-21 0 0,0 0 66 0 0,0 0 4 0 0,0 0-112 0 0,0 0-183 0 0,0 0-230 0 0,0 0-141 0 0,0 0-103 0 0,-7 4-43 0 0,-23 17-17 0 0,-5 38 2180 0 0,30-44-2265 0 0,-14 24-113 0 0,-2-1 0 0 0,-2-1 0 0 0,-1 0 0 0 0,-2-2 1 0 0,-1-1-1 0 0,-2-1 0 0 0,-1-2 0 0 0,-33 27-253 0 0,-39 41 146 0 0,80-80-92 0 0,21-19-70 0 0,1 0-34 0 0,0 0 2 0 0,0 0-19 0 0,0 0-21 0 0,0 0 19 0 0,0 0-45 0 0,0 0-36 0 0,0 0-34 0 0,0 0-64 0 0,0 0-67 0 0,0-15-5812 0 0,0 4-3428 0 0,0 4-314 0 0</inkml:trace>
  <inkml:trace contextRef="#ctx0" brushRef="#br0" timeOffset="460.77">8 85 5265 0 0,'0'0'2505'0'0,"0"0"-144"0"0,0 0-213 0 0,0 0-93 0 0,0 0-167 0 0,0 0-257 0 0,0 0-293 0 0,0 0-329 0 0,0 0-233 0 0,0 0-158 0 0,0 0-75 0 0,0 0-30 0 0,0 0-21 0 0,-7-3 1335 0 0,42 25-745 0 0,7 13-770 0 0,-2 2 0 0 0,-1 2 0 0 0,-1 2 0 0 0,-3 1 0 0 0,-1 1 0 0 0,21 39-312 0 0,7 14 306 0 0,-61-95-270 0 0,-3 1-2742 0 0,-4-1-6715 0 0,1-1-2628 0 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0:17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5653 3562 0 0 0,'0'0'281'0'0,"0"0"386"0"0,0 0 64 0 0,0 0-88 0 0,0 0-88 0 0,-8-7 3930 0 0,8 6-3828 0 0,0 1 15 0 0,0 0-25 0 0,-30-12 5494 0 0,7-19-2801 0 0,-11 0-2087 0 0,4 5-393 0 0,-22-21 86 0 0,13 18-543 0 0,-7 1 188 0 0,23 12-389 0 0,-19-4 66 0 0,25 5-129 0 0,-51-27 232 0 0,36 28-291 0 0,-25-10 152 0 0,23 5-100 0 0,-14 3 11 0 0,-6-10 103 0 0,17 10-146 0 0,6 4 20 0 0,-17-4 83 0 0,24 5-83 0 0,-11-4 53 0 0,-62-12-31 0 0,43 7 82 0 0,0 1-12 0 0,2 1-112 0 0,38 12 16 0 0,-47-12 61 0 0,3-1-129 0 0,-70-23 80 0 0,77 30-65 0 0,1-3-22 0 0,-39-2-17 0 0,73 16-13 0 0,0-2 0 0 0,-1 0-1 0 0,1-1 1 0 0,0 0 0 0 0,0-2-1 0 0,1 1 1 0 0,-9-6-11 0 0,-68-40 203 0 0,-42-14-125 0 0,-53-23 2 0 0,137 60-56 0 0,-37-33 72 0 0,-11-25 17 0 0,67 64-114 0 0,-20-16-10 0 0,-43-9-46 0 0,31 12 118 0 0,-42-19-73 0 0,33 32 62 0 0,37 15-62 0 0,-1 2-1 0 0,0 2 1 0 0,0 1-1 0 0,-28 3 13 0 0,33-1 6 0 0,-101 23-44 0 0,0 11 37 0 0,-10 27 3 0 0,-8 24-5 0 0,-6 12 35 0 0,85-43-53 0 0,-26 23 56 0 0,-109 58 26 0 0,58-54-20 0 0,-74 27-10 0 0,84-43 126 0 0,-81 36-23 0 0,162-79-70 0 0,-2-21 169 0 0,-152 3-310 0 0,172-20-357 0 0,30 9-999 0 0,9 6 882 0 0,0 1-264 0 0,11-4-8480 0 0,-6 1-2285 0 0</inkml:trace>
  <inkml:trace contextRef="#ctx0" brushRef="#br0" timeOffset="3122.585">5696 3550 0 0 0,'-12'-7'5796'0'0,"19"13"1623"0"0,6 5-2462 0 0,-4-1-6219 0 0,8 11 1838 0 0,31 30 890 0 0,9 19-176 0 0,-25-47-598 0 0,4 0-195 0 0,39 24 277 0 0,13 14-289 0 0,-23-19-171 0 0,56 5 83 0 0,-76-27-348 0 0,85 14 281 0 0,-27-7-128 0 0,19-8 20 0 0,-27-4-117 0 0,30 1 41 0 0,85-12 408 0 0,-153-13-319 0 0,61-5-42 0 0,43-10 86 0 0,-54-2-72 0 0,18-17 212 0 0,26-11-127 0 0,-21 23-195 0 0,73-14 214 0 0,-93 36-271 0 0,-69 2-19 0 0,-1 2 0 0 0,1 1 0 0 0,0 2 0 0 0,-1 2 0 0 0,2 2-21 0 0,25-1 51 0 0,58 14-7 0 0,46 8 69 0 0,-141-17-103 0 0,-1 2 0 0 0,0 2 0 0 0,0 0 0 0 0,-1 2 0 0 0,-1 1 0 0 0,3 2-10 0 0,140 69 214 0 0,-68-14-78 0 0,-22-20-2 0 0,-32-15 66 0 0,-22-16-138 0 0,-25-19-33 0 0,-1 0 2 0 0,2 4-14 0 0,0-4-4 0 0,-2 0-5 0 0,0 0 42 0 0,0 0-22 0 0,0 0-10 0 0,0 0-30 0 0,0 0 28 0 0,0 0 12 0 0,0 0-10 0 0,0 0-9 0 0,0 0 0 0 0,0 0 7 0 0,0 0 6 0 0,0 0-5 0 0,0 0 2 0 0,0 0 13 0 0,0 0 8 0 0,0 0-16 0 0,0 0 1 0 0,0 0-13 0 0,0 0-4 0 0,0 0 1 0 0,0 0 10 0 0,0 0 9 0 0,0 0-23 0 0,0 0 7 0 0,0 0-16 0 0,0 0 15 0 0,0 0 1 0 0,0 0-16 0 0,0 0-5 0 0,0 0-9 0 0,0 0-19 0 0,-20 0-5841 0 0,12 0-1428 0 0,3 0-5475 0 0</inkml:trace>
  <inkml:trace contextRef="#ctx0" brushRef="#br0" timeOffset="8217.016">5133 3119 0 0 0,'42'52'0'0'0,"-4"-35"34"0"0,-35-17 28 0 0,-3 0 485 0 0,0 0 358 0 0,0 0 17 0 0,0 0-165 0 0,0 0-137 0 0,0 0-97 0 0,0 0-39 0 0,0 0 14 0 0,0 0 3 0 0,0 0 17 0 0,0 0 20 0 0,0 0 57 0 0,0 0 47 0 0,0 0 50 0 0,0 0 61 0 0,0 0 24 0 0,0 0-52 0 0,0 0-77 0 0,0 0-85 0 0,-16-23 3842 0 0,14 20-4245 0 0,0 1 1 0 0,0 0-1 0 0,-1-1 0 0 0,1 1 1 0 0,-1 0-1 0 0,1 0 0 0 0,-1 1 1 0 0,0-1-1 0 0,1 1 1 0 0,-1-1-1 0 0,0 1 0 0 0,0 0 1 0 0,0 0-1 0 0,0 0 0 0 0,-1 0 1 0 0,1 1-1 0 0,0-1 1 0 0,0 1-1 0 0,0 0 0 0 0,-1 0 1 0 0,1 0-1 0 0,0 0 0 0 0,0 0 1 0 0,0 1-161 0 0,-42 48 193 0 0,38 21 197 0 0,9-67-322 0 0,0 0 1 0 0,0 1 0 0 0,1-1 0 0 0,-1 0-1 0 0,1 0 1 0 0,0 0 0 0 0,0-1 0 0 0,0 1-1 0 0,0-1 1 0 0,0 0 0 0 0,0 1 0 0 0,1-1-1 0 0,-1-1 1 0 0,1 1 0 0 0,0 0 0 0 0,-1-1-1 0 0,1 0 1 0 0,0 0 0 0 0,0 0 0 0 0,0 0 0 0 0,-1-1-1 0 0,1 1 1 0 0,0-1 0 0 0,0 0 0 0 0,1 0-69 0 0,63 0 1034 0 0,-63-3-959 0 0,-1 1-1 0 0,1-1 0 0 0,0 0 0 0 0,-1 0 0 0 0,1 0 0 0 0,-1-1 0 0 0,0 0 0 0 0,0 1 0 0 0,0-1 1 0 0,-1-1-1 0 0,0 1 0 0 0,1-1 0 0 0,-1 1 0 0 0,-1-1 0 0 0,1 0 0 0 0,-1 0 0 0 0,0 0 1 0 0,0 0-1 0 0,0 0 0 0 0,-1 0 0 0 0,0-1 0 0 0,0 1 0 0 0,0-1 0 0 0,0 1-74 0 0,4-12 101 0 0,-4 15-90 0 0,1 0 1 0 0,-1 0 0 0 0,0 0 0 0 0,1 0 0 0 0,-1 0-1 0 0,0 0 1 0 0,-1 0 0 0 0,1-1 0 0 0,0 1 0 0 0,-1 0 0 0 0,1-1-1 0 0,-1 1 1 0 0,1-1 0 0 0,-1 1 0 0 0,0 0 0 0 0,0-1-1 0 0,0 1 1 0 0,-1-1 0 0 0,1 1 0 0 0,-1 0 0 0 0,1-1 0 0 0,-1 1-1 0 0,0 0 1 0 0,1-1 0 0 0,-1 1 0 0 0,-1 0 0 0 0,1 0-1 0 0,0 0 1 0 0,0 0 0 0 0,-1 0 0 0 0,1 0 0 0 0,-1 0 0 0 0,0 0-1 0 0,1 1 1 0 0,-1-1 0 0 0,0 1 0 0 0,0-1 0 0 0,0 1-1 0 0,0 0 1 0 0,0-1 0 0 0,0 1 0 0 0,-1 0 0 0 0,1 0 0 0 0,0 1-12 0 0,-64 11-112 0 0,41 1 105 0 0,-21 26 68 0 0,21 44-73 0 0,50-10 75 0 0,-23-69-45 0 0,0 0 0 0 0,0 0 0 0 0,0 0 1 0 0,1 0-1 0 0,-1-1 0 0 0,1 1 0 0 0,-1-1 0 0 0,1 0 1 0 0,0 0-1 0 0,0 0 0 0 0,0 0 0 0 0,0 0 0 0 0,0-1 0 0 0,0 1 1 0 0,1-1-1 0 0,-1 0 0 0 0,1 0 0 0 0,-1 0 0 0 0,0-1 0 0 0,1 1 1 0 0,-1-1-1 0 0,1 1 0 0 0,0-1 0 0 0,-1 0 0 0 0,1-1 1 0 0,-1 1-1 0 0,3-1-18 0 0,-3 1 37 0 0,1-1 0 0 0,-1 0-1 0 0,1 0 1 0 0,-1 0 0 0 0,1 0 0 0 0,-1 0 0 0 0,0-1 0 0 0,1 1 0 0 0,-1-1 0 0 0,0 0 0 0 0,0 0 0 0 0,0 0 0 0 0,0 0-1 0 0,-1-1 1 0 0,1 1 0 0 0,-1-1 0 0 0,1 1 0 0 0,-1-1 0 0 0,0 0 0 0 0,0 0 0 0 0,0 0 0 0 0,0 0 0 0 0,-1-1-1 0 0,1 1 1 0 0,-1 0 0 0 0,0-1-37 0 0,8-12 50 0 0,-7 14-39 0 0,0-1-1 0 0,-1 0 1 0 0,0 1-1 0 0,1-1 1 0 0,-1 0-1 0 0,0 0 1 0 0,0 0-1 0 0,-1 0 1 0 0,1 0-1 0 0,0 0 1 0 0,-1 0-1 0 0,0 0 1 0 0,0 0-1 0 0,0 0 1 0 0,0 0-1 0 0,0 0 1 0 0,-1 0-1 0 0,1 0 1 0 0,-1 0-1 0 0,0 0 1 0 0,0 0-1 0 0,0 1 1 0 0,0-1-1 0 0,0 0 1 0 0,-1 0-1 0 0,1 1 1 0 0,-1-1-1 0 0,0 1 1 0 0,0-1-1 0 0,0 1 1 0 0,0 0-1 0 0,0 0 1 0 0,0 0-1 0 0,-1 0 1 0 0,1 0-1 0 0,-1 0 1 0 0,1 1-1 0 0,-1-1 1 0 0,0 1-11 0 0,-4-2-17 0 0,0 1 1 0 0,1 0 0 0 0,-1 0 0 0 0,0 0-1 0 0,0 1 1 0 0,0 0 0 0 0,0 1-1 0 0,0 0 1 0 0,0 0 0 0 0,-1 0 0 0 0,1 1-1 0 0,0 0 1 0 0,0 0 0 0 0,0 1-1 0 0,1 0 1 0 0,-1 0 0 0 0,0 0 0 0 0,1 1-1 0 0,-7 3 17 0 0,10-3-10 0 0,1 0 0 0 0,-1 0 0 0 0,1 1 0 0 0,0-1 0 0 0,-1 0 0 0 0,1 1 0 0 0,1-1 0 0 0,-1 1 0 0 0,0 0 0 0 0,1-1 0 0 0,0 1 0 0 0,0 0 0 0 0,0 0 1 0 0,1 0-1 0 0,-1 0 0 0 0,1 0 0 0 0,0 0 0 0 0,0 0 0 0 0,0 0 0 0 0,0 0 0 0 0,1 0 0 0 0,0 3 10 0 0,0 9 11 0 0,0-12-11 0 0,1 1 0 0 0,0-1-1 0 0,0 1 1 0 0,0-1 0 0 0,1 0-1 0 0,-1 0 1 0 0,1 0 0 0 0,0 0 0 0 0,0 0-1 0 0,1 0 1 0 0,-1-1 0 0 0,1 0-1 0 0,0 0 1 0 0,0 0 0 0 0,0 0 0 0 0,0 0-1 0 0,0-1 1 0 0,3 1 0 0 0,-4-2 13 0 0,0 0-1 0 0,1 0 1 0 0,-1 0 0 0 0,0-1 0 0 0,1 1-1 0 0,-1-1 1 0 0,1 0 0 0 0,-1 0-1 0 0,0 0 1 0 0,1-1 0 0 0,-1 1 0 0 0,1-1-1 0 0,-1 0 1 0 0,0 0 0 0 0,0 0 0 0 0,1 0-1 0 0,-1-1 1 0 0,0 1 0 0 0,0-1 0 0 0,0 1-1 0 0,0-1 1 0 0,-1 0 0 0 0,1-1-1 0 0,0 1 1 0 0,-1 0 0 0 0,0-1 0 0 0,1 1-1 0 0,-1-1 1 0 0,0 0 0 0 0,0 1 0 0 0,-1-1-1 0 0,1 0 1 0 0,1-3-13 0 0,1-4 23 0 0,0-1 1 0 0,0 0-1 0 0,-1 0 1 0 0,0 0-1 0 0,-1-1 0 0 0,0 1 1 0 0,-1-1-1 0 0,0 1 1 0 0,-1-6-24 0 0,1 15-5 0 0,-1 1 0 0 0,0-1 1 0 0,0 1-1 0 0,0-1 0 0 0,-1 1 0 0 0,1-1 1 0 0,0 1-1 0 0,0-1 0 0 0,-1 1 1 0 0,1-1-1 0 0,-1 1 0 0 0,0 0 0 0 0,1-1 1 0 0,-1 1-1 0 0,0 0 0 0 0,0 0 1 0 0,1-1-1 0 0,-1 1 0 0 0,0 0 1 0 0,0 0-1 0 0,0 0 0 0 0,-1 0 0 0 0,1 0 1 0 0,0 0-1 0 0,0 0 0 0 0,0 1 1 0 0,-1-1-1 0 0,1 0 0 0 0,0 1 0 0 0,-1-1 1 0 0,1 1-1 0 0,-1-1 0 0 0,1 1 1 0 0,-1 0-1 0 0,1-1 0 0 0,-1 1 0 0 0,1 0 1 0 0,-1 0-1 0 0,1 0 0 0 0,-1 0 1 0 0,1 0-1 0 0,0 1 0 0 0,-1-1 1 0 0,1 0-1 0 0,-1 1 0 0 0,1-1 0 0 0,-1 1 1 0 0,1-1-1 0 0,-1 2 5 0 0,-6 1-21 0 0,0 1 0 0 0,0 1 0 0 0,1-1 0 0 0,0 1 0 0 0,0 0 0 0 0,0 1 0 0 0,0 0 0 0 0,1 0 0 0 0,0 1 0 0 0,1-1 0 0 0,-1 1 1 0 0,1 0-1 0 0,0 1 0 0 0,-2 4 21 0 0,6-9-4 0 0,0-1 0 0 0,0 0-1 0 0,0 0 1 0 0,1 1 0 0 0,-1-1 0 0 0,1 0 0 0 0,-1 1 0 0 0,1-1 0 0 0,0 0 0 0 0,0 1 0 0 0,0-1 0 0 0,0 1 0 0 0,0-1 0 0 0,0 0 0 0 0,1 1 0 0 0,-1-1 0 0 0,1 0 0 0 0,0 1 0 0 0,0-1 0 0 0,-1 0 0 0 0,2 0 0 0 0,-1 0 0 0 0,0 0 0 0 0,0 0-1 0 0,1 0 1 0 0,-1 0 0 0 0,1 0 0 0 0,-1 0 0 0 0,1 0 0 0 0,2 1 4 0 0,61 15 60 0 0,-62-17-45 0 0,1 0-1 0 0,0-1 1 0 0,-1 0 0 0 0,1 0-1 0 0,0 0 1 0 0,0 0-1 0 0,-1-1 1 0 0,1 1-1 0 0,-1-1 1 0 0,1 0-1 0 0,0 0 1 0 0,-1 0 0 0 0,1-1-1 0 0,-1 1 1 0 0,0-1-1 0 0,0 0 1 0 0,1 0-1 0 0,-1 0 1 0 0,0 0 0 0 0,-1 0-1 0 0,1-1 1 0 0,0 1-1 0 0,-1-1 1 0 0,1 0-1 0 0,-1 0 1 0 0,0 0-1 0 0,0 0 1 0 0,0 0 0 0 0,0 0-1 0 0,-1-1 1 0 0,1 1-1 0 0,-1 0 1 0 0,0-1-1 0 0,0 0 1 0 0,0 1 0 0 0,0-1-1 0 0,-1 1 1 0 0,1-2-15 0 0,0 2-2 0 0,-1 1 0 0 0,1-1 0 0 0,0 1 1 0 0,-1-1-1 0 0,0 0 0 0 0,1 1 0 0 0,-1-1 1 0 0,0 1-1 0 0,-1-1 0 0 0,1 0 0 0 0,0 1 0 0 0,-1-1 1 0 0,1 1-1 0 0,-1-1 0 0 0,0 1 0 0 0,0-1 1 0 0,0 1-1 0 0,0-1 0 0 0,0 1 0 0 0,-1 0 1 0 0,1 0-1 0 0,-1 0 0 0 0,1 0 0 0 0,-1 0 1 0 0,0 0-1 0 0,0 0 0 0 0,0 0 0 0 0,0 1 0 0 0,0-1 1 0 0,0 1-1 0 0,0-1 0 0 0,0 1 0 0 0,-1 0 1 0 0,1 0-1 0 0,-1 0 0 0 0,1 0 0 0 0,-1 0 1 0 0,1 0-1 0 0,-1 1 0 0 0,-1-1 2 0 0,-1 2-20 0 0,-1-1 0 0 0,1 1 1 0 0,0 0-1 0 0,-1 0 0 0 0,1 0 0 0 0,0 1 0 0 0,0-1 1 0 0,-1 1-1 0 0,1 1 0 0 0,1-1 0 0 0,-1 1 0 0 0,0 0 1 0 0,1 0-1 0 0,-1 0 0 0 0,1 1 0 0 0,0-1 1 0 0,0 1-1 0 0,0 0 0 0 0,0 1 20 0 0,1-2-9 0 0,0 0 0 0 0,0 0 0 0 0,0 0 1 0 0,0 1-1 0 0,0-1 0 0 0,1 1 0 0 0,-1 0 0 0 0,1 0 0 0 0,0 0 0 0 0,0 0 1 0 0,1 0-1 0 0,-1 0 0 0 0,1 0 0 0 0,0 1 0 0 0,0-1 0 0 0,0 1 1 0 0,1-1-1 0 0,-1 0 0 0 0,1 1 0 0 0,0-1 0 0 0,1 1 0 0 0,-1 0 9 0 0,3-3-12 0 0,-1 1 0 0 0,1-1 0 0 0,0 0 0 0 0,0-1 0 0 0,0 1 1 0 0,0 0-1 0 0,0-1 0 0 0,1 0 0 0 0,-1 0 0 0 0,0 0 0 0 0,1 0 0 0 0,-1 0 0 0 0,1-1 0 0 0,-1 1 0 0 0,0-1 0 0 0,1 0 0 0 0,-1 0 0 0 0,1 0 0 0 0,-1-1 0 0 0,1 1 0 0 0,-1-1 0 0 0,1 0 0 0 0,-1 0 0 0 0,0 0 0 0 0,0 0 0 0 0,1 0 0 0 0,-1-1 0 0 0,0 0 0 0 0,2-1 12 0 0,-5 3-11 0 0,11-8-830 0 0,-5 1-5288 0 0,-5 4-5996 0 0</inkml:trace>
  <inkml:trace contextRef="#ctx0" brushRef="#br0" timeOffset="11196.564">188 217 0 0 0,'0'0'867'0'0,"0"0"565"0"0,0 0 594 0 0,0 0 317 0 0,0 0 8 0 0,0 0-282 0 0,0 0-364 0 0,0 0-260 0 0,0-4-173 0 0,0-14-101 0 0,0 13-110 0 0,0 5-123 0 0,0 0-130 0 0,-1 23 2307 0 0,-59 351-199 0 0,-50-17-2273 0 0,94-244-871 0 0,16-113 130 0 0,0 0-43 0 0,0 0-39 0 0,0 0-24 0 0,0 0-50 0 0,0 0-98 0 0,3-23-3054 0 0,-1-13-1292 0 0,-1 10-3825 0 0,0 15 445 0 0</inkml:trace>
  <inkml:trace contextRef="#ctx0" brushRef="#br0" timeOffset="11728.025">166 263 0 0 0,'0'0'1100'0'0,"0"0"269"0"0,0 0 335 0 0,0 0 227 0 0,0 0-11 0 0,0 0-149 0 0,0 0-380 0 0,0 0-436 0 0,0 0-293 0 0,0 0-195 0 0,0 0-121 0 0,-2-3-35 0 0,-10-10-31 0 0,9 10-44 0 0,3 3 31 0 0,14 20 2008 0 0,53 95 2745 0 0,26 223-3728 0 0,-89-323-1277 0 0,1-1-1 0 0,0 0 1 0 0,0-1-1 0 0,1 1 1 0 0,1-1-1 0 0,1-1 1 0 0,-1 1 0 0 0,2-1-1 0 0,0 0 1 0 0,0-1-1 0 0,1 0 1 0 0,1-1 0 0 0,-1 0-1 0 0,2 0 1 0 0,1 0-15 0 0,-11-10 44 0 0,-1 1 1 0 0,1-1-1 0 0,0 0 1 0 0,0 0-1 0 0,-1 0 1 0 0,1 0-1 0 0,0 0 1 0 0,0 0-1 0 0,0-1 1 0 0,-1 1-1 0 0,1 0 1 0 0,0-1-1 0 0,0 0 1 0 0,-1 1-1 0 0,1-1 1 0 0,-1 0-1 0 0,1 0 1 0 0,-1 0-1 0 0,1 0 1 0 0,-1 0-1 0 0,1 0 1 0 0,-1 0-1 0 0,0 0 1 0 0,1 0-1 0 0,-1-1 1 0 0,0 1-1 0 0,0-1 0 0 0,0 1 1 0 0,0-1-1 0 0,0 1 1 0 0,0-1-1 0 0,-1 0 1 0 0,1 1-1 0 0,-1-1 1 0 0,1 0-1 0 0,-1 1 1 0 0,1-1-1 0 0,-1 0 1 0 0,0 0-1 0 0,0 0 1 0 0,0 1-1 0 0,0-1 1 0 0,0 0-1 0 0,0 0 1 0 0,0 1-1 0 0,-1-1-44 0 0,6-15 82 0 0,97-392 836 0 0,-88 335-931 0 0,-3-1 1 0 0,-3 0 0 0 0,-4 0-1 0 0,-3-38 13 0 0,-4 90-698 0 0,0 31-8008 0 0,3-4-520 0 0</inkml:trace>
  <inkml:trace contextRef="#ctx0" brushRef="#br0" timeOffset="12197.054">962 560 2857 0 0,'0'0'2627'0'0,"0"0"-768"0"0,0 0-312 0 0,0 0 147 0 0,0 0 155 0 0,0 0-18 0 0,0 0-233 0 0,0 0-338 0 0,0 0-294 0 0,0 0-218 0 0,0 0-151 0 0,0 0-115 0 0,0 0-95 0 0,-6 0-57 0 0,3 0-302 0 0,1 0-1 0 0,0 0 0 0 0,0 0 0 0 0,0 0 0 0 0,0 0 0 0 0,-1 1 0 0 0,1-1 0 0 0,0 1 0 0 0,0-1 1 0 0,0 1-1 0 0,0 0 0 0 0,0 0 0 0 0,0 0 0 0 0,0 0 0 0 0,0 0 0 0 0,0 0 0 0 0,1 1 1 0 0,-1-1-1 0 0,0 1 0 0 0,1-1 0 0 0,-1 1 0 0 0,1-1 0 0 0,0 1 0 0 0,-1 0 0 0 0,1 0 0 0 0,0 0 1 0 0,0 0-28 0 0,-5 8 70 0 0,1 1 1 0 0,1 0 0 0 0,0 1 0 0 0,0-1 0 0 0,1 0 0 0 0,0 1 0 0 0,1 0 0 0 0,0 0-1 0 0,1 0 1 0 0,1 0 0 0 0,0 0 0 0 0,0 0 0 0 0,2 4-71 0 0,-2-11 43 0 0,1 1 1 0 0,0-1-1 0 0,1 1 0 0 0,-1-1 1 0 0,1 0-1 0 0,0 1 0 0 0,0-1 0 0 0,1 0 1 0 0,0 0-1 0 0,-1-1 0 0 0,2 1 1 0 0,-1-1-1 0 0,0 1 0 0 0,1-1 1 0 0,0 0-1 0 0,0 0 0 0 0,0-1 1 0 0,1 1-1 0 0,-1-1 0 0 0,1 0 1 0 0,-1 0-1 0 0,1 0 0 0 0,0-1 1 0 0,1 0-1 0 0,-1 0 0 0 0,0 0 1 0 0,0 0-1 0 0,1-1 0 0 0,1 0-43 0 0,0 0 116 0 0,-1 0-1 0 0,1 0 0 0 0,0-1 1 0 0,0 0-1 0 0,0-1 0 0 0,0 0 1 0 0,-1 0-1 0 0,1 0 0 0 0,0-1 1 0 0,-1 0-1 0 0,1 0 0 0 0,-1 0 1 0 0,0-1-1 0 0,1 0 0 0 0,-1 0 1 0 0,-1-1-1 0 0,1 0 0 0 0,0 0 1 0 0,-1 0-1 0 0,0-1 0 0 0,0 1 1 0 0,0-1-1 0 0,-1 0 0 0 0,1-1 1 0 0,-1 1-1 0 0,-1-1 0 0 0,1 0 1 0 0,-1 0-1 0 0,1-2-115 0 0,1-3 68 0 0,0-1 0 0 0,0 0 0 0 0,-1 0 1 0 0,-1-1-1 0 0,0 0 0 0 0,-1 1 0 0 0,0-1 0 0 0,-1 0 0 0 0,0 0 0 0 0,-1 0 0 0 0,-1 0 1 0 0,-1-8-69 0 0,-1 13-37 0 0,0 1 0 0 0,-1 0 1 0 0,0 0-1 0 0,0 0 0 0 0,-1 0 1 0 0,0 0-1 0 0,0 1 1 0 0,-1 0-1 0 0,1 0 0 0 0,-1 0 1 0 0,-1 1-1 0 0,1 0 0 0 0,-7-3 37 0 0,9 5-148 0 0,-1 0-1 0 0,0 1 0 0 0,0 0 0 0 0,0 0 1 0 0,0 1-1 0 0,0-1 0 0 0,-1 1 0 0 0,1 0 0 0 0,0 1 1 0 0,-1-1-1 0 0,1 1 0 0 0,0 0 0 0 0,-1 0 0 0 0,-4 1 149 0 0,-41 18-9187 0 0,40-11-2570 0 0</inkml:trace>
  <inkml:trace contextRef="#ctx0" brushRef="#br0" timeOffset="12774.233">1378 595 9738 0 0,'0'0'2439'0'0,"0"0"-528"0"0,0 0-301 0 0,0 0-103 0 0,0 0-132 0 0,0 0-195 0 0,0 0-250 0 0,0 0-251 0 0,0 0-206 0 0,0 0-116 0 0,0 0-43 0 0,0 0-14 0 0,0 0 20 0 0,-6 10-33 0 0,-17 33-51 0 0,22-39-202 0 0,0 0 0 0 0,0 0-1 0 0,0 0 1 0 0,1 0 0 0 0,-1 0 0 0 0,1 0 0 0 0,0 0 0 0 0,0 0 0 0 0,0 0 0 0 0,0 0 0 0 0,1 0-1 0 0,0 0 1 0 0,0-1 0 0 0,0 1 0 0 0,0 0 0 0 0,1 0 0 0 0,-1 0 0 0 0,1-1 0 0 0,0 1 0 0 0,0-1-1 0 0,0 0 1 0 0,1 1 0 0 0,-1-1 0 0 0,1 0 0 0 0,-1 0 0 0 0,1 0 0 0 0,0-1 0 0 0,1 1 0 0 0,0 0-34 0 0,1 1 58 0 0,-1-1 1 0 0,1 1-1 0 0,0-1 1 0 0,0 0-1 0 0,0-1 1 0 0,1 1-1 0 0,-1-1 1 0 0,1 0-1 0 0,-1 0 1 0 0,1-1 0 0 0,0 0-1 0 0,0 0 1 0 0,-1 0-1 0 0,1 0 1 0 0,0-1-1 0 0,0 0 1 0 0,0-1-1 0 0,0 1 1 0 0,0-1-1 0 0,-1 0 1 0 0,1 0-1 0 0,0-1 1 0 0,-1 0-1 0 0,1 0 1 0 0,-1 0 0 0 0,1-1-1 0 0,-1 1 1 0 0,1-2-59 0 0,13-9 120 0 0,-1-1 1 0 0,0-1 0 0 0,0 0-1 0 0,-2-2 1 0 0,0 0 0 0 0,-1 0-1 0 0,-1-2 1 0 0,10-15-121 0 0,7-12 21 0 0,-22 81-359 0 0,-9-28 341 0 0,1-1 0 0 0,-1 0 1 0 0,1 1-1 0 0,0-1 1 0 0,1 1-1 0 0,-1-1 0 0 0,1 0 1 0 0,1 0-1 0 0,-1 0 0 0 0,1 0 1 0 0,0 0-1 0 0,0-1 0 0 0,1 1 1 0 0,0-1-1 0 0,0 0 1 0 0,0 0-1 0 0,0 0 0 0 0,1-1 1 0 0,0 1-1 0 0,0-1 0 0 0,0 0 1 0 0,0-1-1 0 0,1 1 0 0 0,-1-1 1 0 0,4 2-4 0 0,-1-2 35 0 0,0-1 1 0 0,1 1-1 0 0,-1-1 1 0 0,0-1-1 0 0,1 1 1 0 0,-1-1-1 0 0,1-1 0 0 0,-1 0 1 0 0,1 0-1 0 0,-1 0 1 0 0,1-1-1 0 0,-1 0 1 0 0,0-1-1 0 0,1 0 1 0 0,-1-1-1 0 0,0 1 1 0 0,0-1-1 0 0,0-1 1 0 0,-1 0-1 0 0,1 0 1 0 0,-1 0-1 0 0,0-1 0 0 0,0 0 1 0 0,0 0-1 0 0,-1-1 1 0 0,0 0-1 0 0,5-5-35 0 0,-7 7 16 0 0,0 0 0 0 0,-1-1-1 0 0,1 1 1 0 0,-1-1 0 0 0,0 1-1 0 0,0-1 1 0 0,-1 0 0 0 0,1 0-1 0 0,-1 0 1 0 0,0 0 0 0 0,-1 0 0 0 0,1-1-1 0 0,-1 1 1 0 0,0-1 0 0 0,0 1-1 0 0,-1-1 1 0 0,0 1 0 0 0,0-1-1 0 0,0 1 1 0 0,0-1 0 0 0,-2-3-16 0 0,-8-4-1497 0 0,6 10-1254 0 0,0-1-3394 0 0,2 0-6590 0 0</inkml:trace>
  <inkml:trace contextRef="#ctx0" brushRef="#br0" timeOffset="26177.108">12146 441 0 0 0,'0'0'1095'0'0,"0"0"60"0"0,0 0 40 0 0,0 0 100 0 0,0 0 104 0 0,0 0 45 0 0,0 0-41 0 0,0 0-72 0 0,0 0-151 0 0,-4-20 6268 0 0,-51 13-5260 0 0,-47 18-1512 0 0,-34 39 457 0 0,124-45-1014 0 0,11-5-110 0 0,-1 0 1 0 0,1 0 0 0 0,0 1-1 0 0,-1-1 1 0 0,1 0 0 0 0,0 0-1 0 0,0 1 1 0 0,-1-1 0 0 0,1 0-1 0 0,0 1 1 0 0,0-1 0 0 0,-1 1-1 0 0,1 0 1 0 0,0-1 0 0 0,0 1-1 0 0,0 0 1 0 0,0 0 0 0 0,0 0 0 0 0,0 0-1 0 0,0 0 1 0 0,0 0 0 0 0,0 0-1 0 0,1 0 1 0 0,-1 0 0 0 0,0 0-1 0 0,1 0 1 0 0,-1 1 0 0 0,1-1-1 0 0,-1 0 1 0 0,1 0 0 0 0,-1 1-1 0 0,1-1 1 0 0,0 0 0 0 0,0 0-1 0 0,0 1 1 0 0,-1-1 0 0 0,1 0-1 0 0,1 1 1 0 0,-1-1 0 0 0,0 0-1 0 0,0 1 1 0 0,0-1 0 0 0,1 0 0 0 0,-1 1-1 0 0,1-1 1 0 0,-1 0 0 0 0,1 0-1 0 0,-1 1 1 0 0,1-1 0 0 0,0 0-1 0 0,-1 0 1 0 0,1 0 0 0 0,0 0-1 0 0,0 0 1 0 0,0 0-10 0 0,14 12 117 0 0,1-2-1 0 0,0 0 1 0 0,0 0-1 0 0,1-2 1 0 0,0 0-1 0 0,1-1 1 0 0,0 0-1 0 0,4-1-116 0 0,52 26 228 0 0,-71-32-204 0 0,1 0 7 0 0,-1 0-1 0 0,0 0 1 0 0,1 0 0 0 0,-1 0 0 0 0,0 1-1 0 0,0-1 1 0 0,0 1 0 0 0,0 0 0 0 0,0 0-1 0 0,0 0 1 0 0,-1 1 0 0 0,1-1-1 0 0,-1 0 1 0 0,1 1 0 0 0,-1 0 0 0 0,0-1-1 0 0,0 1 1 0 0,0 0 0 0 0,0 0 0 0 0,-1 0-1 0 0,1 1 1 0 0,-1-1 0 0 0,0 0-1 0 0,0 0 1 0 0,0 1 0 0 0,0-1 0 0 0,-1 1-1 0 0,1-1 1 0 0,-1 1 0 0 0,0 2-31 0 0,-52 44 1009 0 0,33-38-967 0 0,0 0-1 0 0,-2-1 0 0 0,1-1 1 0 0,-1-1-1 0 0,-1-1 0 0 0,1-1 1 0 0,-1-1-1 0 0,-1 0 0 0 0,1-2 1 0 0,-1-1-1 0 0,0 0 0 0 0,0-2 1 0 0,-9-1-42 0 0,33 0-45 0 0,-1-1 1 0 0,1 1 0 0 0,0-1-1 0 0,0 1 1 0 0,-1-1 0 0 0,1 1-1 0 0,0-1 1 0 0,-1 1 0 0 0,1-1-1 0 0,-1 0 1 0 0,1 0-1 0 0,-1 1 1 0 0,1-1 0 0 0,-1 0-1 0 0,1 0 1 0 0,-1 1 0 0 0,0-1-1 0 0,1 0 1 0 0,-1 0 0 0 0,0 0-1 0 0,0 0 1 0 0,0 1 0 0 0,0-1-1 0 0,1 0 1 0 0,-1 0-1 0 0,0 0 1 0 0,0 0 0 0 0,-1 0-1 0 0,1 0 1 0 0,0 1 0 0 0,0-1-1 0 0,0 0 1 0 0,-1 0 0 0 0,1 0-1 0 0,0 0 1 0 0,-1 1-1 0 0,1-1 1 0 0,0 0 0 0 0,-1 0-1 0 0,1 1 1 0 0,-1-1 0 0 0,0 0-1 0 0,1 1 1 0 0,-1-1 0 0 0,1 0-1 0 0,-1 1 1 0 0,0-1 0 0 0,0 1-1 0 0,1-1 1 0 0,-1 1-1 0 0,0 0 1 0 0,0-1 0 0 0,1 1-1 0 0,-1 0 1 0 0,0-1 0 0 0,0 1-1 0 0,0 0 1 0 0,0 0 0 0 0,0 0-1 0 0,1 0 1 0 0,-2 0 44 0 0,41-26-3752 0 0,-26 18-358 0 0,2-1-7295 0 0</inkml:trace>
  <inkml:trace contextRef="#ctx0" brushRef="#br0" timeOffset="26525.692">12537 514 4305 0 0,'0'0'4388'0'0,"0"0"-2388"0"0,0 0-673 0 0,0 0 136 0 0,0 0 163 0 0,0 0-10 0 0,0 0-241 0 0,0 0-304 0 0,0 0-220 0 0,0 0-179 0 0,0 0-144 0 0,0 0-131 0 0,-29 33-101 0 0,-84 104-76 0 0,81-77-26 0 0,34-51-138 0 0,-3-5-34 0 0,1 0 1 0 0,0-1-1 0 0,0 1 0 0 0,0 0 1 0 0,0 0-1 0 0,0 0 0 0 0,1 0 1 0 0,0 0-1 0 0,-1-1 0 0 0,1 1 1 0 0,1 0-1 0 0,-1 0 0 0 0,1-1 1 0 0,-1 1-1 0 0,1-1 1 0 0,0 0-1 0 0,0 1 0 0 0,0-1 1 0 0,1 0-1 0 0,-1 0 0 0 0,1 0 1 0 0,0-1-1 0 0,0 1 0 0 0,0-1 1 0 0,0 1-1 0 0,0-1 1 0 0,0 0-1 0 0,1 0 0 0 0,-1 0 1 0 0,3 0-23 0 0,10 2 122 0 0,1 0 1 0 0,-1-2-1 0 0,1 0 1 0 0,-1-1-1 0 0,1-1 1 0 0,-1 0 0 0 0,1-1-1 0 0,-1-1 1 0 0,1 0-1 0 0,-1-1 1 0 0,0-1 0 0 0,0-1-1 0 0,0 0 1 0 0,-1-1-1 0 0,1-1 1 0 0,-2 0-1 0 0,1-1 1 0 0,-1-1 0 0 0,0 0-1 0 0,-1-1 1 0 0,0 0-1 0 0,0-1 1 0 0,9-11-123 0 0,-17 18 28 0 0,-1 0 1 0 0,1 0-1 0 0,0-1 0 0 0,-1 0 1 0 0,0 0-1 0 0,0 0 0 0 0,-1 0 1 0 0,0-1-1 0 0,1 1 0 0 0,-2-1 1 0 0,1 0-1 0 0,-1 0 0 0 0,0 0 1 0 0,0 0-1 0 0,0 0 0 0 0,-1-1 1 0 0,0 1-1 0 0,0-1 0 0 0,-1 1 1 0 0,0 0-1 0 0,0-1 1 0 0,0 1-1 0 0,-1-1 0 0 0,0 1 1 0 0,0 0-1 0 0,-1 0 0 0 0,0-1 1 0 0,0 1-1 0 0,0 0 0 0 0,-1 0 1 0 0,0 1-1 0 0,0-1 0 0 0,0 1 1 0 0,-1-1-1 0 0,-3-4-28 0 0,1 5-74 0 0,-1 1 0 0 0,0-1 0 0 0,1 1 0 0 0,-1 0 0 0 0,-1 1 0 0 0,1-1 0 0 0,0 2 0 0 0,-1-1 0 0 0,0 1 0 0 0,1 0 0 0 0,-1 1 0 0 0,0-1 0 0 0,0 2 0 0 0,0-1 0 0 0,0 1 0 0 0,0 0 0 0 0,0 1 0 0 0,0 0 0 0 0,-8 1 74 0 0,-84 44-8049 0 0,87-35-177 0 0</inkml:trace>
  <inkml:trace contextRef="#ctx0" brushRef="#br0" timeOffset="27170.523">12982 818 7730 0 0,'0'0'2325'0'0,"0"0"-367"0"0,0 0 32 0 0,0 0 108 0 0,0 0-98 0 0,0 0-343 0 0,0 0-433 0 0,0 0-321 0 0,0 0-166 0 0,0 0-97 0 0,0 0-89 0 0,0 0-92 0 0,4-5-80 0 0,52-68 740 0 0,-27 33-813 0 0,3 1-1 0 0,0 1 1 0 0,3 2-1 0 0,9-6-305 0 0,-9 13 42 0 0,-14 9-29 0 0,2 2 1 0 0,0 0 0 0 0,1 1-1 0 0,1 2 1 0 0,12-6-14 0 0,-37 21-6 0 0,1 0 0 0 0,0 0 0 0 0,-1 0 0 0 0,1 0 0 0 0,-1 0 0 0 0,1 0 0 0 0,-1 0 0 0 0,1 0 0 0 0,-1 0 0 0 0,1 0 0 0 0,-1 0 0 0 0,1 0 0 0 0,0 1 0 0 0,-1-1 0 0 0,1 0 0 0 0,-1 0 0 0 0,1 0 0 0 0,-1 1 0 0 0,0-1 0 0 0,1 0 0 0 0,-1 1 0 0 0,1-1 0 0 0,-1 0 0 0 0,1 1 0 0 0,-1-1 0 0 0,0 1 0 0 0,1-1 0 0 0,-1 1 0 0 0,0-1 0 0 0,1 0 0 0 0,-1 1 0 0 0,0-1 0 0 0,0 1 0 0 0,0 0 0 0 0,1-1 0 0 0,-1 1 0 0 0,0-1 0 0 0,0 1 0 0 0,0-1 0 0 0,0 1 0 0 0,0-1 0 0 0,0 1 0 0 0,0-1 0 0 0,0 1 0 0 0,0 0 0 0 0,0-1 0 0 0,0 1 0 0 0,0-1 0 0 0,-1 1 0 0 0,1-1 0 0 0,0 1 0 0 0,0-1 0 0 0,-1 1 0 0 0,1-1 0 0 0,0 1 0 0 0,-1-1 6 0 0,-6 37 96 0 0,7-37-98 0 0,-8 25 45 0 0,4-14-43 0 0,1 0 0 0 0,0 0 0 0 0,0 1 0 0 0,1-1-1 0 0,1 0 1 0 0,0 1 0 0 0,0-1 0 0 0,1 1 0 0 0,1 3 0 0 0,1-11 3 0 0,0-1 0 0 0,0 0 1 0 0,0 0-1 0 0,1 0 0 0 0,-1 0 0 0 0,1 0 1 0 0,0-1-1 0 0,0 1 0 0 0,0-1 1 0 0,0 0-1 0 0,0 0 0 0 0,0 0 0 0 0,0 0 1 0 0,1-1-1 0 0,-1 1 0 0 0,1-1 0 0 0,0 0 1 0 0,-1 0-1 0 0,1 0 0 0 0,0 0 1 0 0,-1 0-1 0 0,1-1 0 0 0,0 0 0 0 0,0 0 1 0 0,0 0-1 0 0,-1 0 0 0 0,1-1 0 0 0,0 1 1 0 0,0-1-1 0 0,-1 0 0 0 0,1 0 1 0 0,0-1-1 0 0,-1 1 0 0 0,0-1 0 0 0,2 0-3 0 0,251-133 82 0 0,-199 104-106 0 0,-56 31 9 0 0,-1 13-17 0 0,0 167 244 0 0,15-143-594 0 0,-8-33-4478 0 0,1-3-4886 0 0,-7-1-2217 0 0</inkml:trace>
  <inkml:trace contextRef="#ctx0" brushRef="#br0" timeOffset="27608.158">14066 660 1416 0 0,'0'0'1647'0'0,"0"0"-42"0"0,0 0 122 0 0,0 0 160 0 0,0 0 7 0 0,0 0-157 0 0,0 0-262 0 0,0 0-233 0 0,0 0-171 0 0,0 0-96 0 0,0 0-55 0 0,0 0-41 0 0,0 0-14 0 0,23 13-2 0 0,72 39-4 0 0,-26-40 811 0 0,-58-12-1453 0 0,0 0 1 0 0,0-1 0 0 0,0-1-1 0 0,-1 0 1 0 0,1 0 0 0 0,0-1 0 0 0,-1-1-1 0 0,0 0 1 0 0,1 0 0 0 0,-1-1 0 0 0,-1 0-1 0 0,1 0 1 0 0,-1-1 0 0 0,0-1 0 0 0,4-4-218 0 0,-3 4 71 0 0,0-1 1 0 0,-1 0-1 0 0,0-1 1 0 0,-1 0-1 0 0,0 0 1 0 0,0-1 0 0 0,-1 0-1 0 0,0-1 1 0 0,-1 1-1 0 0,0-1 1 0 0,-1-1-1 0 0,0 1 1 0 0,-1-1 0 0 0,0 1-1 0 0,-1-1 1 0 0,0 0-1 0 0,-1-1 1 0 0,0-1-72 0 0,-2 12-6 0 0,0-1-1 0 0,-1 1 1 0 0,1 0 0 0 0,-1 0-1 0 0,1 0 1 0 0,-1 0 0 0 0,0 0 0 0 0,0 0-1 0 0,0 0 1 0 0,0 0 0 0 0,0 0-1 0 0,-1 1 1 0 0,1-1 0 0 0,-1 0 0 0 0,1 1-1 0 0,-1-1 1 0 0,1 1 0 0 0,-1 0-1 0 0,0-1 1 0 0,1 1 0 0 0,-1 0 0 0 0,0 0-1 0 0,0 0 1 0 0,0 0 0 0 0,0 0-1 0 0,0 1 1 0 0,0-1 0 0 0,0 0 0 0 0,-1 1-1 0 0,1 0 1 0 0,0-1 0 0 0,0 1-1 0 0,0 0 7 0 0,-73 3-316 0 0,57 5 282 0 0,0 1-1 0 0,1 1 1 0 0,0 0 0 0 0,1 1 0 0 0,0 0 0 0 0,1 2 0 0 0,0 0 0 0 0,1 0-1 0 0,0 2 1 0 0,1 0 0 0 0,1 0 0 0 0,0 1 0 0 0,1 0 0 0 0,1 1 0 0 0,0 1 34 0 0,5-10-7 0 0,1 1 1 0 0,-1-1-1 0 0,1 1 1 0 0,1-1-1 0 0,-1 1 1 0 0,2 1 0 0 0,-1-1-1 0 0,1 0 1 0 0,0 0-1 0 0,1 1 1 0 0,0-1-1 0 0,1 1 1 0 0,0-1 0 0 0,0 1-1 0 0,1-1 1 0 0,1 1-1 0 0,0 1 7 0 0,3-4-8 0 0,0 1 0 0 0,1-2 0 0 0,0 1 0 0 0,0 0 0 0 0,1-1 0 0 0,0 0 0 0 0,0-1 0 0 0,1 0 0 0 0,-1 0 0 0 0,1 0 0 0 0,0-1 0 0 0,0 0 0 0 0,0-1 0 0 0,1 0 0 0 0,0 0 0 0 0,-1-1 0 0 0,1 0 0 0 0,0 0 0 0 0,0-1 0 0 0,0 0 0 0 0,2-1 8 0 0,112 9-609 0 0,-71-9-2422 0 0,-14 0-2585 0 0,-17 0-6251 0 0</inkml:trace>
  <inkml:trace contextRef="#ctx0" brushRef="#br0" timeOffset="18006.831">3293 525 0 0 0,'0'0'535'0'0,"0"0"549"0"0,0 0 180 0 0,0 0 35 0 0,0 0 66 0 0,0 0 60 0 0,0 0 49 0 0,0 0-22 0 0,0 0-88 0 0,0 0-141 0 0,0-4-224 0 0,-1 1-845 0 0,0 1 1 0 0,0-1-1 0 0,0 1 0 0 0,0 0 0 0 0,0-1 1 0 0,-1 1-1 0 0,1 0 0 0 0,-1 0 0 0 0,1 0 0 0 0,-1 0 1 0 0,0 0-1 0 0,1 0 0 0 0,-1 0 0 0 0,0 0 1 0 0,-1 1-1 0 0,1-1 0 0 0,0 1 0 0 0,0 0 1 0 0,-1-1-1 0 0,1 1 0 0 0,0 0 0 0 0,-1 0 0 0 0,1 1 1 0 0,-1-1-1 0 0,1 0 0 0 0,-1 1 0 0 0,0 0 1 0 0,1-1-1 0 0,-1 1 0 0 0,0 0 0 0 0,0 0-154 0 0,-17 0 485 0 0,10-1-301 0 0,0 1 0 0 0,-1 0-1 0 0,0 0 1 0 0,1 1 0 0 0,0 0 0 0 0,-1 1-1 0 0,1 0 1 0 0,0 1 0 0 0,0 0 0 0 0,0 0-1 0 0,0 1 1 0 0,-8 5-184 0 0,11-5 37 0 0,1 0 0 0 0,0 0 0 0 0,0 1 0 0 0,0 0 0 0 0,0 0 0 0 0,1 0 0 0 0,0 0 0 0 0,0 1 0 0 0,0 0 0 0 0,1 0 0 0 0,0 0 0 0 0,0 1 0 0 0,1-1 0 0 0,-1 1 0 0 0,1 0 0 0 0,1 0 0 0 0,-1 0 0 0 0,1 0 0 0 0,1 1 0 0 0,-1-1 0 0 0,1 0 0 0 0,1 1 0 0 0,-1 0-37 0 0,1 0 40 0 0,1 0-1 0 0,0 0 1 0 0,0 0-1 0 0,1-1 1 0 0,0 1-1 0 0,0 0 1 0 0,1-1-1 0 0,0 0 1 0 0,0 1-1 0 0,0-1 1 0 0,1-1-1 0 0,0 1 1 0 0,1 0-1 0 0,0-1 1 0 0,0 0-1 0 0,0 0 1 0 0,0 0-1 0 0,1-1 1 0 0,0 0-1 0 0,0 0 1 0 0,1 0-1 0 0,-1-1 1 0 0,1 0-1 0 0,4 2-39 0 0,-4-2 89 0 0,1 0 1 0 0,-1 0-1 0 0,1-1 0 0 0,0 0 0 0 0,0-1 1 0 0,0 1-1 0 0,0-1 0 0 0,0-1 0 0 0,1 0 1 0 0,-1 0-1 0 0,0 0 0 0 0,1-1 0 0 0,-1 0 1 0 0,1-1-1 0 0,-1 0 0 0 0,0 0 0 0 0,0-1 1 0 0,1 0-1 0 0,-1-1 0 0 0,0 1 0 0 0,-1-2 1 0 0,1 1-1 0 0,0-1 0 0 0,-1 0 0 0 0,4-3-89 0 0,4-7 140 0 0,-1 0-1 0 0,-1-1 0 0 0,0-1 0 0 0,-1 0 1 0 0,-1-1-1 0 0,0 0 0 0 0,-2-1 1 0 0,1 0-1 0 0,5-18-139 0 0,26-128 213 0 0,-41 162-186 0 0,0 2-31 0 0,1 0 1 0 0,-1 0-1 0 0,0 0 1 0 0,1 0-1 0 0,-1 0 1 0 0,0 0-1 0 0,1 0 1 0 0,-1 0-1 0 0,1 0 1 0 0,-1 0-1 0 0,0 0 1 0 0,1 0-1 0 0,-1 0 1 0 0,0 0-1 0 0,1 0 1 0 0,-1 0-1 0 0,0-1 1 0 0,1 1-1 0 0,-1 0 1 0 0,0 0-1 0 0,1 0 1 0 0,-1 0-1 0 0,0-1 1 0 0,1 1-1 0 0,-1 0 1 0 0,0 0-1 0 0,0-1 1 0 0,1 1 0 0 0,-1 0-1 0 0,0-1 1 0 0,0 1-1 0 0,1 0 1 0 0,-1-1-1 0 0,0 1 1 0 0,0 0-1 0 0,0-1 1 0 0,0 1-1 0 0,0 0 1 0 0,0-1-1 0 0,1 1 1 0 0,-1 0-1 0 0,0-1 1 0 0,0 1-1 0 0,0-1 1 0 0,0 1 3 0 0,30 60 140 0 0,-1 2 0 0 0,-4 1 0 0 0,-2 2 0 0 0,7 38-140 0 0,-18-42 54 0 0,-2 1 1 0 0,-3 1 0 0 0,-3-1-1 0 0,-3 51-54 0 0,-4-101 3 0 0,0 1 0 0 0,0-1 0 0 0,-1 0 0 0 0,-1 0-1 0 0,0 0 1 0 0,-1-1 0 0 0,0 0 0 0 0,-1 0-1 0 0,0 0 1 0 0,0-1 0 0 0,-1 0 0 0 0,-1 0-1 0 0,1-1 1 0 0,-2 0 0 0 0,1-1 0 0 0,-1 0 0 0 0,0 0-1 0 0,-1-1 1 0 0,0-1 0 0 0,0 0 0 0 0,0 0-1 0 0,-1-1 1 0 0,0 0 0 0 0,0-1 0 0 0,0 0-1 0 0,-5-1-2 0 0,-57 2-41 0 0,72-6 32 0 0,1 0 1 0 0,0 0-1 0 0,-1-1 1 0 0,1 1-1 0 0,0 0 0 0 0,0 0 1 0 0,0-1-1 0 0,0 1 0 0 0,0-1 1 0 0,0 1-1 0 0,0-1 0 0 0,1 0 1 0 0,-1 1-1 0 0,1-1 0 0 0,-1 0 1 0 0,1 1-1 0 0,-1-1 0 0 0,1 0 1 0 0,0 1-1 0 0,0-1 1 0 0,0 0-1 0 0,0 0 0 0 0,0 1 1 0 0,0-1-1 0 0,0 0 0 0 0,1 1 1 0 0,-1-1-1 0 0,1 0 0 0 0,-1 0 1 0 0,1 1-1 0 0,0-1 9 0 0,55-79-184 0 0,72-50 149 0 0,56-15 42 0 0,29 15-4 0 0,-184 109-3 0 0,-10 9 9 0 0,-1 0-1 0 0,-1-1 0 0 0,0-1 1 0 0,-1 0-1 0 0,-1-2 1 0 0,0 1-1 0 0,-1-2 1 0 0,8-13-9 0 0,-17 23-1 0 0,0 0 0 0 0,-1 0 0 0 0,0 0 0 0 0,0 0 1 0 0,0 0-1 0 0,-1-1 0 0 0,-1 0 0 0 0,0 1 0 0 0,0-1 0 0 0,0 0 1 0 0,-1 0-1 0 0,-1 0 0 0 0,1 0 0 0 0,-1 0 0 0 0,-1 0 0 0 0,0-3 1 0 0,-1 8-11 0 0,0 0 0 0 0,0 0 0 0 0,0 1-1 0 0,0-1 1 0 0,-1 1 0 0 0,1 0 0 0 0,-1 0 0 0 0,0 0-1 0 0,0 0 1 0 0,0 0 0 0 0,-1 0 0 0 0,1 1-1 0 0,-1 0 1 0 0,1 0 0 0 0,-1 0 0 0 0,0 0 0 0 0,0 0-1 0 0,1 1 1 0 0,-1-1 0 0 0,0 1 0 0 0,0 0-1 0 0,-1 1 1 0 0,1-1 0 0 0,0 1 0 0 0,0-1 0 0 0,0 1-1 0 0,0 0 1 0 0,-1 1 0 0 0,1-1 0 0 0,0 1-1 0 0,0 0 1 0 0,0 0 0 0 0,0 0 0 0 0,0 0 0 0 0,0 1-1 0 0,0 0 1 0 0,1 0 0 0 0,-1 0 0 0 0,0 0-1 0 0,1 0 1 0 0,-3 3 11 0 0,-2 1-2 0 0,0 1-1 0 0,0 0 1 0 0,1 0-1 0 0,1 0 1 0 0,-1 1-1 0 0,1 0 1 0 0,0 1-1 0 0,1-1 1 0 0,0 1-1 0 0,0 0 1 0 0,1 0-1 0 0,0 0 1 0 0,1 1 0 0 0,0-1-1 0 0,0 1 1 0 0,1 0-1 0 0,0 0 1 0 0,1 0-1 0 0,0 0 1 0 0,1 0-1 0 0,0 0 1 0 0,0 1-1 0 0,1-1 1 0 0,0 0-1 0 0,1 0 1 0 0,0-1-1 0 0,1 1 1 0 0,0 0-1 0 0,1-1 1 0 0,0 1-1 0 0,0-1 1 0 0,1 0-1 0 0,0-1 1 0 0,0 1-1 0 0,1-1 1 0 0,2 3 2 0 0,1-4 18 0 0,0 0 0 0 0,0-1 0 0 0,1 0-1 0 0,0-1 1 0 0,0 0 0 0 0,0 0 0 0 0,0-1 0 0 0,1 0 0 0 0,0-1 0 0 0,0 0-1 0 0,0-1 1 0 0,0 0 0 0 0,0-1 0 0 0,0 0 0 0 0,1-1 0 0 0,-1 0 0 0 0,0 0 0 0 0,0-1-1 0 0,0-1 1 0 0,9-2-18 0 0,0-4 27 0 0,-2 0 0 0 0,1 0 0 0 0,-1-2-1 0 0,0-1 1 0 0,-1 0 0 0 0,-1-1 0 0 0,1 0 0 0 0,-2-2-1 0 0,0 0 1 0 0,-1 0 0 0 0,0-2 0 0 0,6-9-27 0 0,30-27-27 0 0,15 2 42 0 0,-64 50-23 0 0,0-1 1 0 0,1 1 0 0 0,-1-1 0 0 0,0 1-1 0 0,0-1 1 0 0,1 1 0 0 0,-1 0-1 0 0,0 0 1 0 0,1 0 0 0 0,-1 0 0 0 0,0 0-1 0 0,0 0 1 0 0,1 0 0 0 0,-1 0 0 0 0,0 1-1 0 0,1-1 1 0 0,-1 0 0 0 0,0 1-1 0 0,0-1 1 0 0,1 1 0 0 0,-1-1 0 0 0,0 1-1 0 0,0 0 1 0 0,0-1 0 0 0,0 1-1 0 0,0 0 1 0 0,0 0 0 0 0,0 0 0 0 0,0 0-1 0 0,0 0 1 0 0,0 0 0 0 0,-1 0-1 0 0,1 0 1 0 0,0 0 0 0 0,-1 0 0 0 0,1 0-1 0 0,0 0 1 0 0,-1 1 0 0 0,0-1-1 0 0,1 0 1 0 0,-1 1 7 0 0,3 60 115 0 0,-4-42-69 0 0,-1 61-83 0 0,4-79 40 0 0,0 0 0 0 0,0-1 0 0 0,0 1 0 0 0,0-1 1 0 0,0 0-1 0 0,0 1 0 0 0,0-1 0 0 0,0 0 0 0 0,0 0 0 0 0,1-1 0 0 0,-1 1 0 0 0,0 0 0 0 0,1-1 1 0 0,-1 1-1 0 0,1-1 0 0 0,-1 0 0 0 0,0 0 0 0 0,1 0 0 0 0,-1 0 0 0 0,1 0 0 0 0,-1-1 0 0 0,1 1 1 0 0,-1-1-1 0 0,0 1 0 0 0,1-1 0 0 0,-1 0 0 0 0,0 0 0 0 0,0 0 0 0 0,0 0 0 0 0,0 0 0 0 0,1-1 1 0 0,-2 1-1 0 0,3-2-3 0 0,277-184 61 0 0,-205 149-93 0 0,-67 87-3 0 0,-40 155 186 0 0,30-194-1010 0 0,4 10 1764 0 0,2-16-4696 0 0,3-3-4514 0 0,-6-1-3951 0 0</inkml:trace>
  <inkml:trace contextRef="#ctx0" brushRef="#br0" timeOffset="18983.966">5212 787 2625 0 0,'0'0'1240'0'0,"0"0"-101"0"0,0 0 240 0 0,0 0 257 0 0,0 0 90 0 0,0 0-143 0 0,0 0-287 0 0,0 0-186 0 0,0 0-114 0 0,0 0-36 0 0,0 0-44 0 0,0 0-33 0 0,0 0-13 0 0,13 12 16 0 0,40 34 41 0 0,-51-44-813 0 0,1 0 0 0 0,-1-1-1 0 0,1 1 1 0 0,-1-1 0 0 0,1 0-1 0 0,-1 0 1 0 0,1 0 0 0 0,0 0 0 0 0,0 0-1 0 0,0 0 1 0 0,0-1 0 0 0,0 1-1 0 0,-1-1 1 0 0,1 0 0 0 0,0 0-1 0 0,0 0 1 0 0,0 0 0 0 0,0-1-1 0 0,2 0-113 0 0,9 0 516 0 0,1-2-247 0 0,1 0 1 0 0,-1 0 0 0 0,0-2-1 0 0,-1 0 1 0 0,1 0 0 0 0,-1-2-1 0 0,0 1 1 0 0,-1-2 0 0 0,1 0-1 0 0,-2-1 1 0 0,1 0 0 0 0,-1-1-1 0 0,0 0 1 0 0,2-3-270 0 0,-8 7 38 0 0,0 0 0 0 0,0 0 0 0 0,0-1-1 0 0,-1 0 1 0 0,0 0 0 0 0,0 0 0 0 0,-1-1 0 0 0,0 1 0 0 0,0-1-1 0 0,0 0 1 0 0,-1 0 0 0 0,-1-1 0 0 0,1 1 0 0 0,-1-1 0 0 0,-1 1-1 0 0,0-1 1 0 0,0 1 0 0 0,0-1 0 0 0,-1-8-38 0 0,-2 14-17 0 0,1 0 0 0 0,-1 0 0 0 0,0 0 0 0 0,0 1 0 0 0,0-1 0 0 0,0 0 0 0 0,0 1 0 0 0,-1 0-1 0 0,1-1 1 0 0,-1 1 0 0 0,1 0 0 0 0,-1 0 0 0 0,0 1 0 0 0,0-1 0 0 0,0 1 0 0 0,0-1 0 0 0,0 1 0 0 0,0 0 0 0 0,0 0 0 0 0,0 0 0 0 0,0 0 0 0 0,-1 1 0 0 0,1-1 0 0 0,0 1 0 0 0,-1 0 0 0 0,1 0 0 0 0,0 0 0 0 0,0 0 0 0 0,-1 1 0 0 0,1-1 0 0 0,0 1 0 0 0,0 0 0 0 0,-1 0-1 0 0,1 0 1 0 0,0 0 0 0 0,0 1 17 0 0,-10 5-32 0 0,0 1 0 0 0,0 0 0 0 0,1 1 0 0 0,1 1 0 0 0,-1-1 0 0 0,1 2 0 0 0,1 0 0 0 0,0 0 0 0 0,0 1 0 0 0,1 0 0 0 0,1 1 0 0 0,0-1 0 0 0,1 2 0 0 0,0-1 0 0 0,0 3 32 0 0,4-10-1 0 0,0 0 1 0 0,1 0-1 0 0,-1 0 0 0 0,1 1 0 0 0,0-1 1 0 0,1 0-1 0 0,0 1 0 0 0,0-1 0 0 0,0 1 0 0 0,1 0 1 0 0,-1-1-1 0 0,2 1 0 0 0,-1-1 0 0 0,1 1 1 0 0,0 0-1 0 0,0-1 0 0 0,1 0 0 0 0,0 1 0 0 0,0-1 1 0 0,0 0-1 0 0,1 0 0 0 0,0 0 0 0 0,0 0 1 0 0,1-1-1 0 0,-1 1 0 0 0,1-1 0 0 0,0 0 0 0 0,1 0 1 0 0,0 1 0 0 0,10 3 48 0 0,0-1 0 0 0,1 0 0 0 0,-1-1 0 0 0,1-1 1 0 0,1 0-1 0 0,-1-1 0 0 0,1-1 0 0 0,0-1 0 0 0,0 0 0 0 0,0-1 1 0 0,0-1-1 0 0,0-1 0 0 0,1 0 0 0 0,-1-1 0 0 0,13-3-48 0 0,-12 2 65 0 0,0 0-1 0 0,-1-1 1 0 0,0-1-1 0 0,1-1 0 0 0,-2 0 1 0 0,1-1-1 0 0,-1-1 0 0 0,0-1 1 0 0,0 0-1 0 0,-1-1 1 0 0,0-1-1 0 0,0 0 0 0 0,-1-1 1 0 0,-1-1-1 0 0,0 0 0 0 0,0 0 1 0 0,-1-2-1 0 0,-1 1 1 0 0,0-1-1 0 0,-1-1 0 0 0,-1 0 1 0 0,0 0-1 0 0,-1-1 0 0 0,-1 0 1 0 0,0-1-1 0 0,1-6-64 0 0,-3 6 27 0 0,-2-1-1 0 0,0 0 1 0 0,-1 0-1 0 0,0 0 1 0 0,-2 0-1 0 0,0-1 0 0 0,-2-13-26 0 0,1 30-8 0 0,1 0 0 0 0,-1 0-1 0 0,1-1 1 0 0,-1 1 0 0 0,0 0-1 0 0,0 0 1 0 0,0 0 0 0 0,0 0-1 0 0,0 0 1 0 0,0 0 0 0 0,-1 0-1 0 0,1 1 1 0 0,-1-1 0 0 0,1 0-1 0 0,-1 1 1 0 0,1-1 0 0 0,-1 1-1 0 0,0 0 1 0 0,0-1 0 0 0,0 1-1 0 0,0 0 1 0 0,0 0 0 0 0,0 0-1 0 0,0 0 1 0 0,0 1 0 0 0,0-1-1 0 0,-1 0 1 0 0,1 1 0 0 0,0 0-1 0 0,0-1 1 0 0,-1 1 0 0 0,1 0-1 0 0,0 0 1 0 0,0 0 0 0 0,-1 1-1 0 0,1-1 1 0 0,0 0 0 0 0,0 1-1 0 0,0-1 1 0 0,-1 1 0 0 0,1 0-1 0 0,0 0 1 0 0,0 0 0 0 0,0 0-1 0 0,0 0 1 0 0,0 0 0 0 0,1 1-1 0 0,-1-1 1 0 0,0 1 0 0 0,1-1-1 0 0,-1 1 1 0 0,0 0 8 0 0,-2 1-13 0 0,0 0 1 0 0,0 0-1 0 0,1 0 1 0 0,-1 0-1 0 0,1 1 0 0 0,-1 0 1 0 0,1 0-1 0 0,0-1 0 0 0,1 2 1 0 0,-1-1-1 0 0,1 0 0 0 0,0 1 1 0 0,0-1-1 0 0,0 1 0 0 0,0-1 1 0 0,1 1-1 0 0,0 0 1 0 0,0 0-1 0 0,0-1 0 0 0,1 1 1 0 0,-1 0-1 0 0,1 0 0 0 0,1 3 13 0 0,1-5-3 0 0,1 1 0 0 0,0-1-1 0 0,-1 0 1 0 0,2 0 0 0 0,-1 0-1 0 0,0 0 1 0 0,0-1 0 0 0,1 1-1 0 0,0-1 1 0 0,-1 0 0 0 0,1 0-1 0 0,0 0 1 0 0,0-1 0 0 0,0 1-1 0 0,0-1 1 0 0,0 0 0 0 0,0 0-1 0 0,1 0 1 0 0,-1-1 0 0 0,0 1-1 0 0,0-1 1 0 0,1 0 0 0 0,-1 0-1 0 0,0-1 4 0 0,196 9 27 0 0,-198-8-25 0 0,1 0 1 0 0,0 0-1 0 0,0 0 0 0 0,-1 1 1 0 0,1-1-1 0 0,0 1 0 0 0,-1-1 1 0 0,1 1-1 0 0,0 0 0 0 0,-1 0 1 0 0,1 0-1 0 0,-1 0 0 0 0,1 0 1 0 0,-1 1-1 0 0,0-1 0 0 0,1 1 1 0 0,-1 0-1 0 0,0-1 0 0 0,0 1 0 0 0,0 0 1 0 0,0 0-1 0 0,0 0 0 0 0,-1 1 1 0 0,1-1-1 0 0,-1 0 0 0 0,1 1 1 0 0,-1-1-1 0 0,0 1 0 0 0,0-1 1 0 0,0 1-1 0 0,0-1 0 0 0,-1 1 1 0 0,1 0-1 0 0,-1-1 0 0 0,1 4-2 0 0,-2 10 35 0 0,-1 0-1 0 0,-1 1 0 0 0,0-1 0 0 0,-2 0 0 0 0,1-1 0 0 0,-2 1 1 0 0,0-1-1 0 0,-1 0 0 0 0,0 0 0 0 0,-4 4-34 0 0,7-12 5 0 0,-4 66-409 0 0,38-68-3962 0 0,-24-6-485 0 0,0 1-7361 0 0</inkml:trace>
  <inkml:trace contextRef="#ctx0" brushRef="#br0" timeOffset="19670.962">6730 649 16428 0 0,'0'0'2240'0'0,"0"0"-862"0"0,0 0-333 0 0,0 0-37 0 0,0 0-25 0 0,0 0-105 0 0,0 0-161 0 0,0 0-153 0 0,0 0-156 0 0,0 0-117 0 0,0 0-73 0 0,0 0-77 0 0,-36 27-33 0 0,-108 85-33 0 0,92-53 8 0 0,47-46-53 0 0,-12 68-62 0 0,19-79 30 0 0,1 0 0 0 0,-1 1 1 0 0,1-2-1 0 0,0 1 0 0 0,-1 0 0 0 0,1 0 0 0 0,0-1 0 0 0,0 1 1 0 0,0-1-1 0 0,0 0 0 0 0,0 0 0 0 0,0 0 0 0 0,0-1 0 0 0,1 1 1 0 0,-1-1-1 0 0,0 1 0 0 0,0-1 0 0 0,0 0 0 0 0,1 0 0 0 0,-1-1 1 0 0,0 1-1 0 0,0-1 0 0 0,1 1 0 0 0,-1-1 0 0 0,0 0 0 0 0,0 0 1 0 0,2-2 1 0 0,11-2 22 0 0,0-2 0 0 0,0 0 1 0 0,-1-1-1 0 0,0 0 0 0 0,-1-2 1 0 0,1 1-1 0 0,-2-2 0 0 0,2-1-22 0 0,124-110 44 0 0,-136 153-132 0 0,-10 3 114 0 0,6-29-32 0 0,-1 0-1 0 0,1-1 1 0 0,-1 1-1 0 0,1 0 1 0 0,1 0-1 0 0,-1-1 0 0 0,1 1 1 0 0,-1 0-1 0 0,2 0 1 0 0,-1 0-1 0 0,0 0 1 0 0,1 0-1 0 0,0-1 1 0 0,0 1-1 0 0,0 0 0 0 0,1 0 1 0 0,0-1-1 0 0,-1 1 1 0 0,2 0 6 0 0,3 2-5 0 0,0-1 1 0 0,0 0 0 0 0,0-1-1 0 0,0 1 1 0 0,1-1 0 0 0,0-1-1 0 0,0 1 1 0 0,0-1 0 0 0,1 0-1 0 0,-1-1 1 0 0,1 0 0 0 0,0 0-1 0 0,0-1 1 0 0,0 0-1 0 0,0 0 1 0 0,1-1 0 0 0,-1 0-1 0 0,0 0 1 0 0,1-1 0 0 0,-1 0-1 0 0,0 0 1 0 0,1-1 0 0 0,-1 0-1 0 0,0-1 1 0 0,0 0 0 0 0,8-3 4 0 0,6-2 44 0 0,0-1 1 0 0,0-1 0 0 0,-1-1 0 0 0,-1-1-1 0 0,1-1 1 0 0,-2-1 0 0 0,0-1-1 0 0,0 0 1 0 0,2-4-45 0 0,17-21 83 0 0,-1-1 0 0 0,-2-2 0 0 0,-2-2 0 0 0,-2-1 0 0 0,-2-1 0 0 0,7-18-83 0 0,-21 39-51 0 0,-1 0 1 0 0,-1-1-1 0 0,-1 0 1 0 0,-1-1-1 0 0,-1 0 1 0 0,-2-1 0 0 0,-1 0-1 0 0,-1-1 1 0 0,-1 1-1 0 0,0-22 51 0 0,-5 46-8 0 0,0 0-1 0 0,0 1 1 0 0,0-1-1 0 0,0 0 1 0 0,-1 1-1 0 0,0-1 0 0 0,1 0 1 0 0,-1 1-1 0 0,-1-1 1 0 0,1 1-1 0 0,0 0 1 0 0,-1-1-1 0 0,0 1 1 0 0,1 0-1 0 0,-2 0 0 0 0,1 0 1 0 0,0 0-1 0 0,0 0 1 0 0,-1 0-1 0 0,0 1 1 0 0,1-1-1 0 0,-1 1 0 0 0,0 0 1 0 0,0 0-1 0 0,0 0 1 0 0,0 0-1 0 0,-1 0 1 0 0,1 1-1 0 0,-1 0 0 0 0,1-1 1 0 0,-1 1-1 0 0,1 0 1 0 0,-1 1-1 0 0,1-1 1 0 0,-1 1-1 0 0,0-1 1 0 0,1 1-1 0 0,-1 0 9 0 0,-3 0-7 0 0,0 0 0 0 0,-1 0 0 0 0,1 1 0 0 0,0-1 0 0 0,1 2 0 0 0,-1-1 0 0 0,0 1 0 0 0,0 0 0 0 0,0 0 0 0 0,1 1 0 0 0,-1 0 0 0 0,1 0 0 0 0,0 0 0 0 0,0 1 0 0 0,0 0 0 0 0,1 0 0 0 0,-1 1 0 0 0,1-1 0 0 0,0 1 0 0 0,0 0 0 0 0,1 1 0 0 0,-1-1 0 0 0,1 1 0 0 0,0 0 0 0 0,1 0 0 0 0,-1 0 0 0 0,1 0 0 0 0,0 1 1 0 0,1-1-1 0 0,0 1 0 0 0,0 0 0 0 0,0 0 0 0 0,1 0 0 0 0,0 4 7 0 0,-2 22 75 0 0,2 0 0 0 0,1 0 0 0 0,2-1 0 0 0,1 1 0 0 0,1 0 0 0 0,2-1 0 0 0,2 1-75 0 0,81 317 357 0 0,-86-338-785 0 0,-2-15-7183 0 0,-1 2-4260 0 0</inkml:trace>
  <inkml:trace contextRef="#ctx0" brushRef="#br0" timeOffset="20159.143">7774 691 1600 0 0,'0'0'2456'0'0,"0"0"-620"0"0,0 0-170 0 0,0 0 2 0 0,0 0-37 0 0,0 0-75 0 0,0 0-149 0 0,0 0-130 0 0,0 0-85 0 0,0 0-101 0 0,0 0-87 0 0,0 0-48 0 0,0 0-82 0 0,5 15-97 0 0,14 47-119 0 0,-14 38 983 0 0,-3-34-1963 0 0,8-62-1718 0 0,-3-5-6675 0 0,-5-2-2842 0 0</inkml:trace>
  <inkml:trace contextRef="#ctx0" brushRef="#br0" timeOffset="20408.733">7869 387 16251 0 0,'0'0'1713'0'0,"0"0"-497"0"0,0 0-296 0 0,0 0-64 0 0,0 0-183 0 0,0 0-241 0 0,0 0-272 0 0,0 0-280 0 0,0 0-128 0 0,0 0-64 0 0,0 0-24 0 0,0 0-73 0 0,0 0-287 0 0,0 0-680 0 0,44 19-3569 0 0,-34-15-7282 0 0</inkml:trace>
  <inkml:trace contextRef="#ctx0" brushRef="#br0" timeOffset="20821.849">8152 510 8346 0 0,'0'0'3320'0'0,"0"0"-1292"0"0,0 0-619 0 0,0 0-102 0 0,0 0-68 0 0,0 0-151 0 0,0 0-193 0 0,0 0-159 0 0,0 0-92 0 0,0 0-86 0 0,0 0-73 0 0,0 0-82 0 0,0 0-100 0 0,35-8-79 0 0,106-26-67 0 0,-80 27 10 0 0,-59 7-158 0 0,1 0 0 0 0,-1 0 0 0 0,1 1 0 0 0,-1-1-1 0 0,1 1 1 0 0,-1-1 0 0 0,1 1 0 0 0,-1 0 0 0 0,0 0 0 0 0,1 0 0 0 0,-1 1 0 0 0,0-1 0 0 0,0 0 0 0 0,0 1-1 0 0,0-1 1 0 0,0 1 0 0 0,0 0 0 0 0,0 0 0 0 0,-1 0 0 0 0,1 0 0 0 0,-1 0 0 0 0,1 0 0 0 0,-1 0 0 0 0,0 0-1 0 0,0 1 1 0 0,0-1 0 0 0,0 0 0 0 0,0 1 0 0 0,0-1 0 0 0,-1 1 0 0 0,1-1 0 0 0,-1 1 0 0 0,0-1 0 0 0,0 1-1 0 0,0-1 1 0 0,0 1 0 0 0,0-1 0 0 0,0 1 0 0 0,0-1 0 0 0,-1 1 0 0 0,0-1 0 0 0,1 1 0 0 0,-1-1 0 0 0,0 0-1 0 0,0 1 1 0 0,0-1 0 0 0,0 0 0 0 0,-1 0 0 0 0,1 0-9 0 0,-186 250 419 0 0,184-249-413 0 0,0 0-1 0 0,0 1 1 0 0,1-1 0 0 0,-1 1 0 0 0,1 0-1 0 0,0-1 1 0 0,0 1 0 0 0,0 0 0 0 0,1 1-1 0 0,0-1 1 0 0,-1 0 0 0 0,1 0 0 0 0,1 1 0 0 0,-1-1-1 0 0,0 0 1 0 0,1 1 0 0 0,0-1 0 0 0,0 0-1 0 0,1 1 1 0 0,-1-1 0 0 0,1 0 0 0 0,0 1-1 0 0,0-1 1 0 0,0 0 0 0 0,1 0 0 0 0,-1 0-1 0 0,1 0 1 0 0,0 0 0 0 0,0 0 0 0 0,1 0 0 0 0,0 1-6 0 0,8 0 117 0 0,1 0 1 0 0,0-1 0 0 0,-1-1 0 0 0,1 1 0 0 0,0-2 0 0 0,1 0-1 0 0,-1 0 1 0 0,0-1 0 0 0,1-1 0 0 0,-1 0 0 0 0,0-1 0 0 0,1 0-1 0 0,9-2-117 0 0,-17 2 42 0 0,143-32 725 0 0,-120 25-939 0 0,-26-6-3466 0 0,-11 5-3724 0 0,5 5-3924 0 0</inkml:trace>
  <inkml:trace contextRef="#ctx0" brushRef="#br0" timeOffset="21070.917">8096 776 3857 0 0,'0'0'1896'0'0,"0"0"66"0"0,0 0 358 0 0,0 0-32 0 0,0 0-241 0 0,0 0-324 0 0,0 0-307 0 0,0 0-218 0 0,0 0-230 0 0,0 0-207 0 0,0 0-181 0 0,34-3-130 0 0,108-8-109 0 0,56-10 509 0 0,-175 21-1121 0 0,38 2-682 0 0,-22 12-5502 0 0,-32-11 1058 0 0,-2-2-4184 0 0</inkml:trace>
  <inkml:trace contextRef="#ctx0" brushRef="#br0" timeOffset="21467.636">8776 749 0 0 0,'0'0'604'0'0,"0"0"748"0"0,0 0 459 0 0,0 0 265 0 0,0 0 104 0 0,0 0-62 0 0,0 0-210 0 0,0 0-271 0 0,0 0-228 0 0,33-5-175 0 0,104-14-162 0 0,-70 1 622 0 0,50-52 1441 0 0,-115 68-3090 0 0,0 0-1 0 0,0 1 1 0 0,0-1-1 0 0,-1 0 1 0 0,1 0 0 0 0,0 0-1 0 0,-1 0 1 0 0,1-1-1 0 0,-1 1 1 0 0,0 0 0 0 0,0-1-1 0 0,0 1 1 0 0,0 0-1 0 0,0-1 1 0 0,0 1 0 0 0,-1-1-1 0 0,1 1 1 0 0,-1-1-1 0 0,0 0 1 0 0,0 1-1 0 0,0-1 1 0 0,0 1 0 0 0,0-1-1 0 0,0 0 1 0 0,-1 1-1 0 0,1-1 1 0 0,-1 1 0 0 0,0-1-1 0 0,0 1 1 0 0,0-1-1 0 0,0 1 1 0 0,0 0 0 0 0,0-1-1 0 0,-1 1 1 0 0,1 0-1 0 0,-1 0 1 0 0,1 0 0 0 0,-1 0-1 0 0,0 0-44 0 0,-9-2-9 0 0,0 1 0 0 0,1 1-1 0 0,-1 0 1 0 0,0 0 0 0 0,-1 1 0 0 0,1 0-1 0 0,0 1 1 0 0,0 1 0 0 0,0-1 0 0 0,0 2-1 0 0,0 0 1 0 0,0 0 0 0 0,0 1 0 0 0,1 0-1 0 0,-1 1 1 0 0,1 0 0 0 0,0 0-1 0 0,0 1 1 0 0,0 1 0 0 0,1 0 0 0 0,-1 0-1 0 0,1 1 1 0 0,1 0 0 0 0,0 0 0 0 0,0 1-1 0 0,0 0 1 0 0,1 0 0 0 0,0 1 0 0 0,0 0-1 0 0,1 1 1 0 0,1-1 0 0 0,-1 1 0 0 0,2 0-1 0 0,-3 5 10 0 0,5-9 39 0 0,-1 1-1 0 0,1-1 0 0 0,0 1 1 0 0,1-1-1 0 0,0 1 1 0 0,0-1-1 0 0,0 1 0 0 0,1 0 1 0 0,0 0-1 0 0,0-1 0 0 0,0 1 1 0 0,1 0-1 0 0,0 0 0 0 0,1-1 1 0 0,0 1-1 0 0,0-1 0 0 0,0 1 1 0 0,0-1-1 0 0,1 0 0 0 0,0 0 1 0 0,1 0-1 0 0,-1 0 0 0 0,1-1 1 0 0,0 1-1 0 0,0-1 1 0 0,1 0-1 0 0,0 0 0 0 0,0-1 1 0 0,1 2-39 0 0,14 6 174 0 0,0-1 0 0 0,1 0 1 0 0,1-2-1 0 0,-1 0 1 0 0,1-2-1 0 0,1 0 1 0 0,-1-1-1 0 0,1-2 0 0 0,0 0 1 0 0,0-2-1 0 0,0 0 1 0 0,1-1-1 0 0,-1-2 1 0 0,19-2-175 0 0,-34 3 30 0 0,14 0-19 0 0,-1-1 0 0 0,1-1 0 0 0,-1-1 0 0 0,1-1 0 0 0,-1-1-1 0 0,0-1 1 0 0,0 0-11 0 0,12-9-3483 0 0,-3-4-3581 0 0,-25 14-5479 0 0</inkml:trace>
  <inkml:trace contextRef="#ctx0" brushRef="#br0" timeOffset="22491.122">10206 290 5817 0 0,'0'0'1802'0'0,"0"0"-180"0"0,0 0 13 0 0,0 0 174 0 0,0 0 166 0 0,0 0-39 0 0,0 0-255 0 0,0 0-308 0 0,0 0-269 0 0,0 0-241 0 0,0 0-174 0 0,0 0-118 0 0,0 0-94 0 0,0-4-65 0 0,3-14-44 0 0,-3 13-46 0 0,0 5-65 0 0,0 0-34 0 0,0 0-31 0 0,0 0-25 0 0,0 0-2 0 0,6 24 1197 0 0,5 211-281 0 0,-12-154-858 0 0,14 293 289 0 0,-14-387-1893 0 0,-4-55-2104 0 0,0 26-4738 0 0,3 29-3325 0 0</inkml:trace>
  <inkml:trace contextRef="#ctx0" brushRef="#br0" timeOffset="22739.821">9928 606 7890 0 0,'0'0'2916'0'0,"0"0"-1287"0"0,0 0-496 0 0,0 0 152 0 0,0 0 262 0 0,0 0 8 0 0,0 0-185 0 0,0 0-259 0 0,0 0-230 0 0,0 0-159 0 0,0 0-128 0 0,35 0-118 0 0,112-3-108 0 0,173 10-1672 0 0,-297-7-580 0 0,-8 0-2763 0 0,-4 0-6562 0 0</inkml:trace>
  <inkml:trace contextRef="#ctx0" brushRef="#br0" timeOffset="22988.66">10695 583 5297 0 0,'0'0'3230'0'0,"0"0"-1157"0"0,0 0-524 0 0,0 0-127 0 0,0 0-107 0 0,0 0-172 0 0,0 0-226 0 0,0 0-235 0 0,0 0-183 0 0,-25 36-99 0 0,-71 108-72 0 0,78-92-36 0 0,21-46-186 0 0,0-1-1 0 0,-1 1 1 0 0,2-1 0 0 0,-1 0 0 0 0,0 0 0 0 0,1 0-1 0 0,0-1 1 0 0,0 1 0 0 0,1-1 0 0 0,-1 0 0 0 0,1 0-1 0 0,0 0 1 0 0,0-1 0 0 0,0 0 0 0 0,1 0 0 0 0,-1 0 0 0 0,1-1-1 0 0,-1 1 1 0 0,1-1 0 0 0,0-1 0 0 0,0 1 0 0 0,0-1-1 0 0,0 0 1 0 0,0 0 0 0 0,0-1 0 0 0,0 0 0 0 0,0 0-1 0 0,2 0-105 0 0,7-1 256 0 0,-1-1-1 0 0,0 0 1 0 0,1-1-1 0 0,-2 0 0 0 0,1-1 1 0 0,0-1-1 0 0,-1 0 1 0 0,1-1-1 0 0,-2 0 0 0 0,1-1 1 0 0,7-6-256 0 0,-12 9 73 0 0,-1 0 0 0 0,1-1 1 0 0,-1 0-1 0 0,0-1 0 0 0,0 0 1 0 0,-1 0-1 0 0,1 0 0 0 0,-2-1 1 0 0,1 0-1 0 0,-1 0 0 0 0,1 0 1 0 0,-2-1-1 0 0,1 1 1 0 0,-1-1-1 0 0,-1 0 0 0 0,1-1 1 0 0,-1 1-1 0 0,-1-1 0 0 0,0 1 1 0 0,0-1-1 0 0,0 0 0 0 0,-1 0 1 0 0,-1 1-1 0 0,1-1 0 0 0,-1 0 1 0 0,-1 0-1 0 0,0 0 0 0 0,-1-4-73 0 0,-3 7-104 0 0,-1-1-1 0 0,1 1 1 0 0,-2 0-1 0 0,1 0 1 0 0,-1 1-1 0 0,1 0 1 0 0,-2 0-1 0 0,1 0 0 0 0,0 1 1 0 0,-1 0-1 0 0,0 1 1 0 0,0 0-1 0 0,0 0 1 0 0,0 0-1 0 0,0 1 1 0 0,-1 1-1 0 0,1-1 0 0 0,-1 1 1 0 0,1 1-1 0 0,-1-1 1 0 0,1 2-1 0 0,-1-1 1 0 0,1 1-1 0 0,-1 0 1 0 0,-4 2 104 0 0,-19 5-4022 0 0,13 1-3219 0 0,4-1-5271 0 0</inkml:trace>
  <inkml:trace contextRef="#ctx0" brushRef="#br0" timeOffset="48179.396">5266 1889 960 0 0,'0'0'950'0'0,"0"0"-605"0"0,0 0-157 0 0,0 0 288 0 0,0 0 426 0 0,0 0 419 0 0,0 0 132 0 0,0 0-26 0 0,0 0-75 0 0,0 0-96 0 0,0 0-37 0 0,9 11-19 0 0,31 31-57 0 0,-36-39-944 0 0,-1-1 0 0 0,1 1 0 0 0,-1-1-1 0 0,1 0 1 0 0,0 0 0 0 0,0 0 0 0 0,0 0-1 0 0,0-1 1 0 0,0 1 0 0 0,0-1 0 0 0,0 0-1 0 0,0-1 1 0 0,1 1 0 0 0,-1-1 0 0 0,0 1-1 0 0,1-1 1 0 0,-1-1 0 0 0,0 1 0 0 0,0-1-1 0 0,3 0-198 0 0,17 0 874 0 0,3-4-497 0 0,0-1 0 0 0,0-1 0 0 0,0-1 0 0 0,-1-1 0 0 0,0-1 0 0 0,0-2 0 0 0,-1-1 0 0 0,-1 0 0 0 0,0-2 0 0 0,-1-1 0 0 0,-1 0 0 0 0,8-10-377 0 0,40-27 367 0 0,-4-2 1 0 0,-1-4-1 0 0,-4-3 1 0 0,3-7-368 0 0,23-20 361 0 0,-60 120-413 0 0,23 60 243 0 0,-33-63-136 0 0,-1 0 0 0 0,-1 0 0 0 0,-2 2-1 0 0,-1 0 1 0 0,-1 0 0 0 0,-2 1 0 0 0,0 2-55 0 0,-8-27 24 0 0,1 1-1 0 0,-1-1 1 0 0,-1 0 0 0 0,1 0 0 0 0,-1 1 0 0 0,0-1-1 0 0,-1 0 1 0 0,1 1 0 0 0,-1-1 0 0 0,-1 0-1 0 0,1 0 1 0 0,-1 0 0 0 0,0 0 0 0 0,0 0-1 0 0,-1 0 1 0 0,1-1 0 0 0,-1 1 0 0 0,-1-1 0 0 0,1 1-1 0 0,-1-1 1 0 0,0 0 0 0 0,0-1 0 0 0,-3 4-24 0 0,-6 1 18 0 0,1 0 1 0 0,-2-1 0 0 0,1-1 0 0 0,-1 0 0 0 0,0-1-1 0 0,0 0 1 0 0,-1-1 0 0 0,1-1 0 0 0,-1 0-1 0 0,-1-1 1 0 0,1 0 0 0 0,-10-1-19 0 0,13 0-5 0 0,-1-1 0 0 0,1-1 0 0 0,-1 1 0 0 0,1-2 0 0 0,-1 0 0 0 0,1-1 0 0 0,-1 0 0 0 0,1 0 0 0 0,0-2 0 0 0,0 1 0 0 0,0-2 0 0 0,0 1 0 0 0,1-2 0 0 0,0 1 0 0 0,0-2 0 0 0,0 1 0 0 0,0-3 5 0 0,9 8-75 0 0,0-1 1 0 0,0 0 0 0 0,0 0 0 0 0,0 0 0 0 0,0-1-1 0 0,1 1 1 0 0,0 0 0 0 0,-1 0 0 0 0,1-1 0 0 0,0 1-1 0 0,0-1 1 0 0,0 1 0 0 0,0-1 0 0 0,0 0-1 0 0,1 1 1 0 0,-1-1 0 0 0,1 0 0 0 0,0 0 0 0 0,0 1-1 0 0,0-1 1 0 0,0 0 0 0 0,0 1 0 0 0,1-1 0 0 0,-1 0-1 0 0,1 1 1 0 0,0-1 0 0 0,-1 0 0 0 0,1 1-1 0 0,0-1 1 0 0,1 1 0 0 0,-1-1 0 0 0,0 1 0 0 0,1 0-1 0 0,-1 0 1 0 0,1-1 0 0 0,0 1 0 0 0,0 0 74 0 0,25-10-2993 0 0,-9 5-5195 0 0,-9 3-3595 0 0</inkml:trace>
  <inkml:trace contextRef="#ctx0" brushRef="#br0" timeOffset="48848.317">6493 2005 8034 0 0,'0'0'2001'0'0,"0"0"-472"0"0,0 0-81 0 0,0 0 142 0 0,0 0 39 0 0,0 0-144 0 0,0 0-362 0 0,0 0-306 0 0,0 0-145 0 0,0 0-74 0 0,0 0-41 0 0,0 0-21 0 0,0 0-50 0 0,17-28-61 0 0,56-85-31 0 0,24-7 721 0 0,-64 84-987 0 0,2 1 1 0 0,1 2 0 0 0,2 2 0 0 0,1 1 0 0 0,1 2 0 0 0,43-22-129 0 0,-58 42 3 0 0,-25 28 97 0 0,-17 168 373 0 0,17-183-472 0 0,-1-1 0 0 0,1 0 1 0 0,0 1-1 0 0,0-1 0 0 0,1 0 0 0 0,-1 1 0 0 0,1-1 0 0 0,0 0 0 0 0,0 0 0 0 0,0 1 1 0 0,1-1-1 0 0,0 0 0 0 0,-1 0 0 0 0,1 0 0 0 0,1-1 0 0 0,-1 1 0 0 0,0 0 0 0 0,1-1 1 0 0,0 0-1 0 0,0 1 0 0 0,0-1 0 0 0,0 0 0 0 0,1-1 0 0 0,-1 1 0 0 0,1 0 0 0 0,-1-1 1 0 0,1 0-1 0 0,0 0 0 0 0,0 0 0 0 0,0 0 0 0 0,0-1 0 0 0,0 0 0 0 0,0 0 0 0 0,1 0 0 0 0,-1 0 1 0 0,0 0-1 0 0,1-1 0 0 0,0 0-1 0 0,4-1 23 0 0,0-1 0 0 0,0-1 0 0 0,-1 0 1 0 0,1 0-1 0 0,-1 0 0 0 0,0-1 0 0 0,0-1 0 0 0,0 1 0 0 0,-1-1 0 0 0,1 0 1 0 0,-1-1-1 0 0,0 0 0 0 0,-1 0 0 0 0,6-6-23 0 0,16-12 43 0 0,26-22 0 0 0,-36 29-40 0 0,0 1-1 0 0,1 1 1 0 0,1 0 0 0 0,0 1 0 0 0,1 2-1 0 0,1 0 1 0 0,0 1 0 0 0,0 1 0 0 0,1 1-1 0 0,11-2-2 0 0,-32 11 1 0 0,0 1-1 0 0,0 0 1 0 0,1 0 0 0 0,-1 1-1 0 0,0-1 1 0 0,0 0-1 0 0,-1 1 1 0 0,1-1 0 0 0,0 1-1 0 0,0-1 1 0 0,-1 1-1 0 0,1 0 1 0 0,-1 0-1 0 0,1 0 1 0 0,-1 0 0 0 0,0 0-1 0 0,0 0 1 0 0,0 0-1 0 0,0 0 1 0 0,0 1 0 0 0,0-1-1 0 0,0 0 1 0 0,-1 0-1 0 0,1 1 1 0 0,-1-1 0 0 0,0 1-1 0 0,0-1 1 0 0,0 0-1 0 0,0 1 1 0 0,0-1-1 0 0,0 0 1 0 0,-1 1 0 0 0,1-1-1 0 0,-1 0 1 0 0,0 2-1 0 0,4 22 15 0 0,33 138 11 0 0,-35-163-76 0 0,19 32-1087 0 0,-9-29-2845 0 0,5-2-4574 0 0,-8-2-2897 0 0</inkml:trace>
  <inkml:trace contextRef="#ctx0" brushRef="#br0" timeOffset="49185.815">8129 1558 8922 0 0,'0'0'2166'0'0,"0"0"-589"0"0,0 0-260 0 0,0 0-5 0 0,0 0-73 0 0,0 0-172 0 0,0 0-216 0 0,0 0-227 0 0,0 0-159 0 0,0 0-95 0 0,0 0-56 0 0,0 0-58 0 0,0 0-29 0 0,-27 28-20 0 0,-80 89-47 0 0,105-116-152 0 0,0 0 0 0 0,0 1-1 0 0,0-1 1 0 0,0 1 0 0 0,0 0 0 0 0,0 0 0 0 0,0 0 0 0 0,1 0 0 0 0,-1 0-1 0 0,1 0 1 0 0,-1 0 0 0 0,1 0 0 0 0,0 0 0 0 0,0 1 0 0 0,0-1 0 0 0,0 1-1 0 0,0-1 1 0 0,0 1 0 0 0,1-1 0 0 0,-1 1 0 0 0,1-1 0 0 0,0 1 0 0 0,0-1 0 0 0,0 1-1 0 0,0 2-7 0 0,2 3 41 0 0,-1-2 20 0 0,1 0 0 0 0,0-1-1 0 0,0 1 1 0 0,1-1 0 0 0,0 0 0 0 0,0 0-1 0 0,0 0 1 0 0,0 0 0 0 0,1 0 0 0 0,-1 0-1 0 0,1-1 1 0 0,1 0 0 0 0,-1 0 0 0 0,0 0-1 0 0,1-1 1 0 0,0 1 0 0 0,0-1-1 0 0,0 0 1 0 0,0 0 0 0 0,1-1 0 0 0,-1 1-1 0 0,1-1 1 0 0,-1-1 0 0 0,1 1 0 0 0,0-1-1 0 0,-1 0 1 0 0,1 0 0 0 0,0 0 0 0 0,0-1-1 0 0,0 0 1 0 0,0 0 0 0 0,0-1-1 0 0,0 0 1 0 0,-1 0 0 0 0,1 0 0 0 0,0 0-1 0 0,2-2-60 0 0,2 0 130 0 0,1-1 1 0 0,-1-1-1 0 0,0 0 0 0 0,0 0 0 0 0,0-1 0 0 0,-1 0 0 0 0,0 0 0 0 0,0-1 0 0 0,-1-1 0 0 0,0 1 0 0 0,0-1 0 0 0,0-1 1 0 0,-1 1-1 0 0,-1-1 0 0 0,1-1 0 0 0,-1 1 0 0 0,-1-1 0 0 0,0 0 0 0 0,0 0 0 0 0,-1-2-130 0 0,2-99 408 0 0,-7 107-455 0 0,0-1 0 0 0,0 1 0 0 0,-1 0 0 0 0,0-1 0 0 0,1 1 0 0 0,-1 0 0 0 0,-1 0 0 0 0,1 0 0 0 0,-1 0 0 0 0,1 0 0 0 0,-1 1 0 0 0,0-1 0 0 0,-1 1-1 0 0,1 0 1 0 0,0 0 0 0 0,-1 0 0 0 0,0 0 0 0 0,1 1 0 0 0,-1-1 0 0 0,0 1 0 0 0,-1 0 0 0 0,1 0 0 0 0,0 1 0 0 0,0-1 0 0 0,-1 1 0 0 0,1 0 0 0 0,-1 0 0 0 0,1 0 0 0 0,-1 1 0 0 0,0-1-1 0 0,1 1 1 0 0,-1 0 0 0 0,1 1 0 0 0,-3 0 47 0 0,-58 14-7482 0 0,52-7-4155 0 0</inkml:trace>
  <inkml:trace contextRef="#ctx0" brushRef="#br0" timeOffset="49580.568">8685 1612 4841 0 0,'0'0'2529'0'0,"0"0"-285"0"0,0 0-208 0 0,0 0-219 0 0,0 0-354 0 0,0 0-378 0 0,0 0-320 0 0,0 0-267 0 0,0 0-147 0 0,0 0-88 0 0,0 0-55 0 0,0 0-44 0 0,0 0-23 0 0,-10 12-3 0 0,-31 40-21 0 0,39-49-98 0 0,1 0-1 0 0,-1-1 1 0 0,1 1 0 0 0,0 0-1 0 0,0 0 1 0 0,0 0 0 0 0,0 0 0 0 0,0 0-1 0 0,1 0 1 0 0,-1 0 0 0 0,1 0-1 0 0,0 1 1 0 0,0-1 0 0 0,0 0-1 0 0,0 0 1 0 0,1 0 0 0 0,-1 0 0 0 0,1 0-1 0 0,0 0 1 0 0,0 0 0 0 0,0 0-1 0 0,0 0 1 0 0,0 0 0 0 0,1 0-1 0 0,-1-1 1 0 0,1 2-19 0 0,-1-3 10 0 0,4 7 122 0 0,1-2-1 0 0,-1 1 1 0 0,1-1-1 0 0,0 1 0 0 0,0-2 1 0 0,1 1-1 0 0,0-1 1 0 0,0 0-1 0 0,0 0 1 0 0,0-1-1 0 0,1 0 1 0 0,0 0-1 0 0,0-1 1 0 0,0 0-1 0 0,0 0 1 0 0,1-1-1 0 0,-1 0 1 0 0,0 0-1 0 0,1-1 1 0 0,0 0-1 0 0,-1-1 0 0 0,1 0 1 0 0,-1 0-1 0 0,1-1 1 0 0,0 0-1 0 0,-1 0 1 0 0,1-1-1 0 0,-1 0 1 0 0,0-1-1 0 0,0 0 1 0 0,0 0-1 0 0,0-1 1 0 0,0 0-1 0 0,-1 0 1 0 0,1-1-1 0 0,-1 1 1 0 0,0-2-1 0 0,-1 1 0 0 0,1-1 1 0 0,-1 0-1 0 0,0 0 1 0 0,-1-1-1 0 0,1-1-131 0 0,1-1 111 0 0,-1 0 0 0 0,0 0 1 0 0,-1 0-1 0 0,0-1 0 0 0,0 0 0 0 0,-1 0 0 0 0,-1-1 0 0 0,1 1 0 0 0,-2-1 0 0 0,1 0 0 0 0,-2 1 0 0 0,1-1 0 0 0,-1 0 0 0 0,-1 0 1 0 0,0 0-1 0 0,-1 0 0 0 0,0 0-111 0 0,-2 4-32 0 0,-1 0 0 0 0,0 1 1 0 0,-1-1-1 0 0,1 1 0 0 0,-1 0 1 0 0,0 1-1 0 0,0-1 1 0 0,-1 1-1 0 0,0 0 0 0 0,0 0 1 0 0,0 1-1 0 0,0 0 0 0 0,-1 0 1 0 0,0 0-1 0 0,0 1 0 0 0,0 0 1 0 0,0 0-1 0 0,0 1 0 0 0,0 0 1 0 0,-1 0-1 0 0,1 1 0 0 0,-1 0 1 0 0,1 0-1 0 0,-1 0 1 0 0,0 1-1 0 0,-1 1 32 0 0,-84 3-1643 0 0,64 5-1284 0 0,0 3-3461 0 0,11-3-5432 0 0</inkml:trace>
  <inkml:trace contextRef="#ctx0" brushRef="#br0" timeOffset="50163.616">9493 1180 5985 0 0,'0'0'2310'0'0,"0"0"-327"0"0,0 0-196 0 0,0 0-96 0 0,0 0-184 0 0,0 0-278 0 0,0 0-241 0 0,0 0-161 0 0,0 0-74 0 0,0 0-47 0 0,0 0-45 0 0,0 0-54 0 0,0 0-58 0 0,5-4-37 0 0,15-13-29 0 0,-34 55 3010 0 0,8 115-2014 0 0,7-92-1318 0 0,0 43 0 0 0,-5 0 0 0 0,-11 58-161 0 0,9-50-2145 0 0,5-149-2091 0 0,-1 14-3556 0 0,0 14-3579 0 0</inkml:trace>
  <inkml:trace contextRef="#ctx0" brushRef="#br0" timeOffset="50365.032">9132 1558 9082 0 0,'0'0'1828'0'0,"0"0"-565"0"0,0 0-89 0 0,0 0 325 0 0,0 0 216 0 0,0 0-107 0 0,0 0-239 0 0,0 0-255 0 0,0 0-229 0 0,0 0-177 0 0,36 1-149 0 0,112 0-145 0 0,-47-14 93 0 0,113-39-983 0 0,-173 32-4181 0 0,-4-5-4452 0 0,-30 17-374 0 0</inkml:trace>
  <inkml:trace contextRef="#ctx0" brushRef="#br0" timeOffset="50702.746">10017 1180 14595 0 0,'0'0'1002'0'0,"0"0"-127"0"0,0 0 111 0 0,0 0 188 0 0,0 0 38 0 0,0 0-86 0 0,0 0-162 0 0,-26 39-200 0 0,-78 122-133 0 0,49-49 273 0 0,47-93-824 0 0,1 1-1 0 0,1 0 1 0 0,0 0 0 0 0,2 0-1 0 0,1 0 1 0 0,0 1-1 0 0,1 0 1 0 0,1-1 0 0 0,2 1-1 0 0,0 7-79 0 0,0-24 6 0 0,0-1-1 0 0,-1 0 1 0 0,2-1-1 0 0,-1 1 1 0 0,0 0-1 0 0,0 0 1 0 0,1 0-1 0 0,-1-1 1 0 0,1 1-1 0 0,0-1 1 0 0,0 1-1 0 0,0-1 1 0 0,0 0-1 0 0,1 0 1 0 0,-1 0-1 0 0,0 0 1 0 0,1 0-1 0 0,-1 0 1 0 0,1 0-1 0 0,0-1 1 0 0,0 0-1 0 0,-1 1 1 0 0,1-1-1 0 0,0 0 1 0 0,0 0-1 0 0,0-1 1 0 0,0 1-1 0 0,0-1 1 0 0,1 1-1 0 0,0-1-5 0 0,93-11 227 0 0,134-89-156 0 0,-175 93-16 0 0,-47 72 337 0 0,-14 61 176 0 0,6-123-618 0 0,1 0-1 0 0,-1 0 1 0 0,1 0 0 0 0,0-1 0 0 0,0 1-1 0 0,0-1 1 0 0,0 1 0 0 0,1-1 0 0 0,-1 0-1 0 0,0 0 1 0 0,1 0 0 0 0,0 0 0 0 0,0 0-1 0 0,-1 0 1 0 0,1-1 0 0 0,0 1-1 0 0,0-1 1 0 0,0 0 0 0 0,0 0 0 0 0,1 0-1 0 0,-1-1 1 0 0,0 1 0 0 0,0-1 0 0 0,0 1-1 0 0,1-1 1 0 0,-1 0 0 0 0,0 0-1 0 0,1-1 1 0 0,-1 1 0 0 0,0-1 0 0 0,0 1-1 0 0,0-1 1 0 0,0 0 0 0 0,1 0 0 0 0,-1-1-1 0 0,0 1 1 0 0,-1 0 0 0 0,1-1 0 0 0,1 0 50 0 0,7-4-1876 0 0,2-1-5242 0 0,-7 0-5042 0 0</inkml:trace>
  <inkml:trace contextRef="#ctx0" brushRef="#br0" timeOffset="52164.098">11311 1712 5745 0 0,'0'0'2359'0'0,"0"0"-448"0"0,0 0-198 0 0,0 0 41 0 0,0 0 61 0 0,0 0-67 0 0,0 0-216 0 0,0 0-293 0 0,0 0-307 0 0,0 0-285 0 0,0 0-247 0 0,0 0-188 0 0,-8-4 47 0 0,9 33 217 0 0,18 121 226 0 0,-6 2 0 0 0,-7 0 0 0 0,-8 55-702 0 0,-27-41 368 0 0,29-167-342 0 0,0 1 0 0 0,0 0 1 0 0,0 0-1 0 0,0-1 0 0 0,-1 1 0 0 0,1 0 0 0 0,0 0 0 0 0,0-1 1 0 0,0 1-1 0 0,0 0 0 0 0,-1 0 0 0 0,1-1 0 0 0,0 1 0 0 0,0 0 1 0 0,0 0-1 0 0,-1 0 0 0 0,1 0 0 0 0,0-1 0 0 0,0 1 0 0 0,-1 0 1 0 0,1 0-1 0 0,0 0 0 0 0,0 0 0 0 0,-1 0 0 0 0,1 0 0 0 0,0 0 1 0 0,-1 0-1 0 0,1-1 0 0 0,0 1 0 0 0,0 0 0 0 0,-1 0 1 0 0,1 0-1 0 0,0 0 0 0 0,-1 1 0 0 0,1-1 0 0 0,0 0 0 0 0,0 0 1 0 0,-1 0-1 0 0,1 0 0 0 0,0 0 0 0 0,0 0 0 0 0,-1 0 0 0 0,1 0 1 0 0,0 1-1 0 0,0-1 0 0 0,-1 0 0 0 0,1 0 0 0 0,0 0 0 0 0,0 1 1 0 0,0-1-1 0 0,-1 0 0 0 0,1 0 0 0 0,0 1-26 0 0,-5-31 292 0 0,9-28-222 0 0,2 0 1 0 0,2 0-1 0 0,3 1 0 0 0,3 1 0 0 0,2 0 1 0 0,2 1-1 0 0,3 1 0 0 0,2 0 0 0 0,7-5-70 0 0,-7 2 10 0 0,3 2 0 0 0,2 2 0 0 0,2 0 0 0 0,3 2 0 0 0,2 1 0 0 0,2 2 0 0 0,10-7-10 0 0,-38 45 5 0 0,-1 0 0 0 0,2 1 0 0 0,0 0 0 0 0,0 1 0 0 0,0 0 0 0 0,1 1 0 0 0,0 0 1 0 0,0 1-1 0 0,1 0 0 0 0,0 0 0 0 0,0 1 0 0 0,0 1 0 0 0,1 0 0 0 0,0 1 0 0 0,-1 0 1 0 0,1 1-1 0 0,0 1 0 0 0,0 0 0 0 0,7 0-5 0 0,-17 2 2 0 0,1 0 1 0 0,-1 0 0 0 0,0 0-1 0 0,1 0 1 0 0,-1 0-1 0 0,0 1 1 0 0,0-1-1 0 0,0 1 1 0 0,0 0-1 0 0,0 0 1 0 0,-1 0-1 0 0,1 0 1 0 0,0 0-1 0 0,-1 1 1 0 0,0-1 0 0 0,1 1-1 0 0,-1 0 1 0 0,0-1-1 0 0,0 1 1 0 0,-1 0-1 0 0,1 0 1 0 0,-1 0-1 0 0,1 1 1 0 0,-1-1-1 0 0,0 0 1 0 0,0 0-1 0 0,0 3-2 0 0,10 94 143 0 0,-12-78-116 0 0,-2 0 0 0 0,-1 0 0 0 0,-1-1 0 0 0,0 1 0 0 0,-2-1 0 0 0,0-1-1 0 0,-2 1 1 0 0,0-1 0 0 0,-1-1 0 0 0,-1 0 0 0 0,-1 0 0 0 0,0-1 0 0 0,-13 13-27 0 0,17-21-22 0 0,0 1-1 0 0,-1-1 1 0 0,-1-1-1 0 0,0 0 1 0 0,0 0-1 0 0,-1-1 1 0 0,0 0-1 0 0,0-1 0 0 0,-1 0 1 0 0,1-1-1 0 0,-2 0 1 0 0,1-1-1 0 0,-1 0 1 0 0,1-1-1 0 0,-1 0 1 0 0,-1-1-1 0 0,1-1 1 0 0,0 0-1 0 0,0-1 0 0 0,-1 0 1 0 0,-10-1 22 0 0,23 0-59 0 0,-1 0 1 0 0,0 0-1 0 0,0 0 1 0 0,0-1-1 0 0,0 1 1 0 0,0 0 0 0 0,0-1-1 0 0,0 1 1 0 0,1-1-1 0 0,-1 0 1 0 0,0 0-1 0 0,0 1 1 0 0,1-1-1 0 0,-1 0 1 0 0,0-1-1 0 0,1 1 1 0 0,-1 0-1 0 0,1 0 1 0 0,0-1-1 0 0,-1 1 1 0 0,1 0-1 0 0,0-1 1 0 0,0 1-1 0 0,0-1 1 0 0,0 0-1 0 0,0 1 1 0 0,0-1-1 0 0,0 0 1 0 0,0 0-1 0 0,1 0 1 0 0,-1 1-1 0 0,1-1 1 0 0,0 0-1 0 0,-1 0 1 0 0,1 0-1 0 0,0 0 1 0 0,0 0-1 0 0,0 0 1 0 0,0 0-1 0 0,0 0 1 0 0,1 0-1 0 0,-1 1 1 0 0,1-1-1 0 0,-1-1 59 0 0,40-72-5640 0 0,-24 56 611 0 0,-4 7-5789 0 0</inkml:trace>
  <inkml:trace contextRef="#ctx0" brushRef="#br0" timeOffset="58585.038">12639 1554 0 0 0,'0'0'1100'0'0,"0"0"302"0"0,0 0 50 0 0,0 0-44 0 0,0 0 89 0 0,0 0 175 0 0,0 0 129 0 0,0 0-26 0 0,2-1-156 0 0,-1 1-1509 0 0,-1-1 0 0 0,1 1 1 0 0,0 0-1 0 0,-1-1 0 0 0,1 1 1 0 0,-1 0-1 0 0,1-1 1 0 0,-1 1-1 0 0,1-1 0 0 0,-1 1 1 0 0,0-1-1 0 0,1 1 1 0 0,-1-1-1 0 0,1 1 0 0 0,-1-1 1 0 0,0 1-1 0 0,0-1 0 0 0,1 1 1 0 0,-1-1-1 0 0,0 0 1 0 0,0 1-1 0 0,0-1 0 0 0,1 1 1 0 0,-1-1-1 0 0,0 0 0 0 0,0 1 1 0 0,0-1-1 0 0,0 0 1 0 0,0 1-1 0 0,0-1 0 0 0,-1 0 1 0 0,1 1-1 0 0,0-1 0 0 0,0 1 1 0 0,0-1-1 0 0,-1 0 1 0 0,1 1-1 0 0,0-1 0 0 0,0 1 1 0 0,-1-1-1 0 0,1 1 1 0 0,0-1-1 0 0,-1 1 0 0 0,1-1 1 0 0,-1 1-1 0 0,1-1 0 0 0,-1 1 1 0 0,1-1-1 0 0,-1 1 1 0 0,1 0-1 0 0,-1-1 0 0 0,1 1 1 0 0,-1 0-1 0 0,0 0 0 0 0,1-1 1 0 0,-1 1-111 0 0,-4-6 232 0 0,1 2-64 0 0,0 1 0 0 0,0-1 1 0 0,0 1-1 0 0,0 0 0 0 0,0 0 0 0 0,0 1 0 0 0,-1-1 1 0 0,0 1-1 0 0,1 0 0 0 0,-1 0 0 0 0,0 1 1 0 0,0-1-1 0 0,0 1 0 0 0,0 0 0 0 0,0 0 0 0 0,0 1 1 0 0,0 0-1 0 0,0-1 0 0 0,0 2 0 0 0,0-1 1 0 0,-1 1-1 0 0,1-1 0 0 0,0 2-168 0 0,-113 41 824 0 0,109-38-812 0 0,0 1 1 0 0,1 0-1 0 0,0 0 1 0 0,0 1-1 0 0,0 0 1 0 0,1 0-1 0 0,0 1 1 0 0,0 0-1 0 0,0 0 1 0 0,1 0-1 0 0,1 1 1 0 0,0 0-1 0 0,0 0 1 0 0,0 1-1 0 0,1-1 1 0 0,1 1-1 0 0,0 0 1 0 0,0 0-1 0 0,1 0 1 0 0,0 1-1 0 0,0-1 1 0 0,1 3-13 0 0,1-6 0 0 0,0 0 0 0 0,0-1 0 0 0,0 1 0 0 0,1 0 0 0 0,0 0 0 0 0,0 0 0 0 0,0 0 0 0 0,1-1 0 0 0,0 1 0 0 0,1-1 0 0 0,-1 1 0 0 0,1-1 0 0 0,1 0 0 0 0,-1 0 0 0 0,1 0 0 0 0,0-1 0 0 0,0 1 0 0 0,1-1 0 0 0,-1 0 0 0 0,1 0 0 0 0,0 0 0 0 0,1-1 0 0 0,2 2 0 0 0,2-1 37 0 0,-1-1 1 0 0,1-1-1 0 0,1 1 1 0 0,-1-1-1 0 0,0-1 1 0 0,1 0-1 0 0,-1-1 1 0 0,1 0-1 0 0,-1 0 1 0 0,1-1-1 0 0,-1-1 1 0 0,1 0-1 0 0,0 0 1 0 0,-1-1-1 0 0,0 0 1 0 0,1-1 0 0 0,-1 0-1 0 0,0 0 1 0 0,0-1-1 0 0,-1-1 1 0 0,1 0-1 0 0,-1 0 1 0 0,0-1-1 0 0,0 0 1 0 0,-1 0-1 0 0,0-1 1 0 0,0 0-1 0 0,0 0 1 0 0,-1-1-1 0 0,4-6-37 0 0,37-38 238 0 0,-2-3-1 0 0,-2-2 0 0 0,-3-1 1 0 0,30-58-238 0 0,-47 77 33 0 0,-24 60-116 0 0,-1-2 96 0 0,2-1-1 0 0,0 1 1 0 0,1-1 0 0 0,1 0-1 0 0,1 0 1 0 0,0 0-1 0 0,2 0 1 0 0,0 0-1 0 0,0-1 1 0 0,2 0-1 0 0,0-1 1 0 0,1 0-1 0 0,3 3-12 0 0,79 104 22 0 0,-90-123-66 0 0,-1 1 0 0 0,1 0 0 0 0,0 0 0 0 0,-1 0 1 0 0,1-1-1 0 0,0 1 0 0 0,-1 0 0 0 0,1-1 1 0 0,0 1-1 0 0,0-1 0 0 0,0 1 0 0 0,0-1 0 0 0,0 1 1 0 0,-1-1-1 0 0,1 0 0 0 0,0 1 0 0 0,0-1 1 0 0,0 0-1 0 0,0 0 0 0 0,0 1 0 0 0,0-1 1 0 0,0 0-1 0 0,0 0 0 0 0,0 0 0 0 0,0 0 0 0 0,0 0 1 0 0,0-1-1 0 0,0 1 0 0 0,0 0 0 0 0,0 0 1 0 0,0-1-1 0 0,0 1 0 0 0,0 0 0 0 0,0-1 0 0 0,0 0 44 0 0,7-8-3561 0 0,-3-4-3611 0 0,-4 9-4814 0 0</inkml:trace>
  <inkml:trace contextRef="#ctx0" brushRef="#br0" timeOffset="59071.909">13617 942 6993 0 0,'0'0'2462'0'0,"0"0"-761"0"0,0 0-85 0 0,0 0 212 0 0,0 0 141 0 0,0 0-133 0 0,0 0-433 0 0,0 0-400 0 0,0 0-257 0 0,0 0-149 0 0,0 0-79 0 0,0 0-69 0 0,2 3 1782 0 0,-13 126-226 0 0,-14 443-1311 0 0,11-421-1114 0 0,11-178-796 0 0,-5-33-2073 0 0,2 20-8120 0 0,4 28 140 0 0</inkml:trace>
  <inkml:trace contextRef="#ctx0" brushRef="#br0" timeOffset="59314.232">13199 1431 10090 0 0,'0'0'1478'0'0,"0"0"-171"0"0,0 0 126 0 0,0 0 238 0 0,0 0 44 0 0,0 0-197 0 0,0 0-304 0 0,0 0-255 0 0,0 0-175 0 0,0 0-117 0 0,35 1-69 0 0,109 1-60 0 0,126-18 1161 0 0,-167 5-1741 0 0,-67 10-359 0 0,11-2-1214 0 0,-20-3-7223 0 0,-24 5-2680 0 0</inkml:trace>
  <inkml:trace contextRef="#ctx0" brushRef="#br0" timeOffset="59755.789">14080 992 13243 0 0,'0'0'1640'0'0,"0"0"-221"0"0,0 0-57 0 0,0 0-70 0 0,0 0-149 0 0,0 0-234 0 0,0 0-240 0 0,0 0-145 0 0,0 0-43 0 0,0 0-23 0 0,0 0-44 0 0,0 0-26 0 0,0 0-38 0 0,-13 34-51 0 0,-40 110-42 0 0,37-65 73 0 0,17-63-252 0 0,-3 51 203 0 0,12 121 197 0 0,53 54-275 0 0,-63-242-200 0 0,0 1 1 0 0,0-1 0 0 0,0 1 0 0 0,0-1 0 0 0,0 0 0 0 0,0 1-1 0 0,0-1 1 0 0,0 1 0 0 0,1-1 0 0 0,-1 1 0 0 0,0-1 0 0 0,0 1 0 0 0,0-1-1 0 0,1 0 1 0 0,-1 1 0 0 0,0-1 0 0 0,1 0 0 0 0,-1 1 0 0 0,0-1-1 0 0,1 0 1 0 0,-1 1 0 0 0,0-1 0 0 0,1 0 0 0 0,-1 1 0 0 0,0-1-1 0 0,1 0 1 0 0,-1 0 0 0 0,1 0 0 0 0,-1 1 0 0 0,1-1 0 0 0,-1 0-1 0 0,1 0 1 0 0,-1 0 0 0 0,1 0 0 0 0,-1 0 0 0 0,0 0 0 0 0,1 0 0 0 0,-1 0-1 0 0,1 0 1 0 0,-1 0 0 0 0,1 0 0 0 0,-1 0 0 0 0,1 0 0 0 0,-1-1-1 0 0,1 1 1 0 0,-1 0 0 0 0,0 0 0 0 0,1 0 0 0 0,-1-1 0 0 0,1 1-1 0 0,-1 0 1 0 0,0 0 0 0 0,1-1 0 0 0,-1 1 0 0 0,1 0 0 0 0,-1-1-1 0 0,0 1-3 0 0,24-29 232 0 0,-14 16-201 0 0,-5 9-21 0 0,7-10-1 0 0,0 0 0 0 0,1 1 0 0 0,1 1 1 0 0,0 0-1 0 0,0 1 0 0 0,1 0 0 0 0,1 2 0 0 0,0 0 0 0 0,0 0 0 0 0,1 1 0 0 0,-1 1 0 0 0,2 1 0 0 0,2 0-9 0 0,-17 5 2 0 0,0 1 1 0 0,-1 0-1 0 0,1 0 0 0 0,-1 0 1 0 0,1 0-1 0 0,0 1 1 0 0,-1-1-1 0 0,1 1 0 0 0,-1-1 1 0 0,1 1-1 0 0,-1 0 0 0 0,1 0 1 0 0,-1 0-1 0 0,1 0 0 0 0,-1 0 1 0 0,0 1-1 0 0,0-1 1 0 0,0 1-1 0 0,0-1 0 0 0,0 1 1 0 0,0 0-1 0 0,0 0 0 0 0,0 0 1 0 0,-1 0-1 0 0,1 0 0 0 0,-1 0 1 0 0,1 0-1 0 0,-1 1 0 0 0,0-1 1 0 0,0 1-1 0 0,0-1 1 0 0,0 0-1 0 0,0 1 0 0 0,-1 0 1 0 0,1-1-1 0 0,-1 1 0 0 0,0-1 1 0 0,0 1-1 0 0,0 2-2 0 0,21 132 267 0 0,16-96-602 0 0,-18-49-8389 0 0,-17 6-3442 0 0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5:41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1660 478 0 0 0,'0'0'111'0'0,"0"0"111"0"0,0 0-14 0 0,0 0-8 0 0,0 0 3092 0 0,2 3 9859 0 0,-2-2-12387 0 0,-72-1-69 0 0,1-4-634 0 0,-46-8 151 0 0,58 2 83 0 0,5-2-111 0 0,-67 11 117 0 0,3 5 463 0 0,2 4-484 0 0,-27-1 126 0 0,61 1-233 0 0,-55 11 185 0 0,-1-11 34 0 0,137-8-467 0 0,0 0 0 0 0,-1 0 0 0 0,1 0 1 0 0,0 0-1 0 0,-1 0 0 0 0,1 0 0 0 0,-1 0 1 0 0,1 0-1 0 0,0 0 0 0 0,-1 1 0 0 0,1-1 0 0 0,0 1 1 0 0,-1-1-1 0 0,1 1 0 0 0,0-1 0 0 0,-1 1 1 0 0,1 0-1 0 0,0 0 0 0 0,0-1 0 0 0,0 1 0 0 0,0 0 1 0 0,0 0-1 0 0,0 0 0 0 0,0 0 0 0 0,0 0 1 0 0,0 1-1 0 0,1-1 0 0 0,-1 0 0 0 0,0 0 1 0 0,1 0-1 0 0,-1 1 0 0 0,0-1 0 0 0,1 0 0 0 0,0 1 1 0 0,-1-1-1 0 0,1 0 0 0 0,0 1 0 0 0,0-1 1 0 0,0 1-1 0 0,0-1 0 0 0,0 0 0 0 0,0 1 0 0 0,0-1 1 0 0,0 1 74 0 0,0 6-4715 0 0,0 0-6132 0 0</inkml:trace>
  <inkml:trace contextRef="#ctx0" brushRef="#br0" timeOffset="2888.287">3515 3060 0 0 0,'0'0'827'0'0,"0"0"-32"0"0,0 0-197 0 0,0 0-172 0 0,0 0-99 0 0,0 0 9 0 0,0 0 61 0 0,0 0 55 0 0,-12 0 30 0 0,-33 0 229 0 0,-19 0 3295 0 0,-381 3-1352 0 0,227-37 111 0 0,76 22-2066 0 0,-55 12-333 0 0,-77-42 95 0 0,-34 34-674 0 0,54 31 186 0 0,-68-8 50 0 0,22 1 39 0 0,158-8-15 0 0,50 7-140 0 0,38-7 155 0 0,-30 0 2 0 0,-139-1 97 0 0,143-3-48 0 0,-29 4 452 0 0,109-8-539 0 0,-29 0 80 0 0,-74 0 229 0 0,91 0-3781 0 0,6 0-3297 0 0,7 0-601 0 0</inkml:trace>
  <inkml:trace contextRef="#ctx0" brushRef="#br0" timeOffset="13922.657">1200 0 0 0 0,'0'0'1892'0'0,"0"0"212"0"0,0 0-93 0 0,0 0-194 0 0,0 0-154 0 0,0 0-122 0 0,0 0-136 0 0,0 0-146 0 0,0 0-139 0 0,0 0-131 0 0,0 0-117 0 0,0 0-113 0 0,0 0-116 0 0,0 0-103 0 0,0 0-80 0 0,0 0-59 0 0,0 0-46 0 0,0 0-40 0 0,5 32 2041 0 0,36 301 25 0 0,-6-138-1760 0 0,-1-11-50 0 0,-20-83-387 0 0,9 60 20 0 0,9 98 199 0 0,-26-29-138 0 0,-6-76-93 0 0,14-38-88 0 0,-10 161 351 0 0,27-11 98 0 0,-22 108 81 0 0,-7-74-235 0 0,-3-240-311 0 0,12 146 129 0 0,-2-82 3 0 0,-13-107-643 0 0,-1-36-3531 0 0,11-15-581 0 0,-1 19-1185 0 0,-3 0-5848 0 0</inkml:trace>
  <inkml:trace contextRef="#ctx0" brushRef="#br0" timeOffset="14624.481">1737 2636 8570 0 0,'0'0'1919'0'0,"0"0"-451"0"0,0 0-86 0 0,0 0 55 0 0,0 0-71 0 0,0 0-238 0 0,0 0-253 0 0,0 0-155 0 0,0 0-39 0 0,0 0-19 0 0,0 0-20 0 0,0 0-26 0 0,0 0-53 0 0,10 4 3632 0 0,-11 2-4002 0 0,0 1-1 0 0,-1-1 0 0 0,1 0 0 0 0,-1 0 1 0 0,0 0-1 0 0,-1-1 0 0 0,0 1 1 0 0,0 0-1 0 0,0-1 0 0 0,0 0 1 0 0,-1 0-1 0 0,0 0 0 0 0,-3 4-192 0 0,-13 18 256 0 0,-42 44 73 0 0,-90 118 63 0 0,49-75-139 0 0,5-32 122 0 0,55-26-327 0 0,-18 37 106 0 0,26-46-57 0 0,16-32-1403 0 0,19-43-4214 0 0,0 19 1045 0 0,0 1-7578 0 0</inkml:trace>
  <inkml:trace contextRef="#ctx0" brushRef="#br0" timeOffset="15769.437">1504 16 0 0 0,'0'0'435'0'0,"0"0"1338"0"0,0 0 212 0 0,0 0-325 0 0,0 0-305 0 0,0 0-200 0 0,0 0-96 0 0,0 0-32 0 0,0 0-35 0 0,0 0-116 0 0,0 0-88 0 0,0 0-65 0 0,0 0-69 0 0,-5 11-22 0 0,-14 33-8 0 0,-3 5 2782 0 0,-9 8-508 0 0,-29 62-1648 0 0,-37 39 361 0 0,40-65-1078 0 0,-11 0 275 0 0,-9-5 28 0 0,20 5-191 0 0,30-36-279 0 0,48-91-1555 0 0,-13 23 122 0 0,4-5-1489 0 0,-3 6-3754 0 0,-1 5-6050 0 0</inkml:trace>
  <inkml:trace contextRef="#ctx0" brushRef="#br0" timeOffset="17251.098">626 1553 0 0 0,'0'0'752'0'0,"0"0"423"0"0,0 0 128 0 0,0 0-17 0 0,0 0-50 0 0,0 0 20 0 0,0 0 32 0 0,0 0 6 0 0,0 0 9 0 0,-10 1-33 0 0,-30 4-89 0 0,30 1 6780 0 0,20 9-6727 0 0,-10-14-1043 0 0,11 6 1 0 0,-1 0 0 0 0,1-1 0 0 0,1 0-1 0 0,-1-1 1 0 0,1 0 0 0 0,0 0 0 0 0,0-2 0 0 0,0 1-1 0 0,1-2 1 0 0,-1 1 0 0 0,1-2 0 0 0,-1 0 0 0 0,1 0-1 0 0,0-1 1 0 0,-1-1 0 0 0,1 0 0 0 0,2-1-192 0 0,0-1 132 0 0,0 0 1 0 0,0-2-1 0 0,-1 0 0 0 0,0 0 0 0 0,0-1 1 0 0,0-1-1 0 0,-1-1 0 0 0,7-4-132 0 0,-8 5 78 0 0,-7 4-32 0 0,0-1-1 0 0,-1 0 1 0 0,1 0-1 0 0,-1 0 1 0 0,0-1-1 0 0,0 1 1 0 0,0-1-1 0 0,-1 0 1 0 0,0 0 0 0 0,0-1-1 0 0,0 1 1 0 0,0 0-1 0 0,-1-1 1 0 0,0 0-1 0 0,0 0 1 0 0,0 1-1 0 0,-1-1 1 0 0,0 0-1 0 0,0 0 1 0 0,-1 0-1 0 0,1-1 1 0 0,-1 1 0 0 0,-1 0-1 0 0,1 0 1 0 0,-1 0-1 0 0,0 0 1 0 0,-2-4-46 0 0,-1 2 2 0 0,-1 1 1 0 0,0-1 0 0 0,0 1 0 0 0,-1 0-1 0 0,0 1 1 0 0,0 0 0 0 0,-1 0-1 0 0,1 0 1 0 0,-1 0 0 0 0,-1 1 0 0 0,1 0-1 0 0,-1 1 1 0 0,0 0 0 0 0,0 0 0 0 0,0 1-1 0 0,0 0 1 0 0,-1 0 0 0 0,1 1-1 0 0,-1 0 1 0 0,0 0 0 0 0,1 1 0 0 0,-1 0-1 0 0,0 1 1 0 0,0 0 0 0 0,0 0-1 0 0,-4 1-2 0 0,3 0-8 0 0,1 1 0 0 0,-1 0 0 0 0,0 0 0 0 0,0 1 0 0 0,1 0 0 0 0,-1 0 0 0 0,1 2 0 0 0,0-1 0 0 0,0 1 0 0 0,1 0 0 0 0,-9 6 8 0 0,15-8 3 0 0,0 0 0 0 0,0-1-1 0 0,0 1 1 0 0,1 0-1 0 0,-1 0 1 0 0,1 0 0 0 0,0 0-1 0 0,-1 0 1 0 0,2 0-1 0 0,-1 1 1 0 0,0-1 0 0 0,0 0-1 0 0,1 0 1 0 0,0 1-1 0 0,0-1 1 0 0,0 0-1 0 0,0 1 1 0 0,0-1 0 0 0,1 3-3 0 0,-3 26 116 0 0,-5 218 548 0 0,12 59-23 0 0,-7-297-602 0 0,0-1 0 0 0,-1 1 0 0 0,-1-1 0 0 0,0 0 0 0 0,0 0 0 0 0,-1-1 0 0 0,-1 1 0 0 0,0-1 0 0 0,0 0 0 0 0,-1 0 0 0 0,0-1 0 0 0,0 0 0 0 0,-1 0 0 0 0,-2 0-39 0 0,-7 12 63 0 0,-41 37 157 0 0,10-31-47 0 0,47-27-180 0 0,0 1 1 0 0,0-1-1 0 0,0 1 1 0 0,0-1-1 0 0,0 0 1 0 0,0 1-1 0 0,0-1 1 0 0,0 0-1 0 0,0 0 1 0 0,0 0-1 0 0,0 0 1 0 0,0 0-1 0 0,0 0 1 0 0,0 0-1 0 0,0 0 1 0 0,0 0-1 0 0,0 0 1 0 0,-1-1-1 0 0,1 1 1 0 0,0 0-1 0 0,0-1 1 0 0,0 1-1 0 0,1-1 1 0 0,-1 1-1 0 0,0-1 1 0 0,0 1-1 0 0,0-1 1 0 0,0 0-1 0 0,0 0 1 0 0,1 1-1 0 0,-1-1 1 0 0,0 0-1 0 0,0 0 1 0 0,1 0-1 0 0,-1 0 1 0 0,1 0-1 0 0,-1 1 1 0 0,1-1-1 0 0,-1 0 1 0 0,1-1 6 0 0,0 1-124 0 0,32-11-1593 0 0,-18 4-2002 0 0,-2 1-5052 0 0,-5 3-4073 0 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2:54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1333 14 0 0 0,'0'0'457'0'0,"0"0"968"0"0,0 0 226 0 0,0 0-106 0 0,0 0-146 0 0,0 0-122 0 0,0 0-102 0 0,2-3-105 0 0,5-7 1091 0 0,-10 19 2224 0 0,-47 87-2755 0 0,-14 75-541 0 0,-22-18-662 0 0,18-53-128 0 0,-56 58 85 0 0,114-139-356 0 0,10-19-39 0 0,0 0-22 0 0,0 0 1 0 0,0 0 6 0 0,0 0-3 0 0,0 0-18 0 0,0 0 11 0 0,0 0 4 0 0,0 0 11 0 0,0 0 42 0 0,15-5-10 0 0,-12 1-269 0 0,15-21-1565 0 0,-9 6-5958 0 0,-6 11-2524 0 0</inkml:trace>
  <inkml:trace contextRef="#ctx0" brushRef="#br0" timeOffset="537.985">1268 29 760 0 0,'0'0'1172'0'0,"0"0"-635"0"0,0 0-384 0 0,0 0 239 0 0,0 0 365 0 0,0 0 165 0 0,0 0-50 0 0,0 0-148 0 0,0 0-102 0 0,0 0 99 0 0,0 0 190 0 0,0 0 109 0 0,3 1 67 0 0,25 13 3605 0 0,14 57 368 0 0,-11 74-3441 0 0,-3 51-615 0 0,2-65-600 0 0,10-73-295 0 0,-43-69-2202 0 0,-5 5-82 0 0,-3-1-2194 0 0,6 1-2886 0 0,1 2-391 0 0</inkml:trace>
  <inkml:trace contextRef="#ctx0" brushRef="#br0" timeOffset="923.128">994 496 1144 0 0,'0'0'1387'0'0,"0"0"-436"0"0,0 0-176 0 0,0 0 217 0 0,0 0 318 0 0,0 0 251 0 0,0 0 72 0 0,0 0-153 0 0,0 0-188 0 0,0 0-146 0 0,0 0-133 0 0,0 0-30 0 0,0 0-41 0 0,11-5-58 0 0,88-28 2049 0 0,-86 31-2651 0 0,-1 2 0 0 0,0 0-1 0 0,0 0 1 0 0,1 1 0 0 0,-1 0 0 0 0,0 1 0 0 0,0 1 0 0 0,0 0 0 0 0,0 0 0 0 0,7 4-282 0 0,56 5 1072 0 0,-61-39-2511 0 0,-9 17-4573 0 0,-3 8-5413 0 0</inkml:trace>
  <inkml:trace contextRef="#ctx0" brushRef="#br0" timeOffset="7859.757">9922 1282 528 0 0,'0'0'1212'0'0,"0"0"70"0"0,0 0 282 0 0,0 0 331 0 0,0 0 99 0 0,0 0-149 0 0,0 0-260 0 0,0 0-293 0 0,0 0-162 0 0,0 0-115 0 0,0 0-78 0 0,0 0-36 0 0,1-5-53 0 0,6-21 589 0 0,-7 26-835 0 0,-37-1 2326 0 0,-60 9-1595 0 0,-54 54-326 0 0,151-62-1002 0 0,-1 0 0 0 0,0 1 1 0 0,0-1-1 0 0,0 0 1 0 0,1 1-1 0 0,-1-1 0 0 0,0 0 1 0 0,0 1-1 0 0,1-1 0 0 0,-1 1 1 0 0,0-1-1 0 0,1 1 0 0 0,-1-1 1 0 0,1 1-1 0 0,-1-1 1 0 0,1 1-1 0 0,-1 0 0 0 0,1-1 1 0 0,-1 1-1 0 0,1 0 0 0 0,-1 0 1 0 0,1-1-1 0 0,0 1 0 0 0,-1 0 1 0 0,1 0-1 0 0,0-1 1 0 0,0 1-1 0 0,0 0 0 0 0,0 0 1 0 0,-1 0-1 0 0,1 0 0 0 0,0-1 1 0 0,0 1-1 0 0,1 0 0 0 0,-1 0 1 0 0,0 0-1 0 0,0 0 1 0 0,0-1-1 0 0,0 1 0 0 0,1 0 1 0 0,-1 0-1 0 0,0-1 0 0 0,1 1 1 0 0,-1 0-1 0 0,1 0 0 0 0,-1-1 1 0 0,1 1-6 0 0,65 49 260 0 0,-14-18-36 0 0,-32-20-155 0 0,1 1 0 0 0,-2 0 0 0 0,0 1 0 0 0,-1 1-1 0 0,0 1 1 0 0,5 8-69 0 0,-19-20 42 0 0,-1 1 1 0 0,1 0-1 0 0,-1 1 0 0 0,-1-1 0 0 0,1 0 0 0 0,-1 1 0 0 0,0-1 0 0 0,0 1 0 0 0,-1 0 0 0 0,1 0 0 0 0,-1-1 0 0 0,0 1 1 0 0,-1 0-1 0 0,0 0 0 0 0,0 0 0 0 0,0 5-42 0 0,-3-6 60 0 0,1-1 0 0 0,-1 1 0 0 0,0-1-1 0 0,-1 0 1 0 0,1 0 0 0 0,0 0 0 0 0,-1 0 0 0 0,0-1 0 0 0,0 1 0 0 0,0-1 0 0 0,0 0 0 0 0,-1 0 0 0 0,1-1 0 0 0,-1 1 0 0 0,-2 0-60 0 0,-13 4 46 0 0,0 0 1 0 0,0-2-1 0 0,0 0 1 0 0,0-2-1 0 0,-1 0 1 0 0,1-1 0 0 0,-1-1-1 0 0,0-1 1 0 0,-10-1-47 0 0,12 1 21 0 0,-75-20-336 0 0,94 19 224 0 0,-1 0 1 0 0,0-1-1 0 0,1 1 1 0 0,-1 0-1 0 0,1-1 1 0 0,0 1-1 0 0,-1 0 1 0 0,1-1-1 0 0,0 1 1 0 0,0-1-1 0 0,0 1 1 0 0,0 0-1 0 0,0-1 1 0 0,0 1-1 0 0,0-1 0 0 0,0 1 1 0 0,1-1-1 0 0,-1 1 1 0 0,0 0-1 0 0,1-1 1 0 0,0 1-1 0 0,-1 0 1 0 0,1-1-1 0 0,0 1 1 0 0,-1 0-1 0 0,1 0 1 0 0,0 0-1 0 0,0 0 1 0 0,0 0-1 0 0,0 0 0 0 0,0 0 1 0 0,0 0-1 0 0,0 0 1 0 0,0 0-1 0 0,1 0 1 0 0,-1 0-1 0 0,0 1 1 0 0,0-1-1 0 0,1 1 1 0 0,-1-1-1 0 0,0 1 1 0 0,1-1-1 0 0,-1 1 1 0 0,1 0 90 0 0,19-10-2851 0 0,-6 5-2328 0 0,-14 4 4669 0 0,13-3-11356 0 0</inkml:trace>
  <inkml:trace contextRef="#ctx0" brushRef="#br0" timeOffset="8229.135">10427 1397 13243 0 0,'0'0'2004'0'0,"0"0"-481"0"0,0 0-190 0 0,0 0-52 0 0,0 0-79 0 0,0 0-150 0 0,0 0-177 0 0,0 0-160 0 0,0 0-122 0 0,0 0-134 0 0,0 0-120 0 0,0 0-74 0 0,0 0-57 0 0,-29 24-49 0 0,-89 74-27 0 0,79-46 6 0 0,38-45-118 0 0,0-3-9 0 0,1 1-1 0 0,-1-1 1 0 0,1 1-1 0 0,0-1 1 0 0,0 1-1 0 0,0-1 1 0 0,1 1-1 0 0,0-1 1 0 0,0 1-1 0 0,0-1 1 0 0,0 1-1 0 0,0-1 1 0 0,1 0-1 0 0,0 0 1 0 0,0 1-1 0 0,0-2 1 0 0,1 1-1 0 0,-1 0 1 0 0,1 0-1 0 0,0-1 1 0 0,0 1-1 0 0,0-1 1 0 0,0 0-1 0 0,1 0 1 0 0,-1 0-1 0 0,1 0 1 0 0,0-1-1 0 0,0 1 1 0 0,0-1-1 0 0,0 0 1 0 0,0 0-1 0 0,0-1 1 0 0,1 1-1 0 0,-1-1 1 0 0,0 0-1 0 0,1 0 1 0 0,-1-1-1 0 0,5 1-10 0 0,4 1 83 0 0,1-1 0 0 0,0 0 0 0 0,-1-1 0 0 0,1 0 0 0 0,0-1-1 0 0,-1-1 1 0 0,1 0 0 0 0,-1-1 0 0 0,0 0 0 0 0,0-1 0 0 0,0-1 0 0 0,0 0-1 0 0,-1-1 1 0 0,0 0 0 0 0,0-1 0 0 0,0 0 0 0 0,-1 0 0 0 0,0-2 0 0 0,-1 1 0 0 0,1-1-1 0 0,-2-1 1 0 0,9-10-83 0 0,-13 14 27 0 0,0 0 1 0 0,-1 0-1 0 0,0 0 0 0 0,0-1 0 0 0,0 1 0 0 0,-1-1 1 0 0,0 0-1 0 0,-1 0 0 0 0,1 0 0 0 0,-2 0 0 0 0,1 0 0 0 0,-1-1 1 0 0,1 1-1 0 0,-2-1 0 0 0,1 1 0 0 0,-1 0 0 0 0,-1-1 0 0 0,1 1 1 0 0,-1-1-1 0 0,0 1 0 0 0,-1 0 0 0 0,0-1 0 0 0,0 1 1 0 0,-1 0-1 0 0,1 0 0 0 0,-1 1 0 0 0,-1-1 0 0 0,0 0 0 0 0,0 1-27 0 0,-1-1-77 0 0,-1 0 0 0 0,-1 1 0 0 0,1 0 0 0 0,-1 0 0 0 0,0 0 0 0 0,-1 1 0 0 0,1 0 0 0 0,-1 1 0 0 0,0-1 0 0 0,0 2 0 0 0,0-1 0 0 0,0 1 0 0 0,-1 0 0 0 0,0 1 0 0 0,1 0 0 0 0,-1 0 0 0 0,0 1 0 0 0,0 0 0 0 0,-4 0 77 0 0,-59 29-8963 0 0,63-20-2961 0 0</inkml:trace>
  <inkml:trace contextRef="#ctx0" brushRef="#br0" timeOffset="8840.863">10812 1709 9058 0 0,'0'0'3786'0'0,"0"0"-1539"0"0,0 0-553 0 0,0 0-123 0 0,0 0-87 0 0,0 0-190 0 0,0 0-227 0 0,0 0-214 0 0,0 0-171 0 0,0 0-99 0 0,0 0-82 0 0,0 0-56 0 0,0 0-37 0 0,6-14-57 0 0,50-95 445 0 0,-30 71-497 0 0,2 2 0 0 0,1 1 0 0 0,2 1-1 0 0,31-26-298 0 0,-28 43-153 0 0,-29 52 104 0 0,-4 115 86 0 0,-1-148-37 0 0,1 0 1 0 0,0 0-1 0 0,-1 0 0 0 0,1 0 0 0 0,0 0 1 0 0,0-1-1 0 0,0 1 0 0 0,1 0 1 0 0,-1-1-1 0 0,0 1 0 0 0,1-1 1 0 0,-1 1-1 0 0,1-1 0 0 0,-1 0 1 0 0,1 1-1 0 0,0-1 0 0 0,-1 0 0 0 0,1 0 1 0 0,0 0-1 0 0,0-1 0 0 0,0 1 1 0 0,0 0-1 0 0,0-1 0 0 0,0 1 1 0 0,0-1-1 0 0,0 1 0 0 0,0-1 1 0 0,0 0-1 0 0,0 0 0 0 0,0 0 0 0 0,0 0 1 0 0,0 0-1 0 0,0-1 0 0 0,0 1 1 0 0,0-1-1 0 0,0 1 0 0 0,1-1 0 0 0,72-31 26 0 0,70-65 80 0 0,-54 52-166 0 0,-89 83 20 0 0,-21 127 98 0 0,19-164-135 0 0,6 26-937 0 0,7-23-5184 0 0,-11-4-2966 0 0</inkml:trace>
  <inkml:trace contextRef="#ctx0" brushRef="#br0" timeOffset="9275.123">11733 1544 5297 0 0,'0'0'4370'0'0,"0"0"-845"0"0,0 0-607 0 0,0 0-497 0 0,0 0-428 0 0,0 0-318 0 0,0 0-318 0 0,0 0-317 0 0,0 0-215 0 0,0 0-148 0 0,32-7-123 0 0,100-20-100 0 0,-71-1 199 0 0,-54 23-606 0 0,-1-1 0 0 0,0 0-1 0 0,0 0 1 0 0,-1-1 0 0 0,0 1 0 0 0,0-1-1 0 0,0 0 1 0 0,-1-1 0 0 0,0 1 0 0 0,-1-1-1 0 0,1 1 1 0 0,-2-1 0 0 0,1 0 0 0 0,-1 0-1 0 0,0-1 1 0 0,0 1 0 0 0,-1 0-1 0 0,-1-1 1 0 0,1 1 0 0 0,-1-1 0 0 0,0 1-1 0 0,-1 0 1 0 0,0-1 0 0 0,-1-3-47 0 0,0 9-11 0 0,0 0 1 0 0,-1 0 0 0 0,1 0-1 0 0,0 0 1 0 0,-1 1 0 0 0,1-1-1 0 0,-1 1 1 0 0,0-1-1 0 0,0 1 1 0 0,0 0 0 0 0,0 0-1 0 0,0 1 1 0 0,-1-1 0 0 0,1 1-1 0 0,0-1 1 0 0,-1 1-1 0 0,1 0 1 0 0,-1 0 0 0 0,1 0-1 0 0,-1 1 1 0 0,0 0 0 0 0,1-1-1 0 0,-1 1 1 0 0,0 0-1 0 0,1 1 1 0 0,-1-1 0 0 0,0 0-1 0 0,1 1 1 0 0,-1 0 0 0 0,1 0-1 0 0,-1 0 1 0 0,-2 2 10 0 0,-6 3-13 0 0,1 1 0 0 0,0 0 0 0 0,0 0 0 0 0,0 1 0 0 0,1 1 1 0 0,0-1-1 0 0,1 2 0 0 0,0-1 0 0 0,0 1 0 0 0,1 1 0 0 0,0 0 0 0 0,1 0 1 0 0,1 0-1 0 0,-4 8 13 0 0,5-10 6 0 0,-1 0-5 0 0,1 0 0 0 0,0 1 0 0 0,0 0 0 0 0,1 0 0 0 0,1 0 0 0 0,0 0 0 0 0,0 1 0 0 0,1-1 0 0 0,0 1 0 0 0,1-1 0 0 0,0 1 0 0 0,0 0 0 0 0,2 0 0 0 0,-1-1 0 0 0,1 1 0 0 0,2 5-1 0 0,-1-10 8 0 0,0 0 0 0 0,0-1-1 0 0,1 1 1 0 0,0-1 0 0 0,0 1-1 0 0,0-1 1 0 0,1 0-1 0 0,0-1 1 0 0,0 1 0 0 0,0 0-1 0 0,0-1 1 0 0,1 0-1 0 0,0 0 1 0 0,0 0 0 0 0,0-1-1 0 0,0 0 1 0 0,0 0 0 0 0,1 0-1 0 0,-1-1 1 0 0,1 1-1 0 0,0-1 1 0 0,6 1-8 0 0,133 21 442 0 0,-98-24-325 0 0,0-2 0 0 0,0-2 0 0 0,-1-1 0 0 0,19-7-117 0 0,-45 8-92 0 0,6-2-196 0 0,-9 5-8574 0 0,-17 1-3787 0 0</inkml:trace>
  <inkml:trace contextRef="#ctx0" brushRef="#br0" timeOffset="6112.728">6922 916 1432 0 0,'0'0'1449'0'0,"0"0"-908"0"0,0 0-285 0 0,0 0 495 0 0,0 0 743 0 0,0 0 615 0 0,0 0 185 0 0,0 0-232 0 0,0 0-324 0 0,0 0-307 0 0,0 0-235 0 0,17 7-165 0 0,111 43 1537 0 0,-98-45-1918 0 0,0 0 0 0 0,0-2 0 0 0,1-2 0 0 0,-1 0 0 0 0,1-2 0 0 0,5-2-650 0 0,-15-1 144 0 0,-1 0 0 0 0,1-1 0 0 0,-1 0 0 0 0,0-2 0 0 0,0-1 0 0 0,-1 0 0 0 0,0-2 0 0 0,0 0 0 0 0,-1-1 0 0 0,-1 0 0 0 0,0-2 0 0 0,0 0 0 0 0,-1-1 0 0 0,-1 0 0 0 0,0-2 0 0 0,-1 1 0 0 0,-1-2 0 0 0,0-1-144 0 0,-9 12 62 0 0,-1 1-1 0 0,-1 0 1 0 0,1-1-1 0 0,-1 0 1 0 0,0 0 0 0 0,0 1-1 0 0,0-1 1 0 0,-1 0-1 0 0,0-1 1 0 0,0 1-1 0 0,-1 0 1 0 0,0 0-1 0 0,0 0 1 0 0,0 0-1 0 0,-1-6-61 0 0,-21 17 302 0 0,-44 214-236 0 0,42 118-17 0 0,19-175-64 0 0,2-76 23 0 0,-4 1 1 0 0,-3-1-1 0 0,-4 0 0 0 0,-4-1 1 0 0,-3-1-1 0 0,-20 45-8 0 0,29-103 7 0 0,-1-1 0 0 0,-1 0-1 0 0,-1-1 1 0 0,-1-1 0 0 0,-1 0-1 0 0,-1-1 1 0 0,-8 7-7 0 0,22-25 2 0 0,1 0 0 0 0,-1 0 0 0 0,0 0 0 0 0,0 0 0 0 0,0-1 0 0 0,-1 1 0 0 0,1-1 0 0 0,-1 0 0 0 0,0 0 1 0 0,0-1-1 0 0,0 1 0 0 0,0-1 0 0 0,0 0 0 0 0,-1-1 0 0 0,1 1 0 0 0,0-1 0 0 0,-1 0 0 0 0,1-1 0 0 0,-1 1 0 0 0,1-1 0 0 0,-1 0 0 0 0,1 0 0 0 0,-1-1 0 0 0,0 1 0 0 0,1-1 0 0 0,0-1 0 0 0,-1 1 0 0 0,1-1 0 0 0,0 0 1 0 0,0 0-1 0 0,0 0 0 0 0,0-1 0 0 0,0 0 0 0 0,0 0 0 0 0,1 0 0 0 0,-1 0 0 0 0,1-1 0 0 0,0 0 0 0 0,0 1 0 0 0,0-2 0 0 0,-2-2-2 0 0,0-7-5 0 0,0-1-1 0 0,2 1 1 0 0,-1-1 0 0 0,2 0-1 0 0,0 0 1 0 0,0 0-1 0 0,2 0 1 0 0,0 0 0 0 0,1 0-1 0 0,0-1 1 0 0,1 1-1 0 0,1 0 1 0 0,0 0 0 0 0,1 0-1 0 0,1 0 1 0 0,0 0-1 0 0,1 1 1 0 0,0 0 0 0 0,2 0-1 0 0,-1 0 1 0 0,2 1 0 0 0,0-1-1 0 0,0 2 1 0 0,1 0-1 0 0,6-6 6 0 0,-2 1 1 0 0,0 1 0 0 0,1 0-1 0 0,1 1 1 0 0,1 1 0 0 0,0 0-1 0 0,0 2 1 0 0,2-1 0 0 0,-1 2-1 0 0,1 0 1 0 0,1 2 0 0 0,0 0-1 0 0,16-5 0 0 0,170-36 106 0 0,-107 38-78 0 0,-97 12-35 0 0,-1 0-4 0 0,0 0-11 0 0,0 0-16 0 0,0 0-31 0 0,0 0-38 0 0,4-15-8872 0 0,1 11 1832 0 0,-2 0-4598 0 0</inkml:trace>
  <inkml:trace contextRef="#ctx0" brushRef="#br0" timeOffset="6436.239">8005 1339 10058 0 0,'0'0'2506'0'0,"0"0"-718"0"0,0 0-495 0 0,0 0-112 0 0,0 0-39 0 0,0 0-138 0 0,0 0-153 0 0,0 0-170 0 0,0 0-157 0 0,0 0-102 0 0,0 0-62 0 0,0 0-27 0 0,0 0-26 0 0,-23 25-24 0 0,-70 79-40 0 0,50-36 123 0 0,41-62-348 0 0,0 0-1 0 0,0 0 1 0 0,1 0-1 0 0,0 1 1 0 0,0-1-1 0 0,0 0 1 0 0,1 1-1 0 0,0-1 1 0 0,0 0-1 0 0,1 1 1 0 0,0-1-1 0 0,0 0 1 0 0,0 0-1 0 0,1 1 1 0 0,0-1-1 0 0,0 0 1 0 0,0 0-1 0 0,1-1 1 0 0,0 1-1 0 0,0 0 1 0 0,0-1-1 0 0,1 0 0 0 0,0 0 1 0 0,0 0-1 0 0,0 0 1 0 0,1-1-1 0 0,-1 1 1 0 0,1-1-1 0 0,0 0 1 0 0,0-1-1 0 0,1 1 1 0 0,-1-1-1 0 0,1 0 1 0 0,0 0-1 0 0,-1-1 1 0 0,3 1-18 0 0,1 1 102 0 0,1-1-1 0 0,0 0 1 0 0,0 0 0 0 0,0-1 0 0 0,1 0-1 0 0,-1-1 1 0 0,0 0 0 0 0,1-1 0 0 0,-1 0 0 0 0,1-1-1 0 0,-1 0 1 0 0,0 0 0 0 0,1-1 0 0 0,-1 0-1 0 0,0-1 1 0 0,0-1 0 0 0,0 1 0 0 0,-1-1 0 0 0,1-1-1 0 0,-1 0 1 0 0,0 0 0 0 0,0-1 0 0 0,-1 0-1 0 0,0 0 1 0 0,0-1 0 0 0,0 0 0 0 0,-1-1 0 0 0,0 0-1 0 0,0 0 1 0 0,-1 0 0 0 0,0-1 0 0 0,-1 1-1 0 0,0-2 1 0 0,0 1 0 0 0,-1 0 0 0 0,0-1 0 0 0,0 0-1 0 0,-1 0 1 0 0,-1 0 0 0 0,0 0 0 0 0,0-2-102 0 0,-1 4-4 0 0,0 0 1 0 0,-1 0-1 0 0,-1 0 1 0 0,1 0-1 0 0,-1 0 1 0 0,0 0-1 0 0,-1 0 0 0 0,0 0 1 0 0,0 0-1 0 0,-1 0 1 0 0,0 1-1 0 0,0-1 1 0 0,-1 1-1 0 0,0 0 1 0 0,0 0-1 0 0,-1 0 1 0 0,0 1-1 0 0,0-1 1 0 0,0 1-1 0 0,-1 0 1 0 0,0 1-1 0 0,0 0 1 0 0,-1-1-1 0 0,1 2 1 0 0,-1-1-1 0 0,0 1 0 0 0,0 0 1 0 0,-2 0 3 0 0,7 3-117 0 0,-1 0 0 0 0,0 0 0 0 0,0 0 0 0 0,1 0 0 0 0,-1 0 0 0 0,0 0 0 0 0,0 1 0 0 0,0 0 0 0 0,0-1 0 0 0,0 1 0 0 0,0 0 0 0 0,0 1 0 0 0,1-1 0 0 0,-1 0 0 0 0,0 1 0 0 0,0 0 0 0 0,0-1 0 0 0,0 1 0 0 0,1 0 0 0 0,-4 2 117 0 0,-28 23-9496 0 0,26-17-2489 0 0</inkml:trace>
  <inkml:trace contextRef="#ctx0" brushRef="#br0" timeOffset="6758.764">8506 1732 2561 0 0,'0'0'2403'0'0,"0"0"-546"0"0,0 0 403 0 0,0 0 567 0 0,0 0 211 0 0,0 0-316 0 0,0 0-678 0 0,0 0-610 0 0,0 0-345 0 0,0 0-204 0 0,0 0-132 0 0,0 0-82 0 0,0 0-70 0 0,-1-7-39 0 0,0-6-340 0 0,0 0 1 0 0,1 0 0 0 0,0 0-1 0 0,1 0 1 0 0,0 0-1 0 0,2 0 1 0 0,-1 0-1 0 0,1 1 1 0 0,1-1 0 0 0,1 0-223 0 0,11-17 126 0 0,2 1 0 0 0,1 1 0 0 0,1 1 0 0 0,2 1 1 0 0,1 1-1 0 0,0 0 0 0 0,2 2 0 0 0,9-6-126 0 0,-29 25-13 0 0,1-1 1 0 0,0 1-1 0 0,0 0 0 0 0,0 1 1 0 0,0-1-1 0 0,1 1 0 0 0,-1 1 0 0 0,1-1 1 0 0,0 1-1 0 0,0 0 0 0 0,0 1 1 0 0,0-1-1 0 0,4 1 13 0 0,-8 48-2221 0 0,-11-27 115 0 0,1-8-2892 0 0,0-3-7156 0 0</inkml:trace>
  <inkml:trace contextRef="#ctx0" brushRef="#br0" timeOffset="12714.554">12956 1520 0 0 0,'0'0'396'0'0,"0"0"822"0"0,0 0 501 0 0,0 0 208 0 0,0 0 3 0 0,0 0-94 0 0,0 0-197 0 0,0 0-169 0 0,7-3-158 0 0,20-11-124 0 0,-11-22 3164 0 0,17-100-507 0 0,27 6-1964 0 0,-45 208-850 0 0,16 237-325 0 0,-26-262-631 0 0,-3 1 1 0 0,-1 0 0 0 0,-3 0 0 0 0,-3-1 0 0 0,-1 1 0 0 0,-3-1-1 0 0,-4 3-75 0 0,-26 47 318 0 0,39-102-300 0 0,-1-1 0 0 0,0 1 0 0 0,1-1 0 0 0,-1 1 0 0 0,0-1 1 0 0,0 0-1 0 0,1 1 0 0 0,-1-1 0 0 0,0 0 0 0 0,0 1 0 0 0,0-1 0 0 0,0 0 0 0 0,1 0 1 0 0,-1 0-1 0 0,0 0 0 0 0,0 1 0 0 0,0-1 0 0 0,0-1 0 0 0,0 1 0 0 0,1 0 0 0 0,-1 0 1 0 0,0 0-1 0 0,0 0 0 0 0,0-1 0 0 0,0 1 0 0 0,1 0 0 0 0,-1-1 0 0 0,0 1 0 0 0,0 0 1 0 0,0-1-1 0 0,1 1 0 0 0,-1-1 0 0 0,0 1 0 0 0,1-1 0 0 0,-1 0 0 0 0,1 1 0 0 0,-1-1 1 0 0,0 0-1 0 0,1 1 0 0 0,-1-1 0 0 0,1 0 0 0 0,0 0 0 0 0,-1 1 0 0 0,1-1 0 0 0,0 0 1 0 0,-1 0-1 0 0,1 0 0 0 0,0 0 0 0 0,0 1 0 0 0,0-1 0 0 0,0 0 0 0 0,0 0 0 0 0,0 0 1 0 0,0 0-1 0 0,0 0 0 0 0,0 0 0 0 0,0 1 0 0 0,0-1 0 0 0,0 0 0 0 0,1 0 0 0 0,-1 0-18 0 0,1-30 1 0 0,2 0 0 0 0,1 1 0 0 0,1 0 0 0 0,1 0 0 0 0,2 0 0 0 0,1 1 0 0 0,1 0 0 0 0,1 0 0 0 0,2 1 0 0 0,1 1 0 0 0,17-25-1 0 0,-20 31 5 0 0,17-28-20 0 0,2 1 0 0 0,2 1 0 0 0,2 2 0 0 0,3 1 0 0 0,1 2 0 0 0,30-25 15 0 0,-53 53-6 0 0,2 1 1 0 0,0 0 0 0 0,0 1-1 0 0,1 1 1 0 0,1 1 0 0 0,0 0-1 0 0,2 1 6 0 0,-20 8-3 0 0,0 0 0 0 0,1 1-1 0 0,-1-1 1 0 0,0 0 0 0 0,1 1-1 0 0,-1-1 1 0 0,0 1 0 0 0,1-1-1 0 0,-1 1 1 0 0,1 0 0 0 0,-1 0-1 0 0,1-1 1 0 0,-1 1 0 0 0,1 0-1 0 0,-1 0 1 0 0,1 0 0 0 0,-1 1 0 0 0,1-1-1 0 0,-1 0 1 0 0,1 1 0 0 0,-1-1-1 0 0,0 0 1 0 0,1 1 0 0 0,-1 0-1 0 0,0-1 1 0 0,1 1 0 0 0,-1 0-1 0 0,0 0 1 0 0,0 0 0 0 0,1-1-1 0 0,-1 1 1 0 0,0 1 0 0 0,0-1-1 0 0,0 0 1 0 0,0 0 0 0 0,0 0-1 0 0,-1 0 1 0 0,1 1 0 0 0,0-1-1 0 0,0 1 4 0 0,6 60 56 0 0,-7-58-47 0 0,2 12 6 0 0,-2-1 0 0 0,1 1 0 0 0,-2-1 0 0 0,0 1 0 0 0,-1-1 0 0 0,0 1 0 0 0,-1-1 0 0 0,-1 0 0 0 0,-1 0 0 0 0,0-1 0 0 0,0 1 0 0 0,-2-1 0 0 0,0 0 0 0 0,0 0 0 0 0,-1-1 0 0 0,-1 0 0 0 0,0-1-1 0 0,-1 0 1 0 0,-7 6-15 0 0,3-9-59 0 0,0 0 0 0 0,-1-1 0 0 0,-1-1 0 0 0,1 0 0 0 0,-1-1 0 0 0,0-1 0 0 0,-1-1 0 0 0,1 0 0 0 0,-1-1 0 0 0,0-1 0 0 0,1 0 0 0 0,-1-1 0 0 0,0-1 0 0 0,-16-2 59 0 0,32 2-129 0 0,-1 0 1 0 0,0 0-1 0 0,0 0 0 0 0,0 0 1 0 0,1 0-1 0 0,-1 0 1 0 0,0-1-1 0 0,0 1 1 0 0,1 0-1 0 0,-1-1 1 0 0,0 0-1 0 0,1 1 1 0 0,-1-1-1 0 0,0 0 1 0 0,1 0-1 0 0,-1 0 1 0 0,1 0-1 0 0,0 0 0 0 0,-1 0 1 0 0,1-1-1 0 0,0 1 1 0 0,0 0-1 0 0,-1-1 1 0 0,1 1-1 0 0,0-1 1 0 0,0 1-1 0 0,1-1 1 0 0,-1 1-1 0 0,0-1 1 0 0,0 0-1 0 0,1 1 1 0 0,-1-1-1 0 0,1 0 0 0 0,0 0 1 0 0,-1 1-1 0 0,1-1 1 0 0,0 0-1 0 0,0 0 1 0 0,0 0-1 0 0,0 1 1 0 0,0-1-1 0 0,1 0 1 0 0,-1 0-1 0 0,0 1 1 0 0,1-1-1 0 0,0 0 1 0 0,-1 0-1 0 0,1 1 0 0 0,0-1 1 0 0,0 0 128 0 0,13-16-4058 0 0,-3 6-1817 0 0,3 0-5446 0 0</inkml:trace>
  <inkml:trace contextRef="#ctx0" brushRef="#br0" timeOffset="13094.464">14214 1189 5721 0 0,'0'0'3328'0'0,"0"0"-1320"0"0,0 0-436 0 0,0 0 59 0 0,0 0 66 0 0,0 0-106 0 0,0 0-182 0 0,0 0-182 0 0,0 0-162 0 0,0 0-136 0 0,0 0-157 0 0,0 0-172 0 0,0 0-137 0 0,-35 17-92 0 0,-107 52-42 0 0,82-24 237 0 0,54-36-523 0 0,-1 0 1 0 0,2 0-1 0 0,-1 1 0 0 0,2 0 1 0 0,-1 0-1 0 0,1 0 1 0 0,1 0-1 0 0,-1 1 0 0 0,2 0 1 0 0,0-1-1 0 0,0 1 1 0 0,1 0-1 0 0,0 0 1 0 0,1 0-1 0 0,0 0 0 0 0,0 0 1 0 0,2 0-1 0 0,1 9-43 0 0,0-13 24 0 0,0 0-1 0 0,1 0 1 0 0,0 0-1 0 0,0 0 0 0 0,0-1 1 0 0,1 1-1 0 0,0-1 1 0 0,0 0-1 0 0,1-1 1 0 0,0 1-1 0 0,0-1 1 0 0,0 0-1 0 0,0-1 0 0 0,1 0 1 0 0,0 0-1 0 0,0 0 1 0 0,0 0-1 0 0,0-1 1 0 0,1-1-1 0 0,-1 1 1 0 0,1-1-1 0 0,0 0 1 0 0,-1-1-1 0 0,1 0 0 0 0,0 0 1 0 0,0-1-1 0 0,0 0 1 0 0,0 0-1 0 0,0 0 1 0 0,-1-1-1 0 0,4-1-23 0 0,0-2 59 0 0,-1-1 0 0 0,0 1 0 0 0,0-2 0 0 0,-1 1-1 0 0,1-1 1 0 0,-1-1 0 0 0,-1 1 0 0 0,1-2 0 0 0,-1 1 0 0 0,-1-1 0 0 0,1 0 0 0 0,-1-1 0 0 0,0 0-1 0 0,-1 0 1 0 0,0 0 0 0 0,-1-1 0 0 0,0 0 0 0 0,0 0 0 0 0,-1 0 0 0 0,0-1 0 0 0,-1 1 0 0 0,0-1-1 0 0,-1 0 1 0 0,0 0 0 0 0,-1 0 0 0 0,0 0-59 0 0,0 3-5 0 0,0 1-1 0 0,0-1 1 0 0,0 1 0 0 0,-1-1-1 0 0,-1 1 1 0 0,1-1-1 0 0,-1 1 1 0 0,0-1 0 0 0,-1 1-1 0 0,0-1 1 0 0,0 1 0 0 0,0 0-1 0 0,-1 0 1 0 0,0 0-1 0 0,-1 0 1 0 0,1 1 0 0 0,-1-1-1 0 0,-1 1 1 0 0,1 0-1 0 0,-1 0 1 0 0,0 1 0 0 0,0-1-1 0 0,-1 1 1 0 0,1 0 0 0 0,-1 1-1 0 0,0-1 1 0 0,-1 1-1 0 0,1 0 1 0 0,-1 1 0 0 0,-4-3 5 0 0,5 5-137 0 0,1-1 1 0 0,-1 1 0 0 0,0 0 0 0 0,0 1 0 0 0,0-1-1 0 0,1 1 1 0 0,-1 0 0 0 0,0 0 0 0 0,0 1 0 0 0,0 0-1 0 0,1 0 1 0 0,-1 0 0 0 0,0 1 0 0 0,1 0 0 0 0,-1 0-1 0 0,1 0 1 0 0,0 1 0 0 0,0-1 0 0 0,0 1 0 0 0,0 1-1 0 0,0-1 1 0 0,0 1 0 0 0,1 0 0 0 0,-2 2 136 0 0,-17 17-4448 0 0,5 2-3407 0 0,10-13-4202 0 0</inkml:trace>
  <inkml:trace contextRef="#ctx0" brushRef="#br0" timeOffset="13357.494">14596 1355 15211 0 0,'0'0'760'0'0,"0"0"-114"0"0,0 0 203 0 0,0 0 322 0 0,0 0 147 0 0,0 0-84 0 0,0 0-221 0 0,0 0-235 0 0,0 0-169 0 0,0 0-132 0 0,0 0-78 0 0,0 0-73 0 0,0 0-77 0 0,4 25-46 0 0,12 78-58 0 0,-11 0-1049 0 0,-8-99-475 0 0,0-4-3421 0 0,0 0-2033 0 0,0 0-4639 0 0</inkml:trace>
  <inkml:trace contextRef="#ctx0" brushRef="#br0" timeOffset="13523.974">14626 904 7034 0 0,'0'0'1744'0'0,"0"0"-720"0"0,0 0-288 0 0,0 0-160 0 0,0 0-184 0 0,0 0-240 0 0,0 0-312 0 0,0 0-320 0 0,0 0-144 0 0,0 0-568 0 0,0 0-1921 0 0,0 0-2976 0 0</inkml:trace>
  <inkml:trace contextRef="#ctx0" brushRef="#br0" timeOffset="13943.072">14861 1451 8746 0 0,'0'0'2194'0'0,"0"0"-837"0"0,0 0-226 0 0,0 0 79 0 0,0 0 101 0 0,0 0 48 0 0,0 0-32 0 0,0 0-56 0 0,0 0-72 0 0,0 0-129 0 0,0 0-212 0 0,0 0-243 0 0,0 0-182 0 0,10-8-117 0 0,30-26-58 0 0,2-47 308 0 0,26-42-374 0 0,-68 122-205 0 0,1 1 0 0 0,-1 0 0 0 0,0-1 0 0 0,1 1 0 0 0,-1 0 0 0 0,1 0 0 0 0,-1-1 0 0 0,1 1 0 0 0,-1 0 0 0 0,0 0 0 0 0,1 0 0 0 0,-1 0 0 0 0,1 0 0 0 0,-1-1 0 0 0,1 1 0 0 0,-1 0 0 0 0,1 0 0 0 0,-1 0 0 0 0,1 0 0 0 0,-1 0 0 0 0,1 1 0 0 0,-1-1 0 0 0,0 0 0 0 0,1 0 0 0 0,-1 0 0 0 0,1 0 0 0 0,-1 0 0 0 0,1 1 0 0 0,-1-1 0 0 0,0 0 0 0 0,1 0 0 0 0,-1 1 0 0 0,1-1 0 0 0,-1 0 0 0 0,0 1 0 0 0,1-1 0 0 0,-1 0 0 0 0,0 1 0 0 0,1-1 0 0 0,-1 0 0 0 0,0 1 0 0 0,0-1 0 0 0,0 1 0 0 0,1-1 0 0 0,-1 1 0 0 0,0-1 0 0 0,0 0 0 0 0,0 1-1 0 0,0-1 1 0 0,0 1 0 0 0,0-1 0 0 0,0 1 0 0 0,0-1 0 0 0,0 1 0 0 0,0-1 0 0 0,0 1 0 0 0,0-1 0 0 0,0 1 0 0 0,0-1 0 0 0,0 0 0 0 0,0 1 0 0 0,0-1 0 0 0,-1 1 0 0 0,1-1 0 0 0,0 1 0 0 0,0-1 0 0 0,0 0 0 0 0,-1 1 0 0 0,1-1 0 0 0,-1 1 13 0 0,4 45-28 0 0,-3-45 15 0 0,-1 11 12 0 0,1 0-1 0 0,0-1 0 0 0,1 1 1 0 0,1 0-1 0 0,-1 0 0 0 0,2-1 1 0 0,0 1-1 0 0,0-1 0 0 0,1 0 1 0 0,1 0-1 0 0,0 0 0 0 0,0 0 1 0 0,1-1-1 0 0,0 0 0 0 0,1 0 1 0 0,0 0-1 0 0,0-1 1 0 0,1 0-1 0 0,0-1 0 0 0,1 0 1 0 0,3 3 1 0 0,-8-9 47 0 0,-1-1 1 0 0,1 1 0 0 0,-1 0 0 0 0,1-1 0 0 0,0 0 0 0 0,0 0 0 0 0,-1 0 0 0 0,1 0 0 0 0,0-1 0 0 0,0 1 0 0 0,0-1 0 0 0,0 0 0 0 0,0 0 0 0 0,0 0 0 0 0,-1-1-1 0 0,1 1 1 0 0,0-1 0 0 0,0 0 0 0 0,0 0 0 0 0,-1-1 0 0 0,1 1 0 0 0,0-1 0 0 0,-1 0 0 0 0,0 1 0 0 0,1-2 0 0 0,-1 1 0 0 0,0 0 0 0 0,0-1 0 0 0,0 1-1 0 0,0-1 1 0 0,0 0 0 0 0,-1 0 0 0 0,2-1-48 0 0,6-14 220 0 0,-1 1 0 0 0,0-1-1 0 0,-1-1 1 0 0,-1 0 0 0 0,-1 0-1 0 0,-1 0 1 0 0,3-20-220 0 0,-4-7-62 0 0,-3 26-2387 0 0,-3 20-7285 0 0,0 0-2598 0 0</inkml:trace>
  <inkml:trace contextRef="#ctx0" brushRef="#br0" timeOffset="14293.519">15746 773 15755 0 0,'0'0'2476'0'0,"0"0"-985"0"0,0 0-366 0 0,0 0 11 0 0,0 0 2 0 0,0 0-119 0 0,0 0-228 0 0,0 0-235 0 0,0 0-151 0 0,0 0-102 0 0,0 0-71 0 0,0 0-61 0 0,0 0-37 0 0,3 1 24 0 0,-2-1-138 0 0,0 1 1 0 0,1 0 0 0 0,-1-1 0 0 0,0 1-1 0 0,0 0 1 0 0,0 0 0 0 0,0 0-1 0 0,1 0 1 0 0,-1 0 0 0 0,-1 0 0 0 0,1 0-1 0 0,0 0 1 0 0,0 0 0 0 0,0 1-1 0 0,-1-1 1 0 0,1 0 0 0 0,0 0-1 0 0,-1 1 1 0 0,1-1 0 0 0,-1 0 0 0 0,0 1-1 0 0,1-1 1 0 0,-1 1 0 0 0,0-1-1 0 0,0 1 1 0 0,0-1 0 0 0,0 0 0 0 0,0 1-1 0 0,0-1 1 0 0,0 1 0 0 0,-1-1-1 0 0,1 0 1 0 0,0 1 0 0 0,-1 0-21 0 0,1 6 48 0 0,2 545 684 0 0,2-510-885 0 0,-9-74-6541 0 0,0 17 3086 0 0,0 1-2946 0 0,0-2-4811 0 0</inkml:trace>
  <inkml:trace contextRef="#ctx0" brushRef="#br0" timeOffset="14538.259">15522 1093 8954 0 0,'0'0'2280'0'0,"0"0"-491"0"0,0 0-289 0 0,0 0-48 0 0,0 0-42 0 0,0 0-151 0 0,0 0-223 0 0,0 0-208 0 0,0 0-150 0 0,0 0-117 0 0,0 0-102 0 0,0 0-100 0 0,0 0-123 0 0,32-1-84 0 0,97-1-69 0 0,-34 1-342 0 0,-66 1-7189 0 0,-25 0-3656 0 0</inkml:trace>
  <inkml:trace contextRef="#ctx0" brushRef="#br0" timeOffset="15146.554">14624 958 0 0 0,'0'0'1162'0'0,"0"0"498"0"0,0 0 150 0 0,0 0-98 0 0,0 0-85 0 0,0 0-117 0 0,0 0-103 0 0,0 0-70 0 0,0 0-54 0 0,0 0-44 0 0,0 0-47 0 0,0 0-51 0 0,11-5-73 0 0,33-16-87 0 0,-33 16-74 0 0,-11 5-96 0 0,0 0-119 0 0,-23 4 1210 0 0,-12 11-1019 0 0,34-34 113 0 0,0 19-1029 0 0,-22 7-215 0 0,-7 8-320 0 0,43-18-2262 0 0,-4-2 1697 0 0,5-1-4997 0 0,-6 2-5135 0 0</inkml:trace>
  <inkml:trace contextRef="#ctx0" brushRef="#br0" timeOffset="16344.232">16316 1474 0 0 0,'0'0'1648'0'0,"0"0"-38"0"0,0 0 142 0 0,0 0 285 0 0,0 0 151 0 0,0 0-134 0 0,0 0-391 0 0,0 0-427 0 0,0 0-319 0 0,0 0-165 0 0,0 0-35 0 0,0 0 17 0 0,0 0 37 0 0,2 2 23 0 0,-1-1-578 0 0,1 1 0 0 0,-1-1-1 0 0,1 0 1 0 0,0 0 0 0 0,-1 0 0 0 0,1 0-1 0 0,0-1 1 0 0,0 1 0 0 0,0 0-1 0 0,-1-1 1 0 0,1 1 0 0 0,0-1-1 0 0,0 0 1 0 0,0 0 0 0 0,0 0 0 0 0,0 0-1 0 0,0 0 1 0 0,0 0 0 0 0,0 0-1 0 0,0 0 1 0 0,0-1 0 0 0,0 1 0 0 0,-1-1-1 0 0,1 0 1 0 0,0 1 0 0 0,0-1-1 0 0,0 0 1 0 0,-1 0 0 0 0,1 0-1 0 0,0 0 1 0 0,-1-1-216 0 0,90-105 1604 0 0,-28 22-1139 0 0,4 2 0 0 0,60-55-465 0 0,-99 109 19 0 0,215-225 193 0 0,-135 150-144 0 0,-109 105-69 0 0,1-1 1 0 0,0 1-1 0 0,0-1 1 0 0,0 1-1 0 0,-1-1 1 0 0,1 1-1 0 0,0-1 1 0 0,0 1-1 0 0,0-1 1 0 0,0 1-1 0 0,0-1 1 0 0,0 1-1 0 0,0 0 0 0 0,0-1 1 0 0,0 1-1 0 0,0-1 1 0 0,0 1-1 0 0,0-1 1 0 0,1 1-1 0 0,-1-1 1 0 0,0 1-1 0 0,0-1 1 0 0,0 1-1 0 0,1-1 1 0 0,-1 1-1 0 0,0-1 1 0 0,1 0-1 0 0,-1 1 1 0 0,0-1-1 0 0,1 1 1 0 0,-1-1-1 0 0,1 0 1 0 0,-1 1-1 0 0,0-1 1 0 0,1 0-1 0 0,-1 0 1 0 0,1 1-1 0 0,-1-1 1 0 0,1 0-1 0 0,-1 0 1 0 0,1 0-1 0 0,-1 1 0 0 0,1-1 1 0 0,-1 0-1 0 0,1 0 1 0 0,0 0-1 0 0,-1 0 1 0 0,1 0-1 0 0,-1 0 1 0 0,1 0-1 0 0,-1 0 1 0 0,1 0-1 0 0,-1 0 1 0 0,1-1-1 0 0,0 1 1 0 0,-3 9 22 0 0,-3 36 80 0 0,1-26-79 0 0,2 0 1 0 0,0 0-1 0 0,1 0 1 0 0,0 0-1 0 0,2 0 1 0 0,0-1-1 0 0,2 1 1 0 0,0 0-1 0 0,3 9-23 0 0,83 139 75 0 0,-14-38-6 0 0,-71-122-39 0 0,-1-1-1 0 0,0 1 0 0 0,0 0 0 0 0,-1 0 0 0 0,0 0 0 0 0,0 0 1 0 0,-1 1-1 0 0,0-1 0 0 0,0 0 0 0 0,-1 1 0 0 0,0-1 0 0 0,0 1 0 0 0,0-1 1 0 0,-2 5-30 0 0,-13 10 208 0 0,-19-30-5894 0 0,18 2-2897 0 0,8 6-3119 0 0</inkml:trace>
  <inkml:trace contextRef="#ctx0" brushRef="#br0" timeOffset="23472.448">16518 1185 0 0 0,'0'0'547'0'0,"0"0"290"0"0,0 0 173 0 0,0 0 83 0 0,0 0 102 0 0,0 0 46 0 0,0 0 75 0 0,0 0 28 0 0,-6-2-40 0 0,3 0-171 0 0,-17-6-1710 0 0,15 6 4083 0 0,5 1 4614 0 0,198-23-5094 0 0,37 2-2007 0 0,-209 21-963 0 0,-13 0-34 0 0,1 1 0 0 0,-1 0-1 0 0,0 1 1 0 0,1 0 0 0 0,-1 1 0 0 0,0 0-1 0 0,0 1 1 0 0,0 1 0 0 0,10 4-22 0 0,-17-5 51 0 0,1-1 1 0 0,0 1 0 0 0,0-1-1 0 0,0-1 1 0 0,1 1 0 0 0,-1-1-1 0 0,0 0 1 0 0,0-1 0 0 0,1 0-1 0 0,-1 0 1 0 0,0-1 0 0 0,1 0-1 0 0,-1 0 1 0 0,0 0 0 0 0,0-1-1 0 0,5-2-51 0 0,42-16 509 0 0,-54 20-1392 0 0,-10 7-2064 0 0,4 0-2121 0 0,3-2-6661 0 0</inkml:trace>
  <inkml:trace contextRef="#ctx0" brushRef="#br0" timeOffset="24945.648">18048 1220 0 0 0,'0'0'2102'0'0,"0"0"-44"0"0,0 0-162 0 0,0 0-165 0 0,0 0-164 0 0,0 0-125 0 0,0 0-170 0 0,0 0-177 0 0,0 0-155 0 0,0 0-153 0 0,-8-12 1604 0 0,-75 20 2033 0 0,48 12-3984 0 0,-24 26 167 0 0,54-38-574 0 0,0 0 0 0 0,1 1 0 0 0,0 0 0 0 0,1 0 0 0 0,0 0 0 0 0,0 0 0 0 0,1 0 0 0 0,0 1 0 0 0,0-1 0 0 0,1 1 0 0 0,1-1 0 0 0,-1 1 0 0 0,2 9-33 0 0,-1-14 17 0 0,1-1 0 0 0,0 1 0 0 0,-1-1 0 0 0,1 1 0 0 0,1-1 0 0 0,-1 1-1 0 0,1-1 1 0 0,-1 0 0 0 0,1 0 0 0 0,1 0 0 0 0,-1 0 0 0 0,0 0 0 0 0,1 0 0 0 0,0-1-1 0 0,0 1 1 0 0,0-1 0 0 0,0 0 0 0 0,1 1 0 0 0,-1-2 0 0 0,1 1 0 0 0,0 0 0 0 0,-1-1 0 0 0,1 0-1 0 0,0 1 1 0 0,1-2 0 0 0,-1 1 0 0 0,0 0 0 0 0,1-1 0 0 0,-1 0 0 0 0,1 0-17 0 0,4 2 91 0 0,0-1-1 0 0,0-1 1 0 0,1 0 0 0 0,-1 0 0 0 0,1 0 0 0 0,-1-1 0 0 0,0-1 0 0 0,1 0 0 0 0,-1 0 0 0 0,0-1-1 0 0,1 0 1 0 0,-1 0 0 0 0,0-1 0 0 0,-1 0 0 0 0,1-1 0 0 0,0 0 0 0 0,-1 0 0 0 0,0-1 0 0 0,0 0-1 0 0,0-1 1 0 0,-1 1 0 0 0,0-1 0 0 0,0-1 0 0 0,0 1 0 0 0,-1-1 0 0 0,0-1 0 0 0,5-6-91 0 0,-3 3 88 0 0,-1-1 1 0 0,0 0 0 0 0,-1 0 0 0 0,0 0 0 0 0,-1-1-1 0 0,-1 1 1 0 0,0-1 0 0 0,0-1 0 0 0,-1 1 0 0 0,-1 0-1 0 0,0-1 1 0 0,0-9-89 0 0,-4 19-32 0 0,0-1 0 0 0,0 0 0 0 0,0 1 0 0 0,0-1 0 0 0,-1 1 0 0 0,0 0-1 0 0,0 0 1 0 0,0 0 0 0 0,0 0 0 0 0,0 0 0 0 0,-1 1 0 0 0,0-1 0 0 0,0 1 0 0 0,0 0 0 0 0,0 0 0 0 0,0 0 0 0 0,-1 1-1 0 0,1 0 1 0 0,-1 0 0 0 0,1 0 0 0 0,-1 0 0 0 0,0 0 0 0 0,0 1 0 0 0,0 0 0 0 0,0 0 0 0 0,0 1 0 0 0,0-1 0 0 0,0 1-1 0 0,0 0 1 0 0,0 1 0 0 0,-4 0 32 0 0,2-2-570 0 0,0 1 0 0 0,0 1 1 0 0,0-1-1 0 0,0 1 0 0 0,0 1 0 0 0,0-1 0 0 0,1 1 0 0 0,-1 0 0 0 0,0 1 0 0 0,1-1 0 0 0,0 1 0 0 0,-3 2 570 0 0,-3 1-5177 0 0,6-3-5922 0 0</inkml:trace>
  <inkml:trace contextRef="#ctx0" brushRef="#br0" timeOffset="25563.775">18235 1551 9210 0 0,'0'0'1482'0'0,"0"0"-414"0"0,0 0-93 0 0,0 0 100 0 0,0 0 113 0 0,0 0 35 0 0,0 0 5 0 0,0 0-25 0 0,0 0-87 0 0,0 0-121 0 0,0 0-140 0 0,0 0-119 0 0,21-14-106 0 0,68-45-82 0 0,-23-3 755 0 0,-53 43-1035 0 0,60-116 1040 0 0,-62 97-1033 0 0,-11 38-289 0 0,0 0-32 0 0,0 0-28 0 0,0 0-26 0 0,0 0-9 0 0,12 19-130 0 0,76 150 238 0 0,-85-164 22 0 0,-1-1 1 0 0,1 1 0 0 0,0-1-1 0 0,0 1 1 0 0,1-1-1 0 0,-1 0 1 0 0,1 0-1 0 0,0-1 1 0 0,0 1 0 0 0,0-1-1 0 0,1 0 1 0 0,-1 0-1 0 0,1 0 1 0 0,-1 0-1 0 0,1-1 1 0 0,0 0 0 0 0,0 0-1 0 0,0 0 1 0 0,0-1-1 0 0,1 0 1 0 0,-1 0-1 0 0,0 0 1 0 0,4 0-22 0 0,-1-3 122 0 0,1 0-1 0 0,0-1 1 0 0,-1 0 0 0 0,1 0 0 0 0,-1-1-1 0 0,0 0 1 0 0,0-1 0 0 0,0 1 0 0 0,-1-2-1 0 0,1 1 1 0 0,-1-1 0 0 0,-1 0-1 0 0,1 0 1 0 0,-1-1 0 0 0,0 0 0 0 0,0 0-1 0 0,-1 0 1 0 0,0-1 0 0 0,-1 0 0 0 0,1 0-1 0 0,-1 0 1 0 0,-1 0 0 0 0,0-1 0 0 0,0 1-1 0 0,0-4-121 0 0,9-12 126 0 0,-6 13-135 0 0,-2 0 1 0 0,1 0-1 0 0,-1 0 1 0 0,-1 0 0 0 0,0-1-1 0 0,0 1 1 0 0,-1-1-1 0 0,-1 0 1 0 0,0 0 0 0 0,0-6 8 0 0,-1 16-254 0 0,-3-17-410 0 0,-4 10-6139 0 0,1 8-5534 0 0</inkml:trace>
  <inkml:trace contextRef="#ctx0" brushRef="#br0" timeOffset="32596.888">7390 3035 6897 0 0,'0'0'3000'0'0,"0"0"-232"0"0,0 0-234 0 0,0 0-279 0 0,0 0-254 0 0,0 0-302 0 0,0 0-307 0 0,0 0-290 0 0,0 0-222 0 0,36-6-144 0 0,112-18-116 0 0,-51-6 436 0 0,-75 17-812 0 0,-1 2-49 0 0,4-1-45 0 0,0-1 1 0 0,-1-1 0 0 0,-1 0 0 0 0,0-2 0 0 0,-1-1-1 0 0,13-14-150 0 0,-33 30 8 0 0,0-1 0 0 0,0 0 0 0 0,0-1 0 0 0,-1 1 0 0 0,1 0 0 0 0,0 0 0 0 0,-1-1 0 0 0,0 1 0 0 0,0-1 0 0 0,0 1 0 0 0,0-1 0 0 0,0 1 0 0 0,0-1 0 0 0,0 0 0 0 0,-1 0 0 0 0,1 1 0 0 0,-1-1 0 0 0,0 0 0 0 0,0 0 0 0 0,0 1 0 0 0,0-1 0 0 0,-1 0 0 0 0,1 0 0 0 0,-1 1 0 0 0,1-1 0 0 0,-1 0 0 0 0,0 1 0 0 0,0-1 0 0 0,0 1 0 0 0,-1-1 0 0 0,1 1-1 0 0,0-1 1 0 0,-1 1 0 0 0,0 0 0 0 0,1 0 0 0 0,-1 0 0 0 0,0 0 0 0 0,0 0 0 0 0,0 0 0 0 0,-1 0 0 0 0,1 1 0 0 0,0-1 0 0 0,-1 1 0 0 0,1-1 0 0 0,-3 0-8 0 0,-9-2-26 0 0,1 1-1 0 0,-1 0 1 0 0,0 1-1 0 0,0 1 1 0 0,0 0 0 0 0,-1 1-1 0 0,1 0 1 0 0,0 1-1 0 0,0 1 1 0 0,0 0-1 0 0,0 1 1 0 0,1 1-1 0 0,-1 0 1 0 0,1 0 0 0 0,0 2-1 0 0,0-1 1 0 0,0 2 26 0 0,-4 0-16 0 0,0 2 1 0 0,1 0-1 0 0,1 0 0 0 0,-1 2 1 0 0,2 0-1 0 0,-1 0 1 0 0,2 2-1 0 0,-1 0 0 0 0,2 0 1 0 0,0 1-1 0 0,0 0 1 0 0,1 1-1 0 0,-3 8 16 0 0,11-17 1 0 0,0 0 0 0 0,1 0 0 0 0,0 0 0 0 0,0 1 0 0 0,1-1-1 0 0,0 0 1 0 0,0 1 0 0 0,0-1 0 0 0,0 1 0 0 0,1-1 0 0 0,1 1 0 0 0,-1-1 0 0 0,1 1 0 0 0,0-1 0 0 0,0 1 0 0 0,1-1 0 0 0,0 0-1 0 0,0 1 1 0 0,0-1 0 0 0,1 0 0 0 0,0 0 0 0 0,0-1 0 0 0,0 1 0 0 0,1-1 0 0 0,0 1 0 0 0,0-1 0 0 0,0 0 0 0 0,1-1 0 0 0,0 1-1 0 0,0-1 1 0 0,0 0 0 0 0,1 1-1 0 0,18 8 31 0 0,0-1 0 0 0,0-1 0 0 0,1-1 0 0 0,1-1 1 0 0,-1-1-1 0 0,1-2 0 0 0,1 0 0 0 0,-1-2 0 0 0,1-1 0 0 0,0-1 0 0 0,0-1 0 0 0,0-2 0 0 0,23-2-31 0 0,-21 3 6 0 0,8-9-283 0 0,-29-1-6152 0 0,-8 9-5780 0 0</inkml:trace>
  <inkml:trace contextRef="#ctx0" brushRef="#br0" timeOffset="31130.028">5572 2819 1880 0 0,'0'0'1293'0'0,"0"0"-250"0"0,0 0 75 0 0,0 0 289 0 0,0 0 266 0 0,0 0 32 0 0,0 0-183 0 0,0 0-275 0 0,0 0-248 0 0,0 0-180 0 0,0 0-140 0 0,0-5-86 0 0,-6-28 1817 0 0,-39-14 1404 0 0,-9 20-2443 0 0,43 23-1290 0 0,0 2 1 0 0,0-1-1 0 0,-1 2 1 0 0,1-1-1 0 0,-1 2 1 0 0,1-1-1 0 0,-1 2 1 0 0,1-1-1 0 0,-1 2 1 0 0,1-1-1 0 0,0 1 0 0 0,0 1 1 0 0,0 0-1 0 0,-3 2-81 0 0,-29 18 224 0 0,41-20-217 0 0,1 1 0 0 0,0-1 0 0 0,0 0 0 0 0,0 1 0 0 0,0-1 0 0 0,0 1 0 0 0,0-1-1 0 0,1 1 1 0 0,0-1 0 0 0,0 1 0 0 0,0-1 0 0 0,0 1 0 0 0,0-1 0 0 0,1 1 0 0 0,0-1 0 0 0,-1 1 0 0 0,1-1-1 0 0,1 0 1 0 0,-1 1 0 0 0,0-1 0 0 0,1 0 0 0 0,0 0 0 0 0,-1 0 0 0 0,1 0 0 0 0,0 0 0 0 0,1 0-1 0 0,-1-1 1 0 0,0 1 0 0 0,1-1 0 0 0,1 2-7 0 0,96 63 229 0 0,-69-50-129 0 0,-25-13-86 0 0,162 116 186 0 0,-164-116-173 0 0,-1 0 1 0 0,0 0 0 0 0,0 1-1 0 0,0-1 1 0 0,0 1-1 0 0,-1 0 1 0 0,1 0 0 0 0,-1 0-1 0 0,-1 0 1 0 0,1 0-1 0 0,-1 0 1 0 0,0 0 0 0 0,0 0-1 0 0,0 1 1 0 0,-1-1 0 0 0,1 0-1 0 0,-1 1 1 0 0,-1-1-1 0 0,1 0 1 0 0,-1 4-28 0 0,-3-3 80 0 0,1 0 1 0 0,-1 0-1 0 0,0-1 0 0 0,-1 1 1 0 0,1-1-1 0 0,-1 0 0 0 0,0 0 1 0 0,0 0-1 0 0,-1-1 0 0 0,1 0 1 0 0,-1 0-1 0 0,0 0 0 0 0,-1 0-80 0 0,-11 4 46 0 0,0-1 0 0 0,-1-1 0 0 0,1-1-1 0 0,-1 0 1 0 0,0-1 0 0 0,0-1 0 0 0,-1-1 0 0 0,1-1 0 0 0,0-1-1 0 0,-1 0 1 0 0,-1-2-46 0 0,2 2 36 0 0,-28-20-146 0 0,47 20 22 0 0,-1-1 0 0 0,1 0-1 0 0,-1 1 1 0 0,1-1 0 0 0,0 0 0 0 0,-1 1-1 0 0,1-1 1 0 0,0 0 0 0 0,0 1 0 0 0,-1-1-1 0 0,1 0 1 0 0,0 1 0 0 0,0-1 0 0 0,0 0-1 0 0,0 0 1 0 0,0 1 0 0 0,0-1 0 0 0,0 0-1 0 0,0 1 1 0 0,0-1 0 0 0,1 0 0 0 0,-1 0-1 0 0,0 1 1 0 0,0-1 0 0 0,0 0-1 0 0,1 1 1 0 0,-1-1 0 0 0,1 1 0 0 0,-1-1-1 0 0,0 0 1 0 0,1 1 0 0 0,-1-1 0 0 0,1 1-1 0 0,-1-1 1 0 0,1 1 0 0 0,-1-1 0 0 0,1 1-1 0 0,0-1 1 0 0,-1 1 0 0 0,1 0 0 0 0,-1-1-1 0 0,1 1 89 0 0,10-7-2533 0 0,-2 2-3671 0 0,0 2-5704 0 0</inkml:trace>
  <inkml:trace contextRef="#ctx0" brushRef="#br0" timeOffset="31531.328">5913 2969 8938 0 0,'0'0'1775'0'0,"0"0"-331"0"0,0 0-85 0 0,0 0 62 0 0,0 0-24 0 0,0 0-175 0 0,0 0-302 0 0,0 0-280 0 0,0 0-200 0 0,0 0-138 0 0,0 0-76 0 0,0 0-46 0 0,0 0-28 0 0,-20 34-17 0 0,-61 106 0 0 0,60-75 34 0 0,22-57-126 0 0,0-4 8 0 0,0 0 0 0 0,0 0 0 0 0,1 0 0 0 0,-1 0 0 0 0,1-1 0 0 0,0 1 0 0 0,0 0 0 0 0,0-1 0 0 0,0 1 0 0 0,1-1 0 0 0,-1 0 0 0 0,1 0 0 0 0,0 0 0 0 0,0 0 0 0 0,0 0 0 0 0,1-1 0 0 0,-1 1 0 0 0,0-1 0 0 0,1 0 0 0 0,0 0 0 0 0,-1 0 0 0 0,1 0 0 0 0,0-1 0 0 0,0 0 0 0 0,0 1 0 0 0,0-2 0 0 0,0 1 0 0 0,4 0-51 0 0,3 1 201 0 0,1-1 1 0 0,-1 0-1 0 0,1-1 1 0 0,-1 0-1 0 0,0-1 1 0 0,1-1 0 0 0,-1 1-1 0 0,0-2 1 0 0,0 1-1 0 0,2-2-201 0 0,4-4 173 0 0,1 0-1 0 0,-2-1 1 0 0,1-1-1 0 0,-1 0 1 0 0,0-1-1 0 0,-1-1 1 0 0,-1 0-1 0 0,0-2 1 0 0,0 1-1 0 0,-1-1 1 0 0,-1-1-1 0 0,-1-1 0 0 0,0 1 1 0 0,-1-2-1 0 0,0 1 1 0 0,-1-1-1 0 0,-1-1 1 0 0,-1 0-1 0 0,-1 0 1 0 0,0 0-1 0 0,0-8-172 0 0,-4 21 4 0 0,-1 0 0 0 0,1 0 0 0 0,-1 0 0 0 0,0 0-1 0 0,-1-1 1 0 0,1 1 0 0 0,-1 0 0 0 0,0-1 0 0 0,0 1 0 0 0,-1 0-1 0 0,1 0 1 0 0,-1-1 0 0 0,-1 1 0 0 0,1 0 0 0 0,-1 0 0 0 0,0 0-1 0 0,0 0 1 0 0,0 0 0 0 0,0 1 0 0 0,-1-1 0 0 0,0 1 0 0 0,0-1-1 0 0,0 1 1 0 0,-1 0 0 0 0,1 0 0 0 0,-1 1 0 0 0,0-1-1 0 0,0 1 1 0 0,0-1 0 0 0,-1 1 0 0 0,-2-1-4 0 0,0 1-112 0 0,-1-1-1 0 0,0 1 1 0 0,0 1 0 0 0,0-1-1 0 0,0 1 1 0 0,-1 1 0 0 0,1 0-1 0 0,0 0 1 0 0,-1 0 0 0 0,1 1-1 0 0,-1 0 1 0 0,1 1 0 0 0,-1 0-1 0 0,1 0 1 0 0,0 1-1 0 0,0 0 1 0 0,0 1 0 0 0,-4 1 112 0 0,-36 22-3959 0 0,6 11-4463 0 0,28-21-3273 0 0</inkml:trace>
  <inkml:trace contextRef="#ctx0" brushRef="#br0" timeOffset="32198.826">6362 3197 7954 0 0,'0'0'1268'0'0,"0"0"3"0"0,0 0 376 0 0,0 0 359 0 0,0 0 59 0 0,0 0-336 0 0,0 0-500 0 0,0 0-322 0 0,0 0-148 0 0,0 0-28 0 0,0 0 0 0 0,0 0-12 0 0,11 2 678 0 0,8-39 268 0 0,98-190 222 0 0,-111 216-1881 0 0,0 1 1 0 0,0-1-1 0 0,1 2 1 0 0,1-1 0 0 0,-1 1-1 0 0,1 0 1 0 0,1 0-1 0 0,0 1 1 0 0,0 1 0 0 0,1-1-1 0 0,-1 1 1 0 0,2 1-1 0 0,-1 0 1 0 0,1 0 0 0 0,0 1-1 0 0,0 1 1 0 0,0 0-1 0 0,0 0 1 0 0,2 1-7 0 0,-11 2-4 0 0,1 1 1 0 0,-1 0-1 0 0,1 0 1 0 0,-1 0-1 0 0,1 1 1 0 0,-1-1-1 0 0,1 0 1 0 0,-1 1-1 0 0,1 0 1 0 0,-1 0-1 0 0,1-1 1 0 0,-1 1-1 0 0,0 1 1 0 0,0-1-1 0 0,1 0 1 0 0,-1 0-1 0 0,0 1 1 0 0,0-1-1 0 0,0 1 0 0 0,-1 0 1 0 0,1 0-1 0 0,0 0 1 0 0,-1-1-1 0 0,1 2 1 0 0,-1-1-1 0 0,1 0 1 0 0,-1 0-1 0 0,0 0 1 0 0,0 1-1 0 0,0-1 1 0 0,0 0-1 0 0,0 1 1 0 0,-1-1-1 0 0,1 1 1 0 0,-1-1-1 0 0,1 1 0 0 0,-1-1 1 0 0,0 1-1 0 0,0-1 1 0 0,0 1-1 0 0,-1-1 1 0 0,1 1-1 0 0,0-1 1 0 0,-1 1-1 0 0,0 1 4 0 0,-3 165 88 0 0,24-169-125 0 0,-10-4 49 0 0,-1 0 0 0 0,1-1 0 0 0,-1-1-1 0 0,0 1 1 0 0,-1-2 0 0 0,1 1 0 0 0,-1-1 0 0 0,0 0 0 0 0,-1-1-1 0 0,1 1 1 0 0,0-3-12 0 0,6-5 13 0 0,7-5-14 0 0,2 0 0 0 0,0 2 1 0 0,0 0-1 0 0,2 2 0 0 0,0 1 1 0 0,5-1 0 0 0,-29 15-1 0 0,-1 1 0 0 0,1-1 1 0 0,0 1-1 0 0,0 0 0 0 0,0-1 0 0 0,0 1 1 0 0,0 0-1 0 0,0 0 0 0 0,0 0 0 0 0,0 0 1 0 0,0 0-1 0 0,0 0 0 0 0,0 0 1 0 0,0 0-1 0 0,0 0 0 0 0,0 0 0 0 0,0 0 1 0 0,0 1-1 0 0,0-1 0 0 0,0 0 0 0 0,0 1 1 0 0,-1-1-1 0 0,1 0 0 0 0,0 1 1 0 0,0 0-1 0 0,0-1 0 0 0,0 1 0 0 0,-1-1 1 0 0,1 1-1 0 0,0 0 0 0 0,-1-1 0 0 0,1 1 1 0 0,0 0-1 0 0,-1 0 0 0 0,1 0 1 0 0,-1 0-1 0 0,0-1 0 0 0,1 1 0 0 0,-1 0 1 0 0,1 0-1 0 0,-1 0 0 0 0,0 0 1 0 0,0 0-1 0 0,0 0 0 0 0,1 0 0 0 0,-1 0 1 0 0,0 0-1 0 0,0 0 0 0 0,0 0 0 0 0,-1 0 1 0 0,1 0-1 0 0,0 0 0 0 0,0 0 1 0 0,0 0-1 0 0,-1 0 0 0 0,1 0 0 0 0,0-1 1 0 0,-1 1-1 0 0,1 0 0 0 0,-1 1 1 0 0,1 11 17 0 0,4 195-422 0 0,6-185-1559 0 0,-4-16-4753 0 0,-5-6-5185 0 0</inkml:trace>
  <inkml:trace contextRef="#ctx0" brushRef="#br0" timeOffset="38929.359">9196 2719 2737 0 0,'0'0'1336'0'0,"0"0"-287"0"0,0 0-32 0 0,0 0 164 0 0,0 0 172 0 0,0 0 60 0 0,0 0-130 0 0,0 0-196 0 0,0 0-207 0 0,0 0-185 0 0,0 0-79 0 0,-2-3-2 0 0,1 0-438 0 0,-1 1 1 0 0,1-1 0 0 0,-1 1-1 0 0,1 0 1 0 0,-1-1 0 0 0,0 1-1 0 0,0 0 1 0 0,0 0 0 0 0,0 1-1 0 0,-1-1 1 0 0,1 0-1 0 0,0 1 1 0 0,-1-1 0 0 0,1 1-1 0 0,-1 0 1 0 0,0 0 0 0 0,1 0-1 0 0,-1 0 1 0 0,0 0 0 0 0,0 1-1 0 0,1-1 1 0 0,-1 1 0 0 0,0 0-1 0 0,0-1 1 0 0,0 1 0 0 0,1 1-1 0 0,-1-1 1 0 0,0 0-177 0 0,0 0 65 0 0,-7 0 75 0 0,0-1 0 0 0,1 2 0 0 0,-1-1 1 0 0,0 1-1 0 0,0 1 0 0 0,0 0 0 0 0,1 0 0 0 0,-1 1 1 0 0,1 0-1 0 0,-8 4-140 0 0,13-6 15 0 0,1-1 1 0 0,0 1-1 0 0,0 0 1 0 0,-1 0-1 0 0,1 0 1 0 0,0 1-1 0 0,0-1 1 0 0,0 1-1 0 0,0 0 1 0 0,1 0-1 0 0,-1 0 1 0 0,0 0-1 0 0,1 0 0 0 0,-1 0 1 0 0,1 1-1 0 0,0-1 1 0 0,0 1-1 0 0,0 0 1 0 0,0-1-1 0 0,0 1 1 0 0,1 0-1 0 0,-1 0 1 0 0,1 0-1 0 0,-1 1 1 0 0,1-1-1 0 0,0 0 1 0 0,1 0-1 0 0,-1 1 0 0 0,1-1 1 0 0,-1 0-1 0 0,1 1 1 0 0,0-1-1 0 0,0 0 1 0 0,0 1-1 0 0,1-1 1 0 0,-1 0-1 0 0,1 1 1 0 0,0-1-1 0 0,0 0 1 0 0,0 0-1 0 0,0 0 0 0 0,1 2-15 0 0,6 4 68 0 0,0-1-1 0 0,0 1 0 0 0,1-1 0 0 0,0-1 0 0 0,1 0 0 0 0,0 0 0 0 0,0-1 1 0 0,0 0-1 0 0,7 3-67 0 0,48 31 236 0 0,7 44 23 0 0,-70-80-217 0 0,-1-1 0 0 0,1 0-1 0 0,-1 0 1 0 0,0 1 0 0 0,0-1 0 0 0,-1 1-1 0 0,1-1 1 0 0,-1 1 0 0 0,1-1 0 0 0,-1 1 0 0 0,0-1-1 0 0,-1 1 1 0 0,1-1 0 0 0,-1 1 0 0 0,1-1-1 0 0,-1 0 1 0 0,0 1 0 0 0,0-1 0 0 0,0 0-1 0 0,-1 1 1 0 0,1-1 0 0 0,-1 0 0 0 0,0 0-1 0 0,0 0 1 0 0,0 0 0 0 0,0-1 0 0 0,0 1-1 0 0,-1 0 1 0 0,1-1 0 0 0,-2 1-42 0 0,-10 9 87 0 0,0-1 0 0 0,-1 0 0 0 0,0-2 0 0 0,-1 1 0 0 0,0-2 0 0 0,0 0 0 0 0,-1-1 0 0 0,0-1 0 0 0,0 0 0 0 0,-1-1 0 0 0,0-1 0 0 0,1-1 0 0 0,-1-1 0 0 0,0 0 0 0 0,-1-1 0 0 0,-10-1-87 0 0,28 0-14 0 0,0 0-1 0 0,0-1 0 0 0,0 1 0 0 0,-1 0 1 0 0,1-1-1 0 0,0 1 0 0 0,0 0 0 0 0,0-1 1 0 0,0 1-1 0 0,0-1 0 0 0,1 0 1 0 0,-1 1-1 0 0,0-1 0 0 0,0 0 0 0 0,0 0 1 0 0,0 1-1 0 0,1-1 0 0 0,-1 0 1 0 0,0 0-1 0 0,1 0 0 0 0,-1 0 0 0 0,1 0 1 0 0,-1 0-1 0 0,1 0 0 0 0,-1 0 1 0 0,1 0-1 0 0,0 0 0 0 0,-1 0 0 0 0,1 0 1 0 0,0 0-1 0 0,0 0 0 0 0,0 0 1 0 0,0-1-1 0 0,0 1 0 0 0,0 0 0 0 0,0 0 1 0 0,0 0-1 0 0,0 0 0 0 0,1 0 1 0 0,-1 0-1 0 0,0 0 0 0 0,1 0 0 0 0,-1 0 1 0 0,1 0-1 0 0,-1 0 0 0 0,1 0 0 0 0,-1 0 1 0 0,1 0-1 0 0,0 0 0 0 0,-1 0 1 0 0,1 0-1 0 0,0 1 0 0 0,0-1 0 0 0,0 0 1 0 0,0 1-1 0 0,0-1 15 0 0,58-36-2314 0 0,-31 25-3584 0 0,-14 8-5541 0 0</inkml:trace>
  <inkml:trace contextRef="#ctx0" brushRef="#br0" timeOffset="39650.846">9286 3289 4841 0 0,'0'0'5357'0'0,"0"0"-2848"0"0,0 0-886 0 0,0 0-16 0 0,0 0 17 0 0,0 0-88 0 0,0 0-267 0 0,0 0-292 0 0,0 0-159 0 0,0 0-125 0 0,0 0-121 0 0,0 0-69 0 0,5-22-33 0 0,16-73-40 0 0,22-15 642 0 0,-27 83-842 0 0,-2 1-62 0 0,0 1 0 0 0,2 0 0 0 0,1 1 0 0 0,1 0 0 0 0,1 2 0 0 0,1 0 0 0 0,1 1 0 0 0,1 1 0 0 0,5-2-168 0 0,-25 19 8 0 0,0 1-1 0 0,0 0 0 0 0,1 0 1 0 0,-1 1-1 0 0,0-1 1 0 0,1 0-1 0 0,-1 1 0 0 0,1-1 1 0 0,-1 1-1 0 0,1 0 0 0 0,0 0 1 0 0,0 0-1 0 0,-1 0 1 0 0,1 1-1 0 0,0-1 0 0 0,0 1 1 0 0,0-1-1 0 0,0 1 0 0 0,0 0 1 0 0,0 0-1 0 0,-1 0 1 0 0,1 1-1 0 0,0-1 0 0 0,0 1 1 0 0,0-1-1 0 0,0 1 0 0 0,-1 0 1 0 0,1 0-1 0 0,0 0 1 0 0,0 1-8 0 0,49 142 264 0 0,-38-91-174 0 0,-4 35-11 0 0,-11-87-77 0 0,1-1 0 0 0,0 1 0 0 0,0-1-1 0 0,0 1 1 0 0,0-1 0 0 0,0 1 0 0 0,-1-1 0 0 0,1 1 0 0 0,0-1-1 0 0,0 1 1 0 0,0-1 0 0 0,1 1 0 0 0,-1-1 0 0 0,0 1 0 0 0,0 0-1 0 0,0-1 1 0 0,0 1 0 0 0,0-1 0 0 0,1 0 0 0 0,-1 1 0 0 0,0-1-1 0 0,0 1 1 0 0,1-1 0 0 0,-1 1 0 0 0,0-1 0 0 0,1 1 0 0 0,-1-1 0 0 0,0 0-1 0 0,1 1 1 0 0,-1-1 0 0 0,1 0 0 0 0,-1 1 0 0 0,0-1 0 0 0,1 0-1 0 0,-1 0 1 0 0,1 1 0 0 0,-1-1 0 0 0,1 0 0 0 0,-1 0 0 0 0,1 0-1 0 0,-1 0 1 0 0,1 0 0 0 0,-1 0 0 0 0,1 1 0 0 0,-1-1 0 0 0,1 0-1 0 0,0-1 1 0 0,-1 1 0 0 0,1 0 0 0 0,-1 0 0 0 0,1 0 0 0 0,-1 0-1 0 0,1 0 1 0 0,-1 0 0 0 0,1-1 0 0 0,-1 1 0 0 0,1 0 0 0 0,-1 0-1 0 0,0-1 1 0 0,1 1 0 0 0,-1 0 0 0 0,1-1 0 0 0,-1 1 0 0 0,0 0 0 0 0,1-1-3 0 0,35-30 70 0 0,-24 19-29 0 0,93-87 87 0 0,-83 74-118 0 0,2 2 0 0 0,1 0 0 0 0,1 2 0 0 0,0 0 0 0 0,2 2 0 0 0,17-9-9 0 0,-12 13-13 0 0,-33 15-35 0 0,0 0 20 0 0,-10 90 156 0 0,0-64-103 0 0,1 2 1 0 0,1-1-1 0 0,1 1 0 0 0,2 0 1 0 0,1 0-1 0 0,1 0 1 0 0,1 1-26 0 0,2-14-145 0 0,-1-14 97 0 0,1 1-1 0 0,-1-1 0 0 0,1 1 0 0 0,-1-1 1 0 0,1 1-1 0 0,0-1 0 0 0,-1 1 0 0 0,1-1 1 0 0,0 1-1 0 0,0-1 0 0 0,0 1 1 0 0,0-1-1 0 0,0 1 0 0 0,1-1 0 0 0,-1 1 1 0 0,0-1-1 0 0,1 1 0 0 0,-1-1 1 0 0,1 1-1 0 0,0-1 0 0 0,-1 1 0 0 0,1-1 1 0 0,0 0-1 0 0,0 0 0 0 0,0 1 1 0 0,0-1-1 0 0,0 0 0 0 0,0 0 0 0 0,0 0 1 0 0,0 0-1 0 0,0 0 0 0 0,0 0 0 0 0,1 0 1 0 0,-1 0-1 0 0,0-1 0 0 0,1 1 1 0 0,-1 0-1 0 0,1-1 0 0 0,-1 1 0 0 0,1-1 1 0 0,0 0 48 0 0,59-16-5735 0 0,-25-5-4154 0 0,-23 12-1269 0 0</inkml:trace>
  <inkml:trace contextRef="#ctx0" brushRef="#br0" timeOffset="39952.371">10454 2884 6129 0 0,'0'0'3021'0'0,"0"0"-554"0"0,0 0-524 0 0,0 0-345 0 0,0 0-296 0 0,0 0-212 0 0,0 0-169 0 0,0 0-139 0 0,0 0-128 0 0,0 0-107 0 0,0 0-87 0 0,0 0-57 0 0,0 0-18 0 0,-19 17-34 0 0,-55 50-45 0 0,71-65-276 0 0,1 0 0 0 0,-1 0 0 0 0,1 1 0 0 0,-1-1 0 0 0,1 1 0 0 0,0-1 0 0 0,0 1-1 0 0,0 0 1 0 0,0 0 0 0 0,1 0 0 0 0,-1 0 0 0 0,1 0 0 0 0,-1 0 0 0 0,1 0 0 0 0,0 0-1 0 0,1 1 1 0 0,-1-1 0 0 0,0 0 0 0 0,1 1 0 0 0,0-1 0 0 0,0 0 0 0 0,0 1 0 0 0,0 0-30 0 0,0 8 95 0 0,1-7-47 0 0,0 0 0 0 0,0 1-1 0 0,0-1 1 0 0,0 0 0 0 0,1 0-1 0 0,0 0 1 0 0,0 0 0 0 0,0-1-1 0 0,1 1 1 0 0,0 0 0 0 0,-1-1-1 0 0,2 0 1 0 0,-1 1 0 0 0,0-1-1 0 0,1-1 1 0 0,0 1 0 0 0,0 0-1 0 0,0-1 1 0 0,0 0 0 0 0,1 0-1 0 0,-1 0 1 0 0,1 0 0 0 0,0-1 0 0 0,-1 0-1 0 0,1 0 1 0 0,0 0 0 0 0,0-1-1 0 0,1 1 1 0 0,-1-1 0 0 0,0 0-1 0 0,0-1 1 0 0,2 1-48 0 0,2 0 110 0 0,0 0 1 0 0,1 0-1 0 0,-1-1 1 0 0,0 0-1 0 0,1-1 1 0 0,-1 1 0 0 0,0-2-1 0 0,1 0 1 0 0,-1 0-1 0 0,0 0 1 0 0,0-1-1 0 0,0-1 1 0 0,-1 1-1 0 0,1-1 1 0 0,4-4-111 0 0,-3 1 72 0 0,0-1 0 0 0,-1 0 0 0 0,-1 0 0 0 0,1-1 1 0 0,-1 0-1 0 0,-1 0 0 0 0,1-1 0 0 0,-2 0 0 0 0,1 0 1 0 0,-2-1-1 0 0,1 0 0 0 0,-1 0 0 0 0,-1 0 0 0 0,0-1 1 0 0,-1 1-1 0 0,0-1 0 0 0,0 0 0 0 0,-2 0 0 0 0,1 0 1 0 0,-1 0-1 0 0,-1 0 0 0 0,-1-11-72 0 0,-1 17-37 0 0,-1 0 1 0 0,0 0-1 0 0,0 0 1 0 0,0 1-1 0 0,-1-1 1 0 0,0 1-1 0 0,0 0 1 0 0,0 0-1 0 0,-1 0 1 0 0,1 0-1 0 0,-1 1 1 0 0,0 0-1 0 0,-1 0 0 0 0,1 0 1 0 0,-1 1-1 0 0,1-1 1 0 0,-1 1-1 0 0,0 1 1 0 0,0-1-1 0 0,-1 1 1 0 0,1 0-1 0 0,0 1 1 0 0,-1-1-1 0 0,1 1 1 0 0,-1 0-1 0 0,1 1 1 0 0,-1 0-1 0 0,0 0 0 0 0,1 0 1 0 0,-1 1-1 0 0,1 0 1 0 0,-1 0-1 0 0,-1 1 37 0 0,-69 37-2462 0 0,38 0-6131 0 0,29-26-3131 0 0</inkml:trace>
  <inkml:trace contextRef="#ctx0" brushRef="#br0" timeOffset="40319.232">11010 2884 4593 0 0,'0'0'3345'0'0,"0"0"-1260"0"0,0 0-482 0 0,0 0-96 0 0,0 0-112 0 0,0 0-120 0 0,0 0-142 0 0,0 0-165 0 0,0 0-169 0 0,0 0-170 0 0,0 0-142 0 0,0 0-106 0 0,-32 11-79 0 0,-98 32-82 0 0,82-11-7 0 0,46-25-181 0 0,1-3-10 0 0,-1 0-1 0 0,1 0 1 0 0,0 0-1 0 0,0 0 1 0 0,0 0-1 0 0,1 1 1 0 0,-1-1 0 0 0,1 0-1 0 0,0 0 1 0 0,0 1-1 0 0,0-1 1 0 0,1 0-1 0 0,0 0 1 0 0,0 1-1 0 0,0-1 1 0 0,0 0-1 0 0,0 0 1 0 0,1 0 0 0 0,0 0-1 0 0,0-1 1 0 0,0 1-1 0 0,0 0 1 0 0,1-1-1 0 0,-1 1 1 0 0,1-1-1 0 0,0 0 1 0 0,0 0-1 0 0,0 0 1 0 0,0 0 0 0 0,1-1-1 0 0,-1 1 1 0 0,1-1-1 0 0,-1 0 1 0 0,1 0-1 0 0,0 0 1 0 0,0 0-1 0 0,0-1 1 0 0,2 1-22 0 0,5 2 176 0 0,0 0-1 0 0,0-1 1 0 0,1-1-1 0 0,-1 0 1 0 0,1 0 0 0 0,0-1-1 0 0,-1 0 1 0 0,1-1-1 0 0,0-1 1 0 0,0 0 0 0 0,-1 0-1 0 0,1-1 1 0 0,-1-1 0 0 0,0 0-1 0 0,1 0 1 0 0,-1-1-1 0 0,0-1 1 0 0,-1 0 0 0 0,1 0-1 0 0,-1-1 1 0 0,0 0-1 0 0,-1-1 1 0 0,1 0 0 0 0,-1-1-1 0 0,-1 1 1 0 0,1-2-1 0 0,-1 1 1 0 0,5-8-176 0 0,-11 11 37 0 0,1 0 0 0 0,-1 1 1 0 0,0-1-1 0 0,0 0 0 0 0,-1 0 0 0 0,1 0 1 0 0,-1-1-1 0 0,0 1 0 0 0,0 0 0 0 0,-1 0 0 0 0,0-1 1 0 0,0 1-1 0 0,0 0 0 0 0,0 0 0 0 0,-1-1 0 0 0,0 1 1 0 0,0 0-1 0 0,-1 0 0 0 0,1 0 0 0 0,-1 0 1 0 0,0 0-1 0 0,0 0 0 0 0,-1 1 0 0 0,1-1 0 0 0,-1 1 1 0 0,0-1-1 0 0,0 1 0 0 0,-1 0 0 0 0,1 0 1 0 0,-1 0-1 0 0,0 1 0 0 0,0-1-37 0 0,-3 0-54 0 0,1 1 0 0 0,-1 0 0 0 0,0 0 0 0 0,0 0-1 0 0,-1 0 1 0 0,1 1 0 0 0,0 1 0 0 0,-1-1 0 0 0,1 1 0 0 0,-1 1 0 0 0,1-1 0 0 0,-1 1 0 0 0,0 0 0 0 0,1 1-1 0 0,-2 0 55 0 0,-66 23-3808 0 0,55-13-1856 0 0,6-3-6361 0 0</inkml:trace>
  <inkml:trace contextRef="#ctx0" brushRef="#br0" timeOffset="40865.862">11677 2453 7170 0 0,'0'0'2464'0'0,"0"0"-213"0"0,0 0-14 0 0,0 0-37 0 0,0 0-221 0 0,0 0-312 0 0,0 0-313 0 0,0 0-282 0 0,0 0-185 0 0,0 0-166 0 0,0 0-148 0 0,0 0-101 0 0,10-4 1308 0 0,-28 143-996 0 0,-3 104-494 0 0,-4 76-314 0 0,25-320-16 0 0,0 1 1 0 0,-1 0 0 0 0,1-1-1 0 0,0 1 1 0 0,0-1 0 0 0,0 1-1 0 0,-1 0 1 0 0,1-1 0 0 0,0 1-1 0 0,0 0 1 0 0,-1 0 0 0 0,1-1-1 0 0,0 1 1 0 0,-1 0 0 0 0,1 0 0 0 0,0-1-1 0 0,-1 1 1 0 0,1 0 0 0 0,0 0-1 0 0,-1 0 1 0 0,1 0 0 0 0,-1-1-1 0 0,1 1 1 0 0,0 0 0 0 0,-1 0-1 0 0,1 0 1 0 0,-1 0 0 0 0,1 0-1 0 0,-1 0 1 0 0,1 0 0 0 0,0 0-1 0 0,-1 0 1 0 0,1 0 0 0 0,-1 0 0 0 0,1 1-1 0 0,0-1 1 0 0,-1 0 0 0 0,1 0-1 0 0,0 0 1 0 0,-1 0 0 0 0,1 1-1 0 0,-1-1 1 0 0,1 0 0 0 0,0 0-1 0 0,-1 1 1 0 0,1-1 0 0 0,0 0-1 0 0,0 0 1 0 0,-1 1 0 0 0,1-1-1 0 0,0 0 1 0 0,0 1 0 0 0,-1-1-1 0 0,1 1 1 0 0,0-1 0 0 0,0 0 0 0 0,0 1-1 0 0,0-1 1 0 0,0 1 0 0 0,0-1-1 0 0,-1 0 1 0 0,1 1 0 0 0,0-1-1 0 0,0 1 1 0 0,0-1 0 0 0,0 0-1 0 0,0 1 1 0 0,1-1 39 0 0,-24-26-5284 0 0,18 18-245 0 0,-1 4-5820 0 0</inkml:trace>
  <inkml:trace contextRef="#ctx0" brushRef="#br0" timeOffset="41153.447">11313 2834 6449 0 0,'0'0'5350'0'0,"0"0"-2870"0"0,0 0-980 0 0,0 0-93 0 0,0 0 0 0 0,0 0-81 0 0,0 0-91 0 0,0 0-119 0 0,37-2-169 0 0,118-9-170 0 0,-14-3 602 0 0,-131 13-1316 0 0,7 1-37 0 0,0-2 1 0 0,0 0-1 0 0,0 0 1 0 0,-1-2 0 0 0,1 0-1 0 0,-1-1 1 0 0,0-1-1 0 0,0 0 1 0 0,0-1 0 0 0,-1-1-1 0 0,10-6-26 0 0,9-29-2612 0 0,-17 10-5819 0 0,-12 24 3928 0 0,0-3-5679 0 0</inkml:trace>
  <inkml:trace contextRef="#ctx0" brushRef="#br0" timeOffset="41431.512">12128 2441 11883 0 0,'0'0'2312'0'0,"0"0"-936"0"0,0 0-363 0 0,0 0 55 0 0,0 0 87 0 0,0 0 5 0 0,0 0-97 0 0,0 0-92 0 0,-17 34-84 0 0,-51 110-115 0 0,-5 51 1285 0 0,67-174-1911 0 0,0 0 0 0 0,2 1 0 0 0,0-1 0 0 0,1 1 0 0 0,2 0-1 0 0,0 19-145 0 0,2-36 14 0 0,-1 0 1 0 0,1-1-1 0 0,1 1 0 0 0,-1 0 0 0 0,1-1 0 0 0,0 1 0 0 0,0-1 0 0 0,0 1 0 0 0,0-1 0 0 0,1 0 1 0 0,-1 0-1 0 0,1 0 0 0 0,1-1 0 0 0,-1 1 0 0 0,0 0 0 0 0,1-1 0 0 0,-1 0 0 0 0,1 0 0 0 0,0 0 1 0 0,0-1-1 0 0,1 1 0 0 0,-1-1 0 0 0,0 0 0 0 0,1 0 0 0 0,-1 0 0 0 0,1-1 0 0 0,0 1 0 0 0,-1-1 1 0 0,1 0-1 0 0,0-1 0 0 0,0 1 0 0 0,0-1 0 0 0,-1 0 0 0 0,1 0 0 0 0,0-1 0 0 0,0 1 0 0 0,0-1 1 0 0,-1 0-1 0 0,1 0 0 0 0,0-1 0 0 0,-1 1 0 0 0,1-1 0 0 0,0 0-14 0 0,89-38 178 0 0,-66 27-132 0 0,0 1 1 0 0,1 1-1 0 0,1 1 0 0 0,-1 2 1 0 0,12-1-47 0 0,-39 9 8 0 0,-1 0 0 0 0,1 1 1 0 0,0-1-1 0 0,0 1 1 0 0,-1-1-1 0 0,1 1 1 0 0,0-1-1 0 0,-1 1 0 0 0,1 0 1 0 0,-1 0-1 0 0,1 0 1 0 0,-1 0-1 0 0,1 0 0 0 0,-1 0 1 0 0,0 0-1 0 0,0 1 1 0 0,1-1-1 0 0,-1 0 1 0 0,0 1-1 0 0,0-1 0 0 0,0 1 1 0 0,0-1-1 0 0,-1 1 1 0 0,1-1-1 0 0,0 1 0 0 0,-1 0 1 0 0,1-1-1 0 0,-1 1 1 0 0,1 0-1 0 0,-1 0 1 0 0,0-1-1 0 0,0 1 0 0 0,0 0 1 0 0,0 0-1 0 0,0-1 1 0 0,0 1-1 0 0,0 0 1 0 0,-1 0-1 0 0,1-1 0 0 0,0 1 1 0 0,-1 0-1 0 0,0-1 1 0 0,1 1-1 0 0,-1 0 0 0 0,-1 1-8 0 0,1 7 67 0 0,1 3-33 0 0,-2-10-39 0 0,1 0 1 0 0,0 0-1 0 0,0 0 1 0 0,0 0-1 0 0,0 0 1 0 0,1 1-1 0 0,-1-1 1 0 0,1 0-1 0 0,0 0 1 0 0,0 1-1 0 0,0-1 1 0 0,0 0-1 0 0,1 0 1 0 0,-1 0-1 0 0,1 1 1 0 0,0-1-1 0 0,0 0 1 0 0,0 0-1 0 0,0 0 1 0 0,0 0-1 0 0,1 0 1 0 0,-1-1-1 0 0,1 1 1 0 0,0 0-1 0 0,0-1 1 0 0,0 1-1 0 0,0-1 1 0 0,1 1-1 0 0,-1-1 1 0 0,0 0-1 0 0,1 0 1 0 0,0 0-1 0 0,-1-1 1 0 0,1 1-1 0 0,0 0 1 0 0,0-1-1 0 0,0 0 1 0 0,0 0-1 0 0,0 0 1 0 0,0 0-1 0 0,0 0 1 0 0,0-1-1 0 0,2 1 5 0 0,15-1-578 0 0,18 0-821 0 0,-14-4-4148 0 0,-12 0-6405 0 0</inkml:trace>
  <inkml:trace contextRef="#ctx0" brushRef="#br0" timeOffset="82413.995">4383 4021 0 0 0,'0'0'2051'0'0,"0"0"188"0"0,0 0 127 0 0,0 0 48 0 0,0 0-110 0 0,0 0-107 0 0,0 0-186 0 0,0 0-256 0 0,0 0-253 0 0,0 0-233 0 0,0 0-222 0 0,-7-9-164 0 0,-22-30-133 0 0,29 39-691 0 0,-1 0 0 0 0,0 0 0 0 0,0 1 0 0 0,0-1 1 0 0,0 0-1 0 0,1 1 0 0 0,-1-1 0 0 0,0 0 0 0 0,0 1 1 0 0,1-1-1 0 0,-1 1 0 0 0,0-1 0 0 0,1 1 0 0 0,-1-1 0 0 0,0 1 1 0 0,1 0-1 0 0,-1-1 0 0 0,1 1 0 0 0,-1 0 0 0 0,1-1 1 0 0,-1 1-1 0 0,1 0 0 0 0,0 0 0 0 0,-1 0 0 0 0,1-1 1 0 0,0 1-1 0 0,-1 0 0 0 0,1 0 0 0 0,0 0 0 0 0,0 0 1 0 0,0-1-1 0 0,0 1 0 0 0,0 0 0 0 0,0 0 0 0 0,0 0 1 0 0,0 0-1 0 0,0 0 0 0 0,1-1 0 0 0,-1 1 0 0 0,0 0 1 0 0,0 0-1 0 0,1 0 0 0 0,-1-1 0 0 0,0 1 0 0 0,1 0-59 0 0,-1 2 204 0 0,-2 351 1595 0 0,4-336-2268 0 0,0-28-3259 0 0,-2-8-4328 0 0,0 13-3472 0 0</inkml:trace>
  <inkml:trace contextRef="#ctx0" brushRef="#br0" timeOffset="82663.938">4337 3663 7698 0 0,'0'0'2284'0'0,"0"0"-210"0"0,0 0-186 0 0,0 0-57 0 0,0 0-96 0 0,0 0-237 0 0,0 0-275 0 0,0 0-308 0 0,0 0-286 0 0,0 0-206 0 0,0 0-206 0 0,0 0-134 0 0,-8-5-74 0 0,-25-11-53 0 0,32 16 8 0 0,0 1-1 0 0,0 0 1 0 0,0 0-1 0 0,1 0 0 0 0,-1 0 1 0 0,0 0-1 0 0,0 0 0 0 0,0 0 1 0 0,1 0-1 0 0,-1 0 1 0 0,1 0-1 0 0,-1 0 0 0 0,1 1 1 0 0,-1-1-1 0 0,1 0 0 0 0,0 0 1 0 0,-1 1-1 0 0,1-1 0 0 0,0 0 1 0 0,0 0-1 0 0,0 1 1 0 0,0-1-1 0 0,0 0 0 0 0,0 1 1 0 0,0-1-1 0 0,1 0 0 0 0,-1 0 1 0 0,0 1-1 0 0,1-1 1 0 0,0 1 35 0 0,-1 2-425 0 0,1 8-1199 0 0,2-5-2705 0 0,0-3-6564 0 0</inkml:trace>
  <inkml:trace contextRef="#ctx0" brushRef="#br0" timeOffset="83112.781">4976 3763 4417 0 0,'0'0'3950'0'0,"0"0"-1869"0"0,0 0-718 0 0,0 0-62 0 0,0 0 29 0 0,0 0 13 0 0,0 0-108 0 0,0 0-216 0 0,0 0-229 0 0,0 0-212 0 0,0 0-134 0 0,0 0-67 0 0,0 0-45 0 0,-21 3-28 0 0,-69 8-26 0 0,87-11-239 0 0,0 0-1 0 0,0 0 1 0 0,0 1 0 0 0,0-1-1 0 0,0 1 1 0 0,0 0 0 0 0,0-1-1 0 0,1 1 1 0 0,-1 1 0 0 0,0-1-1 0 0,0 0 1 0 0,1 1 0 0 0,-1-1-1 0 0,1 1 1 0 0,-1 0 0 0 0,1-1-1 0 0,0 1 1 0 0,0 1 0 0 0,0-1-1 0 0,0 0 1 0 0,0 0 0 0 0,0 1-1 0 0,1-1 1 0 0,-1 1 0 0 0,1-1-1 0 0,-1 2-38 0 0,2-1 11 0 0,-1 0-1 0 0,1 1 0 0 0,0-1 0 0 0,0 1 1 0 0,1-1-1 0 0,-1 0 0 0 0,1 1 0 0 0,-1-1 1 0 0,1 0-1 0 0,0 0 0 0 0,1 1 0 0 0,-1-1 1 0 0,0 0-1 0 0,1 0 0 0 0,0 0 0 0 0,-1 0 1 0 0,1 0-1 0 0,0-1 0 0 0,1 1 0 0 0,-1-1 1 0 0,0 1-1 0 0,1-1 0 0 0,-1 0 0 0 0,1 0 1 0 0,0 0-1 0 0,0 0 0 0 0,0 0 0 0 0,0-1 1 0 0,0 1-1 0 0,0-1 0 0 0,0 0 0 0 0,0 0 1 0 0,1 0-1 0 0,-1 0 0 0 0,0 0 0 0 0,1-1 0 0 0,1 0-10 0 0,18 11 103 0 0,10 5-10 0 0,-26-14-60 0 0,0 0 0 0 0,1 1-1 0 0,-2 0 1 0 0,1 0 0 0 0,0 0 0 0 0,-1 1 0 0 0,1 0 0 0 0,-1 0 0 0 0,0 1-1 0 0,0-1 1 0 0,-1 1 0 0 0,1 1 0 0 0,-1-1 0 0 0,0 1 0 0 0,-1 0 0 0 0,1 0-1 0 0,-1 0 1 0 0,-1 1 0 0 0,1-1 0 0 0,-1 1 0 0 0,0 0 0 0 0,0 0 0 0 0,-1 0-1 0 0,0 0 1 0 0,0 1 0 0 0,-1-1 0 0 0,0 2-33 0 0,-1-1 77 0 0,0-1 0 0 0,0 0 0 0 0,-1 1 0 0 0,0-1 0 0 0,0 0 1 0 0,-1 0-1 0 0,0 0 0 0 0,0 0 0 0 0,-1 0 0 0 0,0 0 0 0 0,0 0 0 0 0,0-1 0 0 0,-1 0 0 0 0,0 1 0 0 0,-1-2 0 0 0,1 1 0 0 0,-1 0 1 0 0,0-1-1 0 0,0 0 0 0 0,-2 1-77 0 0,1 0 36 0 0,-1 0 0 0 0,-1-1 0 0 0,1 0 0 0 0,-1 0 0 0 0,0-1 0 0 0,0 0 0 0 0,0 0 0 0 0,-1-1 0 0 0,1 0 0 0 0,-1 0 0 0 0,0-1 0 0 0,0 0 0 0 0,0-1 0 0 0,0 0 0 0 0,0 0 0 0 0,0-1 0 0 0,0 0 0 0 0,-8-1-36 0 0,15 0-40 0 0,0 1 0 0 0,1-1 0 0 0,-1 1 1 0 0,1-1-1 0 0,-1 1 0 0 0,1-1 0 0 0,-1 0 0 0 0,1 0 1 0 0,-1 0-1 0 0,1 0 0 0 0,0 0 0 0 0,0 0 0 0 0,-1 0 0 0 0,1-1 1 0 0,0 1-1 0 0,0 0 0 0 0,0-1 0 0 0,0 1 0 0 0,0 0 1 0 0,1-1-1 0 0,-1 1 0 0 0,0-1 0 0 0,1 0 0 0 0,-1 1 1 0 0,1-1-1 0 0,0 1 0 0 0,-1-2 40 0 0,-1-13-3972 0 0,1 1-5304 0 0,1 6-2200 0 0</inkml:trace>
  <inkml:trace contextRef="#ctx0" brushRef="#br0" timeOffset="86261.004">6387 4056 0 0 0,'0'0'923'0'0,"0"0"979"0"0,0 0 241 0 0,0 0-160 0 0,0 0-211 0 0,0 0-203 0 0,0 0-116 0 0,0 0-114 0 0,0 0-163 0 0,-5-9-135 0 0,-13-25-96 0 0,16 33-804 0 0,0-1-1 0 0,0 1 0 0 0,0-1 1 0 0,0 1-1 0 0,0-1 0 0 0,-1 1 1 0 0,1 0-1 0 0,0 0 0 0 0,-1 0 1 0 0,1 0-1 0 0,0 1 1 0 0,-1-1-1 0 0,1 1 0 0 0,-1-1 1 0 0,1 1-1 0 0,-1 0 0 0 0,1 0 1 0 0,-1 0-1 0 0,1 0 1 0 0,-3 1-141 0 0,-1-1 217 0 0,-7 0-99 0 0,0 2 1 0 0,0-1 0 0 0,-1 1 0 0 0,1 1-1 0 0,1 0 1 0 0,-1 1 0 0 0,0 1-1 0 0,1 0 1 0 0,0 0 0 0 0,0 1-1 0 0,0 1 1 0 0,1 0 0 0 0,0 0-1 0 0,1 1 1 0 0,-1 1 0 0 0,1 0 0 0 0,1 0-1 0 0,0 1 1 0 0,0 0 0 0 0,1 0-1 0 0,0 1 1 0 0,1 0 0 0 0,0 1-1 0 0,1 0 1 0 0,0 0 0 0 0,1 0-1 0 0,0 0 1 0 0,1 1 0 0 0,1 0 0 0 0,0 0-1 0 0,0 0 1 0 0,1 0 0 0 0,1 0-1 0 0,0 1 1 0 0,1-1 0 0 0,1 1-119 0 0,0-10 27 0 0,0 1 0 0 0,1-1 0 0 0,-1 0 1 0 0,1 0-1 0 0,0 1 0 0 0,0-2 0 0 0,1 1 1 0 0,-1 0-1 0 0,1 0 0 0 0,0-1 0 0 0,0 1 1 0 0,0-1-1 0 0,0 0 0 0 0,1 0 0 0 0,-1 0 1 0 0,1 0-1 0 0,-1-1 0 0 0,1 0 1 0 0,0 1-1 0 0,0-1 0 0 0,1-1 0 0 0,-1 1 1 0 0,0 0-1 0 0,0-1 0 0 0,1 0 0 0 0,-1 0 1 0 0,1-1-1 0 0,-1 1 0 0 0,1-1 0 0 0,3 0-27 0 0,5 1 108 0 0,-1-1 0 0 0,1-1 0 0 0,-1 0 0 0 0,1-1 0 0 0,-1 0 0 0 0,0-1 0 0 0,1 0 0 0 0,-1-1 0 0 0,-1 0 0 0 0,9-5-108 0 0,7-8 139 0 0,-1-1 0 0 0,-1-1 0 0 0,-1-2-1 0 0,0 0 1 0 0,-2-2 0 0 0,-1 0-1 0 0,0-2 1 0 0,-2 0 0 0 0,-1-1-1 0 0,-1-1 1 0 0,8-19-139 0 0,7 0 376 0 0,-32 46-317 0 0,0 0 4 0 0,0 0-22 0 0,1 13 7 0 0,0-2-23 0 0,0 0 1 0 0,0 0 0 0 0,2 0-1 0 0,-1 0 1 0 0,1-1-1 0 0,1 1 1 0 0,0-1-1 0 0,0 0 1 0 0,1 0 0 0 0,1 0-1 0 0,-1-1 1 0 0,2 0-1 0 0,-1 0 1 0 0,1 0-1 0 0,0-1 1 0 0,1 0-1 0 0,0 0 1 0 0,1 0-26 0 0,-1-3-110 0 0,0 1 0 0 0,1-1 0 0 0,-1 0 0 0 0,1-1 0 0 0,0 0 1 0 0,0-1-1 0 0,1 1 0 0 0,-1-2 0 0 0,1 1 0 0 0,-1-2 0 0 0,1 1 0 0 0,0-1 0 0 0,-1 0 0 0 0,1-1 0 0 0,0 0 1 0 0,0-1-1 0 0,-1 0 0 0 0,1-1 0 0 0,0 0 0 0 0,-1 0 0 0 0,1-1 0 0 0,6-3 110 0 0,2-5-6038 0 0,-14 8 1643 0 0,4-1-8183 0 0</inkml:trace>
  <inkml:trace contextRef="#ctx0" brushRef="#br0" timeOffset="88562.376">9920 3775 12235 0 0,'0'0'1736'0'0,"0"0"-880"0"0,0 0-488 0 0,0 0-328 0 0,0 0-264 0 0,0 0-176 0 0,0 0-208 0 0,0 0-456 0 0,0 0-1393 0 0,0 0-8025 0 0</inkml:trace>
  <inkml:trace contextRef="#ctx0" brushRef="#br0" timeOffset="89118.94">10972 3998 14803 0 0,'0'0'1582'0'0,"0"0"-11"0"0,0 0 89 0 0,0 0-113 0 0,0 0-247 0 0,0 0-429 0 0,0 0-335 0 0,0 0-197 0 0,0 0-108 0 0,0 0-30 0 0,0 0-77 0 0,0 0-28 0 0,-21 6-30 0 0,-65 23-10 0 0,81-28-52 0 0,0 1-1 0 0,1-1 1 0 0,-1 1 0 0 0,1 0 0 0 0,-1 1 0 0 0,1-1 0 0 0,0 1-1 0 0,0 0 1 0 0,0 0 0 0 0,0 0 0 0 0,1 1 0 0 0,0-1 0 0 0,-1 1 0 0 0,1 0-1 0 0,-1 1-3 0 0,-3 4-19 0 0,6-8 18 0 0,0 0-1 0 0,0 0 0 0 0,1 0 1 0 0,-1 0-1 0 0,0 0 0 0 0,0 0 0 0 0,1 1 1 0 0,-1-1-1 0 0,1 0 0 0 0,-1 0 1 0 0,1 1-1 0 0,-1-1 0 0 0,1 0 1 0 0,0 0-1 0 0,-1 1 0 0 0,1-1 0 0 0,0 0 1 0 0,0 1-1 0 0,0-1 0 0 0,0 0 1 0 0,0 1-1 0 0,0-1 0 0 0,1 0 1 0 0,-1 1-1 0 0,0-1 0 0 0,1 0 1 0 0,-1 0-1 0 0,1 1 0 0 0,-1-1 0 0 0,1 0 1 0 0,0 0-1 0 0,-1 0 0 0 0,1 0 1 0 0,0 0-1 0 0,0 0 0 0 0,0 0 1 0 0,0 0-1 0 0,0 0 0 0 0,0 0 0 0 0,0 0 1 0 0,0 0-1 0 0,0-1 0 0 0,0 1 1 0 0,0 0-1 0 0,1-1 0 0 0,-1 1 1 0 0,0-1 1 0 0,65 21 28 0 0,-65-21-27 0 0,33 7 26 0 0,87 27-34 0 0,-116-32 18 0 0,-1 0 0 0 0,0 0 0 0 0,0 1 1 0 0,0-1-1 0 0,0 1 0 0 0,0 0 1 0 0,-1 0-1 0 0,1 1 0 0 0,-1-1 0 0 0,0 1 1 0 0,0-1-1 0 0,0 1 0 0 0,-1 0 1 0 0,1 0-1 0 0,-1 0 0 0 0,0 0 0 0 0,0 1 1 0 0,0-1-1 0 0,-1 1 0 0 0,0-1 1 0 0,1 1-1 0 0,-2-1 0 0 0,1 1 0 0 0,0 3-11 0 0,-1-3 33 0 0,1 1 0 0 0,-1-1-1 0 0,-1 0 1 0 0,1 1-1 0 0,-1-1 1 0 0,0 0-1 0 0,0 1 1 0 0,0-1 0 0 0,-1 0-1 0 0,0 0 1 0 0,0 0-1 0 0,0 0 1 0 0,-1 0-1 0 0,1 0 1 0 0,-1-1 0 0 0,0 1-1 0 0,-1-1 1 0 0,1 0-1 0 0,-1 0 1 0 0,0 0 0 0 0,0 0-1 0 0,0-1 1 0 0,0 0-1 0 0,0 0 1 0 0,-1 0-1 0 0,0 0 1 0 0,1 0 0 0 0,-1-1-33 0 0,-84 33-303 0 0,46-32-7516 0 0,36-3-4008 0 0</inkml:trace>
  <inkml:trace contextRef="#ctx0" brushRef="#br0" timeOffset="91335.535">11995 4141 1184 0 0,'0'0'1205'0'0,"0"0"-43"0"0,0 0 171 0 0,0 0 196 0 0,0 0 104 0 0,0 0-54 0 0,0 0-168 0 0,0 0-286 0 0,0 0-257 0 0,0 0-207 0 0,0 0-113 0 0,-11 4-38 0 0,-34 16-8 0 0,17 20 634 0 0,26-31-920 0 0,-3 4-22 0 0,1 1-1 0 0,1-1 1 0 0,0 1-1 0 0,1 0 1 0 0,0 0-1 0 0,1 0 1 0 0,1 0-1 0 0,0 0 1 0 0,1 0-1 0 0,0 0 1 0 0,2 3-194 0 0,-3-14 74 0 0,1 1 0 0 0,0-1 1 0 0,0 1-1 0 0,0-1 0 0 0,1 0 1 0 0,-1 1-1 0 0,1-1 0 0 0,-1 0 1 0 0,1 0-1 0 0,0 0 0 0 0,1 0 1 0 0,-1 0-1 0 0,0-1 0 0 0,1 1 1 0 0,-1-1-1 0 0,1 0 0 0 0,0 1 1 0 0,0-1-1 0 0,0 0 0 0 0,0 0 1 0 0,0-1-1 0 0,1 1 0 0 0,-1-1 1 0 0,0 0-1 0 0,1 0 0 0 0,-1 0 1 0 0,1 0-1 0 0,-1 0 0 0 0,1-1 1 0 0,-1 1-1 0 0,1-1 0 0 0,-1 0 1 0 0,1 0-1 0 0,2-1-74 0 0,-2-1 108 0 0,-1-1-1 0 0,1 0 1 0 0,-1 0-1 0 0,0 0 1 0 0,0 0 0 0 0,0 0-1 0 0,-1 0 1 0 0,1-1 0 0 0,-1 1-1 0 0,0-1 1 0 0,0 0 0 0 0,0 0-1 0 0,0 0 1 0 0,-1 0 0 0 0,1 0-1 0 0,-1 0 1 0 0,0 0 0 0 0,-1 0-1 0 0,1-3-107 0 0,0 3 25 0 0,5-25-1 0 0,-2-1 1 0 0,-1 1-1 0 0,-1-1 1 0 0,-2 0-1 0 0,-2-18-24 0 0,1-12-149 0 0,2 47 94 0 0,-1 0 0 0 0,-1 0 0 0 0,0 0-1 0 0,-1 1 1 0 0,0-1 0 0 0,-1 0 0 0 0,0 1 0 0 0,-1-1 0 0 0,-2-5 55 0 0,6 19-15 0 0,-1-1 1 0 0,1 0-1 0 0,0 1 1 0 0,0-1-1 0 0,0 0 1 0 0,-1 0-1 0 0,1 1 0 0 0,0-1 1 0 0,0 0-1 0 0,-1 0 1 0 0,1 0-1 0 0,0 1 1 0 0,0-1-1 0 0,-1 0 1 0 0,1 0-1 0 0,0 0 0 0 0,-1 0 1 0 0,1 0-1 0 0,0 0 1 0 0,-1 1-1 0 0,1-1 1 0 0,0 0-1 0 0,-1 0 1 0 0,1 0-1 0 0,0 0 0 0 0,-1 0 1 0 0,1 0-1 0 0,0 0 1 0 0,-1 0-1 0 0,1-1 1 0 0,0 1-1 0 0,-1 0 1 0 0,1 0-1 0 0,0 0 0 0 0,-1 0 1 0 0,1 0-1 0 0,0 0 1 0 0,0-1-1 0 0,-1 1 1 0 0,1 0-1 0 0,0 0 1 0 0,0 0-1 0 0,-1-1 0 0 0,1 1 1 0 0,0 0-1 0 0,0 0 1 0 0,0-1-1 0 0,-1 1 15 0 0,2 34-233 0 0,1-30 279 0 0,-1 1-1 0 0,1-1 1 0 0,1 0 0 0 0,-1-1 0 0 0,0 1 0 0 0,1 0 0 0 0,0-1 0 0 0,0 1 0 0 0,0-1-1 0 0,0 0 1 0 0,1 0 0 0 0,-1 0 0 0 0,1 0 0 0 0,0-1 0 0 0,0 1 0 0 0,0-1 0 0 0,0 0-1 0 0,0 0 1 0 0,0-1 0 0 0,0 1 0 0 0,1-1 0 0 0,-1 0 0 0 0,1 0 0 0 0,-1 0 0 0 0,1-1-1 0 0,-1 1 1 0 0,1-1 0 0 0,-1 0 0 0 0,1-1 0 0 0,-1 1 0 0 0,1-1 0 0 0,-1 0 0 0 0,1 0-1 0 0,-1 0 1 0 0,0-1 0 0 0,0 1 0 0 0,1-1 0 0 0,-1 0 0 0 0,0 0 0 0 0,3-3-46 0 0,26-19 133 0 0,-2-2 0 0 0,-1-2-1 0 0,0 0 1 0 0,-2-2 0 0 0,-2-1 0 0 0,-1-2 0 0 0,-1 0 0 0 0,-2-1 0 0 0,-1-2 0 0 0,-2 0 0 0 0,-1-1 0 0 0,2-11-133 0 0,-12 21 40 0 0,0 4 87 0 0,-4 43-192 0 0,49 389 124 0 0,-24-195-125 0 0,-10 1 0 0 0,-8 16 66 0 0,-11-196-20 0 0,2 4 20 0 0,-2 0 0 0 0,-1 0 0 0 0,-2-1 0 0 0,-2 1-1 0 0,-1-1 1 0 0,-2 0 0 0 0,-2 0 0 0 0,-6 12 0 0 0,14-45 13 0 0,0 0 0 0 0,0-1 0 0 0,0 1 0 0 0,-1-1 0 0 0,1 0 0 0 0,-1 0 0 0 0,0 0 0 0 0,0 0 0 0 0,-1 0 0 0 0,1-1 0 0 0,-1 1 0 0 0,0-1 0 0 0,0 0 0 0 0,0 0 0 0 0,0 0 0 0 0,0-1 0 0 0,-1 0 0 0 0,1 1 0 0 0,-1-2 0 0 0,1 1 0 0 0,-1 0 0 0 0,0-1 0 0 0,0 0 0 0 0,0 0 0 0 0,0 0 0 0 0,0-1 0 0 0,1 0 0 0 0,-1 0 0 0 0,0 0 0 0 0,0 0-1 0 0,-2-1-12 0 0,0-4 23 0 0,1 1-1 0 0,0-1 0 0 0,0-1 1 0 0,0 1-1 0 0,1-1 0 0 0,-1 0 1 0 0,1 0-1 0 0,1-1 0 0 0,-1 1 0 0 0,1-1 1 0 0,0 0-1 0 0,1 0 0 0 0,0-1 1 0 0,-1-2-23 0 0,-2-6 24 0 0,0 0 1 0 0,2 0 0 0 0,0-1-1 0 0,1 1 1 0 0,0-1 0 0 0,2 0 0 0 0,0 0-1 0 0,1 0 1 0 0,0 0 0 0 0,1 0 0 0 0,1 1-1 0 0,1-1 1 0 0,3-10-25 0 0,1 4-5 0 0,1-1 0 0 0,0 2 1 0 0,2-1-1 0 0,1 1 0 0 0,1 1 0 0 0,0 0 1 0 0,2 1-1 0 0,0 0 0 0 0,1 1 0 0 0,1 0 0 0 0,1 2 1 0 0,14-13 4 0 0,98-56-1317 0 0,-100 71-2396 0 0,1 1-3348 0 0,-18 10-5146 0 0</inkml:trace>
  <inkml:trace contextRef="#ctx0" brushRef="#br0" timeOffset="88378.391">9926 4214 16444 0 0,'0'0'1248'0'0,"0"0"-568"0"0,0 0-176 0 0,0 0-40 0 0,0 0-40 0 0,0 0-104 0 0,0 0-152 0 0,0 0-104 0 0,0 0-72 0 0,0 0-72 0 0,0 0-40 0 0,0 0-144 0 0,0 0-168 0 0,0 0-288 0 0,-25 108-848 0 0,28-116-2369 0 0,3 0-7874 0 0</inkml:trace>
  <inkml:trace contextRef="#ctx0" brushRef="#br0" timeOffset="88823.719">10101 3975 13347 0 0,'0'0'2383'0'0,"0"0"-617"0"0,0 0-322 0 0,0 0-177 0 0,0 0-104 0 0,0 0-134 0 0,0 0-238 0 0,0 0-227 0 0,0 0-164 0 0,0 0-114 0 0,0 0-75 0 0,0 0-35 0 0,0 0-47 0 0,-5 31-18 0 0,-16 96-21 0 0,26-63-20 0 0,1-55-62 0 0,-1 3 6 0 0,0 0-1 0 0,1-1 1 0 0,1 1 0 0 0,0-2 0 0 0,1 1 0 0 0,0-1 0 0 0,0 0 0 0 0,1 0-1 0 0,1-1 1 0 0,-1 0 0 0 0,1-1 0 0 0,1 0 0 0 0,0-1 0 0 0,0 0 0 0 0,0-1-1 0 0,1 0 1 0 0,0 0 0 0 0,1-1-14 0 0,-7-3 62 0 0,0-1 0 0 0,0 1 0 0 0,-1-1-1 0 0,2 0 1 0 0,-1-1 0 0 0,0 1 0 0 0,0-1 0 0 0,0 0 0 0 0,0-1-1 0 0,0 0 1 0 0,0 0 0 0 0,0 0 0 0 0,0 0 0 0 0,0-1 0 0 0,-1 0-1 0 0,1-1 1 0 0,-1 1 0 0 0,1-1 0 0 0,-1 0 0 0 0,0 0 0 0 0,0-1-1 0 0,1 0-61 0 0,4-10 63 0 0,0-1 0 0 0,-1 0 0 0 0,-1 0-1 0 0,0-1 1 0 0,-1 0 0 0 0,0-1 0 0 0,-2 0 0 0 0,0 0-1 0 0,-1 0 1 0 0,0 0 0 0 0,-2-1 0 0 0,0 1-1 0 0,-1-1 1 0 0,0 0 0 0 0,-2 1 0 0 0,0-3-63 0 0,-2 2-1675 0 0,-3 8-3963 0 0,3 7-5240 0 0</inkml:trace>
  <inkml:trace contextRef="#ctx0" brushRef="#br0" timeOffset="89811.745">9895 4033 0 0 0,'0'0'715'0'0,"0"0"800"0"0,0 0 303 0 0,0 0 121 0 0,0 0 45 0 0,0 0-73 0 0,0 0-139 0 0,0 0-179 0 0,0 0-228 0 0,0 0-162 0 0,0 0-152 0 0,0 0-101 0 0,0 0-53 0 0,7-5 524 0 0,-5 6 2477 0 0,7 130-2975 0 0,11 53-235 0 0,-20-183-715 0 0,0-1-24 0 0,0 0-13 0 0,0 0-57 0 0,1-24-5304 0 0,-2 14-4045 0 0,1 5-1015 0 0</inkml:trace>
  <inkml:trace contextRef="#ctx0" brushRef="#br0" timeOffset="87213.56">7658 4218 0 0 0,'0'0'1008'0'0,"0"0"256"0"0,0 0 62 0 0,0 0-20 0 0,0 0-47 0 0,0 0-43 0 0,0 0-40 0 0,0 0-40 0 0,0 0-47 0 0,-2 29-76 0 0,-9 134 786 0 0,10-112-209 0 0,2-31 633 0 0,-1-26 5247 0 0,-8-59-6730 0 0,10 36-681 0 0,1 0-1 0 0,1 1 1 0 0,2-1 0 0 0,1 1 0 0 0,1 1-1 0 0,1-1 1 0 0,1 1 0 0 0,2 1 0 0 0,1 0-1 0 0,0 1 1 0 0,2 0 0 0 0,1 1 0 0 0,1 1 0 0 0,1 0-1 0 0,2 0-58 0 0,42-26 55 0 0,-60 50-59 0 0,0 0 1 0 0,0 0-1 0 0,1 1 0 0 0,-1-1 1 0 0,0 0-1 0 0,0 1 1 0 0,0 0-1 0 0,-1-1 0 0 0,1 1 1 0 0,0 0-1 0 0,-1 0 0 0 0,1 0 1 0 0,-1 0-1 0 0,1 0 0 0 0,-1 1 1 0 0,0-1-1 0 0,0 0 1 0 0,0 0-1 0 0,0 1 0 0 0,-1-1 1 0 0,1 1-1 0 0,-1-1 0 0 0,1 1 1 0 0,-1-1-1 0 0,0 1 0 0 0,0 0 4 0 0,2 3 3 0 0,-1-3-64 0 0,0 0-1 0 0,0 0 1 0 0,0 0-1 0 0,0-1 1 0 0,1 1-1 0 0,0-1 1 0 0,-1 1 0 0 0,1-1-1 0 0,0 1 1 0 0,0-1-1 0 0,0 0 1 0 0,0 0-1 0 0,1 0 1 0 0,-1 0 0 0 0,0 0-1 0 0,1-1 1 0 0,-1 1-1 0 0,1-1 1 0 0,0 1-1 0 0,0-1 1 0 0,-1 0 0 0 0,1 0-1 0 0,0 0 1 0 0,0-1-1 0 0,0 1 1 0 0,0-1-1 0 0,0 1 1 0 0,0-1 0 0 0,0 0-1 0 0,2 0 62 0 0,27-3-4372 0 0,-2-4-4791 0 0,-20 5-1918 0 0</inkml:trace>
  <inkml:trace contextRef="#ctx0" brushRef="#br0" timeOffset="87629.85">8498 3944 3889 0 0,'0'0'3050'0'0,"0"0"-1115"0"0,0 0-381 0 0,0 0 57 0 0,0 0 81 0 0,0 0-74 0 0,0 0-167 0 0,0 0-179 0 0,0 0-196 0 0,0 0-153 0 0,0 0-132 0 0,-35 24-135 0 0,-111 75-131 0 0,66-29 240 0 0,72-62-713 0 0,0 1 0 0 0,1 0 0 0 0,0 0 0 0 0,1 1 0 0 0,0 0 0 0 0,0 0 0 0 0,1 1 0 0 0,0-1 0 0 0,1 1 0 0 0,0 0 1 0 0,1 0-1 0 0,0 1 0 0 0,1-1 0 0 0,1 1 0 0 0,-1-1 0 0 0,2 1 0 0 0,-1 3-52 0 0,2-12 12 0 0,-1 0 1 0 0,1 0-1 0 0,-1 0 0 0 0,1 0 1 0 0,0 0-1 0 0,0 0 0 0 0,0 0 1 0 0,1 0-1 0 0,-1-1 0 0 0,1 1 1 0 0,-1 0-1 0 0,1-1 0 0 0,0 1 1 0 0,0-1-1 0 0,0 0 0 0 0,0 1 1 0 0,1-1-1 0 0,-1 0 1 0 0,1 0-1 0 0,-1-1 0 0 0,1 1 1 0 0,0-1-1 0 0,-1 1 0 0 0,1-1 1 0 0,0 0-1 0 0,0 0 0 0 0,0 0 1 0 0,0 0-1 0 0,0 0 0 0 0,0-1 1 0 0,0 1-1 0 0,0-1-12 0 0,5 1 79 0 0,0 0-1 0 0,0-1 1 0 0,0 0 0 0 0,0 0-1 0 0,0 0 1 0 0,0-1 0 0 0,-1-1-1 0 0,1 1 1 0 0,0-1 0 0 0,-1-1-1 0 0,1 1 1 0 0,1-2-79 0 0,25-16 114 0 0,-1-2-1 0 0,-1-1 1 0 0,0-2 0 0 0,-2-1 0 0 0,-1-1-1 0 0,-2-1 1 0 0,0-2 0 0 0,-2 0 0 0 0,-1-2-1 0 0,-2-1 1 0 0,-1-1-114 0 0,-11 16 56 0 0,-10 17-45 0 0,0 13-157 0 0,0-2 123 0 0,13 120 100 0 0,-12-125-121 0 0,1 0-1 0 0,0-1 1 0 0,0 1 0 0 0,0-1 0 0 0,0 1-1 0 0,1-1 1 0 0,0 0 0 0 0,0 0-1 0 0,0 0 1 0 0,0 0 0 0 0,1-1-1 0 0,-1 1 1 0 0,1-1 0 0 0,0 0-1 0 0,0 0 1 0 0,0 0 0 0 0,0-1 0 0 0,1 1-1 0 0,-1-1 1 0 0,1 0 0 0 0,-1 0-1 0 0,1-1 1 0 0,0 1 0 0 0,3 0 44 0 0,49-2-2303 0 0,-21-10-5925 0 0,-33 9 7080 0 0,7 0-10416 0 0</inkml:trace>
  <inkml:trace contextRef="#ctx0" brushRef="#br0" timeOffset="88128.813">9199 4056 6905 0 0,'0'0'4551'0'0,"0"0"-2113"0"0,0 0-761 0 0,0 0-199 0 0,0 0-132 0 0,0 0-159 0 0,0 0-209 0 0,0 0-173 0 0,0 0-148 0 0,0 0-128 0 0,0 0-90 0 0,0 0-92 0 0,-32 23-108 0 0,-101 73-82 0 0,129-94-150 0 0,1-1 0 0 0,0 1 1 0 0,0 0-1 0 0,-1 0 0 0 0,1 1 0 0 0,1-1 0 0 0,-1 0 1 0 0,0 1-1 0 0,1 0 0 0 0,-1 0 0 0 0,1 0 0 0 0,0 0 1 0 0,0 0-1 0 0,0 0 0 0 0,0 0 0 0 0,0 1 0 0 0,1-1 1 0 0,-1 1-1 0 0,0 2-7 0 0,1 3 14 0 0,-2-4-10 0 0,2 0 1 0 0,-1 1-1 0 0,0-1 1 0 0,1 0-1 0 0,0 1 0 0 0,0-1 1 0 0,1 0-1 0 0,-1 1 1 0 0,1-1-1 0 0,1 1 1 0 0,-1-1-1 0 0,1 1 1 0 0,-1-1-1 0 0,2 0 0 0 0,-1 1 1 0 0,0-1-1 0 0,1 0 1 0 0,0 0-1 0 0,0 0 1 0 0,1 0-1 0 0,0 0 1 0 0,-1-1-1 0 0,1 1 0 0 0,1-1 1 0 0,-1 0-1 0 0,1 0 1 0 0,0 0-1 0 0,0 0 1 0 0,0 0-1 0 0,0-1 1 0 0,0 0-1 0 0,1 0 0 0 0,0 0-4 0 0,4 0 37 0 0,0 0 0 0 0,1 0 0 0 0,0-1 0 0 0,-1 0 0 0 0,1-1 0 0 0,0 0 0 0 0,0-1 0 0 0,0 0 0 0 0,0 0 0 0 0,-1-1 0 0 0,1 0 0 0 0,0-1-1 0 0,0 0 1 0 0,-1 0 0 0 0,1-1 0 0 0,-1-1 0 0 0,0 0 0 0 0,0 0 0 0 0,0 0 0 0 0,-1-1 0 0 0,1 0 0 0 0,7-7-37 0 0,0-1 107 0 0,0 0 1 0 0,0-1-1 0 0,-1 0 1 0 0,-1-2-1 0 0,0 1 1 0 0,-1-2-1 0 0,-1 0 1 0 0,-1 0-1 0 0,0-1 1 0 0,3-9-108 0 0,3-7 4 0 0,-2 0 0 0 0,-2-1 1 0 0,0 0-1 0 0,-3-1 0 0 0,-1 0 1 0 0,-1-1-1 0 0,-2 1 0 0 0,-2-2 1 0 0,-2 1-1 0 0,-1 0 1 0 0,-2-14-5 0 0,1 43-16 0 0,0 1 0 0 0,-1-1 0 0 0,0 1 0 0 0,0 0 0 0 0,-1-1 0 0 0,0 1 0 0 0,0 0 0 0 0,-1 0 0 0 0,0 0 0 0 0,0 1 0 0 0,0-1 0 0 0,-1 1 0 0 0,0-1 0 0 0,0 1 0 0 0,-1 0 1 0 0,0 1-1 0 0,0-1 0 0 0,0 1 0 0 0,0 0 0 0 0,-1 0 0 0 0,0 1 0 0 0,0 0 0 0 0,0 0 0 0 0,-1 0 0 0 0,1 1 0 0 0,-1-1 0 0 0,0 2 0 0 0,0-1 0 0 0,0 1 0 0 0,0 0 0 0 0,0 0 0 0 0,-1 1 1 0 0,1 0-1 0 0,0 1 0 0 0,-1-1 0 0 0,1 1 0 0 0,-1 1 0 0 0,1-1 0 0 0,0 1 0 0 0,-1 1 0 0 0,1-1 0 0 0,-4 2 16 0 0,-1 5 2 0 0,0 0 0 0 0,1 1 1 0 0,1 0-1 0 0,-1 1 0 0 0,1 0 0 0 0,1 0 0 0 0,0 1 0 0 0,0 0 1 0 0,1 1-1 0 0,1 0 0 0 0,0 0 0 0 0,1 1 0 0 0,0 0 1 0 0,1 0-1 0 0,0 0 0 0 0,1 1 0 0 0,0-1 0 0 0,1 1 0 0 0,1 0 1 0 0,0 0-1 0 0,1 0 0 0 0,1 0 0 0 0,0 0 0 0 0,0 0 0 0 0,2 0 1 0 0,0 0-1 0 0,0 0-2 0 0,4 8 49 0 0,0-1-1 0 0,1-1 1 0 0,2 1 0 0 0,0-2 0 0 0,1 1 0 0 0,0-1 0 0 0,2 0-1 0 0,0-1 1 0 0,1-1 0 0 0,1 0 0 0 0,1-1 0 0 0,0 0 0 0 0,18 13-49 0 0,-17-14 46 0 0,1-1 0 0 0,1 0 1 0 0,0-1-1 0 0,1-1 1 0 0,0-1-1 0 0,1-1 0 0 0,0 0 1 0 0,1-1-1 0 0,-1-2 1 0 0,9 2-47 0 0,25-6-753 0 0,-44-25-2976 0 0,-8 14-3645 0 0,-1 4-4303 0 0</inkml:trace>
  <inkml:trace contextRef="#ctx0" brushRef="#br0" timeOffset="79625.704">17537 2495 7482 0 0,'0'0'2209'0'0,"0"0"-512"0"0,0 0-256 0 0,0 0 57 0 0,0 0 81 0 0,0 0-87 0 0,0 0-219 0 0,0 0-293 0 0,0 0-240 0 0,0 0-139 0 0,0 0-62 0 0,0 0 12 0 0,0 0-1 0 0,0-4 1009 0 0,-21 82 1050 0 0,-8 176-1500 0 0,11-116-884 0 0,-29 132-253 0 0,46-255-884 0 0,2-21-2738 0 0,6-29-6659 0 0,-5 27 4440 0 0,0 0-1497 0 0</inkml:trace>
  <inkml:trace contextRef="#ctx0" brushRef="#br0" timeOffset="79874.62">17208 2854 6633 0 0,'0'0'2297'0'0,"0"0"-337"0"0,0 0-135 0 0,0 0 0 0 0,0 0-120 0 0,0 0-378 0 0,0 0-447 0 0,0 0-308 0 0,0 0-54 0 0,0 0 91 0 0,0 0 130 0 0,0 0 42 0 0,0 0-29 0 0,16 4-81 0 0,55 11-113 0 0,-59-14-434 0 0,0 0 1 0 0,0 0 0 0 0,0-1-1 0 0,0-1 1 0 0,0 0-1 0 0,0-1 1 0 0,0 0 0 0 0,-1 0-1 0 0,1-2 1 0 0,-1 1 0 0 0,1-1-1 0 0,6-4-124 0 0,19-6 214 0 0,-9 6-233 0 0,0-1-1 0 0,0-2 1 0 0,-1 0-1 0 0,-1-2 1 0 0,0-1-1 0 0,-1-1 1 0 0,0-1-1 0 0,-1-2 0 0 0,1-2 20 0 0,-18-5-4204 0 0,-7 19-459 0 0,0 2-4966 0 0</inkml:trace>
  <inkml:trace contextRef="#ctx0" brushRef="#br0" timeOffset="80226.679">17898 2464 4345 0 0,'0'0'4398'0'0,"0"0"-2543"0"0,0 0-721 0 0,0 0 191 0 0,0 0 173 0 0,0 0-4 0 0,0 0-195 0 0,0 0-292 0 0,0 0-206 0 0,0 0-117 0 0,0 0-105 0 0,0 0-66 0 0,0 0-56 0 0,-4 30-81 0 0,-8 91-52 0 0,6 152 1751 0 0,-5-68-1738 0 0,12-205-314 0 0,0 0 1 0 0,1 0-1 0 0,-1 0 0 0 0,0 0 0 0 0,1 0 0 0 0,-1 0 1 0 0,0 0-1 0 0,1 0 0 0 0,-1 0 0 0 0,0-1 0 0 0,0 1 1 0 0,1 0-1 0 0,-1-1 0 0 0,0 1 0 0 0,0-1 1 0 0,0 0-1 0 0,1 1 0 0 0,-1-1 0 0 0,0 0 0 0 0,0 0 1 0 0,0 0-1 0 0,0 1 0 0 0,0-1 0 0 0,0 0 0 0 0,-1 0 1 0 0,1 0-1 0 0,0-1 0 0 0,0 1 0 0 0,-1 0 0 0 0,1 0-23 0 0,149-132 296 0 0,-149 132-297 0 0,0 0 1 0 0,0 0-1 0 0,-1 0 0 0 0,1 0 0 0 0,0 0 0 0 0,0 0 0 0 0,0 0 0 0 0,0 1 0 0 0,0-1 0 0 0,0 0 0 0 0,0 1 0 0 0,0-1 0 0 0,0 0 0 0 0,0 1 0 0 0,0 0 0 0 0,0-1 0 0 0,1 1 0 0 0,-1-1 0 0 0,0 1 0 0 0,0 0 0 0 0,1 0 0 0 0,-1 0 1 0 0,0 0-1 0 0,0 0 0 0 0,0 0 0 0 0,1 0 0 0 0,-1 0 0 0 0,0 1 0 0 0,0-1 0 0 0,1 0 0 0 0,-1 1 0 0 0,0-1 0 0 0,0 1 0 0 0,0-1 0 0 0,0 1 0 0 0,0-1 0 0 0,0 1 0 0 0,0 0 0 0 0,0-1 0 0 0,0 1 0 0 0,0 0 0 0 0,0 0 0 0 0,0 0 1 0 0,-1 0-1 0 0,1 0 0 0 0,0 0 0 0 0,-1 0 0 0 0,1 0 0 0 0,0 0 0 0 0,-1 0 0 0 0,1 1 0 0 0,-1-1 0 0 0,0 0 0 0 0,1 0 0 0 0,-1 0 0 0 0,0 1 0 0 0,0-1 0 0 0,0 0 0 0 0,0 0 0 0 0,0 0 0 0 0,0 1 0 0 0,0-1 0 0 0,0 0 1 0 0,-13 121 158 0 0,9-29-70 0 0,4-92-127 0 0,1 0-1 0 0,0 0 1 0 0,0 0 0 0 0,0 0 0 0 0,0 0 0 0 0,-1 0 0 0 0,1 0-1 0 0,0-1 1 0 0,0 1 0 0 0,0 0 0 0 0,1-1 0 0 0,-1 1 0 0 0,0-1-1 0 0,0 1 1 0 0,0-1 0 0 0,0 1 0 0 0,1-1 0 0 0,-1 0 0 0 0,0 0-1 0 0,0 1 1 0 0,0-1 0 0 0,1 0 0 0 0,-1 0 0 0 0,0 0 0 0 0,0 0-1 0 0,1-1 1 0 0,-1 1 0 0 0,0 0 0 0 0,0 0 0 0 0,0-1 0 0 0,1 1-1 0 0,-1-1 1 0 0,0 1 0 0 0,0-1 0 0 0,0 0 0 0 0,0 1 0 0 0,0-1-1 0 0,0 0 1 0 0,0 0 0 0 0,0 1 0 0 0,0-1 0 0 0,0 0 0 0 0,-1 0-1 0 0,1 0 1 0 0,0 0 0 0 0,-1 0 0 0 0,1 0 0 0 0,0 0 0 0 0,-1-1-1 0 0,1 1 1 0 0,-1 0 0 0 0,0 0 0 0 0,1 0 0 0 0,-1 0 0 0 0,0-1-1 0 0,0 1 1 0 0,0-1 39 0 0,7-6-1410 0 0,-1 0-4146 0 0,-4 4-5939 0 0</inkml:trace>
  <inkml:trace contextRef="#ctx0" brushRef="#br0" timeOffset="80598.522">18273 3085 5121 0 0,'0'0'2689'0'0,"0"0"-230"0"0,0 0-99 0 0,0 0-123 0 0,0 0-195 0 0,0 0-250 0 0,0 0-302 0 0,0 0-258 0 0,0 0-264 0 0,0 0-225 0 0,0 0-156 0 0,0 0-124 0 0,32-4-91 0 0,96-14-68 0 0,-78-5 51 0 0,-47 17-286 0 0,2 0-8 0 0,-1-1 1 0 0,0 0-1 0 0,0 0 1 0 0,-1-1-1 0 0,0 1 0 0 0,0-1 1 0 0,-1 1-1 0 0,1-1 1 0 0,-2 0-1 0 0,1 0 1 0 0,-1 0-1 0 0,-1 0 0 0 0,1 0 1 0 0,-2-2-62 0 0,1 9-1 0 0,0-1 0 0 0,-1 1 0 0 0,1-1 0 0 0,-1 1-1 0 0,1-1 1 0 0,-1 1 0 0 0,0-1 0 0 0,1 1 0 0 0,-1 0 0 0 0,0-1 0 0 0,0 1 0 0 0,0 0 0 0 0,0 0-1 0 0,0 0 1 0 0,-1-1 0 0 0,1 1 0 0 0,0 0 0 0 0,0 1 0 0 0,-1-1 0 0 0,1 0 0 0 0,-1 0 0 0 0,1 1 0 0 0,0-1-1 0 0,-1 0 1 0 0,1 1 0 0 0,-1 0 0 0 0,0-1 0 0 0,1 1 0 0 0,-1 0 0 0 0,1 0 0 0 0,-1 0 0 0 0,1 0 0 0 0,-1 0-1 0 0,0 0 1 0 0,1 0 0 0 0,-1 0 0 0 0,1 1 0 0 0,-1-1 1 0 0,-61 18-195 0 0,53-13 170 0 0,1 1 0 0 0,-1 0 1 0 0,1 1-1 0 0,0-1 1 0 0,1 2-1 0 0,0-1 1 0 0,0 1-1 0 0,0 1 1 0 0,1-1-1 0 0,0 1 0 0 0,1 0 1 0 0,0 1-1 0 0,0-1 1 0 0,1 1-1 0 0,1 1 1 0 0,-1-1-1 0 0,2 0 1 0 0,-1 1-1 0 0,1 0 1 0 0,1 0-1 0 0,0 0 0 0 0,0 4 25 0 0,3-12-11 0 0,-1 0 0 0 0,0-1 0 0 0,1 1 0 0 0,-1 0 1 0 0,1 0-1 0 0,0-1 0 0 0,0 1 0 0 0,0-1 0 0 0,0 1 0 0 0,1-1 0 0 0,-1 1 0 0 0,1-1 0 0 0,-1 0 0 0 0,1 1 0 0 0,0-1 0 0 0,0 0 0 0 0,0 0 0 0 0,0 0 0 0 0,0-1 0 0 0,1 1 0 0 0,-1 0 0 0 0,0-1 0 0 0,1 0 0 0 0,-1 1 0 0 0,1-1 0 0 0,-1 0 0 0 0,1 0 0 0 0,0 0 0 0 0,0-1 0 0 0,-1 1 0 0 0,2-1 11 0 0,90 9-333 0 0,-92-9 324 0 0,124-12-1504 0 0,-85 2-2154 0 0,-1-2-4739 0 0,-26 7-2691 0 0</inkml:trace>
  <inkml:trace contextRef="#ctx0" brushRef="#br0" timeOffset="80864.976">18660 3231 2753 0 0,'0'0'2185'0'0,"0"0"-60"0"0,0 0 101 0 0,0 0 25 0 0,0 0-167 0 0,0 0-269 0 0,0 0-210 0 0,0 0-110 0 0,0 0-60 0 0,0 0-64 0 0,0 0-163 0 0,0 0-237 0 0,0 0-211 0 0,6-6-192 0 0,58-103 892 0 0,-55 94-1422 0 0,0-4-164 0 0,1-1 0 0 0,2 1 1 0 0,0 0-1 0 0,0 2 0 0 0,2-1 0 0 0,0 1 1 0 0,1 1-1 0 0,11-9 126 0 0,-25 25-269 0 0,6-4-1260 0 0,-3 4-5244 0 0,-3 0-4983 0 0</inkml:trace>
  <inkml:trace contextRef="#ctx0" brushRef="#br0" timeOffset="81191.378">18915 3120 3441 0 0,'0'0'4099'0'0,"0"0"-886"0"0,0 0-531 0 0,0 0-386 0 0,0 0-363 0 0,0 0-292 0 0,0 0-295 0 0,0 0-290 0 0,0 0-246 0 0,34-11-185 0 0,106-36-107 0 0,-75 11 275 0 0,-59 31-673 0 0,0-1 0 0 0,0-1 0 0 0,0 1 0 0 0,-1-1 0 0 0,0 0-1 0 0,0 0 1 0 0,-1 0 0 0 0,0-1 0 0 0,0 0 0 0 0,-1 0 0 0 0,0 0 0 0 0,0 0-1 0 0,-1 0 1 0 0,0 0 0 0 0,-1-1 0 0 0,1-4-120 0 0,-4 11 12 0 0,0 0 0 0 0,0 1 0 0 0,0-1 0 0 0,0 1 0 0 0,0-1-1 0 0,-1 1 1 0 0,1 0 0 0 0,0 0 0 0 0,-1 0 0 0 0,1 0 0 0 0,-1 0 0 0 0,1 1 0 0 0,-1-1 0 0 0,0 1 0 0 0,1-1-1 0 0,-1 1 1 0 0,1 0 0 0 0,-1 0 0 0 0,0 0 0 0 0,1 1 0 0 0,-1-1 0 0 0,1 1 0 0 0,-1-1 0 0 0,0 1 0 0 0,1 0 0 0 0,-1 0-1 0 0,1 0 1 0 0,-2 1-12 0 0,-9 5-12 0 0,0 0 0 0 0,0 1 0 0 0,1 0-1 0 0,0 1 1 0 0,0 1 0 0 0,1 0 0 0 0,1 0-1 0 0,-1 1 1 0 0,2 1 0 0 0,0 0 0 0 0,-6 9 12 0 0,10-16-4 0 0,1 0 0 0 0,0 1 0 0 0,0-1 0 0 0,1 1 0 0 0,0 0 0 0 0,0 0 0 0 0,0 0 0 0 0,0 0 0 0 0,1 1 0 0 0,0-1 0 0 0,1 1 0 0 0,-1-1 0 0 0,1 1 0 0 0,0-1 0 0 0,1 1 0 0 0,0 0 0 0 0,0 0 0 0 0,0-1 0 0 0,1 1 0 0 0,0 0 0 0 0,0-1 0 0 0,1 1 0 0 0,0-1 0 0 0,0 1 0 0 0,0-1 0 0 0,1 0 0 0 0,0 0 0 0 0,0 0 0 0 0,0 0 0 0 0,1 0 0 0 0,0-1 0 0 0,0 0 0 0 0,1 0 0 0 0,-1 0 0 0 0,1 0 0 0 0,0-1 0 0 0,0 1 0 0 0,3 0 4 0 0,6 3 2 0 0,2-1 0 0 0,-1-1 0 0 0,1 0 0 0 0,0-1 0 0 0,0 0 0 0 0,0-1 0 0 0,1-1 0 0 0,-1-1 0 0 0,1-1 0 0 0,0 0 0 0 0,-1-1 1 0 0,1 0-1 0 0,3-2-2 0 0,0 2-54 0 0,49-9-645 0 0,-25-4-5089 0 0,-29 8-6058 0 0</inkml:trace>
  <inkml:trace contextRef="#ctx0" brushRef="#br0" timeOffset="42432.217">13519 2780 0 0 0,'0'0'1208'0'0,"0"0"573"0"0,0 0 238 0 0,0 0-24 0 0,0 0-112 0 0,0 0-223 0 0,0 0-207 0 0,0 0-203 0 0,0 0-161 0 0,0 0-145 0 0,0 0-95 0 0,0 0-30 0 0,-8-7-60 0 0,-23-24-44 0 0,-20 19 1317 0 0,40 12-1673 0 0,-3 3-164 0 0,0 1 0 0 0,0 0 1 0 0,0 1-1 0 0,1 0 0 0 0,-1 1 0 0 0,1 0 0 0 0,1 1 0 0 0,-1 1 0 0 0,1 0 1 0 0,1 1-1 0 0,-1 0 0 0 0,1 1 0 0 0,1 0 0 0 0,0 0 0 0 0,-1 3-195 0 0,5-7 73 0 0,0 1 0 0 0,0 1 0 0 0,1-1-1 0 0,0 1 1 0 0,0 0 0 0 0,0 0-1 0 0,1 0 1 0 0,1 1 0 0 0,-1-1-1 0 0,1 1 1 0 0,1 0 0 0 0,0 0 0 0 0,0 0-1 0 0,1 0 1 0 0,0 1 0 0 0,0-1-1 0 0,1 0 1 0 0,0 0 0 0 0,1 1-1 0 0,0-1 1 0 0,1 0 0 0 0,-1 0 0 0 0,2 0-1 0 0,-1 0 1 0 0,1 0 0 0 0,1-1-1 0 0,0 1 1 0 0,0-1 0 0 0,0 0-1 0 0,1 0 1 0 0,3 4-73 0 0,1-2 51 0 0,0 1-1 0 0,0-1 0 0 0,1-1 1 0 0,0 1-1 0 0,1-2 0 0 0,0 0 1 0 0,1 0-1 0 0,-1-1 0 0 0,1 0 0 0 0,1-1 1 0 0,-1 0-1 0 0,1-1 0 0 0,0-1 1 0 0,0 0-1 0 0,1-1 0 0 0,-1 0 1 0 0,1-1-1 0 0,-1 0 0 0 0,2-1-50 0 0,-8-2-248 0 0,0 0-1 0 0,0 0 0 0 0,0 0 1 0 0,0-1-1 0 0,0 0 0 0 0,-1 0 0 0 0,1-1 1 0 0,-1 0-1 0 0,1 0 0 0 0,-1 0 1 0 0,0-1-1 0 0,0 0 0 0 0,0 0 0 0 0,-1-1 1 0 0,1 0-1 0 0,2-3 249 0 0,2 0-1091 0 0,5-2-3846 0 0,-3 3-6623 0 0</inkml:trace>
  <inkml:trace contextRef="#ctx0" brushRef="#br0" timeOffset="43215.006">13917 2869 3969 0 0,'0'0'2060'0'0,"0"0"-261"0"0,0 0 130 0 0,0 0 187 0 0,0 0 17 0 0,0 0-238 0 0,0 0-358 0 0,0 0-346 0 0,0 0-240 0 0,0 0-153 0 0,0 0-120 0 0,0 0-120 0 0,-16 23-118 0 0,-51 73-60 0 0,47-38 271 0 0,21-45-438 0 0,-1-9-159 0 0,1 1 0 0 0,-1 0 0 0 0,1 0 0 0 0,0 0 0 0 0,0 0 0 0 0,1 0 0 0 0,-1-1 0 0 0,1 1 0 0 0,0-1 0 0 0,0 1 0 0 0,1-1 0 0 0,-1 0 0 0 0,1 0 0 0 0,0 0 0 0 0,0 0 0 0 0,0 0 0 0 0,1-1 0 0 0,-1 1 0 0 0,1-1 0 0 0,0 0 0 0 0,0 0 0 0 0,0 0 0 0 0,0-1 0 0 0,1 1 0 0 0,-1-1 0 0 0,1 0 0 0 0,-1 0 0 0 0,1-1 0 0 0,0 0 0 0 0,0 1 0 0 0,4-1-54 0 0,4 0 109 0 0,0 0 0 0 0,0-1 0 0 0,0-1 1 0 0,0 0-1 0 0,0-1 0 0 0,0 0 0 0 0,0-1 0 0 0,-1-1 0 0 0,1 0 0 0 0,-1 0 0 0 0,0-1 1 0 0,0-1-1 0 0,0 0 0 0 0,-1 0 0 0 0,0-2 0 0 0,0 1 0 0 0,-1-1 0 0 0,8-8-109 0 0,91-104 663 0 0,-70 75-595 0 0,-38 44-80 0 0,-1 1 0 0 0,0 0-14 0 0,0 0-28 0 0,0 0-20 0 0,-1 42-143 0 0,-1-34 207 0 0,0-1 1 0 0,1 1 0 0 0,0-1-1 0 0,0 1 1 0 0,1-1-1 0 0,-1 1 1 0 0,2 0 0 0 0,-1-1-1 0 0,1 1 1 0 0,1-1-1 0 0,-1 1 1 0 0,1-1 0 0 0,0 0-1 0 0,1 0 1 0 0,0 0-1 0 0,0 0 1 0 0,0 0 0 0 0,1 0-1 0 0,0-1 1 0 0,0 0-1 0 0,1 0 1 0 0,0 0 0 0 0,0 0-1 0 0,0-1 1 0 0,1 0-1 0 0,0 0 1 0 0,0 0 0 0 0,0-1-1 0 0,0 1 1 0 0,5 1 9 0 0,2-4 22 0 0,1-1 0 0 0,-1 0 0 0 0,1-1 1 0 0,-1 0-1 0 0,1-1 0 0 0,-1 0 0 0 0,1-1 0 0 0,-1-1 1 0 0,0 0-1 0 0,0-1 0 0 0,0 0 0 0 0,0-1 0 0 0,-1 0 1 0 0,0-1-1 0 0,0-1 0 0 0,0 0 0 0 0,-1 0 0 0 0,0-1 1 0 0,-1-1-1 0 0,9-8-22 0 0,7-3 55 0 0,-1 0 0 0 0,-1-2 0 0 0,-1-1 0 0 0,-1-1 0 0 0,-1 0 0 0 0,-2-2 0 0 0,12-19-55 0 0,-26 37 14 0 0,0 0 0 0 0,0-1 0 0 0,-1 1 0 0 0,0-1 0 0 0,-1 0 0 0 0,0 0 0 0 0,0-1 0 0 0,-1 1 0 0 0,0-1 0 0 0,-1 1 0 0 0,0-1 0 0 0,0 0 0 0 0,-1 1 0 0 0,0-2-14 0 0,-3 8-15 0 0,0 0 1 0 0,0 0-1 0 0,0 1 0 0 0,-1 0 0 0 0,1-1 0 0 0,0 1 0 0 0,-1 0 0 0 0,1 1 0 0 0,-1-1 1 0 0,0 1-1 0 0,0-1 0 0 0,0 1 0 0 0,0 0 0 0 0,0 1 0 0 0,1-1 0 0 0,-1 1 0 0 0,0 0 1 0 0,-1 0-1 0 0,1 0 0 0 0,0 0 0 0 0,0 0 0 0 0,1 1 0 0 0,-1 0 0 0 0,0 0 0 0 0,0 0 1 0 0,-3 2 14 0 0,-7 2-59 0 0,0 1-1 0 0,0 0 1 0 0,0 1 0 0 0,1 1 0 0 0,0 0 0 0 0,1 1 0 0 0,-11 9 59 0 0,21-17-6 0 0,0 0 0 0 0,-1 1 0 0 0,1-1 0 0 0,0 0-1 0 0,0 1 1 0 0,0-1 0 0 0,0 1 0 0 0,0 0 0 0 0,1 0 0 0 0,-1 0 0 0 0,0 0-1 0 0,1 0 1 0 0,-1 0 0 0 0,1 0 0 0 0,0 0 0 0 0,0 0 0 0 0,0 1 0 0 0,0-1 0 0 0,0 1-1 0 0,0-1 1 0 0,1 1 0 0 0,-1-1 0 0 0,1 1 0 0 0,0-1 0 0 0,0 1 0 0 0,-1-1-1 0 0,2 1 1 0 0,-1-1 0 0 0,0 1 0 0 0,0-1 0 0 0,1 1 0 0 0,0-1 0 0 0,-1 1-1 0 0,1-1 1 0 0,0 0 0 0 0,0 1 0 0 0,0-1 0 0 0,0 0 0 0 0,1 0 0 0 0,-1 0-1 0 0,1 0 1 0 0,-1 0 0 0 0,1 0 0 0 0,0 0 0 0 0,0 0 0 0 0,0 0 0 0 0,0-1-1 0 0,0 1 1 0 0,0-1 0 0 0,0 0 0 0 0,0 1 0 0 0,0-1 0 0 0,1 0 0 0 0,-1 0 0 0 0,0-1-1 0 0,1 1 1 0 0,-1 0 0 0 0,2-1 6 0 0,159 5 177 0 0,9-5 98 0 0,-168 3-263 0 0,0 1 1 0 0,0 0-1 0 0,0-1 0 0 0,0 2 1 0 0,-1-1-1 0 0,0 0 0 0 0,0 1 1 0 0,0-1-1 0 0,-1 1 0 0 0,1 0 1 0 0,-1 0-1 0 0,0 0 0 0 0,0 0 1 0 0,-1 0-1 0 0,0 1 0 0 0,0-1 1 0 0,0 0-1 0 0,0 1 0 0 0,-1-1 1 0 0,0 0-1 0 0,0 1 0 0 0,-1 4-12 0 0,3 6 36 0 0,-2-11-48 0 0,23 102 97 0 0,-22-104-128 0 0,0 0 1 0 0,1 1-1 0 0,0-1 1 0 0,0 0-1 0 0,0 0 1 0 0,0 0 0 0 0,0 0-1 0 0,0-1 1 0 0,1 1-1 0 0,-1-1 1 0 0,1 1-1 0 0,0-1 1 0 0,0 0-1 0 0,0 0 1 0 0,0 0-1 0 0,0 0 1 0 0,0 0-1 0 0,1-1 1 0 0,-1 0 0 0 0,0 1-1 0 0,1-1 1 0 0,-1-1-1 0 0,1 1 1 0 0,-1 0-1 0 0,1-1 1 0 0,0 0-1 0 0,2 0 43 0 0,35-7-3232 0 0,-16-8-5023 0 0,-17 10-3289 0 0</inkml:trace>
  <inkml:trace contextRef="#ctx0" brushRef="#br0" timeOffset="43546.352">15409 2707 10946 0 0,'0'0'2243'0'0,"0"0"-342"0"0,0 0-371 0 0,0 0-273 0 0,0 0-269 0 0,0 0-243 0 0,0 0-159 0 0,0 0-51 0 0,0 0 15 0 0,0 0-20 0 0,0 0-42 0 0,0 0-19 0 0,0 0-32 0 0,3 28-45 0 0,14 89-48 0 0,21 7 510 0 0,10-24-682 0 0,-47-98-157 0 0,-1 0 0 0 0,1 0 0 0 0,0 0 0 0 0,-1 0 0 0 0,1 0 0 0 0,0 0 0 0 0,0 0 1 0 0,1-1-1 0 0,-1 1 0 0 0,0-1 0 0 0,0 1 0 0 0,1-1 0 0 0,-1 1 0 0 0,1-1 0 0 0,0 1 1 0 0,-1-1-1 0 0,1 0 0 0 0,0 0 0 0 0,-1 0 0 0 0,1 0 0 0 0,0 0 0 0 0,0-1 0 0 0,0 1 0 0 0,0 0 1 0 0,0-1-1 0 0,0 0 0 0 0,0 1 0 0 0,0-1 0 0 0,0 0 0 0 0,0 0 0 0 0,0 0 0 0 0,0 0 0 0 0,0 0 1 0 0,0-1-1 0 0,0 1 0 0 0,0-1 0 0 0,0 1 0 0 0,0-1 0 0 0,0 0 0 0 0,0 1 0 0 0,0-1 0 0 0,0 0 1 0 0,-1 0-1 0 0,1 0 0 0 0,0-1 0 0 0,-1 1 0 0 0,1 0 0 0 0,-1-1 0 0 0,1 1 0 0 0,-1-1 1 0 0,0 1-1 0 0,1-1 0 0 0,-1 0 0 0 0,0 0 0 0 0,0 1 0 0 0,0-1 0 0 0,-1 0 0 0 0,1 0 0 0 0,0 0 1 0 0,0-1-16 0 0,105-247 1322 0 0,-55 176-1683 0 0,-49 72 886 0 0,2-2-2385 0 0,-1 10-6106 0 0,-1-2-3591 0 0</inkml:trace>
  <inkml:trace contextRef="#ctx0" brushRef="#br0" timeOffset="43886.358">16008 2969 5713 0 0,'0'0'3997'0'0,"0"0"-540"0"0,0 0-518 0 0,0 0-541 0 0,0 0-456 0 0,0 0-359 0 0,0 0-363 0 0,35-10-308 0 0,113-34-221 0 0,-59-2 292 0 0,-68 32-762 0 0,0-1 1 0 0,-1-1-1 0 0,-1-1 0 0 0,-1-1 1 0 0,0 0-1 0 0,-1-1 1 0 0,9-14-222 0 0,-25 31 5 0 0,1 0 1 0 0,-1 1-1 0 0,1-1 1 0 0,-1 0 0 0 0,0 0-1 0 0,0 0 1 0 0,0 0 0 0 0,0 0-1 0 0,0 0 1 0 0,-1 0 0 0 0,1-1-1 0 0,0 1 1 0 0,-1 0-1 0 0,0 0 1 0 0,0-1 0 0 0,1 1-1 0 0,-1 0 1 0 0,0 0 0 0 0,-1-1-1 0 0,1 1 1 0 0,0 0 0 0 0,-1 0-1 0 0,1 0 1 0 0,-1-1-1 0 0,0 1 1 0 0,0 0 0 0 0,0 0-1 0 0,0 0 1 0 0,0 0 0 0 0,0 0-1 0 0,0 0 1 0 0,0 1 0 0 0,-1-1-1 0 0,1 0 1 0 0,-1 1-1 0 0,0-1 1 0 0,1 1 0 0 0,-1-1-1 0 0,0 1 1 0 0,0 0 0 0 0,0-1-1 0 0,0 1 1 0 0,0 0 0 0 0,0 0-1 0 0,0 1 1 0 0,0-1-1 0 0,0 0 1 0 0,-1 1 0 0 0,1-1-1 0 0,0 1 1 0 0,0 0 0 0 0,-1 0-1 0 0,0 0-5 0 0,-10 0-16 0 0,1 1-1 0 0,0 0 0 0 0,0 1 1 0 0,-1 1-1 0 0,1 0 0 0 0,1 0 1 0 0,-1 1-1 0 0,0 1 0 0 0,1 0 1 0 0,0 0-1 0 0,0 1 0 0 0,1 1 1 0 0,-1-1-1 0 0,1 2 0 0 0,1-1 1 0 0,0 2-1 0 0,0-1 0 0 0,0 1 1 0 0,1 0-1 0 0,0 1 0 0 0,1 0 1 0 0,0 0-1 0 0,1 1 0 0 0,0 0 1 0 0,1 0-1 0 0,0 0 0 0 0,0 1 1 0 0,1-1-1 0 0,1 1 0 0 0,0 0 0 0 0,0 0 1 0 0,2 1-1 0 0,-1-1 0 0 0,2 0 1 0 0,-1 1-1 0 0,2-1 0 0 0,-1 0 1 0 0,3 11 16 0 0,1-13 3 0 0,-1 0-1 0 0,1-1 1 0 0,1 1 0 0 0,0-1 0 0 0,0 0-1 0 0,1 0 1 0 0,0 0 0 0 0,1-1 0 0 0,-1 0-1 0 0,2 0 1 0 0,-1 0 0 0 0,1-1 0 0 0,0-1-1 0 0,1 1 1 0 0,-1-1 0 0 0,1 0 0 0 0,1-1 0 0 0,-1 0-1 0 0,1-1 1 0 0,-1 0 0 0 0,1 0 0 0 0,1-1-1 0 0,-1-1 1 0 0,0 1 0 0 0,1-2 0 0 0,-1 1-1 0 0,11-1-2 0 0,-12-1-176 0 0,120-6 300 0 0,-45-14-6632 0 0,-69 15-4230 0 0</inkml:trace>
  <inkml:trace contextRef="#ctx0" brushRef="#br0" timeOffset="79364.53">16896 3077 6049 0 0,'0'0'2471'0'0,"0"0"-642"0"0,0 0-378 0 0,0 0 15 0 0,0 0 103 0 0,0 0-16 0 0,0 0-219 0 0,0 0-307 0 0,0 0-244 0 0,0 0-185 0 0,0 0-118 0 0,6 12 1157 0 0,-6 17-480 0 0,-13 100 919 0 0,4-105-1956 0 0,-1 0-1 0 0,-1-1 1 0 0,-1 0-1 0 0,-1-1 1 0 0,-1-1-1 0 0,-1 0 1 0 0,-1 0-1 0 0,-12 10-119 0 0,-6 1-120 0 0,33-32 44 0 0,1 0-34 0 0,0 0-77 0 0,32-50-3925 0 0,-16 32-2178 0 0,-6 9-4938 0 0</inkml:trace>
  <inkml:trace contextRef="#ctx0" brushRef="#br0" timeOffset="92250.866">13596 4160 1504 0 0,'0'0'1181'0'0,"0"0"-101"0"0,0 0 215 0 0,0 0 396 0 0,0 0 277 0 0,0 0-26 0 0,0 0-202 0 0,0 0-245 0 0,0 0-241 0 0,0 0-183 0 0,0 0-142 0 0,0 0-120 0 0,-1-10-77 0 0,-2-32-24 0 0,3 40-589 0 0,-1 1 0 0 0,1-1 1 0 0,-1 1-1 0 0,1-1 0 0 0,-1 0 0 0 0,0 1 1 0 0,1 0-1 0 0,-1-1 0 0 0,0 1 0 0 0,0-1 1 0 0,0 1-1 0 0,0 0 0 0 0,0 0 0 0 0,0 0 1 0 0,0-1-1 0 0,-1 1 0 0 0,1 0 0 0 0,0 0 1 0 0,-1 1-1 0 0,1-1 0 0 0,-1 0 0 0 0,1 0 1 0 0,-1 1-1 0 0,1-1 0 0 0,-1 1 0 0 0,0-1-119 0 0,-3-1 322 0 0,-1 1-207 0 0,0 0 1 0 0,-1 0-1 0 0,1 0 0 0 0,0 1 1 0 0,0 0-1 0 0,-1 1 1 0 0,1-1-1 0 0,0 1 0 0 0,0 0 1 0 0,0 1-1 0 0,0-1 0 0 0,0 1 1 0 0,0 0-1 0 0,0 1 1 0 0,1-1-1 0 0,-1 1 0 0 0,1 0 1 0 0,0 1-1 0 0,0-1 0 0 0,-1 2-115 0 0,-6 1 164 0 0,6-1-112 0 0,-1 0-1 0 0,1 0 1 0 0,0 0-1 0 0,0 1 1 0 0,0-1 0 0 0,1 1-1 0 0,0 1 1 0 0,0-1-1 0 0,1 1 1 0 0,0 0-1 0 0,0 0 1 0 0,0 0 0 0 0,1 0-1 0 0,0 1 1 0 0,1-1-1 0 0,-1 1 1 0 0,1 0 0 0 0,1 0-1 0 0,0 0 1 0 0,0 0-1 0 0,0 0 1 0 0,1 0-1 0 0,0 0 1 0 0,1 0 0 0 0,0 0-1 0 0,0 0 1 0 0,0 0-1 0 0,1 0 1 0 0,1-1-1 0 0,-1 1 1 0 0,3 5-52 0 0,-2-2 57 0 0,1 1-1 0 0,0-1 1 0 0,1 0-1 0 0,0 0 1 0 0,1-1-1 0 0,0 1 1 0 0,0-1-1 0 0,1 0 1 0 0,1-1 0 0 0,0 0-1 0 0,0 0 1 0 0,0-1-1 0 0,1 0 1 0 0,0 0-1 0 0,1-1 1 0 0,0 0-1 0 0,0-1 1 0 0,1 0-1 0 0,-1 0 1 0 0,1-1 0 0 0,0-1-1 0 0,1 0 1 0 0,-1 0-1 0 0,1-1 1 0 0,4 0-57 0 0,-9-1 30 0 0,1-1 1 0 0,0 1-1 0 0,0-2 1 0 0,0 1-1 0 0,0-1 1 0 0,0 0-1 0 0,0-1 1 0 0,0 0-1 0 0,0 0 1 0 0,0-1-1 0 0,-1 0 1 0 0,1 0-1 0 0,-1-1 0 0 0,1 1 1 0 0,-1-2-1 0 0,0 1 1 0 0,0-1-1 0 0,0 0 1 0 0,0-1-1 0 0,-1 0 1 0 0,0 0-1 0 0,0 0 1 0 0,0-1-1 0 0,-1 1 1 0 0,1-1-1 0 0,-1-1 1 0 0,-1 1-1 0 0,3-6-30 0 0,-4-16-683 0 0,-4 24-4487 0 0,0 2-5106 0 0,1 2-2121 0 0</inkml:trace>
  <inkml:trace contextRef="#ctx0" brushRef="#br0" timeOffset="92997.672">14046 4187 7017 0 0,'0'0'2804'0'0,"0"0"-528"0"0,0 0-255 0 0,0 0-189 0 0,0 0-269 0 0,0 0-339 0 0,0 0-315 0 0,0 0-161 0 0,0 0-76 0 0,0 0-63 0 0,0 0-65 0 0,0 0-95 0 0,0 0-95 0 0,-8 23-51 0 0,-27 73-47 0 0,27-24 263 0 0,10-63-455 0 0,0-2-18 0 0,1 0 0 0 0,-1-1-1 0 0,1 1 1 0 0,0-1 0 0 0,1 0 0 0 0,0 0 0 0 0,0 0 0 0 0,0 0-1 0 0,1 0 1 0 0,-1-1 0 0 0,1 0 0 0 0,1 0 0 0 0,-1 0 0 0 0,1-1-1 0 0,-1 0 1 0 0,1 0 0 0 0,1 0 0 0 0,-1-1 0 0 0,6 2-46 0 0,-6-3 64 0 0,0 0 0 0 0,0-1 0 0 0,0 0 0 0 0,0 0 0 0 0,0 0 0 0 0,0-1 0 0 0,1 0 0 0 0,-1 0 0 0 0,0-1 0 0 0,0 0 0 0 0,0 0 0 0 0,0 0 0 0 0,0-1 0 0 0,0 0 1 0 0,0 0-1 0 0,-1 0 0 0 0,1-1 0 0 0,-1 1 0 0 0,1-2 0 0 0,-1 1 0 0 0,0 0 0 0 0,0-1 0 0 0,0 0 0 0 0,-1 0 0 0 0,1-1 0 0 0,-1 1 0 0 0,0-1 0 0 0,-1 0 0 0 0,1 0 0 0 0,0-1-64 0 0,8-12 112 0 0,0-1 0 0 0,-2 0-1 0 0,0-1 1 0 0,-1 0 0 0 0,-1 0-1 0 0,-1-1 1 0 0,4-18-112 0 0,-32 157-558 0 0,21-112 555 0 0,0 0-1 0 0,0 0 1 0 0,0 0-1 0 0,1 0 1 0 0,0 0 0 0 0,0 0-1 0 0,0 0 1 0 0,1 0-1 0 0,0 0 1 0 0,0-1-1 0 0,1 1 1 0 0,-1-1-1 0 0,1 1 1 0 0,1-1-1 0 0,-1 0 1 0 0,1 0-1 0 0,-1-1 1 0 0,1 1-1 0 0,1-1 1 0 0,-1 0-1 0 0,1 0 1 0 0,-1 0-1 0 0,1 0 1 0 0,0-1-1 0 0,0 0 1 0 0,1 0-1 0 0,-1 0 1 0 0,1-1-1 0 0,1 1 4 0 0,5 1 19 0 0,0-2-1 0 0,0 1 1 0 0,0-2-1 0 0,0 1 1 0 0,0-2-1 0 0,0 1 1 0 0,0-2-1 0 0,0 0 1 0 0,0 0-1 0 0,0-1 1 0 0,0 0-1 0 0,-1-1 1 0 0,1-1-1 0 0,0 0 1 0 0,-1 0-1 0 0,0-1 1 0 0,0 0-1 0 0,-1-1 0 0 0,1-1 1 0 0,-1 1-1 0 0,-1-2 1 0 0,1 1-1 0 0,-1-1 1 0 0,-1-1-1 0 0,1 0 1 0 0,-1 0-1 0 0,-1 0 1 0 0,0-1-1 0 0,0 0 1 0 0,1-4-19 0 0,-6 10 10 0 0,11-15 1 0 0,-1 0 0 0 0,0-1-1 0 0,-2 0 1 0 0,-1-1 0 0 0,0 0 0 0 0,-2-1 0 0 0,0 0 0 0 0,-1 0 0 0 0,-2-1-1 0 0,0 1 1 0 0,-1-7-11 0 0,-4 25-14 0 0,-1 1 0 0 0,0 0-1 0 0,1 0 1 0 0,-2 1-1 0 0,1-1 1 0 0,0 0 0 0 0,0 1-1 0 0,-1-1 1 0 0,0 1-1 0 0,1 0 1 0 0,-1 0 0 0 0,0 0-1 0 0,0 0 1 0 0,0 0 0 0 0,0 1-1 0 0,0-1 1 0 0,-1 1-1 0 0,1 0 1 0 0,0 0 0 0 0,-1 0-1 0 0,1 0 1 0 0,0 1-1 0 0,-1-1 1 0 0,1 1 0 0 0,-1 0-1 0 0,1 0 1 0 0,-1 0 0 0 0,1 1-1 0 0,-1-1 1 0 0,1 1-1 0 0,-1 0 1 0 0,1 0 0 0 0,0 0-1 0 0,-1 0 1 0 0,1 0 0 0 0,0 1-1 0 0,-3 1 15 0 0,0-1-26 0 0,-1 0 0 0 0,0 1-1 0 0,0 0 1 0 0,1 0 0 0 0,-1 0-1 0 0,1 1 1 0 0,0 0 0 0 0,0 0-1 0 0,1 0 1 0 0,-1 1 0 0 0,1 0-1 0 0,0 0 1 0 0,0 1 0 0 0,1-1 0 0 0,-1 1-1 0 0,1 0 1 0 0,1 0 0 0 0,-1 0-1 0 0,1 1 1 0 0,0-1 0 0 0,0 1-1 0 0,0 1 27 0 0,5-4 2 0 0,0-1-1 0 0,1 0 1 0 0,-1 0-1 0 0,0 0 1 0 0,1 0-1 0 0,0 0 1 0 0,0 0-1 0 0,0-1 1 0 0,0 1-1 0 0,0-1 1 0 0,0 0-1 0 0,1 0 1 0 0,-1 0-1 0 0,1-1 1 0 0,0 1-1 0 0,-1-1 1 0 0,1 0-1 0 0,0 0 1 0 0,0 0-1 0 0,-1 0 1 0 0,1-1-1 0 0,0 1 1 0 0,0-1-1 0 0,0 0 1 0 0,0 0-1 0 0,0-1 1 0 0,0 1-1 0 0,0-1 1 0 0,-1 0-1 0 0,3 0-1 0 0,1 1 3 0 0,174 0 184 0 0,-178 0-178 0 0,0 1-1 0 0,0-1 0 0 0,0 1 1 0 0,0-1-1 0 0,-1 1 1 0 0,1 0-1 0 0,0 0 1 0 0,-1 0-1 0 0,1 0 1 0 0,0 0-1 0 0,-1 0 1 0 0,1 1-1 0 0,-1 0 1 0 0,0-1-1 0 0,0 1 0 0 0,1 0 1 0 0,-1 0-1 0 0,0 0 1 0 0,-1 0-1 0 0,1 1 1 0 0,0-1-1 0 0,-1 0 1 0 0,1 1-1 0 0,-1-1 1 0 0,1 1-1 0 0,-1-1 1 0 0,0 1-1 0 0,0 0 0 0 0,-1 0 1 0 0,1-1-1 0 0,0 1 1 0 0,-1 2-9 0 0,-7 99 268 0 0,0-56-272 0 0,7-43-97 0 0,6 46 56 0 0,28-38-3003 0 0,-25-13 920 0 0,-2 0-4134 0 0,-3 0-5615 0 0</inkml:trace>
  <inkml:trace contextRef="#ctx0" brushRef="#br0" timeOffset="93343.088">15118 4141 15131 0 0,'0'0'2098'0'0,"0"0"-574"0"0,0 0-314 0 0,0 0-223 0 0,0 0-156 0 0,0 0-157 0 0,0 0-177 0 0,0 0-68 0 0,0 0-42 0 0,0 0-38 0 0,0 0-38 0 0,0 0-27 0 0,0 27-59 0 0,2 86-31 0 0,23 54 188 0 0,-24-166-378 0 0,1 12 2 0 0,0-1 1 0 0,1 0-1 0 0,1 0 0 0 0,0-1 1 0 0,0 1-1 0 0,1-1 1 0 0,1 0-1 0 0,0 0 1 0 0,0-1-1 0 0,1 1 0 0 0,1-2 1 0 0,0 1-1 0 0,0-1 1 0 0,6 6-7 0 0,-13-14 11 0 0,1 0-1 0 0,-1 0 1 0 0,0-1 0 0 0,0 1-1 0 0,1 0 1 0 0,-1 0 0 0 0,1-1-1 0 0,-1 1 1 0 0,1-1 0 0 0,-1 1 0 0 0,1-1-1 0 0,-1 0 1 0 0,1 1 0 0 0,-1-1-1 0 0,1 0 1 0 0,-1 0 0 0 0,1 0-1 0 0,-1 0 1 0 0,1 0 0 0 0,-1-1-1 0 0,1 1 1 0 0,-1 0 0 0 0,1-1 0 0 0,-1 1-1 0 0,1-1 1 0 0,-1 0 0 0 0,1 1-1 0 0,-1-1 1 0 0,0 0 0 0 0,0 0-1 0 0,1 0 1 0 0,-1 0 0 0 0,0 0 0 0 0,0 0-1 0 0,0 0 1 0 0,0 0 0 0 0,0 0-1 0 0,0 0 1 0 0,0-1 0 0 0,0 1-1 0 0,-1 0 1 0 0,1-1 0 0 0,0 1 0 0 0,0-2-11 0 0,97-351 1408 0 0,-78 293-2668 0 0,-16 61-1977 0 0,-1 3-4232 0 0,-2-2 6751 0 0,2 3-11339 0 0</inkml:trace>
  <inkml:trace contextRef="#ctx0" brushRef="#br0" timeOffset="94064.045">15728 4229 11899 0 0,'0'0'3146'0'0,"0"0"-811"0"0,0 0-436 0 0,0 0-323 0 0,0 0-352 0 0,0 0-319 0 0,0 0-267 0 0,0 0-187 0 0,0 0-120 0 0,0 0-64 0 0,0 0-50 0 0,0 0-58 0 0,0 0-15 0 0,-21 7-31 0 0,-65 25-30 0 0,81-31-76 0 0,1 1 1 0 0,-1 0-1 0 0,1 0 1 0 0,0 1-1 0 0,-1-1 1 0 0,1 1-1 0 0,1 0 0 0 0,-1 0 1 0 0,0 1-1 0 0,1-1 1 0 0,-1 1-1 0 0,1-1 1 0 0,0 1-1 0 0,0 0 1 0 0,-1 4-8 0 0,-3 2 5 0 0,2-3-10 0 0,1 0-1 0 0,0 1 0 0 0,0-1 1 0 0,0 0-1 0 0,1 1 1 0 0,1 0-1 0 0,-1 0 0 0 0,1 0 1 0 0,0 0-1 0 0,1 0 1 0 0,0 1-1 0 0,0-1 1 0 0,1 0-1 0 0,0 0 0 0 0,1 1 1 0 0,0 3 5 0 0,3-7 11 0 0,1-1 0 0 0,-1 0 0 0 0,1 0 0 0 0,0 0 0 0 0,0 0 0 0 0,0-1 0 0 0,0 0 0 0 0,1 0 0 0 0,0-1 0 0 0,-1 1 0 0 0,1-1 0 0 0,0-1 0 0 0,0 1 0 0 0,0-1 0 0 0,0 0 0 0 0,0 0 0 0 0,0 0 0 0 0,0-1 0 0 0,1 0 0 0 0,-1-1 0 0 0,0 1 0 0 0,0-1 0 0 0,0 0 0 0 0,3-1-11 0 0,7-1 107 0 0,0-1 1 0 0,-1 0 0 0 0,1-1-1 0 0,-1-1 1 0 0,1 0 0 0 0,-2-1-1 0 0,1-1 1 0 0,-1 0 0 0 0,0-1-1 0 0,-1-1 1 0 0,7-6-108 0 0,54-32 99 0 0,-39 32-339 0 0,-33 51 21 0 0,-2-29 212 0 0,1 0 0 0 0,0 0 0 0 0,0-1 0 0 0,1 1 1 0 0,0 0-1 0 0,0-1 0 0 0,0 1 0 0 0,0-1 0 0 0,1 0 0 0 0,0 1 0 0 0,0-1 0 0 0,1 0 0 0 0,-1-1 1 0 0,1 1-1 0 0,0-1 0 0 0,0 0 0 0 0,0 0 0 0 0,1 0 0 0 0,0 0 0 0 0,-1-1 0 0 0,1 1 0 0 0,1-1 1 0 0,-1-1-1 0 0,0 1 0 0 0,1-1 0 0 0,-1 0 0 0 0,1 0 0 0 0,-1 0 0 0 0,1-1 0 0 0,0 0 0 0 0,0 0 1 0 0,0-1-1 0 0,0 1 0 0 0,0-1 0 0 0,0 0 0 0 0,0-1 7 0 0,5 1 23 0 0,0-1 1 0 0,-1 0-1 0 0,1 0 1 0 0,0-2-1 0 0,-1 1 1 0 0,0-1-1 0 0,1 0 1 0 0,-1-1-1 0 0,0-1 1 0 0,-1 1-1 0 0,1-1 1 0 0,-1-1-1 0 0,0 0 1 0 0,0 0-1 0 0,0-2-23 0 0,25-21 122 0 0,-2-1-1 0 0,-1-2 1 0 0,-2-1-1 0 0,-1-1 1 0 0,-2-1-1 0 0,-1-2 1 0 0,-2-1-1 0 0,-2 0 1 0 0,6-18-122 0 0,-12 19-15 0 0,-2 0 0 0 0,-1-1 1 0 0,-3 0-1 0 0,-1-1 0 0 0,-1 0 1 0 0,-3 0-1 0 0,-1-1 0 0 0,-1 1 1 0 0,-3-1-1 0 0,-4-27 15 0 0,6 63-5 0 0,-1 0 0 0 0,1 0 1 0 0,-1 0-1 0 0,0 1 0 0 0,0-1 1 0 0,-1 0-1 0 0,1 0 0 0 0,-1 0 1 0 0,0 1-1 0 0,0-1 0 0 0,0 0 0 0 0,0 1 1 0 0,-1-1-1 0 0,0 1 0 0 0,1-1 1 0 0,-1 1-1 0 0,0 0 0 0 0,-1 0 1 0 0,1 0-1 0 0,0 0 0 0 0,-1 0 0 0 0,0 0 1 0 0,0 1-1 0 0,0-1 0 0 0,0 1 1 0 0,0 0-1 0 0,0 0 0 0 0,0 0 1 0 0,-1 0-1 0 0,1 1 0 0 0,-1-1 0 0 0,1 1 1 0 0,-1 0-1 0 0,0 0 0 0 0,0 0 1 0 0,1 0-1 0 0,-1 1 0 0 0,0 0 1 0 0,0 0-1 0 0,0 0 5 0 0,-3 3-8 0 0,1 1-1 0 0,-1 0 1 0 0,1 0 0 0 0,0 1-1 0 0,1 0 1 0 0,-1 0 0 0 0,1 0-1 0 0,0 1 1 0 0,0 0 0 0 0,0 0-1 0 0,1 0 1 0 0,0 0 0 0 0,0 1-1 0 0,1 0 1 0 0,0-1 0 0 0,-3 8 7 0 0,-3 13 11 0 0,2 0 0 0 0,0 1-1 0 0,2 0 1 0 0,0 0 0 0 0,2 0-1 0 0,2 1 1 0 0,0-1 0 0 0,2 0-1 0 0,2 7-9 0 0,-3-18 26 0 0,4 17-25 0 0,1 0 0 0 0,2 0 0 0 0,1-1 0 0 0,1 0 0 0 0,3 0 0 0 0,10 23-1 0 0,-2-3-30 0 0,33 115-15 0 0,-49-137-71 0 0,-31-39-2491 0 0,12-7-247 0 0,8 7-354 0 0,-1 0-4351 0 0,4 1-3373 0 0</inkml:trace>
  <inkml:trace contextRef="#ctx0" brushRef="#br0" timeOffset="94310.086">16158 4090 13059 0 0,'0'0'2504'0'0,"0"0"-747"0"0,0 0-372 0 0,0 0-148 0 0,0 0-171 0 0,0 0-171 0 0,0 0-166 0 0,0 0-135 0 0,35-1-108 0 0,114-7-81 0 0,121 3 386 0 0,-128 36-5248 0 0,-127-25-453 0 0,-6-2-6366 0 0</inkml:trace>
  <inkml:trace contextRef="#ctx0" brushRef="#br0" timeOffset="94508.764">16851 4144 12427 0 0,'0'0'2165'0'0,"0"0"-791"0"0,0 0-379 0 0,0 0-91 0 0,0 0-40 0 0,0 0-104 0 0,0 0-147 0 0,0 0-137 0 0,0 0-106 0 0,0 0-52 0 0,0 0-23 0 0,6 34-21 0 0,19 106-10 0 0,-1-75 164 0 0,-17-57-320 0 0,-2-2 3 0 0,0 0-1 0 0,0 0 0 0 0,1-1 0 0 0,-1 0 0 0 0,1 0 0 0 0,0 0 0 0 0,0-1 1 0 0,1 0-1 0 0,0 0 0 0 0,-1 0 0 0 0,1-1 0 0 0,0 0 0 0 0,1-1 0 0 0,-1 1 0 0 0,0-1 1 0 0,1-1-1 0 0,-1 1 0 0 0,1-1 0 0 0,0-1 0 0 0,-1 1 0 0 0,1-1 0 0 0,-1-1 1 0 0,1 1-1 0 0,0-1 0 0 0,-1-1 0 0 0,1 1 0 0 0,-1-1 0 0 0,0 0 0 0 0,1-1 0 0 0,-1 0 1 0 0,0 0-1 0 0,-1-1 0 0 0,1 0 0 0 0,0 0 0 0 0,-1 0 0 0 0,0-1 0 0 0,0 0 0 0 0,-1 0 1 0 0,1 0-1 0 0,-1-1 0 0 0,0 0 0 0 0,0 0 0 0 0,0-2-110 0 0,3-9-8 0 0,0 1 0 0 0,-2-1 0 0 0,0-1 0 0 0,-1 1 0 0 0,-1-1 0 0 0,0 0-1 0 0,-1 0 1 0 0,-1 0 0 0 0,-1 0 0 0 0,-1 0 0 0 0,0 0 0 0 0,-3-14 8 0 0,-1 21-839 0 0,-5 7-6651 0 0,7 4-4550 0 0</inkml:trace>
  <inkml:trace contextRef="#ctx0" brushRef="#br0" timeOffset="94805.285">17410 4507 1328 0 0,'0'0'2950'0'0,"0"0"-275"0"0,0 0 14 0 0,0 0-26 0 0,0 0-113 0 0,0 0-203 0 0,0 0-265 0 0,0 0-360 0 0,0 0-366 0 0,0 0-320 0 0,0 0-288 0 0,0 0-141 0 0,5-8-73 0 0,29-69 738 0 0,-29 58-1119 0 0,1 0 0 0 0,0 0-1 0 0,2 1 1 0 0,0 0 0 0 0,1 0 0 0 0,1 0-1 0 0,0 1 1 0 0,1 1 0 0 0,3-2-153 0 0,81-66-305 0 0,-46 70-2509 0 0,-41 21-3666 0 0,-6-2-5214 0 0</inkml:trace>
  <inkml:trace contextRef="#ctx0" brushRef="#br0" timeOffset="95160.965">17755 4379 8866 0 0,'0'0'2927'0'0,"0"0"-394"0"0,0 0-305 0 0,0 0-318 0 0,0 0-184 0 0,0 0-223 0 0,0 0-278 0 0,0 0-271 0 0,0 0-217 0 0,0 0-131 0 0,35 0-90 0 0,111-1-69 0 0,-77-18 144 0 0,-61 12-462 0 0,6-3 52 0 0,-6 5-121 0 0,1 0 1 0 0,-1 0 0 0 0,0-1 0 0 0,-1 0 0 0 0,1 0 0 0 0,-1-1 0 0 0,0 0 0 0 0,-1 0 0 0 0,0-1 0 0 0,0 0 0 0 0,0 0-1 0 0,-1 0 1 0 0,0-1 0 0 0,-1 1 0 0 0,0-1 0 0 0,0 0 0 0 0,-1-1 0 0 0,0 1 0 0 0,-1 0 0 0 0,1-8-61 0 0,-4 13-9 0 0,-1 0 1 0 0,0 1-1 0 0,0-1 1 0 0,0 1-1 0 0,-1 0 1 0 0,1-1 0 0 0,-1 1-1 0 0,0 0 1 0 0,1 0-1 0 0,-1 1 1 0 0,-1-1-1 0 0,1 1 1 0 0,0-1-1 0 0,-1 1 1 0 0,1 0 0 0 0,-1 0-1 0 0,1 1 1 0 0,-1-1-1 0 0,0 1 1 0 0,0 0-1 0 0,0 0 1 0 0,0 0-1 0 0,0 0 1 0 0,0 0 0 0 0,0 1-1 0 0,0 0 1 0 0,0 0-1 0 0,0 0 1 0 0,0 1-1 0 0,0-1 1 0 0,0 1-1 0 0,0 0 1 0 0,-2 0 8 0 0,3-1-5 0 0,-11 3-36 0 0,-1 0-1 0 0,1 1 1 0 0,0 0 0 0 0,0 1 0 0 0,1 1 0 0 0,0 0 0 0 0,0 0 0 0 0,0 2 0 0 0,0 0 0 0 0,1 0 0 0 0,1 1 0 0 0,-1 0-1 0 0,2 1 1 0 0,-1 0 0 0 0,1 1 0 0 0,-4 7 41 0 0,7-12-3 0 0,1 1 0 0 0,1 0-1 0 0,-1 0 1 0 0,1 1 0 0 0,0-1 0 0 0,1 1-1 0 0,0 0 1 0 0,0 0 0 0 0,1 0-1 0 0,0 1 1 0 0,0-1 0 0 0,1 1 0 0 0,0 0-1 0 0,0-1 1 0 0,1 1 0 0 0,1 0-1 0 0,-1 0 1 0 0,1 0 0 0 0,1 0 0 0 0,0 0-1 0 0,0 0 1 0 0,0 0 0 0 0,1-1-1 0 0,3 6 4 0 0,6 5 34 0 0,2-2 0 0 0,1 1 0 0 0,0-2-1 0 0,1 0 1 0 0,0-1 0 0 0,2 0 0 0 0,0-1-1 0 0,0-1 1 0 0,1-1 0 0 0,1-1 0 0 0,0 0-1 0 0,0-1 1 0 0,1-1 0 0 0,0-1 0 0 0,1-1-1 0 0,0 0 1 0 0,0-2 0 0 0,0-1 0 0 0,1 0-1 0 0,15 0-33 0 0,-24-1-22 0 0,0-1-1 0 0,0 0 1 0 0,0-1 0 0 0,0-1-1 0 0,0 0 1 0 0,1 0-1 0 0,-1-1 1 0 0,0-1-1 0 0,0 0 1 0 0,-1-1-1 0 0,6-2 23 0 0,35-39-7928 0 0,-48 36-4230 0 0</inkml:trace>
  <inkml:trace contextRef="#ctx0" brushRef="#br0" timeOffset="96244.901">15867 4376 0 0 0,'0'0'783'0'0,"0"0"-4"0"0,0 0-110 0 0,0 0-3 0 0,0 0 32 0 0,0 0 117 0 0,0 0 57 0 0,0 0 9 0 0,0 0 87 0 0,0 0 15 0 0,0 0 60 0 0,4-2 12 0 0,-2 1-245 0 0,8-4-1174 0 0,-1 5 8463 0 0,-15-19-5371 0 0,-31-62 492 0 0,32 77-3220 0 0,0 0 1 0 0,0 1-1 0 0,0 0 0 0 0,-1 0 0 0 0,1 0 0 0 0,-1 1 1 0 0,0 0-1 0 0,0 0 0 0 0,0 0 0 0 0,0 1 0 0 0,0 0 1 0 0,0 0-1 0 0,0 1 0 0 0,0-1 0 0 0,-1 1 0 0 0,1 1 1 0 0,0-1-1 0 0,0 1 0 0 0,0 0 0 0 0,-4 1 0 0 0,2 0-543 0 0,-27 2 189 0 0,11-3-7031 0 0,19-1-4001 0 0</inkml:trace>
  <inkml:trace contextRef="#ctx0" brushRef="#br0" timeOffset="101553.704">7893 5639 12451 0 0,'0'0'1847'0'0,"0"0"-247"0"0,0 0 22 0 0,0 0 106 0 0,0 0-109 0 0,0 0-287 0 0,0 0-251 0 0,0 0-247 0 0,0 0-176 0 0,0 0-154 0 0,0 0-139 0 0,0 0-76 0 0,0 0-35 0 0,7-16-28 0 0,21-51-25 0 0,26-23 342 0 0,-44 73-503 0 0,1 0 0 0 0,0 0 0 0 0,1 1 0 0 0,1 1 0 0 0,0 0 0 0 0,1 1 0 0 0,16-13-40 0 0,-31 27-10 0 0,1 1-1 0 0,0-1 1 0 0,-1 1-1 0 0,1-1 1 0 0,0 1 0 0 0,0-1-1 0 0,-1 1 1 0 0,1 0 0 0 0,0-1-1 0 0,0 1 1 0 0,0-1 0 0 0,0 1-1 0 0,0-1 1 0 0,-1 1 0 0 0,1 0-1 0 0,0-1 1 0 0,0 1 0 0 0,1-1-1 0 0,-1 1 1 0 0,0 0-1 0 0,0-1 1 0 0,0 1 0 0 0,0-1-1 0 0,0 1 1 0 0,1-1 0 0 0,-1 1-1 0 0,0-1 1 0 0,0 1 0 0 0,1 0-1 0 0,-1-1 1 0 0,0 0 0 0 0,1 1-1 0 0,-1-1 1 0 0,1 1-1 0 0,-1-1 1 0 0,1 1 0 0 0,-1-1-1 0 0,1 0 1 0 0,-1 1 0 0 0,1-1-1 0 0,-1 0 1 0 0,1 0 0 0 0,-1 1-1 0 0,1-1 1 0 0,-1 0 0 0 0,1 0-1 0 0,-1 0 1 0 0,1 0 0 0 0,0 0-1 0 0,-1 1 1 0 0,1-1-1 0 0,-1 0 1 0 0,1 0 0 0 0,0-1-1 0 0,-1 1 1 0 0,1 0 0 0 0,-1 0-1 0 0,1 0 1 0 0,-1 0 0 0 0,1 0-1 0 0,0-1 1 0 0,-1 1 0 0 0,1 0-1 0 0,-1 0 1 0 0,1-1 0 0 0,-1 1-1 0 0,1 0 1 0 0,-1-1 10 0 0,0 12 80 0 0,-1 9-80 0 0,1-15 1 0 0,-1 1-1 0 0,1-1 1 0 0,0 1 0 0 0,0 0 0 0 0,0-1 0 0 0,1 1-1 0 0,0 0 1 0 0,0-1 0 0 0,1 1 0 0 0,-1-1 0 0 0,1 1-1 0 0,0-1 1 0 0,1 0 0 0 0,-1 0 0 0 0,1 0 0 0 0,0 0 0 0 0,0-1-1 0 0,2 3 0 0 0,0-2 40 0 0,1 0 1 0 0,0-1-1 0 0,0 1 0 0 0,0-1 0 0 0,0 0 0 0 0,1-1 0 0 0,-1 1 0 0 0,1-1 0 0 0,0-1 0 0 0,0 1 0 0 0,0-1 0 0 0,0-1 0 0 0,0 1 0 0 0,1-1 0 0 0,-1 0 1 0 0,0-1-1 0 0,1 0 0 0 0,-1 0 0 0 0,1 0 0 0 0,-1-1 0 0 0,5-1-40 0 0,-1-2 126 0 0,1 0-1 0 0,-1-1 1 0 0,0 0 0 0 0,0-1-1 0 0,-1 0 1 0 0,0-1 0 0 0,0 0-1 0 0,0 0 1 0 0,-1-1-1 0 0,0 0 1 0 0,-1-1 0 0 0,1 0-1 0 0,-2-1 1 0 0,1 1 0 0 0,-2-1-1 0 0,1-1 1 0 0,-1 1 0 0 0,4-12-126 0 0,-6 17-84 0 0,-1-1-1 0 0,1 0 1 0 0,-1 0 0 0 0,0 0 0 0 0,-1-1 0 0 0,0 1 0 0 0,0 0 0 0 0,0-1 0 0 0,-1 0 0 0 0,0 1-1 0 0,0-1 1 0 0,0 0 0 0 0,-1-3 84 0 0,-6 3-1856 0 0,1 5-3608 0 0,4-1-6848 0 0</inkml:trace>
  <inkml:trace contextRef="#ctx0" brushRef="#br0" timeOffset="102258.491">9076 5223 520 0 0,'0'0'3562'0'0,"0"0"-1491"0"0,0 0-449 0 0,0 0 22 0 0,0 0-22 0 0,0 0-68 0 0,0 0-149 0 0,0 0-231 0 0,0 0-222 0 0,0 0-174 0 0,0 0-120 0 0,0 0-60 0 0,0 0-18 0 0,1-2 35 0 0,-1 2-531 0 0,-1 0 0 0 0,1 1-1 0 0,0-1 1 0 0,0 0 0 0 0,0 1 0 0 0,-1-1 0 0 0,1 0 0 0 0,0 0 0 0 0,0 1 0 0 0,-1-1-1 0 0,1 0 1 0 0,0 0 0 0 0,0 1 0 0 0,-1-1 0 0 0,1 0 0 0 0,0 0 0 0 0,-1 0 0 0 0,1 0-1 0 0,0 1 1 0 0,-1-1 0 0 0,1 0 0 0 0,0 0 0 0 0,-1 0 0 0 0,1 0 0 0 0,0 0 0 0 0,-1 0-1 0 0,1 0 1 0 0,-1 0 0 0 0,1 0 0 0 0,0 0 0 0 0,-1 0 0 0 0,1 0 0 0 0,0 0 0 0 0,-1 0-1 0 0,1-1 1 0 0,0 1 0 0 0,-1 0 0 0 0,1 0 0 0 0,0 0 0 0 0,-1 0 0 0 0,1-1 0 0 0,0 1-1 0 0,0 0 1 0 0,-1 0 0 0 0,1-1 0 0 0,0 1 0 0 0,0 0 0 0 0,-1 0 0 0 0,1-1 0 0 0,0 1-1 0 0,0 0 1 0 0,0-1 0 0 0,-1 1 0 0 0,1 0 0 0 0,0-1 0 0 0,0 1 0 0 0,0 0 0 0 0,0-1-1 0 0,0 1 1 0 0,0 0 0 0 0,0-1 0 0 0,0 1 0 0 0,0 0 0 0 0,0-1 0 0 0,0 1 0 0 0,0-1-85 0 0,-19 8-229 0 0,-158 58 1700 0 0,176-64-1468 0 0,1 1 0 0 0,-1-1 0 0 0,1 0 0 0 0,-1 1 0 0 0,1-1-1 0 0,0 1 1 0 0,-1-1 0 0 0,1 0 0 0 0,0 1 0 0 0,0-1 0 0 0,0 1 0 0 0,0-1 0 0 0,0 1 0 0 0,0-1 0 0 0,1 1 0 0 0,-1-1 0 0 0,0 0 0 0 0,1 1 0 0 0,-1-1 0 0 0,1 0 0 0 0,0 1 0 0 0,-1-1 0 0 0,1 0 0 0 0,0 0 0 0 0,0 1 0 0 0,-1-1 0 0 0,1 0 0 0 0,0 0 0 0 0,0 0 0 0 0,0 0 0 0 0,1 0 0 0 0,-1 0 0 0 0,0 0 0 0 0,0-1 0 0 0,0 1 0 0 0,1 0 0 0 0,-1-1 0 0 0,0 1 0 0 0,1-1 0 0 0,-1 1 0 0 0,1-1-2 0 0,97 65 17 0 0,-95-60 12 0 0,0 0-1 0 0,0 0 0 0 0,-1 1 1 0 0,0-1-1 0 0,0 1 1 0 0,0 0-1 0 0,-1 0 0 0 0,0 0 1 0 0,0 0-1 0 0,0 0 1 0 0,-1 0-1 0 0,0 1 0 0 0,0-1 1 0 0,0 0-1 0 0,-1 1 0 0 0,0-1 1 0 0,-1 0-1 0 0,1 1 1 0 0,-1-1-1 0 0,0 1-28 0 0,0 16 188 0 0,-1-17-136 0 0,0 0-1 0 0,-1-1 1 0 0,0 1-1 0 0,-1-1 1 0 0,1 1-1 0 0,-1-1 1 0 0,0 0-1 0 0,0-1 1 0 0,0 1-1 0 0,-1-1 1 0 0,1 0-1 0 0,-1 0 1 0 0,0 0-1 0 0,0 0 1 0 0,-1-1-1 0 0,1 0 1 0 0,-1 0-1 0 0,0-1 1 0 0,0 1-1 0 0,0-1 1 0 0,0-1-1 0 0,0 1 1 0 0,-4 0-52 0 0,9-2 1 0 0,-16 6 16 0 0,0-2 0 0 0,-1 0 0 0 0,1-1 0 0 0,-1 0 0 0 0,0-1 0 0 0,0-2 0 0 0,0 1 0 0 0,-1-2-17 0 0,16 0-28 0 0,0 1 1 0 0,-1-1-1 0 0,1 0 0 0 0,0 0 0 0 0,0-1 1 0 0,0 1-1 0 0,0 0 0 0 0,0-1 0 0 0,0 0 1 0 0,1 0-1 0 0,-1 0 0 0 0,0 0 0 0 0,1 0 1 0 0,-1 0-1 0 0,1-1 0 0 0,0 1 0 0 0,0-1 1 0 0,0 0-1 0 0,0 1 0 0 0,1-1 0 0 0,-2-3 28 0 0,2 4-329 0 0,0 1 0 0 0,1-1 1 0 0,-1 0-1 0 0,1 0 0 0 0,0 0 0 0 0,-1 0 0 0 0,1 0 0 0 0,0 1 0 0 0,0-1 1 0 0,0 0-1 0 0,0 0 0 0 0,1 0 0 0 0,-1 0 0 0 0,0 0 0 0 0,1 0 0 0 0,0 1 0 0 0,-1-1 1 0 0,1 0-1 0 0,0 0 0 0 0,0 1 0 0 0,0-1 0 0 0,0 1 0 0 0,0-1 0 0 0,0 1 1 0 0,1-2 327 0 0,5-2-10794 0 0</inkml:trace>
  <inkml:trace contextRef="#ctx0" brushRef="#br0" timeOffset="102621.396">9475 5000 7834 0 0,'0'0'4829'0'0,"0"0"-2503"0"0,0 0-825 0 0,0 0-22 0 0,0 0 5 0 0,0 0-127 0 0,0 0-245 0 0,0 0-292 0 0,0 0-254 0 0,0 0-113 0 0,0 0 1 0 0,0 0 10 0 0,0 0 9 0 0,1 6 8 0 0,6 354 2782 0 0,-32-114-3207 0 0,24-241-556 0 0,-9 24 135 0 0,1-26-3893 0 0,-3-6-5301 0 0,9 0-2591 0 0</inkml:trace>
  <inkml:trace contextRef="#ctx0" brushRef="#br0" timeOffset="102870.776">9134 5404 13467 0 0,'0'0'3278'0'0,"0"0"-1414"0"0,0 0-579 0 0,0 0-92 0 0,0 0-47 0 0,0 0-113 0 0,0 0-162 0 0,0 0-195 0 0,36-7-149 0 0,115-24-123 0 0,-53 20 99 0 0,-91 11-482 0 0,11-2-80 0 0,0 0 0 0 0,1 2 0 0 0,-1 0 0 0 0,0 1-1 0 0,0 1 1 0 0,0 1 0 0 0,0 1 0 0 0,17 5 59 0 0,-25-5-572 0 0,8 3-1384 0 0,-8 0-4775 0 0,-4-2-5396 0 0</inkml:trace>
  <inkml:trace contextRef="#ctx0" brushRef="#br0" timeOffset="103774.786">10014 5401 0 0 0,'0'0'248'0'0,"0"0"806"0"0,0 0 235 0 0,0 0 85 0 0,0 0 129 0 0,0 0 195 0 0,0 0 165 0 0,0 0-36 0 0,0 0-130 0 0,0 0-218 0 0,0 0-193 0 0,0 0-100 0 0,7-6-70 0 0,18-15-59 0 0,-24 21-982 0 0,-1 0 0 0 0,1-1 0 0 0,-1 1-1 0 0,1-1 1 0 0,-1 1 0 0 0,0-1 0 0 0,1 1-1 0 0,-1-1 1 0 0,0 1 0 0 0,1-1 0 0 0,-1 1 0 0 0,0-1-1 0 0,0 1 1 0 0,0-1 0 0 0,1 1 0 0 0,-1-1-1 0 0,0 1 1 0 0,0-1 0 0 0,0 1 0 0 0,0-1-1 0 0,0 0 1 0 0,0 1 0 0 0,0-1 0 0 0,0 1 0 0 0,0-1-1 0 0,0 1 1 0 0,0-1 0 0 0,-1 0 0 0 0,1 1-1 0 0,0-1 1 0 0,0 1 0 0 0,-1-1 0 0 0,1 1-1 0 0,0-1 1 0 0,0 1 0 0 0,-1-1 0 0 0,1 1-1 0 0,-1-1 1 0 0,1 1 0 0 0,0 0 0 0 0,-1-1 0 0 0,1 1-1 0 0,-1 0 1 0 0,1-1 0 0 0,-1 1 0 0 0,1 0-1 0 0,-1-1 1 0 0,1 1 0 0 0,-1 0 0 0 0,1 0-1 0 0,-1 0 1 0 0,1 0 0 0 0,-1-1 0 0 0,0 1 0 0 0,1 0-1 0 0,-1 0 1 0 0,1 0 0 0 0,-1 0 0 0 0,1 0-1 0 0,-1 0 1 0 0,0 0 0 0 0,1 1 0 0 0,-1-1-1 0 0,1 0 1 0 0,-1 0 0 0 0,1 0 0 0 0,-1 1-75 0 0,-1-2 78 0 0,-17 1 29 0 0,1 0 0 0 0,0 1 0 0 0,0 1 0 0 0,0 1-1 0 0,0 0 1 0 0,0 1 0 0 0,1 1 0 0 0,0 1 0 0 0,0 1 0 0 0,0 0 0 0 0,1 1-1 0 0,0 1 1 0 0,0 0 0 0 0,1 1 0 0 0,-13 11-107 0 0,20-16-3 0 0,0-1 1 0 0,0 1-1 0 0,0 1 1 0 0,0 0-1 0 0,1 0 0 0 0,0 0 1 0 0,0 1-1 0 0,1 0 1 0 0,0 0-1 0 0,0 1 0 0 0,1 0 1 0 0,0 0-1 0 0,0 0 1 0 0,1 0-1 0 0,0 1 0 0 0,0 0 1 0 0,1 0-1 0 0,0 0 1 0 0,1 0-1 0 0,-1 5 3 0 0,1-10 6 0 0,1-1 0 0 0,1 1 0 0 0,-1 0 0 0 0,0 0 0 0 0,1-1 0 0 0,0 1 0 0 0,-1 0 0 0 0,2 0 0 0 0,-1 0 0 0 0,0-1 0 0 0,1 1 0 0 0,0 0 0 0 0,0-1 0 0 0,0 1 0 0 0,0 0 0 0 0,0-1 0 0 0,1 1 0 0 0,-1-1 0 0 0,1 0 1 0 0,0 1-1 0 0,0-1 0 0 0,1 0 0 0 0,-1 0 0 0 0,0 0 0 0 0,1-1 0 0 0,0 1 0 0 0,0 0 0 0 0,0-1 0 0 0,0 0 0 0 0,0 0 0 0 0,0 0 0 0 0,1 0 0 0 0,-1 0 0 0 0,0-1 0 0 0,1 1-6 0 0,10-1 102 0 0,0-1 1 0 0,0 0-1 0 0,0-1 1 0 0,0-1-1 0 0,0 0 1 0 0,0-1-1 0 0,-1 0 1 0 0,1-1-1 0 0,-1-1 1 0 0,0 0-1 0 0,0-1 1 0 0,-1 0-1 0 0,1-1 1 0 0,-2 0-1 0 0,1-1 1 0 0,-1 0-1 0 0,0-1 1 0 0,0 0-1 0 0,-1-1 1 0 0,3-4-103 0 0,186-197 526 0 0,-199 211-528 0 0,-1 0-1 0 0,1 1 1 0 0,0-1-1 0 0,0 0 0 0 0,0 1 1 0 0,0-1-1 0 0,0 0 1 0 0,1 1-1 0 0,-1-1 0 0 0,0 0 1 0 0,0 1-1 0 0,0-1 1 0 0,0 0-1 0 0,0 1 0 0 0,0-1 1 0 0,1 0-1 0 0,-1 1 1 0 0,0-1-1 0 0,0 0 0 0 0,0 0 1 0 0,1 1-1 0 0,-1-1 1 0 0,0 0-1 0 0,0 0 0 0 0,1 1 1 0 0,-1-1-1 0 0,0 0 1 0 0,0 0-1 0 0,1 0 0 0 0,-1 0 1 0 0,0 1-1 0 0,1-1 1 0 0,-1 0-1 0 0,0 0 0 0 0,1 0 1 0 0,-1 0-1 0 0,0 0 1 0 0,1 0-1 0 0,-1 0 1 0 0,0 0-1 0 0,1 0 0 0 0,-1 0 1 0 0,0 0-1 0 0,1 0 1 0 0,-1 0-1 0 0,0 0 0 0 0,1 0 1 0 0,-1 0-1 0 0,0 0 1 0 0,1-1-1 0 0,-1 1 0 0 0,0 0 1 0 0,1 0-1 0 0,-1 0 1 0 0,0-1-1 0 0,0 1 0 0 0,1 0 1 0 0,-1 0-1 0 0,0 0 1 0 0,0-1-1 0 0,1 1 0 0 0,-1 0 1 0 0,0-1-1 0 0,0 1 1 0 0,0 0-1 0 0,0 0 0 0 0,1-1 3 0 0,1 9 16 0 0,14 45-1 0 0,-14-42-40 0 0,1 0 0 0 0,1 1-1 0 0,-1-1 1 0 0,2-1 0 0 0,0 1 0 0 0,0-1 0 0 0,0 1 0 0 0,2-2 0 0 0,-1 1 0 0 0,7 7 25 0 0,66 34-1541 0 0,-18-33-4580 0 0,-46-17-578 0 0,-3-1-5121 0 0</inkml:trace>
  <inkml:trace contextRef="#ctx0" brushRef="#br0" timeOffset="104168.363">10403 5713 13675 0 0,'0'0'2296'0'0,"0"0"-411"0"0,0 0-235 0 0,0 0-170 0 0,0 0-201 0 0,0 0-218 0 0,0 0-227 0 0,0 0-199 0 0,0 0-95 0 0,0 0-89 0 0,0 0-109 0 0,27-35-82 0 0,83-107-62 0 0,-52 72 26 0 0,11-10 26 0 0,-68 81-259 0 0,-1-1 0 0 0,0 0 0 0 0,0 1 0 0 0,1-1-1 0 0,-1 0 1 0 0,0 1 0 0 0,0-1 0 0 0,1 0-1 0 0,-1 0 1 0 0,0 0 0 0 0,1 1 0 0 0,-1-1 0 0 0,1 0-1 0 0,-1 0 1 0 0,0 0 0 0 0,1 0 0 0 0,-1 1 0 0 0,0-1-1 0 0,1 0 1 0 0,-1 0 0 0 0,1 0 0 0 0,-1 0-1 0 0,0 0 1 0 0,1 0 0 0 0,-1 0 0 0 0,1 0 0 0 0,-1 0-1 0 0,0 0 1 0 0,1-1 0 0 0,-1 1 0 0 0,1 0-1 0 0,-1 0 1 0 0,0 0 0 0 0,1 0 0 0 0,-1-1 0 0 0,0 1-1 0 0,1 0 1 0 0,-1 0 0 0 0,0 0 0 0 0,1-1-1 0 0,-1 1 1 0 0,0 0 0 0 0,0-1 0 0 0,1 1 0 0 0,-1 0-1 0 0,0-1 1 0 0,0 1 0 0 0,0 0 0 0 0,1-1 0 0 0,-1 1-1 0 0,0 0 1 0 0,0-1 0 0 0,0 1 0 0 0,0-1-1 0 0,0 1 1 0 0,0 0 0 0 0,0-1 9 0 0,-19 100-68 0 0,19-94 69 0 0,-1 0 1 0 0,0 0-1 0 0,1 0 1 0 0,0 0-1 0 0,0 0 0 0 0,1 0 1 0 0,-1 0-1 0 0,1 0 0 0 0,0 0 1 0 0,1 0-1 0 0,-1-1 1 0 0,1 1-1 0 0,0 0 0 0 0,0-1 1 0 0,0 1-1 0 0,1-1 0 0 0,-1 0 1 0 0,1 1-1 0 0,0-1 1 0 0,1-1-1 0 0,-1 1 0 0 0,1 0 1 0 0,-1-1-1 0 0,1 0 1 0 0,0 0-1 0 0,0 0 0 0 0,4 2-1 0 0,3-1 59 0 0,0 0-1 0 0,0-1 0 0 0,0-1 0 0 0,0 0 1 0 0,1 0-1 0 0,-1-1 0 0 0,0-1 0 0 0,1 1 1 0 0,-1-2-1 0 0,1 0 0 0 0,-1 0 0 0 0,1-1 1 0 0,-1-1-1 0 0,0 0 0 0 0,0 0 0 0 0,0-1 1 0 0,-1 0-1 0 0,1-1 0 0 0,-1 0 0 0 0,0-1 1 0 0,0 0-1 0 0,-1 0 0 0 0,0-1 0 0 0,0-1 1 0 0,0 0-59 0 0,-4 2 9 0 0,0 0 0 0 0,0 0 0 0 0,0-1 0 0 0,-1 1 0 0 0,0-1 0 0 0,0 0 0 0 0,-1-1 0 0 0,0 1 0 0 0,0 0 0 0 0,-1-1 0 0 0,0 0 0 0 0,0 1 0 0 0,-1-3-9 0 0,8-37-4247 0 0,-8 37 2242 0 0,2 0-5433 0 0,0 4-4974 0 0</inkml:trace>
  <inkml:trace contextRef="#ctx0" brushRef="#br0" timeOffset="104455.472">11365 4915 16900 0 0,'0'0'1168'0'0,"0"0"-193"0"0,0 0 94 0 0,0 0 169 0 0,0 0 96 0 0,0 0-153 0 0,0 0-227 0 0,0 0-141 0 0,0 0-121 0 0,0 0-102 0 0,0 0-85 0 0,4 37-101 0 0,12 115-81 0 0,-1 203 805 0 0,-16-279-1157 0 0,-6 28-467 0 0,-21-96-3562 0 0,10-17-4404 0 0,14 3-838 0 0</inkml:trace>
  <inkml:trace contextRef="#ctx0" brushRef="#br0" timeOffset="104729.708">11043 5327 13723 0 0,'0'0'2348'0'0,"0"0"-591"0"0,0 0-290 0 0,0 0-138 0 0,0 0-136 0 0,0 0-189 0 0,0 0-152 0 0,0 0-129 0 0,36-6-143 0 0,115-20-128 0 0,-18 20 250 0 0,-101 5-1060 0 0,66 5 682 0 0,-38 15-7149 0 0,-50-14-4836 0 0</inkml:trace>
  <inkml:trace contextRef="#ctx0" brushRef="#br0" timeOffset="100784.619">7044 5297 3561 0 0,'0'0'1720'0'0,"0"0"-133"0"0,0 0 96 0 0,0 0 139 0 0,0 0-16 0 0,0 0-145 0 0,0 0-227 0 0,0 0-198 0 0,0 0-140 0 0,0 0-123 0 0,0 0-105 0 0,0 0-83 0 0,0 0-67 0 0,-10-5-49 0 0,-30-13-49 0 0,-36 14 2414 0 0,66 8-2826 0 0,0 0 0 0 0,-1 0 0 0 0,1 1-1 0 0,1 0 1 0 0,-1 1 0 0 0,1 0 0 0 0,0 1-1 0 0,0 0 1 0 0,-2 3-208 0 0,1-2 35 0 0,0 0 0 0 0,0 1 0 0 0,1 0-1 0 0,1 1 1 0 0,0 0 0 0 0,0 0 0 0 0,1 1 0 0 0,0 0-1 0 0,0 0 1 0 0,1 0 0 0 0,1 1 0 0 0,0 0 0 0 0,1 0-1 0 0,0 0 1 0 0,1 1 0 0 0,0 0 0 0 0,1-1 0 0 0,1 1-1 0 0,0 0 1 0 0,0 0 0 0 0,1 1-35 0 0,1-10-6 0 0,0 0 0 0 0,0 0 1 0 0,0 1-1 0 0,1-1 0 0 0,0 0 0 0 0,-1 0 0 0 0,1 0 1 0 0,1-1-1 0 0,-1 1 0 0 0,0 0 0 0 0,1-1 1 0 0,0 1-1 0 0,0-1 0 0 0,0 0 0 0 0,0 0 0 0 0,0 0 1 0 0,1-1-1 0 0,-1 1 0 0 0,1-1 0 0 0,0 1 1 0 0,0-1-1 0 0,0-1 0 0 0,0 1 0 0 0,0 0 0 0 0,0-1 1 0 0,0 0-1 0 0,1 0 6 0 0,6 2-132 0 0,1-1 1 0 0,-1 0-1 0 0,1 0 0 0 0,-1-2 1 0 0,1 1-1 0 0,0-1 1 0 0,-1-1-1 0 0,1 0 0 0 0,-1-1 1 0 0,1 0 131 0 0,67-27-3349 0 0,-31 1-7192 0 0,-34 16-1083 0 0</inkml:trace>
  <inkml:trace contextRef="#ctx0" brushRef="#br0" timeOffset="101090.625">7282 5354 7626 0 0,'0'0'2259'0'0,"0"0"-927"0"0,0 0-344 0 0,0 0 169 0 0,0 0 215 0 0,0 0 107 0 0,0 0-46 0 0,0 0-196 0 0,0 0-234 0 0,0 0-183 0 0,0 0-125 0 0,0 0-117 0 0,-26 34-96 0 0,-80 106-65 0 0,75-74 81 0 0,33-56-385 0 0,-2-6-71 0 0,0 0-1 0 0,0 0 1 0 0,1-1 0 0 0,-1 1 0 0 0,1 0-1 0 0,0 0 1 0 0,0-1 0 0 0,1 1-1 0 0,-1-1 1 0 0,1 1 0 0 0,0-1-1 0 0,0 1 1 0 0,0-1 0 0 0,0 0-1 0 0,0 0 1 0 0,1 0 0 0 0,-1 0 0 0 0,1-1-1 0 0,0 1 1 0 0,0-1 0 0 0,0 1-1 0 0,0-1 1 0 0,0 0 0 0 0,1 0-1 0 0,-1 0 1 0 0,1-1 0 0 0,-1 1 0 0 0,1-1-1 0 0,-1 0 1 0 0,3 1-42 0 0,117 11 1030 0 0,-108-14-929 0 0,1-1 0 0 0,-1 0 0 0 0,-1-1 0 0 0,1 0 0 0 0,0-1 0 0 0,-1-1 0 0 0,0-1 0 0 0,0 0 0 0 0,0 0 0 0 0,-1-2 0 0 0,0 1 0 0 0,0-2 0 0 0,-1 0 0 0 0,0 0 0 0 0,0-1 1 0 0,-1-1-1 0 0,-1 1 0 0 0,0-2 0 0 0,0 0 0 0 0,-1 0 0 0 0,-1 0 0 0 0,0-1 0 0 0,3-7-101 0 0,-8 15 4 0 0,0 1-1 0 0,-1-1 1 0 0,1 0-1 0 0,-1 0 1 0 0,0 0 0 0 0,0 0-1 0 0,-1 0 1 0 0,1 0-1 0 0,-1-1 1 0 0,0 1-1 0 0,-1 0 1 0 0,1-1 0 0 0,-1 1-1 0 0,0 0 1 0 0,-1-1-1 0 0,1 1 1 0 0,-1-1 0 0 0,0 1-1 0 0,0 0 1 0 0,-1 0-1 0 0,0 0 1 0 0,0 0 0 0 0,0 0-1 0 0,0 0 1 0 0,-1 0-1 0 0,1 0 1 0 0,-1 1 0 0 0,-1-1-1 0 0,1 1 1 0 0,0 0-1 0 0,-1 0 1 0 0,0 0-1 0 0,0 1 1 0 0,0-1 0 0 0,-1 1-1 0 0,1 0 1 0 0,-1 0-1 0 0,1 1 1 0 0,-4-2-4 0 0,-1 1-74 0 0,0 1 1 0 0,0 0-1 0 0,0 0 0 0 0,0 1 1 0 0,0 0-1 0 0,0 1 0 0 0,-1 0 1 0 0,1 0-1 0 0,0 1 0 0 0,0 0 0 0 0,-4 1 74 0 0,-51 30-3578 0 0,51-20-1375 0 0,6-3-7018 0 0</inkml:trace>
  <inkml:trace contextRef="#ctx0" brushRef="#br0" timeOffset="100067.726">5581 5389 1840 0 0,'0'0'3808'0'0,"0"0"-1406"0"0,0 0-433 0 0,0 0 7 0 0,0 0-44 0 0,0 0-116 0 0,0 0-178 0 0,0 0-254 0 0,0 0-245 0 0,0 0-260 0 0,0 0-251 0 0,0 0-162 0 0,0 0-82 0 0,-8-5 37 0 0,1 2-350 0 0,-18-10 519 0 0,46 15 1147 0 0,8 3-1212 0 0,0-1 0 0 0,0-1 0 0 0,1-1 0 0 0,-1-2 0 0 0,1-1 0 0 0,1-1-525 0 0,205-28 855 0 0,-134 14-780 0 0,-109 8-6338 0 0,0 5-2627 0 0,4 2-2652 0 0</inkml:trace>
  <inkml:trace contextRef="#ctx0" brushRef="#br0" timeOffset="100310.192">5626 5582 8058 0 0,'0'0'4106'0'0,"0"0"-1906"0"0,0 0-803 0 0,0 0-89 0 0,0 0 34 0 0,0 0-25 0 0,0 0-163 0 0,0 0-251 0 0,0 0-139 0 0,0 0-45 0 0,0 0 19 0 0,0 0-15 0 0,0 0-135 0 0,12 2-141 0 0,124-1 473 0 0,116-53-2552 0 0,-198 42-2799 0 0,-2 1-3723 0 0,-32 7-4009 0 0</inkml:trace>
  <inkml:trace contextRef="#ctx0" brushRef="#br0" timeOffset="110470.356">13600 5389 0 0 0,'0'0'453'0'0,"0"0"766"0"0,0 0 231 0 0,0 0 44 0 0,0 0 9 0 0,0 0 13 0 0,0 0-33 0 0,0 0-76 0 0,0 0-111 0 0,0 0-93 0 0,0 0-103 0 0,0 0-86 0 0,-5-5-73 0 0,3 4-1078 0 0,0-1 426 0 0,0-1-1 0 0,0 1 0 0 0,0 0 1 0 0,-1 0-1 0 0,1 1 1 0 0,-1-1-1 0 0,1 0 0 0 0,-1 1 1 0 0,0 0-1 0 0,0-1 1 0 0,1 1-1 0 0,-1 0 0 0 0,0 0 1 0 0,0 1-1 0 0,0-1 1 0 0,0 1-1 0 0,0-1 0 0 0,0 1 1 0 0,-3 0-289 0 0,-8 2 269 0 0,1 0 0 0 0,-1 1 0 0 0,1 0 0 0 0,0 1 0 0 0,0 1 0 0 0,0 0 0 0 0,0 1 0 0 0,1 0 0 0 0,0 1 0 0 0,0 0 0 0 0,1 1 0 0 0,0 0 0 0 0,-7 8-269 0 0,11-10 62 0 0,0 0 1 0 0,0 1-1 0 0,1 0 1 0 0,0 0 0 0 0,0 0-1 0 0,1 1 1 0 0,0 0-1 0 0,0 0 1 0 0,1 0 0 0 0,0 1-1 0 0,0-1 1 0 0,1 1-1 0 0,0 0 1 0 0,1 0 0 0 0,0 0-1 0 0,0 0 1 0 0,1 1-1 0 0,0-1 1 0 0,1 0 0 0 0,0 1-1 0 0,0-1 1 0 0,1 0-1 0 0,0 1 1 0 0,1-1 0 0 0,0 0-1 0 0,0 0 1 0 0,1 0-1 0 0,0 0 1 0 0,1-1-1 0 0,0 1 1 0 0,3 4-63 0 0,1-6 55 0 0,1-1-1 0 0,0 0 0 0 0,0 0 1 0 0,0-1-1 0 0,1 0 1 0 0,-1-1-1 0 0,1 0 1 0 0,0 0-1 0 0,1-1 1 0 0,-1-1-1 0 0,0 1 1 0 0,1-2-1 0 0,0 1 1 0 0,-1-2-1 0 0,1 1 1 0 0,0-2-1 0 0,-1 1 1 0 0,10-3-55 0 0,-4 3 46 0 0,-11 1-72 0 0,0-2-1 0 0,0 1 1 0 0,0-1 0 0 0,0 1-1 0 0,0-1 1 0 0,0 0 0 0 0,0-1-1 0 0,-1 0 1 0 0,1 1 0 0 0,0-1-1 0 0,-1-1 1 0 0,0 1 0 0 0,1-1-1 0 0,-1 1 1 0 0,0-1 0 0 0,0-1 0 0 0,0 1-1 0 0,-1 0 1 0 0,1-1 0 0 0,-1 0 26 0 0,20-35-5457 0 0,-21 31-692 0 0,0 4-5812 0 0</inkml:trace>
  <inkml:trace contextRef="#ctx0" brushRef="#br0" timeOffset="110830.824">13908 5524 7058 0 0,'0'0'3252'0'0,"0"0"-1342"0"0,0 0-362 0 0,0 0 102 0 0,0 0-10 0 0,0 0-190 0 0,0 0-306 0 0,0 0-289 0 0,0 0-237 0 0,0 0-157 0 0,0 0-117 0 0,0 0-100 0 0,-13 21-44 0 0,-40 66-4 0 0,51-85-178 0 0,1 0 0 0 0,0-1 0 0 0,-1 1 0 0 0,1 0 0 0 0,0 0 0 0 0,0 0 0 0 0,0 0-1 0 0,0 0 1 0 0,0 0 0 0 0,1 0 0 0 0,-1 0 0 0 0,0 0 0 0 0,1 0 0 0 0,0 0 0 0 0,-1 0 0 0 0,1 1 0 0 0,0-1 0 0 0,0 0-1 0 0,0 0 1 0 0,1 0 0 0 0,-1 0 0 0 0,0 1 0 0 0,1-1 0 0 0,-1 0 0 0 0,1 0 0 0 0,0 0 0 0 0,0 0 0 0 0,0 0 0 0 0,0 0-1 0 0,0 0 1 0 0,0 0 0 0 0,0-1 0 0 0,1 1 0 0 0,-1 0-18 0 0,5 5 75 0 0,-1-2 38 0 0,1 0-1 0 0,-1-1 0 0 0,1 1 0 0 0,0-1 1 0 0,1 0-1 0 0,-1 0 0 0 0,1-1 0 0 0,0 0 1 0 0,-1 0-1 0 0,1-1 0 0 0,1 0 0 0 0,-1 0 1 0 0,0-1-1 0 0,0 1 0 0 0,1-2 0 0 0,-1 1 1 0 0,0-1-1 0 0,1 0 0 0 0,-1 0 0 0 0,0-1 1 0 0,1 0-1 0 0,-1-1 0 0 0,0 1 0 0 0,0-1 1 0 0,0-1-1 0 0,0 1 0 0 0,0-1 0 0 0,0-1 1 0 0,1 0-113 0 0,-1-1 77 0 0,0 0 0 0 0,0 0 1 0 0,0-1-1 0 0,-1 1 0 0 0,0-1 1 0 0,0-1-1 0 0,-1 1 0 0 0,0-1 1 0 0,0 0-1 0 0,0 0 1 0 0,-1-1-1 0 0,0 1 0 0 0,-1-1 1 0 0,1 0-1 0 0,-2 0 0 0 0,1 0 1 0 0,-1-1-1 0 0,0 1 0 0 0,-1 0 1 0 0,0-1-1 0 0,0 1 0 0 0,-1-1 1 0 0,0 1-1 0 0,0-5-77 0 0,-2 7-88 0 0,0 1 1 0 0,0-1-1 0 0,0 0 0 0 0,-1 0 1 0 0,0 1-1 0 0,0-1 0 0 0,0 1 1 0 0,-1 0-1 0 0,0 0 0 0 0,0 0 0 0 0,0 1 1 0 0,-1-1-1 0 0,1 1 0 0 0,-1 0 1 0 0,0 1-1 0 0,0-1 0 0 0,0 1 1 0 0,-1 0-1 0 0,1 0 0 0 0,-1 0 0 0 0,0 1 1 0 0,0 0-1 0 0,0 0 0 0 0,0 0 1 0 0,0 1-1 0 0,0 0 0 0 0,0 0 1 0 0,0 1-1 0 0,0-1 0 0 0,-1 1 1 0 0,1 1-1 0 0,0-1 0 0 0,0 1 0 0 0,0 0 1 0 0,0 1-1 0 0,0-1 0 0 0,-1 1 88 0 0,-19 6-2177 0 0,10-1-3005 0 0,5 1-6659 0 0</inkml:trace>
  <inkml:trace contextRef="#ctx0" brushRef="#br0" timeOffset="111204.935">14337 5547 9218 0 0,'0'0'2258'0'0,"0"0"-259"0"0,0 0-107 0 0,0 0-106 0 0,0 0-278 0 0,0 0-382 0 0,0 0-441 0 0,0 0-318 0 0,0 0-156 0 0,0 0 34 0 0,0 0 59 0 0,0 0 35 0 0,0 0 32 0 0,4 8-94 0 0,-3-4-255 0 0,1 1 46 0 0,0 0 0 0 0,0 0-1 0 0,0 0 1 0 0,1 0 0 0 0,0 0 0 0 0,0-1-1 0 0,0 1 1 0 0,0-1 0 0 0,1 0 0 0 0,0 0-1 0 0,0 0 1 0 0,0-1 0 0 0,4 4-68 0 0,0-3 150 0 0,0 0 0 0 0,1 0-1 0 0,-1-1 1 0 0,1 0 0 0 0,0-1 0 0 0,0 0 0 0 0,0 0 0 0 0,0-1-1 0 0,0 0 1 0 0,0 0 0 0 0,0-1 0 0 0,1-1 0 0 0,-1 1-1 0 0,0-1 1 0 0,0-1 0 0 0,0 0 0 0 0,0 0 0 0 0,-1-1-1 0 0,1 0 1 0 0,0 0 0 0 0,-1-1 0 0 0,0 0 0 0 0,0-1-1 0 0,0 0 1 0 0,-1 0 0 0 0,1 0 0 0 0,-1-1 0 0 0,0 0 0 0 0,-1-1-1 0 0,0 1 1 0 0,0-1 0 0 0,0-1 0 0 0,0 1-150 0 0,0-2 3 0 0,-3 6-3 0 0,0-1 0 0 0,0 1 0 0 0,-1-1 0 0 0,1 0 0 0 0,-1 0 0 0 0,0 0 0 0 0,0 0 0 0 0,0 0 0 0 0,0 0 0 0 0,-1-1 0 0 0,0 1 0 0 0,0-1 0 0 0,0 1 0 0 0,0-1-1 0 0,-1 1 1 0 0,1-3 0 0 0,-3-22-1823 0 0,0 18-5616 0 0,2 4-4564 0 0</inkml:trace>
  <inkml:trace contextRef="#ctx0" brushRef="#br0" timeOffset="111611.781">14919 5069 7314 0 0,'0'0'3427'0'0,"0"0"-1117"0"0,0 0-310 0 0,0 0-30 0 0,0 0-131 0 0,0 0-256 0 0,0 0-399 0 0,0 0-366 0 0,0 0-211 0 0,0 0-107 0 0,0 0-50 0 0,0 0-55 0 0,0 0-60 0 0,0 20 484 0 0,-6 96 531 0 0,4 1 0 0 0,8 28-1350 0 0,0 62-932 0 0,12-218-1264 0 0,-3-2 128 0 0,4-3-2004 0 0,-5 7-3906 0 0,-5 4-3027 0 0</inkml:trace>
  <inkml:trace contextRef="#ctx0" brushRef="#br0" timeOffset="112361.005">15285 5447 5113 0 0,'0'0'2211'0'0,"0"0"-629"0"0,0 0-167 0 0,0 0-52 0 0,0 0-88 0 0,0 0-127 0 0,0 0-181 0 0,0 0-184 0 0,0 0-120 0 0,0 0-71 0 0,0 0-32 0 0,0 0-16 0 0,0 0 1 0 0,-10 4-54 0 0,-30 14-79 0 0,-10 8 7224 0 0,43-23-7644 0 0,1 1-1 0 0,0 0 1 0 0,0 0-1 0 0,1 0 0 0 0,-1 1 1 0 0,1-1-1 0 0,0 2 1 0 0,0-1-1 0 0,1 0 1 0 0,0 1-1 0 0,0 0 1 0 0,0 0-1 0 0,0 0 0 0 0,-1 5 9 0 0,4-8-4 0 0,-1 1 0 0 0,1 0 0 0 0,0-1-1 0 0,1 1 1 0 0,-1 0 0 0 0,1-1-1 0 0,-1 1 1 0 0,1 0 0 0 0,0 0 0 0 0,1 0-1 0 0,-1-1 1 0 0,1 1 0 0 0,-1 0-1 0 0,1-1 1 0 0,0 1 0 0 0,1 0-1 0 0,-1-1 1 0 0,0 1 0 0 0,1-1 0 0 0,0 0-1 0 0,0 0 1 0 0,0 1 0 0 0,0-1-1 0 0,1 0 1 0 0,-1-1 0 0 0,1 1-1 0 0,-1 0 1 0 0,1-1 0 0 0,0 1 0 0 0,0-1-1 0 0,0 0 1 0 0,1 0 0 0 0,-1 0-1 0 0,0-1 1 0 0,1 1 0 0 0,-1-1-1 0 0,1 0 1 0 0,-1 1 0 0 0,1-2 0 0 0,0 1-1 0 0,-1 0 1 0 0,1-1 0 0 0,0 0-1 0 0,0 1 1 0 0,1-2 4 0 0,9 2 22 0 0,1-1-1 0 0,0 0 1 0 0,0-1 0 0 0,-1-1 0 0 0,1 0-1 0 0,-1-1 1 0 0,1-1 0 0 0,-1 0-1 0 0,0-1 1 0 0,-1 0 0 0 0,1-1-1 0 0,-1-1 1 0 0,0 0 0 0 0,0-1-1 0 0,-1 0 1 0 0,0-1 0 0 0,-1 0-1 0 0,0-1 1 0 0,0-1 0 0 0,-1 1-1 0 0,-1-2 1 0 0,1 1 0 0 0,-2-1-1 0 0,0 0 1 0 0,0-1 0 0 0,-1 0 0 0 0,1-4-22 0 0,36-52 78 0 0,-34 56-78 0 0,0-1 0 0 0,0 0 1 0 0,-2-1-1 0 0,0 0 0 0 0,-1 0 0 0 0,0-1 0 0 0,-1 1 0 0 0,-1-2 0 0 0,0 1 0 0 0,-1 0 1 0 0,0-10-1 0 0,-3 16-9 0 0,0 1 1 0 0,-1-1-1 0 0,-1 1 1 0 0,1-1-1 0 0,-1 1 1 0 0,-1-1-1 0 0,0 1 1 0 0,0 0-1 0 0,-1 0 1 0 0,0 0-1 0 0,-1 0 1 0 0,0 0-1 0 0,0 1 1 0 0,-1 0-1 0 0,0 0 1 0 0,0 0-1 0 0,-1 0 1 0 0,0 1-1 0 0,0 0 1 0 0,-1 0-1 0 0,0 1 1 0 0,-6-5 8 0 0,10 9-8 0 0,0 0 0 0 0,1 1 0 0 0,-1 0 0 0 0,0 0 0 0 0,0 0 0 0 0,0 0-1 0 0,0 0 1 0 0,0 0 0 0 0,0 1 0 0 0,0-1 0 0 0,0 1 0 0 0,0 0 0 0 0,0 0 0 0 0,0 0 0 0 0,-1 0 0 0 0,1 1 0 0 0,0-1 0 0 0,0 1 0 0 0,0 0 0 0 0,0 0 0 0 0,1 0 0 0 0,-1 0 0 0 0,0 0 0 0 0,0 1 0 0 0,1-1-1 0 0,-1 1 1 0 0,0 0 0 0 0,1 0 0 0 0,0 0 0 0 0,-1 0 0 0 0,1 0 0 0 0,0 0 0 0 0,0 1 0 0 0,0-1 0 0 0,1 1 0 0 0,-2 1 8 0 0,-44 104-53 0 0,44-92 54 0 0,1-1-1 0 0,0 1 1 0 0,1 0-1 0 0,0-1 0 0 0,2 1 1 0 0,0 0-1 0 0,0 0 1 0 0,2-1-1 0 0,0 0 1 0 0,0 1-1 0 0,2-1 1 0 0,0 0-1 0 0,0-1 1 0 0,2 1-1 0 0,0-1 1 0 0,0 0-1 0 0,8 9 0 0 0,-4-5-36 0 0,1-2 1 0 0,1 1-1 0 0,0-2 0 0 0,2 0 1 0 0,-1 0-1 0 0,2-1 0 0 0,0-1 0 0 0,0-1 1 0 0,10 5 35 0 0,62 11-3909 0 0,-73-26-1499 0 0,-2 1-6508 0 0</inkml:trace>
  <inkml:trace contextRef="#ctx0" brushRef="#br0" timeOffset="113003.545">16243 5119 11827 0 0,'0'0'1305'0'0,"0"0"-473"0"0,0 0-202 0 0,0 0 146 0 0,0 0 288 0 0,0 0 204 0 0,0 0 3 0 0,0 0-89 0 0,0 0-146 0 0,0 0-164 0 0,0 0-129 0 0,0 0-103 0 0,0 0-120 0 0,2 38-87 0 0,5 116-56 0 0,-1 77 667 0 0,11-72-741 0 0,1-184 629 0 0,-8 7-935 0 0,0 0-1 0 0,2 1 1 0 0,0 0 0 0 0,1 0-1 0 0,0 2 1 0 0,2 0-1 0 0,-1 0 1 0 0,2 1 0 0 0,0 1-1 0 0,1 1 1 0 0,0 0 0 0 0,0 1-1 0 0,2 1 1 0 0,-1 1-1 0 0,17-6 4 0 0,-33 14-2 0 0,1-1 0 0 0,0 1 0 0 0,0 0 0 0 0,0 0 0 0 0,0 0 0 0 0,0 1 0 0 0,0-1-1 0 0,0 1 1 0 0,0-1 0 0 0,0 1 0 0 0,0 0 0 0 0,0 0 0 0 0,0 1 0 0 0,0-1 0 0 0,0 1-1 0 0,0-1 1 0 0,0 1 0 0 0,0 0 0 0 0,0 0 0 0 0,0 0 0 0 0,0 0 0 0 0,-1 1-1 0 0,1-1 1 0 0,0 1 0 0 0,-1 0 0 0 0,0 0 0 0 0,1 0 0 0 0,-1 0 0 0 0,0 0 0 0 0,0 0-1 0 0,0 0 1 0 0,0 1 0 0 0,0-1 0 0 0,0 1 0 0 0,-1 0 0 0 0,1-1 0 0 0,-1 1 0 0 0,0 0-1 0 0,0 0 1 0 0,0 0 0 0 0,0 0 0 0 0,-1 0 0 0 0,1 0 0 0 0,-1 0 0 0 0,1 0 0 0 0,-1 0-1 0 0,0 1 3 0 0,1 6 24 0 0,-1 0 1 0 0,0 0-1 0 0,-1 0 0 0 0,0-1 0 0 0,0 1 0 0 0,-1 0 0 0 0,-1-1 0 0 0,1 1 0 0 0,-1-1 0 0 0,-1 0 0 0 0,0 0 0 0 0,0 0 0 0 0,-1 0 0 0 0,0-1 0 0 0,0 0 0 0 0,-1 0 0 0 0,0 0 0 0 0,0-1 0 0 0,-1 0 1 0 0,0 0-1 0 0,-1 0 0 0 0,1-1 0 0 0,-1 0 0 0 0,0-1 0 0 0,-1 1 0 0 0,-6 2-24 0 0,6-5 8 0 0,-2 2-34 0 0,0 0 0 0 0,0-1 0 0 0,-1-1 0 0 0,1 0-1 0 0,-1 0 1 0 0,1-1 0 0 0,-1-1 0 0 0,0 0 0 0 0,0-1-1 0 0,-8 0 27 0 0,19 0-78 0 0,-1 0 0 0 0,1 0 0 0 0,0 0-1 0 0,-1-1 1 0 0,1 1 0 0 0,0 0-1 0 0,-1-1 1 0 0,1 1 0 0 0,0-1-1 0 0,0 1 1 0 0,-1-1 0 0 0,1 0-1 0 0,0 1 1 0 0,0-1 0 0 0,0 0-1 0 0,0 0 1 0 0,0 0 0 0 0,0 0 0 0 0,0 0-1 0 0,0 0 1 0 0,0 0 0 0 0,1 0-1 0 0,-1 0 1 0 0,0 0 0 0 0,1-1-1 0 0,-1 1 1 0 0,0 0 0 0 0,1 0-1 0 0,0-1 1 0 0,-1 1 0 0 0,1 0-1 0 0,0-1 1 0 0,0 1 0 0 0,-1 0 0 0 0,1-1-1 0 0,0 1 1 0 0,0-1 0 0 0,1 1-1 0 0,-1 0 1 0 0,0-1 0 0 0,0 1-1 0 0,1 0 1 0 0,-1-1 0 0 0,1 1-1 0 0,-1 0 1 0 0,1 0 0 0 0,0-2 78 0 0,10-17-4728 0 0,3 4-3842 0 0,-8 8-1728 0 0</inkml:trace>
  <inkml:trace contextRef="#ctx0" brushRef="#br0" timeOffset="113374.026">16705 5585 4921 0 0,'0'0'3209'0'0,"0"0"-665"0"0,0 0-410 0 0,0 0-235 0 0,0 0-221 0 0,0 0-165 0 0,0 0-127 0 0,0 0-174 0 0,0 0-173 0 0,0 0-165 0 0,34 8-135 0 0,108 23-127 0 0,-61-23 492 0 0,-60-9-920 0 0,0-1 0 0 0,0-1 0 0 0,0 0 0 0 0,0-2 0 0 0,-1 0 0 0 0,0-2 0 0 0,0 0 0 0 0,0-1 0 0 0,-1-1 0 0 0,0 0-1 0 0,-1-2 1 0 0,0 0 0 0 0,-1-1 0 0 0,0-1 0 0 0,-1-1 0 0 0,4-4-184 0 0,-15 14 12 0 0,-1 1 0 0 0,0-1 0 0 0,-1 0 0 0 0,1 0 0 0 0,0 0 0 0 0,-1-1 0 0 0,0 1 0 0 0,0-1 0 0 0,-1 0 0 0 0,1 0 0 0 0,-1 0 0 0 0,0 0 0 0 0,0 0 0 0 0,-1 0 0 0 0,0-1 0 0 0,0 1 0 0 0,0 0 0 0 0,0-1 0 0 0,-1 1 0 0 0,0-1 0 0 0,0 1 0 0 0,0-1 0 0 0,-1 1 0 0 0,0-1 0 0 0,-1-3-12 0 0,-2 5-8 0 0,-1 1 0 0 0,0 0 0 0 0,1 0 0 0 0,-1 0 0 0 0,-1 0 0 0 0,1 1 0 0 0,0 0 0 0 0,-1 0 0 0 0,1 1 0 0 0,-1-1 0 0 0,1 1 0 0 0,-1 0 0 0 0,0 1 0 0 0,1-1-1 0 0,-1 1 1 0 0,0 0 0 0 0,1 1 0 0 0,-1-1 0 0 0,0 1 0 0 0,1 1 0 0 0,-1-1 0 0 0,1 1 0 0 0,-1-1 0 0 0,-3 3 8 0 0,-8 2-22 0 0,1 0 0 0 0,0 1 1 0 0,0 1-1 0 0,0 0 0 0 0,1 2 0 0 0,0-1 0 0 0,1 2 1 0 0,0 0-1 0 0,1 1 0 0 0,0 0 0 0 0,1 0 0 0 0,0 2 0 0 0,1 0 1 0 0,1 0-1 0 0,0 0 0 0 0,1 2 0 0 0,-8 15 22 0 0,16-26 3 0 0,-1 0-1 0 0,1 1 1 0 0,0 0-1 0 0,0-1 0 0 0,1 1 1 0 0,0 0-1 0 0,0-1 1 0 0,0 1-1 0 0,0 0 1 0 0,1-1-1 0 0,0 1 0 0 0,1-1 1 0 0,-1 1-1 0 0,1-1 1 0 0,0 1-1 0 0,0-1 1 0 0,0 0-1 0 0,1 0 1 0 0,0 0-1 0 0,0 0 0 0 0,0 0 1 0 0,1-1-1 0 0,-1 0 1 0 0,1 1-1 0 0,0-1 1 0 0,1-1-1 0 0,-1 1 1 0 0,1-1-1 0 0,-1 1 0 0 0,1-1 1 0 0,0 0-1 0 0,0-1 1 0 0,0 1-1 0 0,0-1 1 0 0,3 0-3 0 0,17 8-56 0 0,1-2 0 0 0,0 0 0 0 0,0-2 0 0 0,0-1 0 0 0,1-1-1 0 0,0-1 1 0 0,0-2 0 0 0,0 0 0 0 0,0-2 0 0 0,9-2 56 0 0,1-3-1504 0 0,-20 1-2994 0 0,-6 1-6638 0 0</inkml:trace>
  <inkml:trace contextRef="#ctx0" brushRef="#br0" timeOffset="117123.304">14018 6287 1904 0 0,'0'0'2082'0'0,"0"0"-720"0"0,0 0-391 0 0,0 0-80 0 0,0 0 85 0 0,0 0 137 0 0,0 0 8 0 0,0 0 1 0 0,0 0 8 0 0,0 0-26 0 0,0 0 34 0 0,5 4-43 0 0,119 53 4038 0 0,-96-51-4691 0 0,1-1-1 0 0,0-1 1 0 0,1-1 0 0 0,-1-2 0 0 0,1-1-1 0 0,-1-1 1 0 0,0-2 0 0 0,25-5-442 0 0,-17-2 170 0 0,1-1-1 0 0,-2-3 1 0 0,0-1-1 0 0,0-1 1 0 0,-2-2-1 0 0,6-5-169 0 0,-32 18 24 0 0,0 1-1 0 0,0-1 0 0 0,-1 0 0 0 0,0-1 0 0 0,0 0 0 0 0,0 0 0 0 0,-1 0 0 0 0,1-1 0 0 0,-1 0 0 0 0,-1 0 0 0 0,0-1 0 0 0,0 0 0 0 0,0 1 0 0 0,-1-2 0 0 0,0 1 1 0 0,-1 0-1 0 0,0-1 0 0 0,0 0 0 0 0,0 1 0 0 0,-1-1 0 0 0,-1 0 0 0 0,0 0 0 0 0,0 0 0 0 0,0 0 0 0 0,-1-1 0 0 0,-1 1 0 0 0,0-4-23 0 0,-1 9 2 0 0,0-1-1 0 0,-1 1 0 0 0,1-1 0 0 0,-1 1 1 0 0,0 0-1 0 0,0 0 0 0 0,0 1 1 0 0,0-1-1 0 0,-1 1 0 0 0,0-1 0 0 0,0 1 1 0 0,0 0-1 0 0,0 0 0 0 0,0 1 1 0 0,0-1-1 0 0,-1 1 0 0 0,1 0 0 0 0,-1 0 1 0 0,1 1-1 0 0,-1-1 0 0 0,0 1 0 0 0,0 0 1 0 0,0 0-2 0 0,-114-6-75 0 0,107 10 73 0 0,0 1 0 0 0,1 0 0 0 0,0 1 0 0 0,0 0 0 0 0,0 1 0 0 0,0 0 0 0 0,1 1 0 0 0,0 0 0 0 0,1 0-1 0 0,-1 1 1 0 0,1 0 0 0 0,1 1 0 0 0,0 0 0 0 0,0 0 0 0 0,1 1 0 0 0,0 0 0 0 0,0 0 0 0 0,1 1 0 0 0,1 0 0 0 0,0 0 0 0 0,0 0 0 0 0,1 1 0 0 0,0-1 0 0 0,1 1 0 0 0,1 0 0 0 0,0 0 0 0 0,0 0 0 0 0,1 11 2 0 0,-2 37 190 0 0,3 0 0 0 0,3 1 0 0 0,6 37-190 0 0,-6-72 78 0 0,-1-12-42 0 0,0 1 1 0 0,-2-1-1 0 0,1 0 0 0 0,-2 1 1 0 0,0-1-1 0 0,-1 0 1 0 0,0 0-1 0 0,-1 0 0 0 0,0 0 1 0 0,-1 0-1 0 0,-1 0 1 0 0,0-1-1 0 0,-1 0 0 0 0,-1 0 1 0 0,0-1-1 0 0,0 0 1 0 0,-1 0-1 0 0,-1 0 0 0 0,0-1 1 0 0,-1 1-37 0 0,-128 88 164 0 0,137-99-171 0 0,1 0 0 0 0,-1 0 0 0 0,0-1 0 0 0,0 1 0 0 0,0 0 0 0 0,0-1 0 0 0,0 1 0 0 0,0-1 1 0 0,0 0-1 0 0,-1 1 0 0 0,1-1 0 0 0,0 0 0 0 0,0 1 0 0 0,0-1 0 0 0,0 0 0 0 0,0 0 0 0 0,0 0 0 0 0,-1 0 0 0 0,1 0 0 0 0,0 0 0 0 0,0 0 0 0 0,0-1 0 0 0,0 1 0 0 0,0 0 1 0 0,0-1-1 0 0,0 1 0 0 0,0-1 0 0 0,0 1 0 0 0,0-1 0 0 0,0 1 0 0 0,0-1 0 0 0,0 0 0 0 0,0 1 0 0 0,0-1 0 0 0,0 0 0 0 0,0 0 0 0 0,1 0 0 0 0,-1 1 0 0 0,0-1 1 0 0,1 0-1 0 0,-1 0 0 0 0,0 0 0 0 0,1 0 0 0 0,0 0 0 0 0,-1-1 0 0 0,1 1 0 0 0,-1 0 0 0 0,1 0 0 0 0,0 0 0 0 0,0 0 0 0 0,0 0 0 0 0,0 0 0 0 0,0 0 0 0 0,0-1 0 0 0,0 1 1 0 0,0 0-1 0 0,0 0 0 0 0,0 0 0 0 0,1 0 0 0 0,-1-1 7 0 0,1-4-123 0 0,0 0-1 0 0,0 0 1 0 0,1 0 0 0 0,-1 0-1 0 0,1 0 1 0 0,1 1 0 0 0,-1-1 0 0 0,1 1-1 0 0,0 0 1 0 0,0-1 0 0 0,0 1-1 0 0,1 0 1 0 0,0 1 0 0 0,0-1 0 0 0,0 1-1 0 0,1-1 124 0 0,28-27-5609 0 0,-15 14-1975 0 0,-7 6-4588 0 0</inkml:trace>
  <inkml:trace contextRef="#ctx0" brushRef="#br0" timeOffset="118027.607">14873 6314 6321 0 0,'0'0'2256'0'0,"0"0"-109"0"0,0 0-79 0 0,0 0-176 0 0,0 0-362 0 0,0 0-479 0 0,0 0-427 0 0,0 0-232 0 0,0 0 28 0 0,0 0 107 0 0,0 0 125 0 0,0 0 58 0 0,0 0-69 0 0,10 0-117 0 0,62 4 384 0 0,0-3 0 0 0,0-3 0 0 0,0-3 0 0 0,4-4-908 0 0,133-34 799 0 0,-96 27-625 0 0,2 1-86 0 0,-84 11-84 0 0,-31 4-10 0 0,0 0 4 0 0,0 0 32 0 0,0 0 26 0 0,0 0 26 0 0,0 0 38 0 0,0 0 32 0 0,-25-8 175 0 0,-158-83-356 0 0,145 67 47 0 0,37 24-4 0 0,1 0 26 0 0,0 0-28 0 0,0 0-19 0 0,0 0 10 0 0,-7 40-169 0 0,-25 98 318 0 0,11-39-97 0 0,-9 59-115 0 0,46-171 275 0 0,157-225 268 0 0,-95 135-686 0 0,-77 102 163 0 0,6-6-1964 0 0,1 7-7474 0 0,-8 0 9285 0 0,2 0-11693 0 0</inkml:trace>
  <inkml:trace contextRef="#ctx0" brushRef="#br0" timeOffset="118440.995">16162 6036 7530 0 0,'0'0'2524'0'0,"0"0"-709"0"0,0 0-250 0 0,0 0-4 0 0,0 0-39 0 0,0 0-111 0 0,0 0-236 0 0,0 0-264 0 0,0 0-230 0 0,0 0-178 0 0,0 0-134 0 0,0 0-86 0 0,0 0-63 0 0,-34 25-35 0 0,-102 80-1 0 0,95-57-22 0 0,38-39-115 0 0,0 0 1 0 0,0 0 0 0 0,1 1-1 0 0,0-1 1 0 0,1 1-1 0 0,0-1 1 0 0,0 1-1 0 0,1 0 1 0 0,1-1-1 0 0,-1 1 1 0 0,1 0 0 0 0,1-1-1 0 0,0 1 1 0 0,0-1-1 0 0,1 0 1 0 0,0 0-1 0 0,1 0 1 0 0,1 3-48 0 0,0-6 86 0 0,0 0-1 0 0,1 0 1 0 0,0-1 0 0 0,0 0-1 0 0,0 0 1 0 0,1 0 0 0 0,0 0-1 0 0,0-1 1 0 0,0-1-1 0 0,0 1 1 0 0,1-1 0 0 0,-1 0-1 0 0,1 0 1 0 0,0-1 0 0 0,0 0-1 0 0,-1-1 1 0 0,1 0 0 0 0,1 0-1 0 0,-1-1 1 0 0,0 0-1 0 0,0 0 1 0 0,0 0 0 0 0,2-2-86 0 0,-3 1 77 0 0,1 0 1 0 0,-1-1-1 0 0,1 0 1 0 0,-1-1 0 0 0,0 1-1 0 0,0-2 1 0 0,0 1-1 0 0,0-1 1 0 0,-1 0-1 0 0,1 0 1 0 0,-1 0 0 0 0,0-1-1 0 0,0 0 1 0 0,-1-1-1 0 0,0 1 1 0 0,0-1-1 0 0,0 0 1 0 0,0 0-1 0 0,-1 0 1 0 0,0-1 0 0 0,0 0-1 0 0,-1 1 1 0 0,0-1-1 0 0,0-1 1 0 0,0 1-1 0 0,-1 0 1 0 0,0-1 0 0 0,-1 1-1 0 0,0-1 1 0 0,0 1-1 0 0,0-7-77 0 0,-1 3-15 0 0,1 1 0 0 0,-1 0 0 0 0,-1 0 0 0 0,0 0 0 0 0,-1 0 1 0 0,0 0-1 0 0,0 0 0 0 0,-1 0 0 0 0,0 1 0 0 0,-1-1 0 0 0,0 1 0 0 0,0 0 0 0 0,-1 0 0 0 0,0 0 0 0 0,-1 1 0 0 0,0 0 0 0 0,0 0 0 0 0,-1 0 0 0 0,0 1 0 0 0,0 0 0 0 0,-1 0 0 0 0,0 1 0 0 0,0-1 15 0 0,2 3-85 0 0,0 1 0 0 0,1-1 0 0 0,-1 1 0 0 0,0 0 0 0 0,-1 0 0 0 0,1 1 0 0 0,0 0-1 0 0,-1 0 1 0 0,1 1 0 0 0,-1-1 0 0 0,0 1 0 0 0,1 1 0 0 0,-1-1 0 0 0,0 1 0 0 0,1 0 0 0 0,-1 1 0 0 0,0 0-1 0 0,0 0 1 0 0,1 0 0 0 0,-1 1 0 0 0,-2 1 85 0 0,-35 19-3177 0 0,5 10-3625 0 0,29-22-4710 0 0</inkml:trace>
  <inkml:trace contextRef="#ctx0" brushRef="#br0" timeOffset="118854.64">16578 6163 536 0 0,'0'0'2462'0'0,"0"0"-519"0"0,0 0-87 0 0,0 0 118 0 0,0 0 4 0 0,0 0-154 0 0,0 0-210 0 0,0 0-198 0 0,0 0-177 0 0,0 0-121 0 0,0 0-126 0 0,0 0-152 0 0,0 0-132 0 0,-14-15-135 0 0,-44-47-115 0 0,57 61-428 0 0,0-1-1 0 0,-1 1 1 0 0,1-1-1 0 0,0 1 1 0 0,-1 0-1 0 0,0 0 1 0 0,1-1-1 0 0,-1 1 1 0 0,0 0-1 0 0,0 1 1 0 0,1-1-1 0 0,-1 0 1 0 0,0 0-1 0 0,0 1 1 0 0,0-1-1 0 0,0 1 1 0 0,0-1-1 0 0,0 1 1 0 0,0 0-1 0 0,0 0 1 0 0,0 0-1 0 0,0 0 1 0 0,0 0-1 0 0,0 1 1 0 0,0-1-1 0 0,0 0 1 0 0,0 1-1 0 0,0 0-29 0 0,-4 0 102 0 0,-5 3-23 0 0,0 1-1 0 0,-1 0 0 0 0,2 1 0 0 0,-1 0 0 0 0,1 0 0 0 0,0 1 0 0 0,0 0 0 0 0,1 1 0 0 0,0 0 0 0 0,0 1 0 0 0,1 0 0 0 0,0 0 0 0 0,1 1 0 0 0,0 0 0 0 0,0 0-78 0 0,1 1 7 0 0,1 0-1 0 0,0 0 1 0 0,1 0-1 0 0,0 1 0 0 0,1 0 1 0 0,0 0-1 0 0,1 0 0 0 0,0 0 1 0 0,1 0-1 0 0,1 0 1 0 0,-1 0-1 0 0,2 0 0 0 0,0 1 1 0 0,1 6-7 0 0,2-11 46 0 0,0 0 0 0 0,0 0 0 0 0,1-1 0 0 0,-1 1 0 0 0,2-1 1 0 0,-1 0-1 0 0,1 0 0 0 0,0-1 0 0 0,0 1 0 0 0,1-1 0 0 0,0-1 1 0 0,0 1-1 0 0,1-1 0 0 0,-1-1 0 0 0,1 1 0 0 0,0-1 0 0 0,0-1 0 0 0,0 1 1 0 0,1-1-1 0 0,-1-1 0 0 0,1 0 0 0 0,0 0 0 0 0,-1 0 0 0 0,1-1 1 0 0,0-1-1 0 0,0 1 0 0 0,0-1 0 0 0,0-1 0 0 0,0 0 0 0 0,0 0 0 0 0,-1-1 1 0 0,1 0-1 0 0,3-1-46 0 0,-3 0 90 0 0,-1 0 1 0 0,1-1-1 0 0,-1 1 1 0 0,0-2-1 0 0,0 1 1 0 0,0-1-1 0 0,-1-1 1 0 0,0 1-1 0 0,1-1 1 0 0,-2 0-1 0 0,1-1 1 0 0,-1 0-1 0 0,0 0 1 0 0,-1 0-1 0 0,1 0 1 0 0,-1-1-1 0 0,-1 0 1 0 0,0 0-1 0 0,0-1 1 0 0,0 1-1 0 0,-1-1 1 0 0,0 1-1 0 0,-1-1 1 0 0,0 0-1 0 0,-1 0 1 0 0,1 0-1 0 0,-2-1 1 0 0,1 1-1 0 0,-2-8-90 0 0,2 10-30 0 0,0-1-1 0 0,-1 0 0 0 0,-1 0 0 0 0,1 0 0 0 0,-1 0 1 0 0,-1 1-1 0 0,1-1 0 0 0,-1 0 0 0 0,0 1 0 0 0,-1-1 1 0 0,0 1-1 0 0,0 0 0 0 0,-1 0 0 0 0,0 0 1 0 0,0 1-1 0 0,0-1 0 0 0,-1 1 0 0 0,0 0 0 0 0,0 0 1 0 0,-1 0-1 0 0,1 1 0 0 0,-1 0 0 0 0,-1 0 0 0 0,-2-2 31 0 0,0 2-183 0 0,0 1 0 0 0,-1 0 0 0 0,1 0 0 0 0,-1 0 0 0 0,0 2 0 0 0,0-1 0 0 0,0 1 0 0 0,0 0 0 0 0,-1 1 0 0 0,1 1 0 0 0,0-1 0 0 0,-3 2 183 0 0,-44 2-7904 0 0,40-2-4123 0 0</inkml:trace>
  <inkml:trace contextRef="#ctx0" brushRef="#br0" timeOffset="120384.718">17483 4815 5593 0 0,'0'0'2535'0'0,"0"0"-251"0"0,0 0-308 0 0,0 0-252 0 0,0 0-262 0 0,0 0-287 0 0,0 0-218 0 0,0 0-212 0 0,0 0-127 0 0,0 0-80 0 0,0 0-38 0 0,0 0-23 0 0,0 0-53 0 0,17-8-27 0 0,53-27-5 0 0,16 21 708 0 0,-60 12-795 0 0,-12-1-221 0 0,-1 0 0 0 0,2 2 0 0 0,-1-1 0 0 0,0 2 1 0 0,0 0-1 0 0,0 0 0 0 0,0 2 0 0 0,0-1 0 0 0,0 2 1 0 0,0 0-1 0 0,0 1 0 0 0,-1 0 0 0 0,1 1 0 0 0,-1 0 1 0 0,0 1-1 0 0,-1 1 0 0 0,1 0 0 0 0,-2 1 0 0 0,7 4-84 0 0,-15-5 60 0 0,0 0 1 0 0,0 0-1 0 0,-1 0 0 0 0,0 0 0 0 0,0 1 0 0 0,0-1 1 0 0,-1 1-1 0 0,0-1 0 0 0,-1 1 0 0 0,0-1 0 0 0,0 1 1 0 0,-1-1-1 0 0,1 1 0 0 0,-2-1 0 0 0,1 1 0 0 0,-1-1 1 0 0,0 0-1 0 0,-1 1 0 0 0,1-1 0 0 0,-2 0 0 0 0,1-1 1 0 0,-1 1-1 0 0,-2 3-60 0 0,-2 10 76 0 0,-9 23 66 0 0,5-18-84 0 0,1 1-1 0 0,2 0 1 0 0,1 1 0 0 0,1 0 0 0 0,1 1-1 0 0,1-1 1 0 0,2 1 0 0 0,0 4-58 0 0,3 0 56 0 0,-1-6 13 0 0,0 0-1 0 0,2 0 1 0 0,1 0 0 0 0,2 1-1 0 0,0-2 1 0 0,1 1 0 0 0,2 0-1 0 0,3 5-68 0 0,-4-14 61 0 0,1 1-1 0 0,1-1 0 0 0,0 0 1 0 0,1-1-1 0 0,1 0 1 0 0,1 0-1 0 0,0-1 1 0 0,1-1-1 0 0,1 0 0 0 0,0 0 1 0 0,0-1-1 0 0,2-1 1 0 0,1 1-61 0 0,97 39 760 0 0,-64-47-153 0 0,-49-5-549 0 0,0 0-8 0 0,0 0 22 0 0,0 0 29 0 0,0 0 14 0 0,-4-23 324 0 0,1 21-434 0 0,1 0 1 0 0,-1 0 0 0 0,1 0 0 0 0,-1 0 0 0 0,0 0-1 0 0,1 1 1 0 0,-1-1 0 0 0,0 1 0 0 0,0 0 0 0 0,0 0-1 0 0,-1 0 1 0 0,1 0 0 0 0,0 0 0 0 0,0 1 0 0 0,0 0-1 0 0,-1-1 1 0 0,1 1 0 0 0,0 0 0 0 0,0 1 0 0 0,-1-1 0 0 0,1 0-1 0 0,-1 1-5 0 0,-6-1-10 0 0,5 2 11 0 0,0-1 0 0 0,0 0 0 0 0,0 1 0 0 0,0 0 0 0 0,0 1 0 0 0,0-1 0 0 0,0 1 0 0 0,1 0 0 0 0,-1 0 0 0 0,1 0 0 0 0,0 0 0 0 0,0 1 0 0 0,0 0 0 0 0,1 0 0 0 0,-1 0 0 0 0,1 0 0 0 0,0 0 0 0 0,0 1 0 0 0,0-1 0 0 0,1 1 0 0 0,-1 0 0 0 0,1 0 0 0 0,-1 4-1 0 0,-17 25 5 0 0,8-13 18 0 0,0 1 0 0 0,2 0 0 0 0,0 0 0 0 0,2 1 0 0 0,0 0 1 0 0,-1 14-24 0 0,8-24 15 0 0,1-1 0 0 0,0 1 1 0 0,1-1-1 0 0,1 1 0 0 0,0-1 1 0 0,1 0-1 0 0,0 0 1 0 0,0 0-1 0 0,2 0 0 0 0,-1 0 1 0 0,1-1-1 0 0,1 0 0 0 0,0 0 1 0 0,1 0-1 0 0,4 4-15 0 0,1 7 32 0 0,22 33 38 0 0,-25-42-38 0 0,0 0-1 0 0,-1 0 0 0 0,0 1 0 0 0,-2 0 1 0 0,1 0-1 0 0,-2 0 0 0 0,0 1 0 0 0,2 10-31 0 0,-3-4 48 0 0,-2-14-22 0 0,0 0 0 0 0,0 0 0 0 0,-1 0 0 0 0,0 0 0 0 0,-1 1 0 0 0,1-1 0 0 0,-1 0 0 0 0,-1 1 0 0 0,1-1 0 0 0,-1 0 0 0 0,0 0 0 0 0,-1 0 0 0 0,0 0 0 0 0,0 0 0 0 0,-1 0 0 0 0,1 0 0 0 0,-4 4-26 0 0,-6 3 42 0 0,0 0 1 0 0,-1-1 0 0 0,0-1-1 0 0,-1 0 1 0 0,-1 0 0 0 0,0-2-1 0 0,0 0 1 0 0,-6 2-43 0 0,18-10 0 0 0,-9 5 6 0 0,-1-1 1 0 0,0 0-1 0 0,-1-1 0 0 0,1 0 0 0 0,-1-1 0 0 0,0-1 0 0 0,0 0 1 0 0,0-1-1 0 0,0-1 0 0 0,-1 0 0 0 0,-7-1-6 0 0,20-2-66 0 0,0 0-1 0 0,0 0 1 0 0,0 0-1 0 0,0 0 1 0 0,0 0-1 0 0,1 0 1 0 0,-1-1-1 0 0,1 1 1 0 0,-1-1-1 0 0,1 1 1 0 0,0-1-1 0 0,0 0 1 0 0,0 1 0 0 0,0-1-1 0 0,1 0 1 0 0,-1 0-1 0 0,1 0 1 0 0,0 1-1 0 0,-1-1 1 0 0,1 0-1 0 0,1 0 1 0 0,-1 0-1 0 0,0 0 1 0 0,1 1-1 0 0,-1-1 1 0 0,1 0-1 0 0,0 0 1 0 0,0 1-1 0 0,0-1 1 0 0,0 0-1 0 0,0 1 1 0 0,1-1-1 0 0,1-1 67 0 0,25-31-2857 0 0,-6 13-5635 0 0,-8 10-4700 0 0</inkml:trace>
  <inkml:trace contextRef="#ctx0" brushRef="#br0" timeOffset="126927.011">13403 4996 0 0 0,'0'0'1096'0'0,"0"0"150"0"0,0 0-22 0 0,0 0-101 0 0,0 0-104 0 0,0 0-118 0 0,0 0-84 0 0,-2-6-24 0 0,-11-26 761 0 0,-20 22 3444 0 0,-26 16-3587 0 0,-73 48 544 0 0,107-41-1419 0 0,20-11-404 0 0,0 0 1 0 0,0 1-1 0 0,1 0 1 0 0,-1 0-1 0 0,1 0 1 0 0,-1 0-1 0 0,1 0 1 0 0,0 1 0 0 0,0 0-1 0 0,1 0 1 0 0,-1 0-1 0 0,1 0 1 0 0,0 1-1 0 0,-1 1-132 0 0,-22 96 1429 0 0,11-47-673 0 0,4-25-457 0 0,2 0 0 0 0,1 0 1 0 0,2 1-1 0 0,0 0 0 0 0,2 0 1 0 0,2 0-1 0 0,1 18-299 0 0,22 155 785 0 0,-7-108-322 0 0,-9 7 83 0 0,-51-58-146 0 0,31-35-342 0 0,-92 58 134 0 0,107-68-196 0 0,0 1 0 0 0,0-1 0 0 0,1 0 0 0 0,-1 0 0 0 0,0 0 0 0 0,0 0 0 0 0,0 1 0 0 0,0-1 0 0 0,1 0 0 0 0,-1 0 0 0 0,0 1 0 0 0,0-1 0 0 0,0 0 0 0 0,0 0 0 0 0,0 1 0 0 0,0-1 0 0 0,0 0 0 0 0,0 0 0 0 0,1 1 0 0 0,-1-1 0 0 0,0 0 0 0 0,0 0 0 0 0,0 1 0 0 0,0-1 0 0 0,0 0 0 0 0,-1 0 0 0 0,1 1 0 0 0,0-1 0 0 0,0 0 0 0 0,0 0 0 0 0,0 1 0 0 0,0-1 0 0 0,0 0 0 0 0,0 0 0 0 0,0 1 0 0 0,-1-1 0 0 0,1 0 0 0 0,0 0 0 0 0,0 1 0 0 0,0-1 0 0 0,0 0 0 0 0,-1 0 0 0 0,1 0 0 0 0,0 0 0 0 0,0 1 0 0 0,0-1 0 0 0,-1 0 0 0 0,1 0 0 0 0,0 0 0 0 0,-1 0 4 0 0,13 2-6 0 0,79 12 179 0 0,-67-6-170 0 0,-23-7-11 0 0,26 15 196 0 0,-2-2-89 0 0,0 9-45 0 0,-25-22-62 0 0,0-1 19 0 0,0 0 0 0 0,0 0-21 0 0,0 0 6 0 0,4 30 84 0 0,5 31 50 0 0,-20 33-1 0 0,-20 99 79 0 0,27-5 285 0 0,20-95-230 0 0,-16-86-233 0 0,0 0 0 0 0,1 0 1 0 0,0 1-1 0 0,1-1 0 0 0,-1 0 0 0 0,1-1 0 0 0,0 1 0 0 0,1 0 0 0 0,0-1 0 0 0,0 1 1 0 0,0-1-1 0 0,1 0 0 0 0,0 0 0 0 0,0 0 0 0 0,1 0 0 0 0,-1-1 0 0 0,1 0 0 0 0,0 0 0 0 0,1 0 1 0 0,-1 0-1 0 0,1-1 0 0 0,0 0 0 0 0,0 0 0 0 0,0-1 0 0 0,1 0 0 0 0,-1 0 0 0 0,1 0 1 0 0,0-1-1 0 0,4 2-30 0 0,136-7 704 0 0,-132 2-569 0 0,-26-2-416 0 0,4-5-3220 0 0,7 3-1948 0 0,0 2 326 0 0,0-1-7981 0 0</inkml:trace>
  <inkml:trace contextRef="#ctx0" brushRef="#br0" timeOffset="136732.04">4574 5358 0 0 0,'0'0'946'0'0,"0"0"300"0"0,0 0-11 0 0,0 0-14 0 0,0 0-12 0 0,0 0-43 0 0,0 0-73 0 0,-5-2-118 0 0,-25-11 1923 0 0,17 59 1438 0 0,15-41-4136 0 0,1 1 1 0 0,0-1-1 0 0,0 0 1 0 0,0-1-1 0 0,0 1 1 0 0,1 0-1 0 0,0-1 1 0 0,0 0-1 0 0,0 0 1 0 0,1 0-1 0 0,-1 0 1 0 0,1-1-1 0 0,0 0 1 0 0,0 0-1 0 0,3 2-200 0 0,6 4 232 0 0,0-1 0 0 0,1 0 0 0 0,-1 0 0 0 0,1-2 0 0 0,1 0 0 0 0,-1 0 0 0 0,1-2 0 0 0,0 0 0 0 0,0 0 0 0 0,1-2 0 0 0,-1 0 0 0 0,0-1 0 0 0,1 0 0 0 0,-1-2 0 0 0,1 0 0 0 0,-1 0 0 0 0,1-2 0 0 0,-1 0 0 0 0,6-3-232 0 0,-12 1 94 0 0,-1 0 1 0 0,0-1-1 0 0,-1 0 1 0 0,1 0-1 0 0,-1-1 1 0 0,0 0-1 0 0,-1-1 1 0 0,1 0-1 0 0,-2 0 1 0 0,1 0 0 0 0,-1-1-1 0 0,0 0 1 0 0,-1 0-1 0 0,0 0 1 0 0,-1-1-1 0 0,0 0 1 0 0,0 0-1 0 0,-1 0 1 0 0,0 0-1 0 0,-1-1 1 0 0,0 1-1 0 0,-1-1 1 0 0,0 1-1 0 0,0-1 1 0 0,-2-7-95 0 0,-29-39 76 0 0,25 49-65 0 0,0 0 0 0 0,0 1 0 0 0,0-1 1 0 0,-1 1-1 0 0,0 0 0 0 0,-1 1 0 0 0,0-1 0 0 0,0 1 0 0 0,0 1 0 0 0,0-1 1 0 0,-3 0-12 0 0,-78-6-44 0 0,67 11 70 0 0,16 1-27 0 0,-1-1 0 0 0,1 1 0 0 0,0 0 1 0 0,0 0-1 0 0,-1 0 0 0 0,1 1 1 0 0,0 0-1 0 0,0 0 0 0 0,0 0 1 0 0,-1 1-1 0 0,2 0 0 0 0,-1 0 0 0 0,0 0 1 0 0,0 0-1 0 0,1 1 0 0 0,-3 1 1 0 0,-4 5 32 0 0,1 0 0 0 0,0 1-1 0 0,1 0 1 0 0,0 1 0 0 0,0 0 0 0 0,1 0-1 0 0,1 1 1 0 0,0 0 0 0 0,-4 8-32 0 0,5-4 95 0 0,1 1 1 0 0,0-1 0 0 0,1 1-1 0 0,1 0 1 0 0,1 0 0 0 0,0 0-1 0 0,1 1 1 0 0,1-1 0 0 0,0 0-1 0 0,2 2-95 0 0,-6 90 703 0 0,-25 130 244 0 0,-1-103-602 0 0,-27-29 72 0 0,-58 20 18 0 0,94-96 121 0 0,-9-36-172 0 0,-4 2-568 0 0,34 3-371 0 0,0 0-11010 0 0,0 3 9377 0 0,0 2-10748 0 0</inkml:trace>
  <inkml:trace contextRef="#ctx0" brushRef="#br0" timeOffset="151168.849">85 3204 0 0 0,'0'0'481'0'0,"0"0"61"0"0,0 0-25 0 0,0 0-30 0 0,0 0-17 0 0,0 0 30 0 0,0 0 32 0 0,0 0 1752 0 0,-1-6 13719 0 0,0 5-14368 0 0,1-1-4254 0 0,30-64 3734 0 0,-10 33-632 0 0,50-82 887 0 0,-51 90-1092 0 0,12-27 408 0 0,-10 18-82 0 0,12-28-455 0 0,-22 49 108 0 0,-11 14-273 0 0,0-1-2 0 0,0 25-120 0 0,-1-21-4472 0 0,0-2-4889 0 0,1-2-1994 0 0</inkml:trace>
  <inkml:trace contextRef="#ctx0" brushRef="#br0" timeOffset="151856.153">438 2441 0 0 0,'0'0'544'0'0,"0"0"340"0"0,0 0 178 0 0,0 0 95 0 0,0 0 40 0 0,0 0-33 0 0,0 0-96 0 0,0 0-102 0 0,0 0-1 0 0,0 0 109 0 0,0 0 123 0 0,0 0 60 0 0,-4 11 1794 0 0,45-73 1486 0 0,-6 13-3578 0 0,37-70 425 0 0,-43 73-417 0 0,-7 15-446 0 0,3-7 17 0 0,-7 18-317 0 0,-18 20-209 0 0,0 0-4 0 0,0 0-5 0 0,0 0-16 0 0,0 0 13 0 0,0 0-10 0 0,0 0-15 0 0,0 0 1 0 0,0 0-23 0 0,0 0-25 0 0,0 0-26 0 0,0 0-45 0 0,0 0-76 0 0,-1 0-190 0 0,1 0-4020 0 0,0 0-4781 0 0,0 0-827 0 0</inkml:trace>
  <inkml:trace contextRef="#ctx0" brushRef="#br0" timeOffset="152403.962">819 1682 1536 0 0,'0'0'1226'0'0,"0"0"-118"0"0,0 0-5 0 0,0 0 12 0 0,0 0-47 0 0,0 0-70 0 0,0 0-29 0 0,0 0 84 0 0,0 0 116 0 0,0 0 81 0 0,0 0-6 0 0,0 0-108 0 0,0 0-150 0 0,1 4 3089 0 0,38-65-1279 0 0,-6-8-2048 0 0,-12 22-448 0 0,-17 41 39 0 0,-4 6-3747 0 0,-4 5-8903 0 0,3-4 3811 0 0</inkml:trace>
  <inkml:trace contextRef="#ctx0" brushRef="#br0" timeOffset="153019.335">1054 1289 416 0 0,'0'0'1587'0'0,"0"0"-16"0"0,0 0 13 0 0,0 0-30 0 0,0 0-147 0 0,0 0-221 0 0,0 0-141 0 0,0 0 1 0 0,0 0 41 0 0,0 0-3 0 0,0 0-69 0 0,0 0-122 0 0,0 0-137 0 0,12-4 4272 0 0,89-134-1012 0 0,-44 56-3040 0 0,-39 53-769 0 0,-15 27-1623 0 0,-3 5-3307 0 0,0 2-866 0 0,0-4-5516 0 0</inkml:trace>
  <inkml:trace contextRef="#ctx0" brushRef="#br0" timeOffset="22661.684">1376 985 0 0 0,'0'0'169'0'0,"0"0"516"0"0,0 0 125 0 0,0 0 24 0 0,0 0-2 0 0,0 0 63 0 0,-3 0 10 0 0,-3 0 2192 0 0,-5 3 12379 0 0,5-1-11699 0 0,0 1-5542 0 0,-1 0-8392 0 0,3-3-1560 0 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9:5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0 0 0,'0'0'0'0'0,"0"0"0"0"0,0 0 0 0 0,0 0 0 0 0,0 0 0 0 0,0 0 0 0 0,0 0 0 0 0,0 0 0 0 0,0 0 0 0 0,0 0 0 0 0,0 0 0 0 0,0 0 0 0 0,0-4 0 0 0,0 4 0 0 0,0 0 0 0 0,0 0 0 0 0,0-4 0 0 0,0 4 0 0 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0:49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37 559 13171 0 0,'0'0'3467'0'0,"0"0"-2162"0"0,0 0-737 0 0,0 0 118 0 0,0 0 219 0 0,0 0 87 0 0,0 0-115 0 0,0 0-216 0 0,0 0-183 0 0,0 0-127 0 0,0 0-71 0 0,0 0-87 0 0,-6 35-79 0 0,-19 106-46 0 0,19-43-882 0 0,6-97 586 0 0,0 0-611 0 0,0 0-8241 0 0,0-1-2627 0 0</inkml:trace>
  <inkml:trace contextRef="#ctx0" brushRef="#br0" timeOffset="262.122">29 170 16059 0 0,'0'0'1105'0'0,"0"0"-577"0"0,0 0-368 0 0,0 0-56 0 0,0 0-88 0 0,0 0-240 0 0,0 0-208 0 0,0 0-208 0 0,0 0-209 0 0,0 0-951 0 0,0 0-9530 0 0</inkml:trace>
  <inkml:trace contextRef="#ctx0" brushRef="#br0" timeOffset="524.784">497 0 9370 0 0,'0'0'6888'0'0,"0"0"-4506"0"0,0 0-1448 0 0,0 0-109 0 0,0 0 9 0 0,0 0 12 0 0,0 0-45 0 0,0 0-140 0 0,0 0-105 0 0,0 0-73 0 0,0 0-63 0 0,0 0-69 0 0,-8 29-47 0 0,-25 92-43 0 0,20 0 309 0 0,-2 225-124 0 0,-3-200-476 0 0,-21-62-1090 0 0,34-78-1847 0 0,2-8-7048 0 0,2-1-1073 0 0</inkml:trace>
  <inkml:trace contextRef="#ctx0" brushRef="#br0" timeOffset="762.398">162 447 13691 0 0,'0'0'1579'0'0,"0"0"-453"0"0,0 0-170 0 0,0 0-5 0 0,0 0-38 0 0,0 0-115 0 0,0 0-164 0 0,0 0-125 0 0,0 0-99 0 0,0 0-76 0 0,34-1-65 0 0,105-3-90 0 0,-6 13-63 0 0,-18 14-1815 0 0,-69-7-7578 0 0,-39-12-1620 0 0</inkml:trace>
  <inkml:trace contextRef="#ctx0" brushRef="#br0" timeOffset="1009.319">686 813 0 0 0,'0'0'768'0'0,"0"0"1238"0"0,0 0 361 0 0,0 0-120 0 0,0 0-194 0 0,0 0-244 0 0,0 0-122 0 0,0 0-61 0 0,0 0-46 0 0,0 0-47 0 0,0 0-129 0 0,0 0-176 0 0,0 0-223 0 0,-3 6-204 0 0,0 0-660 0 0,3-6-91 0 0,0 0 0 0 0,0-1 0 0 0,0 1 0 0 0,-1 0-1 0 0,1-1 1 0 0,0 1 0 0 0,-1 0 0 0 0,1-1 0 0 0,0 1 0 0 0,-1 0 0 0 0,1 0 0 0 0,0 0 0 0 0,-1-1 0 0 0,1 1-1 0 0,0 0 1 0 0,-1 0 0 0 0,1 0 0 0 0,0 0 0 0 0,-1 0 0 0 0,1-1 0 0 0,-1 1 0 0 0,1 0 0 0 0,0 0 0 0 0,-1 0-1 0 0,1 0 1 0 0,-1 0 0 0 0,1 0 0 0 0,0 1 0 0 0,-1-1 0 0 0,1 0 0 0 0,-1 0 0 0 0,1 0-50 0 0,1-18 291 0 0,0 0 0 0 0,1 0 0 0 0,1 0 0 0 0,1 0 1 0 0,1 1-1 0 0,0-1 0 0 0,2 1 0 0 0,-1 1 0 0 0,9-15-291 0 0,-8 17-61 0 0,50-79 333 0 0,-1 54-3089 0 0,-42 39-794 0 0,-8 0-4073 0 0,-1 0-3991 0 0</inkml:trace>
  <inkml:trace contextRef="#ctx0" brushRef="#br0" timeOffset="1640.225">1229 520 12099 0 0,'0'0'1687'0'0,"0"0"-478"0"0,0 0-82 0 0,0 0 28 0 0,0 0-41 0 0,0 0-132 0 0,0 0-201 0 0,0 0-171 0 0,0 0-137 0 0,0 0-107 0 0,0 0-96 0 0,-34 24-76 0 0,-106 73-56 0 0,83-40-16 0 0,52-46-102 0 0,-18 78 57 0 0,23-86-59 0 0,0-1 0 0 0,0 1 0 0 0,0-1-1 0 0,1 0 1 0 0,-1 1 0 0 0,1-1 0 0 0,0 0 0 0 0,-1 1 0 0 0,1-1 0 0 0,0 0 0 0 0,0 0 0 0 0,1 0 0 0 0,-1 0 0 0 0,0 0 0 0 0,1 0 0 0 0,-1 0 0 0 0,1 0 0 0 0,0 0 0 0 0,-1-1 0 0 0,1 1-1 0 0,0-1 1 0 0,0 1 0 0 0,0-1 0 0 0,0 0 0 0 0,0 0 0 0 0,0 0 0 0 0,1 0 0 0 0,-1 0 0 0 0,0 0 0 0 0,1-1 0 0 0,-1 1 0 0 0,0-1 0 0 0,1 1 0 0 0,-1-1 0 0 0,2 0-18 0 0,13-1 138 0 0,-1 0 1 0 0,0-1 0 0 0,0-1 0 0 0,0-1-1 0 0,0 0 1 0 0,0-1 0 0 0,-1 0 0 0 0,0-2 0 0 0,0 0-1 0 0,0 0 1 0 0,-1-1 0 0 0,0-1 0 0 0,-1 0-1 0 0,0-1 1 0 0,0-1 0 0 0,-1 0 0 0 0,5-7-139 0 0,16 2-130 0 0,-27 51-240 0 0,-5-32 365 0 0,0 1 1 0 0,0 0-1 0 0,0 0 1 0 0,0-1-1 0 0,1 1 0 0 0,-1-1 1 0 0,1 1-1 0 0,0-1 1 0 0,0 1-1 0 0,0-1 1 0 0,0 0-1 0 0,1 0 1 0 0,-1 0-1 0 0,1 0 1 0 0,0-1-1 0 0,0 1 1 0 0,0-1-1 0 0,0 0 1 0 0,0 1-1 0 0,0-1 1 0 0,1-1-1 0 0,-1 1 1 0 0,1 0-1 0 0,-1-1 0 0 0,1 0 1 0 0,0 0-1 0 0,-1 0 1 0 0,1 0-1 0 0,0 0 1 0 0,0-1-1 0 0,0 0 1 0 0,-1 0-1 0 0,1 0 1 0 0,0 0-1 0 0,0-1 1 0 0,0 1-1 0 0,0-1 1 0 0,2-1 4 0 0,6-1 49 0 0,0-1 1 0 0,-1 0-1 0 0,1-1 1 0 0,-1 0 0 0 0,-1-1-1 0 0,1 0 1 0 0,-1 0-1 0 0,0-1 1 0 0,0-1 0 0 0,-1 0-1 0 0,4-3-49 0 0,4-4 64 0 0,8-6 1 0 0,-2-2 1 0 0,0 0-1 0 0,-1-2 0 0 0,-2 0 1 0 0,0-2-1 0 0,-2 0 1 0 0,-1-1-1 0 0,-1 0 0 0 0,-2-2 1 0 0,5-12-66 0 0,-18 40-10 0 0,1 0 1 0 0,-1 0 0 0 0,1 0-1 0 0,-1 0 1 0 0,0-1 0 0 0,1 1-1 0 0,-1 0 1 0 0,0-1 0 0 0,-1 1-1 0 0,1-1 1 0 0,0 1 0 0 0,-1-1 0 0 0,1 1-1 0 0,-1-1 1 0 0,0 1 0 0 0,0-1-1 0 0,0 0 1 0 0,0 1 0 0 0,0-1-1 0 0,-1 1 1 0 0,1-1 0 0 0,-1 1 0 0 0,0-1-1 0 0,1 1 1 0 0,-1-1 0 0 0,0 1-1 0 0,-1 0 1 0 0,1-1 0 0 0,0 1-1 0 0,-1 0 1 0 0,1 0 0 0 0,-1 0-1 0 0,1 0 1 0 0,-1 0 0 0 0,0 0 0 0 0,0 1-1 0 0,0-1 1 0 0,0 1 0 0 0,0-1-1 0 0,0 1 1 0 0,-1 0 0 0 0,1-1-1 0 0,0 1 1 0 0,-1 0 0 0 0,-1 0 9 0 0,-4 2-49 0 0,-1 0-1 0 0,1 1 1 0 0,0 0 0 0 0,0 0 0 0 0,0 1 0 0 0,0 0-1 0 0,0 0 1 0 0,0 1 0 0 0,1 0 0 0 0,0 0 0 0 0,0 1-1 0 0,0 0 1 0 0,0 0 0 0 0,1 1 0 0 0,0 0 0 0 0,0 0-1 0 0,0 0 1 0 0,-3 6 49 0 0,6-10-7 0 0,1 0 0 0 0,-1 0 0 0 0,1 1 0 0 0,0-1 0 0 0,0 0 0 0 0,0 1 0 0 0,0-1 0 0 0,1 1-1 0 0,-1 0 1 0 0,0 0 0 0 0,1 0 0 0 0,0-1 0 0 0,0 1 0 0 0,0 0 0 0 0,0 1 0 0 0,0-1 0 0 0,1 0 0 0 0,-1 0 0 0 0,1 0-1 0 0,0 0 1 0 0,0 0 0 0 0,0 0 0 0 0,0 1 0 0 0,1-1 0 0 0,-1 0 0 0 0,1 0 0 0 0,0 0 0 0 0,0 0 0 0 0,0 0 0 0 0,0 0-1 0 0,0 0 1 0 0,1 0 0 0 0,-1-1 0 0 0,1 1 0 0 0,0 0 0 0 0,0-1 0 0 0,0 1 0 0 0,0-1 0 0 0,0 0 0 0 0,1 0 0 0 0,1 2 7 0 0,146 49 45 0 0,-146-52-36 0 0,0 1-1 0 0,0-1 1 0 0,0 1 0 0 0,-1 0 0 0 0,1 1-1 0 0,-1-1 1 0 0,1 0 0 0 0,-1 1 0 0 0,0 0-1 0 0,0 0 1 0 0,0 0 0 0 0,0 0 0 0 0,-1 0-1 0 0,1 1 1 0 0,-1-1 0 0 0,0 1 0 0 0,1 0-1 0 0,-2-1 1 0 0,1 1 0 0 0,0 0 0 0 0,-1 0-1 0 0,0 0 1 0 0,0 0 0 0 0,0 0 0 0 0,0 2-9 0 0,4 143 46 0 0,6-132-969 0 0,-6-15-2082 0 0,1-1-3704 0 0,-2-1-4954 0 0</inkml:trace>
  <inkml:trace contextRef="#ctx0" brushRef="#br0" timeOffset="2234.27">2089 443 11570 0 0,'0'0'2237'0'0,"0"0"-499"0"0,0 0-306 0 0,0 0-297 0 0,0 0-351 0 0,0 0-341 0 0,0 0-234 0 0,0 0-65 0 0,0 0 27 0 0,0 0 16 0 0,0 0-18 0 0,0 0-46 0 0,-5 18-41 0 0,-21 111-8 0 0,28-3-350 0 0,-1-123 325 0 0,0-1 0 0 0,0 0 0 0 0,0 0 0 0 0,0 0 0 0 0,1 0 0 0 0,-1 0 0 0 0,1 0 0 0 0,0 0 0 0 0,-1 0 0 0 0,1-1 0 0 0,0 1 0 0 0,0-1 0 0 0,0 1 0 0 0,0-1 0 0 0,0 0 0 0 0,0 0 0 0 0,0 1 1 0 0,1-2-1 0 0,-1 1 0 0 0,0 0 0 0 0,1 0 0 0 0,-1-1 0 0 0,1 1 0 0 0,-1-1 0 0 0,0 0 0 0 0,1 0 0 0 0,-1 0 0 0 0,1 0 0 0 0,-1 0 0 0 0,1 0 0 0 0,-1-1 0 0 0,1 1 0 0 0,-1-1 0 0 0,0 0 0 0 0,1 1 0 0 0,-1-1 0 0 0,0 0 0 0 0,0-1 1 0 0,0 1-1 0 0,0 0 0 0 0,0-1 0 0 0,0 1 0 0 0,0-1 0 0 0,0 1 0 0 0,0-1-49 0 0,157-169 3551 0 0,-143 152-3427 0 0,1 0 0 0 0,0 1 0 0 0,1 0 0 0 0,1 2 0 0 0,0 0 0 0 0,18-10-124 0 0,-36 25-5 0 0,-1 0 0 0 0,1 0-1 0 0,0 0 1 0 0,0 1 0 0 0,0-1-1 0 0,0 0 1 0 0,0 0-1 0 0,0 1 1 0 0,0-1 0 0 0,0 1-1 0 0,0-1 1 0 0,0 1 0 0 0,0-1-1 0 0,0 1 1 0 0,0 0 0 0 0,0-1-1 0 0,1 1 1 0 0,-1 0 0 0 0,0 0-1 0 0,0 0 1 0 0,0 0-1 0 0,0 0 1 0 0,1 0 0 0 0,-1 0-1 0 0,0 0 1 0 0,0 1 0 0 0,0-1-1 0 0,0 0 1 0 0,0 1 0 0 0,0-1-1 0 0,1 1 1 0 0,-1-1-1 0 0,0 1 1 0 0,0 0 0 0 0,0-1-1 0 0,-1 1 1 0 0,1 0 0 0 0,0-1-1 0 0,0 1 1 0 0,0 0 0 0 0,0 0-1 0 0,-1 0 1 0 0,1 0-1 0 0,0 0 1 0 0,-1 0 0 0 0,1 0-1 0 0,-1 0 1 0 0,1 0 0 0 0,-1 0-1 0 0,1 1 6 0 0,7 146-61 0 0,-5 427-282 0 0,-1-561 330 0 0,-2 0-1 0 0,1 0 1 0 0,-2 1 0 0 0,0-1-1 0 0,-1 0 1 0 0,0 0-1 0 0,-1-1 1 0 0,-1 1 0 0 0,0 0-1 0 0,-1-1 1 0 0,0 0-1 0 0,-1 0 1 0 0,0 0 0 0 0,-1-1-1 0 0,-1 0 1 0 0,0 0-1 0 0,0-1 1 0 0,-1 0 0 0 0,-1-1-1 0 0,0 0 1 0 0,-10 9 13 0 0,10-13 10 0 0,0 0 0 0 0,0 0 1 0 0,-1-1-1 0 0,0-1 0 0 0,1 0 0 0 0,-1 0 1 0 0,-1-1-1 0 0,1 0 0 0 0,0-1 0 0 0,-1 0 1 0 0,1-1-1 0 0,-1-1 0 0 0,1 0 0 0 0,-1 0 1 0 0,0-1-1 0 0,-8-2-10 0 0,16 1 13 0 0,1-1 0 0 0,0 1 0 0 0,0-1 0 0 0,0 0 0 0 0,1 0 0 0 0,-1 0 0 0 0,1-1 0 0 0,-1 1 0 0 0,1 0 0 0 0,0-1 0 0 0,0 0 0 0 0,1 1 0 0 0,-1-1 0 0 0,1 0 0 0 0,0 0 0 0 0,0 0 0 0 0,0 0 0 0 0,0 0 0 0 0,1 0 0 0 0,0 0 0 0 0,0 0 1 0 0,0 0-1 0 0,0 0 0 0 0,0 0 0 0 0,1-1 0 0 0,0 1 0 0 0,0 0 0 0 0,0 1 0 0 0,0-1 0 0 0,1 0 0 0 0,-1 0 0 0 0,1 0 0 0 0,0 1 0 0 0,0-1 0 0 0,0 1 0 0 0,1 0 0 0 0,-1-1 0 0 0,1 1 0 0 0,0 0-13 0 0,19-23 16 0 0,1 1-1 0 0,0 2 1 0 0,2 0 0 0 0,1 1-1 0 0,20-12-15 0 0,-31 23-17 0 0,123-82-170 0 0,-86 61-1661 0 0,-2-1-3297 0 0,-34 21-6561 0 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0:48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457 498 0 0 0,'0'0'589'0'0,"0"0"784"0"0,0 0 283 0 0,0 0-26 0 0,0 0-119 0 0,0 0-111 0 0,0 0-202 0 0,0 0-146 0 0,0 0-96 0 0,0 0-45 0 0,0-7-39 0 0,0 2-797 0 0,0 3 103 0 0,0-1 0 0 0,1 1-1 0 0,-1 0 1 0 0,0-1 0 0 0,-1 1 0 0 0,1-1-1 0 0,0 1 1 0 0,-1-1 0 0 0,1 1 0 0 0,-1 0-1 0 0,0-1 1 0 0,0 1 0 0 0,0 0-1 0 0,0 0 1 0 0,0 0 0 0 0,0 0 0 0 0,-1 0-1 0 0,1 0 1 0 0,-1 0 0 0 0,1 0 0 0 0,-2-1-178 0 0,-5-2 270 0 0,0 1 1 0 0,0-1 0 0 0,0 2-1 0 0,-1-1 1 0 0,1 1 0 0 0,-1 0-1 0 0,0 1 1 0 0,0 0-1 0 0,0 1 1 0 0,0-1 0 0 0,0 2-1 0 0,-1-1 1 0 0,1 1 0 0 0,0 1-1 0 0,0 0 1 0 0,0 0 0 0 0,-2 1-271 0 0,-17 7 207 0 0,1 1 1 0 0,1 1-1 0 0,0 1 1 0 0,0 1-1 0 0,-22 17-207 0 0,39-22 34 0 0,0 1 0 0 0,1 0 0 0 0,-1 1-1 0 0,2 0 1 0 0,-1 0 0 0 0,2 1 0 0 0,-1 0 0 0 0,1 0 0 0 0,1 0-1 0 0,0 1 1 0 0,1 0 0 0 0,0 0 0 0 0,1 0 0 0 0,0 0 0 0 0,1 1-1 0 0,0-1 1 0 0,1 1 0 0 0,0-1 0 0 0,1 1 0 0 0,1-1-1 0 0,0 1 1 0 0,2 12-34 0 0,-2-21 20 0 0,0 1 0 0 0,0-1 0 0 0,1 1-1 0 0,-1-1 1 0 0,1 0 0 0 0,0 0 0 0 0,0 0 0 0 0,0 0-1 0 0,1 0 1 0 0,-1 0 0 0 0,1 0 0 0 0,0-1-1 0 0,0 1 1 0 0,0-1 0 0 0,1 0 0 0 0,-1 0 0 0 0,1 0-1 0 0,0 0 1 0 0,-1-1 0 0 0,1 1 0 0 0,0-1-1 0 0,1 0 1 0 0,-1 0 0 0 0,0-1 0 0 0,1 1 0 0 0,-1-1-1 0 0,5 1-19 0 0,0 0 64 0 0,-1-1 0 0 0,1 0 0 0 0,0 0 0 0 0,0-1-1 0 0,0 0 1 0 0,0 0 0 0 0,0-1 0 0 0,0 0-1 0 0,-1-1 1 0 0,1 0 0 0 0,0 0 0 0 0,-1-1 0 0 0,0 0-1 0 0,3-2-63 0 0,19-14 88 0 0,-1-2 0 0 0,-1-1-1 0 0,0-1 1 0 0,-2-2 0 0 0,-1 0-1 0 0,-1-2 1 0 0,-1 0 0 0 0,-2-2-1 0 0,0 0 1 0 0,-2-2 0 0 0,-1-1-89 0 0,11-17 12 0 0,-5-33 1 0 0,-24 82-13 0 0,0 0-30 0 0,-32 46-504 0 0,23-29 533 0 0,1 0-1 0 0,0 0 1 0 0,1 0-1 0 0,1 1 1 0 0,1 0-1 0 0,1 0 0 0 0,0 1 1 0 0,1-1-1 0 0,1 1 1 0 0,1 0-1 0 0,1-1 1 0 0,1 2 2 0 0,0-14 4 0 0,0-1 0 0 0,1 1 0 0 0,0 0 1 0 0,0-1-1 0 0,0 0 0 0 0,1 1 0 0 0,-1-1 0 0 0,1 0 1 0 0,1 0-1 0 0,-1 0 0 0 0,1-1 0 0 0,0 1 1 0 0,0-1-1 0 0,0 0 0 0 0,0 0 0 0 0,1 0 0 0 0,0-1 1 0 0,0 0-1 0 0,0 0 0 0 0,0 0 0 0 0,0 0 0 0 0,0-1 1 0 0,1 0-1 0 0,-1 0 0 0 0,1 0 0 0 0,0-1 1 0 0,-1 1-1 0 0,1-2 0 0 0,0 1 0 0 0,0-1 0 0 0,2 1-4 0 0,-1-1 8 0 0,6 0 21 0 0,0 1 1 0 0,1-2-1 0 0,-1 0 0 0 0,0 0 1 0 0,0-2-1 0 0,0 1 1 0 0,0-1-1 0 0,-1-1 0 0 0,7-3-29 0 0,1-2 35 0 0,1-1 0 0 0,-1-1-1 0 0,-1-1 1 0 0,0-1-1 0 0,0 0 1 0 0,-1-2-1 0 0,-1 0 1 0 0,-1-1-1 0 0,0 0 1 0 0,-1-1 0 0 0,5-8-35 0 0,-9 11 12 0 0,0 0 0 0 0,-1 0 0 0 0,-1-1 0 0 0,0-1 0 0 0,-1 0 0 0 0,-1 0 0 0 0,0 0 0 0 0,-1-1 0 0 0,-1 0 1 0 0,0 0-1 0 0,-2 0 0 0 0,0-1 0 0 0,0 1 0 0 0,-1-17-12 0 0,-3 32-12 0 0,0-1 1 0 0,0 1-1 0 0,0 0 0 0 0,0-1 1 0 0,0 1-1 0 0,-1 0 0 0 0,1 0 1 0 0,0-1-1 0 0,-1 1 0 0 0,0 0 0 0 0,0 1 1 0 0,0-1-1 0 0,1 0 0 0 0,-1 0 1 0 0,-1 1-1 0 0,1-1 0 0 0,0 1 1 0 0,0 0-1 0 0,-1 0 0 0 0,1 0 1 0 0,0 0-1 0 0,-1 0 0 0 0,1 0 1 0 0,-1 0-1 0 0,1 1 0 0 0,-1-1 1 0 0,0 1-1 0 0,1 0 0 0 0,-1 0 1 0 0,1 0-1 0 0,-1 0 0 0 0,0 0 1 0 0,1 1-1 0 0,-1-1 0 0 0,1 1 1 0 0,-1 0-1 0 0,1-1 0 0 0,-1 1 1 0 0,1 0-1 0 0,-1 1 0 0 0,1-1 1 0 0,0 0-1 0 0,0 1 0 0 0,0-1 1 0 0,0 1-1 0 0,0-1 0 0 0,0 1 0 0 0,0 0 1 0 0,0 0 11 0 0,-8 7-53 0 0,0-2 19 0 0,0 1 1 0 0,1 0 0 0 0,-1 1-1 0 0,2 0 1 0 0,-1 0 0 0 0,1 1-1 0 0,1 0 1 0 0,0 0-1 0 0,0 1 1 0 0,1 0 0 0 0,0 0-1 0 0,1 2 34 0 0,4-11-3 0 0,1 1-1 0 0,0-1 1 0 0,0 1-1 0 0,0-1 1 0 0,0 1-1 0 0,0 0 0 0 0,0-1 1 0 0,0 1-1 0 0,1-1 1 0 0,-1 1-1 0 0,1-1 1 0 0,0 1-1 0 0,0-1 1 0 0,0 1-1 0 0,0-1 0 0 0,0 0 1 0 0,1 1-1 0 0,-1-1 1 0 0,1 0-1 0 0,-1 0 1 0 0,1 0-1 0 0,0 0 0 0 0,0 0 1 0 0,0-1-1 0 0,0 1 1 0 0,0 0-1 0 0,0-1 1 0 0,0 0-1 0 0,0 1 1 0 0,1-1-1 0 0,-1 0 0 0 0,1 0 1 0 0,-1 0-1 0 0,1-1 1 0 0,-1 1-1 0 0,1 0 1 0 0,-1-1-1 0 0,1 0 4 0 0,102 12 107 0 0,76-12 45 0 0,-179 0-148 0 0,0 1-1 0 0,-1-1 1 0 0,1 0-1 0 0,-1 0 0 0 0,1 1 1 0 0,-1-1-1 0 0,1 1 1 0 0,-1-1-1 0 0,1 1 1 0 0,-1 0-1 0 0,1 0 0 0 0,-1-1 1 0 0,0 1-1 0 0,1 0 1 0 0,-1 0-1 0 0,0 0 0 0 0,0 1 1 0 0,0-1-1 0 0,0 0 1 0 0,0 0-1 0 0,0 1 1 0 0,0-1-1 0 0,0 0 0 0 0,0 1 1 0 0,-1-1-1 0 0,1 1 1 0 0,0-1-1 0 0,-1 1 1 0 0,1-1-1 0 0,-1 1 0 0 0,0 0 1 0 0,0-1-1 0 0,1 1 1 0 0,-1-1-1 0 0,0 1 0 0 0,0 0 1 0 0,-1-1-1 0 0,1 1 1 0 0,0-1-1 0 0,0 1 1 0 0,-1 1-4 0 0,-18 68 209 0 0,-19 22-145 0 0,36-88-137 0 0,0 0 0 0 0,1 0 1 0 0,0 0-1 0 0,0 0 0 0 0,1 0 1 0 0,-1 0-1 0 0,1 1 0 0 0,0-1 0 0 0,0 0 1 0 0,1 0-1 0 0,0 0 0 0 0,0 1 1 0 0,0-1-1 0 0,0 0 0 0 0,1 0 1 0 0,0 1 72 0 0,36 9-8306 0 0,-29-15 575 0 0,-3 0-688 0 0</inkml:trace>
  <inkml:trace contextRef="#ctx0" brushRef="#br0" timeOffset="977.134">1677 5 7090 0 0,'0'0'1784'0'0,"0"0"-256"0"0,0 0-41 0 0,0 0 82 0 0,0 0-56 0 0,0 0-231 0 0,0 0-333 0 0,0 0-239 0 0,0 0-94 0 0,0 0-27 0 0,0 0 5 0 0,0 0 10 0 0,0 0-7 0 0,1-2-19 0 0,7-1 1895 0 0,-13 25-1544 0 0,0-5-536 0 0,-10 10 1496 0 0,-36 200-1449 0 0,39-149-380 0 0,-2 0 0 0 0,-5-1 0 0 0,-2-1 0 0 0,-31 70-60 0 0,4-72 87 0 0,40-65-142 0 0,15-16 0 0 0,15-15-7 0 0,26-29 15 0 0,3 3 1 0 0,1 1 0 0 0,3 3-1 0 0,48-30 47 0 0,4 15 36 0 0,-106 60-39 0 0,0-1 0 0 0,1 1 0 0 0,-1 0-1 0 0,0 0 1 0 0,1 0 0 0 0,-1 0 0 0 0,0 0 0 0 0,0 0-1 0 0,0 0 1 0 0,0 0 0 0 0,0 0 0 0 0,0 0 0 0 0,0 1-1 0 0,0-1 1 0 0,0 0 0 0 0,-1 1 0 0 0,1-1 0 0 0,0 1-1 0 0,-1-1 1 0 0,1 1 0 0 0,-1-1 0 0 0,0 1 0 0 0,0-1-1 0 0,1 1 1 0 0,-1-1 0 0 0,0 1 0 0 0,0-1-1 0 0,0 1 1 0 0,0 0 0 0 0,-1-1 0 0 0,1 1 0 0 0,0-1-1 0 0,-1 1 1 0 0,1-1 0 0 0,-1 1 0 0 0,1-1 0 0 0,-2 1 3 0 0,2 6 8 0 0,-1 11 14 0 0,-1 0 0 0 0,0-1 0 0 0,-2 1 1 0 0,0-1-1 0 0,-1 1 0 0 0,-1-1 1 0 0,0-1-1 0 0,-2 1 0 0 0,0-1 1 0 0,-1 0-1 0 0,0-1 0 0 0,-2 0 1 0 0,0-1-1 0 0,0 0 0 0 0,-2 0-22 0 0,7-9 13 0 0,-1 0 0 0 0,0-1 0 0 0,0 0 0 0 0,0 0 0 0 0,-1-1 0 0 0,1 0 0 0 0,-1 0 0 0 0,0 0 0 0 0,0-1 0 0 0,0-1 0 0 0,-1 1 0 0 0,1-1 0 0 0,-1-1 0 0 0,1 1 0 0 0,-1-1 0 0 0,0-1 0 0 0,1 0 0 0 0,-1 0 0 0 0,0-1 0 0 0,-6-1-13 0 0,8 0-28 0 0,0 0 1 0 0,1-1-1 0 0,0 1 0 0 0,-1-1 0 0 0,1-1 0 0 0,0 1 0 0 0,0-1 0 0 0,1 0 1 0 0,-1-1-1 0 0,1 1 0 0 0,0-1 0 0 0,0 0 0 0 0,1 0 0 0 0,-1-1 0 0 0,1 1 0 0 0,0-1 1 0 0,1 0-1 0 0,-1 0 0 0 0,-1-6 28 0 0,15-16-3090 0 0,11 22-6271 0 0,-16 6-2129 0 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0:17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5653 3562 0 0 0,'0'0'281'0'0,"0"0"386"0"0,0 0 64 0 0,0 0-88 0 0,0 0-88 0 0,-8-7 3930 0 0,8 6-3828 0 0,0 1 15 0 0,0 0-25 0 0,-30-12 5494 0 0,7-19-2801 0 0,-11 0-2087 0 0,4 5-393 0 0,-22-21 86 0 0,13 18-543 0 0,-7 1 188 0 0,23 12-389 0 0,-19-4 66 0 0,25 5-129 0 0,-51-27 232 0 0,36 28-291 0 0,-25-10 152 0 0,23 5-100 0 0,-14 3 11 0 0,-6-10 103 0 0,17 10-146 0 0,6 4 20 0 0,-17-4 83 0 0,24 5-83 0 0,-11-4 53 0 0,-62-12-31 0 0,43 7 82 0 0,0 1-12 0 0,2 1-112 0 0,38 12 16 0 0,-47-12 61 0 0,3-1-129 0 0,-70-23 80 0 0,77 30-65 0 0,1-3-22 0 0,-39-2-17 0 0,73 16-13 0 0,0-2 0 0 0,-1 0-1 0 0,1-1 1 0 0,0 0 0 0 0,0-2-1 0 0,1 1 1 0 0,-9-6-11 0 0,-68-40 203 0 0,-42-14-125 0 0,-53-23 2 0 0,137 60-56 0 0,-37-33 72 0 0,-11-25 17 0 0,67 64-114 0 0,-20-16-10 0 0,-43-9-46 0 0,31 12 118 0 0,-42-19-73 0 0,33 32 62 0 0,37 15-62 0 0,-1 2-1 0 0,0 2 1 0 0,0 1-1 0 0,-28 3 13 0 0,33-1 6 0 0,-101 23-44 0 0,0 11 37 0 0,-10 27 3 0 0,-8 24-5 0 0,-6 12 35 0 0,85-43-53 0 0,-26 23 56 0 0,-109 58 26 0 0,58-54-20 0 0,-74 27-10 0 0,84-43 126 0 0,-81 36-23 0 0,162-79-70 0 0,-2-21 169 0 0,-152 3-310 0 0,172-20-357 0 0,30 9-999 0 0,9 6 882 0 0,0 1-264 0 0,11-4-8480 0 0,-6 1-2285 0 0</inkml:trace>
  <inkml:trace contextRef="#ctx0" brushRef="#br0" timeOffset="3122.585">5696 3550 0 0 0,'-12'-7'5796'0'0,"19"13"1623"0"0,6 5-2462 0 0,-4-1-6219 0 0,8 11 1838 0 0,31 30 890 0 0,9 19-176 0 0,-25-47-598 0 0,4 0-195 0 0,39 24 277 0 0,13 14-289 0 0,-23-19-171 0 0,56 5 83 0 0,-76-27-348 0 0,85 14 281 0 0,-27-7-128 0 0,19-8 20 0 0,-27-4-117 0 0,30 1 41 0 0,85-12 408 0 0,-153-13-319 0 0,61-5-42 0 0,43-10 86 0 0,-54-2-72 0 0,18-17 212 0 0,26-11-127 0 0,-21 23-195 0 0,73-14 214 0 0,-93 36-271 0 0,-69 2-19 0 0,-1 2 0 0 0,1 1 0 0 0,0 2 0 0 0,-1 2 0 0 0,2 2-21 0 0,25-1 51 0 0,58 14-7 0 0,46 8 69 0 0,-141-17-103 0 0,-1 2 0 0 0,0 2 0 0 0,0 0 0 0 0,-1 2 0 0 0,-1 1 0 0 0,3 2-10 0 0,140 69 214 0 0,-68-14-78 0 0,-22-20-2 0 0,-32-15 66 0 0,-22-16-138 0 0,-25-19-33 0 0,-1 0 2 0 0,2 4-14 0 0,0-4-4 0 0,-2 0-5 0 0,0 0 42 0 0,0 0-22 0 0,0 0-10 0 0,0 0-30 0 0,0 0 28 0 0,0 0 12 0 0,0 0-10 0 0,0 0-9 0 0,0 0 0 0 0,0 0 7 0 0,0 0 6 0 0,0 0-5 0 0,0 0 2 0 0,0 0 13 0 0,0 0 8 0 0,0 0-16 0 0,0 0 1 0 0,0 0-13 0 0,0 0-4 0 0,0 0 1 0 0,0 0 10 0 0,0 0 9 0 0,0 0-23 0 0,0 0 7 0 0,0 0-16 0 0,0 0 15 0 0,0 0 1 0 0,0 0-16 0 0,0 0-5 0 0,0 0-9 0 0,0 0-19 0 0,-20 0-5841 0 0,12 0-1428 0 0,3 0-5475 0 0</inkml:trace>
  <inkml:trace contextRef="#ctx0" brushRef="#br0" timeOffset="8217.016">5133 3119 0 0 0,'42'52'0'0'0,"-4"-35"34"0"0,-35-17 28 0 0,-3 0 485 0 0,0 0 358 0 0,0 0 17 0 0,0 0-165 0 0,0 0-137 0 0,0 0-97 0 0,0 0-39 0 0,0 0 14 0 0,0 0 3 0 0,0 0 17 0 0,0 0 20 0 0,0 0 57 0 0,0 0 47 0 0,0 0 50 0 0,0 0 61 0 0,0 0 24 0 0,0 0-52 0 0,0 0-77 0 0,0 0-85 0 0,-16-23 3842 0 0,14 20-4245 0 0,0 1 1 0 0,0 0-1 0 0,-1-1 0 0 0,1 1 1 0 0,-1 0-1 0 0,1 0 0 0 0,-1 1 1 0 0,0-1-1 0 0,1 1 1 0 0,-1-1-1 0 0,0 1 0 0 0,0 0 1 0 0,0 0-1 0 0,0 0 0 0 0,-1 0 1 0 0,1 1-1 0 0,0-1 1 0 0,0 1-1 0 0,0 0 0 0 0,-1 0 1 0 0,1 0-1 0 0,0 0 0 0 0,0 0 1 0 0,0 1-161 0 0,-42 48 193 0 0,38 21 197 0 0,9-67-322 0 0,0 0 1 0 0,0 1 0 0 0,1-1 0 0 0,-1 0-1 0 0,1 0 1 0 0,0 0 0 0 0,0-1 0 0 0,0 1-1 0 0,0-1 1 0 0,0 0 0 0 0,0 1 0 0 0,1-1-1 0 0,-1-1 1 0 0,1 1 0 0 0,0 0 0 0 0,-1-1-1 0 0,1 0 1 0 0,0 0 0 0 0,0 0 0 0 0,0 0 0 0 0,-1-1-1 0 0,1 1 1 0 0,0-1 0 0 0,0 0 0 0 0,1 0-69 0 0,63 0 1034 0 0,-63-3-959 0 0,-1 1-1 0 0,1-1 0 0 0,0 0 0 0 0,-1 0 0 0 0,1 0 0 0 0,-1-1 0 0 0,0 0 0 0 0,0 1 0 0 0,0-1 1 0 0,-1-1-1 0 0,0 1 0 0 0,1-1 0 0 0,-1 1 0 0 0,-1-1 0 0 0,1 0 0 0 0,-1 0 0 0 0,0 0 1 0 0,0 0-1 0 0,0 0 0 0 0,-1 0 0 0 0,0-1 0 0 0,0 1 0 0 0,0-1 0 0 0,0 1-74 0 0,4-12 101 0 0,-4 15-90 0 0,1 0 1 0 0,-1 0 0 0 0,0 0 0 0 0,1 0 0 0 0,-1 0-1 0 0,0 0 1 0 0,-1 0 0 0 0,1-1 0 0 0,0 1 0 0 0,-1 0 0 0 0,1-1-1 0 0,-1 1 1 0 0,1-1 0 0 0,-1 1 0 0 0,0 0 0 0 0,0-1-1 0 0,0 1 1 0 0,-1-1 0 0 0,1 1 0 0 0,-1 0 0 0 0,1-1 0 0 0,-1 1-1 0 0,0 0 1 0 0,1-1 0 0 0,-1 1 0 0 0,-1 0 0 0 0,1 0-1 0 0,0 0 1 0 0,0 0 0 0 0,-1 0 0 0 0,1 0 0 0 0,-1 0 0 0 0,0 0-1 0 0,1 1 1 0 0,-1-1 0 0 0,0 1 0 0 0,0-1 0 0 0,0 1-1 0 0,0 0 1 0 0,0-1 0 0 0,0 1 0 0 0,-1 0 0 0 0,1 0 0 0 0,0 1-12 0 0,-64 11-112 0 0,41 1 105 0 0,-21 26 68 0 0,21 44-73 0 0,50-10 75 0 0,-23-69-45 0 0,0 0 0 0 0,0 0 0 0 0,0 0 1 0 0,1 0-1 0 0,-1-1 0 0 0,1 1 0 0 0,-1-1 0 0 0,1 0 1 0 0,0 0-1 0 0,0 0 0 0 0,0 0 0 0 0,0 0 0 0 0,0-1 0 0 0,0 1 1 0 0,1-1-1 0 0,-1 0 0 0 0,1 0 0 0 0,-1 0 0 0 0,0-1 0 0 0,1 1 1 0 0,-1-1-1 0 0,1 1 0 0 0,0-1 0 0 0,-1 0 0 0 0,1-1 1 0 0,-1 1-1 0 0,3-1-18 0 0,-3 1 37 0 0,1-1 0 0 0,-1 0-1 0 0,1 0 1 0 0,-1 0 0 0 0,1 0 0 0 0,-1 0 0 0 0,0-1 0 0 0,1 1 0 0 0,-1-1 0 0 0,0 0 0 0 0,0 0 0 0 0,0 0 0 0 0,0 0-1 0 0,-1-1 1 0 0,1 1 0 0 0,-1-1 0 0 0,1 1 0 0 0,-1-1 0 0 0,0 0 0 0 0,0 0 0 0 0,0 0 0 0 0,0 0 0 0 0,-1-1-1 0 0,1 1 1 0 0,-1 0 0 0 0,0-1-37 0 0,8-12 50 0 0,-7 14-39 0 0,0-1-1 0 0,-1 0 1 0 0,0 1-1 0 0,1-1 1 0 0,-1 0-1 0 0,0 0 1 0 0,0 0-1 0 0,-1 0 1 0 0,1 0-1 0 0,0 0 1 0 0,-1 0-1 0 0,0 0 1 0 0,0 0-1 0 0,0 0 1 0 0,0 0-1 0 0,0 0 1 0 0,-1 0-1 0 0,1 0 1 0 0,-1 0-1 0 0,0 0 1 0 0,0 0-1 0 0,0 1 1 0 0,0-1-1 0 0,0 0 1 0 0,-1 0-1 0 0,1 1 1 0 0,-1-1-1 0 0,0 1 1 0 0,0-1-1 0 0,0 1 1 0 0,0 0-1 0 0,0 0 1 0 0,0 0-1 0 0,-1 0 1 0 0,1 0-1 0 0,-1 0 1 0 0,1 1-1 0 0,-1-1 1 0 0,0 1-11 0 0,-4-2-17 0 0,0 1 1 0 0,1 0 0 0 0,-1 0 0 0 0,0 0-1 0 0,0 1 1 0 0,0 0 0 0 0,0 1-1 0 0,0 0 1 0 0,0 0 0 0 0,-1 0 0 0 0,1 1-1 0 0,0 0 1 0 0,0 0 0 0 0,0 1-1 0 0,1 0 1 0 0,-1 0 0 0 0,0 0 0 0 0,1 1-1 0 0,-7 3 17 0 0,10-3-10 0 0,1 0 0 0 0,-1 0 0 0 0,1 1 0 0 0,0-1 0 0 0,-1 0 0 0 0,1 1 0 0 0,1-1 0 0 0,-1 1 0 0 0,0 0 0 0 0,1-1 0 0 0,0 1 0 0 0,0 0 0 0 0,0 0 1 0 0,1 0-1 0 0,-1 0 0 0 0,1 0 0 0 0,0 0 0 0 0,0 0 0 0 0,0 0 0 0 0,0 0 0 0 0,1 0 0 0 0,0 3 10 0 0,0 9 11 0 0,0-12-11 0 0,1 1 0 0 0,0-1-1 0 0,0 1 1 0 0,0-1 0 0 0,1 0-1 0 0,-1 0 1 0 0,1 0 0 0 0,0 0 0 0 0,0 0-1 0 0,1 0 1 0 0,-1-1 0 0 0,1 0-1 0 0,0 0 1 0 0,0 0 0 0 0,0 0 0 0 0,0 0-1 0 0,0-1 1 0 0,3 1 0 0 0,-4-2 13 0 0,0 0-1 0 0,1 0 1 0 0,-1 0 0 0 0,0-1 0 0 0,1 1-1 0 0,-1-1 1 0 0,1 0 0 0 0,-1 0-1 0 0,0 0 1 0 0,1-1 0 0 0,-1 1 0 0 0,1-1-1 0 0,-1 0 1 0 0,0 0 0 0 0,0 0 0 0 0,1 0-1 0 0,-1-1 1 0 0,0 1 0 0 0,0-1 0 0 0,0 1-1 0 0,0-1 1 0 0,-1 0 0 0 0,1-1-1 0 0,0 1 1 0 0,-1 0 0 0 0,0-1 0 0 0,1 1-1 0 0,-1-1 1 0 0,0 0 0 0 0,0 1 0 0 0,-1-1-1 0 0,1 0 1 0 0,1-3-13 0 0,1-4 23 0 0,0-1 1 0 0,0 0-1 0 0,-1 0 1 0 0,0 0-1 0 0,-1-1 0 0 0,0 1 1 0 0,-1-1-1 0 0,0 1 1 0 0,-1-6-24 0 0,1 15-5 0 0,-1 1 0 0 0,0-1 1 0 0,0 1-1 0 0,0-1 0 0 0,-1 1 0 0 0,1-1 1 0 0,0 1-1 0 0,0-1 0 0 0,-1 1 1 0 0,1-1-1 0 0,-1 1 0 0 0,0 0 0 0 0,1-1 1 0 0,-1 1-1 0 0,0 0 0 0 0,0 0 1 0 0,1-1-1 0 0,-1 1 0 0 0,0 0 1 0 0,0 0-1 0 0,0 0 0 0 0,-1 0 0 0 0,1 0 1 0 0,0 0-1 0 0,0 0 0 0 0,0 1 1 0 0,-1-1-1 0 0,1 0 0 0 0,0 1 0 0 0,-1-1 1 0 0,1 1-1 0 0,-1-1 0 0 0,1 1 1 0 0,-1 0-1 0 0,1-1 0 0 0,-1 1 0 0 0,1 0 1 0 0,-1 0-1 0 0,1 0 0 0 0,-1 0 1 0 0,1 0-1 0 0,0 1 0 0 0,-1-1 1 0 0,1 0-1 0 0,-1 1 0 0 0,1-1 0 0 0,-1 1 1 0 0,1-1-1 0 0,-1 2 5 0 0,-6 1-21 0 0,0 1 0 0 0,0 1 0 0 0,1-1 0 0 0,0 1 0 0 0,0 0 0 0 0,0 1 0 0 0,0 0 0 0 0,1 0 0 0 0,0 1 0 0 0,1-1 0 0 0,-1 1 1 0 0,1 0-1 0 0,0 1 0 0 0,-2 4 21 0 0,6-9-4 0 0,0-1 0 0 0,0 0-1 0 0,0 0 1 0 0,1 1 0 0 0,-1-1 0 0 0,1 0 0 0 0,-1 1 0 0 0,1-1 0 0 0,0 0 0 0 0,0 1 0 0 0,0-1 0 0 0,0 1 0 0 0,0-1 0 0 0,0 0 0 0 0,1 1 0 0 0,-1-1 0 0 0,1 0 0 0 0,0 1 0 0 0,0-1 0 0 0,-1 0 0 0 0,2 0 0 0 0,-1 0 0 0 0,0 0 0 0 0,0 0-1 0 0,1 0 1 0 0,-1 0 0 0 0,1 0 0 0 0,-1 0 0 0 0,1 0 0 0 0,2 1 4 0 0,61 15 60 0 0,-62-17-45 0 0,1 0-1 0 0,0-1 1 0 0,-1 0 0 0 0,1 0-1 0 0,0 0 1 0 0,0 0-1 0 0,-1-1 1 0 0,1 1-1 0 0,-1-1 1 0 0,1 0-1 0 0,0 0 1 0 0,-1 0 0 0 0,1-1-1 0 0,-1 1 1 0 0,0-1-1 0 0,0 0 1 0 0,1 0-1 0 0,-1 0 1 0 0,0 0 0 0 0,-1 0-1 0 0,1-1 1 0 0,0 1-1 0 0,-1-1 1 0 0,1 0-1 0 0,-1 0 1 0 0,0 0-1 0 0,0 0 1 0 0,0 0 0 0 0,0 0-1 0 0,-1-1 1 0 0,1 1-1 0 0,-1 0 1 0 0,0-1-1 0 0,0 0 1 0 0,0 1 0 0 0,0-1-1 0 0,-1 1 1 0 0,1-2-15 0 0,0 2-2 0 0,-1 1 0 0 0,1-1 0 0 0,0 1 1 0 0,-1-1-1 0 0,0 0 0 0 0,1 1 0 0 0,-1-1 1 0 0,0 1-1 0 0,-1-1 0 0 0,1 0 0 0 0,0 1 0 0 0,-1-1 1 0 0,1 1-1 0 0,-1-1 0 0 0,0 1 0 0 0,0-1 1 0 0,0 1-1 0 0,0-1 0 0 0,0 1 0 0 0,-1 0 1 0 0,1 0-1 0 0,-1 0 0 0 0,1 0 0 0 0,-1 0 1 0 0,0 0-1 0 0,0 0 0 0 0,0 0 0 0 0,0 1 0 0 0,0-1 1 0 0,0 1-1 0 0,0-1 0 0 0,0 1 0 0 0,-1 0 1 0 0,1 0-1 0 0,-1 0 0 0 0,1 0 0 0 0,-1 0 1 0 0,1 0-1 0 0,-1 1 0 0 0,-1-1 2 0 0,-1 2-20 0 0,-1-1 0 0 0,1 1 1 0 0,0 0-1 0 0,-1 0 0 0 0,1 0 0 0 0,0 1 0 0 0,0-1 1 0 0,-1 1-1 0 0,1 1 0 0 0,1-1 0 0 0,-1 1 0 0 0,0 0 1 0 0,1 0-1 0 0,-1 0 0 0 0,1 1 0 0 0,0-1 1 0 0,0 1-1 0 0,0 0 0 0 0,0 1 20 0 0,1-2-9 0 0,0 0 0 0 0,0 0 0 0 0,0 0 1 0 0,0 1-1 0 0,0-1 0 0 0,1 1 0 0 0,-1 0 0 0 0,1 0 0 0 0,0 0 0 0 0,0 0 1 0 0,1 0-1 0 0,-1 0 0 0 0,1 0 0 0 0,0 1 0 0 0,0-1 0 0 0,0 1 1 0 0,1-1-1 0 0,-1 0 0 0 0,1 1 0 0 0,0-1 0 0 0,1 1 0 0 0,-1 0 9 0 0,3-3-12 0 0,-1 1 0 0 0,1-1 0 0 0,0 0 0 0 0,0-1 0 0 0,0 1 1 0 0,0 0-1 0 0,0-1 0 0 0,1 0 0 0 0,-1 0 0 0 0,0 0 0 0 0,1 0 0 0 0,-1 0 0 0 0,1-1 0 0 0,-1 1 0 0 0,0-1 0 0 0,1 0 0 0 0,-1 0 0 0 0,1 0 0 0 0,-1-1 0 0 0,1 1 0 0 0,-1-1 0 0 0,1 0 0 0 0,-1 0 0 0 0,0 0 0 0 0,0 0 0 0 0,1 0 0 0 0,-1-1 0 0 0,0 0 0 0 0,2-1 12 0 0,-5 3-11 0 0,11-8-830 0 0,-5 1-5288 0 0,-5 4-5996 0 0</inkml:trace>
  <inkml:trace contextRef="#ctx0" brushRef="#br0" timeOffset="11196.564">188 217 0 0 0,'0'0'867'0'0,"0"0"565"0"0,0 0 594 0 0,0 0 317 0 0,0 0 8 0 0,0 0-282 0 0,0 0-364 0 0,0 0-260 0 0,0-4-173 0 0,0-14-101 0 0,0 13-110 0 0,0 5-123 0 0,0 0-130 0 0,-1 23 2307 0 0,-59 351-199 0 0,-50-17-2273 0 0,94-244-871 0 0,16-113 130 0 0,0 0-43 0 0,0 0-39 0 0,0 0-24 0 0,0 0-50 0 0,0 0-98 0 0,3-23-3054 0 0,-1-13-1292 0 0,-1 10-3825 0 0,0 15 445 0 0</inkml:trace>
  <inkml:trace contextRef="#ctx0" brushRef="#br0" timeOffset="11728.025">166 263 0 0 0,'0'0'1100'0'0,"0"0"269"0"0,0 0 335 0 0,0 0 227 0 0,0 0-11 0 0,0 0-149 0 0,0 0-380 0 0,0 0-436 0 0,0 0-293 0 0,0 0-195 0 0,0 0-121 0 0,-2-3-35 0 0,-10-10-31 0 0,9 10-44 0 0,3 3 31 0 0,14 20 2008 0 0,53 95 2745 0 0,26 223-3728 0 0,-89-323-1277 0 0,1-1-1 0 0,0 0 1 0 0,0-1-1 0 0,1 1 1 0 0,1-1-1 0 0,1-1 1 0 0,-1 1 0 0 0,2-1-1 0 0,0 0 1 0 0,0-1-1 0 0,1 0 1 0 0,1-1 0 0 0,-1 0-1 0 0,2 0 1 0 0,1 0-15 0 0,-11-10 44 0 0,-1 1 1 0 0,1-1-1 0 0,0 0 1 0 0,0 0-1 0 0,-1 0 1 0 0,1 0-1 0 0,0 0 1 0 0,0 0-1 0 0,0-1 1 0 0,-1 1-1 0 0,1 0 1 0 0,0-1-1 0 0,0 0 1 0 0,-1 1-1 0 0,1-1 1 0 0,-1 0-1 0 0,1 0 1 0 0,-1 0-1 0 0,1 0 1 0 0,-1 0-1 0 0,1 0 1 0 0,-1 0-1 0 0,0 0 1 0 0,1 0-1 0 0,-1-1 1 0 0,0 1-1 0 0,0-1 0 0 0,0 1 1 0 0,0-1-1 0 0,0 1 1 0 0,0-1-1 0 0,-1 0 1 0 0,1 1-1 0 0,-1-1 1 0 0,1 0-1 0 0,-1 1 1 0 0,1-1-1 0 0,-1 0 1 0 0,0 0-1 0 0,0 0 1 0 0,0 1-1 0 0,0-1 1 0 0,0 0-1 0 0,0 0 1 0 0,0 1-1 0 0,-1-1-44 0 0,6-15 82 0 0,97-392 836 0 0,-88 335-931 0 0,-3-1 1 0 0,-3 0 0 0 0,-4 0-1 0 0,-3-38 13 0 0,-4 90-698 0 0,0 31-8008 0 0,3-4-520 0 0</inkml:trace>
  <inkml:trace contextRef="#ctx0" brushRef="#br0" timeOffset="12197.054">962 560 2857 0 0,'0'0'2627'0'0,"0"0"-768"0"0,0 0-312 0 0,0 0 147 0 0,0 0 155 0 0,0 0-18 0 0,0 0-233 0 0,0 0-338 0 0,0 0-294 0 0,0 0-218 0 0,0 0-151 0 0,0 0-115 0 0,0 0-95 0 0,-6 0-57 0 0,3 0-302 0 0,1 0-1 0 0,0 0 0 0 0,0 0 0 0 0,0 0 0 0 0,0 0 0 0 0,-1 1 0 0 0,1-1 0 0 0,0 1 0 0 0,0-1 1 0 0,0 1-1 0 0,0 0 0 0 0,0 0 0 0 0,0 0 0 0 0,0 0 0 0 0,0 0 0 0 0,0 0 0 0 0,1 1 1 0 0,-1-1-1 0 0,0 1 0 0 0,1-1 0 0 0,-1 1 0 0 0,1-1 0 0 0,0 1 0 0 0,-1 0 0 0 0,1 0 0 0 0,0 0 1 0 0,0 0-28 0 0,-5 8 70 0 0,1 1 1 0 0,1 0 0 0 0,0 1 0 0 0,0-1 0 0 0,1 0 0 0 0,0 1 0 0 0,1 0 0 0 0,0 0-1 0 0,1 0 1 0 0,1 0 0 0 0,0 0 0 0 0,0 0 0 0 0,2 4-71 0 0,-2-11 43 0 0,1 1 1 0 0,0-1-1 0 0,1 1 0 0 0,-1-1 1 0 0,1 0-1 0 0,0 1 0 0 0,0-1 0 0 0,1 0 1 0 0,0 0-1 0 0,-1-1 0 0 0,2 1 1 0 0,-1-1-1 0 0,0 1 0 0 0,1-1 1 0 0,0 0-1 0 0,0 0 0 0 0,0-1 1 0 0,1 1-1 0 0,-1-1 0 0 0,1 0 1 0 0,-1 0-1 0 0,1 0 0 0 0,0-1 1 0 0,1 0-1 0 0,-1 0 0 0 0,0 0 1 0 0,0 0-1 0 0,1-1 0 0 0,1 0-43 0 0,0 0 116 0 0,-1 0-1 0 0,1 0 0 0 0,0-1 1 0 0,0 0-1 0 0,0-1 0 0 0,0 0 1 0 0,-1 0-1 0 0,1 0 0 0 0,0-1 1 0 0,-1 0-1 0 0,1 0 0 0 0,-1 0 1 0 0,0-1-1 0 0,1 0 0 0 0,-1 0 1 0 0,-1-1-1 0 0,1 0 0 0 0,0 0 1 0 0,-1 0-1 0 0,0-1 0 0 0,0 1 1 0 0,0-1-1 0 0,-1 0 0 0 0,1-1 1 0 0,-1 1-1 0 0,-1-1 0 0 0,1 0 1 0 0,-1 0-1 0 0,1-2-115 0 0,1-3 68 0 0,0-1 0 0 0,0 0 0 0 0,-1 0 1 0 0,-1-1-1 0 0,0 0 0 0 0,-1 1 0 0 0,0-1 0 0 0,-1 0 0 0 0,0 0 0 0 0,-1 0 0 0 0,-1 0 1 0 0,-1-8-69 0 0,-1 13-37 0 0,0 1 0 0 0,-1 0 1 0 0,0 0-1 0 0,0 0 0 0 0,-1 0 1 0 0,0 0-1 0 0,0 1 1 0 0,-1 0-1 0 0,1 0 0 0 0,-1 0 1 0 0,-1 1-1 0 0,1 0 0 0 0,-7-3 37 0 0,9 5-148 0 0,-1 0-1 0 0,0 1 0 0 0,0 0 0 0 0,0 0 1 0 0,0 1-1 0 0,0-1 0 0 0,-1 1 0 0 0,1 0 0 0 0,0 1 1 0 0,-1-1-1 0 0,1 1 0 0 0,0 0 0 0 0,-1 0 0 0 0,-4 1 149 0 0,-41 18-9187 0 0,40-11-2570 0 0</inkml:trace>
  <inkml:trace contextRef="#ctx0" brushRef="#br0" timeOffset="12774.233">1378 595 9738 0 0,'0'0'2439'0'0,"0"0"-528"0"0,0 0-301 0 0,0 0-103 0 0,0 0-132 0 0,0 0-195 0 0,0 0-250 0 0,0 0-251 0 0,0 0-206 0 0,0 0-116 0 0,0 0-43 0 0,0 0-14 0 0,0 0 20 0 0,-6 10-33 0 0,-17 33-51 0 0,22-39-202 0 0,0 0 0 0 0,0 0-1 0 0,0 0 1 0 0,1 0 0 0 0,-1 0 0 0 0,1 0 0 0 0,0 0 0 0 0,0 0 0 0 0,0 0 0 0 0,0 0 0 0 0,1 0-1 0 0,0 0 1 0 0,0-1 0 0 0,0 1 0 0 0,0 0 0 0 0,1 0 0 0 0,-1 0 0 0 0,1-1 0 0 0,0 1 0 0 0,0-1-1 0 0,0 0 1 0 0,1 1 0 0 0,-1-1 0 0 0,1 0 0 0 0,-1 0 0 0 0,1 0 0 0 0,0-1 0 0 0,1 1 0 0 0,0 0-34 0 0,1 1 58 0 0,-1-1 1 0 0,1 1-1 0 0,0-1 1 0 0,0 0-1 0 0,0-1 1 0 0,1 1-1 0 0,-1-1 1 0 0,1 0-1 0 0,-1 0 1 0 0,1-1 0 0 0,0 0-1 0 0,0 0 1 0 0,-1 0-1 0 0,1 0 1 0 0,0-1-1 0 0,0 0 1 0 0,0-1-1 0 0,0 1 1 0 0,0-1-1 0 0,-1 0 1 0 0,1 0-1 0 0,0-1 1 0 0,-1 0-1 0 0,1 0 1 0 0,-1 0 0 0 0,1-1-1 0 0,-1 1 1 0 0,1-2-59 0 0,13-9 120 0 0,-1-1 1 0 0,0-1 0 0 0,0 0-1 0 0,-2-2 1 0 0,0 0 0 0 0,-1 0-1 0 0,-1-2 1 0 0,10-15-121 0 0,7-12 21 0 0,-22 81-359 0 0,-9-28 341 0 0,1-1 0 0 0,-1 0 1 0 0,1 1-1 0 0,0-1 1 0 0,1 1-1 0 0,-1-1 0 0 0,1 0 1 0 0,1 0-1 0 0,-1 0 0 0 0,1 0 1 0 0,0 0-1 0 0,0-1 0 0 0,1 1 1 0 0,0-1-1 0 0,0 0 1 0 0,0 0-1 0 0,0 0 0 0 0,1-1 1 0 0,0 1-1 0 0,0-1 0 0 0,0 0 1 0 0,0-1-1 0 0,1 1 0 0 0,-1-1 1 0 0,4 2-4 0 0,-1-2 35 0 0,0-1 1 0 0,1 1-1 0 0,-1-1 1 0 0,0-1-1 0 0,1 1 1 0 0,-1-1-1 0 0,1-1 0 0 0,-1 0 1 0 0,1 0-1 0 0,-1 0 1 0 0,1-1-1 0 0,-1 0 1 0 0,0-1-1 0 0,1 0 1 0 0,-1-1-1 0 0,0 1 1 0 0,0-1-1 0 0,0-1 1 0 0,-1 0-1 0 0,1 0 1 0 0,-1 0-1 0 0,0-1 0 0 0,0 0 1 0 0,0 0-1 0 0,-1-1 1 0 0,0 0-1 0 0,5-5-35 0 0,-7 7 16 0 0,0 0 0 0 0,-1-1-1 0 0,1 1 1 0 0,-1-1 0 0 0,0 1-1 0 0,0-1 1 0 0,-1 0 0 0 0,1 0-1 0 0,-1 0 1 0 0,0 0 0 0 0,-1 0 0 0 0,1-1-1 0 0,-1 1 1 0 0,0-1 0 0 0,0 1-1 0 0,-1-1 1 0 0,0 1 0 0 0,0-1-1 0 0,0 1 1 0 0,0-1 0 0 0,-2-3-16 0 0,-8-4-1497 0 0,6 10-1254 0 0,0-1-3394 0 0,2 0-6590 0 0</inkml:trace>
  <inkml:trace contextRef="#ctx0" brushRef="#br0" timeOffset="26177.108">12146 441 0 0 0,'0'0'1095'0'0,"0"0"60"0"0,0 0 40 0 0,0 0 100 0 0,0 0 104 0 0,0 0 45 0 0,0 0-41 0 0,0 0-72 0 0,0 0-151 0 0,-4-20 6268 0 0,-51 13-5260 0 0,-47 18-1512 0 0,-34 39 457 0 0,124-45-1014 0 0,11-5-110 0 0,-1 0 1 0 0,1 0 0 0 0,0 1-1 0 0,-1-1 1 0 0,1 0 0 0 0,0 0-1 0 0,0 1 1 0 0,-1-1 0 0 0,1 0-1 0 0,0 1 1 0 0,0-1 0 0 0,-1 1-1 0 0,1 0 1 0 0,0-1 0 0 0,0 1-1 0 0,0 0 1 0 0,0 0 0 0 0,0 0 0 0 0,0 0-1 0 0,0 0 1 0 0,0 0 0 0 0,0 0-1 0 0,1 0 1 0 0,-1 0 0 0 0,0 0-1 0 0,1 0 1 0 0,-1 1 0 0 0,1-1-1 0 0,-1 0 1 0 0,1 0 0 0 0,-1 1-1 0 0,1-1 1 0 0,0 0 0 0 0,0 0-1 0 0,0 1 1 0 0,-1-1 0 0 0,1 0-1 0 0,1 1 1 0 0,-1-1 0 0 0,0 0-1 0 0,0 1 1 0 0,0-1 0 0 0,1 0 0 0 0,-1 1-1 0 0,1-1 1 0 0,-1 0 0 0 0,1 0-1 0 0,-1 1 1 0 0,1-1 0 0 0,0 0-1 0 0,-1 0 1 0 0,1 0 0 0 0,0 0-1 0 0,0 0 1 0 0,0 0-10 0 0,14 12 117 0 0,1-2-1 0 0,0 0 1 0 0,0 0-1 0 0,1-2 1 0 0,0 0-1 0 0,1-1 1 0 0,0 0-1 0 0,4-1-116 0 0,52 26 228 0 0,-71-32-204 0 0,1 0 7 0 0,-1 0-1 0 0,0 0 1 0 0,1 0 0 0 0,-1 0 0 0 0,0 1-1 0 0,0-1 1 0 0,0 1 0 0 0,0 0 0 0 0,0 0-1 0 0,0 0 1 0 0,-1 1 0 0 0,1-1-1 0 0,-1 0 1 0 0,1 1 0 0 0,-1 0 0 0 0,0-1-1 0 0,0 1 1 0 0,0 0 0 0 0,0 0 0 0 0,-1 0-1 0 0,1 1 1 0 0,-1-1 0 0 0,0 0-1 0 0,0 0 1 0 0,0 1 0 0 0,0-1 0 0 0,-1 1-1 0 0,1-1 1 0 0,-1 1 0 0 0,0 2-31 0 0,-52 44 1009 0 0,33-38-967 0 0,0 0-1 0 0,-2-1 0 0 0,1-1 1 0 0,-1-1-1 0 0,-1-1 0 0 0,1-1 1 0 0,-1-1-1 0 0,-1 0 0 0 0,1-2 1 0 0,-1-1-1 0 0,0 0 0 0 0,0-2 1 0 0,-9-1-42 0 0,33 0-45 0 0,-1-1 1 0 0,1 1 0 0 0,0-1-1 0 0,0 1 1 0 0,-1-1 0 0 0,1 1-1 0 0,0-1 1 0 0,-1 1 0 0 0,1-1-1 0 0,-1 0 1 0 0,1 0-1 0 0,-1 1 1 0 0,1-1 0 0 0,-1 0-1 0 0,1 0 1 0 0,-1 1 0 0 0,0-1-1 0 0,1 0 1 0 0,-1 0 0 0 0,0 0-1 0 0,0 0 1 0 0,0 1 0 0 0,0-1-1 0 0,1 0 1 0 0,-1 0-1 0 0,0 0 1 0 0,0 0 0 0 0,-1 0-1 0 0,1 0 1 0 0,0 1 0 0 0,0-1-1 0 0,0 0 1 0 0,-1 0 0 0 0,1 0-1 0 0,0 0 1 0 0,-1 1-1 0 0,1-1 1 0 0,0 0 0 0 0,-1 0-1 0 0,1 1 1 0 0,-1-1 0 0 0,0 0-1 0 0,1 1 1 0 0,-1-1 0 0 0,1 0-1 0 0,-1 1 1 0 0,0-1 0 0 0,0 1-1 0 0,1-1 1 0 0,-1 1-1 0 0,0 0 1 0 0,0-1 0 0 0,1 1-1 0 0,-1 0 1 0 0,0-1 0 0 0,0 1-1 0 0,0 0 1 0 0,0 0 0 0 0,0 0-1 0 0,1 0 1 0 0,-2 0 44 0 0,41-26-3752 0 0,-26 18-358 0 0,2-1-7295 0 0</inkml:trace>
  <inkml:trace contextRef="#ctx0" brushRef="#br0" timeOffset="26525.692">12537 514 4305 0 0,'0'0'4388'0'0,"0"0"-2388"0"0,0 0-673 0 0,0 0 136 0 0,0 0 163 0 0,0 0-10 0 0,0 0-241 0 0,0 0-304 0 0,0 0-220 0 0,0 0-179 0 0,0 0-144 0 0,0 0-131 0 0,-29 33-101 0 0,-84 104-76 0 0,81-77-26 0 0,34-51-138 0 0,-3-5-34 0 0,1 0 1 0 0,0-1-1 0 0,0 1 0 0 0,0 0 1 0 0,0 0-1 0 0,0 0 0 0 0,1 0 1 0 0,0 0-1 0 0,-1-1 0 0 0,1 1 1 0 0,1 0-1 0 0,-1 0 0 0 0,1-1 1 0 0,-1 1-1 0 0,1-1 1 0 0,0 0-1 0 0,0 1 0 0 0,0-1 1 0 0,1 0-1 0 0,-1 0 0 0 0,1 0 1 0 0,0-1-1 0 0,0 1 0 0 0,0-1 1 0 0,0 1-1 0 0,0-1 1 0 0,0 0-1 0 0,1 0 0 0 0,-1 0 1 0 0,3 0-23 0 0,10 2 122 0 0,1 0 1 0 0,-1-2-1 0 0,1 0 1 0 0,-1-1-1 0 0,1-1 1 0 0,-1 0 0 0 0,1-1-1 0 0,-1-1 1 0 0,1 0-1 0 0,-1-1 1 0 0,0-1 0 0 0,0-1-1 0 0,0 0 1 0 0,-1-1-1 0 0,1-1 1 0 0,-2 0-1 0 0,1-1 1 0 0,-1-1 0 0 0,0 0-1 0 0,-1-1 1 0 0,0 0-1 0 0,0-1 1 0 0,9-11-123 0 0,-17 18 28 0 0,-1 0 1 0 0,1 0-1 0 0,0-1 0 0 0,-1 0 1 0 0,0 0-1 0 0,0 0 0 0 0,-1 0 1 0 0,0-1-1 0 0,1 1 0 0 0,-2-1 1 0 0,1 0-1 0 0,-1 0 0 0 0,0 0 1 0 0,0 0-1 0 0,0 0 0 0 0,-1-1 1 0 0,0 1-1 0 0,0-1 0 0 0,-1 1 1 0 0,0 0-1 0 0,0-1 1 0 0,0 1-1 0 0,-1-1 0 0 0,0 1 1 0 0,0 0-1 0 0,-1 0 0 0 0,0-1 1 0 0,0 1-1 0 0,0 0 0 0 0,-1 0 1 0 0,0 1-1 0 0,0-1 0 0 0,0 1 1 0 0,-1-1-1 0 0,-3-4-28 0 0,1 5-74 0 0,-1 1 0 0 0,0-1 0 0 0,1 1 0 0 0,-1 0 0 0 0,-1 1 0 0 0,1-1 0 0 0,0 2 0 0 0,-1-1 0 0 0,0 1 0 0 0,1 0 0 0 0,-1 1 0 0 0,0-1 0 0 0,0 2 0 0 0,0-1 0 0 0,0 1 0 0 0,0 0 0 0 0,0 1 0 0 0,0 0 0 0 0,-8 1 74 0 0,-84 44-8049 0 0,87-35-177 0 0</inkml:trace>
  <inkml:trace contextRef="#ctx0" brushRef="#br0" timeOffset="27170.523">12982 818 7730 0 0,'0'0'2325'0'0,"0"0"-367"0"0,0 0 32 0 0,0 0 108 0 0,0 0-98 0 0,0 0-343 0 0,0 0-433 0 0,0 0-321 0 0,0 0-166 0 0,0 0-97 0 0,0 0-89 0 0,0 0-92 0 0,4-5-80 0 0,52-68 740 0 0,-27 33-813 0 0,3 1-1 0 0,0 1 1 0 0,3 2-1 0 0,9-6-305 0 0,-9 13 42 0 0,-14 9-29 0 0,2 2 1 0 0,0 0 0 0 0,1 1-1 0 0,1 2 1 0 0,12-6-14 0 0,-37 21-6 0 0,1 0 0 0 0,0 0 0 0 0,-1 0 0 0 0,1 0 0 0 0,-1 0 0 0 0,1 0 0 0 0,-1 0 0 0 0,1 0 0 0 0,-1 0 0 0 0,1 0 0 0 0,-1 0 0 0 0,1 0 0 0 0,0 1 0 0 0,-1-1 0 0 0,1 0 0 0 0,-1 0 0 0 0,1 0 0 0 0,-1 1 0 0 0,0-1 0 0 0,1 0 0 0 0,-1 1 0 0 0,1-1 0 0 0,-1 0 0 0 0,1 1 0 0 0,-1-1 0 0 0,0 1 0 0 0,1-1 0 0 0,-1 1 0 0 0,0-1 0 0 0,1 0 0 0 0,-1 1 0 0 0,0-1 0 0 0,0 1 0 0 0,0 0 0 0 0,1-1 0 0 0,-1 1 0 0 0,0-1 0 0 0,0 1 0 0 0,0-1 0 0 0,0 1 0 0 0,0-1 0 0 0,0 1 0 0 0,0-1 0 0 0,0 1 0 0 0,0 0 0 0 0,0-1 0 0 0,0 1 0 0 0,0-1 0 0 0,-1 1 0 0 0,1-1 0 0 0,0 1 0 0 0,0-1 0 0 0,-1 1 0 0 0,1-1 0 0 0,0 1 0 0 0,-1-1 6 0 0,-6 37 96 0 0,7-37-98 0 0,-8 25 45 0 0,4-14-43 0 0,1 0 0 0 0,0 0 0 0 0,0 1 0 0 0,1-1-1 0 0,1 0 1 0 0,0 1 0 0 0,0-1 0 0 0,1 1 0 0 0,1 3 0 0 0,1-11 3 0 0,0-1 0 0 0,0 0 1 0 0,0 0-1 0 0,1 0 0 0 0,-1 0 0 0 0,1 0 1 0 0,0-1-1 0 0,0 1 0 0 0,0-1 1 0 0,0 0-1 0 0,0 0 0 0 0,0 0 0 0 0,0 0 1 0 0,1-1-1 0 0,-1 1 0 0 0,1-1 0 0 0,0 0 1 0 0,-1 0-1 0 0,1 0 0 0 0,0 0 1 0 0,-1 0-1 0 0,1-1 0 0 0,0 0 0 0 0,0 0 1 0 0,0 0-1 0 0,-1 0 0 0 0,1-1 0 0 0,0 1 1 0 0,0-1-1 0 0,-1 0 0 0 0,1 0 1 0 0,0-1-1 0 0,-1 1 0 0 0,0-1 0 0 0,2 0-3 0 0,251-133 82 0 0,-199 104-106 0 0,-56 31 9 0 0,-1 13-17 0 0,0 167 244 0 0,15-143-594 0 0,-8-33-4478 0 0,1-3-4886 0 0,-7-1-2217 0 0</inkml:trace>
  <inkml:trace contextRef="#ctx0" brushRef="#br0" timeOffset="27608.158">14066 660 1416 0 0,'0'0'1647'0'0,"0"0"-42"0"0,0 0 122 0 0,0 0 160 0 0,0 0 7 0 0,0 0-157 0 0,0 0-262 0 0,0 0-233 0 0,0 0-171 0 0,0 0-96 0 0,0 0-55 0 0,0 0-41 0 0,0 0-14 0 0,23 13-2 0 0,72 39-4 0 0,-26-40 811 0 0,-58-12-1453 0 0,0 0 1 0 0,0-1 0 0 0,0-1-1 0 0,-1 0 1 0 0,1 0 0 0 0,0-1 0 0 0,-1-1-1 0 0,0 0 1 0 0,1 0 0 0 0,-1-1 0 0 0,-1 0-1 0 0,1 0 1 0 0,-1-1 0 0 0,0-1 0 0 0,4-4-218 0 0,-3 4 71 0 0,0-1 1 0 0,-1 0-1 0 0,0-1 1 0 0,-1 0-1 0 0,0 0 1 0 0,0-1 0 0 0,-1 0-1 0 0,0-1 1 0 0,-1 1-1 0 0,0-1 1 0 0,-1-1-1 0 0,0 1 1 0 0,-1-1 0 0 0,0 1-1 0 0,-1-1 1 0 0,0 0-1 0 0,-1-1 1 0 0,0-1-72 0 0,-2 12-6 0 0,0-1-1 0 0,-1 1 1 0 0,1 0 0 0 0,-1 0-1 0 0,1 0 1 0 0,-1 0 0 0 0,0 0 0 0 0,0 0-1 0 0,0 0 1 0 0,0 0 0 0 0,0 0-1 0 0,-1 1 1 0 0,1-1 0 0 0,-1 0 0 0 0,1 1-1 0 0,-1-1 1 0 0,1 1 0 0 0,-1 0-1 0 0,0-1 1 0 0,1 1 0 0 0,-1 0 0 0 0,0 0-1 0 0,0 0 1 0 0,0 0 0 0 0,0 0-1 0 0,0 1 1 0 0,0-1 0 0 0,0 0 0 0 0,-1 1-1 0 0,1 0 1 0 0,0-1 0 0 0,0 1-1 0 0,0 0 7 0 0,-73 3-316 0 0,57 5 282 0 0,0 1-1 0 0,1 1 1 0 0,0 0 0 0 0,1 1 0 0 0,0 0 0 0 0,1 2 0 0 0,0 0 0 0 0,1 0-1 0 0,0 2 1 0 0,1 0 0 0 0,1 0 0 0 0,0 1 0 0 0,1 0 0 0 0,1 1 0 0 0,0 1 34 0 0,5-10-7 0 0,1 1 1 0 0,-1-1-1 0 0,1 1 1 0 0,1-1-1 0 0,-1 1 1 0 0,2 1 0 0 0,-1-1-1 0 0,1 0 1 0 0,0 0-1 0 0,1 1 1 0 0,0-1-1 0 0,1 1 1 0 0,0-1 0 0 0,0 1-1 0 0,1-1 1 0 0,1 1-1 0 0,0 1 7 0 0,3-4-8 0 0,0 1 0 0 0,1-2 0 0 0,0 1 0 0 0,0 0 0 0 0,1-1 0 0 0,0 0 0 0 0,0-1 0 0 0,1 0 0 0 0,-1 0 0 0 0,1 0 0 0 0,0-1 0 0 0,0 0 0 0 0,0-1 0 0 0,1 0 0 0 0,0 0 0 0 0,-1-1 0 0 0,1 0 0 0 0,0 0 0 0 0,0-1 0 0 0,0 0 0 0 0,2-1 8 0 0,112 9-609 0 0,-71-9-2422 0 0,-14 0-2585 0 0,-17 0-6251 0 0</inkml:trace>
  <inkml:trace contextRef="#ctx0" brushRef="#br0" timeOffset="18006.831">3293 525 0 0 0,'0'0'535'0'0,"0"0"549"0"0,0 0 180 0 0,0 0 35 0 0,0 0 66 0 0,0 0 60 0 0,0 0 49 0 0,0 0-22 0 0,0 0-88 0 0,0 0-141 0 0,0-4-224 0 0,-1 1-845 0 0,0 1 1 0 0,0-1-1 0 0,0 1 0 0 0,0 0 0 0 0,0-1 1 0 0,-1 1-1 0 0,1 0 0 0 0,-1 0 0 0 0,1 0 0 0 0,-1 0 1 0 0,0 0-1 0 0,1 0 0 0 0,-1 0 0 0 0,0 0 1 0 0,-1 1-1 0 0,1-1 0 0 0,0 1 0 0 0,0 0 1 0 0,-1-1-1 0 0,1 1 0 0 0,0 0 0 0 0,-1 0 0 0 0,1 1 1 0 0,-1-1-1 0 0,1 0 0 0 0,-1 1 0 0 0,0 0 1 0 0,1-1-1 0 0,-1 1 0 0 0,0 0 0 0 0,0 0-154 0 0,-17 0 485 0 0,10-1-301 0 0,0 1 0 0 0,-1 0-1 0 0,0 0 1 0 0,1 1 0 0 0,0 0 0 0 0,-1 1-1 0 0,1 0 1 0 0,0 1 0 0 0,0 0 0 0 0,0 0-1 0 0,0 1 1 0 0,-8 5-184 0 0,11-5 37 0 0,1 0 0 0 0,0 0 0 0 0,0 1 0 0 0,0 0 0 0 0,0 0 0 0 0,1 0 0 0 0,0 0 0 0 0,0 1 0 0 0,0 0 0 0 0,1 0 0 0 0,0 0 0 0 0,0 1 0 0 0,1-1 0 0 0,-1 1 0 0 0,1 0 0 0 0,1 0 0 0 0,-1 0 0 0 0,1 0 0 0 0,1 1 0 0 0,-1-1 0 0 0,1 0 0 0 0,1 1 0 0 0,-1 0-37 0 0,1 0 40 0 0,1 0-1 0 0,0 0 1 0 0,0 0-1 0 0,1-1 1 0 0,0 1-1 0 0,0 0 1 0 0,1-1-1 0 0,0 0 1 0 0,0 1-1 0 0,0-1 1 0 0,1-1-1 0 0,0 1 1 0 0,1 0-1 0 0,0-1 1 0 0,0 0-1 0 0,0 0 1 0 0,0 0-1 0 0,1-1 1 0 0,0 0-1 0 0,0 0 1 0 0,1 0-1 0 0,-1-1 1 0 0,1 0-1 0 0,4 2-39 0 0,-4-2 89 0 0,1 0 1 0 0,-1 0-1 0 0,1-1 0 0 0,0 0 0 0 0,0-1 1 0 0,0 1-1 0 0,0-1 0 0 0,0-1 0 0 0,1 0 1 0 0,-1 0-1 0 0,0 0 0 0 0,1-1 0 0 0,-1 0 1 0 0,1-1-1 0 0,-1 0 0 0 0,0 0 0 0 0,0-1 1 0 0,1 0-1 0 0,-1-1 0 0 0,0 1 0 0 0,-1-2 1 0 0,1 1-1 0 0,0-1 0 0 0,-1 0 0 0 0,4-3-89 0 0,4-7 140 0 0,-1 0-1 0 0,-1-1 0 0 0,0-1 0 0 0,-1 0 1 0 0,-1-1-1 0 0,0 0 0 0 0,-2-1 1 0 0,1 0-1 0 0,5-18-139 0 0,26-128 213 0 0,-41 162-186 0 0,0 2-31 0 0,1 0 1 0 0,-1 0-1 0 0,0 0 1 0 0,1 0-1 0 0,-1 0 1 0 0,0 0-1 0 0,1 0 1 0 0,-1 0-1 0 0,1 0 1 0 0,-1 0-1 0 0,0 0 1 0 0,1 0-1 0 0,-1 0 1 0 0,0 0-1 0 0,1 0 1 0 0,-1 0-1 0 0,0-1 1 0 0,1 1-1 0 0,-1 0 1 0 0,0 0-1 0 0,1 0 1 0 0,-1 0-1 0 0,0-1 1 0 0,1 1-1 0 0,-1 0 1 0 0,0 0-1 0 0,0-1 1 0 0,1 1 0 0 0,-1 0-1 0 0,0-1 1 0 0,0 1-1 0 0,1 0 1 0 0,-1-1-1 0 0,0 1 1 0 0,0 0-1 0 0,0-1 1 0 0,0 1-1 0 0,0 0 1 0 0,0-1-1 0 0,1 1 1 0 0,-1 0-1 0 0,0-1 1 0 0,0 1-1 0 0,0-1 1 0 0,0 1 3 0 0,30 60 140 0 0,-1 2 0 0 0,-4 1 0 0 0,-2 2 0 0 0,7 38-140 0 0,-18-42 54 0 0,-2 1 1 0 0,-3 1 0 0 0,-3-1-1 0 0,-3 51-54 0 0,-4-101 3 0 0,0 1 0 0 0,0-1 0 0 0,-1 0 0 0 0,-1 0-1 0 0,0 0 1 0 0,-1-1 0 0 0,0 0 0 0 0,-1 0-1 0 0,0 0 1 0 0,0-1 0 0 0,-1 0 0 0 0,-1 0-1 0 0,1-1 1 0 0,-2 0 0 0 0,1-1 0 0 0,-1 0 0 0 0,0 0-1 0 0,-1-1 1 0 0,0-1 0 0 0,0 0 0 0 0,0 0-1 0 0,-1-1 1 0 0,0 0 0 0 0,0-1 0 0 0,0 0-1 0 0,-5-1-2 0 0,-57 2-41 0 0,72-6 32 0 0,1 0 1 0 0,0 0-1 0 0,-1-1 1 0 0,1 1-1 0 0,0 0 0 0 0,0 0 1 0 0,0-1-1 0 0,0 1 0 0 0,0-1 1 0 0,0 1-1 0 0,0-1 0 0 0,1 0 1 0 0,-1 1-1 0 0,1-1 0 0 0,-1 0 1 0 0,1 1-1 0 0,-1-1 0 0 0,1 0 1 0 0,0 1-1 0 0,0-1 1 0 0,0 0-1 0 0,0 0 0 0 0,0 1 1 0 0,0-1-1 0 0,0 0 0 0 0,1 1 1 0 0,-1-1-1 0 0,1 0 0 0 0,-1 0 1 0 0,1 1-1 0 0,0-1 9 0 0,55-79-184 0 0,72-50 149 0 0,56-15 42 0 0,29 15-4 0 0,-184 109-3 0 0,-10 9 9 0 0,-1 0-1 0 0,-1-1 0 0 0,0-1 1 0 0,-1 0-1 0 0,-1-2 1 0 0,0 1-1 0 0,-1-2 1 0 0,8-13-9 0 0,-17 23-1 0 0,0 0 0 0 0,-1 0 0 0 0,0 0 0 0 0,0 0 1 0 0,0 0-1 0 0,-1-1 0 0 0,-1 0 0 0 0,0 1 0 0 0,0-1 0 0 0,0 0 1 0 0,-1 0-1 0 0,-1 0 0 0 0,1 0 0 0 0,-1 0 0 0 0,-1 0 0 0 0,0-3 1 0 0,-1 8-11 0 0,0 0 0 0 0,0 0 0 0 0,0 1-1 0 0,0-1 1 0 0,-1 1 0 0 0,1 0 0 0 0,-1 0 0 0 0,0 0-1 0 0,0 0 1 0 0,0 0 0 0 0,-1 0 0 0 0,1 1-1 0 0,-1 0 1 0 0,1 0 0 0 0,-1 0 0 0 0,0 0 0 0 0,0 0-1 0 0,1 1 1 0 0,-1-1 0 0 0,0 1 0 0 0,0 0-1 0 0,-1 1 1 0 0,1-1 0 0 0,0 1 0 0 0,0-1 0 0 0,0 1-1 0 0,0 0 1 0 0,-1 1 0 0 0,1-1 0 0 0,0 1-1 0 0,0 0 1 0 0,0 0 0 0 0,0 0 0 0 0,0 0 0 0 0,0 1-1 0 0,0 0 1 0 0,1 0 0 0 0,-1 0 0 0 0,0 0-1 0 0,1 0 1 0 0,-3 3 11 0 0,-2 1-2 0 0,0 1-1 0 0,0 0 1 0 0,1 0-1 0 0,1 0 1 0 0,-1 1-1 0 0,1 0 1 0 0,0 1-1 0 0,1-1 1 0 0,0 1-1 0 0,0 0 1 0 0,1 0-1 0 0,0 0 1 0 0,1 1 0 0 0,0-1-1 0 0,0 1 1 0 0,1 0-1 0 0,0 0 1 0 0,1 0-1 0 0,0 0 1 0 0,1 0-1 0 0,0 0 1 0 0,0 1-1 0 0,1-1 1 0 0,0 0-1 0 0,1 0 1 0 0,0-1-1 0 0,1 1 1 0 0,0 0-1 0 0,1-1 1 0 0,0 1-1 0 0,0-1 1 0 0,1 0-1 0 0,0-1 1 0 0,0 1-1 0 0,1-1 1 0 0,2 3 2 0 0,1-4 18 0 0,0 0 0 0 0,0-1 0 0 0,1 0-1 0 0,0-1 1 0 0,0 0 0 0 0,0 0 0 0 0,0-1 0 0 0,1 0 0 0 0,0-1 0 0 0,0 0-1 0 0,0-1 1 0 0,0 0 0 0 0,0-1 0 0 0,0 0 0 0 0,1-1 0 0 0,-1 0 0 0 0,0 0 0 0 0,0-1-1 0 0,0-1 1 0 0,9-2-18 0 0,0-4 27 0 0,-2 0 0 0 0,1 0 0 0 0,-1-2-1 0 0,0-1 1 0 0,-1 0 0 0 0,-1-1 0 0 0,1 0 0 0 0,-2-2-1 0 0,0 0 1 0 0,-1 0 0 0 0,0-2 0 0 0,6-9-27 0 0,30-27-27 0 0,15 2 42 0 0,-64 50-23 0 0,0-1 1 0 0,1 1 0 0 0,-1-1 0 0 0,0 1-1 0 0,0-1 1 0 0,1 1 0 0 0,-1 0-1 0 0,0 0 1 0 0,1 0 0 0 0,-1 0 0 0 0,0 0-1 0 0,0 0 1 0 0,1 0 0 0 0,-1 0 0 0 0,0 1-1 0 0,1-1 1 0 0,-1 0 0 0 0,0 1-1 0 0,0-1 1 0 0,1 1 0 0 0,-1-1 0 0 0,0 1-1 0 0,0 0 1 0 0,0-1 0 0 0,0 1-1 0 0,0 0 1 0 0,0 0 0 0 0,0 0 0 0 0,0 0-1 0 0,0 0 1 0 0,0 0 0 0 0,-1 0-1 0 0,1 0 1 0 0,0 0 0 0 0,-1 0 0 0 0,1 0-1 0 0,0 0 1 0 0,-1 1 0 0 0,0-1-1 0 0,1 0 1 0 0,-1 1 7 0 0,3 60 115 0 0,-4-42-69 0 0,-1 61-83 0 0,4-79 40 0 0,0 0 0 0 0,0-1 0 0 0,0 1 0 0 0,0-1 1 0 0,0 0-1 0 0,0 1 0 0 0,0-1 0 0 0,0 0 0 0 0,0 0 0 0 0,1-1 0 0 0,-1 1 0 0 0,0 0 0 0 0,1-1 1 0 0,-1 1-1 0 0,1-1 0 0 0,-1 0 0 0 0,0 0 0 0 0,1 0 0 0 0,-1 0 0 0 0,1 0 0 0 0,-1-1 0 0 0,1 1 1 0 0,-1-1-1 0 0,0 1 0 0 0,1-1 0 0 0,-1 0 0 0 0,0 0 0 0 0,0 0 0 0 0,0 0 0 0 0,0 0 0 0 0,1-1 1 0 0,-2 1-1 0 0,3-2-3 0 0,277-184 61 0 0,-205 149-93 0 0,-67 87-3 0 0,-40 155 186 0 0,30-194-1010 0 0,4 10 1764 0 0,2-16-4696 0 0,3-3-4514 0 0,-6-1-3951 0 0</inkml:trace>
  <inkml:trace contextRef="#ctx0" brushRef="#br0" timeOffset="18983.966">5212 787 2625 0 0,'0'0'1240'0'0,"0"0"-101"0"0,0 0 240 0 0,0 0 257 0 0,0 0 90 0 0,0 0-143 0 0,0 0-287 0 0,0 0-186 0 0,0 0-114 0 0,0 0-36 0 0,0 0-44 0 0,0 0-33 0 0,0 0-13 0 0,13 12 16 0 0,40 34 41 0 0,-51-44-813 0 0,1 0 0 0 0,-1-1-1 0 0,1 1 1 0 0,-1-1 0 0 0,1 0-1 0 0,-1 0 1 0 0,1 0 0 0 0,0 0 0 0 0,0 0-1 0 0,0 0 1 0 0,0-1 0 0 0,0 1-1 0 0,-1-1 1 0 0,1 0 0 0 0,0 0-1 0 0,0 0 1 0 0,0 0 0 0 0,0-1-1 0 0,2 0-113 0 0,9 0 516 0 0,1-2-247 0 0,1 0 1 0 0,-1 0 0 0 0,0-2-1 0 0,-1 0 1 0 0,1 0 0 0 0,-1-2-1 0 0,0 1 1 0 0,-1-2 0 0 0,1 0-1 0 0,-2-1 1 0 0,1 0 0 0 0,-1-1-1 0 0,0 0 1 0 0,2-3-270 0 0,-8 7 38 0 0,0 0 0 0 0,0 0 0 0 0,0-1-1 0 0,-1 0 1 0 0,0 0 0 0 0,0 0 0 0 0,-1-1 0 0 0,0 1 0 0 0,0-1-1 0 0,0 0 1 0 0,-1 0 0 0 0,-1-1 0 0 0,1 1 0 0 0,-1-1 0 0 0,-1 1-1 0 0,0-1 1 0 0,0 1 0 0 0,0-1 0 0 0,-1-8-38 0 0,-2 14-17 0 0,1 0 0 0 0,-1 0 0 0 0,0 0 0 0 0,0 1 0 0 0,0-1 0 0 0,0 0 0 0 0,0 1 0 0 0,-1 0-1 0 0,1-1 1 0 0,-1 1 0 0 0,1 0 0 0 0,-1 0 0 0 0,0 1 0 0 0,0-1 0 0 0,0 1 0 0 0,0-1 0 0 0,0 1 0 0 0,0 0 0 0 0,0 0 0 0 0,0 0 0 0 0,0 0 0 0 0,-1 1 0 0 0,1-1 0 0 0,0 1 0 0 0,-1 0 0 0 0,1 0 0 0 0,0 0 0 0 0,0 0 0 0 0,-1 1 0 0 0,1-1 0 0 0,0 1 0 0 0,0 0 0 0 0,-1 0-1 0 0,1 0 1 0 0,0 0 0 0 0,0 1 17 0 0,-10 5-32 0 0,0 1 0 0 0,0 0 0 0 0,1 1 0 0 0,1 1 0 0 0,-1-1 0 0 0,1 2 0 0 0,1 0 0 0 0,0 0 0 0 0,0 1 0 0 0,1 0 0 0 0,1 1 0 0 0,0-1 0 0 0,1 2 0 0 0,0-1 0 0 0,0 3 32 0 0,4-10-1 0 0,0 0 1 0 0,1 0-1 0 0,-1 0 0 0 0,1 1 0 0 0,0-1 1 0 0,1 0-1 0 0,0 1 0 0 0,0-1 0 0 0,0 1 0 0 0,1 0 1 0 0,-1-1-1 0 0,2 1 0 0 0,-1-1 0 0 0,1 1 1 0 0,0 0-1 0 0,0-1 0 0 0,1 0 0 0 0,0 1 0 0 0,0-1 1 0 0,0 0-1 0 0,1 0 0 0 0,0 0 0 0 0,0 0 1 0 0,1-1-1 0 0,-1 1 0 0 0,1-1 0 0 0,0 0 0 0 0,1 0 1 0 0,0 1 0 0 0,10 3 48 0 0,0-1 0 0 0,1 0 0 0 0,-1-1 0 0 0,1-1 1 0 0,1 0-1 0 0,-1-1 0 0 0,1-1 0 0 0,0-1 0 0 0,0 0 0 0 0,0-1 1 0 0,0-1-1 0 0,0-1 0 0 0,1 0 0 0 0,-1-1 0 0 0,13-3-48 0 0,-12 2 65 0 0,0 0-1 0 0,-1-1 1 0 0,0-1-1 0 0,1-1 0 0 0,-2 0 1 0 0,1-1-1 0 0,-1-1 0 0 0,0-1 1 0 0,0 0-1 0 0,-1-1 1 0 0,0-1-1 0 0,0 0 0 0 0,-1-1 1 0 0,-1-1-1 0 0,0 0 0 0 0,0 0 1 0 0,-1-2-1 0 0,-1 1 1 0 0,0-1-1 0 0,-1-1 0 0 0,-1 0 1 0 0,0 0-1 0 0,-1-1 0 0 0,-1 0 1 0 0,0-1-1 0 0,1-6-64 0 0,-3 6 27 0 0,-2-1-1 0 0,0 0 1 0 0,-1 0-1 0 0,0 0 1 0 0,-2 0-1 0 0,0-1 0 0 0,-2-13-26 0 0,1 30-8 0 0,1 0 0 0 0,-1 0-1 0 0,1-1 1 0 0,-1 1 0 0 0,0 0-1 0 0,0 0 1 0 0,0 0 0 0 0,0 0-1 0 0,0 0 1 0 0,0 0 0 0 0,-1 0-1 0 0,1 1 1 0 0,-1-1 0 0 0,1 0-1 0 0,-1 1 1 0 0,1-1 0 0 0,-1 1-1 0 0,0 0 1 0 0,0-1 0 0 0,0 1-1 0 0,0 0 1 0 0,0 0 0 0 0,0 0-1 0 0,0 0 1 0 0,0 1 0 0 0,0-1-1 0 0,-1 0 1 0 0,1 1 0 0 0,0 0-1 0 0,0-1 1 0 0,-1 1 0 0 0,1 0-1 0 0,0 0 1 0 0,0 0 0 0 0,-1 1-1 0 0,1-1 1 0 0,0 0 0 0 0,0 1-1 0 0,0-1 1 0 0,-1 1 0 0 0,1 0-1 0 0,0 0 1 0 0,0 0 0 0 0,0 0-1 0 0,0 0 1 0 0,0 0 0 0 0,1 1-1 0 0,-1-1 1 0 0,0 1 0 0 0,1-1-1 0 0,-1 1 1 0 0,0 0 8 0 0,-2 1-13 0 0,0 0 1 0 0,0 0-1 0 0,1 0 1 0 0,-1 0-1 0 0,1 1 0 0 0,-1 0 1 0 0,1 0-1 0 0,0-1 0 0 0,1 2 1 0 0,-1-1-1 0 0,1 0 0 0 0,0 1 1 0 0,0-1-1 0 0,0 1 0 0 0,0-1 1 0 0,1 1-1 0 0,0 0 1 0 0,0 0-1 0 0,0-1 0 0 0,1 1 1 0 0,-1 0-1 0 0,1 0 0 0 0,1 3 13 0 0,1-5-3 0 0,1 1 0 0 0,0-1-1 0 0,-1 0 1 0 0,2 0 0 0 0,-1 0-1 0 0,0 0 1 0 0,0-1 0 0 0,1 1-1 0 0,0-1 1 0 0,-1 0 0 0 0,1 0-1 0 0,0 0 1 0 0,0-1 0 0 0,0 1-1 0 0,0-1 1 0 0,0 0 0 0 0,0 0-1 0 0,1 0 1 0 0,-1-1 0 0 0,0 1-1 0 0,0-1 1 0 0,1 0 0 0 0,-1 0-1 0 0,0-1 4 0 0,196 9 27 0 0,-198-8-25 0 0,1 0 1 0 0,0 0-1 0 0,0 0 0 0 0,-1 1 1 0 0,1-1-1 0 0,0 1 0 0 0,-1-1 1 0 0,1 1-1 0 0,0 0 0 0 0,-1 0 1 0 0,1 0-1 0 0,-1 0 0 0 0,1 0 1 0 0,-1 1-1 0 0,0-1 0 0 0,1 1 1 0 0,-1 0-1 0 0,0-1 0 0 0,0 1 0 0 0,0 0 1 0 0,0 0-1 0 0,0 0 0 0 0,-1 1 1 0 0,1-1-1 0 0,-1 0 0 0 0,1 1 1 0 0,-1-1-1 0 0,0 1 0 0 0,0-1 1 0 0,0 1-1 0 0,0-1 0 0 0,-1 1 1 0 0,1 0-1 0 0,-1-1 0 0 0,1 4-2 0 0,-2 10 35 0 0,-1 0-1 0 0,-1 1 0 0 0,0-1 0 0 0,-2 0 0 0 0,1-1 0 0 0,-2 1 1 0 0,0-1-1 0 0,-1 0 0 0 0,0 0 0 0 0,-4 4-34 0 0,7-12 5 0 0,-4 66-409 0 0,38-68-3962 0 0,-24-6-485 0 0,0 1-7361 0 0</inkml:trace>
  <inkml:trace contextRef="#ctx0" brushRef="#br0" timeOffset="19670.962">6730 649 16428 0 0,'0'0'2240'0'0,"0"0"-862"0"0,0 0-333 0 0,0 0-37 0 0,0 0-25 0 0,0 0-105 0 0,0 0-161 0 0,0 0-153 0 0,0 0-156 0 0,0 0-117 0 0,0 0-73 0 0,0 0-77 0 0,-36 27-33 0 0,-108 85-33 0 0,92-53 8 0 0,47-46-53 0 0,-12 68-62 0 0,19-79 30 0 0,1 0 0 0 0,-1 1 1 0 0,1-2-1 0 0,0 1 0 0 0,-1 0 0 0 0,1 0 0 0 0,0-1 0 0 0,0 1 1 0 0,0-1-1 0 0,0 0 0 0 0,0 0 0 0 0,0 0 0 0 0,0-1 0 0 0,1 1 1 0 0,-1-1-1 0 0,0 1 0 0 0,0-1 0 0 0,0 0 0 0 0,1 0 0 0 0,-1-1 1 0 0,0 1-1 0 0,0-1 0 0 0,1 1 0 0 0,-1-1 0 0 0,0 0 0 0 0,0 0 1 0 0,2-2 1 0 0,11-2 22 0 0,0-2 0 0 0,0 0 1 0 0,-1-1-1 0 0,0 0 0 0 0,-1-2 1 0 0,1 1-1 0 0,-2-2 0 0 0,2-1-22 0 0,124-110 44 0 0,-136 153-132 0 0,-10 3 114 0 0,6-29-32 0 0,-1 0-1 0 0,1-1 1 0 0,-1 1-1 0 0,1 0 1 0 0,1 0-1 0 0,-1-1 0 0 0,1 1 1 0 0,-1 0-1 0 0,2 0 1 0 0,-1 0-1 0 0,0 0 1 0 0,1 0-1 0 0,0-1 1 0 0,0 1-1 0 0,0 0 0 0 0,1 0 1 0 0,0-1-1 0 0,-1 1 1 0 0,2 0 6 0 0,3 2-5 0 0,0-1 1 0 0,0 0 0 0 0,0-1-1 0 0,0 1 1 0 0,1-1 0 0 0,0-1-1 0 0,0 1 1 0 0,0-1 0 0 0,1 0-1 0 0,-1-1 1 0 0,1 0 0 0 0,0 0-1 0 0,0-1 1 0 0,0 0-1 0 0,0 0 1 0 0,1-1 0 0 0,-1 0-1 0 0,0 0 1 0 0,1-1 0 0 0,-1 0-1 0 0,0 0 1 0 0,1-1 0 0 0,-1 0-1 0 0,0-1 1 0 0,0 0 0 0 0,8-3 4 0 0,6-2 44 0 0,0-1 1 0 0,0-1 0 0 0,-1-1 0 0 0,-1-1-1 0 0,1-1 1 0 0,-2-1 0 0 0,0-1-1 0 0,0 0 1 0 0,2-4-45 0 0,17-21 83 0 0,-1-1 0 0 0,-2-2 0 0 0,-2-2 0 0 0,-2-1 0 0 0,-2-1 0 0 0,7-18-83 0 0,-21 39-51 0 0,-1 0 1 0 0,-1-1-1 0 0,-1 0 1 0 0,-1-1-1 0 0,-1 0 1 0 0,-2-1 0 0 0,-1 0-1 0 0,-1-1 1 0 0,-1 1-1 0 0,0-22 51 0 0,-5 46-8 0 0,0 0-1 0 0,0 1 1 0 0,0-1-1 0 0,0 0 1 0 0,-1 1-1 0 0,0-1 0 0 0,1 0 1 0 0,-1 1-1 0 0,-1-1 1 0 0,1 1-1 0 0,0 0 1 0 0,-1-1-1 0 0,0 1 1 0 0,1 0-1 0 0,-2 0 0 0 0,1 0 1 0 0,0 0-1 0 0,0 0 1 0 0,-1 0-1 0 0,0 1 1 0 0,1-1-1 0 0,-1 1 0 0 0,0 0 1 0 0,0 0-1 0 0,0 0 1 0 0,0 0-1 0 0,-1 0 1 0 0,1 1-1 0 0,-1 0 0 0 0,1-1 1 0 0,-1 1-1 0 0,1 0 1 0 0,-1 1-1 0 0,1-1 1 0 0,-1 1-1 0 0,0-1 1 0 0,1 1-1 0 0,-1 0 9 0 0,-3 0-7 0 0,0 0 0 0 0,-1 0 0 0 0,1 1 0 0 0,0-1 0 0 0,1 2 0 0 0,-1-1 0 0 0,0 1 0 0 0,0 0 0 0 0,0 0 0 0 0,1 1 0 0 0,-1 0 0 0 0,1 0 0 0 0,0 0 0 0 0,0 1 0 0 0,0 0 0 0 0,1 0 0 0 0,-1 1 0 0 0,1-1 0 0 0,0 1 0 0 0,0 0 0 0 0,1 1 0 0 0,-1-1 0 0 0,1 1 0 0 0,0 0 0 0 0,1 0 0 0 0,-1 0 0 0 0,1 0 0 0 0,0 1 1 0 0,1-1-1 0 0,0 1 0 0 0,0 0 0 0 0,0 0 0 0 0,1 0 0 0 0,0 4 7 0 0,-2 22 75 0 0,2 0 0 0 0,1 0 0 0 0,2-1 0 0 0,1 1 0 0 0,1 0 0 0 0,2-1 0 0 0,2 1-75 0 0,81 317 357 0 0,-86-338-785 0 0,-2-15-7183 0 0,-1 2-4260 0 0</inkml:trace>
  <inkml:trace contextRef="#ctx0" brushRef="#br0" timeOffset="20159.143">7774 691 1600 0 0,'0'0'2456'0'0,"0"0"-620"0"0,0 0-170 0 0,0 0 2 0 0,0 0-37 0 0,0 0-75 0 0,0 0-149 0 0,0 0-130 0 0,0 0-85 0 0,0 0-101 0 0,0 0-87 0 0,0 0-48 0 0,0 0-82 0 0,5 15-97 0 0,14 47-119 0 0,-14 38 983 0 0,-3-34-1963 0 0,8-62-1718 0 0,-3-5-6675 0 0,-5-2-2842 0 0</inkml:trace>
  <inkml:trace contextRef="#ctx0" brushRef="#br0" timeOffset="20408.733">7869 387 16251 0 0,'0'0'1713'0'0,"0"0"-497"0"0,0 0-296 0 0,0 0-64 0 0,0 0-183 0 0,0 0-241 0 0,0 0-272 0 0,0 0-280 0 0,0 0-128 0 0,0 0-64 0 0,0 0-24 0 0,0 0-73 0 0,0 0-287 0 0,0 0-680 0 0,44 19-3569 0 0,-34-15-7282 0 0</inkml:trace>
  <inkml:trace contextRef="#ctx0" brushRef="#br0" timeOffset="20821.849">8152 510 8346 0 0,'0'0'3320'0'0,"0"0"-1292"0"0,0 0-619 0 0,0 0-102 0 0,0 0-68 0 0,0 0-151 0 0,0 0-193 0 0,0 0-159 0 0,0 0-92 0 0,0 0-86 0 0,0 0-73 0 0,0 0-82 0 0,0 0-100 0 0,35-8-79 0 0,106-26-67 0 0,-80 27 10 0 0,-59 7-158 0 0,1 0 0 0 0,-1 0 0 0 0,1 1 0 0 0,-1-1-1 0 0,1 1 1 0 0,-1-1 0 0 0,1 1 0 0 0,-1 0 0 0 0,0 0 0 0 0,1 0 0 0 0,-1 1 0 0 0,0-1 0 0 0,0 0 0 0 0,0 1-1 0 0,0-1 1 0 0,0 1 0 0 0,0 0 0 0 0,0 0 0 0 0,-1 0 0 0 0,1 0 0 0 0,-1 0 0 0 0,1 0 0 0 0,-1 0 0 0 0,0 0-1 0 0,0 1 1 0 0,0-1 0 0 0,0 0 0 0 0,0 1 0 0 0,0-1 0 0 0,-1 1 0 0 0,1-1 0 0 0,-1 1 0 0 0,0-1 0 0 0,0 1-1 0 0,0-1 1 0 0,0 1 0 0 0,0-1 0 0 0,0 1 0 0 0,0-1 0 0 0,-1 1 0 0 0,0-1 0 0 0,1 1 0 0 0,-1-1 0 0 0,0 0-1 0 0,0 1 1 0 0,0-1 0 0 0,0 0 0 0 0,-1 0 0 0 0,1 0-9 0 0,-186 250 419 0 0,184-249-413 0 0,0 0-1 0 0,0 1 1 0 0,1-1 0 0 0,-1 1 0 0 0,1 0-1 0 0,0-1 1 0 0,0 1 0 0 0,0 0 0 0 0,1 1-1 0 0,0-1 1 0 0,-1 0 0 0 0,1 0 0 0 0,1 1 0 0 0,-1-1-1 0 0,0 0 1 0 0,1 1 0 0 0,0-1 0 0 0,0 0-1 0 0,1 1 1 0 0,-1-1 0 0 0,1 0 0 0 0,0 1-1 0 0,0-1 1 0 0,0 0 0 0 0,1 0 0 0 0,-1 0-1 0 0,1 0 1 0 0,0 0 0 0 0,0 0 0 0 0,1 0 0 0 0,0 1-6 0 0,8 0 117 0 0,1 0 1 0 0,0-1 0 0 0,-1-1 0 0 0,1 1 0 0 0,0-2 0 0 0,1 0-1 0 0,-1 0 1 0 0,0-1 0 0 0,1-1 0 0 0,-1 0 0 0 0,0-1 0 0 0,1 0-1 0 0,9-2-117 0 0,-17 2 42 0 0,143-32 725 0 0,-120 25-939 0 0,-26-6-3466 0 0,-11 5-3724 0 0,5 5-3924 0 0</inkml:trace>
  <inkml:trace contextRef="#ctx0" brushRef="#br0" timeOffset="21070.917">8096 776 3857 0 0,'0'0'1896'0'0,"0"0"66"0"0,0 0 358 0 0,0 0-32 0 0,0 0-241 0 0,0 0-324 0 0,0 0-307 0 0,0 0-218 0 0,0 0-230 0 0,0 0-207 0 0,0 0-181 0 0,34-3-130 0 0,108-8-109 0 0,56-10 509 0 0,-175 21-1121 0 0,38 2-682 0 0,-22 12-5502 0 0,-32-11 1058 0 0,-2-2-4184 0 0</inkml:trace>
  <inkml:trace contextRef="#ctx0" brushRef="#br0" timeOffset="21467.636">8776 749 0 0 0,'0'0'604'0'0,"0"0"748"0"0,0 0 459 0 0,0 0 265 0 0,0 0 104 0 0,0 0-62 0 0,0 0-210 0 0,0 0-271 0 0,0 0-228 0 0,33-5-175 0 0,104-14-162 0 0,-70 1 622 0 0,50-52 1441 0 0,-115 68-3090 0 0,0 0-1 0 0,0 1 1 0 0,0-1-1 0 0,-1 0 1 0 0,1 0 0 0 0,0 0-1 0 0,-1 0 1 0 0,1-1-1 0 0,-1 1 1 0 0,0 0 0 0 0,0-1-1 0 0,0 1 1 0 0,0 0-1 0 0,0-1 1 0 0,0 1 0 0 0,-1-1-1 0 0,1 1 1 0 0,-1-1-1 0 0,0 0 1 0 0,0 1-1 0 0,0-1 1 0 0,0 1 0 0 0,0-1-1 0 0,0 0 1 0 0,-1 1-1 0 0,1-1 1 0 0,-1 1 0 0 0,0-1-1 0 0,0 1 1 0 0,0-1-1 0 0,0 1 1 0 0,0 0 0 0 0,0-1-1 0 0,-1 1 1 0 0,1 0-1 0 0,-1 0 1 0 0,1 0 0 0 0,-1 0-1 0 0,0 0-44 0 0,-9-2-9 0 0,0 1 0 0 0,1 1-1 0 0,-1 0 1 0 0,0 0 0 0 0,-1 1 0 0 0,1 0-1 0 0,0 1 1 0 0,0 1 0 0 0,0-1 0 0 0,0 2-1 0 0,0 0 1 0 0,0 0 0 0 0,0 1 0 0 0,1 0-1 0 0,-1 1 1 0 0,1 0 0 0 0,0 0-1 0 0,0 1 1 0 0,0 1 0 0 0,1 0 0 0 0,-1 0-1 0 0,1 1 1 0 0,1 0 0 0 0,0 0 0 0 0,0 1-1 0 0,0 0 1 0 0,1 0 0 0 0,0 1 0 0 0,0 0-1 0 0,1 1 1 0 0,1-1 0 0 0,-1 1 0 0 0,2 0-1 0 0,-3 5 10 0 0,5-9 39 0 0,-1 1-1 0 0,1-1 0 0 0,0 1 1 0 0,1-1-1 0 0,0 1 1 0 0,0-1-1 0 0,0 1 0 0 0,1 0 1 0 0,0 0-1 0 0,0-1 0 0 0,0 1 1 0 0,1 0-1 0 0,0 0 0 0 0,1-1 1 0 0,0 1-1 0 0,0-1 0 0 0,0 1 1 0 0,0-1-1 0 0,1 0 0 0 0,0 0 1 0 0,1 0-1 0 0,-1 0 0 0 0,1-1 1 0 0,0 1-1 0 0,0-1 1 0 0,1 0-1 0 0,0 0 0 0 0,0-1 1 0 0,1 2-39 0 0,14 6 174 0 0,0-1 0 0 0,1 0 1 0 0,1-2-1 0 0,-1 0 1 0 0,1-2-1 0 0,1 0 1 0 0,-1-1-1 0 0,1-2 0 0 0,0 0 1 0 0,0-2-1 0 0,0 0 1 0 0,1-1-1 0 0,-1-2 1 0 0,19-2-175 0 0,-34 3 30 0 0,14 0-19 0 0,-1-1 0 0 0,1-1 0 0 0,-1-1 0 0 0,1-1 0 0 0,-1-1-1 0 0,0-1 1 0 0,0 0-11 0 0,12-9-3483 0 0,-3-4-3581 0 0,-25 14-5479 0 0</inkml:trace>
  <inkml:trace contextRef="#ctx0" brushRef="#br0" timeOffset="22491.122">10206 290 5817 0 0,'0'0'1802'0'0,"0"0"-180"0"0,0 0 13 0 0,0 0 174 0 0,0 0 166 0 0,0 0-39 0 0,0 0-255 0 0,0 0-308 0 0,0 0-269 0 0,0 0-241 0 0,0 0-174 0 0,0 0-118 0 0,0 0-94 0 0,0-4-65 0 0,3-14-44 0 0,-3 13-46 0 0,0 5-65 0 0,0 0-34 0 0,0 0-31 0 0,0 0-25 0 0,0 0-2 0 0,6 24 1197 0 0,5 211-281 0 0,-12-154-858 0 0,14 293 289 0 0,-14-387-1893 0 0,-4-55-2104 0 0,0 26-4738 0 0,3 29-3325 0 0</inkml:trace>
  <inkml:trace contextRef="#ctx0" brushRef="#br0" timeOffset="22739.821">9928 606 7890 0 0,'0'0'2916'0'0,"0"0"-1287"0"0,0 0-496 0 0,0 0 152 0 0,0 0 262 0 0,0 0 8 0 0,0 0-185 0 0,0 0-259 0 0,0 0-230 0 0,0 0-159 0 0,0 0-128 0 0,35 0-118 0 0,112-3-108 0 0,173 10-1672 0 0,-297-7-580 0 0,-8 0-2763 0 0,-4 0-6562 0 0</inkml:trace>
  <inkml:trace contextRef="#ctx0" brushRef="#br0" timeOffset="22988.66">10695 583 5297 0 0,'0'0'3230'0'0,"0"0"-1157"0"0,0 0-524 0 0,0 0-127 0 0,0 0-107 0 0,0 0-172 0 0,0 0-226 0 0,0 0-235 0 0,0 0-183 0 0,-25 36-99 0 0,-71 108-72 0 0,78-92-36 0 0,21-46-186 0 0,0-1-1 0 0,-1 1 1 0 0,2-1 0 0 0,-1 0 0 0 0,0 0 0 0 0,1 0-1 0 0,0-1 1 0 0,0 1 0 0 0,1-1 0 0 0,-1 0 0 0 0,1 0-1 0 0,0 0 1 0 0,0-1 0 0 0,0 0 0 0 0,1 0 0 0 0,-1 0 0 0 0,1-1-1 0 0,-1 1 1 0 0,1-1 0 0 0,0-1 0 0 0,0 1 0 0 0,0-1-1 0 0,0 0 1 0 0,0 0 0 0 0,0-1 0 0 0,0 0 0 0 0,0 0-1 0 0,2 0-105 0 0,7-1 256 0 0,-1-1-1 0 0,0 0 1 0 0,1-1-1 0 0,-2 0 0 0 0,1-1 1 0 0,0-1-1 0 0,-1 0 1 0 0,1-1-1 0 0,-2 0 0 0 0,1-1 1 0 0,7-6-256 0 0,-12 9 73 0 0,-1 0 0 0 0,1-1 1 0 0,-1 0-1 0 0,0-1 0 0 0,0 0 1 0 0,-1 0-1 0 0,1 0 0 0 0,-2-1 1 0 0,1 0-1 0 0,-1 0 0 0 0,1 0 1 0 0,-2-1-1 0 0,1 1 1 0 0,-1-1-1 0 0,-1 0 0 0 0,1-1 1 0 0,-1 1-1 0 0,-1-1 0 0 0,0 1 1 0 0,0-1-1 0 0,0 0 0 0 0,-1 0 1 0 0,-1 1-1 0 0,1-1 0 0 0,-1 0 1 0 0,-1 0-1 0 0,0 0 0 0 0,-1-4-73 0 0,-3 7-104 0 0,-1-1-1 0 0,1 1 1 0 0,-2 0-1 0 0,1 0 1 0 0,-1 1-1 0 0,1 0 1 0 0,-2 0-1 0 0,1 0 0 0 0,0 1 1 0 0,-1 0-1 0 0,0 1 1 0 0,0 0-1 0 0,0 0 1 0 0,0 0-1 0 0,0 1 1 0 0,-1 1-1 0 0,1-1 0 0 0,-1 1 1 0 0,1 1-1 0 0,-1-1 1 0 0,1 2-1 0 0,-1-1 1 0 0,1 1-1 0 0,-1 0 1 0 0,-4 2 104 0 0,-19 5-4022 0 0,13 1-3219 0 0,4-1-5271 0 0</inkml:trace>
  <inkml:trace contextRef="#ctx0" brushRef="#br0" timeOffset="48179.396">5266 1889 960 0 0,'0'0'950'0'0,"0"0"-605"0"0,0 0-157 0 0,0 0 288 0 0,0 0 426 0 0,0 0 419 0 0,0 0 132 0 0,0 0-26 0 0,0 0-75 0 0,0 0-96 0 0,0 0-37 0 0,9 11-19 0 0,31 31-57 0 0,-36-39-944 0 0,-1-1 0 0 0,1 1 0 0 0,-1-1-1 0 0,1 0 1 0 0,0 0 0 0 0,0 0 0 0 0,0 0-1 0 0,0-1 1 0 0,0 1 0 0 0,0-1 0 0 0,0 0-1 0 0,0-1 1 0 0,1 1 0 0 0,-1-1 0 0 0,0 1-1 0 0,1-1 1 0 0,-1-1 0 0 0,0 1 0 0 0,0-1-1 0 0,3 0-198 0 0,17 0 874 0 0,3-4-497 0 0,0-1 0 0 0,0-1 0 0 0,0-1 0 0 0,-1-1 0 0 0,0-1 0 0 0,0-2 0 0 0,-1-1 0 0 0,-1 0 0 0 0,0-2 0 0 0,-1-1 0 0 0,-1 0 0 0 0,8-10-377 0 0,40-27 367 0 0,-4-2 1 0 0,-1-4-1 0 0,-4-3 1 0 0,3-7-368 0 0,23-20 361 0 0,-60 120-413 0 0,23 60 243 0 0,-33-63-136 0 0,-1 0 0 0 0,-1 0 0 0 0,-2 2-1 0 0,-1 0 1 0 0,-1 0 0 0 0,-2 1 0 0 0,0 2-55 0 0,-8-27 24 0 0,1 1-1 0 0,-1-1 1 0 0,-1 0 0 0 0,1 0 0 0 0,-1 1 0 0 0,0-1-1 0 0,-1 0 1 0 0,1 1 0 0 0,-1-1 0 0 0,-1 0-1 0 0,1 0 1 0 0,-1 0 0 0 0,0 0 0 0 0,0 0-1 0 0,-1 0 1 0 0,1-1 0 0 0,-1 1 0 0 0,-1-1 0 0 0,1 1-1 0 0,-1-1 1 0 0,0 0 0 0 0,0-1 0 0 0,-3 4-24 0 0,-6 1 18 0 0,1 0 1 0 0,-2-1 0 0 0,1-1 0 0 0,-1 0 0 0 0,0-1-1 0 0,0 0 1 0 0,-1-1 0 0 0,1-1 0 0 0,-1 0-1 0 0,-1-1 1 0 0,1 0 0 0 0,-10-1-19 0 0,13 0-5 0 0,-1-1 0 0 0,1-1 0 0 0,-1 1 0 0 0,1-2 0 0 0,-1 0 0 0 0,1-1 0 0 0,-1 0 0 0 0,1 0 0 0 0,0-2 0 0 0,0 1 0 0 0,0-2 0 0 0,0 1 0 0 0,1-2 0 0 0,0 1 0 0 0,0-2 0 0 0,0 1 0 0 0,0-3 5 0 0,9 8-75 0 0,0-1 1 0 0,0 0 0 0 0,0 0 0 0 0,0 0 0 0 0,0-1-1 0 0,1 1 1 0 0,0 0 0 0 0,-1 0 0 0 0,1-1 0 0 0,0 1-1 0 0,0-1 1 0 0,0 1 0 0 0,0-1 0 0 0,0 0-1 0 0,1 1 1 0 0,-1-1 0 0 0,1 0 0 0 0,0 0 0 0 0,0 1-1 0 0,0-1 1 0 0,0 0 0 0 0,0 1 0 0 0,1-1 0 0 0,-1 0-1 0 0,1 1 1 0 0,0-1 0 0 0,-1 0 0 0 0,1 1-1 0 0,0-1 1 0 0,1 1 0 0 0,-1-1 0 0 0,0 1 0 0 0,1 0-1 0 0,-1 0 1 0 0,1-1 0 0 0,0 1 0 0 0,0 0 74 0 0,25-10-2993 0 0,-9 5-5195 0 0,-9 3-3595 0 0</inkml:trace>
  <inkml:trace contextRef="#ctx0" brushRef="#br0" timeOffset="48848.317">6493 2005 8034 0 0,'0'0'2001'0'0,"0"0"-472"0"0,0 0-81 0 0,0 0 142 0 0,0 0 39 0 0,0 0-144 0 0,0 0-362 0 0,0 0-306 0 0,0 0-145 0 0,0 0-74 0 0,0 0-41 0 0,0 0-21 0 0,0 0-50 0 0,17-28-61 0 0,56-85-31 0 0,24-7 721 0 0,-64 84-987 0 0,2 1 1 0 0,1 2 0 0 0,2 2 0 0 0,1 1 0 0 0,1 2 0 0 0,43-22-129 0 0,-58 42 3 0 0,-25 28 97 0 0,-17 168 373 0 0,17-183-472 0 0,-1-1 0 0 0,1 0 1 0 0,0 1-1 0 0,0-1 0 0 0,1 0 0 0 0,-1 1 0 0 0,1-1 0 0 0,0 0 0 0 0,0 0 0 0 0,0 1 1 0 0,1-1-1 0 0,0 0 0 0 0,-1 0 0 0 0,1 0 0 0 0,1-1 0 0 0,-1 1 0 0 0,0 0 0 0 0,1-1 1 0 0,0 0-1 0 0,0 1 0 0 0,0-1 0 0 0,0 0 0 0 0,1-1 0 0 0,-1 1 0 0 0,1 0 0 0 0,-1-1 1 0 0,1 0-1 0 0,0 0 0 0 0,0 0 0 0 0,0 0 0 0 0,0-1 0 0 0,0 0 0 0 0,0 0 0 0 0,1 0 0 0 0,-1 0 1 0 0,0 0-1 0 0,1-1 0 0 0,0 0-1 0 0,4-1 23 0 0,0-1 0 0 0,0-1 0 0 0,-1 0 1 0 0,1 0-1 0 0,-1 0 0 0 0,0-1 0 0 0,0-1 0 0 0,0 1 0 0 0,-1-1 0 0 0,1 0 1 0 0,-1-1-1 0 0,0 0 0 0 0,-1 0 0 0 0,6-6-23 0 0,16-12 43 0 0,26-22 0 0 0,-36 29-40 0 0,0 1-1 0 0,1 1 1 0 0,1 0 0 0 0,0 1 0 0 0,1 2-1 0 0,1 0 1 0 0,0 1 0 0 0,0 1 0 0 0,1 1-1 0 0,11-2-2 0 0,-32 11 1 0 0,0 1-1 0 0,0 0 1 0 0,1 0 0 0 0,-1 1-1 0 0,0-1 1 0 0,0 0-1 0 0,-1 1 1 0 0,1-1 0 0 0,0 1-1 0 0,0-1 1 0 0,-1 1-1 0 0,1 0 1 0 0,-1 0-1 0 0,1 0 1 0 0,-1 0 0 0 0,0 0-1 0 0,0 0 1 0 0,0 0-1 0 0,0 0 1 0 0,0 1 0 0 0,0-1-1 0 0,0 0 1 0 0,-1 0-1 0 0,1 1 1 0 0,-1-1 0 0 0,0 1-1 0 0,0-1 1 0 0,0 0-1 0 0,0 1 1 0 0,0-1-1 0 0,0 0 1 0 0,-1 1 0 0 0,1-1-1 0 0,-1 0 1 0 0,0 2-1 0 0,4 22 15 0 0,33 138 11 0 0,-35-163-76 0 0,19 32-1087 0 0,-9-29-2845 0 0,5-2-4574 0 0,-8-2-2897 0 0</inkml:trace>
  <inkml:trace contextRef="#ctx0" brushRef="#br0" timeOffset="49185.815">8129 1558 8922 0 0,'0'0'2166'0'0,"0"0"-589"0"0,0 0-260 0 0,0 0-5 0 0,0 0-73 0 0,0 0-172 0 0,0 0-216 0 0,0 0-227 0 0,0 0-159 0 0,0 0-95 0 0,0 0-56 0 0,0 0-58 0 0,0 0-29 0 0,-27 28-20 0 0,-80 89-47 0 0,105-116-152 0 0,0 0 0 0 0,0 1-1 0 0,0-1 1 0 0,0 1 0 0 0,0 0 0 0 0,0 0 0 0 0,0 0 0 0 0,1 0 0 0 0,-1 0-1 0 0,1 0 1 0 0,-1 0 0 0 0,1 0 0 0 0,0 0 0 0 0,0 1 0 0 0,0-1 0 0 0,0 1-1 0 0,0-1 1 0 0,0 1 0 0 0,1-1 0 0 0,-1 1 0 0 0,1-1 0 0 0,0 1 0 0 0,0-1 0 0 0,0 1-1 0 0,0 2-7 0 0,2 3 41 0 0,-1-2 20 0 0,1 0 0 0 0,0-1-1 0 0,0 1 1 0 0,1-1 0 0 0,0 0 0 0 0,0 0-1 0 0,0 0 1 0 0,0 0 0 0 0,1 0 0 0 0,-1 0-1 0 0,1-1 1 0 0,1 0 0 0 0,-1 0 0 0 0,0 0-1 0 0,1-1 1 0 0,0 1 0 0 0,0-1-1 0 0,0 0 1 0 0,0 0 0 0 0,1-1 0 0 0,-1 1-1 0 0,1-1 1 0 0,-1-1 0 0 0,1 1 0 0 0,0-1-1 0 0,-1 0 1 0 0,1 0 0 0 0,0 0 0 0 0,0-1-1 0 0,0 0 1 0 0,0 0 0 0 0,0-1-1 0 0,0 0 1 0 0,-1 0 0 0 0,1 0 0 0 0,0 0-1 0 0,2-2-60 0 0,2 0 130 0 0,1-1 1 0 0,-1-1-1 0 0,0 0 0 0 0,0 0 0 0 0,0-1 0 0 0,-1 0 0 0 0,0 0 0 0 0,0-1 0 0 0,-1-1 0 0 0,0 1 0 0 0,0-1 0 0 0,0-1 1 0 0,-1 1-1 0 0,-1-1 0 0 0,1-1 0 0 0,-1 1 0 0 0,-1-1 0 0 0,0 0 0 0 0,0 0 0 0 0,-1-2-130 0 0,2-99 408 0 0,-7 107-455 0 0,0-1 0 0 0,0 1 0 0 0,-1 0 0 0 0,0-1 0 0 0,1 1 0 0 0,-1 0 0 0 0,-1 0 0 0 0,1 0 0 0 0,-1 0 0 0 0,1 0 0 0 0,-1 1 0 0 0,0-1 0 0 0,-1 1-1 0 0,1 0 1 0 0,0 0 0 0 0,-1 0 0 0 0,0 0 0 0 0,1 1 0 0 0,-1-1 0 0 0,0 1 0 0 0,-1 0 0 0 0,1 0 0 0 0,0 1 0 0 0,0-1 0 0 0,-1 1 0 0 0,1 0 0 0 0,-1 0 0 0 0,1 0 0 0 0,-1 1 0 0 0,0-1-1 0 0,1 1 1 0 0,-1 0 0 0 0,1 1 0 0 0,-3 0 47 0 0,-58 14-7482 0 0,52-7-4155 0 0</inkml:trace>
  <inkml:trace contextRef="#ctx0" brushRef="#br0" timeOffset="49580.568">8685 1612 4841 0 0,'0'0'2529'0'0,"0"0"-285"0"0,0 0-208 0 0,0 0-219 0 0,0 0-354 0 0,0 0-378 0 0,0 0-320 0 0,0 0-267 0 0,0 0-147 0 0,0 0-88 0 0,0 0-55 0 0,0 0-44 0 0,0 0-23 0 0,-10 12-3 0 0,-31 40-21 0 0,39-49-98 0 0,1 0-1 0 0,-1-1 1 0 0,1 1 0 0 0,0 0-1 0 0,0 0 1 0 0,0 0 0 0 0,0 0 0 0 0,0 0-1 0 0,1 0 1 0 0,-1 0 0 0 0,1 0-1 0 0,0 1 1 0 0,0-1 0 0 0,0 0-1 0 0,0 0 1 0 0,1 0 0 0 0,-1 0 0 0 0,1 0-1 0 0,0 0 1 0 0,0 0 0 0 0,0 0-1 0 0,0 0 1 0 0,0 0 0 0 0,1 0-1 0 0,-1-1 1 0 0,1 2-19 0 0,-1-3 10 0 0,4 7 122 0 0,1-2-1 0 0,-1 1 1 0 0,1-1-1 0 0,0 1 0 0 0,0-2 1 0 0,1 1-1 0 0,0-1 1 0 0,0 0-1 0 0,0 0 1 0 0,0-1-1 0 0,1 0 1 0 0,0 0-1 0 0,0-1 1 0 0,0 0-1 0 0,0 0 1 0 0,1-1-1 0 0,-1 0 1 0 0,0 0-1 0 0,1-1 1 0 0,0 0-1 0 0,-1-1 0 0 0,1 0 1 0 0,-1 0-1 0 0,1-1 1 0 0,0 0-1 0 0,-1 0 1 0 0,1-1-1 0 0,-1 0 1 0 0,0-1-1 0 0,0 0 1 0 0,0 0-1 0 0,0-1 1 0 0,0 0-1 0 0,-1 0 1 0 0,1-1-1 0 0,-1 1 1 0 0,0-2-1 0 0,-1 1 0 0 0,1-1 1 0 0,-1 0-1 0 0,0 0 1 0 0,-1-1-1 0 0,1-1-131 0 0,1-1 111 0 0,-1 0 0 0 0,0 0 1 0 0,-1 0-1 0 0,0-1 0 0 0,0 0 0 0 0,-1 0 0 0 0,-1-1 0 0 0,1 1 0 0 0,-2-1 0 0 0,1 0 0 0 0,-2 1 0 0 0,1-1 0 0 0,-1 0 0 0 0,-1 0 1 0 0,0 0-1 0 0,-1 0 0 0 0,0 0-111 0 0,-2 4-32 0 0,-1 0 0 0 0,0 1 1 0 0,-1-1-1 0 0,1 1 0 0 0,-1 0 1 0 0,0 1-1 0 0,0-1 1 0 0,-1 1-1 0 0,0 0 0 0 0,0 0 1 0 0,0 1-1 0 0,0 0 0 0 0,-1 0 1 0 0,0 0-1 0 0,0 1 0 0 0,0 0 1 0 0,0 0-1 0 0,0 1 0 0 0,0 0 1 0 0,-1 0-1 0 0,1 1 0 0 0,-1 0 1 0 0,1 0-1 0 0,-1 0 1 0 0,0 1-1 0 0,-1 1 32 0 0,-84 3-1643 0 0,64 5-1284 0 0,0 3-3461 0 0,11-3-5432 0 0</inkml:trace>
  <inkml:trace contextRef="#ctx0" brushRef="#br0" timeOffset="50163.616">9493 1180 5985 0 0,'0'0'2310'0'0,"0"0"-327"0"0,0 0-196 0 0,0 0-96 0 0,0 0-184 0 0,0 0-278 0 0,0 0-241 0 0,0 0-161 0 0,0 0-74 0 0,0 0-47 0 0,0 0-45 0 0,0 0-54 0 0,0 0-58 0 0,5-4-37 0 0,15-13-29 0 0,-34 55 3010 0 0,8 115-2014 0 0,7-92-1318 0 0,0 43 0 0 0,-5 0 0 0 0,-11 58-161 0 0,9-50-2145 0 0,5-149-2091 0 0,-1 14-3556 0 0,0 14-3579 0 0</inkml:trace>
  <inkml:trace contextRef="#ctx0" brushRef="#br0" timeOffset="50365.032">9132 1558 9082 0 0,'0'0'1828'0'0,"0"0"-565"0"0,0 0-89 0 0,0 0 325 0 0,0 0 216 0 0,0 0-107 0 0,0 0-239 0 0,0 0-255 0 0,0 0-229 0 0,0 0-177 0 0,36 1-149 0 0,112 0-145 0 0,-47-14 93 0 0,113-39-983 0 0,-173 32-4181 0 0,-4-5-4452 0 0,-30 17-374 0 0</inkml:trace>
  <inkml:trace contextRef="#ctx0" brushRef="#br0" timeOffset="50702.746">10017 1180 14595 0 0,'0'0'1002'0'0,"0"0"-127"0"0,0 0 111 0 0,0 0 188 0 0,0 0 38 0 0,0 0-86 0 0,0 0-162 0 0,-26 39-200 0 0,-78 122-133 0 0,49-49 273 0 0,47-93-824 0 0,1 1-1 0 0,1 0 1 0 0,0 0 0 0 0,2 0-1 0 0,1 0 1 0 0,0 1-1 0 0,1 0 1 0 0,1-1 0 0 0,2 1-1 0 0,0 7-79 0 0,0-24 6 0 0,0-1-1 0 0,-1 0 1 0 0,2-1-1 0 0,-1 1 1 0 0,0 0-1 0 0,0 0 1 0 0,1 0-1 0 0,-1-1 1 0 0,1 1-1 0 0,0-1 1 0 0,0 1-1 0 0,0-1 1 0 0,0 0-1 0 0,1 0 1 0 0,-1 0-1 0 0,0 0 1 0 0,1 0-1 0 0,-1 0 1 0 0,1 0-1 0 0,0-1 1 0 0,0 0-1 0 0,-1 1 1 0 0,1-1-1 0 0,0 0 1 0 0,0 0-1 0 0,0-1 1 0 0,0 1-1 0 0,0-1 1 0 0,1 1-1 0 0,0-1-5 0 0,93-11 227 0 0,134-89-156 0 0,-175 93-16 0 0,-47 72 337 0 0,-14 61 176 0 0,6-123-618 0 0,1 0-1 0 0,-1 0 1 0 0,1 0 0 0 0,0-1 0 0 0,0 1-1 0 0,0-1 1 0 0,0 1 0 0 0,1-1 0 0 0,-1 0-1 0 0,0 0 1 0 0,1 0 0 0 0,0 0 0 0 0,0 0-1 0 0,-1 0 1 0 0,1-1 0 0 0,0 1-1 0 0,0-1 1 0 0,0 0 0 0 0,0 0 0 0 0,1 0-1 0 0,-1-1 1 0 0,0 1 0 0 0,0-1 0 0 0,0 1-1 0 0,1-1 1 0 0,-1 0 0 0 0,0 0-1 0 0,1-1 1 0 0,-1 1 0 0 0,0-1 0 0 0,0 1-1 0 0,0-1 1 0 0,0 0 0 0 0,1 0 0 0 0,-1-1-1 0 0,0 1 1 0 0,-1 0 0 0 0,1-1 0 0 0,1 0 50 0 0,7-4-1876 0 0,2-1-5242 0 0,-7 0-5042 0 0</inkml:trace>
  <inkml:trace contextRef="#ctx0" brushRef="#br0" timeOffset="52164.098">11311 1712 5745 0 0,'0'0'2359'0'0,"0"0"-448"0"0,0 0-198 0 0,0 0 41 0 0,0 0 61 0 0,0 0-67 0 0,0 0-216 0 0,0 0-293 0 0,0 0-307 0 0,0 0-285 0 0,0 0-247 0 0,0 0-188 0 0,-8-4 47 0 0,9 33 217 0 0,18 121 226 0 0,-6 2 0 0 0,-7 0 0 0 0,-8 55-702 0 0,-27-41 368 0 0,29-167-342 0 0,0 1 0 0 0,0 0 1 0 0,0 0-1 0 0,0-1 0 0 0,-1 1 0 0 0,1 0 0 0 0,0 0 0 0 0,0-1 1 0 0,0 1-1 0 0,0 0 0 0 0,-1 0 0 0 0,1-1 0 0 0,0 1 0 0 0,0 0 1 0 0,0 0-1 0 0,-1 0 0 0 0,1 0 0 0 0,0-1 0 0 0,0 1 0 0 0,-1 0 1 0 0,1 0-1 0 0,0 0 0 0 0,0 0 0 0 0,-1 0 0 0 0,1 0 0 0 0,0 0 1 0 0,-1 0-1 0 0,1-1 0 0 0,0 1 0 0 0,0 0 0 0 0,-1 0 1 0 0,1 0-1 0 0,0 0 0 0 0,-1 1 0 0 0,1-1 0 0 0,0 0 0 0 0,0 0 1 0 0,-1 0-1 0 0,1 0 0 0 0,0 0 0 0 0,0 0 0 0 0,-1 0 0 0 0,1 0 1 0 0,0 1-1 0 0,0-1 0 0 0,-1 0 0 0 0,1 0 0 0 0,0 0 0 0 0,0 1 1 0 0,0-1-1 0 0,-1 0 0 0 0,1 0 0 0 0,0 1-26 0 0,-5-31 292 0 0,9-28-222 0 0,2 0 1 0 0,2 0-1 0 0,3 1 0 0 0,3 1 0 0 0,2 0 1 0 0,2 1-1 0 0,3 1 0 0 0,2 0 0 0 0,7-5-70 0 0,-7 2 10 0 0,3 2 0 0 0,2 2 0 0 0,2 0 0 0 0,3 2 0 0 0,2 1 0 0 0,2 2 0 0 0,10-7-10 0 0,-38 45 5 0 0,-1 0 0 0 0,2 1 0 0 0,0 0 0 0 0,0 1 0 0 0,0 0 0 0 0,1 1 0 0 0,0 0 1 0 0,0 1-1 0 0,1 0 0 0 0,0 0 0 0 0,0 1 0 0 0,0 1 0 0 0,1 0 0 0 0,0 1 0 0 0,-1 0 1 0 0,1 1-1 0 0,0 1 0 0 0,0 0 0 0 0,7 0-5 0 0,-17 2 2 0 0,1 0 1 0 0,-1 0 0 0 0,0 0-1 0 0,1 0 1 0 0,-1 0-1 0 0,0 1 1 0 0,0-1-1 0 0,0 1 1 0 0,0 0-1 0 0,0 0 1 0 0,-1 0-1 0 0,1 0 1 0 0,0 0-1 0 0,-1 1 1 0 0,0-1 0 0 0,1 1-1 0 0,-1 0 1 0 0,0-1-1 0 0,0 1 1 0 0,-1 0-1 0 0,1 0 1 0 0,-1 0-1 0 0,1 1 1 0 0,-1-1-1 0 0,0 0 1 0 0,0 0-1 0 0,0 3-2 0 0,10 94 143 0 0,-12-78-116 0 0,-2 0 0 0 0,-1 0 0 0 0,-1-1 0 0 0,0 1 0 0 0,-2-1 0 0 0,0-1-1 0 0,-2 1 1 0 0,0-1 0 0 0,-1-1 0 0 0,-1 0 0 0 0,-1 0 0 0 0,0-1 0 0 0,-13 13-27 0 0,17-21-22 0 0,0 1-1 0 0,-1-1 1 0 0,-1-1-1 0 0,0 0 1 0 0,0 0-1 0 0,-1-1 1 0 0,0 0-1 0 0,0-1 0 0 0,-1 0 1 0 0,1-1-1 0 0,-2 0 1 0 0,1-1-1 0 0,-1 0 1 0 0,1-1-1 0 0,-1 0 1 0 0,-1-1-1 0 0,1-1 1 0 0,0 0-1 0 0,0-1 0 0 0,-1 0 1 0 0,-10-1 22 0 0,23 0-59 0 0,-1 0 1 0 0,0 0-1 0 0,0 0 1 0 0,0-1-1 0 0,0 1 1 0 0,0 0 0 0 0,0-1-1 0 0,0 1 1 0 0,1-1-1 0 0,-1 0 1 0 0,0 0-1 0 0,0 1 1 0 0,1-1-1 0 0,-1 0 1 0 0,0-1-1 0 0,1 1 1 0 0,-1 0-1 0 0,1 0 1 0 0,0-1-1 0 0,-1 1 1 0 0,1 0-1 0 0,0-1 1 0 0,0 1-1 0 0,0-1 1 0 0,0 0-1 0 0,0 1 1 0 0,0-1-1 0 0,0 0 1 0 0,0 0-1 0 0,1 0 1 0 0,-1 1-1 0 0,1-1 1 0 0,0 0-1 0 0,-1 0 1 0 0,1 0-1 0 0,0 0 1 0 0,0 0-1 0 0,0 0 1 0 0,0 0-1 0 0,0 0 1 0 0,1 0-1 0 0,-1 1 1 0 0,1-1-1 0 0,-1-1 59 0 0,40-72-5640 0 0,-24 56 611 0 0,-4 7-5789 0 0</inkml:trace>
  <inkml:trace contextRef="#ctx0" brushRef="#br0" timeOffset="58585.038">12639 1554 0 0 0,'0'0'1100'0'0,"0"0"302"0"0,0 0 50 0 0,0 0-44 0 0,0 0 89 0 0,0 0 175 0 0,0 0 129 0 0,0 0-26 0 0,2-1-156 0 0,-1 1-1509 0 0,-1-1 0 0 0,1 1 1 0 0,0 0-1 0 0,-1-1 0 0 0,1 1 1 0 0,-1 0-1 0 0,1-1 1 0 0,-1 1-1 0 0,1-1 0 0 0,-1 1 1 0 0,0-1-1 0 0,1 1 1 0 0,-1-1-1 0 0,1 1 0 0 0,-1-1 1 0 0,0 1-1 0 0,0-1 0 0 0,1 1 1 0 0,-1-1-1 0 0,0 0 1 0 0,0 1-1 0 0,0-1 0 0 0,1 1 1 0 0,-1-1-1 0 0,0 0 0 0 0,0 1 1 0 0,0-1-1 0 0,0 0 1 0 0,0 1-1 0 0,0-1 0 0 0,-1 0 1 0 0,1 1-1 0 0,0-1 0 0 0,0 1 1 0 0,0-1-1 0 0,-1 0 1 0 0,1 1-1 0 0,0-1 0 0 0,0 1 1 0 0,-1-1-1 0 0,1 1 1 0 0,0-1-1 0 0,-1 1 0 0 0,1-1 1 0 0,-1 1-1 0 0,1-1 0 0 0,-1 1 1 0 0,1-1-1 0 0,-1 1 1 0 0,1 0-1 0 0,-1-1 0 0 0,1 1 1 0 0,-1 0-1 0 0,0 0 0 0 0,1-1 1 0 0,-1 1-111 0 0,-4-6 232 0 0,1 2-64 0 0,0 1 0 0 0,0-1 1 0 0,0 1-1 0 0,0 0 0 0 0,0 0 0 0 0,0 1 0 0 0,-1-1 1 0 0,0 1-1 0 0,1 0 0 0 0,-1 0 0 0 0,0 1 1 0 0,0-1-1 0 0,0 1 0 0 0,0 0 0 0 0,0 0 0 0 0,0 1 1 0 0,0 0-1 0 0,0-1 0 0 0,0 2 0 0 0,0-1 1 0 0,-1 1-1 0 0,1-1 0 0 0,0 2-168 0 0,-113 41 824 0 0,109-38-812 0 0,0 1 1 0 0,1 0-1 0 0,0 0 1 0 0,0 1-1 0 0,0 0 1 0 0,1 0-1 0 0,0 1 1 0 0,0 0-1 0 0,0 0 1 0 0,1 0-1 0 0,1 1 1 0 0,0 0-1 0 0,0 0 1 0 0,0 1-1 0 0,1-1 1 0 0,1 1-1 0 0,0 0 1 0 0,0 0-1 0 0,1 0 1 0 0,0 1-1 0 0,0-1 1 0 0,1 3-13 0 0,1-6 0 0 0,0 0 0 0 0,0-1 0 0 0,0 1 0 0 0,1 0 0 0 0,0 0 0 0 0,0 0 0 0 0,0 0 0 0 0,1-1 0 0 0,0 1 0 0 0,1-1 0 0 0,-1 1 0 0 0,1-1 0 0 0,1 0 0 0 0,-1 0 0 0 0,1 0 0 0 0,0-1 0 0 0,0 1 0 0 0,1-1 0 0 0,-1 0 0 0 0,1 0 0 0 0,0 0 0 0 0,1-1 0 0 0,2 2 0 0 0,2-1 37 0 0,-1-1 1 0 0,1-1-1 0 0,1 1 1 0 0,-1-1-1 0 0,0-1 1 0 0,1 0-1 0 0,-1-1 1 0 0,1 0-1 0 0,-1 0 1 0 0,1-1-1 0 0,-1-1 1 0 0,1 0-1 0 0,0 0 1 0 0,-1-1-1 0 0,0 0 1 0 0,1-1 0 0 0,-1 0-1 0 0,0 0 1 0 0,0-1-1 0 0,-1-1 1 0 0,1 0-1 0 0,-1 0 1 0 0,0-1-1 0 0,0 0 1 0 0,-1 0-1 0 0,0-1 1 0 0,0 0-1 0 0,0 0 1 0 0,-1-1-1 0 0,4-6-37 0 0,37-38 238 0 0,-2-3-1 0 0,-2-2 0 0 0,-3-1 1 0 0,30-58-238 0 0,-47 77 33 0 0,-24 60-116 0 0,-1-2 96 0 0,2-1-1 0 0,0 1 1 0 0,1-1 0 0 0,1 0-1 0 0,1 0 1 0 0,0 0-1 0 0,2 0 1 0 0,0 0-1 0 0,0-1 1 0 0,2 0-1 0 0,0-1 1 0 0,1 0-1 0 0,3 3-12 0 0,79 104 22 0 0,-90-123-66 0 0,-1 1 0 0 0,1 0 0 0 0,0 0 0 0 0,-1 0 1 0 0,1-1-1 0 0,0 1 0 0 0,-1 0 0 0 0,1-1 1 0 0,0 1-1 0 0,0-1 0 0 0,0 1 0 0 0,0-1 0 0 0,0 1 1 0 0,-1-1-1 0 0,1 0 0 0 0,0 1 0 0 0,0-1 1 0 0,0 0-1 0 0,0 0 0 0 0,0 1 0 0 0,0-1 1 0 0,0 0-1 0 0,0 0 0 0 0,0 0 0 0 0,0 0 0 0 0,0 0 1 0 0,0-1-1 0 0,0 1 0 0 0,0 0 0 0 0,0 0 1 0 0,0-1-1 0 0,0 1 0 0 0,0 0 0 0 0,0-1 0 0 0,0 0 44 0 0,7-8-3561 0 0,-3-4-3611 0 0,-4 9-4814 0 0</inkml:trace>
  <inkml:trace contextRef="#ctx0" brushRef="#br0" timeOffset="59071.909">13617 942 6993 0 0,'0'0'2462'0'0,"0"0"-761"0"0,0 0-85 0 0,0 0 212 0 0,0 0 141 0 0,0 0-133 0 0,0 0-433 0 0,0 0-400 0 0,0 0-257 0 0,0 0-149 0 0,0 0-79 0 0,0 0-69 0 0,2 3 1782 0 0,-13 126-226 0 0,-14 443-1311 0 0,11-421-1114 0 0,11-178-796 0 0,-5-33-2073 0 0,2 20-8120 0 0,4 28 140 0 0</inkml:trace>
  <inkml:trace contextRef="#ctx0" brushRef="#br0" timeOffset="59314.232">13199 1431 10090 0 0,'0'0'1478'0'0,"0"0"-171"0"0,0 0 126 0 0,0 0 238 0 0,0 0 44 0 0,0 0-197 0 0,0 0-304 0 0,0 0-255 0 0,0 0-175 0 0,0 0-117 0 0,35 1-69 0 0,109 1-60 0 0,126-18 1161 0 0,-167 5-1741 0 0,-67 10-359 0 0,11-2-1214 0 0,-20-3-7223 0 0,-24 5-2680 0 0</inkml:trace>
  <inkml:trace contextRef="#ctx0" brushRef="#br0" timeOffset="59755.789">14080 992 13243 0 0,'0'0'1640'0'0,"0"0"-221"0"0,0 0-57 0 0,0 0-70 0 0,0 0-149 0 0,0 0-234 0 0,0 0-240 0 0,0 0-145 0 0,0 0-43 0 0,0 0-23 0 0,0 0-44 0 0,0 0-26 0 0,0 0-38 0 0,-13 34-51 0 0,-40 110-42 0 0,37-65 73 0 0,17-63-252 0 0,-3 51 203 0 0,12 121 197 0 0,53 54-275 0 0,-63-242-200 0 0,0 1 1 0 0,0-1 0 0 0,0 1 0 0 0,0-1 0 0 0,0 0 0 0 0,0 1-1 0 0,0-1 1 0 0,0 1 0 0 0,1-1 0 0 0,-1 1 0 0 0,0-1 0 0 0,0 1 0 0 0,0-1-1 0 0,1 0 1 0 0,-1 1 0 0 0,0-1 0 0 0,1 0 0 0 0,-1 1 0 0 0,0-1-1 0 0,1 0 1 0 0,-1 1 0 0 0,0-1 0 0 0,1 0 0 0 0,-1 1 0 0 0,0-1-1 0 0,1 0 1 0 0,-1 0 0 0 0,1 0 0 0 0,-1 1 0 0 0,1-1 0 0 0,-1 0-1 0 0,1 0 1 0 0,-1 0 0 0 0,1 0 0 0 0,-1 0 0 0 0,0 0 0 0 0,1 0 0 0 0,-1 0-1 0 0,1 0 1 0 0,-1 0 0 0 0,1 0 0 0 0,-1 0 0 0 0,1 0 0 0 0,-1-1-1 0 0,1 1 1 0 0,-1 0 0 0 0,0 0 0 0 0,1 0 0 0 0,-1-1 0 0 0,1 1-1 0 0,-1 0 1 0 0,0 0 0 0 0,1-1 0 0 0,-1 1 0 0 0,1 0 0 0 0,-1-1-1 0 0,0 1-3 0 0,24-29 232 0 0,-14 16-201 0 0,-5 9-21 0 0,7-10-1 0 0,0 0 0 0 0,1 1 0 0 0,1 1 1 0 0,0 0-1 0 0,0 1 0 0 0,1 0 0 0 0,1 2 0 0 0,0 0 0 0 0,0 0 0 0 0,1 1 0 0 0,-1 1 0 0 0,2 1 0 0 0,2 0-9 0 0,-17 5 2 0 0,0 1 1 0 0,-1 0-1 0 0,1 0 0 0 0,-1 0 1 0 0,1 0-1 0 0,0 1 1 0 0,-1-1-1 0 0,1 1 0 0 0,-1-1 1 0 0,1 1-1 0 0,-1 0 0 0 0,1 0 1 0 0,-1 0-1 0 0,1 0 0 0 0,-1 0 1 0 0,0 1-1 0 0,0-1 1 0 0,0 1-1 0 0,0-1 0 0 0,0 1 1 0 0,0 0-1 0 0,0 0 0 0 0,0 0 1 0 0,-1 0-1 0 0,1 0 0 0 0,-1 0 1 0 0,1 0-1 0 0,-1 1 0 0 0,0-1 1 0 0,0 1-1 0 0,0-1 1 0 0,0 0-1 0 0,0 1 0 0 0,-1 0 1 0 0,1-1-1 0 0,-1 1 0 0 0,0-1 1 0 0,0 1-1 0 0,0 2-2 0 0,21 132 267 0 0,16-96-602 0 0,-18-49-8389 0 0,-17 6-3442 0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5:41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1660 478 0 0 0,'0'0'111'0'0,"0"0"111"0"0,0 0-14 0 0,0 0-8 0 0,0 0 3092 0 0,2 3 9859 0 0,-2-2-12387 0 0,-72-1-69 0 0,1-4-634 0 0,-46-8 151 0 0,58 2 83 0 0,5-2-111 0 0,-67 11 117 0 0,3 5 463 0 0,2 4-484 0 0,-27-1 126 0 0,61 1-233 0 0,-55 11 185 0 0,-1-11 34 0 0,137-8-467 0 0,0 0 0 0 0,-1 0 0 0 0,1 0 1 0 0,0 0-1 0 0,-1 0 0 0 0,1 0 0 0 0,-1 0 1 0 0,1 0-1 0 0,0 0 0 0 0,-1 1 0 0 0,1-1 0 0 0,0 1 1 0 0,-1-1-1 0 0,1 1 0 0 0,0-1 0 0 0,-1 1 1 0 0,1 0-1 0 0,0 0 0 0 0,0-1 0 0 0,0 1 0 0 0,0 0 1 0 0,0 0-1 0 0,0 0 0 0 0,0 0 0 0 0,0 0 1 0 0,0 1-1 0 0,1-1 0 0 0,-1 0 0 0 0,0 0 1 0 0,1 0-1 0 0,-1 1 0 0 0,0-1 0 0 0,1 0 0 0 0,0 1 1 0 0,-1-1-1 0 0,1 0 0 0 0,0 1 0 0 0,0-1 1 0 0,0 1-1 0 0,0-1 0 0 0,0 0 0 0 0,0 1 0 0 0,0-1 1 0 0,0 1 74 0 0,0 6-4715 0 0,0 0-6132 0 0</inkml:trace>
  <inkml:trace contextRef="#ctx0" brushRef="#br0" timeOffset="2888.287">3515 3060 0 0 0,'0'0'827'0'0,"0"0"-32"0"0,0 0-197 0 0,0 0-172 0 0,0 0-99 0 0,0 0 9 0 0,0 0 61 0 0,0 0 55 0 0,-12 0 30 0 0,-33 0 229 0 0,-19 0 3295 0 0,-381 3-1352 0 0,227-37 111 0 0,76 22-2066 0 0,-55 12-333 0 0,-77-42 95 0 0,-34 34-674 0 0,54 31 186 0 0,-68-8 50 0 0,22 1 39 0 0,158-8-15 0 0,50 7-140 0 0,38-7 155 0 0,-30 0 2 0 0,-139-1 97 0 0,143-3-48 0 0,-29 4 452 0 0,109-8-539 0 0,-29 0 80 0 0,-74 0 229 0 0,91 0-3781 0 0,6 0-3297 0 0,7 0-601 0 0</inkml:trace>
  <inkml:trace contextRef="#ctx0" brushRef="#br0" timeOffset="13922.657">1200 0 0 0 0,'0'0'1892'0'0,"0"0"212"0"0,0 0-93 0 0,0 0-194 0 0,0 0-154 0 0,0 0-122 0 0,0 0-136 0 0,0 0-146 0 0,0 0-139 0 0,0 0-131 0 0,0 0-117 0 0,0 0-113 0 0,0 0-116 0 0,0 0-103 0 0,0 0-80 0 0,0 0-59 0 0,0 0-46 0 0,0 0-40 0 0,5 32 2041 0 0,36 301 25 0 0,-6-138-1760 0 0,-1-11-50 0 0,-20-83-387 0 0,9 60 20 0 0,9 98 199 0 0,-26-29-138 0 0,-6-76-93 0 0,14-38-88 0 0,-10 161 351 0 0,27-11 98 0 0,-22 108 81 0 0,-7-74-235 0 0,-3-240-311 0 0,12 146 129 0 0,-2-82 3 0 0,-13-107-643 0 0,-1-36-3531 0 0,11-15-581 0 0,-1 19-1185 0 0,-3 0-5848 0 0</inkml:trace>
  <inkml:trace contextRef="#ctx0" brushRef="#br0" timeOffset="14624.481">1737 2636 8570 0 0,'0'0'1919'0'0,"0"0"-451"0"0,0 0-86 0 0,0 0 55 0 0,0 0-71 0 0,0 0-238 0 0,0 0-253 0 0,0 0-155 0 0,0 0-39 0 0,0 0-19 0 0,0 0-20 0 0,0 0-26 0 0,0 0-53 0 0,10 4 3632 0 0,-11 2-4002 0 0,0 1-1 0 0,-1-1 0 0 0,1 0 0 0 0,-1 0 1 0 0,0 0-1 0 0,-1-1 0 0 0,0 1 1 0 0,0 0-1 0 0,0-1 0 0 0,0 0 1 0 0,-1 0-1 0 0,0 0 0 0 0,-3 4-192 0 0,-13 18 256 0 0,-42 44 73 0 0,-90 118 63 0 0,49-75-139 0 0,5-32 122 0 0,55-26-327 0 0,-18 37 106 0 0,26-46-57 0 0,16-32-1403 0 0,19-43-4214 0 0,0 19 1045 0 0,0 1-7578 0 0</inkml:trace>
  <inkml:trace contextRef="#ctx0" brushRef="#br0" timeOffset="15769.437">1504 16 0 0 0,'0'0'435'0'0,"0"0"1338"0"0,0 0 212 0 0,0 0-325 0 0,0 0-305 0 0,0 0-200 0 0,0 0-96 0 0,0 0-32 0 0,0 0-35 0 0,0 0-116 0 0,0 0-88 0 0,0 0-65 0 0,0 0-69 0 0,-5 11-22 0 0,-14 33-8 0 0,-3 5 2782 0 0,-9 8-508 0 0,-29 62-1648 0 0,-37 39 361 0 0,40-65-1078 0 0,-11 0 275 0 0,-9-5 28 0 0,20 5-191 0 0,30-36-279 0 0,48-91-1555 0 0,-13 23 122 0 0,4-5-1489 0 0,-3 6-3754 0 0,-1 5-6050 0 0</inkml:trace>
  <inkml:trace contextRef="#ctx0" brushRef="#br0" timeOffset="17251.098">626 1553 0 0 0,'0'0'752'0'0,"0"0"423"0"0,0 0 128 0 0,0 0-17 0 0,0 0-50 0 0,0 0 20 0 0,0 0 32 0 0,0 0 6 0 0,0 0 9 0 0,-10 1-33 0 0,-30 4-89 0 0,30 1 6780 0 0,20 9-6727 0 0,-10-14-1043 0 0,11 6 1 0 0,-1 0 0 0 0,1-1 0 0 0,1 0-1 0 0,-1-1 1 0 0,1 0 0 0 0,0 0 0 0 0,0-2 0 0 0,0 1-1 0 0,1-2 1 0 0,-1 1 0 0 0,1-2 0 0 0,-1 0 0 0 0,1 0-1 0 0,0-1 1 0 0,-1-1 0 0 0,1 0 0 0 0,2-1-192 0 0,0-1 132 0 0,0 0 1 0 0,0-2-1 0 0,-1 0 0 0 0,0 0 0 0 0,0-1 1 0 0,0-1-1 0 0,-1-1 0 0 0,7-4-132 0 0,-8 5 78 0 0,-7 4-32 0 0,0-1-1 0 0,-1 0 1 0 0,1 0-1 0 0,-1 0 1 0 0,0-1-1 0 0,0 1 1 0 0,0-1-1 0 0,-1 0 1 0 0,0 0 0 0 0,0-1-1 0 0,0 1 1 0 0,0 0-1 0 0,-1-1 1 0 0,0 0-1 0 0,0 0 1 0 0,0 1-1 0 0,-1-1 1 0 0,0 0-1 0 0,0 0 1 0 0,-1 0-1 0 0,1-1 1 0 0,-1 1 0 0 0,-1 0-1 0 0,1 0 1 0 0,-1 0-1 0 0,0 0 1 0 0,-2-4-46 0 0,-1 2 2 0 0,-1 1 1 0 0,0-1 0 0 0,0 1 0 0 0,-1 0-1 0 0,0 1 1 0 0,0 0 0 0 0,-1 0-1 0 0,1 0 1 0 0,-1 0 0 0 0,-1 1 0 0 0,1 0-1 0 0,-1 1 1 0 0,0 0 0 0 0,0 0 0 0 0,0 1-1 0 0,0 0 1 0 0,-1 0 0 0 0,1 1-1 0 0,-1 0 1 0 0,0 0 0 0 0,1 1 0 0 0,-1 0-1 0 0,0 1 1 0 0,0 0 0 0 0,0 0-1 0 0,-4 1-2 0 0,3 0-8 0 0,1 1 0 0 0,-1 0 0 0 0,0 0 0 0 0,0 1 0 0 0,1 0 0 0 0,-1 0 0 0 0,1 2 0 0 0,0-1 0 0 0,0 1 0 0 0,1 0 0 0 0,-9 6 8 0 0,15-8 3 0 0,0 0 0 0 0,0-1-1 0 0,0 1 1 0 0,1 0-1 0 0,-1 0 1 0 0,1 0 0 0 0,0 0-1 0 0,-1 0 1 0 0,2 0-1 0 0,-1 1 1 0 0,0-1 0 0 0,0 0-1 0 0,1 0 1 0 0,0 1-1 0 0,0-1 1 0 0,0 0-1 0 0,0 1 1 0 0,0-1 0 0 0,1 3-3 0 0,-3 26 116 0 0,-5 218 548 0 0,12 59-23 0 0,-7-297-602 0 0,0-1 0 0 0,-1 1 0 0 0,-1-1 0 0 0,0 0 0 0 0,0 0 0 0 0,-1-1 0 0 0,-1 1 0 0 0,0-1 0 0 0,0 0 0 0 0,-1 0 0 0 0,0-1 0 0 0,0 0 0 0 0,-1 0 0 0 0,-2 0-39 0 0,-7 12 63 0 0,-41 37 157 0 0,10-31-47 0 0,47-27-180 0 0,0 1 1 0 0,0-1-1 0 0,0 1 1 0 0,0-1-1 0 0,0 0 1 0 0,0 1-1 0 0,0-1 1 0 0,0 0-1 0 0,0 0 1 0 0,0 0-1 0 0,0 0 1 0 0,0 0-1 0 0,0 0 1 0 0,0 0-1 0 0,0 0 1 0 0,0 0-1 0 0,0 0 1 0 0,-1-1-1 0 0,1 1 1 0 0,0 0-1 0 0,0-1 1 0 0,0 1-1 0 0,1-1 1 0 0,-1 1-1 0 0,0-1 1 0 0,0 1-1 0 0,0-1 1 0 0,0 0-1 0 0,0 0 1 0 0,1 1-1 0 0,-1-1 1 0 0,0 0-1 0 0,0 0 1 0 0,1 0-1 0 0,-1 0 1 0 0,1 0-1 0 0,-1 1 1 0 0,1-1-1 0 0,-1 0 1 0 0,1-1 6 0 0,0 1-124 0 0,32-11-1593 0 0,-18 4-2002 0 0,-2 1-5052 0 0,-5 3-4073 0 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9:18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0 0 0 0,'0'0'4008'0'0,"0"0"-1611"0"0,0 0-528 0 0,0 0-14 0 0,0 0-41 0 0,0 0-90 0 0,0 0-190 0 0,0 0-269 0 0,0 0-217 0 0,0 0-193 0 0,0 0-160 0 0,0 0-116 0 0,0 0-60 0 0,-29 9-26 0 0,-93 31-30 0 0,62-2 163 0 0,52-28-471 0 0,-4 3-65 0 0,2 1 0 0 0,0 0 1 0 0,0 0-1 0 0,1 1 0 0 0,1 0 0 0 0,1 0 0 0 0,0 1 0 0 0,1 0 0 0 0,0 1 0 0 0,1-1 0 0 0,1 1 0 0 0,1 0 0 0 0,1 0 0 0 0,0 0 0 0 0,1 2-90 0 0,1-16 22 0 0,0 0 0 0 0,0 1 0 0 0,0-1-1 0 0,1 0 1 0 0,-1-1 0 0 0,1 1 0 0 0,0 0-1 0 0,0 0 1 0 0,0 0 0 0 0,0 0 0 0 0,1-1 0 0 0,-1 1-1 0 0,1 0 1 0 0,-1-1 0 0 0,1 1 0 0 0,0-1-1 0 0,0 0 1 0 0,0 0 0 0 0,0 1 0 0 0,1-2 0 0 0,-1 1-1 0 0,0 0 1 0 0,1 0 0 0 0,0-1 0 0 0,-1 1-1 0 0,1-1 1 0 0,0 0 0 0 0,-1 0 0 0 0,1 0-1 0 0,0 0 1 0 0,0 0 0 0 0,0 0 0 0 0,2-1-22 0 0,3 1 114 0 0,0 0 1 0 0,0 0 0 0 0,0-1-1 0 0,-1 0 1 0 0,1-1-1 0 0,0 0 1 0 0,0 0 0 0 0,0-1-1 0 0,0 0 1 0 0,-1 0-1 0 0,1-1 1 0 0,2 0-115 0 0,31-21 283 0 0,-1 0 0 0 0,0-3 1 0 0,-2-1-1 0 0,-2-2 0 0 0,0-2 0 0 0,29-34-283 0 0,42-30 391 0 0,-105 97-384 0 0,-1 0-1 0 0,1 0 1 0 0,-1 0 0 0 0,0 0 0 0 0,1 0-1 0 0,-1 0 1 0 0,0 0 0 0 0,0 0 0 0 0,1 1-1 0 0,-1-1 1 0 0,0 0 0 0 0,0 1 0 0 0,-1-1-1 0 0,1 1 1 0 0,0-1 0 0 0,0 1 0 0 0,-1-1-1 0 0,1 1 1 0 0,-1 0 0 0 0,1-1 0 0 0,-1 1 0 0 0,0 0-1 0 0,0-1 1 0 0,1 1 0 0 0,-1 0 0 0 0,-1-1-1 0 0,1 1 1 0 0,0 0 0 0 0,0-1 0 0 0,-1 2-7 0 0,2 4 25 0 0,-1 1-18 0 0,1 0 0 0 0,0 0 0 0 0,0 0 1 0 0,1 0-1 0 0,0-1 0 0 0,0 1 0 0 0,1-1 0 0 0,0 1 0 0 0,0-1 0 0 0,1 0 1 0 0,0 0-1 0 0,0 0 0 0 0,1-1 0 0 0,-1 1 0 0 0,1-1 0 0 0,1 0 0 0 0,-1-1 1 0 0,1 1-1 0 0,0-1 0 0 0,0 0 0 0 0,1-1 0 0 0,0 1 0 0 0,-1-1 0 0 0,1-1 1 0 0,7 4-8 0 0,71-3-495 0 0,-30-24-3671 0 0,-42 13-1952 0 0,-4 3-6135 0 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9:16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 14371 0 0,'0'0'1923'0'0,"0"0"-449"0"0,0 0-282 0 0,0 0-69 0 0,0 0-56 0 0,0 0-119 0 0,0 0-258 0 0,0 0-245 0 0,-26 33-180 0 0,-75 102-142 0 0,74-79-62 0 0,26-47-54 0 0,0 1-1 0 0,0-1 0 0 0,1 1 1 0 0,0-1-1 0 0,1 0 0 0 0,0 1 1 0 0,0-1-1 0 0,1 0 0 0 0,1 0 1 0 0,-1 0-1 0 0,1 0 0 0 0,1 0 1 0 0,0 0-1 0 0,0-1 0 0 0,0 0 1 0 0,1 0-1 0 0,1 0 0 0 0,-1 0 0 0 0,1-1 1 0 0,0 0-1 0 0,1 0 0 0 0,0-1 1 0 0,0 1-7 0 0,1-2 46 0 0,0 0 0 0 0,1-1 1 0 0,-1 0-1 0 0,1 0 0 0 0,-1 0 1 0 0,1-2-1 0 0,0 1 0 0 0,1-1 0 0 0,-1 0 1 0 0,0-1-1 0 0,0 0 0 0 0,1 0 1 0 0,-1-1-1 0 0,1 0 0 0 0,-1-1 1 0 0,0 0-1 0 0,1-1 0 0 0,-1 0 0 0 0,0 0 1 0 0,0-1-1 0 0,0 0 0 0 0,-1 0 1 0 0,1-1-1 0 0,-1 0 0 0 0,1-1 1 0 0,-1 0-1 0 0,-1 0 0 0 0,1-1 0 0 0,-1 0 1 0 0,0 0-1 0 0,0 0 0 0 0,-1-1 1 0 0,0 0-1 0 0,0-1 0 0 0,0 1 1 0 0,-1-1-1 0 0,0 0 0 0 0,-1-1 0 0 0,0 1 1 0 0,0-1-1 0 0,-1 1 0 0 0,0-1 1 0 0,0 0-1 0 0,-1 0 0 0 0,0-1 1 0 0,0-5-47 0 0,-2 5 14 0 0,1 1 0 0 0,-1 0 1 0 0,0 0-1 0 0,-1 0 0 0 0,0-1 1 0 0,-1 1-1 0 0,0 0 1 0 0,0 0-1 0 0,-1 1 0 0 0,0-1 1 0 0,-1 0-1 0 0,1 1 1 0 0,-2 0-1 0 0,1 0 0 0 0,-1 0 1 0 0,0 0-1 0 0,-1 1 1 0 0,0 0-1 0 0,-3-3-14 0 0,3 3-148 0 0,-1-1 0 0 0,1 2 1 0 0,-1-1-1 0 0,0 1 0 0 0,-1 0 0 0 0,1 0 1 0 0,-1 1-1 0 0,0 0 0 0 0,-1 1 0 0 0,1 0 0 0 0,-1 0 1 0 0,0 0-1 0 0,0 1 0 0 0,0 1 0 0 0,0 0 1 0 0,0 0-1 0 0,-1 0 0 0 0,1 1 0 0 0,0 1 0 0 0,-1 0 1 0 0,-8 0 147 0 0,-4 14-3972 0 0,14-8-392 0 0,-2-1-7283 0 0</inkml:trace>
  <inkml:trace contextRef="#ctx0" brushRef="#br0" timeOffset="341.52">572 521 10634 0 0,'0'0'1503'0'0,"0"0"-240"0"0,0 0 196 0 0,0 0 291 0 0,0 0 76 0 0,0 0-186 0 0,0 0-349 0 0,0 0-312 0 0,0 0-191 0 0,0 0-140 0 0,0 0-101 0 0,0 0-80 0 0,-3-8-62 0 0,2 3-341 0 0,-1 0-1 0 0,1-1 1 0 0,0 1-1 0 0,1 0 1 0 0,-1-1-1 0 0,1 1 1 0 0,0 0-1 0 0,0-1 1 0 0,0 1-1 0 0,1 0 1 0 0,0 0-1 0 0,0-1 1 0 0,1 1-1 0 0,-1 0 1 0 0,1 0-1 0 0,0 0-63 0 0,23-56 630 0 0,-9 17-415 0 0,3 1 1 0 0,1 0-1 0 0,2 1 0 0 0,1 1 1 0 0,3 2-1 0 0,19-24-215 0 0,-44 62-6 0 0,-1 0 0 0 0,0 1 0 0 0,0-1 1 0 0,0 0-1 0 0,0 1 0 0 0,1-1 0 0 0,-1 0 0 0 0,0 1 0 0 0,1-1 1 0 0,-1 0-1 0 0,1 1 0 0 0,-1-1 0 0 0,0 0 0 0 0,1 1 0 0 0,-1-1 1 0 0,1 1-1 0 0,0-1 0 0 0,-1 1 0 0 0,1 0 0 0 0,-1-1 0 0 0,1 1 0 0 0,0-1 1 0 0,-1 1-1 0 0,1 0 0 0 0,0 0 0 0 0,-1-1 0 0 0,1 1 0 0 0,0 0 1 0 0,0 0-1 0 0,-1 0 0 0 0,1 0 0 0 0,0 0 0 0 0,-1 0 0 0 0,1 0 0 0 0,0 0 1 0 0,0 0-1 0 0,-1 0 0 0 0,1 0 0 0 0,0 0 0 0 0,0 0 0 0 0,-1 1 1 0 0,1-1-1 0 0,0 0 0 0 0,-1 1 0 0 0,1-1 0 0 0,0 0 0 0 0,-1 1 1 0 0,1-1-1 0 0,-1 1 0 0 0,1-1 0 0 0,-1 1 0 0 0,1-1 0 0 0,-1 1 0 0 0,1-1 1 0 0,-1 1-1 0 0,1 0 0 0 0,-1-1 0 0 0,0 1 0 0 0,1 0 0 0 0,-1-1 1 0 0,0 1-1 0 0,0 0 0 0 0,1-1 0 0 0,-1 1 0 0 0,0 0 0 0 0,0-1 0 0 0,0 1 1 0 0,0 0 5 0 0,0 13-724 0 0,6 58 818 0 0,4-51-3576 0 0,6-2-4460 0 0,-11-12-4360 0 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5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2403 843 18108 0 0,'0'0'927'0'0,"0"0"-179"0"0,0 0 57 0 0,0 0 156 0 0,0 0 40 0 0,0 0-125 0 0,0 0-232 0 0,0 0-217 0 0,-1 32-137 0 0,-3 96-105 0 0,3-8 104 0 0,2-80-6011 0 0,-2-39-673 0 0,0-1-5189 0 0</inkml:trace>
  <inkml:trace contextRef="#ctx0" brushRef="#br0" timeOffset="252.836">2379 335 12483 0 0,'0'0'1592'0'0,"0"0"-1256"0"0,0 0-464 0 0,0 0-184 0 0,0 0 16 0 0,0 0 8 0 0,0 0-32 0 0,0 0-208 0 0,0 0-449 0 0,0 0-919 0 0,0 0-1113 0 0,0 0-687 0 0,0 0 735 0 0</inkml:trace>
  <inkml:trace contextRef="#ctx0" brushRef="#br0" timeOffset="632.277">2637 449 0 0 0,'0'0'3662'0'0,"0"0"-553"0"0,0 0-193 0 0,0 0-304 0 0,0 0-415 0 0,0 0-398 0 0,0 0-346 0 0,0 0-258 0 0,31-25-220 0 0,94-82-185 0 0,-61 44 364 0 0,-56 51-951 0 0,-1 0 0 0 0,0-1 1 0 0,0 0-1 0 0,-1 0 0 0 0,-1 0 0 0 0,0-1 1 0 0,-1 0-1 0 0,0 0 0 0 0,-1 0 0 0 0,-1 0 1 0 0,0 0-1 0 0,-1-1 0 0 0,-1 1 0 0 0,0 0 1 0 0,-1-8-204 0 0,1 21 15 0 0,0 0 0 0 0,0 0 0 0 0,1 0 0 0 0,-1 0 0 0 0,0 0 0 0 0,0 1 0 0 0,0-1 0 0 0,0 0 0 0 0,0 0 0 0 0,0 0 1 0 0,-1 0-1 0 0,1 0 0 0 0,0 0 0 0 0,0 0 0 0 0,-1 0 0 0 0,1 0 0 0 0,0 0 0 0 0,-1 1 0 0 0,1-1 0 0 0,-1 0 0 0 0,1 0 0 0 0,-1 0 1 0 0,1 1-1 0 0,-1-1 0 0 0,0 0 0 0 0,1 1 0 0 0,-1-1 0 0 0,0 0 0 0 0,0 1 0 0 0,0-1 0 0 0,1 1 0 0 0,-1-1 0 0 0,0 1 0 0 0,0 0 1 0 0,0-1-1 0 0,0 1 0 0 0,0 0 0 0 0,0 0 0 0 0,1-1 0 0 0,-1 1 0 0 0,0 0 0 0 0,-1 0-15 0 0,-12 37-275 0 0,-18 170 295 0 0,31-128 12 0 0,2 1 0 0 0,4-1 0 0 0,7 22-32 0 0,11 46 91 0 0,-3-40-19 0 0,-6 0 1 0 0,-4 2-1 0 0,-4-1 0 0 0,-7 52-72 0 0,1-140 33 0 0,-1-1-1 0 0,-1 1 0 0 0,-1-1 0 0 0,-1 0 0 0 0,0 0 0 0 0,-1-1 0 0 0,-1 1 0 0 0,-1-1 0 0 0,-1 0 0 0 0,0-1 0 0 0,-1 1 0 0 0,-1-2 0 0 0,-1 1 1 0 0,0-2-1 0 0,-1 1 0 0 0,-1-2 0 0 0,0 0 0 0 0,-1 0 0 0 0,-1-1 0 0 0,-3 1-32 0 0,14-10 6 0 0,-1-1 0 0 0,0-1 0 0 0,0 1 0 0 0,0-1 1 0 0,-1 0-1 0 0,1 0 0 0 0,-1 0 0 0 0,1-1 0 0 0,-1 0 0 0 0,1 0 0 0 0,-1 0 0 0 0,0-1 1 0 0,1 0-1 0 0,-1 0 0 0 0,0 0 0 0 0,1-1 0 0 0,-1 0 0 0 0,1 0 0 0 0,-1 0 0 0 0,1-1 1 0 0,-1 0-1 0 0,1 0 0 0 0,0 0 0 0 0,0 0 0 0 0,0-1 0 0 0,0 0 0 0 0,0 0 0 0 0,0-1 0 0 0,1 1 1 0 0,0-1-1 0 0,0 0 0 0 0,0 0 0 0 0,0 0 0 0 0,0-1 0 0 0,1 1 0 0 0,0-1 0 0 0,0 0 1 0 0,0 0-1 0 0,0 0-6 0 0,-2-9 18 0 0,0-1 1 0 0,1 0-1 0 0,1 0 0 0 0,0 0 1 0 0,1 0-1 0 0,0 0 1 0 0,2 0-1 0 0,-1 0 1 0 0,2-1-1 0 0,0 1 0 0 0,1 0 1 0 0,1 0-1 0 0,0 0 1 0 0,1 0-1 0 0,0 0 1 0 0,1 1-1 0 0,1-1-18 0 0,17-35-145 0 0,3 1-1 0 0,2 2 1 0 0,1 0 0 0 0,3 2-1 0 0,1 1 1 0 0,3 2 0 0 0,1 1-1 0 0,9-4 146 0 0,5 5-2769 0 0,-27 27-7005 0 0,-19 9-1695 0 0</inkml:trace>
  <inkml:trace contextRef="#ctx0" brushRef="#br0" timeOffset="952.64">3180 865 6201 0 0,'0'0'5559'0'0,"0"0"-3079"0"0,0 0-981 0 0,0 0-17 0 0,0 0 21 0 0,0 0-136 0 0,0 0-283 0 0,0 0-341 0 0,0 0-274 0 0,0 0-162 0 0,0 0-88 0 0,0 0-38 0 0,-2 11-35 0 0,-20 67 51 0 0,16-67-201 0 0,1 1 0 0 0,0 0 1 0 0,0 0-1 0 0,2 0 0 0 0,-1 1 0 0 0,2-1 0 0 0,-1 1 1 0 0,2 0-1 0 0,0 0 0 0 0,0 0 0 0 0,1 0 0 0 0,1-1 1 0 0,0 2 3 0 0,0-11-2 0 0,0 1 0 0 0,0-1 0 0 0,1 0 0 0 0,-1 0 0 0 0,1 0 0 0 0,0 0 1 0 0,0-1-1 0 0,0 1 0 0 0,0 0 0 0 0,0-1 0 0 0,0 1 0 0 0,1-1 0 0 0,-1 0 1 0 0,1 0-1 0 0,0 0 0 0 0,-1 0 0 0 0,1 0 0 0 0,0-1 0 0 0,0 1 0 0 0,0-1 1 0 0,0 0-1 0 0,0 0 0 0 0,1 0 0 0 0,-1 0 0 0 0,0 0 0 0 0,1-1 0 0 0,-1 0 0 0 0,3 1 3 0 0,2-1 76 0 0,0 1 0 0 0,0-1 1 0 0,0 0-1 0 0,0-1 0 0 0,0 0 1 0 0,0 0-1 0 0,0-1 0 0 0,-1 0 1 0 0,1 0-1 0 0,0 0 1 0 0,4-4-78 0 0,-1 1 90 0 0,-1-1 0 0 0,0 0 0 0 0,0-1 0 0 0,-1 0 0 0 0,0-1 0 0 0,0 0 0 0 0,0 0 1 0 0,-1-1-1 0 0,-1 0 0 0 0,1 0 0 0 0,-2-1 0 0 0,1 0 0 0 0,-1 0 0 0 0,-1-1 0 0 0,1 0 1 0 0,-2 0-1 0 0,0 0 0 0 0,0 0 0 0 0,-1 0 0 0 0,0-1 0 0 0,-1 0 0 0 0,-1 0 0 0 0,1 1 1 0 0,-2-1-1 0 0,0 0 0 0 0,0 0 0 0 0,-1 0 0 0 0,-1 0 0 0 0,0 1 0 0 0,0-1 1 0 0,-1 1-1 0 0,-1-1 0 0 0,0 1 0 0 0,0 0 0 0 0,-1 0 0 0 0,-1 0-90 0 0,-65-64-337 0 0,68 73 160 0 0,0 0 1 0 0,0 1-1 0 0,-1-1 0 0 0,1 1 1 0 0,0-1-1 0 0,0 1 1 0 0,-1 0-1 0 0,1 1 0 0 0,0-1 1 0 0,-1 0-1 0 0,1 1 0 0 0,-1 0 1 0 0,1 0-1 0 0,-1 0 0 0 0,1 0 1 0 0,-1 1-1 0 0,1-1 0 0 0,-3 1 177 0 0,-14 15-7716 0 0,12-11-3929 0 0</inkml:trace>
  <inkml:trace contextRef="#ctx0" brushRef="#br0" timeOffset="1253.438">3659 1175 9826 0 0,'0'0'3081'0'0,"0"0"-859"0"0,0 0-334 0 0,0 0-136 0 0,0 0-199 0 0,0 0-262 0 0,0 0-303 0 0,0 0-220 0 0,0 0-121 0 0,0 0-54 0 0,0 0-57 0 0,0 0-33 0 0,0 0-48 0 0,3-24-86 0 0,13-76 7 0 0,9 32 229 0 0,-16 44-595 0 0,1 0 0 0 0,1 1 0 0 0,2 0 0 0 0,0 1 0 0 0,1 0 1 0 0,1 1-1 0 0,1 1 0 0 0,1 0 0 0 0,1 2 0 0 0,0 0 1 0 0,6-3-11 0 0,-16 32-7442 0 0,-8-9 4927 0 0,0 6-9332 0 0</inkml:trace>
  <inkml:trace contextRef="#ctx0" brushRef="#br0" timeOffset="1812.306">3933 1101 16444 0 0,'0'0'1777'0'0,"0"0"-372"0"0,0 0-213 0 0,0 0-124 0 0,0 0-137 0 0,0 0-163 0 0,0 0-171 0 0,0 0-163 0 0,0 0-98 0 0,0 0-77 0 0,0 0-61 0 0,0 0-30 0 0,19-25-22 0 0,62-78-18 0 0,-20 47 132 0 0,-46 49-216 0 0,-5 1-10 0 0,0 0 1 0 0,1 1-1 0 0,-1 0 1 0 0,1 1-1 0 0,0 1 0 0 0,0-1 1 0 0,1 2-1 0 0,-1 0 1 0 0,1 0-1 0 0,7 0-34 0 0,-17 4 6 0 0,-1 0-1 0 0,1 0 1 0 0,-1 0-1 0 0,1 1 1 0 0,-1-1-1 0 0,0 0 1 0 0,0 1-1 0 0,0-1 1 0 0,0 0-1 0 0,0 1 1 0 0,-1-1-1 0 0,1 1 1 0 0,-1 0-1 0 0,0-1 1 0 0,1 1-1 0 0,-1-1 1 0 0,0 1-1 0 0,0 0 1 0 0,-1-1-1 0 0,1 1 1 0 0,-1-1 0 0 0,1 1-1 0 0,-1 1-5 0 0,0 2 25 0 0,-32 153 258 0 0,33-159-283 0 0,0 1 1 0 0,0 0-1 0 0,0 0 0 0 0,0-1 1 0 0,0 1-1 0 0,0 0 0 0 0,0 0 1 0 0,0-1-1 0 0,1 1 1 0 0,-1 0-1 0 0,0 0 0 0 0,0-1 1 0 0,1 1-1 0 0,-1 0 1 0 0,0-1-1 0 0,1 1 0 0 0,-1 0 1 0 0,1-1-1 0 0,-1 1 0 0 0,1-1 1 0 0,-1 1-1 0 0,1-1 1 0 0,-1 1-1 0 0,1-1 0 0 0,-1 1 1 0 0,1-1-1 0 0,0 1 1 0 0,-1-1-1 0 0,1 0 0 0 0,0 1 1 0 0,-1-1-1 0 0,1 0 1 0 0,0 0-1 0 0,0 1 0 0 0,-1-1 1 0 0,1 0-1 0 0,0 0 0 0 0,0 0 1 0 0,-1 0-1 0 0,1 0 1 0 0,0 0-1 0 0,0 0 0 0 0,-1 0 1 0 0,1 0-1 0 0,0 0 1 0 0,-1-1-1 0 0,1 1 0 0 0,0 0 1 0 0,0 0-1 0 0,-1-1 0 0 0,1 1 1 0 0,0-1-1 0 0,-1 1 1 0 0,1 0-1 0 0,-1-1 0 0 0,1 0 0 0 0,42-25 166 0 0,-42 25-163 0 0,200-163 186 0 0,-151 145-227 0 0,-48 20 40 0 0,-1 0-1 0 0,1 1 0 0 0,-1 0 1 0 0,0-1-1 0 0,0 1 0 0 0,0 0 1 0 0,0-1-1 0 0,0 1 1 0 0,0 0-1 0 0,0 0 0 0 0,-1 0 1 0 0,1 0-1 0 0,0 0 1 0 0,-1 0-1 0 0,0 0 0 0 0,1 0 1 0 0,-1 0-1 0 0,0 0 0 0 0,0 0 1 0 0,0 0-1 0 0,-1 0 1 0 0,1 0-1 0 0,0 0 0 0 0,-1 0 1 0 0,0 1-2 0 0,1 3 16 0 0,-2 166 131 0 0,2-168-184 0 0,0 0 1 0 0,0 0 0 0 0,0-1-1 0 0,1 1 1 0 0,-1 0 0 0 0,1-1-1 0 0,0 1 1 0 0,0 0 0 0 0,0-1-1 0 0,1 1 1 0 0,-1-1 0 0 0,1 1 0 0 0,0-1-1 0 0,0 0 1 0 0,0 0 0 0 0,0 0-1 0 0,2 2 37 0 0,8 2-4738 0 0,3-5-4654 0 0,-10-2-3309 0 0</inkml:trace>
  <inkml:trace contextRef="#ctx0" brushRef="#br0" timeOffset="-1822.673">704 295 0 0 0,'0'0'1232'0'0,"0"0"182"0"0,0 0 181 0 0,0 0 301 0 0,0 0 279 0 0,0 0 31 0 0,0 0-152 0 0,0 0-380 0 0,0 0-430 0 0,0 0-300 0 0,0 0-154 0 0,0-9-45 0 0,0-41 2281 0 0,0 50-2611 0 0,0 0-60 0 0,0 0-50 0 0,0 0-40 0 0,0 0-30 0 0,0 0-20 0 0,0 0-24 0 0,0 0-30 0 0,0 0-26 0 0,0 0-31 0 0,0 0-31 0 0,0 15 26 0 0,7 261 748 0 0,1-165-747 0 0,-8-79-93 0 0,2 0-1 0 0,1 0 0 0 0,2-1 1 0 0,1 1-1 0 0,1-1 0 0 0,7 17-6 0 0,-9-37 5 0 0,0 0 0 0 0,0-1 0 0 0,1 0 0 0 0,1 0 0 0 0,0 0-1 0 0,0-1 1 0 0,0 0 0 0 0,1-1 0 0 0,1 1 0 0 0,0-2 0 0 0,0 1 0 0 0,0-1 0 0 0,1 0-1 0 0,-1-1 1 0 0,2 0 0 0 0,-1-1 0 0 0,1 0 0 0 0,0-1 0 0 0,0 0 0 0 0,6 1-5 0 0,-7-5 40 0 0,0 0 1 0 0,-1-1-1 0 0,1 0 1 0 0,0-1-1 0 0,-1 0 1 0 0,1 0 0 0 0,-1-1-1 0 0,0 0 1 0 0,0-1-1 0 0,0 0 1 0 0,0 0-1 0 0,-1-1 1 0 0,1 0 0 0 0,-1-1-1 0 0,-1 0 1 0 0,1 0-1 0 0,-1-1 1 0 0,0 0-1 0 0,4-5-40 0 0,13-15 58 0 0,-1 0-1 0 0,-2-2 0 0 0,-1 0 1 0 0,-1-2-1 0 0,-1 0 1 0 0,-2 0-1 0 0,-2-2 0 0 0,11-32-57 0 0,94-283 52 0 0,-109 311-4 0 0,-2-1-1 0 0,-1 1 1 0 0,-2-1-1 0 0,-2 0 1 0 0,-1-9-48 0 0,-16 58-100 0 0,7 10 98 0 0,-5 11 88 0 0,1 1 0 0 0,2 1 0 0 0,2 0 0 0 0,1 0 0 0 0,-1 24-86 0 0,-1 431 1497 0 0,38-214-817 0 0,-30-273-662 0 0,0-2-17 0 0,0 0 16 0 0,0 0 21 0 0,0 0-13 0 0,0 0 7 0 0,-13-12-333 0 0,-7-22-2187 0 0,14 18-7690 0 0,5 12 6162 0 0,0 0-7787 0 0</inkml:trace>
  <inkml:trace contextRef="#ctx0" brushRef="#br0" timeOffset="-285.325">1794 597 0 0 0,'0'0'1539'0'0,"0"0"404"0"0,0 0 250 0 0,0 0-36 0 0,0 0-244 0 0,0 0-245 0 0,0 0-189 0 0,0 0-187 0 0,0 0-209 0 0,0 0-231 0 0,-17 14 1249 0 0,-27 200 2072 0 0,-12-27-3582 0 0,-1-72-557 0 0,44-91-184 0 0,13-24 132 0 0,8-18-71 0 0,110-260 278 0 0,-39 68-101 0 0,-68 178 150 0 0,-11 30-146 0 0,0 2 4 0 0,0 0-27 0 0,0 0-46 0 0,0 0-46 0 0,0 0-13 0 0,0 24 12 0 0,15 97 415 0 0,38 131-319 0 0,-53-250-56 0 0,0 0 0 0 0,0 0 0 0 0,0 0 0 0 0,0-1 0 0 0,0 1 1 0 0,0 0-1 0 0,0 0 0 0 0,1 0 0 0 0,-1-1 0 0 0,1 1 0 0 0,-1 0 0 0 0,1-1 0 0 0,0 1 1 0 0,0 0-1 0 0,0-1 0 0 0,0 1 0 0 0,0-1 0 0 0,0 1 0 0 0,0-1 0 0 0,0 0 0 0 0,0 1 1 0 0,1-1-1 0 0,-1 0 0 0 0,0 0 0 0 0,1 0 0 0 0,-1 0 0 0 0,1 0 0 0 0,-1 0 0 0 0,1 0 1 0 0,0-1-1 0 0,-1 1 0 0 0,1 0 0 0 0,0-1 0 0 0,0 1 0 0 0,-1-1 0 0 0,1 0 0 0 0,0 0 1 0 0,0 0-1 0 0,0 0 0 0 0,-1 0 0 0 0,1 0 0 0 0,0 0 0 0 0,0 0 0 0 0,0-1 0 0 0,-1 1 1 0 0,1-1-1 0 0,0 1 0 0 0,-1-1 0 0 0,1 0 0 0 0,0 0 0 0 0,-1 1 0 0 0,1-1 0 0 0,-1 0 1 0 0,1 0-1 0 0,0-2-16 0 0,20-32 268 0 0,-1-2 0 0 0,-2 0 0 0 0,-2-1 0 0 0,-1-1 0 0 0,-2 0 0 0 0,-2-1 0 0 0,-1 0 0 0 0,-2-1 0 0 0,-3-1 0 0 0,3-36-268 0 0,-7 16 122 0 0,-2 61-156 0 0,0 1-48 0 0,-40 63-5377 0 0,35-50 2968 0 0,-2 3-4325 0 0,3-2-4967 0 0</inkml:trace>
  <inkml:trace contextRef="#ctx0" brushRef="#br0" timeOffset="3234.247">5936 703 1048 0 0,'0'0'979'0'0,"0"0"129"0"0,0 0 311 0 0,0 0 383 0 0,0 0 190 0 0,0 0-92 0 0,0 0-247 0 0,0 0-291 0 0,0 0-229 0 0,0 0-167 0 0,0 0-70 0 0,0 0-17 0 0,6-11-3 0 0,20-36 22 0 0,-28 18 4068 0 0,-33 21-3890 0 0,16 10-988 0 0,-1 2-1 0 0,1 0 1 0 0,0 1-1 0 0,0 1 0 0 0,1 1 1 0 0,-1 1-1 0 0,2 0 1 0 0,-1 1-1 0 0,1 1 1 0 0,0 1-1 0 0,1 0 0 0 0,1 1 1 0 0,0 1-1 0 0,0 0 1 0 0,1 1-1 0 0,1 1 0 0 0,0 0 1 0 0,1 1-1 0 0,1 0 1 0 0,-9 17-88 0 0,15-26 25 0 0,1 0 1 0 0,0 0 0 0 0,1 0 0 0 0,-1 1-1 0 0,1-1 1 0 0,1 1 0 0 0,0 0 0 0 0,0 0-1 0 0,0 0 1 0 0,1 0 0 0 0,0 0 0 0 0,1 0-1 0 0,-1 0 1 0 0,2 0 0 0 0,-1 0 0 0 0,1 0 0 0 0,0 0-1 0 0,1 0 1 0 0,0 0 0 0 0,0 0 0 0 0,1 0-1 0 0,0-1 1 0 0,0 1 0 0 0,1-1 0 0 0,0 0-1 0 0,0 0 1 0 0,0 0 0 0 0,1-1 0 0 0,4 4-26 0 0,4 1 66 0 0,0 0 0 0 0,0-1 0 0 0,1-1 0 0 0,1 0 0 0 0,0-1 0 0 0,0-1 0 0 0,0 0 0 0 0,1-2 0 0 0,0 1 0 0 0,0-2 0 0 0,0 0 0 0 0,1-1 0 0 0,-1 0 0 0 0,1-1 0 0 0,0-1 0 0 0,0-1 0 0 0,-1-1 0 0 0,1 0 0 0 0,0-1 0 0 0,2-1-66 0 0,105-33 205 0 0,-122 32-3468 0 0,-17 8-8376 0 0,12 0-569 0 0</inkml:trace>
  <inkml:trace contextRef="#ctx0" brushRef="#br0" timeOffset="3481.979">6534 854 7001 0 0,'0'0'5892'0'0,"0"0"-3818"0"0,0 0-1004 0 0,0 0 102 0 0,0 0 102 0 0,0 0-69 0 0,0 0-278 0 0,0 0-341 0 0,0 0-270 0 0,-16 33-184 0 0,-48 99-87 0 0,46-73-125 0 0,18-34-795 0 0,0-17-1879 0 0,0-1-3458 0 0,0-6-5065 0 0</inkml:trace>
  <inkml:trace contextRef="#ctx0" brushRef="#br0" timeOffset="3731.871">6505 321 21701 0 0,'0'0'800'0'0,"0"0"-120"0"0,0 0-88 0 0,0 0-48 0 0,0 0-56 0 0,0 0-168 0 0,0 0-208 0 0,0 0-168 0 0,0 0-248 0 0,0 0-120 0 0,0 0-104 0 0,0 0-152 0 0,0 0-336 0 0,0 0-1257 0 0,-30 7-4272 0 0,34 8-6258 0 0</inkml:trace>
  <inkml:trace contextRef="#ctx0" brushRef="#br0" timeOffset="5274.105">8167 770 9602 0 0,'0'0'4116'0'0,"0"0"-2223"0"0,0 0-750 0 0,0 0 3 0 0,0 0-11 0 0,0 0-142 0 0,0 0-226 0 0,0 0-237 0 0,0 0-185 0 0,0 0-98 0 0,0 0-55 0 0,0 0-47 0 0,-9 22 203 0 0,4-11-315 0 0,1 0-1 0 0,0 1 1 0 0,1-1 0 0 0,0 0-1 0 0,1 1 1 0 0,0 0 0 0 0,0 0-1 0 0,2-1 1 0 0,0 1 0 0 0,0 0-1 0 0,1 1-32 0 0,-1-2 5 0 0,1-4 74 0 0,0 0 0 0 0,0 0-1 0 0,1-1 1 0 0,0 1 0 0 0,1 0 0 0 0,0-1-1 0 0,0 1 1 0 0,0-1 0 0 0,0 0 0 0 0,1 0-1 0 0,0 0 1 0 0,0-1 0 0 0,1 1 0 0 0,0-1-1 0 0,0 0 1 0 0,0-1 0 0 0,0 1 0 0 0,1-1-1 0 0,0 0 1 0 0,0 0 0 0 0,0 0 0 0 0,0-1-1 0 0,0 0 1 0 0,1-1 0 0 0,0 1 0 0 0,-1-1-1 0 0,1 0 1 0 0,0-1 0 0 0,0 1 0 0 0,0-2-1 0 0,0 1 1 0 0,0-1 0 0 0,0 0 0 0 0,0 0-1 0 0,0-1 1 0 0,0 0 0 0 0,0 0 0 0 0,0 0-1 0 0,0-1 1 0 0,-1 0 0 0 0,1-1 0 0 0,2 0-79 0 0,12-8 119 0 0,0-1 0 0 0,-1-1 0 0 0,0-1 0 0 0,-1-1 1 0 0,-1 0-1 0 0,0-1 0 0 0,-1-1 0 0 0,0-1 0 0 0,-2 0 0 0 0,0-1 1 0 0,10-19-120 0 0,-1-6-94 0 0,-24 43 37 0 0,0 1-59 0 0,-36 40-910 0 0,32-32 924 0 0,0-3 75 0 0,1 0 1 0 0,-1 0 0 0 0,1 1 0 0 0,0-1-1 0 0,1 1 1 0 0,-1 0 0 0 0,1 0 0 0 0,0-1-1 0 0,1 2 1 0 0,-1-1 0 0 0,1 0-1 0 0,0 0 1 0 0,1 0 0 0 0,0 0 0 0 0,0 1-1 0 0,0-1 1 0 0,0 0 0 0 0,1 0 0 0 0,0 0-1 0 0,1 0 1 0 0,-1 0 0 0 0,1 0 0 0 0,0 0-1 0 0,1 0 1 0 0,-1-1 0 0 0,1 1 0 0 0,0-1-1 0 0,1 1 1 0 0,2 2 26 0 0,5 0-2 0 0,1 0 0 0 0,-1 0 0 0 0,2-1 0 0 0,-1-1 0 0 0,1 0-1 0 0,0-1 1 0 0,0 0 0 0 0,1-1 0 0 0,0 0 0 0 0,-1-2 0 0 0,1 1 0 0 0,0-1 0 0 0,0-1-1 0 0,0-1 1 0 0,0 0 0 0 0,1-1 0 0 0,5-1 2 0 0,7-2 91 0 0,-1-1 0 0 0,0-1 0 0 0,0-1 0 0 0,0-1 0 0 0,-1-2 0 0 0,0 0-1 0 0,-1-2 1 0 0,0 0 0 0 0,0-2 0 0 0,-2-1 0 0 0,0 0 0 0 0,6-7-91 0 0,33-26 260 0 0,-3-1 0 0 0,-1-4 0 0 0,45-55-260 0 0,-78 80-37 0 0,-2 0 1 0 0,-1-2-1 0 0,-1 0 0 0 0,-1-1 0 0 0,-2-1 1 0 0,-1-1-1 0 0,-2 0 0 0 0,-1-1 0 0 0,3-17 37 0 0,-13 45-7 0 0,-1 0 0 0 0,0-1 0 0 0,0 1-1 0 0,0-1 1 0 0,-1 0 0 0 0,1 1 0 0 0,-2-1-1 0 0,1 0 1 0 0,-1 0 0 0 0,0 0 0 0 0,0 1-1 0 0,-1-1 1 0 0,0 0 0 0 0,0 0 0 0 0,-1 1-1 0 0,0-1 1 0 0,0 1 0 0 0,0-1 0 0 0,-1 1-1 0 0,0 0 1 0 0,0 0 0 0 0,0 0 0 0 0,-1 0-1 0 0,0 1 1 0 0,0-1 0 0 0,-1 1 0 0 0,0 0-1 0 0,1 0 1 0 0,-2 1 0 0 0,1-1-1 0 0,0 1 1 0 0,-1 0 0 0 0,0 1 0 0 0,-1-1 7 0 0,-4 0-11 0 0,-1 2 1 0 0,1-1 0 0 0,-1 2 0 0 0,1-1-1 0 0,-1 2 1 0 0,0-1 0 0 0,1 2-1 0 0,-1-1 1 0 0,1 2 0 0 0,-1-1 0 0 0,1 2-1 0 0,-1-1 1 0 0,1 2 0 0 0,0-1-1 0 0,0 2 1 0 0,1-1 0 0 0,-1 1 0 0 0,1 1-1 0 0,0 0 1 0 0,1 1 0 0 0,-4 2 10 0 0,-4 4-3 0 0,1 1-1 0 0,0 0 1 0 0,1 1 0 0 0,0 1-1 0 0,1 1 1 0 0,1 0 0 0 0,1 0 0 0 0,0 1-1 0 0,1 1 1 0 0,1 0 0 0 0,0 3 3 0 0,0 3 11 0 0,2 0 0 0 0,0 1 0 0 0,1 0 1 0 0,2 0-1 0 0,1 1 0 0 0,1-1 0 0 0,1 1 1 0 0,1 0-1 0 0,2 9-11 0 0,3-12 44 0 0,1 0 0 0 0,0 0 0 0 0,2-1 1 0 0,1 0-1 0 0,1 0 0 0 0,1-1 0 0 0,1 0 0 0 0,0-1 0 0 0,16 20-44 0 0,104 128 382 0 0,-117-159-1641 0 0,-12-14-2659 0 0,-2-4-3804 0 0,0 4-4589 0 0</inkml:trace>
  <inkml:trace contextRef="#ctx0" brushRef="#br0" timeOffset="6031.51">9991 670 20452 0 0,'0'0'1269'0'0,"0"0"-240"0"0,0 0-54 0 0,0 0-12 0 0,0 0-91 0 0,0 0-198 0 0,0 0-212 0 0,0 0-167 0 0,0 0-99 0 0,0 0-72 0 0,0 0-69 0 0,-36 11-22 0 0,-113 38-29 0 0,142-47-6 0 0,1 1 0 0 0,-1-1 1 0 0,1 1-1 0 0,-1 0 0 0 0,1 0 0 0 0,0 1 0 0 0,0 0 0 0 0,1 0 1 0 0,-1 0-1 0 0,1 1 0 0 0,0 0 0 0 0,0 0 0 0 0,0 1 2 0 0,-7 7-9 0 0,-3 3-17 0 0,0 0 0 0 0,2 1-1 0 0,0 0 1 0 0,1 1 0 0 0,0 1 0 0 0,2 0 0 0 0,0 0 0 0 0,2 1 0 0 0,0 0-1 0 0,-3 11 27 0 0,10-28-8 0 0,0-1-1 0 0,0 1 0 0 0,-1 0 1 0 0,2-1-1 0 0,-1 1 0 0 0,0 0 1 0 0,1 0-1 0 0,-1-1 0 0 0,1 1 0 0 0,0 0 1 0 0,0 0-1 0 0,0 0 0 0 0,0 0 1 0 0,0-1-1 0 0,0 1 0 0 0,1 0 1 0 0,0 0-1 0 0,-1 0 0 0 0,1-1 0 0 0,0 1 1 0 0,1-1-1 0 0,-1 1 0 0 0,0-1 1 0 0,1 1-1 0 0,-1-1 0 0 0,1 1 0 0 0,0-1 1 0 0,0 0-1 0 0,0 0 0 0 0,0 0 1 0 0,0 0-1 0 0,0 0 0 0 0,0-1 1 0 0,1 1-1 0 0,-1-1 0 0 0,0 1 0 0 0,1-1 1 0 0,0 0-1 0 0,-1 0 0 0 0,2 1 9 0 0,5-1 5 0 0,0-1 0 0 0,0 1 0 0 0,0-1 0 0 0,0-1 0 0 0,0 0 0 0 0,-1 0 0 0 0,1-1 0 0 0,0 1 0 0 0,-1-2 0 0 0,1 0 0 0 0,-1 0 0 0 0,0 0 0 0 0,0-1 0 0 0,0 0 0 0 0,0-1 0 0 0,0 1 0 0 0,6-7-5 0 0,111-106 59 0 0,-12-30-464 0 0,-166 253-894 0 0,51-101 1303 0 0,0-1 0 0 0,1 0 0 0 0,-1 1 0 0 0,1 0 1 0 0,0-1-1 0 0,0 1 0 0 0,1 0 0 0 0,-1-1 0 0 0,1 1 0 0 0,0 0 0 0 0,1 0 0 0 0,-1-1 0 0 0,1 1 0 0 0,0 0 1 0 0,0-1-1 0 0,0 1 0 0 0,0-1 0 0 0,1 1 0 0 0,0-1 0 0 0,0 1 0 0 0,0-1 0 0 0,0 0 0 0 0,1 0 1 0 0,0 0-1 0 0,0 0 0 0 0,0-1 0 0 0,0 1 0 0 0,0-1 0 0 0,1 0 0 0 0,0 0 0 0 0,-1 0 0 0 0,1 0 0 0 0,0-1 1 0 0,0 1-1 0 0,1-1 0 0 0,-1 0 0 0 0,0 0 0 0 0,1-1 0 0 0,3 2-4 0 0,20 2 148 0 0,-1-1-1 0 0,1-2 1 0 0,0 0 0 0 0,0-2-1 0 0,0-1 1 0 0,0-1 0 0 0,-1-1-1 0 0,1-2 1 0 0,-1 0-1 0 0,4-3-147 0 0,1 0 75 0 0,-1-2 1 0 0,1 0-1 0 0,-2-3 0 0 0,1 0 0 0 0,-2-2 0 0 0,0-1 0 0 0,-1-1 0 0 0,-1-1 0 0 0,0-2 0 0 0,-1-1 0 0 0,-2-1 1 0 0,0 0-1 0 0,10-15-75 0 0,-7 7 10 0 0,-6 7-97 0 0,0-1 0 0 0,-1-1 0 0 0,-1-1 0 0 0,-2 0 1 0 0,11-22 86 0 0,-26 45-24 0 0,0 0 0 0 0,0-1 0 0 0,0 1 0 0 0,-1 0 1 0 0,1-1-1 0 0,-1 1 0 0 0,0-1 0 0 0,0 0 0 0 0,0 1 1 0 0,0-1-1 0 0,-1 0 0 0 0,1 0 0 0 0,-1 1 0 0 0,0-1 1 0 0,0 0-1 0 0,-1 0 0 0 0,1 0 0 0 0,-1 1 1 0 0,0-1-1 0 0,0 0 0 0 0,0 1 0 0 0,0-1 0 0 0,0 1 1 0 0,-1-1-1 0 0,0 1 0 0 0,0 0 0 0 0,0-1 0 0 0,0 1 1 0 0,0 0-1 0 0,-1 0 0 0 0,1 1 0 0 0,-1-1 1 0 0,0 0-1 0 0,1 1 0 0 0,-1 0 0 0 0,-1-1 0 0 0,1 1 1 0 0,0 0-1 0 0,0 1 0 0 0,-1-1 0 0 0,1 1 0 0 0,-1-1 1 0 0,-2 0 23 0 0,-10 1-60 0 0,0 0 0 0 0,-1 1 0 0 0,1 0 0 0 0,0 1 0 0 0,0 1 0 0 0,1 1 0 0 0,-1 0 0 0 0,0 1 0 0 0,1 1 0 0 0,0 0 0 0 0,0 1-1 0 0,0 1 1 0 0,1 0 0 0 0,0 1 0 0 0,0 0 0 0 0,-8 8 60 0 0,15-13-12 0 0,0 1 0 0 0,1 0 0 0 0,-1 0 0 0 0,1 1 0 0 0,0 0 0 0 0,0 0 0 0 0,0 1 0 0 0,1-1 0 0 0,0 1 0 0 0,0 0 0 0 0,0 1 0 0 0,1-1 0 0 0,0 1 0 0 0,0 0 0 0 0,0 0 0 0 0,1 0 0 0 0,0 0 0 0 0,1 1 0 0 0,0-1 0 0 0,0 2 12 0 0,2-9 0 0 0,-1 4-2 0 0,0 0-1 0 0,1-1 0 0 0,0 1 0 0 0,0 0 1 0 0,0 0-1 0 0,0 0 0 0 0,1 0 0 0 0,-1 0 1 0 0,1-1-1 0 0,0 1 0 0 0,0 0 1 0 0,1-1-1 0 0,-1 1 0 0 0,1 0 0 0 0,0-1 1 0 0,-1 0-1 0 0,2 1 0 0 0,-1-1 0 0 0,1 1 3 0 0,121 84 247 0 0,-117-84-240 0 0,41 22 441 0 0,-1 3 1 0 0,-1 2-1 0 0,38 34-448 0 0,-78-60 35 0 0,-1 0 0 0 0,0 1 0 0 0,-1 0 0 0 0,1 0 0 0 0,-1 1-1 0 0,0-1 1 0 0,-1 1 0 0 0,1 0 0 0 0,-1 0 0 0 0,-1 0 0 0 0,1 0 0 0 0,-1 1-1 0 0,-1-1 1 0 0,1 0 0 0 0,-1 1 0 0 0,-1 0 0 0 0,1-1 0 0 0,-1 1 0 0 0,0-1-1 0 0,-1 1 1 0 0,0-1 0 0 0,0 1 0 0 0,-1-1 0 0 0,0 1 0 0 0,0-1 0 0 0,0 0-1 0 0,-1 0 1 0 0,0 0 0 0 0,-1 0 0 0 0,0 0-35 0 0,-22 89-878 0 0,36-80-1431 0 0,-3-13-4286 0 0,-1-3-5436 0 0</inkml:trace>
  <inkml:trace contextRef="#ctx0" brushRef="#br0" timeOffset="3985.383">6819 1153 8650 0 0,'0'0'1300'0'0,"0"0"88"0"0,0 0 326 0 0,0 0 188 0 0,0 0-103 0 0,0 0-345 0 0,0 0-345 0 0,0 0-194 0 0,0 0-45 0 0,0 0 16 0 0,0 0-36 0 0,0 0-61 0 0,0 0-108 0 0,1-3-147 0 0,6-33-126 0 0,2 1-1 0 0,1 0 0 0 0,2 0 1 0 0,1 1-1 0 0,2 1 0 0 0,1 0 1 0 0,6-7-408 0 0,-5 12-15 0 0,0 0 1 0 0,2 2 0 0 0,1 0 0 0 0,1 1 0 0 0,1 1-1 0 0,1 1 1 0 0,2 1 0 0 0,0 1 0 0 0,1 2 0 0 0,0 0 0 0 0,29-14 14 0 0,-55 33-36 0 0,1-1 1 0 0,-1 1-1 0 0,1 0 0 0 0,-1-1 1 0 0,1 1-1 0 0,-1 0 1 0 0,1-1-1 0 0,-1 1 1 0 0,1 0-1 0 0,-1 0 1 0 0,1 0-1 0 0,0-1 1 0 0,-1 1-1 0 0,1 0 1 0 0,0 0-1 0 0,-1 0 1 0 0,1 0-1 0 0,-1 0 1 0 0,1 0-1 0 0,0 0 1 0 0,-1 0-1 0 0,1 0 1 0 0,-1 1-1 0 0,1-1 0 0 0,0 0 1 0 0,-1 0-1 0 0,1 0 1 0 0,-1 1-1 0 0,1-1 1 0 0,-1 0-1 0 0,1 1 1 0 0,-1-1-1 0 0,1 0 1 0 0,-1 1-1 0 0,1-1 1 0 0,-1 1-1 0 0,1-1 1 0 0,-1 1-1 0 0,0-1 1 0 0,1 1-1 0 0,-1-1 1 0 0,0 1-1 0 0,0-1 1 0 0,1 1-1 0 0,-1-1 1 0 0,0 1-1 0 0,0 0 0 0 0,0-1 1 0 0,1 1-1 0 0,-1-1 1 0 0,0 1-1 0 0,0 0 1 0 0,0-1-1 0 0,0 1 1 0 0,0-1-1 0 0,0 2 36 0 0,-3 39-2208 0 0,2-37 1915 0 0,-9 28-2863 0 0,3-13-4262 0 0,5-7-3982 0 0</inkml:trace>
  <inkml:trace contextRef="#ctx0" brushRef="#br0" timeOffset="4396.986">7672 685 5193 0 0,'0'0'5060'0'0,"0"0"-2130"0"0,0 0-907 0 0,0 0-237 0 0,0 0-183 0 0,0 0-238 0 0,0 0-266 0 0,0 0-272 0 0,0 0-198 0 0,0 0-154 0 0,0 0-127 0 0,0 0-77 0 0,-12-1-64 0 0,-37-2-38 0 0,7 22 105 0 0,28-7-246 0 0,0 1 1 0 0,1 0-1 0 0,0 1 1 0 0,1 0-1 0 0,0 1 1 0 0,2 1 0 0 0,0-1-1 0 0,0 2 1 0 0,2-1-1 0 0,0 1 1 0 0,0 1 0 0 0,2-1-1 0 0,0 1 1 0 0,1 0-1 0 0,1 0 1 0 0,-1 14-29 0 0,4-27 7 0 0,0 0-1 0 0,0 1 1 0 0,0-1 0 0 0,0 0-1 0 0,1 1 1 0 0,0-1 0 0 0,0 1-1 0 0,1-1 1 0 0,0 1 0 0 0,0-1-1 0 0,0 0 1 0 0,0 0 0 0 0,1 1-1 0 0,0-1 1 0 0,0 0 0 0 0,0 0-1 0 0,0 0 1 0 0,1-1 0 0 0,0 1-1 0 0,0-1 1 0 0,1 1 0 0 0,-1-1-1 0 0,1 0 1 0 0,0 0 0 0 0,0-1-1 0 0,0 1 1 0 0,0-1 0 0 0,3 2-7 0 0,8 0-12 0 0,-1 0 0 0 0,1-1 0 0 0,-1-1 1 0 0,1 0-1 0 0,0-1 0 0 0,1-1 1 0 0,-1 0-1 0 0,0-1 0 0 0,0 0 0 0 0,0-2 1 0 0,0 0-1 0 0,0 0 0 0 0,0-2 0 0 0,0 1 1 0 0,7-5 11 0 0,25-15-1939 0 0,-33 14-1800 0 0,0-2-4460 0 0,-8 7-2651 0 0</inkml:trace>
  <inkml:trace contextRef="#ctx0" brushRef="#br0" timeOffset="7584.88">11574 1285 8538 0 0,'0'0'2023'0'0,"0"0"-413"0"0,0 0-181 0 0,0 0 42 0 0,0 0 32 0 0,0 0-149 0 0,0 0-253 0 0,0 0-266 0 0,0 0-211 0 0,0 0-129 0 0,0 0-77 0 0,6-35-34 0 0,16-110-26 0 0,9 47 382 0 0,-18 77-557 0 0,23-35 294 0 0,1 1-1 0 0,3 2 1 0 0,28-28-477 0 0,91-70 621 0 0,-116 121-417 0 0,-46 56-212 0 0,-10 15 192 0 0,3-15-150 0 0,1 1-1 0 0,1 0 1 0 0,2 0 0 0 0,0 0-1 0 0,2 1 1 0 0,1 0 0 0 0,1 0-1 0 0,2 0 1 0 0,0 1-34 0 0,0-27 5 0 0,0 0 0 0 0,0 0 0 0 0,1 0-1 0 0,-1 0 1 0 0,0 0 0 0 0,1 0 0 0 0,-1 0-1 0 0,1 0 1 0 0,0 0 0 0 0,0 0 0 0 0,-1 0 0 0 0,1 0-1 0 0,1 0 1 0 0,-1 0 0 0 0,0-1 0 0 0,0 1 0 0 0,1-1-1 0 0,-1 1 1 0 0,1-1 0 0 0,-1 1 0 0 0,1-1-1 0 0,-1 0 1 0 0,1 1 0 0 0,0-1 0 0 0,0 0 0 0 0,0 0-1 0 0,0 0 1 0 0,0-1 0 0 0,-1 1 0 0 0,2 0 0 0 0,-1-1-1 0 0,0 1 1 0 0,0-1 0 0 0,0 0 0 0 0,0 0-1 0 0,0 0 1 0 0,0 0 0 0 0,0 0 0 0 0,0 0 0 0 0,0 0-1 0 0,0-1 1 0 0,1 1 0 0 0,-1-1 0 0 0,0 1 0 0 0,0-1-1 0 0,-1 0 1 0 0,1 0 0 0 0,0 0 0 0 0,0 0-1 0 0,0 0 1 0 0,1-1-5 0 0,33-28 81 0 0,-1-2 0 0 0,-2 0 0 0 0,-2-3 0 0 0,-1 0 0 0 0,23-35-81 0 0,29-34-37 0 0,67-43 15 0 0,-149 148 21 0 0,1 0 0 0 0,0 0 0 0 0,0 0 0 0 0,-1 0 0 0 0,1 0 0 0 0,0 0 0 0 0,-1 0 0 0 0,1 0 0 0 0,-1 0 0 0 0,0 0 1 0 0,1 0-1 0 0,-1 0 0 0 0,0 0 0 0 0,0 0 0 0 0,1 1 0 0 0,-1-1 0 0 0,0 0 0 0 0,0 0 0 0 0,0 0 0 0 0,0 0 0 0 0,-1 0 1 0 0,1 1-1 0 0,0-1 0 0 0,0 0 0 0 0,-1 0 0 0 0,1 0 0 0 0,0 0 0 0 0,-1 0 0 0 0,1 0 0 0 0,-1 0 0 0 0,0 0 0 0 0,1 0 0 0 0,-1 0 1 0 0,0 0-1 0 0,0 0 1 0 0,-40 115 194 0 0,27-81-131 0 0,1 0 0 0 0,2 0 0 0 0,1 1 0 0 0,-2 26-63 0 0,1 92 60 0 0,11-153-120 0 0,1 1 0 0 0,0-1 0 0 0,0 0 0 0 0,0 0 0 0 0,0 1 0 0 0,0-1 0 0 0,0 0 0 0 0,0 0 0 0 0,1 0 0 0 0,-1 0 0 0 0,0 0 0 0 0,1-1 0 0 0,-1 1 0 0 0,0 0 0 0 0,1-1 0 0 0,-1 1 0 0 0,1-1 0 0 0,-1 1 0 0 0,1-1 0 0 0,-1 1 0 0 0,1-1-1 0 0,-1 0 1 0 0,1 0 0 0 0,-1 0 0 0 0,1 0 0 0 0,0 0 0 0 0,-1 0 0 0 0,1-1 0 0 0,-1 1 0 0 0,1 0 0 0 0,-1-1 0 0 0,1 1 0 0 0,-1-1 0 0 0,1 1 0 0 0,-1-1 0 0 0,0 0 0 0 0,1 0 0 0 0,-1 1 0 0 0,0-1 0 0 0,0 0 0 0 0,1 0 0 0 0,-1 0 0 0 0,0-1 0 0 0,0 1 0 0 0,0 0 0 0 0,0 0 59 0 0,44-42-5674 0 0,-24 21-2707 0 0,-12 14-1663 0 0</inkml:trace>
  <inkml:trace contextRef="#ctx0" brushRef="#br0" timeOffset="7875.321">12710 726 5393 0 0,'0'0'1690'0'0,"0"0"-525"0"0,0 0-328 0 0,0 0-104 0 0,0 0-22 0 0,0 0-56 0 0,0 0-82 0 0,0 0-6 0 0,0 0 4 0 0,0 0-18 0 0,-9 33-26 0 0,-28 107-67 0 0,26-56 306 0 0,11-78-611 0 0,1 0 1 0 0,-1-1 0 0 0,1 1 0 0 0,0 0 0 0 0,1-1 0 0 0,-1 1 0 0 0,1-1-1 0 0,0 0 1 0 0,1 1 0 0 0,-1-1 0 0 0,1 0 0 0 0,0 0 0 0 0,0-1-1 0 0,1 1 1 0 0,-1-1 0 0 0,1 1 0 0 0,0-1 0 0 0,0 0 0 0 0,0 0 0 0 0,1-1-1 0 0,-1 0 1 0 0,1 1 0 0 0,0-1 0 0 0,0-1 0 0 0,0 1 0 0 0,1-1-1 0 0,-1 0 1 0 0,0 0 0 0 0,1 0 0 0 0,-1-1 0 0 0,1 0 0 0 0,0 0 0 0 0,-1-1-1 0 0,1 1 1 0 0,0-1 0 0 0,0 0 0 0 0,-1-1 0 0 0,1 1 0 0 0,0-1-1 0 0,-1 0 1 0 0,1-1 0 0 0,-1 1 0 0 0,5-3-156 0 0,3-1 139 0 0,1-1 0 0 0,-1 0 1 0 0,-1-1-1 0 0,1-1 0 0 0,-1 1 0 0 0,-1-2 0 0 0,1 0 0 0 0,-1 0 1 0 0,-1-1-1 0 0,0-1 0 0 0,0 0 0 0 0,-1 0 0 0 0,-1 0 0 0 0,0-1 1 0 0,0-1-1 0 0,-1 1 0 0 0,-1-1 0 0 0,0-1 0 0 0,0 1 0 0 0,-2-1 1 0 0,0 0-1 0 0,0 0 0 0 0,-1 0 0 0 0,-1 0 0 0 0,0 0 0 0 0,-1-1 1 0 0,-1 1-1 0 0,0-1 0 0 0,-1 1 0 0 0,-1 0 0 0 0,-2-11-139 0 0,2 16-52 0 0,-1 1 0 0 0,0-1-1 0 0,-1 1 1 0 0,0 0 0 0 0,0 0-1 0 0,-1 0 1 0 0,1 1 0 0 0,-2-1 0 0 0,1 1-1 0 0,-1 0 1 0 0,0 1 0 0 0,-1-1-1 0 0,1 1 1 0 0,-1 1 0 0 0,-1-1-1 0 0,1 1 1 0 0,-1 0 0 0 0,0 1 0 0 0,0 0-1 0 0,0 0 1 0 0,0 1 0 0 0,-1 0-1 0 0,0 0 1 0 0,1 1 0 0 0,-1 0-1 0 0,0 0 1 0 0,0 1 0 0 0,0 1-1 0 0,0-1 1 0 0,0 1 0 0 0,0 1 0 0 0,-3 0 52 0 0,-52 26-3080 0 0,31 3-5950 0 0,22-18-2579 0 0</inkml:trace>
  <inkml:trace contextRef="#ctx0" brushRef="#br0" timeOffset="8386.332">13531 203 12699 0 0,'0'0'1925'0'0,"0"0"-639"0"0,0 0-196 0 0,0 0 166 0 0,0 0 72 0 0,0 0-109 0 0,0 0-213 0 0,0 0-166 0 0,0 0-77 0 0,0 0-23 0 0,0 0-37 0 0,0 0-75 0 0,3 9-73 0 0,14 74 896 0 0,-57 211-350 0 0,-35 115-924 0 0,69-329-521 0 0,23-86-1125 0 0,15-61-2301 0 0,-26 28-372 0 0,-4 13-3806 0 0,-2 14-2802 0 0</inkml:trace>
  <inkml:trace contextRef="#ctx0" brushRef="#br0" timeOffset="8630.267">13148 696 8922 0 0,'0'0'2271'0'0,"0"0"-337"0"0,0 0-132 0 0,0 0-31 0 0,0 0-74 0 0,0 0-199 0 0,0 0-211 0 0,0 0-164 0 0,0 0-194 0 0,0 0-159 0 0,0 0-111 0 0,0 0-93 0 0,37-2-80 0 0,117-9-34 0 0,130-28 1114 0 0,-271 37-1726 0 0,111-14 380 0 0,-39 12-4041 0 0,-84 4 3289 0 0,6 1-868 0 0,-3 1-5166 0 0,0-1-5187 0 0</inkml:trace>
  <inkml:trace contextRef="#ctx0" brushRef="#br0" timeOffset="8817.833">14054 843 14611 0 0,'0'0'1488'0'0,"0"0"-447"0"0,0 0-121 0 0,0 0 64 0 0,0 0-80 0 0,0 0-248 0 0,0 0-248 0 0,0 0-223 0 0,-31 188-113 0 0,31-173-56 0 0,0 0-56 0 0,0-4-64 0 0,3-4-129 0 0,1 0-239 0 0,0 1-552 0 0,-2-5-1544 0 0,1 1-9331 0 0</inkml:trace>
  <inkml:trace contextRef="#ctx0" brushRef="#br0" timeOffset="8982.471">14157 486 20268 0 0,'0'0'1073'0'0,"0"0"-305"0"0,0 0-32 0 0,0 0-40 0 0,0 0-112 0 0,0 0-232 0 0,0 0-192 0 0,0 0-208 0 0,0 0-176 0 0,0 0-136 0 0,0 0-192 0 0,0 0-224 0 0,0 0-496 0 0,0 0-1801 0 0,26-51-9682 0 0</inkml:trace>
  <inkml:trace contextRef="#ctx0" brushRef="#br0" timeOffset="9303.417">14570 619 10242 0 0,'0'0'3832'0'0,"0"0"-2047"0"0,0 0-718 0 0,0 0-69 0 0,0 0-137 0 0,0 0-233 0 0,0 0-223 0 0,-32 30-157 0 0,-95 98-75 0 0,123-126-162 0 0,1 0-1 0 0,0 1 1 0 0,1-1 0 0 0,-1 1 0 0 0,0 0-1 0 0,1-1 1 0 0,-1 1 0 0 0,1 0 0 0 0,0 1-1 0 0,0-1 1 0 0,0 0 0 0 0,1 1 0 0 0,-1-1-1 0 0,1 1 1 0 0,0-1 0 0 0,0 1 0 0 0,0-1-1 0 0,0 1 1 0 0,0 0 0 0 0,1 0-1 0 0,0 2-10 0 0,0 7 55 0 0,-2-7-2 0 0,0 0 1 0 0,1 1-1 0 0,0-1 0 0 0,0 1 1 0 0,0-1-1 0 0,1 1 0 0 0,0-1 0 0 0,0 1 1 0 0,1 0-1 0 0,-1-1 0 0 0,1 1 1 0 0,1-1-1 0 0,0 0 0 0 0,-1 1 1 0 0,2-1-1 0 0,-1 0 0 0 0,1 0 1 0 0,0 0-1 0 0,0 0 0 0 0,1-1 0 0 0,-1 0 1 0 0,1 1-1 0 0,1-1 0 0 0,-1 0 1 0 0,1-1-1 0 0,-1 1 0 0 0,1-1 1 0 0,1 0-1 0 0,-1 0 0 0 0,1-1 1 0 0,-1 1-1 0 0,1-1 0 0 0,0 0 0 0 0,2 0-53 0 0,1-2 184 0 0,0 0-1 0 0,0-1 0 0 0,0 0 0 0 0,1-1 1 0 0,-1 0-1 0 0,0-1 0 0 0,0 1 0 0 0,-1-1 0 0 0,1-1 1 0 0,0 0-1 0 0,-1 0 0 0 0,1-1 0 0 0,-1 0 1 0 0,0 0-1 0 0,0-1 0 0 0,-1 0 0 0 0,1-1 1 0 0,-1 1-1 0 0,0-1 0 0 0,-1-1 0 0 0,1 1 0 0 0,-1-1 1 0 0,-1-1-184 0 0,5-4 121 0 0,0 0 1 0 0,-2 0 0 0 0,0-1 0 0 0,0-1 0 0 0,-1 1-1 0 0,-1-1 1 0 0,0-1 0 0 0,-1 1 0 0 0,0-1-1 0 0,-1 0 1 0 0,-1 0 0 0 0,0 0 0 0 0,-1-8-122 0 0,-1 6 4 0 0,-1 0 1 0 0,-1 1-1 0 0,0-1 1 0 0,-2 0 0 0 0,0 1-1 0 0,0-1 1 0 0,-2 1-1 0 0,-1-4-4 0 0,4 14-33 0 0,0 1 0 0 0,0 0 0 0 0,0 0 0 0 0,-1 0-1 0 0,0 0 1 0 0,0 0 0 0 0,0 1 0 0 0,0-1 0 0 0,-1 1-1 0 0,0 0 1 0 0,0 0 0 0 0,0 0 0 0 0,0 0-1 0 0,-1 1 1 0 0,1 0 0 0 0,-1 0 0 0 0,0 0 0 0 0,0 0-1 0 0,0 1 1 0 0,0 0 0 0 0,0 0 0 0 0,-1 0-1 0 0,1 1 1 0 0,-1 0 0 0 0,1 0 0 0 0,-3 0 33 0 0,-54 3-1609 0 0,25 13-4560 0 0,21-7-5697 0 0</inkml:trace>
  <inkml:trace contextRef="#ctx0" brushRef="#br0" timeOffset="13136.907">15100 564 2208 0 0,'0'0'1119'0'0,"0"0"-69"0"0,0 0 138 0 0,0 0 176 0 0,0 0 7 0 0,0 0-153 0 0,0 0-186 0 0,0 0-88 0 0,0 0-27 0 0,0 0-1 0 0,0 0 8 0 0,4-1-26 0 0,19-1 498 0 0,7 1 5021 0 0,-30 26-5147 0 0,-2-6-1008 0 0,-1 0 1 0 0,0 0-1 0 0,-2 0 0 0 0,0 0 1 0 0,-1-1-1 0 0,-1 0 0 0 0,-7 15-262 0 0,-5 13 140 0 0,-5 16-30 0 0,-3-2-1 0 0,-2 0 0 0 0,-20 26-109 0 0,41-74 196 0 0,15-22 129 0 0,-4 5-231 0 0,51-86 196 0 0,-5-3-1 0 0,25-67-289 0 0,-43 80 79 0 0,-18 60-90 0 0,-8 53-89 0 0,10 30 135 0 0,-1 42 30 0 0,-15-68-69 0 0,0-26 7 0 0,0 0 0 0 0,0 1 1 0 0,1-1-1 0 0,0 0 0 0 0,0 1 0 0 0,1-1 1 0 0,1 0-1 0 0,0 0 0 0 0,0 0 0 0 0,1 0 1 0 0,0 0-1 0 0,1 0 0 0 0,0-1 0 0 0,1 0 1 0 0,0 0-1 0 0,4 6-3 0 0,-7-14 10 0 0,1 0-1 0 0,-1 0 1 0 0,1 0-1 0 0,0 0 1 0 0,0 0-1 0 0,-1-1 1 0 0,1 1 0 0 0,0-1-1 0 0,0 0 1 0 0,-1 0-1 0 0,1 0 1 0 0,0 0 0 0 0,0 0-1 0 0,0-1 1 0 0,-1 1-1 0 0,1-1 1 0 0,0 0 0 0 0,-1 0-1 0 0,1 0 1 0 0,0 0-1 0 0,0-1-9 0 0,9-6 87 0 0,-1-1-1 0 0,1-1 1 0 0,-2 0-1 0 0,1 0 0 0 0,-2-1 1 0 0,1-1-1 0 0,-2 0 1 0 0,1 0-1 0 0,-2 0 0 0 0,1-1 1 0 0,-2 0-1 0 0,0 0 1 0 0,4-14-87 0 0,9-13 182 0 0,59-170 431 0 0,-72 129-455 0 0,-9 78-1767 0 0,-1 2-5679 0 0,2 1-4969 0 0</inkml:trace>
  <inkml:trace contextRef="#ctx0" brushRef="#br0" timeOffset="16040.216">1 1524 0 0 0,'0'0'1339'0'0,"0"0"423"0"0,0 0 194 0 0,0 0-80 0 0,0 0-242 0 0,0 0-275 0 0,0 0-184 0 0,0 0-127 0 0,0 0-80 0 0,6 2-55 0 0,301 4 5135 0 0,-47 14-3298 0 0,163-11-2750 0 0,-41 7 274 0 0,-137 6-179 0 0,23-4-51 0 0,307-40 116 0 0,-140 36 23 0 0,65 11 45 0 0,198-20 76 0 0,-406-17-171 0 0,241-25 55 0 0,-60 27-184 0 0,8-4 152 0 0,77-5-72 0 0,-225 12 19 0 0,327 3 38 0 0,-278 7-175 0 0,277 0 100 0 0,-187-25 86 0 0,-17 5-93 0 0,276-12 4 0 0,-18 13 29 0 0,-361 9-8 0 0,305-8 9 0 0,239-14 111 0 0,-629 16-106 0 0,458-37 168 0 0,-74 2-54 0 0,-136 41 190 0 0,-234-15 378 0 0,151 18 75 0 0,-431 4-847 0 0,-1 0 1 0 0,0 0 0 0 0,0 0 6 0 0,0 0 1 0 0,0 0 0 0 0,0 0 8 0 0,0 0 24 0 0,0 0-23 0 0,0 0-9 0 0,0 0-17 0 0,0 0 21 0 0,0 0-5 0 0,0 0-1 0 0,0 0-18 0 0,0 0 14 0 0,0 0-4 0 0,0 0-3 0 0,0 0 25 0 0,0 0-7 0 0,0 0 2 0 0,0 0 1 0 0,0 0-1 0 0,0 0-5 0 0,0 0 0 0 0,0 0-24 0 0,0 0-4 0 0,0 0 31 0 0,0 0-18 0 0,0 0 3 0 0,0 0 4 0 0,0 0-17 0 0,0 0 4 0 0,0 0-15 0 0,0 0 15 0 0,0 0-12 0 0,0 0-5 0 0,0 0 30 0 0,0 0-9 0 0,0 0 7 0 0,0 0-9 0 0,0 0 2 0 0,0 0-12 0 0,0 0 1 0 0,0 0-6 0 0,0 0 0 0 0,0 0 24 0 0,0 0-2 0 0,0 0-11 0 0,0 0-4 0 0,0 0-6 0 0,0 0-1 0 0,0 0-4 0 0,-7 1-2233 0 0,1 5-5056 0 0,4-6-4489 0 0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9:16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51 347 0 0 0,'0'9'399'0'0,"-1"28"285"0"0,22 3 8819 0 0,16-30-4646 0 0,-30-9-4619 0 0,7 0 123 0 0,0-1 1 0 0,0-1-1 0 0,0 0 0 0 0,0-1 1 0 0,0-1-1 0 0,0 0 1 0 0,-1 0-1 0 0,1-2 1 0 0,-1 0-1 0 0,0 0 0 0 0,0-1 1 0 0,-1-1-1 0 0,2 0-361 0 0,33-15 447 0 0,6-2-175 0 0,0-1 1 0 0,-1-3 0 0 0,-2-3-1 0 0,-1-1 1 0 0,7-9-273 0 0,90-113 496 0 0,-130 125 46 0 0,-38 19 337 0 0,16 12-868 0 0,1 0-1 0 0,-1 1 0 0 0,1 0 0 0 0,0 0 0 0 0,0 0 0 0 0,0 0 0 0 0,0 1 0 0 0,1 0 0 0 0,0 0 0 0 0,-1 0 0 0 0,1 1 0 0 0,1 0 0 0 0,-1-1 0 0 0,1 1 0 0 0,0 0 0 0 0,0 1 1 0 0,0-1-1 0 0,-1 4-10 0 0,-1 0 21 0 0,-9 22 47 0 0,1 1 1 0 0,2 0-1 0 0,1 1 0 0 0,1 0 0 0 0,2 0 0 0 0,2 1 1 0 0,1 0-1 0 0,1 0 0 0 0,2 0 0 0 0,1 0 0 0 0,5 27-68 0 0,-5 7 65 0 0,2 64 17 0 0,1-43 6 0 0,-4 1 0 0 0,-4 0-1 0 0,-7 25-87 0 0,5-65 60 0 0,-1-1 0 0 0,-3 0-1 0 0,-2-1 1 0 0,-2 0-1 0 0,-2-1 1 0 0,-2 0-1 0 0,-2-2 1 0 0,-2 0 0 0 0,-20 27-60 0 0,42-69-4 0 0,0-1 0 0 0,0 1 0 0 0,0-1 0 0 0,-1 0 1 0 0,1 1-1 0 0,-1-1 0 0 0,1 0 0 0 0,-1 0 0 0 0,0 0 1 0 0,0 0-1 0 0,0 0 0 0 0,0 0 0 0 0,0-1 0 0 0,0 1 0 0 0,-1-1 1 0 0,1 1-1 0 0,0-1 0 0 0,-1 0 0 0 0,1 0 0 0 0,-1 0 1 0 0,0 0-1 0 0,1-1 0 0 0,-1 1 0 0 0,1-1 0 0 0,-1 1 1 0 0,0-1-1 0 0,0 0 0 0 0,1 0 0 0 0,-1 0 0 0 0,0 0 1 0 0,1-1-1 0 0,-1 1 0 0 0,0-1 0 0 0,-2 0 4 0 0,-7-17-497 0 0,0-1-1 0 0,1 0 0 0 0,1-1 1 0 0,1 0-1 0 0,1-1 0 0 0,1 1 1 0 0,-1-5 497 0 0,-4-9-1298 0 0,-18-51-4376 0 0,0 3-5463 0 0,23 57 6853 0 0</inkml:trace>
  <inkml:trace contextRef="#ctx0" brushRef="#br0" timeOffset="371.057">1 929 5617 0 0,'0'0'1923'0'0,"0"0"-919"0"0,0 0-594 0 0,0 0-15 0 0,0 0 433 0 0,0 0 535 0 0,0 0 266 0 0,0 0 13 0 0,0 0-131 0 0,0 0-191 0 0,0 0-191 0 0,34 1-157 0 0,109 3-121 0 0,-27-20 641 0 0,190-65 1051 0 0,-48-11-1936 0 0,-171 61-535 0 0,-86 33-46 0 0,1 1 0 0 0,-1 0 0 0 0,1-1 0 0 0,-1 1 0 0 0,0 0 0 0 0,0-1 0 0 0,0 1 0 0 0,0 0 0 0 0,-1 0 0 0 0,1 0 0 0 0,-1 0 0 0 0,0 0 0 0 0,1 0 0 0 0,-2 0 0 0 0,1 0 0 0 0,0 0 0 0 0,0 0 0 0 0,-1 0 0 0 0,0 0 0 0 0,0 2-26 0 0,-18 86 726 0 0,12 13-217 0 0,6-98-1026 0 0,3 5-2852 0 0,8-8-5133 0 0,-6-3-3292 0 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9:36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18796 0 0,'0'0'752'0'0,"0"0"-512"0"0,0 0-160 0 0,0 0-88 0 0,0 0-40 0 0,0 0-8 0 0,0 0-80 0 0,0 0-56 0 0,0 0-168 0 0,0 0-368 0 0,0 0-872 0 0,0 0-3466 0 0,0 0-6608 0 0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9:35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1 740 3617 0 0,'0'0'1496'0'0,"0"0"-130"0"0,0 0 101 0 0,0 0 126 0 0,0 0 30 0 0,0 0-36 0 0,0 0-182 0 0,0 0-192 0 0,0 0-143 0 0,0 0-159 0 0,0 0-102 0 0,0-33-54 0 0,4-102-61 0 0,13 63 275 0 0,-9 58-712 0 0,18-32 229 0 0,1 1-1 0 0,3 1 0 0 0,1 2 0 0 0,3 1 0 0 0,1 1 0 0 0,1 3 0 0 0,42-34-485 0 0,33-18 463 0 0,-76 74-430 0 0,-32 38 102 0 0,-6 288 571 0 0,-10-53-579 0 0,60-316-59 0 0,-8 5-31 0 0,26-36-57 0 0,4 4 1 0 0,78-76 19 0 0,-13 16-2 0 0,-116 128 6 0 0,-19 26 7 0 0,-22 58 19 0 0,10-36-6 0 0,2-1 1 0 0,2 2-1 0 0,1-1 1 0 0,1 1-1 0 0,2 0 1 0 0,1 1-1 0 0,1 7-24 0 0,22 100 26 0 0,6-75-464 0 0,-14-60-777 0 0,-6-5-3706 0 0,-4 0 1818 0 0,1 0-8577 0 0</inkml:trace>
  <inkml:trace contextRef="#ctx0" brushRef="#br0" timeOffset="320.03">1268 193 10466 0 0,'0'0'1168'0'0,"0"0"-134"0"0,0 0 98 0 0,0 0 170 0 0,0 0-22 0 0,0 0-208 0 0,0 0-291 0 0,0 0-241 0 0,0 0-140 0 0,0 0-81 0 0,0 0-45 0 0,-9 35-32 0 0,-31 111-54 0 0,32-73 42 0 0,11-64-194 0 0,-2-4 17 0 0,1 1 0 0 0,1 0 0 0 0,-1-1 0 0 0,1 0 0 0 0,0 1 0 0 0,0-1 1 0 0,0 0-1 0 0,1-1 0 0 0,0 1 0 0 0,0-1 0 0 0,0 1 0 0 0,1-1 0 0 0,-1 0 0 0 0,1-1 0 0 0,0 1 0 0 0,0-1 0 0 0,0 0 0 0 0,0 0 0 0 0,1-1 0 0 0,-1 1 0 0 0,1-1 0 0 0,0 0 0 0 0,-1-1 0 0 0,1 0 0 0 0,0 1 0 0 0,0-2 0 0 0,0 1 0 0 0,0-1 0 0 0,0 0 0 0 0,0 0 0 0 0,0 0 0 0 0,0-1 0 0 0,0 0 0 0 0,0-1 0 0 0,0 1 0 0 0,-1-1 0 0 0,1 0 0 0 0,-1 0 0 0 0,1-1 0 0 0,-1 1 0 0 0,1-2-53 0 0,3-1 64 0 0,-1-1-1 0 0,0 0 1 0 0,-1 0 0 0 0,1 0-1 0 0,-1-1 1 0 0,-1-1 0 0 0,1 1-1 0 0,-1-1 1 0 0,0 0-1 0 0,-1 0 1 0 0,0-1 0 0 0,0 0-1 0 0,-1 0 1 0 0,0 0 0 0 0,0 0-1 0 0,-1 0 1 0 0,-1-1-1 0 0,0 0 1 0 0,0 1 0 0 0,0-1-1 0 0,-1 0 1 0 0,-1 0 0 0 0,0 0-1 0 0,0 0 1 0 0,-1 0-1 0 0,0 1 1 0 0,-1-1 0 0 0,0 0-1 0 0,0 1 1 0 0,-1-1 0 0 0,0 1-1 0 0,-1 0 1 0 0,0 0-1 0 0,-1 0 1 0 0,0 0 0 0 0,0 1-1 0 0,0 0 1 0 0,-7-8-64 0 0,4 9-155 0 0,0 1 0 0 0,0-1 1 0 0,-1 1-1 0 0,1 1 0 0 0,-1 0 0 0 0,0 0 0 0 0,-1 0 1 0 0,1 1-1 0 0,-1 1 0 0 0,-9-3 155 0 0,-34-3-6356 0 0,36 9-4963 0 0</inkml:trace>
  <inkml:trace contextRef="#ctx0" brushRef="#br0" timeOffset="734.918">1715 224 11642 0 0,'0'0'2005'0'0,"0"0"-601"0"0,0 0-138 0 0,0 0 157 0 0,0 0-2 0 0,0 0-246 0 0,0 0-417 0 0,0 0-391 0 0,0 0-202 0 0,0 0-33 0 0,0 0 37 0 0,0 0 22 0 0,0 13 4 0 0,7 98 280 0 0,-4-81-360 0 0,1 0 0 0 0,1 0 1 0 0,2 0-1 0 0,1-1 0 0 0,2 0 1 0 0,7 15-116 0 0,35 21 118 0 0,-49-64-72 0 0,0 0 0 0 0,0-1-1 0 0,1 0 1 0 0,-1 0-1 0 0,0 0 1 0 0,0 0 0 0 0,1 0-1 0 0,-1-1 1 0 0,0 1-1 0 0,0-1 1 0 0,0 0 0 0 0,0 0-1 0 0,0 0 1 0 0,0 0 0 0 0,0-1-1 0 0,0 1 1 0 0,0-1-1 0 0,0 0 1 0 0,-1 1 0 0 0,1-1-1 0 0,-1-1 1 0 0,1 1-1 0 0,-1 0 1 0 0,0 0 0 0 0,0-1-1 0 0,0 0 1 0 0,0 1-1 0 0,0-1 1 0 0,-1 0 0 0 0,1 0-1 0 0,-1 0 1 0 0,0 0 0 0 0,0 0-1 0 0,0 0 1 0 0,1-3-46 0 0,127-331 1288 0 0,-108 267-3095 0 0,-30 70-5205 0 0,8 0 2039 0 0,-3 0-6574 0 0</inkml:trace>
  <inkml:trace contextRef="#ctx0" brushRef="#br0" timeOffset="986.319">2349 181 8138 0 0,'0'0'1760'0'0,"0"0"-434"0"0,0 0 122 0 0,0 0 287 0 0,0 0 4 0 0,0 0-240 0 0,0 0-380 0 0,0 0-325 0 0,0 0-198 0 0,-1 33-114 0 0,-4 103-67 0 0,3 45 652 0 0,3-115-9669 0 0,-1-65-2489 0 0</inkml:trace>
  <inkml:trace contextRef="#ctx0" brushRef="#br0" timeOffset="1586.729">2582 559 4905 0 0,'0'0'1774'0'0,"0"0"208"0"0,0 0 422 0 0,0 0 163 0 0,0 0-274 0 0,0 0-549 0 0,0 0-486 0 0,0 0-263 0 0,0 0-165 0 0,0 0-121 0 0,18-34-101 0 0,55-108-94 0 0,1-41 1250 0 0,-44 83-748 0 0,-30 101-1023 0 0,0-1 0 0 0,1 0 1 0 0,-1 0-1 0 0,0 0 0 0 0,0 0 1 0 0,1 0-1 0 0,-1 0 0 0 0,0 0 1 0 0,0 0-1 0 0,1 0 0 0 0,-1 0 1 0 0,0 0-1 0 0,0 0 0 0 0,1 0 1 0 0,-1 0-1 0 0,0 0 0 0 0,0 0 1 0 0,0 0-1 0 0,1 0 0 0 0,-1 0 1 0 0,0 0-1 0 0,0 0 0 0 0,1 0 1 0 0,-1-1-1 0 0,0 1 0 0 0,0 0 1 0 0,0 0-1 0 0,1 0 0 0 0,-1 0 0 0 0,0 0 1 0 0,0-1-1 0 0,0 1 0 0 0,1 0 1 0 0,-1 0 6 0 0,2 28-127 0 0,-3 0 141 0 0,0-4-15 0 0,1 0 0 0 0,2-1 0 0 0,0 1-1 0 0,1-1 1 0 0,1 1 0 0 0,5 15 1 0 0,-8-34 16 0 0,-1 1-1 0 0,1-1 1 0 0,1 0 0 0 0,-1 1 0 0 0,1-1-1 0 0,-1 0 1 0 0,2 0 0 0 0,-1 0-1 0 0,0 0 1 0 0,1 0 0 0 0,0 0 0 0 0,0-1-1 0 0,1 1 1 0 0,-1-1 0 0 0,1 0 0 0 0,0 0-1 0 0,0 0 1 0 0,0-1 0 0 0,1 1-1 0 0,-1-1 1 0 0,1 0 0 0 0,0 0 0 0 0,0-1-1 0 0,0 1 1 0 0,0-1 0 0 0,0 0-1 0 0,0-1 1 0 0,0 1 0 0 0,1-1 0 0 0,-1 0-1 0 0,1 0 1 0 0,-1-1 0 0 0,1 0-16 0 0,0-2 56 0 0,-2 0-1 0 0,1 0 1 0 0,0-1 0 0 0,0 0 0 0 0,-1 0-1 0 0,1 0 1 0 0,-1-1 0 0 0,0 1 0 0 0,0-1-1 0 0,-1 0 1 0 0,1 0 0 0 0,-1 0 0 0 0,1-1-1 0 0,-1 1 1 0 0,-1-1 0 0 0,1 0 0 0 0,-1 0 0 0 0,0 0-1 0 0,0 0 1 0 0,2-5-56 0 0,10-20-2 0 0,-6 12-483 0 0,9-13-640 0 0,3 23-8935 0 0,-14 8-1765 0 0</inkml:trace>
  <inkml:trace contextRef="#ctx0" brushRef="#br0" timeOffset="2201.656">3507 216 8866 0 0,'0'0'2375'0'0,"0"0"-499"0"0,0 0-198 0 0,0 0-134 0 0,0 0-141 0 0,0 0-140 0 0,0 0-176 0 0,0 0-187 0 0,0 0-163 0 0,0 0-135 0 0,0 0-136 0 0,0 0-101 0 0,0 0-70 0 0,-1-15-66 0 0,-5-47-46 0 0,6 61-175 0 0,-1 0-1 0 0,1 0 1 0 0,-1 0-1 0 0,1 0 1 0 0,-1 0-1 0 0,1 0 1 0 0,-1 0-1 0 0,0 0 1 0 0,1 0-1 0 0,-1 1 1 0 0,0-1 0 0 0,0 0-1 0 0,0 0 1 0 0,0 1-1 0 0,1-1 1 0 0,-1 1-1 0 0,0-1 1 0 0,0 1-1 0 0,0-1 1 0 0,0 1-1 0 0,0-1 1 0 0,0 1-1 0 0,-1 0 1 0 0,1 0-1 0 0,0-1 1 0 0,0 1 0 0 0,0 0-1 0 0,0 0 1 0 0,0 0-1 0 0,0 0 1 0 0,0 0-1 0 0,0 0 1 0 0,-1 1-1 0 0,1-1 1 0 0,0 0-1 0 0,0 1 1 0 0,0-1-1 0 0,0 0 1 0 0,0 1-1 0 0,0-1 1 0 0,0 1 0 0 0,0 0-1 0 0,0-1 1 0 0,1 1-8 0 0,-4 0 23 0 0,-11 7 6 0 0,-1 0 0 0 0,1 1 0 0 0,0 1 0 0 0,1 0 0 0 0,0 1 0 0 0,1 0 0 0 0,0 1 0 0 0,1 1-1 0 0,0 0 1 0 0,1 1 0 0 0,1 0 0 0 0,0 0 0 0 0,1 1 0 0 0,-1 4-29 0 0,3-7-6 0 0,1 0-1 0 0,1 1 1 0 0,0 0-1 0 0,1 0 1 0 0,1 0-1 0 0,0 1 1 0 0,0-1 0 0 0,2 1-1 0 0,-1 0 1 0 0,2-1-1 0 0,0 1 1 0 0,0 0-1 0 0,2 6 7 0 0,-1-16 9 0 0,0 0-1 0 0,1 0 1 0 0,-1 0-1 0 0,1 0 0 0 0,-1 0 1 0 0,1-1-1 0 0,0 1 1 0 0,1 0-1 0 0,-1-1 1 0 0,1 0-1 0 0,-1 1 0 0 0,1-1 1 0 0,0 0-1 0 0,0 0 1 0 0,1-1-1 0 0,-1 1 0 0 0,0-1 1 0 0,1 1-1 0 0,0-1 1 0 0,-1 0-1 0 0,1 0 1 0 0,0-1-1 0 0,0 1 0 0 0,0-1 1 0 0,0 0-1 0 0,0 0 1 0 0,0 0-1 0 0,1-1 1 0 0,-1 1-1 0 0,0-1 0 0 0,0 0 1 0 0,0 0-1 0 0,1-1 1 0 0,-1 1-1 0 0,0-1 1 0 0,0 0-1 0 0,0 0 0 0 0,0 0 1 0 0,0 0-1 0 0,0-1 1 0 0,0 0-1 0 0,0 0 1 0 0,-1 0-1 0 0,2-1-8 0 0,18-12 216 0 0,0 0 0 0 0,-1-2 0 0 0,-1-1 0 0 0,-1-1 0 0 0,-1 0 0 0 0,16-21-216 0 0,89-78 631 0 0,-116 111-616 0 0,1 0 0 0 0,0 1 1 0 0,0 0-1 0 0,0 1 0 0 0,1-1 0 0 0,0 2 0 0 0,0 0 1 0 0,0 0-1 0 0,1 1 0 0 0,-1 0 0 0 0,1 0 0 0 0,-1 1 0 0 0,8 0-15 0 0,-13 5 11 0 0,-1-1-1 0 0,0 1 1 0 0,0 0-1 0 0,0 0 0 0 0,0 1 1 0 0,0-1-1 0 0,-1 1 0 0 0,0-1 1 0 0,0 1-1 0 0,0 0 0 0 0,0 1 1 0 0,0-1-1 0 0,-1 0 1 0 0,0 1-1 0 0,0-1 0 0 0,0 1 1 0 0,0 0-1 0 0,-1 0 0 0 0,0-1 1 0 0,0 1-1 0 0,0 0 0 0 0,0 0 1 0 0,-1 0-1 0 0,0 0 1 0 0,0 3-11 0 0,1 2 14 0 0,15 252 77 0 0,-16-257-91 0 0,-9 410-157 0 0,4-368 124 0 0,-2-1 0 0 0,-2 1 0 0 0,-2-2 0 0 0,-1 1 0 0 0,-3-1 0 0 0,-2-1-1 0 0,-18 32 34 0 0,30-66-5 0 0,0 0 0 0 0,-1 0 0 0 0,0 0 0 0 0,-1-1-1 0 0,0 0 1 0 0,0-1 0 0 0,-1 1 0 0 0,0-1 0 0 0,0-1-1 0 0,-1 1 1 0 0,-4 1 5 0 0,11-8-7 0 0,1 0 0 0 0,-1 0 0 0 0,1 0 0 0 0,-1 0 0 0 0,1-1 0 0 0,-1 1 0 0 0,0-1 0 0 0,1 1 0 0 0,-1-1 0 0 0,0 0 0 0 0,1 1 0 0 0,-1-1 1 0 0,0 0-1 0 0,0 0 0 0 0,1 0 0 0 0,-1 0 0 0 0,0 0 0 0 0,0-1 0 0 0,1 1 0 0 0,-1-1 0 0 0,0 1 0 0 0,1-1 0 0 0,-1 1 0 0 0,1-1 0 0 0,-1 0 0 0 0,0 0 0 0 0,1 0 0 0 0,0 0 0 0 0,-1 0 0 0 0,1 0 0 0 0,0 0 0 0 0,-1 0 0 0 0,1 0 0 0 0,0-1 0 0 0,0 1 0 0 0,0-1 0 0 0,0 1 0 0 0,0 0 0 0 0,0-1 0 0 0,0-1 7 0 0,-15-68-86 0 0,15 35 109 0 0,2 1 1 0 0,2-1 0 0 0,1 1-1 0 0,1-1 1 0 0,2 2-1 0 0,2-1 1 0 0,1 1 0 0 0,2 0-1 0 0,1 1 1 0 0,2 0 0 0 0,1 1-1 0 0,1 1 1 0 0,2 1-1 0 0,8-10-23 0 0,66-54-293 0 0,-45 70-6975 0 0,-40 21-4317 0 0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2:54.151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1333 14 0 0 0,'0'0'457'0'0,"0"0"968"0"0,0 0 226 0 0,0 0-106 0 0,0 0-146 0 0,0 0-122 0 0,0 0-102 0 0,2-3-105 0 0,5-7 1091 0 0,-10 19 2224 0 0,-47 87-2755 0 0,-14 75-541 0 0,-22-18-662 0 0,18-53-128 0 0,-56 58 85 0 0,114-139-356 0 0,10-19-39 0 0,0 0-22 0 0,0 0 1 0 0,0 0 6 0 0,0 0-3 0 0,0 0-18 0 0,0 0 11 0 0,0 0 4 0 0,0 0 11 0 0,0 0 42 0 0,15-5-10 0 0,-12 1-269 0 0,15-21-1565 0 0,-9 6-5958 0 0,-6 11-2524 0 0</inkml:trace>
  <inkml:trace contextRef="#ctx0" brushRef="#br0" timeOffset="537.985">1268 29 760 0 0,'0'0'1172'0'0,"0"0"-635"0"0,0 0-384 0 0,0 0 239 0 0,0 0 365 0 0,0 0 165 0 0,0 0-50 0 0,0 0-148 0 0,0 0-102 0 0,0 0 99 0 0,0 0 190 0 0,0 0 109 0 0,3 1 67 0 0,25 13 3605 0 0,14 57 368 0 0,-11 74-3441 0 0,-3 51-615 0 0,2-65-600 0 0,10-73-295 0 0,-43-69-2202 0 0,-5 5-82 0 0,-3-1-2194 0 0,6 1-2886 0 0,1 2-391 0 0</inkml:trace>
  <inkml:trace contextRef="#ctx0" brushRef="#br0" timeOffset="923.128">994 496 1144 0 0,'0'0'1387'0'0,"0"0"-436"0"0,0 0-176 0 0,0 0 217 0 0,0 0 318 0 0,0 0 251 0 0,0 0 72 0 0,0 0-153 0 0,0 0-188 0 0,0 0-146 0 0,0 0-133 0 0,0 0-30 0 0,0 0-41 0 0,11-5-58 0 0,88-28 2049 0 0,-86 31-2651 0 0,-1 2 0 0 0,0 0-1 0 0,0 0 1 0 0,1 1 0 0 0,-1 0 0 0 0,0 1 0 0 0,0 1 0 0 0,0 0 0 0 0,0 0 0 0 0,7 4-282 0 0,56 5 1072 0 0,-61-39-2511 0 0,-9 17-4573 0 0,-3 8-5413 0 0</inkml:trace>
  <inkml:trace contextRef="#ctx0" brushRef="#br0" timeOffset="7859.757">9922 1282 528 0 0,'0'0'1212'0'0,"0"0"70"0"0,0 0 282 0 0,0 0 331 0 0,0 0 99 0 0,0 0-149 0 0,0 0-260 0 0,0 0-293 0 0,0 0-162 0 0,0 0-115 0 0,0 0-78 0 0,0 0-36 0 0,1-5-53 0 0,6-21 589 0 0,-7 26-835 0 0,-37-1 2326 0 0,-60 9-1595 0 0,-54 54-326 0 0,151-62-1002 0 0,-1 0 0 0 0,0 1 1 0 0,0-1-1 0 0,0 0 1 0 0,1 1-1 0 0,-1-1 0 0 0,0 0 1 0 0,0 1-1 0 0,1-1 0 0 0,-1 1 1 0 0,0-1-1 0 0,1 1 0 0 0,-1-1 1 0 0,1 1-1 0 0,-1-1 1 0 0,1 1-1 0 0,-1 0 0 0 0,1-1 1 0 0,-1 1-1 0 0,1 0 0 0 0,-1 0 1 0 0,1-1-1 0 0,0 1 0 0 0,-1 0 1 0 0,1 0-1 0 0,0-1 1 0 0,0 1-1 0 0,0 0 0 0 0,0 0 1 0 0,-1 0-1 0 0,1 0 0 0 0,0-1 1 0 0,0 1-1 0 0,1 0 0 0 0,-1 0 1 0 0,0 0-1 0 0,0 0 1 0 0,0-1-1 0 0,0 1 0 0 0,1 0 1 0 0,-1 0-1 0 0,0-1 0 0 0,1 1 1 0 0,-1 0-1 0 0,1 0 0 0 0,-1-1 1 0 0,1 1-6 0 0,65 49 260 0 0,-14-18-36 0 0,-32-20-155 0 0,1 1 0 0 0,-2 0 0 0 0,0 1 0 0 0,-1 1-1 0 0,0 1 1 0 0,5 8-69 0 0,-19-20 42 0 0,-1 1 1 0 0,1 0-1 0 0,-1 1 0 0 0,-1-1 0 0 0,1 0 0 0 0,-1 1 0 0 0,0-1 0 0 0,0 1 0 0 0,-1 0 0 0 0,1 0 0 0 0,-1-1 0 0 0,0 1 1 0 0,-1 0-1 0 0,0 0 0 0 0,0 0 0 0 0,0 5-42 0 0,-3-6 60 0 0,1-1 0 0 0,-1 1 0 0 0,0-1-1 0 0,-1 0 1 0 0,1 0 0 0 0,0 0 0 0 0,-1 0 0 0 0,0-1 0 0 0,0 1 0 0 0,0-1 0 0 0,0 0 0 0 0,-1 0 0 0 0,1-1 0 0 0,-1 1 0 0 0,-2 0-60 0 0,-13 4 46 0 0,0 0 1 0 0,0-2-1 0 0,0 0 1 0 0,0-2-1 0 0,-1 0 1 0 0,1-1 0 0 0,-1-1-1 0 0,0-1 1 0 0,-10-1-47 0 0,12 1 21 0 0,-75-20-336 0 0,94 19 224 0 0,-1 0 1 0 0,0-1-1 0 0,1 1 1 0 0,-1 0-1 0 0,1-1 1 0 0,0 1-1 0 0,-1 0 1 0 0,1-1-1 0 0,0 1 1 0 0,0-1-1 0 0,0 1 1 0 0,0 0-1 0 0,0-1 1 0 0,0 1-1 0 0,0-1 0 0 0,0 1 1 0 0,1-1-1 0 0,-1 1 1 0 0,0 0-1 0 0,1-1 1 0 0,0 1-1 0 0,-1 0 1 0 0,1-1-1 0 0,0 1 1 0 0,-1 0-1 0 0,1 0 1 0 0,0 0-1 0 0,0 0 1 0 0,0 0-1 0 0,0 0 0 0 0,0 0 1 0 0,0 0-1 0 0,0 0 1 0 0,0 0-1 0 0,1 0 1 0 0,-1 0-1 0 0,0 1 1 0 0,0-1-1 0 0,1 1 1 0 0,-1-1-1 0 0,0 1 1 0 0,1-1-1 0 0,-1 1 1 0 0,1 0 90 0 0,19-10-2851 0 0,-6 5-2328 0 0,-14 4 4669 0 0,13-3-11356 0 0</inkml:trace>
  <inkml:trace contextRef="#ctx0" brushRef="#br0" timeOffset="8229.135">10427 1397 13243 0 0,'0'0'2004'0'0,"0"0"-481"0"0,0 0-190 0 0,0 0-52 0 0,0 0-79 0 0,0 0-150 0 0,0 0-177 0 0,0 0-160 0 0,0 0-122 0 0,0 0-134 0 0,0 0-120 0 0,0 0-74 0 0,0 0-57 0 0,-29 24-49 0 0,-89 74-27 0 0,79-46 6 0 0,38-45-118 0 0,0-3-9 0 0,1 1-1 0 0,-1-1 1 0 0,1 1-1 0 0,0-1 1 0 0,0 1-1 0 0,0-1 1 0 0,1 1-1 0 0,0-1 1 0 0,0 1-1 0 0,0-1 1 0 0,0 1-1 0 0,0-1 1 0 0,1 0-1 0 0,0 0 1 0 0,0 1-1 0 0,0-2 1 0 0,1 1-1 0 0,-1 0 1 0 0,1 0-1 0 0,0-1 1 0 0,0 1-1 0 0,0-1 1 0 0,0 0-1 0 0,1 0 1 0 0,-1 0-1 0 0,1 0 1 0 0,0-1-1 0 0,0 1 1 0 0,0-1-1 0 0,0 0 1 0 0,0 0-1 0 0,0-1 1 0 0,1 1-1 0 0,-1-1 1 0 0,0 0-1 0 0,1 0 1 0 0,-1-1-1 0 0,5 1-10 0 0,4 1 83 0 0,1-1 0 0 0,0 0 0 0 0,-1-1 0 0 0,1 0 0 0 0,0-1-1 0 0,-1-1 1 0 0,1 0 0 0 0,-1-1 0 0 0,0 0 0 0 0,0-1 0 0 0,0-1 0 0 0,0 0-1 0 0,-1-1 1 0 0,0 0 0 0 0,0-1 0 0 0,0 0 0 0 0,-1 0 0 0 0,0-2 0 0 0,-1 1 0 0 0,1-1-1 0 0,-2-1 1 0 0,9-10-83 0 0,-13 14 27 0 0,0 0 1 0 0,-1 0-1 0 0,0 0 0 0 0,0-1 0 0 0,0 1 0 0 0,-1-1 1 0 0,0 0-1 0 0,-1 0 0 0 0,1 0 0 0 0,-2 0 0 0 0,1 0 0 0 0,-1-1 1 0 0,1 1-1 0 0,-2-1 0 0 0,1 1 0 0 0,-1 0 0 0 0,-1-1 0 0 0,1 1 1 0 0,-1-1-1 0 0,0 1 0 0 0,-1 0 0 0 0,0-1 0 0 0,0 1 1 0 0,-1 0-1 0 0,1 0 0 0 0,-1 1 0 0 0,-1-1 0 0 0,0 0 0 0 0,0 1-27 0 0,-1-1-77 0 0,-1 0 0 0 0,-1 1 0 0 0,1 0 0 0 0,-1 0 0 0 0,0 0 0 0 0,-1 1 0 0 0,1 0 0 0 0,-1 1 0 0 0,0-1 0 0 0,0 2 0 0 0,0-1 0 0 0,0 1 0 0 0,-1 0 0 0 0,0 1 0 0 0,1 0 0 0 0,-1 0 0 0 0,0 1 0 0 0,0 0 0 0 0,-4 0 77 0 0,-59 29-8963 0 0,63-20-2961 0 0</inkml:trace>
  <inkml:trace contextRef="#ctx0" brushRef="#br0" timeOffset="8840.863">10812 1709 9058 0 0,'0'0'3786'0'0,"0"0"-1539"0"0,0 0-553 0 0,0 0-123 0 0,0 0-87 0 0,0 0-190 0 0,0 0-227 0 0,0 0-214 0 0,0 0-171 0 0,0 0-99 0 0,0 0-82 0 0,0 0-56 0 0,0 0-37 0 0,6-14-57 0 0,50-95 445 0 0,-30 71-497 0 0,2 2 0 0 0,1 1 0 0 0,2 1-1 0 0,31-26-298 0 0,-28 43-153 0 0,-29 52 104 0 0,-4 115 86 0 0,-1-148-37 0 0,1 0 1 0 0,0 0-1 0 0,-1 0 0 0 0,1 0 0 0 0,0 0 1 0 0,0-1-1 0 0,0 1 0 0 0,1 0 1 0 0,-1-1-1 0 0,0 1 0 0 0,1-1 1 0 0,-1 1-1 0 0,1-1 0 0 0,-1 0 1 0 0,1 1-1 0 0,0-1 0 0 0,-1 0 0 0 0,1 0 1 0 0,0 0-1 0 0,0-1 0 0 0,0 1 1 0 0,0 0-1 0 0,0-1 0 0 0,0 1 1 0 0,0-1-1 0 0,0 1 0 0 0,0-1 1 0 0,0 0-1 0 0,0 0 0 0 0,0 0 0 0 0,0 0 1 0 0,0 0-1 0 0,0-1 0 0 0,0 1 1 0 0,0-1-1 0 0,0 1 0 0 0,1-1 0 0 0,72-31 26 0 0,70-65 80 0 0,-54 52-166 0 0,-89 83 20 0 0,-21 127 98 0 0,19-164-135 0 0,6 26-937 0 0,7-23-5184 0 0,-11-4-2966 0 0</inkml:trace>
  <inkml:trace contextRef="#ctx0" brushRef="#br0" timeOffset="9275.123">11733 1544 5297 0 0,'0'0'4370'0'0,"0"0"-845"0"0,0 0-607 0 0,0 0-497 0 0,0 0-428 0 0,0 0-318 0 0,0 0-318 0 0,0 0-317 0 0,0 0-215 0 0,0 0-148 0 0,32-7-123 0 0,100-20-100 0 0,-71-1 199 0 0,-54 23-606 0 0,-1-1 0 0 0,0 0-1 0 0,0 0 1 0 0,-1-1 0 0 0,0 1 0 0 0,0-1-1 0 0,0 0 1 0 0,-1-1 0 0 0,0 1 0 0 0,-1-1-1 0 0,1 1 1 0 0,-2-1 0 0 0,1 0 0 0 0,-1 0-1 0 0,0-1 1 0 0,0 1 0 0 0,-1 0-1 0 0,-1-1 1 0 0,1 1 0 0 0,-1-1 0 0 0,0 1-1 0 0,-1 0 1 0 0,0-1 0 0 0,-1-3-47 0 0,0 9-11 0 0,0 0 1 0 0,-1 0 0 0 0,1 0-1 0 0,0 0 1 0 0,-1 1 0 0 0,1-1-1 0 0,-1 1 1 0 0,0-1-1 0 0,0 1 1 0 0,0 0 0 0 0,0 0-1 0 0,0 1 1 0 0,-1-1 0 0 0,1 1-1 0 0,0-1 1 0 0,-1 1-1 0 0,1 0 1 0 0,-1 0 0 0 0,1 0-1 0 0,-1 1 1 0 0,0 0 0 0 0,1-1-1 0 0,-1 1 1 0 0,0 0-1 0 0,1 1 1 0 0,-1-1 0 0 0,0 0-1 0 0,1 1 1 0 0,-1 0 0 0 0,1 0-1 0 0,-1 0 1 0 0,-2 2 10 0 0,-6 3-13 0 0,1 1 0 0 0,0 0 0 0 0,0 0 0 0 0,0 1 0 0 0,1 1 1 0 0,0-1-1 0 0,1 2 0 0 0,0-1 0 0 0,0 1 0 0 0,1 1 0 0 0,0 0 0 0 0,1 0 1 0 0,1 0-1 0 0,-4 8 13 0 0,5-10 6 0 0,-1 0-5 0 0,1 0 0 0 0,0 1 0 0 0,0 0 0 0 0,1 0 0 0 0,1 0 0 0 0,0 0 0 0 0,0 1 0 0 0,1-1 0 0 0,0 1 0 0 0,1-1 0 0 0,0 1 0 0 0,0 0 0 0 0,2 0 0 0 0,-1-1 0 0 0,1 1 0 0 0,2 5-1 0 0,-1-10 8 0 0,0 0 0 0 0,0-1-1 0 0,1 1 1 0 0,0-1 0 0 0,0 1-1 0 0,0-1 1 0 0,1 0-1 0 0,0-1 1 0 0,0 1 0 0 0,0 0-1 0 0,0-1 1 0 0,1 0-1 0 0,0 0 1 0 0,0 0 0 0 0,0-1-1 0 0,0 0 1 0 0,0 0 0 0 0,1 0-1 0 0,-1-1 1 0 0,1 1-1 0 0,0-1 1 0 0,6 1-8 0 0,133 21 442 0 0,-98-24-325 0 0,0-2 0 0 0,0-2 0 0 0,-1-1 0 0 0,19-7-117 0 0,-45 8-92 0 0,6-2-196 0 0,-9 5-8574 0 0,-17 1-3787 0 0</inkml:trace>
  <inkml:trace contextRef="#ctx0" brushRef="#br0" timeOffset="6112.728">6922 916 1432 0 0,'0'0'1449'0'0,"0"0"-908"0"0,0 0-285 0 0,0 0 495 0 0,0 0 743 0 0,0 0 615 0 0,0 0 185 0 0,0 0-232 0 0,0 0-324 0 0,0 0-307 0 0,0 0-235 0 0,17 7-165 0 0,111 43 1537 0 0,-98-45-1918 0 0,0 0 0 0 0,0-2 0 0 0,1-2 0 0 0,-1 0 0 0 0,1-2 0 0 0,5-2-650 0 0,-15-1 144 0 0,-1 0 0 0 0,1-1 0 0 0,-1 0 0 0 0,0-2 0 0 0,0-1 0 0 0,-1 0 0 0 0,0-2 0 0 0,0 0 0 0 0,-1-1 0 0 0,-1 0 0 0 0,0-2 0 0 0,0 0 0 0 0,-1-1 0 0 0,-1 0 0 0 0,0-2 0 0 0,-1 1 0 0 0,-1-2 0 0 0,0-1-144 0 0,-9 12 62 0 0,-1 1-1 0 0,-1 0 1 0 0,1-1-1 0 0,-1 0 1 0 0,0 0 0 0 0,0 1-1 0 0,0-1 1 0 0,-1 0-1 0 0,0-1 1 0 0,0 1-1 0 0,-1 0 1 0 0,0 0-1 0 0,0 0 1 0 0,0 0-1 0 0,-1-6-61 0 0,-21 17 302 0 0,-44 214-236 0 0,42 118-17 0 0,19-175-64 0 0,2-76 23 0 0,-4 1 1 0 0,-3-1-1 0 0,-4 0 0 0 0,-4-1 1 0 0,-3-1-1 0 0,-20 45-8 0 0,29-103 7 0 0,-1-1 0 0 0,-1 0-1 0 0,-1-1 1 0 0,-1-1 0 0 0,-1 0-1 0 0,-1-1 1 0 0,-8 7-7 0 0,22-25 2 0 0,1 0 0 0 0,-1 0 0 0 0,0 0 0 0 0,0 0 0 0 0,0-1 0 0 0,-1 1 0 0 0,1-1 0 0 0,-1 0 0 0 0,0 0 1 0 0,0-1-1 0 0,0 1 0 0 0,0-1 0 0 0,0 0 0 0 0,-1-1 0 0 0,1 1 0 0 0,0-1 0 0 0,-1 0 0 0 0,1-1 0 0 0,-1 1 0 0 0,1-1 0 0 0,-1 0 0 0 0,1 0 0 0 0,-1-1 0 0 0,0 1 0 0 0,1-1 0 0 0,0-1 0 0 0,-1 1 0 0 0,1-1 0 0 0,0 0 1 0 0,0 0-1 0 0,0 0 0 0 0,0-1 0 0 0,0 0 0 0 0,0 0 0 0 0,1 0 0 0 0,-1 0 0 0 0,1-1 0 0 0,0 0 0 0 0,0 1 0 0 0,0-2 0 0 0,-2-2-2 0 0,0-7-5 0 0,0-1-1 0 0,2 1 1 0 0,-1-1 0 0 0,2 0-1 0 0,0 0 1 0 0,0 0-1 0 0,2 0 1 0 0,0 0 0 0 0,1 0-1 0 0,0-1 1 0 0,1 1-1 0 0,1 0 1 0 0,0 0 0 0 0,1 0-1 0 0,1 0 1 0 0,0 0-1 0 0,1 1 1 0 0,0 0 0 0 0,2 0-1 0 0,-1 0 1 0 0,2 1 0 0 0,0-1-1 0 0,0 2 1 0 0,1 0-1 0 0,6-6 6 0 0,-2 1 1 0 0,0 1 0 0 0,1 0-1 0 0,1 1 1 0 0,1 1 0 0 0,0 0-1 0 0,0 2 1 0 0,2-1 0 0 0,-1 2-1 0 0,1 0 1 0 0,1 2 0 0 0,0 0-1 0 0,16-5 0 0 0,170-36 106 0 0,-107 38-78 0 0,-97 12-35 0 0,-1 0-4 0 0,0 0-11 0 0,0 0-16 0 0,0 0-31 0 0,0 0-38 0 0,4-15-8872 0 0,1 11 1832 0 0,-2 0-4598 0 0</inkml:trace>
  <inkml:trace contextRef="#ctx0" brushRef="#br0" timeOffset="6436.239">8005 1339 10058 0 0,'0'0'2506'0'0,"0"0"-718"0"0,0 0-495 0 0,0 0-112 0 0,0 0-39 0 0,0 0-138 0 0,0 0-153 0 0,0 0-170 0 0,0 0-157 0 0,0 0-102 0 0,0 0-62 0 0,0 0-27 0 0,0 0-26 0 0,-23 25-24 0 0,-70 79-40 0 0,50-36 123 0 0,41-62-348 0 0,0 0-1 0 0,0 0 1 0 0,1 0-1 0 0,0 1 1 0 0,0-1-1 0 0,0 0 1 0 0,1 1-1 0 0,0-1 1 0 0,0 0-1 0 0,1 1 1 0 0,0-1-1 0 0,0 0 1 0 0,0 0-1 0 0,1 1 1 0 0,0-1-1 0 0,0 0 1 0 0,0 0-1 0 0,1-1 1 0 0,0 1-1 0 0,0 0 1 0 0,0-1-1 0 0,1 0 0 0 0,0 0 1 0 0,0 0-1 0 0,0 0 1 0 0,1-1-1 0 0,-1 1 1 0 0,1-1-1 0 0,0 0 1 0 0,0-1-1 0 0,1 1 1 0 0,-1-1-1 0 0,1 0 1 0 0,0 0-1 0 0,-1-1 1 0 0,3 1-18 0 0,1 1 102 0 0,1-1-1 0 0,0 0 1 0 0,0 0 0 0 0,0-1 0 0 0,1 0-1 0 0,-1-1 1 0 0,0 0 0 0 0,1-1 0 0 0,-1 0 0 0 0,1-1-1 0 0,-1 0 1 0 0,0 0 0 0 0,1-1 0 0 0,-1 0-1 0 0,0-1 1 0 0,0-1 0 0 0,0 1 0 0 0,-1-1 0 0 0,1-1-1 0 0,-1 0 1 0 0,0 0 0 0 0,0-1 0 0 0,-1 0-1 0 0,0 0 1 0 0,0-1 0 0 0,0 0 0 0 0,-1-1 0 0 0,0 0-1 0 0,0 0 1 0 0,-1 0 0 0 0,0-1 0 0 0,-1 1-1 0 0,0-2 1 0 0,0 1 0 0 0,-1 0 0 0 0,0-1 0 0 0,0 0-1 0 0,-1 0 1 0 0,-1 0 0 0 0,0 0 0 0 0,0-2-102 0 0,-1 4-4 0 0,0 0 1 0 0,-1 0-1 0 0,-1 0 1 0 0,1 0-1 0 0,-1 0 1 0 0,0 0-1 0 0,-1 0 0 0 0,0 0 1 0 0,0 0-1 0 0,-1 0 1 0 0,0 1-1 0 0,0-1 1 0 0,-1 1-1 0 0,0 0 1 0 0,0 0-1 0 0,-1 0 1 0 0,0 1-1 0 0,0-1 1 0 0,0 1-1 0 0,-1 0 1 0 0,0 1-1 0 0,0 0 1 0 0,-1-1-1 0 0,1 2 1 0 0,-1-1-1 0 0,0 1 0 0 0,0 0 1 0 0,-2 0 3 0 0,7 3-117 0 0,-1 0 0 0 0,0 0 0 0 0,0 0 0 0 0,1 0 0 0 0,-1 0 0 0 0,0 0 0 0 0,0 1 0 0 0,0 0 0 0 0,0-1 0 0 0,0 1 0 0 0,0 0 0 0 0,0 1 0 0 0,1-1 0 0 0,-1 0 0 0 0,0 1 0 0 0,0 0 0 0 0,0-1 0 0 0,0 1 0 0 0,1 0 0 0 0,-4 2 117 0 0,-28 23-9496 0 0,26-17-2489 0 0</inkml:trace>
  <inkml:trace contextRef="#ctx0" brushRef="#br0" timeOffset="6758.764">8506 1732 2561 0 0,'0'0'2403'0'0,"0"0"-546"0"0,0 0 403 0 0,0 0 567 0 0,0 0 211 0 0,0 0-316 0 0,0 0-678 0 0,0 0-610 0 0,0 0-345 0 0,0 0-204 0 0,0 0-132 0 0,0 0-82 0 0,0 0-70 0 0,-1-7-39 0 0,0-6-340 0 0,0 0 1 0 0,1 0 0 0 0,0 0-1 0 0,1 0 1 0 0,0 0-1 0 0,2 0 1 0 0,-1 0-1 0 0,1 1 1 0 0,1-1 0 0 0,1 0-223 0 0,11-17 126 0 0,2 1 0 0 0,1 1 0 0 0,1 1 0 0 0,2 1 1 0 0,1 1-1 0 0,0 0 0 0 0,2 2 0 0 0,9-6-126 0 0,-29 25-13 0 0,1-1 1 0 0,0 1-1 0 0,0 0 0 0 0,0 1 1 0 0,0-1-1 0 0,1 1 0 0 0,-1 1 0 0 0,1-1 1 0 0,0 1-1 0 0,0 0 0 0 0,0 1 1 0 0,0-1-1 0 0,4 1 13 0 0,-8 48-2221 0 0,-11-27 115 0 0,1-8-2892 0 0,0-3-7156 0 0</inkml:trace>
  <inkml:trace contextRef="#ctx0" brushRef="#br0" timeOffset="12714.554">12956 1520 0 0 0,'0'0'396'0'0,"0"0"822"0"0,0 0 501 0 0,0 0 208 0 0,0 0 3 0 0,0 0-94 0 0,0 0-197 0 0,0 0-169 0 0,7-3-158 0 0,20-11-124 0 0,-11-22 3164 0 0,17-100-507 0 0,27 6-1964 0 0,-45 208-850 0 0,16 237-325 0 0,-26-262-631 0 0,-3 1 1 0 0,-1 0 0 0 0,-3 0 0 0 0,-3-1 0 0 0,-1 1 0 0 0,-3-1-1 0 0,-4 3-75 0 0,-26 47 318 0 0,39-102-300 0 0,-1-1 0 0 0,0 1 0 0 0,1-1 0 0 0,-1 1 0 0 0,0-1 1 0 0,0 0-1 0 0,1 1 0 0 0,-1-1 0 0 0,0 0 0 0 0,0 1 0 0 0,0-1 0 0 0,0 0 0 0 0,1 0 1 0 0,-1 0-1 0 0,0 0 0 0 0,0 1 0 0 0,0-1 0 0 0,0-1 0 0 0,0 1 0 0 0,1 0 0 0 0,-1 0 1 0 0,0 0-1 0 0,0 0 0 0 0,0-1 0 0 0,0 1 0 0 0,1 0 0 0 0,-1-1 0 0 0,0 1 0 0 0,0 0 1 0 0,0-1-1 0 0,1 1 0 0 0,-1-1 0 0 0,0 1 0 0 0,1-1 0 0 0,-1 0 0 0 0,1 1 0 0 0,-1-1 1 0 0,0 0-1 0 0,1 1 0 0 0,-1-1 0 0 0,1 0 0 0 0,0 0 0 0 0,-1 1 0 0 0,1-1 0 0 0,0 0 1 0 0,-1 0-1 0 0,1 0 0 0 0,0 0 0 0 0,0 1 0 0 0,0-1 0 0 0,0 0 0 0 0,0 0 0 0 0,0 0 1 0 0,0 0-1 0 0,0 0 0 0 0,0 0 0 0 0,0 1 0 0 0,0-1 0 0 0,0 0 0 0 0,1 0 0 0 0,-1 0-18 0 0,1-30 1 0 0,2 0 0 0 0,1 1 0 0 0,1 0 0 0 0,1 0 0 0 0,2 0 0 0 0,1 1 0 0 0,1 0 0 0 0,1 0 0 0 0,2 1 0 0 0,1 1 0 0 0,17-25-1 0 0,-20 31 5 0 0,17-28-20 0 0,2 1 0 0 0,2 1 0 0 0,2 2 0 0 0,3 1 0 0 0,1 2 0 0 0,30-25 15 0 0,-53 53-6 0 0,2 1 1 0 0,0 0 0 0 0,0 1-1 0 0,1 1 1 0 0,1 1 0 0 0,0 0-1 0 0,2 1 6 0 0,-20 8-3 0 0,0 0 0 0 0,1 1-1 0 0,-1-1 1 0 0,0 0 0 0 0,1 1-1 0 0,-1-1 1 0 0,0 1 0 0 0,1-1-1 0 0,-1 1 1 0 0,1 0 0 0 0,-1 0-1 0 0,1-1 1 0 0,-1 1 0 0 0,1 0-1 0 0,-1 0 1 0 0,1 0 0 0 0,-1 1 0 0 0,1-1-1 0 0,-1 0 1 0 0,1 1 0 0 0,-1-1-1 0 0,0 0 1 0 0,1 1 0 0 0,-1 0-1 0 0,0-1 1 0 0,1 1 0 0 0,-1 0-1 0 0,0 0 1 0 0,0 0 0 0 0,1-1-1 0 0,-1 1 1 0 0,0 1 0 0 0,0-1-1 0 0,0 0 1 0 0,0 0 0 0 0,0 0-1 0 0,-1 0 1 0 0,1 1 0 0 0,0-1-1 0 0,0 1 4 0 0,6 60 56 0 0,-7-58-47 0 0,2 12 6 0 0,-2-1 0 0 0,1 1 0 0 0,-2-1 0 0 0,0 1 0 0 0,-1-1 0 0 0,0 1 0 0 0,-1-1 0 0 0,-1 0 0 0 0,-1 0 0 0 0,0-1 0 0 0,0 1 0 0 0,-2-1 0 0 0,0 0 0 0 0,0 0 0 0 0,-1-1 0 0 0,-1 0 0 0 0,0-1-1 0 0,-1 0 1 0 0,-7 6-15 0 0,3-9-59 0 0,0 0 0 0 0,-1-1 0 0 0,-1-1 0 0 0,1 0 0 0 0,-1-1 0 0 0,0-1 0 0 0,-1-1 0 0 0,1 0 0 0 0,-1-1 0 0 0,0-1 0 0 0,1 0 0 0 0,-1-1 0 0 0,0-1 0 0 0,-16-2 59 0 0,32 2-129 0 0,-1 0 1 0 0,0 0-1 0 0,0 0 0 0 0,0 0 1 0 0,1 0-1 0 0,-1 0 1 0 0,0-1-1 0 0,0 1 1 0 0,1 0-1 0 0,-1-1 1 0 0,0 0-1 0 0,1 1 1 0 0,-1-1-1 0 0,0 0 1 0 0,1 0-1 0 0,-1 0 1 0 0,1 0-1 0 0,0 0 0 0 0,-1 0 1 0 0,1-1-1 0 0,0 1 1 0 0,0 0-1 0 0,-1-1 1 0 0,1 1-1 0 0,0-1 1 0 0,0 1-1 0 0,1-1 1 0 0,-1 1-1 0 0,0-1 1 0 0,0 0-1 0 0,1 1 1 0 0,-1-1-1 0 0,1 0 0 0 0,0 0 1 0 0,-1 1-1 0 0,1-1 1 0 0,0 0-1 0 0,0 0 1 0 0,0 0-1 0 0,0 1 1 0 0,0-1-1 0 0,1 0 1 0 0,-1 0-1 0 0,0 1 1 0 0,1-1-1 0 0,0 0 1 0 0,-1 0-1 0 0,1 1 0 0 0,0-1 1 0 0,0 0 128 0 0,13-16-4058 0 0,-3 6-1817 0 0,3 0-5446 0 0</inkml:trace>
  <inkml:trace contextRef="#ctx0" brushRef="#br0" timeOffset="13094.464">14214 1189 5721 0 0,'0'0'3328'0'0,"0"0"-1320"0"0,0 0-436 0 0,0 0 59 0 0,0 0 66 0 0,0 0-106 0 0,0 0-182 0 0,0 0-182 0 0,0 0-162 0 0,0 0-136 0 0,0 0-157 0 0,0 0-172 0 0,0 0-137 0 0,-35 17-92 0 0,-107 52-42 0 0,82-24 237 0 0,54-36-523 0 0,-1 0 1 0 0,2 0-1 0 0,-1 1 0 0 0,2 0 1 0 0,-1 0-1 0 0,1 0 1 0 0,1 0-1 0 0,-1 1 0 0 0,2 0 1 0 0,0-1-1 0 0,0 1 1 0 0,1 0-1 0 0,0 0 1 0 0,1 0-1 0 0,0 0 0 0 0,0 0 1 0 0,2 0-1 0 0,1 9-43 0 0,0-13 24 0 0,0 0-1 0 0,1 0 1 0 0,0 0-1 0 0,0 0 0 0 0,0-1 1 0 0,1 1-1 0 0,0-1 1 0 0,0 0-1 0 0,1-1 1 0 0,0 1-1 0 0,0-1 1 0 0,0 0-1 0 0,0-1 0 0 0,1 0 1 0 0,0 0-1 0 0,0 0 1 0 0,0 0-1 0 0,0-1 1 0 0,1-1-1 0 0,-1 1 1 0 0,1-1-1 0 0,0 0 1 0 0,-1-1-1 0 0,1 0 0 0 0,0 0 1 0 0,0-1-1 0 0,0 0 1 0 0,0 0-1 0 0,0 0 1 0 0,-1-1-1 0 0,4-1-23 0 0,0-2 59 0 0,-1-1 0 0 0,0 1 0 0 0,0-2 0 0 0,-1 1-1 0 0,1-1 1 0 0,-1-1 0 0 0,-1 1 0 0 0,1-2 0 0 0,-1 1 0 0 0,-1-1 0 0 0,1 0 0 0 0,-1-1 0 0 0,0 0-1 0 0,-1 0 1 0 0,0 0 0 0 0,-1-1 0 0 0,0 0 0 0 0,0 0 0 0 0,-1 0 0 0 0,0-1 0 0 0,-1 1 0 0 0,0-1-1 0 0,-1 0 1 0 0,0 0 0 0 0,-1 0 0 0 0,0 0-59 0 0,0 3-5 0 0,0 1-1 0 0,0-1 1 0 0,0 1 0 0 0,-1-1-1 0 0,-1 1 1 0 0,1-1-1 0 0,-1 1 1 0 0,0-1 0 0 0,-1 1-1 0 0,0-1 1 0 0,0 1 0 0 0,0 0-1 0 0,-1 0 1 0 0,0 0-1 0 0,-1 0 1 0 0,1 1 0 0 0,-1-1-1 0 0,-1 1 1 0 0,1 0-1 0 0,-1 0 1 0 0,0 1 0 0 0,0-1-1 0 0,-1 1 1 0 0,1 0 0 0 0,-1 1-1 0 0,0-1 1 0 0,-1 1-1 0 0,1 0 1 0 0,-1 1 0 0 0,-4-3 5 0 0,5 5-137 0 0,1-1 1 0 0,-1 1 0 0 0,0 0 0 0 0,0 1 0 0 0,0-1-1 0 0,1 1 1 0 0,-1 0 0 0 0,0 0 0 0 0,0 1 0 0 0,0 0-1 0 0,1 0 1 0 0,-1 0 0 0 0,0 1 0 0 0,1 0 0 0 0,-1 0-1 0 0,1 0 1 0 0,0 1 0 0 0,0-1 0 0 0,0 1 0 0 0,0 1-1 0 0,0-1 1 0 0,0 1 0 0 0,1 0 0 0 0,-2 2 136 0 0,-17 17-4448 0 0,5 2-3407 0 0,10-13-4202 0 0</inkml:trace>
  <inkml:trace contextRef="#ctx0" brushRef="#br0" timeOffset="13357.494">14596 1355 15211 0 0,'0'0'760'0'0,"0"0"-114"0"0,0 0 203 0 0,0 0 322 0 0,0 0 147 0 0,0 0-84 0 0,0 0-221 0 0,0 0-235 0 0,0 0-169 0 0,0 0-132 0 0,0 0-78 0 0,0 0-73 0 0,0 0-77 0 0,4 25-46 0 0,12 78-58 0 0,-11 0-1049 0 0,-8-99-475 0 0,0-4-3421 0 0,0 0-2033 0 0,0 0-4639 0 0</inkml:trace>
  <inkml:trace contextRef="#ctx0" brushRef="#br0" timeOffset="13523.974">14626 904 7034 0 0,'0'0'1744'0'0,"0"0"-720"0"0,0 0-288 0 0,0 0-160 0 0,0 0-184 0 0,0 0-240 0 0,0 0-312 0 0,0 0-320 0 0,0 0-144 0 0,0 0-568 0 0,0 0-1921 0 0,0 0-2976 0 0</inkml:trace>
  <inkml:trace contextRef="#ctx0" brushRef="#br0" timeOffset="13943.072">14861 1451 8746 0 0,'0'0'2194'0'0,"0"0"-837"0"0,0 0-226 0 0,0 0 79 0 0,0 0 101 0 0,0 0 48 0 0,0 0-32 0 0,0 0-56 0 0,0 0-72 0 0,0 0-129 0 0,0 0-212 0 0,0 0-243 0 0,0 0-182 0 0,10-8-117 0 0,30-26-58 0 0,2-47 308 0 0,26-42-374 0 0,-68 122-205 0 0,1 1 0 0 0,-1 0 0 0 0,0-1 0 0 0,1 1 0 0 0,-1 0 0 0 0,1 0 0 0 0,-1-1 0 0 0,1 1 0 0 0,-1 0 0 0 0,0 0 0 0 0,1 0 0 0 0,-1 0 0 0 0,1 0 0 0 0,-1-1 0 0 0,1 1 0 0 0,-1 0 0 0 0,1 0 0 0 0,-1 0 0 0 0,1 0 0 0 0,-1 0 0 0 0,1 1 0 0 0,-1-1 0 0 0,0 0 0 0 0,1 0 0 0 0,-1 0 0 0 0,1 0 0 0 0,-1 0 0 0 0,1 1 0 0 0,-1-1 0 0 0,0 0 0 0 0,1 0 0 0 0,-1 1 0 0 0,1-1 0 0 0,-1 0 0 0 0,0 1 0 0 0,1-1 0 0 0,-1 0 0 0 0,0 1 0 0 0,1-1 0 0 0,-1 0 0 0 0,0 1 0 0 0,0-1 0 0 0,0 1 0 0 0,1-1 0 0 0,-1 1 0 0 0,0-1 0 0 0,0 0 0 0 0,0 1-1 0 0,0-1 1 0 0,0 1 0 0 0,0-1 0 0 0,0 1 0 0 0,0-1 0 0 0,0 1 0 0 0,0-1 0 0 0,0 1 0 0 0,0-1 0 0 0,0 1 0 0 0,0-1 0 0 0,0 0 0 0 0,0 1 0 0 0,0-1 0 0 0,-1 1 0 0 0,1-1 0 0 0,0 1 0 0 0,0-1 0 0 0,0 0 0 0 0,-1 1 0 0 0,1-1 0 0 0,-1 1 13 0 0,4 45-28 0 0,-3-45 15 0 0,-1 11 12 0 0,1 0-1 0 0,0-1 0 0 0,1 1 1 0 0,1 0-1 0 0,-1 0 0 0 0,2-1 1 0 0,0 1-1 0 0,0-1 0 0 0,1 0 1 0 0,1 0-1 0 0,0 0 0 0 0,0 0 1 0 0,1-1-1 0 0,0 0 0 0 0,1 0 1 0 0,0 0-1 0 0,0-1 1 0 0,1 0-1 0 0,0-1 0 0 0,1 0 1 0 0,3 3 1 0 0,-8-9 47 0 0,-1-1 1 0 0,1 1 0 0 0,-1 0 0 0 0,1-1 0 0 0,0 0 0 0 0,0 0 0 0 0,-1 0 0 0 0,1 0 0 0 0,0-1 0 0 0,0 1 0 0 0,0-1 0 0 0,0 0 0 0 0,0 0 0 0 0,0 0 0 0 0,-1-1-1 0 0,1 1 1 0 0,0-1 0 0 0,0 0 0 0 0,0 0 0 0 0,-1-1 0 0 0,1 1 0 0 0,0-1 0 0 0,-1 0 0 0 0,0 1 0 0 0,1-2 0 0 0,-1 1 0 0 0,0 0 0 0 0,0-1 0 0 0,0 1-1 0 0,0-1 1 0 0,0 0 0 0 0,-1 0 0 0 0,2-1-48 0 0,6-14 220 0 0,-1 1 0 0 0,0-1-1 0 0,-1-1 1 0 0,-1 0 0 0 0,-1 0-1 0 0,-1 0 1 0 0,3-20-220 0 0,-4-7-62 0 0,-3 26-2387 0 0,-3 20-7285 0 0,0 0-2598 0 0</inkml:trace>
  <inkml:trace contextRef="#ctx0" brushRef="#br0" timeOffset="14293.519">15746 773 15755 0 0,'0'0'2476'0'0,"0"0"-985"0"0,0 0-366 0 0,0 0 11 0 0,0 0 2 0 0,0 0-119 0 0,0 0-228 0 0,0 0-235 0 0,0 0-151 0 0,0 0-102 0 0,0 0-71 0 0,0 0-61 0 0,0 0-37 0 0,3 1 24 0 0,-2-1-138 0 0,0 1 1 0 0,1 0 0 0 0,-1-1 0 0 0,0 1-1 0 0,0 0 1 0 0,0 0 0 0 0,0 0-1 0 0,1 0 1 0 0,-1 0 0 0 0,-1 0 0 0 0,1 0-1 0 0,0 0 1 0 0,0 0 0 0 0,0 1-1 0 0,-1-1 1 0 0,1 0 0 0 0,0 0-1 0 0,-1 1 1 0 0,1-1 0 0 0,-1 0 0 0 0,0 1-1 0 0,1-1 1 0 0,-1 1 0 0 0,0-1-1 0 0,0 1 1 0 0,0-1 0 0 0,0 0 0 0 0,0 1-1 0 0,0-1 1 0 0,0 1 0 0 0,-1-1-1 0 0,1 0 1 0 0,0 1 0 0 0,-1 0-21 0 0,1 6 48 0 0,2 545 684 0 0,2-510-885 0 0,-9-74-6541 0 0,0 17 3086 0 0,0 1-2946 0 0,0-2-4811 0 0</inkml:trace>
  <inkml:trace contextRef="#ctx0" brushRef="#br0" timeOffset="14538.259">15522 1093 8954 0 0,'0'0'2280'0'0,"0"0"-491"0"0,0 0-289 0 0,0 0-48 0 0,0 0-42 0 0,0 0-151 0 0,0 0-223 0 0,0 0-208 0 0,0 0-150 0 0,0 0-117 0 0,0 0-102 0 0,0 0-100 0 0,0 0-123 0 0,32-1-84 0 0,97-1-69 0 0,-34 1-342 0 0,-66 1-7189 0 0,-25 0-3656 0 0</inkml:trace>
  <inkml:trace contextRef="#ctx0" brushRef="#br0" timeOffset="15146.554">14624 958 0 0 0,'0'0'1162'0'0,"0"0"498"0"0,0 0 150 0 0,0 0-98 0 0,0 0-85 0 0,0 0-117 0 0,0 0-103 0 0,0 0-70 0 0,0 0-54 0 0,0 0-44 0 0,0 0-47 0 0,0 0-51 0 0,11-5-73 0 0,33-16-87 0 0,-33 16-74 0 0,-11 5-96 0 0,0 0-119 0 0,-23 4 1210 0 0,-12 11-1019 0 0,34-34 113 0 0,0 19-1029 0 0,-22 7-215 0 0,-7 8-320 0 0,43-18-2262 0 0,-4-2 1697 0 0,5-1-4997 0 0,-6 2-5135 0 0</inkml:trace>
  <inkml:trace contextRef="#ctx0" brushRef="#br0" timeOffset="16344.232">16316 1474 0 0 0,'0'0'1648'0'0,"0"0"-38"0"0,0 0 142 0 0,0 0 285 0 0,0 0 151 0 0,0 0-134 0 0,0 0-391 0 0,0 0-427 0 0,0 0-319 0 0,0 0-165 0 0,0 0-35 0 0,0 0 17 0 0,0 0 37 0 0,2 2 23 0 0,-1-1-578 0 0,1 1 0 0 0,-1-1-1 0 0,1 0 1 0 0,0 0 0 0 0,-1 0 0 0 0,1 0-1 0 0,0-1 1 0 0,0 1 0 0 0,0 0-1 0 0,-1-1 1 0 0,1 1 0 0 0,0-1-1 0 0,0 0 1 0 0,0 0 0 0 0,0 0 0 0 0,0 0-1 0 0,0 0 1 0 0,0 0 0 0 0,0 0-1 0 0,0 0 1 0 0,0-1 0 0 0,0 1 0 0 0,-1-1-1 0 0,1 0 1 0 0,0 1 0 0 0,0-1-1 0 0,0 0 1 0 0,-1 0 0 0 0,1 0-1 0 0,0 0 1 0 0,-1-1-216 0 0,90-105 1604 0 0,-28 22-1139 0 0,4 2 0 0 0,60-55-465 0 0,-99 109 19 0 0,215-225 193 0 0,-135 150-144 0 0,-109 105-69 0 0,1-1 1 0 0,0 1-1 0 0,0-1 1 0 0,0 1-1 0 0,-1-1 1 0 0,1 1-1 0 0,0-1 1 0 0,0 1-1 0 0,0-1 1 0 0,0 1-1 0 0,0-1 1 0 0,0 1-1 0 0,0 0 0 0 0,0-1 1 0 0,0 1-1 0 0,0-1 1 0 0,0 1-1 0 0,0-1 1 0 0,1 1-1 0 0,-1-1 1 0 0,0 1-1 0 0,0-1 1 0 0,0 1-1 0 0,1-1 1 0 0,-1 1-1 0 0,0-1 1 0 0,1 0-1 0 0,-1 1 1 0 0,0-1-1 0 0,1 1 1 0 0,-1-1-1 0 0,1 0 1 0 0,-1 1-1 0 0,0-1 1 0 0,1 0-1 0 0,-1 0 1 0 0,1 1-1 0 0,-1-1 1 0 0,1 0-1 0 0,-1 0 1 0 0,1 0-1 0 0,-1 1 0 0 0,1-1 1 0 0,-1 0-1 0 0,1 0 1 0 0,0 0-1 0 0,-1 0 1 0 0,1 0-1 0 0,-1 0 1 0 0,1 0-1 0 0,-1 0 1 0 0,1 0-1 0 0,-1 0 1 0 0,1-1-1 0 0,0 1 1 0 0,-3 9 22 0 0,-3 36 80 0 0,1-26-79 0 0,2 0 1 0 0,0 0-1 0 0,1 0 1 0 0,0 0-1 0 0,2 0 1 0 0,0-1-1 0 0,2 1 1 0 0,0 0-1 0 0,3 9-23 0 0,83 139 75 0 0,-14-38-6 0 0,-71-122-39 0 0,-1-1-1 0 0,0 1 0 0 0,0 0 0 0 0,-1 0 0 0 0,0 0 0 0 0,0 0 1 0 0,-1 1-1 0 0,0-1 0 0 0,0 0 0 0 0,-1 1 0 0 0,0-1 0 0 0,0 1 0 0 0,0-1 1 0 0,-2 5-30 0 0,-13 10 208 0 0,-19-30-5894 0 0,18 2-2897 0 0,8 6-3119 0 0</inkml:trace>
  <inkml:trace contextRef="#ctx0" brushRef="#br0" timeOffset="23472.448">16518 1185 0 0 0,'0'0'547'0'0,"0"0"290"0"0,0 0 173 0 0,0 0 83 0 0,0 0 102 0 0,0 0 46 0 0,0 0 75 0 0,0 0 28 0 0,-6-2-40 0 0,3 0-171 0 0,-17-6-1710 0 0,15 6 4083 0 0,5 1 4614 0 0,198-23-5094 0 0,37 2-2007 0 0,-209 21-963 0 0,-13 0-34 0 0,1 1 0 0 0,-1 0-1 0 0,0 1 1 0 0,1 0 0 0 0,-1 1 0 0 0,0 0-1 0 0,0 1 1 0 0,0 1 0 0 0,10 4-22 0 0,-17-5 51 0 0,1-1 1 0 0,0 1 0 0 0,0-1-1 0 0,0-1 1 0 0,1 1 0 0 0,-1-1-1 0 0,0 0 1 0 0,0-1 0 0 0,1 0-1 0 0,-1 0 1 0 0,0-1 0 0 0,1 0-1 0 0,-1 0 1 0 0,0 0 0 0 0,0-1-1 0 0,5-2-51 0 0,42-16 509 0 0,-54 20-1392 0 0,-10 7-2064 0 0,4 0-2121 0 0,3-2-6661 0 0</inkml:trace>
  <inkml:trace contextRef="#ctx0" brushRef="#br0" timeOffset="24945.648">18048 1220 0 0 0,'0'0'2102'0'0,"0"0"-44"0"0,0 0-162 0 0,0 0-165 0 0,0 0-164 0 0,0 0-125 0 0,0 0-170 0 0,0 0-177 0 0,0 0-155 0 0,0 0-153 0 0,-8-12 1604 0 0,-75 20 2033 0 0,48 12-3984 0 0,-24 26 167 0 0,54-38-574 0 0,0 0 0 0 0,1 1 0 0 0,0 0 0 0 0,1 0 0 0 0,0 0 0 0 0,0 0 0 0 0,1 0 0 0 0,0 1 0 0 0,0-1 0 0 0,1 1 0 0 0,1-1 0 0 0,-1 1 0 0 0,2 9-33 0 0,-1-14 17 0 0,1-1 0 0 0,0 1 0 0 0,-1-1 0 0 0,1 1 0 0 0,1-1 0 0 0,-1 1-1 0 0,1-1 1 0 0,-1 0 0 0 0,1 0 0 0 0,1 0 0 0 0,-1 0 0 0 0,0 0 0 0 0,1 0 0 0 0,0-1-1 0 0,0 1 1 0 0,0-1 0 0 0,0 0 0 0 0,1 1 0 0 0,-1-2 0 0 0,1 1 0 0 0,0 0 0 0 0,-1-1 0 0 0,1 0-1 0 0,0 1 1 0 0,1-2 0 0 0,-1 1 0 0 0,0 0 0 0 0,1-1 0 0 0,-1 0 0 0 0,1 0-17 0 0,4 2 91 0 0,0-1-1 0 0,0-1 1 0 0,1 0 0 0 0,-1 0 0 0 0,1 0 0 0 0,-1-1 0 0 0,0-1 0 0 0,1 0 0 0 0,-1 0 0 0 0,0-1-1 0 0,1 0 1 0 0,-1 0 0 0 0,0-1 0 0 0,-1 0 0 0 0,1-1 0 0 0,0 0 0 0 0,-1 0 0 0 0,0-1 0 0 0,0 0-1 0 0,0-1 1 0 0,-1 1 0 0 0,0-1 0 0 0,0-1 0 0 0,0 1 0 0 0,-1-1 0 0 0,0-1 0 0 0,5-6-91 0 0,-3 3 88 0 0,-1-1 1 0 0,0 0 0 0 0,-1 0 0 0 0,0 0 0 0 0,-1-1-1 0 0,-1 1 1 0 0,0-1 0 0 0,0-1 0 0 0,-1 1 0 0 0,-1 0-1 0 0,0-1 1 0 0,0-9-89 0 0,-4 19-32 0 0,0-1 0 0 0,0 0 0 0 0,0 1 0 0 0,0-1 0 0 0,-1 1 0 0 0,0 0-1 0 0,0 0 1 0 0,0 0 0 0 0,0 0 0 0 0,0 0 0 0 0,-1 1 0 0 0,0-1 0 0 0,0 1 0 0 0,0 0 0 0 0,0 0 0 0 0,0 0 0 0 0,-1 1-1 0 0,1 0 1 0 0,-1 0 0 0 0,1 0 0 0 0,-1 0 0 0 0,0 0 0 0 0,0 1 0 0 0,0 0 0 0 0,0 0 0 0 0,0 1 0 0 0,0-1 0 0 0,0 1-1 0 0,0 0 1 0 0,0 1 0 0 0,-4 0 32 0 0,2-2-570 0 0,0 1 0 0 0,0 1 1 0 0,0-1-1 0 0,0 1 0 0 0,0 1 0 0 0,0-1 0 0 0,1 1 0 0 0,-1 0 0 0 0,0 1 0 0 0,1-1 0 0 0,0 1 0 0 0,-3 2 570 0 0,-3 1-5177 0 0,6-3-5922 0 0</inkml:trace>
  <inkml:trace contextRef="#ctx0" brushRef="#br0" timeOffset="25563.775">18235 1551 9210 0 0,'0'0'1482'0'0,"0"0"-414"0"0,0 0-93 0 0,0 0 100 0 0,0 0 113 0 0,0 0 35 0 0,0 0 5 0 0,0 0-25 0 0,0 0-87 0 0,0 0-121 0 0,0 0-140 0 0,0 0-119 0 0,21-14-106 0 0,68-45-82 0 0,-23-3 755 0 0,-53 43-1035 0 0,60-116 1040 0 0,-62 97-1033 0 0,-11 38-289 0 0,0 0-32 0 0,0 0-28 0 0,0 0-26 0 0,0 0-9 0 0,12 19-130 0 0,76 150 238 0 0,-85-164 22 0 0,-1-1 1 0 0,1 1 0 0 0,0-1-1 0 0,0 1 1 0 0,1-1-1 0 0,-1 0 1 0 0,1 0-1 0 0,0-1 1 0 0,0 1 0 0 0,0-1-1 0 0,1 0 1 0 0,-1 0-1 0 0,1 0 1 0 0,-1 0-1 0 0,1-1 1 0 0,0 0 0 0 0,0 0-1 0 0,0 0 1 0 0,0-1-1 0 0,1 0 1 0 0,-1 0-1 0 0,0 0 1 0 0,4 0-22 0 0,-1-3 122 0 0,1 0-1 0 0,0-1 1 0 0,-1 0 0 0 0,1 0 0 0 0,-1-1-1 0 0,0 0 1 0 0,0-1 0 0 0,0 1 0 0 0,-1-2-1 0 0,1 1 1 0 0,-1-1 0 0 0,-1 0-1 0 0,1 0 1 0 0,-1-1 0 0 0,0 0 0 0 0,0 0-1 0 0,-1 0 1 0 0,0-1 0 0 0,-1 0 0 0 0,1 0-1 0 0,-1 0 1 0 0,-1 0 0 0 0,0-1 0 0 0,0 1-1 0 0,0-4-121 0 0,9-12 126 0 0,-6 13-135 0 0,-2 0 1 0 0,1 0-1 0 0,-1 0 1 0 0,-1 0 0 0 0,0-1-1 0 0,0 1 1 0 0,-1-1-1 0 0,-1 0 1 0 0,0 0 0 0 0,0-6 8 0 0,-1 16-254 0 0,-3-17-410 0 0,-4 10-6139 0 0,1 8-5534 0 0</inkml:trace>
  <inkml:trace contextRef="#ctx0" brushRef="#br0" timeOffset="32596.888">7390 3035 6897 0 0,'0'0'3000'0'0,"0"0"-232"0"0,0 0-234 0 0,0 0-279 0 0,0 0-254 0 0,0 0-302 0 0,0 0-307 0 0,0 0-290 0 0,0 0-222 0 0,36-6-144 0 0,112-18-116 0 0,-51-6 436 0 0,-75 17-812 0 0,-1 2-49 0 0,4-1-45 0 0,0-1 1 0 0,-1-1 0 0 0,-1 0 0 0 0,0-2 0 0 0,-1-1-1 0 0,13-14-150 0 0,-33 30 8 0 0,0-1 0 0 0,0 0 0 0 0,0-1 0 0 0,-1 1 0 0 0,1 0 0 0 0,0 0 0 0 0,-1-1 0 0 0,0 1 0 0 0,0-1 0 0 0,0 1 0 0 0,0-1 0 0 0,0 1 0 0 0,0-1 0 0 0,0 0 0 0 0,-1 0 0 0 0,1 1 0 0 0,-1-1 0 0 0,0 0 0 0 0,0 0 0 0 0,0 1 0 0 0,0-1 0 0 0,-1 0 0 0 0,1 0 0 0 0,-1 1 0 0 0,1-1 0 0 0,-1 0 0 0 0,0 1 0 0 0,0-1 0 0 0,0 1 0 0 0,-1-1 0 0 0,1 1-1 0 0,0-1 1 0 0,-1 1 0 0 0,0 0 0 0 0,1 0 0 0 0,-1 0 0 0 0,0 0 0 0 0,0 0 0 0 0,0 0 0 0 0,-1 0 0 0 0,1 1 0 0 0,0-1 0 0 0,-1 1 0 0 0,1-1 0 0 0,-3 0-8 0 0,-9-2-26 0 0,1 1-1 0 0,-1 0 1 0 0,0 1-1 0 0,0 1 1 0 0,0 0 0 0 0,-1 1-1 0 0,1 0 1 0 0,0 1-1 0 0,0 1 1 0 0,0 0-1 0 0,0 1 1 0 0,1 1-1 0 0,-1 0 1 0 0,1 0 0 0 0,0 2-1 0 0,0-1 1 0 0,0 2 26 0 0,-4 0-16 0 0,0 2 1 0 0,1 0-1 0 0,1 0 0 0 0,-1 2 1 0 0,2 0-1 0 0,-1 0 1 0 0,2 2-1 0 0,-1 0 0 0 0,2 0 1 0 0,0 1-1 0 0,0 0 1 0 0,1 1-1 0 0,-3 8 16 0 0,11-17 1 0 0,0 0 0 0 0,1 0 0 0 0,0 0 0 0 0,0 1 0 0 0,1-1-1 0 0,0 0 1 0 0,0 1 0 0 0,0-1 0 0 0,0 1 0 0 0,1-1 0 0 0,1 1 0 0 0,-1-1 0 0 0,1 1 0 0 0,0-1 0 0 0,0 1 0 0 0,1-1 0 0 0,0 0-1 0 0,0 1 1 0 0,0-1 0 0 0,1 0 0 0 0,0 0 0 0 0,0-1 0 0 0,0 1 0 0 0,1-1 0 0 0,0 1 0 0 0,0-1 0 0 0,0 0 0 0 0,1-1 0 0 0,0 1-1 0 0,0-1 1 0 0,0 0 0 0 0,1 1-1 0 0,18 8 31 0 0,0-1 0 0 0,0-1 0 0 0,1-1 0 0 0,1-1 1 0 0,-1-1-1 0 0,1-2 0 0 0,1 0 0 0 0,-1-2 0 0 0,1-1 0 0 0,0-1 0 0 0,0-1 0 0 0,0-2 0 0 0,23-2-31 0 0,-21 3 6 0 0,8-9-283 0 0,-29-1-6152 0 0,-8 9-5780 0 0</inkml:trace>
  <inkml:trace contextRef="#ctx0" brushRef="#br0" timeOffset="31130.028">5572 2819 1880 0 0,'0'0'1293'0'0,"0"0"-250"0"0,0 0 75 0 0,0 0 289 0 0,0 0 266 0 0,0 0 32 0 0,0 0-183 0 0,0 0-275 0 0,0 0-248 0 0,0 0-180 0 0,0 0-140 0 0,0-5-86 0 0,-6-28 1817 0 0,-39-14 1404 0 0,-9 20-2443 0 0,43 23-1290 0 0,0 2 1 0 0,0-1-1 0 0,-1 2 1 0 0,1-1-1 0 0,-1 2 1 0 0,1-1-1 0 0,-1 2 1 0 0,1-1-1 0 0,-1 2 1 0 0,1-1-1 0 0,0 1 0 0 0,0 1 1 0 0,0 0-1 0 0,-3 2-81 0 0,-29 18 224 0 0,41-20-217 0 0,1 1 0 0 0,0-1 0 0 0,0 0 0 0 0,0 1 0 0 0,0-1 0 0 0,0 1 0 0 0,0-1-1 0 0,1 1 1 0 0,0-1 0 0 0,0 1 0 0 0,0-1 0 0 0,0 1 0 0 0,0-1 0 0 0,1 1 0 0 0,0-1 0 0 0,-1 1 0 0 0,1-1-1 0 0,1 0 1 0 0,-1 1 0 0 0,0-1 0 0 0,1 0 0 0 0,0 0 0 0 0,-1 0 0 0 0,1 0 0 0 0,0 0 0 0 0,1 0-1 0 0,-1-1 1 0 0,0 1 0 0 0,1-1 0 0 0,1 2-7 0 0,96 63 229 0 0,-69-50-129 0 0,-25-13-86 0 0,162 116 186 0 0,-164-116-173 0 0,-1 0 1 0 0,0 0 0 0 0,0 1-1 0 0,0-1 1 0 0,0 1-1 0 0,-1 0 1 0 0,1 0 0 0 0,-1 0-1 0 0,-1 0 1 0 0,1 0-1 0 0,-1 0 1 0 0,0 0 0 0 0,0 0-1 0 0,0 1 1 0 0,-1-1 0 0 0,1 0-1 0 0,-1 1 1 0 0,-1-1-1 0 0,1 0 1 0 0,-1 4-28 0 0,-3-3 80 0 0,1 0 1 0 0,-1 0-1 0 0,0-1 0 0 0,-1 1 1 0 0,1-1-1 0 0,-1 0 0 0 0,0 0 1 0 0,0 0-1 0 0,-1-1 0 0 0,1 0 1 0 0,-1 0-1 0 0,0 0 0 0 0,-1 0-80 0 0,-11 4 46 0 0,0-1 0 0 0,-1-1 0 0 0,1-1-1 0 0,-1 0 1 0 0,0-1 0 0 0,0-1 0 0 0,-1-1 0 0 0,1-1 0 0 0,0-1-1 0 0,-1 0 1 0 0,-1-2-46 0 0,2 2 36 0 0,-28-20-146 0 0,47 20 22 0 0,-1-1 0 0 0,1 0-1 0 0,-1 1 1 0 0,1-1 0 0 0,0 0 0 0 0,-1 1-1 0 0,1-1 1 0 0,0 0 0 0 0,0 1 0 0 0,-1-1-1 0 0,1 0 1 0 0,0 1 0 0 0,0-1 0 0 0,0 0-1 0 0,0 0 1 0 0,0 1 0 0 0,0-1 0 0 0,0 0-1 0 0,0 1 1 0 0,0-1 0 0 0,1 0 0 0 0,-1 0-1 0 0,0 1 1 0 0,0-1 0 0 0,0 0-1 0 0,1 1 1 0 0,-1-1 0 0 0,1 1 0 0 0,-1-1-1 0 0,0 0 1 0 0,1 1 0 0 0,-1-1 0 0 0,1 1-1 0 0,-1-1 1 0 0,1 1 0 0 0,-1-1 0 0 0,1 1-1 0 0,0-1 1 0 0,-1 1 0 0 0,1 0 0 0 0,-1-1-1 0 0,1 1 89 0 0,10-7-2533 0 0,-2 2-3671 0 0,0 2-5704 0 0</inkml:trace>
  <inkml:trace contextRef="#ctx0" brushRef="#br0" timeOffset="31531.328">5913 2969 8938 0 0,'0'0'1775'0'0,"0"0"-331"0"0,0 0-85 0 0,0 0 62 0 0,0 0-24 0 0,0 0-175 0 0,0 0-302 0 0,0 0-280 0 0,0 0-200 0 0,0 0-138 0 0,0 0-76 0 0,0 0-46 0 0,0 0-28 0 0,-20 34-17 0 0,-61 106 0 0 0,60-75 34 0 0,22-57-126 0 0,0-4 8 0 0,0 0 0 0 0,0 0 0 0 0,1 0 0 0 0,-1 0 0 0 0,1-1 0 0 0,0 1 0 0 0,0 0 0 0 0,0-1 0 0 0,0 1 0 0 0,1-1 0 0 0,-1 0 0 0 0,1 0 0 0 0,0 0 0 0 0,0 0 0 0 0,0 0 0 0 0,1-1 0 0 0,-1 1 0 0 0,0-1 0 0 0,1 0 0 0 0,0 0 0 0 0,-1 0 0 0 0,1 0 0 0 0,0-1 0 0 0,0 0 0 0 0,0 1 0 0 0,0-2 0 0 0,0 1 0 0 0,4 0-51 0 0,3 1 201 0 0,1-1 1 0 0,-1 0-1 0 0,1-1 1 0 0,-1 0-1 0 0,0-1 1 0 0,1-1 0 0 0,-1 1-1 0 0,0-2 1 0 0,0 1-1 0 0,2-2-201 0 0,4-4 173 0 0,1 0-1 0 0,-2-1 1 0 0,1-1-1 0 0,-1 0 1 0 0,0-1-1 0 0,-1-1 1 0 0,-1 0-1 0 0,0-2 1 0 0,0 1-1 0 0,-1-1 1 0 0,-1-1-1 0 0,-1-1 0 0 0,0 1 1 0 0,-1-2-1 0 0,0 1 1 0 0,-1-1-1 0 0,-1-1 1 0 0,-1 0-1 0 0,-1 0 1 0 0,0 0-1 0 0,0-8-172 0 0,-4 21 4 0 0,-1 0 0 0 0,1 0 0 0 0,-1 0 0 0 0,0 0-1 0 0,-1-1 1 0 0,1 1 0 0 0,-1 0 0 0 0,0-1 0 0 0,0 1 0 0 0,-1 0-1 0 0,1 0 1 0 0,-1-1 0 0 0,-1 1 0 0 0,1 0 0 0 0,-1 0 0 0 0,0 0-1 0 0,0 0 1 0 0,0 0 0 0 0,0 1 0 0 0,-1-1 0 0 0,0 1 0 0 0,0-1-1 0 0,0 1 1 0 0,-1 0 0 0 0,1 0 0 0 0,-1 1 0 0 0,0-1-1 0 0,0 1 1 0 0,0-1 0 0 0,-1 1 0 0 0,-2-1-4 0 0,0 1-112 0 0,-1-1-1 0 0,0 1 1 0 0,0 1 0 0 0,0-1-1 0 0,0 1 1 0 0,-1 1 0 0 0,1 0-1 0 0,0 0 1 0 0,-1 0 0 0 0,1 1-1 0 0,-1 0 1 0 0,1 1 0 0 0,-1 0-1 0 0,1 0 1 0 0,0 1-1 0 0,0 0 1 0 0,0 1 0 0 0,-4 1 112 0 0,-36 22-3959 0 0,6 11-4463 0 0,28-21-3273 0 0</inkml:trace>
  <inkml:trace contextRef="#ctx0" brushRef="#br0" timeOffset="32198.826">6362 3197 7954 0 0,'0'0'1268'0'0,"0"0"3"0"0,0 0 376 0 0,0 0 359 0 0,0 0 59 0 0,0 0-336 0 0,0 0-500 0 0,0 0-322 0 0,0 0-148 0 0,0 0-28 0 0,0 0 0 0 0,0 0-12 0 0,11 2 678 0 0,8-39 268 0 0,98-190 222 0 0,-111 216-1881 0 0,0 1 1 0 0,0-1-1 0 0,1 2 1 0 0,1-1 0 0 0,-1 1-1 0 0,1 0 1 0 0,1 0-1 0 0,0 1 1 0 0,0 1 0 0 0,1-1-1 0 0,-1 1 1 0 0,2 1-1 0 0,-1 0 1 0 0,1 0 0 0 0,0 1-1 0 0,0 1 1 0 0,0 0-1 0 0,0 0 1 0 0,2 1-7 0 0,-11 2-4 0 0,1 1 1 0 0,-1 0-1 0 0,1 0 1 0 0,-1 0-1 0 0,1 1 1 0 0,-1-1-1 0 0,1 0 1 0 0,-1 1-1 0 0,1 0 1 0 0,-1 0-1 0 0,1-1 1 0 0,-1 1-1 0 0,0 1 1 0 0,0-1-1 0 0,1 0 1 0 0,-1 0-1 0 0,0 1 1 0 0,0-1-1 0 0,0 1 0 0 0,-1 0 1 0 0,1 0-1 0 0,0 0 1 0 0,-1-1-1 0 0,1 2 1 0 0,-1-1-1 0 0,1 0 1 0 0,-1 0-1 0 0,0 0 1 0 0,0 1-1 0 0,0-1 1 0 0,0 0-1 0 0,0 1 1 0 0,-1-1-1 0 0,1 1 1 0 0,-1-1-1 0 0,1 1 0 0 0,-1-1 1 0 0,0 1-1 0 0,0-1 1 0 0,0 1-1 0 0,-1-1 1 0 0,1 1-1 0 0,0-1 1 0 0,-1 1-1 0 0,0 1 4 0 0,-3 165 88 0 0,24-169-125 0 0,-10-4 49 0 0,-1 0 0 0 0,1-1 0 0 0,-1-1-1 0 0,0 1 1 0 0,-1-2 0 0 0,1 1 0 0 0,-1-1 0 0 0,0 0 0 0 0,-1-1-1 0 0,1 1 1 0 0,0-3-12 0 0,6-5 13 0 0,7-5-14 0 0,2 0 0 0 0,0 2 1 0 0,0 0-1 0 0,2 2 0 0 0,0 1 1 0 0,5-1 0 0 0,-29 15-1 0 0,-1 1 0 0 0,1-1 1 0 0,0 1-1 0 0,0 0 0 0 0,0-1 0 0 0,0 1 1 0 0,0 0-1 0 0,0 0 0 0 0,0 0 0 0 0,0 0 1 0 0,0 0-1 0 0,0 0 0 0 0,0 0 1 0 0,0 0-1 0 0,0 0 0 0 0,0 0 0 0 0,0 0 1 0 0,0 1-1 0 0,0-1 0 0 0,0 0 0 0 0,0 1 1 0 0,-1-1-1 0 0,1 0 0 0 0,0 1 1 0 0,0 0-1 0 0,0-1 0 0 0,0 1 0 0 0,-1-1 1 0 0,1 1-1 0 0,0 0 0 0 0,-1-1 0 0 0,1 1 1 0 0,0 0-1 0 0,-1 0 0 0 0,1 0 1 0 0,-1 0-1 0 0,0-1 0 0 0,1 1 0 0 0,-1 0 1 0 0,1 0-1 0 0,-1 0 0 0 0,0 0 1 0 0,0 0-1 0 0,0 0 0 0 0,1 0 0 0 0,-1 0 1 0 0,0 0-1 0 0,0 0 0 0 0,0 0 0 0 0,-1 0 1 0 0,1 0-1 0 0,0 0 0 0 0,0 0 1 0 0,0 0-1 0 0,-1 0 0 0 0,1 0 0 0 0,0-1 1 0 0,-1 1-1 0 0,1 0 0 0 0,-1 1 1 0 0,1 11 17 0 0,4 195-422 0 0,6-185-1559 0 0,-4-16-4753 0 0,-5-6-5185 0 0</inkml:trace>
  <inkml:trace contextRef="#ctx0" brushRef="#br0" timeOffset="38929.359">9196 2719 2737 0 0,'0'0'1336'0'0,"0"0"-287"0"0,0 0-32 0 0,0 0 164 0 0,0 0 172 0 0,0 0 60 0 0,0 0-130 0 0,0 0-196 0 0,0 0-207 0 0,0 0-185 0 0,0 0-79 0 0,-2-3-2 0 0,1 0-438 0 0,-1 1 1 0 0,1-1 0 0 0,-1 1-1 0 0,1 0 1 0 0,-1-1 0 0 0,0 1-1 0 0,0 0 1 0 0,0 0 0 0 0,0 1-1 0 0,-1-1 1 0 0,1 0-1 0 0,0 1 1 0 0,-1-1 0 0 0,1 1-1 0 0,-1 0 1 0 0,0 0 0 0 0,1 0-1 0 0,-1 0 1 0 0,0 0 0 0 0,0 1-1 0 0,1-1 1 0 0,-1 1 0 0 0,0 0-1 0 0,0-1 1 0 0,0 1 0 0 0,1 1-1 0 0,-1-1 1 0 0,0 0-177 0 0,0 0 65 0 0,-7 0 75 0 0,0-1 0 0 0,1 2 0 0 0,-1-1 1 0 0,0 1-1 0 0,0 1 0 0 0,0 0 0 0 0,1 0 0 0 0,-1 1 1 0 0,1 0-1 0 0,-8 4-140 0 0,13-6 15 0 0,1-1 1 0 0,0 1-1 0 0,0 0 1 0 0,-1 0-1 0 0,1 0 1 0 0,0 1-1 0 0,0-1 1 0 0,0 1-1 0 0,0 0 1 0 0,1 0-1 0 0,-1 0 1 0 0,0 0-1 0 0,1 0 0 0 0,-1 0 1 0 0,1 1-1 0 0,0-1 1 0 0,0 1-1 0 0,0 0 1 0 0,0-1-1 0 0,0 1 1 0 0,1 0-1 0 0,-1 0 1 0 0,1 0-1 0 0,-1 1 1 0 0,1-1-1 0 0,0 0 1 0 0,1 0-1 0 0,-1 1 0 0 0,1-1 1 0 0,-1 0-1 0 0,1 1 1 0 0,0-1-1 0 0,0 0 1 0 0,0 1-1 0 0,1-1 1 0 0,-1 0-1 0 0,1 1 1 0 0,0-1-1 0 0,0 0 1 0 0,0 0-1 0 0,0 0 0 0 0,1 2-15 0 0,6 4 68 0 0,0-1-1 0 0,0 1 0 0 0,1-1 0 0 0,0-1 0 0 0,1 0 0 0 0,0 0 0 0 0,0-1 1 0 0,0 0-1 0 0,7 3-67 0 0,48 31 236 0 0,7 44 23 0 0,-70-80-217 0 0,-1-1 0 0 0,1 0-1 0 0,-1 0 1 0 0,0 1 0 0 0,0-1 0 0 0,-1 1-1 0 0,1-1 1 0 0,-1 1 0 0 0,1-1 0 0 0,-1 1 0 0 0,0-1-1 0 0,-1 1 1 0 0,1-1 0 0 0,-1 1 0 0 0,1-1-1 0 0,-1 0 1 0 0,0 1 0 0 0,0-1 0 0 0,0 0-1 0 0,-1 1 1 0 0,1-1 0 0 0,-1 0 0 0 0,0 0-1 0 0,0 0 1 0 0,0 0 0 0 0,0-1 0 0 0,0 1-1 0 0,-1 0 1 0 0,1-1 0 0 0,-2 1-42 0 0,-10 9 87 0 0,0-1 0 0 0,-1 0 0 0 0,0-2 0 0 0,-1 1 0 0 0,0-2 0 0 0,0 0 0 0 0,-1-1 0 0 0,0-1 0 0 0,0 0 0 0 0,-1-1 0 0 0,0-1 0 0 0,1-1 0 0 0,-1-1 0 0 0,0 0 0 0 0,-1-1 0 0 0,-10-1-87 0 0,28 0-14 0 0,0 0-1 0 0,0-1 0 0 0,0 1 0 0 0,-1 0 1 0 0,1-1-1 0 0,0 1 0 0 0,0 0 0 0 0,0-1 1 0 0,0 1-1 0 0,0-1 0 0 0,1 0 1 0 0,-1 1-1 0 0,0-1 0 0 0,0 0 0 0 0,0 0 1 0 0,0 1-1 0 0,1-1 0 0 0,-1 0 1 0 0,0 0-1 0 0,1 0 0 0 0,-1 0 0 0 0,1 0 1 0 0,-1 0-1 0 0,1 0 0 0 0,-1 0 1 0 0,1 0-1 0 0,0 0 0 0 0,-1 0 0 0 0,1 0 1 0 0,0 0-1 0 0,0 0 0 0 0,0 0 1 0 0,0-1-1 0 0,0 1 0 0 0,0 0 0 0 0,0 0 1 0 0,0 0-1 0 0,0 0 0 0 0,1 0 1 0 0,-1 0-1 0 0,0 0 0 0 0,1 0 0 0 0,-1 0 1 0 0,1 0-1 0 0,-1 0 0 0 0,1 0 0 0 0,-1 0 1 0 0,1 0-1 0 0,0 0 0 0 0,-1 0 1 0 0,1 0-1 0 0,0 1 0 0 0,0-1 0 0 0,0 0 1 0 0,0 1-1 0 0,0-1 15 0 0,58-36-2314 0 0,-31 25-3584 0 0,-14 8-5541 0 0</inkml:trace>
  <inkml:trace contextRef="#ctx0" brushRef="#br0" timeOffset="39650.846">9286 3289 4841 0 0,'0'0'5357'0'0,"0"0"-2848"0"0,0 0-886 0 0,0 0-16 0 0,0 0 17 0 0,0 0-88 0 0,0 0-267 0 0,0 0-292 0 0,0 0-159 0 0,0 0-125 0 0,0 0-121 0 0,0 0-69 0 0,5-22-33 0 0,16-73-40 0 0,22-15 642 0 0,-27 83-842 0 0,-2 1-62 0 0,0 1 0 0 0,2 0 0 0 0,1 1 0 0 0,1 0 0 0 0,1 2 0 0 0,1 0 0 0 0,1 1 0 0 0,1 1 0 0 0,5-2-168 0 0,-25 19 8 0 0,0 1-1 0 0,0 0 0 0 0,1 0 1 0 0,-1 1-1 0 0,0-1 1 0 0,1 0-1 0 0,-1 1 0 0 0,1-1 1 0 0,-1 1-1 0 0,1 0 0 0 0,0 0 1 0 0,0 0-1 0 0,-1 0 1 0 0,1 1-1 0 0,0-1 0 0 0,0 1 1 0 0,0-1-1 0 0,0 1 0 0 0,0 0 1 0 0,0 0-1 0 0,-1 0 1 0 0,1 1-1 0 0,0-1 0 0 0,0 1 1 0 0,0-1-1 0 0,0 1 0 0 0,-1 0 1 0 0,1 0-1 0 0,0 0 1 0 0,0 1-8 0 0,49 142 264 0 0,-38-91-174 0 0,-4 35-11 0 0,-11-87-77 0 0,1-1 0 0 0,0 1 0 0 0,0-1-1 0 0,0 1 1 0 0,0-1 0 0 0,0 1 0 0 0,-1-1 0 0 0,1 1 0 0 0,0-1-1 0 0,0 1 1 0 0,0-1 0 0 0,1 1 0 0 0,-1-1 0 0 0,0 1 0 0 0,0 0-1 0 0,0-1 1 0 0,0 1 0 0 0,0-1 0 0 0,1 0 0 0 0,-1 1 0 0 0,0-1-1 0 0,0 1 1 0 0,1-1 0 0 0,-1 1 0 0 0,0-1 0 0 0,1 1 0 0 0,-1-1 0 0 0,0 0-1 0 0,1 1 1 0 0,-1-1 0 0 0,1 0 0 0 0,-1 1 0 0 0,0-1 0 0 0,1 0-1 0 0,-1 0 1 0 0,1 1 0 0 0,-1-1 0 0 0,1 0 0 0 0,-1 0 0 0 0,1 0-1 0 0,-1 0 1 0 0,1 0 0 0 0,-1 0 0 0 0,1 1 0 0 0,-1-1 0 0 0,1 0-1 0 0,0-1 1 0 0,-1 1 0 0 0,1 0 0 0 0,-1 0 0 0 0,1 0 0 0 0,-1 0-1 0 0,1 0 1 0 0,-1 0 0 0 0,1-1 0 0 0,-1 1 0 0 0,1 0 0 0 0,-1 0-1 0 0,0-1 1 0 0,1 1 0 0 0,-1 0 0 0 0,1-1 0 0 0,-1 1 0 0 0,0 0 0 0 0,1-1-3 0 0,35-30 70 0 0,-24 19-29 0 0,93-87 87 0 0,-83 74-118 0 0,2 2 0 0 0,1 0 0 0 0,1 2 0 0 0,0 0 0 0 0,2 2 0 0 0,17-9-9 0 0,-12 13-13 0 0,-33 15-35 0 0,0 0 20 0 0,-10 90 156 0 0,0-64-103 0 0,1 2 1 0 0,1-1-1 0 0,1 1 0 0 0,2 0 1 0 0,1 0-1 0 0,1 0 1 0 0,1 1-26 0 0,2-14-145 0 0,-1-14 97 0 0,1 1-1 0 0,-1-1 0 0 0,1 1 0 0 0,-1-1 1 0 0,1 1-1 0 0,0-1 0 0 0,-1 1 0 0 0,1-1 1 0 0,0 1-1 0 0,0-1 0 0 0,0 1 1 0 0,0-1-1 0 0,0 1 0 0 0,1-1 0 0 0,-1 1 1 0 0,0-1-1 0 0,1 1 0 0 0,-1-1 1 0 0,1 1-1 0 0,0-1 0 0 0,-1 1 0 0 0,1-1 1 0 0,0 0-1 0 0,0 0 0 0 0,0 1 1 0 0,0-1-1 0 0,0 0 0 0 0,0 0 0 0 0,0 0 1 0 0,0 0-1 0 0,0 0 0 0 0,0 0 0 0 0,1 0 1 0 0,-1 0-1 0 0,0-1 0 0 0,1 1 1 0 0,-1 0-1 0 0,1-1 0 0 0,-1 1 0 0 0,1-1 1 0 0,0 0 48 0 0,59-16-5735 0 0,-25-5-4154 0 0,-23 12-1269 0 0</inkml:trace>
  <inkml:trace contextRef="#ctx0" brushRef="#br0" timeOffset="39952.371">10454 2884 6129 0 0,'0'0'3021'0'0,"0"0"-554"0"0,0 0-524 0 0,0 0-345 0 0,0 0-296 0 0,0 0-212 0 0,0 0-169 0 0,0 0-139 0 0,0 0-128 0 0,0 0-107 0 0,0 0-87 0 0,0 0-57 0 0,0 0-18 0 0,-19 17-34 0 0,-55 50-45 0 0,71-65-276 0 0,1 0 0 0 0,-1 0 0 0 0,1 1 0 0 0,-1-1 0 0 0,1 1 0 0 0,0-1 0 0 0,0 1-1 0 0,0 0 1 0 0,0 0 0 0 0,1 0 0 0 0,-1 0 0 0 0,1 0 0 0 0,-1 0 0 0 0,1 0 0 0 0,0 0-1 0 0,1 1 1 0 0,-1-1 0 0 0,0 0 0 0 0,1 1 0 0 0,0-1 0 0 0,0 0 0 0 0,0 1 0 0 0,0 0-30 0 0,0 8 95 0 0,1-7-47 0 0,0 0 0 0 0,0 1-1 0 0,0-1 1 0 0,0 0 0 0 0,1 0-1 0 0,0 0 1 0 0,0 0 0 0 0,0-1-1 0 0,1 1 1 0 0,0 0 0 0 0,-1-1-1 0 0,2 0 1 0 0,-1 1 0 0 0,0-1-1 0 0,1-1 1 0 0,0 1 0 0 0,0 0-1 0 0,0-1 1 0 0,0 0 0 0 0,1 0-1 0 0,-1 0 1 0 0,1 0 0 0 0,0-1 0 0 0,-1 0-1 0 0,1 0 1 0 0,0 0 0 0 0,0-1-1 0 0,1 1 1 0 0,-1-1 0 0 0,0 0-1 0 0,0-1 1 0 0,2 1-48 0 0,2 0 110 0 0,0 0 1 0 0,1 0-1 0 0,-1-1 1 0 0,0 0-1 0 0,1-1 1 0 0,-1 1 0 0 0,0-2-1 0 0,1 0 1 0 0,-1 0-1 0 0,0 0 1 0 0,0-1-1 0 0,0-1 1 0 0,-1 1-1 0 0,1-1 1 0 0,4-4-111 0 0,-3 1 72 0 0,0-1 0 0 0,-1 0 0 0 0,-1 0 0 0 0,1-1 1 0 0,-1 0-1 0 0,-1 0 0 0 0,1-1 0 0 0,-2 0 0 0 0,1 0 1 0 0,-2-1-1 0 0,1 0 0 0 0,-1 0 0 0 0,-1 0 0 0 0,0-1 1 0 0,-1 1-1 0 0,0-1 0 0 0,0 0 0 0 0,-2 0 0 0 0,1 0 1 0 0,-1 0-1 0 0,-1 0 0 0 0,-1-11-72 0 0,-1 17-37 0 0,-1 0 1 0 0,0 0-1 0 0,0 0 1 0 0,0 1-1 0 0,-1-1 1 0 0,0 1-1 0 0,0 0 1 0 0,0 0-1 0 0,-1 0 1 0 0,1 0-1 0 0,-1 1 1 0 0,0 0-1 0 0,-1 0 0 0 0,1 0 1 0 0,-1 1-1 0 0,1-1 1 0 0,-1 1-1 0 0,0 1 1 0 0,0-1-1 0 0,-1 1 1 0 0,1 0-1 0 0,0 1 1 0 0,-1-1-1 0 0,1 1 1 0 0,-1 0-1 0 0,1 1 1 0 0,-1 0-1 0 0,0 0 0 0 0,1 0 1 0 0,-1 1-1 0 0,1 0 1 0 0,-1 0-1 0 0,-1 1 37 0 0,-69 37-2462 0 0,38 0-6131 0 0,29-26-3131 0 0</inkml:trace>
  <inkml:trace contextRef="#ctx0" brushRef="#br0" timeOffset="40319.232">11010 2884 4593 0 0,'0'0'3345'0'0,"0"0"-1260"0"0,0 0-482 0 0,0 0-96 0 0,0 0-112 0 0,0 0-120 0 0,0 0-142 0 0,0 0-165 0 0,0 0-169 0 0,0 0-170 0 0,0 0-142 0 0,0 0-106 0 0,-32 11-79 0 0,-98 32-82 0 0,82-11-7 0 0,46-25-181 0 0,1-3-10 0 0,-1 0-1 0 0,1 0 1 0 0,0 0-1 0 0,0 0 1 0 0,0 0-1 0 0,1 1 1 0 0,-1-1 0 0 0,1 0-1 0 0,0 0 1 0 0,0 1-1 0 0,0-1 1 0 0,1 0-1 0 0,0 0 1 0 0,0 1-1 0 0,0-1 1 0 0,0 0-1 0 0,0 0 1 0 0,1 0 0 0 0,0 0-1 0 0,0-1 1 0 0,0 1-1 0 0,0 0 1 0 0,1-1-1 0 0,-1 1 1 0 0,1-1-1 0 0,0 0 1 0 0,0 0-1 0 0,0 0 1 0 0,0 0 0 0 0,1-1-1 0 0,-1 1 1 0 0,1-1-1 0 0,-1 0 1 0 0,1 0-1 0 0,0 0 1 0 0,0 0-1 0 0,0-1 1 0 0,2 1-22 0 0,5 2 176 0 0,0 0-1 0 0,0-1 1 0 0,1-1-1 0 0,-1 0 1 0 0,1 0 0 0 0,0-1-1 0 0,-1 0 1 0 0,1-1-1 0 0,0-1 1 0 0,0 0 0 0 0,-1 0-1 0 0,1-1 1 0 0,-1-1 0 0 0,0 0-1 0 0,1 0 1 0 0,-1-1-1 0 0,0-1 1 0 0,-1 0 0 0 0,1 0-1 0 0,-1-1 1 0 0,0 0-1 0 0,-1-1 1 0 0,1 0 0 0 0,-1-1-1 0 0,-1 1 1 0 0,1-2-1 0 0,-1 1 1 0 0,5-8-176 0 0,-11 11 37 0 0,1 0 0 0 0,-1 1 1 0 0,0-1-1 0 0,0 0 0 0 0,-1 0 0 0 0,1 0 1 0 0,-1-1-1 0 0,0 1 0 0 0,0 0 0 0 0,-1 0 0 0 0,0-1 1 0 0,0 1-1 0 0,0 0 0 0 0,0 0 0 0 0,-1-1 0 0 0,0 1 1 0 0,0 0-1 0 0,-1 0 0 0 0,1 0 0 0 0,-1 0 1 0 0,0 0-1 0 0,0 0 0 0 0,-1 1 0 0 0,1-1 0 0 0,-1 1 1 0 0,0-1-1 0 0,0 1 0 0 0,-1 0 0 0 0,1 0 1 0 0,-1 0-1 0 0,0 1 0 0 0,0-1-37 0 0,-3 0-54 0 0,1 1 0 0 0,-1 0 0 0 0,0 0 0 0 0,0 0-1 0 0,-1 0 1 0 0,1 1 0 0 0,0 1 0 0 0,-1-1 0 0 0,1 1 0 0 0,-1 1 0 0 0,1-1 0 0 0,-1 1 0 0 0,0 0 0 0 0,1 1-1 0 0,-2 0 55 0 0,-66 23-3808 0 0,55-13-1856 0 0,6-3-6361 0 0</inkml:trace>
  <inkml:trace contextRef="#ctx0" brushRef="#br0" timeOffset="40865.862">11677 2453 7170 0 0,'0'0'2464'0'0,"0"0"-213"0"0,0 0-14 0 0,0 0-37 0 0,0 0-221 0 0,0 0-312 0 0,0 0-313 0 0,0 0-282 0 0,0 0-185 0 0,0 0-166 0 0,0 0-148 0 0,0 0-101 0 0,10-4 1308 0 0,-28 143-996 0 0,-3 104-494 0 0,-4 76-314 0 0,25-320-16 0 0,0 1 1 0 0,-1 0 0 0 0,1-1-1 0 0,0 1 1 0 0,0-1 0 0 0,0 1-1 0 0,-1 0 1 0 0,1-1 0 0 0,0 1-1 0 0,0 0 1 0 0,-1 0 0 0 0,1-1-1 0 0,0 1 1 0 0,-1 0 0 0 0,1 0 0 0 0,0-1-1 0 0,-1 1 1 0 0,1 0 0 0 0,0 0-1 0 0,-1 0 1 0 0,1 0 0 0 0,-1-1-1 0 0,1 1 1 0 0,0 0 0 0 0,-1 0-1 0 0,1 0 1 0 0,-1 0 0 0 0,1 0-1 0 0,-1 0 1 0 0,1 0 0 0 0,0 0-1 0 0,-1 0 1 0 0,1 0 0 0 0,-1 0 0 0 0,1 1-1 0 0,0-1 1 0 0,-1 0 0 0 0,1 0-1 0 0,0 0 1 0 0,-1 0 0 0 0,1 1-1 0 0,-1-1 1 0 0,1 0 0 0 0,0 0-1 0 0,-1 1 1 0 0,1-1 0 0 0,0 0-1 0 0,0 0 1 0 0,-1 1 0 0 0,1-1-1 0 0,0 0 1 0 0,0 1 0 0 0,-1-1-1 0 0,1 1 1 0 0,0-1 0 0 0,0 0 0 0 0,0 1-1 0 0,0-1 1 0 0,0 1 0 0 0,0-1-1 0 0,-1 0 1 0 0,1 1 0 0 0,0-1-1 0 0,0 1 1 0 0,0-1 0 0 0,0 0-1 0 0,0 1 1 0 0,1-1 39 0 0,-24-26-5284 0 0,18 18-245 0 0,-1 4-5820 0 0</inkml:trace>
  <inkml:trace contextRef="#ctx0" brushRef="#br0" timeOffset="41153.447">11313 2834 6449 0 0,'0'0'5350'0'0,"0"0"-2870"0"0,0 0-980 0 0,0 0-93 0 0,0 0 0 0 0,0 0-81 0 0,0 0-91 0 0,0 0-119 0 0,37-2-169 0 0,118-9-170 0 0,-14-3 602 0 0,-131 13-1316 0 0,7 1-37 0 0,0-2 1 0 0,0 0-1 0 0,0 0 1 0 0,-1-2 0 0 0,1 0-1 0 0,-1-1 1 0 0,0-1-1 0 0,0 0 1 0 0,0-1 0 0 0,-1-1-1 0 0,10-6-26 0 0,9-29-2612 0 0,-17 10-5819 0 0,-12 24 3928 0 0,0-3-5679 0 0</inkml:trace>
  <inkml:trace contextRef="#ctx0" brushRef="#br0" timeOffset="41431.512">12128 2441 11883 0 0,'0'0'2312'0'0,"0"0"-936"0"0,0 0-363 0 0,0 0 55 0 0,0 0 87 0 0,0 0 5 0 0,0 0-97 0 0,0 0-92 0 0,-17 34-84 0 0,-51 110-115 0 0,-5 51 1285 0 0,67-174-1911 0 0,0 0 0 0 0,2 1 0 0 0,0-1 0 0 0,1 1 0 0 0,2 0-1 0 0,0 19-145 0 0,2-36 14 0 0,-1 0 1 0 0,1-1-1 0 0,1 1 0 0 0,-1 0 0 0 0,1-1 0 0 0,0 1 0 0 0,0-1 0 0 0,0 1 0 0 0,0-1 0 0 0,1 0 1 0 0,-1 0-1 0 0,1 0 0 0 0,1-1 0 0 0,-1 1 0 0 0,0 0 0 0 0,1-1 0 0 0,-1 0 0 0 0,1 0 0 0 0,0 0 1 0 0,0-1-1 0 0,1 1 0 0 0,-1-1 0 0 0,0 0 0 0 0,1 0 0 0 0,-1 0 0 0 0,1-1 0 0 0,0 1 0 0 0,-1-1 1 0 0,1 0-1 0 0,0-1 0 0 0,0 1 0 0 0,0-1 0 0 0,-1 0 0 0 0,1 0 0 0 0,0-1 0 0 0,0 1 0 0 0,0-1 1 0 0,-1 0-1 0 0,1 0 0 0 0,0-1 0 0 0,-1 1 0 0 0,1-1 0 0 0,0 0-14 0 0,89-38 178 0 0,-66 27-132 0 0,0 1 1 0 0,1 1-1 0 0,1 1 0 0 0,-1 2 1 0 0,12-1-47 0 0,-39 9 8 0 0,-1 0 0 0 0,1 1 1 0 0,0-1-1 0 0,0 1 1 0 0,-1-1-1 0 0,1 1 1 0 0,0-1-1 0 0,-1 1 0 0 0,1 0 1 0 0,-1 0-1 0 0,1 0 1 0 0,-1 0-1 0 0,1 0 0 0 0,-1 0 1 0 0,0 0-1 0 0,0 1 1 0 0,1-1-1 0 0,-1 0 1 0 0,0 1-1 0 0,0-1 0 0 0,0 1 1 0 0,0-1-1 0 0,-1 1 1 0 0,1-1-1 0 0,0 1 0 0 0,-1 0 1 0 0,1-1-1 0 0,-1 1 1 0 0,1 0-1 0 0,-1 0 1 0 0,0-1-1 0 0,0 1 0 0 0,0 0 1 0 0,0 0-1 0 0,0-1 1 0 0,0 1-1 0 0,0 0 1 0 0,-1 0-1 0 0,1-1 0 0 0,0 1 1 0 0,-1 0-1 0 0,0-1 1 0 0,1 1-1 0 0,-1 0 0 0 0,-1 1-8 0 0,1 7 67 0 0,1 3-33 0 0,-2-10-39 0 0,1 0 1 0 0,0 0-1 0 0,0 0 1 0 0,0 0-1 0 0,0 0 1 0 0,1 1-1 0 0,-1-1 1 0 0,1 0-1 0 0,0 0 1 0 0,0 1-1 0 0,0-1 1 0 0,0 0-1 0 0,1 0 1 0 0,-1 0-1 0 0,1 1 1 0 0,0-1-1 0 0,0 0 1 0 0,0 0-1 0 0,0 0 1 0 0,0 0-1 0 0,1 0 1 0 0,-1-1-1 0 0,1 1 1 0 0,0 0-1 0 0,0-1 1 0 0,0 1-1 0 0,0-1 1 0 0,1 1-1 0 0,-1-1 1 0 0,0 0-1 0 0,1 0 1 0 0,0 0-1 0 0,-1-1 1 0 0,1 1-1 0 0,0 0 1 0 0,0-1-1 0 0,0 0 1 0 0,0 0-1 0 0,0 0 1 0 0,0 0-1 0 0,0 0 1 0 0,0-1-1 0 0,2 1 5 0 0,15-1-578 0 0,18 0-821 0 0,-14-4-4148 0 0,-12 0-6405 0 0</inkml:trace>
  <inkml:trace contextRef="#ctx0" brushRef="#br0" timeOffset="82413.995">4383 4021 0 0 0,'0'0'2051'0'0,"0"0"188"0"0,0 0 127 0 0,0 0 48 0 0,0 0-110 0 0,0 0-107 0 0,0 0-186 0 0,0 0-256 0 0,0 0-253 0 0,0 0-233 0 0,0 0-222 0 0,-7-9-164 0 0,-22-30-133 0 0,29 39-691 0 0,-1 0 0 0 0,0 0 0 0 0,0 1 0 0 0,0-1 1 0 0,0 0-1 0 0,1 1 0 0 0,-1-1 0 0 0,0 0 0 0 0,0 1 1 0 0,1-1-1 0 0,-1 1 0 0 0,0-1 0 0 0,1 1 0 0 0,-1-1 0 0 0,0 1 1 0 0,1 0-1 0 0,-1-1 0 0 0,1 1 0 0 0,-1 0 0 0 0,1-1 1 0 0,-1 1-1 0 0,1 0 0 0 0,0 0 0 0 0,-1 0 0 0 0,1-1 1 0 0,0 1-1 0 0,-1 0 0 0 0,1 0 0 0 0,0 0 0 0 0,0 0 1 0 0,0-1-1 0 0,0 1 0 0 0,0 0 0 0 0,0 0 0 0 0,0 0 1 0 0,0 0-1 0 0,0 0 0 0 0,1-1 0 0 0,-1 1 0 0 0,0 0 1 0 0,0 0-1 0 0,1 0 0 0 0,-1-1 0 0 0,0 1 0 0 0,1 0-59 0 0,-1 2 204 0 0,-2 351 1595 0 0,4-336-2268 0 0,0-28-3259 0 0,-2-8-4328 0 0,0 13-3472 0 0</inkml:trace>
  <inkml:trace contextRef="#ctx0" brushRef="#br0" timeOffset="82663.938">4337 3663 7698 0 0,'0'0'2284'0'0,"0"0"-210"0"0,0 0-186 0 0,0 0-57 0 0,0 0-96 0 0,0 0-237 0 0,0 0-275 0 0,0 0-308 0 0,0 0-286 0 0,0 0-206 0 0,0 0-206 0 0,0 0-134 0 0,-8-5-74 0 0,-25-11-53 0 0,32 16 8 0 0,0 1-1 0 0,0 0 1 0 0,0 0-1 0 0,1 0 0 0 0,-1 0 1 0 0,0 0-1 0 0,0 0 0 0 0,0 0 1 0 0,1 0-1 0 0,-1 0 1 0 0,1 0-1 0 0,-1 0 0 0 0,1 1 1 0 0,-1-1-1 0 0,1 0 0 0 0,0 0 1 0 0,-1 1-1 0 0,1-1 0 0 0,0 0 1 0 0,0 0-1 0 0,0 1 1 0 0,0-1-1 0 0,0 0 0 0 0,0 1 1 0 0,0-1-1 0 0,1 0 0 0 0,-1 0 1 0 0,0 1-1 0 0,1-1 1 0 0,0 1 35 0 0,-1 2-425 0 0,1 8-1199 0 0,2-5-2705 0 0,0-3-6564 0 0</inkml:trace>
  <inkml:trace contextRef="#ctx0" brushRef="#br0" timeOffset="83112.781">4976 3763 4417 0 0,'0'0'3950'0'0,"0"0"-1869"0"0,0 0-718 0 0,0 0-62 0 0,0 0 29 0 0,0 0 13 0 0,0 0-108 0 0,0 0-216 0 0,0 0-229 0 0,0 0-212 0 0,0 0-134 0 0,0 0-67 0 0,0 0-45 0 0,-21 3-28 0 0,-69 8-26 0 0,87-11-239 0 0,0 0-1 0 0,0 0 1 0 0,0 1 0 0 0,0-1-1 0 0,0 1 1 0 0,0 0 0 0 0,0-1-1 0 0,1 1 1 0 0,-1 1 0 0 0,0-1-1 0 0,0 0 1 0 0,1 1 0 0 0,-1-1-1 0 0,1 1 1 0 0,-1 0 0 0 0,1-1-1 0 0,0 1 1 0 0,0 1 0 0 0,0-1-1 0 0,0 0 1 0 0,0 0 0 0 0,0 1-1 0 0,1-1 1 0 0,-1 1 0 0 0,1-1-1 0 0,-1 2-38 0 0,2-1 11 0 0,-1 0-1 0 0,1 1 0 0 0,0-1 0 0 0,0 1 1 0 0,1-1-1 0 0,-1 0 0 0 0,1 1 0 0 0,-1-1 1 0 0,1 0-1 0 0,0 0 0 0 0,1 1 0 0 0,-1-1 1 0 0,0 0-1 0 0,1 0 0 0 0,0 0 0 0 0,-1 0 1 0 0,1 0-1 0 0,0-1 0 0 0,1 1 0 0 0,-1-1 1 0 0,0 1-1 0 0,1-1 0 0 0,-1 0 0 0 0,1 0 1 0 0,0 0-1 0 0,0 0 0 0 0,0 0 0 0 0,0-1 1 0 0,0 1-1 0 0,0-1 0 0 0,0 0 0 0 0,0 0 1 0 0,1 0-1 0 0,-1 0 0 0 0,0 0 0 0 0,1-1 0 0 0,1 0-10 0 0,18 11 103 0 0,10 5-10 0 0,-26-14-60 0 0,0 0 0 0 0,1 1-1 0 0,-2 0 1 0 0,1 0 0 0 0,0 0 0 0 0,-1 1 0 0 0,1 0 0 0 0,-1 0 0 0 0,0 1-1 0 0,0-1 1 0 0,-1 1 0 0 0,1 1 0 0 0,-1-1 0 0 0,0 1 0 0 0,-1 0 0 0 0,1 0-1 0 0,-1 0 1 0 0,-1 1 0 0 0,1-1 0 0 0,-1 1 0 0 0,0 0 0 0 0,0 0 0 0 0,-1 0-1 0 0,0 0 1 0 0,0 1 0 0 0,-1-1 0 0 0,0 2-33 0 0,-1-1 77 0 0,0-1 0 0 0,0 0 0 0 0,-1 1 0 0 0,0-1 0 0 0,0 0 1 0 0,-1 0-1 0 0,0 0 0 0 0,0 0 0 0 0,-1 0 0 0 0,0 0 0 0 0,0 0 0 0 0,0-1 0 0 0,-1 0 0 0 0,0 1 0 0 0,-1-2 0 0 0,1 1 0 0 0,-1 0 1 0 0,0-1-1 0 0,0 0 0 0 0,-2 1-77 0 0,1 0 36 0 0,-1 0 0 0 0,-1-1 0 0 0,1 0 0 0 0,-1 0 0 0 0,0-1 0 0 0,0 0 0 0 0,0 0 0 0 0,-1-1 0 0 0,1 0 0 0 0,-1 0 0 0 0,0-1 0 0 0,0 0 0 0 0,0-1 0 0 0,0 0 0 0 0,0 0 0 0 0,0-1 0 0 0,0 0 0 0 0,-8-1-36 0 0,15 0-40 0 0,0 1 0 0 0,1-1 0 0 0,-1 1 1 0 0,1-1-1 0 0,-1 1 0 0 0,1-1 0 0 0,-1 0 0 0 0,1 0 1 0 0,-1 0-1 0 0,1 0 0 0 0,0 0 0 0 0,0 0 0 0 0,-1 0 0 0 0,1-1 1 0 0,0 1-1 0 0,0 0 0 0 0,0-1 0 0 0,0 1 0 0 0,0 0 1 0 0,1-1-1 0 0,-1 1 0 0 0,0-1 0 0 0,1 0 0 0 0,-1 1 1 0 0,1-1-1 0 0,0 1 0 0 0,-1-2 40 0 0,-1-13-3972 0 0,1 1-5304 0 0,1 6-2200 0 0</inkml:trace>
  <inkml:trace contextRef="#ctx0" brushRef="#br0" timeOffset="86261.004">6387 4056 0 0 0,'0'0'923'0'0,"0"0"979"0"0,0 0 241 0 0,0 0-160 0 0,0 0-211 0 0,0 0-203 0 0,0 0-116 0 0,0 0-114 0 0,0 0-163 0 0,-5-9-135 0 0,-13-25-96 0 0,16 33-804 0 0,0-1-1 0 0,0 1 0 0 0,0-1 1 0 0,0 1-1 0 0,0-1 0 0 0,-1 1 1 0 0,1 0-1 0 0,0 0 0 0 0,-1 0 1 0 0,1 0-1 0 0,0 1 1 0 0,-1-1-1 0 0,1 1 0 0 0,-1-1 1 0 0,1 1-1 0 0,-1 0 0 0 0,1 0 1 0 0,-1 0-1 0 0,1 0 1 0 0,-3 1-141 0 0,-1-1 217 0 0,-7 0-99 0 0,0 2 1 0 0,0-1 0 0 0,-1 1 0 0 0,1 1-1 0 0,1 0 1 0 0,-1 1 0 0 0,0 1-1 0 0,1 0 1 0 0,0 0 0 0 0,0 1-1 0 0,0 1 1 0 0,1 0 0 0 0,0 0-1 0 0,1 1 1 0 0,-1 1 0 0 0,1 0 0 0 0,1 0-1 0 0,0 1 1 0 0,0 0 0 0 0,1 0-1 0 0,0 1 1 0 0,1 0 0 0 0,0 1-1 0 0,1 0 1 0 0,0 0 0 0 0,1 0-1 0 0,0 0 1 0 0,1 1 0 0 0,1 0 0 0 0,0 0-1 0 0,0 0 1 0 0,1 0 0 0 0,1 0-1 0 0,0 1 1 0 0,1-1 0 0 0,1 1-119 0 0,0-10 27 0 0,0 1 0 0 0,1-1 0 0 0,-1 0 1 0 0,1 0-1 0 0,0 1 0 0 0,0-2 0 0 0,1 1 1 0 0,-1 0-1 0 0,1 0 0 0 0,0-1 0 0 0,0 1 1 0 0,0-1-1 0 0,0 0 0 0 0,1 0 0 0 0,-1 0 1 0 0,1 0-1 0 0,-1-1 0 0 0,1 0 1 0 0,0 1-1 0 0,0-1 0 0 0,1-1 0 0 0,-1 1 1 0 0,0 0-1 0 0,0-1 0 0 0,1 0 0 0 0,-1 0 1 0 0,1-1-1 0 0,-1 1 0 0 0,1-1 0 0 0,3 0-27 0 0,5 1 108 0 0,-1-1 0 0 0,1-1 0 0 0,-1 0 0 0 0,1-1 0 0 0,-1 0 0 0 0,0-1 0 0 0,1 0 0 0 0,-1-1 0 0 0,-1 0 0 0 0,9-5-108 0 0,7-8 139 0 0,-1-1 0 0 0,-1-1 0 0 0,-1-2-1 0 0,0 0 1 0 0,-2-2 0 0 0,-1 0-1 0 0,0-2 1 0 0,-2 0 0 0 0,-1-1-1 0 0,-1-1 1 0 0,8-19-139 0 0,7 0 376 0 0,-32 46-317 0 0,0 0 4 0 0,0 0-22 0 0,1 13 7 0 0,0-2-23 0 0,0 0 1 0 0,0 0 0 0 0,2 0-1 0 0,-1 0 1 0 0,1-1-1 0 0,1 1 1 0 0,0-1-1 0 0,0 0 1 0 0,1 0 0 0 0,1 0-1 0 0,-1-1 1 0 0,2 0-1 0 0,-1 0 1 0 0,1 0-1 0 0,0-1 1 0 0,1 0-1 0 0,0 0 1 0 0,1 0-26 0 0,-1-3-110 0 0,0 1 0 0 0,1-1 0 0 0,-1 0 0 0 0,1-1 0 0 0,0 0 1 0 0,0-1-1 0 0,1 1 0 0 0,-1-2 0 0 0,1 1 0 0 0,-1-2 0 0 0,1 1 0 0 0,0-1 0 0 0,-1 0 0 0 0,1-1 0 0 0,0 0 1 0 0,0-1-1 0 0,-1 0 0 0 0,1-1 0 0 0,0 0 0 0 0,-1 0 0 0 0,1-1 0 0 0,6-3 110 0 0,2-5-6038 0 0,-14 8 1643 0 0,4-1-8183 0 0</inkml:trace>
  <inkml:trace contextRef="#ctx0" brushRef="#br0" timeOffset="88562.376">9920 3775 12235 0 0,'0'0'1736'0'0,"0"0"-880"0"0,0 0-488 0 0,0 0-328 0 0,0 0-264 0 0,0 0-176 0 0,0 0-208 0 0,0 0-456 0 0,0 0-1393 0 0,0 0-8025 0 0</inkml:trace>
  <inkml:trace contextRef="#ctx0" brushRef="#br0" timeOffset="89118.94">10972 3998 14803 0 0,'0'0'1582'0'0,"0"0"-11"0"0,0 0 89 0 0,0 0-113 0 0,0 0-247 0 0,0 0-429 0 0,0 0-335 0 0,0 0-197 0 0,0 0-108 0 0,0 0-30 0 0,0 0-77 0 0,0 0-28 0 0,-21 6-30 0 0,-65 23-10 0 0,81-28-52 0 0,0 1-1 0 0,1-1 1 0 0,-1 1 0 0 0,1 0 0 0 0,-1 1 0 0 0,1-1 0 0 0,0 1-1 0 0,0 0 1 0 0,0 0 0 0 0,0 0 0 0 0,1 1 0 0 0,0-1 0 0 0,-1 1 0 0 0,1 0-1 0 0,-1 1-3 0 0,-3 4-19 0 0,6-8 18 0 0,0 0-1 0 0,0 0 0 0 0,1 0 1 0 0,-1 0-1 0 0,0 0 0 0 0,0 0 0 0 0,1 1 1 0 0,-1-1-1 0 0,1 0 0 0 0,-1 0 1 0 0,1 1-1 0 0,-1-1 0 0 0,1 0 1 0 0,0 0-1 0 0,-1 1 0 0 0,1-1 0 0 0,0 0 1 0 0,0 1-1 0 0,0-1 0 0 0,0 0 1 0 0,0 1-1 0 0,0-1 0 0 0,1 0 1 0 0,-1 1-1 0 0,0-1 0 0 0,1 0 1 0 0,-1 0-1 0 0,1 1 0 0 0,-1-1 0 0 0,1 0 1 0 0,0 0-1 0 0,-1 0 0 0 0,1 0 1 0 0,0 0-1 0 0,0 0 0 0 0,0 0 1 0 0,0 0-1 0 0,0 0 0 0 0,0 0 0 0 0,0 0 1 0 0,0 0-1 0 0,0-1 0 0 0,0 1 1 0 0,0 0-1 0 0,1-1 0 0 0,-1 1 1 0 0,0-1 1 0 0,65 21 28 0 0,-65-21-27 0 0,33 7 26 0 0,87 27-34 0 0,-116-32 18 0 0,-1 0 0 0 0,0 0 0 0 0,0 1 1 0 0,0-1-1 0 0,0 1 0 0 0,0 0 1 0 0,-1 0-1 0 0,1 1 0 0 0,-1-1 0 0 0,0 1 1 0 0,0-1-1 0 0,0 1 0 0 0,-1 0 1 0 0,1 0-1 0 0,-1 0 0 0 0,0 0 0 0 0,0 1 1 0 0,0-1-1 0 0,-1 1 0 0 0,0-1 1 0 0,1 1-1 0 0,-2-1 0 0 0,1 1 0 0 0,0 3-11 0 0,-1-3 33 0 0,1 1 0 0 0,-1-1-1 0 0,-1 0 1 0 0,1 1-1 0 0,-1-1 1 0 0,0 0-1 0 0,0 1 1 0 0,0-1 0 0 0,-1 0-1 0 0,0 0 1 0 0,0 0-1 0 0,0 0 1 0 0,-1 0-1 0 0,1 0 1 0 0,-1-1 0 0 0,0 1-1 0 0,-1-1 1 0 0,1 0-1 0 0,-1 0 1 0 0,0 0 0 0 0,0 0-1 0 0,0-1 1 0 0,0 0-1 0 0,0 0 1 0 0,-1 0-1 0 0,0 0 1 0 0,1 0 0 0 0,-1-1-33 0 0,-84 33-303 0 0,46-32-7516 0 0,36-3-4008 0 0</inkml:trace>
  <inkml:trace contextRef="#ctx0" brushRef="#br0" timeOffset="91335.535">11995 4141 1184 0 0,'0'0'1205'0'0,"0"0"-43"0"0,0 0 171 0 0,0 0 196 0 0,0 0 104 0 0,0 0-54 0 0,0 0-168 0 0,0 0-286 0 0,0 0-257 0 0,0 0-207 0 0,0 0-113 0 0,-11 4-38 0 0,-34 16-8 0 0,17 20 634 0 0,26-31-920 0 0,-3 4-22 0 0,1 1-1 0 0,1-1 1 0 0,0 1-1 0 0,1 0 1 0 0,0 0-1 0 0,1 0 1 0 0,1 0-1 0 0,0 0 1 0 0,1 0-1 0 0,0 0 1 0 0,2 3-194 0 0,-3-14 74 0 0,1 1 0 0 0,0-1 1 0 0,0 1-1 0 0,0-1 0 0 0,1 0 1 0 0,-1 1-1 0 0,1-1 0 0 0,-1 0 1 0 0,1 0-1 0 0,0 0 0 0 0,1 0 1 0 0,-1 0-1 0 0,0-1 0 0 0,1 1 1 0 0,-1-1-1 0 0,1 0 0 0 0,0 1 1 0 0,0-1-1 0 0,0 0 0 0 0,0 0 1 0 0,0-1-1 0 0,1 1 0 0 0,-1-1 1 0 0,0 0-1 0 0,1 0 0 0 0,-1 0 1 0 0,1 0-1 0 0,-1 0 0 0 0,1-1 1 0 0,-1 1-1 0 0,1-1 0 0 0,-1 0 1 0 0,1 0-1 0 0,2-1-74 0 0,-2-1 108 0 0,-1-1-1 0 0,1 0 1 0 0,-1 0-1 0 0,0 0 1 0 0,0 0 0 0 0,0 0-1 0 0,-1 0 1 0 0,1-1 0 0 0,-1 1-1 0 0,0-1 1 0 0,0 0 0 0 0,0 0-1 0 0,0 0 1 0 0,-1 0 0 0 0,1 0-1 0 0,-1 0 1 0 0,0 0 0 0 0,-1 0-1 0 0,1-3-107 0 0,0 3 25 0 0,5-25-1 0 0,-2-1 1 0 0,-1 1-1 0 0,-1-1 1 0 0,-2 0-1 0 0,-2-18-24 0 0,1-12-149 0 0,2 47 94 0 0,-1 0 0 0 0,-1 0 0 0 0,0 0-1 0 0,-1 1 1 0 0,0-1 0 0 0,-1 0 0 0 0,0 1 0 0 0,-1-1 0 0 0,-2-5 55 0 0,6 19-15 0 0,-1-1 1 0 0,1 0-1 0 0,0 1 1 0 0,0-1-1 0 0,0 0 1 0 0,-1 0-1 0 0,1 1 0 0 0,0-1 1 0 0,0 0-1 0 0,-1 0 1 0 0,1 0-1 0 0,0 1 1 0 0,0-1-1 0 0,-1 0 1 0 0,1 0-1 0 0,0 0 0 0 0,-1 0 1 0 0,1 0-1 0 0,0 0 1 0 0,-1 1-1 0 0,1-1 1 0 0,0 0-1 0 0,-1 0 1 0 0,1 0-1 0 0,0 0 0 0 0,-1 0 1 0 0,1 0-1 0 0,0 0 1 0 0,-1 0-1 0 0,1-1 1 0 0,0 1-1 0 0,-1 0 1 0 0,1 0-1 0 0,0 0 0 0 0,-1 0 1 0 0,1 0-1 0 0,0 0 1 0 0,0-1-1 0 0,-1 1 1 0 0,1 0-1 0 0,0 0 1 0 0,0 0-1 0 0,-1-1 0 0 0,1 1 1 0 0,0 0-1 0 0,0 0 1 0 0,0-1-1 0 0,-1 1 15 0 0,2 34-233 0 0,1-30 279 0 0,-1 1-1 0 0,1-1 1 0 0,1 0 0 0 0,-1-1 0 0 0,0 1 0 0 0,1 0 0 0 0,0-1 0 0 0,0 1 0 0 0,0-1-1 0 0,0 0 1 0 0,1 0 0 0 0,-1 0 0 0 0,1 0 0 0 0,0-1 0 0 0,0 1 0 0 0,0-1 0 0 0,0 0-1 0 0,0 0 1 0 0,0-1 0 0 0,0 1 0 0 0,1-1 0 0 0,-1 0 0 0 0,1 0 0 0 0,-1 0 0 0 0,1-1-1 0 0,-1 1 1 0 0,1-1 0 0 0,-1 0 0 0 0,1-1 0 0 0,-1 1 0 0 0,1-1 0 0 0,-1 0 0 0 0,1 0-1 0 0,-1 0 1 0 0,0-1 0 0 0,0 1 0 0 0,1-1 0 0 0,-1 0 0 0 0,0 0 0 0 0,3-3-46 0 0,26-19 133 0 0,-2-2 0 0 0,-1-2-1 0 0,0 0 1 0 0,-2-2 0 0 0,-2-1 0 0 0,-1-2 0 0 0,-1 0 0 0 0,-2-1 0 0 0,-1-2 0 0 0,-2 0 0 0 0,-1-1 0 0 0,2-11-133 0 0,-12 21 40 0 0,0 4 87 0 0,-4 43-192 0 0,49 389 124 0 0,-24-195-125 0 0,-10 1 0 0 0,-8 16 66 0 0,-11-196-20 0 0,2 4 20 0 0,-2 0 0 0 0,-1 0 0 0 0,-2-1 0 0 0,-2 1-1 0 0,-1-1 1 0 0,-2 0 0 0 0,-2 0 0 0 0,-6 12 0 0 0,14-45 13 0 0,0 0 0 0 0,0-1 0 0 0,0 1 0 0 0,-1-1 0 0 0,1 0 0 0 0,-1 0 0 0 0,0 0 0 0 0,0 0 0 0 0,-1 0 0 0 0,1-1 0 0 0,-1 1 0 0 0,0-1 0 0 0,0 0 0 0 0,0 0 0 0 0,0 0 0 0 0,0-1 0 0 0,-1 0 0 0 0,1 1 0 0 0,-1-2 0 0 0,1 1 0 0 0,-1 0 0 0 0,0-1 0 0 0,0 0 0 0 0,0 0 0 0 0,0 0 0 0 0,0-1 0 0 0,1 0 0 0 0,-1 0 0 0 0,0 0 0 0 0,0 0-1 0 0,-2-1-12 0 0,0-4 23 0 0,1 1-1 0 0,0-1 0 0 0,0-1 1 0 0,0 1-1 0 0,1-1 0 0 0,-1 0 1 0 0,1 0-1 0 0,1-1 0 0 0,-1 1 0 0 0,1-1 1 0 0,0 0-1 0 0,1 0 0 0 0,0-1 1 0 0,-1-2-23 0 0,-2-6 24 0 0,0 0 1 0 0,2 0 0 0 0,0-1-1 0 0,1 1 1 0 0,0-1 0 0 0,2 0 0 0 0,0 0-1 0 0,1 0 1 0 0,0 0 0 0 0,1 0 0 0 0,1 1-1 0 0,1-1 1 0 0,3-10-25 0 0,1 4-5 0 0,1-1 0 0 0,0 2 1 0 0,2-1-1 0 0,1 1 0 0 0,1 1 0 0 0,0 0 1 0 0,2 1-1 0 0,0 0 0 0 0,1 1 0 0 0,1 0 0 0 0,1 2 1 0 0,14-13 4 0 0,98-56-1317 0 0,-100 71-2396 0 0,1 1-3348 0 0,-18 10-5146 0 0</inkml:trace>
  <inkml:trace contextRef="#ctx0" brushRef="#br0" timeOffset="88378.391">9926 4214 16444 0 0,'0'0'1248'0'0,"0"0"-568"0"0,0 0-176 0 0,0 0-40 0 0,0 0-40 0 0,0 0-104 0 0,0 0-152 0 0,0 0-104 0 0,0 0-72 0 0,0 0-72 0 0,0 0-40 0 0,0 0-144 0 0,0 0-168 0 0,0 0-288 0 0,-25 108-848 0 0,28-116-2369 0 0,3 0-7874 0 0</inkml:trace>
  <inkml:trace contextRef="#ctx0" brushRef="#br0" timeOffset="88823.719">10101 3975 13347 0 0,'0'0'2383'0'0,"0"0"-617"0"0,0 0-322 0 0,0 0-177 0 0,0 0-104 0 0,0 0-134 0 0,0 0-238 0 0,0 0-227 0 0,0 0-164 0 0,0 0-114 0 0,0 0-75 0 0,0 0-35 0 0,0 0-47 0 0,-5 31-18 0 0,-16 96-21 0 0,26-63-20 0 0,1-55-62 0 0,-1 3 6 0 0,0 0-1 0 0,1-1 1 0 0,1 1 0 0 0,0-2 0 0 0,1 1 0 0 0,0-1 0 0 0,0 0 0 0 0,1 0-1 0 0,1-1 1 0 0,-1 0 0 0 0,1-1 0 0 0,1 0 0 0 0,0-1 0 0 0,0 0 0 0 0,0-1-1 0 0,1 0 1 0 0,0 0 0 0 0,1-1-14 0 0,-7-3 62 0 0,0-1 0 0 0,0 1 0 0 0,-1-1-1 0 0,2 0 1 0 0,-1-1 0 0 0,0 1 0 0 0,0-1 0 0 0,0 0 0 0 0,0-1-1 0 0,0 0 1 0 0,0 0 0 0 0,0 0 0 0 0,0 0 0 0 0,0-1 0 0 0,-1 0-1 0 0,1-1 1 0 0,-1 1 0 0 0,1-1 0 0 0,-1 0 0 0 0,0 0 0 0 0,0-1-1 0 0,1 0-61 0 0,4-10 63 0 0,0-1 0 0 0,-1 0 0 0 0,-1 0-1 0 0,0-1 1 0 0,-1 0 0 0 0,0-1 0 0 0,-2 0 0 0 0,0 0-1 0 0,-1 0 1 0 0,0 0 0 0 0,-2-1 0 0 0,0 1-1 0 0,-1-1 1 0 0,0 0 0 0 0,-2 1 0 0 0,0-3-63 0 0,-2 2-1675 0 0,-3 8-3963 0 0,3 7-5240 0 0</inkml:trace>
  <inkml:trace contextRef="#ctx0" brushRef="#br0" timeOffset="89811.745">9895 4033 0 0 0,'0'0'715'0'0,"0"0"800"0"0,0 0 303 0 0,0 0 121 0 0,0 0 45 0 0,0 0-73 0 0,0 0-139 0 0,0 0-179 0 0,0 0-228 0 0,0 0-162 0 0,0 0-152 0 0,0 0-101 0 0,0 0-53 0 0,7-5 524 0 0,-5 6 2477 0 0,7 130-2975 0 0,11 53-235 0 0,-20-183-715 0 0,0-1-24 0 0,0 0-13 0 0,0 0-57 0 0,1-24-5304 0 0,-2 14-4045 0 0,1 5-1015 0 0</inkml:trace>
  <inkml:trace contextRef="#ctx0" brushRef="#br0" timeOffset="87213.56">7658 4218 0 0 0,'0'0'1008'0'0,"0"0"256"0"0,0 0 62 0 0,0 0-20 0 0,0 0-47 0 0,0 0-43 0 0,0 0-40 0 0,0 0-40 0 0,0 0-47 0 0,-2 29-76 0 0,-9 134 786 0 0,10-112-209 0 0,2-31 633 0 0,-1-26 5247 0 0,-8-59-6730 0 0,10 36-681 0 0,1 0-1 0 0,1 1 1 0 0,2-1 0 0 0,1 1 0 0 0,1 1-1 0 0,1-1 1 0 0,1 1 0 0 0,2 1 0 0 0,1 0-1 0 0,0 1 1 0 0,2 0 0 0 0,1 1 0 0 0,1 1 0 0 0,1 0-1 0 0,2 0-58 0 0,42-26 55 0 0,-60 50-59 0 0,0 0 1 0 0,0 0-1 0 0,1 1 0 0 0,-1-1 1 0 0,0 0-1 0 0,0 1 1 0 0,0 0-1 0 0,-1-1 0 0 0,1 1 1 0 0,0 0-1 0 0,-1 0 0 0 0,1 0 1 0 0,-1 0-1 0 0,1 0 0 0 0,-1 1 1 0 0,0-1-1 0 0,0 0 1 0 0,0 0-1 0 0,0 1 0 0 0,-1-1 1 0 0,1 1-1 0 0,-1-1 0 0 0,1 1 1 0 0,-1-1-1 0 0,0 1 0 0 0,0 0 4 0 0,2 3 3 0 0,-1-3-64 0 0,0 0-1 0 0,0 0 1 0 0,0 0-1 0 0,0-1 1 0 0,1 1-1 0 0,0-1 1 0 0,-1 1 0 0 0,1-1-1 0 0,0 1 1 0 0,0-1-1 0 0,0 0 1 0 0,0 0-1 0 0,1 0 1 0 0,-1 0 0 0 0,0 0-1 0 0,1-1 1 0 0,-1 1-1 0 0,1-1 1 0 0,0 1-1 0 0,0-1 1 0 0,-1 0 0 0 0,1 0-1 0 0,0 0 1 0 0,0-1-1 0 0,0 1 1 0 0,0-1-1 0 0,0 1 1 0 0,0-1 0 0 0,0 0-1 0 0,2 0 62 0 0,27-3-4372 0 0,-2-4-4791 0 0,-20 5-1918 0 0</inkml:trace>
  <inkml:trace contextRef="#ctx0" brushRef="#br0" timeOffset="87629.85">8498 3944 3889 0 0,'0'0'3050'0'0,"0"0"-1115"0"0,0 0-381 0 0,0 0 57 0 0,0 0 81 0 0,0 0-74 0 0,0 0-167 0 0,0 0-179 0 0,0 0-196 0 0,0 0-153 0 0,0 0-132 0 0,-35 24-135 0 0,-111 75-131 0 0,66-29 240 0 0,72-62-713 0 0,0 1 0 0 0,1 0 0 0 0,0 0 0 0 0,1 1 0 0 0,0 0 0 0 0,0 0 0 0 0,1 1 0 0 0,0-1 0 0 0,1 1 0 0 0,0 0 1 0 0,1 0-1 0 0,0 1 0 0 0,1-1 0 0 0,1 1 0 0 0,-1-1 0 0 0,2 1 0 0 0,-1 3-52 0 0,2-12 12 0 0,-1 0 1 0 0,1 0-1 0 0,-1 0 0 0 0,1 0 1 0 0,0 0-1 0 0,0 0 0 0 0,0 0 1 0 0,1 0-1 0 0,-1-1 0 0 0,1 1 1 0 0,-1 0-1 0 0,1-1 0 0 0,0 1 1 0 0,0-1-1 0 0,0 0 0 0 0,0 1 1 0 0,1-1-1 0 0,-1 0 1 0 0,1 0-1 0 0,-1-1 0 0 0,1 1 1 0 0,0-1-1 0 0,-1 1 0 0 0,1-1 1 0 0,0 0-1 0 0,0 0 0 0 0,0 0 1 0 0,0 0-1 0 0,0 0 0 0 0,0-1 1 0 0,0 1-1 0 0,0-1-12 0 0,5 1 79 0 0,0 0-1 0 0,0-1 1 0 0,0 0 0 0 0,0 0-1 0 0,0 0 1 0 0,0-1 0 0 0,-1-1-1 0 0,1 1 1 0 0,0-1 0 0 0,-1-1-1 0 0,1 1 1 0 0,1-2-79 0 0,25-16 114 0 0,-1-2-1 0 0,-1-1 1 0 0,0-2 0 0 0,-2-1 0 0 0,-1-1-1 0 0,-2-1 1 0 0,0-2 0 0 0,-2 0 0 0 0,-1-2-1 0 0,-2-1 1 0 0,-1-1-114 0 0,-11 16 56 0 0,-10 17-45 0 0,0 13-157 0 0,0-2 123 0 0,13 120 100 0 0,-12-125-121 0 0,1 0-1 0 0,0-1 1 0 0,0 1 0 0 0,0-1 0 0 0,0 1-1 0 0,1-1 1 0 0,0 0 0 0 0,0 0-1 0 0,0 0 1 0 0,0 0 0 0 0,1-1-1 0 0,-1 1 1 0 0,1-1 0 0 0,0 0-1 0 0,0 0 1 0 0,0 0 0 0 0,0-1 0 0 0,1 1-1 0 0,-1-1 1 0 0,1 0 0 0 0,-1 0-1 0 0,1-1 1 0 0,0 1 0 0 0,3 0 44 0 0,49-2-2303 0 0,-21-10-5925 0 0,-33 9 7080 0 0,7 0-10416 0 0</inkml:trace>
  <inkml:trace contextRef="#ctx0" brushRef="#br0" timeOffset="88128.813">9199 4056 6905 0 0,'0'0'4551'0'0,"0"0"-2113"0"0,0 0-761 0 0,0 0-199 0 0,0 0-132 0 0,0 0-159 0 0,0 0-209 0 0,0 0-173 0 0,0 0-148 0 0,0 0-128 0 0,0 0-90 0 0,0 0-92 0 0,-32 23-108 0 0,-101 73-82 0 0,129-94-150 0 0,1-1 0 0 0,0 1 1 0 0,0 0-1 0 0,-1 0 0 0 0,1 1 0 0 0,1-1 0 0 0,-1 0 1 0 0,0 1-1 0 0,1 0 0 0 0,-1 0 0 0 0,1 0 0 0 0,0 0 1 0 0,0 0-1 0 0,0 0 0 0 0,0 0 0 0 0,0 1 0 0 0,1-1 1 0 0,-1 1-1 0 0,0 2-7 0 0,1 3 14 0 0,-2-4-10 0 0,2 0 1 0 0,-1 1-1 0 0,0-1 1 0 0,1 0-1 0 0,0 1 0 0 0,0-1 1 0 0,1 0-1 0 0,-1 1 1 0 0,1-1-1 0 0,1 1 1 0 0,-1-1-1 0 0,1 1 1 0 0,-1-1-1 0 0,2 0 0 0 0,-1 1 1 0 0,0-1-1 0 0,1 0 1 0 0,0 0-1 0 0,0 0 1 0 0,1 0-1 0 0,0 0 1 0 0,-1-1-1 0 0,1 1 0 0 0,1-1 1 0 0,-1 0-1 0 0,1 0 1 0 0,0 0-1 0 0,0 0 1 0 0,0 0-1 0 0,0-1 1 0 0,0 0-1 0 0,1 0 0 0 0,0 0-4 0 0,4 0 37 0 0,0 0 0 0 0,1 0 0 0 0,0-1 0 0 0,-1 0 0 0 0,1-1 0 0 0,0 0 0 0 0,0-1 0 0 0,0 0 0 0 0,0 0 0 0 0,-1-1 0 0 0,1 0 0 0 0,0-1-1 0 0,0 0 1 0 0,-1 0 0 0 0,1-1 0 0 0,-1-1 0 0 0,0 0 0 0 0,0 0 0 0 0,0 0 0 0 0,-1-1 0 0 0,1 0 0 0 0,7-7-37 0 0,0-1 107 0 0,0 0 1 0 0,0-1-1 0 0,-1 0 1 0 0,-1-2-1 0 0,0 1 1 0 0,-1-2-1 0 0,-1 0 1 0 0,-1 0-1 0 0,0-1 1 0 0,3-9-108 0 0,3-7 4 0 0,-2 0 0 0 0,-2-1 1 0 0,0 0-1 0 0,-3-1 0 0 0,-1 0 1 0 0,-1-1-1 0 0,-2 1 0 0 0,-2-2 1 0 0,-2 1-1 0 0,-1 0 1 0 0,-2-14-5 0 0,1 43-16 0 0,0 1 0 0 0,-1-1 0 0 0,0 1 0 0 0,0 0 0 0 0,-1-1 0 0 0,0 1 0 0 0,0 0 0 0 0,-1 0 0 0 0,0 0 0 0 0,0 1 0 0 0,0-1 0 0 0,-1 1 0 0 0,0-1 0 0 0,0 1 0 0 0,-1 0 1 0 0,0 1-1 0 0,0-1 0 0 0,0 1 0 0 0,0 0 0 0 0,-1 0 0 0 0,0 1 0 0 0,0 0 0 0 0,0 0 0 0 0,-1 0 0 0 0,1 1 0 0 0,-1-1 0 0 0,0 2 0 0 0,0-1 0 0 0,0 1 0 0 0,0 0 0 0 0,0 0 0 0 0,-1 1 1 0 0,1 0-1 0 0,0 1 0 0 0,-1-1 0 0 0,1 1 0 0 0,-1 1 0 0 0,1-1 0 0 0,0 1 0 0 0,-1 1 0 0 0,1-1 0 0 0,-4 2 16 0 0,-1 5 2 0 0,0 0 0 0 0,1 1 1 0 0,1 0-1 0 0,-1 1 0 0 0,1 0 0 0 0,1 0 0 0 0,0 1 0 0 0,0 0 1 0 0,1 1-1 0 0,1 0 0 0 0,0 0 0 0 0,1 1 0 0 0,0 0 1 0 0,1 0-1 0 0,0 0 0 0 0,1 1 0 0 0,0-1 0 0 0,1 1 0 0 0,1 0 1 0 0,0 0-1 0 0,1 0 0 0 0,1 0 0 0 0,0 0 0 0 0,0 0 0 0 0,2 0 1 0 0,0 0-1 0 0,0 0-2 0 0,4 8 49 0 0,0-1-1 0 0,1-1 1 0 0,2 1 0 0 0,0-2 0 0 0,1 1 0 0 0,0-1 0 0 0,2 0-1 0 0,0-1 1 0 0,1-1 0 0 0,1 0 0 0 0,1-1 0 0 0,0 0 0 0 0,18 13-49 0 0,-17-14 46 0 0,1-1 0 0 0,1 0 1 0 0,0-1-1 0 0,1-1 1 0 0,0-1-1 0 0,1-1 0 0 0,0 0 1 0 0,1-1-1 0 0,-1-2 1 0 0,9 2-47 0 0,25-6-753 0 0,-44-25-2976 0 0,-8 14-3645 0 0,-1 4-4303 0 0</inkml:trace>
  <inkml:trace contextRef="#ctx0" brushRef="#br0" timeOffset="79625.704">17537 2495 7482 0 0,'0'0'2209'0'0,"0"0"-512"0"0,0 0-256 0 0,0 0 57 0 0,0 0 81 0 0,0 0-87 0 0,0 0-219 0 0,0 0-293 0 0,0 0-240 0 0,0 0-139 0 0,0 0-62 0 0,0 0 12 0 0,0 0-1 0 0,0-4 1009 0 0,-21 82 1050 0 0,-8 176-1500 0 0,11-116-884 0 0,-29 132-253 0 0,46-255-884 0 0,2-21-2738 0 0,6-29-6659 0 0,-5 27 4440 0 0,0 0-1497 0 0</inkml:trace>
  <inkml:trace contextRef="#ctx0" brushRef="#br0" timeOffset="79874.62">17208 2854 6633 0 0,'0'0'2297'0'0,"0"0"-337"0"0,0 0-135 0 0,0 0 0 0 0,0 0-120 0 0,0 0-378 0 0,0 0-447 0 0,0 0-308 0 0,0 0-54 0 0,0 0 91 0 0,0 0 130 0 0,0 0 42 0 0,0 0-29 0 0,16 4-81 0 0,55 11-113 0 0,-59-14-434 0 0,0 0 1 0 0,0 0 0 0 0,0-1-1 0 0,0-1 1 0 0,0 0-1 0 0,0-1 1 0 0,0 0 0 0 0,-1 0-1 0 0,1-2 1 0 0,-1 1 0 0 0,1-1-1 0 0,6-4-124 0 0,19-6 214 0 0,-9 6-233 0 0,0-1-1 0 0,0-2 1 0 0,-1 0-1 0 0,-1-2 1 0 0,0-1-1 0 0,-1-1 1 0 0,0-1-1 0 0,-1-2 0 0 0,1-2 20 0 0,-18-5-4204 0 0,-7 19-459 0 0,0 2-4966 0 0</inkml:trace>
  <inkml:trace contextRef="#ctx0" brushRef="#br0" timeOffset="80226.679">17898 2464 4345 0 0,'0'0'4398'0'0,"0"0"-2543"0"0,0 0-721 0 0,0 0 191 0 0,0 0 173 0 0,0 0-4 0 0,0 0-195 0 0,0 0-292 0 0,0 0-206 0 0,0 0-117 0 0,0 0-105 0 0,0 0-66 0 0,0 0-56 0 0,-4 30-81 0 0,-8 91-52 0 0,6 152 1751 0 0,-5-68-1738 0 0,12-205-314 0 0,0 0 1 0 0,1 0-1 0 0,-1 0 0 0 0,0 0 0 0 0,1 0 0 0 0,-1 0 1 0 0,0 0-1 0 0,1 0 0 0 0,-1 0 0 0 0,0-1 0 0 0,0 1 1 0 0,1 0-1 0 0,-1-1 0 0 0,0 1 0 0 0,0-1 1 0 0,0 0-1 0 0,1 1 0 0 0,-1-1 0 0 0,0 0 0 0 0,0 0 1 0 0,0 0-1 0 0,0 1 0 0 0,0-1 0 0 0,0 0 0 0 0,-1 0 1 0 0,1 0-1 0 0,0-1 0 0 0,0 1 0 0 0,-1 0 0 0 0,1 0-23 0 0,149-132 296 0 0,-149 132-297 0 0,0 0 1 0 0,0 0-1 0 0,-1 0 0 0 0,1 0 0 0 0,0 0 0 0 0,0 0 0 0 0,0 0 0 0 0,0 1 0 0 0,0-1 0 0 0,0 0 0 0 0,0 1 0 0 0,0-1 0 0 0,0 0 0 0 0,0 1 0 0 0,0 0 0 0 0,0-1 0 0 0,1 1 0 0 0,-1-1 0 0 0,0 1 0 0 0,0 0 0 0 0,1 0 0 0 0,-1 0 1 0 0,0 0-1 0 0,0 0 0 0 0,0 0 0 0 0,1 0 0 0 0,-1 0 0 0 0,0 1 0 0 0,0-1 0 0 0,1 0 0 0 0,-1 1 0 0 0,0-1 0 0 0,0 1 0 0 0,0-1 0 0 0,0 1 0 0 0,0-1 0 0 0,0 1 0 0 0,0 0 0 0 0,0-1 0 0 0,0 1 0 0 0,0 0 0 0 0,0 0 0 0 0,0 0 1 0 0,-1 0-1 0 0,1 0 0 0 0,0 0 0 0 0,-1 0 0 0 0,1 0 0 0 0,0 0 0 0 0,-1 0 0 0 0,1 1 0 0 0,-1-1 0 0 0,0 0 0 0 0,1 0 0 0 0,-1 0 0 0 0,0 1 0 0 0,0-1 0 0 0,0 0 0 0 0,0 0 0 0 0,0 0 0 0 0,0 1 0 0 0,0-1 0 0 0,0 0 1 0 0,-13 121 158 0 0,9-29-70 0 0,4-92-127 0 0,1 0-1 0 0,0 0 1 0 0,0 0 0 0 0,0 0 0 0 0,0 0 0 0 0,-1 0 0 0 0,1 0-1 0 0,0-1 1 0 0,0 1 0 0 0,0 0 0 0 0,1-1 0 0 0,-1 1 0 0 0,0-1-1 0 0,0 1 1 0 0,0-1 0 0 0,0 1 0 0 0,1-1 0 0 0,-1 0 0 0 0,0 0-1 0 0,0 1 1 0 0,0-1 0 0 0,1 0 0 0 0,-1 0 0 0 0,0 0 0 0 0,0 0-1 0 0,1-1 1 0 0,-1 1 0 0 0,0 0 0 0 0,0 0 0 0 0,0-1 0 0 0,1 1-1 0 0,-1-1 1 0 0,0 1 0 0 0,0-1 0 0 0,0 0 0 0 0,0 1 0 0 0,0-1-1 0 0,0 0 1 0 0,0 0 0 0 0,0 1 0 0 0,0-1 0 0 0,0 0 0 0 0,-1 0-1 0 0,1 0 1 0 0,0 0 0 0 0,-1 0 0 0 0,1 0 0 0 0,0 0 0 0 0,-1-1-1 0 0,1 1 1 0 0,-1 0 0 0 0,0 0 0 0 0,1 0 0 0 0,-1 0 0 0 0,0-1-1 0 0,0 1 1 0 0,0-1 39 0 0,7-6-1410 0 0,-1 0-4146 0 0,-4 4-5939 0 0</inkml:trace>
  <inkml:trace contextRef="#ctx0" brushRef="#br0" timeOffset="80598.522">18273 3085 5121 0 0,'0'0'2689'0'0,"0"0"-230"0"0,0 0-99 0 0,0 0-123 0 0,0 0-195 0 0,0 0-250 0 0,0 0-302 0 0,0 0-258 0 0,0 0-264 0 0,0 0-225 0 0,0 0-156 0 0,0 0-124 0 0,32-4-91 0 0,96-14-68 0 0,-78-5 51 0 0,-47 17-286 0 0,2 0-8 0 0,-1-1 1 0 0,0 0-1 0 0,0 0 1 0 0,-1-1-1 0 0,0 1 0 0 0,0-1 1 0 0,-1 1-1 0 0,1-1 1 0 0,-2 0-1 0 0,1 0 1 0 0,-1 0-1 0 0,-1 0 0 0 0,1 0 1 0 0,-2-2-62 0 0,1 9-1 0 0,0-1 0 0 0,-1 1 0 0 0,1-1 0 0 0,-1 1-1 0 0,1-1 1 0 0,-1 1 0 0 0,0-1 0 0 0,1 1 0 0 0,-1 0 0 0 0,0-1 0 0 0,0 1 0 0 0,0 0 0 0 0,0 0-1 0 0,0 0 1 0 0,-1-1 0 0 0,1 1 0 0 0,0 0 0 0 0,0 1 0 0 0,-1-1 0 0 0,1 0 0 0 0,-1 0 0 0 0,1 1 0 0 0,0-1-1 0 0,-1 0 1 0 0,1 1 0 0 0,-1 0 0 0 0,0-1 0 0 0,1 1 0 0 0,-1 0 0 0 0,1 0 0 0 0,-1 0 0 0 0,1 0 0 0 0,-1 0-1 0 0,0 0 1 0 0,1 0 0 0 0,-1 0 0 0 0,1 1 0 0 0,-1-1 1 0 0,-61 18-195 0 0,53-13 170 0 0,1 1 0 0 0,-1 0 1 0 0,1 1-1 0 0,0-1 1 0 0,1 2-1 0 0,0-1 1 0 0,0 1-1 0 0,0 1 1 0 0,1-1-1 0 0,0 1 0 0 0,1 0 1 0 0,0 1-1 0 0,0-1 1 0 0,1 1-1 0 0,1 1 1 0 0,-1-1-1 0 0,2 0 1 0 0,-1 1-1 0 0,1 0 1 0 0,1 0-1 0 0,0 0 0 0 0,0 4 25 0 0,3-12-11 0 0,-1 0 0 0 0,0-1 0 0 0,1 1 0 0 0,-1 0 1 0 0,1 0-1 0 0,0-1 0 0 0,0 1 0 0 0,0-1 0 0 0,0 1 0 0 0,1-1 0 0 0,-1 1 0 0 0,1-1 0 0 0,-1 0 0 0 0,1 1 0 0 0,0-1 0 0 0,0 0 0 0 0,0 0 0 0 0,0 0 0 0 0,0-1 0 0 0,1 1 0 0 0,-1 0 0 0 0,0-1 0 0 0,1 0 0 0 0,-1 1 0 0 0,1-1 0 0 0,-1 0 0 0 0,1 0 0 0 0,0 0 0 0 0,0-1 0 0 0,-1 1 0 0 0,2-1 11 0 0,90 9-333 0 0,-92-9 324 0 0,124-12-1504 0 0,-85 2-2154 0 0,-1-2-4739 0 0,-26 7-2691 0 0</inkml:trace>
  <inkml:trace contextRef="#ctx0" brushRef="#br0" timeOffset="80864.976">18660 3231 2753 0 0,'0'0'2185'0'0,"0"0"-60"0"0,0 0 101 0 0,0 0 25 0 0,0 0-167 0 0,0 0-269 0 0,0 0-210 0 0,0 0-110 0 0,0 0-60 0 0,0 0-64 0 0,0 0-163 0 0,0 0-237 0 0,0 0-211 0 0,6-6-192 0 0,58-103 892 0 0,-55 94-1422 0 0,0-4-164 0 0,1-1 0 0 0,2 1 1 0 0,0 0-1 0 0,0 2 0 0 0,2-1 0 0 0,0 1 1 0 0,1 1-1 0 0,11-9 126 0 0,-25 25-269 0 0,6-4-1260 0 0,-3 4-5244 0 0,-3 0-4983 0 0</inkml:trace>
  <inkml:trace contextRef="#ctx0" brushRef="#br0" timeOffset="81191.378">18915 3120 3441 0 0,'0'0'4099'0'0,"0"0"-886"0"0,0 0-531 0 0,0 0-386 0 0,0 0-363 0 0,0 0-292 0 0,0 0-295 0 0,0 0-290 0 0,0 0-246 0 0,34-11-185 0 0,106-36-107 0 0,-75 11 275 0 0,-59 31-673 0 0,0-1 0 0 0,0-1 0 0 0,0 1 0 0 0,-1-1 0 0 0,0 0-1 0 0,0 0 1 0 0,-1 0 0 0 0,0-1 0 0 0,0 0 0 0 0,-1 0 0 0 0,0 0 0 0 0,0 0-1 0 0,-1 0 1 0 0,0 0 0 0 0,-1-1 0 0 0,1-4-120 0 0,-4 11 12 0 0,0 0 0 0 0,0 1 0 0 0,0-1 0 0 0,0 1 0 0 0,0-1-1 0 0,-1 1 1 0 0,1 0 0 0 0,0 0 0 0 0,-1 0 0 0 0,1 0 0 0 0,-1 0 0 0 0,1 1 0 0 0,-1-1 0 0 0,0 1 0 0 0,1-1-1 0 0,-1 1 1 0 0,1 0 0 0 0,-1 0 0 0 0,0 0 0 0 0,1 1 0 0 0,-1-1 0 0 0,1 1 0 0 0,-1-1 0 0 0,0 1 0 0 0,1 0 0 0 0,-1 0-1 0 0,1 0 1 0 0,-2 1-12 0 0,-9 5-12 0 0,0 0 0 0 0,0 1 0 0 0,1 0-1 0 0,0 1 1 0 0,0 1 0 0 0,1 0 0 0 0,1 0-1 0 0,-1 1 1 0 0,2 1 0 0 0,0 0 0 0 0,-6 9 12 0 0,10-16-4 0 0,1 0 0 0 0,0 1 0 0 0,0-1 0 0 0,1 1 0 0 0,0 0 0 0 0,0 0 0 0 0,0 0 0 0 0,0 0 0 0 0,1 1 0 0 0,0-1 0 0 0,1 1 0 0 0,-1-1 0 0 0,1 1 0 0 0,0-1 0 0 0,1 1 0 0 0,0 0 0 0 0,0 0 0 0 0,0-1 0 0 0,1 1 0 0 0,0 0 0 0 0,0-1 0 0 0,1 1 0 0 0,0-1 0 0 0,0 1 0 0 0,0-1 0 0 0,1 0 0 0 0,0 0 0 0 0,0 0 0 0 0,0 0 0 0 0,1 0 0 0 0,0-1 0 0 0,0 0 0 0 0,1 0 0 0 0,-1 0 0 0 0,1 0 0 0 0,0-1 0 0 0,0 1 0 0 0,3 0 4 0 0,6 3 2 0 0,2-1 0 0 0,-1-1 0 0 0,1 0 0 0 0,0-1 0 0 0,0 0 0 0 0,0-1 0 0 0,1-1 0 0 0,-1-1 0 0 0,1-1 0 0 0,0 0 0 0 0,-1-1 1 0 0,1 0-1 0 0,3-2-2 0 0,0 2-54 0 0,49-9-645 0 0,-25-4-5089 0 0,-29 8-6058 0 0</inkml:trace>
  <inkml:trace contextRef="#ctx0" brushRef="#br0" timeOffset="42432.217">13519 2780 0 0 0,'0'0'1208'0'0,"0"0"573"0"0,0 0 238 0 0,0 0-24 0 0,0 0-112 0 0,0 0-223 0 0,0 0-207 0 0,0 0-203 0 0,0 0-161 0 0,0 0-145 0 0,0 0-95 0 0,0 0-30 0 0,-8-7-60 0 0,-23-24-44 0 0,-20 19 1317 0 0,40 12-1673 0 0,-3 3-164 0 0,0 1 0 0 0,0 0 1 0 0,0 1-1 0 0,1 0 0 0 0,-1 1 0 0 0,1 0 0 0 0,1 1 0 0 0,-1 1 0 0 0,1 0 1 0 0,1 1-1 0 0,-1 0 0 0 0,1 1 0 0 0,1 0 0 0 0,0 0 0 0 0,-1 3-195 0 0,5-7 73 0 0,0 1 0 0 0,0 1 0 0 0,1-1-1 0 0,0 1 1 0 0,0 0 0 0 0,0 0-1 0 0,1 0 1 0 0,1 1 0 0 0,-1-1-1 0 0,1 1 1 0 0,1 0 0 0 0,0 0 0 0 0,0 0-1 0 0,1 0 1 0 0,0 1 0 0 0,0-1-1 0 0,1 0 1 0 0,0 0 0 0 0,1 1-1 0 0,0-1 1 0 0,1 0 0 0 0,-1 0 0 0 0,2 0-1 0 0,-1 0 1 0 0,1 0 0 0 0,1-1-1 0 0,0 1 1 0 0,0-1 0 0 0,0 0-1 0 0,1 0 1 0 0,3 4-73 0 0,1-2 51 0 0,0 1-1 0 0,0-1 0 0 0,1-1 1 0 0,0 1-1 0 0,1-2 0 0 0,0 0 1 0 0,1 0-1 0 0,-1-1 0 0 0,1 0 0 0 0,1-1 1 0 0,-1 0-1 0 0,1-1 0 0 0,0-1 1 0 0,0 0-1 0 0,1-1 0 0 0,-1 0 1 0 0,1-1-1 0 0,-1 0 0 0 0,2-1-50 0 0,-8-2-248 0 0,0 0-1 0 0,0 0 0 0 0,0 0 1 0 0,0-1-1 0 0,0 0 0 0 0,-1 0 0 0 0,1-1 1 0 0,-1 0-1 0 0,1 0 0 0 0,-1 0 1 0 0,0-1-1 0 0,0 0 0 0 0,0 0 0 0 0,-1-1 1 0 0,1 0-1 0 0,2-3 249 0 0,2 0-1091 0 0,5-2-3846 0 0,-3 3-6623 0 0</inkml:trace>
  <inkml:trace contextRef="#ctx0" brushRef="#br0" timeOffset="43215.006">13917 2869 3969 0 0,'0'0'2060'0'0,"0"0"-261"0"0,0 0 130 0 0,0 0 187 0 0,0 0 17 0 0,0 0-238 0 0,0 0-358 0 0,0 0-346 0 0,0 0-240 0 0,0 0-153 0 0,0 0-120 0 0,0 0-120 0 0,-16 23-118 0 0,-51 73-60 0 0,47-38 271 0 0,21-45-438 0 0,-1-9-159 0 0,1 1 0 0 0,-1 0 0 0 0,1 0 0 0 0,0 0 0 0 0,0 0 0 0 0,1 0 0 0 0,-1-1 0 0 0,1 1 0 0 0,0-1 0 0 0,0 1 0 0 0,1-1 0 0 0,-1 0 0 0 0,1 0 0 0 0,0 0 0 0 0,0 0 0 0 0,0 0 0 0 0,1-1 0 0 0,-1 1 0 0 0,1-1 0 0 0,0 0 0 0 0,0 0 0 0 0,0 0 0 0 0,0-1 0 0 0,1 1 0 0 0,-1-1 0 0 0,1 0 0 0 0,-1 0 0 0 0,1-1 0 0 0,0 0 0 0 0,0 1 0 0 0,4-1-54 0 0,4 0 109 0 0,0 0 0 0 0,0-1 0 0 0,0-1 1 0 0,0 0-1 0 0,0-1 0 0 0,0 0 0 0 0,0-1 0 0 0,-1-1 0 0 0,1 0 0 0 0,-1 0 0 0 0,0-1 1 0 0,0-1-1 0 0,0 0 0 0 0,-1 0 0 0 0,0-2 0 0 0,0 1 0 0 0,-1-1 0 0 0,8-8-109 0 0,91-104 663 0 0,-70 75-595 0 0,-38 44-80 0 0,-1 1 0 0 0,0 0-14 0 0,0 0-28 0 0,0 0-20 0 0,-1 42-143 0 0,-1-34 207 0 0,0-1 1 0 0,1 1 0 0 0,0-1-1 0 0,0 1 1 0 0,1-1-1 0 0,-1 1 1 0 0,2 0 0 0 0,-1-1-1 0 0,1 1 1 0 0,1-1-1 0 0,-1 1 1 0 0,1-1 0 0 0,0 0-1 0 0,1 0 1 0 0,0 0-1 0 0,0 0 1 0 0,0 0 0 0 0,1 0-1 0 0,0-1 1 0 0,0 0-1 0 0,1 0 1 0 0,0 0 0 0 0,0 0-1 0 0,0-1 1 0 0,1 0-1 0 0,0 0 1 0 0,0 0 0 0 0,0-1-1 0 0,0 1 1 0 0,5 1 9 0 0,2-4 22 0 0,1-1 0 0 0,-1 0 0 0 0,1-1 1 0 0,-1 0-1 0 0,1-1 0 0 0,-1 0 0 0 0,1-1 0 0 0,-1-1 1 0 0,0 0-1 0 0,0-1 0 0 0,0 0 0 0 0,0-1 0 0 0,-1 0 1 0 0,0-1-1 0 0,0-1 0 0 0,0 0 0 0 0,-1 0 0 0 0,0-1 1 0 0,-1-1-1 0 0,9-8-22 0 0,7-3 55 0 0,-1 0 0 0 0,-1-2 0 0 0,-1-1 0 0 0,-1-1 0 0 0,-1 0 0 0 0,-2-2 0 0 0,12-19-55 0 0,-26 37 14 0 0,0 0 0 0 0,0-1 0 0 0,-1 1 0 0 0,0-1 0 0 0,-1 0 0 0 0,0 0 0 0 0,0-1 0 0 0,-1 1 0 0 0,0-1 0 0 0,-1 1 0 0 0,0-1 0 0 0,0 0 0 0 0,-1 1 0 0 0,0-2-14 0 0,-3 8-15 0 0,0 0 1 0 0,0 0-1 0 0,0 1 0 0 0,-1 0 0 0 0,1-1 0 0 0,0 1 0 0 0,-1 0 0 0 0,1 1 0 0 0,-1-1 1 0 0,0 1-1 0 0,0-1 0 0 0,0 1 0 0 0,0 0 0 0 0,0 1 0 0 0,1-1 0 0 0,-1 1 0 0 0,0 0 1 0 0,-1 0-1 0 0,1 0 0 0 0,0 0 0 0 0,0 0 0 0 0,1 1 0 0 0,-1 0 0 0 0,0 0 0 0 0,0 0 1 0 0,-3 2 14 0 0,-7 2-59 0 0,0 1-1 0 0,0 0 1 0 0,0 1 0 0 0,1 1 0 0 0,0 0 0 0 0,1 1 0 0 0,-11 9 59 0 0,21-17-6 0 0,0 0 0 0 0,-1 1 0 0 0,1-1 0 0 0,0 0-1 0 0,0 1 1 0 0,0-1 0 0 0,0 1 0 0 0,0 0 0 0 0,1 0 0 0 0,-1 0 0 0 0,0 0-1 0 0,1 0 1 0 0,-1 0 0 0 0,1 0 0 0 0,0 0 0 0 0,0 0 0 0 0,0 1 0 0 0,0-1 0 0 0,0 1-1 0 0,0-1 1 0 0,1 1 0 0 0,-1-1 0 0 0,1 1 0 0 0,0-1 0 0 0,0 1 0 0 0,-1-1-1 0 0,2 1 1 0 0,-1-1 0 0 0,0 1 0 0 0,0-1 0 0 0,1 1 0 0 0,0-1 0 0 0,-1 1-1 0 0,1-1 1 0 0,0 0 0 0 0,0 1 0 0 0,0-1 0 0 0,0 0 0 0 0,1 0 0 0 0,-1 0-1 0 0,1 0 1 0 0,-1 0 0 0 0,1 0 0 0 0,0 0 0 0 0,0 0 0 0 0,0 0 0 0 0,0-1-1 0 0,0 1 1 0 0,0-1 0 0 0,0 0 0 0 0,0 1 0 0 0,0-1 0 0 0,1 0 0 0 0,-1 0 0 0 0,0-1-1 0 0,1 1 1 0 0,-1 0 0 0 0,2-1 6 0 0,159 5 177 0 0,9-5 98 0 0,-168 3-263 0 0,0 1 1 0 0,0 0-1 0 0,0-1 0 0 0,0 2 1 0 0,-1-1-1 0 0,0 0 0 0 0,0 1 1 0 0,0-1-1 0 0,-1 1 0 0 0,1 0 1 0 0,-1 0-1 0 0,0 0 0 0 0,0 0 1 0 0,-1 0-1 0 0,0 1 0 0 0,0-1 1 0 0,0 0-1 0 0,0 1 0 0 0,-1-1 1 0 0,0 0-1 0 0,0 1 0 0 0,-1 4-12 0 0,3 6 36 0 0,-2-11-48 0 0,23 102 97 0 0,-22-104-128 0 0,0 0 1 0 0,1 1-1 0 0,0-1 1 0 0,0 0-1 0 0,0 0 1 0 0,0 0 0 0 0,0 0-1 0 0,0-1 1 0 0,1 1-1 0 0,-1-1 1 0 0,1 1-1 0 0,0-1 1 0 0,0 0-1 0 0,0 0 1 0 0,0 0-1 0 0,0 0 1 0 0,0 0-1 0 0,1-1 1 0 0,-1 0 0 0 0,0 1-1 0 0,1-1 1 0 0,-1-1-1 0 0,1 1 1 0 0,-1 0-1 0 0,1-1 1 0 0,0 0-1 0 0,2 0 43 0 0,35-7-3232 0 0,-16-8-5023 0 0,-17 10-3289 0 0</inkml:trace>
  <inkml:trace contextRef="#ctx0" brushRef="#br0" timeOffset="43546.352">15409 2707 10946 0 0,'0'0'2243'0'0,"0"0"-342"0"0,0 0-371 0 0,0 0-273 0 0,0 0-269 0 0,0 0-243 0 0,0 0-159 0 0,0 0-51 0 0,0 0 15 0 0,0 0-20 0 0,0 0-42 0 0,0 0-19 0 0,0 0-32 0 0,3 28-45 0 0,14 89-48 0 0,21 7 510 0 0,10-24-682 0 0,-47-98-157 0 0,-1 0 0 0 0,1 0 0 0 0,0 0 0 0 0,-1 0 0 0 0,1 0 0 0 0,0 0 0 0 0,0 0 1 0 0,1-1-1 0 0,-1 1 0 0 0,0-1 0 0 0,0 1 0 0 0,1-1 0 0 0,-1 1 0 0 0,1-1 0 0 0,0 1 1 0 0,-1-1-1 0 0,1 0 0 0 0,0 0 0 0 0,-1 0 0 0 0,1 0 0 0 0,0 0 0 0 0,0-1 0 0 0,0 1 0 0 0,0 0 1 0 0,0-1-1 0 0,0 0 0 0 0,0 1 0 0 0,0-1 0 0 0,0 0 0 0 0,0 0 0 0 0,0 0 0 0 0,0 0 0 0 0,0 0 1 0 0,0-1-1 0 0,0 1 0 0 0,0-1 0 0 0,0 1 0 0 0,0-1 0 0 0,0 0 0 0 0,0 1 0 0 0,0-1 0 0 0,0 0 1 0 0,-1 0-1 0 0,1 0 0 0 0,0-1 0 0 0,-1 1 0 0 0,1 0 0 0 0,-1-1 0 0 0,1 1 0 0 0,-1-1 1 0 0,0 1-1 0 0,1-1 0 0 0,-1 0 0 0 0,0 0 0 0 0,0 1 0 0 0,0-1 0 0 0,-1 0 0 0 0,1 0 0 0 0,0 0 1 0 0,0-1-16 0 0,105-247 1322 0 0,-55 176-1683 0 0,-49 72 886 0 0,2-2-2385 0 0,-1 10-6106 0 0,-1-2-3591 0 0</inkml:trace>
  <inkml:trace contextRef="#ctx0" brushRef="#br0" timeOffset="43886.358">16008 2969 5713 0 0,'0'0'3997'0'0,"0"0"-540"0"0,0 0-518 0 0,0 0-541 0 0,0 0-456 0 0,0 0-359 0 0,0 0-363 0 0,35-10-308 0 0,113-34-221 0 0,-59-2 292 0 0,-68 32-762 0 0,0-1 1 0 0,-1-1-1 0 0,-1-1 0 0 0,-1-1 1 0 0,0 0-1 0 0,-1-1 1 0 0,9-14-222 0 0,-25 31 5 0 0,1 0 1 0 0,-1 1-1 0 0,1-1 1 0 0,-1 0 0 0 0,0 0-1 0 0,0 0 1 0 0,0 0 0 0 0,0 0-1 0 0,0 0 1 0 0,-1 0 0 0 0,1-1-1 0 0,0 1 1 0 0,-1 0-1 0 0,0 0 1 0 0,0-1 0 0 0,1 1-1 0 0,-1 0 1 0 0,0 0 0 0 0,-1-1-1 0 0,1 1 1 0 0,0 0 0 0 0,-1 0-1 0 0,1 0 1 0 0,-1-1-1 0 0,0 1 1 0 0,0 0 0 0 0,0 0-1 0 0,0 0 1 0 0,0 0 0 0 0,0 0-1 0 0,0 0 1 0 0,0 1 0 0 0,-1-1-1 0 0,1 0 1 0 0,-1 1-1 0 0,0-1 1 0 0,1 1 0 0 0,-1-1-1 0 0,0 1 1 0 0,0 0 0 0 0,0-1-1 0 0,0 1 1 0 0,0 0 0 0 0,0 0-1 0 0,0 1 1 0 0,0-1-1 0 0,0 0 1 0 0,-1 1 0 0 0,1-1-1 0 0,0 1 1 0 0,0 0 0 0 0,-1 0-1 0 0,0 0-5 0 0,-10 0-16 0 0,1 1-1 0 0,0 0 0 0 0,0 1 1 0 0,-1 1-1 0 0,1 0 0 0 0,1 0 1 0 0,-1 1-1 0 0,0 1 0 0 0,1 0 1 0 0,0 0-1 0 0,0 1 0 0 0,1 1 1 0 0,-1-1-1 0 0,1 2 0 0 0,1-1 1 0 0,0 2-1 0 0,0-1 0 0 0,0 1 1 0 0,1 0-1 0 0,0 1 0 0 0,1 0 1 0 0,0 0-1 0 0,1 1 0 0 0,0 0 1 0 0,1 0-1 0 0,0 0 0 0 0,0 1 1 0 0,1-1-1 0 0,1 1 0 0 0,0 0 0 0 0,0 0 1 0 0,2 1-1 0 0,-1-1 0 0 0,2 0 1 0 0,-1 1-1 0 0,2-1 0 0 0,-1 0 1 0 0,3 11 16 0 0,1-13 3 0 0,-1 0-1 0 0,1-1 1 0 0,1 1 0 0 0,0-1 0 0 0,0 0-1 0 0,1 0 1 0 0,0 0 0 0 0,1-1 0 0 0,-1 0-1 0 0,2 0 1 0 0,-1 0 0 0 0,1-1 0 0 0,0-1-1 0 0,1 1 1 0 0,-1-1 0 0 0,1 0 0 0 0,1-1 0 0 0,-1 0-1 0 0,1-1 1 0 0,-1 0 0 0 0,1 0 0 0 0,1-1-1 0 0,-1-1 1 0 0,0 1 0 0 0,1-2 0 0 0,-1 1-1 0 0,11-1-2 0 0,-12-1-176 0 0,120-6 300 0 0,-45-14-6632 0 0,-69 15-4230 0 0</inkml:trace>
  <inkml:trace contextRef="#ctx0" brushRef="#br0" timeOffset="79364.53">16896 3077 6049 0 0,'0'0'2471'0'0,"0"0"-642"0"0,0 0-378 0 0,0 0 15 0 0,0 0 103 0 0,0 0-16 0 0,0 0-219 0 0,0 0-307 0 0,0 0-244 0 0,0 0-185 0 0,0 0-118 0 0,6 12 1157 0 0,-6 17-480 0 0,-13 100 919 0 0,4-105-1956 0 0,-1 0-1 0 0,-1-1 1 0 0,-1 0-1 0 0,-1-1 1 0 0,-1-1-1 0 0,-1 0 1 0 0,-1 0-1 0 0,-12 10-119 0 0,-6 1-120 0 0,33-32 44 0 0,1 0-34 0 0,0 0-77 0 0,32-50-3925 0 0,-16 32-2178 0 0,-6 9-4938 0 0</inkml:trace>
  <inkml:trace contextRef="#ctx0" brushRef="#br0" timeOffset="92250.866">13596 4160 1504 0 0,'0'0'1181'0'0,"0"0"-101"0"0,0 0 215 0 0,0 0 396 0 0,0 0 277 0 0,0 0-26 0 0,0 0-202 0 0,0 0-245 0 0,0 0-241 0 0,0 0-183 0 0,0 0-142 0 0,0 0-120 0 0,-1-10-77 0 0,-2-32-24 0 0,3 40-589 0 0,-1 1 0 0 0,1-1 1 0 0,-1 1-1 0 0,1-1 0 0 0,-1 0 0 0 0,0 1 1 0 0,1 0-1 0 0,-1-1 0 0 0,0 1 0 0 0,0-1 1 0 0,0 1-1 0 0,0 0 0 0 0,0 0 0 0 0,0 0 1 0 0,0-1-1 0 0,-1 1 0 0 0,1 0 0 0 0,0 0 1 0 0,-1 1-1 0 0,1-1 0 0 0,-1 0 0 0 0,1 0 1 0 0,-1 1-1 0 0,1-1 0 0 0,-1 1 0 0 0,0-1-119 0 0,-3-1 322 0 0,-1 1-207 0 0,0 0 1 0 0,-1 0-1 0 0,1 0 0 0 0,0 1 1 0 0,0 0-1 0 0,-1 1 1 0 0,1-1-1 0 0,0 1 0 0 0,0 0 1 0 0,0 1-1 0 0,0-1 0 0 0,0 1 1 0 0,0 0-1 0 0,0 1 1 0 0,1-1-1 0 0,-1 1 0 0 0,1 0 1 0 0,0 1-1 0 0,0-1 0 0 0,-1 2-115 0 0,-6 1 164 0 0,6-1-112 0 0,-1 0-1 0 0,1 0 1 0 0,0 0-1 0 0,0 1 1 0 0,0-1 0 0 0,1 1-1 0 0,0 1 1 0 0,0-1-1 0 0,1 1 1 0 0,0 0-1 0 0,0 0 1 0 0,0 0 0 0 0,1 0-1 0 0,0 1 1 0 0,1-1-1 0 0,-1 1 1 0 0,1 0 0 0 0,1 0-1 0 0,0 0 1 0 0,0 0-1 0 0,0 0 1 0 0,1 0-1 0 0,0 0 1 0 0,1 0 0 0 0,0 0-1 0 0,0 0 1 0 0,0 0-1 0 0,1 0 1 0 0,1-1-1 0 0,-1 1 1 0 0,3 5-52 0 0,-2-2 57 0 0,1 1-1 0 0,0-1 1 0 0,1 0-1 0 0,0 0 1 0 0,1-1-1 0 0,0 1 1 0 0,0-1-1 0 0,1 0 1 0 0,1-1 0 0 0,0 0-1 0 0,0 0 1 0 0,0-1-1 0 0,1 0 1 0 0,0 0-1 0 0,1-1 1 0 0,0 0-1 0 0,0-1 1 0 0,1 0-1 0 0,-1 0 1 0 0,1-1 0 0 0,0-1-1 0 0,1 0 1 0 0,-1 0-1 0 0,1-1 1 0 0,4 0-57 0 0,-9-1 30 0 0,1-1 1 0 0,0 1-1 0 0,0-2 1 0 0,0 1-1 0 0,0-1 1 0 0,0 0-1 0 0,0-1 1 0 0,0 0-1 0 0,0 0 1 0 0,0-1-1 0 0,-1 0 1 0 0,1 0-1 0 0,-1-1 0 0 0,1 1 1 0 0,-1-2-1 0 0,0 1 1 0 0,0-1-1 0 0,0 0 1 0 0,0-1-1 0 0,-1 0 1 0 0,0 0-1 0 0,0 0 1 0 0,0-1-1 0 0,-1 1 1 0 0,1-1-1 0 0,-1-1 1 0 0,-1 1-1 0 0,3-6-30 0 0,-4-16-683 0 0,-4 24-4487 0 0,0 2-5106 0 0,1 2-2121 0 0</inkml:trace>
  <inkml:trace contextRef="#ctx0" brushRef="#br0" timeOffset="92997.672">14046 4187 7017 0 0,'0'0'2804'0'0,"0"0"-528"0"0,0 0-255 0 0,0 0-189 0 0,0 0-269 0 0,0 0-339 0 0,0 0-315 0 0,0 0-161 0 0,0 0-76 0 0,0 0-63 0 0,0 0-65 0 0,0 0-95 0 0,0 0-95 0 0,-8 23-51 0 0,-27 73-47 0 0,27-24 263 0 0,10-63-455 0 0,0-2-18 0 0,1 0 0 0 0,-1-1-1 0 0,1 1 1 0 0,0-1 0 0 0,1 0 0 0 0,0 0 0 0 0,0 0 0 0 0,0 0-1 0 0,1 0 1 0 0,-1-1 0 0 0,1 0 0 0 0,1 0 0 0 0,-1 0 0 0 0,1-1-1 0 0,-1 0 1 0 0,1 0 0 0 0,1 0 0 0 0,-1-1 0 0 0,6 2-46 0 0,-6-3 64 0 0,0 0 0 0 0,0-1 0 0 0,0 0 0 0 0,0 0 0 0 0,0 0 0 0 0,0-1 0 0 0,1 0 0 0 0,-1 0 0 0 0,0-1 0 0 0,0 0 0 0 0,0 0 0 0 0,0 0 0 0 0,0-1 0 0 0,0 0 1 0 0,0 0-1 0 0,-1 0 0 0 0,1-1 0 0 0,-1 1 0 0 0,1-2 0 0 0,-1 1 0 0 0,0 0 0 0 0,0-1 0 0 0,0 0 0 0 0,-1 0 0 0 0,1-1 0 0 0,-1 1 0 0 0,0-1 0 0 0,-1 0 0 0 0,1 0 0 0 0,0-1-64 0 0,8-12 112 0 0,0-1 0 0 0,-2 0-1 0 0,0-1 1 0 0,-1 0 0 0 0,-1 0-1 0 0,-1-1 1 0 0,4-18-112 0 0,-32 157-558 0 0,21-112 555 0 0,0 0-1 0 0,0 0 1 0 0,0 0-1 0 0,1 0 1 0 0,0 0 0 0 0,0 0-1 0 0,0 0 1 0 0,1 0-1 0 0,0 0 1 0 0,0-1-1 0 0,1 1 1 0 0,-1-1-1 0 0,1 1 1 0 0,1-1-1 0 0,-1 0 1 0 0,1 0-1 0 0,-1-1 1 0 0,1 1-1 0 0,1-1 1 0 0,-1 0-1 0 0,1 0 1 0 0,-1 0-1 0 0,1 0 1 0 0,0-1-1 0 0,0 0 1 0 0,1 0-1 0 0,-1 0 1 0 0,1-1-1 0 0,1 1 4 0 0,5 1 19 0 0,0-2-1 0 0,0 1 1 0 0,0-2-1 0 0,0 1 1 0 0,0-2-1 0 0,0 1 1 0 0,0-2-1 0 0,0 0 1 0 0,0 0-1 0 0,0-1 1 0 0,0 0-1 0 0,-1-1 1 0 0,1-1-1 0 0,0 0 1 0 0,-1 0-1 0 0,0-1 1 0 0,0 0-1 0 0,-1-1 0 0 0,1-1 1 0 0,-1 1-1 0 0,-1-2 1 0 0,1 1-1 0 0,-1-1 1 0 0,-1-1-1 0 0,1 0 1 0 0,-1 0-1 0 0,-1 0 1 0 0,0-1-1 0 0,0 0 1 0 0,1-4-19 0 0,-6 10 10 0 0,11-15 1 0 0,-1 0 0 0 0,0-1-1 0 0,-2 0 1 0 0,-1-1 0 0 0,0 0 0 0 0,-2-1 0 0 0,0 0 0 0 0,-1 0 0 0 0,-2-1-1 0 0,0 1 1 0 0,-1-7-11 0 0,-4 25-14 0 0,-1 1 0 0 0,0 0-1 0 0,1 0 1 0 0,-2 1-1 0 0,1-1 1 0 0,0 0 0 0 0,0 1-1 0 0,-1-1 1 0 0,0 1-1 0 0,1 0 1 0 0,-1 0 0 0 0,0 0-1 0 0,0 0 1 0 0,0 0 0 0 0,0 1-1 0 0,0-1 1 0 0,-1 1-1 0 0,1 0 1 0 0,0 0 0 0 0,-1 0-1 0 0,1 0 1 0 0,0 1-1 0 0,-1-1 1 0 0,1 1 0 0 0,-1 0-1 0 0,1 0 1 0 0,-1 0 0 0 0,1 1-1 0 0,-1-1 1 0 0,1 1-1 0 0,-1 0 1 0 0,1 0 0 0 0,0 0-1 0 0,-1 0 1 0 0,1 0 0 0 0,0 1-1 0 0,-3 1 15 0 0,0-1-26 0 0,-1 0 0 0 0,0 1-1 0 0,0 0 1 0 0,1 0 0 0 0,-1 0-1 0 0,1 1 1 0 0,0 0 0 0 0,0 0-1 0 0,1 0 1 0 0,-1 1 0 0 0,1 0-1 0 0,0 0 1 0 0,0 1 0 0 0,1-1 0 0 0,-1 1-1 0 0,1 0 1 0 0,1 0 0 0 0,-1 0-1 0 0,1 1 1 0 0,0-1 0 0 0,0 1-1 0 0,0 1 27 0 0,5-4 2 0 0,0-1-1 0 0,1 0 1 0 0,-1 0-1 0 0,0 0 1 0 0,1 0-1 0 0,0 0 1 0 0,0 0-1 0 0,0-1 1 0 0,0 1-1 0 0,0-1 1 0 0,0 0-1 0 0,1 0 1 0 0,-1 0-1 0 0,1-1 1 0 0,0 1-1 0 0,-1-1 1 0 0,1 0-1 0 0,0 0 1 0 0,0 0-1 0 0,-1 0 1 0 0,1-1-1 0 0,0 1 1 0 0,0-1-1 0 0,0 0 1 0 0,0 0-1 0 0,0-1 1 0 0,0 1-1 0 0,0-1 1 0 0,-1 0-1 0 0,3 0-1 0 0,1 1 3 0 0,174 0 184 0 0,-178 0-178 0 0,0 1-1 0 0,0-1 0 0 0,0 1 1 0 0,0-1-1 0 0,-1 1 1 0 0,1 0-1 0 0,0 0 1 0 0,-1 0-1 0 0,1 0 1 0 0,0 0-1 0 0,-1 0 1 0 0,1 1-1 0 0,-1 0 1 0 0,0-1-1 0 0,0 1 0 0 0,1 0 1 0 0,-1 0-1 0 0,0 0 1 0 0,-1 0-1 0 0,1 1 1 0 0,0-1-1 0 0,-1 0 1 0 0,1 1-1 0 0,-1-1 1 0 0,1 1-1 0 0,-1-1 1 0 0,0 1-1 0 0,0 0 0 0 0,-1 0 1 0 0,1-1-1 0 0,0 1 1 0 0,-1 2-9 0 0,-7 99 268 0 0,0-56-272 0 0,7-43-97 0 0,6 46 56 0 0,28-38-3003 0 0,-25-13 920 0 0,-2 0-4134 0 0,-3 0-5615 0 0</inkml:trace>
  <inkml:trace contextRef="#ctx0" brushRef="#br0" timeOffset="93343.088">15118 4141 15131 0 0,'0'0'2098'0'0,"0"0"-574"0"0,0 0-314 0 0,0 0-223 0 0,0 0-156 0 0,0 0-157 0 0,0 0-177 0 0,0 0-68 0 0,0 0-42 0 0,0 0-38 0 0,0 0-38 0 0,0 0-27 0 0,0 27-59 0 0,2 86-31 0 0,23 54 188 0 0,-24-166-378 0 0,1 12 2 0 0,0-1 1 0 0,1 0-1 0 0,1 0 0 0 0,0-1 1 0 0,0 1-1 0 0,1-1 1 0 0,1 0-1 0 0,0 0 1 0 0,0-1-1 0 0,1 1 0 0 0,1-2 1 0 0,0 1-1 0 0,0-1 1 0 0,6 6-7 0 0,-13-14 11 0 0,1 0-1 0 0,-1 0 1 0 0,0-1 0 0 0,0 1-1 0 0,1 0 1 0 0,-1 0 0 0 0,1-1-1 0 0,-1 1 1 0 0,1-1 0 0 0,-1 1 0 0 0,1-1-1 0 0,-1 0 1 0 0,1 1 0 0 0,-1-1-1 0 0,1 0 1 0 0,-1 0 0 0 0,1 0-1 0 0,-1 0 1 0 0,1 0 0 0 0,-1-1-1 0 0,1 1 1 0 0,-1 0 0 0 0,1-1 0 0 0,-1 1-1 0 0,1-1 1 0 0,-1 0 0 0 0,1 1-1 0 0,-1-1 1 0 0,0 0 0 0 0,0 0-1 0 0,1 0 1 0 0,-1 0 0 0 0,0 0 0 0 0,0 0-1 0 0,0 0 1 0 0,0 0 0 0 0,0 0-1 0 0,0 0 1 0 0,0-1 0 0 0,0 1-1 0 0,-1 0 1 0 0,1-1 0 0 0,0 1 0 0 0,0-2-11 0 0,97-351 1408 0 0,-78 293-2668 0 0,-16 61-1977 0 0,-1 3-4232 0 0,-2-2 6751 0 0,2 3-11339 0 0</inkml:trace>
  <inkml:trace contextRef="#ctx0" brushRef="#br0" timeOffset="94064.045">15728 4229 11899 0 0,'0'0'3146'0'0,"0"0"-811"0"0,0 0-436 0 0,0 0-323 0 0,0 0-352 0 0,0 0-319 0 0,0 0-267 0 0,0 0-187 0 0,0 0-120 0 0,0 0-64 0 0,0 0-50 0 0,0 0-58 0 0,0 0-15 0 0,-21 7-31 0 0,-65 25-30 0 0,81-31-76 0 0,1 1 1 0 0,-1 0-1 0 0,1 0 1 0 0,0 1-1 0 0,-1-1 1 0 0,1 1-1 0 0,1 0 0 0 0,-1 0 1 0 0,0 1-1 0 0,1-1 1 0 0,-1 1-1 0 0,1-1 1 0 0,0 1-1 0 0,0 0 1 0 0,-1 4-8 0 0,-3 2 5 0 0,2-3-10 0 0,1 0-1 0 0,0 1 0 0 0,0-1 1 0 0,0 0-1 0 0,1 1 1 0 0,1 0-1 0 0,-1 0 0 0 0,1 0 1 0 0,0 0-1 0 0,1 0 1 0 0,0 1-1 0 0,0-1 1 0 0,1 0-1 0 0,0 0 0 0 0,1 1 1 0 0,0 3 5 0 0,3-7 11 0 0,1-1 0 0 0,-1 0 0 0 0,1 0 0 0 0,0 0 0 0 0,0 0 0 0 0,0-1 0 0 0,0 0 0 0 0,1 0 0 0 0,0-1 0 0 0,-1 1 0 0 0,1-1 0 0 0,0-1 0 0 0,0 1 0 0 0,0-1 0 0 0,0 0 0 0 0,0 0 0 0 0,0 0 0 0 0,0-1 0 0 0,1 0 0 0 0,-1-1 0 0 0,0 1 0 0 0,0-1 0 0 0,0 0 0 0 0,3-1-11 0 0,7-1 107 0 0,0-1 1 0 0,-1 0 0 0 0,1-1-1 0 0,-1-1 1 0 0,1 0 0 0 0,-2-1-1 0 0,1-1 1 0 0,-1 0 0 0 0,0-1-1 0 0,-1-1 1 0 0,7-6-108 0 0,54-32 99 0 0,-39 32-339 0 0,-33 51 21 0 0,-2-29 212 0 0,1 0 0 0 0,0 0 0 0 0,0-1 0 0 0,1 1 1 0 0,0 0-1 0 0,0-1 0 0 0,0 1 0 0 0,0-1 0 0 0,1 0 0 0 0,0 1 0 0 0,0-1 0 0 0,1 0 0 0 0,-1-1 1 0 0,1 1-1 0 0,0-1 0 0 0,0 0 0 0 0,0 0 0 0 0,1 0 0 0 0,0 0 0 0 0,-1-1 0 0 0,1 1 0 0 0,1-1 1 0 0,-1-1-1 0 0,0 1 0 0 0,1-1 0 0 0,-1 0 0 0 0,1 0 0 0 0,-1 0 0 0 0,1-1 0 0 0,0 0 0 0 0,0 0 1 0 0,0-1-1 0 0,0 1 0 0 0,0-1 0 0 0,0 0 0 0 0,0-1 7 0 0,5 1 23 0 0,0-1 1 0 0,-1 0-1 0 0,1 0 1 0 0,0-2-1 0 0,-1 1 1 0 0,0-1-1 0 0,1 0 1 0 0,-1-1-1 0 0,0-1 1 0 0,-1 1-1 0 0,1-1 1 0 0,-1-1-1 0 0,0 0 1 0 0,0 0-1 0 0,0-2-23 0 0,25-21 122 0 0,-2-1-1 0 0,-1-2 1 0 0,-2-1-1 0 0,-1-1 1 0 0,-2-1-1 0 0,-1-2 1 0 0,-2-1-1 0 0,-2 0 1 0 0,6-18-122 0 0,-12 19-15 0 0,-2 0 0 0 0,-1-1 1 0 0,-3 0-1 0 0,-1-1 0 0 0,-1 0 1 0 0,-3 0-1 0 0,-1-1 0 0 0,-1 1 1 0 0,-3-1-1 0 0,-4-27 15 0 0,6 63-5 0 0,-1 0 0 0 0,1 0 1 0 0,-1 0-1 0 0,0 1 0 0 0,0-1 1 0 0,-1 0-1 0 0,1 0 0 0 0,-1 0 1 0 0,0 1-1 0 0,0-1 0 0 0,0 0 0 0 0,0 1 1 0 0,-1-1-1 0 0,0 1 0 0 0,1-1 1 0 0,-1 1-1 0 0,0 0 0 0 0,-1 0 1 0 0,1 0-1 0 0,0 0 0 0 0,-1 0 0 0 0,0 0 1 0 0,0 1-1 0 0,0-1 0 0 0,0 1 1 0 0,0 0-1 0 0,0 0 0 0 0,0 0 1 0 0,-1 0-1 0 0,1 1 0 0 0,-1-1 0 0 0,1 1 1 0 0,-1 0-1 0 0,0 0 0 0 0,0 0 1 0 0,1 0-1 0 0,-1 1 0 0 0,0 0 1 0 0,0 0-1 0 0,0 0 5 0 0,-3 3-8 0 0,1 1-1 0 0,-1 0 1 0 0,1 0 0 0 0,0 1-1 0 0,1 0 1 0 0,-1 0 0 0 0,1 0-1 0 0,0 1 1 0 0,0 0 0 0 0,0 0-1 0 0,1 0 1 0 0,0 0 0 0 0,0 1-1 0 0,1 0 1 0 0,0-1 0 0 0,-3 8 7 0 0,-3 13 11 0 0,2 0 0 0 0,0 1-1 0 0,2 0 1 0 0,0 0 0 0 0,2 0-1 0 0,2 1 1 0 0,0-1 0 0 0,2 0-1 0 0,2 7-9 0 0,-3-18 26 0 0,4 17-25 0 0,1 0 0 0 0,2 0 0 0 0,1-1 0 0 0,1 0 0 0 0,3 0 0 0 0,10 23-1 0 0,-2-3-30 0 0,33 115-15 0 0,-49-137-71 0 0,-31-39-2491 0 0,12-7-247 0 0,8 7-354 0 0,-1 0-4351 0 0,4 1-3373 0 0</inkml:trace>
  <inkml:trace contextRef="#ctx0" brushRef="#br0" timeOffset="94310.086">16158 4090 13059 0 0,'0'0'2504'0'0,"0"0"-747"0"0,0 0-372 0 0,0 0-148 0 0,0 0-171 0 0,0 0-171 0 0,0 0-166 0 0,0 0-135 0 0,35-1-108 0 0,114-7-81 0 0,121 3 386 0 0,-128 36-5248 0 0,-127-25-453 0 0,-6-2-6366 0 0</inkml:trace>
  <inkml:trace contextRef="#ctx0" brushRef="#br0" timeOffset="94508.764">16851 4144 12427 0 0,'0'0'2165'0'0,"0"0"-791"0"0,0 0-379 0 0,0 0-91 0 0,0 0-40 0 0,0 0-104 0 0,0 0-147 0 0,0 0-137 0 0,0 0-106 0 0,0 0-52 0 0,0 0-23 0 0,6 34-21 0 0,19 106-10 0 0,-1-75 164 0 0,-17-57-320 0 0,-2-2 3 0 0,0 0-1 0 0,0 0 0 0 0,1-1 0 0 0,-1 0 0 0 0,1 0 0 0 0,0 0 0 0 0,0-1 1 0 0,1 0-1 0 0,0 0 0 0 0,-1 0 0 0 0,1-1 0 0 0,0 0 0 0 0,1-1 0 0 0,-1 1 0 0 0,0-1 1 0 0,1-1-1 0 0,-1 1 0 0 0,1-1 0 0 0,0-1 0 0 0,-1 1 0 0 0,1-1 0 0 0,-1-1 1 0 0,1 1-1 0 0,0-1 0 0 0,-1-1 0 0 0,1 1 0 0 0,-1-1 0 0 0,0 0 0 0 0,1-1 0 0 0,-1 0 1 0 0,0 0-1 0 0,-1-1 0 0 0,1 0 0 0 0,0 0 0 0 0,-1 0 0 0 0,0-1 0 0 0,0 0 0 0 0,-1 0 1 0 0,1 0-1 0 0,-1-1 0 0 0,0 0 0 0 0,0 0 0 0 0,0-2-110 0 0,3-9-8 0 0,0 1 0 0 0,-2-1 0 0 0,0-1 0 0 0,-1 1 0 0 0,-1-1 0 0 0,0 0-1 0 0,-1 0 1 0 0,-1 0 0 0 0,-1 0 0 0 0,-1 0 0 0 0,0 0 0 0 0,-3-14 8 0 0,-1 21-839 0 0,-5 7-6651 0 0,7 4-4550 0 0</inkml:trace>
  <inkml:trace contextRef="#ctx0" brushRef="#br0" timeOffset="94805.285">17410 4507 1328 0 0,'0'0'2950'0'0,"0"0"-275"0"0,0 0 14 0 0,0 0-26 0 0,0 0-113 0 0,0 0-203 0 0,0 0-265 0 0,0 0-360 0 0,0 0-366 0 0,0 0-320 0 0,0 0-288 0 0,0 0-141 0 0,5-8-73 0 0,29-69 738 0 0,-29 58-1119 0 0,1 0 0 0 0,0 0-1 0 0,2 1 1 0 0,0 0 0 0 0,1 0 0 0 0,1 0-1 0 0,0 1 1 0 0,1 1 0 0 0,3-2-153 0 0,81-66-305 0 0,-46 70-2509 0 0,-41 21-3666 0 0,-6-2-5214 0 0</inkml:trace>
  <inkml:trace contextRef="#ctx0" brushRef="#br0" timeOffset="95160.965">17755 4379 8866 0 0,'0'0'2927'0'0,"0"0"-394"0"0,0 0-305 0 0,0 0-318 0 0,0 0-184 0 0,0 0-223 0 0,0 0-278 0 0,0 0-271 0 0,0 0-217 0 0,0 0-131 0 0,35 0-90 0 0,111-1-69 0 0,-77-18 144 0 0,-61 12-462 0 0,6-3 52 0 0,-6 5-121 0 0,1 0 1 0 0,-1 0 0 0 0,0-1 0 0 0,-1 0 0 0 0,1 0 0 0 0,-1-1 0 0 0,0 0 0 0 0,-1 0 0 0 0,0-1 0 0 0,0 0 0 0 0,0 0-1 0 0,-1 0 1 0 0,0-1 0 0 0,-1 1 0 0 0,0-1 0 0 0,0 0 0 0 0,-1-1 0 0 0,0 1 0 0 0,-1 0 0 0 0,1-8-61 0 0,-4 13-9 0 0,-1 0 1 0 0,0 1-1 0 0,0-1 1 0 0,0 1-1 0 0,-1 0 1 0 0,1-1 0 0 0,-1 1-1 0 0,0 0 1 0 0,1 0-1 0 0,-1 1 1 0 0,-1-1-1 0 0,1 1 1 0 0,0-1-1 0 0,-1 1 1 0 0,1 0 0 0 0,-1 0-1 0 0,1 1 1 0 0,-1-1-1 0 0,0 1 1 0 0,0 0-1 0 0,0 0 1 0 0,0 0-1 0 0,0 0 1 0 0,0 0 0 0 0,0 1-1 0 0,0 0 1 0 0,0 0-1 0 0,0 0 1 0 0,0 1-1 0 0,0-1 1 0 0,0 1-1 0 0,0 0 1 0 0,-2 0 8 0 0,3-1-5 0 0,-11 3-36 0 0,-1 0-1 0 0,1 1 1 0 0,0 0 0 0 0,0 1 0 0 0,1 1 0 0 0,0 0 0 0 0,0 0 0 0 0,0 2 0 0 0,0 0 0 0 0,1 0 0 0 0,1 1 0 0 0,-1 0-1 0 0,2 1 1 0 0,-1 0 0 0 0,1 1 0 0 0,-4 7 41 0 0,7-12-3 0 0,1 1 0 0 0,1 0-1 0 0,-1 0 1 0 0,1 1 0 0 0,0-1 0 0 0,1 1-1 0 0,0 0 1 0 0,0 0 0 0 0,1 0-1 0 0,0 1 1 0 0,0-1 0 0 0,1 1 0 0 0,0 0-1 0 0,0-1 1 0 0,1 1 0 0 0,1 0-1 0 0,-1 0 1 0 0,1 0 0 0 0,1 0 0 0 0,0 0-1 0 0,0 0 1 0 0,0 0 0 0 0,1-1-1 0 0,3 6 4 0 0,6 5 34 0 0,2-2 0 0 0,1 1 0 0 0,0-2-1 0 0,1 0 1 0 0,0-1 0 0 0,2 0 0 0 0,0-1-1 0 0,0-1 1 0 0,1-1 0 0 0,1-1 0 0 0,0 0-1 0 0,0-1 1 0 0,1-1 0 0 0,0-1 0 0 0,1-1-1 0 0,0 0 1 0 0,0-2 0 0 0,0-1 0 0 0,1 0-1 0 0,15 0-33 0 0,-24-1-22 0 0,0-1-1 0 0,0 0 1 0 0,0-1 0 0 0,0-1-1 0 0,0 0 1 0 0,1 0-1 0 0,-1-1 1 0 0,0-1-1 0 0,0 0 1 0 0,-1-1-1 0 0,6-2 23 0 0,35-39-7928 0 0,-48 36-4230 0 0</inkml:trace>
  <inkml:trace contextRef="#ctx0" brushRef="#br0" timeOffset="96244.901">15867 4376 0 0 0,'0'0'783'0'0,"0"0"-4"0"0,0 0-110 0 0,0 0-3 0 0,0 0 32 0 0,0 0 117 0 0,0 0 57 0 0,0 0 9 0 0,0 0 87 0 0,0 0 15 0 0,0 0 60 0 0,4-2 12 0 0,-2 1-245 0 0,8-4-1174 0 0,-1 5 8463 0 0,-15-19-5371 0 0,-31-62 492 0 0,32 77-3220 0 0,0 0 1 0 0,0 1-1 0 0,0 0 0 0 0,-1 0 0 0 0,1 0 0 0 0,-1 1 1 0 0,0 0-1 0 0,0 0 0 0 0,0 0 0 0 0,0 1 0 0 0,0 0 1 0 0,0 0-1 0 0,0 1 0 0 0,0-1 0 0 0,-1 1 0 0 0,1 1 1 0 0,0-1-1 0 0,0 1 0 0 0,0 0 0 0 0,-4 1 0 0 0,2 0-543 0 0,-27 2 189 0 0,11-3-7031 0 0,19-1-4001 0 0</inkml:trace>
  <inkml:trace contextRef="#ctx0" brushRef="#br0" timeOffset="101553.704">7893 5639 12451 0 0,'0'0'1847'0'0,"0"0"-247"0"0,0 0 22 0 0,0 0 106 0 0,0 0-109 0 0,0 0-287 0 0,0 0-251 0 0,0 0-247 0 0,0 0-176 0 0,0 0-154 0 0,0 0-139 0 0,0 0-76 0 0,0 0-35 0 0,7-16-28 0 0,21-51-25 0 0,26-23 342 0 0,-44 73-503 0 0,1 0 0 0 0,0 0 0 0 0,1 1 0 0 0,1 1 0 0 0,0 0 0 0 0,1 1 0 0 0,16-13-40 0 0,-31 27-10 0 0,1 1-1 0 0,0-1 1 0 0,-1 1-1 0 0,1-1 1 0 0,0 1 0 0 0,0-1-1 0 0,-1 1 1 0 0,1 0 0 0 0,0-1-1 0 0,0 1 1 0 0,0-1 0 0 0,0 1-1 0 0,0-1 1 0 0,-1 1 0 0 0,1 0-1 0 0,0-1 1 0 0,0 1 0 0 0,1-1-1 0 0,-1 1 1 0 0,0 0-1 0 0,0-1 1 0 0,0 1 0 0 0,0-1-1 0 0,0 1 1 0 0,1-1 0 0 0,-1 1-1 0 0,0-1 1 0 0,0 1 0 0 0,1 0-1 0 0,-1-1 1 0 0,0 0 0 0 0,1 1-1 0 0,-1-1 1 0 0,1 1-1 0 0,-1-1 1 0 0,1 1 0 0 0,-1-1-1 0 0,1 0 1 0 0,-1 1 0 0 0,1-1-1 0 0,-1 0 1 0 0,1 0 0 0 0,-1 1-1 0 0,1-1 1 0 0,-1 0 0 0 0,1 0-1 0 0,-1 0 1 0 0,1 0 0 0 0,0 0-1 0 0,-1 1 1 0 0,1-1-1 0 0,-1 0 1 0 0,1 0 0 0 0,0-1-1 0 0,-1 1 1 0 0,1 0 0 0 0,-1 0-1 0 0,1 0 1 0 0,-1 0 0 0 0,1 0-1 0 0,0-1 1 0 0,-1 1 0 0 0,1 0-1 0 0,-1 0 1 0 0,1-1 0 0 0,-1 1-1 0 0,1 0 1 0 0,-1-1 10 0 0,0 12 80 0 0,-1 9-80 0 0,1-15 1 0 0,-1 1-1 0 0,1-1 1 0 0,0 1 0 0 0,0 0 0 0 0,0-1 0 0 0,1 1-1 0 0,0 0 1 0 0,0-1 0 0 0,1 1 0 0 0,-1-1 0 0 0,1 1-1 0 0,0-1 1 0 0,1 0 0 0 0,-1 0 0 0 0,1 0 0 0 0,0 0 0 0 0,0-1-1 0 0,2 3 0 0 0,0-2 40 0 0,1 0 1 0 0,0-1-1 0 0,0 1 0 0 0,0-1 0 0 0,0 0 0 0 0,1-1 0 0 0,-1 1 0 0 0,1-1 0 0 0,0-1 0 0 0,0 1 0 0 0,0-1 0 0 0,0-1 0 0 0,0 1 0 0 0,1-1 0 0 0,-1 0 1 0 0,0-1-1 0 0,1 0 0 0 0,-1 0 0 0 0,1 0 0 0 0,-1-1 0 0 0,5-1-40 0 0,-1-2 126 0 0,1 0-1 0 0,-1-1 1 0 0,0 0 0 0 0,0-1-1 0 0,-1 0 1 0 0,0-1 0 0 0,0 0-1 0 0,0 0 1 0 0,-1-1-1 0 0,0 0 1 0 0,-1-1 0 0 0,1 0-1 0 0,-2-1 1 0 0,1 1 0 0 0,-2-1-1 0 0,1-1 1 0 0,-1 1 0 0 0,4-12-126 0 0,-6 17-84 0 0,-1-1-1 0 0,1 0 1 0 0,-1 0 0 0 0,0 0 0 0 0,-1-1 0 0 0,0 1 0 0 0,0 0 0 0 0,0-1 0 0 0,-1 0 0 0 0,0 1-1 0 0,0-1 1 0 0,0 0 0 0 0,-1-3 84 0 0,-6 3-1856 0 0,1 5-3608 0 0,4-1-6848 0 0</inkml:trace>
  <inkml:trace contextRef="#ctx0" brushRef="#br0" timeOffset="102258.491">9076 5223 520 0 0,'0'0'3562'0'0,"0"0"-1491"0"0,0 0-449 0 0,0 0 22 0 0,0 0-22 0 0,0 0-68 0 0,0 0-149 0 0,0 0-231 0 0,0 0-222 0 0,0 0-174 0 0,0 0-120 0 0,0 0-60 0 0,0 0-18 0 0,1-2 35 0 0,-1 2-531 0 0,-1 0 0 0 0,1 1-1 0 0,0-1 1 0 0,0 0 0 0 0,0 1 0 0 0,-1-1 0 0 0,1 0 0 0 0,0 0 0 0 0,0 1 0 0 0,-1-1-1 0 0,1 0 1 0 0,0 0 0 0 0,0 1 0 0 0,-1-1 0 0 0,1 0 0 0 0,0 0 0 0 0,-1 0 0 0 0,1 0-1 0 0,0 1 1 0 0,-1-1 0 0 0,1 0 0 0 0,0 0 0 0 0,-1 0 0 0 0,1 0 0 0 0,0 0 0 0 0,-1 0-1 0 0,1 0 1 0 0,-1 0 0 0 0,1 0 0 0 0,0 0 0 0 0,-1 0 0 0 0,1 0 0 0 0,0 0 0 0 0,-1 0-1 0 0,1-1 1 0 0,0 1 0 0 0,-1 0 0 0 0,1 0 0 0 0,0 0 0 0 0,-1 0 0 0 0,1-1 0 0 0,0 1-1 0 0,0 0 1 0 0,-1 0 0 0 0,1-1 0 0 0,0 1 0 0 0,0 0 0 0 0,-1 0 0 0 0,1-1 0 0 0,0 1-1 0 0,0 0 1 0 0,0-1 0 0 0,-1 1 0 0 0,1 0 0 0 0,0-1 0 0 0,0 1 0 0 0,0 0 0 0 0,0-1-1 0 0,0 1 1 0 0,0 0 0 0 0,0-1 0 0 0,0 1 0 0 0,0 0 0 0 0,0-1 0 0 0,0 1 0 0 0,0-1-85 0 0,-19 8-229 0 0,-158 58 1700 0 0,176-64-1468 0 0,1 1 0 0 0,-1-1 0 0 0,1 0 0 0 0,-1 1 0 0 0,1-1-1 0 0,0 1 1 0 0,-1-1 0 0 0,1 0 0 0 0,0 1 0 0 0,0-1 0 0 0,0 1 0 0 0,0-1 0 0 0,0 1 0 0 0,0-1 0 0 0,1 1 0 0 0,-1-1 0 0 0,0 0 0 0 0,1 1 0 0 0,-1-1 0 0 0,1 0 0 0 0,0 1 0 0 0,-1-1 0 0 0,1 0 0 0 0,0 0 0 0 0,0 1 0 0 0,-1-1 0 0 0,1 0 0 0 0,0 0 0 0 0,0 0 0 0 0,0 0 0 0 0,1 0 0 0 0,-1 0 0 0 0,0 0 0 0 0,0-1 0 0 0,0 1 0 0 0,1 0 0 0 0,-1-1 0 0 0,0 1 0 0 0,1-1 0 0 0,-1 1 0 0 0,1-1-2 0 0,97 65 17 0 0,-95-60 12 0 0,0 0-1 0 0,0 0 0 0 0,-1 1 1 0 0,0-1-1 0 0,0 1 1 0 0,0 0-1 0 0,-1 0 0 0 0,0 0 1 0 0,0 0-1 0 0,0 0 1 0 0,-1 0-1 0 0,0 1 0 0 0,0-1 1 0 0,0 0-1 0 0,-1 1 0 0 0,0-1 1 0 0,-1 0-1 0 0,1 1 1 0 0,-1-1-1 0 0,0 1-28 0 0,0 16 188 0 0,-1-17-136 0 0,0 0-1 0 0,-1-1 1 0 0,0 1-1 0 0,-1-1 1 0 0,1 1-1 0 0,-1-1 1 0 0,0 0-1 0 0,0-1 1 0 0,0 1-1 0 0,-1-1 1 0 0,1 0-1 0 0,-1 0 1 0 0,0 0-1 0 0,0 0 1 0 0,-1-1-1 0 0,1 0 1 0 0,-1 0-1 0 0,0-1 1 0 0,0 1-1 0 0,0-1 1 0 0,0-1-1 0 0,0 1 1 0 0,-4 0-52 0 0,9-2 1 0 0,-16 6 16 0 0,0-2 0 0 0,-1 0 0 0 0,1-1 0 0 0,-1 0 0 0 0,0-1 0 0 0,0-2 0 0 0,0 1 0 0 0,-1-2-17 0 0,16 0-28 0 0,0 1 1 0 0,-1-1-1 0 0,1 0 0 0 0,0 0 0 0 0,0-1 1 0 0,0 1-1 0 0,0 0 0 0 0,0-1 0 0 0,0 0 1 0 0,1 0-1 0 0,-1 0 0 0 0,0 0 0 0 0,1 0 1 0 0,-1 0-1 0 0,1-1 0 0 0,0 1 0 0 0,0-1 1 0 0,0 0-1 0 0,0 1 0 0 0,1-1 0 0 0,-2-3 28 0 0,2 4-329 0 0,0 1 0 0 0,1-1 1 0 0,-1 0-1 0 0,1 0 0 0 0,0 0 0 0 0,-1 0 0 0 0,1 0 0 0 0,0 1 0 0 0,0-1 1 0 0,0 0-1 0 0,0 0 0 0 0,1 0 0 0 0,-1 0 0 0 0,0 0 0 0 0,1 0 0 0 0,0 1 0 0 0,-1-1 1 0 0,1 0-1 0 0,0 0 0 0 0,0 1 0 0 0,0-1 0 0 0,0 1 0 0 0,0-1 0 0 0,0 1 1 0 0,1-2 327 0 0,5-2-10794 0 0</inkml:trace>
  <inkml:trace contextRef="#ctx0" brushRef="#br0" timeOffset="102621.396">9475 5000 7834 0 0,'0'0'4829'0'0,"0"0"-2503"0"0,0 0-825 0 0,0 0-22 0 0,0 0 5 0 0,0 0-127 0 0,0 0-245 0 0,0 0-292 0 0,0 0-254 0 0,0 0-113 0 0,0 0 1 0 0,0 0 10 0 0,0 0 9 0 0,1 6 8 0 0,6 354 2782 0 0,-32-114-3207 0 0,24-241-556 0 0,-9 24 135 0 0,1-26-3893 0 0,-3-6-5301 0 0,9 0-2591 0 0</inkml:trace>
  <inkml:trace contextRef="#ctx0" brushRef="#br0" timeOffset="102870.776">9134 5404 13467 0 0,'0'0'3278'0'0,"0"0"-1414"0"0,0 0-579 0 0,0 0-92 0 0,0 0-47 0 0,0 0-113 0 0,0 0-162 0 0,0 0-195 0 0,36-7-149 0 0,115-24-123 0 0,-53 20 99 0 0,-91 11-482 0 0,11-2-80 0 0,0 0 0 0 0,1 2 0 0 0,-1 0 0 0 0,0 1-1 0 0,0 1 1 0 0,0 1 0 0 0,0 1 0 0 0,17 5 59 0 0,-25-5-572 0 0,8 3-1384 0 0,-8 0-4775 0 0,-4-2-5396 0 0</inkml:trace>
  <inkml:trace contextRef="#ctx0" brushRef="#br0" timeOffset="103774.786">10014 5401 0 0 0,'0'0'248'0'0,"0"0"806"0"0,0 0 235 0 0,0 0 85 0 0,0 0 129 0 0,0 0 195 0 0,0 0 165 0 0,0 0-36 0 0,0 0-130 0 0,0 0-218 0 0,0 0-193 0 0,0 0-100 0 0,7-6-70 0 0,18-15-59 0 0,-24 21-982 0 0,-1 0 0 0 0,1-1 0 0 0,-1 1-1 0 0,1-1 1 0 0,-1 1 0 0 0,0-1 0 0 0,1 1-1 0 0,-1-1 1 0 0,0 1 0 0 0,1-1 0 0 0,-1 1 0 0 0,0-1-1 0 0,0 1 1 0 0,0-1 0 0 0,1 1 0 0 0,-1-1-1 0 0,0 1 1 0 0,0-1 0 0 0,0 1 0 0 0,0-1-1 0 0,0 0 1 0 0,0 1 0 0 0,0-1 0 0 0,0 1 0 0 0,0-1-1 0 0,0 1 1 0 0,0-1 0 0 0,-1 0 0 0 0,1 1-1 0 0,0-1 1 0 0,0 1 0 0 0,-1-1 0 0 0,1 1-1 0 0,0-1 1 0 0,0 1 0 0 0,-1-1 0 0 0,1 1-1 0 0,-1-1 1 0 0,1 1 0 0 0,0 0 0 0 0,-1-1 0 0 0,1 1-1 0 0,-1 0 1 0 0,1-1 0 0 0,-1 1 0 0 0,1 0-1 0 0,-1-1 1 0 0,1 1 0 0 0,-1 0 0 0 0,1 0-1 0 0,-1 0 1 0 0,1 0 0 0 0,-1-1 0 0 0,0 1 0 0 0,1 0-1 0 0,-1 0 1 0 0,1 0 0 0 0,-1 0 0 0 0,1 0-1 0 0,-1 0 1 0 0,0 0 0 0 0,1 1 0 0 0,-1-1-1 0 0,1 0 1 0 0,-1 0 0 0 0,1 0 0 0 0,-1 1-75 0 0,-1-2 78 0 0,-17 1 29 0 0,1 0 0 0 0,0 1 0 0 0,0 1 0 0 0,0 1-1 0 0,0 0 1 0 0,0 1 0 0 0,1 1 0 0 0,0 1 0 0 0,0 1 0 0 0,0 0 0 0 0,1 1-1 0 0,0 1 1 0 0,0 0 0 0 0,1 1 0 0 0,-13 11-107 0 0,20-16-3 0 0,0-1 1 0 0,0 1-1 0 0,0 1 1 0 0,0 0-1 0 0,1 0 0 0 0,0 0 1 0 0,0 1-1 0 0,1 0 1 0 0,0 0-1 0 0,0 1 0 0 0,1 0 1 0 0,0 0-1 0 0,0 0 1 0 0,1 0-1 0 0,0 1 0 0 0,0 0 1 0 0,1 0-1 0 0,0 0 1 0 0,1 0-1 0 0,-1 5 3 0 0,1-10 6 0 0,1-1 0 0 0,1 1 0 0 0,-1 0 0 0 0,0 0 0 0 0,1-1 0 0 0,0 1 0 0 0,-1 0 0 0 0,2 0 0 0 0,-1 0 0 0 0,0-1 0 0 0,1 1 0 0 0,0 0 0 0 0,0-1 0 0 0,0 1 0 0 0,0 0 0 0 0,0-1 0 0 0,1 1 0 0 0,-1-1 0 0 0,1 0 1 0 0,0 1-1 0 0,0-1 0 0 0,1 0 0 0 0,-1 0 0 0 0,0 0 0 0 0,1-1 0 0 0,0 1 0 0 0,0 0 0 0 0,0-1 0 0 0,0 0 0 0 0,0 0 0 0 0,0 0 0 0 0,1 0 0 0 0,-1 0 0 0 0,0-1 0 0 0,1 1-6 0 0,10-1 102 0 0,0-1 1 0 0,0 0-1 0 0,0-1 1 0 0,0-1-1 0 0,0 0 1 0 0,0-1-1 0 0,-1 0 1 0 0,1-1-1 0 0,-1-1 1 0 0,0 0-1 0 0,0-1 1 0 0,-1 0-1 0 0,1-1 1 0 0,-2 0-1 0 0,1-1 1 0 0,-1 0-1 0 0,0-1 1 0 0,0 0-1 0 0,-1-1 1 0 0,3-4-103 0 0,186-197 526 0 0,-199 211-528 0 0,-1 0-1 0 0,1 1 1 0 0,0-1-1 0 0,0 0 0 0 0,0 1 1 0 0,0-1-1 0 0,0 0 1 0 0,1 1-1 0 0,-1-1 0 0 0,0 0 1 0 0,0 1-1 0 0,0-1 1 0 0,0 0-1 0 0,0 1 0 0 0,0-1 1 0 0,1 0-1 0 0,-1 1 1 0 0,0-1-1 0 0,0 0 0 0 0,0 0 1 0 0,1 1-1 0 0,-1-1 1 0 0,0 0-1 0 0,0 0 0 0 0,1 1 1 0 0,-1-1-1 0 0,0 0 1 0 0,0 0-1 0 0,1 0 0 0 0,-1 0 1 0 0,0 1-1 0 0,1-1 1 0 0,-1 0-1 0 0,0 0 0 0 0,1 0 1 0 0,-1 0-1 0 0,0 0 1 0 0,1 0-1 0 0,-1 0 1 0 0,0 0-1 0 0,1 0 0 0 0,-1 0 1 0 0,0 0-1 0 0,1 0 1 0 0,-1 0-1 0 0,0 0 0 0 0,1 0 1 0 0,-1 0-1 0 0,0 0 1 0 0,1-1-1 0 0,-1 1 0 0 0,0 0 1 0 0,1 0-1 0 0,-1 0 1 0 0,0-1-1 0 0,0 1 0 0 0,1 0 1 0 0,-1 0-1 0 0,0 0 1 0 0,0-1-1 0 0,1 1 0 0 0,-1 0 1 0 0,0-1-1 0 0,0 1 1 0 0,0 0-1 0 0,0 0 0 0 0,1-1 3 0 0,1 9 16 0 0,14 45-1 0 0,-14-42-40 0 0,1 0 0 0 0,1 1-1 0 0,-1-1 1 0 0,2-1 0 0 0,0 1 0 0 0,0-1 0 0 0,0 1 0 0 0,2-2 0 0 0,-1 1 0 0 0,7 7 25 0 0,66 34-1541 0 0,-18-33-4580 0 0,-46-17-578 0 0,-3-1-5121 0 0</inkml:trace>
  <inkml:trace contextRef="#ctx0" brushRef="#br0" timeOffset="104168.363">10403 5713 13675 0 0,'0'0'2296'0'0,"0"0"-411"0"0,0 0-235 0 0,0 0-170 0 0,0 0-201 0 0,0 0-218 0 0,0 0-227 0 0,0 0-199 0 0,0 0-95 0 0,0 0-89 0 0,0 0-109 0 0,27-35-82 0 0,83-107-62 0 0,-52 72 26 0 0,11-10 26 0 0,-68 81-259 0 0,-1-1 0 0 0,0 0 0 0 0,0 1 0 0 0,1-1-1 0 0,-1 0 1 0 0,0 1 0 0 0,0-1 0 0 0,1 0-1 0 0,-1 0 1 0 0,0 0 0 0 0,1 1 0 0 0,-1-1 0 0 0,1 0-1 0 0,-1 0 1 0 0,0 0 0 0 0,1 0 0 0 0,-1 1 0 0 0,0-1-1 0 0,1 0 1 0 0,-1 0 0 0 0,1 0 0 0 0,-1 0-1 0 0,0 0 1 0 0,1 0 0 0 0,-1 0 0 0 0,1 0 0 0 0,-1 0-1 0 0,0 0 1 0 0,1-1 0 0 0,-1 1 0 0 0,1 0-1 0 0,-1 0 1 0 0,0 0 0 0 0,1 0 0 0 0,-1-1 0 0 0,0 1-1 0 0,1 0 1 0 0,-1 0 0 0 0,0 0 0 0 0,1-1-1 0 0,-1 1 1 0 0,0 0 0 0 0,0-1 0 0 0,1 1 0 0 0,-1 0-1 0 0,0-1 1 0 0,0 1 0 0 0,0 0 0 0 0,1-1 0 0 0,-1 1-1 0 0,0 0 1 0 0,0-1 0 0 0,0 1 0 0 0,0-1-1 0 0,0 1 1 0 0,0 0 0 0 0,0-1 9 0 0,-19 100-68 0 0,19-94 69 0 0,-1 0 1 0 0,0 0-1 0 0,1 0 1 0 0,0 0-1 0 0,0 0 0 0 0,1 0 1 0 0,-1 0-1 0 0,1 0 0 0 0,0 0 1 0 0,1 0-1 0 0,-1-1 1 0 0,1 1-1 0 0,0 0 0 0 0,0-1 1 0 0,0 1-1 0 0,1-1 0 0 0,-1 0 1 0 0,1 1-1 0 0,0-1 1 0 0,1-1-1 0 0,-1 1 0 0 0,1 0 1 0 0,-1-1-1 0 0,1 0 1 0 0,0 0-1 0 0,0 0 0 0 0,4 2-1 0 0,3-1 59 0 0,0 0-1 0 0,0-1 0 0 0,0-1 0 0 0,0 0 1 0 0,1 0-1 0 0,-1-1 0 0 0,0-1 0 0 0,1 1 1 0 0,-1-2-1 0 0,1 0 0 0 0,-1 0 0 0 0,1-1 1 0 0,-1-1-1 0 0,0 0 0 0 0,0 0 0 0 0,0-1 1 0 0,-1 0-1 0 0,1-1 0 0 0,-1 0 0 0 0,0-1 1 0 0,0 0-1 0 0,-1 0 0 0 0,0-1 0 0 0,0-1 1 0 0,0 0-59 0 0,-4 2 9 0 0,0 0 0 0 0,0 0 0 0 0,0-1 0 0 0,-1 1 0 0 0,0-1 0 0 0,0 0 0 0 0,-1-1 0 0 0,0 1 0 0 0,0 0 0 0 0,-1-1 0 0 0,0 0 0 0 0,0 1 0 0 0,-1-3-9 0 0,8-37-4247 0 0,-8 37 2242 0 0,2 0-5433 0 0,0 4-4974 0 0</inkml:trace>
  <inkml:trace contextRef="#ctx0" brushRef="#br0" timeOffset="104455.472">11365 4915 16900 0 0,'0'0'1168'0'0,"0"0"-193"0"0,0 0 94 0 0,0 0 169 0 0,0 0 96 0 0,0 0-153 0 0,0 0-227 0 0,0 0-141 0 0,0 0-121 0 0,0 0-102 0 0,0 0-85 0 0,4 37-101 0 0,12 115-81 0 0,-1 203 805 0 0,-16-279-1157 0 0,-6 28-467 0 0,-21-96-3562 0 0,10-17-4404 0 0,14 3-838 0 0</inkml:trace>
  <inkml:trace contextRef="#ctx0" brushRef="#br0" timeOffset="104729.708">11043 5327 13723 0 0,'0'0'2348'0'0,"0"0"-591"0"0,0 0-290 0 0,0 0-138 0 0,0 0-136 0 0,0 0-189 0 0,0 0-152 0 0,0 0-129 0 0,36-6-143 0 0,115-20-128 0 0,-18 20 250 0 0,-101 5-1060 0 0,66 5 682 0 0,-38 15-7149 0 0,-50-14-4836 0 0</inkml:trace>
  <inkml:trace contextRef="#ctx0" brushRef="#br0" timeOffset="100784.619">7044 5297 3561 0 0,'0'0'1720'0'0,"0"0"-133"0"0,0 0 96 0 0,0 0 139 0 0,0 0-16 0 0,0 0-145 0 0,0 0-227 0 0,0 0-198 0 0,0 0-140 0 0,0 0-123 0 0,0 0-105 0 0,0 0-83 0 0,0 0-67 0 0,-10-5-49 0 0,-30-13-49 0 0,-36 14 2414 0 0,66 8-2826 0 0,0 0 0 0 0,-1 0 0 0 0,1 1-1 0 0,1 0 1 0 0,-1 1 0 0 0,1 0 0 0 0,0 1-1 0 0,0 0 1 0 0,-2 3-208 0 0,1-2 35 0 0,0 0 0 0 0,0 1 0 0 0,1 0-1 0 0,1 1 1 0 0,0 0 0 0 0,0 0 0 0 0,1 1 0 0 0,0 0-1 0 0,0 0 1 0 0,1 0 0 0 0,1 1 0 0 0,0 0 0 0 0,1 0-1 0 0,0 0 1 0 0,1 1 0 0 0,0 0 0 0 0,1-1 0 0 0,1 1-1 0 0,0 0 1 0 0,0 0 0 0 0,1 1-35 0 0,1-10-6 0 0,0 0 0 0 0,0 0 1 0 0,0 1-1 0 0,1-1 0 0 0,0 0 0 0 0,-1 0 0 0 0,1 0 1 0 0,1-1-1 0 0,-1 1 0 0 0,0 0 0 0 0,1-1 1 0 0,0 1-1 0 0,0-1 0 0 0,0 0 0 0 0,0 0 0 0 0,0 0 1 0 0,1-1-1 0 0,-1 1 0 0 0,1-1 0 0 0,0 1 1 0 0,0-1-1 0 0,0-1 0 0 0,0 1 0 0 0,0 0 0 0 0,0-1 1 0 0,0 0-1 0 0,1 0 6 0 0,6 2-132 0 0,1-1 1 0 0,-1 0-1 0 0,1 0 0 0 0,-1-2 1 0 0,1 1-1 0 0,0-1 1 0 0,-1-1-1 0 0,1 0 0 0 0,-1-1 1 0 0,1 0 131 0 0,67-27-3349 0 0,-31 1-7192 0 0,-34 16-1083 0 0</inkml:trace>
  <inkml:trace contextRef="#ctx0" brushRef="#br0" timeOffset="101090.625">7282 5354 7626 0 0,'0'0'2259'0'0,"0"0"-927"0"0,0 0-344 0 0,0 0 169 0 0,0 0 215 0 0,0 0 107 0 0,0 0-46 0 0,0 0-196 0 0,0 0-234 0 0,0 0-183 0 0,0 0-125 0 0,0 0-117 0 0,-26 34-96 0 0,-80 106-65 0 0,75-74 81 0 0,33-56-385 0 0,-2-6-71 0 0,0 0-1 0 0,0 0 1 0 0,1-1 0 0 0,-1 1 0 0 0,1 0-1 0 0,0 0 1 0 0,0-1 0 0 0,1 1-1 0 0,-1-1 1 0 0,1 1 0 0 0,0-1-1 0 0,0 1 1 0 0,0-1 0 0 0,0 0-1 0 0,0 0 1 0 0,1 0 0 0 0,-1 0 0 0 0,1-1-1 0 0,0 1 1 0 0,0-1 0 0 0,0 1-1 0 0,0-1 1 0 0,0 0 0 0 0,1 0-1 0 0,-1 0 1 0 0,1-1 0 0 0,-1 1 0 0 0,1-1-1 0 0,-1 0 1 0 0,3 1-42 0 0,117 11 1030 0 0,-108-14-929 0 0,1-1 0 0 0,-1 0 0 0 0,-1-1 0 0 0,1 0 0 0 0,0-1 0 0 0,-1-1 0 0 0,0-1 0 0 0,0 0 0 0 0,0 0 0 0 0,-1-2 0 0 0,0 1 0 0 0,0-2 0 0 0,-1 0 0 0 0,0 0 0 0 0,0-1 1 0 0,-1-1-1 0 0,-1 1 0 0 0,0-2 0 0 0,0 0 0 0 0,-1 0 0 0 0,-1 0 0 0 0,0-1 0 0 0,3-7-101 0 0,-8 15 4 0 0,0 1-1 0 0,-1-1 1 0 0,1 0-1 0 0,-1 0 1 0 0,0 0 0 0 0,0 0-1 0 0,-1 0 1 0 0,1 0-1 0 0,-1-1 1 0 0,0 1-1 0 0,-1 0 1 0 0,1-1 0 0 0,-1 1-1 0 0,0 0 1 0 0,-1-1-1 0 0,1 1 1 0 0,-1-1 0 0 0,0 1-1 0 0,0 0 1 0 0,-1 0-1 0 0,0 0 1 0 0,0 0 0 0 0,0 0-1 0 0,0 0 1 0 0,-1 0-1 0 0,1 0 1 0 0,-1 1 0 0 0,-1-1-1 0 0,1 1 1 0 0,0 0-1 0 0,-1 0 1 0 0,0 0-1 0 0,0 1 1 0 0,0-1 0 0 0,-1 1-1 0 0,1 0 1 0 0,-1 0-1 0 0,1 1 1 0 0,-4-2-4 0 0,-1 1-74 0 0,0 1 1 0 0,0 0-1 0 0,0 0 0 0 0,0 1 1 0 0,0 0-1 0 0,0 1 0 0 0,-1 0 1 0 0,1 0-1 0 0,0 1 0 0 0,0 0 0 0 0,-4 1 74 0 0,-51 30-3578 0 0,51-20-1375 0 0,6-3-7018 0 0</inkml:trace>
  <inkml:trace contextRef="#ctx0" brushRef="#br0" timeOffset="100067.726">5581 5389 1840 0 0,'0'0'3808'0'0,"0"0"-1406"0"0,0 0-433 0 0,0 0 7 0 0,0 0-44 0 0,0 0-116 0 0,0 0-178 0 0,0 0-254 0 0,0 0-245 0 0,0 0-260 0 0,0 0-251 0 0,0 0-162 0 0,0 0-82 0 0,-8-5 37 0 0,1 2-350 0 0,-18-10 519 0 0,46 15 1147 0 0,8 3-1212 0 0,0-1 0 0 0,0-1 0 0 0,1-1 0 0 0,-1-2 0 0 0,1-1 0 0 0,1-1-525 0 0,205-28 855 0 0,-134 14-780 0 0,-109 8-6338 0 0,0 5-2627 0 0,4 2-2652 0 0</inkml:trace>
  <inkml:trace contextRef="#ctx0" brushRef="#br0" timeOffset="100310.192">5626 5582 8058 0 0,'0'0'4106'0'0,"0"0"-1906"0"0,0 0-803 0 0,0 0-89 0 0,0 0 34 0 0,0 0-25 0 0,0 0-163 0 0,0 0-251 0 0,0 0-139 0 0,0 0-45 0 0,0 0 19 0 0,0 0-15 0 0,0 0-135 0 0,12 2-141 0 0,124-1 473 0 0,116-53-2552 0 0,-198 42-2799 0 0,-2 1-3723 0 0,-32 7-4009 0 0</inkml:trace>
  <inkml:trace contextRef="#ctx0" brushRef="#br0" timeOffset="110470.356">13600 5389 0 0 0,'0'0'453'0'0,"0"0"766"0"0,0 0 231 0 0,0 0 44 0 0,0 0 9 0 0,0 0 13 0 0,0 0-33 0 0,0 0-76 0 0,0 0-111 0 0,0 0-93 0 0,0 0-103 0 0,0 0-86 0 0,-5-5-73 0 0,3 4-1078 0 0,0-1 426 0 0,0-1-1 0 0,0 1 0 0 0,0 0 1 0 0,-1 0-1 0 0,1 1 1 0 0,-1-1-1 0 0,1 0 0 0 0,-1 1 1 0 0,0 0-1 0 0,0-1 1 0 0,1 1-1 0 0,-1 0 0 0 0,0 0 1 0 0,0 1-1 0 0,0-1 1 0 0,0 1-1 0 0,0-1 0 0 0,0 1 1 0 0,-3 0-289 0 0,-8 2 269 0 0,1 0 0 0 0,-1 1 0 0 0,1 0 0 0 0,0 1 0 0 0,0 1 0 0 0,0 0 0 0 0,0 1 0 0 0,1 0 0 0 0,0 1 0 0 0,0 0 0 0 0,1 1 0 0 0,0 0 0 0 0,-7 8-269 0 0,11-10 62 0 0,0 0 1 0 0,0 1-1 0 0,1 0 1 0 0,0 0 0 0 0,0 0-1 0 0,1 1 1 0 0,0 0-1 0 0,0 0 1 0 0,1 0 0 0 0,0 1-1 0 0,0-1 1 0 0,1 1-1 0 0,0 0 1 0 0,1 0 0 0 0,0 0-1 0 0,0 0 1 0 0,1 1-1 0 0,0-1 1 0 0,1 0 0 0 0,0 1-1 0 0,0-1 1 0 0,1 0-1 0 0,0 1 1 0 0,1-1 0 0 0,0 0-1 0 0,0 0 1 0 0,1 0-1 0 0,0 0 1 0 0,1-1-1 0 0,0 1 1 0 0,3 4-63 0 0,1-6 55 0 0,1-1-1 0 0,0 0 0 0 0,0 0 1 0 0,0-1-1 0 0,1 0 1 0 0,-1-1-1 0 0,1 0 1 0 0,0 0-1 0 0,1-1 1 0 0,-1-1-1 0 0,0 1 1 0 0,1-2-1 0 0,0 1 1 0 0,-1-2-1 0 0,1 1 1 0 0,0-2-1 0 0,-1 1 1 0 0,10-3-55 0 0,-4 3 46 0 0,-11 1-72 0 0,0-2-1 0 0,0 1 1 0 0,0-1 0 0 0,0 1-1 0 0,0-1 1 0 0,0 0 0 0 0,0-1-1 0 0,-1 0 1 0 0,1 1 0 0 0,0-1-1 0 0,-1-1 1 0 0,0 1 0 0 0,1-1-1 0 0,-1 1 1 0 0,0-1 0 0 0,0-1 0 0 0,0 1-1 0 0,-1 0 1 0 0,1-1 0 0 0,-1 0 26 0 0,20-35-5457 0 0,-21 31-692 0 0,0 4-5812 0 0</inkml:trace>
  <inkml:trace contextRef="#ctx0" brushRef="#br0" timeOffset="110830.824">13908 5524 7058 0 0,'0'0'3252'0'0,"0"0"-1342"0"0,0 0-362 0 0,0 0 102 0 0,0 0-10 0 0,0 0-190 0 0,0 0-306 0 0,0 0-289 0 0,0 0-237 0 0,0 0-157 0 0,0 0-117 0 0,0 0-100 0 0,-13 21-44 0 0,-40 66-4 0 0,51-85-178 0 0,1 0 0 0 0,0-1 0 0 0,-1 1 0 0 0,1 0 0 0 0,0 0 0 0 0,0 0 0 0 0,0 0-1 0 0,0 0 1 0 0,0 0 0 0 0,1 0 0 0 0,-1 0 0 0 0,0 0 0 0 0,1 0 0 0 0,0 0 0 0 0,-1 0 0 0 0,1 1 0 0 0,0-1 0 0 0,0 0-1 0 0,0 0 1 0 0,1 0 0 0 0,-1 0 0 0 0,0 1 0 0 0,1-1 0 0 0,-1 0 0 0 0,1 0 0 0 0,0 0 0 0 0,0 0 0 0 0,0 0 0 0 0,0 0-1 0 0,0 0 1 0 0,0 0 0 0 0,0-1 0 0 0,1 1 0 0 0,-1 0-18 0 0,5 5 75 0 0,-1-2 38 0 0,1 0-1 0 0,-1-1 0 0 0,1 1 0 0 0,0-1 1 0 0,1 0-1 0 0,-1 0 0 0 0,1-1 0 0 0,0 0 1 0 0,-1 0-1 0 0,1-1 0 0 0,1 0 0 0 0,-1 0 1 0 0,0-1-1 0 0,0 1 0 0 0,1-2 0 0 0,-1 1 1 0 0,0-1-1 0 0,1 0 0 0 0,-1 0 0 0 0,0-1 1 0 0,1 0-1 0 0,-1-1 0 0 0,0 1 0 0 0,0-1 1 0 0,0-1-1 0 0,0 1 0 0 0,0-1 0 0 0,0-1 1 0 0,1 0-113 0 0,-1-1 77 0 0,0 0 0 0 0,0 0 1 0 0,0-1-1 0 0,-1 1 0 0 0,0-1 1 0 0,0-1-1 0 0,-1 1 0 0 0,0-1 1 0 0,0 0-1 0 0,0 0 1 0 0,-1-1-1 0 0,0 1 0 0 0,-1-1 1 0 0,1 0-1 0 0,-2 0 0 0 0,1 0 1 0 0,-1-1-1 0 0,0 1 0 0 0,-1 0 1 0 0,0-1-1 0 0,0 1 0 0 0,-1-1 1 0 0,0 1-1 0 0,0-5-77 0 0,-2 7-88 0 0,0 1 1 0 0,0-1-1 0 0,0 0 0 0 0,-1 0 1 0 0,0 1-1 0 0,0-1 0 0 0,0 1 1 0 0,-1 0-1 0 0,0 0 0 0 0,0 0 0 0 0,0 1 1 0 0,-1-1-1 0 0,1 1 0 0 0,-1 0 1 0 0,0 1-1 0 0,0-1 0 0 0,0 1 1 0 0,-1 0-1 0 0,1 0 0 0 0,-1 0 0 0 0,0 1 1 0 0,0 0-1 0 0,0 0 0 0 0,0 0 1 0 0,0 1-1 0 0,0 0 0 0 0,0 0 1 0 0,0 1-1 0 0,0-1 0 0 0,-1 1 1 0 0,1 1-1 0 0,0-1 0 0 0,0 1 0 0 0,0 0 1 0 0,0 1-1 0 0,0-1 0 0 0,-1 1 88 0 0,-19 6-2177 0 0,10-1-3005 0 0,5 1-6659 0 0</inkml:trace>
  <inkml:trace contextRef="#ctx0" brushRef="#br0" timeOffset="111204.935">14337 5547 9218 0 0,'0'0'2258'0'0,"0"0"-259"0"0,0 0-107 0 0,0 0-106 0 0,0 0-278 0 0,0 0-382 0 0,0 0-441 0 0,0 0-318 0 0,0 0-156 0 0,0 0 34 0 0,0 0 59 0 0,0 0 35 0 0,0 0 32 0 0,4 8-94 0 0,-3-4-255 0 0,1 1 46 0 0,0 0 0 0 0,0 0-1 0 0,0 0 1 0 0,1 0 0 0 0,0 0 0 0 0,0-1-1 0 0,0 1 1 0 0,0-1 0 0 0,1 0 0 0 0,0 0-1 0 0,0 0 1 0 0,0-1 0 0 0,4 4-68 0 0,0-3 150 0 0,0 0 0 0 0,1 0-1 0 0,-1-1 1 0 0,1 0 0 0 0,0-1 0 0 0,0 0 0 0 0,0 0 0 0 0,0-1-1 0 0,0 0 1 0 0,0 0 0 0 0,0-1 0 0 0,1-1 0 0 0,-1 1-1 0 0,0-1 1 0 0,0-1 0 0 0,0 0 0 0 0,0 0 0 0 0,-1-1-1 0 0,1 0 1 0 0,0 0 0 0 0,-1-1 0 0 0,0 0 0 0 0,0-1-1 0 0,0 0 1 0 0,-1 0 0 0 0,1 0 0 0 0,-1-1 0 0 0,0 0 0 0 0,-1-1-1 0 0,0 1 1 0 0,0-1 0 0 0,0-1 0 0 0,0 1-150 0 0,0-2 3 0 0,-3 6-3 0 0,0-1 0 0 0,0 1 0 0 0,-1-1 0 0 0,1 0 0 0 0,-1 0 0 0 0,0 0 0 0 0,0 0 0 0 0,0 0 0 0 0,0 0 0 0 0,-1-1 0 0 0,0 1 0 0 0,0-1 0 0 0,0 1 0 0 0,0-1-1 0 0,-1 1 1 0 0,1-3 0 0 0,-3-22-1823 0 0,0 18-5616 0 0,2 4-4564 0 0</inkml:trace>
  <inkml:trace contextRef="#ctx0" brushRef="#br0" timeOffset="111611.781">14919 5069 7314 0 0,'0'0'3427'0'0,"0"0"-1117"0"0,0 0-310 0 0,0 0-30 0 0,0 0-131 0 0,0 0-256 0 0,0 0-399 0 0,0 0-366 0 0,0 0-211 0 0,0 0-107 0 0,0 0-50 0 0,0 0-55 0 0,0 0-60 0 0,0 20 484 0 0,-6 96 531 0 0,4 1 0 0 0,8 28-1350 0 0,0 62-932 0 0,12-218-1264 0 0,-3-2 128 0 0,4-3-2004 0 0,-5 7-3906 0 0,-5 4-3027 0 0</inkml:trace>
  <inkml:trace contextRef="#ctx0" brushRef="#br0" timeOffset="112361.005">15285 5447 5113 0 0,'0'0'2211'0'0,"0"0"-629"0"0,0 0-167 0 0,0 0-52 0 0,0 0-88 0 0,0 0-127 0 0,0 0-181 0 0,0 0-184 0 0,0 0-120 0 0,0 0-71 0 0,0 0-32 0 0,0 0-16 0 0,0 0 1 0 0,-10 4-54 0 0,-30 14-79 0 0,-10 8 7224 0 0,43-23-7644 0 0,1 1-1 0 0,0 0 1 0 0,0 0-1 0 0,1 0 0 0 0,-1 1 1 0 0,1-1-1 0 0,0 2 1 0 0,0-1-1 0 0,1 0 1 0 0,0 1-1 0 0,0 0 1 0 0,0 0-1 0 0,0 0 0 0 0,-1 5 9 0 0,4-8-4 0 0,-1 1 0 0 0,1 0 0 0 0,0-1-1 0 0,1 1 1 0 0,-1 0 0 0 0,1-1-1 0 0,-1 1 1 0 0,1 0 0 0 0,0 0 0 0 0,1 0-1 0 0,-1-1 1 0 0,1 1 0 0 0,-1 0-1 0 0,1-1 1 0 0,0 1 0 0 0,1 0-1 0 0,-1-1 1 0 0,0 1 0 0 0,1-1 0 0 0,0 0-1 0 0,0 0 1 0 0,0 1 0 0 0,0-1-1 0 0,1 0 1 0 0,-1-1 0 0 0,1 1-1 0 0,-1 0 1 0 0,1-1 0 0 0,0 1 0 0 0,0-1-1 0 0,0 0 1 0 0,1 0 0 0 0,-1 0-1 0 0,0-1 1 0 0,1 1 0 0 0,-1-1-1 0 0,1 0 1 0 0,-1 1 0 0 0,1-2 0 0 0,0 1-1 0 0,-1 0 1 0 0,1-1 0 0 0,0 0-1 0 0,0 1 1 0 0,1-2 4 0 0,9 2 22 0 0,1-1-1 0 0,0 0 1 0 0,0-1 0 0 0,-1-1 0 0 0,1 0-1 0 0,-1-1 1 0 0,1-1 0 0 0,-1 0-1 0 0,0-1 1 0 0,-1 0 0 0 0,1-1-1 0 0,-1-1 1 0 0,0 0 0 0 0,0-1-1 0 0,-1 0 1 0 0,0-1 0 0 0,-1 0-1 0 0,0-1 1 0 0,0-1 0 0 0,-1 1-1 0 0,-1-2 1 0 0,1 1 0 0 0,-2-1-1 0 0,0 0 1 0 0,0-1 0 0 0,-1 0 0 0 0,1-4-22 0 0,36-52 78 0 0,-34 56-78 0 0,0-1 0 0 0,0 0 1 0 0,-2-1-1 0 0,0 0 0 0 0,-1 0 0 0 0,0-1 0 0 0,-1 1 0 0 0,-1-2 0 0 0,0 1 0 0 0,-1 0 1 0 0,0-10-1 0 0,-3 16-9 0 0,0 1 1 0 0,-1-1-1 0 0,-1 1 1 0 0,1-1-1 0 0,-1 1 1 0 0,-1-1-1 0 0,0 1 1 0 0,0 0-1 0 0,-1 0 1 0 0,0 0-1 0 0,-1 0 1 0 0,0 0-1 0 0,0 1 1 0 0,-1 0-1 0 0,0 0 1 0 0,0 0-1 0 0,-1 0 1 0 0,0 1-1 0 0,0 0 1 0 0,-1 0-1 0 0,0 1 1 0 0,-6-5 8 0 0,10 9-8 0 0,0 0 0 0 0,1 1 0 0 0,-1 0 0 0 0,0 0 0 0 0,0 0 0 0 0,0 0-1 0 0,0 0 1 0 0,0 0 0 0 0,0 1 0 0 0,0-1 0 0 0,0 1 0 0 0,0 0 0 0 0,0 0 0 0 0,0 0 0 0 0,-1 0 0 0 0,1 1 0 0 0,0-1 0 0 0,0 1 0 0 0,0 0 0 0 0,0 0 0 0 0,1 0 0 0 0,-1 0 0 0 0,0 0 0 0 0,0 1 0 0 0,1-1-1 0 0,-1 1 1 0 0,0 0 0 0 0,1 0 0 0 0,0 0 0 0 0,-1 0 0 0 0,1 0 0 0 0,0 0 0 0 0,0 1 0 0 0,0-1 0 0 0,1 1 0 0 0,-2 1 8 0 0,-44 104-53 0 0,44-92 54 0 0,1-1-1 0 0,0 1 1 0 0,1 0-1 0 0,0-1 0 0 0,2 1 1 0 0,0 0-1 0 0,0 0 1 0 0,2-1-1 0 0,0 0 1 0 0,0 1-1 0 0,2-1 1 0 0,0 0-1 0 0,0-1 1 0 0,2 1-1 0 0,0-1 1 0 0,0 0-1 0 0,8 9 0 0 0,-4-5-36 0 0,1-2 1 0 0,1 1-1 0 0,0-2 0 0 0,2 0 1 0 0,-1 0-1 0 0,2-1 0 0 0,0-1 0 0 0,0-1 1 0 0,10 5 35 0 0,62 11-3909 0 0,-73-26-1499 0 0,-2 1-6508 0 0</inkml:trace>
  <inkml:trace contextRef="#ctx0" brushRef="#br0" timeOffset="113003.545">16243 5119 11827 0 0,'0'0'1305'0'0,"0"0"-473"0"0,0 0-202 0 0,0 0 146 0 0,0 0 288 0 0,0 0 204 0 0,0 0 3 0 0,0 0-89 0 0,0 0-146 0 0,0 0-164 0 0,0 0-129 0 0,0 0-103 0 0,0 0-120 0 0,2 38-87 0 0,5 116-56 0 0,-1 77 667 0 0,11-72-741 0 0,1-184 629 0 0,-8 7-935 0 0,0 0-1 0 0,2 1 1 0 0,0 0 0 0 0,1 0-1 0 0,0 2 1 0 0,2 0-1 0 0,-1 0 1 0 0,2 1 0 0 0,0 1-1 0 0,1 1 1 0 0,0 0 0 0 0,0 1-1 0 0,2 1 1 0 0,-1 1-1 0 0,17-6 4 0 0,-33 14-2 0 0,1-1 0 0 0,0 1 0 0 0,0 0 0 0 0,0 0 0 0 0,0 0 0 0 0,0 1 0 0 0,0-1-1 0 0,0 1 1 0 0,0-1 0 0 0,0 1 0 0 0,0 0 0 0 0,0 0 0 0 0,0 1 0 0 0,0-1 0 0 0,0 1-1 0 0,0-1 1 0 0,0 1 0 0 0,0 0 0 0 0,0 0 0 0 0,0 0 0 0 0,0 0 0 0 0,-1 1-1 0 0,1-1 1 0 0,0 1 0 0 0,-1 0 0 0 0,0 0 0 0 0,1 0 0 0 0,-1 0 0 0 0,0 0 0 0 0,0 0-1 0 0,0 0 1 0 0,0 1 0 0 0,0-1 0 0 0,0 1 0 0 0,-1 0 0 0 0,1-1 0 0 0,-1 1 0 0 0,0 0-1 0 0,0 0 1 0 0,0 0 0 0 0,0 0 0 0 0,-1 0 0 0 0,1 0 0 0 0,-1 0 0 0 0,1 0 0 0 0,-1 0-1 0 0,0 1 3 0 0,1 6 24 0 0,-1 0 1 0 0,0 0-1 0 0,-1 0 0 0 0,0-1 0 0 0,0 1 0 0 0,-1 0 0 0 0,-1-1 0 0 0,1 1 0 0 0,-1-1 0 0 0,-1 0 0 0 0,0 0 0 0 0,0 0 0 0 0,-1 0 0 0 0,0-1 0 0 0,0 0 0 0 0,-1 0 0 0 0,0 0 0 0 0,0-1 0 0 0,-1 0 1 0 0,0 0-1 0 0,-1 0 0 0 0,1-1 0 0 0,-1 0 0 0 0,0-1 0 0 0,-1 1 0 0 0,-6 2-24 0 0,6-5 8 0 0,-2 2-34 0 0,0 0 0 0 0,0-1 0 0 0,-1-1 0 0 0,1 0-1 0 0,-1 0 1 0 0,1-1 0 0 0,-1-1 0 0 0,0 0 0 0 0,0-1-1 0 0,-8 0 27 0 0,19 0-78 0 0,-1 0 0 0 0,1 0 0 0 0,0 0-1 0 0,-1-1 1 0 0,1 1 0 0 0,0 0-1 0 0,-1-1 1 0 0,1 1 0 0 0,0-1-1 0 0,0 1 1 0 0,-1-1 0 0 0,1 0-1 0 0,0 1 1 0 0,0-1 0 0 0,0 0-1 0 0,0 0 1 0 0,0 0 0 0 0,0 0 0 0 0,0 0-1 0 0,0 0 1 0 0,0 0 0 0 0,1 0-1 0 0,-1 0 1 0 0,0 0 0 0 0,1-1-1 0 0,-1 1 1 0 0,0 0 0 0 0,1 0-1 0 0,0-1 1 0 0,-1 1 0 0 0,1 0-1 0 0,0-1 1 0 0,0 1 0 0 0,-1 0 0 0 0,1-1-1 0 0,0 1 1 0 0,0-1 0 0 0,1 1-1 0 0,-1 0 1 0 0,0-1 0 0 0,0 1-1 0 0,1 0 1 0 0,-1-1 0 0 0,1 1-1 0 0,-1 0 1 0 0,1 0 0 0 0,0-2 78 0 0,10-17-4728 0 0,3 4-3842 0 0,-8 8-1728 0 0</inkml:trace>
  <inkml:trace contextRef="#ctx0" brushRef="#br0" timeOffset="113374.026">16705 5585 4921 0 0,'0'0'3209'0'0,"0"0"-665"0"0,0 0-410 0 0,0 0-235 0 0,0 0-221 0 0,0 0-165 0 0,0 0-127 0 0,0 0-174 0 0,0 0-173 0 0,0 0-165 0 0,34 8-135 0 0,108 23-127 0 0,-61-23 492 0 0,-60-9-920 0 0,0-1 0 0 0,0-1 0 0 0,0 0 0 0 0,0-2 0 0 0,-1 0 0 0 0,0-2 0 0 0,0 0 0 0 0,0-1 0 0 0,-1-1 0 0 0,0 0-1 0 0,-1-2 1 0 0,0 0 0 0 0,-1-1 0 0 0,0-1 0 0 0,-1-1 0 0 0,4-4-184 0 0,-15 14 12 0 0,-1 1 0 0 0,0-1 0 0 0,-1 0 0 0 0,1 0 0 0 0,0 0 0 0 0,-1-1 0 0 0,0 1 0 0 0,0-1 0 0 0,-1 0 0 0 0,1 0 0 0 0,-1 0 0 0 0,0 0 0 0 0,0 0 0 0 0,-1 0 0 0 0,0-1 0 0 0,0 1 0 0 0,0 0 0 0 0,0-1 0 0 0,-1 1 0 0 0,0-1 0 0 0,0 1 0 0 0,0-1 0 0 0,-1 1 0 0 0,0-1 0 0 0,-1-3-12 0 0,-2 5-8 0 0,-1 1 0 0 0,0 0 0 0 0,1 0 0 0 0,-1 0 0 0 0,-1 0 0 0 0,1 1 0 0 0,0 0 0 0 0,-1 0 0 0 0,1 1 0 0 0,-1-1 0 0 0,1 1 0 0 0,-1 0 0 0 0,0 1 0 0 0,1-1-1 0 0,-1 1 1 0 0,0 0 0 0 0,1 1 0 0 0,-1-1 0 0 0,0 1 0 0 0,1 1 0 0 0,-1-1 0 0 0,1 1 0 0 0,-1-1 0 0 0,-3 3 8 0 0,-8 2-22 0 0,1 0 0 0 0,0 1 1 0 0,0 1-1 0 0,0 0 0 0 0,1 2 0 0 0,0-1 0 0 0,1 2 1 0 0,0 0-1 0 0,1 1 0 0 0,0 0 0 0 0,1 0 0 0 0,0 2 0 0 0,1 0 1 0 0,1 0-1 0 0,0 0 0 0 0,1 2 0 0 0,-8 15 22 0 0,16-26 3 0 0,-1 0-1 0 0,1 1 1 0 0,0 0-1 0 0,0-1 0 0 0,1 1 1 0 0,0 0-1 0 0,0-1 1 0 0,0 1-1 0 0,0 0 1 0 0,1-1-1 0 0,0 1 0 0 0,1-1 1 0 0,-1 1-1 0 0,1-1 1 0 0,0 1-1 0 0,0-1 1 0 0,0 0-1 0 0,1 0 1 0 0,0 0-1 0 0,0 0 0 0 0,0 0 1 0 0,1-1-1 0 0,-1 0 1 0 0,1 1-1 0 0,0-1 1 0 0,1-1-1 0 0,-1 1 1 0 0,1-1-1 0 0,-1 1 0 0 0,1-1 1 0 0,0 0-1 0 0,0-1 1 0 0,0 1-1 0 0,0-1 1 0 0,3 0-3 0 0,17 8-56 0 0,1-2 0 0 0,0 0 0 0 0,0-2 0 0 0,0-1 0 0 0,1-1-1 0 0,0-1 1 0 0,0-2 0 0 0,0 0 0 0 0,0-2 0 0 0,9-2 56 0 0,1-3-1504 0 0,-20 1-2994 0 0,-6 1-6638 0 0</inkml:trace>
  <inkml:trace contextRef="#ctx0" brushRef="#br0" timeOffset="117123.304">14018 6287 1904 0 0,'0'0'2082'0'0,"0"0"-720"0"0,0 0-391 0 0,0 0-80 0 0,0 0 85 0 0,0 0 137 0 0,0 0 8 0 0,0 0 1 0 0,0 0 8 0 0,0 0-26 0 0,0 0 34 0 0,5 4-43 0 0,119 53 4038 0 0,-96-51-4691 0 0,1-1-1 0 0,0-1 1 0 0,1-1 0 0 0,-1-2 0 0 0,1-1-1 0 0,-1-1 1 0 0,0-2 0 0 0,25-5-442 0 0,-17-2 170 0 0,1-1-1 0 0,-2-3 1 0 0,0-1-1 0 0,0-1 1 0 0,-2-2-1 0 0,6-5-169 0 0,-32 18 24 0 0,0 1-1 0 0,0-1 0 0 0,-1 0 0 0 0,0-1 0 0 0,0 0 0 0 0,0 0 0 0 0,-1 0 0 0 0,1-1 0 0 0,-1 0 0 0 0,-1 0 0 0 0,0-1 0 0 0,0 0 0 0 0,0 1 0 0 0,-1-2 0 0 0,0 1 1 0 0,-1 0-1 0 0,0-1 0 0 0,0 0 0 0 0,0 1 0 0 0,-1-1 0 0 0,-1 0 0 0 0,0 0 0 0 0,0 0 0 0 0,0 0 0 0 0,-1-1 0 0 0,-1 1 0 0 0,0-4-23 0 0,-1 9 2 0 0,0-1-1 0 0,-1 1 0 0 0,1-1 0 0 0,-1 1 1 0 0,0 0-1 0 0,0 0 0 0 0,0 1 1 0 0,0-1-1 0 0,-1 1 0 0 0,0-1 0 0 0,0 1 1 0 0,0 0-1 0 0,0 0 0 0 0,0 1 1 0 0,0-1-1 0 0,-1 1 0 0 0,1 0 0 0 0,-1 0 1 0 0,1 1-1 0 0,-1-1 0 0 0,0 1 0 0 0,0 0 1 0 0,0 0-2 0 0,-114-6-75 0 0,107 10 73 0 0,0 1 0 0 0,1 0 0 0 0,0 1 0 0 0,0 0 0 0 0,0 1 0 0 0,0 0 0 0 0,1 1 0 0 0,0 0 0 0 0,1 0-1 0 0,-1 1 1 0 0,1 0 0 0 0,1 1 0 0 0,0 0 0 0 0,0 0 0 0 0,1 1 0 0 0,0 0 0 0 0,0 0 0 0 0,1 1 0 0 0,1 0 0 0 0,0 0 0 0 0,0 0 0 0 0,1 1 0 0 0,0-1 0 0 0,1 1 0 0 0,1 0 0 0 0,0 0 0 0 0,0 0 0 0 0,1 11 2 0 0,-2 37 190 0 0,3 0 0 0 0,3 1 0 0 0,6 37-190 0 0,-6-72 78 0 0,-1-12-42 0 0,0 1 1 0 0,-2-1-1 0 0,1 0 0 0 0,-2 1 1 0 0,0-1-1 0 0,-1 0 1 0 0,0 0-1 0 0,-1 0 0 0 0,0 0 1 0 0,-1 0-1 0 0,-1 0 1 0 0,0-1-1 0 0,-1 0 0 0 0,-1 0 1 0 0,0-1-1 0 0,0 0 1 0 0,-1 0-1 0 0,-1 0 0 0 0,0-1 1 0 0,-1 1-37 0 0,-128 88 164 0 0,137-99-171 0 0,1 0 0 0 0,-1 0 0 0 0,0-1 0 0 0,0 1 0 0 0,0 0 0 0 0,0-1 0 0 0,0 1 0 0 0,0-1 1 0 0,0 0-1 0 0,-1 1 0 0 0,1-1 0 0 0,0 0 0 0 0,0 1 0 0 0,0-1 0 0 0,0 0 0 0 0,0 0 0 0 0,0 0 0 0 0,-1 0 0 0 0,1 0 0 0 0,0 0 0 0 0,0 0 0 0 0,0-1 0 0 0,0 1 0 0 0,0 0 1 0 0,0-1-1 0 0,0 1 0 0 0,0-1 0 0 0,0 1 0 0 0,0-1 0 0 0,0 1 0 0 0,0-1 0 0 0,0 0 0 0 0,0 1 0 0 0,0-1 0 0 0,0 0 0 0 0,0 0 0 0 0,1 0 0 0 0,-1 1 0 0 0,0-1 1 0 0,1 0-1 0 0,-1 0 0 0 0,0 0 0 0 0,1 0 0 0 0,0 0 0 0 0,-1-1 0 0 0,1 1 0 0 0,-1 0 0 0 0,1 0 0 0 0,0 0 0 0 0,0 0 0 0 0,0 0 0 0 0,0 0 0 0 0,0 0 0 0 0,0-1 0 0 0,0 1 1 0 0,0 0-1 0 0,0 0 0 0 0,0 0 0 0 0,1 0 0 0 0,-1-1 7 0 0,1-4-123 0 0,0 0-1 0 0,0 0 1 0 0,1 0 0 0 0,-1 0-1 0 0,1 0 1 0 0,1 1 0 0 0,-1-1 0 0 0,1 1-1 0 0,0 0 1 0 0,0-1 0 0 0,0 1-1 0 0,1 0 1 0 0,0 1 0 0 0,0-1 0 0 0,0 1-1 0 0,1-1 124 0 0,28-27-5609 0 0,-15 14-1975 0 0,-7 6-4588 0 0</inkml:trace>
  <inkml:trace contextRef="#ctx0" brushRef="#br0" timeOffset="118027.607">14873 6314 6321 0 0,'0'0'2256'0'0,"0"0"-109"0"0,0 0-79 0 0,0 0-176 0 0,0 0-362 0 0,0 0-479 0 0,0 0-427 0 0,0 0-232 0 0,0 0 28 0 0,0 0 107 0 0,0 0 125 0 0,0 0 58 0 0,0 0-69 0 0,10 0-117 0 0,62 4 384 0 0,0-3 0 0 0,0-3 0 0 0,0-3 0 0 0,4-4-908 0 0,133-34 799 0 0,-96 27-625 0 0,2 1-86 0 0,-84 11-84 0 0,-31 4-10 0 0,0 0 4 0 0,0 0 32 0 0,0 0 26 0 0,0 0 26 0 0,0 0 38 0 0,0 0 32 0 0,-25-8 175 0 0,-158-83-356 0 0,145 67 47 0 0,37 24-4 0 0,1 0 26 0 0,0 0-28 0 0,0 0-19 0 0,0 0 10 0 0,-7 40-169 0 0,-25 98 318 0 0,11-39-97 0 0,-9 59-115 0 0,46-171 275 0 0,157-225 268 0 0,-95 135-686 0 0,-77 102 163 0 0,6-6-1964 0 0,1 7-7474 0 0,-8 0 9285 0 0,2 0-11693 0 0</inkml:trace>
  <inkml:trace contextRef="#ctx0" brushRef="#br0" timeOffset="118440.995">16162 6036 7530 0 0,'0'0'2524'0'0,"0"0"-709"0"0,0 0-250 0 0,0 0-4 0 0,0 0-39 0 0,0 0-111 0 0,0 0-236 0 0,0 0-264 0 0,0 0-230 0 0,0 0-178 0 0,0 0-134 0 0,0 0-86 0 0,0 0-63 0 0,-34 25-35 0 0,-102 80-1 0 0,95-57-22 0 0,38-39-115 0 0,0 0 1 0 0,0 0 0 0 0,1 1-1 0 0,0-1 1 0 0,1 1-1 0 0,0-1 1 0 0,0 1-1 0 0,1 0 1 0 0,1-1-1 0 0,-1 1 1 0 0,1 0 0 0 0,1-1-1 0 0,0 1 1 0 0,0-1-1 0 0,1 0 1 0 0,0 0-1 0 0,1 0 1 0 0,1 3-48 0 0,0-6 86 0 0,0 0-1 0 0,1 0 1 0 0,0-1 0 0 0,0 0-1 0 0,0 0 1 0 0,1 0 0 0 0,0 0-1 0 0,0-1 1 0 0,0-1-1 0 0,0 1 1 0 0,1-1 0 0 0,-1 0-1 0 0,1 0 1 0 0,0-1 0 0 0,0 0-1 0 0,-1-1 1 0 0,1 0 0 0 0,1 0-1 0 0,-1-1 1 0 0,0 0-1 0 0,0 0 1 0 0,0 0 0 0 0,2-2-86 0 0,-3 1 77 0 0,1 0 1 0 0,-1-1-1 0 0,1 0 1 0 0,-1-1 0 0 0,0 1-1 0 0,0-2 1 0 0,0 1-1 0 0,0-1 1 0 0,-1 0-1 0 0,1 0 1 0 0,-1 0 0 0 0,0-1-1 0 0,0 0 1 0 0,-1-1-1 0 0,0 1 1 0 0,0-1-1 0 0,0 0 1 0 0,0 0-1 0 0,-1 0 1 0 0,0-1 0 0 0,0 0-1 0 0,-1 1 1 0 0,0-1-1 0 0,0-1 1 0 0,0 1-1 0 0,-1 0 1 0 0,0-1 0 0 0,-1 1-1 0 0,0-1 1 0 0,0 1-1 0 0,0-7-77 0 0,-1 3-15 0 0,1 1 0 0 0,-1 0 0 0 0,-1 0 0 0 0,0 0 0 0 0,-1 0 1 0 0,0 0-1 0 0,0 0 0 0 0,-1 0 0 0 0,0 1 0 0 0,-1-1 0 0 0,0 1 0 0 0,0 0 0 0 0,-1 0 0 0 0,0 0 0 0 0,-1 1 0 0 0,0 0 0 0 0,0 0 0 0 0,-1 0 0 0 0,0 1 0 0 0,0 0 0 0 0,-1 0 0 0 0,0 1 0 0 0,0-1 15 0 0,2 3-85 0 0,0 1 0 0 0,1-1 0 0 0,-1 1 0 0 0,0 0 0 0 0,-1 0 0 0 0,1 1 0 0 0,0 0-1 0 0,-1 0 1 0 0,1 1 0 0 0,-1-1 0 0 0,0 1 0 0 0,1 1 0 0 0,-1-1 0 0 0,0 1 0 0 0,1 0 0 0 0,-1 1 0 0 0,0 0-1 0 0,0 0 1 0 0,1 0 0 0 0,-1 1 0 0 0,-2 1 85 0 0,-35 19-3177 0 0,5 10-3625 0 0,29-22-4710 0 0</inkml:trace>
  <inkml:trace contextRef="#ctx0" brushRef="#br0" timeOffset="118854.64">16578 6163 536 0 0,'0'0'2462'0'0,"0"0"-519"0"0,0 0-87 0 0,0 0 118 0 0,0 0 4 0 0,0 0-154 0 0,0 0-210 0 0,0 0-198 0 0,0 0-177 0 0,0 0-121 0 0,0 0-126 0 0,0 0-152 0 0,0 0-132 0 0,-14-15-135 0 0,-44-47-115 0 0,57 61-428 0 0,0-1-1 0 0,-1 1 1 0 0,1-1-1 0 0,0 1 1 0 0,-1 0-1 0 0,0 0 1 0 0,1-1-1 0 0,-1 1 1 0 0,0 0-1 0 0,0 1 1 0 0,1-1-1 0 0,-1 0 1 0 0,0 0-1 0 0,0 1 1 0 0,0-1-1 0 0,0 1 1 0 0,0-1-1 0 0,0 1 1 0 0,0 0-1 0 0,0 0 1 0 0,0 0-1 0 0,0 0 1 0 0,0 0-1 0 0,0 1 1 0 0,0-1-1 0 0,0 0 1 0 0,0 1-1 0 0,0 0-29 0 0,-4 0 102 0 0,-5 3-23 0 0,0 1-1 0 0,-1 0 0 0 0,2 1 0 0 0,-1 0 0 0 0,1 0 0 0 0,0 1 0 0 0,0 0 0 0 0,1 1 0 0 0,0 0 0 0 0,0 1 0 0 0,1 0 0 0 0,0 0 0 0 0,1 1 0 0 0,0 0 0 0 0,0 0-78 0 0,1 1 7 0 0,1 0-1 0 0,0 0 1 0 0,1 0-1 0 0,0 1 0 0 0,1 0 1 0 0,0 0-1 0 0,1 0 0 0 0,0 0 1 0 0,1 0-1 0 0,1 0 1 0 0,-1 0-1 0 0,2 0 0 0 0,0 1 1 0 0,1 6-7 0 0,2-11 46 0 0,0 0 0 0 0,0 0 0 0 0,1-1 0 0 0,-1 1 0 0 0,2-1 1 0 0,-1 0-1 0 0,1 0 0 0 0,0-1 0 0 0,0 1 0 0 0,1-1 0 0 0,0-1 1 0 0,0 1-1 0 0,1-1 0 0 0,-1-1 0 0 0,1 1 0 0 0,0-1 0 0 0,0-1 0 0 0,0 1 1 0 0,1-1-1 0 0,-1-1 0 0 0,1 0 0 0 0,0 0 0 0 0,-1 0 0 0 0,1-1 1 0 0,0-1-1 0 0,0 1 0 0 0,0-1 0 0 0,0-1 0 0 0,0 0 0 0 0,0 0 0 0 0,-1-1 1 0 0,1 0-1 0 0,3-1-46 0 0,-3 0 90 0 0,-1 0 1 0 0,1-1-1 0 0,-1 1 1 0 0,0-2-1 0 0,0 1 1 0 0,0-1-1 0 0,-1-1 1 0 0,0 1-1 0 0,1-1 1 0 0,-2 0-1 0 0,1-1 1 0 0,-1 0-1 0 0,0 0 1 0 0,-1 0-1 0 0,1 0 1 0 0,-1-1-1 0 0,-1 0 1 0 0,0 0-1 0 0,0-1 1 0 0,0 1-1 0 0,-1-1 1 0 0,0 1-1 0 0,-1-1 1 0 0,0 0-1 0 0,-1 0 1 0 0,1 0-1 0 0,-2-1 1 0 0,1 1-1 0 0,-2-8-90 0 0,2 10-30 0 0,0-1-1 0 0,-1 0 0 0 0,-1 0 0 0 0,1 0 0 0 0,-1 0 1 0 0,-1 1-1 0 0,1-1 0 0 0,-1 0 0 0 0,0 1 0 0 0,-1-1 1 0 0,0 1-1 0 0,0 0 0 0 0,-1 0 0 0 0,0 0 1 0 0,0 1-1 0 0,0-1 0 0 0,-1 1 0 0 0,0 0 0 0 0,0 0 1 0 0,-1 0-1 0 0,1 1 0 0 0,-1 0 0 0 0,-1 0 0 0 0,-2-2 31 0 0,0 2-183 0 0,0 1 0 0 0,-1 0 0 0 0,1 0 0 0 0,-1 0 0 0 0,0 2 0 0 0,0-1 0 0 0,0 1 0 0 0,0 0 0 0 0,-1 1 0 0 0,1 1 0 0 0,0-1 0 0 0,-3 2 183 0 0,-44 2-7904 0 0,40-2-4123 0 0</inkml:trace>
  <inkml:trace contextRef="#ctx0" brushRef="#br0" timeOffset="120384.718">17483 4815 5593 0 0,'0'0'2535'0'0,"0"0"-251"0"0,0 0-308 0 0,0 0-252 0 0,0 0-262 0 0,0 0-287 0 0,0 0-218 0 0,0 0-212 0 0,0 0-127 0 0,0 0-80 0 0,0 0-38 0 0,0 0-23 0 0,0 0-53 0 0,17-8-27 0 0,53-27-5 0 0,16 21 708 0 0,-60 12-795 0 0,-12-1-221 0 0,-1 0 0 0 0,2 2 0 0 0,-1-1 0 0 0,0 2 1 0 0,0 0-1 0 0,0 0 0 0 0,0 2 0 0 0,0-1 0 0 0,0 2 1 0 0,0 0-1 0 0,0 1 0 0 0,-1 0 0 0 0,1 1 0 0 0,-1 0 1 0 0,0 1-1 0 0,-1 1 0 0 0,1 0 0 0 0,-2 1 0 0 0,7 4-84 0 0,-15-5 60 0 0,0 0 1 0 0,0 0-1 0 0,-1 0 0 0 0,0 0 0 0 0,0 1 0 0 0,0-1 1 0 0,-1 1-1 0 0,0-1 0 0 0,-1 1 0 0 0,0-1 0 0 0,0 1 1 0 0,-1-1-1 0 0,1 1 0 0 0,-2-1 0 0 0,1 1 0 0 0,-1-1 1 0 0,0 0-1 0 0,-1 1 0 0 0,1-1 0 0 0,-2 0 0 0 0,1-1 1 0 0,-1 1-1 0 0,-2 3-60 0 0,-2 10 76 0 0,-9 23 66 0 0,5-18-84 0 0,1 1-1 0 0,2 0 1 0 0,1 1 0 0 0,1 0 0 0 0,1 1-1 0 0,1-1 1 0 0,2 1 0 0 0,0 4-58 0 0,3 0 56 0 0,-1-6 13 0 0,0 0-1 0 0,2 0 1 0 0,1 0 0 0 0,2 1-1 0 0,0-2 1 0 0,1 1 0 0 0,2 0-1 0 0,3 5-68 0 0,-4-14 61 0 0,1 1-1 0 0,1-1 0 0 0,0 0 1 0 0,1-1-1 0 0,1 0 1 0 0,1 0-1 0 0,0-1 1 0 0,1-1-1 0 0,1 0 0 0 0,0 0 1 0 0,0-1-1 0 0,2-1 1 0 0,1 1-61 0 0,97 39 760 0 0,-64-47-153 0 0,-49-5-549 0 0,0 0-8 0 0,0 0 22 0 0,0 0 29 0 0,0 0 14 0 0,-4-23 324 0 0,1 21-434 0 0,1 0 1 0 0,-1 0 0 0 0,1 0 0 0 0,-1 0 0 0 0,0 0-1 0 0,1 1 1 0 0,-1-1 0 0 0,0 1 0 0 0,0 0 0 0 0,0 0-1 0 0,-1 0 1 0 0,1 0 0 0 0,0 0 0 0 0,0 1 0 0 0,0 0-1 0 0,-1-1 1 0 0,1 1 0 0 0,0 0 0 0 0,0 1 0 0 0,-1-1 0 0 0,1 0-1 0 0,-1 1-5 0 0,-6-1-10 0 0,5 2 11 0 0,0-1 0 0 0,0 0 0 0 0,0 1 0 0 0,0 0 0 0 0,0 1 0 0 0,0-1 0 0 0,0 1 0 0 0,1 0 0 0 0,-1 0 0 0 0,1 0 0 0 0,0 0 0 0 0,0 1 0 0 0,0 0 0 0 0,1 0 0 0 0,-1 0 0 0 0,1 0 0 0 0,0 0 0 0 0,0 1 0 0 0,0-1 0 0 0,1 1 0 0 0,-1 0 0 0 0,1 0 0 0 0,-1 4-1 0 0,-17 25 5 0 0,8-13 18 0 0,0 1 0 0 0,2 0 0 0 0,0 0 0 0 0,2 1 0 0 0,0 0 1 0 0,-1 14-24 0 0,8-24 15 0 0,1-1 0 0 0,0 1 1 0 0,1-1-1 0 0,1 1 0 0 0,0-1 1 0 0,1 0-1 0 0,0 0 1 0 0,0 0-1 0 0,2 0 0 0 0,-1 0 1 0 0,1-1-1 0 0,1 0 0 0 0,0 0 1 0 0,1 0-1 0 0,4 4-15 0 0,1 7 32 0 0,22 33 38 0 0,-25-42-38 0 0,0 0-1 0 0,-1 0 0 0 0,0 1 0 0 0,-2 0 1 0 0,1 0-1 0 0,-2 0 0 0 0,0 1 0 0 0,2 10-31 0 0,-3-4 48 0 0,-2-14-22 0 0,0 0 0 0 0,0 0 0 0 0,-1 0 0 0 0,0 0 0 0 0,-1 1 0 0 0,1-1 0 0 0,-1 0 0 0 0,-1 1 0 0 0,1-1 0 0 0,-1 0 0 0 0,0 0 0 0 0,-1 0 0 0 0,0 0 0 0 0,0 0 0 0 0,-1 0 0 0 0,1 0 0 0 0,-4 4-26 0 0,-6 3 42 0 0,0 0 1 0 0,-1-1 0 0 0,0-1-1 0 0,-1 0 1 0 0,-1 0 0 0 0,0-2-1 0 0,0 0 1 0 0,-6 2-43 0 0,18-10 0 0 0,-9 5 6 0 0,-1-1 1 0 0,0 0-1 0 0,-1-1 0 0 0,1 0 0 0 0,-1-1 0 0 0,0-1 0 0 0,0 0 1 0 0,0-1-1 0 0,0-1 0 0 0,-1 0 0 0 0,-7-1-6 0 0,20-2-66 0 0,0 0-1 0 0,0 0 1 0 0,0 0-1 0 0,0 0 1 0 0,0 0-1 0 0,1 0 1 0 0,-1-1-1 0 0,1 1 1 0 0,-1-1-1 0 0,1 1 1 0 0,0-1-1 0 0,0 0 1 0 0,0 1 0 0 0,0-1-1 0 0,1 0 1 0 0,-1 0-1 0 0,1 0 1 0 0,0 1-1 0 0,-1-1 1 0 0,1 0-1 0 0,1 0 1 0 0,-1 0-1 0 0,0 0 1 0 0,1 1-1 0 0,-1-1 1 0 0,1 0-1 0 0,0 0 1 0 0,0 1-1 0 0,0-1 1 0 0,0 0-1 0 0,0 1 1 0 0,1-1-1 0 0,1-1 67 0 0,25-31-2857 0 0,-6 13-5635 0 0,-8 10-4700 0 0</inkml:trace>
  <inkml:trace contextRef="#ctx0" brushRef="#br0" timeOffset="126927.011">13403 4996 0 0 0,'0'0'1096'0'0,"0"0"150"0"0,0 0-22 0 0,0 0-101 0 0,0 0-104 0 0,0 0-118 0 0,0 0-84 0 0,-2-6-24 0 0,-11-26 761 0 0,-20 22 3444 0 0,-26 16-3587 0 0,-73 48 544 0 0,107-41-1419 0 0,20-11-404 0 0,0 0 1 0 0,0 1-1 0 0,1 0 1 0 0,-1 0-1 0 0,1 0 1 0 0,-1 0-1 0 0,1 0 1 0 0,0 1 0 0 0,0 0-1 0 0,1 0 1 0 0,-1 0-1 0 0,1 0 1 0 0,0 1-1 0 0,-1 1-132 0 0,-22 96 1429 0 0,11-47-673 0 0,4-25-457 0 0,2 0 0 0 0,1 0 1 0 0,2 1-1 0 0,0 0 0 0 0,2 0 1 0 0,2 0-1 0 0,1 18-299 0 0,22 155 785 0 0,-7-108-322 0 0,-9 7 83 0 0,-51-58-146 0 0,31-35-342 0 0,-92 58 134 0 0,107-68-196 0 0,0 1 0 0 0,0-1 0 0 0,1 0 0 0 0,-1 0 0 0 0,0 0 0 0 0,0 0 0 0 0,0 1 0 0 0,0-1 0 0 0,1 0 0 0 0,-1 0 0 0 0,0 1 0 0 0,0-1 0 0 0,0 0 0 0 0,0 0 0 0 0,0 1 0 0 0,0-1 0 0 0,0 0 0 0 0,0 0 0 0 0,1 1 0 0 0,-1-1 0 0 0,0 0 0 0 0,0 0 0 0 0,0 1 0 0 0,0-1 0 0 0,0 0 0 0 0,-1 0 0 0 0,1 1 0 0 0,0-1 0 0 0,0 0 0 0 0,0 0 0 0 0,0 1 0 0 0,0-1 0 0 0,0 0 0 0 0,0 0 0 0 0,0 1 0 0 0,-1-1 0 0 0,1 0 0 0 0,0 0 0 0 0,0 1 0 0 0,0-1 0 0 0,0 0 0 0 0,-1 0 0 0 0,1 0 0 0 0,0 0 0 0 0,0 1 0 0 0,0-1 0 0 0,-1 0 0 0 0,1 0 0 0 0,0 0 0 0 0,-1 0 4 0 0,13 2-6 0 0,79 12 179 0 0,-67-6-170 0 0,-23-7-11 0 0,26 15 196 0 0,-2-2-89 0 0,0 9-45 0 0,-25-22-62 0 0,0-1 19 0 0,0 0 0 0 0,0 0-21 0 0,0 0 6 0 0,4 30 84 0 0,5 31 50 0 0,-20 33-1 0 0,-20 99 79 0 0,27-5 285 0 0,20-95-230 0 0,-16-86-233 0 0,0 0 0 0 0,1 0 1 0 0,0 1-1 0 0,1-1 0 0 0,-1 0 0 0 0,1-1 0 0 0,0 1 0 0 0,1 0 0 0 0,0-1 0 0 0,0 1 1 0 0,0-1-1 0 0,1 0 0 0 0,0 0 0 0 0,0 0 0 0 0,1 0 0 0 0,-1-1 0 0 0,1 0 0 0 0,0 0 0 0 0,1 0 1 0 0,-1 0-1 0 0,1-1 0 0 0,0 0 0 0 0,0 0 0 0 0,0-1 0 0 0,1 0 0 0 0,-1 0 0 0 0,1 0 1 0 0,0-1-1 0 0,4 2-30 0 0,136-7 704 0 0,-132 2-569 0 0,-26-2-416 0 0,4-5-3220 0 0,7 3-1948 0 0,0 2 326 0 0,0-1-7981 0 0</inkml:trace>
  <inkml:trace contextRef="#ctx0" brushRef="#br0" timeOffset="136732.04">4574 5358 0 0 0,'0'0'946'0'0,"0"0"300"0"0,0 0-11 0 0,0 0-14 0 0,0 0-12 0 0,0 0-43 0 0,0 0-73 0 0,-5-2-118 0 0,-25-11 1923 0 0,17 59 1438 0 0,15-41-4136 0 0,1 1 1 0 0,0-1-1 0 0,0 0 1 0 0,0-1-1 0 0,0 1 1 0 0,1 0-1 0 0,0-1 1 0 0,0 0-1 0 0,0 0 1 0 0,1 0-1 0 0,-1 0 1 0 0,1-1-1 0 0,0 0 1 0 0,0 0-1 0 0,3 2-200 0 0,6 4 232 0 0,0-1 0 0 0,1 0 0 0 0,-1 0 0 0 0,1-2 0 0 0,1 0 0 0 0,-1 0 0 0 0,1-2 0 0 0,0 0 0 0 0,0 0 0 0 0,1-2 0 0 0,-1 0 0 0 0,0-1 0 0 0,1 0 0 0 0,-1-2 0 0 0,1 0 0 0 0,-1 0 0 0 0,1-2 0 0 0,-1 0 0 0 0,6-3-232 0 0,-12 1 94 0 0,-1 0 1 0 0,0-1-1 0 0,-1 0 1 0 0,1 0-1 0 0,-1-1 1 0 0,0 0-1 0 0,-1-1 1 0 0,1 0-1 0 0,-2 0 1 0 0,1 0 0 0 0,-1-1-1 0 0,0 0 1 0 0,-1 0-1 0 0,0 0 1 0 0,-1-1-1 0 0,0 0 1 0 0,0 0-1 0 0,-1 0 1 0 0,0 0-1 0 0,-1-1 1 0 0,0 1-1 0 0,-1-1 1 0 0,0 1-1 0 0,0-1 1 0 0,-2-7-95 0 0,-29-39 76 0 0,25 49-65 0 0,0 0 0 0 0,0 1 0 0 0,0-1 1 0 0,-1 1-1 0 0,0 0 0 0 0,-1 1 0 0 0,0-1 0 0 0,0 1 0 0 0,0 1 0 0 0,0-1 1 0 0,-3 0-12 0 0,-78-6-44 0 0,67 11 70 0 0,16 1-27 0 0,-1-1 0 0 0,1 1 0 0 0,0 0 1 0 0,0 0-1 0 0,-1 0 0 0 0,1 1 1 0 0,0 0-1 0 0,0 0 0 0 0,0 0 1 0 0,-1 1-1 0 0,2 0 0 0 0,-1 0 0 0 0,0 0 1 0 0,0 0-1 0 0,1 1 0 0 0,-3 1 1 0 0,-4 5 32 0 0,1 0 0 0 0,0 1-1 0 0,1 0 1 0 0,0 1 0 0 0,0 0 0 0 0,1 0-1 0 0,1 1 1 0 0,0 0 0 0 0,-4 8-32 0 0,5-4 95 0 0,1 1 1 0 0,0-1 0 0 0,1 1-1 0 0,1 0 1 0 0,1 0 0 0 0,0 0-1 0 0,1 1 1 0 0,1-1 0 0 0,0 0-1 0 0,2 2-95 0 0,-6 90 703 0 0,-25 130 244 0 0,-1-103-602 0 0,-27-29 72 0 0,-58 20 18 0 0,94-96 121 0 0,-9-36-172 0 0,-4 2-568 0 0,34 3-371 0 0,0 0-11010 0 0,0 3 9377 0 0,0 2-10748 0 0</inkml:trace>
  <inkml:trace contextRef="#ctx0" brushRef="#br0" timeOffset="151168.849">85 3204 0 0 0,'0'0'481'0'0,"0"0"61"0"0,0 0-25 0 0,0 0-30 0 0,0 0-17 0 0,0 0 30 0 0,0 0 32 0 0,0 0 1752 0 0,-1-6 13719 0 0,0 5-14368 0 0,1-1-4254 0 0,30-64 3734 0 0,-10 33-632 0 0,50-82 887 0 0,-51 90-1092 0 0,12-27 408 0 0,-10 18-82 0 0,12-28-455 0 0,-22 49 108 0 0,-11 14-273 0 0,0-1-2 0 0,0 25-120 0 0,-1-21-4472 0 0,0-2-4889 0 0,1-2-1994 0 0</inkml:trace>
  <inkml:trace contextRef="#ctx0" brushRef="#br0" timeOffset="151856.153">438 2441 0 0 0,'0'0'544'0'0,"0"0"340"0"0,0 0 178 0 0,0 0 95 0 0,0 0 40 0 0,0 0-33 0 0,0 0-96 0 0,0 0-102 0 0,0 0-1 0 0,0 0 109 0 0,0 0 123 0 0,0 0 60 0 0,-4 11 1794 0 0,45-73 1486 0 0,-6 13-3578 0 0,37-70 425 0 0,-43 73-417 0 0,-7 15-446 0 0,3-7 17 0 0,-7 18-317 0 0,-18 20-209 0 0,0 0-4 0 0,0 0-5 0 0,0 0-16 0 0,0 0 13 0 0,0 0-10 0 0,0 0-15 0 0,0 0 1 0 0,0 0-23 0 0,0 0-25 0 0,0 0-26 0 0,0 0-45 0 0,0 0-76 0 0,-1 0-190 0 0,1 0-4020 0 0,0 0-4781 0 0,0 0-827 0 0</inkml:trace>
  <inkml:trace contextRef="#ctx0" brushRef="#br0" timeOffset="152403.962">819 1682 1536 0 0,'0'0'1226'0'0,"0"0"-118"0"0,0 0-5 0 0,0 0 12 0 0,0 0-47 0 0,0 0-70 0 0,0 0-29 0 0,0 0 84 0 0,0 0 116 0 0,0 0 81 0 0,0 0-6 0 0,0 0-108 0 0,0 0-150 0 0,1 4 3089 0 0,38-65-1279 0 0,-6-8-2048 0 0,-12 22-448 0 0,-17 41 39 0 0,-4 6-3747 0 0,-4 5-8903 0 0,3-4 3811 0 0</inkml:trace>
  <inkml:trace contextRef="#ctx0" brushRef="#br0" timeOffset="153019.335">1054 1289 416 0 0,'0'0'1587'0'0,"0"0"-16"0"0,0 0 13 0 0,0 0-30 0 0,0 0-147 0 0,0 0-221 0 0,0 0-141 0 0,0 0 1 0 0,0 0 41 0 0,0 0-3 0 0,0 0-69 0 0,0 0-122 0 0,0 0-137 0 0,12-4 4272 0 0,89-134-1012 0 0,-44 56-3040 0 0,-39 53-769 0 0,-15 27-1623 0 0,-3 5-3307 0 0,0 2-866 0 0,0-4-5516 0 0</inkml:trace>
  <inkml:trace contextRef="#ctx0" brushRef="#br0" timeOffset="-44505.909">210 8024 1568 0 0,'0'0'2434'0'0,"0"0"-585"0"0,0 0-49 0 0,0 0 144 0 0,0 0-6 0 0,0 0-104 0 0,0 0-248 0 0,0 0-333 0 0,0 0-318 0 0,0 0-279 0 0,0 0-217 0 0,0 0-104 0 0,0 0-17 0 0,-4 1 37 0 0,4-1-331 0 0,-1 0 0 0 0,0 0 0 0 0,1 0 0 0 0,-1 0 0 0 0,1 0 0 0 0,-1 0 0 0 0,1 0 0 0 0,-1 0 1 0 0,1 0-1 0 0,-1 0 0 0 0,1 0 0 0 0,-1 0 0 0 0,1 0 0 0 0,-1 1 0 0 0,1-1 0 0 0,-1 0 0 0 0,1 0 0 0 0,-1 1 0 0 0,1-1 0 0 0,-1 0 0 0 0,1 1 0 0 0,0-1 0 0 0,-1 0 0 0 0,1 1 0 0 0,-1-1 0 0 0,1 1 0 0 0,0-1 0 0 0,-1 1 0 0 0,1-1 0 0 0,0 0 0 0 0,0 1 1 0 0,-1-1-1 0 0,1 1 0 0 0,0-1 0 0 0,0 1 0 0 0,0 0 0 0 0,0-1 0 0 0,0 1 0 0 0,0-1 0 0 0,0 1 0 0 0,0-1 0 0 0,0 1 0 0 0,0-1 0 0 0,0 1 0 0 0,0-1 0 0 0,0 1 0 0 0,0-1 0 0 0,0 1 0 0 0,0-1 0 0 0,1 1 0 0 0,-1-1 0 0 0,0 1 0 0 0,0-1 1 0 0,1 1-1 0 0,-1-1 0 0 0,0 1 0 0 0,1-1 0 0 0,-1 1 0 0 0,0-1 0 0 0,1 0 0 0 0,-1 1 0 0 0,0-1 0 0 0,1 0 0 0 0,-1 1 0 0 0,1-1 0 0 0,-1 0-24 0 0,8 16 475 0 0,13 39 156 0 0,-2 2 0 0 0,-3 0 0 0 0,-2 1 0 0 0,-3 0 0 0 0,1 27-631 0 0,-5 200 590 0 0,-8-264-557 0 0,-1 1 0 0 0,-1-1 0 0 0,-1 1 0 0 0,-1-1 1 0 0,0 0-1 0 0,-2 0 0 0 0,0-1 0 0 0,-2 1-33 0 0,9-19 12 0 0,-1 0 1 0 0,1 0-1 0 0,-1-1 0 0 0,1 1 1 0 0,-1 0-1 0 0,0-1 1 0 0,1 1-1 0 0,-1-1 0 0 0,0 1 1 0 0,0-1-1 0 0,0 1 0 0 0,0-1 1 0 0,-1 1-1 0 0,1-1 0 0 0,0 0 1 0 0,0 0-1 0 0,-1 0 0 0 0,1 0 1 0 0,-1 0-1 0 0,1 0 0 0 0,-1 0 1 0 0,1 0-1 0 0,-1 0 1 0 0,0-1-1 0 0,1 1 0 0 0,-1-1 1 0 0,0 1-1 0 0,0-1 0 0 0,1 0 1 0 0,-1 1-1 0 0,0-1 0 0 0,0 0 1 0 0,1 0-1 0 0,-1 0 0 0 0,0-1 1 0 0,0 1-1 0 0,1 0 0 0 0,-1-1 1 0 0,0 1-1 0 0,0-1 0 0 0,1 1 1 0 0,-1-1-1 0 0,1 0 1 0 0,-1 0-1 0 0,0 0 0 0 0,1 0-12 0 0,-3-13 14 0 0,0 1 0 0 0,1-1 0 0 0,1-1 0 0 0,0 1 0 0 0,1 0-1 0 0,1 0 1 0 0,0 0 0 0 0,1-1 0 0 0,0 1 0 0 0,2-4-14 0 0,7-43 5 0 0,3 1 1 0 0,2 0-1 0 0,3 1 0 0 0,3 1 1 0 0,2 0-1 0 0,2 2 0 0 0,3 1 1 0 0,3 1-1 0 0,27-35-5 0 0,-33 49 8 0 0,2 1 0 0 0,2 2 0 0 0,2 0 0 0 0,1 2 0 0 0,2 2 0 0 0,1 1 0 0 0,1 2 0 0 0,2 1 0 0 0,0 2 0 0 0,24-11-8 0 0,6 16 54 0 0,-66 21-48 0 0,0 1-1 0 0,0-1 1 0 0,0 1 0 0 0,-1 0-1 0 0,1 0 1 0 0,0 0 0 0 0,0 0-1 0 0,0 0 1 0 0,0 0 0 0 0,0 1-1 0 0,0-1 1 0 0,-1 0 0 0 0,1 1-1 0 0,0 0 1 0 0,0-1-1 0 0,-1 1 1 0 0,1 0 0 0 0,0 0-1 0 0,-1 0 1 0 0,1 0 0 0 0,-1 0-1 0 0,1 0 1 0 0,-1 1 0 0 0,0-1-1 0 0,1 0 1 0 0,-1 1 0 0 0,0-1-1 0 0,0 1 1 0 0,0-1 0 0 0,0 1-1 0 0,0 0 1 0 0,0-1 0 0 0,0 1-1 0 0,-1 0 1 0 0,1 1-6 0 0,-1 15 35 0 0,0 0 1 0 0,-2 0-1 0 0,0 0 0 0 0,-1 0 1 0 0,0-1-1 0 0,-2 1 0 0 0,0-1 1 0 0,-1 0-1 0 0,0 0 0 0 0,-2-1 1 0 0,0 0-1 0 0,-1 0 0 0 0,0-1 1 0 0,-1 0-1 0 0,-1 0 0 0 0,-1-2 1 0 0,0 1-1 0 0,-10 9-35 0 0,-5 8 15 0 0,-2-2-1 0 0,0 0 1 0 0,-2-2-1 0 0,-1-1 1 0 0,-1-2-1 0 0,-1-1 0 0 0,-29 14-14 0 0,-37-14-418 0 0,98-23 329 0 0,1-1 0 0 0,-1 0 1 0 0,1 0-1 0 0,-1 0 0 0 0,1 0 0 0 0,-1 0 1 0 0,1-1-1 0 0,0 1 0 0 0,0 0 0 0 0,-1-1 1 0 0,1 1-1 0 0,0 0 0 0 0,0-1 0 0 0,1 0 1 0 0,-1 1-1 0 0,0-1 0 0 0,0 1 1 0 0,1-1-1 0 0,-1 0 0 0 0,1 0 0 0 0,-1 1 1 0 0,1-1-1 0 0,0 0 0 0 0,0 0 0 0 0,-1 1 1 0 0,1-1-1 0 0,1 0 0 0 0,-1 0 1 0 0,0 0-1 0 0,0 1 0 0 0,1-1 0 0 0,-1 0 1 0 0,1 0-1 0 0,-1 1 0 0 0,1-1 0 0 0,0 0 1 0 0,0 1-1 0 0,-1-1 0 0 0,1 1 1 0 0,1-1-1 0 0,-1 1 0 0 0,0 0 0 0 0,0-1 1 0 0,0 1-1 0 0,1-1 89 0 0,44-40-6773 0 0,-38 35 3321 0 0,5-2-7692 0 0</inkml:trace>
  <inkml:trace contextRef="#ctx0" brushRef="#br0" timeOffset="-43337.83">1333 7936 2176 0 0,'0'0'2086'0'0,"0"0"-67"0"0,0 0 182 0 0,0 0 215 0 0,0 0-44 0 0,0 0-209 0 0,0 0-420 0 0,0 0-496 0 0,0 0-343 0 0,0 0-231 0 0,0 0-167 0 0,0 0-105 0 0,-7-5-29 0 0,3 2-296 0 0,2 2-54 0 0,1 0 1 0 0,0 0 0 0 0,-1-1-1 0 0,1 1 1 0 0,-1 0 0 0 0,1 1-1 0 0,-1-1 1 0 0,0 0 0 0 0,0 0-1 0 0,1 1 1 0 0,-1-1-1 0 0,0 1 1 0 0,0-1 0 0 0,1 1-1 0 0,-1 0 1 0 0,0 0 0 0 0,0 0-1 0 0,0 0 1 0 0,0 0 0 0 0,1 0-1 0 0,-1 0 1 0 0,0 1-1 0 0,0-1 1 0 0,0 1 0 0 0,1-1-1 0 0,-1 1 1 0 0,0-1 0 0 0,-1 2-23 0 0,-32 20 446 0 0,1 1-1 0 0,1 2 1 0 0,2 1 0 0 0,-20 20-446 0 0,42-37 32 0 0,1 0 0 0 0,0 1 0 0 0,1-1 0 0 0,0 2 0 0 0,0-1 0 0 0,1 1 0 0 0,0 0-1 0 0,1 0 1 0 0,0 0 0 0 0,1 1 0 0 0,0 0 0 0 0,1 0 0 0 0,1 0 0 0 0,0 0 0 0 0,0 0 0 0 0,1 1 0 0 0,0 8-32 0 0,2-18 1 0 0,-1 1 0 0 0,1-1 0 0 0,-1 0 0 0 0,1 0 1 0 0,0 0-1 0 0,0 1 0 0 0,0-1 0 0 0,1 0 1 0 0,-1 0-1 0 0,1 0 0 0 0,-1-1 0 0 0,1 1 1 0 0,0 0-1 0 0,0-1 0 0 0,0 1 0 0 0,1-1 1 0 0,-1 0-1 0 0,1 1 0 0 0,-1-1 0 0 0,1 0 1 0 0,0-1-1 0 0,-1 1 0 0 0,1 0 0 0 0,0-1 0 0 0,0 0 1 0 0,0 1-1 0 0,0-1 0 0 0,1 0 0 0 0,-1-1 1 0 0,0 1-1 0 0,0-1 0 0 0,1 1 0 0 0,0-1-1 0 0,4 1 39 0 0,1 0 0 0 0,-1-1 1 0 0,1 0-1 0 0,-1-1 0 0 0,1 0 0 0 0,-1 0 0 0 0,0-1 0 0 0,1 1 0 0 0,-1-2 0 0 0,0 0 0 0 0,0 0 0 0 0,5-3-39 0 0,16-14 118 0 0,-2-1-1 0 0,0-1 1 0 0,-1-2 0 0 0,-2 0 0 0 0,0-2-1 0 0,-2-1 1 0 0,-1 0 0 0 0,6-13-118 0 0,-16 25 28 0 0,90-119 34 0 0,-99 130-67 0 0,-48 128-142 0 0,43-117 144 0 0,0 0 1 0 0,0 0-1 0 0,1 1 0 0 0,0 0 1 0 0,0-1-1 0 0,1 1 0 0 0,0 0 0 0 0,0 0 1 0 0,1-1-1 0 0,0 1 0 0 0,0 0 1 0 0,1 0-1 0 0,0 0 0 0 0,1 0 1 0 0,-1-1-1 0 0,1 1 0 0 0,1-1 0 0 0,-1 1 1 0 0,1-1-1 0 0,1 0 0 0 0,-1 0 1 0 0,1 0-1 0 0,1-1 0 0 0,-1 1 0 0 0,1-1 1 0 0,0 0-1 0 0,0 0 0 0 0,1-1 1 0 0,0 1-1 0 0,0-1 0 0 0,0 0 0 0 0,2 0 3 0 0,5-1 8 0 0,-1 0-1 0 0,1-1 1 0 0,0 0-1 0 0,0-1 1 0 0,0-1-1 0 0,0 0 1 0 0,1-1-1 0 0,-1 0 1 0 0,0-1-1 0 0,10-2-7 0 0,-2-2 21 0 0,0-1-1 0 0,0-1 1 0 0,-1 0 0 0 0,0-2 0 0 0,-1-1-1 0 0,0 0 1 0 0,0-1 0 0 0,8-7-21 0 0,-6 3 32 0 0,1-1 0 0 0,-2-1 0 0 0,0-1 0 0 0,-2-1 0 0 0,0 0 0 0 0,0-2 0 0 0,-2 1 0 0 0,-1-2 0 0 0,-1 0 0 0 0,0-1 1 0 0,-2-1-1 0 0,-1 0 0 0 0,0 0 0 0 0,-2-1 0 0 0,3-16-32 0 0,-8-49-176 0 0,-5 87 169 0 0,0 1 1 0 0,0 0-1 0 0,0-1 0 0 0,-1 1 1 0 0,1 0-1 0 0,0 0 1 0 0,-1 0-1 0 0,0 0 1 0 0,1 0-1 0 0,-1 0 1 0 0,0 1-1 0 0,0-1 1 0 0,0 1-1 0 0,0-1 0 0 0,0 1 1 0 0,-1-1-1 0 0,1 1 1 0 0,0 0-1 0 0,-1 0 1 0 0,1 0-1 0 0,0 1 1 0 0,-1-1-1 0 0,1 1 1 0 0,-1-1-1 0 0,1 1 1 0 0,-1 0-1 0 0,0 0 0 0 0,1 0 1 0 0,-1 0-1 0 0,1 0 1 0 0,-1 0-1 0 0,1 1 1 0 0,-1-1-1 0 0,0 1 7 0 0,-12 4-38 0 0,1 0 0 0 0,1 0 0 0 0,-1 2 0 0 0,1 0 0 0 0,0 0 0 0 0,0 1 0 0 0,1 0 0 0 0,0 1 1 0 0,0 1-1 0 0,1 0 0 0 0,1 1 0 0 0,-1 0 0 0 0,2 0 0 0 0,0 1 0 0 0,-2 2 38 0 0,9-11-10 0 0,-1-1-1 0 0,1 1 1 0 0,-1 0 0 0 0,1 0 0 0 0,0 0 0 0 0,0 0 0 0 0,0 0-1 0 0,1 0 1 0 0,-1 0 0 0 0,1 1 0 0 0,0-1 0 0 0,0 1 0 0 0,0-1-1 0 0,0 1 1 0 0,0-1 0 0 0,1 1 0 0 0,0-1 0 0 0,0 1 0 0 0,0 0-1 0 0,0-1 1 0 0,0 1 0 0 0,1 0 0 0 0,-1-1 0 0 0,1 1 0 0 0,0-1-1 0 0,0 1 1 0 0,0-1 0 0 0,1 0 0 0 0,-1 1 0 0 0,1-1 0 0 0,0 0 0 0 0,0 0-1 0 0,0 0 1 0 0,0 0 0 0 0,1-1 0 0 0,-1 1 0 0 0,2 1 10 0 0,10 1-9 0 0,1 0 1 0 0,-1-1-1 0 0,1-1 1 0 0,0 0 0 0 0,-1-1-1 0 0,1-1 1 0 0,0 0-1 0 0,0-1 1 0 0,0-1 0 0 0,7-1 8 0 0,23 1 28 0 0,138-10 42 0 0,-182 12-70 0 0,1-1 0 0 0,0 0 0 0 0,-1 1 0 0 0,1-1 0 0 0,0 1 0 0 0,-1 0 0 0 0,1 0-1 0 0,-1 0 1 0 0,1-1 0 0 0,-1 1 0 0 0,1 1 0 0 0,-1-1 0 0 0,0 0 0 0 0,1 0 0 0 0,-1 0-1 0 0,0 1 1 0 0,0-1 0 0 0,0 1 0 0 0,0-1 0 0 0,0 1 0 0 0,0-1 0 0 0,0 1 0 0 0,-1-1-1 0 0,1 1 1 0 0,-1 0 0 0 0,1-1 0 0 0,-1 1 0 0 0,1 0 0 0 0,-1 0 0 0 0,0-1 0 0 0,0 1 0 0 0,0 0-1 0 0,0 0 1 0 0,0-1 0 0 0,0 1 0 0 0,-1 0 0 0 0,1 0 0 0 0,0-1 0 0 0,-1 1 0 0 0,-21 68-8 0 0,21-66 8 0 0,-3 6-1 0 0,-2 1-6 0 0,2-1 0 0 0,-1 1 0 0 0,2 1-1 0 0,-1-1 1 0 0,1 1 0 0 0,1-1-1 0 0,0 1 1 0 0,1 0 0 0 0,0 10 7 0 0,3-19-9 0 0,0 1-1 0 0,0-1 1 0 0,1 0 0 0 0,-1 0 0 0 0,1 0 0 0 0,0 0 0 0 0,0 0 0 0 0,0 0 0 0 0,0-1 0 0 0,0 0 0 0 0,0 1 0 0 0,1-1 0 0 0,-1 0-1 0 0,1-1 1 0 0,0 1 0 0 0,-1-1 0 0 0,1 0 0 0 0,0 1 0 0 0,0-2 0 0 0,0 1 0 0 0,0 0 0 0 0,0-1 0 0 0,0 0 0 0 0,0 0-1 0 0,0 0 1 0 0,0 0 0 0 0,4-1 9 0 0,2 1 7 0 0,1 0 1 0 0,-1-1-1 0 0,1-1 0 0 0,-1 1 0 0 0,1-2 0 0 0,-1 1 1 0 0,0-2-1 0 0,0 1 0 0 0,0-1 0 0 0,0-1 0 0 0,-1 1 1 0 0,0-2-1 0 0,0 1 0 0 0,0-1 0 0 0,6-6-7 0 0,14-18 111 0 0,-1 0 0 0 0,-1-2 0 0 0,-2-2 0 0 0,-2 0 0 0 0,0-1 0 0 0,-3-1 0 0 0,-1-1 0 0 0,-1-1-1 0 0,-2-1 1 0 0,-2 0 0 0 0,-2-1 0 0 0,4-22-111 0 0,3 4 18 0 0,-2 10-20 0 0,-2-1 1 0 0,-2-1 0 0 0,-3 0 0 0 0,-1 0 0 0 0,-3-1 0 0 0,-2 0-1 0 0,-2 0 1 0 0,-4-45 1 0 0,0 79 12 0 0,-1 0 0 0 0,0 0 0 0 0,-1 0-1 0 0,-1 0 1 0 0,-1 1 0 0 0,0 0 0 0 0,-5-9-12 0 0,11 24 4 0 0,-1 0-1 0 0,1 0 1 0 0,-1 0-1 0 0,1 0 1 0 0,-1 0-1 0 0,1 0 1 0 0,-1-1 0 0 0,1 1-1 0 0,-1 0 1 0 0,0 1-1 0 0,0-1 1 0 0,0 0 0 0 0,1 0-1 0 0,-1 0 1 0 0,0 0-1 0 0,0 1 1 0 0,0-1 0 0 0,0 0-1 0 0,0 1 1 0 0,0-1-1 0 0,-1 1 1 0 0,1-1-1 0 0,0 1 1 0 0,0-1 0 0 0,0 1-1 0 0,0 0 1 0 0,-1 0-1 0 0,1 0 1 0 0,0 0 0 0 0,0-1-1 0 0,0 1 1 0 0,-1 1-1 0 0,1-1 1 0 0,0 0 0 0 0,0 0-1 0 0,0 0 1 0 0,-1 1-1 0 0,1-1 1 0 0,0 1-1 0 0,0-1 1 0 0,0 1 0 0 0,0-1-1 0 0,0 1 1 0 0,0-1-1 0 0,0 1 1 0 0,0 0 0 0 0,0 0-1 0 0,0 0 1 0 0,0-1-1 0 0,0 1 1 0 0,1 0-1 0 0,-1 0 1 0 0,0 0 0 0 0,1 0-1 0 0,-1 0 1 0 0,0 1-4 0 0,-31 64 38 0 0,18 5 153 0 0,4 1 1 0 0,2 0-1 0 0,4 0 1 0 0,3 0-1 0 0,3 8-191 0 0,-1-3 163 0 0,1-2-94 0 0,3 0 1 0 0,3-1-1 0 0,3 1 0 0 0,4-2 1 0 0,3 0-1 0 0,9 16-69 0 0,6 47 20 0 0,-33-136-41 0 0,0 0 1 0 0,-1 0-1 0 0,1 0 0 0 0,0 0 0 0 0,-1 1 1 0 0,1-1-1 0 0,0 0 0 0 0,0 0 1 0 0,-1 0-1 0 0,1 0 0 0 0,0 1 0 0 0,-1-1 1 0 0,1 0-1 0 0,0 0 0 0 0,0 0 1 0 0,-1 1 20 0 0,-3-11-132 0 0,-46-136-5660 0 0,35 89-3684 0 0,10 40-1731 0 0</inkml:trace>
  <inkml:trace contextRef="#ctx0" brushRef="#br0" timeOffset="-43092.683">2362 7728 12307 0 0,'0'0'1359'0'0,"0"0"-274"0"0,0 0 77 0 0,0 0 323 0 0,0 0 162 0 0,0 0-70 0 0,0 0-222 0 0,0 0-282 0 0,0 0-213 0 0,0 0-142 0 0,35 13-103 0 0,110 39-66 0 0,-38-32 353 0 0,232-12-1409 0 0,-319-5-531 0 0,-5 0-2273 0 0,-4-2-3316 0 0,-5-1-5799 0 0</inkml:trace>
  <inkml:trace contextRef="#ctx0" brushRef="#br0" timeOffset="-42928.65">3256 8109 18444 0 0,'0'0'1184'0'0,"0"0"-480"0"0,0 0-136 0 0,0 0-87 0 0,0 0-41 0 0,0 0-56 0 0,0 0-96 0 0,0 0-120 0 0,0 0-88 0 0,0 0-80 0 0,0 0-104 0 0,0 0-96 0 0,0 0-264 0 0,0 0-521 0 0,77 135-1599 0 0,-73-143-9835 0 0</inkml:trace>
  <inkml:trace contextRef="#ctx0" brushRef="#br0" timeOffset="-42662.285">3302 7662 17196 0 0,'0'0'3600'0'0,"0"0"-2167"0"0,0 0-481 0 0,0 0-168 0 0,0 0-184 0 0,0 0-192 0 0,0 0-232 0 0,0 0-160 0 0,0 0-72 0 0,0 0-32 0 0,0 0 16 0 0,0 0-72 0 0,0 0-136 0 0,0 0-320 0 0,31 35-832 0 0,-15-20-2537 0 0,-5-7-9274 0 0</inkml:trace>
  <inkml:trace contextRef="#ctx0" brushRef="#br0" timeOffset="-42403.98">3861 7824 17660 0 0,'0'0'1668'0'0,"0"0"-290"0"0,0 0-167 0 0,0 0-138 0 0,0 0-153 0 0,0 0-209 0 0,0 0-192 0 0,0 0-156 0 0,0 0-129 0 0,-32 3-77 0 0,-102 13-52 0 0,130-16-101 0 0,1 1 1 0 0,-1-1-1 0 0,1 0 0 0 0,-1 1 1 0 0,1 0-1 0 0,-1-1 0 0 0,1 2 1 0 0,0-1-1 0 0,0 0 0 0 0,-1 0 1 0 0,1 1-1 0 0,0 0 0 0 0,0 0 1 0 0,0 0-1 0 0,1 0 0 0 0,-1 0 0 0 0,0 0 1 0 0,1 1-1 0 0,-1-1 0 0 0,1 1 1 0 0,0 0-5 0 0,-5 7 13 0 0,1-6-20 0 0,2 1 0 0 0,-1 0 0 0 0,1 0 0 0 0,-1 0 0 0 0,1 1 0 0 0,1-1 0 0 0,-1 1 1 0 0,1 0-1 0 0,0 0 0 0 0,0 0 0 0 0,1 1 0 0 0,0-1 0 0 0,0 1 0 0 0,0-1 0 0 0,1 1 0 0 0,0 0 0 0 0,0-1 0 0 0,1 1 0 0 0,0 0 1 0 0,0 0-1 0 0,0-1 0 0 0,1 1 0 0 0,0 0 0 0 0,1-1 0 0 0,-1 1 0 0 0,1-1 0 0 0,0 1 0 0 0,1-1 0 0 0,0 0 0 0 0,0 0 0 0 0,0 0 1 0 0,2 3 6 0 0,4-2-3 0 0,0 0 0 0 0,0 0 0 0 0,1 0 0 0 0,0-1 0 0 0,0-1 0 0 0,1 0 0 0 0,-1 0 0 0 0,1-1 0 0 0,0 0 0 0 0,0-1 0 0 0,1 0 0 0 0,-1-1 0 0 0,0 0 0 0 0,1-1 0 0 0,0 0 0 0 0,-1-1 0 0 0,8-1 3 0 0,-6 1-140 0 0,-1 0-1 0 0,0-1 1 0 0,0 0 0 0 0,0-2-1 0 0,0 1 1 0 0,0-1 0 0 0,-1-1-1 0 0,1 0 1 0 0,-1 0 0 0 0,0-2-1 0 0,0 1 1 0 0,0-1 0 0 0,-1-1-1 0 0,0 0 1 0 0,0 0 0 0 0,-1-1-1 0 0,0 0 1 0 0,7-8 140 0 0,-2 1-1244 0 0,8-10-2796 0 0,-9 9-2737 0 0,-6 6-4467 0 0</inkml:trace>
  <inkml:trace contextRef="#ctx0" brushRef="#br0" timeOffset="-42120.857">4416 7046 17548 0 0,'0'0'1848'0'0,"0"0"-922"0"0,0 0-305 0 0,0 0 122 0 0,0 0 212 0 0,0 0 100 0 0,0 0-100 0 0,0 0-189 0 0,0 0-159 0 0,0 0-84 0 0,0 0-30 0 0,-5 36-40 0 0,-15 115-87 0 0,-52 344 677 0 0,44-114-1580 0 0,28-380 473 0 0,1-1 0 0 0,-1 0 0 0 0,1 1 0 0 0,0-1 1 0 0,-1 0-1 0 0,1 1 0 0 0,0-1 0 0 0,-1 0 0 0 0,1 0 1 0 0,0 0-1 0 0,0 0 0 0 0,-1 0 0 0 0,1 1 0 0 0,0-1 1 0 0,0 0-1 0 0,-1-1 0 0 0,1 1 0 0 0,0 0 0 0 0,-1 0 0 0 0,1 0 1 0 0,0 0-1 0 0,-1-1 0 0 0,1 1 0 0 0,0 0 0 0 0,-1 0 1 0 0,1-1-1 0 0,0 1 0 0 0,-1-1 0 0 0,1 1 0 0 0,-1-1 1 0 0,1 1-1 0 0,-1-1 0 0 0,1 1 0 0 0,-1-1 0 0 0,1 1 0 0 0,-1-1 1 0 0,1 1-1 0 0,-1-1 0 0 0,0 0 0 0 0,1 1 0 0 0,-1-1 1 0 0,0 0-1 0 0,0 1 0 0 0,1-1 0 0 0,-1 0 0 0 0,0 1 1 0 0,0-1-1 0 0,0 0 0 0 0,0 0 0 0 0,0 1 0 0 0,0-1 0 0 0,0 0 1 0 0,0 0 63 0 0,13-23-3938 0 0,-6 8-3975 0 0,-3 7-4115 0 0</inkml:trace>
  <inkml:trace contextRef="#ctx0" brushRef="#br0" timeOffset="-41801.527">4551 8075 7202 0 0,'0'0'2996'0'0,"0"0"-309"0"0,0 0-285 0 0,0 0-367 0 0,0 0-356 0 0,0 0-336 0 0,0 0-273 0 0,0 0-227 0 0,34-3-166 0 0,106-9-103 0 0,-77-6 129 0 0,-55 11-547 0 0,0 2-92 0 0,-1 0 1 0 0,1-1 0 0 0,-1 0-1 0 0,0 0 1 0 0,-1-1 0 0 0,1 0 0 0 0,-1 0-1 0 0,0 0 1 0 0,-1-1 0 0 0,0 0 0 0 0,0 0-1 0 0,-1 0 1 0 0,0-1 0 0 0,0 1 0 0 0,-1-1-1 0 0,0 0 1 0 0,-1 0 0 0 0,0 0 0 0 0,0-1-1 0 0,-1 1 1 0 0,0 0 0 0 0,-1-1-1 0 0,0 1 1 0 0,-1-6-65 0 0,1 11-1 0 0,-1 0 1 0 0,-1 0-1 0 0,1 1 0 0 0,0-1 0 0 0,-1 1 0 0 0,0-1 1 0 0,0 1-1 0 0,0-1 0 0 0,0 1 0 0 0,0 0 0 0 0,-1 0 0 0 0,1 0 1 0 0,-1 0-1 0 0,0 0 0 0 0,0 1 0 0 0,0 0 0 0 0,0-1 1 0 0,-1 1-1 0 0,1 0 0 0 0,0 0 0 0 0,-1 1 0 0 0,0-1 0 0 0,1 1 1 0 0,-1-1-1 0 0,0 1 0 0 0,0 1 0 0 0,1-1 0 0 0,-1 0 1 0 0,-2 1 0 0 0,-4-1-16 0 0,1 0 0 0 0,0 0 0 0 0,-1 1 0 0 0,1 1 1 0 0,0 0-1 0 0,0 0 0 0 0,-1 1 0 0 0,1 0 0 0 0,0 0 0 0 0,0 1 1 0 0,1 0-1 0 0,-4 2 16 0 0,-1 2-4 0 0,1 0 1 0 0,-1 1-1 0 0,1 1 0 0 0,0 0 1 0 0,1 0-1 0 0,0 1 1 0 0,1 1-1 0 0,0-1 0 0 0,1 2 1 0 0,0-1-1 0 0,0 2 1 0 0,2-1-1 0 0,-1 1 0 0 0,2 0 1 0 0,-1 0-1 0 0,2 1 1 0 0,0 0-1 0 0,0 0 1 0 0,2 0-1 0 0,0 0 0 0 0,0 1 1 0 0,1-1-1 0 0,0 14 4 0 0,4-19 7 0 0,1 0 1 0 0,-1 0-1 0 0,1 0 0 0 0,1 0 1 0 0,0 0-1 0 0,0-1 0 0 0,0 0 1 0 0,1 0-1 0 0,0 0 0 0 0,1 0 1 0 0,0-1-1 0 0,0 0 0 0 0,1 0 1 0 0,0-1-1 0 0,0 0 0 0 0,0 0 0 0 0,1 0 1 0 0,-1-1-1 0 0,1 0 0 0 0,1-1 1 0 0,-1 1-1 0 0,1-2 0 0 0,0 1 1 0 0,-1-1-1 0 0,2-1 0 0 0,-1 0 1 0 0,0 0-1 0 0,0 0 0 0 0,1-1 1 0 0,-1-1-1 0 0,5 0-7 0 0,2 2-117 0 0,0-2 0 0 0,1 0 0 0 0,-1 0 0 0 0,0-2 1 0 0,0 0-1 0 0,0-1 0 0 0,0 0 0 0 0,-1-1 0 0 0,1-1 0 0 0,-1-1 1 0 0,0 0-1 0 0,-1-1 0 0 0,7-4 117 0 0,8-8-3415 0 0,-15 10-2832 0 0,-3 0-6087 0 0</inkml:trace>
  <inkml:trace contextRef="#ctx0" brushRef="#br0" timeOffset="-40869.202">5524 8252 1296 0 0,'0'0'1798'0'0,"0"0"-1058"0"0,0 0-126 0 0,0 0 511 0 0,0 0 514 0 0,0 0 280 0 0,0 0 79 0 0,0 0-151 0 0,0 0-204 0 0,0 0-176 0 0,32 4-108 0 0,105 9-135 0 0,-131-13-1119 0 0,0 1 0 0 0,1-1 0 0 0,-1 0 0 0 0,0-1 0 0 0,0 0 0 0 0,0 0-1 0 0,0 0 1 0 0,0 0 0 0 0,0-1 0 0 0,0 0 0 0 0,0 0 0 0 0,-1-1 0 0 0,1 1-1 0 0,-1-1 1 0 0,0-1 0 0 0,1 0-105 0 0,12-6 337 0 0,39-24 135 0 0,-1-1-1 0 0,-1-3 1 0 0,-3-2-1 0 0,-1-3 1 0 0,-2-1-1 0 0,-2-3 0 0 0,-3-2 1 0 0,19-27-472 0 0,-44 48 40 0 0,-1 0 1 0 0,-1-2-1 0 0,-2 1 1 0 0,-1-2 0 0 0,-1 0-1 0 0,-2-1 1 0 0,-1 0-1 0 0,-2 0 1 0 0,-1-1-1 0 0,-1 0 1 0 0,-2 0-1 0 0,-1-1 1 0 0,-2-21-41 0 0,-18-104-56 0 0,16 154 51 0 0,0 0 0 0 0,-1 1 0 0 0,0-1 0 0 0,0 1 0 0 0,0-1 0 0 0,0 1 0 0 0,0-1 0 0 0,-1 1 0 0 0,0 0 0 0 0,0 0 0 0 0,0 1 0 0 0,-1-1 0 0 0,1 0 0 0 0,-1 1 0 0 0,0 0 0 0 0,0 0 0 0 0,0 0 0 0 0,0 1 0 0 0,0-1 0 0 0,0 1 0 0 0,-1 0 0 0 0,0 0 0 0 0,1 0 0 0 0,-1 1 0 0 0,0 0 0 0 0,0-1 0 0 0,1 2 0 0 0,-1-1 0 0 0,0 1 0 0 0,-4-1 5 0 0,-3 4-12 0 0,-1 0 0 0 0,1 1 0 0 0,-1 0 0 0 0,1 1-1 0 0,0 1 1 0 0,1-1 0 0 0,0 2 0 0 0,0 0 0 0 0,0 0-1 0 0,1 1 1 0 0,-1 0 0 0 0,2 1 0 0 0,0 0 0 0 0,0 0-1 0 0,0 1 1 0 0,1 0 0 0 0,0 3 12 0 0,3-9-1 0 0,-20 27 9 0 0,1 0-1 0 0,1 2 1 0 0,2 0 0 0 0,1 1-1 0 0,2 1 1 0 0,1 1-1 0 0,2 1 1 0 0,1 0 0 0 0,2 1-1 0 0,2 0 1 0 0,2 0-1 0 0,1 1 1 0 0,2 1-1 0 0,1-1 1 0 0,3 0 0 0 0,1 2-8 0 0,0-30 18 0 0,1-1 1 0 0,0 1 0 0 0,1 0-1 0 0,0-1 1 0 0,1 1 0 0 0,0-1-1 0 0,0 1 1 0 0,1-1 0 0 0,1-1-1 0 0,-1 1 1 0 0,2 0 0 0 0,-1-1-1 0 0,1 0 1 0 0,1-1 0 0 0,0 1-1 0 0,0-1 1 0 0,0 0 0 0 0,1-1-1 0 0,0 0 1 0 0,1 0 0 0 0,0-1-1 0 0,0 0 1 0 0,0 0 0 0 0,2-1-19 0 0,3 2 33 0 0,-1 0 0 0 0,2-2 0 0 0,-1 0 1 0 0,0 0-1 0 0,1-2 0 0 0,0 1 0 0 0,0-2 1 0 0,0 0-1 0 0,0-1 0 0 0,0-1 0 0 0,1 0 1 0 0,-1-1-1 0 0,9-1-33 0 0,76-53-474 0 0,-47 4-3049 0 0,-40 37-1805 0 0,-3 5-6325 0 0</inkml:trace>
  <inkml:trace contextRef="#ctx0" brushRef="#br0" timeOffset="-40585.256">6633 7824 9186 0 0,'0'0'2166'0'0,"0"0"-554"0"0,0 0-129 0 0,0 0 15 0 0,0 0-50 0 0,0 0-217 0 0,0 0-263 0 0,0 0-250 0 0,-29 37-189 0 0,-89 114-125 0 0,115-149-382 0 0,0 0 0 0 0,1 0 0 0 0,-1 1 0 0 0,1-1 0 0 0,0 1 0 0 0,0-1 0 0 0,0 1-1 0 0,0 0 1 0 0,1 0 0 0 0,-1 0 0 0 0,1 0 0 0 0,-1 0 0 0 0,1 0 0 0 0,0 1 0 0 0,0-1 0 0 0,1 0 0 0 0,-1 1-1 0 0,1-1 1 0 0,-1 0 0 0 0,1 1 0 0 0,0-1 0 0 0,0 0 0 0 0,1 3-22 0 0,1 3 110 0 0,-1-5-47 0 0,-1 1 0 0 0,1 0 0 0 0,0-1 0 0 0,1 1 0 0 0,-1-1 1 0 0,1 1-1 0 0,0-1 0 0 0,0 0 0 0 0,0 0 0 0 0,1 0 0 0 0,0 0 1 0 0,-1 0-1 0 0,1-1 0 0 0,0 1 0 0 0,1-1 0 0 0,-1 0 0 0 0,1 1 1 0 0,-1-2-1 0 0,1 1 0 0 0,0 0 0 0 0,0-1 0 0 0,0 0 0 0 0,1 0 1 0 0,-1 0-1 0 0,0 0 0 0 0,1-1 0 0 0,-1 1 0 0 0,1-1 0 0 0,-1 0 0 0 0,3-1-63 0 0,5 2 168 0 0,0-1-1 0 0,0-1 0 0 0,0 0 1 0 0,0 0-1 0 0,0-2 0 0 0,-1 1 1 0 0,1-1-1 0 0,0-1 0 0 0,-1 0 1 0 0,1-1-1 0 0,6-3-167 0 0,-5 2 69 0 0,0 0-1 0 0,-1-1 1 0 0,0 0 0 0 0,0-1-1 0 0,0-1 1 0 0,-1 0 0 0 0,0 0-1 0 0,0-1 1 0 0,-1 0 0 0 0,0-1-1 0 0,-1 0 1 0 0,0-1 0 0 0,-1 0-1 0 0,0 0 1 0 0,0-1 0 0 0,-1 0-1 0 0,-1 0 1 0 0,0-1 0 0 0,-1 1-1 0 0,0-1 1 0 0,-1-1 0 0 0,-1 1-1 0 0,0 0 1 0 0,0-1-1 0 0,0-12-67 0 0,-4 23-9 0 0,1 0 0 0 0,0-1 1 0 0,-1 1-1 0 0,1-1 0 0 0,-1 1 1 0 0,0-1-1 0 0,0 1 1 0 0,0 0-1 0 0,-1 0 0 0 0,1 0 1 0 0,-1 0-1 0 0,0 0 0 0 0,1 0 1 0 0,-1 0-1 0 0,-1 0 1 0 0,1 0-1 0 0,0 1 0 0 0,-1-1 1 0 0,1 1-1 0 0,-1 0 0 0 0,0 0 1 0 0,0 0-1 0 0,0 0 1 0 0,0 0-1 0 0,0 1 0 0 0,0-1 1 0 0,0 1-1 0 0,-1 0 0 0 0,1 0 1 0 0,0 0-1 0 0,-1 0 1 0 0,1 1-1 0 0,-2-1 8 0 0,-6 0-161 0 0,1 0 0 0 0,0 0-1 0 0,-1 1 1 0 0,1 0 0 0 0,0 1 0 0 0,-1 0 0 0 0,1 1 0 0 0,0 0-1 0 0,0 0 1 0 0,0 1 0 0 0,0 1 161 0 0,-45 21-2767 0 0,21-6-6178 0 0,17-10-3307 0 0</inkml:trace>
  <inkml:trace contextRef="#ctx0" brushRef="#br0" timeOffset="-40221.53">7375 7828 11114 0 0,'0'0'2079'0'0,"0"0"-338"0"0,0 0-159 0 0,0 0-137 0 0,0 0-163 0 0,0 0-195 0 0,0 0-203 0 0,0 0-180 0 0,0 0-135 0 0,0 0-98 0 0,0 0-117 0 0,0 0-86 0 0,0 0-59 0 0,-30 10-48 0 0,-94 30-37 0 0,66-8 79 0 0,49-26-190 0 0,0 2-1 0 0,1-1 1 0 0,0 1-1 0 0,1 1 0 0 0,-1-1 1 0 0,1 1-1 0 0,1 1 1 0 0,0-1-1 0 0,0 1 1 0 0,1 0-1 0 0,0 0 1 0 0,1 1-1 0 0,0-1 0 0 0,1 1 1 0 0,0 0-1 0 0,0 0 1 0 0,1 0-1 0 0,1 1-12 0 0,1-8-22 0 0,0 0 1 0 0,0 1-1 0 0,1-1 0 0 0,0 0 0 0 0,0 0 1 0 0,0 1-1 0 0,0-1 0 0 0,0 0 0 0 0,1 0 1 0 0,0 0-1 0 0,0 0 0 0 0,0 0 0 0 0,0-1 1 0 0,1 1-1 0 0,-1-1 0 0 0,1 1 0 0 0,0-1 0 0 0,0 0 1 0 0,0 0-1 0 0,1 0 0 0 0,-1-1 0 0 0,1 1 1 0 0,-1-1-1 0 0,1 0 0 0 0,0 0 22 0 0,7 4-351 0 0,1-1 1 0 0,-1-1-1 0 0,1 0 0 0 0,0-1 1 0 0,1 0-1 0 0,-1-1 0 0 0,0 0 1 0 0,1-1-1 0 0,11 0 351 0 0,34-1-6952 0 0,-39 0 2672 0 0,-2 0-5289 0 0</inkml:trace>
  <inkml:trace contextRef="#ctx0" brushRef="#br0" timeOffset="-39531.744">7930 7847 2016 0 0,'0'0'5123'0'0,"0"0"-1781"0"0,0 0-719 0 0,0 0-378 0 0,0 0-488 0 0,0 0-468 0 0,0 0-349 0 0,0 0-217 0 0,0 0-90 0 0,0 0-45 0 0,0 0-5 0 0,0 0-32 0 0,-36 14-52 0 0,-113 44-78 0 0,44 1 191 0 0,94-53-586 0 0,0 0-1 0 0,1 0 1 0 0,-1 1-1 0 0,2 1 0 0 0,-1-1 1 0 0,1 2-1 0 0,0-1 1 0 0,1 1-1 0 0,0 0 1 0 0,1 1-1 0 0,-1 0 1 0 0,2 0-1 0 0,0 1 1 0 0,0 0-1 0 0,1 0 1 0 0,0 0-1 0 0,0 0 1 0 0,2 1-1 0 0,-1 0 1 0 0,0 8-26 0 0,7-17-3 0 0,-1 0-1 0 0,1 0 1 0 0,0 0 0 0 0,0 0 0 0 0,1-1 0 0 0,-1 1 0 0 0,1-1 0 0 0,-1 0 0 0 0,1 0 0 0 0,-1 0 0 0 0,1-1 0 0 0,0 1 0 0 0,0-1 0 0 0,0 0 0 0 0,0 0 0 0 0,0 0 0 0 0,0 0 0 0 0,0-1 0 0 0,1 0 0 0 0,-1 0 0 0 0,0 0-1 0 0,0 0 1 0 0,0 0 0 0 0,0-1 0 0 0,0 0 0 0 0,0 0 0 0 0,3-1 3 0 0,0 2 3 0 0,19-6 37 0 0,0-1 0 0 0,0-1 0 0 0,0-1-1 0 0,-1-1 1 0 0,-1-2 0 0 0,0 0 0 0 0,0-2 0 0 0,-1 0 0 0 0,-1-2 0 0 0,-1 0 0 0 0,0-1 0 0 0,13-15-40 0 0,-25 25 17 0 0,71-51 41 0 0,-79 59-58 0 0,0-1-1 0 0,0 1 0 0 0,1 0 1 0 0,-1 0-1 0 0,0 0 1 0 0,0 0-1 0 0,0 0 0 0 0,0 0 1 0 0,0 0-1 0 0,0 1 1 0 0,0-1-1 0 0,-1 0 0 0 0,1 0 1 0 0,0 1-1 0 0,-1-1 1 0 0,1 0-1 0 0,-1 1 0 0 0,1-1 1 0 0,-1 0-1 0 0,0 1 0 0 0,1-1 1 0 0,-1 1-1 0 0,0-1 1 0 0,0 1-1 0 0,0-1 0 0 0,0 1 1 0 0,0-1-1 0 0,-1 1 1 0 0,1-1-1 0 0,0 0 0 0 0,-1 1 1 0 0,1-1-1 0 0,-1 1 1 0 0,0-1 0 0 0,1 4 2 0 0,-1 2-10 0 0,0 1-1 0 0,1-1 1 0 0,0 0 0 0 0,0 0 0 0 0,0 0 0 0 0,1 0 0 0 0,0 0 0 0 0,0 0 0 0 0,1 0 0 0 0,0 0 0 0 0,0-1-1 0 0,0 1 1 0 0,1 0 0 0 0,0-1 0 0 0,1 0 0 0 0,-1 0 0 0 0,1 0 0 0 0,0 0 0 0 0,1 0 0 0 0,0-1-1 0 0,-1 0 1 0 0,1 0 0 0 0,1 0 0 0 0,-1-1 0 0 0,1 0 0 0 0,5 3 8 0 0,4-2 13 0 0,1 0-1 0 0,-1-2 1 0 0,1 0-1 0 0,0-1 1 0 0,1 0 0 0 0,-1-2-1 0 0,0 0 1 0 0,0 0 0 0 0,0-1-1 0 0,0-2 1 0 0,0 1 0 0 0,0-2-1 0 0,0 0 1 0 0,-1-1 0 0 0,0 0-1 0 0,0-1 1 0 0,0-1-1 0 0,-1 0 1 0 0,0-1 0 0 0,0-1-1 0 0,10-8-12 0 0,14-7 160 0 0,-1-3 0 0 0,-2 0 0 0 0,0-2 0 0 0,-2-2-1 0 0,-1-1 1 0 0,-1-2 0 0 0,-2 0 0 0 0,-2-2-1 0 0,-1-1 1 0 0,-2-2 0 0 0,12-26-160 0 0,-17 26 9 0 0,-3-2-1 0 0,-1 0 1 0 0,-2 0 0 0 0,-2-1 0 0 0,-2-1-1 0 0,-1 0 1 0 0,-3 0 0 0 0,-1 0 0 0 0,-3-1-1 0 0,-1 0 1 0 0,-6-42-9 0 0,5 74 4 0 0,-1 1 0 0 0,-1-1-1 0 0,0 0 1 0 0,0 1 0 0 0,-1 0 0 0 0,-1-1 0 0 0,0 2-1 0 0,0-1 1 0 0,-7-9-4 0 0,10 17 1 0 0,-1 0 0 0 0,1 0 0 0 0,-1-1-1 0 0,0 2 1 0 0,0-1 0 0 0,0 0 0 0 0,0 1-1 0 0,-1-1 1 0 0,1 1 0 0 0,-1 0 0 0 0,1 0-1 0 0,-1 0 1 0 0,0 0 0 0 0,0 1 0 0 0,0 0 0 0 0,0 0-1 0 0,0 0 1 0 0,0 0 0 0 0,0 0 0 0 0,0 1-1 0 0,0 0 1 0 0,0 0 0 0 0,0 0 0 0 0,0 0 0 0 0,0 1-1 0 0,0-1 1 0 0,-1 1 0 0 0,1 0 0 0 0,1 1-1 0 0,-3-1 0 0 0,-3 5-1 0 0,1 0-1 0 0,-1 1 1 0 0,1-1-1 0 0,0 2 0 0 0,1-1 1 0 0,0 1-1 0 0,0 0 0 0 0,1 1 1 0 0,0-1-1 0 0,0 1 0 0 0,1 0 1 0 0,0 1-1 0 0,0-1 1 0 0,1 1-1 0 0,1 0 0 0 0,-1 0 1 0 0,2 0-1 0 0,-1 5 2 0 0,-10 48-3 0 0,2 1-1 0 0,4 0 1 0 0,2 1 0 0 0,4-1-1 0 0,2 16 4 0 0,-1-38 0 0 0,1-14-21 0 0,1 0 1 0 0,1 0-1 0 0,2 0 1 0 0,1-1-1 0 0,0 1 1 0 0,3-1-1 0 0,0-1 1 0 0,1 0-1 0 0,2 0 1 0 0,0-1-1 0 0,2 0 1 0 0,1-1-1 0 0,1-1 1 0 0,5 6 20 0 0,25 5-1018 0 0,-46-34 501 0 0,0-12-3040 0 0,-5 1 211 0 0,-1 4-1739 0 0,2 3-6119 0 0</inkml:trace>
  <inkml:trace contextRef="#ctx0" brushRef="#br0" timeOffset="-38638.51">8359 7635 11474 0 0,'0'0'2529'0'0,"0"0"-857"0"0,0 0-450 0 0,0 0-164 0 0,35 5-30 0 0,109 17 3 0 0,125-1 2371 0 0,-25 0-3834 0 0,-99 7-2685 0 0,-104 7 2996 0 0,-39-32 238 0 0,0 0 0 0 0,0 0 1 0 0,-1-1-1 0 0,2 1 0 0 0,-1-1 0 0 0,0 0 0 0 0,0 0 1 0 0,1 0-1 0 0,-1 0 0 0 0,1 0 0 0 0,0 0 0 0 0,0-1 1 0 0,-1 1-1 0 0,1-1 0 0 0,0 1 0 0 0,0-1 0 0 0,0 0 1 0 0,0-1-1 0 0,1 1-117 0 0,11 1 221 0 0,-1-1 1 0 0,1-1 0 0 0,-1-1 0 0 0,1 0 0 0 0,-1 0-1 0 0,1-2 1 0 0,-1 0 0 0 0,0 0 0 0 0,0-1 0 0 0,0-1-1 0 0,0-1 1 0 0,-1 1 0 0 0,0-2 0 0 0,0 0-1 0 0,-1-1 1 0 0,0 0 0 0 0,0-1 0 0 0,0 0 0 0 0,-2-1-1 0 0,7-6-221 0 0,-15 14 11 0 0,-1 1 0 0 0,1-1 0 0 0,-1 1 0 0 0,0-1-1 0 0,1 1 1 0 0,-1-1 0 0 0,0 0 0 0 0,0 0 0 0 0,0 0 0 0 0,0 0-1 0 0,0 0 1 0 0,-1 0 0 0 0,1 0 0 0 0,-1 0 0 0 0,1 0 0 0 0,-1 0-1 0 0,0 0 1 0 0,0 0 0 0 0,1 0 0 0 0,-2 0 0 0 0,1 0 0 0 0,0-1-1 0 0,0 1 1 0 0,-1 0 0 0 0,1 0 0 0 0,-1 0 0 0 0,1 0 0 0 0,-1 0-1 0 0,0 0 1 0 0,0 0 0 0 0,0 0 0 0 0,0 1 0 0 0,0-1 0 0 0,0 0-1 0 0,-1 1 1 0 0,1-1 0 0 0,-1 0 0 0 0,1 1 0 0 0,-1 0-1 0 0,1-1 1 0 0,-1 1 0 0 0,0 0 0 0 0,0 0 0 0 0,1 0 0 0 0,-1 0-1 0 0,0 0 1 0 0,0 0 0 0 0,0 0 0 0 0,0 1 0 0 0,-1-1-11 0 0,-14-2-17 0 0,0 1-1 0 0,0 1 1 0 0,0 0 0 0 0,0 1 0 0 0,0 1 0 0 0,0 1-1 0 0,0 0 1 0 0,1 1 0 0 0,-1 1 0 0 0,1 0 0 0 0,-1 1-1 0 0,1 1 1 0 0,1 1 0 0 0,-1 0 0 0 0,1 1 0 0 0,1 1 0 0 0,-1 0-1 0 0,1 1 18 0 0,1-2-38 0 0,1 0-1 0 0,0 1 0 0 0,1 1 0 0 0,0 0 0 0 0,0 0 0 0 0,1 1 0 0 0,1 0 1 0 0,0 1-1 0 0,0 0 0 0 0,1 0 0 0 0,1 1 0 0 0,0 0 0 0 0,0 0 0 0 0,2 1 1 0 0,-1 0-1 0 0,2 0 0 0 0,0 0 0 0 0,1 1 0 0 0,0-1 0 0 0,1 1 0 0 0,0-1 1 0 0,2 15 38 0 0,0-25-13 0 0,1 0 0 0 0,0 0 0 0 0,1 0 1 0 0,-1 0-1 0 0,1 0 0 0 0,0 0 0 0 0,0 0 1 0 0,0 0-1 0 0,0-1 0 0 0,0 1 1 0 0,1-1-1 0 0,0 1 0 0 0,0-1 0 0 0,0 0 1 0 0,0 0-1 0 0,0-1 0 0 0,1 1 0 0 0,-1-1 1 0 0,1 1-1 0 0,-1-1 0 0 0,1 0 1 0 0,0 0-1 0 0,0-1 0 0 0,0 1 0 0 0,0-1 1 0 0,0 0-1 0 0,3 0 13 0 0,115 15-287 0 0,-71-20 72 0 0,-1-2-1 0 0,0-2 1 0 0,0-3 0 0 0,-2-2 0 0 0,1-2-1 0 0,-2-2 1 0 0,5-4 215 0 0,-8 5-534 0 0,-4 2-497 0 0,0-2-1 0 0,-2-1 1 0 0,0-2 0 0 0,-1-2-1 0 0,-1-1 1 0 0,-1-2 0 0 0,-1-1-1 0 0,13-14 1032 0 0,-17-22 2169 0 0,-32 59-1979 0 0,-1 0 1 0 0,0 0-1 0 0,1 1 1 0 0,-1-1 0 0 0,0 0-1 0 0,0 1 1 0 0,0 0-1 0 0,0 0 1 0 0,0 0 0 0 0,0 0-1 0 0,0 0 1 0 0,-1 1-1 0 0,1-1 1 0 0,0 1-1 0 0,0 0 1 0 0,0 0 0 0 0,-1 0-1 0 0,1 0 1 0 0,0 1-1 0 0,0-1 1 0 0,0 1 0 0 0,-3 0-191 0 0,-6 3 184 0 0,1 0 1 0 0,-1 1 0 0 0,1 0 0 0 0,0 0 0 0 0,0 1 0 0 0,1 1-1 0 0,0 0 1 0 0,0 0 0 0 0,-4 5-185 0 0,4-5 114 0 0,2 0-93 0 0,0 0-1 0 0,0 1 0 0 0,0 0 1 0 0,1 0-1 0 0,1 1 0 0 0,-1 0 0 0 0,1 0 1 0 0,1 0-1 0 0,0 1 0 0 0,0 0 1 0 0,1 0-1 0 0,0 0 0 0 0,1 0 1 0 0,0 1-1 0 0,0 0 0 0 0,1-1 1 0 0,1 1-1 0 0,0 0 0 0 0,0 0 1 0 0,1 0-1 0 0,1 7-20 0 0,2-12 21 0 0,-1-1 0 0 0,1 0 0 0 0,0 0 0 0 0,1 0-1 0 0,0 0 1 0 0,-1-1 0 0 0,1 1 0 0 0,1-1 0 0 0,-1 0 0 0 0,1 0 0 0 0,-1-1 0 0 0,1 1-1 0 0,0-1 1 0 0,0 0 0 0 0,1 0 0 0 0,-1-1 0 0 0,0 0 0 0 0,1 0 0 0 0,0 0 0 0 0,-1 0-1 0 0,1-1 1 0 0,0 0 0 0 0,0 0 0 0 0,0-1 0 0 0,0 1 0 0 0,6-2-21 0 0,1 2 153 0 0,0 0 0 0 0,0-1 1 0 0,1-1-1 0 0,-1 0 0 0 0,0-1 1 0 0,0 0-1 0 0,0-1 0 0 0,0-1 0 0 0,0 0 1 0 0,-1-1-1 0 0,0 0 0 0 0,0-1 1 0 0,0 0-1 0 0,0 0 0 0 0,-1-2 0 0 0,0 1 1 0 0,-1-2-1 0 0,2-1-153 0 0,23-21 160 0 0,-2-3 1 0 0,-1 0-1 0 0,-1-2 0 0 0,-2-2 1 0 0,-2 0-1 0 0,-2-2 0 0 0,-1-1 1 0 0,-2 0-1 0 0,4-16-160 0 0,-4 10-267 0 0,-1-1 0 0 0,-3-1 0 0 0,-3-1 0 0 0,-1 0 1 0 0,-2-1-1 0 0,-3 0 0 0 0,-2-1 0 0 0,-2-1 267 0 0,-5 38-93 0 0,-1 0 0 0 0,-1 0 1 0 0,0 0-1 0 0,-1 1 0 0 0,0-1 0 0 0,-1 1 1 0 0,-1 0-1 0 0,0 0 0 0 0,-1 0 0 0 0,0 0 0 0 0,-1 1 1 0 0,-1 0-1 0 0,0 1 0 0 0,-6-7 93 0 0,8 12-4 0 0,1 0 0 0 0,-1 1 0 0 0,-1 0 0 0 0,1 0 0 0 0,-1 0 0 0 0,0 1 0 0 0,-1 0 0 0 0,1 0 0 0 0,-1 1 0 0 0,0 0-1 0 0,0 1 1 0 0,0-1 0 0 0,0 1 0 0 0,-1 1 0 0 0,1 0 0 0 0,-1 0 0 0 0,0 0 0 0 0,1 1 0 0 0,-1 1 0 0 0,0 0 0 0 0,0 0 0 0 0,0 0 0 0 0,0 1 0 0 0,-8 2 4 0 0,9-1 15 0 0,-1 1 0 0 0,1 0 1 0 0,0 0-1 0 0,0 1 1 0 0,0 0-1 0 0,0 0 1 0 0,1 1-1 0 0,0 0 0 0 0,0 0 1 0 0,0 1-1 0 0,0 0 1 0 0,1 0-1 0 0,0 1 1 0 0,0-1-1 0 0,1 1 0 0 0,0 1 1 0 0,0-1-1 0 0,1 1 1 0 0,0-1-1 0 0,0 1 1 0 0,0 1-1 0 0,1-1 0 0 0,1 0 1 0 0,-1 1-1 0 0,1 3-15 0 0,-4 12 117 0 0,2 0 0 0 0,1 1-1 0 0,1 0 1 0 0,1-1 0 0 0,0 1-1 0 0,3 0 1 0 0,0-1 0 0 0,3 14-117 0 0,11 29 293 0 0,3-2 0 0 0,2 0 1 0 0,3-1-1 0 0,3-2 1 0 0,3 0-1 0 0,3-2 0 0 0,2-2 1 0 0,2-1-1 0 0,3-1 1 0 0,3-3-1 0 0,26 25-293 0 0,99 76-40 0 0,-165-151-43 0 0,0-1 0 0 0,1 1-1 0 0,-1-1 1 0 0,0 0 0 0 0,1 0 0 0 0,0-1 0 0 0,-1 1-1 0 0,1-1 1 0 0,0 1 0 0 0,0-1 0 0 0,0-1 0 0 0,0 1-1 0 0,-1 0 1 0 0,1-1 0 0 0,0 0 0 0 0,4 0 83 0 0,1-11-5029 0 0,-7 4-5509 0 0</inkml:trace>
  <inkml:trace contextRef="#ctx0" brushRef="#br0" timeOffset="-33441.534">12012 7755 472 0 0,'0'0'1684'0'0,"0"0"-138"0"0,0 0 12 0 0,0 0 137 0 0,0 0 113 0 0,0 0-67 0 0,0 0-201 0 0,0 0-246 0 0,0 0-176 0 0,0 0-152 0 0,0 0-114 0 0,-18-13-37 0 0,-55-39-50 0 0,70 50-658 0 0,1-1 0 0 0,-1 1-1 0 0,0 0 1 0 0,0 0 0 0 0,-1 0-1 0 0,1 1 1 0 0,0-1 0 0 0,-1 1-1 0 0,1 0 1 0 0,0 0 0 0 0,-1 0-1 0 0,0 0 1 0 0,1 1 0 0 0,-1-1-1 0 0,1 1 1 0 0,-1 0-1 0 0,0 0 1 0 0,1 0 0 0 0,-1 1-107 0 0,-12 0 407 0 0,2 2-310 0 0,0 0 0 0 0,1 1-1 0 0,-1 1 1 0 0,1 0 0 0 0,0 1-1 0 0,0 0 1 0 0,0 1 0 0 0,1 1 0 0 0,0 0-1 0 0,1 0 1 0 0,-1 1 0 0 0,2 1-1 0 0,-1-1 1 0 0,1 2 0 0 0,1 0-1 0 0,0 0 1 0 0,1 0 0 0 0,0 1-1 0 0,0 1 1 0 0,-1 4-97 0 0,2-7 9 0 0,1 1 0 0 0,0-1 0 0 0,0 1 0 0 0,2 0 0 0 0,-1 1 0 0 0,1-1 1 0 0,1 1-1 0 0,0-1 0 0 0,0 1 0 0 0,2 0 0 0 0,-1 0 0 0 0,1 0 0 0 0,1 1 0 0 0,0-1 0 0 0,2 8-9 0 0,0-15 39 0 0,1 1 0 0 0,0 0 0 0 0,1-1-1 0 0,-1 0 1 0 0,1 0 0 0 0,0 0 0 0 0,0 0 0 0 0,0-1 0 0 0,1 1 0 0 0,-1-1-1 0 0,1 0 1 0 0,0 0 0 0 0,1-1 0 0 0,-1 0 0 0 0,0 0 0 0 0,1 0-1 0 0,0 0 1 0 0,0-1 0 0 0,0 0 0 0 0,0 0 0 0 0,0-1 0 0 0,0 1-1 0 0,0-1 1 0 0,1-1 0 0 0,-1 1 0 0 0,0-1 0 0 0,0 0 0 0 0,1-1 0 0 0,-1 1-1 0 0,0-1 1 0 0,0-1 0 0 0,3 0-39 0 0,20-8 159 0 0,0-1 0 0 0,-1-2-1 0 0,-1 0 1 0 0,0-2 0 0 0,-1-1 0 0 0,0-2 0 0 0,-2 0 0 0 0,0-1-1 0 0,-1-2 1 0 0,-1 0 0 0 0,-1-1 0 0 0,9-13-159 0 0,-3 5 82 0 0,-2-1 0 0 0,-1-1-1 0 0,-1-1 1 0 0,-2-1 0 0 0,3-10-82 0 0,-16 6 282 0 0,-8 37-232 0 0,0 1-59 0 0,-13 27-200 0 0,7-16 201 0 0,1-1 0 0 0,0 1 0 0 0,1-1 0 0 0,0 1 0 0 0,0 0 0 0 0,2 1 0 0 0,-1-1 0 0 0,1 0 0 0 0,1 1 0 0 0,0-1 0 0 0,0 1 0 0 0,2 0 0 0 0,-1-1 0 0 0,1 1 0 0 0,1-1 0 0 0,0 1 0 0 0,1-1 0 0 0,0 0 0 0 0,0 0 1 0 0,1 0-1 0 0,1 0 0 0 0,0-1 0 0 0,0 1 0 0 0,1-1 0 0 0,1-1 0 0 0,5 9 8 0 0,-4-11 11 0 0,1 0 1 0 0,-1-1-1 0 0,1 0 1 0 0,0 0-1 0 0,1-1 0 0 0,-1 0 1 0 0,1-1-1 0 0,0 0 1 0 0,0 0-1 0 0,1-1 1 0 0,-1 0-1 0 0,0-1 0 0 0,1 0 1 0 0,0-1-1 0 0,0 0 1 0 0,-1-1-1 0 0,1 0 1 0 0,0 0-1 0 0,-1-1 0 0 0,1-1 1 0 0,0 0-1 0 0,-1 0 1 0 0,1-1-1 0 0,-1-1 1 0 0,0 1-1 0 0,0-2 0 0 0,-1 1 1 0 0,8-6-12 0 0,18-11 67 0 0,-1-2-1 0 0,-1-2 1 0 0,-1-1 0 0 0,-1-1-1 0 0,-2-2 1 0 0,0-1 0 0 0,-3-1-1 0 0,0-2 1 0 0,-2 0 0 0 0,0-4-67 0 0,4-8 22 0 0,-2-1 1 0 0,-1-2-1 0 0,-3 0 0 0 0,-3-1 1 0 0,13-46-23 0 0,-24 71 15 0 0,-1-1 0 0 0,-2 0 0 0 0,0 0 0 0 0,-2 0 0 0 0,0 0 0 0 0,-2-1 0 0 0,-1 1 0 0 0,0 0 0 0 0,-2-1 0 0 0,-4-16-15 0 0,6 39 5 0 0,0 0-1 0 0,-1 1 1 0 0,1-1-1 0 0,-1 0 1 0 0,1 0-1 0 0,-1 1 0 0 0,0-1 1 0 0,0 0-1 0 0,0 1 1 0 0,0-1-1 0 0,-1 1 1 0 0,1-1-1 0 0,-1 1 0 0 0,1 0 1 0 0,-1-1-1 0 0,0 1 1 0 0,0 0-1 0 0,0 0 1 0 0,0 0-1 0 0,0 1 0 0 0,0-1 1 0 0,-1 0-1 0 0,1 1 1 0 0,-1 0-1 0 0,1-1 1 0 0,-1 1-1 0 0,1 0 0 0 0,-1 0 1 0 0,0 0-1 0 0,1 1 1 0 0,-1-1-1 0 0,0 1 0 0 0,0-1 1 0 0,1 1-1 0 0,-1 0 1 0 0,0 0-1 0 0,0 0 1 0 0,0 1-1 0 0,1-1 0 0 0,-1 0 1 0 0,0 1-1 0 0,0 0 1 0 0,1 0-1 0 0,-3 1-4 0 0,-7 12 4 0 0,0 1-1 0 0,2 1 1 0 0,-1-1-1 0 0,2 2 0 0 0,1-1 1 0 0,0 1-1 0 0,1 1 1 0 0,0-1-1 0 0,2 1 1 0 0,-2 6-4 0 0,-7 29 4 0 0,2-1 1 0 0,3 2-1 0 0,2 0 0 0 0,2-1 1 0 0,2 2-1 0 0,3-1 1 0 0,5 28-5 0 0,2-47-11 0 0,1 0 1 0 0,2-1 0 0 0,2 0-1 0 0,1 0 1 0 0,2-2 0 0 0,1 1 0 0 0,4 3 10 0 0,0 3-5 0 0,-15-29 6 0 0,0 0-1 0 0,0 0 0 0 0,-1 0 1 0 0,-1 0-1 0 0,0 1 0 0 0,0 0 1 0 0,-1-1-1 0 0,0 1 0 0 0,0 7 0 0 0,-3-16 1 0 0,0-1-1 0 0,0 0 1 0 0,-1 1-1 0 0,1-1 1 0 0,0 0-1 0 0,0 0 0 0 0,-1 0 1 0 0,1 0-1 0 0,0 0 1 0 0,-1 0-1 0 0,1 0 1 0 0,-1-1-1 0 0,1 1 1 0 0,-1 0-1 0 0,0-1 1 0 0,1 1-1 0 0,-1-1 1 0 0,0 1-1 0 0,1-1 1 0 0,-1 0-1 0 0,0 0 1 0 0,1 0-1 0 0,-1 0 1 0 0,0 0-1 0 0,1 0 1 0 0,-1-1-1 0 0,-1 1 0 0 0,2 0-4 0 0,-1 0-25 0 0,0 0 0 0 0,1 0 0 0 0,-1 0-1 0 0,0 0 1 0 0,0 0 0 0 0,1-1-1 0 0,-1 1 1 0 0,0 0 0 0 0,0-1-1 0 0,1 1 1 0 0,-1-1 0 0 0,0 0-1 0 0,1 0 1 0 0,-1 0 0 0 0,1 1 0 0 0,-1-1-1 0 0,1-1 1 0 0,-1 1 0 0 0,1 0-1 0 0,0 0 1 0 0,-1 0 0 0 0,1-1-1 0 0,0 1 1 0 0,0-1 0 0 0,0 1-1 0 0,0-1 1 0 0,0 1 0 0 0,1-1-1 0 0,-1 1 1 0 0,0-1 0 0 0,1 0 0 0 0,-1 0-1 0 0,1 1 1 0 0,-1-1 0 0 0,1 0 29 0 0,-2-5-172 0 0,-14-60-3348 0 0,12 37-625 0 0,0-3-6307 0 0,2 21 2498 0 0</inkml:trace>
  <inkml:trace contextRef="#ctx0" brushRef="#br0" timeOffset="-33182.087">12422 7489 10138 0 0,'0'0'2551'0'0,"0"0"-297"0"0,0 0-228 0 0,0 0-143 0 0,0 0-227 0 0,0 0-425 0 0,0 0-429 0 0,0 0-319 0 0,0 0-131 0 0,0 0 37 0 0,0 0 97 0 0,0 0 103 0 0,0 0 23 0 0,17 0-48 0 0,110 0 332 0 0,-65-4-619 0 0,0-2-1 0 0,0-4 1 0 0,0-1 0 0 0,6-6-277 0 0,88-15-58 0 0,-60 15-223 0 0,23-3-1039 0 0,-42 7-5532 0 0,-58 12-5222 0 0</inkml:trace>
  <inkml:trace contextRef="#ctx0" brushRef="#br0" timeOffset="-31800.49">14066 8067 520 0 0,'0'0'1670'0'0,"0"0"11"0"0,0 0 120 0 0,0 0 149 0 0,0 0 11 0 0,0 0-164 0 0,0 0-201 0 0,0 0-257 0 0,0 0-300 0 0,0 0-200 0 0,0 0-75 0 0,0 0 0 0 0,0 0 27 0 0,-9-1 1810 0 0,45-61-1427 0 0,3 2 0 0 0,3 2 0 0 0,2 1 0 0 0,46-44-1174 0 0,6-11 574 0 0,189-196 171 0 0,-179 177-567 0 0,-99 130-340 0 0,-7 14 126 0 0,3 25 100 0 0,1 1-1 0 0,3-1 1 0 0,1-1-1 0 0,1 1 1 0 0,8 14-64 0 0,107 268 261 0 0,-48-154-193 0 0,-72-109 371 0 0,-4-57-407 0 0,0 0 11 0 0,0 0 2 0 0,0 0 22 0 0,0 0 35 0 0,0 0 30 0 0,0 0 11 0 0,0 0 4 0 0,-12-8 180 0 0,-315-241-245 0 0,93 99-92 0 0,158 122-996 0 0,79 47-690 0 0,21 10-3874 0 0,-18-24 1639 0 0,1 4-8241 0 0</inkml:trace>
  <inkml:trace contextRef="#ctx0" brushRef="#br0" timeOffset="-30812.936">16326 7369 0 0 0,'0'0'717'0'0,"0"0"712"0"0,0 0 236 0 0,0 0 11 0 0,0 0 13 0 0,0 0-150 0 0,0 0-176 0 0,0 0-136 0 0,0 0-128 0 0,0 0-56 0 0,0 0-12 0 0,13-3 37 0 0,43-10 3 0 0,-43 10-18 0 0,-13 3-35 0 0,0 0-68 0 0,0 0-78 0 0,0 0-59 0 0,-27 0 1778 0 0,-125 35-1470 0 0,-64 27-334 0 0,162-41-458 0 0,55-18-328 0 0,1-1 1 0 0,-1 0-1 0 0,0 1 0 0 0,1-1 1 0 0,0 0-1 0 0,-1 0 1 0 0,1 0-1 0 0,0 0 0 0 0,0 0 1 0 0,0-1-1 0 0,0 1 1 0 0,0-1-1 0 0,1 1 0 0 0,-1-1 1 0 0,0 0-1 0 0,1 0 1 0 0,-1 0-1 0 0,1 0 0 0 0,-1 0 1 0 0,1 0-1 0 0,0-1 0 0 0,-1 1 1 0 0,1-1-1 0 0,0 0-1 0 0,214 20 223 0 0,-136 10-179 0 0,-81-27-36 0 0,1-1 0 0 0,-1 0 0 0 0,0 1 0 0 0,0-1 0 0 0,1 0 0 0 0,-1 1 0 0 0,-1-1 0 0 0,1 1 0 0 0,0-1 0 0 0,-1 0 0 0 0,1 1 0 0 0,-1-1 1 0 0,0 0-1 0 0,1 0 0 0 0,-1 0 0 0 0,0 1 0 0 0,0-1 0 0 0,-1 0 0 0 0,1 0 0 0 0,0 0 0 0 0,-1 0 0 0 0,1-1 0 0 0,-1 1 0 0 0,0 0 0 0 0,1-1 0 0 0,-1 1 0 0 0,0-1 0 0 0,0 1 0 0 0,0-1 0 0 0,0 0 0 0 0,0 0 0 0 0,-3 1-8 0 0,-215 124 331 0 0,88-56-172 0 0,130-67-160 0 0,1-1 1 0 0,0 0-1 0 0,0 0 1 0 0,0 0-1 0 0,0 1 1 0 0,0-1-1 0 0,0 1 1 0 0,1-1 0 0 0,-1 1-1 0 0,1-1 1 0 0,0 0-1 0 0,0 1 1 0 0,0 0-1 0 0,0-1 1 0 0,0 1-1 0 0,0-1 1 0 0,1 0-1 0 0,-1 1 1 0 0,1-1-1 0 0,0 1 1 0 0,-1-1-1 0 0,1 0 1 0 0,0 1-1 0 0,1-1 1 0 0,-1 0-1 0 0,0 0 1 0 0,1 0-1 0 0,-1 0 1 0 0,1 0-1 0 0,-1 0 1 0 0,1 0 0 0 0,0 0-1 0 0,0-1 1 0 0,0 1-1 0 0,0-1 1 0 0,0 1-1 0 0,0-1 1 0 0,0 0-1 0 0,1 0 1 0 0,11 9 28 0 0,1-1-1 0 0,0-1 1 0 0,1-1-1 0 0,0 0 1 0 0,0-1-1 0 0,0 0 1 0 0,1-1-1 0 0,-1-1 1 0 0,1-1-1 0 0,0 0 1 0 0,1-2-1 0 0,-1 1 1 0 0,0-2-1 0 0,0-1 1 0 0,0 0-1 0 0,15-3-27 0 0,-27 4-97 0 0,0 0-1 0 0,0-1 1 0 0,0 1-1 0 0,0-1 1 0 0,0 0 0 0 0,0-1-1 0 0,0 1 1 0 0,0-1-1 0 0,0 0 1 0 0,-1 0-1 0 0,1 0 1 0 0,-1-1 0 0 0,1 0-1 0 0,-1 0 1 0 0,0 0-1 0 0,0 0 1 0 0,0-1-1 0 0,-1 1 1 0 0,1-1-1 0 0,-1 0 1 0 0,0 0 0 0 0,0 0-1 0 0,0-1 1 0 0,0 1-1 0 0,-1-1 1 0 0,0 1-1 0 0,0-1 1 0 0,0 0 0 0 0,0 0-1 0 0,-1 0 1 0 0,0 0-1 0 0,0 0 98 0 0,1-43-4466 0 0,-2 16-5053 0 0,0 20-997 0 0</inkml:trace>
  <inkml:trace contextRef="#ctx0" brushRef="#br0" timeOffset="-30222.156">16345 6980 4457 0 0,'0'0'4232'0'0,"0"0"-1981"0"0,0 0-724 0 0,0 0-144 0 0,0 0 13 0 0,0 0 47 0 0,0 0-37 0 0,0 0-185 0 0,0 0-206 0 0,0 0-227 0 0,0 0-177 0 0,0 0-123 0 0,0 0-89 0 0,-7-4 0 0 0,-21-9 5 0 0,26 14-335 0 0,0 0 0 0 0,0 1 1 0 0,0-1-1 0 0,0 0 0 0 0,0 1 1 0 0,1 0-1 0 0,-1-1 0 0 0,1 1 1 0 0,-1 0-1 0 0,1 0 0 0 0,0 0 1 0 0,-1 0-1 0 0,1 0 1 0 0,0 0-1 0 0,0 0 0 0 0,1 0 1 0 0,-1 0-1 0 0,0 1 0 0 0,1-1 1 0 0,-1 0-1 0 0,1 1 0 0 0,0-1 1 0 0,0 1-70 0 0,-6 41 529 0 0,3 1-1 0 0,2 0 1 0 0,2 0 0 0 0,2 0 0 0 0,5 27-529 0 0,5 108 371 0 0,-13-82-249 0 0,3-25-35 0 0,-3-1-1 0 0,-4 1 1 0 0,-3-1-1 0 0,-3 0 1 0 0,-6 15-87 0 0,-33 140 118 0 0,49-222-126 0 0,-1-1 8 0 0,0-1-1 0 0,1 0 1 0 0,0 1-1 0 0,0-1 1 0 0,-1 0-1 0 0,2 1 1 0 0,-1-1-1 0 0,0 0 1 0 0,1 1-1 0 0,0-1 1 0 0,-1 0-1 0 0,1 0 1 0 0,1 0 0 0 0,-1 1-1 0 0,0-1 1 0 0,1 0-1 0 0,0-1 1 0 0,-1 1-1 0 0,2 2 1 0 0,-1-3-4 0 0,-2-1-13 0 0,0-1 11 0 0,0 0 22 0 0,2-5-1134 0 0,9-15-4446 0 0,-10 18 4331 0 0,3-2-10717 0 0</inkml:trace>
  <inkml:trace contextRef="#ctx0" brushRef="#br0" timeOffset="-24703.928">619 9554 1624 0 0,'0'0'2478'0'0,"0"0"-525"0"0,0 0 10 0 0,0 0 149 0 0,0 0-30 0 0,0 0-188 0 0,0 0-307 0 0,0 0-275 0 0,0 0-201 0 0,0 0-188 0 0,0 0-176 0 0,0 0-158 0 0,-23-6-121 0 0,-73-15-70 0 0,93 20-379 0 0,1 1 1 0 0,0-1 0 0 0,0 1-1 0 0,0 0 1 0 0,-1-1 0 0 0,1 1-1 0 0,0 0 1 0 0,0 0 0 0 0,-1 1-1 0 0,1-1 1 0 0,0 0 0 0 0,0 1-1 0 0,-1-1 1 0 0,1 1 0 0 0,0 0-1 0 0,0 0 1 0 0,0 0 0 0 0,0 0-1 0 0,0 0 1 0 0,0 0 0 0 0,0 0-1 0 0,0 1 1 0 0,1-1 0 0 0,-1 0-1 0 0,0 1 1 0 0,0 0-20 0 0,-6 6 99 0 0,-7 4-38 0 0,0 0-1 0 0,1 1 1 0 0,0 0-1 0 0,1 1 0 0 0,1 1 1 0 0,0 0-1 0 0,1 1 1 0 0,1 0-1 0 0,0 0 1 0 0,2 1-1 0 0,-1 0 0 0 0,2 1 1 0 0,-4 15-61 0 0,9-29 12 0 0,0 0 1 0 0,0 0-1 0 0,1 1 1 0 0,0-1-1 0 0,0 0 1 0 0,0 1-1 0 0,0-1 0 0 0,1 1 1 0 0,0-1-1 0 0,0 1 1 0 0,0-1-1 0 0,0 1 1 0 0,1-1-1 0 0,-1 1 1 0 0,1-1-1 0 0,1 0 0 0 0,-1 1 1 0 0,0-1-1 0 0,1 0 1 0 0,0 0-1 0 0,0 0 1 0 0,0 0-1 0 0,1 0 1 0 0,-1 0-1 0 0,1-1 0 0 0,0 1 1 0 0,0-1-1 0 0,0 0 1 0 0,0 0-1 0 0,1 0 1 0 0,-1 0-1 0 0,1 0 1 0 0,0-1-1 0 0,0 0 0 0 0,-1 0 1 0 0,2 0-1 0 0,-1 0 1 0 0,0 0-1 0 0,3 0-12 0 0,3-3 123 0 0,0 0-1 0 0,0-1 0 0 0,0 0 0 0 0,0 0 1 0 0,0-1-1 0 0,0-1 0 0 0,-1 1 1 0 0,1-1-1 0 0,-1-1 0 0 0,0 0 1 0 0,0 0-1 0 0,-1-1 0 0 0,0 0 0 0 0,0-1 1 0 0,1-1-123 0 0,-8 8 7 0 0,29-26 132 0 0,-1-1 0 0 0,-1-1 1 0 0,-2-1-1 0 0,-1-1 0 0 0,-1-2 0 0 0,3-8-139 0 0,-13 21 29 0 0,23-16-236 0 0,-24 73 7 0 0,-11-16 204 0 0,24 115-10 0 0,-25-132 7 0 0,1-1 0 0 0,0 1 0 0 0,0-1 0 0 0,1 1 0 0 0,-1-1 0 0 0,1 0 0 0 0,0 0 0 0 0,0 0 0 0 0,0 0 0 0 0,1-1 0 0 0,-1 1 0 0 0,1-1 0 0 0,0 0 0 0 0,0 0 0 0 0,0 0 0 0 0,0-1 0 0 0,1 1 0 0 0,-1-1 0 0 0,1 0 0 0 0,-1 0 0 0 0,1-1 0 0 0,0 1 0 0 0,0-1 0 0 0,-1 0 0 0 0,1 0 0 0 0,1-1-1 0 0,4 1 15 0 0,0-1-1 0 0,0 0 0 0 0,0-1 0 0 0,0 0 0 0 0,-1-1 1 0 0,1 0-1 0 0,-1 0 0 0 0,1-1 0 0 0,-1-1 0 0 0,0 1 1 0 0,0-1-1 0 0,0-1 0 0 0,0 0 0 0 0,-1 0 0 0 0,0 0 1 0 0,0-1-1 0 0,3-4-14 0 0,28-21 115 0 0,0-3-1 0 0,-3 0 1 0 0,-1-3 0 0 0,-2-1-1 0 0,7-11-114 0 0,-7 9 41 0 0,-2-2 0 0 0,-2-1 1 0 0,-1-1-1 0 0,-2-1 0 0 0,-3-2 0 0 0,-1 0 0 0 0,-3-1 0 0 0,-1-1 0 0 0,-3-1 0 0 0,-2 0 0 0 0,-1-10-41 0 0,-14-30 25 0 0,1 88-25 0 0,0-1-1 0 0,1 1 0 0 0,-1-1 1 0 0,0 1-1 0 0,-1-1 0 0 0,1 1 0 0 0,0 0 1 0 0,-1 0-1 0 0,1 0 0 0 0,-1 0 0 0 0,1 0 1 0 0,-1 0-1 0 0,0 0 0 0 0,0 0 1 0 0,0 1-1 0 0,0-1 0 0 0,0 1 0 0 0,-1-1 1 0 0,1 1-1 0 0,0 0 0 0 0,-1 0 1 0 0,1 0-1 0 0,-1 0 0 0 0,1 0 0 0 0,-1 1 1 0 0,1-1-1 0 0,-1 1 0 0 0,1 0 0 0 0,-1-1 1 0 0,0 1-1 0 0,-2 1 1 0 0,-5 2-10 0 0,1 0 1 0 0,-1 2-1 0 0,1-1 1 0 0,-1 1-1 0 0,1 0 1 0 0,0 1-1 0 0,1 0 1 0 0,0 0-1 0 0,0 1 1 0 0,0 0-1 0 0,0 1 0 0 0,1 0 1 0 0,1 0-1 0 0,-1 0 1 0 0,1 1-1 0 0,1 0 1 0 0,0 0-1 0 0,0 0 1 0 0,-2 6 9 0 0,-9 15 2 0 0,1 2 0 0 0,1 0 1 0 0,2 0-1 0 0,1 1 0 0 0,2 1 0 0 0,1 0 1 0 0,2 0-1 0 0,1 0 0 0 0,1 1 1 0 0,2 0-1 0 0,2 10-2 0 0,0-33 6 0 0,1 0-1 0 0,-1 0 1 0 0,2 0 0 0 0,0 0 0 0 0,0 0-1 0 0,1 0 1 0 0,1-1 0 0 0,0 1 0 0 0,0-1-1 0 0,1 0 1 0 0,1 0 0 0 0,0-1-1 0 0,0 1 1 0 0,1-1 0 0 0,0-1 0 0 0,1 1-1 0 0,0-1 1 0 0,0-1 0 0 0,1 1 0 0 0,0-2-1 0 0,1 1 1 0 0,0-1 0 0 0,0 0-1 0 0,0-1 1 0 0,1-1 0 0 0,0 1 0 0 0,0-2-1 0 0,0 1 1 0 0,1-2 0 0 0,-1 1 0 0 0,1-1-1 0 0,0-1 1 0 0,0-1 0 0 0,0 1-6 0 0,-7-3-65 0 0,-1 0 0 0 0,1 0 0 0 0,-1 0 0 0 0,0-1 0 0 0,0 1 0 0 0,0-1 0 0 0,0 0 0 0 0,0 0 0 0 0,0-1 0 0 0,-1 1 0 0 0,1-1 0 0 0,-1 0 0 0 0,1 0 0 0 0,-1 0 0 0 0,0 0 0 0 0,1-2 65 0 0,14-15-3767 0 0,-4 1-4833 0 0,-9 11-3579 0 0</inkml:trace>
  <inkml:trace contextRef="#ctx0" brushRef="#br0" timeOffset="-24428.88">1805 9373 10634 0 0,'0'0'3296'0'0,"0"0"-1588"0"0,0 0-424 0 0,0 0 67 0 0,0 0-41 0 0,0 0-133 0 0,0 0-215 0 0,0 0-269 0 0,-18 35-187 0 0,-56 109-126 0 0,52-70 32 0 0,23-62-321 0 0,-2-7-65 0 0,1-1 0 0 0,0 0 1 0 0,0 1-1 0 0,0-1 0 0 0,0 1 0 0 0,1-1 1 0 0,-1 0-1 0 0,1 1 0 0 0,0-1 1 0 0,1 0-1 0 0,-1 0 0 0 0,1 0 0 0 0,0 0 1 0 0,0 0-1 0 0,0 0 0 0 0,0 0 1 0 0,1-1-1 0 0,-1 1 0 0 0,1-1 0 0 0,0 0 1 0 0,0 1-1 0 0,0-1 0 0 0,1-1 0 0 0,-1 1 1 0 0,1 0-1 0 0,0-1 0 0 0,-1 0 1 0 0,1 0-1 0 0,0 0 0 0 0,0 0 0 0 0,0-1 1 0 0,1 1-1 0 0,-1-1 0 0 0,2 0-26 0 0,5 0 59 0 0,0 0 0 0 0,1-1-1 0 0,-1 0 1 0 0,0-1-1 0 0,0-1 1 0 0,0 1 0 0 0,0-2-1 0 0,-1 1 1 0 0,1-2 0 0 0,0 1-1 0 0,-1-2 1 0 0,0 1 0 0 0,0-1-1 0 0,0-1 1 0 0,-1 0 0 0 0,0 0-1 0 0,0-1 1 0 0,0 0-1 0 0,-1 0 1 0 0,0-1 0 0 0,0 0-1 0 0,-1 0 1 0 0,0-1 0 0 0,-1 0-1 0 0,0-1 1 0 0,0 1 0 0 0,-1-1-1 0 0,0 0 1 0 0,-1 0 0 0 0,0-1-1 0 0,0 1 1 0 0,-1-1-1 0 0,-1 0 1 0 0,0 0 0 0 0,0 0-1 0 0,-1 0-58 0 0,-1 7-22 0 0,1 0 0 0 0,-1 0-1 0 0,0 0 1 0 0,0 0-1 0 0,0 0 1 0 0,0 0 0 0 0,-1 0-1 0 0,1 0 1 0 0,-1 0 0 0 0,0 0-1 0 0,-1 0 1 0 0,1 0-1 0 0,-1 0 1 0 0,1 1 0 0 0,-1-1-1 0 0,0 1 1 0 0,0-1-1 0 0,-1 1 1 0 0,1 0 0 0 0,-1 0-1 0 0,0 0 1 0 0,1 0-1 0 0,-1 0 1 0 0,-1 1 0 0 0,1-1-1 0 0,0 1 1 0 0,0 0 0 0 0,-1 0-1 0 0,0 0 1 0 0,1 0-1 0 0,-1 1 1 0 0,0-1 0 0 0,-2 1 22 0 0,-41-2-1782 0 0,33 8-1569 0 0,0 4-4012 0 0,5-1-4659 0 0</inkml:trace>
  <inkml:trace contextRef="#ctx0" brushRef="#br0" timeOffset="-24047.38">2196 9724 15427 0 0,'0'0'1886'0'0,"0"0"-614"0"0,0 0-121 0 0,0 0 40 0 0,0 0-71 0 0,0 0-175 0 0,0 0-251 0 0,0 0-218 0 0,0 0-122 0 0,0 0-67 0 0,0 0-59 0 0,12-33-44 0 0,35-101-40 0 0,-15 63 42 0 0,32-7-95 0 0,-36 58-274 0 0,-19 44-41 0 0,3 55 185 0 0,-11-67 44 0 0,-1 0 1 0 0,2-1 0 0 0,0 1-1 0 0,0 0 1 0 0,1-1-1 0 0,0 0 1 0 0,1 1-1 0 0,1-1 1 0 0,3 6-6 0 0,-6-12 57 0 0,1-1-1 0 0,0 1 0 0 0,0-1 1 0 0,0 0-1 0 0,0 0 1 0 0,1 0-1 0 0,0 0 1 0 0,0-1-1 0 0,0 0 1 0 0,0 1-1 0 0,0-1 1 0 0,1-1-1 0 0,-1 1 1 0 0,1-1-1 0 0,0 0 1 0 0,0 0-1 0 0,0 0 0 0 0,0 0 1 0 0,0-1-1 0 0,0 0 1 0 0,0 0-1 0 0,0 0 1 0 0,1-1-1 0 0,-1 0 1 0 0,0 0-1 0 0,0 0 1 0 0,1-1-1 0 0,-1 1 1 0 0,0-1-1 0 0,0 0 1 0 0,0-1-1 0 0,0 0 1 0 0,0 1-1 0 0,0-1 0 0 0,1-1-56 0 0,6-6 154 0 0,0 0 0 0 0,-1 0 0 0 0,0-1 0 0 0,0-1 0 0 0,-1 1 0 0 0,0-2 0 0 0,-1 1 0 0 0,-1-2 0 0 0,0 1 0 0 0,0-1 0 0 0,1-6-154 0 0,7-50-464 0 0,-21 57-2537 0 0,2 9-5090 0 0,0 2-4630 0 0</inkml:trace>
  <inkml:trace contextRef="#ctx0" brushRef="#br0" timeOffset="-23131.291">3140 9519 3953 0 0,'0'0'1871'0'0,"0"0"-20"0"0,0 0 49 0 0,0 0-39 0 0,0 0-98 0 0,0 0-164 0 0,0 0-200 0 0,0 0-155 0 0,0 0-146 0 0,0 0-126 0 0,0 0-159 0 0,0 0-143 0 0,0 0-117 0 0,-13-8-99 0 0,-44-25-74 0 0,55 31-339 0 0,0 1 0 0 0,-1 0 1 0 0,1 0-1 0 0,-1 0 0 0 0,1 0 1 0 0,-1 0-1 0 0,0 1 0 0 0,1-1 1 0 0,-1 1-1 0 0,0-1 0 0 0,1 1 0 0 0,-1 0 1 0 0,0 0-1 0 0,1 0 0 0 0,-1 1 1 0 0,0-1-1 0 0,1 1 0 0 0,-1-1 1 0 0,0 1-1 0 0,1 0 0 0 0,-1 0 1 0 0,1 0-1 0 0,-3 2-41 0 0,-7 2 185 0 0,3-3-137 0 0,1 1 0 0 0,-1 1 0 0 0,1-1 0 0 0,0 1 0 0 0,0 1-1 0 0,1-1 1 0 0,-1 2 0 0 0,1-1 0 0 0,0 1 0 0 0,0 0 0 0 0,1 0 0 0 0,-1 1 0 0 0,2-1 0 0 0,-1 1 0 0 0,1 1 0 0 0,0-1 0 0 0,0 1 0 0 0,1 0 0 0 0,0 0 0 0 0,0 1 0 0 0,1-1 0 0 0,0 1 0 0 0,1-1 0 0 0,0 1 0 0 0,0 0 0 0 0,1 0 0 0 0,0 0 0 0 0,0 0 0 0 0,1 2-48 0 0,1-7 8 0 0,-1 0 0 0 0,1 0 0 0 0,0 0 0 0 0,0 0 0 0 0,0-1 1 0 0,0 1-1 0 0,1 0 0 0 0,0-1 0 0 0,0 1 0 0 0,0-1 0 0 0,0 1 0 0 0,0-1 1 0 0,1 0-1 0 0,-1 0 0 0 0,1 0 0 0 0,0 0 0 0 0,0 0 0 0 0,0-1 1 0 0,0 0-1 0 0,0 1 0 0 0,1-1 0 0 0,-1 0 0 0 0,1 0 0 0 0,-1-1 0 0 0,1 1 1 0 0,0-1-1 0 0,-1 0 0 0 0,2 0-8 0 0,113 13 811 0 0,-101-18-728 0 0,-1 0 0 0 0,1-1 0 0 0,-1-1 0 0 0,0-1 1 0 0,0 0-1 0 0,-1-1 0 0 0,0 0 0 0 0,0-2 0 0 0,-1 1 1 0 0,0-2-1 0 0,-1 0 0 0 0,0-1 0 0 0,5-6-83 0 0,136-150 400 0 0,-153 167-409 0 0,14 53-15 0 0,2 63 136 0 0,-5 2 1 0 0,-5-1-1 0 0,-8 99-112 0 0,1-113-10 0 0,-2-50 13 0 0,-3 0 0 0 0,-1 0 1 0 0,-3-1-1 0 0,-2 0 0 0 0,-3-1 1 0 0,-1 0-1 0 0,-3-1 0 0 0,-2-1 1 0 0,-1-1-1 0 0,-24 36-3 0 0,42-76 1 0 0,0-1 1 0 0,-1 1-1 0 0,0 0 1 0 0,0-1-1 0 0,-1 0 1 0 0,0 0-1 0 0,0 0 1 0 0,0-1-1 0 0,-1 0 1 0 0,0 0-1 0 0,0 0 1 0 0,0 0-1 0 0,0-1 1 0 0,-1 0-1 0 0,1-1 1 0 0,-1 1-1 0 0,0-1 1 0 0,-1 0-2 0 0,5-5-10 0 0,1 1 0 0 0,-1 0 0 0 0,0 0 1 0 0,1-1-1 0 0,-1 1 0 0 0,1-1 0 0 0,0 0 0 0 0,0 0 1 0 0,0 0-1 0 0,-1 0 0 0 0,2 0 0 0 0,-1 0 1 0 0,0-1-1 0 0,0 1 0 0 0,1-1 0 0 0,-1 1 1 0 0,1-1-1 0 0,0 1 0 0 0,0-1 0 0 0,0 0 0 0 0,0 0 1 0 0,0 1-1 0 0,1-1 0 0 0,-1 0 0 0 0,1 0 1 0 0,0 0-1 0 0,0 0 0 0 0,0 0 0 0 0,0 0 1 0 0,0 1-1 0 0,1-1 0 0 0,-1 0 10 0 0,0-1-13 0 0,-2-35-35 0 0,1 1-1 0 0,2 0 1 0 0,2 0 0 0 0,1 0-1 0 0,2 0 1 0 0,2 1 0 0 0,2 0-1 0 0,0 0 1 0 0,3 1 0 0 0,1 1-1 0 0,2 0 1 0 0,1 1 0 0 0,1 1-1 0 0,3 0 1 0 0,0 2-1 0 0,2 0 1 0 0,1 1 0 0 0,1 2-1 0 0,8-6 49 0 0,50-28-1237 0 0,-22 31-2528 0 0,-49 24 1650 0 0,3-1-5239 0 0,-3 7-4055 0 0</inkml:trace>
  <inkml:trace contextRef="#ctx0" brushRef="#br0" timeOffset="-22153.469">4560 8949 0 0 0,'0'0'886'0'0,"0"0"508"0"0,0 0 181 0 0,0 0 102 0 0,0 0 47 0 0,0 0 59 0 0,0 0-12 0 0,0 0-84 0 0,0 0-118 0 0,0 0-174 0 0,0 0-152 0 0,0 0-153 0 0,0 0-115 0 0,0-6-106 0 0,0-13 779 0 0,0 33 2070 0 0,-23 502-1392 0 0,-13-139-2286 0 0,22-335-374 0 0,-18-57-6822 0 0,24 8 305 0 0,2 3-4298 0 0</inkml:trace>
  <inkml:trace contextRef="#ctx0" brushRef="#br0" timeOffset="-21899.091">4142 9477 7882 0 0,'0'0'1965'0'0,"0"0"-259"0"0,0 0-54 0 0,0 0-59 0 0,0 0-85 0 0,0 0-104 0 0,37-13-130 0 0,118-40-160 0 0,5 7 1153 0 0,-65 25-1895 0 0,1 5 0 0 0,75-4-372 0 0,-100 5-2333 0 0,-44-1-7430 0 0,-22 12-786 0 0</inkml:trace>
  <inkml:trace contextRef="#ctx0" brushRef="#br0" timeOffset="-21578.666">5090 8965 1048 0 0,'0'0'2654'0'0,"0"0"-563"0"0,0 0 82 0 0,0 0 99 0 0,0 0-37 0 0,0 0-202 0 0,0 0-350 0 0,-7 34-328 0 0,-22 113-275 0 0,-27 111 1549 0 0,56-255-2607 0 0,-3 12 74 0 0,1 0 1 0 0,0 1 0 0 0,2-1 0 0 0,-1 0-1 0 0,2 0 1 0 0,0 1 0 0 0,1-1 0 0 0,2 6-97 0 0,-4-19 28 0 0,1 0 0 0 0,0 0 1 0 0,0 1-1 0 0,0-1 0 0 0,0 0 0 0 0,1 0 1 0 0,-1 0-1 0 0,0 0 0 0 0,1 0 1 0 0,0-1-1 0 0,-1 1 0 0 0,1 0 1 0 0,0-1-1 0 0,0 1 0 0 0,0-1 0 0 0,0 0 1 0 0,0 0-1 0 0,0 1 0 0 0,0-1 1 0 0,0 0-1 0 0,1-1 0 0 0,-1 1 1 0 0,0 0-1 0 0,1-1 0 0 0,-1 1 0 0 0,0-1 1 0 0,1 0-1 0 0,-1 0 0 0 0,0 0 1 0 0,1 0-1 0 0,-1 0 0 0 0,1 0 1 0 0,-1-1-1 0 0,0 1 0 0 0,2-1-28 0 0,84-33 904 0 0,-74 27-867 0 0,209-104 403 0 0,-221 110-438 0 0,-1 0 1 0 0,1 0-1 0 0,0-1 1 0 0,-1 1-1 0 0,1 0 1 0 0,0 0-1 0 0,0 1 1 0 0,-1-1-1 0 0,1 0 1 0 0,0 1-1 0 0,0-1 0 0 0,0 1 1 0 0,0-1-1 0 0,0 1 1 0 0,0 0-1 0 0,0 0 1 0 0,0 0-1 0 0,0 0 1 0 0,0 0-1 0 0,0 1 1 0 0,0-1-1 0 0,0 0 1 0 0,0 1-1 0 0,0 0 0 0 0,0-1 1 0 0,-1 1-1 0 0,1 0 1 0 0,0 0-1 0 0,0 0 1 0 0,-1 0-1 0 0,1 0 1 0 0,0 0-1 0 0,-1 1 1 0 0,1-1-1 0 0,-1 1 1 0 0,0-1-1 0 0,1 1 0 0 0,-1-1 1 0 0,0 1-1 0 0,0 0 1 0 0,0-1-1 0 0,0 1 1 0 0,0 0-1 0 0,-1 0 1 0 0,1 0-1 0 0,0 0 1 0 0,-1-1-1 0 0,1 1 1 0 0,-1 0-1 0 0,0 0 0 0 0,0 0 1 0 0,0 1-3 0 0,0 23 89 0 0,-1 0 0 0 0,-1 0-1 0 0,-2-1 1 0 0,0 0 0 0 0,-8 25-89 0 0,9 14-95 0 0,3-63-11 0 0,1 0-1 0 0,0 1 1 0 0,0-1 0 0 0,0 0-1 0 0,0 0 1 0 0,0 0-1 0 0,0 0 1 0 0,0 0-1 0 0,0 0 1 0 0,1 0-1 0 0,-1 0 1 0 0,0-1 0 0 0,0 1-1 0 0,1 0 1 0 0,-1-1-1 0 0,1 1 1 0 0,-1-1-1 0 0,0 0 1 0 0,1 1-1 0 0,-1-1 1 0 0,1 0 0 0 0,-1 0-1 0 0,1 0 1 0 0,-1 0-1 0 0,1 0 1 0 0,-1 0-1 0 0,1 0 1 0 0,-1 0-1 0 0,1-1 1 0 0,-1 1-1 0 0,0 0 1 0 0,1-1 0 0 0,-1 0-1 0 0,1 1 1 0 0,-1-1-1 0 0,0 0 1 0 0,0 1-1 0 0,1-1 1 0 0,-1 0-1 0 0,0 0 1 0 0,0 0 0 0 0,0 0-1 0 0,0 0 1 0 0,0-1 106 0 0,6-6-1892 0 0,2-2-5478 0 0,-2 6-3582 0 0</inkml:trace>
  <inkml:trace contextRef="#ctx0" brushRef="#br0" timeOffset="-21251.949">5735 9589 216 0 0,'0'0'3518'0'0,"0"0"-653"0"0,0 0-50 0 0,0 0-6 0 0,0 0-280 0 0,0 0-423 0 0,0 0-420 0 0,0 0-331 0 0,34-3-287 0 0,102-10-226 0 0,-67-11 192 0 0,-60 17-849 0 0,-2 2-110 0 0,1-1 0 0 0,-1 0 0 0 0,0 0 1 0 0,-1 0-1 0 0,1-1 0 0 0,-1 0 1 0 0,0 0-1 0 0,-1 0 0 0 0,0-1 0 0 0,0 0 1 0 0,-1 0-1 0 0,0-1 0 0 0,0 1 1 0 0,-1-1-1 0 0,0 1 0 0 0,0-1 0 0 0,-1 0 1 0 0,-1 0-1 0 0,1 0 0 0 0,-1-1 1 0 0,-1 1-1 0 0,0-5-75 0 0,0 12 4 0 0,-1 0 0 0 0,0-1 0 0 0,0 1 0 0 0,0 0 0 0 0,0 0 1 0 0,0 0-1 0 0,0 0 0 0 0,-1 0 0 0 0,1 0 0 0 0,0 0 0 0 0,-1 0 0 0 0,0 1 0 0 0,0-1 0 0 0,1 0 0 0 0,-1 1 1 0 0,0-1-1 0 0,0 1 0 0 0,0 0 0 0 0,0 0 0 0 0,-1 0 0 0 0,1 0 0 0 0,0 0 0 0 0,0 0 0 0 0,-1 1 1 0 0,1-1-1 0 0,0 1 0 0 0,-1-1 0 0 0,1 1 0 0 0,0 0 0 0 0,-1 0 0 0 0,1 0 0 0 0,-1 0 0 0 0,1 1 0 0 0,-1-1-4 0 0,-82 22-92 0 0,69-12 87 0 0,0 1 1 0 0,1 1 0 0 0,0 0-1 0 0,1 1 1 0 0,0 0 0 0 0,1 1-1 0 0,0 1 1 0 0,1 0 0 0 0,1 0 0 0 0,1 1-1 0 0,0 1 1 0 0,1 0 0 0 0,1 0-1 0 0,0 1 1 0 0,1 0 0 0 0,1 0-1 0 0,1 1 1 0 0,1-1 0 0 0,0 1 0 0 0,1 0-1 0 0,2 0 1 0 0,-1 8 4 0 0,3-19 1 0 0,0-1 0 0 0,0 0 0 0 0,0 0 0 0 0,1 0 0 0 0,0 0-1 0 0,0 0 1 0 0,1 0 0 0 0,0-1 0 0 0,0 1 0 0 0,0-1 0 0 0,1 0 0 0 0,0 0 0 0 0,0 0 0 0 0,1 0 0 0 0,0-1 0 0 0,0 0-1 0 0,0 0 1 0 0,0 0 0 0 0,1 0 0 0 0,0-1 0 0 0,0 0 0 0 0,0 0 0 0 0,0-1 0 0 0,1 0 0 0 0,-1 0 0 0 0,1 0 0 0 0,0-1 0 0 0,0 0-1 0 0,0 0 1 0 0,0-1 0 0 0,0 0 0 0 0,0 0 0 0 0,0 0 0 0 0,0-1 0 0 0,4-1-1 0 0,124-11-945 0 0,-79-6-5008 0 0,-39 11-5584 0 0</inkml:trace>
  <inkml:trace contextRef="#ctx0" brushRef="#br0" timeOffset="-20360.859">6972 9543 2905 0 0,'0'0'1827'0'0,"0"0"68"0"0,0 0 121 0 0,0 0 49 0 0,0 0-89 0 0,0 0-220 0 0,0 0-283 0 0,0 0-254 0 0,14 33-194 0 0,42 107-145 0 0,-37-49 258 0 0,-19-71-867 0 0,1-1-18 0 0,2 12-13 0 0,0 0 0 0 0,-2 0-1 0 0,-2 1 1 0 0,-1-1 0 0 0,-1 0-1 0 0,-2 0 1 0 0,-1 0 0 0 0,-1 0-1 0 0,-1-1 1 0 0,-2 0 0 0 0,-4 4-240 0 0,14-32 22 0 0,0-1 1 0 0,-1 1-1 0 0,0-1 1 0 0,1 1-1 0 0,-1-1 1 0 0,0 1-1 0 0,0-1 1 0 0,0 0 0 0 0,0 1-1 0 0,0-1 1 0 0,0 0-1 0 0,0 0 1 0 0,0 1-1 0 0,0-1 1 0 0,-1 0-1 0 0,1 0 1 0 0,0 0-1 0 0,-1-1 1 0 0,1 1-1 0 0,-1 0 1 0 0,1 0 0 0 0,-1-1-1 0 0,1 1 1 0 0,-1-1-1 0 0,1 0 1 0 0,-1 1-1 0 0,0-1 1 0 0,1 0-1 0 0,-1 0 1 0 0,0 0-1 0 0,1 0 1 0 0,-1 0-1 0 0,0 0 1 0 0,1 0 0 0 0,-1-1-1 0 0,1 1 1 0 0,-1-1-1 0 0,1 1 1 0 0,-1-1-1 0 0,1 1 1 0 0,-1-1-1 0 0,1 0 1 0 0,-1 0-1 0 0,1 0 1 0 0,0 0-1 0 0,-1 0 1 0 0,1 0 0 0 0,0 0-1 0 0,0 0 1 0 0,0 0-1 0 0,0-1 1 0 0,0 1-1 0 0,0 0 1 0 0,0-1-1 0 0,0 1 1 0 0,0-1-1 0 0,1 1 1 0 0,-1-1-1 0 0,1 1 1 0 0,-1-3-23 0 0,-2-13 44 0 0,0 0 1 0 0,2 0-1 0 0,0 0 0 0 0,1-1 1 0 0,0 1-1 0 0,1 0 0 0 0,2 0 0 0 0,-1-1 1 0 0,2 1-1 0 0,0 1 0 0 0,1-1 1 0 0,1 1-1 0 0,4-9-44 0 0,7-22 21 0 0,2 0-1 0 0,3 1 1 0 0,1 1-1 0 0,2 1 0 0 0,2 2 1 0 0,2 0-1 0 0,1 2 1 0 0,3 1-1 0 0,1 2 1 0 0,1 1-1 0 0,2 2 1 0 0,2 1-1 0 0,1 2 1 0 0,30-17-21 0 0,-60 41 17 0 0,1 1 0 0 0,0 0 0 0 0,1 1 0 0 0,-1 0 0 0 0,1 0 1 0 0,0 1-1 0 0,0 1 0 0 0,1 0 0 0 0,-1 1 0 0 0,0 0 0 0 0,1 1 0 0 0,0 0 1 0 0,0 1-18 0 0,-10 1 10 0 0,-1-1 1 0 0,0 1-1 0 0,1 0 1 0 0,-1 0 0 0 0,0 0-1 0 0,1 0 1 0 0,-1 0 0 0 0,0 1-1 0 0,0-1 1 0 0,0 1 0 0 0,0-1-1 0 0,0 1 1 0 0,0 0 0 0 0,-1 0-1 0 0,1-1 1 0 0,0 1 0 0 0,-1 0-1 0 0,0 1 1 0 0,1-1 0 0 0,-1 0-1 0 0,0 0 1 0 0,0 1 0 0 0,0-1-1 0 0,-1 0 1 0 0,1 1 0 0 0,0-1-1 0 0,-1 1 1 0 0,0-1 0 0 0,1 3-11 0 0,0 75 283 0 0,-7-56-240 0 0,-2-1 1 0 0,0 1-1 0 0,-2-1 1 0 0,0-1-1 0 0,-1 0 1 0 0,-2 0-1 0 0,0-2 1 0 0,-1 1-1 0 0,-2-2 1 0 0,-6 8-44 0 0,14-17 11 0 0,-7 10-10 0 0,-2 0-1 0 0,0 0 0 0 0,-1-2 0 0 0,-1 0 1 0 0,0-1-1 0 0,-2-1 0 0 0,0-1 0 0 0,0-1 1 0 0,-1-1-1 0 0,-1-1 0 0 0,-12 4 0 0 0,34-14-70 0 0,0-2-1 0 0,0 1 1 0 0,0 0 0 0 0,0 0-1 0 0,-1 0 1 0 0,1 0 0 0 0,0-1 0 0 0,0 1-1 0 0,-1-1 1 0 0,1 1 0 0 0,0-1-1 0 0,-1 1 1 0 0,1-1 0 0 0,-1 0-1 0 0,1 1 1 0 0,0-1 0 0 0,-1 0-1 0 0,1 0 1 0 0,-1 0 0 0 0,1 0-1 0 0,0-1 1 0 0,-1 1 0 0 0,1 0-1 0 0,-1 0 1 0 0,1-1 0 0 0,0 1 0 0 0,-1-1-1 0 0,1 1 1 0 0,0-1 0 0 0,-1 0-1 0 0,1 0 1 0 0,0 1 0 0 0,0-1-1 0 0,0 0 1 0 0,0 0 0 0 0,0 0-1 0 0,0 0 1 0 0,0 0 0 0 0,0 0-1 0 0,0-1 1 0 0,0 1 0 0 0,1 0-1 0 0,-1 0 1 0 0,0-1 0 0 0,1 1 0 0 0,-1 0-1 0 0,1-1 1 0 0,-1 1 0 0 0,1 0-1 0 0,0-1 1 0 0,0 0 70 0 0,22-42-4508 0 0,-2 18-1788 0 0,-6 9-4785 0 0</inkml:trace>
  <inkml:trace contextRef="#ctx0" brushRef="#br0" timeOffset="-12707.745">8369 9458 0 0 0,'0'0'753'0'0,"0"0"602"0"0,0 0 75 0 0,0 0-152 0 0,0 0-111 0 0,4-4-62 0 0,10-11-3 0 0,-11 11 29 0 0,-3 4-86 0 0,0 0-155 0 0,-14-15 4834 0 0,-64 14-2578 0 0,61 2-2972 0 0,1 0 0 0 0,-1 1 0 0 0,1 1 0 0 0,-1 0 0 0 0,1 1 0 0 0,0 1 0 0 0,1 1 0 0 0,-1 0 0 0 0,1 1 0 0 0,-10 5-174 0 0,17-5 27 0 0,1 0-1 0 0,-1 1 1 0 0,1 0-1 0 0,0 0 0 0 0,1 0 1 0 0,0 1-1 0 0,0 0 1 0 0,1 0-1 0 0,0 1 1 0 0,1-1-1 0 0,0 1 1 0 0,0 0-1 0 0,1 0 1 0 0,1 1-1 0 0,-1-1 1 0 0,2 0-1 0 0,-1 1 1 0 0,1 0-1 0 0,1-1 1 0 0,0 1-1 0 0,1-1 1 0 0,0 1-1 0 0,1 4-26 0 0,0-8 16 0 0,0 0 0 0 0,0-1 0 0 0,1 1 0 0 0,0 0 0 0 0,1-1-1 0 0,0 1 1 0 0,0-1 0 0 0,0 0 0 0 0,0 0 0 0 0,1-1 0 0 0,0 1-1 0 0,0-1 1 0 0,1 0 0 0 0,-1-1 0 0 0,1 1 0 0 0,0-1 0 0 0,0 0-1 0 0,1 0 1 0 0,-1-1 0 0 0,1 0 0 0 0,0 0 0 0 0,0-1-1 0 0,0 0 1 0 0,0 0 0 0 0,0 0 0 0 0,0-1 0 0 0,0 0 0 0 0,1 0-1 0 0,-1-1 1 0 0,3 0-16 0 0,6-4 101 0 0,-1 0 0 0 0,0 0-1 0 0,0-2 1 0 0,-1 0 0 0 0,1 0-1 0 0,-1-2 1 0 0,0 0 0 0 0,-1 0-1 0 0,0-1 1 0 0,-1-1 0 0 0,0 0-1 0 0,0 0 1 0 0,-1-2 0 0 0,0 1-1 0 0,-1-1 1 0 0,0-1 0 0 0,-1 0-1 0 0,2-4-100 0 0,17-16 81 0 0,-9 10-41 0 0,0 0 1 0 0,-1-1 0 0 0,-2-1-1 0 0,0 0 1 0 0,-2-1 0 0 0,1-5-41 0 0,-9 8 194 0 0,-5 22-102 0 0,-1 1-8 0 0,0 0-22 0 0,0 0-38 0 0,-3 12-195 0 0,-16 81 28 0 0,19-81 140 0 0,1 0-1 0 0,0 0 1 0 0,1 0-1 0 0,0 0 1 0 0,1 0-1 0 0,0-1 0 0 0,1 1 1 0 0,0-1-1 0 0,1 0 1 0 0,0 0-1 0 0,0 0 1 0 0,2-1-1 0 0,-1 1 1 0 0,1-2-1 0 0,2 2 4 0 0,-5-4-2 0 0,0-1 0 0 0,1 0 0 0 0,0-1-1 0 0,0 1 1 0 0,1-1 0 0 0,0 0 0 0 0,0 0 0 0 0,0 0 0 0 0,0-1-1 0 0,1 0 1 0 0,-1-1 0 0 0,1 1 0 0 0,0-1 0 0 0,0 0 0 0 0,0-1-1 0 0,1 0 1 0 0,-1 0 0 0 0,1 0 0 0 0,-1-1 0 0 0,1 0 0 0 0,5-1 2 0 0,3-1 12 0 0,-1-1 0 0 0,1 0 0 0 0,-1-1 0 0 0,0-1 0 0 0,0 0 0 0 0,0-1 1 0 0,-1-1-1 0 0,1 0 0 0 0,-1-1 0 0 0,-1 0 0 0 0,1-2 0 0 0,-1 1 0 0 0,-1-1 0 0 0,1-2-12 0 0,22-18 48 0 0,-2-2 0 0 0,-1-2-1 0 0,-1 0 1 0 0,5-11-48 0 0,-3 0 18 0 0,-3-2 0 0 0,-1-1 0 0 0,-2-1 0 0 0,-3-2 0 0 0,-2 0 0 0 0,-2-1 0 0 0,-2-1 0 0 0,9-46-18 0 0,-20 67 12 0 0,-1 0 0 0 0,-1 0 0 0 0,-2-1 0 0 0,-1 0 0 0 0,-2 0 0 0 0,0 0 0 0 0,-4-11-12 0 0,-15 0 319 0 0,6 51-251 0 0,-9 130-68 0 0,20-107 26 0 0,-9 280 198 0 0,9 64-94 0 0,-32-225-70 0 0,26-116-136 0 0,8-34 42 0 0,0 0 2 0 0,0 0-1 0 0,0 0 13 0 0,0 0-21 0 0,0 0-11 0 0,0 0-14 0 0,6-27-1178 0 0,17-65-4848 0 0,-19 67 1950 0 0,-2 8-2673 0 0,-1 9-1084 0 0</inkml:trace>
  <inkml:trace contextRef="#ctx0" brushRef="#br0" timeOffset="-12425.706">8887 9204 4465 0 0,'0'0'2862'0'0,"0"0"-1432"0"0,0 0-480 0 0,0 0 224 0 0,0 0 350 0 0,0 0 121 0 0,0 0-124 0 0,0 0-207 0 0,0 0-144 0 0,0 0-89 0 0,0 0-70 0 0,36 0-69 0 0,111-1-110 0 0,28-19 1257 0 0,-128 10-1771 0 0,135-25 102 0 0,-118 19-771 0 0,-40 6-3247 0 0,-20 9-1358 0 0,-3 1-6430 0 0</inkml:trace>
  <inkml:trace contextRef="#ctx0" brushRef="#br0" timeOffset="-11663.983">9800 8795 7642 0 0,'0'0'2652'0'0,"0"0"-1522"0"0,0 0-334 0 0,0 0 282 0 0,0 0 283 0 0,0 0 25 0 0,0 0-317 0 0,0 0-378 0 0,0 0-155 0 0,0 0 34 0 0,0 0 82 0 0,0 0-4 0 0,0 0-88 0 0,2 10-97 0 0,8 92 1608 0 0,-14-47-1419 0 0,-2 0 0 0 0,-3-1-1 0 0,-2 0 1 0 0,-10 29-652 0 0,11-45 138 0 0,-50 277 148 0 0,44-145-255 0 0,16-170-42 0 0,0 0-2 0 0,0 0 6 0 0,0 0 13 0 0,5-15 166 0 0,151-131-32 0 0,-135 128-147 0 0,0 1 0 0 0,1 1 1 0 0,1 2-1 0 0,1 0 0 0 0,0 1 1 0 0,1 2-1 0 0,0 0 0 0 0,0 2 1 0 0,26-7 6 0 0,-49 18 8 0 0,0-1 1 0 0,0 1 0 0 0,1 0 0 0 0,-1-1 0 0 0,-1 1-1 0 0,1 0 1 0 0,0 0 0 0 0,0 0 0 0 0,-1 1-1 0 0,1-1 1 0 0,-1 0 0 0 0,0 0 0 0 0,1 1-1 0 0,-1-1 1 0 0,0 1 0 0 0,-1-1 0 0 0,1 1 0 0 0,0-1-1 0 0,-1 1 1 0 0,1 0 0 0 0,-1-1 0 0 0,0 1-1 0 0,0 0 1 0 0,0-1 0 0 0,0 1 0 0 0,0 0-1 0 0,-1-1 1 0 0,1 1 0 0 0,-1 0 0 0 0,0-1 0 0 0,0 1-1 0 0,0-1 1 0 0,0 1-9 0 0,0 13 3 0 0,2 17 16 0 0,-15 104 135 0 0,8-96-838 0 0,18-54-32 0 0,6-8-1833 0 0,-9 7-5343 0 0,-8 9-3637 0 0</inkml:trace>
  <inkml:trace contextRef="#ctx0" brushRef="#br0" timeOffset="22661.684">1376 985 0 0 0,'0'0'169'0'0,"0"0"516"0"0,0 0 125 0 0,0 0 24 0 0,0 0-2 0 0,0 0 63 0 0,-3 0 10 0 0,-3 0 2192 0 0,-5 3 12379 0 0,5-1-11699 0 0,0 1-5542 0 0,-1 0-8392 0 0,3-3-1560 0 0</inkml:trace>
  <inkml:trace contextRef="#ctx0" brushRef="#br1" timeOffset="27661.148">1407 1035 0 0 0,'0'0'623'0'0,"0"0"217"0"0,0 0 52 0 0,0 0 14 0 0,0 0 13 0 0,0 0-18 0 0,0 0-10 0 0,-2-3-24 0 0,-8-13 1841 0 0,3 9 6332 0 0,15 7-2578 0 0,57 18-5287 0 0,-28 9-696 0 0,30 31 256 0 0,-34-34-559 0 0,13 6 125 0 0,-2-6-119 0 0,2-9-30 0 0,-12 11-154 0 0,1-2 66 0 0,-11-13-5 0 0,18 17-22 0 0,-9-2-51 0 0,-10-10 66 0 0,4 3-78 0 0,-8-1 125 0 0,15 13-162 0 0,-5-4 65 0 0,6 0-17 0 0,-13-11 63 0 0,-5-4-41 0 0,-6-4 17 0 0,5 7-42 0 0,-12-11-56 0 0,-2-8 894 0 0,-56-81-659 0 0,-7-34-86 0 0,30 37-24 0 0,5 6 23 0 0,10 49-31 0 0,1-7 44 0 0,0 80-245 0 0,12-36 159 0 0,-2 8 1 0 0,-1 0 1 0 0,-1-1-1 0 0,0 0 0 0 0,-1 0 0 0 0,-1-1 1 0 0,0 0-1 0 0,-1 0 0 0 0,-9 9-2 0 0,-48 66-35 0 0,46-64 10 0 0,-2 0 101 0 0,22-27-75 0 0,1 0-9 0 0,-11 5 71 0 0,-56 26-10 0 0,52-15-84 0 0,12-3 46 0 0,3-12-32 0 0,0-1 0 0 0,0 0 19 0 0,0 0 4 0 0,0 0-12 0 0,0 0-2 0 0,0 0 4 0 0,0 0 12 0 0,0 0-9 0 0,0 0 8 0 0,0 0 2 0 0,0 0-10 0 0,0 0 23 0 0,0 0-22 0 0,0 0-22 0 0,0 0-46 0 0,0 0 38 0 0,0 0 14 0 0,0 0 8 0 0,239-19 7 0 0,-133 15-36 0 0,-51 11 70 0 0,-44-3 193 0 0,-5-3-2395 0 0,-5-9-9054 0 0,-1 4-1299 0 0</inkml:trace>
  <inkml:trace contextRef="#ctx0" brushRef="#br1" timeOffset="31418.407">2218 985 0 0 0,'0'0'559'0'0,"0"0"334"0"0,0 0 149 0 0,0 0-27 0 0,0 0-32 0 0,0 0-31 0 0,11 4-29 0 0,37 11-11 0 0,18-8 2433 0 0,-51-5-2852 0 0,0-1 0 0 0,0 0 0 0 0,0-1 0 0 0,0-1 0 0 0,0-1 0 0 0,0 0 0 0 0,0 0 0 0 0,-1-2 1 0 0,1 0-1 0 0,-1 0 0 0 0,0-2 0 0 0,0 0-493 0 0,-6 2 111 0 0,-1-1-1 0 0,0 0 1 0 0,-1-1 0 0 0,1 1 0 0 0,-1-1 0 0 0,0-1-1 0 0,-1 1 1 0 0,1-1 0 0 0,-1 0 0 0 0,0 0 0 0 0,-1 0-1 0 0,0-1 1 0 0,0 0 0 0 0,-1 1 0 0 0,0-2 0 0 0,0 1-1 0 0,-1 0 1 0 0,0 0 0 0 0,0-1 0 0 0,-1 1 0 0 0,0-1-1 0 0,0 1 1 0 0,-1-1 0 0 0,0 0 0 0 0,-1 1-1 0 0,0-3-110 0 0,-2 6-12 0 0,0-1 0 0 0,0 1 0 0 0,0 0 0 0 0,0 0 0 0 0,-1 0 0 0 0,0 1 0 0 0,0-1 0 0 0,0 1 0 0 0,-1 0 0 0 0,1 0 0 0 0,-1 0 0 0 0,0 1 0 0 0,0 0 0 0 0,0 0 0 0 0,-1 0 0 0 0,1 0 0 0 0,-1 1 0 0 0,1 0 0 0 0,-1 0 0 0 0,0 1 0 0 0,0-1 0 0 0,0 1 0 0 0,1 1 0 0 0,-2-1 12 0 0,-2 0-24 0 0,0-1-1 0 0,0 2 0 0 0,0-1 1 0 0,0 2-1 0 0,0-1 0 0 0,0 1 1 0 0,0 0-1 0 0,0 1 0 0 0,0 0 1 0 0,0 0-1 0 0,0 1 0 0 0,1 1 1 0 0,-1-1-1 0 0,-1 2 25 0 0,-78 61 8 0 0,81-54 74 0 0,0 0 1 0 0,0 0-1 0 0,2 1 0 0 0,-1-1 0 0 0,2 1 1 0 0,-1 1-1 0 0,2-1 0 0 0,0 0 1 0 0,1 1-1 0 0,0 0 0 0 0,1 0 0 0 0,0-1 1 0 0,1 1-1 0 0,1 0 0 0 0,1 7-82 0 0,-2-8 118 0 0,-1-6-66 0 0,1-1 1 0 0,1 1-1 0 0,-1-1 0 0 0,1 0 0 0 0,0 1 0 0 0,0-1 0 0 0,1 0 0 0 0,-1 0 0 0 0,2 0 1 0 0,-1 0-1 0 0,1 0 0 0 0,-1 0 0 0 0,2 0 0 0 0,-1-1 0 0 0,1 1 0 0 0,-1-1 0 0 0,1 0 1 0 0,1 0-1 0 0,-1-1 0 0 0,1 1 0 0 0,0-1 0 0 0,0 0 0 0 0,0 0-52 0 0,11 5 208 0 0,1 0 0 0 0,-1 0 0 0 0,1-2 0 0 0,1 0-1 0 0,-1-1 1 0 0,1-1 0 0 0,0-1 0 0 0,0 0 0 0 0,1-1 0 0 0,-1-1-1 0 0,1-1 1 0 0,-1-1 0 0 0,2 0-208 0 0,-13-2 807 0 0,-3 1-2503 0 0,1 0-6277 0 0,-4 1-3397 0 0</inkml:trace>
  <inkml:trace contextRef="#ctx0" brushRef="#br1" timeOffset="33239.08">3044 954 0 0 0,'0'0'764'0'0,"0"0"606"0"0,0 0 174 0 0,0 0-141 0 0,0 0-269 0 0,0 0-290 0 0,0 0-216 0 0,0 0-79 0 0,0 0 14 0 0,0 0 75 0 0,0 0 94 0 0,3-1 43 0 0,-2 1-663 0 0,0 0 1 0 0,0 0-1 0 0,0 0 0 0 0,0 0 1 0 0,0 0-1 0 0,0 0 1 0 0,0 0-1 0 0,0 0 1 0 0,0 0-1 0 0,0 1 0 0 0,0-1 1 0 0,0 0-1 0 0,0 1 1 0 0,0-1-1 0 0,0 1 1 0 0,-1-1-1 0 0,1 1 0 0 0,0-1 1 0 0,0 1-1 0 0,0-1 1 0 0,-1 1-1 0 0,1 0 1 0 0,0-1-1 0 0,0 1 0 0 0,-1 0 1 0 0,1 0-1 0 0,-1 0 1 0 0,1 0-1 0 0,-1-1 1 0 0,1 1-1 0 0,-1 0 1 0 0,1 0-1 0 0,-1 0 0 0 0,0 0 1 0 0,0 0-1 0 0,1 0 1 0 0,-1 0-1 0 0,0 0 1 0 0,0 0-1 0 0,0 0 0 0 0,0 0 1 0 0,0 0-1 0 0,0 0 1 0 0,0 0-1 0 0,-1 0 1 0 0,1 0-1 0 0,0 0 0 0 0,0 0 1 0 0,-1 1-113 0 0,-1 15 140 0 0,-1 0 0 0 0,0 0 1 0 0,-1 0-1 0 0,-1 0 0 0 0,-1 0 0 0 0,0-1 1 0 0,-1 0-1 0 0,-1-1 0 0 0,-1 1 0 0 0,-6 7-140 0 0,-13 29 100 0 0,6-16-37 0 0,19-32-36 0 0,-1 1 1 0 0,1-1-1 0 0,0 1 0 0 0,1-1 1 0 0,-1 1-1 0 0,1 0 0 0 0,0 0 1 0 0,0 0-1 0 0,0 0 0 0 0,1 1 1 0 0,0-1-1 0 0,0 0 0 0 0,0 6-27 0 0,1-8 30 0 0,0-1-1 0 0,1 0 0 0 0,-1 1 1 0 0,1-1-1 0 0,-1 0 1 0 0,1 0-1 0 0,0 0 0 0 0,0 1 1 0 0,0-1-1 0 0,0 0 0 0 0,1 0 1 0 0,-1 0-1 0 0,0 0 1 0 0,1-1-1 0 0,0 1 0 0 0,-1 0 1 0 0,1-1-1 0 0,0 1 0 0 0,0-1 1 0 0,0 1-1 0 0,0-1 1 0 0,0 0-1 0 0,0 0 0 0 0,0 0 1 0 0,0 0-1 0 0,0 0 1 0 0,0 0-1 0 0,1-1 0 0 0,-1 1 1 0 0,0-1-1 0 0,3 1-29 0 0,81 5 846 0 0,-77-6-828 0 0,63 4 41 0 0,-72-4-123 0 0,0 0-20 0 0,0 0 7 0 0,0 0-63 0 0,0 0-74 0 0,0 0-105 0 0,0 0-222 0 0,-3 0-7634 0 0,1 0-2250 0 0</inkml:trace>
  <inkml:trace contextRef="#ctx0" brushRef="#br1" timeOffset="33619.017">2921 1081 0 0 0,'0'0'279'0'0,"0"0"155"0"0,0 0 103 0 0,0 0 339 0 0,0 0 576 0 0,0 0 419 0 0,0 0-4 0 0,0 0-150 0 0,0 0-253 0 0,0 0-202 0 0,0 0-142 0 0,0 0-155 0 0,0 0-142 0 0,23 3-143 0 0,73 10-141 0 0,60-9 8 0 0,-142-2-1745 0 0,-6 1-2502 0 0,-5-1 204 0 0,1-2-4543 0 0</inkml:trace>
  <inkml:trace contextRef="#ctx0" brushRef="#br1" timeOffset="34885.875">2380 480 0 0 0,'0'0'811'0'0,"0"0"532"0"0,0 0 432 0 0,0 0 121 0 0,0 0-246 0 0,0 0-435 0 0,0 0-403 0 0,0 0-216 0 0,0 0-25 0 0,0 0 65 0 0,0 0 119 0 0,0 0 97 0 0,18-4 1611 0 0,4-11-1648 0 0,-1-1 1 0 0,0 0-1 0 0,-1-2 0 0 0,-1-1 0 0 0,-1 0 1 0 0,4-7-816 0 0,59-57 680 0 0,30-21-148 0 0,-105 98-470 0 0,-6 6-62 0 0,0 1 1 0 0,0-1 0 0 0,0 1-1 0 0,0-1 1 0 0,0 1 0 0 0,0-1-1 0 0,0 1 1 0 0,0-1 0 0 0,1 0-1 0 0,-1 1 1 0 0,0-1-1 0 0,0 1 1 0 0,1-1 0 0 0,-1 0-1 0 0,0 1 1 0 0,0-1 0 0 0,1 1-1 0 0,-1-1 1 0 0,1 0-1 0 0,-1 0 1 0 0,0 1 0 0 0,1-1-1 0 0,-1 0 1 0 0,0 1 0 0 0,1-1-1 0 0,-1 0 1 0 0,1 0-1 0 0,-1 0 1 0 0,1 0 0 0 0,-1 1-1 0 0,1-1 1 0 0,-1 0 0 0 0,1 0-1 0 0,-1 0 1 0 0,1 0-1 0 0,-1 0 1 0 0,0 0 0 0 0,1 0-1 0 0,-1 0 1 0 0,1 0 0 0 0,-1-1-1 0 0,1 1 0 0 0,17 54 458 0 0,17 46 270 0 0,20 15-228 0 0,-43-92-404 0 0,4-12-5146 0 0,-15-10 393 0 0,3 0-6761 0 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9:5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0 0 0,'0'0'0'0'0,"0"0"0"0"0,0 0 0 0 0,0 0 0 0 0,0 0 0 0 0,0 0 0 0 0,0 0 0 0 0,0 0 0 0 0,0 0 0 0 0,0 0 0 0 0,0 0 0 0 0,0 0 0 0 0,0-4 0 0 0,0 4 0 0 0,0 0 0 0 0,0 0 0 0 0,0-4 0 0 0,0 4 0 0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0:49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37 559 13171 0 0,'0'0'3467'0'0,"0"0"-2162"0"0,0 0-737 0 0,0 0 118 0 0,0 0 219 0 0,0 0 87 0 0,0 0-115 0 0,0 0-216 0 0,0 0-183 0 0,0 0-127 0 0,0 0-71 0 0,0 0-87 0 0,-6 35-79 0 0,-19 106-46 0 0,19-43-882 0 0,6-97 586 0 0,0 0-611 0 0,0 0-8241 0 0,0-1-2627 0 0</inkml:trace>
  <inkml:trace contextRef="#ctx0" brushRef="#br0" timeOffset="262.122">29 170 16059 0 0,'0'0'1105'0'0,"0"0"-577"0"0,0 0-368 0 0,0 0-56 0 0,0 0-88 0 0,0 0-240 0 0,0 0-208 0 0,0 0-208 0 0,0 0-209 0 0,0 0-951 0 0,0 0-9530 0 0</inkml:trace>
  <inkml:trace contextRef="#ctx0" brushRef="#br0" timeOffset="524.784">497 0 9370 0 0,'0'0'6888'0'0,"0"0"-4506"0"0,0 0-1448 0 0,0 0-109 0 0,0 0 9 0 0,0 0 12 0 0,0 0-45 0 0,0 0-140 0 0,0 0-105 0 0,0 0-73 0 0,0 0-63 0 0,0 0-69 0 0,-8 29-47 0 0,-25 92-43 0 0,20 0 309 0 0,-2 225-124 0 0,-3-200-476 0 0,-21-62-1090 0 0,34-78-1847 0 0,2-8-7048 0 0,2-1-1073 0 0</inkml:trace>
  <inkml:trace contextRef="#ctx0" brushRef="#br0" timeOffset="762.398">162 447 13691 0 0,'0'0'1579'0'0,"0"0"-453"0"0,0 0-170 0 0,0 0-5 0 0,0 0-38 0 0,0 0-115 0 0,0 0-164 0 0,0 0-125 0 0,0 0-99 0 0,0 0-76 0 0,34-1-65 0 0,105-3-90 0 0,-6 13-63 0 0,-18 14-1815 0 0,-69-7-7578 0 0,-39-12-1620 0 0</inkml:trace>
  <inkml:trace contextRef="#ctx0" brushRef="#br0" timeOffset="1009.319">686 813 0 0 0,'0'0'768'0'0,"0"0"1238"0"0,0 0 361 0 0,0 0-120 0 0,0 0-194 0 0,0 0-244 0 0,0 0-122 0 0,0 0-61 0 0,0 0-46 0 0,0 0-47 0 0,0 0-129 0 0,0 0-176 0 0,0 0-223 0 0,-3 6-204 0 0,0 0-660 0 0,3-6-91 0 0,0 0 0 0 0,0-1 0 0 0,0 1 0 0 0,-1 0-1 0 0,1-1 1 0 0,0 1 0 0 0,-1 0 0 0 0,1-1 0 0 0,0 1 0 0 0,-1 0 0 0 0,1 0 0 0 0,0 0 0 0 0,-1-1 0 0 0,1 1-1 0 0,0 0 1 0 0,-1 0 0 0 0,1 0 0 0 0,0 0 0 0 0,-1 0 0 0 0,1-1 0 0 0,-1 1 0 0 0,1 0 0 0 0,0 0 0 0 0,-1 0-1 0 0,1 0 1 0 0,-1 0 0 0 0,1 0 0 0 0,0 1 0 0 0,-1-1 0 0 0,1 0 0 0 0,-1 0 0 0 0,1 0-50 0 0,1-18 291 0 0,0 0 0 0 0,1 0 0 0 0,1 0 0 0 0,1 0 1 0 0,1 1-1 0 0,0-1 0 0 0,2 1 0 0 0,-1 1 0 0 0,9-15-291 0 0,-8 17-61 0 0,50-79 333 0 0,-1 54-3089 0 0,-42 39-794 0 0,-8 0-4073 0 0,-1 0-3991 0 0</inkml:trace>
  <inkml:trace contextRef="#ctx0" brushRef="#br0" timeOffset="1640.225">1229 520 12099 0 0,'0'0'1687'0'0,"0"0"-478"0"0,0 0-82 0 0,0 0 28 0 0,0 0-41 0 0,0 0-132 0 0,0 0-201 0 0,0 0-171 0 0,0 0-137 0 0,0 0-107 0 0,0 0-96 0 0,-34 24-76 0 0,-106 73-56 0 0,83-40-16 0 0,52-46-102 0 0,-18 78 57 0 0,23-86-59 0 0,0-1 0 0 0,0 1 0 0 0,0-1-1 0 0,1 0 1 0 0,-1 1 0 0 0,1-1 0 0 0,0 0 0 0 0,-1 1 0 0 0,1-1 0 0 0,0 0 0 0 0,0 0 0 0 0,1 0 0 0 0,-1 0 0 0 0,0 0 0 0 0,1 0 0 0 0,-1 0 0 0 0,1 0 0 0 0,0 0 0 0 0,-1-1 0 0 0,1 1-1 0 0,0-1 1 0 0,0 1 0 0 0,0-1 0 0 0,0 0 0 0 0,0 0 0 0 0,0 0 0 0 0,1 0 0 0 0,-1 0 0 0 0,0 0 0 0 0,1-1 0 0 0,-1 1 0 0 0,0-1 0 0 0,1 1 0 0 0,-1-1 0 0 0,2 0-18 0 0,13-1 138 0 0,-1 0 1 0 0,0-1 0 0 0,0-1 0 0 0,0-1-1 0 0,0 0 1 0 0,0-1 0 0 0,-1 0 0 0 0,0-2 0 0 0,0 0-1 0 0,0 0 1 0 0,-1-1 0 0 0,0-1 0 0 0,-1 0-1 0 0,0-1 1 0 0,0-1 0 0 0,-1 0 0 0 0,5-7-139 0 0,16 2-130 0 0,-27 51-240 0 0,-5-32 365 0 0,0 1 1 0 0,0 0-1 0 0,0 0 1 0 0,0-1-1 0 0,1 1 0 0 0,-1-1 1 0 0,1 1-1 0 0,0-1 1 0 0,0 1-1 0 0,0-1 1 0 0,0 0-1 0 0,1 0 1 0 0,-1 0-1 0 0,1 0 1 0 0,0-1-1 0 0,0 1 1 0 0,0-1-1 0 0,0 0 1 0 0,0 1-1 0 0,0-1 1 0 0,1-1-1 0 0,-1 1 1 0 0,1 0-1 0 0,-1-1 0 0 0,1 0 1 0 0,0 0-1 0 0,-1 0 1 0 0,1 0-1 0 0,0 0 1 0 0,0-1-1 0 0,0 0 1 0 0,-1 0-1 0 0,1 0 1 0 0,0 0-1 0 0,0-1 1 0 0,0 1-1 0 0,0-1 1 0 0,2-1 4 0 0,6-1 49 0 0,0-1 1 0 0,-1 0-1 0 0,1-1 1 0 0,-1 0 0 0 0,-1-1-1 0 0,1 0 1 0 0,-1 0-1 0 0,0-1 1 0 0,0-1 0 0 0,-1 0-1 0 0,4-3-49 0 0,4-4 64 0 0,8-6 1 0 0,-2-2 1 0 0,0 0-1 0 0,-1-2 0 0 0,-2 0 1 0 0,0-2-1 0 0,-2 0 1 0 0,-1-1-1 0 0,-1 0 0 0 0,-2-2 1 0 0,5-12-66 0 0,-18 40-10 0 0,1 0 1 0 0,-1 0 0 0 0,1 0-1 0 0,-1 0 1 0 0,0-1 0 0 0,1 1-1 0 0,-1 0 1 0 0,0-1 0 0 0,-1 1-1 0 0,1-1 1 0 0,0 1 0 0 0,-1-1 0 0 0,1 1-1 0 0,-1-1 1 0 0,0 1 0 0 0,0-1-1 0 0,0 0 1 0 0,0 1 0 0 0,0-1-1 0 0,-1 1 1 0 0,1-1 0 0 0,-1 1 0 0 0,0-1-1 0 0,1 1 1 0 0,-1-1 0 0 0,0 1-1 0 0,-1 0 1 0 0,1-1 0 0 0,0 1-1 0 0,-1 0 1 0 0,1 0 0 0 0,-1 0-1 0 0,1 0 1 0 0,-1 0 0 0 0,0 0 0 0 0,0 1-1 0 0,0-1 1 0 0,0 1 0 0 0,0-1-1 0 0,0 1 1 0 0,-1 0 0 0 0,1-1-1 0 0,0 1 1 0 0,-1 0 0 0 0,-1 0 9 0 0,-4 2-49 0 0,-1 0-1 0 0,1 1 1 0 0,0 0 0 0 0,0 0 0 0 0,0 1 0 0 0,0 0-1 0 0,0 0 1 0 0,0 1 0 0 0,1 0 0 0 0,0 0 0 0 0,0 1-1 0 0,0 0 1 0 0,0 0 0 0 0,1 1 0 0 0,0 0 0 0 0,0 0-1 0 0,0 0 1 0 0,-3 6 49 0 0,6-10-7 0 0,1 0 0 0 0,-1 0 0 0 0,1 1 0 0 0,0-1 0 0 0,0 0 0 0 0,0 1 0 0 0,0-1 0 0 0,1 1-1 0 0,-1 0 1 0 0,0 0 0 0 0,1 0 0 0 0,0-1 0 0 0,0 1 0 0 0,0 0 0 0 0,0 1 0 0 0,0-1 0 0 0,1 0 0 0 0,-1 0 0 0 0,1 0-1 0 0,0 0 1 0 0,0 0 0 0 0,0 0 0 0 0,0 1 0 0 0,1-1 0 0 0,-1 0 0 0 0,1 0 0 0 0,0 0 0 0 0,0 0 0 0 0,0 0 0 0 0,0 0-1 0 0,0 0 1 0 0,1 0 0 0 0,-1-1 0 0 0,1 1 0 0 0,0 0 0 0 0,0-1 0 0 0,0 1 0 0 0,0-1 0 0 0,0 0 0 0 0,1 0 0 0 0,1 2 7 0 0,146 49 45 0 0,-146-52-36 0 0,0 1-1 0 0,0-1 1 0 0,0 1 0 0 0,-1 0 0 0 0,1 1-1 0 0,-1-1 1 0 0,1 0 0 0 0,-1 1 0 0 0,0 0-1 0 0,0 0 1 0 0,0 0 0 0 0,0 0 0 0 0,-1 0-1 0 0,1 1 1 0 0,-1-1 0 0 0,0 1 0 0 0,1 0-1 0 0,-2-1 1 0 0,1 1 0 0 0,0 0 0 0 0,-1 0-1 0 0,0 0 1 0 0,0 0 0 0 0,0 0 0 0 0,0 2-9 0 0,4 143 46 0 0,6-132-969 0 0,-6-15-2082 0 0,1-1-3704 0 0,-2-1-4954 0 0</inkml:trace>
  <inkml:trace contextRef="#ctx0" brushRef="#br0" timeOffset="2234.27">2089 443 11570 0 0,'0'0'2237'0'0,"0"0"-499"0"0,0 0-306 0 0,0 0-297 0 0,0 0-351 0 0,0 0-341 0 0,0 0-234 0 0,0 0-65 0 0,0 0 27 0 0,0 0 16 0 0,0 0-18 0 0,0 0-46 0 0,-5 18-41 0 0,-21 111-8 0 0,28-3-350 0 0,-1-123 325 0 0,0-1 0 0 0,0 0 0 0 0,0 0 0 0 0,0 0 0 0 0,1 0 0 0 0,-1 0 0 0 0,1 0 0 0 0,0 0 0 0 0,-1 0 0 0 0,1-1 0 0 0,0 1 0 0 0,0-1 0 0 0,0 1 0 0 0,0-1 0 0 0,0 0 0 0 0,0 0 0 0 0,0 1 1 0 0,1-2-1 0 0,-1 1 0 0 0,0 0 0 0 0,1 0 0 0 0,-1-1 0 0 0,1 1 0 0 0,-1-1 0 0 0,0 0 0 0 0,1 0 0 0 0,-1 0 0 0 0,1 0 0 0 0,-1 0 0 0 0,1 0 0 0 0,-1-1 0 0 0,1 1 0 0 0,-1-1 0 0 0,0 0 0 0 0,1 1 0 0 0,-1-1 0 0 0,0 0 0 0 0,0-1 1 0 0,0 1-1 0 0,0 0 0 0 0,0-1 0 0 0,0 1 0 0 0,0-1 0 0 0,0 1 0 0 0,0-1-49 0 0,157-169 3551 0 0,-143 152-3427 0 0,1 0 0 0 0,0 1 0 0 0,1 0 0 0 0,1 2 0 0 0,0 0 0 0 0,18-10-124 0 0,-36 25-5 0 0,-1 0 0 0 0,1 0-1 0 0,0 0 1 0 0,0 1 0 0 0,0-1-1 0 0,0 0 1 0 0,0 0-1 0 0,0 1 1 0 0,0-1 0 0 0,0 1-1 0 0,0-1 1 0 0,0 1 0 0 0,0-1-1 0 0,0 1 1 0 0,0 0 0 0 0,0-1-1 0 0,1 1 1 0 0,-1 0 0 0 0,0 0-1 0 0,0 0 1 0 0,0 0-1 0 0,0 0 1 0 0,1 0 0 0 0,-1 0-1 0 0,0 0 1 0 0,0 1 0 0 0,0-1-1 0 0,0 0 1 0 0,0 1 0 0 0,0-1-1 0 0,1 1 1 0 0,-1-1-1 0 0,0 1 1 0 0,0 0 0 0 0,0-1-1 0 0,-1 1 1 0 0,1 0 0 0 0,0-1-1 0 0,0 1 1 0 0,0 0 0 0 0,0 0-1 0 0,-1 0 1 0 0,1 0-1 0 0,0 0 1 0 0,-1 0 0 0 0,1 0-1 0 0,-1 0 1 0 0,1 0 0 0 0,-1 0-1 0 0,1 1 6 0 0,7 146-61 0 0,-5 427-282 0 0,-1-561 330 0 0,-2 0-1 0 0,1 0 1 0 0,-2 1 0 0 0,0-1-1 0 0,-1 0 1 0 0,0 0-1 0 0,-1-1 1 0 0,-1 1 0 0 0,0 0-1 0 0,-1-1 1 0 0,0 0-1 0 0,-1 0 1 0 0,0 0 0 0 0,-1-1-1 0 0,-1 0 1 0 0,0 0-1 0 0,0-1 1 0 0,-1 0 0 0 0,-1-1-1 0 0,0 0 1 0 0,-10 9 13 0 0,10-13 10 0 0,0 0 0 0 0,0 0 1 0 0,-1-1-1 0 0,0-1 0 0 0,1 0 0 0 0,-1 0 1 0 0,-1-1-1 0 0,1 0 0 0 0,0-1 0 0 0,-1 0 1 0 0,1-1-1 0 0,-1-1 0 0 0,1 0 0 0 0,-1 0 1 0 0,0-1-1 0 0,-8-2-10 0 0,16 1 13 0 0,1-1 0 0 0,0 1 0 0 0,0-1 0 0 0,0 0 0 0 0,1 0 0 0 0,-1 0 0 0 0,1-1 0 0 0,-1 1 0 0 0,1 0 0 0 0,0-1 0 0 0,0 0 0 0 0,1 1 0 0 0,-1-1 0 0 0,1 0 0 0 0,0 0 0 0 0,0 0 0 0 0,0 0 0 0 0,0 0 0 0 0,1 0 0 0 0,0 0 0 0 0,0 0 1 0 0,0 0-1 0 0,0 0 0 0 0,0 0 0 0 0,1-1 0 0 0,0 1 0 0 0,0 0 0 0 0,0 1 0 0 0,0-1 0 0 0,1 0 0 0 0,-1 0 0 0 0,1 0 0 0 0,0 1 0 0 0,0-1 0 0 0,0 1 0 0 0,1 0 0 0 0,-1-1 0 0 0,1 1 0 0 0,0 0-13 0 0,19-23 16 0 0,1 1-1 0 0,0 2 1 0 0,2 0 0 0 0,1 1-1 0 0,20-12-15 0 0,-31 23-17 0 0,123-82-170 0 0,-86 61-1661 0 0,-2-1-3297 0 0,-34 21-6561 0 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0:48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457 498 0 0 0,'0'0'589'0'0,"0"0"784"0"0,0 0 283 0 0,0 0-26 0 0,0 0-119 0 0,0 0-111 0 0,0 0-202 0 0,0 0-146 0 0,0 0-96 0 0,0 0-45 0 0,0-7-39 0 0,0 2-797 0 0,0 3 103 0 0,0-1 0 0 0,1 1-1 0 0,-1 0 1 0 0,0-1 0 0 0,-1 1 0 0 0,1-1-1 0 0,0 1 1 0 0,-1-1 0 0 0,1 1 0 0 0,-1 0-1 0 0,0-1 1 0 0,0 1 0 0 0,0 0-1 0 0,0 0 1 0 0,0 0 0 0 0,0 0 0 0 0,-1 0-1 0 0,1 0 1 0 0,-1 0 0 0 0,1 0 0 0 0,-2-1-178 0 0,-5-2 270 0 0,0 1 1 0 0,0-1 0 0 0,0 2-1 0 0,-1-1 1 0 0,1 1 0 0 0,-1 0-1 0 0,0 1 1 0 0,0 0-1 0 0,0 1 1 0 0,0-1 0 0 0,0 2-1 0 0,-1-1 1 0 0,1 1 0 0 0,0 1-1 0 0,0 0 1 0 0,0 0 0 0 0,-2 1-271 0 0,-17 7 207 0 0,1 1 1 0 0,1 1-1 0 0,0 1 1 0 0,0 1-1 0 0,-22 17-207 0 0,39-22 34 0 0,0 1 0 0 0,1 0 0 0 0,-1 1-1 0 0,2 0 1 0 0,-1 0 0 0 0,2 1 0 0 0,-1 0 0 0 0,1 0 0 0 0,1 0-1 0 0,0 1 1 0 0,1 0 0 0 0,0 0 0 0 0,1 0 0 0 0,0 0 0 0 0,1 1-1 0 0,0-1 1 0 0,1 1 0 0 0,0-1 0 0 0,1 1 0 0 0,1-1-1 0 0,0 1 1 0 0,2 12-34 0 0,-2-21 20 0 0,0 1 0 0 0,0-1 0 0 0,1 1-1 0 0,-1-1 1 0 0,1 0 0 0 0,0 0 0 0 0,0 0 0 0 0,0 0-1 0 0,1 0 1 0 0,-1 0 0 0 0,1 0 0 0 0,0-1-1 0 0,0 1 1 0 0,0-1 0 0 0,1 0 0 0 0,-1 0 0 0 0,1 0-1 0 0,0 0 1 0 0,-1-1 0 0 0,1 1 0 0 0,0-1-1 0 0,1 0 1 0 0,-1 0 0 0 0,0-1 0 0 0,1 1 0 0 0,-1-1-1 0 0,5 1-19 0 0,0 0 64 0 0,-1-1 0 0 0,1 0 0 0 0,0 0 0 0 0,0-1-1 0 0,0 0 1 0 0,0 0 0 0 0,0-1 0 0 0,0 0-1 0 0,-1-1 1 0 0,1 0 0 0 0,0 0 0 0 0,-1-1 0 0 0,0 0-1 0 0,3-2-63 0 0,19-14 88 0 0,-1-2 0 0 0,-1-1-1 0 0,0-1 1 0 0,-2-2 0 0 0,-1 0-1 0 0,-1-2 1 0 0,-1 0 0 0 0,-2-2-1 0 0,0 0 1 0 0,-2-2 0 0 0,-1-1-89 0 0,11-17 12 0 0,-5-33 1 0 0,-24 82-13 0 0,0 0-30 0 0,-32 46-504 0 0,23-29 533 0 0,1 0-1 0 0,0 0 1 0 0,1 0-1 0 0,1 1 1 0 0,1 0-1 0 0,1 0 0 0 0,0 1 1 0 0,1-1-1 0 0,1 1 1 0 0,1 0-1 0 0,1-1 1 0 0,1 2 2 0 0,0-14 4 0 0,0-1 0 0 0,1 1 0 0 0,0 0 1 0 0,0-1-1 0 0,0 0 0 0 0,1 1 0 0 0,-1-1 0 0 0,1 0 1 0 0,1 0-1 0 0,-1 0 0 0 0,1-1 0 0 0,0 1 1 0 0,0-1-1 0 0,0 0 0 0 0,0 0 0 0 0,1 0 0 0 0,0-1 1 0 0,0 0-1 0 0,0 0 0 0 0,0 0 0 0 0,0 0 0 0 0,0-1 1 0 0,1 0-1 0 0,-1 0 0 0 0,1 0 0 0 0,0-1 1 0 0,-1 1-1 0 0,1-2 0 0 0,0 1 0 0 0,0-1 0 0 0,2 1-4 0 0,-1-1 8 0 0,6 0 21 0 0,0 1 1 0 0,1-2-1 0 0,-1 0 0 0 0,0 0 1 0 0,0-2-1 0 0,0 1 1 0 0,0-1-1 0 0,-1-1 0 0 0,7-3-29 0 0,1-2 35 0 0,1-1 0 0 0,-1-1-1 0 0,-1-1 1 0 0,0-1-1 0 0,0 0 1 0 0,-1-2-1 0 0,-1 0 1 0 0,-1-1-1 0 0,0 0 1 0 0,-1-1 0 0 0,5-8-35 0 0,-9 11 12 0 0,0 0 0 0 0,-1 0 0 0 0,-1-1 0 0 0,0-1 0 0 0,-1 0 0 0 0,-1 0 0 0 0,0 0 0 0 0,-1-1 0 0 0,-1 0 1 0 0,0 0-1 0 0,-2 0 0 0 0,0-1 0 0 0,0 1 0 0 0,-1-17-12 0 0,-3 32-12 0 0,0-1 1 0 0,0 1-1 0 0,0 0 0 0 0,0-1 1 0 0,0 1-1 0 0,-1 0 0 0 0,1 0 1 0 0,0-1-1 0 0,-1 1 0 0 0,0 0 0 0 0,0 1 1 0 0,0-1-1 0 0,1 0 0 0 0,-1 0 1 0 0,-1 1-1 0 0,1-1 0 0 0,0 1 1 0 0,0 0-1 0 0,-1 0 0 0 0,1 0 1 0 0,0 0-1 0 0,-1 0 0 0 0,1 0 1 0 0,-1 0-1 0 0,1 1 0 0 0,-1-1 1 0 0,0 1-1 0 0,1 0 0 0 0,-1 0 1 0 0,1 0-1 0 0,-1 0 0 0 0,0 0 1 0 0,1 1-1 0 0,-1-1 0 0 0,1 1 1 0 0,-1 0-1 0 0,1-1 0 0 0,-1 1 1 0 0,1 0-1 0 0,-1 1 0 0 0,1-1 1 0 0,0 0-1 0 0,0 1 0 0 0,0-1 1 0 0,0 1-1 0 0,0-1 0 0 0,0 1 0 0 0,0 0 1 0 0,0 0 11 0 0,-8 7-53 0 0,0-2 19 0 0,0 1 1 0 0,1 0 0 0 0,-1 1-1 0 0,2 0 1 0 0,-1 0 0 0 0,1 1-1 0 0,1 0 1 0 0,0 0-1 0 0,0 1 1 0 0,1 0 0 0 0,0 0-1 0 0,1 2 34 0 0,4-11-3 0 0,1 1-1 0 0,0-1 1 0 0,0 1-1 0 0,0-1 1 0 0,0 1-1 0 0,0 0 0 0 0,0-1 1 0 0,0 1-1 0 0,1-1 1 0 0,-1 1-1 0 0,1-1 1 0 0,0 1-1 0 0,0-1 1 0 0,0 1-1 0 0,0-1 0 0 0,0 0 1 0 0,1 1-1 0 0,-1-1 1 0 0,1 0-1 0 0,-1 0 1 0 0,1 0-1 0 0,0 0 0 0 0,0 0 1 0 0,0-1-1 0 0,0 1 1 0 0,0 0-1 0 0,0-1 1 0 0,0 0-1 0 0,0 1 1 0 0,1-1-1 0 0,-1 0 0 0 0,1 0 1 0 0,-1 0-1 0 0,1-1 1 0 0,-1 1-1 0 0,1 0 1 0 0,-1-1-1 0 0,1 0 4 0 0,102 12 107 0 0,76-12 45 0 0,-179 0-148 0 0,0 1-1 0 0,-1-1 1 0 0,1 0-1 0 0,-1 0 0 0 0,1 1 1 0 0,-1-1-1 0 0,1 1 1 0 0,-1-1-1 0 0,1 1 1 0 0,-1 0-1 0 0,1 0 0 0 0,-1-1 1 0 0,0 1-1 0 0,1 0 1 0 0,-1 0-1 0 0,0 0 0 0 0,0 1 1 0 0,0-1-1 0 0,0 0 1 0 0,0 0-1 0 0,0 1 1 0 0,0-1-1 0 0,0 0 0 0 0,0 1 1 0 0,-1-1-1 0 0,1 1 1 0 0,0-1-1 0 0,-1 1 1 0 0,1-1-1 0 0,-1 1 0 0 0,0 0 1 0 0,0-1-1 0 0,1 1 1 0 0,-1-1-1 0 0,0 1 0 0 0,0 0 1 0 0,-1-1-1 0 0,1 1 1 0 0,0-1-1 0 0,0 1 1 0 0,-1 1-4 0 0,-18 68 209 0 0,-19 22-145 0 0,36-88-137 0 0,0 0 0 0 0,1 0 1 0 0,0 0-1 0 0,0 0 0 0 0,1 0 1 0 0,-1 0-1 0 0,1 1 0 0 0,0-1 0 0 0,0 0 1 0 0,1 0-1 0 0,0 0 0 0 0,0 1 1 0 0,0-1-1 0 0,0 0 0 0 0,1 0 1 0 0,0 1 72 0 0,36 9-8306 0 0,-29-15 575 0 0,-3 0-688 0 0</inkml:trace>
  <inkml:trace contextRef="#ctx0" brushRef="#br0" timeOffset="977.134">1677 5 7090 0 0,'0'0'1784'0'0,"0"0"-256"0"0,0 0-41 0 0,0 0 82 0 0,0 0-56 0 0,0 0-231 0 0,0 0-333 0 0,0 0-239 0 0,0 0-94 0 0,0 0-27 0 0,0 0 5 0 0,0 0 10 0 0,0 0-7 0 0,1-2-19 0 0,7-1 1895 0 0,-13 25-1544 0 0,0-5-536 0 0,-10 10 1496 0 0,-36 200-1449 0 0,39-149-380 0 0,-2 0 0 0 0,-5-1 0 0 0,-2-1 0 0 0,-31 70-60 0 0,4-72 87 0 0,40-65-142 0 0,15-16 0 0 0,15-15-7 0 0,26-29 15 0 0,3 3 1 0 0,1 1 0 0 0,3 3-1 0 0,48-30 47 0 0,4 15 36 0 0,-106 60-39 0 0,0-1 0 0 0,1 1 0 0 0,-1 0-1 0 0,0 0 1 0 0,1 0 0 0 0,-1 0 0 0 0,0 0 0 0 0,0 0-1 0 0,0 0 1 0 0,0 0 0 0 0,0 0 0 0 0,0 0 0 0 0,0 1-1 0 0,0-1 1 0 0,0 0 0 0 0,-1 1 0 0 0,1-1 0 0 0,0 1-1 0 0,-1-1 1 0 0,1 1 0 0 0,-1-1 0 0 0,0 1 0 0 0,0-1-1 0 0,1 1 1 0 0,-1-1 0 0 0,0 1 0 0 0,0-1-1 0 0,0 1 1 0 0,0 0 0 0 0,-1-1 0 0 0,1 1 0 0 0,0-1-1 0 0,-1 1 1 0 0,1-1 0 0 0,-1 1 0 0 0,1-1 0 0 0,-2 1 3 0 0,2 6 8 0 0,-1 11 14 0 0,-1 0 0 0 0,0-1 0 0 0,-2 1 1 0 0,0-1-1 0 0,-1 1 0 0 0,-1-1 1 0 0,0-1-1 0 0,-2 1 0 0 0,0-1 1 0 0,-1 0-1 0 0,0-1 0 0 0,-2 0 1 0 0,0-1-1 0 0,0 0 0 0 0,-2 0-22 0 0,7-9 13 0 0,-1 0 0 0 0,0-1 0 0 0,0 0 0 0 0,0 0 0 0 0,-1-1 0 0 0,1 0 0 0 0,-1 0 0 0 0,0 0 0 0 0,0-1 0 0 0,0-1 0 0 0,-1 1 0 0 0,1-1 0 0 0,-1-1 0 0 0,1 1 0 0 0,-1-1 0 0 0,0-1 0 0 0,1 0 0 0 0,-1 0 0 0 0,0-1 0 0 0,-6-1-13 0 0,8 0-28 0 0,0 0 1 0 0,1-1-1 0 0,0 1 0 0 0,-1-1 0 0 0,1-1 0 0 0,0 1 0 0 0,0-1 0 0 0,1 0 1 0 0,-1-1-1 0 0,1 1 0 0 0,0-1 0 0 0,0 0 0 0 0,1 0 0 0 0,-1-1 0 0 0,1 1 0 0 0,0-1 1 0 0,1 0-1 0 0,-1 0 0 0 0,-1-6 28 0 0,15-16-3090 0 0,11 22-6271 0 0,-16 6-2129 0 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0:17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5653 3562 0 0 0,'0'0'281'0'0,"0"0"386"0"0,0 0 64 0 0,0 0-88 0 0,0 0-88 0 0,-8-7 3930 0 0,8 6-3828 0 0,0 1 15 0 0,0 0-25 0 0,-30-12 5494 0 0,7-19-2801 0 0,-11 0-2087 0 0,4 5-393 0 0,-22-21 86 0 0,13 18-543 0 0,-7 1 188 0 0,23 12-389 0 0,-19-4 66 0 0,25 5-129 0 0,-51-27 232 0 0,36 28-291 0 0,-25-10 152 0 0,23 5-100 0 0,-14 3 11 0 0,-6-10 103 0 0,17 10-146 0 0,6 4 20 0 0,-17-4 83 0 0,24 5-83 0 0,-11-4 53 0 0,-62-12-31 0 0,43 7 82 0 0,0 1-12 0 0,2 1-112 0 0,38 12 16 0 0,-47-12 61 0 0,3-1-129 0 0,-70-23 80 0 0,77 30-65 0 0,1-3-22 0 0,-39-2-17 0 0,73 16-13 0 0,0-2 0 0 0,-1 0-1 0 0,1-1 1 0 0,0 0 0 0 0,0-2-1 0 0,1 1 1 0 0,-9-6-11 0 0,-68-40 203 0 0,-42-14-125 0 0,-53-23 2 0 0,137 60-56 0 0,-37-33 72 0 0,-11-25 17 0 0,67 64-114 0 0,-20-16-10 0 0,-43-9-46 0 0,31 12 118 0 0,-42-19-73 0 0,33 32 62 0 0,37 15-62 0 0,-1 2-1 0 0,0 2 1 0 0,0 1-1 0 0,-28 3 13 0 0,33-1 6 0 0,-101 23-44 0 0,0 11 37 0 0,-10 27 3 0 0,-8 24-5 0 0,-6 12 35 0 0,85-43-53 0 0,-26 23 56 0 0,-109 58 26 0 0,58-54-20 0 0,-74 27-10 0 0,84-43 126 0 0,-81 36-23 0 0,162-79-70 0 0,-2-21 169 0 0,-152 3-310 0 0,172-20-357 0 0,30 9-999 0 0,9 6 882 0 0,0 1-264 0 0,11-4-8480 0 0,-6 1-2285 0 0</inkml:trace>
  <inkml:trace contextRef="#ctx0" brushRef="#br0" timeOffset="3122.585">5696 3550 0 0 0,'-12'-7'5796'0'0,"19"13"1623"0"0,6 5-2462 0 0,-4-1-6219 0 0,8 11 1838 0 0,31 30 890 0 0,9 19-176 0 0,-25-47-598 0 0,4 0-195 0 0,39 24 277 0 0,13 14-289 0 0,-23-19-171 0 0,56 5 83 0 0,-76-27-348 0 0,85 14 281 0 0,-27-7-128 0 0,19-8 20 0 0,-27-4-117 0 0,30 1 41 0 0,85-12 408 0 0,-153-13-319 0 0,61-5-42 0 0,43-10 86 0 0,-54-2-72 0 0,18-17 212 0 0,26-11-127 0 0,-21 23-195 0 0,73-14 214 0 0,-93 36-271 0 0,-69 2-19 0 0,-1 2 0 0 0,1 1 0 0 0,0 2 0 0 0,-1 2 0 0 0,2 2-21 0 0,25-1 51 0 0,58 14-7 0 0,46 8 69 0 0,-141-17-103 0 0,-1 2 0 0 0,0 2 0 0 0,0 0 0 0 0,-1 2 0 0 0,-1 1 0 0 0,3 2-10 0 0,140 69 214 0 0,-68-14-78 0 0,-22-20-2 0 0,-32-15 66 0 0,-22-16-138 0 0,-25-19-33 0 0,-1 0 2 0 0,2 4-14 0 0,0-4-4 0 0,-2 0-5 0 0,0 0 42 0 0,0 0-22 0 0,0 0-10 0 0,0 0-30 0 0,0 0 28 0 0,0 0 12 0 0,0 0-10 0 0,0 0-9 0 0,0 0 0 0 0,0 0 7 0 0,0 0 6 0 0,0 0-5 0 0,0 0 2 0 0,0 0 13 0 0,0 0 8 0 0,0 0-16 0 0,0 0 1 0 0,0 0-13 0 0,0 0-4 0 0,0 0 1 0 0,0 0 10 0 0,0 0 9 0 0,0 0-23 0 0,0 0 7 0 0,0 0-16 0 0,0 0 15 0 0,0 0 1 0 0,0 0-16 0 0,0 0-5 0 0,0 0-9 0 0,0 0-19 0 0,-20 0-5841 0 0,12 0-1428 0 0,3 0-5475 0 0</inkml:trace>
  <inkml:trace contextRef="#ctx0" brushRef="#br0" timeOffset="8217.016">5133 3119 0 0 0,'42'52'0'0'0,"-4"-35"34"0"0,-35-17 28 0 0,-3 0 485 0 0,0 0 358 0 0,0 0 17 0 0,0 0-165 0 0,0 0-137 0 0,0 0-97 0 0,0 0-39 0 0,0 0 14 0 0,0 0 3 0 0,0 0 17 0 0,0 0 20 0 0,0 0 57 0 0,0 0 47 0 0,0 0 50 0 0,0 0 61 0 0,0 0 24 0 0,0 0-52 0 0,0 0-77 0 0,0 0-85 0 0,-16-23 3842 0 0,14 20-4245 0 0,0 1 1 0 0,0 0-1 0 0,-1-1 0 0 0,1 1 1 0 0,-1 0-1 0 0,1 0 0 0 0,-1 1 1 0 0,0-1-1 0 0,1 1 1 0 0,-1-1-1 0 0,0 1 0 0 0,0 0 1 0 0,0 0-1 0 0,0 0 0 0 0,-1 0 1 0 0,1 1-1 0 0,0-1 1 0 0,0 1-1 0 0,0 0 0 0 0,-1 0 1 0 0,1 0-1 0 0,0 0 0 0 0,0 0 1 0 0,0 1-161 0 0,-42 48 193 0 0,38 21 197 0 0,9-67-322 0 0,0 0 1 0 0,0 1 0 0 0,1-1 0 0 0,-1 0-1 0 0,1 0 1 0 0,0 0 0 0 0,0-1 0 0 0,0 1-1 0 0,0-1 1 0 0,0 0 0 0 0,0 1 0 0 0,1-1-1 0 0,-1-1 1 0 0,1 1 0 0 0,0 0 0 0 0,-1-1-1 0 0,1 0 1 0 0,0 0 0 0 0,0 0 0 0 0,0 0 0 0 0,-1-1-1 0 0,1 1 1 0 0,0-1 0 0 0,0 0 0 0 0,1 0-69 0 0,63 0 1034 0 0,-63-3-959 0 0,-1 1-1 0 0,1-1 0 0 0,0 0 0 0 0,-1 0 0 0 0,1 0 0 0 0,-1-1 0 0 0,0 0 0 0 0,0 1 0 0 0,0-1 1 0 0,-1-1-1 0 0,0 1 0 0 0,1-1 0 0 0,-1 1 0 0 0,-1-1 0 0 0,1 0 0 0 0,-1 0 0 0 0,0 0 1 0 0,0 0-1 0 0,0 0 0 0 0,-1 0 0 0 0,0-1 0 0 0,0 1 0 0 0,0-1 0 0 0,0 1-74 0 0,4-12 101 0 0,-4 15-90 0 0,1 0 1 0 0,-1 0 0 0 0,0 0 0 0 0,1 0 0 0 0,-1 0-1 0 0,0 0 1 0 0,-1 0 0 0 0,1-1 0 0 0,0 1 0 0 0,-1 0 0 0 0,1-1-1 0 0,-1 1 1 0 0,1-1 0 0 0,-1 1 0 0 0,0 0 0 0 0,0-1-1 0 0,0 1 1 0 0,-1-1 0 0 0,1 1 0 0 0,-1 0 0 0 0,1-1 0 0 0,-1 1-1 0 0,0 0 1 0 0,1-1 0 0 0,-1 1 0 0 0,-1 0 0 0 0,1 0-1 0 0,0 0 1 0 0,0 0 0 0 0,-1 0 0 0 0,1 0 0 0 0,-1 0 0 0 0,0 0-1 0 0,1 1 1 0 0,-1-1 0 0 0,0 1 0 0 0,0-1 0 0 0,0 1-1 0 0,0 0 1 0 0,0-1 0 0 0,0 1 0 0 0,-1 0 0 0 0,1 0 0 0 0,0 1-12 0 0,-64 11-112 0 0,41 1 105 0 0,-21 26 68 0 0,21 44-73 0 0,50-10 75 0 0,-23-69-45 0 0,0 0 0 0 0,0 0 0 0 0,0 0 1 0 0,1 0-1 0 0,-1-1 0 0 0,1 1 0 0 0,-1-1 0 0 0,1 0 1 0 0,0 0-1 0 0,0 0 0 0 0,0 0 0 0 0,0 0 0 0 0,0-1 0 0 0,0 1 1 0 0,1-1-1 0 0,-1 0 0 0 0,1 0 0 0 0,-1 0 0 0 0,0-1 0 0 0,1 1 1 0 0,-1-1-1 0 0,1 1 0 0 0,0-1 0 0 0,-1 0 0 0 0,1-1 1 0 0,-1 1-1 0 0,3-1-18 0 0,-3 1 37 0 0,1-1 0 0 0,-1 0-1 0 0,1 0 1 0 0,-1 0 0 0 0,1 0 0 0 0,-1 0 0 0 0,0-1 0 0 0,1 1 0 0 0,-1-1 0 0 0,0 0 0 0 0,0 0 0 0 0,0 0 0 0 0,0 0-1 0 0,-1-1 1 0 0,1 1 0 0 0,-1-1 0 0 0,1 1 0 0 0,-1-1 0 0 0,0 0 0 0 0,0 0 0 0 0,0 0 0 0 0,0 0 0 0 0,-1-1-1 0 0,1 1 1 0 0,-1 0 0 0 0,0-1-37 0 0,8-12 50 0 0,-7 14-39 0 0,0-1-1 0 0,-1 0 1 0 0,0 1-1 0 0,1-1 1 0 0,-1 0-1 0 0,0 0 1 0 0,0 0-1 0 0,-1 0 1 0 0,1 0-1 0 0,0 0 1 0 0,-1 0-1 0 0,0 0 1 0 0,0 0-1 0 0,0 0 1 0 0,0 0-1 0 0,0 0 1 0 0,-1 0-1 0 0,1 0 1 0 0,-1 0-1 0 0,0 0 1 0 0,0 0-1 0 0,0 1 1 0 0,0-1-1 0 0,0 0 1 0 0,-1 0-1 0 0,1 1 1 0 0,-1-1-1 0 0,0 1 1 0 0,0-1-1 0 0,0 1 1 0 0,0 0-1 0 0,0 0 1 0 0,0 0-1 0 0,-1 0 1 0 0,1 0-1 0 0,-1 0 1 0 0,1 1-1 0 0,-1-1 1 0 0,0 1-11 0 0,-4-2-17 0 0,0 1 1 0 0,1 0 0 0 0,-1 0 0 0 0,0 0-1 0 0,0 1 1 0 0,0 0 0 0 0,0 1-1 0 0,0 0 1 0 0,0 0 0 0 0,-1 0 0 0 0,1 1-1 0 0,0 0 1 0 0,0 0 0 0 0,0 1-1 0 0,1 0 1 0 0,-1 0 0 0 0,0 0 0 0 0,1 1-1 0 0,-7 3 17 0 0,10-3-10 0 0,1 0 0 0 0,-1 0 0 0 0,1 1 0 0 0,0-1 0 0 0,-1 0 0 0 0,1 1 0 0 0,1-1 0 0 0,-1 1 0 0 0,0 0 0 0 0,1-1 0 0 0,0 1 0 0 0,0 0 0 0 0,0 0 1 0 0,1 0-1 0 0,-1 0 0 0 0,1 0 0 0 0,0 0 0 0 0,0 0 0 0 0,0 0 0 0 0,0 0 0 0 0,1 0 0 0 0,0 3 10 0 0,0 9 11 0 0,0-12-11 0 0,1 1 0 0 0,0-1-1 0 0,0 1 1 0 0,0-1 0 0 0,1 0-1 0 0,-1 0 1 0 0,1 0 0 0 0,0 0 0 0 0,0 0-1 0 0,1 0 1 0 0,-1-1 0 0 0,1 0-1 0 0,0 0 1 0 0,0 0 0 0 0,0 0 0 0 0,0 0-1 0 0,0-1 1 0 0,3 1 0 0 0,-4-2 13 0 0,0 0-1 0 0,1 0 1 0 0,-1 0 0 0 0,0-1 0 0 0,1 1-1 0 0,-1-1 1 0 0,1 0 0 0 0,-1 0-1 0 0,0 0 1 0 0,1-1 0 0 0,-1 1 0 0 0,1-1-1 0 0,-1 0 1 0 0,0 0 0 0 0,0 0 0 0 0,1 0-1 0 0,-1-1 1 0 0,0 1 0 0 0,0-1 0 0 0,0 1-1 0 0,0-1 1 0 0,-1 0 0 0 0,1-1-1 0 0,0 1 1 0 0,-1 0 0 0 0,0-1 0 0 0,1 1-1 0 0,-1-1 1 0 0,0 0 0 0 0,0 1 0 0 0,-1-1-1 0 0,1 0 1 0 0,1-3-13 0 0,1-4 23 0 0,0-1 1 0 0,0 0-1 0 0,-1 0 1 0 0,0 0-1 0 0,-1-1 0 0 0,0 1 1 0 0,-1-1-1 0 0,0 1 1 0 0,-1-6-24 0 0,1 15-5 0 0,-1 1 0 0 0,0-1 1 0 0,0 1-1 0 0,0-1 0 0 0,-1 1 0 0 0,1-1 1 0 0,0 1-1 0 0,0-1 0 0 0,-1 1 1 0 0,1-1-1 0 0,-1 1 0 0 0,0 0 0 0 0,1-1 1 0 0,-1 1-1 0 0,0 0 0 0 0,0 0 1 0 0,1-1-1 0 0,-1 1 0 0 0,0 0 1 0 0,0 0-1 0 0,0 0 0 0 0,-1 0 0 0 0,1 0 1 0 0,0 0-1 0 0,0 0 0 0 0,0 1 1 0 0,-1-1-1 0 0,1 0 0 0 0,0 1 0 0 0,-1-1 1 0 0,1 1-1 0 0,-1-1 0 0 0,1 1 1 0 0,-1 0-1 0 0,1-1 0 0 0,-1 1 0 0 0,1 0 1 0 0,-1 0-1 0 0,1 0 0 0 0,-1 0 1 0 0,1 0-1 0 0,0 1 0 0 0,-1-1 1 0 0,1 0-1 0 0,-1 1 0 0 0,1-1 0 0 0,-1 1 1 0 0,1-1-1 0 0,-1 2 5 0 0,-6 1-21 0 0,0 1 0 0 0,0 1 0 0 0,1-1 0 0 0,0 1 0 0 0,0 0 0 0 0,0 1 0 0 0,0 0 0 0 0,1 0 0 0 0,0 1 0 0 0,1-1 0 0 0,-1 1 1 0 0,1 0-1 0 0,0 1 0 0 0,-2 4 21 0 0,6-9-4 0 0,0-1 0 0 0,0 0-1 0 0,0 0 1 0 0,1 1 0 0 0,-1-1 0 0 0,1 0 0 0 0,-1 1 0 0 0,1-1 0 0 0,0 0 0 0 0,0 1 0 0 0,0-1 0 0 0,0 1 0 0 0,0-1 0 0 0,0 0 0 0 0,1 1 0 0 0,-1-1 0 0 0,1 0 0 0 0,0 1 0 0 0,0-1 0 0 0,-1 0 0 0 0,2 0 0 0 0,-1 0 0 0 0,0 0 0 0 0,0 0-1 0 0,1 0 1 0 0,-1 0 0 0 0,1 0 0 0 0,-1 0 0 0 0,1 0 0 0 0,2 1 4 0 0,61 15 60 0 0,-62-17-45 0 0,1 0-1 0 0,0-1 1 0 0,-1 0 0 0 0,1 0-1 0 0,0 0 1 0 0,0 0-1 0 0,-1-1 1 0 0,1 1-1 0 0,-1-1 1 0 0,1 0-1 0 0,0 0 1 0 0,-1 0 0 0 0,1-1-1 0 0,-1 1 1 0 0,0-1-1 0 0,0 0 1 0 0,1 0-1 0 0,-1 0 1 0 0,0 0 0 0 0,-1 0-1 0 0,1-1 1 0 0,0 1-1 0 0,-1-1 1 0 0,1 0-1 0 0,-1 0 1 0 0,0 0-1 0 0,0 0 1 0 0,0 0 0 0 0,0 0-1 0 0,-1-1 1 0 0,1 1-1 0 0,-1 0 1 0 0,0-1-1 0 0,0 0 1 0 0,0 1 0 0 0,0-1-1 0 0,-1 1 1 0 0,1-2-15 0 0,0 2-2 0 0,-1 1 0 0 0,1-1 0 0 0,0 1 1 0 0,-1-1-1 0 0,0 0 0 0 0,1 1 0 0 0,-1-1 1 0 0,0 1-1 0 0,-1-1 0 0 0,1 0 0 0 0,0 1 0 0 0,-1-1 1 0 0,1 1-1 0 0,-1-1 0 0 0,0 1 0 0 0,0-1 1 0 0,0 1-1 0 0,0-1 0 0 0,0 1 0 0 0,-1 0 1 0 0,1 0-1 0 0,-1 0 0 0 0,1 0 0 0 0,-1 0 1 0 0,0 0-1 0 0,0 0 0 0 0,0 0 0 0 0,0 1 0 0 0,0-1 1 0 0,0 1-1 0 0,0-1 0 0 0,0 1 0 0 0,-1 0 1 0 0,1 0-1 0 0,-1 0 0 0 0,1 0 0 0 0,-1 0 1 0 0,1 0-1 0 0,-1 1 0 0 0,-1-1 2 0 0,-1 2-20 0 0,-1-1 0 0 0,1 1 1 0 0,0 0-1 0 0,-1 0 0 0 0,1 0 0 0 0,0 1 0 0 0,0-1 1 0 0,-1 1-1 0 0,1 1 0 0 0,1-1 0 0 0,-1 1 0 0 0,0 0 1 0 0,1 0-1 0 0,-1 0 0 0 0,1 1 0 0 0,0-1 1 0 0,0 1-1 0 0,0 0 0 0 0,0 1 20 0 0,1-2-9 0 0,0 0 0 0 0,0 0 0 0 0,0 0 1 0 0,0 1-1 0 0,0-1 0 0 0,1 1 0 0 0,-1 0 0 0 0,1 0 0 0 0,0 0 0 0 0,0 0 1 0 0,1 0-1 0 0,-1 0 0 0 0,1 0 0 0 0,0 1 0 0 0,0-1 0 0 0,0 1 1 0 0,1-1-1 0 0,-1 0 0 0 0,1 1 0 0 0,0-1 0 0 0,1 1 0 0 0,-1 0 9 0 0,3-3-12 0 0,-1 1 0 0 0,1-1 0 0 0,0 0 0 0 0,0-1 0 0 0,0 1 1 0 0,0 0-1 0 0,0-1 0 0 0,1 0 0 0 0,-1 0 0 0 0,0 0 0 0 0,1 0 0 0 0,-1 0 0 0 0,1-1 0 0 0,-1 1 0 0 0,0-1 0 0 0,1 0 0 0 0,-1 0 0 0 0,1 0 0 0 0,-1-1 0 0 0,1 1 0 0 0,-1-1 0 0 0,1 0 0 0 0,-1 0 0 0 0,0 0 0 0 0,0 0 0 0 0,1 0 0 0 0,-1-1 0 0 0,0 0 0 0 0,2-1 12 0 0,-5 3-11 0 0,11-8-830 0 0,-5 1-5288 0 0,-5 4-5996 0 0</inkml:trace>
  <inkml:trace contextRef="#ctx0" brushRef="#br0" timeOffset="11196.564">188 217 0 0 0,'0'0'867'0'0,"0"0"565"0"0,0 0 594 0 0,0 0 317 0 0,0 0 8 0 0,0 0-282 0 0,0 0-364 0 0,0 0-260 0 0,0-4-173 0 0,0-14-101 0 0,0 13-110 0 0,0 5-123 0 0,0 0-130 0 0,-1 23 2307 0 0,-59 351-199 0 0,-50-17-2273 0 0,94-244-871 0 0,16-113 130 0 0,0 0-43 0 0,0 0-39 0 0,0 0-24 0 0,0 0-50 0 0,0 0-98 0 0,3-23-3054 0 0,-1-13-1292 0 0,-1 10-3825 0 0,0 15 445 0 0</inkml:trace>
  <inkml:trace contextRef="#ctx0" brushRef="#br0" timeOffset="11728.025">166 263 0 0 0,'0'0'1100'0'0,"0"0"269"0"0,0 0 335 0 0,0 0 227 0 0,0 0-11 0 0,0 0-149 0 0,0 0-380 0 0,0 0-436 0 0,0 0-293 0 0,0 0-195 0 0,0 0-121 0 0,-2-3-35 0 0,-10-10-31 0 0,9 10-44 0 0,3 3 31 0 0,14 20 2008 0 0,53 95 2745 0 0,26 223-3728 0 0,-89-323-1277 0 0,1-1-1 0 0,0 0 1 0 0,0-1-1 0 0,1 1 1 0 0,1-1-1 0 0,1-1 1 0 0,-1 1 0 0 0,2-1-1 0 0,0 0 1 0 0,0-1-1 0 0,1 0 1 0 0,1-1 0 0 0,-1 0-1 0 0,2 0 1 0 0,1 0-15 0 0,-11-10 44 0 0,-1 1 1 0 0,1-1-1 0 0,0 0 1 0 0,0 0-1 0 0,-1 0 1 0 0,1 0-1 0 0,0 0 1 0 0,0 0-1 0 0,0-1 1 0 0,-1 1-1 0 0,1 0 1 0 0,0-1-1 0 0,0 0 1 0 0,-1 1-1 0 0,1-1 1 0 0,-1 0-1 0 0,1 0 1 0 0,-1 0-1 0 0,1 0 1 0 0,-1 0-1 0 0,1 0 1 0 0,-1 0-1 0 0,0 0 1 0 0,1 0-1 0 0,-1-1 1 0 0,0 1-1 0 0,0-1 0 0 0,0 1 1 0 0,0-1-1 0 0,0 1 1 0 0,0-1-1 0 0,-1 0 1 0 0,1 1-1 0 0,-1-1 1 0 0,1 0-1 0 0,-1 1 1 0 0,1-1-1 0 0,-1 0 1 0 0,0 0-1 0 0,0 0 1 0 0,0 1-1 0 0,0-1 1 0 0,0 0-1 0 0,0 0 1 0 0,0 1-1 0 0,-1-1-44 0 0,6-15 82 0 0,97-392 836 0 0,-88 335-931 0 0,-3-1 1 0 0,-3 0 0 0 0,-4 0-1 0 0,-3-38 13 0 0,-4 90-698 0 0,0 31-8008 0 0,3-4-520 0 0</inkml:trace>
  <inkml:trace contextRef="#ctx0" brushRef="#br0" timeOffset="12197.054">962 560 2857 0 0,'0'0'2627'0'0,"0"0"-768"0"0,0 0-312 0 0,0 0 147 0 0,0 0 155 0 0,0 0-18 0 0,0 0-233 0 0,0 0-338 0 0,0 0-294 0 0,0 0-218 0 0,0 0-151 0 0,0 0-115 0 0,0 0-95 0 0,-6 0-57 0 0,3 0-302 0 0,1 0-1 0 0,0 0 0 0 0,0 0 0 0 0,0 0 0 0 0,0 0 0 0 0,-1 1 0 0 0,1-1 0 0 0,0 1 0 0 0,0-1 1 0 0,0 1-1 0 0,0 0 0 0 0,0 0 0 0 0,0 0 0 0 0,0 0 0 0 0,0 0 0 0 0,0 0 0 0 0,1 1 1 0 0,-1-1-1 0 0,0 1 0 0 0,1-1 0 0 0,-1 1 0 0 0,1-1 0 0 0,0 1 0 0 0,-1 0 0 0 0,1 0 0 0 0,0 0 1 0 0,0 0-28 0 0,-5 8 70 0 0,1 1 1 0 0,1 0 0 0 0,0 1 0 0 0,0-1 0 0 0,1 0 0 0 0,0 1 0 0 0,1 0 0 0 0,0 0-1 0 0,1 0 1 0 0,1 0 0 0 0,0 0 0 0 0,0 0 0 0 0,2 4-71 0 0,-2-11 43 0 0,1 1 1 0 0,0-1-1 0 0,1 1 0 0 0,-1-1 1 0 0,1 0-1 0 0,0 1 0 0 0,0-1 0 0 0,1 0 1 0 0,0 0-1 0 0,-1-1 0 0 0,2 1 1 0 0,-1-1-1 0 0,0 1 0 0 0,1-1 1 0 0,0 0-1 0 0,0 0 0 0 0,0-1 1 0 0,1 1-1 0 0,-1-1 0 0 0,1 0 1 0 0,-1 0-1 0 0,1 0 0 0 0,0-1 1 0 0,1 0-1 0 0,-1 0 0 0 0,0 0 1 0 0,0 0-1 0 0,1-1 0 0 0,1 0-43 0 0,0 0 116 0 0,-1 0-1 0 0,1 0 0 0 0,0-1 1 0 0,0 0-1 0 0,0-1 0 0 0,0 0 1 0 0,-1 0-1 0 0,1 0 0 0 0,0-1 1 0 0,-1 0-1 0 0,1 0 0 0 0,-1 0 1 0 0,0-1-1 0 0,1 0 0 0 0,-1 0 1 0 0,-1-1-1 0 0,1 0 0 0 0,0 0 1 0 0,-1 0-1 0 0,0-1 0 0 0,0 1 1 0 0,0-1-1 0 0,-1 0 0 0 0,1-1 1 0 0,-1 1-1 0 0,-1-1 0 0 0,1 0 1 0 0,-1 0-1 0 0,1-2-115 0 0,1-3 68 0 0,0-1 0 0 0,0 0 0 0 0,-1 0 1 0 0,-1-1-1 0 0,0 0 0 0 0,-1 1 0 0 0,0-1 0 0 0,-1 0 0 0 0,0 0 0 0 0,-1 0 0 0 0,-1 0 1 0 0,-1-8-69 0 0,-1 13-37 0 0,0 1 0 0 0,-1 0 1 0 0,0 0-1 0 0,0 0 0 0 0,-1 0 1 0 0,0 0-1 0 0,0 1 1 0 0,-1 0-1 0 0,1 0 0 0 0,-1 0 1 0 0,-1 1-1 0 0,1 0 0 0 0,-7-3 37 0 0,9 5-148 0 0,-1 0-1 0 0,0 1 0 0 0,0 0 0 0 0,0 0 1 0 0,0 1-1 0 0,0-1 0 0 0,-1 1 0 0 0,1 0 0 0 0,0 1 1 0 0,-1-1-1 0 0,1 1 0 0 0,0 0 0 0 0,-1 0 0 0 0,-4 1 149 0 0,-41 18-9187 0 0,40-11-2570 0 0</inkml:trace>
  <inkml:trace contextRef="#ctx0" brushRef="#br0" timeOffset="12774.233">1378 595 9738 0 0,'0'0'2439'0'0,"0"0"-528"0"0,0 0-301 0 0,0 0-103 0 0,0 0-132 0 0,0 0-195 0 0,0 0-250 0 0,0 0-251 0 0,0 0-206 0 0,0 0-116 0 0,0 0-43 0 0,0 0-14 0 0,0 0 20 0 0,-6 10-33 0 0,-17 33-51 0 0,22-39-202 0 0,0 0 0 0 0,0 0-1 0 0,0 0 1 0 0,1 0 0 0 0,-1 0 0 0 0,1 0 0 0 0,0 0 0 0 0,0 0 0 0 0,0 0 0 0 0,0 0 0 0 0,1 0-1 0 0,0 0 1 0 0,0-1 0 0 0,0 1 0 0 0,0 0 0 0 0,1 0 0 0 0,-1 0 0 0 0,1-1 0 0 0,0 1 0 0 0,0-1-1 0 0,0 0 1 0 0,1 1 0 0 0,-1-1 0 0 0,1 0 0 0 0,-1 0 0 0 0,1 0 0 0 0,0-1 0 0 0,1 1 0 0 0,0 0-34 0 0,1 1 58 0 0,-1-1 1 0 0,1 1-1 0 0,0-1 1 0 0,0 0-1 0 0,0-1 1 0 0,1 1-1 0 0,-1-1 1 0 0,1 0-1 0 0,-1 0 1 0 0,1-1 0 0 0,0 0-1 0 0,0 0 1 0 0,-1 0-1 0 0,1 0 1 0 0,0-1-1 0 0,0 0 1 0 0,0-1-1 0 0,0 1 1 0 0,0-1-1 0 0,-1 0 1 0 0,1 0-1 0 0,0-1 1 0 0,-1 0-1 0 0,1 0 1 0 0,-1 0 0 0 0,1-1-1 0 0,-1 1 1 0 0,1-2-59 0 0,13-9 120 0 0,-1-1 1 0 0,0-1 0 0 0,0 0-1 0 0,-2-2 1 0 0,0 0 0 0 0,-1 0-1 0 0,-1-2 1 0 0,10-15-121 0 0,7-12 21 0 0,-22 81-359 0 0,-9-28 341 0 0,1-1 0 0 0,-1 0 1 0 0,1 1-1 0 0,0-1 1 0 0,1 1-1 0 0,-1-1 0 0 0,1 0 1 0 0,1 0-1 0 0,-1 0 0 0 0,1 0 1 0 0,0 0-1 0 0,0-1 0 0 0,1 1 1 0 0,0-1-1 0 0,0 0 1 0 0,0 0-1 0 0,0 0 0 0 0,1-1 1 0 0,0 1-1 0 0,0-1 0 0 0,0 0 1 0 0,0-1-1 0 0,1 1 0 0 0,-1-1 1 0 0,4 2-4 0 0,-1-2 35 0 0,0-1 1 0 0,1 1-1 0 0,-1-1 1 0 0,0-1-1 0 0,1 1 1 0 0,-1-1-1 0 0,1-1 0 0 0,-1 0 1 0 0,1 0-1 0 0,-1 0 1 0 0,1-1-1 0 0,-1 0 1 0 0,0-1-1 0 0,1 0 1 0 0,-1-1-1 0 0,0 1 1 0 0,0-1-1 0 0,0-1 1 0 0,-1 0-1 0 0,1 0 1 0 0,-1 0-1 0 0,0-1 0 0 0,0 0 1 0 0,0 0-1 0 0,-1-1 1 0 0,0 0-1 0 0,5-5-35 0 0,-7 7 16 0 0,0 0 0 0 0,-1-1-1 0 0,1 1 1 0 0,-1-1 0 0 0,0 1-1 0 0,0-1 1 0 0,-1 0 0 0 0,1 0-1 0 0,-1 0 1 0 0,0 0 0 0 0,-1 0 0 0 0,1-1-1 0 0,-1 1 1 0 0,0-1 0 0 0,0 1-1 0 0,-1-1 1 0 0,0 1 0 0 0,0-1-1 0 0,0 1 1 0 0,0-1 0 0 0,-2-3-16 0 0,-8-4-1497 0 0,6 10-1254 0 0,0-1-3394 0 0,2 0-6590 0 0</inkml:trace>
  <inkml:trace contextRef="#ctx0" brushRef="#br0" timeOffset="26177.108">12146 441 0 0 0,'0'0'1095'0'0,"0"0"60"0"0,0 0 40 0 0,0 0 100 0 0,0 0 104 0 0,0 0 45 0 0,0 0-41 0 0,0 0-72 0 0,0 0-151 0 0,-4-20 6268 0 0,-51 13-5260 0 0,-47 18-1512 0 0,-34 39 457 0 0,124-45-1014 0 0,11-5-110 0 0,-1 0 1 0 0,1 0 0 0 0,0 1-1 0 0,-1-1 1 0 0,1 0 0 0 0,0 0-1 0 0,0 1 1 0 0,-1-1 0 0 0,1 0-1 0 0,0 1 1 0 0,0-1 0 0 0,-1 1-1 0 0,1 0 1 0 0,0-1 0 0 0,0 1-1 0 0,0 0 1 0 0,0 0 0 0 0,0 0 0 0 0,0 0-1 0 0,0 0 1 0 0,0 0 0 0 0,0 0-1 0 0,1 0 1 0 0,-1 0 0 0 0,0 0-1 0 0,1 0 1 0 0,-1 1 0 0 0,1-1-1 0 0,-1 0 1 0 0,1 0 0 0 0,-1 1-1 0 0,1-1 1 0 0,0 0 0 0 0,0 0-1 0 0,0 1 1 0 0,-1-1 0 0 0,1 0-1 0 0,1 1 1 0 0,-1-1 0 0 0,0 0-1 0 0,0 1 1 0 0,0-1 0 0 0,1 0 0 0 0,-1 1-1 0 0,1-1 1 0 0,-1 0 0 0 0,1 0-1 0 0,-1 1 1 0 0,1-1 0 0 0,0 0-1 0 0,-1 0 1 0 0,1 0 0 0 0,0 0-1 0 0,0 0 1 0 0,0 0-10 0 0,14 12 117 0 0,1-2-1 0 0,0 0 1 0 0,0 0-1 0 0,1-2 1 0 0,0 0-1 0 0,1-1 1 0 0,0 0-1 0 0,4-1-116 0 0,52 26 228 0 0,-71-32-204 0 0,1 0 7 0 0,-1 0-1 0 0,0 0 1 0 0,1 0 0 0 0,-1 0 0 0 0,0 1-1 0 0,0-1 1 0 0,0 1 0 0 0,0 0 0 0 0,0 0-1 0 0,0 0 1 0 0,-1 1 0 0 0,1-1-1 0 0,-1 0 1 0 0,1 1 0 0 0,-1 0 0 0 0,0-1-1 0 0,0 1 1 0 0,0 0 0 0 0,0 0 0 0 0,-1 0-1 0 0,1 1 1 0 0,-1-1 0 0 0,0 0-1 0 0,0 0 1 0 0,0 1 0 0 0,0-1 0 0 0,-1 1-1 0 0,1-1 1 0 0,-1 1 0 0 0,0 2-31 0 0,-52 44 1009 0 0,33-38-967 0 0,0 0-1 0 0,-2-1 0 0 0,1-1 1 0 0,-1-1-1 0 0,-1-1 0 0 0,1-1 1 0 0,-1-1-1 0 0,-1 0 0 0 0,1-2 1 0 0,-1-1-1 0 0,0 0 0 0 0,0-2 1 0 0,-9-1-42 0 0,33 0-45 0 0,-1-1 1 0 0,1 1 0 0 0,0-1-1 0 0,0 1 1 0 0,-1-1 0 0 0,1 1-1 0 0,0-1 1 0 0,-1 1 0 0 0,1-1-1 0 0,-1 0 1 0 0,1 0-1 0 0,-1 1 1 0 0,1-1 0 0 0,-1 0-1 0 0,1 0 1 0 0,-1 1 0 0 0,0-1-1 0 0,1 0 1 0 0,-1 0 0 0 0,0 0-1 0 0,0 0 1 0 0,0 1 0 0 0,0-1-1 0 0,1 0 1 0 0,-1 0-1 0 0,0 0 1 0 0,0 0 0 0 0,-1 0-1 0 0,1 0 1 0 0,0 1 0 0 0,0-1-1 0 0,0 0 1 0 0,-1 0 0 0 0,1 0-1 0 0,0 0 1 0 0,-1 1-1 0 0,1-1 1 0 0,0 0 0 0 0,-1 0-1 0 0,1 1 1 0 0,-1-1 0 0 0,0 0-1 0 0,1 1 1 0 0,-1-1 0 0 0,1 0-1 0 0,-1 1 1 0 0,0-1 0 0 0,0 1-1 0 0,1-1 1 0 0,-1 1-1 0 0,0 0 1 0 0,0-1 0 0 0,1 1-1 0 0,-1 0 1 0 0,0-1 0 0 0,0 1-1 0 0,0 0 1 0 0,0 0 0 0 0,0 0-1 0 0,1 0 1 0 0,-2 0 44 0 0,41-26-3752 0 0,-26 18-358 0 0,2-1-7295 0 0</inkml:trace>
  <inkml:trace contextRef="#ctx0" brushRef="#br0" timeOffset="26525.692">12537 514 4305 0 0,'0'0'4388'0'0,"0"0"-2388"0"0,0 0-673 0 0,0 0 136 0 0,0 0 163 0 0,0 0-10 0 0,0 0-241 0 0,0 0-304 0 0,0 0-220 0 0,0 0-179 0 0,0 0-144 0 0,0 0-131 0 0,-29 33-101 0 0,-84 104-76 0 0,81-77-26 0 0,34-51-138 0 0,-3-5-34 0 0,1 0 1 0 0,0-1-1 0 0,0 1 0 0 0,0 0 1 0 0,0 0-1 0 0,0 0 0 0 0,1 0 1 0 0,0 0-1 0 0,-1-1 0 0 0,1 1 1 0 0,1 0-1 0 0,-1 0 0 0 0,1-1 1 0 0,-1 1-1 0 0,1-1 1 0 0,0 0-1 0 0,0 1 0 0 0,0-1 1 0 0,1 0-1 0 0,-1 0 0 0 0,1 0 1 0 0,0-1-1 0 0,0 1 0 0 0,0-1 1 0 0,0 1-1 0 0,0-1 1 0 0,0 0-1 0 0,1 0 0 0 0,-1 0 1 0 0,3 0-23 0 0,10 2 122 0 0,1 0 1 0 0,-1-2-1 0 0,1 0 1 0 0,-1-1-1 0 0,1-1 1 0 0,-1 0 0 0 0,1-1-1 0 0,-1-1 1 0 0,1 0-1 0 0,-1-1 1 0 0,0-1 0 0 0,0-1-1 0 0,0 0 1 0 0,-1-1-1 0 0,1-1 1 0 0,-2 0-1 0 0,1-1 1 0 0,-1-1 0 0 0,0 0-1 0 0,-1-1 1 0 0,0 0-1 0 0,0-1 1 0 0,9-11-123 0 0,-17 18 28 0 0,-1 0 1 0 0,1 0-1 0 0,0-1 0 0 0,-1 0 1 0 0,0 0-1 0 0,0 0 0 0 0,-1 0 1 0 0,0-1-1 0 0,1 1 0 0 0,-2-1 1 0 0,1 0-1 0 0,-1 0 0 0 0,0 0 1 0 0,0 0-1 0 0,0 0 0 0 0,-1-1 1 0 0,0 1-1 0 0,0-1 0 0 0,-1 1 1 0 0,0 0-1 0 0,0-1 1 0 0,0 1-1 0 0,-1-1 0 0 0,0 1 1 0 0,0 0-1 0 0,-1 0 0 0 0,0-1 1 0 0,0 1-1 0 0,0 0 0 0 0,-1 0 1 0 0,0 1-1 0 0,0-1 0 0 0,0 1 1 0 0,-1-1-1 0 0,-3-4-28 0 0,1 5-74 0 0,-1 1 0 0 0,0-1 0 0 0,1 1 0 0 0,-1 0 0 0 0,-1 1 0 0 0,1-1 0 0 0,0 2 0 0 0,-1-1 0 0 0,0 1 0 0 0,1 0 0 0 0,-1 1 0 0 0,0-1 0 0 0,0 2 0 0 0,0-1 0 0 0,0 1 0 0 0,0 0 0 0 0,0 1 0 0 0,0 0 0 0 0,-8 1 74 0 0,-84 44-8049 0 0,87-35-177 0 0</inkml:trace>
  <inkml:trace contextRef="#ctx0" brushRef="#br0" timeOffset="27170.523">12982 818 7730 0 0,'0'0'2325'0'0,"0"0"-367"0"0,0 0 32 0 0,0 0 108 0 0,0 0-98 0 0,0 0-343 0 0,0 0-433 0 0,0 0-321 0 0,0 0-166 0 0,0 0-97 0 0,0 0-89 0 0,0 0-92 0 0,4-5-80 0 0,52-68 740 0 0,-27 33-813 0 0,3 1-1 0 0,0 1 1 0 0,3 2-1 0 0,9-6-305 0 0,-9 13 42 0 0,-14 9-29 0 0,2 2 1 0 0,0 0 0 0 0,1 1-1 0 0,1 2 1 0 0,12-6-14 0 0,-37 21-6 0 0,1 0 0 0 0,0 0 0 0 0,-1 0 0 0 0,1 0 0 0 0,-1 0 0 0 0,1 0 0 0 0,-1 0 0 0 0,1 0 0 0 0,-1 0 0 0 0,1 0 0 0 0,-1 0 0 0 0,1 0 0 0 0,0 1 0 0 0,-1-1 0 0 0,1 0 0 0 0,-1 0 0 0 0,1 0 0 0 0,-1 1 0 0 0,0-1 0 0 0,1 0 0 0 0,-1 1 0 0 0,1-1 0 0 0,-1 0 0 0 0,1 1 0 0 0,-1-1 0 0 0,0 1 0 0 0,1-1 0 0 0,-1 1 0 0 0,0-1 0 0 0,1 0 0 0 0,-1 1 0 0 0,0-1 0 0 0,0 1 0 0 0,0 0 0 0 0,1-1 0 0 0,-1 1 0 0 0,0-1 0 0 0,0 1 0 0 0,0-1 0 0 0,0 1 0 0 0,0-1 0 0 0,0 1 0 0 0,0-1 0 0 0,0 1 0 0 0,0 0 0 0 0,0-1 0 0 0,0 1 0 0 0,0-1 0 0 0,-1 1 0 0 0,1-1 0 0 0,0 1 0 0 0,0-1 0 0 0,-1 1 0 0 0,1-1 0 0 0,0 1 0 0 0,-1-1 6 0 0,-6 37 96 0 0,7-37-98 0 0,-8 25 45 0 0,4-14-43 0 0,1 0 0 0 0,0 0 0 0 0,0 1 0 0 0,1-1-1 0 0,1 0 1 0 0,0 1 0 0 0,0-1 0 0 0,1 1 0 0 0,1 3 0 0 0,1-11 3 0 0,0-1 0 0 0,0 0 1 0 0,0 0-1 0 0,1 0 0 0 0,-1 0 0 0 0,1 0 1 0 0,0-1-1 0 0,0 1 0 0 0,0-1 1 0 0,0 0-1 0 0,0 0 0 0 0,0 0 0 0 0,0 0 1 0 0,1-1-1 0 0,-1 1 0 0 0,1-1 0 0 0,0 0 1 0 0,-1 0-1 0 0,1 0 0 0 0,0 0 1 0 0,-1 0-1 0 0,1-1 0 0 0,0 0 0 0 0,0 0 1 0 0,0 0-1 0 0,-1 0 0 0 0,1-1 0 0 0,0 1 1 0 0,0-1-1 0 0,-1 0 0 0 0,1 0 1 0 0,0-1-1 0 0,-1 1 0 0 0,0-1 0 0 0,2 0-3 0 0,251-133 82 0 0,-199 104-106 0 0,-56 31 9 0 0,-1 13-17 0 0,0 167 244 0 0,15-143-594 0 0,-8-33-4478 0 0,1-3-4886 0 0,-7-1-2217 0 0</inkml:trace>
  <inkml:trace contextRef="#ctx0" brushRef="#br0" timeOffset="27608.158">14066 660 1416 0 0,'0'0'1647'0'0,"0"0"-42"0"0,0 0 122 0 0,0 0 160 0 0,0 0 7 0 0,0 0-157 0 0,0 0-262 0 0,0 0-233 0 0,0 0-171 0 0,0 0-96 0 0,0 0-55 0 0,0 0-41 0 0,0 0-14 0 0,23 13-2 0 0,72 39-4 0 0,-26-40 811 0 0,-58-12-1453 0 0,0 0 1 0 0,0-1 0 0 0,0-1-1 0 0,-1 0 1 0 0,1 0 0 0 0,0-1 0 0 0,-1-1-1 0 0,0 0 1 0 0,1 0 0 0 0,-1-1 0 0 0,-1 0-1 0 0,1 0 1 0 0,-1-1 0 0 0,0-1 0 0 0,4-4-218 0 0,-3 4 71 0 0,0-1 1 0 0,-1 0-1 0 0,0-1 1 0 0,-1 0-1 0 0,0 0 1 0 0,0-1 0 0 0,-1 0-1 0 0,0-1 1 0 0,-1 1-1 0 0,0-1 1 0 0,-1-1-1 0 0,0 1 1 0 0,-1-1 0 0 0,0 1-1 0 0,-1-1 1 0 0,0 0-1 0 0,-1-1 1 0 0,0-1-72 0 0,-2 12-6 0 0,0-1-1 0 0,-1 1 1 0 0,1 0 0 0 0,-1 0-1 0 0,1 0 1 0 0,-1 0 0 0 0,0 0 0 0 0,0 0-1 0 0,0 0 1 0 0,0 0 0 0 0,0 0-1 0 0,-1 1 1 0 0,1-1 0 0 0,-1 0 0 0 0,1 1-1 0 0,-1-1 1 0 0,1 1 0 0 0,-1 0-1 0 0,0-1 1 0 0,1 1 0 0 0,-1 0 0 0 0,0 0-1 0 0,0 0 1 0 0,0 0 0 0 0,0 0-1 0 0,0 1 1 0 0,0-1 0 0 0,0 0 0 0 0,-1 1-1 0 0,1 0 1 0 0,0-1 0 0 0,0 1-1 0 0,0 0 7 0 0,-73 3-316 0 0,57 5 282 0 0,0 1-1 0 0,1 1 1 0 0,0 0 0 0 0,1 1 0 0 0,0 0 0 0 0,1 2 0 0 0,0 0 0 0 0,1 0-1 0 0,0 2 1 0 0,1 0 0 0 0,1 0 0 0 0,0 1 0 0 0,1 0 0 0 0,1 1 0 0 0,0 1 34 0 0,5-10-7 0 0,1 1 1 0 0,-1-1-1 0 0,1 1 1 0 0,1-1-1 0 0,-1 1 1 0 0,2 1 0 0 0,-1-1-1 0 0,1 0 1 0 0,0 0-1 0 0,1 1 1 0 0,0-1-1 0 0,1 1 1 0 0,0-1 0 0 0,0 1-1 0 0,1-1 1 0 0,1 1-1 0 0,0 1 7 0 0,3-4-8 0 0,0 1 0 0 0,1-2 0 0 0,0 1 0 0 0,0 0 0 0 0,1-1 0 0 0,0 0 0 0 0,0-1 0 0 0,1 0 0 0 0,-1 0 0 0 0,1 0 0 0 0,0-1 0 0 0,0 0 0 0 0,0-1 0 0 0,1 0 0 0 0,0 0 0 0 0,-1-1 0 0 0,1 0 0 0 0,0 0 0 0 0,0-1 0 0 0,0 0 0 0 0,2-1 8 0 0,112 9-609 0 0,-71-9-2422 0 0,-14 0-2585 0 0,-17 0-6251 0 0</inkml:trace>
  <inkml:trace contextRef="#ctx0" brushRef="#br0" timeOffset="18006.831">3293 525 0 0 0,'0'0'535'0'0,"0"0"549"0"0,0 0 180 0 0,0 0 35 0 0,0 0 66 0 0,0 0 60 0 0,0 0 49 0 0,0 0-22 0 0,0 0-88 0 0,0 0-141 0 0,0-4-224 0 0,-1 1-845 0 0,0 1 1 0 0,0-1-1 0 0,0 1 0 0 0,0 0 0 0 0,0-1 1 0 0,-1 1-1 0 0,1 0 0 0 0,-1 0 0 0 0,1 0 0 0 0,-1 0 1 0 0,0 0-1 0 0,1 0 0 0 0,-1 0 0 0 0,0 0 1 0 0,-1 1-1 0 0,1-1 0 0 0,0 1 0 0 0,0 0 1 0 0,-1-1-1 0 0,1 1 0 0 0,0 0 0 0 0,-1 0 0 0 0,1 1 1 0 0,-1-1-1 0 0,1 0 0 0 0,-1 1 0 0 0,0 0 1 0 0,1-1-1 0 0,-1 1 0 0 0,0 0 0 0 0,0 0-154 0 0,-17 0 485 0 0,10-1-301 0 0,0 1 0 0 0,-1 0-1 0 0,0 0 1 0 0,1 1 0 0 0,0 0 0 0 0,-1 1-1 0 0,1 0 1 0 0,0 1 0 0 0,0 0 0 0 0,0 0-1 0 0,0 1 1 0 0,-8 5-184 0 0,11-5 37 0 0,1 0 0 0 0,0 0 0 0 0,0 1 0 0 0,0 0 0 0 0,0 0 0 0 0,1 0 0 0 0,0 0 0 0 0,0 1 0 0 0,0 0 0 0 0,1 0 0 0 0,0 0 0 0 0,0 1 0 0 0,1-1 0 0 0,-1 1 0 0 0,1 0 0 0 0,1 0 0 0 0,-1 0 0 0 0,1 0 0 0 0,1 1 0 0 0,-1-1 0 0 0,1 0 0 0 0,1 1 0 0 0,-1 0-37 0 0,1 0 40 0 0,1 0-1 0 0,0 0 1 0 0,0 0-1 0 0,1-1 1 0 0,0 1-1 0 0,0 0 1 0 0,1-1-1 0 0,0 0 1 0 0,0 1-1 0 0,0-1 1 0 0,1-1-1 0 0,0 1 1 0 0,1 0-1 0 0,0-1 1 0 0,0 0-1 0 0,0 0 1 0 0,0 0-1 0 0,1-1 1 0 0,0 0-1 0 0,0 0 1 0 0,1 0-1 0 0,-1-1 1 0 0,1 0-1 0 0,4 2-39 0 0,-4-2 89 0 0,1 0 1 0 0,-1 0-1 0 0,1-1 0 0 0,0 0 0 0 0,0-1 1 0 0,0 1-1 0 0,0-1 0 0 0,0-1 0 0 0,1 0 1 0 0,-1 0-1 0 0,0 0 0 0 0,1-1 0 0 0,-1 0 1 0 0,1-1-1 0 0,-1 0 0 0 0,0 0 0 0 0,0-1 1 0 0,1 0-1 0 0,-1-1 0 0 0,0 1 0 0 0,-1-2 1 0 0,1 1-1 0 0,0-1 0 0 0,-1 0 0 0 0,4-3-89 0 0,4-7 140 0 0,-1 0-1 0 0,-1-1 0 0 0,0-1 0 0 0,-1 0 1 0 0,-1-1-1 0 0,0 0 0 0 0,-2-1 1 0 0,1 0-1 0 0,5-18-139 0 0,26-128 213 0 0,-41 162-186 0 0,0 2-31 0 0,1 0 1 0 0,-1 0-1 0 0,0 0 1 0 0,1 0-1 0 0,-1 0 1 0 0,0 0-1 0 0,1 0 1 0 0,-1 0-1 0 0,1 0 1 0 0,-1 0-1 0 0,0 0 1 0 0,1 0-1 0 0,-1 0 1 0 0,0 0-1 0 0,1 0 1 0 0,-1 0-1 0 0,0-1 1 0 0,1 1-1 0 0,-1 0 1 0 0,0 0-1 0 0,1 0 1 0 0,-1 0-1 0 0,0-1 1 0 0,1 1-1 0 0,-1 0 1 0 0,0 0-1 0 0,0-1 1 0 0,1 1 0 0 0,-1 0-1 0 0,0-1 1 0 0,0 1-1 0 0,1 0 1 0 0,-1-1-1 0 0,0 1 1 0 0,0 0-1 0 0,0-1 1 0 0,0 1-1 0 0,0 0 1 0 0,0-1-1 0 0,1 1 1 0 0,-1 0-1 0 0,0-1 1 0 0,0 1-1 0 0,0-1 1 0 0,0 1 3 0 0,30 60 140 0 0,-1 2 0 0 0,-4 1 0 0 0,-2 2 0 0 0,7 38-140 0 0,-18-42 54 0 0,-2 1 1 0 0,-3 1 0 0 0,-3-1-1 0 0,-3 51-54 0 0,-4-101 3 0 0,0 1 0 0 0,0-1 0 0 0,-1 0 0 0 0,-1 0-1 0 0,0 0 1 0 0,-1-1 0 0 0,0 0 0 0 0,-1 0-1 0 0,0 0 1 0 0,0-1 0 0 0,-1 0 0 0 0,-1 0-1 0 0,1-1 1 0 0,-2 0 0 0 0,1-1 0 0 0,-1 0 0 0 0,0 0-1 0 0,-1-1 1 0 0,0-1 0 0 0,0 0 0 0 0,0 0-1 0 0,-1-1 1 0 0,0 0 0 0 0,0-1 0 0 0,0 0-1 0 0,-5-1-2 0 0,-57 2-41 0 0,72-6 32 0 0,1 0 1 0 0,0 0-1 0 0,-1-1 1 0 0,1 1-1 0 0,0 0 0 0 0,0 0 1 0 0,0-1-1 0 0,0 1 0 0 0,0-1 1 0 0,0 1-1 0 0,0-1 0 0 0,1 0 1 0 0,-1 1-1 0 0,1-1 0 0 0,-1 0 1 0 0,1 1-1 0 0,-1-1 0 0 0,1 0 1 0 0,0 1-1 0 0,0-1 1 0 0,0 0-1 0 0,0 0 0 0 0,0 1 1 0 0,0-1-1 0 0,0 0 0 0 0,1 1 1 0 0,-1-1-1 0 0,1 0 0 0 0,-1 0 1 0 0,1 1-1 0 0,0-1 9 0 0,55-79-184 0 0,72-50 149 0 0,56-15 42 0 0,29 15-4 0 0,-184 109-3 0 0,-10 9 9 0 0,-1 0-1 0 0,-1-1 0 0 0,0-1 1 0 0,-1 0-1 0 0,-1-2 1 0 0,0 1-1 0 0,-1-2 1 0 0,8-13-9 0 0,-17 23-1 0 0,0 0 0 0 0,-1 0 0 0 0,0 0 0 0 0,0 0 1 0 0,0 0-1 0 0,-1-1 0 0 0,-1 0 0 0 0,0 1 0 0 0,0-1 0 0 0,0 0 1 0 0,-1 0-1 0 0,-1 0 0 0 0,1 0 0 0 0,-1 0 0 0 0,-1 0 0 0 0,0-3 1 0 0,-1 8-11 0 0,0 0 0 0 0,0 0 0 0 0,0 1-1 0 0,0-1 1 0 0,-1 1 0 0 0,1 0 0 0 0,-1 0 0 0 0,0 0-1 0 0,0 0 1 0 0,0 0 0 0 0,-1 0 0 0 0,1 1-1 0 0,-1 0 1 0 0,1 0 0 0 0,-1 0 0 0 0,0 0 0 0 0,0 0-1 0 0,1 1 1 0 0,-1-1 0 0 0,0 1 0 0 0,0 0-1 0 0,-1 1 1 0 0,1-1 0 0 0,0 1 0 0 0,0-1 0 0 0,0 1-1 0 0,0 0 1 0 0,-1 1 0 0 0,1-1 0 0 0,0 1-1 0 0,0 0 1 0 0,0 0 0 0 0,0 0 0 0 0,0 0 0 0 0,0 1-1 0 0,0 0 1 0 0,1 0 0 0 0,-1 0 0 0 0,0 0-1 0 0,1 0 1 0 0,-3 3 11 0 0,-2 1-2 0 0,0 1-1 0 0,0 0 1 0 0,1 0-1 0 0,1 0 1 0 0,-1 1-1 0 0,1 0 1 0 0,0 1-1 0 0,1-1 1 0 0,0 1-1 0 0,0 0 1 0 0,1 0-1 0 0,0 0 1 0 0,1 1 0 0 0,0-1-1 0 0,0 1 1 0 0,1 0-1 0 0,0 0 1 0 0,1 0-1 0 0,0 0 1 0 0,1 0-1 0 0,0 0 1 0 0,0 1-1 0 0,1-1 1 0 0,0 0-1 0 0,1 0 1 0 0,0-1-1 0 0,1 1 1 0 0,0 0-1 0 0,1-1 1 0 0,0 1-1 0 0,0-1 1 0 0,1 0-1 0 0,0-1 1 0 0,0 1-1 0 0,1-1 1 0 0,2 3 2 0 0,1-4 18 0 0,0 0 0 0 0,0-1 0 0 0,1 0-1 0 0,0-1 1 0 0,0 0 0 0 0,0 0 0 0 0,0-1 0 0 0,1 0 0 0 0,0-1 0 0 0,0 0-1 0 0,0-1 1 0 0,0 0 0 0 0,0-1 0 0 0,0 0 0 0 0,1-1 0 0 0,-1 0 0 0 0,0 0 0 0 0,0-1-1 0 0,0-1 1 0 0,9-2-18 0 0,0-4 27 0 0,-2 0 0 0 0,1 0 0 0 0,-1-2-1 0 0,0-1 1 0 0,-1 0 0 0 0,-1-1 0 0 0,1 0 0 0 0,-2-2-1 0 0,0 0 1 0 0,-1 0 0 0 0,0-2 0 0 0,6-9-27 0 0,30-27-27 0 0,15 2 42 0 0,-64 50-23 0 0,0-1 1 0 0,1 1 0 0 0,-1-1 0 0 0,0 1-1 0 0,0-1 1 0 0,1 1 0 0 0,-1 0-1 0 0,0 0 1 0 0,1 0 0 0 0,-1 0 0 0 0,0 0-1 0 0,0 0 1 0 0,1 0 0 0 0,-1 0 0 0 0,0 1-1 0 0,1-1 1 0 0,-1 0 0 0 0,0 1-1 0 0,0-1 1 0 0,1 1 0 0 0,-1-1 0 0 0,0 1-1 0 0,0 0 1 0 0,0-1 0 0 0,0 1-1 0 0,0 0 1 0 0,0 0 0 0 0,0 0 0 0 0,0 0-1 0 0,0 0 1 0 0,0 0 0 0 0,-1 0-1 0 0,1 0 1 0 0,0 0 0 0 0,-1 0 0 0 0,1 0-1 0 0,0 0 1 0 0,-1 1 0 0 0,0-1-1 0 0,1 0 1 0 0,-1 1 7 0 0,3 60 115 0 0,-4-42-69 0 0,-1 61-83 0 0,4-79 40 0 0,0 0 0 0 0,0-1 0 0 0,0 1 0 0 0,0-1 1 0 0,0 0-1 0 0,0 1 0 0 0,0-1 0 0 0,0 0 0 0 0,0 0 0 0 0,1-1 0 0 0,-1 1 0 0 0,0 0 0 0 0,1-1 1 0 0,-1 1-1 0 0,1-1 0 0 0,-1 0 0 0 0,0 0 0 0 0,1 0 0 0 0,-1 0 0 0 0,1 0 0 0 0,-1-1 0 0 0,1 1 1 0 0,-1-1-1 0 0,0 1 0 0 0,1-1 0 0 0,-1 0 0 0 0,0 0 0 0 0,0 0 0 0 0,0 0 0 0 0,0 0 0 0 0,1-1 1 0 0,-2 1-1 0 0,3-2-3 0 0,277-184 61 0 0,-205 149-93 0 0,-67 87-3 0 0,-40 155 186 0 0,30-194-1010 0 0,4 10 1764 0 0,2-16-4696 0 0,3-3-4514 0 0,-6-1-3951 0 0</inkml:trace>
  <inkml:trace contextRef="#ctx0" brushRef="#br0" timeOffset="18983.966">5212 787 2625 0 0,'0'0'1240'0'0,"0"0"-101"0"0,0 0 240 0 0,0 0 257 0 0,0 0 90 0 0,0 0-143 0 0,0 0-287 0 0,0 0-186 0 0,0 0-114 0 0,0 0-36 0 0,0 0-44 0 0,0 0-33 0 0,0 0-13 0 0,13 12 16 0 0,40 34 41 0 0,-51-44-813 0 0,1 0 0 0 0,-1-1-1 0 0,1 1 1 0 0,-1-1 0 0 0,1 0-1 0 0,-1 0 1 0 0,1 0 0 0 0,0 0 0 0 0,0 0-1 0 0,0 0 1 0 0,0-1 0 0 0,0 1-1 0 0,-1-1 1 0 0,1 0 0 0 0,0 0-1 0 0,0 0 1 0 0,0 0 0 0 0,0-1-1 0 0,2 0-113 0 0,9 0 516 0 0,1-2-247 0 0,1 0 1 0 0,-1 0 0 0 0,0-2-1 0 0,-1 0 1 0 0,1 0 0 0 0,-1-2-1 0 0,0 1 1 0 0,-1-2 0 0 0,1 0-1 0 0,-2-1 1 0 0,1 0 0 0 0,-1-1-1 0 0,0 0 1 0 0,2-3-270 0 0,-8 7 38 0 0,0 0 0 0 0,0 0 0 0 0,0-1-1 0 0,-1 0 1 0 0,0 0 0 0 0,0 0 0 0 0,-1-1 0 0 0,0 1 0 0 0,0-1-1 0 0,0 0 1 0 0,-1 0 0 0 0,-1-1 0 0 0,1 1 0 0 0,-1-1 0 0 0,-1 1-1 0 0,0-1 1 0 0,0 1 0 0 0,0-1 0 0 0,-1-8-38 0 0,-2 14-17 0 0,1 0 0 0 0,-1 0 0 0 0,0 0 0 0 0,0 1 0 0 0,0-1 0 0 0,0 0 0 0 0,0 1 0 0 0,-1 0-1 0 0,1-1 1 0 0,-1 1 0 0 0,1 0 0 0 0,-1 0 0 0 0,0 1 0 0 0,0-1 0 0 0,0 1 0 0 0,0-1 0 0 0,0 1 0 0 0,0 0 0 0 0,0 0 0 0 0,0 0 0 0 0,0 0 0 0 0,-1 1 0 0 0,1-1 0 0 0,0 1 0 0 0,-1 0 0 0 0,1 0 0 0 0,0 0 0 0 0,0 0 0 0 0,-1 1 0 0 0,1-1 0 0 0,0 1 0 0 0,0 0 0 0 0,-1 0-1 0 0,1 0 1 0 0,0 0 0 0 0,0 1 17 0 0,-10 5-32 0 0,0 1 0 0 0,0 0 0 0 0,1 1 0 0 0,1 1 0 0 0,-1-1 0 0 0,1 2 0 0 0,1 0 0 0 0,0 0 0 0 0,0 1 0 0 0,1 0 0 0 0,1 1 0 0 0,0-1 0 0 0,1 2 0 0 0,0-1 0 0 0,0 3 32 0 0,4-10-1 0 0,0 0 1 0 0,1 0-1 0 0,-1 0 0 0 0,1 1 0 0 0,0-1 1 0 0,1 0-1 0 0,0 1 0 0 0,0-1 0 0 0,0 1 0 0 0,1 0 1 0 0,-1-1-1 0 0,2 1 0 0 0,-1-1 0 0 0,1 1 1 0 0,0 0-1 0 0,0-1 0 0 0,1 0 0 0 0,0 1 0 0 0,0-1 1 0 0,0 0-1 0 0,1 0 0 0 0,0 0 0 0 0,0 0 1 0 0,1-1-1 0 0,-1 1 0 0 0,1-1 0 0 0,0 0 0 0 0,1 0 1 0 0,0 1 0 0 0,10 3 48 0 0,0-1 0 0 0,1 0 0 0 0,-1-1 0 0 0,1-1 1 0 0,1 0-1 0 0,-1-1 0 0 0,1-1 0 0 0,0-1 0 0 0,0 0 0 0 0,0-1 1 0 0,0-1-1 0 0,0-1 0 0 0,1 0 0 0 0,-1-1 0 0 0,13-3-48 0 0,-12 2 65 0 0,0 0-1 0 0,-1-1 1 0 0,0-1-1 0 0,1-1 0 0 0,-2 0 1 0 0,1-1-1 0 0,-1-1 0 0 0,0-1 1 0 0,0 0-1 0 0,-1-1 1 0 0,0-1-1 0 0,0 0 0 0 0,-1-1 1 0 0,-1-1-1 0 0,0 0 0 0 0,0 0 1 0 0,-1-2-1 0 0,-1 1 1 0 0,0-1-1 0 0,-1-1 0 0 0,-1 0 1 0 0,0 0-1 0 0,-1-1 0 0 0,-1 0 1 0 0,0-1-1 0 0,1-6-64 0 0,-3 6 27 0 0,-2-1-1 0 0,0 0 1 0 0,-1 0-1 0 0,0 0 1 0 0,-2 0-1 0 0,0-1 0 0 0,-2-13-26 0 0,1 30-8 0 0,1 0 0 0 0,-1 0-1 0 0,1-1 1 0 0,-1 1 0 0 0,0 0-1 0 0,0 0 1 0 0,0 0 0 0 0,0 0-1 0 0,0 0 1 0 0,0 0 0 0 0,-1 0-1 0 0,1 1 1 0 0,-1-1 0 0 0,1 0-1 0 0,-1 1 1 0 0,1-1 0 0 0,-1 1-1 0 0,0 0 1 0 0,0-1 0 0 0,0 1-1 0 0,0 0 1 0 0,0 0 0 0 0,0 0-1 0 0,0 0 1 0 0,0 1 0 0 0,0-1-1 0 0,-1 0 1 0 0,1 1 0 0 0,0 0-1 0 0,0-1 1 0 0,-1 1 0 0 0,1 0-1 0 0,0 0 1 0 0,0 0 0 0 0,-1 1-1 0 0,1-1 1 0 0,0 0 0 0 0,0 1-1 0 0,0-1 1 0 0,-1 1 0 0 0,1 0-1 0 0,0 0 1 0 0,0 0 0 0 0,0 0-1 0 0,0 0 1 0 0,0 0 0 0 0,1 1-1 0 0,-1-1 1 0 0,0 1 0 0 0,1-1-1 0 0,-1 1 1 0 0,0 0 8 0 0,-2 1-13 0 0,0 0 1 0 0,0 0-1 0 0,1 0 1 0 0,-1 0-1 0 0,1 1 0 0 0,-1 0 1 0 0,1 0-1 0 0,0-1 0 0 0,1 2 1 0 0,-1-1-1 0 0,1 0 0 0 0,0 1 1 0 0,0-1-1 0 0,0 1 0 0 0,0-1 1 0 0,1 1-1 0 0,0 0 1 0 0,0 0-1 0 0,0-1 0 0 0,1 1 1 0 0,-1 0-1 0 0,1 0 0 0 0,1 3 13 0 0,1-5-3 0 0,1 1 0 0 0,0-1-1 0 0,-1 0 1 0 0,2 0 0 0 0,-1 0-1 0 0,0 0 1 0 0,0-1 0 0 0,1 1-1 0 0,0-1 1 0 0,-1 0 0 0 0,1 0-1 0 0,0 0 1 0 0,0-1 0 0 0,0 1-1 0 0,0-1 1 0 0,0 0 0 0 0,0 0-1 0 0,1 0 1 0 0,-1-1 0 0 0,0 1-1 0 0,0-1 1 0 0,1 0 0 0 0,-1 0-1 0 0,0-1 4 0 0,196 9 27 0 0,-198-8-25 0 0,1 0 1 0 0,0 0-1 0 0,0 0 0 0 0,-1 1 1 0 0,1-1-1 0 0,0 1 0 0 0,-1-1 1 0 0,1 1-1 0 0,0 0 0 0 0,-1 0 1 0 0,1 0-1 0 0,-1 0 0 0 0,1 0 1 0 0,-1 1-1 0 0,0-1 0 0 0,1 1 1 0 0,-1 0-1 0 0,0-1 0 0 0,0 1 0 0 0,0 0 1 0 0,0 0-1 0 0,0 0 0 0 0,-1 1 1 0 0,1-1-1 0 0,-1 0 0 0 0,1 1 1 0 0,-1-1-1 0 0,0 1 0 0 0,0-1 1 0 0,0 1-1 0 0,0-1 0 0 0,-1 1 1 0 0,1 0-1 0 0,-1-1 0 0 0,1 4-2 0 0,-2 10 35 0 0,-1 0-1 0 0,-1 1 0 0 0,0-1 0 0 0,-2 0 0 0 0,1-1 0 0 0,-2 1 1 0 0,0-1-1 0 0,-1 0 0 0 0,0 0 0 0 0,-4 4-34 0 0,7-12 5 0 0,-4 66-409 0 0,38-68-3962 0 0,-24-6-485 0 0,0 1-7361 0 0</inkml:trace>
  <inkml:trace contextRef="#ctx0" brushRef="#br0" timeOffset="19670.962">6730 649 16428 0 0,'0'0'2240'0'0,"0"0"-862"0"0,0 0-333 0 0,0 0-37 0 0,0 0-25 0 0,0 0-105 0 0,0 0-161 0 0,0 0-153 0 0,0 0-156 0 0,0 0-117 0 0,0 0-73 0 0,0 0-77 0 0,-36 27-33 0 0,-108 85-33 0 0,92-53 8 0 0,47-46-53 0 0,-12 68-62 0 0,19-79 30 0 0,1 0 0 0 0,-1 1 1 0 0,1-2-1 0 0,0 1 0 0 0,-1 0 0 0 0,1 0 0 0 0,0-1 0 0 0,0 1 1 0 0,0-1-1 0 0,0 0 0 0 0,0 0 0 0 0,0 0 0 0 0,0-1 0 0 0,1 1 1 0 0,-1-1-1 0 0,0 1 0 0 0,0-1 0 0 0,0 0 0 0 0,1 0 0 0 0,-1-1 1 0 0,0 1-1 0 0,0-1 0 0 0,1 1 0 0 0,-1-1 0 0 0,0 0 0 0 0,0 0 1 0 0,2-2 1 0 0,11-2 22 0 0,0-2 0 0 0,0 0 1 0 0,-1-1-1 0 0,0 0 0 0 0,-1-2 1 0 0,1 1-1 0 0,-2-2 0 0 0,2-1-22 0 0,124-110 44 0 0,-136 153-132 0 0,-10 3 114 0 0,6-29-32 0 0,-1 0-1 0 0,1-1 1 0 0,-1 1-1 0 0,1 0 1 0 0,1 0-1 0 0,-1-1 0 0 0,1 1 1 0 0,-1 0-1 0 0,2 0 1 0 0,-1 0-1 0 0,0 0 1 0 0,1 0-1 0 0,0-1 1 0 0,0 1-1 0 0,0 0 0 0 0,1 0 1 0 0,0-1-1 0 0,-1 1 1 0 0,2 0 6 0 0,3 2-5 0 0,0-1 1 0 0,0 0 0 0 0,0-1-1 0 0,0 1 1 0 0,1-1 0 0 0,0-1-1 0 0,0 1 1 0 0,0-1 0 0 0,1 0-1 0 0,-1-1 1 0 0,1 0 0 0 0,0 0-1 0 0,0-1 1 0 0,0 0-1 0 0,0 0 1 0 0,1-1 0 0 0,-1 0-1 0 0,0 0 1 0 0,1-1 0 0 0,-1 0-1 0 0,0 0 1 0 0,1-1 0 0 0,-1 0-1 0 0,0-1 1 0 0,0 0 0 0 0,8-3 4 0 0,6-2 44 0 0,0-1 1 0 0,0-1 0 0 0,-1-1 0 0 0,-1-1-1 0 0,1-1 1 0 0,-2-1 0 0 0,0-1-1 0 0,0 0 1 0 0,2-4-45 0 0,17-21 83 0 0,-1-1 0 0 0,-2-2 0 0 0,-2-2 0 0 0,-2-1 0 0 0,-2-1 0 0 0,7-18-83 0 0,-21 39-51 0 0,-1 0 1 0 0,-1-1-1 0 0,-1 0 1 0 0,-1-1-1 0 0,-1 0 1 0 0,-2-1 0 0 0,-1 0-1 0 0,-1-1 1 0 0,-1 1-1 0 0,0-22 51 0 0,-5 46-8 0 0,0 0-1 0 0,0 1 1 0 0,0-1-1 0 0,0 0 1 0 0,-1 1-1 0 0,0-1 0 0 0,1 0 1 0 0,-1 1-1 0 0,-1-1 1 0 0,1 1-1 0 0,0 0 1 0 0,-1-1-1 0 0,0 1 1 0 0,1 0-1 0 0,-2 0 0 0 0,1 0 1 0 0,0 0-1 0 0,0 0 1 0 0,-1 0-1 0 0,0 1 1 0 0,1-1-1 0 0,-1 1 0 0 0,0 0 1 0 0,0 0-1 0 0,0 0 1 0 0,0 0-1 0 0,-1 0 1 0 0,1 1-1 0 0,-1 0 0 0 0,1-1 1 0 0,-1 1-1 0 0,1 0 1 0 0,-1 1-1 0 0,1-1 1 0 0,-1 1-1 0 0,0-1 1 0 0,1 1-1 0 0,-1 0 9 0 0,-3 0-7 0 0,0 0 0 0 0,-1 0 0 0 0,1 1 0 0 0,0-1 0 0 0,1 2 0 0 0,-1-1 0 0 0,0 1 0 0 0,0 0 0 0 0,0 0 0 0 0,1 1 0 0 0,-1 0 0 0 0,1 0 0 0 0,0 0 0 0 0,0 1 0 0 0,0 0 0 0 0,1 0 0 0 0,-1 1 0 0 0,1-1 0 0 0,0 1 0 0 0,0 0 0 0 0,1 1 0 0 0,-1-1 0 0 0,1 1 0 0 0,0 0 0 0 0,1 0 0 0 0,-1 0 0 0 0,1 0 0 0 0,0 1 1 0 0,1-1-1 0 0,0 1 0 0 0,0 0 0 0 0,0 0 0 0 0,1 0 0 0 0,0 4 7 0 0,-2 22 75 0 0,2 0 0 0 0,1 0 0 0 0,2-1 0 0 0,1 1 0 0 0,1 0 0 0 0,2-1 0 0 0,2 1-75 0 0,81 317 357 0 0,-86-338-785 0 0,-2-15-7183 0 0,-1 2-4260 0 0</inkml:trace>
  <inkml:trace contextRef="#ctx0" brushRef="#br0" timeOffset="20159.143">7774 691 1600 0 0,'0'0'2456'0'0,"0"0"-620"0"0,0 0-170 0 0,0 0 2 0 0,0 0-37 0 0,0 0-75 0 0,0 0-149 0 0,0 0-130 0 0,0 0-85 0 0,0 0-101 0 0,0 0-87 0 0,0 0-48 0 0,0 0-82 0 0,5 15-97 0 0,14 47-119 0 0,-14 38 983 0 0,-3-34-1963 0 0,8-62-1718 0 0,-3-5-6675 0 0,-5-2-2842 0 0</inkml:trace>
  <inkml:trace contextRef="#ctx0" brushRef="#br0" timeOffset="20408.733">7869 387 16251 0 0,'0'0'1713'0'0,"0"0"-497"0"0,0 0-296 0 0,0 0-64 0 0,0 0-183 0 0,0 0-241 0 0,0 0-272 0 0,0 0-280 0 0,0 0-128 0 0,0 0-64 0 0,0 0-24 0 0,0 0-73 0 0,0 0-287 0 0,0 0-680 0 0,44 19-3569 0 0,-34-15-7282 0 0</inkml:trace>
  <inkml:trace contextRef="#ctx0" brushRef="#br0" timeOffset="20821.849">8152 510 8346 0 0,'0'0'3320'0'0,"0"0"-1292"0"0,0 0-619 0 0,0 0-102 0 0,0 0-68 0 0,0 0-151 0 0,0 0-193 0 0,0 0-159 0 0,0 0-92 0 0,0 0-86 0 0,0 0-73 0 0,0 0-82 0 0,0 0-100 0 0,35-8-79 0 0,106-26-67 0 0,-80 27 10 0 0,-59 7-158 0 0,1 0 0 0 0,-1 0 0 0 0,1 1 0 0 0,-1-1-1 0 0,1 1 1 0 0,-1-1 0 0 0,1 1 0 0 0,-1 0 0 0 0,0 0 0 0 0,1 0 0 0 0,-1 1 0 0 0,0-1 0 0 0,0 0 0 0 0,0 1-1 0 0,0-1 1 0 0,0 1 0 0 0,0 0 0 0 0,0 0 0 0 0,-1 0 0 0 0,1 0 0 0 0,-1 0 0 0 0,1 0 0 0 0,-1 0 0 0 0,0 0-1 0 0,0 1 1 0 0,0-1 0 0 0,0 0 0 0 0,0 1 0 0 0,0-1 0 0 0,-1 1 0 0 0,1-1 0 0 0,-1 1 0 0 0,0-1 0 0 0,0 1-1 0 0,0-1 1 0 0,0 1 0 0 0,0-1 0 0 0,0 1 0 0 0,0-1 0 0 0,-1 1 0 0 0,0-1 0 0 0,1 1 0 0 0,-1-1 0 0 0,0 0-1 0 0,0 1 1 0 0,0-1 0 0 0,0 0 0 0 0,-1 0 0 0 0,1 0-9 0 0,-186 250 419 0 0,184-249-413 0 0,0 0-1 0 0,0 1 1 0 0,1-1 0 0 0,-1 1 0 0 0,1 0-1 0 0,0-1 1 0 0,0 1 0 0 0,0 0 0 0 0,1 1-1 0 0,0-1 1 0 0,-1 0 0 0 0,1 0 0 0 0,1 1 0 0 0,-1-1-1 0 0,0 0 1 0 0,1 1 0 0 0,0-1 0 0 0,0 0-1 0 0,1 1 1 0 0,-1-1 0 0 0,1 0 0 0 0,0 1-1 0 0,0-1 1 0 0,0 0 0 0 0,1 0 0 0 0,-1 0-1 0 0,1 0 1 0 0,0 0 0 0 0,0 0 0 0 0,1 0 0 0 0,0 1-6 0 0,8 0 117 0 0,1 0 1 0 0,0-1 0 0 0,-1-1 0 0 0,1 1 0 0 0,0-2 0 0 0,1 0-1 0 0,-1 0 1 0 0,0-1 0 0 0,1-1 0 0 0,-1 0 0 0 0,0-1 0 0 0,1 0-1 0 0,9-2-117 0 0,-17 2 42 0 0,143-32 725 0 0,-120 25-939 0 0,-26-6-3466 0 0,-11 5-3724 0 0,5 5-3924 0 0</inkml:trace>
  <inkml:trace contextRef="#ctx0" brushRef="#br0" timeOffset="21070.917">8096 776 3857 0 0,'0'0'1896'0'0,"0"0"66"0"0,0 0 358 0 0,0 0-32 0 0,0 0-241 0 0,0 0-324 0 0,0 0-307 0 0,0 0-218 0 0,0 0-230 0 0,0 0-207 0 0,0 0-181 0 0,34-3-130 0 0,108-8-109 0 0,56-10 509 0 0,-175 21-1121 0 0,38 2-682 0 0,-22 12-5502 0 0,-32-11 1058 0 0,-2-2-4184 0 0</inkml:trace>
  <inkml:trace contextRef="#ctx0" brushRef="#br0" timeOffset="21467.636">8776 749 0 0 0,'0'0'604'0'0,"0"0"748"0"0,0 0 459 0 0,0 0 265 0 0,0 0 104 0 0,0 0-62 0 0,0 0-210 0 0,0 0-271 0 0,0 0-228 0 0,33-5-175 0 0,104-14-162 0 0,-70 1 622 0 0,50-52 1441 0 0,-115 68-3090 0 0,0 0-1 0 0,0 1 1 0 0,0-1-1 0 0,-1 0 1 0 0,1 0 0 0 0,0 0-1 0 0,-1 0 1 0 0,1-1-1 0 0,-1 1 1 0 0,0 0 0 0 0,0-1-1 0 0,0 1 1 0 0,0 0-1 0 0,0-1 1 0 0,0 1 0 0 0,-1-1-1 0 0,1 1 1 0 0,-1-1-1 0 0,0 0 1 0 0,0 1-1 0 0,0-1 1 0 0,0 1 0 0 0,0-1-1 0 0,0 0 1 0 0,-1 1-1 0 0,1-1 1 0 0,-1 1 0 0 0,0-1-1 0 0,0 1 1 0 0,0-1-1 0 0,0 1 1 0 0,0 0 0 0 0,0-1-1 0 0,-1 1 1 0 0,1 0-1 0 0,-1 0 1 0 0,1 0 0 0 0,-1 0-1 0 0,0 0-44 0 0,-9-2-9 0 0,0 1 0 0 0,1 1-1 0 0,-1 0 1 0 0,0 0 0 0 0,-1 1 0 0 0,1 0-1 0 0,0 1 1 0 0,0 1 0 0 0,0-1 0 0 0,0 2-1 0 0,0 0 1 0 0,0 0 0 0 0,0 1 0 0 0,1 0-1 0 0,-1 1 1 0 0,1 0 0 0 0,0 0-1 0 0,0 1 1 0 0,0 1 0 0 0,1 0 0 0 0,-1 0-1 0 0,1 1 1 0 0,1 0 0 0 0,0 0 0 0 0,0 1-1 0 0,0 0 1 0 0,1 0 0 0 0,0 1 0 0 0,0 0-1 0 0,1 1 1 0 0,1-1 0 0 0,-1 1 0 0 0,2 0-1 0 0,-3 5 10 0 0,5-9 39 0 0,-1 1-1 0 0,1-1 0 0 0,0 1 1 0 0,1-1-1 0 0,0 1 1 0 0,0-1-1 0 0,0 1 0 0 0,1 0 1 0 0,0 0-1 0 0,0-1 0 0 0,0 1 1 0 0,1 0-1 0 0,0 0 0 0 0,1-1 1 0 0,0 1-1 0 0,0-1 0 0 0,0 1 1 0 0,0-1-1 0 0,1 0 0 0 0,0 0 1 0 0,1 0-1 0 0,-1 0 0 0 0,1-1 1 0 0,0 1-1 0 0,0-1 1 0 0,1 0-1 0 0,0 0 0 0 0,0-1 1 0 0,1 2-39 0 0,14 6 174 0 0,0-1 0 0 0,1 0 1 0 0,1-2-1 0 0,-1 0 1 0 0,1-2-1 0 0,1 0 1 0 0,-1-1-1 0 0,1-2 0 0 0,0 0 1 0 0,0-2-1 0 0,0 0 1 0 0,1-1-1 0 0,-1-2 1 0 0,19-2-175 0 0,-34 3 30 0 0,14 0-19 0 0,-1-1 0 0 0,1-1 0 0 0,-1-1 0 0 0,1-1 0 0 0,-1-1-1 0 0,0-1 1 0 0,0 0-11 0 0,12-9-3483 0 0,-3-4-3581 0 0,-25 14-5479 0 0</inkml:trace>
  <inkml:trace contextRef="#ctx0" brushRef="#br0" timeOffset="22491.122">10206 290 5817 0 0,'0'0'1802'0'0,"0"0"-180"0"0,0 0 13 0 0,0 0 174 0 0,0 0 166 0 0,0 0-39 0 0,0 0-255 0 0,0 0-308 0 0,0 0-269 0 0,0 0-241 0 0,0 0-174 0 0,0 0-118 0 0,0 0-94 0 0,0-4-65 0 0,3-14-44 0 0,-3 13-46 0 0,0 5-65 0 0,0 0-34 0 0,0 0-31 0 0,0 0-25 0 0,0 0-2 0 0,6 24 1197 0 0,5 211-281 0 0,-12-154-858 0 0,14 293 289 0 0,-14-387-1893 0 0,-4-55-2104 0 0,0 26-4738 0 0,3 29-3325 0 0</inkml:trace>
  <inkml:trace contextRef="#ctx0" brushRef="#br0" timeOffset="22739.821">9928 606 7890 0 0,'0'0'2916'0'0,"0"0"-1287"0"0,0 0-496 0 0,0 0 152 0 0,0 0 262 0 0,0 0 8 0 0,0 0-185 0 0,0 0-259 0 0,0 0-230 0 0,0 0-159 0 0,0 0-128 0 0,35 0-118 0 0,112-3-108 0 0,173 10-1672 0 0,-297-7-580 0 0,-8 0-2763 0 0,-4 0-6562 0 0</inkml:trace>
  <inkml:trace contextRef="#ctx0" brushRef="#br0" timeOffset="22988.66">10695 583 5297 0 0,'0'0'3230'0'0,"0"0"-1157"0"0,0 0-524 0 0,0 0-127 0 0,0 0-107 0 0,0 0-172 0 0,0 0-226 0 0,0 0-235 0 0,0 0-183 0 0,-25 36-99 0 0,-71 108-72 0 0,78-92-36 0 0,21-46-186 0 0,0-1-1 0 0,-1 1 1 0 0,2-1 0 0 0,-1 0 0 0 0,0 0 0 0 0,1 0-1 0 0,0-1 1 0 0,0 1 0 0 0,1-1 0 0 0,-1 0 0 0 0,1 0-1 0 0,0 0 1 0 0,0-1 0 0 0,0 0 0 0 0,1 0 0 0 0,-1 0 0 0 0,1-1-1 0 0,-1 1 1 0 0,1-1 0 0 0,0-1 0 0 0,0 1 0 0 0,0-1-1 0 0,0 0 1 0 0,0 0 0 0 0,0-1 0 0 0,0 0 0 0 0,0 0-1 0 0,2 0-105 0 0,7-1 256 0 0,-1-1-1 0 0,0 0 1 0 0,1-1-1 0 0,-2 0 0 0 0,1-1 1 0 0,0-1-1 0 0,-1 0 1 0 0,1-1-1 0 0,-2 0 0 0 0,1-1 1 0 0,7-6-256 0 0,-12 9 73 0 0,-1 0 0 0 0,1-1 1 0 0,-1 0-1 0 0,0-1 0 0 0,0 0 1 0 0,-1 0-1 0 0,1 0 0 0 0,-2-1 1 0 0,1 0-1 0 0,-1 0 0 0 0,1 0 1 0 0,-2-1-1 0 0,1 1 1 0 0,-1-1-1 0 0,-1 0 0 0 0,1-1 1 0 0,-1 1-1 0 0,-1-1 0 0 0,0 1 1 0 0,0-1-1 0 0,0 0 0 0 0,-1 0 1 0 0,-1 1-1 0 0,1-1 0 0 0,-1 0 1 0 0,-1 0-1 0 0,0 0 0 0 0,-1-4-73 0 0,-3 7-104 0 0,-1-1-1 0 0,1 1 1 0 0,-2 0-1 0 0,1 0 1 0 0,-1 1-1 0 0,1 0 1 0 0,-2 0-1 0 0,1 0 0 0 0,0 1 1 0 0,-1 0-1 0 0,0 1 1 0 0,0 0-1 0 0,0 0 1 0 0,0 0-1 0 0,0 1 1 0 0,-1 1-1 0 0,1-1 0 0 0,-1 1 1 0 0,1 1-1 0 0,-1-1 1 0 0,1 2-1 0 0,-1-1 1 0 0,1 1-1 0 0,-1 0 1 0 0,-4 2 104 0 0,-19 5-4022 0 0,13 1-3219 0 0,4-1-5271 0 0</inkml:trace>
  <inkml:trace contextRef="#ctx0" brushRef="#br0" timeOffset="48179.396">5266 1889 960 0 0,'0'0'950'0'0,"0"0"-605"0"0,0 0-157 0 0,0 0 288 0 0,0 0 426 0 0,0 0 419 0 0,0 0 132 0 0,0 0-26 0 0,0 0-75 0 0,0 0-96 0 0,0 0-37 0 0,9 11-19 0 0,31 31-57 0 0,-36-39-944 0 0,-1-1 0 0 0,1 1 0 0 0,-1-1-1 0 0,1 0 1 0 0,0 0 0 0 0,0 0 0 0 0,0 0-1 0 0,0-1 1 0 0,0 1 0 0 0,0-1 0 0 0,0 0-1 0 0,0-1 1 0 0,1 1 0 0 0,-1-1 0 0 0,0 1-1 0 0,1-1 1 0 0,-1-1 0 0 0,0 1 0 0 0,0-1-1 0 0,3 0-198 0 0,17 0 874 0 0,3-4-497 0 0,0-1 0 0 0,0-1 0 0 0,0-1 0 0 0,-1-1 0 0 0,0-1 0 0 0,0-2 0 0 0,-1-1 0 0 0,-1 0 0 0 0,0-2 0 0 0,-1-1 0 0 0,-1 0 0 0 0,8-10-377 0 0,40-27 367 0 0,-4-2 1 0 0,-1-4-1 0 0,-4-3 1 0 0,3-7-368 0 0,23-20 361 0 0,-60 120-413 0 0,23 60 243 0 0,-33-63-136 0 0,-1 0 0 0 0,-1 0 0 0 0,-2 2-1 0 0,-1 0 1 0 0,-1 0 0 0 0,-2 1 0 0 0,0 2-55 0 0,-8-27 24 0 0,1 1-1 0 0,-1-1 1 0 0,-1 0 0 0 0,1 0 0 0 0,-1 1 0 0 0,0-1-1 0 0,-1 0 1 0 0,1 1 0 0 0,-1-1 0 0 0,-1 0-1 0 0,1 0 1 0 0,-1 0 0 0 0,0 0 0 0 0,0 0-1 0 0,-1 0 1 0 0,1-1 0 0 0,-1 1 0 0 0,-1-1 0 0 0,1 1-1 0 0,-1-1 1 0 0,0 0 0 0 0,0-1 0 0 0,-3 4-24 0 0,-6 1 18 0 0,1 0 1 0 0,-2-1 0 0 0,1-1 0 0 0,-1 0 0 0 0,0-1-1 0 0,0 0 1 0 0,-1-1 0 0 0,1-1 0 0 0,-1 0-1 0 0,-1-1 1 0 0,1 0 0 0 0,-10-1-19 0 0,13 0-5 0 0,-1-1 0 0 0,1-1 0 0 0,-1 1 0 0 0,1-2 0 0 0,-1 0 0 0 0,1-1 0 0 0,-1 0 0 0 0,1 0 0 0 0,0-2 0 0 0,0 1 0 0 0,0-2 0 0 0,0 1 0 0 0,1-2 0 0 0,0 1 0 0 0,0-2 0 0 0,0 1 0 0 0,0-3 5 0 0,9 8-75 0 0,0-1 1 0 0,0 0 0 0 0,0 0 0 0 0,0 0 0 0 0,0-1-1 0 0,1 1 1 0 0,0 0 0 0 0,-1 0 0 0 0,1-1 0 0 0,0 1-1 0 0,0-1 1 0 0,0 1 0 0 0,0-1 0 0 0,0 0-1 0 0,1 1 1 0 0,-1-1 0 0 0,1 0 0 0 0,0 0 0 0 0,0 1-1 0 0,0-1 1 0 0,0 0 0 0 0,0 1 0 0 0,1-1 0 0 0,-1 0-1 0 0,1 1 1 0 0,0-1 0 0 0,-1 0 0 0 0,1 1-1 0 0,0-1 1 0 0,1 1 0 0 0,-1-1 0 0 0,0 1 0 0 0,1 0-1 0 0,-1 0 1 0 0,1-1 0 0 0,0 1 0 0 0,0 0 74 0 0,25-10-2993 0 0,-9 5-5195 0 0,-9 3-3595 0 0</inkml:trace>
  <inkml:trace contextRef="#ctx0" brushRef="#br0" timeOffset="48848.317">6493 2005 8034 0 0,'0'0'2001'0'0,"0"0"-472"0"0,0 0-81 0 0,0 0 142 0 0,0 0 39 0 0,0 0-144 0 0,0 0-362 0 0,0 0-306 0 0,0 0-145 0 0,0 0-74 0 0,0 0-41 0 0,0 0-21 0 0,0 0-50 0 0,17-28-61 0 0,56-85-31 0 0,24-7 721 0 0,-64 84-987 0 0,2 1 1 0 0,1 2 0 0 0,2 2 0 0 0,1 1 0 0 0,1 2 0 0 0,43-22-129 0 0,-58 42 3 0 0,-25 28 97 0 0,-17 168 373 0 0,17-183-472 0 0,-1-1 0 0 0,1 0 1 0 0,0 1-1 0 0,0-1 0 0 0,1 0 0 0 0,-1 1 0 0 0,1-1 0 0 0,0 0 0 0 0,0 0 0 0 0,0 1 1 0 0,1-1-1 0 0,0 0 0 0 0,-1 0 0 0 0,1 0 0 0 0,1-1 0 0 0,-1 1 0 0 0,0 0 0 0 0,1-1 1 0 0,0 0-1 0 0,0 1 0 0 0,0-1 0 0 0,0 0 0 0 0,1-1 0 0 0,-1 1 0 0 0,1 0 0 0 0,-1-1 1 0 0,1 0-1 0 0,0 0 0 0 0,0 0 0 0 0,0 0 0 0 0,0-1 0 0 0,0 0 0 0 0,0 0 0 0 0,1 0 0 0 0,-1 0 1 0 0,0 0-1 0 0,1-1 0 0 0,0 0-1 0 0,4-1 23 0 0,0-1 0 0 0,0-1 0 0 0,-1 0 1 0 0,1 0-1 0 0,-1 0 0 0 0,0-1 0 0 0,0-1 0 0 0,0 1 0 0 0,-1-1 0 0 0,1 0 1 0 0,-1-1-1 0 0,0 0 0 0 0,-1 0 0 0 0,6-6-23 0 0,16-12 43 0 0,26-22 0 0 0,-36 29-40 0 0,0 1-1 0 0,1 1 1 0 0,1 0 0 0 0,0 1 0 0 0,1 2-1 0 0,1 0 1 0 0,0 1 0 0 0,0 1 0 0 0,1 1-1 0 0,11-2-2 0 0,-32 11 1 0 0,0 1-1 0 0,0 0 1 0 0,1 0 0 0 0,-1 1-1 0 0,0-1 1 0 0,0 0-1 0 0,-1 1 1 0 0,1-1 0 0 0,0 1-1 0 0,0-1 1 0 0,-1 1-1 0 0,1 0 1 0 0,-1 0-1 0 0,1 0 1 0 0,-1 0 0 0 0,0 0-1 0 0,0 0 1 0 0,0 0-1 0 0,0 0 1 0 0,0 1 0 0 0,0-1-1 0 0,0 0 1 0 0,-1 0-1 0 0,1 1 1 0 0,-1-1 0 0 0,0 1-1 0 0,0-1 1 0 0,0 0-1 0 0,0 1 1 0 0,0-1-1 0 0,0 0 1 0 0,-1 1 0 0 0,1-1-1 0 0,-1 0 1 0 0,0 2-1 0 0,4 22 15 0 0,33 138 11 0 0,-35-163-76 0 0,19 32-1087 0 0,-9-29-2845 0 0,5-2-4574 0 0,-8-2-2897 0 0</inkml:trace>
  <inkml:trace contextRef="#ctx0" brushRef="#br0" timeOffset="49185.815">8129 1558 8922 0 0,'0'0'2166'0'0,"0"0"-589"0"0,0 0-260 0 0,0 0-5 0 0,0 0-73 0 0,0 0-172 0 0,0 0-216 0 0,0 0-227 0 0,0 0-159 0 0,0 0-95 0 0,0 0-56 0 0,0 0-58 0 0,0 0-29 0 0,-27 28-20 0 0,-80 89-47 0 0,105-116-152 0 0,0 0 0 0 0,0 1-1 0 0,0-1 1 0 0,0 1 0 0 0,0 0 0 0 0,0 0 0 0 0,0 0 0 0 0,1 0 0 0 0,-1 0-1 0 0,1 0 1 0 0,-1 0 0 0 0,1 0 0 0 0,0 0 0 0 0,0 1 0 0 0,0-1 0 0 0,0 1-1 0 0,0-1 1 0 0,0 1 0 0 0,1-1 0 0 0,-1 1 0 0 0,1-1 0 0 0,0 1 0 0 0,0-1 0 0 0,0 1-1 0 0,0 2-7 0 0,2 3 41 0 0,-1-2 20 0 0,1 0 0 0 0,0-1-1 0 0,0 1 1 0 0,1-1 0 0 0,0 0 0 0 0,0 0-1 0 0,0 0 1 0 0,0 0 0 0 0,1 0 0 0 0,-1 0-1 0 0,1-1 1 0 0,1 0 0 0 0,-1 0 0 0 0,0 0-1 0 0,1-1 1 0 0,0 1 0 0 0,0-1-1 0 0,0 0 1 0 0,0 0 0 0 0,1-1 0 0 0,-1 1-1 0 0,1-1 1 0 0,-1-1 0 0 0,1 1 0 0 0,0-1-1 0 0,-1 0 1 0 0,1 0 0 0 0,0 0 0 0 0,0-1-1 0 0,0 0 1 0 0,0 0 0 0 0,0-1-1 0 0,0 0 1 0 0,-1 0 0 0 0,1 0 0 0 0,0 0-1 0 0,2-2-60 0 0,2 0 130 0 0,1-1 1 0 0,-1-1-1 0 0,0 0 0 0 0,0 0 0 0 0,0-1 0 0 0,-1 0 0 0 0,0 0 0 0 0,0-1 0 0 0,-1-1 0 0 0,0 1 0 0 0,0-1 0 0 0,0-1 1 0 0,-1 1-1 0 0,-1-1 0 0 0,1-1 0 0 0,-1 1 0 0 0,-1-1 0 0 0,0 0 0 0 0,0 0 0 0 0,-1-2-130 0 0,2-99 408 0 0,-7 107-455 0 0,0-1 0 0 0,0 1 0 0 0,-1 0 0 0 0,0-1 0 0 0,1 1 0 0 0,-1 0 0 0 0,-1 0 0 0 0,1 0 0 0 0,-1 0 0 0 0,1 0 0 0 0,-1 1 0 0 0,0-1 0 0 0,-1 1-1 0 0,1 0 1 0 0,0 0 0 0 0,-1 0 0 0 0,0 0 0 0 0,1 1 0 0 0,-1-1 0 0 0,0 1 0 0 0,-1 0 0 0 0,1 0 0 0 0,0 1 0 0 0,0-1 0 0 0,-1 1 0 0 0,1 0 0 0 0,-1 0 0 0 0,1 0 0 0 0,-1 1 0 0 0,0-1-1 0 0,1 1 1 0 0,-1 0 0 0 0,1 1 0 0 0,-3 0 47 0 0,-58 14-7482 0 0,52-7-4155 0 0</inkml:trace>
  <inkml:trace contextRef="#ctx0" brushRef="#br0" timeOffset="49580.568">8685 1612 4841 0 0,'0'0'2529'0'0,"0"0"-285"0"0,0 0-208 0 0,0 0-219 0 0,0 0-354 0 0,0 0-378 0 0,0 0-320 0 0,0 0-267 0 0,0 0-147 0 0,0 0-88 0 0,0 0-55 0 0,0 0-44 0 0,0 0-23 0 0,-10 12-3 0 0,-31 40-21 0 0,39-49-98 0 0,1 0-1 0 0,-1-1 1 0 0,1 1 0 0 0,0 0-1 0 0,0 0 1 0 0,0 0 0 0 0,0 0 0 0 0,0 0-1 0 0,1 0 1 0 0,-1 0 0 0 0,1 0-1 0 0,0 1 1 0 0,0-1 0 0 0,0 0-1 0 0,0 0 1 0 0,1 0 0 0 0,-1 0 0 0 0,1 0-1 0 0,0 0 1 0 0,0 0 0 0 0,0 0-1 0 0,0 0 1 0 0,0 0 0 0 0,1 0-1 0 0,-1-1 1 0 0,1 2-19 0 0,-1-3 10 0 0,4 7 122 0 0,1-2-1 0 0,-1 1 1 0 0,1-1-1 0 0,0 1 0 0 0,0-2 1 0 0,1 1-1 0 0,0-1 1 0 0,0 0-1 0 0,0 0 1 0 0,0-1-1 0 0,1 0 1 0 0,0 0-1 0 0,0-1 1 0 0,0 0-1 0 0,0 0 1 0 0,1-1-1 0 0,-1 0 1 0 0,0 0-1 0 0,1-1 1 0 0,0 0-1 0 0,-1-1 0 0 0,1 0 1 0 0,-1 0-1 0 0,1-1 1 0 0,0 0-1 0 0,-1 0 1 0 0,1-1-1 0 0,-1 0 1 0 0,0-1-1 0 0,0 0 1 0 0,0 0-1 0 0,0-1 1 0 0,0 0-1 0 0,-1 0 1 0 0,1-1-1 0 0,-1 1 1 0 0,0-2-1 0 0,-1 1 0 0 0,1-1 1 0 0,-1 0-1 0 0,0 0 1 0 0,-1-1-1 0 0,1-1-131 0 0,1-1 111 0 0,-1 0 0 0 0,0 0 1 0 0,-1 0-1 0 0,0-1 0 0 0,0 0 0 0 0,-1 0 0 0 0,-1-1 0 0 0,1 1 0 0 0,-2-1 0 0 0,1 0 0 0 0,-2 1 0 0 0,1-1 0 0 0,-1 0 0 0 0,-1 0 1 0 0,0 0-1 0 0,-1 0 0 0 0,0 0-111 0 0,-2 4-32 0 0,-1 0 0 0 0,0 1 1 0 0,-1-1-1 0 0,1 1 0 0 0,-1 0 1 0 0,0 1-1 0 0,0-1 1 0 0,-1 1-1 0 0,0 0 0 0 0,0 0 1 0 0,0 1-1 0 0,0 0 0 0 0,-1 0 1 0 0,0 0-1 0 0,0 1 0 0 0,0 0 1 0 0,0 0-1 0 0,0 1 0 0 0,0 0 1 0 0,-1 0-1 0 0,1 1 0 0 0,-1 0 1 0 0,1 0-1 0 0,-1 0 1 0 0,0 1-1 0 0,-1 1 32 0 0,-84 3-1643 0 0,64 5-1284 0 0,0 3-3461 0 0,11-3-5432 0 0</inkml:trace>
  <inkml:trace contextRef="#ctx0" brushRef="#br0" timeOffset="50163.616">9493 1180 5985 0 0,'0'0'2310'0'0,"0"0"-327"0"0,0 0-196 0 0,0 0-96 0 0,0 0-184 0 0,0 0-278 0 0,0 0-241 0 0,0 0-161 0 0,0 0-74 0 0,0 0-47 0 0,0 0-45 0 0,0 0-54 0 0,0 0-58 0 0,5-4-37 0 0,15-13-29 0 0,-34 55 3010 0 0,8 115-2014 0 0,7-92-1318 0 0,0 43 0 0 0,-5 0 0 0 0,-11 58-161 0 0,9-50-2145 0 0,5-149-2091 0 0,-1 14-3556 0 0,0 14-3579 0 0</inkml:trace>
  <inkml:trace contextRef="#ctx0" brushRef="#br0" timeOffset="50365.032">9132 1558 9082 0 0,'0'0'1828'0'0,"0"0"-565"0"0,0 0-89 0 0,0 0 325 0 0,0 0 216 0 0,0 0-107 0 0,0 0-239 0 0,0 0-255 0 0,0 0-229 0 0,0 0-177 0 0,36 1-149 0 0,112 0-145 0 0,-47-14 93 0 0,113-39-983 0 0,-173 32-4181 0 0,-4-5-4452 0 0,-30 17-374 0 0</inkml:trace>
  <inkml:trace contextRef="#ctx0" brushRef="#br0" timeOffset="50702.746">10017 1180 14595 0 0,'0'0'1002'0'0,"0"0"-127"0"0,0 0 111 0 0,0 0 188 0 0,0 0 38 0 0,0 0-86 0 0,0 0-162 0 0,-26 39-200 0 0,-78 122-133 0 0,49-49 273 0 0,47-93-824 0 0,1 1-1 0 0,1 0 1 0 0,0 0 0 0 0,2 0-1 0 0,1 0 1 0 0,0 1-1 0 0,1 0 1 0 0,1-1 0 0 0,2 1-1 0 0,0 7-79 0 0,0-24 6 0 0,0-1-1 0 0,-1 0 1 0 0,2-1-1 0 0,-1 1 1 0 0,0 0-1 0 0,0 0 1 0 0,1 0-1 0 0,-1-1 1 0 0,1 1-1 0 0,0-1 1 0 0,0 1-1 0 0,0-1 1 0 0,0 0-1 0 0,1 0 1 0 0,-1 0-1 0 0,0 0 1 0 0,1 0-1 0 0,-1 0 1 0 0,1 0-1 0 0,0-1 1 0 0,0 0-1 0 0,-1 1 1 0 0,1-1-1 0 0,0 0 1 0 0,0 0-1 0 0,0-1 1 0 0,0 1-1 0 0,0-1 1 0 0,1 1-1 0 0,0-1-5 0 0,93-11 227 0 0,134-89-156 0 0,-175 93-16 0 0,-47 72 337 0 0,-14 61 176 0 0,6-123-618 0 0,1 0-1 0 0,-1 0 1 0 0,1 0 0 0 0,0-1 0 0 0,0 1-1 0 0,0-1 1 0 0,0 1 0 0 0,1-1 0 0 0,-1 0-1 0 0,0 0 1 0 0,1 0 0 0 0,0 0 0 0 0,0 0-1 0 0,-1 0 1 0 0,1-1 0 0 0,0 1-1 0 0,0-1 1 0 0,0 0 0 0 0,0 0 0 0 0,1 0-1 0 0,-1-1 1 0 0,0 1 0 0 0,0-1 0 0 0,0 1-1 0 0,1-1 1 0 0,-1 0 0 0 0,0 0-1 0 0,1-1 1 0 0,-1 1 0 0 0,0-1 0 0 0,0 1-1 0 0,0-1 1 0 0,0 0 0 0 0,1 0 0 0 0,-1-1-1 0 0,0 1 1 0 0,-1 0 0 0 0,1-1 0 0 0,1 0 50 0 0,7-4-1876 0 0,2-1-5242 0 0,-7 0-5042 0 0</inkml:trace>
  <inkml:trace contextRef="#ctx0" brushRef="#br0" timeOffset="52164.098">11311 1712 5745 0 0,'0'0'2359'0'0,"0"0"-448"0"0,0 0-198 0 0,0 0 41 0 0,0 0 61 0 0,0 0-67 0 0,0 0-216 0 0,0 0-293 0 0,0 0-307 0 0,0 0-285 0 0,0 0-247 0 0,0 0-188 0 0,-8-4 47 0 0,9 33 217 0 0,18 121 226 0 0,-6 2 0 0 0,-7 0 0 0 0,-8 55-702 0 0,-27-41 368 0 0,29-167-342 0 0,0 1 0 0 0,0 0 1 0 0,0 0-1 0 0,0-1 0 0 0,-1 1 0 0 0,1 0 0 0 0,0 0 0 0 0,0-1 1 0 0,0 1-1 0 0,0 0 0 0 0,-1 0 0 0 0,1-1 0 0 0,0 1 0 0 0,0 0 1 0 0,0 0-1 0 0,-1 0 0 0 0,1 0 0 0 0,0-1 0 0 0,0 1 0 0 0,-1 0 1 0 0,1 0-1 0 0,0 0 0 0 0,0 0 0 0 0,-1 0 0 0 0,1 0 0 0 0,0 0 1 0 0,-1 0-1 0 0,1-1 0 0 0,0 1 0 0 0,0 0 0 0 0,-1 0 1 0 0,1 0-1 0 0,0 0 0 0 0,-1 1 0 0 0,1-1 0 0 0,0 0 0 0 0,0 0 1 0 0,-1 0-1 0 0,1 0 0 0 0,0 0 0 0 0,0 0 0 0 0,-1 0 0 0 0,1 0 1 0 0,0 1-1 0 0,0-1 0 0 0,-1 0 0 0 0,1 0 0 0 0,0 0 0 0 0,0 1 1 0 0,0-1-1 0 0,-1 0 0 0 0,1 0 0 0 0,0 1-26 0 0,-5-31 292 0 0,9-28-222 0 0,2 0 1 0 0,2 0-1 0 0,3 1 0 0 0,3 1 0 0 0,2 0 1 0 0,2 1-1 0 0,3 1 0 0 0,2 0 0 0 0,7-5-70 0 0,-7 2 10 0 0,3 2 0 0 0,2 2 0 0 0,2 0 0 0 0,3 2 0 0 0,2 1 0 0 0,2 2 0 0 0,10-7-10 0 0,-38 45 5 0 0,-1 0 0 0 0,2 1 0 0 0,0 0 0 0 0,0 1 0 0 0,0 0 0 0 0,1 1 0 0 0,0 0 1 0 0,0 1-1 0 0,1 0 0 0 0,0 0 0 0 0,0 1 0 0 0,0 1 0 0 0,1 0 0 0 0,0 1 0 0 0,-1 0 1 0 0,1 1-1 0 0,0 1 0 0 0,0 0 0 0 0,7 0-5 0 0,-17 2 2 0 0,1 0 1 0 0,-1 0 0 0 0,0 0-1 0 0,1 0 1 0 0,-1 0-1 0 0,0 1 1 0 0,0-1-1 0 0,0 1 1 0 0,0 0-1 0 0,0 0 1 0 0,-1 0-1 0 0,1 0 1 0 0,0 0-1 0 0,-1 1 1 0 0,0-1 0 0 0,1 1-1 0 0,-1 0 1 0 0,0-1-1 0 0,0 1 1 0 0,-1 0-1 0 0,1 0 1 0 0,-1 0-1 0 0,1 1 1 0 0,-1-1-1 0 0,0 0 1 0 0,0 0-1 0 0,0 3-2 0 0,10 94 143 0 0,-12-78-116 0 0,-2 0 0 0 0,-1 0 0 0 0,-1-1 0 0 0,0 1 0 0 0,-2-1 0 0 0,0-1-1 0 0,-2 1 1 0 0,0-1 0 0 0,-1-1 0 0 0,-1 0 0 0 0,-1 0 0 0 0,0-1 0 0 0,-13 13-27 0 0,17-21-22 0 0,0 1-1 0 0,-1-1 1 0 0,-1-1-1 0 0,0 0 1 0 0,0 0-1 0 0,-1-1 1 0 0,0 0-1 0 0,0-1 0 0 0,-1 0 1 0 0,1-1-1 0 0,-2 0 1 0 0,1-1-1 0 0,-1 0 1 0 0,1-1-1 0 0,-1 0 1 0 0,-1-1-1 0 0,1-1 1 0 0,0 0-1 0 0,0-1 0 0 0,-1 0 1 0 0,-10-1 22 0 0,23 0-59 0 0,-1 0 1 0 0,0 0-1 0 0,0 0 1 0 0,0-1-1 0 0,0 1 1 0 0,0 0 0 0 0,0-1-1 0 0,0 1 1 0 0,1-1-1 0 0,-1 0 1 0 0,0 0-1 0 0,0 1 1 0 0,1-1-1 0 0,-1 0 1 0 0,0-1-1 0 0,1 1 1 0 0,-1 0-1 0 0,1 0 1 0 0,0-1-1 0 0,-1 1 1 0 0,1 0-1 0 0,0-1 1 0 0,0 1-1 0 0,0-1 1 0 0,0 0-1 0 0,0 1 1 0 0,0-1-1 0 0,0 0 1 0 0,0 0-1 0 0,1 0 1 0 0,-1 1-1 0 0,1-1 1 0 0,0 0-1 0 0,-1 0 1 0 0,1 0-1 0 0,0 0 1 0 0,0 0-1 0 0,0 0 1 0 0,0 0-1 0 0,0 0 1 0 0,1 0-1 0 0,-1 1 1 0 0,1-1-1 0 0,-1-1 59 0 0,40-72-5640 0 0,-24 56 611 0 0,-4 7-5789 0 0</inkml:trace>
  <inkml:trace contextRef="#ctx0" brushRef="#br0" timeOffset="58585.038">12639 1554 0 0 0,'0'0'1100'0'0,"0"0"302"0"0,0 0 50 0 0,0 0-44 0 0,0 0 89 0 0,0 0 175 0 0,0 0 129 0 0,0 0-26 0 0,2-1-156 0 0,-1 1-1509 0 0,-1-1 0 0 0,1 1 1 0 0,0 0-1 0 0,-1-1 0 0 0,1 1 1 0 0,-1 0-1 0 0,1-1 1 0 0,-1 1-1 0 0,1-1 0 0 0,-1 1 1 0 0,0-1-1 0 0,1 1 1 0 0,-1-1-1 0 0,1 1 0 0 0,-1-1 1 0 0,0 1-1 0 0,0-1 0 0 0,1 1 1 0 0,-1-1-1 0 0,0 0 1 0 0,0 1-1 0 0,0-1 0 0 0,1 1 1 0 0,-1-1-1 0 0,0 0 0 0 0,0 1 1 0 0,0-1-1 0 0,0 0 1 0 0,0 1-1 0 0,0-1 0 0 0,-1 0 1 0 0,1 1-1 0 0,0-1 0 0 0,0 1 1 0 0,0-1-1 0 0,-1 0 1 0 0,1 1-1 0 0,0-1 0 0 0,0 1 1 0 0,-1-1-1 0 0,1 1 1 0 0,0-1-1 0 0,-1 1 0 0 0,1-1 1 0 0,-1 1-1 0 0,1-1 0 0 0,-1 1 1 0 0,1-1-1 0 0,-1 1 1 0 0,1 0-1 0 0,-1-1 0 0 0,1 1 1 0 0,-1 0-1 0 0,0 0 0 0 0,1-1 1 0 0,-1 1-111 0 0,-4-6 232 0 0,1 2-64 0 0,0 1 0 0 0,0-1 1 0 0,0 1-1 0 0,0 0 0 0 0,0 0 0 0 0,0 1 0 0 0,-1-1 1 0 0,0 1-1 0 0,1 0 0 0 0,-1 0 0 0 0,0 1 1 0 0,0-1-1 0 0,0 1 0 0 0,0 0 0 0 0,0 0 0 0 0,0 1 1 0 0,0 0-1 0 0,0-1 0 0 0,0 2 0 0 0,0-1 1 0 0,-1 1-1 0 0,1-1 0 0 0,0 2-168 0 0,-113 41 824 0 0,109-38-812 0 0,0 1 1 0 0,1 0-1 0 0,0 0 1 0 0,0 1-1 0 0,0 0 1 0 0,1 0-1 0 0,0 1 1 0 0,0 0-1 0 0,0 0 1 0 0,1 0-1 0 0,1 1 1 0 0,0 0-1 0 0,0 0 1 0 0,0 1-1 0 0,1-1 1 0 0,1 1-1 0 0,0 0 1 0 0,0 0-1 0 0,1 0 1 0 0,0 1-1 0 0,0-1 1 0 0,1 3-13 0 0,1-6 0 0 0,0 0 0 0 0,0-1 0 0 0,0 1 0 0 0,1 0 0 0 0,0 0 0 0 0,0 0 0 0 0,0 0 0 0 0,1-1 0 0 0,0 1 0 0 0,1-1 0 0 0,-1 1 0 0 0,1-1 0 0 0,1 0 0 0 0,-1 0 0 0 0,1 0 0 0 0,0-1 0 0 0,0 1 0 0 0,1-1 0 0 0,-1 0 0 0 0,1 0 0 0 0,0 0 0 0 0,1-1 0 0 0,2 2 0 0 0,2-1 37 0 0,-1-1 1 0 0,1-1-1 0 0,1 1 1 0 0,-1-1-1 0 0,0-1 1 0 0,1 0-1 0 0,-1-1 1 0 0,1 0-1 0 0,-1 0 1 0 0,1-1-1 0 0,-1-1 1 0 0,1 0-1 0 0,0 0 1 0 0,-1-1-1 0 0,0 0 1 0 0,1-1 0 0 0,-1 0-1 0 0,0 0 1 0 0,0-1-1 0 0,-1-1 1 0 0,1 0-1 0 0,-1 0 1 0 0,0-1-1 0 0,0 0 1 0 0,-1 0-1 0 0,0-1 1 0 0,0 0-1 0 0,0 0 1 0 0,-1-1-1 0 0,4-6-37 0 0,37-38 238 0 0,-2-3-1 0 0,-2-2 0 0 0,-3-1 1 0 0,30-58-238 0 0,-47 77 33 0 0,-24 60-116 0 0,-1-2 96 0 0,2-1-1 0 0,0 1 1 0 0,1-1 0 0 0,1 0-1 0 0,1 0 1 0 0,0 0-1 0 0,2 0 1 0 0,0 0-1 0 0,0-1 1 0 0,2 0-1 0 0,0-1 1 0 0,1 0-1 0 0,3 3-12 0 0,79 104 22 0 0,-90-123-66 0 0,-1 1 0 0 0,1 0 0 0 0,0 0 0 0 0,-1 0 1 0 0,1-1-1 0 0,0 1 0 0 0,-1 0 0 0 0,1-1 1 0 0,0 1-1 0 0,0-1 0 0 0,0 1 0 0 0,0-1 0 0 0,0 1 1 0 0,-1-1-1 0 0,1 0 0 0 0,0 1 0 0 0,0-1 1 0 0,0 0-1 0 0,0 0 0 0 0,0 1 0 0 0,0-1 1 0 0,0 0-1 0 0,0 0 0 0 0,0 0 0 0 0,0 0 0 0 0,0 0 1 0 0,0-1-1 0 0,0 1 0 0 0,0 0 0 0 0,0 0 1 0 0,0-1-1 0 0,0 1 0 0 0,0 0 0 0 0,0-1 0 0 0,0 0 44 0 0,7-8-3561 0 0,-3-4-3611 0 0,-4 9-4814 0 0</inkml:trace>
  <inkml:trace contextRef="#ctx0" brushRef="#br0" timeOffset="59071.909">13617 942 6993 0 0,'0'0'2462'0'0,"0"0"-761"0"0,0 0-85 0 0,0 0 212 0 0,0 0 141 0 0,0 0-133 0 0,0 0-433 0 0,0 0-400 0 0,0 0-257 0 0,0 0-149 0 0,0 0-79 0 0,0 0-69 0 0,2 3 1782 0 0,-13 126-226 0 0,-14 443-1311 0 0,11-421-1114 0 0,11-178-796 0 0,-5-33-2073 0 0,2 20-8120 0 0,4 28 140 0 0</inkml:trace>
  <inkml:trace contextRef="#ctx0" brushRef="#br0" timeOffset="59314.232">13199 1431 10090 0 0,'0'0'1478'0'0,"0"0"-171"0"0,0 0 126 0 0,0 0 238 0 0,0 0 44 0 0,0 0-197 0 0,0 0-304 0 0,0 0-255 0 0,0 0-175 0 0,0 0-117 0 0,35 1-69 0 0,109 1-60 0 0,126-18 1161 0 0,-167 5-1741 0 0,-67 10-359 0 0,11-2-1214 0 0,-20-3-7223 0 0,-24 5-2680 0 0</inkml:trace>
  <inkml:trace contextRef="#ctx0" brushRef="#br0" timeOffset="59755.789">14080 992 13243 0 0,'0'0'1640'0'0,"0"0"-221"0"0,0 0-57 0 0,0 0-70 0 0,0 0-149 0 0,0 0-234 0 0,0 0-240 0 0,0 0-145 0 0,0 0-43 0 0,0 0-23 0 0,0 0-44 0 0,0 0-26 0 0,0 0-38 0 0,-13 34-51 0 0,-40 110-42 0 0,37-65 73 0 0,17-63-252 0 0,-3 51 203 0 0,12 121 197 0 0,53 54-275 0 0,-63-242-200 0 0,0 1 1 0 0,0-1 0 0 0,0 1 0 0 0,0-1 0 0 0,0 0 0 0 0,0 1-1 0 0,0-1 1 0 0,0 1 0 0 0,1-1 0 0 0,-1 1 0 0 0,0-1 0 0 0,0 1 0 0 0,0-1-1 0 0,1 0 1 0 0,-1 1 0 0 0,0-1 0 0 0,1 0 0 0 0,-1 1 0 0 0,0-1-1 0 0,1 0 1 0 0,-1 1 0 0 0,0-1 0 0 0,1 0 0 0 0,-1 1 0 0 0,0-1-1 0 0,1 0 1 0 0,-1 0 0 0 0,1 0 0 0 0,-1 1 0 0 0,1-1 0 0 0,-1 0-1 0 0,1 0 1 0 0,-1 0 0 0 0,1 0 0 0 0,-1 0 0 0 0,0 0 0 0 0,1 0 0 0 0,-1 0-1 0 0,1 0 1 0 0,-1 0 0 0 0,1 0 0 0 0,-1 0 0 0 0,1 0 0 0 0,-1-1-1 0 0,1 1 1 0 0,-1 0 0 0 0,0 0 0 0 0,1 0 0 0 0,-1-1 0 0 0,1 1-1 0 0,-1 0 1 0 0,0 0 0 0 0,1-1 0 0 0,-1 1 0 0 0,1 0 0 0 0,-1-1-1 0 0,0 1-3 0 0,24-29 232 0 0,-14 16-201 0 0,-5 9-21 0 0,7-10-1 0 0,0 0 0 0 0,1 1 0 0 0,1 1 1 0 0,0 0-1 0 0,0 1 0 0 0,1 0 0 0 0,1 2 0 0 0,0 0 0 0 0,0 0 0 0 0,1 1 0 0 0,-1 1 0 0 0,2 1 0 0 0,2 0-9 0 0,-17 5 2 0 0,0 1 1 0 0,-1 0-1 0 0,1 0 0 0 0,-1 0 1 0 0,1 0-1 0 0,0 1 1 0 0,-1-1-1 0 0,1 1 0 0 0,-1-1 1 0 0,1 1-1 0 0,-1 0 0 0 0,1 0 1 0 0,-1 0-1 0 0,1 0 0 0 0,-1 0 1 0 0,0 1-1 0 0,0-1 1 0 0,0 1-1 0 0,0-1 0 0 0,0 1 1 0 0,0 0-1 0 0,0 0 0 0 0,0 0 1 0 0,-1 0-1 0 0,1 0 0 0 0,-1 0 1 0 0,1 0-1 0 0,-1 1 0 0 0,0-1 1 0 0,0 1-1 0 0,0-1 1 0 0,0 0-1 0 0,0 1 0 0 0,-1 0 1 0 0,1-1-1 0 0,-1 1 0 0 0,0-1 1 0 0,0 1-1 0 0,0 2-2 0 0,21 132 267 0 0,16-96-602 0 0,-18-49-8389 0 0,-17 6-3442 0 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5:41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1660 478 0 0 0,'0'0'111'0'0,"0"0"111"0"0,0 0-14 0 0,0 0-8 0 0,0 0 3092 0 0,2 3 9859 0 0,-2-2-12387 0 0,-72-1-69 0 0,1-4-634 0 0,-46-8 151 0 0,58 2 83 0 0,5-2-111 0 0,-67 11 117 0 0,3 5 463 0 0,2 4-484 0 0,-27-1 126 0 0,61 1-233 0 0,-55 11 185 0 0,-1-11 34 0 0,137-8-467 0 0,0 0 0 0 0,-1 0 0 0 0,1 0 1 0 0,0 0-1 0 0,-1 0 0 0 0,1 0 0 0 0,-1 0 1 0 0,1 0-1 0 0,0 0 0 0 0,-1 1 0 0 0,1-1 0 0 0,0 1 1 0 0,-1-1-1 0 0,1 1 0 0 0,0-1 0 0 0,-1 1 1 0 0,1 0-1 0 0,0 0 0 0 0,0-1 0 0 0,0 1 0 0 0,0 0 1 0 0,0 0-1 0 0,0 0 0 0 0,0 0 0 0 0,0 0 1 0 0,0 1-1 0 0,1-1 0 0 0,-1 0 0 0 0,0 0 1 0 0,1 0-1 0 0,-1 1 0 0 0,0-1 0 0 0,1 0 0 0 0,0 1 1 0 0,-1-1-1 0 0,1 0 0 0 0,0 1 0 0 0,0-1 1 0 0,0 1-1 0 0,0-1 0 0 0,0 0 0 0 0,0 1 0 0 0,0-1 1 0 0,0 1 74 0 0,0 6-4715 0 0,0 0-6132 0 0</inkml:trace>
  <inkml:trace contextRef="#ctx0" brushRef="#br0" timeOffset="2888.287">3515 3060 0 0 0,'0'0'827'0'0,"0"0"-32"0"0,0 0-197 0 0,0 0-172 0 0,0 0-99 0 0,0 0 9 0 0,0 0 61 0 0,0 0 55 0 0,-12 0 30 0 0,-33 0 229 0 0,-19 0 3295 0 0,-381 3-1352 0 0,227-37 111 0 0,76 22-2066 0 0,-55 12-333 0 0,-77-42 95 0 0,-34 34-674 0 0,54 31 186 0 0,-68-8 50 0 0,22 1 39 0 0,158-8-15 0 0,50 7-140 0 0,38-7 155 0 0,-30 0 2 0 0,-139-1 97 0 0,143-3-48 0 0,-29 4 452 0 0,109-8-539 0 0,-29 0 80 0 0,-74 0 229 0 0,91 0-3781 0 0,6 0-3297 0 0,7 0-601 0 0</inkml:trace>
  <inkml:trace contextRef="#ctx0" brushRef="#br0" timeOffset="13922.657">1200 0 0 0 0,'0'0'1892'0'0,"0"0"212"0"0,0 0-93 0 0,0 0-194 0 0,0 0-154 0 0,0 0-122 0 0,0 0-136 0 0,0 0-146 0 0,0 0-139 0 0,0 0-131 0 0,0 0-117 0 0,0 0-113 0 0,0 0-116 0 0,0 0-103 0 0,0 0-80 0 0,0 0-59 0 0,0 0-46 0 0,0 0-40 0 0,5 32 2041 0 0,36 301 25 0 0,-6-138-1760 0 0,-1-11-50 0 0,-20-83-387 0 0,9 60 20 0 0,9 98 199 0 0,-26-29-138 0 0,-6-76-93 0 0,14-38-88 0 0,-10 161 351 0 0,27-11 98 0 0,-22 108 81 0 0,-7-74-235 0 0,-3-240-311 0 0,12 146 129 0 0,-2-82 3 0 0,-13-107-643 0 0,-1-36-3531 0 0,11-15-581 0 0,-1 19-1185 0 0,-3 0-5848 0 0</inkml:trace>
  <inkml:trace contextRef="#ctx0" brushRef="#br0" timeOffset="14624.481">1737 2636 8570 0 0,'0'0'1919'0'0,"0"0"-451"0"0,0 0-86 0 0,0 0 55 0 0,0 0-71 0 0,0 0-238 0 0,0 0-253 0 0,0 0-155 0 0,0 0-39 0 0,0 0-19 0 0,0 0-20 0 0,0 0-26 0 0,0 0-53 0 0,10 4 3632 0 0,-11 2-4002 0 0,0 1-1 0 0,-1-1 0 0 0,1 0 0 0 0,-1 0 1 0 0,0 0-1 0 0,-1-1 0 0 0,0 1 1 0 0,0 0-1 0 0,0-1 0 0 0,0 0 1 0 0,-1 0-1 0 0,0 0 0 0 0,-3 4-192 0 0,-13 18 256 0 0,-42 44 73 0 0,-90 118 63 0 0,49-75-139 0 0,5-32 122 0 0,55-26-327 0 0,-18 37 106 0 0,26-46-57 0 0,16-32-1403 0 0,19-43-4214 0 0,0 19 1045 0 0,0 1-7578 0 0</inkml:trace>
  <inkml:trace contextRef="#ctx0" brushRef="#br0" timeOffset="15769.437">1504 16 0 0 0,'0'0'435'0'0,"0"0"1338"0"0,0 0 212 0 0,0 0-325 0 0,0 0-305 0 0,0 0-200 0 0,0 0-96 0 0,0 0-32 0 0,0 0-35 0 0,0 0-116 0 0,0 0-88 0 0,0 0-65 0 0,0 0-69 0 0,-5 11-22 0 0,-14 33-8 0 0,-3 5 2782 0 0,-9 8-508 0 0,-29 62-1648 0 0,-37 39 361 0 0,40-65-1078 0 0,-11 0 275 0 0,-9-5 28 0 0,20 5-191 0 0,30-36-279 0 0,48-91-1555 0 0,-13 23 122 0 0,4-5-1489 0 0,-3 6-3754 0 0,-1 5-6050 0 0</inkml:trace>
  <inkml:trace contextRef="#ctx0" brushRef="#br0" timeOffset="17251.098">626 1553 0 0 0,'0'0'752'0'0,"0"0"423"0"0,0 0 128 0 0,0 0-17 0 0,0 0-50 0 0,0 0 20 0 0,0 0 32 0 0,0 0 6 0 0,0 0 9 0 0,-10 1-33 0 0,-30 4-89 0 0,30 1 6780 0 0,20 9-6727 0 0,-10-14-1043 0 0,11 6 1 0 0,-1 0 0 0 0,1-1 0 0 0,1 0-1 0 0,-1-1 1 0 0,1 0 0 0 0,0 0 0 0 0,0-2 0 0 0,0 1-1 0 0,1-2 1 0 0,-1 1 0 0 0,1-2 0 0 0,-1 0 0 0 0,1 0-1 0 0,0-1 1 0 0,-1-1 0 0 0,1 0 0 0 0,2-1-192 0 0,0-1 132 0 0,0 0 1 0 0,0-2-1 0 0,-1 0 0 0 0,0 0 0 0 0,0-1 1 0 0,0-1-1 0 0,-1-1 0 0 0,7-4-132 0 0,-8 5 78 0 0,-7 4-32 0 0,0-1-1 0 0,-1 0 1 0 0,1 0-1 0 0,-1 0 1 0 0,0-1-1 0 0,0 1 1 0 0,0-1-1 0 0,-1 0 1 0 0,0 0 0 0 0,0-1-1 0 0,0 1 1 0 0,0 0-1 0 0,-1-1 1 0 0,0 0-1 0 0,0 0 1 0 0,0 1-1 0 0,-1-1 1 0 0,0 0-1 0 0,0 0 1 0 0,-1 0-1 0 0,1-1 1 0 0,-1 1 0 0 0,-1 0-1 0 0,1 0 1 0 0,-1 0-1 0 0,0 0 1 0 0,-2-4-46 0 0,-1 2 2 0 0,-1 1 1 0 0,0-1 0 0 0,0 1 0 0 0,-1 0-1 0 0,0 1 1 0 0,0 0 0 0 0,-1 0-1 0 0,1 0 1 0 0,-1 0 0 0 0,-1 1 0 0 0,1 0-1 0 0,-1 1 1 0 0,0 0 0 0 0,0 0 0 0 0,0 1-1 0 0,0 0 1 0 0,-1 0 0 0 0,1 1-1 0 0,-1 0 1 0 0,0 0 0 0 0,1 1 0 0 0,-1 0-1 0 0,0 1 1 0 0,0 0 0 0 0,0 0-1 0 0,-4 1-2 0 0,3 0-8 0 0,1 1 0 0 0,-1 0 0 0 0,0 0 0 0 0,0 1 0 0 0,1 0 0 0 0,-1 0 0 0 0,1 2 0 0 0,0-1 0 0 0,0 1 0 0 0,1 0 0 0 0,-9 6 8 0 0,15-8 3 0 0,0 0 0 0 0,0-1-1 0 0,0 1 1 0 0,1 0-1 0 0,-1 0 1 0 0,1 0 0 0 0,0 0-1 0 0,-1 0 1 0 0,2 0-1 0 0,-1 1 1 0 0,0-1 0 0 0,0 0-1 0 0,1 0 1 0 0,0 1-1 0 0,0-1 1 0 0,0 0-1 0 0,0 1 1 0 0,0-1 0 0 0,1 3-3 0 0,-3 26 116 0 0,-5 218 548 0 0,12 59-23 0 0,-7-297-602 0 0,0-1 0 0 0,-1 1 0 0 0,-1-1 0 0 0,0 0 0 0 0,0 0 0 0 0,-1-1 0 0 0,-1 1 0 0 0,0-1 0 0 0,0 0 0 0 0,-1 0 0 0 0,0-1 0 0 0,0 0 0 0 0,-1 0 0 0 0,-2 0-39 0 0,-7 12 63 0 0,-41 37 157 0 0,10-31-47 0 0,47-27-180 0 0,0 1 1 0 0,0-1-1 0 0,0 1 1 0 0,0-1-1 0 0,0 0 1 0 0,0 1-1 0 0,0-1 1 0 0,0 0-1 0 0,0 0 1 0 0,0 0-1 0 0,0 0 1 0 0,0 0-1 0 0,0 0 1 0 0,0 0-1 0 0,0 0 1 0 0,0 0-1 0 0,0 0 1 0 0,-1-1-1 0 0,1 1 1 0 0,0 0-1 0 0,0-1 1 0 0,0 1-1 0 0,1-1 1 0 0,-1 1-1 0 0,0-1 1 0 0,0 1-1 0 0,0-1 1 0 0,0 0-1 0 0,0 0 1 0 0,1 1-1 0 0,-1-1 1 0 0,0 0-1 0 0,0 0 1 0 0,1 0-1 0 0,-1 0 1 0 0,1 0-1 0 0,-1 1 1 0 0,1-1-1 0 0,-1 0 1 0 0,1-1 6 0 0,0 1-124 0 0,32-11-1593 0 0,-18 4-2002 0 0,-2 1-5052 0 0,-5 3-4073 0 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9:18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0 0 0 0,'0'0'4008'0'0,"0"0"-1611"0"0,0 0-528 0 0,0 0-14 0 0,0 0-41 0 0,0 0-90 0 0,0 0-190 0 0,0 0-269 0 0,0 0-217 0 0,0 0-193 0 0,0 0-160 0 0,0 0-116 0 0,0 0-60 0 0,-29 9-26 0 0,-93 31-30 0 0,62-2 163 0 0,52-28-471 0 0,-4 3-65 0 0,2 1 0 0 0,0 0 1 0 0,0 0-1 0 0,1 1 0 0 0,1 0 0 0 0,1 0 0 0 0,0 1 0 0 0,1 0 0 0 0,0 1 0 0 0,1-1 0 0 0,1 1 0 0 0,1 0 0 0 0,1 0 0 0 0,0 0 0 0 0,1 2-90 0 0,1-16 22 0 0,0 0 0 0 0,0 1 0 0 0,0-1-1 0 0,1 0 1 0 0,-1-1 0 0 0,1 1 0 0 0,0 0-1 0 0,0 0 1 0 0,0 0 0 0 0,0 0 0 0 0,1-1 0 0 0,-1 1-1 0 0,1 0 1 0 0,-1-1 0 0 0,1 1 0 0 0,0-1-1 0 0,0 0 1 0 0,0 0 0 0 0,0 1 0 0 0,1-2 0 0 0,-1 1-1 0 0,0 0 1 0 0,1 0 0 0 0,0-1 0 0 0,-1 1-1 0 0,1-1 1 0 0,0 0 0 0 0,-1 0 0 0 0,1 0-1 0 0,0 0 1 0 0,0 0 0 0 0,0 0 0 0 0,2-1-22 0 0,3 1 114 0 0,0 0 1 0 0,0 0 0 0 0,0-1-1 0 0,-1 0 1 0 0,1-1-1 0 0,0 0 1 0 0,0 0 0 0 0,0-1-1 0 0,0 0 1 0 0,-1 0-1 0 0,1-1 1 0 0,2 0-115 0 0,31-21 283 0 0,-1 0 0 0 0,0-3 1 0 0,-2-1-1 0 0,-2-2 0 0 0,0-2 0 0 0,29-34-283 0 0,42-30 391 0 0,-105 97-384 0 0,-1 0-1 0 0,1 0 1 0 0,-1 0 0 0 0,0 0 0 0 0,1 0-1 0 0,-1 0 1 0 0,0 0 0 0 0,0 0 0 0 0,1 1-1 0 0,-1-1 1 0 0,0 0 0 0 0,0 1 0 0 0,-1-1-1 0 0,1 1 1 0 0,0-1 0 0 0,0 1 0 0 0,-1-1-1 0 0,1 1 1 0 0,-1 0 0 0 0,1-1 0 0 0,-1 1 0 0 0,0 0-1 0 0,0-1 1 0 0,1 1 0 0 0,-1 0 0 0 0,-1-1-1 0 0,1 1 1 0 0,0 0 0 0 0,0-1 0 0 0,-1 2-7 0 0,2 4 25 0 0,-1 1-18 0 0,1 0 0 0 0,0 0 0 0 0,0 0 1 0 0,1 0-1 0 0,0-1 0 0 0,0 1 0 0 0,1-1 0 0 0,0 1 0 0 0,0-1 0 0 0,1 0 1 0 0,0 0-1 0 0,0 0 0 0 0,1-1 0 0 0,-1 1 0 0 0,1-1 0 0 0,1 0 0 0 0,-1-1 1 0 0,1 1-1 0 0,0-1 0 0 0,0 0 0 0 0,1-1 0 0 0,0 1 0 0 0,-1-1 0 0 0,1-1 1 0 0,7 4-8 0 0,71-3-495 0 0,-30-24-3671 0 0,-42 13-1952 0 0,-4 3-6135 0 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6:11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6 656 10338 0 0,'0'0'1743'0'0,"0"0"-494"0"0,0 0-141 0 0,0 0 57 0 0,0 0-40 0 0,0 0-160 0 0,0 0-214 0 0,0 0-190 0 0,0 0-133 0 0,0 0-69 0 0,0 0-33 0 0,0 0-37 0 0,0 0-26 0 0,2 13-3 0 0,13 59 245 0 0,-15-70-466 0 0,1 1 1 0 0,0 0-1 0 0,0-1 0 0 0,0 1 0 0 0,0-1 0 0 0,1 1 0 0 0,-1-1 1 0 0,1 0-1 0 0,-1 0 0 0 0,1 1 0 0 0,0-1 0 0 0,-1 0 1 0 0,1-1-1 0 0,0 1 0 0 0,1 0 0 0 0,-1 0 0 0 0,0-1 0 0 0,0 1 1 0 0,1-1-1 0 0,-1 0 0 0 0,1 0 0 0 0,-1 0 0 0 0,1 0 0 0 0,2 1-39 0 0,1-29 140 0 0,5-79 489 0 0,-9 104-587 0 0,-1 1 1 0 0,1-1 0 0 0,0 1 0 0 0,-1-1 0 0 0,1 1-1 0 0,0 0 1 0 0,0 0 0 0 0,0 0 0 0 0,0 0 0 0 0,0 0-1 0 0,0 0 1 0 0,0 0 0 0 0,1 1 0 0 0,-1-1-1 0 0,0 1 1 0 0,0-1 0 0 0,0 1 0 0 0,1 0 0 0 0,-1 0-1 0 0,0 0 1 0 0,0 0 0 0 0,1 1 0 0 0,-1-1 0 0 0,0 0-1 0 0,0 1 1 0 0,0 0 0 0 0,0-1 0 0 0,0 1 0 0 0,1 0-1 0 0,-1 0 1 0 0,-1 0 0 0 0,1 1 0 0 0,0-1 0 0 0,0 0-1 0 0,0 1 1 0 0,-1-1 0 0 0,1 1 0 0 0,0-1-1 0 0,-1 1 1 0 0,0 0 0 0 0,1 0 0 0 0,-1-1 0 0 0,0 1-1 0 0,0 0 1 0 0,0 0 0 0 0,0 1-43 0 0,8 7-78 0 0,-1 0 1 0 0,-1 1-1 0 0,0 0 0 0 0,0 1 0 0 0,-1 0 1 0 0,0 0-1 0 0,-1 0 0 0 0,-1 0 0 0 0,0 1 1 0 0,0 0-1 0 0,-1 0 0 0 0,-1 0 1 0 0,0 0-1 0 0,-1 3 78 0 0,-1-15-772 0 0,0-1-363 0 0,0 0-550 0 0,-8-4-10556 0 0,3 0 4050 0 0</inkml:trace>
  <inkml:trace contextRef="#ctx0" brushRef="#br0" timeOffset="299.294">0 155 9714 0 0,'0'0'4341'0'0,"0"0"-2310"0"0,0 0-900 0 0,0 0-77 0 0,0 0 91 0 0,0 0 78 0 0,0 0-105 0 0,0 0-209 0 0,0 0-161 0 0,0 0-100 0 0,0 0-83 0 0,0 0-75 0 0,0 0-86 0 0,22 16-71 0 0,64 49-53 0 0,-21-32 465 0 0,6-25-545 0 0,-69-9-303 0 0,0 0 1 0 0,0 0-1 0 0,0 0 0 0 0,0 0 0 0 0,-1 0 0 0 0,1 0 1 0 0,-1-1-1 0 0,1 1 0 0 0,-1-1 0 0 0,1 1 0 0 0,-1-1 1 0 0,0 1-1 0 0,1-1 0 0 0,-1 0 0 0 0,0 1 0 0 0,0-1 1 0 0,0 0-1 0 0,-1 0 0 0 0,1 0 0 0 0,0 0 0 0 0,-1 0 1 0 0,1 0-1 0 0,-1 0 0 0 0,0 0 0 0 0,1 0 1 0 0,-1-1 102 0 0,0 3-865 0 0,0 0-212 0 0,-8 0-4404 0 0,4 0-2489 0 0,1 0-1044 0 0</inkml:trace>
  <inkml:trace contextRef="#ctx0" brushRef="#br0" timeOffset="582.735">113 490 12083 0 0,'0'0'2487'0'0,"0"0"-715"0"0,0 0-310 0 0,0 0 1 0 0,0 0 0 0 0,0 0-175 0 0,0 0-246 0 0,0 0-240 0 0,0 0-176 0 0,1-32-95 0 0,5-103-73 0 0,-3-44 998 0 0,-4 114-8850 0 0,1 64-3847 0 0</inkml:trace>
  <inkml:trace contextRef="#ctx0" brushRef="#br0" timeOffset="832.843">249 1 19668 0 0,'0'0'2619'0'0,"0"0"-1393"0"0,0 0-552 0 0,0 0 32 0 0,0 0 50 0 0,0 0-18 0 0,0 0-81 0 0,0 0-164 0 0,0 0-136 0 0,0 0-101 0 0,0 0-87 0 0,0 0-46 0 0,0 0-27 0 0,14 0-31 0 0,42 0-39 0 0,-29 7-54 0 0,-26-7-118 0 0,-1 0-148 0 0,0 0-241 0 0,0 0-449 0 0,-3-4-6957 0 0,0 1-4495 0 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9:16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 14371 0 0,'0'0'1923'0'0,"0"0"-449"0"0,0 0-282 0 0,0 0-69 0 0,0 0-56 0 0,0 0-119 0 0,0 0-258 0 0,0 0-245 0 0,-26 33-180 0 0,-75 102-142 0 0,74-79-62 0 0,26-47-54 0 0,0 1-1 0 0,0-1 0 0 0,1 1 1 0 0,0-1-1 0 0,1 0 0 0 0,0 1 1 0 0,0-1-1 0 0,1 0 0 0 0,1 0 1 0 0,-1 0-1 0 0,1 0 0 0 0,1 0 1 0 0,0 0-1 0 0,0-1 0 0 0,0 0 1 0 0,1 0-1 0 0,1 0 0 0 0,-1 0 0 0 0,1-1 1 0 0,0 0-1 0 0,1 0 0 0 0,0-1 1 0 0,0 1-7 0 0,1-2 46 0 0,0 0 0 0 0,1-1 1 0 0,-1 0-1 0 0,1 0 0 0 0,-1 0 1 0 0,1-2-1 0 0,0 1 0 0 0,1-1 0 0 0,-1 0 1 0 0,0-1-1 0 0,0 0 0 0 0,1 0 1 0 0,-1-1-1 0 0,1 0 0 0 0,-1-1 1 0 0,0 0-1 0 0,1-1 0 0 0,-1 0 0 0 0,0 0 1 0 0,0-1-1 0 0,0 0 0 0 0,-1 0 1 0 0,1-1-1 0 0,-1 0 0 0 0,1-1 1 0 0,-1 0-1 0 0,-1 0 0 0 0,1-1 0 0 0,-1 0 1 0 0,0 0-1 0 0,0 0 0 0 0,-1-1 1 0 0,0 0-1 0 0,0-1 0 0 0,0 1 1 0 0,-1-1-1 0 0,0 0 0 0 0,-1-1 0 0 0,0 1 1 0 0,0-1-1 0 0,-1 1 0 0 0,0-1 1 0 0,0 0-1 0 0,-1 0 0 0 0,0-1 1 0 0,0-5-47 0 0,-2 5 14 0 0,1 1 0 0 0,-1 0 1 0 0,0 0-1 0 0,-1 0 0 0 0,0-1 1 0 0,-1 1-1 0 0,0 0 1 0 0,0 0-1 0 0,-1 1 0 0 0,0-1 1 0 0,-1 0-1 0 0,1 1 1 0 0,-2 0-1 0 0,1 0 0 0 0,-1 0 1 0 0,0 0-1 0 0,-1 1 1 0 0,0 0-1 0 0,-3-3-14 0 0,3 3-148 0 0,-1-1 0 0 0,1 2 1 0 0,-1-1-1 0 0,0 1 0 0 0,-1 0 0 0 0,1 0 1 0 0,-1 1-1 0 0,0 0 0 0 0,-1 1 0 0 0,1 0 0 0 0,-1 0 1 0 0,0 0-1 0 0,0 1 0 0 0,0 1 0 0 0,0 0 1 0 0,0 0-1 0 0,-1 0 0 0 0,1 1 0 0 0,0 1 0 0 0,-1 0 1 0 0,-8 0 147 0 0,-4 14-3972 0 0,14-8-392 0 0,-2-1-7283 0 0</inkml:trace>
  <inkml:trace contextRef="#ctx0" brushRef="#br0" timeOffset="341.52">572 521 10634 0 0,'0'0'1503'0'0,"0"0"-240"0"0,0 0 196 0 0,0 0 291 0 0,0 0 76 0 0,0 0-186 0 0,0 0-349 0 0,0 0-312 0 0,0 0-191 0 0,0 0-140 0 0,0 0-101 0 0,0 0-80 0 0,-3-8-62 0 0,2 3-341 0 0,-1 0-1 0 0,1-1 1 0 0,0 1-1 0 0,1 0 1 0 0,-1-1-1 0 0,1 1 1 0 0,0 0-1 0 0,0-1 1 0 0,0 1-1 0 0,1 0 1 0 0,0 0-1 0 0,0-1 1 0 0,1 1-1 0 0,-1 0 1 0 0,1 0-1 0 0,0 0-63 0 0,23-56 630 0 0,-9 17-415 0 0,3 1 1 0 0,1 0-1 0 0,2 1 0 0 0,1 1 1 0 0,3 2-1 0 0,19-24-215 0 0,-44 62-6 0 0,-1 0 0 0 0,0 1 0 0 0,0-1 1 0 0,0 0-1 0 0,0 1 0 0 0,1-1 0 0 0,-1 0 0 0 0,0 1 0 0 0,1-1 1 0 0,-1 0-1 0 0,1 1 0 0 0,-1-1 0 0 0,0 0 0 0 0,1 1 0 0 0,-1-1 1 0 0,1 1-1 0 0,0-1 0 0 0,-1 1 0 0 0,1 0 0 0 0,-1-1 0 0 0,1 1 0 0 0,0-1 1 0 0,-1 1-1 0 0,1 0 0 0 0,0 0 0 0 0,-1-1 0 0 0,1 1 0 0 0,0 0 1 0 0,0 0-1 0 0,-1 0 0 0 0,1 0 0 0 0,0 0 0 0 0,-1 0 0 0 0,1 0 0 0 0,0 0 1 0 0,0 0-1 0 0,-1 0 0 0 0,1 0 0 0 0,0 0 0 0 0,0 0 0 0 0,-1 1 1 0 0,1-1-1 0 0,0 0 0 0 0,-1 1 0 0 0,1-1 0 0 0,0 0 0 0 0,-1 1 1 0 0,1-1-1 0 0,-1 1 0 0 0,1-1 0 0 0,-1 1 0 0 0,1-1 0 0 0,-1 1 0 0 0,1-1 1 0 0,-1 1-1 0 0,1 0 0 0 0,-1-1 0 0 0,0 1 0 0 0,1 0 0 0 0,-1-1 1 0 0,0 1-1 0 0,0 0 0 0 0,1-1 0 0 0,-1 1 0 0 0,0 0 0 0 0,0-1 0 0 0,0 1 1 0 0,0 0 5 0 0,0 13-724 0 0,6 58 818 0 0,4-51-3576 0 0,6-2-4460 0 0,-11-12-4360 0 0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9:16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51 347 0 0 0,'0'9'399'0'0,"-1"28"285"0"0,22 3 8819 0 0,16-30-4646 0 0,-30-9-4619 0 0,7 0 123 0 0,0-1 1 0 0,0-1-1 0 0,0 0 0 0 0,0-1 1 0 0,0-1-1 0 0,0 0 1 0 0,-1 0-1 0 0,1-2 1 0 0,-1 0-1 0 0,0 0 0 0 0,0-1 1 0 0,-1-1-1 0 0,2 0-361 0 0,33-15 447 0 0,6-2-175 0 0,0-1 1 0 0,-1-3 0 0 0,-2-3-1 0 0,-1-1 1 0 0,7-9-273 0 0,90-113 496 0 0,-130 125 46 0 0,-38 19 337 0 0,16 12-868 0 0,1 0-1 0 0,-1 1 0 0 0,1 0 0 0 0,0 0 0 0 0,0 0 0 0 0,0 0 0 0 0,0 1 0 0 0,1 0 0 0 0,0 0 0 0 0,-1 0 0 0 0,1 1 0 0 0,1 0 0 0 0,-1-1 0 0 0,1 1 0 0 0,0 0 0 0 0,0 1 1 0 0,0-1-1 0 0,-1 4-10 0 0,-1 0 21 0 0,-9 22 47 0 0,1 1 1 0 0,2 0-1 0 0,1 1 0 0 0,1 0 0 0 0,2 0 0 0 0,2 1 1 0 0,1 0-1 0 0,1 0 0 0 0,2 0 0 0 0,1 0 0 0 0,5 27-68 0 0,-5 7 65 0 0,2 64 17 0 0,1-43 6 0 0,-4 1 0 0 0,-4 0-1 0 0,-7 25-87 0 0,5-65 60 0 0,-1-1 0 0 0,-3 0-1 0 0,-2-1 1 0 0,-2 0-1 0 0,-2-1 1 0 0,-2 0-1 0 0,-2-2 1 0 0,-2 0 0 0 0,-20 27-60 0 0,42-69-4 0 0,0-1 0 0 0,0 1 0 0 0,0-1 0 0 0,-1 0 1 0 0,1 1-1 0 0,-1-1 0 0 0,1 0 0 0 0,-1 0 0 0 0,0 0 1 0 0,0 0-1 0 0,0 0 0 0 0,0 0 0 0 0,0-1 0 0 0,0 1 0 0 0,-1-1 1 0 0,1 1-1 0 0,0-1 0 0 0,-1 0 0 0 0,1 0 0 0 0,-1 0 1 0 0,0 0-1 0 0,1-1 0 0 0,-1 1 0 0 0,1-1 0 0 0,-1 1 1 0 0,0-1-1 0 0,0 0 0 0 0,1 0 0 0 0,-1 0 0 0 0,0 0 1 0 0,1-1-1 0 0,-1 1 0 0 0,0-1 0 0 0,-2 0 4 0 0,-7-17-497 0 0,0-1-1 0 0,1 0 0 0 0,1-1 1 0 0,1 0-1 0 0,1-1 0 0 0,1 1 1 0 0,-1-5 497 0 0,-4-9-1298 0 0,-18-51-4376 0 0,0 3-5463 0 0,23 57 6853 0 0</inkml:trace>
  <inkml:trace contextRef="#ctx0" brushRef="#br0" timeOffset="371.057">1 929 5617 0 0,'0'0'1923'0'0,"0"0"-919"0"0,0 0-594 0 0,0 0-15 0 0,0 0 433 0 0,0 0 535 0 0,0 0 266 0 0,0 0 13 0 0,0 0-131 0 0,0 0-191 0 0,0 0-191 0 0,34 1-157 0 0,109 3-121 0 0,-27-20 641 0 0,190-65 1051 0 0,-48-11-1936 0 0,-171 61-535 0 0,-86 33-46 0 0,1 1 0 0 0,-1 0 0 0 0,1-1 0 0 0,-1 1 0 0 0,0 0 0 0 0,0-1 0 0 0,0 1 0 0 0,0 0 0 0 0,-1 0 0 0 0,1 0 0 0 0,-1 0 0 0 0,0 0 0 0 0,1 0 0 0 0,-2 0 0 0 0,1 0 0 0 0,0 0 0 0 0,0 0 0 0 0,-1 0 0 0 0,0 0 0 0 0,0 2-26 0 0,-18 86 726 0 0,12 13-217 0 0,6-98-1026 0 0,3 5-2852 0 0,8-8-5133 0 0,-6-3-3292 0 0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9:36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18796 0 0,'0'0'752'0'0,"0"0"-512"0"0,0 0-160 0 0,0 0-88 0 0,0 0-40 0 0,0 0-8 0 0,0 0-80 0 0,0 0-56 0 0,0 0-168 0 0,0 0-368 0 0,0 0-872 0 0,0 0-3466 0 0,0 0-6608 0 0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9:35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1 740 3617 0 0,'0'0'1496'0'0,"0"0"-130"0"0,0 0 101 0 0,0 0 126 0 0,0 0 30 0 0,0 0-36 0 0,0 0-182 0 0,0 0-192 0 0,0 0-143 0 0,0 0-159 0 0,0 0-102 0 0,0-33-54 0 0,4-102-61 0 0,13 63 275 0 0,-9 58-712 0 0,18-32 229 0 0,1 1-1 0 0,3 1 0 0 0,1 2 0 0 0,3 1 0 0 0,1 1 0 0 0,1 3 0 0 0,42-34-485 0 0,33-18 463 0 0,-76 74-430 0 0,-32 38 102 0 0,-6 288 571 0 0,-10-53-579 0 0,60-316-59 0 0,-8 5-31 0 0,26-36-57 0 0,4 4 1 0 0,78-76 19 0 0,-13 16-2 0 0,-116 128 6 0 0,-19 26 7 0 0,-22 58 19 0 0,10-36-6 0 0,2-1 1 0 0,2 2-1 0 0,1-1 1 0 0,1 1-1 0 0,2 0 1 0 0,1 1-1 0 0,1 7-24 0 0,22 100 26 0 0,6-75-464 0 0,-14-60-777 0 0,-6-5-3706 0 0,-4 0 1818 0 0,1 0-8577 0 0</inkml:trace>
  <inkml:trace contextRef="#ctx0" brushRef="#br0" timeOffset="320.03">1268 193 10466 0 0,'0'0'1168'0'0,"0"0"-134"0"0,0 0 98 0 0,0 0 170 0 0,0 0-22 0 0,0 0-208 0 0,0 0-291 0 0,0 0-241 0 0,0 0-140 0 0,0 0-81 0 0,0 0-45 0 0,-9 35-32 0 0,-31 111-54 0 0,32-73 42 0 0,11-64-194 0 0,-2-4 17 0 0,1 1 0 0 0,1 0 0 0 0,-1-1 0 0 0,1 0 0 0 0,0 1 0 0 0,0-1 1 0 0,0 0-1 0 0,1-1 0 0 0,0 1 0 0 0,0-1 0 0 0,0 1 0 0 0,1-1 0 0 0,-1 0 0 0 0,1-1 0 0 0,0 1 0 0 0,0-1 0 0 0,0 0 0 0 0,0 0 0 0 0,1-1 0 0 0,-1 1 0 0 0,1-1 0 0 0,0 0 0 0 0,-1-1 0 0 0,1 0 0 0 0,0 1 0 0 0,0-2 0 0 0,0 1 0 0 0,0-1 0 0 0,0 0 0 0 0,0 0 0 0 0,0 0 0 0 0,0-1 0 0 0,0 0 0 0 0,0-1 0 0 0,0 1 0 0 0,-1-1 0 0 0,1 0 0 0 0,-1 0 0 0 0,1-1 0 0 0,-1 1 0 0 0,1-2-53 0 0,3-1 64 0 0,-1-1-1 0 0,0 0 1 0 0,-1 0 0 0 0,1 0-1 0 0,-1-1 1 0 0,-1-1 0 0 0,1 1-1 0 0,-1-1 1 0 0,0 0-1 0 0,-1 0 1 0 0,0-1 0 0 0,0 0-1 0 0,-1 0 1 0 0,0 0 0 0 0,0 0-1 0 0,-1 0 1 0 0,-1-1-1 0 0,0 0 1 0 0,0 1 0 0 0,0-1-1 0 0,-1 0 1 0 0,-1 0 0 0 0,0 0-1 0 0,0 0 1 0 0,-1 0-1 0 0,0 1 1 0 0,-1-1 0 0 0,0 0-1 0 0,0 1 1 0 0,-1-1 0 0 0,0 1-1 0 0,-1 0 1 0 0,0 0-1 0 0,-1 0 1 0 0,0 0 0 0 0,0 1-1 0 0,0 0 1 0 0,-7-8-64 0 0,4 9-155 0 0,0 1 0 0 0,0-1 1 0 0,-1 1-1 0 0,1 1 0 0 0,-1 0 0 0 0,0 0 0 0 0,-1 0 1 0 0,1 1-1 0 0,-1 1 0 0 0,-9-3 155 0 0,-34-3-6356 0 0,36 9-4963 0 0</inkml:trace>
  <inkml:trace contextRef="#ctx0" brushRef="#br0" timeOffset="734.918">1715 224 11642 0 0,'0'0'2005'0'0,"0"0"-601"0"0,0 0-138 0 0,0 0 157 0 0,0 0-2 0 0,0 0-246 0 0,0 0-417 0 0,0 0-391 0 0,0 0-202 0 0,0 0-33 0 0,0 0 37 0 0,0 0 22 0 0,0 13 4 0 0,7 98 280 0 0,-4-81-360 0 0,1 0 0 0 0,1 0 1 0 0,2 0-1 0 0,1-1 0 0 0,2 0 1 0 0,7 15-116 0 0,35 21 118 0 0,-49-64-72 0 0,0 0 0 0 0,0-1-1 0 0,1 0 1 0 0,-1 0-1 0 0,0 0 1 0 0,0 0 0 0 0,1 0-1 0 0,-1-1 1 0 0,0 1-1 0 0,0-1 1 0 0,0 0 0 0 0,0 0-1 0 0,0 0 1 0 0,0 0 0 0 0,0-1-1 0 0,0 1 1 0 0,0-1-1 0 0,0 0 1 0 0,-1 1 0 0 0,1-1-1 0 0,-1-1 1 0 0,1 1-1 0 0,-1 0 1 0 0,0 0 0 0 0,0-1-1 0 0,0 0 1 0 0,0 1-1 0 0,0-1 1 0 0,-1 0 0 0 0,1 0-1 0 0,-1 0 1 0 0,0 0 0 0 0,0 0-1 0 0,0 0 1 0 0,1-3-46 0 0,127-331 1288 0 0,-108 267-3095 0 0,-30 70-5205 0 0,8 0 2039 0 0,-3 0-6574 0 0</inkml:trace>
  <inkml:trace contextRef="#ctx0" brushRef="#br0" timeOffset="986.319">2349 181 8138 0 0,'0'0'1760'0'0,"0"0"-434"0"0,0 0 122 0 0,0 0 287 0 0,0 0 4 0 0,0 0-240 0 0,0 0-380 0 0,0 0-325 0 0,0 0-198 0 0,-1 33-114 0 0,-4 103-67 0 0,3 45 652 0 0,3-115-9669 0 0,-1-65-2489 0 0</inkml:trace>
  <inkml:trace contextRef="#ctx0" brushRef="#br0" timeOffset="1586.729">2582 559 4905 0 0,'0'0'1774'0'0,"0"0"208"0"0,0 0 422 0 0,0 0 163 0 0,0 0-274 0 0,0 0-549 0 0,0 0-486 0 0,0 0-263 0 0,0 0-165 0 0,0 0-121 0 0,18-34-101 0 0,55-108-94 0 0,1-41 1250 0 0,-44 83-748 0 0,-30 101-1023 0 0,0-1 0 0 0,1 0 1 0 0,-1 0-1 0 0,0 0 0 0 0,0 0 1 0 0,1 0-1 0 0,-1 0 0 0 0,0 0 1 0 0,0 0-1 0 0,1 0 0 0 0,-1 0 1 0 0,0 0-1 0 0,0 0 0 0 0,1 0 1 0 0,-1 0-1 0 0,0 0 0 0 0,0 0 1 0 0,0 0-1 0 0,1 0 0 0 0,-1 0 1 0 0,0 0-1 0 0,0 0 0 0 0,1 0 1 0 0,-1-1-1 0 0,0 1 0 0 0,0 0 1 0 0,0 0-1 0 0,1 0 0 0 0,-1 0 0 0 0,0 0 1 0 0,0-1-1 0 0,0 1 0 0 0,1 0 1 0 0,-1 0 6 0 0,2 28-127 0 0,-3 0 141 0 0,0-4-15 0 0,1 0 0 0 0,2-1 0 0 0,0 1-1 0 0,1-1 1 0 0,1 1 0 0 0,5 15 1 0 0,-8-34 16 0 0,-1 1-1 0 0,1-1 1 0 0,1 0 0 0 0,-1 1 0 0 0,1-1-1 0 0,-1 0 1 0 0,2 0 0 0 0,-1 0-1 0 0,0 0 1 0 0,1 0 0 0 0,0 0 0 0 0,0-1-1 0 0,1 1 1 0 0,-1-1 0 0 0,1 0 0 0 0,0 0-1 0 0,0 0 1 0 0,0-1 0 0 0,1 1-1 0 0,-1-1 1 0 0,1 0 0 0 0,0 0 0 0 0,0-1-1 0 0,0 1 1 0 0,0-1 0 0 0,0 0-1 0 0,0-1 1 0 0,0 1 0 0 0,1-1 0 0 0,-1 0-1 0 0,1 0 1 0 0,-1-1 0 0 0,1 0-16 0 0,0-2 56 0 0,-2 0-1 0 0,1 0 1 0 0,0-1 0 0 0,0 0 0 0 0,-1 0-1 0 0,1 0 1 0 0,-1-1 0 0 0,0 1 0 0 0,0-1-1 0 0,-1 0 1 0 0,1 0 0 0 0,-1 0 0 0 0,1-1-1 0 0,-1 1 1 0 0,-1-1 0 0 0,1 0 0 0 0,-1 0 0 0 0,0 0-1 0 0,0 0 1 0 0,2-5-56 0 0,10-20-2 0 0,-6 12-483 0 0,9-13-640 0 0,3 23-8935 0 0,-14 8-1765 0 0</inkml:trace>
  <inkml:trace contextRef="#ctx0" brushRef="#br0" timeOffset="2201.656">3507 216 8866 0 0,'0'0'2375'0'0,"0"0"-499"0"0,0 0-198 0 0,0 0-134 0 0,0 0-141 0 0,0 0-140 0 0,0 0-176 0 0,0 0-187 0 0,0 0-163 0 0,0 0-135 0 0,0 0-136 0 0,0 0-101 0 0,0 0-70 0 0,-1-15-66 0 0,-5-47-46 0 0,6 61-175 0 0,-1 0-1 0 0,1 0 1 0 0,-1 0-1 0 0,1 0 1 0 0,-1 0-1 0 0,1 0 1 0 0,-1 0-1 0 0,0 0 1 0 0,1 0-1 0 0,-1 1 1 0 0,0-1 0 0 0,0 0-1 0 0,0 0 1 0 0,0 1-1 0 0,1-1 1 0 0,-1 1-1 0 0,0-1 1 0 0,0 1-1 0 0,0-1 1 0 0,0 1-1 0 0,0-1 1 0 0,0 1-1 0 0,-1 0 1 0 0,1 0-1 0 0,0-1 1 0 0,0 1 0 0 0,0 0-1 0 0,0 0 1 0 0,0 0-1 0 0,0 0 1 0 0,0 0-1 0 0,0 0 1 0 0,-1 1-1 0 0,1-1 1 0 0,0 0-1 0 0,0 1 1 0 0,0-1-1 0 0,0 0 1 0 0,0 1-1 0 0,0-1 1 0 0,0 1 0 0 0,0 0-1 0 0,0-1 1 0 0,1 1-8 0 0,-4 0 23 0 0,-11 7 6 0 0,-1 0 0 0 0,1 1 0 0 0,0 1 0 0 0,1 0 0 0 0,0 1 0 0 0,1 0 0 0 0,0 1 0 0 0,1 1-1 0 0,0 0 1 0 0,1 1 0 0 0,1 0 0 0 0,0 0 0 0 0,1 1 0 0 0,-1 4-29 0 0,3-7-6 0 0,1 0-1 0 0,1 1 1 0 0,0 0-1 0 0,1 0 1 0 0,1 0-1 0 0,0 1 1 0 0,0-1 0 0 0,2 1-1 0 0,-1 0 1 0 0,2-1-1 0 0,0 1 1 0 0,0 0-1 0 0,2 6 7 0 0,-1-16 9 0 0,0 0-1 0 0,1 0 1 0 0,-1 0-1 0 0,1 0 0 0 0,-1 0 1 0 0,1-1-1 0 0,0 1 1 0 0,1 0-1 0 0,-1-1 1 0 0,1 0-1 0 0,-1 1 0 0 0,1-1 1 0 0,0 0-1 0 0,0 0 1 0 0,1-1-1 0 0,-1 1 0 0 0,0-1 1 0 0,1 1-1 0 0,0-1 1 0 0,-1 0-1 0 0,1 0 1 0 0,0-1-1 0 0,0 1 0 0 0,0-1 1 0 0,0 0-1 0 0,0 0 1 0 0,0 0-1 0 0,1-1 1 0 0,-1 1-1 0 0,0-1 0 0 0,0 0 1 0 0,0 0-1 0 0,1-1 1 0 0,-1 1-1 0 0,0-1 1 0 0,0 0-1 0 0,0 0 0 0 0,0 0 1 0 0,0 0-1 0 0,0-1 1 0 0,0 0-1 0 0,0 0 1 0 0,-1 0-1 0 0,2-1-8 0 0,18-12 216 0 0,0 0 0 0 0,-1-2 0 0 0,-1-1 0 0 0,-1-1 0 0 0,-1 0 0 0 0,16-21-216 0 0,89-78 631 0 0,-116 111-616 0 0,1 0 0 0 0,0 1 1 0 0,0 0-1 0 0,0 1 0 0 0,1-1 0 0 0,0 2 0 0 0,0 0 1 0 0,0 0-1 0 0,1 1 0 0 0,-1 0 0 0 0,1 0 0 0 0,-1 1 0 0 0,8 0-15 0 0,-13 5 11 0 0,-1-1-1 0 0,0 1 1 0 0,0 0-1 0 0,0 0 0 0 0,0 1 1 0 0,0-1-1 0 0,-1 1 0 0 0,0-1 1 0 0,0 1-1 0 0,0 0 0 0 0,0 1 1 0 0,0-1-1 0 0,-1 0 1 0 0,0 1-1 0 0,0-1 0 0 0,0 1 1 0 0,0 0-1 0 0,-1 0 0 0 0,0-1 1 0 0,0 1-1 0 0,0 0 0 0 0,0 0 1 0 0,-1 0-1 0 0,0 0 1 0 0,0 3-11 0 0,1 2 14 0 0,15 252 77 0 0,-16-257-91 0 0,-9 410-157 0 0,4-368 124 0 0,-2-1 0 0 0,-2 1 0 0 0,-2-2 0 0 0,-1 1 0 0 0,-3-1 0 0 0,-2-1-1 0 0,-18 32 34 0 0,30-66-5 0 0,0 0 0 0 0,-1 0 0 0 0,0 0 0 0 0,-1-1-1 0 0,0 0 1 0 0,0-1 0 0 0,-1 1 0 0 0,0-1 0 0 0,0-1-1 0 0,-1 1 1 0 0,-4 1 5 0 0,11-8-7 0 0,1 0 0 0 0,-1 0 0 0 0,1 0 0 0 0,-1 0 0 0 0,1-1 0 0 0,-1 1 0 0 0,0-1 0 0 0,1 1 0 0 0,-1-1 0 0 0,0 0 0 0 0,1 1 0 0 0,-1-1 1 0 0,0 0-1 0 0,0 0 0 0 0,1 0 0 0 0,-1 0 0 0 0,0 0 0 0 0,0-1 0 0 0,1 1 0 0 0,-1-1 0 0 0,0 1 0 0 0,1-1 0 0 0,-1 1 0 0 0,1-1 0 0 0,-1 0 0 0 0,0 0 0 0 0,1 0 0 0 0,0 0 0 0 0,-1 0 0 0 0,1 0 0 0 0,0 0 0 0 0,-1 0 0 0 0,1 0 0 0 0,0-1 0 0 0,0 1 0 0 0,0-1 0 0 0,0 1 0 0 0,0 0 0 0 0,0-1 0 0 0,0-1 7 0 0,-15-68-86 0 0,15 35 109 0 0,2 1 1 0 0,2-1 0 0 0,1 1-1 0 0,1-1 1 0 0,2 2-1 0 0,2-1 1 0 0,1 1 0 0 0,2 0-1 0 0,1 1 1 0 0,2 0 0 0 0,1 1-1 0 0,1 1 1 0 0,2 1-1 0 0,8-10-23 0 0,66-54-293 0 0,-45 70-6975 0 0,-40 21-4317 0 0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0:11.391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203 11172 288 0 0,'0'0'1326'0'0,"0"0"34"0"0,0 0 383 0 0,0 0 472 0 0,0 0 294 0 0,0 0-94 0 0,0 0-304 0 0,0 0-401 0 0,0 0-290 0 0,0 0-181 0 0,0 0-146 0 0,2-9-72 0 0,10-30-104 0 0,-9 30-129 0 0,-3 9-141 0 0,0 0-115 0 0,0 0-90 0 0,0 0-78 0 0,0 0-60 0 0,0 0-53 0 0,0 0-43 0 0,0 0-36 0 0,0 0-22 0 0,0 0-24 0 0,0 0-36 0 0,28 50 745 0 0,5-1-664 0 0,-2 2 0 0 0,-2 0 0 0 0,-3 2 0 0 0,-2 1 0 0 0,-2 1 0 0 0,-3 0 0 0 0,-2 2 0 0 0,-3 0 0 0 0,-1 7-171 0 0,4 52 111 0 0,-1-78-24 0 0,-5-41 1466 0 0,-3-44-1241 0 0,30-104-152 0 0,-20 74-125 0 0,2 1 1 0 0,4 1-1 0 0,23-45-35 0 0,58-69 18 0 0,-89 170 2 0 0,-16 18-12 0 0,0 1 0 0 0,0 0 0 0 0,0 0-4 0 0,0 0-18 0 0,0 0-12 0 0,0 0 14 0 0,0 0 7 0 0,0 0 10 0 0,0 0 3 0 0,0 0 2 0 0,-12 4-4782 0 0,12-4 4017 0 0,-3 0-5894 0 0,1 4-5270 0 0</inkml:trace>
  <inkml:trace contextRef="#ctx0" brushRef="#br0" timeOffset="1133.986">1087 11142 7586 0 0,'0'0'2232'0'0,"0"0"-278"0"0,0 0-36 0 0,0 0-39 0 0,0 0-239 0 0,0 0-380 0 0,0 0-400 0 0,0 0-290 0 0,0 0-117 0 0,0 0 21 0 0,0 0 107 0 0,0 0 107 0 0,0 0 61 0 0,6 2-11 0 0,23 4 35 0 0,1-2-1 0 0,0 0 0 0 0,1-2 0 0 0,-1-1 0 0 0,0-2 0 0 0,21-3-772 0 0,166-14 1234 0 0,-167 14-1043 0 0,-49 4-195 0 0,-1 0-4 0 0,0 0-14 0 0,0 0 0 0 0,0 0-4 0 0,0 0-31 0 0,0 0-24 0 0,-36-12-3950 0 0,27 12 2332 0 0,2 0-3512 0 0,1 0-6587 0 0</inkml:trace>
  <inkml:trace contextRef="#ctx0" brushRef="#br0" timeOffset="1466.721">1108 11381 6073 0 0,'0'0'3897'0'0,"0"0"-1312"0"0,0 0-586 0 0,0 0-165 0 0,0 0-198 0 0,0 0-300 0 0,0 0-353 0 0,0 0-346 0 0,0 0-235 0 0,0 0-77 0 0,0 0 101 0 0,0 0 141 0 0,1 3 130 0 0,0-1-584 0 0,0 0 1 0 0,0 0-1 0 0,0 0 1 0 0,0 0-1 0 0,1 0 0 0 0,-1 0 1 0 0,1-1-1 0 0,-1 1 1 0 0,1-1-1 0 0,-1 1 0 0 0,1-1 1 0 0,0 0-1 0 0,0 1 1 0 0,0-1-1 0 0,0 0 0 0 0,0 0 1 0 0,0 0-1 0 0,0-1 1 0 0,0 1-1 0 0,0 0 0 0 0,0-1 1 0 0,0 1-1 0 0,1-1 1 0 0,-1 0-1 0 0,0 0 0 0 0,0 0 1 0 0,0 0-1 0 0,1 0 1 0 0,1 0-114 0 0,33 1 572 0 0,1-1 1 0 0,0-2 0 0 0,0-1-1 0 0,-1-3 1 0 0,22-5-573 0 0,-26 5 143 0 0,86-5-347 0 0,-118 11-8 0 0,-1 0-106 0 0,0 0-161 0 0,-6 4-6938 0 0,2-1-4987 0 0</inkml:trace>
  <inkml:trace contextRef="#ctx0" brushRef="#br0" timeOffset="-7743.789">1333 14 0 0 0,'0'0'457'0'0,"0"0"968"0"0,0 0 226 0 0,0 0-106 0 0,0 0-146 0 0,0 0-122 0 0,0 0-102 0 0,2-3-105 0 0,5-7 1091 0 0,-10 19 2224 0 0,-47 87-2755 0 0,-14 75-541 0 0,-22-18-662 0 0,18-53-128 0 0,-56 58 85 0 0,114-139-356 0 0,10-19-39 0 0,0 0-22 0 0,0 0 1 0 0,0 0 6 0 0,0 0-3 0 0,0 0-18 0 0,0 0 11 0 0,0 0 4 0 0,0 0 11 0 0,0 0 42 0 0,15-5-10 0 0,-12 1-269 0 0,15-21-1565 0 0,-9 6-5958 0 0,-6 11-2524 0 0</inkml:trace>
  <inkml:trace contextRef="#ctx0" brushRef="#br0" timeOffset="-7205.805">1268 29 760 0 0,'0'0'1172'0'0,"0"0"-635"0"0,0 0-384 0 0,0 0 239 0 0,0 0 365 0 0,0 0 165 0 0,0 0-50 0 0,0 0-148 0 0,0 0-102 0 0,0 0 99 0 0,0 0 190 0 0,0 0 109 0 0,3 1 67 0 0,25 13 3605 0 0,14 57 368 0 0,-11 74-3441 0 0,-3 51-615 0 0,2-65-600 0 0,10-73-295 0 0,-43-69-2202 0 0,-5 5-82 0 0,-3-1-2194 0 0,6 1-2886 0 0,1 2-391 0 0</inkml:trace>
  <inkml:trace contextRef="#ctx0" brushRef="#br0" timeOffset="-6820.663">994 496 1144 0 0,'0'0'1387'0'0,"0"0"-436"0"0,0 0-176 0 0,0 0 217 0 0,0 0 318 0 0,0 0 251 0 0,0 0 72 0 0,0 0-153 0 0,0 0-188 0 0,0 0-146 0 0,0 0-133 0 0,0 0-30 0 0,0 0-41 0 0,11-5-58 0 0,88-28 2049 0 0,-86 31-2651 0 0,-1 2 0 0 0,0 0-1 0 0,0 0 1 0 0,1 1 0 0 0,-1 0 0 0 0,0 1 0 0 0,0 1 0 0 0,0 0 0 0 0,0 0 0 0 0,7 4-282 0 0,56 5 1072 0 0,-61-39-2511 0 0,-9 17-4573 0 0,-3 8-5413 0 0</inkml:trace>
  <inkml:trace contextRef="#ctx0" brushRef="#br0" timeOffset="115.968">9922 1282 528 0 0,'0'0'1212'0'0,"0"0"70"0"0,0 0 282 0 0,0 0 331 0 0,0 0 99 0 0,0 0-149 0 0,0 0-260 0 0,0 0-293 0 0,0 0-162 0 0,0 0-115 0 0,0 0-78 0 0,0 0-36 0 0,1-5-53 0 0,6-21 589 0 0,-7 26-835 0 0,-37-1 2326 0 0,-60 9-1595 0 0,-54 54-326 0 0,151-62-1002 0 0,-1 0 0 0 0,0 1 1 0 0,0-1-1 0 0,0 0 1 0 0,1 1-1 0 0,-1-1 0 0 0,0 0 1 0 0,0 1-1 0 0,1-1 0 0 0,-1 1 1 0 0,0-1-1 0 0,1 1 0 0 0,-1-1 1 0 0,1 1-1 0 0,-1-1 1 0 0,1 1-1 0 0,-1 0 0 0 0,1-1 1 0 0,-1 1-1 0 0,1 0 0 0 0,-1 0 1 0 0,1-1-1 0 0,0 1 0 0 0,-1 0 1 0 0,1 0-1 0 0,0-1 1 0 0,0 1-1 0 0,0 0 0 0 0,0 0 1 0 0,-1 0-1 0 0,1 0 0 0 0,0-1 1 0 0,0 1-1 0 0,1 0 0 0 0,-1 0 1 0 0,0 0-1 0 0,0 0 1 0 0,0-1-1 0 0,0 1 0 0 0,1 0 1 0 0,-1 0-1 0 0,0-1 0 0 0,1 1 1 0 0,-1 0-1 0 0,1 0 0 0 0,-1-1 1 0 0,1 1-6 0 0,65 49 260 0 0,-14-18-36 0 0,-32-20-155 0 0,1 1 0 0 0,-2 0 0 0 0,0 1 0 0 0,-1 1-1 0 0,0 1 1 0 0,5 8-69 0 0,-19-20 42 0 0,-1 1 1 0 0,1 0-1 0 0,-1 1 0 0 0,-1-1 0 0 0,1 0 0 0 0,-1 1 0 0 0,0-1 0 0 0,0 1 0 0 0,-1 0 0 0 0,1 0 0 0 0,-1-1 0 0 0,0 1 1 0 0,-1 0-1 0 0,0 0 0 0 0,0 0 0 0 0,0 5-42 0 0,-3-6 60 0 0,1-1 0 0 0,-1 1 0 0 0,0-1-1 0 0,-1 0 1 0 0,1 0 0 0 0,0 0 0 0 0,-1 0 0 0 0,0-1 0 0 0,0 1 0 0 0,0-1 0 0 0,0 0 0 0 0,-1 0 0 0 0,1-1 0 0 0,-1 1 0 0 0,-2 0-60 0 0,-13 4 46 0 0,0 0 1 0 0,0-2-1 0 0,0 0 1 0 0,0-2-1 0 0,-1 0 1 0 0,1-1 0 0 0,-1-1-1 0 0,0-1 1 0 0,-10-1-47 0 0,12 1 21 0 0,-75-20-336 0 0,94 19 224 0 0,-1 0 1 0 0,0-1-1 0 0,1 1 1 0 0,-1 0-1 0 0,1-1 1 0 0,0 1-1 0 0,-1 0 1 0 0,1-1-1 0 0,0 1 1 0 0,0-1-1 0 0,0 1 1 0 0,0 0-1 0 0,0-1 1 0 0,0 1-1 0 0,0-1 0 0 0,0 1 1 0 0,1-1-1 0 0,-1 1 1 0 0,0 0-1 0 0,1-1 1 0 0,0 1-1 0 0,-1 0 1 0 0,1-1-1 0 0,0 1 1 0 0,-1 0-1 0 0,1 0 1 0 0,0 0-1 0 0,0 0 1 0 0,0 0-1 0 0,0 0 0 0 0,0 0 1 0 0,0 0-1 0 0,0 0 1 0 0,0 0-1 0 0,1 0 1 0 0,-1 0-1 0 0,0 1 1 0 0,0-1-1 0 0,1 1 1 0 0,-1-1-1 0 0,0 1 1 0 0,1-1-1 0 0,-1 1 1 0 0,1 0 90 0 0,19-10-2851 0 0,-6 5-2328 0 0,-14 4 4669 0 0,13-3-11356 0 0</inkml:trace>
  <inkml:trace contextRef="#ctx0" brushRef="#br0" timeOffset="485.347">10427 1397 13243 0 0,'0'0'2004'0'0,"0"0"-481"0"0,0 0-190 0 0,0 0-52 0 0,0 0-79 0 0,0 0-150 0 0,0 0-177 0 0,0 0-160 0 0,0 0-122 0 0,0 0-134 0 0,0 0-120 0 0,0 0-74 0 0,0 0-57 0 0,-29 24-49 0 0,-89 74-27 0 0,79-46 6 0 0,38-45-118 0 0,0-3-9 0 0,1 1-1 0 0,-1-1 1 0 0,1 1-1 0 0,0-1 1 0 0,0 1-1 0 0,0-1 1 0 0,1 1-1 0 0,0-1 1 0 0,0 1-1 0 0,0-1 1 0 0,0 1-1 0 0,0-1 1 0 0,1 0-1 0 0,0 0 1 0 0,0 1-1 0 0,0-2 1 0 0,1 1-1 0 0,-1 0 1 0 0,1 0-1 0 0,0-1 1 0 0,0 1-1 0 0,0-1 1 0 0,0 0-1 0 0,1 0 1 0 0,-1 0-1 0 0,1 0 1 0 0,0-1-1 0 0,0 1 1 0 0,0-1-1 0 0,0 0 1 0 0,0 0-1 0 0,0-1 1 0 0,1 1-1 0 0,-1-1 1 0 0,0 0-1 0 0,1 0 1 0 0,-1-1-1 0 0,5 1-10 0 0,4 1 83 0 0,1-1 0 0 0,0 0 0 0 0,-1-1 0 0 0,1 0 0 0 0,0-1-1 0 0,-1-1 1 0 0,1 0 0 0 0,-1-1 0 0 0,0 0 0 0 0,0-1 0 0 0,0-1 0 0 0,0 0-1 0 0,-1-1 1 0 0,0 0 0 0 0,0-1 0 0 0,0 0 0 0 0,-1 0 0 0 0,0-2 0 0 0,-1 1 0 0 0,1-1-1 0 0,-2-1 1 0 0,9-10-83 0 0,-13 14 27 0 0,0 0 1 0 0,-1 0-1 0 0,0 0 0 0 0,0-1 0 0 0,0 1 0 0 0,-1-1 1 0 0,0 0-1 0 0,-1 0 0 0 0,1 0 0 0 0,-2 0 0 0 0,1 0 0 0 0,-1-1 1 0 0,1 1-1 0 0,-2-1 0 0 0,1 1 0 0 0,-1 0 0 0 0,-1-1 0 0 0,1 1 1 0 0,-1-1-1 0 0,0 1 0 0 0,-1 0 0 0 0,0-1 0 0 0,0 1 1 0 0,-1 0-1 0 0,1 0 0 0 0,-1 1 0 0 0,-1-1 0 0 0,0 0 0 0 0,0 1-27 0 0,-1-1-77 0 0,-1 0 0 0 0,-1 1 0 0 0,1 0 0 0 0,-1 0 0 0 0,0 0 0 0 0,-1 1 0 0 0,1 0 0 0 0,-1 1 0 0 0,0-1 0 0 0,0 2 0 0 0,0-1 0 0 0,0 1 0 0 0,-1 0 0 0 0,0 1 0 0 0,1 0 0 0 0,-1 0 0 0 0,0 1 0 0 0,0 0 0 0 0,-4 0 77 0 0,-59 29-8963 0 0,63-20-2961 0 0</inkml:trace>
  <inkml:trace contextRef="#ctx0" brushRef="#br0" timeOffset="1097.075">10812 1709 9058 0 0,'0'0'3786'0'0,"0"0"-1539"0"0,0 0-553 0 0,0 0-123 0 0,0 0-87 0 0,0 0-190 0 0,0 0-227 0 0,0 0-214 0 0,0 0-171 0 0,0 0-99 0 0,0 0-82 0 0,0 0-56 0 0,0 0-37 0 0,6-14-57 0 0,50-95 445 0 0,-30 71-497 0 0,2 2 0 0 0,1 1 0 0 0,2 1-1 0 0,31-26-298 0 0,-28 43-153 0 0,-29 52 104 0 0,-4 115 86 0 0,-1-148-37 0 0,1 0 1 0 0,0 0-1 0 0,-1 0 0 0 0,1 0 0 0 0,0 0 1 0 0,0-1-1 0 0,0 1 0 0 0,1 0 1 0 0,-1-1-1 0 0,0 1 0 0 0,1-1 1 0 0,-1 1-1 0 0,1-1 0 0 0,-1 0 1 0 0,1 1-1 0 0,0-1 0 0 0,-1 0 0 0 0,1 0 1 0 0,0 0-1 0 0,0-1 0 0 0,0 1 1 0 0,0 0-1 0 0,0-1 0 0 0,0 1 1 0 0,0-1-1 0 0,0 1 0 0 0,0-1 1 0 0,0 0-1 0 0,0 0 0 0 0,0 0 0 0 0,0 0 1 0 0,0 0-1 0 0,0-1 0 0 0,0 1 1 0 0,0-1-1 0 0,0 1 0 0 0,1-1 0 0 0,72-31 26 0 0,70-65 80 0 0,-54 52-166 0 0,-89 83 20 0 0,-21 127 98 0 0,19-164-135 0 0,6 26-937 0 0,7-23-5184 0 0,-11-4-2966 0 0</inkml:trace>
  <inkml:trace contextRef="#ctx0" brushRef="#br0" timeOffset="1531.335">11733 1544 5297 0 0,'0'0'4370'0'0,"0"0"-845"0"0,0 0-607 0 0,0 0-497 0 0,0 0-428 0 0,0 0-318 0 0,0 0-318 0 0,0 0-317 0 0,0 0-215 0 0,0 0-148 0 0,32-7-123 0 0,100-20-100 0 0,-71-1 199 0 0,-54 23-606 0 0,-1-1 0 0 0,0 0-1 0 0,0 0 1 0 0,-1-1 0 0 0,0 1 0 0 0,0-1-1 0 0,0 0 1 0 0,-1-1 0 0 0,0 1 0 0 0,-1-1-1 0 0,1 1 1 0 0,-2-1 0 0 0,1 0 0 0 0,-1 0-1 0 0,0-1 1 0 0,0 1 0 0 0,-1 0-1 0 0,-1-1 1 0 0,1 1 0 0 0,-1-1 0 0 0,0 1-1 0 0,-1 0 1 0 0,0-1 0 0 0,-1-3-47 0 0,0 9-11 0 0,0 0 1 0 0,-1 0 0 0 0,1 0-1 0 0,0 0 1 0 0,-1 1 0 0 0,1-1-1 0 0,-1 1 1 0 0,0-1-1 0 0,0 1 1 0 0,0 0 0 0 0,0 0-1 0 0,0 1 1 0 0,-1-1 0 0 0,1 1-1 0 0,0-1 1 0 0,-1 1-1 0 0,1 0 1 0 0,-1 0 0 0 0,1 0-1 0 0,-1 1 1 0 0,0 0 0 0 0,1-1-1 0 0,-1 1 1 0 0,0 0-1 0 0,1 1 1 0 0,-1-1 0 0 0,0 0-1 0 0,1 1 1 0 0,-1 0 0 0 0,1 0-1 0 0,-1 0 1 0 0,-2 2 10 0 0,-6 3-13 0 0,1 1 0 0 0,0 0 0 0 0,0 0 0 0 0,0 1 0 0 0,1 1 1 0 0,0-1-1 0 0,1 2 0 0 0,0-1 0 0 0,0 1 0 0 0,1 1 0 0 0,0 0 0 0 0,1 0 1 0 0,1 0-1 0 0,-4 8 13 0 0,5-10 6 0 0,-1 0-5 0 0,1 0 0 0 0,0 1 0 0 0,0 0 0 0 0,1 0 0 0 0,1 0 0 0 0,0 0 0 0 0,0 1 0 0 0,1-1 0 0 0,0 1 0 0 0,1-1 0 0 0,0 1 0 0 0,0 0 0 0 0,2 0 0 0 0,-1-1 0 0 0,1 1 0 0 0,2 5-1 0 0,-1-10 8 0 0,0 0 0 0 0,0-1-1 0 0,1 1 1 0 0,0-1 0 0 0,0 1-1 0 0,0-1 1 0 0,1 0-1 0 0,0-1 1 0 0,0 1 0 0 0,0 0-1 0 0,0-1 1 0 0,1 0-1 0 0,0 0 1 0 0,0 0 0 0 0,0-1-1 0 0,0 0 1 0 0,0 0 0 0 0,1 0-1 0 0,-1-1 1 0 0,1 1-1 0 0,0-1 1 0 0,6 1-8 0 0,133 21 442 0 0,-98-24-325 0 0,0-2 0 0 0,0-2 0 0 0,-1-1 0 0 0,19-7-117 0 0,-45 8-92 0 0,6-2-196 0 0,-9 5-8574 0 0,-17 1-3787 0 0</inkml:trace>
  <inkml:trace contextRef="#ctx0" brushRef="#br0" timeOffset="-1631.061">6922 916 1432 0 0,'0'0'1449'0'0,"0"0"-908"0"0,0 0-285 0 0,0 0 495 0 0,0 0 743 0 0,0 0 615 0 0,0 0 185 0 0,0 0-232 0 0,0 0-324 0 0,0 0-307 0 0,0 0-235 0 0,17 7-165 0 0,111 43 1537 0 0,-98-45-1918 0 0,0 0 0 0 0,0-2 0 0 0,1-2 0 0 0,-1 0 0 0 0,1-2 0 0 0,5-2-650 0 0,-15-1 144 0 0,-1 0 0 0 0,1-1 0 0 0,-1 0 0 0 0,0-2 0 0 0,0-1 0 0 0,-1 0 0 0 0,0-2 0 0 0,0 0 0 0 0,-1-1 0 0 0,-1 0 0 0 0,0-2 0 0 0,0 0 0 0 0,-1-1 0 0 0,-1 0 0 0 0,0-2 0 0 0,-1 1 0 0 0,-1-2 0 0 0,0-1-144 0 0,-9 12 62 0 0,-1 1-1 0 0,-1 0 1 0 0,1-1-1 0 0,-1 0 1 0 0,0 0 0 0 0,0 1-1 0 0,0-1 1 0 0,-1 0-1 0 0,0-1 1 0 0,0 1-1 0 0,-1 0 1 0 0,0 0-1 0 0,0 0 1 0 0,0 0-1 0 0,-1-6-61 0 0,-21 17 302 0 0,-44 214-236 0 0,42 118-17 0 0,19-175-64 0 0,2-76 23 0 0,-4 1 1 0 0,-3-1-1 0 0,-4 0 0 0 0,-4-1 1 0 0,-3-1-1 0 0,-20 45-8 0 0,29-103 7 0 0,-1-1 0 0 0,-1 0-1 0 0,-1-1 1 0 0,-1-1 0 0 0,-1 0-1 0 0,-1-1 1 0 0,-8 7-7 0 0,22-25 2 0 0,1 0 0 0 0,-1 0 0 0 0,0 0 0 0 0,0 0 0 0 0,0-1 0 0 0,-1 1 0 0 0,1-1 0 0 0,-1 0 0 0 0,0 0 1 0 0,0-1-1 0 0,0 1 0 0 0,0-1 0 0 0,0 0 0 0 0,-1-1 0 0 0,1 1 0 0 0,0-1 0 0 0,-1 0 0 0 0,1-1 0 0 0,-1 1 0 0 0,1-1 0 0 0,-1 0 0 0 0,1 0 0 0 0,-1-1 0 0 0,0 1 0 0 0,1-1 0 0 0,0-1 0 0 0,-1 1 0 0 0,1-1 0 0 0,0 0 1 0 0,0 0-1 0 0,0 0 0 0 0,0-1 0 0 0,0 0 0 0 0,0 0 0 0 0,1 0 0 0 0,-1 0 0 0 0,1-1 0 0 0,0 0 0 0 0,0 1 0 0 0,0-2 0 0 0,-2-2-2 0 0,0-7-5 0 0,0-1-1 0 0,2 1 1 0 0,-1-1 0 0 0,2 0-1 0 0,0 0 1 0 0,0 0-1 0 0,2 0 1 0 0,0 0 0 0 0,1 0-1 0 0,0-1 1 0 0,1 1-1 0 0,1 0 1 0 0,0 0 0 0 0,1 0-1 0 0,1 0 1 0 0,0 0-1 0 0,1 1 1 0 0,0 0 0 0 0,2 0-1 0 0,-1 0 1 0 0,2 1 0 0 0,0-1-1 0 0,0 2 1 0 0,1 0-1 0 0,6-6 6 0 0,-2 1 1 0 0,0 1 0 0 0,1 0-1 0 0,1 1 1 0 0,1 1 0 0 0,0 0-1 0 0,0 2 1 0 0,2-1 0 0 0,-1 2-1 0 0,1 0 1 0 0,1 2 0 0 0,0 0-1 0 0,16-5 0 0 0,170-36 106 0 0,-107 38-78 0 0,-97 12-35 0 0,-1 0-4 0 0,0 0-11 0 0,0 0-16 0 0,0 0-31 0 0,0 0-38 0 0,4-15-8872 0 0,1 11 1832 0 0,-2 0-4598 0 0</inkml:trace>
  <inkml:trace contextRef="#ctx0" brushRef="#br0" timeOffset="-1307.549">8005 1339 10058 0 0,'0'0'2506'0'0,"0"0"-718"0"0,0 0-495 0 0,0 0-112 0 0,0 0-39 0 0,0 0-138 0 0,0 0-153 0 0,0 0-170 0 0,0 0-157 0 0,0 0-102 0 0,0 0-62 0 0,0 0-27 0 0,0 0-26 0 0,-23 25-24 0 0,-70 79-40 0 0,50-36 123 0 0,41-62-348 0 0,0 0-1 0 0,0 0 1 0 0,1 0-1 0 0,0 1 1 0 0,0-1-1 0 0,0 0 1 0 0,1 1-1 0 0,0-1 1 0 0,0 0-1 0 0,1 1 1 0 0,0-1-1 0 0,0 0 1 0 0,0 0-1 0 0,1 1 1 0 0,0-1-1 0 0,0 0 1 0 0,0 0-1 0 0,1-1 1 0 0,0 1-1 0 0,0 0 1 0 0,0-1-1 0 0,1 0 0 0 0,0 0 1 0 0,0 0-1 0 0,0 0 1 0 0,1-1-1 0 0,-1 1 1 0 0,1-1-1 0 0,0 0 1 0 0,0-1-1 0 0,1 1 1 0 0,-1-1-1 0 0,1 0 1 0 0,0 0-1 0 0,-1-1 1 0 0,3 1-18 0 0,1 1 102 0 0,1-1-1 0 0,0 0 1 0 0,0 0 0 0 0,0-1 0 0 0,1 0-1 0 0,-1-1 1 0 0,0 0 0 0 0,1-1 0 0 0,-1 0 0 0 0,1-1-1 0 0,-1 0 1 0 0,0 0 0 0 0,1-1 0 0 0,-1 0-1 0 0,0-1 1 0 0,0-1 0 0 0,0 1 0 0 0,-1-1 0 0 0,1-1-1 0 0,-1 0 1 0 0,0 0 0 0 0,0-1 0 0 0,-1 0-1 0 0,0 0 1 0 0,0-1 0 0 0,0 0 0 0 0,-1-1 0 0 0,0 0-1 0 0,0 0 1 0 0,-1 0 0 0 0,0-1 0 0 0,-1 1-1 0 0,0-2 1 0 0,0 1 0 0 0,-1 0 0 0 0,0-1 0 0 0,0 0-1 0 0,-1 0 1 0 0,-1 0 0 0 0,0 0 0 0 0,0-2-102 0 0,-1 4-4 0 0,0 0 1 0 0,-1 0-1 0 0,-1 0 1 0 0,1 0-1 0 0,-1 0 1 0 0,0 0-1 0 0,-1 0 0 0 0,0 0 1 0 0,0 0-1 0 0,-1 0 1 0 0,0 1-1 0 0,0-1 1 0 0,-1 1-1 0 0,0 0 1 0 0,0 0-1 0 0,-1 0 1 0 0,0 1-1 0 0,0-1 1 0 0,0 1-1 0 0,-1 0 1 0 0,0 1-1 0 0,0 0 1 0 0,-1-1-1 0 0,1 2 1 0 0,-1-1-1 0 0,0 1 0 0 0,0 0 1 0 0,-2 0 3 0 0,7 3-117 0 0,-1 0 0 0 0,0 0 0 0 0,0 0 0 0 0,1 0 0 0 0,-1 0 0 0 0,0 0 0 0 0,0 1 0 0 0,0 0 0 0 0,0-1 0 0 0,0 1 0 0 0,0 0 0 0 0,0 1 0 0 0,1-1 0 0 0,-1 0 0 0 0,0 1 0 0 0,0 0 0 0 0,0-1 0 0 0,0 1 0 0 0,1 0 0 0 0,-4 2 117 0 0,-28 23-9496 0 0,26-17-2489 0 0</inkml:trace>
  <inkml:trace contextRef="#ctx0" brushRef="#br0" timeOffset="-985.024">8506 1732 2561 0 0,'0'0'2403'0'0,"0"0"-546"0"0,0 0 403 0 0,0 0 567 0 0,0 0 211 0 0,0 0-316 0 0,0 0-678 0 0,0 0-610 0 0,0 0-345 0 0,0 0-204 0 0,0 0-132 0 0,0 0-82 0 0,0 0-70 0 0,-1-7-39 0 0,0-6-340 0 0,0 0 1 0 0,1 0 0 0 0,0 0-1 0 0,1 0 1 0 0,0 0-1 0 0,2 0 1 0 0,-1 0-1 0 0,1 1 1 0 0,1-1 0 0 0,1 0-223 0 0,11-17 126 0 0,2 1 0 0 0,1 1 0 0 0,1 1 0 0 0,2 1 1 0 0,1 1-1 0 0,0 0 0 0 0,2 2 0 0 0,9-6-126 0 0,-29 25-13 0 0,1-1 1 0 0,0 1-1 0 0,0 0 0 0 0,0 1 1 0 0,0-1-1 0 0,1 1 0 0 0,-1 1 0 0 0,1-1 1 0 0,0 1-1 0 0,0 0 0 0 0,0 1 1 0 0,0-1-1 0 0,4 1 13 0 0,-8 48-2221 0 0,-11-27 115 0 0,1-8-2892 0 0,0-3-7156 0 0</inkml:trace>
  <inkml:trace contextRef="#ctx0" brushRef="#br0" timeOffset="4970.764">12956 1520 0 0 0,'0'0'396'0'0,"0"0"822"0"0,0 0 501 0 0,0 0 208 0 0,0 0 3 0 0,0 0-94 0 0,0 0-197 0 0,0 0-169 0 0,7-3-158 0 0,20-11-124 0 0,-11-22 3164 0 0,17-100-507 0 0,27 6-1964 0 0,-45 208-850 0 0,16 237-325 0 0,-26-262-631 0 0,-3 1 1 0 0,-1 0 0 0 0,-3 0 0 0 0,-3-1 0 0 0,-1 1 0 0 0,-3-1-1 0 0,-4 3-75 0 0,-26 47 318 0 0,39-102-300 0 0,-1-1 0 0 0,0 1 0 0 0,1-1 0 0 0,-1 1 0 0 0,0-1 1 0 0,0 0-1 0 0,1 1 0 0 0,-1-1 0 0 0,0 0 0 0 0,0 1 0 0 0,0-1 0 0 0,0 0 0 0 0,1 0 1 0 0,-1 0-1 0 0,0 0 0 0 0,0 1 0 0 0,0-1 0 0 0,0-1 0 0 0,0 1 0 0 0,1 0 0 0 0,-1 0 1 0 0,0 0-1 0 0,0 0 0 0 0,0-1 0 0 0,0 1 0 0 0,1 0 0 0 0,-1-1 0 0 0,0 1 0 0 0,0 0 1 0 0,0-1-1 0 0,1 1 0 0 0,-1-1 0 0 0,0 1 0 0 0,1-1 0 0 0,-1 0 0 0 0,1 1 0 0 0,-1-1 1 0 0,0 0-1 0 0,1 1 0 0 0,-1-1 0 0 0,1 0 0 0 0,0 0 0 0 0,-1 1 0 0 0,1-1 0 0 0,0 0 1 0 0,-1 0-1 0 0,1 0 0 0 0,0 0 0 0 0,0 1 0 0 0,0-1 0 0 0,0 0 0 0 0,0 0 0 0 0,0 0 1 0 0,0 0-1 0 0,0 0 0 0 0,0 0 0 0 0,0 1 0 0 0,0-1 0 0 0,0 0 0 0 0,1 0 0 0 0,-1 0-18 0 0,1-30 1 0 0,2 0 0 0 0,1 1 0 0 0,1 0 0 0 0,1 0 0 0 0,2 0 0 0 0,1 1 0 0 0,1 0 0 0 0,1 0 0 0 0,2 1 0 0 0,1 1 0 0 0,17-25-1 0 0,-20 31 5 0 0,17-28-20 0 0,2 1 0 0 0,2 1 0 0 0,2 2 0 0 0,3 1 0 0 0,1 2 0 0 0,30-25 15 0 0,-53 53-6 0 0,2 1 1 0 0,0 0 0 0 0,0 1-1 0 0,1 1 1 0 0,1 1 0 0 0,0 0-1 0 0,2 1 6 0 0,-20 8-3 0 0,0 0 0 0 0,1 1-1 0 0,-1-1 1 0 0,0 0 0 0 0,1 1-1 0 0,-1-1 1 0 0,0 1 0 0 0,1-1-1 0 0,-1 1 1 0 0,1 0 0 0 0,-1 0-1 0 0,1-1 1 0 0,-1 1 0 0 0,1 0-1 0 0,-1 0 1 0 0,1 0 0 0 0,-1 1 0 0 0,1-1-1 0 0,-1 0 1 0 0,1 1 0 0 0,-1-1-1 0 0,0 0 1 0 0,1 1 0 0 0,-1 0-1 0 0,0-1 1 0 0,1 1 0 0 0,-1 0-1 0 0,0 0 1 0 0,0 0 0 0 0,1-1-1 0 0,-1 1 1 0 0,0 1 0 0 0,0-1-1 0 0,0 0 1 0 0,0 0 0 0 0,0 0-1 0 0,-1 0 1 0 0,1 1 0 0 0,0-1-1 0 0,0 1 4 0 0,6 60 56 0 0,-7-58-47 0 0,2 12 6 0 0,-2-1 0 0 0,1 1 0 0 0,-2-1 0 0 0,0 1 0 0 0,-1-1 0 0 0,0 1 0 0 0,-1-1 0 0 0,-1 0 0 0 0,-1 0 0 0 0,0-1 0 0 0,0 1 0 0 0,-2-1 0 0 0,0 0 0 0 0,0 0 0 0 0,-1-1 0 0 0,-1 0 0 0 0,0-1-1 0 0,-1 0 1 0 0,-7 6-15 0 0,3-9-59 0 0,0 0 0 0 0,-1-1 0 0 0,-1-1 0 0 0,1 0 0 0 0,-1-1 0 0 0,0-1 0 0 0,-1-1 0 0 0,1 0 0 0 0,-1-1 0 0 0,0-1 0 0 0,1 0 0 0 0,-1-1 0 0 0,0-1 0 0 0,-16-2 59 0 0,32 2-129 0 0,-1 0 1 0 0,0 0-1 0 0,0 0 0 0 0,0 0 1 0 0,1 0-1 0 0,-1 0 1 0 0,0-1-1 0 0,0 1 1 0 0,1 0-1 0 0,-1-1 1 0 0,0 0-1 0 0,1 1 1 0 0,-1-1-1 0 0,0 0 1 0 0,1 0-1 0 0,-1 0 1 0 0,1 0-1 0 0,0 0 0 0 0,-1 0 1 0 0,1-1-1 0 0,0 1 1 0 0,0 0-1 0 0,-1-1 1 0 0,1 1-1 0 0,0-1 1 0 0,0 1-1 0 0,1-1 1 0 0,-1 1-1 0 0,0-1 1 0 0,0 0-1 0 0,1 1 1 0 0,-1-1-1 0 0,1 0 0 0 0,0 0 1 0 0,-1 1-1 0 0,1-1 1 0 0,0 0-1 0 0,0 0 1 0 0,0 0-1 0 0,0 1 1 0 0,0-1-1 0 0,1 0 1 0 0,-1 0-1 0 0,0 1 1 0 0,1-1-1 0 0,0 0 1 0 0,-1 0-1 0 0,1 1 0 0 0,0-1 1 0 0,0 0 128 0 0,13-16-4058 0 0,-3 6-1817 0 0,3 0-5446 0 0</inkml:trace>
  <inkml:trace contextRef="#ctx0" brushRef="#br0" timeOffset="5350.676">14214 1189 5721 0 0,'0'0'3328'0'0,"0"0"-1320"0"0,0 0-436 0 0,0 0 59 0 0,0 0 66 0 0,0 0-106 0 0,0 0-182 0 0,0 0-182 0 0,0 0-162 0 0,0 0-136 0 0,0 0-157 0 0,0 0-172 0 0,0 0-137 0 0,-35 17-92 0 0,-107 52-42 0 0,82-24 237 0 0,54-36-523 0 0,-1 0 1 0 0,2 0-1 0 0,-1 1 0 0 0,2 0 1 0 0,-1 0-1 0 0,1 0 1 0 0,1 0-1 0 0,-1 1 0 0 0,2 0 1 0 0,0-1-1 0 0,0 1 1 0 0,1 0-1 0 0,0 0 1 0 0,1 0-1 0 0,0 0 0 0 0,0 0 1 0 0,2 0-1 0 0,1 9-43 0 0,0-13 24 0 0,0 0-1 0 0,1 0 1 0 0,0 0-1 0 0,0 0 0 0 0,0-1 1 0 0,1 1-1 0 0,0-1 1 0 0,0 0-1 0 0,1-1 1 0 0,0 1-1 0 0,0-1 1 0 0,0 0-1 0 0,0-1 0 0 0,1 0 1 0 0,0 0-1 0 0,0 0 1 0 0,0 0-1 0 0,0-1 1 0 0,1-1-1 0 0,-1 1 1 0 0,1-1-1 0 0,0 0 1 0 0,-1-1-1 0 0,1 0 0 0 0,0 0 1 0 0,0-1-1 0 0,0 0 1 0 0,0 0-1 0 0,0 0 1 0 0,-1-1-1 0 0,4-1-23 0 0,0-2 59 0 0,-1-1 0 0 0,0 1 0 0 0,0-2 0 0 0,-1 1-1 0 0,1-1 1 0 0,-1-1 0 0 0,-1 1 0 0 0,1-2 0 0 0,-1 1 0 0 0,-1-1 0 0 0,1 0 0 0 0,-1-1 0 0 0,0 0-1 0 0,-1 0 1 0 0,0 0 0 0 0,-1-1 0 0 0,0 0 0 0 0,0 0 0 0 0,-1 0 0 0 0,0-1 0 0 0,-1 1 0 0 0,0-1-1 0 0,-1 0 1 0 0,0 0 0 0 0,-1 0 0 0 0,0 0-59 0 0,0 3-5 0 0,0 1-1 0 0,0-1 1 0 0,0 1 0 0 0,-1-1-1 0 0,-1 1 1 0 0,1-1-1 0 0,-1 1 1 0 0,0-1 0 0 0,-1 1-1 0 0,0-1 1 0 0,0 1 0 0 0,0 0-1 0 0,-1 0 1 0 0,0 0-1 0 0,-1 0 1 0 0,1 1 0 0 0,-1-1-1 0 0,-1 1 1 0 0,1 0-1 0 0,-1 0 1 0 0,0 1 0 0 0,0-1-1 0 0,-1 1 1 0 0,1 0 0 0 0,-1 1-1 0 0,0-1 1 0 0,-1 1-1 0 0,1 0 1 0 0,-1 1 0 0 0,-4-3 5 0 0,5 5-137 0 0,1-1 1 0 0,-1 1 0 0 0,0 0 0 0 0,0 1 0 0 0,0-1-1 0 0,1 1 1 0 0,-1 0 0 0 0,0 0 0 0 0,0 1 0 0 0,0 0-1 0 0,1 0 1 0 0,-1 0 0 0 0,0 1 0 0 0,1 0 0 0 0,-1 0-1 0 0,1 0 1 0 0,0 1 0 0 0,0-1 0 0 0,0 1 0 0 0,0 1-1 0 0,0-1 1 0 0,0 1 0 0 0,1 0 0 0 0,-2 2 136 0 0,-17 17-4448 0 0,5 2-3407 0 0,10-13-4202 0 0</inkml:trace>
  <inkml:trace contextRef="#ctx0" brushRef="#br0" timeOffset="5613.706">14596 1355 15211 0 0,'0'0'760'0'0,"0"0"-114"0"0,0 0 203 0 0,0 0 322 0 0,0 0 147 0 0,0 0-84 0 0,0 0-221 0 0,0 0-235 0 0,0 0-169 0 0,0 0-132 0 0,0 0-78 0 0,0 0-73 0 0,0 0-77 0 0,4 25-46 0 0,12 78-58 0 0,-11 0-1049 0 0,-8-99-475 0 0,0-4-3421 0 0,0 0-2033 0 0,0 0-4639 0 0</inkml:trace>
  <inkml:trace contextRef="#ctx0" brushRef="#br0" timeOffset="5780.188">14626 904 7034 0 0,'0'0'1744'0'0,"0"0"-720"0"0,0 0-288 0 0,0 0-160 0 0,0 0-184 0 0,0 0-240 0 0,0 0-312 0 0,0 0-320 0 0,0 0-144 0 0,0 0-568 0 0,0 0-1921 0 0,0 0-2976 0 0</inkml:trace>
  <inkml:trace contextRef="#ctx0" brushRef="#br0" timeOffset="6199.282">14861 1451 8746 0 0,'0'0'2194'0'0,"0"0"-837"0"0,0 0-226 0 0,0 0 79 0 0,0 0 101 0 0,0 0 48 0 0,0 0-32 0 0,0 0-56 0 0,0 0-72 0 0,0 0-129 0 0,0 0-212 0 0,0 0-243 0 0,0 0-182 0 0,10-8-117 0 0,30-26-58 0 0,2-47 308 0 0,26-42-374 0 0,-68 122-205 0 0,1 1 0 0 0,-1 0 0 0 0,0-1 0 0 0,1 1 0 0 0,-1 0 0 0 0,1 0 0 0 0,-1-1 0 0 0,1 1 0 0 0,-1 0 0 0 0,0 0 0 0 0,1 0 0 0 0,-1 0 0 0 0,1 0 0 0 0,-1-1 0 0 0,1 1 0 0 0,-1 0 0 0 0,1 0 0 0 0,-1 0 0 0 0,1 0 0 0 0,-1 0 0 0 0,1 1 0 0 0,-1-1 0 0 0,0 0 0 0 0,1 0 0 0 0,-1 0 0 0 0,1 0 0 0 0,-1 0 0 0 0,1 1 0 0 0,-1-1 0 0 0,0 0 0 0 0,1 0 0 0 0,-1 1 0 0 0,1-1 0 0 0,-1 0 0 0 0,0 1 0 0 0,1-1 0 0 0,-1 0 0 0 0,0 1 0 0 0,1-1 0 0 0,-1 0 0 0 0,0 1 0 0 0,0-1 0 0 0,0 1 0 0 0,1-1 0 0 0,-1 1 0 0 0,0-1 0 0 0,0 0 0 0 0,0 1-1 0 0,0-1 1 0 0,0 1 0 0 0,0-1 0 0 0,0 1 0 0 0,0-1 0 0 0,0 1 0 0 0,0-1 0 0 0,0 1 0 0 0,0-1 0 0 0,0 1 0 0 0,0-1 0 0 0,0 0 0 0 0,0 1 0 0 0,0-1 0 0 0,-1 1 0 0 0,1-1 0 0 0,0 1 0 0 0,0-1 0 0 0,0 0 0 0 0,-1 1 0 0 0,1-1 0 0 0,-1 1 13 0 0,4 45-28 0 0,-3-45 15 0 0,-1 11 12 0 0,1 0-1 0 0,0-1 0 0 0,1 1 1 0 0,1 0-1 0 0,-1 0 0 0 0,2-1 1 0 0,0 1-1 0 0,0-1 0 0 0,1 0 1 0 0,1 0-1 0 0,0 0 0 0 0,0 0 1 0 0,1-1-1 0 0,0 0 0 0 0,1 0 1 0 0,0 0-1 0 0,0-1 1 0 0,1 0-1 0 0,0-1 0 0 0,1 0 1 0 0,3 3 1 0 0,-8-9 47 0 0,-1-1 1 0 0,1 1 0 0 0,-1 0 0 0 0,1-1 0 0 0,0 0 0 0 0,0 0 0 0 0,-1 0 0 0 0,1 0 0 0 0,0-1 0 0 0,0 1 0 0 0,0-1 0 0 0,0 0 0 0 0,0 0 0 0 0,0 0 0 0 0,-1-1-1 0 0,1 1 1 0 0,0-1 0 0 0,0 0 0 0 0,0 0 0 0 0,-1-1 0 0 0,1 1 0 0 0,0-1 0 0 0,-1 0 0 0 0,0 1 0 0 0,1-2 0 0 0,-1 1 0 0 0,0 0 0 0 0,0-1 0 0 0,0 1-1 0 0,0-1 1 0 0,0 0 0 0 0,-1 0 0 0 0,2-1-48 0 0,6-14 220 0 0,-1 1 0 0 0,0-1-1 0 0,-1-1 1 0 0,-1 0 0 0 0,-1 0-1 0 0,-1 0 1 0 0,3-20-220 0 0,-4-7-62 0 0,-3 26-2387 0 0,-3 20-7285 0 0,0 0-2598 0 0</inkml:trace>
  <inkml:trace contextRef="#ctx0" brushRef="#br0" timeOffset="6549.729">15746 773 15755 0 0,'0'0'2476'0'0,"0"0"-985"0"0,0 0-366 0 0,0 0 11 0 0,0 0 2 0 0,0 0-119 0 0,0 0-228 0 0,0 0-235 0 0,0 0-151 0 0,0 0-102 0 0,0 0-71 0 0,0 0-61 0 0,0 0-37 0 0,3 1 24 0 0,-2-1-138 0 0,0 1 1 0 0,1 0 0 0 0,-1-1 0 0 0,0 1-1 0 0,0 0 1 0 0,0 0 0 0 0,0 0-1 0 0,1 0 1 0 0,-1 0 0 0 0,-1 0 0 0 0,1 0-1 0 0,0 0 1 0 0,0 0 0 0 0,0 1-1 0 0,-1-1 1 0 0,1 0 0 0 0,0 0-1 0 0,-1 1 1 0 0,1-1 0 0 0,-1 0 0 0 0,0 1-1 0 0,1-1 1 0 0,-1 1 0 0 0,0-1-1 0 0,0 1 1 0 0,0-1 0 0 0,0 0 0 0 0,0 1-1 0 0,0-1 1 0 0,0 1 0 0 0,-1-1-1 0 0,1 0 1 0 0,0 1 0 0 0,-1 0-21 0 0,1 6 48 0 0,2 545 684 0 0,2-510-885 0 0,-9-74-6541 0 0,0 17 3086 0 0,0 1-2946 0 0,0-2-4811 0 0</inkml:trace>
  <inkml:trace contextRef="#ctx0" brushRef="#br0" timeOffset="6794.471">15522 1093 8954 0 0,'0'0'2280'0'0,"0"0"-491"0"0,0 0-289 0 0,0 0-48 0 0,0 0-42 0 0,0 0-151 0 0,0 0-223 0 0,0 0-208 0 0,0 0-150 0 0,0 0-117 0 0,0 0-102 0 0,0 0-100 0 0,0 0-123 0 0,32-1-84 0 0,97-1-69 0 0,-34 1-342 0 0,-66 1-7189 0 0,-25 0-3656 0 0</inkml:trace>
  <inkml:trace contextRef="#ctx0" brushRef="#br0" timeOffset="7402.769">14624 958 0 0 0,'0'0'1162'0'0,"0"0"498"0"0,0 0 150 0 0,0 0-98 0 0,0 0-85 0 0,0 0-117 0 0,0 0-103 0 0,0 0-70 0 0,0 0-54 0 0,0 0-44 0 0,0 0-47 0 0,0 0-51 0 0,11-5-73 0 0,33-16-87 0 0,-33 16-74 0 0,-11 5-96 0 0,0 0-119 0 0,-23 4 1210 0 0,-12 11-1019 0 0,34-34 113 0 0,0 19-1029 0 0,-22 7-215 0 0,-7 8-320 0 0,43-18-2262 0 0,-4-2 1697 0 0,5-1-4997 0 0,-6 2-5135 0 0</inkml:trace>
  <inkml:trace contextRef="#ctx0" brushRef="#br0" timeOffset="8600.443">16316 1474 0 0 0,'0'0'1648'0'0,"0"0"-38"0"0,0 0 142 0 0,0 0 285 0 0,0 0 151 0 0,0 0-134 0 0,0 0-391 0 0,0 0-427 0 0,0 0-319 0 0,0 0-165 0 0,0 0-35 0 0,0 0 17 0 0,0 0 37 0 0,2 2 23 0 0,-1-1-578 0 0,1 1 0 0 0,-1-1-1 0 0,1 0 1 0 0,0 0 0 0 0,-1 0 0 0 0,1 0-1 0 0,0-1 1 0 0,0 1 0 0 0,0 0-1 0 0,-1-1 1 0 0,1 1 0 0 0,0-1-1 0 0,0 0 1 0 0,0 0 0 0 0,0 0 0 0 0,0 0-1 0 0,0 0 1 0 0,0 0 0 0 0,0 0-1 0 0,0 0 1 0 0,0-1 0 0 0,0 1 0 0 0,-1-1-1 0 0,1 0 1 0 0,0 1 0 0 0,0-1-1 0 0,0 0 1 0 0,-1 0 0 0 0,1 0-1 0 0,0 0 1 0 0,-1-1-216 0 0,90-105 1604 0 0,-28 22-1139 0 0,4 2 0 0 0,60-55-465 0 0,-99 109 19 0 0,215-225 193 0 0,-135 150-144 0 0,-109 105-69 0 0,1-1 1 0 0,0 1-1 0 0,0-1 1 0 0,0 1-1 0 0,-1-1 1 0 0,1 1-1 0 0,0-1 1 0 0,0 1-1 0 0,0-1 1 0 0,0 1-1 0 0,0-1 1 0 0,0 1-1 0 0,0 0 0 0 0,0-1 1 0 0,0 1-1 0 0,0-1 1 0 0,0 1-1 0 0,0-1 1 0 0,1 1-1 0 0,-1-1 1 0 0,0 1-1 0 0,0-1 1 0 0,0 1-1 0 0,1-1 1 0 0,-1 1-1 0 0,0-1 1 0 0,1 0-1 0 0,-1 1 1 0 0,0-1-1 0 0,1 1 1 0 0,-1-1-1 0 0,1 0 1 0 0,-1 1-1 0 0,0-1 1 0 0,1 0-1 0 0,-1 0 1 0 0,1 1-1 0 0,-1-1 1 0 0,1 0-1 0 0,-1 0 1 0 0,1 0-1 0 0,-1 1 0 0 0,1-1 1 0 0,-1 0-1 0 0,1 0 1 0 0,0 0-1 0 0,-1 0 1 0 0,1 0-1 0 0,-1 0 1 0 0,1 0-1 0 0,-1 0 1 0 0,1 0-1 0 0,-1 0 1 0 0,1-1-1 0 0,0 1 1 0 0,-3 9 22 0 0,-3 36 80 0 0,1-26-79 0 0,2 0 1 0 0,0 0-1 0 0,1 0 1 0 0,0 0-1 0 0,2 0 1 0 0,0-1-1 0 0,2 1 1 0 0,0 0-1 0 0,3 9-23 0 0,83 139 75 0 0,-14-38-6 0 0,-71-122-39 0 0,-1-1-1 0 0,0 1 0 0 0,0 0 0 0 0,-1 0 0 0 0,0 0 0 0 0,0 0 1 0 0,-1 1-1 0 0,0-1 0 0 0,0 0 0 0 0,-1 1 0 0 0,0-1 0 0 0,0 1 0 0 0,0-1 1 0 0,-2 5-30 0 0,-13 10 208 0 0,-19-30-5894 0 0,18 2-2897 0 0,8 6-3119 0 0</inkml:trace>
  <inkml:trace contextRef="#ctx0" brushRef="#br0" timeOffset="15728.659">16518 1185 0 0 0,'0'0'547'0'0,"0"0"290"0"0,0 0 173 0 0,0 0 83 0 0,0 0 102 0 0,0 0 46 0 0,0 0 75 0 0,0 0 28 0 0,-6-2-40 0 0,3 0-171 0 0,-17-6-1710 0 0,15 6 4083 0 0,5 1 4614 0 0,198-23-5094 0 0,37 2-2007 0 0,-209 21-963 0 0,-13 0-34 0 0,1 1 0 0 0,-1 0-1 0 0,0 1 1 0 0,1 0 0 0 0,-1 1 0 0 0,0 0-1 0 0,0 1 1 0 0,0 1 0 0 0,10 4-22 0 0,-17-5 51 0 0,1-1 1 0 0,0 1 0 0 0,0-1-1 0 0,0-1 1 0 0,1 1 0 0 0,-1-1-1 0 0,0 0 1 0 0,0-1 0 0 0,1 0-1 0 0,-1 0 1 0 0,0-1 0 0 0,1 0-1 0 0,-1 0 1 0 0,0 0 0 0 0,0-1-1 0 0,5-2-51 0 0,42-16 509 0 0,-54 20-1392 0 0,-10 7-2064 0 0,4 0-2121 0 0,3-2-6661 0 0</inkml:trace>
  <inkml:trace contextRef="#ctx0" brushRef="#br0" timeOffset="17201.861">18048 1220 0 0 0,'0'0'2102'0'0,"0"0"-44"0"0,0 0-162 0 0,0 0-165 0 0,0 0-164 0 0,0 0-125 0 0,0 0-170 0 0,0 0-177 0 0,0 0-155 0 0,0 0-153 0 0,-8-12 1604 0 0,-75 20 2033 0 0,48 12-3984 0 0,-24 26 167 0 0,54-38-574 0 0,0 0 0 0 0,1 1 0 0 0,0 0 0 0 0,1 0 0 0 0,0 0 0 0 0,0 0 0 0 0,1 0 0 0 0,0 1 0 0 0,0-1 0 0 0,1 1 0 0 0,1-1 0 0 0,-1 1 0 0 0,2 9-33 0 0,-1-14 17 0 0,1-1 0 0 0,0 1 0 0 0,-1-1 0 0 0,1 1 0 0 0,1-1 0 0 0,-1 1-1 0 0,1-1 1 0 0,-1 0 0 0 0,1 0 0 0 0,1 0 0 0 0,-1 0 0 0 0,0 0 0 0 0,1 0 0 0 0,0-1-1 0 0,0 1 1 0 0,0-1 0 0 0,0 0 0 0 0,1 1 0 0 0,-1-2 0 0 0,1 1 0 0 0,0 0 0 0 0,-1-1 0 0 0,1 0-1 0 0,0 1 1 0 0,1-2 0 0 0,-1 1 0 0 0,0 0 0 0 0,1-1 0 0 0,-1 0 0 0 0,1 0-17 0 0,4 2 91 0 0,0-1-1 0 0,0-1 1 0 0,1 0 0 0 0,-1 0 0 0 0,1 0 0 0 0,-1-1 0 0 0,0-1 0 0 0,1 0 0 0 0,-1 0 0 0 0,0-1-1 0 0,1 0 1 0 0,-1 0 0 0 0,0-1 0 0 0,-1 0 0 0 0,1-1 0 0 0,0 0 0 0 0,-1 0 0 0 0,0-1 0 0 0,0 0-1 0 0,0-1 1 0 0,-1 1 0 0 0,0-1 0 0 0,0-1 0 0 0,0 1 0 0 0,-1-1 0 0 0,0-1 0 0 0,5-6-91 0 0,-3 3 88 0 0,-1-1 1 0 0,0 0 0 0 0,-1 0 0 0 0,0 0 0 0 0,-1-1-1 0 0,-1 1 1 0 0,0-1 0 0 0,0-1 0 0 0,-1 1 0 0 0,-1 0-1 0 0,0-1 1 0 0,0-9-89 0 0,-4 19-32 0 0,0-1 0 0 0,0 0 0 0 0,0 1 0 0 0,0-1 0 0 0,-1 1 0 0 0,0 0-1 0 0,0 0 1 0 0,0 0 0 0 0,0 0 0 0 0,0 0 0 0 0,-1 1 0 0 0,0-1 0 0 0,0 1 0 0 0,0 0 0 0 0,0 0 0 0 0,0 0 0 0 0,-1 1-1 0 0,1 0 1 0 0,-1 0 0 0 0,1 0 0 0 0,-1 0 0 0 0,0 0 0 0 0,0 1 0 0 0,0 0 0 0 0,0 0 0 0 0,0 1 0 0 0,0-1 0 0 0,0 1-1 0 0,0 0 1 0 0,0 1 0 0 0,-4 0 32 0 0,2-2-570 0 0,0 1 0 0 0,0 1 1 0 0,0-1-1 0 0,0 1 0 0 0,0 1 0 0 0,0-1 0 0 0,1 1 0 0 0,-1 0 0 0 0,0 1 0 0 0,1-1 0 0 0,0 1 0 0 0,-3 2 570 0 0,-3 1-5177 0 0,6-3-5922 0 0</inkml:trace>
  <inkml:trace contextRef="#ctx0" brushRef="#br0" timeOffset="17819.986">18235 1551 9210 0 0,'0'0'1482'0'0,"0"0"-414"0"0,0 0-93 0 0,0 0 100 0 0,0 0 113 0 0,0 0 35 0 0,0 0 5 0 0,0 0-25 0 0,0 0-87 0 0,0 0-121 0 0,0 0-140 0 0,0 0-119 0 0,21-14-106 0 0,68-45-82 0 0,-23-3 755 0 0,-53 43-1035 0 0,60-116 1040 0 0,-62 97-1033 0 0,-11 38-289 0 0,0 0-32 0 0,0 0-28 0 0,0 0-26 0 0,0 0-9 0 0,12 19-130 0 0,76 150 238 0 0,-85-164 22 0 0,-1-1 1 0 0,1 1 0 0 0,0-1-1 0 0,0 1 1 0 0,1-1-1 0 0,-1 0 1 0 0,1 0-1 0 0,0-1 1 0 0,0 1 0 0 0,0-1-1 0 0,1 0 1 0 0,-1 0-1 0 0,1 0 1 0 0,-1 0-1 0 0,1-1 1 0 0,0 0 0 0 0,0 0-1 0 0,0 0 1 0 0,0-1-1 0 0,1 0 1 0 0,-1 0-1 0 0,0 0 1 0 0,4 0-22 0 0,-1-3 122 0 0,1 0-1 0 0,0-1 1 0 0,-1 0 0 0 0,1 0 0 0 0,-1-1-1 0 0,0 0 1 0 0,0-1 0 0 0,0 1 0 0 0,-1-2-1 0 0,1 1 1 0 0,-1-1 0 0 0,-1 0-1 0 0,1 0 1 0 0,-1-1 0 0 0,0 0 0 0 0,0 0-1 0 0,-1 0 1 0 0,0-1 0 0 0,-1 0 0 0 0,1 0-1 0 0,-1 0 1 0 0,-1 0 0 0 0,0-1 0 0 0,0 1-1 0 0,0-4-121 0 0,9-12 126 0 0,-6 13-135 0 0,-2 0 1 0 0,1 0-1 0 0,-1 0 1 0 0,-1 0 0 0 0,0-1-1 0 0,0 1 1 0 0,-1-1-1 0 0,-1 0 1 0 0,0 0 0 0 0,0-6 8 0 0,-1 16-254 0 0,-3-17-410 0 0,-4 10-6139 0 0,1 8-5534 0 0</inkml:trace>
  <inkml:trace contextRef="#ctx0" brushRef="#br0" timeOffset="24853.1">7390 3035 6897 0 0,'0'0'3000'0'0,"0"0"-232"0"0,0 0-234 0 0,0 0-279 0 0,0 0-254 0 0,0 0-302 0 0,0 0-307 0 0,0 0-290 0 0,0 0-222 0 0,36-6-144 0 0,112-18-116 0 0,-51-6 436 0 0,-75 17-812 0 0,-1 2-49 0 0,4-1-45 0 0,0-1 1 0 0,-1-1 0 0 0,-1 0 0 0 0,0-2 0 0 0,-1-1-1 0 0,13-14-150 0 0,-33 30 8 0 0,0-1 0 0 0,0 0 0 0 0,0-1 0 0 0,-1 1 0 0 0,1 0 0 0 0,0 0 0 0 0,-1-1 0 0 0,0 1 0 0 0,0-1 0 0 0,0 1 0 0 0,0-1 0 0 0,0 1 0 0 0,0-1 0 0 0,0 0 0 0 0,-1 0 0 0 0,1 1 0 0 0,-1-1 0 0 0,0 0 0 0 0,0 0 0 0 0,0 1 0 0 0,0-1 0 0 0,-1 0 0 0 0,1 0 0 0 0,-1 1 0 0 0,1-1 0 0 0,-1 0 0 0 0,0 1 0 0 0,0-1 0 0 0,0 1 0 0 0,-1-1 0 0 0,1 1-1 0 0,0-1 1 0 0,-1 1 0 0 0,0 0 0 0 0,1 0 0 0 0,-1 0 0 0 0,0 0 0 0 0,0 0 0 0 0,0 0 0 0 0,-1 0 0 0 0,1 1 0 0 0,0-1 0 0 0,-1 1 0 0 0,1-1 0 0 0,-3 0-8 0 0,-9-2-26 0 0,1 1-1 0 0,-1 0 1 0 0,0 1-1 0 0,0 1 1 0 0,0 0 0 0 0,-1 1-1 0 0,1 0 1 0 0,0 1-1 0 0,0 1 1 0 0,0 0-1 0 0,0 1 1 0 0,1 1-1 0 0,-1 0 1 0 0,1 0 0 0 0,0 2-1 0 0,0-1 1 0 0,0 2 26 0 0,-4 0-16 0 0,0 2 1 0 0,1 0-1 0 0,1 0 0 0 0,-1 2 1 0 0,2 0-1 0 0,-1 0 1 0 0,2 2-1 0 0,-1 0 0 0 0,2 0 1 0 0,0 1-1 0 0,0 0 1 0 0,1 1-1 0 0,-3 8 16 0 0,11-17 1 0 0,0 0 0 0 0,1 0 0 0 0,0 0 0 0 0,0 1 0 0 0,1-1-1 0 0,0 0 1 0 0,0 1 0 0 0,0-1 0 0 0,0 1 0 0 0,1-1 0 0 0,1 1 0 0 0,-1-1 0 0 0,1 1 0 0 0,0-1 0 0 0,0 1 0 0 0,1-1 0 0 0,0 0-1 0 0,0 1 1 0 0,0-1 0 0 0,1 0 0 0 0,0 0 0 0 0,0-1 0 0 0,0 1 0 0 0,1-1 0 0 0,0 1 0 0 0,0-1 0 0 0,0 0 0 0 0,1-1 0 0 0,0 1-1 0 0,0-1 1 0 0,0 0 0 0 0,1 1-1 0 0,18 8 31 0 0,0-1 0 0 0,0-1 0 0 0,1-1 0 0 0,1-1 1 0 0,-1-1-1 0 0,1-2 0 0 0,1 0 0 0 0,-1-2 0 0 0,1-1 0 0 0,0-1 0 0 0,0-1 0 0 0,0-2 0 0 0,23-2-31 0 0,-21 3 6 0 0,8-9-283 0 0,-29-1-6152 0 0,-8 9-5780 0 0</inkml:trace>
  <inkml:trace contextRef="#ctx0" brushRef="#br0" timeOffset="23386.238">5572 2819 1880 0 0,'0'0'1293'0'0,"0"0"-250"0"0,0 0 75 0 0,0 0 289 0 0,0 0 266 0 0,0 0 32 0 0,0 0-183 0 0,0 0-275 0 0,0 0-248 0 0,0 0-180 0 0,0 0-140 0 0,0-5-86 0 0,-6-28 1817 0 0,-39-14 1404 0 0,-9 20-2443 0 0,43 23-1290 0 0,0 2 1 0 0,0-1-1 0 0,-1 2 1 0 0,1-1-1 0 0,-1 2 1 0 0,1-1-1 0 0,-1 2 1 0 0,1-1-1 0 0,-1 2 1 0 0,1-1-1 0 0,0 1 0 0 0,0 1 1 0 0,0 0-1 0 0,-3 2-81 0 0,-29 18 224 0 0,41-20-217 0 0,1 1 0 0 0,0-1 0 0 0,0 0 0 0 0,0 1 0 0 0,0-1 0 0 0,0 1 0 0 0,0-1-1 0 0,1 1 1 0 0,0-1 0 0 0,0 1 0 0 0,0-1 0 0 0,0 1 0 0 0,0-1 0 0 0,1 1 0 0 0,0-1 0 0 0,-1 1 0 0 0,1-1-1 0 0,1 0 1 0 0,-1 1 0 0 0,0-1 0 0 0,1 0 0 0 0,0 0 0 0 0,-1 0 0 0 0,1 0 0 0 0,0 0 0 0 0,1 0-1 0 0,-1-1 1 0 0,0 1 0 0 0,1-1 0 0 0,1 2-7 0 0,96 63 229 0 0,-69-50-129 0 0,-25-13-86 0 0,162 116 186 0 0,-164-116-173 0 0,-1 0 1 0 0,0 0 0 0 0,0 1-1 0 0,0-1 1 0 0,0 1-1 0 0,-1 0 1 0 0,1 0 0 0 0,-1 0-1 0 0,-1 0 1 0 0,1 0-1 0 0,-1 0 1 0 0,0 0 0 0 0,0 0-1 0 0,0 1 1 0 0,-1-1 0 0 0,1 0-1 0 0,-1 1 1 0 0,-1-1-1 0 0,1 0 1 0 0,-1 4-28 0 0,-3-3 80 0 0,1 0 1 0 0,-1 0-1 0 0,0-1 0 0 0,-1 1 1 0 0,1-1-1 0 0,-1 0 0 0 0,0 0 1 0 0,0 0-1 0 0,-1-1 0 0 0,1 0 1 0 0,-1 0-1 0 0,0 0 0 0 0,-1 0-80 0 0,-11 4 46 0 0,0-1 0 0 0,-1-1 0 0 0,1-1-1 0 0,-1 0 1 0 0,0-1 0 0 0,0-1 0 0 0,-1-1 0 0 0,1-1 0 0 0,0-1-1 0 0,-1 0 1 0 0,-1-2-46 0 0,2 2 36 0 0,-28-20-146 0 0,47 20 22 0 0,-1-1 0 0 0,1 0-1 0 0,-1 1 1 0 0,1-1 0 0 0,0 0 0 0 0,-1 1-1 0 0,1-1 1 0 0,0 0 0 0 0,0 1 0 0 0,-1-1-1 0 0,1 0 1 0 0,0 1 0 0 0,0-1 0 0 0,0 0-1 0 0,0 0 1 0 0,0 1 0 0 0,0-1 0 0 0,0 0-1 0 0,0 1 1 0 0,0-1 0 0 0,1 0 0 0 0,-1 0-1 0 0,0 1 1 0 0,0-1 0 0 0,0 0-1 0 0,1 1 1 0 0,-1-1 0 0 0,1 1 0 0 0,-1-1-1 0 0,0 0 1 0 0,1 1 0 0 0,-1-1 0 0 0,1 1-1 0 0,-1-1 1 0 0,1 1 0 0 0,-1-1 0 0 0,1 1-1 0 0,0-1 1 0 0,-1 1 0 0 0,1 0 0 0 0,-1-1-1 0 0,1 1 89 0 0,10-7-2533 0 0,-2 2-3671 0 0,0 2-5704 0 0</inkml:trace>
  <inkml:trace contextRef="#ctx0" brushRef="#br0" timeOffset="23787.541">5913 2969 8938 0 0,'0'0'1775'0'0,"0"0"-331"0"0,0 0-85 0 0,0 0 62 0 0,0 0-24 0 0,0 0-175 0 0,0 0-302 0 0,0 0-280 0 0,0 0-200 0 0,0 0-138 0 0,0 0-76 0 0,0 0-46 0 0,0 0-28 0 0,-20 34-17 0 0,-61 106 0 0 0,60-75 34 0 0,22-57-126 0 0,0-4 8 0 0,0 0 0 0 0,0 0 0 0 0,1 0 0 0 0,-1 0 0 0 0,1-1 0 0 0,0 1 0 0 0,0 0 0 0 0,0-1 0 0 0,0 1 0 0 0,1-1 0 0 0,-1 0 0 0 0,1 0 0 0 0,0 0 0 0 0,0 0 0 0 0,0 0 0 0 0,1-1 0 0 0,-1 1 0 0 0,0-1 0 0 0,1 0 0 0 0,0 0 0 0 0,-1 0 0 0 0,1 0 0 0 0,0-1 0 0 0,0 0 0 0 0,0 1 0 0 0,0-2 0 0 0,0 1 0 0 0,4 0-51 0 0,3 1 201 0 0,1-1 1 0 0,-1 0-1 0 0,1-1 1 0 0,-1 0-1 0 0,0-1 1 0 0,1-1 0 0 0,-1 1-1 0 0,0-2 1 0 0,0 1-1 0 0,2-2-201 0 0,4-4 173 0 0,1 0-1 0 0,-2-1 1 0 0,1-1-1 0 0,-1 0 1 0 0,0-1-1 0 0,-1-1 1 0 0,-1 0-1 0 0,0-2 1 0 0,0 1-1 0 0,-1-1 1 0 0,-1-1-1 0 0,-1-1 0 0 0,0 1 1 0 0,-1-2-1 0 0,0 1 1 0 0,-1-1-1 0 0,-1-1 1 0 0,-1 0-1 0 0,-1 0 1 0 0,0 0-1 0 0,0-8-172 0 0,-4 21 4 0 0,-1 0 0 0 0,1 0 0 0 0,-1 0 0 0 0,0 0-1 0 0,-1-1 1 0 0,1 1 0 0 0,-1 0 0 0 0,0-1 0 0 0,0 1 0 0 0,-1 0-1 0 0,1 0 1 0 0,-1-1 0 0 0,-1 1 0 0 0,1 0 0 0 0,-1 0 0 0 0,0 0-1 0 0,0 0 1 0 0,0 0 0 0 0,0 1 0 0 0,-1-1 0 0 0,0 1 0 0 0,0-1-1 0 0,0 1 1 0 0,-1 0 0 0 0,1 0 0 0 0,-1 1 0 0 0,0-1-1 0 0,0 1 1 0 0,0-1 0 0 0,-1 1 0 0 0,-2-1-4 0 0,0 1-112 0 0,-1-1-1 0 0,0 1 1 0 0,0 1 0 0 0,0-1-1 0 0,0 1 1 0 0,-1 1 0 0 0,1 0-1 0 0,0 0 1 0 0,-1 0 0 0 0,1 1-1 0 0,-1 0 1 0 0,1 1 0 0 0,-1 0-1 0 0,1 0 1 0 0,0 1-1 0 0,0 0 1 0 0,0 1 0 0 0,-4 1 112 0 0,-36 22-3959 0 0,6 11-4463 0 0,28-21-3273 0 0</inkml:trace>
  <inkml:trace contextRef="#ctx0" brushRef="#br0" timeOffset="24455.038">6362 3197 7954 0 0,'0'0'1268'0'0,"0"0"3"0"0,0 0 376 0 0,0 0 359 0 0,0 0 59 0 0,0 0-336 0 0,0 0-500 0 0,0 0-322 0 0,0 0-148 0 0,0 0-28 0 0,0 0 0 0 0,0 0-12 0 0,11 2 678 0 0,8-39 268 0 0,98-190 222 0 0,-111 216-1881 0 0,0 1 1 0 0,0-1-1 0 0,1 2 1 0 0,1-1 0 0 0,-1 1-1 0 0,1 0 1 0 0,1 0-1 0 0,0 1 1 0 0,0 1 0 0 0,1-1-1 0 0,-1 1 1 0 0,2 1-1 0 0,-1 0 1 0 0,1 0 0 0 0,0 1-1 0 0,0 1 1 0 0,0 0-1 0 0,0 0 1 0 0,2 1-7 0 0,-11 2-4 0 0,1 1 1 0 0,-1 0-1 0 0,1 0 1 0 0,-1 0-1 0 0,1 1 1 0 0,-1-1-1 0 0,1 0 1 0 0,-1 1-1 0 0,1 0 1 0 0,-1 0-1 0 0,1-1 1 0 0,-1 1-1 0 0,0 1 1 0 0,0-1-1 0 0,1 0 1 0 0,-1 0-1 0 0,0 1 1 0 0,0-1-1 0 0,0 1 0 0 0,-1 0 1 0 0,1 0-1 0 0,0 0 1 0 0,-1-1-1 0 0,1 2 1 0 0,-1-1-1 0 0,1 0 1 0 0,-1 0-1 0 0,0 0 1 0 0,0 1-1 0 0,0-1 1 0 0,0 0-1 0 0,0 1 1 0 0,-1-1-1 0 0,1 1 1 0 0,-1-1-1 0 0,1 1 0 0 0,-1-1 1 0 0,0 1-1 0 0,0-1 1 0 0,0 1-1 0 0,-1-1 1 0 0,1 1-1 0 0,0-1 1 0 0,-1 1-1 0 0,0 1 4 0 0,-3 165 88 0 0,24-169-125 0 0,-10-4 49 0 0,-1 0 0 0 0,1-1 0 0 0,-1-1-1 0 0,0 1 1 0 0,-1-2 0 0 0,1 1 0 0 0,-1-1 0 0 0,0 0 0 0 0,-1-1-1 0 0,1 1 1 0 0,0-3-12 0 0,6-5 13 0 0,7-5-14 0 0,2 0 0 0 0,0 2 1 0 0,0 0-1 0 0,2 2 0 0 0,0 1 1 0 0,5-1 0 0 0,-29 15-1 0 0,-1 1 0 0 0,1-1 1 0 0,0 1-1 0 0,0 0 0 0 0,0-1 0 0 0,0 1 1 0 0,0 0-1 0 0,0 0 0 0 0,0 0 0 0 0,0 0 1 0 0,0 0-1 0 0,0 0 0 0 0,0 0 1 0 0,0 0-1 0 0,0 0 0 0 0,0 0 0 0 0,0 0 1 0 0,0 1-1 0 0,0-1 0 0 0,0 0 0 0 0,0 1 1 0 0,-1-1-1 0 0,1 0 0 0 0,0 1 1 0 0,0 0-1 0 0,0-1 0 0 0,0 1 0 0 0,-1-1 1 0 0,1 1-1 0 0,0 0 0 0 0,-1-1 0 0 0,1 1 1 0 0,0 0-1 0 0,-1 0 0 0 0,1 0 1 0 0,-1 0-1 0 0,0-1 0 0 0,1 1 0 0 0,-1 0 1 0 0,1 0-1 0 0,-1 0 0 0 0,0 0 1 0 0,0 0-1 0 0,0 0 0 0 0,1 0 0 0 0,-1 0 1 0 0,0 0-1 0 0,0 0 0 0 0,0 0 0 0 0,-1 0 1 0 0,1 0-1 0 0,0 0 0 0 0,0 0 1 0 0,0 0-1 0 0,-1 0 0 0 0,1 0 0 0 0,0-1 1 0 0,-1 1-1 0 0,1 0 0 0 0,-1 1 1 0 0,1 11 17 0 0,4 195-422 0 0,6-185-1559 0 0,-4-16-4753 0 0,-5-6-5185 0 0</inkml:trace>
  <inkml:trace contextRef="#ctx0" brushRef="#br0" timeOffset="31185.571">9196 2719 2737 0 0,'0'0'1336'0'0,"0"0"-287"0"0,0 0-32 0 0,0 0 164 0 0,0 0 172 0 0,0 0 60 0 0,0 0-130 0 0,0 0-196 0 0,0 0-207 0 0,0 0-185 0 0,0 0-79 0 0,-2-3-2 0 0,1 0-438 0 0,-1 1 1 0 0,1-1 0 0 0,-1 1-1 0 0,1 0 1 0 0,-1-1 0 0 0,0 1-1 0 0,0 0 1 0 0,0 0 0 0 0,0 1-1 0 0,-1-1 1 0 0,1 0-1 0 0,0 1 1 0 0,-1-1 0 0 0,1 1-1 0 0,-1 0 1 0 0,0 0 0 0 0,1 0-1 0 0,-1 0 1 0 0,0 0 0 0 0,0 1-1 0 0,1-1 1 0 0,-1 1 0 0 0,0 0-1 0 0,0-1 1 0 0,0 1 0 0 0,1 1-1 0 0,-1-1 1 0 0,0 0-177 0 0,0 0 65 0 0,-7 0 75 0 0,0-1 0 0 0,1 2 0 0 0,-1-1 1 0 0,0 1-1 0 0,0 1 0 0 0,0 0 0 0 0,1 0 0 0 0,-1 1 1 0 0,1 0-1 0 0,-8 4-140 0 0,13-6 15 0 0,1-1 1 0 0,0 1-1 0 0,0 0 1 0 0,-1 0-1 0 0,1 0 1 0 0,0 1-1 0 0,0-1 1 0 0,0 1-1 0 0,0 0 1 0 0,1 0-1 0 0,-1 0 1 0 0,0 0-1 0 0,1 0 0 0 0,-1 0 1 0 0,1 1-1 0 0,0-1 1 0 0,0 1-1 0 0,0 0 1 0 0,0-1-1 0 0,0 1 1 0 0,1 0-1 0 0,-1 0 1 0 0,1 0-1 0 0,-1 1 1 0 0,1-1-1 0 0,0 0 1 0 0,1 0-1 0 0,-1 1 0 0 0,1-1 1 0 0,-1 0-1 0 0,1 1 1 0 0,0-1-1 0 0,0 0 1 0 0,0 1-1 0 0,1-1 1 0 0,-1 0-1 0 0,1 1 1 0 0,0-1-1 0 0,0 0 1 0 0,0 0-1 0 0,0 0 0 0 0,1 2-15 0 0,6 4 68 0 0,0-1-1 0 0,0 1 0 0 0,1-1 0 0 0,0-1 0 0 0,1 0 0 0 0,0 0 0 0 0,0-1 1 0 0,0 0-1 0 0,7 3-67 0 0,48 31 236 0 0,7 44 23 0 0,-70-80-217 0 0,-1-1 0 0 0,1 0-1 0 0,-1 0 1 0 0,0 1 0 0 0,0-1 0 0 0,-1 1-1 0 0,1-1 1 0 0,-1 1 0 0 0,1-1 0 0 0,-1 1 0 0 0,0-1-1 0 0,-1 1 1 0 0,1-1 0 0 0,-1 1 0 0 0,1-1-1 0 0,-1 0 1 0 0,0 1 0 0 0,0-1 0 0 0,0 0-1 0 0,-1 1 1 0 0,1-1 0 0 0,-1 0 0 0 0,0 0-1 0 0,0 0 1 0 0,0 0 0 0 0,0-1 0 0 0,0 1-1 0 0,-1 0 1 0 0,1-1 0 0 0,-2 1-42 0 0,-10 9 87 0 0,0-1 0 0 0,-1 0 0 0 0,0-2 0 0 0,-1 1 0 0 0,0-2 0 0 0,0 0 0 0 0,-1-1 0 0 0,0-1 0 0 0,0 0 0 0 0,-1-1 0 0 0,0-1 0 0 0,1-1 0 0 0,-1-1 0 0 0,0 0 0 0 0,-1-1 0 0 0,-10-1-87 0 0,28 0-14 0 0,0 0-1 0 0,0-1 0 0 0,0 1 0 0 0,-1 0 1 0 0,1-1-1 0 0,0 1 0 0 0,0 0 0 0 0,0-1 1 0 0,0 1-1 0 0,0-1 0 0 0,1 0 1 0 0,-1 1-1 0 0,0-1 0 0 0,0 0 0 0 0,0 0 1 0 0,0 1-1 0 0,1-1 0 0 0,-1 0 1 0 0,0 0-1 0 0,1 0 0 0 0,-1 0 0 0 0,1 0 1 0 0,-1 0-1 0 0,1 0 0 0 0,-1 0 1 0 0,1 0-1 0 0,0 0 0 0 0,-1 0 0 0 0,1 0 1 0 0,0 0-1 0 0,0 0 0 0 0,0 0 1 0 0,0-1-1 0 0,0 1 0 0 0,0 0 0 0 0,0 0 1 0 0,0 0-1 0 0,0 0 0 0 0,1 0 1 0 0,-1 0-1 0 0,0 0 0 0 0,1 0 0 0 0,-1 0 1 0 0,1 0-1 0 0,-1 0 0 0 0,1 0 0 0 0,-1 0 1 0 0,1 0-1 0 0,0 0 0 0 0,-1 0 1 0 0,1 0-1 0 0,0 1 0 0 0,0-1 0 0 0,0 0 1 0 0,0 1-1 0 0,0-1 15 0 0,58-36-2314 0 0,-31 25-3584 0 0,-14 8-5541 0 0</inkml:trace>
  <inkml:trace contextRef="#ctx0" brushRef="#br0" timeOffset="31907.058">9286 3289 4841 0 0,'0'0'5357'0'0,"0"0"-2848"0"0,0 0-886 0 0,0 0-16 0 0,0 0 17 0 0,0 0-88 0 0,0 0-267 0 0,0 0-292 0 0,0 0-159 0 0,0 0-125 0 0,0 0-121 0 0,0 0-69 0 0,5-22-33 0 0,16-73-40 0 0,22-15 642 0 0,-27 83-842 0 0,-2 1-62 0 0,0 1 0 0 0,2 0 0 0 0,1 1 0 0 0,1 0 0 0 0,1 2 0 0 0,1 0 0 0 0,1 1 0 0 0,1 1 0 0 0,5-2-168 0 0,-25 19 8 0 0,0 1-1 0 0,0 0 0 0 0,1 0 1 0 0,-1 1-1 0 0,0-1 1 0 0,1 0-1 0 0,-1 1 0 0 0,1-1 1 0 0,-1 1-1 0 0,1 0 0 0 0,0 0 1 0 0,0 0-1 0 0,-1 0 1 0 0,1 1-1 0 0,0-1 0 0 0,0 1 1 0 0,0-1-1 0 0,0 1 0 0 0,0 0 1 0 0,0 0-1 0 0,-1 0 1 0 0,1 1-1 0 0,0-1 0 0 0,0 1 1 0 0,0-1-1 0 0,0 1 0 0 0,-1 0 1 0 0,1 0-1 0 0,0 0 1 0 0,0 1-8 0 0,49 142 264 0 0,-38-91-174 0 0,-4 35-11 0 0,-11-87-77 0 0,1-1 0 0 0,0 1 0 0 0,0-1-1 0 0,0 1 1 0 0,0-1 0 0 0,0 1 0 0 0,-1-1 0 0 0,1 1 0 0 0,0-1-1 0 0,0 1 1 0 0,0-1 0 0 0,1 1 0 0 0,-1-1 0 0 0,0 1 0 0 0,0 0-1 0 0,0-1 1 0 0,0 1 0 0 0,0-1 0 0 0,1 0 0 0 0,-1 1 0 0 0,0-1-1 0 0,0 1 1 0 0,1-1 0 0 0,-1 1 0 0 0,0-1 0 0 0,1 1 0 0 0,-1-1 0 0 0,0 0-1 0 0,1 1 1 0 0,-1-1 0 0 0,1 0 0 0 0,-1 1 0 0 0,0-1 0 0 0,1 0-1 0 0,-1 0 1 0 0,1 1 0 0 0,-1-1 0 0 0,1 0 0 0 0,-1 0 0 0 0,1 0-1 0 0,-1 0 1 0 0,1 0 0 0 0,-1 0 0 0 0,1 1 0 0 0,-1-1 0 0 0,1 0-1 0 0,0-1 1 0 0,-1 1 0 0 0,1 0 0 0 0,-1 0 0 0 0,1 0 0 0 0,-1 0-1 0 0,1 0 1 0 0,-1 0 0 0 0,1-1 0 0 0,-1 1 0 0 0,1 0 0 0 0,-1 0-1 0 0,0-1 1 0 0,1 1 0 0 0,-1 0 0 0 0,1-1 0 0 0,-1 1 0 0 0,0 0 0 0 0,1-1-3 0 0,35-30 70 0 0,-24 19-29 0 0,93-87 87 0 0,-83 74-118 0 0,2 2 0 0 0,1 0 0 0 0,1 2 0 0 0,0 0 0 0 0,2 2 0 0 0,17-9-9 0 0,-12 13-13 0 0,-33 15-35 0 0,0 0 20 0 0,-10 90 156 0 0,0-64-103 0 0,1 2 1 0 0,1-1-1 0 0,1 1 0 0 0,2 0 1 0 0,1 0-1 0 0,1 0 1 0 0,1 1-26 0 0,2-14-145 0 0,-1-14 97 0 0,1 1-1 0 0,-1-1 0 0 0,1 1 0 0 0,-1-1 1 0 0,1 1-1 0 0,0-1 0 0 0,-1 1 0 0 0,1-1 1 0 0,0 1-1 0 0,0-1 0 0 0,0 1 1 0 0,0-1-1 0 0,0 1 0 0 0,1-1 0 0 0,-1 1 1 0 0,0-1-1 0 0,1 1 0 0 0,-1-1 1 0 0,1 1-1 0 0,0-1 0 0 0,-1 1 0 0 0,1-1 1 0 0,0 0-1 0 0,0 0 0 0 0,0 1 1 0 0,0-1-1 0 0,0 0 0 0 0,0 0 0 0 0,0 0 1 0 0,0 0-1 0 0,0 0 0 0 0,0 0 0 0 0,1 0 1 0 0,-1 0-1 0 0,0-1 0 0 0,1 1 1 0 0,-1 0-1 0 0,1-1 0 0 0,-1 1 0 0 0,1-1 1 0 0,0 0 48 0 0,59-16-5735 0 0,-25-5-4154 0 0,-23 12-1269 0 0</inkml:trace>
  <inkml:trace contextRef="#ctx0" brushRef="#br0" timeOffset="32208.583">10454 2884 6129 0 0,'0'0'3021'0'0,"0"0"-554"0"0,0 0-524 0 0,0 0-345 0 0,0 0-296 0 0,0 0-212 0 0,0 0-169 0 0,0 0-139 0 0,0 0-128 0 0,0 0-107 0 0,0 0-87 0 0,0 0-57 0 0,0 0-18 0 0,-19 17-34 0 0,-55 50-45 0 0,71-65-276 0 0,1 0 0 0 0,-1 0 0 0 0,1 1 0 0 0,-1-1 0 0 0,1 1 0 0 0,0-1 0 0 0,0 1-1 0 0,0 0 1 0 0,0 0 0 0 0,1 0 0 0 0,-1 0 0 0 0,1 0 0 0 0,-1 0 0 0 0,1 0 0 0 0,0 0-1 0 0,1 1 1 0 0,-1-1 0 0 0,0 0 0 0 0,1 1 0 0 0,0-1 0 0 0,0 0 0 0 0,0 1 0 0 0,0 0-30 0 0,0 8 95 0 0,1-7-47 0 0,0 0 0 0 0,0 1-1 0 0,0-1 1 0 0,0 0 0 0 0,1 0-1 0 0,0 0 1 0 0,0 0 0 0 0,0-1-1 0 0,1 1 1 0 0,0 0 0 0 0,-1-1-1 0 0,2 0 1 0 0,-1 1 0 0 0,0-1-1 0 0,1-1 1 0 0,0 1 0 0 0,0 0-1 0 0,0-1 1 0 0,0 0 0 0 0,1 0-1 0 0,-1 0 1 0 0,1 0 0 0 0,0-1 0 0 0,-1 0-1 0 0,1 0 1 0 0,0 0 0 0 0,0-1-1 0 0,1 1 1 0 0,-1-1 0 0 0,0 0-1 0 0,0-1 1 0 0,2 1-48 0 0,2 0 110 0 0,0 0 1 0 0,1 0-1 0 0,-1-1 1 0 0,0 0-1 0 0,1-1 1 0 0,-1 1 0 0 0,0-2-1 0 0,1 0 1 0 0,-1 0-1 0 0,0 0 1 0 0,0-1-1 0 0,0-1 1 0 0,-1 1-1 0 0,1-1 1 0 0,4-4-111 0 0,-3 1 72 0 0,0-1 0 0 0,-1 0 0 0 0,-1 0 0 0 0,1-1 1 0 0,-1 0-1 0 0,-1 0 0 0 0,1-1 0 0 0,-2 0 0 0 0,1 0 1 0 0,-2-1-1 0 0,1 0 0 0 0,-1 0 0 0 0,-1 0 0 0 0,0-1 1 0 0,-1 1-1 0 0,0-1 0 0 0,0 0 0 0 0,-2 0 0 0 0,1 0 1 0 0,-1 0-1 0 0,-1 0 0 0 0,-1-11-72 0 0,-1 17-37 0 0,-1 0 1 0 0,0 0-1 0 0,0 0 1 0 0,0 1-1 0 0,-1-1 1 0 0,0 1-1 0 0,0 0 1 0 0,0 0-1 0 0,-1 0 1 0 0,1 0-1 0 0,-1 1 1 0 0,0 0-1 0 0,-1 0 0 0 0,1 0 1 0 0,-1 1-1 0 0,1-1 1 0 0,-1 1-1 0 0,0 1 1 0 0,0-1-1 0 0,-1 1 1 0 0,1 0-1 0 0,0 1 1 0 0,-1-1-1 0 0,1 1 1 0 0,-1 0-1 0 0,1 1 1 0 0,-1 0-1 0 0,0 0 0 0 0,1 0 1 0 0,-1 1-1 0 0,1 0 1 0 0,-1 0-1 0 0,-1 1 37 0 0,-69 37-2462 0 0,38 0-6131 0 0,29-26-3131 0 0</inkml:trace>
  <inkml:trace contextRef="#ctx0" brushRef="#br0" timeOffset="32575.444">11010 2884 4593 0 0,'0'0'3345'0'0,"0"0"-1260"0"0,0 0-482 0 0,0 0-96 0 0,0 0-112 0 0,0 0-120 0 0,0 0-142 0 0,0 0-165 0 0,0 0-169 0 0,0 0-170 0 0,0 0-142 0 0,0 0-106 0 0,-32 11-79 0 0,-98 32-82 0 0,82-11-7 0 0,46-25-181 0 0,1-3-10 0 0,-1 0-1 0 0,1 0 1 0 0,0 0-1 0 0,0 0 1 0 0,0 0-1 0 0,1 1 1 0 0,-1-1 0 0 0,1 0-1 0 0,0 0 1 0 0,0 1-1 0 0,0-1 1 0 0,1 0-1 0 0,0 0 1 0 0,0 1-1 0 0,0-1 1 0 0,0 0-1 0 0,0 0 1 0 0,1 0 0 0 0,0 0-1 0 0,0-1 1 0 0,0 1-1 0 0,0 0 1 0 0,1-1-1 0 0,-1 1 1 0 0,1-1-1 0 0,0 0 1 0 0,0 0-1 0 0,0 0 1 0 0,0 0 0 0 0,1-1-1 0 0,-1 1 1 0 0,1-1-1 0 0,-1 0 1 0 0,1 0-1 0 0,0 0 1 0 0,0 0-1 0 0,0-1 1 0 0,2 1-22 0 0,5 2 176 0 0,0 0-1 0 0,0-1 1 0 0,1-1-1 0 0,-1 0 1 0 0,1 0 0 0 0,0-1-1 0 0,-1 0 1 0 0,1-1-1 0 0,0-1 1 0 0,0 0 0 0 0,-1 0-1 0 0,1-1 1 0 0,-1-1 0 0 0,0 0-1 0 0,1 0 1 0 0,-1-1-1 0 0,0-1 1 0 0,-1 0 0 0 0,1 0-1 0 0,-1-1 1 0 0,0 0-1 0 0,-1-1 1 0 0,1 0 0 0 0,-1-1-1 0 0,-1 1 1 0 0,1-2-1 0 0,-1 1 1 0 0,5-8-176 0 0,-11 11 37 0 0,1 0 0 0 0,-1 1 1 0 0,0-1-1 0 0,0 0 0 0 0,-1 0 0 0 0,1 0 1 0 0,-1-1-1 0 0,0 1 0 0 0,0 0 0 0 0,-1 0 0 0 0,0-1 1 0 0,0 1-1 0 0,0 0 0 0 0,0 0 0 0 0,-1-1 0 0 0,0 1 1 0 0,0 0-1 0 0,-1 0 0 0 0,1 0 0 0 0,-1 0 1 0 0,0 0-1 0 0,0 0 0 0 0,-1 1 0 0 0,1-1 0 0 0,-1 1 1 0 0,0-1-1 0 0,0 1 0 0 0,-1 0 0 0 0,1 0 1 0 0,-1 0-1 0 0,0 1 0 0 0,0-1-37 0 0,-3 0-54 0 0,1 1 0 0 0,-1 0 0 0 0,0 0 0 0 0,0 0-1 0 0,-1 0 1 0 0,1 1 0 0 0,0 1 0 0 0,-1-1 0 0 0,1 1 0 0 0,-1 1 0 0 0,1-1 0 0 0,-1 1 0 0 0,0 0 0 0 0,1 1-1 0 0,-2 0 55 0 0,-66 23-3808 0 0,55-13-1856 0 0,6-3-6361 0 0</inkml:trace>
  <inkml:trace contextRef="#ctx0" brushRef="#br0" timeOffset="33122.074">11677 2453 7170 0 0,'0'0'2464'0'0,"0"0"-213"0"0,0 0-14 0 0,0 0-37 0 0,0 0-221 0 0,0 0-312 0 0,0 0-313 0 0,0 0-282 0 0,0 0-185 0 0,0 0-166 0 0,0 0-148 0 0,0 0-101 0 0,10-4 1308 0 0,-28 143-996 0 0,-3 104-494 0 0,-4 76-314 0 0,25-320-16 0 0,0 1 1 0 0,-1 0 0 0 0,1-1-1 0 0,0 1 1 0 0,0-1 0 0 0,0 1-1 0 0,-1 0 1 0 0,1-1 0 0 0,0 1-1 0 0,0 0 1 0 0,-1 0 0 0 0,1-1-1 0 0,0 1 1 0 0,-1 0 0 0 0,1 0 0 0 0,0-1-1 0 0,-1 1 1 0 0,1 0 0 0 0,0 0-1 0 0,-1 0 1 0 0,1 0 0 0 0,-1-1-1 0 0,1 1 1 0 0,0 0 0 0 0,-1 0-1 0 0,1 0 1 0 0,-1 0 0 0 0,1 0-1 0 0,-1 0 1 0 0,1 0 0 0 0,0 0-1 0 0,-1 0 1 0 0,1 0 0 0 0,-1 0 0 0 0,1 1-1 0 0,0-1 1 0 0,-1 0 0 0 0,1 0-1 0 0,0 0 1 0 0,-1 0 0 0 0,1 1-1 0 0,-1-1 1 0 0,1 0 0 0 0,0 0-1 0 0,-1 1 1 0 0,1-1 0 0 0,0 0-1 0 0,0 0 1 0 0,-1 1 0 0 0,1-1-1 0 0,0 0 1 0 0,0 1 0 0 0,-1-1-1 0 0,1 1 1 0 0,0-1 0 0 0,0 0 0 0 0,0 1-1 0 0,0-1 1 0 0,0 1 0 0 0,0-1-1 0 0,-1 0 1 0 0,1 1 0 0 0,0-1-1 0 0,0 1 1 0 0,0-1 0 0 0,0 0-1 0 0,0 1 1 0 0,1-1 39 0 0,-24-26-5284 0 0,18 18-245 0 0,-1 4-5820 0 0</inkml:trace>
  <inkml:trace contextRef="#ctx0" brushRef="#br0" timeOffset="33409.659">11313 2834 6449 0 0,'0'0'5350'0'0,"0"0"-2870"0"0,0 0-980 0 0,0 0-93 0 0,0 0 0 0 0,0 0-81 0 0,0 0-91 0 0,0 0-119 0 0,37-2-169 0 0,118-9-170 0 0,-14-3 602 0 0,-131 13-1316 0 0,7 1-37 0 0,0-2 1 0 0,0 0-1 0 0,0 0 1 0 0,-1-2 0 0 0,1 0-1 0 0,-1-1 1 0 0,0-1-1 0 0,0 0 1 0 0,0-1 0 0 0,-1-1-1 0 0,10-6-26 0 0,9-29-2612 0 0,-17 10-5819 0 0,-12 24 3928 0 0,0-3-5679 0 0</inkml:trace>
  <inkml:trace contextRef="#ctx0" brushRef="#br0" timeOffset="33687.719">12128 2441 11883 0 0,'0'0'2312'0'0,"0"0"-936"0"0,0 0-363 0 0,0 0 55 0 0,0 0 87 0 0,0 0 5 0 0,0 0-97 0 0,0 0-92 0 0,-17 34-84 0 0,-51 110-115 0 0,-5 51 1285 0 0,67-174-1911 0 0,0 0 0 0 0,2 1 0 0 0,0-1 0 0 0,1 1 0 0 0,2 0-1 0 0,0 19-145 0 0,2-36 14 0 0,-1 0 1 0 0,1-1-1 0 0,1 1 0 0 0,-1 0 0 0 0,1-1 0 0 0,0 1 0 0 0,0-1 0 0 0,0 1 0 0 0,0-1 0 0 0,1 0 1 0 0,-1 0-1 0 0,1 0 0 0 0,1-1 0 0 0,-1 1 0 0 0,0 0 0 0 0,1-1 0 0 0,-1 0 0 0 0,1 0 0 0 0,0 0 1 0 0,0-1-1 0 0,1 1 0 0 0,-1-1 0 0 0,0 0 0 0 0,1 0 0 0 0,-1 0 0 0 0,1-1 0 0 0,0 1 0 0 0,-1-1 1 0 0,1 0-1 0 0,0-1 0 0 0,0 1 0 0 0,0-1 0 0 0,-1 0 0 0 0,1 0 0 0 0,0-1 0 0 0,0 1 0 0 0,0-1 1 0 0,-1 0-1 0 0,1 0 0 0 0,0-1 0 0 0,-1 1 0 0 0,1-1 0 0 0,0 0-14 0 0,89-38 178 0 0,-66 27-132 0 0,0 1 1 0 0,1 1-1 0 0,1 1 0 0 0,-1 2 1 0 0,12-1-47 0 0,-39 9 8 0 0,-1 0 0 0 0,1 1 1 0 0,0-1-1 0 0,0 1 1 0 0,-1-1-1 0 0,1 1 1 0 0,0-1-1 0 0,-1 1 0 0 0,1 0 1 0 0,-1 0-1 0 0,1 0 1 0 0,-1 0-1 0 0,1 0 0 0 0,-1 0 1 0 0,0 0-1 0 0,0 1 1 0 0,1-1-1 0 0,-1 0 1 0 0,0 1-1 0 0,0-1 0 0 0,0 1 1 0 0,0-1-1 0 0,-1 1 1 0 0,1-1-1 0 0,0 1 0 0 0,-1 0 1 0 0,1-1-1 0 0,-1 1 1 0 0,1 0-1 0 0,-1 0 1 0 0,0-1-1 0 0,0 1 0 0 0,0 0 1 0 0,0 0-1 0 0,0-1 1 0 0,0 1-1 0 0,0 0 1 0 0,-1 0-1 0 0,1-1 0 0 0,0 1 1 0 0,-1 0-1 0 0,0-1 1 0 0,1 1-1 0 0,-1 0 0 0 0,-1 1-8 0 0,1 7 67 0 0,1 3-33 0 0,-2-10-39 0 0,1 0 1 0 0,0 0-1 0 0,0 0 1 0 0,0 0-1 0 0,0 0 1 0 0,1 1-1 0 0,-1-1 1 0 0,1 0-1 0 0,0 0 1 0 0,0 1-1 0 0,0-1 1 0 0,0 0-1 0 0,1 0 1 0 0,-1 0-1 0 0,1 1 1 0 0,0-1-1 0 0,0 0 1 0 0,0 0-1 0 0,0 0 1 0 0,0 0-1 0 0,1 0 1 0 0,-1-1-1 0 0,1 1 1 0 0,0 0-1 0 0,0-1 1 0 0,0 1-1 0 0,0-1 1 0 0,1 1-1 0 0,-1-1 1 0 0,0 0-1 0 0,1 0 1 0 0,0 0-1 0 0,-1-1 1 0 0,1 1-1 0 0,0 0 1 0 0,0-1-1 0 0,0 0 1 0 0,0 0-1 0 0,0 0 1 0 0,0 0-1 0 0,0 0 1 0 0,0-1-1 0 0,2 1 5 0 0,15-1-578 0 0,18 0-821 0 0,-14-4-4148 0 0,-12 0-6405 0 0</inkml:trace>
  <inkml:trace contextRef="#ctx0" brushRef="#br0" timeOffset="74670.209">4383 4021 0 0 0,'0'0'2051'0'0,"0"0"188"0"0,0 0 127 0 0,0 0 48 0 0,0 0-110 0 0,0 0-107 0 0,0 0-186 0 0,0 0-256 0 0,0 0-253 0 0,0 0-233 0 0,0 0-222 0 0,-7-9-164 0 0,-22-30-133 0 0,29 39-691 0 0,-1 0 0 0 0,0 0 0 0 0,0 1 0 0 0,0-1 1 0 0,0 0-1 0 0,1 1 0 0 0,-1-1 0 0 0,0 0 0 0 0,0 1 1 0 0,1-1-1 0 0,-1 1 0 0 0,0-1 0 0 0,1 1 0 0 0,-1-1 0 0 0,0 1 1 0 0,1 0-1 0 0,-1-1 0 0 0,1 1 0 0 0,-1 0 0 0 0,1-1 1 0 0,-1 1-1 0 0,1 0 0 0 0,0 0 0 0 0,-1 0 0 0 0,1-1 1 0 0,0 1-1 0 0,-1 0 0 0 0,1 0 0 0 0,0 0 0 0 0,0 0 1 0 0,0-1-1 0 0,0 1 0 0 0,0 0 0 0 0,0 0 0 0 0,0 0 1 0 0,0 0-1 0 0,0 0 0 0 0,1-1 0 0 0,-1 1 0 0 0,0 0 1 0 0,0 0-1 0 0,1 0 0 0 0,-1-1 0 0 0,0 1 0 0 0,1 0-59 0 0,-1 2 204 0 0,-2 351 1595 0 0,4-336-2268 0 0,0-28-3259 0 0,-2-8-4328 0 0,0 13-3472 0 0</inkml:trace>
  <inkml:trace contextRef="#ctx0" brushRef="#br0" timeOffset="74920.149">4337 3663 7698 0 0,'0'0'2284'0'0,"0"0"-210"0"0,0 0-186 0 0,0 0-57 0 0,0 0-96 0 0,0 0-237 0 0,0 0-275 0 0,0 0-308 0 0,0 0-286 0 0,0 0-206 0 0,0 0-206 0 0,0 0-134 0 0,-8-5-74 0 0,-25-11-53 0 0,32 16 8 0 0,0 1-1 0 0,0 0 1 0 0,0 0-1 0 0,1 0 0 0 0,-1 0 1 0 0,0 0-1 0 0,0 0 0 0 0,0 0 1 0 0,1 0-1 0 0,-1 0 1 0 0,1 0-1 0 0,-1 0 0 0 0,1 1 1 0 0,-1-1-1 0 0,1 0 0 0 0,0 0 1 0 0,-1 1-1 0 0,1-1 0 0 0,0 0 1 0 0,0 0-1 0 0,0 1 1 0 0,0-1-1 0 0,0 0 0 0 0,0 1 1 0 0,0-1-1 0 0,1 0 0 0 0,-1 0 1 0 0,0 1-1 0 0,1-1 1 0 0,0 1 35 0 0,-1 2-425 0 0,1 8-1199 0 0,2-5-2705 0 0,0-3-6564 0 0</inkml:trace>
  <inkml:trace contextRef="#ctx0" brushRef="#br0" timeOffset="75368.991">4976 3763 4417 0 0,'0'0'3950'0'0,"0"0"-1869"0"0,0 0-718 0 0,0 0-62 0 0,0 0 29 0 0,0 0 13 0 0,0 0-108 0 0,0 0-216 0 0,0 0-229 0 0,0 0-212 0 0,0 0-134 0 0,0 0-67 0 0,0 0-45 0 0,-21 3-28 0 0,-69 8-26 0 0,87-11-239 0 0,0 0-1 0 0,0 0 1 0 0,0 1 0 0 0,0-1-1 0 0,0 1 1 0 0,0 0 0 0 0,0-1-1 0 0,1 1 1 0 0,-1 1 0 0 0,0-1-1 0 0,0 0 1 0 0,1 1 0 0 0,-1-1-1 0 0,1 1 1 0 0,-1 0 0 0 0,1-1-1 0 0,0 1 1 0 0,0 1 0 0 0,0-1-1 0 0,0 0 1 0 0,0 0 0 0 0,0 1-1 0 0,1-1 1 0 0,-1 1 0 0 0,1-1-1 0 0,-1 2-38 0 0,2-1 11 0 0,-1 0-1 0 0,1 1 0 0 0,0-1 0 0 0,0 1 1 0 0,1-1-1 0 0,-1 0 0 0 0,1 1 0 0 0,-1-1 1 0 0,1 0-1 0 0,0 0 0 0 0,1 1 0 0 0,-1-1 1 0 0,0 0-1 0 0,1 0 0 0 0,0 0 0 0 0,-1 0 1 0 0,1 0-1 0 0,0-1 0 0 0,1 1 0 0 0,-1-1 1 0 0,0 1-1 0 0,1-1 0 0 0,-1 0 0 0 0,1 0 1 0 0,0 0-1 0 0,0 0 0 0 0,0 0 0 0 0,0-1 1 0 0,0 1-1 0 0,0-1 0 0 0,0 0 0 0 0,0 0 1 0 0,1 0-1 0 0,-1 0 0 0 0,0 0 0 0 0,1-1 0 0 0,1 0-10 0 0,18 11 103 0 0,10 5-10 0 0,-26-14-60 0 0,0 0 0 0 0,1 1-1 0 0,-2 0 1 0 0,1 0 0 0 0,0 0 0 0 0,-1 1 0 0 0,1 0 0 0 0,-1 0 0 0 0,0 1-1 0 0,0-1 1 0 0,-1 1 0 0 0,1 1 0 0 0,-1-1 0 0 0,0 1 0 0 0,-1 0 0 0 0,1 0-1 0 0,-1 0 1 0 0,-1 1 0 0 0,1-1 0 0 0,-1 1 0 0 0,0 0 0 0 0,0 0 0 0 0,-1 0-1 0 0,0 0 1 0 0,0 1 0 0 0,-1-1 0 0 0,0 2-33 0 0,-1-1 77 0 0,0-1 0 0 0,0 0 0 0 0,-1 1 0 0 0,0-1 0 0 0,0 0 1 0 0,-1 0-1 0 0,0 0 0 0 0,0 0 0 0 0,-1 0 0 0 0,0 0 0 0 0,0 0 0 0 0,0-1 0 0 0,-1 0 0 0 0,0 1 0 0 0,-1-2 0 0 0,1 1 0 0 0,-1 0 1 0 0,0-1-1 0 0,0 0 0 0 0,-2 1-77 0 0,1 0 36 0 0,-1 0 0 0 0,-1-1 0 0 0,1 0 0 0 0,-1 0 0 0 0,0-1 0 0 0,0 0 0 0 0,0 0 0 0 0,-1-1 0 0 0,1 0 0 0 0,-1 0 0 0 0,0-1 0 0 0,0 0 0 0 0,0-1 0 0 0,0 0 0 0 0,0 0 0 0 0,0-1 0 0 0,0 0 0 0 0,-8-1-36 0 0,15 0-40 0 0,0 1 0 0 0,1-1 0 0 0,-1 1 1 0 0,1-1-1 0 0,-1 1 0 0 0,1-1 0 0 0,-1 0 0 0 0,1 0 1 0 0,-1 0-1 0 0,1 0 0 0 0,0 0 0 0 0,0 0 0 0 0,-1 0 0 0 0,1-1 1 0 0,0 1-1 0 0,0 0 0 0 0,0-1 0 0 0,0 1 0 0 0,0 0 1 0 0,1-1-1 0 0,-1 1 0 0 0,0-1 0 0 0,1 0 0 0 0,-1 1 1 0 0,1-1-1 0 0,0 1 0 0 0,-1-2 40 0 0,-1-13-3972 0 0,1 1-5304 0 0,1 6-2200 0 0</inkml:trace>
  <inkml:trace contextRef="#ctx0" brushRef="#br0" timeOffset="78517.215">6387 4056 0 0 0,'0'0'923'0'0,"0"0"979"0"0,0 0 241 0 0,0 0-160 0 0,0 0-211 0 0,0 0-203 0 0,0 0-116 0 0,0 0-114 0 0,0 0-163 0 0,-5-9-135 0 0,-13-25-96 0 0,16 33-804 0 0,0-1-1 0 0,0 1 0 0 0,0-1 1 0 0,0 1-1 0 0,0-1 0 0 0,-1 1 1 0 0,1 0-1 0 0,0 0 0 0 0,-1 0 1 0 0,1 0-1 0 0,0 1 1 0 0,-1-1-1 0 0,1 1 0 0 0,-1-1 1 0 0,1 1-1 0 0,-1 0 0 0 0,1 0 1 0 0,-1 0-1 0 0,1 0 1 0 0,-3 1-141 0 0,-1-1 217 0 0,-7 0-99 0 0,0 2 1 0 0,0-1 0 0 0,-1 1 0 0 0,1 1-1 0 0,1 0 1 0 0,-1 1 0 0 0,0 1-1 0 0,1 0 1 0 0,0 0 0 0 0,0 1-1 0 0,0 1 1 0 0,1 0 0 0 0,0 0-1 0 0,1 1 1 0 0,-1 1 0 0 0,1 0 0 0 0,1 0-1 0 0,0 1 1 0 0,0 0 0 0 0,1 0-1 0 0,0 1 1 0 0,1 0 0 0 0,0 1-1 0 0,1 0 1 0 0,0 0 0 0 0,1 0-1 0 0,0 0 1 0 0,1 1 0 0 0,1 0 0 0 0,0 0-1 0 0,0 0 1 0 0,1 0 0 0 0,1 0-1 0 0,0 1 1 0 0,1-1 0 0 0,1 1-119 0 0,0-10 27 0 0,0 1 0 0 0,1-1 0 0 0,-1 0 1 0 0,1 0-1 0 0,0 1 0 0 0,0-2 0 0 0,1 1 1 0 0,-1 0-1 0 0,1 0 0 0 0,0-1 0 0 0,0 1 1 0 0,0-1-1 0 0,0 0 0 0 0,1 0 0 0 0,-1 0 1 0 0,1 0-1 0 0,-1-1 0 0 0,1 0 1 0 0,0 1-1 0 0,0-1 0 0 0,1-1 0 0 0,-1 1 1 0 0,0 0-1 0 0,0-1 0 0 0,1 0 0 0 0,-1 0 1 0 0,1-1-1 0 0,-1 1 0 0 0,1-1 0 0 0,3 0-27 0 0,5 1 108 0 0,-1-1 0 0 0,1-1 0 0 0,-1 0 0 0 0,1-1 0 0 0,-1 0 0 0 0,0-1 0 0 0,1 0 0 0 0,-1-1 0 0 0,-1 0 0 0 0,9-5-108 0 0,7-8 139 0 0,-1-1 0 0 0,-1-1 0 0 0,-1-2-1 0 0,0 0 1 0 0,-2-2 0 0 0,-1 0-1 0 0,0-2 1 0 0,-2 0 0 0 0,-1-1-1 0 0,-1-1 1 0 0,8-19-139 0 0,7 0 376 0 0,-32 46-317 0 0,0 0 4 0 0,0 0-22 0 0,1 13 7 0 0,0-2-23 0 0,0 0 1 0 0,0 0 0 0 0,2 0-1 0 0,-1 0 1 0 0,1-1-1 0 0,1 1 1 0 0,0-1-1 0 0,0 0 1 0 0,1 0 0 0 0,1 0-1 0 0,-1-1 1 0 0,2 0-1 0 0,-1 0 1 0 0,1 0-1 0 0,0-1 1 0 0,1 0-1 0 0,0 0 1 0 0,1 0-26 0 0,-1-3-110 0 0,0 1 0 0 0,1-1 0 0 0,-1 0 0 0 0,1-1 0 0 0,0 0 1 0 0,0-1-1 0 0,1 1 0 0 0,-1-2 0 0 0,1 1 0 0 0,-1-2 0 0 0,1 1 0 0 0,0-1 0 0 0,-1 0 0 0 0,1-1 0 0 0,0 0 1 0 0,0-1-1 0 0,-1 0 0 0 0,1-1 0 0 0,0 0 0 0 0,-1 0 0 0 0,1-1 0 0 0,6-3 110 0 0,2-5-6038 0 0,-14 8 1643 0 0,4-1-8183 0 0</inkml:trace>
  <inkml:trace contextRef="#ctx0" brushRef="#br0" timeOffset="80818.588">9920 3775 12235 0 0,'0'0'1736'0'0,"0"0"-880"0"0,0 0-488 0 0,0 0-328 0 0,0 0-264 0 0,0 0-176 0 0,0 0-208 0 0,0 0-456 0 0,0 0-1393 0 0,0 0-8025 0 0</inkml:trace>
  <inkml:trace contextRef="#ctx0" brushRef="#br0" timeOffset="81375.158">10972 3998 14803 0 0,'0'0'1582'0'0,"0"0"-11"0"0,0 0 89 0 0,0 0-113 0 0,0 0-247 0 0,0 0-429 0 0,0 0-335 0 0,0 0-197 0 0,0 0-108 0 0,0 0-30 0 0,0 0-77 0 0,0 0-28 0 0,-21 6-30 0 0,-65 23-10 0 0,81-28-52 0 0,0 1-1 0 0,1-1 1 0 0,-1 1 0 0 0,1 0 0 0 0,-1 1 0 0 0,1-1 0 0 0,0 1-1 0 0,0 0 1 0 0,0 0 0 0 0,0 0 0 0 0,1 1 0 0 0,0-1 0 0 0,-1 1 0 0 0,1 0-1 0 0,-1 1-3 0 0,-3 4-19 0 0,6-8 18 0 0,0 0-1 0 0,0 0 0 0 0,1 0 1 0 0,-1 0-1 0 0,0 0 0 0 0,0 0 0 0 0,1 1 1 0 0,-1-1-1 0 0,1 0 0 0 0,-1 0 1 0 0,1 1-1 0 0,-1-1 0 0 0,1 0 1 0 0,0 0-1 0 0,-1 1 0 0 0,1-1 0 0 0,0 0 1 0 0,0 1-1 0 0,0-1 0 0 0,0 0 1 0 0,0 1-1 0 0,0-1 0 0 0,1 0 1 0 0,-1 1-1 0 0,0-1 0 0 0,1 0 1 0 0,-1 0-1 0 0,1 1 0 0 0,-1-1 0 0 0,1 0 1 0 0,0 0-1 0 0,-1 0 0 0 0,1 0 1 0 0,0 0-1 0 0,0 0 0 0 0,0 0 1 0 0,0 0-1 0 0,0 0 0 0 0,0 0 0 0 0,0 0 1 0 0,0 0-1 0 0,0-1 0 0 0,0 1 1 0 0,0 0-1 0 0,1-1 0 0 0,-1 1 1 0 0,0-1 1 0 0,65 21 28 0 0,-65-21-27 0 0,33 7 26 0 0,87 27-34 0 0,-116-32 18 0 0,-1 0 0 0 0,0 0 0 0 0,0 1 1 0 0,0-1-1 0 0,0 1 0 0 0,0 0 1 0 0,-1 0-1 0 0,1 1 0 0 0,-1-1 0 0 0,0 1 1 0 0,0-1-1 0 0,0 1 0 0 0,-1 0 1 0 0,1 0-1 0 0,-1 0 0 0 0,0 0 0 0 0,0 1 1 0 0,0-1-1 0 0,-1 1 0 0 0,0-1 1 0 0,1 1-1 0 0,-2-1 0 0 0,1 1 0 0 0,0 3-11 0 0,-1-3 33 0 0,1 1 0 0 0,-1-1-1 0 0,-1 0 1 0 0,1 1-1 0 0,-1-1 1 0 0,0 0-1 0 0,0 1 1 0 0,0-1 0 0 0,-1 0-1 0 0,0 0 1 0 0,0 0-1 0 0,0 0 1 0 0,-1 0-1 0 0,1 0 1 0 0,-1-1 0 0 0,0 1-1 0 0,-1-1 1 0 0,1 0-1 0 0,-1 0 1 0 0,0 0 0 0 0,0 0-1 0 0,0-1 1 0 0,0 0-1 0 0,0 0 1 0 0,-1 0-1 0 0,0 0 1 0 0,1 0 0 0 0,-1-1-33 0 0,-84 33-303 0 0,46-32-7516 0 0,36-3-4008 0 0</inkml:trace>
  <inkml:trace contextRef="#ctx0" brushRef="#br0" timeOffset="83591.745">11995 4141 1184 0 0,'0'0'1205'0'0,"0"0"-43"0"0,0 0 171 0 0,0 0 196 0 0,0 0 104 0 0,0 0-54 0 0,0 0-168 0 0,0 0-286 0 0,0 0-257 0 0,0 0-207 0 0,0 0-113 0 0,-11 4-38 0 0,-34 16-8 0 0,17 20 634 0 0,26-31-920 0 0,-3 4-22 0 0,1 1-1 0 0,1-1 1 0 0,0 1-1 0 0,1 0 1 0 0,0 0-1 0 0,1 0 1 0 0,1 0-1 0 0,0 0 1 0 0,1 0-1 0 0,0 0 1 0 0,2 3-194 0 0,-3-14 74 0 0,1 1 0 0 0,0-1 1 0 0,0 1-1 0 0,0-1 0 0 0,1 0 1 0 0,-1 1-1 0 0,1-1 0 0 0,-1 0 1 0 0,1 0-1 0 0,0 0 0 0 0,1 0 1 0 0,-1 0-1 0 0,0-1 0 0 0,1 1 1 0 0,-1-1-1 0 0,1 0 0 0 0,0 1 1 0 0,0-1-1 0 0,0 0 0 0 0,0 0 1 0 0,0-1-1 0 0,1 1 0 0 0,-1-1 1 0 0,0 0-1 0 0,1 0 0 0 0,-1 0 1 0 0,1 0-1 0 0,-1 0 0 0 0,1-1 1 0 0,-1 1-1 0 0,1-1 0 0 0,-1 0 1 0 0,1 0-1 0 0,2-1-74 0 0,-2-1 108 0 0,-1-1-1 0 0,1 0 1 0 0,-1 0-1 0 0,0 0 1 0 0,0 0 0 0 0,0 0-1 0 0,-1 0 1 0 0,1-1 0 0 0,-1 1-1 0 0,0-1 1 0 0,0 0 0 0 0,0 0-1 0 0,0 0 1 0 0,-1 0 0 0 0,1 0-1 0 0,-1 0 1 0 0,0 0 0 0 0,-1 0-1 0 0,1-3-107 0 0,0 3 25 0 0,5-25-1 0 0,-2-1 1 0 0,-1 1-1 0 0,-1-1 1 0 0,-2 0-1 0 0,-2-18-24 0 0,1-12-149 0 0,2 47 94 0 0,-1 0 0 0 0,-1 0 0 0 0,0 0-1 0 0,-1 1 1 0 0,0-1 0 0 0,-1 0 0 0 0,0 1 0 0 0,-1-1 0 0 0,-2-5 55 0 0,6 19-15 0 0,-1-1 1 0 0,1 0-1 0 0,0 1 1 0 0,0-1-1 0 0,0 0 1 0 0,-1 0-1 0 0,1 1 0 0 0,0-1 1 0 0,0 0-1 0 0,-1 0 1 0 0,1 0-1 0 0,0 1 1 0 0,0-1-1 0 0,-1 0 1 0 0,1 0-1 0 0,0 0 0 0 0,-1 0 1 0 0,1 0-1 0 0,0 0 1 0 0,-1 1-1 0 0,1-1 1 0 0,0 0-1 0 0,-1 0 1 0 0,1 0-1 0 0,0 0 0 0 0,-1 0 1 0 0,1 0-1 0 0,0 0 1 0 0,-1 0-1 0 0,1-1 1 0 0,0 1-1 0 0,-1 0 1 0 0,1 0-1 0 0,0 0 0 0 0,-1 0 1 0 0,1 0-1 0 0,0 0 1 0 0,0-1-1 0 0,-1 1 1 0 0,1 0-1 0 0,0 0 1 0 0,0 0-1 0 0,-1-1 0 0 0,1 1 1 0 0,0 0-1 0 0,0 0 1 0 0,0-1-1 0 0,-1 1 15 0 0,2 34-233 0 0,1-30 279 0 0,-1 1-1 0 0,1-1 1 0 0,1 0 0 0 0,-1-1 0 0 0,0 1 0 0 0,1 0 0 0 0,0-1 0 0 0,0 1 0 0 0,0-1-1 0 0,0 0 1 0 0,1 0 0 0 0,-1 0 0 0 0,1 0 0 0 0,0-1 0 0 0,0 1 0 0 0,0-1 0 0 0,0 0-1 0 0,0 0 1 0 0,0-1 0 0 0,0 1 0 0 0,1-1 0 0 0,-1 0 0 0 0,1 0 0 0 0,-1 0 0 0 0,1-1-1 0 0,-1 1 1 0 0,1-1 0 0 0,-1 0 0 0 0,1-1 0 0 0,-1 1 0 0 0,1-1 0 0 0,-1 0 0 0 0,1 0-1 0 0,-1 0 1 0 0,0-1 0 0 0,0 1 0 0 0,1-1 0 0 0,-1 0 0 0 0,0 0 0 0 0,3-3-46 0 0,26-19 133 0 0,-2-2 0 0 0,-1-2-1 0 0,0 0 1 0 0,-2-2 0 0 0,-2-1 0 0 0,-1-2 0 0 0,-1 0 0 0 0,-2-1 0 0 0,-1-2 0 0 0,-2 0 0 0 0,-1-1 0 0 0,2-11-133 0 0,-12 21 40 0 0,0 4 87 0 0,-4 43-192 0 0,49 389 124 0 0,-24-195-125 0 0,-10 1 0 0 0,-8 16 66 0 0,-11-196-20 0 0,2 4 20 0 0,-2 0 0 0 0,-1 0 0 0 0,-2-1 0 0 0,-2 1-1 0 0,-1-1 1 0 0,-2 0 0 0 0,-2 0 0 0 0,-6 12 0 0 0,14-45 13 0 0,0 0 0 0 0,0-1 0 0 0,0 1 0 0 0,-1-1 0 0 0,1 0 0 0 0,-1 0 0 0 0,0 0 0 0 0,0 0 0 0 0,-1 0 0 0 0,1-1 0 0 0,-1 1 0 0 0,0-1 0 0 0,0 0 0 0 0,0 0 0 0 0,0 0 0 0 0,0-1 0 0 0,-1 0 0 0 0,1 1 0 0 0,-1-2 0 0 0,1 1 0 0 0,-1 0 0 0 0,0-1 0 0 0,0 0 0 0 0,0 0 0 0 0,0 0 0 0 0,0-1 0 0 0,1 0 0 0 0,-1 0 0 0 0,0 0 0 0 0,0 0-1 0 0,-2-1-12 0 0,0-4 23 0 0,1 1-1 0 0,0-1 0 0 0,0-1 1 0 0,0 1-1 0 0,1-1 0 0 0,-1 0 1 0 0,1 0-1 0 0,1-1 0 0 0,-1 1 0 0 0,1-1 1 0 0,0 0-1 0 0,1 0 0 0 0,0-1 1 0 0,-1-2-23 0 0,-2-6 24 0 0,0 0 1 0 0,2 0 0 0 0,0-1-1 0 0,1 1 1 0 0,0-1 0 0 0,2 0 0 0 0,0 0-1 0 0,1 0 1 0 0,0 0 0 0 0,1 0 0 0 0,1 1-1 0 0,1-1 1 0 0,3-10-25 0 0,1 4-5 0 0,1-1 0 0 0,0 2 1 0 0,2-1-1 0 0,1 1 0 0 0,1 1 0 0 0,0 0 1 0 0,2 1-1 0 0,0 0 0 0 0,1 1 0 0 0,1 0 0 0 0,1 2 1 0 0,14-13 4 0 0,98-56-1317 0 0,-100 71-2396 0 0,1 1-3348 0 0,-18 10-5146 0 0</inkml:trace>
  <inkml:trace contextRef="#ctx0" brushRef="#br0" timeOffset="80634.603">9926 4214 16444 0 0,'0'0'1248'0'0,"0"0"-568"0"0,0 0-176 0 0,0 0-40 0 0,0 0-40 0 0,0 0-104 0 0,0 0-152 0 0,0 0-104 0 0,0 0-72 0 0,0 0-72 0 0,0 0-40 0 0,0 0-144 0 0,0 0-168 0 0,0 0-288 0 0,-25 108-848 0 0,28-116-2369 0 0,3 0-7874 0 0</inkml:trace>
  <inkml:trace contextRef="#ctx0" brushRef="#br0" timeOffset="81079.929">10101 3975 13347 0 0,'0'0'2383'0'0,"0"0"-617"0"0,0 0-322 0 0,0 0-177 0 0,0 0-104 0 0,0 0-134 0 0,0 0-238 0 0,0 0-227 0 0,0 0-164 0 0,0 0-114 0 0,0 0-75 0 0,0 0-35 0 0,0 0-47 0 0,-5 31-18 0 0,-16 96-21 0 0,26-63-20 0 0,1-55-62 0 0,-1 3 6 0 0,0 0-1 0 0,1-1 1 0 0,1 1 0 0 0,0-2 0 0 0,1 1 0 0 0,0-1 0 0 0,0 0 0 0 0,1 0-1 0 0,1-1 1 0 0,-1 0 0 0 0,1-1 0 0 0,1 0 0 0 0,0-1 0 0 0,0 0 0 0 0,0-1-1 0 0,1 0 1 0 0,0 0 0 0 0,1-1-14 0 0,-7-3 62 0 0,0-1 0 0 0,0 1 0 0 0,-1-1-1 0 0,2 0 1 0 0,-1-1 0 0 0,0 1 0 0 0,0-1 0 0 0,0 0 0 0 0,0-1-1 0 0,0 0 1 0 0,0 0 0 0 0,0 0 0 0 0,0 0 0 0 0,0-1 0 0 0,-1 0-1 0 0,1-1 1 0 0,-1 1 0 0 0,1-1 0 0 0,-1 0 0 0 0,0 0 0 0 0,0-1-1 0 0,1 0-61 0 0,4-10 63 0 0,0-1 0 0 0,-1 0 0 0 0,-1 0-1 0 0,0-1 1 0 0,-1 0 0 0 0,0-1 0 0 0,-2 0 0 0 0,0 0-1 0 0,-1 0 1 0 0,0 0 0 0 0,-2-1 0 0 0,0 1-1 0 0,-1-1 1 0 0,0 0 0 0 0,-2 1 0 0 0,0-3-63 0 0,-2 2-1675 0 0,-3 8-3963 0 0,3 7-5240 0 0</inkml:trace>
  <inkml:trace contextRef="#ctx0" brushRef="#br0" timeOffset="82067.959">9895 4033 0 0 0,'0'0'715'0'0,"0"0"800"0"0,0 0 303 0 0,0 0 121 0 0,0 0 45 0 0,0 0-73 0 0,0 0-139 0 0,0 0-179 0 0,0 0-228 0 0,0 0-162 0 0,0 0-152 0 0,0 0-101 0 0,0 0-53 0 0,7-5 524 0 0,-5 6 2477 0 0,7 130-2975 0 0,11 53-235 0 0,-20-183-715 0 0,0-1-24 0 0,0 0-13 0 0,0 0-57 0 0,1-24-5304 0 0,-2 14-4045 0 0,1 5-1015 0 0</inkml:trace>
  <inkml:trace contextRef="#ctx0" brushRef="#br0" timeOffset="79469.772">7658 4218 0 0 0,'0'0'1008'0'0,"0"0"256"0"0,0 0 62 0 0,0 0-20 0 0,0 0-47 0 0,0 0-43 0 0,0 0-40 0 0,0 0-40 0 0,0 0-47 0 0,-2 29-76 0 0,-9 134 786 0 0,10-112-209 0 0,2-31 633 0 0,-1-26 5247 0 0,-8-59-6730 0 0,10 36-681 0 0,1 0-1 0 0,1 1 1 0 0,2-1 0 0 0,1 1 0 0 0,1 1-1 0 0,1-1 1 0 0,1 1 0 0 0,2 1 0 0 0,1 0-1 0 0,0 1 1 0 0,2 0 0 0 0,1 1 0 0 0,1 1 0 0 0,1 0-1 0 0,2 0-58 0 0,42-26 55 0 0,-60 50-59 0 0,0 0 1 0 0,0 0-1 0 0,1 1 0 0 0,-1-1 1 0 0,0 0-1 0 0,0 1 1 0 0,0 0-1 0 0,-1-1 0 0 0,1 1 1 0 0,0 0-1 0 0,-1 0 0 0 0,1 0 1 0 0,-1 0-1 0 0,1 0 0 0 0,-1 1 1 0 0,0-1-1 0 0,0 0 1 0 0,0 0-1 0 0,0 1 0 0 0,-1-1 1 0 0,1 1-1 0 0,-1-1 0 0 0,1 1 1 0 0,-1-1-1 0 0,0 1 0 0 0,0 0 4 0 0,2 3 3 0 0,-1-3-64 0 0,0 0-1 0 0,0 0 1 0 0,0 0-1 0 0,0-1 1 0 0,1 1-1 0 0,0-1 1 0 0,-1 1 0 0 0,1-1-1 0 0,0 1 1 0 0,0-1-1 0 0,0 0 1 0 0,0 0-1 0 0,1 0 1 0 0,-1 0 0 0 0,0 0-1 0 0,1-1 1 0 0,-1 1-1 0 0,1-1 1 0 0,0 1-1 0 0,0-1 1 0 0,-1 0 0 0 0,1 0-1 0 0,0 0 1 0 0,0-1-1 0 0,0 1 1 0 0,0-1-1 0 0,0 1 1 0 0,0-1 0 0 0,0 0-1 0 0,2 0 62 0 0,27-3-4372 0 0,-2-4-4791 0 0,-20 5-1918 0 0</inkml:trace>
  <inkml:trace contextRef="#ctx0" brushRef="#br0" timeOffset="79886.061">8498 3944 3889 0 0,'0'0'3050'0'0,"0"0"-1115"0"0,0 0-381 0 0,0 0 57 0 0,0 0 81 0 0,0 0-74 0 0,0 0-167 0 0,0 0-179 0 0,0 0-196 0 0,0 0-153 0 0,0 0-132 0 0,-35 24-135 0 0,-111 75-131 0 0,66-29 240 0 0,72-62-713 0 0,0 1 0 0 0,1 0 0 0 0,0 0 0 0 0,1 1 0 0 0,0 0 0 0 0,0 0 0 0 0,1 1 0 0 0,0-1 0 0 0,1 1 0 0 0,0 0 1 0 0,1 0-1 0 0,0 1 0 0 0,1-1 0 0 0,1 1 0 0 0,-1-1 0 0 0,2 1 0 0 0,-1 3-52 0 0,2-12 12 0 0,-1 0 1 0 0,1 0-1 0 0,-1 0 0 0 0,1 0 1 0 0,0 0-1 0 0,0 0 0 0 0,0 0 1 0 0,1 0-1 0 0,-1-1 0 0 0,1 1 1 0 0,-1 0-1 0 0,1-1 0 0 0,0 1 1 0 0,0-1-1 0 0,0 0 0 0 0,0 1 1 0 0,1-1-1 0 0,-1 0 1 0 0,1 0-1 0 0,-1-1 0 0 0,1 1 1 0 0,0-1-1 0 0,-1 1 0 0 0,1-1 1 0 0,0 0-1 0 0,0 0 0 0 0,0 0 1 0 0,0 0-1 0 0,0 0 0 0 0,0-1 1 0 0,0 1-1 0 0,0-1-12 0 0,5 1 79 0 0,0 0-1 0 0,0-1 1 0 0,0 0 0 0 0,0 0-1 0 0,0 0 1 0 0,0-1 0 0 0,-1-1-1 0 0,1 1 1 0 0,0-1 0 0 0,-1-1-1 0 0,1 1 1 0 0,1-2-79 0 0,25-16 114 0 0,-1-2-1 0 0,-1-1 1 0 0,0-2 0 0 0,-2-1 0 0 0,-1-1-1 0 0,-2-1 1 0 0,0-2 0 0 0,-2 0 0 0 0,-1-2-1 0 0,-2-1 1 0 0,-1-1-114 0 0,-11 16 56 0 0,-10 17-45 0 0,0 13-157 0 0,0-2 123 0 0,13 120 100 0 0,-12-125-121 0 0,1 0-1 0 0,0-1 1 0 0,0 1 0 0 0,0-1 0 0 0,0 1-1 0 0,1-1 1 0 0,0 0 0 0 0,0 0-1 0 0,0 0 1 0 0,0 0 0 0 0,1-1-1 0 0,-1 1 1 0 0,1-1 0 0 0,0 0-1 0 0,0 0 1 0 0,0 0 0 0 0,0-1 0 0 0,1 1-1 0 0,-1-1 1 0 0,1 0 0 0 0,-1 0-1 0 0,1-1 1 0 0,0 1 0 0 0,3 0 44 0 0,49-2-2303 0 0,-21-10-5925 0 0,-33 9 7080 0 0,7 0-10416 0 0</inkml:trace>
  <inkml:trace contextRef="#ctx0" brushRef="#br0" timeOffset="80385.025">9199 4056 6905 0 0,'0'0'4551'0'0,"0"0"-2113"0"0,0 0-761 0 0,0 0-199 0 0,0 0-132 0 0,0 0-159 0 0,0 0-209 0 0,0 0-173 0 0,0 0-148 0 0,0 0-128 0 0,0 0-90 0 0,0 0-92 0 0,-32 23-108 0 0,-101 73-82 0 0,129-94-150 0 0,1-1 0 0 0,0 1 1 0 0,0 0-1 0 0,-1 0 0 0 0,1 1 0 0 0,1-1 0 0 0,-1 0 1 0 0,0 1-1 0 0,1 0 0 0 0,-1 0 0 0 0,1 0 0 0 0,0 0 1 0 0,0 0-1 0 0,0 0 0 0 0,0 0 0 0 0,0 1 0 0 0,1-1 1 0 0,-1 1-1 0 0,0 2-7 0 0,1 3 14 0 0,-2-4-10 0 0,2 0 1 0 0,-1 1-1 0 0,0-1 1 0 0,1 0-1 0 0,0 1 0 0 0,0-1 1 0 0,1 0-1 0 0,-1 1 1 0 0,1-1-1 0 0,1 1 1 0 0,-1-1-1 0 0,1 1 1 0 0,-1-1-1 0 0,2 0 0 0 0,-1 1 1 0 0,0-1-1 0 0,1 0 1 0 0,0 0-1 0 0,0 0 1 0 0,1 0-1 0 0,0 0 1 0 0,-1-1-1 0 0,1 1 0 0 0,1-1 1 0 0,-1 0-1 0 0,1 0 1 0 0,0 0-1 0 0,0 0 1 0 0,0 0-1 0 0,0-1 1 0 0,0 0-1 0 0,1 0 0 0 0,0 0-4 0 0,4 0 37 0 0,0 0 0 0 0,1 0 0 0 0,0-1 0 0 0,-1 0 0 0 0,1-1 0 0 0,0 0 0 0 0,0-1 0 0 0,0 0 0 0 0,0 0 0 0 0,-1-1 0 0 0,1 0 0 0 0,0-1-1 0 0,0 0 1 0 0,-1 0 0 0 0,1-1 0 0 0,-1-1 0 0 0,0 0 0 0 0,0 0 0 0 0,0 0 0 0 0,-1-1 0 0 0,1 0 0 0 0,7-7-37 0 0,0-1 107 0 0,0 0 1 0 0,0-1-1 0 0,-1 0 1 0 0,-1-2-1 0 0,0 1 1 0 0,-1-2-1 0 0,-1 0 1 0 0,-1 0-1 0 0,0-1 1 0 0,3-9-108 0 0,3-7 4 0 0,-2 0 0 0 0,-2-1 1 0 0,0 0-1 0 0,-3-1 0 0 0,-1 0 1 0 0,-1-1-1 0 0,-2 1 0 0 0,-2-2 1 0 0,-2 1-1 0 0,-1 0 1 0 0,-2-14-5 0 0,1 43-16 0 0,0 1 0 0 0,-1-1 0 0 0,0 1 0 0 0,0 0 0 0 0,-1-1 0 0 0,0 1 0 0 0,0 0 0 0 0,-1 0 0 0 0,0 0 0 0 0,0 1 0 0 0,0-1 0 0 0,-1 1 0 0 0,0-1 0 0 0,0 1 0 0 0,-1 0 1 0 0,0 1-1 0 0,0-1 0 0 0,0 1 0 0 0,0 0 0 0 0,-1 0 0 0 0,0 1 0 0 0,0 0 0 0 0,0 0 0 0 0,-1 0 0 0 0,1 1 0 0 0,-1-1 0 0 0,0 2 0 0 0,0-1 0 0 0,0 1 0 0 0,0 0 0 0 0,0 0 0 0 0,-1 1 1 0 0,1 0-1 0 0,0 1 0 0 0,-1-1 0 0 0,1 1 0 0 0,-1 1 0 0 0,1-1 0 0 0,0 1 0 0 0,-1 1 0 0 0,1-1 0 0 0,-4 2 16 0 0,-1 5 2 0 0,0 0 0 0 0,1 1 1 0 0,1 0-1 0 0,-1 1 0 0 0,1 0 0 0 0,1 0 0 0 0,0 1 0 0 0,0 0 1 0 0,1 1-1 0 0,1 0 0 0 0,0 0 0 0 0,1 1 0 0 0,0 0 1 0 0,1 0-1 0 0,0 0 0 0 0,1 1 0 0 0,0-1 0 0 0,1 1 0 0 0,1 0 1 0 0,0 0-1 0 0,1 0 0 0 0,1 0 0 0 0,0 0 0 0 0,0 0 0 0 0,2 0 1 0 0,0 0-1 0 0,0 0-2 0 0,4 8 49 0 0,0-1-1 0 0,1-1 1 0 0,2 1 0 0 0,0-2 0 0 0,1 1 0 0 0,0-1 0 0 0,2 0-1 0 0,0-1 1 0 0,1-1 0 0 0,1 0 0 0 0,1-1 0 0 0,0 0 0 0 0,18 13-49 0 0,-17-14 46 0 0,1-1 0 0 0,1 0 1 0 0,0-1-1 0 0,1-1 1 0 0,0-1-1 0 0,1-1 0 0 0,0 0 1 0 0,1-1-1 0 0,-1-2 1 0 0,9 2-47 0 0,25-6-753 0 0,-44-25-2976 0 0,-8 14-3645 0 0,-1 4-4303 0 0</inkml:trace>
  <inkml:trace contextRef="#ctx0" brushRef="#br0" timeOffset="71881.915">17537 2495 7482 0 0,'0'0'2209'0'0,"0"0"-512"0"0,0 0-256 0 0,0 0 57 0 0,0 0 81 0 0,0 0-87 0 0,0 0-219 0 0,0 0-293 0 0,0 0-240 0 0,0 0-139 0 0,0 0-62 0 0,0 0 12 0 0,0 0-1 0 0,0-4 1009 0 0,-21 82 1050 0 0,-8 176-1500 0 0,11-116-884 0 0,-29 132-253 0 0,46-255-884 0 0,2-21-2738 0 0,6-29-6659 0 0,-5 27 4440 0 0,0 0-1497 0 0</inkml:trace>
  <inkml:trace contextRef="#ctx0" brushRef="#br0" timeOffset="72130.831">17208 2854 6633 0 0,'0'0'2297'0'0,"0"0"-337"0"0,0 0-135 0 0,0 0 0 0 0,0 0-120 0 0,0 0-378 0 0,0 0-447 0 0,0 0-308 0 0,0 0-54 0 0,0 0 91 0 0,0 0 130 0 0,0 0 42 0 0,0 0-29 0 0,16 4-81 0 0,55 11-113 0 0,-59-14-434 0 0,0 0 1 0 0,0 0 0 0 0,0-1-1 0 0,0-1 1 0 0,0 0-1 0 0,0-1 1 0 0,0 0 0 0 0,-1 0-1 0 0,1-2 1 0 0,-1 1 0 0 0,1-1-1 0 0,6-4-124 0 0,19-6 214 0 0,-9 6-233 0 0,0-1-1 0 0,0-2 1 0 0,-1 0-1 0 0,-1-2 1 0 0,0-1-1 0 0,-1-1 1 0 0,0-1-1 0 0,-1-2 0 0 0,1-2 20 0 0,-18-5-4204 0 0,-7 19-459 0 0,0 2-4966 0 0</inkml:trace>
  <inkml:trace contextRef="#ctx0" brushRef="#br0" timeOffset="72482.891">17898 2464 4345 0 0,'0'0'4398'0'0,"0"0"-2543"0"0,0 0-721 0 0,0 0 191 0 0,0 0 173 0 0,0 0-4 0 0,0 0-195 0 0,0 0-292 0 0,0 0-206 0 0,0 0-117 0 0,0 0-105 0 0,0 0-66 0 0,0 0-56 0 0,-4 30-81 0 0,-8 91-52 0 0,6 152 1751 0 0,-5-68-1738 0 0,12-205-314 0 0,0 0 1 0 0,1 0-1 0 0,-1 0 0 0 0,0 0 0 0 0,1 0 0 0 0,-1 0 1 0 0,0 0-1 0 0,1 0 0 0 0,-1 0 0 0 0,0-1 0 0 0,0 1 1 0 0,1 0-1 0 0,-1-1 0 0 0,0 1 0 0 0,0-1 1 0 0,0 0-1 0 0,1 1 0 0 0,-1-1 0 0 0,0 0 0 0 0,0 0 1 0 0,0 0-1 0 0,0 1 0 0 0,0-1 0 0 0,0 0 0 0 0,-1 0 1 0 0,1 0-1 0 0,0-1 0 0 0,0 1 0 0 0,-1 0 0 0 0,1 0-23 0 0,149-132 296 0 0,-149 132-297 0 0,0 0 1 0 0,0 0-1 0 0,-1 0 0 0 0,1 0 0 0 0,0 0 0 0 0,0 0 0 0 0,0 0 0 0 0,0 1 0 0 0,0-1 0 0 0,0 0 0 0 0,0 1 0 0 0,0-1 0 0 0,0 0 0 0 0,0 1 0 0 0,0 0 0 0 0,0-1 0 0 0,1 1 0 0 0,-1-1 0 0 0,0 1 0 0 0,0 0 0 0 0,1 0 0 0 0,-1 0 1 0 0,0 0-1 0 0,0 0 0 0 0,0 0 0 0 0,1 0 0 0 0,-1 0 0 0 0,0 1 0 0 0,0-1 0 0 0,1 0 0 0 0,-1 1 0 0 0,0-1 0 0 0,0 1 0 0 0,0-1 0 0 0,0 1 0 0 0,0-1 0 0 0,0 1 0 0 0,0 0 0 0 0,0-1 0 0 0,0 1 0 0 0,0 0 0 0 0,0 0 0 0 0,0 0 1 0 0,-1 0-1 0 0,1 0 0 0 0,0 0 0 0 0,-1 0 0 0 0,1 0 0 0 0,0 0 0 0 0,-1 0 0 0 0,1 1 0 0 0,-1-1 0 0 0,0 0 0 0 0,1 0 0 0 0,-1 0 0 0 0,0 1 0 0 0,0-1 0 0 0,0 0 0 0 0,0 0 0 0 0,0 0 0 0 0,0 1 0 0 0,0-1 0 0 0,0 0 1 0 0,-13 121 158 0 0,9-29-70 0 0,4-92-127 0 0,1 0-1 0 0,0 0 1 0 0,0 0 0 0 0,0 0 0 0 0,0 0 0 0 0,-1 0 0 0 0,1 0-1 0 0,0-1 1 0 0,0 1 0 0 0,0 0 0 0 0,1-1 0 0 0,-1 1 0 0 0,0-1-1 0 0,0 1 1 0 0,0-1 0 0 0,0 1 0 0 0,1-1 0 0 0,-1 0 0 0 0,0 0-1 0 0,0 1 1 0 0,0-1 0 0 0,1 0 0 0 0,-1 0 0 0 0,0 0 0 0 0,0 0-1 0 0,1-1 1 0 0,-1 1 0 0 0,0 0 0 0 0,0 0 0 0 0,0-1 0 0 0,1 1-1 0 0,-1-1 1 0 0,0 1 0 0 0,0-1 0 0 0,0 0 0 0 0,0 1 0 0 0,0-1-1 0 0,0 0 1 0 0,0 0 0 0 0,0 1 0 0 0,0-1 0 0 0,0 0 0 0 0,-1 0-1 0 0,1 0 1 0 0,0 0 0 0 0,-1 0 0 0 0,1 0 0 0 0,0 0 0 0 0,-1-1-1 0 0,1 1 1 0 0,-1 0 0 0 0,0 0 0 0 0,1 0 0 0 0,-1 0 0 0 0,0-1-1 0 0,0 1 1 0 0,0-1 39 0 0,7-6-1410 0 0,-1 0-4146 0 0,-4 4-5939 0 0</inkml:trace>
  <inkml:trace contextRef="#ctx0" brushRef="#br0" timeOffset="72854.731">18273 3085 5121 0 0,'0'0'2689'0'0,"0"0"-230"0"0,0 0-99 0 0,0 0-123 0 0,0 0-195 0 0,0 0-250 0 0,0 0-302 0 0,0 0-258 0 0,0 0-264 0 0,0 0-225 0 0,0 0-156 0 0,0 0-124 0 0,32-4-91 0 0,96-14-68 0 0,-78-5 51 0 0,-47 17-286 0 0,2 0-8 0 0,-1-1 1 0 0,0 0-1 0 0,0 0 1 0 0,-1-1-1 0 0,0 1 0 0 0,0-1 1 0 0,-1 1-1 0 0,1-1 1 0 0,-2 0-1 0 0,1 0 1 0 0,-1 0-1 0 0,-1 0 0 0 0,1 0 1 0 0,-2-2-62 0 0,1 9-1 0 0,0-1 0 0 0,-1 1 0 0 0,1-1 0 0 0,-1 1-1 0 0,1-1 1 0 0,-1 1 0 0 0,0-1 0 0 0,1 1 0 0 0,-1 0 0 0 0,0-1 0 0 0,0 1 0 0 0,0 0 0 0 0,0 0-1 0 0,0 0 1 0 0,-1-1 0 0 0,1 1 0 0 0,0 0 0 0 0,0 1 0 0 0,-1-1 0 0 0,1 0 0 0 0,-1 0 0 0 0,1 1 0 0 0,0-1-1 0 0,-1 0 1 0 0,1 1 0 0 0,-1 0 0 0 0,0-1 0 0 0,1 1 0 0 0,-1 0 0 0 0,1 0 0 0 0,-1 0 0 0 0,1 0 0 0 0,-1 0-1 0 0,0 0 1 0 0,1 0 0 0 0,-1 0 0 0 0,1 1 0 0 0,-1-1 1 0 0,-61 18-195 0 0,53-13 170 0 0,1 1 0 0 0,-1 0 1 0 0,1 1-1 0 0,0-1 1 0 0,1 2-1 0 0,0-1 1 0 0,0 1-1 0 0,0 1 1 0 0,1-1-1 0 0,0 1 0 0 0,1 0 1 0 0,0 1-1 0 0,0-1 1 0 0,1 1-1 0 0,1 1 1 0 0,-1-1-1 0 0,2 0 1 0 0,-1 1-1 0 0,1 0 1 0 0,1 0-1 0 0,0 0 0 0 0,0 4 25 0 0,3-12-11 0 0,-1 0 0 0 0,0-1 0 0 0,1 1 0 0 0,-1 0 1 0 0,1 0-1 0 0,0-1 0 0 0,0 1 0 0 0,0-1 0 0 0,0 1 0 0 0,1-1 0 0 0,-1 1 0 0 0,1-1 0 0 0,-1 0 0 0 0,1 1 0 0 0,0-1 0 0 0,0 0 0 0 0,0 0 0 0 0,0 0 0 0 0,0-1 0 0 0,1 1 0 0 0,-1 0 0 0 0,0-1 0 0 0,1 0 0 0 0,-1 1 0 0 0,1-1 0 0 0,-1 0 0 0 0,1 0 0 0 0,0 0 0 0 0,0-1 0 0 0,-1 1 0 0 0,2-1 11 0 0,90 9-333 0 0,-92-9 324 0 0,124-12-1504 0 0,-85 2-2154 0 0,-1-2-4739 0 0,-26 7-2691 0 0</inkml:trace>
  <inkml:trace contextRef="#ctx0" brushRef="#br0" timeOffset="73121.188">18660 3231 2753 0 0,'0'0'2185'0'0,"0"0"-60"0"0,0 0 101 0 0,0 0 25 0 0,0 0-167 0 0,0 0-269 0 0,0 0-210 0 0,0 0-110 0 0,0 0-60 0 0,0 0-64 0 0,0 0-163 0 0,0 0-237 0 0,0 0-211 0 0,6-6-192 0 0,58-103 892 0 0,-55 94-1422 0 0,0-4-164 0 0,1-1 0 0 0,2 1 1 0 0,0 0-1 0 0,0 2 0 0 0,2-1 0 0 0,0 1 1 0 0,1 1-1 0 0,11-9 126 0 0,-25 25-269 0 0,6-4-1260 0 0,-3 4-5244 0 0,-3 0-4983 0 0</inkml:trace>
  <inkml:trace contextRef="#ctx0" brushRef="#br0" timeOffset="73447.59">18915 3120 3441 0 0,'0'0'4099'0'0,"0"0"-886"0"0,0 0-531 0 0,0 0-386 0 0,0 0-363 0 0,0 0-292 0 0,0 0-295 0 0,0 0-290 0 0,0 0-246 0 0,34-11-185 0 0,106-36-107 0 0,-75 11 275 0 0,-59 31-673 0 0,0-1 0 0 0,0-1 0 0 0,0 1 0 0 0,-1-1 0 0 0,0 0-1 0 0,0 0 1 0 0,-1 0 0 0 0,0-1 0 0 0,0 0 0 0 0,-1 0 0 0 0,0 0 0 0 0,0 0-1 0 0,-1 0 1 0 0,0 0 0 0 0,-1-1 0 0 0,1-4-120 0 0,-4 11 12 0 0,0 0 0 0 0,0 1 0 0 0,0-1 0 0 0,0 1 0 0 0,0-1-1 0 0,-1 1 1 0 0,1 0 0 0 0,0 0 0 0 0,-1 0 0 0 0,1 0 0 0 0,-1 0 0 0 0,1 1 0 0 0,-1-1 0 0 0,0 1 0 0 0,1-1-1 0 0,-1 1 1 0 0,1 0 0 0 0,-1 0 0 0 0,0 0 0 0 0,1 1 0 0 0,-1-1 0 0 0,1 1 0 0 0,-1-1 0 0 0,0 1 0 0 0,1 0 0 0 0,-1 0-1 0 0,1 0 1 0 0,-2 1-12 0 0,-9 5-12 0 0,0 0 0 0 0,0 1 0 0 0,1 0-1 0 0,0 1 1 0 0,0 1 0 0 0,1 0 0 0 0,1 0-1 0 0,-1 1 1 0 0,2 1 0 0 0,0 0 0 0 0,-6 9 12 0 0,10-16-4 0 0,1 0 0 0 0,0 1 0 0 0,0-1 0 0 0,1 1 0 0 0,0 0 0 0 0,0 0 0 0 0,0 0 0 0 0,0 0 0 0 0,1 1 0 0 0,0-1 0 0 0,1 1 0 0 0,-1-1 0 0 0,1 1 0 0 0,0-1 0 0 0,1 1 0 0 0,0 0 0 0 0,0 0 0 0 0,0-1 0 0 0,1 1 0 0 0,0 0 0 0 0,0-1 0 0 0,1 1 0 0 0,0-1 0 0 0,0 1 0 0 0,0-1 0 0 0,1 0 0 0 0,0 0 0 0 0,0 0 0 0 0,0 0 0 0 0,1 0 0 0 0,0-1 0 0 0,0 0 0 0 0,1 0 0 0 0,-1 0 0 0 0,1 0 0 0 0,0-1 0 0 0,0 1 0 0 0,3 0 4 0 0,6 3 2 0 0,2-1 0 0 0,-1-1 0 0 0,1 0 0 0 0,0-1 0 0 0,0 0 0 0 0,0-1 0 0 0,1-1 0 0 0,-1-1 0 0 0,1-1 0 0 0,0 0 0 0 0,-1-1 1 0 0,1 0-1 0 0,3-2-2 0 0,0 2-54 0 0,49-9-645 0 0,-25-4-5089 0 0,-29 8-6058 0 0</inkml:trace>
  <inkml:trace contextRef="#ctx0" brushRef="#br0" timeOffset="34688.429">13519 2780 0 0 0,'0'0'1208'0'0,"0"0"573"0"0,0 0 238 0 0,0 0-24 0 0,0 0-112 0 0,0 0-223 0 0,0 0-207 0 0,0 0-203 0 0,0 0-161 0 0,0 0-145 0 0,0 0-95 0 0,0 0-30 0 0,-8-7-60 0 0,-23-24-44 0 0,-20 19 1317 0 0,40 12-1673 0 0,-3 3-164 0 0,0 1 0 0 0,0 0 1 0 0,0 1-1 0 0,1 0 0 0 0,-1 1 0 0 0,1 0 0 0 0,1 1 0 0 0,-1 1 0 0 0,1 0 1 0 0,1 1-1 0 0,-1 0 0 0 0,1 1 0 0 0,1 0 0 0 0,0 0 0 0 0,-1 3-195 0 0,5-7 73 0 0,0 1 0 0 0,0 1 0 0 0,1-1-1 0 0,0 1 1 0 0,0 0 0 0 0,0 0-1 0 0,1 0 1 0 0,1 1 0 0 0,-1-1-1 0 0,1 1 1 0 0,1 0 0 0 0,0 0 0 0 0,0 0-1 0 0,1 0 1 0 0,0 1 0 0 0,0-1-1 0 0,1 0 1 0 0,0 0 0 0 0,1 1-1 0 0,0-1 1 0 0,1 0 0 0 0,-1 0 0 0 0,2 0-1 0 0,-1 0 1 0 0,1 0 0 0 0,1-1-1 0 0,0 1 1 0 0,0-1 0 0 0,0 0-1 0 0,1 0 1 0 0,3 4-73 0 0,1-2 51 0 0,0 1-1 0 0,0-1 0 0 0,1-1 1 0 0,0 1-1 0 0,1-2 0 0 0,0 0 1 0 0,1 0-1 0 0,-1-1 0 0 0,1 0 0 0 0,1-1 1 0 0,-1 0-1 0 0,1-1 0 0 0,0-1 1 0 0,0 0-1 0 0,1-1 0 0 0,-1 0 1 0 0,1-1-1 0 0,-1 0 0 0 0,2-1-50 0 0,-8-2-248 0 0,0 0-1 0 0,0 0 0 0 0,0 0 1 0 0,0-1-1 0 0,0 0 0 0 0,-1 0 0 0 0,1-1 1 0 0,-1 0-1 0 0,1 0 0 0 0,-1 0 1 0 0,0-1-1 0 0,0 0 0 0 0,0 0 0 0 0,-1-1 1 0 0,1 0-1 0 0,2-3 249 0 0,2 0-1091 0 0,5-2-3846 0 0,-3 3-6623 0 0</inkml:trace>
  <inkml:trace contextRef="#ctx0" brushRef="#br0" timeOffset="35471.218">13917 2869 3969 0 0,'0'0'2060'0'0,"0"0"-261"0"0,0 0 130 0 0,0 0 187 0 0,0 0 17 0 0,0 0-238 0 0,0 0-358 0 0,0 0-346 0 0,0 0-240 0 0,0 0-153 0 0,0 0-120 0 0,0 0-120 0 0,-16 23-118 0 0,-51 73-60 0 0,47-38 271 0 0,21-45-438 0 0,-1-9-159 0 0,1 1 0 0 0,-1 0 0 0 0,1 0 0 0 0,0 0 0 0 0,0 0 0 0 0,1 0 0 0 0,-1-1 0 0 0,1 1 0 0 0,0-1 0 0 0,0 1 0 0 0,1-1 0 0 0,-1 0 0 0 0,1 0 0 0 0,0 0 0 0 0,0 0 0 0 0,0 0 0 0 0,1-1 0 0 0,-1 1 0 0 0,1-1 0 0 0,0 0 0 0 0,0 0 0 0 0,0 0 0 0 0,0-1 0 0 0,1 1 0 0 0,-1-1 0 0 0,1 0 0 0 0,-1 0 0 0 0,1-1 0 0 0,0 0 0 0 0,0 1 0 0 0,4-1-54 0 0,4 0 109 0 0,0 0 0 0 0,0-1 0 0 0,0-1 1 0 0,0 0-1 0 0,0-1 0 0 0,0 0 0 0 0,0-1 0 0 0,-1-1 0 0 0,1 0 0 0 0,-1 0 0 0 0,0-1 1 0 0,0-1-1 0 0,0 0 0 0 0,-1 0 0 0 0,0-2 0 0 0,0 1 0 0 0,-1-1 0 0 0,8-8-109 0 0,91-104 663 0 0,-70 75-595 0 0,-38 44-80 0 0,-1 1 0 0 0,0 0-14 0 0,0 0-28 0 0,0 0-20 0 0,-1 42-143 0 0,-1-34 207 0 0,0-1 1 0 0,1 1 0 0 0,0-1-1 0 0,0 1 1 0 0,1-1-1 0 0,-1 1 1 0 0,2 0 0 0 0,-1-1-1 0 0,1 1 1 0 0,1-1-1 0 0,-1 1 1 0 0,1-1 0 0 0,0 0-1 0 0,1 0 1 0 0,0 0-1 0 0,0 0 1 0 0,0 0 0 0 0,1 0-1 0 0,0-1 1 0 0,0 0-1 0 0,1 0 1 0 0,0 0 0 0 0,0 0-1 0 0,0-1 1 0 0,1 0-1 0 0,0 0 1 0 0,0 0 0 0 0,0-1-1 0 0,0 1 1 0 0,5 1 9 0 0,2-4 22 0 0,1-1 0 0 0,-1 0 0 0 0,1-1 1 0 0,-1 0-1 0 0,1-1 0 0 0,-1 0 0 0 0,1-1 0 0 0,-1-1 1 0 0,0 0-1 0 0,0-1 0 0 0,0 0 0 0 0,0-1 0 0 0,-1 0 1 0 0,0-1-1 0 0,0-1 0 0 0,0 0 0 0 0,-1 0 0 0 0,0-1 1 0 0,-1-1-1 0 0,9-8-22 0 0,7-3 55 0 0,-1 0 0 0 0,-1-2 0 0 0,-1-1 0 0 0,-1-1 0 0 0,-1 0 0 0 0,-2-2 0 0 0,12-19-55 0 0,-26 37 14 0 0,0 0 0 0 0,0-1 0 0 0,-1 1 0 0 0,0-1 0 0 0,-1 0 0 0 0,0 0 0 0 0,0-1 0 0 0,-1 1 0 0 0,0-1 0 0 0,-1 1 0 0 0,0-1 0 0 0,0 0 0 0 0,-1 1 0 0 0,0-2-14 0 0,-3 8-15 0 0,0 0 1 0 0,0 0-1 0 0,0 1 0 0 0,-1 0 0 0 0,1-1 0 0 0,0 1 0 0 0,-1 0 0 0 0,1 1 0 0 0,-1-1 1 0 0,0 1-1 0 0,0-1 0 0 0,0 1 0 0 0,0 0 0 0 0,0 1 0 0 0,1-1 0 0 0,-1 1 0 0 0,0 0 1 0 0,-1 0-1 0 0,1 0 0 0 0,0 0 0 0 0,0 0 0 0 0,1 1 0 0 0,-1 0 0 0 0,0 0 0 0 0,0 0 1 0 0,-3 2 14 0 0,-7 2-59 0 0,0 1-1 0 0,0 0 1 0 0,0 1 0 0 0,1 1 0 0 0,0 0 0 0 0,1 1 0 0 0,-11 9 59 0 0,21-17-6 0 0,0 0 0 0 0,-1 1 0 0 0,1-1 0 0 0,0 0-1 0 0,0 1 1 0 0,0-1 0 0 0,0 1 0 0 0,0 0 0 0 0,1 0 0 0 0,-1 0 0 0 0,0 0-1 0 0,1 0 1 0 0,-1 0 0 0 0,1 0 0 0 0,0 0 0 0 0,0 0 0 0 0,0 1 0 0 0,0-1 0 0 0,0 1-1 0 0,0-1 1 0 0,1 1 0 0 0,-1-1 0 0 0,1 1 0 0 0,0-1 0 0 0,0 1 0 0 0,-1-1-1 0 0,2 1 1 0 0,-1-1 0 0 0,0 1 0 0 0,0-1 0 0 0,1 1 0 0 0,0-1 0 0 0,-1 1-1 0 0,1-1 1 0 0,0 0 0 0 0,0 1 0 0 0,0-1 0 0 0,0 0 0 0 0,1 0 0 0 0,-1 0-1 0 0,1 0 1 0 0,-1 0 0 0 0,1 0 0 0 0,0 0 0 0 0,0 0 0 0 0,0 0 0 0 0,0-1-1 0 0,0 1 1 0 0,0-1 0 0 0,0 0 0 0 0,0 1 0 0 0,0-1 0 0 0,1 0 0 0 0,-1 0 0 0 0,0-1-1 0 0,1 1 1 0 0,-1 0 0 0 0,2-1 6 0 0,159 5 177 0 0,9-5 98 0 0,-168 3-263 0 0,0 1 1 0 0,0 0-1 0 0,0-1 0 0 0,0 2 1 0 0,-1-1-1 0 0,0 0 0 0 0,0 1 1 0 0,0-1-1 0 0,-1 1 0 0 0,1 0 1 0 0,-1 0-1 0 0,0 0 0 0 0,0 0 1 0 0,-1 0-1 0 0,0 1 0 0 0,0-1 1 0 0,0 0-1 0 0,0 1 0 0 0,-1-1 1 0 0,0 0-1 0 0,0 1 0 0 0,-1 4-12 0 0,3 6 36 0 0,-2-11-48 0 0,23 102 97 0 0,-22-104-128 0 0,0 0 1 0 0,1 1-1 0 0,0-1 1 0 0,0 0-1 0 0,0 0 1 0 0,0 0 0 0 0,0 0-1 0 0,0-1 1 0 0,1 1-1 0 0,-1-1 1 0 0,1 1-1 0 0,0-1 1 0 0,0 0-1 0 0,0 0 1 0 0,0 0-1 0 0,0 0 1 0 0,0 0-1 0 0,1-1 1 0 0,-1 0 0 0 0,0 1-1 0 0,1-1 1 0 0,-1-1-1 0 0,1 1 1 0 0,-1 0-1 0 0,1-1 1 0 0,0 0-1 0 0,2 0 43 0 0,35-7-3232 0 0,-16-8-5023 0 0,-17 10-3289 0 0</inkml:trace>
  <inkml:trace contextRef="#ctx0" brushRef="#br0" timeOffset="35802.564">15409 2707 10946 0 0,'0'0'2243'0'0,"0"0"-342"0"0,0 0-371 0 0,0 0-273 0 0,0 0-269 0 0,0 0-243 0 0,0 0-159 0 0,0 0-51 0 0,0 0 15 0 0,0 0-20 0 0,0 0-42 0 0,0 0-19 0 0,0 0-32 0 0,3 28-45 0 0,14 89-48 0 0,21 7 510 0 0,10-24-682 0 0,-47-98-157 0 0,-1 0 0 0 0,1 0 0 0 0,0 0 0 0 0,-1 0 0 0 0,1 0 0 0 0,0 0 0 0 0,0 0 1 0 0,1-1-1 0 0,-1 1 0 0 0,0-1 0 0 0,0 1 0 0 0,1-1 0 0 0,-1 1 0 0 0,1-1 0 0 0,0 1 1 0 0,-1-1-1 0 0,1 0 0 0 0,0 0 0 0 0,-1 0 0 0 0,1 0 0 0 0,0 0 0 0 0,0-1 0 0 0,0 1 0 0 0,0 0 1 0 0,0-1-1 0 0,0 0 0 0 0,0 1 0 0 0,0-1 0 0 0,0 0 0 0 0,0 0 0 0 0,0 0 0 0 0,0 0 0 0 0,0 0 1 0 0,0-1-1 0 0,0 1 0 0 0,0-1 0 0 0,0 1 0 0 0,0-1 0 0 0,0 0 0 0 0,0 1 0 0 0,0-1 0 0 0,0 0 1 0 0,-1 0-1 0 0,1 0 0 0 0,0-1 0 0 0,-1 1 0 0 0,1 0 0 0 0,-1-1 0 0 0,1 1 0 0 0,-1-1 1 0 0,0 1-1 0 0,1-1 0 0 0,-1 0 0 0 0,0 0 0 0 0,0 1 0 0 0,0-1 0 0 0,-1 0 0 0 0,1 0 0 0 0,0 0 1 0 0,0-1-16 0 0,105-247 1322 0 0,-55 176-1683 0 0,-49 72 886 0 0,2-2-2385 0 0,-1 10-6106 0 0,-1-2-3591 0 0</inkml:trace>
  <inkml:trace contextRef="#ctx0" brushRef="#br0" timeOffset="36142.57">16008 2969 5713 0 0,'0'0'3997'0'0,"0"0"-540"0"0,0 0-518 0 0,0 0-541 0 0,0 0-456 0 0,0 0-359 0 0,0 0-363 0 0,35-10-308 0 0,113-34-221 0 0,-59-2 292 0 0,-68 32-762 0 0,0-1 1 0 0,-1-1-1 0 0,-1-1 0 0 0,-1-1 1 0 0,0 0-1 0 0,-1-1 1 0 0,9-14-222 0 0,-25 31 5 0 0,1 0 1 0 0,-1 1-1 0 0,1-1 1 0 0,-1 0 0 0 0,0 0-1 0 0,0 0 1 0 0,0 0 0 0 0,0 0-1 0 0,0 0 1 0 0,-1 0 0 0 0,1-1-1 0 0,0 1 1 0 0,-1 0-1 0 0,0 0 1 0 0,0-1 0 0 0,1 1-1 0 0,-1 0 1 0 0,0 0 0 0 0,-1-1-1 0 0,1 1 1 0 0,0 0 0 0 0,-1 0-1 0 0,1 0 1 0 0,-1-1-1 0 0,0 1 1 0 0,0 0 0 0 0,0 0-1 0 0,0 0 1 0 0,0 0 0 0 0,0 0-1 0 0,0 0 1 0 0,0 1 0 0 0,-1-1-1 0 0,1 0 1 0 0,-1 1-1 0 0,0-1 1 0 0,1 1 0 0 0,-1-1-1 0 0,0 1 1 0 0,0 0 0 0 0,0-1-1 0 0,0 1 1 0 0,0 0 0 0 0,0 0-1 0 0,0 1 1 0 0,0-1-1 0 0,0 0 1 0 0,-1 1 0 0 0,1-1-1 0 0,0 1 1 0 0,0 0 0 0 0,-1 0-1 0 0,0 0-5 0 0,-10 0-16 0 0,1 1-1 0 0,0 0 0 0 0,0 1 1 0 0,-1 1-1 0 0,1 0 0 0 0,1 0 1 0 0,-1 1-1 0 0,0 1 0 0 0,1 0 1 0 0,0 0-1 0 0,0 1 0 0 0,1 1 1 0 0,-1-1-1 0 0,1 2 0 0 0,1-1 1 0 0,0 2-1 0 0,0-1 0 0 0,0 1 1 0 0,1 0-1 0 0,0 1 0 0 0,1 0 1 0 0,0 0-1 0 0,1 1 0 0 0,0 0 1 0 0,1 0-1 0 0,0 0 0 0 0,0 1 1 0 0,1-1-1 0 0,1 1 0 0 0,0 0 0 0 0,0 0 1 0 0,2 1-1 0 0,-1-1 0 0 0,2 0 1 0 0,-1 1-1 0 0,2-1 0 0 0,-1 0 1 0 0,3 11 16 0 0,1-13 3 0 0,-1 0-1 0 0,1-1 1 0 0,1 1 0 0 0,0-1 0 0 0,0 0-1 0 0,1 0 1 0 0,0 0 0 0 0,1-1 0 0 0,-1 0-1 0 0,2 0 1 0 0,-1 0 0 0 0,1-1 0 0 0,0-1-1 0 0,1 1 1 0 0,-1-1 0 0 0,1 0 0 0 0,1-1 0 0 0,-1 0-1 0 0,1-1 1 0 0,-1 0 0 0 0,1 0 0 0 0,1-1-1 0 0,-1-1 1 0 0,0 1 0 0 0,1-2 0 0 0,-1 1-1 0 0,11-1-2 0 0,-12-1-176 0 0,120-6 300 0 0,-45-14-6632 0 0,-69 15-4230 0 0</inkml:trace>
  <inkml:trace contextRef="#ctx0" brushRef="#br0" timeOffset="71620.741">16896 3077 6049 0 0,'0'0'2471'0'0,"0"0"-642"0"0,0 0-378 0 0,0 0 15 0 0,0 0 103 0 0,0 0-16 0 0,0 0-219 0 0,0 0-307 0 0,0 0-244 0 0,0 0-185 0 0,0 0-118 0 0,6 12 1157 0 0,-6 17-480 0 0,-13 100 919 0 0,4-105-1956 0 0,-1 0-1 0 0,-1-1 1 0 0,-1 0-1 0 0,-1-1 1 0 0,-1-1-1 0 0,-1 0 1 0 0,-1 0-1 0 0,-12 10-119 0 0,-6 1-120 0 0,33-32 44 0 0,1 0-34 0 0,0 0-77 0 0,32-50-3925 0 0,-16 32-2178 0 0,-6 9-4938 0 0</inkml:trace>
  <inkml:trace contextRef="#ctx0" brushRef="#br0" timeOffset="84507.078">13596 4160 1504 0 0,'0'0'1181'0'0,"0"0"-101"0"0,0 0 215 0 0,0 0 396 0 0,0 0 277 0 0,0 0-26 0 0,0 0-202 0 0,0 0-245 0 0,0 0-241 0 0,0 0-183 0 0,0 0-142 0 0,0 0-120 0 0,-1-10-77 0 0,-2-32-24 0 0,3 40-589 0 0,-1 1 0 0 0,1-1 1 0 0,-1 1-1 0 0,1-1 0 0 0,-1 0 0 0 0,0 1 1 0 0,1 0-1 0 0,-1-1 0 0 0,0 1 0 0 0,0-1 1 0 0,0 1-1 0 0,0 0 0 0 0,0 0 0 0 0,0 0 1 0 0,0-1-1 0 0,-1 1 0 0 0,1 0 0 0 0,0 0 1 0 0,-1 1-1 0 0,1-1 0 0 0,-1 0 0 0 0,1 0 1 0 0,-1 1-1 0 0,1-1 0 0 0,-1 1 0 0 0,0-1-119 0 0,-3-1 322 0 0,-1 1-207 0 0,0 0 1 0 0,-1 0-1 0 0,1 0 0 0 0,0 1 1 0 0,0 0-1 0 0,-1 1 1 0 0,1-1-1 0 0,0 1 0 0 0,0 0 1 0 0,0 1-1 0 0,0-1 0 0 0,0 1 1 0 0,0 0-1 0 0,0 1 1 0 0,1-1-1 0 0,-1 1 0 0 0,1 0 1 0 0,0 1-1 0 0,0-1 0 0 0,-1 2-115 0 0,-6 1 164 0 0,6-1-112 0 0,-1 0-1 0 0,1 0 1 0 0,0 0-1 0 0,0 1 1 0 0,0-1 0 0 0,1 1-1 0 0,0 1 1 0 0,0-1-1 0 0,1 1 1 0 0,0 0-1 0 0,0 0 1 0 0,0 0 0 0 0,1 0-1 0 0,0 1 1 0 0,1-1-1 0 0,-1 1 1 0 0,1 0 0 0 0,1 0-1 0 0,0 0 1 0 0,0 0-1 0 0,0 0 1 0 0,1 0-1 0 0,0 0 1 0 0,1 0 0 0 0,0 0-1 0 0,0 0 1 0 0,0 0-1 0 0,1 0 1 0 0,1-1-1 0 0,-1 1 1 0 0,3 5-52 0 0,-2-2 57 0 0,1 1-1 0 0,0-1 1 0 0,1 0-1 0 0,0 0 1 0 0,1-1-1 0 0,0 1 1 0 0,0-1-1 0 0,1 0 1 0 0,1-1 0 0 0,0 0-1 0 0,0 0 1 0 0,0-1-1 0 0,1 0 1 0 0,0 0-1 0 0,1-1 1 0 0,0 0-1 0 0,0-1 1 0 0,1 0-1 0 0,-1 0 1 0 0,1-1 0 0 0,0-1-1 0 0,1 0 1 0 0,-1 0-1 0 0,1-1 1 0 0,4 0-57 0 0,-9-1 30 0 0,1-1 1 0 0,0 1-1 0 0,0-2 1 0 0,0 1-1 0 0,0-1 1 0 0,0 0-1 0 0,0-1 1 0 0,0 0-1 0 0,0 0 1 0 0,0-1-1 0 0,-1 0 1 0 0,1 0-1 0 0,-1-1 0 0 0,1 1 1 0 0,-1-2-1 0 0,0 1 1 0 0,0-1-1 0 0,0 0 1 0 0,0-1-1 0 0,-1 0 1 0 0,0 0-1 0 0,0 0 1 0 0,0-1-1 0 0,-1 1 1 0 0,1-1-1 0 0,-1-1 1 0 0,-1 1-1 0 0,3-6-30 0 0,-4-16-683 0 0,-4 24-4487 0 0,0 2-5106 0 0,1 2-2121 0 0</inkml:trace>
  <inkml:trace contextRef="#ctx0" brushRef="#br0" timeOffset="85253.883">14046 4187 7017 0 0,'0'0'2804'0'0,"0"0"-528"0"0,0 0-255 0 0,0 0-189 0 0,0 0-269 0 0,0 0-339 0 0,0 0-315 0 0,0 0-161 0 0,0 0-76 0 0,0 0-63 0 0,0 0-65 0 0,0 0-95 0 0,0 0-95 0 0,-8 23-51 0 0,-27 73-47 0 0,27-24 263 0 0,10-63-455 0 0,0-2-18 0 0,1 0 0 0 0,-1-1-1 0 0,1 1 1 0 0,0-1 0 0 0,1 0 0 0 0,0 0 0 0 0,0 0 0 0 0,0 0-1 0 0,1 0 1 0 0,-1-1 0 0 0,1 0 0 0 0,1 0 0 0 0,-1 0 0 0 0,1-1-1 0 0,-1 0 1 0 0,1 0 0 0 0,1 0 0 0 0,-1-1 0 0 0,6 2-46 0 0,-6-3 64 0 0,0 0 0 0 0,0-1 0 0 0,0 0 0 0 0,0 0 0 0 0,0 0 0 0 0,0-1 0 0 0,1 0 0 0 0,-1 0 0 0 0,0-1 0 0 0,0 0 0 0 0,0 0 0 0 0,0 0 0 0 0,0-1 0 0 0,0 0 1 0 0,0 0-1 0 0,-1 0 0 0 0,1-1 0 0 0,-1 1 0 0 0,1-2 0 0 0,-1 1 0 0 0,0 0 0 0 0,0-1 0 0 0,0 0 0 0 0,-1 0 0 0 0,1-1 0 0 0,-1 1 0 0 0,0-1 0 0 0,-1 0 0 0 0,1 0 0 0 0,0-1-64 0 0,8-12 112 0 0,0-1 0 0 0,-2 0-1 0 0,0-1 1 0 0,-1 0 0 0 0,-1 0-1 0 0,-1-1 1 0 0,4-18-112 0 0,-32 157-558 0 0,21-112 555 0 0,0 0-1 0 0,0 0 1 0 0,0 0-1 0 0,1 0 1 0 0,0 0 0 0 0,0 0-1 0 0,0 0 1 0 0,1 0-1 0 0,0 0 1 0 0,0-1-1 0 0,1 1 1 0 0,-1-1-1 0 0,1 1 1 0 0,1-1-1 0 0,-1 0 1 0 0,1 0-1 0 0,-1-1 1 0 0,1 1-1 0 0,1-1 1 0 0,-1 0-1 0 0,1 0 1 0 0,-1 0-1 0 0,1 0 1 0 0,0-1-1 0 0,0 0 1 0 0,1 0-1 0 0,-1 0 1 0 0,1-1-1 0 0,1 1 4 0 0,5 1 19 0 0,0-2-1 0 0,0 1 1 0 0,0-2-1 0 0,0 1 1 0 0,0-2-1 0 0,0 1 1 0 0,0-2-1 0 0,0 0 1 0 0,0 0-1 0 0,0-1 1 0 0,0 0-1 0 0,-1-1 1 0 0,1-1-1 0 0,0 0 1 0 0,-1 0-1 0 0,0-1 1 0 0,0 0-1 0 0,-1-1 0 0 0,1-1 1 0 0,-1 1-1 0 0,-1-2 1 0 0,1 1-1 0 0,-1-1 1 0 0,-1-1-1 0 0,1 0 1 0 0,-1 0-1 0 0,-1 0 1 0 0,0-1-1 0 0,0 0 1 0 0,1-4-19 0 0,-6 10 10 0 0,11-15 1 0 0,-1 0 0 0 0,0-1-1 0 0,-2 0 1 0 0,-1-1 0 0 0,0 0 0 0 0,-2-1 0 0 0,0 0 0 0 0,-1 0 0 0 0,-2-1-1 0 0,0 1 1 0 0,-1-7-11 0 0,-4 25-14 0 0,-1 1 0 0 0,0 0-1 0 0,1 0 1 0 0,-2 1-1 0 0,1-1 1 0 0,0 0 0 0 0,0 1-1 0 0,-1-1 1 0 0,0 1-1 0 0,1 0 1 0 0,-1 0 0 0 0,0 0-1 0 0,0 0 1 0 0,0 0 0 0 0,0 1-1 0 0,0-1 1 0 0,-1 1-1 0 0,1 0 1 0 0,0 0 0 0 0,-1 0-1 0 0,1 0 1 0 0,0 1-1 0 0,-1-1 1 0 0,1 1 0 0 0,-1 0-1 0 0,1 0 1 0 0,-1 0 0 0 0,1 1-1 0 0,-1-1 1 0 0,1 1-1 0 0,-1 0 1 0 0,1 0 0 0 0,0 0-1 0 0,-1 0 1 0 0,1 0 0 0 0,0 1-1 0 0,-3 1 15 0 0,0-1-26 0 0,-1 0 0 0 0,0 1-1 0 0,0 0 1 0 0,1 0 0 0 0,-1 0-1 0 0,1 1 1 0 0,0 0 0 0 0,0 0-1 0 0,1 0 1 0 0,-1 1 0 0 0,1 0-1 0 0,0 0 1 0 0,0 1 0 0 0,1-1 0 0 0,-1 1-1 0 0,1 0 1 0 0,1 0 0 0 0,-1 0-1 0 0,1 1 1 0 0,0-1 0 0 0,0 1-1 0 0,0 1 27 0 0,5-4 2 0 0,0-1-1 0 0,1 0 1 0 0,-1 0-1 0 0,0 0 1 0 0,1 0-1 0 0,0 0 1 0 0,0 0-1 0 0,0-1 1 0 0,0 1-1 0 0,0-1 1 0 0,0 0-1 0 0,1 0 1 0 0,-1 0-1 0 0,1-1 1 0 0,0 1-1 0 0,-1-1 1 0 0,1 0-1 0 0,0 0 1 0 0,0 0-1 0 0,-1 0 1 0 0,1-1-1 0 0,0 1 1 0 0,0-1-1 0 0,0 0 1 0 0,0 0-1 0 0,0-1 1 0 0,0 1-1 0 0,0-1 1 0 0,-1 0-1 0 0,3 0-1 0 0,1 1 3 0 0,174 0 184 0 0,-178 0-178 0 0,0 1-1 0 0,0-1 0 0 0,0 1 1 0 0,0-1-1 0 0,-1 1 1 0 0,1 0-1 0 0,0 0 1 0 0,-1 0-1 0 0,1 0 1 0 0,0 0-1 0 0,-1 0 1 0 0,1 1-1 0 0,-1 0 1 0 0,0-1-1 0 0,0 1 0 0 0,1 0 1 0 0,-1 0-1 0 0,0 0 1 0 0,-1 0-1 0 0,1 1 1 0 0,0-1-1 0 0,-1 0 1 0 0,1 1-1 0 0,-1-1 1 0 0,1 1-1 0 0,-1-1 1 0 0,0 1-1 0 0,0 0 0 0 0,-1 0 1 0 0,1-1-1 0 0,0 1 1 0 0,-1 2-9 0 0,-7 99 268 0 0,0-56-272 0 0,7-43-97 0 0,6 46 56 0 0,28-38-3003 0 0,-25-13 920 0 0,-2 0-4134 0 0,-3 0-5615 0 0</inkml:trace>
  <inkml:trace contextRef="#ctx0" brushRef="#br0" timeOffset="85599.299">15118 4141 15131 0 0,'0'0'2098'0'0,"0"0"-574"0"0,0 0-314 0 0,0 0-223 0 0,0 0-156 0 0,0 0-157 0 0,0 0-177 0 0,0 0-68 0 0,0 0-42 0 0,0 0-38 0 0,0 0-38 0 0,0 0-27 0 0,0 27-59 0 0,2 86-31 0 0,23 54 188 0 0,-24-166-378 0 0,1 12 2 0 0,0-1 1 0 0,1 0-1 0 0,1 0 0 0 0,0-1 1 0 0,0 1-1 0 0,1-1 1 0 0,1 0-1 0 0,0 0 1 0 0,0-1-1 0 0,1 1 0 0 0,1-2 1 0 0,0 1-1 0 0,0-1 1 0 0,6 6-7 0 0,-13-14 11 0 0,1 0-1 0 0,-1 0 1 0 0,0-1 0 0 0,0 1-1 0 0,1 0 1 0 0,-1 0 0 0 0,1-1-1 0 0,-1 1 1 0 0,1-1 0 0 0,-1 1 0 0 0,1-1-1 0 0,-1 0 1 0 0,1 1 0 0 0,-1-1-1 0 0,1 0 1 0 0,-1 0 0 0 0,1 0-1 0 0,-1 0 1 0 0,1 0 0 0 0,-1-1-1 0 0,1 1 1 0 0,-1 0 0 0 0,1-1 0 0 0,-1 1-1 0 0,1-1 1 0 0,-1 0 0 0 0,1 1-1 0 0,-1-1 1 0 0,0 0 0 0 0,0 0-1 0 0,1 0 1 0 0,-1 0 0 0 0,0 0 0 0 0,0 0-1 0 0,0 0 1 0 0,0 0 0 0 0,0 0-1 0 0,0 0 1 0 0,0-1 0 0 0,0 1-1 0 0,-1 0 1 0 0,1-1 0 0 0,0 1 0 0 0,0-2-11 0 0,97-351 1408 0 0,-78 293-2668 0 0,-16 61-1977 0 0,-1 3-4232 0 0,-2-2 6751 0 0,2 3-11339 0 0</inkml:trace>
  <inkml:trace contextRef="#ctx0" brushRef="#br0" timeOffset="86320.258">15728 4229 11899 0 0,'0'0'3146'0'0,"0"0"-811"0"0,0 0-436 0 0,0 0-323 0 0,0 0-352 0 0,0 0-319 0 0,0 0-267 0 0,0 0-187 0 0,0 0-120 0 0,0 0-64 0 0,0 0-50 0 0,0 0-58 0 0,0 0-15 0 0,-21 7-31 0 0,-65 25-30 0 0,81-31-76 0 0,1 1 1 0 0,-1 0-1 0 0,1 0 1 0 0,0 1-1 0 0,-1-1 1 0 0,1 1-1 0 0,1 0 0 0 0,-1 0 1 0 0,0 1-1 0 0,1-1 1 0 0,-1 1-1 0 0,1-1 1 0 0,0 1-1 0 0,0 0 1 0 0,-1 4-8 0 0,-3 2 5 0 0,2-3-10 0 0,1 0-1 0 0,0 1 0 0 0,0-1 1 0 0,0 0-1 0 0,1 1 1 0 0,1 0-1 0 0,-1 0 0 0 0,1 0 1 0 0,0 0-1 0 0,1 0 1 0 0,0 1-1 0 0,0-1 1 0 0,1 0-1 0 0,0 0 0 0 0,1 1 1 0 0,0 3 5 0 0,3-7 11 0 0,1-1 0 0 0,-1 0 0 0 0,1 0 0 0 0,0 0 0 0 0,0 0 0 0 0,0-1 0 0 0,0 0 0 0 0,1 0 0 0 0,0-1 0 0 0,-1 1 0 0 0,1-1 0 0 0,0-1 0 0 0,0 1 0 0 0,0-1 0 0 0,0 0 0 0 0,0 0 0 0 0,0 0 0 0 0,0-1 0 0 0,1 0 0 0 0,-1-1 0 0 0,0 1 0 0 0,0-1 0 0 0,0 0 0 0 0,3-1-11 0 0,7-1 107 0 0,0-1 1 0 0,-1 0 0 0 0,1-1-1 0 0,-1-1 1 0 0,1 0 0 0 0,-2-1-1 0 0,1-1 1 0 0,-1 0 0 0 0,0-1-1 0 0,-1-1 1 0 0,7-6-108 0 0,54-32 99 0 0,-39 32-339 0 0,-33 51 21 0 0,-2-29 212 0 0,1 0 0 0 0,0 0 0 0 0,0-1 0 0 0,1 1 1 0 0,0 0-1 0 0,0-1 0 0 0,0 1 0 0 0,0-1 0 0 0,1 0 0 0 0,0 1 0 0 0,0-1 0 0 0,1 0 0 0 0,-1-1 1 0 0,1 1-1 0 0,0-1 0 0 0,0 0 0 0 0,0 0 0 0 0,1 0 0 0 0,0 0 0 0 0,-1-1 0 0 0,1 1 0 0 0,1-1 1 0 0,-1-1-1 0 0,0 1 0 0 0,1-1 0 0 0,-1 0 0 0 0,1 0 0 0 0,-1 0 0 0 0,1-1 0 0 0,0 0 0 0 0,0 0 1 0 0,0-1-1 0 0,0 1 0 0 0,0-1 0 0 0,0 0 0 0 0,0-1 7 0 0,5 1 23 0 0,0-1 1 0 0,-1 0-1 0 0,1 0 1 0 0,0-2-1 0 0,-1 1 1 0 0,0-1-1 0 0,1 0 1 0 0,-1-1-1 0 0,0-1 1 0 0,-1 1-1 0 0,1-1 1 0 0,-1-1-1 0 0,0 0 1 0 0,0 0-1 0 0,0-2-23 0 0,25-21 122 0 0,-2-1-1 0 0,-1-2 1 0 0,-2-1-1 0 0,-1-1 1 0 0,-2-1-1 0 0,-1-2 1 0 0,-2-1-1 0 0,-2 0 1 0 0,6-18-122 0 0,-12 19-15 0 0,-2 0 0 0 0,-1-1 1 0 0,-3 0-1 0 0,-1-1 0 0 0,-1 0 1 0 0,-3 0-1 0 0,-1-1 0 0 0,-1 1 1 0 0,-3-1-1 0 0,-4-27 15 0 0,6 63-5 0 0,-1 0 0 0 0,1 0 1 0 0,-1 0-1 0 0,0 1 0 0 0,0-1 1 0 0,-1 0-1 0 0,1 0 0 0 0,-1 0 1 0 0,0 1-1 0 0,0-1 0 0 0,0 0 0 0 0,0 1 1 0 0,-1-1-1 0 0,0 1 0 0 0,1-1 1 0 0,-1 1-1 0 0,0 0 0 0 0,-1 0 1 0 0,1 0-1 0 0,0 0 0 0 0,-1 0 0 0 0,0 0 1 0 0,0 1-1 0 0,0-1 0 0 0,0 1 1 0 0,0 0-1 0 0,0 0 0 0 0,0 0 1 0 0,-1 0-1 0 0,1 1 0 0 0,-1-1 0 0 0,1 1 1 0 0,-1 0-1 0 0,0 0 0 0 0,0 0 1 0 0,1 0-1 0 0,-1 1 0 0 0,0 0 1 0 0,0 0-1 0 0,0 0 5 0 0,-3 3-8 0 0,1 1-1 0 0,-1 0 1 0 0,1 0 0 0 0,0 1-1 0 0,1 0 1 0 0,-1 0 0 0 0,1 0-1 0 0,0 1 1 0 0,0 0 0 0 0,0 0-1 0 0,1 0 1 0 0,0 0 0 0 0,0 1-1 0 0,1 0 1 0 0,0-1 0 0 0,-3 8 7 0 0,-3 13 11 0 0,2 0 0 0 0,0 1-1 0 0,2 0 1 0 0,0 0 0 0 0,2 0-1 0 0,2 1 1 0 0,0-1 0 0 0,2 0-1 0 0,2 7-9 0 0,-3-18 26 0 0,4 17-25 0 0,1 0 0 0 0,2 0 0 0 0,1-1 0 0 0,1 0 0 0 0,3 0 0 0 0,10 23-1 0 0,-2-3-30 0 0,33 115-15 0 0,-49-137-71 0 0,-31-39-2491 0 0,12-7-247 0 0,8 7-354 0 0,-1 0-4351 0 0,4 1-3373 0 0</inkml:trace>
  <inkml:trace contextRef="#ctx0" brushRef="#br0" timeOffset="86566.295">16158 4090 13059 0 0,'0'0'2504'0'0,"0"0"-747"0"0,0 0-372 0 0,0 0-148 0 0,0 0-171 0 0,0 0-171 0 0,0 0-166 0 0,0 0-135 0 0,35-1-108 0 0,114-7-81 0 0,121 3 386 0 0,-128 36-5248 0 0,-127-25-453 0 0,-6-2-6366 0 0</inkml:trace>
  <inkml:trace contextRef="#ctx0" brushRef="#br0" timeOffset="86764.976">16851 4144 12427 0 0,'0'0'2165'0'0,"0"0"-791"0"0,0 0-379 0 0,0 0-91 0 0,0 0-40 0 0,0 0-104 0 0,0 0-147 0 0,0 0-137 0 0,0 0-106 0 0,0 0-52 0 0,0 0-23 0 0,6 34-21 0 0,19 106-10 0 0,-1-75 164 0 0,-17-57-320 0 0,-2-2 3 0 0,0 0-1 0 0,0 0 0 0 0,1-1 0 0 0,-1 0 0 0 0,1 0 0 0 0,0 0 0 0 0,0-1 1 0 0,1 0-1 0 0,0 0 0 0 0,-1 0 0 0 0,1-1 0 0 0,0 0 0 0 0,1-1 0 0 0,-1 1 0 0 0,0-1 1 0 0,1-1-1 0 0,-1 1 0 0 0,1-1 0 0 0,0-1 0 0 0,-1 1 0 0 0,1-1 0 0 0,-1-1 1 0 0,1 1-1 0 0,0-1 0 0 0,-1-1 0 0 0,1 1 0 0 0,-1-1 0 0 0,0 0 0 0 0,1-1 0 0 0,-1 0 1 0 0,0 0-1 0 0,-1-1 0 0 0,1 0 0 0 0,0 0 0 0 0,-1 0 0 0 0,0-1 0 0 0,0 0 0 0 0,-1 0 1 0 0,1 0-1 0 0,-1-1 0 0 0,0 0 0 0 0,0 0 0 0 0,0-2-110 0 0,3-9-8 0 0,0 1 0 0 0,-2-1 0 0 0,0-1 0 0 0,-1 1 0 0 0,-1-1 0 0 0,0 0-1 0 0,-1 0 1 0 0,-1 0 0 0 0,-1 0 0 0 0,-1 0 0 0 0,0 0 0 0 0,-3-14 8 0 0,-1 21-839 0 0,-5 7-6651 0 0,7 4-4550 0 0</inkml:trace>
  <inkml:trace contextRef="#ctx0" brushRef="#br0" timeOffset="87061.495">17410 4507 1328 0 0,'0'0'2950'0'0,"0"0"-275"0"0,0 0 14 0 0,0 0-26 0 0,0 0-113 0 0,0 0-203 0 0,0 0-265 0 0,0 0-360 0 0,0 0-366 0 0,0 0-320 0 0,0 0-288 0 0,0 0-141 0 0,5-8-73 0 0,29-69 738 0 0,-29 58-1119 0 0,1 0 0 0 0,0 0-1 0 0,2 1 1 0 0,0 0 0 0 0,1 0 0 0 0,1 0-1 0 0,0 1 1 0 0,1 1 0 0 0,3-2-153 0 0,81-66-305 0 0,-46 70-2509 0 0,-41 21-3666 0 0,-6-2-5214 0 0</inkml:trace>
  <inkml:trace contextRef="#ctx0" brushRef="#br0" timeOffset="87417.177">17755 4379 8866 0 0,'0'0'2927'0'0,"0"0"-394"0"0,0 0-305 0 0,0 0-318 0 0,0 0-184 0 0,0 0-223 0 0,0 0-278 0 0,0 0-271 0 0,0 0-217 0 0,0 0-131 0 0,35 0-90 0 0,111-1-69 0 0,-77-18 144 0 0,-61 12-462 0 0,6-3 52 0 0,-6 5-121 0 0,1 0 1 0 0,-1 0 0 0 0,0-1 0 0 0,-1 0 0 0 0,1 0 0 0 0,-1-1 0 0 0,0 0 0 0 0,-1 0 0 0 0,0-1 0 0 0,0 0 0 0 0,0 0-1 0 0,-1 0 1 0 0,0-1 0 0 0,-1 1 0 0 0,0-1 0 0 0,0 0 0 0 0,-1-1 0 0 0,0 1 0 0 0,-1 0 0 0 0,1-8-61 0 0,-4 13-9 0 0,-1 0 1 0 0,0 1-1 0 0,0-1 1 0 0,0 1-1 0 0,-1 0 1 0 0,1-1 0 0 0,-1 1-1 0 0,0 0 1 0 0,1 0-1 0 0,-1 1 1 0 0,-1-1-1 0 0,1 1 1 0 0,0-1-1 0 0,-1 1 1 0 0,1 0 0 0 0,-1 0-1 0 0,1 1 1 0 0,-1-1-1 0 0,0 1 1 0 0,0 0-1 0 0,0 0 1 0 0,0 0-1 0 0,0 0 1 0 0,0 0 0 0 0,0 1-1 0 0,0 0 1 0 0,0 0-1 0 0,0 0 1 0 0,0 1-1 0 0,0-1 1 0 0,0 1-1 0 0,0 0 1 0 0,-2 0 8 0 0,3-1-5 0 0,-11 3-36 0 0,-1 0-1 0 0,1 1 1 0 0,0 0 0 0 0,0 1 0 0 0,1 1 0 0 0,0 0 0 0 0,0 0 0 0 0,0 2 0 0 0,0 0 0 0 0,1 0 0 0 0,1 1 0 0 0,-1 0-1 0 0,2 1 1 0 0,-1 0 0 0 0,1 1 0 0 0,-4 7 41 0 0,7-12-3 0 0,1 1 0 0 0,1 0-1 0 0,-1 0 1 0 0,1 1 0 0 0,0-1 0 0 0,1 1-1 0 0,0 0 1 0 0,0 0 0 0 0,1 0-1 0 0,0 1 1 0 0,0-1 0 0 0,1 1 0 0 0,0 0-1 0 0,0-1 1 0 0,1 1 0 0 0,1 0-1 0 0,-1 0 1 0 0,1 0 0 0 0,1 0 0 0 0,0 0-1 0 0,0 0 1 0 0,0 0 0 0 0,1-1-1 0 0,3 6 4 0 0,6 5 34 0 0,2-2 0 0 0,1 1 0 0 0,0-2-1 0 0,1 0 1 0 0,0-1 0 0 0,2 0 0 0 0,0-1-1 0 0,0-1 1 0 0,1-1 0 0 0,1-1 0 0 0,0 0-1 0 0,0-1 1 0 0,1-1 0 0 0,0-1 0 0 0,1-1-1 0 0,0 0 1 0 0,0-2 0 0 0,0-1 0 0 0,1 0-1 0 0,15 0-33 0 0,-24-1-22 0 0,0-1-1 0 0,0 0 1 0 0,0-1 0 0 0,0-1-1 0 0,0 0 1 0 0,1 0-1 0 0,-1-1 1 0 0,0-1-1 0 0,0 0 1 0 0,-1-1-1 0 0,6-2 23 0 0,35-39-7928 0 0,-48 36-4230 0 0</inkml:trace>
  <inkml:trace contextRef="#ctx0" brushRef="#br0" timeOffset="88501.113">15867 4376 0 0 0,'0'0'783'0'0,"0"0"-4"0"0,0 0-110 0 0,0 0-3 0 0,0 0 32 0 0,0 0 117 0 0,0 0 57 0 0,0 0 9 0 0,0 0 87 0 0,0 0 15 0 0,0 0 60 0 0,4-2 12 0 0,-2 1-245 0 0,8-4-1174 0 0,-1 5 8463 0 0,-15-19-5371 0 0,-31-62 492 0 0,32 77-3220 0 0,0 0 1 0 0,0 1-1 0 0,0 0 0 0 0,-1 0 0 0 0,1 0 0 0 0,-1 1 1 0 0,0 0-1 0 0,0 0 0 0 0,0 0 0 0 0,0 1 0 0 0,0 0 1 0 0,0 0-1 0 0,0 1 0 0 0,0-1 0 0 0,-1 1 0 0 0,1 1 1 0 0,0-1-1 0 0,0 1 0 0 0,0 0 0 0 0,-4 1 0 0 0,2 0-543 0 0,-27 2 189 0 0,11-3-7031 0 0,19-1-4001 0 0</inkml:trace>
  <inkml:trace contextRef="#ctx0" brushRef="#br0" timeOffset="93809.915">7893 5639 12451 0 0,'0'0'1847'0'0,"0"0"-247"0"0,0 0 22 0 0,0 0 106 0 0,0 0-109 0 0,0 0-287 0 0,0 0-251 0 0,0 0-247 0 0,0 0-176 0 0,0 0-154 0 0,0 0-139 0 0,0 0-76 0 0,0 0-35 0 0,7-16-28 0 0,21-51-25 0 0,26-23 342 0 0,-44 73-503 0 0,1 0 0 0 0,0 0 0 0 0,1 1 0 0 0,1 1 0 0 0,0 0 0 0 0,1 1 0 0 0,16-13-40 0 0,-31 27-10 0 0,1 1-1 0 0,0-1 1 0 0,-1 1-1 0 0,1-1 1 0 0,0 1 0 0 0,0-1-1 0 0,-1 1 1 0 0,1 0 0 0 0,0-1-1 0 0,0 1 1 0 0,0-1 0 0 0,0 1-1 0 0,0-1 1 0 0,-1 1 0 0 0,1 0-1 0 0,0-1 1 0 0,0 1 0 0 0,1-1-1 0 0,-1 1 1 0 0,0 0-1 0 0,0-1 1 0 0,0 1 0 0 0,0-1-1 0 0,0 1 1 0 0,1-1 0 0 0,-1 1-1 0 0,0-1 1 0 0,0 1 0 0 0,1 0-1 0 0,-1-1 1 0 0,0 0 0 0 0,1 1-1 0 0,-1-1 1 0 0,1 1-1 0 0,-1-1 1 0 0,1 1 0 0 0,-1-1-1 0 0,1 0 1 0 0,-1 1 0 0 0,1-1-1 0 0,-1 0 1 0 0,1 0 0 0 0,-1 1-1 0 0,1-1 1 0 0,-1 0 0 0 0,1 0-1 0 0,-1 0 1 0 0,1 0 0 0 0,0 0-1 0 0,-1 1 1 0 0,1-1-1 0 0,-1 0 1 0 0,1 0 0 0 0,0-1-1 0 0,-1 1 1 0 0,1 0 0 0 0,-1 0-1 0 0,1 0 1 0 0,-1 0 0 0 0,1 0-1 0 0,0-1 1 0 0,-1 1 0 0 0,1 0-1 0 0,-1 0 1 0 0,1-1 0 0 0,-1 1-1 0 0,1 0 1 0 0,-1-1 10 0 0,0 12 80 0 0,-1 9-80 0 0,1-15 1 0 0,-1 1-1 0 0,1-1 1 0 0,0 1 0 0 0,0 0 0 0 0,0-1 0 0 0,1 1-1 0 0,0 0 1 0 0,0-1 0 0 0,1 1 0 0 0,-1-1 0 0 0,1 1-1 0 0,0-1 1 0 0,1 0 0 0 0,-1 0 0 0 0,1 0 0 0 0,0 0 0 0 0,0-1-1 0 0,2 3 0 0 0,0-2 40 0 0,1 0 1 0 0,0-1-1 0 0,0 1 0 0 0,0-1 0 0 0,0 0 0 0 0,1-1 0 0 0,-1 1 0 0 0,1-1 0 0 0,0-1 0 0 0,0 1 0 0 0,0-1 0 0 0,0-1 0 0 0,0 1 0 0 0,1-1 0 0 0,-1 0 1 0 0,0-1-1 0 0,1 0 0 0 0,-1 0 0 0 0,1 0 0 0 0,-1-1 0 0 0,5-1-40 0 0,-1-2 126 0 0,1 0-1 0 0,-1-1 1 0 0,0 0 0 0 0,0-1-1 0 0,-1 0 1 0 0,0-1 0 0 0,0 0-1 0 0,0 0 1 0 0,-1-1-1 0 0,0 0 1 0 0,-1-1 0 0 0,1 0-1 0 0,-2-1 1 0 0,1 1 0 0 0,-2-1-1 0 0,1-1 1 0 0,-1 1 0 0 0,4-12-126 0 0,-6 17-84 0 0,-1-1-1 0 0,1 0 1 0 0,-1 0 0 0 0,0 0 0 0 0,-1-1 0 0 0,0 1 0 0 0,0 0 0 0 0,0-1 0 0 0,-1 0 0 0 0,0 1-1 0 0,0-1 1 0 0,0 0 0 0 0,-1-3 84 0 0,-6 3-1856 0 0,1 5-3608 0 0,4-1-6848 0 0</inkml:trace>
  <inkml:trace contextRef="#ctx0" brushRef="#br0" timeOffset="94514.704">9076 5223 520 0 0,'0'0'3562'0'0,"0"0"-1491"0"0,0 0-449 0 0,0 0 22 0 0,0 0-22 0 0,0 0-68 0 0,0 0-149 0 0,0 0-231 0 0,0 0-222 0 0,0 0-174 0 0,0 0-120 0 0,0 0-60 0 0,0 0-18 0 0,1-2 35 0 0,-1 2-531 0 0,-1 0 0 0 0,1 1-1 0 0,0-1 1 0 0,0 0 0 0 0,0 1 0 0 0,-1-1 0 0 0,1 0 0 0 0,0 0 0 0 0,0 1 0 0 0,-1-1-1 0 0,1 0 1 0 0,0 0 0 0 0,0 1 0 0 0,-1-1 0 0 0,1 0 0 0 0,0 0 0 0 0,-1 0 0 0 0,1 0-1 0 0,0 1 1 0 0,-1-1 0 0 0,1 0 0 0 0,0 0 0 0 0,-1 0 0 0 0,1 0 0 0 0,0 0 0 0 0,-1 0-1 0 0,1 0 1 0 0,-1 0 0 0 0,1 0 0 0 0,0 0 0 0 0,-1 0 0 0 0,1 0 0 0 0,0 0 0 0 0,-1 0-1 0 0,1-1 1 0 0,0 1 0 0 0,-1 0 0 0 0,1 0 0 0 0,0 0 0 0 0,-1 0 0 0 0,1-1 0 0 0,0 1-1 0 0,0 0 1 0 0,-1 0 0 0 0,1-1 0 0 0,0 1 0 0 0,0 0 0 0 0,-1 0 0 0 0,1-1 0 0 0,0 1-1 0 0,0 0 1 0 0,0-1 0 0 0,-1 1 0 0 0,1 0 0 0 0,0-1 0 0 0,0 1 0 0 0,0 0 0 0 0,0-1-1 0 0,0 1 1 0 0,0 0 0 0 0,0-1 0 0 0,0 1 0 0 0,0 0 0 0 0,0-1 0 0 0,0 1 0 0 0,0-1-85 0 0,-19 8-229 0 0,-158 58 1700 0 0,176-64-1468 0 0,1 1 0 0 0,-1-1 0 0 0,1 0 0 0 0,-1 1 0 0 0,1-1-1 0 0,0 1 1 0 0,-1-1 0 0 0,1 0 0 0 0,0 1 0 0 0,0-1 0 0 0,0 1 0 0 0,0-1 0 0 0,0 1 0 0 0,0-1 0 0 0,1 1 0 0 0,-1-1 0 0 0,0 0 0 0 0,1 1 0 0 0,-1-1 0 0 0,1 0 0 0 0,0 1 0 0 0,-1-1 0 0 0,1 0 0 0 0,0 0 0 0 0,0 1 0 0 0,-1-1 0 0 0,1 0 0 0 0,0 0 0 0 0,0 0 0 0 0,0 0 0 0 0,1 0 0 0 0,-1 0 0 0 0,0 0 0 0 0,0-1 0 0 0,0 1 0 0 0,1 0 0 0 0,-1-1 0 0 0,0 1 0 0 0,1-1 0 0 0,-1 1 0 0 0,1-1-2 0 0,97 65 17 0 0,-95-60 12 0 0,0 0-1 0 0,0 0 0 0 0,-1 1 1 0 0,0-1-1 0 0,0 1 1 0 0,0 0-1 0 0,-1 0 0 0 0,0 0 1 0 0,0 0-1 0 0,0 0 1 0 0,-1 0-1 0 0,0 1 0 0 0,0-1 1 0 0,0 0-1 0 0,-1 1 0 0 0,0-1 1 0 0,-1 0-1 0 0,1 1 1 0 0,-1-1-1 0 0,0 1-28 0 0,0 16 188 0 0,-1-17-136 0 0,0 0-1 0 0,-1-1 1 0 0,0 1-1 0 0,-1-1 1 0 0,1 1-1 0 0,-1-1 1 0 0,0 0-1 0 0,0-1 1 0 0,0 1-1 0 0,-1-1 1 0 0,1 0-1 0 0,-1 0 1 0 0,0 0-1 0 0,0 0 1 0 0,-1-1-1 0 0,1 0 1 0 0,-1 0-1 0 0,0-1 1 0 0,0 1-1 0 0,0-1 1 0 0,0-1-1 0 0,0 1 1 0 0,-4 0-52 0 0,9-2 1 0 0,-16 6 16 0 0,0-2 0 0 0,-1 0 0 0 0,1-1 0 0 0,-1 0 0 0 0,0-1 0 0 0,0-2 0 0 0,0 1 0 0 0,-1-2-17 0 0,16 0-28 0 0,0 1 1 0 0,-1-1-1 0 0,1 0 0 0 0,0 0 0 0 0,0-1 1 0 0,0 1-1 0 0,0 0 0 0 0,0-1 0 0 0,0 0 1 0 0,1 0-1 0 0,-1 0 0 0 0,0 0 0 0 0,1 0 1 0 0,-1 0-1 0 0,1-1 0 0 0,0 1 0 0 0,0-1 1 0 0,0 0-1 0 0,0 1 0 0 0,1-1 0 0 0,-2-3 28 0 0,2 4-329 0 0,0 1 0 0 0,1-1 1 0 0,-1 0-1 0 0,1 0 0 0 0,0 0 0 0 0,-1 0 0 0 0,1 0 0 0 0,0 1 0 0 0,0-1 1 0 0,0 0-1 0 0,0 0 0 0 0,1 0 0 0 0,-1 0 0 0 0,0 0 0 0 0,1 0 0 0 0,0 1 0 0 0,-1-1 1 0 0,1 0-1 0 0,0 0 0 0 0,0 1 0 0 0,0-1 0 0 0,0 1 0 0 0,0-1 0 0 0,0 1 1 0 0,1-2 327 0 0,5-2-10794 0 0</inkml:trace>
  <inkml:trace contextRef="#ctx0" brushRef="#br0" timeOffset="94877.608">9475 5000 7834 0 0,'0'0'4829'0'0,"0"0"-2503"0"0,0 0-825 0 0,0 0-22 0 0,0 0 5 0 0,0 0-127 0 0,0 0-245 0 0,0 0-292 0 0,0 0-254 0 0,0 0-113 0 0,0 0 1 0 0,0 0 10 0 0,0 0 9 0 0,1 6 8 0 0,6 354 2782 0 0,-32-114-3207 0 0,24-241-556 0 0,-9 24 135 0 0,1-26-3893 0 0,-3-6-5301 0 0,9 0-2591 0 0</inkml:trace>
  <inkml:trace contextRef="#ctx0" brushRef="#br0" timeOffset="95126.987">9134 5404 13467 0 0,'0'0'3278'0'0,"0"0"-1414"0"0,0 0-579 0 0,0 0-92 0 0,0 0-47 0 0,0 0-113 0 0,0 0-162 0 0,0 0-195 0 0,36-7-149 0 0,115-24-123 0 0,-53 20 99 0 0,-91 11-482 0 0,11-2-80 0 0,0 0 0 0 0,1 2 0 0 0,-1 0 0 0 0,0 1-1 0 0,0 1 1 0 0,0 1 0 0 0,0 1 0 0 0,17 5 59 0 0,-25-5-572 0 0,8 3-1384 0 0,-8 0-4775 0 0,-4-2-5396 0 0</inkml:trace>
  <inkml:trace contextRef="#ctx0" brushRef="#br0" timeOffset="96030.995">10014 5401 0 0 0,'0'0'248'0'0,"0"0"806"0"0,0 0 235 0 0,0 0 85 0 0,0 0 129 0 0,0 0 195 0 0,0 0 165 0 0,0 0-36 0 0,0 0-130 0 0,0 0-218 0 0,0 0-193 0 0,0 0-100 0 0,7-6-70 0 0,18-15-59 0 0,-24 21-982 0 0,-1 0 0 0 0,1-1 0 0 0,-1 1-1 0 0,1-1 1 0 0,-1 1 0 0 0,0-1 0 0 0,1 1-1 0 0,-1-1 1 0 0,0 1 0 0 0,1-1 0 0 0,-1 1 0 0 0,0-1-1 0 0,0 1 1 0 0,0-1 0 0 0,1 1 0 0 0,-1-1-1 0 0,0 1 1 0 0,0-1 0 0 0,0 1 0 0 0,0-1-1 0 0,0 0 1 0 0,0 1 0 0 0,0-1 0 0 0,0 1 0 0 0,0-1-1 0 0,0 1 1 0 0,0-1 0 0 0,-1 0 0 0 0,1 1-1 0 0,0-1 1 0 0,0 1 0 0 0,-1-1 0 0 0,1 1-1 0 0,0-1 1 0 0,0 1 0 0 0,-1-1 0 0 0,1 1-1 0 0,-1-1 1 0 0,1 1 0 0 0,0 0 0 0 0,-1-1 0 0 0,1 1-1 0 0,-1 0 1 0 0,1-1 0 0 0,-1 1 0 0 0,1 0-1 0 0,-1-1 1 0 0,1 1 0 0 0,-1 0 0 0 0,1 0-1 0 0,-1 0 1 0 0,1 0 0 0 0,-1-1 0 0 0,0 1 0 0 0,1 0-1 0 0,-1 0 1 0 0,1 0 0 0 0,-1 0 0 0 0,1 0-1 0 0,-1 0 1 0 0,0 0 0 0 0,1 1 0 0 0,-1-1-1 0 0,1 0 1 0 0,-1 0 0 0 0,1 0 0 0 0,-1 1-75 0 0,-1-2 78 0 0,-17 1 29 0 0,1 0 0 0 0,0 1 0 0 0,0 1 0 0 0,0 1-1 0 0,0 0 1 0 0,0 1 0 0 0,1 1 0 0 0,0 1 0 0 0,0 1 0 0 0,0 0 0 0 0,1 1-1 0 0,0 1 1 0 0,0 0 0 0 0,1 1 0 0 0,-13 11-107 0 0,20-16-3 0 0,0-1 1 0 0,0 1-1 0 0,0 1 1 0 0,0 0-1 0 0,1 0 0 0 0,0 0 1 0 0,0 1-1 0 0,1 0 1 0 0,0 0-1 0 0,0 1 0 0 0,1 0 1 0 0,0 0-1 0 0,0 0 1 0 0,1 0-1 0 0,0 1 0 0 0,0 0 1 0 0,1 0-1 0 0,0 0 1 0 0,1 0-1 0 0,-1 5 3 0 0,1-10 6 0 0,1-1 0 0 0,1 1 0 0 0,-1 0 0 0 0,0 0 0 0 0,1-1 0 0 0,0 1 0 0 0,-1 0 0 0 0,2 0 0 0 0,-1 0 0 0 0,0-1 0 0 0,1 1 0 0 0,0 0 0 0 0,0-1 0 0 0,0 1 0 0 0,0 0 0 0 0,0-1 0 0 0,1 1 0 0 0,-1-1 0 0 0,1 0 1 0 0,0 1-1 0 0,0-1 0 0 0,1 0 0 0 0,-1 0 0 0 0,0 0 0 0 0,1-1 0 0 0,0 1 0 0 0,0 0 0 0 0,0-1 0 0 0,0 0 0 0 0,0 0 0 0 0,0 0 0 0 0,1 0 0 0 0,-1 0 0 0 0,0-1 0 0 0,1 1-6 0 0,10-1 102 0 0,0-1 1 0 0,0 0-1 0 0,0-1 1 0 0,0-1-1 0 0,0 0 1 0 0,0-1-1 0 0,-1 0 1 0 0,1-1-1 0 0,-1-1 1 0 0,0 0-1 0 0,0-1 1 0 0,-1 0-1 0 0,1-1 1 0 0,-2 0-1 0 0,1-1 1 0 0,-1 0-1 0 0,0-1 1 0 0,0 0-1 0 0,-1-1 1 0 0,3-4-103 0 0,186-197 526 0 0,-199 211-528 0 0,-1 0-1 0 0,1 1 1 0 0,0-1-1 0 0,0 0 0 0 0,0 1 1 0 0,0-1-1 0 0,0 0 1 0 0,1 1-1 0 0,-1-1 0 0 0,0 0 1 0 0,0 1-1 0 0,0-1 1 0 0,0 0-1 0 0,0 1 0 0 0,0-1 1 0 0,1 0-1 0 0,-1 1 1 0 0,0-1-1 0 0,0 0 0 0 0,0 0 1 0 0,1 1-1 0 0,-1-1 1 0 0,0 0-1 0 0,0 0 0 0 0,1 1 1 0 0,-1-1-1 0 0,0 0 1 0 0,0 0-1 0 0,1 0 0 0 0,-1 0 1 0 0,0 1-1 0 0,1-1 1 0 0,-1 0-1 0 0,0 0 0 0 0,1 0 1 0 0,-1 0-1 0 0,0 0 1 0 0,1 0-1 0 0,-1 0 1 0 0,0 0-1 0 0,1 0 0 0 0,-1 0 1 0 0,0 0-1 0 0,1 0 1 0 0,-1 0-1 0 0,0 0 0 0 0,1 0 1 0 0,-1 0-1 0 0,0 0 1 0 0,1-1-1 0 0,-1 1 0 0 0,0 0 1 0 0,1 0-1 0 0,-1 0 1 0 0,0-1-1 0 0,0 1 0 0 0,1 0 1 0 0,-1 0-1 0 0,0 0 1 0 0,0-1-1 0 0,1 1 0 0 0,-1 0 1 0 0,0-1-1 0 0,0 1 1 0 0,0 0-1 0 0,0 0 0 0 0,1-1 3 0 0,1 9 16 0 0,14 45-1 0 0,-14-42-40 0 0,1 0 0 0 0,1 1-1 0 0,-1-1 1 0 0,2-1 0 0 0,0 1 0 0 0,0-1 0 0 0,0 1 0 0 0,2-2 0 0 0,-1 1 0 0 0,7 7 25 0 0,66 34-1541 0 0,-18-33-4580 0 0,-46-17-578 0 0,-3-1-5121 0 0</inkml:trace>
  <inkml:trace contextRef="#ctx0" brushRef="#br0" timeOffset="96424.575">10403 5713 13675 0 0,'0'0'2296'0'0,"0"0"-411"0"0,0 0-235 0 0,0 0-170 0 0,0 0-201 0 0,0 0-218 0 0,0 0-227 0 0,0 0-199 0 0,0 0-95 0 0,0 0-89 0 0,0 0-109 0 0,27-35-82 0 0,83-107-62 0 0,-52 72 26 0 0,11-10 26 0 0,-68 81-259 0 0,-1-1 0 0 0,0 0 0 0 0,0 1 0 0 0,1-1-1 0 0,-1 0 1 0 0,0 1 0 0 0,0-1 0 0 0,1 0-1 0 0,-1 0 1 0 0,0 0 0 0 0,1 1 0 0 0,-1-1 0 0 0,1 0-1 0 0,-1 0 1 0 0,0 0 0 0 0,1 0 0 0 0,-1 1 0 0 0,0-1-1 0 0,1 0 1 0 0,-1 0 0 0 0,1 0 0 0 0,-1 0-1 0 0,0 0 1 0 0,1 0 0 0 0,-1 0 0 0 0,1 0 0 0 0,-1 0-1 0 0,0 0 1 0 0,1-1 0 0 0,-1 1 0 0 0,1 0-1 0 0,-1 0 1 0 0,0 0 0 0 0,1 0 0 0 0,-1-1 0 0 0,0 1-1 0 0,1 0 1 0 0,-1 0 0 0 0,0 0 0 0 0,1-1-1 0 0,-1 1 1 0 0,0 0 0 0 0,0-1 0 0 0,1 1 0 0 0,-1 0-1 0 0,0-1 1 0 0,0 1 0 0 0,0 0 0 0 0,1-1 0 0 0,-1 1-1 0 0,0 0 1 0 0,0-1 0 0 0,0 1 0 0 0,0-1-1 0 0,0 1 1 0 0,0 0 0 0 0,0-1 9 0 0,-19 100-68 0 0,19-94 69 0 0,-1 0 1 0 0,0 0-1 0 0,1 0 1 0 0,0 0-1 0 0,0 0 0 0 0,1 0 1 0 0,-1 0-1 0 0,1 0 0 0 0,0 0 1 0 0,1 0-1 0 0,-1-1 1 0 0,1 1-1 0 0,0 0 0 0 0,0-1 1 0 0,0 1-1 0 0,1-1 0 0 0,-1 0 1 0 0,1 1-1 0 0,0-1 1 0 0,1-1-1 0 0,-1 1 0 0 0,1 0 1 0 0,-1-1-1 0 0,1 0 1 0 0,0 0-1 0 0,0 0 0 0 0,4 2-1 0 0,3-1 59 0 0,0 0-1 0 0,0-1 0 0 0,0-1 0 0 0,0 0 1 0 0,1 0-1 0 0,-1-1 0 0 0,0-1 0 0 0,1 1 1 0 0,-1-2-1 0 0,1 0 0 0 0,-1 0 0 0 0,1-1 1 0 0,-1-1-1 0 0,0 0 0 0 0,0 0 0 0 0,0-1 1 0 0,-1 0-1 0 0,1-1 0 0 0,-1 0 0 0 0,0-1 1 0 0,0 0-1 0 0,-1 0 0 0 0,0-1 0 0 0,0-1 1 0 0,0 0-59 0 0,-4 2 9 0 0,0 0 0 0 0,0 0 0 0 0,0-1 0 0 0,-1 1 0 0 0,0-1 0 0 0,0 0 0 0 0,-1-1 0 0 0,0 1 0 0 0,0 0 0 0 0,-1-1 0 0 0,0 0 0 0 0,0 1 0 0 0,-1-3-9 0 0,8-37-4247 0 0,-8 37 2242 0 0,2 0-5433 0 0,0 4-4974 0 0</inkml:trace>
  <inkml:trace contextRef="#ctx0" brushRef="#br0" timeOffset="96711.684">11365 4915 16900 0 0,'0'0'1168'0'0,"0"0"-193"0"0,0 0 94 0 0,0 0 169 0 0,0 0 96 0 0,0 0-153 0 0,0 0-227 0 0,0 0-141 0 0,0 0-121 0 0,0 0-102 0 0,0 0-85 0 0,4 37-101 0 0,12 115-81 0 0,-1 203 805 0 0,-16-279-1157 0 0,-6 28-467 0 0,-21-96-3562 0 0,10-17-4404 0 0,14 3-838 0 0</inkml:trace>
  <inkml:trace contextRef="#ctx0" brushRef="#br0" timeOffset="96985.919">11043 5327 13723 0 0,'0'0'2348'0'0,"0"0"-591"0"0,0 0-290 0 0,0 0-138 0 0,0 0-136 0 0,0 0-189 0 0,0 0-152 0 0,0 0-129 0 0,36-6-143 0 0,115-20-128 0 0,-18 20 250 0 0,-101 5-1060 0 0,66 5 682 0 0,-38 15-7149 0 0,-50-14-4836 0 0</inkml:trace>
  <inkml:trace contextRef="#ctx0" brushRef="#br0" timeOffset="93040.831">7044 5297 3561 0 0,'0'0'1720'0'0,"0"0"-133"0"0,0 0 96 0 0,0 0 139 0 0,0 0-16 0 0,0 0-145 0 0,0 0-227 0 0,0 0-198 0 0,0 0-140 0 0,0 0-123 0 0,0 0-105 0 0,0 0-83 0 0,0 0-67 0 0,-10-5-49 0 0,-30-13-49 0 0,-36 14 2414 0 0,66 8-2826 0 0,0 0 0 0 0,-1 0 0 0 0,1 1-1 0 0,1 0 1 0 0,-1 1 0 0 0,1 0 0 0 0,0 1-1 0 0,0 0 1 0 0,-2 3-208 0 0,1-2 35 0 0,0 0 0 0 0,0 1 0 0 0,1 0-1 0 0,1 1 1 0 0,0 0 0 0 0,0 0 0 0 0,1 1 0 0 0,0 0-1 0 0,0 0 1 0 0,1 0 0 0 0,1 1 0 0 0,0 0 0 0 0,1 0-1 0 0,0 0 1 0 0,1 1 0 0 0,0 0 0 0 0,1-1 0 0 0,1 1-1 0 0,0 0 1 0 0,0 0 0 0 0,1 1-35 0 0,1-10-6 0 0,0 0 0 0 0,0 0 1 0 0,0 1-1 0 0,1-1 0 0 0,0 0 0 0 0,-1 0 0 0 0,1 0 1 0 0,1-1-1 0 0,-1 1 0 0 0,0 0 0 0 0,1-1 1 0 0,0 1-1 0 0,0-1 0 0 0,0 0 0 0 0,0 0 0 0 0,0 0 1 0 0,1-1-1 0 0,-1 1 0 0 0,1-1 0 0 0,0 1 1 0 0,0-1-1 0 0,0-1 0 0 0,0 1 0 0 0,0 0 0 0 0,0-1 1 0 0,0 0-1 0 0,1 0 6 0 0,6 2-132 0 0,1-1 1 0 0,-1 0-1 0 0,1 0 0 0 0,-1-2 1 0 0,1 1-1 0 0,0-1 1 0 0,-1-1-1 0 0,1 0 0 0 0,-1-1 1 0 0,1 0 131 0 0,67-27-3349 0 0,-31 1-7192 0 0,-34 16-1083 0 0</inkml:trace>
  <inkml:trace contextRef="#ctx0" brushRef="#br0" timeOffset="93346.835">7282 5354 7626 0 0,'0'0'2259'0'0,"0"0"-927"0"0,0 0-344 0 0,0 0 169 0 0,0 0 215 0 0,0 0 107 0 0,0 0-46 0 0,0 0-196 0 0,0 0-234 0 0,0 0-183 0 0,0 0-125 0 0,0 0-117 0 0,-26 34-96 0 0,-80 106-65 0 0,75-74 81 0 0,33-56-385 0 0,-2-6-71 0 0,0 0-1 0 0,0 0 1 0 0,1-1 0 0 0,-1 1 0 0 0,1 0-1 0 0,0 0 1 0 0,0-1 0 0 0,1 1-1 0 0,-1-1 1 0 0,1 1 0 0 0,0-1-1 0 0,0 1 1 0 0,0-1 0 0 0,0 0-1 0 0,0 0 1 0 0,1 0 0 0 0,-1 0 0 0 0,1-1-1 0 0,0 1 1 0 0,0-1 0 0 0,0 1-1 0 0,0-1 1 0 0,0 0 0 0 0,1 0-1 0 0,-1 0 1 0 0,1-1 0 0 0,-1 1 0 0 0,1-1-1 0 0,-1 0 1 0 0,3 1-42 0 0,117 11 1030 0 0,-108-14-929 0 0,1-1 0 0 0,-1 0 0 0 0,-1-1 0 0 0,1 0 0 0 0,0-1 0 0 0,-1-1 0 0 0,0-1 0 0 0,0 0 0 0 0,0 0 0 0 0,-1-2 0 0 0,0 1 0 0 0,0-2 0 0 0,-1 0 0 0 0,0 0 0 0 0,0-1 1 0 0,-1-1-1 0 0,-1 1 0 0 0,0-2 0 0 0,0 0 0 0 0,-1 0 0 0 0,-1 0 0 0 0,0-1 0 0 0,3-7-101 0 0,-8 15 4 0 0,0 1-1 0 0,-1-1 1 0 0,1 0-1 0 0,-1 0 1 0 0,0 0 0 0 0,0 0-1 0 0,-1 0 1 0 0,1 0-1 0 0,-1-1 1 0 0,0 1-1 0 0,-1 0 1 0 0,1-1 0 0 0,-1 1-1 0 0,0 0 1 0 0,-1-1-1 0 0,1 1 1 0 0,-1-1 0 0 0,0 1-1 0 0,0 0 1 0 0,-1 0-1 0 0,0 0 1 0 0,0 0 0 0 0,0 0-1 0 0,0 0 1 0 0,-1 0-1 0 0,1 0 1 0 0,-1 1 0 0 0,-1-1-1 0 0,1 1 1 0 0,0 0-1 0 0,-1 0 1 0 0,0 0-1 0 0,0 1 1 0 0,0-1 0 0 0,-1 1-1 0 0,1 0 1 0 0,-1 0-1 0 0,1 1 1 0 0,-4-2-4 0 0,-1 1-74 0 0,0 1 1 0 0,0 0-1 0 0,0 0 0 0 0,0 1 1 0 0,0 0-1 0 0,0 1 0 0 0,-1 0 1 0 0,1 0-1 0 0,0 1 0 0 0,0 0 0 0 0,-4 1 74 0 0,-51 30-3578 0 0,51-20-1375 0 0,6-3-7018 0 0</inkml:trace>
  <inkml:trace contextRef="#ctx0" brushRef="#br0" timeOffset="92323.938">5581 5389 1840 0 0,'0'0'3808'0'0,"0"0"-1406"0"0,0 0-433 0 0,0 0 7 0 0,0 0-44 0 0,0 0-116 0 0,0 0-178 0 0,0 0-254 0 0,0 0-245 0 0,0 0-260 0 0,0 0-251 0 0,0 0-162 0 0,0 0-82 0 0,-8-5 37 0 0,1 2-350 0 0,-18-10 519 0 0,46 15 1147 0 0,8 3-1212 0 0,0-1 0 0 0,0-1 0 0 0,1-1 0 0 0,-1-2 0 0 0,1-1 0 0 0,1-1-525 0 0,205-28 855 0 0,-134 14-780 0 0,-109 8-6338 0 0,0 5-2627 0 0,4 2-2652 0 0</inkml:trace>
  <inkml:trace contextRef="#ctx0" brushRef="#br0" timeOffset="92566.404">5626 5582 8058 0 0,'0'0'4106'0'0,"0"0"-1906"0"0,0 0-803 0 0,0 0-89 0 0,0 0 34 0 0,0 0-25 0 0,0 0-163 0 0,0 0-251 0 0,0 0-139 0 0,0 0-45 0 0,0 0 19 0 0,0 0-15 0 0,0 0-135 0 0,12 2-141 0 0,124-1 473 0 0,116-53-2552 0 0,-198 42-2799 0 0,-2 1-3723 0 0,-32 7-4009 0 0</inkml:trace>
  <inkml:trace contextRef="#ctx0" brushRef="#br0" timeOffset="102726.568">13600 5389 0 0 0,'0'0'453'0'0,"0"0"766"0"0,0 0 231 0 0,0 0 44 0 0,0 0 9 0 0,0 0 13 0 0,0 0-33 0 0,0 0-76 0 0,0 0-111 0 0,0 0-93 0 0,0 0-103 0 0,0 0-86 0 0,-5-5-73 0 0,3 4-1078 0 0,0-1 426 0 0,0-1-1 0 0,0 1 0 0 0,0 0 1 0 0,-1 0-1 0 0,1 1 1 0 0,-1-1-1 0 0,1 0 0 0 0,-1 1 1 0 0,0 0-1 0 0,0-1 1 0 0,1 1-1 0 0,-1 0 0 0 0,0 0 1 0 0,0 1-1 0 0,0-1 1 0 0,0 1-1 0 0,0-1 0 0 0,0 1 1 0 0,-3 0-289 0 0,-8 2 269 0 0,1 0 0 0 0,-1 1 0 0 0,1 0 0 0 0,0 1 0 0 0,0 1 0 0 0,0 0 0 0 0,0 1 0 0 0,1 0 0 0 0,0 1 0 0 0,0 0 0 0 0,1 1 0 0 0,0 0 0 0 0,-7 8-269 0 0,11-10 62 0 0,0 0 1 0 0,0 1-1 0 0,1 0 1 0 0,0 0 0 0 0,0 0-1 0 0,1 1 1 0 0,0 0-1 0 0,0 0 1 0 0,1 0 0 0 0,0 1-1 0 0,0-1 1 0 0,1 1-1 0 0,0 0 1 0 0,1 0 0 0 0,0 0-1 0 0,0 0 1 0 0,1 1-1 0 0,0-1 1 0 0,1 0 0 0 0,0 1-1 0 0,0-1 1 0 0,1 0-1 0 0,0 1 1 0 0,1-1 0 0 0,0 0-1 0 0,0 0 1 0 0,1 0-1 0 0,0 0 1 0 0,1-1-1 0 0,0 1 1 0 0,3 4-63 0 0,1-6 55 0 0,1-1-1 0 0,0 0 0 0 0,0 0 1 0 0,0-1-1 0 0,1 0 1 0 0,-1-1-1 0 0,1 0 1 0 0,0 0-1 0 0,1-1 1 0 0,-1-1-1 0 0,0 1 1 0 0,1-2-1 0 0,0 1 1 0 0,-1-2-1 0 0,1 1 1 0 0,0-2-1 0 0,-1 1 1 0 0,10-3-55 0 0,-4 3 46 0 0,-11 1-72 0 0,0-2-1 0 0,0 1 1 0 0,0-1 0 0 0,0 1-1 0 0,0-1 1 0 0,0 0 0 0 0,0-1-1 0 0,-1 0 1 0 0,1 1 0 0 0,0-1-1 0 0,-1-1 1 0 0,0 1 0 0 0,1-1-1 0 0,-1 1 1 0 0,0-1 0 0 0,0-1 0 0 0,0 1-1 0 0,-1 0 1 0 0,1-1 0 0 0,-1 0 26 0 0,20-35-5457 0 0,-21 31-692 0 0,0 4-5812 0 0</inkml:trace>
  <inkml:trace contextRef="#ctx0" brushRef="#br0" timeOffset="103087.036">13908 5524 7058 0 0,'0'0'3252'0'0,"0"0"-1342"0"0,0 0-362 0 0,0 0 102 0 0,0 0-10 0 0,0 0-190 0 0,0 0-306 0 0,0 0-289 0 0,0 0-237 0 0,0 0-157 0 0,0 0-117 0 0,0 0-100 0 0,-13 21-44 0 0,-40 66-4 0 0,51-85-178 0 0,1 0 0 0 0,0-1 0 0 0,-1 1 0 0 0,1 0 0 0 0,0 0 0 0 0,0 0 0 0 0,0 0-1 0 0,0 0 1 0 0,0 0 0 0 0,1 0 0 0 0,-1 0 0 0 0,0 0 0 0 0,1 0 0 0 0,0 0 0 0 0,-1 0 0 0 0,1 1 0 0 0,0-1 0 0 0,0 0-1 0 0,0 0 1 0 0,1 0 0 0 0,-1 0 0 0 0,0 1 0 0 0,1-1 0 0 0,-1 0 0 0 0,1 0 0 0 0,0 0 0 0 0,0 0 0 0 0,0 0 0 0 0,0 0-1 0 0,0 0 1 0 0,0 0 0 0 0,0-1 0 0 0,1 1 0 0 0,-1 0-18 0 0,5 5 75 0 0,-1-2 38 0 0,1 0-1 0 0,-1-1 0 0 0,1 1 0 0 0,0-1 1 0 0,1 0-1 0 0,-1 0 0 0 0,1-1 0 0 0,0 0 1 0 0,-1 0-1 0 0,1-1 0 0 0,1 0 0 0 0,-1 0 1 0 0,0-1-1 0 0,0 1 0 0 0,1-2 0 0 0,-1 1 1 0 0,0-1-1 0 0,1 0 0 0 0,-1 0 0 0 0,0-1 1 0 0,1 0-1 0 0,-1-1 0 0 0,0 1 0 0 0,0-1 1 0 0,0-1-1 0 0,0 1 0 0 0,0-1 0 0 0,0-1 1 0 0,1 0-113 0 0,-1-1 77 0 0,0 0 0 0 0,0 0 1 0 0,0-1-1 0 0,-1 1 0 0 0,0-1 1 0 0,0-1-1 0 0,-1 1 0 0 0,0-1 1 0 0,0 0-1 0 0,0 0 1 0 0,-1-1-1 0 0,0 1 0 0 0,-1-1 1 0 0,1 0-1 0 0,-2 0 0 0 0,1 0 1 0 0,-1-1-1 0 0,0 1 0 0 0,-1 0 1 0 0,0-1-1 0 0,0 1 0 0 0,-1-1 1 0 0,0 1-1 0 0,0-5-77 0 0,-2 7-88 0 0,0 1 1 0 0,0-1-1 0 0,0 0 0 0 0,-1 0 1 0 0,0 1-1 0 0,0-1 0 0 0,0 1 1 0 0,-1 0-1 0 0,0 0 0 0 0,0 0 0 0 0,0 1 1 0 0,-1-1-1 0 0,1 1 0 0 0,-1 0 1 0 0,0 1-1 0 0,0-1 0 0 0,0 1 1 0 0,-1 0-1 0 0,1 0 0 0 0,-1 0 0 0 0,0 1 1 0 0,0 0-1 0 0,0 0 0 0 0,0 0 1 0 0,0 1-1 0 0,0 0 0 0 0,0 0 1 0 0,0 1-1 0 0,0-1 0 0 0,-1 1 1 0 0,1 1-1 0 0,0-1 0 0 0,0 1 0 0 0,0 0 1 0 0,0 1-1 0 0,0-1 0 0 0,-1 1 88 0 0,-19 6-2177 0 0,10-1-3005 0 0,5 1-6659 0 0</inkml:trace>
  <inkml:trace contextRef="#ctx0" brushRef="#br0" timeOffset="103461.145">14337 5547 9218 0 0,'0'0'2258'0'0,"0"0"-259"0"0,0 0-107 0 0,0 0-106 0 0,0 0-278 0 0,0 0-382 0 0,0 0-441 0 0,0 0-318 0 0,0 0-156 0 0,0 0 34 0 0,0 0 59 0 0,0 0 35 0 0,0 0 32 0 0,4 8-94 0 0,-3-4-255 0 0,1 1 46 0 0,0 0 0 0 0,0 0-1 0 0,0 0 1 0 0,1 0 0 0 0,0 0 0 0 0,0-1-1 0 0,0 1 1 0 0,0-1 0 0 0,1 0 0 0 0,0 0-1 0 0,0 0 1 0 0,0-1 0 0 0,4 4-68 0 0,0-3 150 0 0,0 0 0 0 0,1 0-1 0 0,-1-1 1 0 0,1 0 0 0 0,0-1 0 0 0,0 0 0 0 0,0 0 0 0 0,0-1-1 0 0,0 0 1 0 0,0 0 0 0 0,0-1 0 0 0,1-1 0 0 0,-1 1-1 0 0,0-1 1 0 0,0-1 0 0 0,0 0 0 0 0,0 0 0 0 0,-1-1-1 0 0,1 0 1 0 0,0 0 0 0 0,-1-1 0 0 0,0 0 0 0 0,0-1-1 0 0,0 0 1 0 0,-1 0 0 0 0,1 0 0 0 0,-1-1 0 0 0,0 0 0 0 0,-1-1-1 0 0,0 1 1 0 0,0-1 0 0 0,0-1 0 0 0,0 1-150 0 0,0-2 3 0 0,-3 6-3 0 0,0-1 0 0 0,0 1 0 0 0,-1-1 0 0 0,1 0 0 0 0,-1 0 0 0 0,0 0 0 0 0,0 0 0 0 0,0 0 0 0 0,0 0 0 0 0,-1-1 0 0 0,0 1 0 0 0,0-1 0 0 0,0 1 0 0 0,0-1-1 0 0,-1 1 1 0 0,1-3 0 0 0,-3-22-1823 0 0,0 18-5616 0 0,2 4-4564 0 0</inkml:trace>
  <inkml:trace contextRef="#ctx0" brushRef="#br0" timeOffset="103867.991">14919 5069 7314 0 0,'0'0'3427'0'0,"0"0"-1117"0"0,0 0-310 0 0,0 0-30 0 0,0 0-131 0 0,0 0-256 0 0,0 0-399 0 0,0 0-366 0 0,0 0-211 0 0,0 0-107 0 0,0 0-50 0 0,0 0-55 0 0,0 0-60 0 0,0 20 484 0 0,-6 96 531 0 0,4 1 0 0 0,8 28-1350 0 0,0 62-932 0 0,12-218-1264 0 0,-3-2 128 0 0,4-3-2004 0 0,-5 7-3906 0 0,-5 4-3027 0 0</inkml:trace>
  <inkml:trace contextRef="#ctx0" brushRef="#br0" timeOffset="104617.215">15285 5447 5113 0 0,'0'0'2211'0'0,"0"0"-629"0"0,0 0-167 0 0,0 0-52 0 0,0 0-88 0 0,0 0-127 0 0,0 0-181 0 0,0 0-184 0 0,0 0-120 0 0,0 0-71 0 0,0 0-32 0 0,0 0-16 0 0,0 0 1 0 0,-10 4-54 0 0,-30 14-79 0 0,-10 8 7224 0 0,43-23-7644 0 0,1 1-1 0 0,0 0 1 0 0,0 0-1 0 0,1 0 0 0 0,-1 1 1 0 0,1-1-1 0 0,0 2 1 0 0,0-1-1 0 0,1 0 1 0 0,0 1-1 0 0,0 0 1 0 0,0 0-1 0 0,0 0 0 0 0,-1 5 9 0 0,4-8-4 0 0,-1 1 0 0 0,1 0 0 0 0,0-1-1 0 0,1 1 1 0 0,-1 0 0 0 0,1-1-1 0 0,-1 1 1 0 0,1 0 0 0 0,0 0 0 0 0,1 0-1 0 0,-1-1 1 0 0,1 1 0 0 0,-1 0-1 0 0,1-1 1 0 0,0 1 0 0 0,1 0-1 0 0,-1-1 1 0 0,0 1 0 0 0,1-1 0 0 0,0 0-1 0 0,0 0 1 0 0,0 1 0 0 0,0-1-1 0 0,1 0 1 0 0,-1-1 0 0 0,1 1-1 0 0,-1 0 1 0 0,1-1 0 0 0,0 1 0 0 0,0-1-1 0 0,0 0 1 0 0,1 0 0 0 0,-1 0-1 0 0,0-1 1 0 0,1 1 0 0 0,-1-1-1 0 0,1 0 1 0 0,-1 1 0 0 0,1-2 0 0 0,0 1-1 0 0,-1 0 1 0 0,1-1 0 0 0,0 0-1 0 0,0 1 1 0 0,1-2 4 0 0,9 2 22 0 0,1-1-1 0 0,0 0 1 0 0,0-1 0 0 0,-1-1 0 0 0,1 0-1 0 0,-1-1 1 0 0,1-1 0 0 0,-1 0-1 0 0,0-1 1 0 0,-1 0 0 0 0,1-1-1 0 0,-1-1 1 0 0,0 0 0 0 0,0-1-1 0 0,-1 0 1 0 0,0-1 0 0 0,-1 0-1 0 0,0-1 1 0 0,0-1 0 0 0,-1 1-1 0 0,-1-2 1 0 0,1 1 0 0 0,-2-1-1 0 0,0 0 1 0 0,0-1 0 0 0,-1 0 0 0 0,1-4-22 0 0,36-52 78 0 0,-34 56-78 0 0,0-1 0 0 0,0 0 1 0 0,-2-1-1 0 0,0 0 0 0 0,-1 0 0 0 0,0-1 0 0 0,-1 1 0 0 0,-1-2 0 0 0,0 1 0 0 0,-1 0 1 0 0,0-10-1 0 0,-3 16-9 0 0,0 1 1 0 0,-1-1-1 0 0,-1 1 1 0 0,1-1-1 0 0,-1 1 1 0 0,-1-1-1 0 0,0 1 1 0 0,0 0-1 0 0,-1 0 1 0 0,0 0-1 0 0,-1 0 1 0 0,0 0-1 0 0,0 1 1 0 0,-1 0-1 0 0,0 0 1 0 0,0 0-1 0 0,-1 0 1 0 0,0 1-1 0 0,0 0 1 0 0,-1 0-1 0 0,0 1 1 0 0,-6-5 8 0 0,10 9-8 0 0,0 0 0 0 0,1 1 0 0 0,-1 0 0 0 0,0 0 0 0 0,0 0 0 0 0,0 0-1 0 0,0 0 1 0 0,0 0 0 0 0,0 1 0 0 0,0-1 0 0 0,0 1 0 0 0,0 0 0 0 0,0 0 0 0 0,0 0 0 0 0,-1 0 0 0 0,1 1 0 0 0,0-1 0 0 0,0 1 0 0 0,0 0 0 0 0,0 0 0 0 0,1 0 0 0 0,-1 0 0 0 0,0 0 0 0 0,0 1 0 0 0,1-1-1 0 0,-1 1 1 0 0,0 0 0 0 0,1 0 0 0 0,0 0 0 0 0,-1 0 0 0 0,1 0 0 0 0,0 0 0 0 0,0 1 0 0 0,0-1 0 0 0,1 1 0 0 0,-2 1 8 0 0,-44 104-53 0 0,44-92 54 0 0,1-1-1 0 0,0 1 1 0 0,1 0-1 0 0,0-1 0 0 0,2 1 1 0 0,0 0-1 0 0,0 0 1 0 0,2-1-1 0 0,0 0 1 0 0,0 1-1 0 0,2-1 1 0 0,0 0-1 0 0,0-1 1 0 0,2 1-1 0 0,0-1 1 0 0,0 0-1 0 0,8 9 0 0 0,-4-5-36 0 0,1-2 1 0 0,1 1-1 0 0,0-2 0 0 0,2 0 1 0 0,-1 0-1 0 0,2-1 0 0 0,0-1 0 0 0,0-1 1 0 0,10 5 35 0 0,62 11-3909 0 0,-73-26-1499 0 0,-2 1-6508 0 0</inkml:trace>
  <inkml:trace contextRef="#ctx0" brushRef="#br0" timeOffset="105259.758">16243 5119 11827 0 0,'0'0'1305'0'0,"0"0"-473"0"0,0 0-202 0 0,0 0 146 0 0,0 0 288 0 0,0 0 204 0 0,0 0 3 0 0,0 0-89 0 0,0 0-146 0 0,0 0-164 0 0,0 0-129 0 0,0 0-103 0 0,0 0-120 0 0,2 38-87 0 0,5 116-56 0 0,-1 77 667 0 0,11-72-741 0 0,1-184 629 0 0,-8 7-935 0 0,0 0-1 0 0,2 1 1 0 0,0 0 0 0 0,1 0-1 0 0,0 2 1 0 0,2 0-1 0 0,-1 0 1 0 0,2 1 0 0 0,0 1-1 0 0,1 1 1 0 0,0 0 0 0 0,0 1-1 0 0,2 1 1 0 0,-1 1-1 0 0,17-6 4 0 0,-33 14-2 0 0,1-1 0 0 0,0 1 0 0 0,0 0 0 0 0,0 0 0 0 0,0 0 0 0 0,0 1 0 0 0,0-1-1 0 0,0 1 1 0 0,0-1 0 0 0,0 1 0 0 0,0 0 0 0 0,0 0 0 0 0,0 1 0 0 0,0-1 0 0 0,0 1-1 0 0,0-1 1 0 0,0 1 0 0 0,0 0 0 0 0,0 0 0 0 0,0 0 0 0 0,0 0 0 0 0,-1 1-1 0 0,1-1 1 0 0,0 1 0 0 0,-1 0 0 0 0,0 0 0 0 0,1 0 0 0 0,-1 0 0 0 0,0 0 0 0 0,0 0-1 0 0,0 0 1 0 0,0 1 0 0 0,0-1 0 0 0,0 1 0 0 0,-1 0 0 0 0,1-1 0 0 0,-1 1 0 0 0,0 0-1 0 0,0 0 1 0 0,0 0 0 0 0,0 0 0 0 0,-1 0 0 0 0,1 0 0 0 0,-1 0 0 0 0,1 0 0 0 0,-1 0-1 0 0,0 1 3 0 0,1 6 24 0 0,-1 0 1 0 0,0 0-1 0 0,-1 0 0 0 0,0-1 0 0 0,0 1 0 0 0,-1 0 0 0 0,-1-1 0 0 0,1 1 0 0 0,-1-1 0 0 0,-1 0 0 0 0,0 0 0 0 0,0 0 0 0 0,-1 0 0 0 0,0-1 0 0 0,0 0 0 0 0,-1 0 0 0 0,0 0 0 0 0,0-1 0 0 0,-1 0 1 0 0,0 0-1 0 0,-1 0 0 0 0,1-1 0 0 0,-1 0 0 0 0,0-1 0 0 0,-1 1 0 0 0,-6 2-24 0 0,6-5 8 0 0,-2 2-34 0 0,0 0 0 0 0,0-1 0 0 0,-1-1 0 0 0,1 0-1 0 0,-1 0 1 0 0,1-1 0 0 0,-1-1 0 0 0,0 0 0 0 0,0-1-1 0 0,-8 0 27 0 0,19 0-78 0 0,-1 0 0 0 0,1 0 0 0 0,0 0-1 0 0,-1-1 1 0 0,1 1 0 0 0,0 0-1 0 0,-1-1 1 0 0,1 1 0 0 0,0-1-1 0 0,0 1 1 0 0,-1-1 0 0 0,1 0-1 0 0,0 1 1 0 0,0-1 0 0 0,0 0-1 0 0,0 0 1 0 0,0 0 0 0 0,0 0 0 0 0,0 0-1 0 0,0 0 1 0 0,0 0 0 0 0,1 0-1 0 0,-1 0 1 0 0,0 0 0 0 0,1-1-1 0 0,-1 1 1 0 0,0 0 0 0 0,1 0-1 0 0,0-1 1 0 0,-1 1 0 0 0,1 0-1 0 0,0-1 1 0 0,0 1 0 0 0,-1 0 0 0 0,1-1-1 0 0,0 1 1 0 0,0-1 0 0 0,1 1-1 0 0,-1 0 1 0 0,0-1 0 0 0,0 1-1 0 0,1 0 1 0 0,-1-1 0 0 0,1 1-1 0 0,-1 0 1 0 0,1 0 0 0 0,0-2 78 0 0,10-17-4728 0 0,3 4-3842 0 0,-8 8-1728 0 0</inkml:trace>
  <inkml:trace contextRef="#ctx0" brushRef="#br0" timeOffset="105630.237">16705 5585 4921 0 0,'0'0'3209'0'0,"0"0"-665"0"0,0 0-410 0 0,0 0-235 0 0,0 0-221 0 0,0 0-165 0 0,0 0-127 0 0,0 0-174 0 0,0 0-173 0 0,0 0-165 0 0,34 8-135 0 0,108 23-127 0 0,-61-23 492 0 0,-60-9-920 0 0,0-1 0 0 0,0-1 0 0 0,0 0 0 0 0,0-2 0 0 0,-1 0 0 0 0,0-2 0 0 0,0 0 0 0 0,0-1 0 0 0,-1-1 0 0 0,0 0-1 0 0,-1-2 1 0 0,0 0 0 0 0,-1-1 0 0 0,0-1 0 0 0,-1-1 0 0 0,4-4-184 0 0,-15 14 12 0 0,-1 1 0 0 0,0-1 0 0 0,-1 0 0 0 0,1 0 0 0 0,0 0 0 0 0,-1-1 0 0 0,0 1 0 0 0,0-1 0 0 0,-1 0 0 0 0,1 0 0 0 0,-1 0 0 0 0,0 0 0 0 0,0 0 0 0 0,-1 0 0 0 0,0-1 0 0 0,0 1 0 0 0,0 0 0 0 0,0-1 0 0 0,-1 1 0 0 0,0-1 0 0 0,0 1 0 0 0,0-1 0 0 0,-1 1 0 0 0,0-1 0 0 0,-1-3-12 0 0,-2 5-8 0 0,-1 1 0 0 0,0 0 0 0 0,1 0 0 0 0,-1 0 0 0 0,-1 0 0 0 0,1 1 0 0 0,0 0 0 0 0,-1 0 0 0 0,1 1 0 0 0,-1-1 0 0 0,1 1 0 0 0,-1 0 0 0 0,0 1 0 0 0,1-1-1 0 0,-1 1 1 0 0,0 0 0 0 0,1 1 0 0 0,-1-1 0 0 0,0 1 0 0 0,1 1 0 0 0,-1-1 0 0 0,1 1 0 0 0,-1-1 0 0 0,-3 3 8 0 0,-8 2-22 0 0,1 0 0 0 0,0 1 1 0 0,0 1-1 0 0,0 0 0 0 0,1 2 0 0 0,0-1 0 0 0,1 2 1 0 0,0 0-1 0 0,1 1 0 0 0,0 0 0 0 0,1 0 0 0 0,0 2 0 0 0,1 0 1 0 0,1 0-1 0 0,0 0 0 0 0,1 2 0 0 0,-8 15 22 0 0,16-26 3 0 0,-1 0-1 0 0,1 1 1 0 0,0 0-1 0 0,0-1 0 0 0,1 1 1 0 0,0 0-1 0 0,0-1 1 0 0,0 1-1 0 0,0 0 1 0 0,1-1-1 0 0,0 1 0 0 0,1-1 1 0 0,-1 1-1 0 0,1-1 1 0 0,0 1-1 0 0,0-1 1 0 0,0 0-1 0 0,1 0 1 0 0,0 0-1 0 0,0 0 0 0 0,0 0 1 0 0,1-1-1 0 0,-1 0 1 0 0,1 1-1 0 0,0-1 1 0 0,1-1-1 0 0,-1 1 1 0 0,1-1-1 0 0,-1 1 0 0 0,1-1 1 0 0,0 0-1 0 0,0-1 1 0 0,0 1-1 0 0,0-1 1 0 0,3 0-3 0 0,17 8-56 0 0,1-2 0 0 0,0 0 0 0 0,0-2 0 0 0,0-1 0 0 0,1-1-1 0 0,0-1 1 0 0,0-2 0 0 0,0 0 0 0 0,0-2 0 0 0,9-2 56 0 0,1-3-1504 0 0,-20 1-2994 0 0,-6 1-6638 0 0</inkml:trace>
  <inkml:trace contextRef="#ctx0" brushRef="#br0" timeOffset="109379.515">14018 6287 1904 0 0,'0'0'2082'0'0,"0"0"-720"0"0,0 0-391 0 0,0 0-80 0 0,0 0 85 0 0,0 0 137 0 0,0 0 8 0 0,0 0 1 0 0,0 0 8 0 0,0 0-26 0 0,0 0 34 0 0,5 4-43 0 0,119 53 4038 0 0,-96-51-4691 0 0,1-1-1 0 0,0-1 1 0 0,1-1 0 0 0,-1-2 0 0 0,1-1-1 0 0,-1-1 1 0 0,0-2 0 0 0,25-5-442 0 0,-17-2 170 0 0,1-1-1 0 0,-2-3 1 0 0,0-1-1 0 0,0-1 1 0 0,-2-2-1 0 0,6-5-169 0 0,-32 18 24 0 0,0 1-1 0 0,0-1 0 0 0,-1 0 0 0 0,0-1 0 0 0,0 0 0 0 0,0 0 0 0 0,-1 0 0 0 0,1-1 0 0 0,-1 0 0 0 0,-1 0 0 0 0,0-1 0 0 0,0 0 0 0 0,0 1 0 0 0,-1-2 0 0 0,0 1 1 0 0,-1 0-1 0 0,0-1 0 0 0,0 0 0 0 0,0 1 0 0 0,-1-1 0 0 0,-1 0 0 0 0,0 0 0 0 0,0 0 0 0 0,0 0 0 0 0,-1-1 0 0 0,-1 1 0 0 0,0-4-23 0 0,-1 9 2 0 0,0-1-1 0 0,-1 1 0 0 0,1-1 0 0 0,-1 1 1 0 0,0 0-1 0 0,0 0 0 0 0,0 1 1 0 0,0-1-1 0 0,-1 1 0 0 0,0-1 0 0 0,0 1 1 0 0,0 0-1 0 0,0 0 0 0 0,0 1 1 0 0,0-1-1 0 0,-1 1 0 0 0,1 0 0 0 0,-1 0 1 0 0,1 1-1 0 0,-1-1 0 0 0,0 1 0 0 0,0 0 1 0 0,0 0-2 0 0,-114-6-75 0 0,107 10 73 0 0,0 1 0 0 0,1 0 0 0 0,0 1 0 0 0,0 0 0 0 0,0 1 0 0 0,0 0 0 0 0,1 1 0 0 0,0 0 0 0 0,1 0-1 0 0,-1 1 1 0 0,1 0 0 0 0,1 1 0 0 0,0 0 0 0 0,0 0 0 0 0,1 1 0 0 0,0 0 0 0 0,0 0 0 0 0,1 1 0 0 0,1 0 0 0 0,0 0 0 0 0,0 0 0 0 0,1 1 0 0 0,0-1 0 0 0,1 1 0 0 0,1 0 0 0 0,0 0 0 0 0,0 0 0 0 0,1 11 2 0 0,-2 37 190 0 0,3 0 0 0 0,3 1 0 0 0,6 37-190 0 0,-6-72 78 0 0,-1-12-42 0 0,0 1 1 0 0,-2-1-1 0 0,1 0 0 0 0,-2 1 1 0 0,0-1-1 0 0,-1 0 1 0 0,0 0-1 0 0,-1 0 0 0 0,0 0 1 0 0,-1 0-1 0 0,-1 0 1 0 0,0-1-1 0 0,-1 0 0 0 0,-1 0 1 0 0,0-1-1 0 0,0 0 1 0 0,-1 0-1 0 0,-1 0 0 0 0,0-1 1 0 0,-1 1-37 0 0,-128 88 164 0 0,137-99-171 0 0,1 0 0 0 0,-1 0 0 0 0,0-1 0 0 0,0 1 0 0 0,0 0 0 0 0,0-1 0 0 0,0 1 0 0 0,0-1 1 0 0,0 0-1 0 0,-1 1 0 0 0,1-1 0 0 0,0 0 0 0 0,0 1 0 0 0,0-1 0 0 0,0 0 0 0 0,0 0 0 0 0,0 0 0 0 0,-1 0 0 0 0,1 0 0 0 0,0 0 0 0 0,0 0 0 0 0,0-1 0 0 0,0 1 0 0 0,0 0 1 0 0,0-1-1 0 0,0 1 0 0 0,0-1 0 0 0,0 1 0 0 0,0-1 0 0 0,0 1 0 0 0,0-1 0 0 0,0 0 0 0 0,0 1 0 0 0,0-1 0 0 0,0 0 0 0 0,0 0 0 0 0,1 0 0 0 0,-1 1 0 0 0,0-1 1 0 0,1 0-1 0 0,-1 0 0 0 0,0 0 0 0 0,1 0 0 0 0,0 0 0 0 0,-1-1 0 0 0,1 1 0 0 0,-1 0 0 0 0,1 0 0 0 0,0 0 0 0 0,0 0 0 0 0,0 0 0 0 0,0 0 0 0 0,0 0 0 0 0,0-1 0 0 0,0 1 1 0 0,0 0-1 0 0,0 0 0 0 0,0 0 0 0 0,1 0 0 0 0,-1-1 7 0 0,1-4-123 0 0,0 0-1 0 0,0 0 1 0 0,1 0 0 0 0,-1 0-1 0 0,1 0 1 0 0,1 1 0 0 0,-1-1 0 0 0,1 1-1 0 0,0 0 1 0 0,0-1 0 0 0,0 1-1 0 0,1 0 1 0 0,0 1 0 0 0,0-1 0 0 0,0 1-1 0 0,1-1 124 0 0,28-27-5609 0 0,-15 14-1975 0 0,-7 6-4588 0 0</inkml:trace>
  <inkml:trace contextRef="#ctx0" brushRef="#br0" timeOffset="110283.818">14873 6314 6321 0 0,'0'0'2256'0'0,"0"0"-109"0"0,0 0-79 0 0,0 0-176 0 0,0 0-362 0 0,0 0-479 0 0,0 0-427 0 0,0 0-232 0 0,0 0 28 0 0,0 0 107 0 0,0 0 125 0 0,0 0 58 0 0,0 0-69 0 0,10 0-117 0 0,62 4 384 0 0,0-3 0 0 0,0-3 0 0 0,0-3 0 0 0,4-4-908 0 0,133-34 799 0 0,-96 27-625 0 0,2 1-86 0 0,-84 11-84 0 0,-31 4-10 0 0,0 0 4 0 0,0 0 32 0 0,0 0 26 0 0,0 0 26 0 0,0 0 38 0 0,0 0 32 0 0,-25-8 175 0 0,-158-83-356 0 0,145 67 47 0 0,37 24-4 0 0,1 0 26 0 0,0 0-28 0 0,0 0-19 0 0,0 0 10 0 0,-7 40-169 0 0,-25 98 318 0 0,11-39-97 0 0,-9 59-115 0 0,46-171 275 0 0,157-225 268 0 0,-95 135-686 0 0,-77 102 163 0 0,6-6-1964 0 0,1 7-7474 0 0,-8 0 9285 0 0,2 0-11693 0 0</inkml:trace>
  <inkml:trace contextRef="#ctx0" brushRef="#br0" timeOffset="110697.209">16162 6036 7530 0 0,'0'0'2524'0'0,"0"0"-709"0"0,0 0-250 0 0,0 0-4 0 0,0 0-39 0 0,0 0-111 0 0,0 0-236 0 0,0 0-264 0 0,0 0-230 0 0,0 0-178 0 0,0 0-134 0 0,0 0-86 0 0,0 0-63 0 0,-34 25-35 0 0,-102 80-1 0 0,95-57-22 0 0,38-39-115 0 0,0 0 1 0 0,0 0 0 0 0,1 1-1 0 0,0-1 1 0 0,1 1-1 0 0,0-1 1 0 0,0 1-1 0 0,1 0 1 0 0,1-1-1 0 0,-1 1 1 0 0,1 0 0 0 0,1-1-1 0 0,0 1 1 0 0,0-1-1 0 0,1 0 1 0 0,0 0-1 0 0,1 0 1 0 0,1 3-48 0 0,0-6 86 0 0,0 0-1 0 0,1 0 1 0 0,0-1 0 0 0,0 0-1 0 0,0 0 1 0 0,1 0 0 0 0,0 0-1 0 0,0-1 1 0 0,0-1-1 0 0,0 1 1 0 0,1-1 0 0 0,-1 0-1 0 0,1 0 1 0 0,0-1 0 0 0,0 0-1 0 0,-1-1 1 0 0,1 0 0 0 0,1 0-1 0 0,-1-1 1 0 0,0 0-1 0 0,0 0 1 0 0,0 0 0 0 0,2-2-86 0 0,-3 1 77 0 0,1 0 1 0 0,-1-1-1 0 0,1 0 1 0 0,-1-1 0 0 0,0 1-1 0 0,0-2 1 0 0,0 1-1 0 0,0-1 1 0 0,-1 0-1 0 0,1 0 1 0 0,-1 0 0 0 0,0-1-1 0 0,0 0 1 0 0,-1-1-1 0 0,0 1 1 0 0,0-1-1 0 0,0 0 1 0 0,0 0-1 0 0,-1 0 1 0 0,0-1 0 0 0,0 0-1 0 0,-1 1 1 0 0,0-1-1 0 0,0-1 1 0 0,0 1-1 0 0,-1 0 1 0 0,0-1 0 0 0,-1 1-1 0 0,0-1 1 0 0,0 1-1 0 0,0-7-77 0 0,-1 3-15 0 0,1 1 0 0 0,-1 0 0 0 0,-1 0 0 0 0,0 0 0 0 0,-1 0 1 0 0,0 0-1 0 0,0 0 0 0 0,-1 0 0 0 0,0 1 0 0 0,-1-1 0 0 0,0 1 0 0 0,0 0 0 0 0,-1 0 0 0 0,0 0 0 0 0,-1 1 0 0 0,0 0 0 0 0,0 0 0 0 0,-1 0 0 0 0,0 1 0 0 0,0 0 0 0 0,-1 0 0 0 0,0 1 0 0 0,0-1 15 0 0,2 3-85 0 0,0 1 0 0 0,1-1 0 0 0,-1 1 0 0 0,0 0 0 0 0,-1 0 0 0 0,1 1 0 0 0,0 0-1 0 0,-1 0 1 0 0,1 1 0 0 0,-1-1 0 0 0,0 1 0 0 0,1 1 0 0 0,-1-1 0 0 0,0 1 0 0 0,1 0 0 0 0,-1 1 0 0 0,0 0-1 0 0,0 0 1 0 0,1 0 0 0 0,-1 1 0 0 0,-2 1 85 0 0,-35 19-3177 0 0,5 10-3625 0 0,29-22-4710 0 0</inkml:trace>
  <inkml:trace contextRef="#ctx0" brushRef="#br0" timeOffset="111110.852">16578 6163 536 0 0,'0'0'2462'0'0,"0"0"-519"0"0,0 0-87 0 0,0 0 118 0 0,0 0 4 0 0,0 0-154 0 0,0 0-210 0 0,0 0-198 0 0,0 0-177 0 0,0 0-121 0 0,0 0-126 0 0,0 0-152 0 0,0 0-132 0 0,-14-15-135 0 0,-44-47-115 0 0,57 61-428 0 0,0-1-1 0 0,-1 1 1 0 0,1-1-1 0 0,0 1 1 0 0,-1 0-1 0 0,0 0 1 0 0,1-1-1 0 0,-1 1 1 0 0,0 0-1 0 0,0 1 1 0 0,1-1-1 0 0,-1 0 1 0 0,0 0-1 0 0,0 1 1 0 0,0-1-1 0 0,0 1 1 0 0,0-1-1 0 0,0 1 1 0 0,0 0-1 0 0,0 0 1 0 0,0 0-1 0 0,0 0 1 0 0,0 0-1 0 0,0 1 1 0 0,0-1-1 0 0,0 0 1 0 0,0 1-1 0 0,0 0-29 0 0,-4 0 102 0 0,-5 3-23 0 0,0 1-1 0 0,-1 0 0 0 0,2 1 0 0 0,-1 0 0 0 0,1 0 0 0 0,0 1 0 0 0,0 0 0 0 0,1 1 0 0 0,0 0 0 0 0,0 1 0 0 0,1 0 0 0 0,0 0 0 0 0,1 1 0 0 0,0 0 0 0 0,0 0-78 0 0,1 1 7 0 0,1 0-1 0 0,0 0 1 0 0,1 0-1 0 0,0 1 0 0 0,1 0 1 0 0,0 0-1 0 0,1 0 0 0 0,0 0 1 0 0,1 0-1 0 0,1 0 1 0 0,-1 0-1 0 0,2 0 0 0 0,0 1 1 0 0,1 6-7 0 0,2-11 46 0 0,0 0 0 0 0,0 0 0 0 0,1-1 0 0 0,-1 1 0 0 0,2-1 1 0 0,-1 0-1 0 0,1 0 0 0 0,0-1 0 0 0,0 1 0 0 0,1-1 0 0 0,0-1 1 0 0,0 1-1 0 0,1-1 0 0 0,-1-1 0 0 0,1 1 0 0 0,0-1 0 0 0,0-1 0 0 0,0 1 1 0 0,1-1-1 0 0,-1-1 0 0 0,1 0 0 0 0,0 0 0 0 0,-1 0 0 0 0,1-1 1 0 0,0-1-1 0 0,0 1 0 0 0,0-1 0 0 0,0-1 0 0 0,0 0 0 0 0,0 0 0 0 0,-1-1 1 0 0,1 0-1 0 0,3-1-46 0 0,-3 0 90 0 0,-1 0 1 0 0,1-1-1 0 0,-1 1 1 0 0,0-2-1 0 0,0 1 1 0 0,0-1-1 0 0,-1-1 1 0 0,0 1-1 0 0,1-1 1 0 0,-2 0-1 0 0,1-1 1 0 0,-1 0-1 0 0,0 0 1 0 0,-1 0-1 0 0,1 0 1 0 0,-1-1-1 0 0,-1 0 1 0 0,0 0-1 0 0,0-1 1 0 0,0 1-1 0 0,-1-1 1 0 0,0 1-1 0 0,-1-1 1 0 0,0 0-1 0 0,-1 0 1 0 0,1 0-1 0 0,-2-1 1 0 0,1 1-1 0 0,-2-8-90 0 0,2 10-30 0 0,0-1-1 0 0,-1 0 0 0 0,-1 0 0 0 0,1 0 0 0 0,-1 0 1 0 0,-1 1-1 0 0,1-1 0 0 0,-1 0 0 0 0,0 1 0 0 0,-1-1 1 0 0,0 1-1 0 0,0 0 0 0 0,-1 0 0 0 0,0 0 1 0 0,0 1-1 0 0,0-1 0 0 0,-1 1 0 0 0,0 0 0 0 0,0 0 1 0 0,-1 0-1 0 0,1 1 0 0 0,-1 0 0 0 0,-1 0 0 0 0,-2-2 31 0 0,0 2-183 0 0,0 1 0 0 0,-1 0 0 0 0,1 0 0 0 0,-1 0 0 0 0,0 2 0 0 0,0-1 0 0 0,0 1 0 0 0,0 0 0 0 0,-1 1 0 0 0,1 1 0 0 0,0-1 0 0 0,-3 2 183 0 0,-44 2-7904 0 0,40-2-4123 0 0</inkml:trace>
  <inkml:trace contextRef="#ctx0" brushRef="#br0" timeOffset="112640.929">17483 4815 5593 0 0,'0'0'2535'0'0,"0"0"-251"0"0,0 0-308 0 0,0 0-252 0 0,0 0-262 0 0,0 0-287 0 0,0 0-218 0 0,0 0-212 0 0,0 0-127 0 0,0 0-80 0 0,0 0-38 0 0,0 0-23 0 0,0 0-53 0 0,17-8-27 0 0,53-27-5 0 0,16 21 708 0 0,-60 12-795 0 0,-12-1-221 0 0,-1 0 0 0 0,2 2 0 0 0,-1-1 0 0 0,0 2 1 0 0,0 0-1 0 0,0 0 0 0 0,0 2 0 0 0,0-1 0 0 0,0 2 1 0 0,0 0-1 0 0,0 1 0 0 0,-1 0 0 0 0,1 1 0 0 0,-1 0 1 0 0,0 1-1 0 0,-1 1 0 0 0,1 0 0 0 0,-2 1 0 0 0,7 4-84 0 0,-15-5 60 0 0,0 0 1 0 0,0 0-1 0 0,-1 0 0 0 0,0 0 0 0 0,0 1 0 0 0,0-1 1 0 0,-1 1-1 0 0,0-1 0 0 0,-1 1 0 0 0,0-1 0 0 0,0 1 1 0 0,-1-1-1 0 0,1 1 0 0 0,-2-1 0 0 0,1 1 0 0 0,-1-1 1 0 0,0 0-1 0 0,-1 1 0 0 0,1-1 0 0 0,-2 0 0 0 0,1-1 1 0 0,-1 1-1 0 0,-2 3-60 0 0,-2 10 76 0 0,-9 23 66 0 0,5-18-84 0 0,1 1-1 0 0,2 0 1 0 0,1 1 0 0 0,1 0 0 0 0,1 1-1 0 0,1-1 1 0 0,2 1 0 0 0,0 4-58 0 0,3 0 56 0 0,-1-6 13 0 0,0 0-1 0 0,2 0 1 0 0,1 0 0 0 0,2 1-1 0 0,0-2 1 0 0,1 1 0 0 0,2 0-1 0 0,3 5-68 0 0,-4-14 61 0 0,1 1-1 0 0,1-1 0 0 0,0 0 1 0 0,1-1-1 0 0,1 0 1 0 0,1 0-1 0 0,0-1 1 0 0,1-1-1 0 0,1 0 0 0 0,0 0 1 0 0,0-1-1 0 0,2-1 1 0 0,1 1-61 0 0,97 39 760 0 0,-64-47-153 0 0,-49-5-549 0 0,0 0-8 0 0,0 0 22 0 0,0 0 29 0 0,0 0 14 0 0,-4-23 324 0 0,1 21-434 0 0,1 0 1 0 0,-1 0 0 0 0,1 0 0 0 0,-1 0 0 0 0,0 0-1 0 0,1 1 1 0 0,-1-1 0 0 0,0 1 0 0 0,0 0 0 0 0,0 0-1 0 0,-1 0 1 0 0,1 0 0 0 0,0 0 0 0 0,0 1 0 0 0,0 0-1 0 0,-1-1 1 0 0,1 1 0 0 0,0 0 0 0 0,0 1 0 0 0,-1-1 0 0 0,1 0-1 0 0,-1 1-5 0 0,-6-1-10 0 0,5 2 11 0 0,0-1 0 0 0,0 0 0 0 0,0 1 0 0 0,0 0 0 0 0,0 1 0 0 0,0-1 0 0 0,0 1 0 0 0,1 0 0 0 0,-1 0 0 0 0,1 0 0 0 0,0 0 0 0 0,0 1 0 0 0,0 0 0 0 0,1 0 0 0 0,-1 0 0 0 0,1 0 0 0 0,0 0 0 0 0,0 1 0 0 0,0-1 0 0 0,1 1 0 0 0,-1 0 0 0 0,1 0 0 0 0,-1 4-1 0 0,-17 25 5 0 0,8-13 18 0 0,0 1 0 0 0,2 0 0 0 0,0 0 0 0 0,2 1 0 0 0,0 0 1 0 0,-1 14-24 0 0,8-24 15 0 0,1-1 0 0 0,0 1 1 0 0,1-1-1 0 0,1 1 0 0 0,0-1 1 0 0,1 0-1 0 0,0 0 1 0 0,0 0-1 0 0,2 0 0 0 0,-1 0 1 0 0,1-1-1 0 0,1 0 0 0 0,0 0 1 0 0,1 0-1 0 0,4 4-15 0 0,1 7 32 0 0,22 33 38 0 0,-25-42-38 0 0,0 0-1 0 0,-1 0 0 0 0,0 1 0 0 0,-2 0 1 0 0,1 0-1 0 0,-2 0 0 0 0,0 1 0 0 0,2 10-31 0 0,-3-4 48 0 0,-2-14-22 0 0,0 0 0 0 0,0 0 0 0 0,-1 0 0 0 0,0 0 0 0 0,-1 1 0 0 0,1-1 0 0 0,-1 0 0 0 0,-1 1 0 0 0,1-1 0 0 0,-1 0 0 0 0,0 0 0 0 0,-1 0 0 0 0,0 0 0 0 0,0 0 0 0 0,-1 0 0 0 0,1 0 0 0 0,-4 4-26 0 0,-6 3 42 0 0,0 0 1 0 0,-1-1 0 0 0,0-1-1 0 0,-1 0 1 0 0,-1 0 0 0 0,0-2-1 0 0,0 0 1 0 0,-6 2-43 0 0,18-10 0 0 0,-9 5 6 0 0,-1-1 1 0 0,0 0-1 0 0,-1-1 0 0 0,1 0 0 0 0,-1-1 0 0 0,0-1 0 0 0,0 0 1 0 0,0-1-1 0 0,0-1 0 0 0,-1 0 0 0 0,-7-1-6 0 0,20-2-66 0 0,0 0-1 0 0,0 0 1 0 0,0 0-1 0 0,0 0 1 0 0,0 0-1 0 0,1 0 1 0 0,-1-1-1 0 0,1 1 1 0 0,-1-1-1 0 0,1 1 1 0 0,0-1-1 0 0,0 0 1 0 0,0 1 0 0 0,0-1-1 0 0,1 0 1 0 0,-1 0-1 0 0,1 0 1 0 0,0 1-1 0 0,-1-1 1 0 0,1 0-1 0 0,1 0 1 0 0,-1 0-1 0 0,0 0 1 0 0,1 1-1 0 0,-1-1 1 0 0,1 0-1 0 0,0 0 1 0 0,0 1-1 0 0,0-1 1 0 0,0 0-1 0 0,0 1 1 0 0,1-1-1 0 0,1-1 67 0 0,25-31-2857 0 0,-6 13-5635 0 0,-8 10-4700 0 0</inkml:trace>
  <inkml:trace contextRef="#ctx0" brushRef="#br0" timeOffset="119183.225">13403 4996 0 0 0,'0'0'1096'0'0,"0"0"150"0"0,0 0-22 0 0,0 0-101 0 0,0 0-104 0 0,0 0-118 0 0,0 0-84 0 0,-2-6-24 0 0,-11-26 761 0 0,-20 22 3444 0 0,-26 16-3587 0 0,-73 48 544 0 0,107-41-1419 0 0,20-11-404 0 0,0 0 1 0 0,0 1-1 0 0,1 0 1 0 0,-1 0-1 0 0,1 0 1 0 0,-1 0-1 0 0,1 0 1 0 0,0 1 0 0 0,0 0-1 0 0,1 0 1 0 0,-1 0-1 0 0,1 0 1 0 0,0 1-1 0 0,-1 1-132 0 0,-22 96 1429 0 0,11-47-673 0 0,4-25-457 0 0,2 0 0 0 0,1 0 1 0 0,2 1-1 0 0,0 0 0 0 0,2 0 1 0 0,2 0-1 0 0,1 18-299 0 0,22 155 785 0 0,-7-108-322 0 0,-9 7 83 0 0,-51-58-146 0 0,31-35-342 0 0,-92 58 134 0 0,107-68-196 0 0,0 1 0 0 0,0-1 0 0 0,1 0 0 0 0,-1 0 0 0 0,0 0 0 0 0,0 0 0 0 0,0 1 0 0 0,0-1 0 0 0,1 0 0 0 0,-1 0 0 0 0,0 1 0 0 0,0-1 0 0 0,0 0 0 0 0,0 0 0 0 0,0 1 0 0 0,0-1 0 0 0,0 0 0 0 0,0 0 0 0 0,1 1 0 0 0,-1-1 0 0 0,0 0 0 0 0,0 0 0 0 0,0 1 0 0 0,0-1 0 0 0,0 0 0 0 0,-1 0 0 0 0,1 1 0 0 0,0-1 0 0 0,0 0 0 0 0,0 0 0 0 0,0 1 0 0 0,0-1 0 0 0,0 0 0 0 0,0 0 0 0 0,0 1 0 0 0,-1-1 0 0 0,1 0 0 0 0,0 0 0 0 0,0 1 0 0 0,0-1 0 0 0,0 0 0 0 0,-1 0 0 0 0,1 0 0 0 0,0 0 0 0 0,0 1 0 0 0,0-1 0 0 0,-1 0 0 0 0,1 0 0 0 0,0 0 0 0 0,-1 0 4 0 0,13 2-6 0 0,79 12 179 0 0,-67-6-170 0 0,-23-7-11 0 0,26 15 196 0 0,-2-2-89 0 0,0 9-45 0 0,-25-22-62 0 0,0-1 19 0 0,0 0 0 0 0,0 0-21 0 0,0 0 6 0 0,4 30 84 0 0,5 31 50 0 0,-20 33-1 0 0,-20 99 79 0 0,27-5 285 0 0,20-95-230 0 0,-16-86-233 0 0,0 0 0 0 0,1 0 1 0 0,0 1-1 0 0,1-1 0 0 0,-1 0 0 0 0,1-1 0 0 0,0 1 0 0 0,1 0 0 0 0,0-1 0 0 0,0 1 1 0 0,0-1-1 0 0,1 0 0 0 0,0 0 0 0 0,0 0 0 0 0,1 0 0 0 0,-1-1 0 0 0,1 0 0 0 0,0 0 0 0 0,1 0 1 0 0,-1 0-1 0 0,1-1 0 0 0,0 0 0 0 0,0 0 0 0 0,0-1 0 0 0,1 0 0 0 0,-1 0 0 0 0,1 0 1 0 0,0-1-1 0 0,4 2-30 0 0,136-7 704 0 0,-132 2-569 0 0,-26-2-416 0 0,4-5-3220 0 0,7 3-1948 0 0,0 2 326 0 0,0-1-7981 0 0</inkml:trace>
  <inkml:trace contextRef="#ctx0" brushRef="#br0" timeOffset="128988.251">4574 5358 0 0 0,'0'0'946'0'0,"0"0"300"0"0,0 0-11 0 0,0 0-14 0 0,0 0-12 0 0,0 0-43 0 0,0 0-73 0 0,-5-2-118 0 0,-25-11 1923 0 0,17 59 1438 0 0,15-41-4136 0 0,1 1 1 0 0,0-1-1 0 0,0 0 1 0 0,0-1-1 0 0,0 1 1 0 0,1 0-1 0 0,0-1 1 0 0,0 0-1 0 0,0 0 1 0 0,1 0-1 0 0,-1 0 1 0 0,1-1-1 0 0,0 0 1 0 0,0 0-1 0 0,3 2-200 0 0,6 4 232 0 0,0-1 0 0 0,1 0 0 0 0,-1 0 0 0 0,1-2 0 0 0,1 0 0 0 0,-1 0 0 0 0,1-2 0 0 0,0 0 0 0 0,0 0 0 0 0,1-2 0 0 0,-1 0 0 0 0,0-1 0 0 0,1 0 0 0 0,-1-2 0 0 0,1 0 0 0 0,-1 0 0 0 0,1-2 0 0 0,-1 0 0 0 0,6-3-232 0 0,-12 1 94 0 0,-1 0 1 0 0,0-1-1 0 0,-1 0 1 0 0,1 0-1 0 0,-1-1 1 0 0,0 0-1 0 0,-1-1 1 0 0,1 0-1 0 0,-2 0 1 0 0,1 0 0 0 0,-1-1-1 0 0,0 0 1 0 0,-1 0-1 0 0,0 0 1 0 0,-1-1-1 0 0,0 0 1 0 0,0 0-1 0 0,-1 0 1 0 0,0 0-1 0 0,-1-1 1 0 0,0 1-1 0 0,-1-1 1 0 0,0 1-1 0 0,0-1 1 0 0,-2-7-95 0 0,-29-39 76 0 0,25 49-65 0 0,0 0 0 0 0,0 1 0 0 0,0-1 1 0 0,-1 1-1 0 0,0 0 0 0 0,-1 1 0 0 0,0-1 0 0 0,0 1 0 0 0,0 1 0 0 0,0-1 1 0 0,-3 0-12 0 0,-78-6-44 0 0,67 11 70 0 0,16 1-27 0 0,-1-1 0 0 0,1 1 0 0 0,0 0 1 0 0,0 0-1 0 0,-1 0 0 0 0,1 1 1 0 0,0 0-1 0 0,0 0 0 0 0,0 0 1 0 0,-1 1-1 0 0,2 0 0 0 0,-1 0 0 0 0,0 0 1 0 0,0 0-1 0 0,1 1 0 0 0,-3 1 1 0 0,-4 5 32 0 0,1 0 0 0 0,0 1-1 0 0,1 0 1 0 0,0 1 0 0 0,0 0 0 0 0,1 0-1 0 0,1 1 1 0 0,0 0 0 0 0,-4 8-32 0 0,5-4 95 0 0,1 1 1 0 0,0-1 0 0 0,1 1-1 0 0,1 0 1 0 0,1 0 0 0 0,0 0-1 0 0,1 1 1 0 0,1-1 0 0 0,0 0-1 0 0,2 2-95 0 0,-6 90 703 0 0,-25 130 244 0 0,-1-103-602 0 0,-27-29 72 0 0,-58 20 18 0 0,94-96 121 0 0,-9-36-172 0 0,-4 2-568 0 0,34 3-371 0 0,0 0-11010 0 0,0 3 9377 0 0,0 2-10748 0 0</inkml:trace>
  <inkml:trace contextRef="#ctx0" brushRef="#br0" timeOffset="143425.061">85 3204 0 0 0,'0'0'481'0'0,"0"0"61"0"0,0 0-25 0 0,0 0-30 0 0,0 0-17 0 0,0 0 30 0 0,0 0 32 0 0,0 0 1752 0 0,-1-6 13719 0 0,0 5-14368 0 0,1-1-4254 0 0,30-64 3734 0 0,-10 33-632 0 0,50-82 887 0 0,-51 90-1092 0 0,12-27 408 0 0,-10 18-82 0 0,12-28-455 0 0,-22 49 108 0 0,-11 14-273 0 0,0-1-2 0 0,0 25-120 0 0,-1-21-4472 0 0,0-2-4889 0 0,1-2-1994 0 0</inkml:trace>
  <inkml:trace contextRef="#ctx0" brushRef="#br0" timeOffset="144112.365">438 2441 0 0 0,'0'0'544'0'0,"0"0"340"0"0,0 0 178 0 0,0 0 95 0 0,0 0 40 0 0,0 0-33 0 0,0 0-96 0 0,0 0-102 0 0,0 0-1 0 0,0 0 109 0 0,0 0 123 0 0,0 0 60 0 0,-4 11 1794 0 0,45-73 1486 0 0,-6 13-3578 0 0,37-70 425 0 0,-43 73-417 0 0,-7 15-446 0 0,3-7 17 0 0,-7 18-317 0 0,-18 20-209 0 0,0 0-4 0 0,0 0-5 0 0,0 0-16 0 0,0 0 13 0 0,0 0-10 0 0,0 0-15 0 0,0 0 1 0 0,0 0-23 0 0,0 0-25 0 0,0 0-26 0 0,0 0-45 0 0,0 0-76 0 0,-1 0-190 0 0,1 0-4020 0 0,0 0-4781 0 0,0 0-827 0 0</inkml:trace>
  <inkml:trace contextRef="#ctx0" brushRef="#br0" timeOffset="144660.173">819 1682 1536 0 0,'0'0'1226'0'0,"0"0"-118"0"0,0 0-5 0 0,0 0 12 0 0,0 0-47 0 0,0 0-70 0 0,0 0-29 0 0,0 0 84 0 0,0 0 116 0 0,0 0 81 0 0,0 0-6 0 0,0 0-108 0 0,0 0-150 0 0,1 4 3089 0 0,38-65-1279 0 0,-6-8-2048 0 0,-12 22-448 0 0,-17 41 39 0 0,-4 6-3747 0 0,-4 5-8903 0 0,3-4 3811 0 0</inkml:trace>
  <inkml:trace contextRef="#ctx0" brushRef="#br0" timeOffset="145275.547">1054 1289 416 0 0,'0'0'1587'0'0,"0"0"-16"0"0,0 0 13 0 0,0 0-30 0 0,0 0-147 0 0,0 0-221 0 0,0 0-141 0 0,0 0 1 0 0,0 0 41 0 0,0 0-3 0 0,0 0-69 0 0,0 0-122 0 0,0 0-137 0 0,12-4 4272 0 0,89-134-1012 0 0,-44 56-3040 0 0,-39 53-769 0 0,-15 27-1623 0 0,-3 5-3307 0 0,0 2-866 0 0,0-4-5516 0 0</inkml:trace>
  <inkml:trace contextRef="#ctx0" brushRef="#br0" timeOffset="-52249.696">210 8024 1568 0 0,'0'0'2434'0'0,"0"0"-585"0"0,0 0-49 0 0,0 0 144 0 0,0 0-6 0 0,0 0-104 0 0,0 0-248 0 0,0 0-333 0 0,0 0-318 0 0,0 0-279 0 0,0 0-217 0 0,0 0-104 0 0,0 0-17 0 0,-4 1 37 0 0,4-1-331 0 0,-1 0 0 0 0,0 0 0 0 0,1 0 0 0 0,-1 0 0 0 0,1 0 0 0 0,-1 0 0 0 0,1 0 0 0 0,-1 0 1 0 0,1 0-1 0 0,-1 0 0 0 0,1 0 0 0 0,-1 0 0 0 0,1 0 0 0 0,-1 1 0 0 0,1-1 0 0 0,-1 0 0 0 0,1 0 0 0 0,-1 1 0 0 0,1-1 0 0 0,-1 0 0 0 0,1 1 0 0 0,0-1 0 0 0,-1 0 0 0 0,1 1 0 0 0,-1-1 0 0 0,1 1 0 0 0,0-1 0 0 0,-1 1 0 0 0,1-1 0 0 0,0 0 0 0 0,0 1 1 0 0,-1-1-1 0 0,1 1 0 0 0,0-1 0 0 0,0 1 0 0 0,0 0 0 0 0,0-1 0 0 0,0 1 0 0 0,0-1 0 0 0,0 1 0 0 0,0-1 0 0 0,0 1 0 0 0,0-1 0 0 0,0 1 0 0 0,0-1 0 0 0,0 1 0 0 0,0-1 0 0 0,0 1 0 0 0,0-1 0 0 0,1 1 0 0 0,-1-1 0 0 0,0 1 0 0 0,0-1 1 0 0,1 1-1 0 0,-1-1 0 0 0,0 1 0 0 0,1-1 0 0 0,-1 1 0 0 0,0-1 0 0 0,1 0 0 0 0,-1 1 0 0 0,0-1 0 0 0,1 0 0 0 0,-1 1 0 0 0,1-1 0 0 0,-1 0-24 0 0,8 16 475 0 0,13 39 156 0 0,-2 2 0 0 0,-3 0 0 0 0,-2 1 0 0 0,-3 0 0 0 0,1 27-631 0 0,-5 200 590 0 0,-8-264-557 0 0,-1 1 0 0 0,-1-1 0 0 0,-1 1 0 0 0,-1-1 1 0 0,0 0-1 0 0,-2 0 0 0 0,0-1 0 0 0,-2 1-33 0 0,9-19 12 0 0,-1 0 1 0 0,1 0-1 0 0,-1-1 0 0 0,1 1 1 0 0,-1 0-1 0 0,0-1 1 0 0,1 1-1 0 0,-1-1 0 0 0,0 1 1 0 0,0-1-1 0 0,0 1 0 0 0,0-1 1 0 0,-1 1-1 0 0,1-1 0 0 0,0 0 1 0 0,0 0-1 0 0,-1 0 0 0 0,1 0 1 0 0,-1 0-1 0 0,1 0 0 0 0,-1 0 1 0 0,1 0-1 0 0,-1 0 1 0 0,0-1-1 0 0,1 1 0 0 0,-1-1 1 0 0,0 1-1 0 0,0-1 0 0 0,1 0 1 0 0,-1 1-1 0 0,0-1 0 0 0,0 0 1 0 0,1 0-1 0 0,-1 0 0 0 0,0-1 1 0 0,0 1-1 0 0,1 0 0 0 0,-1-1 1 0 0,0 1-1 0 0,0-1 0 0 0,1 1 1 0 0,-1-1-1 0 0,1 0 1 0 0,-1 0-1 0 0,0 0 0 0 0,1 0-12 0 0,-3-13 14 0 0,0 1 0 0 0,1-1 0 0 0,1-1 0 0 0,0 1 0 0 0,1 0-1 0 0,1 0 1 0 0,0 0 0 0 0,1-1 0 0 0,0 1 0 0 0,2-4-14 0 0,7-43 5 0 0,3 1 1 0 0,2 0-1 0 0,3 1 0 0 0,3 1 1 0 0,2 0-1 0 0,2 2 0 0 0,3 1 1 0 0,3 1-1 0 0,27-35-5 0 0,-33 49 8 0 0,2 1 0 0 0,2 2 0 0 0,2 0 0 0 0,1 2 0 0 0,2 2 0 0 0,1 1 0 0 0,1 2 0 0 0,2 1 0 0 0,0 2 0 0 0,24-11-8 0 0,6 16 54 0 0,-66 21-48 0 0,0 1-1 0 0,0-1 1 0 0,0 1 0 0 0,-1 0-1 0 0,1 0 1 0 0,0 0 0 0 0,0 0-1 0 0,0 0 1 0 0,0 0 0 0 0,0 1-1 0 0,0-1 1 0 0,-1 0 0 0 0,1 1-1 0 0,0 0 1 0 0,0-1-1 0 0,-1 1 1 0 0,1 0 0 0 0,0 0-1 0 0,-1 0 1 0 0,1 0 0 0 0,-1 0-1 0 0,1 0 1 0 0,-1 1 0 0 0,0-1-1 0 0,1 0 1 0 0,-1 1 0 0 0,0-1-1 0 0,0 1 1 0 0,0-1 0 0 0,0 1-1 0 0,0 0 1 0 0,0-1 0 0 0,0 1-1 0 0,-1 0 1 0 0,1 1-6 0 0,-1 15 35 0 0,0 0 1 0 0,-2 0-1 0 0,0 0 0 0 0,-1 0 1 0 0,0-1-1 0 0,-2 1 0 0 0,0-1 1 0 0,-1 0-1 0 0,0 0 0 0 0,-2-1 1 0 0,0 0-1 0 0,-1 0 0 0 0,0-1 1 0 0,-1 0-1 0 0,-1 0 0 0 0,-1-2 1 0 0,0 1-1 0 0,-10 9-35 0 0,-5 8 15 0 0,-2-2-1 0 0,0 0 1 0 0,-2-2-1 0 0,-1-1 1 0 0,-1-2-1 0 0,-1-1 0 0 0,-29 14-14 0 0,-37-14-418 0 0,98-23 329 0 0,1-1 0 0 0,-1 0 1 0 0,1 0-1 0 0,-1 0 0 0 0,1 0 0 0 0,-1 0 1 0 0,1-1-1 0 0,0 1 0 0 0,0 0 0 0 0,-1-1 1 0 0,1 1-1 0 0,0 0 0 0 0,0-1 0 0 0,1 0 1 0 0,-1 1-1 0 0,0-1 0 0 0,0 1 1 0 0,1-1-1 0 0,-1 0 0 0 0,1 0 0 0 0,-1 1 1 0 0,1-1-1 0 0,0 0 0 0 0,0 0 0 0 0,-1 1 1 0 0,1-1-1 0 0,1 0 0 0 0,-1 0 1 0 0,0 0-1 0 0,0 1 0 0 0,1-1 0 0 0,-1 0 1 0 0,1 0-1 0 0,-1 1 0 0 0,1-1 0 0 0,0 0 1 0 0,0 1-1 0 0,-1-1 0 0 0,1 1 1 0 0,1-1-1 0 0,-1 1 0 0 0,0 0 0 0 0,0-1 1 0 0,0 1-1 0 0,1-1 89 0 0,44-40-6773 0 0,-38 35 3321 0 0,5-2-7692 0 0</inkml:trace>
  <inkml:trace contextRef="#ctx0" brushRef="#br0" timeOffset="-51081.618">1333 7936 2176 0 0,'0'0'2086'0'0,"0"0"-67"0"0,0 0 182 0 0,0 0 215 0 0,0 0-44 0 0,0 0-209 0 0,0 0-420 0 0,0 0-496 0 0,0 0-343 0 0,0 0-231 0 0,0 0-167 0 0,0 0-105 0 0,-7-5-29 0 0,3 2-296 0 0,2 2-54 0 0,1 0 1 0 0,0 0 0 0 0,-1-1-1 0 0,1 1 1 0 0,-1 0 0 0 0,1 1-1 0 0,-1-1 1 0 0,0 0 0 0 0,0 0-1 0 0,1 1 1 0 0,-1-1-1 0 0,0 1 1 0 0,0-1 0 0 0,1 1-1 0 0,-1 0 1 0 0,0 0 0 0 0,0 0-1 0 0,0 0 1 0 0,0 0 0 0 0,1 0-1 0 0,-1 0 1 0 0,0 1-1 0 0,0-1 1 0 0,0 1 0 0 0,1-1-1 0 0,-1 1 1 0 0,0-1 0 0 0,-1 2-23 0 0,-32 20 446 0 0,1 1-1 0 0,1 2 1 0 0,2 1 0 0 0,-20 20-446 0 0,42-37 32 0 0,1 0 0 0 0,0 1 0 0 0,1-1 0 0 0,0 2 0 0 0,0-1 0 0 0,1 1 0 0 0,0 0-1 0 0,1 0 1 0 0,0 0 0 0 0,1 1 0 0 0,0 0 0 0 0,1 0 0 0 0,1 0 0 0 0,0 0 0 0 0,0 0 0 0 0,1 1 0 0 0,0 8-32 0 0,2-18 1 0 0,-1 1 0 0 0,1-1 0 0 0,-1 0 0 0 0,1 0 1 0 0,0 0-1 0 0,0 1 0 0 0,0-1 0 0 0,1 0 1 0 0,-1 0-1 0 0,1 0 0 0 0,-1-1 0 0 0,1 1 1 0 0,0 0-1 0 0,0-1 0 0 0,0 1 0 0 0,1-1 1 0 0,-1 0-1 0 0,1 1 0 0 0,-1-1 0 0 0,1 0 1 0 0,0-1-1 0 0,-1 1 0 0 0,1 0 0 0 0,0-1 0 0 0,0 0 1 0 0,0 1-1 0 0,0-1 0 0 0,1 0 0 0 0,-1-1 1 0 0,0 1-1 0 0,0-1 0 0 0,1 1 0 0 0,0-1-1 0 0,4 1 39 0 0,1 0 0 0 0,-1-1 1 0 0,1 0-1 0 0,-1-1 0 0 0,1 0 0 0 0,-1 0 0 0 0,0-1 0 0 0,1 1 0 0 0,-1-2 0 0 0,0 0 0 0 0,0 0 0 0 0,5-3-39 0 0,16-14 118 0 0,-2-1-1 0 0,0-1 1 0 0,-1-2 0 0 0,-2 0 0 0 0,0-2-1 0 0,-2-1 1 0 0,-1 0 0 0 0,6-13-118 0 0,-16 25 28 0 0,90-119 34 0 0,-99 130-67 0 0,-48 128-142 0 0,43-117 144 0 0,0 0 1 0 0,0 0-1 0 0,1 1 0 0 0,0 0 1 0 0,0-1-1 0 0,1 1 0 0 0,0 0 0 0 0,0 0 1 0 0,1-1-1 0 0,0 1 0 0 0,0 0 1 0 0,1 0-1 0 0,0 0 0 0 0,1 0 1 0 0,-1-1-1 0 0,1 1 0 0 0,1-1 0 0 0,-1 1 1 0 0,1-1-1 0 0,1 0 0 0 0,-1 0 1 0 0,1 0-1 0 0,1-1 0 0 0,-1 1 0 0 0,1-1 1 0 0,0 0-1 0 0,0 0 0 0 0,1-1 1 0 0,0 1-1 0 0,0-1 0 0 0,0 0 0 0 0,2 0 3 0 0,5-1 8 0 0,-1 0-1 0 0,1-1 1 0 0,0 0-1 0 0,0-1 1 0 0,0-1-1 0 0,0 0 1 0 0,1-1-1 0 0,-1 0 1 0 0,0-1-1 0 0,10-2-7 0 0,-2-2 21 0 0,0-1-1 0 0,0-1 1 0 0,-1 0 0 0 0,0-2 0 0 0,-1-1-1 0 0,0 0 1 0 0,0-1 0 0 0,8-7-21 0 0,-6 3 32 0 0,1-1 0 0 0,-2-1 0 0 0,0-1 0 0 0,-2-1 0 0 0,0 0 0 0 0,0-2 0 0 0,-2 1 0 0 0,-1-2 0 0 0,-1 0 0 0 0,0-1 1 0 0,-2-1-1 0 0,-1 0 0 0 0,0 0 0 0 0,-2-1 0 0 0,3-16-32 0 0,-8-49-176 0 0,-5 87 169 0 0,0 1 1 0 0,0 0-1 0 0,0-1 0 0 0,-1 1 1 0 0,1 0-1 0 0,0 0 1 0 0,-1 0-1 0 0,0 0 1 0 0,1 0-1 0 0,-1 0 1 0 0,0 1-1 0 0,0-1 1 0 0,0 1-1 0 0,0-1 0 0 0,0 1 1 0 0,-1-1-1 0 0,1 1 1 0 0,0 0-1 0 0,-1 0 1 0 0,1 0-1 0 0,0 1 1 0 0,-1-1-1 0 0,1 1 1 0 0,-1-1-1 0 0,1 1 1 0 0,-1 0-1 0 0,0 0 0 0 0,1 0 1 0 0,-1 0-1 0 0,1 0 1 0 0,-1 0-1 0 0,1 1 1 0 0,-1-1-1 0 0,0 1 7 0 0,-12 4-38 0 0,1 0 0 0 0,1 0 0 0 0,-1 2 0 0 0,1 0 0 0 0,0 0 0 0 0,0 1 0 0 0,1 0 0 0 0,0 1 1 0 0,0 1-1 0 0,1 0 0 0 0,1 1 0 0 0,-1 0 0 0 0,2 0 0 0 0,0 1 0 0 0,-2 2 38 0 0,9-11-10 0 0,-1-1-1 0 0,1 1 1 0 0,-1 0 0 0 0,1 0 0 0 0,0 0 0 0 0,0 0 0 0 0,0 0-1 0 0,1 0 1 0 0,-1 0 0 0 0,1 1 0 0 0,0-1 0 0 0,0 1 0 0 0,0-1-1 0 0,0 1 1 0 0,0-1 0 0 0,1 1 0 0 0,0-1 0 0 0,0 1 0 0 0,0 0-1 0 0,0-1 1 0 0,0 1 0 0 0,1 0 0 0 0,-1-1 0 0 0,1 1 0 0 0,0-1-1 0 0,0 1 1 0 0,0-1 0 0 0,1 0 0 0 0,-1 1 0 0 0,1-1 0 0 0,0 0 0 0 0,0 0-1 0 0,0 0 1 0 0,0 0 0 0 0,1-1 0 0 0,-1 1 0 0 0,2 1 10 0 0,10 1-9 0 0,1 0 1 0 0,-1-1-1 0 0,1-1 1 0 0,0 0 0 0 0,-1-1-1 0 0,1-1 1 0 0,0 0-1 0 0,0-1 1 0 0,0-1 0 0 0,7-1 8 0 0,23 1 28 0 0,138-10 42 0 0,-182 12-70 0 0,1-1 0 0 0,0 0 0 0 0,-1 1 0 0 0,1-1 0 0 0,0 1 0 0 0,-1 0 0 0 0,1 0-1 0 0,-1 0 1 0 0,1-1 0 0 0,-1 1 0 0 0,1 1 0 0 0,-1-1 0 0 0,0 0 0 0 0,1 0 0 0 0,-1 0-1 0 0,0 1 1 0 0,0-1 0 0 0,0 1 0 0 0,0-1 0 0 0,0 1 0 0 0,0-1 0 0 0,0 1 0 0 0,-1-1-1 0 0,1 1 1 0 0,-1 0 0 0 0,1-1 0 0 0,-1 1 0 0 0,1 0 0 0 0,-1 0 0 0 0,0-1 0 0 0,0 1 0 0 0,0 0-1 0 0,0 0 1 0 0,0-1 0 0 0,0 1 0 0 0,-1 0 0 0 0,1 0 0 0 0,0-1 0 0 0,-1 1 0 0 0,-21 68-8 0 0,21-66 8 0 0,-3 6-1 0 0,-2 1-6 0 0,2-1 0 0 0,-1 1 0 0 0,2 1-1 0 0,-1-1 1 0 0,1 1 0 0 0,1-1-1 0 0,0 1 1 0 0,1 0 0 0 0,0 10 7 0 0,3-19-9 0 0,0 1-1 0 0,0-1 1 0 0,1 0 0 0 0,-1 0 0 0 0,1 0 0 0 0,0 0 0 0 0,0 0 0 0 0,0 0 0 0 0,0-1 0 0 0,0 0 0 0 0,0 1 0 0 0,1-1 0 0 0,-1 0-1 0 0,1-1 1 0 0,0 1 0 0 0,-1-1 0 0 0,1 0 0 0 0,0 1 0 0 0,0-2 0 0 0,0 1 0 0 0,0 0 0 0 0,0-1 0 0 0,0 0 0 0 0,0 0-1 0 0,0 0 1 0 0,0 0 0 0 0,4-1 9 0 0,2 1 7 0 0,1 0 1 0 0,-1-1-1 0 0,1-1 0 0 0,-1 1 0 0 0,1-2 0 0 0,-1 1 1 0 0,0-2-1 0 0,0 1 0 0 0,0-1 0 0 0,0-1 0 0 0,-1 1 1 0 0,0-2-1 0 0,0 1 0 0 0,0-1 0 0 0,6-6-7 0 0,14-18 111 0 0,-1 0 0 0 0,-1-2 0 0 0,-2-2 0 0 0,-2 0 0 0 0,0-1 0 0 0,-3-1 0 0 0,-1-1 0 0 0,-1-1-1 0 0,-2-1 1 0 0,-2 0 0 0 0,-2-1 0 0 0,4-22-111 0 0,3 4 18 0 0,-2 10-20 0 0,-2-1 1 0 0,-2-1 0 0 0,-3 0 0 0 0,-1 0 0 0 0,-3-1 0 0 0,-2 0-1 0 0,-2 0 1 0 0,-4-45 1 0 0,0 79 12 0 0,-1 0 0 0 0,0 0 0 0 0,-1 0-1 0 0,-1 0 1 0 0,-1 1 0 0 0,0 0 0 0 0,-5-9-12 0 0,11 24 4 0 0,-1 0-1 0 0,1 0 1 0 0,-1 0-1 0 0,1 0 1 0 0,-1 0-1 0 0,1 0 1 0 0,-1-1 0 0 0,1 1-1 0 0,-1 0 1 0 0,0 1-1 0 0,0-1 1 0 0,0 0 0 0 0,1 0-1 0 0,-1 0 1 0 0,0 0-1 0 0,0 1 1 0 0,0-1 0 0 0,0 0-1 0 0,0 1 1 0 0,0-1-1 0 0,-1 1 1 0 0,1-1-1 0 0,0 1 1 0 0,0-1 0 0 0,0 1-1 0 0,0 0 1 0 0,-1 0-1 0 0,1 0 1 0 0,0 0 0 0 0,0-1-1 0 0,0 1 1 0 0,-1 1-1 0 0,1-1 1 0 0,0 0 0 0 0,0 0-1 0 0,0 0 1 0 0,-1 1-1 0 0,1-1 1 0 0,0 1-1 0 0,0-1 1 0 0,0 1 0 0 0,0-1-1 0 0,0 1 1 0 0,0-1-1 0 0,0 1 1 0 0,0 0 0 0 0,0 0-1 0 0,0 0 1 0 0,0-1-1 0 0,0 1 1 0 0,1 0-1 0 0,-1 0 1 0 0,0 0 0 0 0,1 0-1 0 0,-1 0 1 0 0,0 1-4 0 0,-31 64 38 0 0,18 5 153 0 0,4 1 1 0 0,2 0-1 0 0,4 0 1 0 0,3 0-1 0 0,3 8-191 0 0,-1-3 163 0 0,1-2-94 0 0,3 0 1 0 0,3-1-1 0 0,3 1 0 0 0,4-2 1 0 0,3 0-1 0 0,9 16-69 0 0,6 47 20 0 0,-33-136-41 0 0,0 0 1 0 0,-1 0-1 0 0,1 0 0 0 0,0 0 0 0 0,-1 1 1 0 0,1-1-1 0 0,0 0 0 0 0,0 0 1 0 0,-1 0-1 0 0,1 0 0 0 0,0 1 0 0 0,-1-1 1 0 0,1 0-1 0 0,0 0 0 0 0,0 0 1 0 0,-1 1 20 0 0,-3-11-132 0 0,-46-136-5660 0 0,35 89-3684 0 0,10 40-1731 0 0</inkml:trace>
  <inkml:trace contextRef="#ctx0" brushRef="#br0" timeOffset="-50836.469">2362 7728 12307 0 0,'0'0'1359'0'0,"0"0"-274"0"0,0 0 77 0 0,0 0 323 0 0,0 0 162 0 0,0 0-70 0 0,0 0-222 0 0,0 0-282 0 0,0 0-213 0 0,0 0-142 0 0,35 13-103 0 0,110 39-66 0 0,-38-32 353 0 0,232-12-1409 0 0,-319-5-531 0 0,-5 0-2273 0 0,-4-2-3316 0 0,-5-1-5799 0 0</inkml:trace>
  <inkml:trace contextRef="#ctx0" brushRef="#br0" timeOffset="-50672.438">3256 8109 18444 0 0,'0'0'1184'0'0,"0"0"-480"0"0,0 0-136 0 0,0 0-87 0 0,0 0-41 0 0,0 0-56 0 0,0 0-96 0 0,0 0-120 0 0,0 0-88 0 0,0 0-80 0 0,0 0-104 0 0,0 0-96 0 0,0 0-264 0 0,0 0-521 0 0,77 135-1599 0 0,-73-143-9835 0 0</inkml:trace>
  <inkml:trace contextRef="#ctx0" brushRef="#br0" timeOffset="-50406.073">3302 7662 17196 0 0,'0'0'3600'0'0,"0"0"-2167"0"0,0 0-481 0 0,0 0-168 0 0,0 0-184 0 0,0 0-192 0 0,0 0-232 0 0,0 0-160 0 0,0 0-72 0 0,0 0-32 0 0,0 0 16 0 0,0 0-72 0 0,0 0-136 0 0,0 0-320 0 0,31 35-832 0 0,-15-20-2537 0 0,-5-7-9274 0 0</inkml:trace>
  <inkml:trace contextRef="#ctx0" brushRef="#br0" timeOffset="-50147.767">3861 7824 17660 0 0,'0'0'1668'0'0,"0"0"-290"0"0,0 0-167 0 0,0 0-138 0 0,0 0-153 0 0,0 0-209 0 0,0 0-192 0 0,0 0-156 0 0,0 0-129 0 0,-32 3-77 0 0,-102 13-52 0 0,130-16-101 0 0,1 1 1 0 0,-1-1-1 0 0,1 0 0 0 0,-1 1 1 0 0,1 0-1 0 0,-1-1 0 0 0,1 2 1 0 0,0-1-1 0 0,0 0 0 0 0,-1 0 1 0 0,1 1-1 0 0,0 0 0 0 0,0 0 1 0 0,0 0-1 0 0,1 0 0 0 0,-1 0 0 0 0,0 0 1 0 0,1 1-1 0 0,-1-1 0 0 0,1 1 1 0 0,0 0-5 0 0,-5 7 13 0 0,1-6-20 0 0,2 1 0 0 0,-1 0 0 0 0,1 0 0 0 0,-1 0 0 0 0,1 1 0 0 0,1-1 0 0 0,-1 1 1 0 0,1 0-1 0 0,0 0 0 0 0,0 0 0 0 0,1 1 0 0 0,0-1 0 0 0,0 1 0 0 0,0-1 0 0 0,1 1 0 0 0,0 0 0 0 0,0-1 0 0 0,1 1 0 0 0,0 0 1 0 0,0 0-1 0 0,0-1 0 0 0,1 1 0 0 0,0 0 0 0 0,1-1 0 0 0,-1 1 0 0 0,1-1 0 0 0,0 1 0 0 0,1-1 0 0 0,0 0 0 0 0,0 0 0 0 0,0 0 1 0 0,2 3 6 0 0,4-2-3 0 0,0 0 0 0 0,0 0 0 0 0,1 0 0 0 0,0-1 0 0 0,0-1 0 0 0,1 0 0 0 0,-1 0 0 0 0,1-1 0 0 0,0 0 0 0 0,0-1 0 0 0,1 0 0 0 0,-1-1 0 0 0,0 0 0 0 0,1-1 0 0 0,0 0 0 0 0,-1-1 0 0 0,8-1 3 0 0,-6 1-140 0 0,-1 0-1 0 0,0-1 1 0 0,0 0 0 0 0,0-2-1 0 0,0 1 1 0 0,0-1 0 0 0,-1-1-1 0 0,1 0 1 0 0,-1 0 0 0 0,0-2-1 0 0,0 1 1 0 0,0-1 0 0 0,-1-1-1 0 0,0 0 1 0 0,0 0 0 0 0,-1-1-1 0 0,0 0 1 0 0,7-8 140 0 0,-2 1-1244 0 0,8-10-2796 0 0,-9 9-2737 0 0,-6 6-4467 0 0</inkml:trace>
  <inkml:trace contextRef="#ctx0" brushRef="#br0" timeOffset="-49864.643">4416 7046 17548 0 0,'0'0'1848'0'0,"0"0"-922"0"0,0 0-305 0 0,0 0 122 0 0,0 0 212 0 0,0 0 100 0 0,0 0-100 0 0,0 0-189 0 0,0 0-159 0 0,0 0-84 0 0,0 0-30 0 0,-5 36-40 0 0,-15 115-87 0 0,-52 344 677 0 0,44-114-1580 0 0,28-380 473 0 0,1-1 0 0 0,-1 0 0 0 0,1 1 0 0 0,0-1 1 0 0,-1 0-1 0 0,1 1 0 0 0,0-1 0 0 0,-1 0 0 0 0,1 0 1 0 0,0 0-1 0 0,0 0 0 0 0,-1 0 0 0 0,1 1 0 0 0,0-1 1 0 0,0 0-1 0 0,-1-1 0 0 0,1 1 0 0 0,0 0 0 0 0,-1 0 0 0 0,1 0 1 0 0,0 0-1 0 0,-1-1 0 0 0,1 1 0 0 0,0 0 0 0 0,-1 0 1 0 0,1-1-1 0 0,0 1 0 0 0,-1-1 0 0 0,1 1 0 0 0,-1-1 1 0 0,1 1-1 0 0,-1-1 0 0 0,1 1 0 0 0,-1-1 0 0 0,1 1 0 0 0,-1-1 1 0 0,1 1-1 0 0,-1-1 0 0 0,0 0 0 0 0,1 1 0 0 0,-1-1 1 0 0,0 0-1 0 0,0 1 0 0 0,1-1 0 0 0,-1 0 0 0 0,0 1 1 0 0,0-1-1 0 0,0 0 0 0 0,0 0 0 0 0,0 1 0 0 0,0-1 0 0 0,0 0 1 0 0,0 0 63 0 0,13-23-3938 0 0,-6 8-3975 0 0,-3 7-4115 0 0</inkml:trace>
  <inkml:trace contextRef="#ctx0" brushRef="#br0" timeOffset="-49545.315">4551 8075 7202 0 0,'0'0'2996'0'0,"0"0"-309"0"0,0 0-285 0 0,0 0-367 0 0,0 0-356 0 0,0 0-336 0 0,0 0-273 0 0,0 0-227 0 0,34-3-166 0 0,106-9-103 0 0,-77-6 129 0 0,-55 11-547 0 0,0 2-92 0 0,-1 0 1 0 0,1-1 0 0 0,-1 0-1 0 0,0 0 1 0 0,-1-1 0 0 0,1 0 0 0 0,-1 0-1 0 0,0 0 1 0 0,-1-1 0 0 0,0 0 0 0 0,0 0-1 0 0,-1 0 1 0 0,0-1 0 0 0,0 1 0 0 0,-1-1-1 0 0,0 0 1 0 0,-1 0 0 0 0,0 0 0 0 0,0-1-1 0 0,-1 1 1 0 0,0 0 0 0 0,-1-1-1 0 0,0 1 1 0 0,-1-6-65 0 0,1 11-1 0 0,-1 0 1 0 0,-1 0-1 0 0,1 1 0 0 0,0-1 0 0 0,-1 1 0 0 0,0-1 1 0 0,0 1-1 0 0,0-1 0 0 0,0 1 0 0 0,0 0 0 0 0,-1 0 0 0 0,1 0 1 0 0,-1 0-1 0 0,0 0 0 0 0,0 1 0 0 0,0 0 0 0 0,0-1 1 0 0,-1 1-1 0 0,1 0 0 0 0,0 0 0 0 0,-1 1 0 0 0,0-1 0 0 0,1 1 1 0 0,-1-1-1 0 0,0 1 0 0 0,0 1 0 0 0,1-1 0 0 0,-1 0 1 0 0,-2 1 0 0 0,-4-1-16 0 0,1 0 0 0 0,0 0 0 0 0,-1 1 0 0 0,1 1 1 0 0,0 0-1 0 0,0 0 0 0 0,-1 1 0 0 0,1 0 0 0 0,0 0 0 0 0,0 1 1 0 0,1 0-1 0 0,-4 2 16 0 0,-1 2-4 0 0,1 0 1 0 0,-1 1-1 0 0,1 1 0 0 0,0 0 1 0 0,1 0-1 0 0,0 1 1 0 0,1 1-1 0 0,0-1 0 0 0,1 2 1 0 0,0-1-1 0 0,0 2 1 0 0,2-1-1 0 0,-1 1 0 0 0,2 0 1 0 0,-1 0-1 0 0,2 1 1 0 0,0 0-1 0 0,0 0 1 0 0,2 0-1 0 0,0 0 0 0 0,0 1 1 0 0,1-1-1 0 0,0 14 4 0 0,4-19 7 0 0,1 0 1 0 0,-1 0-1 0 0,1 0 0 0 0,1 0 1 0 0,0 0-1 0 0,0-1 0 0 0,0 0 1 0 0,1 0-1 0 0,0 0 0 0 0,1 0 1 0 0,0-1-1 0 0,0 0 0 0 0,1 0 1 0 0,0-1-1 0 0,0 0 0 0 0,0 0 0 0 0,1 0 1 0 0,-1-1-1 0 0,1 0 0 0 0,1-1 1 0 0,-1 1-1 0 0,1-2 0 0 0,0 1 1 0 0,-1-1-1 0 0,2-1 0 0 0,-1 0 1 0 0,0 0-1 0 0,0 0 0 0 0,1-1 1 0 0,-1-1-1 0 0,5 0-7 0 0,2 2-117 0 0,0-2 0 0 0,1 0 0 0 0,-1 0 0 0 0,0-2 1 0 0,0 0-1 0 0,0-1 0 0 0,0 0 0 0 0,-1-1 0 0 0,1-1 0 0 0,-1-1 1 0 0,0 0-1 0 0,-1-1 0 0 0,7-4 117 0 0,8-8-3415 0 0,-15 10-2832 0 0,-3 0-6087 0 0</inkml:trace>
  <inkml:trace contextRef="#ctx0" brushRef="#br0" timeOffset="-48612.989">5524 8252 1296 0 0,'0'0'1798'0'0,"0"0"-1058"0"0,0 0-126 0 0,0 0 511 0 0,0 0 514 0 0,0 0 280 0 0,0 0 79 0 0,0 0-151 0 0,0 0-204 0 0,0 0-176 0 0,32 4-108 0 0,105 9-135 0 0,-131-13-1119 0 0,0 1 0 0 0,1-1 0 0 0,-1 0 0 0 0,0-1 0 0 0,0 0 0 0 0,0 0-1 0 0,0 0 1 0 0,0 0 0 0 0,0-1 0 0 0,0 0 0 0 0,0 0 0 0 0,-1-1 0 0 0,1 1-1 0 0,-1-1 1 0 0,0-1 0 0 0,1 0-105 0 0,12-6 337 0 0,39-24 135 0 0,-1-1-1 0 0,-1-3 1 0 0,-3-2-1 0 0,-1-3 1 0 0,-2-1-1 0 0,-2-3 0 0 0,-3-2 1 0 0,19-27-472 0 0,-44 48 40 0 0,-1 0 1 0 0,-1-2-1 0 0,-2 1 1 0 0,-1-2 0 0 0,-1 0-1 0 0,-2-1 1 0 0,-1 0-1 0 0,-2 0 1 0 0,-1-1-1 0 0,-1 0 1 0 0,-2 0-1 0 0,-1-1 1 0 0,-2-21-41 0 0,-18-104-56 0 0,16 154 51 0 0,0 0 0 0 0,-1 1 0 0 0,0-1 0 0 0,0 1 0 0 0,0-1 0 0 0,0 1 0 0 0,0-1 0 0 0,-1 1 0 0 0,0 0 0 0 0,0 0 0 0 0,0 1 0 0 0,-1-1 0 0 0,1 0 0 0 0,-1 1 0 0 0,0 0 0 0 0,0 0 0 0 0,0 0 0 0 0,0 1 0 0 0,0-1 0 0 0,0 1 0 0 0,-1 0 0 0 0,0 0 0 0 0,1 0 0 0 0,-1 1 0 0 0,0 0 0 0 0,0-1 0 0 0,1 2 0 0 0,-1-1 0 0 0,0 1 0 0 0,-4-1 5 0 0,-3 4-12 0 0,-1 0 0 0 0,1 1 0 0 0,-1 0 0 0 0,1 1-1 0 0,0 1 1 0 0,1-1 0 0 0,0 2 0 0 0,0 0 0 0 0,0 0-1 0 0,1 1 1 0 0,-1 0 0 0 0,2 1 0 0 0,0 0 0 0 0,0 0-1 0 0,0 1 1 0 0,1 0 0 0 0,0 3 12 0 0,3-9-1 0 0,-20 27 9 0 0,1 0-1 0 0,1 2 1 0 0,2 0 0 0 0,1 1-1 0 0,2 1 1 0 0,1 1-1 0 0,2 1 1 0 0,1 0 0 0 0,2 1-1 0 0,2 0 1 0 0,2 0-1 0 0,1 1 1 0 0,2 1-1 0 0,1-1 1 0 0,3 0 0 0 0,1 2-8 0 0,0-30 18 0 0,1-1 1 0 0,0 1 0 0 0,1 0-1 0 0,0-1 1 0 0,1 1 0 0 0,0-1-1 0 0,0 1 1 0 0,1-1 0 0 0,1-1-1 0 0,-1 1 1 0 0,2 0 0 0 0,-1-1-1 0 0,1 0 1 0 0,1-1 0 0 0,0 1-1 0 0,0-1 1 0 0,0 0 0 0 0,1-1-1 0 0,0 0 1 0 0,1 0 0 0 0,0-1-1 0 0,0 0 1 0 0,0 0 0 0 0,2-1-19 0 0,3 2 33 0 0,-1 0 0 0 0,2-2 0 0 0,-1 0 1 0 0,0 0-1 0 0,1-2 0 0 0,0 1 0 0 0,0-2 1 0 0,0 0-1 0 0,0-1 0 0 0,0-1 0 0 0,1 0 1 0 0,-1-1-1 0 0,9-1-33 0 0,76-53-474 0 0,-47 4-3049 0 0,-40 37-1805 0 0,-3 5-6325 0 0</inkml:trace>
  <inkml:trace contextRef="#ctx0" brushRef="#br0" timeOffset="-48329.043">6633 7824 9186 0 0,'0'0'2166'0'0,"0"0"-554"0"0,0 0-129 0 0,0 0 15 0 0,0 0-50 0 0,0 0-217 0 0,0 0-263 0 0,0 0-250 0 0,-29 37-189 0 0,-89 114-125 0 0,115-149-382 0 0,0 0 0 0 0,1 0 0 0 0,-1 1 0 0 0,1-1 0 0 0,0 1 0 0 0,0-1 0 0 0,0 1-1 0 0,0 0 1 0 0,1 0 0 0 0,-1 0 0 0 0,1 0 0 0 0,-1 0 0 0 0,1 0 0 0 0,0 1 0 0 0,0-1 0 0 0,1 0 0 0 0,-1 1-1 0 0,1-1 1 0 0,-1 0 0 0 0,1 1 0 0 0,0-1 0 0 0,0 0 0 0 0,1 3-22 0 0,1 3 110 0 0,-1-5-47 0 0,-1 1 0 0 0,1 0 0 0 0,0-1 0 0 0,1 1 0 0 0,-1-1 1 0 0,1 1-1 0 0,0-1 0 0 0,0 0 0 0 0,0 0 0 0 0,1 0 0 0 0,0 0 1 0 0,-1 0-1 0 0,1-1 0 0 0,0 1 0 0 0,1-1 0 0 0,-1 0 0 0 0,1 1 1 0 0,-1-2-1 0 0,1 1 0 0 0,0 0 0 0 0,0-1 0 0 0,0 0 0 0 0,1 0 1 0 0,-1 0-1 0 0,0 0 0 0 0,1-1 0 0 0,-1 1 0 0 0,1-1 0 0 0,-1 0 0 0 0,3-1-63 0 0,5 2 168 0 0,0-1-1 0 0,0-1 0 0 0,0 0 1 0 0,0 0-1 0 0,0-2 0 0 0,-1 1 1 0 0,1-1-1 0 0,0-1 0 0 0,-1 0 1 0 0,1-1-1 0 0,6-3-167 0 0,-5 2 69 0 0,0 0-1 0 0,-1-1 1 0 0,0 0 0 0 0,0-1-1 0 0,0-1 1 0 0,-1 0 0 0 0,0 0-1 0 0,0-1 1 0 0,-1 0 0 0 0,0-1-1 0 0,-1 0 1 0 0,0-1 0 0 0,-1 0-1 0 0,0 0 1 0 0,0-1 0 0 0,-1 0-1 0 0,-1 0 1 0 0,0-1 0 0 0,-1 1-1 0 0,0-1 1 0 0,-1-1 0 0 0,-1 1-1 0 0,0 0 1 0 0,0-1-1 0 0,0-12-67 0 0,-4 23-9 0 0,1 0 0 0 0,0-1 1 0 0,-1 1-1 0 0,1-1 0 0 0,-1 1 1 0 0,0-1-1 0 0,0 1 1 0 0,0 0-1 0 0,-1 0 0 0 0,1 0 1 0 0,-1 0-1 0 0,0 0 0 0 0,1 0 1 0 0,-1 0-1 0 0,-1 0 1 0 0,1 0-1 0 0,0 1 0 0 0,-1-1 1 0 0,1 1-1 0 0,-1 0 0 0 0,0 0 1 0 0,0 0-1 0 0,0 0 1 0 0,0 0-1 0 0,0 1 0 0 0,0-1 1 0 0,0 1-1 0 0,-1 0 0 0 0,1 0 1 0 0,0 0-1 0 0,-1 0 1 0 0,1 1-1 0 0,-2-1 8 0 0,-6 0-161 0 0,1 0 0 0 0,0 0-1 0 0,-1 1 1 0 0,1 0 0 0 0,0 1 0 0 0,-1 0 0 0 0,1 1 0 0 0,0 0-1 0 0,0 0 1 0 0,0 1 0 0 0,0 1 161 0 0,-45 21-2767 0 0,21-6-6178 0 0,17-10-3307 0 0</inkml:trace>
  <inkml:trace contextRef="#ctx0" brushRef="#br0" timeOffset="-47965.317">7375 7828 11114 0 0,'0'0'2079'0'0,"0"0"-338"0"0,0 0-159 0 0,0 0-137 0 0,0 0-163 0 0,0 0-195 0 0,0 0-203 0 0,0 0-180 0 0,0 0-135 0 0,0 0-98 0 0,0 0-117 0 0,0 0-86 0 0,0 0-59 0 0,-30 10-48 0 0,-94 30-37 0 0,66-8 79 0 0,49-26-190 0 0,0 2-1 0 0,1-1 1 0 0,0 1-1 0 0,1 1 0 0 0,-1-1 1 0 0,1 1-1 0 0,1 1 1 0 0,0-1-1 0 0,0 1 1 0 0,1 0-1 0 0,0 0 1 0 0,1 1-1 0 0,0-1 0 0 0,1 1 1 0 0,0 0-1 0 0,0 0 1 0 0,1 0-1 0 0,1 1-12 0 0,1-8-22 0 0,0 0 1 0 0,0 1-1 0 0,1-1 0 0 0,0 0 0 0 0,0 0 1 0 0,0 1-1 0 0,0-1 0 0 0,0 0 0 0 0,1 0 1 0 0,0 0-1 0 0,0 0 0 0 0,0 0 0 0 0,0-1 1 0 0,1 1-1 0 0,-1-1 0 0 0,1 1 0 0 0,0-1 0 0 0,0 0 1 0 0,0 0-1 0 0,1 0 0 0 0,-1-1 0 0 0,1 1 1 0 0,-1-1-1 0 0,1 0 0 0 0,0 0 22 0 0,7 4-351 0 0,1-1 1 0 0,-1-1-1 0 0,1 0 0 0 0,0-1 1 0 0,1 0-1 0 0,-1-1 0 0 0,0 0 1 0 0,1-1-1 0 0,11 0 351 0 0,34-1-6952 0 0,-39 0 2672 0 0,-2 0-5289 0 0</inkml:trace>
  <inkml:trace contextRef="#ctx0" brushRef="#br0" timeOffset="-47275.531">7930 7847 2016 0 0,'0'0'5123'0'0,"0"0"-1781"0"0,0 0-719 0 0,0 0-378 0 0,0 0-488 0 0,0 0-468 0 0,0 0-349 0 0,0 0-217 0 0,0 0-90 0 0,0 0-45 0 0,0 0-5 0 0,0 0-32 0 0,-36 14-52 0 0,-113 44-78 0 0,44 1 191 0 0,94-53-586 0 0,0 0-1 0 0,1 0 1 0 0,-1 1-1 0 0,2 1 0 0 0,-1-1 1 0 0,1 2-1 0 0,0-1 1 0 0,1 1-1 0 0,0 0 1 0 0,1 1-1 0 0,-1 0 1 0 0,2 0-1 0 0,0 1 1 0 0,0 0-1 0 0,1 0 1 0 0,0 0-1 0 0,0 0 1 0 0,2 1-1 0 0,-1 0 1 0 0,0 8-26 0 0,7-17-3 0 0,-1 0-1 0 0,1 0 1 0 0,0 0 0 0 0,0 0 0 0 0,1-1 0 0 0,-1 1 0 0 0,1-1 0 0 0,-1 0 0 0 0,1 0 0 0 0,-1 0 0 0 0,1-1 0 0 0,0 1 0 0 0,0-1 0 0 0,0 0 0 0 0,0 0 0 0 0,0 0 0 0 0,0 0 0 0 0,0-1 0 0 0,1 0 0 0 0,-1 0 0 0 0,0 0-1 0 0,0 0 1 0 0,0 0 0 0 0,0-1 0 0 0,0 0 0 0 0,0 0 0 0 0,3-1 3 0 0,0 2 3 0 0,19-6 37 0 0,0-1 0 0 0,0-1 0 0 0,0-1-1 0 0,-1-1 1 0 0,-1-2 0 0 0,0 0 0 0 0,0-2 0 0 0,-1 0 0 0 0,-1-2 0 0 0,-1 0 0 0 0,0-1 0 0 0,13-15-40 0 0,-25 25 17 0 0,71-51 41 0 0,-79 59-58 0 0,0-1-1 0 0,0 1 0 0 0,1 0 1 0 0,-1 0-1 0 0,0 0 1 0 0,0 0-1 0 0,0 0 0 0 0,0 0 1 0 0,0 0-1 0 0,0 1 1 0 0,0-1-1 0 0,-1 0 0 0 0,1 0 1 0 0,0 1-1 0 0,-1-1 1 0 0,1 0-1 0 0,-1 1 0 0 0,1-1 1 0 0,-1 0-1 0 0,0 1 0 0 0,1-1 1 0 0,-1 1-1 0 0,0-1 1 0 0,0 1-1 0 0,0-1 0 0 0,0 1 1 0 0,0-1-1 0 0,-1 1 1 0 0,1-1-1 0 0,0 0 0 0 0,-1 1 1 0 0,1-1-1 0 0,-1 1 1 0 0,0-1 0 0 0,1 4 2 0 0,-1 2-10 0 0,0 1-1 0 0,1-1 1 0 0,0 0 0 0 0,0 0 0 0 0,0 0 0 0 0,1 0 0 0 0,0 0 0 0 0,0 0 0 0 0,1 0 0 0 0,0 0 0 0 0,0-1-1 0 0,0 1 1 0 0,1 0 0 0 0,0-1 0 0 0,1 0 0 0 0,-1 0 0 0 0,1 0 0 0 0,0 0 0 0 0,1 0 0 0 0,0-1-1 0 0,-1 0 1 0 0,1 0 0 0 0,1 0 0 0 0,-1-1 0 0 0,1 0 0 0 0,5 3 8 0 0,4-2 13 0 0,1 0-1 0 0,-1-2 1 0 0,1 0-1 0 0,0-1 1 0 0,1 0 0 0 0,-1-2-1 0 0,0 0 1 0 0,0 0 0 0 0,0-1-1 0 0,0-2 1 0 0,0 1 0 0 0,0-2-1 0 0,0 0 1 0 0,-1-1 0 0 0,0 0-1 0 0,0-1 1 0 0,0-1-1 0 0,-1 0 1 0 0,0-1 0 0 0,0-1-1 0 0,10-8-12 0 0,14-7 160 0 0,-1-3 0 0 0,-2 0 0 0 0,0-2 0 0 0,-2-2-1 0 0,-1-1 1 0 0,-1-2 0 0 0,-2 0 0 0 0,-2-2-1 0 0,-1-1 1 0 0,-2-2 0 0 0,12-26-160 0 0,-17 26 9 0 0,-3-2-1 0 0,-1 0 1 0 0,-2 0 0 0 0,-2-1 0 0 0,-2-1-1 0 0,-1 0 1 0 0,-3 0 0 0 0,-1 0 0 0 0,-3-1-1 0 0,-1 0 1 0 0,-6-42-9 0 0,5 74 4 0 0,-1 1 0 0 0,-1-1-1 0 0,0 0 1 0 0,0 1 0 0 0,-1 0 0 0 0,-1-1 0 0 0,0 2-1 0 0,0-1 1 0 0,-7-9-4 0 0,10 17 1 0 0,-1 0 0 0 0,1 0 0 0 0,-1-1-1 0 0,0 2 1 0 0,0-1 0 0 0,0 0 0 0 0,0 1-1 0 0,-1-1 1 0 0,1 1 0 0 0,-1 0 0 0 0,1 0-1 0 0,-1 0 1 0 0,0 0 0 0 0,0 1 0 0 0,0 0 0 0 0,0 0-1 0 0,0 0 1 0 0,0 0 0 0 0,0 0 0 0 0,0 1-1 0 0,0 0 1 0 0,0 0 0 0 0,0 0 0 0 0,0 0 0 0 0,0 1-1 0 0,0-1 1 0 0,-1 1 0 0 0,1 0 0 0 0,1 1-1 0 0,-3-1 0 0 0,-3 5-1 0 0,1 0-1 0 0,-1 1 1 0 0,1-1-1 0 0,0 2 0 0 0,1-1 1 0 0,0 1-1 0 0,0 0 0 0 0,1 1 1 0 0,0-1-1 0 0,0 1 0 0 0,1 0 1 0 0,0 1-1 0 0,0-1 1 0 0,1 1-1 0 0,1 0 0 0 0,-1 0 1 0 0,2 0-1 0 0,-1 5 2 0 0,-10 48-3 0 0,2 1-1 0 0,4 0 1 0 0,2 1 0 0 0,4-1-1 0 0,2 16 4 0 0,-1-38 0 0 0,1-14-21 0 0,1 0 1 0 0,1 0-1 0 0,2 0 1 0 0,1-1-1 0 0,0 1 1 0 0,3-1-1 0 0,0-1 1 0 0,1 0-1 0 0,2 0 1 0 0,0-1-1 0 0,2 0 1 0 0,1-1-1 0 0,1-1 1 0 0,5 6 20 0 0,25 5-1018 0 0,-46-34 501 0 0,0-12-3040 0 0,-5 1 211 0 0,-1 4-1739 0 0,2 3-6119 0 0</inkml:trace>
  <inkml:trace contextRef="#ctx0" brushRef="#br0" timeOffset="-46382.298">8359 7635 11474 0 0,'0'0'2529'0'0,"0"0"-857"0"0,0 0-450 0 0,0 0-164 0 0,35 5-30 0 0,109 17 3 0 0,125-1 2371 0 0,-25 0-3834 0 0,-99 7-2685 0 0,-104 7 2996 0 0,-39-32 238 0 0,0 0 0 0 0,0 0 1 0 0,-1-1-1 0 0,2 1 0 0 0,-1-1 0 0 0,0 0 0 0 0,0 0 1 0 0,1 0-1 0 0,-1 0 0 0 0,1 0 0 0 0,0 0 0 0 0,0-1 1 0 0,-1 1-1 0 0,1-1 0 0 0,0 1 0 0 0,0-1 0 0 0,0 0 1 0 0,0-1-1 0 0,1 1-117 0 0,11 1 221 0 0,-1-1 1 0 0,1-1 0 0 0,-1-1 0 0 0,1 0 0 0 0,-1 0-1 0 0,1-2 1 0 0,-1 0 0 0 0,0 0 0 0 0,0-1 0 0 0,0-1-1 0 0,0-1 1 0 0,-1 1 0 0 0,0-2 0 0 0,0 0-1 0 0,-1-1 1 0 0,0 0 0 0 0,0-1 0 0 0,0 0 0 0 0,-2-1-1 0 0,7-6-221 0 0,-15 14 11 0 0,-1 1 0 0 0,1-1 0 0 0,-1 1 0 0 0,0-1-1 0 0,1 1 1 0 0,-1-1 0 0 0,0 0 0 0 0,0 0 0 0 0,0 0 0 0 0,0 0-1 0 0,0 0 1 0 0,-1 0 0 0 0,1 0 0 0 0,-1 0 0 0 0,1 0 0 0 0,-1 0-1 0 0,0 0 1 0 0,0 0 0 0 0,1 0 0 0 0,-2 0 0 0 0,1 0 0 0 0,0-1-1 0 0,0 1 1 0 0,-1 0 0 0 0,1 0 0 0 0,-1 0 0 0 0,1 0 0 0 0,-1 0-1 0 0,0 0 1 0 0,0 0 0 0 0,0 0 0 0 0,0 1 0 0 0,0-1 0 0 0,0 0-1 0 0,-1 1 1 0 0,1-1 0 0 0,-1 0 0 0 0,1 1 0 0 0,-1 0-1 0 0,1-1 1 0 0,-1 1 0 0 0,0 0 0 0 0,0 0 0 0 0,1 0 0 0 0,-1 0-1 0 0,0 0 1 0 0,0 0 0 0 0,0 0 0 0 0,0 1 0 0 0,-1-1-11 0 0,-14-2-17 0 0,0 1-1 0 0,0 1 1 0 0,0 0 0 0 0,0 1 0 0 0,0 1 0 0 0,0 1-1 0 0,0 0 1 0 0,1 1 0 0 0,-1 1 0 0 0,1 0 0 0 0,-1 1-1 0 0,1 1 1 0 0,1 1 0 0 0,-1 0 0 0 0,1 1 0 0 0,1 1 0 0 0,-1 0-1 0 0,1 1 18 0 0,1-2-38 0 0,1 0-1 0 0,0 1 0 0 0,1 1 0 0 0,0 0 0 0 0,0 0 0 0 0,1 1 0 0 0,1 0 1 0 0,0 1-1 0 0,0 0 0 0 0,1 0 0 0 0,1 1 0 0 0,0 0 0 0 0,0 0 0 0 0,2 1 1 0 0,-1 0-1 0 0,2 0 0 0 0,0 0 0 0 0,1 1 0 0 0,0-1 0 0 0,1 1 0 0 0,0-1 1 0 0,2 15 38 0 0,0-25-13 0 0,1 0 0 0 0,0 0 0 0 0,1 0 1 0 0,-1 0-1 0 0,1 0 0 0 0,0 0 0 0 0,0 0 1 0 0,0 0-1 0 0,0-1 0 0 0,0 1 1 0 0,1-1-1 0 0,0 1 0 0 0,0-1 0 0 0,0 0 1 0 0,0 0-1 0 0,0-1 0 0 0,1 1 0 0 0,-1-1 1 0 0,1 1-1 0 0,-1-1 0 0 0,1 0 1 0 0,0 0-1 0 0,0-1 0 0 0,0 1 0 0 0,0-1 1 0 0,0 0-1 0 0,3 0 13 0 0,115 15-287 0 0,-71-20 72 0 0,-1-2-1 0 0,0-2 1 0 0,0-3 0 0 0,-2-2 0 0 0,1-2-1 0 0,-2-2 1 0 0,5-4 215 0 0,-8 5-534 0 0,-4 2-497 0 0,0-2-1 0 0,-2-1 1 0 0,0-2 0 0 0,-1-2-1 0 0,-1-1 1 0 0,-1-2 0 0 0,-1-1-1 0 0,13-14 1032 0 0,-17-22 2169 0 0,-32 59-1979 0 0,-1 0 1 0 0,0 0-1 0 0,1 1 1 0 0,-1-1 0 0 0,0 0-1 0 0,0 1 1 0 0,0 0-1 0 0,0 0 1 0 0,0 0 0 0 0,0 0-1 0 0,0 0 1 0 0,-1 1-1 0 0,1-1 1 0 0,0 1-1 0 0,0 0 1 0 0,0 0 0 0 0,-1 0-1 0 0,1 0 1 0 0,0 1-1 0 0,0-1 1 0 0,0 1 0 0 0,-3 0-191 0 0,-6 3 184 0 0,1 0 1 0 0,-1 1 0 0 0,1 0 0 0 0,0 0 0 0 0,0 1 0 0 0,1 1-1 0 0,0 0 1 0 0,0 0 0 0 0,-4 5-185 0 0,4-5 114 0 0,2 0-93 0 0,0 0-1 0 0,0 1 0 0 0,0 0 1 0 0,1 0-1 0 0,1 1 0 0 0,-1 0 0 0 0,1 0 1 0 0,1 0-1 0 0,0 1 0 0 0,0 0 1 0 0,1 0-1 0 0,0 0 0 0 0,1 0 1 0 0,0 1-1 0 0,0 0 0 0 0,1-1 1 0 0,1 1-1 0 0,0 0 0 0 0,0 0 1 0 0,1 0-1 0 0,1 7-20 0 0,2-12 21 0 0,-1-1 0 0 0,1 0 0 0 0,0 0 0 0 0,1 0-1 0 0,0 0 1 0 0,-1-1 0 0 0,1 1 0 0 0,1-1 0 0 0,-1 0 0 0 0,1 0 0 0 0,-1-1 0 0 0,1 1-1 0 0,0-1 1 0 0,0 0 0 0 0,1 0 0 0 0,-1-1 0 0 0,0 0 0 0 0,1 0 0 0 0,0 0 0 0 0,-1 0-1 0 0,1-1 1 0 0,0 0 0 0 0,0 0 0 0 0,0-1 0 0 0,0 1 0 0 0,6-2-21 0 0,1 2 153 0 0,0 0 0 0 0,0-1 1 0 0,1-1-1 0 0,-1 0 0 0 0,0-1 1 0 0,0 0-1 0 0,0-1 0 0 0,0-1 0 0 0,0 0 1 0 0,-1-1-1 0 0,0 0 0 0 0,0-1 1 0 0,0 0-1 0 0,0 0 0 0 0,-1-2 0 0 0,0 1 1 0 0,-1-2-1 0 0,2-1-153 0 0,23-21 160 0 0,-2-3 1 0 0,-1 0-1 0 0,-1-2 0 0 0,-2-2 1 0 0,-2 0-1 0 0,-2-2 0 0 0,-1-1 1 0 0,-2 0-1 0 0,4-16-160 0 0,-4 10-267 0 0,-1-1 0 0 0,-3-1 0 0 0,-3-1 0 0 0,-1 0 1 0 0,-2-1-1 0 0,-3 0 0 0 0,-2-1 0 0 0,-2-1 267 0 0,-5 38-93 0 0,-1 0 0 0 0,-1 0 1 0 0,0 0-1 0 0,-1 1 0 0 0,0-1 0 0 0,-1 1 1 0 0,-1 0-1 0 0,0 0 0 0 0,-1 0 0 0 0,0 0 0 0 0,-1 1 1 0 0,-1 0-1 0 0,0 1 0 0 0,-6-7 93 0 0,8 12-4 0 0,1 0 0 0 0,-1 1 0 0 0,-1 0 0 0 0,1 0 0 0 0,-1 0 0 0 0,0 1 0 0 0,-1 0 0 0 0,1 0 0 0 0,-1 1 0 0 0,0 0-1 0 0,0 1 1 0 0,0-1 0 0 0,0 1 0 0 0,-1 1 0 0 0,1 0 0 0 0,-1 0 0 0 0,0 0 0 0 0,1 1 0 0 0,-1 1 0 0 0,0 0 0 0 0,0 0 0 0 0,0 0 0 0 0,0 1 0 0 0,-8 2 4 0 0,9-1 15 0 0,-1 1 0 0 0,1 0 1 0 0,0 0-1 0 0,0 1 1 0 0,0 0-1 0 0,0 0 1 0 0,1 1-1 0 0,0 0 0 0 0,0 0 1 0 0,0 1-1 0 0,0 0 1 0 0,1 0-1 0 0,0 1 1 0 0,0-1-1 0 0,1 1 0 0 0,0 1 1 0 0,0-1-1 0 0,1 1 1 0 0,0-1-1 0 0,0 1 1 0 0,0 1-1 0 0,1-1 0 0 0,1 0 1 0 0,-1 1-1 0 0,1 3-15 0 0,-4 12 117 0 0,2 0 0 0 0,1 1-1 0 0,1 0 1 0 0,1-1 0 0 0,0 1-1 0 0,3 0 1 0 0,0-1 0 0 0,3 14-117 0 0,11 29 293 0 0,3-2 0 0 0,2 0 1 0 0,3-1-1 0 0,3-2 1 0 0,3 0-1 0 0,3-2 0 0 0,2-2 1 0 0,2-1-1 0 0,3-1 1 0 0,3-3-1 0 0,26 25-293 0 0,99 76-40 0 0,-165-151-43 0 0,0-1 0 0 0,1 1-1 0 0,-1-1 1 0 0,0 0 0 0 0,1 0 0 0 0,0-1 0 0 0,-1 1-1 0 0,1-1 1 0 0,0 1 0 0 0,0-1 0 0 0,0-1 0 0 0,0 1-1 0 0,-1 0 1 0 0,1-1 0 0 0,0 0 0 0 0,4 0 83 0 0,1-11-5029 0 0,-7 4-5509 0 0</inkml:trace>
  <inkml:trace contextRef="#ctx0" brushRef="#br0" timeOffset="-41185.322">12012 7755 472 0 0,'0'0'1684'0'0,"0"0"-138"0"0,0 0 12 0 0,0 0 137 0 0,0 0 113 0 0,0 0-67 0 0,0 0-201 0 0,0 0-246 0 0,0 0-176 0 0,0 0-152 0 0,0 0-114 0 0,-18-13-37 0 0,-55-39-50 0 0,70 50-658 0 0,1-1 0 0 0,-1 1-1 0 0,0 0 1 0 0,0 0 0 0 0,-1 0-1 0 0,1 1 1 0 0,0-1 0 0 0,-1 1-1 0 0,1 0 1 0 0,0 0 0 0 0,-1 0-1 0 0,0 0 1 0 0,1 1 0 0 0,-1-1-1 0 0,1 1 1 0 0,-1 0-1 0 0,0 0 1 0 0,1 0 0 0 0,-1 1-107 0 0,-12 0 407 0 0,2 2-310 0 0,0 0 0 0 0,1 1-1 0 0,-1 1 1 0 0,1 0 0 0 0,0 1-1 0 0,0 0 1 0 0,0 1 0 0 0,1 1 0 0 0,0 0-1 0 0,1 0 1 0 0,-1 1 0 0 0,2 1-1 0 0,-1-1 1 0 0,1 2 0 0 0,1 0-1 0 0,0 0 1 0 0,1 0 0 0 0,0 1-1 0 0,0 1 1 0 0,-1 4-97 0 0,2-7 9 0 0,1 1 0 0 0,0-1 0 0 0,0 1 0 0 0,2 0 0 0 0,-1 1 0 0 0,1-1 1 0 0,1 1-1 0 0,0-1 0 0 0,0 1 0 0 0,2 0 0 0 0,-1 0 0 0 0,1 0 0 0 0,1 1 0 0 0,0-1 0 0 0,2 8-9 0 0,0-15 39 0 0,1 1 0 0 0,0 0 0 0 0,1-1-1 0 0,-1 0 1 0 0,1 0 0 0 0,0 0 0 0 0,0 0 0 0 0,0-1 0 0 0,1 1 0 0 0,-1-1-1 0 0,1 0 1 0 0,0 0 0 0 0,1-1 0 0 0,-1 0 0 0 0,0 0 0 0 0,1 0-1 0 0,0 0 1 0 0,0-1 0 0 0,0 0 0 0 0,0 0 0 0 0,0-1 0 0 0,0 1-1 0 0,0-1 1 0 0,1-1 0 0 0,-1 1 0 0 0,0-1 0 0 0,0 0 0 0 0,1-1 0 0 0,-1 1-1 0 0,0-1 1 0 0,0-1 0 0 0,3 0-39 0 0,20-8 159 0 0,0-1 0 0 0,-1-2-1 0 0,-1 0 1 0 0,0-2 0 0 0,-1-1 0 0 0,0-2 0 0 0,-2 0 0 0 0,0-1-1 0 0,-1-2 1 0 0,-1 0 0 0 0,-1-1 0 0 0,9-13-159 0 0,-3 5 82 0 0,-2-1 0 0 0,-1-1-1 0 0,-1-1 1 0 0,-2-1 0 0 0,3-10-82 0 0,-16 6 282 0 0,-8 37-232 0 0,0 1-59 0 0,-13 27-200 0 0,7-16 201 0 0,1-1 0 0 0,0 1 0 0 0,1-1 0 0 0,0 1 0 0 0,0 0 0 0 0,2 1 0 0 0,-1-1 0 0 0,1 0 0 0 0,1 1 0 0 0,0-1 0 0 0,0 1 0 0 0,2 0 0 0 0,-1-1 0 0 0,1 1 0 0 0,1-1 0 0 0,0 1 0 0 0,1-1 0 0 0,0 0 0 0 0,0 0 1 0 0,1 0-1 0 0,1 0 0 0 0,0-1 0 0 0,0 1 0 0 0,1-1 0 0 0,1-1 0 0 0,5 9 8 0 0,-4-11 11 0 0,1 0 1 0 0,-1-1-1 0 0,1 0 1 0 0,0 0-1 0 0,1-1 0 0 0,-1 0 1 0 0,1-1-1 0 0,0 0 1 0 0,0 0-1 0 0,1-1 1 0 0,-1 0-1 0 0,0-1 0 0 0,1 0 1 0 0,0-1-1 0 0,0 0 1 0 0,-1-1-1 0 0,1 0 1 0 0,0 0-1 0 0,-1-1 0 0 0,1-1 1 0 0,0 0-1 0 0,-1 0 1 0 0,1-1-1 0 0,-1-1 1 0 0,0 1-1 0 0,0-2 0 0 0,-1 1 1 0 0,8-6-12 0 0,18-11 67 0 0,-1-2-1 0 0,-1-2 1 0 0,-1-1 0 0 0,-1-1-1 0 0,-2-2 1 0 0,0-1 0 0 0,-3-1-1 0 0,0-2 1 0 0,-2 0 0 0 0,0-4-67 0 0,4-8 22 0 0,-2-1 1 0 0,-1-2-1 0 0,-3 0 0 0 0,-3-1 1 0 0,13-46-23 0 0,-24 71 15 0 0,-1-1 0 0 0,-2 0 0 0 0,0 0 0 0 0,-2 0 0 0 0,0 0 0 0 0,-2-1 0 0 0,-1 1 0 0 0,0 0 0 0 0,-2-1 0 0 0,-4-16-15 0 0,6 39 5 0 0,0 0-1 0 0,-1 1 1 0 0,1-1-1 0 0,-1 0 1 0 0,1 0-1 0 0,-1 1 0 0 0,0-1 1 0 0,0 0-1 0 0,0 1 1 0 0,0-1-1 0 0,-1 1 1 0 0,1-1-1 0 0,-1 1 0 0 0,1 0 1 0 0,-1-1-1 0 0,0 1 1 0 0,0 0-1 0 0,0 0 1 0 0,0 0-1 0 0,0 1 0 0 0,0-1 1 0 0,-1 0-1 0 0,1 1 1 0 0,-1 0-1 0 0,1-1 1 0 0,-1 1-1 0 0,1 0 0 0 0,-1 0 1 0 0,0 0-1 0 0,1 1 1 0 0,-1-1-1 0 0,0 1 0 0 0,0-1 1 0 0,1 1-1 0 0,-1 0 1 0 0,0 0-1 0 0,0 0 1 0 0,0 1-1 0 0,1-1 0 0 0,-1 0 1 0 0,0 1-1 0 0,0 0 1 0 0,1 0-1 0 0,-3 1-4 0 0,-7 12 4 0 0,0 1-1 0 0,2 1 1 0 0,-1-1-1 0 0,2 2 0 0 0,1-1 1 0 0,0 1-1 0 0,1 1 1 0 0,0-1-1 0 0,2 1 1 0 0,-2 6-4 0 0,-7 29 4 0 0,2-1 1 0 0,3 2-1 0 0,2 0 0 0 0,2-1 1 0 0,2 2-1 0 0,3-1 1 0 0,5 28-5 0 0,2-47-11 0 0,1 0 1 0 0,2-1 0 0 0,2 0-1 0 0,1 0 1 0 0,2-2 0 0 0,1 1 0 0 0,4 3 10 0 0,0 3-5 0 0,-15-29 6 0 0,0 0-1 0 0,0 0 0 0 0,-1 0 1 0 0,-1 0-1 0 0,0 1 0 0 0,0 0 1 0 0,-1-1-1 0 0,0 1 0 0 0,0 7 0 0 0,-3-16 1 0 0,0-1-1 0 0,0 0 1 0 0,-1 1-1 0 0,1-1 1 0 0,0 0-1 0 0,0 0 0 0 0,-1 0 1 0 0,1 0-1 0 0,0 0 1 0 0,-1 0-1 0 0,1 0 1 0 0,-1-1-1 0 0,1 1 1 0 0,-1 0-1 0 0,0-1 1 0 0,1 1-1 0 0,-1-1 1 0 0,0 1-1 0 0,1-1 1 0 0,-1 0-1 0 0,0 0 1 0 0,1 0-1 0 0,-1 0 1 0 0,0 0-1 0 0,1 0 1 0 0,-1-1-1 0 0,-1 1 0 0 0,2 0-4 0 0,-1 0-25 0 0,0 0 0 0 0,1 0 0 0 0,-1 0-1 0 0,0 0 1 0 0,0 0 0 0 0,1-1-1 0 0,-1 1 1 0 0,0 0 0 0 0,0-1-1 0 0,1 1 1 0 0,-1-1 0 0 0,0 0-1 0 0,1 0 1 0 0,-1 0 0 0 0,1 1 0 0 0,-1-1-1 0 0,1-1 1 0 0,-1 1 0 0 0,1 0-1 0 0,0 0 1 0 0,-1 0 0 0 0,1-1-1 0 0,0 1 1 0 0,0-1 0 0 0,0 1-1 0 0,0-1 1 0 0,0 1 0 0 0,1-1-1 0 0,-1 1 1 0 0,0-1 0 0 0,1 0 0 0 0,-1 0-1 0 0,1 1 1 0 0,-1-1 0 0 0,1 0 29 0 0,-2-5-172 0 0,-14-60-3348 0 0,12 37-625 0 0,0-3-6307 0 0,2 21 2498 0 0</inkml:trace>
  <inkml:trace contextRef="#ctx0" brushRef="#br0" timeOffset="-40925.873">12422 7489 10138 0 0,'0'0'2551'0'0,"0"0"-297"0"0,0 0-228 0 0,0 0-143 0 0,0 0-227 0 0,0 0-425 0 0,0 0-429 0 0,0 0-319 0 0,0 0-131 0 0,0 0 37 0 0,0 0 97 0 0,0 0 103 0 0,0 0 23 0 0,17 0-48 0 0,110 0 332 0 0,-65-4-619 0 0,0-2-1 0 0,0-4 1 0 0,0-1 0 0 0,6-6-277 0 0,88-15-58 0 0,-60 15-223 0 0,23-3-1039 0 0,-42 7-5532 0 0,-58 12-5222 0 0</inkml:trace>
  <inkml:trace contextRef="#ctx0" brushRef="#br0" timeOffset="-39544.278">14066 8067 520 0 0,'0'0'1670'0'0,"0"0"11"0"0,0 0 120 0 0,0 0 149 0 0,0 0 11 0 0,0 0-164 0 0,0 0-201 0 0,0 0-257 0 0,0 0-300 0 0,0 0-200 0 0,0 0-75 0 0,0 0 0 0 0,0 0 27 0 0,-9-1 1810 0 0,45-61-1427 0 0,3 2 0 0 0,3 2 0 0 0,2 1 0 0 0,46-44-1174 0 0,6-11 574 0 0,189-196 171 0 0,-179 177-567 0 0,-99 130-340 0 0,-7 14 126 0 0,3 25 100 0 0,1 1-1 0 0,3-1 1 0 0,1-1-1 0 0,1 1 1 0 0,8 14-64 0 0,107 268 261 0 0,-48-154-193 0 0,-72-109 371 0 0,-4-57-407 0 0,0 0 11 0 0,0 0 2 0 0,0 0 22 0 0,0 0 35 0 0,0 0 30 0 0,0 0 11 0 0,0 0 4 0 0,-12-8 180 0 0,-315-241-245 0 0,93 99-92 0 0,158 122-996 0 0,79 47-690 0 0,21 10-3874 0 0,-18-24 1639 0 0,1 4-8241 0 0</inkml:trace>
  <inkml:trace contextRef="#ctx0" brushRef="#br0" timeOffset="-38556.724">16326 7369 0 0 0,'0'0'717'0'0,"0"0"712"0"0,0 0 236 0 0,0 0 11 0 0,0 0 13 0 0,0 0-150 0 0,0 0-176 0 0,0 0-136 0 0,0 0-128 0 0,0 0-56 0 0,0 0-12 0 0,13-3 37 0 0,43-10 3 0 0,-43 10-18 0 0,-13 3-35 0 0,0 0-68 0 0,0 0-78 0 0,0 0-59 0 0,-27 0 1778 0 0,-125 35-1470 0 0,-64 27-334 0 0,162-41-458 0 0,55-18-328 0 0,1-1 1 0 0,-1 0-1 0 0,0 1 0 0 0,1-1 1 0 0,0 0-1 0 0,-1 0 1 0 0,1 0-1 0 0,0 0 0 0 0,0 0 1 0 0,0-1-1 0 0,0 1 1 0 0,0-1-1 0 0,1 1 0 0 0,-1-1 1 0 0,0 0-1 0 0,1 0 1 0 0,-1 0-1 0 0,1 0 0 0 0,-1 0 1 0 0,1 0-1 0 0,0-1 0 0 0,-1 1 1 0 0,1-1-1 0 0,0 0-1 0 0,214 20 223 0 0,-136 10-179 0 0,-81-27-36 0 0,1-1 0 0 0,-1 0 0 0 0,0 1 0 0 0,0-1 0 0 0,1 0 0 0 0,-1 1 0 0 0,-1-1 0 0 0,1 1 0 0 0,0-1 0 0 0,-1 0 0 0 0,1 1 0 0 0,-1-1 1 0 0,0 0-1 0 0,1 0 0 0 0,-1 0 0 0 0,0 1 0 0 0,0-1 0 0 0,-1 0 0 0 0,1 0 0 0 0,0 0 0 0 0,-1 0 0 0 0,1-1 0 0 0,-1 1 0 0 0,0 0 0 0 0,1-1 0 0 0,-1 1 0 0 0,0-1 0 0 0,0 1 0 0 0,0-1 0 0 0,0 0 0 0 0,0 0 0 0 0,-3 1-8 0 0,-215 124 331 0 0,88-56-172 0 0,130-67-160 0 0,1-1 1 0 0,0 0-1 0 0,0 0 1 0 0,0 0-1 0 0,0 1 1 0 0,0-1-1 0 0,0 1 1 0 0,1-1 0 0 0,-1 1-1 0 0,1-1 1 0 0,0 0-1 0 0,0 1 1 0 0,0 0-1 0 0,0-1 1 0 0,0 1-1 0 0,0-1 1 0 0,1 0-1 0 0,-1 1 1 0 0,1-1-1 0 0,0 1 1 0 0,-1-1-1 0 0,1 0 1 0 0,0 1-1 0 0,1-1 1 0 0,-1 0-1 0 0,0 0 1 0 0,1 0-1 0 0,-1 0 1 0 0,1 0-1 0 0,-1 0 1 0 0,1 0 0 0 0,0 0-1 0 0,0-1 1 0 0,0 1-1 0 0,0-1 1 0 0,0 1-1 0 0,0-1 1 0 0,0 0-1 0 0,1 0 1 0 0,11 9 28 0 0,1-1-1 0 0,0-1 1 0 0,1-1-1 0 0,0 0 1 0 0,0-1-1 0 0,0 0 1 0 0,1-1-1 0 0,-1-1 1 0 0,1-1-1 0 0,0 0 1 0 0,1-2-1 0 0,-1 1 1 0 0,0-2-1 0 0,0-1 1 0 0,0 0-1 0 0,15-3-27 0 0,-27 4-97 0 0,0 0-1 0 0,0-1 1 0 0,0 1-1 0 0,0-1 1 0 0,0 0 0 0 0,0-1-1 0 0,0 1 1 0 0,0-1-1 0 0,0 0 1 0 0,-1 0-1 0 0,1 0 1 0 0,-1-1 0 0 0,1 0-1 0 0,-1 0 1 0 0,0 0-1 0 0,0 0 1 0 0,0-1-1 0 0,-1 1 1 0 0,1-1-1 0 0,-1 0 1 0 0,0 0 0 0 0,0 0-1 0 0,0-1 1 0 0,0 1-1 0 0,-1-1 1 0 0,0 1-1 0 0,0-1 1 0 0,0 0 0 0 0,0 0-1 0 0,-1 0 1 0 0,0 0-1 0 0,0 0 98 0 0,1-43-4466 0 0,-2 16-5053 0 0,0 20-997 0 0</inkml:trace>
  <inkml:trace contextRef="#ctx0" brushRef="#br0" timeOffset="-37965.943">16345 6980 4457 0 0,'0'0'4232'0'0,"0"0"-1981"0"0,0 0-724 0 0,0 0-144 0 0,0 0 13 0 0,0 0 47 0 0,0 0-37 0 0,0 0-185 0 0,0 0-206 0 0,0 0-227 0 0,0 0-177 0 0,0 0-123 0 0,0 0-89 0 0,-7-4 0 0 0,-21-9 5 0 0,26 14-335 0 0,0 0 0 0 0,0 1 1 0 0,0-1-1 0 0,0 0 0 0 0,0 1 1 0 0,1 0-1 0 0,-1-1 0 0 0,1 1 1 0 0,-1 0-1 0 0,1 0 0 0 0,0 0 1 0 0,-1 0-1 0 0,1 0 1 0 0,0 0-1 0 0,0 0 0 0 0,1 0 1 0 0,-1 0-1 0 0,0 1 0 0 0,1-1 1 0 0,-1 0-1 0 0,1 1 0 0 0,0-1 1 0 0,0 1-70 0 0,-6 41 529 0 0,3 1-1 0 0,2 0 1 0 0,2 0 0 0 0,2 0 0 0 0,5 27-529 0 0,5 108 371 0 0,-13-82-249 0 0,3-25-35 0 0,-3-1-1 0 0,-4 1 1 0 0,-3-1-1 0 0,-3 0 1 0 0,-6 15-87 0 0,-33 140 118 0 0,49-222-126 0 0,-1-1 8 0 0,0-1-1 0 0,1 0 1 0 0,0 1-1 0 0,0-1 1 0 0,-1 0-1 0 0,2 1 1 0 0,-1-1-1 0 0,0 0 1 0 0,1 1-1 0 0,0-1 1 0 0,-1 0-1 0 0,1 0 1 0 0,1 0 0 0 0,-1 1-1 0 0,0-1 1 0 0,1 0-1 0 0,0-1 1 0 0,-1 1-1 0 0,2 2 1 0 0,-1-3-4 0 0,-2-1-13 0 0,0-1 11 0 0,0 0 22 0 0,2-5-1134 0 0,9-15-4446 0 0,-10 18 4331 0 0,3-2-10717 0 0</inkml:trace>
  <inkml:trace contextRef="#ctx0" brushRef="#br0" timeOffset="-32447.709">619 9554 1624 0 0,'0'0'2478'0'0,"0"0"-525"0"0,0 0 10 0 0,0 0 149 0 0,0 0-30 0 0,0 0-188 0 0,0 0-307 0 0,0 0-275 0 0,0 0-201 0 0,0 0-188 0 0,0 0-176 0 0,0 0-158 0 0,-23-6-121 0 0,-73-15-70 0 0,93 20-379 0 0,1 1 1 0 0,0-1 0 0 0,0 1-1 0 0,0 0 1 0 0,-1-1 0 0 0,1 1-1 0 0,0 0 1 0 0,0 0 0 0 0,-1 1-1 0 0,1-1 1 0 0,0 0 0 0 0,0 1-1 0 0,-1-1 1 0 0,1 1 0 0 0,0 0-1 0 0,0 0 1 0 0,0 0 0 0 0,0 0-1 0 0,0 0 1 0 0,0 0 0 0 0,0 0-1 0 0,0 1 1 0 0,1-1 0 0 0,-1 0-1 0 0,0 1 1 0 0,0 0-20 0 0,-6 6 99 0 0,-7 4-38 0 0,0 0-1 0 0,1 1 1 0 0,0 0-1 0 0,1 1 0 0 0,1 1 1 0 0,0 0-1 0 0,1 1 1 0 0,1 0-1 0 0,0 0 1 0 0,2 1-1 0 0,-1 0 0 0 0,2 1 1 0 0,-4 15-61 0 0,9-29 12 0 0,0 0 1 0 0,0 0-1 0 0,1 1 1 0 0,0-1-1 0 0,0 0 1 0 0,0 1-1 0 0,0-1 0 0 0,1 1 1 0 0,0-1-1 0 0,0 1 1 0 0,0-1-1 0 0,0 1 1 0 0,1-1-1 0 0,-1 1 1 0 0,1-1-1 0 0,1 0 0 0 0,-1 1 1 0 0,0-1-1 0 0,1 0 1 0 0,0 0-1 0 0,0 0 1 0 0,0 0-1 0 0,1 0 1 0 0,-1 0-1 0 0,1-1 0 0 0,0 1 1 0 0,0-1-1 0 0,0 0 1 0 0,0 0-1 0 0,1 0 1 0 0,-1 0-1 0 0,1 0 1 0 0,0-1-1 0 0,0 0 0 0 0,-1 0 1 0 0,2 0-1 0 0,-1 0 1 0 0,0 0-1 0 0,3 0-12 0 0,3-3 123 0 0,0 0-1 0 0,0-1 0 0 0,0 0 0 0 0,0 0 1 0 0,0-1-1 0 0,0-1 0 0 0,-1 1 1 0 0,1-1-1 0 0,-1-1 0 0 0,0 0 1 0 0,0 0-1 0 0,-1-1 0 0 0,0 0 0 0 0,0-1 1 0 0,1-1-123 0 0,-8 8 7 0 0,29-26 132 0 0,-1-1 0 0 0,-1-1 1 0 0,-2-1-1 0 0,-1-1 0 0 0,-1-2 0 0 0,3-8-139 0 0,-13 21 29 0 0,23-16-236 0 0,-24 73 7 0 0,-11-16 204 0 0,24 115-10 0 0,-25-132 7 0 0,1-1 0 0 0,0 1 0 0 0,0-1 0 0 0,1 1 0 0 0,-1-1 0 0 0,1 0 0 0 0,0 0 0 0 0,0 0 0 0 0,0 0 0 0 0,1-1 0 0 0,-1 1 0 0 0,1-1 0 0 0,0 0 0 0 0,0 0 0 0 0,0 0 0 0 0,0-1 0 0 0,1 1 0 0 0,-1-1 0 0 0,1 0 0 0 0,-1 0 0 0 0,1-1 0 0 0,0 1 0 0 0,0-1 0 0 0,-1 0 0 0 0,1 0 0 0 0,1-1-1 0 0,4 1 15 0 0,0-1-1 0 0,0 0 0 0 0,0-1 0 0 0,0 0 0 0 0,-1-1 1 0 0,1 0-1 0 0,-1 0 0 0 0,1-1 0 0 0,-1-1 0 0 0,0 1 1 0 0,0-1-1 0 0,0-1 0 0 0,0 0 0 0 0,-1 0 0 0 0,0 0 1 0 0,0-1-1 0 0,3-4-14 0 0,28-21 115 0 0,0-3-1 0 0,-3 0 1 0 0,-1-3 0 0 0,-2-1-1 0 0,7-11-114 0 0,-7 9 41 0 0,-2-2 0 0 0,-2-1 1 0 0,-1-1-1 0 0,-2-1 0 0 0,-3-2 0 0 0,-1 0 0 0 0,-3-1 0 0 0,-1-1 0 0 0,-3-1 0 0 0,-2 0 0 0 0,-1-10-41 0 0,-14-30 25 0 0,1 88-25 0 0,0-1-1 0 0,1 1 0 0 0,-1-1 1 0 0,0 1-1 0 0,-1-1 0 0 0,1 1 0 0 0,0 0 1 0 0,-1 0-1 0 0,1 0 0 0 0,-1 0 0 0 0,1 0 1 0 0,-1 0-1 0 0,0 0 0 0 0,0 0 1 0 0,0 1-1 0 0,0-1 0 0 0,0 1 0 0 0,-1-1 1 0 0,1 1-1 0 0,0 0 0 0 0,-1 0 1 0 0,1 0-1 0 0,-1 0 0 0 0,1 0 0 0 0,-1 1 1 0 0,1-1-1 0 0,-1 1 0 0 0,1 0 0 0 0,-1-1 1 0 0,0 1-1 0 0,-2 1 1 0 0,-5 2-10 0 0,1 0 1 0 0,-1 2-1 0 0,1-1 1 0 0,-1 1-1 0 0,1 0 1 0 0,0 1-1 0 0,1 0 1 0 0,0 0-1 0 0,0 1 1 0 0,0 0-1 0 0,0 1 0 0 0,1 0 1 0 0,1 0-1 0 0,-1 0 1 0 0,1 1-1 0 0,1 0 1 0 0,0 0-1 0 0,0 0 1 0 0,-2 6 9 0 0,-9 15 2 0 0,1 2 0 0 0,1 0 1 0 0,2 0-1 0 0,1 1 0 0 0,2 1 0 0 0,1 0 1 0 0,2 0-1 0 0,1 0 0 0 0,1 1 1 0 0,2 0-1 0 0,2 10-2 0 0,0-33 6 0 0,1 0-1 0 0,-1 0 1 0 0,2 0 0 0 0,0 0 0 0 0,0 0-1 0 0,1 0 1 0 0,1-1 0 0 0,0 1 0 0 0,0-1-1 0 0,1 0 1 0 0,1 0 0 0 0,0-1-1 0 0,0 1 1 0 0,1-1 0 0 0,0-1 0 0 0,1 1-1 0 0,0-1 1 0 0,0-1 0 0 0,1 1 0 0 0,0-2-1 0 0,1 1 1 0 0,0-1 0 0 0,0 0-1 0 0,0-1 1 0 0,1-1 0 0 0,0 1 0 0 0,0-2-1 0 0,0 1 1 0 0,1-2 0 0 0,-1 1 0 0 0,1-1-1 0 0,0-1 1 0 0,0-1 0 0 0,0 1-6 0 0,-7-3-65 0 0,-1 0 0 0 0,1 0 0 0 0,-1 0 0 0 0,0-1 0 0 0,0 1 0 0 0,0-1 0 0 0,0 0 0 0 0,0 0 0 0 0,0-1 0 0 0,-1 1 0 0 0,1-1 0 0 0,-1 0 0 0 0,1 0 0 0 0,-1 0 0 0 0,0 0 0 0 0,1-2 65 0 0,14-15-3767 0 0,-4 1-4833 0 0,-9 11-3579 0 0</inkml:trace>
  <inkml:trace contextRef="#ctx0" brushRef="#br0" timeOffset="-32172.668">1805 9373 10634 0 0,'0'0'3296'0'0,"0"0"-1588"0"0,0 0-424 0 0,0 0 67 0 0,0 0-41 0 0,0 0-133 0 0,0 0-215 0 0,0 0-269 0 0,-18 35-187 0 0,-56 109-126 0 0,52-70 32 0 0,23-62-321 0 0,-2-7-65 0 0,1-1 0 0 0,0 0 1 0 0,0 1-1 0 0,0-1 0 0 0,0 1 0 0 0,1-1 1 0 0,-1 0-1 0 0,1 1 0 0 0,0-1 1 0 0,1 0-1 0 0,-1 0 0 0 0,1 0 0 0 0,0 0 1 0 0,0 0-1 0 0,0 0 0 0 0,0 0 1 0 0,1-1-1 0 0,-1 1 0 0 0,1-1 0 0 0,0 0 1 0 0,0 1-1 0 0,0-1 0 0 0,1-1 0 0 0,-1 1 1 0 0,1 0-1 0 0,0-1 0 0 0,-1 0 1 0 0,1 0-1 0 0,0 0 0 0 0,0 0 0 0 0,0-1 1 0 0,1 1-1 0 0,-1-1 0 0 0,2 0-26 0 0,5 0 59 0 0,0 0 0 0 0,1-1-1 0 0,-1 0 1 0 0,0-1-1 0 0,0-1 1 0 0,0 1 0 0 0,0-2-1 0 0,-1 1 1 0 0,1-2 0 0 0,0 1-1 0 0,-1-2 1 0 0,0 1 0 0 0,0-1-1 0 0,0-1 1 0 0,-1 0 0 0 0,0 0-1 0 0,0-1 1 0 0,0 0-1 0 0,-1 0 1 0 0,0-1 0 0 0,0 0-1 0 0,-1 0 1 0 0,0-1 0 0 0,-1 0-1 0 0,0-1 1 0 0,0 1 0 0 0,-1-1-1 0 0,0 0 1 0 0,-1 0 0 0 0,0-1-1 0 0,0 1 1 0 0,-1-1-1 0 0,-1 0 1 0 0,0 0 0 0 0,0 0-1 0 0,-1 0-58 0 0,-1 7-22 0 0,1 0 0 0 0,-1 0-1 0 0,0 0 1 0 0,0 0-1 0 0,0 0 1 0 0,0 0 0 0 0,-1 0-1 0 0,1 0 1 0 0,-1 0 0 0 0,0 0-1 0 0,-1 0 1 0 0,1 0-1 0 0,-1 0 1 0 0,1 1 0 0 0,-1-1-1 0 0,0 1 1 0 0,0-1-1 0 0,-1 1 1 0 0,1 0 0 0 0,-1 0-1 0 0,0 0 1 0 0,1 0-1 0 0,-1 0 1 0 0,-1 1 0 0 0,1-1-1 0 0,0 1 1 0 0,0 0 0 0 0,-1 0-1 0 0,0 0 1 0 0,1 0-1 0 0,-1 1 1 0 0,0-1 0 0 0,-2 1 22 0 0,-41-2-1782 0 0,33 8-1569 0 0,0 4-4012 0 0,5-1-4659 0 0</inkml:trace>
  <inkml:trace contextRef="#ctx0" brushRef="#br0" timeOffset="-31791.166">2196 9724 15427 0 0,'0'0'1886'0'0,"0"0"-614"0"0,0 0-121 0 0,0 0 40 0 0,0 0-71 0 0,0 0-175 0 0,0 0-251 0 0,0 0-218 0 0,0 0-122 0 0,0 0-67 0 0,0 0-59 0 0,12-33-44 0 0,35-101-40 0 0,-15 63 42 0 0,32-7-95 0 0,-36 58-274 0 0,-19 44-41 0 0,3 55 185 0 0,-11-67 44 0 0,-1 0 1 0 0,2-1 0 0 0,0 1-1 0 0,0 0 1 0 0,1-1-1 0 0,0 0 1 0 0,1 1-1 0 0,1-1 1 0 0,3 6-6 0 0,-6-12 57 0 0,1-1-1 0 0,0 1 0 0 0,0-1 1 0 0,0 0-1 0 0,0 0 1 0 0,1 0-1 0 0,0 0 1 0 0,0-1-1 0 0,0 0 1 0 0,0 1-1 0 0,0-1 1 0 0,1-1-1 0 0,-1 1 1 0 0,1-1-1 0 0,0 0 1 0 0,0 0-1 0 0,0 0 0 0 0,0 0 1 0 0,0-1-1 0 0,0 0 1 0 0,0 0-1 0 0,0 0 1 0 0,1-1-1 0 0,-1 0 1 0 0,0 0-1 0 0,0 0 1 0 0,1-1-1 0 0,-1 1 1 0 0,0-1-1 0 0,0 0 1 0 0,0-1-1 0 0,0 0 1 0 0,0 1-1 0 0,0-1 0 0 0,1-1-56 0 0,6-6 154 0 0,0 0 0 0 0,-1 0 0 0 0,0-1 0 0 0,0-1 0 0 0,-1 1 0 0 0,0-2 0 0 0,-1 1 0 0 0,-1-2 0 0 0,0 1 0 0 0,0-1 0 0 0,1-6-154 0 0,7-50-464 0 0,-21 57-2537 0 0,2 9-5090 0 0,0 2-4630 0 0</inkml:trace>
  <inkml:trace contextRef="#ctx0" brushRef="#br0" timeOffset="-30875.079">3140 9519 3953 0 0,'0'0'1871'0'0,"0"0"-20"0"0,0 0 49 0 0,0 0-39 0 0,0 0-98 0 0,0 0-164 0 0,0 0-200 0 0,0 0-155 0 0,0 0-146 0 0,0 0-126 0 0,0 0-159 0 0,0 0-143 0 0,0 0-117 0 0,-13-8-99 0 0,-44-25-74 0 0,55 31-339 0 0,0 1 0 0 0,-1 0 1 0 0,1 0-1 0 0,-1 0 0 0 0,1 0 1 0 0,-1 0-1 0 0,0 1 0 0 0,1-1 1 0 0,-1 1-1 0 0,0-1 0 0 0,1 1 0 0 0,-1 0 1 0 0,0 0-1 0 0,1 0 0 0 0,-1 1 1 0 0,0-1-1 0 0,1 1 0 0 0,-1-1 1 0 0,0 1-1 0 0,1 0 0 0 0,-1 0 1 0 0,1 0-1 0 0,-3 2-41 0 0,-7 2 185 0 0,3-3-137 0 0,1 1 0 0 0,-1 1 0 0 0,1-1 0 0 0,0 1 0 0 0,0 1-1 0 0,1-1 1 0 0,-1 2 0 0 0,1-1 0 0 0,0 1 0 0 0,0 0 0 0 0,1 0 0 0 0,-1 1 0 0 0,2-1 0 0 0,-1 1 0 0 0,1 1 0 0 0,0-1 0 0 0,0 1 0 0 0,1 0 0 0 0,0 0 0 0 0,0 1 0 0 0,1-1 0 0 0,0 1 0 0 0,1-1 0 0 0,0 1 0 0 0,0 0 0 0 0,1 0 0 0 0,0 0 0 0 0,0 0 0 0 0,1 2-48 0 0,1-7 8 0 0,-1 0 0 0 0,1 0 0 0 0,0 0 0 0 0,0 0 0 0 0,0-1 1 0 0,0 1-1 0 0,1 0 0 0 0,0-1 0 0 0,0 1 0 0 0,0-1 0 0 0,0 1 0 0 0,0-1 1 0 0,1 0-1 0 0,-1 0 0 0 0,1 0 0 0 0,0 0 0 0 0,0 0 0 0 0,0-1 1 0 0,0 0-1 0 0,0 1 0 0 0,1-1 0 0 0,-1 0 0 0 0,1 0 0 0 0,-1-1 0 0 0,1 1 1 0 0,0-1-1 0 0,-1 0 0 0 0,2 0-8 0 0,113 13 811 0 0,-101-18-728 0 0,-1 0 0 0 0,1-1 0 0 0,-1-1 0 0 0,0-1 1 0 0,0 0-1 0 0,-1-1 0 0 0,0 0 0 0 0,0-2 0 0 0,-1 1 1 0 0,0-2-1 0 0,-1 0 0 0 0,0-1 0 0 0,5-6-83 0 0,136-150 400 0 0,-153 167-409 0 0,14 53-15 0 0,2 63 136 0 0,-5 2 1 0 0,-5-1-1 0 0,-8 99-112 0 0,1-113-10 0 0,-2-50 13 0 0,-3 0 0 0 0,-1 0 1 0 0,-3-1-1 0 0,-2 0 0 0 0,-3-1 1 0 0,-1 0-1 0 0,-3-1 0 0 0,-2-1 1 0 0,-1-1-1 0 0,-24 36-3 0 0,42-76 1 0 0,0-1 1 0 0,-1 1-1 0 0,0 0 1 0 0,0-1-1 0 0,-1 0 1 0 0,0 0-1 0 0,0 0 1 0 0,0-1-1 0 0,-1 0 1 0 0,0 0-1 0 0,0 0 1 0 0,0 0-1 0 0,0-1 1 0 0,-1 0-1 0 0,1-1 1 0 0,-1 1-1 0 0,0-1 1 0 0,-1 0-2 0 0,5-5-10 0 0,1 1 0 0 0,-1 0 0 0 0,0 0 1 0 0,1-1-1 0 0,-1 1 0 0 0,1-1 0 0 0,0 0 0 0 0,0 0 1 0 0,0 0-1 0 0,-1 0 0 0 0,2 0 0 0 0,-1 0 1 0 0,0-1-1 0 0,0 1 0 0 0,1-1 0 0 0,-1 1 1 0 0,1-1-1 0 0,0 1 0 0 0,0-1 0 0 0,0 0 0 0 0,0 0 1 0 0,0 1-1 0 0,1-1 0 0 0,-1 0 0 0 0,1 0 1 0 0,0 0-1 0 0,0 0 0 0 0,0 0 0 0 0,0 0 1 0 0,0 1-1 0 0,1-1 0 0 0,-1 0 10 0 0,0-1-13 0 0,-2-35-35 0 0,1 1-1 0 0,2 0 1 0 0,2 0 0 0 0,1 0-1 0 0,2 0 1 0 0,2 1 0 0 0,2 0-1 0 0,0 0 1 0 0,3 1 0 0 0,1 1-1 0 0,2 0 1 0 0,1 1 0 0 0,1 1-1 0 0,3 0 1 0 0,0 2-1 0 0,2 0 1 0 0,1 1 0 0 0,1 2-1 0 0,8-6 49 0 0,50-28-1237 0 0,-22 31-2528 0 0,-49 24 1650 0 0,3-1-5239 0 0,-3 7-4055 0 0</inkml:trace>
  <inkml:trace contextRef="#ctx0" brushRef="#br0" timeOffset="-29897.251">4560 8949 0 0 0,'0'0'886'0'0,"0"0"508"0"0,0 0 181 0 0,0 0 102 0 0,0 0 47 0 0,0 0 59 0 0,0 0-12 0 0,0 0-84 0 0,0 0-118 0 0,0 0-174 0 0,0 0-152 0 0,0 0-153 0 0,0 0-115 0 0,0-6-106 0 0,0-13 779 0 0,0 33 2070 0 0,-23 502-1392 0 0,-13-139-2286 0 0,22-335-374 0 0,-18-57-6822 0 0,24 8 305 0 0,2 3-4298 0 0</inkml:trace>
  <inkml:trace contextRef="#ctx0" brushRef="#br0" timeOffset="-29642.879">4142 9477 7882 0 0,'0'0'1965'0'0,"0"0"-259"0"0,0 0-54 0 0,0 0-59 0 0,0 0-85 0 0,0 0-104 0 0,37-13-130 0 0,118-40-160 0 0,5 7 1153 0 0,-65 25-1895 0 0,1 5 0 0 0,75-4-372 0 0,-100 5-2333 0 0,-44-1-7430 0 0,-22 12-786 0 0</inkml:trace>
  <inkml:trace contextRef="#ctx0" brushRef="#br0" timeOffset="-29322.454">5090 8965 1048 0 0,'0'0'2654'0'0,"0"0"-563"0"0,0 0 82 0 0,0 0 99 0 0,0 0-37 0 0,0 0-202 0 0,0 0-350 0 0,-7 34-328 0 0,-22 113-275 0 0,-27 111 1549 0 0,56-255-2607 0 0,-3 12 74 0 0,1 0 1 0 0,0 1 0 0 0,2-1 0 0 0,-1 0-1 0 0,2 0 1 0 0,0 1 0 0 0,1-1 0 0 0,2 6-97 0 0,-4-19 28 0 0,1 0 0 0 0,0 0 1 0 0,0 1-1 0 0,0-1 0 0 0,0 0 0 0 0,1 0 1 0 0,-1 0-1 0 0,0 0 0 0 0,1 0 1 0 0,0-1-1 0 0,-1 1 0 0 0,1 0 1 0 0,0-1-1 0 0,0 1 0 0 0,0-1 0 0 0,0 0 1 0 0,0 0-1 0 0,0 1 0 0 0,0-1 1 0 0,0 0-1 0 0,1-1 0 0 0,-1 1 1 0 0,0 0-1 0 0,1-1 0 0 0,-1 1 0 0 0,0-1 1 0 0,1 0-1 0 0,-1 0 0 0 0,0 0 1 0 0,1 0-1 0 0,-1 0 0 0 0,1 0 1 0 0,-1-1-1 0 0,0 1 0 0 0,2-1-28 0 0,84-33 904 0 0,-74 27-867 0 0,209-104 403 0 0,-221 110-438 0 0,-1 0 1 0 0,1 0-1 0 0,0-1 1 0 0,-1 1-1 0 0,1 0 1 0 0,0 0-1 0 0,0 1 1 0 0,-1-1-1 0 0,1 0 1 0 0,0 1-1 0 0,0-1 0 0 0,0 1 1 0 0,0-1-1 0 0,0 1 1 0 0,0 0-1 0 0,0 0 1 0 0,0 0-1 0 0,0 0 1 0 0,0 0-1 0 0,0 1 1 0 0,0-1-1 0 0,0 0 1 0 0,0 1-1 0 0,0 0 0 0 0,0-1 1 0 0,-1 1-1 0 0,1 0 1 0 0,0 0-1 0 0,0 0 1 0 0,-1 0-1 0 0,1 0 1 0 0,0 0-1 0 0,-1 1 1 0 0,1-1-1 0 0,-1 1 1 0 0,0-1-1 0 0,1 1 0 0 0,-1-1 1 0 0,0 1-1 0 0,0 0 1 0 0,0-1-1 0 0,0 1 1 0 0,0 0-1 0 0,-1 0 1 0 0,1 0-1 0 0,0 0 1 0 0,-1-1-1 0 0,1 1 1 0 0,-1 0-1 0 0,0 0 0 0 0,0 0 1 0 0,0 1-3 0 0,0 23 89 0 0,-1 0 0 0 0,-1 0-1 0 0,-2-1 1 0 0,0 0 0 0 0,-8 25-89 0 0,9 14-95 0 0,3-63-11 0 0,1 0-1 0 0,0 1 1 0 0,0-1 0 0 0,0 0-1 0 0,0 0 1 0 0,0 0-1 0 0,0 0 1 0 0,0 0-1 0 0,0 0 1 0 0,1 0-1 0 0,-1 0 1 0 0,0-1 0 0 0,0 1-1 0 0,1 0 1 0 0,-1-1-1 0 0,1 1 1 0 0,-1-1-1 0 0,0 0 1 0 0,1 1-1 0 0,-1-1 1 0 0,1 0 0 0 0,-1 0-1 0 0,1 0 1 0 0,-1 0-1 0 0,1 0 1 0 0,-1 0-1 0 0,1 0 1 0 0,-1 0-1 0 0,1-1 1 0 0,-1 1-1 0 0,0 0 1 0 0,1-1 0 0 0,-1 0-1 0 0,1 1 1 0 0,-1-1-1 0 0,0 0 1 0 0,0 1-1 0 0,1-1 1 0 0,-1 0-1 0 0,0 0 1 0 0,0 0 0 0 0,0 0-1 0 0,0 0 1 0 0,0-1 106 0 0,6-6-1892 0 0,2-2-5478 0 0,-2 6-3582 0 0</inkml:trace>
  <inkml:trace contextRef="#ctx0" brushRef="#br0" timeOffset="-28995.733">5735 9589 216 0 0,'0'0'3518'0'0,"0"0"-653"0"0,0 0-50 0 0,0 0-6 0 0,0 0-280 0 0,0 0-423 0 0,0 0-420 0 0,0 0-331 0 0,34-3-287 0 0,102-10-226 0 0,-67-11 192 0 0,-60 17-849 0 0,-2 2-110 0 0,1-1 0 0 0,-1 0 0 0 0,0 0 1 0 0,-1 0-1 0 0,1-1 0 0 0,-1 0 1 0 0,0 0-1 0 0,-1 0 0 0 0,0-1 0 0 0,0 0 1 0 0,-1 0-1 0 0,0-1 0 0 0,0 1 1 0 0,-1-1-1 0 0,0 1 0 0 0,0-1 0 0 0,-1 0 1 0 0,-1 0-1 0 0,1 0 0 0 0,-1-1 1 0 0,-1 1-1 0 0,0-5-75 0 0,0 12 4 0 0,-1 0 0 0 0,0-1 0 0 0,0 1 0 0 0,0 0 0 0 0,0 0 1 0 0,0 0-1 0 0,0 0 0 0 0,-1 0 0 0 0,1 0 0 0 0,0 0 0 0 0,-1 0 0 0 0,0 1 0 0 0,0-1 0 0 0,1 0 0 0 0,-1 1 1 0 0,0-1-1 0 0,0 1 0 0 0,0 0 0 0 0,0 0 0 0 0,-1 0 0 0 0,1 0 0 0 0,0 0 0 0 0,0 0 0 0 0,-1 1 1 0 0,1-1-1 0 0,0 1 0 0 0,-1-1 0 0 0,1 1 0 0 0,0 0 0 0 0,-1 0 0 0 0,1 0 0 0 0,-1 0 0 0 0,1 1 0 0 0,-1-1-4 0 0,-82 22-92 0 0,69-12 87 0 0,0 1 1 0 0,1 1 0 0 0,0 0-1 0 0,1 1 1 0 0,0 0 0 0 0,1 1-1 0 0,0 1 1 0 0,1 0 0 0 0,1 0 0 0 0,1 1-1 0 0,0 1 1 0 0,1 0 0 0 0,1 0-1 0 0,0 1 1 0 0,1 0 0 0 0,1 0-1 0 0,1 1 1 0 0,1-1 0 0 0,0 1 0 0 0,1 0-1 0 0,2 0 1 0 0,-1 8 4 0 0,3-19 1 0 0,0-1 0 0 0,0 0 0 0 0,0 0 0 0 0,1 0 0 0 0,0 0-1 0 0,0 0 1 0 0,1 0 0 0 0,0-1 0 0 0,0 1 0 0 0,0-1 0 0 0,1 0 0 0 0,0 0 0 0 0,0 0 0 0 0,1 0 0 0 0,0-1 0 0 0,0 0-1 0 0,0 0 1 0 0,0 0 0 0 0,1 0 0 0 0,0-1 0 0 0,0 0 0 0 0,0 0 0 0 0,0-1 0 0 0,1 0 0 0 0,-1 0 0 0 0,1 0 0 0 0,0-1 0 0 0,0 0-1 0 0,0 0 1 0 0,0-1 0 0 0,0 0 0 0 0,0 0 0 0 0,0 0 0 0 0,0-1 0 0 0,4-1-1 0 0,124-11-945 0 0,-79-6-5008 0 0,-39 11-5584 0 0</inkml:trace>
  <inkml:trace contextRef="#ctx0" brushRef="#br0" timeOffset="-28104.646">6972 9543 2905 0 0,'0'0'1827'0'0,"0"0"68"0"0,0 0 121 0 0,0 0 49 0 0,0 0-89 0 0,0 0-220 0 0,0 0-283 0 0,0 0-254 0 0,14 33-194 0 0,42 107-145 0 0,-37-49 258 0 0,-19-71-867 0 0,1-1-18 0 0,2 12-13 0 0,0 0 0 0 0,-2 0-1 0 0,-2 1 1 0 0,-1-1 0 0 0,-1 0-1 0 0,-2 0 1 0 0,-1 0 0 0 0,-1 0-1 0 0,-1-1 1 0 0,-2 0 0 0 0,-4 4-240 0 0,14-32 22 0 0,0-1 1 0 0,-1 1-1 0 0,0-1 1 0 0,1 1-1 0 0,-1-1 1 0 0,0 1-1 0 0,0-1 1 0 0,0 0 0 0 0,0 1-1 0 0,0-1 1 0 0,0 0-1 0 0,0 0 1 0 0,0 1-1 0 0,0-1 1 0 0,-1 0-1 0 0,1 0 1 0 0,0 0-1 0 0,-1-1 1 0 0,1 1-1 0 0,-1 0 1 0 0,1 0 0 0 0,-1-1-1 0 0,1 1 1 0 0,-1-1-1 0 0,1 0 1 0 0,-1 1-1 0 0,0-1 1 0 0,1 0-1 0 0,-1 0 1 0 0,0 0-1 0 0,1 0 1 0 0,-1 0-1 0 0,0 0 1 0 0,1 0 0 0 0,-1-1-1 0 0,1 1 1 0 0,-1-1-1 0 0,1 1 1 0 0,-1-1-1 0 0,1 1 1 0 0,-1-1-1 0 0,1 0 1 0 0,-1 0-1 0 0,1 0 1 0 0,0 0-1 0 0,-1 0 1 0 0,1 0 0 0 0,0 0-1 0 0,0 0 1 0 0,0 0-1 0 0,0-1 1 0 0,0 1-1 0 0,0 0 1 0 0,0-1-1 0 0,0 1 1 0 0,0-1-1 0 0,1 1 1 0 0,-1-1-1 0 0,1 1 1 0 0,-1-3-23 0 0,-2-13 44 0 0,0 0 1 0 0,2 0-1 0 0,0 0 0 0 0,1-1 1 0 0,0 1-1 0 0,1 0 0 0 0,2 0 0 0 0,-1-1 1 0 0,2 1-1 0 0,0 1 0 0 0,1-1 1 0 0,1 1-1 0 0,4-9-44 0 0,7-22 21 0 0,2 0-1 0 0,3 1 1 0 0,1 1-1 0 0,2 1 0 0 0,2 2 1 0 0,2 0-1 0 0,1 2 1 0 0,3 1-1 0 0,1 2 1 0 0,1 1-1 0 0,2 2 1 0 0,2 1-1 0 0,1 2 1 0 0,30-17-21 0 0,-60 41 17 0 0,1 1 0 0 0,0 0 0 0 0,1 1 0 0 0,-1 0 0 0 0,1 0 1 0 0,0 1-1 0 0,0 1 0 0 0,1 0 0 0 0,-1 1 0 0 0,0 0 0 0 0,1 1 0 0 0,0 0 1 0 0,0 1-18 0 0,-10 1 10 0 0,-1-1 1 0 0,0 1-1 0 0,1 0 1 0 0,-1 0 0 0 0,0 0-1 0 0,1 0 1 0 0,-1 0 0 0 0,0 1-1 0 0,0-1 1 0 0,0 1 0 0 0,0-1-1 0 0,0 1 1 0 0,0 0 0 0 0,-1 0-1 0 0,1-1 1 0 0,0 1 0 0 0,-1 0-1 0 0,0 1 1 0 0,1-1 0 0 0,-1 0-1 0 0,0 0 1 0 0,0 1 0 0 0,0-1-1 0 0,-1 0 1 0 0,1 1 0 0 0,0-1-1 0 0,-1 1 1 0 0,0-1 0 0 0,1 3-11 0 0,0 75 283 0 0,-7-56-240 0 0,-2-1 1 0 0,0 1-1 0 0,-2-1 1 0 0,0-1-1 0 0,-1 0 1 0 0,-2 0-1 0 0,0-2 1 0 0,-1 1-1 0 0,-2-2 1 0 0,-6 8-44 0 0,14-17 11 0 0,-7 10-10 0 0,-2 0-1 0 0,0 0 0 0 0,-1-2 0 0 0,-1 0 1 0 0,0-1-1 0 0,-2-1 0 0 0,0-1 0 0 0,0-1 1 0 0,-1-1-1 0 0,-1-1 0 0 0,-12 4 0 0 0,34-14-70 0 0,0-2-1 0 0,0 1 1 0 0,0 0 0 0 0,0 0-1 0 0,-1 0 1 0 0,1 0 0 0 0,0-1 0 0 0,0 1-1 0 0,-1-1 1 0 0,1 1 0 0 0,0-1-1 0 0,-1 1 1 0 0,1-1 0 0 0,-1 0-1 0 0,1 1 1 0 0,0-1 0 0 0,-1 0-1 0 0,1 0 1 0 0,-1 0 0 0 0,1 0-1 0 0,0-1 1 0 0,-1 1 0 0 0,1 0-1 0 0,-1 0 1 0 0,1-1 0 0 0,0 1 0 0 0,-1-1-1 0 0,1 1 1 0 0,0-1 0 0 0,-1 0-1 0 0,1 0 1 0 0,0 1 0 0 0,0-1-1 0 0,0 0 1 0 0,0 0 0 0 0,0 0-1 0 0,0 0 1 0 0,0 0 0 0 0,0 0-1 0 0,0-1 1 0 0,0 1 0 0 0,1 0-1 0 0,-1 0 1 0 0,0-1 0 0 0,1 1 0 0 0,-1 0-1 0 0,1-1 1 0 0,-1 1 0 0 0,1 0-1 0 0,0-1 1 0 0,0 0 70 0 0,22-42-4508 0 0,-2 18-1788 0 0,-6 9-4785 0 0</inkml:trace>
  <inkml:trace contextRef="#ctx0" brushRef="#br0" timeOffset="-20451.532">8369 9458 0 0 0,'0'0'753'0'0,"0"0"602"0"0,0 0 75 0 0,0 0-152 0 0,0 0-111 0 0,4-4-62 0 0,10-11-3 0 0,-11 11 29 0 0,-3 4-86 0 0,0 0-155 0 0,-14-15 4834 0 0,-64 14-2578 0 0,61 2-2972 0 0,1 0 0 0 0,-1 1 0 0 0,1 1 0 0 0,-1 0 0 0 0,1 1 0 0 0,0 1 0 0 0,1 1 0 0 0,-1 0 0 0 0,1 1 0 0 0,-10 5-174 0 0,17-5 27 0 0,1 0-1 0 0,-1 1 1 0 0,1 0-1 0 0,0 0 0 0 0,1 0 1 0 0,0 1-1 0 0,0 0 1 0 0,1 0-1 0 0,0 1 1 0 0,1-1-1 0 0,0 1 1 0 0,0 0-1 0 0,1 0 1 0 0,1 1-1 0 0,-1-1 1 0 0,2 0-1 0 0,-1 1 1 0 0,1 0-1 0 0,1-1 1 0 0,0 1-1 0 0,1-1 1 0 0,0 1-1 0 0,1 4-26 0 0,0-8 16 0 0,0 0 0 0 0,0-1 0 0 0,1 1 0 0 0,0 0 0 0 0,1-1-1 0 0,0 1 1 0 0,0-1 0 0 0,0 0 0 0 0,0 0 0 0 0,1-1 0 0 0,0 1-1 0 0,0-1 1 0 0,1 0 0 0 0,-1-1 0 0 0,1 1 0 0 0,0-1 0 0 0,0 0-1 0 0,1 0 1 0 0,-1-1 0 0 0,1 0 0 0 0,0 0 0 0 0,0-1-1 0 0,0 0 1 0 0,0 0 0 0 0,0 0 0 0 0,0-1 0 0 0,0 0 0 0 0,1 0-1 0 0,-1-1 1 0 0,3 0-16 0 0,6-4 101 0 0,-1 0 0 0 0,0 0-1 0 0,0-2 1 0 0,-1 0 0 0 0,1 0-1 0 0,-1-2 1 0 0,0 0 0 0 0,-1 0-1 0 0,0-1 1 0 0,-1-1 0 0 0,0 0-1 0 0,0 0 1 0 0,-1-2 0 0 0,0 1-1 0 0,-1-1 1 0 0,0-1 0 0 0,-1 0-1 0 0,2-4-100 0 0,17-16 81 0 0,-9 10-41 0 0,0 0 1 0 0,-1-1 0 0 0,-2-1-1 0 0,0 0 1 0 0,-2-1 0 0 0,1-5-41 0 0,-9 8 194 0 0,-5 22-102 0 0,-1 1-8 0 0,0 0-22 0 0,0 0-38 0 0,-3 12-195 0 0,-16 81 28 0 0,19-81 140 0 0,1 0-1 0 0,0 0 1 0 0,1 0-1 0 0,0 0 1 0 0,1 0-1 0 0,0-1 0 0 0,1 1 1 0 0,0-1-1 0 0,1 0 1 0 0,0 0-1 0 0,0 0 1 0 0,2-1-1 0 0,-1 1 1 0 0,1-2-1 0 0,2 2 4 0 0,-5-4-2 0 0,0-1 0 0 0,1 0 0 0 0,0-1-1 0 0,0 1 1 0 0,1-1 0 0 0,0 0 0 0 0,0 0 0 0 0,0 0 0 0 0,0-1-1 0 0,1 0 1 0 0,-1-1 0 0 0,1 1 0 0 0,0-1 0 0 0,0 0 0 0 0,0-1-1 0 0,1 0 1 0 0,-1 0 0 0 0,1 0 0 0 0,-1-1 0 0 0,1 0 0 0 0,5-1 2 0 0,3-1 12 0 0,-1-1 0 0 0,1 0 0 0 0,-1-1 0 0 0,0-1 0 0 0,0 0 0 0 0,0-1 1 0 0,-1-1-1 0 0,1 0 0 0 0,-1-1 0 0 0,-1 0 0 0 0,1-2 0 0 0,-1 1 0 0 0,-1-1 0 0 0,1-2-12 0 0,22-18 48 0 0,-2-2 0 0 0,-1-2-1 0 0,-1 0 1 0 0,5-11-48 0 0,-3 0 18 0 0,-3-2 0 0 0,-1-1 0 0 0,-2-1 0 0 0,-3-2 0 0 0,-2 0 0 0 0,-2-1 0 0 0,-2-1 0 0 0,9-46-18 0 0,-20 67 12 0 0,-1 0 0 0 0,-1 0 0 0 0,-2-1 0 0 0,-1 0 0 0 0,-2 0 0 0 0,0 0 0 0 0,-4-11-12 0 0,-15 0 319 0 0,6 51-251 0 0,-9 130-68 0 0,20-107 26 0 0,-9 280 198 0 0,9 64-94 0 0,-32-225-70 0 0,26-116-136 0 0,8-34 42 0 0,0 0 2 0 0,0 0-1 0 0,0 0 13 0 0,0 0-21 0 0,0 0-11 0 0,0 0-14 0 0,6-27-1178 0 0,17-65-4848 0 0,-19 67 1950 0 0,-2 8-2673 0 0,-1 9-1084 0 0</inkml:trace>
  <inkml:trace contextRef="#ctx0" brushRef="#br0" timeOffset="-20169.499">8887 9204 4465 0 0,'0'0'2862'0'0,"0"0"-1432"0"0,0 0-480 0 0,0 0 224 0 0,0 0 350 0 0,0 0 121 0 0,0 0-124 0 0,0 0-207 0 0,0 0-144 0 0,0 0-89 0 0,0 0-70 0 0,36 0-69 0 0,111-1-110 0 0,28-19 1257 0 0,-128 10-1771 0 0,135-25 102 0 0,-118 19-771 0 0,-40 6-3247 0 0,-20 9-1358 0 0,-3 1-6430 0 0</inkml:trace>
  <inkml:trace contextRef="#ctx0" brushRef="#br0" timeOffset="-19407.77">9800 8795 7642 0 0,'0'0'2652'0'0,"0"0"-1522"0"0,0 0-334 0 0,0 0 282 0 0,0 0 283 0 0,0 0 25 0 0,0 0-317 0 0,0 0-378 0 0,0 0-155 0 0,0 0 34 0 0,0 0 82 0 0,0 0-4 0 0,0 0-88 0 0,2 10-97 0 0,8 92 1608 0 0,-14-47-1419 0 0,-2 0 0 0 0,-3-1-1 0 0,-2 0 1 0 0,-10 29-652 0 0,11-45 138 0 0,-50 277 148 0 0,44-145-255 0 0,16-170-42 0 0,0 0-2 0 0,0 0 6 0 0,0 0 13 0 0,5-15 166 0 0,151-131-32 0 0,-135 128-147 0 0,0 1 0 0 0,1 1 1 0 0,1 2-1 0 0,1 0 0 0 0,0 1 1 0 0,1 2-1 0 0,0 0 0 0 0,0 2 1 0 0,26-7 6 0 0,-49 18 8 0 0,0-1 1 0 0,0 1 0 0 0,1 0 0 0 0,-1-1 0 0 0,-1 1-1 0 0,1 0 1 0 0,0 0 0 0 0,0 0 0 0 0,-1 1-1 0 0,1-1 1 0 0,-1 0 0 0 0,0 0 0 0 0,1 1-1 0 0,-1-1 1 0 0,0 1 0 0 0,-1-1 0 0 0,1 1 0 0 0,0-1-1 0 0,-1 1 1 0 0,1 0 0 0 0,-1-1 0 0 0,0 1-1 0 0,0 0 1 0 0,0-1 0 0 0,0 1 0 0 0,0 0-1 0 0,-1-1 1 0 0,1 1 0 0 0,-1 0 0 0 0,0-1 0 0 0,0 1-1 0 0,0-1 1 0 0,0 1-9 0 0,0 13 3 0 0,2 17 16 0 0,-15 104 135 0 0,8-96-838 0 0,18-54-32 0 0,6-8-1833 0 0,-9 7-5343 0 0,-8 9-3637 0 0</inkml:trace>
  <inkml:trace contextRef="#ctx0" brushRef="#br0" timeOffset="668.395">77 10768 3737 0 0,'0'0'2163'0'0,"0"0"-737"0"0,0 0-41 0 0,0 0 350 0 0,0 0 290 0 0,0 0 58 0 0,0 0-220 0 0,0 0-371 0 0,0 0-356 0 0,0 0-246 0 0,0 0-179 0 0,0 0-135 0 0,0 0-92 0 0,-13 1-63 0 0,-38 4-46 0 0,38-3-65 0 0,13-2-26 0 0,0 0-27 0 0,114-4 3539 0 0,56-8-2535 0 0,-34 1-755 0 0,135 11-214 0 0,-236 3-240 0 0,-66-41 1515 0 0,-53-31-1487 0 0,-44-35-87 0 0,116 98 144 0 0,5 2-3681 0 0,10 7 2913 0 0,8 11-4580 0 0,-3-10-6390 0 0</inkml:trace>
  <inkml:trace contextRef="#ctx0" brushRef="#br0" timeOffset="4456.495">1869 10937 1352 0 0,'0'0'928'0'0,"0"0"6"0"0,0 0 328 0 0,0 0 411 0 0,0 0 422 0 0,0 0 237 0 0,0 0-164 0 0,0 0-277 0 0,0 0-352 0 0,0 0-303 0 0,0 0-179 0 0,-3-5-144 0 0,-8-18-109 0 0,8 17-110 0 0,3 6-95 0 0,0 0-97 0 0,0 0-95 0 0,0 0-69 0 0,0 0-57 0 0,0 0-48 0 0,0 0-38 0 0,0 0-22 0 0,0 0-1 0 0,0 0-10 0 0,0 0-8 0 0,15 26 865 0 0,43 76 140 0 0,88 251-82 0 0,-107-176-807 0 0,-30-135-172 0 0,-8-41-86 0 0,4 0 553 0 0,12-61 739 0 0,10-29-1282 0 0,-4-2-1 0 0,-3 0 0 0 0,-1-34-21 0 0,-5-151 46 0 0,-14 275-80 0 0,0 1-19 0 0,0 0-15 0 0,0 0-17 0 0,0 0 9 0 0,0 0-20 0 0,0 0-2 0 0,0 0-2 0 0,0 0-13 0 0,0 0 0 0 0,0 0-32 0 0,39 15-2081 0 0,-12-4-6054 0 0,-22-10-3588 0 0</inkml:trace>
  <inkml:trace contextRef="#ctx0" brushRef="#br0" timeOffset="14917.894">1376 985 0 0 0,'0'0'169'0'0,"0"0"516"0"0,0 0 125 0 0,0 0 24 0 0,0 0-2 0 0,0 0 63 0 0,-3 0 10 0 0,-3 0 2192 0 0,-5 3 12379 0 0,5-1-11699 0 0,0 1-5542 0 0,-1 0-8392 0 0,3-3-1560 0 0</inkml:trace>
  <inkml:trace contextRef="#ctx0" brushRef="#br1" timeOffset="19917.364">1407 1035 0 0 0,'0'0'623'0'0,"0"0"217"0"0,0 0 52 0 0,0 0 14 0 0,0 0 13 0 0,0 0-18 0 0,0 0-10 0 0,-2-3-24 0 0,-8-13 1841 0 0,3 9 6332 0 0,15 7-2578 0 0,57 18-5287 0 0,-28 9-696 0 0,30 31 256 0 0,-34-34-559 0 0,13 6 125 0 0,-2-6-119 0 0,2-9-30 0 0,-12 11-154 0 0,1-2 66 0 0,-11-13-5 0 0,18 17-22 0 0,-9-2-51 0 0,-10-10 66 0 0,4 3-78 0 0,-8-1 125 0 0,15 13-162 0 0,-5-4 65 0 0,6 0-17 0 0,-13-11 63 0 0,-5-4-41 0 0,-6-4 17 0 0,5 7-42 0 0,-12-11-56 0 0,-2-8 894 0 0,-56-81-659 0 0,-7-34-86 0 0,30 37-24 0 0,5 6 23 0 0,10 49-31 0 0,1-7 44 0 0,0 80-245 0 0,12-36 159 0 0,-2 8 1 0 0,-1 0 1 0 0,-1-1-1 0 0,0 0 0 0 0,-1 0 0 0 0,-1-1 1 0 0,0 0-1 0 0,-1 0 0 0 0,-9 9-2 0 0,-48 66-35 0 0,46-64 10 0 0,-2 0 101 0 0,22-27-75 0 0,1 0-9 0 0,-11 5 71 0 0,-56 26-10 0 0,52-15-84 0 0,12-3 46 0 0,3-12-32 0 0,0-1 0 0 0,0 0 19 0 0,0 0 4 0 0,0 0-12 0 0,0 0-2 0 0,0 0 4 0 0,0 0 12 0 0,0 0-9 0 0,0 0 8 0 0,0 0 2 0 0,0 0-10 0 0,0 0 23 0 0,0 0-22 0 0,0 0-22 0 0,0 0-46 0 0,0 0 38 0 0,0 0 14 0 0,0 0 8 0 0,239-19 7 0 0,-133 15-36 0 0,-51 11 70 0 0,-44-3 193 0 0,-5-3-2395 0 0,-5-9-9054 0 0,-1 4-1299 0 0</inkml:trace>
  <inkml:trace contextRef="#ctx0" brushRef="#br1" timeOffset="23674.62">2218 985 0 0 0,'0'0'559'0'0,"0"0"334"0"0,0 0 149 0 0,0 0-27 0 0,0 0-32 0 0,0 0-31 0 0,11 4-29 0 0,37 11-11 0 0,18-8 2433 0 0,-51-5-2852 0 0,0-1 0 0 0,0 0 0 0 0,0-1 0 0 0,0-1 0 0 0,0-1 0 0 0,0 0 0 0 0,0 0 0 0 0,-1-2 1 0 0,1 0-1 0 0,-1 0 0 0 0,0-2 0 0 0,0 0-493 0 0,-6 2 111 0 0,-1-1-1 0 0,0 0 1 0 0,-1-1 0 0 0,1 1 0 0 0,-1-1 0 0 0,0-1-1 0 0,-1 1 1 0 0,1-1 0 0 0,-1 0 0 0 0,0 0 0 0 0,-1 0-1 0 0,0-1 1 0 0,0 0 0 0 0,-1 1 0 0 0,0-2 0 0 0,0 1-1 0 0,-1 0 1 0 0,0 0 0 0 0,0-1 0 0 0,-1 1 0 0 0,0-1-1 0 0,0 1 1 0 0,-1-1 0 0 0,0 0 0 0 0,-1 1-1 0 0,0-3-110 0 0,-2 6-12 0 0,0-1 0 0 0,0 1 0 0 0,0 0 0 0 0,0 0 0 0 0,-1 0 0 0 0,0 1 0 0 0,0-1 0 0 0,0 1 0 0 0,-1 0 0 0 0,1 0 0 0 0,-1 0 0 0 0,0 1 0 0 0,0 0 0 0 0,0 0 0 0 0,-1 0 0 0 0,1 0 0 0 0,-1 1 0 0 0,1 0 0 0 0,-1 0 0 0 0,0 1 0 0 0,0-1 0 0 0,0 1 0 0 0,1 1 0 0 0,-2-1 12 0 0,-2 0-24 0 0,0-1-1 0 0,0 2 0 0 0,0-1 1 0 0,0 2-1 0 0,0-1 0 0 0,0 1 1 0 0,0 0-1 0 0,0 1 0 0 0,0 0 1 0 0,0 0-1 0 0,0 1 0 0 0,1 1 1 0 0,-1-1-1 0 0,-1 2 25 0 0,-78 61 8 0 0,81-54 74 0 0,0 0 1 0 0,0 0-1 0 0,2 1 0 0 0,-1-1 0 0 0,2 1 1 0 0,-1 1-1 0 0,2-1 0 0 0,0 0 1 0 0,1 1-1 0 0,0 0 0 0 0,1 0 0 0 0,0-1 1 0 0,1 1-1 0 0,1 0 0 0 0,1 7-82 0 0,-2-8 118 0 0,-1-6-66 0 0,1-1 1 0 0,1 1-1 0 0,-1-1 0 0 0,1 0 0 0 0,0 1 0 0 0,0-1 0 0 0,1 0 0 0 0,-1 0 0 0 0,2 0 1 0 0,-1 0-1 0 0,1 0 0 0 0,-1 0 0 0 0,2 0 0 0 0,-1-1 0 0 0,1 1 0 0 0,-1-1 0 0 0,1 0 1 0 0,1 0-1 0 0,-1-1 0 0 0,1 1 0 0 0,0-1 0 0 0,0 0 0 0 0,0 0-52 0 0,11 5 208 0 0,1 0 0 0 0,-1 0 0 0 0,1-2 0 0 0,1 0-1 0 0,-1-1 1 0 0,1-1 0 0 0,0-1 0 0 0,0 0 0 0 0,1-1 0 0 0,-1-1-1 0 0,1-1 1 0 0,-1-1 0 0 0,2 0-208 0 0,-13-2 807 0 0,-3 1-2503 0 0,1 0-6277 0 0,-4 1-3397 0 0</inkml:trace>
  <inkml:trace contextRef="#ctx0" brushRef="#br1" timeOffset="25495.293">3044 954 0 0 0,'0'0'764'0'0,"0"0"606"0"0,0 0 174 0 0,0 0-141 0 0,0 0-269 0 0,0 0-290 0 0,0 0-216 0 0,0 0-79 0 0,0 0 14 0 0,0 0 75 0 0,0 0 94 0 0,3-1 43 0 0,-2 1-663 0 0,0 0 1 0 0,0 0-1 0 0,0 0 0 0 0,0 0 1 0 0,0 0-1 0 0,0 0 1 0 0,0 0-1 0 0,0 0 1 0 0,0 0-1 0 0,0 1 0 0 0,0-1 1 0 0,0 0-1 0 0,0 1 1 0 0,0-1-1 0 0,0 1 1 0 0,-1-1-1 0 0,1 1 0 0 0,0-1 1 0 0,0 1-1 0 0,0-1 1 0 0,-1 1-1 0 0,1 0 1 0 0,0-1-1 0 0,0 1 0 0 0,-1 0 1 0 0,1 0-1 0 0,-1 0 1 0 0,1 0-1 0 0,-1-1 1 0 0,1 1-1 0 0,-1 0 1 0 0,1 0-1 0 0,-1 0 0 0 0,0 0 1 0 0,0 0-1 0 0,1 0 1 0 0,-1 0-1 0 0,0 0 1 0 0,0 0-1 0 0,0 0 0 0 0,0 0 1 0 0,0 0-1 0 0,0 0 1 0 0,0 0-1 0 0,-1 0 1 0 0,1 0-1 0 0,0 0 0 0 0,0 0 1 0 0,-1 1-113 0 0,-1 15 140 0 0,-1 0 0 0 0,0 0 1 0 0,-1 0-1 0 0,-1 0 0 0 0,-1 0 0 0 0,0-1 1 0 0,-1 0-1 0 0,-1-1 0 0 0,-1 1 0 0 0,-6 7-140 0 0,-13 29 100 0 0,6-16-37 0 0,19-32-36 0 0,-1 1 1 0 0,1-1-1 0 0,0 1 0 0 0,1-1 1 0 0,-1 1-1 0 0,1 0 0 0 0,0 0 1 0 0,0 0-1 0 0,0 0 0 0 0,1 1 1 0 0,0-1-1 0 0,0 0 0 0 0,0 6-27 0 0,1-8 30 0 0,0-1-1 0 0,1 0 0 0 0,-1 1 1 0 0,1-1-1 0 0,-1 0 1 0 0,1 0-1 0 0,0 0 0 0 0,0 1 1 0 0,0-1-1 0 0,0 0 0 0 0,1 0 1 0 0,-1 0-1 0 0,0 0 1 0 0,1-1-1 0 0,0 1 0 0 0,-1 0 1 0 0,1-1-1 0 0,0 1 0 0 0,0-1 1 0 0,0 1-1 0 0,0-1 1 0 0,0 0-1 0 0,0 0 0 0 0,0 0 1 0 0,0 0-1 0 0,0 0 1 0 0,0 0-1 0 0,1-1 0 0 0,-1 1 1 0 0,0-1-1 0 0,3 1-29 0 0,81 5 846 0 0,-77-6-828 0 0,63 4 41 0 0,-72-4-123 0 0,0 0-20 0 0,0 0 7 0 0,0 0-63 0 0,0 0-74 0 0,0 0-105 0 0,0 0-222 0 0,-3 0-7634 0 0,1 0-2250 0 0</inkml:trace>
  <inkml:trace contextRef="#ctx0" brushRef="#br1" timeOffset="25875.23">2921 1081 0 0 0,'0'0'279'0'0,"0"0"155"0"0,0 0 103 0 0,0 0 339 0 0,0 0 576 0 0,0 0 419 0 0,0 0-4 0 0,0 0-150 0 0,0 0-253 0 0,0 0-202 0 0,0 0-142 0 0,0 0-155 0 0,0 0-142 0 0,23 3-143 0 0,73 10-141 0 0,60-9 8 0 0,-142-2-1745 0 0,-6 1-2502 0 0,-5-1 204 0 0,1-2-4543 0 0</inkml:trace>
  <inkml:trace contextRef="#ctx0" brushRef="#br1" timeOffset="27142.088">2380 480 0 0 0,'0'0'811'0'0,"0"0"532"0"0,0 0 432 0 0,0 0 121 0 0,0 0-246 0 0,0 0-435 0 0,0 0-403 0 0,0 0-216 0 0,0 0-25 0 0,0 0 65 0 0,0 0 119 0 0,0 0 97 0 0,18-4 1611 0 0,4-11-1648 0 0,-1-1 1 0 0,0 0-1 0 0,-1-2 0 0 0,-1-1 0 0 0,-1 0 1 0 0,4-7-816 0 0,59-57 680 0 0,30-21-148 0 0,-105 98-470 0 0,-6 6-62 0 0,0 1 1 0 0,0-1 0 0 0,0 1-1 0 0,0-1 1 0 0,0 1 0 0 0,0-1-1 0 0,0 1 1 0 0,0-1 0 0 0,1 0-1 0 0,-1 1 1 0 0,0-1-1 0 0,0 1 1 0 0,1-1 0 0 0,-1 0-1 0 0,0 1 1 0 0,0-1 0 0 0,1 1-1 0 0,-1-1 1 0 0,1 0-1 0 0,-1 0 1 0 0,0 1 0 0 0,1-1-1 0 0,-1 0 1 0 0,0 1 0 0 0,1-1-1 0 0,-1 0 1 0 0,1 0-1 0 0,-1 0 1 0 0,1 0 0 0 0,-1 1-1 0 0,1-1 1 0 0,-1 0 0 0 0,1 0-1 0 0,-1 0 1 0 0,1 0-1 0 0,-1 0 1 0 0,0 0 0 0 0,1 0-1 0 0,-1 0 1 0 0,1 0 0 0 0,-1-1-1 0 0,1 1 0 0 0,17 54 458 0 0,17 46 270 0 0,20 15-228 0 0,-43-92-404 0 0,4-12-5146 0 0,-15-10 393 0 0,3 0-6761 0 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3:12.43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0 428 0 0 0,'0'0'1114'0'0,"0"0"74"0"0,0 0 44 0 0,0 0 24 0 0,0-1-427 0 0,0-1 9653 0 0,36 24-8925 0 0,-16-16-1116 0 0,1-1-1 0 0,-1-2 0 0 0,1 0 1 0 0,0-1-1 0 0,0 0 0 0 0,-1-2 1 0 0,8-1-441 0 0,-3 1 274 0 0,-5-3-114 0 0,-1-1 0 0 0,0 0 1 0 0,0-1-1 0 0,0-1 0 0 0,-1-1 0 0 0,0-1 0 0 0,0 0 0 0 0,0-1 1 0 0,-1-1-1 0 0,-1-1 0 0 0,5-4-160 0 0,-8 4 137 0 0,1-1 1 0 0,-2-1-1 0 0,1 0 0 0 0,-2 0 1 0 0,0-1-1 0 0,-1-1 0 0 0,0 0 1 0 0,-1 0-1 0 0,3-9-137 0 0,-7 14 65 0 0,-1 1 0 0 0,0-1 1 0 0,-1-1-1 0 0,0 1 0 0 0,0-1 0 0 0,-1 1 0 0 0,-1-1 0 0 0,0 1 0 0 0,0-1 0 0 0,-1 0 1 0 0,0 0-1 0 0,-2-3-65 0 0,1 10 12 0 0,-1-1 1 0 0,1 1 0 0 0,-1-1 0 0 0,-1 1 0 0 0,1-1-1 0 0,0 1 1 0 0,-1 0 0 0 0,0 0 0 0 0,0 0-1 0 0,0 1 1 0 0,-1-1 0 0 0,1 1 0 0 0,-1 0-1 0 0,0 0 1 0 0,0 0 0 0 0,0 0 0 0 0,0 1 0 0 0,0-1-1 0 0,-4 0-12 0 0,-80-17-70 0 0,-31 36-2 0 0,-17 49-38 0 0,124-55 107 0 0,0 1 1 0 0,0 1-1 0 0,1-1 0 0 0,1 2 0 0 0,0-1 0 0 0,1 1 0 0 0,0 1 0 0 0,1 0 0 0 0,1 0 0 0 0,0 0 1 0 0,1 1-1 0 0,-2 6 3 0 0,-45 167 66 0 0,50-179-47 0 0,1 1-1 0 0,0 0 0 0 0,1 0 0 0 0,0 0 1 0 0,0 0-1 0 0,1 0 0 0 0,0 0 0 0 0,1 0 1 0 0,0 0-1 0 0,1 0 0 0 0,0 0 1 0 0,1-1-1 0 0,0 1 0 0 0,0-1 0 0 0,1 1 1 0 0,0-1-1 0 0,0 0 0 0 0,1-1 0 0 0,0 1 1 0 0,2 0-19 0 0,0 0 60 0 0,1 0-1 0 0,0-1 1 0 0,1 1 0 0 0,0-2 0 0 0,0 1 0 0 0,1-1 0 0 0,0-1 0 0 0,0 0 0 0 0,1 0 0 0 0,3 0-60 0 0,97 25 837 0 0,53-35 110 0 0,-75-15-675 0 0,-84 17-1396 0 0,-6 1-3359 0 0,1-4-5496 0 0,0 5-2273 0 0</inkml:trace>
  <inkml:trace contextRef="#ctx0" brushRef="#br0" timeOffset="566.792">908 470 7858 0 0,'0'0'1824'0'0,"0"0"-600"0"0,0 0-189 0 0,0 0 241 0 0,0 0 305 0 0,0 0 17 0 0,0 0-293 0 0,0 0-395 0 0,0 0-332 0 0,0 0-177 0 0,0 0-23 0 0,0 0 24 0 0,0 0 27 0 0,2-1 11 0 0,-1 1-394 0 0,0 0 0 0 0,-1 0 0 0 0,1 0 0 0 0,0 0 0 0 0,0 0-1 0 0,-1 0 1 0 0,1 0 0 0 0,0 1 0 0 0,-1-1 0 0 0,1 0 0 0 0,0 0 0 0 0,-1 0-1 0 0,1 1 1 0 0,0-1 0 0 0,-1 1 0 0 0,1-1 0 0 0,-1 0 0 0 0,1 1 0 0 0,0-1-1 0 0,-1 1 1 0 0,1-1 0 0 0,-1 1 0 0 0,1-1 0 0 0,-1 1 0 0 0,0 0 0 0 0,1-1 0 0 0,-1 1-1 0 0,0-1 1 0 0,1 1 0 0 0,-1 0 0 0 0,0-1 0 0 0,0 1 0 0 0,1 0 0 0 0,-1-1-1 0 0,0 1 1 0 0,0 0 0 0 0,0 0 0 0 0,0-1 0 0 0,0 1 0 0 0,0 0 0 0 0,0-1-1 0 0,0 1 1 0 0,0 0 0 0 0,-1 0 0 0 0,1-1 0 0 0,0 1 0 0 0,0 0 0 0 0,-1-1 0 0 0,1 1-1 0 0,0 0 1 0 0,-1-1 0 0 0,1 1 0 0 0,0-1 0 0 0,-1 1 0 0 0,1-1 0 0 0,-1 1-1 0 0,0 0-45 0 0,1 2-73 0 0,-17 85 810 0 0,-31 39-541 0 0,24-69-62 0 0,11-31-58 0 0,11-23-74 0 0,-1 1 0 0 0,1-1 0 0 0,0 0 0 0 0,0 0 0 0 0,0 1 0 0 0,0-1 0 0 0,1 1 0 0 0,0 0 0 0 0,0-1 0 0 0,0 1 0 0 0,1 0 0 0 0,-1 0 0 0 0,1 0 0 0 0,0-1 0 0 0,1 1 0 0 0,-1 3-2 0 0,3-4 22 0 0,0 0 0 0 0,1-1 1 0 0,-1 1-1 0 0,0-1 1 0 0,1 0-1 0 0,0 0 0 0 0,0 0 1 0 0,0 0-1 0 0,0-1 0 0 0,0 1 1 0 0,0-1-1 0 0,1 0 0 0 0,-1-1 1 0 0,1 1-1 0 0,0-1 1 0 0,-1 0-1 0 0,1 0 0 0 0,0 0 1 0 0,0-1-1 0 0,-1 1 0 0 0,1-1 1 0 0,1 0-23 0 0,15 3 141 0 0,97-6 162 0 0,-117 3-349 0 0,0 0 1 0 0,-1 0-1 0 0,1 0 0 0 0,-1 0 1 0 0,1 0-1 0 0,-1 0 0 0 0,1-1 1 0 0,-1 1-1 0 0,1 0 0 0 0,-1 0 1 0 0,1 0-1 0 0,-1-1 1 0 0,0 1-1 0 0,1 0 0 0 0,-1-1 1 0 0,1 1-1 0 0,-1 0 0 0 0,1-1 1 0 0,-1 1-1 0 0,0 0 0 0 0,1-1 1 0 0,-1 1-1 0 0,0-1 1 0 0,0 1-1 0 0,1-1 0 0 0,-1 1 1 0 0,0-1-1 0 0,0 1 0 0 0,1-1 1 0 0,-1 1-1 0 0,0-1 0 0 0,0 1 1 0 0,0-1-1 0 0,0 1 0 0 0,0-1 1 0 0,0 1-1 0 0,0-1 1 0 0,0 1-1 0 0,0-1 0 0 0,0 1 1 0 0,0-1-1 0 0,0 1 0 0 0,0-1 1 0 0,-1 1-1 0 0,1-1 0 0 0,0 1 1 0 0,0-1-1 0 0,-1 1 1 0 0,1-1-1 0 0,0 1 0 0 0,0-1 46 0 0,-9-19-7193 0 0,6 13-1225 0 0,1 0 466 0 0</inkml:trace>
  <inkml:trace contextRef="#ctx0" brushRef="#br0" timeOffset="833.234">686 671 0 0 0,'0'0'3198'0'0,"0"0"-1331"0"0,0 0-312 0 0,0 0 229 0 0,0 0 185 0 0,0 0-51 0 0,0 0-365 0 0,0 0-554 0 0,0 0-463 0 0,0 0-262 0 0,0 0-102 0 0,0 0 121 0 0,3-1 150 0 0,189 6 2129 0 0,-171-5-3086 0 0,34-1-865 0 0,-21-7-4395 0 0,-21 1-4260 0 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3:14.59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1 405 0 0 0,'0'0'540'0'0,"0"0"796"0"0,0 0 262 0 0,0 0 74 0 0,0 0-43 0 0,0 0-178 0 0,0 0-198 0 0,0 0-198 0 0,0 0-161 0 0,0 0-103 0 0,0 2-86 0 0,5 11 1774 0 0,-5-13-1871 0 0,9-4 3523 0 0,3-12-3211 0 0,-7 8-389 0 0,53-61 739 0 0,42-57-437 0 0,-4-39-141 0 0,-79 134-511 0 0,-17 30-166 0 0,0 1 8 0 0,0 0 3 0 0,0 0-12 0 0,0 0-10 0 0,0 0-36 0 0,0 0 10 0 0,0 0 8 0 0,0 0 3 0 0,0 0-6 0 0,0 0-14 0 0,0 0-2 0 0,0 0 14 0 0,2 27-4 0 0,38 64 391 0 0,-3-12-174 0 0,-19-31-30 0 0,-10-29-54 0 0,-1 0 0 0 0,0 0 0 0 0,-2 1 0 0 0,0 0 0 0 0,-1 0 0 0 0,-1 0 1 0 0,0 14-111 0 0,-3-34 36 0 0,0 0-7 0 0,0 0-9 0 0,0 0-3 0 0,0 0-17 0 0,0 0-2 0 0,0 0-34 0 0,0 0-28 0 0,16-12-1575 0 0,-12 10 1132 0 0,14-10-2808 0 0,-6 4-5133 0 0,-2 4-3589 0 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6:0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1 228 5217 0 0,'0'0'2761'0'0,"0"0"-1833"0"0,0 0-352 0 0,0 0-120 0 0,0 0-192 0 0,0 0-296 0 0,0 0-328 0 0,0 0-464 0 0,0 0-1225 0 0,0 0-4888 0 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9:5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0 0 0,'0'0'0'0'0,"0"0"0"0"0,0 0 0 0 0,0 0 0 0 0,0 0 0 0 0,0 0 0 0 0,0 0 0 0 0,0 0 0 0 0,0 0 0 0 0,0 0 0 0 0,0 0 0 0 0,0 0 0 0 0,0-4 0 0 0,0 4 0 0 0,0 0 0 0 0,0 0 0 0 0,0-4 0 0 0,0 4 0 0 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0:49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37 559 13171 0 0,'0'0'3467'0'0,"0"0"-2162"0"0,0 0-737 0 0,0 0 118 0 0,0 0 219 0 0,0 0 87 0 0,0 0-115 0 0,0 0-216 0 0,0 0-183 0 0,0 0-127 0 0,0 0-71 0 0,0 0-87 0 0,-6 35-79 0 0,-19 106-46 0 0,19-43-882 0 0,6-97 586 0 0,0 0-611 0 0,0 0-8241 0 0,0-1-2627 0 0</inkml:trace>
  <inkml:trace contextRef="#ctx0" brushRef="#br0" timeOffset="262.122">29 170 16059 0 0,'0'0'1105'0'0,"0"0"-577"0"0,0 0-368 0 0,0 0-56 0 0,0 0-88 0 0,0 0-240 0 0,0 0-208 0 0,0 0-208 0 0,0 0-209 0 0,0 0-951 0 0,0 0-9530 0 0</inkml:trace>
  <inkml:trace contextRef="#ctx0" brushRef="#br0" timeOffset="524.784">497 0 9370 0 0,'0'0'6888'0'0,"0"0"-4506"0"0,0 0-1448 0 0,0 0-109 0 0,0 0 9 0 0,0 0 12 0 0,0 0-45 0 0,0 0-140 0 0,0 0-105 0 0,0 0-73 0 0,0 0-63 0 0,0 0-69 0 0,-8 29-47 0 0,-25 92-43 0 0,20 0 309 0 0,-2 225-124 0 0,-3-200-476 0 0,-21-62-1090 0 0,34-78-1847 0 0,2-8-7048 0 0,2-1-1073 0 0</inkml:trace>
  <inkml:trace contextRef="#ctx0" brushRef="#br0" timeOffset="762.398">162 447 13691 0 0,'0'0'1579'0'0,"0"0"-453"0"0,0 0-170 0 0,0 0-5 0 0,0 0-38 0 0,0 0-115 0 0,0 0-164 0 0,0 0-125 0 0,0 0-99 0 0,0 0-76 0 0,34-1-65 0 0,105-3-90 0 0,-6 13-63 0 0,-18 14-1815 0 0,-69-7-7578 0 0,-39-12-1620 0 0</inkml:trace>
  <inkml:trace contextRef="#ctx0" brushRef="#br0" timeOffset="1009.319">686 813 0 0 0,'0'0'768'0'0,"0"0"1238"0"0,0 0 361 0 0,0 0-120 0 0,0 0-194 0 0,0 0-244 0 0,0 0-122 0 0,0 0-61 0 0,0 0-46 0 0,0 0-47 0 0,0 0-129 0 0,0 0-176 0 0,0 0-223 0 0,-3 6-204 0 0,0 0-660 0 0,3-6-91 0 0,0 0 0 0 0,0-1 0 0 0,0 1 0 0 0,-1 0-1 0 0,1-1 1 0 0,0 1 0 0 0,-1 0 0 0 0,1-1 0 0 0,0 1 0 0 0,-1 0 0 0 0,1 0 0 0 0,0 0 0 0 0,-1-1 0 0 0,1 1-1 0 0,0 0 1 0 0,-1 0 0 0 0,1 0 0 0 0,0 0 0 0 0,-1 0 0 0 0,1-1 0 0 0,-1 1 0 0 0,1 0 0 0 0,0 0 0 0 0,-1 0-1 0 0,1 0 1 0 0,-1 0 0 0 0,1 0 0 0 0,0 1 0 0 0,-1-1 0 0 0,1 0 0 0 0,-1 0 0 0 0,1 0-50 0 0,1-18 291 0 0,0 0 0 0 0,1 0 0 0 0,1 0 0 0 0,1 0 1 0 0,1 1-1 0 0,0-1 0 0 0,2 1 0 0 0,-1 1 0 0 0,9-15-291 0 0,-8 17-61 0 0,50-79 333 0 0,-1 54-3089 0 0,-42 39-794 0 0,-8 0-4073 0 0,-1 0-3991 0 0</inkml:trace>
  <inkml:trace contextRef="#ctx0" brushRef="#br0" timeOffset="1640.225">1229 520 12099 0 0,'0'0'1687'0'0,"0"0"-478"0"0,0 0-82 0 0,0 0 28 0 0,0 0-41 0 0,0 0-132 0 0,0 0-201 0 0,0 0-171 0 0,0 0-137 0 0,0 0-107 0 0,0 0-96 0 0,-34 24-76 0 0,-106 73-56 0 0,83-40-16 0 0,52-46-102 0 0,-18 78 57 0 0,23-86-59 0 0,0-1 0 0 0,0 1 0 0 0,0-1-1 0 0,1 0 1 0 0,-1 1 0 0 0,1-1 0 0 0,0 0 0 0 0,-1 1 0 0 0,1-1 0 0 0,0 0 0 0 0,0 0 0 0 0,1 0 0 0 0,-1 0 0 0 0,0 0 0 0 0,1 0 0 0 0,-1 0 0 0 0,1 0 0 0 0,0 0 0 0 0,-1-1 0 0 0,1 1-1 0 0,0-1 1 0 0,0 1 0 0 0,0-1 0 0 0,0 0 0 0 0,0 0 0 0 0,0 0 0 0 0,1 0 0 0 0,-1 0 0 0 0,0 0 0 0 0,1-1 0 0 0,-1 1 0 0 0,0-1 0 0 0,1 1 0 0 0,-1-1 0 0 0,2 0-18 0 0,13-1 138 0 0,-1 0 1 0 0,0-1 0 0 0,0-1 0 0 0,0-1-1 0 0,0 0 1 0 0,0-1 0 0 0,-1 0 0 0 0,0-2 0 0 0,0 0-1 0 0,0 0 1 0 0,-1-1 0 0 0,0-1 0 0 0,-1 0-1 0 0,0-1 1 0 0,0-1 0 0 0,-1 0 0 0 0,5-7-139 0 0,16 2-130 0 0,-27 51-240 0 0,-5-32 365 0 0,0 1 1 0 0,0 0-1 0 0,0 0 1 0 0,0-1-1 0 0,1 1 0 0 0,-1-1 1 0 0,1 1-1 0 0,0-1 1 0 0,0 1-1 0 0,0-1 1 0 0,0 0-1 0 0,1 0 1 0 0,-1 0-1 0 0,1 0 1 0 0,0-1-1 0 0,0 1 1 0 0,0-1-1 0 0,0 0 1 0 0,0 1-1 0 0,0-1 1 0 0,1-1-1 0 0,-1 1 1 0 0,1 0-1 0 0,-1-1 0 0 0,1 0 1 0 0,0 0-1 0 0,-1 0 1 0 0,1 0-1 0 0,0 0 1 0 0,0-1-1 0 0,0 0 1 0 0,-1 0-1 0 0,1 0 1 0 0,0 0-1 0 0,0-1 1 0 0,0 1-1 0 0,0-1 1 0 0,2-1 4 0 0,6-1 49 0 0,0-1 1 0 0,-1 0-1 0 0,1-1 1 0 0,-1 0 0 0 0,-1-1-1 0 0,1 0 1 0 0,-1 0-1 0 0,0-1 1 0 0,0-1 0 0 0,-1 0-1 0 0,4-3-49 0 0,4-4 64 0 0,8-6 1 0 0,-2-2 1 0 0,0 0-1 0 0,-1-2 0 0 0,-2 0 1 0 0,0-2-1 0 0,-2 0 1 0 0,-1-1-1 0 0,-1 0 0 0 0,-2-2 1 0 0,5-12-66 0 0,-18 40-10 0 0,1 0 1 0 0,-1 0 0 0 0,1 0-1 0 0,-1 0 1 0 0,0-1 0 0 0,1 1-1 0 0,-1 0 1 0 0,0-1 0 0 0,-1 1-1 0 0,1-1 1 0 0,0 1 0 0 0,-1-1 0 0 0,1 1-1 0 0,-1-1 1 0 0,0 1 0 0 0,0-1-1 0 0,0 0 1 0 0,0 1 0 0 0,0-1-1 0 0,-1 1 1 0 0,1-1 0 0 0,-1 1 0 0 0,0-1-1 0 0,1 1 1 0 0,-1-1 0 0 0,0 1-1 0 0,-1 0 1 0 0,1-1 0 0 0,0 1-1 0 0,-1 0 1 0 0,1 0 0 0 0,-1 0-1 0 0,1 0 1 0 0,-1 0 0 0 0,0 0 0 0 0,0 1-1 0 0,0-1 1 0 0,0 1 0 0 0,0-1-1 0 0,0 1 1 0 0,-1 0 0 0 0,1-1-1 0 0,0 1 1 0 0,-1 0 0 0 0,-1 0 9 0 0,-4 2-49 0 0,-1 0-1 0 0,1 1 1 0 0,0 0 0 0 0,0 0 0 0 0,0 1 0 0 0,0 0-1 0 0,0 0 1 0 0,0 1 0 0 0,1 0 0 0 0,0 0 0 0 0,0 1-1 0 0,0 0 1 0 0,0 0 0 0 0,1 1 0 0 0,0 0 0 0 0,0 0-1 0 0,0 0 1 0 0,-3 6 49 0 0,6-10-7 0 0,1 0 0 0 0,-1 0 0 0 0,1 1 0 0 0,0-1 0 0 0,0 0 0 0 0,0 1 0 0 0,0-1 0 0 0,1 1-1 0 0,-1 0 1 0 0,0 0 0 0 0,1 0 0 0 0,0-1 0 0 0,0 1 0 0 0,0 0 0 0 0,0 1 0 0 0,0-1 0 0 0,1 0 0 0 0,-1 0 0 0 0,1 0-1 0 0,0 0 1 0 0,0 0 0 0 0,0 0 0 0 0,0 1 0 0 0,1-1 0 0 0,-1 0 0 0 0,1 0 0 0 0,0 0 0 0 0,0 0 0 0 0,0 0 0 0 0,0 0-1 0 0,0 0 1 0 0,1 0 0 0 0,-1-1 0 0 0,1 1 0 0 0,0 0 0 0 0,0-1 0 0 0,0 1 0 0 0,0-1 0 0 0,0 0 0 0 0,1 0 0 0 0,1 2 7 0 0,146 49 45 0 0,-146-52-36 0 0,0 1-1 0 0,0-1 1 0 0,0 1 0 0 0,-1 0 0 0 0,1 1-1 0 0,-1-1 1 0 0,1 0 0 0 0,-1 1 0 0 0,0 0-1 0 0,0 0 1 0 0,0 0 0 0 0,0 0 0 0 0,-1 0-1 0 0,1 1 1 0 0,-1-1 0 0 0,0 1 0 0 0,1 0-1 0 0,-2-1 1 0 0,1 1 0 0 0,0 0 0 0 0,-1 0-1 0 0,0 0 1 0 0,0 0 0 0 0,0 0 0 0 0,0 2-9 0 0,4 143 46 0 0,6-132-969 0 0,-6-15-2082 0 0,1-1-3704 0 0,-2-1-4954 0 0</inkml:trace>
  <inkml:trace contextRef="#ctx0" brushRef="#br0" timeOffset="2234.27">2089 443 11570 0 0,'0'0'2237'0'0,"0"0"-499"0"0,0 0-306 0 0,0 0-297 0 0,0 0-351 0 0,0 0-341 0 0,0 0-234 0 0,0 0-65 0 0,0 0 27 0 0,0 0 16 0 0,0 0-18 0 0,0 0-46 0 0,-5 18-41 0 0,-21 111-8 0 0,28-3-350 0 0,-1-123 325 0 0,0-1 0 0 0,0 0 0 0 0,0 0 0 0 0,0 0 0 0 0,1 0 0 0 0,-1 0 0 0 0,1 0 0 0 0,0 0 0 0 0,-1 0 0 0 0,1-1 0 0 0,0 1 0 0 0,0-1 0 0 0,0 1 0 0 0,0-1 0 0 0,0 0 0 0 0,0 0 0 0 0,0 1 1 0 0,1-2-1 0 0,-1 1 0 0 0,0 0 0 0 0,1 0 0 0 0,-1-1 0 0 0,1 1 0 0 0,-1-1 0 0 0,0 0 0 0 0,1 0 0 0 0,-1 0 0 0 0,1 0 0 0 0,-1 0 0 0 0,1 0 0 0 0,-1-1 0 0 0,1 1 0 0 0,-1-1 0 0 0,0 0 0 0 0,1 1 0 0 0,-1-1 0 0 0,0 0 0 0 0,0-1 1 0 0,0 1-1 0 0,0 0 0 0 0,0-1 0 0 0,0 1 0 0 0,0-1 0 0 0,0 1 0 0 0,0-1-49 0 0,157-169 3551 0 0,-143 152-3427 0 0,1 0 0 0 0,0 1 0 0 0,1 0 0 0 0,1 2 0 0 0,0 0 0 0 0,18-10-124 0 0,-36 25-5 0 0,-1 0 0 0 0,1 0-1 0 0,0 0 1 0 0,0 1 0 0 0,0-1-1 0 0,0 0 1 0 0,0 0-1 0 0,0 1 1 0 0,0-1 0 0 0,0 1-1 0 0,0-1 1 0 0,0 1 0 0 0,0-1-1 0 0,0 1 1 0 0,0 0 0 0 0,0-1-1 0 0,1 1 1 0 0,-1 0 0 0 0,0 0-1 0 0,0 0 1 0 0,0 0-1 0 0,0 0 1 0 0,1 0 0 0 0,-1 0-1 0 0,0 0 1 0 0,0 1 0 0 0,0-1-1 0 0,0 0 1 0 0,0 1 0 0 0,0-1-1 0 0,1 1 1 0 0,-1-1-1 0 0,0 1 1 0 0,0 0 0 0 0,0-1-1 0 0,-1 1 1 0 0,1 0 0 0 0,0-1-1 0 0,0 1 1 0 0,0 0 0 0 0,0 0-1 0 0,-1 0 1 0 0,1 0-1 0 0,0 0 1 0 0,-1 0 0 0 0,1 0-1 0 0,-1 0 1 0 0,1 0 0 0 0,-1 0-1 0 0,1 1 6 0 0,7 146-61 0 0,-5 427-282 0 0,-1-561 330 0 0,-2 0-1 0 0,1 0 1 0 0,-2 1 0 0 0,0-1-1 0 0,-1 0 1 0 0,0 0-1 0 0,-1-1 1 0 0,-1 1 0 0 0,0 0-1 0 0,-1-1 1 0 0,0 0-1 0 0,-1 0 1 0 0,0 0 0 0 0,-1-1-1 0 0,-1 0 1 0 0,0 0-1 0 0,0-1 1 0 0,-1 0 0 0 0,-1-1-1 0 0,0 0 1 0 0,-10 9 13 0 0,10-13 10 0 0,0 0 0 0 0,0 0 1 0 0,-1-1-1 0 0,0-1 0 0 0,1 0 0 0 0,-1 0 1 0 0,-1-1-1 0 0,1 0 0 0 0,0-1 0 0 0,-1 0 1 0 0,1-1-1 0 0,-1-1 0 0 0,1 0 0 0 0,-1 0 1 0 0,0-1-1 0 0,-8-2-10 0 0,16 1 13 0 0,1-1 0 0 0,0 1 0 0 0,0-1 0 0 0,0 0 0 0 0,1 0 0 0 0,-1 0 0 0 0,1-1 0 0 0,-1 1 0 0 0,1 0 0 0 0,0-1 0 0 0,0 0 0 0 0,1 1 0 0 0,-1-1 0 0 0,1 0 0 0 0,0 0 0 0 0,0 0 0 0 0,0 0 0 0 0,0 0 0 0 0,1 0 0 0 0,0 0 0 0 0,0 0 1 0 0,0 0-1 0 0,0 0 0 0 0,0 0 0 0 0,1-1 0 0 0,0 1 0 0 0,0 0 0 0 0,0 1 0 0 0,0-1 0 0 0,1 0 0 0 0,-1 0 0 0 0,1 0 0 0 0,0 1 0 0 0,0-1 0 0 0,0 1 0 0 0,1 0 0 0 0,-1-1 0 0 0,1 1 0 0 0,0 0-13 0 0,19-23 16 0 0,1 1-1 0 0,0 2 1 0 0,2 0 0 0 0,1 1-1 0 0,20-12-15 0 0,-31 23-17 0 0,123-82-170 0 0,-86 61-1661 0 0,-2-1-3297 0 0,-34 21-6561 0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5:56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3404 681 0 0 0,'0'0'175'0'0,"0"0"321"0"0,0 0 115 0 0,0 0 50 0 0,0 0 31 0 0,0 0-553 0 0,1-3 8786 0 0,-142 3-5802 0 0,16-8-1998 0 0,-91 8-845 0 0,-65 11-376 0 0,170-7 78 0 0,-45 4-42 0 0,-25 14-291 0 0,111-15 388 0 0,-87 0 209 0 0,62-13-10 0 0,-133-5 103 0 0,55 7-231 0 0,-108-7 673 0 0,174 7 267 0 0,-441 4 561 0 0,409 7-876 0 0,104-5-489 0 0,30-1-128 0 0,-1 0-1 0 0,1 0 0 0 0,-1-1 0 0 0,1 0 1 0 0,-1 0-1 0 0,1 0 0 0 0,-1-1 0 0 0,0 1 1 0 0,1-1-1 0 0,0-1 0 0 0,-1 1 0 0 0,1-1 1 0 0,0 0-1 0 0,-3-1-115 0 0,-73-19 611 0 0,73 19-486 0 0,13 2-2467 0 0,6 4-5415 0 0,-7 1-3569 0 0</inkml:trace>
  <inkml:trace contextRef="#ctx0" brushRef="#br0" timeOffset="1688.74">808 354 0 0 0,'0'0'225'0'0,"0"0"382"0"0,0 0 73 0 0,0 0 12 0 0,0 0-65 0 0,0 0-112 0 0,0 0-31 0 0,0 0-45 0 0,-3-5-28 0 0,-8-12-3 0 0,9 13 28 0 0,2 4 24 0 0,0 0 35 0 0,0 0 31 0 0,0 0 32 0 0,0 0 51 0 0,0 0 62 0 0,0 0 51 0 0,0 0 17 0 0,4 92 6340 0 0,14 46-6147 0 0,-16-121-583 0 0,13 151 798 0 0,-7 2 1 0 0,-7-1-1 0 0,-13 61-1147 0 0,11 49 612 0 0,17-110-392 0 0,17 108 160 0 0,-16-52 102 0 0,-30 60-90 0 0,-5-159-267 0 0,6 190 70 0 0,31-2 158 0 0,-24-151-59 0 0,-12 12 123 0 0,11 79-123 0 0,10-231-2030 0 0,4-37-1246 0 0,-1 2-4744 0 0,-4 5-3412 0 0</inkml:trace>
  <inkml:trace contextRef="#ctx0" brushRef="#br0" timeOffset="2121.756">1103 2942 2769 0 0,'0'0'3514'0'0,"0"0"-2479"0"0,0 0-794 0 0,0 0 76 0 0,0 0 233 0 0,0 0 215 0 0,0 0 73 0 0,0 0-95 0 0,0 0-134 0 0,0 0-103 0 0,0 0 18 0 0,0 0 132 0 0,0 0 187 0 0,-3-2 185 0 0,-5-5 101 0 0,6 5 32 0 0,2 2-81 0 0,0 0-129 0 0,0 0-112 0 0,-12 26 1717 0 0,-277 416 343 0 0,217-341-2594 0 0,-92 155 37 0 0,164-256-658 0 0,0 0 0 0 0,0 0-1 0 0,0 0 1 0 0,1 0 0 0 0,-1 0-1 0 0,0 0 1 0 0,0 1-1 0 0,0-1 1 0 0,0 0 0 0 0,0 0-1 0 0,0 0 1 0 0,1 0 0 0 0,-1 0-1 0 0,0 0 1 0 0,0 1 0 0 0,0-1-1 0 0,0 0 317 0 0,6-6-4853 0 0,-2-1-6547 0 0</inkml:trace>
  <inkml:trace contextRef="#ctx0" brushRef="#br0" timeOffset="3001.448">1071 247 0 0 0,'0'0'397'0'0,"0"0"705"0"0,0 0 248 0 0,0 0 143 0 0,0 0 58 0 0,0 0-4 0 0,0 0-124 0 0,0 0-155 0 0,0 0-143 0 0,0 0-136 0 0,0 0-57 0 0,0 0-47 0 0,-9 4-37 0 0,-62 44 1466 0 0,39-4-1236 0 0,2 1 1 0 0,2 1 0 0 0,3 2-1 0 0,1 0 1 0 0,1 6-1079 0 0,-44 85 1113 0 0,-77 114 150 0 0,56-128-380 0 0,91-131-4343 0 0,2 1-1875 0 0,0 1-6073 0 0</inkml:trace>
  <inkml:trace contextRef="#ctx0" brushRef="#br0" timeOffset="11440.884">180 2747 0 0 0,'0'0'212'0'0,"0"0"223"0"0,0 0 265 0 0,0 0 195 0 0,0 0 64 0 0,0 0-35 0 0,0 0-43 0 0,0 0 58 0 0,0 0 80 0 0,3-1 28 0 0,1 0-655 0 0,-1 0 0 0 0,0 0 0 0 0,1 0 0 0 0,-1-1 0 0 0,0 1 1 0 0,0-1-1 0 0,0 0 0 0 0,0 0 0 0 0,0 0 0 0 0,0 0 0 0 0,-1-1 0 0 0,1 1 0 0 0,-1-1 0 0 0,0 1 0 0 0,1-1 0 0 0,-1 0 0 0 0,0 0 1 0 0,-1 0-1 0 0,1 0 0 0 0,0-1-392 0 0,6-17 377 0 0,-2-1 0 0 0,0 1 0 0 0,-1-1 0 0 0,-1 0 0 0 0,-1 0 0 0 0,-1-1 0 0 0,-1 1 1 0 0,-1-1-1 0 0,-1-11-377 0 0,0 7 222 0 0,1 20-151 0 0,0 0-1 0 0,0 0 0 0 0,-1 0 1 0 0,0 0-1 0 0,-1 0 0 0 0,0 0 1 0 0,0 1-1 0 0,0-1 0 0 0,-1 0 1 0 0,0 1-1 0 0,0 0 0 0 0,0 0 1 0 0,-1 0-1 0 0,0 0 0 0 0,0 0 1 0 0,-1 1-1 0 0,1-1 0 0 0,-1 1 1 0 0,-1 1-1 0 0,1-1 0 0 0,-1 1 0 0 0,-1-2-70 0 0,1 6 15 0 0,0-1 0 0 0,0 0 0 0 0,-1 1-1 0 0,1 0 1 0 0,0 1 0 0 0,0-1 0 0 0,-1 1-1 0 0,1 0 1 0 0,0 1 0 0 0,0 0 0 0 0,0 0-1 0 0,0 0 1 0 0,0 0 0 0 0,1 1 0 0 0,-1 0-1 0 0,1 0 1 0 0,0 1 0 0 0,0 0 0 0 0,0 0-1 0 0,0 0 1 0 0,0 0 0 0 0,1 0 0 0 0,0 1-1 0 0,0 0 1 0 0,0 0 0 0 0,1 0 0 0 0,-1 1-1 0 0,1-1 1 0 0,1 1 0 0 0,-1 0 0 0 0,1-1-1 0 0,0 1 1 0 0,0 0 0 0 0,0 0 0 0 0,1 2-15 0 0,-3 44-67 0 0,34-33 98 0 0,-15-12 142 0 0,61 33 370 0 0,-52-29-433 0 0,0-1 1 0 0,1-1 0 0 0,0-1 0 0 0,1-2-1 0 0,0 0 1 0 0,11 0-111 0 0,54 14 502 0 0,-17-3-24 0 0,0 26 216 0 0,-69-38-628 0 0,0 0 0 0 0,0 0 0 0 0,-1 1 0 0 0,1-1 0 0 0,-1 1 0 0 0,0 0-1 0 0,0 0 1 0 0,-1 0 0 0 0,0 1 0 0 0,0-1 0 0 0,-1 1 0 0 0,1 0 0 0 0,-1 0 0 0 0,-1-1 0 0 0,1 1 0 0 0,-1 1 0 0 0,-1-1 0 0 0,1 0 0 0 0,-1 0 0 0 0,0 0 0 0 0,-1 0 0 0 0,0 0 0 0 0,0 0 0 0 0,0 0 0 0 0,-2 5-66 0 0,2-12-13 0 0,1-1 1 0 0,-1 1-1 0 0,1 0 0 0 0,0 0 0 0 0,-1-1 0 0 0,1 1 0 0 0,-1 0 0 0 0,1 0 1 0 0,0 0-1 0 0,-1 0 0 0 0,1 0 0 0 0,-1 0 0 0 0,1 0 0 0 0,-1 0 1 0 0,1 0-1 0 0,-1 0 0 0 0,1 0 0 0 0,0 0 0 0 0,-1 0 0 0 0,1 0 0 0 0,-1 0 1 0 0,1 0-1 0 0,-1 1 0 0 0,1-1 0 0 0,0 0 0 0 0,-1 0 0 0 0,1 1 0 0 0,-1-1 1 0 0,1 0-1 0 0,0 0 0 0 0,-1 1 0 0 0,1-1 0 0 0,0 0 0 0 0,0 1 1 0 0,-1-1-1 0 0,1 0 0 0 0,0 1 0 0 0,0-1 0 0 0,-1 0 0 0 0,1 1 0 0 0,0-1 1 0 0,0 1-1 0 0,0-1 0 0 0,0 1 0 0 0,0-1 0 0 0,-1 0 0 0 0,1 1 1 0 0,0-1-1 0 0,0 1 0 0 0,0-1 0 0 0,0 1 13 0 0,-15-40-1421 0 0,3 2-586 0 0,3 13-2503 0 0,6 14 589 0 0,-2-6-7933 0 0</inkml:trace>
  <inkml:trace contextRef="#ctx0" brushRef="#br0" timeOffset="12057.501">125 2092 0 0 0,'0'0'984'0'0,"0"0"-228"0"0,0 0-33 0 0,0 0 187 0 0,0 0 205 0 0,0 0 138 0 0,0 0 66 0 0,0 0-7 0 0,0 0-1 0 0,0 0-26 0 0,0 0-26 0 0,0 0-50 0 0,0 0-78 0 0,-2-4-77 0 0,-8-11-85 0 0,7 12-86 0 0,3 3-108 0 0,0 0-118 0 0,9-30 3475 0 0,-8-172-1243 0 0,-5 146-3434 0 0,-3 46-2929 0 0,4 7-612 0 0,0 2-4173 0 0,3 1-1303 0 0</inkml:trace>
  <inkml:trace contextRef="#ctx0" brushRef="#br0" timeOffset="12326.687">298 2136 7690 0 0,'0'0'2243'0'0,"0"0"-407"0"0,0 0-85 0 0,0 0 66 0 0,0 0-73 0 0,0 0-145 0 0,0 0-283 0 0,0 0-316 0 0,0 0-243 0 0,0 0-165 0 0,-5-33-87 0 0,-15-101-59 0 0,1 14 835 0 0,15 75-991 0 0,29 53-5442 0 0,-19-5-739 0 0,-2 1-5637 0 0</inkml:trace>
  <inkml:trace contextRef="#ctx0" brushRef="#br0" timeOffset="12871.131">22 1127 3289 0 0,'0'0'1420'0'0,"0"0"-162"0"0,0 0 57 0 0,0 0 221 0 0,0 0 98 0 0,0 0-77 0 0,0 0-182 0 0,0 0-200 0 0,0 0-172 0 0,0 0-149 0 0,0 0-117 0 0,0 0-77 0 0,0 0-81 0 0,-2 4-78 0 0,1-2-422 0 0,-1 1-1 0 0,1 0 0 0 0,0 0 0 0 0,1 0 0 0 0,-1 0 0 0 0,0 0 1 0 0,1 0-1 0 0,0 0 0 0 0,-1 0 0 0 0,1 0 0 0 0,0 0 0 0 0,1 0 0 0 0,-1 0 1 0 0,1 0-1 0 0,-1-1 0 0 0,1 1 0 0 0,0 0 0 0 0,0 0 0 0 0,0 0 1 0 0,0 0-1 0 0,0-1 0 0 0,1 1 0 0 0,0 0-78 0 0,0 1 120 0 0,5 10 97 0 0,1 0 0 0 0,0-1 0 0 0,0 0 0 0 0,2 0 0 0 0,-1-1 0 0 0,2-1 0 0 0,-1 1 0 0 0,2-2 0 0 0,-1 1 0 0 0,2-1-217 0 0,-11-8-12 0 0,1 0 1 0 0,-1 0-1 0 0,1-1 1 0 0,-1 1-1 0 0,1-1 0 0 0,0 1 1 0 0,0-1-1 0 0,-1 0 1 0 0,1 0-1 0 0,0 0 0 0 0,0 0 1 0 0,0-1-1 0 0,1 1 1 0 0,-1-1-1 0 0,0 0 0 0 0,0 0 1 0 0,0 0-1 0 0,0 0 1 0 0,0 0-1 0 0,0-1 0 0 0,0 1 1 0 0,0-1-1 0 0,0 0 1 0 0,0 0-1 0 0,0 0 0 0 0,0 0 1 0 0,0-1-1 0 0,-1 1 1 0 0,1-1-1 0 0,0 1 0 0 0,-1-1 1 0 0,0 0-1 0 0,1 0 1 0 0,-1 0-1 0 0,0-1 0 0 0,0 1 1 0 0,0 0-1 0 0,0-1 1 0 0,0 1-1 0 0,-1-1 0 0 0,1 0 1 0 0,-1 0-1 0 0,1 0 12 0 0,11-88-1810 0 0,-21 32-6859 0 0,3 47-1646 0 0</inkml:trace>
  <inkml:trace contextRef="#ctx0" brushRef="#br0" timeOffset="13213.123">88 884 9258 0 0,'0'0'1655'0'0,"0"0"-849"0"0,0 0-329 0 0,0 0 190 0 0,0 0 205 0 0,0 0 65 0 0,0 0-104 0 0,0 0-221 0 0,0 0-185 0 0,0 0-119 0 0,0 0-58 0 0,0 0-20 0 0,0 0 31 0 0,18 13 35 0 0,56 37 39 0 0,-74-49-319 0 0,1-1-1 0 0,-1 1 1 0 0,1 0 0 0 0,-1-1 0 0 0,0 1 0 0 0,1-1-1 0 0,-1 1 1 0 0,1-1 0 0 0,0 1 0 0 0,-1-1-1 0 0,1 1 1 0 0,-1-1 0 0 0,1 0 0 0 0,0 1-1 0 0,-1-1 1 0 0,1 0 0 0 0,0 1 0 0 0,-1-1-1 0 0,1 0 1 0 0,0 0 0 0 0,0 0 0 0 0,-1 0 0 0 0,1 0-1 0 0,0 0 1 0 0,-1 0 0 0 0,1 0 0 0 0,0 0-1 0 0,0 0 1 0 0,-1 0 0 0 0,1 0 0 0 0,0 0-1 0 0,-1-1 1 0 0,1 1 0 0 0,0 0 0 0 0,-1 0 0 0 0,1-1-1 0 0,0 1 1 0 0,-1 0 0 0 0,1-1 0 0 0,-1 1-1 0 0,1-1 1 0 0,0 1 0 0 0,-1-1 0 0 0,1 1-1 0 0,-1-1 1 0 0,0 1 0 0 0,1-1 0 0 0,-1 0-1 0 0,1 1 1 0 0,-1-1 0 0 0,0 0 0 0 0,1 1 0 0 0,-1-1-1 0 0,0 0 1 0 0,0 1 0 0 0,0-1 0 0 0,0 0-1 0 0,1 0 1 0 0,-1 1 0 0 0,0-1 0 0 0,0 0-1 0 0,0 1 1 0 0,0-1 0 0 0,-1 0 0 0 0,1 0 0 0 0,0 0-16 0 0,0-3 191 0 0,2-12 80 0 0,0 0 0 0 0,-1-1-1 0 0,-1 1 1 0 0,-1-1 0 0 0,-1 1 0 0 0,0 0-1 0 0,-1 0 1 0 0,0 0 0 0 0,-1 0-1 0 0,-1 0 1 0 0,-1 1 0 0 0,0-1 0 0 0,-1 2-1 0 0,-1-1 1 0 0,0 1 0 0 0,-1 0-1 0 0,0 0 1 0 0,-1 1 0 0 0,-1 1 0 0 0,0 0-1 0 0,-2-2-270 0 0,11 13-1 0 0,1-1-1 0 0,-1 0 0 0 0,1 0 0 0 0,-1 1 0 0 0,0-1 0 0 0,0 1 0 0 0,1-1 0 0 0,-1 1 1 0 0,0 0-1 0 0,0 0 0 0 0,0 0 0 0 0,0 0 0 0 0,-1 0 0 0 0,1 0 0 0 0,0 0 0 0 0,0 1 1 0 0,-1-1-1 0 0,1 1 0 0 0,0 0 0 0 0,0 0 0 0 0,-1-1 0 0 0,1 1 0 0 0,0 1 1 0 0,-1-1-1 0 0,1 0 0 0 0,0 1 0 0 0,0-1 0 0 0,-1 1 0 0 0,1-1 0 0 0,0 1 0 0 0,0 0 1 0 0,0 0-1 0 0,0 0 0 0 0,0 0 0 0 0,0 1 0 0 0,0-1 0 0 0,0 0 0 0 0,0 1 1 0 0,1 0-1 0 0,-1-1 0 0 0,0 1 0 0 0,1 0 0 0 0,0 0 0 0 0,-1 0 0 0 0,1-1 0 0 0,0 1 1 0 0,0 1-1 0 0,0-1 0 0 0,0 0 0 0 0,0 0 0 0 0,1 0 0 0 0,-1 0 0 0 0,1 1 1 0 0,-1-1-1 0 0,1 2 2 0 0,-1 80-1807 0 0,12-29-5463 0 0,-7-36-4219 0 0</inkml:trace>
  <inkml:trace contextRef="#ctx0" brushRef="#br0" timeOffset="13823.207">230 494 7146 0 0,'0'0'1057'0'0,"0"0"-207"0"0,0 0 180 0 0,0 0 376 0 0,0 0 210 0 0,0 0-66 0 0,0 0-202 0 0,0 0-218 0 0,0 0-147 0 0,0 0-100 0 0,0 0-86 0 0,0 0-86 0 0,0 0-67 0 0,-5-16-70 0 0,-18-49-52 0 0,-11 21 842 0 0,22 36-1045 0 0,-114-98 1288 0 0,158 110-2535 0 0,-28-2 936 0 0,-1 0 0 0 0,1 0 0 0 0,0 0-1 0 0,0-1 1 0 0,0 1 0 0 0,0-1 0 0 0,0 0 0 0 0,0 0 0 0 0,0-1-1 0 0,0 1 1 0 0,1-1 0 0 0,-1 0 0 0 0,0 0 0 0 0,0 0-1 0 0,0 0 1 0 0,1-1 0 0 0,-1 0 0 0 0,0 0 0 0 0,0 0-1 0 0,0 0 1 0 0,0 0 0 0 0,0-1 0 0 0,0 0 0 0 0,-1 0-1 0 0,1 0 1 0 0,-1 0 0 0 0,1-1 0 0 0,-1 1 0 0 0,0-1-1 0 0,0 0 1 0 0,0 0 0 0 0,0 0 0 0 0,0 0 0 0 0,-1-1-1 0 0,1 1 1 0 0,-1-1 0 0 0,0 1 0 0 0,0-1 0 0 0,0 0 0 0 0,-1 0-1 0 0,2-3-7 0 0,-3 1 93 0 0,0-1 0 0 0,0 0 0 0 0,0 0 1 0 0,-1 1-1 0 0,0-1 0 0 0,0 0 0 0 0,-1 1 0 0 0,0-1 0 0 0,0 1 0 0 0,0 0 0 0 0,-1-1 0 0 0,0 1 0 0 0,0 0 0 0 0,-1 1 0 0 0,1-1 0 0 0,-1 0 0 0 0,0 1 0 0 0,-1 0 0 0 0,0 0 0 0 0,1 1 0 0 0,-1-1 0 0 0,-4-1-93 0 0,-77-60-418 0 0,76 68-2185 0 0,9 9-8107 0 0,1-11 9690 0 0,0 5-11205 0 0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0:48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457 498 0 0 0,'0'0'589'0'0,"0"0"784"0"0,0 0 283 0 0,0 0-26 0 0,0 0-119 0 0,0 0-111 0 0,0 0-202 0 0,0 0-146 0 0,0 0-96 0 0,0 0-45 0 0,0-7-39 0 0,0 2-797 0 0,0 3 103 0 0,0-1 0 0 0,1 1-1 0 0,-1 0 1 0 0,0-1 0 0 0,-1 1 0 0 0,1-1-1 0 0,0 1 1 0 0,-1-1 0 0 0,1 1 0 0 0,-1 0-1 0 0,0-1 1 0 0,0 1 0 0 0,0 0-1 0 0,0 0 1 0 0,0 0 0 0 0,0 0 0 0 0,-1 0-1 0 0,1 0 1 0 0,-1 0 0 0 0,1 0 0 0 0,-2-1-178 0 0,-5-2 270 0 0,0 1 1 0 0,0-1 0 0 0,0 2-1 0 0,-1-1 1 0 0,1 1 0 0 0,-1 0-1 0 0,0 1 1 0 0,0 0-1 0 0,0 1 1 0 0,0-1 0 0 0,0 2-1 0 0,-1-1 1 0 0,1 1 0 0 0,0 1-1 0 0,0 0 1 0 0,0 0 0 0 0,-2 1-271 0 0,-17 7 207 0 0,1 1 1 0 0,1 1-1 0 0,0 1 1 0 0,0 1-1 0 0,-22 17-207 0 0,39-22 34 0 0,0 1 0 0 0,1 0 0 0 0,-1 1-1 0 0,2 0 1 0 0,-1 0 0 0 0,2 1 0 0 0,-1 0 0 0 0,1 0 0 0 0,1 0-1 0 0,0 1 1 0 0,1 0 0 0 0,0 0 0 0 0,1 0 0 0 0,0 0 0 0 0,1 1-1 0 0,0-1 1 0 0,1 1 0 0 0,0-1 0 0 0,1 1 0 0 0,1-1-1 0 0,0 1 1 0 0,2 12-34 0 0,-2-21 20 0 0,0 1 0 0 0,0-1 0 0 0,1 1-1 0 0,-1-1 1 0 0,1 0 0 0 0,0 0 0 0 0,0 0 0 0 0,0 0-1 0 0,1 0 1 0 0,-1 0 0 0 0,1 0 0 0 0,0-1-1 0 0,0 1 1 0 0,0-1 0 0 0,1 0 0 0 0,-1 0 0 0 0,1 0-1 0 0,0 0 1 0 0,-1-1 0 0 0,1 1 0 0 0,0-1-1 0 0,1 0 1 0 0,-1 0 0 0 0,0-1 0 0 0,1 1 0 0 0,-1-1-1 0 0,5 1-19 0 0,0 0 64 0 0,-1-1 0 0 0,1 0 0 0 0,0 0 0 0 0,0-1-1 0 0,0 0 1 0 0,0 0 0 0 0,0-1 0 0 0,0 0-1 0 0,-1-1 1 0 0,1 0 0 0 0,0 0 0 0 0,-1-1 0 0 0,0 0-1 0 0,3-2-63 0 0,19-14 88 0 0,-1-2 0 0 0,-1-1-1 0 0,0-1 1 0 0,-2-2 0 0 0,-1 0-1 0 0,-1-2 1 0 0,-1 0 0 0 0,-2-2-1 0 0,0 0 1 0 0,-2-2 0 0 0,-1-1-89 0 0,11-17 12 0 0,-5-33 1 0 0,-24 82-13 0 0,0 0-30 0 0,-32 46-504 0 0,23-29 533 0 0,1 0-1 0 0,0 0 1 0 0,1 0-1 0 0,1 1 1 0 0,1 0-1 0 0,1 0 0 0 0,0 1 1 0 0,1-1-1 0 0,1 1 1 0 0,1 0-1 0 0,1-1 1 0 0,1 2 2 0 0,0-14 4 0 0,0-1 0 0 0,1 1 0 0 0,0 0 1 0 0,0-1-1 0 0,0 0 0 0 0,1 1 0 0 0,-1-1 0 0 0,1 0 1 0 0,1 0-1 0 0,-1 0 0 0 0,1-1 0 0 0,0 1 1 0 0,0-1-1 0 0,0 0 0 0 0,0 0 0 0 0,1 0 0 0 0,0-1 1 0 0,0 0-1 0 0,0 0 0 0 0,0 0 0 0 0,0 0 0 0 0,0-1 1 0 0,1 0-1 0 0,-1 0 0 0 0,1 0 0 0 0,0-1 1 0 0,-1 1-1 0 0,1-2 0 0 0,0 1 0 0 0,0-1 0 0 0,2 1-4 0 0,-1-1 8 0 0,6 0 21 0 0,0 1 1 0 0,1-2-1 0 0,-1 0 0 0 0,0 0 1 0 0,0-2-1 0 0,0 1 1 0 0,0-1-1 0 0,-1-1 0 0 0,7-3-29 0 0,1-2 35 0 0,1-1 0 0 0,-1-1-1 0 0,-1-1 1 0 0,0-1-1 0 0,0 0 1 0 0,-1-2-1 0 0,-1 0 1 0 0,-1-1-1 0 0,0 0 1 0 0,-1-1 0 0 0,5-8-35 0 0,-9 11 12 0 0,0 0 0 0 0,-1 0 0 0 0,-1-1 0 0 0,0-1 0 0 0,-1 0 0 0 0,-1 0 0 0 0,0 0 0 0 0,-1-1 0 0 0,-1 0 1 0 0,0 0-1 0 0,-2 0 0 0 0,0-1 0 0 0,0 1 0 0 0,-1-17-12 0 0,-3 32-12 0 0,0-1 1 0 0,0 1-1 0 0,0 0 0 0 0,0-1 1 0 0,0 1-1 0 0,-1 0 0 0 0,1 0 1 0 0,0-1-1 0 0,-1 1 0 0 0,0 0 0 0 0,0 1 1 0 0,0-1-1 0 0,1 0 0 0 0,-1 0 1 0 0,-1 1-1 0 0,1-1 0 0 0,0 1 1 0 0,0 0-1 0 0,-1 0 0 0 0,1 0 1 0 0,0 0-1 0 0,-1 0 0 0 0,1 0 1 0 0,-1 0-1 0 0,1 1 0 0 0,-1-1 1 0 0,0 1-1 0 0,1 0 0 0 0,-1 0 1 0 0,1 0-1 0 0,-1 0 0 0 0,0 0 1 0 0,1 1-1 0 0,-1-1 0 0 0,1 1 1 0 0,-1 0-1 0 0,1-1 0 0 0,-1 1 1 0 0,1 0-1 0 0,-1 1 0 0 0,1-1 1 0 0,0 0-1 0 0,0 1 0 0 0,0-1 1 0 0,0 1-1 0 0,0-1 0 0 0,0 1 0 0 0,0 0 1 0 0,0 0 11 0 0,-8 7-53 0 0,0-2 19 0 0,0 1 1 0 0,1 0 0 0 0,-1 1-1 0 0,2 0 1 0 0,-1 0 0 0 0,1 1-1 0 0,1 0 1 0 0,0 0-1 0 0,0 1 1 0 0,1 0 0 0 0,0 0-1 0 0,1 2 34 0 0,4-11-3 0 0,1 1-1 0 0,0-1 1 0 0,0 1-1 0 0,0-1 1 0 0,0 1-1 0 0,0 0 0 0 0,0-1 1 0 0,0 1-1 0 0,1-1 1 0 0,-1 1-1 0 0,1-1 1 0 0,0 1-1 0 0,0-1 1 0 0,0 1-1 0 0,0-1 0 0 0,0 0 1 0 0,1 1-1 0 0,-1-1 1 0 0,1 0-1 0 0,-1 0 1 0 0,1 0-1 0 0,0 0 0 0 0,0 0 1 0 0,0-1-1 0 0,0 1 1 0 0,0 0-1 0 0,0-1 1 0 0,0 0-1 0 0,0 1 1 0 0,1-1-1 0 0,-1 0 0 0 0,1 0 1 0 0,-1 0-1 0 0,1-1 1 0 0,-1 1-1 0 0,1 0 1 0 0,-1-1-1 0 0,1 0 4 0 0,102 12 107 0 0,76-12 45 0 0,-179 0-148 0 0,0 1-1 0 0,-1-1 1 0 0,1 0-1 0 0,-1 0 0 0 0,1 1 1 0 0,-1-1-1 0 0,1 1 1 0 0,-1-1-1 0 0,1 1 1 0 0,-1 0-1 0 0,1 0 0 0 0,-1-1 1 0 0,0 1-1 0 0,1 0 1 0 0,-1 0-1 0 0,0 0 0 0 0,0 1 1 0 0,0-1-1 0 0,0 0 1 0 0,0 0-1 0 0,0 1 1 0 0,0-1-1 0 0,0 0 0 0 0,0 1 1 0 0,-1-1-1 0 0,1 1 1 0 0,0-1-1 0 0,-1 1 1 0 0,1-1-1 0 0,-1 1 0 0 0,0 0 1 0 0,0-1-1 0 0,1 1 1 0 0,-1-1-1 0 0,0 1 0 0 0,0 0 1 0 0,-1-1-1 0 0,1 1 1 0 0,0-1-1 0 0,0 1 1 0 0,-1 1-4 0 0,-18 68 209 0 0,-19 22-145 0 0,36-88-137 0 0,0 0 0 0 0,1 0 1 0 0,0 0-1 0 0,0 0 0 0 0,1 0 1 0 0,-1 0-1 0 0,1 1 0 0 0,0-1 0 0 0,0 0 1 0 0,1 0-1 0 0,0 0 0 0 0,0 1 1 0 0,0-1-1 0 0,0 0 0 0 0,1 0 1 0 0,0 1 72 0 0,36 9-8306 0 0,-29-15 575 0 0,-3 0-688 0 0</inkml:trace>
  <inkml:trace contextRef="#ctx0" brushRef="#br0" timeOffset="977.134">1677 5 7090 0 0,'0'0'1784'0'0,"0"0"-256"0"0,0 0-41 0 0,0 0 82 0 0,0 0-56 0 0,0 0-231 0 0,0 0-333 0 0,0 0-239 0 0,0 0-94 0 0,0 0-27 0 0,0 0 5 0 0,0 0 10 0 0,0 0-7 0 0,1-2-19 0 0,7-1 1895 0 0,-13 25-1544 0 0,0-5-536 0 0,-10 10 1496 0 0,-36 200-1449 0 0,39-149-380 0 0,-2 0 0 0 0,-5-1 0 0 0,-2-1 0 0 0,-31 70-60 0 0,4-72 87 0 0,40-65-142 0 0,15-16 0 0 0,15-15-7 0 0,26-29 15 0 0,3 3 1 0 0,1 1 0 0 0,3 3-1 0 0,48-30 47 0 0,4 15 36 0 0,-106 60-39 0 0,0-1 0 0 0,1 1 0 0 0,-1 0-1 0 0,0 0 1 0 0,1 0 0 0 0,-1 0 0 0 0,0 0 0 0 0,0 0-1 0 0,0 0 1 0 0,0 0 0 0 0,0 0 0 0 0,0 0 0 0 0,0 1-1 0 0,0-1 1 0 0,0 0 0 0 0,-1 1 0 0 0,1-1 0 0 0,0 1-1 0 0,-1-1 1 0 0,1 1 0 0 0,-1-1 0 0 0,0 1 0 0 0,0-1-1 0 0,1 1 1 0 0,-1-1 0 0 0,0 1 0 0 0,0-1-1 0 0,0 1 1 0 0,0 0 0 0 0,-1-1 0 0 0,1 1 0 0 0,0-1-1 0 0,-1 1 1 0 0,1-1 0 0 0,-1 1 0 0 0,1-1 0 0 0,-2 1 3 0 0,2 6 8 0 0,-1 11 14 0 0,-1 0 0 0 0,0-1 0 0 0,-2 1 1 0 0,0-1-1 0 0,-1 1 0 0 0,-1-1 1 0 0,0-1-1 0 0,-2 1 0 0 0,0-1 1 0 0,-1 0-1 0 0,0-1 0 0 0,-2 0 1 0 0,0-1-1 0 0,0 0 0 0 0,-2 0-22 0 0,7-9 13 0 0,-1 0 0 0 0,0-1 0 0 0,0 0 0 0 0,0 0 0 0 0,-1-1 0 0 0,1 0 0 0 0,-1 0 0 0 0,0 0 0 0 0,0-1 0 0 0,0-1 0 0 0,-1 1 0 0 0,1-1 0 0 0,-1-1 0 0 0,1 1 0 0 0,-1-1 0 0 0,0-1 0 0 0,1 0 0 0 0,-1 0 0 0 0,0-1 0 0 0,-6-1-13 0 0,8 0-28 0 0,0 0 1 0 0,1-1-1 0 0,0 1 0 0 0,-1-1 0 0 0,1-1 0 0 0,0 1 0 0 0,0-1 0 0 0,1 0 1 0 0,-1-1-1 0 0,1 1 0 0 0,0-1 0 0 0,0 0 0 0 0,1 0 0 0 0,-1-1 0 0 0,1 1 0 0 0,0-1 1 0 0,1 0-1 0 0,-1 0 0 0 0,-1-6 28 0 0,15-16-3090 0 0,11 22-6271 0 0,-16 6-2129 0 0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0:17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5653 3562 0 0 0,'0'0'281'0'0,"0"0"386"0"0,0 0 64 0 0,0 0-88 0 0,0 0-88 0 0,-8-7 3930 0 0,8 6-3828 0 0,0 1 15 0 0,0 0-25 0 0,-30-12 5494 0 0,7-19-2801 0 0,-11 0-2087 0 0,4 5-393 0 0,-22-21 86 0 0,13 18-543 0 0,-7 1 188 0 0,23 12-389 0 0,-19-4 66 0 0,25 5-129 0 0,-51-27 232 0 0,36 28-291 0 0,-25-10 152 0 0,23 5-100 0 0,-14 3 11 0 0,-6-10 103 0 0,17 10-146 0 0,6 4 20 0 0,-17-4 83 0 0,24 5-83 0 0,-11-4 53 0 0,-62-12-31 0 0,43 7 82 0 0,0 1-12 0 0,2 1-112 0 0,38 12 16 0 0,-47-12 61 0 0,3-1-129 0 0,-70-23 80 0 0,77 30-65 0 0,1-3-22 0 0,-39-2-17 0 0,73 16-13 0 0,0-2 0 0 0,-1 0-1 0 0,1-1 1 0 0,0 0 0 0 0,0-2-1 0 0,1 1 1 0 0,-9-6-11 0 0,-68-40 203 0 0,-42-14-125 0 0,-53-23 2 0 0,137 60-56 0 0,-37-33 72 0 0,-11-25 17 0 0,67 64-114 0 0,-20-16-10 0 0,-43-9-46 0 0,31 12 118 0 0,-42-19-73 0 0,33 32 62 0 0,37 15-62 0 0,-1 2-1 0 0,0 2 1 0 0,0 1-1 0 0,-28 3 13 0 0,33-1 6 0 0,-101 23-44 0 0,0 11 37 0 0,-10 27 3 0 0,-8 24-5 0 0,-6 12 35 0 0,85-43-53 0 0,-26 23 56 0 0,-109 58 26 0 0,58-54-20 0 0,-74 27-10 0 0,84-43 126 0 0,-81 36-23 0 0,162-79-70 0 0,-2-21 169 0 0,-152 3-310 0 0,172-20-357 0 0,30 9-999 0 0,9 6 882 0 0,0 1-264 0 0,11-4-8480 0 0,-6 1-2285 0 0</inkml:trace>
  <inkml:trace contextRef="#ctx0" brushRef="#br0" timeOffset="3122.585">5696 3550 0 0 0,'-12'-7'5796'0'0,"19"13"1623"0"0,6 5-2462 0 0,-4-1-6219 0 0,8 11 1838 0 0,31 30 890 0 0,9 19-176 0 0,-25-47-598 0 0,4 0-195 0 0,39 24 277 0 0,13 14-289 0 0,-23-19-171 0 0,56 5 83 0 0,-76-27-348 0 0,85 14 281 0 0,-27-7-128 0 0,19-8 20 0 0,-27-4-117 0 0,30 1 41 0 0,85-12 408 0 0,-153-13-319 0 0,61-5-42 0 0,43-10 86 0 0,-54-2-72 0 0,18-17 212 0 0,26-11-127 0 0,-21 23-195 0 0,73-14 214 0 0,-93 36-271 0 0,-69 2-19 0 0,-1 2 0 0 0,1 1 0 0 0,0 2 0 0 0,-1 2 0 0 0,2 2-21 0 0,25-1 51 0 0,58 14-7 0 0,46 8 69 0 0,-141-17-103 0 0,-1 2 0 0 0,0 2 0 0 0,0 0 0 0 0,-1 2 0 0 0,-1 1 0 0 0,3 2-10 0 0,140 69 214 0 0,-68-14-78 0 0,-22-20-2 0 0,-32-15 66 0 0,-22-16-138 0 0,-25-19-33 0 0,-1 0 2 0 0,2 4-14 0 0,0-4-4 0 0,-2 0-5 0 0,0 0 42 0 0,0 0-22 0 0,0 0-10 0 0,0 0-30 0 0,0 0 28 0 0,0 0 12 0 0,0 0-10 0 0,0 0-9 0 0,0 0 0 0 0,0 0 7 0 0,0 0 6 0 0,0 0-5 0 0,0 0 2 0 0,0 0 13 0 0,0 0 8 0 0,0 0-16 0 0,0 0 1 0 0,0 0-13 0 0,0 0-4 0 0,0 0 1 0 0,0 0 10 0 0,0 0 9 0 0,0 0-23 0 0,0 0 7 0 0,0 0-16 0 0,0 0 15 0 0,0 0 1 0 0,0 0-16 0 0,0 0-5 0 0,0 0-9 0 0,0 0-19 0 0,-20 0-5841 0 0,12 0-1428 0 0,3 0-5475 0 0</inkml:trace>
  <inkml:trace contextRef="#ctx0" brushRef="#br0" timeOffset="8217.016">5133 3119 0 0 0,'42'52'0'0'0,"-4"-35"34"0"0,-35-17 28 0 0,-3 0 485 0 0,0 0 358 0 0,0 0 17 0 0,0 0-165 0 0,0 0-137 0 0,0 0-97 0 0,0 0-39 0 0,0 0 14 0 0,0 0 3 0 0,0 0 17 0 0,0 0 20 0 0,0 0 57 0 0,0 0 47 0 0,0 0 50 0 0,0 0 61 0 0,0 0 24 0 0,0 0-52 0 0,0 0-77 0 0,0 0-85 0 0,-16-23 3842 0 0,14 20-4245 0 0,0 1 1 0 0,0 0-1 0 0,-1-1 0 0 0,1 1 1 0 0,-1 0-1 0 0,1 0 0 0 0,-1 1 1 0 0,0-1-1 0 0,1 1 1 0 0,-1-1-1 0 0,0 1 0 0 0,0 0 1 0 0,0 0-1 0 0,0 0 0 0 0,-1 0 1 0 0,1 1-1 0 0,0-1 1 0 0,0 1-1 0 0,0 0 0 0 0,-1 0 1 0 0,1 0-1 0 0,0 0 0 0 0,0 0 1 0 0,0 1-161 0 0,-42 48 193 0 0,38 21 197 0 0,9-67-322 0 0,0 0 1 0 0,0 1 0 0 0,1-1 0 0 0,-1 0-1 0 0,1 0 1 0 0,0 0 0 0 0,0-1 0 0 0,0 1-1 0 0,0-1 1 0 0,0 0 0 0 0,0 1 0 0 0,1-1-1 0 0,-1-1 1 0 0,1 1 0 0 0,0 0 0 0 0,-1-1-1 0 0,1 0 1 0 0,0 0 0 0 0,0 0 0 0 0,0 0 0 0 0,-1-1-1 0 0,1 1 1 0 0,0-1 0 0 0,0 0 0 0 0,1 0-69 0 0,63 0 1034 0 0,-63-3-959 0 0,-1 1-1 0 0,1-1 0 0 0,0 0 0 0 0,-1 0 0 0 0,1 0 0 0 0,-1-1 0 0 0,0 0 0 0 0,0 1 0 0 0,0-1 1 0 0,-1-1-1 0 0,0 1 0 0 0,1-1 0 0 0,-1 1 0 0 0,-1-1 0 0 0,1 0 0 0 0,-1 0 0 0 0,0 0 1 0 0,0 0-1 0 0,0 0 0 0 0,-1 0 0 0 0,0-1 0 0 0,0 1 0 0 0,0-1 0 0 0,0 1-74 0 0,4-12 101 0 0,-4 15-90 0 0,1 0 1 0 0,-1 0 0 0 0,0 0 0 0 0,1 0 0 0 0,-1 0-1 0 0,0 0 1 0 0,-1 0 0 0 0,1-1 0 0 0,0 1 0 0 0,-1 0 0 0 0,1-1-1 0 0,-1 1 1 0 0,1-1 0 0 0,-1 1 0 0 0,0 0 0 0 0,0-1-1 0 0,0 1 1 0 0,-1-1 0 0 0,1 1 0 0 0,-1 0 0 0 0,1-1 0 0 0,-1 1-1 0 0,0 0 1 0 0,1-1 0 0 0,-1 1 0 0 0,-1 0 0 0 0,1 0-1 0 0,0 0 1 0 0,0 0 0 0 0,-1 0 0 0 0,1 0 0 0 0,-1 0 0 0 0,0 0-1 0 0,1 1 1 0 0,-1-1 0 0 0,0 1 0 0 0,0-1 0 0 0,0 1-1 0 0,0 0 1 0 0,0-1 0 0 0,0 1 0 0 0,-1 0 0 0 0,1 0 0 0 0,0 1-12 0 0,-64 11-112 0 0,41 1 105 0 0,-21 26 68 0 0,21 44-73 0 0,50-10 75 0 0,-23-69-45 0 0,0 0 0 0 0,0 0 0 0 0,0 0 1 0 0,1 0-1 0 0,-1-1 0 0 0,1 1 0 0 0,-1-1 0 0 0,1 0 1 0 0,0 0-1 0 0,0 0 0 0 0,0 0 0 0 0,0 0 0 0 0,0-1 0 0 0,0 1 1 0 0,1-1-1 0 0,-1 0 0 0 0,1 0 0 0 0,-1 0 0 0 0,0-1 0 0 0,1 1 1 0 0,-1-1-1 0 0,1 1 0 0 0,0-1 0 0 0,-1 0 0 0 0,1-1 1 0 0,-1 1-1 0 0,3-1-18 0 0,-3 1 37 0 0,1-1 0 0 0,-1 0-1 0 0,1 0 1 0 0,-1 0 0 0 0,1 0 0 0 0,-1 0 0 0 0,0-1 0 0 0,1 1 0 0 0,-1-1 0 0 0,0 0 0 0 0,0 0 0 0 0,0 0 0 0 0,0 0-1 0 0,-1-1 1 0 0,1 1 0 0 0,-1-1 0 0 0,1 1 0 0 0,-1-1 0 0 0,0 0 0 0 0,0 0 0 0 0,0 0 0 0 0,0 0 0 0 0,-1-1-1 0 0,1 1 1 0 0,-1 0 0 0 0,0-1-37 0 0,8-12 50 0 0,-7 14-39 0 0,0-1-1 0 0,-1 0 1 0 0,0 1-1 0 0,1-1 1 0 0,-1 0-1 0 0,0 0 1 0 0,0 0-1 0 0,-1 0 1 0 0,1 0-1 0 0,0 0 1 0 0,-1 0-1 0 0,0 0 1 0 0,0 0-1 0 0,0 0 1 0 0,0 0-1 0 0,0 0 1 0 0,-1 0-1 0 0,1 0 1 0 0,-1 0-1 0 0,0 0 1 0 0,0 0-1 0 0,0 1 1 0 0,0-1-1 0 0,0 0 1 0 0,-1 0-1 0 0,1 1 1 0 0,-1-1-1 0 0,0 1 1 0 0,0-1-1 0 0,0 1 1 0 0,0 0-1 0 0,0 0 1 0 0,0 0-1 0 0,-1 0 1 0 0,1 0-1 0 0,-1 0 1 0 0,1 1-1 0 0,-1-1 1 0 0,0 1-11 0 0,-4-2-17 0 0,0 1 1 0 0,1 0 0 0 0,-1 0 0 0 0,0 0-1 0 0,0 1 1 0 0,0 0 0 0 0,0 1-1 0 0,0 0 1 0 0,0 0 0 0 0,-1 0 0 0 0,1 1-1 0 0,0 0 1 0 0,0 0 0 0 0,0 1-1 0 0,1 0 1 0 0,-1 0 0 0 0,0 0 0 0 0,1 1-1 0 0,-7 3 17 0 0,10-3-10 0 0,1 0 0 0 0,-1 0 0 0 0,1 1 0 0 0,0-1 0 0 0,-1 0 0 0 0,1 1 0 0 0,1-1 0 0 0,-1 1 0 0 0,0 0 0 0 0,1-1 0 0 0,0 1 0 0 0,0 0 0 0 0,0 0 1 0 0,1 0-1 0 0,-1 0 0 0 0,1 0 0 0 0,0 0 0 0 0,0 0 0 0 0,0 0 0 0 0,0 0 0 0 0,1 0 0 0 0,0 3 10 0 0,0 9 11 0 0,0-12-11 0 0,1 1 0 0 0,0-1-1 0 0,0 1 1 0 0,0-1 0 0 0,1 0-1 0 0,-1 0 1 0 0,1 0 0 0 0,0 0 0 0 0,0 0-1 0 0,1 0 1 0 0,-1-1 0 0 0,1 0-1 0 0,0 0 1 0 0,0 0 0 0 0,0 0 0 0 0,0 0-1 0 0,0-1 1 0 0,3 1 0 0 0,-4-2 13 0 0,0 0-1 0 0,1 0 1 0 0,-1 0 0 0 0,0-1 0 0 0,1 1-1 0 0,-1-1 1 0 0,1 0 0 0 0,-1 0-1 0 0,0 0 1 0 0,1-1 0 0 0,-1 1 0 0 0,1-1-1 0 0,-1 0 1 0 0,0 0 0 0 0,0 0 0 0 0,1 0-1 0 0,-1-1 1 0 0,0 1 0 0 0,0-1 0 0 0,0 1-1 0 0,0-1 1 0 0,-1 0 0 0 0,1-1-1 0 0,0 1 1 0 0,-1 0 0 0 0,0-1 0 0 0,1 1-1 0 0,-1-1 1 0 0,0 0 0 0 0,0 1 0 0 0,-1-1-1 0 0,1 0 1 0 0,1-3-13 0 0,1-4 23 0 0,0-1 1 0 0,0 0-1 0 0,-1 0 1 0 0,0 0-1 0 0,-1-1 0 0 0,0 1 1 0 0,-1-1-1 0 0,0 1 1 0 0,-1-6-24 0 0,1 15-5 0 0,-1 1 0 0 0,0-1 1 0 0,0 1-1 0 0,0-1 0 0 0,-1 1 0 0 0,1-1 1 0 0,0 1-1 0 0,0-1 0 0 0,-1 1 1 0 0,1-1-1 0 0,-1 1 0 0 0,0 0 0 0 0,1-1 1 0 0,-1 1-1 0 0,0 0 0 0 0,0 0 1 0 0,1-1-1 0 0,-1 1 0 0 0,0 0 1 0 0,0 0-1 0 0,0 0 0 0 0,-1 0 0 0 0,1 0 1 0 0,0 0-1 0 0,0 0 0 0 0,0 1 1 0 0,-1-1-1 0 0,1 0 0 0 0,0 1 0 0 0,-1-1 1 0 0,1 1-1 0 0,-1-1 0 0 0,1 1 1 0 0,-1 0-1 0 0,1-1 0 0 0,-1 1 0 0 0,1 0 1 0 0,-1 0-1 0 0,1 0 0 0 0,-1 0 1 0 0,1 0-1 0 0,0 1 0 0 0,-1-1 1 0 0,1 0-1 0 0,-1 1 0 0 0,1-1 0 0 0,-1 1 1 0 0,1-1-1 0 0,-1 2 5 0 0,-6 1-21 0 0,0 1 0 0 0,0 1 0 0 0,1-1 0 0 0,0 1 0 0 0,0 0 0 0 0,0 1 0 0 0,0 0 0 0 0,1 0 0 0 0,0 1 0 0 0,1-1 0 0 0,-1 1 1 0 0,1 0-1 0 0,0 1 0 0 0,-2 4 21 0 0,6-9-4 0 0,0-1 0 0 0,0 0-1 0 0,0 0 1 0 0,1 1 0 0 0,-1-1 0 0 0,1 0 0 0 0,-1 1 0 0 0,1-1 0 0 0,0 0 0 0 0,0 1 0 0 0,0-1 0 0 0,0 1 0 0 0,0-1 0 0 0,0 0 0 0 0,1 1 0 0 0,-1-1 0 0 0,1 0 0 0 0,0 1 0 0 0,0-1 0 0 0,-1 0 0 0 0,2 0 0 0 0,-1 0 0 0 0,0 0 0 0 0,0 0-1 0 0,1 0 1 0 0,-1 0 0 0 0,1 0 0 0 0,-1 0 0 0 0,1 0 0 0 0,2 1 4 0 0,61 15 60 0 0,-62-17-45 0 0,1 0-1 0 0,0-1 1 0 0,-1 0 0 0 0,1 0-1 0 0,0 0 1 0 0,0 0-1 0 0,-1-1 1 0 0,1 1-1 0 0,-1-1 1 0 0,1 0-1 0 0,0 0 1 0 0,-1 0 0 0 0,1-1-1 0 0,-1 1 1 0 0,0-1-1 0 0,0 0 1 0 0,1 0-1 0 0,-1 0 1 0 0,0 0 0 0 0,-1 0-1 0 0,1-1 1 0 0,0 1-1 0 0,-1-1 1 0 0,1 0-1 0 0,-1 0 1 0 0,0 0-1 0 0,0 0 1 0 0,0 0 0 0 0,0 0-1 0 0,-1-1 1 0 0,1 1-1 0 0,-1 0 1 0 0,0-1-1 0 0,0 0 1 0 0,0 1 0 0 0,0-1-1 0 0,-1 1 1 0 0,1-2-15 0 0,0 2-2 0 0,-1 1 0 0 0,1-1 0 0 0,0 1 1 0 0,-1-1-1 0 0,0 0 0 0 0,1 1 0 0 0,-1-1 1 0 0,0 1-1 0 0,-1-1 0 0 0,1 0 0 0 0,0 1 0 0 0,-1-1 1 0 0,1 1-1 0 0,-1-1 0 0 0,0 1 0 0 0,0-1 1 0 0,0 1-1 0 0,0-1 0 0 0,0 1 0 0 0,-1 0 1 0 0,1 0-1 0 0,-1 0 0 0 0,1 0 0 0 0,-1 0 1 0 0,0 0-1 0 0,0 0 0 0 0,0 0 0 0 0,0 1 0 0 0,0-1 1 0 0,0 1-1 0 0,0-1 0 0 0,0 1 0 0 0,-1 0 1 0 0,1 0-1 0 0,-1 0 0 0 0,1 0 0 0 0,-1 0 1 0 0,1 0-1 0 0,-1 1 0 0 0,-1-1 2 0 0,-1 2-20 0 0,-1-1 0 0 0,1 1 1 0 0,0 0-1 0 0,-1 0 0 0 0,1 0 0 0 0,0 1 0 0 0,0-1 1 0 0,-1 1-1 0 0,1 1 0 0 0,1-1 0 0 0,-1 1 0 0 0,0 0 1 0 0,1 0-1 0 0,-1 0 0 0 0,1 1 0 0 0,0-1 1 0 0,0 1-1 0 0,0 0 0 0 0,0 1 20 0 0,1-2-9 0 0,0 0 0 0 0,0 0 0 0 0,0 0 1 0 0,0 1-1 0 0,0-1 0 0 0,1 1 0 0 0,-1 0 0 0 0,1 0 0 0 0,0 0 0 0 0,0 0 1 0 0,1 0-1 0 0,-1 0 0 0 0,1 0 0 0 0,0 1 0 0 0,0-1 0 0 0,0 1 1 0 0,1-1-1 0 0,-1 0 0 0 0,1 1 0 0 0,0-1 0 0 0,1 1 0 0 0,-1 0 9 0 0,3-3-12 0 0,-1 1 0 0 0,1-1 0 0 0,0 0 0 0 0,0-1 0 0 0,0 1 1 0 0,0 0-1 0 0,0-1 0 0 0,1 0 0 0 0,-1 0 0 0 0,0 0 0 0 0,1 0 0 0 0,-1 0 0 0 0,1-1 0 0 0,-1 1 0 0 0,0-1 0 0 0,1 0 0 0 0,-1 0 0 0 0,1 0 0 0 0,-1-1 0 0 0,1 1 0 0 0,-1-1 0 0 0,1 0 0 0 0,-1 0 0 0 0,0 0 0 0 0,0 0 0 0 0,1 0 0 0 0,-1-1 0 0 0,0 0 0 0 0,2-1 12 0 0,-5 3-11 0 0,11-8-830 0 0,-5 1-5288 0 0,-5 4-5996 0 0</inkml:trace>
  <inkml:trace contextRef="#ctx0" brushRef="#br0" timeOffset="11196.564">188 217 0 0 0,'0'0'867'0'0,"0"0"565"0"0,0 0 594 0 0,0 0 317 0 0,0 0 8 0 0,0 0-282 0 0,0 0-364 0 0,0 0-260 0 0,0-4-173 0 0,0-14-101 0 0,0 13-110 0 0,0 5-123 0 0,0 0-130 0 0,-1 23 2307 0 0,-59 351-199 0 0,-50-17-2273 0 0,94-244-871 0 0,16-113 130 0 0,0 0-43 0 0,0 0-39 0 0,0 0-24 0 0,0 0-50 0 0,0 0-98 0 0,3-23-3054 0 0,-1-13-1292 0 0,-1 10-3825 0 0,0 15 445 0 0</inkml:trace>
  <inkml:trace contextRef="#ctx0" brushRef="#br0" timeOffset="11728.025">166 263 0 0 0,'0'0'1100'0'0,"0"0"269"0"0,0 0 335 0 0,0 0 227 0 0,0 0-11 0 0,0 0-149 0 0,0 0-380 0 0,0 0-436 0 0,0 0-293 0 0,0 0-195 0 0,0 0-121 0 0,-2-3-35 0 0,-10-10-31 0 0,9 10-44 0 0,3 3 31 0 0,14 20 2008 0 0,53 95 2745 0 0,26 223-3728 0 0,-89-323-1277 0 0,1-1-1 0 0,0 0 1 0 0,0-1-1 0 0,1 1 1 0 0,1-1-1 0 0,1-1 1 0 0,-1 1 0 0 0,2-1-1 0 0,0 0 1 0 0,0-1-1 0 0,1 0 1 0 0,1-1 0 0 0,-1 0-1 0 0,2 0 1 0 0,1 0-15 0 0,-11-10 44 0 0,-1 1 1 0 0,1-1-1 0 0,0 0 1 0 0,0 0-1 0 0,-1 0 1 0 0,1 0-1 0 0,0 0 1 0 0,0 0-1 0 0,0-1 1 0 0,-1 1-1 0 0,1 0 1 0 0,0-1-1 0 0,0 0 1 0 0,-1 1-1 0 0,1-1 1 0 0,-1 0-1 0 0,1 0 1 0 0,-1 0-1 0 0,1 0 1 0 0,-1 0-1 0 0,1 0 1 0 0,-1 0-1 0 0,0 0 1 0 0,1 0-1 0 0,-1-1 1 0 0,0 1-1 0 0,0-1 0 0 0,0 1 1 0 0,0-1-1 0 0,0 1 1 0 0,0-1-1 0 0,-1 0 1 0 0,1 1-1 0 0,-1-1 1 0 0,1 0-1 0 0,-1 1 1 0 0,1-1-1 0 0,-1 0 1 0 0,0 0-1 0 0,0 0 1 0 0,0 1-1 0 0,0-1 1 0 0,0 0-1 0 0,0 0 1 0 0,0 1-1 0 0,-1-1-44 0 0,6-15 82 0 0,97-392 836 0 0,-88 335-931 0 0,-3-1 1 0 0,-3 0 0 0 0,-4 0-1 0 0,-3-38 13 0 0,-4 90-698 0 0,0 31-8008 0 0,3-4-520 0 0</inkml:trace>
  <inkml:trace contextRef="#ctx0" brushRef="#br0" timeOffset="12197.054">962 560 2857 0 0,'0'0'2627'0'0,"0"0"-768"0"0,0 0-312 0 0,0 0 147 0 0,0 0 155 0 0,0 0-18 0 0,0 0-233 0 0,0 0-338 0 0,0 0-294 0 0,0 0-218 0 0,0 0-151 0 0,0 0-115 0 0,0 0-95 0 0,-6 0-57 0 0,3 0-302 0 0,1 0-1 0 0,0 0 0 0 0,0 0 0 0 0,0 0 0 0 0,0 0 0 0 0,-1 1 0 0 0,1-1 0 0 0,0 1 0 0 0,0-1 1 0 0,0 1-1 0 0,0 0 0 0 0,0 0 0 0 0,0 0 0 0 0,0 0 0 0 0,0 0 0 0 0,0 0 0 0 0,1 1 1 0 0,-1-1-1 0 0,0 1 0 0 0,1-1 0 0 0,-1 1 0 0 0,1-1 0 0 0,0 1 0 0 0,-1 0 0 0 0,1 0 0 0 0,0 0 1 0 0,0 0-28 0 0,-5 8 70 0 0,1 1 1 0 0,1 0 0 0 0,0 1 0 0 0,0-1 0 0 0,1 0 0 0 0,0 1 0 0 0,1 0 0 0 0,0 0-1 0 0,1 0 1 0 0,1 0 0 0 0,0 0 0 0 0,0 0 0 0 0,2 4-71 0 0,-2-11 43 0 0,1 1 1 0 0,0-1-1 0 0,1 1 0 0 0,-1-1 1 0 0,1 0-1 0 0,0 1 0 0 0,0-1 0 0 0,1 0 1 0 0,0 0-1 0 0,-1-1 0 0 0,2 1 1 0 0,-1-1-1 0 0,0 1 0 0 0,1-1 1 0 0,0 0-1 0 0,0 0 0 0 0,0-1 1 0 0,1 1-1 0 0,-1-1 0 0 0,1 0 1 0 0,-1 0-1 0 0,1 0 0 0 0,0-1 1 0 0,1 0-1 0 0,-1 0 0 0 0,0 0 1 0 0,0 0-1 0 0,1-1 0 0 0,1 0-43 0 0,0 0 116 0 0,-1 0-1 0 0,1 0 0 0 0,0-1 1 0 0,0 0-1 0 0,0-1 0 0 0,0 0 1 0 0,-1 0-1 0 0,1 0 0 0 0,0-1 1 0 0,-1 0-1 0 0,1 0 0 0 0,-1 0 1 0 0,0-1-1 0 0,1 0 0 0 0,-1 0 1 0 0,-1-1-1 0 0,1 0 0 0 0,0 0 1 0 0,-1 0-1 0 0,0-1 0 0 0,0 1 1 0 0,0-1-1 0 0,-1 0 0 0 0,1-1 1 0 0,-1 1-1 0 0,-1-1 0 0 0,1 0 1 0 0,-1 0-1 0 0,1-2-115 0 0,1-3 68 0 0,0-1 0 0 0,0 0 0 0 0,-1 0 1 0 0,-1-1-1 0 0,0 0 0 0 0,-1 1 0 0 0,0-1 0 0 0,-1 0 0 0 0,0 0 0 0 0,-1 0 0 0 0,-1 0 1 0 0,-1-8-69 0 0,-1 13-37 0 0,0 1 0 0 0,-1 0 1 0 0,0 0-1 0 0,0 0 0 0 0,-1 0 1 0 0,0 0-1 0 0,0 1 1 0 0,-1 0-1 0 0,1 0 0 0 0,-1 0 1 0 0,-1 1-1 0 0,1 0 0 0 0,-7-3 37 0 0,9 5-148 0 0,-1 0-1 0 0,0 1 0 0 0,0 0 0 0 0,0 0 1 0 0,0 1-1 0 0,0-1 0 0 0,-1 1 0 0 0,1 0 0 0 0,0 1 1 0 0,-1-1-1 0 0,1 1 0 0 0,0 0 0 0 0,-1 0 0 0 0,-4 1 149 0 0,-41 18-9187 0 0,40-11-2570 0 0</inkml:trace>
  <inkml:trace contextRef="#ctx0" brushRef="#br0" timeOffset="12774.233">1378 595 9738 0 0,'0'0'2439'0'0,"0"0"-528"0"0,0 0-301 0 0,0 0-103 0 0,0 0-132 0 0,0 0-195 0 0,0 0-250 0 0,0 0-251 0 0,0 0-206 0 0,0 0-116 0 0,0 0-43 0 0,0 0-14 0 0,0 0 20 0 0,-6 10-33 0 0,-17 33-51 0 0,22-39-202 0 0,0 0 0 0 0,0 0-1 0 0,0 0 1 0 0,1 0 0 0 0,-1 0 0 0 0,1 0 0 0 0,0 0 0 0 0,0 0 0 0 0,0 0 0 0 0,0 0 0 0 0,1 0-1 0 0,0 0 1 0 0,0-1 0 0 0,0 1 0 0 0,0 0 0 0 0,1 0 0 0 0,-1 0 0 0 0,1-1 0 0 0,0 1 0 0 0,0-1-1 0 0,0 0 1 0 0,1 1 0 0 0,-1-1 0 0 0,1 0 0 0 0,-1 0 0 0 0,1 0 0 0 0,0-1 0 0 0,1 1 0 0 0,0 0-34 0 0,1 1 58 0 0,-1-1 1 0 0,1 1-1 0 0,0-1 1 0 0,0 0-1 0 0,0-1 1 0 0,1 1-1 0 0,-1-1 1 0 0,1 0-1 0 0,-1 0 1 0 0,1-1 0 0 0,0 0-1 0 0,0 0 1 0 0,-1 0-1 0 0,1 0 1 0 0,0-1-1 0 0,0 0 1 0 0,0-1-1 0 0,0 1 1 0 0,0-1-1 0 0,-1 0 1 0 0,1 0-1 0 0,0-1 1 0 0,-1 0-1 0 0,1 0 1 0 0,-1 0 0 0 0,1-1-1 0 0,-1 1 1 0 0,1-2-59 0 0,13-9 120 0 0,-1-1 1 0 0,0-1 0 0 0,0 0-1 0 0,-2-2 1 0 0,0 0 0 0 0,-1 0-1 0 0,-1-2 1 0 0,10-15-121 0 0,7-12 21 0 0,-22 81-359 0 0,-9-28 341 0 0,1-1 0 0 0,-1 0 1 0 0,1 1-1 0 0,0-1 1 0 0,1 1-1 0 0,-1-1 0 0 0,1 0 1 0 0,1 0-1 0 0,-1 0 0 0 0,1 0 1 0 0,0 0-1 0 0,0-1 0 0 0,1 1 1 0 0,0-1-1 0 0,0 0 1 0 0,0 0-1 0 0,0 0 0 0 0,1-1 1 0 0,0 1-1 0 0,0-1 0 0 0,0 0 1 0 0,0-1-1 0 0,1 1 0 0 0,-1-1 1 0 0,4 2-4 0 0,-1-2 35 0 0,0-1 1 0 0,1 1-1 0 0,-1-1 1 0 0,0-1-1 0 0,1 1 1 0 0,-1-1-1 0 0,1-1 0 0 0,-1 0 1 0 0,1 0-1 0 0,-1 0 1 0 0,1-1-1 0 0,-1 0 1 0 0,0-1-1 0 0,1 0 1 0 0,-1-1-1 0 0,0 1 1 0 0,0-1-1 0 0,0-1 1 0 0,-1 0-1 0 0,1 0 1 0 0,-1 0-1 0 0,0-1 0 0 0,0 0 1 0 0,0 0-1 0 0,-1-1 1 0 0,0 0-1 0 0,5-5-35 0 0,-7 7 16 0 0,0 0 0 0 0,-1-1-1 0 0,1 1 1 0 0,-1-1 0 0 0,0 1-1 0 0,0-1 1 0 0,-1 0 0 0 0,1 0-1 0 0,-1 0 1 0 0,0 0 0 0 0,-1 0 0 0 0,1-1-1 0 0,-1 1 1 0 0,0-1 0 0 0,0 1-1 0 0,-1-1 1 0 0,0 1 0 0 0,0-1-1 0 0,0 1 1 0 0,0-1 0 0 0,-2-3-16 0 0,-8-4-1497 0 0,6 10-1254 0 0,0-1-3394 0 0,2 0-6590 0 0</inkml:trace>
  <inkml:trace contextRef="#ctx0" brushRef="#br0" timeOffset="26177.108">12146 441 0 0 0,'0'0'1095'0'0,"0"0"60"0"0,0 0 40 0 0,0 0 100 0 0,0 0 104 0 0,0 0 45 0 0,0 0-41 0 0,0 0-72 0 0,0 0-151 0 0,-4-20 6268 0 0,-51 13-5260 0 0,-47 18-1512 0 0,-34 39 457 0 0,124-45-1014 0 0,11-5-110 0 0,-1 0 1 0 0,1 0 0 0 0,0 1-1 0 0,-1-1 1 0 0,1 0 0 0 0,0 0-1 0 0,0 1 1 0 0,-1-1 0 0 0,1 0-1 0 0,0 1 1 0 0,0-1 0 0 0,-1 1-1 0 0,1 0 1 0 0,0-1 0 0 0,0 1-1 0 0,0 0 1 0 0,0 0 0 0 0,0 0 0 0 0,0 0-1 0 0,0 0 1 0 0,0 0 0 0 0,0 0-1 0 0,1 0 1 0 0,-1 0 0 0 0,0 0-1 0 0,1 0 1 0 0,-1 1 0 0 0,1-1-1 0 0,-1 0 1 0 0,1 0 0 0 0,-1 1-1 0 0,1-1 1 0 0,0 0 0 0 0,0 0-1 0 0,0 1 1 0 0,-1-1 0 0 0,1 0-1 0 0,1 1 1 0 0,-1-1 0 0 0,0 0-1 0 0,0 1 1 0 0,0-1 0 0 0,1 0 0 0 0,-1 1-1 0 0,1-1 1 0 0,-1 0 0 0 0,1 0-1 0 0,-1 1 1 0 0,1-1 0 0 0,0 0-1 0 0,-1 0 1 0 0,1 0 0 0 0,0 0-1 0 0,0 0 1 0 0,0 0-10 0 0,14 12 117 0 0,1-2-1 0 0,0 0 1 0 0,0 0-1 0 0,1-2 1 0 0,0 0-1 0 0,1-1 1 0 0,0 0-1 0 0,4-1-116 0 0,52 26 228 0 0,-71-32-204 0 0,1 0 7 0 0,-1 0-1 0 0,0 0 1 0 0,1 0 0 0 0,-1 0 0 0 0,0 1-1 0 0,0-1 1 0 0,0 1 0 0 0,0 0 0 0 0,0 0-1 0 0,0 0 1 0 0,-1 1 0 0 0,1-1-1 0 0,-1 0 1 0 0,1 1 0 0 0,-1 0 0 0 0,0-1-1 0 0,0 1 1 0 0,0 0 0 0 0,0 0 0 0 0,-1 0-1 0 0,1 1 1 0 0,-1-1 0 0 0,0 0-1 0 0,0 0 1 0 0,0 1 0 0 0,0-1 0 0 0,-1 1-1 0 0,1-1 1 0 0,-1 1 0 0 0,0 2-31 0 0,-52 44 1009 0 0,33-38-967 0 0,0 0-1 0 0,-2-1 0 0 0,1-1 1 0 0,-1-1-1 0 0,-1-1 0 0 0,1-1 1 0 0,-1-1-1 0 0,-1 0 0 0 0,1-2 1 0 0,-1-1-1 0 0,0 0 0 0 0,0-2 1 0 0,-9-1-42 0 0,33 0-45 0 0,-1-1 1 0 0,1 1 0 0 0,0-1-1 0 0,0 1 1 0 0,-1-1 0 0 0,1 1-1 0 0,0-1 1 0 0,-1 1 0 0 0,1-1-1 0 0,-1 0 1 0 0,1 0-1 0 0,-1 1 1 0 0,1-1 0 0 0,-1 0-1 0 0,1 0 1 0 0,-1 1 0 0 0,0-1-1 0 0,1 0 1 0 0,-1 0 0 0 0,0 0-1 0 0,0 0 1 0 0,0 1 0 0 0,0-1-1 0 0,1 0 1 0 0,-1 0-1 0 0,0 0 1 0 0,0 0 0 0 0,-1 0-1 0 0,1 0 1 0 0,0 1 0 0 0,0-1-1 0 0,0 0 1 0 0,-1 0 0 0 0,1 0-1 0 0,0 0 1 0 0,-1 1-1 0 0,1-1 1 0 0,0 0 0 0 0,-1 0-1 0 0,1 1 1 0 0,-1-1 0 0 0,0 0-1 0 0,1 1 1 0 0,-1-1 0 0 0,1 0-1 0 0,-1 1 1 0 0,0-1 0 0 0,0 1-1 0 0,1-1 1 0 0,-1 1-1 0 0,0 0 1 0 0,0-1 0 0 0,1 1-1 0 0,-1 0 1 0 0,0-1 0 0 0,0 1-1 0 0,0 0 1 0 0,0 0 0 0 0,0 0-1 0 0,1 0 1 0 0,-2 0 44 0 0,41-26-3752 0 0,-26 18-358 0 0,2-1-7295 0 0</inkml:trace>
  <inkml:trace contextRef="#ctx0" brushRef="#br0" timeOffset="26525.692">12537 514 4305 0 0,'0'0'4388'0'0,"0"0"-2388"0"0,0 0-673 0 0,0 0 136 0 0,0 0 163 0 0,0 0-10 0 0,0 0-241 0 0,0 0-304 0 0,0 0-220 0 0,0 0-179 0 0,0 0-144 0 0,0 0-131 0 0,-29 33-101 0 0,-84 104-76 0 0,81-77-26 0 0,34-51-138 0 0,-3-5-34 0 0,1 0 1 0 0,0-1-1 0 0,0 1 0 0 0,0 0 1 0 0,0 0-1 0 0,0 0 0 0 0,1 0 1 0 0,0 0-1 0 0,-1-1 0 0 0,1 1 1 0 0,1 0-1 0 0,-1 0 0 0 0,1-1 1 0 0,-1 1-1 0 0,1-1 1 0 0,0 0-1 0 0,0 1 0 0 0,0-1 1 0 0,1 0-1 0 0,-1 0 0 0 0,1 0 1 0 0,0-1-1 0 0,0 1 0 0 0,0-1 1 0 0,0 1-1 0 0,0-1 1 0 0,0 0-1 0 0,1 0 0 0 0,-1 0 1 0 0,3 0-23 0 0,10 2 122 0 0,1 0 1 0 0,-1-2-1 0 0,1 0 1 0 0,-1-1-1 0 0,1-1 1 0 0,-1 0 0 0 0,1-1-1 0 0,-1-1 1 0 0,1 0-1 0 0,-1-1 1 0 0,0-1 0 0 0,0-1-1 0 0,0 0 1 0 0,-1-1-1 0 0,1-1 1 0 0,-2 0-1 0 0,1-1 1 0 0,-1-1 0 0 0,0 0-1 0 0,-1-1 1 0 0,0 0-1 0 0,0-1 1 0 0,9-11-123 0 0,-17 18 28 0 0,-1 0 1 0 0,1 0-1 0 0,0-1 0 0 0,-1 0 1 0 0,0 0-1 0 0,0 0 0 0 0,-1 0 1 0 0,0-1-1 0 0,1 1 0 0 0,-2-1 1 0 0,1 0-1 0 0,-1 0 0 0 0,0 0 1 0 0,0 0-1 0 0,0 0 0 0 0,-1-1 1 0 0,0 1-1 0 0,0-1 0 0 0,-1 1 1 0 0,0 0-1 0 0,0-1 1 0 0,0 1-1 0 0,-1-1 0 0 0,0 1 1 0 0,0 0-1 0 0,-1 0 0 0 0,0-1 1 0 0,0 1-1 0 0,0 0 0 0 0,-1 0 1 0 0,0 1-1 0 0,0-1 0 0 0,0 1 1 0 0,-1-1-1 0 0,-3-4-28 0 0,1 5-74 0 0,-1 1 0 0 0,0-1 0 0 0,1 1 0 0 0,-1 0 0 0 0,-1 1 0 0 0,1-1 0 0 0,0 2 0 0 0,-1-1 0 0 0,0 1 0 0 0,1 0 0 0 0,-1 1 0 0 0,0-1 0 0 0,0 2 0 0 0,0-1 0 0 0,0 1 0 0 0,0 0 0 0 0,0 1 0 0 0,0 0 0 0 0,-8 1 74 0 0,-84 44-8049 0 0,87-35-177 0 0</inkml:trace>
  <inkml:trace contextRef="#ctx0" brushRef="#br0" timeOffset="27170.523">12982 818 7730 0 0,'0'0'2325'0'0,"0"0"-367"0"0,0 0 32 0 0,0 0 108 0 0,0 0-98 0 0,0 0-343 0 0,0 0-433 0 0,0 0-321 0 0,0 0-166 0 0,0 0-97 0 0,0 0-89 0 0,0 0-92 0 0,4-5-80 0 0,52-68 740 0 0,-27 33-813 0 0,3 1-1 0 0,0 1 1 0 0,3 2-1 0 0,9-6-305 0 0,-9 13 42 0 0,-14 9-29 0 0,2 2 1 0 0,0 0 0 0 0,1 1-1 0 0,1 2 1 0 0,12-6-14 0 0,-37 21-6 0 0,1 0 0 0 0,0 0 0 0 0,-1 0 0 0 0,1 0 0 0 0,-1 0 0 0 0,1 0 0 0 0,-1 0 0 0 0,1 0 0 0 0,-1 0 0 0 0,1 0 0 0 0,-1 0 0 0 0,1 0 0 0 0,0 1 0 0 0,-1-1 0 0 0,1 0 0 0 0,-1 0 0 0 0,1 0 0 0 0,-1 1 0 0 0,0-1 0 0 0,1 0 0 0 0,-1 1 0 0 0,1-1 0 0 0,-1 0 0 0 0,1 1 0 0 0,-1-1 0 0 0,0 1 0 0 0,1-1 0 0 0,-1 1 0 0 0,0-1 0 0 0,1 0 0 0 0,-1 1 0 0 0,0-1 0 0 0,0 1 0 0 0,0 0 0 0 0,1-1 0 0 0,-1 1 0 0 0,0-1 0 0 0,0 1 0 0 0,0-1 0 0 0,0 1 0 0 0,0-1 0 0 0,0 1 0 0 0,0-1 0 0 0,0 1 0 0 0,0 0 0 0 0,0-1 0 0 0,0 1 0 0 0,0-1 0 0 0,-1 1 0 0 0,1-1 0 0 0,0 1 0 0 0,0-1 0 0 0,-1 1 0 0 0,1-1 0 0 0,0 1 0 0 0,-1-1 6 0 0,-6 37 96 0 0,7-37-98 0 0,-8 25 45 0 0,4-14-43 0 0,1 0 0 0 0,0 0 0 0 0,0 1 0 0 0,1-1-1 0 0,1 0 1 0 0,0 1 0 0 0,0-1 0 0 0,1 1 0 0 0,1 3 0 0 0,1-11 3 0 0,0-1 0 0 0,0 0 1 0 0,0 0-1 0 0,1 0 0 0 0,-1 0 0 0 0,1 0 1 0 0,0-1-1 0 0,0 1 0 0 0,0-1 1 0 0,0 0-1 0 0,0 0 0 0 0,0 0 0 0 0,0 0 1 0 0,1-1-1 0 0,-1 1 0 0 0,1-1 0 0 0,0 0 1 0 0,-1 0-1 0 0,1 0 0 0 0,0 0 1 0 0,-1 0-1 0 0,1-1 0 0 0,0 0 0 0 0,0 0 1 0 0,0 0-1 0 0,-1 0 0 0 0,1-1 0 0 0,0 1 1 0 0,0-1-1 0 0,-1 0 0 0 0,1 0 1 0 0,0-1-1 0 0,-1 1 0 0 0,0-1 0 0 0,2 0-3 0 0,251-133 82 0 0,-199 104-106 0 0,-56 31 9 0 0,-1 13-17 0 0,0 167 244 0 0,15-143-594 0 0,-8-33-4478 0 0,1-3-4886 0 0,-7-1-2217 0 0</inkml:trace>
  <inkml:trace contextRef="#ctx0" brushRef="#br0" timeOffset="27608.158">14066 660 1416 0 0,'0'0'1647'0'0,"0"0"-42"0"0,0 0 122 0 0,0 0 160 0 0,0 0 7 0 0,0 0-157 0 0,0 0-262 0 0,0 0-233 0 0,0 0-171 0 0,0 0-96 0 0,0 0-55 0 0,0 0-41 0 0,0 0-14 0 0,23 13-2 0 0,72 39-4 0 0,-26-40 811 0 0,-58-12-1453 0 0,0 0 1 0 0,0-1 0 0 0,0-1-1 0 0,-1 0 1 0 0,1 0 0 0 0,0-1 0 0 0,-1-1-1 0 0,0 0 1 0 0,1 0 0 0 0,-1-1 0 0 0,-1 0-1 0 0,1 0 1 0 0,-1-1 0 0 0,0-1 0 0 0,4-4-218 0 0,-3 4 71 0 0,0-1 1 0 0,-1 0-1 0 0,0-1 1 0 0,-1 0-1 0 0,0 0 1 0 0,0-1 0 0 0,-1 0-1 0 0,0-1 1 0 0,-1 1-1 0 0,0-1 1 0 0,-1-1-1 0 0,0 1 1 0 0,-1-1 0 0 0,0 1-1 0 0,-1-1 1 0 0,0 0-1 0 0,-1-1 1 0 0,0-1-72 0 0,-2 12-6 0 0,0-1-1 0 0,-1 1 1 0 0,1 0 0 0 0,-1 0-1 0 0,1 0 1 0 0,-1 0 0 0 0,0 0 0 0 0,0 0-1 0 0,0 0 1 0 0,0 0 0 0 0,0 0-1 0 0,-1 1 1 0 0,1-1 0 0 0,-1 0 0 0 0,1 1-1 0 0,-1-1 1 0 0,1 1 0 0 0,-1 0-1 0 0,0-1 1 0 0,1 1 0 0 0,-1 0 0 0 0,0 0-1 0 0,0 0 1 0 0,0 0 0 0 0,0 0-1 0 0,0 1 1 0 0,0-1 0 0 0,0 0 0 0 0,-1 1-1 0 0,1 0 1 0 0,0-1 0 0 0,0 1-1 0 0,0 0 7 0 0,-73 3-316 0 0,57 5 282 0 0,0 1-1 0 0,1 1 1 0 0,0 0 0 0 0,1 1 0 0 0,0 0 0 0 0,1 2 0 0 0,0 0 0 0 0,1 0-1 0 0,0 2 1 0 0,1 0 0 0 0,1 0 0 0 0,0 1 0 0 0,1 0 0 0 0,1 1 0 0 0,0 1 34 0 0,5-10-7 0 0,1 1 1 0 0,-1-1-1 0 0,1 1 1 0 0,1-1-1 0 0,-1 1 1 0 0,2 1 0 0 0,-1-1-1 0 0,1 0 1 0 0,0 0-1 0 0,1 1 1 0 0,0-1-1 0 0,1 1 1 0 0,0-1 0 0 0,0 1-1 0 0,1-1 1 0 0,1 1-1 0 0,0 1 7 0 0,3-4-8 0 0,0 1 0 0 0,1-2 0 0 0,0 1 0 0 0,0 0 0 0 0,1-1 0 0 0,0 0 0 0 0,0-1 0 0 0,1 0 0 0 0,-1 0 0 0 0,1 0 0 0 0,0-1 0 0 0,0 0 0 0 0,0-1 0 0 0,1 0 0 0 0,0 0 0 0 0,-1-1 0 0 0,1 0 0 0 0,0 0 0 0 0,0-1 0 0 0,0 0 0 0 0,2-1 8 0 0,112 9-609 0 0,-71-9-2422 0 0,-14 0-2585 0 0,-17 0-6251 0 0</inkml:trace>
  <inkml:trace contextRef="#ctx0" brushRef="#br0" timeOffset="18006.831">3293 525 0 0 0,'0'0'535'0'0,"0"0"549"0"0,0 0 180 0 0,0 0 35 0 0,0 0 66 0 0,0 0 60 0 0,0 0 49 0 0,0 0-22 0 0,0 0-88 0 0,0 0-141 0 0,0-4-224 0 0,-1 1-845 0 0,0 1 1 0 0,0-1-1 0 0,0 1 0 0 0,0 0 0 0 0,0-1 1 0 0,-1 1-1 0 0,1 0 0 0 0,-1 0 0 0 0,1 0 0 0 0,-1 0 1 0 0,0 0-1 0 0,1 0 0 0 0,-1 0 0 0 0,0 0 1 0 0,-1 1-1 0 0,1-1 0 0 0,0 1 0 0 0,0 0 1 0 0,-1-1-1 0 0,1 1 0 0 0,0 0 0 0 0,-1 0 0 0 0,1 1 1 0 0,-1-1-1 0 0,1 0 0 0 0,-1 1 0 0 0,0 0 1 0 0,1-1-1 0 0,-1 1 0 0 0,0 0 0 0 0,0 0-154 0 0,-17 0 485 0 0,10-1-301 0 0,0 1 0 0 0,-1 0-1 0 0,0 0 1 0 0,1 1 0 0 0,0 0 0 0 0,-1 1-1 0 0,1 0 1 0 0,0 1 0 0 0,0 0 0 0 0,0 0-1 0 0,0 1 1 0 0,-8 5-184 0 0,11-5 37 0 0,1 0 0 0 0,0 0 0 0 0,0 1 0 0 0,0 0 0 0 0,0 0 0 0 0,1 0 0 0 0,0 0 0 0 0,0 1 0 0 0,0 0 0 0 0,1 0 0 0 0,0 0 0 0 0,0 1 0 0 0,1-1 0 0 0,-1 1 0 0 0,1 0 0 0 0,1 0 0 0 0,-1 0 0 0 0,1 0 0 0 0,1 1 0 0 0,-1-1 0 0 0,1 0 0 0 0,1 1 0 0 0,-1 0-37 0 0,1 0 40 0 0,1 0-1 0 0,0 0 1 0 0,0 0-1 0 0,1-1 1 0 0,0 1-1 0 0,0 0 1 0 0,1-1-1 0 0,0 0 1 0 0,0 1-1 0 0,0-1 1 0 0,1-1-1 0 0,0 1 1 0 0,1 0-1 0 0,0-1 1 0 0,0 0-1 0 0,0 0 1 0 0,0 0-1 0 0,1-1 1 0 0,0 0-1 0 0,0 0 1 0 0,1 0-1 0 0,-1-1 1 0 0,1 0-1 0 0,4 2-39 0 0,-4-2 89 0 0,1 0 1 0 0,-1 0-1 0 0,1-1 0 0 0,0 0 0 0 0,0-1 1 0 0,0 1-1 0 0,0-1 0 0 0,0-1 0 0 0,1 0 1 0 0,-1 0-1 0 0,0 0 0 0 0,1-1 0 0 0,-1 0 1 0 0,1-1-1 0 0,-1 0 0 0 0,0 0 0 0 0,0-1 1 0 0,1 0-1 0 0,-1-1 0 0 0,0 1 0 0 0,-1-2 1 0 0,1 1-1 0 0,0-1 0 0 0,-1 0 0 0 0,4-3-89 0 0,4-7 140 0 0,-1 0-1 0 0,-1-1 0 0 0,0-1 0 0 0,-1 0 1 0 0,-1-1-1 0 0,0 0 0 0 0,-2-1 1 0 0,1 0-1 0 0,5-18-139 0 0,26-128 213 0 0,-41 162-186 0 0,0 2-31 0 0,1 0 1 0 0,-1 0-1 0 0,0 0 1 0 0,1 0-1 0 0,-1 0 1 0 0,0 0-1 0 0,1 0 1 0 0,-1 0-1 0 0,1 0 1 0 0,-1 0-1 0 0,0 0 1 0 0,1 0-1 0 0,-1 0 1 0 0,0 0-1 0 0,1 0 1 0 0,-1 0-1 0 0,0-1 1 0 0,1 1-1 0 0,-1 0 1 0 0,0 0-1 0 0,1 0 1 0 0,-1 0-1 0 0,0-1 1 0 0,1 1-1 0 0,-1 0 1 0 0,0 0-1 0 0,0-1 1 0 0,1 1 0 0 0,-1 0-1 0 0,0-1 1 0 0,0 1-1 0 0,1 0 1 0 0,-1-1-1 0 0,0 1 1 0 0,0 0-1 0 0,0-1 1 0 0,0 1-1 0 0,0 0 1 0 0,0-1-1 0 0,1 1 1 0 0,-1 0-1 0 0,0-1 1 0 0,0 1-1 0 0,0-1 1 0 0,0 1 3 0 0,30 60 140 0 0,-1 2 0 0 0,-4 1 0 0 0,-2 2 0 0 0,7 38-140 0 0,-18-42 54 0 0,-2 1 1 0 0,-3 1 0 0 0,-3-1-1 0 0,-3 51-54 0 0,-4-101 3 0 0,0 1 0 0 0,0-1 0 0 0,-1 0 0 0 0,-1 0-1 0 0,0 0 1 0 0,-1-1 0 0 0,0 0 0 0 0,-1 0-1 0 0,0 0 1 0 0,0-1 0 0 0,-1 0 0 0 0,-1 0-1 0 0,1-1 1 0 0,-2 0 0 0 0,1-1 0 0 0,-1 0 0 0 0,0 0-1 0 0,-1-1 1 0 0,0-1 0 0 0,0 0 0 0 0,0 0-1 0 0,-1-1 1 0 0,0 0 0 0 0,0-1 0 0 0,0 0-1 0 0,-5-1-2 0 0,-57 2-41 0 0,72-6 32 0 0,1 0 1 0 0,0 0-1 0 0,-1-1 1 0 0,1 1-1 0 0,0 0 0 0 0,0 0 1 0 0,0-1-1 0 0,0 1 0 0 0,0-1 1 0 0,0 1-1 0 0,0-1 0 0 0,1 0 1 0 0,-1 1-1 0 0,1-1 0 0 0,-1 0 1 0 0,1 1-1 0 0,-1-1 0 0 0,1 0 1 0 0,0 1-1 0 0,0-1 1 0 0,0 0-1 0 0,0 0 0 0 0,0 1 1 0 0,0-1-1 0 0,0 0 0 0 0,1 1 1 0 0,-1-1-1 0 0,1 0 0 0 0,-1 0 1 0 0,1 1-1 0 0,0-1 9 0 0,55-79-184 0 0,72-50 149 0 0,56-15 42 0 0,29 15-4 0 0,-184 109-3 0 0,-10 9 9 0 0,-1 0-1 0 0,-1-1 0 0 0,0-1 1 0 0,-1 0-1 0 0,-1-2 1 0 0,0 1-1 0 0,-1-2 1 0 0,8-13-9 0 0,-17 23-1 0 0,0 0 0 0 0,-1 0 0 0 0,0 0 0 0 0,0 0 1 0 0,0 0-1 0 0,-1-1 0 0 0,-1 0 0 0 0,0 1 0 0 0,0-1 0 0 0,0 0 1 0 0,-1 0-1 0 0,-1 0 0 0 0,1 0 0 0 0,-1 0 0 0 0,-1 0 0 0 0,0-3 1 0 0,-1 8-11 0 0,0 0 0 0 0,0 0 0 0 0,0 1-1 0 0,0-1 1 0 0,-1 1 0 0 0,1 0 0 0 0,-1 0 0 0 0,0 0-1 0 0,0 0 1 0 0,0 0 0 0 0,-1 0 0 0 0,1 1-1 0 0,-1 0 1 0 0,1 0 0 0 0,-1 0 0 0 0,0 0 0 0 0,0 0-1 0 0,1 1 1 0 0,-1-1 0 0 0,0 1 0 0 0,0 0-1 0 0,-1 1 1 0 0,1-1 0 0 0,0 1 0 0 0,0-1 0 0 0,0 1-1 0 0,0 0 1 0 0,-1 1 0 0 0,1-1 0 0 0,0 1-1 0 0,0 0 1 0 0,0 0 0 0 0,0 0 0 0 0,0 0 0 0 0,0 1-1 0 0,0 0 1 0 0,1 0 0 0 0,-1 0 0 0 0,0 0-1 0 0,1 0 1 0 0,-3 3 11 0 0,-2 1-2 0 0,0 1-1 0 0,0 0 1 0 0,1 0-1 0 0,1 0 1 0 0,-1 1-1 0 0,1 0 1 0 0,0 1-1 0 0,1-1 1 0 0,0 1-1 0 0,0 0 1 0 0,1 0-1 0 0,0 0 1 0 0,1 1 0 0 0,0-1-1 0 0,0 1 1 0 0,1 0-1 0 0,0 0 1 0 0,1 0-1 0 0,0 0 1 0 0,1 0-1 0 0,0 0 1 0 0,0 1-1 0 0,1-1 1 0 0,0 0-1 0 0,1 0 1 0 0,0-1-1 0 0,1 1 1 0 0,0 0-1 0 0,1-1 1 0 0,0 1-1 0 0,0-1 1 0 0,1 0-1 0 0,0-1 1 0 0,0 1-1 0 0,1-1 1 0 0,2 3 2 0 0,1-4 18 0 0,0 0 0 0 0,0-1 0 0 0,1 0-1 0 0,0-1 1 0 0,0 0 0 0 0,0 0 0 0 0,0-1 0 0 0,1 0 0 0 0,0-1 0 0 0,0 0-1 0 0,0-1 1 0 0,0 0 0 0 0,0-1 0 0 0,0 0 0 0 0,1-1 0 0 0,-1 0 0 0 0,0 0 0 0 0,0-1-1 0 0,0-1 1 0 0,9-2-18 0 0,0-4 27 0 0,-2 0 0 0 0,1 0 0 0 0,-1-2-1 0 0,0-1 1 0 0,-1 0 0 0 0,-1-1 0 0 0,1 0 0 0 0,-2-2-1 0 0,0 0 1 0 0,-1 0 0 0 0,0-2 0 0 0,6-9-27 0 0,30-27-27 0 0,15 2 42 0 0,-64 50-23 0 0,0-1 1 0 0,1 1 0 0 0,-1-1 0 0 0,0 1-1 0 0,0-1 1 0 0,1 1 0 0 0,-1 0-1 0 0,0 0 1 0 0,1 0 0 0 0,-1 0 0 0 0,0 0-1 0 0,0 0 1 0 0,1 0 0 0 0,-1 0 0 0 0,0 1-1 0 0,1-1 1 0 0,-1 0 0 0 0,0 1-1 0 0,0-1 1 0 0,1 1 0 0 0,-1-1 0 0 0,0 1-1 0 0,0 0 1 0 0,0-1 0 0 0,0 1-1 0 0,0 0 1 0 0,0 0 0 0 0,0 0 0 0 0,0 0-1 0 0,0 0 1 0 0,0 0 0 0 0,-1 0-1 0 0,1 0 1 0 0,0 0 0 0 0,-1 0 0 0 0,1 0-1 0 0,0 0 1 0 0,-1 1 0 0 0,0-1-1 0 0,1 0 1 0 0,-1 1 7 0 0,3 60 115 0 0,-4-42-69 0 0,-1 61-83 0 0,4-79 40 0 0,0 0 0 0 0,0-1 0 0 0,0 1 0 0 0,0-1 1 0 0,0 0-1 0 0,0 1 0 0 0,0-1 0 0 0,0 0 0 0 0,0 0 0 0 0,1-1 0 0 0,-1 1 0 0 0,0 0 0 0 0,1-1 1 0 0,-1 1-1 0 0,1-1 0 0 0,-1 0 0 0 0,0 0 0 0 0,1 0 0 0 0,-1 0 0 0 0,1 0 0 0 0,-1-1 0 0 0,1 1 1 0 0,-1-1-1 0 0,0 1 0 0 0,1-1 0 0 0,-1 0 0 0 0,0 0 0 0 0,0 0 0 0 0,0 0 0 0 0,0 0 0 0 0,1-1 1 0 0,-2 1-1 0 0,3-2-3 0 0,277-184 61 0 0,-205 149-93 0 0,-67 87-3 0 0,-40 155 186 0 0,30-194-1010 0 0,4 10 1764 0 0,2-16-4696 0 0,3-3-4514 0 0,-6-1-3951 0 0</inkml:trace>
  <inkml:trace contextRef="#ctx0" brushRef="#br0" timeOffset="18983.966">5212 787 2625 0 0,'0'0'1240'0'0,"0"0"-101"0"0,0 0 240 0 0,0 0 257 0 0,0 0 90 0 0,0 0-143 0 0,0 0-287 0 0,0 0-186 0 0,0 0-114 0 0,0 0-36 0 0,0 0-44 0 0,0 0-33 0 0,0 0-13 0 0,13 12 16 0 0,40 34 41 0 0,-51-44-813 0 0,1 0 0 0 0,-1-1-1 0 0,1 1 1 0 0,-1-1 0 0 0,1 0-1 0 0,-1 0 1 0 0,1 0 0 0 0,0 0 0 0 0,0 0-1 0 0,0 0 1 0 0,0-1 0 0 0,0 1-1 0 0,-1-1 1 0 0,1 0 0 0 0,0 0-1 0 0,0 0 1 0 0,0 0 0 0 0,0-1-1 0 0,2 0-113 0 0,9 0 516 0 0,1-2-247 0 0,1 0 1 0 0,-1 0 0 0 0,0-2-1 0 0,-1 0 1 0 0,1 0 0 0 0,-1-2-1 0 0,0 1 1 0 0,-1-2 0 0 0,1 0-1 0 0,-2-1 1 0 0,1 0 0 0 0,-1-1-1 0 0,0 0 1 0 0,2-3-270 0 0,-8 7 38 0 0,0 0 0 0 0,0 0 0 0 0,0-1-1 0 0,-1 0 1 0 0,0 0 0 0 0,0 0 0 0 0,-1-1 0 0 0,0 1 0 0 0,0-1-1 0 0,0 0 1 0 0,-1 0 0 0 0,-1-1 0 0 0,1 1 0 0 0,-1-1 0 0 0,-1 1-1 0 0,0-1 1 0 0,0 1 0 0 0,0-1 0 0 0,-1-8-38 0 0,-2 14-17 0 0,1 0 0 0 0,-1 0 0 0 0,0 0 0 0 0,0 1 0 0 0,0-1 0 0 0,0 0 0 0 0,0 1 0 0 0,-1 0-1 0 0,1-1 1 0 0,-1 1 0 0 0,1 0 0 0 0,-1 0 0 0 0,0 1 0 0 0,0-1 0 0 0,0 1 0 0 0,0-1 0 0 0,0 1 0 0 0,0 0 0 0 0,0 0 0 0 0,0 0 0 0 0,0 0 0 0 0,-1 1 0 0 0,1-1 0 0 0,0 1 0 0 0,-1 0 0 0 0,1 0 0 0 0,0 0 0 0 0,0 0 0 0 0,-1 1 0 0 0,1-1 0 0 0,0 1 0 0 0,0 0 0 0 0,-1 0-1 0 0,1 0 1 0 0,0 0 0 0 0,0 1 17 0 0,-10 5-32 0 0,0 1 0 0 0,0 0 0 0 0,1 1 0 0 0,1 1 0 0 0,-1-1 0 0 0,1 2 0 0 0,1 0 0 0 0,0 0 0 0 0,0 1 0 0 0,1 0 0 0 0,1 1 0 0 0,0-1 0 0 0,1 2 0 0 0,0-1 0 0 0,0 3 32 0 0,4-10-1 0 0,0 0 1 0 0,1 0-1 0 0,-1 0 0 0 0,1 1 0 0 0,0-1 1 0 0,1 0-1 0 0,0 1 0 0 0,0-1 0 0 0,0 1 0 0 0,1 0 1 0 0,-1-1-1 0 0,2 1 0 0 0,-1-1 0 0 0,1 1 1 0 0,0 0-1 0 0,0-1 0 0 0,1 0 0 0 0,0 1 0 0 0,0-1 1 0 0,0 0-1 0 0,1 0 0 0 0,0 0 0 0 0,0 0 1 0 0,1-1-1 0 0,-1 1 0 0 0,1-1 0 0 0,0 0 0 0 0,1 0 1 0 0,0 1 0 0 0,10 3 48 0 0,0-1 0 0 0,1 0 0 0 0,-1-1 0 0 0,1-1 1 0 0,1 0-1 0 0,-1-1 0 0 0,1-1 0 0 0,0-1 0 0 0,0 0 0 0 0,0-1 1 0 0,0-1-1 0 0,0-1 0 0 0,1 0 0 0 0,-1-1 0 0 0,13-3-48 0 0,-12 2 65 0 0,0 0-1 0 0,-1-1 1 0 0,0-1-1 0 0,1-1 0 0 0,-2 0 1 0 0,1-1-1 0 0,-1-1 0 0 0,0-1 1 0 0,0 0-1 0 0,-1-1 1 0 0,0-1-1 0 0,0 0 0 0 0,-1-1 1 0 0,-1-1-1 0 0,0 0 0 0 0,0 0 1 0 0,-1-2-1 0 0,-1 1 1 0 0,0-1-1 0 0,-1-1 0 0 0,-1 0 1 0 0,0 0-1 0 0,-1-1 0 0 0,-1 0 1 0 0,0-1-1 0 0,1-6-64 0 0,-3 6 27 0 0,-2-1-1 0 0,0 0 1 0 0,-1 0-1 0 0,0 0 1 0 0,-2 0-1 0 0,0-1 0 0 0,-2-13-26 0 0,1 30-8 0 0,1 0 0 0 0,-1 0-1 0 0,1-1 1 0 0,-1 1 0 0 0,0 0-1 0 0,0 0 1 0 0,0 0 0 0 0,0 0-1 0 0,0 0 1 0 0,0 0 0 0 0,-1 0-1 0 0,1 1 1 0 0,-1-1 0 0 0,1 0-1 0 0,-1 1 1 0 0,1-1 0 0 0,-1 1-1 0 0,0 0 1 0 0,0-1 0 0 0,0 1-1 0 0,0 0 1 0 0,0 0 0 0 0,0 0-1 0 0,0 0 1 0 0,0 1 0 0 0,0-1-1 0 0,-1 0 1 0 0,1 1 0 0 0,0 0-1 0 0,0-1 1 0 0,-1 1 0 0 0,1 0-1 0 0,0 0 1 0 0,0 0 0 0 0,-1 1-1 0 0,1-1 1 0 0,0 0 0 0 0,0 1-1 0 0,0-1 1 0 0,-1 1 0 0 0,1 0-1 0 0,0 0 1 0 0,0 0 0 0 0,0 0-1 0 0,0 0 1 0 0,0 0 0 0 0,1 1-1 0 0,-1-1 1 0 0,0 1 0 0 0,1-1-1 0 0,-1 1 1 0 0,0 0 8 0 0,-2 1-13 0 0,0 0 1 0 0,0 0-1 0 0,1 0 1 0 0,-1 0-1 0 0,1 1 0 0 0,-1 0 1 0 0,1 0-1 0 0,0-1 0 0 0,1 2 1 0 0,-1-1-1 0 0,1 0 0 0 0,0 1 1 0 0,0-1-1 0 0,0 1 0 0 0,0-1 1 0 0,1 1-1 0 0,0 0 1 0 0,0 0-1 0 0,0-1 0 0 0,1 1 1 0 0,-1 0-1 0 0,1 0 0 0 0,1 3 13 0 0,1-5-3 0 0,1 1 0 0 0,0-1-1 0 0,-1 0 1 0 0,2 0 0 0 0,-1 0-1 0 0,0 0 1 0 0,0-1 0 0 0,1 1-1 0 0,0-1 1 0 0,-1 0 0 0 0,1 0-1 0 0,0 0 1 0 0,0-1 0 0 0,0 1-1 0 0,0-1 1 0 0,0 0 0 0 0,0 0-1 0 0,1 0 1 0 0,-1-1 0 0 0,0 1-1 0 0,0-1 1 0 0,1 0 0 0 0,-1 0-1 0 0,0-1 4 0 0,196 9 27 0 0,-198-8-25 0 0,1 0 1 0 0,0 0-1 0 0,0 0 0 0 0,-1 1 1 0 0,1-1-1 0 0,0 1 0 0 0,-1-1 1 0 0,1 1-1 0 0,0 0 0 0 0,-1 0 1 0 0,1 0-1 0 0,-1 0 0 0 0,1 0 1 0 0,-1 1-1 0 0,0-1 0 0 0,1 1 1 0 0,-1 0-1 0 0,0-1 0 0 0,0 1 0 0 0,0 0 1 0 0,0 0-1 0 0,0 0 0 0 0,-1 1 1 0 0,1-1-1 0 0,-1 0 0 0 0,1 1 1 0 0,-1-1-1 0 0,0 1 0 0 0,0-1 1 0 0,0 1-1 0 0,0-1 0 0 0,-1 1 1 0 0,1 0-1 0 0,-1-1 0 0 0,1 4-2 0 0,-2 10 35 0 0,-1 0-1 0 0,-1 1 0 0 0,0-1 0 0 0,-2 0 0 0 0,1-1 0 0 0,-2 1 1 0 0,0-1-1 0 0,-1 0 0 0 0,0 0 0 0 0,-4 4-34 0 0,7-12 5 0 0,-4 66-409 0 0,38-68-3962 0 0,-24-6-485 0 0,0 1-7361 0 0</inkml:trace>
  <inkml:trace contextRef="#ctx0" brushRef="#br0" timeOffset="19670.962">6730 649 16428 0 0,'0'0'2240'0'0,"0"0"-862"0"0,0 0-333 0 0,0 0-37 0 0,0 0-25 0 0,0 0-105 0 0,0 0-161 0 0,0 0-153 0 0,0 0-156 0 0,0 0-117 0 0,0 0-73 0 0,0 0-77 0 0,-36 27-33 0 0,-108 85-33 0 0,92-53 8 0 0,47-46-53 0 0,-12 68-62 0 0,19-79 30 0 0,1 0 0 0 0,-1 1 1 0 0,1-2-1 0 0,0 1 0 0 0,-1 0 0 0 0,1 0 0 0 0,0-1 0 0 0,0 1 1 0 0,0-1-1 0 0,0 0 0 0 0,0 0 0 0 0,0 0 0 0 0,0-1 0 0 0,1 1 1 0 0,-1-1-1 0 0,0 1 0 0 0,0-1 0 0 0,0 0 0 0 0,1 0 0 0 0,-1-1 1 0 0,0 1-1 0 0,0-1 0 0 0,1 1 0 0 0,-1-1 0 0 0,0 0 0 0 0,0 0 1 0 0,2-2 1 0 0,11-2 22 0 0,0-2 0 0 0,0 0 1 0 0,-1-1-1 0 0,0 0 0 0 0,-1-2 1 0 0,1 1-1 0 0,-2-2 0 0 0,2-1-22 0 0,124-110 44 0 0,-136 153-132 0 0,-10 3 114 0 0,6-29-32 0 0,-1 0-1 0 0,1-1 1 0 0,-1 1-1 0 0,1 0 1 0 0,1 0-1 0 0,-1-1 0 0 0,1 1 1 0 0,-1 0-1 0 0,2 0 1 0 0,-1 0-1 0 0,0 0 1 0 0,1 0-1 0 0,0-1 1 0 0,0 1-1 0 0,0 0 0 0 0,1 0 1 0 0,0-1-1 0 0,-1 1 1 0 0,2 0 6 0 0,3 2-5 0 0,0-1 1 0 0,0 0 0 0 0,0-1-1 0 0,0 1 1 0 0,1-1 0 0 0,0-1-1 0 0,0 1 1 0 0,0-1 0 0 0,1 0-1 0 0,-1-1 1 0 0,1 0 0 0 0,0 0-1 0 0,0-1 1 0 0,0 0-1 0 0,0 0 1 0 0,1-1 0 0 0,-1 0-1 0 0,0 0 1 0 0,1-1 0 0 0,-1 0-1 0 0,0 0 1 0 0,1-1 0 0 0,-1 0-1 0 0,0-1 1 0 0,0 0 0 0 0,8-3 4 0 0,6-2 44 0 0,0-1 1 0 0,0-1 0 0 0,-1-1 0 0 0,-1-1-1 0 0,1-1 1 0 0,-2-1 0 0 0,0-1-1 0 0,0 0 1 0 0,2-4-45 0 0,17-21 83 0 0,-1-1 0 0 0,-2-2 0 0 0,-2-2 0 0 0,-2-1 0 0 0,-2-1 0 0 0,7-18-83 0 0,-21 39-51 0 0,-1 0 1 0 0,-1-1-1 0 0,-1 0 1 0 0,-1-1-1 0 0,-1 0 1 0 0,-2-1 0 0 0,-1 0-1 0 0,-1-1 1 0 0,-1 1-1 0 0,0-22 51 0 0,-5 46-8 0 0,0 0-1 0 0,0 1 1 0 0,0-1-1 0 0,0 0 1 0 0,-1 1-1 0 0,0-1 0 0 0,1 0 1 0 0,-1 1-1 0 0,-1-1 1 0 0,1 1-1 0 0,0 0 1 0 0,-1-1-1 0 0,0 1 1 0 0,1 0-1 0 0,-2 0 0 0 0,1 0 1 0 0,0 0-1 0 0,0 0 1 0 0,-1 0-1 0 0,0 1 1 0 0,1-1-1 0 0,-1 1 0 0 0,0 0 1 0 0,0 0-1 0 0,0 0 1 0 0,0 0-1 0 0,-1 0 1 0 0,1 1-1 0 0,-1 0 0 0 0,1-1 1 0 0,-1 1-1 0 0,1 0 1 0 0,-1 1-1 0 0,1-1 1 0 0,-1 1-1 0 0,0-1 1 0 0,1 1-1 0 0,-1 0 9 0 0,-3 0-7 0 0,0 0 0 0 0,-1 0 0 0 0,1 1 0 0 0,0-1 0 0 0,1 2 0 0 0,-1-1 0 0 0,0 1 0 0 0,0 0 0 0 0,0 0 0 0 0,1 1 0 0 0,-1 0 0 0 0,1 0 0 0 0,0 0 0 0 0,0 1 0 0 0,0 0 0 0 0,1 0 0 0 0,-1 1 0 0 0,1-1 0 0 0,0 1 0 0 0,0 0 0 0 0,1 1 0 0 0,-1-1 0 0 0,1 1 0 0 0,0 0 0 0 0,1 0 0 0 0,-1 0 0 0 0,1 0 0 0 0,0 1 1 0 0,1-1-1 0 0,0 1 0 0 0,0 0 0 0 0,0 0 0 0 0,1 0 0 0 0,0 4 7 0 0,-2 22 75 0 0,2 0 0 0 0,1 0 0 0 0,2-1 0 0 0,1 1 0 0 0,1 0 0 0 0,2-1 0 0 0,2 1-75 0 0,81 317 357 0 0,-86-338-785 0 0,-2-15-7183 0 0,-1 2-4260 0 0</inkml:trace>
  <inkml:trace contextRef="#ctx0" brushRef="#br0" timeOffset="20159.143">7774 691 1600 0 0,'0'0'2456'0'0,"0"0"-620"0"0,0 0-170 0 0,0 0 2 0 0,0 0-37 0 0,0 0-75 0 0,0 0-149 0 0,0 0-130 0 0,0 0-85 0 0,0 0-101 0 0,0 0-87 0 0,0 0-48 0 0,0 0-82 0 0,5 15-97 0 0,14 47-119 0 0,-14 38 983 0 0,-3-34-1963 0 0,8-62-1718 0 0,-3-5-6675 0 0,-5-2-2842 0 0</inkml:trace>
  <inkml:trace contextRef="#ctx0" brushRef="#br0" timeOffset="20408.733">7869 387 16251 0 0,'0'0'1713'0'0,"0"0"-497"0"0,0 0-296 0 0,0 0-64 0 0,0 0-183 0 0,0 0-241 0 0,0 0-272 0 0,0 0-280 0 0,0 0-128 0 0,0 0-64 0 0,0 0-24 0 0,0 0-73 0 0,0 0-287 0 0,0 0-680 0 0,44 19-3569 0 0,-34-15-7282 0 0</inkml:trace>
  <inkml:trace contextRef="#ctx0" brushRef="#br0" timeOffset="20821.849">8152 510 8346 0 0,'0'0'3320'0'0,"0"0"-1292"0"0,0 0-619 0 0,0 0-102 0 0,0 0-68 0 0,0 0-151 0 0,0 0-193 0 0,0 0-159 0 0,0 0-92 0 0,0 0-86 0 0,0 0-73 0 0,0 0-82 0 0,0 0-100 0 0,35-8-79 0 0,106-26-67 0 0,-80 27 10 0 0,-59 7-158 0 0,1 0 0 0 0,-1 0 0 0 0,1 1 0 0 0,-1-1-1 0 0,1 1 1 0 0,-1-1 0 0 0,1 1 0 0 0,-1 0 0 0 0,0 0 0 0 0,1 0 0 0 0,-1 1 0 0 0,0-1 0 0 0,0 0 0 0 0,0 1-1 0 0,0-1 1 0 0,0 1 0 0 0,0 0 0 0 0,0 0 0 0 0,-1 0 0 0 0,1 0 0 0 0,-1 0 0 0 0,1 0 0 0 0,-1 0 0 0 0,0 0-1 0 0,0 1 1 0 0,0-1 0 0 0,0 0 0 0 0,0 1 0 0 0,0-1 0 0 0,-1 1 0 0 0,1-1 0 0 0,-1 1 0 0 0,0-1 0 0 0,0 1-1 0 0,0-1 1 0 0,0 1 0 0 0,0-1 0 0 0,0 1 0 0 0,0-1 0 0 0,-1 1 0 0 0,0-1 0 0 0,1 1 0 0 0,-1-1 0 0 0,0 0-1 0 0,0 1 1 0 0,0-1 0 0 0,0 0 0 0 0,-1 0 0 0 0,1 0-9 0 0,-186 250 419 0 0,184-249-413 0 0,0 0-1 0 0,0 1 1 0 0,1-1 0 0 0,-1 1 0 0 0,1 0-1 0 0,0-1 1 0 0,0 1 0 0 0,0 0 0 0 0,1 1-1 0 0,0-1 1 0 0,-1 0 0 0 0,1 0 0 0 0,1 1 0 0 0,-1-1-1 0 0,0 0 1 0 0,1 1 0 0 0,0-1 0 0 0,0 0-1 0 0,1 1 1 0 0,-1-1 0 0 0,1 0 0 0 0,0 1-1 0 0,0-1 1 0 0,0 0 0 0 0,1 0 0 0 0,-1 0-1 0 0,1 0 1 0 0,0 0 0 0 0,0 0 0 0 0,1 0 0 0 0,0 1-6 0 0,8 0 117 0 0,1 0 1 0 0,0-1 0 0 0,-1-1 0 0 0,1 1 0 0 0,0-2 0 0 0,1 0-1 0 0,-1 0 1 0 0,0-1 0 0 0,1-1 0 0 0,-1 0 0 0 0,0-1 0 0 0,1 0-1 0 0,9-2-117 0 0,-17 2 42 0 0,143-32 725 0 0,-120 25-939 0 0,-26-6-3466 0 0,-11 5-3724 0 0,5 5-3924 0 0</inkml:trace>
  <inkml:trace contextRef="#ctx0" brushRef="#br0" timeOffset="21070.917">8096 776 3857 0 0,'0'0'1896'0'0,"0"0"66"0"0,0 0 358 0 0,0 0-32 0 0,0 0-241 0 0,0 0-324 0 0,0 0-307 0 0,0 0-218 0 0,0 0-230 0 0,0 0-207 0 0,0 0-181 0 0,34-3-130 0 0,108-8-109 0 0,56-10 509 0 0,-175 21-1121 0 0,38 2-682 0 0,-22 12-5502 0 0,-32-11 1058 0 0,-2-2-4184 0 0</inkml:trace>
  <inkml:trace contextRef="#ctx0" brushRef="#br0" timeOffset="21467.636">8776 749 0 0 0,'0'0'604'0'0,"0"0"748"0"0,0 0 459 0 0,0 0 265 0 0,0 0 104 0 0,0 0-62 0 0,0 0-210 0 0,0 0-271 0 0,0 0-228 0 0,33-5-175 0 0,104-14-162 0 0,-70 1 622 0 0,50-52 1441 0 0,-115 68-3090 0 0,0 0-1 0 0,0 1 1 0 0,0-1-1 0 0,-1 0 1 0 0,1 0 0 0 0,0 0-1 0 0,-1 0 1 0 0,1-1-1 0 0,-1 1 1 0 0,0 0 0 0 0,0-1-1 0 0,0 1 1 0 0,0 0-1 0 0,0-1 1 0 0,0 1 0 0 0,-1-1-1 0 0,1 1 1 0 0,-1-1-1 0 0,0 0 1 0 0,0 1-1 0 0,0-1 1 0 0,0 1 0 0 0,0-1-1 0 0,0 0 1 0 0,-1 1-1 0 0,1-1 1 0 0,-1 1 0 0 0,0-1-1 0 0,0 1 1 0 0,0-1-1 0 0,0 1 1 0 0,0 0 0 0 0,0-1-1 0 0,-1 1 1 0 0,1 0-1 0 0,-1 0 1 0 0,1 0 0 0 0,-1 0-1 0 0,0 0-44 0 0,-9-2-9 0 0,0 1 0 0 0,1 1-1 0 0,-1 0 1 0 0,0 0 0 0 0,-1 1 0 0 0,1 0-1 0 0,0 1 1 0 0,0 1 0 0 0,0-1 0 0 0,0 2-1 0 0,0 0 1 0 0,0 0 0 0 0,0 1 0 0 0,1 0-1 0 0,-1 1 1 0 0,1 0 0 0 0,0 0-1 0 0,0 1 1 0 0,0 1 0 0 0,1 0 0 0 0,-1 0-1 0 0,1 1 1 0 0,1 0 0 0 0,0 0 0 0 0,0 1-1 0 0,0 0 1 0 0,1 0 0 0 0,0 1 0 0 0,0 0-1 0 0,1 1 1 0 0,1-1 0 0 0,-1 1 0 0 0,2 0-1 0 0,-3 5 10 0 0,5-9 39 0 0,-1 1-1 0 0,1-1 0 0 0,0 1 1 0 0,1-1-1 0 0,0 1 1 0 0,0-1-1 0 0,0 1 0 0 0,1 0 1 0 0,0 0-1 0 0,0-1 0 0 0,0 1 1 0 0,1 0-1 0 0,0 0 0 0 0,1-1 1 0 0,0 1-1 0 0,0-1 0 0 0,0 1 1 0 0,0-1-1 0 0,1 0 0 0 0,0 0 1 0 0,1 0-1 0 0,-1 0 0 0 0,1-1 1 0 0,0 1-1 0 0,0-1 1 0 0,1 0-1 0 0,0 0 0 0 0,0-1 1 0 0,1 2-39 0 0,14 6 174 0 0,0-1 0 0 0,1 0 1 0 0,1-2-1 0 0,-1 0 1 0 0,1-2-1 0 0,1 0 1 0 0,-1-1-1 0 0,1-2 0 0 0,0 0 1 0 0,0-2-1 0 0,0 0 1 0 0,1-1-1 0 0,-1-2 1 0 0,19-2-175 0 0,-34 3 30 0 0,14 0-19 0 0,-1-1 0 0 0,1-1 0 0 0,-1-1 0 0 0,1-1 0 0 0,-1-1-1 0 0,0-1 1 0 0,0 0-11 0 0,12-9-3483 0 0,-3-4-3581 0 0,-25 14-5479 0 0</inkml:trace>
  <inkml:trace contextRef="#ctx0" brushRef="#br0" timeOffset="22491.122">10206 290 5817 0 0,'0'0'1802'0'0,"0"0"-180"0"0,0 0 13 0 0,0 0 174 0 0,0 0 166 0 0,0 0-39 0 0,0 0-255 0 0,0 0-308 0 0,0 0-269 0 0,0 0-241 0 0,0 0-174 0 0,0 0-118 0 0,0 0-94 0 0,0-4-65 0 0,3-14-44 0 0,-3 13-46 0 0,0 5-65 0 0,0 0-34 0 0,0 0-31 0 0,0 0-25 0 0,0 0-2 0 0,6 24 1197 0 0,5 211-281 0 0,-12-154-858 0 0,14 293 289 0 0,-14-387-1893 0 0,-4-55-2104 0 0,0 26-4738 0 0,3 29-3325 0 0</inkml:trace>
  <inkml:trace contextRef="#ctx0" brushRef="#br0" timeOffset="22739.821">9928 606 7890 0 0,'0'0'2916'0'0,"0"0"-1287"0"0,0 0-496 0 0,0 0 152 0 0,0 0 262 0 0,0 0 8 0 0,0 0-185 0 0,0 0-259 0 0,0 0-230 0 0,0 0-159 0 0,0 0-128 0 0,35 0-118 0 0,112-3-108 0 0,173 10-1672 0 0,-297-7-580 0 0,-8 0-2763 0 0,-4 0-6562 0 0</inkml:trace>
  <inkml:trace contextRef="#ctx0" brushRef="#br0" timeOffset="22988.66">10695 583 5297 0 0,'0'0'3230'0'0,"0"0"-1157"0"0,0 0-524 0 0,0 0-127 0 0,0 0-107 0 0,0 0-172 0 0,0 0-226 0 0,0 0-235 0 0,0 0-183 0 0,-25 36-99 0 0,-71 108-72 0 0,78-92-36 0 0,21-46-186 0 0,0-1-1 0 0,-1 1 1 0 0,2-1 0 0 0,-1 0 0 0 0,0 0 0 0 0,1 0-1 0 0,0-1 1 0 0,0 1 0 0 0,1-1 0 0 0,-1 0 0 0 0,1 0-1 0 0,0 0 1 0 0,0-1 0 0 0,0 0 0 0 0,1 0 0 0 0,-1 0 0 0 0,1-1-1 0 0,-1 1 1 0 0,1-1 0 0 0,0-1 0 0 0,0 1 0 0 0,0-1-1 0 0,0 0 1 0 0,0 0 0 0 0,0-1 0 0 0,0 0 0 0 0,0 0-1 0 0,2 0-105 0 0,7-1 256 0 0,-1-1-1 0 0,0 0 1 0 0,1-1-1 0 0,-2 0 0 0 0,1-1 1 0 0,0-1-1 0 0,-1 0 1 0 0,1-1-1 0 0,-2 0 0 0 0,1-1 1 0 0,7-6-256 0 0,-12 9 73 0 0,-1 0 0 0 0,1-1 1 0 0,-1 0-1 0 0,0-1 0 0 0,0 0 1 0 0,-1 0-1 0 0,1 0 0 0 0,-2-1 1 0 0,1 0-1 0 0,-1 0 0 0 0,1 0 1 0 0,-2-1-1 0 0,1 1 1 0 0,-1-1-1 0 0,-1 0 0 0 0,1-1 1 0 0,-1 1-1 0 0,-1-1 0 0 0,0 1 1 0 0,0-1-1 0 0,0 0 0 0 0,-1 0 1 0 0,-1 1-1 0 0,1-1 0 0 0,-1 0 1 0 0,-1 0-1 0 0,0 0 0 0 0,-1-4-73 0 0,-3 7-104 0 0,-1-1-1 0 0,1 1 1 0 0,-2 0-1 0 0,1 0 1 0 0,-1 1-1 0 0,1 0 1 0 0,-2 0-1 0 0,1 0 0 0 0,0 1 1 0 0,-1 0-1 0 0,0 1 1 0 0,0 0-1 0 0,0 0 1 0 0,0 0-1 0 0,0 1 1 0 0,-1 1-1 0 0,1-1 0 0 0,-1 1 1 0 0,1 1-1 0 0,-1-1 1 0 0,1 2-1 0 0,-1-1 1 0 0,1 1-1 0 0,-1 0 1 0 0,-4 2 104 0 0,-19 5-4022 0 0,13 1-3219 0 0,4-1-5271 0 0</inkml:trace>
  <inkml:trace contextRef="#ctx0" brushRef="#br0" timeOffset="48179.396">5266 1889 960 0 0,'0'0'950'0'0,"0"0"-605"0"0,0 0-157 0 0,0 0 288 0 0,0 0 426 0 0,0 0 419 0 0,0 0 132 0 0,0 0-26 0 0,0 0-75 0 0,0 0-96 0 0,0 0-37 0 0,9 11-19 0 0,31 31-57 0 0,-36-39-944 0 0,-1-1 0 0 0,1 1 0 0 0,-1-1-1 0 0,1 0 1 0 0,0 0 0 0 0,0 0 0 0 0,0 0-1 0 0,0-1 1 0 0,0 1 0 0 0,0-1 0 0 0,0 0-1 0 0,0-1 1 0 0,1 1 0 0 0,-1-1 0 0 0,0 1-1 0 0,1-1 1 0 0,-1-1 0 0 0,0 1 0 0 0,0-1-1 0 0,3 0-198 0 0,17 0 874 0 0,3-4-497 0 0,0-1 0 0 0,0-1 0 0 0,0-1 0 0 0,-1-1 0 0 0,0-1 0 0 0,0-2 0 0 0,-1-1 0 0 0,-1 0 0 0 0,0-2 0 0 0,-1-1 0 0 0,-1 0 0 0 0,8-10-377 0 0,40-27 367 0 0,-4-2 1 0 0,-1-4-1 0 0,-4-3 1 0 0,3-7-368 0 0,23-20 361 0 0,-60 120-413 0 0,23 60 243 0 0,-33-63-136 0 0,-1 0 0 0 0,-1 0 0 0 0,-2 2-1 0 0,-1 0 1 0 0,-1 0 0 0 0,-2 1 0 0 0,0 2-55 0 0,-8-27 24 0 0,1 1-1 0 0,-1-1 1 0 0,-1 0 0 0 0,1 0 0 0 0,-1 1 0 0 0,0-1-1 0 0,-1 0 1 0 0,1 1 0 0 0,-1-1 0 0 0,-1 0-1 0 0,1 0 1 0 0,-1 0 0 0 0,0 0 0 0 0,0 0-1 0 0,-1 0 1 0 0,1-1 0 0 0,-1 1 0 0 0,-1-1 0 0 0,1 1-1 0 0,-1-1 1 0 0,0 0 0 0 0,0-1 0 0 0,-3 4-24 0 0,-6 1 18 0 0,1 0 1 0 0,-2-1 0 0 0,1-1 0 0 0,-1 0 0 0 0,0-1-1 0 0,0 0 1 0 0,-1-1 0 0 0,1-1 0 0 0,-1 0-1 0 0,-1-1 1 0 0,1 0 0 0 0,-10-1-19 0 0,13 0-5 0 0,-1-1 0 0 0,1-1 0 0 0,-1 1 0 0 0,1-2 0 0 0,-1 0 0 0 0,1-1 0 0 0,-1 0 0 0 0,1 0 0 0 0,0-2 0 0 0,0 1 0 0 0,0-2 0 0 0,0 1 0 0 0,1-2 0 0 0,0 1 0 0 0,0-2 0 0 0,0 1 0 0 0,0-3 5 0 0,9 8-75 0 0,0-1 1 0 0,0 0 0 0 0,0 0 0 0 0,0 0 0 0 0,0-1-1 0 0,1 1 1 0 0,0 0 0 0 0,-1 0 0 0 0,1-1 0 0 0,0 1-1 0 0,0-1 1 0 0,0 1 0 0 0,0-1 0 0 0,0 0-1 0 0,1 1 1 0 0,-1-1 0 0 0,1 0 0 0 0,0 0 0 0 0,0 1-1 0 0,0-1 1 0 0,0 0 0 0 0,0 1 0 0 0,1-1 0 0 0,-1 0-1 0 0,1 1 1 0 0,0-1 0 0 0,-1 0 0 0 0,1 1-1 0 0,0-1 1 0 0,1 1 0 0 0,-1-1 0 0 0,0 1 0 0 0,1 0-1 0 0,-1 0 1 0 0,1-1 0 0 0,0 1 0 0 0,0 0 74 0 0,25-10-2993 0 0,-9 5-5195 0 0,-9 3-3595 0 0</inkml:trace>
  <inkml:trace contextRef="#ctx0" brushRef="#br0" timeOffset="48848.317">6493 2005 8034 0 0,'0'0'2001'0'0,"0"0"-472"0"0,0 0-81 0 0,0 0 142 0 0,0 0 39 0 0,0 0-144 0 0,0 0-362 0 0,0 0-306 0 0,0 0-145 0 0,0 0-74 0 0,0 0-41 0 0,0 0-21 0 0,0 0-50 0 0,17-28-61 0 0,56-85-31 0 0,24-7 721 0 0,-64 84-987 0 0,2 1 1 0 0,1 2 0 0 0,2 2 0 0 0,1 1 0 0 0,1 2 0 0 0,43-22-129 0 0,-58 42 3 0 0,-25 28 97 0 0,-17 168 373 0 0,17-183-472 0 0,-1-1 0 0 0,1 0 1 0 0,0 1-1 0 0,0-1 0 0 0,1 0 0 0 0,-1 1 0 0 0,1-1 0 0 0,0 0 0 0 0,0 0 0 0 0,0 1 1 0 0,1-1-1 0 0,0 0 0 0 0,-1 0 0 0 0,1 0 0 0 0,1-1 0 0 0,-1 1 0 0 0,0 0 0 0 0,1-1 1 0 0,0 0-1 0 0,0 1 0 0 0,0-1 0 0 0,0 0 0 0 0,1-1 0 0 0,-1 1 0 0 0,1 0 0 0 0,-1-1 1 0 0,1 0-1 0 0,0 0 0 0 0,0 0 0 0 0,0 0 0 0 0,0-1 0 0 0,0 0 0 0 0,0 0 0 0 0,1 0 0 0 0,-1 0 1 0 0,0 0-1 0 0,1-1 0 0 0,0 0-1 0 0,4-1 23 0 0,0-1 0 0 0,0-1 0 0 0,-1 0 1 0 0,1 0-1 0 0,-1 0 0 0 0,0-1 0 0 0,0-1 0 0 0,0 1 0 0 0,-1-1 0 0 0,1 0 1 0 0,-1-1-1 0 0,0 0 0 0 0,-1 0 0 0 0,6-6-23 0 0,16-12 43 0 0,26-22 0 0 0,-36 29-40 0 0,0 1-1 0 0,1 1 1 0 0,1 0 0 0 0,0 1 0 0 0,1 2-1 0 0,1 0 1 0 0,0 1 0 0 0,0 1 0 0 0,1 1-1 0 0,11-2-2 0 0,-32 11 1 0 0,0 1-1 0 0,0 0 1 0 0,1 0 0 0 0,-1 1-1 0 0,0-1 1 0 0,0 0-1 0 0,-1 1 1 0 0,1-1 0 0 0,0 1-1 0 0,0-1 1 0 0,-1 1-1 0 0,1 0 1 0 0,-1 0-1 0 0,1 0 1 0 0,-1 0 0 0 0,0 0-1 0 0,0 0 1 0 0,0 0-1 0 0,0 0 1 0 0,0 1 0 0 0,0-1-1 0 0,0 0 1 0 0,-1 0-1 0 0,1 1 1 0 0,-1-1 0 0 0,0 1-1 0 0,0-1 1 0 0,0 0-1 0 0,0 1 1 0 0,0-1-1 0 0,0 0 1 0 0,-1 1 0 0 0,1-1-1 0 0,-1 0 1 0 0,0 2-1 0 0,4 22 15 0 0,33 138 11 0 0,-35-163-76 0 0,19 32-1087 0 0,-9-29-2845 0 0,5-2-4574 0 0,-8-2-2897 0 0</inkml:trace>
  <inkml:trace contextRef="#ctx0" brushRef="#br0" timeOffset="49185.815">8129 1558 8922 0 0,'0'0'2166'0'0,"0"0"-589"0"0,0 0-260 0 0,0 0-5 0 0,0 0-73 0 0,0 0-172 0 0,0 0-216 0 0,0 0-227 0 0,0 0-159 0 0,0 0-95 0 0,0 0-56 0 0,0 0-58 0 0,0 0-29 0 0,-27 28-20 0 0,-80 89-47 0 0,105-116-152 0 0,0 0 0 0 0,0 1-1 0 0,0-1 1 0 0,0 1 0 0 0,0 0 0 0 0,0 0 0 0 0,0 0 0 0 0,1 0 0 0 0,-1 0-1 0 0,1 0 1 0 0,-1 0 0 0 0,1 0 0 0 0,0 0 0 0 0,0 1 0 0 0,0-1 0 0 0,0 1-1 0 0,0-1 1 0 0,0 1 0 0 0,1-1 0 0 0,-1 1 0 0 0,1-1 0 0 0,0 1 0 0 0,0-1 0 0 0,0 1-1 0 0,0 2-7 0 0,2 3 41 0 0,-1-2 20 0 0,1 0 0 0 0,0-1-1 0 0,0 1 1 0 0,1-1 0 0 0,0 0 0 0 0,0 0-1 0 0,0 0 1 0 0,0 0 0 0 0,1 0 0 0 0,-1 0-1 0 0,1-1 1 0 0,1 0 0 0 0,-1 0 0 0 0,0 0-1 0 0,1-1 1 0 0,0 1 0 0 0,0-1-1 0 0,0 0 1 0 0,0 0 0 0 0,1-1 0 0 0,-1 1-1 0 0,1-1 1 0 0,-1-1 0 0 0,1 1 0 0 0,0-1-1 0 0,-1 0 1 0 0,1 0 0 0 0,0 0 0 0 0,0-1-1 0 0,0 0 1 0 0,0 0 0 0 0,0-1-1 0 0,0 0 1 0 0,-1 0 0 0 0,1 0 0 0 0,0 0-1 0 0,2-2-60 0 0,2 0 130 0 0,1-1 1 0 0,-1-1-1 0 0,0 0 0 0 0,0 0 0 0 0,0-1 0 0 0,-1 0 0 0 0,0 0 0 0 0,0-1 0 0 0,-1-1 0 0 0,0 1 0 0 0,0-1 0 0 0,0-1 1 0 0,-1 1-1 0 0,-1-1 0 0 0,1-1 0 0 0,-1 1 0 0 0,-1-1 0 0 0,0 0 0 0 0,0 0 0 0 0,-1-2-130 0 0,2-99 408 0 0,-7 107-455 0 0,0-1 0 0 0,0 1 0 0 0,-1 0 0 0 0,0-1 0 0 0,1 1 0 0 0,-1 0 0 0 0,-1 0 0 0 0,1 0 0 0 0,-1 0 0 0 0,1 0 0 0 0,-1 1 0 0 0,0-1 0 0 0,-1 1-1 0 0,1 0 1 0 0,0 0 0 0 0,-1 0 0 0 0,0 0 0 0 0,1 1 0 0 0,-1-1 0 0 0,0 1 0 0 0,-1 0 0 0 0,1 0 0 0 0,0 1 0 0 0,0-1 0 0 0,-1 1 0 0 0,1 0 0 0 0,-1 0 0 0 0,1 0 0 0 0,-1 1 0 0 0,0-1-1 0 0,1 1 1 0 0,-1 0 0 0 0,1 1 0 0 0,-3 0 47 0 0,-58 14-7482 0 0,52-7-4155 0 0</inkml:trace>
  <inkml:trace contextRef="#ctx0" brushRef="#br0" timeOffset="49580.568">8685 1612 4841 0 0,'0'0'2529'0'0,"0"0"-285"0"0,0 0-208 0 0,0 0-219 0 0,0 0-354 0 0,0 0-378 0 0,0 0-320 0 0,0 0-267 0 0,0 0-147 0 0,0 0-88 0 0,0 0-55 0 0,0 0-44 0 0,0 0-23 0 0,-10 12-3 0 0,-31 40-21 0 0,39-49-98 0 0,1 0-1 0 0,-1-1 1 0 0,1 1 0 0 0,0 0-1 0 0,0 0 1 0 0,0 0 0 0 0,0 0 0 0 0,0 0-1 0 0,1 0 1 0 0,-1 0 0 0 0,1 0-1 0 0,0 1 1 0 0,0-1 0 0 0,0 0-1 0 0,0 0 1 0 0,1 0 0 0 0,-1 0 0 0 0,1 0-1 0 0,0 0 1 0 0,0 0 0 0 0,0 0-1 0 0,0 0 1 0 0,0 0 0 0 0,1 0-1 0 0,-1-1 1 0 0,1 2-19 0 0,-1-3 10 0 0,4 7 122 0 0,1-2-1 0 0,-1 1 1 0 0,1-1-1 0 0,0 1 0 0 0,0-2 1 0 0,1 1-1 0 0,0-1 1 0 0,0 0-1 0 0,0 0 1 0 0,0-1-1 0 0,1 0 1 0 0,0 0-1 0 0,0-1 1 0 0,0 0-1 0 0,0 0 1 0 0,1-1-1 0 0,-1 0 1 0 0,0 0-1 0 0,1-1 1 0 0,0 0-1 0 0,-1-1 0 0 0,1 0 1 0 0,-1 0-1 0 0,1-1 1 0 0,0 0-1 0 0,-1 0 1 0 0,1-1-1 0 0,-1 0 1 0 0,0-1-1 0 0,0 0 1 0 0,0 0-1 0 0,0-1 1 0 0,0 0-1 0 0,-1 0 1 0 0,1-1-1 0 0,-1 1 1 0 0,0-2-1 0 0,-1 1 0 0 0,1-1 1 0 0,-1 0-1 0 0,0 0 1 0 0,-1-1-1 0 0,1-1-131 0 0,1-1 111 0 0,-1 0 0 0 0,0 0 1 0 0,-1 0-1 0 0,0-1 0 0 0,0 0 0 0 0,-1 0 0 0 0,-1-1 0 0 0,1 1 0 0 0,-2-1 0 0 0,1 0 0 0 0,-2 1 0 0 0,1-1 0 0 0,-1 0 0 0 0,-1 0 1 0 0,0 0-1 0 0,-1 0 0 0 0,0 0-111 0 0,-2 4-32 0 0,-1 0 0 0 0,0 1 1 0 0,-1-1-1 0 0,1 1 0 0 0,-1 0 1 0 0,0 1-1 0 0,0-1 1 0 0,-1 1-1 0 0,0 0 0 0 0,0 0 1 0 0,0 1-1 0 0,0 0 0 0 0,-1 0 1 0 0,0 0-1 0 0,0 1 0 0 0,0 0 1 0 0,0 0-1 0 0,0 1 0 0 0,0 0 1 0 0,-1 0-1 0 0,1 1 0 0 0,-1 0 1 0 0,1 0-1 0 0,-1 0 1 0 0,0 1-1 0 0,-1 1 32 0 0,-84 3-1643 0 0,64 5-1284 0 0,0 3-3461 0 0,11-3-5432 0 0</inkml:trace>
  <inkml:trace contextRef="#ctx0" brushRef="#br0" timeOffset="50163.616">9493 1180 5985 0 0,'0'0'2310'0'0,"0"0"-327"0"0,0 0-196 0 0,0 0-96 0 0,0 0-184 0 0,0 0-278 0 0,0 0-241 0 0,0 0-161 0 0,0 0-74 0 0,0 0-47 0 0,0 0-45 0 0,0 0-54 0 0,0 0-58 0 0,5-4-37 0 0,15-13-29 0 0,-34 55 3010 0 0,8 115-2014 0 0,7-92-1318 0 0,0 43 0 0 0,-5 0 0 0 0,-11 58-161 0 0,9-50-2145 0 0,5-149-2091 0 0,-1 14-3556 0 0,0 14-3579 0 0</inkml:trace>
  <inkml:trace contextRef="#ctx0" brushRef="#br0" timeOffset="50365.032">9132 1558 9082 0 0,'0'0'1828'0'0,"0"0"-565"0"0,0 0-89 0 0,0 0 325 0 0,0 0 216 0 0,0 0-107 0 0,0 0-239 0 0,0 0-255 0 0,0 0-229 0 0,0 0-177 0 0,36 1-149 0 0,112 0-145 0 0,-47-14 93 0 0,113-39-983 0 0,-173 32-4181 0 0,-4-5-4452 0 0,-30 17-374 0 0</inkml:trace>
  <inkml:trace contextRef="#ctx0" brushRef="#br0" timeOffset="50702.746">10017 1180 14595 0 0,'0'0'1002'0'0,"0"0"-127"0"0,0 0 111 0 0,0 0 188 0 0,0 0 38 0 0,0 0-86 0 0,0 0-162 0 0,-26 39-200 0 0,-78 122-133 0 0,49-49 273 0 0,47-93-824 0 0,1 1-1 0 0,1 0 1 0 0,0 0 0 0 0,2 0-1 0 0,1 0 1 0 0,0 1-1 0 0,1 0 1 0 0,1-1 0 0 0,2 1-1 0 0,0 7-79 0 0,0-24 6 0 0,0-1-1 0 0,-1 0 1 0 0,2-1-1 0 0,-1 1 1 0 0,0 0-1 0 0,0 0 1 0 0,1 0-1 0 0,-1-1 1 0 0,1 1-1 0 0,0-1 1 0 0,0 1-1 0 0,0-1 1 0 0,0 0-1 0 0,1 0 1 0 0,-1 0-1 0 0,0 0 1 0 0,1 0-1 0 0,-1 0 1 0 0,1 0-1 0 0,0-1 1 0 0,0 0-1 0 0,-1 1 1 0 0,1-1-1 0 0,0 0 1 0 0,0 0-1 0 0,0-1 1 0 0,0 1-1 0 0,0-1 1 0 0,1 1-1 0 0,0-1-5 0 0,93-11 227 0 0,134-89-156 0 0,-175 93-16 0 0,-47 72 337 0 0,-14 61 176 0 0,6-123-618 0 0,1 0-1 0 0,-1 0 1 0 0,1 0 0 0 0,0-1 0 0 0,0 1-1 0 0,0-1 1 0 0,0 1 0 0 0,1-1 0 0 0,-1 0-1 0 0,0 0 1 0 0,1 0 0 0 0,0 0 0 0 0,0 0-1 0 0,-1 0 1 0 0,1-1 0 0 0,0 1-1 0 0,0-1 1 0 0,0 0 0 0 0,0 0 0 0 0,1 0-1 0 0,-1-1 1 0 0,0 1 0 0 0,0-1 0 0 0,0 1-1 0 0,1-1 1 0 0,-1 0 0 0 0,0 0-1 0 0,1-1 1 0 0,-1 1 0 0 0,0-1 0 0 0,0 1-1 0 0,0-1 1 0 0,0 0 0 0 0,1 0 0 0 0,-1-1-1 0 0,0 1 1 0 0,-1 0 0 0 0,1-1 0 0 0,1 0 50 0 0,7-4-1876 0 0,2-1-5242 0 0,-7 0-5042 0 0</inkml:trace>
  <inkml:trace contextRef="#ctx0" brushRef="#br0" timeOffset="52164.098">11311 1712 5745 0 0,'0'0'2359'0'0,"0"0"-448"0"0,0 0-198 0 0,0 0 41 0 0,0 0 61 0 0,0 0-67 0 0,0 0-216 0 0,0 0-293 0 0,0 0-307 0 0,0 0-285 0 0,0 0-247 0 0,0 0-188 0 0,-8-4 47 0 0,9 33 217 0 0,18 121 226 0 0,-6 2 0 0 0,-7 0 0 0 0,-8 55-702 0 0,-27-41 368 0 0,29-167-342 0 0,0 1 0 0 0,0 0 1 0 0,0 0-1 0 0,0-1 0 0 0,-1 1 0 0 0,1 0 0 0 0,0 0 0 0 0,0-1 1 0 0,0 1-1 0 0,0 0 0 0 0,-1 0 0 0 0,1-1 0 0 0,0 1 0 0 0,0 0 1 0 0,0 0-1 0 0,-1 0 0 0 0,1 0 0 0 0,0-1 0 0 0,0 1 0 0 0,-1 0 1 0 0,1 0-1 0 0,0 0 0 0 0,0 0 0 0 0,-1 0 0 0 0,1 0 0 0 0,0 0 1 0 0,-1 0-1 0 0,1-1 0 0 0,0 1 0 0 0,0 0 0 0 0,-1 0 1 0 0,1 0-1 0 0,0 0 0 0 0,-1 1 0 0 0,1-1 0 0 0,0 0 0 0 0,0 0 1 0 0,-1 0-1 0 0,1 0 0 0 0,0 0 0 0 0,0 0 0 0 0,-1 0 0 0 0,1 0 1 0 0,0 1-1 0 0,0-1 0 0 0,-1 0 0 0 0,1 0 0 0 0,0 0 0 0 0,0 1 1 0 0,0-1-1 0 0,-1 0 0 0 0,1 0 0 0 0,0 1-26 0 0,-5-31 292 0 0,9-28-222 0 0,2 0 1 0 0,2 0-1 0 0,3 1 0 0 0,3 1 0 0 0,2 0 1 0 0,2 1-1 0 0,3 1 0 0 0,2 0 0 0 0,7-5-70 0 0,-7 2 10 0 0,3 2 0 0 0,2 2 0 0 0,2 0 0 0 0,3 2 0 0 0,2 1 0 0 0,2 2 0 0 0,10-7-10 0 0,-38 45 5 0 0,-1 0 0 0 0,2 1 0 0 0,0 0 0 0 0,0 1 0 0 0,0 0 0 0 0,1 1 0 0 0,0 0 1 0 0,0 1-1 0 0,1 0 0 0 0,0 0 0 0 0,0 1 0 0 0,0 1 0 0 0,1 0 0 0 0,0 1 0 0 0,-1 0 1 0 0,1 1-1 0 0,0 1 0 0 0,0 0 0 0 0,7 0-5 0 0,-17 2 2 0 0,1 0 1 0 0,-1 0 0 0 0,0 0-1 0 0,1 0 1 0 0,-1 0-1 0 0,0 1 1 0 0,0-1-1 0 0,0 1 1 0 0,0 0-1 0 0,0 0 1 0 0,-1 0-1 0 0,1 0 1 0 0,0 0-1 0 0,-1 1 1 0 0,0-1 0 0 0,1 1-1 0 0,-1 0 1 0 0,0-1-1 0 0,0 1 1 0 0,-1 0-1 0 0,1 0 1 0 0,-1 0-1 0 0,1 1 1 0 0,-1-1-1 0 0,0 0 1 0 0,0 0-1 0 0,0 3-2 0 0,10 94 143 0 0,-12-78-116 0 0,-2 0 0 0 0,-1 0 0 0 0,-1-1 0 0 0,0 1 0 0 0,-2-1 0 0 0,0-1-1 0 0,-2 1 1 0 0,0-1 0 0 0,-1-1 0 0 0,-1 0 0 0 0,-1 0 0 0 0,0-1 0 0 0,-13 13-27 0 0,17-21-22 0 0,0 1-1 0 0,-1-1 1 0 0,-1-1-1 0 0,0 0 1 0 0,0 0-1 0 0,-1-1 1 0 0,0 0-1 0 0,0-1 0 0 0,-1 0 1 0 0,1-1-1 0 0,-2 0 1 0 0,1-1-1 0 0,-1 0 1 0 0,1-1-1 0 0,-1 0 1 0 0,-1-1-1 0 0,1-1 1 0 0,0 0-1 0 0,0-1 0 0 0,-1 0 1 0 0,-10-1 22 0 0,23 0-59 0 0,-1 0 1 0 0,0 0-1 0 0,0 0 1 0 0,0-1-1 0 0,0 1 1 0 0,0 0 0 0 0,0-1-1 0 0,0 1 1 0 0,1-1-1 0 0,-1 0 1 0 0,0 0-1 0 0,0 1 1 0 0,1-1-1 0 0,-1 0 1 0 0,0-1-1 0 0,1 1 1 0 0,-1 0-1 0 0,1 0 1 0 0,0-1-1 0 0,-1 1 1 0 0,1 0-1 0 0,0-1 1 0 0,0 1-1 0 0,0-1 1 0 0,0 0-1 0 0,0 1 1 0 0,0-1-1 0 0,0 0 1 0 0,0 0-1 0 0,1 0 1 0 0,-1 1-1 0 0,1-1 1 0 0,0 0-1 0 0,-1 0 1 0 0,1 0-1 0 0,0 0 1 0 0,0 0-1 0 0,0 0 1 0 0,0 0-1 0 0,0 0 1 0 0,1 0-1 0 0,-1 1 1 0 0,1-1-1 0 0,-1-1 59 0 0,40-72-5640 0 0,-24 56 611 0 0,-4 7-5789 0 0</inkml:trace>
  <inkml:trace contextRef="#ctx0" brushRef="#br0" timeOffset="58585.038">12639 1554 0 0 0,'0'0'1100'0'0,"0"0"302"0"0,0 0 50 0 0,0 0-44 0 0,0 0 89 0 0,0 0 175 0 0,0 0 129 0 0,0 0-26 0 0,2-1-156 0 0,-1 1-1509 0 0,-1-1 0 0 0,1 1 1 0 0,0 0-1 0 0,-1-1 0 0 0,1 1 1 0 0,-1 0-1 0 0,1-1 1 0 0,-1 1-1 0 0,1-1 0 0 0,-1 1 1 0 0,0-1-1 0 0,1 1 1 0 0,-1-1-1 0 0,1 1 0 0 0,-1-1 1 0 0,0 1-1 0 0,0-1 0 0 0,1 1 1 0 0,-1-1-1 0 0,0 0 1 0 0,0 1-1 0 0,0-1 0 0 0,1 1 1 0 0,-1-1-1 0 0,0 0 0 0 0,0 1 1 0 0,0-1-1 0 0,0 0 1 0 0,0 1-1 0 0,0-1 0 0 0,-1 0 1 0 0,1 1-1 0 0,0-1 0 0 0,0 1 1 0 0,0-1-1 0 0,-1 0 1 0 0,1 1-1 0 0,0-1 0 0 0,0 1 1 0 0,-1-1-1 0 0,1 1 1 0 0,0-1-1 0 0,-1 1 0 0 0,1-1 1 0 0,-1 1-1 0 0,1-1 0 0 0,-1 1 1 0 0,1-1-1 0 0,-1 1 1 0 0,1 0-1 0 0,-1-1 0 0 0,1 1 1 0 0,-1 0-1 0 0,0 0 0 0 0,1-1 1 0 0,-1 1-111 0 0,-4-6 232 0 0,1 2-64 0 0,0 1 0 0 0,0-1 1 0 0,0 1-1 0 0,0 0 0 0 0,0 0 0 0 0,0 1 0 0 0,-1-1 1 0 0,0 1-1 0 0,1 0 0 0 0,-1 0 0 0 0,0 1 1 0 0,0-1-1 0 0,0 1 0 0 0,0 0 0 0 0,0 0 0 0 0,0 1 1 0 0,0 0-1 0 0,0-1 0 0 0,0 2 0 0 0,0-1 1 0 0,-1 1-1 0 0,1-1 0 0 0,0 2-168 0 0,-113 41 824 0 0,109-38-812 0 0,0 1 1 0 0,1 0-1 0 0,0 0 1 0 0,0 1-1 0 0,0 0 1 0 0,1 0-1 0 0,0 1 1 0 0,0 0-1 0 0,0 0 1 0 0,1 0-1 0 0,1 1 1 0 0,0 0-1 0 0,0 0 1 0 0,0 1-1 0 0,1-1 1 0 0,1 1-1 0 0,0 0 1 0 0,0 0-1 0 0,1 0 1 0 0,0 1-1 0 0,0-1 1 0 0,1 3-13 0 0,1-6 0 0 0,0 0 0 0 0,0-1 0 0 0,0 1 0 0 0,1 0 0 0 0,0 0 0 0 0,0 0 0 0 0,0 0 0 0 0,1-1 0 0 0,0 1 0 0 0,1-1 0 0 0,-1 1 0 0 0,1-1 0 0 0,1 0 0 0 0,-1 0 0 0 0,1 0 0 0 0,0-1 0 0 0,0 1 0 0 0,1-1 0 0 0,-1 0 0 0 0,1 0 0 0 0,0 0 0 0 0,1-1 0 0 0,2 2 0 0 0,2-1 37 0 0,-1-1 1 0 0,1-1-1 0 0,1 1 1 0 0,-1-1-1 0 0,0-1 1 0 0,1 0-1 0 0,-1-1 1 0 0,1 0-1 0 0,-1 0 1 0 0,1-1-1 0 0,-1-1 1 0 0,1 0-1 0 0,0 0 1 0 0,-1-1-1 0 0,0 0 1 0 0,1-1 0 0 0,-1 0-1 0 0,0 0 1 0 0,0-1-1 0 0,-1-1 1 0 0,1 0-1 0 0,-1 0 1 0 0,0-1-1 0 0,0 0 1 0 0,-1 0-1 0 0,0-1 1 0 0,0 0-1 0 0,0 0 1 0 0,-1-1-1 0 0,4-6-37 0 0,37-38 238 0 0,-2-3-1 0 0,-2-2 0 0 0,-3-1 1 0 0,30-58-238 0 0,-47 77 33 0 0,-24 60-116 0 0,-1-2 96 0 0,2-1-1 0 0,0 1 1 0 0,1-1 0 0 0,1 0-1 0 0,1 0 1 0 0,0 0-1 0 0,2 0 1 0 0,0 0-1 0 0,0-1 1 0 0,2 0-1 0 0,0-1 1 0 0,1 0-1 0 0,3 3-12 0 0,79 104 22 0 0,-90-123-66 0 0,-1 1 0 0 0,1 0 0 0 0,0 0 0 0 0,-1 0 1 0 0,1-1-1 0 0,0 1 0 0 0,-1 0 0 0 0,1-1 1 0 0,0 1-1 0 0,0-1 0 0 0,0 1 0 0 0,0-1 0 0 0,0 1 1 0 0,-1-1-1 0 0,1 0 0 0 0,0 1 0 0 0,0-1 1 0 0,0 0-1 0 0,0 0 0 0 0,0 1 0 0 0,0-1 1 0 0,0 0-1 0 0,0 0 0 0 0,0 0 0 0 0,0 0 0 0 0,0 0 1 0 0,0-1-1 0 0,0 1 0 0 0,0 0 0 0 0,0 0 1 0 0,0-1-1 0 0,0 1 0 0 0,0 0 0 0 0,0-1 0 0 0,0 0 44 0 0,7-8-3561 0 0,-3-4-3611 0 0,-4 9-4814 0 0</inkml:trace>
  <inkml:trace contextRef="#ctx0" brushRef="#br0" timeOffset="59071.909">13617 942 6993 0 0,'0'0'2462'0'0,"0"0"-761"0"0,0 0-85 0 0,0 0 212 0 0,0 0 141 0 0,0 0-133 0 0,0 0-433 0 0,0 0-400 0 0,0 0-257 0 0,0 0-149 0 0,0 0-79 0 0,0 0-69 0 0,2 3 1782 0 0,-13 126-226 0 0,-14 443-1311 0 0,11-421-1114 0 0,11-178-796 0 0,-5-33-2073 0 0,2 20-8120 0 0,4 28 140 0 0</inkml:trace>
  <inkml:trace contextRef="#ctx0" brushRef="#br0" timeOffset="59314.232">13199 1431 10090 0 0,'0'0'1478'0'0,"0"0"-171"0"0,0 0 126 0 0,0 0 238 0 0,0 0 44 0 0,0 0-197 0 0,0 0-304 0 0,0 0-255 0 0,0 0-175 0 0,0 0-117 0 0,35 1-69 0 0,109 1-60 0 0,126-18 1161 0 0,-167 5-1741 0 0,-67 10-359 0 0,11-2-1214 0 0,-20-3-7223 0 0,-24 5-2680 0 0</inkml:trace>
  <inkml:trace contextRef="#ctx0" brushRef="#br0" timeOffset="59755.789">14080 992 13243 0 0,'0'0'1640'0'0,"0"0"-221"0"0,0 0-57 0 0,0 0-70 0 0,0 0-149 0 0,0 0-234 0 0,0 0-240 0 0,0 0-145 0 0,0 0-43 0 0,0 0-23 0 0,0 0-44 0 0,0 0-26 0 0,0 0-38 0 0,-13 34-51 0 0,-40 110-42 0 0,37-65 73 0 0,17-63-252 0 0,-3 51 203 0 0,12 121 197 0 0,53 54-275 0 0,-63-242-200 0 0,0 1 1 0 0,0-1 0 0 0,0 1 0 0 0,0-1 0 0 0,0 0 0 0 0,0 1-1 0 0,0-1 1 0 0,0 1 0 0 0,1-1 0 0 0,-1 1 0 0 0,0-1 0 0 0,0 1 0 0 0,0-1-1 0 0,1 0 1 0 0,-1 1 0 0 0,0-1 0 0 0,1 0 0 0 0,-1 1 0 0 0,0-1-1 0 0,1 0 1 0 0,-1 1 0 0 0,0-1 0 0 0,1 0 0 0 0,-1 1 0 0 0,0-1-1 0 0,1 0 1 0 0,-1 0 0 0 0,1 0 0 0 0,-1 1 0 0 0,1-1 0 0 0,-1 0-1 0 0,1 0 1 0 0,-1 0 0 0 0,1 0 0 0 0,-1 0 0 0 0,0 0 0 0 0,1 0 0 0 0,-1 0-1 0 0,1 0 1 0 0,-1 0 0 0 0,1 0 0 0 0,-1 0 0 0 0,1 0 0 0 0,-1-1-1 0 0,1 1 1 0 0,-1 0 0 0 0,0 0 0 0 0,1 0 0 0 0,-1-1 0 0 0,1 1-1 0 0,-1 0 1 0 0,0 0 0 0 0,1-1 0 0 0,-1 1 0 0 0,1 0 0 0 0,-1-1-1 0 0,0 1-3 0 0,24-29 232 0 0,-14 16-201 0 0,-5 9-21 0 0,7-10-1 0 0,0 0 0 0 0,1 1 0 0 0,1 1 1 0 0,0 0-1 0 0,0 1 0 0 0,1 0 0 0 0,1 2 0 0 0,0 0 0 0 0,0 0 0 0 0,1 1 0 0 0,-1 1 0 0 0,2 1 0 0 0,2 0-9 0 0,-17 5 2 0 0,0 1 1 0 0,-1 0-1 0 0,1 0 0 0 0,-1 0 1 0 0,1 0-1 0 0,0 1 1 0 0,-1-1-1 0 0,1 1 0 0 0,-1-1 1 0 0,1 1-1 0 0,-1 0 0 0 0,1 0 1 0 0,-1 0-1 0 0,1 0 0 0 0,-1 0 1 0 0,0 1-1 0 0,0-1 1 0 0,0 1-1 0 0,0-1 0 0 0,0 1 1 0 0,0 0-1 0 0,0 0 0 0 0,0 0 1 0 0,-1 0-1 0 0,1 0 0 0 0,-1 0 1 0 0,1 0-1 0 0,-1 1 0 0 0,0-1 1 0 0,0 1-1 0 0,0-1 1 0 0,0 0-1 0 0,0 1 0 0 0,-1 0 1 0 0,1-1-1 0 0,-1 1 0 0 0,0-1 1 0 0,0 1-1 0 0,0 2-2 0 0,21 132 267 0 0,16-96-602 0 0,-18-49-8389 0 0,-17 6-3442 0 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5:41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1660 478 0 0 0,'0'0'111'0'0,"0"0"111"0"0,0 0-14 0 0,0 0-8 0 0,0 0 3092 0 0,2 3 9859 0 0,-2-2-12387 0 0,-72-1-69 0 0,1-4-634 0 0,-46-8 151 0 0,58 2 83 0 0,5-2-111 0 0,-67 11 117 0 0,3 5 463 0 0,2 4-484 0 0,-27-1 126 0 0,61 1-233 0 0,-55 11 185 0 0,-1-11 34 0 0,137-8-467 0 0,0 0 0 0 0,-1 0 0 0 0,1 0 1 0 0,0 0-1 0 0,-1 0 0 0 0,1 0 0 0 0,-1 0 1 0 0,1 0-1 0 0,0 0 0 0 0,-1 1 0 0 0,1-1 0 0 0,0 1 1 0 0,-1-1-1 0 0,1 1 0 0 0,0-1 0 0 0,-1 1 1 0 0,1 0-1 0 0,0 0 0 0 0,0-1 0 0 0,0 1 0 0 0,0 0 1 0 0,0 0-1 0 0,0 0 0 0 0,0 0 0 0 0,0 0 1 0 0,0 1-1 0 0,1-1 0 0 0,-1 0 0 0 0,0 0 1 0 0,1 0-1 0 0,-1 1 0 0 0,0-1 0 0 0,1 0 0 0 0,0 1 1 0 0,-1-1-1 0 0,1 0 0 0 0,0 1 0 0 0,0-1 1 0 0,0 1-1 0 0,0-1 0 0 0,0 0 0 0 0,0 1 0 0 0,0-1 1 0 0,0 1 74 0 0,0 6-4715 0 0,0 0-6132 0 0</inkml:trace>
  <inkml:trace contextRef="#ctx0" brushRef="#br0" timeOffset="2888.287">3515 3060 0 0 0,'0'0'827'0'0,"0"0"-32"0"0,0 0-197 0 0,0 0-172 0 0,0 0-99 0 0,0 0 9 0 0,0 0 61 0 0,0 0 55 0 0,-12 0 30 0 0,-33 0 229 0 0,-19 0 3295 0 0,-381 3-1352 0 0,227-37 111 0 0,76 22-2066 0 0,-55 12-333 0 0,-77-42 95 0 0,-34 34-674 0 0,54 31 186 0 0,-68-8 50 0 0,22 1 39 0 0,158-8-15 0 0,50 7-140 0 0,38-7 155 0 0,-30 0 2 0 0,-139-1 97 0 0,143-3-48 0 0,-29 4 452 0 0,109-8-539 0 0,-29 0 80 0 0,-74 0 229 0 0,91 0-3781 0 0,6 0-3297 0 0,7 0-601 0 0</inkml:trace>
  <inkml:trace contextRef="#ctx0" brushRef="#br0" timeOffset="13922.657">1200 0 0 0 0,'0'0'1892'0'0,"0"0"212"0"0,0 0-93 0 0,0 0-194 0 0,0 0-154 0 0,0 0-122 0 0,0 0-136 0 0,0 0-146 0 0,0 0-139 0 0,0 0-131 0 0,0 0-117 0 0,0 0-113 0 0,0 0-116 0 0,0 0-103 0 0,0 0-80 0 0,0 0-59 0 0,0 0-46 0 0,0 0-40 0 0,5 32 2041 0 0,36 301 25 0 0,-6-138-1760 0 0,-1-11-50 0 0,-20-83-387 0 0,9 60 20 0 0,9 98 199 0 0,-26-29-138 0 0,-6-76-93 0 0,14-38-88 0 0,-10 161 351 0 0,27-11 98 0 0,-22 108 81 0 0,-7-74-235 0 0,-3-240-311 0 0,12 146 129 0 0,-2-82 3 0 0,-13-107-643 0 0,-1-36-3531 0 0,11-15-581 0 0,-1 19-1185 0 0,-3 0-5848 0 0</inkml:trace>
  <inkml:trace contextRef="#ctx0" brushRef="#br0" timeOffset="14624.481">1737 2636 8570 0 0,'0'0'1919'0'0,"0"0"-451"0"0,0 0-86 0 0,0 0 55 0 0,0 0-71 0 0,0 0-238 0 0,0 0-253 0 0,0 0-155 0 0,0 0-39 0 0,0 0-19 0 0,0 0-20 0 0,0 0-26 0 0,0 0-53 0 0,10 4 3632 0 0,-11 2-4002 0 0,0 1-1 0 0,-1-1 0 0 0,1 0 0 0 0,-1 0 1 0 0,0 0-1 0 0,-1-1 0 0 0,0 1 1 0 0,0 0-1 0 0,0-1 0 0 0,0 0 1 0 0,-1 0-1 0 0,0 0 0 0 0,-3 4-192 0 0,-13 18 256 0 0,-42 44 73 0 0,-90 118 63 0 0,49-75-139 0 0,5-32 122 0 0,55-26-327 0 0,-18 37 106 0 0,26-46-57 0 0,16-32-1403 0 0,19-43-4214 0 0,0 19 1045 0 0,0 1-7578 0 0</inkml:trace>
  <inkml:trace contextRef="#ctx0" brushRef="#br0" timeOffset="15769.437">1504 16 0 0 0,'0'0'435'0'0,"0"0"1338"0"0,0 0 212 0 0,0 0-325 0 0,0 0-305 0 0,0 0-200 0 0,0 0-96 0 0,0 0-32 0 0,0 0-35 0 0,0 0-116 0 0,0 0-88 0 0,0 0-65 0 0,0 0-69 0 0,-5 11-22 0 0,-14 33-8 0 0,-3 5 2782 0 0,-9 8-508 0 0,-29 62-1648 0 0,-37 39 361 0 0,40-65-1078 0 0,-11 0 275 0 0,-9-5 28 0 0,20 5-191 0 0,30-36-279 0 0,48-91-1555 0 0,-13 23 122 0 0,4-5-1489 0 0,-3 6-3754 0 0,-1 5-6050 0 0</inkml:trace>
  <inkml:trace contextRef="#ctx0" brushRef="#br0" timeOffset="17251.098">626 1553 0 0 0,'0'0'752'0'0,"0"0"423"0"0,0 0 128 0 0,0 0-17 0 0,0 0-50 0 0,0 0 20 0 0,0 0 32 0 0,0 0 6 0 0,0 0 9 0 0,-10 1-33 0 0,-30 4-89 0 0,30 1 6780 0 0,20 9-6727 0 0,-10-14-1043 0 0,11 6 1 0 0,-1 0 0 0 0,1-1 0 0 0,1 0-1 0 0,-1-1 1 0 0,1 0 0 0 0,0 0 0 0 0,0-2 0 0 0,0 1-1 0 0,1-2 1 0 0,-1 1 0 0 0,1-2 0 0 0,-1 0 0 0 0,1 0-1 0 0,0-1 1 0 0,-1-1 0 0 0,1 0 0 0 0,2-1-192 0 0,0-1 132 0 0,0 0 1 0 0,0-2-1 0 0,-1 0 0 0 0,0 0 0 0 0,0-1 1 0 0,0-1-1 0 0,-1-1 0 0 0,7-4-132 0 0,-8 5 78 0 0,-7 4-32 0 0,0-1-1 0 0,-1 0 1 0 0,1 0-1 0 0,-1 0 1 0 0,0-1-1 0 0,0 1 1 0 0,0-1-1 0 0,-1 0 1 0 0,0 0 0 0 0,0-1-1 0 0,0 1 1 0 0,0 0-1 0 0,-1-1 1 0 0,0 0-1 0 0,0 0 1 0 0,0 1-1 0 0,-1-1 1 0 0,0 0-1 0 0,0 0 1 0 0,-1 0-1 0 0,1-1 1 0 0,-1 1 0 0 0,-1 0-1 0 0,1 0 1 0 0,-1 0-1 0 0,0 0 1 0 0,-2-4-46 0 0,-1 2 2 0 0,-1 1 1 0 0,0-1 0 0 0,0 1 0 0 0,-1 0-1 0 0,0 1 1 0 0,0 0 0 0 0,-1 0-1 0 0,1 0 1 0 0,-1 0 0 0 0,-1 1 0 0 0,1 0-1 0 0,-1 1 1 0 0,0 0 0 0 0,0 0 0 0 0,0 1-1 0 0,0 0 1 0 0,-1 0 0 0 0,1 1-1 0 0,-1 0 1 0 0,0 0 0 0 0,1 1 0 0 0,-1 0-1 0 0,0 1 1 0 0,0 0 0 0 0,0 0-1 0 0,-4 1-2 0 0,3 0-8 0 0,1 1 0 0 0,-1 0 0 0 0,0 0 0 0 0,0 1 0 0 0,1 0 0 0 0,-1 0 0 0 0,1 2 0 0 0,0-1 0 0 0,0 1 0 0 0,1 0 0 0 0,-9 6 8 0 0,15-8 3 0 0,0 0 0 0 0,0-1-1 0 0,0 1 1 0 0,1 0-1 0 0,-1 0 1 0 0,1 0 0 0 0,0 0-1 0 0,-1 0 1 0 0,2 0-1 0 0,-1 1 1 0 0,0-1 0 0 0,0 0-1 0 0,1 0 1 0 0,0 1-1 0 0,0-1 1 0 0,0 0-1 0 0,0 1 1 0 0,0-1 0 0 0,1 3-3 0 0,-3 26 116 0 0,-5 218 548 0 0,12 59-23 0 0,-7-297-602 0 0,0-1 0 0 0,-1 1 0 0 0,-1-1 0 0 0,0 0 0 0 0,0 0 0 0 0,-1-1 0 0 0,-1 1 0 0 0,0-1 0 0 0,0 0 0 0 0,-1 0 0 0 0,0-1 0 0 0,0 0 0 0 0,-1 0 0 0 0,-2 0-39 0 0,-7 12 63 0 0,-41 37 157 0 0,10-31-47 0 0,47-27-180 0 0,0 1 1 0 0,0-1-1 0 0,0 1 1 0 0,0-1-1 0 0,0 0 1 0 0,0 1-1 0 0,0-1 1 0 0,0 0-1 0 0,0 0 1 0 0,0 0-1 0 0,0 0 1 0 0,0 0-1 0 0,0 0 1 0 0,0 0-1 0 0,0 0 1 0 0,0 0-1 0 0,0 0 1 0 0,-1-1-1 0 0,1 1 1 0 0,0 0-1 0 0,0-1 1 0 0,0 1-1 0 0,1-1 1 0 0,-1 1-1 0 0,0-1 1 0 0,0 1-1 0 0,0-1 1 0 0,0 0-1 0 0,0 0 1 0 0,1 1-1 0 0,-1-1 1 0 0,0 0-1 0 0,0 0 1 0 0,1 0-1 0 0,-1 0 1 0 0,1 0-1 0 0,-1 1 1 0 0,1-1-1 0 0,-1 0 1 0 0,1-1 6 0 0,0 1-124 0 0,32-11-1593 0 0,-18 4-2002 0 0,-2 1-5052 0 0,-5 3-4073 0 0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9:18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0 0 0 0,'0'0'4008'0'0,"0"0"-1611"0"0,0 0-528 0 0,0 0-14 0 0,0 0-41 0 0,0 0-90 0 0,0 0-190 0 0,0 0-269 0 0,0 0-217 0 0,0 0-193 0 0,0 0-160 0 0,0 0-116 0 0,0 0-60 0 0,-29 9-26 0 0,-93 31-30 0 0,62-2 163 0 0,52-28-471 0 0,-4 3-65 0 0,2 1 0 0 0,0 0 1 0 0,0 0-1 0 0,1 1 0 0 0,1 0 0 0 0,1 0 0 0 0,0 1 0 0 0,1 0 0 0 0,0 1 0 0 0,1-1 0 0 0,1 1 0 0 0,1 0 0 0 0,1 0 0 0 0,0 0 0 0 0,1 2-90 0 0,1-16 22 0 0,0 0 0 0 0,0 1 0 0 0,0-1-1 0 0,1 0 1 0 0,-1-1 0 0 0,1 1 0 0 0,0 0-1 0 0,0 0 1 0 0,0 0 0 0 0,0 0 0 0 0,1-1 0 0 0,-1 1-1 0 0,1 0 1 0 0,-1-1 0 0 0,1 1 0 0 0,0-1-1 0 0,0 0 1 0 0,0 0 0 0 0,0 1 0 0 0,1-2 0 0 0,-1 1-1 0 0,0 0 1 0 0,1 0 0 0 0,0-1 0 0 0,-1 1-1 0 0,1-1 1 0 0,0 0 0 0 0,-1 0 0 0 0,1 0-1 0 0,0 0 1 0 0,0 0 0 0 0,0 0 0 0 0,2-1-22 0 0,3 1 114 0 0,0 0 1 0 0,0 0 0 0 0,0-1-1 0 0,-1 0 1 0 0,1-1-1 0 0,0 0 1 0 0,0 0 0 0 0,0-1-1 0 0,0 0 1 0 0,-1 0-1 0 0,1-1 1 0 0,2 0-115 0 0,31-21 283 0 0,-1 0 0 0 0,0-3 1 0 0,-2-1-1 0 0,-2-2 0 0 0,0-2 0 0 0,29-34-283 0 0,42-30 391 0 0,-105 97-384 0 0,-1 0-1 0 0,1 0 1 0 0,-1 0 0 0 0,0 0 0 0 0,1 0-1 0 0,-1 0 1 0 0,0 0 0 0 0,0 0 0 0 0,1 1-1 0 0,-1-1 1 0 0,0 0 0 0 0,0 1 0 0 0,-1-1-1 0 0,1 1 1 0 0,0-1 0 0 0,0 1 0 0 0,-1-1-1 0 0,1 1 1 0 0,-1 0 0 0 0,1-1 0 0 0,-1 1 0 0 0,0 0-1 0 0,0-1 1 0 0,1 1 0 0 0,-1 0 0 0 0,-1-1-1 0 0,1 1 1 0 0,0 0 0 0 0,0-1 0 0 0,-1 2-7 0 0,2 4 25 0 0,-1 1-18 0 0,1 0 0 0 0,0 0 0 0 0,0 0 1 0 0,1 0-1 0 0,0-1 0 0 0,0 1 0 0 0,1-1 0 0 0,0 1 0 0 0,0-1 0 0 0,1 0 1 0 0,0 0-1 0 0,0 0 0 0 0,1-1 0 0 0,-1 1 0 0 0,1-1 0 0 0,1 0 0 0 0,-1-1 1 0 0,1 1-1 0 0,0-1 0 0 0,0 0 0 0 0,1-1 0 0 0,0 1 0 0 0,-1-1 0 0 0,1-1 1 0 0,7 4-8 0 0,71-3-495 0 0,-30-24-3671 0 0,-42 13-1952 0 0,-4 3-6135 0 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9:16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 14371 0 0,'0'0'1923'0'0,"0"0"-449"0"0,0 0-282 0 0,0 0-69 0 0,0 0-56 0 0,0 0-119 0 0,0 0-258 0 0,0 0-245 0 0,-26 33-180 0 0,-75 102-142 0 0,74-79-62 0 0,26-47-54 0 0,0 1-1 0 0,0-1 0 0 0,1 1 1 0 0,0-1-1 0 0,1 0 0 0 0,0 1 1 0 0,0-1-1 0 0,1 0 0 0 0,1 0 1 0 0,-1 0-1 0 0,1 0 0 0 0,1 0 1 0 0,0 0-1 0 0,0-1 0 0 0,0 0 1 0 0,1 0-1 0 0,1 0 0 0 0,-1 0 0 0 0,1-1 1 0 0,0 0-1 0 0,1 0 0 0 0,0-1 1 0 0,0 1-7 0 0,1-2 46 0 0,0 0 0 0 0,1-1 1 0 0,-1 0-1 0 0,1 0 0 0 0,-1 0 1 0 0,1-2-1 0 0,0 1 0 0 0,1-1 0 0 0,-1 0 1 0 0,0-1-1 0 0,0 0 0 0 0,1 0 1 0 0,-1-1-1 0 0,1 0 0 0 0,-1-1 1 0 0,0 0-1 0 0,1-1 0 0 0,-1 0 0 0 0,0 0 1 0 0,0-1-1 0 0,0 0 0 0 0,-1 0 1 0 0,1-1-1 0 0,-1 0 0 0 0,1-1 1 0 0,-1 0-1 0 0,-1 0 0 0 0,1-1 0 0 0,-1 0 1 0 0,0 0-1 0 0,0 0 0 0 0,-1-1 1 0 0,0 0-1 0 0,0-1 0 0 0,0 1 1 0 0,-1-1-1 0 0,0 0 0 0 0,-1-1 0 0 0,0 1 1 0 0,0-1-1 0 0,-1 1 0 0 0,0-1 1 0 0,0 0-1 0 0,-1 0 0 0 0,0-1 1 0 0,0-5-47 0 0,-2 5 14 0 0,1 1 0 0 0,-1 0 1 0 0,0 0-1 0 0,-1 0 0 0 0,0-1 1 0 0,-1 1-1 0 0,0 0 1 0 0,0 0-1 0 0,-1 1 0 0 0,0-1 1 0 0,-1 0-1 0 0,1 1 1 0 0,-2 0-1 0 0,1 0 0 0 0,-1 0 1 0 0,0 0-1 0 0,-1 1 1 0 0,0 0-1 0 0,-3-3-14 0 0,3 3-148 0 0,-1-1 0 0 0,1 2 1 0 0,-1-1-1 0 0,0 1 0 0 0,-1 0 0 0 0,1 0 1 0 0,-1 1-1 0 0,0 0 0 0 0,-1 1 0 0 0,1 0 0 0 0,-1 0 1 0 0,0 0-1 0 0,0 1 0 0 0,0 1 0 0 0,0 0 1 0 0,0 0-1 0 0,-1 0 0 0 0,1 1 0 0 0,0 1 0 0 0,-1 0 1 0 0,-8 0 147 0 0,-4 14-3972 0 0,14-8-392 0 0,-2-1-7283 0 0</inkml:trace>
  <inkml:trace contextRef="#ctx0" brushRef="#br0" timeOffset="341.52">572 521 10634 0 0,'0'0'1503'0'0,"0"0"-240"0"0,0 0 196 0 0,0 0 291 0 0,0 0 76 0 0,0 0-186 0 0,0 0-349 0 0,0 0-312 0 0,0 0-191 0 0,0 0-140 0 0,0 0-101 0 0,0 0-80 0 0,-3-8-62 0 0,2 3-341 0 0,-1 0-1 0 0,1-1 1 0 0,0 1-1 0 0,1 0 1 0 0,-1-1-1 0 0,1 1 1 0 0,0 0-1 0 0,0-1 1 0 0,0 1-1 0 0,1 0 1 0 0,0 0-1 0 0,0-1 1 0 0,1 1-1 0 0,-1 0 1 0 0,1 0-1 0 0,0 0-63 0 0,23-56 630 0 0,-9 17-415 0 0,3 1 1 0 0,1 0-1 0 0,2 1 0 0 0,1 1 1 0 0,3 2-1 0 0,19-24-215 0 0,-44 62-6 0 0,-1 0 0 0 0,0 1 0 0 0,0-1 1 0 0,0 0-1 0 0,0 1 0 0 0,1-1 0 0 0,-1 0 0 0 0,0 1 0 0 0,1-1 1 0 0,-1 0-1 0 0,1 1 0 0 0,-1-1 0 0 0,0 0 0 0 0,1 1 0 0 0,-1-1 1 0 0,1 1-1 0 0,0-1 0 0 0,-1 1 0 0 0,1 0 0 0 0,-1-1 0 0 0,1 1 0 0 0,0-1 1 0 0,-1 1-1 0 0,1 0 0 0 0,0 0 0 0 0,-1-1 0 0 0,1 1 0 0 0,0 0 1 0 0,0 0-1 0 0,-1 0 0 0 0,1 0 0 0 0,0 0 0 0 0,-1 0 0 0 0,1 0 0 0 0,0 0 1 0 0,0 0-1 0 0,-1 0 0 0 0,1 0 0 0 0,0 0 0 0 0,0 0 0 0 0,-1 1 1 0 0,1-1-1 0 0,0 0 0 0 0,-1 1 0 0 0,1-1 0 0 0,0 0 0 0 0,-1 1 1 0 0,1-1-1 0 0,-1 1 0 0 0,1-1 0 0 0,-1 1 0 0 0,1-1 0 0 0,-1 1 0 0 0,1-1 1 0 0,-1 1-1 0 0,1 0 0 0 0,-1-1 0 0 0,0 1 0 0 0,1 0 0 0 0,-1-1 1 0 0,0 1-1 0 0,0 0 0 0 0,1-1 0 0 0,-1 1 0 0 0,0 0 0 0 0,0-1 0 0 0,0 1 1 0 0,0 0 5 0 0,0 13-724 0 0,6 58 818 0 0,4-51-3576 0 0,6-2-4460 0 0,-11-12-4360 0 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9:16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51 347 0 0 0,'0'9'399'0'0,"-1"28"285"0"0,22 3 8819 0 0,16-30-4646 0 0,-30-9-4619 0 0,7 0 123 0 0,0-1 1 0 0,0-1-1 0 0,0 0 0 0 0,0-1 1 0 0,0-1-1 0 0,0 0 1 0 0,-1 0-1 0 0,1-2 1 0 0,-1 0-1 0 0,0 0 0 0 0,0-1 1 0 0,-1-1-1 0 0,2 0-361 0 0,33-15 447 0 0,6-2-175 0 0,0-1 1 0 0,-1-3 0 0 0,-2-3-1 0 0,-1-1 1 0 0,7-9-273 0 0,90-113 496 0 0,-130 125 46 0 0,-38 19 337 0 0,16 12-868 0 0,1 0-1 0 0,-1 1 0 0 0,1 0 0 0 0,0 0 0 0 0,0 0 0 0 0,0 0 0 0 0,0 1 0 0 0,1 0 0 0 0,0 0 0 0 0,-1 0 0 0 0,1 1 0 0 0,1 0 0 0 0,-1-1 0 0 0,1 1 0 0 0,0 0 0 0 0,0 1 1 0 0,0-1-1 0 0,-1 4-10 0 0,-1 0 21 0 0,-9 22 47 0 0,1 1 1 0 0,2 0-1 0 0,1 1 0 0 0,1 0 0 0 0,2 0 0 0 0,2 1 1 0 0,1 0-1 0 0,1 0 0 0 0,2 0 0 0 0,1 0 0 0 0,5 27-68 0 0,-5 7 65 0 0,2 64 17 0 0,1-43 6 0 0,-4 1 0 0 0,-4 0-1 0 0,-7 25-87 0 0,5-65 60 0 0,-1-1 0 0 0,-3 0-1 0 0,-2-1 1 0 0,-2 0-1 0 0,-2-1 1 0 0,-2 0-1 0 0,-2-2 1 0 0,-2 0 0 0 0,-20 27-60 0 0,42-69-4 0 0,0-1 0 0 0,0 1 0 0 0,0-1 0 0 0,-1 0 1 0 0,1 1-1 0 0,-1-1 0 0 0,1 0 0 0 0,-1 0 0 0 0,0 0 1 0 0,0 0-1 0 0,0 0 0 0 0,0 0 0 0 0,0-1 0 0 0,0 1 0 0 0,-1-1 1 0 0,1 1-1 0 0,0-1 0 0 0,-1 0 0 0 0,1 0 0 0 0,-1 0 1 0 0,0 0-1 0 0,1-1 0 0 0,-1 1 0 0 0,1-1 0 0 0,-1 1 1 0 0,0-1-1 0 0,0 0 0 0 0,1 0 0 0 0,-1 0 0 0 0,0 0 1 0 0,1-1-1 0 0,-1 1 0 0 0,0-1 0 0 0,-2 0 4 0 0,-7-17-497 0 0,0-1-1 0 0,1 0 0 0 0,1-1 1 0 0,1 0-1 0 0,1-1 0 0 0,1 1 1 0 0,-1-5 497 0 0,-4-9-1298 0 0,-18-51-4376 0 0,0 3-5463 0 0,23 57 6853 0 0</inkml:trace>
  <inkml:trace contextRef="#ctx0" brushRef="#br0" timeOffset="371.057">1 929 5617 0 0,'0'0'1923'0'0,"0"0"-919"0"0,0 0-594 0 0,0 0-15 0 0,0 0 433 0 0,0 0 535 0 0,0 0 266 0 0,0 0 13 0 0,0 0-131 0 0,0 0-191 0 0,0 0-191 0 0,34 1-157 0 0,109 3-121 0 0,-27-20 641 0 0,190-65 1051 0 0,-48-11-1936 0 0,-171 61-535 0 0,-86 33-46 0 0,1 1 0 0 0,-1 0 0 0 0,1-1 0 0 0,-1 1 0 0 0,0 0 0 0 0,0-1 0 0 0,0 1 0 0 0,0 0 0 0 0,-1 0 0 0 0,1 0 0 0 0,-1 0 0 0 0,0 0 0 0 0,1 0 0 0 0,-2 0 0 0 0,1 0 0 0 0,0 0 0 0 0,0 0 0 0 0,-1 0 0 0 0,0 0 0 0 0,0 2-26 0 0,-18 86 726 0 0,12 13-217 0 0,6-98-1026 0 0,3 5-2852 0 0,8-8-5133 0 0,-6-3-3292 0 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9:36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18796 0 0,'0'0'752'0'0,"0"0"-512"0"0,0 0-160 0 0,0 0-88 0 0,0 0-40 0 0,0 0-8 0 0,0 0-80 0 0,0 0-56 0 0,0 0-168 0 0,0 0-368 0 0,0 0-872 0 0,0 0-3466 0 0,0 0-6608 0 0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9:35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1 740 3617 0 0,'0'0'1496'0'0,"0"0"-130"0"0,0 0 101 0 0,0 0 126 0 0,0 0 30 0 0,0 0-36 0 0,0 0-182 0 0,0 0-192 0 0,0 0-143 0 0,0 0-159 0 0,0 0-102 0 0,0-33-54 0 0,4-102-61 0 0,13 63 275 0 0,-9 58-712 0 0,18-32 229 0 0,1 1-1 0 0,3 1 0 0 0,1 2 0 0 0,3 1 0 0 0,1 1 0 0 0,1 3 0 0 0,42-34-485 0 0,33-18 463 0 0,-76 74-430 0 0,-32 38 102 0 0,-6 288 571 0 0,-10-53-579 0 0,60-316-59 0 0,-8 5-31 0 0,26-36-57 0 0,4 4 1 0 0,78-76 19 0 0,-13 16-2 0 0,-116 128 6 0 0,-19 26 7 0 0,-22 58 19 0 0,10-36-6 0 0,2-1 1 0 0,2 2-1 0 0,1-1 1 0 0,1 1-1 0 0,2 0 1 0 0,1 1-1 0 0,1 7-24 0 0,22 100 26 0 0,6-75-464 0 0,-14-60-777 0 0,-6-5-3706 0 0,-4 0 1818 0 0,1 0-8577 0 0</inkml:trace>
  <inkml:trace contextRef="#ctx0" brushRef="#br0" timeOffset="320.03">1268 193 10466 0 0,'0'0'1168'0'0,"0"0"-134"0"0,0 0 98 0 0,0 0 170 0 0,0 0-22 0 0,0 0-208 0 0,0 0-291 0 0,0 0-241 0 0,0 0-140 0 0,0 0-81 0 0,0 0-45 0 0,-9 35-32 0 0,-31 111-54 0 0,32-73 42 0 0,11-64-194 0 0,-2-4 17 0 0,1 1 0 0 0,1 0 0 0 0,-1-1 0 0 0,1 0 0 0 0,0 1 0 0 0,0-1 1 0 0,0 0-1 0 0,1-1 0 0 0,0 1 0 0 0,0-1 0 0 0,0 1 0 0 0,1-1 0 0 0,-1 0 0 0 0,1-1 0 0 0,0 1 0 0 0,0-1 0 0 0,0 0 0 0 0,0 0 0 0 0,1-1 0 0 0,-1 1 0 0 0,1-1 0 0 0,0 0 0 0 0,-1-1 0 0 0,1 0 0 0 0,0 1 0 0 0,0-2 0 0 0,0 1 0 0 0,0-1 0 0 0,0 0 0 0 0,0 0 0 0 0,0 0 0 0 0,0-1 0 0 0,0 0 0 0 0,0-1 0 0 0,0 1 0 0 0,-1-1 0 0 0,1 0 0 0 0,-1 0 0 0 0,1-1 0 0 0,-1 1 0 0 0,1-2-53 0 0,3-1 64 0 0,-1-1-1 0 0,0 0 1 0 0,-1 0 0 0 0,1 0-1 0 0,-1-1 1 0 0,-1-1 0 0 0,1 1-1 0 0,-1-1 1 0 0,0 0-1 0 0,-1 0 1 0 0,0-1 0 0 0,0 0-1 0 0,-1 0 1 0 0,0 0 0 0 0,0 0-1 0 0,-1 0 1 0 0,-1-1-1 0 0,0 0 1 0 0,0 1 0 0 0,0-1-1 0 0,-1 0 1 0 0,-1 0 0 0 0,0 0-1 0 0,0 0 1 0 0,-1 0-1 0 0,0 1 1 0 0,-1-1 0 0 0,0 0-1 0 0,0 1 1 0 0,-1-1 0 0 0,0 1-1 0 0,-1 0 1 0 0,0 0-1 0 0,-1 0 1 0 0,0 0 0 0 0,0 1-1 0 0,0 0 1 0 0,-7-8-64 0 0,4 9-155 0 0,0 1 0 0 0,0-1 1 0 0,-1 1-1 0 0,1 1 0 0 0,-1 0 0 0 0,0 0 0 0 0,-1 0 1 0 0,1 1-1 0 0,-1 1 0 0 0,-9-3 155 0 0,-34-3-6356 0 0,36 9-4963 0 0</inkml:trace>
  <inkml:trace contextRef="#ctx0" brushRef="#br0" timeOffset="734.918">1715 224 11642 0 0,'0'0'2005'0'0,"0"0"-601"0"0,0 0-138 0 0,0 0 157 0 0,0 0-2 0 0,0 0-246 0 0,0 0-417 0 0,0 0-391 0 0,0 0-202 0 0,0 0-33 0 0,0 0 37 0 0,0 0 22 0 0,0 13 4 0 0,7 98 280 0 0,-4-81-360 0 0,1 0 0 0 0,1 0 1 0 0,2 0-1 0 0,1-1 0 0 0,2 0 1 0 0,7 15-116 0 0,35 21 118 0 0,-49-64-72 0 0,0 0 0 0 0,0-1-1 0 0,1 0 1 0 0,-1 0-1 0 0,0 0 1 0 0,0 0 0 0 0,1 0-1 0 0,-1-1 1 0 0,0 1-1 0 0,0-1 1 0 0,0 0 0 0 0,0 0-1 0 0,0 0 1 0 0,0 0 0 0 0,0-1-1 0 0,0 1 1 0 0,0-1-1 0 0,0 0 1 0 0,-1 1 0 0 0,1-1-1 0 0,-1-1 1 0 0,1 1-1 0 0,-1 0 1 0 0,0 0 0 0 0,0-1-1 0 0,0 0 1 0 0,0 1-1 0 0,0-1 1 0 0,-1 0 0 0 0,1 0-1 0 0,-1 0 1 0 0,0 0 0 0 0,0 0-1 0 0,0 0 1 0 0,1-3-46 0 0,127-331 1288 0 0,-108 267-3095 0 0,-30 70-5205 0 0,8 0 2039 0 0,-3 0-6574 0 0</inkml:trace>
  <inkml:trace contextRef="#ctx0" brushRef="#br0" timeOffset="986.319">2349 181 8138 0 0,'0'0'1760'0'0,"0"0"-434"0"0,0 0 122 0 0,0 0 287 0 0,0 0 4 0 0,0 0-240 0 0,0 0-380 0 0,0 0-325 0 0,0 0-198 0 0,-1 33-114 0 0,-4 103-67 0 0,3 45 652 0 0,3-115-9669 0 0,-1-65-2489 0 0</inkml:trace>
  <inkml:trace contextRef="#ctx0" brushRef="#br0" timeOffset="1586.729">2582 559 4905 0 0,'0'0'1774'0'0,"0"0"208"0"0,0 0 422 0 0,0 0 163 0 0,0 0-274 0 0,0 0-549 0 0,0 0-486 0 0,0 0-263 0 0,0 0-165 0 0,0 0-121 0 0,18-34-101 0 0,55-108-94 0 0,1-41 1250 0 0,-44 83-748 0 0,-30 101-1023 0 0,0-1 0 0 0,1 0 1 0 0,-1 0-1 0 0,0 0 0 0 0,0 0 1 0 0,1 0-1 0 0,-1 0 0 0 0,0 0 1 0 0,0 0-1 0 0,1 0 0 0 0,-1 0 1 0 0,0 0-1 0 0,0 0 0 0 0,1 0 1 0 0,-1 0-1 0 0,0 0 0 0 0,0 0 1 0 0,0 0-1 0 0,1 0 0 0 0,-1 0 1 0 0,0 0-1 0 0,0 0 0 0 0,1 0 1 0 0,-1-1-1 0 0,0 1 0 0 0,0 0 1 0 0,0 0-1 0 0,1 0 0 0 0,-1 0 0 0 0,0 0 1 0 0,0-1-1 0 0,0 1 0 0 0,1 0 1 0 0,-1 0 6 0 0,2 28-127 0 0,-3 0 141 0 0,0-4-15 0 0,1 0 0 0 0,2-1 0 0 0,0 1-1 0 0,1-1 1 0 0,1 1 0 0 0,5 15 1 0 0,-8-34 16 0 0,-1 1-1 0 0,1-1 1 0 0,1 0 0 0 0,-1 1 0 0 0,1-1-1 0 0,-1 0 1 0 0,2 0 0 0 0,-1 0-1 0 0,0 0 1 0 0,1 0 0 0 0,0 0 0 0 0,0-1-1 0 0,1 1 1 0 0,-1-1 0 0 0,1 0 0 0 0,0 0-1 0 0,0 0 1 0 0,0-1 0 0 0,1 1-1 0 0,-1-1 1 0 0,1 0 0 0 0,0 0 0 0 0,0-1-1 0 0,0 1 1 0 0,0-1 0 0 0,0 0-1 0 0,0-1 1 0 0,0 1 0 0 0,1-1 0 0 0,-1 0-1 0 0,1 0 1 0 0,-1-1 0 0 0,1 0-16 0 0,0-2 56 0 0,-2 0-1 0 0,1 0 1 0 0,0-1 0 0 0,0 0 0 0 0,-1 0-1 0 0,1 0 1 0 0,-1-1 0 0 0,0 1 0 0 0,0-1-1 0 0,-1 0 1 0 0,1 0 0 0 0,-1 0 0 0 0,1-1-1 0 0,-1 1 1 0 0,-1-1 0 0 0,1 0 0 0 0,-1 0 0 0 0,0 0-1 0 0,0 0 1 0 0,2-5-56 0 0,10-20-2 0 0,-6 12-483 0 0,9-13-640 0 0,3 23-8935 0 0,-14 8-1765 0 0</inkml:trace>
  <inkml:trace contextRef="#ctx0" brushRef="#br0" timeOffset="2201.656">3507 216 8866 0 0,'0'0'2375'0'0,"0"0"-499"0"0,0 0-198 0 0,0 0-134 0 0,0 0-141 0 0,0 0-140 0 0,0 0-176 0 0,0 0-187 0 0,0 0-163 0 0,0 0-135 0 0,0 0-136 0 0,0 0-101 0 0,0 0-70 0 0,-1-15-66 0 0,-5-47-46 0 0,6 61-175 0 0,-1 0-1 0 0,1 0 1 0 0,-1 0-1 0 0,1 0 1 0 0,-1 0-1 0 0,1 0 1 0 0,-1 0-1 0 0,0 0 1 0 0,1 0-1 0 0,-1 1 1 0 0,0-1 0 0 0,0 0-1 0 0,0 0 1 0 0,0 1-1 0 0,1-1 1 0 0,-1 1-1 0 0,0-1 1 0 0,0 1-1 0 0,0-1 1 0 0,0 1-1 0 0,0-1 1 0 0,0 1-1 0 0,-1 0 1 0 0,1 0-1 0 0,0-1 1 0 0,0 1 0 0 0,0 0-1 0 0,0 0 1 0 0,0 0-1 0 0,0 0 1 0 0,0 0-1 0 0,0 0 1 0 0,-1 1-1 0 0,1-1 1 0 0,0 0-1 0 0,0 1 1 0 0,0-1-1 0 0,0 0 1 0 0,0 1-1 0 0,0-1 1 0 0,0 1 0 0 0,0 0-1 0 0,0-1 1 0 0,1 1-8 0 0,-4 0 23 0 0,-11 7 6 0 0,-1 0 0 0 0,1 1 0 0 0,0 1 0 0 0,1 0 0 0 0,0 1 0 0 0,1 0 0 0 0,0 1 0 0 0,1 1-1 0 0,0 0 1 0 0,1 1 0 0 0,1 0 0 0 0,0 0 0 0 0,1 1 0 0 0,-1 4-29 0 0,3-7-6 0 0,1 0-1 0 0,1 1 1 0 0,0 0-1 0 0,1 0 1 0 0,1 0-1 0 0,0 1 1 0 0,0-1 0 0 0,2 1-1 0 0,-1 0 1 0 0,2-1-1 0 0,0 1 1 0 0,0 0-1 0 0,2 6 7 0 0,-1-16 9 0 0,0 0-1 0 0,1 0 1 0 0,-1 0-1 0 0,1 0 0 0 0,-1 0 1 0 0,1-1-1 0 0,0 1 1 0 0,1 0-1 0 0,-1-1 1 0 0,1 0-1 0 0,-1 1 0 0 0,1-1 1 0 0,0 0-1 0 0,0 0 1 0 0,1-1-1 0 0,-1 1 0 0 0,0-1 1 0 0,1 1-1 0 0,0-1 1 0 0,-1 0-1 0 0,1 0 1 0 0,0-1-1 0 0,0 1 0 0 0,0-1 1 0 0,0 0-1 0 0,0 0 1 0 0,0 0-1 0 0,1-1 1 0 0,-1 1-1 0 0,0-1 0 0 0,0 0 1 0 0,0 0-1 0 0,1-1 1 0 0,-1 1-1 0 0,0-1 1 0 0,0 0-1 0 0,0 0 0 0 0,0 0 1 0 0,0 0-1 0 0,0-1 1 0 0,0 0-1 0 0,0 0 1 0 0,-1 0-1 0 0,2-1-8 0 0,18-12 216 0 0,0 0 0 0 0,-1-2 0 0 0,-1-1 0 0 0,-1-1 0 0 0,-1 0 0 0 0,16-21-216 0 0,89-78 631 0 0,-116 111-616 0 0,1 0 0 0 0,0 1 1 0 0,0 0-1 0 0,0 1 0 0 0,1-1 0 0 0,0 2 0 0 0,0 0 1 0 0,0 0-1 0 0,1 1 0 0 0,-1 0 0 0 0,1 0 0 0 0,-1 1 0 0 0,8 0-15 0 0,-13 5 11 0 0,-1-1-1 0 0,0 1 1 0 0,0 0-1 0 0,0 0 0 0 0,0 1 1 0 0,0-1-1 0 0,-1 1 0 0 0,0-1 1 0 0,0 1-1 0 0,0 0 0 0 0,0 1 1 0 0,0-1-1 0 0,-1 0 1 0 0,0 1-1 0 0,0-1 0 0 0,0 1 1 0 0,0 0-1 0 0,-1 0 0 0 0,0-1 1 0 0,0 1-1 0 0,0 0 0 0 0,0 0 1 0 0,-1 0-1 0 0,0 0 1 0 0,0 3-11 0 0,1 2 14 0 0,15 252 77 0 0,-16-257-91 0 0,-9 410-157 0 0,4-368 124 0 0,-2-1 0 0 0,-2 1 0 0 0,-2-2 0 0 0,-1 1 0 0 0,-3-1 0 0 0,-2-1-1 0 0,-18 32 34 0 0,30-66-5 0 0,0 0 0 0 0,-1 0 0 0 0,0 0 0 0 0,-1-1-1 0 0,0 0 1 0 0,0-1 0 0 0,-1 1 0 0 0,0-1 0 0 0,0-1-1 0 0,-1 1 1 0 0,-4 1 5 0 0,11-8-7 0 0,1 0 0 0 0,-1 0 0 0 0,1 0 0 0 0,-1 0 0 0 0,1-1 0 0 0,-1 1 0 0 0,0-1 0 0 0,1 1 0 0 0,-1-1 0 0 0,0 0 0 0 0,1 1 0 0 0,-1-1 1 0 0,0 0-1 0 0,0 0 0 0 0,1 0 0 0 0,-1 0 0 0 0,0 0 0 0 0,0-1 0 0 0,1 1 0 0 0,-1-1 0 0 0,0 1 0 0 0,1-1 0 0 0,-1 1 0 0 0,1-1 0 0 0,-1 0 0 0 0,0 0 0 0 0,1 0 0 0 0,0 0 0 0 0,-1 0 0 0 0,1 0 0 0 0,0 0 0 0 0,-1 0 0 0 0,1 0 0 0 0,0-1 0 0 0,0 1 0 0 0,0-1 0 0 0,0 1 0 0 0,0 0 0 0 0,0-1 0 0 0,0-1 7 0 0,-15-68-86 0 0,15 35 109 0 0,2 1 1 0 0,2-1 0 0 0,1 1-1 0 0,1-1 1 0 0,2 2-1 0 0,2-1 1 0 0,1 1 0 0 0,2 0-1 0 0,1 1 1 0 0,2 0 0 0 0,1 1-1 0 0,1 1 1 0 0,2 1-1 0 0,8-10-23 0 0,66-54-293 0 0,-45 70-6975 0 0,-40 21-4317 0 0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0:11.391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203 11172 288 0 0,'0'0'1326'0'0,"0"0"34"0"0,0 0 383 0 0,0 0 472 0 0,0 0 294 0 0,0 0-94 0 0,0 0-304 0 0,0 0-401 0 0,0 0-290 0 0,0 0-181 0 0,0 0-146 0 0,2-9-72 0 0,10-30-104 0 0,-9 30-129 0 0,-3 9-141 0 0,0 0-115 0 0,0 0-90 0 0,0 0-78 0 0,0 0-60 0 0,0 0-53 0 0,0 0-43 0 0,0 0-36 0 0,0 0-22 0 0,0 0-24 0 0,0 0-36 0 0,28 50 745 0 0,5-1-664 0 0,-2 2 0 0 0,-2 0 0 0 0,-3 2 0 0 0,-2 1 0 0 0,-2 1 0 0 0,-3 0 0 0 0,-2 2 0 0 0,-3 0 0 0 0,-1 7-171 0 0,4 52 111 0 0,-1-78-24 0 0,-5-41 1466 0 0,-3-44-1241 0 0,30-104-152 0 0,-20 74-125 0 0,2 1 1 0 0,4 1-1 0 0,23-45-35 0 0,58-69 18 0 0,-89 170 2 0 0,-16 18-12 0 0,0 1 0 0 0,0 0 0 0 0,0 0-4 0 0,0 0-18 0 0,0 0-12 0 0,0 0 14 0 0,0 0 7 0 0,0 0 10 0 0,0 0 3 0 0,0 0 2 0 0,-12 4-4782 0 0,12-4 4017 0 0,-3 0-5894 0 0,1 4-5270 0 0</inkml:trace>
  <inkml:trace contextRef="#ctx0" brushRef="#br0" timeOffset="1133.986">1087 11142 7586 0 0,'0'0'2232'0'0,"0"0"-278"0"0,0 0-36 0 0,0 0-39 0 0,0 0-239 0 0,0 0-380 0 0,0 0-400 0 0,0 0-290 0 0,0 0-117 0 0,0 0 21 0 0,0 0 107 0 0,0 0 107 0 0,0 0 61 0 0,6 2-11 0 0,23 4 35 0 0,1-2-1 0 0,0 0 0 0 0,1-2 0 0 0,-1-1 0 0 0,0-2 0 0 0,21-3-772 0 0,166-14 1234 0 0,-167 14-1043 0 0,-49 4-195 0 0,-1 0-4 0 0,0 0-14 0 0,0 0 0 0 0,0 0-4 0 0,0 0-31 0 0,0 0-24 0 0,-36-12-3950 0 0,27 12 2332 0 0,2 0-3512 0 0,1 0-6587 0 0</inkml:trace>
  <inkml:trace contextRef="#ctx0" brushRef="#br0" timeOffset="1466.721">1108 11381 6073 0 0,'0'0'3897'0'0,"0"0"-1312"0"0,0 0-586 0 0,0 0-165 0 0,0 0-198 0 0,0 0-300 0 0,0 0-353 0 0,0 0-346 0 0,0 0-235 0 0,0 0-77 0 0,0 0 101 0 0,0 0 141 0 0,1 3 130 0 0,0-1-584 0 0,0 0 1 0 0,0 0-1 0 0,0 0 1 0 0,0 0-1 0 0,1 0 0 0 0,-1 0 1 0 0,1-1-1 0 0,-1 1 1 0 0,1-1-1 0 0,-1 1 0 0 0,1-1 1 0 0,0 0-1 0 0,0 1 1 0 0,0-1-1 0 0,0 0 0 0 0,0 0 1 0 0,0 0-1 0 0,0-1 1 0 0,0 1-1 0 0,0 0 0 0 0,0-1 1 0 0,0 1-1 0 0,1-1 1 0 0,-1 0-1 0 0,0 0 0 0 0,0 0 1 0 0,0 0-1 0 0,1 0 1 0 0,1 0-114 0 0,33 1 572 0 0,1-1 1 0 0,0-2 0 0 0,0-1-1 0 0,-1-3 1 0 0,22-5-573 0 0,-26 5 143 0 0,86-5-347 0 0,-118 11-8 0 0,-1 0-106 0 0,0 0-161 0 0,-6 4-6938 0 0,2-1-4987 0 0</inkml:trace>
  <inkml:trace contextRef="#ctx0" brushRef="#br0" timeOffset="-7743.789">1333 14 0 0 0,'0'0'457'0'0,"0"0"968"0"0,0 0 226 0 0,0 0-106 0 0,0 0-146 0 0,0 0-122 0 0,0 0-102 0 0,2-3-105 0 0,5-7 1091 0 0,-10 19 2224 0 0,-47 87-2755 0 0,-14 75-541 0 0,-22-18-662 0 0,18-53-128 0 0,-56 58 85 0 0,114-139-356 0 0,10-19-39 0 0,0 0-22 0 0,0 0 1 0 0,0 0 6 0 0,0 0-3 0 0,0 0-18 0 0,0 0 11 0 0,0 0 4 0 0,0 0 11 0 0,0 0 42 0 0,15-5-10 0 0,-12 1-269 0 0,15-21-1565 0 0,-9 6-5958 0 0,-6 11-2524 0 0</inkml:trace>
  <inkml:trace contextRef="#ctx0" brushRef="#br0" timeOffset="-7205.805">1268 29 760 0 0,'0'0'1172'0'0,"0"0"-635"0"0,0 0-384 0 0,0 0 239 0 0,0 0 365 0 0,0 0 165 0 0,0 0-50 0 0,0 0-148 0 0,0 0-102 0 0,0 0 99 0 0,0 0 190 0 0,0 0 109 0 0,3 1 67 0 0,25 13 3605 0 0,14 57 368 0 0,-11 74-3441 0 0,-3 51-615 0 0,2-65-600 0 0,10-73-295 0 0,-43-69-2202 0 0,-5 5-82 0 0,-3-1-2194 0 0,6 1-2886 0 0,1 2-391 0 0</inkml:trace>
  <inkml:trace contextRef="#ctx0" brushRef="#br0" timeOffset="-6820.663">994 496 1144 0 0,'0'0'1387'0'0,"0"0"-436"0"0,0 0-176 0 0,0 0 217 0 0,0 0 318 0 0,0 0 251 0 0,0 0 72 0 0,0 0-153 0 0,0 0-188 0 0,0 0-146 0 0,0 0-133 0 0,0 0-30 0 0,0 0-41 0 0,11-5-58 0 0,88-28 2049 0 0,-86 31-2651 0 0,-1 2 0 0 0,0 0-1 0 0,0 0 1 0 0,1 1 0 0 0,-1 0 0 0 0,0 1 0 0 0,0 1 0 0 0,0 0 0 0 0,0 0 0 0 0,7 4-282 0 0,56 5 1072 0 0,-61-39-2511 0 0,-9 17-4573 0 0,-3 8-5413 0 0</inkml:trace>
  <inkml:trace contextRef="#ctx0" brushRef="#br0" timeOffset="115.968">9922 1282 528 0 0,'0'0'1212'0'0,"0"0"70"0"0,0 0 282 0 0,0 0 331 0 0,0 0 99 0 0,0 0-149 0 0,0 0-260 0 0,0 0-293 0 0,0 0-162 0 0,0 0-115 0 0,0 0-78 0 0,0 0-36 0 0,1-5-53 0 0,6-21 589 0 0,-7 26-835 0 0,-37-1 2326 0 0,-60 9-1595 0 0,-54 54-326 0 0,151-62-1002 0 0,-1 0 0 0 0,0 1 1 0 0,0-1-1 0 0,0 0 1 0 0,1 1-1 0 0,-1-1 0 0 0,0 0 1 0 0,0 1-1 0 0,1-1 0 0 0,-1 1 1 0 0,0-1-1 0 0,1 1 0 0 0,-1-1 1 0 0,1 1-1 0 0,-1-1 1 0 0,1 1-1 0 0,-1 0 0 0 0,1-1 1 0 0,-1 1-1 0 0,1 0 0 0 0,-1 0 1 0 0,1-1-1 0 0,0 1 0 0 0,-1 0 1 0 0,1 0-1 0 0,0-1 1 0 0,0 1-1 0 0,0 0 0 0 0,0 0 1 0 0,-1 0-1 0 0,1 0 0 0 0,0-1 1 0 0,0 1-1 0 0,1 0 0 0 0,-1 0 1 0 0,0 0-1 0 0,0 0 1 0 0,0-1-1 0 0,0 1 0 0 0,1 0 1 0 0,-1 0-1 0 0,0-1 0 0 0,1 1 1 0 0,-1 0-1 0 0,1 0 0 0 0,-1-1 1 0 0,1 1-6 0 0,65 49 260 0 0,-14-18-36 0 0,-32-20-155 0 0,1 1 0 0 0,-2 0 0 0 0,0 1 0 0 0,-1 1-1 0 0,0 1 1 0 0,5 8-69 0 0,-19-20 42 0 0,-1 1 1 0 0,1 0-1 0 0,-1 1 0 0 0,-1-1 0 0 0,1 0 0 0 0,-1 1 0 0 0,0-1 0 0 0,0 1 0 0 0,-1 0 0 0 0,1 0 0 0 0,-1-1 0 0 0,0 1 1 0 0,-1 0-1 0 0,0 0 0 0 0,0 0 0 0 0,0 5-42 0 0,-3-6 60 0 0,1-1 0 0 0,-1 1 0 0 0,0-1-1 0 0,-1 0 1 0 0,1 0 0 0 0,0 0 0 0 0,-1 0 0 0 0,0-1 0 0 0,0 1 0 0 0,0-1 0 0 0,0 0 0 0 0,-1 0 0 0 0,1-1 0 0 0,-1 1 0 0 0,-2 0-60 0 0,-13 4 46 0 0,0 0 1 0 0,0-2-1 0 0,0 0 1 0 0,0-2-1 0 0,-1 0 1 0 0,1-1 0 0 0,-1-1-1 0 0,0-1 1 0 0,-10-1-47 0 0,12 1 21 0 0,-75-20-336 0 0,94 19 224 0 0,-1 0 1 0 0,0-1-1 0 0,1 1 1 0 0,-1 0-1 0 0,1-1 1 0 0,0 1-1 0 0,-1 0 1 0 0,1-1-1 0 0,0 1 1 0 0,0-1-1 0 0,0 1 1 0 0,0 0-1 0 0,0-1 1 0 0,0 1-1 0 0,0-1 0 0 0,0 1 1 0 0,1-1-1 0 0,-1 1 1 0 0,0 0-1 0 0,1-1 1 0 0,0 1-1 0 0,-1 0 1 0 0,1-1-1 0 0,0 1 1 0 0,-1 0-1 0 0,1 0 1 0 0,0 0-1 0 0,0 0 1 0 0,0 0-1 0 0,0 0 0 0 0,0 0 1 0 0,0 0-1 0 0,0 0 1 0 0,0 0-1 0 0,1 0 1 0 0,-1 0-1 0 0,0 1 1 0 0,0-1-1 0 0,1 1 1 0 0,-1-1-1 0 0,0 1 1 0 0,1-1-1 0 0,-1 1 1 0 0,1 0 90 0 0,19-10-2851 0 0,-6 5-2328 0 0,-14 4 4669 0 0,13-3-11356 0 0</inkml:trace>
  <inkml:trace contextRef="#ctx0" brushRef="#br0" timeOffset="485.347">10427 1397 13243 0 0,'0'0'2004'0'0,"0"0"-481"0"0,0 0-190 0 0,0 0-52 0 0,0 0-79 0 0,0 0-150 0 0,0 0-177 0 0,0 0-160 0 0,0 0-122 0 0,0 0-134 0 0,0 0-120 0 0,0 0-74 0 0,0 0-57 0 0,-29 24-49 0 0,-89 74-27 0 0,79-46 6 0 0,38-45-118 0 0,0-3-9 0 0,1 1-1 0 0,-1-1 1 0 0,1 1-1 0 0,0-1 1 0 0,0 1-1 0 0,0-1 1 0 0,1 1-1 0 0,0-1 1 0 0,0 1-1 0 0,0-1 1 0 0,0 1-1 0 0,0-1 1 0 0,1 0-1 0 0,0 0 1 0 0,0 1-1 0 0,0-2 1 0 0,1 1-1 0 0,-1 0 1 0 0,1 0-1 0 0,0-1 1 0 0,0 1-1 0 0,0-1 1 0 0,0 0-1 0 0,1 0 1 0 0,-1 0-1 0 0,1 0 1 0 0,0-1-1 0 0,0 1 1 0 0,0-1-1 0 0,0 0 1 0 0,0 0-1 0 0,0-1 1 0 0,1 1-1 0 0,-1-1 1 0 0,0 0-1 0 0,1 0 1 0 0,-1-1-1 0 0,5 1-10 0 0,4 1 83 0 0,1-1 0 0 0,0 0 0 0 0,-1-1 0 0 0,1 0 0 0 0,0-1-1 0 0,-1-1 1 0 0,1 0 0 0 0,-1-1 0 0 0,0 0 0 0 0,0-1 0 0 0,0-1 0 0 0,0 0-1 0 0,-1-1 1 0 0,0 0 0 0 0,0-1 0 0 0,0 0 0 0 0,-1 0 0 0 0,0-2 0 0 0,-1 1 0 0 0,1-1-1 0 0,-2-1 1 0 0,9-10-83 0 0,-13 14 27 0 0,0 0 1 0 0,-1 0-1 0 0,0 0 0 0 0,0-1 0 0 0,0 1 0 0 0,-1-1 1 0 0,0 0-1 0 0,-1 0 0 0 0,1 0 0 0 0,-2 0 0 0 0,1 0 0 0 0,-1-1 1 0 0,1 1-1 0 0,-2-1 0 0 0,1 1 0 0 0,-1 0 0 0 0,-1-1 0 0 0,1 1 1 0 0,-1-1-1 0 0,0 1 0 0 0,-1 0 0 0 0,0-1 0 0 0,0 1 1 0 0,-1 0-1 0 0,1 0 0 0 0,-1 1 0 0 0,-1-1 0 0 0,0 0 0 0 0,0 1-27 0 0,-1-1-77 0 0,-1 0 0 0 0,-1 1 0 0 0,1 0 0 0 0,-1 0 0 0 0,0 0 0 0 0,-1 1 0 0 0,1 0 0 0 0,-1 1 0 0 0,0-1 0 0 0,0 2 0 0 0,0-1 0 0 0,0 1 0 0 0,-1 0 0 0 0,0 1 0 0 0,1 0 0 0 0,-1 0 0 0 0,0 1 0 0 0,0 0 0 0 0,-4 0 77 0 0,-59 29-8963 0 0,63-20-2961 0 0</inkml:trace>
  <inkml:trace contextRef="#ctx0" brushRef="#br0" timeOffset="1097.075">10812 1709 9058 0 0,'0'0'3786'0'0,"0"0"-1539"0"0,0 0-553 0 0,0 0-123 0 0,0 0-87 0 0,0 0-190 0 0,0 0-227 0 0,0 0-214 0 0,0 0-171 0 0,0 0-99 0 0,0 0-82 0 0,0 0-56 0 0,0 0-37 0 0,6-14-57 0 0,50-95 445 0 0,-30 71-497 0 0,2 2 0 0 0,1 1 0 0 0,2 1-1 0 0,31-26-298 0 0,-28 43-153 0 0,-29 52 104 0 0,-4 115 86 0 0,-1-148-37 0 0,1 0 1 0 0,0 0-1 0 0,-1 0 0 0 0,1 0 0 0 0,0 0 1 0 0,0-1-1 0 0,0 1 0 0 0,1 0 1 0 0,-1-1-1 0 0,0 1 0 0 0,1-1 1 0 0,-1 1-1 0 0,1-1 0 0 0,-1 0 1 0 0,1 1-1 0 0,0-1 0 0 0,-1 0 0 0 0,1 0 1 0 0,0 0-1 0 0,0-1 0 0 0,0 1 1 0 0,0 0-1 0 0,0-1 0 0 0,0 1 1 0 0,0-1-1 0 0,0 1 0 0 0,0-1 1 0 0,0 0-1 0 0,0 0 0 0 0,0 0 0 0 0,0 0 1 0 0,0 0-1 0 0,0-1 0 0 0,0 1 1 0 0,0-1-1 0 0,0 1 0 0 0,1-1 0 0 0,72-31 26 0 0,70-65 80 0 0,-54 52-166 0 0,-89 83 20 0 0,-21 127 98 0 0,19-164-135 0 0,6 26-937 0 0,7-23-5184 0 0,-11-4-2966 0 0</inkml:trace>
  <inkml:trace contextRef="#ctx0" brushRef="#br0" timeOffset="1531.335">11733 1544 5297 0 0,'0'0'4370'0'0,"0"0"-845"0"0,0 0-607 0 0,0 0-497 0 0,0 0-428 0 0,0 0-318 0 0,0 0-318 0 0,0 0-317 0 0,0 0-215 0 0,0 0-148 0 0,32-7-123 0 0,100-20-100 0 0,-71-1 199 0 0,-54 23-606 0 0,-1-1 0 0 0,0 0-1 0 0,0 0 1 0 0,-1-1 0 0 0,0 1 0 0 0,0-1-1 0 0,0 0 1 0 0,-1-1 0 0 0,0 1 0 0 0,-1-1-1 0 0,1 1 1 0 0,-2-1 0 0 0,1 0 0 0 0,-1 0-1 0 0,0-1 1 0 0,0 1 0 0 0,-1 0-1 0 0,-1-1 1 0 0,1 1 0 0 0,-1-1 0 0 0,0 1-1 0 0,-1 0 1 0 0,0-1 0 0 0,-1-3-47 0 0,0 9-11 0 0,0 0 1 0 0,-1 0 0 0 0,1 0-1 0 0,0 0 1 0 0,-1 1 0 0 0,1-1-1 0 0,-1 1 1 0 0,0-1-1 0 0,0 1 1 0 0,0 0 0 0 0,0 0-1 0 0,0 1 1 0 0,-1-1 0 0 0,1 1-1 0 0,0-1 1 0 0,-1 1-1 0 0,1 0 1 0 0,-1 0 0 0 0,1 0-1 0 0,-1 1 1 0 0,0 0 0 0 0,1-1-1 0 0,-1 1 1 0 0,0 0-1 0 0,1 1 1 0 0,-1-1 0 0 0,0 0-1 0 0,1 1 1 0 0,-1 0 0 0 0,1 0-1 0 0,-1 0 1 0 0,-2 2 10 0 0,-6 3-13 0 0,1 1 0 0 0,0 0 0 0 0,0 0 0 0 0,0 1 0 0 0,1 1 1 0 0,0-1-1 0 0,1 2 0 0 0,0-1 0 0 0,0 1 0 0 0,1 1 0 0 0,0 0 0 0 0,1 0 1 0 0,1 0-1 0 0,-4 8 13 0 0,5-10 6 0 0,-1 0-5 0 0,1 0 0 0 0,0 1 0 0 0,0 0 0 0 0,1 0 0 0 0,1 0 0 0 0,0 0 0 0 0,0 1 0 0 0,1-1 0 0 0,0 1 0 0 0,1-1 0 0 0,0 1 0 0 0,0 0 0 0 0,2 0 0 0 0,-1-1 0 0 0,1 1 0 0 0,2 5-1 0 0,-1-10 8 0 0,0 0 0 0 0,0-1-1 0 0,1 1 1 0 0,0-1 0 0 0,0 1-1 0 0,0-1 1 0 0,1 0-1 0 0,0-1 1 0 0,0 1 0 0 0,0 0-1 0 0,0-1 1 0 0,1 0-1 0 0,0 0 1 0 0,0 0 0 0 0,0-1-1 0 0,0 0 1 0 0,0 0 0 0 0,1 0-1 0 0,-1-1 1 0 0,1 1-1 0 0,0-1 1 0 0,6 1-8 0 0,133 21 442 0 0,-98-24-325 0 0,0-2 0 0 0,0-2 0 0 0,-1-1 0 0 0,19-7-117 0 0,-45 8-92 0 0,6-2-196 0 0,-9 5-8574 0 0,-17 1-3787 0 0</inkml:trace>
  <inkml:trace contextRef="#ctx0" brushRef="#br0" timeOffset="-1631.061">6922 916 1432 0 0,'0'0'1449'0'0,"0"0"-908"0"0,0 0-285 0 0,0 0 495 0 0,0 0 743 0 0,0 0 615 0 0,0 0 185 0 0,0 0-232 0 0,0 0-324 0 0,0 0-307 0 0,0 0-235 0 0,17 7-165 0 0,111 43 1537 0 0,-98-45-1918 0 0,0 0 0 0 0,0-2 0 0 0,1-2 0 0 0,-1 0 0 0 0,1-2 0 0 0,5-2-650 0 0,-15-1 144 0 0,-1 0 0 0 0,1-1 0 0 0,-1 0 0 0 0,0-2 0 0 0,0-1 0 0 0,-1 0 0 0 0,0-2 0 0 0,0 0 0 0 0,-1-1 0 0 0,-1 0 0 0 0,0-2 0 0 0,0 0 0 0 0,-1-1 0 0 0,-1 0 0 0 0,0-2 0 0 0,-1 1 0 0 0,-1-2 0 0 0,0-1-144 0 0,-9 12 62 0 0,-1 1-1 0 0,-1 0 1 0 0,1-1-1 0 0,-1 0 1 0 0,0 0 0 0 0,0 1-1 0 0,0-1 1 0 0,-1 0-1 0 0,0-1 1 0 0,0 1-1 0 0,-1 0 1 0 0,0 0-1 0 0,0 0 1 0 0,0 0-1 0 0,-1-6-61 0 0,-21 17 302 0 0,-44 214-236 0 0,42 118-17 0 0,19-175-64 0 0,2-76 23 0 0,-4 1 1 0 0,-3-1-1 0 0,-4 0 0 0 0,-4-1 1 0 0,-3-1-1 0 0,-20 45-8 0 0,29-103 7 0 0,-1-1 0 0 0,-1 0-1 0 0,-1-1 1 0 0,-1-1 0 0 0,-1 0-1 0 0,-1-1 1 0 0,-8 7-7 0 0,22-25 2 0 0,1 0 0 0 0,-1 0 0 0 0,0 0 0 0 0,0 0 0 0 0,0-1 0 0 0,-1 1 0 0 0,1-1 0 0 0,-1 0 0 0 0,0 0 1 0 0,0-1-1 0 0,0 1 0 0 0,0-1 0 0 0,0 0 0 0 0,-1-1 0 0 0,1 1 0 0 0,0-1 0 0 0,-1 0 0 0 0,1-1 0 0 0,-1 1 0 0 0,1-1 0 0 0,-1 0 0 0 0,1 0 0 0 0,-1-1 0 0 0,0 1 0 0 0,1-1 0 0 0,0-1 0 0 0,-1 1 0 0 0,1-1 0 0 0,0 0 1 0 0,0 0-1 0 0,0 0 0 0 0,0-1 0 0 0,0 0 0 0 0,0 0 0 0 0,1 0 0 0 0,-1 0 0 0 0,1-1 0 0 0,0 0 0 0 0,0 1 0 0 0,0-2 0 0 0,-2-2-2 0 0,0-7-5 0 0,0-1-1 0 0,2 1 1 0 0,-1-1 0 0 0,2 0-1 0 0,0 0 1 0 0,0 0-1 0 0,2 0 1 0 0,0 0 0 0 0,1 0-1 0 0,0-1 1 0 0,1 1-1 0 0,1 0 1 0 0,0 0 0 0 0,1 0-1 0 0,1 0 1 0 0,0 0-1 0 0,1 1 1 0 0,0 0 0 0 0,2 0-1 0 0,-1 0 1 0 0,2 1 0 0 0,0-1-1 0 0,0 2 1 0 0,1 0-1 0 0,6-6 6 0 0,-2 1 1 0 0,0 1 0 0 0,1 0-1 0 0,1 1 1 0 0,1 1 0 0 0,0 0-1 0 0,0 2 1 0 0,2-1 0 0 0,-1 2-1 0 0,1 0 1 0 0,1 2 0 0 0,0 0-1 0 0,16-5 0 0 0,170-36 106 0 0,-107 38-78 0 0,-97 12-35 0 0,-1 0-4 0 0,0 0-11 0 0,0 0-16 0 0,0 0-31 0 0,0 0-38 0 0,4-15-8872 0 0,1 11 1832 0 0,-2 0-4598 0 0</inkml:trace>
  <inkml:trace contextRef="#ctx0" brushRef="#br0" timeOffset="-1307.549">8005 1339 10058 0 0,'0'0'2506'0'0,"0"0"-718"0"0,0 0-495 0 0,0 0-112 0 0,0 0-39 0 0,0 0-138 0 0,0 0-153 0 0,0 0-170 0 0,0 0-157 0 0,0 0-102 0 0,0 0-62 0 0,0 0-27 0 0,0 0-26 0 0,-23 25-24 0 0,-70 79-40 0 0,50-36 123 0 0,41-62-348 0 0,0 0-1 0 0,0 0 1 0 0,1 0-1 0 0,0 1 1 0 0,0-1-1 0 0,0 0 1 0 0,1 1-1 0 0,0-1 1 0 0,0 0-1 0 0,1 1 1 0 0,0-1-1 0 0,0 0 1 0 0,0 0-1 0 0,1 1 1 0 0,0-1-1 0 0,0 0 1 0 0,0 0-1 0 0,1-1 1 0 0,0 1-1 0 0,0 0 1 0 0,0-1-1 0 0,1 0 0 0 0,0 0 1 0 0,0 0-1 0 0,0 0 1 0 0,1-1-1 0 0,-1 1 1 0 0,1-1-1 0 0,0 0 1 0 0,0-1-1 0 0,1 1 1 0 0,-1-1-1 0 0,1 0 1 0 0,0 0-1 0 0,-1-1 1 0 0,3 1-18 0 0,1 1 102 0 0,1-1-1 0 0,0 0 1 0 0,0 0 0 0 0,0-1 0 0 0,1 0-1 0 0,-1-1 1 0 0,0 0 0 0 0,1-1 0 0 0,-1 0 0 0 0,1-1-1 0 0,-1 0 1 0 0,0 0 0 0 0,1-1 0 0 0,-1 0-1 0 0,0-1 1 0 0,0-1 0 0 0,0 1 0 0 0,-1-1 0 0 0,1-1-1 0 0,-1 0 1 0 0,0 0 0 0 0,0-1 0 0 0,-1 0-1 0 0,0 0 1 0 0,0-1 0 0 0,0 0 0 0 0,-1-1 0 0 0,0 0-1 0 0,0 0 1 0 0,-1 0 0 0 0,0-1 0 0 0,-1 1-1 0 0,0-2 1 0 0,0 1 0 0 0,-1 0 0 0 0,0-1 0 0 0,0 0-1 0 0,-1 0 1 0 0,-1 0 0 0 0,0 0 0 0 0,0-2-102 0 0,-1 4-4 0 0,0 0 1 0 0,-1 0-1 0 0,-1 0 1 0 0,1 0-1 0 0,-1 0 1 0 0,0 0-1 0 0,-1 0 0 0 0,0 0 1 0 0,0 0-1 0 0,-1 0 1 0 0,0 1-1 0 0,0-1 1 0 0,-1 1-1 0 0,0 0 1 0 0,0 0-1 0 0,-1 0 1 0 0,0 1-1 0 0,0-1 1 0 0,0 1-1 0 0,-1 0 1 0 0,0 1-1 0 0,0 0 1 0 0,-1-1-1 0 0,1 2 1 0 0,-1-1-1 0 0,0 1 0 0 0,0 0 1 0 0,-2 0 3 0 0,7 3-117 0 0,-1 0 0 0 0,0 0 0 0 0,0 0 0 0 0,1 0 0 0 0,-1 0 0 0 0,0 0 0 0 0,0 1 0 0 0,0 0 0 0 0,0-1 0 0 0,0 1 0 0 0,0 0 0 0 0,0 1 0 0 0,1-1 0 0 0,-1 0 0 0 0,0 1 0 0 0,0 0 0 0 0,0-1 0 0 0,0 1 0 0 0,1 0 0 0 0,-4 2 117 0 0,-28 23-9496 0 0,26-17-2489 0 0</inkml:trace>
  <inkml:trace contextRef="#ctx0" brushRef="#br0" timeOffset="-985.024">8506 1732 2561 0 0,'0'0'2403'0'0,"0"0"-546"0"0,0 0 403 0 0,0 0 567 0 0,0 0 211 0 0,0 0-316 0 0,0 0-678 0 0,0 0-610 0 0,0 0-345 0 0,0 0-204 0 0,0 0-132 0 0,0 0-82 0 0,0 0-70 0 0,-1-7-39 0 0,0-6-340 0 0,0 0 1 0 0,1 0 0 0 0,0 0-1 0 0,1 0 1 0 0,0 0-1 0 0,2 0 1 0 0,-1 0-1 0 0,1 1 1 0 0,1-1 0 0 0,1 0-223 0 0,11-17 126 0 0,2 1 0 0 0,1 1 0 0 0,1 1 0 0 0,2 1 1 0 0,1 1-1 0 0,0 0 0 0 0,2 2 0 0 0,9-6-126 0 0,-29 25-13 0 0,1-1 1 0 0,0 1-1 0 0,0 0 0 0 0,0 1 1 0 0,0-1-1 0 0,1 1 0 0 0,-1 1 0 0 0,1-1 1 0 0,0 1-1 0 0,0 0 0 0 0,0 1 1 0 0,0-1-1 0 0,4 1 13 0 0,-8 48-2221 0 0,-11-27 115 0 0,1-8-2892 0 0,0-3-7156 0 0</inkml:trace>
  <inkml:trace contextRef="#ctx0" brushRef="#br0" timeOffset="4970.764">12956 1520 0 0 0,'0'0'396'0'0,"0"0"822"0"0,0 0 501 0 0,0 0 208 0 0,0 0 3 0 0,0 0-94 0 0,0 0-197 0 0,0 0-169 0 0,7-3-158 0 0,20-11-124 0 0,-11-22 3164 0 0,17-100-507 0 0,27 6-1964 0 0,-45 208-850 0 0,16 237-325 0 0,-26-262-631 0 0,-3 1 1 0 0,-1 0 0 0 0,-3 0 0 0 0,-3-1 0 0 0,-1 1 0 0 0,-3-1-1 0 0,-4 3-75 0 0,-26 47 318 0 0,39-102-300 0 0,-1-1 0 0 0,0 1 0 0 0,1-1 0 0 0,-1 1 0 0 0,0-1 1 0 0,0 0-1 0 0,1 1 0 0 0,-1-1 0 0 0,0 0 0 0 0,0 1 0 0 0,0-1 0 0 0,0 0 0 0 0,1 0 1 0 0,-1 0-1 0 0,0 0 0 0 0,0 1 0 0 0,0-1 0 0 0,0-1 0 0 0,0 1 0 0 0,1 0 0 0 0,-1 0 1 0 0,0 0-1 0 0,0 0 0 0 0,0-1 0 0 0,0 1 0 0 0,1 0 0 0 0,-1-1 0 0 0,0 1 0 0 0,0 0 1 0 0,0-1-1 0 0,1 1 0 0 0,-1-1 0 0 0,0 1 0 0 0,1-1 0 0 0,-1 0 0 0 0,1 1 0 0 0,-1-1 1 0 0,0 0-1 0 0,1 1 0 0 0,-1-1 0 0 0,1 0 0 0 0,0 0 0 0 0,-1 1 0 0 0,1-1 0 0 0,0 0 1 0 0,-1 0-1 0 0,1 0 0 0 0,0 0 0 0 0,0 1 0 0 0,0-1 0 0 0,0 0 0 0 0,0 0 0 0 0,0 0 1 0 0,0 0-1 0 0,0 0 0 0 0,0 0 0 0 0,0 1 0 0 0,0-1 0 0 0,0 0 0 0 0,1 0 0 0 0,-1 0-18 0 0,1-30 1 0 0,2 0 0 0 0,1 1 0 0 0,1 0 0 0 0,1 0 0 0 0,2 0 0 0 0,1 1 0 0 0,1 0 0 0 0,1 0 0 0 0,2 1 0 0 0,1 1 0 0 0,17-25-1 0 0,-20 31 5 0 0,17-28-20 0 0,2 1 0 0 0,2 1 0 0 0,2 2 0 0 0,3 1 0 0 0,1 2 0 0 0,30-25 15 0 0,-53 53-6 0 0,2 1 1 0 0,0 0 0 0 0,0 1-1 0 0,1 1 1 0 0,1 1 0 0 0,0 0-1 0 0,2 1 6 0 0,-20 8-3 0 0,0 0 0 0 0,1 1-1 0 0,-1-1 1 0 0,0 0 0 0 0,1 1-1 0 0,-1-1 1 0 0,0 1 0 0 0,1-1-1 0 0,-1 1 1 0 0,1 0 0 0 0,-1 0-1 0 0,1-1 1 0 0,-1 1 0 0 0,1 0-1 0 0,-1 0 1 0 0,1 0 0 0 0,-1 1 0 0 0,1-1-1 0 0,-1 0 1 0 0,1 1 0 0 0,-1-1-1 0 0,0 0 1 0 0,1 1 0 0 0,-1 0-1 0 0,0-1 1 0 0,1 1 0 0 0,-1 0-1 0 0,0 0 1 0 0,0 0 0 0 0,1-1-1 0 0,-1 1 1 0 0,0 1 0 0 0,0-1-1 0 0,0 0 1 0 0,0 0 0 0 0,0 0-1 0 0,-1 0 1 0 0,1 1 0 0 0,0-1-1 0 0,0 1 4 0 0,6 60 56 0 0,-7-58-47 0 0,2 12 6 0 0,-2-1 0 0 0,1 1 0 0 0,-2-1 0 0 0,0 1 0 0 0,-1-1 0 0 0,0 1 0 0 0,-1-1 0 0 0,-1 0 0 0 0,-1 0 0 0 0,0-1 0 0 0,0 1 0 0 0,-2-1 0 0 0,0 0 0 0 0,0 0 0 0 0,-1-1 0 0 0,-1 0 0 0 0,0-1-1 0 0,-1 0 1 0 0,-7 6-15 0 0,3-9-59 0 0,0 0 0 0 0,-1-1 0 0 0,-1-1 0 0 0,1 0 0 0 0,-1-1 0 0 0,0-1 0 0 0,-1-1 0 0 0,1 0 0 0 0,-1-1 0 0 0,0-1 0 0 0,1 0 0 0 0,-1-1 0 0 0,0-1 0 0 0,-16-2 59 0 0,32 2-129 0 0,-1 0 1 0 0,0 0-1 0 0,0 0 0 0 0,0 0 1 0 0,1 0-1 0 0,-1 0 1 0 0,0-1-1 0 0,0 1 1 0 0,1 0-1 0 0,-1-1 1 0 0,0 0-1 0 0,1 1 1 0 0,-1-1-1 0 0,0 0 1 0 0,1 0-1 0 0,-1 0 1 0 0,1 0-1 0 0,0 0 0 0 0,-1 0 1 0 0,1-1-1 0 0,0 1 1 0 0,0 0-1 0 0,-1-1 1 0 0,1 1-1 0 0,0-1 1 0 0,0 1-1 0 0,1-1 1 0 0,-1 1-1 0 0,0-1 1 0 0,0 0-1 0 0,1 1 1 0 0,-1-1-1 0 0,1 0 0 0 0,0 0 1 0 0,-1 1-1 0 0,1-1 1 0 0,0 0-1 0 0,0 0 1 0 0,0 0-1 0 0,0 1 1 0 0,0-1-1 0 0,1 0 1 0 0,-1 0-1 0 0,0 1 1 0 0,1-1-1 0 0,0 0 1 0 0,-1 0-1 0 0,1 1 0 0 0,0-1 1 0 0,0 0 128 0 0,13-16-4058 0 0,-3 6-1817 0 0,3 0-5446 0 0</inkml:trace>
  <inkml:trace contextRef="#ctx0" brushRef="#br0" timeOffset="5350.676">14214 1189 5721 0 0,'0'0'3328'0'0,"0"0"-1320"0"0,0 0-436 0 0,0 0 59 0 0,0 0 66 0 0,0 0-106 0 0,0 0-182 0 0,0 0-182 0 0,0 0-162 0 0,0 0-136 0 0,0 0-157 0 0,0 0-172 0 0,0 0-137 0 0,-35 17-92 0 0,-107 52-42 0 0,82-24 237 0 0,54-36-523 0 0,-1 0 1 0 0,2 0-1 0 0,-1 1 0 0 0,2 0 1 0 0,-1 0-1 0 0,1 0 1 0 0,1 0-1 0 0,-1 1 0 0 0,2 0 1 0 0,0-1-1 0 0,0 1 1 0 0,1 0-1 0 0,0 0 1 0 0,1 0-1 0 0,0 0 0 0 0,0 0 1 0 0,2 0-1 0 0,1 9-43 0 0,0-13 24 0 0,0 0-1 0 0,1 0 1 0 0,0 0-1 0 0,0 0 0 0 0,0-1 1 0 0,1 1-1 0 0,0-1 1 0 0,0 0-1 0 0,1-1 1 0 0,0 1-1 0 0,0-1 1 0 0,0 0-1 0 0,0-1 0 0 0,1 0 1 0 0,0 0-1 0 0,0 0 1 0 0,0 0-1 0 0,0-1 1 0 0,1-1-1 0 0,-1 1 1 0 0,1-1-1 0 0,0 0 1 0 0,-1-1-1 0 0,1 0 0 0 0,0 0 1 0 0,0-1-1 0 0,0 0 1 0 0,0 0-1 0 0,0 0 1 0 0,-1-1-1 0 0,4-1-23 0 0,0-2 59 0 0,-1-1 0 0 0,0 1 0 0 0,0-2 0 0 0,-1 1-1 0 0,1-1 1 0 0,-1-1 0 0 0,-1 1 0 0 0,1-2 0 0 0,-1 1 0 0 0,-1-1 0 0 0,1 0 0 0 0,-1-1 0 0 0,0 0-1 0 0,-1 0 1 0 0,0 0 0 0 0,-1-1 0 0 0,0 0 0 0 0,0 0 0 0 0,-1 0 0 0 0,0-1 0 0 0,-1 1 0 0 0,0-1-1 0 0,-1 0 1 0 0,0 0 0 0 0,-1 0 0 0 0,0 0-59 0 0,0 3-5 0 0,0 1-1 0 0,0-1 1 0 0,0 1 0 0 0,-1-1-1 0 0,-1 1 1 0 0,1-1-1 0 0,-1 1 1 0 0,0-1 0 0 0,-1 1-1 0 0,0-1 1 0 0,0 1 0 0 0,0 0-1 0 0,-1 0 1 0 0,0 0-1 0 0,-1 0 1 0 0,1 1 0 0 0,-1-1-1 0 0,-1 1 1 0 0,1 0-1 0 0,-1 0 1 0 0,0 1 0 0 0,0-1-1 0 0,-1 1 1 0 0,1 0 0 0 0,-1 1-1 0 0,0-1 1 0 0,-1 1-1 0 0,1 0 1 0 0,-1 1 0 0 0,-4-3 5 0 0,5 5-137 0 0,1-1 1 0 0,-1 1 0 0 0,0 0 0 0 0,0 1 0 0 0,0-1-1 0 0,1 1 1 0 0,-1 0 0 0 0,0 0 0 0 0,0 1 0 0 0,0 0-1 0 0,1 0 1 0 0,-1 0 0 0 0,0 1 0 0 0,1 0 0 0 0,-1 0-1 0 0,1 0 1 0 0,0 1 0 0 0,0-1 0 0 0,0 1 0 0 0,0 1-1 0 0,0-1 1 0 0,0 1 0 0 0,1 0 0 0 0,-2 2 136 0 0,-17 17-4448 0 0,5 2-3407 0 0,10-13-4202 0 0</inkml:trace>
  <inkml:trace contextRef="#ctx0" brushRef="#br0" timeOffset="5613.706">14596 1355 15211 0 0,'0'0'760'0'0,"0"0"-114"0"0,0 0 203 0 0,0 0 322 0 0,0 0 147 0 0,0 0-84 0 0,0 0-221 0 0,0 0-235 0 0,0 0-169 0 0,0 0-132 0 0,0 0-78 0 0,0 0-73 0 0,0 0-77 0 0,4 25-46 0 0,12 78-58 0 0,-11 0-1049 0 0,-8-99-475 0 0,0-4-3421 0 0,0 0-2033 0 0,0 0-4639 0 0</inkml:trace>
  <inkml:trace contextRef="#ctx0" brushRef="#br0" timeOffset="5780.188">14626 904 7034 0 0,'0'0'1744'0'0,"0"0"-720"0"0,0 0-288 0 0,0 0-160 0 0,0 0-184 0 0,0 0-240 0 0,0 0-312 0 0,0 0-320 0 0,0 0-144 0 0,0 0-568 0 0,0 0-1921 0 0,0 0-2976 0 0</inkml:trace>
  <inkml:trace contextRef="#ctx0" brushRef="#br0" timeOffset="6199.282">14861 1451 8746 0 0,'0'0'2194'0'0,"0"0"-837"0"0,0 0-226 0 0,0 0 79 0 0,0 0 101 0 0,0 0 48 0 0,0 0-32 0 0,0 0-56 0 0,0 0-72 0 0,0 0-129 0 0,0 0-212 0 0,0 0-243 0 0,0 0-182 0 0,10-8-117 0 0,30-26-58 0 0,2-47 308 0 0,26-42-374 0 0,-68 122-205 0 0,1 1 0 0 0,-1 0 0 0 0,0-1 0 0 0,1 1 0 0 0,-1 0 0 0 0,1 0 0 0 0,-1-1 0 0 0,1 1 0 0 0,-1 0 0 0 0,0 0 0 0 0,1 0 0 0 0,-1 0 0 0 0,1 0 0 0 0,-1-1 0 0 0,1 1 0 0 0,-1 0 0 0 0,1 0 0 0 0,-1 0 0 0 0,1 0 0 0 0,-1 0 0 0 0,1 1 0 0 0,-1-1 0 0 0,0 0 0 0 0,1 0 0 0 0,-1 0 0 0 0,1 0 0 0 0,-1 0 0 0 0,1 1 0 0 0,-1-1 0 0 0,0 0 0 0 0,1 0 0 0 0,-1 1 0 0 0,1-1 0 0 0,-1 0 0 0 0,0 1 0 0 0,1-1 0 0 0,-1 0 0 0 0,0 1 0 0 0,1-1 0 0 0,-1 0 0 0 0,0 1 0 0 0,0-1 0 0 0,0 1 0 0 0,1-1 0 0 0,-1 1 0 0 0,0-1 0 0 0,0 0 0 0 0,0 1-1 0 0,0-1 1 0 0,0 1 0 0 0,0-1 0 0 0,0 1 0 0 0,0-1 0 0 0,0 1 0 0 0,0-1 0 0 0,0 1 0 0 0,0-1 0 0 0,0 1 0 0 0,0-1 0 0 0,0 0 0 0 0,0 1 0 0 0,0-1 0 0 0,-1 1 0 0 0,1-1 0 0 0,0 1 0 0 0,0-1 0 0 0,0 0 0 0 0,-1 1 0 0 0,1-1 0 0 0,-1 1 13 0 0,4 45-28 0 0,-3-45 15 0 0,-1 11 12 0 0,1 0-1 0 0,0-1 0 0 0,1 1 1 0 0,1 0-1 0 0,-1 0 0 0 0,2-1 1 0 0,0 1-1 0 0,0-1 0 0 0,1 0 1 0 0,1 0-1 0 0,0 0 0 0 0,0 0 1 0 0,1-1-1 0 0,0 0 0 0 0,1 0 1 0 0,0 0-1 0 0,0-1 1 0 0,1 0-1 0 0,0-1 0 0 0,1 0 1 0 0,3 3 1 0 0,-8-9 47 0 0,-1-1 1 0 0,1 1 0 0 0,-1 0 0 0 0,1-1 0 0 0,0 0 0 0 0,0 0 0 0 0,-1 0 0 0 0,1 0 0 0 0,0-1 0 0 0,0 1 0 0 0,0-1 0 0 0,0 0 0 0 0,0 0 0 0 0,0 0 0 0 0,-1-1-1 0 0,1 1 1 0 0,0-1 0 0 0,0 0 0 0 0,0 0 0 0 0,-1-1 0 0 0,1 1 0 0 0,0-1 0 0 0,-1 0 0 0 0,0 1 0 0 0,1-2 0 0 0,-1 1 0 0 0,0 0 0 0 0,0-1 0 0 0,0 1-1 0 0,0-1 1 0 0,0 0 0 0 0,-1 0 0 0 0,2-1-48 0 0,6-14 220 0 0,-1 1 0 0 0,0-1-1 0 0,-1-1 1 0 0,-1 0 0 0 0,-1 0-1 0 0,-1 0 1 0 0,3-20-220 0 0,-4-7-62 0 0,-3 26-2387 0 0,-3 20-7285 0 0,0 0-2598 0 0</inkml:trace>
  <inkml:trace contextRef="#ctx0" brushRef="#br0" timeOffset="6549.729">15746 773 15755 0 0,'0'0'2476'0'0,"0"0"-985"0"0,0 0-366 0 0,0 0 11 0 0,0 0 2 0 0,0 0-119 0 0,0 0-228 0 0,0 0-235 0 0,0 0-151 0 0,0 0-102 0 0,0 0-71 0 0,0 0-61 0 0,0 0-37 0 0,3 1 24 0 0,-2-1-138 0 0,0 1 1 0 0,1 0 0 0 0,-1-1 0 0 0,0 1-1 0 0,0 0 1 0 0,0 0 0 0 0,0 0-1 0 0,1 0 1 0 0,-1 0 0 0 0,-1 0 0 0 0,1 0-1 0 0,0 0 1 0 0,0 0 0 0 0,0 1-1 0 0,-1-1 1 0 0,1 0 0 0 0,0 0-1 0 0,-1 1 1 0 0,1-1 0 0 0,-1 0 0 0 0,0 1-1 0 0,1-1 1 0 0,-1 1 0 0 0,0-1-1 0 0,0 1 1 0 0,0-1 0 0 0,0 0 0 0 0,0 1-1 0 0,0-1 1 0 0,0 1 0 0 0,-1-1-1 0 0,1 0 1 0 0,0 1 0 0 0,-1 0-21 0 0,1 6 48 0 0,2 545 684 0 0,2-510-885 0 0,-9-74-6541 0 0,0 17 3086 0 0,0 1-2946 0 0,0-2-4811 0 0</inkml:trace>
  <inkml:trace contextRef="#ctx0" brushRef="#br0" timeOffset="6794.471">15522 1093 8954 0 0,'0'0'2280'0'0,"0"0"-491"0"0,0 0-289 0 0,0 0-48 0 0,0 0-42 0 0,0 0-151 0 0,0 0-223 0 0,0 0-208 0 0,0 0-150 0 0,0 0-117 0 0,0 0-102 0 0,0 0-100 0 0,0 0-123 0 0,32-1-84 0 0,97-1-69 0 0,-34 1-342 0 0,-66 1-7189 0 0,-25 0-3656 0 0</inkml:trace>
  <inkml:trace contextRef="#ctx0" brushRef="#br0" timeOffset="7402.769">14624 958 0 0 0,'0'0'1162'0'0,"0"0"498"0"0,0 0 150 0 0,0 0-98 0 0,0 0-85 0 0,0 0-117 0 0,0 0-103 0 0,0 0-70 0 0,0 0-54 0 0,0 0-44 0 0,0 0-47 0 0,0 0-51 0 0,11-5-73 0 0,33-16-87 0 0,-33 16-74 0 0,-11 5-96 0 0,0 0-119 0 0,-23 4 1210 0 0,-12 11-1019 0 0,34-34 113 0 0,0 19-1029 0 0,-22 7-215 0 0,-7 8-320 0 0,43-18-2262 0 0,-4-2 1697 0 0,5-1-4997 0 0,-6 2-5135 0 0</inkml:trace>
  <inkml:trace contextRef="#ctx0" brushRef="#br0" timeOffset="8600.443">16316 1474 0 0 0,'0'0'1648'0'0,"0"0"-38"0"0,0 0 142 0 0,0 0 285 0 0,0 0 151 0 0,0 0-134 0 0,0 0-391 0 0,0 0-427 0 0,0 0-319 0 0,0 0-165 0 0,0 0-35 0 0,0 0 17 0 0,0 0 37 0 0,2 2 23 0 0,-1-1-578 0 0,1 1 0 0 0,-1-1-1 0 0,1 0 1 0 0,0 0 0 0 0,-1 0 0 0 0,1 0-1 0 0,0-1 1 0 0,0 1 0 0 0,0 0-1 0 0,-1-1 1 0 0,1 1 0 0 0,0-1-1 0 0,0 0 1 0 0,0 0 0 0 0,0 0 0 0 0,0 0-1 0 0,0 0 1 0 0,0 0 0 0 0,0 0-1 0 0,0 0 1 0 0,0-1 0 0 0,0 1 0 0 0,-1-1-1 0 0,1 0 1 0 0,0 1 0 0 0,0-1-1 0 0,0 0 1 0 0,-1 0 0 0 0,1 0-1 0 0,0 0 1 0 0,-1-1-216 0 0,90-105 1604 0 0,-28 22-1139 0 0,4 2 0 0 0,60-55-465 0 0,-99 109 19 0 0,215-225 193 0 0,-135 150-144 0 0,-109 105-69 0 0,1-1 1 0 0,0 1-1 0 0,0-1 1 0 0,0 1-1 0 0,-1-1 1 0 0,1 1-1 0 0,0-1 1 0 0,0 1-1 0 0,0-1 1 0 0,0 1-1 0 0,0-1 1 0 0,0 1-1 0 0,0 0 0 0 0,0-1 1 0 0,0 1-1 0 0,0-1 1 0 0,0 1-1 0 0,0-1 1 0 0,1 1-1 0 0,-1-1 1 0 0,0 1-1 0 0,0-1 1 0 0,0 1-1 0 0,1-1 1 0 0,-1 1-1 0 0,0-1 1 0 0,1 0-1 0 0,-1 1 1 0 0,0-1-1 0 0,1 1 1 0 0,-1-1-1 0 0,1 0 1 0 0,-1 1-1 0 0,0-1 1 0 0,1 0-1 0 0,-1 0 1 0 0,1 1-1 0 0,-1-1 1 0 0,1 0-1 0 0,-1 0 1 0 0,1 0-1 0 0,-1 1 0 0 0,1-1 1 0 0,-1 0-1 0 0,1 0 1 0 0,0 0-1 0 0,-1 0 1 0 0,1 0-1 0 0,-1 0 1 0 0,1 0-1 0 0,-1 0 1 0 0,1 0-1 0 0,-1 0 1 0 0,1-1-1 0 0,0 1 1 0 0,-3 9 22 0 0,-3 36 80 0 0,1-26-79 0 0,2 0 1 0 0,0 0-1 0 0,1 0 1 0 0,0 0-1 0 0,2 0 1 0 0,0-1-1 0 0,2 1 1 0 0,0 0-1 0 0,3 9-23 0 0,83 139 75 0 0,-14-38-6 0 0,-71-122-39 0 0,-1-1-1 0 0,0 1 0 0 0,0 0 0 0 0,-1 0 0 0 0,0 0 0 0 0,0 0 1 0 0,-1 1-1 0 0,0-1 0 0 0,0 0 0 0 0,-1 1 0 0 0,0-1 0 0 0,0 1 0 0 0,0-1 1 0 0,-2 5-30 0 0,-13 10 208 0 0,-19-30-5894 0 0,18 2-2897 0 0,8 6-3119 0 0</inkml:trace>
  <inkml:trace contextRef="#ctx0" brushRef="#br0" timeOffset="15728.659">16518 1185 0 0 0,'0'0'547'0'0,"0"0"290"0"0,0 0 173 0 0,0 0 83 0 0,0 0 102 0 0,0 0 46 0 0,0 0 75 0 0,0 0 28 0 0,-6-2-40 0 0,3 0-171 0 0,-17-6-1710 0 0,15 6 4083 0 0,5 1 4614 0 0,198-23-5094 0 0,37 2-2007 0 0,-209 21-963 0 0,-13 0-34 0 0,1 1 0 0 0,-1 0-1 0 0,0 1 1 0 0,1 0 0 0 0,-1 1 0 0 0,0 0-1 0 0,0 1 1 0 0,0 1 0 0 0,10 4-22 0 0,-17-5 51 0 0,1-1 1 0 0,0 1 0 0 0,0-1-1 0 0,0-1 1 0 0,1 1 0 0 0,-1-1-1 0 0,0 0 1 0 0,0-1 0 0 0,1 0-1 0 0,-1 0 1 0 0,0-1 0 0 0,1 0-1 0 0,-1 0 1 0 0,0 0 0 0 0,0-1-1 0 0,5-2-51 0 0,42-16 509 0 0,-54 20-1392 0 0,-10 7-2064 0 0,4 0-2121 0 0,3-2-6661 0 0</inkml:trace>
  <inkml:trace contextRef="#ctx0" brushRef="#br0" timeOffset="17201.861">18048 1220 0 0 0,'0'0'2102'0'0,"0"0"-44"0"0,0 0-162 0 0,0 0-165 0 0,0 0-164 0 0,0 0-125 0 0,0 0-170 0 0,0 0-177 0 0,0 0-155 0 0,0 0-153 0 0,-8-12 1604 0 0,-75 20 2033 0 0,48 12-3984 0 0,-24 26 167 0 0,54-38-574 0 0,0 0 0 0 0,1 1 0 0 0,0 0 0 0 0,1 0 0 0 0,0 0 0 0 0,0 0 0 0 0,1 0 0 0 0,0 1 0 0 0,0-1 0 0 0,1 1 0 0 0,1-1 0 0 0,-1 1 0 0 0,2 9-33 0 0,-1-14 17 0 0,1-1 0 0 0,0 1 0 0 0,-1-1 0 0 0,1 1 0 0 0,1-1 0 0 0,-1 1-1 0 0,1-1 1 0 0,-1 0 0 0 0,1 0 0 0 0,1 0 0 0 0,-1 0 0 0 0,0 0 0 0 0,1 0 0 0 0,0-1-1 0 0,0 1 1 0 0,0-1 0 0 0,0 0 0 0 0,1 1 0 0 0,-1-2 0 0 0,1 1 0 0 0,0 0 0 0 0,-1-1 0 0 0,1 0-1 0 0,0 1 1 0 0,1-2 0 0 0,-1 1 0 0 0,0 0 0 0 0,1-1 0 0 0,-1 0 0 0 0,1 0-17 0 0,4 2 91 0 0,0-1-1 0 0,0-1 1 0 0,1 0 0 0 0,-1 0 0 0 0,1 0 0 0 0,-1-1 0 0 0,0-1 0 0 0,1 0 0 0 0,-1 0 0 0 0,0-1-1 0 0,1 0 1 0 0,-1 0 0 0 0,0-1 0 0 0,-1 0 0 0 0,1-1 0 0 0,0 0 0 0 0,-1 0 0 0 0,0-1 0 0 0,0 0-1 0 0,0-1 1 0 0,-1 1 0 0 0,0-1 0 0 0,0-1 0 0 0,0 1 0 0 0,-1-1 0 0 0,0-1 0 0 0,5-6-91 0 0,-3 3 88 0 0,-1-1 1 0 0,0 0 0 0 0,-1 0 0 0 0,0 0 0 0 0,-1-1-1 0 0,-1 1 1 0 0,0-1 0 0 0,0-1 0 0 0,-1 1 0 0 0,-1 0-1 0 0,0-1 1 0 0,0-9-89 0 0,-4 19-32 0 0,0-1 0 0 0,0 0 0 0 0,0 1 0 0 0,0-1 0 0 0,-1 1 0 0 0,0 0-1 0 0,0 0 1 0 0,0 0 0 0 0,0 0 0 0 0,0 0 0 0 0,-1 1 0 0 0,0-1 0 0 0,0 1 0 0 0,0 0 0 0 0,0 0 0 0 0,0 0 0 0 0,-1 1-1 0 0,1 0 1 0 0,-1 0 0 0 0,1 0 0 0 0,-1 0 0 0 0,0 0 0 0 0,0 1 0 0 0,0 0 0 0 0,0 0 0 0 0,0 1 0 0 0,0-1 0 0 0,0 1-1 0 0,0 0 1 0 0,0 1 0 0 0,-4 0 32 0 0,2-2-570 0 0,0 1 0 0 0,0 1 1 0 0,0-1-1 0 0,0 1 0 0 0,0 1 0 0 0,0-1 0 0 0,1 1 0 0 0,-1 0 0 0 0,0 1 0 0 0,1-1 0 0 0,0 1 0 0 0,-3 2 570 0 0,-3 1-5177 0 0,6-3-5922 0 0</inkml:trace>
  <inkml:trace contextRef="#ctx0" brushRef="#br0" timeOffset="17819.986">18235 1551 9210 0 0,'0'0'1482'0'0,"0"0"-414"0"0,0 0-93 0 0,0 0 100 0 0,0 0 113 0 0,0 0 35 0 0,0 0 5 0 0,0 0-25 0 0,0 0-87 0 0,0 0-121 0 0,0 0-140 0 0,0 0-119 0 0,21-14-106 0 0,68-45-82 0 0,-23-3 755 0 0,-53 43-1035 0 0,60-116 1040 0 0,-62 97-1033 0 0,-11 38-289 0 0,0 0-32 0 0,0 0-28 0 0,0 0-26 0 0,0 0-9 0 0,12 19-130 0 0,76 150 238 0 0,-85-164 22 0 0,-1-1 1 0 0,1 1 0 0 0,0-1-1 0 0,0 1 1 0 0,1-1-1 0 0,-1 0 1 0 0,1 0-1 0 0,0-1 1 0 0,0 1 0 0 0,0-1-1 0 0,1 0 1 0 0,-1 0-1 0 0,1 0 1 0 0,-1 0-1 0 0,1-1 1 0 0,0 0 0 0 0,0 0-1 0 0,0 0 1 0 0,0-1-1 0 0,1 0 1 0 0,-1 0-1 0 0,0 0 1 0 0,4 0-22 0 0,-1-3 122 0 0,1 0-1 0 0,0-1 1 0 0,-1 0 0 0 0,1 0 0 0 0,-1-1-1 0 0,0 0 1 0 0,0-1 0 0 0,0 1 0 0 0,-1-2-1 0 0,1 1 1 0 0,-1-1 0 0 0,-1 0-1 0 0,1 0 1 0 0,-1-1 0 0 0,0 0 0 0 0,0 0-1 0 0,-1 0 1 0 0,0-1 0 0 0,-1 0 0 0 0,1 0-1 0 0,-1 0 1 0 0,-1 0 0 0 0,0-1 0 0 0,0 1-1 0 0,0-4-121 0 0,9-12 126 0 0,-6 13-135 0 0,-2 0 1 0 0,1 0-1 0 0,-1 0 1 0 0,-1 0 0 0 0,0-1-1 0 0,0 1 1 0 0,-1-1-1 0 0,-1 0 1 0 0,0 0 0 0 0,0-6 8 0 0,-1 16-254 0 0,-3-17-410 0 0,-4 10-6139 0 0,1 8-5534 0 0</inkml:trace>
  <inkml:trace contextRef="#ctx0" brushRef="#br0" timeOffset="24853.1">7390 3035 6897 0 0,'0'0'3000'0'0,"0"0"-232"0"0,0 0-234 0 0,0 0-279 0 0,0 0-254 0 0,0 0-302 0 0,0 0-307 0 0,0 0-290 0 0,0 0-222 0 0,36-6-144 0 0,112-18-116 0 0,-51-6 436 0 0,-75 17-812 0 0,-1 2-49 0 0,4-1-45 0 0,0-1 1 0 0,-1-1 0 0 0,-1 0 0 0 0,0-2 0 0 0,-1-1-1 0 0,13-14-150 0 0,-33 30 8 0 0,0-1 0 0 0,0 0 0 0 0,0-1 0 0 0,-1 1 0 0 0,1 0 0 0 0,0 0 0 0 0,-1-1 0 0 0,0 1 0 0 0,0-1 0 0 0,0 1 0 0 0,0-1 0 0 0,0 1 0 0 0,0-1 0 0 0,0 0 0 0 0,-1 0 0 0 0,1 1 0 0 0,-1-1 0 0 0,0 0 0 0 0,0 0 0 0 0,0 1 0 0 0,0-1 0 0 0,-1 0 0 0 0,1 0 0 0 0,-1 1 0 0 0,1-1 0 0 0,-1 0 0 0 0,0 1 0 0 0,0-1 0 0 0,0 1 0 0 0,-1-1 0 0 0,1 1-1 0 0,0-1 1 0 0,-1 1 0 0 0,0 0 0 0 0,1 0 0 0 0,-1 0 0 0 0,0 0 0 0 0,0 0 0 0 0,0 0 0 0 0,-1 0 0 0 0,1 1 0 0 0,0-1 0 0 0,-1 1 0 0 0,1-1 0 0 0,-3 0-8 0 0,-9-2-26 0 0,1 1-1 0 0,-1 0 1 0 0,0 1-1 0 0,0 1 1 0 0,0 0 0 0 0,-1 1-1 0 0,1 0 1 0 0,0 1-1 0 0,0 1 1 0 0,0 0-1 0 0,0 1 1 0 0,1 1-1 0 0,-1 0 1 0 0,1 0 0 0 0,0 2-1 0 0,0-1 1 0 0,0 2 26 0 0,-4 0-16 0 0,0 2 1 0 0,1 0-1 0 0,1 0 0 0 0,-1 2 1 0 0,2 0-1 0 0,-1 0 1 0 0,2 2-1 0 0,-1 0 0 0 0,2 0 1 0 0,0 1-1 0 0,0 0 1 0 0,1 1-1 0 0,-3 8 16 0 0,11-17 1 0 0,0 0 0 0 0,1 0 0 0 0,0 0 0 0 0,0 1 0 0 0,1-1-1 0 0,0 0 1 0 0,0 1 0 0 0,0-1 0 0 0,0 1 0 0 0,1-1 0 0 0,1 1 0 0 0,-1-1 0 0 0,1 1 0 0 0,0-1 0 0 0,0 1 0 0 0,1-1 0 0 0,0 0-1 0 0,0 1 1 0 0,0-1 0 0 0,1 0 0 0 0,0 0 0 0 0,0-1 0 0 0,0 1 0 0 0,1-1 0 0 0,0 1 0 0 0,0-1 0 0 0,0 0 0 0 0,1-1 0 0 0,0 1-1 0 0,0-1 1 0 0,0 0 0 0 0,1 1-1 0 0,18 8 31 0 0,0-1 0 0 0,0-1 0 0 0,1-1 0 0 0,1-1 1 0 0,-1-1-1 0 0,1-2 0 0 0,1 0 0 0 0,-1-2 0 0 0,1-1 0 0 0,0-1 0 0 0,0-1 0 0 0,0-2 0 0 0,23-2-31 0 0,-21 3 6 0 0,8-9-283 0 0,-29-1-6152 0 0,-8 9-5780 0 0</inkml:trace>
  <inkml:trace contextRef="#ctx0" brushRef="#br0" timeOffset="23386.238">5572 2819 1880 0 0,'0'0'1293'0'0,"0"0"-250"0"0,0 0 75 0 0,0 0 289 0 0,0 0 266 0 0,0 0 32 0 0,0 0-183 0 0,0 0-275 0 0,0 0-248 0 0,0 0-180 0 0,0 0-140 0 0,0-5-86 0 0,-6-28 1817 0 0,-39-14 1404 0 0,-9 20-2443 0 0,43 23-1290 0 0,0 2 1 0 0,0-1-1 0 0,-1 2 1 0 0,1-1-1 0 0,-1 2 1 0 0,1-1-1 0 0,-1 2 1 0 0,1-1-1 0 0,-1 2 1 0 0,1-1-1 0 0,0 1 0 0 0,0 1 1 0 0,0 0-1 0 0,-3 2-81 0 0,-29 18 224 0 0,41-20-217 0 0,1 1 0 0 0,0-1 0 0 0,0 0 0 0 0,0 1 0 0 0,0-1 0 0 0,0 1 0 0 0,0-1-1 0 0,1 1 1 0 0,0-1 0 0 0,0 1 0 0 0,0-1 0 0 0,0 1 0 0 0,0-1 0 0 0,1 1 0 0 0,0-1 0 0 0,-1 1 0 0 0,1-1-1 0 0,1 0 1 0 0,-1 1 0 0 0,0-1 0 0 0,1 0 0 0 0,0 0 0 0 0,-1 0 0 0 0,1 0 0 0 0,0 0 0 0 0,1 0-1 0 0,-1-1 1 0 0,0 1 0 0 0,1-1 0 0 0,1 2-7 0 0,96 63 229 0 0,-69-50-129 0 0,-25-13-86 0 0,162 116 186 0 0,-164-116-173 0 0,-1 0 1 0 0,0 0 0 0 0,0 1-1 0 0,0-1 1 0 0,0 1-1 0 0,-1 0 1 0 0,1 0 0 0 0,-1 0-1 0 0,-1 0 1 0 0,1 0-1 0 0,-1 0 1 0 0,0 0 0 0 0,0 0-1 0 0,0 1 1 0 0,-1-1 0 0 0,1 0-1 0 0,-1 1 1 0 0,-1-1-1 0 0,1 0 1 0 0,-1 4-28 0 0,-3-3 80 0 0,1 0 1 0 0,-1 0-1 0 0,0-1 0 0 0,-1 1 1 0 0,1-1-1 0 0,-1 0 0 0 0,0 0 1 0 0,0 0-1 0 0,-1-1 0 0 0,1 0 1 0 0,-1 0-1 0 0,0 0 0 0 0,-1 0-80 0 0,-11 4 46 0 0,0-1 0 0 0,-1-1 0 0 0,1-1-1 0 0,-1 0 1 0 0,0-1 0 0 0,0-1 0 0 0,-1-1 0 0 0,1-1 0 0 0,0-1-1 0 0,-1 0 1 0 0,-1-2-46 0 0,2 2 36 0 0,-28-20-146 0 0,47 20 22 0 0,-1-1 0 0 0,1 0-1 0 0,-1 1 1 0 0,1-1 0 0 0,0 0 0 0 0,-1 1-1 0 0,1-1 1 0 0,0 0 0 0 0,0 1 0 0 0,-1-1-1 0 0,1 0 1 0 0,0 1 0 0 0,0-1 0 0 0,0 0-1 0 0,0 0 1 0 0,0 1 0 0 0,0-1 0 0 0,0 0-1 0 0,0 1 1 0 0,0-1 0 0 0,1 0 0 0 0,-1 0-1 0 0,0 1 1 0 0,0-1 0 0 0,0 0-1 0 0,1 1 1 0 0,-1-1 0 0 0,1 1 0 0 0,-1-1-1 0 0,0 0 1 0 0,1 1 0 0 0,-1-1 0 0 0,1 1-1 0 0,-1-1 1 0 0,1 1 0 0 0,-1-1 0 0 0,1 1-1 0 0,0-1 1 0 0,-1 1 0 0 0,1 0 0 0 0,-1-1-1 0 0,1 1 89 0 0,10-7-2533 0 0,-2 2-3671 0 0,0 2-5704 0 0</inkml:trace>
  <inkml:trace contextRef="#ctx0" brushRef="#br0" timeOffset="23787.541">5913 2969 8938 0 0,'0'0'1775'0'0,"0"0"-331"0"0,0 0-85 0 0,0 0 62 0 0,0 0-24 0 0,0 0-175 0 0,0 0-302 0 0,0 0-280 0 0,0 0-200 0 0,0 0-138 0 0,0 0-76 0 0,0 0-46 0 0,0 0-28 0 0,-20 34-17 0 0,-61 106 0 0 0,60-75 34 0 0,22-57-126 0 0,0-4 8 0 0,0 0 0 0 0,0 0 0 0 0,1 0 0 0 0,-1 0 0 0 0,1-1 0 0 0,0 1 0 0 0,0 0 0 0 0,0-1 0 0 0,0 1 0 0 0,1-1 0 0 0,-1 0 0 0 0,1 0 0 0 0,0 0 0 0 0,0 0 0 0 0,0 0 0 0 0,1-1 0 0 0,-1 1 0 0 0,0-1 0 0 0,1 0 0 0 0,0 0 0 0 0,-1 0 0 0 0,1 0 0 0 0,0-1 0 0 0,0 0 0 0 0,0 1 0 0 0,0-2 0 0 0,0 1 0 0 0,4 0-51 0 0,3 1 201 0 0,1-1 1 0 0,-1 0-1 0 0,1-1 1 0 0,-1 0-1 0 0,0-1 1 0 0,1-1 0 0 0,-1 1-1 0 0,0-2 1 0 0,0 1-1 0 0,2-2-201 0 0,4-4 173 0 0,1 0-1 0 0,-2-1 1 0 0,1-1-1 0 0,-1 0 1 0 0,0-1-1 0 0,-1-1 1 0 0,-1 0-1 0 0,0-2 1 0 0,0 1-1 0 0,-1-1 1 0 0,-1-1-1 0 0,-1-1 0 0 0,0 1 1 0 0,-1-2-1 0 0,0 1 1 0 0,-1-1-1 0 0,-1-1 1 0 0,-1 0-1 0 0,-1 0 1 0 0,0 0-1 0 0,0-8-172 0 0,-4 21 4 0 0,-1 0 0 0 0,1 0 0 0 0,-1 0 0 0 0,0 0-1 0 0,-1-1 1 0 0,1 1 0 0 0,-1 0 0 0 0,0-1 0 0 0,0 1 0 0 0,-1 0-1 0 0,1 0 1 0 0,-1-1 0 0 0,-1 1 0 0 0,1 0 0 0 0,-1 0 0 0 0,0 0-1 0 0,0 0 1 0 0,0 0 0 0 0,0 1 0 0 0,-1-1 0 0 0,0 1 0 0 0,0-1-1 0 0,0 1 1 0 0,-1 0 0 0 0,1 0 0 0 0,-1 1 0 0 0,0-1-1 0 0,0 1 1 0 0,0-1 0 0 0,-1 1 0 0 0,-2-1-4 0 0,0 1-112 0 0,-1-1-1 0 0,0 1 1 0 0,0 1 0 0 0,0-1-1 0 0,0 1 1 0 0,-1 1 0 0 0,1 0-1 0 0,0 0 1 0 0,-1 0 0 0 0,1 1-1 0 0,-1 0 1 0 0,1 1 0 0 0,-1 0-1 0 0,1 0 1 0 0,0 1-1 0 0,0 0 1 0 0,0 1 0 0 0,-4 1 112 0 0,-36 22-3959 0 0,6 11-4463 0 0,28-21-3273 0 0</inkml:trace>
  <inkml:trace contextRef="#ctx0" brushRef="#br0" timeOffset="24455.038">6362 3197 7954 0 0,'0'0'1268'0'0,"0"0"3"0"0,0 0 376 0 0,0 0 359 0 0,0 0 59 0 0,0 0-336 0 0,0 0-500 0 0,0 0-322 0 0,0 0-148 0 0,0 0-28 0 0,0 0 0 0 0,0 0-12 0 0,11 2 678 0 0,8-39 268 0 0,98-190 222 0 0,-111 216-1881 0 0,0 1 1 0 0,0-1-1 0 0,1 2 1 0 0,1-1 0 0 0,-1 1-1 0 0,1 0 1 0 0,1 0-1 0 0,0 1 1 0 0,0 1 0 0 0,1-1-1 0 0,-1 1 1 0 0,2 1-1 0 0,-1 0 1 0 0,1 0 0 0 0,0 1-1 0 0,0 1 1 0 0,0 0-1 0 0,0 0 1 0 0,2 1-7 0 0,-11 2-4 0 0,1 1 1 0 0,-1 0-1 0 0,1 0 1 0 0,-1 0-1 0 0,1 1 1 0 0,-1-1-1 0 0,1 0 1 0 0,-1 1-1 0 0,1 0 1 0 0,-1 0-1 0 0,1-1 1 0 0,-1 1-1 0 0,0 1 1 0 0,0-1-1 0 0,1 0 1 0 0,-1 0-1 0 0,0 1 1 0 0,0-1-1 0 0,0 1 0 0 0,-1 0 1 0 0,1 0-1 0 0,0 0 1 0 0,-1-1-1 0 0,1 2 1 0 0,-1-1-1 0 0,1 0 1 0 0,-1 0-1 0 0,0 0 1 0 0,0 1-1 0 0,0-1 1 0 0,0 0-1 0 0,0 1 1 0 0,-1-1-1 0 0,1 1 1 0 0,-1-1-1 0 0,1 1 0 0 0,-1-1 1 0 0,0 1-1 0 0,0-1 1 0 0,0 1-1 0 0,-1-1 1 0 0,1 1-1 0 0,0-1 1 0 0,-1 1-1 0 0,0 1 4 0 0,-3 165 88 0 0,24-169-125 0 0,-10-4 49 0 0,-1 0 0 0 0,1-1 0 0 0,-1-1-1 0 0,0 1 1 0 0,-1-2 0 0 0,1 1 0 0 0,-1-1 0 0 0,0 0 0 0 0,-1-1-1 0 0,1 1 1 0 0,0-3-12 0 0,6-5 13 0 0,7-5-14 0 0,2 0 0 0 0,0 2 1 0 0,0 0-1 0 0,2 2 0 0 0,0 1 1 0 0,5-1 0 0 0,-29 15-1 0 0,-1 1 0 0 0,1-1 1 0 0,0 1-1 0 0,0 0 0 0 0,0-1 0 0 0,0 1 1 0 0,0 0-1 0 0,0 0 0 0 0,0 0 0 0 0,0 0 1 0 0,0 0-1 0 0,0 0 0 0 0,0 0 1 0 0,0 0-1 0 0,0 0 0 0 0,0 0 0 0 0,0 0 1 0 0,0 1-1 0 0,0-1 0 0 0,0 0 0 0 0,0 1 1 0 0,-1-1-1 0 0,1 0 0 0 0,0 1 1 0 0,0 0-1 0 0,0-1 0 0 0,0 1 0 0 0,-1-1 1 0 0,1 1-1 0 0,0 0 0 0 0,-1-1 0 0 0,1 1 1 0 0,0 0-1 0 0,-1 0 0 0 0,1 0 1 0 0,-1 0-1 0 0,0-1 0 0 0,1 1 0 0 0,-1 0 1 0 0,1 0-1 0 0,-1 0 0 0 0,0 0 1 0 0,0 0-1 0 0,0 0 0 0 0,1 0 0 0 0,-1 0 1 0 0,0 0-1 0 0,0 0 0 0 0,0 0 0 0 0,-1 0 1 0 0,1 0-1 0 0,0 0 0 0 0,0 0 1 0 0,0 0-1 0 0,-1 0 0 0 0,1 0 0 0 0,0-1 1 0 0,-1 1-1 0 0,1 0 0 0 0,-1 1 1 0 0,1 11 17 0 0,4 195-422 0 0,6-185-1559 0 0,-4-16-4753 0 0,-5-6-5185 0 0</inkml:trace>
  <inkml:trace contextRef="#ctx0" brushRef="#br0" timeOffset="31185.571">9196 2719 2737 0 0,'0'0'1336'0'0,"0"0"-287"0"0,0 0-32 0 0,0 0 164 0 0,0 0 172 0 0,0 0 60 0 0,0 0-130 0 0,0 0-196 0 0,0 0-207 0 0,0 0-185 0 0,0 0-79 0 0,-2-3-2 0 0,1 0-438 0 0,-1 1 1 0 0,1-1 0 0 0,-1 1-1 0 0,1 0 1 0 0,-1-1 0 0 0,0 1-1 0 0,0 0 1 0 0,0 0 0 0 0,0 1-1 0 0,-1-1 1 0 0,1 0-1 0 0,0 1 1 0 0,-1-1 0 0 0,1 1-1 0 0,-1 0 1 0 0,0 0 0 0 0,1 0-1 0 0,-1 0 1 0 0,0 0 0 0 0,0 1-1 0 0,1-1 1 0 0,-1 1 0 0 0,0 0-1 0 0,0-1 1 0 0,0 1 0 0 0,1 1-1 0 0,-1-1 1 0 0,0 0-177 0 0,0 0 65 0 0,-7 0 75 0 0,0-1 0 0 0,1 2 0 0 0,-1-1 1 0 0,0 1-1 0 0,0 1 0 0 0,0 0 0 0 0,1 0 0 0 0,-1 1 1 0 0,1 0-1 0 0,-8 4-140 0 0,13-6 15 0 0,1-1 1 0 0,0 1-1 0 0,0 0 1 0 0,-1 0-1 0 0,1 0 1 0 0,0 1-1 0 0,0-1 1 0 0,0 1-1 0 0,0 0 1 0 0,1 0-1 0 0,-1 0 1 0 0,0 0-1 0 0,1 0 0 0 0,-1 0 1 0 0,1 1-1 0 0,0-1 1 0 0,0 1-1 0 0,0 0 1 0 0,0-1-1 0 0,0 1 1 0 0,1 0-1 0 0,-1 0 1 0 0,1 0-1 0 0,-1 1 1 0 0,1-1-1 0 0,0 0 1 0 0,1 0-1 0 0,-1 1 0 0 0,1-1 1 0 0,-1 0-1 0 0,1 1 1 0 0,0-1-1 0 0,0 0 1 0 0,0 1-1 0 0,1-1 1 0 0,-1 0-1 0 0,1 1 1 0 0,0-1-1 0 0,0 0 1 0 0,0 0-1 0 0,0 0 0 0 0,1 2-15 0 0,6 4 68 0 0,0-1-1 0 0,0 1 0 0 0,1-1 0 0 0,0-1 0 0 0,1 0 0 0 0,0 0 0 0 0,0-1 1 0 0,0 0-1 0 0,7 3-67 0 0,48 31 236 0 0,7 44 23 0 0,-70-80-217 0 0,-1-1 0 0 0,1 0-1 0 0,-1 0 1 0 0,0 1 0 0 0,0-1 0 0 0,-1 1-1 0 0,1-1 1 0 0,-1 1 0 0 0,1-1 0 0 0,-1 1 0 0 0,0-1-1 0 0,-1 1 1 0 0,1-1 0 0 0,-1 1 0 0 0,1-1-1 0 0,-1 0 1 0 0,0 1 0 0 0,0-1 0 0 0,0 0-1 0 0,-1 1 1 0 0,1-1 0 0 0,-1 0 0 0 0,0 0-1 0 0,0 0 1 0 0,0 0 0 0 0,0-1 0 0 0,0 1-1 0 0,-1 0 1 0 0,1-1 0 0 0,-2 1-42 0 0,-10 9 87 0 0,0-1 0 0 0,-1 0 0 0 0,0-2 0 0 0,-1 1 0 0 0,0-2 0 0 0,0 0 0 0 0,-1-1 0 0 0,0-1 0 0 0,0 0 0 0 0,-1-1 0 0 0,0-1 0 0 0,1-1 0 0 0,-1-1 0 0 0,0 0 0 0 0,-1-1 0 0 0,-10-1-87 0 0,28 0-14 0 0,0 0-1 0 0,0-1 0 0 0,0 1 0 0 0,-1 0 1 0 0,1-1-1 0 0,0 1 0 0 0,0 0 0 0 0,0-1 1 0 0,0 1-1 0 0,0-1 0 0 0,1 0 1 0 0,-1 1-1 0 0,0-1 0 0 0,0 0 0 0 0,0 0 1 0 0,0 1-1 0 0,1-1 0 0 0,-1 0 1 0 0,0 0-1 0 0,1 0 0 0 0,-1 0 0 0 0,1 0 1 0 0,-1 0-1 0 0,1 0 0 0 0,-1 0 1 0 0,1 0-1 0 0,0 0 0 0 0,-1 0 0 0 0,1 0 1 0 0,0 0-1 0 0,0 0 0 0 0,0 0 1 0 0,0-1-1 0 0,0 1 0 0 0,0 0 0 0 0,0 0 1 0 0,0 0-1 0 0,0 0 0 0 0,1 0 1 0 0,-1 0-1 0 0,0 0 0 0 0,1 0 0 0 0,-1 0 1 0 0,1 0-1 0 0,-1 0 0 0 0,1 0 0 0 0,-1 0 1 0 0,1 0-1 0 0,0 0 0 0 0,-1 0 1 0 0,1 0-1 0 0,0 1 0 0 0,0-1 0 0 0,0 0 1 0 0,0 1-1 0 0,0-1 15 0 0,58-36-2314 0 0,-31 25-3584 0 0,-14 8-5541 0 0</inkml:trace>
  <inkml:trace contextRef="#ctx0" brushRef="#br0" timeOffset="31907.058">9286 3289 4841 0 0,'0'0'5357'0'0,"0"0"-2848"0"0,0 0-886 0 0,0 0-16 0 0,0 0 17 0 0,0 0-88 0 0,0 0-267 0 0,0 0-292 0 0,0 0-159 0 0,0 0-125 0 0,0 0-121 0 0,0 0-69 0 0,5-22-33 0 0,16-73-40 0 0,22-15 642 0 0,-27 83-842 0 0,-2 1-62 0 0,0 1 0 0 0,2 0 0 0 0,1 1 0 0 0,1 0 0 0 0,1 2 0 0 0,1 0 0 0 0,1 1 0 0 0,1 1 0 0 0,5-2-168 0 0,-25 19 8 0 0,0 1-1 0 0,0 0 0 0 0,1 0 1 0 0,-1 1-1 0 0,0-1 1 0 0,1 0-1 0 0,-1 1 0 0 0,1-1 1 0 0,-1 1-1 0 0,1 0 0 0 0,0 0 1 0 0,0 0-1 0 0,-1 0 1 0 0,1 1-1 0 0,0-1 0 0 0,0 1 1 0 0,0-1-1 0 0,0 1 0 0 0,0 0 1 0 0,0 0-1 0 0,-1 0 1 0 0,1 1-1 0 0,0-1 0 0 0,0 1 1 0 0,0-1-1 0 0,0 1 0 0 0,-1 0 1 0 0,1 0-1 0 0,0 0 1 0 0,0 1-8 0 0,49 142 264 0 0,-38-91-174 0 0,-4 35-11 0 0,-11-87-77 0 0,1-1 0 0 0,0 1 0 0 0,0-1-1 0 0,0 1 1 0 0,0-1 0 0 0,0 1 0 0 0,-1-1 0 0 0,1 1 0 0 0,0-1-1 0 0,0 1 1 0 0,0-1 0 0 0,1 1 0 0 0,-1-1 0 0 0,0 1 0 0 0,0 0-1 0 0,0-1 1 0 0,0 1 0 0 0,0-1 0 0 0,1 0 0 0 0,-1 1 0 0 0,0-1-1 0 0,0 1 1 0 0,1-1 0 0 0,-1 1 0 0 0,0-1 0 0 0,1 1 0 0 0,-1-1 0 0 0,0 0-1 0 0,1 1 1 0 0,-1-1 0 0 0,1 0 0 0 0,-1 1 0 0 0,0-1 0 0 0,1 0-1 0 0,-1 0 1 0 0,1 1 0 0 0,-1-1 0 0 0,1 0 0 0 0,-1 0 0 0 0,1 0-1 0 0,-1 0 1 0 0,1 0 0 0 0,-1 0 0 0 0,1 1 0 0 0,-1-1 0 0 0,1 0-1 0 0,0-1 1 0 0,-1 1 0 0 0,1 0 0 0 0,-1 0 0 0 0,1 0 0 0 0,-1 0-1 0 0,1 0 1 0 0,-1 0 0 0 0,1-1 0 0 0,-1 1 0 0 0,1 0 0 0 0,-1 0-1 0 0,0-1 1 0 0,1 1 0 0 0,-1 0 0 0 0,1-1 0 0 0,-1 1 0 0 0,0 0 0 0 0,1-1-3 0 0,35-30 70 0 0,-24 19-29 0 0,93-87 87 0 0,-83 74-118 0 0,2 2 0 0 0,1 0 0 0 0,1 2 0 0 0,0 0 0 0 0,2 2 0 0 0,17-9-9 0 0,-12 13-13 0 0,-33 15-35 0 0,0 0 20 0 0,-10 90 156 0 0,0-64-103 0 0,1 2 1 0 0,1-1-1 0 0,1 1 0 0 0,2 0 1 0 0,1 0-1 0 0,1 0 1 0 0,1 1-26 0 0,2-14-145 0 0,-1-14 97 0 0,1 1-1 0 0,-1-1 0 0 0,1 1 0 0 0,-1-1 1 0 0,1 1-1 0 0,0-1 0 0 0,-1 1 0 0 0,1-1 1 0 0,0 1-1 0 0,0-1 0 0 0,0 1 1 0 0,0-1-1 0 0,0 1 0 0 0,1-1 0 0 0,-1 1 1 0 0,0-1-1 0 0,1 1 0 0 0,-1-1 1 0 0,1 1-1 0 0,0-1 0 0 0,-1 1 0 0 0,1-1 1 0 0,0 0-1 0 0,0 0 0 0 0,0 1 1 0 0,0-1-1 0 0,0 0 0 0 0,0 0 0 0 0,0 0 1 0 0,0 0-1 0 0,0 0 0 0 0,0 0 0 0 0,1 0 1 0 0,-1 0-1 0 0,0-1 0 0 0,1 1 1 0 0,-1 0-1 0 0,1-1 0 0 0,-1 1 0 0 0,1-1 1 0 0,0 0 48 0 0,59-16-5735 0 0,-25-5-4154 0 0,-23 12-1269 0 0</inkml:trace>
  <inkml:trace contextRef="#ctx0" brushRef="#br0" timeOffset="32208.583">10454 2884 6129 0 0,'0'0'3021'0'0,"0"0"-554"0"0,0 0-524 0 0,0 0-345 0 0,0 0-296 0 0,0 0-212 0 0,0 0-169 0 0,0 0-139 0 0,0 0-128 0 0,0 0-107 0 0,0 0-87 0 0,0 0-57 0 0,0 0-18 0 0,-19 17-34 0 0,-55 50-45 0 0,71-65-276 0 0,1 0 0 0 0,-1 0 0 0 0,1 1 0 0 0,-1-1 0 0 0,1 1 0 0 0,0-1 0 0 0,0 1-1 0 0,0 0 1 0 0,0 0 0 0 0,1 0 0 0 0,-1 0 0 0 0,1 0 0 0 0,-1 0 0 0 0,1 0 0 0 0,0 0-1 0 0,1 1 1 0 0,-1-1 0 0 0,0 0 0 0 0,1 1 0 0 0,0-1 0 0 0,0 0 0 0 0,0 1 0 0 0,0 0-30 0 0,0 8 95 0 0,1-7-47 0 0,0 0 0 0 0,0 1-1 0 0,0-1 1 0 0,0 0 0 0 0,1 0-1 0 0,0 0 1 0 0,0 0 0 0 0,0-1-1 0 0,1 1 1 0 0,0 0 0 0 0,-1-1-1 0 0,2 0 1 0 0,-1 1 0 0 0,0-1-1 0 0,1-1 1 0 0,0 1 0 0 0,0 0-1 0 0,0-1 1 0 0,0 0 0 0 0,1 0-1 0 0,-1 0 1 0 0,1 0 0 0 0,0-1 0 0 0,-1 0-1 0 0,1 0 1 0 0,0 0 0 0 0,0-1-1 0 0,1 1 1 0 0,-1-1 0 0 0,0 0-1 0 0,0-1 1 0 0,2 1-48 0 0,2 0 110 0 0,0 0 1 0 0,1 0-1 0 0,-1-1 1 0 0,0 0-1 0 0,1-1 1 0 0,-1 1 0 0 0,0-2-1 0 0,1 0 1 0 0,-1 0-1 0 0,0 0 1 0 0,0-1-1 0 0,0-1 1 0 0,-1 1-1 0 0,1-1 1 0 0,4-4-111 0 0,-3 1 72 0 0,0-1 0 0 0,-1 0 0 0 0,-1 0 0 0 0,1-1 1 0 0,-1 0-1 0 0,-1 0 0 0 0,1-1 0 0 0,-2 0 0 0 0,1 0 1 0 0,-2-1-1 0 0,1 0 0 0 0,-1 0 0 0 0,-1 0 0 0 0,0-1 1 0 0,-1 1-1 0 0,0-1 0 0 0,0 0 0 0 0,-2 0 0 0 0,1 0 1 0 0,-1 0-1 0 0,-1 0 0 0 0,-1-11-72 0 0,-1 17-37 0 0,-1 0 1 0 0,0 0-1 0 0,0 0 1 0 0,0 1-1 0 0,-1-1 1 0 0,0 1-1 0 0,0 0 1 0 0,0 0-1 0 0,-1 0 1 0 0,1 0-1 0 0,-1 1 1 0 0,0 0-1 0 0,-1 0 0 0 0,1 0 1 0 0,-1 1-1 0 0,1-1 1 0 0,-1 1-1 0 0,0 1 1 0 0,0-1-1 0 0,-1 1 1 0 0,1 0-1 0 0,0 1 1 0 0,-1-1-1 0 0,1 1 1 0 0,-1 0-1 0 0,1 1 1 0 0,-1 0-1 0 0,0 0 0 0 0,1 0 1 0 0,-1 1-1 0 0,1 0 1 0 0,-1 0-1 0 0,-1 1 37 0 0,-69 37-2462 0 0,38 0-6131 0 0,29-26-3131 0 0</inkml:trace>
  <inkml:trace contextRef="#ctx0" brushRef="#br0" timeOffset="32575.444">11010 2884 4593 0 0,'0'0'3345'0'0,"0"0"-1260"0"0,0 0-482 0 0,0 0-96 0 0,0 0-112 0 0,0 0-120 0 0,0 0-142 0 0,0 0-165 0 0,0 0-169 0 0,0 0-170 0 0,0 0-142 0 0,0 0-106 0 0,-32 11-79 0 0,-98 32-82 0 0,82-11-7 0 0,46-25-181 0 0,1-3-10 0 0,-1 0-1 0 0,1 0 1 0 0,0 0-1 0 0,0 0 1 0 0,0 0-1 0 0,1 1 1 0 0,-1-1 0 0 0,1 0-1 0 0,0 0 1 0 0,0 1-1 0 0,0-1 1 0 0,1 0-1 0 0,0 0 1 0 0,0 1-1 0 0,0-1 1 0 0,0 0-1 0 0,0 0 1 0 0,1 0 0 0 0,0 0-1 0 0,0-1 1 0 0,0 1-1 0 0,0 0 1 0 0,1-1-1 0 0,-1 1 1 0 0,1-1-1 0 0,0 0 1 0 0,0 0-1 0 0,0 0 1 0 0,0 0 0 0 0,1-1-1 0 0,-1 1 1 0 0,1-1-1 0 0,-1 0 1 0 0,1 0-1 0 0,0 0 1 0 0,0 0-1 0 0,0-1 1 0 0,2 1-22 0 0,5 2 176 0 0,0 0-1 0 0,0-1 1 0 0,1-1-1 0 0,-1 0 1 0 0,1 0 0 0 0,0-1-1 0 0,-1 0 1 0 0,1-1-1 0 0,0-1 1 0 0,0 0 0 0 0,-1 0-1 0 0,1-1 1 0 0,-1-1 0 0 0,0 0-1 0 0,1 0 1 0 0,-1-1-1 0 0,0-1 1 0 0,-1 0 0 0 0,1 0-1 0 0,-1-1 1 0 0,0 0-1 0 0,-1-1 1 0 0,1 0 0 0 0,-1-1-1 0 0,-1 1 1 0 0,1-2-1 0 0,-1 1 1 0 0,5-8-176 0 0,-11 11 37 0 0,1 0 0 0 0,-1 1 1 0 0,0-1-1 0 0,0 0 0 0 0,-1 0 0 0 0,1 0 1 0 0,-1-1-1 0 0,0 1 0 0 0,0 0 0 0 0,-1 0 0 0 0,0-1 1 0 0,0 1-1 0 0,0 0 0 0 0,0 0 0 0 0,-1-1 0 0 0,0 1 1 0 0,0 0-1 0 0,-1 0 0 0 0,1 0 0 0 0,-1 0 1 0 0,0 0-1 0 0,0 0 0 0 0,-1 1 0 0 0,1-1 0 0 0,-1 1 1 0 0,0-1-1 0 0,0 1 0 0 0,-1 0 0 0 0,1 0 1 0 0,-1 0-1 0 0,0 1 0 0 0,0-1-37 0 0,-3 0-54 0 0,1 1 0 0 0,-1 0 0 0 0,0 0 0 0 0,0 0-1 0 0,-1 0 1 0 0,1 1 0 0 0,0 1 0 0 0,-1-1 0 0 0,1 1 0 0 0,-1 1 0 0 0,1-1 0 0 0,-1 1 0 0 0,0 0 0 0 0,1 1-1 0 0,-2 0 55 0 0,-66 23-3808 0 0,55-13-1856 0 0,6-3-6361 0 0</inkml:trace>
  <inkml:trace contextRef="#ctx0" brushRef="#br0" timeOffset="33122.074">11677 2453 7170 0 0,'0'0'2464'0'0,"0"0"-213"0"0,0 0-14 0 0,0 0-37 0 0,0 0-221 0 0,0 0-312 0 0,0 0-313 0 0,0 0-282 0 0,0 0-185 0 0,0 0-166 0 0,0 0-148 0 0,0 0-101 0 0,10-4 1308 0 0,-28 143-996 0 0,-3 104-494 0 0,-4 76-314 0 0,25-320-16 0 0,0 1 1 0 0,-1 0 0 0 0,1-1-1 0 0,0 1 1 0 0,0-1 0 0 0,0 1-1 0 0,-1 0 1 0 0,1-1 0 0 0,0 1-1 0 0,0 0 1 0 0,-1 0 0 0 0,1-1-1 0 0,0 1 1 0 0,-1 0 0 0 0,1 0 0 0 0,0-1-1 0 0,-1 1 1 0 0,1 0 0 0 0,0 0-1 0 0,-1 0 1 0 0,1 0 0 0 0,-1-1-1 0 0,1 1 1 0 0,0 0 0 0 0,-1 0-1 0 0,1 0 1 0 0,-1 0 0 0 0,1 0-1 0 0,-1 0 1 0 0,1 0 0 0 0,0 0-1 0 0,-1 0 1 0 0,1 0 0 0 0,-1 0 0 0 0,1 1-1 0 0,0-1 1 0 0,-1 0 0 0 0,1 0-1 0 0,0 0 1 0 0,-1 0 0 0 0,1 1-1 0 0,-1-1 1 0 0,1 0 0 0 0,0 0-1 0 0,-1 1 1 0 0,1-1 0 0 0,0 0-1 0 0,0 0 1 0 0,-1 1 0 0 0,1-1-1 0 0,0 0 1 0 0,0 1 0 0 0,-1-1-1 0 0,1 1 1 0 0,0-1 0 0 0,0 0 0 0 0,0 1-1 0 0,0-1 1 0 0,0 1 0 0 0,0-1-1 0 0,-1 0 1 0 0,1 1 0 0 0,0-1-1 0 0,0 1 1 0 0,0-1 0 0 0,0 0-1 0 0,0 1 1 0 0,1-1 39 0 0,-24-26-5284 0 0,18 18-245 0 0,-1 4-5820 0 0</inkml:trace>
  <inkml:trace contextRef="#ctx0" brushRef="#br0" timeOffset="33409.659">11313 2834 6449 0 0,'0'0'5350'0'0,"0"0"-2870"0"0,0 0-980 0 0,0 0-93 0 0,0 0 0 0 0,0 0-81 0 0,0 0-91 0 0,0 0-119 0 0,37-2-169 0 0,118-9-170 0 0,-14-3 602 0 0,-131 13-1316 0 0,7 1-37 0 0,0-2 1 0 0,0 0-1 0 0,0 0 1 0 0,-1-2 0 0 0,1 0-1 0 0,-1-1 1 0 0,0-1-1 0 0,0 0 1 0 0,0-1 0 0 0,-1-1-1 0 0,10-6-26 0 0,9-29-2612 0 0,-17 10-5819 0 0,-12 24 3928 0 0,0-3-5679 0 0</inkml:trace>
  <inkml:trace contextRef="#ctx0" brushRef="#br0" timeOffset="33687.719">12128 2441 11883 0 0,'0'0'2312'0'0,"0"0"-936"0"0,0 0-363 0 0,0 0 55 0 0,0 0 87 0 0,0 0 5 0 0,0 0-97 0 0,0 0-92 0 0,-17 34-84 0 0,-51 110-115 0 0,-5 51 1285 0 0,67-174-1911 0 0,0 0 0 0 0,2 1 0 0 0,0-1 0 0 0,1 1 0 0 0,2 0-1 0 0,0 19-145 0 0,2-36 14 0 0,-1 0 1 0 0,1-1-1 0 0,1 1 0 0 0,-1 0 0 0 0,1-1 0 0 0,0 1 0 0 0,0-1 0 0 0,0 1 0 0 0,0-1 0 0 0,1 0 1 0 0,-1 0-1 0 0,1 0 0 0 0,1-1 0 0 0,-1 1 0 0 0,0 0 0 0 0,1-1 0 0 0,-1 0 0 0 0,1 0 0 0 0,0 0 1 0 0,0-1-1 0 0,1 1 0 0 0,-1-1 0 0 0,0 0 0 0 0,1 0 0 0 0,-1 0 0 0 0,1-1 0 0 0,0 1 0 0 0,-1-1 1 0 0,1 0-1 0 0,0-1 0 0 0,0 1 0 0 0,0-1 0 0 0,-1 0 0 0 0,1 0 0 0 0,0-1 0 0 0,0 1 0 0 0,0-1 1 0 0,-1 0-1 0 0,1 0 0 0 0,0-1 0 0 0,-1 1 0 0 0,1-1 0 0 0,0 0-14 0 0,89-38 178 0 0,-66 27-132 0 0,0 1 1 0 0,1 1-1 0 0,1 1 0 0 0,-1 2 1 0 0,12-1-47 0 0,-39 9 8 0 0,-1 0 0 0 0,1 1 1 0 0,0-1-1 0 0,0 1 1 0 0,-1-1-1 0 0,1 1 1 0 0,0-1-1 0 0,-1 1 0 0 0,1 0 1 0 0,-1 0-1 0 0,1 0 1 0 0,-1 0-1 0 0,1 0 0 0 0,-1 0 1 0 0,0 0-1 0 0,0 1 1 0 0,1-1-1 0 0,-1 0 1 0 0,0 1-1 0 0,0-1 0 0 0,0 1 1 0 0,0-1-1 0 0,-1 1 1 0 0,1-1-1 0 0,0 1 0 0 0,-1 0 1 0 0,1-1-1 0 0,-1 1 1 0 0,1 0-1 0 0,-1 0 1 0 0,0-1-1 0 0,0 1 0 0 0,0 0 1 0 0,0 0-1 0 0,0-1 1 0 0,0 1-1 0 0,0 0 1 0 0,-1 0-1 0 0,1-1 0 0 0,0 1 1 0 0,-1 0-1 0 0,0-1 1 0 0,1 1-1 0 0,-1 0 0 0 0,-1 1-8 0 0,1 7 67 0 0,1 3-33 0 0,-2-10-39 0 0,1 0 1 0 0,0 0-1 0 0,0 0 1 0 0,0 0-1 0 0,0 0 1 0 0,1 1-1 0 0,-1-1 1 0 0,1 0-1 0 0,0 0 1 0 0,0 1-1 0 0,0-1 1 0 0,0 0-1 0 0,1 0 1 0 0,-1 0-1 0 0,1 1 1 0 0,0-1-1 0 0,0 0 1 0 0,0 0-1 0 0,0 0 1 0 0,0 0-1 0 0,1 0 1 0 0,-1-1-1 0 0,1 1 1 0 0,0 0-1 0 0,0-1 1 0 0,0 1-1 0 0,0-1 1 0 0,1 1-1 0 0,-1-1 1 0 0,0 0-1 0 0,1 0 1 0 0,0 0-1 0 0,-1-1 1 0 0,1 1-1 0 0,0 0 1 0 0,0-1-1 0 0,0 0 1 0 0,0 0-1 0 0,0 0 1 0 0,0 0-1 0 0,0 0 1 0 0,0-1-1 0 0,2 1 5 0 0,15-1-578 0 0,18 0-821 0 0,-14-4-4148 0 0,-12 0-6405 0 0</inkml:trace>
  <inkml:trace contextRef="#ctx0" brushRef="#br0" timeOffset="74670.209">4383 4021 0 0 0,'0'0'2051'0'0,"0"0"188"0"0,0 0 127 0 0,0 0 48 0 0,0 0-110 0 0,0 0-107 0 0,0 0-186 0 0,0 0-256 0 0,0 0-253 0 0,0 0-233 0 0,0 0-222 0 0,-7-9-164 0 0,-22-30-133 0 0,29 39-691 0 0,-1 0 0 0 0,0 0 0 0 0,0 1 0 0 0,0-1 1 0 0,0 0-1 0 0,1 1 0 0 0,-1-1 0 0 0,0 0 0 0 0,0 1 1 0 0,1-1-1 0 0,-1 1 0 0 0,0-1 0 0 0,1 1 0 0 0,-1-1 0 0 0,0 1 1 0 0,1 0-1 0 0,-1-1 0 0 0,1 1 0 0 0,-1 0 0 0 0,1-1 1 0 0,-1 1-1 0 0,1 0 0 0 0,0 0 0 0 0,-1 0 0 0 0,1-1 1 0 0,0 1-1 0 0,-1 0 0 0 0,1 0 0 0 0,0 0 0 0 0,0 0 1 0 0,0-1-1 0 0,0 1 0 0 0,0 0 0 0 0,0 0 0 0 0,0 0 1 0 0,0 0-1 0 0,0 0 0 0 0,1-1 0 0 0,-1 1 0 0 0,0 0 1 0 0,0 0-1 0 0,1 0 0 0 0,-1-1 0 0 0,0 1 0 0 0,1 0-59 0 0,-1 2 204 0 0,-2 351 1595 0 0,4-336-2268 0 0,0-28-3259 0 0,-2-8-4328 0 0,0 13-3472 0 0</inkml:trace>
  <inkml:trace contextRef="#ctx0" brushRef="#br0" timeOffset="74920.149">4337 3663 7698 0 0,'0'0'2284'0'0,"0"0"-210"0"0,0 0-186 0 0,0 0-57 0 0,0 0-96 0 0,0 0-237 0 0,0 0-275 0 0,0 0-308 0 0,0 0-286 0 0,0 0-206 0 0,0 0-206 0 0,0 0-134 0 0,-8-5-74 0 0,-25-11-53 0 0,32 16 8 0 0,0 1-1 0 0,0 0 1 0 0,0 0-1 0 0,1 0 0 0 0,-1 0 1 0 0,0 0-1 0 0,0 0 0 0 0,0 0 1 0 0,1 0-1 0 0,-1 0 1 0 0,1 0-1 0 0,-1 0 0 0 0,1 1 1 0 0,-1-1-1 0 0,1 0 0 0 0,0 0 1 0 0,-1 1-1 0 0,1-1 0 0 0,0 0 1 0 0,0 0-1 0 0,0 1 1 0 0,0-1-1 0 0,0 0 0 0 0,0 1 1 0 0,0-1-1 0 0,1 0 0 0 0,-1 0 1 0 0,0 1-1 0 0,1-1 1 0 0,0 1 35 0 0,-1 2-425 0 0,1 8-1199 0 0,2-5-2705 0 0,0-3-6564 0 0</inkml:trace>
  <inkml:trace contextRef="#ctx0" brushRef="#br0" timeOffset="75368.991">4976 3763 4417 0 0,'0'0'3950'0'0,"0"0"-1869"0"0,0 0-718 0 0,0 0-62 0 0,0 0 29 0 0,0 0 13 0 0,0 0-108 0 0,0 0-216 0 0,0 0-229 0 0,0 0-212 0 0,0 0-134 0 0,0 0-67 0 0,0 0-45 0 0,-21 3-28 0 0,-69 8-26 0 0,87-11-239 0 0,0 0-1 0 0,0 0 1 0 0,0 1 0 0 0,0-1-1 0 0,0 1 1 0 0,0 0 0 0 0,0-1-1 0 0,1 1 1 0 0,-1 1 0 0 0,0-1-1 0 0,0 0 1 0 0,1 1 0 0 0,-1-1-1 0 0,1 1 1 0 0,-1 0 0 0 0,1-1-1 0 0,0 1 1 0 0,0 1 0 0 0,0-1-1 0 0,0 0 1 0 0,0 0 0 0 0,0 1-1 0 0,1-1 1 0 0,-1 1 0 0 0,1-1-1 0 0,-1 2-38 0 0,2-1 11 0 0,-1 0-1 0 0,1 1 0 0 0,0-1 0 0 0,0 1 1 0 0,1-1-1 0 0,-1 0 0 0 0,1 1 0 0 0,-1-1 1 0 0,1 0-1 0 0,0 0 0 0 0,1 1 0 0 0,-1-1 1 0 0,0 0-1 0 0,1 0 0 0 0,0 0 0 0 0,-1 0 1 0 0,1 0-1 0 0,0-1 0 0 0,1 1 0 0 0,-1-1 1 0 0,0 1-1 0 0,1-1 0 0 0,-1 0 0 0 0,1 0 1 0 0,0 0-1 0 0,0 0 0 0 0,0 0 0 0 0,0-1 1 0 0,0 1-1 0 0,0-1 0 0 0,0 0 0 0 0,0 0 1 0 0,1 0-1 0 0,-1 0 0 0 0,0 0 0 0 0,1-1 0 0 0,1 0-10 0 0,18 11 103 0 0,10 5-10 0 0,-26-14-60 0 0,0 0 0 0 0,1 1-1 0 0,-2 0 1 0 0,1 0 0 0 0,0 0 0 0 0,-1 1 0 0 0,1 0 0 0 0,-1 0 0 0 0,0 1-1 0 0,0-1 1 0 0,-1 1 0 0 0,1 1 0 0 0,-1-1 0 0 0,0 1 0 0 0,-1 0 0 0 0,1 0-1 0 0,-1 0 1 0 0,-1 1 0 0 0,1-1 0 0 0,-1 1 0 0 0,0 0 0 0 0,0 0 0 0 0,-1 0-1 0 0,0 0 1 0 0,0 1 0 0 0,-1-1 0 0 0,0 2-33 0 0,-1-1 77 0 0,0-1 0 0 0,0 0 0 0 0,-1 1 0 0 0,0-1 0 0 0,0 0 1 0 0,-1 0-1 0 0,0 0 0 0 0,0 0 0 0 0,-1 0 0 0 0,0 0 0 0 0,0 0 0 0 0,0-1 0 0 0,-1 0 0 0 0,0 1 0 0 0,-1-2 0 0 0,1 1 0 0 0,-1 0 1 0 0,0-1-1 0 0,0 0 0 0 0,-2 1-77 0 0,1 0 36 0 0,-1 0 0 0 0,-1-1 0 0 0,1 0 0 0 0,-1 0 0 0 0,0-1 0 0 0,0 0 0 0 0,0 0 0 0 0,-1-1 0 0 0,1 0 0 0 0,-1 0 0 0 0,0-1 0 0 0,0 0 0 0 0,0-1 0 0 0,0 0 0 0 0,0 0 0 0 0,0-1 0 0 0,0 0 0 0 0,-8-1-36 0 0,15 0-40 0 0,0 1 0 0 0,1-1 0 0 0,-1 1 1 0 0,1-1-1 0 0,-1 1 0 0 0,1-1 0 0 0,-1 0 0 0 0,1 0 1 0 0,-1 0-1 0 0,1 0 0 0 0,0 0 0 0 0,0 0 0 0 0,-1 0 0 0 0,1-1 1 0 0,0 1-1 0 0,0 0 0 0 0,0-1 0 0 0,0 1 0 0 0,0 0 1 0 0,1-1-1 0 0,-1 1 0 0 0,0-1 0 0 0,1 0 0 0 0,-1 1 1 0 0,1-1-1 0 0,0 1 0 0 0,-1-2 40 0 0,-1-13-3972 0 0,1 1-5304 0 0,1 6-2200 0 0</inkml:trace>
  <inkml:trace contextRef="#ctx0" brushRef="#br0" timeOffset="78517.215">6387 4056 0 0 0,'0'0'923'0'0,"0"0"979"0"0,0 0 241 0 0,0 0-160 0 0,0 0-211 0 0,0 0-203 0 0,0 0-116 0 0,0 0-114 0 0,0 0-163 0 0,-5-9-135 0 0,-13-25-96 0 0,16 33-804 0 0,0-1-1 0 0,0 1 0 0 0,0-1 1 0 0,0 1-1 0 0,0-1 0 0 0,-1 1 1 0 0,1 0-1 0 0,0 0 0 0 0,-1 0 1 0 0,1 0-1 0 0,0 1 1 0 0,-1-1-1 0 0,1 1 0 0 0,-1-1 1 0 0,1 1-1 0 0,-1 0 0 0 0,1 0 1 0 0,-1 0-1 0 0,1 0 1 0 0,-3 1-141 0 0,-1-1 217 0 0,-7 0-99 0 0,0 2 1 0 0,0-1 0 0 0,-1 1 0 0 0,1 1-1 0 0,1 0 1 0 0,-1 1 0 0 0,0 1-1 0 0,1 0 1 0 0,0 0 0 0 0,0 1-1 0 0,0 1 1 0 0,1 0 0 0 0,0 0-1 0 0,1 1 1 0 0,-1 1 0 0 0,1 0 0 0 0,1 0-1 0 0,0 1 1 0 0,0 0 0 0 0,1 0-1 0 0,0 1 1 0 0,1 0 0 0 0,0 1-1 0 0,1 0 1 0 0,0 0 0 0 0,1 0-1 0 0,0 0 1 0 0,1 1 0 0 0,1 0 0 0 0,0 0-1 0 0,0 0 1 0 0,1 0 0 0 0,1 0-1 0 0,0 1 1 0 0,1-1 0 0 0,1 1-119 0 0,0-10 27 0 0,0 1 0 0 0,1-1 0 0 0,-1 0 1 0 0,1 0-1 0 0,0 1 0 0 0,0-2 0 0 0,1 1 1 0 0,-1 0-1 0 0,1 0 0 0 0,0-1 0 0 0,0 1 1 0 0,0-1-1 0 0,0 0 0 0 0,1 0 0 0 0,-1 0 1 0 0,1 0-1 0 0,-1-1 0 0 0,1 0 1 0 0,0 1-1 0 0,0-1 0 0 0,1-1 0 0 0,-1 1 1 0 0,0 0-1 0 0,0-1 0 0 0,1 0 0 0 0,-1 0 1 0 0,1-1-1 0 0,-1 1 0 0 0,1-1 0 0 0,3 0-27 0 0,5 1 108 0 0,-1-1 0 0 0,1-1 0 0 0,-1 0 0 0 0,1-1 0 0 0,-1 0 0 0 0,0-1 0 0 0,1 0 0 0 0,-1-1 0 0 0,-1 0 0 0 0,9-5-108 0 0,7-8 139 0 0,-1-1 0 0 0,-1-1 0 0 0,-1-2-1 0 0,0 0 1 0 0,-2-2 0 0 0,-1 0-1 0 0,0-2 1 0 0,-2 0 0 0 0,-1-1-1 0 0,-1-1 1 0 0,8-19-139 0 0,7 0 376 0 0,-32 46-317 0 0,0 0 4 0 0,0 0-22 0 0,1 13 7 0 0,0-2-23 0 0,0 0 1 0 0,0 0 0 0 0,2 0-1 0 0,-1 0 1 0 0,1-1-1 0 0,1 1 1 0 0,0-1-1 0 0,0 0 1 0 0,1 0 0 0 0,1 0-1 0 0,-1-1 1 0 0,2 0-1 0 0,-1 0 1 0 0,1 0-1 0 0,0-1 1 0 0,1 0-1 0 0,0 0 1 0 0,1 0-26 0 0,-1-3-110 0 0,0 1 0 0 0,1-1 0 0 0,-1 0 0 0 0,1-1 0 0 0,0 0 1 0 0,0-1-1 0 0,1 1 0 0 0,-1-2 0 0 0,1 1 0 0 0,-1-2 0 0 0,1 1 0 0 0,0-1 0 0 0,-1 0 0 0 0,1-1 0 0 0,0 0 1 0 0,0-1-1 0 0,-1 0 0 0 0,1-1 0 0 0,0 0 0 0 0,-1 0 0 0 0,1-1 0 0 0,6-3 110 0 0,2-5-6038 0 0,-14 8 1643 0 0,4-1-8183 0 0</inkml:trace>
  <inkml:trace contextRef="#ctx0" brushRef="#br0" timeOffset="80818.588">9920 3775 12235 0 0,'0'0'1736'0'0,"0"0"-880"0"0,0 0-488 0 0,0 0-328 0 0,0 0-264 0 0,0 0-176 0 0,0 0-208 0 0,0 0-456 0 0,0 0-1393 0 0,0 0-8025 0 0</inkml:trace>
  <inkml:trace contextRef="#ctx0" brushRef="#br0" timeOffset="81375.158">10972 3998 14803 0 0,'0'0'1582'0'0,"0"0"-11"0"0,0 0 89 0 0,0 0-113 0 0,0 0-247 0 0,0 0-429 0 0,0 0-335 0 0,0 0-197 0 0,0 0-108 0 0,0 0-30 0 0,0 0-77 0 0,0 0-28 0 0,-21 6-30 0 0,-65 23-10 0 0,81-28-52 0 0,0 1-1 0 0,1-1 1 0 0,-1 1 0 0 0,1 0 0 0 0,-1 1 0 0 0,1-1 0 0 0,0 1-1 0 0,0 0 1 0 0,0 0 0 0 0,0 0 0 0 0,1 1 0 0 0,0-1 0 0 0,-1 1 0 0 0,1 0-1 0 0,-1 1-3 0 0,-3 4-19 0 0,6-8 18 0 0,0 0-1 0 0,0 0 0 0 0,1 0 1 0 0,-1 0-1 0 0,0 0 0 0 0,0 0 0 0 0,1 1 1 0 0,-1-1-1 0 0,1 0 0 0 0,-1 0 1 0 0,1 1-1 0 0,-1-1 0 0 0,1 0 1 0 0,0 0-1 0 0,-1 1 0 0 0,1-1 0 0 0,0 0 1 0 0,0 1-1 0 0,0-1 0 0 0,0 0 1 0 0,0 1-1 0 0,0-1 0 0 0,1 0 1 0 0,-1 1-1 0 0,0-1 0 0 0,1 0 1 0 0,-1 0-1 0 0,1 1 0 0 0,-1-1 0 0 0,1 0 1 0 0,0 0-1 0 0,-1 0 0 0 0,1 0 1 0 0,0 0-1 0 0,0 0 0 0 0,0 0 1 0 0,0 0-1 0 0,0 0 0 0 0,0 0 0 0 0,0 0 1 0 0,0 0-1 0 0,0-1 0 0 0,0 1 1 0 0,0 0-1 0 0,1-1 0 0 0,-1 1 1 0 0,0-1 1 0 0,65 21 28 0 0,-65-21-27 0 0,33 7 26 0 0,87 27-34 0 0,-116-32 18 0 0,-1 0 0 0 0,0 0 0 0 0,0 1 1 0 0,0-1-1 0 0,0 1 0 0 0,0 0 1 0 0,-1 0-1 0 0,1 1 0 0 0,-1-1 0 0 0,0 1 1 0 0,0-1-1 0 0,0 1 0 0 0,-1 0 1 0 0,1 0-1 0 0,-1 0 0 0 0,0 0 0 0 0,0 1 1 0 0,0-1-1 0 0,-1 1 0 0 0,0-1 1 0 0,1 1-1 0 0,-2-1 0 0 0,1 1 0 0 0,0 3-11 0 0,-1-3 33 0 0,1 1 0 0 0,-1-1-1 0 0,-1 0 1 0 0,1 1-1 0 0,-1-1 1 0 0,0 0-1 0 0,0 1 1 0 0,0-1 0 0 0,-1 0-1 0 0,0 0 1 0 0,0 0-1 0 0,0 0 1 0 0,-1 0-1 0 0,1 0 1 0 0,-1-1 0 0 0,0 1-1 0 0,-1-1 1 0 0,1 0-1 0 0,-1 0 1 0 0,0 0 0 0 0,0 0-1 0 0,0-1 1 0 0,0 0-1 0 0,0 0 1 0 0,-1 0-1 0 0,0 0 1 0 0,1 0 0 0 0,-1-1-33 0 0,-84 33-303 0 0,46-32-7516 0 0,36-3-4008 0 0</inkml:trace>
  <inkml:trace contextRef="#ctx0" brushRef="#br0" timeOffset="83591.745">11995 4141 1184 0 0,'0'0'1205'0'0,"0"0"-43"0"0,0 0 171 0 0,0 0 196 0 0,0 0 104 0 0,0 0-54 0 0,0 0-168 0 0,0 0-286 0 0,0 0-257 0 0,0 0-207 0 0,0 0-113 0 0,-11 4-38 0 0,-34 16-8 0 0,17 20 634 0 0,26-31-920 0 0,-3 4-22 0 0,1 1-1 0 0,1-1 1 0 0,0 1-1 0 0,1 0 1 0 0,0 0-1 0 0,1 0 1 0 0,1 0-1 0 0,0 0 1 0 0,1 0-1 0 0,0 0 1 0 0,2 3-194 0 0,-3-14 74 0 0,1 1 0 0 0,0-1 1 0 0,0 1-1 0 0,0-1 0 0 0,1 0 1 0 0,-1 1-1 0 0,1-1 0 0 0,-1 0 1 0 0,1 0-1 0 0,0 0 0 0 0,1 0 1 0 0,-1 0-1 0 0,0-1 0 0 0,1 1 1 0 0,-1-1-1 0 0,1 0 0 0 0,0 1 1 0 0,0-1-1 0 0,0 0 0 0 0,0 0 1 0 0,0-1-1 0 0,1 1 0 0 0,-1-1 1 0 0,0 0-1 0 0,1 0 0 0 0,-1 0 1 0 0,1 0-1 0 0,-1 0 0 0 0,1-1 1 0 0,-1 1-1 0 0,1-1 0 0 0,-1 0 1 0 0,1 0-1 0 0,2-1-74 0 0,-2-1 108 0 0,-1-1-1 0 0,1 0 1 0 0,-1 0-1 0 0,0 0 1 0 0,0 0 0 0 0,0 0-1 0 0,-1 0 1 0 0,1-1 0 0 0,-1 1-1 0 0,0-1 1 0 0,0 0 0 0 0,0 0-1 0 0,0 0 1 0 0,-1 0 0 0 0,1 0-1 0 0,-1 0 1 0 0,0 0 0 0 0,-1 0-1 0 0,1-3-107 0 0,0 3 25 0 0,5-25-1 0 0,-2-1 1 0 0,-1 1-1 0 0,-1-1 1 0 0,-2 0-1 0 0,-2-18-24 0 0,1-12-149 0 0,2 47 94 0 0,-1 0 0 0 0,-1 0 0 0 0,0 0-1 0 0,-1 1 1 0 0,0-1 0 0 0,-1 0 0 0 0,0 1 0 0 0,-1-1 0 0 0,-2-5 55 0 0,6 19-15 0 0,-1-1 1 0 0,1 0-1 0 0,0 1 1 0 0,0-1-1 0 0,0 0 1 0 0,-1 0-1 0 0,1 1 0 0 0,0-1 1 0 0,0 0-1 0 0,-1 0 1 0 0,1 0-1 0 0,0 1 1 0 0,0-1-1 0 0,-1 0 1 0 0,1 0-1 0 0,0 0 0 0 0,-1 0 1 0 0,1 0-1 0 0,0 0 1 0 0,-1 1-1 0 0,1-1 1 0 0,0 0-1 0 0,-1 0 1 0 0,1 0-1 0 0,0 0 0 0 0,-1 0 1 0 0,1 0-1 0 0,0 0 1 0 0,-1 0-1 0 0,1-1 1 0 0,0 1-1 0 0,-1 0 1 0 0,1 0-1 0 0,0 0 0 0 0,-1 0 1 0 0,1 0-1 0 0,0 0 1 0 0,0-1-1 0 0,-1 1 1 0 0,1 0-1 0 0,0 0 1 0 0,0 0-1 0 0,-1-1 0 0 0,1 1 1 0 0,0 0-1 0 0,0 0 1 0 0,0-1-1 0 0,-1 1 15 0 0,2 34-233 0 0,1-30 279 0 0,-1 1-1 0 0,1-1 1 0 0,1 0 0 0 0,-1-1 0 0 0,0 1 0 0 0,1 0 0 0 0,0-1 0 0 0,0 1 0 0 0,0-1-1 0 0,0 0 1 0 0,1 0 0 0 0,-1 0 0 0 0,1 0 0 0 0,0-1 0 0 0,0 1 0 0 0,0-1 0 0 0,0 0-1 0 0,0 0 1 0 0,0-1 0 0 0,0 1 0 0 0,1-1 0 0 0,-1 0 0 0 0,1 0 0 0 0,-1 0 0 0 0,1-1-1 0 0,-1 1 1 0 0,1-1 0 0 0,-1 0 0 0 0,1-1 0 0 0,-1 1 0 0 0,1-1 0 0 0,-1 0 0 0 0,1 0-1 0 0,-1 0 1 0 0,0-1 0 0 0,0 1 0 0 0,1-1 0 0 0,-1 0 0 0 0,0 0 0 0 0,3-3-46 0 0,26-19 133 0 0,-2-2 0 0 0,-1-2-1 0 0,0 0 1 0 0,-2-2 0 0 0,-2-1 0 0 0,-1-2 0 0 0,-1 0 0 0 0,-2-1 0 0 0,-1-2 0 0 0,-2 0 0 0 0,-1-1 0 0 0,2-11-133 0 0,-12 21 40 0 0,0 4 87 0 0,-4 43-192 0 0,49 389 124 0 0,-24-195-125 0 0,-10 1 0 0 0,-8 16 66 0 0,-11-196-20 0 0,2 4 20 0 0,-2 0 0 0 0,-1 0 0 0 0,-2-1 0 0 0,-2 1-1 0 0,-1-1 1 0 0,-2 0 0 0 0,-2 0 0 0 0,-6 12 0 0 0,14-45 13 0 0,0 0 0 0 0,0-1 0 0 0,0 1 0 0 0,-1-1 0 0 0,1 0 0 0 0,-1 0 0 0 0,0 0 0 0 0,0 0 0 0 0,-1 0 0 0 0,1-1 0 0 0,-1 1 0 0 0,0-1 0 0 0,0 0 0 0 0,0 0 0 0 0,0 0 0 0 0,0-1 0 0 0,-1 0 0 0 0,1 1 0 0 0,-1-2 0 0 0,1 1 0 0 0,-1 0 0 0 0,0-1 0 0 0,0 0 0 0 0,0 0 0 0 0,0 0 0 0 0,0-1 0 0 0,1 0 0 0 0,-1 0 0 0 0,0 0 0 0 0,0 0-1 0 0,-2-1-12 0 0,0-4 23 0 0,1 1-1 0 0,0-1 0 0 0,0-1 1 0 0,0 1-1 0 0,1-1 0 0 0,-1 0 1 0 0,1 0-1 0 0,1-1 0 0 0,-1 1 0 0 0,1-1 1 0 0,0 0-1 0 0,1 0 0 0 0,0-1 1 0 0,-1-2-23 0 0,-2-6 24 0 0,0 0 1 0 0,2 0 0 0 0,0-1-1 0 0,1 1 1 0 0,0-1 0 0 0,2 0 0 0 0,0 0-1 0 0,1 0 1 0 0,0 0 0 0 0,1 0 0 0 0,1 1-1 0 0,1-1 1 0 0,3-10-25 0 0,1 4-5 0 0,1-1 0 0 0,0 2 1 0 0,2-1-1 0 0,1 1 0 0 0,1 1 0 0 0,0 0 1 0 0,2 1-1 0 0,0 0 0 0 0,1 1 0 0 0,1 0 0 0 0,1 2 1 0 0,14-13 4 0 0,98-56-1317 0 0,-100 71-2396 0 0,1 1-3348 0 0,-18 10-5146 0 0</inkml:trace>
  <inkml:trace contextRef="#ctx0" brushRef="#br0" timeOffset="80634.603">9926 4214 16444 0 0,'0'0'1248'0'0,"0"0"-568"0"0,0 0-176 0 0,0 0-40 0 0,0 0-40 0 0,0 0-104 0 0,0 0-152 0 0,0 0-104 0 0,0 0-72 0 0,0 0-72 0 0,0 0-40 0 0,0 0-144 0 0,0 0-168 0 0,0 0-288 0 0,-25 108-848 0 0,28-116-2369 0 0,3 0-7874 0 0</inkml:trace>
  <inkml:trace contextRef="#ctx0" brushRef="#br0" timeOffset="81079.929">10101 3975 13347 0 0,'0'0'2383'0'0,"0"0"-617"0"0,0 0-322 0 0,0 0-177 0 0,0 0-104 0 0,0 0-134 0 0,0 0-238 0 0,0 0-227 0 0,0 0-164 0 0,0 0-114 0 0,0 0-75 0 0,0 0-35 0 0,0 0-47 0 0,-5 31-18 0 0,-16 96-21 0 0,26-63-20 0 0,1-55-62 0 0,-1 3 6 0 0,0 0-1 0 0,1-1 1 0 0,1 1 0 0 0,0-2 0 0 0,1 1 0 0 0,0-1 0 0 0,0 0 0 0 0,1 0-1 0 0,1-1 1 0 0,-1 0 0 0 0,1-1 0 0 0,1 0 0 0 0,0-1 0 0 0,0 0 0 0 0,0-1-1 0 0,1 0 1 0 0,0 0 0 0 0,1-1-14 0 0,-7-3 62 0 0,0-1 0 0 0,0 1 0 0 0,-1-1-1 0 0,2 0 1 0 0,-1-1 0 0 0,0 1 0 0 0,0-1 0 0 0,0 0 0 0 0,0-1-1 0 0,0 0 1 0 0,0 0 0 0 0,0 0 0 0 0,0 0 0 0 0,0-1 0 0 0,-1 0-1 0 0,1-1 1 0 0,-1 1 0 0 0,1-1 0 0 0,-1 0 0 0 0,0 0 0 0 0,0-1-1 0 0,1 0-61 0 0,4-10 63 0 0,0-1 0 0 0,-1 0 0 0 0,-1 0-1 0 0,0-1 1 0 0,-1 0 0 0 0,0-1 0 0 0,-2 0 0 0 0,0 0-1 0 0,-1 0 1 0 0,0 0 0 0 0,-2-1 0 0 0,0 1-1 0 0,-1-1 1 0 0,0 0 0 0 0,-2 1 0 0 0,0-3-63 0 0,-2 2-1675 0 0,-3 8-3963 0 0,3 7-5240 0 0</inkml:trace>
  <inkml:trace contextRef="#ctx0" brushRef="#br0" timeOffset="82067.959">9895 4033 0 0 0,'0'0'715'0'0,"0"0"800"0"0,0 0 303 0 0,0 0 121 0 0,0 0 45 0 0,0 0-73 0 0,0 0-139 0 0,0 0-179 0 0,0 0-228 0 0,0 0-162 0 0,0 0-152 0 0,0 0-101 0 0,0 0-53 0 0,7-5 524 0 0,-5 6 2477 0 0,7 130-2975 0 0,11 53-235 0 0,-20-183-715 0 0,0-1-24 0 0,0 0-13 0 0,0 0-57 0 0,1-24-5304 0 0,-2 14-4045 0 0,1 5-1015 0 0</inkml:trace>
  <inkml:trace contextRef="#ctx0" brushRef="#br0" timeOffset="79469.772">7658 4218 0 0 0,'0'0'1008'0'0,"0"0"256"0"0,0 0 62 0 0,0 0-20 0 0,0 0-47 0 0,0 0-43 0 0,0 0-40 0 0,0 0-40 0 0,0 0-47 0 0,-2 29-76 0 0,-9 134 786 0 0,10-112-209 0 0,2-31 633 0 0,-1-26 5247 0 0,-8-59-6730 0 0,10 36-681 0 0,1 0-1 0 0,1 1 1 0 0,2-1 0 0 0,1 1 0 0 0,1 1-1 0 0,1-1 1 0 0,1 1 0 0 0,2 1 0 0 0,1 0-1 0 0,0 1 1 0 0,2 0 0 0 0,1 1 0 0 0,1 1 0 0 0,1 0-1 0 0,2 0-58 0 0,42-26 55 0 0,-60 50-59 0 0,0 0 1 0 0,0 0-1 0 0,1 1 0 0 0,-1-1 1 0 0,0 0-1 0 0,0 1 1 0 0,0 0-1 0 0,-1-1 0 0 0,1 1 1 0 0,0 0-1 0 0,-1 0 0 0 0,1 0 1 0 0,-1 0-1 0 0,1 0 0 0 0,-1 1 1 0 0,0-1-1 0 0,0 0 1 0 0,0 0-1 0 0,0 1 0 0 0,-1-1 1 0 0,1 1-1 0 0,-1-1 0 0 0,1 1 1 0 0,-1-1-1 0 0,0 1 0 0 0,0 0 4 0 0,2 3 3 0 0,-1-3-64 0 0,0 0-1 0 0,0 0 1 0 0,0 0-1 0 0,0-1 1 0 0,1 1-1 0 0,0-1 1 0 0,-1 1 0 0 0,1-1-1 0 0,0 1 1 0 0,0-1-1 0 0,0 0 1 0 0,0 0-1 0 0,1 0 1 0 0,-1 0 0 0 0,0 0-1 0 0,1-1 1 0 0,-1 1-1 0 0,1-1 1 0 0,0 1-1 0 0,0-1 1 0 0,-1 0 0 0 0,1 0-1 0 0,0 0 1 0 0,0-1-1 0 0,0 1 1 0 0,0-1-1 0 0,0 1 1 0 0,0-1 0 0 0,0 0-1 0 0,2 0 62 0 0,27-3-4372 0 0,-2-4-4791 0 0,-20 5-1918 0 0</inkml:trace>
  <inkml:trace contextRef="#ctx0" brushRef="#br0" timeOffset="79886.061">8498 3944 3889 0 0,'0'0'3050'0'0,"0"0"-1115"0"0,0 0-381 0 0,0 0 57 0 0,0 0 81 0 0,0 0-74 0 0,0 0-167 0 0,0 0-179 0 0,0 0-196 0 0,0 0-153 0 0,0 0-132 0 0,-35 24-135 0 0,-111 75-131 0 0,66-29 240 0 0,72-62-713 0 0,0 1 0 0 0,1 0 0 0 0,0 0 0 0 0,1 1 0 0 0,0 0 0 0 0,0 0 0 0 0,1 1 0 0 0,0-1 0 0 0,1 1 0 0 0,0 0 1 0 0,1 0-1 0 0,0 1 0 0 0,1-1 0 0 0,1 1 0 0 0,-1-1 0 0 0,2 1 0 0 0,-1 3-52 0 0,2-12 12 0 0,-1 0 1 0 0,1 0-1 0 0,-1 0 0 0 0,1 0 1 0 0,0 0-1 0 0,0 0 0 0 0,0 0 1 0 0,1 0-1 0 0,-1-1 0 0 0,1 1 1 0 0,-1 0-1 0 0,1-1 0 0 0,0 1 1 0 0,0-1-1 0 0,0 0 0 0 0,0 1 1 0 0,1-1-1 0 0,-1 0 1 0 0,1 0-1 0 0,-1-1 0 0 0,1 1 1 0 0,0-1-1 0 0,-1 1 0 0 0,1-1 1 0 0,0 0-1 0 0,0 0 0 0 0,0 0 1 0 0,0 0-1 0 0,0 0 0 0 0,0-1 1 0 0,0 1-1 0 0,0-1-12 0 0,5 1 79 0 0,0 0-1 0 0,0-1 1 0 0,0 0 0 0 0,0 0-1 0 0,0 0 1 0 0,0-1 0 0 0,-1-1-1 0 0,1 1 1 0 0,0-1 0 0 0,-1-1-1 0 0,1 1 1 0 0,1-2-79 0 0,25-16 114 0 0,-1-2-1 0 0,-1-1 1 0 0,0-2 0 0 0,-2-1 0 0 0,-1-1-1 0 0,-2-1 1 0 0,0-2 0 0 0,-2 0 0 0 0,-1-2-1 0 0,-2-1 1 0 0,-1-1-114 0 0,-11 16 56 0 0,-10 17-45 0 0,0 13-157 0 0,0-2 123 0 0,13 120 100 0 0,-12-125-121 0 0,1 0-1 0 0,0-1 1 0 0,0 1 0 0 0,0-1 0 0 0,0 1-1 0 0,1-1 1 0 0,0 0 0 0 0,0 0-1 0 0,0 0 1 0 0,0 0 0 0 0,1-1-1 0 0,-1 1 1 0 0,1-1 0 0 0,0 0-1 0 0,0 0 1 0 0,0 0 0 0 0,0-1 0 0 0,1 1-1 0 0,-1-1 1 0 0,1 0 0 0 0,-1 0-1 0 0,1-1 1 0 0,0 1 0 0 0,3 0 44 0 0,49-2-2303 0 0,-21-10-5925 0 0,-33 9 7080 0 0,7 0-10416 0 0</inkml:trace>
  <inkml:trace contextRef="#ctx0" brushRef="#br0" timeOffset="80385.025">9199 4056 6905 0 0,'0'0'4551'0'0,"0"0"-2113"0"0,0 0-761 0 0,0 0-199 0 0,0 0-132 0 0,0 0-159 0 0,0 0-209 0 0,0 0-173 0 0,0 0-148 0 0,0 0-128 0 0,0 0-90 0 0,0 0-92 0 0,-32 23-108 0 0,-101 73-82 0 0,129-94-150 0 0,1-1 0 0 0,0 1 1 0 0,0 0-1 0 0,-1 0 0 0 0,1 1 0 0 0,1-1 0 0 0,-1 0 1 0 0,0 1-1 0 0,1 0 0 0 0,-1 0 0 0 0,1 0 0 0 0,0 0 1 0 0,0 0-1 0 0,0 0 0 0 0,0 0 0 0 0,0 1 0 0 0,1-1 1 0 0,-1 1-1 0 0,0 2-7 0 0,1 3 14 0 0,-2-4-10 0 0,2 0 1 0 0,-1 1-1 0 0,0-1 1 0 0,1 0-1 0 0,0 1 0 0 0,0-1 1 0 0,1 0-1 0 0,-1 1 1 0 0,1-1-1 0 0,1 1 1 0 0,-1-1-1 0 0,1 1 1 0 0,-1-1-1 0 0,2 0 0 0 0,-1 1 1 0 0,0-1-1 0 0,1 0 1 0 0,0 0-1 0 0,0 0 1 0 0,1 0-1 0 0,0 0 1 0 0,-1-1-1 0 0,1 1 0 0 0,1-1 1 0 0,-1 0-1 0 0,1 0 1 0 0,0 0-1 0 0,0 0 1 0 0,0 0-1 0 0,0-1 1 0 0,0 0-1 0 0,1 0 0 0 0,0 0-4 0 0,4 0 37 0 0,0 0 0 0 0,1 0 0 0 0,0-1 0 0 0,-1 0 0 0 0,1-1 0 0 0,0 0 0 0 0,0-1 0 0 0,0 0 0 0 0,0 0 0 0 0,-1-1 0 0 0,1 0 0 0 0,0-1-1 0 0,0 0 1 0 0,-1 0 0 0 0,1-1 0 0 0,-1-1 0 0 0,0 0 0 0 0,0 0 0 0 0,0 0 0 0 0,-1-1 0 0 0,1 0 0 0 0,7-7-37 0 0,0-1 107 0 0,0 0 1 0 0,0-1-1 0 0,-1 0 1 0 0,-1-2-1 0 0,0 1 1 0 0,-1-2-1 0 0,-1 0 1 0 0,-1 0-1 0 0,0-1 1 0 0,3-9-108 0 0,3-7 4 0 0,-2 0 0 0 0,-2-1 1 0 0,0 0-1 0 0,-3-1 0 0 0,-1 0 1 0 0,-1-1-1 0 0,-2 1 0 0 0,-2-2 1 0 0,-2 1-1 0 0,-1 0 1 0 0,-2-14-5 0 0,1 43-16 0 0,0 1 0 0 0,-1-1 0 0 0,0 1 0 0 0,0 0 0 0 0,-1-1 0 0 0,0 1 0 0 0,0 0 0 0 0,-1 0 0 0 0,0 0 0 0 0,0 1 0 0 0,0-1 0 0 0,-1 1 0 0 0,0-1 0 0 0,0 1 0 0 0,-1 0 1 0 0,0 1-1 0 0,0-1 0 0 0,0 1 0 0 0,0 0 0 0 0,-1 0 0 0 0,0 1 0 0 0,0 0 0 0 0,0 0 0 0 0,-1 0 0 0 0,1 1 0 0 0,-1-1 0 0 0,0 2 0 0 0,0-1 0 0 0,0 1 0 0 0,0 0 0 0 0,0 0 0 0 0,-1 1 1 0 0,1 0-1 0 0,0 1 0 0 0,-1-1 0 0 0,1 1 0 0 0,-1 1 0 0 0,1-1 0 0 0,0 1 0 0 0,-1 1 0 0 0,1-1 0 0 0,-4 2 16 0 0,-1 5 2 0 0,0 0 0 0 0,1 1 1 0 0,1 0-1 0 0,-1 1 0 0 0,1 0 0 0 0,1 0 0 0 0,0 1 0 0 0,0 0 1 0 0,1 1-1 0 0,1 0 0 0 0,0 0 0 0 0,1 1 0 0 0,0 0 1 0 0,1 0-1 0 0,0 0 0 0 0,1 1 0 0 0,0-1 0 0 0,1 1 0 0 0,1 0 1 0 0,0 0-1 0 0,1 0 0 0 0,1 0 0 0 0,0 0 0 0 0,0 0 0 0 0,2 0 1 0 0,0 0-1 0 0,0 0-2 0 0,4 8 49 0 0,0-1-1 0 0,1-1 1 0 0,2 1 0 0 0,0-2 0 0 0,1 1 0 0 0,0-1 0 0 0,2 0-1 0 0,0-1 1 0 0,1-1 0 0 0,1 0 0 0 0,1-1 0 0 0,0 0 0 0 0,18 13-49 0 0,-17-14 46 0 0,1-1 0 0 0,1 0 1 0 0,0-1-1 0 0,1-1 1 0 0,0-1-1 0 0,1-1 0 0 0,0 0 1 0 0,1-1-1 0 0,-1-2 1 0 0,9 2-47 0 0,25-6-753 0 0,-44-25-2976 0 0,-8 14-3645 0 0,-1 4-4303 0 0</inkml:trace>
  <inkml:trace contextRef="#ctx0" brushRef="#br0" timeOffset="71881.915">17537 2495 7482 0 0,'0'0'2209'0'0,"0"0"-512"0"0,0 0-256 0 0,0 0 57 0 0,0 0 81 0 0,0 0-87 0 0,0 0-219 0 0,0 0-293 0 0,0 0-240 0 0,0 0-139 0 0,0 0-62 0 0,0 0 12 0 0,0 0-1 0 0,0-4 1009 0 0,-21 82 1050 0 0,-8 176-1500 0 0,11-116-884 0 0,-29 132-253 0 0,46-255-884 0 0,2-21-2738 0 0,6-29-6659 0 0,-5 27 4440 0 0,0 0-1497 0 0</inkml:trace>
  <inkml:trace contextRef="#ctx0" brushRef="#br0" timeOffset="72130.831">17208 2854 6633 0 0,'0'0'2297'0'0,"0"0"-337"0"0,0 0-135 0 0,0 0 0 0 0,0 0-120 0 0,0 0-378 0 0,0 0-447 0 0,0 0-308 0 0,0 0-54 0 0,0 0 91 0 0,0 0 130 0 0,0 0 42 0 0,0 0-29 0 0,16 4-81 0 0,55 11-113 0 0,-59-14-434 0 0,0 0 1 0 0,0 0 0 0 0,0-1-1 0 0,0-1 1 0 0,0 0-1 0 0,0-1 1 0 0,0 0 0 0 0,-1 0-1 0 0,1-2 1 0 0,-1 1 0 0 0,1-1-1 0 0,6-4-124 0 0,19-6 214 0 0,-9 6-233 0 0,0-1-1 0 0,0-2 1 0 0,-1 0-1 0 0,-1-2 1 0 0,0-1-1 0 0,-1-1 1 0 0,0-1-1 0 0,-1-2 0 0 0,1-2 20 0 0,-18-5-4204 0 0,-7 19-459 0 0,0 2-4966 0 0</inkml:trace>
  <inkml:trace contextRef="#ctx0" brushRef="#br0" timeOffset="72482.891">17898 2464 4345 0 0,'0'0'4398'0'0,"0"0"-2543"0"0,0 0-721 0 0,0 0 191 0 0,0 0 173 0 0,0 0-4 0 0,0 0-195 0 0,0 0-292 0 0,0 0-206 0 0,0 0-117 0 0,0 0-105 0 0,0 0-66 0 0,0 0-56 0 0,-4 30-81 0 0,-8 91-52 0 0,6 152 1751 0 0,-5-68-1738 0 0,12-205-314 0 0,0 0 1 0 0,1 0-1 0 0,-1 0 0 0 0,0 0 0 0 0,1 0 0 0 0,-1 0 1 0 0,0 0-1 0 0,1 0 0 0 0,-1 0 0 0 0,0-1 0 0 0,0 1 1 0 0,1 0-1 0 0,-1-1 0 0 0,0 1 0 0 0,0-1 1 0 0,0 0-1 0 0,1 1 0 0 0,-1-1 0 0 0,0 0 0 0 0,0 0 1 0 0,0 0-1 0 0,0 1 0 0 0,0-1 0 0 0,0 0 0 0 0,-1 0 1 0 0,1 0-1 0 0,0-1 0 0 0,0 1 0 0 0,-1 0 0 0 0,1 0-23 0 0,149-132 296 0 0,-149 132-297 0 0,0 0 1 0 0,0 0-1 0 0,-1 0 0 0 0,1 0 0 0 0,0 0 0 0 0,0 0 0 0 0,0 0 0 0 0,0 1 0 0 0,0-1 0 0 0,0 0 0 0 0,0 1 0 0 0,0-1 0 0 0,0 0 0 0 0,0 1 0 0 0,0 0 0 0 0,0-1 0 0 0,1 1 0 0 0,-1-1 0 0 0,0 1 0 0 0,0 0 0 0 0,1 0 0 0 0,-1 0 1 0 0,0 0-1 0 0,0 0 0 0 0,0 0 0 0 0,1 0 0 0 0,-1 0 0 0 0,0 1 0 0 0,0-1 0 0 0,1 0 0 0 0,-1 1 0 0 0,0-1 0 0 0,0 1 0 0 0,0-1 0 0 0,0 1 0 0 0,0-1 0 0 0,0 1 0 0 0,0 0 0 0 0,0-1 0 0 0,0 1 0 0 0,0 0 0 0 0,0 0 0 0 0,0 0 1 0 0,-1 0-1 0 0,1 0 0 0 0,0 0 0 0 0,-1 0 0 0 0,1 0 0 0 0,0 0 0 0 0,-1 0 0 0 0,1 1 0 0 0,-1-1 0 0 0,0 0 0 0 0,1 0 0 0 0,-1 0 0 0 0,0 1 0 0 0,0-1 0 0 0,0 0 0 0 0,0 0 0 0 0,0 0 0 0 0,0 1 0 0 0,0-1 0 0 0,0 0 1 0 0,-13 121 158 0 0,9-29-70 0 0,4-92-127 0 0,1 0-1 0 0,0 0 1 0 0,0 0 0 0 0,0 0 0 0 0,0 0 0 0 0,-1 0 0 0 0,1 0-1 0 0,0-1 1 0 0,0 1 0 0 0,0 0 0 0 0,1-1 0 0 0,-1 1 0 0 0,0-1-1 0 0,0 1 1 0 0,0-1 0 0 0,0 1 0 0 0,1-1 0 0 0,-1 0 0 0 0,0 0-1 0 0,0 1 1 0 0,0-1 0 0 0,1 0 0 0 0,-1 0 0 0 0,0 0 0 0 0,0 0-1 0 0,1-1 1 0 0,-1 1 0 0 0,0 0 0 0 0,0 0 0 0 0,0-1 0 0 0,1 1-1 0 0,-1-1 1 0 0,0 1 0 0 0,0-1 0 0 0,0 0 0 0 0,0 1 0 0 0,0-1-1 0 0,0 0 1 0 0,0 0 0 0 0,0 1 0 0 0,0-1 0 0 0,0 0 0 0 0,-1 0-1 0 0,1 0 1 0 0,0 0 0 0 0,-1 0 0 0 0,1 0 0 0 0,0 0 0 0 0,-1-1-1 0 0,1 1 1 0 0,-1 0 0 0 0,0 0 0 0 0,1 0 0 0 0,-1 0 0 0 0,0-1-1 0 0,0 1 1 0 0,0-1 39 0 0,7-6-1410 0 0,-1 0-4146 0 0,-4 4-5939 0 0</inkml:trace>
  <inkml:trace contextRef="#ctx0" brushRef="#br0" timeOffset="72854.731">18273 3085 5121 0 0,'0'0'2689'0'0,"0"0"-230"0"0,0 0-99 0 0,0 0-123 0 0,0 0-195 0 0,0 0-250 0 0,0 0-302 0 0,0 0-258 0 0,0 0-264 0 0,0 0-225 0 0,0 0-156 0 0,0 0-124 0 0,32-4-91 0 0,96-14-68 0 0,-78-5 51 0 0,-47 17-286 0 0,2 0-8 0 0,-1-1 1 0 0,0 0-1 0 0,0 0 1 0 0,-1-1-1 0 0,0 1 0 0 0,0-1 1 0 0,-1 1-1 0 0,1-1 1 0 0,-2 0-1 0 0,1 0 1 0 0,-1 0-1 0 0,-1 0 0 0 0,1 0 1 0 0,-2-2-62 0 0,1 9-1 0 0,0-1 0 0 0,-1 1 0 0 0,1-1 0 0 0,-1 1-1 0 0,1-1 1 0 0,-1 1 0 0 0,0-1 0 0 0,1 1 0 0 0,-1 0 0 0 0,0-1 0 0 0,0 1 0 0 0,0 0 0 0 0,0 0-1 0 0,0 0 1 0 0,-1-1 0 0 0,1 1 0 0 0,0 0 0 0 0,0 1 0 0 0,-1-1 0 0 0,1 0 0 0 0,-1 0 0 0 0,1 1 0 0 0,0-1-1 0 0,-1 0 1 0 0,1 1 0 0 0,-1 0 0 0 0,0-1 0 0 0,1 1 0 0 0,-1 0 0 0 0,1 0 0 0 0,-1 0 0 0 0,1 0 0 0 0,-1 0-1 0 0,0 0 1 0 0,1 0 0 0 0,-1 0 0 0 0,1 1 0 0 0,-1-1 1 0 0,-61 18-195 0 0,53-13 170 0 0,1 1 0 0 0,-1 0 1 0 0,1 1-1 0 0,0-1 1 0 0,1 2-1 0 0,0-1 1 0 0,0 1-1 0 0,0 1 1 0 0,1-1-1 0 0,0 1 0 0 0,1 0 1 0 0,0 1-1 0 0,0-1 1 0 0,1 1-1 0 0,1 1 1 0 0,-1-1-1 0 0,2 0 1 0 0,-1 1-1 0 0,1 0 1 0 0,1 0-1 0 0,0 0 0 0 0,0 4 25 0 0,3-12-11 0 0,-1 0 0 0 0,0-1 0 0 0,1 1 0 0 0,-1 0 1 0 0,1 0-1 0 0,0-1 0 0 0,0 1 0 0 0,0-1 0 0 0,0 1 0 0 0,1-1 0 0 0,-1 1 0 0 0,1-1 0 0 0,-1 0 0 0 0,1 1 0 0 0,0-1 0 0 0,0 0 0 0 0,0 0 0 0 0,0 0 0 0 0,0-1 0 0 0,1 1 0 0 0,-1 0 0 0 0,0-1 0 0 0,1 0 0 0 0,-1 1 0 0 0,1-1 0 0 0,-1 0 0 0 0,1 0 0 0 0,0 0 0 0 0,0-1 0 0 0,-1 1 0 0 0,2-1 11 0 0,90 9-333 0 0,-92-9 324 0 0,124-12-1504 0 0,-85 2-2154 0 0,-1-2-4739 0 0,-26 7-2691 0 0</inkml:trace>
  <inkml:trace contextRef="#ctx0" brushRef="#br0" timeOffset="73121.188">18660 3231 2753 0 0,'0'0'2185'0'0,"0"0"-60"0"0,0 0 101 0 0,0 0 25 0 0,0 0-167 0 0,0 0-269 0 0,0 0-210 0 0,0 0-110 0 0,0 0-60 0 0,0 0-64 0 0,0 0-163 0 0,0 0-237 0 0,0 0-211 0 0,6-6-192 0 0,58-103 892 0 0,-55 94-1422 0 0,0-4-164 0 0,1-1 0 0 0,2 1 1 0 0,0 0-1 0 0,0 2 0 0 0,2-1 0 0 0,0 1 1 0 0,1 1-1 0 0,11-9 126 0 0,-25 25-269 0 0,6-4-1260 0 0,-3 4-5244 0 0,-3 0-4983 0 0</inkml:trace>
  <inkml:trace contextRef="#ctx0" brushRef="#br0" timeOffset="73447.59">18915 3120 3441 0 0,'0'0'4099'0'0,"0"0"-886"0"0,0 0-531 0 0,0 0-386 0 0,0 0-363 0 0,0 0-292 0 0,0 0-295 0 0,0 0-290 0 0,0 0-246 0 0,34-11-185 0 0,106-36-107 0 0,-75 11 275 0 0,-59 31-673 0 0,0-1 0 0 0,0-1 0 0 0,0 1 0 0 0,-1-1 0 0 0,0 0-1 0 0,0 0 1 0 0,-1 0 0 0 0,0-1 0 0 0,0 0 0 0 0,-1 0 0 0 0,0 0 0 0 0,0 0-1 0 0,-1 0 1 0 0,0 0 0 0 0,-1-1 0 0 0,1-4-120 0 0,-4 11 12 0 0,0 0 0 0 0,0 1 0 0 0,0-1 0 0 0,0 1 0 0 0,0-1-1 0 0,-1 1 1 0 0,1 0 0 0 0,0 0 0 0 0,-1 0 0 0 0,1 0 0 0 0,-1 0 0 0 0,1 1 0 0 0,-1-1 0 0 0,0 1 0 0 0,1-1-1 0 0,-1 1 1 0 0,1 0 0 0 0,-1 0 0 0 0,0 0 0 0 0,1 1 0 0 0,-1-1 0 0 0,1 1 0 0 0,-1-1 0 0 0,0 1 0 0 0,1 0 0 0 0,-1 0-1 0 0,1 0 1 0 0,-2 1-12 0 0,-9 5-12 0 0,0 0 0 0 0,0 1 0 0 0,1 0-1 0 0,0 1 1 0 0,0 1 0 0 0,1 0 0 0 0,1 0-1 0 0,-1 1 1 0 0,2 1 0 0 0,0 0 0 0 0,-6 9 12 0 0,10-16-4 0 0,1 0 0 0 0,0 1 0 0 0,0-1 0 0 0,1 1 0 0 0,0 0 0 0 0,0 0 0 0 0,0 0 0 0 0,0 0 0 0 0,1 1 0 0 0,0-1 0 0 0,1 1 0 0 0,-1-1 0 0 0,1 1 0 0 0,0-1 0 0 0,1 1 0 0 0,0 0 0 0 0,0 0 0 0 0,0-1 0 0 0,1 1 0 0 0,0 0 0 0 0,0-1 0 0 0,1 1 0 0 0,0-1 0 0 0,0 1 0 0 0,0-1 0 0 0,1 0 0 0 0,0 0 0 0 0,0 0 0 0 0,0 0 0 0 0,1 0 0 0 0,0-1 0 0 0,0 0 0 0 0,1 0 0 0 0,-1 0 0 0 0,1 0 0 0 0,0-1 0 0 0,0 1 0 0 0,3 0 4 0 0,6 3 2 0 0,2-1 0 0 0,-1-1 0 0 0,1 0 0 0 0,0-1 0 0 0,0 0 0 0 0,0-1 0 0 0,1-1 0 0 0,-1-1 0 0 0,1-1 0 0 0,0 0 0 0 0,-1-1 1 0 0,1 0-1 0 0,3-2-2 0 0,0 2-54 0 0,49-9-645 0 0,-25-4-5089 0 0,-29 8-6058 0 0</inkml:trace>
  <inkml:trace contextRef="#ctx0" brushRef="#br0" timeOffset="34688.429">13519 2780 0 0 0,'0'0'1208'0'0,"0"0"573"0"0,0 0 238 0 0,0 0-24 0 0,0 0-112 0 0,0 0-223 0 0,0 0-207 0 0,0 0-203 0 0,0 0-161 0 0,0 0-145 0 0,0 0-95 0 0,0 0-30 0 0,-8-7-60 0 0,-23-24-44 0 0,-20 19 1317 0 0,40 12-1673 0 0,-3 3-164 0 0,0 1 0 0 0,0 0 1 0 0,0 1-1 0 0,1 0 0 0 0,-1 1 0 0 0,1 0 0 0 0,1 1 0 0 0,-1 1 0 0 0,1 0 1 0 0,1 1-1 0 0,-1 0 0 0 0,1 1 0 0 0,1 0 0 0 0,0 0 0 0 0,-1 3-195 0 0,5-7 73 0 0,0 1 0 0 0,0 1 0 0 0,1-1-1 0 0,0 1 1 0 0,0 0 0 0 0,0 0-1 0 0,1 0 1 0 0,1 1 0 0 0,-1-1-1 0 0,1 1 1 0 0,1 0 0 0 0,0 0 0 0 0,0 0-1 0 0,1 0 1 0 0,0 1 0 0 0,0-1-1 0 0,1 0 1 0 0,0 0 0 0 0,1 1-1 0 0,0-1 1 0 0,1 0 0 0 0,-1 0 0 0 0,2 0-1 0 0,-1 0 1 0 0,1 0 0 0 0,1-1-1 0 0,0 1 1 0 0,0-1 0 0 0,0 0-1 0 0,1 0 1 0 0,3 4-73 0 0,1-2 51 0 0,0 1-1 0 0,0-1 0 0 0,1-1 1 0 0,0 1-1 0 0,1-2 0 0 0,0 0 1 0 0,1 0-1 0 0,-1-1 0 0 0,1 0 0 0 0,1-1 1 0 0,-1 0-1 0 0,1-1 0 0 0,0-1 1 0 0,0 0-1 0 0,1-1 0 0 0,-1 0 1 0 0,1-1-1 0 0,-1 0 0 0 0,2-1-50 0 0,-8-2-248 0 0,0 0-1 0 0,0 0 0 0 0,0 0 1 0 0,0-1-1 0 0,0 0 0 0 0,-1 0 0 0 0,1-1 1 0 0,-1 0-1 0 0,1 0 0 0 0,-1 0 1 0 0,0-1-1 0 0,0 0 0 0 0,0 0 0 0 0,-1-1 1 0 0,1 0-1 0 0,2-3 249 0 0,2 0-1091 0 0,5-2-3846 0 0,-3 3-6623 0 0</inkml:trace>
  <inkml:trace contextRef="#ctx0" brushRef="#br0" timeOffset="35471.218">13917 2869 3969 0 0,'0'0'2060'0'0,"0"0"-261"0"0,0 0 130 0 0,0 0 187 0 0,0 0 17 0 0,0 0-238 0 0,0 0-358 0 0,0 0-346 0 0,0 0-240 0 0,0 0-153 0 0,0 0-120 0 0,0 0-120 0 0,-16 23-118 0 0,-51 73-60 0 0,47-38 271 0 0,21-45-438 0 0,-1-9-159 0 0,1 1 0 0 0,-1 0 0 0 0,1 0 0 0 0,0 0 0 0 0,0 0 0 0 0,1 0 0 0 0,-1-1 0 0 0,1 1 0 0 0,0-1 0 0 0,0 1 0 0 0,1-1 0 0 0,-1 0 0 0 0,1 0 0 0 0,0 0 0 0 0,0 0 0 0 0,0 0 0 0 0,1-1 0 0 0,-1 1 0 0 0,1-1 0 0 0,0 0 0 0 0,0 0 0 0 0,0 0 0 0 0,0-1 0 0 0,1 1 0 0 0,-1-1 0 0 0,1 0 0 0 0,-1 0 0 0 0,1-1 0 0 0,0 0 0 0 0,0 1 0 0 0,4-1-54 0 0,4 0 109 0 0,0 0 0 0 0,0-1 0 0 0,0-1 1 0 0,0 0-1 0 0,0-1 0 0 0,0 0 0 0 0,0-1 0 0 0,-1-1 0 0 0,1 0 0 0 0,-1 0 0 0 0,0-1 1 0 0,0-1-1 0 0,0 0 0 0 0,-1 0 0 0 0,0-2 0 0 0,0 1 0 0 0,-1-1 0 0 0,8-8-109 0 0,91-104 663 0 0,-70 75-595 0 0,-38 44-80 0 0,-1 1 0 0 0,0 0-14 0 0,0 0-28 0 0,0 0-20 0 0,-1 42-143 0 0,-1-34 207 0 0,0-1 1 0 0,1 1 0 0 0,0-1-1 0 0,0 1 1 0 0,1-1-1 0 0,-1 1 1 0 0,2 0 0 0 0,-1-1-1 0 0,1 1 1 0 0,1-1-1 0 0,-1 1 1 0 0,1-1 0 0 0,0 0-1 0 0,1 0 1 0 0,0 0-1 0 0,0 0 1 0 0,0 0 0 0 0,1 0-1 0 0,0-1 1 0 0,0 0-1 0 0,1 0 1 0 0,0 0 0 0 0,0 0-1 0 0,0-1 1 0 0,1 0-1 0 0,0 0 1 0 0,0 0 0 0 0,0-1-1 0 0,0 1 1 0 0,5 1 9 0 0,2-4 22 0 0,1-1 0 0 0,-1 0 0 0 0,1-1 1 0 0,-1 0-1 0 0,1-1 0 0 0,-1 0 0 0 0,1-1 0 0 0,-1-1 1 0 0,0 0-1 0 0,0-1 0 0 0,0 0 0 0 0,0-1 0 0 0,-1 0 1 0 0,0-1-1 0 0,0-1 0 0 0,0 0 0 0 0,-1 0 0 0 0,0-1 1 0 0,-1-1-1 0 0,9-8-22 0 0,7-3 55 0 0,-1 0 0 0 0,-1-2 0 0 0,-1-1 0 0 0,-1-1 0 0 0,-1 0 0 0 0,-2-2 0 0 0,12-19-55 0 0,-26 37 14 0 0,0 0 0 0 0,0-1 0 0 0,-1 1 0 0 0,0-1 0 0 0,-1 0 0 0 0,0 0 0 0 0,0-1 0 0 0,-1 1 0 0 0,0-1 0 0 0,-1 1 0 0 0,0-1 0 0 0,0 0 0 0 0,-1 1 0 0 0,0-2-14 0 0,-3 8-15 0 0,0 0 1 0 0,0 0-1 0 0,0 1 0 0 0,-1 0 0 0 0,1-1 0 0 0,0 1 0 0 0,-1 0 0 0 0,1 1 0 0 0,-1-1 1 0 0,0 1-1 0 0,0-1 0 0 0,0 1 0 0 0,0 0 0 0 0,0 1 0 0 0,1-1 0 0 0,-1 1 0 0 0,0 0 1 0 0,-1 0-1 0 0,1 0 0 0 0,0 0 0 0 0,0 0 0 0 0,1 1 0 0 0,-1 0 0 0 0,0 0 0 0 0,0 0 1 0 0,-3 2 14 0 0,-7 2-59 0 0,0 1-1 0 0,0 0 1 0 0,0 1 0 0 0,1 1 0 0 0,0 0 0 0 0,1 1 0 0 0,-11 9 59 0 0,21-17-6 0 0,0 0 0 0 0,-1 1 0 0 0,1-1 0 0 0,0 0-1 0 0,0 1 1 0 0,0-1 0 0 0,0 1 0 0 0,0 0 0 0 0,1 0 0 0 0,-1 0 0 0 0,0 0-1 0 0,1 0 1 0 0,-1 0 0 0 0,1 0 0 0 0,0 0 0 0 0,0 0 0 0 0,0 1 0 0 0,0-1 0 0 0,0 1-1 0 0,0-1 1 0 0,1 1 0 0 0,-1-1 0 0 0,1 1 0 0 0,0-1 0 0 0,0 1 0 0 0,-1-1-1 0 0,2 1 1 0 0,-1-1 0 0 0,0 1 0 0 0,0-1 0 0 0,1 1 0 0 0,0-1 0 0 0,-1 1-1 0 0,1-1 1 0 0,0 0 0 0 0,0 1 0 0 0,0-1 0 0 0,0 0 0 0 0,1 0 0 0 0,-1 0-1 0 0,1 0 1 0 0,-1 0 0 0 0,1 0 0 0 0,0 0 0 0 0,0 0 0 0 0,0 0 0 0 0,0-1-1 0 0,0 1 1 0 0,0-1 0 0 0,0 0 0 0 0,0 1 0 0 0,0-1 0 0 0,1 0 0 0 0,-1 0 0 0 0,0-1-1 0 0,1 1 1 0 0,-1 0 0 0 0,2-1 6 0 0,159 5 177 0 0,9-5 98 0 0,-168 3-263 0 0,0 1 1 0 0,0 0-1 0 0,0-1 0 0 0,0 2 1 0 0,-1-1-1 0 0,0 0 0 0 0,0 1 1 0 0,0-1-1 0 0,-1 1 0 0 0,1 0 1 0 0,-1 0-1 0 0,0 0 0 0 0,0 0 1 0 0,-1 0-1 0 0,0 1 0 0 0,0-1 1 0 0,0 0-1 0 0,0 1 0 0 0,-1-1 1 0 0,0 0-1 0 0,0 1 0 0 0,-1 4-12 0 0,3 6 36 0 0,-2-11-48 0 0,23 102 97 0 0,-22-104-128 0 0,0 0 1 0 0,1 1-1 0 0,0-1 1 0 0,0 0-1 0 0,0 0 1 0 0,0 0 0 0 0,0 0-1 0 0,0-1 1 0 0,1 1-1 0 0,-1-1 1 0 0,1 1-1 0 0,0-1 1 0 0,0 0-1 0 0,0 0 1 0 0,0 0-1 0 0,0 0 1 0 0,0 0-1 0 0,1-1 1 0 0,-1 0 0 0 0,0 1-1 0 0,1-1 1 0 0,-1-1-1 0 0,1 1 1 0 0,-1 0-1 0 0,1-1 1 0 0,0 0-1 0 0,2 0 43 0 0,35-7-3232 0 0,-16-8-5023 0 0,-17 10-3289 0 0</inkml:trace>
  <inkml:trace contextRef="#ctx0" brushRef="#br0" timeOffset="35802.564">15409 2707 10946 0 0,'0'0'2243'0'0,"0"0"-342"0"0,0 0-371 0 0,0 0-273 0 0,0 0-269 0 0,0 0-243 0 0,0 0-159 0 0,0 0-51 0 0,0 0 15 0 0,0 0-20 0 0,0 0-42 0 0,0 0-19 0 0,0 0-32 0 0,3 28-45 0 0,14 89-48 0 0,21 7 510 0 0,10-24-682 0 0,-47-98-157 0 0,-1 0 0 0 0,1 0 0 0 0,0 0 0 0 0,-1 0 0 0 0,1 0 0 0 0,0 0 0 0 0,0 0 1 0 0,1-1-1 0 0,-1 1 0 0 0,0-1 0 0 0,0 1 0 0 0,1-1 0 0 0,-1 1 0 0 0,1-1 0 0 0,0 1 1 0 0,-1-1-1 0 0,1 0 0 0 0,0 0 0 0 0,-1 0 0 0 0,1 0 0 0 0,0 0 0 0 0,0-1 0 0 0,0 1 0 0 0,0 0 1 0 0,0-1-1 0 0,0 0 0 0 0,0 1 0 0 0,0-1 0 0 0,0 0 0 0 0,0 0 0 0 0,0 0 0 0 0,0 0 0 0 0,0 0 1 0 0,0-1-1 0 0,0 1 0 0 0,0-1 0 0 0,0 1 0 0 0,0-1 0 0 0,0 0 0 0 0,0 1 0 0 0,0-1 0 0 0,0 0 1 0 0,-1 0-1 0 0,1 0 0 0 0,0-1 0 0 0,-1 1 0 0 0,1 0 0 0 0,-1-1 0 0 0,1 1 0 0 0,-1-1 1 0 0,0 1-1 0 0,1-1 0 0 0,-1 0 0 0 0,0 0 0 0 0,0 1 0 0 0,0-1 0 0 0,-1 0 0 0 0,1 0 0 0 0,0 0 1 0 0,0-1-16 0 0,105-247 1322 0 0,-55 176-1683 0 0,-49 72 886 0 0,2-2-2385 0 0,-1 10-6106 0 0,-1-2-3591 0 0</inkml:trace>
  <inkml:trace contextRef="#ctx0" brushRef="#br0" timeOffset="36142.57">16008 2969 5713 0 0,'0'0'3997'0'0,"0"0"-540"0"0,0 0-518 0 0,0 0-541 0 0,0 0-456 0 0,0 0-359 0 0,0 0-363 0 0,35-10-308 0 0,113-34-221 0 0,-59-2 292 0 0,-68 32-762 0 0,0-1 1 0 0,-1-1-1 0 0,-1-1 0 0 0,-1-1 1 0 0,0 0-1 0 0,-1-1 1 0 0,9-14-222 0 0,-25 31 5 0 0,1 0 1 0 0,-1 1-1 0 0,1-1 1 0 0,-1 0 0 0 0,0 0-1 0 0,0 0 1 0 0,0 0 0 0 0,0 0-1 0 0,0 0 1 0 0,-1 0 0 0 0,1-1-1 0 0,0 1 1 0 0,-1 0-1 0 0,0 0 1 0 0,0-1 0 0 0,1 1-1 0 0,-1 0 1 0 0,0 0 0 0 0,-1-1-1 0 0,1 1 1 0 0,0 0 0 0 0,-1 0-1 0 0,1 0 1 0 0,-1-1-1 0 0,0 1 1 0 0,0 0 0 0 0,0 0-1 0 0,0 0 1 0 0,0 0 0 0 0,0 0-1 0 0,0 0 1 0 0,0 1 0 0 0,-1-1-1 0 0,1 0 1 0 0,-1 1-1 0 0,0-1 1 0 0,1 1 0 0 0,-1-1-1 0 0,0 1 1 0 0,0 0 0 0 0,0-1-1 0 0,0 1 1 0 0,0 0 0 0 0,0 0-1 0 0,0 1 1 0 0,0-1-1 0 0,0 0 1 0 0,-1 1 0 0 0,1-1-1 0 0,0 1 1 0 0,0 0 0 0 0,-1 0-1 0 0,0 0-5 0 0,-10 0-16 0 0,1 1-1 0 0,0 0 0 0 0,0 1 1 0 0,-1 1-1 0 0,1 0 0 0 0,1 0 1 0 0,-1 1-1 0 0,0 1 0 0 0,1 0 1 0 0,0 0-1 0 0,0 1 0 0 0,1 1 1 0 0,-1-1-1 0 0,1 2 0 0 0,1-1 1 0 0,0 2-1 0 0,0-1 0 0 0,0 1 1 0 0,1 0-1 0 0,0 1 0 0 0,1 0 1 0 0,0 0-1 0 0,1 1 0 0 0,0 0 1 0 0,1 0-1 0 0,0 0 0 0 0,0 1 1 0 0,1-1-1 0 0,1 1 0 0 0,0 0 0 0 0,0 0 1 0 0,2 1-1 0 0,-1-1 0 0 0,2 0 1 0 0,-1 1-1 0 0,2-1 0 0 0,-1 0 1 0 0,3 11 16 0 0,1-13 3 0 0,-1 0-1 0 0,1-1 1 0 0,1 1 0 0 0,0-1 0 0 0,0 0-1 0 0,1 0 1 0 0,0 0 0 0 0,1-1 0 0 0,-1 0-1 0 0,2 0 1 0 0,-1 0 0 0 0,1-1 0 0 0,0-1-1 0 0,1 1 1 0 0,-1-1 0 0 0,1 0 0 0 0,1-1 0 0 0,-1 0-1 0 0,1-1 1 0 0,-1 0 0 0 0,1 0 0 0 0,1-1-1 0 0,-1-1 1 0 0,0 1 0 0 0,1-2 0 0 0,-1 1-1 0 0,11-1-2 0 0,-12-1-176 0 0,120-6 300 0 0,-45-14-6632 0 0,-69 15-4230 0 0</inkml:trace>
  <inkml:trace contextRef="#ctx0" brushRef="#br0" timeOffset="71620.741">16896 3077 6049 0 0,'0'0'2471'0'0,"0"0"-642"0"0,0 0-378 0 0,0 0 15 0 0,0 0 103 0 0,0 0-16 0 0,0 0-219 0 0,0 0-307 0 0,0 0-244 0 0,0 0-185 0 0,0 0-118 0 0,6 12 1157 0 0,-6 17-480 0 0,-13 100 919 0 0,4-105-1956 0 0,-1 0-1 0 0,-1-1 1 0 0,-1 0-1 0 0,-1-1 1 0 0,-1-1-1 0 0,-1 0 1 0 0,-1 0-1 0 0,-12 10-119 0 0,-6 1-120 0 0,33-32 44 0 0,1 0-34 0 0,0 0-77 0 0,32-50-3925 0 0,-16 32-2178 0 0,-6 9-4938 0 0</inkml:trace>
  <inkml:trace contextRef="#ctx0" brushRef="#br0" timeOffset="84507.078">13596 4160 1504 0 0,'0'0'1181'0'0,"0"0"-101"0"0,0 0 215 0 0,0 0 396 0 0,0 0 277 0 0,0 0-26 0 0,0 0-202 0 0,0 0-245 0 0,0 0-241 0 0,0 0-183 0 0,0 0-142 0 0,0 0-120 0 0,-1-10-77 0 0,-2-32-24 0 0,3 40-589 0 0,-1 1 0 0 0,1-1 1 0 0,-1 1-1 0 0,1-1 0 0 0,-1 0 0 0 0,0 1 1 0 0,1 0-1 0 0,-1-1 0 0 0,0 1 0 0 0,0-1 1 0 0,0 1-1 0 0,0 0 0 0 0,0 0 0 0 0,0 0 1 0 0,0-1-1 0 0,-1 1 0 0 0,1 0 0 0 0,0 0 1 0 0,-1 1-1 0 0,1-1 0 0 0,-1 0 0 0 0,1 0 1 0 0,-1 1-1 0 0,1-1 0 0 0,-1 1 0 0 0,0-1-119 0 0,-3-1 322 0 0,-1 1-207 0 0,0 0 1 0 0,-1 0-1 0 0,1 0 0 0 0,0 1 1 0 0,0 0-1 0 0,-1 1 1 0 0,1-1-1 0 0,0 1 0 0 0,0 0 1 0 0,0 1-1 0 0,0-1 0 0 0,0 1 1 0 0,0 0-1 0 0,0 1 1 0 0,1-1-1 0 0,-1 1 0 0 0,1 0 1 0 0,0 1-1 0 0,0-1 0 0 0,-1 2-115 0 0,-6 1 164 0 0,6-1-112 0 0,-1 0-1 0 0,1 0 1 0 0,0 0-1 0 0,0 1 1 0 0,0-1 0 0 0,1 1-1 0 0,0 1 1 0 0,0-1-1 0 0,1 1 1 0 0,0 0-1 0 0,0 0 1 0 0,0 0 0 0 0,1 0-1 0 0,0 1 1 0 0,1-1-1 0 0,-1 1 1 0 0,1 0 0 0 0,1 0-1 0 0,0 0 1 0 0,0 0-1 0 0,0 0 1 0 0,1 0-1 0 0,0 0 1 0 0,1 0 0 0 0,0 0-1 0 0,0 0 1 0 0,0 0-1 0 0,1 0 1 0 0,1-1-1 0 0,-1 1 1 0 0,3 5-52 0 0,-2-2 57 0 0,1 1-1 0 0,0-1 1 0 0,1 0-1 0 0,0 0 1 0 0,1-1-1 0 0,0 1 1 0 0,0-1-1 0 0,1 0 1 0 0,1-1 0 0 0,0 0-1 0 0,0 0 1 0 0,0-1-1 0 0,1 0 1 0 0,0 0-1 0 0,1-1 1 0 0,0 0-1 0 0,0-1 1 0 0,1 0-1 0 0,-1 0 1 0 0,1-1 0 0 0,0-1-1 0 0,1 0 1 0 0,-1 0-1 0 0,1-1 1 0 0,4 0-57 0 0,-9-1 30 0 0,1-1 1 0 0,0 1-1 0 0,0-2 1 0 0,0 1-1 0 0,0-1 1 0 0,0 0-1 0 0,0-1 1 0 0,0 0-1 0 0,0 0 1 0 0,0-1-1 0 0,-1 0 1 0 0,1 0-1 0 0,-1-1 0 0 0,1 1 1 0 0,-1-2-1 0 0,0 1 1 0 0,0-1-1 0 0,0 0 1 0 0,0-1-1 0 0,-1 0 1 0 0,0 0-1 0 0,0 0 1 0 0,0-1-1 0 0,-1 1 1 0 0,1-1-1 0 0,-1-1 1 0 0,-1 1-1 0 0,3-6-30 0 0,-4-16-683 0 0,-4 24-4487 0 0,0 2-5106 0 0,1 2-2121 0 0</inkml:trace>
  <inkml:trace contextRef="#ctx0" brushRef="#br0" timeOffset="85253.883">14046 4187 7017 0 0,'0'0'2804'0'0,"0"0"-528"0"0,0 0-255 0 0,0 0-189 0 0,0 0-269 0 0,0 0-339 0 0,0 0-315 0 0,0 0-161 0 0,0 0-76 0 0,0 0-63 0 0,0 0-65 0 0,0 0-95 0 0,0 0-95 0 0,-8 23-51 0 0,-27 73-47 0 0,27-24 263 0 0,10-63-455 0 0,0-2-18 0 0,1 0 0 0 0,-1-1-1 0 0,1 1 1 0 0,0-1 0 0 0,1 0 0 0 0,0 0 0 0 0,0 0 0 0 0,0 0-1 0 0,1 0 1 0 0,-1-1 0 0 0,1 0 0 0 0,1 0 0 0 0,-1 0 0 0 0,1-1-1 0 0,-1 0 1 0 0,1 0 0 0 0,1 0 0 0 0,-1-1 0 0 0,6 2-46 0 0,-6-3 64 0 0,0 0 0 0 0,0-1 0 0 0,0 0 0 0 0,0 0 0 0 0,0 0 0 0 0,0-1 0 0 0,1 0 0 0 0,-1 0 0 0 0,0-1 0 0 0,0 0 0 0 0,0 0 0 0 0,0 0 0 0 0,0-1 0 0 0,0 0 1 0 0,0 0-1 0 0,-1 0 0 0 0,1-1 0 0 0,-1 1 0 0 0,1-2 0 0 0,-1 1 0 0 0,0 0 0 0 0,0-1 0 0 0,0 0 0 0 0,-1 0 0 0 0,1-1 0 0 0,-1 1 0 0 0,0-1 0 0 0,-1 0 0 0 0,1 0 0 0 0,0-1-64 0 0,8-12 112 0 0,0-1 0 0 0,-2 0-1 0 0,0-1 1 0 0,-1 0 0 0 0,-1 0-1 0 0,-1-1 1 0 0,4-18-112 0 0,-32 157-558 0 0,21-112 555 0 0,0 0-1 0 0,0 0 1 0 0,0 0-1 0 0,1 0 1 0 0,0 0 0 0 0,0 0-1 0 0,0 0 1 0 0,1 0-1 0 0,0 0 1 0 0,0-1-1 0 0,1 1 1 0 0,-1-1-1 0 0,1 1 1 0 0,1-1-1 0 0,-1 0 1 0 0,1 0-1 0 0,-1-1 1 0 0,1 1-1 0 0,1-1 1 0 0,-1 0-1 0 0,1 0 1 0 0,-1 0-1 0 0,1 0 1 0 0,0-1-1 0 0,0 0 1 0 0,1 0-1 0 0,-1 0 1 0 0,1-1-1 0 0,1 1 4 0 0,5 1 19 0 0,0-2-1 0 0,0 1 1 0 0,0-2-1 0 0,0 1 1 0 0,0-2-1 0 0,0 1 1 0 0,0-2-1 0 0,0 0 1 0 0,0 0-1 0 0,0-1 1 0 0,0 0-1 0 0,-1-1 1 0 0,1-1-1 0 0,0 0 1 0 0,-1 0-1 0 0,0-1 1 0 0,0 0-1 0 0,-1-1 0 0 0,1-1 1 0 0,-1 1-1 0 0,-1-2 1 0 0,1 1-1 0 0,-1-1 1 0 0,-1-1-1 0 0,1 0 1 0 0,-1 0-1 0 0,-1 0 1 0 0,0-1-1 0 0,0 0 1 0 0,1-4-19 0 0,-6 10 10 0 0,11-15 1 0 0,-1 0 0 0 0,0-1-1 0 0,-2 0 1 0 0,-1-1 0 0 0,0 0 0 0 0,-2-1 0 0 0,0 0 0 0 0,-1 0 0 0 0,-2-1-1 0 0,0 1 1 0 0,-1-7-11 0 0,-4 25-14 0 0,-1 1 0 0 0,0 0-1 0 0,1 0 1 0 0,-2 1-1 0 0,1-1 1 0 0,0 0 0 0 0,0 1-1 0 0,-1-1 1 0 0,0 1-1 0 0,1 0 1 0 0,-1 0 0 0 0,0 0-1 0 0,0 0 1 0 0,0 0 0 0 0,0 1-1 0 0,0-1 1 0 0,-1 1-1 0 0,1 0 1 0 0,0 0 0 0 0,-1 0-1 0 0,1 0 1 0 0,0 1-1 0 0,-1-1 1 0 0,1 1 0 0 0,-1 0-1 0 0,1 0 1 0 0,-1 0 0 0 0,1 1-1 0 0,-1-1 1 0 0,1 1-1 0 0,-1 0 1 0 0,1 0 0 0 0,0 0-1 0 0,-1 0 1 0 0,1 0 0 0 0,0 1-1 0 0,-3 1 15 0 0,0-1-26 0 0,-1 0 0 0 0,0 1-1 0 0,0 0 1 0 0,1 0 0 0 0,-1 0-1 0 0,1 1 1 0 0,0 0 0 0 0,0 0-1 0 0,1 0 1 0 0,-1 1 0 0 0,1 0-1 0 0,0 0 1 0 0,0 1 0 0 0,1-1 0 0 0,-1 1-1 0 0,1 0 1 0 0,1 0 0 0 0,-1 0-1 0 0,1 1 1 0 0,0-1 0 0 0,0 1-1 0 0,0 1 27 0 0,5-4 2 0 0,0-1-1 0 0,1 0 1 0 0,-1 0-1 0 0,0 0 1 0 0,1 0-1 0 0,0 0 1 0 0,0 0-1 0 0,0-1 1 0 0,0 1-1 0 0,0-1 1 0 0,0 0-1 0 0,1 0 1 0 0,-1 0-1 0 0,1-1 1 0 0,0 1-1 0 0,-1-1 1 0 0,1 0-1 0 0,0 0 1 0 0,0 0-1 0 0,-1 0 1 0 0,1-1-1 0 0,0 1 1 0 0,0-1-1 0 0,0 0 1 0 0,0 0-1 0 0,0-1 1 0 0,0 1-1 0 0,0-1 1 0 0,-1 0-1 0 0,3 0-1 0 0,1 1 3 0 0,174 0 184 0 0,-178 0-178 0 0,0 1-1 0 0,0-1 0 0 0,0 1 1 0 0,0-1-1 0 0,-1 1 1 0 0,1 0-1 0 0,0 0 1 0 0,-1 0-1 0 0,1 0 1 0 0,0 0-1 0 0,-1 0 1 0 0,1 1-1 0 0,-1 0 1 0 0,0-1-1 0 0,0 1 0 0 0,1 0 1 0 0,-1 0-1 0 0,0 0 1 0 0,-1 0-1 0 0,1 1 1 0 0,0-1-1 0 0,-1 0 1 0 0,1 1-1 0 0,-1-1 1 0 0,1 1-1 0 0,-1-1 1 0 0,0 1-1 0 0,0 0 0 0 0,-1 0 1 0 0,1-1-1 0 0,0 1 1 0 0,-1 2-9 0 0,-7 99 268 0 0,0-56-272 0 0,7-43-97 0 0,6 46 56 0 0,28-38-3003 0 0,-25-13 920 0 0,-2 0-4134 0 0,-3 0-5615 0 0</inkml:trace>
  <inkml:trace contextRef="#ctx0" brushRef="#br0" timeOffset="85599.299">15118 4141 15131 0 0,'0'0'2098'0'0,"0"0"-574"0"0,0 0-314 0 0,0 0-223 0 0,0 0-156 0 0,0 0-157 0 0,0 0-177 0 0,0 0-68 0 0,0 0-42 0 0,0 0-38 0 0,0 0-38 0 0,0 0-27 0 0,0 27-59 0 0,2 86-31 0 0,23 54 188 0 0,-24-166-378 0 0,1 12 2 0 0,0-1 1 0 0,1 0-1 0 0,1 0 0 0 0,0-1 1 0 0,0 1-1 0 0,1-1 1 0 0,1 0-1 0 0,0 0 1 0 0,0-1-1 0 0,1 1 0 0 0,1-2 1 0 0,0 1-1 0 0,0-1 1 0 0,6 6-7 0 0,-13-14 11 0 0,1 0-1 0 0,-1 0 1 0 0,0-1 0 0 0,0 1-1 0 0,1 0 1 0 0,-1 0 0 0 0,1-1-1 0 0,-1 1 1 0 0,1-1 0 0 0,-1 1 0 0 0,1-1-1 0 0,-1 0 1 0 0,1 1 0 0 0,-1-1-1 0 0,1 0 1 0 0,-1 0 0 0 0,1 0-1 0 0,-1 0 1 0 0,1 0 0 0 0,-1-1-1 0 0,1 1 1 0 0,-1 0 0 0 0,1-1 0 0 0,-1 1-1 0 0,1-1 1 0 0,-1 0 0 0 0,1 1-1 0 0,-1-1 1 0 0,0 0 0 0 0,0 0-1 0 0,1 0 1 0 0,-1 0 0 0 0,0 0 0 0 0,0 0-1 0 0,0 0 1 0 0,0 0 0 0 0,0 0-1 0 0,0 0 1 0 0,0-1 0 0 0,0 1-1 0 0,-1 0 1 0 0,1-1 0 0 0,0 1 0 0 0,0-2-11 0 0,97-351 1408 0 0,-78 293-2668 0 0,-16 61-1977 0 0,-1 3-4232 0 0,-2-2 6751 0 0,2 3-11339 0 0</inkml:trace>
  <inkml:trace contextRef="#ctx0" brushRef="#br0" timeOffset="86320.258">15728 4229 11899 0 0,'0'0'3146'0'0,"0"0"-811"0"0,0 0-436 0 0,0 0-323 0 0,0 0-352 0 0,0 0-319 0 0,0 0-267 0 0,0 0-187 0 0,0 0-120 0 0,0 0-64 0 0,0 0-50 0 0,0 0-58 0 0,0 0-15 0 0,-21 7-31 0 0,-65 25-30 0 0,81-31-76 0 0,1 1 1 0 0,-1 0-1 0 0,1 0 1 0 0,0 1-1 0 0,-1-1 1 0 0,1 1-1 0 0,1 0 0 0 0,-1 0 1 0 0,0 1-1 0 0,1-1 1 0 0,-1 1-1 0 0,1-1 1 0 0,0 1-1 0 0,0 0 1 0 0,-1 4-8 0 0,-3 2 5 0 0,2-3-10 0 0,1 0-1 0 0,0 1 0 0 0,0-1 1 0 0,0 0-1 0 0,1 1 1 0 0,1 0-1 0 0,-1 0 0 0 0,1 0 1 0 0,0 0-1 0 0,1 0 1 0 0,0 1-1 0 0,0-1 1 0 0,1 0-1 0 0,0 0 0 0 0,1 1 1 0 0,0 3 5 0 0,3-7 11 0 0,1-1 0 0 0,-1 0 0 0 0,1 0 0 0 0,0 0 0 0 0,0 0 0 0 0,0-1 0 0 0,0 0 0 0 0,1 0 0 0 0,0-1 0 0 0,-1 1 0 0 0,1-1 0 0 0,0-1 0 0 0,0 1 0 0 0,0-1 0 0 0,0 0 0 0 0,0 0 0 0 0,0 0 0 0 0,0-1 0 0 0,1 0 0 0 0,-1-1 0 0 0,0 1 0 0 0,0-1 0 0 0,0 0 0 0 0,3-1-11 0 0,7-1 107 0 0,0-1 1 0 0,-1 0 0 0 0,1-1-1 0 0,-1-1 1 0 0,1 0 0 0 0,-2-1-1 0 0,1-1 1 0 0,-1 0 0 0 0,0-1-1 0 0,-1-1 1 0 0,7-6-108 0 0,54-32 99 0 0,-39 32-339 0 0,-33 51 21 0 0,-2-29 212 0 0,1 0 0 0 0,0 0 0 0 0,0-1 0 0 0,1 1 1 0 0,0 0-1 0 0,0-1 0 0 0,0 1 0 0 0,0-1 0 0 0,1 0 0 0 0,0 1 0 0 0,0-1 0 0 0,1 0 0 0 0,-1-1 1 0 0,1 1-1 0 0,0-1 0 0 0,0 0 0 0 0,0 0 0 0 0,1 0 0 0 0,0 0 0 0 0,-1-1 0 0 0,1 1 0 0 0,1-1 1 0 0,-1-1-1 0 0,0 1 0 0 0,1-1 0 0 0,-1 0 0 0 0,1 0 0 0 0,-1 0 0 0 0,1-1 0 0 0,0 0 0 0 0,0 0 1 0 0,0-1-1 0 0,0 1 0 0 0,0-1 0 0 0,0 0 0 0 0,0-1 7 0 0,5 1 23 0 0,0-1 1 0 0,-1 0-1 0 0,1 0 1 0 0,0-2-1 0 0,-1 1 1 0 0,0-1-1 0 0,1 0 1 0 0,-1-1-1 0 0,0-1 1 0 0,-1 1-1 0 0,1-1 1 0 0,-1-1-1 0 0,0 0 1 0 0,0 0-1 0 0,0-2-23 0 0,25-21 122 0 0,-2-1-1 0 0,-1-2 1 0 0,-2-1-1 0 0,-1-1 1 0 0,-2-1-1 0 0,-1-2 1 0 0,-2-1-1 0 0,-2 0 1 0 0,6-18-122 0 0,-12 19-15 0 0,-2 0 0 0 0,-1-1 1 0 0,-3 0-1 0 0,-1-1 0 0 0,-1 0 1 0 0,-3 0-1 0 0,-1-1 0 0 0,-1 1 1 0 0,-3-1-1 0 0,-4-27 15 0 0,6 63-5 0 0,-1 0 0 0 0,1 0 1 0 0,-1 0-1 0 0,0 1 0 0 0,0-1 1 0 0,-1 0-1 0 0,1 0 0 0 0,-1 0 1 0 0,0 1-1 0 0,0-1 0 0 0,0 0 0 0 0,0 1 1 0 0,-1-1-1 0 0,0 1 0 0 0,1-1 1 0 0,-1 1-1 0 0,0 0 0 0 0,-1 0 1 0 0,1 0-1 0 0,0 0 0 0 0,-1 0 0 0 0,0 0 1 0 0,0 1-1 0 0,0-1 0 0 0,0 1 1 0 0,0 0-1 0 0,0 0 0 0 0,0 0 1 0 0,-1 0-1 0 0,1 1 0 0 0,-1-1 0 0 0,1 1 1 0 0,-1 0-1 0 0,0 0 0 0 0,0 0 1 0 0,1 0-1 0 0,-1 1 0 0 0,0 0 1 0 0,0 0-1 0 0,0 0 5 0 0,-3 3-8 0 0,1 1-1 0 0,-1 0 1 0 0,1 0 0 0 0,0 1-1 0 0,1 0 1 0 0,-1 0 0 0 0,1 0-1 0 0,0 1 1 0 0,0 0 0 0 0,0 0-1 0 0,1 0 1 0 0,0 0 0 0 0,0 1-1 0 0,1 0 1 0 0,0-1 0 0 0,-3 8 7 0 0,-3 13 11 0 0,2 0 0 0 0,0 1-1 0 0,2 0 1 0 0,0 0 0 0 0,2 0-1 0 0,2 1 1 0 0,0-1 0 0 0,2 0-1 0 0,2 7-9 0 0,-3-18 26 0 0,4 17-25 0 0,1 0 0 0 0,2 0 0 0 0,1-1 0 0 0,1 0 0 0 0,3 0 0 0 0,10 23-1 0 0,-2-3-30 0 0,33 115-15 0 0,-49-137-71 0 0,-31-39-2491 0 0,12-7-247 0 0,8 7-354 0 0,-1 0-4351 0 0,4 1-3373 0 0</inkml:trace>
  <inkml:trace contextRef="#ctx0" brushRef="#br0" timeOffset="86566.295">16158 4090 13059 0 0,'0'0'2504'0'0,"0"0"-747"0"0,0 0-372 0 0,0 0-148 0 0,0 0-171 0 0,0 0-171 0 0,0 0-166 0 0,0 0-135 0 0,35-1-108 0 0,114-7-81 0 0,121 3 386 0 0,-128 36-5248 0 0,-127-25-453 0 0,-6-2-6366 0 0</inkml:trace>
  <inkml:trace contextRef="#ctx0" brushRef="#br0" timeOffset="86764.976">16851 4144 12427 0 0,'0'0'2165'0'0,"0"0"-791"0"0,0 0-379 0 0,0 0-91 0 0,0 0-40 0 0,0 0-104 0 0,0 0-147 0 0,0 0-137 0 0,0 0-106 0 0,0 0-52 0 0,0 0-23 0 0,6 34-21 0 0,19 106-10 0 0,-1-75 164 0 0,-17-57-320 0 0,-2-2 3 0 0,0 0-1 0 0,0 0 0 0 0,1-1 0 0 0,-1 0 0 0 0,1 0 0 0 0,0 0 0 0 0,0-1 1 0 0,1 0-1 0 0,0 0 0 0 0,-1 0 0 0 0,1-1 0 0 0,0 0 0 0 0,1-1 0 0 0,-1 1 0 0 0,0-1 1 0 0,1-1-1 0 0,-1 1 0 0 0,1-1 0 0 0,0-1 0 0 0,-1 1 0 0 0,1-1 0 0 0,-1-1 1 0 0,1 1-1 0 0,0-1 0 0 0,-1-1 0 0 0,1 1 0 0 0,-1-1 0 0 0,0 0 0 0 0,1-1 0 0 0,-1 0 1 0 0,0 0-1 0 0,-1-1 0 0 0,1 0 0 0 0,0 0 0 0 0,-1 0 0 0 0,0-1 0 0 0,0 0 0 0 0,-1 0 1 0 0,1 0-1 0 0,-1-1 0 0 0,0 0 0 0 0,0 0 0 0 0,0-2-110 0 0,3-9-8 0 0,0 1 0 0 0,-2-1 0 0 0,0-1 0 0 0,-1 1 0 0 0,-1-1 0 0 0,0 0-1 0 0,-1 0 1 0 0,-1 0 0 0 0,-1 0 0 0 0,-1 0 0 0 0,0 0 0 0 0,-3-14 8 0 0,-1 21-839 0 0,-5 7-6651 0 0,7 4-4550 0 0</inkml:trace>
  <inkml:trace contextRef="#ctx0" brushRef="#br0" timeOffset="87061.495">17410 4507 1328 0 0,'0'0'2950'0'0,"0"0"-275"0"0,0 0 14 0 0,0 0-26 0 0,0 0-113 0 0,0 0-203 0 0,0 0-265 0 0,0 0-360 0 0,0 0-366 0 0,0 0-320 0 0,0 0-288 0 0,0 0-141 0 0,5-8-73 0 0,29-69 738 0 0,-29 58-1119 0 0,1 0 0 0 0,0 0-1 0 0,2 1 1 0 0,0 0 0 0 0,1 0 0 0 0,1 0-1 0 0,0 1 1 0 0,1 1 0 0 0,3-2-153 0 0,81-66-305 0 0,-46 70-2509 0 0,-41 21-3666 0 0,-6-2-5214 0 0</inkml:trace>
  <inkml:trace contextRef="#ctx0" brushRef="#br0" timeOffset="87417.177">17755 4379 8866 0 0,'0'0'2927'0'0,"0"0"-394"0"0,0 0-305 0 0,0 0-318 0 0,0 0-184 0 0,0 0-223 0 0,0 0-278 0 0,0 0-271 0 0,0 0-217 0 0,0 0-131 0 0,35 0-90 0 0,111-1-69 0 0,-77-18 144 0 0,-61 12-462 0 0,6-3 52 0 0,-6 5-121 0 0,1 0 1 0 0,-1 0 0 0 0,0-1 0 0 0,-1 0 0 0 0,1 0 0 0 0,-1-1 0 0 0,0 0 0 0 0,-1 0 0 0 0,0-1 0 0 0,0 0 0 0 0,0 0-1 0 0,-1 0 1 0 0,0-1 0 0 0,-1 1 0 0 0,0-1 0 0 0,0 0 0 0 0,-1-1 0 0 0,0 1 0 0 0,-1 0 0 0 0,1-8-61 0 0,-4 13-9 0 0,-1 0 1 0 0,0 1-1 0 0,0-1 1 0 0,0 1-1 0 0,-1 0 1 0 0,1-1 0 0 0,-1 1-1 0 0,0 0 1 0 0,1 0-1 0 0,-1 1 1 0 0,-1-1-1 0 0,1 1 1 0 0,0-1-1 0 0,-1 1 1 0 0,1 0 0 0 0,-1 0-1 0 0,1 1 1 0 0,-1-1-1 0 0,0 1 1 0 0,0 0-1 0 0,0 0 1 0 0,0 0-1 0 0,0 0 1 0 0,0 0 0 0 0,0 1-1 0 0,0 0 1 0 0,0 0-1 0 0,0 0 1 0 0,0 1-1 0 0,0-1 1 0 0,0 1-1 0 0,0 0 1 0 0,-2 0 8 0 0,3-1-5 0 0,-11 3-36 0 0,-1 0-1 0 0,1 1 1 0 0,0 0 0 0 0,0 1 0 0 0,1 1 0 0 0,0 0 0 0 0,0 0 0 0 0,0 2 0 0 0,0 0 0 0 0,1 0 0 0 0,1 1 0 0 0,-1 0-1 0 0,2 1 1 0 0,-1 0 0 0 0,1 1 0 0 0,-4 7 41 0 0,7-12-3 0 0,1 1 0 0 0,1 0-1 0 0,-1 0 1 0 0,1 1 0 0 0,0-1 0 0 0,1 1-1 0 0,0 0 1 0 0,0 0 0 0 0,1 0-1 0 0,0 1 1 0 0,0-1 0 0 0,1 1 0 0 0,0 0-1 0 0,0-1 1 0 0,1 1 0 0 0,1 0-1 0 0,-1 0 1 0 0,1 0 0 0 0,1 0 0 0 0,0 0-1 0 0,0 0 1 0 0,0 0 0 0 0,1-1-1 0 0,3 6 4 0 0,6 5 34 0 0,2-2 0 0 0,1 1 0 0 0,0-2-1 0 0,1 0 1 0 0,0-1 0 0 0,2 0 0 0 0,0-1-1 0 0,0-1 1 0 0,1-1 0 0 0,1-1 0 0 0,0 0-1 0 0,0-1 1 0 0,1-1 0 0 0,0-1 0 0 0,1-1-1 0 0,0 0 1 0 0,0-2 0 0 0,0-1 0 0 0,1 0-1 0 0,15 0-33 0 0,-24-1-22 0 0,0-1-1 0 0,0 0 1 0 0,0-1 0 0 0,0-1-1 0 0,0 0 1 0 0,1 0-1 0 0,-1-1 1 0 0,0-1-1 0 0,0 0 1 0 0,-1-1-1 0 0,6-2 23 0 0,35-39-7928 0 0,-48 36-4230 0 0</inkml:trace>
  <inkml:trace contextRef="#ctx0" brushRef="#br0" timeOffset="88501.113">15867 4376 0 0 0,'0'0'783'0'0,"0"0"-4"0"0,0 0-110 0 0,0 0-3 0 0,0 0 32 0 0,0 0 117 0 0,0 0 57 0 0,0 0 9 0 0,0 0 87 0 0,0 0 15 0 0,0 0 60 0 0,4-2 12 0 0,-2 1-245 0 0,8-4-1174 0 0,-1 5 8463 0 0,-15-19-5371 0 0,-31-62 492 0 0,32 77-3220 0 0,0 0 1 0 0,0 1-1 0 0,0 0 0 0 0,-1 0 0 0 0,1 0 0 0 0,-1 1 1 0 0,0 0-1 0 0,0 0 0 0 0,0 0 0 0 0,0 1 0 0 0,0 0 1 0 0,0 0-1 0 0,0 1 0 0 0,0-1 0 0 0,-1 1 0 0 0,1 1 1 0 0,0-1-1 0 0,0 1 0 0 0,0 0 0 0 0,-4 1 0 0 0,2 0-543 0 0,-27 2 189 0 0,11-3-7031 0 0,19-1-4001 0 0</inkml:trace>
  <inkml:trace contextRef="#ctx0" brushRef="#br0" timeOffset="93809.915">7893 5639 12451 0 0,'0'0'1847'0'0,"0"0"-247"0"0,0 0 22 0 0,0 0 106 0 0,0 0-109 0 0,0 0-287 0 0,0 0-251 0 0,0 0-247 0 0,0 0-176 0 0,0 0-154 0 0,0 0-139 0 0,0 0-76 0 0,0 0-35 0 0,7-16-28 0 0,21-51-25 0 0,26-23 342 0 0,-44 73-503 0 0,1 0 0 0 0,0 0 0 0 0,1 1 0 0 0,1 1 0 0 0,0 0 0 0 0,1 1 0 0 0,16-13-40 0 0,-31 27-10 0 0,1 1-1 0 0,0-1 1 0 0,-1 1-1 0 0,1-1 1 0 0,0 1 0 0 0,0-1-1 0 0,-1 1 1 0 0,1 0 0 0 0,0-1-1 0 0,0 1 1 0 0,0-1 0 0 0,0 1-1 0 0,0-1 1 0 0,-1 1 0 0 0,1 0-1 0 0,0-1 1 0 0,0 1 0 0 0,1-1-1 0 0,-1 1 1 0 0,0 0-1 0 0,0-1 1 0 0,0 1 0 0 0,0-1-1 0 0,0 1 1 0 0,1-1 0 0 0,-1 1-1 0 0,0-1 1 0 0,0 1 0 0 0,1 0-1 0 0,-1-1 1 0 0,0 0 0 0 0,1 1-1 0 0,-1-1 1 0 0,1 1-1 0 0,-1-1 1 0 0,1 1 0 0 0,-1-1-1 0 0,1 0 1 0 0,-1 1 0 0 0,1-1-1 0 0,-1 0 1 0 0,1 0 0 0 0,-1 1-1 0 0,1-1 1 0 0,-1 0 0 0 0,1 0-1 0 0,-1 0 1 0 0,1 0 0 0 0,0 0-1 0 0,-1 1 1 0 0,1-1-1 0 0,-1 0 1 0 0,1 0 0 0 0,0-1-1 0 0,-1 1 1 0 0,1 0 0 0 0,-1 0-1 0 0,1 0 1 0 0,-1 0 0 0 0,1 0-1 0 0,0-1 1 0 0,-1 1 0 0 0,1 0-1 0 0,-1 0 1 0 0,1-1 0 0 0,-1 1-1 0 0,1 0 1 0 0,-1-1 10 0 0,0 12 80 0 0,-1 9-80 0 0,1-15 1 0 0,-1 1-1 0 0,1-1 1 0 0,0 1 0 0 0,0 0 0 0 0,0-1 0 0 0,1 1-1 0 0,0 0 1 0 0,0-1 0 0 0,1 1 0 0 0,-1-1 0 0 0,1 1-1 0 0,0-1 1 0 0,1 0 0 0 0,-1 0 0 0 0,1 0 0 0 0,0 0 0 0 0,0-1-1 0 0,2 3 0 0 0,0-2 40 0 0,1 0 1 0 0,0-1-1 0 0,0 1 0 0 0,0-1 0 0 0,0 0 0 0 0,1-1 0 0 0,-1 1 0 0 0,1-1 0 0 0,0-1 0 0 0,0 1 0 0 0,0-1 0 0 0,0-1 0 0 0,0 1 0 0 0,1-1 0 0 0,-1 0 1 0 0,0-1-1 0 0,1 0 0 0 0,-1 0 0 0 0,1 0 0 0 0,-1-1 0 0 0,5-1-40 0 0,-1-2 126 0 0,1 0-1 0 0,-1-1 1 0 0,0 0 0 0 0,0-1-1 0 0,-1 0 1 0 0,0-1 0 0 0,0 0-1 0 0,0 0 1 0 0,-1-1-1 0 0,0 0 1 0 0,-1-1 0 0 0,1 0-1 0 0,-2-1 1 0 0,1 1 0 0 0,-2-1-1 0 0,1-1 1 0 0,-1 1 0 0 0,4-12-126 0 0,-6 17-84 0 0,-1-1-1 0 0,1 0 1 0 0,-1 0 0 0 0,0 0 0 0 0,-1-1 0 0 0,0 1 0 0 0,0 0 0 0 0,0-1 0 0 0,-1 0 0 0 0,0 1-1 0 0,0-1 1 0 0,0 0 0 0 0,-1-3 84 0 0,-6 3-1856 0 0,1 5-3608 0 0,4-1-6848 0 0</inkml:trace>
  <inkml:trace contextRef="#ctx0" brushRef="#br0" timeOffset="94514.704">9076 5223 520 0 0,'0'0'3562'0'0,"0"0"-1491"0"0,0 0-449 0 0,0 0 22 0 0,0 0-22 0 0,0 0-68 0 0,0 0-149 0 0,0 0-231 0 0,0 0-222 0 0,0 0-174 0 0,0 0-120 0 0,0 0-60 0 0,0 0-18 0 0,1-2 35 0 0,-1 2-531 0 0,-1 0 0 0 0,1 1-1 0 0,0-1 1 0 0,0 0 0 0 0,0 1 0 0 0,-1-1 0 0 0,1 0 0 0 0,0 0 0 0 0,0 1 0 0 0,-1-1-1 0 0,1 0 1 0 0,0 0 0 0 0,0 1 0 0 0,-1-1 0 0 0,1 0 0 0 0,0 0 0 0 0,-1 0 0 0 0,1 0-1 0 0,0 1 1 0 0,-1-1 0 0 0,1 0 0 0 0,0 0 0 0 0,-1 0 0 0 0,1 0 0 0 0,0 0 0 0 0,-1 0-1 0 0,1 0 1 0 0,-1 0 0 0 0,1 0 0 0 0,0 0 0 0 0,-1 0 0 0 0,1 0 0 0 0,0 0 0 0 0,-1 0-1 0 0,1-1 1 0 0,0 1 0 0 0,-1 0 0 0 0,1 0 0 0 0,0 0 0 0 0,-1 0 0 0 0,1-1 0 0 0,0 1-1 0 0,0 0 1 0 0,-1 0 0 0 0,1-1 0 0 0,0 1 0 0 0,0 0 0 0 0,-1 0 0 0 0,1-1 0 0 0,0 1-1 0 0,0 0 1 0 0,0-1 0 0 0,-1 1 0 0 0,1 0 0 0 0,0-1 0 0 0,0 1 0 0 0,0 0 0 0 0,0-1-1 0 0,0 1 1 0 0,0 0 0 0 0,0-1 0 0 0,0 1 0 0 0,0 0 0 0 0,0-1 0 0 0,0 1 0 0 0,0-1-85 0 0,-19 8-229 0 0,-158 58 1700 0 0,176-64-1468 0 0,1 1 0 0 0,-1-1 0 0 0,1 0 0 0 0,-1 1 0 0 0,1-1-1 0 0,0 1 1 0 0,-1-1 0 0 0,1 0 0 0 0,0 1 0 0 0,0-1 0 0 0,0 1 0 0 0,0-1 0 0 0,0 1 0 0 0,0-1 0 0 0,1 1 0 0 0,-1-1 0 0 0,0 0 0 0 0,1 1 0 0 0,-1-1 0 0 0,1 0 0 0 0,0 1 0 0 0,-1-1 0 0 0,1 0 0 0 0,0 0 0 0 0,0 1 0 0 0,-1-1 0 0 0,1 0 0 0 0,0 0 0 0 0,0 0 0 0 0,0 0 0 0 0,1 0 0 0 0,-1 0 0 0 0,0 0 0 0 0,0-1 0 0 0,0 1 0 0 0,1 0 0 0 0,-1-1 0 0 0,0 1 0 0 0,1-1 0 0 0,-1 1 0 0 0,1-1-2 0 0,97 65 17 0 0,-95-60 12 0 0,0 0-1 0 0,0 0 0 0 0,-1 1 1 0 0,0-1-1 0 0,0 1 1 0 0,0 0-1 0 0,-1 0 0 0 0,0 0 1 0 0,0 0-1 0 0,0 0 1 0 0,-1 0-1 0 0,0 1 0 0 0,0-1 1 0 0,0 0-1 0 0,-1 1 0 0 0,0-1 1 0 0,-1 0-1 0 0,1 1 1 0 0,-1-1-1 0 0,0 1-28 0 0,0 16 188 0 0,-1-17-136 0 0,0 0-1 0 0,-1-1 1 0 0,0 1-1 0 0,-1-1 1 0 0,1 1-1 0 0,-1-1 1 0 0,0 0-1 0 0,0-1 1 0 0,0 1-1 0 0,-1-1 1 0 0,1 0-1 0 0,-1 0 1 0 0,0 0-1 0 0,0 0 1 0 0,-1-1-1 0 0,1 0 1 0 0,-1 0-1 0 0,0-1 1 0 0,0 1-1 0 0,0-1 1 0 0,0-1-1 0 0,0 1 1 0 0,-4 0-52 0 0,9-2 1 0 0,-16 6 16 0 0,0-2 0 0 0,-1 0 0 0 0,1-1 0 0 0,-1 0 0 0 0,0-1 0 0 0,0-2 0 0 0,0 1 0 0 0,-1-2-17 0 0,16 0-28 0 0,0 1 1 0 0,-1-1-1 0 0,1 0 0 0 0,0 0 0 0 0,0-1 1 0 0,0 1-1 0 0,0 0 0 0 0,0-1 0 0 0,0 0 1 0 0,1 0-1 0 0,-1 0 0 0 0,0 0 0 0 0,1 0 1 0 0,-1 0-1 0 0,1-1 0 0 0,0 1 0 0 0,0-1 1 0 0,0 0-1 0 0,0 1 0 0 0,1-1 0 0 0,-2-3 28 0 0,2 4-329 0 0,0 1 0 0 0,1-1 1 0 0,-1 0-1 0 0,1 0 0 0 0,0 0 0 0 0,-1 0 0 0 0,1 0 0 0 0,0 1 0 0 0,0-1 1 0 0,0 0-1 0 0,0 0 0 0 0,1 0 0 0 0,-1 0 0 0 0,0 0 0 0 0,1 0 0 0 0,0 1 0 0 0,-1-1 1 0 0,1 0-1 0 0,0 0 0 0 0,0 1 0 0 0,0-1 0 0 0,0 1 0 0 0,0-1 0 0 0,0 1 1 0 0,1-2 327 0 0,5-2-10794 0 0</inkml:trace>
  <inkml:trace contextRef="#ctx0" brushRef="#br0" timeOffset="94877.608">9475 5000 7834 0 0,'0'0'4829'0'0,"0"0"-2503"0"0,0 0-825 0 0,0 0-22 0 0,0 0 5 0 0,0 0-127 0 0,0 0-245 0 0,0 0-292 0 0,0 0-254 0 0,0 0-113 0 0,0 0 1 0 0,0 0 10 0 0,0 0 9 0 0,1 6 8 0 0,6 354 2782 0 0,-32-114-3207 0 0,24-241-556 0 0,-9 24 135 0 0,1-26-3893 0 0,-3-6-5301 0 0,9 0-2591 0 0</inkml:trace>
  <inkml:trace contextRef="#ctx0" brushRef="#br0" timeOffset="95126.987">9134 5404 13467 0 0,'0'0'3278'0'0,"0"0"-1414"0"0,0 0-579 0 0,0 0-92 0 0,0 0-47 0 0,0 0-113 0 0,0 0-162 0 0,0 0-195 0 0,36-7-149 0 0,115-24-123 0 0,-53 20 99 0 0,-91 11-482 0 0,11-2-80 0 0,0 0 0 0 0,1 2 0 0 0,-1 0 0 0 0,0 1-1 0 0,0 1 1 0 0,0 1 0 0 0,0 1 0 0 0,17 5 59 0 0,-25-5-572 0 0,8 3-1384 0 0,-8 0-4775 0 0,-4-2-5396 0 0</inkml:trace>
  <inkml:trace contextRef="#ctx0" brushRef="#br0" timeOffset="96030.995">10014 5401 0 0 0,'0'0'248'0'0,"0"0"806"0"0,0 0 235 0 0,0 0 85 0 0,0 0 129 0 0,0 0 195 0 0,0 0 165 0 0,0 0-36 0 0,0 0-130 0 0,0 0-218 0 0,0 0-193 0 0,0 0-100 0 0,7-6-70 0 0,18-15-59 0 0,-24 21-982 0 0,-1 0 0 0 0,1-1 0 0 0,-1 1-1 0 0,1-1 1 0 0,-1 1 0 0 0,0-1 0 0 0,1 1-1 0 0,-1-1 1 0 0,0 1 0 0 0,1-1 0 0 0,-1 1 0 0 0,0-1-1 0 0,0 1 1 0 0,0-1 0 0 0,1 1 0 0 0,-1-1-1 0 0,0 1 1 0 0,0-1 0 0 0,0 1 0 0 0,0-1-1 0 0,0 0 1 0 0,0 1 0 0 0,0-1 0 0 0,0 1 0 0 0,0-1-1 0 0,0 1 1 0 0,0-1 0 0 0,-1 0 0 0 0,1 1-1 0 0,0-1 1 0 0,0 1 0 0 0,-1-1 0 0 0,1 1-1 0 0,0-1 1 0 0,0 1 0 0 0,-1-1 0 0 0,1 1-1 0 0,-1-1 1 0 0,1 1 0 0 0,0 0 0 0 0,-1-1 0 0 0,1 1-1 0 0,-1 0 1 0 0,1-1 0 0 0,-1 1 0 0 0,1 0-1 0 0,-1-1 1 0 0,1 1 0 0 0,-1 0 0 0 0,1 0-1 0 0,-1 0 1 0 0,1 0 0 0 0,-1-1 0 0 0,0 1 0 0 0,1 0-1 0 0,-1 0 1 0 0,1 0 0 0 0,-1 0 0 0 0,1 0-1 0 0,-1 0 1 0 0,0 0 0 0 0,1 1 0 0 0,-1-1-1 0 0,1 0 1 0 0,-1 0 0 0 0,1 0 0 0 0,-1 1-75 0 0,-1-2 78 0 0,-17 1 29 0 0,1 0 0 0 0,0 1 0 0 0,0 1 0 0 0,0 1-1 0 0,0 0 1 0 0,0 1 0 0 0,1 1 0 0 0,0 1 0 0 0,0 1 0 0 0,0 0 0 0 0,1 1-1 0 0,0 1 1 0 0,0 0 0 0 0,1 1 0 0 0,-13 11-107 0 0,20-16-3 0 0,0-1 1 0 0,0 1-1 0 0,0 1 1 0 0,0 0-1 0 0,1 0 0 0 0,0 0 1 0 0,0 1-1 0 0,1 0 1 0 0,0 0-1 0 0,0 1 0 0 0,1 0 1 0 0,0 0-1 0 0,0 0 1 0 0,1 0-1 0 0,0 1 0 0 0,0 0 1 0 0,1 0-1 0 0,0 0 1 0 0,1 0-1 0 0,-1 5 3 0 0,1-10 6 0 0,1-1 0 0 0,1 1 0 0 0,-1 0 0 0 0,0 0 0 0 0,1-1 0 0 0,0 1 0 0 0,-1 0 0 0 0,2 0 0 0 0,-1 0 0 0 0,0-1 0 0 0,1 1 0 0 0,0 0 0 0 0,0-1 0 0 0,0 1 0 0 0,0 0 0 0 0,0-1 0 0 0,1 1 0 0 0,-1-1 0 0 0,1 0 1 0 0,0 1-1 0 0,0-1 0 0 0,1 0 0 0 0,-1 0 0 0 0,0 0 0 0 0,1-1 0 0 0,0 1 0 0 0,0 0 0 0 0,0-1 0 0 0,0 0 0 0 0,0 0 0 0 0,0 0 0 0 0,1 0 0 0 0,-1 0 0 0 0,0-1 0 0 0,1 1-6 0 0,10-1 102 0 0,0-1 1 0 0,0 0-1 0 0,0-1 1 0 0,0-1-1 0 0,0 0 1 0 0,0-1-1 0 0,-1 0 1 0 0,1-1-1 0 0,-1-1 1 0 0,0 0-1 0 0,0-1 1 0 0,-1 0-1 0 0,1-1 1 0 0,-2 0-1 0 0,1-1 1 0 0,-1 0-1 0 0,0-1 1 0 0,0 0-1 0 0,-1-1 1 0 0,3-4-103 0 0,186-197 526 0 0,-199 211-528 0 0,-1 0-1 0 0,1 1 1 0 0,0-1-1 0 0,0 0 0 0 0,0 1 1 0 0,0-1-1 0 0,0 0 1 0 0,1 1-1 0 0,-1-1 0 0 0,0 0 1 0 0,0 1-1 0 0,0-1 1 0 0,0 0-1 0 0,0 1 0 0 0,0-1 1 0 0,1 0-1 0 0,-1 1 1 0 0,0-1-1 0 0,0 0 0 0 0,0 0 1 0 0,1 1-1 0 0,-1-1 1 0 0,0 0-1 0 0,0 0 0 0 0,1 1 1 0 0,-1-1-1 0 0,0 0 1 0 0,0 0-1 0 0,1 0 0 0 0,-1 0 1 0 0,0 1-1 0 0,1-1 1 0 0,-1 0-1 0 0,0 0 0 0 0,1 0 1 0 0,-1 0-1 0 0,0 0 1 0 0,1 0-1 0 0,-1 0 1 0 0,0 0-1 0 0,1 0 0 0 0,-1 0 1 0 0,0 0-1 0 0,1 0 1 0 0,-1 0-1 0 0,0 0 0 0 0,1 0 1 0 0,-1 0-1 0 0,0 0 1 0 0,1-1-1 0 0,-1 1 0 0 0,0 0 1 0 0,1 0-1 0 0,-1 0 1 0 0,0-1-1 0 0,0 1 0 0 0,1 0 1 0 0,-1 0-1 0 0,0 0 1 0 0,0-1-1 0 0,1 1 0 0 0,-1 0 1 0 0,0-1-1 0 0,0 1 1 0 0,0 0-1 0 0,0 0 0 0 0,1-1 3 0 0,1 9 16 0 0,14 45-1 0 0,-14-42-40 0 0,1 0 0 0 0,1 1-1 0 0,-1-1 1 0 0,2-1 0 0 0,0 1 0 0 0,0-1 0 0 0,0 1 0 0 0,2-2 0 0 0,-1 1 0 0 0,7 7 25 0 0,66 34-1541 0 0,-18-33-4580 0 0,-46-17-578 0 0,-3-1-5121 0 0</inkml:trace>
  <inkml:trace contextRef="#ctx0" brushRef="#br0" timeOffset="96424.575">10403 5713 13675 0 0,'0'0'2296'0'0,"0"0"-411"0"0,0 0-235 0 0,0 0-170 0 0,0 0-201 0 0,0 0-218 0 0,0 0-227 0 0,0 0-199 0 0,0 0-95 0 0,0 0-89 0 0,0 0-109 0 0,27-35-82 0 0,83-107-62 0 0,-52 72 26 0 0,11-10 26 0 0,-68 81-259 0 0,-1-1 0 0 0,0 0 0 0 0,0 1 0 0 0,1-1-1 0 0,-1 0 1 0 0,0 1 0 0 0,0-1 0 0 0,1 0-1 0 0,-1 0 1 0 0,0 0 0 0 0,1 1 0 0 0,-1-1 0 0 0,1 0-1 0 0,-1 0 1 0 0,0 0 0 0 0,1 0 0 0 0,-1 1 0 0 0,0-1-1 0 0,1 0 1 0 0,-1 0 0 0 0,1 0 0 0 0,-1 0-1 0 0,0 0 1 0 0,1 0 0 0 0,-1 0 0 0 0,1 0 0 0 0,-1 0-1 0 0,0 0 1 0 0,1-1 0 0 0,-1 1 0 0 0,1 0-1 0 0,-1 0 1 0 0,0 0 0 0 0,1 0 0 0 0,-1-1 0 0 0,0 1-1 0 0,1 0 1 0 0,-1 0 0 0 0,0 0 0 0 0,1-1-1 0 0,-1 1 1 0 0,0 0 0 0 0,0-1 0 0 0,1 1 0 0 0,-1 0-1 0 0,0-1 1 0 0,0 1 0 0 0,0 0 0 0 0,1-1 0 0 0,-1 1-1 0 0,0 0 1 0 0,0-1 0 0 0,0 1 0 0 0,0-1-1 0 0,0 1 1 0 0,0 0 0 0 0,0-1 9 0 0,-19 100-68 0 0,19-94 69 0 0,-1 0 1 0 0,0 0-1 0 0,1 0 1 0 0,0 0-1 0 0,0 0 0 0 0,1 0 1 0 0,-1 0-1 0 0,1 0 0 0 0,0 0 1 0 0,1 0-1 0 0,-1-1 1 0 0,1 1-1 0 0,0 0 0 0 0,0-1 1 0 0,0 1-1 0 0,1-1 0 0 0,-1 0 1 0 0,1 1-1 0 0,0-1 1 0 0,1-1-1 0 0,-1 1 0 0 0,1 0 1 0 0,-1-1-1 0 0,1 0 1 0 0,0 0-1 0 0,0 0 0 0 0,4 2-1 0 0,3-1 59 0 0,0 0-1 0 0,0-1 0 0 0,0-1 0 0 0,0 0 1 0 0,1 0-1 0 0,-1-1 0 0 0,0-1 0 0 0,1 1 1 0 0,-1-2-1 0 0,1 0 0 0 0,-1 0 0 0 0,1-1 1 0 0,-1-1-1 0 0,0 0 0 0 0,0 0 0 0 0,0-1 1 0 0,-1 0-1 0 0,1-1 0 0 0,-1 0 0 0 0,0-1 1 0 0,0 0-1 0 0,-1 0 0 0 0,0-1 0 0 0,0-1 1 0 0,0 0-59 0 0,-4 2 9 0 0,0 0 0 0 0,0 0 0 0 0,0-1 0 0 0,-1 1 0 0 0,0-1 0 0 0,0 0 0 0 0,-1-1 0 0 0,0 1 0 0 0,0 0 0 0 0,-1-1 0 0 0,0 0 0 0 0,0 1 0 0 0,-1-3-9 0 0,8-37-4247 0 0,-8 37 2242 0 0,2 0-5433 0 0,0 4-4974 0 0</inkml:trace>
  <inkml:trace contextRef="#ctx0" brushRef="#br0" timeOffset="96711.684">11365 4915 16900 0 0,'0'0'1168'0'0,"0"0"-193"0"0,0 0 94 0 0,0 0 169 0 0,0 0 96 0 0,0 0-153 0 0,0 0-227 0 0,0 0-141 0 0,0 0-121 0 0,0 0-102 0 0,0 0-85 0 0,4 37-101 0 0,12 115-81 0 0,-1 203 805 0 0,-16-279-1157 0 0,-6 28-467 0 0,-21-96-3562 0 0,10-17-4404 0 0,14 3-838 0 0</inkml:trace>
  <inkml:trace contextRef="#ctx0" brushRef="#br0" timeOffset="96985.919">11043 5327 13723 0 0,'0'0'2348'0'0,"0"0"-591"0"0,0 0-290 0 0,0 0-138 0 0,0 0-136 0 0,0 0-189 0 0,0 0-152 0 0,0 0-129 0 0,36-6-143 0 0,115-20-128 0 0,-18 20 250 0 0,-101 5-1060 0 0,66 5 682 0 0,-38 15-7149 0 0,-50-14-4836 0 0</inkml:trace>
  <inkml:trace contextRef="#ctx0" brushRef="#br0" timeOffset="93040.831">7044 5297 3561 0 0,'0'0'1720'0'0,"0"0"-133"0"0,0 0 96 0 0,0 0 139 0 0,0 0-16 0 0,0 0-145 0 0,0 0-227 0 0,0 0-198 0 0,0 0-140 0 0,0 0-123 0 0,0 0-105 0 0,0 0-83 0 0,0 0-67 0 0,-10-5-49 0 0,-30-13-49 0 0,-36 14 2414 0 0,66 8-2826 0 0,0 0 0 0 0,-1 0 0 0 0,1 1-1 0 0,1 0 1 0 0,-1 1 0 0 0,1 0 0 0 0,0 1-1 0 0,0 0 1 0 0,-2 3-208 0 0,1-2 35 0 0,0 0 0 0 0,0 1 0 0 0,1 0-1 0 0,1 1 1 0 0,0 0 0 0 0,0 0 0 0 0,1 1 0 0 0,0 0-1 0 0,0 0 1 0 0,1 0 0 0 0,1 1 0 0 0,0 0 0 0 0,1 0-1 0 0,0 0 1 0 0,1 1 0 0 0,0 0 0 0 0,1-1 0 0 0,1 1-1 0 0,0 0 1 0 0,0 0 0 0 0,1 1-35 0 0,1-10-6 0 0,0 0 0 0 0,0 0 1 0 0,0 1-1 0 0,1-1 0 0 0,0 0 0 0 0,-1 0 0 0 0,1 0 1 0 0,1-1-1 0 0,-1 1 0 0 0,0 0 0 0 0,1-1 1 0 0,0 1-1 0 0,0-1 0 0 0,0 0 0 0 0,0 0 0 0 0,0 0 1 0 0,1-1-1 0 0,-1 1 0 0 0,1-1 0 0 0,0 1 1 0 0,0-1-1 0 0,0-1 0 0 0,0 1 0 0 0,0 0 0 0 0,0-1 1 0 0,0 0-1 0 0,1 0 6 0 0,6 2-132 0 0,1-1 1 0 0,-1 0-1 0 0,1 0 0 0 0,-1-2 1 0 0,1 1-1 0 0,0-1 1 0 0,-1-1-1 0 0,1 0 0 0 0,-1-1 1 0 0,1 0 131 0 0,67-27-3349 0 0,-31 1-7192 0 0,-34 16-1083 0 0</inkml:trace>
  <inkml:trace contextRef="#ctx0" brushRef="#br0" timeOffset="93346.835">7282 5354 7626 0 0,'0'0'2259'0'0,"0"0"-927"0"0,0 0-344 0 0,0 0 169 0 0,0 0 215 0 0,0 0 107 0 0,0 0-46 0 0,0 0-196 0 0,0 0-234 0 0,0 0-183 0 0,0 0-125 0 0,0 0-117 0 0,-26 34-96 0 0,-80 106-65 0 0,75-74 81 0 0,33-56-385 0 0,-2-6-71 0 0,0 0-1 0 0,0 0 1 0 0,1-1 0 0 0,-1 1 0 0 0,1 0-1 0 0,0 0 1 0 0,0-1 0 0 0,1 1-1 0 0,-1-1 1 0 0,1 1 0 0 0,0-1-1 0 0,0 1 1 0 0,0-1 0 0 0,0 0-1 0 0,0 0 1 0 0,1 0 0 0 0,-1 0 0 0 0,1-1-1 0 0,0 1 1 0 0,0-1 0 0 0,0 1-1 0 0,0-1 1 0 0,0 0 0 0 0,1 0-1 0 0,-1 0 1 0 0,1-1 0 0 0,-1 1 0 0 0,1-1-1 0 0,-1 0 1 0 0,3 1-42 0 0,117 11 1030 0 0,-108-14-929 0 0,1-1 0 0 0,-1 0 0 0 0,-1-1 0 0 0,1 0 0 0 0,0-1 0 0 0,-1-1 0 0 0,0-1 0 0 0,0 0 0 0 0,0 0 0 0 0,-1-2 0 0 0,0 1 0 0 0,0-2 0 0 0,-1 0 0 0 0,0 0 0 0 0,0-1 1 0 0,-1-1-1 0 0,-1 1 0 0 0,0-2 0 0 0,0 0 0 0 0,-1 0 0 0 0,-1 0 0 0 0,0-1 0 0 0,3-7-101 0 0,-8 15 4 0 0,0 1-1 0 0,-1-1 1 0 0,1 0-1 0 0,-1 0 1 0 0,0 0 0 0 0,0 0-1 0 0,-1 0 1 0 0,1 0-1 0 0,-1-1 1 0 0,0 1-1 0 0,-1 0 1 0 0,1-1 0 0 0,-1 1-1 0 0,0 0 1 0 0,-1-1-1 0 0,1 1 1 0 0,-1-1 0 0 0,0 1-1 0 0,0 0 1 0 0,-1 0-1 0 0,0 0 1 0 0,0 0 0 0 0,0 0-1 0 0,0 0 1 0 0,-1 0-1 0 0,1 0 1 0 0,-1 1 0 0 0,-1-1-1 0 0,1 1 1 0 0,0 0-1 0 0,-1 0 1 0 0,0 0-1 0 0,0 1 1 0 0,0-1 0 0 0,-1 1-1 0 0,1 0 1 0 0,-1 0-1 0 0,1 1 1 0 0,-4-2-4 0 0,-1 1-74 0 0,0 1 1 0 0,0 0-1 0 0,0 0 0 0 0,0 1 1 0 0,0 0-1 0 0,0 1 0 0 0,-1 0 1 0 0,1 0-1 0 0,0 1 0 0 0,0 0 0 0 0,-4 1 74 0 0,-51 30-3578 0 0,51-20-1375 0 0,6-3-7018 0 0</inkml:trace>
  <inkml:trace contextRef="#ctx0" brushRef="#br0" timeOffset="92323.938">5581 5389 1840 0 0,'0'0'3808'0'0,"0"0"-1406"0"0,0 0-433 0 0,0 0 7 0 0,0 0-44 0 0,0 0-116 0 0,0 0-178 0 0,0 0-254 0 0,0 0-245 0 0,0 0-260 0 0,0 0-251 0 0,0 0-162 0 0,0 0-82 0 0,-8-5 37 0 0,1 2-350 0 0,-18-10 519 0 0,46 15 1147 0 0,8 3-1212 0 0,0-1 0 0 0,0-1 0 0 0,1-1 0 0 0,-1-2 0 0 0,1-1 0 0 0,1-1-525 0 0,205-28 855 0 0,-134 14-780 0 0,-109 8-6338 0 0,0 5-2627 0 0,4 2-2652 0 0</inkml:trace>
  <inkml:trace contextRef="#ctx0" brushRef="#br0" timeOffset="92566.404">5626 5582 8058 0 0,'0'0'4106'0'0,"0"0"-1906"0"0,0 0-803 0 0,0 0-89 0 0,0 0 34 0 0,0 0-25 0 0,0 0-163 0 0,0 0-251 0 0,0 0-139 0 0,0 0-45 0 0,0 0 19 0 0,0 0-15 0 0,0 0-135 0 0,12 2-141 0 0,124-1 473 0 0,116-53-2552 0 0,-198 42-2799 0 0,-2 1-3723 0 0,-32 7-4009 0 0</inkml:trace>
  <inkml:trace contextRef="#ctx0" brushRef="#br0" timeOffset="102726.568">13600 5389 0 0 0,'0'0'453'0'0,"0"0"766"0"0,0 0 231 0 0,0 0 44 0 0,0 0 9 0 0,0 0 13 0 0,0 0-33 0 0,0 0-76 0 0,0 0-111 0 0,0 0-93 0 0,0 0-103 0 0,0 0-86 0 0,-5-5-73 0 0,3 4-1078 0 0,0-1 426 0 0,0-1-1 0 0,0 1 0 0 0,0 0 1 0 0,-1 0-1 0 0,1 1 1 0 0,-1-1-1 0 0,1 0 0 0 0,-1 1 1 0 0,0 0-1 0 0,0-1 1 0 0,1 1-1 0 0,-1 0 0 0 0,0 0 1 0 0,0 1-1 0 0,0-1 1 0 0,0 1-1 0 0,0-1 0 0 0,0 1 1 0 0,-3 0-289 0 0,-8 2 269 0 0,1 0 0 0 0,-1 1 0 0 0,1 0 0 0 0,0 1 0 0 0,0 1 0 0 0,0 0 0 0 0,0 1 0 0 0,1 0 0 0 0,0 1 0 0 0,0 0 0 0 0,1 1 0 0 0,0 0 0 0 0,-7 8-269 0 0,11-10 62 0 0,0 0 1 0 0,0 1-1 0 0,1 0 1 0 0,0 0 0 0 0,0 0-1 0 0,1 1 1 0 0,0 0-1 0 0,0 0 1 0 0,1 0 0 0 0,0 1-1 0 0,0-1 1 0 0,1 1-1 0 0,0 0 1 0 0,1 0 0 0 0,0 0-1 0 0,0 0 1 0 0,1 1-1 0 0,0-1 1 0 0,1 0 0 0 0,0 1-1 0 0,0-1 1 0 0,1 0-1 0 0,0 1 1 0 0,1-1 0 0 0,0 0-1 0 0,0 0 1 0 0,1 0-1 0 0,0 0 1 0 0,1-1-1 0 0,0 1 1 0 0,3 4-63 0 0,1-6 55 0 0,1-1-1 0 0,0 0 0 0 0,0 0 1 0 0,0-1-1 0 0,1 0 1 0 0,-1-1-1 0 0,1 0 1 0 0,0 0-1 0 0,1-1 1 0 0,-1-1-1 0 0,0 1 1 0 0,1-2-1 0 0,0 1 1 0 0,-1-2-1 0 0,1 1 1 0 0,0-2-1 0 0,-1 1 1 0 0,10-3-55 0 0,-4 3 46 0 0,-11 1-72 0 0,0-2-1 0 0,0 1 1 0 0,0-1 0 0 0,0 1-1 0 0,0-1 1 0 0,0 0 0 0 0,0-1-1 0 0,-1 0 1 0 0,1 1 0 0 0,0-1-1 0 0,-1-1 1 0 0,0 1 0 0 0,1-1-1 0 0,-1 1 1 0 0,0-1 0 0 0,0-1 0 0 0,0 1-1 0 0,-1 0 1 0 0,1-1 0 0 0,-1 0 26 0 0,20-35-5457 0 0,-21 31-692 0 0,0 4-5812 0 0</inkml:trace>
  <inkml:trace contextRef="#ctx0" brushRef="#br0" timeOffset="103087.036">13908 5524 7058 0 0,'0'0'3252'0'0,"0"0"-1342"0"0,0 0-362 0 0,0 0 102 0 0,0 0-10 0 0,0 0-190 0 0,0 0-306 0 0,0 0-289 0 0,0 0-237 0 0,0 0-157 0 0,0 0-117 0 0,0 0-100 0 0,-13 21-44 0 0,-40 66-4 0 0,51-85-178 0 0,1 0 0 0 0,0-1 0 0 0,-1 1 0 0 0,1 0 0 0 0,0 0 0 0 0,0 0 0 0 0,0 0-1 0 0,0 0 1 0 0,0 0 0 0 0,1 0 0 0 0,-1 0 0 0 0,0 0 0 0 0,1 0 0 0 0,0 0 0 0 0,-1 0 0 0 0,1 1 0 0 0,0-1 0 0 0,0 0-1 0 0,0 0 1 0 0,1 0 0 0 0,-1 0 0 0 0,0 1 0 0 0,1-1 0 0 0,-1 0 0 0 0,1 0 0 0 0,0 0 0 0 0,0 0 0 0 0,0 0 0 0 0,0 0-1 0 0,0 0 1 0 0,0 0 0 0 0,0-1 0 0 0,1 1 0 0 0,-1 0-18 0 0,5 5 75 0 0,-1-2 38 0 0,1 0-1 0 0,-1-1 0 0 0,1 1 0 0 0,0-1 1 0 0,1 0-1 0 0,-1 0 0 0 0,1-1 0 0 0,0 0 1 0 0,-1 0-1 0 0,1-1 0 0 0,1 0 0 0 0,-1 0 1 0 0,0-1-1 0 0,0 1 0 0 0,1-2 0 0 0,-1 1 1 0 0,0-1-1 0 0,1 0 0 0 0,-1 0 0 0 0,0-1 1 0 0,1 0-1 0 0,-1-1 0 0 0,0 1 0 0 0,0-1 1 0 0,0-1-1 0 0,0 1 0 0 0,0-1 0 0 0,0-1 1 0 0,1 0-113 0 0,-1-1 77 0 0,0 0 0 0 0,0 0 1 0 0,0-1-1 0 0,-1 1 0 0 0,0-1 1 0 0,0-1-1 0 0,-1 1 0 0 0,0-1 1 0 0,0 0-1 0 0,0 0 1 0 0,-1-1-1 0 0,0 1 0 0 0,-1-1 1 0 0,1 0-1 0 0,-2 0 0 0 0,1 0 1 0 0,-1-1-1 0 0,0 1 0 0 0,-1 0 1 0 0,0-1-1 0 0,0 1 0 0 0,-1-1 1 0 0,0 1-1 0 0,0-5-77 0 0,-2 7-88 0 0,0 1 1 0 0,0-1-1 0 0,0 0 0 0 0,-1 0 1 0 0,0 1-1 0 0,0-1 0 0 0,0 1 1 0 0,-1 0-1 0 0,0 0 0 0 0,0 0 0 0 0,0 1 1 0 0,-1-1-1 0 0,1 1 0 0 0,-1 0 1 0 0,0 1-1 0 0,0-1 0 0 0,0 1 1 0 0,-1 0-1 0 0,1 0 0 0 0,-1 0 0 0 0,0 1 1 0 0,0 0-1 0 0,0 0 0 0 0,0 0 1 0 0,0 1-1 0 0,0 0 0 0 0,0 0 1 0 0,0 1-1 0 0,0-1 0 0 0,-1 1 1 0 0,1 1-1 0 0,0-1 0 0 0,0 1 0 0 0,0 0 1 0 0,0 1-1 0 0,0-1 0 0 0,-1 1 88 0 0,-19 6-2177 0 0,10-1-3005 0 0,5 1-6659 0 0</inkml:trace>
  <inkml:trace contextRef="#ctx0" brushRef="#br0" timeOffset="103461.145">14337 5547 9218 0 0,'0'0'2258'0'0,"0"0"-259"0"0,0 0-107 0 0,0 0-106 0 0,0 0-278 0 0,0 0-382 0 0,0 0-441 0 0,0 0-318 0 0,0 0-156 0 0,0 0 34 0 0,0 0 59 0 0,0 0 35 0 0,0 0 32 0 0,4 8-94 0 0,-3-4-255 0 0,1 1 46 0 0,0 0 0 0 0,0 0-1 0 0,0 0 1 0 0,1 0 0 0 0,0 0 0 0 0,0-1-1 0 0,0 1 1 0 0,0-1 0 0 0,1 0 0 0 0,0 0-1 0 0,0 0 1 0 0,0-1 0 0 0,4 4-68 0 0,0-3 150 0 0,0 0 0 0 0,1 0-1 0 0,-1-1 1 0 0,1 0 0 0 0,0-1 0 0 0,0 0 0 0 0,0 0 0 0 0,0-1-1 0 0,0 0 1 0 0,0 0 0 0 0,0-1 0 0 0,1-1 0 0 0,-1 1-1 0 0,0-1 1 0 0,0-1 0 0 0,0 0 0 0 0,0 0 0 0 0,-1-1-1 0 0,1 0 1 0 0,0 0 0 0 0,-1-1 0 0 0,0 0 0 0 0,0-1-1 0 0,0 0 1 0 0,-1 0 0 0 0,1 0 0 0 0,-1-1 0 0 0,0 0 0 0 0,-1-1-1 0 0,0 1 1 0 0,0-1 0 0 0,0-1 0 0 0,0 1-150 0 0,0-2 3 0 0,-3 6-3 0 0,0-1 0 0 0,0 1 0 0 0,-1-1 0 0 0,1 0 0 0 0,-1 0 0 0 0,0 0 0 0 0,0 0 0 0 0,0 0 0 0 0,0 0 0 0 0,-1-1 0 0 0,0 1 0 0 0,0-1 0 0 0,0 1 0 0 0,0-1-1 0 0,-1 1 1 0 0,1-3 0 0 0,-3-22-1823 0 0,0 18-5616 0 0,2 4-4564 0 0</inkml:trace>
  <inkml:trace contextRef="#ctx0" brushRef="#br0" timeOffset="103867.991">14919 5069 7314 0 0,'0'0'3427'0'0,"0"0"-1117"0"0,0 0-310 0 0,0 0-30 0 0,0 0-131 0 0,0 0-256 0 0,0 0-399 0 0,0 0-366 0 0,0 0-211 0 0,0 0-107 0 0,0 0-50 0 0,0 0-55 0 0,0 0-60 0 0,0 20 484 0 0,-6 96 531 0 0,4 1 0 0 0,8 28-1350 0 0,0 62-932 0 0,12-218-1264 0 0,-3-2 128 0 0,4-3-2004 0 0,-5 7-3906 0 0,-5 4-3027 0 0</inkml:trace>
  <inkml:trace contextRef="#ctx0" brushRef="#br0" timeOffset="104617.215">15285 5447 5113 0 0,'0'0'2211'0'0,"0"0"-629"0"0,0 0-167 0 0,0 0-52 0 0,0 0-88 0 0,0 0-127 0 0,0 0-181 0 0,0 0-184 0 0,0 0-120 0 0,0 0-71 0 0,0 0-32 0 0,0 0-16 0 0,0 0 1 0 0,-10 4-54 0 0,-30 14-79 0 0,-10 8 7224 0 0,43-23-7644 0 0,1 1-1 0 0,0 0 1 0 0,0 0-1 0 0,1 0 0 0 0,-1 1 1 0 0,1-1-1 0 0,0 2 1 0 0,0-1-1 0 0,1 0 1 0 0,0 1-1 0 0,0 0 1 0 0,0 0-1 0 0,0 0 0 0 0,-1 5 9 0 0,4-8-4 0 0,-1 1 0 0 0,1 0 0 0 0,0-1-1 0 0,1 1 1 0 0,-1 0 0 0 0,1-1-1 0 0,-1 1 1 0 0,1 0 0 0 0,0 0 0 0 0,1 0-1 0 0,-1-1 1 0 0,1 1 0 0 0,-1 0-1 0 0,1-1 1 0 0,0 1 0 0 0,1 0-1 0 0,-1-1 1 0 0,0 1 0 0 0,1-1 0 0 0,0 0-1 0 0,0 0 1 0 0,0 1 0 0 0,0-1-1 0 0,1 0 1 0 0,-1-1 0 0 0,1 1-1 0 0,-1 0 1 0 0,1-1 0 0 0,0 1 0 0 0,0-1-1 0 0,0 0 1 0 0,1 0 0 0 0,-1 0-1 0 0,0-1 1 0 0,1 1 0 0 0,-1-1-1 0 0,1 0 1 0 0,-1 1 0 0 0,1-2 0 0 0,0 1-1 0 0,-1 0 1 0 0,1-1 0 0 0,0 0-1 0 0,0 1 1 0 0,1-2 4 0 0,9 2 22 0 0,1-1-1 0 0,0 0 1 0 0,0-1 0 0 0,-1-1 0 0 0,1 0-1 0 0,-1-1 1 0 0,1-1 0 0 0,-1 0-1 0 0,0-1 1 0 0,-1 0 0 0 0,1-1-1 0 0,-1-1 1 0 0,0 0 0 0 0,0-1-1 0 0,-1 0 1 0 0,0-1 0 0 0,-1 0-1 0 0,0-1 1 0 0,0-1 0 0 0,-1 1-1 0 0,-1-2 1 0 0,1 1 0 0 0,-2-1-1 0 0,0 0 1 0 0,0-1 0 0 0,-1 0 0 0 0,1-4-22 0 0,36-52 78 0 0,-34 56-78 0 0,0-1 0 0 0,0 0 1 0 0,-2-1-1 0 0,0 0 0 0 0,-1 0 0 0 0,0-1 0 0 0,-1 1 0 0 0,-1-2 0 0 0,0 1 0 0 0,-1 0 1 0 0,0-10-1 0 0,-3 16-9 0 0,0 1 1 0 0,-1-1-1 0 0,-1 1 1 0 0,1-1-1 0 0,-1 1 1 0 0,-1-1-1 0 0,0 1 1 0 0,0 0-1 0 0,-1 0 1 0 0,0 0-1 0 0,-1 0 1 0 0,0 0-1 0 0,0 1 1 0 0,-1 0-1 0 0,0 0 1 0 0,0 0-1 0 0,-1 0 1 0 0,0 1-1 0 0,0 0 1 0 0,-1 0-1 0 0,0 1 1 0 0,-6-5 8 0 0,10 9-8 0 0,0 0 0 0 0,1 1 0 0 0,-1 0 0 0 0,0 0 0 0 0,0 0 0 0 0,0 0-1 0 0,0 0 1 0 0,0 0 0 0 0,0 1 0 0 0,0-1 0 0 0,0 1 0 0 0,0 0 0 0 0,0 0 0 0 0,0 0 0 0 0,-1 0 0 0 0,1 1 0 0 0,0-1 0 0 0,0 1 0 0 0,0 0 0 0 0,0 0 0 0 0,1 0 0 0 0,-1 0 0 0 0,0 0 0 0 0,0 1 0 0 0,1-1-1 0 0,-1 1 1 0 0,0 0 0 0 0,1 0 0 0 0,0 0 0 0 0,-1 0 0 0 0,1 0 0 0 0,0 0 0 0 0,0 1 0 0 0,0-1 0 0 0,1 1 0 0 0,-2 1 8 0 0,-44 104-53 0 0,44-92 54 0 0,1-1-1 0 0,0 1 1 0 0,1 0-1 0 0,0-1 0 0 0,2 1 1 0 0,0 0-1 0 0,0 0 1 0 0,2-1-1 0 0,0 0 1 0 0,0 1-1 0 0,2-1 1 0 0,0 0-1 0 0,0-1 1 0 0,2 1-1 0 0,0-1 1 0 0,0 0-1 0 0,8 9 0 0 0,-4-5-36 0 0,1-2 1 0 0,1 1-1 0 0,0-2 0 0 0,2 0 1 0 0,-1 0-1 0 0,2-1 0 0 0,0-1 0 0 0,0-1 1 0 0,10 5 35 0 0,62 11-3909 0 0,-73-26-1499 0 0,-2 1-6508 0 0</inkml:trace>
  <inkml:trace contextRef="#ctx0" brushRef="#br0" timeOffset="105259.758">16243 5119 11827 0 0,'0'0'1305'0'0,"0"0"-473"0"0,0 0-202 0 0,0 0 146 0 0,0 0 288 0 0,0 0 204 0 0,0 0 3 0 0,0 0-89 0 0,0 0-146 0 0,0 0-164 0 0,0 0-129 0 0,0 0-103 0 0,0 0-120 0 0,2 38-87 0 0,5 116-56 0 0,-1 77 667 0 0,11-72-741 0 0,1-184 629 0 0,-8 7-935 0 0,0 0-1 0 0,2 1 1 0 0,0 0 0 0 0,1 0-1 0 0,0 2 1 0 0,2 0-1 0 0,-1 0 1 0 0,2 1 0 0 0,0 1-1 0 0,1 1 1 0 0,0 0 0 0 0,0 1-1 0 0,2 1 1 0 0,-1 1-1 0 0,17-6 4 0 0,-33 14-2 0 0,1-1 0 0 0,0 1 0 0 0,0 0 0 0 0,0 0 0 0 0,0 0 0 0 0,0 1 0 0 0,0-1-1 0 0,0 1 1 0 0,0-1 0 0 0,0 1 0 0 0,0 0 0 0 0,0 0 0 0 0,0 1 0 0 0,0-1 0 0 0,0 1-1 0 0,0-1 1 0 0,0 1 0 0 0,0 0 0 0 0,0 0 0 0 0,0 0 0 0 0,0 0 0 0 0,-1 1-1 0 0,1-1 1 0 0,0 1 0 0 0,-1 0 0 0 0,0 0 0 0 0,1 0 0 0 0,-1 0 0 0 0,0 0 0 0 0,0 0-1 0 0,0 0 1 0 0,0 1 0 0 0,0-1 0 0 0,0 1 0 0 0,-1 0 0 0 0,1-1 0 0 0,-1 1 0 0 0,0 0-1 0 0,0 0 1 0 0,0 0 0 0 0,0 0 0 0 0,-1 0 0 0 0,1 0 0 0 0,-1 0 0 0 0,1 0 0 0 0,-1 0-1 0 0,0 1 3 0 0,1 6 24 0 0,-1 0 1 0 0,0 0-1 0 0,-1 0 0 0 0,0-1 0 0 0,0 1 0 0 0,-1 0 0 0 0,-1-1 0 0 0,1 1 0 0 0,-1-1 0 0 0,-1 0 0 0 0,0 0 0 0 0,0 0 0 0 0,-1 0 0 0 0,0-1 0 0 0,0 0 0 0 0,-1 0 0 0 0,0 0 0 0 0,0-1 0 0 0,-1 0 1 0 0,0 0-1 0 0,-1 0 0 0 0,1-1 0 0 0,-1 0 0 0 0,0-1 0 0 0,-1 1 0 0 0,-6 2-24 0 0,6-5 8 0 0,-2 2-34 0 0,0 0 0 0 0,0-1 0 0 0,-1-1 0 0 0,1 0-1 0 0,-1 0 1 0 0,1-1 0 0 0,-1-1 0 0 0,0 0 0 0 0,0-1-1 0 0,-8 0 27 0 0,19 0-78 0 0,-1 0 0 0 0,1 0 0 0 0,0 0-1 0 0,-1-1 1 0 0,1 1 0 0 0,0 0-1 0 0,-1-1 1 0 0,1 1 0 0 0,0-1-1 0 0,0 1 1 0 0,-1-1 0 0 0,1 0-1 0 0,0 1 1 0 0,0-1 0 0 0,0 0-1 0 0,0 0 1 0 0,0 0 0 0 0,0 0 0 0 0,0 0-1 0 0,0 0 1 0 0,0 0 0 0 0,1 0-1 0 0,-1 0 1 0 0,0 0 0 0 0,1-1-1 0 0,-1 1 1 0 0,0 0 0 0 0,1 0-1 0 0,0-1 1 0 0,-1 1 0 0 0,1 0-1 0 0,0-1 1 0 0,0 1 0 0 0,-1 0 0 0 0,1-1-1 0 0,0 1 1 0 0,0-1 0 0 0,1 1-1 0 0,-1 0 1 0 0,0-1 0 0 0,0 1-1 0 0,1 0 1 0 0,-1-1 0 0 0,1 1-1 0 0,-1 0 1 0 0,1 0 0 0 0,0-2 78 0 0,10-17-4728 0 0,3 4-3842 0 0,-8 8-1728 0 0</inkml:trace>
  <inkml:trace contextRef="#ctx0" brushRef="#br0" timeOffset="105630.237">16705 5585 4921 0 0,'0'0'3209'0'0,"0"0"-665"0"0,0 0-410 0 0,0 0-235 0 0,0 0-221 0 0,0 0-165 0 0,0 0-127 0 0,0 0-174 0 0,0 0-173 0 0,0 0-165 0 0,34 8-135 0 0,108 23-127 0 0,-61-23 492 0 0,-60-9-920 0 0,0-1 0 0 0,0-1 0 0 0,0 0 0 0 0,0-2 0 0 0,-1 0 0 0 0,0-2 0 0 0,0 0 0 0 0,0-1 0 0 0,-1-1 0 0 0,0 0-1 0 0,-1-2 1 0 0,0 0 0 0 0,-1-1 0 0 0,0-1 0 0 0,-1-1 0 0 0,4-4-184 0 0,-15 14 12 0 0,-1 1 0 0 0,0-1 0 0 0,-1 0 0 0 0,1 0 0 0 0,0 0 0 0 0,-1-1 0 0 0,0 1 0 0 0,0-1 0 0 0,-1 0 0 0 0,1 0 0 0 0,-1 0 0 0 0,0 0 0 0 0,0 0 0 0 0,-1 0 0 0 0,0-1 0 0 0,0 1 0 0 0,0 0 0 0 0,0-1 0 0 0,-1 1 0 0 0,0-1 0 0 0,0 1 0 0 0,0-1 0 0 0,-1 1 0 0 0,0-1 0 0 0,-1-3-12 0 0,-2 5-8 0 0,-1 1 0 0 0,0 0 0 0 0,1 0 0 0 0,-1 0 0 0 0,-1 0 0 0 0,1 1 0 0 0,0 0 0 0 0,-1 0 0 0 0,1 1 0 0 0,-1-1 0 0 0,1 1 0 0 0,-1 0 0 0 0,0 1 0 0 0,1-1-1 0 0,-1 1 1 0 0,0 0 0 0 0,1 1 0 0 0,-1-1 0 0 0,0 1 0 0 0,1 1 0 0 0,-1-1 0 0 0,1 1 0 0 0,-1-1 0 0 0,-3 3 8 0 0,-8 2-22 0 0,1 0 0 0 0,0 1 1 0 0,0 1-1 0 0,0 0 0 0 0,1 2 0 0 0,0-1 0 0 0,1 2 1 0 0,0 0-1 0 0,1 1 0 0 0,0 0 0 0 0,1 0 0 0 0,0 2 0 0 0,1 0 1 0 0,1 0-1 0 0,0 0 0 0 0,1 2 0 0 0,-8 15 22 0 0,16-26 3 0 0,-1 0-1 0 0,1 1 1 0 0,0 0-1 0 0,0-1 0 0 0,1 1 1 0 0,0 0-1 0 0,0-1 1 0 0,0 1-1 0 0,0 0 1 0 0,1-1-1 0 0,0 1 0 0 0,1-1 1 0 0,-1 1-1 0 0,1-1 1 0 0,0 1-1 0 0,0-1 1 0 0,0 0-1 0 0,1 0 1 0 0,0 0-1 0 0,0 0 0 0 0,0 0 1 0 0,1-1-1 0 0,-1 0 1 0 0,1 1-1 0 0,0-1 1 0 0,1-1-1 0 0,-1 1 1 0 0,1-1-1 0 0,-1 1 0 0 0,1-1 1 0 0,0 0-1 0 0,0-1 1 0 0,0 1-1 0 0,0-1 1 0 0,3 0-3 0 0,17 8-56 0 0,1-2 0 0 0,0 0 0 0 0,0-2 0 0 0,0-1 0 0 0,1-1-1 0 0,0-1 1 0 0,0-2 0 0 0,0 0 0 0 0,0-2 0 0 0,9-2 56 0 0,1-3-1504 0 0,-20 1-2994 0 0,-6 1-6638 0 0</inkml:trace>
  <inkml:trace contextRef="#ctx0" brushRef="#br0" timeOffset="109379.515">14018 6287 1904 0 0,'0'0'2082'0'0,"0"0"-720"0"0,0 0-391 0 0,0 0-80 0 0,0 0 85 0 0,0 0 137 0 0,0 0 8 0 0,0 0 1 0 0,0 0 8 0 0,0 0-26 0 0,0 0 34 0 0,5 4-43 0 0,119 53 4038 0 0,-96-51-4691 0 0,1-1-1 0 0,0-1 1 0 0,1-1 0 0 0,-1-2 0 0 0,1-1-1 0 0,-1-1 1 0 0,0-2 0 0 0,25-5-442 0 0,-17-2 170 0 0,1-1-1 0 0,-2-3 1 0 0,0-1-1 0 0,0-1 1 0 0,-2-2-1 0 0,6-5-169 0 0,-32 18 24 0 0,0 1-1 0 0,0-1 0 0 0,-1 0 0 0 0,0-1 0 0 0,0 0 0 0 0,0 0 0 0 0,-1 0 0 0 0,1-1 0 0 0,-1 0 0 0 0,-1 0 0 0 0,0-1 0 0 0,0 0 0 0 0,0 1 0 0 0,-1-2 0 0 0,0 1 1 0 0,-1 0-1 0 0,0-1 0 0 0,0 0 0 0 0,0 1 0 0 0,-1-1 0 0 0,-1 0 0 0 0,0 0 0 0 0,0 0 0 0 0,0 0 0 0 0,-1-1 0 0 0,-1 1 0 0 0,0-4-23 0 0,-1 9 2 0 0,0-1-1 0 0,-1 1 0 0 0,1-1 0 0 0,-1 1 1 0 0,0 0-1 0 0,0 0 0 0 0,0 1 1 0 0,0-1-1 0 0,-1 1 0 0 0,0-1 0 0 0,0 1 1 0 0,0 0-1 0 0,0 0 0 0 0,0 1 1 0 0,0-1-1 0 0,-1 1 0 0 0,1 0 0 0 0,-1 0 1 0 0,1 1-1 0 0,-1-1 0 0 0,0 1 0 0 0,0 0 1 0 0,0 0-2 0 0,-114-6-75 0 0,107 10 73 0 0,0 1 0 0 0,1 0 0 0 0,0 1 0 0 0,0 0 0 0 0,0 1 0 0 0,0 0 0 0 0,1 1 0 0 0,0 0 0 0 0,1 0-1 0 0,-1 1 1 0 0,1 0 0 0 0,1 1 0 0 0,0 0 0 0 0,0 0 0 0 0,1 1 0 0 0,0 0 0 0 0,0 0 0 0 0,1 1 0 0 0,1 0 0 0 0,0 0 0 0 0,0 0 0 0 0,1 1 0 0 0,0-1 0 0 0,1 1 0 0 0,1 0 0 0 0,0 0 0 0 0,0 0 0 0 0,1 11 2 0 0,-2 37 190 0 0,3 0 0 0 0,3 1 0 0 0,6 37-190 0 0,-6-72 78 0 0,-1-12-42 0 0,0 1 1 0 0,-2-1-1 0 0,1 0 0 0 0,-2 1 1 0 0,0-1-1 0 0,-1 0 1 0 0,0 0-1 0 0,-1 0 0 0 0,0 0 1 0 0,-1 0-1 0 0,-1 0 1 0 0,0-1-1 0 0,-1 0 0 0 0,-1 0 1 0 0,0-1-1 0 0,0 0 1 0 0,-1 0-1 0 0,-1 0 0 0 0,0-1 1 0 0,-1 1-37 0 0,-128 88 164 0 0,137-99-171 0 0,1 0 0 0 0,-1 0 0 0 0,0-1 0 0 0,0 1 0 0 0,0 0 0 0 0,0-1 0 0 0,0 1 0 0 0,0-1 1 0 0,0 0-1 0 0,-1 1 0 0 0,1-1 0 0 0,0 0 0 0 0,0 1 0 0 0,0-1 0 0 0,0 0 0 0 0,0 0 0 0 0,0 0 0 0 0,-1 0 0 0 0,1 0 0 0 0,0 0 0 0 0,0 0 0 0 0,0-1 0 0 0,0 1 0 0 0,0 0 1 0 0,0-1-1 0 0,0 1 0 0 0,0-1 0 0 0,0 1 0 0 0,0-1 0 0 0,0 1 0 0 0,0-1 0 0 0,0 0 0 0 0,0 1 0 0 0,0-1 0 0 0,0 0 0 0 0,0 0 0 0 0,1 0 0 0 0,-1 1 0 0 0,0-1 1 0 0,1 0-1 0 0,-1 0 0 0 0,0 0 0 0 0,1 0 0 0 0,0 0 0 0 0,-1-1 0 0 0,1 1 0 0 0,-1 0 0 0 0,1 0 0 0 0,0 0 0 0 0,0 0 0 0 0,0 0 0 0 0,0 0 0 0 0,0 0 0 0 0,0-1 0 0 0,0 1 1 0 0,0 0-1 0 0,0 0 0 0 0,0 0 0 0 0,1 0 0 0 0,-1-1 7 0 0,1-4-123 0 0,0 0-1 0 0,0 0 1 0 0,1 0 0 0 0,-1 0-1 0 0,1 0 1 0 0,1 1 0 0 0,-1-1 0 0 0,1 1-1 0 0,0 0 1 0 0,0-1 0 0 0,0 1-1 0 0,1 0 1 0 0,0 1 0 0 0,0-1 0 0 0,0 1-1 0 0,1-1 124 0 0,28-27-5609 0 0,-15 14-1975 0 0,-7 6-4588 0 0</inkml:trace>
  <inkml:trace contextRef="#ctx0" brushRef="#br0" timeOffset="110283.818">14873 6314 6321 0 0,'0'0'2256'0'0,"0"0"-109"0"0,0 0-79 0 0,0 0-176 0 0,0 0-362 0 0,0 0-479 0 0,0 0-427 0 0,0 0-232 0 0,0 0 28 0 0,0 0 107 0 0,0 0 125 0 0,0 0 58 0 0,0 0-69 0 0,10 0-117 0 0,62 4 384 0 0,0-3 0 0 0,0-3 0 0 0,0-3 0 0 0,4-4-908 0 0,133-34 799 0 0,-96 27-625 0 0,2 1-86 0 0,-84 11-84 0 0,-31 4-10 0 0,0 0 4 0 0,0 0 32 0 0,0 0 26 0 0,0 0 26 0 0,0 0 38 0 0,0 0 32 0 0,-25-8 175 0 0,-158-83-356 0 0,145 67 47 0 0,37 24-4 0 0,1 0 26 0 0,0 0-28 0 0,0 0-19 0 0,0 0 10 0 0,-7 40-169 0 0,-25 98 318 0 0,11-39-97 0 0,-9 59-115 0 0,46-171 275 0 0,157-225 268 0 0,-95 135-686 0 0,-77 102 163 0 0,6-6-1964 0 0,1 7-7474 0 0,-8 0 9285 0 0,2 0-11693 0 0</inkml:trace>
  <inkml:trace contextRef="#ctx0" brushRef="#br0" timeOffset="110697.209">16162 6036 7530 0 0,'0'0'2524'0'0,"0"0"-709"0"0,0 0-250 0 0,0 0-4 0 0,0 0-39 0 0,0 0-111 0 0,0 0-236 0 0,0 0-264 0 0,0 0-230 0 0,0 0-178 0 0,0 0-134 0 0,0 0-86 0 0,0 0-63 0 0,-34 25-35 0 0,-102 80-1 0 0,95-57-22 0 0,38-39-115 0 0,0 0 1 0 0,0 0 0 0 0,1 1-1 0 0,0-1 1 0 0,1 1-1 0 0,0-1 1 0 0,0 1-1 0 0,1 0 1 0 0,1-1-1 0 0,-1 1 1 0 0,1 0 0 0 0,1-1-1 0 0,0 1 1 0 0,0-1-1 0 0,1 0 1 0 0,0 0-1 0 0,1 0 1 0 0,1 3-48 0 0,0-6 86 0 0,0 0-1 0 0,1 0 1 0 0,0-1 0 0 0,0 0-1 0 0,0 0 1 0 0,1 0 0 0 0,0 0-1 0 0,0-1 1 0 0,0-1-1 0 0,0 1 1 0 0,1-1 0 0 0,-1 0-1 0 0,1 0 1 0 0,0-1 0 0 0,0 0-1 0 0,-1-1 1 0 0,1 0 0 0 0,1 0-1 0 0,-1-1 1 0 0,0 0-1 0 0,0 0 1 0 0,0 0 0 0 0,2-2-86 0 0,-3 1 77 0 0,1 0 1 0 0,-1-1-1 0 0,1 0 1 0 0,-1-1 0 0 0,0 1-1 0 0,0-2 1 0 0,0 1-1 0 0,0-1 1 0 0,-1 0-1 0 0,1 0 1 0 0,-1 0 0 0 0,0-1-1 0 0,0 0 1 0 0,-1-1-1 0 0,0 1 1 0 0,0-1-1 0 0,0 0 1 0 0,0 0-1 0 0,-1 0 1 0 0,0-1 0 0 0,0 0-1 0 0,-1 1 1 0 0,0-1-1 0 0,0-1 1 0 0,0 1-1 0 0,-1 0 1 0 0,0-1 0 0 0,-1 1-1 0 0,0-1 1 0 0,0 1-1 0 0,0-7-77 0 0,-1 3-15 0 0,1 1 0 0 0,-1 0 0 0 0,-1 0 0 0 0,0 0 0 0 0,-1 0 1 0 0,0 0-1 0 0,0 0 0 0 0,-1 0 0 0 0,0 1 0 0 0,-1-1 0 0 0,0 1 0 0 0,0 0 0 0 0,-1 0 0 0 0,0 0 0 0 0,-1 1 0 0 0,0 0 0 0 0,0 0 0 0 0,-1 0 0 0 0,0 1 0 0 0,0 0 0 0 0,-1 0 0 0 0,0 1 0 0 0,0-1 15 0 0,2 3-85 0 0,0 1 0 0 0,1-1 0 0 0,-1 1 0 0 0,0 0 0 0 0,-1 0 0 0 0,1 1 0 0 0,0 0-1 0 0,-1 0 1 0 0,1 1 0 0 0,-1-1 0 0 0,0 1 0 0 0,1 1 0 0 0,-1-1 0 0 0,0 1 0 0 0,1 0 0 0 0,-1 1 0 0 0,0 0-1 0 0,0 0 1 0 0,1 0 0 0 0,-1 1 0 0 0,-2 1 85 0 0,-35 19-3177 0 0,5 10-3625 0 0,29-22-4710 0 0</inkml:trace>
  <inkml:trace contextRef="#ctx0" brushRef="#br0" timeOffset="111110.852">16578 6163 536 0 0,'0'0'2462'0'0,"0"0"-519"0"0,0 0-87 0 0,0 0 118 0 0,0 0 4 0 0,0 0-154 0 0,0 0-210 0 0,0 0-198 0 0,0 0-177 0 0,0 0-121 0 0,0 0-126 0 0,0 0-152 0 0,0 0-132 0 0,-14-15-135 0 0,-44-47-115 0 0,57 61-428 0 0,0-1-1 0 0,-1 1 1 0 0,1-1-1 0 0,0 1 1 0 0,-1 0-1 0 0,0 0 1 0 0,1-1-1 0 0,-1 1 1 0 0,0 0-1 0 0,0 1 1 0 0,1-1-1 0 0,-1 0 1 0 0,0 0-1 0 0,0 1 1 0 0,0-1-1 0 0,0 1 1 0 0,0-1-1 0 0,0 1 1 0 0,0 0-1 0 0,0 0 1 0 0,0 0-1 0 0,0 0 1 0 0,0 0-1 0 0,0 1 1 0 0,0-1-1 0 0,0 0 1 0 0,0 1-1 0 0,0 0-29 0 0,-4 0 102 0 0,-5 3-23 0 0,0 1-1 0 0,-1 0 0 0 0,2 1 0 0 0,-1 0 0 0 0,1 0 0 0 0,0 1 0 0 0,0 0 0 0 0,1 1 0 0 0,0 0 0 0 0,0 1 0 0 0,1 0 0 0 0,0 0 0 0 0,1 1 0 0 0,0 0 0 0 0,0 0-78 0 0,1 1 7 0 0,1 0-1 0 0,0 0 1 0 0,1 0-1 0 0,0 1 0 0 0,1 0 1 0 0,0 0-1 0 0,1 0 0 0 0,0 0 1 0 0,1 0-1 0 0,1 0 1 0 0,-1 0-1 0 0,2 0 0 0 0,0 1 1 0 0,1 6-7 0 0,2-11 46 0 0,0 0 0 0 0,0 0 0 0 0,1-1 0 0 0,-1 1 0 0 0,2-1 1 0 0,-1 0-1 0 0,1 0 0 0 0,0-1 0 0 0,0 1 0 0 0,1-1 0 0 0,0-1 1 0 0,0 1-1 0 0,1-1 0 0 0,-1-1 0 0 0,1 1 0 0 0,0-1 0 0 0,0-1 0 0 0,0 1 1 0 0,1-1-1 0 0,-1-1 0 0 0,1 0 0 0 0,0 0 0 0 0,-1 0 0 0 0,1-1 1 0 0,0-1-1 0 0,0 1 0 0 0,0-1 0 0 0,0-1 0 0 0,0 0 0 0 0,0 0 0 0 0,-1-1 1 0 0,1 0-1 0 0,3-1-46 0 0,-3 0 90 0 0,-1 0 1 0 0,1-1-1 0 0,-1 1 1 0 0,0-2-1 0 0,0 1 1 0 0,0-1-1 0 0,-1-1 1 0 0,0 1-1 0 0,1-1 1 0 0,-2 0-1 0 0,1-1 1 0 0,-1 0-1 0 0,0 0 1 0 0,-1 0-1 0 0,1 0 1 0 0,-1-1-1 0 0,-1 0 1 0 0,0 0-1 0 0,0-1 1 0 0,0 1-1 0 0,-1-1 1 0 0,0 1-1 0 0,-1-1 1 0 0,0 0-1 0 0,-1 0 1 0 0,1 0-1 0 0,-2-1 1 0 0,1 1-1 0 0,-2-8-90 0 0,2 10-30 0 0,0-1-1 0 0,-1 0 0 0 0,-1 0 0 0 0,1 0 0 0 0,-1 0 1 0 0,-1 1-1 0 0,1-1 0 0 0,-1 0 0 0 0,0 1 0 0 0,-1-1 1 0 0,0 1-1 0 0,0 0 0 0 0,-1 0 0 0 0,0 0 1 0 0,0 1-1 0 0,0-1 0 0 0,-1 1 0 0 0,0 0 0 0 0,0 0 1 0 0,-1 0-1 0 0,1 1 0 0 0,-1 0 0 0 0,-1 0 0 0 0,-2-2 31 0 0,0 2-183 0 0,0 1 0 0 0,-1 0 0 0 0,1 0 0 0 0,-1 0 0 0 0,0 2 0 0 0,0-1 0 0 0,0 1 0 0 0,0 0 0 0 0,-1 1 0 0 0,1 1 0 0 0,0-1 0 0 0,-3 2 183 0 0,-44 2-7904 0 0,40-2-4123 0 0</inkml:trace>
  <inkml:trace contextRef="#ctx0" brushRef="#br0" timeOffset="112640.929">17483 4815 5593 0 0,'0'0'2535'0'0,"0"0"-251"0"0,0 0-308 0 0,0 0-252 0 0,0 0-262 0 0,0 0-287 0 0,0 0-218 0 0,0 0-212 0 0,0 0-127 0 0,0 0-80 0 0,0 0-38 0 0,0 0-23 0 0,0 0-53 0 0,17-8-27 0 0,53-27-5 0 0,16 21 708 0 0,-60 12-795 0 0,-12-1-221 0 0,-1 0 0 0 0,2 2 0 0 0,-1-1 0 0 0,0 2 1 0 0,0 0-1 0 0,0 0 0 0 0,0 2 0 0 0,0-1 0 0 0,0 2 1 0 0,0 0-1 0 0,0 1 0 0 0,-1 0 0 0 0,1 1 0 0 0,-1 0 1 0 0,0 1-1 0 0,-1 1 0 0 0,1 0 0 0 0,-2 1 0 0 0,7 4-84 0 0,-15-5 60 0 0,0 0 1 0 0,0 0-1 0 0,-1 0 0 0 0,0 0 0 0 0,0 1 0 0 0,0-1 1 0 0,-1 1-1 0 0,0-1 0 0 0,-1 1 0 0 0,0-1 0 0 0,0 1 1 0 0,-1-1-1 0 0,1 1 0 0 0,-2-1 0 0 0,1 1 0 0 0,-1-1 1 0 0,0 0-1 0 0,-1 1 0 0 0,1-1 0 0 0,-2 0 0 0 0,1-1 1 0 0,-1 1-1 0 0,-2 3-60 0 0,-2 10 76 0 0,-9 23 66 0 0,5-18-84 0 0,1 1-1 0 0,2 0 1 0 0,1 1 0 0 0,1 0 0 0 0,1 1-1 0 0,1-1 1 0 0,2 1 0 0 0,0 4-58 0 0,3 0 56 0 0,-1-6 13 0 0,0 0-1 0 0,2 0 1 0 0,1 0 0 0 0,2 1-1 0 0,0-2 1 0 0,1 1 0 0 0,2 0-1 0 0,3 5-68 0 0,-4-14 61 0 0,1 1-1 0 0,1-1 0 0 0,0 0 1 0 0,1-1-1 0 0,1 0 1 0 0,1 0-1 0 0,0-1 1 0 0,1-1-1 0 0,1 0 0 0 0,0 0 1 0 0,0-1-1 0 0,2-1 1 0 0,1 1-61 0 0,97 39 760 0 0,-64-47-153 0 0,-49-5-549 0 0,0 0-8 0 0,0 0 22 0 0,0 0 29 0 0,0 0 14 0 0,-4-23 324 0 0,1 21-434 0 0,1 0 1 0 0,-1 0 0 0 0,1 0 0 0 0,-1 0 0 0 0,0 0-1 0 0,1 1 1 0 0,-1-1 0 0 0,0 1 0 0 0,0 0 0 0 0,0 0-1 0 0,-1 0 1 0 0,1 0 0 0 0,0 0 0 0 0,0 1 0 0 0,0 0-1 0 0,-1-1 1 0 0,1 1 0 0 0,0 0 0 0 0,0 1 0 0 0,-1-1 0 0 0,1 0-1 0 0,-1 1-5 0 0,-6-1-10 0 0,5 2 11 0 0,0-1 0 0 0,0 0 0 0 0,0 1 0 0 0,0 0 0 0 0,0 1 0 0 0,0-1 0 0 0,0 1 0 0 0,1 0 0 0 0,-1 0 0 0 0,1 0 0 0 0,0 0 0 0 0,0 1 0 0 0,0 0 0 0 0,1 0 0 0 0,-1 0 0 0 0,1 0 0 0 0,0 0 0 0 0,0 1 0 0 0,0-1 0 0 0,1 1 0 0 0,-1 0 0 0 0,1 0 0 0 0,-1 4-1 0 0,-17 25 5 0 0,8-13 18 0 0,0 1 0 0 0,2 0 0 0 0,0 0 0 0 0,2 1 0 0 0,0 0 1 0 0,-1 14-24 0 0,8-24 15 0 0,1-1 0 0 0,0 1 1 0 0,1-1-1 0 0,1 1 0 0 0,0-1 1 0 0,1 0-1 0 0,0 0 1 0 0,0 0-1 0 0,2 0 0 0 0,-1 0 1 0 0,1-1-1 0 0,1 0 0 0 0,0 0 1 0 0,1 0-1 0 0,4 4-15 0 0,1 7 32 0 0,22 33 38 0 0,-25-42-38 0 0,0 0-1 0 0,-1 0 0 0 0,0 1 0 0 0,-2 0 1 0 0,1 0-1 0 0,-2 0 0 0 0,0 1 0 0 0,2 10-31 0 0,-3-4 48 0 0,-2-14-22 0 0,0 0 0 0 0,0 0 0 0 0,-1 0 0 0 0,0 0 0 0 0,-1 1 0 0 0,1-1 0 0 0,-1 0 0 0 0,-1 1 0 0 0,1-1 0 0 0,-1 0 0 0 0,0 0 0 0 0,-1 0 0 0 0,0 0 0 0 0,0 0 0 0 0,-1 0 0 0 0,1 0 0 0 0,-4 4-26 0 0,-6 3 42 0 0,0 0 1 0 0,-1-1 0 0 0,0-1-1 0 0,-1 0 1 0 0,-1 0 0 0 0,0-2-1 0 0,0 0 1 0 0,-6 2-43 0 0,18-10 0 0 0,-9 5 6 0 0,-1-1 1 0 0,0 0-1 0 0,-1-1 0 0 0,1 0 0 0 0,-1-1 0 0 0,0-1 0 0 0,0 0 1 0 0,0-1-1 0 0,0-1 0 0 0,-1 0 0 0 0,-7-1-6 0 0,20-2-66 0 0,0 0-1 0 0,0 0 1 0 0,0 0-1 0 0,0 0 1 0 0,0 0-1 0 0,1 0 1 0 0,-1-1-1 0 0,1 1 1 0 0,-1-1-1 0 0,1 1 1 0 0,0-1-1 0 0,0 0 1 0 0,0 1 0 0 0,0-1-1 0 0,1 0 1 0 0,-1 0-1 0 0,1 0 1 0 0,0 1-1 0 0,-1-1 1 0 0,1 0-1 0 0,1 0 1 0 0,-1 0-1 0 0,0 0 1 0 0,1 1-1 0 0,-1-1 1 0 0,1 0-1 0 0,0 0 1 0 0,0 1-1 0 0,0-1 1 0 0,0 0-1 0 0,0 1 1 0 0,1-1-1 0 0,1-1 67 0 0,25-31-2857 0 0,-6 13-5635 0 0,-8 10-4700 0 0</inkml:trace>
  <inkml:trace contextRef="#ctx0" brushRef="#br0" timeOffset="119183.225">13403 4996 0 0 0,'0'0'1096'0'0,"0"0"150"0"0,0 0-22 0 0,0 0-101 0 0,0 0-104 0 0,0 0-118 0 0,0 0-84 0 0,-2-6-24 0 0,-11-26 761 0 0,-20 22 3444 0 0,-26 16-3587 0 0,-73 48 544 0 0,107-41-1419 0 0,20-11-404 0 0,0 0 1 0 0,0 1-1 0 0,1 0 1 0 0,-1 0-1 0 0,1 0 1 0 0,-1 0-1 0 0,1 0 1 0 0,0 1 0 0 0,0 0-1 0 0,1 0 1 0 0,-1 0-1 0 0,1 0 1 0 0,0 1-1 0 0,-1 1-132 0 0,-22 96 1429 0 0,11-47-673 0 0,4-25-457 0 0,2 0 0 0 0,1 0 1 0 0,2 1-1 0 0,0 0 0 0 0,2 0 1 0 0,2 0-1 0 0,1 18-299 0 0,22 155 785 0 0,-7-108-322 0 0,-9 7 83 0 0,-51-58-146 0 0,31-35-342 0 0,-92 58 134 0 0,107-68-196 0 0,0 1 0 0 0,0-1 0 0 0,1 0 0 0 0,-1 0 0 0 0,0 0 0 0 0,0 0 0 0 0,0 1 0 0 0,0-1 0 0 0,1 0 0 0 0,-1 0 0 0 0,0 1 0 0 0,0-1 0 0 0,0 0 0 0 0,0 0 0 0 0,0 1 0 0 0,0-1 0 0 0,0 0 0 0 0,0 0 0 0 0,1 1 0 0 0,-1-1 0 0 0,0 0 0 0 0,0 0 0 0 0,0 1 0 0 0,0-1 0 0 0,0 0 0 0 0,-1 0 0 0 0,1 1 0 0 0,0-1 0 0 0,0 0 0 0 0,0 0 0 0 0,0 1 0 0 0,0-1 0 0 0,0 0 0 0 0,0 0 0 0 0,0 1 0 0 0,-1-1 0 0 0,1 0 0 0 0,0 0 0 0 0,0 1 0 0 0,0-1 0 0 0,0 0 0 0 0,-1 0 0 0 0,1 0 0 0 0,0 0 0 0 0,0 1 0 0 0,0-1 0 0 0,-1 0 0 0 0,1 0 0 0 0,0 0 0 0 0,-1 0 4 0 0,13 2-6 0 0,79 12 179 0 0,-67-6-170 0 0,-23-7-11 0 0,26 15 196 0 0,-2-2-89 0 0,0 9-45 0 0,-25-22-62 0 0,0-1 19 0 0,0 0 0 0 0,0 0-21 0 0,0 0 6 0 0,4 30 84 0 0,5 31 50 0 0,-20 33-1 0 0,-20 99 79 0 0,27-5 285 0 0,20-95-230 0 0,-16-86-233 0 0,0 0 0 0 0,1 0 1 0 0,0 1-1 0 0,1-1 0 0 0,-1 0 0 0 0,1-1 0 0 0,0 1 0 0 0,1 0 0 0 0,0-1 0 0 0,0 1 1 0 0,0-1-1 0 0,1 0 0 0 0,0 0 0 0 0,0 0 0 0 0,1 0 0 0 0,-1-1 0 0 0,1 0 0 0 0,0 0 0 0 0,1 0 1 0 0,-1 0-1 0 0,1-1 0 0 0,0 0 0 0 0,0 0 0 0 0,0-1 0 0 0,1 0 0 0 0,-1 0 0 0 0,1 0 1 0 0,0-1-1 0 0,4 2-30 0 0,136-7 704 0 0,-132 2-569 0 0,-26-2-416 0 0,4-5-3220 0 0,7 3-1948 0 0,0 2 326 0 0,0-1-7981 0 0</inkml:trace>
  <inkml:trace contextRef="#ctx0" brushRef="#br0" timeOffset="128988.251">4574 5358 0 0 0,'0'0'946'0'0,"0"0"300"0"0,0 0-11 0 0,0 0-14 0 0,0 0-12 0 0,0 0-43 0 0,0 0-73 0 0,-5-2-118 0 0,-25-11 1923 0 0,17 59 1438 0 0,15-41-4136 0 0,1 1 1 0 0,0-1-1 0 0,0 0 1 0 0,0-1-1 0 0,0 1 1 0 0,1 0-1 0 0,0-1 1 0 0,0 0-1 0 0,0 0 1 0 0,1 0-1 0 0,-1 0 1 0 0,1-1-1 0 0,0 0 1 0 0,0 0-1 0 0,3 2-200 0 0,6 4 232 0 0,0-1 0 0 0,1 0 0 0 0,-1 0 0 0 0,1-2 0 0 0,1 0 0 0 0,-1 0 0 0 0,1-2 0 0 0,0 0 0 0 0,0 0 0 0 0,1-2 0 0 0,-1 0 0 0 0,0-1 0 0 0,1 0 0 0 0,-1-2 0 0 0,1 0 0 0 0,-1 0 0 0 0,1-2 0 0 0,-1 0 0 0 0,6-3-232 0 0,-12 1 94 0 0,-1 0 1 0 0,0-1-1 0 0,-1 0 1 0 0,1 0-1 0 0,-1-1 1 0 0,0 0-1 0 0,-1-1 1 0 0,1 0-1 0 0,-2 0 1 0 0,1 0 0 0 0,-1-1-1 0 0,0 0 1 0 0,-1 0-1 0 0,0 0 1 0 0,-1-1-1 0 0,0 0 1 0 0,0 0-1 0 0,-1 0 1 0 0,0 0-1 0 0,-1-1 1 0 0,0 1-1 0 0,-1-1 1 0 0,0 1-1 0 0,0-1 1 0 0,-2-7-95 0 0,-29-39 76 0 0,25 49-65 0 0,0 0 0 0 0,0 1 0 0 0,0-1 1 0 0,-1 1-1 0 0,0 0 0 0 0,-1 1 0 0 0,0-1 0 0 0,0 1 0 0 0,0 1 0 0 0,0-1 1 0 0,-3 0-12 0 0,-78-6-44 0 0,67 11 70 0 0,16 1-27 0 0,-1-1 0 0 0,1 1 0 0 0,0 0 1 0 0,0 0-1 0 0,-1 0 0 0 0,1 1 1 0 0,0 0-1 0 0,0 0 0 0 0,0 0 1 0 0,-1 1-1 0 0,2 0 0 0 0,-1 0 0 0 0,0 0 1 0 0,0 0-1 0 0,1 1 0 0 0,-3 1 1 0 0,-4 5 32 0 0,1 0 0 0 0,0 1-1 0 0,1 0 1 0 0,0 1 0 0 0,0 0 0 0 0,1 0-1 0 0,1 1 1 0 0,0 0 0 0 0,-4 8-32 0 0,5-4 95 0 0,1 1 1 0 0,0-1 0 0 0,1 1-1 0 0,1 0 1 0 0,1 0 0 0 0,0 0-1 0 0,1 1 1 0 0,1-1 0 0 0,0 0-1 0 0,2 2-95 0 0,-6 90 703 0 0,-25 130 244 0 0,-1-103-602 0 0,-27-29 72 0 0,-58 20 18 0 0,94-96 121 0 0,-9-36-172 0 0,-4 2-568 0 0,34 3-371 0 0,0 0-11010 0 0,0 3 9377 0 0,0 2-10748 0 0</inkml:trace>
  <inkml:trace contextRef="#ctx0" brushRef="#br0" timeOffset="143425.061">85 3204 0 0 0,'0'0'481'0'0,"0"0"61"0"0,0 0-25 0 0,0 0-30 0 0,0 0-17 0 0,0 0 30 0 0,0 0 32 0 0,0 0 1752 0 0,-1-6 13719 0 0,0 5-14368 0 0,1-1-4254 0 0,30-64 3734 0 0,-10 33-632 0 0,50-82 887 0 0,-51 90-1092 0 0,12-27 408 0 0,-10 18-82 0 0,12-28-455 0 0,-22 49 108 0 0,-11 14-273 0 0,0-1-2 0 0,0 25-120 0 0,-1-21-4472 0 0,0-2-4889 0 0,1-2-1994 0 0</inkml:trace>
  <inkml:trace contextRef="#ctx0" brushRef="#br0" timeOffset="144112.365">438 2441 0 0 0,'0'0'544'0'0,"0"0"340"0"0,0 0 178 0 0,0 0 95 0 0,0 0 40 0 0,0 0-33 0 0,0 0-96 0 0,0 0-102 0 0,0 0-1 0 0,0 0 109 0 0,0 0 123 0 0,0 0 60 0 0,-4 11 1794 0 0,45-73 1486 0 0,-6 13-3578 0 0,37-70 425 0 0,-43 73-417 0 0,-7 15-446 0 0,3-7 17 0 0,-7 18-317 0 0,-18 20-209 0 0,0 0-4 0 0,0 0-5 0 0,0 0-16 0 0,0 0 13 0 0,0 0-10 0 0,0 0-15 0 0,0 0 1 0 0,0 0-23 0 0,0 0-25 0 0,0 0-26 0 0,0 0-45 0 0,0 0-76 0 0,-1 0-190 0 0,1 0-4020 0 0,0 0-4781 0 0,0 0-827 0 0</inkml:trace>
  <inkml:trace contextRef="#ctx0" brushRef="#br0" timeOffset="144660.173">819 1682 1536 0 0,'0'0'1226'0'0,"0"0"-118"0"0,0 0-5 0 0,0 0 12 0 0,0 0-47 0 0,0 0-70 0 0,0 0-29 0 0,0 0 84 0 0,0 0 116 0 0,0 0 81 0 0,0 0-6 0 0,0 0-108 0 0,0 0-150 0 0,1 4 3089 0 0,38-65-1279 0 0,-6-8-2048 0 0,-12 22-448 0 0,-17 41 39 0 0,-4 6-3747 0 0,-4 5-8903 0 0,3-4 3811 0 0</inkml:trace>
  <inkml:trace contextRef="#ctx0" brushRef="#br0" timeOffset="145275.547">1054 1289 416 0 0,'0'0'1587'0'0,"0"0"-16"0"0,0 0 13 0 0,0 0-30 0 0,0 0-147 0 0,0 0-221 0 0,0 0-141 0 0,0 0 1 0 0,0 0 41 0 0,0 0-3 0 0,0 0-69 0 0,0 0-122 0 0,0 0-137 0 0,12-4 4272 0 0,89-134-1012 0 0,-44 56-3040 0 0,-39 53-769 0 0,-15 27-1623 0 0,-3 5-3307 0 0,0 2-866 0 0,0-4-5516 0 0</inkml:trace>
  <inkml:trace contextRef="#ctx0" brushRef="#br0" timeOffset="-52249.696">210 8024 1568 0 0,'0'0'2434'0'0,"0"0"-585"0"0,0 0-49 0 0,0 0 144 0 0,0 0-6 0 0,0 0-104 0 0,0 0-248 0 0,0 0-333 0 0,0 0-318 0 0,0 0-279 0 0,0 0-217 0 0,0 0-104 0 0,0 0-17 0 0,-4 1 37 0 0,4-1-331 0 0,-1 0 0 0 0,0 0 0 0 0,1 0 0 0 0,-1 0 0 0 0,1 0 0 0 0,-1 0 0 0 0,1 0 0 0 0,-1 0 1 0 0,1 0-1 0 0,-1 0 0 0 0,1 0 0 0 0,-1 0 0 0 0,1 0 0 0 0,-1 1 0 0 0,1-1 0 0 0,-1 0 0 0 0,1 0 0 0 0,-1 1 0 0 0,1-1 0 0 0,-1 0 0 0 0,1 1 0 0 0,0-1 0 0 0,-1 0 0 0 0,1 1 0 0 0,-1-1 0 0 0,1 1 0 0 0,0-1 0 0 0,-1 1 0 0 0,1-1 0 0 0,0 0 0 0 0,0 1 1 0 0,-1-1-1 0 0,1 1 0 0 0,0-1 0 0 0,0 1 0 0 0,0 0 0 0 0,0-1 0 0 0,0 1 0 0 0,0-1 0 0 0,0 1 0 0 0,0-1 0 0 0,0 1 0 0 0,0-1 0 0 0,0 1 0 0 0,0-1 0 0 0,0 1 0 0 0,0-1 0 0 0,0 1 0 0 0,0-1 0 0 0,1 1 0 0 0,-1-1 0 0 0,0 1 0 0 0,0-1 1 0 0,1 1-1 0 0,-1-1 0 0 0,0 1 0 0 0,1-1 0 0 0,-1 1 0 0 0,0-1 0 0 0,1 0 0 0 0,-1 1 0 0 0,0-1 0 0 0,1 0 0 0 0,-1 1 0 0 0,1-1 0 0 0,-1 0-24 0 0,8 16 475 0 0,13 39 156 0 0,-2 2 0 0 0,-3 0 0 0 0,-2 1 0 0 0,-3 0 0 0 0,1 27-631 0 0,-5 200 590 0 0,-8-264-557 0 0,-1 1 0 0 0,-1-1 0 0 0,-1 1 0 0 0,-1-1 1 0 0,0 0-1 0 0,-2 0 0 0 0,0-1 0 0 0,-2 1-33 0 0,9-19 12 0 0,-1 0 1 0 0,1 0-1 0 0,-1-1 0 0 0,1 1 1 0 0,-1 0-1 0 0,0-1 1 0 0,1 1-1 0 0,-1-1 0 0 0,0 1 1 0 0,0-1-1 0 0,0 1 0 0 0,0-1 1 0 0,-1 1-1 0 0,1-1 0 0 0,0 0 1 0 0,0 0-1 0 0,-1 0 0 0 0,1 0 1 0 0,-1 0-1 0 0,1 0 0 0 0,-1 0 1 0 0,1 0-1 0 0,-1 0 1 0 0,0-1-1 0 0,1 1 0 0 0,-1-1 1 0 0,0 1-1 0 0,0-1 0 0 0,1 0 1 0 0,-1 1-1 0 0,0-1 0 0 0,0 0 1 0 0,1 0-1 0 0,-1 0 0 0 0,0-1 1 0 0,0 1-1 0 0,1 0 0 0 0,-1-1 1 0 0,0 1-1 0 0,0-1 0 0 0,1 1 1 0 0,-1-1-1 0 0,1 0 1 0 0,-1 0-1 0 0,0 0 0 0 0,1 0-12 0 0,-3-13 14 0 0,0 1 0 0 0,1-1 0 0 0,1-1 0 0 0,0 1 0 0 0,1 0-1 0 0,1 0 1 0 0,0 0 0 0 0,1-1 0 0 0,0 1 0 0 0,2-4-14 0 0,7-43 5 0 0,3 1 1 0 0,2 0-1 0 0,3 1 0 0 0,3 1 1 0 0,2 0-1 0 0,2 2 0 0 0,3 1 1 0 0,3 1-1 0 0,27-35-5 0 0,-33 49 8 0 0,2 1 0 0 0,2 2 0 0 0,2 0 0 0 0,1 2 0 0 0,2 2 0 0 0,1 1 0 0 0,1 2 0 0 0,2 1 0 0 0,0 2 0 0 0,24-11-8 0 0,6 16 54 0 0,-66 21-48 0 0,0 1-1 0 0,0-1 1 0 0,0 1 0 0 0,-1 0-1 0 0,1 0 1 0 0,0 0 0 0 0,0 0-1 0 0,0 0 1 0 0,0 0 0 0 0,0 1-1 0 0,0-1 1 0 0,-1 0 0 0 0,1 1-1 0 0,0 0 1 0 0,0-1-1 0 0,-1 1 1 0 0,1 0 0 0 0,0 0-1 0 0,-1 0 1 0 0,1 0 0 0 0,-1 0-1 0 0,1 0 1 0 0,-1 1 0 0 0,0-1-1 0 0,1 0 1 0 0,-1 1 0 0 0,0-1-1 0 0,0 1 1 0 0,0-1 0 0 0,0 1-1 0 0,0 0 1 0 0,0-1 0 0 0,0 1-1 0 0,-1 0 1 0 0,1 1-6 0 0,-1 15 35 0 0,0 0 1 0 0,-2 0-1 0 0,0 0 0 0 0,-1 0 1 0 0,0-1-1 0 0,-2 1 0 0 0,0-1 1 0 0,-1 0-1 0 0,0 0 0 0 0,-2-1 1 0 0,0 0-1 0 0,-1 0 0 0 0,0-1 1 0 0,-1 0-1 0 0,-1 0 0 0 0,-1-2 1 0 0,0 1-1 0 0,-10 9-35 0 0,-5 8 15 0 0,-2-2-1 0 0,0 0 1 0 0,-2-2-1 0 0,-1-1 1 0 0,-1-2-1 0 0,-1-1 0 0 0,-29 14-14 0 0,-37-14-418 0 0,98-23 329 0 0,1-1 0 0 0,-1 0 1 0 0,1 0-1 0 0,-1 0 0 0 0,1 0 0 0 0,-1 0 1 0 0,1-1-1 0 0,0 1 0 0 0,0 0 0 0 0,-1-1 1 0 0,1 1-1 0 0,0 0 0 0 0,0-1 0 0 0,1 0 1 0 0,-1 1-1 0 0,0-1 0 0 0,0 1 1 0 0,1-1-1 0 0,-1 0 0 0 0,1 0 0 0 0,-1 1 1 0 0,1-1-1 0 0,0 0 0 0 0,0 0 0 0 0,-1 1 1 0 0,1-1-1 0 0,1 0 0 0 0,-1 0 1 0 0,0 0-1 0 0,0 1 0 0 0,1-1 0 0 0,-1 0 1 0 0,1 0-1 0 0,-1 1 0 0 0,1-1 0 0 0,0 0 1 0 0,0 1-1 0 0,-1-1 0 0 0,1 1 1 0 0,1-1-1 0 0,-1 1 0 0 0,0 0 0 0 0,0-1 1 0 0,0 1-1 0 0,1-1 89 0 0,44-40-6773 0 0,-38 35 3321 0 0,5-2-7692 0 0</inkml:trace>
  <inkml:trace contextRef="#ctx0" brushRef="#br0" timeOffset="-51081.618">1333 7936 2176 0 0,'0'0'2086'0'0,"0"0"-67"0"0,0 0 182 0 0,0 0 215 0 0,0 0-44 0 0,0 0-209 0 0,0 0-420 0 0,0 0-496 0 0,0 0-343 0 0,0 0-231 0 0,0 0-167 0 0,0 0-105 0 0,-7-5-29 0 0,3 2-296 0 0,2 2-54 0 0,1 0 1 0 0,0 0 0 0 0,-1-1-1 0 0,1 1 1 0 0,-1 0 0 0 0,1 1-1 0 0,-1-1 1 0 0,0 0 0 0 0,0 0-1 0 0,1 1 1 0 0,-1-1-1 0 0,0 1 1 0 0,0-1 0 0 0,1 1-1 0 0,-1 0 1 0 0,0 0 0 0 0,0 0-1 0 0,0 0 1 0 0,0 0 0 0 0,1 0-1 0 0,-1 0 1 0 0,0 1-1 0 0,0-1 1 0 0,0 1 0 0 0,1-1-1 0 0,-1 1 1 0 0,0-1 0 0 0,-1 2-23 0 0,-32 20 446 0 0,1 1-1 0 0,1 2 1 0 0,2 1 0 0 0,-20 20-446 0 0,42-37 32 0 0,1 0 0 0 0,0 1 0 0 0,1-1 0 0 0,0 2 0 0 0,0-1 0 0 0,1 1 0 0 0,0 0-1 0 0,1 0 1 0 0,0 0 0 0 0,1 1 0 0 0,0 0 0 0 0,1 0 0 0 0,1 0 0 0 0,0 0 0 0 0,0 0 0 0 0,1 1 0 0 0,0 8-32 0 0,2-18 1 0 0,-1 1 0 0 0,1-1 0 0 0,-1 0 0 0 0,1 0 1 0 0,0 0-1 0 0,0 1 0 0 0,0-1 0 0 0,1 0 1 0 0,-1 0-1 0 0,1 0 0 0 0,-1-1 0 0 0,1 1 1 0 0,0 0-1 0 0,0-1 0 0 0,0 1 0 0 0,1-1 1 0 0,-1 0-1 0 0,1 1 0 0 0,-1-1 0 0 0,1 0 1 0 0,0-1-1 0 0,-1 1 0 0 0,1 0 0 0 0,0-1 0 0 0,0 0 1 0 0,0 1-1 0 0,0-1 0 0 0,1 0 0 0 0,-1-1 1 0 0,0 1-1 0 0,0-1 0 0 0,1 1 0 0 0,0-1-1 0 0,4 1 39 0 0,1 0 0 0 0,-1-1 1 0 0,1 0-1 0 0,-1-1 0 0 0,1 0 0 0 0,-1 0 0 0 0,0-1 0 0 0,1 1 0 0 0,-1-2 0 0 0,0 0 0 0 0,0 0 0 0 0,5-3-39 0 0,16-14 118 0 0,-2-1-1 0 0,0-1 1 0 0,-1-2 0 0 0,-2 0 0 0 0,0-2-1 0 0,-2-1 1 0 0,-1 0 0 0 0,6-13-118 0 0,-16 25 28 0 0,90-119 34 0 0,-99 130-67 0 0,-48 128-142 0 0,43-117 144 0 0,0 0 1 0 0,0 0-1 0 0,1 1 0 0 0,0 0 1 0 0,0-1-1 0 0,1 1 0 0 0,0 0 0 0 0,0 0 1 0 0,1-1-1 0 0,0 1 0 0 0,0 0 1 0 0,1 0-1 0 0,0 0 0 0 0,1 0 1 0 0,-1-1-1 0 0,1 1 0 0 0,1-1 0 0 0,-1 1 1 0 0,1-1-1 0 0,1 0 0 0 0,-1 0 1 0 0,1 0-1 0 0,1-1 0 0 0,-1 1 0 0 0,1-1 1 0 0,0 0-1 0 0,0 0 0 0 0,1-1 1 0 0,0 1-1 0 0,0-1 0 0 0,0 0 0 0 0,2 0 3 0 0,5-1 8 0 0,-1 0-1 0 0,1-1 1 0 0,0 0-1 0 0,0-1 1 0 0,0-1-1 0 0,0 0 1 0 0,1-1-1 0 0,-1 0 1 0 0,0-1-1 0 0,10-2-7 0 0,-2-2 21 0 0,0-1-1 0 0,0-1 1 0 0,-1 0 0 0 0,0-2 0 0 0,-1-1-1 0 0,0 0 1 0 0,0-1 0 0 0,8-7-21 0 0,-6 3 32 0 0,1-1 0 0 0,-2-1 0 0 0,0-1 0 0 0,-2-1 0 0 0,0 0 0 0 0,0-2 0 0 0,-2 1 0 0 0,-1-2 0 0 0,-1 0 0 0 0,0-1 1 0 0,-2-1-1 0 0,-1 0 0 0 0,0 0 0 0 0,-2-1 0 0 0,3-16-32 0 0,-8-49-176 0 0,-5 87 169 0 0,0 1 1 0 0,0 0-1 0 0,0-1 0 0 0,-1 1 1 0 0,1 0-1 0 0,0 0 1 0 0,-1 0-1 0 0,0 0 1 0 0,1 0-1 0 0,-1 0 1 0 0,0 1-1 0 0,0-1 1 0 0,0 1-1 0 0,0-1 0 0 0,0 1 1 0 0,-1-1-1 0 0,1 1 1 0 0,0 0-1 0 0,-1 0 1 0 0,1 0-1 0 0,0 1 1 0 0,-1-1-1 0 0,1 1 1 0 0,-1-1-1 0 0,1 1 1 0 0,-1 0-1 0 0,0 0 0 0 0,1 0 1 0 0,-1 0-1 0 0,1 0 1 0 0,-1 0-1 0 0,1 1 1 0 0,-1-1-1 0 0,0 1 7 0 0,-12 4-38 0 0,1 0 0 0 0,1 0 0 0 0,-1 2 0 0 0,1 0 0 0 0,0 0 0 0 0,0 1 0 0 0,1 0 0 0 0,0 1 1 0 0,0 1-1 0 0,1 0 0 0 0,1 1 0 0 0,-1 0 0 0 0,2 0 0 0 0,0 1 0 0 0,-2 2 38 0 0,9-11-10 0 0,-1-1-1 0 0,1 1 1 0 0,-1 0 0 0 0,1 0 0 0 0,0 0 0 0 0,0 0 0 0 0,0 0-1 0 0,1 0 1 0 0,-1 0 0 0 0,1 1 0 0 0,0-1 0 0 0,0 1 0 0 0,0-1-1 0 0,0 1 1 0 0,0-1 0 0 0,1 1 0 0 0,0-1 0 0 0,0 1 0 0 0,0 0-1 0 0,0-1 1 0 0,0 1 0 0 0,1 0 0 0 0,-1-1 0 0 0,1 1 0 0 0,0-1-1 0 0,0 1 1 0 0,0-1 0 0 0,1 0 0 0 0,-1 1 0 0 0,1-1 0 0 0,0 0 0 0 0,0 0-1 0 0,0 0 1 0 0,0 0 0 0 0,1-1 0 0 0,-1 1 0 0 0,2 1 10 0 0,10 1-9 0 0,1 0 1 0 0,-1-1-1 0 0,1-1 1 0 0,0 0 0 0 0,-1-1-1 0 0,1-1 1 0 0,0 0-1 0 0,0-1 1 0 0,0-1 0 0 0,7-1 8 0 0,23 1 28 0 0,138-10 42 0 0,-182 12-70 0 0,1-1 0 0 0,0 0 0 0 0,-1 1 0 0 0,1-1 0 0 0,0 1 0 0 0,-1 0 0 0 0,1 0-1 0 0,-1 0 1 0 0,1-1 0 0 0,-1 1 0 0 0,1 1 0 0 0,-1-1 0 0 0,0 0 0 0 0,1 0 0 0 0,-1 0-1 0 0,0 1 1 0 0,0-1 0 0 0,0 1 0 0 0,0-1 0 0 0,0 1 0 0 0,0-1 0 0 0,0 1 0 0 0,-1-1-1 0 0,1 1 1 0 0,-1 0 0 0 0,1-1 0 0 0,-1 1 0 0 0,1 0 0 0 0,-1 0 0 0 0,0-1 0 0 0,0 1 0 0 0,0 0-1 0 0,0 0 1 0 0,0-1 0 0 0,0 1 0 0 0,-1 0 0 0 0,1 0 0 0 0,0-1 0 0 0,-1 1 0 0 0,-21 68-8 0 0,21-66 8 0 0,-3 6-1 0 0,-2 1-6 0 0,2-1 0 0 0,-1 1 0 0 0,2 1-1 0 0,-1-1 1 0 0,1 1 0 0 0,1-1-1 0 0,0 1 1 0 0,1 0 0 0 0,0 10 7 0 0,3-19-9 0 0,0 1-1 0 0,0-1 1 0 0,1 0 0 0 0,-1 0 0 0 0,1 0 0 0 0,0 0 0 0 0,0 0 0 0 0,0 0 0 0 0,0-1 0 0 0,0 0 0 0 0,0 1 0 0 0,1-1 0 0 0,-1 0-1 0 0,1-1 1 0 0,0 1 0 0 0,-1-1 0 0 0,1 0 0 0 0,0 1 0 0 0,0-2 0 0 0,0 1 0 0 0,0 0 0 0 0,0-1 0 0 0,0 0 0 0 0,0 0-1 0 0,0 0 1 0 0,0 0 0 0 0,4-1 9 0 0,2 1 7 0 0,1 0 1 0 0,-1-1-1 0 0,1-1 0 0 0,-1 1 0 0 0,1-2 0 0 0,-1 1 1 0 0,0-2-1 0 0,0 1 0 0 0,0-1 0 0 0,0-1 0 0 0,-1 1 1 0 0,0-2-1 0 0,0 1 0 0 0,0-1 0 0 0,6-6-7 0 0,14-18 111 0 0,-1 0 0 0 0,-1-2 0 0 0,-2-2 0 0 0,-2 0 0 0 0,0-1 0 0 0,-3-1 0 0 0,-1-1 0 0 0,-1-1-1 0 0,-2-1 1 0 0,-2 0 0 0 0,-2-1 0 0 0,4-22-111 0 0,3 4 18 0 0,-2 10-20 0 0,-2-1 1 0 0,-2-1 0 0 0,-3 0 0 0 0,-1 0 0 0 0,-3-1 0 0 0,-2 0-1 0 0,-2 0 1 0 0,-4-45 1 0 0,0 79 12 0 0,-1 0 0 0 0,0 0 0 0 0,-1 0-1 0 0,-1 0 1 0 0,-1 1 0 0 0,0 0 0 0 0,-5-9-12 0 0,11 24 4 0 0,-1 0-1 0 0,1 0 1 0 0,-1 0-1 0 0,1 0 1 0 0,-1 0-1 0 0,1 0 1 0 0,-1-1 0 0 0,1 1-1 0 0,-1 0 1 0 0,0 1-1 0 0,0-1 1 0 0,0 0 0 0 0,1 0-1 0 0,-1 0 1 0 0,0 0-1 0 0,0 1 1 0 0,0-1 0 0 0,0 0-1 0 0,0 1 1 0 0,0-1-1 0 0,-1 1 1 0 0,1-1-1 0 0,0 1 1 0 0,0-1 0 0 0,0 1-1 0 0,0 0 1 0 0,-1 0-1 0 0,1 0 1 0 0,0 0 0 0 0,0-1-1 0 0,0 1 1 0 0,-1 1-1 0 0,1-1 1 0 0,0 0 0 0 0,0 0-1 0 0,0 0 1 0 0,-1 1-1 0 0,1-1 1 0 0,0 1-1 0 0,0-1 1 0 0,0 1 0 0 0,0-1-1 0 0,0 1 1 0 0,0-1-1 0 0,0 1 1 0 0,0 0 0 0 0,0 0-1 0 0,0 0 1 0 0,0-1-1 0 0,0 1 1 0 0,1 0-1 0 0,-1 0 1 0 0,0 0 0 0 0,1 0-1 0 0,-1 0 1 0 0,0 1-4 0 0,-31 64 38 0 0,18 5 153 0 0,4 1 1 0 0,2 0-1 0 0,4 0 1 0 0,3 0-1 0 0,3 8-191 0 0,-1-3 163 0 0,1-2-94 0 0,3 0 1 0 0,3-1-1 0 0,3 1 0 0 0,4-2 1 0 0,3 0-1 0 0,9 16-69 0 0,6 47 20 0 0,-33-136-41 0 0,0 0 1 0 0,-1 0-1 0 0,1 0 0 0 0,0 0 0 0 0,-1 1 1 0 0,1-1-1 0 0,0 0 0 0 0,0 0 1 0 0,-1 0-1 0 0,1 0 0 0 0,0 1 0 0 0,-1-1 1 0 0,1 0-1 0 0,0 0 0 0 0,0 0 1 0 0,-1 1 20 0 0,-3-11-132 0 0,-46-136-5660 0 0,35 89-3684 0 0,10 40-1731 0 0</inkml:trace>
  <inkml:trace contextRef="#ctx0" brushRef="#br0" timeOffset="-50836.469">2362 7728 12307 0 0,'0'0'1359'0'0,"0"0"-274"0"0,0 0 77 0 0,0 0 323 0 0,0 0 162 0 0,0 0-70 0 0,0 0-222 0 0,0 0-282 0 0,0 0-213 0 0,0 0-142 0 0,35 13-103 0 0,110 39-66 0 0,-38-32 353 0 0,232-12-1409 0 0,-319-5-531 0 0,-5 0-2273 0 0,-4-2-3316 0 0,-5-1-5799 0 0</inkml:trace>
  <inkml:trace contextRef="#ctx0" brushRef="#br0" timeOffset="-50672.438">3256 8109 18444 0 0,'0'0'1184'0'0,"0"0"-480"0"0,0 0-136 0 0,0 0-87 0 0,0 0-41 0 0,0 0-56 0 0,0 0-96 0 0,0 0-120 0 0,0 0-88 0 0,0 0-80 0 0,0 0-104 0 0,0 0-96 0 0,0 0-264 0 0,0 0-521 0 0,77 135-1599 0 0,-73-143-9835 0 0</inkml:trace>
  <inkml:trace contextRef="#ctx0" brushRef="#br0" timeOffset="-50406.073">3302 7662 17196 0 0,'0'0'3600'0'0,"0"0"-2167"0"0,0 0-481 0 0,0 0-168 0 0,0 0-184 0 0,0 0-192 0 0,0 0-232 0 0,0 0-160 0 0,0 0-72 0 0,0 0-32 0 0,0 0 16 0 0,0 0-72 0 0,0 0-136 0 0,0 0-320 0 0,31 35-832 0 0,-15-20-2537 0 0,-5-7-9274 0 0</inkml:trace>
  <inkml:trace contextRef="#ctx0" brushRef="#br0" timeOffset="-50147.767">3861 7824 17660 0 0,'0'0'1668'0'0,"0"0"-290"0"0,0 0-167 0 0,0 0-138 0 0,0 0-153 0 0,0 0-209 0 0,0 0-192 0 0,0 0-156 0 0,0 0-129 0 0,-32 3-77 0 0,-102 13-52 0 0,130-16-101 0 0,1 1 1 0 0,-1-1-1 0 0,1 0 0 0 0,-1 1 1 0 0,1 0-1 0 0,-1-1 0 0 0,1 2 1 0 0,0-1-1 0 0,0 0 0 0 0,-1 0 1 0 0,1 1-1 0 0,0 0 0 0 0,0 0 1 0 0,0 0-1 0 0,1 0 0 0 0,-1 0 0 0 0,0 0 1 0 0,1 1-1 0 0,-1-1 0 0 0,1 1 1 0 0,0 0-5 0 0,-5 7 13 0 0,1-6-20 0 0,2 1 0 0 0,-1 0 0 0 0,1 0 0 0 0,-1 0 0 0 0,1 1 0 0 0,1-1 0 0 0,-1 1 1 0 0,1 0-1 0 0,0 0 0 0 0,0 0 0 0 0,1 1 0 0 0,0-1 0 0 0,0 1 0 0 0,0-1 0 0 0,1 1 0 0 0,0 0 0 0 0,0-1 0 0 0,1 1 0 0 0,0 0 1 0 0,0 0-1 0 0,0-1 0 0 0,1 1 0 0 0,0 0 0 0 0,1-1 0 0 0,-1 1 0 0 0,1-1 0 0 0,0 1 0 0 0,1-1 0 0 0,0 0 0 0 0,0 0 0 0 0,0 0 1 0 0,2 3 6 0 0,4-2-3 0 0,0 0 0 0 0,0 0 0 0 0,1 0 0 0 0,0-1 0 0 0,0-1 0 0 0,1 0 0 0 0,-1 0 0 0 0,1-1 0 0 0,0 0 0 0 0,0-1 0 0 0,1 0 0 0 0,-1-1 0 0 0,0 0 0 0 0,1-1 0 0 0,0 0 0 0 0,-1-1 0 0 0,8-1 3 0 0,-6 1-140 0 0,-1 0-1 0 0,0-1 1 0 0,0 0 0 0 0,0-2-1 0 0,0 1 1 0 0,0-1 0 0 0,-1-1-1 0 0,1 0 1 0 0,-1 0 0 0 0,0-2-1 0 0,0 1 1 0 0,0-1 0 0 0,-1-1-1 0 0,0 0 1 0 0,0 0 0 0 0,-1-1-1 0 0,0 0 1 0 0,7-8 140 0 0,-2 1-1244 0 0,8-10-2796 0 0,-9 9-2737 0 0,-6 6-4467 0 0</inkml:trace>
  <inkml:trace contextRef="#ctx0" brushRef="#br0" timeOffset="-49864.643">4416 7046 17548 0 0,'0'0'1848'0'0,"0"0"-922"0"0,0 0-305 0 0,0 0 122 0 0,0 0 212 0 0,0 0 100 0 0,0 0-100 0 0,0 0-189 0 0,0 0-159 0 0,0 0-84 0 0,0 0-30 0 0,-5 36-40 0 0,-15 115-87 0 0,-52 344 677 0 0,44-114-1580 0 0,28-380 473 0 0,1-1 0 0 0,-1 0 0 0 0,1 1 0 0 0,0-1 1 0 0,-1 0-1 0 0,1 1 0 0 0,0-1 0 0 0,-1 0 0 0 0,1 0 1 0 0,0 0-1 0 0,0 0 0 0 0,-1 0 0 0 0,1 1 0 0 0,0-1 1 0 0,0 0-1 0 0,-1-1 0 0 0,1 1 0 0 0,0 0 0 0 0,-1 0 0 0 0,1 0 1 0 0,0 0-1 0 0,-1-1 0 0 0,1 1 0 0 0,0 0 0 0 0,-1 0 1 0 0,1-1-1 0 0,0 1 0 0 0,-1-1 0 0 0,1 1 0 0 0,-1-1 1 0 0,1 1-1 0 0,-1-1 0 0 0,1 1 0 0 0,-1-1 0 0 0,1 1 0 0 0,-1-1 1 0 0,1 1-1 0 0,-1-1 0 0 0,0 0 0 0 0,1 1 0 0 0,-1-1 1 0 0,0 0-1 0 0,0 1 0 0 0,1-1 0 0 0,-1 0 0 0 0,0 1 1 0 0,0-1-1 0 0,0 0 0 0 0,0 0 0 0 0,0 1 0 0 0,0-1 0 0 0,0 0 1 0 0,0 0 63 0 0,13-23-3938 0 0,-6 8-3975 0 0,-3 7-4115 0 0</inkml:trace>
  <inkml:trace contextRef="#ctx0" brushRef="#br0" timeOffset="-49545.315">4551 8075 7202 0 0,'0'0'2996'0'0,"0"0"-309"0"0,0 0-285 0 0,0 0-367 0 0,0 0-356 0 0,0 0-336 0 0,0 0-273 0 0,0 0-227 0 0,34-3-166 0 0,106-9-103 0 0,-77-6 129 0 0,-55 11-547 0 0,0 2-92 0 0,-1 0 1 0 0,1-1 0 0 0,-1 0-1 0 0,0 0 1 0 0,-1-1 0 0 0,1 0 0 0 0,-1 0-1 0 0,0 0 1 0 0,-1-1 0 0 0,0 0 0 0 0,0 0-1 0 0,-1 0 1 0 0,0-1 0 0 0,0 1 0 0 0,-1-1-1 0 0,0 0 1 0 0,-1 0 0 0 0,0 0 0 0 0,0-1-1 0 0,-1 1 1 0 0,0 0 0 0 0,-1-1-1 0 0,0 1 1 0 0,-1-6-65 0 0,1 11-1 0 0,-1 0 1 0 0,-1 0-1 0 0,1 1 0 0 0,0-1 0 0 0,-1 1 0 0 0,0-1 1 0 0,0 1-1 0 0,0-1 0 0 0,0 1 0 0 0,0 0 0 0 0,-1 0 0 0 0,1 0 1 0 0,-1 0-1 0 0,0 0 0 0 0,0 1 0 0 0,0 0 0 0 0,0-1 1 0 0,-1 1-1 0 0,1 0 0 0 0,0 0 0 0 0,-1 1 0 0 0,0-1 0 0 0,1 1 1 0 0,-1-1-1 0 0,0 1 0 0 0,0 1 0 0 0,1-1 0 0 0,-1 0 1 0 0,-2 1 0 0 0,-4-1-16 0 0,1 0 0 0 0,0 0 0 0 0,-1 1 0 0 0,1 1 1 0 0,0 0-1 0 0,0 0 0 0 0,-1 1 0 0 0,1 0 0 0 0,0 0 0 0 0,0 1 1 0 0,1 0-1 0 0,-4 2 16 0 0,-1 2-4 0 0,1 0 1 0 0,-1 1-1 0 0,1 1 0 0 0,0 0 1 0 0,1 0-1 0 0,0 1 1 0 0,1 1-1 0 0,0-1 0 0 0,1 2 1 0 0,0-1-1 0 0,0 2 1 0 0,2-1-1 0 0,-1 1 0 0 0,2 0 1 0 0,-1 0-1 0 0,2 1 1 0 0,0 0-1 0 0,0 0 1 0 0,2 0-1 0 0,0 0 0 0 0,0 1 1 0 0,1-1-1 0 0,0 14 4 0 0,4-19 7 0 0,1 0 1 0 0,-1 0-1 0 0,1 0 0 0 0,1 0 1 0 0,0 0-1 0 0,0-1 0 0 0,0 0 1 0 0,1 0-1 0 0,0 0 0 0 0,1 0 1 0 0,0-1-1 0 0,0 0 0 0 0,1 0 1 0 0,0-1-1 0 0,0 0 0 0 0,0 0 0 0 0,1 0 1 0 0,-1-1-1 0 0,1 0 0 0 0,1-1 1 0 0,-1 1-1 0 0,1-2 0 0 0,0 1 1 0 0,-1-1-1 0 0,2-1 0 0 0,-1 0 1 0 0,0 0-1 0 0,0 0 0 0 0,1-1 1 0 0,-1-1-1 0 0,5 0-7 0 0,2 2-117 0 0,0-2 0 0 0,1 0 0 0 0,-1 0 0 0 0,0-2 1 0 0,0 0-1 0 0,0-1 0 0 0,0 0 0 0 0,-1-1 0 0 0,1-1 0 0 0,-1-1 1 0 0,0 0-1 0 0,-1-1 0 0 0,7-4 117 0 0,8-8-3415 0 0,-15 10-2832 0 0,-3 0-6087 0 0</inkml:trace>
  <inkml:trace contextRef="#ctx0" brushRef="#br0" timeOffset="-48612.989">5524 8252 1296 0 0,'0'0'1798'0'0,"0"0"-1058"0"0,0 0-126 0 0,0 0 511 0 0,0 0 514 0 0,0 0 280 0 0,0 0 79 0 0,0 0-151 0 0,0 0-204 0 0,0 0-176 0 0,32 4-108 0 0,105 9-135 0 0,-131-13-1119 0 0,0 1 0 0 0,1-1 0 0 0,-1 0 0 0 0,0-1 0 0 0,0 0 0 0 0,0 0-1 0 0,0 0 1 0 0,0 0 0 0 0,0-1 0 0 0,0 0 0 0 0,0 0 0 0 0,-1-1 0 0 0,1 1-1 0 0,-1-1 1 0 0,0-1 0 0 0,1 0-105 0 0,12-6 337 0 0,39-24 135 0 0,-1-1-1 0 0,-1-3 1 0 0,-3-2-1 0 0,-1-3 1 0 0,-2-1-1 0 0,-2-3 0 0 0,-3-2 1 0 0,19-27-472 0 0,-44 48 40 0 0,-1 0 1 0 0,-1-2-1 0 0,-2 1 1 0 0,-1-2 0 0 0,-1 0-1 0 0,-2-1 1 0 0,-1 0-1 0 0,-2 0 1 0 0,-1-1-1 0 0,-1 0 1 0 0,-2 0-1 0 0,-1-1 1 0 0,-2-21-41 0 0,-18-104-56 0 0,16 154 51 0 0,0 0 0 0 0,-1 1 0 0 0,0-1 0 0 0,0 1 0 0 0,0-1 0 0 0,0 1 0 0 0,0-1 0 0 0,-1 1 0 0 0,0 0 0 0 0,0 0 0 0 0,0 1 0 0 0,-1-1 0 0 0,1 0 0 0 0,-1 1 0 0 0,0 0 0 0 0,0 0 0 0 0,0 0 0 0 0,0 1 0 0 0,0-1 0 0 0,0 1 0 0 0,-1 0 0 0 0,0 0 0 0 0,1 0 0 0 0,-1 1 0 0 0,0 0 0 0 0,0-1 0 0 0,1 2 0 0 0,-1-1 0 0 0,0 1 0 0 0,-4-1 5 0 0,-3 4-12 0 0,-1 0 0 0 0,1 1 0 0 0,-1 0 0 0 0,1 1-1 0 0,0 1 1 0 0,1-1 0 0 0,0 2 0 0 0,0 0 0 0 0,0 0-1 0 0,1 1 1 0 0,-1 0 0 0 0,2 1 0 0 0,0 0 0 0 0,0 0-1 0 0,0 1 1 0 0,1 0 0 0 0,0 3 12 0 0,3-9-1 0 0,-20 27 9 0 0,1 0-1 0 0,1 2 1 0 0,2 0 0 0 0,1 1-1 0 0,2 1 1 0 0,1 1-1 0 0,2 1 1 0 0,1 0 0 0 0,2 1-1 0 0,2 0 1 0 0,2 0-1 0 0,1 1 1 0 0,2 1-1 0 0,1-1 1 0 0,3 0 0 0 0,1 2-8 0 0,0-30 18 0 0,1-1 1 0 0,0 1 0 0 0,1 0-1 0 0,0-1 1 0 0,1 1 0 0 0,0-1-1 0 0,0 1 1 0 0,1-1 0 0 0,1-1-1 0 0,-1 1 1 0 0,2 0 0 0 0,-1-1-1 0 0,1 0 1 0 0,1-1 0 0 0,0 1-1 0 0,0-1 1 0 0,0 0 0 0 0,1-1-1 0 0,0 0 1 0 0,1 0 0 0 0,0-1-1 0 0,0 0 1 0 0,0 0 0 0 0,2-1-19 0 0,3 2 33 0 0,-1 0 0 0 0,2-2 0 0 0,-1 0 1 0 0,0 0-1 0 0,1-2 0 0 0,0 1 0 0 0,0-2 1 0 0,0 0-1 0 0,0-1 0 0 0,0-1 0 0 0,1 0 1 0 0,-1-1-1 0 0,9-1-33 0 0,76-53-474 0 0,-47 4-3049 0 0,-40 37-1805 0 0,-3 5-6325 0 0</inkml:trace>
  <inkml:trace contextRef="#ctx0" brushRef="#br0" timeOffset="-48329.043">6633 7824 9186 0 0,'0'0'2166'0'0,"0"0"-554"0"0,0 0-129 0 0,0 0 15 0 0,0 0-50 0 0,0 0-217 0 0,0 0-263 0 0,0 0-250 0 0,-29 37-189 0 0,-89 114-125 0 0,115-149-382 0 0,0 0 0 0 0,1 0 0 0 0,-1 1 0 0 0,1-1 0 0 0,0 1 0 0 0,0-1 0 0 0,0 1-1 0 0,0 0 1 0 0,1 0 0 0 0,-1 0 0 0 0,1 0 0 0 0,-1 0 0 0 0,1 0 0 0 0,0 1 0 0 0,0-1 0 0 0,1 0 0 0 0,-1 1-1 0 0,1-1 1 0 0,-1 0 0 0 0,1 1 0 0 0,0-1 0 0 0,0 0 0 0 0,1 3-22 0 0,1 3 110 0 0,-1-5-47 0 0,-1 1 0 0 0,1 0 0 0 0,0-1 0 0 0,1 1 0 0 0,-1-1 1 0 0,1 1-1 0 0,0-1 0 0 0,0 0 0 0 0,0 0 0 0 0,1 0 0 0 0,0 0 1 0 0,-1 0-1 0 0,1-1 0 0 0,0 1 0 0 0,1-1 0 0 0,-1 0 0 0 0,1 1 1 0 0,-1-2-1 0 0,1 1 0 0 0,0 0 0 0 0,0-1 0 0 0,0 0 0 0 0,1 0 1 0 0,-1 0-1 0 0,0 0 0 0 0,1-1 0 0 0,-1 1 0 0 0,1-1 0 0 0,-1 0 0 0 0,3-1-63 0 0,5 2 168 0 0,0-1-1 0 0,0-1 0 0 0,0 0 1 0 0,0 0-1 0 0,0-2 0 0 0,-1 1 1 0 0,1-1-1 0 0,0-1 0 0 0,-1 0 1 0 0,1-1-1 0 0,6-3-167 0 0,-5 2 69 0 0,0 0-1 0 0,-1-1 1 0 0,0 0 0 0 0,0-1-1 0 0,0-1 1 0 0,-1 0 0 0 0,0 0-1 0 0,0-1 1 0 0,-1 0 0 0 0,0-1-1 0 0,-1 0 1 0 0,0-1 0 0 0,-1 0-1 0 0,0 0 1 0 0,0-1 0 0 0,-1 0-1 0 0,-1 0 1 0 0,0-1 0 0 0,-1 1-1 0 0,0-1 1 0 0,-1-1 0 0 0,-1 1-1 0 0,0 0 1 0 0,0-1-1 0 0,0-12-67 0 0,-4 23-9 0 0,1 0 0 0 0,0-1 1 0 0,-1 1-1 0 0,1-1 0 0 0,-1 1 1 0 0,0-1-1 0 0,0 1 1 0 0,0 0-1 0 0,-1 0 0 0 0,1 0 1 0 0,-1 0-1 0 0,0 0 0 0 0,1 0 1 0 0,-1 0-1 0 0,-1 0 1 0 0,1 0-1 0 0,0 1 0 0 0,-1-1 1 0 0,1 1-1 0 0,-1 0 0 0 0,0 0 1 0 0,0 0-1 0 0,0 0 1 0 0,0 0-1 0 0,0 1 0 0 0,0-1 1 0 0,0 1-1 0 0,-1 0 0 0 0,1 0 1 0 0,0 0-1 0 0,-1 0 1 0 0,1 1-1 0 0,-2-1 8 0 0,-6 0-161 0 0,1 0 0 0 0,0 0-1 0 0,-1 1 1 0 0,1 0 0 0 0,0 1 0 0 0,-1 0 0 0 0,1 1 0 0 0,0 0-1 0 0,0 0 1 0 0,0 1 0 0 0,0 1 161 0 0,-45 21-2767 0 0,21-6-6178 0 0,17-10-3307 0 0</inkml:trace>
  <inkml:trace contextRef="#ctx0" brushRef="#br0" timeOffset="-47965.317">7375 7828 11114 0 0,'0'0'2079'0'0,"0"0"-338"0"0,0 0-159 0 0,0 0-137 0 0,0 0-163 0 0,0 0-195 0 0,0 0-203 0 0,0 0-180 0 0,0 0-135 0 0,0 0-98 0 0,0 0-117 0 0,0 0-86 0 0,0 0-59 0 0,-30 10-48 0 0,-94 30-37 0 0,66-8 79 0 0,49-26-190 0 0,0 2-1 0 0,1-1 1 0 0,0 1-1 0 0,1 1 0 0 0,-1-1 1 0 0,1 1-1 0 0,1 1 1 0 0,0-1-1 0 0,0 1 1 0 0,1 0-1 0 0,0 0 1 0 0,1 1-1 0 0,0-1 0 0 0,1 1 1 0 0,0 0-1 0 0,0 0 1 0 0,1 0-1 0 0,1 1-12 0 0,1-8-22 0 0,0 0 1 0 0,0 1-1 0 0,1-1 0 0 0,0 0 0 0 0,0 0 1 0 0,0 1-1 0 0,0-1 0 0 0,0 0 0 0 0,1 0 1 0 0,0 0-1 0 0,0 0 0 0 0,0 0 0 0 0,0-1 1 0 0,1 1-1 0 0,-1-1 0 0 0,1 1 0 0 0,0-1 0 0 0,0 0 1 0 0,0 0-1 0 0,1 0 0 0 0,-1-1 0 0 0,1 1 1 0 0,-1-1-1 0 0,1 0 0 0 0,0 0 22 0 0,7 4-351 0 0,1-1 1 0 0,-1-1-1 0 0,1 0 0 0 0,0-1 1 0 0,1 0-1 0 0,-1-1 0 0 0,0 0 1 0 0,1-1-1 0 0,11 0 351 0 0,34-1-6952 0 0,-39 0 2672 0 0,-2 0-5289 0 0</inkml:trace>
  <inkml:trace contextRef="#ctx0" brushRef="#br0" timeOffset="-47275.531">7930 7847 2016 0 0,'0'0'5123'0'0,"0"0"-1781"0"0,0 0-719 0 0,0 0-378 0 0,0 0-488 0 0,0 0-468 0 0,0 0-349 0 0,0 0-217 0 0,0 0-90 0 0,0 0-45 0 0,0 0-5 0 0,0 0-32 0 0,-36 14-52 0 0,-113 44-78 0 0,44 1 191 0 0,94-53-586 0 0,0 0-1 0 0,1 0 1 0 0,-1 1-1 0 0,2 1 0 0 0,-1-1 1 0 0,1 2-1 0 0,0-1 1 0 0,1 1-1 0 0,0 0 1 0 0,1 1-1 0 0,-1 0 1 0 0,2 0-1 0 0,0 1 1 0 0,0 0-1 0 0,1 0 1 0 0,0 0-1 0 0,0 0 1 0 0,2 1-1 0 0,-1 0 1 0 0,0 8-26 0 0,7-17-3 0 0,-1 0-1 0 0,1 0 1 0 0,0 0 0 0 0,0 0 0 0 0,1-1 0 0 0,-1 1 0 0 0,1-1 0 0 0,-1 0 0 0 0,1 0 0 0 0,-1 0 0 0 0,1-1 0 0 0,0 1 0 0 0,0-1 0 0 0,0 0 0 0 0,0 0 0 0 0,0 0 0 0 0,0 0 0 0 0,0-1 0 0 0,1 0 0 0 0,-1 0 0 0 0,0 0-1 0 0,0 0 1 0 0,0 0 0 0 0,0-1 0 0 0,0 0 0 0 0,0 0 0 0 0,3-1 3 0 0,0 2 3 0 0,19-6 37 0 0,0-1 0 0 0,0-1 0 0 0,0-1-1 0 0,-1-1 1 0 0,-1-2 0 0 0,0 0 0 0 0,0-2 0 0 0,-1 0 0 0 0,-1-2 0 0 0,-1 0 0 0 0,0-1 0 0 0,13-15-40 0 0,-25 25 17 0 0,71-51 41 0 0,-79 59-58 0 0,0-1-1 0 0,0 1 0 0 0,1 0 1 0 0,-1 0-1 0 0,0 0 1 0 0,0 0-1 0 0,0 0 0 0 0,0 0 1 0 0,0 0-1 0 0,0 1 1 0 0,0-1-1 0 0,-1 0 0 0 0,1 0 1 0 0,0 1-1 0 0,-1-1 1 0 0,1 0-1 0 0,-1 1 0 0 0,1-1 1 0 0,-1 0-1 0 0,0 1 0 0 0,1-1 1 0 0,-1 1-1 0 0,0-1 1 0 0,0 1-1 0 0,0-1 0 0 0,0 1 1 0 0,0-1-1 0 0,-1 1 1 0 0,1-1-1 0 0,0 0 0 0 0,-1 1 1 0 0,1-1-1 0 0,-1 1 1 0 0,0-1 0 0 0,1 4 2 0 0,-1 2-10 0 0,0 1-1 0 0,1-1 1 0 0,0 0 0 0 0,0 0 0 0 0,0 0 0 0 0,1 0 0 0 0,0 0 0 0 0,0 0 0 0 0,1 0 0 0 0,0 0 0 0 0,0-1-1 0 0,0 1 1 0 0,1 0 0 0 0,0-1 0 0 0,1 0 0 0 0,-1 0 0 0 0,1 0 0 0 0,0 0 0 0 0,1 0 0 0 0,0-1-1 0 0,-1 0 1 0 0,1 0 0 0 0,1 0 0 0 0,-1-1 0 0 0,1 0 0 0 0,5 3 8 0 0,4-2 13 0 0,1 0-1 0 0,-1-2 1 0 0,1 0-1 0 0,0-1 1 0 0,1 0 0 0 0,-1-2-1 0 0,0 0 1 0 0,0 0 0 0 0,0-1-1 0 0,0-2 1 0 0,0 1 0 0 0,0-2-1 0 0,0 0 1 0 0,-1-1 0 0 0,0 0-1 0 0,0-1 1 0 0,0-1-1 0 0,-1 0 1 0 0,0-1 0 0 0,0-1-1 0 0,10-8-12 0 0,14-7 160 0 0,-1-3 0 0 0,-2 0 0 0 0,0-2 0 0 0,-2-2-1 0 0,-1-1 1 0 0,-1-2 0 0 0,-2 0 0 0 0,-2-2-1 0 0,-1-1 1 0 0,-2-2 0 0 0,12-26-160 0 0,-17 26 9 0 0,-3-2-1 0 0,-1 0 1 0 0,-2 0 0 0 0,-2-1 0 0 0,-2-1-1 0 0,-1 0 1 0 0,-3 0 0 0 0,-1 0 0 0 0,-3-1-1 0 0,-1 0 1 0 0,-6-42-9 0 0,5 74 4 0 0,-1 1 0 0 0,-1-1-1 0 0,0 0 1 0 0,0 1 0 0 0,-1 0 0 0 0,-1-1 0 0 0,0 2-1 0 0,0-1 1 0 0,-7-9-4 0 0,10 17 1 0 0,-1 0 0 0 0,1 0 0 0 0,-1-1-1 0 0,0 2 1 0 0,0-1 0 0 0,0 0 0 0 0,0 1-1 0 0,-1-1 1 0 0,1 1 0 0 0,-1 0 0 0 0,1 0-1 0 0,-1 0 1 0 0,0 0 0 0 0,0 1 0 0 0,0 0 0 0 0,0 0-1 0 0,0 0 1 0 0,0 0 0 0 0,0 0 0 0 0,0 1-1 0 0,0 0 1 0 0,0 0 0 0 0,0 0 0 0 0,0 0 0 0 0,0 1-1 0 0,0-1 1 0 0,-1 1 0 0 0,1 0 0 0 0,1 1-1 0 0,-3-1 0 0 0,-3 5-1 0 0,1 0-1 0 0,-1 1 1 0 0,1-1-1 0 0,0 2 0 0 0,1-1 1 0 0,0 1-1 0 0,0 0 0 0 0,1 1 1 0 0,0-1-1 0 0,0 1 0 0 0,1 0 1 0 0,0 1-1 0 0,0-1 1 0 0,1 1-1 0 0,1 0 0 0 0,-1 0 1 0 0,2 0-1 0 0,-1 5 2 0 0,-10 48-3 0 0,2 1-1 0 0,4 0 1 0 0,2 1 0 0 0,4-1-1 0 0,2 16 4 0 0,-1-38 0 0 0,1-14-21 0 0,1 0 1 0 0,1 0-1 0 0,2 0 1 0 0,1-1-1 0 0,0 1 1 0 0,3-1-1 0 0,0-1 1 0 0,1 0-1 0 0,2 0 1 0 0,0-1-1 0 0,2 0 1 0 0,1-1-1 0 0,1-1 1 0 0,5 6 20 0 0,25 5-1018 0 0,-46-34 501 0 0,0-12-3040 0 0,-5 1 211 0 0,-1 4-1739 0 0,2 3-6119 0 0</inkml:trace>
  <inkml:trace contextRef="#ctx0" brushRef="#br0" timeOffset="-46382.298">8359 7635 11474 0 0,'0'0'2529'0'0,"0"0"-857"0"0,0 0-450 0 0,0 0-164 0 0,35 5-30 0 0,109 17 3 0 0,125-1 2371 0 0,-25 0-3834 0 0,-99 7-2685 0 0,-104 7 2996 0 0,-39-32 238 0 0,0 0 0 0 0,0 0 1 0 0,-1-1-1 0 0,2 1 0 0 0,-1-1 0 0 0,0 0 0 0 0,0 0 1 0 0,1 0-1 0 0,-1 0 0 0 0,1 0 0 0 0,0 0 0 0 0,0-1 1 0 0,-1 1-1 0 0,1-1 0 0 0,0 1 0 0 0,0-1 0 0 0,0 0 1 0 0,0-1-1 0 0,1 1-117 0 0,11 1 221 0 0,-1-1 1 0 0,1-1 0 0 0,-1-1 0 0 0,1 0 0 0 0,-1 0-1 0 0,1-2 1 0 0,-1 0 0 0 0,0 0 0 0 0,0-1 0 0 0,0-1-1 0 0,0-1 1 0 0,-1 1 0 0 0,0-2 0 0 0,0 0-1 0 0,-1-1 1 0 0,0 0 0 0 0,0-1 0 0 0,0 0 0 0 0,-2-1-1 0 0,7-6-221 0 0,-15 14 11 0 0,-1 1 0 0 0,1-1 0 0 0,-1 1 0 0 0,0-1-1 0 0,1 1 1 0 0,-1-1 0 0 0,0 0 0 0 0,0 0 0 0 0,0 0 0 0 0,0 0-1 0 0,0 0 1 0 0,-1 0 0 0 0,1 0 0 0 0,-1 0 0 0 0,1 0 0 0 0,-1 0-1 0 0,0 0 1 0 0,0 0 0 0 0,1 0 0 0 0,-2 0 0 0 0,1 0 0 0 0,0-1-1 0 0,0 1 1 0 0,-1 0 0 0 0,1 0 0 0 0,-1 0 0 0 0,1 0 0 0 0,-1 0-1 0 0,0 0 1 0 0,0 0 0 0 0,0 0 0 0 0,0 1 0 0 0,0-1 0 0 0,0 0-1 0 0,-1 1 1 0 0,1-1 0 0 0,-1 0 0 0 0,1 1 0 0 0,-1 0-1 0 0,1-1 1 0 0,-1 1 0 0 0,0 0 0 0 0,0 0 0 0 0,1 0 0 0 0,-1 0-1 0 0,0 0 1 0 0,0 0 0 0 0,0 0 0 0 0,0 1 0 0 0,-1-1-11 0 0,-14-2-17 0 0,0 1-1 0 0,0 1 1 0 0,0 0 0 0 0,0 1 0 0 0,0 1 0 0 0,0 1-1 0 0,0 0 1 0 0,1 1 0 0 0,-1 1 0 0 0,1 0 0 0 0,-1 1-1 0 0,1 1 1 0 0,1 1 0 0 0,-1 0 0 0 0,1 1 0 0 0,1 1 0 0 0,-1 0-1 0 0,1 1 18 0 0,1-2-38 0 0,1 0-1 0 0,0 1 0 0 0,1 1 0 0 0,0 0 0 0 0,0 0 0 0 0,1 1 0 0 0,1 0 1 0 0,0 1-1 0 0,0 0 0 0 0,1 0 0 0 0,1 1 0 0 0,0 0 0 0 0,0 0 0 0 0,2 1 1 0 0,-1 0-1 0 0,2 0 0 0 0,0 0 0 0 0,1 1 0 0 0,0-1 0 0 0,1 1 0 0 0,0-1 1 0 0,2 15 38 0 0,0-25-13 0 0,1 0 0 0 0,0 0 0 0 0,1 0 1 0 0,-1 0-1 0 0,1 0 0 0 0,0 0 0 0 0,0 0 1 0 0,0 0-1 0 0,0-1 0 0 0,0 1 1 0 0,1-1-1 0 0,0 1 0 0 0,0-1 0 0 0,0 0 1 0 0,0 0-1 0 0,0-1 0 0 0,1 1 0 0 0,-1-1 1 0 0,1 1-1 0 0,-1-1 0 0 0,1 0 1 0 0,0 0-1 0 0,0-1 0 0 0,0 1 0 0 0,0-1 1 0 0,0 0-1 0 0,3 0 13 0 0,115 15-287 0 0,-71-20 72 0 0,-1-2-1 0 0,0-2 1 0 0,0-3 0 0 0,-2-2 0 0 0,1-2-1 0 0,-2-2 1 0 0,5-4 215 0 0,-8 5-534 0 0,-4 2-497 0 0,0-2-1 0 0,-2-1 1 0 0,0-2 0 0 0,-1-2-1 0 0,-1-1 1 0 0,-1-2 0 0 0,-1-1-1 0 0,13-14 1032 0 0,-17-22 2169 0 0,-32 59-1979 0 0,-1 0 1 0 0,0 0-1 0 0,1 1 1 0 0,-1-1 0 0 0,0 0-1 0 0,0 1 1 0 0,0 0-1 0 0,0 0 1 0 0,0 0 0 0 0,0 0-1 0 0,0 0 1 0 0,-1 1-1 0 0,1-1 1 0 0,0 1-1 0 0,0 0 1 0 0,0 0 0 0 0,-1 0-1 0 0,1 0 1 0 0,0 1-1 0 0,0-1 1 0 0,0 1 0 0 0,-3 0-191 0 0,-6 3 184 0 0,1 0 1 0 0,-1 1 0 0 0,1 0 0 0 0,0 0 0 0 0,0 1 0 0 0,1 1-1 0 0,0 0 1 0 0,0 0 0 0 0,-4 5-185 0 0,4-5 114 0 0,2 0-93 0 0,0 0-1 0 0,0 1 0 0 0,0 0 1 0 0,1 0-1 0 0,1 1 0 0 0,-1 0 0 0 0,1 0 1 0 0,1 0-1 0 0,0 1 0 0 0,0 0 1 0 0,1 0-1 0 0,0 0 0 0 0,1 0 1 0 0,0 1-1 0 0,0 0 0 0 0,1-1 1 0 0,1 1-1 0 0,0 0 0 0 0,0 0 1 0 0,1 0-1 0 0,1 7-20 0 0,2-12 21 0 0,-1-1 0 0 0,1 0 0 0 0,0 0 0 0 0,1 0-1 0 0,0 0 1 0 0,-1-1 0 0 0,1 1 0 0 0,1-1 0 0 0,-1 0 0 0 0,1 0 0 0 0,-1-1 0 0 0,1 1-1 0 0,0-1 1 0 0,0 0 0 0 0,1 0 0 0 0,-1-1 0 0 0,0 0 0 0 0,1 0 0 0 0,0 0 0 0 0,-1 0-1 0 0,1-1 1 0 0,0 0 0 0 0,0 0 0 0 0,0-1 0 0 0,0 1 0 0 0,6-2-21 0 0,1 2 153 0 0,0 0 0 0 0,0-1 1 0 0,1-1-1 0 0,-1 0 0 0 0,0-1 1 0 0,0 0-1 0 0,0-1 0 0 0,0-1 0 0 0,0 0 1 0 0,-1-1-1 0 0,0 0 0 0 0,0-1 1 0 0,0 0-1 0 0,0 0 0 0 0,-1-2 0 0 0,0 1 1 0 0,-1-2-1 0 0,2-1-153 0 0,23-21 160 0 0,-2-3 1 0 0,-1 0-1 0 0,-1-2 0 0 0,-2-2 1 0 0,-2 0-1 0 0,-2-2 0 0 0,-1-1 1 0 0,-2 0-1 0 0,4-16-160 0 0,-4 10-267 0 0,-1-1 0 0 0,-3-1 0 0 0,-3-1 0 0 0,-1 0 1 0 0,-2-1-1 0 0,-3 0 0 0 0,-2-1 0 0 0,-2-1 267 0 0,-5 38-93 0 0,-1 0 0 0 0,-1 0 1 0 0,0 0-1 0 0,-1 1 0 0 0,0-1 0 0 0,-1 1 1 0 0,-1 0-1 0 0,0 0 0 0 0,-1 0 0 0 0,0 0 0 0 0,-1 1 1 0 0,-1 0-1 0 0,0 1 0 0 0,-6-7 93 0 0,8 12-4 0 0,1 0 0 0 0,-1 1 0 0 0,-1 0 0 0 0,1 0 0 0 0,-1 0 0 0 0,0 1 0 0 0,-1 0 0 0 0,1 0 0 0 0,-1 1 0 0 0,0 0-1 0 0,0 1 1 0 0,0-1 0 0 0,0 1 0 0 0,-1 1 0 0 0,1 0 0 0 0,-1 0 0 0 0,0 0 0 0 0,1 1 0 0 0,-1 1 0 0 0,0 0 0 0 0,0 0 0 0 0,0 0 0 0 0,0 1 0 0 0,-8 2 4 0 0,9-1 15 0 0,-1 1 0 0 0,1 0 1 0 0,0 0-1 0 0,0 1 1 0 0,0 0-1 0 0,0 0 1 0 0,1 1-1 0 0,0 0 0 0 0,0 0 1 0 0,0 1-1 0 0,0 0 1 0 0,1 0-1 0 0,0 1 1 0 0,0-1-1 0 0,1 1 0 0 0,0 1 1 0 0,0-1-1 0 0,1 1 1 0 0,0-1-1 0 0,0 1 1 0 0,0 1-1 0 0,1-1 0 0 0,1 0 1 0 0,-1 1-1 0 0,1 3-15 0 0,-4 12 117 0 0,2 0 0 0 0,1 1-1 0 0,1 0 1 0 0,1-1 0 0 0,0 1-1 0 0,3 0 1 0 0,0-1 0 0 0,3 14-117 0 0,11 29 293 0 0,3-2 0 0 0,2 0 1 0 0,3-1-1 0 0,3-2 1 0 0,3 0-1 0 0,3-2 0 0 0,2-2 1 0 0,2-1-1 0 0,3-1 1 0 0,3-3-1 0 0,26 25-293 0 0,99 76-40 0 0,-165-151-43 0 0,0-1 0 0 0,1 1-1 0 0,-1-1 1 0 0,0 0 0 0 0,1 0 0 0 0,0-1 0 0 0,-1 1-1 0 0,1-1 1 0 0,0 1 0 0 0,0-1 0 0 0,0-1 0 0 0,0 1-1 0 0,-1 0 1 0 0,1-1 0 0 0,0 0 0 0 0,4 0 83 0 0,1-11-5029 0 0,-7 4-5509 0 0</inkml:trace>
  <inkml:trace contextRef="#ctx0" brushRef="#br0" timeOffset="-41185.322">12012 7755 472 0 0,'0'0'1684'0'0,"0"0"-138"0"0,0 0 12 0 0,0 0 137 0 0,0 0 113 0 0,0 0-67 0 0,0 0-201 0 0,0 0-246 0 0,0 0-176 0 0,0 0-152 0 0,0 0-114 0 0,-18-13-37 0 0,-55-39-50 0 0,70 50-658 0 0,1-1 0 0 0,-1 1-1 0 0,0 0 1 0 0,0 0 0 0 0,-1 0-1 0 0,1 1 1 0 0,0-1 0 0 0,-1 1-1 0 0,1 0 1 0 0,0 0 0 0 0,-1 0-1 0 0,0 0 1 0 0,1 1 0 0 0,-1-1-1 0 0,1 1 1 0 0,-1 0-1 0 0,0 0 1 0 0,1 0 0 0 0,-1 1-107 0 0,-12 0 407 0 0,2 2-310 0 0,0 0 0 0 0,1 1-1 0 0,-1 1 1 0 0,1 0 0 0 0,0 1-1 0 0,0 0 1 0 0,0 1 0 0 0,1 1 0 0 0,0 0-1 0 0,1 0 1 0 0,-1 1 0 0 0,2 1-1 0 0,-1-1 1 0 0,1 2 0 0 0,1 0-1 0 0,0 0 1 0 0,1 0 0 0 0,0 1-1 0 0,0 1 1 0 0,-1 4-97 0 0,2-7 9 0 0,1 1 0 0 0,0-1 0 0 0,0 1 0 0 0,2 0 0 0 0,-1 1 0 0 0,1-1 1 0 0,1 1-1 0 0,0-1 0 0 0,0 1 0 0 0,2 0 0 0 0,-1 0 0 0 0,1 0 0 0 0,1 1 0 0 0,0-1 0 0 0,2 8-9 0 0,0-15 39 0 0,1 1 0 0 0,0 0 0 0 0,1-1-1 0 0,-1 0 1 0 0,1 0 0 0 0,0 0 0 0 0,0 0 0 0 0,0-1 0 0 0,1 1 0 0 0,-1-1-1 0 0,1 0 1 0 0,0 0 0 0 0,1-1 0 0 0,-1 0 0 0 0,0 0 0 0 0,1 0-1 0 0,0 0 1 0 0,0-1 0 0 0,0 0 0 0 0,0 0 0 0 0,0-1 0 0 0,0 1-1 0 0,0-1 1 0 0,1-1 0 0 0,-1 1 0 0 0,0-1 0 0 0,0 0 0 0 0,1-1 0 0 0,-1 1-1 0 0,0-1 1 0 0,0-1 0 0 0,3 0-39 0 0,20-8 159 0 0,0-1 0 0 0,-1-2-1 0 0,-1 0 1 0 0,0-2 0 0 0,-1-1 0 0 0,0-2 0 0 0,-2 0 0 0 0,0-1-1 0 0,-1-2 1 0 0,-1 0 0 0 0,-1-1 0 0 0,9-13-159 0 0,-3 5 82 0 0,-2-1 0 0 0,-1-1-1 0 0,-1-1 1 0 0,-2-1 0 0 0,3-10-82 0 0,-16 6 282 0 0,-8 37-232 0 0,0 1-59 0 0,-13 27-200 0 0,7-16 201 0 0,1-1 0 0 0,0 1 0 0 0,1-1 0 0 0,0 1 0 0 0,0 0 0 0 0,2 1 0 0 0,-1-1 0 0 0,1 0 0 0 0,1 1 0 0 0,0-1 0 0 0,0 1 0 0 0,2 0 0 0 0,-1-1 0 0 0,1 1 0 0 0,1-1 0 0 0,0 1 0 0 0,1-1 0 0 0,0 0 0 0 0,0 0 1 0 0,1 0-1 0 0,1 0 0 0 0,0-1 0 0 0,0 1 0 0 0,1-1 0 0 0,1-1 0 0 0,5 9 8 0 0,-4-11 11 0 0,1 0 1 0 0,-1-1-1 0 0,1 0 1 0 0,0 0-1 0 0,1-1 0 0 0,-1 0 1 0 0,1-1-1 0 0,0 0 1 0 0,0 0-1 0 0,1-1 1 0 0,-1 0-1 0 0,0-1 0 0 0,1 0 1 0 0,0-1-1 0 0,0 0 1 0 0,-1-1-1 0 0,1 0 1 0 0,0 0-1 0 0,-1-1 0 0 0,1-1 1 0 0,0 0-1 0 0,-1 0 1 0 0,1-1-1 0 0,-1-1 1 0 0,0 1-1 0 0,0-2 0 0 0,-1 1 1 0 0,8-6-12 0 0,18-11 67 0 0,-1-2-1 0 0,-1-2 1 0 0,-1-1 0 0 0,-1-1-1 0 0,-2-2 1 0 0,0-1 0 0 0,-3-1-1 0 0,0-2 1 0 0,-2 0 0 0 0,0-4-67 0 0,4-8 22 0 0,-2-1 1 0 0,-1-2-1 0 0,-3 0 0 0 0,-3-1 1 0 0,13-46-23 0 0,-24 71 15 0 0,-1-1 0 0 0,-2 0 0 0 0,0 0 0 0 0,-2 0 0 0 0,0 0 0 0 0,-2-1 0 0 0,-1 1 0 0 0,0 0 0 0 0,-2-1 0 0 0,-4-16-15 0 0,6 39 5 0 0,0 0-1 0 0,-1 1 1 0 0,1-1-1 0 0,-1 0 1 0 0,1 0-1 0 0,-1 1 0 0 0,0-1 1 0 0,0 0-1 0 0,0 1 1 0 0,0-1-1 0 0,-1 1 1 0 0,1-1-1 0 0,-1 1 0 0 0,1 0 1 0 0,-1-1-1 0 0,0 1 1 0 0,0 0-1 0 0,0 0 1 0 0,0 0-1 0 0,0 1 0 0 0,0-1 1 0 0,-1 0-1 0 0,1 1 1 0 0,-1 0-1 0 0,1-1 1 0 0,-1 1-1 0 0,1 0 0 0 0,-1 0 1 0 0,0 0-1 0 0,1 1 1 0 0,-1-1-1 0 0,0 1 0 0 0,0-1 1 0 0,1 1-1 0 0,-1 0 1 0 0,0 0-1 0 0,0 0 1 0 0,0 1-1 0 0,1-1 0 0 0,-1 0 1 0 0,0 1-1 0 0,0 0 1 0 0,1 0-1 0 0,-3 1-4 0 0,-7 12 4 0 0,0 1-1 0 0,2 1 1 0 0,-1-1-1 0 0,2 2 0 0 0,1-1 1 0 0,0 1-1 0 0,1 1 1 0 0,0-1-1 0 0,2 1 1 0 0,-2 6-4 0 0,-7 29 4 0 0,2-1 1 0 0,3 2-1 0 0,2 0 0 0 0,2-1 1 0 0,2 2-1 0 0,3-1 1 0 0,5 28-5 0 0,2-47-11 0 0,1 0 1 0 0,2-1 0 0 0,2 0-1 0 0,1 0 1 0 0,2-2 0 0 0,1 1 0 0 0,4 3 10 0 0,0 3-5 0 0,-15-29 6 0 0,0 0-1 0 0,0 0 0 0 0,-1 0 1 0 0,-1 0-1 0 0,0 1 0 0 0,0 0 1 0 0,-1-1-1 0 0,0 1 0 0 0,0 7 0 0 0,-3-16 1 0 0,0-1-1 0 0,0 0 1 0 0,-1 1-1 0 0,1-1 1 0 0,0 0-1 0 0,0 0 0 0 0,-1 0 1 0 0,1 0-1 0 0,0 0 1 0 0,-1 0-1 0 0,1 0 1 0 0,-1-1-1 0 0,1 1 1 0 0,-1 0-1 0 0,0-1 1 0 0,1 1-1 0 0,-1-1 1 0 0,0 1-1 0 0,1-1 1 0 0,-1 0-1 0 0,0 0 1 0 0,1 0-1 0 0,-1 0 1 0 0,0 0-1 0 0,1 0 1 0 0,-1-1-1 0 0,-1 1 0 0 0,2 0-4 0 0,-1 0-25 0 0,0 0 0 0 0,1 0 0 0 0,-1 0-1 0 0,0 0 1 0 0,0 0 0 0 0,1-1-1 0 0,-1 1 1 0 0,0 0 0 0 0,0-1-1 0 0,1 1 1 0 0,-1-1 0 0 0,0 0-1 0 0,1 0 1 0 0,-1 0 0 0 0,1 1 0 0 0,-1-1-1 0 0,1-1 1 0 0,-1 1 0 0 0,1 0-1 0 0,0 0 1 0 0,-1 0 0 0 0,1-1-1 0 0,0 1 1 0 0,0-1 0 0 0,0 1-1 0 0,0-1 1 0 0,0 1 0 0 0,1-1-1 0 0,-1 1 1 0 0,0-1 0 0 0,1 0 0 0 0,-1 0-1 0 0,1 1 1 0 0,-1-1 0 0 0,1 0 29 0 0,-2-5-172 0 0,-14-60-3348 0 0,12 37-625 0 0,0-3-6307 0 0,2 21 2498 0 0</inkml:trace>
  <inkml:trace contextRef="#ctx0" brushRef="#br0" timeOffset="-40925.873">12422 7489 10138 0 0,'0'0'2551'0'0,"0"0"-297"0"0,0 0-228 0 0,0 0-143 0 0,0 0-227 0 0,0 0-425 0 0,0 0-429 0 0,0 0-319 0 0,0 0-131 0 0,0 0 37 0 0,0 0 97 0 0,0 0 103 0 0,0 0 23 0 0,17 0-48 0 0,110 0 332 0 0,-65-4-619 0 0,0-2-1 0 0,0-4 1 0 0,0-1 0 0 0,6-6-277 0 0,88-15-58 0 0,-60 15-223 0 0,23-3-1039 0 0,-42 7-5532 0 0,-58 12-5222 0 0</inkml:trace>
  <inkml:trace contextRef="#ctx0" brushRef="#br0" timeOffset="-39544.278">14066 8067 520 0 0,'0'0'1670'0'0,"0"0"11"0"0,0 0 120 0 0,0 0 149 0 0,0 0 11 0 0,0 0-164 0 0,0 0-201 0 0,0 0-257 0 0,0 0-300 0 0,0 0-200 0 0,0 0-75 0 0,0 0 0 0 0,0 0 27 0 0,-9-1 1810 0 0,45-61-1427 0 0,3 2 0 0 0,3 2 0 0 0,2 1 0 0 0,46-44-1174 0 0,6-11 574 0 0,189-196 171 0 0,-179 177-567 0 0,-99 130-340 0 0,-7 14 126 0 0,3 25 100 0 0,1 1-1 0 0,3-1 1 0 0,1-1-1 0 0,1 1 1 0 0,8 14-64 0 0,107 268 261 0 0,-48-154-193 0 0,-72-109 371 0 0,-4-57-407 0 0,0 0 11 0 0,0 0 2 0 0,0 0 22 0 0,0 0 35 0 0,0 0 30 0 0,0 0 11 0 0,0 0 4 0 0,-12-8 180 0 0,-315-241-245 0 0,93 99-92 0 0,158 122-996 0 0,79 47-690 0 0,21 10-3874 0 0,-18-24 1639 0 0,1 4-8241 0 0</inkml:trace>
  <inkml:trace contextRef="#ctx0" brushRef="#br0" timeOffset="-38556.724">16326 7369 0 0 0,'0'0'717'0'0,"0"0"712"0"0,0 0 236 0 0,0 0 11 0 0,0 0 13 0 0,0 0-150 0 0,0 0-176 0 0,0 0-136 0 0,0 0-128 0 0,0 0-56 0 0,0 0-12 0 0,13-3 37 0 0,43-10 3 0 0,-43 10-18 0 0,-13 3-35 0 0,0 0-68 0 0,0 0-78 0 0,0 0-59 0 0,-27 0 1778 0 0,-125 35-1470 0 0,-64 27-334 0 0,162-41-458 0 0,55-18-328 0 0,1-1 1 0 0,-1 0-1 0 0,0 1 0 0 0,1-1 1 0 0,0 0-1 0 0,-1 0 1 0 0,1 0-1 0 0,0 0 0 0 0,0 0 1 0 0,0-1-1 0 0,0 1 1 0 0,0-1-1 0 0,1 1 0 0 0,-1-1 1 0 0,0 0-1 0 0,1 0 1 0 0,-1 0-1 0 0,1 0 0 0 0,-1 0 1 0 0,1 0-1 0 0,0-1 0 0 0,-1 1 1 0 0,1-1-1 0 0,0 0-1 0 0,214 20 223 0 0,-136 10-179 0 0,-81-27-36 0 0,1-1 0 0 0,-1 0 0 0 0,0 1 0 0 0,0-1 0 0 0,1 0 0 0 0,-1 1 0 0 0,-1-1 0 0 0,1 1 0 0 0,0-1 0 0 0,-1 0 0 0 0,1 1 0 0 0,-1-1 1 0 0,0 0-1 0 0,1 0 0 0 0,-1 0 0 0 0,0 1 0 0 0,0-1 0 0 0,-1 0 0 0 0,1 0 0 0 0,0 0 0 0 0,-1 0 0 0 0,1-1 0 0 0,-1 1 0 0 0,0 0 0 0 0,1-1 0 0 0,-1 1 0 0 0,0-1 0 0 0,0 1 0 0 0,0-1 0 0 0,0 0 0 0 0,0 0 0 0 0,-3 1-8 0 0,-215 124 331 0 0,88-56-172 0 0,130-67-160 0 0,1-1 1 0 0,0 0-1 0 0,0 0 1 0 0,0 0-1 0 0,0 1 1 0 0,0-1-1 0 0,0 1 1 0 0,1-1 0 0 0,-1 1-1 0 0,1-1 1 0 0,0 0-1 0 0,0 1 1 0 0,0 0-1 0 0,0-1 1 0 0,0 1-1 0 0,0-1 1 0 0,1 0-1 0 0,-1 1 1 0 0,1-1-1 0 0,0 1 1 0 0,-1-1-1 0 0,1 0 1 0 0,0 1-1 0 0,1-1 1 0 0,-1 0-1 0 0,0 0 1 0 0,1 0-1 0 0,-1 0 1 0 0,1 0-1 0 0,-1 0 1 0 0,1 0 0 0 0,0 0-1 0 0,0-1 1 0 0,0 1-1 0 0,0-1 1 0 0,0 1-1 0 0,0-1 1 0 0,0 0-1 0 0,1 0 1 0 0,11 9 28 0 0,1-1-1 0 0,0-1 1 0 0,1-1-1 0 0,0 0 1 0 0,0-1-1 0 0,0 0 1 0 0,1-1-1 0 0,-1-1 1 0 0,1-1-1 0 0,0 0 1 0 0,1-2-1 0 0,-1 1 1 0 0,0-2-1 0 0,0-1 1 0 0,0 0-1 0 0,15-3-27 0 0,-27 4-97 0 0,0 0-1 0 0,0-1 1 0 0,0 1-1 0 0,0-1 1 0 0,0 0 0 0 0,0-1-1 0 0,0 1 1 0 0,0-1-1 0 0,0 0 1 0 0,-1 0-1 0 0,1 0 1 0 0,-1-1 0 0 0,1 0-1 0 0,-1 0 1 0 0,0 0-1 0 0,0 0 1 0 0,0-1-1 0 0,-1 1 1 0 0,1-1-1 0 0,-1 0 1 0 0,0 0 0 0 0,0 0-1 0 0,0-1 1 0 0,0 1-1 0 0,-1-1 1 0 0,0 1-1 0 0,0-1 1 0 0,0 0 0 0 0,0 0-1 0 0,-1 0 1 0 0,0 0-1 0 0,0 0 98 0 0,1-43-4466 0 0,-2 16-5053 0 0,0 20-997 0 0</inkml:trace>
  <inkml:trace contextRef="#ctx0" brushRef="#br0" timeOffset="-37965.943">16345 6980 4457 0 0,'0'0'4232'0'0,"0"0"-1981"0"0,0 0-724 0 0,0 0-144 0 0,0 0 13 0 0,0 0 47 0 0,0 0-37 0 0,0 0-185 0 0,0 0-206 0 0,0 0-227 0 0,0 0-177 0 0,0 0-123 0 0,0 0-89 0 0,-7-4 0 0 0,-21-9 5 0 0,26 14-335 0 0,0 0 0 0 0,0 1 1 0 0,0-1-1 0 0,0 0 0 0 0,0 1 1 0 0,1 0-1 0 0,-1-1 0 0 0,1 1 1 0 0,-1 0-1 0 0,1 0 0 0 0,0 0 1 0 0,-1 0-1 0 0,1 0 1 0 0,0 0-1 0 0,0 0 0 0 0,1 0 1 0 0,-1 0-1 0 0,0 1 0 0 0,1-1 1 0 0,-1 0-1 0 0,1 1 0 0 0,0-1 1 0 0,0 1-70 0 0,-6 41 529 0 0,3 1-1 0 0,2 0 1 0 0,2 0 0 0 0,2 0 0 0 0,5 27-529 0 0,5 108 371 0 0,-13-82-249 0 0,3-25-35 0 0,-3-1-1 0 0,-4 1 1 0 0,-3-1-1 0 0,-3 0 1 0 0,-6 15-87 0 0,-33 140 118 0 0,49-222-126 0 0,-1-1 8 0 0,0-1-1 0 0,1 0 1 0 0,0 1-1 0 0,0-1 1 0 0,-1 0-1 0 0,2 1 1 0 0,-1-1-1 0 0,0 0 1 0 0,1 1-1 0 0,0-1 1 0 0,-1 0-1 0 0,1 0 1 0 0,1 0 0 0 0,-1 1-1 0 0,0-1 1 0 0,1 0-1 0 0,0-1 1 0 0,-1 1-1 0 0,2 2 1 0 0,-1-3-4 0 0,-2-1-13 0 0,0-1 11 0 0,0 0 22 0 0,2-5-1134 0 0,9-15-4446 0 0,-10 18 4331 0 0,3-2-10717 0 0</inkml:trace>
  <inkml:trace contextRef="#ctx0" brushRef="#br0" timeOffset="-32447.709">619 9554 1624 0 0,'0'0'2478'0'0,"0"0"-525"0"0,0 0 10 0 0,0 0 149 0 0,0 0-30 0 0,0 0-188 0 0,0 0-307 0 0,0 0-275 0 0,0 0-201 0 0,0 0-188 0 0,0 0-176 0 0,0 0-158 0 0,-23-6-121 0 0,-73-15-70 0 0,93 20-379 0 0,1 1 1 0 0,0-1 0 0 0,0 1-1 0 0,0 0 1 0 0,-1-1 0 0 0,1 1-1 0 0,0 0 1 0 0,0 0 0 0 0,-1 1-1 0 0,1-1 1 0 0,0 0 0 0 0,0 1-1 0 0,-1-1 1 0 0,1 1 0 0 0,0 0-1 0 0,0 0 1 0 0,0 0 0 0 0,0 0-1 0 0,0 0 1 0 0,0 0 0 0 0,0 0-1 0 0,0 1 1 0 0,1-1 0 0 0,-1 0-1 0 0,0 1 1 0 0,0 0-20 0 0,-6 6 99 0 0,-7 4-38 0 0,0 0-1 0 0,1 1 1 0 0,0 0-1 0 0,1 1 0 0 0,1 1 1 0 0,0 0-1 0 0,1 1 1 0 0,1 0-1 0 0,0 0 1 0 0,2 1-1 0 0,-1 0 0 0 0,2 1 1 0 0,-4 15-61 0 0,9-29 12 0 0,0 0 1 0 0,0 0-1 0 0,1 1 1 0 0,0-1-1 0 0,0 0 1 0 0,0 1-1 0 0,0-1 0 0 0,1 1 1 0 0,0-1-1 0 0,0 1 1 0 0,0-1-1 0 0,0 1 1 0 0,1-1-1 0 0,-1 1 1 0 0,1-1-1 0 0,1 0 0 0 0,-1 1 1 0 0,0-1-1 0 0,1 0 1 0 0,0 0-1 0 0,0 0 1 0 0,0 0-1 0 0,1 0 1 0 0,-1 0-1 0 0,1-1 0 0 0,0 1 1 0 0,0-1-1 0 0,0 0 1 0 0,0 0-1 0 0,1 0 1 0 0,-1 0-1 0 0,1 0 1 0 0,0-1-1 0 0,0 0 0 0 0,-1 0 1 0 0,2 0-1 0 0,-1 0 1 0 0,0 0-1 0 0,3 0-12 0 0,3-3 123 0 0,0 0-1 0 0,0-1 0 0 0,0 0 0 0 0,0 0 1 0 0,0-1-1 0 0,0-1 0 0 0,-1 1 1 0 0,1-1-1 0 0,-1-1 0 0 0,0 0 1 0 0,0 0-1 0 0,-1-1 0 0 0,0 0 0 0 0,0-1 1 0 0,1-1-123 0 0,-8 8 7 0 0,29-26 132 0 0,-1-1 0 0 0,-1-1 1 0 0,-2-1-1 0 0,-1-1 0 0 0,-1-2 0 0 0,3-8-139 0 0,-13 21 29 0 0,23-16-236 0 0,-24 73 7 0 0,-11-16 204 0 0,24 115-10 0 0,-25-132 7 0 0,1-1 0 0 0,0 1 0 0 0,0-1 0 0 0,1 1 0 0 0,-1-1 0 0 0,1 0 0 0 0,0 0 0 0 0,0 0 0 0 0,0 0 0 0 0,1-1 0 0 0,-1 1 0 0 0,1-1 0 0 0,0 0 0 0 0,0 0 0 0 0,0 0 0 0 0,0-1 0 0 0,1 1 0 0 0,-1-1 0 0 0,1 0 0 0 0,-1 0 0 0 0,1-1 0 0 0,0 1 0 0 0,0-1 0 0 0,-1 0 0 0 0,1 0 0 0 0,1-1-1 0 0,4 1 15 0 0,0-1-1 0 0,0 0 0 0 0,0-1 0 0 0,0 0 0 0 0,-1-1 1 0 0,1 0-1 0 0,-1 0 0 0 0,1-1 0 0 0,-1-1 0 0 0,0 1 1 0 0,0-1-1 0 0,0-1 0 0 0,0 0 0 0 0,-1 0 0 0 0,0 0 1 0 0,0-1-1 0 0,3-4-14 0 0,28-21 115 0 0,0-3-1 0 0,-3 0 1 0 0,-1-3 0 0 0,-2-1-1 0 0,7-11-114 0 0,-7 9 41 0 0,-2-2 0 0 0,-2-1 1 0 0,-1-1-1 0 0,-2-1 0 0 0,-3-2 0 0 0,-1 0 0 0 0,-3-1 0 0 0,-1-1 0 0 0,-3-1 0 0 0,-2 0 0 0 0,-1-10-41 0 0,-14-30 25 0 0,1 88-25 0 0,0-1-1 0 0,1 1 0 0 0,-1-1 1 0 0,0 1-1 0 0,-1-1 0 0 0,1 1 0 0 0,0 0 1 0 0,-1 0-1 0 0,1 0 0 0 0,-1 0 0 0 0,1 0 1 0 0,-1 0-1 0 0,0 0 0 0 0,0 0 1 0 0,0 1-1 0 0,0-1 0 0 0,0 1 0 0 0,-1-1 1 0 0,1 1-1 0 0,0 0 0 0 0,-1 0 1 0 0,1 0-1 0 0,-1 0 0 0 0,1 0 0 0 0,-1 1 1 0 0,1-1-1 0 0,-1 1 0 0 0,1 0 0 0 0,-1-1 1 0 0,0 1-1 0 0,-2 1 1 0 0,-5 2-10 0 0,1 0 1 0 0,-1 2-1 0 0,1-1 1 0 0,-1 1-1 0 0,1 0 1 0 0,0 1-1 0 0,1 0 1 0 0,0 0-1 0 0,0 1 1 0 0,0 0-1 0 0,0 1 0 0 0,1 0 1 0 0,1 0-1 0 0,-1 0 1 0 0,1 1-1 0 0,1 0 1 0 0,0 0-1 0 0,0 0 1 0 0,-2 6 9 0 0,-9 15 2 0 0,1 2 0 0 0,1 0 1 0 0,2 0-1 0 0,1 1 0 0 0,2 1 0 0 0,1 0 1 0 0,2 0-1 0 0,1 0 0 0 0,1 1 1 0 0,2 0-1 0 0,2 10-2 0 0,0-33 6 0 0,1 0-1 0 0,-1 0 1 0 0,2 0 0 0 0,0 0 0 0 0,0 0-1 0 0,1 0 1 0 0,1-1 0 0 0,0 1 0 0 0,0-1-1 0 0,1 0 1 0 0,1 0 0 0 0,0-1-1 0 0,0 1 1 0 0,1-1 0 0 0,0-1 0 0 0,1 1-1 0 0,0-1 1 0 0,0-1 0 0 0,1 1 0 0 0,0-2-1 0 0,1 1 1 0 0,0-1 0 0 0,0 0-1 0 0,0-1 1 0 0,1-1 0 0 0,0 1 0 0 0,0-2-1 0 0,0 1 1 0 0,1-2 0 0 0,-1 1 0 0 0,1-1-1 0 0,0-1 1 0 0,0-1 0 0 0,0 1-6 0 0,-7-3-65 0 0,-1 0 0 0 0,1 0 0 0 0,-1 0 0 0 0,0-1 0 0 0,0 1 0 0 0,0-1 0 0 0,0 0 0 0 0,0 0 0 0 0,0-1 0 0 0,-1 1 0 0 0,1-1 0 0 0,-1 0 0 0 0,1 0 0 0 0,-1 0 0 0 0,0 0 0 0 0,1-2 65 0 0,14-15-3767 0 0,-4 1-4833 0 0,-9 11-3579 0 0</inkml:trace>
  <inkml:trace contextRef="#ctx0" brushRef="#br0" timeOffset="-32172.668">1805 9373 10634 0 0,'0'0'3296'0'0,"0"0"-1588"0"0,0 0-424 0 0,0 0 67 0 0,0 0-41 0 0,0 0-133 0 0,0 0-215 0 0,0 0-269 0 0,-18 35-187 0 0,-56 109-126 0 0,52-70 32 0 0,23-62-321 0 0,-2-7-65 0 0,1-1 0 0 0,0 0 1 0 0,0 1-1 0 0,0-1 0 0 0,0 1 0 0 0,1-1 1 0 0,-1 0-1 0 0,1 1 0 0 0,0-1 1 0 0,1 0-1 0 0,-1 0 0 0 0,1 0 0 0 0,0 0 1 0 0,0 0-1 0 0,0 0 0 0 0,0 0 1 0 0,1-1-1 0 0,-1 1 0 0 0,1-1 0 0 0,0 0 1 0 0,0 1-1 0 0,0-1 0 0 0,1-1 0 0 0,-1 1 1 0 0,1 0-1 0 0,0-1 0 0 0,-1 0 1 0 0,1 0-1 0 0,0 0 0 0 0,0 0 0 0 0,0-1 1 0 0,1 1-1 0 0,-1-1 0 0 0,2 0-26 0 0,5 0 59 0 0,0 0 0 0 0,1-1-1 0 0,-1 0 1 0 0,0-1-1 0 0,0-1 1 0 0,0 1 0 0 0,0-2-1 0 0,-1 1 1 0 0,1-2 0 0 0,0 1-1 0 0,-1-2 1 0 0,0 1 0 0 0,0-1-1 0 0,0-1 1 0 0,-1 0 0 0 0,0 0-1 0 0,0-1 1 0 0,0 0-1 0 0,-1 0 1 0 0,0-1 0 0 0,0 0-1 0 0,-1 0 1 0 0,0-1 0 0 0,-1 0-1 0 0,0-1 1 0 0,0 1 0 0 0,-1-1-1 0 0,0 0 1 0 0,-1 0 0 0 0,0-1-1 0 0,0 1 1 0 0,-1-1-1 0 0,-1 0 1 0 0,0 0 0 0 0,0 0-1 0 0,-1 0-58 0 0,-1 7-22 0 0,1 0 0 0 0,-1 0-1 0 0,0 0 1 0 0,0 0-1 0 0,0 0 1 0 0,0 0 0 0 0,-1 0-1 0 0,1 0 1 0 0,-1 0 0 0 0,0 0-1 0 0,-1 0 1 0 0,1 0-1 0 0,-1 0 1 0 0,1 1 0 0 0,-1-1-1 0 0,0 1 1 0 0,0-1-1 0 0,-1 1 1 0 0,1 0 0 0 0,-1 0-1 0 0,0 0 1 0 0,1 0-1 0 0,-1 0 1 0 0,-1 1 0 0 0,1-1-1 0 0,0 1 1 0 0,0 0 0 0 0,-1 0-1 0 0,0 0 1 0 0,1 0-1 0 0,-1 1 1 0 0,0-1 0 0 0,-2 1 22 0 0,-41-2-1782 0 0,33 8-1569 0 0,0 4-4012 0 0,5-1-4659 0 0</inkml:trace>
  <inkml:trace contextRef="#ctx0" brushRef="#br0" timeOffset="-31791.166">2196 9724 15427 0 0,'0'0'1886'0'0,"0"0"-614"0"0,0 0-121 0 0,0 0 40 0 0,0 0-71 0 0,0 0-175 0 0,0 0-251 0 0,0 0-218 0 0,0 0-122 0 0,0 0-67 0 0,0 0-59 0 0,12-33-44 0 0,35-101-40 0 0,-15 63 42 0 0,32-7-95 0 0,-36 58-274 0 0,-19 44-41 0 0,3 55 185 0 0,-11-67 44 0 0,-1 0 1 0 0,2-1 0 0 0,0 1-1 0 0,0 0 1 0 0,1-1-1 0 0,0 0 1 0 0,1 1-1 0 0,1-1 1 0 0,3 6-6 0 0,-6-12 57 0 0,1-1-1 0 0,0 1 0 0 0,0-1 1 0 0,0 0-1 0 0,0 0 1 0 0,1 0-1 0 0,0 0 1 0 0,0-1-1 0 0,0 0 1 0 0,0 1-1 0 0,0-1 1 0 0,1-1-1 0 0,-1 1 1 0 0,1-1-1 0 0,0 0 1 0 0,0 0-1 0 0,0 0 0 0 0,0 0 1 0 0,0-1-1 0 0,0 0 1 0 0,0 0-1 0 0,0 0 1 0 0,1-1-1 0 0,-1 0 1 0 0,0 0-1 0 0,0 0 1 0 0,1-1-1 0 0,-1 1 1 0 0,0-1-1 0 0,0 0 1 0 0,0-1-1 0 0,0 0 1 0 0,0 1-1 0 0,0-1 0 0 0,1-1-56 0 0,6-6 154 0 0,0 0 0 0 0,-1 0 0 0 0,0-1 0 0 0,0-1 0 0 0,-1 1 0 0 0,0-2 0 0 0,-1 1 0 0 0,-1-2 0 0 0,0 1 0 0 0,0-1 0 0 0,1-6-154 0 0,7-50-464 0 0,-21 57-2537 0 0,2 9-5090 0 0,0 2-4630 0 0</inkml:trace>
  <inkml:trace contextRef="#ctx0" brushRef="#br0" timeOffset="-30875.079">3140 9519 3953 0 0,'0'0'1871'0'0,"0"0"-20"0"0,0 0 49 0 0,0 0-39 0 0,0 0-98 0 0,0 0-164 0 0,0 0-200 0 0,0 0-155 0 0,0 0-146 0 0,0 0-126 0 0,0 0-159 0 0,0 0-143 0 0,0 0-117 0 0,-13-8-99 0 0,-44-25-74 0 0,55 31-339 0 0,0 1 0 0 0,-1 0 1 0 0,1 0-1 0 0,-1 0 0 0 0,1 0 1 0 0,-1 0-1 0 0,0 1 0 0 0,1-1 1 0 0,-1 1-1 0 0,0-1 0 0 0,1 1 0 0 0,-1 0 1 0 0,0 0-1 0 0,1 0 0 0 0,-1 1 1 0 0,0-1-1 0 0,1 1 0 0 0,-1-1 1 0 0,0 1-1 0 0,1 0 0 0 0,-1 0 1 0 0,1 0-1 0 0,-3 2-41 0 0,-7 2 185 0 0,3-3-137 0 0,1 1 0 0 0,-1 1 0 0 0,1-1 0 0 0,0 1 0 0 0,0 1-1 0 0,1-1 1 0 0,-1 2 0 0 0,1-1 0 0 0,0 1 0 0 0,0 0 0 0 0,1 0 0 0 0,-1 1 0 0 0,2-1 0 0 0,-1 1 0 0 0,1 1 0 0 0,0-1 0 0 0,0 1 0 0 0,1 0 0 0 0,0 0 0 0 0,0 1 0 0 0,1-1 0 0 0,0 1 0 0 0,1-1 0 0 0,0 1 0 0 0,0 0 0 0 0,1 0 0 0 0,0 0 0 0 0,0 0 0 0 0,1 2-48 0 0,1-7 8 0 0,-1 0 0 0 0,1 0 0 0 0,0 0 0 0 0,0 0 0 0 0,0-1 1 0 0,0 1-1 0 0,1 0 0 0 0,0-1 0 0 0,0 1 0 0 0,0-1 0 0 0,0 1 0 0 0,0-1 1 0 0,1 0-1 0 0,-1 0 0 0 0,1 0 0 0 0,0 0 0 0 0,0 0 0 0 0,0-1 1 0 0,0 0-1 0 0,0 1 0 0 0,1-1 0 0 0,-1 0 0 0 0,1 0 0 0 0,-1-1 0 0 0,1 1 1 0 0,0-1-1 0 0,-1 0 0 0 0,2 0-8 0 0,113 13 811 0 0,-101-18-728 0 0,-1 0 0 0 0,1-1 0 0 0,-1-1 0 0 0,0-1 1 0 0,0 0-1 0 0,-1-1 0 0 0,0 0 0 0 0,0-2 0 0 0,-1 1 1 0 0,0-2-1 0 0,-1 0 0 0 0,0-1 0 0 0,5-6-83 0 0,136-150 400 0 0,-153 167-409 0 0,14 53-15 0 0,2 63 136 0 0,-5 2 1 0 0,-5-1-1 0 0,-8 99-112 0 0,1-113-10 0 0,-2-50 13 0 0,-3 0 0 0 0,-1 0 1 0 0,-3-1-1 0 0,-2 0 0 0 0,-3-1 1 0 0,-1 0-1 0 0,-3-1 0 0 0,-2-1 1 0 0,-1-1-1 0 0,-24 36-3 0 0,42-76 1 0 0,0-1 1 0 0,-1 1-1 0 0,0 0 1 0 0,0-1-1 0 0,-1 0 1 0 0,0 0-1 0 0,0 0 1 0 0,0-1-1 0 0,-1 0 1 0 0,0 0-1 0 0,0 0 1 0 0,0 0-1 0 0,0-1 1 0 0,-1 0-1 0 0,1-1 1 0 0,-1 1-1 0 0,0-1 1 0 0,-1 0-2 0 0,5-5-10 0 0,1 1 0 0 0,-1 0 0 0 0,0 0 1 0 0,1-1-1 0 0,-1 1 0 0 0,1-1 0 0 0,0 0 0 0 0,0 0 1 0 0,0 0-1 0 0,-1 0 0 0 0,2 0 0 0 0,-1 0 1 0 0,0-1-1 0 0,0 1 0 0 0,1-1 0 0 0,-1 1 1 0 0,1-1-1 0 0,0 1 0 0 0,0-1 0 0 0,0 0 0 0 0,0 0 1 0 0,0 1-1 0 0,1-1 0 0 0,-1 0 0 0 0,1 0 1 0 0,0 0-1 0 0,0 0 0 0 0,0 0 0 0 0,0 0 1 0 0,0 1-1 0 0,1-1 0 0 0,-1 0 10 0 0,0-1-13 0 0,-2-35-35 0 0,1 1-1 0 0,2 0 1 0 0,2 0 0 0 0,1 0-1 0 0,2 0 1 0 0,2 1 0 0 0,2 0-1 0 0,0 0 1 0 0,3 1 0 0 0,1 1-1 0 0,2 0 1 0 0,1 1 0 0 0,1 1-1 0 0,3 0 1 0 0,0 2-1 0 0,2 0 1 0 0,1 1 0 0 0,1 2-1 0 0,8-6 49 0 0,50-28-1237 0 0,-22 31-2528 0 0,-49 24 1650 0 0,3-1-5239 0 0,-3 7-4055 0 0</inkml:trace>
  <inkml:trace contextRef="#ctx0" brushRef="#br0" timeOffset="-29897.251">4560 8949 0 0 0,'0'0'886'0'0,"0"0"508"0"0,0 0 181 0 0,0 0 102 0 0,0 0 47 0 0,0 0 59 0 0,0 0-12 0 0,0 0-84 0 0,0 0-118 0 0,0 0-174 0 0,0 0-152 0 0,0 0-153 0 0,0 0-115 0 0,0-6-106 0 0,0-13 779 0 0,0 33 2070 0 0,-23 502-1392 0 0,-13-139-2286 0 0,22-335-374 0 0,-18-57-6822 0 0,24 8 305 0 0,2 3-4298 0 0</inkml:trace>
  <inkml:trace contextRef="#ctx0" brushRef="#br0" timeOffset="-29642.879">4142 9477 7882 0 0,'0'0'1965'0'0,"0"0"-259"0"0,0 0-54 0 0,0 0-59 0 0,0 0-85 0 0,0 0-104 0 0,37-13-130 0 0,118-40-160 0 0,5 7 1153 0 0,-65 25-1895 0 0,1 5 0 0 0,75-4-372 0 0,-100 5-2333 0 0,-44-1-7430 0 0,-22 12-786 0 0</inkml:trace>
  <inkml:trace contextRef="#ctx0" brushRef="#br0" timeOffset="-29322.454">5090 8965 1048 0 0,'0'0'2654'0'0,"0"0"-563"0"0,0 0 82 0 0,0 0 99 0 0,0 0-37 0 0,0 0-202 0 0,0 0-350 0 0,-7 34-328 0 0,-22 113-275 0 0,-27 111 1549 0 0,56-255-2607 0 0,-3 12 74 0 0,1 0 1 0 0,0 1 0 0 0,2-1 0 0 0,-1 0-1 0 0,2 0 1 0 0,0 1 0 0 0,1-1 0 0 0,2 6-97 0 0,-4-19 28 0 0,1 0 0 0 0,0 0 1 0 0,0 1-1 0 0,0-1 0 0 0,0 0 0 0 0,1 0 1 0 0,-1 0-1 0 0,0 0 0 0 0,1 0 1 0 0,0-1-1 0 0,-1 1 0 0 0,1 0 1 0 0,0-1-1 0 0,0 1 0 0 0,0-1 0 0 0,0 0 1 0 0,0 0-1 0 0,0 1 0 0 0,0-1 1 0 0,0 0-1 0 0,1-1 0 0 0,-1 1 1 0 0,0 0-1 0 0,1-1 0 0 0,-1 1 0 0 0,0-1 1 0 0,1 0-1 0 0,-1 0 0 0 0,0 0 1 0 0,1 0-1 0 0,-1 0 0 0 0,1 0 1 0 0,-1-1-1 0 0,0 1 0 0 0,2-1-28 0 0,84-33 904 0 0,-74 27-867 0 0,209-104 403 0 0,-221 110-438 0 0,-1 0 1 0 0,1 0-1 0 0,0-1 1 0 0,-1 1-1 0 0,1 0 1 0 0,0 0-1 0 0,0 1 1 0 0,-1-1-1 0 0,1 0 1 0 0,0 1-1 0 0,0-1 0 0 0,0 1 1 0 0,0-1-1 0 0,0 1 1 0 0,0 0-1 0 0,0 0 1 0 0,0 0-1 0 0,0 0 1 0 0,0 0-1 0 0,0 1 1 0 0,0-1-1 0 0,0 0 1 0 0,0 1-1 0 0,0 0 0 0 0,0-1 1 0 0,-1 1-1 0 0,1 0 1 0 0,0 0-1 0 0,0 0 1 0 0,-1 0-1 0 0,1 0 1 0 0,0 0-1 0 0,-1 1 1 0 0,1-1-1 0 0,-1 1 1 0 0,0-1-1 0 0,1 1 0 0 0,-1-1 1 0 0,0 1-1 0 0,0 0 1 0 0,0-1-1 0 0,0 1 1 0 0,0 0-1 0 0,-1 0 1 0 0,1 0-1 0 0,0 0 1 0 0,-1-1-1 0 0,1 1 1 0 0,-1 0-1 0 0,0 0 0 0 0,0 0 1 0 0,0 1-3 0 0,0 23 89 0 0,-1 0 0 0 0,-1 0-1 0 0,-2-1 1 0 0,0 0 0 0 0,-8 25-89 0 0,9 14-95 0 0,3-63-11 0 0,1 0-1 0 0,0 1 1 0 0,0-1 0 0 0,0 0-1 0 0,0 0 1 0 0,0 0-1 0 0,0 0 1 0 0,0 0-1 0 0,0 0 1 0 0,1 0-1 0 0,-1 0 1 0 0,0-1 0 0 0,0 1-1 0 0,1 0 1 0 0,-1-1-1 0 0,1 1 1 0 0,-1-1-1 0 0,0 0 1 0 0,1 1-1 0 0,-1-1 1 0 0,1 0 0 0 0,-1 0-1 0 0,1 0 1 0 0,-1 0-1 0 0,1 0 1 0 0,-1 0-1 0 0,1 0 1 0 0,-1 0-1 0 0,1-1 1 0 0,-1 1-1 0 0,0 0 1 0 0,1-1 0 0 0,-1 0-1 0 0,1 1 1 0 0,-1-1-1 0 0,0 0 1 0 0,0 1-1 0 0,1-1 1 0 0,-1 0-1 0 0,0 0 1 0 0,0 0 0 0 0,0 0-1 0 0,0 0 1 0 0,0-1 106 0 0,6-6-1892 0 0,2-2-5478 0 0,-2 6-3582 0 0</inkml:trace>
  <inkml:trace contextRef="#ctx0" brushRef="#br0" timeOffset="-28995.733">5735 9589 216 0 0,'0'0'3518'0'0,"0"0"-653"0"0,0 0-50 0 0,0 0-6 0 0,0 0-280 0 0,0 0-423 0 0,0 0-420 0 0,0 0-331 0 0,34-3-287 0 0,102-10-226 0 0,-67-11 192 0 0,-60 17-849 0 0,-2 2-110 0 0,1-1 0 0 0,-1 0 0 0 0,0 0 1 0 0,-1 0-1 0 0,1-1 0 0 0,-1 0 1 0 0,0 0-1 0 0,-1 0 0 0 0,0-1 0 0 0,0 0 1 0 0,-1 0-1 0 0,0-1 0 0 0,0 1 1 0 0,-1-1-1 0 0,0 1 0 0 0,0-1 0 0 0,-1 0 1 0 0,-1 0-1 0 0,1 0 0 0 0,-1-1 1 0 0,-1 1-1 0 0,0-5-75 0 0,0 12 4 0 0,-1 0 0 0 0,0-1 0 0 0,0 1 0 0 0,0 0 0 0 0,0 0 1 0 0,0 0-1 0 0,0 0 0 0 0,-1 0 0 0 0,1 0 0 0 0,0 0 0 0 0,-1 0 0 0 0,0 1 0 0 0,0-1 0 0 0,1 0 0 0 0,-1 1 1 0 0,0-1-1 0 0,0 1 0 0 0,0 0 0 0 0,0 0 0 0 0,-1 0 0 0 0,1 0 0 0 0,0 0 0 0 0,0 0 0 0 0,-1 1 1 0 0,1-1-1 0 0,0 1 0 0 0,-1-1 0 0 0,1 1 0 0 0,0 0 0 0 0,-1 0 0 0 0,1 0 0 0 0,-1 0 0 0 0,1 1 0 0 0,-1-1-4 0 0,-82 22-92 0 0,69-12 87 0 0,0 1 1 0 0,1 1 0 0 0,0 0-1 0 0,1 1 1 0 0,0 0 0 0 0,1 1-1 0 0,0 1 1 0 0,1 0 0 0 0,1 0 0 0 0,1 1-1 0 0,0 1 1 0 0,1 0 0 0 0,1 0-1 0 0,0 1 1 0 0,1 0 0 0 0,1 0-1 0 0,1 1 1 0 0,1-1 0 0 0,0 1 0 0 0,1 0-1 0 0,2 0 1 0 0,-1 8 4 0 0,3-19 1 0 0,0-1 0 0 0,0 0 0 0 0,0 0 0 0 0,1 0 0 0 0,0 0-1 0 0,0 0 1 0 0,1 0 0 0 0,0-1 0 0 0,0 1 0 0 0,0-1 0 0 0,1 0 0 0 0,0 0 0 0 0,0 0 0 0 0,1 0 0 0 0,0-1 0 0 0,0 0-1 0 0,0 0 1 0 0,0 0 0 0 0,1 0 0 0 0,0-1 0 0 0,0 0 0 0 0,0 0 0 0 0,0-1 0 0 0,1 0 0 0 0,-1 0 0 0 0,1 0 0 0 0,0-1 0 0 0,0 0-1 0 0,0 0 1 0 0,0-1 0 0 0,0 0 0 0 0,0 0 0 0 0,0 0 0 0 0,0-1 0 0 0,4-1-1 0 0,124-11-945 0 0,-79-6-5008 0 0,-39 11-5584 0 0</inkml:trace>
  <inkml:trace contextRef="#ctx0" brushRef="#br0" timeOffset="-28104.646">6972 9543 2905 0 0,'0'0'1827'0'0,"0"0"68"0"0,0 0 121 0 0,0 0 49 0 0,0 0-89 0 0,0 0-220 0 0,0 0-283 0 0,0 0-254 0 0,14 33-194 0 0,42 107-145 0 0,-37-49 258 0 0,-19-71-867 0 0,1-1-18 0 0,2 12-13 0 0,0 0 0 0 0,-2 0-1 0 0,-2 1 1 0 0,-1-1 0 0 0,-1 0-1 0 0,-2 0 1 0 0,-1 0 0 0 0,-1 0-1 0 0,-1-1 1 0 0,-2 0 0 0 0,-4 4-240 0 0,14-32 22 0 0,0-1 1 0 0,-1 1-1 0 0,0-1 1 0 0,1 1-1 0 0,-1-1 1 0 0,0 1-1 0 0,0-1 1 0 0,0 0 0 0 0,0 1-1 0 0,0-1 1 0 0,0 0-1 0 0,0 0 1 0 0,0 1-1 0 0,0-1 1 0 0,-1 0-1 0 0,1 0 1 0 0,0 0-1 0 0,-1-1 1 0 0,1 1-1 0 0,-1 0 1 0 0,1 0 0 0 0,-1-1-1 0 0,1 1 1 0 0,-1-1-1 0 0,1 0 1 0 0,-1 1-1 0 0,0-1 1 0 0,1 0-1 0 0,-1 0 1 0 0,0 0-1 0 0,1 0 1 0 0,-1 0-1 0 0,0 0 1 0 0,1 0 0 0 0,-1-1-1 0 0,1 1 1 0 0,-1-1-1 0 0,1 1 1 0 0,-1-1-1 0 0,1 1 1 0 0,-1-1-1 0 0,1 0 1 0 0,-1 0-1 0 0,1 0 1 0 0,0 0-1 0 0,-1 0 1 0 0,1 0 0 0 0,0 0-1 0 0,0 0 1 0 0,0 0-1 0 0,0-1 1 0 0,0 1-1 0 0,0 0 1 0 0,0-1-1 0 0,0 1 1 0 0,0-1-1 0 0,1 1 1 0 0,-1-1-1 0 0,1 1 1 0 0,-1-3-23 0 0,-2-13 44 0 0,0 0 1 0 0,2 0-1 0 0,0 0 0 0 0,1-1 1 0 0,0 1-1 0 0,1 0 0 0 0,2 0 0 0 0,-1-1 1 0 0,2 1-1 0 0,0 1 0 0 0,1-1 1 0 0,1 1-1 0 0,4-9-44 0 0,7-22 21 0 0,2 0-1 0 0,3 1 1 0 0,1 1-1 0 0,2 1 0 0 0,2 2 1 0 0,2 0-1 0 0,1 2 1 0 0,3 1-1 0 0,1 2 1 0 0,1 1-1 0 0,2 2 1 0 0,2 1-1 0 0,1 2 1 0 0,30-17-21 0 0,-60 41 17 0 0,1 1 0 0 0,0 0 0 0 0,1 1 0 0 0,-1 0 0 0 0,1 0 1 0 0,0 1-1 0 0,0 1 0 0 0,1 0 0 0 0,-1 1 0 0 0,0 0 0 0 0,1 1 0 0 0,0 0 1 0 0,0 1-18 0 0,-10 1 10 0 0,-1-1 1 0 0,0 1-1 0 0,1 0 1 0 0,-1 0 0 0 0,0 0-1 0 0,1 0 1 0 0,-1 0 0 0 0,0 1-1 0 0,0-1 1 0 0,0 1 0 0 0,0-1-1 0 0,0 1 1 0 0,0 0 0 0 0,-1 0-1 0 0,1-1 1 0 0,0 1 0 0 0,-1 0-1 0 0,0 1 1 0 0,1-1 0 0 0,-1 0-1 0 0,0 0 1 0 0,0 1 0 0 0,0-1-1 0 0,-1 0 1 0 0,1 1 0 0 0,0-1-1 0 0,-1 1 1 0 0,0-1 0 0 0,1 3-11 0 0,0 75 283 0 0,-7-56-240 0 0,-2-1 1 0 0,0 1-1 0 0,-2-1 1 0 0,0-1-1 0 0,-1 0 1 0 0,-2 0-1 0 0,0-2 1 0 0,-1 1-1 0 0,-2-2 1 0 0,-6 8-44 0 0,14-17 11 0 0,-7 10-10 0 0,-2 0-1 0 0,0 0 0 0 0,-1-2 0 0 0,-1 0 1 0 0,0-1-1 0 0,-2-1 0 0 0,0-1 0 0 0,0-1 1 0 0,-1-1-1 0 0,-1-1 0 0 0,-12 4 0 0 0,34-14-70 0 0,0-2-1 0 0,0 1 1 0 0,0 0 0 0 0,0 0-1 0 0,-1 0 1 0 0,1 0 0 0 0,0-1 0 0 0,0 1-1 0 0,-1-1 1 0 0,1 1 0 0 0,0-1-1 0 0,-1 1 1 0 0,1-1 0 0 0,-1 0-1 0 0,1 1 1 0 0,0-1 0 0 0,-1 0-1 0 0,1 0 1 0 0,-1 0 0 0 0,1 0-1 0 0,0-1 1 0 0,-1 1 0 0 0,1 0-1 0 0,-1 0 1 0 0,1-1 0 0 0,0 1 0 0 0,-1-1-1 0 0,1 1 1 0 0,0-1 0 0 0,-1 0-1 0 0,1 0 1 0 0,0 1 0 0 0,0-1-1 0 0,0 0 1 0 0,0 0 0 0 0,0 0-1 0 0,0 0 1 0 0,0 0 0 0 0,0 0-1 0 0,0-1 1 0 0,0 1 0 0 0,1 0-1 0 0,-1 0 1 0 0,0-1 0 0 0,1 1 0 0 0,-1 0-1 0 0,1-1 1 0 0,-1 1 0 0 0,1 0-1 0 0,0-1 1 0 0,0 0 70 0 0,22-42-4508 0 0,-2 18-1788 0 0,-6 9-4785 0 0</inkml:trace>
  <inkml:trace contextRef="#ctx0" brushRef="#br0" timeOffset="-20451.532">8369 9458 0 0 0,'0'0'753'0'0,"0"0"602"0"0,0 0 75 0 0,0 0-152 0 0,0 0-111 0 0,4-4-62 0 0,10-11-3 0 0,-11 11 29 0 0,-3 4-86 0 0,0 0-155 0 0,-14-15 4834 0 0,-64 14-2578 0 0,61 2-2972 0 0,1 0 0 0 0,-1 1 0 0 0,1 1 0 0 0,-1 0 0 0 0,1 1 0 0 0,0 1 0 0 0,1 1 0 0 0,-1 0 0 0 0,1 1 0 0 0,-10 5-174 0 0,17-5 27 0 0,1 0-1 0 0,-1 1 1 0 0,1 0-1 0 0,0 0 0 0 0,1 0 1 0 0,0 1-1 0 0,0 0 1 0 0,1 0-1 0 0,0 1 1 0 0,1-1-1 0 0,0 1 1 0 0,0 0-1 0 0,1 0 1 0 0,1 1-1 0 0,-1-1 1 0 0,2 0-1 0 0,-1 1 1 0 0,1 0-1 0 0,1-1 1 0 0,0 1-1 0 0,1-1 1 0 0,0 1-1 0 0,1 4-26 0 0,0-8 16 0 0,0 0 0 0 0,0-1 0 0 0,1 1 0 0 0,0 0 0 0 0,1-1-1 0 0,0 1 1 0 0,0-1 0 0 0,0 0 0 0 0,0 0 0 0 0,1-1 0 0 0,0 1-1 0 0,0-1 1 0 0,1 0 0 0 0,-1-1 0 0 0,1 1 0 0 0,0-1 0 0 0,0 0-1 0 0,1 0 1 0 0,-1-1 0 0 0,1 0 0 0 0,0 0 0 0 0,0-1-1 0 0,0 0 1 0 0,0 0 0 0 0,0 0 0 0 0,0-1 0 0 0,0 0 0 0 0,1 0-1 0 0,-1-1 1 0 0,3 0-16 0 0,6-4 101 0 0,-1 0 0 0 0,0 0-1 0 0,0-2 1 0 0,-1 0 0 0 0,1 0-1 0 0,-1-2 1 0 0,0 0 0 0 0,-1 0-1 0 0,0-1 1 0 0,-1-1 0 0 0,0 0-1 0 0,0 0 1 0 0,-1-2 0 0 0,0 1-1 0 0,-1-1 1 0 0,0-1 0 0 0,-1 0-1 0 0,2-4-100 0 0,17-16 81 0 0,-9 10-41 0 0,0 0 1 0 0,-1-1 0 0 0,-2-1-1 0 0,0 0 1 0 0,-2-1 0 0 0,1-5-41 0 0,-9 8 194 0 0,-5 22-102 0 0,-1 1-8 0 0,0 0-22 0 0,0 0-38 0 0,-3 12-195 0 0,-16 81 28 0 0,19-81 140 0 0,1 0-1 0 0,0 0 1 0 0,1 0-1 0 0,0 0 1 0 0,1 0-1 0 0,0-1 0 0 0,1 1 1 0 0,0-1-1 0 0,1 0 1 0 0,0 0-1 0 0,0 0 1 0 0,2-1-1 0 0,-1 1 1 0 0,1-2-1 0 0,2 2 4 0 0,-5-4-2 0 0,0-1 0 0 0,1 0 0 0 0,0-1-1 0 0,0 1 1 0 0,1-1 0 0 0,0 0 0 0 0,0 0 0 0 0,0 0 0 0 0,0-1-1 0 0,1 0 1 0 0,-1-1 0 0 0,1 1 0 0 0,0-1 0 0 0,0 0 0 0 0,0-1-1 0 0,1 0 1 0 0,-1 0 0 0 0,1 0 0 0 0,-1-1 0 0 0,1 0 0 0 0,5-1 2 0 0,3-1 12 0 0,-1-1 0 0 0,1 0 0 0 0,-1-1 0 0 0,0-1 0 0 0,0 0 0 0 0,0-1 1 0 0,-1-1-1 0 0,1 0 0 0 0,-1-1 0 0 0,-1 0 0 0 0,1-2 0 0 0,-1 1 0 0 0,-1-1 0 0 0,1-2-12 0 0,22-18 48 0 0,-2-2 0 0 0,-1-2-1 0 0,-1 0 1 0 0,5-11-48 0 0,-3 0 18 0 0,-3-2 0 0 0,-1-1 0 0 0,-2-1 0 0 0,-3-2 0 0 0,-2 0 0 0 0,-2-1 0 0 0,-2-1 0 0 0,9-46-18 0 0,-20 67 12 0 0,-1 0 0 0 0,-1 0 0 0 0,-2-1 0 0 0,-1 0 0 0 0,-2 0 0 0 0,0 0 0 0 0,-4-11-12 0 0,-15 0 319 0 0,6 51-251 0 0,-9 130-68 0 0,20-107 26 0 0,-9 280 198 0 0,9 64-94 0 0,-32-225-70 0 0,26-116-136 0 0,8-34 42 0 0,0 0 2 0 0,0 0-1 0 0,0 0 13 0 0,0 0-21 0 0,0 0-11 0 0,0 0-14 0 0,6-27-1178 0 0,17-65-4848 0 0,-19 67 1950 0 0,-2 8-2673 0 0,-1 9-1084 0 0</inkml:trace>
  <inkml:trace contextRef="#ctx0" brushRef="#br0" timeOffset="-20169.499">8887 9204 4465 0 0,'0'0'2862'0'0,"0"0"-1432"0"0,0 0-480 0 0,0 0 224 0 0,0 0 350 0 0,0 0 121 0 0,0 0-124 0 0,0 0-207 0 0,0 0-144 0 0,0 0-89 0 0,0 0-70 0 0,36 0-69 0 0,111-1-110 0 0,28-19 1257 0 0,-128 10-1771 0 0,135-25 102 0 0,-118 19-771 0 0,-40 6-3247 0 0,-20 9-1358 0 0,-3 1-6430 0 0</inkml:trace>
  <inkml:trace contextRef="#ctx0" brushRef="#br0" timeOffset="-19407.77">9800 8795 7642 0 0,'0'0'2652'0'0,"0"0"-1522"0"0,0 0-334 0 0,0 0 282 0 0,0 0 283 0 0,0 0 25 0 0,0 0-317 0 0,0 0-378 0 0,0 0-155 0 0,0 0 34 0 0,0 0 82 0 0,0 0-4 0 0,0 0-88 0 0,2 10-97 0 0,8 92 1608 0 0,-14-47-1419 0 0,-2 0 0 0 0,-3-1-1 0 0,-2 0 1 0 0,-10 29-652 0 0,11-45 138 0 0,-50 277 148 0 0,44-145-255 0 0,16-170-42 0 0,0 0-2 0 0,0 0 6 0 0,0 0 13 0 0,5-15 166 0 0,151-131-32 0 0,-135 128-147 0 0,0 1 0 0 0,1 1 1 0 0,1 2-1 0 0,1 0 0 0 0,0 1 1 0 0,1 2-1 0 0,0 0 0 0 0,0 2 1 0 0,26-7 6 0 0,-49 18 8 0 0,0-1 1 0 0,0 1 0 0 0,1 0 0 0 0,-1-1 0 0 0,-1 1-1 0 0,1 0 1 0 0,0 0 0 0 0,0 0 0 0 0,-1 1-1 0 0,1-1 1 0 0,-1 0 0 0 0,0 0 0 0 0,1 1-1 0 0,-1-1 1 0 0,0 1 0 0 0,-1-1 0 0 0,1 1 0 0 0,0-1-1 0 0,-1 1 1 0 0,1 0 0 0 0,-1-1 0 0 0,0 1-1 0 0,0 0 1 0 0,0-1 0 0 0,0 1 0 0 0,0 0-1 0 0,-1-1 1 0 0,1 1 0 0 0,-1 0 0 0 0,0-1 0 0 0,0 1-1 0 0,0-1 1 0 0,0 1-9 0 0,0 13 3 0 0,2 17 16 0 0,-15 104 135 0 0,8-96-838 0 0,18-54-32 0 0,6-8-1833 0 0,-9 7-5343 0 0,-8 9-3637 0 0</inkml:trace>
  <inkml:trace contextRef="#ctx0" brushRef="#br0" timeOffset="668.395">77 10768 3737 0 0,'0'0'2163'0'0,"0"0"-737"0"0,0 0-41 0 0,0 0 350 0 0,0 0 290 0 0,0 0 58 0 0,0 0-220 0 0,0 0-371 0 0,0 0-356 0 0,0 0-246 0 0,0 0-179 0 0,0 0-135 0 0,0 0-92 0 0,-13 1-63 0 0,-38 4-46 0 0,38-3-65 0 0,13-2-26 0 0,0 0-27 0 0,114-4 3539 0 0,56-8-2535 0 0,-34 1-755 0 0,135 11-214 0 0,-236 3-240 0 0,-66-41 1515 0 0,-53-31-1487 0 0,-44-35-87 0 0,116 98 144 0 0,5 2-3681 0 0,10 7 2913 0 0,8 11-4580 0 0,-3-10-6390 0 0</inkml:trace>
  <inkml:trace contextRef="#ctx0" brushRef="#br0" timeOffset="4456.495">1869 10937 1352 0 0,'0'0'928'0'0,"0"0"6"0"0,0 0 328 0 0,0 0 411 0 0,0 0 422 0 0,0 0 237 0 0,0 0-164 0 0,0 0-277 0 0,0 0-352 0 0,0 0-303 0 0,0 0-179 0 0,-3-5-144 0 0,-8-18-109 0 0,8 17-110 0 0,3 6-95 0 0,0 0-97 0 0,0 0-95 0 0,0 0-69 0 0,0 0-57 0 0,0 0-48 0 0,0 0-38 0 0,0 0-22 0 0,0 0-1 0 0,0 0-10 0 0,0 0-8 0 0,15 26 865 0 0,43 76 140 0 0,88 251-82 0 0,-107-176-807 0 0,-30-135-172 0 0,-8-41-86 0 0,4 0 553 0 0,12-61 739 0 0,10-29-1282 0 0,-4-2-1 0 0,-3 0 0 0 0,-1-34-21 0 0,-5-151 46 0 0,-14 275-80 0 0,0 1-19 0 0,0 0-15 0 0,0 0-17 0 0,0 0 9 0 0,0 0-20 0 0,0 0-2 0 0,0 0-2 0 0,0 0-13 0 0,0 0 0 0 0,0 0-32 0 0,39 15-2081 0 0,-12-4-6054 0 0,-22-10-3588 0 0</inkml:trace>
  <inkml:trace contextRef="#ctx0" brushRef="#br0" timeOffset="14917.894">1376 985 0 0 0,'0'0'169'0'0,"0"0"516"0"0,0 0 125 0 0,0 0 24 0 0,0 0-2 0 0,0 0 63 0 0,-3 0 10 0 0,-3 0 2192 0 0,-5 3 12379 0 0,5-1-11699 0 0,0 1-5542 0 0,-1 0-8392 0 0,3-3-1560 0 0</inkml:trace>
  <inkml:trace contextRef="#ctx0" brushRef="#br1" timeOffset="19917.364">1407 1035 0 0 0,'0'0'623'0'0,"0"0"217"0"0,0 0 52 0 0,0 0 14 0 0,0 0 13 0 0,0 0-18 0 0,0 0-10 0 0,-2-3-24 0 0,-8-13 1841 0 0,3 9 6332 0 0,15 7-2578 0 0,57 18-5287 0 0,-28 9-696 0 0,30 31 256 0 0,-34-34-559 0 0,13 6 125 0 0,-2-6-119 0 0,2-9-30 0 0,-12 11-154 0 0,1-2 66 0 0,-11-13-5 0 0,18 17-22 0 0,-9-2-51 0 0,-10-10 66 0 0,4 3-78 0 0,-8-1 125 0 0,15 13-162 0 0,-5-4 65 0 0,6 0-17 0 0,-13-11 63 0 0,-5-4-41 0 0,-6-4 17 0 0,5 7-42 0 0,-12-11-56 0 0,-2-8 894 0 0,-56-81-659 0 0,-7-34-86 0 0,30 37-24 0 0,5 6 23 0 0,10 49-31 0 0,1-7 44 0 0,0 80-245 0 0,12-36 159 0 0,-2 8 1 0 0,-1 0 1 0 0,-1-1-1 0 0,0 0 0 0 0,-1 0 0 0 0,-1-1 1 0 0,0 0-1 0 0,-1 0 0 0 0,-9 9-2 0 0,-48 66-35 0 0,46-64 10 0 0,-2 0 101 0 0,22-27-75 0 0,1 0-9 0 0,-11 5 71 0 0,-56 26-10 0 0,52-15-84 0 0,12-3 46 0 0,3-12-32 0 0,0-1 0 0 0,0 0 19 0 0,0 0 4 0 0,0 0-12 0 0,0 0-2 0 0,0 0 4 0 0,0 0 12 0 0,0 0-9 0 0,0 0 8 0 0,0 0 2 0 0,0 0-10 0 0,0 0 23 0 0,0 0-22 0 0,0 0-22 0 0,0 0-46 0 0,0 0 38 0 0,0 0 14 0 0,0 0 8 0 0,239-19 7 0 0,-133 15-36 0 0,-51 11 70 0 0,-44-3 193 0 0,-5-3-2395 0 0,-5-9-9054 0 0,-1 4-1299 0 0</inkml:trace>
  <inkml:trace contextRef="#ctx0" brushRef="#br1" timeOffset="23674.62">2218 985 0 0 0,'0'0'559'0'0,"0"0"334"0"0,0 0 149 0 0,0 0-27 0 0,0 0-32 0 0,0 0-31 0 0,11 4-29 0 0,37 11-11 0 0,18-8 2433 0 0,-51-5-2852 0 0,0-1 0 0 0,0 0 0 0 0,0-1 0 0 0,0-1 0 0 0,0-1 0 0 0,0 0 0 0 0,0 0 0 0 0,-1-2 1 0 0,1 0-1 0 0,-1 0 0 0 0,0-2 0 0 0,0 0-493 0 0,-6 2 111 0 0,-1-1-1 0 0,0 0 1 0 0,-1-1 0 0 0,1 1 0 0 0,-1-1 0 0 0,0-1-1 0 0,-1 1 1 0 0,1-1 0 0 0,-1 0 0 0 0,0 0 0 0 0,-1 0-1 0 0,0-1 1 0 0,0 0 0 0 0,-1 1 0 0 0,0-2 0 0 0,0 1-1 0 0,-1 0 1 0 0,0 0 0 0 0,0-1 0 0 0,-1 1 0 0 0,0-1-1 0 0,0 1 1 0 0,-1-1 0 0 0,0 0 0 0 0,-1 1-1 0 0,0-3-110 0 0,-2 6-12 0 0,0-1 0 0 0,0 1 0 0 0,0 0 0 0 0,0 0 0 0 0,-1 0 0 0 0,0 1 0 0 0,0-1 0 0 0,0 1 0 0 0,-1 0 0 0 0,1 0 0 0 0,-1 0 0 0 0,0 1 0 0 0,0 0 0 0 0,0 0 0 0 0,-1 0 0 0 0,1 0 0 0 0,-1 1 0 0 0,1 0 0 0 0,-1 0 0 0 0,0 1 0 0 0,0-1 0 0 0,0 1 0 0 0,1 1 0 0 0,-2-1 12 0 0,-2 0-24 0 0,0-1-1 0 0,0 2 0 0 0,0-1 1 0 0,0 2-1 0 0,0-1 0 0 0,0 1 1 0 0,0 0-1 0 0,0 1 0 0 0,0 0 1 0 0,0 0-1 0 0,0 1 0 0 0,1 1 1 0 0,-1-1-1 0 0,-1 2 25 0 0,-78 61 8 0 0,81-54 74 0 0,0 0 1 0 0,0 0-1 0 0,2 1 0 0 0,-1-1 0 0 0,2 1 1 0 0,-1 1-1 0 0,2-1 0 0 0,0 0 1 0 0,1 1-1 0 0,0 0 0 0 0,1 0 0 0 0,0-1 1 0 0,1 1-1 0 0,1 0 0 0 0,1 7-82 0 0,-2-8 118 0 0,-1-6-66 0 0,1-1 1 0 0,1 1-1 0 0,-1-1 0 0 0,1 0 0 0 0,0 1 0 0 0,0-1 0 0 0,1 0 0 0 0,-1 0 0 0 0,2 0 1 0 0,-1 0-1 0 0,1 0 0 0 0,-1 0 0 0 0,2 0 0 0 0,-1-1 0 0 0,1 1 0 0 0,-1-1 0 0 0,1 0 1 0 0,1 0-1 0 0,-1-1 0 0 0,1 1 0 0 0,0-1 0 0 0,0 0 0 0 0,0 0-52 0 0,11 5 208 0 0,1 0 0 0 0,-1 0 0 0 0,1-2 0 0 0,1 0-1 0 0,-1-1 1 0 0,1-1 0 0 0,0-1 0 0 0,0 0 0 0 0,1-1 0 0 0,-1-1-1 0 0,1-1 1 0 0,-1-1 0 0 0,2 0-208 0 0,-13-2 807 0 0,-3 1-2503 0 0,1 0-6277 0 0,-4 1-3397 0 0</inkml:trace>
  <inkml:trace contextRef="#ctx0" brushRef="#br1" timeOffset="25495.293">3044 954 0 0 0,'0'0'764'0'0,"0"0"606"0"0,0 0 174 0 0,0 0-141 0 0,0 0-269 0 0,0 0-290 0 0,0 0-216 0 0,0 0-79 0 0,0 0 14 0 0,0 0 75 0 0,0 0 94 0 0,3-1 43 0 0,-2 1-663 0 0,0 0 1 0 0,0 0-1 0 0,0 0 0 0 0,0 0 1 0 0,0 0-1 0 0,0 0 1 0 0,0 0-1 0 0,0 0 1 0 0,0 0-1 0 0,0 1 0 0 0,0-1 1 0 0,0 0-1 0 0,0 1 1 0 0,0-1-1 0 0,0 1 1 0 0,-1-1-1 0 0,1 1 0 0 0,0-1 1 0 0,0 1-1 0 0,0-1 1 0 0,-1 1-1 0 0,1 0 1 0 0,0-1-1 0 0,0 1 0 0 0,-1 0 1 0 0,1 0-1 0 0,-1 0 1 0 0,1 0-1 0 0,-1-1 1 0 0,1 1-1 0 0,-1 0 1 0 0,1 0-1 0 0,-1 0 0 0 0,0 0 1 0 0,0 0-1 0 0,1 0 1 0 0,-1 0-1 0 0,0 0 1 0 0,0 0-1 0 0,0 0 0 0 0,0 0 1 0 0,0 0-1 0 0,0 0 1 0 0,0 0-1 0 0,-1 0 1 0 0,1 0-1 0 0,0 0 0 0 0,0 0 1 0 0,-1 1-113 0 0,-1 15 140 0 0,-1 0 0 0 0,0 0 1 0 0,-1 0-1 0 0,-1 0 0 0 0,-1 0 0 0 0,0-1 1 0 0,-1 0-1 0 0,-1-1 0 0 0,-1 1 0 0 0,-6 7-140 0 0,-13 29 100 0 0,6-16-37 0 0,19-32-36 0 0,-1 1 1 0 0,1-1-1 0 0,0 1 0 0 0,1-1 1 0 0,-1 1-1 0 0,1 0 0 0 0,0 0 1 0 0,0 0-1 0 0,0 0 0 0 0,1 1 1 0 0,0-1-1 0 0,0 0 0 0 0,0 6-27 0 0,1-8 30 0 0,0-1-1 0 0,1 0 0 0 0,-1 1 1 0 0,1-1-1 0 0,-1 0 1 0 0,1 0-1 0 0,0 0 0 0 0,0 1 1 0 0,0-1-1 0 0,0 0 0 0 0,1 0 1 0 0,-1 0-1 0 0,0 0 1 0 0,1-1-1 0 0,0 1 0 0 0,-1 0 1 0 0,1-1-1 0 0,0 1 0 0 0,0-1 1 0 0,0 1-1 0 0,0-1 1 0 0,0 0-1 0 0,0 0 0 0 0,0 0 1 0 0,0 0-1 0 0,0 0 1 0 0,0 0-1 0 0,1-1 0 0 0,-1 1 1 0 0,0-1-1 0 0,3 1-29 0 0,81 5 846 0 0,-77-6-828 0 0,63 4 41 0 0,-72-4-123 0 0,0 0-20 0 0,0 0 7 0 0,0 0-63 0 0,0 0-74 0 0,0 0-105 0 0,0 0-222 0 0,-3 0-7634 0 0,1 0-2250 0 0</inkml:trace>
  <inkml:trace contextRef="#ctx0" brushRef="#br1" timeOffset="25875.23">2921 1081 0 0 0,'0'0'279'0'0,"0"0"155"0"0,0 0 103 0 0,0 0 339 0 0,0 0 576 0 0,0 0 419 0 0,0 0-4 0 0,0 0-150 0 0,0 0-253 0 0,0 0-202 0 0,0 0-142 0 0,0 0-155 0 0,0 0-142 0 0,23 3-143 0 0,73 10-141 0 0,60-9 8 0 0,-142-2-1745 0 0,-6 1-2502 0 0,-5-1 204 0 0,1-2-4543 0 0</inkml:trace>
  <inkml:trace contextRef="#ctx0" brushRef="#br1" timeOffset="27142.088">2380 480 0 0 0,'0'0'811'0'0,"0"0"532"0"0,0 0 432 0 0,0 0 121 0 0,0 0-246 0 0,0 0-435 0 0,0 0-403 0 0,0 0-216 0 0,0 0-25 0 0,0 0 65 0 0,0 0 119 0 0,0 0 97 0 0,18-4 1611 0 0,4-11-1648 0 0,-1-1 1 0 0,0 0-1 0 0,-1-2 0 0 0,-1-1 0 0 0,-1 0 1 0 0,4-7-816 0 0,59-57 680 0 0,30-21-148 0 0,-105 98-470 0 0,-6 6-62 0 0,0 1 1 0 0,0-1 0 0 0,0 1-1 0 0,0-1 1 0 0,0 1 0 0 0,0-1-1 0 0,0 1 1 0 0,0-1 0 0 0,1 0-1 0 0,-1 1 1 0 0,0-1-1 0 0,0 1 1 0 0,1-1 0 0 0,-1 0-1 0 0,0 1 1 0 0,0-1 0 0 0,1 1-1 0 0,-1-1 1 0 0,1 0-1 0 0,-1 0 1 0 0,0 1 0 0 0,1-1-1 0 0,-1 0 1 0 0,0 1 0 0 0,1-1-1 0 0,-1 0 1 0 0,1 0-1 0 0,-1 0 1 0 0,1 0 0 0 0,-1 1-1 0 0,1-1 1 0 0,-1 0 0 0 0,1 0-1 0 0,-1 0 1 0 0,1 0-1 0 0,-1 0 1 0 0,0 0 0 0 0,1 0-1 0 0,-1 0 1 0 0,1 0 0 0 0,-1-1-1 0 0,1 1 0 0 0,17 54 458 0 0,17 46 270 0 0,20 15-228 0 0,-43-92-404 0 0,4-12-5146 0 0,-15-10 393 0 0,3 0-6761 0 0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2:20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700 662 0 0 0,'0'0'827'0'0,"0"0"353"0"0,0 0 39 0 0,0 0-69 0 0,21-10-17 0 0,90-44 1213 0 0,-105 48 6283 0 0,-8-2-4328 0 0,-41-25-3372 0 0,-106 29-328 0 0,114 8-496 0 0,1 1-1 0 0,0 2 1 0 0,0 2 0 0 0,0 0-1 0 0,1 3 1 0 0,1 1-1 0 0,0 1 1 0 0,-28 17-105 0 0,-68 54 221 0 0,124-81-219 0 0,0-1 1 0 0,0 1-1 0 0,1 0 1 0 0,-1 0-1 0 0,1 0 1 0 0,0 0-1 0 0,0 0 1 0 0,0 1-1 0 0,0 0 1 0 0,1-1-1 0 0,0 1 1 0 0,0 0-1 0 0,0 0 1 0 0,1 0-1 0 0,0 0 1 0 0,0 1-1 0 0,0-1 1 0 0,0 0-1 0 0,1 0 1 0 0,0 1-1 0 0,0-1 1 0 0,1 5-3 0 0,2-7 16 0 0,1 0 1 0 0,0 0-1 0 0,0 0 1 0 0,0 0-1 0 0,0-1 1 0 0,1 0-1 0 0,-1 0 1 0 0,0 0-1 0 0,1 0 1 0 0,0-1-1 0 0,-1 0 1 0 0,1 0-1 0 0,0 0 1 0 0,3 0-17 0 0,-7-1 7 0 0,193 4 493 0 0,-32-8-305 0 0,-162 4-188 0 0,0 0 12 0 0,0 0-9 0 0,0 0 0 0 0,0 0 6 0 0,0 0 8 0 0,0 0 10 0 0,0 0 17 0 0,0 0 2 0 0,-25 21 226 0 0,-206 136-18 0 0,-22 50-202 0 0,247-203-57 0 0,1 1-1 0 0,1 0 1 0 0,-1 0 0 0 0,1 0-1 0 0,0 0 1 0 0,0 1 0 0 0,0 0-1 0 0,1 0 1 0 0,0 0 0 0 0,0 0 0 0 0,0 0-1 0 0,1 0 1 0 0,0 1 0 0 0,0-1-1 0 0,1 1 1 0 0,0 0 0 0 0,0 0-1 0 0,1-1 1 0 0,-1 1 0 0 0,1 0-1 0 0,1 0 1 0 0,-1-1 0 0 0,2 7-2 0 0,2-7 36 0 0,0 1 0 0 0,0-1 0 0 0,0 0 1 0 0,0 0-1 0 0,1 0 0 0 0,0 0 0 0 0,1-1 1 0 0,-1 0-1 0 0,1 0 0 0 0,0-1 0 0 0,0 1 0 0 0,0-1 1 0 0,1-1-1 0 0,0 1 0 0 0,-1-1 0 0 0,1 0 1 0 0,0-1-1 0 0,0 1 0 0 0,1-1 0 0 0,-1-1 1 0 0,0 0-1 0 0,1 0 0 0 0,-1 0 0 0 0,2-1-36 0 0,23 1 166 0 0,1-1-1 0 0,-2-2 0 0 0,1-2 1 0 0,0 0-1 0 0,-1-2 0 0 0,1-2 1 0 0,-2-1-1 0 0,8-4-165 0 0,33-6 168 0 0,-71 19-153 0 0,0 0 4 0 0,0 0 7 0 0,0 0-2 0 0,0 0 12 0 0,0 0-20 0 0,0 0 2 0 0,0 0 7 0 0,0 0-13 0 0,0 0-9 0 0,0 0-15 0 0,0 0 22 0 0,0 0 10 0 0,0 0-6 0 0,0 0 6 0 0,0 0 2 0 0,0 0 16 0 0,0 0-17 0 0,0 0-5 0 0,0 0-1 0 0,0 0-6 0 0,0 0 3 0 0,0 0 15 0 0,0 0-5 0 0,0 0-10 0 0,0 0 2 0 0,0 0-10 0 0,0 0-15 0 0,0 0 27 0 0,0 0 7 0 0,0 0-3 0 0,0 0 6 0 0,0 0-7 0 0,0 0-7 0 0,0 0-13 0 0,0 0 2 0 0,0 0-9 0 0,0 0 15 0 0,0 0 11 0 0,0 0-7 0 0,0 0-6 0 0,0 0-7 0 0,0 0 10 0 0,0 0 8 0 0,0 0-15 0 0,0 0 7 0 0,0 0-12 0 0,0 0 0 0 0,0-7-3759 0 0,-1-1-7612 0 0,0 7-569 0 0</inkml:trace>
  <inkml:trace contextRef="#ctx0" brushRef="#br0" timeOffset="1419.117">587 7 0 0 0,'0'0'380'0'0,"0"0"724"0"0,0 0 331 0 0,0 0 76 0 0,0 0-77 0 0,0 0-110 0 0,0 0-126 0 0,0 0-138 0 0,0-2-118 0 0,1-2 5023 0 0,-2 17-2414 0 0,-1-4-4667 0 0,-16 57 2113 0 0,4 0-1 0 0,2 1 1 0 0,2 23-997 0 0,-8 61 825 0 0,-47 396 797 0 0,64-479-1509 0 0,-2 1 0 0 0,-4-1 0 0 0,-2 0 0 0 0,-4-1 0 0 0,-2 0 0 0 0,-3-1 0 0 0,-5 3-113 0 0,-21 32 208 0 0,23-59-45 0 0,3 2 1 0 0,1 0-1 0 0,2 1 1 0 0,-4 29-164 0 0,-12 113 512 0 0,30-141-87 0 0,2-28-864 0 0,-1-26-2785 0 0,0 6 2720 0 0,0-8-3124 0 0,2 4-2932 0 0,3-2-5516 0 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6:29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1811 0 0 0,'0'0'1560'0'0,"0"0"-486"0"0,0 0-265 0 0,0 0-19 0 0,0 0 42 0 0,0 0 30 0 0,0 0-53 0 0,0 0-95 0 0,0 0-90 0 0,0 0-51 0 0,0 0-18 0 0,25-26 4182 0 0,47-29 507 0 0,-3 0-4373 0 0,16-19 6 0 0,169-121 97 0 0,-72 48-705 0 0,-41 12-29 0 0,-35 46-13 0 0,33-22 117 0 0,41-43 292 0 0,-84 68-140 0 0,4-6-222 0 0,-25 26-68 0 0,-32 30-39 0 0,-10 6-27 0 0,-2 4-80 0 0,2-2 24 0 0,3-6-23 0 0,-7 8 101 0 0,8 3-86 0 0,5 2-55 0 0,-23-5 259 0 0,30-17-276 0 0,-47 42 1 0 0,-2 1 2 0 0,1 0-14 0 0,0 0 11 0 0,-1 0 4 0 0,0 0-2 0 0,0 0-12 0 0,0 0 1 0 0,0 0 10 0 0,0 0 3 0 0,0 0 0 0 0,0 0 0 0 0,0 0 2 0 0,0 0-1 0 0,0 0-14 0 0,0 0 15 0 0,0 0 2 0 0,0 0-12 0 0,0 0 13 0 0,0 0 3 0 0,0 0 1 0 0,0 0 3 0 0,0 0-4 0 0,0 0 20 0 0,0 0 8 0 0,0 0-7 0 0,0 0 7 0 0,0 0 0 0 0,0 0 7 0 0,0 0-4 0 0,-56 4 657 0 0,-162-18-426 0 0,175 3 12 0 0,43 40-341 0 0,116 249 71 0 0,-51-107-60 0 0,-52-146 159 0 0,-4-36 780 0 0,18-191-847 0 0,6-27 72 0 0,-34 179 69 0 0,-10 53-4375 0 0,8 1-336 0 0,2-1-4068 0 0,1 1-2830 0 0</inkml:trace>
  <inkml:trace contextRef="#ctx0" brushRef="#br0" timeOffset="1220.799">543 681 0 0 0,'0'0'1699'0'0,"0"0"-429"0"0,0 0-221 0 0,0 0-123 0 0,0 0-83 0 0,0 0-105 0 0,0 0-28 0 0,0 0 35 0 0,0 0 36 0 0,0 0 72 0 0,0 0 65 0 0,0 0 22 0 0,0 0 27 0 0,9 0 6076 0 0,29 0-5649 0 0,-22-2-1099 0 0,-1 0 0 0 0,1-1 0 0 0,-1-1 0 0 0,0-1 0 0 0,0 0 0 0 0,-1-1-1 0 0,0 0 1 0 0,0-1 0 0 0,0-1 0 0 0,0 0 0 0 0,1-3-295 0 0,-8 7 82 0 0,0 0 0 0 0,-1 0 0 0 0,0-1 0 0 0,0 0 0 0 0,0 0 0 0 0,-1-1 0 0 0,1 0 0 0 0,-1 1 0 0 0,-1-2 0 0 0,1 1 0 0 0,-1-1 0 0 0,0 1 0 0 0,-1-1 0 0 0,1 0 0 0 0,-1 0 0 0 0,-1-1 0 0 0,1 1 0 0 0,-1-1 0 0 0,-1 1 0 0 0,1-1 0 0 0,-1 0 0 0 0,0-5-82 0 0,-3 8-9 0 0,-1 1-1 0 0,1 0 1 0 0,-1 0 0 0 0,1 0-1 0 0,-1 0 1 0 0,0 0-1 0 0,-1 0 1 0 0,1 1-1 0 0,-1-1 1 0 0,1 1 0 0 0,-1 0-1 0 0,0 0 1 0 0,0 0-1 0 0,0 1 1 0 0,-1-1-1 0 0,1 1 1 0 0,-1 0 0 0 0,1 1-1 0 0,-1-1 1 0 0,1 1-1 0 0,-1 0 1 0 0,0 0-1 0 0,0 0 1 0 0,0 0 0 0 0,0 1-1 0 0,0 0 1 0 0,1 0-1 0 0,-1 0 1 0 0,0 1 0 0 0,-5 1 8 0 0,4-1-33 0 0,0 0-1 0 0,0 0 1 0 0,0 1-1 0 0,0 0 1 0 0,0 0-1 0 0,0 0 1 0 0,0 1-1 0 0,1 0 1 0 0,-1 0-1 0 0,1 1 1 0 0,0-1-1 0 0,0 1 1 0 0,0 0-1 0 0,0 1 1 0 0,-2 3 34 0 0,-5 2-4 0 0,9-4 17 0 0,0 0 1 0 0,1 0-1 0 0,0 0 1 0 0,0 0-1 0 0,0 0 0 0 0,1 1 1 0 0,0-1-1 0 0,0 1 1 0 0,0-1-1 0 0,1 1 1 0 0,0-1-1 0 0,0 1 0 0 0,1-1 1 0 0,0 1-1 0 0,0-1 1 0 0,1 1-1 0 0,-1-1 0 0 0,1 0 1 0 0,1 0-1 0 0,-1 0 1 0 0,1 0-1 0 0,0 0 0 0 0,0 0 1 0 0,4 4-14 0 0,0 7 55 0 0,72 183 547 0 0,-74-185-545 0 0,-1 0 0 0 0,-1 1 0 0 0,-1 0 1 0 0,0-1-1 0 0,-1 1 0 0 0,-1 0 0 0 0,0 0 0 0 0,-2 12-57 0 0,-38 43 450 0 0,26-62-1104 0 0,13-22-5692 0 0,1 2 1351 0 0,0 4-5015 0 0</inkml:trace>
  <inkml:trace contextRef="#ctx0" brushRef="#br0" timeOffset="2021.62">444 342 2312 0 0,'0'0'2106'0'0,"0"0"-407"0"0,0 0-69 0 0,0 0 85 0 0,0 0 64 0 0,0 0-24 0 0,0 0-171 0 0,0 0-259 0 0,0 0-250 0 0,0 0-189 0 0,0 0-111 0 0,0 0-65 0 0,0 0-39 0 0,-3 0-43 0 0,123-74 4586 0 0,-13 23-4283 0 0,-39 22-718 0 0,-68 29-207 0 0,0 0-2 0 0,0 0-11 0 0,0 0 18 0 0,0 0 1 0 0,0 0-11 0 0,0 0 18 0 0,0 0 5 0 0,0 0 0 0 0,0 0 0 0 0,0 0 0 0 0,0 0-6 0 0,0 0-16 0 0,0 0 10 0 0,0 0 2 0 0,0 0-2 0 0,0 0 11 0 0,0 0 5 0 0,0 0-7 0 0,0 0 13 0 0,0 0 15 0 0,0 0-2 0 0,0 0 9 0 0,0 0-12 0 0,0 0-4 0 0,0 0 4 0 0,0 0 16 0 0,0 0 3 0 0,0 0 3 0 0,0 0 28 0 0,0 0-26 0 0,0 0 2 0 0,0 0 4 0 0,0 0-21 0 0,0 0-5 0 0,0 0 3 0 0,0 0-7 0 0,0 0-51 0 0,0 0 42 0 0,0 0 7 0 0,0 0 36 0 0,0 0-41 0 0,0 0-9 0 0,0 0 15 0 0,0 0-5 0 0,0 0-10 0 0,0 0 3 0 0,0 0 8 0 0,0 0 26 0 0,0 0 6 0 0,0 0-4 0 0,0 0 7 0 0,-24-8 430 0 0,-110-87-233 0 0,65 47-184 0 0,58 33-1094 0 0,27-2-4890 0 0,-6 15 990 0 0,-4-1-6761 0 0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2:23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592 159 0 0 0,'0'0'1619'0'0,"0"0"372"0"0,0 0-13 0 0,0 0-160 0 0,0 0-274 0 0,0 0-260 0 0,0 0-193 0 0,0 0-109 0 0,2-6 13 0 0,-1 3-735 0 0,0-1 1 0 0,0 1 0 0 0,0-1 0 0 0,0 1 0 0 0,-1-1-1 0 0,1 1 1 0 0,-1-1 0 0 0,0 1 0 0 0,0-1 0 0 0,0 1 0 0 0,-1-1-1 0 0,1 1 1 0 0,-1-1 0 0 0,0 1 0 0 0,0-1 0 0 0,0 1 0 0 0,0 0-1 0 0,-1-1 1 0 0,1 1 0 0 0,-1 0 0 0 0,0 0 0 0 0,0 0-1 0 0,0 0 1 0 0,0 0 0 0 0,0 1 0 0 0,-3-3-261 0 0,-3 0 158 0 0,-1 0 0 0 0,0 0 0 0 0,0 0 0 0 0,0 1 1 0 0,-1 1-1 0 0,1 0 0 0 0,-1 0 0 0 0,0 1 0 0 0,0 0 0 0 0,0 0 0 0 0,0 1 1 0 0,0 1-1 0 0,0 0 0 0 0,0 0 0 0 0,-9 2-158 0 0,3-2 108 0 0,-1 2-26 0 0,0 1-1 0 0,0 1 1 0 0,0 1-1 0 0,1 0 1 0 0,0 1-1 0 0,0 1 1 0 0,1 0-1 0 0,-1 1 1 0 0,2 1-1 0 0,-1 0 1 0 0,1 1-1 0 0,-3 4-81 0 0,2-3 42 0 0,0 1 1 0 0,1 0-1 0 0,0 1 0 0 0,1 1 0 0 0,0 0 1 0 0,1 1-1 0 0,1 0 0 0 0,0 1 1 0 0,1 0-1 0 0,1 0 0 0 0,1 1 0 0 0,0 1 1 0 0,1-1-1 0 0,1 1 0 0 0,1 0 0 0 0,0 1 1 0 0,1-1-1 0 0,1 1 0 0 0,1 0 1 0 0,0 6-43 0 0,2-24 2 0 0,-1 15 28 0 0,1-1 0 0 0,0 0 1 0 0,1 1-1 0 0,1-1 0 0 0,0 0 0 0 0,1 1 0 0 0,0-1 1 0 0,2-1-1 0 0,-1 1 0 0 0,2 0 0 0 0,3 5-30 0 0,-4-12 45 0 0,0 0 0 0 0,0-1 0 0 0,1 1 0 0 0,0-1 0 0 0,0 0 0 0 0,1 0-1 0 0,0-1 1 0 0,0 0 0 0 0,0 0 0 0 0,1-1 0 0 0,0 0 0 0 0,0 0 0 0 0,1-1 0 0 0,-1 0 0 0 0,1-1-1 0 0,0 0 1 0 0,0 0 0 0 0,0 0 0 0 0,0-1 0 0 0,0-1 0 0 0,0 0 0 0 0,1 0 0 0 0,-1 0-1 0 0,0-1 1 0 0,1-1 0 0 0,-1 0 0 0 0,0 0 0 0 0,1-1 0 0 0,-1 0 0 0 0,0 0 0 0 0,0-1 0 0 0,6-3-45 0 0,15-8 121 0 0,-2-1 0 0 0,0-1 1 0 0,0-2-1 0 0,-2 0 0 0 0,0-2 0 0 0,-1-1 1 0 0,-1-1-1 0 0,-2-1 0 0 0,0-1 1 0 0,18-25-122 0 0,-6 1 46 0 0,-2 0 0 0 0,-2-3 0 0 0,-2 0 0 0 0,-2-2 0 0 0,11-37-46 0 0,-30 72 57 0 0,0-1 1 0 0,-1 0-1 0 0,-1 0 1 0 0,-1 0-1 0 0,-1 0 1 0 0,-1-1-1 0 0,0 0-57 0 0,-2 19 82 0 0,0 1-20 0 0,0 0-40 0 0,0 0-9 0 0,0 20-141 0 0,-4 10 140 0 0,2 0 0 0 0,2 0-1 0 0,1 0 1 0 0,1 0 0 0 0,1 0 0 0 0,2-1 0 0 0,1 1 0 0 0,6 16-12 0 0,-2-12 23 0 0,3 1 0 0 0,1-1 0 0 0,1-1 0 0 0,2-1 0 0 0,1 0 0 0 0,16 21-23 0 0,-11-33-40 0 0,-17-32-3112 0 0,-5-3 861 0 0,-1-4-1199 0 0,-1 7-5027 0 0,-3 4-2280 0 0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2:24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34 298 1112 0 0,'0'0'1685'0'0,"0"0"-70"0"0,0 0 193 0 0,0 0 282 0 0,0 0 185 0 0,0 0-37 0 0,0 0-214 0 0,0 0-333 0 0,0 0-332 0 0,0 0-272 0 0,0 0-236 0 0,0 0-127 0 0,0 0-76 0 0,-6-6-45 0 0,-16-14-64 0 0,17 15-84 0 0,5 5-70 0 0,19 0 779 0 0,151 22 1079 0 0,-4-15-1518 0 0,84-8-494 0 0,-86 0 974 0 0,-173-16-842 0 0,-145-113-202 0 0,52 31-150 0 0,63 56-351 0 0,57 39-7812 0 0,-11 4 1447 0 0,0 0-5806 0 0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2:24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0 0 0,'0'0'559'0'0,"0"0"700"0"0,0 0 462 0 0,0 0 225 0 0,0 0-40 0 0,0 0-220 0 0,0 0-351 0 0,0 0-238 0 0,0 0-87 0 0,0 0 6 0 0,0 0 20 0 0,0 0-8 0 0,2-1 6456 0 0,1 2-7811 0 0,23 3 922 0 0,1 0 1 0 0,0-2 0 0 0,-1-1-1 0 0,1 0 1 0 0,0-3 0 0 0,16-2-596 0 0,-23 3 178 0 0,199-11 660 0 0,-219 12-850 0 0,0 0-3 0 0,0 0 6 0 0,0 0 1 0 0,0 0-1 0 0,0 0-9 0 0,0 0-11 0 0,0 0-5 0 0,0 0-15 0 0,0 0-52 0 0,0 0-53 0 0,-8-4-5432 0 0,2 4 2988 0 0,2 0-3923 0 0,1 0-4666 0 0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2:25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3937 0 0,'0'0'2344'0'0,"0"0"-861"0"0,0 0-273 0 0,0 0 224 0 0,0 0 234 0 0,0 0-13 0 0,0 0-345 0 0,0 0-474 0 0,0 0-240 0 0,0 0 135 0 0,0 0 200 0 0,0 0 189 0 0,0 0 67 0 0,6 4-174 0 0,54 23 1833 0 0,136-20 284 0 0,-117-15-2871 0 0,-6 1-147 0 0,-73 7-152 0 0,0 0-16 0 0,0 0 12 0 0,0 0 1 0 0,0 0-6 0 0,0 0 5 0 0,0 0-29 0 0,0 0-19 0 0,0 0-35 0 0,0 0-65 0 0,0 0-83 0 0,-5-3-3350 0 0,3 2-2417 0 0,2 1-5745 0 0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2:31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1 528 0 0,'0'0'855'0'0,"0"0"24"0"0,0 0 334 0 0,0 0 509 0 0,0 0 295 0 0,0 0-66 0 0,0 0-366 0 0,0 0-418 0 0,0 0-267 0 0,0 0-78 0 0,0 0 6 0 0,0 0 6 0 0,0 0-6 0 0,-12 23 2471 0 0,-47 45-2192 0 0,60-67-1077 0 0,-1 0 1 0 0,0 0-1 0 0,0-1 0 0 0,1 1 1 0 0,-1 0-1 0 0,0-1 0 0 0,1 1 1 0 0,-1 0-1 0 0,0-1 0 0 0,1 1 0 0 0,-1 0 1 0 0,1-1-1 0 0,-1 1 0 0 0,1-1 1 0 0,0 1-1 0 0,-1-1 0 0 0,1 1 1 0 0,-1-1-1 0 0,1 0 0 0 0,0 1 1 0 0,-1-1-1 0 0,1 0 0 0 0,0 1 0 0 0,0-1 1 0 0,-1 0-1 0 0,1 0 0 0 0,0 0 1 0 0,0 0-1 0 0,-1 1 0 0 0,1-1 1 0 0,0 0-1 0 0,0 0 0 0 0,-1 0 1 0 0,1-1-1 0 0,0 1 0 0 0,0 0 1 0 0,-1 0-1 0 0,1 0 0 0 0,0-1 0 0 0,0 1 1 0 0,-1 0-1 0 0,1-1 0 0 0,0 1 1 0 0,-1 0-1 0 0,1-1 0 0 0,-1 1 1 0 0,1-1-1 0 0,0 1 0 0 0,-1-1 1 0 0,1 1-1 0 0,-1-1 0 0 0,1 1 0 0 0,-1-1 1 0 0,0 0-1 0 0,1 0-30 0 0,69-57 1362 0 0,-64 50-1001 0 0,-11 16 104 0 0,-14 15-107 0 0,19-24-333 0 0,1 1 0 0 0,-1 0 0 0 0,0-1 0 0 0,0 1 0 0 0,0 0 0 0 0,0-1 0 0 0,0 1 1 0 0,0-1-1 0 0,0 1 0 0 0,0 0 0 0 0,0-1 0 0 0,0 1 0 0 0,0-1 0 0 0,0 1 0 0 0,0 0 0 0 0,0-1 0 0 0,0 1 0 0 0,0-1 0 0 0,0 1 0 0 0,0 0 1 0 0,0-1-1 0 0,-1 1 0 0 0,1 0 0 0 0,0-1 0 0 0,0 1 0 0 0,0 0 0 0 0,-1-1 0 0 0,1 1 0 0 0,0 0 0 0 0,-1 0 0 0 0,1-1 0 0 0,0 1 0 0 0,0 0 1 0 0,-1 0-1 0 0,1-1 0 0 0,0 1 0 0 0,-1 0 0 0 0,1 0 0 0 0,-1 0 0 0 0,1 0 0 0 0,0 0 0 0 0,-1-1 0 0 0,1 1 0 0 0,0 0 0 0 0,-1 0 0 0 0,1 0 0 0 0,-1 0 1 0 0,1 0-1 0 0,0 0 0 0 0,-1 0 0 0 0,1 0 0 0 0,-1 0 0 0 0,1 1 0 0 0,0-1 0 0 0,-1 0 0 0 0,1 0 0 0 0,0 0 0 0 0,-1 0 0 0 0,1 1-25 0 0,0-12-495 0 0,2-4-203 0 0,0 7-1004 0 0,-2 0-3555 0 0,0 1-6329 0 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2:36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0 417 1968 0 0,'0'0'2049'0'0,"0"0"-178"0"0,0 0 57 0 0,0 0 187 0 0,0 0-57 0 0,0 0-265 0 0,0 0-401 0 0,0 0-421 0 0,0 0-272 0 0,0 0-147 0 0,0 0-54 0 0,0 0 5 0 0,0 0 12 0 0,0 0 12 0 0,0 0-18 0 0,0 0-7 0 0,0 0-16 0 0,0 0-19 0 0,0 0-12 0 0,0 0-12 0 0,0 0-10 0 0,0 0-30 0 0,0 0-30 0 0,0 0-38 0 0,0 0-43 0 0,0 0-20 0 0,0 0-2 0 0,8 3 4169 0 0,-6-2-4960 0 0,174-12 613 0 0,173-44 6 0 0,-304 51-92 0 0,-45 4 7 0 0,0 0 3 0 0,0 0 0 0 0,0 0-1 0 0,0 0-3 0 0,0 0 8 0 0,0 0-3 0 0,0 0-2 0 0,0 0-6 0 0,0 0 2 0 0,0 0 12 0 0,0 0 11 0 0,0 0 10 0 0,0 0-26 0 0,0 0-9 0 0,0 0-14 0 0,0 0 15 0 0,0 0 6 0 0,0 0-5 0 0,0 0-20 0 0,0 0-1 0 0,0 0 5 0 0,0 0 12 0 0,0 0 7 0 0,0 0-3 0 0,0 0-26 0 0,-18-3-3015 0 0,-8 2-1466 0 0,15 1-2538 0 0,4 0-4559 0 0</inkml:trace>
  <inkml:trace contextRef="#ctx0" brushRef="#br0" timeOffset="924.543">210 12 2737 0 0,'0'0'1289'0'0,"0"0"-98"0"0,0 0 269 0 0,0 0 446 0 0,0 0 284 0 0,0 0-75 0 0,0 0-401 0 0,0 0-494 0 0,0 0-360 0 0,0 0-170 0 0,0 0-59 0 0,0 0-7 0 0,2-2 33 0 0,7-5 37 0 0,-6 5-10 0 0,-3 2-36 0 0,0 0-47 0 0,0 0-67 0 0,0 0-59 0 0,0 0-66 0 0,0 0-37 0 0,0 0-44 0 0,0 0-40 0 0,0 0-18 0 0,0 0-48 0 0,2 28 2201 0 0,13 91-1598 0 0,-8 231 68 0 0,-16-171-671 0 0,19-66-32 0 0,-6-113-293 0 0,-4-8-6187 0 0,0 5-237 0 0,0-1-6434 0 0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3:12.43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0 428 0 0 0,'0'0'1114'0'0,"0"0"74"0"0,0 0 44 0 0,0 0 24 0 0,0-1-427 0 0,0-1 9653 0 0,36 24-8925 0 0,-16-16-1116 0 0,1-1-1 0 0,-1-2 0 0 0,1 0 1 0 0,0-1-1 0 0,0 0 0 0 0,-1-2 1 0 0,8-1-441 0 0,-3 1 274 0 0,-5-3-114 0 0,-1-1 0 0 0,0 0 1 0 0,0-1-1 0 0,0-1 0 0 0,-1-1 0 0 0,0-1 0 0 0,0 0 0 0 0,0-1 1 0 0,-1-1-1 0 0,-1-1 0 0 0,5-4-160 0 0,-8 4 137 0 0,1-1 1 0 0,-2-1-1 0 0,1 0 0 0 0,-2 0 1 0 0,0-1-1 0 0,-1-1 0 0 0,0 0 1 0 0,-1 0-1 0 0,3-9-137 0 0,-7 14 65 0 0,-1 1 0 0 0,0-1 1 0 0,-1-1-1 0 0,0 1 0 0 0,0-1 0 0 0,-1 1 0 0 0,-1-1 0 0 0,0 1 0 0 0,0-1 0 0 0,-1 0 1 0 0,0 0-1 0 0,-2-3-65 0 0,1 10 12 0 0,-1-1 1 0 0,1 1 0 0 0,-1-1 0 0 0,-1 1 0 0 0,1-1-1 0 0,0 1 1 0 0,-1 0 0 0 0,0 0 0 0 0,0 0-1 0 0,0 1 1 0 0,-1-1 0 0 0,1 1 0 0 0,-1 0-1 0 0,0 0 1 0 0,0 0 0 0 0,0 0 0 0 0,0 1 0 0 0,0-1-1 0 0,-4 0-12 0 0,-80-17-70 0 0,-31 36-2 0 0,-17 49-38 0 0,124-55 107 0 0,0 1 1 0 0,0 1-1 0 0,1-1 0 0 0,1 2 0 0 0,0-1 0 0 0,1 1 0 0 0,0 1 0 0 0,1 0 0 0 0,1 0 0 0 0,0 0 1 0 0,1 1-1 0 0,-2 6 3 0 0,-45 167 66 0 0,50-179-47 0 0,1 1-1 0 0,0 0 0 0 0,1 0 0 0 0,0 0 1 0 0,0 0-1 0 0,1 0 0 0 0,0 0 0 0 0,1 0 1 0 0,0 0-1 0 0,1 0 0 0 0,0 0 1 0 0,1-1-1 0 0,0 1 0 0 0,0-1 0 0 0,1 1 1 0 0,0-1-1 0 0,0 0 0 0 0,1-1 0 0 0,0 1 1 0 0,2 0-19 0 0,0 0 60 0 0,1 0-1 0 0,0-1 1 0 0,1 1 0 0 0,0-2 0 0 0,0 1 0 0 0,1-1 0 0 0,0-1 0 0 0,0 0 0 0 0,1 0 0 0 0,3 0-60 0 0,97 25 837 0 0,53-35 110 0 0,-75-15-675 0 0,-84 17-1396 0 0,-6 1-3359 0 0,1-4-5496 0 0,0 5-2273 0 0</inkml:trace>
  <inkml:trace contextRef="#ctx0" brushRef="#br0" timeOffset="566.792">908 470 7858 0 0,'0'0'1824'0'0,"0"0"-600"0"0,0 0-189 0 0,0 0 241 0 0,0 0 305 0 0,0 0 17 0 0,0 0-293 0 0,0 0-395 0 0,0 0-332 0 0,0 0-177 0 0,0 0-23 0 0,0 0 24 0 0,0 0 27 0 0,2-1 11 0 0,-1 1-394 0 0,0 0 0 0 0,-1 0 0 0 0,1 0 0 0 0,0 0 0 0 0,0 0-1 0 0,-1 0 1 0 0,1 0 0 0 0,0 1 0 0 0,-1-1 0 0 0,1 0 0 0 0,0 0 0 0 0,-1 0-1 0 0,1 1 1 0 0,0-1 0 0 0,-1 1 0 0 0,1-1 0 0 0,-1 0 0 0 0,1 1 0 0 0,0-1-1 0 0,-1 1 1 0 0,1-1 0 0 0,-1 1 0 0 0,1-1 0 0 0,-1 1 0 0 0,0 0 0 0 0,1-1 0 0 0,-1 1-1 0 0,0-1 1 0 0,1 1 0 0 0,-1 0 0 0 0,0-1 0 0 0,0 1 0 0 0,1 0 0 0 0,-1-1-1 0 0,0 1 1 0 0,0 0 0 0 0,0 0 0 0 0,0-1 0 0 0,0 1 0 0 0,0 0 0 0 0,0-1-1 0 0,0 1 1 0 0,0 0 0 0 0,-1 0 0 0 0,1-1 0 0 0,0 1 0 0 0,0 0 0 0 0,-1-1 0 0 0,1 1-1 0 0,0 0 1 0 0,-1-1 0 0 0,1 1 0 0 0,0-1 0 0 0,-1 1 0 0 0,1-1 0 0 0,-1 1-1 0 0,0 0-45 0 0,1 2-73 0 0,-17 85 810 0 0,-31 39-541 0 0,24-69-62 0 0,11-31-58 0 0,11-23-74 0 0,-1 1 0 0 0,1-1 0 0 0,0 0 0 0 0,0 0 0 0 0,0 1 0 0 0,0-1 0 0 0,1 1 0 0 0,0 0 0 0 0,0-1 0 0 0,0 1 0 0 0,1 0 0 0 0,-1 0 0 0 0,1 0 0 0 0,0-1 0 0 0,1 1 0 0 0,-1 3-2 0 0,3-4 22 0 0,0 0 0 0 0,1-1 1 0 0,-1 1-1 0 0,0-1 1 0 0,1 0-1 0 0,0 0 0 0 0,0 0 1 0 0,0 0-1 0 0,0-1 0 0 0,0 1 1 0 0,0-1-1 0 0,1 0 0 0 0,-1-1 1 0 0,1 1-1 0 0,0-1 1 0 0,-1 0-1 0 0,1 0 0 0 0,0 0 1 0 0,0-1-1 0 0,-1 1 0 0 0,1-1 1 0 0,1 0-23 0 0,15 3 141 0 0,97-6 162 0 0,-117 3-349 0 0,0 0 1 0 0,-1 0-1 0 0,1 0 0 0 0,-1 0 1 0 0,1 0-1 0 0,-1 0 0 0 0,1-1 1 0 0,-1 1-1 0 0,1 0 0 0 0,-1 0 1 0 0,1 0-1 0 0,-1-1 1 0 0,0 1-1 0 0,1 0 0 0 0,-1-1 1 0 0,1 1-1 0 0,-1 0 0 0 0,1-1 1 0 0,-1 1-1 0 0,0 0 0 0 0,1-1 1 0 0,-1 1-1 0 0,0-1 1 0 0,0 1-1 0 0,1-1 0 0 0,-1 1 1 0 0,0-1-1 0 0,0 1 0 0 0,1-1 1 0 0,-1 1-1 0 0,0-1 0 0 0,0 1 1 0 0,0-1-1 0 0,0 1 0 0 0,0-1 1 0 0,0 1-1 0 0,0-1 1 0 0,0 1-1 0 0,0-1 0 0 0,0 1 1 0 0,0-1-1 0 0,0 1 0 0 0,0-1 1 0 0,-1 1-1 0 0,1-1 0 0 0,0 1 1 0 0,0-1-1 0 0,-1 1 1 0 0,1-1-1 0 0,0 1 0 0 0,0-1 46 0 0,-9-19-7193 0 0,6 13-1225 0 0,1 0 466 0 0</inkml:trace>
  <inkml:trace contextRef="#ctx0" brushRef="#br0" timeOffset="833.234">686 671 0 0 0,'0'0'3198'0'0,"0"0"-1331"0"0,0 0-312 0 0,0 0 229 0 0,0 0 185 0 0,0 0-51 0 0,0 0-365 0 0,0 0-554 0 0,0 0-463 0 0,0 0-262 0 0,0 0-102 0 0,0 0 121 0 0,3-1 150 0 0,189 6 2129 0 0,-171-5-3086 0 0,34-1-865 0 0,-21-7-4395 0 0,-21 1-4260 0 0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3:14.59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1 405 0 0 0,'0'0'540'0'0,"0"0"796"0"0,0 0 262 0 0,0 0 74 0 0,0 0-43 0 0,0 0-178 0 0,0 0-198 0 0,0 0-198 0 0,0 0-161 0 0,0 0-103 0 0,0 2-86 0 0,5 11 1774 0 0,-5-13-1871 0 0,9-4 3523 0 0,3-12-3211 0 0,-7 8-389 0 0,53-61 739 0 0,42-57-437 0 0,-4-39-141 0 0,-79 134-511 0 0,-17 30-166 0 0,0 1 8 0 0,0 0 3 0 0,0 0-12 0 0,0 0-10 0 0,0 0-36 0 0,0 0 10 0 0,0 0 8 0 0,0 0 3 0 0,0 0-6 0 0,0 0-14 0 0,0 0-2 0 0,0 0 14 0 0,2 27-4 0 0,38 64 391 0 0,-3-12-174 0 0,-19-31-30 0 0,-10-29-54 0 0,-1 0 0 0 0,0 0 0 0 0,-2 1 0 0 0,0 0 0 0 0,-1 0 0 0 0,-1 0 1 0 0,0 14-111 0 0,-3-34 36 0 0,0 0-7 0 0,0 0-9 0 0,0 0-3 0 0,0 0-17 0 0,0 0-2 0 0,0 0-34 0 0,0 0-28 0 0,16-12-1575 0 0,-12 10 1132 0 0,14-10-2808 0 0,-6 4-5133 0 0,-2 4-3589 0 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2:30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12 274 0 0 0,'0'0'1244'0'0,"0"0"61"0"0,0 0 52 0 0,0 0-14 0 0,0 0-4 0 0,0 0 7 0 0,1-18-5 0 0,0-79 1359 0 0,-12 70 4540 0 0,9 29-2305 0 0,8 11-4553 0 0,128 234 1036 0 0,8 27-857 0 0,-97-194-444 0 0,-28-64 758 0 0,-7-36-57 0 0,47-103-540 0 0,59-223-112 0 0,-68 207-114 0 0,-38 93 79 0 0,-10 45-114 0 0,0 1-16 0 0,0 0-54 0 0,0 0 28 0 0,0 0 10 0 0,0 0-16 0 0,0 0 11 0 0,0 0 0 0 0,0 0-13 0 0,0 0 9 0 0,0 0 9 0 0,0 0-16 0 0,0 0-17 0 0,0 0-12 0 0,0 0-4 0 0,0 0-32 0 0,0 0-42 0 0,0 0-64 0 0,0 0-96 0 0,0 0-89 0 0,0 0-100 0 0,-1-3-2935 0 0,-1-1-5098 0 0,1 0-3448 0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4:36.54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471 874 0 0 0,'0'0'295'0'0,"0"0"481"0"0,0 0 149 0 0,0 0 37 0 0,0 0 62 0 0,0 0 28 0 0,-5 2-30 0 0,-14 7-55 0 0,16-2 13244 0 0,10-9-13095 0 0,165-180 2326 0 0,-68 63-3078 0 0,0-26-66 0 0,-68 84-174 0 0,-34 59-16 0 0,-2 2-110 0 0,0 0 24 0 0,0 0-16 0 0,0 0-26 0 0,1 16 15 0 0,46 100 341 0 0,8 56 92 0 0,16 48 14 0 0,-67-226-959 0 0,-4-12-6567 0 0,0 16 3408 0 0,0-3-8851 0 0</inkml:trace>
  <inkml:trace contextRef="#ctx0" brushRef="#br0" timeOffset="-2456.187">189 1545 0 0 0,'0'0'808'0'0,"0"0"462"0"0,0 0 14 0 0,0 0-165 0 0,0 0-132 0 0,0 0-34 0 0,0 0 57 0 0,23 8 6593 0 0,11 12-5086 0 0,-24-13-2198 0 0,0-1 0 0 0,0 0 0 0 0,0 0-1 0 0,0-1 1 0 0,1-1 0 0 0,0 0 0 0 0,0 0 0 0 0,0-1-1 0 0,12 2-318 0 0,-7-3 202 0 0,0 0-1 0 0,0 0 0 0 0,0-2 0 0 0,0 0 0 0 0,0-1 0 0 0,0 0 1 0 0,0-1-1 0 0,0-1 0 0 0,0-1 0 0 0,-1 0 0 0 0,1-1 0 0 0,-1-1 1 0 0,12-6-202 0 0,184-119 1247 0 0,-151 43-710 0 0,-59 81-519 0 0,1 1-1 0 0,-2 0 1 0 0,1 0-1 0 0,-1-1 1 0 0,0 1-1 0 0,0 0 1 0 0,0 0-1 0 0,-1-1 1 0 0,0 1-1 0 0,0 0 1 0 0,-1 0-1 0 0,0 0 1 0 0,0 0 0 0 0,0 0-1 0 0,-1 0 1 0 0,1 1-1 0 0,-1-1 1 0 0,-1 1-1 0 0,1 0 1 0 0,-1 0-1 0 0,0 0 1 0 0,0 0-1 0 0,-1 1 1 0 0,1-1-1 0 0,-1 1 1 0 0,0 0 0 0 0,0 1-1 0 0,0-1 1 0 0,-1 1-1 0 0,1 0 1 0 0,-1 0-1 0 0,0 1 1 0 0,-3-2-18 0 0,-98-23-28 0 0,92 25 24 0 0,4-1 0 0 0,0 1 1 0 0,0 1 0 0 0,0 0 0 0 0,0 0 0 0 0,-1 1 0 0 0,1 0 0 0 0,0 1 0 0 0,0 1-1 0 0,0 0 1 0 0,0 0 0 0 0,0 1 0 0 0,0 0 0 0 0,1 1 0 0 0,-2 1 3 0 0,-81 57-23 0 0,-4 41 34 0 0,81-84 10 0 0,1 1 1 0 0,0 0 0 0 0,2 1-1 0 0,0 1 1 0 0,1 0-1 0 0,2 1 1 0 0,0 0 0 0 0,1 0-1 0 0,2 1 1 0 0,0 0 0 0 0,1 0-1 0 0,2 1 1 0 0,0-1-1 0 0,2 5-21 0 0,2-19 34 0 0,0 0 0 0 0,0 1 0 0 0,1-1 0 0 0,1 0 0 0 0,0 1 0 0 0,0-1 0 0 0,1 0 0 0 0,0-1 0 0 0,1 1 0 0 0,0 0 0 0 0,0-1 0 0 0,1 0 0 0 0,0 0 0 0 0,1 0 0 0 0,0-1 0 0 0,1 0 0 0 0,5 6-34 0 0,4 1 108 0 0,1-2 0 0 0,1 1 0 0 0,0-2 0 0 0,0-1 0 0 0,2 0 1 0 0,-1-1-1 0 0,1-1 0 0 0,0-1 0 0 0,1-1 0 0 0,0 0 0 0 0,0-2 0 0 0,1 0 0 0 0,0-2 0 0 0,-1 0 1 0 0,10-1-109 0 0,-18-1 72 0 0,0 1 1 0 0,0-2-1 0 0,0 0 1 0 0,0 0-1 0 0,0-2 1 0 0,0 1 0 0 0,-1-1-1 0 0,1-1 1 0 0,0-1-1 0 0,-1 0 1 0 0,0 0-1 0 0,0-1-72 0 0,51-18 60 0 0,-53 22-481 0 0,-8 1-5056 0 0,-1 0-5527 0 0,-1 0-837 0 0</inkml:trace>
  <inkml:trace contextRef="#ctx0" brushRef="#br0" timeOffset="-1622.331">1149 1780 0 0 0,'0'0'743'0'0,"0"0"565"0"0,0 0 430 0 0,0 0 372 0 0,0 0 222 0 0,0 0-62 0 0,0 0-334 0 0,0 0-425 0 0,0 0-326 0 0,0 0-201 0 0,0 0-121 0 0,0 0-29 0 0,0 0-31 0 0,8-5 1512 0 0,-8 6-1997 0 0,0-1-66 0 0,-29 53 942 0 0,-77 141-634 0 0,51-90-507 0 0,52-95-51 0 0,2-6 8 0 0,-1-1 0 0 0,1 0-1 0 0,0 0 1 0 0,0 0 0 0 0,0 1 0 0 0,0-1 0 0 0,0 0-1 0 0,1 1 1 0 0,-1-1 0 0 0,1 1 0 0 0,-1-1 0 0 0,1 1-1 0 0,0-1 1 0 0,0 1 0 0 0,0-1 0 0 0,0 1 0 0 0,0-1-1 0 0,1 1 1 0 0,-1-1 0 0 0,1 0 0 0 0,0 1 0 0 0,-1-1-1 0 0,1 1 1 0 0,0-1 0 0 0,1 0 0 0 0,-1 0 0 0 0,0 0-1 0 0,1 0 1 0 0,-1 0 0 0 0,1 0 0 0 0,-1 0 0 0 0,1 0-1 0 0,0 0 1 0 0,0-1 0 0 0,0 1 0 0 0,1 0-10 0 0,10 2 184 0 0,0 0-1 0 0,0-2 1 0 0,1 1 0 0 0,-1-2 0 0 0,1 0 0 0 0,0 0 0 0 0,-1-1-1 0 0,1-1 1 0 0,3-1-184 0 0,29 1 182 0 0,-16 5-117 0 0,-30-4-59 0 0,0 0-13 0 0,0 0-12 0 0,0 0-15 0 0,0 0-6 0 0,0 0-27 0 0,0 0-17 0 0,0 0-37 0 0,0 0-70 0 0,0 0-57 0 0,0 0-116 0 0,0 0-168 0 0,-5-8-14079 0 0,4 4 5358 0 0</inkml:trace>
  <inkml:trace contextRef="#ctx0" brushRef="#br0" timeOffset="-1338.035">842 1938 4409 0 0,'0'0'2200'0'0,"0"0"-255"0"0,0 0-33 0 0,0 0 102 0 0,0 0-138 0 0,0 0-367 0 0,0 0-504 0 0,0 0-441 0 0,0 0-250 0 0,0 0-53 0 0,0 0 109 0 0,0 0 168 0 0,0 0 144 0 0,7 2 57 0 0,108 15 2284 0 0,137-29-2902 0 0,-226 6-4791 0 0,-21 4 731 0 0,1-1-7477 0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1T02:58:3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0,'0'29,"0"33,0 11,0 3,-5-2,-1-9,0-11,1-4,2-7,1-5,1-5,0-2,1-3,0-1,1 0,4 0,1 0,0-4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0:56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58 200 9874 0 0,'0'0'1316'0'0,"0"0"-99"0"0,0 0-90 0 0,0 0 38 0 0,0 0 97 0 0,0 0 94 0 0,0 0-30 0 0,0 0-154 0 0,0 0-247 0 0,0 0-235 0 0,0 0-190 0 0,-9-6-148 0 0,-23-20-75 0 0,24 20-30 0 0,8 6-8 0 0,0 0-32 0 0,0 0-17 0 0,0 0-26 0 0,0 0-58 0 0,0 0-8 0 0,0 0-11 0 0,0 0-20 0 0,0 0-7 0 0,0 16 232 0 0,-7 434 1239 0 0,6-430-1518 0 0,1-1 0 0 0,0 1 0 0 0,2-1 0 0 0,0 1 0 0 0,2-1 0 0 0,0 0 0 0 0,1 0 0 0 0,1 0 0 0 0,0-1 0 0 0,1 0 0 0 0,2 0 0 0 0,2 3-13 0 0,-10-19 7 0 0,0 1-1 0 0,1-1 1 0 0,0 0 0 0 0,0 0 0 0 0,-1 0 0 0 0,1-1-1 0 0,0 1 1 0 0,1 0 0 0 0,-1-1 0 0 0,0 1 0 0 0,0-1-1 0 0,1 0 1 0 0,-1 0 0 0 0,1 0 0 0 0,-1 0 0 0 0,1 0-1 0 0,-1 0 1 0 0,1-1 0 0 0,-1 1 0 0 0,1-1-1 0 0,0 0 1 0 0,-1 1 0 0 0,1-1 0 0 0,0-1 0 0 0,-1 1-1 0 0,1 0 1 0 0,-1-1 0 0 0,1 1 0 0 0,0-1 0 0 0,-1 0-1 0 0,1 0 1 0 0,-1 0 0 0 0,1 0 0 0 0,-1 0-1 0 0,0 0 1 0 0,0-1 0 0 0,1 1 0 0 0,-1-1 0 0 0,0 0-1 0 0,1 0-6 0 0,79-81 302 0 0,-81 81-300 0 0,169-259 230 0 0,-121 177-247 0 0,-49 85 8 0 0,0-1-1 0 0,0 0 1 0 0,0 1 0 0 0,0-1-1 0 0,0 0 1 0 0,1 1-1 0 0,-1-1 1 0 0,0 0 0 0 0,0 1-1 0 0,0-1 1 0 0,0 1 0 0 0,0-1-1 0 0,0 0 1 0 0,1 1-1 0 0,-1-1 1 0 0,0 0 0 0 0,0 0-1 0 0,1 1 1 0 0,-1-1-1 0 0,0 0 1 0 0,0 1 0 0 0,1-1-1 0 0,-1 0 1 0 0,0 0 0 0 0,1 0-1 0 0,-1 1 1 0 0,0-1-1 0 0,1 0 1 0 0,-1 0 0 0 0,0 0-1 0 0,1 0 1 0 0,-1 0 0 0 0,0 0-1 0 0,1 1 1 0 0,-1-1-1 0 0,0 0 1 0 0,1 0 0 0 0,-1 0-1 0 0,1 0 1 0 0,-1 0-1 0 0,0-1 1 0 0,1 1 0 0 0,-1 0-1 0 0,0 0 1 0 0,1 0 0 0 0,-1 0-1 0 0,0 0 1 0 0,1 0-1 0 0,-1 0 1 0 0,0-1 0 0 0,1 1-1 0 0,-1 0 1 0 0,0 0 0 0 0,1-1-1 0 0,-1 1 1 0 0,0 0 7 0 0,4 13 20 0 0,74 168-19 0 0,-70-168-2 0 0,0-1 0 0 0,0 0 0 0 0,1 0-1 0 0,1-1 1 0 0,0 0 0 0 0,1-1 0 0 0,0 0 0 0 0,8 5 1 0 0,-15-12 9 0 0,0-1 1 0 0,0 1-1 0 0,0-1 0 0 0,0 0 1 0 0,1 0-1 0 0,-1 0 0 0 0,1-1 1 0 0,0 1-1 0 0,-1-1 1 0 0,1 0-1 0 0,0-1 0 0 0,0 1 1 0 0,-1-1-1 0 0,1 0 0 0 0,0 0 1 0 0,0 0-1 0 0,0-1 1 0 0,0 0-1 0 0,-1 0 0 0 0,1 0 1 0 0,0 0-1 0 0,-1-1 0 0 0,1 0 1 0 0,-1 0-1 0 0,0 0 1 0 0,1 0-1 0 0,-1-1 0 0 0,2-2-9 0 0,11-10 104 0 0,-1-1 1 0 0,-1-1-1 0 0,-1-1 0 0 0,0 0 0 0 0,-1 0 0 0 0,-1-2 0 0 0,-1 1 0 0 0,-1-2 0 0 0,-1 1 0 0 0,5-17-104 0 0,-14 37 1 0 0,17-45 151 0 0,-3-1-1 0 0,-1 0 1 0 0,-3-1 0 0 0,-2 0-1 0 0,-2 0 1 0 0,-2-1 0 0 0,-2 0 0 0 0,-4-46-152 0 0,2 92-2 0 0,1-3-7 0 0,-1 0 1 0 0,0-1-1 0 0,-1 1 1 0 0,1 0-1 0 0,-1 0 1 0 0,0 0 0 0 0,0 0-1 0 0,-1 0 1 0 0,0 0-1 0 0,1 0 1 0 0,-2 0-1 0 0,1 0 1 0 0,0 1-1 0 0,-2-1 9 0 0,4 5-104 0 0,-1 0-1 0 0,0 1 0 0 0,0-1 0 0 0,0 1 0 0 0,1-1 1 0 0,-1 1-1 0 0,0 0 0 0 0,0-1 0 0 0,1 1 0 0 0,-1 0 0 0 0,1 0 1 0 0,-1-1-1 0 0,0 1 0 0 0,1 0 0 0 0,0 0 0 0 0,-1 0 1 0 0,1-1-1 0 0,-1 1 0 0 0,1 0 0 0 0,0 0 0 0 0,0 0 1 0 0,-1 0-1 0 0,1 0 0 0 0,0 0 0 0 0,0 0 0 0 0,0 0 0 0 0,0 0 1 0 0,0 0-1 0 0,0 0 0 0 0,0 0 0 0 0,1-1 0 0 0,-1 1 1 0 0,0 0-1 0 0,0 0 0 0 0,1 0 0 0 0,-1 0 0 0 0,1 0 0 0 0,-1 0 1 0 0,1 0 104 0 0,-1 3-416 0 0,0 25-2303 0 0,0-7-2697 0 0,0-2-6376 0 0</inkml:trace>
  <inkml:trace contextRef="#ctx0" brushRef="#br0" timeOffset="436.047">1252 717 6593 0 0,'0'0'2296'0'0,"0"0"-973"0"0,0 0 37 0 0,0 0 330 0 0,0 0 67 0 0,0 0-202 0 0,0 0-291 0 0,0 0-231 0 0,0 0-172 0 0,0 0-110 0 0,34-18-101 0 0,108-54-90 0 0,-66 15 383 0 0,-68 50-810 0 0,0-2 1 0 0,0 1 0 0 0,-1-1 0 0 0,0 0 0 0 0,-1 0 0 0 0,0-1-1 0 0,0 0 1 0 0,-1 0 0 0 0,0 0 0 0 0,-1 0 0 0 0,0-1 0 0 0,-1 0 0 0 0,0 0-1 0 0,-1 0 1 0 0,0 0 0 0 0,-1 0 0 0 0,0-1 0 0 0,-1 1 0 0 0,0-7-134 0 0,-2 15 22 0 0,0 0 0 0 0,0 0-1 0 0,-1 1 1 0 0,1-1 0 0 0,-1 0 0 0 0,0 1 0 0 0,1 0 0 0 0,-1 0 0 0 0,0 0 0 0 0,-1 0 0 0 0,1 0 0 0 0,0 0 0 0 0,0 1-1 0 0,-1-1 1 0 0,1 1 0 0 0,-1 0 0 0 0,1 0 0 0 0,-1 1 0 0 0,1-1 0 0 0,-1 1 0 0 0,0-1 0 0 0,1 1 0 0 0,-1 0 0 0 0,0 1-1 0 0,1-1 1 0 0,-1 1 0 0 0,1-1 0 0 0,-1 1 0 0 0,1 0 0 0 0,-1 0 0 0 0,1 1 0 0 0,-1-1 0 0 0,1 1 0 0 0,0-1 0 0 0,-1 2-22 0 0,-13 8 5 0 0,2 0 0 0 0,0 1 1 0 0,0 1-1 0 0,1 0 1 0 0,1 1-1 0 0,0 0 1 0 0,1 1-1 0 0,0 1 1 0 0,1 0-1 0 0,-2 5-5 0 0,3-6 1 0 0,1 1 0 0 0,1-1 0 0 0,0 1 0 0 0,1 1 0 0 0,0 0 0 0 0,2 0 0 0 0,0 0 0 0 0,1 0 0 0 0,1 1 0 0 0,0 0 0 0 0,1 0 0 0 0,1-1 0 0 0,1 1 0 0 0,2 16-1 0 0,1-26 22 0 0,0 1 1 0 0,1-1-1 0 0,1 0 1 0 0,-1-1-1 0 0,1 1 1 0 0,1-1-1 0 0,-1 0 1 0 0,1 0-1 0 0,0 0 0 0 0,1-1 1 0 0,0 0-1 0 0,0 0 1 0 0,0-1-1 0 0,0 0 1 0 0,1 0-1 0 0,0-1 1 0 0,0 0-1 0 0,0 0 1 0 0,1-1-1 0 0,-1 0 1 0 0,1 0-1 0 0,0-1 1 0 0,0 0-1 0 0,-1-1 1 0 0,1 0-1 0 0,0 0 1 0 0,0-1-1 0 0,1 0 1 0 0,-1-1-1 0 0,3 0-22 0 0,15 0-98 0 0,-1-1 0 0 0,0-2-1 0 0,1 0 1 0 0,-2-2 0 0 0,1 0-1 0 0,-1-2 1 0 0,0-1 0 0 0,17-9 98 0 0,-26 11-773 0 0,12-5-5261 0 0,-17 8-6044 0 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5:19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3902 1530 9266 0 0,'0'0'3617'0'0,"0"0"-3049"0"0,0 0-504 0 0,0 0-88 0 0,0 0-72 0 0,0 0-40 0 0,0 0-72 0 0,0 0-440 0 0,0 0-1273 0 0,0 0-2776 0 0,0 0-1088 0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9:5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0 0 0,'0'0'0'0'0,"0"0"0"0"0,0 0 0 0 0,0 0 0 0 0,0 0 0 0 0,0 0 0 0 0,0 0 0 0 0,0 0 0 0 0,0 0 0 0 0,0 0 0 0 0,0 0 0 0 0,0 0 0 0 0,0-4 0 0 0,0 4 0 0 0,0 0 0 0 0,0 0 0 0 0,0-4 0 0 0,0 4 0 0 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0:49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37 559 13171 0 0,'0'0'3467'0'0,"0"0"-2162"0"0,0 0-737 0 0,0 0 118 0 0,0 0 219 0 0,0 0 87 0 0,0 0-115 0 0,0 0-216 0 0,0 0-183 0 0,0 0-127 0 0,0 0-71 0 0,0 0-87 0 0,-6 35-79 0 0,-19 106-46 0 0,19-43-882 0 0,6-97 586 0 0,0 0-611 0 0,0 0-8241 0 0,0-1-2627 0 0</inkml:trace>
  <inkml:trace contextRef="#ctx0" brushRef="#br0" timeOffset="262.122">29 170 16059 0 0,'0'0'1105'0'0,"0"0"-577"0"0,0 0-368 0 0,0 0-56 0 0,0 0-88 0 0,0 0-240 0 0,0 0-208 0 0,0 0-208 0 0,0 0-209 0 0,0 0-951 0 0,0 0-9530 0 0</inkml:trace>
  <inkml:trace contextRef="#ctx0" brushRef="#br0" timeOffset="524.784">497 0 9370 0 0,'0'0'6888'0'0,"0"0"-4506"0"0,0 0-1448 0 0,0 0-109 0 0,0 0 9 0 0,0 0 12 0 0,0 0-45 0 0,0 0-140 0 0,0 0-105 0 0,0 0-73 0 0,0 0-63 0 0,0 0-69 0 0,-8 29-47 0 0,-25 92-43 0 0,20 0 309 0 0,-2 225-124 0 0,-3-200-476 0 0,-21-62-1090 0 0,34-78-1847 0 0,2-8-7048 0 0,2-1-1073 0 0</inkml:trace>
  <inkml:trace contextRef="#ctx0" brushRef="#br0" timeOffset="762.398">162 447 13691 0 0,'0'0'1579'0'0,"0"0"-453"0"0,0 0-170 0 0,0 0-5 0 0,0 0-38 0 0,0 0-115 0 0,0 0-164 0 0,0 0-125 0 0,0 0-99 0 0,0 0-76 0 0,34-1-65 0 0,105-3-90 0 0,-6 13-63 0 0,-18 14-1815 0 0,-69-7-7578 0 0,-39-12-1620 0 0</inkml:trace>
  <inkml:trace contextRef="#ctx0" brushRef="#br0" timeOffset="1009.319">686 813 0 0 0,'0'0'768'0'0,"0"0"1238"0"0,0 0 361 0 0,0 0-120 0 0,0 0-194 0 0,0 0-244 0 0,0 0-122 0 0,0 0-61 0 0,0 0-46 0 0,0 0-47 0 0,0 0-129 0 0,0 0-176 0 0,0 0-223 0 0,-3 6-204 0 0,0 0-660 0 0,3-6-91 0 0,0 0 0 0 0,0-1 0 0 0,0 1 0 0 0,-1 0-1 0 0,1-1 1 0 0,0 1 0 0 0,-1 0 0 0 0,1-1 0 0 0,0 1 0 0 0,-1 0 0 0 0,1 0 0 0 0,0 0 0 0 0,-1-1 0 0 0,1 1-1 0 0,0 0 1 0 0,-1 0 0 0 0,1 0 0 0 0,0 0 0 0 0,-1 0 0 0 0,1-1 0 0 0,-1 1 0 0 0,1 0 0 0 0,0 0 0 0 0,-1 0-1 0 0,1 0 1 0 0,-1 0 0 0 0,1 0 0 0 0,0 1 0 0 0,-1-1 0 0 0,1 0 0 0 0,-1 0 0 0 0,1 0-50 0 0,1-18 291 0 0,0 0 0 0 0,1 0 0 0 0,1 0 0 0 0,1 0 1 0 0,1 1-1 0 0,0-1 0 0 0,2 1 0 0 0,-1 1 0 0 0,9-15-291 0 0,-8 17-61 0 0,50-79 333 0 0,-1 54-3089 0 0,-42 39-794 0 0,-8 0-4073 0 0,-1 0-3991 0 0</inkml:trace>
  <inkml:trace contextRef="#ctx0" brushRef="#br0" timeOffset="1640.225">1229 520 12099 0 0,'0'0'1687'0'0,"0"0"-478"0"0,0 0-82 0 0,0 0 28 0 0,0 0-41 0 0,0 0-132 0 0,0 0-201 0 0,0 0-171 0 0,0 0-137 0 0,0 0-107 0 0,0 0-96 0 0,-34 24-76 0 0,-106 73-56 0 0,83-40-16 0 0,52-46-102 0 0,-18 78 57 0 0,23-86-59 0 0,0-1 0 0 0,0 1 0 0 0,0-1-1 0 0,1 0 1 0 0,-1 1 0 0 0,1-1 0 0 0,0 0 0 0 0,-1 1 0 0 0,1-1 0 0 0,0 0 0 0 0,0 0 0 0 0,1 0 0 0 0,-1 0 0 0 0,0 0 0 0 0,1 0 0 0 0,-1 0 0 0 0,1 0 0 0 0,0 0 0 0 0,-1-1 0 0 0,1 1-1 0 0,0-1 1 0 0,0 1 0 0 0,0-1 0 0 0,0 0 0 0 0,0 0 0 0 0,0 0 0 0 0,1 0 0 0 0,-1 0 0 0 0,0 0 0 0 0,1-1 0 0 0,-1 1 0 0 0,0-1 0 0 0,1 1 0 0 0,-1-1 0 0 0,2 0-18 0 0,13-1 138 0 0,-1 0 1 0 0,0-1 0 0 0,0-1 0 0 0,0-1-1 0 0,0 0 1 0 0,0-1 0 0 0,-1 0 0 0 0,0-2 0 0 0,0 0-1 0 0,0 0 1 0 0,-1-1 0 0 0,0-1 0 0 0,-1 0-1 0 0,0-1 1 0 0,0-1 0 0 0,-1 0 0 0 0,5-7-139 0 0,16 2-130 0 0,-27 51-240 0 0,-5-32 365 0 0,0 1 1 0 0,0 0-1 0 0,0 0 1 0 0,0-1-1 0 0,1 1 0 0 0,-1-1 1 0 0,1 1-1 0 0,0-1 1 0 0,0 1-1 0 0,0-1 1 0 0,0 0-1 0 0,1 0 1 0 0,-1 0-1 0 0,1 0 1 0 0,0-1-1 0 0,0 1 1 0 0,0-1-1 0 0,0 0 1 0 0,0 1-1 0 0,0-1 1 0 0,1-1-1 0 0,-1 1 1 0 0,1 0-1 0 0,-1-1 0 0 0,1 0 1 0 0,0 0-1 0 0,-1 0 1 0 0,1 0-1 0 0,0 0 1 0 0,0-1-1 0 0,0 0 1 0 0,-1 0-1 0 0,1 0 1 0 0,0 0-1 0 0,0-1 1 0 0,0 1-1 0 0,0-1 1 0 0,2-1 4 0 0,6-1 49 0 0,0-1 1 0 0,-1 0-1 0 0,1-1 1 0 0,-1 0 0 0 0,-1-1-1 0 0,1 0 1 0 0,-1 0-1 0 0,0-1 1 0 0,0-1 0 0 0,-1 0-1 0 0,4-3-49 0 0,4-4 64 0 0,8-6 1 0 0,-2-2 1 0 0,0 0-1 0 0,-1-2 0 0 0,-2 0 1 0 0,0-2-1 0 0,-2 0 1 0 0,-1-1-1 0 0,-1 0 0 0 0,-2-2 1 0 0,5-12-66 0 0,-18 40-10 0 0,1 0 1 0 0,-1 0 0 0 0,1 0-1 0 0,-1 0 1 0 0,0-1 0 0 0,1 1-1 0 0,-1 0 1 0 0,0-1 0 0 0,-1 1-1 0 0,1-1 1 0 0,0 1 0 0 0,-1-1 0 0 0,1 1-1 0 0,-1-1 1 0 0,0 1 0 0 0,0-1-1 0 0,0 0 1 0 0,0 1 0 0 0,0-1-1 0 0,-1 1 1 0 0,1-1 0 0 0,-1 1 0 0 0,0-1-1 0 0,1 1 1 0 0,-1-1 0 0 0,0 1-1 0 0,-1 0 1 0 0,1-1 0 0 0,0 1-1 0 0,-1 0 1 0 0,1 0 0 0 0,-1 0-1 0 0,1 0 1 0 0,-1 0 0 0 0,0 0 0 0 0,0 1-1 0 0,0-1 1 0 0,0 1 0 0 0,0-1-1 0 0,0 1 1 0 0,-1 0 0 0 0,1-1-1 0 0,0 1 1 0 0,-1 0 0 0 0,-1 0 9 0 0,-4 2-49 0 0,-1 0-1 0 0,1 1 1 0 0,0 0 0 0 0,0 0 0 0 0,0 1 0 0 0,0 0-1 0 0,0 0 1 0 0,0 1 0 0 0,1 0 0 0 0,0 0 0 0 0,0 1-1 0 0,0 0 1 0 0,0 0 0 0 0,1 1 0 0 0,0 0 0 0 0,0 0-1 0 0,0 0 1 0 0,-3 6 49 0 0,6-10-7 0 0,1 0 0 0 0,-1 0 0 0 0,1 1 0 0 0,0-1 0 0 0,0 0 0 0 0,0 1 0 0 0,0-1 0 0 0,1 1-1 0 0,-1 0 1 0 0,0 0 0 0 0,1 0 0 0 0,0-1 0 0 0,0 1 0 0 0,0 0 0 0 0,0 1 0 0 0,0-1 0 0 0,1 0 0 0 0,-1 0 0 0 0,1 0-1 0 0,0 0 1 0 0,0 0 0 0 0,0 0 0 0 0,0 1 0 0 0,1-1 0 0 0,-1 0 0 0 0,1 0 0 0 0,0 0 0 0 0,0 0 0 0 0,0 0 0 0 0,0 0-1 0 0,0 0 1 0 0,1 0 0 0 0,-1-1 0 0 0,1 1 0 0 0,0 0 0 0 0,0-1 0 0 0,0 1 0 0 0,0-1 0 0 0,0 0 0 0 0,1 0 0 0 0,1 2 7 0 0,146 49 45 0 0,-146-52-36 0 0,0 1-1 0 0,0-1 1 0 0,0 1 0 0 0,-1 0 0 0 0,1 1-1 0 0,-1-1 1 0 0,1 0 0 0 0,-1 1 0 0 0,0 0-1 0 0,0 0 1 0 0,0 0 0 0 0,0 0 0 0 0,-1 0-1 0 0,1 1 1 0 0,-1-1 0 0 0,0 1 0 0 0,1 0-1 0 0,-2-1 1 0 0,1 1 0 0 0,0 0 0 0 0,-1 0-1 0 0,0 0 1 0 0,0 0 0 0 0,0 0 0 0 0,0 2-9 0 0,4 143 46 0 0,6-132-969 0 0,-6-15-2082 0 0,1-1-3704 0 0,-2-1-4954 0 0</inkml:trace>
  <inkml:trace contextRef="#ctx0" brushRef="#br0" timeOffset="2234.27">2089 443 11570 0 0,'0'0'2237'0'0,"0"0"-499"0"0,0 0-306 0 0,0 0-297 0 0,0 0-351 0 0,0 0-341 0 0,0 0-234 0 0,0 0-65 0 0,0 0 27 0 0,0 0 16 0 0,0 0-18 0 0,0 0-46 0 0,-5 18-41 0 0,-21 111-8 0 0,28-3-350 0 0,-1-123 325 0 0,0-1 0 0 0,0 0 0 0 0,0 0 0 0 0,0 0 0 0 0,1 0 0 0 0,-1 0 0 0 0,1 0 0 0 0,0 0 0 0 0,-1 0 0 0 0,1-1 0 0 0,0 1 0 0 0,0-1 0 0 0,0 1 0 0 0,0-1 0 0 0,0 0 0 0 0,0 0 0 0 0,0 1 1 0 0,1-2-1 0 0,-1 1 0 0 0,0 0 0 0 0,1 0 0 0 0,-1-1 0 0 0,1 1 0 0 0,-1-1 0 0 0,0 0 0 0 0,1 0 0 0 0,-1 0 0 0 0,1 0 0 0 0,-1 0 0 0 0,1 0 0 0 0,-1-1 0 0 0,1 1 0 0 0,-1-1 0 0 0,0 0 0 0 0,1 1 0 0 0,-1-1 0 0 0,0 0 0 0 0,0-1 1 0 0,0 1-1 0 0,0 0 0 0 0,0-1 0 0 0,0 1 0 0 0,0-1 0 0 0,0 1 0 0 0,0-1-49 0 0,157-169 3551 0 0,-143 152-3427 0 0,1 0 0 0 0,0 1 0 0 0,1 0 0 0 0,1 2 0 0 0,0 0 0 0 0,18-10-124 0 0,-36 25-5 0 0,-1 0 0 0 0,1 0-1 0 0,0 0 1 0 0,0 1 0 0 0,0-1-1 0 0,0 0 1 0 0,0 0-1 0 0,0 1 1 0 0,0-1 0 0 0,0 1-1 0 0,0-1 1 0 0,0 1 0 0 0,0-1-1 0 0,0 1 1 0 0,0 0 0 0 0,0-1-1 0 0,1 1 1 0 0,-1 0 0 0 0,0 0-1 0 0,0 0 1 0 0,0 0-1 0 0,0 0 1 0 0,1 0 0 0 0,-1 0-1 0 0,0 0 1 0 0,0 1 0 0 0,0-1-1 0 0,0 0 1 0 0,0 1 0 0 0,0-1-1 0 0,1 1 1 0 0,-1-1-1 0 0,0 1 1 0 0,0 0 0 0 0,0-1-1 0 0,-1 1 1 0 0,1 0 0 0 0,0-1-1 0 0,0 1 1 0 0,0 0 0 0 0,0 0-1 0 0,-1 0 1 0 0,1 0-1 0 0,0 0 1 0 0,-1 0 0 0 0,1 0-1 0 0,-1 0 1 0 0,1 0 0 0 0,-1 0-1 0 0,1 1 6 0 0,7 146-61 0 0,-5 427-282 0 0,-1-561 330 0 0,-2 0-1 0 0,1 0 1 0 0,-2 1 0 0 0,0-1-1 0 0,-1 0 1 0 0,0 0-1 0 0,-1-1 1 0 0,-1 1 0 0 0,0 0-1 0 0,-1-1 1 0 0,0 0-1 0 0,-1 0 1 0 0,0 0 0 0 0,-1-1-1 0 0,-1 0 1 0 0,0 0-1 0 0,0-1 1 0 0,-1 0 0 0 0,-1-1-1 0 0,0 0 1 0 0,-10 9 13 0 0,10-13 10 0 0,0 0 0 0 0,0 0 1 0 0,-1-1-1 0 0,0-1 0 0 0,1 0 0 0 0,-1 0 1 0 0,-1-1-1 0 0,1 0 0 0 0,0-1 0 0 0,-1 0 1 0 0,1-1-1 0 0,-1-1 0 0 0,1 0 0 0 0,-1 0 1 0 0,0-1-1 0 0,-8-2-10 0 0,16 1 13 0 0,1-1 0 0 0,0 1 0 0 0,0-1 0 0 0,0 0 0 0 0,1 0 0 0 0,-1 0 0 0 0,1-1 0 0 0,-1 1 0 0 0,1 0 0 0 0,0-1 0 0 0,0 0 0 0 0,1 1 0 0 0,-1-1 0 0 0,1 0 0 0 0,0 0 0 0 0,0 0 0 0 0,0 0 0 0 0,0 0 0 0 0,1 0 0 0 0,0 0 0 0 0,0 0 1 0 0,0 0-1 0 0,0 0 0 0 0,0 0 0 0 0,1-1 0 0 0,0 1 0 0 0,0 0 0 0 0,0 1 0 0 0,0-1 0 0 0,1 0 0 0 0,-1 0 0 0 0,1 0 0 0 0,0 1 0 0 0,0-1 0 0 0,0 1 0 0 0,1 0 0 0 0,-1-1 0 0 0,1 1 0 0 0,0 0-13 0 0,19-23 16 0 0,1 1-1 0 0,0 2 1 0 0,2 0 0 0 0,1 1-1 0 0,20-12-15 0 0,-31 23-17 0 0,123-82-170 0 0,-86 61-1661 0 0,-2-1-3297 0 0,-34 21-6561 0 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0:48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457 498 0 0 0,'0'0'589'0'0,"0"0"784"0"0,0 0 283 0 0,0 0-26 0 0,0 0-119 0 0,0 0-111 0 0,0 0-202 0 0,0 0-146 0 0,0 0-96 0 0,0 0-45 0 0,0-7-39 0 0,0 2-797 0 0,0 3 103 0 0,0-1 0 0 0,1 1-1 0 0,-1 0 1 0 0,0-1 0 0 0,-1 1 0 0 0,1-1-1 0 0,0 1 1 0 0,-1-1 0 0 0,1 1 0 0 0,-1 0-1 0 0,0-1 1 0 0,0 1 0 0 0,0 0-1 0 0,0 0 1 0 0,0 0 0 0 0,0 0 0 0 0,-1 0-1 0 0,1 0 1 0 0,-1 0 0 0 0,1 0 0 0 0,-2-1-178 0 0,-5-2 270 0 0,0 1 1 0 0,0-1 0 0 0,0 2-1 0 0,-1-1 1 0 0,1 1 0 0 0,-1 0-1 0 0,0 1 1 0 0,0 0-1 0 0,0 1 1 0 0,0-1 0 0 0,0 2-1 0 0,-1-1 1 0 0,1 1 0 0 0,0 1-1 0 0,0 0 1 0 0,0 0 0 0 0,-2 1-271 0 0,-17 7 207 0 0,1 1 1 0 0,1 1-1 0 0,0 1 1 0 0,0 1-1 0 0,-22 17-207 0 0,39-22 34 0 0,0 1 0 0 0,1 0 0 0 0,-1 1-1 0 0,2 0 1 0 0,-1 0 0 0 0,2 1 0 0 0,-1 0 0 0 0,1 0 0 0 0,1 0-1 0 0,0 1 1 0 0,1 0 0 0 0,0 0 0 0 0,1 0 0 0 0,0 0 0 0 0,1 1-1 0 0,0-1 1 0 0,1 1 0 0 0,0-1 0 0 0,1 1 0 0 0,1-1-1 0 0,0 1 1 0 0,2 12-34 0 0,-2-21 20 0 0,0 1 0 0 0,0-1 0 0 0,1 1-1 0 0,-1-1 1 0 0,1 0 0 0 0,0 0 0 0 0,0 0 0 0 0,0 0-1 0 0,1 0 1 0 0,-1 0 0 0 0,1 0 0 0 0,0-1-1 0 0,0 1 1 0 0,0-1 0 0 0,1 0 0 0 0,-1 0 0 0 0,1 0-1 0 0,0 0 1 0 0,-1-1 0 0 0,1 1 0 0 0,0-1-1 0 0,1 0 1 0 0,-1 0 0 0 0,0-1 0 0 0,1 1 0 0 0,-1-1-1 0 0,5 1-19 0 0,0 0 64 0 0,-1-1 0 0 0,1 0 0 0 0,0 0 0 0 0,0-1-1 0 0,0 0 1 0 0,0 0 0 0 0,0-1 0 0 0,0 0-1 0 0,-1-1 1 0 0,1 0 0 0 0,0 0 0 0 0,-1-1 0 0 0,0 0-1 0 0,3-2-63 0 0,19-14 88 0 0,-1-2 0 0 0,-1-1-1 0 0,0-1 1 0 0,-2-2 0 0 0,-1 0-1 0 0,-1-2 1 0 0,-1 0 0 0 0,-2-2-1 0 0,0 0 1 0 0,-2-2 0 0 0,-1-1-89 0 0,11-17 12 0 0,-5-33 1 0 0,-24 82-13 0 0,0 0-30 0 0,-32 46-504 0 0,23-29 533 0 0,1 0-1 0 0,0 0 1 0 0,1 0-1 0 0,1 1 1 0 0,1 0-1 0 0,1 0 0 0 0,0 1 1 0 0,1-1-1 0 0,1 1 1 0 0,1 0-1 0 0,1-1 1 0 0,1 2 2 0 0,0-14 4 0 0,0-1 0 0 0,1 1 0 0 0,0 0 1 0 0,0-1-1 0 0,0 0 0 0 0,1 1 0 0 0,-1-1 0 0 0,1 0 1 0 0,1 0-1 0 0,-1 0 0 0 0,1-1 0 0 0,0 1 1 0 0,0-1-1 0 0,0 0 0 0 0,0 0 0 0 0,1 0 0 0 0,0-1 1 0 0,0 0-1 0 0,0 0 0 0 0,0 0 0 0 0,0 0 0 0 0,0-1 1 0 0,1 0-1 0 0,-1 0 0 0 0,1 0 0 0 0,0-1 1 0 0,-1 1-1 0 0,1-2 0 0 0,0 1 0 0 0,0-1 0 0 0,2 1-4 0 0,-1-1 8 0 0,6 0 21 0 0,0 1 1 0 0,1-2-1 0 0,-1 0 0 0 0,0 0 1 0 0,0-2-1 0 0,0 1 1 0 0,0-1-1 0 0,-1-1 0 0 0,7-3-29 0 0,1-2 35 0 0,1-1 0 0 0,-1-1-1 0 0,-1-1 1 0 0,0-1-1 0 0,0 0 1 0 0,-1-2-1 0 0,-1 0 1 0 0,-1-1-1 0 0,0 0 1 0 0,-1-1 0 0 0,5-8-35 0 0,-9 11 12 0 0,0 0 0 0 0,-1 0 0 0 0,-1-1 0 0 0,0-1 0 0 0,-1 0 0 0 0,-1 0 0 0 0,0 0 0 0 0,-1-1 0 0 0,-1 0 1 0 0,0 0-1 0 0,-2 0 0 0 0,0-1 0 0 0,0 1 0 0 0,-1-17-12 0 0,-3 32-12 0 0,0-1 1 0 0,0 1-1 0 0,0 0 0 0 0,0-1 1 0 0,0 1-1 0 0,-1 0 0 0 0,1 0 1 0 0,0-1-1 0 0,-1 1 0 0 0,0 0 0 0 0,0 1 1 0 0,0-1-1 0 0,1 0 0 0 0,-1 0 1 0 0,-1 1-1 0 0,1-1 0 0 0,0 1 1 0 0,0 0-1 0 0,-1 0 0 0 0,1 0 1 0 0,0 0-1 0 0,-1 0 0 0 0,1 0 1 0 0,-1 0-1 0 0,1 1 0 0 0,-1-1 1 0 0,0 1-1 0 0,1 0 0 0 0,-1 0 1 0 0,1 0-1 0 0,-1 0 0 0 0,0 0 1 0 0,1 1-1 0 0,-1-1 0 0 0,1 1 1 0 0,-1 0-1 0 0,1-1 0 0 0,-1 1 1 0 0,1 0-1 0 0,-1 1 0 0 0,1-1 1 0 0,0 0-1 0 0,0 1 0 0 0,0-1 1 0 0,0 1-1 0 0,0-1 0 0 0,0 1 0 0 0,0 0 1 0 0,0 0 11 0 0,-8 7-53 0 0,0-2 19 0 0,0 1 1 0 0,1 0 0 0 0,-1 1-1 0 0,2 0 1 0 0,-1 0 0 0 0,1 1-1 0 0,1 0 1 0 0,0 0-1 0 0,0 1 1 0 0,1 0 0 0 0,0 0-1 0 0,1 2 34 0 0,4-11-3 0 0,1 1-1 0 0,0-1 1 0 0,0 1-1 0 0,0-1 1 0 0,0 1-1 0 0,0 0 0 0 0,0-1 1 0 0,0 1-1 0 0,1-1 1 0 0,-1 1-1 0 0,1-1 1 0 0,0 1-1 0 0,0-1 1 0 0,0 1-1 0 0,0-1 0 0 0,0 0 1 0 0,1 1-1 0 0,-1-1 1 0 0,1 0-1 0 0,-1 0 1 0 0,1 0-1 0 0,0 0 0 0 0,0 0 1 0 0,0-1-1 0 0,0 1 1 0 0,0 0-1 0 0,0-1 1 0 0,0 0-1 0 0,0 1 1 0 0,1-1-1 0 0,-1 0 0 0 0,1 0 1 0 0,-1 0-1 0 0,1-1 1 0 0,-1 1-1 0 0,1 0 1 0 0,-1-1-1 0 0,1 0 4 0 0,102 12 107 0 0,76-12 45 0 0,-179 0-148 0 0,0 1-1 0 0,-1-1 1 0 0,1 0-1 0 0,-1 0 0 0 0,1 1 1 0 0,-1-1-1 0 0,1 1 1 0 0,-1-1-1 0 0,1 1 1 0 0,-1 0-1 0 0,1 0 0 0 0,-1-1 1 0 0,0 1-1 0 0,1 0 1 0 0,-1 0-1 0 0,0 0 0 0 0,0 1 1 0 0,0-1-1 0 0,0 0 1 0 0,0 0-1 0 0,0 1 1 0 0,0-1-1 0 0,0 0 0 0 0,0 1 1 0 0,-1-1-1 0 0,1 1 1 0 0,0-1-1 0 0,-1 1 1 0 0,1-1-1 0 0,-1 1 0 0 0,0 0 1 0 0,0-1-1 0 0,1 1 1 0 0,-1-1-1 0 0,0 1 0 0 0,0 0 1 0 0,-1-1-1 0 0,1 1 1 0 0,0-1-1 0 0,0 1 1 0 0,-1 1-4 0 0,-18 68 209 0 0,-19 22-145 0 0,36-88-137 0 0,0 0 0 0 0,1 0 1 0 0,0 0-1 0 0,0 0 0 0 0,1 0 1 0 0,-1 0-1 0 0,1 1 0 0 0,0-1 0 0 0,0 0 1 0 0,1 0-1 0 0,0 0 0 0 0,0 1 1 0 0,0-1-1 0 0,0 0 0 0 0,1 0 1 0 0,0 1 72 0 0,36 9-8306 0 0,-29-15 575 0 0,-3 0-688 0 0</inkml:trace>
  <inkml:trace contextRef="#ctx0" brushRef="#br0" timeOffset="977.134">1677 5 7090 0 0,'0'0'1784'0'0,"0"0"-256"0"0,0 0-41 0 0,0 0 82 0 0,0 0-56 0 0,0 0-231 0 0,0 0-333 0 0,0 0-239 0 0,0 0-94 0 0,0 0-27 0 0,0 0 5 0 0,0 0 10 0 0,0 0-7 0 0,1-2-19 0 0,7-1 1895 0 0,-13 25-1544 0 0,0-5-536 0 0,-10 10 1496 0 0,-36 200-1449 0 0,39-149-380 0 0,-2 0 0 0 0,-5-1 0 0 0,-2-1 0 0 0,-31 70-60 0 0,4-72 87 0 0,40-65-142 0 0,15-16 0 0 0,15-15-7 0 0,26-29 15 0 0,3 3 1 0 0,1 1 0 0 0,3 3-1 0 0,48-30 47 0 0,4 15 36 0 0,-106 60-39 0 0,0-1 0 0 0,1 1 0 0 0,-1 0-1 0 0,0 0 1 0 0,1 0 0 0 0,-1 0 0 0 0,0 0 0 0 0,0 0-1 0 0,0 0 1 0 0,0 0 0 0 0,0 0 0 0 0,0 0 0 0 0,0 1-1 0 0,0-1 1 0 0,0 0 0 0 0,-1 1 0 0 0,1-1 0 0 0,0 1-1 0 0,-1-1 1 0 0,1 1 0 0 0,-1-1 0 0 0,0 1 0 0 0,0-1-1 0 0,1 1 1 0 0,-1-1 0 0 0,0 1 0 0 0,0-1-1 0 0,0 1 1 0 0,0 0 0 0 0,-1-1 0 0 0,1 1 0 0 0,0-1-1 0 0,-1 1 1 0 0,1-1 0 0 0,-1 1 0 0 0,1-1 0 0 0,-2 1 3 0 0,2 6 8 0 0,-1 11 14 0 0,-1 0 0 0 0,0-1 0 0 0,-2 1 1 0 0,0-1-1 0 0,-1 1 0 0 0,-1-1 1 0 0,0-1-1 0 0,-2 1 0 0 0,0-1 1 0 0,-1 0-1 0 0,0-1 0 0 0,-2 0 1 0 0,0-1-1 0 0,0 0 0 0 0,-2 0-22 0 0,7-9 13 0 0,-1 0 0 0 0,0-1 0 0 0,0 0 0 0 0,0 0 0 0 0,-1-1 0 0 0,1 0 0 0 0,-1 0 0 0 0,0 0 0 0 0,0-1 0 0 0,0-1 0 0 0,-1 1 0 0 0,1-1 0 0 0,-1-1 0 0 0,1 1 0 0 0,-1-1 0 0 0,0-1 0 0 0,1 0 0 0 0,-1 0 0 0 0,0-1 0 0 0,-6-1-13 0 0,8 0-28 0 0,0 0 1 0 0,1-1-1 0 0,0 1 0 0 0,-1-1 0 0 0,1-1 0 0 0,0 1 0 0 0,0-1 0 0 0,1 0 1 0 0,-1-1-1 0 0,1 1 0 0 0,0-1 0 0 0,0 0 0 0 0,1 0 0 0 0,-1-1 0 0 0,1 1 0 0 0,0-1 1 0 0,1 0-1 0 0,-1 0 0 0 0,-1-6 28 0 0,15-16-3090 0 0,11 22-6271 0 0,-16 6-2129 0 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0:17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5653 3562 0 0 0,'0'0'281'0'0,"0"0"386"0"0,0 0 64 0 0,0 0-88 0 0,0 0-88 0 0,-8-7 3930 0 0,8 6-3828 0 0,0 1 15 0 0,0 0-25 0 0,-30-12 5494 0 0,7-19-2801 0 0,-11 0-2087 0 0,4 5-393 0 0,-22-21 86 0 0,13 18-543 0 0,-7 1 188 0 0,23 12-389 0 0,-19-4 66 0 0,25 5-129 0 0,-51-27 232 0 0,36 28-291 0 0,-25-10 152 0 0,23 5-100 0 0,-14 3 11 0 0,-6-10 103 0 0,17 10-146 0 0,6 4 20 0 0,-17-4 83 0 0,24 5-83 0 0,-11-4 53 0 0,-62-12-31 0 0,43 7 82 0 0,0 1-12 0 0,2 1-112 0 0,38 12 16 0 0,-47-12 61 0 0,3-1-129 0 0,-70-23 80 0 0,77 30-65 0 0,1-3-22 0 0,-39-2-17 0 0,73 16-13 0 0,0-2 0 0 0,-1 0-1 0 0,1-1 1 0 0,0 0 0 0 0,0-2-1 0 0,1 1 1 0 0,-9-6-11 0 0,-68-40 203 0 0,-42-14-125 0 0,-53-23 2 0 0,137 60-56 0 0,-37-33 72 0 0,-11-25 17 0 0,67 64-114 0 0,-20-16-10 0 0,-43-9-46 0 0,31 12 118 0 0,-42-19-73 0 0,33 32 62 0 0,37 15-62 0 0,-1 2-1 0 0,0 2 1 0 0,0 1-1 0 0,-28 3 13 0 0,33-1 6 0 0,-101 23-44 0 0,0 11 37 0 0,-10 27 3 0 0,-8 24-5 0 0,-6 12 35 0 0,85-43-53 0 0,-26 23 56 0 0,-109 58 26 0 0,58-54-20 0 0,-74 27-10 0 0,84-43 126 0 0,-81 36-23 0 0,162-79-70 0 0,-2-21 169 0 0,-152 3-310 0 0,172-20-357 0 0,30 9-999 0 0,9 6 882 0 0,0 1-264 0 0,11-4-8480 0 0,-6 1-2285 0 0</inkml:trace>
  <inkml:trace contextRef="#ctx0" brushRef="#br0" timeOffset="3122.585">5696 3550 0 0 0,'-12'-7'5796'0'0,"19"13"1623"0"0,6 5-2462 0 0,-4-1-6219 0 0,8 11 1838 0 0,31 30 890 0 0,9 19-176 0 0,-25-47-598 0 0,4 0-195 0 0,39 24 277 0 0,13 14-289 0 0,-23-19-171 0 0,56 5 83 0 0,-76-27-348 0 0,85 14 281 0 0,-27-7-128 0 0,19-8 20 0 0,-27-4-117 0 0,30 1 41 0 0,85-12 408 0 0,-153-13-319 0 0,61-5-42 0 0,43-10 86 0 0,-54-2-72 0 0,18-17 212 0 0,26-11-127 0 0,-21 23-195 0 0,73-14 214 0 0,-93 36-271 0 0,-69 2-19 0 0,-1 2 0 0 0,1 1 0 0 0,0 2 0 0 0,-1 2 0 0 0,2 2-21 0 0,25-1 51 0 0,58 14-7 0 0,46 8 69 0 0,-141-17-103 0 0,-1 2 0 0 0,0 2 0 0 0,0 0 0 0 0,-1 2 0 0 0,-1 1 0 0 0,3 2-10 0 0,140 69 214 0 0,-68-14-78 0 0,-22-20-2 0 0,-32-15 66 0 0,-22-16-138 0 0,-25-19-33 0 0,-1 0 2 0 0,2 4-14 0 0,0-4-4 0 0,-2 0-5 0 0,0 0 42 0 0,0 0-22 0 0,0 0-10 0 0,0 0-30 0 0,0 0 28 0 0,0 0 12 0 0,0 0-10 0 0,0 0-9 0 0,0 0 0 0 0,0 0 7 0 0,0 0 6 0 0,0 0-5 0 0,0 0 2 0 0,0 0 13 0 0,0 0 8 0 0,0 0-16 0 0,0 0 1 0 0,0 0-13 0 0,0 0-4 0 0,0 0 1 0 0,0 0 10 0 0,0 0 9 0 0,0 0-23 0 0,0 0 7 0 0,0 0-16 0 0,0 0 15 0 0,0 0 1 0 0,0 0-16 0 0,0 0-5 0 0,0 0-9 0 0,0 0-19 0 0,-20 0-5841 0 0,12 0-1428 0 0,3 0-5475 0 0</inkml:trace>
  <inkml:trace contextRef="#ctx0" brushRef="#br0" timeOffset="8217.016">5133 3119 0 0 0,'42'52'0'0'0,"-4"-35"34"0"0,-35-17 28 0 0,-3 0 485 0 0,0 0 358 0 0,0 0 17 0 0,0 0-165 0 0,0 0-137 0 0,0 0-97 0 0,0 0-39 0 0,0 0 14 0 0,0 0 3 0 0,0 0 17 0 0,0 0 20 0 0,0 0 57 0 0,0 0 47 0 0,0 0 50 0 0,0 0 61 0 0,0 0 24 0 0,0 0-52 0 0,0 0-77 0 0,0 0-85 0 0,-16-23 3842 0 0,14 20-4245 0 0,0 1 1 0 0,0 0-1 0 0,-1-1 0 0 0,1 1 1 0 0,-1 0-1 0 0,1 0 0 0 0,-1 1 1 0 0,0-1-1 0 0,1 1 1 0 0,-1-1-1 0 0,0 1 0 0 0,0 0 1 0 0,0 0-1 0 0,0 0 0 0 0,-1 0 1 0 0,1 1-1 0 0,0-1 1 0 0,0 1-1 0 0,0 0 0 0 0,-1 0 1 0 0,1 0-1 0 0,0 0 0 0 0,0 0 1 0 0,0 1-161 0 0,-42 48 193 0 0,38 21 197 0 0,9-67-322 0 0,0 0 1 0 0,0 1 0 0 0,1-1 0 0 0,-1 0-1 0 0,1 0 1 0 0,0 0 0 0 0,0-1 0 0 0,0 1-1 0 0,0-1 1 0 0,0 0 0 0 0,0 1 0 0 0,1-1-1 0 0,-1-1 1 0 0,1 1 0 0 0,0 0 0 0 0,-1-1-1 0 0,1 0 1 0 0,0 0 0 0 0,0 0 0 0 0,0 0 0 0 0,-1-1-1 0 0,1 1 1 0 0,0-1 0 0 0,0 0 0 0 0,1 0-69 0 0,63 0 1034 0 0,-63-3-959 0 0,-1 1-1 0 0,1-1 0 0 0,0 0 0 0 0,-1 0 0 0 0,1 0 0 0 0,-1-1 0 0 0,0 0 0 0 0,0 1 0 0 0,0-1 1 0 0,-1-1-1 0 0,0 1 0 0 0,1-1 0 0 0,-1 1 0 0 0,-1-1 0 0 0,1 0 0 0 0,-1 0 0 0 0,0 0 1 0 0,0 0-1 0 0,0 0 0 0 0,-1 0 0 0 0,0-1 0 0 0,0 1 0 0 0,0-1 0 0 0,0 1-74 0 0,4-12 101 0 0,-4 15-90 0 0,1 0 1 0 0,-1 0 0 0 0,0 0 0 0 0,1 0 0 0 0,-1 0-1 0 0,0 0 1 0 0,-1 0 0 0 0,1-1 0 0 0,0 1 0 0 0,-1 0 0 0 0,1-1-1 0 0,-1 1 1 0 0,1-1 0 0 0,-1 1 0 0 0,0 0 0 0 0,0-1-1 0 0,0 1 1 0 0,-1-1 0 0 0,1 1 0 0 0,-1 0 0 0 0,1-1 0 0 0,-1 1-1 0 0,0 0 1 0 0,1-1 0 0 0,-1 1 0 0 0,-1 0 0 0 0,1 0-1 0 0,0 0 1 0 0,0 0 0 0 0,-1 0 0 0 0,1 0 0 0 0,-1 0 0 0 0,0 0-1 0 0,1 1 1 0 0,-1-1 0 0 0,0 1 0 0 0,0-1 0 0 0,0 1-1 0 0,0 0 1 0 0,0-1 0 0 0,0 1 0 0 0,-1 0 0 0 0,1 0 0 0 0,0 1-12 0 0,-64 11-112 0 0,41 1 105 0 0,-21 26 68 0 0,21 44-73 0 0,50-10 75 0 0,-23-69-45 0 0,0 0 0 0 0,0 0 0 0 0,0 0 1 0 0,1 0-1 0 0,-1-1 0 0 0,1 1 0 0 0,-1-1 0 0 0,1 0 1 0 0,0 0-1 0 0,0 0 0 0 0,0 0 0 0 0,0 0 0 0 0,0-1 0 0 0,0 1 1 0 0,1-1-1 0 0,-1 0 0 0 0,1 0 0 0 0,-1 0 0 0 0,0-1 0 0 0,1 1 1 0 0,-1-1-1 0 0,1 1 0 0 0,0-1 0 0 0,-1 0 0 0 0,1-1 1 0 0,-1 1-1 0 0,3-1-18 0 0,-3 1 37 0 0,1-1 0 0 0,-1 0-1 0 0,1 0 1 0 0,-1 0 0 0 0,1 0 0 0 0,-1 0 0 0 0,0-1 0 0 0,1 1 0 0 0,-1-1 0 0 0,0 0 0 0 0,0 0 0 0 0,0 0 0 0 0,0 0-1 0 0,-1-1 1 0 0,1 1 0 0 0,-1-1 0 0 0,1 1 0 0 0,-1-1 0 0 0,0 0 0 0 0,0 0 0 0 0,0 0 0 0 0,0 0 0 0 0,-1-1-1 0 0,1 1 1 0 0,-1 0 0 0 0,0-1-37 0 0,8-12 50 0 0,-7 14-39 0 0,0-1-1 0 0,-1 0 1 0 0,0 1-1 0 0,1-1 1 0 0,-1 0-1 0 0,0 0 1 0 0,0 0-1 0 0,-1 0 1 0 0,1 0-1 0 0,0 0 1 0 0,-1 0-1 0 0,0 0 1 0 0,0 0-1 0 0,0 0 1 0 0,0 0-1 0 0,0 0 1 0 0,-1 0-1 0 0,1 0 1 0 0,-1 0-1 0 0,0 0 1 0 0,0 0-1 0 0,0 1 1 0 0,0-1-1 0 0,0 0 1 0 0,-1 0-1 0 0,1 1 1 0 0,-1-1-1 0 0,0 1 1 0 0,0-1-1 0 0,0 1 1 0 0,0 0-1 0 0,0 0 1 0 0,0 0-1 0 0,-1 0 1 0 0,1 0-1 0 0,-1 0 1 0 0,1 1-1 0 0,-1-1 1 0 0,0 1-11 0 0,-4-2-17 0 0,0 1 1 0 0,1 0 0 0 0,-1 0 0 0 0,0 0-1 0 0,0 1 1 0 0,0 0 0 0 0,0 1-1 0 0,0 0 1 0 0,0 0 0 0 0,-1 0 0 0 0,1 1-1 0 0,0 0 1 0 0,0 0 0 0 0,0 1-1 0 0,1 0 1 0 0,-1 0 0 0 0,0 0 0 0 0,1 1-1 0 0,-7 3 17 0 0,10-3-10 0 0,1 0 0 0 0,-1 0 0 0 0,1 1 0 0 0,0-1 0 0 0,-1 0 0 0 0,1 1 0 0 0,1-1 0 0 0,-1 1 0 0 0,0 0 0 0 0,1-1 0 0 0,0 1 0 0 0,0 0 0 0 0,0 0 1 0 0,1 0-1 0 0,-1 0 0 0 0,1 0 0 0 0,0 0 0 0 0,0 0 0 0 0,0 0 0 0 0,0 0 0 0 0,1 0 0 0 0,0 3 10 0 0,0 9 11 0 0,0-12-11 0 0,1 1 0 0 0,0-1-1 0 0,0 1 1 0 0,0-1 0 0 0,1 0-1 0 0,-1 0 1 0 0,1 0 0 0 0,0 0 0 0 0,0 0-1 0 0,1 0 1 0 0,-1-1 0 0 0,1 0-1 0 0,0 0 1 0 0,0 0 0 0 0,0 0 0 0 0,0 0-1 0 0,0-1 1 0 0,3 1 0 0 0,-4-2 13 0 0,0 0-1 0 0,1 0 1 0 0,-1 0 0 0 0,0-1 0 0 0,1 1-1 0 0,-1-1 1 0 0,1 0 0 0 0,-1 0-1 0 0,0 0 1 0 0,1-1 0 0 0,-1 1 0 0 0,1-1-1 0 0,-1 0 1 0 0,0 0 0 0 0,0 0 0 0 0,1 0-1 0 0,-1-1 1 0 0,0 1 0 0 0,0-1 0 0 0,0 1-1 0 0,0-1 1 0 0,-1 0 0 0 0,1-1-1 0 0,0 1 1 0 0,-1 0 0 0 0,0-1 0 0 0,1 1-1 0 0,-1-1 1 0 0,0 0 0 0 0,0 1 0 0 0,-1-1-1 0 0,1 0 1 0 0,1-3-13 0 0,1-4 23 0 0,0-1 1 0 0,0 0-1 0 0,-1 0 1 0 0,0 0-1 0 0,-1-1 0 0 0,0 1 1 0 0,-1-1-1 0 0,0 1 1 0 0,-1-6-24 0 0,1 15-5 0 0,-1 1 0 0 0,0-1 1 0 0,0 1-1 0 0,0-1 0 0 0,-1 1 0 0 0,1-1 1 0 0,0 1-1 0 0,0-1 0 0 0,-1 1 1 0 0,1-1-1 0 0,-1 1 0 0 0,0 0 0 0 0,1-1 1 0 0,-1 1-1 0 0,0 0 0 0 0,0 0 1 0 0,1-1-1 0 0,-1 1 0 0 0,0 0 1 0 0,0 0-1 0 0,0 0 0 0 0,-1 0 0 0 0,1 0 1 0 0,0 0-1 0 0,0 0 0 0 0,0 1 1 0 0,-1-1-1 0 0,1 0 0 0 0,0 1 0 0 0,-1-1 1 0 0,1 1-1 0 0,-1-1 0 0 0,1 1 1 0 0,-1 0-1 0 0,1-1 0 0 0,-1 1 0 0 0,1 0 1 0 0,-1 0-1 0 0,1 0 0 0 0,-1 0 1 0 0,1 0-1 0 0,0 1 0 0 0,-1-1 1 0 0,1 0-1 0 0,-1 1 0 0 0,1-1 0 0 0,-1 1 1 0 0,1-1-1 0 0,-1 2 5 0 0,-6 1-21 0 0,0 1 0 0 0,0 1 0 0 0,1-1 0 0 0,0 1 0 0 0,0 0 0 0 0,0 1 0 0 0,0 0 0 0 0,1 0 0 0 0,0 1 0 0 0,1-1 0 0 0,-1 1 1 0 0,1 0-1 0 0,0 1 0 0 0,-2 4 21 0 0,6-9-4 0 0,0-1 0 0 0,0 0-1 0 0,0 0 1 0 0,1 1 0 0 0,-1-1 0 0 0,1 0 0 0 0,-1 1 0 0 0,1-1 0 0 0,0 0 0 0 0,0 1 0 0 0,0-1 0 0 0,0 1 0 0 0,0-1 0 0 0,0 0 0 0 0,1 1 0 0 0,-1-1 0 0 0,1 0 0 0 0,0 1 0 0 0,0-1 0 0 0,-1 0 0 0 0,2 0 0 0 0,-1 0 0 0 0,0 0 0 0 0,0 0-1 0 0,1 0 1 0 0,-1 0 0 0 0,1 0 0 0 0,-1 0 0 0 0,1 0 0 0 0,2 1 4 0 0,61 15 60 0 0,-62-17-45 0 0,1 0-1 0 0,0-1 1 0 0,-1 0 0 0 0,1 0-1 0 0,0 0 1 0 0,0 0-1 0 0,-1-1 1 0 0,1 1-1 0 0,-1-1 1 0 0,1 0-1 0 0,0 0 1 0 0,-1 0 0 0 0,1-1-1 0 0,-1 1 1 0 0,0-1-1 0 0,0 0 1 0 0,1 0-1 0 0,-1 0 1 0 0,0 0 0 0 0,-1 0-1 0 0,1-1 1 0 0,0 1-1 0 0,-1-1 1 0 0,1 0-1 0 0,-1 0 1 0 0,0 0-1 0 0,0 0 1 0 0,0 0 0 0 0,0 0-1 0 0,-1-1 1 0 0,1 1-1 0 0,-1 0 1 0 0,0-1-1 0 0,0 0 1 0 0,0 1 0 0 0,0-1-1 0 0,-1 1 1 0 0,1-2-15 0 0,0 2-2 0 0,-1 1 0 0 0,1-1 0 0 0,0 1 1 0 0,-1-1-1 0 0,0 0 0 0 0,1 1 0 0 0,-1-1 1 0 0,0 1-1 0 0,-1-1 0 0 0,1 0 0 0 0,0 1 0 0 0,-1-1 1 0 0,1 1-1 0 0,-1-1 0 0 0,0 1 0 0 0,0-1 1 0 0,0 1-1 0 0,0-1 0 0 0,0 1 0 0 0,-1 0 1 0 0,1 0-1 0 0,-1 0 0 0 0,1 0 0 0 0,-1 0 1 0 0,0 0-1 0 0,0 0 0 0 0,0 0 0 0 0,0 1 0 0 0,0-1 1 0 0,0 1-1 0 0,0-1 0 0 0,0 1 0 0 0,-1 0 1 0 0,1 0-1 0 0,-1 0 0 0 0,1 0 0 0 0,-1 0 1 0 0,1 0-1 0 0,-1 1 0 0 0,-1-1 2 0 0,-1 2-20 0 0,-1-1 0 0 0,1 1 1 0 0,0 0-1 0 0,-1 0 0 0 0,1 0 0 0 0,0 1 0 0 0,0-1 1 0 0,-1 1-1 0 0,1 1 0 0 0,1-1 0 0 0,-1 1 0 0 0,0 0 1 0 0,1 0-1 0 0,-1 0 0 0 0,1 1 0 0 0,0-1 1 0 0,0 1-1 0 0,0 0 0 0 0,0 1 20 0 0,1-2-9 0 0,0 0 0 0 0,0 0 0 0 0,0 0 1 0 0,0 1-1 0 0,0-1 0 0 0,1 1 0 0 0,-1 0 0 0 0,1 0 0 0 0,0 0 0 0 0,0 0 1 0 0,1 0-1 0 0,-1 0 0 0 0,1 0 0 0 0,0 1 0 0 0,0-1 0 0 0,0 1 1 0 0,1-1-1 0 0,-1 0 0 0 0,1 1 0 0 0,0-1 0 0 0,1 1 0 0 0,-1 0 9 0 0,3-3-12 0 0,-1 1 0 0 0,1-1 0 0 0,0 0 0 0 0,0-1 0 0 0,0 1 1 0 0,0 0-1 0 0,0-1 0 0 0,1 0 0 0 0,-1 0 0 0 0,0 0 0 0 0,1 0 0 0 0,-1 0 0 0 0,1-1 0 0 0,-1 1 0 0 0,0-1 0 0 0,1 0 0 0 0,-1 0 0 0 0,1 0 0 0 0,-1-1 0 0 0,1 1 0 0 0,-1-1 0 0 0,1 0 0 0 0,-1 0 0 0 0,0 0 0 0 0,0 0 0 0 0,1 0 0 0 0,-1-1 0 0 0,0 0 0 0 0,2-1 12 0 0,-5 3-11 0 0,11-8-830 0 0,-5 1-5288 0 0,-5 4-5996 0 0</inkml:trace>
  <inkml:trace contextRef="#ctx0" brushRef="#br0" timeOffset="11196.564">188 217 0 0 0,'0'0'867'0'0,"0"0"565"0"0,0 0 594 0 0,0 0 317 0 0,0 0 8 0 0,0 0-282 0 0,0 0-364 0 0,0 0-260 0 0,0-4-173 0 0,0-14-101 0 0,0 13-110 0 0,0 5-123 0 0,0 0-130 0 0,-1 23 2307 0 0,-59 351-199 0 0,-50-17-2273 0 0,94-244-871 0 0,16-113 130 0 0,0 0-43 0 0,0 0-39 0 0,0 0-24 0 0,0 0-50 0 0,0 0-98 0 0,3-23-3054 0 0,-1-13-1292 0 0,-1 10-3825 0 0,0 15 445 0 0</inkml:trace>
  <inkml:trace contextRef="#ctx0" brushRef="#br0" timeOffset="11728.025">166 263 0 0 0,'0'0'1100'0'0,"0"0"269"0"0,0 0 335 0 0,0 0 227 0 0,0 0-11 0 0,0 0-149 0 0,0 0-380 0 0,0 0-436 0 0,0 0-293 0 0,0 0-195 0 0,0 0-121 0 0,-2-3-35 0 0,-10-10-31 0 0,9 10-44 0 0,3 3 31 0 0,14 20 2008 0 0,53 95 2745 0 0,26 223-3728 0 0,-89-323-1277 0 0,1-1-1 0 0,0 0 1 0 0,0-1-1 0 0,1 1 1 0 0,1-1-1 0 0,1-1 1 0 0,-1 1 0 0 0,2-1-1 0 0,0 0 1 0 0,0-1-1 0 0,1 0 1 0 0,1-1 0 0 0,-1 0-1 0 0,2 0 1 0 0,1 0-15 0 0,-11-10 44 0 0,-1 1 1 0 0,1-1-1 0 0,0 0 1 0 0,0 0-1 0 0,-1 0 1 0 0,1 0-1 0 0,0 0 1 0 0,0 0-1 0 0,0-1 1 0 0,-1 1-1 0 0,1 0 1 0 0,0-1-1 0 0,0 0 1 0 0,-1 1-1 0 0,1-1 1 0 0,-1 0-1 0 0,1 0 1 0 0,-1 0-1 0 0,1 0 1 0 0,-1 0-1 0 0,1 0 1 0 0,-1 0-1 0 0,0 0 1 0 0,1 0-1 0 0,-1-1 1 0 0,0 1-1 0 0,0-1 0 0 0,0 1 1 0 0,0-1-1 0 0,0 1 1 0 0,0-1-1 0 0,-1 0 1 0 0,1 1-1 0 0,-1-1 1 0 0,1 0-1 0 0,-1 1 1 0 0,1-1-1 0 0,-1 0 1 0 0,0 0-1 0 0,0 0 1 0 0,0 1-1 0 0,0-1 1 0 0,0 0-1 0 0,0 0 1 0 0,0 1-1 0 0,-1-1-44 0 0,6-15 82 0 0,97-392 836 0 0,-88 335-931 0 0,-3-1 1 0 0,-3 0 0 0 0,-4 0-1 0 0,-3-38 13 0 0,-4 90-698 0 0,0 31-8008 0 0,3-4-520 0 0</inkml:trace>
  <inkml:trace contextRef="#ctx0" brushRef="#br0" timeOffset="12197.054">962 560 2857 0 0,'0'0'2627'0'0,"0"0"-768"0"0,0 0-312 0 0,0 0 147 0 0,0 0 155 0 0,0 0-18 0 0,0 0-233 0 0,0 0-338 0 0,0 0-294 0 0,0 0-218 0 0,0 0-151 0 0,0 0-115 0 0,0 0-95 0 0,-6 0-57 0 0,3 0-302 0 0,1 0-1 0 0,0 0 0 0 0,0 0 0 0 0,0 0 0 0 0,0 0 0 0 0,-1 1 0 0 0,1-1 0 0 0,0 1 0 0 0,0-1 1 0 0,0 1-1 0 0,0 0 0 0 0,0 0 0 0 0,0 0 0 0 0,0 0 0 0 0,0 0 0 0 0,0 0 0 0 0,1 1 1 0 0,-1-1-1 0 0,0 1 0 0 0,1-1 0 0 0,-1 1 0 0 0,1-1 0 0 0,0 1 0 0 0,-1 0 0 0 0,1 0 0 0 0,0 0 1 0 0,0 0-28 0 0,-5 8 70 0 0,1 1 1 0 0,1 0 0 0 0,0 1 0 0 0,0-1 0 0 0,1 0 0 0 0,0 1 0 0 0,1 0 0 0 0,0 0-1 0 0,1 0 1 0 0,1 0 0 0 0,0 0 0 0 0,0 0 0 0 0,2 4-71 0 0,-2-11 43 0 0,1 1 1 0 0,0-1-1 0 0,1 1 0 0 0,-1-1 1 0 0,1 0-1 0 0,0 1 0 0 0,0-1 0 0 0,1 0 1 0 0,0 0-1 0 0,-1-1 0 0 0,2 1 1 0 0,-1-1-1 0 0,0 1 0 0 0,1-1 1 0 0,0 0-1 0 0,0 0 0 0 0,0-1 1 0 0,1 1-1 0 0,-1-1 0 0 0,1 0 1 0 0,-1 0-1 0 0,1 0 0 0 0,0-1 1 0 0,1 0-1 0 0,-1 0 0 0 0,0 0 1 0 0,0 0-1 0 0,1-1 0 0 0,1 0-43 0 0,0 0 116 0 0,-1 0-1 0 0,1 0 0 0 0,0-1 1 0 0,0 0-1 0 0,0-1 0 0 0,0 0 1 0 0,-1 0-1 0 0,1 0 0 0 0,0-1 1 0 0,-1 0-1 0 0,1 0 0 0 0,-1 0 1 0 0,0-1-1 0 0,1 0 0 0 0,-1 0 1 0 0,-1-1-1 0 0,1 0 0 0 0,0 0 1 0 0,-1 0-1 0 0,0-1 0 0 0,0 1 1 0 0,0-1-1 0 0,-1 0 0 0 0,1-1 1 0 0,-1 1-1 0 0,-1-1 0 0 0,1 0 1 0 0,-1 0-1 0 0,1-2-115 0 0,1-3 68 0 0,0-1 0 0 0,0 0 0 0 0,-1 0 1 0 0,-1-1-1 0 0,0 0 0 0 0,-1 1 0 0 0,0-1 0 0 0,-1 0 0 0 0,0 0 0 0 0,-1 0 0 0 0,-1 0 1 0 0,-1-8-69 0 0,-1 13-37 0 0,0 1 0 0 0,-1 0 1 0 0,0 0-1 0 0,0 0 0 0 0,-1 0 1 0 0,0 0-1 0 0,0 1 1 0 0,-1 0-1 0 0,1 0 0 0 0,-1 0 1 0 0,-1 1-1 0 0,1 0 0 0 0,-7-3 37 0 0,9 5-148 0 0,-1 0-1 0 0,0 1 0 0 0,0 0 0 0 0,0 0 1 0 0,0 1-1 0 0,0-1 0 0 0,-1 1 0 0 0,1 0 0 0 0,0 1 1 0 0,-1-1-1 0 0,1 1 0 0 0,0 0 0 0 0,-1 0 0 0 0,-4 1 149 0 0,-41 18-9187 0 0,40-11-2570 0 0</inkml:trace>
  <inkml:trace contextRef="#ctx0" brushRef="#br0" timeOffset="12774.233">1378 595 9738 0 0,'0'0'2439'0'0,"0"0"-528"0"0,0 0-301 0 0,0 0-103 0 0,0 0-132 0 0,0 0-195 0 0,0 0-250 0 0,0 0-251 0 0,0 0-206 0 0,0 0-116 0 0,0 0-43 0 0,0 0-14 0 0,0 0 20 0 0,-6 10-33 0 0,-17 33-51 0 0,22-39-202 0 0,0 0 0 0 0,0 0-1 0 0,0 0 1 0 0,1 0 0 0 0,-1 0 0 0 0,1 0 0 0 0,0 0 0 0 0,0 0 0 0 0,0 0 0 0 0,0 0 0 0 0,1 0-1 0 0,0 0 1 0 0,0-1 0 0 0,0 1 0 0 0,0 0 0 0 0,1 0 0 0 0,-1 0 0 0 0,1-1 0 0 0,0 1 0 0 0,0-1-1 0 0,0 0 1 0 0,1 1 0 0 0,-1-1 0 0 0,1 0 0 0 0,-1 0 0 0 0,1 0 0 0 0,0-1 0 0 0,1 1 0 0 0,0 0-34 0 0,1 1 58 0 0,-1-1 1 0 0,1 1-1 0 0,0-1 1 0 0,0 0-1 0 0,0-1 1 0 0,1 1-1 0 0,-1-1 1 0 0,1 0-1 0 0,-1 0 1 0 0,1-1 0 0 0,0 0-1 0 0,0 0 1 0 0,-1 0-1 0 0,1 0 1 0 0,0-1-1 0 0,0 0 1 0 0,0-1-1 0 0,0 1 1 0 0,0-1-1 0 0,-1 0 1 0 0,1 0-1 0 0,0-1 1 0 0,-1 0-1 0 0,1 0 1 0 0,-1 0 0 0 0,1-1-1 0 0,-1 1 1 0 0,1-2-59 0 0,13-9 120 0 0,-1-1 1 0 0,0-1 0 0 0,0 0-1 0 0,-2-2 1 0 0,0 0 0 0 0,-1 0-1 0 0,-1-2 1 0 0,10-15-121 0 0,7-12 21 0 0,-22 81-359 0 0,-9-28 341 0 0,1-1 0 0 0,-1 0 1 0 0,1 1-1 0 0,0-1 1 0 0,1 1-1 0 0,-1-1 0 0 0,1 0 1 0 0,1 0-1 0 0,-1 0 0 0 0,1 0 1 0 0,0 0-1 0 0,0-1 0 0 0,1 1 1 0 0,0-1-1 0 0,0 0 1 0 0,0 0-1 0 0,0 0 0 0 0,1-1 1 0 0,0 1-1 0 0,0-1 0 0 0,0 0 1 0 0,0-1-1 0 0,1 1 0 0 0,-1-1 1 0 0,4 2-4 0 0,-1-2 35 0 0,0-1 1 0 0,1 1-1 0 0,-1-1 1 0 0,0-1-1 0 0,1 1 1 0 0,-1-1-1 0 0,1-1 0 0 0,-1 0 1 0 0,1 0-1 0 0,-1 0 1 0 0,1-1-1 0 0,-1 0 1 0 0,0-1-1 0 0,1 0 1 0 0,-1-1-1 0 0,0 1 1 0 0,0-1-1 0 0,0-1 1 0 0,-1 0-1 0 0,1 0 1 0 0,-1 0-1 0 0,0-1 0 0 0,0 0 1 0 0,0 0-1 0 0,-1-1 1 0 0,0 0-1 0 0,5-5-35 0 0,-7 7 16 0 0,0 0 0 0 0,-1-1-1 0 0,1 1 1 0 0,-1-1 0 0 0,0 1-1 0 0,0-1 1 0 0,-1 0 0 0 0,1 0-1 0 0,-1 0 1 0 0,0 0 0 0 0,-1 0 0 0 0,1-1-1 0 0,-1 1 1 0 0,0-1 0 0 0,0 1-1 0 0,-1-1 1 0 0,0 1 0 0 0,0-1-1 0 0,0 1 1 0 0,0-1 0 0 0,-2-3-16 0 0,-8-4-1497 0 0,6 10-1254 0 0,0-1-3394 0 0,2 0-6590 0 0</inkml:trace>
  <inkml:trace contextRef="#ctx0" brushRef="#br0" timeOffset="26177.108">12146 441 0 0 0,'0'0'1095'0'0,"0"0"60"0"0,0 0 40 0 0,0 0 100 0 0,0 0 104 0 0,0 0 45 0 0,0 0-41 0 0,0 0-72 0 0,0 0-151 0 0,-4-20 6268 0 0,-51 13-5260 0 0,-47 18-1512 0 0,-34 39 457 0 0,124-45-1014 0 0,11-5-110 0 0,-1 0 1 0 0,1 0 0 0 0,0 1-1 0 0,-1-1 1 0 0,1 0 0 0 0,0 0-1 0 0,0 1 1 0 0,-1-1 0 0 0,1 0-1 0 0,0 1 1 0 0,0-1 0 0 0,-1 1-1 0 0,1 0 1 0 0,0-1 0 0 0,0 1-1 0 0,0 0 1 0 0,0 0 0 0 0,0 0 0 0 0,0 0-1 0 0,0 0 1 0 0,0 0 0 0 0,0 0-1 0 0,1 0 1 0 0,-1 0 0 0 0,0 0-1 0 0,1 0 1 0 0,-1 1 0 0 0,1-1-1 0 0,-1 0 1 0 0,1 0 0 0 0,-1 1-1 0 0,1-1 1 0 0,0 0 0 0 0,0 0-1 0 0,0 1 1 0 0,-1-1 0 0 0,1 0-1 0 0,1 1 1 0 0,-1-1 0 0 0,0 0-1 0 0,0 1 1 0 0,0-1 0 0 0,1 0 0 0 0,-1 1-1 0 0,1-1 1 0 0,-1 0 0 0 0,1 0-1 0 0,-1 1 1 0 0,1-1 0 0 0,0 0-1 0 0,-1 0 1 0 0,1 0 0 0 0,0 0-1 0 0,0 0 1 0 0,0 0-10 0 0,14 12 117 0 0,1-2-1 0 0,0 0 1 0 0,0 0-1 0 0,1-2 1 0 0,0 0-1 0 0,1-1 1 0 0,0 0-1 0 0,4-1-116 0 0,52 26 228 0 0,-71-32-204 0 0,1 0 7 0 0,-1 0-1 0 0,0 0 1 0 0,1 0 0 0 0,-1 0 0 0 0,0 1-1 0 0,0-1 1 0 0,0 1 0 0 0,0 0 0 0 0,0 0-1 0 0,0 0 1 0 0,-1 1 0 0 0,1-1-1 0 0,-1 0 1 0 0,1 1 0 0 0,-1 0 0 0 0,0-1-1 0 0,0 1 1 0 0,0 0 0 0 0,0 0 0 0 0,-1 0-1 0 0,1 1 1 0 0,-1-1 0 0 0,0 0-1 0 0,0 0 1 0 0,0 1 0 0 0,0-1 0 0 0,-1 1-1 0 0,1-1 1 0 0,-1 1 0 0 0,0 2-31 0 0,-52 44 1009 0 0,33-38-967 0 0,0 0-1 0 0,-2-1 0 0 0,1-1 1 0 0,-1-1-1 0 0,-1-1 0 0 0,1-1 1 0 0,-1-1-1 0 0,-1 0 0 0 0,1-2 1 0 0,-1-1-1 0 0,0 0 0 0 0,0-2 1 0 0,-9-1-42 0 0,33 0-45 0 0,-1-1 1 0 0,1 1 0 0 0,0-1-1 0 0,0 1 1 0 0,-1-1 0 0 0,1 1-1 0 0,0-1 1 0 0,-1 1 0 0 0,1-1-1 0 0,-1 0 1 0 0,1 0-1 0 0,-1 1 1 0 0,1-1 0 0 0,-1 0-1 0 0,1 0 1 0 0,-1 1 0 0 0,0-1-1 0 0,1 0 1 0 0,-1 0 0 0 0,0 0-1 0 0,0 0 1 0 0,0 1 0 0 0,0-1-1 0 0,1 0 1 0 0,-1 0-1 0 0,0 0 1 0 0,0 0 0 0 0,-1 0-1 0 0,1 0 1 0 0,0 1 0 0 0,0-1-1 0 0,0 0 1 0 0,-1 0 0 0 0,1 0-1 0 0,0 0 1 0 0,-1 1-1 0 0,1-1 1 0 0,0 0 0 0 0,-1 0-1 0 0,1 1 1 0 0,-1-1 0 0 0,0 0-1 0 0,1 1 1 0 0,-1-1 0 0 0,1 0-1 0 0,-1 1 1 0 0,0-1 0 0 0,0 1-1 0 0,1-1 1 0 0,-1 1-1 0 0,0 0 1 0 0,0-1 0 0 0,1 1-1 0 0,-1 0 1 0 0,0-1 0 0 0,0 1-1 0 0,0 0 1 0 0,0 0 0 0 0,0 0-1 0 0,1 0 1 0 0,-2 0 44 0 0,41-26-3752 0 0,-26 18-358 0 0,2-1-7295 0 0</inkml:trace>
  <inkml:trace contextRef="#ctx0" brushRef="#br0" timeOffset="26525.692">12537 514 4305 0 0,'0'0'4388'0'0,"0"0"-2388"0"0,0 0-673 0 0,0 0 136 0 0,0 0 163 0 0,0 0-10 0 0,0 0-241 0 0,0 0-304 0 0,0 0-220 0 0,0 0-179 0 0,0 0-144 0 0,0 0-131 0 0,-29 33-101 0 0,-84 104-76 0 0,81-77-26 0 0,34-51-138 0 0,-3-5-34 0 0,1 0 1 0 0,0-1-1 0 0,0 1 0 0 0,0 0 1 0 0,0 0-1 0 0,0 0 0 0 0,1 0 1 0 0,0 0-1 0 0,-1-1 0 0 0,1 1 1 0 0,1 0-1 0 0,-1 0 0 0 0,1-1 1 0 0,-1 1-1 0 0,1-1 1 0 0,0 0-1 0 0,0 1 0 0 0,0-1 1 0 0,1 0-1 0 0,-1 0 0 0 0,1 0 1 0 0,0-1-1 0 0,0 1 0 0 0,0-1 1 0 0,0 1-1 0 0,0-1 1 0 0,0 0-1 0 0,1 0 0 0 0,-1 0 1 0 0,3 0-23 0 0,10 2 122 0 0,1 0 1 0 0,-1-2-1 0 0,1 0 1 0 0,-1-1-1 0 0,1-1 1 0 0,-1 0 0 0 0,1-1-1 0 0,-1-1 1 0 0,1 0-1 0 0,-1-1 1 0 0,0-1 0 0 0,0-1-1 0 0,0 0 1 0 0,-1-1-1 0 0,1-1 1 0 0,-2 0-1 0 0,1-1 1 0 0,-1-1 0 0 0,0 0-1 0 0,-1-1 1 0 0,0 0-1 0 0,0-1 1 0 0,9-11-123 0 0,-17 18 28 0 0,-1 0 1 0 0,1 0-1 0 0,0-1 0 0 0,-1 0 1 0 0,0 0-1 0 0,0 0 0 0 0,-1 0 1 0 0,0-1-1 0 0,1 1 0 0 0,-2-1 1 0 0,1 0-1 0 0,-1 0 0 0 0,0 0 1 0 0,0 0-1 0 0,0 0 0 0 0,-1-1 1 0 0,0 1-1 0 0,0-1 0 0 0,-1 1 1 0 0,0 0-1 0 0,0-1 1 0 0,0 1-1 0 0,-1-1 0 0 0,0 1 1 0 0,0 0-1 0 0,-1 0 0 0 0,0-1 1 0 0,0 1-1 0 0,0 0 0 0 0,-1 0 1 0 0,0 1-1 0 0,0-1 0 0 0,0 1 1 0 0,-1-1-1 0 0,-3-4-28 0 0,1 5-74 0 0,-1 1 0 0 0,0-1 0 0 0,1 1 0 0 0,-1 0 0 0 0,-1 1 0 0 0,1-1 0 0 0,0 2 0 0 0,-1-1 0 0 0,0 1 0 0 0,1 0 0 0 0,-1 1 0 0 0,0-1 0 0 0,0 2 0 0 0,0-1 0 0 0,0 1 0 0 0,0 0 0 0 0,0 1 0 0 0,0 0 0 0 0,-8 1 74 0 0,-84 44-8049 0 0,87-35-177 0 0</inkml:trace>
  <inkml:trace contextRef="#ctx0" brushRef="#br0" timeOffset="27170.523">12982 818 7730 0 0,'0'0'2325'0'0,"0"0"-367"0"0,0 0 32 0 0,0 0 108 0 0,0 0-98 0 0,0 0-343 0 0,0 0-433 0 0,0 0-321 0 0,0 0-166 0 0,0 0-97 0 0,0 0-89 0 0,0 0-92 0 0,4-5-80 0 0,52-68 740 0 0,-27 33-813 0 0,3 1-1 0 0,0 1 1 0 0,3 2-1 0 0,9-6-305 0 0,-9 13 42 0 0,-14 9-29 0 0,2 2 1 0 0,0 0 0 0 0,1 1-1 0 0,1 2 1 0 0,12-6-14 0 0,-37 21-6 0 0,1 0 0 0 0,0 0 0 0 0,-1 0 0 0 0,1 0 0 0 0,-1 0 0 0 0,1 0 0 0 0,-1 0 0 0 0,1 0 0 0 0,-1 0 0 0 0,1 0 0 0 0,-1 0 0 0 0,1 0 0 0 0,0 1 0 0 0,-1-1 0 0 0,1 0 0 0 0,-1 0 0 0 0,1 0 0 0 0,-1 1 0 0 0,0-1 0 0 0,1 0 0 0 0,-1 1 0 0 0,1-1 0 0 0,-1 0 0 0 0,1 1 0 0 0,-1-1 0 0 0,0 1 0 0 0,1-1 0 0 0,-1 1 0 0 0,0-1 0 0 0,1 0 0 0 0,-1 1 0 0 0,0-1 0 0 0,0 1 0 0 0,0 0 0 0 0,1-1 0 0 0,-1 1 0 0 0,0-1 0 0 0,0 1 0 0 0,0-1 0 0 0,0 1 0 0 0,0-1 0 0 0,0 1 0 0 0,0-1 0 0 0,0 1 0 0 0,0 0 0 0 0,0-1 0 0 0,0 1 0 0 0,0-1 0 0 0,-1 1 0 0 0,1-1 0 0 0,0 1 0 0 0,0-1 0 0 0,-1 1 0 0 0,1-1 0 0 0,0 1 0 0 0,-1-1 6 0 0,-6 37 96 0 0,7-37-98 0 0,-8 25 45 0 0,4-14-43 0 0,1 0 0 0 0,0 0 0 0 0,0 1 0 0 0,1-1-1 0 0,1 0 1 0 0,0 1 0 0 0,0-1 0 0 0,1 1 0 0 0,1 3 0 0 0,1-11 3 0 0,0-1 0 0 0,0 0 1 0 0,0 0-1 0 0,1 0 0 0 0,-1 0 0 0 0,1 0 1 0 0,0-1-1 0 0,0 1 0 0 0,0-1 1 0 0,0 0-1 0 0,0 0 0 0 0,0 0 0 0 0,0 0 1 0 0,1-1-1 0 0,-1 1 0 0 0,1-1 0 0 0,0 0 1 0 0,-1 0-1 0 0,1 0 0 0 0,0 0 1 0 0,-1 0-1 0 0,1-1 0 0 0,0 0 0 0 0,0 0 1 0 0,0 0-1 0 0,-1 0 0 0 0,1-1 0 0 0,0 1 1 0 0,0-1-1 0 0,-1 0 0 0 0,1 0 1 0 0,0-1-1 0 0,-1 1 0 0 0,0-1 0 0 0,2 0-3 0 0,251-133 82 0 0,-199 104-106 0 0,-56 31 9 0 0,-1 13-17 0 0,0 167 244 0 0,15-143-594 0 0,-8-33-4478 0 0,1-3-4886 0 0,-7-1-2217 0 0</inkml:trace>
  <inkml:trace contextRef="#ctx0" brushRef="#br0" timeOffset="27608.158">14066 660 1416 0 0,'0'0'1647'0'0,"0"0"-42"0"0,0 0 122 0 0,0 0 160 0 0,0 0 7 0 0,0 0-157 0 0,0 0-262 0 0,0 0-233 0 0,0 0-171 0 0,0 0-96 0 0,0 0-55 0 0,0 0-41 0 0,0 0-14 0 0,23 13-2 0 0,72 39-4 0 0,-26-40 811 0 0,-58-12-1453 0 0,0 0 1 0 0,0-1 0 0 0,0-1-1 0 0,-1 0 1 0 0,1 0 0 0 0,0-1 0 0 0,-1-1-1 0 0,0 0 1 0 0,1 0 0 0 0,-1-1 0 0 0,-1 0-1 0 0,1 0 1 0 0,-1-1 0 0 0,0-1 0 0 0,4-4-218 0 0,-3 4 71 0 0,0-1 1 0 0,-1 0-1 0 0,0-1 1 0 0,-1 0-1 0 0,0 0 1 0 0,0-1 0 0 0,-1 0-1 0 0,0-1 1 0 0,-1 1-1 0 0,0-1 1 0 0,-1-1-1 0 0,0 1 1 0 0,-1-1 0 0 0,0 1-1 0 0,-1-1 1 0 0,0 0-1 0 0,-1-1 1 0 0,0-1-72 0 0,-2 12-6 0 0,0-1-1 0 0,-1 1 1 0 0,1 0 0 0 0,-1 0-1 0 0,1 0 1 0 0,-1 0 0 0 0,0 0 0 0 0,0 0-1 0 0,0 0 1 0 0,0 0 0 0 0,0 0-1 0 0,-1 1 1 0 0,1-1 0 0 0,-1 0 0 0 0,1 1-1 0 0,-1-1 1 0 0,1 1 0 0 0,-1 0-1 0 0,0-1 1 0 0,1 1 0 0 0,-1 0 0 0 0,0 0-1 0 0,0 0 1 0 0,0 0 0 0 0,0 0-1 0 0,0 1 1 0 0,0-1 0 0 0,0 0 0 0 0,-1 1-1 0 0,1 0 1 0 0,0-1 0 0 0,0 1-1 0 0,0 0 7 0 0,-73 3-316 0 0,57 5 282 0 0,0 1-1 0 0,1 1 1 0 0,0 0 0 0 0,1 1 0 0 0,0 0 0 0 0,1 2 0 0 0,0 0 0 0 0,1 0-1 0 0,0 2 1 0 0,1 0 0 0 0,1 0 0 0 0,0 1 0 0 0,1 0 0 0 0,1 1 0 0 0,0 1 34 0 0,5-10-7 0 0,1 1 1 0 0,-1-1-1 0 0,1 1 1 0 0,1-1-1 0 0,-1 1 1 0 0,2 1 0 0 0,-1-1-1 0 0,1 0 1 0 0,0 0-1 0 0,1 1 1 0 0,0-1-1 0 0,1 1 1 0 0,0-1 0 0 0,0 1-1 0 0,1-1 1 0 0,1 1-1 0 0,0 1 7 0 0,3-4-8 0 0,0 1 0 0 0,1-2 0 0 0,0 1 0 0 0,0 0 0 0 0,1-1 0 0 0,0 0 0 0 0,0-1 0 0 0,1 0 0 0 0,-1 0 0 0 0,1 0 0 0 0,0-1 0 0 0,0 0 0 0 0,0-1 0 0 0,1 0 0 0 0,0 0 0 0 0,-1-1 0 0 0,1 0 0 0 0,0 0 0 0 0,0-1 0 0 0,0 0 0 0 0,2-1 8 0 0,112 9-609 0 0,-71-9-2422 0 0,-14 0-2585 0 0,-17 0-6251 0 0</inkml:trace>
  <inkml:trace contextRef="#ctx0" brushRef="#br0" timeOffset="18006.831">3293 525 0 0 0,'0'0'535'0'0,"0"0"549"0"0,0 0 180 0 0,0 0 35 0 0,0 0 66 0 0,0 0 60 0 0,0 0 49 0 0,0 0-22 0 0,0 0-88 0 0,0 0-141 0 0,0-4-224 0 0,-1 1-845 0 0,0 1 1 0 0,0-1-1 0 0,0 1 0 0 0,0 0 0 0 0,0-1 1 0 0,-1 1-1 0 0,1 0 0 0 0,-1 0 0 0 0,1 0 0 0 0,-1 0 1 0 0,0 0-1 0 0,1 0 0 0 0,-1 0 0 0 0,0 0 1 0 0,-1 1-1 0 0,1-1 0 0 0,0 1 0 0 0,0 0 1 0 0,-1-1-1 0 0,1 1 0 0 0,0 0 0 0 0,-1 0 0 0 0,1 1 1 0 0,-1-1-1 0 0,1 0 0 0 0,-1 1 0 0 0,0 0 1 0 0,1-1-1 0 0,-1 1 0 0 0,0 0 0 0 0,0 0-154 0 0,-17 0 485 0 0,10-1-301 0 0,0 1 0 0 0,-1 0-1 0 0,0 0 1 0 0,1 1 0 0 0,0 0 0 0 0,-1 1-1 0 0,1 0 1 0 0,0 1 0 0 0,0 0 0 0 0,0 0-1 0 0,0 1 1 0 0,-8 5-184 0 0,11-5 37 0 0,1 0 0 0 0,0 0 0 0 0,0 1 0 0 0,0 0 0 0 0,0 0 0 0 0,1 0 0 0 0,0 0 0 0 0,0 1 0 0 0,0 0 0 0 0,1 0 0 0 0,0 0 0 0 0,0 1 0 0 0,1-1 0 0 0,-1 1 0 0 0,1 0 0 0 0,1 0 0 0 0,-1 0 0 0 0,1 0 0 0 0,1 1 0 0 0,-1-1 0 0 0,1 0 0 0 0,1 1 0 0 0,-1 0-37 0 0,1 0 40 0 0,1 0-1 0 0,0 0 1 0 0,0 0-1 0 0,1-1 1 0 0,0 1-1 0 0,0 0 1 0 0,1-1-1 0 0,0 0 1 0 0,0 1-1 0 0,0-1 1 0 0,1-1-1 0 0,0 1 1 0 0,1 0-1 0 0,0-1 1 0 0,0 0-1 0 0,0 0 1 0 0,0 0-1 0 0,1-1 1 0 0,0 0-1 0 0,0 0 1 0 0,1 0-1 0 0,-1-1 1 0 0,1 0-1 0 0,4 2-39 0 0,-4-2 89 0 0,1 0 1 0 0,-1 0-1 0 0,1-1 0 0 0,0 0 0 0 0,0-1 1 0 0,0 1-1 0 0,0-1 0 0 0,0-1 0 0 0,1 0 1 0 0,-1 0-1 0 0,0 0 0 0 0,1-1 0 0 0,-1 0 1 0 0,1-1-1 0 0,-1 0 0 0 0,0 0 0 0 0,0-1 1 0 0,1 0-1 0 0,-1-1 0 0 0,0 1 0 0 0,-1-2 1 0 0,1 1-1 0 0,0-1 0 0 0,-1 0 0 0 0,4-3-89 0 0,4-7 140 0 0,-1 0-1 0 0,-1-1 0 0 0,0-1 0 0 0,-1 0 1 0 0,-1-1-1 0 0,0 0 0 0 0,-2-1 1 0 0,1 0-1 0 0,5-18-139 0 0,26-128 213 0 0,-41 162-186 0 0,0 2-31 0 0,1 0 1 0 0,-1 0-1 0 0,0 0 1 0 0,1 0-1 0 0,-1 0 1 0 0,0 0-1 0 0,1 0 1 0 0,-1 0-1 0 0,1 0 1 0 0,-1 0-1 0 0,0 0 1 0 0,1 0-1 0 0,-1 0 1 0 0,0 0-1 0 0,1 0 1 0 0,-1 0-1 0 0,0-1 1 0 0,1 1-1 0 0,-1 0 1 0 0,0 0-1 0 0,1 0 1 0 0,-1 0-1 0 0,0-1 1 0 0,1 1-1 0 0,-1 0 1 0 0,0 0-1 0 0,0-1 1 0 0,1 1 0 0 0,-1 0-1 0 0,0-1 1 0 0,0 1-1 0 0,1 0 1 0 0,-1-1-1 0 0,0 1 1 0 0,0 0-1 0 0,0-1 1 0 0,0 1-1 0 0,0 0 1 0 0,0-1-1 0 0,1 1 1 0 0,-1 0-1 0 0,0-1 1 0 0,0 1-1 0 0,0-1 1 0 0,0 1 3 0 0,30 60 140 0 0,-1 2 0 0 0,-4 1 0 0 0,-2 2 0 0 0,7 38-140 0 0,-18-42 54 0 0,-2 1 1 0 0,-3 1 0 0 0,-3-1-1 0 0,-3 51-54 0 0,-4-101 3 0 0,0 1 0 0 0,0-1 0 0 0,-1 0 0 0 0,-1 0-1 0 0,0 0 1 0 0,-1-1 0 0 0,0 0 0 0 0,-1 0-1 0 0,0 0 1 0 0,0-1 0 0 0,-1 0 0 0 0,-1 0-1 0 0,1-1 1 0 0,-2 0 0 0 0,1-1 0 0 0,-1 0 0 0 0,0 0-1 0 0,-1-1 1 0 0,0-1 0 0 0,0 0 0 0 0,0 0-1 0 0,-1-1 1 0 0,0 0 0 0 0,0-1 0 0 0,0 0-1 0 0,-5-1-2 0 0,-57 2-41 0 0,72-6 32 0 0,1 0 1 0 0,0 0-1 0 0,-1-1 1 0 0,1 1-1 0 0,0 0 0 0 0,0 0 1 0 0,0-1-1 0 0,0 1 0 0 0,0-1 1 0 0,0 1-1 0 0,0-1 0 0 0,1 0 1 0 0,-1 1-1 0 0,1-1 0 0 0,-1 0 1 0 0,1 1-1 0 0,-1-1 0 0 0,1 0 1 0 0,0 1-1 0 0,0-1 1 0 0,0 0-1 0 0,0 0 0 0 0,0 1 1 0 0,0-1-1 0 0,0 0 0 0 0,1 1 1 0 0,-1-1-1 0 0,1 0 0 0 0,-1 0 1 0 0,1 1-1 0 0,0-1 9 0 0,55-79-184 0 0,72-50 149 0 0,56-15 42 0 0,29 15-4 0 0,-184 109-3 0 0,-10 9 9 0 0,-1 0-1 0 0,-1-1 0 0 0,0-1 1 0 0,-1 0-1 0 0,-1-2 1 0 0,0 1-1 0 0,-1-2 1 0 0,8-13-9 0 0,-17 23-1 0 0,0 0 0 0 0,-1 0 0 0 0,0 0 0 0 0,0 0 1 0 0,0 0-1 0 0,-1-1 0 0 0,-1 0 0 0 0,0 1 0 0 0,0-1 0 0 0,0 0 1 0 0,-1 0-1 0 0,-1 0 0 0 0,1 0 0 0 0,-1 0 0 0 0,-1 0 0 0 0,0-3 1 0 0,-1 8-11 0 0,0 0 0 0 0,0 0 0 0 0,0 1-1 0 0,0-1 1 0 0,-1 1 0 0 0,1 0 0 0 0,-1 0 0 0 0,0 0-1 0 0,0 0 1 0 0,0 0 0 0 0,-1 0 0 0 0,1 1-1 0 0,-1 0 1 0 0,1 0 0 0 0,-1 0 0 0 0,0 0 0 0 0,0 0-1 0 0,1 1 1 0 0,-1-1 0 0 0,0 1 0 0 0,0 0-1 0 0,-1 1 1 0 0,1-1 0 0 0,0 1 0 0 0,0-1 0 0 0,0 1-1 0 0,0 0 1 0 0,-1 1 0 0 0,1-1 0 0 0,0 1-1 0 0,0 0 1 0 0,0 0 0 0 0,0 0 0 0 0,0 0 0 0 0,0 1-1 0 0,0 0 1 0 0,1 0 0 0 0,-1 0 0 0 0,0 0-1 0 0,1 0 1 0 0,-3 3 11 0 0,-2 1-2 0 0,0 1-1 0 0,0 0 1 0 0,1 0-1 0 0,1 0 1 0 0,-1 1-1 0 0,1 0 1 0 0,0 1-1 0 0,1-1 1 0 0,0 1-1 0 0,0 0 1 0 0,1 0-1 0 0,0 0 1 0 0,1 1 0 0 0,0-1-1 0 0,0 1 1 0 0,1 0-1 0 0,0 0 1 0 0,1 0-1 0 0,0 0 1 0 0,1 0-1 0 0,0 0 1 0 0,0 1-1 0 0,1-1 1 0 0,0 0-1 0 0,1 0 1 0 0,0-1-1 0 0,1 1 1 0 0,0 0-1 0 0,1-1 1 0 0,0 1-1 0 0,0-1 1 0 0,1 0-1 0 0,0-1 1 0 0,0 1-1 0 0,1-1 1 0 0,2 3 2 0 0,1-4 18 0 0,0 0 0 0 0,0-1 0 0 0,1 0-1 0 0,0-1 1 0 0,0 0 0 0 0,0 0 0 0 0,0-1 0 0 0,1 0 0 0 0,0-1 0 0 0,0 0-1 0 0,0-1 1 0 0,0 0 0 0 0,0-1 0 0 0,0 0 0 0 0,1-1 0 0 0,-1 0 0 0 0,0 0 0 0 0,0-1-1 0 0,0-1 1 0 0,9-2-18 0 0,0-4 27 0 0,-2 0 0 0 0,1 0 0 0 0,-1-2-1 0 0,0-1 1 0 0,-1 0 0 0 0,-1-1 0 0 0,1 0 0 0 0,-2-2-1 0 0,0 0 1 0 0,-1 0 0 0 0,0-2 0 0 0,6-9-27 0 0,30-27-27 0 0,15 2 42 0 0,-64 50-23 0 0,0-1 1 0 0,1 1 0 0 0,-1-1 0 0 0,0 1-1 0 0,0-1 1 0 0,1 1 0 0 0,-1 0-1 0 0,0 0 1 0 0,1 0 0 0 0,-1 0 0 0 0,0 0-1 0 0,0 0 1 0 0,1 0 0 0 0,-1 0 0 0 0,0 1-1 0 0,1-1 1 0 0,-1 0 0 0 0,0 1-1 0 0,0-1 1 0 0,1 1 0 0 0,-1-1 0 0 0,0 1-1 0 0,0 0 1 0 0,0-1 0 0 0,0 1-1 0 0,0 0 1 0 0,0 0 0 0 0,0 0 0 0 0,0 0-1 0 0,0 0 1 0 0,0 0 0 0 0,-1 0-1 0 0,1 0 1 0 0,0 0 0 0 0,-1 0 0 0 0,1 0-1 0 0,0 0 1 0 0,-1 1 0 0 0,0-1-1 0 0,1 0 1 0 0,-1 1 7 0 0,3 60 115 0 0,-4-42-69 0 0,-1 61-83 0 0,4-79 40 0 0,0 0 0 0 0,0-1 0 0 0,0 1 0 0 0,0-1 1 0 0,0 0-1 0 0,0 1 0 0 0,0-1 0 0 0,0 0 0 0 0,0 0 0 0 0,1-1 0 0 0,-1 1 0 0 0,0 0 0 0 0,1-1 1 0 0,-1 1-1 0 0,1-1 0 0 0,-1 0 0 0 0,0 0 0 0 0,1 0 0 0 0,-1 0 0 0 0,1 0 0 0 0,-1-1 0 0 0,1 1 1 0 0,-1-1-1 0 0,0 1 0 0 0,1-1 0 0 0,-1 0 0 0 0,0 0 0 0 0,0 0 0 0 0,0 0 0 0 0,0 0 0 0 0,1-1 1 0 0,-2 1-1 0 0,3-2-3 0 0,277-184 61 0 0,-205 149-93 0 0,-67 87-3 0 0,-40 155 186 0 0,30-194-1010 0 0,4 10 1764 0 0,2-16-4696 0 0,3-3-4514 0 0,-6-1-3951 0 0</inkml:trace>
  <inkml:trace contextRef="#ctx0" brushRef="#br0" timeOffset="18983.966">5212 787 2625 0 0,'0'0'1240'0'0,"0"0"-101"0"0,0 0 240 0 0,0 0 257 0 0,0 0 90 0 0,0 0-143 0 0,0 0-287 0 0,0 0-186 0 0,0 0-114 0 0,0 0-36 0 0,0 0-44 0 0,0 0-33 0 0,0 0-13 0 0,13 12 16 0 0,40 34 41 0 0,-51-44-813 0 0,1 0 0 0 0,-1-1-1 0 0,1 1 1 0 0,-1-1 0 0 0,1 0-1 0 0,-1 0 1 0 0,1 0 0 0 0,0 0 0 0 0,0 0-1 0 0,0 0 1 0 0,0-1 0 0 0,0 1-1 0 0,-1-1 1 0 0,1 0 0 0 0,0 0-1 0 0,0 0 1 0 0,0 0 0 0 0,0-1-1 0 0,2 0-113 0 0,9 0 516 0 0,1-2-247 0 0,1 0 1 0 0,-1 0 0 0 0,0-2-1 0 0,-1 0 1 0 0,1 0 0 0 0,-1-2-1 0 0,0 1 1 0 0,-1-2 0 0 0,1 0-1 0 0,-2-1 1 0 0,1 0 0 0 0,-1-1-1 0 0,0 0 1 0 0,2-3-270 0 0,-8 7 38 0 0,0 0 0 0 0,0 0 0 0 0,0-1-1 0 0,-1 0 1 0 0,0 0 0 0 0,0 0 0 0 0,-1-1 0 0 0,0 1 0 0 0,0-1-1 0 0,0 0 1 0 0,-1 0 0 0 0,-1-1 0 0 0,1 1 0 0 0,-1-1 0 0 0,-1 1-1 0 0,0-1 1 0 0,0 1 0 0 0,0-1 0 0 0,-1-8-38 0 0,-2 14-17 0 0,1 0 0 0 0,-1 0 0 0 0,0 0 0 0 0,0 1 0 0 0,0-1 0 0 0,0 0 0 0 0,0 1 0 0 0,-1 0-1 0 0,1-1 1 0 0,-1 1 0 0 0,1 0 0 0 0,-1 0 0 0 0,0 1 0 0 0,0-1 0 0 0,0 1 0 0 0,0-1 0 0 0,0 1 0 0 0,0 0 0 0 0,0 0 0 0 0,0 0 0 0 0,0 0 0 0 0,-1 1 0 0 0,1-1 0 0 0,0 1 0 0 0,-1 0 0 0 0,1 0 0 0 0,0 0 0 0 0,0 0 0 0 0,-1 1 0 0 0,1-1 0 0 0,0 1 0 0 0,0 0 0 0 0,-1 0-1 0 0,1 0 1 0 0,0 0 0 0 0,0 1 17 0 0,-10 5-32 0 0,0 1 0 0 0,0 0 0 0 0,1 1 0 0 0,1 1 0 0 0,-1-1 0 0 0,1 2 0 0 0,1 0 0 0 0,0 0 0 0 0,0 1 0 0 0,1 0 0 0 0,1 1 0 0 0,0-1 0 0 0,1 2 0 0 0,0-1 0 0 0,0 3 32 0 0,4-10-1 0 0,0 0 1 0 0,1 0-1 0 0,-1 0 0 0 0,1 1 0 0 0,0-1 1 0 0,1 0-1 0 0,0 1 0 0 0,0-1 0 0 0,0 1 0 0 0,1 0 1 0 0,-1-1-1 0 0,2 1 0 0 0,-1-1 0 0 0,1 1 1 0 0,0 0-1 0 0,0-1 0 0 0,1 0 0 0 0,0 1 0 0 0,0-1 1 0 0,0 0-1 0 0,1 0 0 0 0,0 0 0 0 0,0 0 1 0 0,1-1-1 0 0,-1 1 0 0 0,1-1 0 0 0,0 0 0 0 0,1 0 1 0 0,0 1 0 0 0,10 3 48 0 0,0-1 0 0 0,1 0 0 0 0,-1-1 0 0 0,1-1 1 0 0,1 0-1 0 0,-1-1 0 0 0,1-1 0 0 0,0-1 0 0 0,0 0 0 0 0,0-1 1 0 0,0-1-1 0 0,0-1 0 0 0,1 0 0 0 0,-1-1 0 0 0,13-3-48 0 0,-12 2 65 0 0,0 0-1 0 0,-1-1 1 0 0,0-1-1 0 0,1-1 0 0 0,-2 0 1 0 0,1-1-1 0 0,-1-1 0 0 0,0-1 1 0 0,0 0-1 0 0,-1-1 1 0 0,0-1-1 0 0,0 0 0 0 0,-1-1 1 0 0,-1-1-1 0 0,0 0 0 0 0,0 0 1 0 0,-1-2-1 0 0,-1 1 1 0 0,0-1-1 0 0,-1-1 0 0 0,-1 0 1 0 0,0 0-1 0 0,-1-1 0 0 0,-1 0 1 0 0,0-1-1 0 0,1-6-64 0 0,-3 6 27 0 0,-2-1-1 0 0,0 0 1 0 0,-1 0-1 0 0,0 0 1 0 0,-2 0-1 0 0,0-1 0 0 0,-2-13-26 0 0,1 30-8 0 0,1 0 0 0 0,-1 0-1 0 0,1-1 1 0 0,-1 1 0 0 0,0 0-1 0 0,0 0 1 0 0,0 0 0 0 0,0 0-1 0 0,0 0 1 0 0,0 0 0 0 0,-1 0-1 0 0,1 1 1 0 0,-1-1 0 0 0,1 0-1 0 0,-1 1 1 0 0,1-1 0 0 0,-1 1-1 0 0,0 0 1 0 0,0-1 0 0 0,0 1-1 0 0,0 0 1 0 0,0 0 0 0 0,0 0-1 0 0,0 0 1 0 0,0 1 0 0 0,0-1-1 0 0,-1 0 1 0 0,1 1 0 0 0,0 0-1 0 0,0-1 1 0 0,-1 1 0 0 0,1 0-1 0 0,0 0 1 0 0,0 0 0 0 0,-1 1-1 0 0,1-1 1 0 0,0 0 0 0 0,0 1-1 0 0,0-1 1 0 0,-1 1 0 0 0,1 0-1 0 0,0 0 1 0 0,0 0 0 0 0,0 0-1 0 0,0 0 1 0 0,0 0 0 0 0,1 1-1 0 0,-1-1 1 0 0,0 1 0 0 0,1-1-1 0 0,-1 1 1 0 0,0 0 8 0 0,-2 1-13 0 0,0 0 1 0 0,0 0-1 0 0,1 0 1 0 0,-1 0-1 0 0,1 1 0 0 0,-1 0 1 0 0,1 0-1 0 0,0-1 0 0 0,1 2 1 0 0,-1-1-1 0 0,1 0 0 0 0,0 1 1 0 0,0-1-1 0 0,0 1 0 0 0,0-1 1 0 0,1 1-1 0 0,0 0 1 0 0,0 0-1 0 0,0-1 0 0 0,1 1 1 0 0,-1 0-1 0 0,1 0 0 0 0,1 3 13 0 0,1-5-3 0 0,1 1 0 0 0,0-1-1 0 0,-1 0 1 0 0,2 0 0 0 0,-1 0-1 0 0,0 0 1 0 0,0-1 0 0 0,1 1-1 0 0,0-1 1 0 0,-1 0 0 0 0,1 0-1 0 0,0 0 1 0 0,0-1 0 0 0,0 1-1 0 0,0-1 1 0 0,0 0 0 0 0,0 0-1 0 0,1 0 1 0 0,-1-1 0 0 0,0 1-1 0 0,0-1 1 0 0,1 0 0 0 0,-1 0-1 0 0,0-1 4 0 0,196 9 27 0 0,-198-8-25 0 0,1 0 1 0 0,0 0-1 0 0,0 0 0 0 0,-1 1 1 0 0,1-1-1 0 0,0 1 0 0 0,-1-1 1 0 0,1 1-1 0 0,0 0 0 0 0,-1 0 1 0 0,1 0-1 0 0,-1 0 0 0 0,1 0 1 0 0,-1 1-1 0 0,0-1 0 0 0,1 1 1 0 0,-1 0-1 0 0,0-1 0 0 0,0 1 0 0 0,0 0 1 0 0,0 0-1 0 0,0 0 0 0 0,-1 1 1 0 0,1-1-1 0 0,-1 0 0 0 0,1 1 1 0 0,-1-1-1 0 0,0 1 0 0 0,0-1 1 0 0,0 1-1 0 0,0-1 0 0 0,-1 1 1 0 0,1 0-1 0 0,-1-1 0 0 0,1 4-2 0 0,-2 10 35 0 0,-1 0-1 0 0,-1 1 0 0 0,0-1 0 0 0,-2 0 0 0 0,1-1 0 0 0,-2 1 1 0 0,0-1-1 0 0,-1 0 0 0 0,0 0 0 0 0,-4 4-34 0 0,7-12 5 0 0,-4 66-409 0 0,38-68-3962 0 0,-24-6-485 0 0,0 1-7361 0 0</inkml:trace>
  <inkml:trace contextRef="#ctx0" brushRef="#br0" timeOffset="19670.962">6730 649 16428 0 0,'0'0'2240'0'0,"0"0"-862"0"0,0 0-333 0 0,0 0-37 0 0,0 0-25 0 0,0 0-105 0 0,0 0-161 0 0,0 0-153 0 0,0 0-156 0 0,0 0-117 0 0,0 0-73 0 0,0 0-77 0 0,-36 27-33 0 0,-108 85-33 0 0,92-53 8 0 0,47-46-53 0 0,-12 68-62 0 0,19-79 30 0 0,1 0 0 0 0,-1 1 1 0 0,1-2-1 0 0,0 1 0 0 0,-1 0 0 0 0,1 0 0 0 0,0-1 0 0 0,0 1 1 0 0,0-1-1 0 0,0 0 0 0 0,0 0 0 0 0,0 0 0 0 0,0-1 0 0 0,1 1 1 0 0,-1-1-1 0 0,0 1 0 0 0,0-1 0 0 0,0 0 0 0 0,1 0 0 0 0,-1-1 1 0 0,0 1-1 0 0,0-1 0 0 0,1 1 0 0 0,-1-1 0 0 0,0 0 0 0 0,0 0 1 0 0,2-2 1 0 0,11-2 22 0 0,0-2 0 0 0,0 0 1 0 0,-1-1-1 0 0,0 0 0 0 0,-1-2 1 0 0,1 1-1 0 0,-2-2 0 0 0,2-1-22 0 0,124-110 44 0 0,-136 153-132 0 0,-10 3 114 0 0,6-29-32 0 0,-1 0-1 0 0,1-1 1 0 0,-1 1-1 0 0,1 0 1 0 0,1 0-1 0 0,-1-1 0 0 0,1 1 1 0 0,-1 0-1 0 0,2 0 1 0 0,-1 0-1 0 0,0 0 1 0 0,1 0-1 0 0,0-1 1 0 0,0 1-1 0 0,0 0 0 0 0,1 0 1 0 0,0-1-1 0 0,-1 1 1 0 0,2 0 6 0 0,3 2-5 0 0,0-1 1 0 0,0 0 0 0 0,0-1-1 0 0,0 1 1 0 0,1-1 0 0 0,0-1-1 0 0,0 1 1 0 0,0-1 0 0 0,1 0-1 0 0,-1-1 1 0 0,1 0 0 0 0,0 0-1 0 0,0-1 1 0 0,0 0-1 0 0,0 0 1 0 0,1-1 0 0 0,-1 0-1 0 0,0 0 1 0 0,1-1 0 0 0,-1 0-1 0 0,0 0 1 0 0,1-1 0 0 0,-1 0-1 0 0,0-1 1 0 0,0 0 0 0 0,8-3 4 0 0,6-2 44 0 0,0-1 1 0 0,0-1 0 0 0,-1-1 0 0 0,-1-1-1 0 0,1-1 1 0 0,-2-1 0 0 0,0-1-1 0 0,0 0 1 0 0,2-4-45 0 0,17-21 83 0 0,-1-1 0 0 0,-2-2 0 0 0,-2-2 0 0 0,-2-1 0 0 0,-2-1 0 0 0,7-18-83 0 0,-21 39-51 0 0,-1 0 1 0 0,-1-1-1 0 0,-1 0 1 0 0,-1-1-1 0 0,-1 0 1 0 0,-2-1 0 0 0,-1 0-1 0 0,-1-1 1 0 0,-1 1-1 0 0,0-22 51 0 0,-5 46-8 0 0,0 0-1 0 0,0 1 1 0 0,0-1-1 0 0,0 0 1 0 0,-1 1-1 0 0,0-1 0 0 0,1 0 1 0 0,-1 1-1 0 0,-1-1 1 0 0,1 1-1 0 0,0 0 1 0 0,-1-1-1 0 0,0 1 1 0 0,1 0-1 0 0,-2 0 0 0 0,1 0 1 0 0,0 0-1 0 0,0 0 1 0 0,-1 0-1 0 0,0 1 1 0 0,1-1-1 0 0,-1 1 0 0 0,0 0 1 0 0,0 0-1 0 0,0 0 1 0 0,0 0-1 0 0,-1 0 1 0 0,1 1-1 0 0,-1 0 0 0 0,1-1 1 0 0,-1 1-1 0 0,1 0 1 0 0,-1 1-1 0 0,1-1 1 0 0,-1 1-1 0 0,0-1 1 0 0,1 1-1 0 0,-1 0 9 0 0,-3 0-7 0 0,0 0 0 0 0,-1 0 0 0 0,1 1 0 0 0,0-1 0 0 0,1 2 0 0 0,-1-1 0 0 0,0 1 0 0 0,0 0 0 0 0,0 0 0 0 0,1 1 0 0 0,-1 0 0 0 0,1 0 0 0 0,0 0 0 0 0,0 1 0 0 0,0 0 0 0 0,1 0 0 0 0,-1 1 0 0 0,1-1 0 0 0,0 1 0 0 0,0 0 0 0 0,1 1 0 0 0,-1-1 0 0 0,1 1 0 0 0,0 0 0 0 0,1 0 0 0 0,-1 0 0 0 0,1 0 0 0 0,0 1 1 0 0,1-1-1 0 0,0 1 0 0 0,0 0 0 0 0,0 0 0 0 0,1 0 0 0 0,0 4 7 0 0,-2 22 75 0 0,2 0 0 0 0,1 0 0 0 0,2-1 0 0 0,1 1 0 0 0,1 0 0 0 0,2-1 0 0 0,2 1-75 0 0,81 317 357 0 0,-86-338-785 0 0,-2-15-7183 0 0,-1 2-4260 0 0</inkml:trace>
  <inkml:trace contextRef="#ctx0" brushRef="#br0" timeOffset="20159.143">7774 691 1600 0 0,'0'0'2456'0'0,"0"0"-620"0"0,0 0-170 0 0,0 0 2 0 0,0 0-37 0 0,0 0-75 0 0,0 0-149 0 0,0 0-130 0 0,0 0-85 0 0,0 0-101 0 0,0 0-87 0 0,0 0-48 0 0,0 0-82 0 0,5 15-97 0 0,14 47-119 0 0,-14 38 983 0 0,-3-34-1963 0 0,8-62-1718 0 0,-3-5-6675 0 0,-5-2-2842 0 0</inkml:trace>
  <inkml:trace contextRef="#ctx0" brushRef="#br0" timeOffset="20408.733">7869 387 16251 0 0,'0'0'1713'0'0,"0"0"-497"0"0,0 0-296 0 0,0 0-64 0 0,0 0-183 0 0,0 0-241 0 0,0 0-272 0 0,0 0-280 0 0,0 0-128 0 0,0 0-64 0 0,0 0-24 0 0,0 0-73 0 0,0 0-287 0 0,0 0-680 0 0,44 19-3569 0 0,-34-15-7282 0 0</inkml:trace>
  <inkml:trace contextRef="#ctx0" brushRef="#br0" timeOffset="20821.849">8152 510 8346 0 0,'0'0'3320'0'0,"0"0"-1292"0"0,0 0-619 0 0,0 0-102 0 0,0 0-68 0 0,0 0-151 0 0,0 0-193 0 0,0 0-159 0 0,0 0-92 0 0,0 0-86 0 0,0 0-73 0 0,0 0-82 0 0,0 0-100 0 0,35-8-79 0 0,106-26-67 0 0,-80 27 10 0 0,-59 7-158 0 0,1 0 0 0 0,-1 0 0 0 0,1 1 0 0 0,-1-1-1 0 0,1 1 1 0 0,-1-1 0 0 0,1 1 0 0 0,-1 0 0 0 0,0 0 0 0 0,1 0 0 0 0,-1 1 0 0 0,0-1 0 0 0,0 0 0 0 0,0 1-1 0 0,0-1 1 0 0,0 1 0 0 0,0 0 0 0 0,0 0 0 0 0,-1 0 0 0 0,1 0 0 0 0,-1 0 0 0 0,1 0 0 0 0,-1 0 0 0 0,0 0-1 0 0,0 1 1 0 0,0-1 0 0 0,0 0 0 0 0,0 1 0 0 0,0-1 0 0 0,-1 1 0 0 0,1-1 0 0 0,-1 1 0 0 0,0-1 0 0 0,0 1-1 0 0,0-1 1 0 0,0 1 0 0 0,0-1 0 0 0,0 1 0 0 0,0-1 0 0 0,-1 1 0 0 0,0-1 0 0 0,1 1 0 0 0,-1-1 0 0 0,0 0-1 0 0,0 1 1 0 0,0-1 0 0 0,0 0 0 0 0,-1 0 0 0 0,1 0-9 0 0,-186 250 419 0 0,184-249-413 0 0,0 0-1 0 0,0 1 1 0 0,1-1 0 0 0,-1 1 0 0 0,1 0-1 0 0,0-1 1 0 0,0 1 0 0 0,0 0 0 0 0,1 1-1 0 0,0-1 1 0 0,-1 0 0 0 0,1 0 0 0 0,1 1 0 0 0,-1-1-1 0 0,0 0 1 0 0,1 1 0 0 0,0-1 0 0 0,0 0-1 0 0,1 1 1 0 0,-1-1 0 0 0,1 0 0 0 0,0 1-1 0 0,0-1 1 0 0,0 0 0 0 0,1 0 0 0 0,-1 0-1 0 0,1 0 1 0 0,0 0 0 0 0,0 0 0 0 0,1 0 0 0 0,0 1-6 0 0,8 0 117 0 0,1 0 1 0 0,0-1 0 0 0,-1-1 0 0 0,1 1 0 0 0,0-2 0 0 0,1 0-1 0 0,-1 0 1 0 0,0-1 0 0 0,1-1 0 0 0,-1 0 0 0 0,0-1 0 0 0,1 0-1 0 0,9-2-117 0 0,-17 2 42 0 0,143-32 725 0 0,-120 25-939 0 0,-26-6-3466 0 0,-11 5-3724 0 0,5 5-3924 0 0</inkml:trace>
  <inkml:trace contextRef="#ctx0" brushRef="#br0" timeOffset="21070.917">8096 776 3857 0 0,'0'0'1896'0'0,"0"0"66"0"0,0 0 358 0 0,0 0-32 0 0,0 0-241 0 0,0 0-324 0 0,0 0-307 0 0,0 0-218 0 0,0 0-230 0 0,0 0-207 0 0,0 0-181 0 0,34-3-130 0 0,108-8-109 0 0,56-10 509 0 0,-175 21-1121 0 0,38 2-682 0 0,-22 12-5502 0 0,-32-11 1058 0 0,-2-2-4184 0 0</inkml:trace>
  <inkml:trace contextRef="#ctx0" brushRef="#br0" timeOffset="21467.636">8776 749 0 0 0,'0'0'604'0'0,"0"0"748"0"0,0 0 459 0 0,0 0 265 0 0,0 0 104 0 0,0 0-62 0 0,0 0-210 0 0,0 0-271 0 0,0 0-228 0 0,33-5-175 0 0,104-14-162 0 0,-70 1 622 0 0,50-52 1441 0 0,-115 68-3090 0 0,0 0-1 0 0,0 1 1 0 0,0-1-1 0 0,-1 0 1 0 0,1 0 0 0 0,0 0-1 0 0,-1 0 1 0 0,1-1-1 0 0,-1 1 1 0 0,0 0 0 0 0,0-1-1 0 0,0 1 1 0 0,0 0-1 0 0,0-1 1 0 0,0 1 0 0 0,-1-1-1 0 0,1 1 1 0 0,-1-1-1 0 0,0 0 1 0 0,0 1-1 0 0,0-1 1 0 0,0 1 0 0 0,0-1-1 0 0,0 0 1 0 0,-1 1-1 0 0,1-1 1 0 0,-1 1 0 0 0,0-1-1 0 0,0 1 1 0 0,0-1-1 0 0,0 1 1 0 0,0 0 0 0 0,0-1-1 0 0,-1 1 1 0 0,1 0-1 0 0,-1 0 1 0 0,1 0 0 0 0,-1 0-1 0 0,0 0-44 0 0,-9-2-9 0 0,0 1 0 0 0,1 1-1 0 0,-1 0 1 0 0,0 0 0 0 0,-1 1 0 0 0,1 0-1 0 0,0 1 1 0 0,0 1 0 0 0,0-1 0 0 0,0 2-1 0 0,0 0 1 0 0,0 0 0 0 0,0 1 0 0 0,1 0-1 0 0,-1 1 1 0 0,1 0 0 0 0,0 0-1 0 0,0 1 1 0 0,0 1 0 0 0,1 0 0 0 0,-1 0-1 0 0,1 1 1 0 0,1 0 0 0 0,0 0 0 0 0,0 1-1 0 0,0 0 1 0 0,1 0 0 0 0,0 1 0 0 0,0 0-1 0 0,1 1 1 0 0,1-1 0 0 0,-1 1 0 0 0,2 0-1 0 0,-3 5 10 0 0,5-9 39 0 0,-1 1-1 0 0,1-1 0 0 0,0 1 1 0 0,1-1-1 0 0,0 1 1 0 0,0-1-1 0 0,0 1 0 0 0,1 0 1 0 0,0 0-1 0 0,0-1 0 0 0,0 1 1 0 0,1 0-1 0 0,0 0 0 0 0,1-1 1 0 0,0 1-1 0 0,0-1 0 0 0,0 1 1 0 0,0-1-1 0 0,1 0 0 0 0,0 0 1 0 0,1 0-1 0 0,-1 0 0 0 0,1-1 1 0 0,0 1-1 0 0,0-1 1 0 0,1 0-1 0 0,0 0 0 0 0,0-1 1 0 0,1 2-39 0 0,14 6 174 0 0,0-1 0 0 0,1 0 1 0 0,1-2-1 0 0,-1 0 1 0 0,1-2-1 0 0,1 0 1 0 0,-1-1-1 0 0,1-2 0 0 0,0 0 1 0 0,0-2-1 0 0,0 0 1 0 0,1-1-1 0 0,-1-2 1 0 0,19-2-175 0 0,-34 3 30 0 0,14 0-19 0 0,-1-1 0 0 0,1-1 0 0 0,-1-1 0 0 0,1-1 0 0 0,-1-1-1 0 0,0-1 1 0 0,0 0-11 0 0,12-9-3483 0 0,-3-4-3581 0 0,-25 14-5479 0 0</inkml:trace>
  <inkml:trace contextRef="#ctx0" brushRef="#br0" timeOffset="22491.122">10206 290 5817 0 0,'0'0'1802'0'0,"0"0"-180"0"0,0 0 13 0 0,0 0 174 0 0,0 0 166 0 0,0 0-39 0 0,0 0-255 0 0,0 0-308 0 0,0 0-269 0 0,0 0-241 0 0,0 0-174 0 0,0 0-118 0 0,0 0-94 0 0,0-4-65 0 0,3-14-44 0 0,-3 13-46 0 0,0 5-65 0 0,0 0-34 0 0,0 0-31 0 0,0 0-25 0 0,0 0-2 0 0,6 24 1197 0 0,5 211-281 0 0,-12-154-858 0 0,14 293 289 0 0,-14-387-1893 0 0,-4-55-2104 0 0,0 26-4738 0 0,3 29-3325 0 0</inkml:trace>
  <inkml:trace contextRef="#ctx0" brushRef="#br0" timeOffset="22739.821">9928 606 7890 0 0,'0'0'2916'0'0,"0"0"-1287"0"0,0 0-496 0 0,0 0 152 0 0,0 0 262 0 0,0 0 8 0 0,0 0-185 0 0,0 0-259 0 0,0 0-230 0 0,0 0-159 0 0,0 0-128 0 0,35 0-118 0 0,112-3-108 0 0,173 10-1672 0 0,-297-7-580 0 0,-8 0-2763 0 0,-4 0-6562 0 0</inkml:trace>
  <inkml:trace contextRef="#ctx0" brushRef="#br0" timeOffset="22988.66">10695 583 5297 0 0,'0'0'3230'0'0,"0"0"-1157"0"0,0 0-524 0 0,0 0-127 0 0,0 0-107 0 0,0 0-172 0 0,0 0-226 0 0,0 0-235 0 0,0 0-183 0 0,-25 36-99 0 0,-71 108-72 0 0,78-92-36 0 0,21-46-186 0 0,0-1-1 0 0,-1 1 1 0 0,2-1 0 0 0,-1 0 0 0 0,0 0 0 0 0,1 0-1 0 0,0-1 1 0 0,0 1 0 0 0,1-1 0 0 0,-1 0 0 0 0,1 0-1 0 0,0 0 1 0 0,0-1 0 0 0,0 0 0 0 0,1 0 0 0 0,-1 0 0 0 0,1-1-1 0 0,-1 1 1 0 0,1-1 0 0 0,0-1 0 0 0,0 1 0 0 0,0-1-1 0 0,0 0 1 0 0,0 0 0 0 0,0-1 0 0 0,0 0 0 0 0,0 0-1 0 0,2 0-105 0 0,7-1 256 0 0,-1-1-1 0 0,0 0 1 0 0,1-1-1 0 0,-2 0 0 0 0,1-1 1 0 0,0-1-1 0 0,-1 0 1 0 0,1-1-1 0 0,-2 0 0 0 0,1-1 1 0 0,7-6-256 0 0,-12 9 73 0 0,-1 0 0 0 0,1-1 1 0 0,-1 0-1 0 0,0-1 0 0 0,0 0 1 0 0,-1 0-1 0 0,1 0 0 0 0,-2-1 1 0 0,1 0-1 0 0,-1 0 0 0 0,1 0 1 0 0,-2-1-1 0 0,1 1 1 0 0,-1-1-1 0 0,-1 0 0 0 0,1-1 1 0 0,-1 1-1 0 0,-1-1 0 0 0,0 1 1 0 0,0-1-1 0 0,0 0 0 0 0,-1 0 1 0 0,-1 1-1 0 0,1-1 0 0 0,-1 0 1 0 0,-1 0-1 0 0,0 0 0 0 0,-1-4-73 0 0,-3 7-104 0 0,-1-1-1 0 0,1 1 1 0 0,-2 0-1 0 0,1 0 1 0 0,-1 1-1 0 0,1 0 1 0 0,-2 0-1 0 0,1 0 0 0 0,0 1 1 0 0,-1 0-1 0 0,0 1 1 0 0,0 0-1 0 0,0 0 1 0 0,0 0-1 0 0,0 1 1 0 0,-1 1-1 0 0,1-1 0 0 0,-1 1 1 0 0,1 1-1 0 0,-1-1 1 0 0,1 2-1 0 0,-1-1 1 0 0,1 1-1 0 0,-1 0 1 0 0,-4 2 104 0 0,-19 5-4022 0 0,13 1-3219 0 0,4-1-5271 0 0</inkml:trace>
  <inkml:trace contextRef="#ctx0" brushRef="#br0" timeOffset="48179.396">5266 1889 960 0 0,'0'0'950'0'0,"0"0"-605"0"0,0 0-157 0 0,0 0 288 0 0,0 0 426 0 0,0 0 419 0 0,0 0 132 0 0,0 0-26 0 0,0 0-75 0 0,0 0-96 0 0,0 0-37 0 0,9 11-19 0 0,31 31-57 0 0,-36-39-944 0 0,-1-1 0 0 0,1 1 0 0 0,-1-1-1 0 0,1 0 1 0 0,0 0 0 0 0,0 0 0 0 0,0 0-1 0 0,0-1 1 0 0,0 1 0 0 0,0-1 0 0 0,0 0-1 0 0,0-1 1 0 0,1 1 0 0 0,-1-1 0 0 0,0 1-1 0 0,1-1 1 0 0,-1-1 0 0 0,0 1 0 0 0,0-1-1 0 0,3 0-198 0 0,17 0 874 0 0,3-4-497 0 0,0-1 0 0 0,0-1 0 0 0,0-1 0 0 0,-1-1 0 0 0,0-1 0 0 0,0-2 0 0 0,-1-1 0 0 0,-1 0 0 0 0,0-2 0 0 0,-1-1 0 0 0,-1 0 0 0 0,8-10-377 0 0,40-27 367 0 0,-4-2 1 0 0,-1-4-1 0 0,-4-3 1 0 0,3-7-368 0 0,23-20 361 0 0,-60 120-413 0 0,23 60 243 0 0,-33-63-136 0 0,-1 0 0 0 0,-1 0 0 0 0,-2 2-1 0 0,-1 0 1 0 0,-1 0 0 0 0,-2 1 0 0 0,0 2-55 0 0,-8-27 24 0 0,1 1-1 0 0,-1-1 1 0 0,-1 0 0 0 0,1 0 0 0 0,-1 1 0 0 0,0-1-1 0 0,-1 0 1 0 0,1 1 0 0 0,-1-1 0 0 0,-1 0-1 0 0,1 0 1 0 0,-1 0 0 0 0,0 0 0 0 0,0 0-1 0 0,-1 0 1 0 0,1-1 0 0 0,-1 1 0 0 0,-1-1 0 0 0,1 1-1 0 0,-1-1 1 0 0,0 0 0 0 0,0-1 0 0 0,-3 4-24 0 0,-6 1 18 0 0,1 0 1 0 0,-2-1 0 0 0,1-1 0 0 0,-1 0 0 0 0,0-1-1 0 0,0 0 1 0 0,-1-1 0 0 0,1-1 0 0 0,-1 0-1 0 0,-1-1 1 0 0,1 0 0 0 0,-10-1-19 0 0,13 0-5 0 0,-1-1 0 0 0,1-1 0 0 0,-1 1 0 0 0,1-2 0 0 0,-1 0 0 0 0,1-1 0 0 0,-1 0 0 0 0,1 0 0 0 0,0-2 0 0 0,0 1 0 0 0,0-2 0 0 0,0 1 0 0 0,1-2 0 0 0,0 1 0 0 0,0-2 0 0 0,0 1 0 0 0,0-3 5 0 0,9 8-75 0 0,0-1 1 0 0,0 0 0 0 0,0 0 0 0 0,0 0 0 0 0,0-1-1 0 0,1 1 1 0 0,0 0 0 0 0,-1 0 0 0 0,1-1 0 0 0,0 1-1 0 0,0-1 1 0 0,0 1 0 0 0,0-1 0 0 0,0 0-1 0 0,1 1 1 0 0,-1-1 0 0 0,1 0 0 0 0,0 0 0 0 0,0 1-1 0 0,0-1 1 0 0,0 0 0 0 0,0 1 0 0 0,1-1 0 0 0,-1 0-1 0 0,1 1 1 0 0,0-1 0 0 0,-1 0 0 0 0,1 1-1 0 0,0-1 1 0 0,1 1 0 0 0,-1-1 0 0 0,0 1 0 0 0,1 0-1 0 0,-1 0 1 0 0,1-1 0 0 0,0 1 0 0 0,0 0 74 0 0,25-10-2993 0 0,-9 5-5195 0 0,-9 3-3595 0 0</inkml:trace>
  <inkml:trace contextRef="#ctx0" brushRef="#br0" timeOffset="48848.317">6493 2005 8034 0 0,'0'0'2001'0'0,"0"0"-472"0"0,0 0-81 0 0,0 0 142 0 0,0 0 39 0 0,0 0-144 0 0,0 0-362 0 0,0 0-306 0 0,0 0-145 0 0,0 0-74 0 0,0 0-41 0 0,0 0-21 0 0,0 0-50 0 0,17-28-61 0 0,56-85-31 0 0,24-7 721 0 0,-64 84-987 0 0,2 1 1 0 0,1 2 0 0 0,2 2 0 0 0,1 1 0 0 0,1 2 0 0 0,43-22-129 0 0,-58 42 3 0 0,-25 28 97 0 0,-17 168 373 0 0,17-183-472 0 0,-1-1 0 0 0,1 0 1 0 0,0 1-1 0 0,0-1 0 0 0,1 0 0 0 0,-1 1 0 0 0,1-1 0 0 0,0 0 0 0 0,0 0 0 0 0,0 1 1 0 0,1-1-1 0 0,0 0 0 0 0,-1 0 0 0 0,1 0 0 0 0,1-1 0 0 0,-1 1 0 0 0,0 0 0 0 0,1-1 1 0 0,0 0-1 0 0,0 1 0 0 0,0-1 0 0 0,0 0 0 0 0,1-1 0 0 0,-1 1 0 0 0,1 0 0 0 0,-1-1 1 0 0,1 0-1 0 0,0 0 0 0 0,0 0 0 0 0,0 0 0 0 0,0-1 0 0 0,0 0 0 0 0,0 0 0 0 0,1 0 0 0 0,-1 0 1 0 0,0 0-1 0 0,1-1 0 0 0,0 0-1 0 0,4-1 23 0 0,0-1 0 0 0,0-1 0 0 0,-1 0 1 0 0,1 0-1 0 0,-1 0 0 0 0,0-1 0 0 0,0-1 0 0 0,0 1 0 0 0,-1-1 0 0 0,1 0 1 0 0,-1-1-1 0 0,0 0 0 0 0,-1 0 0 0 0,6-6-23 0 0,16-12 43 0 0,26-22 0 0 0,-36 29-40 0 0,0 1-1 0 0,1 1 1 0 0,1 0 0 0 0,0 1 0 0 0,1 2-1 0 0,1 0 1 0 0,0 1 0 0 0,0 1 0 0 0,1 1-1 0 0,11-2-2 0 0,-32 11 1 0 0,0 1-1 0 0,0 0 1 0 0,1 0 0 0 0,-1 1-1 0 0,0-1 1 0 0,0 0-1 0 0,-1 1 1 0 0,1-1 0 0 0,0 1-1 0 0,0-1 1 0 0,-1 1-1 0 0,1 0 1 0 0,-1 0-1 0 0,1 0 1 0 0,-1 0 0 0 0,0 0-1 0 0,0 0 1 0 0,0 0-1 0 0,0 0 1 0 0,0 1 0 0 0,0-1-1 0 0,0 0 1 0 0,-1 0-1 0 0,1 1 1 0 0,-1-1 0 0 0,0 1-1 0 0,0-1 1 0 0,0 0-1 0 0,0 1 1 0 0,0-1-1 0 0,0 0 1 0 0,-1 1 0 0 0,1-1-1 0 0,-1 0 1 0 0,0 2-1 0 0,4 22 15 0 0,33 138 11 0 0,-35-163-76 0 0,19 32-1087 0 0,-9-29-2845 0 0,5-2-4574 0 0,-8-2-2897 0 0</inkml:trace>
  <inkml:trace contextRef="#ctx0" brushRef="#br0" timeOffset="49185.815">8129 1558 8922 0 0,'0'0'2166'0'0,"0"0"-589"0"0,0 0-260 0 0,0 0-5 0 0,0 0-73 0 0,0 0-172 0 0,0 0-216 0 0,0 0-227 0 0,0 0-159 0 0,0 0-95 0 0,0 0-56 0 0,0 0-58 0 0,0 0-29 0 0,-27 28-20 0 0,-80 89-47 0 0,105-116-152 0 0,0 0 0 0 0,0 1-1 0 0,0-1 1 0 0,0 1 0 0 0,0 0 0 0 0,0 0 0 0 0,0 0 0 0 0,1 0 0 0 0,-1 0-1 0 0,1 0 1 0 0,-1 0 0 0 0,1 0 0 0 0,0 0 0 0 0,0 1 0 0 0,0-1 0 0 0,0 1-1 0 0,0-1 1 0 0,0 1 0 0 0,1-1 0 0 0,-1 1 0 0 0,1-1 0 0 0,0 1 0 0 0,0-1 0 0 0,0 1-1 0 0,0 2-7 0 0,2 3 41 0 0,-1-2 20 0 0,1 0 0 0 0,0-1-1 0 0,0 1 1 0 0,1-1 0 0 0,0 0 0 0 0,0 0-1 0 0,0 0 1 0 0,0 0 0 0 0,1 0 0 0 0,-1 0-1 0 0,1-1 1 0 0,1 0 0 0 0,-1 0 0 0 0,0 0-1 0 0,1-1 1 0 0,0 1 0 0 0,0-1-1 0 0,0 0 1 0 0,0 0 0 0 0,1-1 0 0 0,-1 1-1 0 0,1-1 1 0 0,-1-1 0 0 0,1 1 0 0 0,0-1-1 0 0,-1 0 1 0 0,1 0 0 0 0,0 0 0 0 0,0-1-1 0 0,0 0 1 0 0,0 0 0 0 0,0-1-1 0 0,0 0 1 0 0,-1 0 0 0 0,1 0 0 0 0,0 0-1 0 0,2-2-60 0 0,2 0 130 0 0,1-1 1 0 0,-1-1-1 0 0,0 0 0 0 0,0 0 0 0 0,0-1 0 0 0,-1 0 0 0 0,0 0 0 0 0,0-1 0 0 0,-1-1 0 0 0,0 1 0 0 0,0-1 0 0 0,0-1 1 0 0,-1 1-1 0 0,-1-1 0 0 0,1-1 0 0 0,-1 1 0 0 0,-1-1 0 0 0,0 0 0 0 0,0 0 0 0 0,-1-2-130 0 0,2-99 408 0 0,-7 107-455 0 0,0-1 0 0 0,0 1 0 0 0,-1 0 0 0 0,0-1 0 0 0,1 1 0 0 0,-1 0 0 0 0,-1 0 0 0 0,1 0 0 0 0,-1 0 0 0 0,1 0 0 0 0,-1 1 0 0 0,0-1 0 0 0,-1 1-1 0 0,1 0 1 0 0,0 0 0 0 0,-1 0 0 0 0,0 0 0 0 0,1 1 0 0 0,-1-1 0 0 0,0 1 0 0 0,-1 0 0 0 0,1 0 0 0 0,0 1 0 0 0,0-1 0 0 0,-1 1 0 0 0,1 0 0 0 0,-1 0 0 0 0,1 0 0 0 0,-1 1 0 0 0,0-1-1 0 0,1 1 1 0 0,-1 0 0 0 0,1 1 0 0 0,-3 0 47 0 0,-58 14-7482 0 0,52-7-4155 0 0</inkml:trace>
  <inkml:trace contextRef="#ctx0" brushRef="#br0" timeOffset="49580.568">8685 1612 4841 0 0,'0'0'2529'0'0,"0"0"-285"0"0,0 0-208 0 0,0 0-219 0 0,0 0-354 0 0,0 0-378 0 0,0 0-320 0 0,0 0-267 0 0,0 0-147 0 0,0 0-88 0 0,0 0-55 0 0,0 0-44 0 0,0 0-23 0 0,-10 12-3 0 0,-31 40-21 0 0,39-49-98 0 0,1 0-1 0 0,-1-1 1 0 0,1 1 0 0 0,0 0-1 0 0,0 0 1 0 0,0 0 0 0 0,0 0 0 0 0,0 0-1 0 0,1 0 1 0 0,-1 0 0 0 0,1 0-1 0 0,0 1 1 0 0,0-1 0 0 0,0 0-1 0 0,0 0 1 0 0,1 0 0 0 0,-1 0 0 0 0,1 0-1 0 0,0 0 1 0 0,0 0 0 0 0,0 0-1 0 0,0 0 1 0 0,0 0 0 0 0,1 0-1 0 0,-1-1 1 0 0,1 2-19 0 0,-1-3 10 0 0,4 7 122 0 0,1-2-1 0 0,-1 1 1 0 0,1-1-1 0 0,0 1 0 0 0,0-2 1 0 0,1 1-1 0 0,0-1 1 0 0,0 0-1 0 0,0 0 1 0 0,0-1-1 0 0,1 0 1 0 0,0 0-1 0 0,0-1 1 0 0,0 0-1 0 0,0 0 1 0 0,1-1-1 0 0,-1 0 1 0 0,0 0-1 0 0,1-1 1 0 0,0 0-1 0 0,-1-1 0 0 0,1 0 1 0 0,-1 0-1 0 0,1-1 1 0 0,0 0-1 0 0,-1 0 1 0 0,1-1-1 0 0,-1 0 1 0 0,0-1-1 0 0,0 0 1 0 0,0 0-1 0 0,0-1 1 0 0,0 0-1 0 0,-1 0 1 0 0,1-1-1 0 0,-1 1 1 0 0,0-2-1 0 0,-1 1 0 0 0,1-1 1 0 0,-1 0-1 0 0,0 0 1 0 0,-1-1-1 0 0,1-1-131 0 0,1-1 111 0 0,-1 0 0 0 0,0 0 1 0 0,-1 0-1 0 0,0-1 0 0 0,0 0 0 0 0,-1 0 0 0 0,-1-1 0 0 0,1 1 0 0 0,-2-1 0 0 0,1 0 0 0 0,-2 1 0 0 0,1-1 0 0 0,-1 0 0 0 0,-1 0 1 0 0,0 0-1 0 0,-1 0 0 0 0,0 0-111 0 0,-2 4-32 0 0,-1 0 0 0 0,0 1 1 0 0,-1-1-1 0 0,1 1 0 0 0,-1 0 1 0 0,0 1-1 0 0,0-1 1 0 0,-1 1-1 0 0,0 0 0 0 0,0 0 1 0 0,0 1-1 0 0,0 0 0 0 0,-1 0 1 0 0,0 0-1 0 0,0 1 0 0 0,0 0 1 0 0,0 0-1 0 0,0 1 0 0 0,0 0 1 0 0,-1 0-1 0 0,1 1 0 0 0,-1 0 1 0 0,1 0-1 0 0,-1 0 1 0 0,0 1-1 0 0,-1 1 32 0 0,-84 3-1643 0 0,64 5-1284 0 0,0 3-3461 0 0,11-3-5432 0 0</inkml:trace>
  <inkml:trace contextRef="#ctx0" brushRef="#br0" timeOffset="50163.616">9493 1180 5985 0 0,'0'0'2310'0'0,"0"0"-327"0"0,0 0-196 0 0,0 0-96 0 0,0 0-184 0 0,0 0-278 0 0,0 0-241 0 0,0 0-161 0 0,0 0-74 0 0,0 0-47 0 0,0 0-45 0 0,0 0-54 0 0,0 0-58 0 0,5-4-37 0 0,15-13-29 0 0,-34 55 3010 0 0,8 115-2014 0 0,7-92-1318 0 0,0 43 0 0 0,-5 0 0 0 0,-11 58-161 0 0,9-50-2145 0 0,5-149-2091 0 0,-1 14-3556 0 0,0 14-3579 0 0</inkml:trace>
  <inkml:trace contextRef="#ctx0" brushRef="#br0" timeOffset="50365.032">9132 1558 9082 0 0,'0'0'1828'0'0,"0"0"-565"0"0,0 0-89 0 0,0 0 325 0 0,0 0 216 0 0,0 0-107 0 0,0 0-239 0 0,0 0-255 0 0,0 0-229 0 0,0 0-177 0 0,36 1-149 0 0,112 0-145 0 0,-47-14 93 0 0,113-39-983 0 0,-173 32-4181 0 0,-4-5-4452 0 0,-30 17-374 0 0</inkml:trace>
  <inkml:trace contextRef="#ctx0" brushRef="#br0" timeOffset="50702.746">10017 1180 14595 0 0,'0'0'1002'0'0,"0"0"-127"0"0,0 0 111 0 0,0 0 188 0 0,0 0 38 0 0,0 0-86 0 0,0 0-162 0 0,-26 39-200 0 0,-78 122-133 0 0,49-49 273 0 0,47-93-824 0 0,1 1-1 0 0,1 0 1 0 0,0 0 0 0 0,2 0-1 0 0,1 0 1 0 0,0 1-1 0 0,1 0 1 0 0,1-1 0 0 0,2 1-1 0 0,0 7-79 0 0,0-24 6 0 0,0-1-1 0 0,-1 0 1 0 0,2-1-1 0 0,-1 1 1 0 0,0 0-1 0 0,0 0 1 0 0,1 0-1 0 0,-1-1 1 0 0,1 1-1 0 0,0-1 1 0 0,0 1-1 0 0,0-1 1 0 0,0 0-1 0 0,1 0 1 0 0,-1 0-1 0 0,0 0 1 0 0,1 0-1 0 0,-1 0 1 0 0,1 0-1 0 0,0-1 1 0 0,0 0-1 0 0,-1 1 1 0 0,1-1-1 0 0,0 0 1 0 0,0 0-1 0 0,0-1 1 0 0,0 1-1 0 0,0-1 1 0 0,1 1-1 0 0,0-1-5 0 0,93-11 227 0 0,134-89-156 0 0,-175 93-16 0 0,-47 72 337 0 0,-14 61 176 0 0,6-123-618 0 0,1 0-1 0 0,-1 0 1 0 0,1 0 0 0 0,0-1 0 0 0,0 1-1 0 0,0-1 1 0 0,0 1 0 0 0,1-1 0 0 0,-1 0-1 0 0,0 0 1 0 0,1 0 0 0 0,0 0 0 0 0,0 0-1 0 0,-1 0 1 0 0,1-1 0 0 0,0 1-1 0 0,0-1 1 0 0,0 0 0 0 0,0 0 0 0 0,1 0-1 0 0,-1-1 1 0 0,0 1 0 0 0,0-1 0 0 0,0 1-1 0 0,1-1 1 0 0,-1 0 0 0 0,0 0-1 0 0,1-1 1 0 0,-1 1 0 0 0,0-1 0 0 0,0 1-1 0 0,0-1 1 0 0,0 0 0 0 0,1 0 0 0 0,-1-1-1 0 0,0 1 1 0 0,-1 0 0 0 0,1-1 0 0 0,1 0 50 0 0,7-4-1876 0 0,2-1-5242 0 0,-7 0-5042 0 0</inkml:trace>
  <inkml:trace contextRef="#ctx0" brushRef="#br0" timeOffset="52164.098">11311 1712 5745 0 0,'0'0'2359'0'0,"0"0"-448"0"0,0 0-198 0 0,0 0 41 0 0,0 0 61 0 0,0 0-67 0 0,0 0-216 0 0,0 0-293 0 0,0 0-307 0 0,0 0-285 0 0,0 0-247 0 0,0 0-188 0 0,-8-4 47 0 0,9 33 217 0 0,18 121 226 0 0,-6 2 0 0 0,-7 0 0 0 0,-8 55-702 0 0,-27-41 368 0 0,29-167-342 0 0,0 1 0 0 0,0 0 1 0 0,0 0-1 0 0,0-1 0 0 0,-1 1 0 0 0,1 0 0 0 0,0 0 0 0 0,0-1 1 0 0,0 1-1 0 0,0 0 0 0 0,-1 0 0 0 0,1-1 0 0 0,0 1 0 0 0,0 0 1 0 0,0 0-1 0 0,-1 0 0 0 0,1 0 0 0 0,0-1 0 0 0,0 1 0 0 0,-1 0 1 0 0,1 0-1 0 0,0 0 0 0 0,0 0 0 0 0,-1 0 0 0 0,1 0 0 0 0,0 0 1 0 0,-1 0-1 0 0,1-1 0 0 0,0 1 0 0 0,0 0 0 0 0,-1 0 1 0 0,1 0-1 0 0,0 0 0 0 0,-1 1 0 0 0,1-1 0 0 0,0 0 0 0 0,0 0 1 0 0,-1 0-1 0 0,1 0 0 0 0,0 0 0 0 0,0 0 0 0 0,-1 0 0 0 0,1 0 1 0 0,0 1-1 0 0,0-1 0 0 0,-1 0 0 0 0,1 0 0 0 0,0 0 0 0 0,0 1 1 0 0,0-1-1 0 0,-1 0 0 0 0,1 0 0 0 0,0 1-26 0 0,-5-31 292 0 0,9-28-222 0 0,2 0 1 0 0,2 0-1 0 0,3 1 0 0 0,3 1 0 0 0,2 0 1 0 0,2 1-1 0 0,3 1 0 0 0,2 0 0 0 0,7-5-70 0 0,-7 2 10 0 0,3 2 0 0 0,2 2 0 0 0,2 0 0 0 0,3 2 0 0 0,2 1 0 0 0,2 2 0 0 0,10-7-10 0 0,-38 45 5 0 0,-1 0 0 0 0,2 1 0 0 0,0 0 0 0 0,0 1 0 0 0,0 0 0 0 0,1 1 0 0 0,0 0 1 0 0,0 1-1 0 0,1 0 0 0 0,0 0 0 0 0,0 1 0 0 0,0 1 0 0 0,1 0 0 0 0,0 1 0 0 0,-1 0 1 0 0,1 1-1 0 0,0 1 0 0 0,0 0 0 0 0,7 0-5 0 0,-17 2 2 0 0,1 0 1 0 0,-1 0 0 0 0,0 0-1 0 0,1 0 1 0 0,-1 0-1 0 0,0 1 1 0 0,0-1-1 0 0,0 1 1 0 0,0 0-1 0 0,0 0 1 0 0,-1 0-1 0 0,1 0 1 0 0,0 0-1 0 0,-1 1 1 0 0,0-1 0 0 0,1 1-1 0 0,-1 0 1 0 0,0-1-1 0 0,0 1 1 0 0,-1 0-1 0 0,1 0 1 0 0,-1 0-1 0 0,1 1 1 0 0,-1-1-1 0 0,0 0 1 0 0,0 0-1 0 0,0 3-2 0 0,10 94 143 0 0,-12-78-116 0 0,-2 0 0 0 0,-1 0 0 0 0,-1-1 0 0 0,0 1 0 0 0,-2-1 0 0 0,0-1-1 0 0,-2 1 1 0 0,0-1 0 0 0,-1-1 0 0 0,-1 0 0 0 0,-1 0 0 0 0,0-1 0 0 0,-13 13-27 0 0,17-21-22 0 0,0 1-1 0 0,-1-1 1 0 0,-1-1-1 0 0,0 0 1 0 0,0 0-1 0 0,-1-1 1 0 0,0 0-1 0 0,0-1 0 0 0,-1 0 1 0 0,1-1-1 0 0,-2 0 1 0 0,1-1-1 0 0,-1 0 1 0 0,1-1-1 0 0,-1 0 1 0 0,-1-1-1 0 0,1-1 1 0 0,0 0-1 0 0,0-1 0 0 0,-1 0 1 0 0,-10-1 22 0 0,23 0-59 0 0,-1 0 1 0 0,0 0-1 0 0,0 0 1 0 0,0-1-1 0 0,0 1 1 0 0,0 0 0 0 0,0-1-1 0 0,0 1 1 0 0,1-1-1 0 0,-1 0 1 0 0,0 0-1 0 0,0 1 1 0 0,1-1-1 0 0,-1 0 1 0 0,0-1-1 0 0,1 1 1 0 0,-1 0-1 0 0,1 0 1 0 0,0-1-1 0 0,-1 1 1 0 0,1 0-1 0 0,0-1 1 0 0,0 1-1 0 0,0-1 1 0 0,0 0-1 0 0,0 1 1 0 0,0-1-1 0 0,0 0 1 0 0,0 0-1 0 0,1 0 1 0 0,-1 1-1 0 0,1-1 1 0 0,0 0-1 0 0,-1 0 1 0 0,1 0-1 0 0,0 0 1 0 0,0 0-1 0 0,0 0 1 0 0,0 0-1 0 0,0 0 1 0 0,1 0-1 0 0,-1 1 1 0 0,1-1-1 0 0,-1-1 59 0 0,40-72-5640 0 0,-24 56 611 0 0,-4 7-5789 0 0</inkml:trace>
  <inkml:trace contextRef="#ctx0" brushRef="#br0" timeOffset="58585.038">12639 1554 0 0 0,'0'0'1100'0'0,"0"0"302"0"0,0 0 50 0 0,0 0-44 0 0,0 0 89 0 0,0 0 175 0 0,0 0 129 0 0,0 0-26 0 0,2-1-156 0 0,-1 1-1509 0 0,-1-1 0 0 0,1 1 1 0 0,0 0-1 0 0,-1-1 0 0 0,1 1 1 0 0,-1 0-1 0 0,1-1 1 0 0,-1 1-1 0 0,1-1 0 0 0,-1 1 1 0 0,0-1-1 0 0,1 1 1 0 0,-1-1-1 0 0,1 1 0 0 0,-1-1 1 0 0,0 1-1 0 0,0-1 0 0 0,1 1 1 0 0,-1-1-1 0 0,0 0 1 0 0,0 1-1 0 0,0-1 0 0 0,1 1 1 0 0,-1-1-1 0 0,0 0 0 0 0,0 1 1 0 0,0-1-1 0 0,0 0 1 0 0,0 1-1 0 0,0-1 0 0 0,-1 0 1 0 0,1 1-1 0 0,0-1 0 0 0,0 1 1 0 0,0-1-1 0 0,-1 0 1 0 0,1 1-1 0 0,0-1 0 0 0,0 1 1 0 0,-1-1-1 0 0,1 1 1 0 0,0-1-1 0 0,-1 1 0 0 0,1-1 1 0 0,-1 1-1 0 0,1-1 0 0 0,-1 1 1 0 0,1-1-1 0 0,-1 1 1 0 0,1 0-1 0 0,-1-1 0 0 0,1 1 1 0 0,-1 0-1 0 0,0 0 0 0 0,1-1 1 0 0,-1 1-111 0 0,-4-6 232 0 0,1 2-64 0 0,0 1 0 0 0,0-1 1 0 0,0 1-1 0 0,0 0 0 0 0,0 0 0 0 0,0 1 0 0 0,-1-1 1 0 0,0 1-1 0 0,1 0 0 0 0,-1 0 0 0 0,0 1 1 0 0,0-1-1 0 0,0 1 0 0 0,0 0 0 0 0,0 0 0 0 0,0 1 1 0 0,0 0-1 0 0,0-1 0 0 0,0 2 0 0 0,0-1 1 0 0,-1 1-1 0 0,1-1 0 0 0,0 2-168 0 0,-113 41 824 0 0,109-38-812 0 0,0 1 1 0 0,1 0-1 0 0,0 0 1 0 0,0 1-1 0 0,0 0 1 0 0,1 0-1 0 0,0 1 1 0 0,0 0-1 0 0,0 0 1 0 0,1 0-1 0 0,1 1 1 0 0,0 0-1 0 0,0 0 1 0 0,0 1-1 0 0,1-1 1 0 0,1 1-1 0 0,0 0 1 0 0,0 0-1 0 0,1 0 1 0 0,0 1-1 0 0,0-1 1 0 0,1 3-13 0 0,1-6 0 0 0,0 0 0 0 0,0-1 0 0 0,0 1 0 0 0,1 0 0 0 0,0 0 0 0 0,0 0 0 0 0,0 0 0 0 0,1-1 0 0 0,0 1 0 0 0,1-1 0 0 0,-1 1 0 0 0,1-1 0 0 0,1 0 0 0 0,-1 0 0 0 0,1 0 0 0 0,0-1 0 0 0,0 1 0 0 0,1-1 0 0 0,-1 0 0 0 0,1 0 0 0 0,0 0 0 0 0,1-1 0 0 0,2 2 0 0 0,2-1 37 0 0,-1-1 1 0 0,1-1-1 0 0,1 1 1 0 0,-1-1-1 0 0,0-1 1 0 0,1 0-1 0 0,-1-1 1 0 0,1 0-1 0 0,-1 0 1 0 0,1-1-1 0 0,-1-1 1 0 0,1 0-1 0 0,0 0 1 0 0,-1-1-1 0 0,0 0 1 0 0,1-1 0 0 0,-1 0-1 0 0,0 0 1 0 0,0-1-1 0 0,-1-1 1 0 0,1 0-1 0 0,-1 0 1 0 0,0-1-1 0 0,0 0 1 0 0,-1 0-1 0 0,0-1 1 0 0,0 0-1 0 0,0 0 1 0 0,-1-1-1 0 0,4-6-37 0 0,37-38 238 0 0,-2-3-1 0 0,-2-2 0 0 0,-3-1 1 0 0,30-58-238 0 0,-47 77 33 0 0,-24 60-116 0 0,-1-2 96 0 0,2-1-1 0 0,0 1 1 0 0,1-1 0 0 0,1 0-1 0 0,1 0 1 0 0,0 0-1 0 0,2 0 1 0 0,0 0-1 0 0,0-1 1 0 0,2 0-1 0 0,0-1 1 0 0,1 0-1 0 0,3 3-12 0 0,79 104 22 0 0,-90-123-66 0 0,-1 1 0 0 0,1 0 0 0 0,0 0 0 0 0,-1 0 1 0 0,1-1-1 0 0,0 1 0 0 0,-1 0 0 0 0,1-1 1 0 0,0 1-1 0 0,0-1 0 0 0,0 1 0 0 0,0-1 0 0 0,0 1 1 0 0,-1-1-1 0 0,1 0 0 0 0,0 1 0 0 0,0-1 1 0 0,0 0-1 0 0,0 0 0 0 0,0 1 0 0 0,0-1 1 0 0,0 0-1 0 0,0 0 0 0 0,0 0 0 0 0,0 0 0 0 0,0 0 1 0 0,0-1-1 0 0,0 1 0 0 0,0 0 0 0 0,0 0 1 0 0,0-1-1 0 0,0 1 0 0 0,0 0 0 0 0,0-1 0 0 0,0 0 44 0 0,7-8-3561 0 0,-3-4-3611 0 0,-4 9-4814 0 0</inkml:trace>
  <inkml:trace contextRef="#ctx0" brushRef="#br0" timeOffset="59071.909">13617 942 6993 0 0,'0'0'2462'0'0,"0"0"-761"0"0,0 0-85 0 0,0 0 212 0 0,0 0 141 0 0,0 0-133 0 0,0 0-433 0 0,0 0-400 0 0,0 0-257 0 0,0 0-149 0 0,0 0-79 0 0,0 0-69 0 0,2 3 1782 0 0,-13 126-226 0 0,-14 443-1311 0 0,11-421-1114 0 0,11-178-796 0 0,-5-33-2073 0 0,2 20-8120 0 0,4 28 140 0 0</inkml:trace>
  <inkml:trace contextRef="#ctx0" brushRef="#br0" timeOffset="59314.232">13199 1431 10090 0 0,'0'0'1478'0'0,"0"0"-171"0"0,0 0 126 0 0,0 0 238 0 0,0 0 44 0 0,0 0-197 0 0,0 0-304 0 0,0 0-255 0 0,0 0-175 0 0,0 0-117 0 0,35 1-69 0 0,109 1-60 0 0,126-18 1161 0 0,-167 5-1741 0 0,-67 10-359 0 0,11-2-1214 0 0,-20-3-7223 0 0,-24 5-2680 0 0</inkml:trace>
  <inkml:trace contextRef="#ctx0" brushRef="#br0" timeOffset="59755.789">14080 992 13243 0 0,'0'0'1640'0'0,"0"0"-221"0"0,0 0-57 0 0,0 0-70 0 0,0 0-149 0 0,0 0-234 0 0,0 0-240 0 0,0 0-145 0 0,0 0-43 0 0,0 0-23 0 0,0 0-44 0 0,0 0-26 0 0,0 0-38 0 0,-13 34-51 0 0,-40 110-42 0 0,37-65 73 0 0,17-63-252 0 0,-3 51 203 0 0,12 121 197 0 0,53 54-275 0 0,-63-242-200 0 0,0 1 1 0 0,0-1 0 0 0,0 1 0 0 0,0-1 0 0 0,0 0 0 0 0,0 1-1 0 0,0-1 1 0 0,0 1 0 0 0,1-1 0 0 0,-1 1 0 0 0,0-1 0 0 0,0 1 0 0 0,0-1-1 0 0,1 0 1 0 0,-1 1 0 0 0,0-1 0 0 0,1 0 0 0 0,-1 1 0 0 0,0-1-1 0 0,1 0 1 0 0,-1 1 0 0 0,0-1 0 0 0,1 0 0 0 0,-1 1 0 0 0,0-1-1 0 0,1 0 1 0 0,-1 0 0 0 0,1 0 0 0 0,-1 1 0 0 0,1-1 0 0 0,-1 0-1 0 0,1 0 1 0 0,-1 0 0 0 0,1 0 0 0 0,-1 0 0 0 0,0 0 0 0 0,1 0 0 0 0,-1 0-1 0 0,1 0 1 0 0,-1 0 0 0 0,1 0 0 0 0,-1 0 0 0 0,1 0 0 0 0,-1-1-1 0 0,1 1 1 0 0,-1 0 0 0 0,0 0 0 0 0,1 0 0 0 0,-1-1 0 0 0,1 1-1 0 0,-1 0 1 0 0,0 0 0 0 0,1-1 0 0 0,-1 1 0 0 0,1 0 0 0 0,-1-1-1 0 0,0 1-3 0 0,24-29 232 0 0,-14 16-201 0 0,-5 9-21 0 0,7-10-1 0 0,0 0 0 0 0,1 1 0 0 0,1 1 1 0 0,0 0-1 0 0,0 1 0 0 0,1 0 0 0 0,1 2 0 0 0,0 0 0 0 0,0 0 0 0 0,1 1 0 0 0,-1 1 0 0 0,2 1 0 0 0,2 0-9 0 0,-17 5 2 0 0,0 1 1 0 0,-1 0-1 0 0,1 0 0 0 0,-1 0 1 0 0,1 0-1 0 0,0 1 1 0 0,-1-1-1 0 0,1 1 0 0 0,-1-1 1 0 0,1 1-1 0 0,-1 0 0 0 0,1 0 1 0 0,-1 0-1 0 0,1 0 0 0 0,-1 0 1 0 0,0 1-1 0 0,0-1 1 0 0,0 1-1 0 0,0-1 0 0 0,0 1 1 0 0,0 0-1 0 0,0 0 0 0 0,0 0 1 0 0,-1 0-1 0 0,1 0 0 0 0,-1 0 1 0 0,1 0-1 0 0,-1 1 0 0 0,0-1 1 0 0,0 1-1 0 0,0-1 1 0 0,0 0-1 0 0,0 1 0 0 0,-1 0 1 0 0,1-1-1 0 0,-1 1 0 0 0,0-1 1 0 0,0 1-1 0 0,0 2-2 0 0,21 132 267 0 0,16-96-602 0 0,-18-49-8389 0 0,-17 6-3442 0 0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5:41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1660 478 0 0 0,'0'0'111'0'0,"0"0"111"0"0,0 0-14 0 0,0 0-8 0 0,0 0 3092 0 0,2 3 9859 0 0,-2-2-12387 0 0,-72-1-69 0 0,1-4-634 0 0,-46-8 151 0 0,58 2 83 0 0,5-2-111 0 0,-67 11 117 0 0,3 5 463 0 0,2 4-484 0 0,-27-1 126 0 0,61 1-233 0 0,-55 11 185 0 0,-1-11 34 0 0,137-8-467 0 0,0 0 0 0 0,-1 0 0 0 0,1 0 1 0 0,0 0-1 0 0,-1 0 0 0 0,1 0 0 0 0,-1 0 1 0 0,1 0-1 0 0,0 0 0 0 0,-1 1 0 0 0,1-1 0 0 0,0 1 1 0 0,-1-1-1 0 0,1 1 0 0 0,0-1 0 0 0,-1 1 1 0 0,1 0-1 0 0,0 0 0 0 0,0-1 0 0 0,0 1 0 0 0,0 0 1 0 0,0 0-1 0 0,0 0 0 0 0,0 0 0 0 0,0 0 1 0 0,0 1-1 0 0,1-1 0 0 0,-1 0 0 0 0,0 0 1 0 0,1 0-1 0 0,-1 1 0 0 0,0-1 0 0 0,1 0 0 0 0,0 1 1 0 0,-1-1-1 0 0,1 0 0 0 0,0 1 0 0 0,0-1 1 0 0,0 1-1 0 0,0-1 0 0 0,0 0 0 0 0,0 1 0 0 0,0-1 1 0 0,0 1 74 0 0,0 6-4715 0 0,0 0-6132 0 0</inkml:trace>
  <inkml:trace contextRef="#ctx0" brushRef="#br0" timeOffset="2888.287">3515 3060 0 0 0,'0'0'827'0'0,"0"0"-32"0"0,0 0-197 0 0,0 0-172 0 0,0 0-99 0 0,0 0 9 0 0,0 0 61 0 0,0 0 55 0 0,-12 0 30 0 0,-33 0 229 0 0,-19 0 3295 0 0,-381 3-1352 0 0,227-37 111 0 0,76 22-2066 0 0,-55 12-333 0 0,-77-42 95 0 0,-34 34-674 0 0,54 31 186 0 0,-68-8 50 0 0,22 1 39 0 0,158-8-15 0 0,50 7-140 0 0,38-7 155 0 0,-30 0 2 0 0,-139-1 97 0 0,143-3-48 0 0,-29 4 452 0 0,109-8-539 0 0,-29 0 80 0 0,-74 0 229 0 0,91 0-3781 0 0,6 0-3297 0 0,7 0-601 0 0</inkml:trace>
  <inkml:trace contextRef="#ctx0" brushRef="#br0" timeOffset="13922.657">1200 0 0 0 0,'0'0'1892'0'0,"0"0"212"0"0,0 0-93 0 0,0 0-194 0 0,0 0-154 0 0,0 0-122 0 0,0 0-136 0 0,0 0-146 0 0,0 0-139 0 0,0 0-131 0 0,0 0-117 0 0,0 0-113 0 0,0 0-116 0 0,0 0-103 0 0,0 0-80 0 0,0 0-59 0 0,0 0-46 0 0,0 0-40 0 0,5 32 2041 0 0,36 301 25 0 0,-6-138-1760 0 0,-1-11-50 0 0,-20-83-387 0 0,9 60 20 0 0,9 98 199 0 0,-26-29-138 0 0,-6-76-93 0 0,14-38-88 0 0,-10 161 351 0 0,27-11 98 0 0,-22 108 81 0 0,-7-74-235 0 0,-3-240-311 0 0,12 146 129 0 0,-2-82 3 0 0,-13-107-643 0 0,-1-36-3531 0 0,11-15-581 0 0,-1 19-1185 0 0,-3 0-5848 0 0</inkml:trace>
  <inkml:trace contextRef="#ctx0" brushRef="#br0" timeOffset="14624.481">1737 2636 8570 0 0,'0'0'1919'0'0,"0"0"-451"0"0,0 0-86 0 0,0 0 55 0 0,0 0-71 0 0,0 0-238 0 0,0 0-253 0 0,0 0-155 0 0,0 0-39 0 0,0 0-19 0 0,0 0-20 0 0,0 0-26 0 0,0 0-53 0 0,10 4 3632 0 0,-11 2-4002 0 0,0 1-1 0 0,-1-1 0 0 0,1 0 0 0 0,-1 0 1 0 0,0 0-1 0 0,-1-1 0 0 0,0 1 1 0 0,0 0-1 0 0,0-1 0 0 0,0 0 1 0 0,-1 0-1 0 0,0 0 0 0 0,-3 4-192 0 0,-13 18 256 0 0,-42 44 73 0 0,-90 118 63 0 0,49-75-139 0 0,5-32 122 0 0,55-26-327 0 0,-18 37 106 0 0,26-46-57 0 0,16-32-1403 0 0,19-43-4214 0 0,0 19 1045 0 0,0 1-7578 0 0</inkml:trace>
  <inkml:trace contextRef="#ctx0" brushRef="#br0" timeOffset="15769.437">1504 16 0 0 0,'0'0'435'0'0,"0"0"1338"0"0,0 0 212 0 0,0 0-325 0 0,0 0-305 0 0,0 0-200 0 0,0 0-96 0 0,0 0-32 0 0,0 0-35 0 0,0 0-116 0 0,0 0-88 0 0,0 0-65 0 0,0 0-69 0 0,-5 11-22 0 0,-14 33-8 0 0,-3 5 2782 0 0,-9 8-508 0 0,-29 62-1648 0 0,-37 39 361 0 0,40-65-1078 0 0,-11 0 275 0 0,-9-5 28 0 0,20 5-191 0 0,30-36-279 0 0,48-91-1555 0 0,-13 23 122 0 0,4-5-1489 0 0,-3 6-3754 0 0,-1 5-6050 0 0</inkml:trace>
  <inkml:trace contextRef="#ctx0" brushRef="#br0" timeOffset="17251.098">626 1553 0 0 0,'0'0'752'0'0,"0"0"423"0"0,0 0 128 0 0,0 0-17 0 0,0 0-50 0 0,0 0 20 0 0,0 0 32 0 0,0 0 6 0 0,0 0 9 0 0,-10 1-33 0 0,-30 4-89 0 0,30 1 6780 0 0,20 9-6727 0 0,-10-14-1043 0 0,11 6 1 0 0,-1 0 0 0 0,1-1 0 0 0,1 0-1 0 0,-1-1 1 0 0,1 0 0 0 0,0 0 0 0 0,0-2 0 0 0,0 1-1 0 0,1-2 1 0 0,-1 1 0 0 0,1-2 0 0 0,-1 0 0 0 0,1 0-1 0 0,0-1 1 0 0,-1-1 0 0 0,1 0 0 0 0,2-1-192 0 0,0-1 132 0 0,0 0 1 0 0,0-2-1 0 0,-1 0 0 0 0,0 0 0 0 0,0-1 1 0 0,0-1-1 0 0,-1-1 0 0 0,7-4-132 0 0,-8 5 78 0 0,-7 4-32 0 0,0-1-1 0 0,-1 0 1 0 0,1 0-1 0 0,-1 0 1 0 0,0-1-1 0 0,0 1 1 0 0,0-1-1 0 0,-1 0 1 0 0,0 0 0 0 0,0-1-1 0 0,0 1 1 0 0,0 0-1 0 0,-1-1 1 0 0,0 0-1 0 0,0 0 1 0 0,0 1-1 0 0,-1-1 1 0 0,0 0-1 0 0,0 0 1 0 0,-1 0-1 0 0,1-1 1 0 0,-1 1 0 0 0,-1 0-1 0 0,1 0 1 0 0,-1 0-1 0 0,0 0 1 0 0,-2-4-46 0 0,-1 2 2 0 0,-1 1 1 0 0,0-1 0 0 0,0 1 0 0 0,-1 0-1 0 0,0 1 1 0 0,0 0 0 0 0,-1 0-1 0 0,1 0 1 0 0,-1 0 0 0 0,-1 1 0 0 0,1 0-1 0 0,-1 1 1 0 0,0 0 0 0 0,0 0 0 0 0,0 1-1 0 0,0 0 1 0 0,-1 0 0 0 0,1 1-1 0 0,-1 0 1 0 0,0 0 0 0 0,1 1 0 0 0,-1 0-1 0 0,0 1 1 0 0,0 0 0 0 0,0 0-1 0 0,-4 1-2 0 0,3 0-8 0 0,1 1 0 0 0,-1 0 0 0 0,0 0 0 0 0,0 1 0 0 0,1 0 0 0 0,-1 0 0 0 0,1 2 0 0 0,0-1 0 0 0,0 1 0 0 0,1 0 0 0 0,-9 6 8 0 0,15-8 3 0 0,0 0 0 0 0,0-1-1 0 0,0 1 1 0 0,1 0-1 0 0,-1 0 1 0 0,1 0 0 0 0,0 0-1 0 0,-1 0 1 0 0,2 0-1 0 0,-1 1 1 0 0,0-1 0 0 0,0 0-1 0 0,1 0 1 0 0,0 1-1 0 0,0-1 1 0 0,0 0-1 0 0,0 1 1 0 0,0-1 0 0 0,1 3-3 0 0,-3 26 116 0 0,-5 218 548 0 0,12 59-23 0 0,-7-297-602 0 0,0-1 0 0 0,-1 1 0 0 0,-1-1 0 0 0,0 0 0 0 0,0 0 0 0 0,-1-1 0 0 0,-1 1 0 0 0,0-1 0 0 0,0 0 0 0 0,-1 0 0 0 0,0-1 0 0 0,0 0 0 0 0,-1 0 0 0 0,-2 0-39 0 0,-7 12 63 0 0,-41 37 157 0 0,10-31-47 0 0,47-27-180 0 0,0 1 1 0 0,0-1-1 0 0,0 1 1 0 0,0-1-1 0 0,0 0 1 0 0,0 1-1 0 0,0-1 1 0 0,0 0-1 0 0,0 0 1 0 0,0 0-1 0 0,0 0 1 0 0,0 0-1 0 0,0 0 1 0 0,0 0-1 0 0,0 0 1 0 0,0 0-1 0 0,0 0 1 0 0,-1-1-1 0 0,1 1 1 0 0,0 0-1 0 0,0-1 1 0 0,0 1-1 0 0,1-1 1 0 0,-1 1-1 0 0,0-1 1 0 0,0 1-1 0 0,0-1 1 0 0,0 0-1 0 0,0 0 1 0 0,1 1-1 0 0,-1-1 1 0 0,0 0-1 0 0,0 0 1 0 0,1 0-1 0 0,-1 0 1 0 0,1 0-1 0 0,-1 1 1 0 0,1-1-1 0 0,-1 0 1 0 0,1-1 6 0 0,0 1-124 0 0,32-11-1593 0 0,-18 4-2002 0 0,-2 1-5052 0 0,-5 3-4073 0 0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9:18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0 0 0 0,'0'0'4008'0'0,"0"0"-1611"0"0,0 0-528 0 0,0 0-14 0 0,0 0-41 0 0,0 0-90 0 0,0 0-190 0 0,0 0-269 0 0,0 0-217 0 0,0 0-193 0 0,0 0-160 0 0,0 0-116 0 0,0 0-60 0 0,-29 9-26 0 0,-93 31-30 0 0,62-2 163 0 0,52-28-471 0 0,-4 3-65 0 0,2 1 0 0 0,0 0 1 0 0,0 0-1 0 0,1 1 0 0 0,1 0 0 0 0,1 0 0 0 0,0 1 0 0 0,1 0 0 0 0,0 1 0 0 0,1-1 0 0 0,1 1 0 0 0,1 0 0 0 0,1 0 0 0 0,0 0 0 0 0,1 2-90 0 0,1-16 22 0 0,0 0 0 0 0,0 1 0 0 0,0-1-1 0 0,1 0 1 0 0,-1-1 0 0 0,1 1 0 0 0,0 0-1 0 0,0 0 1 0 0,0 0 0 0 0,0 0 0 0 0,1-1 0 0 0,-1 1-1 0 0,1 0 1 0 0,-1-1 0 0 0,1 1 0 0 0,0-1-1 0 0,0 0 1 0 0,0 0 0 0 0,0 1 0 0 0,1-2 0 0 0,-1 1-1 0 0,0 0 1 0 0,1 0 0 0 0,0-1 0 0 0,-1 1-1 0 0,1-1 1 0 0,0 0 0 0 0,-1 0 0 0 0,1 0-1 0 0,0 0 1 0 0,0 0 0 0 0,0 0 0 0 0,2-1-22 0 0,3 1 114 0 0,0 0 1 0 0,0 0 0 0 0,0-1-1 0 0,-1 0 1 0 0,1-1-1 0 0,0 0 1 0 0,0 0 0 0 0,0-1-1 0 0,0 0 1 0 0,-1 0-1 0 0,1-1 1 0 0,2 0-115 0 0,31-21 283 0 0,-1 0 0 0 0,0-3 1 0 0,-2-1-1 0 0,-2-2 0 0 0,0-2 0 0 0,29-34-283 0 0,42-30 391 0 0,-105 97-384 0 0,-1 0-1 0 0,1 0 1 0 0,-1 0 0 0 0,0 0 0 0 0,1 0-1 0 0,-1 0 1 0 0,0 0 0 0 0,0 0 0 0 0,1 1-1 0 0,-1-1 1 0 0,0 0 0 0 0,0 1 0 0 0,-1-1-1 0 0,1 1 1 0 0,0-1 0 0 0,0 1 0 0 0,-1-1-1 0 0,1 1 1 0 0,-1 0 0 0 0,1-1 0 0 0,-1 1 0 0 0,0 0-1 0 0,0-1 1 0 0,1 1 0 0 0,-1 0 0 0 0,-1-1-1 0 0,1 1 1 0 0,0 0 0 0 0,0-1 0 0 0,-1 2-7 0 0,2 4 25 0 0,-1 1-18 0 0,1 0 0 0 0,0 0 0 0 0,0 0 1 0 0,1 0-1 0 0,0-1 0 0 0,0 1 0 0 0,1-1 0 0 0,0 1 0 0 0,0-1 0 0 0,1 0 1 0 0,0 0-1 0 0,0 0 0 0 0,1-1 0 0 0,-1 1 0 0 0,1-1 0 0 0,1 0 0 0 0,-1-1 1 0 0,1 1-1 0 0,0-1 0 0 0,0 0 0 0 0,1-1 0 0 0,0 1 0 0 0,-1-1 0 0 0,1-1 1 0 0,7 4-8 0 0,71-3-495 0 0,-30-24-3671 0 0,-42 13-1952 0 0,-4 3-6135 0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9:16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 14371 0 0,'0'0'1923'0'0,"0"0"-449"0"0,0 0-282 0 0,0 0-69 0 0,0 0-56 0 0,0 0-119 0 0,0 0-258 0 0,0 0-245 0 0,-26 33-180 0 0,-75 102-142 0 0,74-79-62 0 0,26-47-54 0 0,0 1-1 0 0,0-1 0 0 0,1 1 1 0 0,0-1-1 0 0,1 0 0 0 0,0 1 1 0 0,0-1-1 0 0,1 0 0 0 0,1 0 1 0 0,-1 0-1 0 0,1 0 0 0 0,1 0 1 0 0,0 0-1 0 0,0-1 0 0 0,0 0 1 0 0,1 0-1 0 0,1 0 0 0 0,-1 0 0 0 0,1-1 1 0 0,0 0-1 0 0,1 0 0 0 0,0-1 1 0 0,0 1-7 0 0,1-2 46 0 0,0 0 0 0 0,1-1 1 0 0,-1 0-1 0 0,1 0 0 0 0,-1 0 1 0 0,1-2-1 0 0,0 1 0 0 0,1-1 0 0 0,-1 0 1 0 0,0-1-1 0 0,0 0 0 0 0,1 0 1 0 0,-1-1-1 0 0,1 0 0 0 0,-1-1 1 0 0,0 0-1 0 0,1-1 0 0 0,-1 0 0 0 0,0 0 1 0 0,0-1-1 0 0,0 0 0 0 0,-1 0 1 0 0,1-1-1 0 0,-1 0 0 0 0,1-1 1 0 0,-1 0-1 0 0,-1 0 0 0 0,1-1 0 0 0,-1 0 1 0 0,0 0-1 0 0,0 0 0 0 0,-1-1 1 0 0,0 0-1 0 0,0-1 0 0 0,0 1 1 0 0,-1-1-1 0 0,0 0 0 0 0,-1-1 0 0 0,0 1 1 0 0,0-1-1 0 0,-1 1 0 0 0,0-1 1 0 0,0 0-1 0 0,-1 0 0 0 0,0-1 1 0 0,0-5-47 0 0,-2 5 14 0 0,1 1 0 0 0,-1 0 1 0 0,0 0-1 0 0,-1 0 0 0 0,0-1 1 0 0,-1 1-1 0 0,0 0 1 0 0,0 0-1 0 0,-1 1 0 0 0,0-1 1 0 0,-1 0-1 0 0,1 1 1 0 0,-2 0-1 0 0,1 0 0 0 0,-1 0 1 0 0,0 0-1 0 0,-1 1 1 0 0,0 0-1 0 0,-3-3-14 0 0,3 3-148 0 0,-1-1 0 0 0,1 2 1 0 0,-1-1-1 0 0,0 1 0 0 0,-1 0 0 0 0,1 0 1 0 0,-1 1-1 0 0,0 0 0 0 0,-1 1 0 0 0,1 0 0 0 0,-1 0 1 0 0,0 0-1 0 0,0 1 0 0 0,0 1 0 0 0,0 0 1 0 0,0 0-1 0 0,-1 0 0 0 0,1 1 0 0 0,0 1 0 0 0,-1 0 1 0 0,-8 0 147 0 0,-4 14-3972 0 0,14-8-392 0 0,-2-1-7283 0 0</inkml:trace>
  <inkml:trace contextRef="#ctx0" brushRef="#br0" timeOffset="341.52">572 521 10634 0 0,'0'0'1503'0'0,"0"0"-240"0"0,0 0 196 0 0,0 0 291 0 0,0 0 76 0 0,0 0-186 0 0,0 0-349 0 0,0 0-312 0 0,0 0-191 0 0,0 0-140 0 0,0 0-101 0 0,0 0-80 0 0,-3-8-62 0 0,2 3-341 0 0,-1 0-1 0 0,1-1 1 0 0,0 1-1 0 0,1 0 1 0 0,-1-1-1 0 0,1 1 1 0 0,0 0-1 0 0,0-1 1 0 0,0 1-1 0 0,1 0 1 0 0,0 0-1 0 0,0-1 1 0 0,1 1-1 0 0,-1 0 1 0 0,1 0-1 0 0,0 0-63 0 0,23-56 630 0 0,-9 17-415 0 0,3 1 1 0 0,1 0-1 0 0,2 1 0 0 0,1 1 1 0 0,3 2-1 0 0,19-24-215 0 0,-44 62-6 0 0,-1 0 0 0 0,0 1 0 0 0,0-1 1 0 0,0 0-1 0 0,0 1 0 0 0,1-1 0 0 0,-1 0 0 0 0,0 1 0 0 0,1-1 1 0 0,-1 0-1 0 0,1 1 0 0 0,-1-1 0 0 0,0 0 0 0 0,1 1 0 0 0,-1-1 1 0 0,1 1-1 0 0,0-1 0 0 0,-1 1 0 0 0,1 0 0 0 0,-1-1 0 0 0,1 1 0 0 0,0-1 1 0 0,-1 1-1 0 0,1 0 0 0 0,0 0 0 0 0,-1-1 0 0 0,1 1 0 0 0,0 0 1 0 0,0 0-1 0 0,-1 0 0 0 0,1 0 0 0 0,0 0 0 0 0,-1 0 0 0 0,1 0 0 0 0,0 0 1 0 0,0 0-1 0 0,-1 0 0 0 0,1 0 0 0 0,0 0 0 0 0,0 0 0 0 0,-1 1 1 0 0,1-1-1 0 0,0 0 0 0 0,-1 1 0 0 0,1-1 0 0 0,0 0 0 0 0,-1 1 1 0 0,1-1-1 0 0,-1 1 0 0 0,1-1 0 0 0,-1 1 0 0 0,1-1 0 0 0,-1 1 0 0 0,1-1 1 0 0,-1 1-1 0 0,1 0 0 0 0,-1-1 0 0 0,0 1 0 0 0,1 0 0 0 0,-1-1 1 0 0,0 1-1 0 0,0 0 0 0 0,1-1 0 0 0,-1 1 0 0 0,0 0 0 0 0,0-1 0 0 0,0 1 1 0 0,0 0 5 0 0,0 13-724 0 0,6 58 818 0 0,4-51-3576 0 0,6-2-4460 0 0,-11-12-4360 0 0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9:16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51 347 0 0 0,'0'9'399'0'0,"-1"28"285"0"0,22 3 8819 0 0,16-30-4646 0 0,-30-9-4619 0 0,7 0 123 0 0,0-1 1 0 0,0-1-1 0 0,0 0 0 0 0,0-1 1 0 0,0-1-1 0 0,0 0 1 0 0,-1 0-1 0 0,1-2 1 0 0,-1 0-1 0 0,0 0 0 0 0,0-1 1 0 0,-1-1-1 0 0,2 0-361 0 0,33-15 447 0 0,6-2-175 0 0,0-1 1 0 0,-1-3 0 0 0,-2-3-1 0 0,-1-1 1 0 0,7-9-273 0 0,90-113 496 0 0,-130 125 46 0 0,-38 19 337 0 0,16 12-868 0 0,1 0-1 0 0,-1 1 0 0 0,1 0 0 0 0,0 0 0 0 0,0 0 0 0 0,0 0 0 0 0,0 1 0 0 0,1 0 0 0 0,0 0 0 0 0,-1 0 0 0 0,1 1 0 0 0,1 0 0 0 0,-1-1 0 0 0,1 1 0 0 0,0 0 0 0 0,0 1 1 0 0,0-1-1 0 0,-1 4-10 0 0,-1 0 21 0 0,-9 22 47 0 0,1 1 1 0 0,2 0-1 0 0,1 1 0 0 0,1 0 0 0 0,2 0 0 0 0,2 1 1 0 0,1 0-1 0 0,1 0 0 0 0,2 0 0 0 0,1 0 0 0 0,5 27-68 0 0,-5 7 65 0 0,2 64 17 0 0,1-43 6 0 0,-4 1 0 0 0,-4 0-1 0 0,-7 25-87 0 0,5-65 60 0 0,-1-1 0 0 0,-3 0-1 0 0,-2-1 1 0 0,-2 0-1 0 0,-2-1 1 0 0,-2 0-1 0 0,-2-2 1 0 0,-2 0 0 0 0,-20 27-60 0 0,42-69-4 0 0,0-1 0 0 0,0 1 0 0 0,0-1 0 0 0,-1 0 1 0 0,1 1-1 0 0,-1-1 0 0 0,1 0 0 0 0,-1 0 0 0 0,0 0 1 0 0,0 0-1 0 0,0 0 0 0 0,0 0 0 0 0,0-1 0 0 0,0 1 0 0 0,-1-1 1 0 0,1 1-1 0 0,0-1 0 0 0,-1 0 0 0 0,1 0 0 0 0,-1 0 1 0 0,0 0-1 0 0,1-1 0 0 0,-1 1 0 0 0,1-1 0 0 0,-1 1 1 0 0,0-1-1 0 0,0 0 0 0 0,1 0 0 0 0,-1 0 0 0 0,0 0 1 0 0,1-1-1 0 0,-1 1 0 0 0,0-1 0 0 0,-2 0 4 0 0,-7-17-497 0 0,0-1-1 0 0,1 0 0 0 0,1-1 1 0 0,1 0-1 0 0,1-1 0 0 0,1 1 1 0 0,-1-5 497 0 0,-4-9-1298 0 0,-18-51-4376 0 0,0 3-5463 0 0,23 57 6853 0 0</inkml:trace>
  <inkml:trace contextRef="#ctx0" brushRef="#br0" timeOffset="371.057">1 929 5617 0 0,'0'0'1923'0'0,"0"0"-919"0"0,0 0-594 0 0,0 0-15 0 0,0 0 433 0 0,0 0 535 0 0,0 0 266 0 0,0 0 13 0 0,0 0-131 0 0,0 0-191 0 0,0 0-191 0 0,34 1-157 0 0,109 3-121 0 0,-27-20 641 0 0,190-65 1051 0 0,-48-11-1936 0 0,-171 61-535 0 0,-86 33-46 0 0,1 1 0 0 0,-1 0 0 0 0,1-1 0 0 0,-1 1 0 0 0,0 0 0 0 0,0-1 0 0 0,0 1 0 0 0,0 0 0 0 0,-1 0 0 0 0,1 0 0 0 0,-1 0 0 0 0,0 0 0 0 0,1 0 0 0 0,-2 0 0 0 0,1 0 0 0 0,0 0 0 0 0,0 0 0 0 0,-1 0 0 0 0,0 0 0 0 0,0 2-26 0 0,-18 86 726 0 0,12 13-217 0 0,6-98-1026 0 0,3 5-2852 0 0,8-8-5133 0 0,-6-3-3292 0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9:36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18796 0 0,'0'0'752'0'0,"0"0"-512"0"0,0 0-160 0 0,0 0-88 0 0,0 0-40 0 0,0 0-8 0 0,0 0-80 0 0,0 0-56 0 0,0 0-168 0 0,0 0-368 0 0,0 0-872 0 0,0 0-3466 0 0,0 0-6608 0 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02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25 0 0 0,'0'0'363'0'0,"0"0"477"0"0,0 0 72 0 0,0 0 14 0 0,0 0 90 0 0,0 0 152 0 0,0 0 210 0 0,0 0 146 0 0,0 0 31 0 0,0 0-91 0 0,4-3-182 0 0,17-10 653 0 0,-21 13-1205 0 0,-28 0 4297 0 0,17-3-4832 0 0,0 1 0 0 0,0 0 0 0 0,-1 1 0 0 0,1 0 0 0 0,0 1 0 0 0,0 0 0 0 0,-1 1-1 0 0,1 0 1 0 0,0 1 0 0 0,0 0 0 0 0,0 1 0 0 0,0 0 0 0 0,0 1 0 0 0,1 0 0 0 0,-8 4-195 0 0,-98 81 592 0 0,110-83-554 0 0,1 1 0 0 0,-1 0 0 0 0,1 0 1 0 0,1 0-1 0 0,-1 0 0 0 0,1 1 0 0 0,0 0 1 0 0,1 0-1 0 0,0 0 0 0 0,0 0 0 0 0,1 0 0 0 0,0 1 1 0 0,0-1-1 0 0,1 1 0 0 0,0 0 0 0 0,0-1 1 0 0,1 1-1 0 0,0-1 0 0 0,1 1 0 0 0,0 0 1 0 0,1 1-39 0 0,1-1 57 0 0,0-1 0 0 0,1 0 1 0 0,0-1-1 0 0,1 1 1 0 0,0-1-1 0 0,0 1 1 0 0,0-1-1 0 0,1-1 1 0 0,0 1-1 0 0,1-1 0 0 0,-1 0 1 0 0,1-1-1 0 0,0 1 1 0 0,1-1-1 0 0,-1-1 1 0 0,1 1-1 0 0,0-1 1 0 0,0-1-1 0 0,0 0 0 0 0,0 0 1 0 0,1 0-1 0 0,-1-1 1 0 0,1 0-1 0 0,0-1 1 0 0,-1 0-1 0 0,1 0 1 0 0,5-1-58 0 0,21 4 187 0 0,0-2 1 0 0,1-1-1 0 0,-1-2 1 0 0,0-1-1 0 0,0-2 1 0 0,0-1-1 0 0,-1-2 1 0 0,7-3-188 0 0,-3 5 156 0 0,-37 5-144 0 0,-12 0-399 0 0,-68 39-5581 0 0,68-32 1798 0 0,6-3-4473 0 0</inkml:trace>
  <inkml:trace contextRef="#ctx0" brushRef="#br0" timeOffset="534.863">1323 121 8298 0 0,'0'0'1391'0'0,"0"0"-198"0"0,0 0-20 0 0,0 0 134 0 0,0 0 107 0 0,0 0-55 0 0,0 0-181 0 0,0 0-182 0 0,0 0-208 0 0,0 0-161 0 0,0 0-100 0 0,0 0-60 0 0,0 0-39 0 0,-18 1-20 0 0,-55 6-20 0 0,-21 26 840 0 0,71-20-1029 0 0,10-8-134 0 0,0 1 0 0 0,1 1 0 0 0,-1 0 0 0 0,1 1 0 0 0,1 0 0 0 0,-1 1-1 0 0,1 0 1 0 0,1 0 0 0 0,0 1 0 0 0,0 1 0 0 0,1 0 0 0 0,0 0 0 0 0,1 1 0 0 0,0 0 0 0 0,1 0 0 0 0,1 1 0 0 0,0 0 0 0 0,0 0 0 0 0,-2 12-65 0 0,5-20 24 0 0,1-1 1 0 0,1 1 0 0 0,-1 0-1 0 0,1 0 1 0 0,0-1 0 0 0,0 1 0 0 0,0 0-1 0 0,0 0 1 0 0,1 0 0 0 0,0 0 0 0 0,0 0-1 0 0,1 0 1 0 0,-1 0 0 0 0,1 0-1 0 0,0 0 1 0 0,0 0 0 0 0,1 0 0 0 0,-1-1-1 0 0,1 1 1 0 0,0 0 0 0 0,0-1 0 0 0,1 1-1 0 0,0-1 1 0 0,-1 0 0 0 0,1 0-1 0 0,1 0 1 0 0,-1 0 0 0 0,0-1 0 0 0,1 1-1 0 0,0-1 1 0 0,0 0 0 0 0,0 0 0 0 0,0 0-1 0 0,0-1 1 0 0,1 1 0 0 0,-1-1-1 0 0,1 0-24 0 0,5-1 93 0 0,-1 0 1 0 0,1-1-1 0 0,0 0 0 0 0,-1-1 0 0 0,1 0 0 0 0,-1 0 0 0 0,1-1 0 0 0,-1 0 0 0 0,0-1 0 0 0,1 0 0 0 0,-1 0 0 0 0,-1-1 0 0 0,1 0 0 0 0,-1-1 0 0 0,1 0 0 0 0,2-2-93 0 0,119-101 579 0 0,52-92-177 0 0,-160 177-372 0 0,-22 23-53 0 0,0 0-24 0 0,0 0-15 0 0,-1 10-7 0 0,0 0 0 0 0,1-1 0 0 0,1 1 0 0 0,-1 0 0 0 0,1 0 1 0 0,1 0-1 0 0,0-1 0 0 0,0 1 0 0 0,1-1 0 0 0,0 1 0 0 0,1-1 0 0 0,0 0 1 0 0,0 0-1 0 0,1-1 0 0 0,0 1 0 0 0,3 2 69 0 0,36 28-2283 0 0,-28-27-1229 0 0,2-2-3645 0 0,-11-6-3057 0 0</inkml:trace>
  <inkml:trace contextRef="#ctx0" brushRef="#br0" timeOffset="1015.464">1781 522 6289 0 0,'0'0'4064'0'0,"0"0"-1656"0"0,0 0-601 0 0,0 0-72 0 0,0 0-73 0 0,0 0-144 0 0,0 0-225 0 0,0 0-227 0 0,0 0-238 0 0,0 0-188 0 0,0 0-144 0 0,0 0-122 0 0,5-9-66 0 0,91-144 1244 0 0,18-28-1029 0 0,-85 131-543 0 0,-28 50-24 0 0,-1 0-17 0 0,0 0-9 0 0,0 0-27 0 0,0 0-36 0 0,-1 20-360 0 0,-4-2 488 0 0,1 0-1 0 0,1 0 1 0 0,1 0-1 0 0,0 0 0 0 0,1 1 1 0 0,1-1-1 0 0,1 0 0 0 0,1 1 1 0 0,2 8 5 0 0,-3-22 11 0 0,1 0 1 0 0,-1-1 0 0 0,1 1-1 0 0,0 0 1 0 0,1-1-1 0 0,-1 1 1 0 0,1-1-1 0 0,0 0 1 0 0,0 0 0 0 0,0 0-1 0 0,0 0 1 0 0,1 0-1 0 0,0-1 1 0 0,0 0-1 0 0,0 0 1 0 0,0 0 0 0 0,0 0-1 0 0,0 0 1 0 0,1-1-1 0 0,-1 0 1 0 0,1 0-1 0 0,0 0 1 0 0,0-1 0 0 0,0 1-1 0 0,-1-1 1 0 0,1 0-1 0 0,0 0 1 0 0,4-1-12 0 0,-1 0 96 0 0,0 0 1 0 0,-1-1-1 0 0,1-1 1 0 0,0 1-1 0 0,-1-1 1 0 0,1 0 0 0 0,-1-1-1 0 0,1 1 1 0 0,-1-2-1 0 0,0 1 1 0 0,0-1-1 0 0,-1 0 1 0 0,1 0-1 0 0,-1-1 1 0 0,0 0-1 0 0,3-3-96 0 0,11-10 189 0 0,-2-1-1 0 0,0 0 1 0 0,-2-1-1 0 0,0-1 0 0 0,-1-1 1 0 0,-1 0-1 0 0,-1-1 1 0 0,-1-1-1 0 0,-1 0 1 0 0,7-23-189 0 0,-11-5 977 0 0,-7 29-4880 0 0,0 7-5717 0 0,0 15-2949 0 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9:35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1 740 3617 0 0,'0'0'1496'0'0,"0"0"-130"0"0,0 0 101 0 0,0 0 126 0 0,0 0 30 0 0,0 0-36 0 0,0 0-182 0 0,0 0-192 0 0,0 0-143 0 0,0 0-159 0 0,0 0-102 0 0,0-33-54 0 0,4-102-61 0 0,13 63 275 0 0,-9 58-712 0 0,18-32 229 0 0,1 1-1 0 0,3 1 0 0 0,1 2 0 0 0,3 1 0 0 0,1 1 0 0 0,1 3 0 0 0,42-34-485 0 0,33-18 463 0 0,-76 74-430 0 0,-32 38 102 0 0,-6 288 571 0 0,-10-53-579 0 0,60-316-59 0 0,-8 5-31 0 0,26-36-57 0 0,4 4 1 0 0,78-76 19 0 0,-13 16-2 0 0,-116 128 6 0 0,-19 26 7 0 0,-22 58 19 0 0,10-36-6 0 0,2-1 1 0 0,2 2-1 0 0,1-1 1 0 0,1 1-1 0 0,2 0 1 0 0,1 1-1 0 0,1 7-24 0 0,22 100 26 0 0,6-75-464 0 0,-14-60-777 0 0,-6-5-3706 0 0,-4 0 1818 0 0,1 0-8577 0 0</inkml:trace>
  <inkml:trace contextRef="#ctx0" brushRef="#br0" timeOffset="320.03">1268 193 10466 0 0,'0'0'1168'0'0,"0"0"-134"0"0,0 0 98 0 0,0 0 170 0 0,0 0-22 0 0,0 0-208 0 0,0 0-291 0 0,0 0-241 0 0,0 0-140 0 0,0 0-81 0 0,0 0-45 0 0,-9 35-32 0 0,-31 111-54 0 0,32-73 42 0 0,11-64-194 0 0,-2-4 17 0 0,1 1 0 0 0,1 0 0 0 0,-1-1 0 0 0,1 0 0 0 0,0 1 0 0 0,0-1 1 0 0,0 0-1 0 0,1-1 0 0 0,0 1 0 0 0,0-1 0 0 0,0 1 0 0 0,1-1 0 0 0,-1 0 0 0 0,1-1 0 0 0,0 1 0 0 0,0-1 0 0 0,0 0 0 0 0,0 0 0 0 0,1-1 0 0 0,-1 1 0 0 0,1-1 0 0 0,0 0 0 0 0,-1-1 0 0 0,1 0 0 0 0,0 1 0 0 0,0-2 0 0 0,0 1 0 0 0,0-1 0 0 0,0 0 0 0 0,0 0 0 0 0,0 0 0 0 0,0-1 0 0 0,0 0 0 0 0,0-1 0 0 0,0 1 0 0 0,-1-1 0 0 0,1 0 0 0 0,-1 0 0 0 0,1-1 0 0 0,-1 1 0 0 0,1-2-53 0 0,3-1 64 0 0,-1-1-1 0 0,0 0 1 0 0,-1 0 0 0 0,1 0-1 0 0,-1-1 1 0 0,-1-1 0 0 0,1 1-1 0 0,-1-1 1 0 0,0 0-1 0 0,-1 0 1 0 0,0-1 0 0 0,0 0-1 0 0,-1 0 1 0 0,0 0 0 0 0,0 0-1 0 0,-1 0 1 0 0,-1-1-1 0 0,0 0 1 0 0,0 1 0 0 0,0-1-1 0 0,-1 0 1 0 0,-1 0 0 0 0,0 0-1 0 0,0 0 1 0 0,-1 0-1 0 0,0 1 1 0 0,-1-1 0 0 0,0 0-1 0 0,0 1 1 0 0,-1-1 0 0 0,0 1-1 0 0,-1 0 1 0 0,0 0-1 0 0,-1 0 1 0 0,0 0 0 0 0,0 1-1 0 0,0 0 1 0 0,-7-8-64 0 0,4 9-155 0 0,0 1 0 0 0,0-1 1 0 0,-1 1-1 0 0,1 1 0 0 0,-1 0 0 0 0,0 0 0 0 0,-1 0 1 0 0,1 1-1 0 0,-1 1 0 0 0,-9-3 155 0 0,-34-3-6356 0 0,36 9-4963 0 0</inkml:trace>
  <inkml:trace contextRef="#ctx0" brushRef="#br0" timeOffset="734.918">1715 224 11642 0 0,'0'0'2005'0'0,"0"0"-601"0"0,0 0-138 0 0,0 0 157 0 0,0 0-2 0 0,0 0-246 0 0,0 0-417 0 0,0 0-391 0 0,0 0-202 0 0,0 0-33 0 0,0 0 37 0 0,0 0 22 0 0,0 13 4 0 0,7 98 280 0 0,-4-81-360 0 0,1 0 0 0 0,1 0 1 0 0,2 0-1 0 0,1-1 0 0 0,2 0 1 0 0,7 15-116 0 0,35 21 118 0 0,-49-64-72 0 0,0 0 0 0 0,0-1-1 0 0,1 0 1 0 0,-1 0-1 0 0,0 0 1 0 0,0 0 0 0 0,1 0-1 0 0,-1-1 1 0 0,0 1-1 0 0,0-1 1 0 0,0 0 0 0 0,0 0-1 0 0,0 0 1 0 0,0 0 0 0 0,0-1-1 0 0,0 1 1 0 0,0-1-1 0 0,0 0 1 0 0,-1 1 0 0 0,1-1-1 0 0,-1-1 1 0 0,1 1-1 0 0,-1 0 1 0 0,0 0 0 0 0,0-1-1 0 0,0 0 1 0 0,0 1-1 0 0,0-1 1 0 0,-1 0 0 0 0,1 0-1 0 0,-1 0 1 0 0,0 0 0 0 0,0 0-1 0 0,0 0 1 0 0,1-3-46 0 0,127-331 1288 0 0,-108 267-3095 0 0,-30 70-5205 0 0,8 0 2039 0 0,-3 0-6574 0 0</inkml:trace>
  <inkml:trace contextRef="#ctx0" brushRef="#br0" timeOffset="986.319">2349 181 8138 0 0,'0'0'1760'0'0,"0"0"-434"0"0,0 0 122 0 0,0 0 287 0 0,0 0 4 0 0,0 0-240 0 0,0 0-380 0 0,0 0-325 0 0,0 0-198 0 0,-1 33-114 0 0,-4 103-67 0 0,3 45 652 0 0,3-115-9669 0 0,-1-65-2489 0 0</inkml:trace>
  <inkml:trace contextRef="#ctx0" brushRef="#br0" timeOffset="1586.729">2582 559 4905 0 0,'0'0'1774'0'0,"0"0"208"0"0,0 0 422 0 0,0 0 163 0 0,0 0-274 0 0,0 0-549 0 0,0 0-486 0 0,0 0-263 0 0,0 0-165 0 0,0 0-121 0 0,18-34-101 0 0,55-108-94 0 0,1-41 1250 0 0,-44 83-748 0 0,-30 101-1023 0 0,0-1 0 0 0,1 0 1 0 0,-1 0-1 0 0,0 0 0 0 0,0 0 1 0 0,1 0-1 0 0,-1 0 0 0 0,0 0 1 0 0,0 0-1 0 0,1 0 0 0 0,-1 0 1 0 0,0 0-1 0 0,0 0 0 0 0,1 0 1 0 0,-1 0-1 0 0,0 0 0 0 0,0 0 1 0 0,0 0-1 0 0,1 0 0 0 0,-1 0 1 0 0,0 0-1 0 0,0 0 0 0 0,1 0 1 0 0,-1-1-1 0 0,0 1 0 0 0,0 0 1 0 0,0 0-1 0 0,1 0 0 0 0,-1 0 0 0 0,0 0 1 0 0,0-1-1 0 0,0 1 0 0 0,1 0 1 0 0,-1 0 6 0 0,2 28-127 0 0,-3 0 141 0 0,0-4-15 0 0,1 0 0 0 0,2-1 0 0 0,0 1-1 0 0,1-1 1 0 0,1 1 0 0 0,5 15 1 0 0,-8-34 16 0 0,-1 1-1 0 0,1-1 1 0 0,1 0 0 0 0,-1 1 0 0 0,1-1-1 0 0,-1 0 1 0 0,2 0 0 0 0,-1 0-1 0 0,0 0 1 0 0,1 0 0 0 0,0 0 0 0 0,0-1-1 0 0,1 1 1 0 0,-1-1 0 0 0,1 0 0 0 0,0 0-1 0 0,0 0 1 0 0,0-1 0 0 0,1 1-1 0 0,-1-1 1 0 0,1 0 0 0 0,0 0 0 0 0,0-1-1 0 0,0 1 1 0 0,0-1 0 0 0,0 0-1 0 0,0-1 1 0 0,0 1 0 0 0,1-1 0 0 0,-1 0-1 0 0,1 0 1 0 0,-1-1 0 0 0,1 0-16 0 0,0-2 56 0 0,-2 0-1 0 0,1 0 1 0 0,0-1 0 0 0,0 0 0 0 0,-1 0-1 0 0,1 0 1 0 0,-1-1 0 0 0,0 1 0 0 0,0-1-1 0 0,-1 0 1 0 0,1 0 0 0 0,-1 0 0 0 0,1-1-1 0 0,-1 1 1 0 0,-1-1 0 0 0,1 0 0 0 0,-1 0 0 0 0,0 0-1 0 0,0 0 1 0 0,2-5-56 0 0,10-20-2 0 0,-6 12-483 0 0,9-13-640 0 0,3 23-8935 0 0,-14 8-1765 0 0</inkml:trace>
  <inkml:trace contextRef="#ctx0" brushRef="#br0" timeOffset="2201.656">3507 216 8866 0 0,'0'0'2375'0'0,"0"0"-499"0"0,0 0-198 0 0,0 0-134 0 0,0 0-141 0 0,0 0-140 0 0,0 0-176 0 0,0 0-187 0 0,0 0-163 0 0,0 0-135 0 0,0 0-136 0 0,0 0-101 0 0,0 0-70 0 0,-1-15-66 0 0,-5-47-46 0 0,6 61-175 0 0,-1 0-1 0 0,1 0 1 0 0,-1 0-1 0 0,1 0 1 0 0,-1 0-1 0 0,1 0 1 0 0,-1 0-1 0 0,0 0 1 0 0,1 0-1 0 0,-1 1 1 0 0,0-1 0 0 0,0 0-1 0 0,0 0 1 0 0,0 1-1 0 0,1-1 1 0 0,-1 1-1 0 0,0-1 1 0 0,0 1-1 0 0,0-1 1 0 0,0 1-1 0 0,0-1 1 0 0,0 1-1 0 0,-1 0 1 0 0,1 0-1 0 0,0-1 1 0 0,0 1 0 0 0,0 0-1 0 0,0 0 1 0 0,0 0-1 0 0,0 0 1 0 0,0 0-1 0 0,0 0 1 0 0,-1 1-1 0 0,1-1 1 0 0,0 0-1 0 0,0 1 1 0 0,0-1-1 0 0,0 0 1 0 0,0 1-1 0 0,0-1 1 0 0,0 1 0 0 0,0 0-1 0 0,0-1 1 0 0,1 1-8 0 0,-4 0 23 0 0,-11 7 6 0 0,-1 0 0 0 0,1 1 0 0 0,0 1 0 0 0,1 0 0 0 0,0 1 0 0 0,1 0 0 0 0,0 1 0 0 0,1 1-1 0 0,0 0 1 0 0,1 1 0 0 0,1 0 0 0 0,0 0 0 0 0,1 1 0 0 0,-1 4-29 0 0,3-7-6 0 0,1 0-1 0 0,1 1 1 0 0,0 0-1 0 0,1 0 1 0 0,1 0-1 0 0,0 1 1 0 0,0-1 0 0 0,2 1-1 0 0,-1 0 1 0 0,2-1-1 0 0,0 1 1 0 0,0 0-1 0 0,2 6 7 0 0,-1-16 9 0 0,0 0-1 0 0,1 0 1 0 0,-1 0-1 0 0,1 0 0 0 0,-1 0 1 0 0,1-1-1 0 0,0 1 1 0 0,1 0-1 0 0,-1-1 1 0 0,1 0-1 0 0,-1 1 0 0 0,1-1 1 0 0,0 0-1 0 0,0 0 1 0 0,1-1-1 0 0,-1 1 0 0 0,0-1 1 0 0,1 1-1 0 0,0-1 1 0 0,-1 0-1 0 0,1 0 1 0 0,0-1-1 0 0,0 1 0 0 0,0-1 1 0 0,0 0-1 0 0,0 0 1 0 0,0 0-1 0 0,1-1 1 0 0,-1 1-1 0 0,0-1 0 0 0,0 0 1 0 0,0 0-1 0 0,1-1 1 0 0,-1 1-1 0 0,0-1 1 0 0,0 0-1 0 0,0 0 0 0 0,0 0 1 0 0,0 0-1 0 0,0-1 1 0 0,0 0-1 0 0,0 0 1 0 0,-1 0-1 0 0,2-1-8 0 0,18-12 216 0 0,0 0 0 0 0,-1-2 0 0 0,-1-1 0 0 0,-1-1 0 0 0,-1 0 0 0 0,16-21-216 0 0,89-78 631 0 0,-116 111-616 0 0,1 0 0 0 0,0 1 1 0 0,0 0-1 0 0,0 1 0 0 0,1-1 0 0 0,0 2 0 0 0,0 0 1 0 0,0 0-1 0 0,1 1 0 0 0,-1 0 0 0 0,1 0 0 0 0,-1 1 0 0 0,8 0-15 0 0,-13 5 11 0 0,-1-1-1 0 0,0 1 1 0 0,0 0-1 0 0,0 0 0 0 0,0 1 1 0 0,0-1-1 0 0,-1 1 0 0 0,0-1 1 0 0,0 1-1 0 0,0 0 0 0 0,0 1 1 0 0,0-1-1 0 0,-1 0 1 0 0,0 1-1 0 0,0-1 0 0 0,0 1 1 0 0,0 0-1 0 0,-1 0 0 0 0,0-1 1 0 0,0 1-1 0 0,0 0 0 0 0,0 0 1 0 0,-1 0-1 0 0,0 0 1 0 0,0 3-11 0 0,1 2 14 0 0,15 252 77 0 0,-16-257-91 0 0,-9 410-157 0 0,4-368 124 0 0,-2-1 0 0 0,-2 1 0 0 0,-2-2 0 0 0,-1 1 0 0 0,-3-1 0 0 0,-2-1-1 0 0,-18 32 34 0 0,30-66-5 0 0,0 0 0 0 0,-1 0 0 0 0,0 0 0 0 0,-1-1-1 0 0,0 0 1 0 0,0-1 0 0 0,-1 1 0 0 0,0-1 0 0 0,0-1-1 0 0,-1 1 1 0 0,-4 1 5 0 0,11-8-7 0 0,1 0 0 0 0,-1 0 0 0 0,1 0 0 0 0,-1 0 0 0 0,1-1 0 0 0,-1 1 0 0 0,0-1 0 0 0,1 1 0 0 0,-1-1 0 0 0,0 0 0 0 0,1 1 0 0 0,-1-1 1 0 0,0 0-1 0 0,0 0 0 0 0,1 0 0 0 0,-1 0 0 0 0,0 0 0 0 0,0-1 0 0 0,1 1 0 0 0,-1-1 0 0 0,0 1 0 0 0,1-1 0 0 0,-1 1 0 0 0,1-1 0 0 0,-1 0 0 0 0,0 0 0 0 0,1 0 0 0 0,0 0 0 0 0,-1 0 0 0 0,1 0 0 0 0,0 0 0 0 0,-1 0 0 0 0,1 0 0 0 0,0-1 0 0 0,0 1 0 0 0,0-1 0 0 0,0 1 0 0 0,0 0 0 0 0,0-1 0 0 0,0-1 7 0 0,-15-68-86 0 0,15 35 109 0 0,2 1 1 0 0,2-1 0 0 0,1 1-1 0 0,1-1 1 0 0,2 2-1 0 0,2-1 1 0 0,1 1 0 0 0,2 0-1 0 0,1 1 1 0 0,2 0 0 0 0,1 1-1 0 0,1 1 1 0 0,2 1-1 0 0,8-10-23 0 0,66-54-293 0 0,-45 70-6975 0 0,-40 21-4317 0 0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0:11.391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203 11172 288 0 0,'0'0'1326'0'0,"0"0"34"0"0,0 0 383 0 0,0 0 472 0 0,0 0 294 0 0,0 0-94 0 0,0 0-304 0 0,0 0-401 0 0,0 0-290 0 0,0 0-181 0 0,0 0-146 0 0,2-9-72 0 0,10-30-104 0 0,-9 30-129 0 0,-3 9-141 0 0,0 0-115 0 0,0 0-90 0 0,0 0-78 0 0,0 0-60 0 0,0 0-53 0 0,0 0-43 0 0,0 0-36 0 0,0 0-22 0 0,0 0-24 0 0,0 0-36 0 0,28 50 745 0 0,5-1-664 0 0,-2 2 0 0 0,-2 0 0 0 0,-3 2 0 0 0,-2 1 0 0 0,-2 1 0 0 0,-3 0 0 0 0,-2 2 0 0 0,-3 0 0 0 0,-1 7-171 0 0,4 52 111 0 0,-1-78-24 0 0,-5-41 1466 0 0,-3-44-1241 0 0,30-104-152 0 0,-20 74-125 0 0,2 1 1 0 0,4 1-1 0 0,23-45-35 0 0,58-69 18 0 0,-89 170 2 0 0,-16 18-12 0 0,0 1 0 0 0,0 0 0 0 0,0 0-4 0 0,0 0-18 0 0,0 0-12 0 0,0 0 14 0 0,0 0 7 0 0,0 0 10 0 0,0 0 3 0 0,0 0 2 0 0,-12 4-4782 0 0,12-4 4017 0 0,-3 0-5894 0 0,1 4-5270 0 0</inkml:trace>
  <inkml:trace contextRef="#ctx0" brushRef="#br0" timeOffset="1133.986">1087 11142 7586 0 0,'0'0'2232'0'0,"0"0"-278"0"0,0 0-36 0 0,0 0-39 0 0,0 0-239 0 0,0 0-380 0 0,0 0-400 0 0,0 0-290 0 0,0 0-117 0 0,0 0 21 0 0,0 0 107 0 0,0 0 107 0 0,0 0 61 0 0,6 2-11 0 0,23 4 35 0 0,1-2-1 0 0,0 0 0 0 0,1-2 0 0 0,-1-1 0 0 0,0-2 0 0 0,21-3-772 0 0,166-14 1234 0 0,-167 14-1043 0 0,-49 4-195 0 0,-1 0-4 0 0,0 0-14 0 0,0 0 0 0 0,0 0-4 0 0,0 0-31 0 0,0 0-24 0 0,-36-12-3950 0 0,27 12 2332 0 0,2 0-3512 0 0,1 0-6587 0 0</inkml:trace>
  <inkml:trace contextRef="#ctx0" brushRef="#br0" timeOffset="1466.721">1108 11381 6073 0 0,'0'0'3897'0'0,"0"0"-1312"0"0,0 0-586 0 0,0 0-165 0 0,0 0-198 0 0,0 0-300 0 0,0 0-353 0 0,0 0-346 0 0,0 0-235 0 0,0 0-77 0 0,0 0 101 0 0,0 0 141 0 0,1 3 130 0 0,0-1-584 0 0,0 0 1 0 0,0 0-1 0 0,0 0 1 0 0,0 0-1 0 0,1 0 0 0 0,-1 0 1 0 0,1-1-1 0 0,-1 1 1 0 0,1-1-1 0 0,-1 1 0 0 0,1-1 1 0 0,0 0-1 0 0,0 1 1 0 0,0-1-1 0 0,0 0 0 0 0,0 0 1 0 0,0 0-1 0 0,0-1 1 0 0,0 1-1 0 0,0 0 0 0 0,0-1 1 0 0,0 1-1 0 0,1-1 1 0 0,-1 0-1 0 0,0 0 0 0 0,0 0 1 0 0,0 0-1 0 0,1 0 1 0 0,1 0-114 0 0,33 1 572 0 0,1-1 1 0 0,0-2 0 0 0,0-1-1 0 0,-1-3 1 0 0,22-5-573 0 0,-26 5 143 0 0,86-5-347 0 0,-118 11-8 0 0,-1 0-106 0 0,0 0-161 0 0,-6 4-6938 0 0,2-1-4987 0 0</inkml:trace>
  <inkml:trace contextRef="#ctx0" brushRef="#br0" timeOffset="-7743.789">1333 14 0 0 0,'0'0'457'0'0,"0"0"968"0"0,0 0 226 0 0,0 0-106 0 0,0 0-146 0 0,0 0-122 0 0,0 0-102 0 0,2-3-105 0 0,5-7 1091 0 0,-10 19 2224 0 0,-47 87-2755 0 0,-14 75-541 0 0,-22-18-662 0 0,18-53-128 0 0,-56 58 85 0 0,114-139-356 0 0,10-19-39 0 0,0 0-22 0 0,0 0 1 0 0,0 0 6 0 0,0 0-3 0 0,0 0-18 0 0,0 0 11 0 0,0 0 4 0 0,0 0 11 0 0,0 0 42 0 0,15-5-10 0 0,-12 1-269 0 0,15-21-1565 0 0,-9 6-5958 0 0,-6 11-2524 0 0</inkml:trace>
  <inkml:trace contextRef="#ctx0" brushRef="#br0" timeOffset="-7205.805">1268 29 760 0 0,'0'0'1172'0'0,"0"0"-635"0"0,0 0-384 0 0,0 0 239 0 0,0 0 365 0 0,0 0 165 0 0,0 0-50 0 0,0 0-148 0 0,0 0-102 0 0,0 0 99 0 0,0 0 190 0 0,0 0 109 0 0,3 1 67 0 0,25 13 3605 0 0,14 57 368 0 0,-11 74-3441 0 0,-3 51-615 0 0,2-65-600 0 0,10-73-295 0 0,-43-69-2202 0 0,-5 5-82 0 0,-3-1-2194 0 0,6 1-2886 0 0,1 2-391 0 0</inkml:trace>
  <inkml:trace contextRef="#ctx0" brushRef="#br0" timeOffset="-6820.663">994 496 1144 0 0,'0'0'1387'0'0,"0"0"-436"0"0,0 0-176 0 0,0 0 217 0 0,0 0 318 0 0,0 0 251 0 0,0 0 72 0 0,0 0-153 0 0,0 0-188 0 0,0 0-146 0 0,0 0-133 0 0,0 0-30 0 0,0 0-41 0 0,11-5-58 0 0,88-28 2049 0 0,-86 31-2651 0 0,-1 2 0 0 0,0 0-1 0 0,0 0 1 0 0,1 1 0 0 0,-1 0 0 0 0,0 1 0 0 0,0 1 0 0 0,0 0 0 0 0,0 0 0 0 0,7 4-282 0 0,56 5 1072 0 0,-61-39-2511 0 0,-9 17-4573 0 0,-3 8-5413 0 0</inkml:trace>
  <inkml:trace contextRef="#ctx0" brushRef="#br0" timeOffset="115.968">9922 1282 528 0 0,'0'0'1212'0'0,"0"0"70"0"0,0 0 282 0 0,0 0 331 0 0,0 0 99 0 0,0 0-149 0 0,0 0-260 0 0,0 0-293 0 0,0 0-162 0 0,0 0-115 0 0,0 0-78 0 0,0 0-36 0 0,1-5-53 0 0,6-21 589 0 0,-7 26-835 0 0,-37-1 2326 0 0,-60 9-1595 0 0,-54 54-326 0 0,151-62-1002 0 0,-1 0 0 0 0,0 1 1 0 0,0-1-1 0 0,0 0 1 0 0,1 1-1 0 0,-1-1 0 0 0,0 0 1 0 0,0 1-1 0 0,1-1 0 0 0,-1 1 1 0 0,0-1-1 0 0,1 1 0 0 0,-1-1 1 0 0,1 1-1 0 0,-1-1 1 0 0,1 1-1 0 0,-1 0 0 0 0,1-1 1 0 0,-1 1-1 0 0,1 0 0 0 0,-1 0 1 0 0,1-1-1 0 0,0 1 0 0 0,-1 0 1 0 0,1 0-1 0 0,0-1 1 0 0,0 1-1 0 0,0 0 0 0 0,0 0 1 0 0,-1 0-1 0 0,1 0 0 0 0,0-1 1 0 0,0 1-1 0 0,1 0 0 0 0,-1 0 1 0 0,0 0-1 0 0,0 0 1 0 0,0-1-1 0 0,0 1 0 0 0,1 0 1 0 0,-1 0-1 0 0,0-1 0 0 0,1 1 1 0 0,-1 0-1 0 0,1 0 0 0 0,-1-1 1 0 0,1 1-6 0 0,65 49 260 0 0,-14-18-36 0 0,-32-20-155 0 0,1 1 0 0 0,-2 0 0 0 0,0 1 0 0 0,-1 1-1 0 0,0 1 1 0 0,5 8-69 0 0,-19-20 42 0 0,-1 1 1 0 0,1 0-1 0 0,-1 1 0 0 0,-1-1 0 0 0,1 0 0 0 0,-1 1 0 0 0,0-1 0 0 0,0 1 0 0 0,-1 0 0 0 0,1 0 0 0 0,-1-1 0 0 0,0 1 1 0 0,-1 0-1 0 0,0 0 0 0 0,0 0 0 0 0,0 5-42 0 0,-3-6 60 0 0,1-1 0 0 0,-1 1 0 0 0,0-1-1 0 0,-1 0 1 0 0,1 0 0 0 0,0 0 0 0 0,-1 0 0 0 0,0-1 0 0 0,0 1 0 0 0,0-1 0 0 0,0 0 0 0 0,-1 0 0 0 0,1-1 0 0 0,-1 1 0 0 0,-2 0-60 0 0,-13 4 46 0 0,0 0 1 0 0,0-2-1 0 0,0 0 1 0 0,0-2-1 0 0,-1 0 1 0 0,1-1 0 0 0,-1-1-1 0 0,0-1 1 0 0,-10-1-47 0 0,12 1 21 0 0,-75-20-336 0 0,94 19 224 0 0,-1 0 1 0 0,0-1-1 0 0,1 1 1 0 0,-1 0-1 0 0,1-1 1 0 0,0 1-1 0 0,-1 0 1 0 0,1-1-1 0 0,0 1 1 0 0,0-1-1 0 0,0 1 1 0 0,0 0-1 0 0,0-1 1 0 0,0 1-1 0 0,0-1 0 0 0,0 1 1 0 0,1-1-1 0 0,-1 1 1 0 0,0 0-1 0 0,1-1 1 0 0,0 1-1 0 0,-1 0 1 0 0,1-1-1 0 0,0 1 1 0 0,-1 0-1 0 0,1 0 1 0 0,0 0-1 0 0,0 0 1 0 0,0 0-1 0 0,0 0 0 0 0,0 0 1 0 0,0 0-1 0 0,0 0 1 0 0,0 0-1 0 0,1 0 1 0 0,-1 0-1 0 0,0 1 1 0 0,0-1-1 0 0,1 1 1 0 0,-1-1-1 0 0,0 1 1 0 0,1-1-1 0 0,-1 1 1 0 0,1 0 90 0 0,19-10-2851 0 0,-6 5-2328 0 0,-14 4 4669 0 0,13-3-11356 0 0</inkml:trace>
  <inkml:trace contextRef="#ctx0" brushRef="#br0" timeOffset="485.347">10427 1397 13243 0 0,'0'0'2004'0'0,"0"0"-481"0"0,0 0-190 0 0,0 0-52 0 0,0 0-79 0 0,0 0-150 0 0,0 0-177 0 0,0 0-160 0 0,0 0-122 0 0,0 0-134 0 0,0 0-120 0 0,0 0-74 0 0,0 0-57 0 0,-29 24-49 0 0,-89 74-27 0 0,79-46 6 0 0,38-45-118 0 0,0-3-9 0 0,1 1-1 0 0,-1-1 1 0 0,1 1-1 0 0,0-1 1 0 0,0 1-1 0 0,0-1 1 0 0,1 1-1 0 0,0-1 1 0 0,0 1-1 0 0,0-1 1 0 0,0 1-1 0 0,0-1 1 0 0,1 0-1 0 0,0 0 1 0 0,0 1-1 0 0,0-2 1 0 0,1 1-1 0 0,-1 0 1 0 0,1 0-1 0 0,0-1 1 0 0,0 1-1 0 0,0-1 1 0 0,0 0-1 0 0,1 0 1 0 0,-1 0-1 0 0,1 0 1 0 0,0-1-1 0 0,0 1 1 0 0,0-1-1 0 0,0 0 1 0 0,0 0-1 0 0,0-1 1 0 0,1 1-1 0 0,-1-1 1 0 0,0 0-1 0 0,1 0 1 0 0,-1-1-1 0 0,5 1-10 0 0,4 1 83 0 0,1-1 0 0 0,0 0 0 0 0,-1-1 0 0 0,1 0 0 0 0,0-1-1 0 0,-1-1 1 0 0,1 0 0 0 0,-1-1 0 0 0,0 0 0 0 0,0-1 0 0 0,0-1 0 0 0,0 0-1 0 0,-1-1 1 0 0,0 0 0 0 0,0-1 0 0 0,0 0 0 0 0,-1 0 0 0 0,0-2 0 0 0,-1 1 0 0 0,1-1-1 0 0,-2-1 1 0 0,9-10-83 0 0,-13 14 27 0 0,0 0 1 0 0,-1 0-1 0 0,0 0 0 0 0,0-1 0 0 0,0 1 0 0 0,-1-1 1 0 0,0 0-1 0 0,-1 0 0 0 0,1 0 0 0 0,-2 0 0 0 0,1 0 0 0 0,-1-1 1 0 0,1 1-1 0 0,-2-1 0 0 0,1 1 0 0 0,-1 0 0 0 0,-1-1 0 0 0,1 1 1 0 0,-1-1-1 0 0,0 1 0 0 0,-1 0 0 0 0,0-1 0 0 0,0 1 1 0 0,-1 0-1 0 0,1 0 0 0 0,-1 1 0 0 0,-1-1 0 0 0,0 0 0 0 0,0 1-27 0 0,-1-1-77 0 0,-1 0 0 0 0,-1 1 0 0 0,1 0 0 0 0,-1 0 0 0 0,0 0 0 0 0,-1 1 0 0 0,1 0 0 0 0,-1 1 0 0 0,0-1 0 0 0,0 2 0 0 0,0-1 0 0 0,0 1 0 0 0,-1 0 0 0 0,0 1 0 0 0,1 0 0 0 0,-1 0 0 0 0,0 1 0 0 0,0 0 0 0 0,-4 0 77 0 0,-59 29-8963 0 0,63-20-2961 0 0</inkml:trace>
  <inkml:trace contextRef="#ctx0" brushRef="#br0" timeOffset="1097.075">10812 1709 9058 0 0,'0'0'3786'0'0,"0"0"-1539"0"0,0 0-553 0 0,0 0-123 0 0,0 0-87 0 0,0 0-190 0 0,0 0-227 0 0,0 0-214 0 0,0 0-171 0 0,0 0-99 0 0,0 0-82 0 0,0 0-56 0 0,0 0-37 0 0,6-14-57 0 0,50-95 445 0 0,-30 71-497 0 0,2 2 0 0 0,1 1 0 0 0,2 1-1 0 0,31-26-298 0 0,-28 43-153 0 0,-29 52 104 0 0,-4 115 86 0 0,-1-148-37 0 0,1 0 1 0 0,0 0-1 0 0,-1 0 0 0 0,1 0 0 0 0,0 0 1 0 0,0-1-1 0 0,0 1 0 0 0,1 0 1 0 0,-1-1-1 0 0,0 1 0 0 0,1-1 1 0 0,-1 1-1 0 0,1-1 0 0 0,-1 0 1 0 0,1 1-1 0 0,0-1 0 0 0,-1 0 0 0 0,1 0 1 0 0,0 0-1 0 0,0-1 0 0 0,0 1 1 0 0,0 0-1 0 0,0-1 0 0 0,0 1 1 0 0,0-1-1 0 0,0 1 0 0 0,0-1 1 0 0,0 0-1 0 0,0 0 0 0 0,0 0 0 0 0,0 0 1 0 0,0 0-1 0 0,0-1 0 0 0,0 1 1 0 0,0-1-1 0 0,0 1 0 0 0,1-1 0 0 0,72-31 26 0 0,70-65 80 0 0,-54 52-166 0 0,-89 83 20 0 0,-21 127 98 0 0,19-164-135 0 0,6 26-937 0 0,7-23-5184 0 0,-11-4-2966 0 0</inkml:trace>
  <inkml:trace contextRef="#ctx0" brushRef="#br0" timeOffset="1531.335">11733 1544 5297 0 0,'0'0'4370'0'0,"0"0"-845"0"0,0 0-607 0 0,0 0-497 0 0,0 0-428 0 0,0 0-318 0 0,0 0-318 0 0,0 0-317 0 0,0 0-215 0 0,0 0-148 0 0,32-7-123 0 0,100-20-100 0 0,-71-1 199 0 0,-54 23-606 0 0,-1-1 0 0 0,0 0-1 0 0,0 0 1 0 0,-1-1 0 0 0,0 1 0 0 0,0-1-1 0 0,0 0 1 0 0,-1-1 0 0 0,0 1 0 0 0,-1-1-1 0 0,1 1 1 0 0,-2-1 0 0 0,1 0 0 0 0,-1 0-1 0 0,0-1 1 0 0,0 1 0 0 0,-1 0-1 0 0,-1-1 1 0 0,1 1 0 0 0,-1-1 0 0 0,0 1-1 0 0,-1 0 1 0 0,0-1 0 0 0,-1-3-47 0 0,0 9-11 0 0,0 0 1 0 0,-1 0 0 0 0,1 0-1 0 0,0 0 1 0 0,-1 1 0 0 0,1-1-1 0 0,-1 1 1 0 0,0-1-1 0 0,0 1 1 0 0,0 0 0 0 0,0 0-1 0 0,0 1 1 0 0,-1-1 0 0 0,1 1-1 0 0,0-1 1 0 0,-1 1-1 0 0,1 0 1 0 0,-1 0 0 0 0,1 0-1 0 0,-1 1 1 0 0,0 0 0 0 0,1-1-1 0 0,-1 1 1 0 0,0 0-1 0 0,1 1 1 0 0,-1-1 0 0 0,0 0-1 0 0,1 1 1 0 0,-1 0 0 0 0,1 0-1 0 0,-1 0 1 0 0,-2 2 10 0 0,-6 3-13 0 0,1 1 0 0 0,0 0 0 0 0,0 0 0 0 0,0 1 0 0 0,1 1 1 0 0,0-1-1 0 0,1 2 0 0 0,0-1 0 0 0,0 1 0 0 0,1 1 0 0 0,0 0 0 0 0,1 0 1 0 0,1 0-1 0 0,-4 8 13 0 0,5-10 6 0 0,-1 0-5 0 0,1 0 0 0 0,0 1 0 0 0,0 0 0 0 0,1 0 0 0 0,1 0 0 0 0,0 0 0 0 0,0 1 0 0 0,1-1 0 0 0,0 1 0 0 0,1-1 0 0 0,0 1 0 0 0,0 0 0 0 0,2 0 0 0 0,-1-1 0 0 0,1 1 0 0 0,2 5-1 0 0,-1-10 8 0 0,0 0 0 0 0,0-1-1 0 0,1 1 1 0 0,0-1 0 0 0,0 1-1 0 0,0-1 1 0 0,1 0-1 0 0,0-1 1 0 0,0 1 0 0 0,0 0-1 0 0,0-1 1 0 0,1 0-1 0 0,0 0 1 0 0,0 0 0 0 0,0-1-1 0 0,0 0 1 0 0,0 0 0 0 0,1 0-1 0 0,-1-1 1 0 0,1 1-1 0 0,0-1 1 0 0,6 1-8 0 0,133 21 442 0 0,-98-24-325 0 0,0-2 0 0 0,0-2 0 0 0,-1-1 0 0 0,19-7-117 0 0,-45 8-92 0 0,6-2-196 0 0,-9 5-8574 0 0,-17 1-3787 0 0</inkml:trace>
  <inkml:trace contextRef="#ctx0" brushRef="#br0" timeOffset="-1631.061">6922 916 1432 0 0,'0'0'1449'0'0,"0"0"-908"0"0,0 0-285 0 0,0 0 495 0 0,0 0 743 0 0,0 0 615 0 0,0 0 185 0 0,0 0-232 0 0,0 0-324 0 0,0 0-307 0 0,0 0-235 0 0,17 7-165 0 0,111 43 1537 0 0,-98-45-1918 0 0,0 0 0 0 0,0-2 0 0 0,1-2 0 0 0,-1 0 0 0 0,1-2 0 0 0,5-2-650 0 0,-15-1 144 0 0,-1 0 0 0 0,1-1 0 0 0,-1 0 0 0 0,0-2 0 0 0,0-1 0 0 0,-1 0 0 0 0,0-2 0 0 0,0 0 0 0 0,-1-1 0 0 0,-1 0 0 0 0,0-2 0 0 0,0 0 0 0 0,-1-1 0 0 0,-1 0 0 0 0,0-2 0 0 0,-1 1 0 0 0,-1-2 0 0 0,0-1-144 0 0,-9 12 62 0 0,-1 1-1 0 0,-1 0 1 0 0,1-1-1 0 0,-1 0 1 0 0,0 0 0 0 0,0 1-1 0 0,0-1 1 0 0,-1 0-1 0 0,0-1 1 0 0,0 1-1 0 0,-1 0 1 0 0,0 0-1 0 0,0 0 1 0 0,0 0-1 0 0,-1-6-61 0 0,-21 17 302 0 0,-44 214-236 0 0,42 118-17 0 0,19-175-64 0 0,2-76 23 0 0,-4 1 1 0 0,-3-1-1 0 0,-4 0 0 0 0,-4-1 1 0 0,-3-1-1 0 0,-20 45-8 0 0,29-103 7 0 0,-1-1 0 0 0,-1 0-1 0 0,-1-1 1 0 0,-1-1 0 0 0,-1 0-1 0 0,-1-1 1 0 0,-8 7-7 0 0,22-25 2 0 0,1 0 0 0 0,-1 0 0 0 0,0 0 0 0 0,0 0 0 0 0,0-1 0 0 0,-1 1 0 0 0,1-1 0 0 0,-1 0 0 0 0,0 0 1 0 0,0-1-1 0 0,0 1 0 0 0,0-1 0 0 0,0 0 0 0 0,-1-1 0 0 0,1 1 0 0 0,0-1 0 0 0,-1 0 0 0 0,1-1 0 0 0,-1 1 0 0 0,1-1 0 0 0,-1 0 0 0 0,1 0 0 0 0,-1-1 0 0 0,0 1 0 0 0,1-1 0 0 0,0-1 0 0 0,-1 1 0 0 0,1-1 0 0 0,0 0 1 0 0,0 0-1 0 0,0 0 0 0 0,0-1 0 0 0,0 0 0 0 0,0 0 0 0 0,1 0 0 0 0,-1 0 0 0 0,1-1 0 0 0,0 0 0 0 0,0 1 0 0 0,0-2 0 0 0,-2-2-2 0 0,0-7-5 0 0,0-1-1 0 0,2 1 1 0 0,-1-1 0 0 0,2 0-1 0 0,0 0 1 0 0,0 0-1 0 0,2 0 1 0 0,0 0 0 0 0,1 0-1 0 0,0-1 1 0 0,1 1-1 0 0,1 0 1 0 0,0 0 0 0 0,1 0-1 0 0,1 0 1 0 0,0 0-1 0 0,1 1 1 0 0,0 0 0 0 0,2 0-1 0 0,-1 0 1 0 0,2 1 0 0 0,0-1-1 0 0,0 2 1 0 0,1 0-1 0 0,6-6 6 0 0,-2 1 1 0 0,0 1 0 0 0,1 0-1 0 0,1 1 1 0 0,1 1 0 0 0,0 0-1 0 0,0 2 1 0 0,2-1 0 0 0,-1 2-1 0 0,1 0 1 0 0,1 2 0 0 0,0 0-1 0 0,16-5 0 0 0,170-36 106 0 0,-107 38-78 0 0,-97 12-35 0 0,-1 0-4 0 0,0 0-11 0 0,0 0-16 0 0,0 0-31 0 0,0 0-38 0 0,4-15-8872 0 0,1 11 1832 0 0,-2 0-4598 0 0</inkml:trace>
  <inkml:trace contextRef="#ctx0" brushRef="#br0" timeOffset="-1307.549">8005 1339 10058 0 0,'0'0'2506'0'0,"0"0"-718"0"0,0 0-495 0 0,0 0-112 0 0,0 0-39 0 0,0 0-138 0 0,0 0-153 0 0,0 0-170 0 0,0 0-157 0 0,0 0-102 0 0,0 0-62 0 0,0 0-27 0 0,0 0-26 0 0,-23 25-24 0 0,-70 79-40 0 0,50-36 123 0 0,41-62-348 0 0,0 0-1 0 0,0 0 1 0 0,1 0-1 0 0,0 1 1 0 0,0-1-1 0 0,0 0 1 0 0,1 1-1 0 0,0-1 1 0 0,0 0-1 0 0,1 1 1 0 0,0-1-1 0 0,0 0 1 0 0,0 0-1 0 0,1 1 1 0 0,0-1-1 0 0,0 0 1 0 0,0 0-1 0 0,1-1 1 0 0,0 1-1 0 0,0 0 1 0 0,0-1-1 0 0,1 0 0 0 0,0 0 1 0 0,0 0-1 0 0,0 0 1 0 0,1-1-1 0 0,-1 1 1 0 0,1-1-1 0 0,0 0 1 0 0,0-1-1 0 0,1 1 1 0 0,-1-1-1 0 0,1 0 1 0 0,0 0-1 0 0,-1-1 1 0 0,3 1-18 0 0,1 1 102 0 0,1-1-1 0 0,0 0 1 0 0,0 0 0 0 0,0-1 0 0 0,1 0-1 0 0,-1-1 1 0 0,0 0 0 0 0,1-1 0 0 0,-1 0 0 0 0,1-1-1 0 0,-1 0 1 0 0,0 0 0 0 0,1-1 0 0 0,-1 0-1 0 0,0-1 1 0 0,0-1 0 0 0,0 1 0 0 0,-1-1 0 0 0,1-1-1 0 0,-1 0 1 0 0,0 0 0 0 0,0-1 0 0 0,-1 0-1 0 0,0 0 1 0 0,0-1 0 0 0,0 0 0 0 0,-1-1 0 0 0,0 0-1 0 0,0 0 1 0 0,-1 0 0 0 0,0-1 0 0 0,-1 1-1 0 0,0-2 1 0 0,0 1 0 0 0,-1 0 0 0 0,0-1 0 0 0,0 0-1 0 0,-1 0 1 0 0,-1 0 0 0 0,0 0 0 0 0,0-2-102 0 0,-1 4-4 0 0,0 0 1 0 0,-1 0-1 0 0,-1 0 1 0 0,1 0-1 0 0,-1 0 1 0 0,0 0-1 0 0,-1 0 0 0 0,0 0 1 0 0,0 0-1 0 0,-1 0 1 0 0,0 1-1 0 0,0-1 1 0 0,-1 1-1 0 0,0 0 1 0 0,0 0-1 0 0,-1 0 1 0 0,0 1-1 0 0,0-1 1 0 0,0 1-1 0 0,-1 0 1 0 0,0 1-1 0 0,0 0 1 0 0,-1-1-1 0 0,1 2 1 0 0,-1-1-1 0 0,0 1 0 0 0,0 0 1 0 0,-2 0 3 0 0,7 3-117 0 0,-1 0 0 0 0,0 0 0 0 0,0 0 0 0 0,1 0 0 0 0,-1 0 0 0 0,0 0 0 0 0,0 1 0 0 0,0 0 0 0 0,0-1 0 0 0,0 1 0 0 0,0 0 0 0 0,0 1 0 0 0,1-1 0 0 0,-1 0 0 0 0,0 1 0 0 0,0 0 0 0 0,0-1 0 0 0,0 1 0 0 0,1 0 0 0 0,-4 2 117 0 0,-28 23-9496 0 0,26-17-2489 0 0</inkml:trace>
  <inkml:trace contextRef="#ctx0" brushRef="#br0" timeOffset="-985.024">8506 1732 2561 0 0,'0'0'2403'0'0,"0"0"-546"0"0,0 0 403 0 0,0 0 567 0 0,0 0 211 0 0,0 0-316 0 0,0 0-678 0 0,0 0-610 0 0,0 0-345 0 0,0 0-204 0 0,0 0-132 0 0,0 0-82 0 0,0 0-70 0 0,-1-7-39 0 0,0-6-340 0 0,0 0 1 0 0,1 0 0 0 0,0 0-1 0 0,1 0 1 0 0,0 0-1 0 0,2 0 1 0 0,-1 0-1 0 0,1 1 1 0 0,1-1 0 0 0,1 0-223 0 0,11-17 126 0 0,2 1 0 0 0,1 1 0 0 0,1 1 0 0 0,2 1 1 0 0,1 1-1 0 0,0 0 0 0 0,2 2 0 0 0,9-6-126 0 0,-29 25-13 0 0,1-1 1 0 0,0 1-1 0 0,0 0 0 0 0,0 1 1 0 0,0-1-1 0 0,1 1 0 0 0,-1 1 0 0 0,1-1 1 0 0,0 1-1 0 0,0 0 0 0 0,0 1 1 0 0,0-1-1 0 0,4 1 13 0 0,-8 48-2221 0 0,-11-27 115 0 0,1-8-2892 0 0,0-3-7156 0 0</inkml:trace>
  <inkml:trace contextRef="#ctx0" brushRef="#br0" timeOffset="4970.764">12956 1520 0 0 0,'0'0'396'0'0,"0"0"822"0"0,0 0 501 0 0,0 0 208 0 0,0 0 3 0 0,0 0-94 0 0,0 0-197 0 0,0 0-169 0 0,7-3-158 0 0,20-11-124 0 0,-11-22 3164 0 0,17-100-507 0 0,27 6-1964 0 0,-45 208-850 0 0,16 237-325 0 0,-26-262-631 0 0,-3 1 1 0 0,-1 0 0 0 0,-3 0 0 0 0,-3-1 0 0 0,-1 1 0 0 0,-3-1-1 0 0,-4 3-75 0 0,-26 47 318 0 0,39-102-300 0 0,-1-1 0 0 0,0 1 0 0 0,1-1 0 0 0,-1 1 0 0 0,0-1 1 0 0,0 0-1 0 0,1 1 0 0 0,-1-1 0 0 0,0 0 0 0 0,0 1 0 0 0,0-1 0 0 0,0 0 0 0 0,1 0 1 0 0,-1 0-1 0 0,0 0 0 0 0,0 1 0 0 0,0-1 0 0 0,0-1 0 0 0,0 1 0 0 0,1 0 0 0 0,-1 0 1 0 0,0 0-1 0 0,0 0 0 0 0,0-1 0 0 0,0 1 0 0 0,1 0 0 0 0,-1-1 0 0 0,0 1 0 0 0,0 0 1 0 0,0-1-1 0 0,1 1 0 0 0,-1-1 0 0 0,0 1 0 0 0,1-1 0 0 0,-1 0 0 0 0,1 1 0 0 0,-1-1 1 0 0,0 0-1 0 0,1 1 0 0 0,-1-1 0 0 0,1 0 0 0 0,0 0 0 0 0,-1 1 0 0 0,1-1 0 0 0,0 0 1 0 0,-1 0-1 0 0,1 0 0 0 0,0 0 0 0 0,0 1 0 0 0,0-1 0 0 0,0 0 0 0 0,0 0 0 0 0,0 0 1 0 0,0 0-1 0 0,0 0 0 0 0,0 0 0 0 0,0 1 0 0 0,0-1 0 0 0,0 0 0 0 0,1 0 0 0 0,-1 0-18 0 0,1-30 1 0 0,2 0 0 0 0,1 1 0 0 0,1 0 0 0 0,1 0 0 0 0,2 0 0 0 0,1 1 0 0 0,1 0 0 0 0,1 0 0 0 0,2 1 0 0 0,1 1 0 0 0,17-25-1 0 0,-20 31 5 0 0,17-28-20 0 0,2 1 0 0 0,2 1 0 0 0,2 2 0 0 0,3 1 0 0 0,1 2 0 0 0,30-25 15 0 0,-53 53-6 0 0,2 1 1 0 0,0 0 0 0 0,0 1-1 0 0,1 1 1 0 0,1 1 0 0 0,0 0-1 0 0,2 1 6 0 0,-20 8-3 0 0,0 0 0 0 0,1 1-1 0 0,-1-1 1 0 0,0 0 0 0 0,1 1-1 0 0,-1-1 1 0 0,0 1 0 0 0,1-1-1 0 0,-1 1 1 0 0,1 0 0 0 0,-1 0-1 0 0,1-1 1 0 0,-1 1 0 0 0,1 0-1 0 0,-1 0 1 0 0,1 0 0 0 0,-1 1 0 0 0,1-1-1 0 0,-1 0 1 0 0,1 1 0 0 0,-1-1-1 0 0,0 0 1 0 0,1 1 0 0 0,-1 0-1 0 0,0-1 1 0 0,1 1 0 0 0,-1 0-1 0 0,0 0 1 0 0,0 0 0 0 0,1-1-1 0 0,-1 1 1 0 0,0 1 0 0 0,0-1-1 0 0,0 0 1 0 0,0 0 0 0 0,0 0-1 0 0,-1 0 1 0 0,1 1 0 0 0,0-1-1 0 0,0 1 4 0 0,6 60 56 0 0,-7-58-47 0 0,2 12 6 0 0,-2-1 0 0 0,1 1 0 0 0,-2-1 0 0 0,0 1 0 0 0,-1-1 0 0 0,0 1 0 0 0,-1-1 0 0 0,-1 0 0 0 0,-1 0 0 0 0,0-1 0 0 0,0 1 0 0 0,-2-1 0 0 0,0 0 0 0 0,0 0 0 0 0,-1-1 0 0 0,-1 0 0 0 0,0-1-1 0 0,-1 0 1 0 0,-7 6-15 0 0,3-9-59 0 0,0 0 0 0 0,-1-1 0 0 0,-1-1 0 0 0,1 0 0 0 0,-1-1 0 0 0,0-1 0 0 0,-1-1 0 0 0,1 0 0 0 0,-1-1 0 0 0,0-1 0 0 0,1 0 0 0 0,-1-1 0 0 0,0-1 0 0 0,-16-2 59 0 0,32 2-129 0 0,-1 0 1 0 0,0 0-1 0 0,0 0 0 0 0,0 0 1 0 0,1 0-1 0 0,-1 0 1 0 0,0-1-1 0 0,0 1 1 0 0,1 0-1 0 0,-1-1 1 0 0,0 0-1 0 0,1 1 1 0 0,-1-1-1 0 0,0 0 1 0 0,1 0-1 0 0,-1 0 1 0 0,1 0-1 0 0,0 0 0 0 0,-1 0 1 0 0,1-1-1 0 0,0 1 1 0 0,0 0-1 0 0,-1-1 1 0 0,1 1-1 0 0,0-1 1 0 0,0 1-1 0 0,1-1 1 0 0,-1 1-1 0 0,0-1 1 0 0,0 0-1 0 0,1 1 1 0 0,-1-1-1 0 0,1 0 0 0 0,0 0 1 0 0,-1 1-1 0 0,1-1 1 0 0,0 0-1 0 0,0 0 1 0 0,0 0-1 0 0,0 1 1 0 0,0-1-1 0 0,1 0 1 0 0,-1 0-1 0 0,0 1 1 0 0,1-1-1 0 0,0 0 1 0 0,-1 0-1 0 0,1 1 0 0 0,0-1 1 0 0,0 0 128 0 0,13-16-4058 0 0,-3 6-1817 0 0,3 0-5446 0 0</inkml:trace>
  <inkml:trace contextRef="#ctx0" brushRef="#br0" timeOffset="5350.676">14214 1189 5721 0 0,'0'0'3328'0'0,"0"0"-1320"0"0,0 0-436 0 0,0 0 59 0 0,0 0 66 0 0,0 0-106 0 0,0 0-182 0 0,0 0-182 0 0,0 0-162 0 0,0 0-136 0 0,0 0-157 0 0,0 0-172 0 0,0 0-137 0 0,-35 17-92 0 0,-107 52-42 0 0,82-24 237 0 0,54-36-523 0 0,-1 0 1 0 0,2 0-1 0 0,-1 1 0 0 0,2 0 1 0 0,-1 0-1 0 0,1 0 1 0 0,1 0-1 0 0,-1 1 0 0 0,2 0 1 0 0,0-1-1 0 0,0 1 1 0 0,1 0-1 0 0,0 0 1 0 0,1 0-1 0 0,0 0 0 0 0,0 0 1 0 0,2 0-1 0 0,1 9-43 0 0,0-13 24 0 0,0 0-1 0 0,1 0 1 0 0,0 0-1 0 0,0 0 0 0 0,0-1 1 0 0,1 1-1 0 0,0-1 1 0 0,0 0-1 0 0,1-1 1 0 0,0 1-1 0 0,0-1 1 0 0,0 0-1 0 0,0-1 0 0 0,1 0 1 0 0,0 0-1 0 0,0 0 1 0 0,0 0-1 0 0,0-1 1 0 0,1-1-1 0 0,-1 1 1 0 0,1-1-1 0 0,0 0 1 0 0,-1-1-1 0 0,1 0 0 0 0,0 0 1 0 0,0-1-1 0 0,0 0 1 0 0,0 0-1 0 0,0 0 1 0 0,-1-1-1 0 0,4-1-23 0 0,0-2 59 0 0,-1-1 0 0 0,0 1 0 0 0,0-2 0 0 0,-1 1-1 0 0,1-1 1 0 0,-1-1 0 0 0,-1 1 0 0 0,1-2 0 0 0,-1 1 0 0 0,-1-1 0 0 0,1 0 0 0 0,-1-1 0 0 0,0 0-1 0 0,-1 0 1 0 0,0 0 0 0 0,-1-1 0 0 0,0 0 0 0 0,0 0 0 0 0,-1 0 0 0 0,0-1 0 0 0,-1 1 0 0 0,0-1-1 0 0,-1 0 1 0 0,0 0 0 0 0,-1 0 0 0 0,0 0-59 0 0,0 3-5 0 0,0 1-1 0 0,0-1 1 0 0,0 1 0 0 0,-1-1-1 0 0,-1 1 1 0 0,1-1-1 0 0,-1 1 1 0 0,0-1 0 0 0,-1 1-1 0 0,0-1 1 0 0,0 1 0 0 0,0 0-1 0 0,-1 0 1 0 0,0 0-1 0 0,-1 0 1 0 0,1 1 0 0 0,-1-1-1 0 0,-1 1 1 0 0,1 0-1 0 0,-1 0 1 0 0,0 1 0 0 0,0-1-1 0 0,-1 1 1 0 0,1 0 0 0 0,-1 1-1 0 0,0-1 1 0 0,-1 1-1 0 0,1 0 1 0 0,-1 1 0 0 0,-4-3 5 0 0,5 5-137 0 0,1-1 1 0 0,-1 1 0 0 0,0 0 0 0 0,0 1 0 0 0,0-1-1 0 0,1 1 1 0 0,-1 0 0 0 0,0 0 0 0 0,0 1 0 0 0,0 0-1 0 0,1 0 1 0 0,-1 0 0 0 0,0 1 0 0 0,1 0 0 0 0,-1 0-1 0 0,1 0 1 0 0,0 1 0 0 0,0-1 0 0 0,0 1 0 0 0,0 1-1 0 0,0-1 1 0 0,0 1 0 0 0,1 0 0 0 0,-2 2 136 0 0,-17 17-4448 0 0,5 2-3407 0 0,10-13-4202 0 0</inkml:trace>
  <inkml:trace contextRef="#ctx0" brushRef="#br0" timeOffset="5613.706">14596 1355 15211 0 0,'0'0'760'0'0,"0"0"-114"0"0,0 0 203 0 0,0 0 322 0 0,0 0 147 0 0,0 0-84 0 0,0 0-221 0 0,0 0-235 0 0,0 0-169 0 0,0 0-132 0 0,0 0-78 0 0,0 0-73 0 0,0 0-77 0 0,4 25-46 0 0,12 78-58 0 0,-11 0-1049 0 0,-8-99-475 0 0,0-4-3421 0 0,0 0-2033 0 0,0 0-4639 0 0</inkml:trace>
  <inkml:trace contextRef="#ctx0" brushRef="#br0" timeOffset="5780.188">14626 904 7034 0 0,'0'0'1744'0'0,"0"0"-720"0"0,0 0-288 0 0,0 0-160 0 0,0 0-184 0 0,0 0-240 0 0,0 0-312 0 0,0 0-320 0 0,0 0-144 0 0,0 0-568 0 0,0 0-1921 0 0,0 0-2976 0 0</inkml:trace>
  <inkml:trace contextRef="#ctx0" brushRef="#br0" timeOffset="6199.282">14861 1451 8746 0 0,'0'0'2194'0'0,"0"0"-837"0"0,0 0-226 0 0,0 0 79 0 0,0 0 101 0 0,0 0 48 0 0,0 0-32 0 0,0 0-56 0 0,0 0-72 0 0,0 0-129 0 0,0 0-212 0 0,0 0-243 0 0,0 0-182 0 0,10-8-117 0 0,30-26-58 0 0,2-47 308 0 0,26-42-374 0 0,-68 122-205 0 0,1 1 0 0 0,-1 0 0 0 0,0-1 0 0 0,1 1 0 0 0,-1 0 0 0 0,1 0 0 0 0,-1-1 0 0 0,1 1 0 0 0,-1 0 0 0 0,0 0 0 0 0,1 0 0 0 0,-1 0 0 0 0,1 0 0 0 0,-1-1 0 0 0,1 1 0 0 0,-1 0 0 0 0,1 0 0 0 0,-1 0 0 0 0,1 0 0 0 0,-1 0 0 0 0,1 1 0 0 0,-1-1 0 0 0,0 0 0 0 0,1 0 0 0 0,-1 0 0 0 0,1 0 0 0 0,-1 0 0 0 0,1 1 0 0 0,-1-1 0 0 0,0 0 0 0 0,1 0 0 0 0,-1 1 0 0 0,1-1 0 0 0,-1 0 0 0 0,0 1 0 0 0,1-1 0 0 0,-1 0 0 0 0,0 1 0 0 0,1-1 0 0 0,-1 0 0 0 0,0 1 0 0 0,0-1 0 0 0,0 1 0 0 0,1-1 0 0 0,-1 1 0 0 0,0-1 0 0 0,0 0 0 0 0,0 1-1 0 0,0-1 1 0 0,0 1 0 0 0,0-1 0 0 0,0 1 0 0 0,0-1 0 0 0,0 1 0 0 0,0-1 0 0 0,0 1 0 0 0,0-1 0 0 0,0 1 0 0 0,0-1 0 0 0,0 0 0 0 0,0 1 0 0 0,0-1 0 0 0,-1 1 0 0 0,1-1 0 0 0,0 1 0 0 0,0-1 0 0 0,0 0 0 0 0,-1 1 0 0 0,1-1 0 0 0,-1 1 13 0 0,4 45-28 0 0,-3-45 15 0 0,-1 11 12 0 0,1 0-1 0 0,0-1 0 0 0,1 1 1 0 0,1 0-1 0 0,-1 0 0 0 0,2-1 1 0 0,0 1-1 0 0,0-1 0 0 0,1 0 1 0 0,1 0-1 0 0,0 0 0 0 0,0 0 1 0 0,1-1-1 0 0,0 0 0 0 0,1 0 1 0 0,0 0-1 0 0,0-1 1 0 0,1 0-1 0 0,0-1 0 0 0,1 0 1 0 0,3 3 1 0 0,-8-9 47 0 0,-1-1 1 0 0,1 1 0 0 0,-1 0 0 0 0,1-1 0 0 0,0 0 0 0 0,0 0 0 0 0,-1 0 0 0 0,1 0 0 0 0,0-1 0 0 0,0 1 0 0 0,0-1 0 0 0,0 0 0 0 0,0 0 0 0 0,0 0 0 0 0,-1-1-1 0 0,1 1 1 0 0,0-1 0 0 0,0 0 0 0 0,0 0 0 0 0,-1-1 0 0 0,1 1 0 0 0,0-1 0 0 0,-1 0 0 0 0,0 1 0 0 0,1-2 0 0 0,-1 1 0 0 0,0 0 0 0 0,0-1 0 0 0,0 1-1 0 0,0-1 1 0 0,0 0 0 0 0,-1 0 0 0 0,2-1-48 0 0,6-14 220 0 0,-1 1 0 0 0,0-1-1 0 0,-1-1 1 0 0,-1 0 0 0 0,-1 0-1 0 0,-1 0 1 0 0,3-20-220 0 0,-4-7-62 0 0,-3 26-2387 0 0,-3 20-7285 0 0,0 0-2598 0 0</inkml:trace>
  <inkml:trace contextRef="#ctx0" brushRef="#br0" timeOffset="6549.729">15746 773 15755 0 0,'0'0'2476'0'0,"0"0"-985"0"0,0 0-366 0 0,0 0 11 0 0,0 0 2 0 0,0 0-119 0 0,0 0-228 0 0,0 0-235 0 0,0 0-151 0 0,0 0-102 0 0,0 0-71 0 0,0 0-61 0 0,0 0-37 0 0,3 1 24 0 0,-2-1-138 0 0,0 1 1 0 0,1 0 0 0 0,-1-1 0 0 0,0 1-1 0 0,0 0 1 0 0,0 0 0 0 0,0 0-1 0 0,1 0 1 0 0,-1 0 0 0 0,-1 0 0 0 0,1 0-1 0 0,0 0 1 0 0,0 0 0 0 0,0 1-1 0 0,-1-1 1 0 0,1 0 0 0 0,0 0-1 0 0,-1 1 1 0 0,1-1 0 0 0,-1 0 0 0 0,0 1-1 0 0,1-1 1 0 0,-1 1 0 0 0,0-1-1 0 0,0 1 1 0 0,0-1 0 0 0,0 0 0 0 0,0 1-1 0 0,0-1 1 0 0,0 1 0 0 0,-1-1-1 0 0,1 0 1 0 0,0 1 0 0 0,-1 0-21 0 0,1 6 48 0 0,2 545 684 0 0,2-510-885 0 0,-9-74-6541 0 0,0 17 3086 0 0,0 1-2946 0 0,0-2-4811 0 0</inkml:trace>
  <inkml:trace contextRef="#ctx0" brushRef="#br0" timeOffset="6794.471">15522 1093 8954 0 0,'0'0'2280'0'0,"0"0"-491"0"0,0 0-289 0 0,0 0-48 0 0,0 0-42 0 0,0 0-151 0 0,0 0-223 0 0,0 0-208 0 0,0 0-150 0 0,0 0-117 0 0,0 0-102 0 0,0 0-100 0 0,0 0-123 0 0,32-1-84 0 0,97-1-69 0 0,-34 1-342 0 0,-66 1-7189 0 0,-25 0-3656 0 0</inkml:trace>
  <inkml:trace contextRef="#ctx0" brushRef="#br0" timeOffset="7402.769">14624 958 0 0 0,'0'0'1162'0'0,"0"0"498"0"0,0 0 150 0 0,0 0-98 0 0,0 0-85 0 0,0 0-117 0 0,0 0-103 0 0,0 0-70 0 0,0 0-54 0 0,0 0-44 0 0,0 0-47 0 0,0 0-51 0 0,11-5-73 0 0,33-16-87 0 0,-33 16-74 0 0,-11 5-96 0 0,0 0-119 0 0,-23 4 1210 0 0,-12 11-1019 0 0,34-34 113 0 0,0 19-1029 0 0,-22 7-215 0 0,-7 8-320 0 0,43-18-2262 0 0,-4-2 1697 0 0,5-1-4997 0 0,-6 2-5135 0 0</inkml:trace>
  <inkml:trace contextRef="#ctx0" brushRef="#br0" timeOffset="8600.443">16316 1474 0 0 0,'0'0'1648'0'0,"0"0"-38"0"0,0 0 142 0 0,0 0 285 0 0,0 0 151 0 0,0 0-134 0 0,0 0-391 0 0,0 0-427 0 0,0 0-319 0 0,0 0-165 0 0,0 0-35 0 0,0 0 17 0 0,0 0 37 0 0,2 2 23 0 0,-1-1-578 0 0,1 1 0 0 0,-1-1-1 0 0,1 0 1 0 0,0 0 0 0 0,-1 0 0 0 0,1 0-1 0 0,0-1 1 0 0,0 1 0 0 0,0 0-1 0 0,-1-1 1 0 0,1 1 0 0 0,0-1-1 0 0,0 0 1 0 0,0 0 0 0 0,0 0 0 0 0,0 0-1 0 0,0 0 1 0 0,0 0 0 0 0,0 0-1 0 0,0 0 1 0 0,0-1 0 0 0,0 1 0 0 0,-1-1-1 0 0,1 0 1 0 0,0 1 0 0 0,0-1-1 0 0,0 0 1 0 0,-1 0 0 0 0,1 0-1 0 0,0 0 1 0 0,-1-1-216 0 0,90-105 1604 0 0,-28 22-1139 0 0,4 2 0 0 0,60-55-465 0 0,-99 109 19 0 0,215-225 193 0 0,-135 150-144 0 0,-109 105-69 0 0,1-1 1 0 0,0 1-1 0 0,0-1 1 0 0,0 1-1 0 0,-1-1 1 0 0,1 1-1 0 0,0-1 1 0 0,0 1-1 0 0,0-1 1 0 0,0 1-1 0 0,0-1 1 0 0,0 1-1 0 0,0 0 0 0 0,0-1 1 0 0,0 1-1 0 0,0-1 1 0 0,0 1-1 0 0,0-1 1 0 0,1 1-1 0 0,-1-1 1 0 0,0 1-1 0 0,0-1 1 0 0,0 1-1 0 0,1-1 1 0 0,-1 1-1 0 0,0-1 1 0 0,1 0-1 0 0,-1 1 1 0 0,0-1-1 0 0,1 1 1 0 0,-1-1-1 0 0,1 0 1 0 0,-1 1-1 0 0,0-1 1 0 0,1 0-1 0 0,-1 0 1 0 0,1 1-1 0 0,-1-1 1 0 0,1 0-1 0 0,-1 0 1 0 0,1 0-1 0 0,-1 1 0 0 0,1-1 1 0 0,-1 0-1 0 0,1 0 1 0 0,0 0-1 0 0,-1 0 1 0 0,1 0-1 0 0,-1 0 1 0 0,1 0-1 0 0,-1 0 1 0 0,1 0-1 0 0,-1 0 1 0 0,1-1-1 0 0,0 1 1 0 0,-3 9 22 0 0,-3 36 80 0 0,1-26-79 0 0,2 0 1 0 0,0 0-1 0 0,1 0 1 0 0,0 0-1 0 0,2 0 1 0 0,0-1-1 0 0,2 1 1 0 0,0 0-1 0 0,3 9-23 0 0,83 139 75 0 0,-14-38-6 0 0,-71-122-39 0 0,-1-1-1 0 0,0 1 0 0 0,0 0 0 0 0,-1 0 0 0 0,0 0 0 0 0,0 0 1 0 0,-1 1-1 0 0,0-1 0 0 0,0 0 0 0 0,-1 1 0 0 0,0-1 0 0 0,0 1 0 0 0,0-1 1 0 0,-2 5-30 0 0,-13 10 208 0 0,-19-30-5894 0 0,18 2-2897 0 0,8 6-3119 0 0</inkml:trace>
  <inkml:trace contextRef="#ctx0" brushRef="#br0" timeOffset="15728.659">16518 1185 0 0 0,'0'0'547'0'0,"0"0"290"0"0,0 0 173 0 0,0 0 83 0 0,0 0 102 0 0,0 0 46 0 0,0 0 75 0 0,0 0 28 0 0,-6-2-40 0 0,3 0-171 0 0,-17-6-1710 0 0,15 6 4083 0 0,5 1 4614 0 0,198-23-5094 0 0,37 2-2007 0 0,-209 21-963 0 0,-13 0-34 0 0,1 1 0 0 0,-1 0-1 0 0,0 1 1 0 0,1 0 0 0 0,-1 1 0 0 0,0 0-1 0 0,0 1 1 0 0,0 1 0 0 0,10 4-22 0 0,-17-5 51 0 0,1-1 1 0 0,0 1 0 0 0,0-1-1 0 0,0-1 1 0 0,1 1 0 0 0,-1-1-1 0 0,0 0 1 0 0,0-1 0 0 0,1 0-1 0 0,-1 0 1 0 0,0-1 0 0 0,1 0-1 0 0,-1 0 1 0 0,0 0 0 0 0,0-1-1 0 0,5-2-51 0 0,42-16 509 0 0,-54 20-1392 0 0,-10 7-2064 0 0,4 0-2121 0 0,3-2-6661 0 0</inkml:trace>
  <inkml:trace contextRef="#ctx0" brushRef="#br0" timeOffset="17201.861">18048 1220 0 0 0,'0'0'2102'0'0,"0"0"-44"0"0,0 0-162 0 0,0 0-165 0 0,0 0-164 0 0,0 0-125 0 0,0 0-170 0 0,0 0-177 0 0,0 0-155 0 0,0 0-153 0 0,-8-12 1604 0 0,-75 20 2033 0 0,48 12-3984 0 0,-24 26 167 0 0,54-38-574 0 0,0 0 0 0 0,1 1 0 0 0,0 0 0 0 0,1 0 0 0 0,0 0 0 0 0,0 0 0 0 0,1 0 0 0 0,0 1 0 0 0,0-1 0 0 0,1 1 0 0 0,1-1 0 0 0,-1 1 0 0 0,2 9-33 0 0,-1-14 17 0 0,1-1 0 0 0,0 1 0 0 0,-1-1 0 0 0,1 1 0 0 0,1-1 0 0 0,-1 1-1 0 0,1-1 1 0 0,-1 0 0 0 0,1 0 0 0 0,1 0 0 0 0,-1 0 0 0 0,0 0 0 0 0,1 0 0 0 0,0-1-1 0 0,0 1 1 0 0,0-1 0 0 0,0 0 0 0 0,1 1 0 0 0,-1-2 0 0 0,1 1 0 0 0,0 0 0 0 0,-1-1 0 0 0,1 0-1 0 0,0 1 1 0 0,1-2 0 0 0,-1 1 0 0 0,0 0 0 0 0,1-1 0 0 0,-1 0 0 0 0,1 0-17 0 0,4 2 91 0 0,0-1-1 0 0,0-1 1 0 0,1 0 0 0 0,-1 0 0 0 0,1 0 0 0 0,-1-1 0 0 0,0-1 0 0 0,1 0 0 0 0,-1 0 0 0 0,0-1-1 0 0,1 0 1 0 0,-1 0 0 0 0,0-1 0 0 0,-1 0 0 0 0,1-1 0 0 0,0 0 0 0 0,-1 0 0 0 0,0-1 0 0 0,0 0-1 0 0,0-1 1 0 0,-1 1 0 0 0,0-1 0 0 0,0-1 0 0 0,0 1 0 0 0,-1-1 0 0 0,0-1 0 0 0,5-6-91 0 0,-3 3 88 0 0,-1-1 1 0 0,0 0 0 0 0,-1 0 0 0 0,0 0 0 0 0,-1-1-1 0 0,-1 1 1 0 0,0-1 0 0 0,0-1 0 0 0,-1 1 0 0 0,-1 0-1 0 0,0-1 1 0 0,0-9-89 0 0,-4 19-32 0 0,0-1 0 0 0,0 0 0 0 0,0 1 0 0 0,0-1 0 0 0,-1 1 0 0 0,0 0-1 0 0,0 0 1 0 0,0 0 0 0 0,0 0 0 0 0,0 0 0 0 0,-1 1 0 0 0,0-1 0 0 0,0 1 0 0 0,0 0 0 0 0,0 0 0 0 0,0 0 0 0 0,-1 1-1 0 0,1 0 1 0 0,-1 0 0 0 0,1 0 0 0 0,-1 0 0 0 0,0 0 0 0 0,0 1 0 0 0,0 0 0 0 0,0 0 0 0 0,0 1 0 0 0,0-1 0 0 0,0 1-1 0 0,0 0 1 0 0,0 1 0 0 0,-4 0 32 0 0,2-2-570 0 0,0 1 0 0 0,0 1 1 0 0,0-1-1 0 0,0 1 0 0 0,0 1 0 0 0,0-1 0 0 0,1 1 0 0 0,-1 0 0 0 0,0 1 0 0 0,1-1 0 0 0,0 1 0 0 0,-3 2 570 0 0,-3 1-5177 0 0,6-3-5922 0 0</inkml:trace>
  <inkml:trace contextRef="#ctx0" brushRef="#br0" timeOffset="17819.986">18235 1551 9210 0 0,'0'0'1482'0'0,"0"0"-414"0"0,0 0-93 0 0,0 0 100 0 0,0 0 113 0 0,0 0 35 0 0,0 0 5 0 0,0 0-25 0 0,0 0-87 0 0,0 0-121 0 0,0 0-140 0 0,0 0-119 0 0,21-14-106 0 0,68-45-82 0 0,-23-3 755 0 0,-53 43-1035 0 0,60-116 1040 0 0,-62 97-1033 0 0,-11 38-289 0 0,0 0-32 0 0,0 0-28 0 0,0 0-26 0 0,0 0-9 0 0,12 19-130 0 0,76 150 238 0 0,-85-164 22 0 0,-1-1 1 0 0,1 1 0 0 0,0-1-1 0 0,0 1 1 0 0,1-1-1 0 0,-1 0 1 0 0,1 0-1 0 0,0-1 1 0 0,0 1 0 0 0,0-1-1 0 0,1 0 1 0 0,-1 0-1 0 0,1 0 1 0 0,-1 0-1 0 0,1-1 1 0 0,0 0 0 0 0,0 0-1 0 0,0 0 1 0 0,0-1-1 0 0,1 0 1 0 0,-1 0-1 0 0,0 0 1 0 0,4 0-22 0 0,-1-3 122 0 0,1 0-1 0 0,0-1 1 0 0,-1 0 0 0 0,1 0 0 0 0,-1-1-1 0 0,0 0 1 0 0,0-1 0 0 0,0 1 0 0 0,-1-2-1 0 0,1 1 1 0 0,-1-1 0 0 0,-1 0-1 0 0,1 0 1 0 0,-1-1 0 0 0,0 0 0 0 0,0 0-1 0 0,-1 0 1 0 0,0-1 0 0 0,-1 0 0 0 0,1 0-1 0 0,-1 0 1 0 0,-1 0 0 0 0,0-1 0 0 0,0 1-1 0 0,0-4-121 0 0,9-12 126 0 0,-6 13-135 0 0,-2 0 1 0 0,1 0-1 0 0,-1 0 1 0 0,-1 0 0 0 0,0-1-1 0 0,0 1 1 0 0,-1-1-1 0 0,-1 0 1 0 0,0 0 0 0 0,0-6 8 0 0,-1 16-254 0 0,-3-17-410 0 0,-4 10-6139 0 0,1 8-5534 0 0</inkml:trace>
  <inkml:trace contextRef="#ctx0" brushRef="#br0" timeOffset="24853.1">7390 3035 6897 0 0,'0'0'3000'0'0,"0"0"-232"0"0,0 0-234 0 0,0 0-279 0 0,0 0-254 0 0,0 0-302 0 0,0 0-307 0 0,0 0-290 0 0,0 0-222 0 0,36-6-144 0 0,112-18-116 0 0,-51-6 436 0 0,-75 17-812 0 0,-1 2-49 0 0,4-1-45 0 0,0-1 1 0 0,-1-1 0 0 0,-1 0 0 0 0,0-2 0 0 0,-1-1-1 0 0,13-14-150 0 0,-33 30 8 0 0,0-1 0 0 0,0 0 0 0 0,0-1 0 0 0,-1 1 0 0 0,1 0 0 0 0,0 0 0 0 0,-1-1 0 0 0,0 1 0 0 0,0-1 0 0 0,0 1 0 0 0,0-1 0 0 0,0 1 0 0 0,0-1 0 0 0,0 0 0 0 0,-1 0 0 0 0,1 1 0 0 0,-1-1 0 0 0,0 0 0 0 0,0 0 0 0 0,0 1 0 0 0,0-1 0 0 0,-1 0 0 0 0,1 0 0 0 0,-1 1 0 0 0,1-1 0 0 0,-1 0 0 0 0,0 1 0 0 0,0-1 0 0 0,0 1 0 0 0,-1-1 0 0 0,1 1-1 0 0,0-1 1 0 0,-1 1 0 0 0,0 0 0 0 0,1 0 0 0 0,-1 0 0 0 0,0 0 0 0 0,0 0 0 0 0,0 0 0 0 0,-1 0 0 0 0,1 1 0 0 0,0-1 0 0 0,-1 1 0 0 0,1-1 0 0 0,-3 0-8 0 0,-9-2-26 0 0,1 1-1 0 0,-1 0 1 0 0,0 1-1 0 0,0 1 1 0 0,0 0 0 0 0,-1 1-1 0 0,1 0 1 0 0,0 1-1 0 0,0 1 1 0 0,0 0-1 0 0,0 1 1 0 0,1 1-1 0 0,-1 0 1 0 0,1 0 0 0 0,0 2-1 0 0,0-1 1 0 0,0 2 26 0 0,-4 0-16 0 0,0 2 1 0 0,1 0-1 0 0,1 0 0 0 0,-1 2 1 0 0,2 0-1 0 0,-1 0 1 0 0,2 2-1 0 0,-1 0 0 0 0,2 0 1 0 0,0 1-1 0 0,0 0 1 0 0,1 1-1 0 0,-3 8 16 0 0,11-17 1 0 0,0 0 0 0 0,1 0 0 0 0,0 0 0 0 0,0 1 0 0 0,1-1-1 0 0,0 0 1 0 0,0 1 0 0 0,0-1 0 0 0,0 1 0 0 0,1-1 0 0 0,1 1 0 0 0,-1-1 0 0 0,1 1 0 0 0,0-1 0 0 0,0 1 0 0 0,1-1 0 0 0,0 0-1 0 0,0 1 1 0 0,0-1 0 0 0,1 0 0 0 0,0 0 0 0 0,0-1 0 0 0,0 1 0 0 0,1-1 0 0 0,0 1 0 0 0,0-1 0 0 0,0 0 0 0 0,1-1 0 0 0,0 1-1 0 0,0-1 1 0 0,0 0 0 0 0,1 1-1 0 0,18 8 31 0 0,0-1 0 0 0,0-1 0 0 0,1-1 0 0 0,1-1 1 0 0,-1-1-1 0 0,1-2 0 0 0,1 0 0 0 0,-1-2 0 0 0,1-1 0 0 0,0-1 0 0 0,0-1 0 0 0,0-2 0 0 0,23-2-31 0 0,-21 3 6 0 0,8-9-283 0 0,-29-1-6152 0 0,-8 9-5780 0 0</inkml:trace>
  <inkml:trace contextRef="#ctx0" brushRef="#br0" timeOffset="23386.238">5572 2819 1880 0 0,'0'0'1293'0'0,"0"0"-250"0"0,0 0 75 0 0,0 0 289 0 0,0 0 266 0 0,0 0 32 0 0,0 0-183 0 0,0 0-275 0 0,0 0-248 0 0,0 0-180 0 0,0 0-140 0 0,0-5-86 0 0,-6-28 1817 0 0,-39-14 1404 0 0,-9 20-2443 0 0,43 23-1290 0 0,0 2 1 0 0,0-1-1 0 0,-1 2 1 0 0,1-1-1 0 0,-1 2 1 0 0,1-1-1 0 0,-1 2 1 0 0,1-1-1 0 0,-1 2 1 0 0,1-1-1 0 0,0 1 0 0 0,0 1 1 0 0,0 0-1 0 0,-3 2-81 0 0,-29 18 224 0 0,41-20-217 0 0,1 1 0 0 0,0-1 0 0 0,0 0 0 0 0,0 1 0 0 0,0-1 0 0 0,0 1 0 0 0,0-1-1 0 0,1 1 1 0 0,0-1 0 0 0,0 1 0 0 0,0-1 0 0 0,0 1 0 0 0,0-1 0 0 0,1 1 0 0 0,0-1 0 0 0,-1 1 0 0 0,1-1-1 0 0,1 0 1 0 0,-1 1 0 0 0,0-1 0 0 0,1 0 0 0 0,0 0 0 0 0,-1 0 0 0 0,1 0 0 0 0,0 0 0 0 0,1 0-1 0 0,-1-1 1 0 0,0 1 0 0 0,1-1 0 0 0,1 2-7 0 0,96 63 229 0 0,-69-50-129 0 0,-25-13-86 0 0,162 116 186 0 0,-164-116-173 0 0,-1 0 1 0 0,0 0 0 0 0,0 1-1 0 0,0-1 1 0 0,0 1-1 0 0,-1 0 1 0 0,1 0 0 0 0,-1 0-1 0 0,-1 0 1 0 0,1 0-1 0 0,-1 0 1 0 0,0 0 0 0 0,0 0-1 0 0,0 1 1 0 0,-1-1 0 0 0,1 0-1 0 0,-1 1 1 0 0,-1-1-1 0 0,1 0 1 0 0,-1 4-28 0 0,-3-3 80 0 0,1 0 1 0 0,-1 0-1 0 0,0-1 0 0 0,-1 1 1 0 0,1-1-1 0 0,-1 0 0 0 0,0 0 1 0 0,0 0-1 0 0,-1-1 0 0 0,1 0 1 0 0,-1 0-1 0 0,0 0 0 0 0,-1 0-80 0 0,-11 4 46 0 0,0-1 0 0 0,-1-1 0 0 0,1-1-1 0 0,-1 0 1 0 0,0-1 0 0 0,0-1 0 0 0,-1-1 0 0 0,1-1 0 0 0,0-1-1 0 0,-1 0 1 0 0,-1-2-46 0 0,2 2 36 0 0,-28-20-146 0 0,47 20 22 0 0,-1-1 0 0 0,1 0-1 0 0,-1 1 1 0 0,1-1 0 0 0,0 0 0 0 0,-1 1-1 0 0,1-1 1 0 0,0 0 0 0 0,0 1 0 0 0,-1-1-1 0 0,1 0 1 0 0,0 1 0 0 0,0-1 0 0 0,0 0-1 0 0,0 0 1 0 0,0 1 0 0 0,0-1 0 0 0,0 0-1 0 0,0 1 1 0 0,0-1 0 0 0,1 0 0 0 0,-1 0-1 0 0,0 1 1 0 0,0-1 0 0 0,0 0-1 0 0,1 1 1 0 0,-1-1 0 0 0,1 1 0 0 0,-1-1-1 0 0,0 0 1 0 0,1 1 0 0 0,-1-1 0 0 0,1 1-1 0 0,-1-1 1 0 0,1 1 0 0 0,-1-1 0 0 0,1 1-1 0 0,0-1 1 0 0,-1 1 0 0 0,1 0 0 0 0,-1-1-1 0 0,1 1 89 0 0,10-7-2533 0 0,-2 2-3671 0 0,0 2-5704 0 0</inkml:trace>
  <inkml:trace contextRef="#ctx0" brushRef="#br0" timeOffset="23787.541">5913 2969 8938 0 0,'0'0'1775'0'0,"0"0"-331"0"0,0 0-85 0 0,0 0 62 0 0,0 0-24 0 0,0 0-175 0 0,0 0-302 0 0,0 0-280 0 0,0 0-200 0 0,0 0-138 0 0,0 0-76 0 0,0 0-46 0 0,0 0-28 0 0,-20 34-17 0 0,-61 106 0 0 0,60-75 34 0 0,22-57-126 0 0,0-4 8 0 0,0 0 0 0 0,0 0 0 0 0,1 0 0 0 0,-1 0 0 0 0,1-1 0 0 0,0 1 0 0 0,0 0 0 0 0,0-1 0 0 0,0 1 0 0 0,1-1 0 0 0,-1 0 0 0 0,1 0 0 0 0,0 0 0 0 0,0 0 0 0 0,0 0 0 0 0,1-1 0 0 0,-1 1 0 0 0,0-1 0 0 0,1 0 0 0 0,0 0 0 0 0,-1 0 0 0 0,1 0 0 0 0,0-1 0 0 0,0 0 0 0 0,0 1 0 0 0,0-2 0 0 0,0 1 0 0 0,4 0-51 0 0,3 1 201 0 0,1-1 1 0 0,-1 0-1 0 0,1-1 1 0 0,-1 0-1 0 0,0-1 1 0 0,1-1 0 0 0,-1 1-1 0 0,0-2 1 0 0,0 1-1 0 0,2-2-201 0 0,4-4 173 0 0,1 0-1 0 0,-2-1 1 0 0,1-1-1 0 0,-1 0 1 0 0,0-1-1 0 0,-1-1 1 0 0,-1 0-1 0 0,0-2 1 0 0,0 1-1 0 0,-1-1 1 0 0,-1-1-1 0 0,-1-1 0 0 0,0 1 1 0 0,-1-2-1 0 0,0 1 1 0 0,-1-1-1 0 0,-1-1 1 0 0,-1 0-1 0 0,-1 0 1 0 0,0 0-1 0 0,0-8-172 0 0,-4 21 4 0 0,-1 0 0 0 0,1 0 0 0 0,-1 0 0 0 0,0 0-1 0 0,-1-1 1 0 0,1 1 0 0 0,-1 0 0 0 0,0-1 0 0 0,0 1 0 0 0,-1 0-1 0 0,1 0 1 0 0,-1-1 0 0 0,-1 1 0 0 0,1 0 0 0 0,-1 0 0 0 0,0 0-1 0 0,0 0 1 0 0,0 0 0 0 0,0 1 0 0 0,-1-1 0 0 0,0 1 0 0 0,0-1-1 0 0,0 1 1 0 0,-1 0 0 0 0,1 0 0 0 0,-1 1 0 0 0,0-1-1 0 0,0 1 1 0 0,0-1 0 0 0,-1 1 0 0 0,-2-1-4 0 0,0 1-112 0 0,-1-1-1 0 0,0 1 1 0 0,0 1 0 0 0,0-1-1 0 0,0 1 1 0 0,-1 1 0 0 0,1 0-1 0 0,0 0 1 0 0,-1 0 0 0 0,1 1-1 0 0,-1 0 1 0 0,1 1 0 0 0,-1 0-1 0 0,1 0 1 0 0,0 1-1 0 0,0 0 1 0 0,0 1 0 0 0,-4 1 112 0 0,-36 22-3959 0 0,6 11-4463 0 0,28-21-3273 0 0</inkml:trace>
  <inkml:trace contextRef="#ctx0" brushRef="#br0" timeOffset="24455.038">6362 3197 7954 0 0,'0'0'1268'0'0,"0"0"3"0"0,0 0 376 0 0,0 0 359 0 0,0 0 59 0 0,0 0-336 0 0,0 0-500 0 0,0 0-322 0 0,0 0-148 0 0,0 0-28 0 0,0 0 0 0 0,0 0-12 0 0,11 2 678 0 0,8-39 268 0 0,98-190 222 0 0,-111 216-1881 0 0,0 1 1 0 0,0-1-1 0 0,1 2 1 0 0,1-1 0 0 0,-1 1-1 0 0,1 0 1 0 0,1 0-1 0 0,0 1 1 0 0,0 1 0 0 0,1-1-1 0 0,-1 1 1 0 0,2 1-1 0 0,-1 0 1 0 0,1 0 0 0 0,0 1-1 0 0,0 1 1 0 0,0 0-1 0 0,0 0 1 0 0,2 1-7 0 0,-11 2-4 0 0,1 1 1 0 0,-1 0-1 0 0,1 0 1 0 0,-1 0-1 0 0,1 1 1 0 0,-1-1-1 0 0,1 0 1 0 0,-1 1-1 0 0,1 0 1 0 0,-1 0-1 0 0,1-1 1 0 0,-1 1-1 0 0,0 1 1 0 0,0-1-1 0 0,1 0 1 0 0,-1 0-1 0 0,0 1 1 0 0,0-1-1 0 0,0 1 0 0 0,-1 0 1 0 0,1 0-1 0 0,0 0 1 0 0,-1-1-1 0 0,1 2 1 0 0,-1-1-1 0 0,1 0 1 0 0,-1 0-1 0 0,0 0 1 0 0,0 1-1 0 0,0-1 1 0 0,0 0-1 0 0,0 1 1 0 0,-1-1-1 0 0,1 1 1 0 0,-1-1-1 0 0,1 1 0 0 0,-1-1 1 0 0,0 1-1 0 0,0-1 1 0 0,0 1-1 0 0,-1-1 1 0 0,1 1-1 0 0,0-1 1 0 0,-1 1-1 0 0,0 1 4 0 0,-3 165 88 0 0,24-169-125 0 0,-10-4 49 0 0,-1 0 0 0 0,1-1 0 0 0,-1-1-1 0 0,0 1 1 0 0,-1-2 0 0 0,1 1 0 0 0,-1-1 0 0 0,0 0 0 0 0,-1-1-1 0 0,1 1 1 0 0,0-3-12 0 0,6-5 13 0 0,7-5-14 0 0,2 0 0 0 0,0 2 1 0 0,0 0-1 0 0,2 2 0 0 0,0 1 1 0 0,5-1 0 0 0,-29 15-1 0 0,-1 1 0 0 0,1-1 1 0 0,0 1-1 0 0,0 0 0 0 0,0-1 0 0 0,0 1 1 0 0,0 0-1 0 0,0 0 0 0 0,0 0 0 0 0,0 0 1 0 0,0 0-1 0 0,0 0 0 0 0,0 0 1 0 0,0 0-1 0 0,0 0 0 0 0,0 0 0 0 0,0 0 1 0 0,0 1-1 0 0,0-1 0 0 0,0 0 0 0 0,0 1 1 0 0,-1-1-1 0 0,1 0 0 0 0,0 1 1 0 0,0 0-1 0 0,0-1 0 0 0,0 1 0 0 0,-1-1 1 0 0,1 1-1 0 0,0 0 0 0 0,-1-1 0 0 0,1 1 1 0 0,0 0-1 0 0,-1 0 0 0 0,1 0 1 0 0,-1 0-1 0 0,0-1 0 0 0,1 1 0 0 0,-1 0 1 0 0,1 0-1 0 0,-1 0 0 0 0,0 0 1 0 0,0 0-1 0 0,0 0 0 0 0,1 0 0 0 0,-1 0 1 0 0,0 0-1 0 0,0 0 0 0 0,0 0 0 0 0,-1 0 1 0 0,1 0-1 0 0,0 0 0 0 0,0 0 1 0 0,0 0-1 0 0,-1 0 0 0 0,1 0 0 0 0,0-1 1 0 0,-1 1-1 0 0,1 0 0 0 0,-1 1 1 0 0,1 11 17 0 0,4 195-422 0 0,6-185-1559 0 0,-4-16-4753 0 0,-5-6-5185 0 0</inkml:trace>
  <inkml:trace contextRef="#ctx0" brushRef="#br0" timeOffset="31185.571">9196 2719 2737 0 0,'0'0'1336'0'0,"0"0"-287"0"0,0 0-32 0 0,0 0 164 0 0,0 0 172 0 0,0 0 60 0 0,0 0-130 0 0,0 0-196 0 0,0 0-207 0 0,0 0-185 0 0,0 0-79 0 0,-2-3-2 0 0,1 0-438 0 0,-1 1 1 0 0,1-1 0 0 0,-1 1-1 0 0,1 0 1 0 0,-1-1 0 0 0,0 1-1 0 0,0 0 1 0 0,0 0 0 0 0,0 1-1 0 0,-1-1 1 0 0,1 0-1 0 0,0 1 1 0 0,-1-1 0 0 0,1 1-1 0 0,-1 0 1 0 0,0 0 0 0 0,1 0-1 0 0,-1 0 1 0 0,0 0 0 0 0,0 1-1 0 0,1-1 1 0 0,-1 1 0 0 0,0 0-1 0 0,0-1 1 0 0,0 1 0 0 0,1 1-1 0 0,-1-1 1 0 0,0 0-177 0 0,0 0 65 0 0,-7 0 75 0 0,0-1 0 0 0,1 2 0 0 0,-1-1 1 0 0,0 1-1 0 0,0 1 0 0 0,0 0 0 0 0,1 0 0 0 0,-1 1 1 0 0,1 0-1 0 0,-8 4-140 0 0,13-6 15 0 0,1-1 1 0 0,0 1-1 0 0,0 0 1 0 0,-1 0-1 0 0,1 0 1 0 0,0 1-1 0 0,0-1 1 0 0,0 1-1 0 0,0 0 1 0 0,1 0-1 0 0,-1 0 1 0 0,0 0-1 0 0,1 0 0 0 0,-1 0 1 0 0,1 1-1 0 0,0-1 1 0 0,0 1-1 0 0,0 0 1 0 0,0-1-1 0 0,0 1 1 0 0,1 0-1 0 0,-1 0 1 0 0,1 0-1 0 0,-1 1 1 0 0,1-1-1 0 0,0 0 1 0 0,1 0-1 0 0,-1 1 0 0 0,1-1 1 0 0,-1 0-1 0 0,1 1 1 0 0,0-1-1 0 0,0 0 1 0 0,0 1-1 0 0,1-1 1 0 0,-1 0-1 0 0,1 1 1 0 0,0-1-1 0 0,0 0 1 0 0,0 0-1 0 0,0 0 0 0 0,1 2-15 0 0,6 4 68 0 0,0-1-1 0 0,0 1 0 0 0,1-1 0 0 0,0-1 0 0 0,1 0 0 0 0,0 0 0 0 0,0-1 1 0 0,0 0-1 0 0,7 3-67 0 0,48 31 236 0 0,7 44 23 0 0,-70-80-217 0 0,-1-1 0 0 0,1 0-1 0 0,-1 0 1 0 0,0 1 0 0 0,0-1 0 0 0,-1 1-1 0 0,1-1 1 0 0,-1 1 0 0 0,1-1 0 0 0,-1 1 0 0 0,0-1-1 0 0,-1 1 1 0 0,1-1 0 0 0,-1 1 0 0 0,1-1-1 0 0,-1 0 1 0 0,0 1 0 0 0,0-1 0 0 0,0 0-1 0 0,-1 1 1 0 0,1-1 0 0 0,-1 0 0 0 0,0 0-1 0 0,0 0 1 0 0,0 0 0 0 0,0-1 0 0 0,0 1-1 0 0,-1 0 1 0 0,1-1 0 0 0,-2 1-42 0 0,-10 9 87 0 0,0-1 0 0 0,-1 0 0 0 0,0-2 0 0 0,-1 1 0 0 0,0-2 0 0 0,0 0 0 0 0,-1-1 0 0 0,0-1 0 0 0,0 0 0 0 0,-1-1 0 0 0,0-1 0 0 0,1-1 0 0 0,-1-1 0 0 0,0 0 0 0 0,-1-1 0 0 0,-10-1-87 0 0,28 0-14 0 0,0 0-1 0 0,0-1 0 0 0,0 1 0 0 0,-1 0 1 0 0,1-1-1 0 0,0 1 0 0 0,0 0 0 0 0,0-1 1 0 0,0 1-1 0 0,0-1 0 0 0,1 0 1 0 0,-1 1-1 0 0,0-1 0 0 0,0 0 0 0 0,0 0 1 0 0,0 1-1 0 0,1-1 0 0 0,-1 0 1 0 0,0 0-1 0 0,1 0 0 0 0,-1 0 0 0 0,1 0 1 0 0,-1 0-1 0 0,1 0 0 0 0,-1 0 1 0 0,1 0-1 0 0,0 0 0 0 0,-1 0 0 0 0,1 0 1 0 0,0 0-1 0 0,0 0 0 0 0,0 0 1 0 0,0-1-1 0 0,0 1 0 0 0,0 0 0 0 0,0 0 1 0 0,0 0-1 0 0,0 0 0 0 0,1 0 1 0 0,-1 0-1 0 0,0 0 0 0 0,1 0 0 0 0,-1 0 1 0 0,1 0-1 0 0,-1 0 0 0 0,1 0 0 0 0,-1 0 1 0 0,1 0-1 0 0,0 0 0 0 0,-1 0 1 0 0,1 0-1 0 0,0 1 0 0 0,0-1 0 0 0,0 0 1 0 0,0 1-1 0 0,0-1 15 0 0,58-36-2314 0 0,-31 25-3584 0 0,-14 8-5541 0 0</inkml:trace>
  <inkml:trace contextRef="#ctx0" brushRef="#br0" timeOffset="31907.058">9286 3289 4841 0 0,'0'0'5357'0'0,"0"0"-2848"0"0,0 0-886 0 0,0 0-16 0 0,0 0 17 0 0,0 0-88 0 0,0 0-267 0 0,0 0-292 0 0,0 0-159 0 0,0 0-125 0 0,0 0-121 0 0,0 0-69 0 0,5-22-33 0 0,16-73-40 0 0,22-15 642 0 0,-27 83-842 0 0,-2 1-62 0 0,0 1 0 0 0,2 0 0 0 0,1 1 0 0 0,1 0 0 0 0,1 2 0 0 0,1 0 0 0 0,1 1 0 0 0,1 1 0 0 0,5-2-168 0 0,-25 19 8 0 0,0 1-1 0 0,0 0 0 0 0,1 0 1 0 0,-1 1-1 0 0,0-1 1 0 0,1 0-1 0 0,-1 1 0 0 0,1-1 1 0 0,-1 1-1 0 0,1 0 0 0 0,0 0 1 0 0,0 0-1 0 0,-1 0 1 0 0,1 1-1 0 0,0-1 0 0 0,0 1 1 0 0,0-1-1 0 0,0 1 0 0 0,0 0 1 0 0,0 0-1 0 0,-1 0 1 0 0,1 1-1 0 0,0-1 0 0 0,0 1 1 0 0,0-1-1 0 0,0 1 0 0 0,-1 0 1 0 0,1 0-1 0 0,0 0 1 0 0,0 1-8 0 0,49 142 264 0 0,-38-91-174 0 0,-4 35-11 0 0,-11-87-77 0 0,1-1 0 0 0,0 1 0 0 0,0-1-1 0 0,0 1 1 0 0,0-1 0 0 0,0 1 0 0 0,-1-1 0 0 0,1 1 0 0 0,0-1-1 0 0,0 1 1 0 0,0-1 0 0 0,1 1 0 0 0,-1-1 0 0 0,0 1 0 0 0,0 0-1 0 0,0-1 1 0 0,0 1 0 0 0,0-1 0 0 0,1 0 0 0 0,-1 1 0 0 0,0-1-1 0 0,0 1 1 0 0,1-1 0 0 0,-1 1 0 0 0,0-1 0 0 0,1 1 0 0 0,-1-1 0 0 0,0 0-1 0 0,1 1 1 0 0,-1-1 0 0 0,1 0 0 0 0,-1 1 0 0 0,0-1 0 0 0,1 0-1 0 0,-1 0 1 0 0,1 1 0 0 0,-1-1 0 0 0,1 0 0 0 0,-1 0 0 0 0,1 0-1 0 0,-1 0 1 0 0,1 0 0 0 0,-1 0 0 0 0,1 1 0 0 0,-1-1 0 0 0,1 0-1 0 0,0-1 1 0 0,-1 1 0 0 0,1 0 0 0 0,-1 0 0 0 0,1 0 0 0 0,-1 0-1 0 0,1 0 1 0 0,-1 0 0 0 0,1-1 0 0 0,-1 1 0 0 0,1 0 0 0 0,-1 0-1 0 0,0-1 1 0 0,1 1 0 0 0,-1 0 0 0 0,1-1 0 0 0,-1 1 0 0 0,0 0 0 0 0,1-1-3 0 0,35-30 70 0 0,-24 19-29 0 0,93-87 87 0 0,-83 74-118 0 0,2 2 0 0 0,1 0 0 0 0,1 2 0 0 0,0 0 0 0 0,2 2 0 0 0,17-9-9 0 0,-12 13-13 0 0,-33 15-35 0 0,0 0 20 0 0,-10 90 156 0 0,0-64-103 0 0,1 2 1 0 0,1-1-1 0 0,1 1 0 0 0,2 0 1 0 0,1 0-1 0 0,1 0 1 0 0,1 1-26 0 0,2-14-145 0 0,-1-14 97 0 0,1 1-1 0 0,-1-1 0 0 0,1 1 0 0 0,-1-1 1 0 0,1 1-1 0 0,0-1 0 0 0,-1 1 0 0 0,1-1 1 0 0,0 1-1 0 0,0-1 0 0 0,0 1 1 0 0,0-1-1 0 0,0 1 0 0 0,1-1 0 0 0,-1 1 1 0 0,0-1-1 0 0,1 1 0 0 0,-1-1 1 0 0,1 1-1 0 0,0-1 0 0 0,-1 1 0 0 0,1-1 1 0 0,0 0-1 0 0,0 0 0 0 0,0 1 1 0 0,0-1-1 0 0,0 0 0 0 0,0 0 0 0 0,0 0 1 0 0,0 0-1 0 0,0 0 0 0 0,0 0 0 0 0,1 0 1 0 0,-1 0-1 0 0,0-1 0 0 0,1 1 1 0 0,-1 0-1 0 0,1-1 0 0 0,-1 1 0 0 0,1-1 1 0 0,0 0 48 0 0,59-16-5735 0 0,-25-5-4154 0 0,-23 12-1269 0 0</inkml:trace>
  <inkml:trace contextRef="#ctx0" brushRef="#br0" timeOffset="32208.583">10454 2884 6129 0 0,'0'0'3021'0'0,"0"0"-554"0"0,0 0-524 0 0,0 0-345 0 0,0 0-296 0 0,0 0-212 0 0,0 0-169 0 0,0 0-139 0 0,0 0-128 0 0,0 0-107 0 0,0 0-87 0 0,0 0-57 0 0,0 0-18 0 0,-19 17-34 0 0,-55 50-45 0 0,71-65-276 0 0,1 0 0 0 0,-1 0 0 0 0,1 1 0 0 0,-1-1 0 0 0,1 1 0 0 0,0-1 0 0 0,0 1-1 0 0,0 0 1 0 0,0 0 0 0 0,1 0 0 0 0,-1 0 0 0 0,1 0 0 0 0,-1 0 0 0 0,1 0 0 0 0,0 0-1 0 0,1 1 1 0 0,-1-1 0 0 0,0 0 0 0 0,1 1 0 0 0,0-1 0 0 0,0 0 0 0 0,0 1 0 0 0,0 0-30 0 0,0 8 95 0 0,1-7-47 0 0,0 0 0 0 0,0 1-1 0 0,0-1 1 0 0,0 0 0 0 0,1 0-1 0 0,0 0 1 0 0,0 0 0 0 0,0-1-1 0 0,1 1 1 0 0,0 0 0 0 0,-1-1-1 0 0,2 0 1 0 0,-1 1 0 0 0,0-1-1 0 0,1-1 1 0 0,0 1 0 0 0,0 0-1 0 0,0-1 1 0 0,0 0 0 0 0,1 0-1 0 0,-1 0 1 0 0,1 0 0 0 0,0-1 0 0 0,-1 0-1 0 0,1 0 1 0 0,0 0 0 0 0,0-1-1 0 0,1 1 1 0 0,-1-1 0 0 0,0 0-1 0 0,0-1 1 0 0,2 1-48 0 0,2 0 110 0 0,0 0 1 0 0,1 0-1 0 0,-1-1 1 0 0,0 0-1 0 0,1-1 1 0 0,-1 1 0 0 0,0-2-1 0 0,1 0 1 0 0,-1 0-1 0 0,0 0 1 0 0,0-1-1 0 0,0-1 1 0 0,-1 1-1 0 0,1-1 1 0 0,4-4-111 0 0,-3 1 72 0 0,0-1 0 0 0,-1 0 0 0 0,-1 0 0 0 0,1-1 1 0 0,-1 0-1 0 0,-1 0 0 0 0,1-1 0 0 0,-2 0 0 0 0,1 0 1 0 0,-2-1-1 0 0,1 0 0 0 0,-1 0 0 0 0,-1 0 0 0 0,0-1 1 0 0,-1 1-1 0 0,0-1 0 0 0,0 0 0 0 0,-2 0 0 0 0,1 0 1 0 0,-1 0-1 0 0,-1 0 0 0 0,-1-11-72 0 0,-1 17-37 0 0,-1 0 1 0 0,0 0-1 0 0,0 0 1 0 0,0 1-1 0 0,-1-1 1 0 0,0 1-1 0 0,0 0 1 0 0,0 0-1 0 0,-1 0 1 0 0,1 0-1 0 0,-1 1 1 0 0,0 0-1 0 0,-1 0 0 0 0,1 0 1 0 0,-1 1-1 0 0,1-1 1 0 0,-1 1-1 0 0,0 1 1 0 0,0-1-1 0 0,-1 1 1 0 0,1 0-1 0 0,0 1 1 0 0,-1-1-1 0 0,1 1 1 0 0,-1 0-1 0 0,1 1 1 0 0,-1 0-1 0 0,0 0 0 0 0,1 0 1 0 0,-1 1-1 0 0,1 0 1 0 0,-1 0-1 0 0,-1 1 37 0 0,-69 37-2462 0 0,38 0-6131 0 0,29-26-3131 0 0</inkml:trace>
  <inkml:trace contextRef="#ctx0" brushRef="#br0" timeOffset="32575.444">11010 2884 4593 0 0,'0'0'3345'0'0,"0"0"-1260"0"0,0 0-482 0 0,0 0-96 0 0,0 0-112 0 0,0 0-120 0 0,0 0-142 0 0,0 0-165 0 0,0 0-169 0 0,0 0-170 0 0,0 0-142 0 0,0 0-106 0 0,-32 11-79 0 0,-98 32-82 0 0,82-11-7 0 0,46-25-181 0 0,1-3-10 0 0,-1 0-1 0 0,1 0 1 0 0,0 0-1 0 0,0 0 1 0 0,0 0-1 0 0,1 1 1 0 0,-1-1 0 0 0,1 0-1 0 0,0 0 1 0 0,0 1-1 0 0,0-1 1 0 0,1 0-1 0 0,0 0 1 0 0,0 1-1 0 0,0-1 1 0 0,0 0-1 0 0,0 0 1 0 0,1 0 0 0 0,0 0-1 0 0,0-1 1 0 0,0 1-1 0 0,0 0 1 0 0,1-1-1 0 0,-1 1 1 0 0,1-1-1 0 0,0 0 1 0 0,0 0-1 0 0,0 0 1 0 0,0 0 0 0 0,1-1-1 0 0,-1 1 1 0 0,1-1-1 0 0,-1 0 1 0 0,1 0-1 0 0,0 0 1 0 0,0 0-1 0 0,0-1 1 0 0,2 1-22 0 0,5 2 176 0 0,0 0-1 0 0,0-1 1 0 0,1-1-1 0 0,-1 0 1 0 0,1 0 0 0 0,0-1-1 0 0,-1 0 1 0 0,1-1-1 0 0,0-1 1 0 0,0 0 0 0 0,-1 0-1 0 0,1-1 1 0 0,-1-1 0 0 0,0 0-1 0 0,1 0 1 0 0,-1-1-1 0 0,0-1 1 0 0,-1 0 0 0 0,1 0-1 0 0,-1-1 1 0 0,0 0-1 0 0,-1-1 1 0 0,1 0 0 0 0,-1-1-1 0 0,-1 1 1 0 0,1-2-1 0 0,-1 1 1 0 0,5-8-176 0 0,-11 11 37 0 0,1 0 0 0 0,-1 1 1 0 0,0-1-1 0 0,0 0 0 0 0,-1 0 0 0 0,1 0 1 0 0,-1-1-1 0 0,0 1 0 0 0,0 0 0 0 0,-1 0 0 0 0,0-1 1 0 0,0 1-1 0 0,0 0 0 0 0,0 0 0 0 0,-1-1 0 0 0,0 1 1 0 0,0 0-1 0 0,-1 0 0 0 0,1 0 0 0 0,-1 0 1 0 0,0 0-1 0 0,0 0 0 0 0,-1 1 0 0 0,1-1 0 0 0,-1 1 1 0 0,0-1-1 0 0,0 1 0 0 0,-1 0 0 0 0,1 0 1 0 0,-1 0-1 0 0,0 1 0 0 0,0-1-37 0 0,-3 0-54 0 0,1 1 0 0 0,-1 0 0 0 0,0 0 0 0 0,0 0-1 0 0,-1 0 1 0 0,1 1 0 0 0,0 1 0 0 0,-1-1 0 0 0,1 1 0 0 0,-1 1 0 0 0,1-1 0 0 0,-1 1 0 0 0,0 0 0 0 0,1 1-1 0 0,-2 0 55 0 0,-66 23-3808 0 0,55-13-1856 0 0,6-3-6361 0 0</inkml:trace>
  <inkml:trace contextRef="#ctx0" brushRef="#br0" timeOffset="33122.074">11677 2453 7170 0 0,'0'0'2464'0'0,"0"0"-213"0"0,0 0-14 0 0,0 0-37 0 0,0 0-221 0 0,0 0-312 0 0,0 0-313 0 0,0 0-282 0 0,0 0-185 0 0,0 0-166 0 0,0 0-148 0 0,0 0-101 0 0,10-4 1308 0 0,-28 143-996 0 0,-3 104-494 0 0,-4 76-314 0 0,25-320-16 0 0,0 1 1 0 0,-1 0 0 0 0,1-1-1 0 0,0 1 1 0 0,0-1 0 0 0,0 1-1 0 0,-1 0 1 0 0,1-1 0 0 0,0 1-1 0 0,0 0 1 0 0,-1 0 0 0 0,1-1-1 0 0,0 1 1 0 0,-1 0 0 0 0,1 0 0 0 0,0-1-1 0 0,-1 1 1 0 0,1 0 0 0 0,0 0-1 0 0,-1 0 1 0 0,1 0 0 0 0,-1-1-1 0 0,1 1 1 0 0,0 0 0 0 0,-1 0-1 0 0,1 0 1 0 0,-1 0 0 0 0,1 0-1 0 0,-1 0 1 0 0,1 0 0 0 0,0 0-1 0 0,-1 0 1 0 0,1 0 0 0 0,-1 0 0 0 0,1 1-1 0 0,0-1 1 0 0,-1 0 0 0 0,1 0-1 0 0,0 0 1 0 0,-1 0 0 0 0,1 1-1 0 0,-1-1 1 0 0,1 0 0 0 0,0 0-1 0 0,-1 1 1 0 0,1-1 0 0 0,0 0-1 0 0,0 0 1 0 0,-1 1 0 0 0,1-1-1 0 0,0 0 1 0 0,0 1 0 0 0,-1-1-1 0 0,1 1 1 0 0,0-1 0 0 0,0 0 0 0 0,0 1-1 0 0,0-1 1 0 0,0 1 0 0 0,0-1-1 0 0,-1 0 1 0 0,1 1 0 0 0,0-1-1 0 0,0 1 1 0 0,0-1 0 0 0,0 0-1 0 0,0 1 1 0 0,1-1 39 0 0,-24-26-5284 0 0,18 18-245 0 0,-1 4-5820 0 0</inkml:trace>
  <inkml:trace contextRef="#ctx0" brushRef="#br0" timeOffset="33409.659">11313 2834 6449 0 0,'0'0'5350'0'0,"0"0"-2870"0"0,0 0-980 0 0,0 0-93 0 0,0 0 0 0 0,0 0-81 0 0,0 0-91 0 0,0 0-119 0 0,37-2-169 0 0,118-9-170 0 0,-14-3 602 0 0,-131 13-1316 0 0,7 1-37 0 0,0-2 1 0 0,0 0-1 0 0,0 0 1 0 0,-1-2 0 0 0,1 0-1 0 0,-1-1 1 0 0,0-1-1 0 0,0 0 1 0 0,0-1 0 0 0,-1-1-1 0 0,10-6-26 0 0,9-29-2612 0 0,-17 10-5819 0 0,-12 24 3928 0 0,0-3-5679 0 0</inkml:trace>
  <inkml:trace contextRef="#ctx0" brushRef="#br0" timeOffset="33687.719">12128 2441 11883 0 0,'0'0'2312'0'0,"0"0"-936"0"0,0 0-363 0 0,0 0 55 0 0,0 0 87 0 0,0 0 5 0 0,0 0-97 0 0,0 0-92 0 0,-17 34-84 0 0,-51 110-115 0 0,-5 51 1285 0 0,67-174-1911 0 0,0 0 0 0 0,2 1 0 0 0,0-1 0 0 0,1 1 0 0 0,2 0-1 0 0,0 19-145 0 0,2-36 14 0 0,-1 0 1 0 0,1-1-1 0 0,1 1 0 0 0,-1 0 0 0 0,1-1 0 0 0,0 1 0 0 0,0-1 0 0 0,0 1 0 0 0,0-1 0 0 0,1 0 1 0 0,-1 0-1 0 0,1 0 0 0 0,1-1 0 0 0,-1 1 0 0 0,0 0 0 0 0,1-1 0 0 0,-1 0 0 0 0,1 0 0 0 0,0 0 1 0 0,0-1-1 0 0,1 1 0 0 0,-1-1 0 0 0,0 0 0 0 0,1 0 0 0 0,-1 0 0 0 0,1-1 0 0 0,0 1 0 0 0,-1-1 1 0 0,1 0-1 0 0,0-1 0 0 0,0 1 0 0 0,0-1 0 0 0,-1 0 0 0 0,1 0 0 0 0,0-1 0 0 0,0 1 0 0 0,0-1 1 0 0,-1 0-1 0 0,1 0 0 0 0,0-1 0 0 0,-1 1 0 0 0,1-1 0 0 0,0 0-14 0 0,89-38 178 0 0,-66 27-132 0 0,0 1 1 0 0,1 1-1 0 0,1 1 0 0 0,-1 2 1 0 0,12-1-47 0 0,-39 9 8 0 0,-1 0 0 0 0,1 1 1 0 0,0-1-1 0 0,0 1 1 0 0,-1-1-1 0 0,1 1 1 0 0,0-1-1 0 0,-1 1 0 0 0,1 0 1 0 0,-1 0-1 0 0,1 0 1 0 0,-1 0-1 0 0,1 0 0 0 0,-1 0 1 0 0,0 0-1 0 0,0 1 1 0 0,1-1-1 0 0,-1 0 1 0 0,0 1-1 0 0,0-1 0 0 0,0 1 1 0 0,0-1-1 0 0,-1 1 1 0 0,1-1-1 0 0,0 1 0 0 0,-1 0 1 0 0,1-1-1 0 0,-1 1 1 0 0,1 0-1 0 0,-1 0 1 0 0,0-1-1 0 0,0 1 0 0 0,0 0 1 0 0,0 0-1 0 0,0-1 1 0 0,0 1-1 0 0,0 0 1 0 0,-1 0-1 0 0,1-1 0 0 0,0 1 1 0 0,-1 0-1 0 0,0-1 1 0 0,1 1-1 0 0,-1 0 0 0 0,-1 1-8 0 0,1 7 67 0 0,1 3-33 0 0,-2-10-39 0 0,1 0 1 0 0,0 0-1 0 0,0 0 1 0 0,0 0-1 0 0,0 0 1 0 0,1 1-1 0 0,-1-1 1 0 0,1 0-1 0 0,0 0 1 0 0,0 1-1 0 0,0-1 1 0 0,0 0-1 0 0,1 0 1 0 0,-1 0-1 0 0,1 1 1 0 0,0-1-1 0 0,0 0 1 0 0,0 0-1 0 0,0 0 1 0 0,0 0-1 0 0,1 0 1 0 0,-1-1-1 0 0,1 1 1 0 0,0 0-1 0 0,0-1 1 0 0,0 1-1 0 0,0-1 1 0 0,1 1-1 0 0,-1-1 1 0 0,0 0-1 0 0,1 0 1 0 0,0 0-1 0 0,-1-1 1 0 0,1 1-1 0 0,0 0 1 0 0,0-1-1 0 0,0 0 1 0 0,0 0-1 0 0,0 0 1 0 0,0 0-1 0 0,0 0 1 0 0,0-1-1 0 0,2 1 5 0 0,15-1-578 0 0,18 0-821 0 0,-14-4-4148 0 0,-12 0-6405 0 0</inkml:trace>
  <inkml:trace contextRef="#ctx0" brushRef="#br0" timeOffset="74670.209">4383 4021 0 0 0,'0'0'2051'0'0,"0"0"188"0"0,0 0 127 0 0,0 0 48 0 0,0 0-110 0 0,0 0-107 0 0,0 0-186 0 0,0 0-256 0 0,0 0-253 0 0,0 0-233 0 0,0 0-222 0 0,-7-9-164 0 0,-22-30-133 0 0,29 39-691 0 0,-1 0 0 0 0,0 0 0 0 0,0 1 0 0 0,0-1 1 0 0,0 0-1 0 0,1 1 0 0 0,-1-1 0 0 0,0 0 0 0 0,0 1 1 0 0,1-1-1 0 0,-1 1 0 0 0,0-1 0 0 0,1 1 0 0 0,-1-1 0 0 0,0 1 1 0 0,1 0-1 0 0,-1-1 0 0 0,1 1 0 0 0,-1 0 0 0 0,1-1 1 0 0,-1 1-1 0 0,1 0 0 0 0,0 0 0 0 0,-1 0 0 0 0,1-1 1 0 0,0 1-1 0 0,-1 0 0 0 0,1 0 0 0 0,0 0 0 0 0,0 0 1 0 0,0-1-1 0 0,0 1 0 0 0,0 0 0 0 0,0 0 0 0 0,0 0 1 0 0,0 0-1 0 0,0 0 0 0 0,1-1 0 0 0,-1 1 0 0 0,0 0 1 0 0,0 0-1 0 0,1 0 0 0 0,-1-1 0 0 0,0 1 0 0 0,1 0-59 0 0,-1 2 204 0 0,-2 351 1595 0 0,4-336-2268 0 0,0-28-3259 0 0,-2-8-4328 0 0,0 13-3472 0 0</inkml:trace>
  <inkml:trace contextRef="#ctx0" brushRef="#br0" timeOffset="74920.149">4337 3663 7698 0 0,'0'0'2284'0'0,"0"0"-210"0"0,0 0-186 0 0,0 0-57 0 0,0 0-96 0 0,0 0-237 0 0,0 0-275 0 0,0 0-308 0 0,0 0-286 0 0,0 0-206 0 0,0 0-206 0 0,0 0-134 0 0,-8-5-74 0 0,-25-11-53 0 0,32 16 8 0 0,0 1-1 0 0,0 0 1 0 0,0 0-1 0 0,1 0 0 0 0,-1 0 1 0 0,0 0-1 0 0,0 0 0 0 0,0 0 1 0 0,1 0-1 0 0,-1 0 1 0 0,1 0-1 0 0,-1 0 0 0 0,1 1 1 0 0,-1-1-1 0 0,1 0 0 0 0,0 0 1 0 0,-1 1-1 0 0,1-1 0 0 0,0 0 1 0 0,0 0-1 0 0,0 1 1 0 0,0-1-1 0 0,0 0 0 0 0,0 1 1 0 0,0-1-1 0 0,1 0 0 0 0,-1 0 1 0 0,0 1-1 0 0,1-1 1 0 0,0 1 35 0 0,-1 2-425 0 0,1 8-1199 0 0,2-5-2705 0 0,0-3-6564 0 0</inkml:trace>
  <inkml:trace contextRef="#ctx0" brushRef="#br0" timeOffset="75368.991">4976 3763 4417 0 0,'0'0'3950'0'0,"0"0"-1869"0"0,0 0-718 0 0,0 0-62 0 0,0 0 29 0 0,0 0 13 0 0,0 0-108 0 0,0 0-216 0 0,0 0-229 0 0,0 0-212 0 0,0 0-134 0 0,0 0-67 0 0,0 0-45 0 0,-21 3-28 0 0,-69 8-26 0 0,87-11-239 0 0,0 0-1 0 0,0 0 1 0 0,0 1 0 0 0,0-1-1 0 0,0 1 1 0 0,0 0 0 0 0,0-1-1 0 0,1 1 1 0 0,-1 1 0 0 0,0-1-1 0 0,0 0 1 0 0,1 1 0 0 0,-1-1-1 0 0,1 1 1 0 0,-1 0 0 0 0,1-1-1 0 0,0 1 1 0 0,0 1 0 0 0,0-1-1 0 0,0 0 1 0 0,0 0 0 0 0,0 1-1 0 0,1-1 1 0 0,-1 1 0 0 0,1-1-1 0 0,-1 2-38 0 0,2-1 11 0 0,-1 0-1 0 0,1 1 0 0 0,0-1 0 0 0,0 1 1 0 0,1-1-1 0 0,-1 0 0 0 0,1 1 0 0 0,-1-1 1 0 0,1 0-1 0 0,0 0 0 0 0,1 1 0 0 0,-1-1 1 0 0,0 0-1 0 0,1 0 0 0 0,0 0 0 0 0,-1 0 1 0 0,1 0-1 0 0,0-1 0 0 0,1 1 0 0 0,-1-1 1 0 0,0 1-1 0 0,1-1 0 0 0,-1 0 0 0 0,1 0 1 0 0,0 0-1 0 0,0 0 0 0 0,0 0 0 0 0,0-1 1 0 0,0 1-1 0 0,0-1 0 0 0,0 0 0 0 0,0 0 1 0 0,1 0-1 0 0,-1 0 0 0 0,0 0 0 0 0,1-1 0 0 0,1 0-10 0 0,18 11 103 0 0,10 5-10 0 0,-26-14-60 0 0,0 0 0 0 0,1 1-1 0 0,-2 0 1 0 0,1 0 0 0 0,0 0 0 0 0,-1 1 0 0 0,1 0 0 0 0,-1 0 0 0 0,0 1-1 0 0,0-1 1 0 0,-1 1 0 0 0,1 1 0 0 0,-1-1 0 0 0,0 1 0 0 0,-1 0 0 0 0,1 0-1 0 0,-1 0 1 0 0,-1 1 0 0 0,1-1 0 0 0,-1 1 0 0 0,0 0 0 0 0,0 0 0 0 0,-1 0-1 0 0,0 0 1 0 0,0 1 0 0 0,-1-1 0 0 0,0 2-33 0 0,-1-1 77 0 0,0-1 0 0 0,0 0 0 0 0,-1 1 0 0 0,0-1 0 0 0,0 0 1 0 0,-1 0-1 0 0,0 0 0 0 0,0 0 0 0 0,-1 0 0 0 0,0 0 0 0 0,0 0 0 0 0,0-1 0 0 0,-1 0 0 0 0,0 1 0 0 0,-1-2 0 0 0,1 1 0 0 0,-1 0 1 0 0,0-1-1 0 0,0 0 0 0 0,-2 1-77 0 0,1 0 36 0 0,-1 0 0 0 0,-1-1 0 0 0,1 0 0 0 0,-1 0 0 0 0,0-1 0 0 0,0 0 0 0 0,0 0 0 0 0,-1-1 0 0 0,1 0 0 0 0,-1 0 0 0 0,0-1 0 0 0,0 0 0 0 0,0-1 0 0 0,0 0 0 0 0,0 0 0 0 0,0-1 0 0 0,0 0 0 0 0,-8-1-36 0 0,15 0-40 0 0,0 1 0 0 0,1-1 0 0 0,-1 1 1 0 0,1-1-1 0 0,-1 1 0 0 0,1-1 0 0 0,-1 0 0 0 0,1 0 1 0 0,-1 0-1 0 0,1 0 0 0 0,0 0 0 0 0,0 0 0 0 0,-1 0 0 0 0,1-1 1 0 0,0 1-1 0 0,0 0 0 0 0,0-1 0 0 0,0 1 0 0 0,0 0 1 0 0,1-1-1 0 0,-1 1 0 0 0,0-1 0 0 0,1 0 0 0 0,-1 1 1 0 0,1-1-1 0 0,0 1 0 0 0,-1-2 40 0 0,-1-13-3972 0 0,1 1-5304 0 0,1 6-2200 0 0</inkml:trace>
  <inkml:trace contextRef="#ctx0" brushRef="#br0" timeOffset="78517.215">6387 4056 0 0 0,'0'0'923'0'0,"0"0"979"0"0,0 0 241 0 0,0 0-160 0 0,0 0-211 0 0,0 0-203 0 0,0 0-116 0 0,0 0-114 0 0,0 0-163 0 0,-5-9-135 0 0,-13-25-96 0 0,16 33-804 0 0,0-1-1 0 0,0 1 0 0 0,0-1 1 0 0,0 1-1 0 0,0-1 0 0 0,-1 1 1 0 0,1 0-1 0 0,0 0 0 0 0,-1 0 1 0 0,1 0-1 0 0,0 1 1 0 0,-1-1-1 0 0,1 1 0 0 0,-1-1 1 0 0,1 1-1 0 0,-1 0 0 0 0,1 0 1 0 0,-1 0-1 0 0,1 0 1 0 0,-3 1-141 0 0,-1-1 217 0 0,-7 0-99 0 0,0 2 1 0 0,0-1 0 0 0,-1 1 0 0 0,1 1-1 0 0,1 0 1 0 0,-1 1 0 0 0,0 1-1 0 0,1 0 1 0 0,0 0 0 0 0,0 1-1 0 0,0 1 1 0 0,1 0 0 0 0,0 0-1 0 0,1 1 1 0 0,-1 1 0 0 0,1 0 0 0 0,1 0-1 0 0,0 1 1 0 0,0 0 0 0 0,1 0-1 0 0,0 1 1 0 0,1 0 0 0 0,0 1-1 0 0,1 0 1 0 0,0 0 0 0 0,1 0-1 0 0,0 0 1 0 0,1 1 0 0 0,1 0 0 0 0,0 0-1 0 0,0 0 1 0 0,1 0 0 0 0,1 0-1 0 0,0 1 1 0 0,1-1 0 0 0,1 1-119 0 0,0-10 27 0 0,0 1 0 0 0,1-1 0 0 0,-1 0 1 0 0,1 0-1 0 0,0 1 0 0 0,0-2 0 0 0,1 1 1 0 0,-1 0-1 0 0,1 0 0 0 0,0-1 0 0 0,0 1 1 0 0,0-1-1 0 0,0 0 0 0 0,1 0 0 0 0,-1 0 1 0 0,1 0-1 0 0,-1-1 0 0 0,1 0 1 0 0,0 1-1 0 0,0-1 0 0 0,1-1 0 0 0,-1 1 1 0 0,0 0-1 0 0,0-1 0 0 0,1 0 0 0 0,-1 0 1 0 0,1-1-1 0 0,-1 1 0 0 0,1-1 0 0 0,3 0-27 0 0,5 1 108 0 0,-1-1 0 0 0,1-1 0 0 0,-1 0 0 0 0,1-1 0 0 0,-1 0 0 0 0,0-1 0 0 0,1 0 0 0 0,-1-1 0 0 0,-1 0 0 0 0,9-5-108 0 0,7-8 139 0 0,-1-1 0 0 0,-1-1 0 0 0,-1-2-1 0 0,0 0 1 0 0,-2-2 0 0 0,-1 0-1 0 0,0-2 1 0 0,-2 0 0 0 0,-1-1-1 0 0,-1-1 1 0 0,8-19-139 0 0,7 0 376 0 0,-32 46-317 0 0,0 0 4 0 0,0 0-22 0 0,1 13 7 0 0,0-2-23 0 0,0 0 1 0 0,0 0 0 0 0,2 0-1 0 0,-1 0 1 0 0,1-1-1 0 0,1 1 1 0 0,0-1-1 0 0,0 0 1 0 0,1 0 0 0 0,1 0-1 0 0,-1-1 1 0 0,2 0-1 0 0,-1 0 1 0 0,1 0-1 0 0,0-1 1 0 0,1 0-1 0 0,0 0 1 0 0,1 0-26 0 0,-1-3-110 0 0,0 1 0 0 0,1-1 0 0 0,-1 0 0 0 0,1-1 0 0 0,0 0 1 0 0,0-1-1 0 0,1 1 0 0 0,-1-2 0 0 0,1 1 0 0 0,-1-2 0 0 0,1 1 0 0 0,0-1 0 0 0,-1 0 0 0 0,1-1 0 0 0,0 0 1 0 0,0-1-1 0 0,-1 0 0 0 0,1-1 0 0 0,0 0 0 0 0,-1 0 0 0 0,1-1 0 0 0,6-3 110 0 0,2-5-6038 0 0,-14 8 1643 0 0,4-1-8183 0 0</inkml:trace>
  <inkml:trace contextRef="#ctx0" brushRef="#br0" timeOffset="80818.588">9920 3775 12235 0 0,'0'0'1736'0'0,"0"0"-880"0"0,0 0-488 0 0,0 0-328 0 0,0 0-264 0 0,0 0-176 0 0,0 0-208 0 0,0 0-456 0 0,0 0-1393 0 0,0 0-8025 0 0</inkml:trace>
  <inkml:trace contextRef="#ctx0" brushRef="#br0" timeOffset="81375.158">10972 3998 14803 0 0,'0'0'1582'0'0,"0"0"-11"0"0,0 0 89 0 0,0 0-113 0 0,0 0-247 0 0,0 0-429 0 0,0 0-335 0 0,0 0-197 0 0,0 0-108 0 0,0 0-30 0 0,0 0-77 0 0,0 0-28 0 0,-21 6-30 0 0,-65 23-10 0 0,81-28-52 0 0,0 1-1 0 0,1-1 1 0 0,-1 1 0 0 0,1 0 0 0 0,-1 1 0 0 0,1-1 0 0 0,0 1-1 0 0,0 0 1 0 0,0 0 0 0 0,0 0 0 0 0,1 1 0 0 0,0-1 0 0 0,-1 1 0 0 0,1 0-1 0 0,-1 1-3 0 0,-3 4-19 0 0,6-8 18 0 0,0 0-1 0 0,0 0 0 0 0,1 0 1 0 0,-1 0-1 0 0,0 0 0 0 0,0 0 0 0 0,1 1 1 0 0,-1-1-1 0 0,1 0 0 0 0,-1 0 1 0 0,1 1-1 0 0,-1-1 0 0 0,1 0 1 0 0,0 0-1 0 0,-1 1 0 0 0,1-1 0 0 0,0 0 1 0 0,0 1-1 0 0,0-1 0 0 0,0 0 1 0 0,0 1-1 0 0,0-1 0 0 0,1 0 1 0 0,-1 1-1 0 0,0-1 0 0 0,1 0 1 0 0,-1 0-1 0 0,1 1 0 0 0,-1-1 0 0 0,1 0 1 0 0,0 0-1 0 0,-1 0 0 0 0,1 0 1 0 0,0 0-1 0 0,0 0 0 0 0,0 0 1 0 0,0 0-1 0 0,0 0 0 0 0,0 0 0 0 0,0 0 1 0 0,0 0-1 0 0,0-1 0 0 0,0 1 1 0 0,0 0-1 0 0,1-1 0 0 0,-1 1 1 0 0,0-1 1 0 0,65 21 28 0 0,-65-21-27 0 0,33 7 26 0 0,87 27-34 0 0,-116-32 18 0 0,-1 0 0 0 0,0 0 0 0 0,0 1 1 0 0,0-1-1 0 0,0 1 0 0 0,0 0 1 0 0,-1 0-1 0 0,1 1 0 0 0,-1-1 0 0 0,0 1 1 0 0,0-1-1 0 0,0 1 0 0 0,-1 0 1 0 0,1 0-1 0 0,-1 0 0 0 0,0 0 0 0 0,0 1 1 0 0,0-1-1 0 0,-1 1 0 0 0,0-1 1 0 0,1 1-1 0 0,-2-1 0 0 0,1 1 0 0 0,0 3-11 0 0,-1-3 33 0 0,1 1 0 0 0,-1-1-1 0 0,-1 0 1 0 0,1 1-1 0 0,-1-1 1 0 0,0 0-1 0 0,0 1 1 0 0,0-1 0 0 0,-1 0-1 0 0,0 0 1 0 0,0 0-1 0 0,0 0 1 0 0,-1 0-1 0 0,1 0 1 0 0,-1-1 0 0 0,0 1-1 0 0,-1-1 1 0 0,1 0-1 0 0,-1 0 1 0 0,0 0 0 0 0,0 0-1 0 0,0-1 1 0 0,0 0-1 0 0,0 0 1 0 0,-1 0-1 0 0,0 0 1 0 0,1 0 0 0 0,-1-1-33 0 0,-84 33-303 0 0,46-32-7516 0 0,36-3-4008 0 0</inkml:trace>
  <inkml:trace contextRef="#ctx0" brushRef="#br0" timeOffset="83591.745">11995 4141 1184 0 0,'0'0'1205'0'0,"0"0"-43"0"0,0 0 171 0 0,0 0 196 0 0,0 0 104 0 0,0 0-54 0 0,0 0-168 0 0,0 0-286 0 0,0 0-257 0 0,0 0-207 0 0,0 0-113 0 0,-11 4-38 0 0,-34 16-8 0 0,17 20 634 0 0,26-31-920 0 0,-3 4-22 0 0,1 1-1 0 0,1-1 1 0 0,0 1-1 0 0,1 0 1 0 0,0 0-1 0 0,1 0 1 0 0,1 0-1 0 0,0 0 1 0 0,1 0-1 0 0,0 0 1 0 0,2 3-194 0 0,-3-14 74 0 0,1 1 0 0 0,0-1 1 0 0,0 1-1 0 0,0-1 0 0 0,1 0 1 0 0,-1 1-1 0 0,1-1 0 0 0,-1 0 1 0 0,1 0-1 0 0,0 0 0 0 0,1 0 1 0 0,-1 0-1 0 0,0-1 0 0 0,1 1 1 0 0,-1-1-1 0 0,1 0 0 0 0,0 1 1 0 0,0-1-1 0 0,0 0 0 0 0,0 0 1 0 0,0-1-1 0 0,1 1 0 0 0,-1-1 1 0 0,0 0-1 0 0,1 0 0 0 0,-1 0 1 0 0,1 0-1 0 0,-1 0 0 0 0,1-1 1 0 0,-1 1-1 0 0,1-1 0 0 0,-1 0 1 0 0,1 0-1 0 0,2-1-74 0 0,-2-1 108 0 0,-1-1-1 0 0,1 0 1 0 0,-1 0-1 0 0,0 0 1 0 0,0 0 0 0 0,0 0-1 0 0,-1 0 1 0 0,1-1 0 0 0,-1 1-1 0 0,0-1 1 0 0,0 0 0 0 0,0 0-1 0 0,0 0 1 0 0,-1 0 0 0 0,1 0-1 0 0,-1 0 1 0 0,0 0 0 0 0,-1 0-1 0 0,1-3-107 0 0,0 3 25 0 0,5-25-1 0 0,-2-1 1 0 0,-1 1-1 0 0,-1-1 1 0 0,-2 0-1 0 0,-2-18-24 0 0,1-12-149 0 0,2 47 94 0 0,-1 0 0 0 0,-1 0 0 0 0,0 0-1 0 0,-1 1 1 0 0,0-1 0 0 0,-1 0 0 0 0,0 1 0 0 0,-1-1 0 0 0,-2-5 55 0 0,6 19-15 0 0,-1-1 1 0 0,1 0-1 0 0,0 1 1 0 0,0-1-1 0 0,0 0 1 0 0,-1 0-1 0 0,1 1 0 0 0,0-1 1 0 0,0 0-1 0 0,-1 0 1 0 0,1 0-1 0 0,0 1 1 0 0,0-1-1 0 0,-1 0 1 0 0,1 0-1 0 0,0 0 0 0 0,-1 0 1 0 0,1 0-1 0 0,0 0 1 0 0,-1 1-1 0 0,1-1 1 0 0,0 0-1 0 0,-1 0 1 0 0,1 0-1 0 0,0 0 0 0 0,-1 0 1 0 0,1 0-1 0 0,0 0 1 0 0,-1 0-1 0 0,1-1 1 0 0,0 1-1 0 0,-1 0 1 0 0,1 0-1 0 0,0 0 0 0 0,-1 0 1 0 0,1 0-1 0 0,0 0 1 0 0,0-1-1 0 0,-1 1 1 0 0,1 0-1 0 0,0 0 1 0 0,0 0-1 0 0,-1-1 0 0 0,1 1 1 0 0,0 0-1 0 0,0 0 1 0 0,0-1-1 0 0,-1 1 15 0 0,2 34-233 0 0,1-30 279 0 0,-1 1-1 0 0,1-1 1 0 0,1 0 0 0 0,-1-1 0 0 0,0 1 0 0 0,1 0 0 0 0,0-1 0 0 0,0 1 0 0 0,0-1-1 0 0,0 0 1 0 0,1 0 0 0 0,-1 0 0 0 0,1 0 0 0 0,0-1 0 0 0,0 1 0 0 0,0-1 0 0 0,0 0-1 0 0,0 0 1 0 0,0-1 0 0 0,0 1 0 0 0,1-1 0 0 0,-1 0 0 0 0,1 0 0 0 0,-1 0 0 0 0,1-1-1 0 0,-1 1 1 0 0,1-1 0 0 0,-1 0 0 0 0,1-1 0 0 0,-1 1 0 0 0,1-1 0 0 0,-1 0 0 0 0,1 0-1 0 0,-1 0 1 0 0,0-1 0 0 0,0 1 0 0 0,1-1 0 0 0,-1 0 0 0 0,0 0 0 0 0,3-3-46 0 0,26-19 133 0 0,-2-2 0 0 0,-1-2-1 0 0,0 0 1 0 0,-2-2 0 0 0,-2-1 0 0 0,-1-2 0 0 0,-1 0 0 0 0,-2-1 0 0 0,-1-2 0 0 0,-2 0 0 0 0,-1-1 0 0 0,2-11-133 0 0,-12 21 40 0 0,0 4 87 0 0,-4 43-192 0 0,49 389 124 0 0,-24-195-125 0 0,-10 1 0 0 0,-8 16 66 0 0,-11-196-20 0 0,2 4 20 0 0,-2 0 0 0 0,-1 0 0 0 0,-2-1 0 0 0,-2 1-1 0 0,-1-1 1 0 0,-2 0 0 0 0,-2 0 0 0 0,-6 12 0 0 0,14-45 13 0 0,0 0 0 0 0,0-1 0 0 0,0 1 0 0 0,-1-1 0 0 0,1 0 0 0 0,-1 0 0 0 0,0 0 0 0 0,0 0 0 0 0,-1 0 0 0 0,1-1 0 0 0,-1 1 0 0 0,0-1 0 0 0,0 0 0 0 0,0 0 0 0 0,0 0 0 0 0,0-1 0 0 0,-1 0 0 0 0,1 1 0 0 0,-1-2 0 0 0,1 1 0 0 0,-1 0 0 0 0,0-1 0 0 0,0 0 0 0 0,0 0 0 0 0,0 0 0 0 0,0-1 0 0 0,1 0 0 0 0,-1 0 0 0 0,0 0 0 0 0,0 0-1 0 0,-2-1-12 0 0,0-4 23 0 0,1 1-1 0 0,0-1 0 0 0,0-1 1 0 0,0 1-1 0 0,1-1 0 0 0,-1 0 1 0 0,1 0-1 0 0,1-1 0 0 0,-1 1 0 0 0,1-1 1 0 0,0 0-1 0 0,1 0 0 0 0,0-1 1 0 0,-1-2-23 0 0,-2-6 24 0 0,0 0 1 0 0,2 0 0 0 0,0-1-1 0 0,1 1 1 0 0,0-1 0 0 0,2 0 0 0 0,0 0-1 0 0,1 0 1 0 0,0 0 0 0 0,1 0 0 0 0,1 1-1 0 0,1-1 1 0 0,3-10-25 0 0,1 4-5 0 0,1-1 0 0 0,0 2 1 0 0,2-1-1 0 0,1 1 0 0 0,1 1 0 0 0,0 0 1 0 0,2 1-1 0 0,0 0 0 0 0,1 1 0 0 0,1 0 0 0 0,1 2 1 0 0,14-13 4 0 0,98-56-1317 0 0,-100 71-2396 0 0,1 1-3348 0 0,-18 10-5146 0 0</inkml:trace>
  <inkml:trace contextRef="#ctx0" brushRef="#br0" timeOffset="80634.603">9926 4214 16444 0 0,'0'0'1248'0'0,"0"0"-568"0"0,0 0-176 0 0,0 0-40 0 0,0 0-40 0 0,0 0-104 0 0,0 0-152 0 0,0 0-104 0 0,0 0-72 0 0,0 0-72 0 0,0 0-40 0 0,0 0-144 0 0,0 0-168 0 0,0 0-288 0 0,-25 108-848 0 0,28-116-2369 0 0,3 0-7874 0 0</inkml:trace>
  <inkml:trace contextRef="#ctx0" brushRef="#br0" timeOffset="81079.929">10101 3975 13347 0 0,'0'0'2383'0'0,"0"0"-617"0"0,0 0-322 0 0,0 0-177 0 0,0 0-104 0 0,0 0-134 0 0,0 0-238 0 0,0 0-227 0 0,0 0-164 0 0,0 0-114 0 0,0 0-75 0 0,0 0-35 0 0,0 0-47 0 0,-5 31-18 0 0,-16 96-21 0 0,26-63-20 0 0,1-55-62 0 0,-1 3 6 0 0,0 0-1 0 0,1-1 1 0 0,1 1 0 0 0,0-2 0 0 0,1 1 0 0 0,0-1 0 0 0,0 0 0 0 0,1 0-1 0 0,1-1 1 0 0,-1 0 0 0 0,1-1 0 0 0,1 0 0 0 0,0-1 0 0 0,0 0 0 0 0,0-1-1 0 0,1 0 1 0 0,0 0 0 0 0,1-1-14 0 0,-7-3 62 0 0,0-1 0 0 0,0 1 0 0 0,-1-1-1 0 0,2 0 1 0 0,-1-1 0 0 0,0 1 0 0 0,0-1 0 0 0,0 0 0 0 0,0-1-1 0 0,0 0 1 0 0,0 0 0 0 0,0 0 0 0 0,0 0 0 0 0,0-1 0 0 0,-1 0-1 0 0,1-1 1 0 0,-1 1 0 0 0,1-1 0 0 0,-1 0 0 0 0,0 0 0 0 0,0-1-1 0 0,1 0-61 0 0,4-10 63 0 0,0-1 0 0 0,-1 0 0 0 0,-1 0-1 0 0,0-1 1 0 0,-1 0 0 0 0,0-1 0 0 0,-2 0 0 0 0,0 0-1 0 0,-1 0 1 0 0,0 0 0 0 0,-2-1 0 0 0,0 1-1 0 0,-1-1 1 0 0,0 0 0 0 0,-2 1 0 0 0,0-3-63 0 0,-2 2-1675 0 0,-3 8-3963 0 0,3 7-5240 0 0</inkml:trace>
  <inkml:trace contextRef="#ctx0" brushRef="#br0" timeOffset="82067.959">9895 4033 0 0 0,'0'0'715'0'0,"0"0"800"0"0,0 0 303 0 0,0 0 121 0 0,0 0 45 0 0,0 0-73 0 0,0 0-139 0 0,0 0-179 0 0,0 0-228 0 0,0 0-162 0 0,0 0-152 0 0,0 0-101 0 0,0 0-53 0 0,7-5 524 0 0,-5 6 2477 0 0,7 130-2975 0 0,11 53-235 0 0,-20-183-715 0 0,0-1-24 0 0,0 0-13 0 0,0 0-57 0 0,1-24-5304 0 0,-2 14-4045 0 0,1 5-1015 0 0</inkml:trace>
  <inkml:trace contextRef="#ctx0" brushRef="#br0" timeOffset="79469.772">7658 4218 0 0 0,'0'0'1008'0'0,"0"0"256"0"0,0 0 62 0 0,0 0-20 0 0,0 0-47 0 0,0 0-43 0 0,0 0-40 0 0,0 0-40 0 0,0 0-47 0 0,-2 29-76 0 0,-9 134 786 0 0,10-112-209 0 0,2-31 633 0 0,-1-26 5247 0 0,-8-59-6730 0 0,10 36-681 0 0,1 0-1 0 0,1 1 1 0 0,2-1 0 0 0,1 1 0 0 0,1 1-1 0 0,1-1 1 0 0,1 1 0 0 0,2 1 0 0 0,1 0-1 0 0,0 1 1 0 0,2 0 0 0 0,1 1 0 0 0,1 1 0 0 0,1 0-1 0 0,2 0-58 0 0,42-26 55 0 0,-60 50-59 0 0,0 0 1 0 0,0 0-1 0 0,1 1 0 0 0,-1-1 1 0 0,0 0-1 0 0,0 1 1 0 0,0 0-1 0 0,-1-1 0 0 0,1 1 1 0 0,0 0-1 0 0,-1 0 0 0 0,1 0 1 0 0,-1 0-1 0 0,1 0 0 0 0,-1 1 1 0 0,0-1-1 0 0,0 0 1 0 0,0 0-1 0 0,0 1 0 0 0,-1-1 1 0 0,1 1-1 0 0,-1-1 0 0 0,1 1 1 0 0,-1-1-1 0 0,0 1 0 0 0,0 0 4 0 0,2 3 3 0 0,-1-3-64 0 0,0 0-1 0 0,0 0 1 0 0,0 0-1 0 0,0-1 1 0 0,1 1-1 0 0,0-1 1 0 0,-1 1 0 0 0,1-1-1 0 0,0 1 1 0 0,0-1-1 0 0,0 0 1 0 0,0 0-1 0 0,1 0 1 0 0,-1 0 0 0 0,0 0-1 0 0,1-1 1 0 0,-1 1-1 0 0,1-1 1 0 0,0 1-1 0 0,0-1 1 0 0,-1 0 0 0 0,1 0-1 0 0,0 0 1 0 0,0-1-1 0 0,0 1 1 0 0,0-1-1 0 0,0 1 1 0 0,0-1 0 0 0,0 0-1 0 0,2 0 62 0 0,27-3-4372 0 0,-2-4-4791 0 0,-20 5-1918 0 0</inkml:trace>
  <inkml:trace contextRef="#ctx0" brushRef="#br0" timeOffset="79886.061">8498 3944 3889 0 0,'0'0'3050'0'0,"0"0"-1115"0"0,0 0-381 0 0,0 0 57 0 0,0 0 81 0 0,0 0-74 0 0,0 0-167 0 0,0 0-179 0 0,0 0-196 0 0,0 0-153 0 0,0 0-132 0 0,-35 24-135 0 0,-111 75-131 0 0,66-29 240 0 0,72-62-713 0 0,0 1 0 0 0,1 0 0 0 0,0 0 0 0 0,1 1 0 0 0,0 0 0 0 0,0 0 0 0 0,1 1 0 0 0,0-1 0 0 0,1 1 0 0 0,0 0 1 0 0,1 0-1 0 0,0 1 0 0 0,1-1 0 0 0,1 1 0 0 0,-1-1 0 0 0,2 1 0 0 0,-1 3-52 0 0,2-12 12 0 0,-1 0 1 0 0,1 0-1 0 0,-1 0 0 0 0,1 0 1 0 0,0 0-1 0 0,0 0 0 0 0,0 0 1 0 0,1 0-1 0 0,-1-1 0 0 0,1 1 1 0 0,-1 0-1 0 0,1-1 0 0 0,0 1 1 0 0,0-1-1 0 0,0 0 0 0 0,0 1 1 0 0,1-1-1 0 0,-1 0 1 0 0,1 0-1 0 0,-1-1 0 0 0,1 1 1 0 0,0-1-1 0 0,-1 1 0 0 0,1-1 1 0 0,0 0-1 0 0,0 0 0 0 0,0 0 1 0 0,0 0-1 0 0,0 0 0 0 0,0-1 1 0 0,0 1-1 0 0,0-1-12 0 0,5 1 79 0 0,0 0-1 0 0,0-1 1 0 0,0 0 0 0 0,0 0-1 0 0,0 0 1 0 0,0-1 0 0 0,-1-1-1 0 0,1 1 1 0 0,0-1 0 0 0,-1-1-1 0 0,1 1 1 0 0,1-2-79 0 0,25-16 114 0 0,-1-2-1 0 0,-1-1 1 0 0,0-2 0 0 0,-2-1 0 0 0,-1-1-1 0 0,-2-1 1 0 0,0-2 0 0 0,-2 0 0 0 0,-1-2-1 0 0,-2-1 1 0 0,-1-1-114 0 0,-11 16 56 0 0,-10 17-45 0 0,0 13-157 0 0,0-2 123 0 0,13 120 100 0 0,-12-125-121 0 0,1 0-1 0 0,0-1 1 0 0,0 1 0 0 0,0-1 0 0 0,0 1-1 0 0,1-1 1 0 0,0 0 0 0 0,0 0-1 0 0,0 0 1 0 0,0 0 0 0 0,1-1-1 0 0,-1 1 1 0 0,1-1 0 0 0,0 0-1 0 0,0 0 1 0 0,0 0 0 0 0,0-1 0 0 0,1 1-1 0 0,-1-1 1 0 0,1 0 0 0 0,-1 0-1 0 0,1-1 1 0 0,0 1 0 0 0,3 0 44 0 0,49-2-2303 0 0,-21-10-5925 0 0,-33 9 7080 0 0,7 0-10416 0 0</inkml:trace>
  <inkml:trace contextRef="#ctx0" brushRef="#br0" timeOffset="80385.025">9199 4056 6905 0 0,'0'0'4551'0'0,"0"0"-2113"0"0,0 0-761 0 0,0 0-199 0 0,0 0-132 0 0,0 0-159 0 0,0 0-209 0 0,0 0-173 0 0,0 0-148 0 0,0 0-128 0 0,0 0-90 0 0,0 0-92 0 0,-32 23-108 0 0,-101 73-82 0 0,129-94-150 0 0,1-1 0 0 0,0 1 1 0 0,0 0-1 0 0,-1 0 0 0 0,1 1 0 0 0,1-1 0 0 0,-1 0 1 0 0,0 1-1 0 0,1 0 0 0 0,-1 0 0 0 0,1 0 0 0 0,0 0 1 0 0,0 0-1 0 0,0 0 0 0 0,0 0 0 0 0,0 1 0 0 0,1-1 1 0 0,-1 1-1 0 0,0 2-7 0 0,1 3 14 0 0,-2-4-10 0 0,2 0 1 0 0,-1 1-1 0 0,0-1 1 0 0,1 0-1 0 0,0 1 0 0 0,0-1 1 0 0,1 0-1 0 0,-1 1 1 0 0,1-1-1 0 0,1 1 1 0 0,-1-1-1 0 0,1 1 1 0 0,-1-1-1 0 0,2 0 0 0 0,-1 1 1 0 0,0-1-1 0 0,1 0 1 0 0,0 0-1 0 0,0 0 1 0 0,1 0-1 0 0,0 0 1 0 0,-1-1-1 0 0,1 1 0 0 0,1-1 1 0 0,-1 0-1 0 0,1 0 1 0 0,0 0-1 0 0,0 0 1 0 0,0 0-1 0 0,0-1 1 0 0,0 0-1 0 0,1 0 0 0 0,0 0-4 0 0,4 0 37 0 0,0 0 0 0 0,1 0 0 0 0,0-1 0 0 0,-1 0 0 0 0,1-1 0 0 0,0 0 0 0 0,0-1 0 0 0,0 0 0 0 0,0 0 0 0 0,-1-1 0 0 0,1 0 0 0 0,0-1-1 0 0,0 0 1 0 0,-1 0 0 0 0,1-1 0 0 0,-1-1 0 0 0,0 0 0 0 0,0 0 0 0 0,0 0 0 0 0,-1-1 0 0 0,1 0 0 0 0,7-7-37 0 0,0-1 107 0 0,0 0 1 0 0,0-1-1 0 0,-1 0 1 0 0,-1-2-1 0 0,0 1 1 0 0,-1-2-1 0 0,-1 0 1 0 0,-1 0-1 0 0,0-1 1 0 0,3-9-108 0 0,3-7 4 0 0,-2 0 0 0 0,-2-1 1 0 0,0 0-1 0 0,-3-1 0 0 0,-1 0 1 0 0,-1-1-1 0 0,-2 1 0 0 0,-2-2 1 0 0,-2 1-1 0 0,-1 0 1 0 0,-2-14-5 0 0,1 43-16 0 0,0 1 0 0 0,-1-1 0 0 0,0 1 0 0 0,0 0 0 0 0,-1-1 0 0 0,0 1 0 0 0,0 0 0 0 0,-1 0 0 0 0,0 0 0 0 0,0 1 0 0 0,0-1 0 0 0,-1 1 0 0 0,0-1 0 0 0,0 1 0 0 0,-1 0 1 0 0,0 1-1 0 0,0-1 0 0 0,0 1 0 0 0,0 0 0 0 0,-1 0 0 0 0,0 1 0 0 0,0 0 0 0 0,0 0 0 0 0,-1 0 0 0 0,1 1 0 0 0,-1-1 0 0 0,0 2 0 0 0,0-1 0 0 0,0 1 0 0 0,0 0 0 0 0,0 0 0 0 0,-1 1 1 0 0,1 0-1 0 0,0 1 0 0 0,-1-1 0 0 0,1 1 0 0 0,-1 1 0 0 0,1-1 0 0 0,0 1 0 0 0,-1 1 0 0 0,1-1 0 0 0,-4 2 16 0 0,-1 5 2 0 0,0 0 0 0 0,1 1 1 0 0,1 0-1 0 0,-1 1 0 0 0,1 0 0 0 0,1 0 0 0 0,0 1 0 0 0,0 0 1 0 0,1 1-1 0 0,1 0 0 0 0,0 0 0 0 0,1 1 0 0 0,0 0 1 0 0,1 0-1 0 0,0 0 0 0 0,1 1 0 0 0,0-1 0 0 0,1 1 0 0 0,1 0 1 0 0,0 0-1 0 0,1 0 0 0 0,1 0 0 0 0,0 0 0 0 0,0 0 0 0 0,2 0 1 0 0,0 0-1 0 0,0 0-2 0 0,4 8 49 0 0,0-1-1 0 0,1-1 1 0 0,2 1 0 0 0,0-2 0 0 0,1 1 0 0 0,0-1 0 0 0,2 0-1 0 0,0-1 1 0 0,1-1 0 0 0,1 0 0 0 0,1-1 0 0 0,0 0 0 0 0,18 13-49 0 0,-17-14 46 0 0,1-1 0 0 0,1 0 1 0 0,0-1-1 0 0,1-1 1 0 0,0-1-1 0 0,1-1 0 0 0,0 0 1 0 0,1-1-1 0 0,-1-2 1 0 0,9 2-47 0 0,25-6-753 0 0,-44-25-2976 0 0,-8 14-3645 0 0,-1 4-4303 0 0</inkml:trace>
  <inkml:trace contextRef="#ctx0" brushRef="#br0" timeOffset="71881.915">17537 2495 7482 0 0,'0'0'2209'0'0,"0"0"-512"0"0,0 0-256 0 0,0 0 57 0 0,0 0 81 0 0,0 0-87 0 0,0 0-219 0 0,0 0-293 0 0,0 0-240 0 0,0 0-139 0 0,0 0-62 0 0,0 0 12 0 0,0 0-1 0 0,0-4 1009 0 0,-21 82 1050 0 0,-8 176-1500 0 0,11-116-884 0 0,-29 132-253 0 0,46-255-884 0 0,2-21-2738 0 0,6-29-6659 0 0,-5 27 4440 0 0,0 0-1497 0 0</inkml:trace>
  <inkml:trace contextRef="#ctx0" brushRef="#br0" timeOffset="72130.831">17208 2854 6633 0 0,'0'0'2297'0'0,"0"0"-337"0"0,0 0-135 0 0,0 0 0 0 0,0 0-120 0 0,0 0-378 0 0,0 0-447 0 0,0 0-308 0 0,0 0-54 0 0,0 0 91 0 0,0 0 130 0 0,0 0 42 0 0,0 0-29 0 0,16 4-81 0 0,55 11-113 0 0,-59-14-434 0 0,0 0 1 0 0,0 0 0 0 0,0-1-1 0 0,0-1 1 0 0,0 0-1 0 0,0-1 1 0 0,0 0 0 0 0,-1 0-1 0 0,1-2 1 0 0,-1 1 0 0 0,1-1-1 0 0,6-4-124 0 0,19-6 214 0 0,-9 6-233 0 0,0-1-1 0 0,0-2 1 0 0,-1 0-1 0 0,-1-2 1 0 0,0-1-1 0 0,-1-1 1 0 0,0-1-1 0 0,-1-2 0 0 0,1-2 20 0 0,-18-5-4204 0 0,-7 19-459 0 0,0 2-4966 0 0</inkml:trace>
  <inkml:trace contextRef="#ctx0" brushRef="#br0" timeOffset="72482.891">17898 2464 4345 0 0,'0'0'4398'0'0,"0"0"-2543"0"0,0 0-721 0 0,0 0 191 0 0,0 0 173 0 0,0 0-4 0 0,0 0-195 0 0,0 0-292 0 0,0 0-206 0 0,0 0-117 0 0,0 0-105 0 0,0 0-66 0 0,0 0-56 0 0,-4 30-81 0 0,-8 91-52 0 0,6 152 1751 0 0,-5-68-1738 0 0,12-205-314 0 0,0 0 1 0 0,1 0-1 0 0,-1 0 0 0 0,0 0 0 0 0,1 0 0 0 0,-1 0 1 0 0,0 0-1 0 0,1 0 0 0 0,-1 0 0 0 0,0-1 0 0 0,0 1 1 0 0,1 0-1 0 0,-1-1 0 0 0,0 1 0 0 0,0-1 1 0 0,0 0-1 0 0,1 1 0 0 0,-1-1 0 0 0,0 0 0 0 0,0 0 1 0 0,0 0-1 0 0,0 1 0 0 0,0-1 0 0 0,0 0 0 0 0,-1 0 1 0 0,1 0-1 0 0,0-1 0 0 0,0 1 0 0 0,-1 0 0 0 0,1 0-23 0 0,149-132 296 0 0,-149 132-297 0 0,0 0 1 0 0,0 0-1 0 0,-1 0 0 0 0,1 0 0 0 0,0 0 0 0 0,0 0 0 0 0,0 0 0 0 0,0 1 0 0 0,0-1 0 0 0,0 0 0 0 0,0 1 0 0 0,0-1 0 0 0,0 0 0 0 0,0 1 0 0 0,0 0 0 0 0,0-1 0 0 0,1 1 0 0 0,-1-1 0 0 0,0 1 0 0 0,0 0 0 0 0,1 0 0 0 0,-1 0 1 0 0,0 0-1 0 0,0 0 0 0 0,0 0 0 0 0,1 0 0 0 0,-1 0 0 0 0,0 1 0 0 0,0-1 0 0 0,1 0 0 0 0,-1 1 0 0 0,0-1 0 0 0,0 1 0 0 0,0-1 0 0 0,0 1 0 0 0,0-1 0 0 0,0 1 0 0 0,0 0 0 0 0,0-1 0 0 0,0 1 0 0 0,0 0 0 0 0,0 0 0 0 0,0 0 1 0 0,-1 0-1 0 0,1 0 0 0 0,0 0 0 0 0,-1 0 0 0 0,1 0 0 0 0,0 0 0 0 0,-1 0 0 0 0,1 1 0 0 0,-1-1 0 0 0,0 0 0 0 0,1 0 0 0 0,-1 0 0 0 0,0 1 0 0 0,0-1 0 0 0,0 0 0 0 0,0 0 0 0 0,0 0 0 0 0,0 1 0 0 0,0-1 0 0 0,0 0 1 0 0,-13 121 158 0 0,9-29-70 0 0,4-92-127 0 0,1 0-1 0 0,0 0 1 0 0,0 0 0 0 0,0 0 0 0 0,0 0 0 0 0,-1 0 0 0 0,1 0-1 0 0,0-1 1 0 0,0 1 0 0 0,0 0 0 0 0,1-1 0 0 0,-1 1 0 0 0,0-1-1 0 0,0 1 1 0 0,0-1 0 0 0,0 1 0 0 0,1-1 0 0 0,-1 0 0 0 0,0 0-1 0 0,0 1 1 0 0,0-1 0 0 0,1 0 0 0 0,-1 0 0 0 0,0 0 0 0 0,0 0-1 0 0,1-1 1 0 0,-1 1 0 0 0,0 0 0 0 0,0 0 0 0 0,0-1 0 0 0,1 1-1 0 0,-1-1 1 0 0,0 1 0 0 0,0-1 0 0 0,0 0 0 0 0,0 1 0 0 0,0-1-1 0 0,0 0 1 0 0,0 0 0 0 0,0 1 0 0 0,0-1 0 0 0,0 0 0 0 0,-1 0-1 0 0,1 0 1 0 0,0 0 0 0 0,-1 0 0 0 0,1 0 0 0 0,0 0 0 0 0,-1-1-1 0 0,1 1 1 0 0,-1 0 0 0 0,0 0 0 0 0,1 0 0 0 0,-1 0 0 0 0,0-1-1 0 0,0 1 1 0 0,0-1 39 0 0,7-6-1410 0 0,-1 0-4146 0 0,-4 4-5939 0 0</inkml:trace>
  <inkml:trace contextRef="#ctx0" brushRef="#br0" timeOffset="72854.731">18273 3085 5121 0 0,'0'0'2689'0'0,"0"0"-230"0"0,0 0-99 0 0,0 0-123 0 0,0 0-195 0 0,0 0-250 0 0,0 0-302 0 0,0 0-258 0 0,0 0-264 0 0,0 0-225 0 0,0 0-156 0 0,0 0-124 0 0,32-4-91 0 0,96-14-68 0 0,-78-5 51 0 0,-47 17-286 0 0,2 0-8 0 0,-1-1 1 0 0,0 0-1 0 0,0 0 1 0 0,-1-1-1 0 0,0 1 0 0 0,0-1 1 0 0,-1 1-1 0 0,1-1 1 0 0,-2 0-1 0 0,1 0 1 0 0,-1 0-1 0 0,-1 0 0 0 0,1 0 1 0 0,-2-2-62 0 0,1 9-1 0 0,0-1 0 0 0,-1 1 0 0 0,1-1 0 0 0,-1 1-1 0 0,1-1 1 0 0,-1 1 0 0 0,0-1 0 0 0,1 1 0 0 0,-1 0 0 0 0,0-1 0 0 0,0 1 0 0 0,0 0 0 0 0,0 0-1 0 0,0 0 1 0 0,-1-1 0 0 0,1 1 0 0 0,0 0 0 0 0,0 1 0 0 0,-1-1 0 0 0,1 0 0 0 0,-1 0 0 0 0,1 1 0 0 0,0-1-1 0 0,-1 0 1 0 0,1 1 0 0 0,-1 0 0 0 0,0-1 0 0 0,1 1 0 0 0,-1 0 0 0 0,1 0 0 0 0,-1 0 0 0 0,1 0 0 0 0,-1 0-1 0 0,0 0 1 0 0,1 0 0 0 0,-1 0 0 0 0,1 1 0 0 0,-1-1 1 0 0,-61 18-195 0 0,53-13 170 0 0,1 1 0 0 0,-1 0 1 0 0,1 1-1 0 0,0-1 1 0 0,1 2-1 0 0,0-1 1 0 0,0 1-1 0 0,0 1 1 0 0,1-1-1 0 0,0 1 0 0 0,1 0 1 0 0,0 1-1 0 0,0-1 1 0 0,1 1-1 0 0,1 1 1 0 0,-1-1-1 0 0,2 0 1 0 0,-1 1-1 0 0,1 0 1 0 0,1 0-1 0 0,0 0 0 0 0,0 4 25 0 0,3-12-11 0 0,-1 0 0 0 0,0-1 0 0 0,1 1 0 0 0,-1 0 1 0 0,1 0-1 0 0,0-1 0 0 0,0 1 0 0 0,0-1 0 0 0,0 1 0 0 0,1-1 0 0 0,-1 1 0 0 0,1-1 0 0 0,-1 0 0 0 0,1 1 0 0 0,0-1 0 0 0,0 0 0 0 0,0 0 0 0 0,0 0 0 0 0,0-1 0 0 0,1 1 0 0 0,-1 0 0 0 0,0-1 0 0 0,1 0 0 0 0,-1 1 0 0 0,1-1 0 0 0,-1 0 0 0 0,1 0 0 0 0,0 0 0 0 0,0-1 0 0 0,-1 1 0 0 0,2-1 11 0 0,90 9-333 0 0,-92-9 324 0 0,124-12-1504 0 0,-85 2-2154 0 0,-1-2-4739 0 0,-26 7-2691 0 0</inkml:trace>
  <inkml:trace contextRef="#ctx0" brushRef="#br0" timeOffset="73121.188">18660 3231 2753 0 0,'0'0'2185'0'0,"0"0"-60"0"0,0 0 101 0 0,0 0 25 0 0,0 0-167 0 0,0 0-269 0 0,0 0-210 0 0,0 0-110 0 0,0 0-60 0 0,0 0-64 0 0,0 0-163 0 0,0 0-237 0 0,0 0-211 0 0,6-6-192 0 0,58-103 892 0 0,-55 94-1422 0 0,0-4-164 0 0,1-1 0 0 0,2 1 1 0 0,0 0-1 0 0,0 2 0 0 0,2-1 0 0 0,0 1 1 0 0,1 1-1 0 0,11-9 126 0 0,-25 25-269 0 0,6-4-1260 0 0,-3 4-5244 0 0,-3 0-4983 0 0</inkml:trace>
  <inkml:trace contextRef="#ctx0" brushRef="#br0" timeOffset="73447.59">18915 3120 3441 0 0,'0'0'4099'0'0,"0"0"-886"0"0,0 0-531 0 0,0 0-386 0 0,0 0-363 0 0,0 0-292 0 0,0 0-295 0 0,0 0-290 0 0,0 0-246 0 0,34-11-185 0 0,106-36-107 0 0,-75 11 275 0 0,-59 31-673 0 0,0-1 0 0 0,0-1 0 0 0,0 1 0 0 0,-1-1 0 0 0,0 0-1 0 0,0 0 1 0 0,-1 0 0 0 0,0-1 0 0 0,0 0 0 0 0,-1 0 0 0 0,0 0 0 0 0,0 0-1 0 0,-1 0 1 0 0,0 0 0 0 0,-1-1 0 0 0,1-4-120 0 0,-4 11 12 0 0,0 0 0 0 0,0 1 0 0 0,0-1 0 0 0,0 1 0 0 0,0-1-1 0 0,-1 1 1 0 0,1 0 0 0 0,0 0 0 0 0,-1 0 0 0 0,1 0 0 0 0,-1 0 0 0 0,1 1 0 0 0,-1-1 0 0 0,0 1 0 0 0,1-1-1 0 0,-1 1 1 0 0,1 0 0 0 0,-1 0 0 0 0,0 0 0 0 0,1 1 0 0 0,-1-1 0 0 0,1 1 0 0 0,-1-1 0 0 0,0 1 0 0 0,1 0 0 0 0,-1 0-1 0 0,1 0 1 0 0,-2 1-12 0 0,-9 5-12 0 0,0 0 0 0 0,0 1 0 0 0,1 0-1 0 0,0 1 1 0 0,0 1 0 0 0,1 0 0 0 0,1 0-1 0 0,-1 1 1 0 0,2 1 0 0 0,0 0 0 0 0,-6 9 12 0 0,10-16-4 0 0,1 0 0 0 0,0 1 0 0 0,0-1 0 0 0,1 1 0 0 0,0 0 0 0 0,0 0 0 0 0,0 0 0 0 0,0 0 0 0 0,1 1 0 0 0,0-1 0 0 0,1 1 0 0 0,-1-1 0 0 0,1 1 0 0 0,0-1 0 0 0,1 1 0 0 0,0 0 0 0 0,0 0 0 0 0,0-1 0 0 0,1 1 0 0 0,0 0 0 0 0,0-1 0 0 0,1 1 0 0 0,0-1 0 0 0,0 1 0 0 0,0-1 0 0 0,1 0 0 0 0,0 0 0 0 0,0 0 0 0 0,0 0 0 0 0,1 0 0 0 0,0-1 0 0 0,0 0 0 0 0,1 0 0 0 0,-1 0 0 0 0,1 0 0 0 0,0-1 0 0 0,0 1 0 0 0,3 0 4 0 0,6 3 2 0 0,2-1 0 0 0,-1-1 0 0 0,1 0 0 0 0,0-1 0 0 0,0 0 0 0 0,0-1 0 0 0,1-1 0 0 0,-1-1 0 0 0,1-1 0 0 0,0 0 0 0 0,-1-1 1 0 0,1 0-1 0 0,3-2-2 0 0,0 2-54 0 0,49-9-645 0 0,-25-4-5089 0 0,-29 8-6058 0 0</inkml:trace>
  <inkml:trace contextRef="#ctx0" brushRef="#br0" timeOffset="34688.429">13519 2780 0 0 0,'0'0'1208'0'0,"0"0"573"0"0,0 0 238 0 0,0 0-24 0 0,0 0-112 0 0,0 0-223 0 0,0 0-207 0 0,0 0-203 0 0,0 0-161 0 0,0 0-145 0 0,0 0-95 0 0,0 0-30 0 0,-8-7-60 0 0,-23-24-44 0 0,-20 19 1317 0 0,40 12-1673 0 0,-3 3-164 0 0,0 1 0 0 0,0 0 1 0 0,0 1-1 0 0,1 0 0 0 0,-1 1 0 0 0,1 0 0 0 0,1 1 0 0 0,-1 1 0 0 0,1 0 1 0 0,1 1-1 0 0,-1 0 0 0 0,1 1 0 0 0,1 0 0 0 0,0 0 0 0 0,-1 3-195 0 0,5-7 73 0 0,0 1 0 0 0,0 1 0 0 0,1-1-1 0 0,0 1 1 0 0,0 0 0 0 0,0 0-1 0 0,1 0 1 0 0,1 1 0 0 0,-1-1-1 0 0,1 1 1 0 0,1 0 0 0 0,0 0 0 0 0,0 0-1 0 0,1 0 1 0 0,0 1 0 0 0,0-1-1 0 0,1 0 1 0 0,0 0 0 0 0,1 1-1 0 0,0-1 1 0 0,1 0 0 0 0,-1 0 0 0 0,2 0-1 0 0,-1 0 1 0 0,1 0 0 0 0,1-1-1 0 0,0 1 1 0 0,0-1 0 0 0,0 0-1 0 0,1 0 1 0 0,3 4-73 0 0,1-2 51 0 0,0 1-1 0 0,0-1 0 0 0,1-1 1 0 0,0 1-1 0 0,1-2 0 0 0,0 0 1 0 0,1 0-1 0 0,-1-1 0 0 0,1 0 0 0 0,1-1 1 0 0,-1 0-1 0 0,1-1 0 0 0,0-1 1 0 0,0 0-1 0 0,1-1 0 0 0,-1 0 1 0 0,1-1-1 0 0,-1 0 0 0 0,2-1-50 0 0,-8-2-248 0 0,0 0-1 0 0,0 0 0 0 0,0 0 1 0 0,0-1-1 0 0,0 0 0 0 0,-1 0 0 0 0,1-1 1 0 0,-1 0-1 0 0,1 0 0 0 0,-1 0 1 0 0,0-1-1 0 0,0 0 0 0 0,0 0 0 0 0,-1-1 1 0 0,1 0-1 0 0,2-3 249 0 0,2 0-1091 0 0,5-2-3846 0 0,-3 3-6623 0 0</inkml:trace>
  <inkml:trace contextRef="#ctx0" brushRef="#br0" timeOffset="35471.218">13917 2869 3969 0 0,'0'0'2060'0'0,"0"0"-261"0"0,0 0 130 0 0,0 0 187 0 0,0 0 17 0 0,0 0-238 0 0,0 0-358 0 0,0 0-346 0 0,0 0-240 0 0,0 0-153 0 0,0 0-120 0 0,0 0-120 0 0,-16 23-118 0 0,-51 73-60 0 0,47-38 271 0 0,21-45-438 0 0,-1-9-159 0 0,1 1 0 0 0,-1 0 0 0 0,1 0 0 0 0,0 0 0 0 0,0 0 0 0 0,1 0 0 0 0,-1-1 0 0 0,1 1 0 0 0,0-1 0 0 0,0 1 0 0 0,1-1 0 0 0,-1 0 0 0 0,1 0 0 0 0,0 0 0 0 0,0 0 0 0 0,0 0 0 0 0,1-1 0 0 0,-1 1 0 0 0,1-1 0 0 0,0 0 0 0 0,0 0 0 0 0,0 0 0 0 0,0-1 0 0 0,1 1 0 0 0,-1-1 0 0 0,1 0 0 0 0,-1 0 0 0 0,1-1 0 0 0,0 0 0 0 0,0 1 0 0 0,4-1-54 0 0,4 0 109 0 0,0 0 0 0 0,0-1 0 0 0,0-1 1 0 0,0 0-1 0 0,0-1 0 0 0,0 0 0 0 0,0-1 0 0 0,-1-1 0 0 0,1 0 0 0 0,-1 0 0 0 0,0-1 1 0 0,0-1-1 0 0,0 0 0 0 0,-1 0 0 0 0,0-2 0 0 0,0 1 0 0 0,-1-1 0 0 0,8-8-109 0 0,91-104 663 0 0,-70 75-595 0 0,-38 44-80 0 0,-1 1 0 0 0,0 0-14 0 0,0 0-28 0 0,0 0-20 0 0,-1 42-143 0 0,-1-34 207 0 0,0-1 1 0 0,1 1 0 0 0,0-1-1 0 0,0 1 1 0 0,1-1-1 0 0,-1 1 1 0 0,2 0 0 0 0,-1-1-1 0 0,1 1 1 0 0,1-1-1 0 0,-1 1 1 0 0,1-1 0 0 0,0 0-1 0 0,1 0 1 0 0,0 0-1 0 0,0 0 1 0 0,0 0 0 0 0,1 0-1 0 0,0-1 1 0 0,0 0-1 0 0,1 0 1 0 0,0 0 0 0 0,0 0-1 0 0,0-1 1 0 0,1 0-1 0 0,0 0 1 0 0,0 0 0 0 0,0-1-1 0 0,0 1 1 0 0,5 1 9 0 0,2-4 22 0 0,1-1 0 0 0,-1 0 0 0 0,1-1 1 0 0,-1 0-1 0 0,1-1 0 0 0,-1 0 0 0 0,1-1 0 0 0,-1-1 1 0 0,0 0-1 0 0,0-1 0 0 0,0 0 0 0 0,0-1 0 0 0,-1 0 1 0 0,0-1-1 0 0,0-1 0 0 0,0 0 0 0 0,-1 0 0 0 0,0-1 1 0 0,-1-1-1 0 0,9-8-22 0 0,7-3 55 0 0,-1 0 0 0 0,-1-2 0 0 0,-1-1 0 0 0,-1-1 0 0 0,-1 0 0 0 0,-2-2 0 0 0,12-19-55 0 0,-26 37 14 0 0,0 0 0 0 0,0-1 0 0 0,-1 1 0 0 0,0-1 0 0 0,-1 0 0 0 0,0 0 0 0 0,0-1 0 0 0,-1 1 0 0 0,0-1 0 0 0,-1 1 0 0 0,0-1 0 0 0,0 0 0 0 0,-1 1 0 0 0,0-2-14 0 0,-3 8-15 0 0,0 0 1 0 0,0 0-1 0 0,0 1 0 0 0,-1 0 0 0 0,1-1 0 0 0,0 1 0 0 0,-1 0 0 0 0,1 1 0 0 0,-1-1 1 0 0,0 1-1 0 0,0-1 0 0 0,0 1 0 0 0,0 0 0 0 0,0 1 0 0 0,1-1 0 0 0,-1 1 0 0 0,0 0 1 0 0,-1 0-1 0 0,1 0 0 0 0,0 0 0 0 0,0 0 0 0 0,1 1 0 0 0,-1 0 0 0 0,0 0 0 0 0,0 0 1 0 0,-3 2 14 0 0,-7 2-59 0 0,0 1-1 0 0,0 0 1 0 0,0 1 0 0 0,1 1 0 0 0,0 0 0 0 0,1 1 0 0 0,-11 9 59 0 0,21-17-6 0 0,0 0 0 0 0,-1 1 0 0 0,1-1 0 0 0,0 0-1 0 0,0 1 1 0 0,0-1 0 0 0,0 1 0 0 0,0 0 0 0 0,1 0 0 0 0,-1 0 0 0 0,0 0-1 0 0,1 0 1 0 0,-1 0 0 0 0,1 0 0 0 0,0 0 0 0 0,0 0 0 0 0,0 1 0 0 0,0-1 0 0 0,0 1-1 0 0,0-1 1 0 0,1 1 0 0 0,-1-1 0 0 0,1 1 0 0 0,0-1 0 0 0,0 1 0 0 0,-1-1-1 0 0,2 1 1 0 0,-1-1 0 0 0,0 1 0 0 0,0-1 0 0 0,1 1 0 0 0,0-1 0 0 0,-1 1-1 0 0,1-1 1 0 0,0 0 0 0 0,0 1 0 0 0,0-1 0 0 0,0 0 0 0 0,1 0 0 0 0,-1 0-1 0 0,1 0 1 0 0,-1 0 0 0 0,1 0 0 0 0,0 0 0 0 0,0 0 0 0 0,0 0 0 0 0,0-1-1 0 0,0 1 1 0 0,0-1 0 0 0,0 0 0 0 0,0 1 0 0 0,0-1 0 0 0,1 0 0 0 0,-1 0 0 0 0,0-1-1 0 0,1 1 1 0 0,-1 0 0 0 0,2-1 6 0 0,159 5 177 0 0,9-5 98 0 0,-168 3-263 0 0,0 1 1 0 0,0 0-1 0 0,0-1 0 0 0,0 2 1 0 0,-1-1-1 0 0,0 0 0 0 0,0 1 1 0 0,0-1-1 0 0,-1 1 0 0 0,1 0 1 0 0,-1 0-1 0 0,0 0 0 0 0,0 0 1 0 0,-1 0-1 0 0,0 1 0 0 0,0-1 1 0 0,0 0-1 0 0,0 1 0 0 0,-1-1 1 0 0,0 0-1 0 0,0 1 0 0 0,-1 4-12 0 0,3 6 36 0 0,-2-11-48 0 0,23 102 97 0 0,-22-104-128 0 0,0 0 1 0 0,1 1-1 0 0,0-1 1 0 0,0 0-1 0 0,0 0 1 0 0,0 0 0 0 0,0 0-1 0 0,0-1 1 0 0,1 1-1 0 0,-1-1 1 0 0,1 1-1 0 0,0-1 1 0 0,0 0-1 0 0,0 0 1 0 0,0 0-1 0 0,0 0 1 0 0,0 0-1 0 0,1-1 1 0 0,-1 0 0 0 0,0 1-1 0 0,1-1 1 0 0,-1-1-1 0 0,1 1 1 0 0,-1 0-1 0 0,1-1 1 0 0,0 0-1 0 0,2 0 43 0 0,35-7-3232 0 0,-16-8-5023 0 0,-17 10-3289 0 0</inkml:trace>
  <inkml:trace contextRef="#ctx0" brushRef="#br0" timeOffset="35802.564">15409 2707 10946 0 0,'0'0'2243'0'0,"0"0"-342"0"0,0 0-371 0 0,0 0-273 0 0,0 0-269 0 0,0 0-243 0 0,0 0-159 0 0,0 0-51 0 0,0 0 15 0 0,0 0-20 0 0,0 0-42 0 0,0 0-19 0 0,0 0-32 0 0,3 28-45 0 0,14 89-48 0 0,21 7 510 0 0,10-24-682 0 0,-47-98-157 0 0,-1 0 0 0 0,1 0 0 0 0,0 0 0 0 0,-1 0 0 0 0,1 0 0 0 0,0 0 0 0 0,0 0 1 0 0,1-1-1 0 0,-1 1 0 0 0,0-1 0 0 0,0 1 0 0 0,1-1 0 0 0,-1 1 0 0 0,1-1 0 0 0,0 1 1 0 0,-1-1-1 0 0,1 0 0 0 0,0 0 0 0 0,-1 0 0 0 0,1 0 0 0 0,0 0 0 0 0,0-1 0 0 0,0 1 0 0 0,0 0 1 0 0,0-1-1 0 0,0 0 0 0 0,0 1 0 0 0,0-1 0 0 0,0 0 0 0 0,0 0 0 0 0,0 0 0 0 0,0 0 0 0 0,0 0 1 0 0,0-1-1 0 0,0 1 0 0 0,0-1 0 0 0,0 1 0 0 0,0-1 0 0 0,0 0 0 0 0,0 1 0 0 0,0-1 0 0 0,0 0 1 0 0,-1 0-1 0 0,1 0 0 0 0,0-1 0 0 0,-1 1 0 0 0,1 0 0 0 0,-1-1 0 0 0,1 1 0 0 0,-1-1 1 0 0,0 1-1 0 0,1-1 0 0 0,-1 0 0 0 0,0 0 0 0 0,0 1 0 0 0,0-1 0 0 0,-1 0 0 0 0,1 0 0 0 0,0 0 1 0 0,0-1-16 0 0,105-247 1322 0 0,-55 176-1683 0 0,-49 72 886 0 0,2-2-2385 0 0,-1 10-6106 0 0,-1-2-3591 0 0</inkml:trace>
  <inkml:trace contextRef="#ctx0" brushRef="#br0" timeOffset="36142.57">16008 2969 5713 0 0,'0'0'3997'0'0,"0"0"-540"0"0,0 0-518 0 0,0 0-541 0 0,0 0-456 0 0,0 0-359 0 0,0 0-363 0 0,35-10-308 0 0,113-34-221 0 0,-59-2 292 0 0,-68 32-762 0 0,0-1 1 0 0,-1-1-1 0 0,-1-1 0 0 0,-1-1 1 0 0,0 0-1 0 0,-1-1 1 0 0,9-14-222 0 0,-25 31 5 0 0,1 0 1 0 0,-1 1-1 0 0,1-1 1 0 0,-1 0 0 0 0,0 0-1 0 0,0 0 1 0 0,0 0 0 0 0,0 0-1 0 0,0 0 1 0 0,-1 0 0 0 0,1-1-1 0 0,0 1 1 0 0,-1 0-1 0 0,0 0 1 0 0,0-1 0 0 0,1 1-1 0 0,-1 0 1 0 0,0 0 0 0 0,-1-1-1 0 0,1 1 1 0 0,0 0 0 0 0,-1 0-1 0 0,1 0 1 0 0,-1-1-1 0 0,0 1 1 0 0,0 0 0 0 0,0 0-1 0 0,0 0 1 0 0,0 0 0 0 0,0 0-1 0 0,0 0 1 0 0,0 1 0 0 0,-1-1-1 0 0,1 0 1 0 0,-1 1-1 0 0,0-1 1 0 0,1 1 0 0 0,-1-1-1 0 0,0 1 1 0 0,0 0 0 0 0,0-1-1 0 0,0 1 1 0 0,0 0 0 0 0,0 0-1 0 0,0 1 1 0 0,0-1-1 0 0,0 0 1 0 0,-1 1 0 0 0,1-1-1 0 0,0 1 1 0 0,0 0 0 0 0,-1 0-1 0 0,0 0-5 0 0,-10 0-16 0 0,1 1-1 0 0,0 0 0 0 0,0 1 1 0 0,-1 1-1 0 0,1 0 0 0 0,1 0 1 0 0,-1 1-1 0 0,0 1 0 0 0,1 0 1 0 0,0 0-1 0 0,0 1 0 0 0,1 1 1 0 0,-1-1-1 0 0,1 2 0 0 0,1-1 1 0 0,0 2-1 0 0,0-1 0 0 0,0 1 1 0 0,1 0-1 0 0,0 1 0 0 0,1 0 1 0 0,0 0-1 0 0,1 1 0 0 0,0 0 1 0 0,1 0-1 0 0,0 0 0 0 0,0 1 1 0 0,1-1-1 0 0,1 1 0 0 0,0 0 0 0 0,0 0 1 0 0,2 1-1 0 0,-1-1 0 0 0,2 0 1 0 0,-1 1-1 0 0,2-1 0 0 0,-1 0 1 0 0,3 11 16 0 0,1-13 3 0 0,-1 0-1 0 0,1-1 1 0 0,1 1 0 0 0,0-1 0 0 0,0 0-1 0 0,1 0 1 0 0,0 0 0 0 0,1-1 0 0 0,-1 0-1 0 0,2 0 1 0 0,-1 0 0 0 0,1-1 0 0 0,0-1-1 0 0,1 1 1 0 0,-1-1 0 0 0,1 0 0 0 0,1-1 0 0 0,-1 0-1 0 0,1-1 1 0 0,-1 0 0 0 0,1 0 0 0 0,1-1-1 0 0,-1-1 1 0 0,0 1 0 0 0,1-2 0 0 0,-1 1-1 0 0,11-1-2 0 0,-12-1-176 0 0,120-6 300 0 0,-45-14-6632 0 0,-69 15-4230 0 0</inkml:trace>
  <inkml:trace contextRef="#ctx0" brushRef="#br0" timeOffset="71620.741">16896 3077 6049 0 0,'0'0'2471'0'0,"0"0"-642"0"0,0 0-378 0 0,0 0 15 0 0,0 0 103 0 0,0 0-16 0 0,0 0-219 0 0,0 0-307 0 0,0 0-244 0 0,0 0-185 0 0,0 0-118 0 0,6 12 1157 0 0,-6 17-480 0 0,-13 100 919 0 0,4-105-1956 0 0,-1 0-1 0 0,-1-1 1 0 0,-1 0-1 0 0,-1-1 1 0 0,-1-1-1 0 0,-1 0 1 0 0,-1 0-1 0 0,-12 10-119 0 0,-6 1-120 0 0,33-32 44 0 0,1 0-34 0 0,0 0-77 0 0,32-50-3925 0 0,-16 32-2178 0 0,-6 9-4938 0 0</inkml:trace>
  <inkml:trace contextRef="#ctx0" brushRef="#br0" timeOffset="84507.078">13596 4160 1504 0 0,'0'0'1181'0'0,"0"0"-101"0"0,0 0 215 0 0,0 0 396 0 0,0 0 277 0 0,0 0-26 0 0,0 0-202 0 0,0 0-245 0 0,0 0-241 0 0,0 0-183 0 0,0 0-142 0 0,0 0-120 0 0,-1-10-77 0 0,-2-32-24 0 0,3 40-589 0 0,-1 1 0 0 0,1-1 1 0 0,-1 1-1 0 0,1-1 0 0 0,-1 0 0 0 0,0 1 1 0 0,1 0-1 0 0,-1-1 0 0 0,0 1 0 0 0,0-1 1 0 0,0 1-1 0 0,0 0 0 0 0,0 0 0 0 0,0 0 1 0 0,0-1-1 0 0,-1 1 0 0 0,1 0 0 0 0,0 0 1 0 0,-1 1-1 0 0,1-1 0 0 0,-1 0 0 0 0,1 0 1 0 0,-1 1-1 0 0,1-1 0 0 0,-1 1 0 0 0,0-1-119 0 0,-3-1 322 0 0,-1 1-207 0 0,0 0 1 0 0,-1 0-1 0 0,1 0 0 0 0,0 1 1 0 0,0 0-1 0 0,-1 1 1 0 0,1-1-1 0 0,0 1 0 0 0,0 0 1 0 0,0 1-1 0 0,0-1 0 0 0,0 1 1 0 0,0 0-1 0 0,0 1 1 0 0,1-1-1 0 0,-1 1 0 0 0,1 0 1 0 0,0 1-1 0 0,0-1 0 0 0,-1 2-115 0 0,-6 1 164 0 0,6-1-112 0 0,-1 0-1 0 0,1 0 1 0 0,0 0-1 0 0,0 1 1 0 0,0-1 0 0 0,1 1-1 0 0,0 1 1 0 0,0-1-1 0 0,1 1 1 0 0,0 0-1 0 0,0 0 1 0 0,0 0 0 0 0,1 0-1 0 0,0 1 1 0 0,1-1-1 0 0,-1 1 1 0 0,1 0 0 0 0,1 0-1 0 0,0 0 1 0 0,0 0-1 0 0,0 0 1 0 0,1 0-1 0 0,0 0 1 0 0,1 0 0 0 0,0 0-1 0 0,0 0 1 0 0,0 0-1 0 0,1 0 1 0 0,1-1-1 0 0,-1 1 1 0 0,3 5-52 0 0,-2-2 57 0 0,1 1-1 0 0,0-1 1 0 0,1 0-1 0 0,0 0 1 0 0,1-1-1 0 0,0 1 1 0 0,0-1-1 0 0,1 0 1 0 0,1-1 0 0 0,0 0-1 0 0,0 0 1 0 0,0-1-1 0 0,1 0 1 0 0,0 0-1 0 0,1-1 1 0 0,0 0-1 0 0,0-1 1 0 0,1 0-1 0 0,-1 0 1 0 0,1-1 0 0 0,0-1-1 0 0,1 0 1 0 0,-1 0-1 0 0,1-1 1 0 0,4 0-57 0 0,-9-1 30 0 0,1-1 1 0 0,0 1-1 0 0,0-2 1 0 0,0 1-1 0 0,0-1 1 0 0,0 0-1 0 0,0-1 1 0 0,0 0-1 0 0,0 0 1 0 0,0-1-1 0 0,-1 0 1 0 0,1 0-1 0 0,-1-1 0 0 0,1 1 1 0 0,-1-2-1 0 0,0 1 1 0 0,0-1-1 0 0,0 0 1 0 0,0-1-1 0 0,-1 0 1 0 0,0 0-1 0 0,0 0 1 0 0,0-1-1 0 0,-1 1 1 0 0,1-1-1 0 0,-1-1 1 0 0,-1 1-1 0 0,3-6-30 0 0,-4-16-683 0 0,-4 24-4487 0 0,0 2-5106 0 0,1 2-2121 0 0</inkml:trace>
  <inkml:trace contextRef="#ctx0" brushRef="#br0" timeOffset="85253.883">14046 4187 7017 0 0,'0'0'2804'0'0,"0"0"-528"0"0,0 0-255 0 0,0 0-189 0 0,0 0-269 0 0,0 0-339 0 0,0 0-315 0 0,0 0-161 0 0,0 0-76 0 0,0 0-63 0 0,0 0-65 0 0,0 0-95 0 0,0 0-95 0 0,-8 23-51 0 0,-27 73-47 0 0,27-24 263 0 0,10-63-455 0 0,0-2-18 0 0,1 0 0 0 0,-1-1-1 0 0,1 1 1 0 0,0-1 0 0 0,1 0 0 0 0,0 0 0 0 0,0 0 0 0 0,0 0-1 0 0,1 0 1 0 0,-1-1 0 0 0,1 0 0 0 0,1 0 0 0 0,-1 0 0 0 0,1-1-1 0 0,-1 0 1 0 0,1 0 0 0 0,1 0 0 0 0,-1-1 0 0 0,6 2-46 0 0,-6-3 64 0 0,0 0 0 0 0,0-1 0 0 0,0 0 0 0 0,0 0 0 0 0,0 0 0 0 0,0-1 0 0 0,1 0 0 0 0,-1 0 0 0 0,0-1 0 0 0,0 0 0 0 0,0 0 0 0 0,0 0 0 0 0,0-1 0 0 0,0 0 1 0 0,0 0-1 0 0,-1 0 0 0 0,1-1 0 0 0,-1 1 0 0 0,1-2 0 0 0,-1 1 0 0 0,0 0 0 0 0,0-1 0 0 0,0 0 0 0 0,-1 0 0 0 0,1-1 0 0 0,-1 1 0 0 0,0-1 0 0 0,-1 0 0 0 0,1 0 0 0 0,0-1-64 0 0,8-12 112 0 0,0-1 0 0 0,-2 0-1 0 0,0-1 1 0 0,-1 0 0 0 0,-1 0-1 0 0,-1-1 1 0 0,4-18-112 0 0,-32 157-558 0 0,21-112 555 0 0,0 0-1 0 0,0 0 1 0 0,0 0-1 0 0,1 0 1 0 0,0 0 0 0 0,0 0-1 0 0,0 0 1 0 0,1 0-1 0 0,0 0 1 0 0,0-1-1 0 0,1 1 1 0 0,-1-1-1 0 0,1 1 1 0 0,1-1-1 0 0,-1 0 1 0 0,1 0-1 0 0,-1-1 1 0 0,1 1-1 0 0,1-1 1 0 0,-1 0-1 0 0,1 0 1 0 0,-1 0-1 0 0,1 0 1 0 0,0-1-1 0 0,0 0 1 0 0,1 0-1 0 0,-1 0 1 0 0,1-1-1 0 0,1 1 4 0 0,5 1 19 0 0,0-2-1 0 0,0 1 1 0 0,0-2-1 0 0,0 1 1 0 0,0-2-1 0 0,0 1 1 0 0,0-2-1 0 0,0 0 1 0 0,0 0-1 0 0,0-1 1 0 0,0 0-1 0 0,-1-1 1 0 0,1-1-1 0 0,0 0 1 0 0,-1 0-1 0 0,0-1 1 0 0,0 0-1 0 0,-1-1 0 0 0,1-1 1 0 0,-1 1-1 0 0,-1-2 1 0 0,1 1-1 0 0,-1-1 1 0 0,-1-1-1 0 0,1 0 1 0 0,-1 0-1 0 0,-1 0 1 0 0,0-1-1 0 0,0 0 1 0 0,1-4-19 0 0,-6 10 10 0 0,11-15 1 0 0,-1 0 0 0 0,0-1-1 0 0,-2 0 1 0 0,-1-1 0 0 0,0 0 0 0 0,-2-1 0 0 0,0 0 0 0 0,-1 0 0 0 0,-2-1-1 0 0,0 1 1 0 0,-1-7-11 0 0,-4 25-14 0 0,-1 1 0 0 0,0 0-1 0 0,1 0 1 0 0,-2 1-1 0 0,1-1 1 0 0,0 0 0 0 0,0 1-1 0 0,-1-1 1 0 0,0 1-1 0 0,1 0 1 0 0,-1 0 0 0 0,0 0-1 0 0,0 0 1 0 0,0 0 0 0 0,0 1-1 0 0,0-1 1 0 0,-1 1-1 0 0,1 0 1 0 0,0 0 0 0 0,-1 0-1 0 0,1 0 1 0 0,0 1-1 0 0,-1-1 1 0 0,1 1 0 0 0,-1 0-1 0 0,1 0 1 0 0,-1 0 0 0 0,1 1-1 0 0,-1-1 1 0 0,1 1-1 0 0,-1 0 1 0 0,1 0 0 0 0,0 0-1 0 0,-1 0 1 0 0,1 0 0 0 0,0 1-1 0 0,-3 1 15 0 0,0-1-26 0 0,-1 0 0 0 0,0 1-1 0 0,0 0 1 0 0,1 0 0 0 0,-1 0-1 0 0,1 1 1 0 0,0 0 0 0 0,0 0-1 0 0,1 0 1 0 0,-1 1 0 0 0,1 0-1 0 0,0 0 1 0 0,0 1 0 0 0,1-1 0 0 0,-1 1-1 0 0,1 0 1 0 0,1 0 0 0 0,-1 0-1 0 0,1 1 1 0 0,0-1 0 0 0,0 1-1 0 0,0 1 27 0 0,5-4 2 0 0,0-1-1 0 0,1 0 1 0 0,-1 0-1 0 0,0 0 1 0 0,1 0-1 0 0,0 0 1 0 0,0 0-1 0 0,0-1 1 0 0,0 1-1 0 0,0-1 1 0 0,0 0-1 0 0,1 0 1 0 0,-1 0-1 0 0,1-1 1 0 0,0 1-1 0 0,-1-1 1 0 0,1 0-1 0 0,0 0 1 0 0,0 0-1 0 0,-1 0 1 0 0,1-1-1 0 0,0 1 1 0 0,0-1-1 0 0,0 0 1 0 0,0 0-1 0 0,0-1 1 0 0,0 1-1 0 0,0-1 1 0 0,-1 0-1 0 0,3 0-1 0 0,1 1 3 0 0,174 0 184 0 0,-178 0-178 0 0,0 1-1 0 0,0-1 0 0 0,0 1 1 0 0,0-1-1 0 0,-1 1 1 0 0,1 0-1 0 0,0 0 1 0 0,-1 0-1 0 0,1 0 1 0 0,0 0-1 0 0,-1 0 1 0 0,1 1-1 0 0,-1 0 1 0 0,0-1-1 0 0,0 1 0 0 0,1 0 1 0 0,-1 0-1 0 0,0 0 1 0 0,-1 0-1 0 0,1 1 1 0 0,0-1-1 0 0,-1 0 1 0 0,1 1-1 0 0,-1-1 1 0 0,1 1-1 0 0,-1-1 1 0 0,0 1-1 0 0,0 0 0 0 0,-1 0 1 0 0,1-1-1 0 0,0 1 1 0 0,-1 2-9 0 0,-7 99 268 0 0,0-56-272 0 0,7-43-97 0 0,6 46 56 0 0,28-38-3003 0 0,-25-13 920 0 0,-2 0-4134 0 0,-3 0-5615 0 0</inkml:trace>
  <inkml:trace contextRef="#ctx0" brushRef="#br0" timeOffset="85599.299">15118 4141 15131 0 0,'0'0'2098'0'0,"0"0"-574"0"0,0 0-314 0 0,0 0-223 0 0,0 0-156 0 0,0 0-157 0 0,0 0-177 0 0,0 0-68 0 0,0 0-42 0 0,0 0-38 0 0,0 0-38 0 0,0 0-27 0 0,0 27-59 0 0,2 86-31 0 0,23 54 188 0 0,-24-166-378 0 0,1 12 2 0 0,0-1 1 0 0,1 0-1 0 0,1 0 0 0 0,0-1 1 0 0,0 1-1 0 0,1-1 1 0 0,1 0-1 0 0,0 0 1 0 0,0-1-1 0 0,1 1 0 0 0,1-2 1 0 0,0 1-1 0 0,0-1 1 0 0,6 6-7 0 0,-13-14 11 0 0,1 0-1 0 0,-1 0 1 0 0,0-1 0 0 0,0 1-1 0 0,1 0 1 0 0,-1 0 0 0 0,1-1-1 0 0,-1 1 1 0 0,1-1 0 0 0,-1 1 0 0 0,1-1-1 0 0,-1 0 1 0 0,1 1 0 0 0,-1-1-1 0 0,1 0 1 0 0,-1 0 0 0 0,1 0-1 0 0,-1 0 1 0 0,1 0 0 0 0,-1-1-1 0 0,1 1 1 0 0,-1 0 0 0 0,1-1 0 0 0,-1 1-1 0 0,1-1 1 0 0,-1 0 0 0 0,1 1-1 0 0,-1-1 1 0 0,0 0 0 0 0,0 0-1 0 0,1 0 1 0 0,-1 0 0 0 0,0 0 0 0 0,0 0-1 0 0,0 0 1 0 0,0 0 0 0 0,0 0-1 0 0,0 0 1 0 0,0-1 0 0 0,0 1-1 0 0,-1 0 1 0 0,1-1 0 0 0,0 1 0 0 0,0-2-11 0 0,97-351 1408 0 0,-78 293-2668 0 0,-16 61-1977 0 0,-1 3-4232 0 0,-2-2 6751 0 0,2 3-11339 0 0</inkml:trace>
  <inkml:trace contextRef="#ctx0" brushRef="#br0" timeOffset="86320.258">15728 4229 11899 0 0,'0'0'3146'0'0,"0"0"-811"0"0,0 0-436 0 0,0 0-323 0 0,0 0-352 0 0,0 0-319 0 0,0 0-267 0 0,0 0-187 0 0,0 0-120 0 0,0 0-64 0 0,0 0-50 0 0,0 0-58 0 0,0 0-15 0 0,-21 7-31 0 0,-65 25-30 0 0,81-31-76 0 0,1 1 1 0 0,-1 0-1 0 0,1 0 1 0 0,0 1-1 0 0,-1-1 1 0 0,1 1-1 0 0,1 0 0 0 0,-1 0 1 0 0,0 1-1 0 0,1-1 1 0 0,-1 1-1 0 0,1-1 1 0 0,0 1-1 0 0,0 0 1 0 0,-1 4-8 0 0,-3 2 5 0 0,2-3-10 0 0,1 0-1 0 0,0 1 0 0 0,0-1 1 0 0,0 0-1 0 0,1 1 1 0 0,1 0-1 0 0,-1 0 0 0 0,1 0 1 0 0,0 0-1 0 0,1 0 1 0 0,0 1-1 0 0,0-1 1 0 0,1 0-1 0 0,0 0 0 0 0,1 1 1 0 0,0 3 5 0 0,3-7 11 0 0,1-1 0 0 0,-1 0 0 0 0,1 0 0 0 0,0 0 0 0 0,0 0 0 0 0,0-1 0 0 0,0 0 0 0 0,1 0 0 0 0,0-1 0 0 0,-1 1 0 0 0,1-1 0 0 0,0-1 0 0 0,0 1 0 0 0,0-1 0 0 0,0 0 0 0 0,0 0 0 0 0,0 0 0 0 0,0-1 0 0 0,1 0 0 0 0,-1-1 0 0 0,0 1 0 0 0,0-1 0 0 0,0 0 0 0 0,3-1-11 0 0,7-1 107 0 0,0-1 1 0 0,-1 0 0 0 0,1-1-1 0 0,-1-1 1 0 0,1 0 0 0 0,-2-1-1 0 0,1-1 1 0 0,-1 0 0 0 0,0-1-1 0 0,-1-1 1 0 0,7-6-108 0 0,54-32 99 0 0,-39 32-339 0 0,-33 51 21 0 0,-2-29 212 0 0,1 0 0 0 0,0 0 0 0 0,0-1 0 0 0,1 1 1 0 0,0 0-1 0 0,0-1 0 0 0,0 1 0 0 0,0-1 0 0 0,1 0 0 0 0,0 1 0 0 0,0-1 0 0 0,1 0 0 0 0,-1-1 1 0 0,1 1-1 0 0,0-1 0 0 0,0 0 0 0 0,0 0 0 0 0,1 0 0 0 0,0 0 0 0 0,-1-1 0 0 0,1 1 0 0 0,1-1 1 0 0,-1-1-1 0 0,0 1 0 0 0,1-1 0 0 0,-1 0 0 0 0,1 0 0 0 0,-1 0 0 0 0,1-1 0 0 0,0 0 0 0 0,0 0 1 0 0,0-1-1 0 0,0 1 0 0 0,0-1 0 0 0,0 0 0 0 0,0-1 7 0 0,5 1 23 0 0,0-1 1 0 0,-1 0-1 0 0,1 0 1 0 0,0-2-1 0 0,-1 1 1 0 0,0-1-1 0 0,1 0 1 0 0,-1-1-1 0 0,0-1 1 0 0,-1 1-1 0 0,1-1 1 0 0,-1-1-1 0 0,0 0 1 0 0,0 0-1 0 0,0-2-23 0 0,25-21 122 0 0,-2-1-1 0 0,-1-2 1 0 0,-2-1-1 0 0,-1-1 1 0 0,-2-1-1 0 0,-1-2 1 0 0,-2-1-1 0 0,-2 0 1 0 0,6-18-122 0 0,-12 19-15 0 0,-2 0 0 0 0,-1-1 1 0 0,-3 0-1 0 0,-1-1 0 0 0,-1 0 1 0 0,-3 0-1 0 0,-1-1 0 0 0,-1 1 1 0 0,-3-1-1 0 0,-4-27 15 0 0,6 63-5 0 0,-1 0 0 0 0,1 0 1 0 0,-1 0-1 0 0,0 1 0 0 0,0-1 1 0 0,-1 0-1 0 0,1 0 0 0 0,-1 0 1 0 0,0 1-1 0 0,0-1 0 0 0,0 0 0 0 0,0 1 1 0 0,-1-1-1 0 0,0 1 0 0 0,1-1 1 0 0,-1 1-1 0 0,0 0 0 0 0,-1 0 1 0 0,1 0-1 0 0,0 0 0 0 0,-1 0 0 0 0,0 0 1 0 0,0 1-1 0 0,0-1 0 0 0,0 1 1 0 0,0 0-1 0 0,0 0 0 0 0,0 0 1 0 0,-1 0-1 0 0,1 1 0 0 0,-1-1 0 0 0,1 1 1 0 0,-1 0-1 0 0,0 0 0 0 0,0 0 1 0 0,1 0-1 0 0,-1 1 0 0 0,0 0 1 0 0,0 0-1 0 0,0 0 5 0 0,-3 3-8 0 0,1 1-1 0 0,-1 0 1 0 0,1 0 0 0 0,0 1-1 0 0,1 0 1 0 0,-1 0 0 0 0,1 0-1 0 0,0 1 1 0 0,0 0 0 0 0,0 0-1 0 0,1 0 1 0 0,0 0 0 0 0,0 1-1 0 0,1 0 1 0 0,0-1 0 0 0,-3 8 7 0 0,-3 13 11 0 0,2 0 0 0 0,0 1-1 0 0,2 0 1 0 0,0 0 0 0 0,2 0-1 0 0,2 1 1 0 0,0-1 0 0 0,2 0-1 0 0,2 7-9 0 0,-3-18 26 0 0,4 17-25 0 0,1 0 0 0 0,2 0 0 0 0,1-1 0 0 0,1 0 0 0 0,3 0 0 0 0,10 23-1 0 0,-2-3-30 0 0,33 115-15 0 0,-49-137-71 0 0,-31-39-2491 0 0,12-7-247 0 0,8 7-354 0 0,-1 0-4351 0 0,4 1-3373 0 0</inkml:trace>
  <inkml:trace contextRef="#ctx0" brushRef="#br0" timeOffset="86566.295">16158 4090 13059 0 0,'0'0'2504'0'0,"0"0"-747"0"0,0 0-372 0 0,0 0-148 0 0,0 0-171 0 0,0 0-171 0 0,0 0-166 0 0,0 0-135 0 0,35-1-108 0 0,114-7-81 0 0,121 3 386 0 0,-128 36-5248 0 0,-127-25-453 0 0,-6-2-6366 0 0</inkml:trace>
  <inkml:trace contextRef="#ctx0" brushRef="#br0" timeOffset="86764.976">16851 4144 12427 0 0,'0'0'2165'0'0,"0"0"-791"0"0,0 0-379 0 0,0 0-91 0 0,0 0-40 0 0,0 0-104 0 0,0 0-147 0 0,0 0-137 0 0,0 0-106 0 0,0 0-52 0 0,0 0-23 0 0,6 34-21 0 0,19 106-10 0 0,-1-75 164 0 0,-17-57-320 0 0,-2-2 3 0 0,0 0-1 0 0,0 0 0 0 0,1-1 0 0 0,-1 0 0 0 0,1 0 0 0 0,0 0 0 0 0,0-1 1 0 0,1 0-1 0 0,0 0 0 0 0,-1 0 0 0 0,1-1 0 0 0,0 0 0 0 0,1-1 0 0 0,-1 1 0 0 0,0-1 1 0 0,1-1-1 0 0,-1 1 0 0 0,1-1 0 0 0,0-1 0 0 0,-1 1 0 0 0,1-1 0 0 0,-1-1 1 0 0,1 1-1 0 0,0-1 0 0 0,-1-1 0 0 0,1 1 0 0 0,-1-1 0 0 0,0 0 0 0 0,1-1 0 0 0,-1 0 1 0 0,0 0-1 0 0,-1-1 0 0 0,1 0 0 0 0,0 0 0 0 0,-1 0 0 0 0,0-1 0 0 0,0 0 0 0 0,-1 0 1 0 0,1 0-1 0 0,-1-1 0 0 0,0 0 0 0 0,0 0 0 0 0,0-2-110 0 0,3-9-8 0 0,0 1 0 0 0,-2-1 0 0 0,0-1 0 0 0,-1 1 0 0 0,-1-1 0 0 0,0 0-1 0 0,-1 0 1 0 0,-1 0 0 0 0,-1 0 0 0 0,-1 0 0 0 0,0 0 0 0 0,-3-14 8 0 0,-1 21-839 0 0,-5 7-6651 0 0,7 4-4550 0 0</inkml:trace>
  <inkml:trace contextRef="#ctx0" brushRef="#br0" timeOffset="87061.495">17410 4507 1328 0 0,'0'0'2950'0'0,"0"0"-275"0"0,0 0 14 0 0,0 0-26 0 0,0 0-113 0 0,0 0-203 0 0,0 0-265 0 0,0 0-360 0 0,0 0-366 0 0,0 0-320 0 0,0 0-288 0 0,0 0-141 0 0,5-8-73 0 0,29-69 738 0 0,-29 58-1119 0 0,1 0 0 0 0,0 0-1 0 0,2 1 1 0 0,0 0 0 0 0,1 0 0 0 0,1 0-1 0 0,0 1 1 0 0,1 1 0 0 0,3-2-153 0 0,81-66-305 0 0,-46 70-2509 0 0,-41 21-3666 0 0,-6-2-5214 0 0</inkml:trace>
  <inkml:trace contextRef="#ctx0" brushRef="#br0" timeOffset="87417.177">17755 4379 8866 0 0,'0'0'2927'0'0,"0"0"-394"0"0,0 0-305 0 0,0 0-318 0 0,0 0-184 0 0,0 0-223 0 0,0 0-278 0 0,0 0-271 0 0,0 0-217 0 0,0 0-131 0 0,35 0-90 0 0,111-1-69 0 0,-77-18 144 0 0,-61 12-462 0 0,6-3 52 0 0,-6 5-121 0 0,1 0 1 0 0,-1 0 0 0 0,0-1 0 0 0,-1 0 0 0 0,1 0 0 0 0,-1-1 0 0 0,0 0 0 0 0,-1 0 0 0 0,0-1 0 0 0,0 0 0 0 0,0 0-1 0 0,-1 0 1 0 0,0-1 0 0 0,-1 1 0 0 0,0-1 0 0 0,0 0 0 0 0,-1-1 0 0 0,0 1 0 0 0,-1 0 0 0 0,1-8-61 0 0,-4 13-9 0 0,-1 0 1 0 0,0 1-1 0 0,0-1 1 0 0,0 1-1 0 0,-1 0 1 0 0,1-1 0 0 0,-1 1-1 0 0,0 0 1 0 0,1 0-1 0 0,-1 1 1 0 0,-1-1-1 0 0,1 1 1 0 0,0-1-1 0 0,-1 1 1 0 0,1 0 0 0 0,-1 0-1 0 0,1 1 1 0 0,-1-1-1 0 0,0 1 1 0 0,0 0-1 0 0,0 0 1 0 0,0 0-1 0 0,0 0 1 0 0,0 0 0 0 0,0 1-1 0 0,0 0 1 0 0,0 0-1 0 0,0 0 1 0 0,0 1-1 0 0,0-1 1 0 0,0 1-1 0 0,0 0 1 0 0,-2 0 8 0 0,3-1-5 0 0,-11 3-36 0 0,-1 0-1 0 0,1 1 1 0 0,0 0 0 0 0,0 1 0 0 0,1 1 0 0 0,0 0 0 0 0,0 0 0 0 0,0 2 0 0 0,0 0 0 0 0,1 0 0 0 0,1 1 0 0 0,-1 0-1 0 0,2 1 1 0 0,-1 0 0 0 0,1 1 0 0 0,-4 7 41 0 0,7-12-3 0 0,1 1 0 0 0,1 0-1 0 0,-1 0 1 0 0,1 1 0 0 0,0-1 0 0 0,1 1-1 0 0,0 0 1 0 0,0 0 0 0 0,1 0-1 0 0,0 1 1 0 0,0-1 0 0 0,1 1 0 0 0,0 0-1 0 0,0-1 1 0 0,1 1 0 0 0,1 0-1 0 0,-1 0 1 0 0,1 0 0 0 0,1 0 0 0 0,0 0-1 0 0,0 0 1 0 0,0 0 0 0 0,1-1-1 0 0,3 6 4 0 0,6 5 34 0 0,2-2 0 0 0,1 1 0 0 0,0-2-1 0 0,1 0 1 0 0,0-1 0 0 0,2 0 0 0 0,0-1-1 0 0,0-1 1 0 0,1-1 0 0 0,1-1 0 0 0,0 0-1 0 0,0-1 1 0 0,1-1 0 0 0,0-1 0 0 0,1-1-1 0 0,0 0 1 0 0,0-2 0 0 0,0-1 0 0 0,1 0-1 0 0,15 0-33 0 0,-24-1-22 0 0,0-1-1 0 0,0 0 1 0 0,0-1 0 0 0,0-1-1 0 0,0 0 1 0 0,1 0-1 0 0,-1-1 1 0 0,0-1-1 0 0,0 0 1 0 0,-1-1-1 0 0,6-2 23 0 0,35-39-7928 0 0,-48 36-4230 0 0</inkml:trace>
  <inkml:trace contextRef="#ctx0" brushRef="#br0" timeOffset="88501.113">15867 4376 0 0 0,'0'0'783'0'0,"0"0"-4"0"0,0 0-110 0 0,0 0-3 0 0,0 0 32 0 0,0 0 117 0 0,0 0 57 0 0,0 0 9 0 0,0 0 87 0 0,0 0 15 0 0,0 0 60 0 0,4-2 12 0 0,-2 1-245 0 0,8-4-1174 0 0,-1 5 8463 0 0,-15-19-5371 0 0,-31-62 492 0 0,32 77-3220 0 0,0 0 1 0 0,0 1-1 0 0,0 0 0 0 0,-1 0 0 0 0,1 0 0 0 0,-1 1 1 0 0,0 0-1 0 0,0 0 0 0 0,0 0 0 0 0,0 1 0 0 0,0 0 1 0 0,0 0-1 0 0,0 1 0 0 0,0-1 0 0 0,-1 1 0 0 0,1 1 1 0 0,0-1-1 0 0,0 1 0 0 0,0 0 0 0 0,-4 1 0 0 0,2 0-543 0 0,-27 2 189 0 0,11-3-7031 0 0,19-1-4001 0 0</inkml:trace>
  <inkml:trace contextRef="#ctx0" brushRef="#br0" timeOffset="93809.915">7893 5639 12451 0 0,'0'0'1847'0'0,"0"0"-247"0"0,0 0 22 0 0,0 0 106 0 0,0 0-109 0 0,0 0-287 0 0,0 0-251 0 0,0 0-247 0 0,0 0-176 0 0,0 0-154 0 0,0 0-139 0 0,0 0-76 0 0,0 0-35 0 0,7-16-28 0 0,21-51-25 0 0,26-23 342 0 0,-44 73-503 0 0,1 0 0 0 0,0 0 0 0 0,1 1 0 0 0,1 1 0 0 0,0 0 0 0 0,1 1 0 0 0,16-13-40 0 0,-31 27-10 0 0,1 1-1 0 0,0-1 1 0 0,-1 1-1 0 0,1-1 1 0 0,0 1 0 0 0,0-1-1 0 0,-1 1 1 0 0,1 0 0 0 0,0-1-1 0 0,0 1 1 0 0,0-1 0 0 0,0 1-1 0 0,0-1 1 0 0,-1 1 0 0 0,1 0-1 0 0,0-1 1 0 0,0 1 0 0 0,1-1-1 0 0,-1 1 1 0 0,0 0-1 0 0,0-1 1 0 0,0 1 0 0 0,0-1-1 0 0,0 1 1 0 0,1-1 0 0 0,-1 1-1 0 0,0-1 1 0 0,0 1 0 0 0,1 0-1 0 0,-1-1 1 0 0,0 0 0 0 0,1 1-1 0 0,-1-1 1 0 0,1 1-1 0 0,-1-1 1 0 0,1 1 0 0 0,-1-1-1 0 0,1 0 1 0 0,-1 1 0 0 0,1-1-1 0 0,-1 0 1 0 0,1 0 0 0 0,-1 1-1 0 0,1-1 1 0 0,-1 0 0 0 0,1 0-1 0 0,-1 0 1 0 0,1 0 0 0 0,0 0-1 0 0,-1 1 1 0 0,1-1-1 0 0,-1 0 1 0 0,1 0 0 0 0,0-1-1 0 0,-1 1 1 0 0,1 0 0 0 0,-1 0-1 0 0,1 0 1 0 0,-1 0 0 0 0,1 0-1 0 0,0-1 1 0 0,-1 1 0 0 0,1 0-1 0 0,-1 0 1 0 0,1-1 0 0 0,-1 1-1 0 0,1 0 1 0 0,-1-1 10 0 0,0 12 80 0 0,-1 9-80 0 0,1-15 1 0 0,-1 1-1 0 0,1-1 1 0 0,0 1 0 0 0,0 0 0 0 0,0-1 0 0 0,1 1-1 0 0,0 0 1 0 0,0-1 0 0 0,1 1 0 0 0,-1-1 0 0 0,1 1-1 0 0,0-1 1 0 0,1 0 0 0 0,-1 0 0 0 0,1 0 0 0 0,0 0 0 0 0,0-1-1 0 0,2 3 0 0 0,0-2 40 0 0,1 0 1 0 0,0-1-1 0 0,0 1 0 0 0,0-1 0 0 0,0 0 0 0 0,1-1 0 0 0,-1 1 0 0 0,1-1 0 0 0,0-1 0 0 0,0 1 0 0 0,0-1 0 0 0,0-1 0 0 0,0 1 0 0 0,1-1 0 0 0,-1 0 1 0 0,0-1-1 0 0,1 0 0 0 0,-1 0 0 0 0,1 0 0 0 0,-1-1 0 0 0,5-1-40 0 0,-1-2 126 0 0,1 0-1 0 0,-1-1 1 0 0,0 0 0 0 0,0-1-1 0 0,-1 0 1 0 0,0-1 0 0 0,0 0-1 0 0,0 0 1 0 0,-1-1-1 0 0,0 0 1 0 0,-1-1 0 0 0,1 0-1 0 0,-2-1 1 0 0,1 1 0 0 0,-2-1-1 0 0,1-1 1 0 0,-1 1 0 0 0,4-12-126 0 0,-6 17-84 0 0,-1-1-1 0 0,1 0 1 0 0,-1 0 0 0 0,0 0 0 0 0,-1-1 0 0 0,0 1 0 0 0,0 0 0 0 0,0-1 0 0 0,-1 0 0 0 0,0 1-1 0 0,0-1 1 0 0,0 0 0 0 0,-1-3 84 0 0,-6 3-1856 0 0,1 5-3608 0 0,4-1-6848 0 0</inkml:trace>
  <inkml:trace contextRef="#ctx0" brushRef="#br0" timeOffset="94514.704">9076 5223 520 0 0,'0'0'3562'0'0,"0"0"-1491"0"0,0 0-449 0 0,0 0 22 0 0,0 0-22 0 0,0 0-68 0 0,0 0-149 0 0,0 0-231 0 0,0 0-222 0 0,0 0-174 0 0,0 0-120 0 0,0 0-60 0 0,0 0-18 0 0,1-2 35 0 0,-1 2-531 0 0,-1 0 0 0 0,1 1-1 0 0,0-1 1 0 0,0 0 0 0 0,0 1 0 0 0,-1-1 0 0 0,1 0 0 0 0,0 0 0 0 0,0 1 0 0 0,-1-1-1 0 0,1 0 1 0 0,0 0 0 0 0,0 1 0 0 0,-1-1 0 0 0,1 0 0 0 0,0 0 0 0 0,-1 0 0 0 0,1 0-1 0 0,0 1 1 0 0,-1-1 0 0 0,1 0 0 0 0,0 0 0 0 0,-1 0 0 0 0,1 0 0 0 0,0 0 0 0 0,-1 0-1 0 0,1 0 1 0 0,-1 0 0 0 0,1 0 0 0 0,0 0 0 0 0,-1 0 0 0 0,1 0 0 0 0,0 0 0 0 0,-1 0-1 0 0,1-1 1 0 0,0 1 0 0 0,-1 0 0 0 0,1 0 0 0 0,0 0 0 0 0,-1 0 0 0 0,1-1 0 0 0,0 1-1 0 0,0 0 1 0 0,-1 0 0 0 0,1-1 0 0 0,0 1 0 0 0,0 0 0 0 0,-1 0 0 0 0,1-1 0 0 0,0 1-1 0 0,0 0 1 0 0,0-1 0 0 0,-1 1 0 0 0,1 0 0 0 0,0-1 0 0 0,0 1 0 0 0,0 0 0 0 0,0-1-1 0 0,0 1 1 0 0,0 0 0 0 0,0-1 0 0 0,0 1 0 0 0,0 0 0 0 0,0-1 0 0 0,0 1 0 0 0,0-1-85 0 0,-19 8-229 0 0,-158 58 1700 0 0,176-64-1468 0 0,1 1 0 0 0,-1-1 0 0 0,1 0 0 0 0,-1 1 0 0 0,1-1-1 0 0,0 1 1 0 0,-1-1 0 0 0,1 0 0 0 0,0 1 0 0 0,0-1 0 0 0,0 1 0 0 0,0-1 0 0 0,0 1 0 0 0,0-1 0 0 0,1 1 0 0 0,-1-1 0 0 0,0 0 0 0 0,1 1 0 0 0,-1-1 0 0 0,1 0 0 0 0,0 1 0 0 0,-1-1 0 0 0,1 0 0 0 0,0 0 0 0 0,0 1 0 0 0,-1-1 0 0 0,1 0 0 0 0,0 0 0 0 0,0 0 0 0 0,0 0 0 0 0,1 0 0 0 0,-1 0 0 0 0,0 0 0 0 0,0-1 0 0 0,0 1 0 0 0,1 0 0 0 0,-1-1 0 0 0,0 1 0 0 0,1-1 0 0 0,-1 1 0 0 0,1-1-2 0 0,97 65 17 0 0,-95-60 12 0 0,0 0-1 0 0,0 0 0 0 0,-1 1 1 0 0,0-1-1 0 0,0 1 1 0 0,0 0-1 0 0,-1 0 0 0 0,0 0 1 0 0,0 0-1 0 0,0 0 1 0 0,-1 0-1 0 0,0 1 0 0 0,0-1 1 0 0,0 0-1 0 0,-1 1 0 0 0,0-1 1 0 0,-1 0-1 0 0,1 1 1 0 0,-1-1-1 0 0,0 1-28 0 0,0 16 188 0 0,-1-17-136 0 0,0 0-1 0 0,-1-1 1 0 0,0 1-1 0 0,-1-1 1 0 0,1 1-1 0 0,-1-1 1 0 0,0 0-1 0 0,0-1 1 0 0,0 1-1 0 0,-1-1 1 0 0,1 0-1 0 0,-1 0 1 0 0,0 0-1 0 0,0 0 1 0 0,-1-1-1 0 0,1 0 1 0 0,-1 0-1 0 0,0-1 1 0 0,0 1-1 0 0,0-1 1 0 0,0-1-1 0 0,0 1 1 0 0,-4 0-52 0 0,9-2 1 0 0,-16 6 16 0 0,0-2 0 0 0,-1 0 0 0 0,1-1 0 0 0,-1 0 0 0 0,0-1 0 0 0,0-2 0 0 0,0 1 0 0 0,-1-2-17 0 0,16 0-28 0 0,0 1 1 0 0,-1-1-1 0 0,1 0 0 0 0,0 0 0 0 0,0-1 1 0 0,0 1-1 0 0,0 0 0 0 0,0-1 0 0 0,0 0 1 0 0,1 0-1 0 0,-1 0 0 0 0,0 0 0 0 0,1 0 1 0 0,-1 0-1 0 0,1-1 0 0 0,0 1 0 0 0,0-1 1 0 0,0 0-1 0 0,0 1 0 0 0,1-1 0 0 0,-2-3 28 0 0,2 4-329 0 0,0 1 0 0 0,1-1 1 0 0,-1 0-1 0 0,1 0 0 0 0,0 0 0 0 0,-1 0 0 0 0,1 0 0 0 0,0 1 0 0 0,0-1 1 0 0,0 0-1 0 0,0 0 0 0 0,1 0 0 0 0,-1 0 0 0 0,0 0 0 0 0,1 0 0 0 0,0 1 0 0 0,-1-1 1 0 0,1 0-1 0 0,0 0 0 0 0,0 1 0 0 0,0-1 0 0 0,0 1 0 0 0,0-1 0 0 0,0 1 1 0 0,1-2 327 0 0,5-2-10794 0 0</inkml:trace>
  <inkml:trace contextRef="#ctx0" brushRef="#br0" timeOffset="94877.608">9475 5000 7834 0 0,'0'0'4829'0'0,"0"0"-2503"0"0,0 0-825 0 0,0 0-22 0 0,0 0 5 0 0,0 0-127 0 0,0 0-245 0 0,0 0-292 0 0,0 0-254 0 0,0 0-113 0 0,0 0 1 0 0,0 0 10 0 0,0 0 9 0 0,1 6 8 0 0,6 354 2782 0 0,-32-114-3207 0 0,24-241-556 0 0,-9 24 135 0 0,1-26-3893 0 0,-3-6-5301 0 0,9 0-2591 0 0</inkml:trace>
  <inkml:trace contextRef="#ctx0" brushRef="#br0" timeOffset="95126.987">9134 5404 13467 0 0,'0'0'3278'0'0,"0"0"-1414"0"0,0 0-579 0 0,0 0-92 0 0,0 0-47 0 0,0 0-113 0 0,0 0-162 0 0,0 0-195 0 0,36-7-149 0 0,115-24-123 0 0,-53 20 99 0 0,-91 11-482 0 0,11-2-80 0 0,0 0 0 0 0,1 2 0 0 0,-1 0 0 0 0,0 1-1 0 0,0 1 1 0 0,0 1 0 0 0,0 1 0 0 0,17 5 59 0 0,-25-5-572 0 0,8 3-1384 0 0,-8 0-4775 0 0,-4-2-5396 0 0</inkml:trace>
  <inkml:trace contextRef="#ctx0" brushRef="#br0" timeOffset="96030.995">10014 5401 0 0 0,'0'0'248'0'0,"0"0"806"0"0,0 0 235 0 0,0 0 85 0 0,0 0 129 0 0,0 0 195 0 0,0 0 165 0 0,0 0-36 0 0,0 0-130 0 0,0 0-218 0 0,0 0-193 0 0,0 0-100 0 0,7-6-70 0 0,18-15-59 0 0,-24 21-982 0 0,-1 0 0 0 0,1-1 0 0 0,-1 1-1 0 0,1-1 1 0 0,-1 1 0 0 0,0-1 0 0 0,1 1-1 0 0,-1-1 1 0 0,0 1 0 0 0,1-1 0 0 0,-1 1 0 0 0,0-1-1 0 0,0 1 1 0 0,0-1 0 0 0,1 1 0 0 0,-1-1-1 0 0,0 1 1 0 0,0-1 0 0 0,0 1 0 0 0,0-1-1 0 0,0 0 1 0 0,0 1 0 0 0,0-1 0 0 0,0 1 0 0 0,0-1-1 0 0,0 1 1 0 0,0-1 0 0 0,-1 0 0 0 0,1 1-1 0 0,0-1 1 0 0,0 1 0 0 0,-1-1 0 0 0,1 1-1 0 0,0-1 1 0 0,0 1 0 0 0,-1-1 0 0 0,1 1-1 0 0,-1-1 1 0 0,1 1 0 0 0,0 0 0 0 0,-1-1 0 0 0,1 1-1 0 0,-1 0 1 0 0,1-1 0 0 0,-1 1 0 0 0,1 0-1 0 0,-1-1 1 0 0,1 1 0 0 0,-1 0 0 0 0,1 0-1 0 0,-1 0 1 0 0,1 0 0 0 0,-1-1 0 0 0,0 1 0 0 0,1 0-1 0 0,-1 0 1 0 0,1 0 0 0 0,-1 0 0 0 0,1 0-1 0 0,-1 0 1 0 0,0 0 0 0 0,1 1 0 0 0,-1-1-1 0 0,1 0 1 0 0,-1 0 0 0 0,1 0 0 0 0,-1 1-75 0 0,-1-2 78 0 0,-17 1 29 0 0,1 0 0 0 0,0 1 0 0 0,0 1 0 0 0,0 1-1 0 0,0 0 1 0 0,0 1 0 0 0,1 1 0 0 0,0 1 0 0 0,0 1 0 0 0,0 0 0 0 0,1 1-1 0 0,0 1 1 0 0,0 0 0 0 0,1 1 0 0 0,-13 11-107 0 0,20-16-3 0 0,0-1 1 0 0,0 1-1 0 0,0 1 1 0 0,0 0-1 0 0,1 0 0 0 0,0 0 1 0 0,0 1-1 0 0,1 0 1 0 0,0 0-1 0 0,0 1 0 0 0,1 0 1 0 0,0 0-1 0 0,0 0 1 0 0,1 0-1 0 0,0 1 0 0 0,0 0 1 0 0,1 0-1 0 0,0 0 1 0 0,1 0-1 0 0,-1 5 3 0 0,1-10 6 0 0,1-1 0 0 0,1 1 0 0 0,-1 0 0 0 0,0 0 0 0 0,1-1 0 0 0,0 1 0 0 0,-1 0 0 0 0,2 0 0 0 0,-1 0 0 0 0,0-1 0 0 0,1 1 0 0 0,0 0 0 0 0,0-1 0 0 0,0 1 0 0 0,0 0 0 0 0,0-1 0 0 0,1 1 0 0 0,-1-1 0 0 0,1 0 1 0 0,0 1-1 0 0,0-1 0 0 0,1 0 0 0 0,-1 0 0 0 0,0 0 0 0 0,1-1 0 0 0,0 1 0 0 0,0 0 0 0 0,0-1 0 0 0,0 0 0 0 0,0 0 0 0 0,0 0 0 0 0,1 0 0 0 0,-1 0 0 0 0,0-1 0 0 0,1 1-6 0 0,10-1 102 0 0,0-1 1 0 0,0 0-1 0 0,0-1 1 0 0,0-1-1 0 0,0 0 1 0 0,0-1-1 0 0,-1 0 1 0 0,1-1-1 0 0,-1-1 1 0 0,0 0-1 0 0,0-1 1 0 0,-1 0-1 0 0,1-1 1 0 0,-2 0-1 0 0,1-1 1 0 0,-1 0-1 0 0,0-1 1 0 0,0 0-1 0 0,-1-1 1 0 0,3-4-103 0 0,186-197 526 0 0,-199 211-528 0 0,-1 0-1 0 0,1 1 1 0 0,0-1-1 0 0,0 0 0 0 0,0 1 1 0 0,0-1-1 0 0,0 0 1 0 0,1 1-1 0 0,-1-1 0 0 0,0 0 1 0 0,0 1-1 0 0,0-1 1 0 0,0 0-1 0 0,0 1 0 0 0,0-1 1 0 0,1 0-1 0 0,-1 1 1 0 0,0-1-1 0 0,0 0 0 0 0,0 0 1 0 0,1 1-1 0 0,-1-1 1 0 0,0 0-1 0 0,0 0 0 0 0,1 1 1 0 0,-1-1-1 0 0,0 0 1 0 0,0 0-1 0 0,1 0 0 0 0,-1 0 1 0 0,0 1-1 0 0,1-1 1 0 0,-1 0-1 0 0,0 0 0 0 0,1 0 1 0 0,-1 0-1 0 0,0 0 1 0 0,1 0-1 0 0,-1 0 1 0 0,0 0-1 0 0,1 0 0 0 0,-1 0 1 0 0,0 0-1 0 0,1 0 1 0 0,-1 0-1 0 0,0 0 0 0 0,1 0 1 0 0,-1 0-1 0 0,0 0 1 0 0,1-1-1 0 0,-1 1 0 0 0,0 0 1 0 0,1 0-1 0 0,-1 0 1 0 0,0-1-1 0 0,0 1 0 0 0,1 0 1 0 0,-1 0-1 0 0,0 0 1 0 0,0-1-1 0 0,1 1 0 0 0,-1 0 1 0 0,0-1-1 0 0,0 1 1 0 0,0 0-1 0 0,0 0 0 0 0,1-1 3 0 0,1 9 16 0 0,14 45-1 0 0,-14-42-40 0 0,1 0 0 0 0,1 1-1 0 0,-1-1 1 0 0,2-1 0 0 0,0 1 0 0 0,0-1 0 0 0,0 1 0 0 0,2-2 0 0 0,-1 1 0 0 0,7 7 25 0 0,66 34-1541 0 0,-18-33-4580 0 0,-46-17-578 0 0,-3-1-5121 0 0</inkml:trace>
  <inkml:trace contextRef="#ctx0" brushRef="#br0" timeOffset="96424.575">10403 5713 13675 0 0,'0'0'2296'0'0,"0"0"-411"0"0,0 0-235 0 0,0 0-170 0 0,0 0-201 0 0,0 0-218 0 0,0 0-227 0 0,0 0-199 0 0,0 0-95 0 0,0 0-89 0 0,0 0-109 0 0,27-35-82 0 0,83-107-62 0 0,-52 72 26 0 0,11-10 26 0 0,-68 81-259 0 0,-1-1 0 0 0,0 0 0 0 0,0 1 0 0 0,1-1-1 0 0,-1 0 1 0 0,0 1 0 0 0,0-1 0 0 0,1 0-1 0 0,-1 0 1 0 0,0 0 0 0 0,1 1 0 0 0,-1-1 0 0 0,1 0-1 0 0,-1 0 1 0 0,0 0 0 0 0,1 0 0 0 0,-1 1 0 0 0,0-1-1 0 0,1 0 1 0 0,-1 0 0 0 0,1 0 0 0 0,-1 0-1 0 0,0 0 1 0 0,1 0 0 0 0,-1 0 0 0 0,1 0 0 0 0,-1 0-1 0 0,0 0 1 0 0,1-1 0 0 0,-1 1 0 0 0,1 0-1 0 0,-1 0 1 0 0,0 0 0 0 0,1 0 0 0 0,-1-1 0 0 0,0 1-1 0 0,1 0 1 0 0,-1 0 0 0 0,0 0 0 0 0,1-1-1 0 0,-1 1 1 0 0,0 0 0 0 0,0-1 0 0 0,1 1 0 0 0,-1 0-1 0 0,0-1 1 0 0,0 1 0 0 0,0 0 0 0 0,1-1 0 0 0,-1 1-1 0 0,0 0 1 0 0,0-1 0 0 0,0 1 0 0 0,0-1-1 0 0,0 1 1 0 0,0 0 0 0 0,0-1 9 0 0,-19 100-68 0 0,19-94 69 0 0,-1 0 1 0 0,0 0-1 0 0,1 0 1 0 0,0 0-1 0 0,0 0 0 0 0,1 0 1 0 0,-1 0-1 0 0,1 0 0 0 0,0 0 1 0 0,1 0-1 0 0,-1-1 1 0 0,1 1-1 0 0,0 0 0 0 0,0-1 1 0 0,0 1-1 0 0,1-1 0 0 0,-1 0 1 0 0,1 1-1 0 0,0-1 1 0 0,1-1-1 0 0,-1 1 0 0 0,1 0 1 0 0,-1-1-1 0 0,1 0 1 0 0,0 0-1 0 0,0 0 0 0 0,4 2-1 0 0,3-1 59 0 0,0 0-1 0 0,0-1 0 0 0,0-1 0 0 0,0 0 1 0 0,1 0-1 0 0,-1-1 0 0 0,0-1 0 0 0,1 1 1 0 0,-1-2-1 0 0,1 0 0 0 0,-1 0 0 0 0,1-1 1 0 0,-1-1-1 0 0,0 0 0 0 0,0 0 0 0 0,0-1 1 0 0,-1 0-1 0 0,1-1 0 0 0,-1 0 0 0 0,0-1 1 0 0,0 0-1 0 0,-1 0 0 0 0,0-1 0 0 0,0-1 1 0 0,0 0-59 0 0,-4 2 9 0 0,0 0 0 0 0,0 0 0 0 0,0-1 0 0 0,-1 1 0 0 0,0-1 0 0 0,0 0 0 0 0,-1-1 0 0 0,0 1 0 0 0,0 0 0 0 0,-1-1 0 0 0,0 0 0 0 0,0 1 0 0 0,-1-3-9 0 0,8-37-4247 0 0,-8 37 2242 0 0,2 0-5433 0 0,0 4-4974 0 0</inkml:trace>
  <inkml:trace contextRef="#ctx0" brushRef="#br0" timeOffset="96711.684">11365 4915 16900 0 0,'0'0'1168'0'0,"0"0"-193"0"0,0 0 94 0 0,0 0 169 0 0,0 0 96 0 0,0 0-153 0 0,0 0-227 0 0,0 0-141 0 0,0 0-121 0 0,0 0-102 0 0,0 0-85 0 0,4 37-101 0 0,12 115-81 0 0,-1 203 805 0 0,-16-279-1157 0 0,-6 28-467 0 0,-21-96-3562 0 0,10-17-4404 0 0,14 3-838 0 0</inkml:trace>
  <inkml:trace contextRef="#ctx0" brushRef="#br0" timeOffset="96985.919">11043 5327 13723 0 0,'0'0'2348'0'0,"0"0"-591"0"0,0 0-290 0 0,0 0-138 0 0,0 0-136 0 0,0 0-189 0 0,0 0-152 0 0,0 0-129 0 0,36-6-143 0 0,115-20-128 0 0,-18 20 250 0 0,-101 5-1060 0 0,66 5 682 0 0,-38 15-7149 0 0,-50-14-4836 0 0</inkml:trace>
  <inkml:trace contextRef="#ctx0" brushRef="#br0" timeOffset="93040.831">7044 5297 3561 0 0,'0'0'1720'0'0,"0"0"-133"0"0,0 0 96 0 0,0 0 139 0 0,0 0-16 0 0,0 0-145 0 0,0 0-227 0 0,0 0-198 0 0,0 0-140 0 0,0 0-123 0 0,0 0-105 0 0,0 0-83 0 0,0 0-67 0 0,-10-5-49 0 0,-30-13-49 0 0,-36 14 2414 0 0,66 8-2826 0 0,0 0 0 0 0,-1 0 0 0 0,1 1-1 0 0,1 0 1 0 0,-1 1 0 0 0,1 0 0 0 0,0 1-1 0 0,0 0 1 0 0,-2 3-208 0 0,1-2 35 0 0,0 0 0 0 0,0 1 0 0 0,1 0-1 0 0,1 1 1 0 0,0 0 0 0 0,0 0 0 0 0,1 1 0 0 0,0 0-1 0 0,0 0 1 0 0,1 0 0 0 0,1 1 0 0 0,0 0 0 0 0,1 0-1 0 0,0 0 1 0 0,1 1 0 0 0,0 0 0 0 0,1-1 0 0 0,1 1-1 0 0,0 0 1 0 0,0 0 0 0 0,1 1-35 0 0,1-10-6 0 0,0 0 0 0 0,0 0 1 0 0,0 1-1 0 0,1-1 0 0 0,0 0 0 0 0,-1 0 0 0 0,1 0 1 0 0,1-1-1 0 0,-1 1 0 0 0,0 0 0 0 0,1-1 1 0 0,0 1-1 0 0,0-1 0 0 0,0 0 0 0 0,0 0 0 0 0,0 0 1 0 0,1-1-1 0 0,-1 1 0 0 0,1-1 0 0 0,0 1 1 0 0,0-1-1 0 0,0-1 0 0 0,0 1 0 0 0,0 0 0 0 0,0-1 1 0 0,0 0-1 0 0,1 0 6 0 0,6 2-132 0 0,1-1 1 0 0,-1 0-1 0 0,1 0 0 0 0,-1-2 1 0 0,1 1-1 0 0,0-1 1 0 0,-1-1-1 0 0,1 0 0 0 0,-1-1 1 0 0,1 0 131 0 0,67-27-3349 0 0,-31 1-7192 0 0,-34 16-1083 0 0</inkml:trace>
  <inkml:trace contextRef="#ctx0" brushRef="#br0" timeOffset="93346.835">7282 5354 7626 0 0,'0'0'2259'0'0,"0"0"-927"0"0,0 0-344 0 0,0 0 169 0 0,0 0 215 0 0,0 0 107 0 0,0 0-46 0 0,0 0-196 0 0,0 0-234 0 0,0 0-183 0 0,0 0-125 0 0,0 0-117 0 0,-26 34-96 0 0,-80 106-65 0 0,75-74 81 0 0,33-56-385 0 0,-2-6-71 0 0,0 0-1 0 0,0 0 1 0 0,1-1 0 0 0,-1 1 0 0 0,1 0-1 0 0,0 0 1 0 0,0-1 0 0 0,1 1-1 0 0,-1-1 1 0 0,1 1 0 0 0,0-1-1 0 0,0 1 1 0 0,0-1 0 0 0,0 0-1 0 0,0 0 1 0 0,1 0 0 0 0,-1 0 0 0 0,1-1-1 0 0,0 1 1 0 0,0-1 0 0 0,0 1-1 0 0,0-1 1 0 0,0 0 0 0 0,1 0-1 0 0,-1 0 1 0 0,1-1 0 0 0,-1 1 0 0 0,1-1-1 0 0,-1 0 1 0 0,3 1-42 0 0,117 11 1030 0 0,-108-14-929 0 0,1-1 0 0 0,-1 0 0 0 0,-1-1 0 0 0,1 0 0 0 0,0-1 0 0 0,-1-1 0 0 0,0-1 0 0 0,0 0 0 0 0,0 0 0 0 0,-1-2 0 0 0,0 1 0 0 0,0-2 0 0 0,-1 0 0 0 0,0 0 0 0 0,0-1 1 0 0,-1-1-1 0 0,-1 1 0 0 0,0-2 0 0 0,0 0 0 0 0,-1 0 0 0 0,-1 0 0 0 0,0-1 0 0 0,3-7-101 0 0,-8 15 4 0 0,0 1-1 0 0,-1-1 1 0 0,1 0-1 0 0,-1 0 1 0 0,0 0 0 0 0,0 0-1 0 0,-1 0 1 0 0,1 0-1 0 0,-1-1 1 0 0,0 1-1 0 0,-1 0 1 0 0,1-1 0 0 0,-1 1-1 0 0,0 0 1 0 0,-1-1-1 0 0,1 1 1 0 0,-1-1 0 0 0,0 1-1 0 0,0 0 1 0 0,-1 0-1 0 0,0 0 1 0 0,0 0 0 0 0,0 0-1 0 0,0 0 1 0 0,-1 0-1 0 0,1 0 1 0 0,-1 1 0 0 0,-1-1-1 0 0,1 1 1 0 0,0 0-1 0 0,-1 0 1 0 0,0 0-1 0 0,0 1 1 0 0,0-1 0 0 0,-1 1-1 0 0,1 0 1 0 0,-1 0-1 0 0,1 1 1 0 0,-4-2-4 0 0,-1 1-74 0 0,0 1 1 0 0,0 0-1 0 0,0 0 0 0 0,0 1 1 0 0,0 0-1 0 0,0 1 0 0 0,-1 0 1 0 0,1 0-1 0 0,0 1 0 0 0,0 0 0 0 0,-4 1 74 0 0,-51 30-3578 0 0,51-20-1375 0 0,6-3-7018 0 0</inkml:trace>
  <inkml:trace contextRef="#ctx0" brushRef="#br0" timeOffset="92323.938">5581 5389 1840 0 0,'0'0'3808'0'0,"0"0"-1406"0"0,0 0-433 0 0,0 0 7 0 0,0 0-44 0 0,0 0-116 0 0,0 0-178 0 0,0 0-254 0 0,0 0-245 0 0,0 0-260 0 0,0 0-251 0 0,0 0-162 0 0,0 0-82 0 0,-8-5 37 0 0,1 2-350 0 0,-18-10 519 0 0,46 15 1147 0 0,8 3-1212 0 0,0-1 0 0 0,0-1 0 0 0,1-1 0 0 0,-1-2 0 0 0,1-1 0 0 0,1-1-525 0 0,205-28 855 0 0,-134 14-780 0 0,-109 8-6338 0 0,0 5-2627 0 0,4 2-2652 0 0</inkml:trace>
  <inkml:trace contextRef="#ctx0" brushRef="#br0" timeOffset="92566.404">5626 5582 8058 0 0,'0'0'4106'0'0,"0"0"-1906"0"0,0 0-803 0 0,0 0-89 0 0,0 0 34 0 0,0 0-25 0 0,0 0-163 0 0,0 0-251 0 0,0 0-139 0 0,0 0-45 0 0,0 0 19 0 0,0 0-15 0 0,0 0-135 0 0,12 2-141 0 0,124-1 473 0 0,116-53-2552 0 0,-198 42-2799 0 0,-2 1-3723 0 0,-32 7-4009 0 0</inkml:trace>
  <inkml:trace contextRef="#ctx0" brushRef="#br0" timeOffset="102726.568">13600 5389 0 0 0,'0'0'453'0'0,"0"0"766"0"0,0 0 231 0 0,0 0 44 0 0,0 0 9 0 0,0 0 13 0 0,0 0-33 0 0,0 0-76 0 0,0 0-111 0 0,0 0-93 0 0,0 0-103 0 0,0 0-86 0 0,-5-5-73 0 0,3 4-1078 0 0,0-1 426 0 0,0-1-1 0 0,0 1 0 0 0,0 0 1 0 0,-1 0-1 0 0,1 1 1 0 0,-1-1-1 0 0,1 0 0 0 0,-1 1 1 0 0,0 0-1 0 0,0-1 1 0 0,1 1-1 0 0,-1 0 0 0 0,0 0 1 0 0,0 1-1 0 0,0-1 1 0 0,0 1-1 0 0,0-1 0 0 0,0 1 1 0 0,-3 0-289 0 0,-8 2 269 0 0,1 0 0 0 0,-1 1 0 0 0,1 0 0 0 0,0 1 0 0 0,0 1 0 0 0,0 0 0 0 0,0 1 0 0 0,1 0 0 0 0,0 1 0 0 0,0 0 0 0 0,1 1 0 0 0,0 0 0 0 0,-7 8-269 0 0,11-10 62 0 0,0 0 1 0 0,0 1-1 0 0,1 0 1 0 0,0 0 0 0 0,0 0-1 0 0,1 1 1 0 0,0 0-1 0 0,0 0 1 0 0,1 0 0 0 0,0 1-1 0 0,0-1 1 0 0,1 1-1 0 0,0 0 1 0 0,1 0 0 0 0,0 0-1 0 0,0 0 1 0 0,1 1-1 0 0,0-1 1 0 0,1 0 0 0 0,0 1-1 0 0,0-1 1 0 0,1 0-1 0 0,0 1 1 0 0,1-1 0 0 0,0 0-1 0 0,0 0 1 0 0,1 0-1 0 0,0 0 1 0 0,1-1-1 0 0,0 1 1 0 0,3 4-63 0 0,1-6 55 0 0,1-1-1 0 0,0 0 0 0 0,0 0 1 0 0,0-1-1 0 0,1 0 1 0 0,-1-1-1 0 0,1 0 1 0 0,0 0-1 0 0,1-1 1 0 0,-1-1-1 0 0,0 1 1 0 0,1-2-1 0 0,0 1 1 0 0,-1-2-1 0 0,1 1 1 0 0,0-2-1 0 0,-1 1 1 0 0,10-3-55 0 0,-4 3 46 0 0,-11 1-72 0 0,0-2-1 0 0,0 1 1 0 0,0-1 0 0 0,0 1-1 0 0,0-1 1 0 0,0 0 0 0 0,0-1-1 0 0,-1 0 1 0 0,1 1 0 0 0,0-1-1 0 0,-1-1 1 0 0,0 1 0 0 0,1-1-1 0 0,-1 1 1 0 0,0-1 0 0 0,0-1 0 0 0,0 1-1 0 0,-1 0 1 0 0,1-1 0 0 0,-1 0 26 0 0,20-35-5457 0 0,-21 31-692 0 0,0 4-5812 0 0</inkml:trace>
  <inkml:trace contextRef="#ctx0" brushRef="#br0" timeOffset="103087.036">13908 5524 7058 0 0,'0'0'3252'0'0,"0"0"-1342"0"0,0 0-362 0 0,0 0 102 0 0,0 0-10 0 0,0 0-190 0 0,0 0-306 0 0,0 0-289 0 0,0 0-237 0 0,0 0-157 0 0,0 0-117 0 0,0 0-100 0 0,-13 21-44 0 0,-40 66-4 0 0,51-85-178 0 0,1 0 0 0 0,0-1 0 0 0,-1 1 0 0 0,1 0 0 0 0,0 0 0 0 0,0 0 0 0 0,0 0-1 0 0,0 0 1 0 0,0 0 0 0 0,1 0 0 0 0,-1 0 0 0 0,0 0 0 0 0,1 0 0 0 0,0 0 0 0 0,-1 0 0 0 0,1 1 0 0 0,0-1 0 0 0,0 0-1 0 0,0 0 1 0 0,1 0 0 0 0,-1 0 0 0 0,0 1 0 0 0,1-1 0 0 0,-1 0 0 0 0,1 0 0 0 0,0 0 0 0 0,0 0 0 0 0,0 0 0 0 0,0 0-1 0 0,0 0 1 0 0,0 0 0 0 0,0-1 0 0 0,1 1 0 0 0,-1 0-18 0 0,5 5 75 0 0,-1-2 38 0 0,1 0-1 0 0,-1-1 0 0 0,1 1 0 0 0,0-1 1 0 0,1 0-1 0 0,-1 0 0 0 0,1-1 0 0 0,0 0 1 0 0,-1 0-1 0 0,1-1 0 0 0,1 0 0 0 0,-1 0 1 0 0,0-1-1 0 0,0 1 0 0 0,1-2 0 0 0,-1 1 1 0 0,0-1-1 0 0,1 0 0 0 0,-1 0 0 0 0,0-1 1 0 0,1 0-1 0 0,-1-1 0 0 0,0 1 0 0 0,0-1 1 0 0,0-1-1 0 0,0 1 0 0 0,0-1 0 0 0,0-1 1 0 0,1 0-113 0 0,-1-1 77 0 0,0 0 0 0 0,0 0 1 0 0,0-1-1 0 0,-1 1 0 0 0,0-1 1 0 0,0-1-1 0 0,-1 1 0 0 0,0-1 1 0 0,0 0-1 0 0,0 0 1 0 0,-1-1-1 0 0,0 1 0 0 0,-1-1 1 0 0,1 0-1 0 0,-2 0 0 0 0,1 0 1 0 0,-1-1-1 0 0,0 1 0 0 0,-1 0 1 0 0,0-1-1 0 0,0 1 0 0 0,-1-1 1 0 0,0 1-1 0 0,0-5-77 0 0,-2 7-88 0 0,0 1 1 0 0,0-1-1 0 0,0 0 0 0 0,-1 0 1 0 0,0 1-1 0 0,0-1 0 0 0,0 1 1 0 0,-1 0-1 0 0,0 0 0 0 0,0 0 0 0 0,0 1 1 0 0,-1-1-1 0 0,1 1 0 0 0,-1 0 1 0 0,0 1-1 0 0,0-1 0 0 0,0 1 1 0 0,-1 0-1 0 0,1 0 0 0 0,-1 0 0 0 0,0 1 1 0 0,0 0-1 0 0,0 0 0 0 0,0 0 1 0 0,0 1-1 0 0,0 0 0 0 0,0 0 1 0 0,0 1-1 0 0,0-1 0 0 0,-1 1 1 0 0,1 1-1 0 0,0-1 0 0 0,0 1 0 0 0,0 0 1 0 0,0 1-1 0 0,0-1 0 0 0,-1 1 88 0 0,-19 6-2177 0 0,10-1-3005 0 0,5 1-6659 0 0</inkml:trace>
  <inkml:trace contextRef="#ctx0" brushRef="#br0" timeOffset="103461.145">14337 5547 9218 0 0,'0'0'2258'0'0,"0"0"-259"0"0,0 0-107 0 0,0 0-106 0 0,0 0-278 0 0,0 0-382 0 0,0 0-441 0 0,0 0-318 0 0,0 0-156 0 0,0 0 34 0 0,0 0 59 0 0,0 0 35 0 0,0 0 32 0 0,4 8-94 0 0,-3-4-255 0 0,1 1 46 0 0,0 0 0 0 0,0 0-1 0 0,0 0 1 0 0,1 0 0 0 0,0 0 0 0 0,0-1-1 0 0,0 1 1 0 0,0-1 0 0 0,1 0 0 0 0,0 0-1 0 0,0 0 1 0 0,0-1 0 0 0,4 4-68 0 0,0-3 150 0 0,0 0 0 0 0,1 0-1 0 0,-1-1 1 0 0,1 0 0 0 0,0-1 0 0 0,0 0 0 0 0,0 0 0 0 0,0-1-1 0 0,0 0 1 0 0,0 0 0 0 0,0-1 0 0 0,1-1 0 0 0,-1 1-1 0 0,0-1 1 0 0,0-1 0 0 0,0 0 0 0 0,0 0 0 0 0,-1-1-1 0 0,1 0 1 0 0,0 0 0 0 0,-1-1 0 0 0,0 0 0 0 0,0-1-1 0 0,0 0 1 0 0,-1 0 0 0 0,1 0 0 0 0,-1-1 0 0 0,0 0 0 0 0,-1-1-1 0 0,0 1 1 0 0,0-1 0 0 0,0-1 0 0 0,0 1-150 0 0,0-2 3 0 0,-3 6-3 0 0,0-1 0 0 0,0 1 0 0 0,-1-1 0 0 0,1 0 0 0 0,-1 0 0 0 0,0 0 0 0 0,0 0 0 0 0,0 0 0 0 0,0 0 0 0 0,-1-1 0 0 0,0 1 0 0 0,0-1 0 0 0,0 1 0 0 0,0-1-1 0 0,-1 1 1 0 0,1-3 0 0 0,-3-22-1823 0 0,0 18-5616 0 0,2 4-4564 0 0</inkml:trace>
  <inkml:trace contextRef="#ctx0" brushRef="#br0" timeOffset="103867.991">14919 5069 7314 0 0,'0'0'3427'0'0,"0"0"-1117"0"0,0 0-310 0 0,0 0-30 0 0,0 0-131 0 0,0 0-256 0 0,0 0-399 0 0,0 0-366 0 0,0 0-211 0 0,0 0-107 0 0,0 0-50 0 0,0 0-55 0 0,0 0-60 0 0,0 20 484 0 0,-6 96 531 0 0,4 1 0 0 0,8 28-1350 0 0,0 62-932 0 0,12-218-1264 0 0,-3-2 128 0 0,4-3-2004 0 0,-5 7-3906 0 0,-5 4-3027 0 0</inkml:trace>
  <inkml:trace contextRef="#ctx0" brushRef="#br0" timeOffset="104617.215">15285 5447 5113 0 0,'0'0'2211'0'0,"0"0"-629"0"0,0 0-167 0 0,0 0-52 0 0,0 0-88 0 0,0 0-127 0 0,0 0-181 0 0,0 0-184 0 0,0 0-120 0 0,0 0-71 0 0,0 0-32 0 0,0 0-16 0 0,0 0 1 0 0,-10 4-54 0 0,-30 14-79 0 0,-10 8 7224 0 0,43-23-7644 0 0,1 1-1 0 0,0 0 1 0 0,0 0-1 0 0,1 0 0 0 0,-1 1 1 0 0,1-1-1 0 0,0 2 1 0 0,0-1-1 0 0,1 0 1 0 0,0 1-1 0 0,0 0 1 0 0,0 0-1 0 0,0 0 0 0 0,-1 5 9 0 0,4-8-4 0 0,-1 1 0 0 0,1 0 0 0 0,0-1-1 0 0,1 1 1 0 0,-1 0 0 0 0,1-1-1 0 0,-1 1 1 0 0,1 0 0 0 0,0 0 0 0 0,1 0-1 0 0,-1-1 1 0 0,1 1 0 0 0,-1 0-1 0 0,1-1 1 0 0,0 1 0 0 0,1 0-1 0 0,-1-1 1 0 0,0 1 0 0 0,1-1 0 0 0,0 0-1 0 0,0 0 1 0 0,0 1 0 0 0,0-1-1 0 0,1 0 1 0 0,-1-1 0 0 0,1 1-1 0 0,-1 0 1 0 0,1-1 0 0 0,0 1 0 0 0,0-1-1 0 0,0 0 1 0 0,1 0 0 0 0,-1 0-1 0 0,0-1 1 0 0,1 1 0 0 0,-1-1-1 0 0,1 0 1 0 0,-1 1 0 0 0,1-2 0 0 0,0 1-1 0 0,-1 0 1 0 0,1-1 0 0 0,0 0-1 0 0,0 1 1 0 0,1-2 4 0 0,9 2 22 0 0,1-1-1 0 0,0 0 1 0 0,0-1 0 0 0,-1-1 0 0 0,1 0-1 0 0,-1-1 1 0 0,1-1 0 0 0,-1 0-1 0 0,0-1 1 0 0,-1 0 0 0 0,1-1-1 0 0,-1-1 1 0 0,0 0 0 0 0,0-1-1 0 0,-1 0 1 0 0,0-1 0 0 0,-1 0-1 0 0,0-1 1 0 0,0-1 0 0 0,-1 1-1 0 0,-1-2 1 0 0,1 1 0 0 0,-2-1-1 0 0,0 0 1 0 0,0-1 0 0 0,-1 0 0 0 0,1-4-22 0 0,36-52 78 0 0,-34 56-78 0 0,0-1 0 0 0,0 0 1 0 0,-2-1-1 0 0,0 0 0 0 0,-1 0 0 0 0,0-1 0 0 0,-1 1 0 0 0,-1-2 0 0 0,0 1 0 0 0,-1 0 1 0 0,0-10-1 0 0,-3 16-9 0 0,0 1 1 0 0,-1-1-1 0 0,-1 1 1 0 0,1-1-1 0 0,-1 1 1 0 0,-1-1-1 0 0,0 1 1 0 0,0 0-1 0 0,-1 0 1 0 0,0 0-1 0 0,-1 0 1 0 0,0 0-1 0 0,0 1 1 0 0,-1 0-1 0 0,0 0 1 0 0,0 0-1 0 0,-1 0 1 0 0,0 1-1 0 0,0 0 1 0 0,-1 0-1 0 0,0 1 1 0 0,-6-5 8 0 0,10 9-8 0 0,0 0 0 0 0,1 1 0 0 0,-1 0 0 0 0,0 0 0 0 0,0 0 0 0 0,0 0-1 0 0,0 0 1 0 0,0 0 0 0 0,0 1 0 0 0,0-1 0 0 0,0 1 0 0 0,0 0 0 0 0,0 0 0 0 0,0 0 0 0 0,-1 0 0 0 0,1 1 0 0 0,0-1 0 0 0,0 1 0 0 0,0 0 0 0 0,0 0 0 0 0,1 0 0 0 0,-1 0 0 0 0,0 0 0 0 0,0 1 0 0 0,1-1-1 0 0,-1 1 1 0 0,0 0 0 0 0,1 0 0 0 0,0 0 0 0 0,-1 0 0 0 0,1 0 0 0 0,0 0 0 0 0,0 1 0 0 0,0-1 0 0 0,1 1 0 0 0,-2 1 8 0 0,-44 104-53 0 0,44-92 54 0 0,1-1-1 0 0,0 1 1 0 0,1 0-1 0 0,0-1 0 0 0,2 1 1 0 0,0 0-1 0 0,0 0 1 0 0,2-1-1 0 0,0 0 1 0 0,0 1-1 0 0,2-1 1 0 0,0 0-1 0 0,0-1 1 0 0,2 1-1 0 0,0-1 1 0 0,0 0-1 0 0,8 9 0 0 0,-4-5-36 0 0,1-2 1 0 0,1 1-1 0 0,0-2 0 0 0,2 0 1 0 0,-1 0-1 0 0,2-1 0 0 0,0-1 0 0 0,0-1 1 0 0,10 5 35 0 0,62 11-3909 0 0,-73-26-1499 0 0,-2 1-6508 0 0</inkml:trace>
  <inkml:trace contextRef="#ctx0" brushRef="#br0" timeOffset="105259.758">16243 5119 11827 0 0,'0'0'1305'0'0,"0"0"-473"0"0,0 0-202 0 0,0 0 146 0 0,0 0 288 0 0,0 0 204 0 0,0 0 3 0 0,0 0-89 0 0,0 0-146 0 0,0 0-164 0 0,0 0-129 0 0,0 0-103 0 0,0 0-120 0 0,2 38-87 0 0,5 116-56 0 0,-1 77 667 0 0,11-72-741 0 0,1-184 629 0 0,-8 7-935 0 0,0 0-1 0 0,2 1 1 0 0,0 0 0 0 0,1 0-1 0 0,0 2 1 0 0,2 0-1 0 0,-1 0 1 0 0,2 1 0 0 0,0 1-1 0 0,1 1 1 0 0,0 0 0 0 0,0 1-1 0 0,2 1 1 0 0,-1 1-1 0 0,17-6 4 0 0,-33 14-2 0 0,1-1 0 0 0,0 1 0 0 0,0 0 0 0 0,0 0 0 0 0,0 0 0 0 0,0 1 0 0 0,0-1-1 0 0,0 1 1 0 0,0-1 0 0 0,0 1 0 0 0,0 0 0 0 0,0 0 0 0 0,0 1 0 0 0,0-1 0 0 0,0 1-1 0 0,0-1 1 0 0,0 1 0 0 0,0 0 0 0 0,0 0 0 0 0,0 0 0 0 0,0 0 0 0 0,-1 1-1 0 0,1-1 1 0 0,0 1 0 0 0,-1 0 0 0 0,0 0 0 0 0,1 0 0 0 0,-1 0 0 0 0,0 0 0 0 0,0 0-1 0 0,0 0 1 0 0,0 1 0 0 0,0-1 0 0 0,0 1 0 0 0,-1 0 0 0 0,1-1 0 0 0,-1 1 0 0 0,0 0-1 0 0,0 0 1 0 0,0 0 0 0 0,0 0 0 0 0,-1 0 0 0 0,1 0 0 0 0,-1 0 0 0 0,1 0 0 0 0,-1 0-1 0 0,0 1 3 0 0,1 6 24 0 0,-1 0 1 0 0,0 0-1 0 0,-1 0 0 0 0,0-1 0 0 0,0 1 0 0 0,-1 0 0 0 0,-1-1 0 0 0,1 1 0 0 0,-1-1 0 0 0,-1 0 0 0 0,0 0 0 0 0,0 0 0 0 0,-1 0 0 0 0,0-1 0 0 0,0 0 0 0 0,-1 0 0 0 0,0 0 0 0 0,0-1 0 0 0,-1 0 1 0 0,0 0-1 0 0,-1 0 0 0 0,1-1 0 0 0,-1 0 0 0 0,0-1 0 0 0,-1 1 0 0 0,-6 2-24 0 0,6-5 8 0 0,-2 2-34 0 0,0 0 0 0 0,0-1 0 0 0,-1-1 0 0 0,1 0-1 0 0,-1 0 1 0 0,1-1 0 0 0,-1-1 0 0 0,0 0 0 0 0,0-1-1 0 0,-8 0 27 0 0,19 0-78 0 0,-1 0 0 0 0,1 0 0 0 0,0 0-1 0 0,-1-1 1 0 0,1 1 0 0 0,0 0-1 0 0,-1-1 1 0 0,1 1 0 0 0,0-1-1 0 0,0 1 1 0 0,-1-1 0 0 0,1 0-1 0 0,0 1 1 0 0,0-1 0 0 0,0 0-1 0 0,0 0 1 0 0,0 0 0 0 0,0 0 0 0 0,0 0-1 0 0,0 0 1 0 0,0 0 0 0 0,1 0-1 0 0,-1 0 1 0 0,0 0 0 0 0,1-1-1 0 0,-1 1 1 0 0,0 0 0 0 0,1 0-1 0 0,0-1 1 0 0,-1 1 0 0 0,1 0-1 0 0,0-1 1 0 0,0 1 0 0 0,-1 0 0 0 0,1-1-1 0 0,0 1 1 0 0,0-1 0 0 0,1 1-1 0 0,-1 0 1 0 0,0-1 0 0 0,0 1-1 0 0,1 0 1 0 0,-1-1 0 0 0,1 1-1 0 0,-1 0 1 0 0,1 0 0 0 0,0-2 78 0 0,10-17-4728 0 0,3 4-3842 0 0,-8 8-1728 0 0</inkml:trace>
  <inkml:trace contextRef="#ctx0" brushRef="#br0" timeOffset="105630.237">16705 5585 4921 0 0,'0'0'3209'0'0,"0"0"-665"0"0,0 0-410 0 0,0 0-235 0 0,0 0-221 0 0,0 0-165 0 0,0 0-127 0 0,0 0-174 0 0,0 0-173 0 0,0 0-165 0 0,34 8-135 0 0,108 23-127 0 0,-61-23 492 0 0,-60-9-920 0 0,0-1 0 0 0,0-1 0 0 0,0 0 0 0 0,0-2 0 0 0,-1 0 0 0 0,0-2 0 0 0,0 0 0 0 0,0-1 0 0 0,-1-1 0 0 0,0 0-1 0 0,-1-2 1 0 0,0 0 0 0 0,-1-1 0 0 0,0-1 0 0 0,-1-1 0 0 0,4-4-184 0 0,-15 14 12 0 0,-1 1 0 0 0,0-1 0 0 0,-1 0 0 0 0,1 0 0 0 0,0 0 0 0 0,-1-1 0 0 0,0 1 0 0 0,0-1 0 0 0,-1 0 0 0 0,1 0 0 0 0,-1 0 0 0 0,0 0 0 0 0,0 0 0 0 0,-1 0 0 0 0,0-1 0 0 0,0 1 0 0 0,0 0 0 0 0,0-1 0 0 0,-1 1 0 0 0,0-1 0 0 0,0 1 0 0 0,0-1 0 0 0,-1 1 0 0 0,0-1 0 0 0,-1-3-12 0 0,-2 5-8 0 0,-1 1 0 0 0,0 0 0 0 0,1 0 0 0 0,-1 0 0 0 0,-1 0 0 0 0,1 1 0 0 0,0 0 0 0 0,-1 0 0 0 0,1 1 0 0 0,-1-1 0 0 0,1 1 0 0 0,-1 0 0 0 0,0 1 0 0 0,1-1-1 0 0,-1 1 1 0 0,0 0 0 0 0,1 1 0 0 0,-1-1 0 0 0,0 1 0 0 0,1 1 0 0 0,-1-1 0 0 0,1 1 0 0 0,-1-1 0 0 0,-3 3 8 0 0,-8 2-22 0 0,1 0 0 0 0,0 1 1 0 0,0 1-1 0 0,0 0 0 0 0,1 2 0 0 0,0-1 0 0 0,1 2 1 0 0,0 0-1 0 0,1 1 0 0 0,0 0 0 0 0,1 0 0 0 0,0 2 0 0 0,1 0 1 0 0,1 0-1 0 0,0 0 0 0 0,1 2 0 0 0,-8 15 22 0 0,16-26 3 0 0,-1 0-1 0 0,1 1 1 0 0,0 0-1 0 0,0-1 0 0 0,1 1 1 0 0,0 0-1 0 0,0-1 1 0 0,0 1-1 0 0,0 0 1 0 0,1-1-1 0 0,0 1 0 0 0,1-1 1 0 0,-1 1-1 0 0,1-1 1 0 0,0 1-1 0 0,0-1 1 0 0,0 0-1 0 0,1 0 1 0 0,0 0-1 0 0,0 0 0 0 0,0 0 1 0 0,1-1-1 0 0,-1 0 1 0 0,1 1-1 0 0,0-1 1 0 0,1-1-1 0 0,-1 1 1 0 0,1-1-1 0 0,-1 1 0 0 0,1-1 1 0 0,0 0-1 0 0,0-1 1 0 0,0 1-1 0 0,0-1 1 0 0,3 0-3 0 0,17 8-56 0 0,1-2 0 0 0,0 0 0 0 0,0-2 0 0 0,0-1 0 0 0,1-1-1 0 0,0-1 1 0 0,0-2 0 0 0,0 0 0 0 0,0-2 0 0 0,9-2 56 0 0,1-3-1504 0 0,-20 1-2994 0 0,-6 1-6638 0 0</inkml:trace>
  <inkml:trace contextRef="#ctx0" brushRef="#br0" timeOffset="109379.515">14018 6287 1904 0 0,'0'0'2082'0'0,"0"0"-720"0"0,0 0-391 0 0,0 0-80 0 0,0 0 85 0 0,0 0 137 0 0,0 0 8 0 0,0 0 1 0 0,0 0 8 0 0,0 0-26 0 0,0 0 34 0 0,5 4-43 0 0,119 53 4038 0 0,-96-51-4691 0 0,1-1-1 0 0,0-1 1 0 0,1-1 0 0 0,-1-2 0 0 0,1-1-1 0 0,-1-1 1 0 0,0-2 0 0 0,25-5-442 0 0,-17-2 170 0 0,1-1-1 0 0,-2-3 1 0 0,0-1-1 0 0,0-1 1 0 0,-2-2-1 0 0,6-5-169 0 0,-32 18 24 0 0,0 1-1 0 0,0-1 0 0 0,-1 0 0 0 0,0-1 0 0 0,0 0 0 0 0,0 0 0 0 0,-1 0 0 0 0,1-1 0 0 0,-1 0 0 0 0,-1 0 0 0 0,0-1 0 0 0,0 0 0 0 0,0 1 0 0 0,-1-2 0 0 0,0 1 1 0 0,-1 0-1 0 0,0-1 0 0 0,0 0 0 0 0,0 1 0 0 0,-1-1 0 0 0,-1 0 0 0 0,0 0 0 0 0,0 0 0 0 0,0 0 0 0 0,-1-1 0 0 0,-1 1 0 0 0,0-4-23 0 0,-1 9 2 0 0,0-1-1 0 0,-1 1 0 0 0,1-1 0 0 0,-1 1 1 0 0,0 0-1 0 0,0 0 0 0 0,0 1 1 0 0,0-1-1 0 0,-1 1 0 0 0,0-1 0 0 0,0 1 1 0 0,0 0-1 0 0,0 0 0 0 0,0 1 1 0 0,0-1-1 0 0,-1 1 0 0 0,1 0 0 0 0,-1 0 1 0 0,1 1-1 0 0,-1-1 0 0 0,0 1 0 0 0,0 0 1 0 0,0 0-2 0 0,-114-6-75 0 0,107 10 73 0 0,0 1 0 0 0,1 0 0 0 0,0 1 0 0 0,0 0 0 0 0,0 1 0 0 0,0 0 0 0 0,1 1 0 0 0,0 0 0 0 0,1 0-1 0 0,-1 1 1 0 0,1 0 0 0 0,1 1 0 0 0,0 0 0 0 0,0 0 0 0 0,1 1 0 0 0,0 0 0 0 0,0 0 0 0 0,1 1 0 0 0,1 0 0 0 0,0 0 0 0 0,0 0 0 0 0,1 1 0 0 0,0-1 0 0 0,1 1 0 0 0,1 0 0 0 0,0 0 0 0 0,0 0 0 0 0,1 11 2 0 0,-2 37 190 0 0,3 0 0 0 0,3 1 0 0 0,6 37-190 0 0,-6-72 78 0 0,-1-12-42 0 0,0 1 1 0 0,-2-1-1 0 0,1 0 0 0 0,-2 1 1 0 0,0-1-1 0 0,-1 0 1 0 0,0 0-1 0 0,-1 0 0 0 0,0 0 1 0 0,-1 0-1 0 0,-1 0 1 0 0,0-1-1 0 0,-1 0 0 0 0,-1 0 1 0 0,0-1-1 0 0,0 0 1 0 0,-1 0-1 0 0,-1 0 0 0 0,0-1 1 0 0,-1 1-37 0 0,-128 88 164 0 0,137-99-171 0 0,1 0 0 0 0,-1 0 0 0 0,0-1 0 0 0,0 1 0 0 0,0 0 0 0 0,0-1 0 0 0,0 1 0 0 0,0-1 1 0 0,0 0-1 0 0,-1 1 0 0 0,1-1 0 0 0,0 0 0 0 0,0 1 0 0 0,0-1 0 0 0,0 0 0 0 0,0 0 0 0 0,0 0 0 0 0,-1 0 0 0 0,1 0 0 0 0,0 0 0 0 0,0 0 0 0 0,0-1 0 0 0,0 1 0 0 0,0 0 1 0 0,0-1-1 0 0,0 1 0 0 0,0-1 0 0 0,0 1 0 0 0,0-1 0 0 0,0 1 0 0 0,0-1 0 0 0,0 0 0 0 0,0 1 0 0 0,0-1 0 0 0,0 0 0 0 0,0 0 0 0 0,1 0 0 0 0,-1 1 0 0 0,0-1 1 0 0,1 0-1 0 0,-1 0 0 0 0,0 0 0 0 0,1 0 0 0 0,0 0 0 0 0,-1-1 0 0 0,1 1 0 0 0,-1 0 0 0 0,1 0 0 0 0,0 0 0 0 0,0 0 0 0 0,0 0 0 0 0,0 0 0 0 0,0 0 0 0 0,0-1 0 0 0,0 1 1 0 0,0 0-1 0 0,0 0 0 0 0,0 0 0 0 0,1 0 0 0 0,-1-1 7 0 0,1-4-123 0 0,0 0-1 0 0,0 0 1 0 0,1 0 0 0 0,-1 0-1 0 0,1 0 1 0 0,1 1 0 0 0,-1-1 0 0 0,1 1-1 0 0,0 0 1 0 0,0-1 0 0 0,0 1-1 0 0,1 0 1 0 0,0 1 0 0 0,0-1 0 0 0,0 1-1 0 0,1-1 124 0 0,28-27-5609 0 0,-15 14-1975 0 0,-7 6-4588 0 0</inkml:trace>
  <inkml:trace contextRef="#ctx0" brushRef="#br0" timeOffset="110283.818">14873 6314 6321 0 0,'0'0'2256'0'0,"0"0"-109"0"0,0 0-79 0 0,0 0-176 0 0,0 0-362 0 0,0 0-479 0 0,0 0-427 0 0,0 0-232 0 0,0 0 28 0 0,0 0 107 0 0,0 0 125 0 0,0 0 58 0 0,0 0-69 0 0,10 0-117 0 0,62 4 384 0 0,0-3 0 0 0,0-3 0 0 0,0-3 0 0 0,4-4-908 0 0,133-34 799 0 0,-96 27-625 0 0,2 1-86 0 0,-84 11-84 0 0,-31 4-10 0 0,0 0 4 0 0,0 0 32 0 0,0 0 26 0 0,0 0 26 0 0,0 0 38 0 0,0 0 32 0 0,-25-8 175 0 0,-158-83-356 0 0,145 67 47 0 0,37 24-4 0 0,1 0 26 0 0,0 0-28 0 0,0 0-19 0 0,0 0 10 0 0,-7 40-169 0 0,-25 98 318 0 0,11-39-97 0 0,-9 59-115 0 0,46-171 275 0 0,157-225 268 0 0,-95 135-686 0 0,-77 102 163 0 0,6-6-1964 0 0,1 7-7474 0 0,-8 0 9285 0 0,2 0-11693 0 0</inkml:trace>
  <inkml:trace contextRef="#ctx0" brushRef="#br0" timeOffset="110697.209">16162 6036 7530 0 0,'0'0'2524'0'0,"0"0"-709"0"0,0 0-250 0 0,0 0-4 0 0,0 0-39 0 0,0 0-111 0 0,0 0-236 0 0,0 0-264 0 0,0 0-230 0 0,0 0-178 0 0,0 0-134 0 0,0 0-86 0 0,0 0-63 0 0,-34 25-35 0 0,-102 80-1 0 0,95-57-22 0 0,38-39-115 0 0,0 0 1 0 0,0 0 0 0 0,1 1-1 0 0,0-1 1 0 0,1 1-1 0 0,0-1 1 0 0,0 1-1 0 0,1 0 1 0 0,1-1-1 0 0,-1 1 1 0 0,1 0 0 0 0,1-1-1 0 0,0 1 1 0 0,0-1-1 0 0,1 0 1 0 0,0 0-1 0 0,1 0 1 0 0,1 3-48 0 0,0-6 86 0 0,0 0-1 0 0,1 0 1 0 0,0-1 0 0 0,0 0-1 0 0,0 0 1 0 0,1 0 0 0 0,0 0-1 0 0,0-1 1 0 0,0-1-1 0 0,0 1 1 0 0,1-1 0 0 0,-1 0-1 0 0,1 0 1 0 0,0-1 0 0 0,0 0-1 0 0,-1-1 1 0 0,1 0 0 0 0,1 0-1 0 0,-1-1 1 0 0,0 0-1 0 0,0 0 1 0 0,0 0 0 0 0,2-2-86 0 0,-3 1 77 0 0,1 0 1 0 0,-1-1-1 0 0,1 0 1 0 0,-1-1 0 0 0,0 1-1 0 0,0-2 1 0 0,0 1-1 0 0,0-1 1 0 0,-1 0-1 0 0,1 0 1 0 0,-1 0 0 0 0,0-1-1 0 0,0 0 1 0 0,-1-1-1 0 0,0 1 1 0 0,0-1-1 0 0,0 0 1 0 0,0 0-1 0 0,-1 0 1 0 0,0-1 0 0 0,0 0-1 0 0,-1 1 1 0 0,0-1-1 0 0,0-1 1 0 0,0 1-1 0 0,-1 0 1 0 0,0-1 0 0 0,-1 1-1 0 0,0-1 1 0 0,0 1-1 0 0,0-7-77 0 0,-1 3-15 0 0,1 1 0 0 0,-1 0 0 0 0,-1 0 0 0 0,0 0 0 0 0,-1 0 1 0 0,0 0-1 0 0,0 0 0 0 0,-1 0 0 0 0,0 1 0 0 0,-1-1 0 0 0,0 1 0 0 0,0 0 0 0 0,-1 0 0 0 0,0 0 0 0 0,-1 1 0 0 0,0 0 0 0 0,0 0 0 0 0,-1 0 0 0 0,0 1 0 0 0,0 0 0 0 0,-1 0 0 0 0,0 1 0 0 0,0-1 15 0 0,2 3-85 0 0,0 1 0 0 0,1-1 0 0 0,-1 1 0 0 0,0 0 0 0 0,-1 0 0 0 0,1 1 0 0 0,0 0-1 0 0,-1 0 1 0 0,1 1 0 0 0,-1-1 0 0 0,0 1 0 0 0,1 1 0 0 0,-1-1 0 0 0,0 1 0 0 0,1 0 0 0 0,-1 1 0 0 0,0 0-1 0 0,0 0 1 0 0,1 0 0 0 0,-1 1 0 0 0,-2 1 85 0 0,-35 19-3177 0 0,5 10-3625 0 0,29-22-4710 0 0</inkml:trace>
  <inkml:trace contextRef="#ctx0" brushRef="#br0" timeOffset="111110.852">16578 6163 536 0 0,'0'0'2462'0'0,"0"0"-519"0"0,0 0-87 0 0,0 0 118 0 0,0 0 4 0 0,0 0-154 0 0,0 0-210 0 0,0 0-198 0 0,0 0-177 0 0,0 0-121 0 0,0 0-126 0 0,0 0-152 0 0,0 0-132 0 0,-14-15-135 0 0,-44-47-115 0 0,57 61-428 0 0,0-1-1 0 0,-1 1 1 0 0,1-1-1 0 0,0 1 1 0 0,-1 0-1 0 0,0 0 1 0 0,1-1-1 0 0,-1 1 1 0 0,0 0-1 0 0,0 1 1 0 0,1-1-1 0 0,-1 0 1 0 0,0 0-1 0 0,0 1 1 0 0,0-1-1 0 0,0 1 1 0 0,0-1-1 0 0,0 1 1 0 0,0 0-1 0 0,0 0 1 0 0,0 0-1 0 0,0 0 1 0 0,0 0-1 0 0,0 1 1 0 0,0-1-1 0 0,0 0 1 0 0,0 1-1 0 0,0 0-29 0 0,-4 0 102 0 0,-5 3-23 0 0,0 1-1 0 0,-1 0 0 0 0,2 1 0 0 0,-1 0 0 0 0,1 0 0 0 0,0 1 0 0 0,0 0 0 0 0,1 1 0 0 0,0 0 0 0 0,0 1 0 0 0,1 0 0 0 0,0 0 0 0 0,1 1 0 0 0,0 0 0 0 0,0 0-78 0 0,1 1 7 0 0,1 0-1 0 0,0 0 1 0 0,1 0-1 0 0,0 1 0 0 0,1 0 1 0 0,0 0-1 0 0,1 0 0 0 0,0 0 1 0 0,1 0-1 0 0,1 0 1 0 0,-1 0-1 0 0,2 0 0 0 0,0 1 1 0 0,1 6-7 0 0,2-11 46 0 0,0 0 0 0 0,0 0 0 0 0,1-1 0 0 0,-1 1 0 0 0,2-1 1 0 0,-1 0-1 0 0,1 0 0 0 0,0-1 0 0 0,0 1 0 0 0,1-1 0 0 0,0-1 1 0 0,0 1-1 0 0,1-1 0 0 0,-1-1 0 0 0,1 1 0 0 0,0-1 0 0 0,0-1 0 0 0,0 1 1 0 0,1-1-1 0 0,-1-1 0 0 0,1 0 0 0 0,0 0 0 0 0,-1 0 0 0 0,1-1 1 0 0,0-1-1 0 0,0 1 0 0 0,0-1 0 0 0,0-1 0 0 0,0 0 0 0 0,0 0 0 0 0,-1-1 1 0 0,1 0-1 0 0,3-1-46 0 0,-3 0 90 0 0,-1 0 1 0 0,1-1-1 0 0,-1 1 1 0 0,0-2-1 0 0,0 1 1 0 0,0-1-1 0 0,-1-1 1 0 0,0 1-1 0 0,1-1 1 0 0,-2 0-1 0 0,1-1 1 0 0,-1 0-1 0 0,0 0 1 0 0,-1 0-1 0 0,1 0 1 0 0,-1-1-1 0 0,-1 0 1 0 0,0 0-1 0 0,0-1 1 0 0,0 1-1 0 0,-1-1 1 0 0,0 1-1 0 0,-1-1 1 0 0,0 0-1 0 0,-1 0 1 0 0,1 0-1 0 0,-2-1 1 0 0,1 1-1 0 0,-2-8-90 0 0,2 10-30 0 0,0-1-1 0 0,-1 0 0 0 0,-1 0 0 0 0,1 0 0 0 0,-1 0 1 0 0,-1 1-1 0 0,1-1 0 0 0,-1 0 0 0 0,0 1 0 0 0,-1-1 1 0 0,0 1-1 0 0,0 0 0 0 0,-1 0 0 0 0,0 0 1 0 0,0 1-1 0 0,0-1 0 0 0,-1 1 0 0 0,0 0 0 0 0,0 0 1 0 0,-1 0-1 0 0,1 1 0 0 0,-1 0 0 0 0,-1 0 0 0 0,-2-2 31 0 0,0 2-183 0 0,0 1 0 0 0,-1 0 0 0 0,1 0 0 0 0,-1 0 0 0 0,0 2 0 0 0,0-1 0 0 0,0 1 0 0 0,0 0 0 0 0,-1 1 0 0 0,1 1 0 0 0,0-1 0 0 0,-3 2 183 0 0,-44 2-7904 0 0,40-2-4123 0 0</inkml:trace>
  <inkml:trace contextRef="#ctx0" brushRef="#br0" timeOffset="112640.929">17483 4815 5593 0 0,'0'0'2535'0'0,"0"0"-251"0"0,0 0-308 0 0,0 0-252 0 0,0 0-262 0 0,0 0-287 0 0,0 0-218 0 0,0 0-212 0 0,0 0-127 0 0,0 0-80 0 0,0 0-38 0 0,0 0-23 0 0,0 0-53 0 0,17-8-27 0 0,53-27-5 0 0,16 21 708 0 0,-60 12-795 0 0,-12-1-221 0 0,-1 0 0 0 0,2 2 0 0 0,-1-1 0 0 0,0 2 1 0 0,0 0-1 0 0,0 0 0 0 0,0 2 0 0 0,0-1 0 0 0,0 2 1 0 0,0 0-1 0 0,0 1 0 0 0,-1 0 0 0 0,1 1 0 0 0,-1 0 1 0 0,0 1-1 0 0,-1 1 0 0 0,1 0 0 0 0,-2 1 0 0 0,7 4-84 0 0,-15-5 60 0 0,0 0 1 0 0,0 0-1 0 0,-1 0 0 0 0,0 0 0 0 0,0 1 0 0 0,0-1 1 0 0,-1 1-1 0 0,0-1 0 0 0,-1 1 0 0 0,0-1 0 0 0,0 1 1 0 0,-1-1-1 0 0,1 1 0 0 0,-2-1 0 0 0,1 1 0 0 0,-1-1 1 0 0,0 0-1 0 0,-1 1 0 0 0,1-1 0 0 0,-2 0 0 0 0,1-1 1 0 0,-1 1-1 0 0,-2 3-60 0 0,-2 10 76 0 0,-9 23 66 0 0,5-18-84 0 0,1 1-1 0 0,2 0 1 0 0,1 1 0 0 0,1 0 0 0 0,1 1-1 0 0,1-1 1 0 0,2 1 0 0 0,0 4-58 0 0,3 0 56 0 0,-1-6 13 0 0,0 0-1 0 0,2 0 1 0 0,1 0 0 0 0,2 1-1 0 0,0-2 1 0 0,1 1 0 0 0,2 0-1 0 0,3 5-68 0 0,-4-14 61 0 0,1 1-1 0 0,1-1 0 0 0,0 0 1 0 0,1-1-1 0 0,1 0 1 0 0,1 0-1 0 0,0-1 1 0 0,1-1-1 0 0,1 0 0 0 0,0 0 1 0 0,0-1-1 0 0,2-1 1 0 0,1 1-61 0 0,97 39 760 0 0,-64-47-153 0 0,-49-5-549 0 0,0 0-8 0 0,0 0 22 0 0,0 0 29 0 0,0 0 14 0 0,-4-23 324 0 0,1 21-434 0 0,1 0 1 0 0,-1 0 0 0 0,1 0 0 0 0,-1 0 0 0 0,0 0-1 0 0,1 1 1 0 0,-1-1 0 0 0,0 1 0 0 0,0 0 0 0 0,0 0-1 0 0,-1 0 1 0 0,1 0 0 0 0,0 0 0 0 0,0 1 0 0 0,0 0-1 0 0,-1-1 1 0 0,1 1 0 0 0,0 0 0 0 0,0 1 0 0 0,-1-1 0 0 0,1 0-1 0 0,-1 1-5 0 0,-6-1-10 0 0,5 2 11 0 0,0-1 0 0 0,0 0 0 0 0,0 1 0 0 0,0 0 0 0 0,0 1 0 0 0,0-1 0 0 0,0 1 0 0 0,1 0 0 0 0,-1 0 0 0 0,1 0 0 0 0,0 0 0 0 0,0 1 0 0 0,0 0 0 0 0,1 0 0 0 0,-1 0 0 0 0,1 0 0 0 0,0 0 0 0 0,0 1 0 0 0,0-1 0 0 0,1 1 0 0 0,-1 0 0 0 0,1 0 0 0 0,-1 4-1 0 0,-17 25 5 0 0,8-13 18 0 0,0 1 0 0 0,2 0 0 0 0,0 0 0 0 0,2 1 0 0 0,0 0 1 0 0,-1 14-24 0 0,8-24 15 0 0,1-1 0 0 0,0 1 1 0 0,1-1-1 0 0,1 1 0 0 0,0-1 1 0 0,1 0-1 0 0,0 0 1 0 0,0 0-1 0 0,2 0 0 0 0,-1 0 1 0 0,1-1-1 0 0,1 0 0 0 0,0 0 1 0 0,1 0-1 0 0,4 4-15 0 0,1 7 32 0 0,22 33 38 0 0,-25-42-38 0 0,0 0-1 0 0,-1 0 0 0 0,0 1 0 0 0,-2 0 1 0 0,1 0-1 0 0,-2 0 0 0 0,0 1 0 0 0,2 10-31 0 0,-3-4 48 0 0,-2-14-22 0 0,0 0 0 0 0,0 0 0 0 0,-1 0 0 0 0,0 0 0 0 0,-1 1 0 0 0,1-1 0 0 0,-1 0 0 0 0,-1 1 0 0 0,1-1 0 0 0,-1 0 0 0 0,0 0 0 0 0,-1 0 0 0 0,0 0 0 0 0,0 0 0 0 0,-1 0 0 0 0,1 0 0 0 0,-4 4-26 0 0,-6 3 42 0 0,0 0 1 0 0,-1-1 0 0 0,0-1-1 0 0,-1 0 1 0 0,-1 0 0 0 0,0-2-1 0 0,0 0 1 0 0,-6 2-43 0 0,18-10 0 0 0,-9 5 6 0 0,-1-1 1 0 0,0 0-1 0 0,-1-1 0 0 0,1 0 0 0 0,-1-1 0 0 0,0-1 0 0 0,0 0 1 0 0,0-1-1 0 0,0-1 0 0 0,-1 0 0 0 0,-7-1-6 0 0,20-2-66 0 0,0 0-1 0 0,0 0 1 0 0,0 0-1 0 0,0 0 1 0 0,0 0-1 0 0,1 0 1 0 0,-1-1-1 0 0,1 1 1 0 0,-1-1-1 0 0,1 1 1 0 0,0-1-1 0 0,0 0 1 0 0,0 1 0 0 0,0-1-1 0 0,1 0 1 0 0,-1 0-1 0 0,1 0 1 0 0,0 1-1 0 0,-1-1 1 0 0,1 0-1 0 0,1 0 1 0 0,-1 0-1 0 0,0 0 1 0 0,1 1-1 0 0,-1-1 1 0 0,1 0-1 0 0,0 0 1 0 0,0 1-1 0 0,0-1 1 0 0,0 0-1 0 0,0 1 1 0 0,1-1-1 0 0,1-1 67 0 0,25-31-2857 0 0,-6 13-5635 0 0,-8 10-4700 0 0</inkml:trace>
  <inkml:trace contextRef="#ctx0" brushRef="#br0" timeOffset="119183.225">13403 4996 0 0 0,'0'0'1096'0'0,"0"0"150"0"0,0 0-22 0 0,0 0-101 0 0,0 0-104 0 0,0 0-118 0 0,0 0-84 0 0,-2-6-24 0 0,-11-26 761 0 0,-20 22 3444 0 0,-26 16-3587 0 0,-73 48 544 0 0,107-41-1419 0 0,20-11-404 0 0,0 0 1 0 0,0 1-1 0 0,1 0 1 0 0,-1 0-1 0 0,1 0 1 0 0,-1 0-1 0 0,1 0 1 0 0,0 1 0 0 0,0 0-1 0 0,1 0 1 0 0,-1 0-1 0 0,1 0 1 0 0,0 1-1 0 0,-1 1-132 0 0,-22 96 1429 0 0,11-47-673 0 0,4-25-457 0 0,2 0 0 0 0,1 0 1 0 0,2 1-1 0 0,0 0 0 0 0,2 0 1 0 0,2 0-1 0 0,1 18-299 0 0,22 155 785 0 0,-7-108-322 0 0,-9 7 83 0 0,-51-58-146 0 0,31-35-342 0 0,-92 58 134 0 0,107-68-196 0 0,0 1 0 0 0,0-1 0 0 0,1 0 0 0 0,-1 0 0 0 0,0 0 0 0 0,0 0 0 0 0,0 1 0 0 0,0-1 0 0 0,1 0 0 0 0,-1 0 0 0 0,0 1 0 0 0,0-1 0 0 0,0 0 0 0 0,0 0 0 0 0,0 1 0 0 0,0-1 0 0 0,0 0 0 0 0,0 0 0 0 0,1 1 0 0 0,-1-1 0 0 0,0 0 0 0 0,0 0 0 0 0,0 1 0 0 0,0-1 0 0 0,0 0 0 0 0,-1 0 0 0 0,1 1 0 0 0,0-1 0 0 0,0 0 0 0 0,0 0 0 0 0,0 1 0 0 0,0-1 0 0 0,0 0 0 0 0,0 0 0 0 0,0 1 0 0 0,-1-1 0 0 0,1 0 0 0 0,0 0 0 0 0,0 1 0 0 0,0-1 0 0 0,0 0 0 0 0,-1 0 0 0 0,1 0 0 0 0,0 0 0 0 0,0 1 0 0 0,0-1 0 0 0,-1 0 0 0 0,1 0 0 0 0,0 0 0 0 0,-1 0 4 0 0,13 2-6 0 0,79 12 179 0 0,-67-6-170 0 0,-23-7-11 0 0,26 15 196 0 0,-2-2-89 0 0,0 9-45 0 0,-25-22-62 0 0,0-1 19 0 0,0 0 0 0 0,0 0-21 0 0,0 0 6 0 0,4 30 84 0 0,5 31 50 0 0,-20 33-1 0 0,-20 99 79 0 0,27-5 285 0 0,20-95-230 0 0,-16-86-233 0 0,0 0 0 0 0,1 0 1 0 0,0 1-1 0 0,1-1 0 0 0,-1 0 0 0 0,1-1 0 0 0,0 1 0 0 0,1 0 0 0 0,0-1 0 0 0,0 1 1 0 0,0-1-1 0 0,1 0 0 0 0,0 0 0 0 0,0 0 0 0 0,1 0 0 0 0,-1-1 0 0 0,1 0 0 0 0,0 0 0 0 0,1 0 1 0 0,-1 0-1 0 0,1-1 0 0 0,0 0 0 0 0,0 0 0 0 0,0-1 0 0 0,1 0 0 0 0,-1 0 0 0 0,1 0 1 0 0,0-1-1 0 0,4 2-30 0 0,136-7 704 0 0,-132 2-569 0 0,-26-2-416 0 0,4-5-3220 0 0,7 3-1948 0 0,0 2 326 0 0,0-1-7981 0 0</inkml:trace>
  <inkml:trace contextRef="#ctx0" brushRef="#br0" timeOffset="128988.251">4574 5358 0 0 0,'0'0'946'0'0,"0"0"300"0"0,0 0-11 0 0,0 0-14 0 0,0 0-12 0 0,0 0-43 0 0,0 0-73 0 0,-5-2-118 0 0,-25-11 1923 0 0,17 59 1438 0 0,15-41-4136 0 0,1 1 1 0 0,0-1-1 0 0,0 0 1 0 0,0-1-1 0 0,0 1 1 0 0,1 0-1 0 0,0-1 1 0 0,0 0-1 0 0,0 0 1 0 0,1 0-1 0 0,-1 0 1 0 0,1-1-1 0 0,0 0 1 0 0,0 0-1 0 0,3 2-200 0 0,6 4 232 0 0,0-1 0 0 0,1 0 0 0 0,-1 0 0 0 0,1-2 0 0 0,1 0 0 0 0,-1 0 0 0 0,1-2 0 0 0,0 0 0 0 0,0 0 0 0 0,1-2 0 0 0,-1 0 0 0 0,0-1 0 0 0,1 0 0 0 0,-1-2 0 0 0,1 0 0 0 0,-1 0 0 0 0,1-2 0 0 0,-1 0 0 0 0,6-3-232 0 0,-12 1 94 0 0,-1 0 1 0 0,0-1-1 0 0,-1 0 1 0 0,1 0-1 0 0,-1-1 1 0 0,0 0-1 0 0,-1-1 1 0 0,1 0-1 0 0,-2 0 1 0 0,1 0 0 0 0,-1-1-1 0 0,0 0 1 0 0,-1 0-1 0 0,0 0 1 0 0,-1-1-1 0 0,0 0 1 0 0,0 0-1 0 0,-1 0 1 0 0,0 0-1 0 0,-1-1 1 0 0,0 1-1 0 0,-1-1 1 0 0,0 1-1 0 0,0-1 1 0 0,-2-7-95 0 0,-29-39 76 0 0,25 49-65 0 0,0 0 0 0 0,0 1 0 0 0,0-1 1 0 0,-1 1-1 0 0,0 0 0 0 0,-1 1 0 0 0,0-1 0 0 0,0 1 0 0 0,0 1 0 0 0,0-1 1 0 0,-3 0-12 0 0,-78-6-44 0 0,67 11 70 0 0,16 1-27 0 0,-1-1 0 0 0,1 1 0 0 0,0 0 1 0 0,0 0-1 0 0,-1 0 0 0 0,1 1 1 0 0,0 0-1 0 0,0 0 0 0 0,0 0 1 0 0,-1 1-1 0 0,2 0 0 0 0,-1 0 0 0 0,0 0 1 0 0,0 0-1 0 0,1 1 0 0 0,-3 1 1 0 0,-4 5 32 0 0,1 0 0 0 0,0 1-1 0 0,1 0 1 0 0,0 1 0 0 0,0 0 0 0 0,1 0-1 0 0,1 1 1 0 0,0 0 0 0 0,-4 8-32 0 0,5-4 95 0 0,1 1 1 0 0,0-1 0 0 0,1 1-1 0 0,1 0 1 0 0,1 0 0 0 0,0 0-1 0 0,1 1 1 0 0,1-1 0 0 0,0 0-1 0 0,2 2-95 0 0,-6 90 703 0 0,-25 130 244 0 0,-1-103-602 0 0,-27-29 72 0 0,-58 20 18 0 0,94-96 121 0 0,-9-36-172 0 0,-4 2-568 0 0,34 3-371 0 0,0 0-11010 0 0,0 3 9377 0 0,0 2-10748 0 0</inkml:trace>
  <inkml:trace contextRef="#ctx0" brushRef="#br0" timeOffset="143425.061">85 3204 0 0 0,'0'0'481'0'0,"0"0"61"0"0,0 0-25 0 0,0 0-30 0 0,0 0-17 0 0,0 0 30 0 0,0 0 32 0 0,0 0 1752 0 0,-1-6 13719 0 0,0 5-14368 0 0,1-1-4254 0 0,30-64 3734 0 0,-10 33-632 0 0,50-82 887 0 0,-51 90-1092 0 0,12-27 408 0 0,-10 18-82 0 0,12-28-455 0 0,-22 49 108 0 0,-11 14-273 0 0,0-1-2 0 0,0 25-120 0 0,-1-21-4472 0 0,0-2-4889 0 0,1-2-1994 0 0</inkml:trace>
  <inkml:trace contextRef="#ctx0" brushRef="#br0" timeOffset="144112.365">438 2441 0 0 0,'0'0'544'0'0,"0"0"340"0"0,0 0 178 0 0,0 0 95 0 0,0 0 40 0 0,0 0-33 0 0,0 0-96 0 0,0 0-102 0 0,0 0-1 0 0,0 0 109 0 0,0 0 123 0 0,0 0 60 0 0,-4 11 1794 0 0,45-73 1486 0 0,-6 13-3578 0 0,37-70 425 0 0,-43 73-417 0 0,-7 15-446 0 0,3-7 17 0 0,-7 18-317 0 0,-18 20-209 0 0,0 0-4 0 0,0 0-5 0 0,0 0-16 0 0,0 0 13 0 0,0 0-10 0 0,0 0-15 0 0,0 0 1 0 0,0 0-23 0 0,0 0-25 0 0,0 0-26 0 0,0 0-45 0 0,0 0-76 0 0,-1 0-190 0 0,1 0-4020 0 0,0 0-4781 0 0,0 0-827 0 0</inkml:trace>
  <inkml:trace contextRef="#ctx0" brushRef="#br0" timeOffset="144660.173">819 1682 1536 0 0,'0'0'1226'0'0,"0"0"-118"0"0,0 0-5 0 0,0 0 12 0 0,0 0-47 0 0,0 0-70 0 0,0 0-29 0 0,0 0 84 0 0,0 0 116 0 0,0 0 81 0 0,0 0-6 0 0,0 0-108 0 0,0 0-150 0 0,1 4 3089 0 0,38-65-1279 0 0,-6-8-2048 0 0,-12 22-448 0 0,-17 41 39 0 0,-4 6-3747 0 0,-4 5-8903 0 0,3-4 3811 0 0</inkml:trace>
  <inkml:trace contextRef="#ctx0" brushRef="#br0" timeOffset="145275.547">1054 1289 416 0 0,'0'0'1587'0'0,"0"0"-16"0"0,0 0 13 0 0,0 0-30 0 0,0 0-147 0 0,0 0-221 0 0,0 0-141 0 0,0 0 1 0 0,0 0 41 0 0,0 0-3 0 0,0 0-69 0 0,0 0-122 0 0,0 0-137 0 0,12-4 4272 0 0,89-134-1012 0 0,-44 56-3040 0 0,-39 53-769 0 0,-15 27-1623 0 0,-3 5-3307 0 0,0 2-866 0 0,0-4-5516 0 0</inkml:trace>
  <inkml:trace contextRef="#ctx0" brushRef="#br0" timeOffset="-52249.696">210 8024 1568 0 0,'0'0'2434'0'0,"0"0"-585"0"0,0 0-49 0 0,0 0 144 0 0,0 0-6 0 0,0 0-104 0 0,0 0-248 0 0,0 0-333 0 0,0 0-318 0 0,0 0-279 0 0,0 0-217 0 0,0 0-104 0 0,0 0-17 0 0,-4 1 37 0 0,4-1-331 0 0,-1 0 0 0 0,0 0 0 0 0,1 0 0 0 0,-1 0 0 0 0,1 0 0 0 0,-1 0 0 0 0,1 0 0 0 0,-1 0 1 0 0,1 0-1 0 0,-1 0 0 0 0,1 0 0 0 0,-1 0 0 0 0,1 0 0 0 0,-1 1 0 0 0,1-1 0 0 0,-1 0 0 0 0,1 0 0 0 0,-1 1 0 0 0,1-1 0 0 0,-1 0 0 0 0,1 1 0 0 0,0-1 0 0 0,-1 0 0 0 0,1 1 0 0 0,-1-1 0 0 0,1 1 0 0 0,0-1 0 0 0,-1 1 0 0 0,1-1 0 0 0,0 0 0 0 0,0 1 1 0 0,-1-1-1 0 0,1 1 0 0 0,0-1 0 0 0,0 1 0 0 0,0 0 0 0 0,0-1 0 0 0,0 1 0 0 0,0-1 0 0 0,0 1 0 0 0,0-1 0 0 0,0 1 0 0 0,0-1 0 0 0,0 1 0 0 0,0-1 0 0 0,0 1 0 0 0,0-1 0 0 0,0 1 0 0 0,0-1 0 0 0,1 1 0 0 0,-1-1 0 0 0,0 1 0 0 0,0-1 1 0 0,1 1-1 0 0,-1-1 0 0 0,0 1 0 0 0,1-1 0 0 0,-1 1 0 0 0,0-1 0 0 0,1 0 0 0 0,-1 1 0 0 0,0-1 0 0 0,1 0 0 0 0,-1 1 0 0 0,1-1 0 0 0,-1 0-24 0 0,8 16 475 0 0,13 39 156 0 0,-2 2 0 0 0,-3 0 0 0 0,-2 1 0 0 0,-3 0 0 0 0,1 27-631 0 0,-5 200 590 0 0,-8-264-557 0 0,-1 1 0 0 0,-1-1 0 0 0,-1 1 0 0 0,-1-1 1 0 0,0 0-1 0 0,-2 0 0 0 0,0-1 0 0 0,-2 1-33 0 0,9-19 12 0 0,-1 0 1 0 0,1 0-1 0 0,-1-1 0 0 0,1 1 1 0 0,-1 0-1 0 0,0-1 1 0 0,1 1-1 0 0,-1-1 0 0 0,0 1 1 0 0,0-1-1 0 0,0 1 0 0 0,0-1 1 0 0,-1 1-1 0 0,1-1 0 0 0,0 0 1 0 0,0 0-1 0 0,-1 0 0 0 0,1 0 1 0 0,-1 0-1 0 0,1 0 0 0 0,-1 0 1 0 0,1 0-1 0 0,-1 0 1 0 0,0-1-1 0 0,1 1 0 0 0,-1-1 1 0 0,0 1-1 0 0,0-1 0 0 0,1 0 1 0 0,-1 1-1 0 0,0-1 0 0 0,0 0 1 0 0,1 0-1 0 0,-1 0 0 0 0,0-1 1 0 0,0 1-1 0 0,1 0 0 0 0,-1-1 1 0 0,0 1-1 0 0,0-1 0 0 0,1 1 1 0 0,-1-1-1 0 0,1 0 1 0 0,-1 0-1 0 0,0 0 0 0 0,1 0-12 0 0,-3-13 14 0 0,0 1 0 0 0,1-1 0 0 0,1-1 0 0 0,0 1 0 0 0,1 0-1 0 0,1 0 1 0 0,0 0 0 0 0,1-1 0 0 0,0 1 0 0 0,2-4-14 0 0,7-43 5 0 0,3 1 1 0 0,2 0-1 0 0,3 1 0 0 0,3 1 1 0 0,2 0-1 0 0,2 2 0 0 0,3 1 1 0 0,3 1-1 0 0,27-35-5 0 0,-33 49 8 0 0,2 1 0 0 0,2 2 0 0 0,2 0 0 0 0,1 2 0 0 0,2 2 0 0 0,1 1 0 0 0,1 2 0 0 0,2 1 0 0 0,0 2 0 0 0,24-11-8 0 0,6 16 54 0 0,-66 21-48 0 0,0 1-1 0 0,0-1 1 0 0,0 1 0 0 0,-1 0-1 0 0,1 0 1 0 0,0 0 0 0 0,0 0-1 0 0,0 0 1 0 0,0 0 0 0 0,0 1-1 0 0,0-1 1 0 0,-1 0 0 0 0,1 1-1 0 0,0 0 1 0 0,0-1-1 0 0,-1 1 1 0 0,1 0 0 0 0,0 0-1 0 0,-1 0 1 0 0,1 0 0 0 0,-1 0-1 0 0,1 0 1 0 0,-1 1 0 0 0,0-1-1 0 0,1 0 1 0 0,-1 1 0 0 0,0-1-1 0 0,0 1 1 0 0,0-1 0 0 0,0 1-1 0 0,0 0 1 0 0,0-1 0 0 0,0 1-1 0 0,-1 0 1 0 0,1 1-6 0 0,-1 15 35 0 0,0 0 1 0 0,-2 0-1 0 0,0 0 0 0 0,-1 0 1 0 0,0-1-1 0 0,-2 1 0 0 0,0-1 1 0 0,-1 0-1 0 0,0 0 0 0 0,-2-1 1 0 0,0 0-1 0 0,-1 0 0 0 0,0-1 1 0 0,-1 0-1 0 0,-1 0 0 0 0,-1-2 1 0 0,0 1-1 0 0,-10 9-35 0 0,-5 8 15 0 0,-2-2-1 0 0,0 0 1 0 0,-2-2-1 0 0,-1-1 1 0 0,-1-2-1 0 0,-1-1 0 0 0,-29 14-14 0 0,-37-14-418 0 0,98-23 329 0 0,1-1 0 0 0,-1 0 1 0 0,1 0-1 0 0,-1 0 0 0 0,1 0 0 0 0,-1 0 1 0 0,1-1-1 0 0,0 1 0 0 0,0 0 0 0 0,-1-1 1 0 0,1 1-1 0 0,0 0 0 0 0,0-1 0 0 0,1 0 1 0 0,-1 1-1 0 0,0-1 0 0 0,0 1 1 0 0,1-1-1 0 0,-1 0 0 0 0,1 0 0 0 0,-1 1 1 0 0,1-1-1 0 0,0 0 0 0 0,0 0 0 0 0,-1 1 1 0 0,1-1-1 0 0,1 0 0 0 0,-1 0 1 0 0,0 0-1 0 0,0 1 0 0 0,1-1 0 0 0,-1 0 1 0 0,1 0-1 0 0,-1 1 0 0 0,1-1 0 0 0,0 0 1 0 0,0 1-1 0 0,-1-1 0 0 0,1 1 1 0 0,1-1-1 0 0,-1 1 0 0 0,0 0 0 0 0,0-1 1 0 0,0 1-1 0 0,1-1 89 0 0,44-40-6773 0 0,-38 35 3321 0 0,5-2-7692 0 0</inkml:trace>
  <inkml:trace contextRef="#ctx0" brushRef="#br0" timeOffset="-51081.618">1333 7936 2176 0 0,'0'0'2086'0'0,"0"0"-67"0"0,0 0 182 0 0,0 0 215 0 0,0 0-44 0 0,0 0-209 0 0,0 0-420 0 0,0 0-496 0 0,0 0-343 0 0,0 0-231 0 0,0 0-167 0 0,0 0-105 0 0,-7-5-29 0 0,3 2-296 0 0,2 2-54 0 0,1 0 1 0 0,0 0 0 0 0,-1-1-1 0 0,1 1 1 0 0,-1 0 0 0 0,1 1-1 0 0,-1-1 1 0 0,0 0 0 0 0,0 0-1 0 0,1 1 1 0 0,-1-1-1 0 0,0 1 1 0 0,0-1 0 0 0,1 1-1 0 0,-1 0 1 0 0,0 0 0 0 0,0 0-1 0 0,0 0 1 0 0,0 0 0 0 0,1 0-1 0 0,-1 0 1 0 0,0 1-1 0 0,0-1 1 0 0,0 1 0 0 0,1-1-1 0 0,-1 1 1 0 0,0-1 0 0 0,-1 2-23 0 0,-32 20 446 0 0,1 1-1 0 0,1 2 1 0 0,2 1 0 0 0,-20 20-446 0 0,42-37 32 0 0,1 0 0 0 0,0 1 0 0 0,1-1 0 0 0,0 2 0 0 0,0-1 0 0 0,1 1 0 0 0,0 0-1 0 0,1 0 1 0 0,0 0 0 0 0,1 1 0 0 0,0 0 0 0 0,1 0 0 0 0,1 0 0 0 0,0 0 0 0 0,0 0 0 0 0,1 1 0 0 0,0 8-32 0 0,2-18 1 0 0,-1 1 0 0 0,1-1 0 0 0,-1 0 0 0 0,1 0 1 0 0,0 0-1 0 0,0 1 0 0 0,0-1 0 0 0,1 0 1 0 0,-1 0-1 0 0,1 0 0 0 0,-1-1 0 0 0,1 1 1 0 0,0 0-1 0 0,0-1 0 0 0,0 1 0 0 0,1-1 1 0 0,-1 0-1 0 0,1 1 0 0 0,-1-1 0 0 0,1 0 1 0 0,0-1-1 0 0,-1 1 0 0 0,1 0 0 0 0,0-1 0 0 0,0 0 1 0 0,0 1-1 0 0,0-1 0 0 0,1 0 0 0 0,-1-1 1 0 0,0 1-1 0 0,0-1 0 0 0,1 1 0 0 0,0-1-1 0 0,4 1 39 0 0,1 0 0 0 0,-1-1 1 0 0,1 0-1 0 0,-1-1 0 0 0,1 0 0 0 0,-1 0 0 0 0,0-1 0 0 0,1 1 0 0 0,-1-2 0 0 0,0 0 0 0 0,0 0 0 0 0,5-3-39 0 0,16-14 118 0 0,-2-1-1 0 0,0-1 1 0 0,-1-2 0 0 0,-2 0 0 0 0,0-2-1 0 0,-2-1 1 0 0,-1 0 0 0 0,6-13-118 0 0,-16 25 28 0 0,90-119 34 0 0,-99 130-67 0 0,-48 128-142 0 0,43-117 144 0 0,0 0 1 0 0,0 0-1 0 0,1 1 0 0 0,0 0 1 0 0,0-1-1 0 0,1 1 0 0 0,0 0 0 0 0,0 0 1 0 0,1-1-1 0 0,0 1 0 0 0,0 0 1 0 0,1 0-1 0 0,0 0 0 0 0,1 0 1 0 0,-1-1-1 0 0,1 1 0 0 0,1-1 0 0 0,-1 1 1 0 0,1-1-1 0 0,1 0 0 0 0,-1 0 1 0 0,1 0-1 0 0,1-1 0 0 0,-1 1 0 0 0,1-1 1 0 0,0 0-1 0 0,0 0 0 0 0,1-1 1 0 0,0 1-1 0 0,0-1 0 0 0,0 0 0 0 0,2 0 3 0 0,5-1 8 0 0,-1 0-1 0 0,1-1 1 0 0,0 0-1 0 0,0-1 1 0 0,0-1-1 0 0,0 0 1 0 0,1-1-1 0 0,-1 0 1 0 0,0-1-1 0 0,10-2-7 0 0,-2-2 21 0 0,0-1-1 0 0,0-1 1 0 0,-1 0 0 0 0,0-2 0 0 0,-1-1-1 0 0,0 0 1 0 0,0-1 0 0 0,8-7-21 0 0,-6 3 32 0 0,1-1 0 0 0,-2-1 0 0 0,0-1 0 0 0,-2-1 0 0 0,0 0 0 0 0,0-2 0 0 0,-2 1 0 0 0,-1-2 0 0 0,-1 0 0 0 0,0-1 1 0 0,-2-1-1 0 0,-1 0 0 0 0,0 0 0 0 0,-2-1 0 0 0,3-16-32 0 0,-8-49-176 0 0,-5 87 169 0 0,0 1 1 0 0,0 0-1 0 0,0-1 0 0 0,-1 1 1 0 0,1 0-1 0 0,0 0 1 0 0,-1 0-1 0 0,0 0 1 0 0,1 0-1 0 0,-1 0 1 0 0,0 1-1 0 0,0-1 1 0 0,0 1-1 0 0,0-1 0 0 0,0 1 1 0 0,-1-1-1 0 0,1 1 1 0 0,0 0-1 0 0,-1 0 1 0 0,1 0-1 0 0,0 1 1 0 0,-1-1-1 0 0,1 1 1 0 0,-1-1-1 0 0,1 1 1 0 0,-1 0-1 0 0,0 0 0 0 0,1 0 1 0 0,-1 0-1 0 0,1 0 1 0 0,-1 0-1 0 0,1 1 1 0 0,-1-1-1 0 0,0 1 7 0 0,-12 4-38 0 0,1 0 0 0 0,1 0 0 0 0,-1 2 0 0 0,1 0 0 0 0,0 0 0 0 0,0 1 0 0 0,1 0 0 0 0,0 1 1 0 0,0 1-1 0 0,1 0 0 0 0,1 1 0 0 0,-1 0 0 0 0,2 0 0 0 0,0 1 0 0 0,-2 2 38 0 0,9-11-10 0 0,-1-1-1 0 0,1 1 1 0 0,-1 0 0 0 0,1 0 0 0 0,0 0 0 0 0,0 0 0 0 0,0 0-1 0 0,1 0 1 0 0,-1 0 0 0 0,1 1 0 0 0,0-1 0 0 0,0 1 0 0 0,0-1-1 0 0,0 1 1 0 0,0-1 0 0 0,1 1 0 0 0,0-1 0 0 0,0 1 0 0 0,0 0-1 0 0,0-1 1 0 0,0 1 0 0 0,1 0 0 0 0,-1-1 0 0 0,1 1 0 0 0,0-1-1 0 0,0 1 1 0 0,0-1 0 0 0,1 0 0 0 0,-1 1 0 0 0,1-1 0 0 0,0 0 0 0 0,0 0-1 0 0,0 0 1 0 0,0 0 0 0 0,1-1 0 0 0,-1 1 0 0 0,2 1 10 0 0,10 1-9 0 0,1 0 1 0 0,-1-1-1 0 0,1-1 1 0 0,0 0 0 0 0,-1-1-1 0 0,1-1 1 0 0,0 0-1 0 0,0-1 1 0 0,0-1 0 0 0,7-1 8 0 0,23 1 28 0 0,138-10 42 0 0,-182 12-70 0 0,1-1 0 0 0,0 0 0 0 0,-1 1 0 0 0,1-1 0 0 0,0 1 0 0 0,-1 0 0 0 0,1 0-1 0 0,-1 0 1 0 0,1-1 0 0 0,-1 1 0 0 0,1 1 0 0 0,-1-1 0 0 0,0 0 0 0 0,1 0 0 0 0,-1 0-1 0 0,0 1 1 0 0,0-1 0 0 0,0 1 0 0 0,0-1 0 0 0,0 1 0 0 0,0-1 0 0 0,0 1 0 0 0,-1-1-1 0 0,1 1 1 0 0,-1 0 0 0 0,1-1 0 0 0,-1 1 0 0 0,1 0 0 0 0,-1 0 0 0 0,0-1 0 0 0,0 1 0 0 0,0 0-1 0 0,0 0 1 0 0,0-1 0 0 0,0 1 0 0 0,-1 0 0 0 0,1 0 0 0 0,0-1 0 0 0,-1 1 0 0 0,-21 68-8 0 0,21-66 8 0 0,-3 6-1 0 0,-2 1-6 0 0,2-1 0 0 0,-1 1 0 0 0,2 1-1 0 0,-1-1 1 0 0,1 1 0 0 0,1-1-1 0 0,0 1 1 0 0,1 0 0 0 0,0 10 7 0 0,3-19-9 0 0,0 1-1 0 0,0-1 1 0 0,1 0 0 0 0,-1 0 0 0 0,1 0 0 0 0,0 0 0 0 0,0 0 0 0 0,0 0 0 0 0,0-1 0 0 0,0 0 0 0 0,0 1 0 0 0,1-1 0 0 0,-1 0-1 0 0,1-1 1 0 0,0 1 0 0 0,-1-1 0 0 0,1 0 0 0 0,0 1 0 0 0,0-2 0 0 0,0 1 0 0 0,0 0 0 0 0,0-1 0 0 0,0 0 0 0 0,0 0-1 0 0,0 0 1 0 0,0 0 0 0 0,4-1 9 0 0,2 1 7 0 0,1 0 1 0 0,-1-1-1 0 0,1-1 0 0 0,-1 1 0 0 0,1-2 0 0 0,-1 1 1 0 0,0-2-1 0 0,0 1 0 0 0,0-1 0 0 0,0-1 0 0 0,-1 1 1 0 0,0-2-1 0 0,0 1 0 0 0,0-1 0 0 0,6-6-7 0 0,14-18 111 0 0,-1 0 0 0 0,-1-2 0 0 0,-2-2 0 0 0,-2 0 0 0 0,0-1 0 0 0,-3-1 0 0 0,-1-1 0 0 0,-1-1-1 0 0,-2-1 1 0 0,-2 0 0 0 0,-2-1 0 0 0,4-22-111 0 0,3 4 18 0 0,-2 10-20 0 0,-2-1 1 0 0,-2-1 0 0 0,-3 0 0 0 0,-1 0 0 0 0,-3-1 0 0 0,-2 0-1 0 0,-2 0 1 0 0,-4-45 1 0 0,0 79 12 0 0,-1 0 0 0 0,0 0 0 0 0,-1 0-1 0 0,-1 0 1 0 0,-1 1 0 0 0,0 0 0 0 0,-5-9-12 0 0,11 24 4 0 0,-1 0-1 0 0,1 0 1 0 0,-1 0-1 0 0,1 0 1 0 0,-1 0-1 0 0,1 0 1 0 0,-1-1 0 0 0,1 1-1 0 0,-1 0 1 0 0,0 1-1 0 0,0-1 1 0 0,0 0 0 0 0,1 0-1 0 0,-1 0 1 0 0,0 0-1 0 0,0 1 1 0 0,0-1 0 0 0,0 0-1 0 0,0 1 1 0 0,0-1-1 0 0,-1 1 1 0 0,1-1-1 0 0,0 1 1 0 0,0-1 0 0 0,0 1-1 0 0,0 0 1 0 0,-1 0-1 0 0,1 0 1 0 0,0 0 0 0 0,0-1-1 0 0,0 1 1 0 0,-1 1-1 0 0,1-1 1 0 0,0 0 0 0 0,0 0-1 0 0,0 0 1 0 0,-1 1-1 0 0,1-1 1 0 0,0 1-1 0 0,0-1 1 0 0,0 1 0 0 0,0-1-1 0 0,0 1 1 0 0,0-1-1 0 0,0 1 1 0 0,0 0 0 0 0,0 0-1 0 0,0 0 1 0 0,0-1-1 0 0,0 1 1 0 0,1 0-1 0 0,-1 0 1 0 0,0 0 0 0 0,1 0-1 0 0,-1 0 1 0 0,0 1-4 0 0,-31 64 38 0 0,18 5 153 0 0,4 1 1 0 0,2 0-1 0 0,4 0 1 0 0,3 0-1 0 0,3 8-191 0 0,-1-3 163 0 0,1-2-94 0 0,3 0 1 0 0,3-1-1 0 0,3 1 0 0 0,4-2 1 0 0,3 0-1 0 0,9 16-69 0 0,6 47 20 0 0,-33-136-41 0 0,0 0 1 0 0,-1 0-1 0 0,1 0 0 0 0,0 0 0 0 0,-1 1 1 0 0,1-1-1 0 0,0 0 0 0 0,0 0 1 0 0,-1 0-1 0 0,1 0 0 0 0,0 1 0 0 0,-1-1 1 0 0,1 0-1 0 0,0 0 0 0 0,0 0 1 0 0,-1 1 20 0 0,-3-11-132 0 0,-46-136-5660 0 0,35 89-3684 0 0,10 40-1731 0 0</inkml:trace>
  <inkml:trace contextRef="#ctx0" brushRef="#br0" timeOffset="-50836.469">2362 7728 12307 0 0,'0'0'1359'0'0,"0"0"-274"0"0,0 0 77 0 0,0 0 323 0 0,0 0 162 0 0,0 0-70 0 0,0 0-222 0 0,0 0-282 0 0,0 0-213 0 0,0 0-142 0 0,35 13-103 0 0,110 39-66 0 0,-38-32 353 0 0,232-12-1409 0 0,-319-5-531 0 0,-5 0-2273 0 0,-4-2-3316 0 0,-5-1-5799 0 0</inkml:trace>
  <inkml:trace contextRef="#ctx0" brushRef="#br0" timeOffset="-50672.438">3256 8109 18444 0 0,'0'0'1184'0'0,"0"0"-480"0"0,0 0-136 0 0,0 0-87 0 0,0 0-41 0 0,0 0-56 0 0,0 0-96 0 0,0 0-120 0 0,0 0-88 0 0,0 0-80 0 0,0 0-104 0 0,0 0-96 0 0,0 0-264 0 0,0 0-521 0 0,77 135-1599 0 0,-73-143-9835 0 0</inkml:trace>
  <inkml:trace contextRef="#ctx0" brushRef="#br0" timeOffset="-50406.073">3302 7662 17196 0 0,'0'0'3600'0'0,"0"0"-2167"0"0,0 0-481 0 0,0 0-168 0 0,0 0-184 0 0,0 0-192 0 0,0 0-232 0 0,0 0-160 0 0,0 0-72 0 0,0 0-32 0 0,0 0 16 0 0,0 0-72 0 0,0 0-136 0 0,0 0-320 0 0,31 35-832 0 0,-15-20-2537 0 0,-5-7-9274 0 0</inkml:trace>
  <inkml:trace contextRef="#ctx0" brushRef="#br0" timeOffset="-50147.767">3861 7824 17660 0 0,'0'0'1668'0'0,"0"0"-290"0"0,0 0-167 0 0,0 0-138 0 0,0 0-153 0 0,0 0-209 0 0,0 0-192 0 0,0 0-156 0 0,0 0-129 0 0,-32 3-77 0 0,-102 13-52 0 0,130-16-101 0 0,1 1 1 0 0,-1-1-1 0 0,1 0 0 0 0,-1 1 1 0 0,1 0-1 0 0,-1-1 0 0 0,1 2 1 0 0,0-1-1 0 0,0 0 0 0 0,-1 0 1 0 0,1 1-1 0 0,0 0 0 0 0,0 0 1 0 0,0 0-1 0 0,1 0 0 0 0,-1 0 0 0 0,0 0 1 0 0,1 1-1 0 0,-1-1 0 0 0,1 1 1 0 0,0 0-5 0 0,-5 7 13 0 0,1-6-20 0 0,2 1 0 0 0,-1 0 0 0 0,1 0 0 0 0,-1 0 0 0 0,1 1 0 0 0,1-1 0 0 0,-1 1 1 0 0,1 0-1 0 0,0 0 0 0 0,0 0 0 0 0,1 1 0 0 0,0-1 0 0 0,0 1 0 0 0,0-1 0 0 0,1 1 0 0 0,0 0 0 0 0,0-1 0 0 0,1 1 0 0 0,0 0 1 0 0,0 0-1 0 0,0-1 0 0 0,1 1 0 0 0,0 0 0 0 0,1-1 0 0 0,-1 1 0 0 0,1-1 0 0 0,0 1 0 0 0,1-1 0 0 0,0 0 0 0 0,0 0 0 0 0,0 0 1 0 0,2 3 6 0 0,4-2-3 0 0,0 0 0 0 0,0 0 0 0 0,1 0 0 0 0,0-1 0 0 0,0-1 0 0 0,1 0 0 0 0,-1 0 0 0 0,1-1 0 0 0,0 0 0 0 0,0-1 0 0 0,1 0 0 0 0,-1-1 0 0 0,0 0 0 0 0,1-1 0 0 0,0 0 0 0 0,-1-1 0 0 0,8-1 3 0 0,-6 1-140 0 0,-1 0-1 0 0,0-1 1 0 0,0 0 0 0 0,0-2-1 0 0,0 1 1 0 0,0-1 0 0 0,-1-1-1 0 0,1 0 1 0 0,-1 0 0 0 0,0-2-1 0 0,0 1 1 0 0,0-1 0 0 0,-1-1-1 0 0,0 0 1 0 0,0 0 0 0 0,-1-1-1 0 0,0 0 1 0 0,7-8 140 0 0,-2 1-1244 0 0,8-10-2796 0 0,-9 9-2737 0 0,-6 6-4467 0 0</inkml:trace>
  <inkml:trace contextRef="#ctx0" brushRef="#br0" timeOffset="-49864.643">4416 7046 17548 0 0,'0'0'1848'0'0,"0"0"-922"0"0,0 0-305 0 0,0 0 122 0 0,0 0 212 0 0,0 0 100 0 0,0 0-100 0 0,0 0-189 0 0,0 0-159 0 0,0 0-84 0 0,0 0-30 0 0,-5 36-40 0 0,-15 115-87 0 0,-52 344 677 0 0,44-114-1580 0 0,28-380 473 0 0,1-1 0 0 0,-1 0 0 0 0,1 1 0 0 0,0-1 1 0 0,-1 0-1 0 0,1 1 0 0 0,0-1 0 0 0,-1 0 0 0 0,1 0 1 0 0,0 0-1 0 0,0 0 0 0 0,-1 0 0 0 0,1 1 0 0 0,0-1 1 0 0,0 0-1 0 0,-1-1 0 0 0,1 1 0 0 0,0 0 0 0 0,-1 0 0 0 0,1 0 1 0 0,0 0-1 0 0,-1-1 0 0 0,1 1 0 0 0,0 0 0 0 0,-1 0 1 0 0,1-1-1 0 0,0 1 0 0 0,-1-1 0 0 0,1 1 0 0 0,-1-1 1 0 0,1 1-1 0 0,-1-1 0 0 0,1 1 0 0 0,-1-1 0 0 0,1 1 0 0 0,-1-1 1 0 0,1 1-1 0 0,-1-1 0 0 0,0 0 0 0 0,1 1 0 0 0,-1-1 1 0 0,0 0-1 0 0,0 1 0 0 0,1-1 0 0 0,-1 0 0 0 0,0 1 1 0 0,0-1-1 0 0,0 0 0 0 0,0 0 0 0 0,0 1 0 0 0,0-1 0 0 0,0 0 1 0 0,0 0 63 0 0,13-23-3938 0 0,-6 8-3975 0 0,-3 7-4115 0 0</inkml:trace>
  <inkml:trace contextRef="#ctx0" brushRef="#br0" timeOffset="-49545.315">4551 8075 7202 0 0,'0'0'2996'0'0,"0"0"-309"0"0,0 0-285 0 0,0 0-367 0 0,0 0-356 0 0,0 0-336 0 0,0 0-273 0 0,0 0-227 0 0,34-3-166 0 0,106-9-103 0 0,-77-6 129 0 0,-55 11-547 0 0,0 2-92 0 0,-1 0 1 0 0,1-1 0 0 0,-1 0-1 0 0,0 0 1 0 0,-1-1 0 0 0,1 0 0 0 0,-1 0-1 0 0,0 0 1 0 0,-1-1 0 0 0,0 0 0 0 0,0 0-1 0 0,-1 0 1 0 0,0-1 0 0 0,0 1 0 0 0,-1-1-1 0 0,0 0 1 0 0,-1 0 0 0 0,0 0 0 0 0,0-1-1 0 0,-1 1 1 0 0,0 0 0 0 0,-1-1-1 0 0,0 1 1 0 0,-1-6-65 0 0,1 11-1 0 0,-1 0 1 0 0,-1 0-1 0 0,1 1 0 0 0,0-1 0 0 0,-1 1 0 0 0,0-1 1 0 0,0 1-1 0 0,0-1 0 0 0,0 1 0 0 0,0 0 0 0 0,-1 0 0 0 0,1 0 1 0 0,-1 0-1 0 0,0 0 0 0 0,0 1 0 0 0,0 0 0 0 0,0-1 1 0 0,-1 1-1 0 0,1 0 0 0 0,0 0 0 0 0,-1 1 0 0 0,0-1 0 0 0,1 1 1 0 0,-1-1-1 0 0,0 1 0 0 0,0 1 0 0 0,1-1 0 0 0,-1 0 1 0 0,-2 1 0 0 0,-4-1-16 0 0,1 0 0 0 0,0 0 0 0 0,-1 1 0 0 0,1 1 1 0 0,0 0-1 0 0,0 0 0 0 0,-1 1 0 0 0,1 0 0 0 0,0 0 0 0 0,0 1 1 0 0,1 0-1 0 0,-4 2 16 0 0,-1 2-4 0 0,1 0 1 0 0,-1 1-1 0 0,1 1 0 0 0,0 0 1 0 0,1 0-1 0 0,0 1 1 0 0,1 1-1 0 0,0-1 0 0 0,1 2 1 0 0,0-1-1 0 0,0 2 1 0 0,2-1-1 0 0,-1 1 0 0 0,2 0 1 0 0,-1 0-1 0 0,2 1 1 0 0,0 0-1 0 0,0 0 1 0 0,2 0-1 0 0,0 0 0 0 0,0 1 1 0 0,1-1-1 0 0,0 14 4 0 0,4-19 7 0 0,1 0 1 0 0,-1 0-1 0 0,1 0 0 0 0,1 0 1 0 0,0 0-1 0 0,0-1 0 0 0,0 0 1 0 0,1 0-1 0 0,0 0 0 0 0,1 0 1 0 0,0-1-1 0 0,0 0 0 0 0,1 0 1 0 0,0-1-1 0 0,0 0 0 0 0,0 0 0 0 0,1 0 1 0 0,-1-1-1 0 0,1 0 0 0 0,1-1 1 0 0,-1 1-1 0 0,1-2 0 0 0,0 1 1 0 0,-1-1-1 0 0,2-1 0 0 0,-1 0 1 0 0,0 0-1 0 0,0 0 0 0 0,1-1 1 0 0,-1-1-1 0 0,5 0-7 0 0,2 2-117 0 0,0-2 0 0 0,1 0 0 0 0,-1 0 0 0 0,0-2 1 0 0,0 0-1 0 0,0-1 0 0 0,0 0 0 0 0,-1-1 0 0 0,1-1 0 0 0,-1-1 1 0 0,0 0-1 0 0,-1-1 0 0 0,7-4 117 0 0,8-8-3415 0 0,-15 10-2832 0 0,-3 0-6087 0 0</inkml:trace>
  <inkml:trace contextRef="#ctx0" brushRef="#br0" timeOffset="-48612.989">5524 8252 1296 0 0,'0'0'1798'0'0,"0"0"-1058"0"0,0 0-126 0 0,0 0 511 0 0,0 0 514 0 0,0 0 280 0 0,0 0 79 0 0,0 0-151 0 0,0 0-204 0 0,0 0-176 0 0,32 4-108 0 0,105 9-135 0 0,-131-13-1119 0 0,0 1 0 0 0,1-1 0 0 0,-1 0 0 0 0,0-1 0 0 0,0 0 0 0 0,0 0-1 0 0,0 0 1 0 0,0 0 0 0 0,0-1 0 0 0,0 0 0 0 0,0 0 0 0 0,-1-1 0 0 0,1 1-1 0 0,-1-1 1 0 0,0-1 0 0 0,1 0-105 0 0,12-6 337 0 0,39-24 135 0 0,-1-1-1 0 0,-1-3 1 0 0,-3-2-1 0 0,-1-3 1 0 0,-2-1-1 0 0,-2-3 0 0 0,-3-2 1 0 0,19-27-472 0 0,-44 48 40 0 0,-1 0 1 0 0,-1-2-1 0 0,-2 1 1 0 0,-1-2 0 0 0,-1 0-1 0 0,-2-1 1 0 0,-1 0-1 0 0,-2 0 1 0 0,-1-1-1 0 0,-1 0 1 0 0,-2 0-1 0 0,-1-1 1 0 0,-2-21-41 0 0,-18-104-56 0 0,16 154 51 0 0,0 0 0 0 0,-1 1 0 0 0,0-1 0 0 0,0 1 0 0 0,0-1 0 0 0,0 1 0 0 0,0-1 0 0 0,-1 1 0 0 0,0 0 0 0 0,0 0 0 0 0,0 1 0 0 0,-1-1 0 0 0,1 0 0 0 0,-1 1 0 0 0,0 0 0 0 0,0 0 0 0 0,0 0 0 0 0,0 1 0 0 0,0-1 0 0 0,0 1 0 0 0,-1 0 0 0 0,0 0 0 0 0,1 0 0 0 0,-1 1 0 0 0,0 0 0 0 0,0-1 0 0 0,1 2 0 0 0,-1-1 0 0 0,0 1 0 0 0,-4-1 5 0 0,-3 4-12 0 0,-1 0 0 0 0,1 1 0 0 0,-1 0 0 0 0,1 1-1 0 0,0 1 1 0 0,1-1 0 0 0,0 2 0 0 0,0 0 0 0 0,0 0-1 0 0,1 1 1 0 0,-1 0 0 0 0,2 1 0 0 0,0 0 0 0 0,0 0-1 0 0,0 1 1 0 0,1 0 0 0 0,0 3 12 0 0,3-9-1 0 0,-20 27 9 0 0,1 0-1 0 0,1 2 1 0 0,2 0 0 0 0,1 1-1 0 0,2 1 1 0 0,1 1-1 0 0,2 1 1 0 0,1 0 0 0 0,2 1-1 0 0,2 0 1 0 0,2 0-1 0 0,1 1 1 0 0,2 1-1 0 0,1-1 1 0 0,3 0 0 0 0,1 2-8 0 0,0-30 18 0 0,1-1 1 0 0,0 1 0 0 0,1 0-1 0 0,0-1 1 0 0,1 1 0 0 0,0-1-1 0 0,0 1 1 0 0,1-1 0 0 0,1-1-1 0 0,-1 1 1 0 0,2 0 0 0 0,-1-1-1 0 0,1 0 1 0 0,1-1 0 0 0,0 1-1 0 0,0-1 1 0 0,0 0 0 0 0,1-1-1 0 0,0 0 1 0 0,1 0 0 0 0,0-1-1 0 0,0 0 1 0 0,0 0 0 0 0,2-1-19 0 0,3 2 33 0 0,-1 0 0 0 0,2-2 0 0 0,-1 0 1 0 0,0 0-1 0 0,1-2 0 0 0,0 1 0 0 0,0-2 1 0 0,0 0-1 0 0,0-1 0 0 0,0-1 0 0 0,1 0 1 0 0,-1-1-1 0 0,9-1-33 0 0,76-53-474 0 0,-47 4-3049 0 0,-40 37-1805 0 0,-3 5-6325 0 0</inkml:trace>
  <inkml:trace contextRef="#ctx0" brushRef="#br0" timeOffset="-48329.043">6633 7824 9186 0 0,'0'0'2166'0'0,"0"0"-554"0"0,0 0-129 0 0,0 0 15 0 0,0 0-50 0 0,0 0-217 0 0,0 0-263 0 0,0 0-250 0 0,-29 37-189 0 0,-89 114-125 0 0,115-149-382 0 0,0 0 0 0 0,1 0 0 0 0,-1 1 0 0 0,1-1 0 0 0,0 1 0 0 0,0-1 0 0 0,0 1-1 0 0,0 0 1 0 0,1 0 0 0 0,-1 0 0 0 0,1 0 0 0 0,-1 0 0 0 0,1 0 0 0 0,0 1 0 0 0,0-1 0 0 0,1 0 0 0 0,-1 1-1 0 0,1-1 1 0 0,-1 0 0 0 0,1 1 0 0 0,0-1 0 0 0,0 0 0 0 0,1 3-22 0 0,1 3 110 0 0,-1-5-47 0 0,-1 1 0 0 0,1 0 0 0 0,0-1 0 0 0,1 1 0 0 0,-1-1 1 0 0,1 1-1 0 0,0-1 0 0 0,0 0 0 0 0,0 0 0 0 0,1 0 0 0 0,0 0 1 0 0,-1 0-1 0 0,1-1 0 0 0,0 1 0 0 0,1-1 0 0 0,-1 0 0 0 0,1 1 1 0 0,-1-2-1 0 0,1 1 0 0 0,0 0 0 0 0,0-1 0 0 0,0 0 0 0 0,1 0 1 0 0,-1 0-1 0 0,0 0 0 0 0,1-1 0 0 0,-1 1 0 0 0,1-1 0 0 0,-1 0 0 0 0,3-1-63 0 0,5 2 168 0 0,0-1-1 0 0,0-1 0 0 0,0 0 1 0 0,0 0-1 0 0,0-2 0 0 0,-1 1 1 0 0,1-1-1 0 0,0-1 0 0 0,-1 0 1 0 0,1-1-1 0 0,6-3-167 0 0,-5 2 69 0 0,0 0-1 0 0,-1-1 1 0 0,0 0 0 0 0,0-1-1 0 0,0-1 1 0 0,-1 0 0 0 0,0 0-1 0 0,0-1 1 0 0,-1 0 0 0 0,0-1-1 0 0,-1 0 1 0 0,0-1 0 0 0,-1 0-1 0 0,0 0 1 0 0,0-1 0 0 0,-1 0-1 0 0,-1 0 1 0 0,0-1 0 0 0,-1 1-1 0 0,0-1 1 0 0,-1-1 0 0 0,-1 1-1 0 0,0 0 1 0 0,0-1-1 0 0,0-12-67 0 0,-4 23-9 0 0,1 0 0 0 0,0-1 1 0 0,-1 1-1 0 0,1-1 0 0 0,-1 1 1 0 0,0-1-1 0 0,0 1 1 0 0,0 0-1 0 0,-1 0 0 0 0,1 0 1 0 0,-1 0-1 0 0,0 0 0 0 0,1 0 1 0 0,-1 0-1 0 0,-1 0 1 0 0,1 0-1 0 0,0 1 0 0 0,-1-1 1 0 0,1 1-1 0 0,-1 0 0 0 0,0 0 1 0 0,0 0-1 0 0,0 0 1 0 0,0 0-1 0 0,0 1 0 0 0,0-1 1 0 0,0 1-1 0 0,-1 0 0 0 0,1 0 1 0 0,0 0-1 0 0,-1 0 1 0 0,1 1-1 0 0,-2-1 8 0 0,-6 0-161 0 0,1 0 0 0 0,0 0-1 0 0,-1 1 1 0 0,1 0 0 0 0,0 1 0 0 0,-1 0 0 0 0,1 1 0 0 0,0 0-1 0 0,0 0 1 0 0,0 1 0 0 0,0 1 161 0 0,-45 21-2767 0 0,21-6-6178 0 0,17-10-3307 0 0</inkml:trace>
  <inkml:trace contextRef="#ctx0" brushRef="#br0" timeOffset="-47965.317">7375 7828 11114 0 0,'0'0'2079'0'0,"0"0"-338"0"0,0 0-159 0 0,0 0-137 0 0,0 0-163 0 0,0 0-195 0 0,0 0-203 0 0,0 0-180 0 0,0 0-135 0 0,0 0-98 0 0,0 0-117 0 0,0 0-86 0 0,0 0-59 0 0,-30 10-48 0 0,-94 30-37 0 0,66-8 79 0 0,49-26-190 0 0,0 2-1 0 0,1-1 1 0 0,0 1-1 0 0,1 1 0 0 0,-1-1 1 0 0,1 1-1 0 0,1 1 1 0 0,0-1-1 0 0,0 1 1 0 0,1 0-1 0 0,0 0 1 0 0,1 1-1 0 0,0-1 0 0 0,1 1 1 0 0,0 0-1 0 0,0 0 1 0 0,1 0-1 0 0,1 1-12 0 0,1-8-22 0 0,0 0 1 0 0,0 1-1 0 0,1-1 0 0 0,0 0 0 0 0,0 0 1 0 0,0 1-1 0 0,0-1 0 0 0,0 0 0 0 0,1 0 1 0 0,0 0-1 0 0,0 0 0 0 0,0 0 0 0 0,0-1 1 0 0,1 1-1 0 0,-1-1 0 0 0,1 1 0 0 0,0-1 0 0 0,0 0 1 0 0,0 0-1 0 0,1 0 0 0 0,-1-1 0 0 0,1 1 1 0 0,-1-1-1 0 0,1 0 0 0 0,0 0 22 0 0,7 4-351 0 0,1-1 1 0 0,-1-1-1 0 0,1 0 0 0 0,0-1 1 0 0,1 0-1 0 0,-1-1 0 0 0,0 0 1 0 0,1-1-1 0 0,11 0 351 0 0,34-1-6952 0 0,-39 0 2672 0 0,-2 0-5289 0 0</inkml:trace>
  <inkml:trace contextRef="#ctx0" brushRef="#br0" timeOffset="-47275.531">7930 7847 2016 0 0,'0'0'5123'0'0,"0"0"-1781"0"0,0 0-719 0 0,0 0-378 0 0,0 0-488 0 0,0 0-468 0 0,0 0-349 0 0,0 0-217 0 0,0 0-90 0 0,0 0-45 0 0,0 0-5 0 0,0 0-32 0 0,-36 14-52 0 0,-113 44-78 0 0,44 1 191 0 0,94-53-586 0 0,0 0-1 0 0,1 0 1 0 0,-1 1-1 0 0,2 1 0 0 0,-1-1 1 0 0,1 2-1 0 0,0-1 1 0 0,1 1-1 0 0,0 0 1 0 0,1 1-1 0 0,-1 0 1 0 0,2 0-1 0 0,0 1 1 0 0,0 0-1 0 0,1 0 1 0 0,0 0-1 0 0,0 0 1 0 0,2 1-1 0 0,-1 0 1 0 0,0 8-26 0 0,7-17-3 0 0,-1 0-1 0 0,1 0 1 0 0,0 0 0 0 0,0 0 0 0 0,1-1 0 0 0,-1 1 0 0 0,1-1 0 0 0,-1 0 0 0 0,1 0 0 0 0,-1 0 0 0 0,1-1 0 0 0,0 1 0 0 0,0-1 0 0 0,0 0 0 0 0,0 0 0 0 0,0 0 0 0 0,0 0 0 0 0,0-1 0 0 0,1 0 0 0 0,-1 0 0 0 0,0 0-1 0 0,0 0 1 0 0,0 0 0 0 0,0-1 0 0 0,0 0 0 0 0,0 0 0 0 0,3-1 3 0 0,0 2 3 0 0,19-6 37 0 0,0-1 0 0 0,0-1 0 0 0,0-1-1 0 0,-1-1 1 0 0,-1-2 0 0 0,0 0 0 0 0,0-2 0 0 0,-1 0 0 0 0,-1-2 0 0 0,-1 0 0 0 0,0-1 0 0 0,13-15-40 0 0,-25 25 17 0 0,71-51 41 0 0,-79 59-58 0 0,0-1-1 0 0,0 1 0 0 0,1 0 1 0 0,-1 0-1 0 0,0 0 1 0 0,0 0-1 0 0,0 0 0 0 0,0 0 1 0 0,0 0-1 0 0,0 1 1 0 0,0-1-1 0 0,-1 0 0 0 0,1 0 1 0 0,0 1-1 0 0,-1-1 1 0 0,1 0-1 0 0,-1 1 0 0 0,1-1 1 0 0,-1 0-1 0 0,0 1 0 0 0,1-1 1 0 0,-1 1-1 0 0,0-1 1 0 0,0 1-1 0 0,0-1 0 0 0,0 1 1 0 0,0-1-1 0 0,-1 1 1 0 0,1-1-1 0 0,0 0 0 0 0,-1 1 1 0 0,1-1-1 0 0,-1 1 1 0 0,0-1 0 0 0,1 4 2 0 0,-1 2-10 0 0,0 1-1 0 0,1-1 1 0 0,0 0 0 0 0,0 0 0 0 0,0 0 0 0 0,1 0 0 0 0,0 0 0 0 0,0 0 0 0 0,1 0 0 0 0,0 0 0 0 0,0-1-1 0 0,0 1 1 0 0,1 0 0 0 0,0-1 0 0 0,1 0 0 0 0,-1 0 0 0 0,1 0 0 0 0,0 0 0 0 0,1 0 0 0 0,0-1-1 0 0,-1 0 1 0 0,1 0 0 0 0,1 0 0 0 0,-1-1 0 0 0,1 0 0 0 0,5 3 8 0 0,4-2 13 0 0,1 0-1 0 0,-1-2 1 0 0,1 0-1 0 0,0-1 1 0 0,1 0 0 0 0,-1-2-1 0 0,0 0 1 0 0,0 0 0 0 0,0-1-1 0 0,0-2 1 0 0,0 1 0 0 0,0-2-1 0 0,0 0 1 0 0,-1-1 0 0 0,0 0-1 0 0,0-1 1 0 0,0-1-1 0 0,-1 0 1 0 0,0-1 0 0 0,0-1-1 0 0,10-8-12 0 0,14-7 160 0 0,-1-3 0 0 0,-2 0 0 0 0,0-2 0 0 0,-2-2-1 0 0,-1-1 1 0 0,-1-2 0 0 0,-2 0 0 0 0,-2-2-1 0 0,-1-1 1 0 0,-2-2 0 0 0,12-26-160 0 0,-17 26 9 0 0,-3-2-1 0 0,-1 0 1 0 0,-2 0 0 0 0,-2-1 0 0 0,-2-1-1 0 0,-1 0 1 0 0,-3 0 0 0 0,-1 0 0 0 0,-3-1-1 0 0,-1 0 1 0 0,-6-42-9 0 0,5 74 4 0 0,-1 1 0 0 0,-1-1-1 0 0,0 0 1 0 0,0 1 0 0 0,-1 0 0 0 0,-1-1 0 0 0,0 2-1 0 0,0-1 1 0 0,-7-9-4 0 0,10 17 1 0 0,-1 0 0 0 0,1 0 0 0 0,-1-1-1 0 0,0 2 1 0 0,0-1 0 0 0,0 0 0 0 0,0 1-1 0 0,-1-1 1 0 0,1 1 0 0 0,-1 0 0 0 0,1 0-1 0 0,-1 0 1 0 0,0 0 0 0 0,0 1 0 0 0,0 0 0 0 0,0 0-1 0 0,0 0 1 0 0,0 0 0 0 0,0 0 0 0 0,0 1-1 0 0,0 0 1 0 0,0 0 0 0 0,0 0 0 0 0,0 0 0 0 0,0 1-1 0 0,0-1 1 0 0,-1 1 0 0 0,1 0 0 0 0,1 1-1 0 0,-3-1 0 0 0,-3 5-1 0 0,1 0-1 0 0,-1 1 1 0 0,1-1-1 0 0,0 2 0 0 0,1-1 1 0 0,0 1-1 0 0,0 0 0 0 0,1 1 1 0 0,0-1-1 0 0,0 1 0 0 0,1 0 1 0 0,0 1-1 0 0,0-1 1 0 0,1 1-1 0 0,1 0 0 0 0,-1 0 1 0 0,2 0-1 0 0,-1 5 2 0 0,-10 48-3 0 0,2 1-1 0 0,4 0 1 0 0,2 1 0 0 0,4-1-1 0 0,2 16 4 0 0,-1-38 0 0 0,1-14-21 0 0,1 0 1 0 0,1 0-1 0 0,2 0 1 0 0,1-1-1 0 0,0 1 1 0 0,3-1-1 0 0,0-1 1 0 0,1 0-1 0 0,2 0 1 0 0,0-1-1 0 0,2 0 1 0 0,1-1-1 0 0,1-1 1 0 0,5 6 20 0 0,25 5-1018 0 0,-46-34 501 0 0,0-12-3040 0 0,-5 1 211 0 0,-1 4-1739 0 0,2 3-6119 0 0</inkml:trace>
  <inkml:trace contextRef="#ctx0" brushRef="#br0" timeOffset="-46382.298">8359 7635 11474 0 0,'0'0'2529'0'0,"0"0"-857"0"0,0 0-450 0 0,0 0-164 0 0,35 5-30 0 0,109 17 3 0 0,125-1 2371 0 0,-25 0-3834 0 0,-99 7-2685 0 0,-104 7 2996 0 0,-39-32 238 0 0,0 0 0 0 0,0 0 1 0 0,-1-1-1 0 0,2 1 0 0 0,-1-1 0 0 0,0 0 0 0 0,0 0 1 0 0,1 0-1 0 0,-1 0 0 0 0,1 0 0 0 0,0 0 0 0 0,0-1 1 0 0,-1 1-1 0 0,1-1 0 0 0,0 1 0 0 0,0-1 0 0 0,0 0 1 0 0,0-1-1 0 0,1 1-117 0 0,11 1 221 0 0,-1-1 1 0 0,1-1 0 0 0,-1-1 0 0 0,1 0 0 0 0,-1 0-1 0 0,1-2 1 0 0,-1 0 0 0 0,0 0 0 0 0,0-1 0 0 0,0-1-1 0 0,0-1 1 0 0,-1 1 0 0 0,0-2 0 0 0,0 0-1 0 0,-1-1 1 0 0,0 0 0 0 0,0-1 0 0 0,0 0 0 0 0,-2-1-1 0 0,7-6-221 0 0,-15 14 11 0 0,-1 1 0 0 0,1-1 0 0 0,-1 1 0 0 0,0-1-1 0 0,1 1 1 0 0,-1-1 0 0 0,0 0 0 0 0,0 0 0 0 0,0 0 0 0 0,0 0-1 0 0,0 0 1 0 0,-1 0 0 0 0,1 0 0 0 0,-1 0 0 0 0,1 0 0 0 0,-1 0-1 0 0,0 0 1 0 0,0 0 0 0 0,1 0 0 0 0,-2 0 0 0 0,1 0 0 0 0,0-1-1 0 0,0 1 1 0 0,-1 0 0 0 0,1 0 0 0 0,-1 0 0 0 0,1 0 0 0 0,-1 0-1 0 0,0 0 1 0 0,0 0 0 0 0,0 0 0 0 0,0 1 0 0 0,0-1 0 0 0,0 0-1 0 0,-1 1 1 0 0,1-1 0 0 0,-1 0 0 0 0,1 1 0 0 0,-1 0-1 0 0,1-1 1 0 0,-1 1 0 0 0,0 0 0 0 0,0 0 0 0 0,1 0 0 0 0,-1 0-1 0 0,0 0 1 0 0,0 0 0 0 0,0 0 0 0 0,0 1 0 0 0,-1-1-11 0 0,-14-2-17 0 0,0 1-1 0 0,0 1 1 0 0,0 0 0 0 0,0 1 0 0 0,0 1 0 0 0,0 1-1 0 0,0 0 1 0 0,1 1 0 0 0,-1 1 0 0 0,1 0 0 0 0,-1 1-1 0 0,1 1 1 0 0,1 1 0 0 0,-1 0 0 0 0,1 1 0 0 0,1 1 0 0 0,-1 0-1 0 0,1 1 18 0 0,1-2-38 0 0,1 0-1 0 0,0 1 0 0 0,1 1 0 0 0,0 0 0 0 0,0 0 0 0 0,1 1 0 0 0,1 0 1 0 0,0 1-1 0 0,0 0 0 0 0,1 0 0 0 0,1 1 0 0 0,0 0 0 0 0,0 0 0 0 0,2 1 1 0 0,-1 0-1 0 0,2 0 0 0 0,0 0 0 0 0,1 1 0 0 0,0-1 0 0 0,1 1 0 0 0,0-1 1 0 0,2 15 38 0 0,0-25-13 0 0,1 0 0 0 0,0 0 0 0 0,1 0 1 0 0,-1 0-1 0 0,1 0 0 0 0,0 0 0 0 0,0 0 1 0 0,0 0-1 0 0,0-1 0 0 0,0 1 1 0 0,1-1-1 0 0,0 1 0 0 0,0-1 0 0 0,0 0 1 0 0,0 0-1 0 0,0-1 0 0 0,1 1 0 0 0,-1-1 1 0 0,1 1-1 0 0,-1-1 0 0 0,1 0 1 0 0,0 0-1 0 0,0-1 0 0 0,0 1 0 0 0,0-1 1 0 0,0 0-1 0 0,3 0 13 0 0,115 15-287 0 0,-71-20 72 0 0,-1-2-1 0 0,0-2 1 0 0,0-3 0 0 0,-2-2 0 0 0,1-2-1 0 0,-2-2 1 0 0,5-4 215 0 0,-8 5-534 0 0,-4 2-497 0 0,0-2-1 0 0,-2-1 1 0 0,0-2 0 0 0,-1-2-1 0 0,-1-1 1 0 0,-1-2 0 0 0,-1-1-1 0 0,13-14 1032 0 0,-17-22 2169 0 0,-32 59-1979 0 0,-1 0 1 0 0,0 0-1 0 0,1 1 1 0 0,-1-1 0 0 0,0 0-1 0 0,0 1 1 0 0,0 0-1 0 0,0 0 1 0 0,0 0 0 0 0,0 0-1 0 0,0 0 1 0 0,-1 1-1 0 0,1-1 1 0 0,0 1-1 0 0,0 0 1 0 0,0 0 0 0 0,-1 0-1 0 0,1 0 1 0 0,0 1-1 0 0,0-1 1 0 0,0 1 0 0 0,-3 0-191 0 0,-6 3 184 0 0,1 0 1 0 0,-1 1 0 0 0,1 0 0 0 0,0 0 0 0 0,0 1 0 0 0,1 1-1 0 0,0 0 1 0 0,0 0 0 0 0,-4 5-185 0 0,4-5 114 0 0,2 0-93 0 0,0 0-1 0 0,0 1 0 0 0,0 0 1 0 0,1 0-1 0 0,1 1 0 0 0,-1 0 0 0 0,1 0 1 0 0,1 0-1 0 0,0 1 0 0 0,0 0 1 0 0,1 0-1 0 0,0 0 0 0 0,1 0 1 0 0,0 1-1 0 0,0 0 0 0 0,1-1 1 0 0,1 1-1 0 0,0 0 0 0 0,0 0 1 0 0,1 0-1 0 0,1 7-20 0 0,2-12 21 0 0,-1-1 0 0 0,1 0 0 0 0,0 0 0 0 0,1 0-1 0 0,0 0 1 0 0,-1-1 0 0 0,1 1 0 0 0,1-1 0 0 0,-1 0 0 0 0,1 0 0 0 0,-1-1 0 0 0,1 1-1 0 0,0-1 1 0 0,0 0 0 0 0,1 0 0 0 0,-1-1 0 0 0,0 0 0 0 0,1 0 0 0 0,0 0 0 0 0,-1 0-1 0 0,1-1 1 0 0,0 0 0 0 0,0 0 0 0 0,0-1 0 0 0,0 1 0 0 0,6-2-21 0 0,1 2 153 0 0,0 0 0 0 0,0-1 1 0 0,1-1-1 0 0,-1 0 0 0 0,0-1 1 0 0,0 0-1 0 0,0-1 0 0 0,0-1 0 0 0,0 0 1 0 0,-1-1-1 0 0,0 0 0 0 0,0-1 1 0 0,0 0-1 0 0,0 0 0 0 0,-1-2 0 0 0,0 1 1 0 0,-1-2-1 0 0,2-1-153 0 0,23-21 160 0 0,-2-3 1 0 0,-1 0-1 0 0,-1-2 0 0 0,-2-2 1 0 0,-2 0-1 0 0,-2-2 0 0 0,-1-1 1 0 0,-2 0-1 0 0,4-16-160 0 0,-4 10-267 0 0,-1-1 0 0 0,-3-1 0 0 0,-3-1 0 0 0,-1 0 1 0 0,-2-1-1 0 0,-3 0 0 0 0,-2-1 0 0 0,-2-1 267 0 0,-5 38-93 0 0,-1 0 0 0 0,-1 0 1 0 0,0 0-1 0 0,-1 1 0 0 0,0-1 0 0 0,-1 1 1 0 0,-1 0-1 0 0,0 0 0 0 0,-1 0 0 0 0,0 0 0 0 0,-1 1 1 0 0,-1 0-1 0 0,0 1 0 0 0,-6-7 93 0 0,8 12-4 0 0,1 0 0 0 0,-1 1 0 0 0,-1 0 0 0 0,1 0 0 0 0,-1 0 0 0 0,0 1 0 0 0,-1 0 0 0 0,1 0 0 0 0,-1 1 0 0 0,0 0-1 0 0,0 1 1 0 0,0-1 0 0 0,0 1 0 0 0,-1 1 0 0 0,1 0 0 0 0,-1 0 0 0 0,0 0 0 0 0,1 1 0 0 0,-1 1 0 0 0,0 0 0 0 0,0 0 0 0 0,0 0 0 0 0,0 1 0 0 0,-8 2 4 0 0,9-1 15 0 0,-1 1 0 0 0,1 0 1 0 0,0 0-1 0 0,0 1 1 0 0,0 0-1 0 0,0 0 1 0 0,1 1-1 0 0,0 0 0 0 0,0 0 1 0 0,0 1-1 0 0,0 0 1 0 0,1 0-1 0 0,0 1 1 0 0,0-1-1 0 0,1 1 0 0 0,0 1 1 0 0,0-1-1 0 0,1 1 1 0 0,0-1-1 0 0,0 1 1 0 0,0 1-1 0 0,1-1 0 0 0,1 0 1 0 0,-1 1-1 0 0,1 3-15 0 0,-4 12 117 0 0,2 0 0 0 0,1 1-1 0 0,1 0 1 0 0,1-1 0 0 0,0 1-1 0 0,3 0 1 0 0,0-1 0 0 0,3 14-117 0 0,11 29 293 0 0,3-2 0 0 0,2 0 1 0 0,3-1-1 0 0,3-2 1 0 0,3 0-1 0 0,3-2 0 0 0,2-2 1 0 0,2-1-1 0 0,3-1 1 0 0,3-3-1 0 0,26 25-293 0 0,99 76-40 0 0,-165-151-43 0 0,0-1 0 0 0,1 1-1 0 0,-1-1 1 0 0,0 0 0 0 0,1 0 0 0 0,0-1 0 0 0,-1 1-1 0 0,1-1 1 0 0,0 1 0 0 0,0-1 0 0 0,0-1 0 0 0,0 1-1 0 0,-1 0 1 0 0,1-1 0 0 0,0 0 0 0 0,4 0 83 0 0,1-11-5029 0 0,-7 4-5509 0 0</inkml:trace>
  <inkml:trace contextRef="#ctx0" brushRef="#br0" timeOffset="-41185.322">12012 7755 472 0 0,'0'0'1684'0'0,"0"0"-138"0"0,0 0 12 0 0,0 0 137 0 0,0 0 113 0 0,0 0-67 0 0,0 0-201 0 0,0 0-246 0 0,0 0-176 0 0,0 0-152 0 0,0 0-114 0 0,-18-13-37 0 0,-55-39-50 0 0,70 50-658 0 0,1-1 0 0 0,-1 1-1 0 0,0 0 1 0 0,0 0 0 0 0,-1 0-1 0 0,1 1 1 0 0,0-1 0 0 0,-1 1-1 0 0,1 0 1 0 0,0 0 0 0 0,-1 0-1 0 0,0 0 1 0 0,1 1 0 0 0,-1-1-1 0 0,1 1 1 0 0,-1 0-1 0 0,0 0 1 0 0,1 0 0 0 0,-1 1-107 0 0,-12 0 407 0 0,2 2-310 0 0,0 0 0 0 0,1 1-1 0 0,-1 1 1 0 0,1 0 0 0 0,0 1-1 0 0,0 0 1 0 0,0 1 0 0 0,1 1 0 0 0,0 0-1 0 0,1 0 1 0 0,-1 1 0 0 0,2 1-1 0 0,-1-1 1 0 0,1 2 0 0 0,1 0-1 0 0,0 0 1 0 0,1 0 0 0 0,0 1-1 0 0,0 1 1 0 0,-1 4-97 0 0,2-7 9 0 0,1 1 0 0 0,0-1 0 0 0,0 1 0 0 0,2 0 0 0 0,-1 1 0 0 0,1-1 1 0 0,1 1-1 0 0,0-1 0 0 0,0 1 0 0 0,2 0 0 0 0,-1 0 0 0 0,1 0 0 0 0,1 1 0 0 0,0-1 0 0 0,2 8-9 0 0,0-15 39 0 0,1 1 0 0 0,0 0 0 0 0,1-1-1 0 0,-1 0 1 0 0,1 0 0 0 0,0 0 0 0 0,0 0 0 0 0,0-1 0 0 0,1 1 0 0 0,-1-1-1 0 0,1 0 1 0 0,0 0 0 0 0,1-1 0 0 0,-1 0 0 0 0,0 0 0 0 0,1 0-1 0 0,0 0 1 0 0,0-1 0 0 0,0 0 0 0 0,0 0 0 0 0,0-1 0 0 0,0 1-1 0 0,0-1 1 0 0,1-1 0 0 0,-1 1 0 0 0,0-1 0 0 0,0 0 0 0 0,1-1 0 0 0,-1 1-1 0 0,0-1 1 0 0,0-1 0 0 0,3 0-39 0 0,20-8 159 0 0,0-1 0 0 0,-1-2-1 0 0,-1 0 1 0 0,0-2 0 0 0,-1-1 0 0 0,0-2 0 0 0,-2 0 0 0 0,0-1-1 0 0,-1-2 1 0 0,-1 0 0 0 0,-1-1 0 0 0,9-13-159 0 0,-3 5 82 0 0,-2-1 0 0 0,-1-1-1 0 0,-1-1 1 0 0,-2-1 0 0 0,3-10-82 0 0,-16 6 282 0 0,-8 37-232 0 0,0 1-59 0 0,-13 27-200 0 0,7-16 201 0 0,1-1 0 0 0,0 1 0 0 0,1-1 0 0 0,0 1 0 0 0,0 0 0 0 0,2 1 0 0 0,-1-1 0 0 0,1 0 0 0 0,1 1 0 0 0,0-1 0 0 0,0 1 0 0 0,2 0 0 0 0,-1-1 0 0 0,1 1 0 0 0,1-1 0 0 0,0 1 0 0 0,1-1 0 0 0,0 0 0 0 0,0 0 1 0 0,1 0-1 0 0,1 0 0 0 0,0-1 0 0 0,0 1 0 0 0,1-1 0 0 0,1-1 0 0 0,5 9 8 0 0,-4-11 11 0 0,1 0 1 0 0,-1-1-1 0 0,1 0 1 0 0,0 0-1 0 0,1-1 0 0 0,-1 0 1 0 0,1-1-1 0 0,0 0 1 0 0,0 0-1 0 0,1-1 1 0 0,-1 0-1 0 0,0-1 0 0 0,1 0 1 0 0,0-1-1 0 0,0 0 1 0 0,-1-1-1 0 0,1 0 1 0 0,0 0-1 0 0,-1-1 0 0 0,1-1 1 0 0,0 0-1 0 0,-1 0 1 0 0,1-1-1 0 0,-1-1 1 0 0,0 1-1 0 0,0-2 0 0 0,-1 1 1 0 0,8-6-12 0 0,18-11 67 0 0,-1-2-1 0 0,-1-2 1 0 0,-1-1 0 0 0,-1-1-1 0 0,-2-2 1 0 0,0-1 0 0 0,-3-1-1 0 0,0-2 1 0 0,-2 0 0 0 0,0-4-67 0 0,4-8 22 0 0,-2-1 1 0 0,-1-2-1 0 0,-3 0 0 0 0,-3-1 1 0 0,13-46-23 0 0,-24 71 15 0 0,-1-1 0 0 0,-2 0 0 0 0,0 0 0 0 0,-2 0 0 0 0,0 0 0 0 0,-2-1 0 0 0,-1 1 0 0 0,0 0 0 0 0,-2-1 0 0 0,-4-16-15 0 0,6 39 5 0 0,0 0-1 0 0,-1 1 1 0 0,1-1-1 0 0,-1 0 1 0 0,1 0-1 0 0,-1 1 0 0 0,0-1 1 0 0,0 0-1 0 0,0 1 1 0 0,0-1-1 0 0,-1 1 1 0 0,1-1-1 0 0,-1 1 0 0 0,1 0 1 0 0,-1-1-1 0 0,0 1 1 0 0,0 0-1 0 0,0 0 1 0 0,0 0-1 0 0,0 1 0 0 0,0-1 1 0 0,-1 0-1 0 0,1 1 1 0 0,-1 0-1 0 0,1-1 1 0 0,-1 1-1 0 0,1 0 0 0 0,-1 0 1 0 0,0 0-1 0 0,1 1 1 0 0,-1-1-1 0 0,0 1 0 0 0,0-1 1 0 0,1 1-1 0 0,-1 0 1 0 0,0 0-1 0 0,0 0 1 0 0,0 1-1 0 0,1-1 0 0 0,-1 0 1 0 0,0 1-1 0 0,0 0 1 0 0,1 0-1 0 0,-3 1-4 0 0,-7 12 4 0 0,0 1-1 0 0,2 1 1 0 0,-1-1-1 0 0,2 2 0 0 0,1-1 1 0 0,0 1-1 0 0,1 1 1 0 0,0-1-1 0 0,2 1 1 0 0,-2 6-4 0 0,-7 29 4 0 0,2-1 1 0 0,3 2-1 0 0,2 0 0 0 0,2-1 1 0 0,2 2-1 0 0,3-1 1 0 0,5 28-5 0 0,2-47-11 0 0,1 0 1 0 0,2-1 0 0 0,2 0-1 0 0,1 0 1 0 0,2-2 0 0 0,1 1 0 0 0,4 3 10 0 0,0 3-5 0 0,-15-29 6 0 0,0 0-1 0 0,0 0 0 0 0,-1 0 1 0 0,-1 0-1 0 0,0 1 0 0 0,0 0 1 0 0,-1-1-1 0 0,0 1 0 0 0,0 7 0 0 0,-3-16 1 0 0,0-1-1 0 0,0 0 1 0 0,-1 1-1 0 0,1-1 1 0 0,0 0-1 0 0,0 0 0 0 0,-1 0 1 0 0,1 0-1 0 0,0 0 1 0 0,-1 0-1 0 0,1 0 1 0 0,-1-1-1 0 0,1 1 1 0 0,-1 0-1 0 0,0-1 1 0 0,1 1-1 0 0,-1-1 1 0 0,0 1-1 0 0,1-1 1 0 0,-1 0-1 0 0,0 0 1 0 0,1 0-1 0 0,-1 0 1 0 0,0 0-1 0 0,1 0 1 0 0,-1-1-1 0 0,-1 1 0 0 0,2 0-4 0 0,-1 0-25 0 0,0 0 0 0 0,1 0 0 0 0,-1 0-1 0 0,0 0 1 0 0,0 0 0 0 0,1-1-1 0 0,-1 1 1 0 0,0 0 0 0 0,0-1-1 0 0,1 1 1 0 0,-1-1 0 0 0,0 0-1 0 0,1 0 1 0 0,-1 0 0 0 0,1 1 0 0 0,-1-1-1 0 0,1-1 1 0 0,-1 1 0 0 0,1 0-1 0 0,0 0 1 0 0,-1 0 0 0 0,1-1-1 0 0,0 1 1 0 0,0-1 0 0 0,0 1-1 0 0,0-1 1 0 0,0 1 0 0 0,1-1-1 0 0,-1 1 1 0 0,0-1 0 0 0,1 0 0 0 0,-1 0-1 0 0,1 1 1 0 0,-1-1 0 0 0,1 0 29 0 0,-2-5-172 0 0,-14-60-3348 0 0,12 37-625 0 0,0-3-6307 0 0,2 21 2498 0 0</inkml:trace>
  <inkml:trace contextRef="#ctx0" brushRef="#br0" timeOffset="-40925.873">12422 7489 10138 0 0,'0'0'2551'0'0,"0"0"-297"0"0,0 0-228 0 0,0 0-143 0 0,0 0-227 0 0,0 0-425 0 0,0 0-429 0 0,0 0-319 0 0,0 0-131 0 0,0 0 37 0 0,0 0 97 0 0,0 0 103 0 0,0 0 23 0 0,17 0-48 0 0,110 0 332 0 0,-65-4-619 0 0,0-2-1 0 0,0-4 1 0 0,0-1 0 0 0,6-6-277 0 0,88-15-58 0 0,-60 15-223 0 0,23-3-1039 0 0,-42 7-5532 0 0,-58 12-5222 0 0</inkml:trace>
  <inkml:trace contextRef="#ctx0" brushRef="#br0" timeOffset="-39544.278">14066 8067 520 0 0,'0'0'1670'0'0,"0"0"11"0"0,0 0 120 0 0,0 0 149 0 0,0 0 11 0 0,0 0-164 0 0,0 0-201 0 0,0 0-257 0 0,0 0-300 0 0,0 0-200 0 0,0 0-75 0 0,0 0 0 0 0,0 0 27 0 0,-9-1 1810 0 0,45-61-1427 0 0,3 2 0 0 0,3 2 0 0 0,2 1 0 0 0,46-44-1174 0 0,6-11 574 0 0,189-196 171 0 0,-179 177-567 0 0,-99 130-340 0 0,-7 14 126 0 0,3 25 100 0 0,1 1-1 0 0,3-1 1 0 0,1-1-1 0 0,1 1 1 0 0,8 14-64 0 0,107 268 261 0 0,-48-154-193 0 0,-72-109 371 0 0,-4-57-407 0 0,0 0 11 0 0,0 0 2 0 0,0 0 22 0 0,0 0 35 0 0,0 0 30 0 0,0 0 11 0 0,0 0 4 0 0,-12-8 180 0 0,-315-241-245 0 0,93 99-92 0 0,158 122-996 0 0,79 47-690 0 0,21 10-3874 0 0,-18-24 1639 0 0,1 4-8241 0 0</inkml:trace>
  <inkml:trace contextRef="#ctx0" brushRef="#br0" timeOffset="-38556.724">16326 7369 0 0 0,'0'0'717'0'0,"0"0"712"0"0,0 0 236 0 0,0 0 11 0 0,0 0 13 0 0,0 0-150 0 0,0 0-176 0 0,0 0-136 0 0,0 0-128 0 0,0 0-56 0 0,0 0-12 0 0,13-3 37 0 0,43-10 3 0 0,-43 10-18 0 0,-13 3-35 0 0,0 0-68 0 0,0 0-78 0 0,0 0-59 0 0,-27 0 1778 0 0,-125 35-1470 0 0,-64 27-334 0 0,162-41-458 0 0,55-18-328 0 0,1-1 1 0 0,-1 0-1 0 0,0 1 0 0 0,1-1 1 0 0,0 0-1 0 0,-1 0 1 0 0,1 0-1 0 0,0 0 0 0 0,0 0 1 0 0,0-1-1 0 0,0 1 1 0 0,0-1-1 0 0,1 1 0 0 0,-1-1 1 0 0,0 0-1 0 0,1 0 1 0 0,-1 0-1 0 0,1 0 0 0 0,-1 0 1 0 0,1 0-1 0 0,0-1 0 0 0,-1 1 1 0 0,1-1-1 0 0,0 0-1 0 0,214 20 223 0 0,-136 10-179 0 0,-81-27-36 0 0,1-1 0 0 0,-1 0 0 0 0,0 1 0 0 0,0-1 0 0 0,1 0 0 0 0,-1 1 0 0 0,-1-1 0 0 0,1 1 0 0 0,0-1 0 0 0,-1 0 0 0 0,1 1 0 0 0,-1-1 1 0 0,0 0-1 0 0,1 0 0 0 0,-1 0 0 0 0,0 1 0 0 0,0-1 0 0 0,-1 0 0 0 0,1 0 0 0 0,0 0 0 0 0,-1 0 0 0 0,1-1 0 0 0,-1 1 0 0 0,0 0 0 0 0,1-1 0 0 0,-1 1 0 0 0,0-1 0 0 0,0 1 0 0 0,0-1 0 0 0,0 0 0 0 0,0 0 0 0 0,-3 1-8 0 0,-215 124 331 0 0,88-56-172 0 0,130-67-160 0 0,1-1 1 0 0,0 0-1 0 0,0 0 1 0 0,0 0-1 0 0,0 1 1 0 0,0-1-1 0 0,0 1 1 0 0,1-1 0 0 0,-1 1-1 0 0,1-1 1 0 0,0 0-1 0 0,0 1 1 0 0,0 0-1 0 0,0-1 1 0 0,0 1-1 0 0,0-1 1 0 0,1 0-1 0 0,-1 1 1 0 0,1-1-1 0 0,0 1 1 0 0,-1-1-1 0 0,1 0 1 0 0,0 1-1 0 0,1-1 1 0 0,-1 0-1 0 0,0 0 1 0 0,1 0-1 0 0,-1 0 1 0 0,1 0-1 0 0,-1 0 1 0 0,1 0 0 0 0,0 0-1 0 0,0-1 1 0 0,0 1-1 0 0,0-1 1 0 0,0 1-1 0 0,0-1 1 0 0,0 0-1 0 0,1 0 1 0 0,11 9 28 0 0,1-1-1 0 0,0-1 1 0 0,1-1-1 0 0,0 0 1 0 0,0-1-1 0 0,0 0 1 0 0,1-1-1 0 0,-1-1 1 0 0,1-1-1 0 0,0 0 1 0 0,1-2-1 0 0,-1 1 1 0 0,0-2-1 0 0,0-1 1 0 0,0 0-1 0 0,15-3-27 0 0,-27 4-97 0 0,0 0-1 0 0,0-1 1 0 0,0 1-1 0 0,0-1 1 0 0,0 0 0 0 0,0-1-1 0 0,0 1 1 0 0,0-1-1 0 0,0 0 1 0 0,-1 0-1 0 0,1 0 1 0 0,-1-1 0 0 0,1 0-1 0 0,-1 0 1 0 0,0 0-1 0 0,0 0 1 0 0,0-1-1 0 0,-1 1 1 0 0,1-1-1 0 0,-1 0 1 0 0,0 0 0 0 0,0 0-1 0 0,0-1 1 0 0,0 1-1 0 0,-1-1 1 0 0,0 1-1 0 0,0-1 1 0 0,0 0 0 0 0,0 0-1 0 0,-1 0 1 0 0,0 0-1 0 0,0 0 98 0 0,1-43-4466 0 0,-2 16-5053 0 0,0 20-997 0 0</inkml:trace>
  <inkml:trace contextRef="#ctx0" brushRef="#br0" timeOffset="-37965.943">16345 6980 4457 0 0,'0'0'4232'0'0,"0"0"-1981"0"0,0 0-724 0 0,0 0-144 0 0,0 0 13 0 0,0 0 47 0 0,0 0-37 0 0,0 0-185 0 0,0 0-206 0 0,0 0-227 0 0,0 0-177 0 0,0 0-123 0 0,0 0-89 0 0,-7-4 0 0 0,-21-9 5 0 0,26 14-335 0 0,0 0 0 0 0,0 1 1 0 0,0-1-1 0 0,0 0 0 0 0,0 1 1 0 0,1 0-1 0 0,-1-1 0 0 0,1 1 1 0 0,-1 0-1 0 0,1 0 0 0 0,0 0 1 0 0,-1 0-1 0 0,1 0 1 0 0,0 0-1 0 0,0 0 0 0 0,1 0 1 0 0,-1 0-1 0 0,0 1 0 0 0,1-1 1 0 0,-1 0-1 0 0,1 1 0 0 0,0-1 1 0 0,0 1-70 0 0,-6 41 529 0 0,3 1-1 0 0,2 0 1 0 0,2 0 0 0 0,2 0 0 0 0,5 27-529 0 0,5 108 371 0 0,-13-82-249 0 0,3-25-35 0 0,-3-1-1 0 0,-4 1 1 0 0,-3-1-1 0 0,-3 0 1 0 0,-6 15-87 0 0,-33 140 118 0 0,49-222-126 0 0,-1-1 8 0 0,0-1-1 0 0,1 0 1 0 0,0 1-1 0 0,0-1 1 0 0,-1 0-1 0 0,2 1 1 0 0,-1-1-1 0 0,0 0 1 0 0,1 1-1 0 0,0-1 1 0 0,-1 0-1 0 0,1 0 1 0 0,1 0 0 0 0,-1 1-1 0 0,0-1 1 0 0,1 0-1 0 0,0-1 1 0 0,-1 1-1 0 0,2 2 1 0 0,-1-3-4 0 0,-2-1-13 0 0,0-1 11 0 0,0 0 22 0 0,2-5-1134 0 0,9-15-4446 0 0,-10 18 4331 0 0,3-2-10717 0 0</inkml:trace>
  <inkml:trace contextRef="#ctx0" brushRef="#br0" timeOffset="-32447.709">619 9554 1624 0 0,'0'0'2478'0'0,"0"0"-525"0"0,0 0 10 0 0,0 0 149 0 0,0 0-30 0 0,0 0-188 0 0,0 0-307 0 0,0 0-275 0 0,0 0-201 0 0,0 0-188 0 0,0 0-176 0 0,0 0-158 0 0,-23-6-121 0 0,-73-15-70 0 0,93 20-379 0 0,1 1 1 0 0,0-1 0 0 0,0 1-1 0 0,0 0 1 0 0,-1-1 0 0 0,1 1-1 0 0,0 0 1 0 0,0 0 0 0 0,-1 1-1 0 0,1-1 1 0 0,0 0 0 0 0,0 1-1 0 0,-1-1 1 0 0,1 1 0 0 0,0 0-1 0 0,0 0 1 0 0,0 0 0 0 0,0 0-1 0 0,0 0 1 0 0,0 0 0 0 0,0 0-1 0 0,0 1 1 0 0,1-1 0 0 0,-1 0-1 0 0,0 1 1 0 0,0 0-20 0 0,-6 6 99 0 0,-7 4-38 0 0,0 0-1 0 0,1 1 1 0 0,0 0-1 0 0,1 1 0 0 0,1 1 1 0 0,0 0-1 0 0,1 1 1 0 0,1 0-1 0 0,0 0 1 0 0,2 1-1 0 0,-1 0 0 0 0,2 1 1 0 0,-4 15-61 0 0,9-29 12 0 0,0 0 1 0 0,0 0-1 0 0,1 1 1 0 0,0-1-1 0 0,0 0 1 0 0,0 1-1 0 0,0-1 0 0 0,1 1 1 0 0,0-1-1 0 0,0 1 1 0 0,0-1-1 0 0,0 1 1 0 0,1-1-1 0 0,-1 1 1 0 0,1-1-1 0 0,1 0 0 0 0,-1 1 1 0 0,0-1-1 0 0,1 0 1 0 0,0 0-1 0 0,0 0 1 0 0,0 0-1 0 0,1 0 1 0 0,-1 0-1 0 0,1-1 0 0 0,0 1 1 0 0,0-1-1 0 0,0 0 1 0 0,0 0-1 0 0,1 0 1 0 0,-1 0-1 0 0,1 0 1 0 0,0-1-1 0 0,0 0 0 0 0,-1 0 1 0 0,2 0-1 0 0,-1 0 1 0 0,0 0-1 0 0,3 0-12 0 0,3-3 123 0 0,0 0-1 0 0,0-1 0 0 0,0 0 0 0 0,0 0 1 0 0,0-1-1 0 0,0-1 0 0 0,-1 1 1 0 0,1-1-1 0 0,-1-1 0 0 0,0 0 1 0 0,0 0-1 0 0,-1-1 0 0 0,0 0 0 0 0,0-1 1 0 0,1-1-123 0 0,-8 8 7 0 0,29-26 132 0 0,-1-1 0 0 0,-1-1 1 0 0,-2-1-1 0 0,-1-1 0 0 0,-1-2 0 0 0,3-8-139 0 0,-13 21 29 0 0,23-16-236 0 0,-24 73 7 0 0,-11-16 204 0 0,24 115-10 0 0,-25-132 7 0 0,1-1 0 0 0,0 1 0 0 0,0-1 0 0 0,1 1 0 0 0,-1-1 0 0 0,1 0 0 0 0,0 0 0 0 0,0 0 0 0 0,0 0 0 0 0,1-1 0 0 0,-1 1 0 0 0,1-1 0 0 0,0 0 0 0 0,0 0 0 0 0,0 0 0 0 0,0-1 0 0 0,1 1 0 0 0,-1-1 0 0 0,1 0 0 0 0,-1 0 0 0 0,1-1 0 0 0,0 1 0 0 0,0-1 0 0 0,-1 0 0 0 0,1 0 0 0 0,1-1-1 0 0,4 1 15 0 0,0-1-1 0 0,0 0 0 0 0,0-1 0 0 0,0 0 0 0 0,-1-1 1 0 0,1 0-1 0 0,-1 0 0 0 0,1-1 0 0 0,-1-1 0 0 0,0 1 1 0 0,0-1-1 0 0,0-1 0 0 0,0 0 0 0 0,-1 0 0 0 0,0 0 1 0 0,0-1-1 0 0,3-4-14 0 0,28-21 115 0 0,0-3-1 0 0,-3 0 1 0 0,-1-3 0 0 0,-2-1-1 0 0,7-11-114 0 0,-7 9 41 0 0,-2-2 0 0 0,-2-1 1 0 0,-1-1-1 0 0,-2-1 0 0 0,-3-2 0 0 0,-1 0 0 0 0,-3-1 0 0 0,-1-1 0 0 0,-3-1 0 0 0,-2 0 0 0 0,-1-10-41 0 0,-14-30 25 0 0,1 88-25 0 0,0-1-1 0 0,1 1 0 0 0,-1-1 1 0 0,0 1-1 0 0,-1-1 0 0 0,1 1 0 0 0,0 0 1 0 0,-1 0-1 0 0,1 0 0 0 0,-1 0 0 0 0,1 0 1 0 0,-1 0-1 0 0,0 0 0 0 0,0 0 1 0 0,0 1-1 0 0,0-1 0 0 0,0 1 0 0 0,-1-1 1 0 0,1 1-1 0 0,0 0 0 0 0,-1 0 1 0 0,1 0-1 0 0,-1 0 0 0 0,1 0 0 0 0,-1 1 1 0 0,1-1-1 0 0,-1 1 0 0 0,1 0 0 0 0,-1-1 1 0 0,0 1-1 0 0,-2 1 1 0 0,-5 2-10 0 0,1 0 1 0 0,-1 2-1 0 0,1-1 1 0 0,-1 1-1 0 0,1 0 1 0 0,0 1-1 0 0,1 0 1 0 0,0 0-1 0 0,0 1 1 0 0,0 0-1 0 0,0 1 0 0 0,1 0 1 0 0,1 0-1 0 0,-1 0 1 0 0,1 1-1 0 0,1 0 1 0 0,0 0-1 0 0,0 0 1 0 0,-2 6 9 0 0,-9 15 2 0 0,1 2 0 0 0,1 0 1 0 0,2 0-1 0 0,1 1 0 0 0,2 1 0 0 0,1 0 1 0 0,2 0-1 0 0,1 0 0 0 0,1 1 1 0 0,2 0-1 0 0,2 10-2 0 0,0-33 6 0 0,1 0-1 0 0,-1 0 1 0 0,2 0 0 0 0,0 0 0 0 0,0 0-1 0 0,1 0 1 0 0,1-1 0 0 0,0 1 0 0 0,0-1-1 0 0,1 0 1 0 0,1 0 0 0 0,0-1-1 0 0,0 1 1 0 0,1-1 0 0 0,0-1 0 0 0,1 1-1 0 0,0-1 1 0 0,0-1 0 0 0,1 1 0 0 0,0-2-1 0 0,1 1 1 0 0,0-1 0 0 0,0 0-1 0 0,0-1 1 0 0,1-1 0 0 0,0 1 0 0 0,0-2-1 0 0,0 1 1 0 0,1-2 0 0 0,-1 1 0 0 0,1-1-1 0 0,0-1 1 0 0,0-1 0 0 0,0 1-6 0 0,-7-3-65 0 0,-1 0 0 0 0,1 0 0 0 0,-1 0 0 0 0,0-1 0 0 0,0 1 0 0 0,0-1 0 0 0,0 0 0 0 0,0 0 0 0 0,0-1 0 0 0,-1 1 0 0 0,1-1 0 0 0,-1 0 0 0 0,1 0 0 0 0,-1 0 0 0 0,0 0 0 0 0,1-2 65 0 0,14-15-3767 0 0,-4 1-4833 0 0,-9 11-3579 0 0</inkml:trace>
  <inkml:trace contextRef="#ctx0" brushRef="#br0" timeOffset="-32172.668">1805 9373 10634 0 0,'0'0'3296'0'0,"0"0"-1588"0"0,0 0-424 0 0,0 0 67 0 0,0 0-41 0 0,0 0-133 0 0,0 0-215 0 0,0 0-269 0 0,-18 35-187 0 0,-56 109-126 0 0,52-70 32 0 0,23-62-321 0 0,-2-7-65 0 0,1-1 0 0 0,0 0 1 0 0,0 1-1 0 0,0-1 0 0 0,0 1 0 0 0,1-1 1 0 0,-1 0-1 0 0,1 1 0 0 0,0-1 1 0 0,1 0-1 0 0,-1 0 0 0 0,1 0 0 0 0,0 0 1 0 0,0 0-1 0 0,0 0 0 0 0,0 0 1 0 0,1-1-1 0 0,-1 1 0 0 0,1-1 0 0 0,0 0 1 0 0,0 1-1 0 0,0-1 0 0 0,1-1 0 0 0,-1 1 1 0 0,1 0-1 0 0,0-1 0 0 0,-1 0 1 0 0,1 0-1 0 0,0 0 0 0 0,0 0 0 0 0,0-1 1 0 0,1 1-1 0 0,-1-1 0 0 0,2 0-26 0 0,5 0 59 0 0,0 0 0 0 0,1-1-1 0 0,-1 0 1 0 0,0-1-1 0 0,0-1 1 0 0,0 1 0 0 0,0-2-1 0 0,-1 1 1 0 0,1-2 0 0 0,0 1-1 0 0,-1-2 1 0 0,0 1 0 0 0,0-1-1 0 0,0-1 1 0 0,-1 0 0 0 0,0 0-1 0 0,0-1 1 0 0,0 0-1 0 0,-1 0 1 0 0,0-1 0 0 0,0 0-1 0 0,-1 0 1 0 0,0-1 0 0 0,-1 0-1 0 0,0-1 1 0 0,0 1 0 0 0,-1-1-1 0 0,0 0 1 0 0,-1 0 0 0 0,0-1-1 0 0,0 1 1 0 0,-1-1-1 0 0,-1 0 1 0 0,0 0 0 0 0,0 0-1 0 0,-1 0-58 0 0,-1 7-22 0 0,1 0 0 0 0,-1 0-1 0 0,0 0 1 0 0,0 0-1 0 0,0 0 1 0 0,0 0 0 0 0,-1 0-1 0 0,1 0 1 0 0,-1 0 0 0 0,0 0-1 0 0,-1 0 1 0 0,1 0-1 0 0,-1 0 1 0 0,1 1 0 0 0,-1-1-1 0 0,0 1 1 0 0,0-1-1 0 0,-1 1 1 0 0,1 0 0 0 0,-1 0-1 0 0,0 0 1 0 0,1 0-1 0 0,-1 0 1 0 0,-1 1 0 0 0,1-1-1 0 0,0 1 1 0 0,0 0 0 0 0,-1 0-1 0 0,0 0 1 0 0,1 0-1 0 0,-1 1 1 0 0,0-1 0 0 0,-2 1 22 0 0,-41-2-1782 0 0,33 8-1569 0 0,0 4-4012 0 0,5-1-4659 0 0</inkml:trace>
  <inkml:trace contextRef="#ctx0" brushRef="#br0" timeOffset="-31791.166">2196 9724 15427 0 0,'0'0'1886'0'0,"0"0"-614"0"0,0 0-121 0 0,0 0 40 0 0,0 0-71 0 0,0 0-175 0 0,0 0-251 0 0,0 0-218 0 0,0 0-122 0 0,0 0-67 0 0,0 0-59 0 0,12-33-44 0 0,35-101-40 0 0,-15 63 42 0 0,32-7-95 0 0,-36 58-274 0 0,-19 44-41 0 0,3 55 185 0 0,-11-67 44 0 0,-1 0 1 0 0,2-1 0 0 0,0 1-1 0 0,0 0 1 0 0,1-1-1 0 0,0 0 1 0 0,1 1-1 0 0,1-1 1 0 0,3 6-6 0 0,-6-12 57 0 0,1-1-1 0 0,0 1 0 0 0,0-1 1 0 0,0 0-1 0 0,0 0 1 0 0,1 0-1 0 0,0 0 1 0 0,0-1-1 0 0,0 0 1 0 0,0 1-1 0 0,0-1 1 0 0,1-1-1 0 0,-1 1 1 0 0,1-1-1 0 0,0 0 1 0 0,0 0-1 0 0,0 0 0 0 0,0 0 1 0 0,0-1-1 0 0,0 0 1 0 0,0 0-1 0 0,0 0 1 0 0,1-1-1 0 0,-1 0 1 0 0,0 0-1 0 0,0 0 1 0 0,1-1-1 0 0,-1 1 1 0 0,0-1-1 0 0,0 0 1 0 0,0-1-1 0 0,0 0 1 0 0,0 1-1 0 0,0-1 0 0 0,1-1-56 0 0,6-6 154 0 0,0 0 0 0 0,-1 0 0 0 0,0-1 0 0 0,0-1 0 0 0,-1 1 0 0 0,0-2 0 0 0,-1 1 0 0 0,-1-2 0 0 0,0 1 0 0 0,0-1 0 0 0,1-6-154 0 0,7-50-464 0 0,-21 57-2537 0 0,2 9-5090 0 0,0 2-4630 0 0</inkml:trace>
  <inkml:trace contextRef="#ctx0" brushRef="#br0" timeOffset="-30875.079">3140 9519 3953 0 0,'0'0'1871'0'0,"0"0"-20"0"0,0 0 49 0 0,0 0-39 0 0,0 0-98 0 0,0 0-164 0 0,0 0-200 0 0,0 0-155 0 0,0 0-146 0 0,0 0-126 0 0,0 0-159 0 0,0 0-143 0 0,0 0-117 0 0,-13-8-99 0 0,-44-25-74 0 0,55 31-339 0 0,0 1 0 0 0,-1 0 1 0 0,1 0-1 0 0,-1 0 0 0 0,1 0 1 0 0,-1 0-1 0 0,0 1 0 0 0,1-1 1 0 0,-1 1-1 0 0,0-1 0 0 0,1 1 0 0 0,-1 0 1 0 0,0 0-1 0 0,1 0 0 0 0,-1 1 1 0 0,0-1-1 0 0,1 1 0 0 0,-1-1 1 0 0,0 1-1 0 0,1 0 0 0 0,-1 0 1 0 0,1 0-1 0 0,-3 2-41 0 0,-7 2 185 0 0,3-3-137 0 0,1 1 0 0 0,-1 1 0 0 0,1-1 0 0 0,0 1 0 0 0,0 1-1 0 0,1-1 1 0 0,-1 2 0 0 0,1-1 0 0 0,0 1 0 0 0,0 0 0 0 0,1 0 0 0 0,-1 1 0 0 0,2-1 0 0 0,-1 1 0 0 0,1 1 0 0 0,0-1 0 0 0,0 1 0 0 0,1 0 0 0 0,0 0 0 0 0,0 1 0 0 0,1-1 0 0 0,0 1 0 0 0,1-1 0 0 0,0 1 0 0 0,0 0 0 0 0,1 0 0 0 0,0 0 0 0 0,0 0 0 0 0,1 2-48 0 0,1-7 8 0 0,-1 0 0 0 0,1 0 0 0 0,0 0 0 0 0,0 0 0 0 0,0-1 1 0 0,0 1-1 0 0,1 0 0 0 0,0-1 0 0 0,0 1 0 0 0,0-1 0 0 0,0 1 0 0 0,0-1 1 0 0,1 0-1 0 0,-1 0 0 0 0,1 0 0 0 0,0 0 0 0 0,0 0 0 0 0,0-1 1 0 0,0 0-1 0 0,0 1 0 0 0,1-1 0 0 0,-1 0 0 0 0,1 0 0 0 0,-1-1 0 0 0,1 1 1 0 0,0-1-1 0 0,-1 0 0 0 0,2 0-8 0 0,113 13 811 0 0,-101-18-728 0 0,-1 0 0 0 0,1-1 0 0 0,-1-1 0 0 0,0-1 1 0 0,0 0-1 0 0,-1-1 0 0 0,0 0 0 0 0,0-2 0 0 0,-1 1 1 0 0,0-2-1 0 0,-1 0 0 0 0,0-1 0 0 0,5-6-83 0 0,136-150 400 0 0,-153 167-409 0 0,14 53-15 0 0,2 63 136 0 0,-5 2 1 0 0,-5-1-1 0 0,-8 99-112 0 0,1-113-10 0 0,-2-50 13 0 0,-3 0 0 0 0,-1 0 1 0 0,-3-1-1 0 0,-2 0 0 0 0,-3-1 1 0 0,-1 0-1 0 0,-3-1 0 0 0,-2-1 1 0 0,-1-1-1 0 0,-24 36-3 0 0,42-76 1 0 0,0-1 1 0 0,-1 1-1 0 0,0 0 1 0 0,0-1-1 0 0,-1 0 1 0 0,0 0-1 0 0,0 0 1 0 0,0-1-1 0 0,-1 0 1 0 0,0 0-1 0 0,0 0 1 0 0,0 0-1 0 0,0-1 1 0 0,-1 0-1 0 0,1-1 1 0 0,-1 1-1 0 0,0-1 1 0 0,-1 0-2 0 0,5-5-10 0 0,1 1 0 0 0,-1 0 0 0 0,0 0 1 0 0,1-1-1 0 0,-1 1 0 0 0,1-1 0 0 0,0 0 0 0 0,0 0 1 0 0,0 0-1 0 0,-1 0 0 0 0,2 0 0 0 0,-1 0 1 0 0,0-1-1 0 0,0 1 0 0 0,1-1 0 0 0,-1 1 1 0 0,1-1-1 0 0,0 1 0 0 0,0-1 0 0 0,0 0 0 0 0,0 0 1 0 0,0 1-1 0 0,1-1 0 0 0,-1 0 0 0 0,1 0 1 0 0,0 0-1 0 0,0 0 0 0 0,0 0 0 0 0,0 0 1 0 0,0 1-1 0 0,1-1 0 0 0,-1 0 10 0 0,0-1-13 0 0,-2-35-35 0 0,1 1-1 0 0,2 0 1 0 0,2 0 0 0 0,1 0-1 0 0,2 0 1 0 0,2 1 0 0 0,2 0-1 0 0,0 0 1 0 0,3 1 0 0 0,1 1-1 0 0,2 0 1 0 0,1 1 0 0 0,1 1-1 0 0,3 0 1 0 0,0 2-1 0 0,2 0 1 0 0,1 1 0 0 0,1 2-1 0 0,8-6 49 0 0,50-28-1237 0 0,-22 31-2528 0 0,-49 24 1650 0 0,3-1-5239 0 0,-3 7-4055 0 0</inkml:trace>
  <inkml:trace contextRef="#ctx0" brushRef="#br0" timeOffset="-29897.251">4560 8949 0 0 0,'0'0'886'0'0,"0"0"508"0"0,0 0 181 0 0,0 0 102 0 0,0 0 47 0 0,0 0 59 0 0,0 0-12 0 0,0 0-84 0 0,0 0-118 0 0,0 0-174 0 0,0 0-152 0 0,0 0-153 0 0,0 0-115 0 0,0-6-106 0 0,0-13 779 0 0,0 33 2070 0 0,-23 502-1392 0 0,-13-139-2286 0 0,22-335-374 0 0,-18-57-6822 0 0,24 8 305 0 0,2 3-4298 0 0</inkml:trace>
  <inkml:trace contextRef="#ctx0" brushRef="#br0" timeOffset="-29642.879">4142 9477 7882 0 0,'0'0'1965'0'0,"0"0"-259"0"0,0 0-54 0 0,0 0-59 0 0,0 0-85 0 0,0 0-104 0 0,37-13-130 0 0,118-40-160 0 0,5 7 1153 0 0,-65 25-1895 0 0,1 5 0 0 0,75-4-372 0 0,-100 5-2333 0 0,-44-1-7430 0 0,-22 12-786 0 0</inkml:trace>
  <inkml:trace contextRef="#ctx0" brushRef="#br0" timeOffset="-29322.454">5090 8965 1048 0 0,'0'0'2654'0'0,"0"0"-563"0"0,0 0 82 0 0,0 0 99 0 0,0 0-37 0 0,0 0-202 0 0,0 0-350 0 0,-7 34-328 0 0,-22 113-275 0 0,-27 111 1549 0 0,56-255-2607 0 0,-3 12 74 0 0,1 0 1 0 0,0 1 0 0 0,2-1 0 0 0,-1 0-1 0 0,2 0 1 0 0,0 1 0 0 0,1-1 0 0 0,2 6-97 0 0,-4-19 28 0 0,1 0 0 0 0,0 0 1 0 0,0 1-1 0 0,0-1 0 0 0,0 0 0 0 0,1 0 1 0 0,-1 0-1 0 0,0 0 0 0 0,1 0 1 0 0,0-1-1 0 0,-1 1 0 0 0,1 0 1 0 0,0-1-1 0 0,0 1 0 0 0,0-1 0 0 0,0 0 1 0 0,0 0-1 0 0,0 1 0 0 0,0-1 1 0 0,0 0-1 0 0,1-1 0 0 0,-1 1 1 0 0,0 0-1 0 0,1-1 0 0 0,-1 1 0 0 0,0-1 1 0 0,1 0-1 0 0,-1 0 0 0 0,0 0 1 0 0,1 0-1 0 0,-1 0 0 0 0,1 0 1 0 0,-1-1-1 0 0,0 1 0 0 0,2-1-28 0 0,84-33 904 0 0,-74 27-867 0 0,209-104 403 0 0,-221 110-438 0 0,-1 0 1 0 0,1 0-1 0 0,0-1 1 0 0,-1 1-1 0 0,1 0 1 0 0,0 0-1 0 0,0 1 1 0 0,-1-1-1 0 0,1 0 1 0 0,0 1-1 0 0,0-1 0 0 0,0 1 1 0 0,0-1-1 0 0,0 1 1 0 0,0 0-1 0 0,0 0 1 0 0,0 0-1 0 0,0 0 1 0 0,0 0-1 0 0,0 1 1 0 0,0-1-1 0 0,0 0 1 0 0,0 1-1 0 0,0 0 0 0 0,0-1 1 0 0,-1 1-1 0 0,1 0 1 0 0,0 0-1 0 0,0 0 1 0 0,-1 0-1 0 0,1 0 1 0 0,0 0-1 0 0,-1 1 1 0 0,1-1-1 0 0,-1 1 1 0 0,0-1-1 0 0,1 1 0 0 0,-1-1 1 0 0,0 1-1 0 0,0 0 1 0 0,0-1-1 0 0,0 1 1 0 0,0 0-1 0 0,-1 0 1 0 0,1 0-1 0 0,0 0 1 0 0,-1-1-1 0 0,1 1 1 0 0,-1 0-1 0 0,0 0 0 0 0,0 0 1 0 0,0 1-3 0 0,0 23 89 0 0,-1 0 0 0 0,-1 0-1 0 0,-2-1 1 0 0,0 0 0 0 0,-8 25-89 0 0,9 14-95 0 0,3-63-11 0 0,1 0-1 0 0,0 1 1 0 0,0-1 0 0 0,0 0-1 0 0,0 0 1 0 0,0 0-1 0 0,0 0 1 0 0,0 0-1 0 0,0 0 1 0 0,1 0-1 0 0,-1 0 1 0 0,0-1 0 0 0,0 1-1 0 0,1 0 1 0 0,-1-1-1 0 0,1 1 1 0 0,-1-1-1 0 0,0 0 1 0 0,1 1-1 0 0,-1-1 1 0 0,1 0 0 0 0,-1 0-1 0 0,1 0 1 0 0,-1 0-1 0 0,1 0 1 0 0,-1 0-1 0 0,1 0 1 0 0,-1 0-1 0 0,1-1 1 0 0,-1 1-1 0 0,0 0 1 0 0,1-1 0 0 0,-1 0-1 0 0,1 1 1 0 0,-1-1-1 0 0,0 0 1 0 0,0 1-1 0 0,1-1 1 0 0,-1 0-1 0 0,0 0 1 0 0,0 0 0 0 0,0 0-1 0 0,0 0 1 0 0,0-1 106 0 0,6-6-1892 0 0,2-2-5478 0 0,-2 6-3582 0 0</inkml:trace>
  <inkml:trace contextRef="#ctx0" brushRef="#br0" timeOffset="-28995.733">5735 9589 216 0 0,'0'0'3518'0'0,"0"0"-653"0"0,0 0-50 0 0,0 0-6 0 0,0 0-280 0 0,0 0-423 0 0,0 0-420 0 0,0 0-331 0 0,34-3-287 0 0,102-10-226 0 0,-67-11 192 0 0,-60 17-849 0 0,-2 2-110 0 0,1-1 0 0 0,-1 0 0 0 0,0 0 1 0 0,-1 0-1 0 0,1-1 0 0 0,-1 0 1 0 0,0 0-1 0 0,-1 0 0 0 0,0-1 0 0 0,0 0 1 0 0,-1 0-1 0 0,0-1 0 0 0,0 1 1 0 0,-1-1-1 0 0,0 1 0 0 0,0-1 0 0 0,-1 0 1 0 0,-1 0-1 0 0,1 0 0 0 0,-1-1 1 0 0,-1 1-1 0 0,0-5-75 0 0,0 12 4 0 0,-1 0 0 0 0,0-1 0 0 0,0 1 0 0 0,0 0 0 0 0,0 0 1 0 0,0 0-1 0 0,0 0 0 0 0,-1 0 0 0 0,1 0 0 0 0,0 0 0 0 0,-1 0 0 0 0,0 1 0 0 0,0-1 0 0 0,1 0 0 0 0,-1 1 1 0 0,0-1-1 0 0,0 1 0 0 0,0 0 0 0 0,0 0 0 0 0,-1 0 0 0 0,1 0 0 0 0,0 0 0 0 0,0 0 0 0 0,-1 1 1 0 0,1-1-1 0 0,0 1 0 0 0,-1-1 0 0 0,1 1 0 0 0,0 0 0 0 0,-1 0 0 0 0,1 0 0 0 0,-1 0 0 0 0,1 1 0 0 0,-1-1-4 0 0,-82 22-92 0 0,69-12 87 0 0,0 1 1 0 0,1 1 0 0 0,0 0-1 0 0,1 1 1 0 0,0 0 0 0 0,1 1-1 0 0,0 1 1 0 0,1 0 0 0 0,1 0 0 0 0,1 1-1 0 0,0 1 1 0 0,1 0 0 0 0,1 0-1 0 0,0 1 1 0 0,1 0 0 0 0,1 0-1 0 0,1 1 1 0 0,1-1 0 0 0,0 1 0 0 0,1 0-1 0 0,2 0 1 0 0,-1 8 4 0 0,3-19 1 0 0,0-1 0 0 0,0 0 0 0 0,0 0 0 0 0,1 0 0 0 0,0 0-1 0 0,0 0 1 0 0,1 0 0 0 0,0-1 0 0 0,0 1 0 0 0,0-1 0 0 0,1 0 0 0 0,0 0 0 0 0,0 0 0 0 0,1 0 0 0 0,0-1 0 0 0,0 0-1 0 0,0 0 1 0 0,0 0 0 0 0,1 0 0 0 0,0-1 0 0 0,0 0 0 0 0,0 0 0 0 0,0-1 0 0 0,1 0 0 0 0,-1 0 0 0 0,1 0 0 0 0,0-1 0 0 0,0 0-1 0 0,0 0 1 0 0,0-1 0 0 0,0 0 0 0 0,0 0 0 0 0,0 0 0 0 0,0-1 0 0 0,4-1-1 0 0,124-11-945 0 0,-79-6-5008 0 0,-39 11-5584 0 0</inkml:trace>
  <inkml:trace contextRef="#ctx0" brushRef="#br0" timeOffset="-28104.646">6972 9543 2905 0 0,'0'0'1827'0'0,"0"0"68"0"0,0 0 121 0 0,0 0 49 0 0,0 0-89 0 0,0 0-220 0 0,0 0-283 0 0,0 0-254 0 0,14 33-194 0 0,42 107-145 0 0,-37-49 258 0 0,-19-71-867 0 0,1-1-18 0 0,2 12-13 0 0,0 0 0 0 0,-2 0-1 0 0,-2 1 1 0 0,-1-1 0 0 0,-1 0-1 0 0,-2 0 1 0 0,-1 0 0 0 0,-1 0-1 0 0,-1-1 1 0 0,-2 0 0 0 0,-4 4-240 0 0,14-32 22 0 0,0-1 1 0 0,-1 1-1 0 0,0-1 1 0 0,1 1-1 0 0,-1-1 1 0 0,0 1-1 0 0,0-1 1 0 0,0 0 0 0 0,0 1-1 0 0,0-1 1 0 0,0 0-1 0 0,0 0 1 0 0,0 1-1 0 0,0-1 1 0 0,-1 0-1 0 0,1 0 1 0 0,0 0-1 0 0,-1-1 1 0 0,1 1-1 0 0,-1 0 1 0 0,1 0 0 0 0,-1-1-1 0 0,1 1 1 0 0,-1-1-1 0 0,1 0 1 0 0,-1 1-1 0 0,0-1 1 0 0,1 0-1 0 0,-1 0 1 0 0,0 0-1 0 0,1 0 1 0 0,-1 0-1 0 0,0 0 1 0 0,1 0 0 0 0,-1-1-1 0 0,1 1 1 0 0,-1-1-1 0 0,1 1 1 0 0,-1-1-1 0 0,1 1 1 0 0,-1-1-1 0 0,1 0 1 0 0,-1 0-1 0 0,1 0 1 0 0,0 0-1 0 0,-1 0 1 0 0,1 0 0 0 0,0 0-1 0 0,0 0 1 0 0,0 0-1 0 0,0-1 1 0 0,0 1-1 0 0,0 0 1 0 0,0-1-1 0 0,0 1 1 0 0,0-1-1 0 0,1 1 1 0 0,-1-1-1 0 0,1 1 1 0 0,-1-3-23 0 0,-2-13 44 0 0,0 0 1 0 0,2 0-1 0 0,0 0 0 0 0,1-1 1 0 0,0 1-1 0 0,1 0 0 0 0,2 0 0 0 0,-1-1 1 0 0,2 1-1 0 0,0 1 0 0 0,1-1 1 0 0,1 1-1 0 0,4-9-44 0 0,7-22 21 0 0,2 0-1 0 0,3 1 1 0 0,1 1-1 0 0,2 1 0 0 0,2 2 1 0 0,2 0-1 0 0,1 2 1 0 0,3 1-1 0 0,1 2 1 0 0,1 1-1 0 0,2 2 1 0 0,2 1-1 0 0,1 2 1 0 0,30-17-21 0 0,-60 41 17 0 0,1 1 0 0 0,0 0 0 0 0,1 1 0 0 0,-1 0 0 0 0,1 0 1 0 0,0 1-1 0 0,0 1 0 0 0,1 0 0 0 0,-1 1 0 0 0,0 0 0 0 0,1 1 0 0 0,0 0 1 0 0,0 1-18 0 0,-10 1 10 0 0,-1-1 1 0 0,0 1-1 0 0,1 0 1 0 0,-1 0 0 0 0,0 0-1 0 0,1 0 1 0 0,-1 0 0 0 0,0 1-1 0 0,0-1 1 0 0,0 1 0 0 0,0-1-1 0 0,0 1 1 0 0,0 0 0 0 0,-1 0-1 0 0,1-1 1 0 0,0 1 0 0 0,-1 0-1 0 0,0 1 1 0 0,1-1 0 0 0,-1 0-1 0 0,0 0 1 0 0,0 1 0 0 0,0-1-1 0 0,-1 0 1 0 0,1 1 0 0 0,0-1-1 0 0,-1 1 1 0 0,0-1 0 0 0,1 3-11 0 0,0 75 283 0 0,-7-56-240 0 0,-2-1 1 0 0,0 1-1 0 0,-2-1 1 0 0,0-1-1 0 0,-1 0 1 0 0,-2 0-1 0 0,0-2 1 0 0,-1 1-1 0 0,-2-2 1 0 0,-6 8-44 0 0,14-17 11 0 0,-7 10-10 0 0,-2 0-1 0 0,0 0 0 0 0,-1-2 0 0 0,-1 0 1 0 0,0-1-1 0 0,-2-1 0 0 0,0-1 0 0 0,0-1 1 0 0,-1-1-1 0 0,-1-1 0 0 0,-12 4 0 0 0,34-14-70 0 0,0-2-1 0 0,0 1 1 0 0,0 0 0 0 0,0 0-1 0 0,-1 0 1 0 0,1 0 0 0 0,0-1 0 0 0,0 1-1 0 0,-1-1 1 0 0,1 1 0 0 0,0-1-1 0 0,-1 1 1 0 0,1-1 0 0 0,-1 0-1 0 0,1 1 1 0 0,0-1 0 0 0,-1 0-1 0 0,1 0 1 0 0,-1 0 0 0 0,1 0-1 0 0,0-1 1 0 0,-1 1 0 0 0,1 0-1 0 0,-1 0 1 0 0,1-1 0 0 0,0 1 0 0 0,-1-1-1 0 0,1 1 1 0 0,0-1 0 0 0,-1 0-1 0 0,1 0 1 0 0,0 1 0 0 0,0-1-1 0 0,0 0 1 0 0,0 0 0 0 0,0 0-1 0 0,0 0 1 0 0,0 0 0 0 0,0 0-1 0 0,0-1 1 0 0,0 1 0 0 0,1 0-1 0 0,-1 0 1 0 0,0-1 0 0 0,1 1 0 0 0,-1 0-1 0 0,1-1 1 0 0,-1 1 0 0 0,1 0-1 0 0,0-1 1 0 0,0 0 70 0 0,22-42-4508 0 0,-2 18-1788 0 0,-6 9-4785 0 0</inkml:trace>
  <inkml:trace contextRef="#ctx0" brushRef="#br0" timeOffset="-20451.532">8369 9458 0 0 0,'0'0'753'0'0,"0"0"602"0"0,0 0 75 0 0,0 0-152 0 0,0 0-111 0 0,4-4-62 0 0,10-11-3 0 0,-11 11 29 0 0,-3 4-86 0 0,0 0-155 0 0,-14-15 4834 0 0,-64 14-2578 0 0,61 2-2972 0 0,1 0 0 0 0,-1 1 0 0 0,1 1 0 0 0,-1 0 0 0 0,1 1 0 0 0,0 1 0 0 0,1 1 0 0 0,-1 0 0 0 0,1 1 0 0 0,-10 5-174 0 0,17-5 27 0 0,1 0-1 0 0,-1 1 1 0 0,1 0-1 0 0,0 0 0 0 0,1 0 1 0 0,0 1-1 0 0,0 0 1 0 0,1 0-1 0 0,0 1 1 0 0,1-1-1 0 0,0 1 1 0 0,0 0-1 0 0,1 0 1 0 0,1 1-1 0 0,-1-1 1 0 0,2 0-1 0 0,-1 1 1 0 0,1 0-1 0 0,1-1 1 0 0,0 1-1 0 0,1-1 1 0 0,0 1-1 0 0,1 4-26 0 0,0-8 16 0 0,0 0 0 0 0,0-1 0 0 0,1 1 0 0 0,0 0 0 0 0,1-1-1 0 0,0 1 1 0 0,0-1 0 0 0,0 0 0 0 0,0 0 0 0 0,1-1 0 0 0,0 1-1 0 0,0-1 1 0 0,1 0 0 0 0,-1-1 0 0 0,1 1 0 0 0,0-1 0 0 0,0 0-1 0 0,1 0 1 0 0,-1-1 0 0 0,1 0 0 0 0,0 0 0 0 0,0-1-1 0 0,0 0 1 0 0,0 0 0 0 0,0 0 0 0 0,0-1 0 0 0,0 0 0 0 0,1 0-1 0 0,-1-1 1 0 0,3 0-16 0 0,6-4 101 0 0,-1 0 0 0 0,0 0-1 0 0,0-2 1 0 0,-1 0 0 0 0,1 0-1 0 0,-1-2 1 0 0,0 0 0 0 0,-1 0-1 0 0,0-1 1 0 0,-1-1 0 0 0,0 0-1 0 0,0 0 1 0 0,-1-2 0 0 0,0 1-1 0 0,-1-1 1 0 0,0-1 0 0 0,-1 0-1 0 0,2-4-100 0 0,17-16 81 0 0,-9 10-41 0 0,0 0 1 0 0,-1-1 0 0 0,-2-1-1 0 0,0 0 1 0 0,-2-1 0 0 0,1-5-41 0 0,-9 8 194 0 0,-5 22-102 0 0,-1 1-8 0 0,0 0-22 0 0,0 0-38 0 0,-3 12-195 0 0,-16 81 28 0 0,19-81 140 0 0,1 0-1 0 0,0 0 1 0 0,1 0-1 0 0,0 0 1 0 0,1 0-1 0 0,0-1 0 0 0,1 1 1 0 0,0-1-1 0 0,1 0 1 0 0,0 0-1 0 0,0 0 1 0 0,2-1-1 0 0,-1 1 1 0 0,1-2-1 0 0,2 2 4 0 0,-5-4-2 0 0,0-1 0 0 0,1 0 0 0 0,0-1-1 0 0,0 1 1 0 0,1-1 0 0 0,0 0 0 0 0,0 0 0 0 0,0 0 0 0 0,0-1-1 0 0,1 0 1 0 0,-1-1 0 0 0,1 1 0 0 0,0-1 0 0 0,0 0 0 0 0,0-1-1 0 0,1 0 1 0 0,-1 0 0 0 0,1 0 0 0 0,-1-1 0 0 0,1 0 0 0 0,5-1 2 0 0,3-1 12 0 0,-1-1 0 0 0,1 0 0 0 0,-1-1 0 0 0,0-1 0 0 0,0 0 0 0 0,0-1 1 0 0,-1-1-1 0 0,1 0 0 0 0,-1-1 0 0 0,-1 0 0 0 0,1-2 0 0 0,-1 1 0 0 0,-1-1 0 0 0,1-2-12 0 0,22-18 48 0 0,-2-2 0 0 0,-1-2-1 0 0,-1 0 1 0 0,5-11-48 0 0,-3 0 18 0 0,-3-2 0 0 0,-1-1 0 0 0,-2-1 0 0 0,-3-2 0 0 0,-2 0 0 0 0,-2-1 0 0 0,-2-1 0 0 0,9-46-18 0 0,-20 67 12 0 0,-1 0 0 0 0,-1 0 0 0 0,-2-1 0 0 0,-1 0 0 0 0,-2 0 0 0 0,0 0 0 0 0,-4-11-12 0 0,-15 0 319 0 0,6 51-251 0 0,-9 130-68 0 0,20-107 26 0 0,-9 280 198 0 0,9 64-94 0 0,-32-225-70 0 0,26-116-136 0 0,8-34 42 0 0,0 0 2 0 0,0 0-1 0 0,0 0 13 0 0,0 0-21 0 0,0 0-11 0 0,0 0-14 0 0,6-27-1178 0 0,17-65-4848 0 0,-19 67 1950 0 0,-2 8-2673 0 0,-1 9-1084 0 0</inkml:trace>
  <inkml:trace contextRef="#ctx0" brushRef="#br0" timeOffset="-20169.499">8887 9204 4465 0 0,'0'0'2862'0'0,"0"0"-1432"0"0,0 0-480 0 0,0 0 224 0 0,0 0 350 0 0,0 0 121 0 0,0 0-124 0 0,0 0-207 0 0,0 0-144 0 0,0 0-89 0 0,0 0-70 0 0,36 0-69 0 0,111-1-110 0 0,28-19 1257 0 0,-128 10-1771 0 0,135-25 102 0 0,-118 19-771 0 0,-40 6-3247 0 0,-20 9-1358 0 0,-3 1-6430 0 0</inkml:trace>
  <inkml:trace contextRef="#ctx0" brushRef="#br0" timeOffset="-19407.77">9800 8795 7642 0 0,'0'0'2652'0'0,"0"0"-1522"0"0,0 0-334 0 0,0 0 282 0 0,0 0 283 0 0,0 0 25 0 0,0 0-317 0 0,0 0-378 0 0,0 0-155 0 0,0 0 34 0 0,0 0 82 0 0,0 0-4 0 0,0 0-88 0 0,2 10-97 0 0,8 92 1608 0 0,-14-47-1419 0 0,-2 0 0 0 0,-3-1-1 0 0,-2 0 1 0 0,-10 29-652 0 0,11-45 138 0 0,-50 277 148 0 0,44-145-255 0 0,16-170-42 0 0,0 0-2 0 0,0 0 6 0 0,0 0 13 0 0,5-15 166 0 0,151-131-32 0 0,-135 128-147 0 0,0 1 0 0 0,1 1 1 0 0,1 2-1 0 0,1 0 0 0 0,0 1 1 0 0,1 2-1 0 0,0 0 0 0 0,0 2 1 0 0,26-7 6 0 0,-49 18 8 0 0,0-1 1 0 0,0 1 0 0 0,1 0 0 0 0,-1-1 0 0 0,-1 1-1 0 0,1 0 1 0 0,0 0 0 0 0,0 0 0 0 0,-1 1-1 0 0,1-1 1 0 0,-1 0 0 0 0,0 0 0 0 0,1 1-1 0 0,-1-1 1 0 0,0 1 0 0 0,-1-1 0 0 0,1 1 0 0 0,0-1-1 0 0,-1 1 1 0 0,1 0 0 0 0,-1-1 0 0 0,0 1-1 0 0,0 0 1 0 0,0-1 0 0 0,0 1 0 0 0,0 0-1 0 0,-1-1 1 0 0,1 1 0 0 0,-1 0 0 0 0,0-1 0 0 0,0 1-1 0 0,0-1 1 0 0,0 1-9 0 0,0 13 3 0 0,2 17 16 0 0,-15 104 135 0 0,8-96-838 0 0,18-54-32 0 0,6-8-1833 0 0,-9 7-5343 0 0,-8 9-3637 0 0</inkml:trace>
  <inkml:trace contextRef="#ctx0" brushRef="#br0" timeOffset="668.395">77 10768 3737 0 0,'0'0'2163'0'0,"0"0"-737"0"0,0 0-41 0 0,0 0 350 0 0,0 0 290 0 0,0 0 58 0 0,0 0-220 0 0,0 0-371 0 0,0 0-356 0 0,0 0-246 0 0,0 0-179 0 0,0 0-135 0 0,0 0-92 0 0,-13 1-63 0 0,-38 4-46 0 0,38-3-65 0 0,13-2-26 0 0,0 0-27 0 0,114-4 3539 0 0,56-8-2535 0 0,-34 1-755 0 0,135 11-214 0 0,-236 3-240 0 0,-66-41 1515 0 0,-53-31-1487 0 0,-44-35-87 0 0,116 98 144 0 0,5 2-3681 0 0,10 7 2913 0 0,8 11-4580 0 0,-3-10-6390 0 0</inkml:trace>
  <inkml:trace contextRef="#ctx0" brushRef="#br0" timeOffset="4456.495">1869 10937 1352 0 0,'0'0'928'0'0,"0"0"6"0"0,0 0 328 0 0,0 0 411 0 0,0 0 422 0 0,0 0 237 0 0,0 0-164 0 0,0 0-277 0 0,0 0-352 0 0,0 0-303 0 0,0 0-179 0 0,-3-5-144 0 0,-8-18-109 0 0,8 17-110 0 0,3 6-95 0 0,0 0-97 0 0,0 0-95 0 0,0 0-69 0 0,0 0-57 0 0,0 0-48 0 0,0 0-38 0 0,0 0-22 0 0,0 0-1 0 0,0 0-10 0 0,0 0-8 0 0,15 26 865 0 0,43 76 140 0 0,88 251-82 0 0,-107-176-807 0 0,-30-135-172 0 0,-8-41-86 0 0,4 0 553 0 0,12-61 739 0 0,10-29-1282 0 0,-4-2-1 0 0,-3 0 0 0 0,-1-34-21 0 0,-5-151 46 0 0,-14 275-80 0 0,0 1-19 0 0,0 0-15 0 0,0 0-17 0 0,0 0 9 0 0,0 0-20 0 0,0 0-2 0 0,0 0-2 0 0,0 0-13 0 0,0 0 0 0 0,0 0-32 0 0,39 15-2081 0 0,-12-4-6054 0 0,-22-10-3588 0 0</inkml:trace>
  <inkml:trace contextRef="#ctx0" brushRef="#br0" timeOffset="14917.894">1376 985 0 0 0,'0'0'169'0'0,"0"0"516"0"0,0 0 125 0 0,0 0 24 0 0,0 0-2 0 0,0 0 63 0 0,-3 0 10 0 0,-3 0 2192 0 0,-5 3 12379 0 0,5-1-11699 0 0,0 1-5542 0 0,-1 0-8392 0 0,3-3-1560 0 0</inkml:trace>
  <inkml:trace contextRef="#ctx0" brushRef="#br1" timeOffset="19917.364">1407 1035 0 0 0,'0'0'623'0'0,"0"0"217"0"0,0 0 52 0 0,0 0 14 0 0,0 0 13 0 0,0 0-18 0 0,0 0-10 0 0,-2-3-24 0 0,-8-13 1841 0 0,3 9 6332 0 0,15 7-2578 0 0,57 18-5287 0 0,-28 9-696 0 0,30 31 256 0 0,-34-34-559 0 0,13 6 125 0 0,-2-6-119 0 0,2-9-30 0 0,-12 11-154 0 0,1-2 66 0 0,-11-13-5 0 0,18 17-22 0 0,-9-2-51 0 0,-10-10 66 0 0,4 3-78 0 0,-8-1 125 0 0,15 13-162 0 0,-5-4 65 0 0,6 0-17 0 0,-13-11 63 0 0,-5-4-41 0 0,-6-4 17 0 0,5 7-42 0 0,-12-11-56 0 0,-2-8 894 0 0,-56-81-659 0 0,-7-34-86 0 0,30 37-24 0 0,5 6 23 0 0,10 49-31 0 0,1-7 44 0 0,0 80-245 0 0,12-36 159 0 0,-2 8 1 0 0,-1 0 1 0 0,-1-1-1 0 0,0 0 0 0 0,-1 0 0 0 0,-1-1 1 0 0,0 0-1 0 0,-1 0 0 0 0,-9 9-2 0 0,-48 66-35 0 0,46-64 10 0 0,-2 0 101 0 0,22-27-75 0 0,1 0-9 0 0,-11 5 71 0 0,-56 26-10 0 0,52-15-84 0 0,12-3 46 0 0,3-12-32 0 0,0-1 0 0 0,0 0 19 0 0,0 0 4 0 0,0 0-12 0 0,0 0-2 0 0,0 0 4 0 0,0 0 12 0 0,0 0-9 0 0,0 0 8 0 0,0 0 2 0 0,0 0-10 0 0,0 0 23 0 0,0 0-22 0 0,0 0-22 0 0,0 0-46 0 0,0 0 38 0 0,0 0 14 0 0,0 0 8 0 0,239-19 7 0 0,-133 15-36 0 0,-51 11 70 0 0,-44-3 193 0 0,-5-3-2395 0 0,-5-9-9054 0 0,-1 4-1299 0 0</inkml:trace>
  <inkml:trace contextRef="#ctx0" brushRef="#br1" timeOffset="23674.62">2218 985 0 0 0,'0'0'559'0'0,"0"0"334"0"0,0 0 149 0 0,0 0-27 0 0,0 0-32 0 0,0 0-31 0 0,11 4-29 0 0,37 11-11 0 0,18-8 2433 0 0,-51-5-2852 0 0,0-1 0 0 0,0 0 0 0 0,0-1 0 0 0,0-1 0 0 0,0-1 0 0 0,0 0 0 0 0,0 0 0 0 0,-1-2 1 0 0,1 0-1 0 0,-1 0 0 0 0,0-2 0 0 0,0 0-493 0 0,-6 2 111 0 0,-1-1-1 0 0,0 0 1 0 0,-1-1 0 0 0,1 1 0 0 0,-1-1 0 0 0,0-1-1 0 0,-1 1 1 0 0,1-1 0 0 0,-1 0 0 0 0,0 0 0 0 0,-1 0-1 0 0,0-1 1 0 0,0 0 0 0 0,-1 1 0 0 0,0-2 0 0 0,0 1-1 0 0,-1 0 1 0 0,0 0 0 0 0,0-1 0 0 0,-1 1 0 0 0,0-1-1 0 0,0 1 1 0 0,-1-1 0 0 0,0 0 0 0 0,-1 1-1 0 0,0-3-110 0 0,-2 6-12 0 0,0-1 0 0 0,0 1 0 0 0,0 0 0 0 0,0 0 0 0 0,-1 0 0 0 0,0 1 0 0 0,0-1 0 0 0,0 1 0 0 0,-1 0 0 0 0,1 0 0 0 0,-1 0 0 0 0,0 1 0 0 0,0 0 0 0 0,0 0 0 0 0,-1 0 0 0 0,1 0 0 0 0,-1 1 0 0 0,1 0 0 0 0,-1 0 0 0 0,0 1 0 0 0,0-1 0 0 0,0 1 0 0 0,1 1 0 0 0,-2-1 12 0 0,-2 0-24 0 0,0-1-1 0 0,0 2 0 0 0,0-1 1 0 0,0 2-1 0 0,0-1 0 0 0,0 1 1 0 0,0 0-1 0 0,0 1 0 0 0,0 0 1 0 0,0 0-1 0 0,0 1 0 0 0,1 1 1 0 0,-1-1-1 0 0,-1 2 25 0 0,-78 61 8 0 0,81-54 74 0 0,0 0 1 0 0,0 0-1 0 0,2 1 0 0 0,-1-1 0 0 0,2 1 1 0 0,-1 1-1 0 0,2-1 0 0 0,0 0 1 0 0,1 1-1 0 0,0 0 0 0 0,1 0 0 0 0,0-1 1 0 0,1 1-1 0 0,1 0 0 0 0,1 7-82 0 0,-2-8 118 0 0,-1-6-66 0 0,1-1 1 0 0,1 1-1 0 0,-1-1 0 0 0,1 0 0 0 0,0 1 0 0 0,0-1 0 0 0,1 0 0 0 0,-1 0 0 0 0,2 0 1 0 0,-1 0-1 0 0,1 0 0 0 0,-1 0 0 0 0,2 0 0 0 0,-1-1 0 0 0,1 1 0 0 0,-1-1 0 0 0,1 0 1 0 0,1 0-1 0 0,-1-1 0 0 0,1 1 0 0 0,0-1 0 0 0,0 0 0 0 0,0 0-52 0 0,11 5 208 0 0,1 0 0 0 0,-1 0 0 0 0,1-2 0 0 0,1 0-1 0 0,-1-1 1 0 0,1-1 0 0 0,0-1 0 0 0,0 0 0 0 0,1-1 0 0 0,-1-1-1 0 0,1-1 1 0 0,-1-1 0 0 0,2 0-208 0 0,-13-2 807 0 0,-3 1-2503 0 0,1 0-6277 0 0,-4 1-3397 0 0</inkml:trace>
  <inkml:trace contextRef="#ctx0" brushRef="#br1" timeOffset="25495.293">3044 954 0 0 0,'0'0'764'0'0,"0"0"606"0"0,0 0 174 0 0,0 0-141 0 0,0 0-269 0 0,0 0-290 0 0,0 0-216 0 0,0 0-79 0 0,0 0 14 0 0,0 0 75 0 0,0 0 94 0 0,3-1 43 0 0,-2 1-663 0 0,0 0 1 0 0,0 0-1 0 0,0 0 0 0 0,0 0 1 0 0,0 0-1 0 0,0 0 1 0 0,0 0-1 0 0,0 0 1 0 0,0 0-1 0 0,0 1 0 0 0,0-1 1 0 0,0 0-1 0 0,0 1 1 0 0,0-1-1 0 0,0 1 1 0 0,-1-1-1 0 0,1 1 0 0 0,0-1 1 0 0,0 1-1 0 0,0-1 1 0 0,-1 1-1 0 0,1 0 1 0 0,0-1-1 0 0,0 1 0 0 0,-1 0 1 0 0,1 0-1 0 0,-1 0 1 0 0,1 0-1 0 0,-1-1 1 0 0,1 1-1 0 0,-1 0 1 0 0,1 0-1 0 0,-1 0 0 0 0,0 0 1 0 0,0 0-1 0 0,1 0 1 0 0,-1 0-1 0 0,0 0 1 0 0,0 0-1 0 0,0 0 0 0 0,0 0 1 0 0,0 0-1 0 0,0 0 1 0 0,0 0-1 0 0,-1 0 1 0 0,1 0-1 0 0,0 0 0 0 0,0 0 1 0 0,-1 1-113 0 0,-1 15 140 0 0,-1 0 0 0 0,0 0 1 0 0,-1 0-1 0 0,-1 0 0 0 0,-1 0 0 0 0,0-1 1 0 0,-1 0-1 0 0,-1-1 0 0 0,-1 1 0 0 0,-6 7-140 0 0,-13 29 100 0 0,6-16-37 0 0,19-32-36 0 0,-1 1 1 0 0,1-1-1 0 0,0 1 0 0 0,1-1 1 0 0,-1 1-1 0 0,1 0 0 0 0,0 0 1 0 0,0 0-1 0 0,0 0 0 0 0,1 1 1 0 0,0-1-1 0 0,0 0 0 0 0,0 6-27 0 0,1-8 30 0 0,0-1-1 0 0,1 0 0 0 0,-1 1 1 0 0,1-1-1 0 0,-1 0 1 0 0,1 0-1 0 0,0 0 0 0 0,0 1 1 0 0,0-1-1 0 0,0 0 0 0 0,1 0 1 0 0,-1 0-1 0 0,0 0 1 0 0,1-1-1 0 0,0 1 0 0 0,-1 0 1 0 0,1-1-1 0 0,0 1 0 0 0,0-1 1 0 0,0 1-1 0 0,0-1 1 0 0,0 0-1 0 0,0 0 0 0 0,0 0 1 0 0,0 0-1 0 0,0 0 1 0 0,0 0-1 0 0,1-1 0 0 0,-1 1 1 0 0,0-1-1 0 0,3 1-29 0 0,81 5 846 0 0,-77-6-828 0 0,63 4 41 0 0,-72-4-123 0 0,0 0-20 0 0,0 0 7 0 0,0 0-63 0 0,0 0-74 0 0,0 0-105 0 0,0 0-222 0 0,-3 0-7634 0 0,1 0-2250 0 0</inkml:trace>
  <inkml:trace contextRef="#ctx0" brushRef="#br1" timeOffset="25875.23">2921 1081 0 0 0,'0'0'279'0'0,"0"0"155"0"0,0 0 103 0 0,0 0 339 0 0,0 0 576 0 0,0 0 419 0 0,0 0-4 0 0,0 0-150 0 0,0 0-253 0 0,0 0-202 0 0,0 0-142 0 0,0 0-155 0 0,0 0-142 0 0,23 3-143 0 0,73 10-141 0 0,60-9 8 0 0,-142-2-1745 0 0,-6 1-2502 0 0,-5-1 204 0 0,1-2-4543 0 0</inkml:trace>
  <inkml:trace contextRef="#ctx0" brushRef="#br1" timeOffset="27142.088">2380 480 0 0 0,'0'0'811'0'0,"0"0"532"0"0,0 0 432 0 0,0 0 121 0 0,0 0-246 0 0,0 0-435 0 0,0 0-403 0 0,0 0-216 0 0,0 0-25 0 0,0 0 65 0 0,0 0 119 0 0,0 0 97 0 0,18-4 1611 0 0,4-11-1648 0 0,-1-1 1 0 0,0 0-1 0 0,-1-2 0 0 0,-1-1 0 0 0,-1 0 1 0 0,4-7-816 0 0,59-57 680 0 0,30-21-148 0 0,-105 98-470 0 0,-6 6-62 0 0,0 1 1 0 0,0-1 0 0 0,0 1-1 0 0,0-1 1 0 0,0 1 0 0 0,0-1-1 0 0,0 1 1 0 0,0-1 0 0 0,1 0-1 0 0,-1 1 1 0 0,0-1-1 0 0,0 1 1 0 0,1-1 0 0 0,-1 0-1 0 0,0 1 1 0 0,0-1 0 0 0,1 1-1 0 0,-1-1 1 0 0,1 0-1 0 0,-1 0 1 0 0,0 1 0 0 0,1-1-1 0 0,-1 0 1 0 0,0 1 0 0 0,1-1-1 0 0,-1 0 1 0 0,1 0-1 0 0,-1 0 1 0 0,1 0 0 0 0,-1 1-1 0 0,1-1 1 0 0,-1 0 0 0 0,1 0-1 0 0,-1 0 1 0 0,1 0-1 0 0,-1 0 1 0 0,0 0 0 0 0,1 0-1 0 0,-1 0 1 0 0,1 0 0 0 0,-1-1-1 0 0,1 1 0 0 0,17 54 458 0 0,17 46 270 0 0,20 15-228 0 0,-43-92-404 0 0,4-12-5146 0 0,-15-10 393 0 0,3 0-6761 0 0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2:20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700 662 0 0 0,'0'0'827'0'0,"0"0"353"0"0,0 0 39 0 0,0 0-69 0 0,21-10-17 0 0,90-44 1213 0 0,-105 48 6283 0 0,-8-2-4328 0 0,-41-25-3372 0 0,-106 29-328 0 0,114 8-496 0 0,1 1-1 0 0,0 2 1 0 0,0 2 0 0 0,0 0-1 0 0,1 3 1 0 0,1 1-1 0 0,0 1 1 0 0,-28 17-105 0 0,-68 54 221 0 0,124-81-219 0 0,0-1 1 0 0,0 1-1 0 0,1 0 1 0 0,-1 0-1 0 0,1 0 1 0 0,0 0-1 0 0,0 0 1 0 0,0 1-1 0 0,0 0 1 0 0,1-1-1 0 0,0 1 1 0 0,0 0-1 0 0,0 0 1 0 0,1 0-1 0 0,0 0 1 0 0,0 1-1 0 0,0-1 1 0 0,0 0-1 0 0,1 0 1 0 0,0 1-1 0 0,0-1 1 0 0,1 5-3 0 0,2-7 16 0 0,1 0 1 0 0,0 0-1 0 0,0 0 1 0 0,0 0-1 0 0,0-1 1 0 0,1 0-1 0 0,-1 0 1 0 0,0 0-1 0 0,1 0 1 0 0,0-1-1 0 0,-1 0 1 0 0,1 0-1 0 0,0 0 1 0 0,3 0-17 0 0,-7-1 7 0 0,193 4 493 0 0,-32-8-305 0 0,-162 4-188 0 0,0 0 12 0 0,0 0-9 0 0,0 0 0 0 0,0 0 6 0 0,0 0 8 0 0,0 0 10 0 0,0 0 17 0 0,0 0 2 0 0,-25 21 226 0 0,-206 136-18 0 0,-22 50-202 0 0,247-203-57 0 0,1 1-1 0 0,1 0 1 0 0,-1 0 0 0 0,1 0-1 0 0,0 0 1 0 0,0 1 0 0 0,0 0-1 0 0,1 0 1 0 0,0 0 0 0 0,0 0 0 0 0,0 0-1 0 0,1 0 1 0 0,0 1 0 0 0,0-1-1 0 0,1 1 1 0 0,0 0 0 0 0,0 0-1 0 0,1-1 1 0 0,-1 1 0 0 0,1 0-1 0 0,1 0 1 0 0,-1-1 0 0 0,2 7-2 0 0,2-7 36 0 0,0 1 0 0 0,0-1 0 0 0,0 0 1 0 0,0 0-1 0 0,1 0 0 0 0,0 0 0 0 0,1-1 1 0 0,-1 0-1 0 0,1 0 0 0 0,0-1 0 0 0,0 1 0 0 0,0-1 1 0 0,1-1-1 0 0,0 1 0 0 0,-1-1 0 0 0,1 0 1 0 0,0-1-1 0 0,0 1 0 0 0,1-1 0 0 0,-1-1 1 0 0,0 0-1 0 0,1 0 0 0 0,-1 0 0 0 0,2-1-36 0 0,23 1 166 0 0,1-1-1 0 0,-2-2 0 0 0,1-2 1 0 0,0 0-1 0 0,-1-2 0 0 0,1-2 1 0 0,-2-1-1 0 0,8-4-165 0 0,33-6 168 0 0,-71 19-153 0 0,0 0 4 0 0,0 0 7 0 0,0 0-2 0 0,0 0 12 0 0,0 0-20 0 0,0 0 2 0 0,0 0 7 0 0,0 0-13 0 0,0 0-9 0 0,0 0-15 0 0,0 0 22 0 0,0 0 10 0 0,0 0-6 0 0,0 0 6 0 0,0 0 2 0 0,0 0 16 0 0,0 0-17 0 0,0 0-5 0 0,0 0-1 0 0,0 0-6 0 0,0 0 3 0 0,0 0 15 0 0,0 0-5 0 0,0 0-10 0 0,0 0 2 0 0,0 0-10 0 0,0 0-15 0 0,0 0 27 0 0,0 0 7 0 0,0 0-3 0 0,0 0 6 0 0,0 0-7 0 0,0 0-7 0 0,0 0-13 0 0,0 0 2 0 0,0 0-9 0 0,0 0 15 0 0,0 0 11 0 0,0 0-7 0 0,0 0-6 0 0,0 0-7 0 0,0 0 10 0 0,0 0 8 0 0,0 0-15 0 0,0 0 7 0 0,0 0-12 0 0,0 0 0 0 0,0-7-3759 0 0,-1-1-7612 0 0,0 7-569 0 0</inkml:trace>
  <inkml:trace contextRef="#ctx0" brushRef="#br0" timeOffset="1419.117">587 7 0 0 0,'0'0'380'0'0,"0"0"724"0"0,0 0 331 0 0,0 0 76 0 0,0 0-77 0 0,0 0-110 0 0,0 0-126 0 0,0 0-138 0 0,0-2-118 0 0,1-2 5023 0 0,-2 17-2414 0 0,-1-4-4667 0 0,-16 57 2113 0 0,4 0-1 0 0,2 1 1 0 0,2 23-997 0 0,-8 61 825 0 0,-47 396 797 0 0,64-479-1509 0 0,-2 1 0 0 0,-4-1 0 0 0,-2 0 0 0 0,-4-1 0 0 0,-2 0 0 0 0,-3-1 0 0 0,-5 3-113 0 0,-21 32 208 0 0,23-59-45 0 0,3 2 1 0 0,1 0-1 0 0,2 1 1 0 0,-4 29-164 0 0,-12 113 512 0 0,30-141-87 0 0,2-28-864 0 0,-1-26-2785 0 0,0 6 2720 0 0,0-8-3124 0 0,2 4-2932 0 0,3-2-5516 0 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2:23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592 159 0 0 0,'0'0'1619'0'0,"0"0"372"0"0,0 0-13 0 0,0 0-160 0 0,0 0-274 0 0,0 0-260 0 0,0 0-193 0 0,0 0-109 0 0,2-6 13 0 0,-1 3-735 0 0,0-1 1 0 0,0 1 0 0 0,0-1 0 0 0,0 1 0 0 0,-1-1-1 0 0,1 1 1 0 0,-1-1 0 0 0,0 1 0 0 0,0-1 0 0 0,0 1 0 0 0,-1-1-1 0 0,1 1 1 0 0,-1-1 0 0 0,0 1 0 0 0,0-1 0 0 0,0 1 0 0 0,0 0-1 0 0,-1-1 1 0 0,1 1 0 0 0,-1 0 0 0 0,0 0 0 0 0,0 0-1 0 0,0 0 1 0 0,0 0 0 0 0,0 1 0 0 0,-3-3-261 0 0,-3 0 158 0 0,-1 0 0 0 0,0 0 0 0 0,0 0 0 0 0,0 1 1 0 0,-1 1-1 0 0,1 0 0 0 0,-1 0 0 0 0,0 1 0 0 0,0 0 0 0 0,0 0 0 0 0,0 1 1 0 0,0 1-1 0 0,0 0 0 0 0,0 0 0 0 0,-9 2-158 0 0,3-2 108 0 0,-1 2-26 0 0,0 1-1 0 0,0 1 1 0 0,0 1-1 0 0,1 0 1 0 0,0 1-1 0 0,0 1 1 0 0,1 0-1 0 0,-1 1 1 0 0,2 1-1 0 0,-1 0 1 0 0,1 1-1 0 0,-3 4-81 0 0,2-3 42 0 0,0 1 1 0 0,1 0-1 0 0,0 1 0 0 0,1 1 0 0 0,0 0 1 0 0,1 1-1 0 0,1 0 0 0 0,0 1 1 0 0,1 0-1 0 0,1 0 0 0 0,1 1 0 0 0,0 1 1 0 0,1-1-1 0 0,1 1 0 0 0,1 0 0 0 0,0 1 1 0 0,1-1-1 0 0,1 1 0 0 0,1 0 1 0 0,0 6-43 0 0,2-24 2 0 0,-1 15 28 0 0,1-1 0 0 0,0 0 1 0 0,1 1-1 0 0,1-1 0 0 0,0 0 0 0 0,1 1 0 0 0,0-1 1 0 0,2-1-1 0 0,-1 1 0 0 0,2 0 0 0 0,3 5-30 0 0,-4-12 45 0 0,0 0 0 0 0,0-1 0 0 0,1 1 0 0 0,0-1 0 0 0,0 0 0 0 0,1 0-1 0 0,0-1 1 0 0,0 0 0 0 0,0 0 0 0 0,1-1 0 0 0,0 0 0 0 0,0 0 0 0 0,1-1 0 0 0,-1 0 0 0 0,1-1-1 0 0,0 0 1 0 0,0 0 0 0 0,0 0 0 0 0,0-1 0 0 0,0-1 0 0 0,0 0 0 0 0,1 0 0 0 0,-1 0-1 0 0,0-1 1 0 0,1-1 0 0 0,-1 0 0 0 0,0 0 0 0 0,1-1 0 0 0,-1 0 0 0 0,0 0 0 0 0,0-1 0 0 0,6-3-45 0 0,15-8 121 0 0,-2-1 0 0 0,0-1 1 0 0,0-2-1 0 0,-2 0 0 0 0,0-2 0 0 0,-1-1 1 0 0,-1-1-1 0 0,-2-1 0 0 0,0-1 1 0 0,18-25-122 0 0,-6 1 46 0 0,-2 0 0 0 0,-2-3 0 0 0,-2 0 0 0 0,-2-2 0 0 0,11-37-46 0 0,-30 72 57 0 0,0-1 1 0 0,-1 0-1 0 0,-1 0 1 0 0,-1 0-1 0 0,-1 0 1 0 0,-1-1-1 0 0,0 0-57 0 0,-2 19 82 0 0,0 1-20 0 0,0 0-40 0 0,0 0-9 0 0,0 20-141 0 0,-4 10 140 0 0,2 0 0 0 0,2 0-1 0 0,1 0 1 0 0,1 0 0 0 0,1 0 0 0 0,2-1 0 0 0,1 1 0 0 0,6 16-12 0 0,-2-12 23 0 0,3 1 0 0 0,1-1 0 0 0,1-1 0 0 0,2-1 0 0 0,1 0 0 0 0,16 21-23 0 0,-11-33-40 0 0,-17-32-3112 0 0,-5-3 861 0 0,-1-4-1199 0 0,-1 7-5027 0 0,-3 4-2280 0 0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2:24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34 298 1112 0 0,'0'0'1685'0'0,"0"0"-70"0"0,0 0 193 0 0,0 0 282 0 0,0 0 185 0 0,0 0-37 0 0,0 0-214 0 0,0 0-333 0 0,0 0-332 0 0,0 0-272 0 0,0 0-236 0 0,0 0-127 0 0,0 0-76 0 0,-6-6-45 0 0,-16-14-64 0 0,17 15-84 0 0,5 5-70 0 0,19 0 779 0 0,151 22 1079 0 0,-4-15-1518 0 0,84-8-494 0 0,-86 0 974 0 0,-173-16-842 0 0,-145-113-202 0 0,52 31-150 0 0,63 56-351 0 0,57 39-7812 0 0,-11 4 1447 0 0,0 0-5806 0 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2:24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0 0 0,'0'0'559'0'0,"0"0"700"0"0,0 0 462 0 0,0 0 225 0 0,0 0-40 0 0,0 0-220 0 0,0 0-351 0 0,0 0-238 0 0,0 0-87 0 0,0 0 6 0 0,0 0 20 0 0,0 0-8 0 0,2-1 6456 0 0,1 2-7811 0 0,23 3 922 0 0,1 0 1 0 0,0-2 0 0 0,-1-1-1 0 0,1 0 1 0 0,0-3 0 0 0,16-2-596 0 0,-23 3 178 0 0,199-11 660 0 0,-219 12-850 0 0,0 0-3 0 0,0 0 6 0 0,0 0 1 0 0,0 0-1 0 0,0 0-9 0 0,0 0-11 0 0,0 0-5 0 0,0 0-15 0 0,0 0-52 0 0,0 0-53 0 0,-8-4-5432 0 0,2 4 2988 0 0,2 0-3923 0 0,1 0-4666 0 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2:25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3937 0 0,'0'0'2344'0'0,"0"0"-861"0"0,0 0-273 0 0,0 0 224 0 0,0 0 234 0 0,0 0-13 0 0,0 0-345 0 0,0 0-474 0 0,0 0-240 0 0,0 0 135 0 0,0 0 200 0 0,0 0 189 0 0,0 0 67 0 0,6 4-174 0 0,54 23 1833 0 0,136-20 284 0 0,-117-15-2871 0 0,-6 1-147 0 0,-73 7-152 0 0,0 0-16 0 0,0 0 12 0 0,0 0 1 0 0,0 0-6 0 0,0 0 5 0 0,0 0-29 0 0,0 0-19 0 0,0 0-35 0 0,0 0-65 0 0,0 0-83 0 0,-5-3-3350 0 0,3 2-2417 0 0,2 1-5745 0 0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2:31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1 528 0 0,'0'0'855'0'0,"0"0"24"0"0,0 0 334 0 0,0 0 509 0 0,0 0 295 0 0,0 0-66 0 0,0 0-366 0 0,0 0-418 0 0,0 0-267 0 0,0 0-78 0 0,0 0 6 0 0,0 0 6 0 0,0 0-6 0 0,-12 23 2471 0 0,-47 45-2192 0 0,60-67-1077 0 0,-1 0 1 0 0,0 0-1 0 0,0-1 0 0 0,1 1 1 0 0,-1 0-1 0 0,0-1 0 0 0,1 1 1 0 0,-1 0-1 0 0,0-1 0 0 0,1 1 0 0 0,-1 0 1 0 0,1-1-1 0 0,-1 1 0 0 0,1-1 1 0 0,0 1-1 0 0,-1-1 0 0 0,1 1 1 0 0,-1-1-1 0 0,1 0 0 0 0,0 1 1 0 0,-1-1-1 0 0,1 0 0 0 0,0 1 0 0 0,0-1 1 0 0,-1 0-1 0 0,1 0 0 0 0,0 0 1 0 0,0 0-1 0 0,-1 1 0 0 0,1-1 1 0 0,0 0-1 0 0,0 0 0 0 0,-1 0 1 0 0,1-1-1 0 0,0 1 0 0 0,0 0 1 0 0,-1 0-1 0 0,1 0 0 0 0,0-1 0 0 0,0 1 1 0 0,-1 0-1 0 0,1-1 0 0 0,0 1 1 0 0,-1 0-1 0 0,1-1 0 0 0,-1 1 1 0 0,1-1-1 0 0,0 1 0 0 0,-1-1 1 0 0,1 1-1 0 0,-1-1 0 0 0,1 1 0 0 0,-1-1 1 0 0,0 0-1 0 0,1 0-30 0 0,69-57 1362 0 0,-64 50-1001 0 0,-11 16 104 0 0,-14 15-107 0 0,19-24-333 0 0,1 1 0 0 0,-1 0 0 0 0,0-1 0 0 0,0 1 0 0 0,0 0 0 0 0,0-1 0 0 0,0 1 1 0 0,0-1-1 0 0,0 1 0 0 0,0 0 0 0 0,0-1 0 0 0,0 1 0 0 0,0-1 0 0 0,0 1 0 0 0,0 0 0 0 0,0-1 0 0 0,0 1 0 0 0,0-1 0 0 0,0 1 0 0 0,0 0 1 0 0,0-1-1 0 0,-1 1 0 0 0,1 0 0 0 0,0-1 0 0 0,0 1 0 0 0,0 0 0 0 0,-1-1 0 0 0,1 1 0 0 0,0 0 0 0 0,-1 0 0 0 0,1-1 0 0 0,0 1 0 0 0,0 0 1 0 0,-1 0-1 0 0,1-1 0 0 0,0 1 0 0 0,-1 0 0 0 0,1 0 0 0 0,-1 0 0 0 0,1 0 0 0 0,0 0 0 0 0,-1-1 0 0 0,1 1 0 0 0,0 0 0 0 0,-1 0 0 0 0,1 0 0 0 0,-1 0 1 0 0,1 0-1 0 0,0 0 0 0 0,-1 0 0 0 0,1 0 0 0 0,-1 0 0 0 0,1 1 0 0 0,0-1 0 0 0,-1 0 0 0 0,1 0 0 0 0,0 0 0 0 0,-1 0 0 0 0,1 1-25 0 0,0-12-495 0 0,2-4-203 0 0,0 7-1004 0 0,-2 0-3555 0 0,0 1-6329 0 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2:36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0 417 1968 0 0,'0'0'2049'0'0,"0"0"-178"0"0,0 0 57 0 0,0 0 187 0 0,0 0-57 0 0,0 0-265 0 0,0 0-401 0 0,0 0-421 0 0,0 0-272 0 0,0 0-147 0 0,0 0-54 0 0,0 0 5 0 0,0 0 12 0 0,0 0 12 0 0,0 0-18 0 0,0 0-7 0 0,0 0-16 0 0,0 0-19 0 0,0 0-12 0 0,0 0-12 0 0,0 0-10 0 0,0 0-30 0 0,0 0-30 0 0,0 0-38 0 0,0 0-43 0 0,0 0-20 0 0,0 0-2 0 0,8 3 4169 0 0,-6-2-4960 0 0,174-12 613 0 0,173-44 6 0 0,-304 51-92 0 0,-45 4 7 0 0,0 0 3 0 0,0 0 0 0 0,0 0-1 0 0,0 0-3 0 0,0 0 8 0 0,0 0-3 0 0,0 0-2 0 0,0 0-6 0 0,0 0 2 0 0,0 0 12 0 0,0 0 11 0 0,0 0 10 0 0,0 0-26 0 0,0 0-9 0 0,0 0-14 0 0,0 0 15 0 0,0 0 6 0 0,0 0-5 0 0,0 0-20 0 0,0 0-1 0 0,0 0 5 0 0,0 0 12 0 0,0 0 7 0 0,0 0-3 0 0,0 0-26 0 0,-18-3-3015 0 0,-8 2-1466 0 0,15 1-2538 0 0,4 0-4559 0 0</inkml:trace>
  <inkml:trace contextRef="#ctx0" brushRef="#br0" timeOffset="924.543">210 12 2737 0 0,'0'0'1289'0'0,"0"0"-98"0"0,0 0 269 0 0,0 0 446 0 0,0 0 284 0 0,0 0-75 0 0,0 0-401 0 0,0 0-494 0 0,0 0-360 0 0,0 0-170 0 0,0 0-59 0 0,0 0-7 0 0,2-2 33 0 0,7-5 37 0 0,-6 5-10 0 0,-3 2-36 0 0,0 0-47 0 0,0 0-67 0 0,0 0-59 0 0,0 0-66 0 0,0 0-37 0 0,0 0-44 0 0,0 0-40 0 0,0 0-18 0 0,0 0-48 0 0,2 28 2201 0 0,13 91-1598 0 0,-8 231 68 0 0,-16-171-671 0 0,19-66-32 0 0,-6-113-293 0 0,-4-8-6187 0 0,0 5-237 0 0,0-1-6434 0 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3:12.43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0 428 0 0 0,'0'0'1114'0'0,"0"0"74"0"0,0 0 44 0 0,0 0 24 0 0,0-1-427 0 0,0-1 9653 0 0,36 24-8925 0 0,-16-16-1116 0 0,1-1-1 0 0,-1-2 0 0 0,1 0 1 0 0,0-1-1 0 0,0 0 0 0 0,-1-2 1 0 0,8-1-441 0 0,-3 1 274 0 0,-5-3-114 0 0,-1-1 0 0 0,0 0 1 0 0,0-1-1 0 0,0-1 0 0 0,-1-1 0 0 0,0-1 0 0 0,0 0 0 0 0,0-1 1 0 0,-1-1-1 0 0,-1-1 0 0 0,5-4-160 0 0,-8 4 137 0 0,1-1 1 0 0,-2-1-1 0 0,1 0 0 0 0,-2 0 1 0 0,0-1-1 0 0,-1-1 0 0 0,0 0 1 0 0,-1 0-1 0 0,3-9-137 0 0,-7 14 65 0 0,-1 1 0 0 0,0-1 1 0 0,-1-1-1 0 0,0 1 0 0 0,0-1 0 0 0,-1 1 0 0 0,-1-1 0 0 0,0 1 0 0 0,0-1 0 0 0,-1 0 1 0 0,0 0-1 0 0,-2-3-65 0 0,1 10 12 0 0,-1-1 1 0 0,1 1 0 0 0,-1-1 0 0 0,-1 1 0 0 0,1-1-1 0 0,0 1 1 0 0,-1 0 0 0 0,0 0 0 0 0,0 0-1 0 0,0 1 1 0 0,-1-1 0 0 0,1 1 0 0 0,-1 0-1 0 0,0 0 1 0 0,0 0 0 0 0,0 0 0 0 0,0 1 0 0 0,0-1-1 0 0,-4 0-12 0 0,-80-17-70 0 0,-31 36-2 0 0,-17 49-38 0 0,124-55 107 0 0,0 1 1 0 0,0 1-1 0 0,1-1 0 0 0,1 2 0 0 0,0-1 0 0 0,1 1 0 0 0,0 1 0 0 0,1 0 0 0 0,1 0 0 0 0,0 0 1 0 0,1 1-1 0 0,-2 6 3 0 0,-45 167 66 0 0,50-179-47 0 0,1 1-1 0 0,0 0 0 0 0,1 0 0 0 0,0 0 1 0 0,0 0-1 0 0,1 0 0 0 0,0 0 0 0 0,1 0 1 0 0,0 0-1 0 0,1 0 0 0 0,0 0 1 0 0,1-1-1 0 0,0 1 0 0 0,0-1 0 0 0,1 1 1 0 0,0-1-1 0 0,0 0 0 0 0,1-1 0 0 0,0 1 1 0 0,2 0-19 0 0,0 0 60 0 0,1 0-1 0 0,0-1 1 0 0,1 1 0 0 0,0-2 0 0 0,0 1 0 0 0,1-1 0 0 0,0-1 0 0 0,0 0 0 0 0,1 0 0 0 0,3 0-60 0 0,97 25 837 0 0,53-35 110 0 0,-75-15-675 0 0,-84 17-1396 0 0,-6 1-3359 0 0,1-4-5496 0 0,0 5-2273 0 0</inkml:trace>
  <inkml:trace contextRef="#ctx0" brushRef="#br0" timeOffset="566.792">908 470 7858 0 0,'0'0'1824'0'0,"0"0"-600"0"0,0 0-189 0 0,0 0 241 0 0,0 0 305 0 0,0 0 17 0 0,0 0-293 0 0,0 0-395 0 0,0 0-332 0 0,0 0-177 0 0,0 0-23 0 0,0 0 24 0 0,0 0 27 0 0,2-1 11 0 0,-1 1-394 0 0,0 0 0 0 0,-1 0 0 0 0,1 0 0 0 0,0 0 0 0 0,0 0-1 0 0,-1 0 1 0 0,1 0 0 0 0,0 1 0 0 0,-1-1 0 0 0,1 0 0 0 0,0 0 0 0 0,-1 0-1 0 0,1 1 1 0 0,0-1 0 0 0,-1 1 0 0 0,1-1 0 0 0,-1 0 0 0 0,1 1 0 0 0,0-1-1 0 0,-1 1 1 0 0,1-1 0 0 0,-1 1 0 0 0,1-1 0 0 0,-1 1 0 0 0,0 0 0 0 0,1-1 0 0 0,-1 1-1 0 0,0-1 1 0 0,1 1 0 0 0,-1 0 0 0 0,0-1 0 0 0,0 1 0 0 0,1 0 0 0 0,-1-1-1 0 0,0 1 1 0 0,0 0 0 0 0,0 0 0 0 0,0-1 0 0 0,0 1 0 0 0,0 0 0 0 0,0-1-1 0 0,0 1 1 0 0,0 0 0 0 0,-1 0 0 0 0,1-1 0 0 0,0 1 0 0 0,0 0 0 0 0,-1-1 0 0 0,1 1-1 0 0,0 0 1 0 0,-1-1 0 0 0,1 1 0 0 0,0-1 0 0 0,-1 1 0 0 0,1-1 0 0 0,-1 1-1 0 0,0 0-45 0 0,1 2-73 0 0,-17 85 810 0 0,-31 39-541 0 0,24-69-62 0 0,11-31-58 0 0,11-23-74 0 0,-1 1 0 0 0,1-1 0 0 0,0 0 0 0 0,0 0 0 0 0,0 1 0 0 0,0-1 0 0 0,1 1 0 0 0,0 0 0 0 0,0-1 0 0 0,0 1 0 0 0,1 0 0 0 0,-1 0 0 0 0,1 0 0 0 0,0-1 0 0 0,1 1 0 0 0,-1 3-2 0 0,3-4 22 0 0,0 0 0 0 0,1-1 1 0 0,-1 1-1 0 0,0-1 1 0 0,1 0-1 0 0,0 0 0 0 0,0 0 1 0 0,0 0-1 0 0,0-1 0 0 0,0 1 1 0 0,0-1-1 0 0,1 0 0 0 0,-1-1 1 0 0,1 1-1 0 0,0-1 1 0 0,-1 0-1 0 0,1 0 0 0 0,0 0 1 0 0,0-1-1 0 0,-1 1 0 0 0,1-1 1 0 0,1 0-23 0 0,15 3 141 0 0,97-6 162 0 0,-117 3-349 0 0,0 0 1 0 0,-1 0-1 0 0,1 0 0 0 0,-1 0 1 0 0,1 0-1 0 0,-1 0 0 0 0,1-1 1 0 0,-1 1-1 0 0,1 0 0 0 0,-1 0 1 0 0,1 0-1 0 0,-1-1 1 0 0,0 1-1 0 0,1 0 0 0 0,-1-1 1 0 0,1 1-1 0 0,-1 0 0 0 0,1-1 1 0 0,-1 1-1 0 0,0 0 0 0 0,1-1 1 0 0,-1 1-1 0 0,0-1 1 0 0,0 1-1 0 0,1-1 0 0 0,-1 1 1 0 0,0-1-1 0 0,0 1 0 0 0,1-1 1 0 0,-1 1-1 0 0,0-1 0 0 0,0 1 1 0 0,0-1-1 0 0,0 1 0 0 0,0-1 1 0 0,0 1-1 0 0,0-1 1 0 0,0 1-1 0 0,0-1 0 0 0,0 1 1 0 0,0-1-1 0 0,0 1 0 0 0,0-1 1 0 0,-1 1-1 0 0,1-1 0 0 0,0 1 1 0 0,0-1-1 0 0,-1 1 1 0 0,1-1-1 0 0,0 1 0 0 0,0-1 46 0 0,-9-19-7193 0 0,6 13-1225 0 0,1 0 466 0 0</inkml:trace>
  <inkml:trace contextRef="#ctx0" brushRef="#br0" timeOffset="833.234">686 671 0 0 0,'0'0'3198'0'0,"0"0"-1331"0"0,0 0-312 0 0,0 0 229 0 0,0 0 185 0 0,0 0-51 0 0,0 0-365 0 0,0 0-554 0 0,0 0-463 0 0,0 0-262 0 0,0 0-102 0 0,0 0 121 0 0,3-1 150 0 0,189 6 2129 0 0,-171-5-3086 0 0,34-1-865 0 0,-21-7-4395 0 0,-21 1-4260 0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04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381 332 0 0 0,'0'0'1151'0'0,"0"0"275"0"0,0 0 175 0 0,0 0 104 0 0,0 0 42 0 0,0 0-59 0 0,0 0-114 0 0,0 0-135 0 0,0 0-146 0 0,0 0-142 0 0,0 0-95 0 0,0 0-106 0 0,-17-4-94 0 0,-49-14-90 0 0,13 20 578 0 0,40 3-988 0 0,0-1-244 0 0,0 0 0 0 0,0 1 0 0 0,1 0 0 0 0,0 1 0 0 0,0 1 0 0 0,1-1-1 0 0,-1 2 1 0 0,1 0 0 0 0,1 0 0 0 0,0 1 0 0 0,0 0 0 0 0,0 1 0 0 0,1 0 0 0 0,1 0 0 0 0,0 1 0 0 0,0 0 0 0 0,1 0 0 0 0,0 1 0 0 0,1 0-1 0 0,1 0 1 0 0,0 1 0 0 0,0 0 0 0 0,2-1 0 0 0,-1 2 0 0 0,1-1 0 0 0,1 0 0 0 0,0 4-112 0 0,1-4 43 0 0,1-1 0 0 0,0 0 0 0 0,1 0 0 0 0,0 1 1 0 0,1-1-1 0 0,1 0 0 0 0,0 0 0 0 0,0 0 0 0 0,1-1 0 0 0,0 1 0 0 0,1-1 0 0 0,1 0 1 0 0,-1 0-1 0 0,2-1 0 0 0,1 3-43 0 0,10 12-20 0 0,-16-19-16 0 0,1-1 1 0 0,0 0-1 0 0,0 0 0 0 0,0 0 0 0 0,1-1 0 0 0,0 1 0 0 0,0-1 0 0 0,0 0 1 0 0,0 0-1 0 0,0 0 0 0 0,1-1 0 0 0,0 1 0 0 0,0-1 0 0 0,0 0 1 0 0,0-1-1 0 0,0 1 0 0 0,0-1 0 0 0,1 0 0 0 0,-1 0 0 0 0,1-1 0 0 0,0 1 1 0 0,3-1 35 0 0,58-18-3836 0 0,-28-8-7373 0 0,-28 17 3290 0 0</inkml:trace>
  <inkml:trace contextRef="#ctx0" brushRef="#br0" timeOffset="317.76">643 490 5817 0 0,'0'0'1465'0'0,"0"0"-6"0"0,0 0 125 0 0,0 0 138 0 0,0 0-1 0 0,0 0-214 0 0,-22 35-278 0 0,-67 112-261 0 0,57-68 200 0 0,31-66-952 0 0,0-8-140 0 0,0 1 1 0 0,0-1-1 0 0,1 1 0 0 0,0-1 0 0 0,0 1 1 0 0,0-1-1 0 0,1 1 0 0 0,-1 0 0 0 0,2-1 1 0 0,-1 0-1 0 0,0 1 0 0 0,1-1 0 0 0,0 0 1 0 0,0 0-1 0 0,1 0 0 0 0,-1 0 1 0 0,1 0-1 0 0,0 0 0 0 0,0-1 0 0 0,1 1 1 0 0,0-1-1 0 0,-1 0 0 0 0,1 0 0 0 0,1 0 1 0 0,-1-1-1 0 0,0 0 0 0 0,1 1 1 0 0,0-2-1 0 0,0 1 0 0 0,-1 0 0 0 0,2-1 1 0 0,2 1-77 0 0,6 0 156 0 0,0-1 0 0 0,-1-1 0 0 0,1 0 0 0 0,0-1 1 0 0,0 0-1 0 0,-1-2 0 0 0,1 1 0 0 0,0-1 0 0 0,-1-1 1 0 0,0-1-1 0 0,1 0 0 0 0,-2 0 0 0 0,1-1 1 0 0,0-1-1 0 0,-1 0 0 0 0,0-1 0 0 0,0 0 0 0 0,-1-1 1 0 0,0 0-1 0 0,0-1 0 0 0,-1 0 0 0 0,0-1 0 0 0,-1 0 1 0 0,0-1-1 0 0,0 1 0 0 0,-1-2 0 0 0,-1 1 0 0 0,0-1 1 0 0,0 0-1 0 0,1-6-156 0 0,-4 13 9 0 0,0-1-1 0 0,-1 1 1 0 0,0-1 0 0 0,0 0 0 0 0,0 0 0 0 0,-1 0-1 0 0,0 0 1 0 0,0-1 0 0 0,0 1 0 0 0,-1-1 0 0 0,0 1-1 0 0,0-1 1 0 0,-1 1 0 0 0,1-1 0 0 0,-1 1 0 0 0,-1-1-1 0 0,0 0 1 0 0,0 1 0 0 0,0-1 0 0 0,0 1-1 0 0,-1 0 1 0 0,0-1 0 0 0,-1 1 0 0 0,1 0 0 0 0,-1 0-1 0 0,0 0 1 0 0,-1 1 0 0 0,1-1 0 0 0,-1 1 0 0 0,0 0-1 0 0,-1 0 1 0 0,1 0 0 0 0,-1 0 0 0 0,0 1-1 0 0,0 0 1 0 0,0 0 0 0 0,-1 0 0 0 0,1 1 0 0 0,-2-1-9 0 0,0 1-141 0 0,-1 1 1 0 0,1 0 0 0 0,-1 0 0 0 0,0 0-1 0 0,0 1 1 0 0,0 0 0 0 0,0 1 0 0 0,0-1-1 0 0,0 2 1 0 0,0-1 0 0 0,0 1-1 0 0,0 0 1 0 0,0 1 0 0 0,0 0 0 0 0,0 0-1 0 0,0 1 141 0 0,-70 40-6289 0 0,60-30-98 0 0,5-2-4866 0 0</inkml:trace>
  <inkml:trace contextRef="#ctx0" brushRef="#br0" timeOffset="870.819">1066 1006 2753 0 0,'0'0'5138'0'0,"0"0"-2576"0"0,0 0-852 0 0,0 0-102 0 0,0 0-100 0 0,0 0-161 0 0,0 0-199 0 0,0 0-207 0 0,0 0-148 0 0,0 0-59 0 0,0 0-34 0 0,0 0-73 0 0,0 0-74 0 0,26-34-69 0 0,81-109-81 0 0,-34 35 473 0 0,-62 93-720 0 0,-1-1 0 0 0,-1 0 0 0 0,-1-1 0 0 0,0 0 0 0 0,-1 0 0 0 0,-1-1 0 0 0,-1 0 0 0 0,1-5-156 0 0,-9 42-59 0 0,-10 77-431 0 0,13-89 492 0 0,-1-1 1 0 0,1 1-1 0 0,0-1 0 0 0,0 1 0 0 0,1 0 1 0 0,0-1-1 0 0,0 1 0 0 0,1-1 1 0 0,-1 1-1 0 0,1-1 0 0 0,1 0 1 0 0,-1 0-1 0 0,1 0 0 0 0,0 0 1 0 0,1 0-1 0 0,-1 0 0 0 0,1-1 0 0 0,0 0 1 0 0,0 0-1 0 0,1 0 0 0 0,0 0 1 0 0,0-1-1 0 0,0 1 0 0 0,0-1 1 0 0,1-1-1 0 0,0 1-2 0 0,2-2 95 0 0,0-2-1 0 0,-1 1 1 0 0,1-1 0 0 0,0 0-1 0 0,-1-1 1 0 0,1 0 0 0 0,0 0-1 0 0,-1-1 1 0 0,1 1 0 0 0,-1-2-1 0 0,0 1 1 0 0,1-1 0 0 0,-1 0 0 0 0,-1-1-1 0 0,1 1 1 0 0,0-2 0 0 0,-1 1-1 0 0,0 0 1 0 0,0-1 0 0 0,0 0-1 0 0,0-1 1 0 0,-1 1 0 0 0,0-1-1 0 0,0 0 1 0 0,2-5-95 0 0,4 1 147 0 0,3-6-10 0 0,0 0 0 0 0,-1-1-1 0 0,0 0 1 0 0,-2-1 0 0 0,0-1 0 0 0,-1 0 0 0 0,-1 0 0 0 0,2-8-137 0 0,6-79-338 0 0,-33 99-3480 0 0,5 15-7796 0 0,9 0-701 0 0</inkml:trace>
  <inkml:trace contextRef="#ctx0" brushRef="#br0" timeOffset="1281.36">2268 429 15099 0 0,'0'0'1098'0'0,"0"0"-195"0"0,0 0 41 0 0,0 0 16 0 0,0 0-58 0 0,0 0-149 0 0,0 0-173 0 0,0 0-97 0 0,0 0-58 0 0,-33 4-35 0 0,-102 15-91 0 0,71 0 117 0 0,22 12-136 0 0,41-31-283 0 0,0 1-1 0 0,1 0 1 0 0,-1 0 0 0 0,1-1 0 0 0,-1 1-1 0 0,1 0 1 0 0,-1 0 0 0 0,1 0-1 0 0,-1 0 1 0 0,1-1 0 0 0,0 1 0 0 0,0 0-1 0 0,-1 0 1 0 0,1 0 0 0 0,0 0-1 0 0,0 0 1 0 0,0 0 0 0 0,0 0 0 0 0,0 0-1 0 0,0 0 1 0 0,0 0 0 0 0,0 0-1 0 0,0 0 1 0 0,1 0 0 0 0,-1 0 0 0 0,0-1-1 0 0,1 1 1 0 0,-1 0 0 0 0,0 0-1 0 0,1 0 1 0 0,-1 0 0 0 0,1-1-1 0 0,-1 1 1 0 0,1 0 0 0 0,0 0 0 0 0,-1-1-1 0 0,1 1 1 0 0,0 0 0 0 0,0-1-1 0 0,-1 1 1 0 0,1-1 0 0 0,0 1 0 0 0,0-1-1 0 0,0 1 1 0 0,0-1 0 0 0,-1 0-1 0 0,1 1 1 0 0,0-1 0 0 0,0 0 0 0 0,0 0-1 0 0,0 1 1 0 0,0-1 3 0 0,70 21 52 0 0,-61-19-44 0 0,0 0 0 0 0,0 0 0 0 0,0 0 0 0 0,-1 1 0 0 0,1 1 0 0 0,-1 0 0 0 0,0 0 0 0 0,0 1 0 0 0,0 0 0 0 0,-1 0 0 0 0,0 1 0 0 0,0 0 0 0 0,0 1 0 0 0,-1 0 0 0 0,5 5-8 0 0,-11-9 48 0 0,1 1 0 0 0,-1-1-1 0 0,0 1 1 0 0,0 0 0 0 0,0-1 0 0 0,0 1 0 0 0,-1 0-1 0 0,1 0 1 0 0,-1 0 0 0 0,0-1 0 0 0,0 1 0 0 0,0 0-1 0 0,-1 0 1 0 0,1 0 0 0 0,-1-1 0 0 0,0 1 0 0 0,0 0-1 0 0,0 0 1 0 0,-1-1 0 0 0,1 1 0 0 0,-1-1 0 0 0,0 0-1 0 0,0 1 1 0 0,0-1 0 0 0,-1 0 0 0 0,1 0 0 0 0,-1 0-1 0 0,1 0 1 0 0,-1-1 0 0 0,0 1 0 0 0,-1 0-48 0 0,-165 132 1101 0 0,81-77-1982 0 0,83-55 203 0 0,-1 0 16 0 0,4-5-7924 0 0,2-2-2642 0 0</inkml:trace>
  <inkml:trace contextRef="#ctx0" brushRef="#br0" timeOffset="1531.255">2924 39 19028 0 0,'0'0'844'0'0,"0"0"-369"0"0,0 0-50 0 0,0 0 237 0 0,0 0 249 0 0,0 0 102 0 0,0 0-95 0 0,-16 34-159 0 0,-48 111-179 0 0,49-113-338 0 0,-90 234 812 0 0,83-93-1009 0 0,24-85-12 0 0,0-6-3256 0 0,-19-81-6011 0 0,14-1 4097 0 0,-2 0-4258 0 0</inkml:trace>
  <inkml:trace contextRef="#ctx0" brushRef="#br0" timeOffset="1737.738">2484 506 13651 0 0,'0'0'1782'0'0,"0"0"-490"0"0,0 0-243 0 0,0 0-52 0 0,0 0-24 0 0,0 0-66 0 0,0 0-101 0 0,0 0-114 0 0,0 0-103 0 0,0 0-111 0 0,0 0-121 0 0,0 0-98 0 0,36-7-77 0 0,113-20-47 0 0,-75 28-11 0 0,-59 5-100 0 0,175 31-817 0 0,-110-32-9459 0 0,-69-5-776 0 0</inkml:trace>
  <inkml:trace contextRef="#ctx0" brushRef="#br0" timeOffset="2199.405">3236 629 5649 0 0,'0'0'3884'0'0,"0"0"-2131"0"0,0 0-754 0 0,0 0-59 0 0,0 0-53 0 0,0 0-114 0 0,0 0-177 0 0,0 0-195 0 0,0 0-140 0 0,0 0-42 0 0,0 0-11 0 0,0 0-5 0 0,0 0 5 0 0,-1 19 11 0 0,-4 97 253 0 0,-1 14 1666 0 0,5-146 4056 0 0,4-82-5078 0 0,3 69-990 0 0,2 1-1 0 0,1 0 1 0 0,1 0-1 0 0,1 1 0 0 0,1 0 1 0 0,1 1-1 0 0,10-13-125 0 0,66-91-561 0 0,-81 125-292 0 0,-4 16-9233 0 0,-4-6-1331 0 0</inkml:trace>
  <inkml:trace contextRef="#ctx0" brushRef="#br0" timeOffset="2501.085">3540 540 8394 0 0,'0'0'1408'0'0,"0"0"-404"0"0,0 0-29 0 0,0 0 116 0 0,0 0 5 0 0,0 0-79 0 0,0 0-173 0 0,0 0-137 0 0,0 0-94 0 0,0 0-114 0 0,0 0-79 0 0,-3 33-48 0 0,-7 101-19 0 0,20-79 276 0 0,-4-49-451 0 0,-1-1 30 0 0,0-1 1 0 0,0 1-1 0 0,1-1 0 0 0,-1 0 0 0 0,1 0 1 0 0,0-1-1 0 0,0 1 0 0 0,0-1 0 0 0,1-1 1 0 0,-1 1-1 0 0,1-1 0 0 0,-1 0 0 0 0,1 0 1 0 0,0-1-1 0 0,0 0 0 0 0,0-1 0 0 0,0 1 1 0 0,0-1-1 0 0,0 0 0 0 0,-1-1 0 0 0,1 0 0 0 0,0 0 1 0 0,0 0-1 0 0,0-1 0 0 0,-1 0 0 0 0,1 0 1 0 0,-1-1-1 0 0,1 0 0 0 0,-1 0 0 0 0,0 0 1 0 0,0-1-1 0 0,-1 0 0 0 0,1 0 0 0 0,1-1-208 0 0,11-9 219 0 0,0-1-1 0 0,-1 0 0 0 0,-1-2 0 0 0,0 1 1 0 0,-1-2-1 0 0,-1 0 0 0 0,-1-1 1 0 0,0 0-1 0 0,1-6-218 0 0,-9 17-222 0 0,16-38 645 0 0,-17 10-4389 0 0,-4 33-951 0 0,-2 2-7212 0 0</inkml:trace>
  <inkml:trace contextRef="#ctx0" brushRef="#br0" timeOffset="2896.482">4484 490 19708 0 0,'0'0'959'0'0,"0"0"-237"0"0,0 0 43 0 0,0 0 75 0 0,0 0-21 0 0,0 0-143 0 0,0 0-226 0 0,0 0-169 0 0,0 0-106 0 0,0 0-70 0 0,0 0-49 0 0,0 0-19 0 0,0 0-15 0 0,-27 7-9 0 0,-84 25-29 0 0,53 1 13 0 0,50-24-2 0 0,4-6 3 0 0,0 0 0 0 0,0 0 0 0 0,0 0 0 0 0,0 1 0 0 0,1-1 0 0 0,-1 1 0 0 0,1 0 0 0 0,0 0 0 0 0,0 0 0 0 0,0 0 1 0 0,0 1-1 0 0,1-1 0 0 0,0 1 0 0 0,0 0 0 0 0,0 0 0 0 0,1 0 0 0 0,-1-1 0 0 0,1 1 0 0 0,0 0 0 0 0,1 1 0 0 0,-1-1 0 0 0,1 0 0 0 0,0 0 0 0 0,0 0 0 0 0,1 0 0 0 0,-1 0 0 0 0,1 0 0 0 0,0 0 0 0 0,1 0 0 0 0,-1 0 0 0 0,1 0 0 0 0,0 0 0 0 0,0-1 0 0 0,0 1 0 0 0,1-1 0 0 0,0 0 0 0 0,0 1 0 0 0,3 2 2 0 0,3-2 13 0 0,0 0-1 0 0,0 0 0 0 0,1-1 0 0 0,0-1 0 0 0,-1 0 0 0 0,1 0 0 0 0,0-1 0 0 0,1 0 0 0 0,-1-1 0 0 0,0 0 0 0 0,0-1 1 0 0,1 0-1 0 0,-1 0 0 0 0,0-1 0 0 0,7-1-12 0 0,116-43 20 0 0,-105 32-76 0 0,96-61-1370 0 0,-87 43-2357 0 0,-3-2-4667 0 0,-25 21-2662 0 0</inkml:trace>
  <inkml:trace contextRef="#ctx0" brushRef="#br0" timeOffset="3150.545">5122 1 15339 0 0,'0'0'2363'0'0,"0"0"-526"0"0,0 0-390 0 0,0 0-248 0 0,0 0-146 0 0,0 0-154 0 0,0 0-228 0 0,0 0-198 0 0,0 0-177 0 0,0 0-46 0 0,0 0 19 0 0,0 0 25 0 0,0 0 28 0 0,-5 20-20 0 0,-29 118 130 0 0,19-72-313 0 0,2-1 1 0 0,4 2-1 0 0,2-1 1 0 0,3 1-1 0 0,4 40-119 0 0,1-93-10 0 0,1 0 0 0 0,0-1 1 0 0,1 0-1 0 0,0 0 0 0 0,1 0 0 0 0,1 0 0 0 0,0 0 0 0 0,1-1 0 0 0,0 1 0 0 0,0-2 0 0 0,2 2 10 0 0,-7-12-57 0 0,0 1-1 0 0,0 0 1 0 0,0 0 0 0 0,1-1 0 0 0,-1 1-1 0 0,1 0 1 0 0,-1-1 0 0 0,1 1-1 0 0,-1-1 1 0 0,1 0 0 0 0,0 0-1 0 0,0 1 1 0 0,-1-1 0 0 0,1 0 0 0 0,0 0-1 0 0,0-1 1 0 0,0 1 0 0 0,0 0-1 0 0,0-1 1 0 0,0 1 0 0 0,1-1 0 0 0,-1 0-1 0 0,0 0 1 0 0,0 1 0 0 0,1-1 57 0 0,-2-35-5207 0 0,-8 14-5408 0 0,3 12-65 0 0</inkml:trace>
  <inkml:trace contextRef="#ctx0" brushRef="#br0" timeOffset="3313.975">4675 355 15843 0 0,'0'0'2063'0'0,"0"0"-544"0"0,0 0-116 0 0,0 0-20 0 0,0 0-136 0 0,35 0-194 0 0,112-3-180 0 0,207-24 2018 0 0,-169 11-3647 0 0,-106 5-6372 0 0,-61 7-5149 0 0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3:14.59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1 405 0 0 0,'0'0'540'0'0,"0"0"796"0"0,0 0 262 0 0,0 0 74 0 0,0 0-43 0 0,0 0-178 0 0,0 0-198 0 0,0 0-198 0 0,0 0-161 0 0,0 0-103 0 0,0 2-86 0 0,5 11 1774 0 0,-5-13-1871 0 0,9-4 3523 0 0,3-12-3211 0 0,-7 8-389 0 0,53-61 739 0 0,42-57-437 0 0,-4-39-141 0 0,-79 134-511 0 0,-17 30-166 0 0,0 1 8 0 0,0 0 3 0 0,0 0-12 0 0,0 0-10 0 0,0 0-36 0 0,0 0 10 0 0,0 0 8 0 0,0 0 3 0 0,0 0-6 0 0,0 0-14 0 0,0 0-2 0 0,0 0 14 0 0,2 27-4 0 0,38 64 391 0 0,-3-12-174 0 0,-19-31-30 0 0,-10-29-54 0 0,-1 0 0 0 0,0 0 0 0 0,-2 1 0 0 0,0 0 0 0 0,-1 0 0 0 0,-1 0 1 0 0,0 14-111 0 0,-3-34 36 0 0,0 0-7 0 0,0 0-9 0 0,0 0-3 0 0,0 0-17 0 0,0 0-2 0 0,0 0-34 0 0,0 0-28 0 0,16-12-1575 0 0,-12 10 1132 0 0,14-10-2808 0 0,-6 4-5133 0 0,-2 4-3589 0 0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2:30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12 274 0 0 0,'0'0'1244'0'0,"0"0"61"0"0,0 0 52 0 0,0 0-14 0 0,0 0-4 0 0,0 0 7 0 0,1-18-5 0 0,0-79 1359 0 0,-12 70 4540 0 0,9 29-2305 0 0,8 11-4553 0 0,128 234 1036 0 0,8 27-857 0 0,-97-194-444 0 0,-28-64 758 0 0,-7-36-57 0 0,47-103-540 0 0,59-223-112 0 0,-68 207-114 0 0,-38 93 79 0 0,-10 45-114 0 0,0 1-16 0 0,0 0-54 0 0,0 0 28 0 0,0 0 10 0 0,0 0-16 0 0,0 0 11 0 0,0 0 0 0 0,0 0-13 0 0,0 0 9 0 0,0 0 9 0 0,0 0-16 0 0,0 0-17 0 0,0 0-12 0 0,0 0-4 0 0,0 0-32 0 0,0 0-42 0 0,0 0-64 0 0,0 0-96 0 0,0 0-89 0 0,0 0-100 0 0,-1-3-2935 0 0,-1-1-5098 0 0,1 0-3448 0 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4:09.571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503 9 0 0 0,'0'0'479'0'0,"0"0"345"0"0,0 0 230 0 0,0 0 154 0 0,0 0 76 0 0,9-3 909 0 0,-7 2 1333 0 0,-1 1 3834 0 0,-26 44-3270 0 0,5-18-3511 0 0,-49 66 249 0 0,27-11-503 0 0,23-20-93 0 0,-31 67 390 0 0,15-48-282 0 0,-19 9 127 0 0,2-6-2 0 0,40-39-399 0 0,-5-9 103 0 0,-13 11 86 0 0,4-8-74 0 0,26-38-170 0 0,0 0 5 0 0,0 0 5 0 0,0 0 15 0 0,0 0-21 0 0,0 0-7 0 0,0 0-4 0 0,0 0-12 0 0,0 0 12 0 0,0 0 6 0 0,0 0 10 0 0,0 0-2 0 0,0 0-2 0 0,0 0 1 0 0,0 0 3 0 0,0 0-5 0 0,0 0 13 0 0,0 0 1 0 0,0 0-10 0 0,0 0-2 0 0,0 0 4 0 0,0 0-3 0 0,0 0 7 0 0,0 0 28 0 0,0 0-27 0 0,0 0-8 0 0,0 0 5 0 0,0 0-22 0 0,0 0 7 0 0,0 0 11 0 0,0 0-16 0 0,0 0-25 0 0,0 0 30 0 0,0 0-10 0 0,0 0 3 0 0,0 0 28 0 0,0 0-25 0 0,0 0-1 0 0,0 0-4 0 0,0 0 13 0 0,0 0 0 0 0,0 0-16 0 0,0 0 0 0 0,0 0 9 0 0,0 0-16 0 0,0 0 17 0 0,0 0-10 0 0,0 0-4 0 0,0 0 6 0 0,0-26 213 0 0,2-39-149 0 0,-37-71 55 0 0,16 72 36 0 0,7 40 21 0 0,12 24-181 0 0,0 0 14 0 0,44 7 543 0 0,-15-1-529 0 0,0 1 0 0 0,0 2 0 0 0,0 1 0 0 0,-1 1-1 0 0,11 7-20 0 0,65 18-14 0 0,-12-2 51 0 0,-43-18-5 0 0,-25-1-28 0 0,12 0-21 0 0,-39-7 250 0 0,2-8-209 0 0,1 0-9 0 0,0 0 7 0 0,0 0 9 0 0,-24 0 139 0 0,-114 23-142 0 0,10-11-11 0 0,17-8 68 0 0,83-8-55 0 0,28 4-17 0 0,0 0 23 0 0,-24 4 1 0 0,-15 7-2 0 0,38-11-30 0 0,32-43-140 0 0,-18 29 116 0 0,126-128-51 0 0,-45 25 36 0 0,-44 48-10 0 0,6-24 17 0 0,-19 2-9 0 0,-18 47-64 0 0,18-14-45 0 0,-7 25 162 0 0,-10-21-15 0 0,-12 35 29 0 0,-8 18-20 0 0,0 1-17 0 0,0 0 12 0 0,0 0-13 0 0,0 0 15 0 0,0 0 12 0 0,0 0-27 0 0,0 0 2 0 0,0 0 18 0 0,0 0 5 0 0,0 0-18 0 0,0 0 2 0 0,0 0 1 0 0,0 0 24 0 0,0 0-17 0 0,0 0-15 0 0,0 0 2 0 0,0 0 15 0 0,0 0-20 0 0,0 0-5 0 0,0 0-8 0 0,0 0 23 0 0,0 0 6 0 0,0 0-22 0 0,0 0 3 0 0,0 0 11 0 0,0 0 27 0 0,0 0-17 0 0,0 0-19 0 0,0 0-16 0 0,0 0 3 0 0,0 0-10 0 0,0 0-13 0 0,0 0-12 0 0,0 0-41 0 0,0 0-31 0 0,0 0-76 0 0,0 0-150 0 0,-6 0-6166 0 0,4 0-3077 0 0,0 0-2117 0 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4:17.056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150 1003 0 0 0,'0'0'363'0'0,"0"0"944"0"0,0 0 262 0 0,0 0 33 0 0,0 0 2 0 0,0 0-31 0 0,0 0-101 0 0,0 0-168 0 0,0 0-161 0 0,0 0-173 0 0,0 0-111 0 0,0 0-85 0 0,0 0-92 0 0,0 0-129 0 0,0 0-157 0 0,11 15 449 0 0,-5-11-666 0 0,0-1 6 0 0,-1 1 0 0 0,1-1 0 0 0,0 0 0 0 0,0-1 0 0 0,0 1 0 0 0,0-1 0 0 0,0 0 0 0 0,0-1 0 0 0,1 1 0 0 0,-1-1 0 0 0,1 0 0 0 0,4-1-185 0 0,-5 0 136 0 0,9 1 105 0 0,0-1 0 0 0,0-1 1 0 0,-1 0-1 0 0,1-1 0 0 0,0 0 0 0 0,-1-1 0 0 0,0-1 1 0 0,12-4-242 0 0,125-80 1280 0 0,-144 82-1213 0 0,-1 1 1 0 0,0-1 0 0 0,0 0-1 0 0,0 0 1 0 0,-1-1 0 0 0,0 0-1 0 0,0 0 1 0 0,0 0 0 0 0,-1 0-1 0 0,-1-1 1 0 0,1 0 0 0 0,-1 0-1 0 0,0 0 1 0 0,-1 0 0 0 0,0 0-1 0 0,0 0 1 0 0,-1-1 0 0 0,0 1-1 0 0,0-5-67 0 0,-1 8 16 0 0,1 1 0 0 0,-1-1 0 0 0,0 0 0 0 0,-1 1 0 0 0,1-1 0 0 0,-1 1 0 0 0,0-1 0 0 0,0 0 1 0 0,-1 1-1 0 0,1 0 0 0 0,-1-1 0 0 0,0 1 0 0 0,0 0 0 0 0,0 0 0 0 0,-1 0 0 0 0,1 0 0 0 0,-1 0 0 0 0,0 1 0 0 0,0-1 0 0 0,-1 1 0 0 0,1 0 0 0 0,-1 0 0 0 0,1 0 0 0 0,-1 0 0 0 0,-2-1-16 0 0,-5 0-22 0 0,0 0 1 0 0,0 0-1 0 0,0 1 1 0 0,0 0-1 0 0,-1 1 0 0 0,1 1 1 0 0,-1 0-1 0 0,1 0 1 0 0,-1 1-1 0 0,0 0 1 0 0,1 1-1 0 0,-1 0 1 0 0,1 1-1 0 0,0 1 1 0 0,-1 0-1 0 0,1 0 1 0 0,0 1-1 0 0,1 0 1 0 0,-1 1-1 0 0,1 0 1 0 0,0 1-1 0 0,0 0 1 0 0,-7 6 21 0 0,-1 0-4 0 0,-9 4 15 0 0,0 1 0 0 0,2 1 1 0 0,0 2-1 0 0,1 0 1 0 0,2 1-1 0 0,0 2 1 0 0,1 0-1 0 0,1 1 0 0 0,-3 6-11 0 0,14-11 20 0 0,1 1 0 0 0,1 0 0 0 0,1 0-1 0 0,0 1 1 0 0,2-1 0 0 0,0 1 0 0 0,2 0-1 0 0,0 0 1 0 0,1 0 0 0 0,2 22-20 0 0,0-35 45 0 0,0 1 1 0 0,0 0 0 0 0,1-1-1 0 0,1 1 1 0 0,-1-1-1 0 0,1 0 1 0 0,1 0 0 0 0,-1 0-1 0 0,1 0 1 0 0,1 0-1 0 0,-1-1 1 0 0,2 0-1 0 0,-1 0 1 0 0,1 0 0 0 0,-1 0-1 0 0,2-1 1 0 0,-1 0-1 0 0,1-1 1 0 0,0 1 0 0 0,0-1-1 0 0,1 0 1 0 0,-1-1-1 0 0,1 0 1 0 0,0 0 0 0 0,0-1-1 0 0,0 0 1 0 0,1 0-1 0 0,-1-1 1 0 0,1 0-1 0 0,-1-1 1 0 0,1 1 0 0 0,0-2-1 0 0,2 1-45 0 0,-5-1 54 0 0,12 1 83 0 0,1-1 0 0 0,-1-1 0 0 0,0-1 0 0 0,0 0 0 0 0,0-1 0 0 0,-1-1 0 0 0,1-1 0 0 0,6-2-137 0 0,42-20 309 0 0,-59 26-981 0 0,-9 7-2554 0 0,-1 0-4038 0 0,3-2-4456 0 0</inkml:trace>
  <inkml:trace contextRef="#ctx0" brushRef="#br0" timeOffset="1004.687">759 1142 3249 0 0,'0'0'1577'0'0,"0"0"-566"0"0,0 0-79 0 0,0 0 247 0 0,0 0 256 0 0,0 0 31 0 0,0 0-222 0 0,0 0-329 0 0,0 0-267 0 0,0 0-193 0 0,0 0-84 0 0,0 0-27 0 0,-11 20-29 0 0,-52 95 367 0 0,-29 57 929 0 0,26-60-1487 0 0,82-165 927 0 0,92-164-1031 0 0,-32 102-84 0 0,-56 92 6 0 0,-20 23 26 0 0,0 0-15 0 0,0 0-34 0 0,0 0-18 0 0,0 0-16 0 0,0 0 7 0 0,0 0 34 0 0,14 28 358 0 0,21 102 765 0 0,3-3-662 0 0,-37-125-336 0 0,0 1 0 0 0,1-1 0 0 0,-1 0 0 0 0,0 0 1 0 0,0 0-1 0 0,1-1 0 0 0,-1 1 0 0 0,1 0 0 0 0,0 0 0 0 0,-1-1 0 0 0,1 1 1 0 0,0-1-1 0 0,0 0 0 0 0,0 1 0 0 0,0-1 0 0 0,0 0 0 0 0,0 0 0 0 0,1 0 1 0 0,-1-1-1 0 0,0 1 0 0 0,0 0 0 0 0,1-1 0 0 0,-1 1 0 0 0,0-1 0 0 0,1 0 1 0 0,-1 0-1 0 0,0 0 0 0 0,1 0 0 0 0,-1 0 0 0 0,0-1 0 0 0,1 1 1 0 0,-1-1-1 0 0,0 1 0 0 0,0-1 0 0 0,1 0 0 0 0,-1 0 0 0 0,0 0 0 0 0,0 0 1 0 0,0 0-1 0 0,2-2-51 0 0,9-16 201 0 0,0-1 0 0 0,-1-1 0 0 0,-1 0 1 0 0,-1-1-1 0 0,-1 0 0 0 0,-1-1 0 0 0,-1 0 1 0 0,-1 0-1 0 0,-1 0 0 0 0,-1-2-201 0 0,0-64-581 0 0,-14 78-1845 0 0,2 11-4508 0 0,7 0 5121 0 0,-3 0-9778 0 0</inkml:trace>
  <inkml:trace contextRef="#ctx0" brushRef="#br0" timeOffset="2278.474">220 379 0 0 0,'0'0'1151'0'0,"0"0"717"0"0,0 0-42 0 0,0 0-275 0 0,0 0-144 0 0,0 0-48 0 0,0 0-8 0 0,0 0-24 0 0,0 0-95 0 0,17-4 1851 0 0,27-42 1300 0 0,300-274-1097 0 0,-337 311-3299 0 0,-1 11 613 0 0,-4 4-559 0 0,119 303 1124 0 0,-111-280-1049 0 0,22 103 642 0 0,-32-131-682 0 0,0-1-24 0 0,0 0-21 0 0,0 0-15 0 0,0 0 5 0 0,0 0-20 0 0,0 0-1 0 0,0 0-21 0 0,0 0-19 0 0,27 4-854 0 0,-15-2-918 0 0,2 0-4021 0 0,-7-2-5862 0 0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3:39.63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004F8B"/>
    </inkml:brush>
    <inkml:brush xml:id="br2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2750 844 2032 0 0,'0'0'2454'0'0,"0"0"-631"0"0,0 0-345 0 0,0 0-104 0 0,0 0 123 0 0,0 0 122 0 0,0 0-26 0 0,0 0-164 0 0,0 0-227 0 0,0 0-237 0 0,0 0-232 0 0,-5-5-192 0 0,-13-16-166 0 0,14 16-79 0 0,4 5-47 0 0,0 0-7 0 0,0 0-2 0 0,0 0-26 0 0,0 0-10 0 0,17 8 1262 0 0,65 107 415 0 0,-62-80-1654 0 0,64 135 219 0 0,-2 30-177 0 0,-65-181 1257 0 0,-6-53-870 0 0,13-28-570 0 0,3 1-1 0 0,2 1 1 0 0,2 1 0 0 0,20-24-86 0 0,82-144 163 0 0,-148 222-5234 0 0,7 3-1376 0 0,3 2-5107 0 0</inkml:trace>
  <inkml:trace contextRef="#ctx0" brushRef="#br0" timeOffset="919.863">3522 454 1096 0 0,'0'0'1393'0'0,"0"0"-548"0"0,0 0-115 0 0,0 0 155 0 0,0 0 181 0 0,0 0 25 0 0,0 0-182 0 0,0 0-317 0 0,0 0-285 0 0,0 0-144 0 0,0 0 11 0 0,0 0 149 0 0,0 0 245 0 0,-1 1-226 0 0,-4 3 12442 0 0,28-9-10153 0 0,-15 2-2427 0 0,223-60 377 0 0,-225 63-550 0 0,-4-1-31 0 0,-1 0 0 0 0,0 0-1 0 0,0 1 1 0 0,0-1 0 0 0,0 1-1 0 0,0-1 1 0 0,1 1 0 0 0,-1-1-1 0 0,0 1 1 0 0,1 0 0 0 0,-1-1-1 0 0,0 1 1 0 0,0 0 0 0 0,1 0-1 0 0,-1 0 1 0 0,0 0 0 0 0,1 0-1 0 0,-1 1 1 0 0,0-1 0 0 0,1 0-1 0 0,-1 0 1 0 0,0 1 0 0 0,0-1-1 0 0,0 1 1 0 0,1-1 0 0 0,-1 1-1 0 0,0 0 1 0 0,0-1 0 0 0,0 1-1 0 0,0 0 1 0 0,0 0-1 0 0,0 0 1 0 0,0 0 0 0 0,0 0-1 0 0,0 0 1 0 0,0 0 0 0 0,-1 0-1 0 0,1 0 1 0 0,0 0 0 0 0,-1 0-1 0 0,1 0 1 0 0,-1 1 0 0 0,1-1-1 0 0,-1 0 1 0 0,0 0 0 0 0,1 1-1 0 0,-1-1 1 0 0,0 0 0 0 0,0 1-1 0 0,0-1 1 0 0,0 0 0 0 0,0 1-1 0 0,0-1 1 0 0,0 0 0 0 0,0 0-1 0 0,-1 1 1 0 0,1-1 0 0 0,-1 0-1 0 0,1 0 1 0 0,0 1 0 0 0,-4 10 36 0 0,0 0-1 0 0,-1 0 1 0 0,0 0 0 0 0,-1 0-1 0 0,0-1 1 0 0,-1 0 0 0 0,0 0-1 0 0,-1-1 1 0 0,0 0 0 0 0,-1 0 0 0 0,-4 3-36 0 0,-18 23 44 0 0,-18 31 22 0 0,49-64-70 0 0,0-3-18 0 0,254-3 1300 0 0,-195 3-1107 0 0,-58 0-187 0 0,-1 0-11 0 0,0 0-21 0 0,0 0-31 0 0,0 0-54 0 0,0 0-58 0 0,0 0-85 0 0,0 0-136 0 0,0 0-295 0 0,0 0-614 0 0,0 0-1691 0 0,0 0-4342 0 0,0 0-5170 0 0</inkml:trace>
  <inkml:trace contextRef="#ctx0" brushRef="#br0" timeOffset="1671.627">2808 1445 0 0 0,'0'0'773'0'0,"0"0"414"0"0,0 0 127 0 0,0 0-11 0 0,0 0 11 0 0,0 0-58 0 0,0 0-28 0 0,-8 0 27 0 0,-28 0 1047 0 0,3 0 5233 0 0,32 0-6844 0 0,1 0-130 0 0,0 0-122 0 0,0 0-88 0 0,0 0-55 0 0,0 0-47 0 0,0 0-41 0 0,13 11 826 0 0,115 2 1639 0 0,-93-14-2296 0 0,188-30 977 0 0,-94 8-916 0 0,215-8 62 0 0,-228 38-1433 0 0,-92-9-2511 0 0,-12-5-4986 0 0,-11 7 7002 0 0,3-2-10991 0 0</inkml:trace>
  <inkml:trace contextRef="#ctx0" brushRef="#br0" timeOffset="2519.336">3021 1838 7826 0 0,'0'0'1879'0'0,"0"0"-336"0"0,0 0-102 0 0,0 0 81 0 0,0 0-12 0 0,0 0-193 0 0,0 0-302 0 0,0 0-311 0 0,0 0-236 0 0,0 0-157 0 0,0 0-80 0 0,0 0 4 0 0,0 0 162 0 0,0 4 127 0 0,1-2-399 0 0,-1 0-1 0 0,1 1 1 0 0,0-1-1 0 0,0 1 1 0 0,0-1-1 0 0,0 0 1 0 0,0 0-1 0 0,1 0 1 0 0,-1 0 0 0 0,0 0-1 0 0,1 0 1 0 0,0 0-1 0 0,-1 0 1 0 0,1 0-1 0 0,0-1 1 0 0,0 1-1 0 0,0-1 1 0 0,0 1-1 0 0,0-1 1 0 0,1 0-1 0 0,-1 0 1 0 0,0 0 0 0 0,0 0-1 0 0,1 0 1 0 0,-1 0-1 0 0,3 0-124 0 0,141 49 2015 0 0,18-42-1100 0 0,-155-10-881 0 0,0 1 0 0 0,0-1-1 0 0,-1-1 1 0 0,1 0 0 0 0,-1 0 0 0 0,1 0 0 0 0,-1-1-1 0 0,0 0 1 0 0,0-1 0 0 0,0 0 0 0 0,-1 0 0 0 0,0-1-1 0 0,0 0 1 0 0,0 0 0 0 0,-1-1 0 0 0,0 1-1 0 0,0-1 1 0 0,-1-1 0 0 0,0 1 0 0 0,0-1 0 0 0,0 0-1 0 0,-1 0 1 0 0,0 0 0 0 0,0-3-34 0 0,-1 5 1 0 0,-1 0 1 0 0,1 0 0 0 0,-1-1-1 0 0,0 1 1 0 0,-1 0-1 0 0,1-1 1 0 0,-2 0-1 0 0,1 1 1 0 0,0-1-1 0 0,-1 1 1 0 0,-1-1-1 0 0,1 0 1 0 0,-1 1-1 0 0,0-1 1 0 0,0 1-1 0 0,-1-1 1 0 0,0 1-1 0 0,0-1 1 0 0,0 1-1 0 0,-1 0 1 0 0,0 0-1 0 0,0 0 1 0 0,-1 1 0 0 0,0-1-1 0 0,0 1 1 0 0,0 0-1 0 0,0 0 1 0 0,-1 0-1 0 0,0 0 1 0 0,0 1-1 0 0,0 0 1 0 0,0 0-1 0 0,-1 0 1 0 0,0 1-1 0 0,-1-1-1 0 0,-8 0-14 0 0,1 1 0 0 0,-1 0 0 0 0,0 1 0 0 0,0 1-1 0 0,0 0 1 0 0,0 1 0 0 0,0 1 0 0 0,0 0 0 0 0,0 1 0 0 0,0 1-1 0 0,1 0 1 0 0,-1 1 0 0 0,1 1 0 0 0,0 0 0 0 0,0 1-1 0 0,0 0 1 0 0,1 1 0 0 0,0 0 0 0 0,-7 6 14 0 0,-50 52-34 0 0,61-54 35 0 0,1 0 0 0 0,0 0-1 0 0,1 0 1 0 0,0 1-1 0 0,1 0 1 0 0,0 1 0 0 0,1-1-1 0 0,0 1 1 0 0,-1 9-1 0 0,4 108 227 0 0,36 44 310 0 0,-17 11 22 0 0,-16-171-523 0 0,-1-4-4 0 0,1-1 1 0 0,-2 1-1 0 0,1-1 0 0 0,-1 1 0 0 0,0 0 1 0 0,-1-1-1 0 0,0 0 0 0 0,-1 0 0 0 0,0 1 1 0 0,-4 7-33 0 0,-42 57 232 0 0,-59 15-28 0 0,4-37-171 0 0,104-52-68 0 0,0 0-1 0 0,1-1 1 0 0,-1 1 0 0 0,0 0-1 0 0,0-1 1 0 0,0 1 0 0 0,0 0-1 0 0,0-1 1 0 0,0 1 0 0 0,0 0-1 0 0,0-1 1 0 0,0 1 0 0 0,0 0-1 0 0,0-1 1 0 0,0 1 0 0 0,0 0-1 0 0,0-1 1 0 0,0 1 0 0 0,0 0-1 0 0,-1-1 1 0 0,1 1 0 0 0,0 0-1 0 0,0-1 1 0 0,0 1 0 0 0,0 0-1 0 0,-1 0 1 0 0,1-1 0 0 0,0 1-1 0 0,0 0 1 0 0,-1 0 0 0 0,1-1 0 0 0,0 1-1 0 0,0 0 1 0 0,-1 0 0 0 0,1 0-1 0 0,0-1 1 0 0,-1 1 0 0 0,1 0-1 0 0,0 0 1 0 0,-1 0 0 0 0,1 0-1 0 0,0 0 1 0 0,-1 0 0 0 0,1 0-1 0 0,0 0 36 0 0,27-35-2862 0 0,-25 33 2552 0 0,7-9-4533 0 0,-2 2-7319 0 0</inkml:trace>
  <inkml:trace contextRef="#ctx0" brushRef="#br1" timeOffset="23193.314">4314 1464 0 0 0,'0'0'1098'0'0,"0"0"123"0"0,0 0 43 0 0,0 0 206 0 0,0 0 161 0 0,0 0 27 0 0,0 0-87 0 0,-3 1-220 0 0,0 0-873 0 0,-5 1-220 0 0,1-2 3143 0 0,20 23-1692 0 0,1-14-1361 0 0,1 0 0 0 0,1-1 0 0 0,-1 0 0 0 0,1-1 0 0 0,1-1 0 0 0,-1-1 0 0 0,1 0 0 0 0,0-1 0 0 0,0-1 0 0 0,1-1 0 0 0,-1 0 0 0 0,0-1 0 0 0,1-1 0 0 0,-1-1 0 0 0,14-2-348 0 0,-19 3 95 0 0,22-2 152 0 0,0-2 0 0 0,0-1 0 0 0,-1-2 0 0 0,1-2 1 0 0,-1-1-1 0 0,16-7-247 0 0,-27 9 104 0 0,-8 4-38 0 0,0 0 1 0 0,0-1 0 0 0,-1 0-1 0 0,0-1 1 0 0,0-1 0 0 0,0 0-1 0 0,-1-1 1 0 0,0 0-1 0 0,0-1 1 0 0,-1 0 0 0 0,0-1-1 0 0,-1 0 1 0 0,0-1 0 0 0,-1 0-1 0 0,0-1 1 0 0,0 0 0 0 0,-1 0-1 0 0,-1 0 1 0 0,0-1-1 0 0,-1 0 1 0 0,0-1 0 0 0,-1 1-1 0 0,-1-1 1 0 0,0 0 0 0 0,-1-1-1 0 0,0 1 1 0 0,-1-5-67 0 0,-2 6 46 0 0,1 9-35 0 0,0-1-1 0 0,-1 1 1 0 0,1 0-1 0 0,-1 0 1 0 0,0-1-1 0 0,-1 1 1 0 0,1 0 0 0 0,-1 0-1 0 0,0-1 1 0 0,0 1-1 0 0,0 0 1 0 0,0 0-1 0 0,-1 0 1 0 0,1 0-1 0 0,-1 0 1 0 0,0 1-1 0 0,-1-1 1 0 0,1 0-1 0 0,0 1 1 0 0,-1 0-1 0 0,0-1 1 0 0,0 1-1 0 0,0 0 1 0 0,0 1 0 0 0,0-1-1 0 0,-1 0 1 0 0,0 1-11 0 0,-124-67 21 0 0,50 45 27 0 0,69 22-46 0 0,0 0-1 0 0,0 0 1 0 0,-1 1 0 0 0,1 1 0 0 0,-1-1-1 0 0,1 1 1 0 0,0 1 0 0 0,-1 0 0 0 0,1 0-1 0 0,-1 1 1 0 0,1 0 0 0 0,0 1 0 0 0,0 0-1 0 0,0 0 1 0 0,1 1 0 0 0,-2 0-2 0 0,-18 14 3 0 0,0 1 1 0 0,2 1 0 0 0,0 1-1 0 0,1 2 1 0 0,2 0-1 0 0,-5 7-3 0 0,-37 48 51 0 0,46-49 13 0 0,2 1 0 0 0,0 1 0 0 0,2 0 0 0 0,2 1 0 0 0,1 1 0 0 0,1 0 0 0 0,2 0 0 0 0,1 1 0 0 0,2 0 0 0 0,1 1 0 0 0,2-1 0 0 0,1 4-64 0 0,2-27 25 0 0,-1-1 0 0 0,1 1-1 0 0,1-1 1 0 0,0 0 0 0 0,1 1 0 0 0,0-1-1 0 0,0 0 1 0 0,1 0 0 0 0,0 0 0 0 0,1 0 0 0 0,0 0-1 0 0,0-1 1 0 0,1 0 0 0 0,6 8-25 0 0,70 60 351 0 0,-60-66-245 0 0,0-1-1 0 0,1-2 1 0 0,0 0 0 0 0,1-1 0 0 0,0-1 0 0 0,-1-2 0 0 0,2 0 0 0 0,-1-1 0 0 0,0-1 0 0 0,1-1 0 0 0,-1-2 0 0 0,1 0-106 0 0,-5-21-1916 0 0,-11 2-3085 0 0,-2 12-1864 0 0,-1 0-5360 0 0</inkml:trace>
  <inkml:trace contextRef="#ctx0" brushRef="#br1" timeOffset="24066.978">5275 1668 1192 0 0,'0'0'1429'0'0,"0"0"-94"0"0,0 0 65 0 0,0 0 85 0 0,0 0-23 0 0,0 0-90 0 0,0 0-186 0 0,0 0-134 0 0,0 0-84 0 0,0 0-114 0 0,0 0-43 0 0,0 0-6 0 0,0 0 19 0 0,-5 5 3993 0 0,-60 106-3075 0 0,29-34-1492 0 0,-77 126 42 0 0,111-195-559 0 0,27-50 523 0 0,55-100-115 0 0,-15 31-157 0 0,-16 7 202 0 0,-25 199 19 0 0,31 95-62 0 0,-49-176-138 0 0,-6-11 2 0 0,1 0-1 0 0,0 0 1 0 0,0-1-1 0 0,-1 1 1 0 0,2 0-1 0 0,-1 0 1 0 0,0-1-1 0 0,0 1 1 0 0,1 0-1 0 0,0-1 1 0 0,-1 0-1 0 0,1 1 1 0 0,0-1-1 0 0,0 0 1 0 0,0 0-1 0 0,1 0 1 0 0,-1 0 0 0 0,0 0-1 0 0,1-1 1 0 0,-1 1-1 0 0,1-1 1 0 0,-1 1-1 0 0,1-1 1 0 0,0 0-1 0 0,0 0 1 0 0,0 0-1 0 0,-1 0 1 0 0,3-1-7 0 0,5-2 123 0 0,-1-1 0 0 0,1-1 1 0 0,-1 0-1 0 0,0 0 0 0 0,0-1 1 0 0,0 0-1 0 0,-1-1 0 0 0,1 1 0 0 0,-1-2 1 0 0,-1 1-1 0 0,1-1 0 0 0,-1 0 1 0 0,-1-1-1 0 0,1 0 0 0 0,-1 0 0 0 0,0 0 1 0 0,-1-1-1 0 0,0 1 0 0 0,0-1 1 0 0,0-3-124 0 0,4-3 130 0 0,1 1-41 0 0,0-1 0 0 0,-1 0 0 0 0,-1 0 0 0 0,-1-1 0 0 0,0 0 0 0 0,-1-1 1 0 0,-1 1-1 0 0,1-5-89 0 0,-6 19-34 0 0,1 0 1 0 0,0 0-1 0 0,-1 0 1 0 0,1 0 0 0 0,-1 0-1 0 0,1 0 1 0 0,-1 0 0 0 0,0 0-1 0 0,0 0 1 0 0,0 0-1 0 0,0 0 1 0 0,0 0 0 0 0,-1 0-1 0 0,1-1 1 0 0,0 1 0 0 0,-1 0-1 0 0,0 0 1 0 0,1 1-1 0 0,-1-1 1 0 0,0 0 0 0 0,0 0-1 0 0,0 0 1 0 0,0 0 0 0 0,-1 1-1 0 0,1-1 1 0 0,0 0-1 0 0,-1 1 1 0 0,1 0 0 0 0,-1-1-1 0 0,1 1 1 0 0,-1 0 0 0 0,0-1-1 0 0,1 1 1 0 0,-1 0-1 0 0,0 0 1 0 0,0 1 0 0 0,0-1-1 0 0,0 0 1 0 0,0 0 0 0 0,-2 1 33 0 0,-14-3-2907 0 0,7 2-5025 0 0,6 1-4298 0 0</inkml:trace>
  <inkml:trace contextRef="#ctx0" brushRef="#br1" timeOffset="25180.707">4728 582 552 0 0,'0'0'1703'0'0,"0"0"-636"0"0,0 0-69 0 0,0 0 259 0 0,0 0 204 0 0,0 0 86 0 0,0 0-142 0 0,0 0-301 0 0,0 0-230 0 0,0 0-162 0 0,0 0-101 0 0,0 0 0 0 0,0 0 93 0 0,-1 2 113 0 0,25-44 5973 0 0,8-9-3368 0 0,161-217-2519 0 0,-58 91-510 0 0,-117 131-118 0 0,9 174 14 0 0,48 117 58 0 0,0-2-7 0 0,-65-204-281 0 0,16-72-4249 0 0,-21 29 1045 0 0,2-2-8343 0 0</inkml:trace>
  <inkml:trace contextRef="#ctx0" brushRef="#br2" timeOffset="56911.573">471 874 0 0 0,'0'0'295'0'0,"0"0"481"0"0,0 0 149 0 0,0 0 37 0 0,0 0 62 0 0,0 0 28 0 0,-5 2-30 0 0,-14 7-55 0 0,16-2 13244 0 0,10-9-13095 0 0,165-180 2326 0 0,-68 63-3078 0 0,0-26-66 0 0,-68 84-174 0 0,-34 59-16 0 0,-2 2-110 0 0,0 0 24 0 0,0 0-16 0 0,0 0-26 0 0,1 16 15 0 0,46 100 341 0 0,8 56 92 0 0,16 48 14 0 0,-67-226-959 0 0,-4-12-6567 0 0,0 16 3408 0 0,0-3-8851 0 0</inkml:trace>
  <inkml:trace contextRef="#ctx0" brushRef="#br2" timeOffset="54455.386">189 1545 0 0 0,'0'0'808'0'0,"0"0"462"0"0,0 0 14 0 0,0 0-165 0 0,0 0-132 0 0,0 0-34 0 0,0 0 57 0 0,23 8 6593 0 0,11 12-5086 0 0,-24-13-2198 0 0,0-1 0 0 0,0 0 0 0 0,0 0-1 0 0,0-1 1 0 0,1-1 0 0 0,0 0 0 0 0,0 0 0 0 0,0-1-1 0 0,12 2-318 0 0,-7-3 202 0 0,0 0-1 0 0,0 0 0 0 0,0-2 0 0 0,0 0 0 0 0,0-1 0 0 0,0 0 1 0 0,0-1-1 0 0,0-1 0 0 0,0-1 0 0 0,-1 0 0 0 0,1-1 0 0 0,-1-1 1 0 0,12-6-202 0 0,184-119 1247 0 0,-151 43-710 0 0,-59 81-519 0 0,1 1-1 0 0,-2 0 1 0 0,1 0-1 0 0,-1-1 1 0 0,0 1-1 0 0,0 0 1 0 0,0 0-1 0 0,-1-1 1 0 0,0 1-1 0 0,0 0 1 0 0,-1 0-1 0 0,0 0 1 0 0,0 0 0 0 0,0 0-1 0 0,-1 0 1 0 0,1 1-1 0 0,-1-1 1 0 0,-1 1-1 0 0,1 0 1 0 0,-1 0-1 0 0,0 0 1 0 0,0 0-1 0 0,-1 1 1 0 0,1-1-1 0 0,-1 1 1 0 0,0 0 0 0 0,0 1-1 0 0,0-1 1 0 0,-1 1-1 0 0,1 0 1 0 0,-1 0-1 0 0,0 1 1 0 0,-3-2-18 0 0,-98-23-28 0 0,92 25 24 0 0,4-1 0 0 0,0 1 1 0 0,0 1 0 0 0,0 0 0 0 0,0 0 0 0 0,-1 1 0 0 0,1 0 0 0 0,0 1 0 0 0,0 1-1 0 0,0 0 1 0 0,0 0 0 0 0,0 1 0 0 0,0 0 0 0 0,1 1 0 0 0,-2 1 3 0 0,-81 57-23 0 0,-4 41 34 0 0,81-84 10 0 0,1 1 1 0 0,0 0 0 0 0,2 1-1 0 0,0 1 1 0 0,1 0-1 0 0,2 1 1 0 0,0 0 0 0 0,1 0-1 0 0,2 1 1 0 0,0 0 0 0 0,1 0-1 0 0,2 1 1 0 0,0-1-1 0 0,2 5-21 0 0,2-19 34 0 0,0 0 0 0 0,0 1 0 0 0,1-1 0 0 0,1 0 0 0 0,0 1 0 0 0,0-1 0 0 0,1 0 0 0 0,0-1 0 0 0,1 1 0 0 0,0 0 0 0 0,0-1 0 0 0,1 0 0 0 0,0 0 0 0 0,1 0 0 0 0,0-1 0 0 0,1 0 0 0 0,5 6-34 0 0,4 1 108 0 0,1-2 0 0 0,1 1 0 0 0,0-2 0 0 0,0-1 0 0 0,2 0 1 0 0,-1-1-1 0 0,1-1 0 0 0,0-1 0 0 0,1-1 0 0 0,0 0 0 0 0,0-2 0 0 0,1 0 0 0 0,0-2 0 0 0,-1 0 1 0 0,10-1-109 0 0,-18-1 72 0 0,0 1 1 0 0,0-2-1 0 0,0 0 1 0 0,0 0-1 0 0,0-2 1 0 0,0 1 0 0 0,-1-1-1 0 0,1-1 1 0 0,0-1-1 0 0,-1 0 1 0 0,0 0-1 0 0,0-1-72 0 0,51-18 60 0 0,-53 22-481 0 0,-8 1-5056 0 0,-1 0-5527 0 0,-1 0-837 0 0</inkml:trace>
  <inkml:trace contextRef="#ctx0" brushRef="#br2" timeOffset="55289.242">1149 1780 0 0 0,'0'0'743'0'0,"0"0"565"0"0,0 0 430 0 0,0 0 372 0 0,0 0 222 0 0,0 0-62 0 0,0 0-334 0 0,0 0-425 0 0,0 0-326 0 0,0 0-201 0 0,0 0-121 0 0,0 0-29 0 0,0 0-31 0 0,8-5 1512 0 0,-8 6-1997 0 0,0-1-66 0 0,-29 53 942 0 0,-77 141-634 0 0,51-90-507 0 0,52-95-51 0 0,2-6 8 0 0,-1-1 0 0 0,1 0-1 0 0,0 0 1 0 0,0 0 0 0 0,0 1 0 0 0,0-1 0 0 0,0 0-1 0 0,1 1 1 0 0,-1-1 0 0 0,1 1 0 0 0,-1-1 0 0 0,1 1-1 0 0,0-1 1 0 0,0 1 0 0 0,0-1 0 0 0,0 1 0 0 0,0-1-1 0 0,1 1 1 0 0,-1-1 0 0 0,1 0 0 0 0,0 1 0 0 0,-1-1-1 0 0,1 1 1 0 0,0-1 0 0 0,1 0 0 0 0,-1 0 0 0 0,0 0-1 0 0,1 0 1 0 0,-1 0 0 0 0,1 0 0 0 0,-1 0 0 0 0,1 0-1 0 0,0 0 1 0 0,0-1 0 0 0,0 1 0 0 0,1 0-10 0 0,10 2 184 0 0,0 0-1 0 0,0-2 1 0 0,1 1 0 0 0,-1-2 0 0 0,1 0 0 0 0,0 0 0 0 0,-1-1-1 0 0,1-1 1 0 0,3-1-184 0 0,29 1 182 0 0,-16 5-117 0 0,-30-4-59 0 0,0 0-13 0 0,0 0-12 0 0,0 0-15 0 0,0 0-6 0 0,0 0-27 0 0,0 0-17 0 0,0 0-37 0 0,0 0-70 0 0,0 0-57 0 0,0 0-116 0 0,0 0-168 0 0,-5-8-14079 0 0,4 4 5358 0 0</inkml:trace>
  <inkml:trace contextRef="#ctx0" brushRef="#br2" timeOffset="55573.539">842 1938 4409 0 0,'0'0'2200'0'0,"0"0"-255"0"0,0 0-33 0 0,0 0 102 0 0,0 0-138 0 0,0 0-367 0 0,0 0-504 0 0,0 0-441 0 0,0 0-250 0 0,0 0-53 0 0,0 0 109 0 0,0 0 168 0 0,0 0 144 0 0,7 2 57 0 0,108 15 2284 0 0,137-29-2902 0 0,-226 6-4791 0 0,-21 4 731 0 0,1-1-7477 0 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9:5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0 0 0,'0'0'0'0'0,"0"0"0"0"0,0 0 0 0 0,0 0 0 0 0,0 0 0 0 0,0 0 0 0 0,0 0 0 0 0,0 0 0 0 0,0 0 0 0 0,0 0 0 0 0,0 0 0 0 0,0 0 0 0 0,0-4 0 0 0,0 4 0 0 0,0 0 0 0 0,0 0 0 0 0,0-4 0 0 0,0 4 0 0 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0:49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37 559 13171 0 0,'0'0'3467'0'0,"0"0"-2162"0"0,0 0-737 0 0,0 0 118 0 0,0 0 219 0 0,0 0 87 0 0,0 0-115 0 0,0 0-216 0 0,0 0-183 0 0,0 0-127 0 0,0 0-71 0 0,0 0-87 0 0,-6 35-79 0 0,-19 106-46 0 0,19-43-882 0 0,6-97 586 0 0,0 0-611 0 0,0 0-8241 0 0,0-1-2627 0 0</inkml:trace>
  <inkml:trace contextRef="#ctx0" brushRef="#br0" timeOffset="262.122">29 170 16059 0 0,'0'0'1105'0'0,"0"0"-577"0"0,0 0-368 0 0,0 0-56 0 0,0 0-88 0 0,0 0-240 0 0,0 0-208 0 0,0 0-208 0 0,0 0-209 0 0,0 0-951 0 0,0 0-9530 0 0</inkml:trace>
  <inkml:trace contextRef="#ctx0" brushRef="#br0" timeOffset="524.784">497 0 9370 0 0,'0'0'6888'0'0,"0"0"-4506"0"0,0 0-1448 0 0,0 0-109 0 0,0 0 9 0 0,0 0 12 0 0,0 0-45 0 0,0 0-140 0 0,0 0-105 0 0,0 0-73 0 0,0 0-63 0 0,0 0-69 0 0,-8 29-47 0 0,-25 92-43 0 0,20 0 309 0 0,-2 225-124 0 0,-3-200-476 0 0,-21-62-1090 0 0,34-78-1847 0 0,2-8-7048 0 0,2-1-1073 0 0</inkml:trace>
  <inkml:trace contextRef="#ctx0" brushRef="#br0" timeOffset="762.398">162 447 13691 0 0,'0'0'1579'0'0,"0"0"-453"0"0,0 0-170 0 0,0 0-5 0 0,0 0-38 0 0,0 0-115 0 0,0 0-164 0 0,0 0-125 0 0,0 0-99 0 0,0 0-76 0 0,34-1-65 0 0,105-3-90 0 0,-6 13-63 0 0,-18 14-1815 0 0,-69-7-7578 0 0,-39-12-1620 0 0</inkml:trace>
  <inkml:trace contextRef="#ctx0" brushRef="#br0" timeOffset="1009.319">686 813 0 0 0,'0'0'768'0'0,"0"0"1238"0"0,0 0 361 0 0,0 0-120 0 0,0 0-194 0 0,0 0-244 0 0,0 0-122 0 0,0 0-61 0 0,0 0-46 0 0,0 0-47 0 0,0 0-129 0 0,0 0-176 0 0,0 0-223 0 0,-3 6-204 0 0,0 0-660 0 0,3-6-91 0 0,0 0 0 0 0,0-1 0 0 0,0 1 0 0 0,-1 0-1 0 0,1-1 1 0 0,0 1 0 0 0,-1 0 0 0 0,1-1 0 0 0,0 1 0 0 0,-1 0 0 0 0,1 0 0 0 0,0 0 0 0 0,-1-1 0 0 0,1 1-1 0 0,0 0 1 0 0,-1 0 0 0 0,1 0 0 0 0,0 0 0 0 0,-1 0 0 0 0,1-1 0 0 0,-1 1 0 0 0,1 0 0 0 0,0 0 0 0 0,-1 0-1 0 0,1 0 1 0 0,-1 0 0 0 0,1 0 0 0 0,0 1 0 0 0,-1-1 0 0 0,1 0 0 0 0,-1 0 0 0 0,1 0-50 0 0,1-18 291 0 0,0 0 0 0 0,1 0 0 0 0,1 0 0 0 0,1 0 1 0 0,1 1-1 0 0,0-1 0 0 0,2 1 0 0 0,-1 1 0 0 0,9-15-291 0 0,-8 17-61 0 0,50-79 333 0 0,-1 54-3089 0 0,-42 39-794 0 0,-8 0-4073 0 0,-1 0-3991 0 0</inkml:trace>
  <inkml:trace contextRef="#ctx0" brushRef="#br0" timeOffset="1640.225">1229 520 12099 0 0,'0'0'1687'0'0,"0"0"-478"0"0,0 0-82 0 0,0 0 28 0 0,0 0-41 0 0,0 0-132 0 0,0 0-201 0 0,0 0-171 0 0,0 0-137 0 0,0 0-107 0 0,0 0-96 0 0,-34 24-76 0 0,-106 73-56 0 0,83-40-16 0 0,52-46-102 0 0,-18 78 57 0 0,23-86-59 0 0,0-1 0 0 0,0 1 0 0 0,0-1-1 0 0,1 0 1 0 0,-1 1 0 0 0,1-1 0 0 0,0 0 0 0 0,-1 1 0 0 0,1-1 0 0 0,0 0 0 0 0,0 0 0 0 0,1 0 0 0 0,-1 0 0 0 0,0 0 0 0 0,1 0 0 0 0,-1 0 0 0 0,1 0 0 0 0,0 0 0 0 0,-1-1 0 0 0,1 1-1 0 0,0-1 1 0 0,0 1 0 0 0,0-1 0 0 0,0 0 0 0 0,0 0 0 0 0,0 0 0 0 0,1 0 0 0 0,-1 0 0 0 0,0 0 0 0 0,1-1 0 0 0,-1 1 0 0 0,0-1 0 0 0,1 1 0 0 0,-1-1 0 0 0,2 0-18 0 0,13-1 138 0 0,-1 0 1 0 0,0-1 0 0 0,0-1 0 0 0,0-1-1 0 0,0 0 1 0 0,0-1 0 0 0,-1 0 0 0 0,0-2 0 0 0,0 0-1 0 0,0 0 1 0 0,-1-1 0 0 0,0-1 0 0 0,-1 0-1 0 0,0-1 1 0 0,0-1 0 0 0,-1 0 0 0 0,5-7-139 0 0,16 2-130 0 0,-27 51-240 0 0,-5-32 365 0 0,0 1 1 0 0,0 0-1 0 0,0 0 1 0 0,0-1-1 0 0,1 1 0 0 0,-1-1 1 0 0,1 1-1 0 0,0-1 1 0 0,0 1-1 0 0,0-1 1 0 0,0 0-1 0 0,1 0 1 0 0,-1 0-1 0 0,1 0 1 0 0,0-1-1 0 0,0 1 1 0 0,0-1-1 0 0,0 0 1 0 0,0 1-1 0 0,0-1 1 0 0,1-1-1 0 0,-1 1 1 0 0,1 0-1 0 0,-1-1 0 0 0,1 0 1 0 0,0 0-1 0 0,-1 0 1 0 0,1 0-1 0 0,0 0 1 0 0,0-1-1 0 0,0 0 1 0 0,-1 0-1 0 0,1 0 1 0 0,0 0-1 0 0,0-1 1 0 0,0 1-1 0 0,0-1 1 0 0,2-1 4 0 0,6-1 49 0 0,0-1 1 0 0,-1 0-1 0 0,1-1 1 0 0,-1 0 0 0 0,-1-1-1 0 0,1 0 1 0 0,-1 0-1 0 0,0-1 1 0 0,0-1 0 0 0,-1 0-1 0 0,4-3-49 0 0,4-4 64 0 0,8-6 1 0 0,-2-2 1 0 0,0 0-1 0 0,-1-2 0 0 0,-2 0 1 0 0,0-2-1 0 0,-2 0 1 0 0,-1-1-1 0 0,-1 0 0 0 0,-2-2 1 0 0,5-12-66 0 0,-18 40-10 0 0,1 0 1 0 0,-1 0 0 0 0,1 0-1 0 0,-1 0 1 0 0,0-1 0 0 0,1 1-1 0 0,-1 0 1 0 0,0-1 0 0 0,-1 1-1 0 0,1-1 1 0 0,0 1 0 0 0,-1-1 0 0 0,1 1-1 0 0,-1-1 1 0 0,0 1 0 0 0,0-1-1 0 0,0 0 1 0 0,0 1 0 0 0,0-1-1 0 0,-1 1 1 0 0,1-1 0 0 0,-1 1 0 0 0,0-1-1 0 0,1 1 1 0 0,-1-1 0 0 0,0 1-1 0 0,-1 0 1 0 0,1-1 0 0 0,0 1-1 0 0,-1 0 1 0 0,1 0 0 0 0,-1 0-1 0 0,1 0 1 0 0,-1 0 0 0 0,0 0 0 0 0,0 1-1 0 0,0-1 1 0 0,0 1 0 0 0,0-1-1 0 0,0 1 1 0 0,-1 0 0 0 0,1-1-1 0 0,0 1 1 0 0,-1 0 0 0 0,-1 0 9 0 0,-4 2-49 0 0,-1 0-1 0 0,1 1 1 0 0,0 0 0 0 0,0 0 0 0 0,0 1 0 0 0,0 0-1 0 0,0 0 1 0 0,0 1 0 0 0,1 0 0 0 0,0 0 0 0 0,0 1-1 0 0,0 0 1 0 0,0 0 0 0 0,1 1 0 0 0,0 0 0 0 0,0 0-1 0 0,0 0 1 0 0,-3 6 49 0 0,6-10-7 0 0,1 0 0 0 0,-1 0 0 0 0,1 1 0 0 0,0-1 0 0 0,0 0 0 0 0,0 1 0 0 0,0-1 0 0 0,1 1-1 0 0,-1 0 1 0 0,0 0 0 0 0,1 0 0 0 0,0-1 0 0 0,0 1 0 0 0,0 0 0 0 0,0 1 0 0 0,0-1 0 0 0,1 0 0 0 0,-1 0 0 0 0,1 0-1 0 0,0 0 1 0 0,0 0 0 0 0,0 0 0 0 0,0 1 0 0 0,1-1 0 0 0,-1 0 0 0 0,1 0 0 0 0,0 0 0 0 0,0 0 0 0 0,0 0 0 0 0,0 0-1 0 0,0 0 1 0 0,1 0 0 0 0,-1-1 0 0 0,1 1 0 0 0,0 0 0 0 0,0-1 0 0 0,0 1 0 0 0,0-1 0 0 0,0 0 0 0 0,1 0 0 0 0,1 2 7 0 0,146 49 45 0 0,-146-52-36 0 0,0 1-1 0 0,0-1 1 0 0,0 1 0 0 0,-1 0 0 0 0,1 1-1 0 0,-1-1 1 0 0,1 0 0 0 0,-1 1 0 0 0,0 0-1 0 0,0 0 1 0 0,0 0 0 0 0,0 0 0 0 0,-1 0-1 0 0,1 1 1 0 0,-1-1 0 0 0,0 1 0 0 0,1 0-1 0 0,-2-1 1 0 0,1 1 0 0 0,0 0 0 0 0,-1 0-1 0 0,0 0 1 0 0,0 0 0 0 0,0 0 0 0 0,0 2-9 0 0,4 143 46 0 0,6-132-969 0 0,-6-15-2082 0 0,1-1-3704 0 0,-2-1-4954 0 0</inkml:trace>
  <inkml:trace contextRef="#ctx0" brushRef="#br0" timeOffset="2234.27">2089 443 11570 0 0,'0'0'2237'0'0,"0"0"-499"0"0,0 0-306 0 0,0 0-297 0 0,0 0-351 0 0,0 0-341 0 0,0 0-234 0 0,0 0-65 0 0,0 0 27 0 0,0 0 16 0 0,0 0-18 0 0,0 0-46 0 0,-5 18-41 0 0,-21 111-8 0 0,28-3-350 0 0,-1-123 325 0 0,0-1 0 0 0,0 0 0 0 0,0 0 0 0 0,0 0 0 0 0,1 0 0 0 0,-1 0 0 0 0,1 0 0 0 0,0 0 0 0 0,-1 0 0 0 0,1-1 0 0 0,0 1 0 0 0,0-1 0 0 0,0 1 0 0 0,0-1 0 0 0,0 0 0 0 0,0 0 0 0 0,0 1 1 0 0,1-2-1 0 0,-1 1 0 0 0,0 0 0 0 0,1 0 0 0 0,-1-1 0 0 0,1 1 0 0 0,-1-1 0 0 0,0 0 0 0 0,1 0 0 0 0,-1 0 0 0 0,1 0 0 0 0,-1 0 0 0 0,1 0 0 0 0,-1-1 0 0 0,1 1 0 0 0,-1-1 0 0 0,0 0 0 0 0,1 1 0 0 0,-1-1 0 0 0,0 0 0 0 0,0-1 1 0 0,0 1-1 0 0,0 0 0 0 0,0-1 0 0 0,0 1 0 0 0,0-1 0 0 0,0 1 0 0 0,0-1-49 0 0,157-169 3551 0 0,-143 152-3427 0 0,1 0 0 0 0,0 1 0 0 0,1 0 0 0 0,1 2 0 0 0,0 0 0 0 0,18-10-124 0 0,-36 25-5 0 0,-1 0 0 0 0,1 0-1 0 0,0 0 1 0 0,0 1 0 0 0,0-1-1 0 0,0 0 1 0 0,0 0-1 0 0,0 1 1 0 0,0-1 0 0 0,0 1-1 0 0,0-1 1 0 0,0 1 0 0 0,0-1-1 0 0,0 1 1 0 0,0 0 0 0 0,0-1-1 0 0,1 1 1 0 0,-1 0 0 0 0,0 0-1 0 0,0 0 1 0 0,0 0-1 0 0,0 0 1 0 0,1 0 0 0 0,-1 0-1 0 0,0 0 1 0 0,0 1 0 0 0,0-1-1 0 0,0 0 1 0 0,0 1 0 0 0,0-1-1 0 0,1 1 1 0 0,-1-1-1 0 0,0 1 1 0 0,0 0 0 0 0,0-1-1 0 0,-1 1 1 0 0,1 0 0 0 0,0-1-1 0 0,0 1 1 0 0,0 0 0 0 0,0 0-1 0 0,-1 0 1 0 0,1 0-1 0 0,0 0 1 0 0,-1 0 0 0 0,1 0-1 0 0,-1 0 1 0 0,1 0 0 0 0,-1 0-1 0 0,1 1 6 0 0,7 146-61 0 0,-5 427-282 0 0,-1-561 330 0 0,-2 0-1 0 0,1 0 1 0 0,-2 1 0 0 0,0-1-1 0 0,-1 0 1 0 0,0 0-1 0 0,-1-1 1 0 0,-1 1 0 0 0,0 0-1 0 0,-1-1 1 0 0,0 0-1 0 0,-1 0 1 0 0,0 0 0 0 0,-1-1-1 0 0,-1 0 1 0 0,0 0-1 0 0,0-1 1 0 0,-1 0 0 0 0,-1-1-1 0 0,0 0 1 0 0,-10 9 13 0 0,10-13 10 0 0,0 0 0 0 0,0 0 1 0 0,-1-1-1 0 0,0-1 0 0 0,1 0 0 0 0,-1 0 1 0 0,-1-1-1 0 0,1 0 0 0 0,0-1 0 0 0,-1 0 1 0 0,1-1-1 0 0,-1-1 0 0 0,1 0 0 0 0,-1 0 1 0 0,0-1-1 0 0,-8-2-10 0 0,16 1 13 0 0,1-1 0 0 0,0 1 0 0 0,0-1 0 0 0,0 0 0 0 0,1 0 0 0 0,-1 0 0 0 0,1-1 0 0 0,-1 1 0 0 0,1 0 0 0 0,0-1 0 0 0,0 0 0 0 0,1 1 0 0 0,-1-1 0 0 0,1 0 0 0 0,0 0 0 0 0,0 0 0 0 0,0 0 0 0 0,0 0 0 0 0,1 0 0 0 0,0 0 0 0 0,0 0 1 0 0,0 0-1 0 0,0 0 0 0 0,0 0 0 0 0,1-1 0 0 0,0 1 0 0 0,0 0 0 0 0,0 1 0 0 0,0-1 0 0 0,1 0 0 0 0,-1 0 0 0 0,1 0 0 0 0,0 1 0 0 0,0-1 0 0 0,0 1 0 0 0,1 0 0 0 0,-1-1 0 0 0,1 1 0 0 0,0 0-13 0 0,19-23 16 0 0,1 1-1 0 0,0 2 1 0 0,2 0 0 0 0,1 1-1 0 0,20-12-15 0 0,-31 23-17 0 0,123-82-170 0 0,-86 61-1661 0 0,-2-1-3297 0 0,-34 21-6561 0 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0:48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457 498 0 0 0,'0'0'589'0'0,"0"0"784"0"0,0 0 283 0 0,0 0-26 0 0,0 0-119 0 0,0 0-111 0 0,0 0-202 0 0,0 0-146 0 0,0 0-96 0 0,0 0-45 0 0,0-7-39 0 0,0 2-797 0 0,0 3 103 0 0,0-1 0 0 0,1 1-1 0 0,-1 0 1 0 0,0-1 0 0 0,-1 1 0 0 0,1-1-1 0 0,0 1 1 0 0,-1-1 0 0 0,1 1 0 0 0,-1 0-1 0 0,0-1 1 0 0,0 1 0 0 0,0 0-1 0 0,0 0 1 0 0,0 0 0 0 0,0 0 0 0 0,-1 0-1 0 0,1 0 1 0 0,-1 0 0 0 0,1 0 0 0 0,-2-1-178 0 0,-5-2 270 0 0,0 1 1 0 0,0-1 0 0 0,0 2-1 0 0,-1-1 1 0 0,1 1 0 0 0,-1 0-1 0 0,0 1 1 0 0,0 0-1 0 0,0 1 1 0 0,0-1 0 0 0,0 2-1 0 0,-1-1 1 0 0,1 1 0 0 0,0 1-1 0 0,0 0 1 0 0,0 0 0 0 0,-2 1-271 0 0,-17 7 207 0 0,1 1 1 0 0,1 1-1 0 0,0 1 1 0 0,0 1-1 0 0,-22 17-207 0 0,39-22 34 0 0,0 1 0 0 0,1 0 0 0 0,-1 1-1 0 0,2 0 1 0 0,-1 0 0 0 0,2 1 0 0 0,-1 0 0 0 0,1 0 0 0 0,1 0-1 0 0,0 1 1 0 0,1 0 0 0 0,0 0 0 0 0,1 0 0 0 0,0 0 0 0 0,1 1-1 0 0,0-1 1 0 0,1 1 0 0 0,0-1 0 0 0,1 1 0 0 0,1-1-1 0 0,0 1 1 0 0,2 12-34 0 0,-2-21 20 0 0,0 1 0 0 0,0-1 0 0 0,1 1-1 0 0,-1-1 1 0 0,1 0 0 0 0,0 0 0 0 0,0 0 0 0 0,0 0-1 0 0,1 0 1 0 0,-1 0 0 0 0,1 0 0 0 0,0-1-1 0 0,0 1 1 0 0,0-1 0 0 0,1 0 0 0 0,-1 0 0 0 0,1 0-1 0 0,0 0 1 0 0,-1-1 0 0 0,1 1 0 0 0,0-1-1 0 0,1 0 1 0 0,-1 0 0 0 0,0-1 0 0 0,1 1 0 0 0,-1-1-1 0 0,5 1-19 0 0,0 0 64 0 0,-1-1 0 0 0,1 0 0 0 0,0 0 0 0 0,0-1-1 0 0,0 0 1 0 0,0 0 0 0 0,0-1 0 0 0,0 0-1 0 0,-1-1 1 0 0,1 0 0 0 0,0 0 0 0 0,-1-1 0 0 0,0 0-1 0 0,3-2-63 0 0,19-14 88 0 0,-1-2 0 0 0,-1-1-1 0 0,0-1 1 0 0,-2-2 0 0 0,-1 0-1 0 0,-1-2 1 0 0,-1 0 0 0 0,-2-2-1 0 0,0 0 1 0 0,-2-2 0 0 0,-1-1-89 0 0,11-17 12 0 0,-5-33 1 0 0,-24 82-13 0 0,0 0-30 0 0,-32 46-504 0 0,23-29 533 0 0,1 0-1 0 0,0 0 1 0 0,1 0-1 0 0,1 1 1 0 0,1 0-1 0 0,1 0 0 0 0,0 1 1 0 0,1-1-1 0 0,1 1 1 0 0,1 0-1 0 0,1-1 1 0 0,1 2 2 0 0,0-14 4 0 0,0-1 0 0 0,1 1 0 0 0,0 0 1 0 0,0-1-1 0 0,0 0 0 0 0,1 1 0 0 0,-1-1 0 0 0,1 0 1 0 0,1 0-1 0 0,-1 0 0 0 0,1-1 0 0 0,0 1 1 0 0,0-1-1 0 0,0 0 0 0 0,0 0 0 0 0,1 0 0 0 0,0-1 1 0 0,0 0-1 0 0,0 0 0 0 0,0 0 0 0 0,0 0 0 0 0,0-1 1 0 0,1 0-1 0 0,-1 0 0 0 0,1 0 0 0 0,0-1 1 0 0,-1 1-1 0 0,1-2 0 0 0,0 1 0 0 0,0-1 0 0 0,2 1-4 0 0,-1-1 8 0 0,6 0 21 0 0,0 1 1 0 0,1-2-1 0 0,-1 0 0 0 0,0 0 1 0 0,0-2-1 0 0,0 1 1 0 0,0-1-1 0 0,-1-1 0 0 0,7-3-29 0 0,1-2 35 0 0,1-1 0 0 0,-1-1-1 0 0,-1-1 1 0 0,0-1-1 0 0,0 0 1 0 0,-1-2-1 0 0,-1 0 1 0 0,-1-1-1 0 0,0 0 1 0 0,-1-1 0 0 0,5-8-35 0 0,-9 11 12 0 0,0 0 0 0 0,-1 0 0 0 0,-1-1 0 0 0,0-1 0 0 0,-1 0 0 0 0,-1 0 0 0 0,0 0 0 0 0,-1-1 0 0 0,-1 0 1 0 0,0 0-1 0 0,-2 0 0 0 0,0-1 0 0 0,0 1 0 0 0,-1-17-12 0 0,-3 32-12 0 0,0-1 1 0 0,0 1-1 0 0,0 0 0 0 0,0-1 1 0 0,0 1-1 0 0,-1 0 0 0 0,1 0 1 0 0,0-1-1 0 0,-1 1 0 0 0,0 0 0 0 0,0 1 1 0 0,0-1-1 0 0,1 0 0 0 0,-1 0 1 0 0,-1 1-1 0 0,1-1 0 0 0,0 1 1 0 0,0 0-1 0 0,-1 0 0 0 0,1 0 1 0 0,0 0-1 0 0,-1 0 0 0 0,1 0 1 0 0,-1 0-1 0 0,1 1 0 0 0,-1-1 1 0 0,0 1-1 0 0,1 0 0 0 0,-1 0 1 0 0,1 0-1 0 0,-1 0 0 0 0,0 0 1 0 0,1 1-1 0 0,-1-1 0 0 0,1 1 1 0 0,-1 0-1 0 0,1-1 0 0 0,-1 1 1 0 0,1 0-1 0 0,-1 1 0 0 0,1-1 1 0 0,0 0-1 0 0,0 1 0 0 0,0-1 1 0 0,0 1-1 0 0,0-1 0 0 0,0 1 0 0 0,0 0 1 0 0,0 0 11 0 0,-8 7-53 0 0,0-2 19 0 0,0 1 1 0 0,1 0 0 0 0,-1 1-1 0 0,2 0 1 0 0,-1 0 0 0 0,1 1-1 0 0,1 0 1 0 0,0 0-1 0 0,0 1 1 0 0,1 0 0 0 0,0 0-1 0 0,1 2 34 0 0,4-11-3 0 0,1 1-1 0 0,0-1 1 0 0,0 1-1 0 0,0-1 1 0 0,0 1-1 0 0,0 0 0 0 0,0-1 1 0 0,0 1-1 0 0,1-1 1 0 0,-1 1-1 0 0,1-1 1 0 0,0 1-1 0 0,0-1 1 0 0,0 1-1 0 0,0-1 0 0 0,0 0 1 0 0,1 1-1 0 0,-1-1 1 0 0,1 0-1 0 0,-1 0 1 0 0,1 0-1 0 0,0 0 0 0 0,0 0 1 0 0,0-1-1 0 0,0 1 1 0 0,0 0-1 0 0,0-1 1 0 0,0 0-1 0 0,0 1 1 0 0,1-1-1 0 0,-1 0 0 0 0,1 0 1 0 0,-1 0-1 0 0,1-1 1 0 0,-1 1-1 0 0,1 0 1 0 0,-1-1-1 0 0,1 0 4 0 0,102 12 107 0 0,76-12 45 0 0,-179 0-148 0 0,0 1-1 0 0,-1-1 1 0 0,1 0-1 0 0,-1 0 0 0 0,1 1 1 0 0,-1-1-1 0 0,1 1 1 0 0,-1-1-1 0 0,1 1 1 0 0,-1 0-1 0 0,1 0 0 0 0,-1-1 1 0 0,0 1-1 0 0,1 0 1 0 0,-1 0-1 0 0,0 0 0 0 0,0 1 1 0 0,0-1-1 0 0,0 0 1 0 0,0 0-1 0 0,0 1 1 0 0,0-1-1 0 0,0 0 0 0 0,0 1 1 0 0,-1-1-1 0 0,1 1 1 0 0,0-1-1 0 0,-1 1 1 0 0,1-1-1 0 0,-1 1 0 0 0,0 0 1 0 0,0-1-1 0 0,1 1 1 0 0,-1-1-1 0 0,0 1 0 0 0,0 0 1 0 0,-1-1-1 0 0,1 1 1 0 0,0-1-1 0 0,0 1 1 0 0,-1 1-4 0 0,-18 68 209 0 0,-19 22-145 0 0,36-88-137 0 0,0 0 0 0 0,1 0 1 0 0,0 0-1 0 0,0 0 0 0 0,1 0 1 0 0,-1 0-1 0 0,1 1 0 0 0,0-1 0 0 0,0 0 1 0 0,1 0-1 0 0,0 0 0 0 0,0 1 1 0 0,0-1-1 0 0,0 0 0 0 0,1 0 1 0 0,0 1 72 0 0,36 9-8306 0 0,-29-15 575 0 0,-3 0-688 0 0</inkml:trace>
  <inkml:trace contextRef="#ctx0" brushRef="#br0" timeOffset="977.134">1677 5 7090 0 0,'0'0'1784'0'0,"0"0"-256"0"0,0 0-41 0 0,0 0 82 0 0,0 0-56 0 0,0 0-231 0 0,0 0-333 0 0,0 0-239 0 0,0 0-94 0 0,0 0-27 0 0,0 0 5 0 0,0 0 10 0 0,0 0-7 0 0,1-2-19 0 0,7-1 1895 0 0,-13 25-1544 0 0,0-5-536 0 0,-10 10 1496 0 0,-36 200-1449 0 0,39-149-380 0 0,-2 0 0 0 0,-5-1 0 0 0,-2-1 0 0 0,-31 70-60 0 0,4-72 87 0 0,40-65-142 0 0,15-16 0 0 0,15-15-7 0 0,26-29 15 0 0,3 3 1 0 0,1 1 0 0 0,3 3-1 0 0,48-30 47 0 0,4 15 36 0 0,-106 60-39 0 0,0-1 0 0 0,1 1 0 0 0,-1 0-1 0 0,0 0 1 0 0,1 0 0 0 0,-1 0 0 0 0,0 0 0 0 0,0 0-1 0 0,0 0 1 0 0,0 0 0 0 0,0 0 0 0 0,0 0 0 0 0,0 1-1 0 0,0-1 1 0 0,0 0 0 0 0,-1 1 0 0 0,1-1 0 0 0,0 1-1 0 0,-1-1 1 0 0,1 1 0 0 0,-1-1 0 0 0,0 1 0 0 0,0-1-1 0 0,1 1 1 0 0,-1-1 0 0 0,0 1 0 0 0,0-1-1 0 0,0 1 1 0 0,0 0 0 0 0,-1-1 0 0 0,1 1 0 0 0,0-1-1 0 0,-1 1 1 0 0,1-1 0 0 0,-1 1 0 0 0,1-1 0 0 0,-2 1 3 0 0,2 6 8 0 0,-1 11 14 0 0,-1 0 0 0 0,0-1 0 0 0,-2 1 1 0 0,0-1-1 0 0,-1 1 0 0 0,-1-1 1 0 0,0-1-1 0 0,-2 1 0 0 0,0-1 1 0 0,-1 0-1 0 0,0-1 0 0 0,-2 0 1 0 0,0-1-1 0 0,0 0 0 0 0,-2 0-22 0 0,7-9 13 0 0,-1 0 0 0 0,0-1 0 0 0,0 0 0 0 0,0 0 0 0 0,-1-1 0 0 0,1 0 0 0 0,-1 0 0 0 0,0 0 0 0 0,0-1 0 0 0,0-1 0 0 0,-1 1 0 0 0,1-1 0 0 0,-1-1 0 0 0,1 1 0 0 0,-1-1 0 0 0,0-1 0 0 0,1 0 0 0 0,-1 0 0 0 0,0-1 0 0 0,-6-1-13 0 0,8 0-28 0 0,0 0 1 0 0,1-1-1 0 0,0 1 0 0 0,-1-1 0 0 0,1-1 0 0 0,0 1 0 0 0,0-1 0 0 0,1 0 1 0 0,-1-1-1 0 0,1 1 0 0 0,0-1 0 0 0,0 0 0 0 0,1 0 0 0 0,-1-1 0 0 0,1 1 0 0 0,0-1 1 0 0,1 0-1 0 0,-1 0 0 0 0,-1-6 28 0 0,15-16-3090 0 0,11 22-6271 0 0,-16 6-2129 0 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0:17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5653 3562 0 0 0,'0'0'281'0'0,"0"0"386"0"0,0 0 64 0 0,0 0-88 0 0,0 0-88 0 0,-8-7 3930 0 0,8 6-3828 0 0,0 1 15 0 0,0 0-25 0 0,-30-12 5494 0 0,7-19-2801 0 0,-11 0-2087 0 0,4 5-393 0 0,-22-21 86 0 0,13 18-543 0 0,-7 1 188 0 0,23 12-389 0 0,-19-4 66 0 0,25 5-129 0 0,-51-27 232 0 0,36 28-291 0 0,-25-10 152 0 0,23 5-100 0 0,-14 3 11 0 0,-6-10 103 0 0,17 10-146 0 0,6 4 20 0 0,-17-4 83 0 0,24 5-83 0 0,-11-4 53 0 0,-62-12-31 0 0,43 7 82 0 0,0 1-12 0 0,2 1-112 0 0,38 12 16 0 0,-47-12 61 0 0,3-1-129 0 0,-70-23 80 0 0,77 30-65 0 0,1-3-22 0 0,-39-2-17 0 0,73 16-13 0 0,0-2 0 0 0,-1 0-1 0 0,1-1 1 0 0,0 0 0 0 0,0-2-1 0 0,1 1 1 0 0,-9-6-11 0 0,-68-40 203 0 0,-42-14-125 0 0,-53-23 2 0 0,137 60-56 0 0,-37-33 72 0 0,-11-25 17 0 0,67 64-114 0 0,-20-16-10 0 0,-43-9-46 0 0,31 12 118 0 0,-42-19-73 0 0,33 32 62 0 0,37 15-62 0 0,-1 2-1 0 0,0 2 1 0 0,0 1-1 0 0,-28 3 13 0 0,33-1 6 0 0,-101 23-44 0 0,0 11 37 0 0,-10 27 3 0 0,-8 24-5 0 0,-6 12 35 0 0,85-43-53 0 0,-26 23 56 0 0,-109 58 26 0 0,58-54-20 0 0,-74 27-10 0 0,84-43 126 0 0,-81 36-23 0 0,162-79-70 0 0,-2-21 169 0 0,-152 3-310 0 0,172-20-357 0 0,30 9-999 0 0,9 6 882 0 0,0 1-264 0 0,11-4-8480 0 0,-6 1-2285 0 0</inkml:trace>
  <inkml:trace contextRef="#ctx0" brushRef="#br0" timeOffset="3122.585">5696 3550 0 0 0,'-12'-7'5796'0'0,"19"13"1623"0"0,6 5-2462 0 0,-4-1-6219 0 0,8 11 1838 0 0,31 30 890 0 0,9 19-176 0 0,-25-47-598 0 0,4 0-195 0 0,39 24 277 0 0,13 14-289 0 0,-23-19-171 0 0,56 5 83 0 0,-76-27-348 0 0,85 14 281 0 0,-27-7-128 0 0,19-8 20 0 0,-27-4-117 0 0,30 1 41 0 0,85-12 408 0 0,-153-13-319 0 0,61-5-42 0 0,43-10 86 0 0,-54-2-72 0 0,18-17 212 0 0,26-11-127 0 0,-21 23-195 0 0,73-14 214 0 0,-93 36-271 0 0,-69 2-19 0 0,-1 2 0 0 0,1 1 0 0 0,0 2 0 0 0,-1 2 0 0 0,2 2-21 0 0,25-1 51 0 0,58 14-7 0 0,46 8 69 0 0,-141-17-103 0 0,-1 2 0 0 0,0 2 0 0 0,0 0 0 0 0,-1 2 0 0 0,-1 1 0 0 0,3 2-10 0 0,140 69 214 0 0,-68-14-78 0 0,-22-20-2 0 0,-32-15 66 0 0,-22-16-138 0 0,-25-19-33 0 0,-1 0 2 0 0,2 4-14 0 0,0-4-4 0 0,-2 0-5 0 0,0 0 42 0 0,0 0-22 0 0,0 0-10 0 0,0 0-30 0 0,0 0 28 0 0,0 0 12 0 0,0 0-10 0 0,0 0-9 0 0,0 0 0 0 0,0 0 7 0 0,0 0 6 0 0,0 0-5 0 0,0 0 2 0 0,0 0 13 0 0,0 0 8 0 0,0 0-16 0 0,0 0 1 0 0,0 0-13 0 0,0 0-4 0 0,0 0 1 0 0,0 0 10 0 0,0 0 9 0 0,0 0-23 0 0,0 0 7 0 0,0 0-16 0 0,0 0 15 0 0,0 0 1 0 0,0 0-16 0 0,0 0-5 0 0,0 0-9 0 0,0 0-19 0 0,-20 0-5841 0 0,12 0-1428 0 0,3 0-5475 0 0</inkml:trace>
  <inkml:trace contextRef="#ctx0" brushRef="#br0" timeOffset="8217.016">5133 3119 0 0 0,'42'52'0'0'0,"-4"-35"34"0"0,-35-17 28 0 0,-3 0 485 0 0,0 0 358 0 0,0 0 17 0 0,0 0-165 0 0,0 0-137 0 0,0 0-97 0 0,0 0-39 0 0,0 0 14 0 0,0 0 3 0 0,0 0 17 0 0,0 0 20 0 0,0 0 57 0 0,0 0 47 0 0,0 0 50 0 0,0 0 61 0 0,0 0 24 0 0,0 0-52 0 0,0 0-77 0 0,0 0-85 0 0,-16-23 3842 0 0,14 20-4245 0 0,0 1 1 0 0,0 0-1 0 0,-1-1 0 0 0,1 1 1 0 0,-1 0-1 0 0,1 0 0 0 0,-1 1 1 0 0,0-1-1 0 0,1 1 1 0 0,-1-1-1 0 0,0 1 0 0 0,0 0 1 0 0,0 0-1 0 0,0 0 0 0 0,-1 0 1 0 0,1 1-1 0 0,0-1 1 0 0,0 1-1 0 0,0 0 0 0 0,-1 0 1 0 0,1 0-1 0 0,0 0 0 0 0,0 0 1 0 0,0 1-161 0 0,-42 48 193 0 0,38 21 197 0 0,9-67-322 0 0,0 0 1 0 0,0 1 0 0 0,1-1 0 0 0,-1 0-1 0 0,1 0 1 0 0,0 0 0 0 0,0-1 0 0 0,0 1-1 0 0,0-1 1 0 0,0 0 0 0 0,0 1 0 0 0,1-1-1 0 0,-1-1 1 0 0,1 1 0 0 0,0 0 0 0 0,-1-1-1 0 0,1 0 1 0 0,0 0 0 0 0,0 0 0 0 0,0 0 0 0 0,-1-1-1 0 0,1 1 1 0 0,0-1 0 0 0,0 0 0 0 0,1 0-69 0 0,63 0 1034 0 0,-63-3-959 0 0,-1 1-1 0 0,1-1 0 0 0,0 0 0 0 0,-1 0 0 0 0,1 0 0 0 0,-1-1 0 0 0,0 0 0 0 0,0 1 0 0 0,0-1 1 0 0,-1-1-1 0 0,0 1 0 0 0,1-1 0 0 0,-1 1 0 0 0,-1-1 0 0 0,1 0 0 0 0,-1 0 0 0 0,0 0 1 0 0,0 0-1 0 0,0 0 0 0 0,-1 0 0 0 0,0-1 0 0 0,0 1 0 0 0,0-1 0 0 0,0 1-74 0 0,4-12 101 0 0,-4 15-90 0 0,1 0 1 0 0,-1 0 0 0 0,0 0 0 0 0,1 0 0 0 0,-1 0-1 0 0,0 0 1 0 0,-1 0 0 0 0,1-1 0 0 0,0 1 0 0 0,-1 0 0 0 0,1-1-1 0 0,-1 1 1 0 0,1-1 0 0 0,-1 1 0 0 0,0 0 0 0 0,0-1-1 0 0,0 1 1 0 0,-1-1 0 0 0,1 1 0 0 0,-1 0 0 0 0,1-1 0 0 0,-1 1-1 0 0,0 0 1 0 0,1-1 0 0 0,-1 1 0 0 0,-1 0 0 0 0,1 0-1 0 0,0 0 1 0 0,0 0 0 0 0,-1 0 0 0 0,1 0 0 0 0,-1 0 0 0 0,0 0-1 0 0,1 1 1 0 0,-1-1 0 0 0,0 1 0 0 0,0-1 0 0 0,0 1-1 0 0,0 0 1 0 0,0-1 0 0 0,0 1 0 0 0,-1 0 0 0 0,1 0 0 0 0,0 1-12 0 0,-64 11-112 0 0,41 1 105 0 0,-21 26 68 0 0,21 44-73 0 0,50-10 75 0 0,-23-69-45 0 0,0 0 0 0 0,0 0 0 0 0,0 0 1 0 0,1 0-1 0 0,-1-1 0 0 0,1 1 0 0 0,-1-1 0 0 0,1 0 1 0 0,0 0-1 0 0,0 0 0 0 0,0 0 0 0 0,0 0 0 0 0,0-1 0 0 0,0 1 1 0 0,1-1-1 0 0,-1 0 0 0 0,1 0 0 0 0,-1 0 0 0 0,0-1 0 0 0,1 1 1 0 0,-1-1-1 0 0,1 1 0 0 0,0-1 0 0 0,-1 0 0 0 0,1-1 1 0 0,-1 1-1 0 0,3-1-18 0 0,-3 1 37 0 0,1-1 0 0 0,-1 0-1 0 0,1 0 1 0 0,-1 0 0 0 0,1 0 0 0 0,-1 0 0 0 0,0-1 0 0 0,1 1 0 0 0,-1-1 0 0 0,0 0 0 0 0,0 0 0 0 0,0 0 0 0 0,0 0-1 0 0,-1-1 1 0 0,1 1 0 0 0,-1-1 0 0 0,1 1 0 0 0,-1-1 0 0 0,0 0 0 0 0,0 0 0 0 0,0 0 0 0 0,0 0 0 0 0,-1-1-1 0 0,1 1 1 0 0,-1 0 0 0 0,0-1-37 0 0,8-12 50 0 0,-7 14-39 0 0,0-1-1 0 0,-1 0 1 0 0,0 1-1 0 0,1-1 1 0 0,-1 0-1 0 0,0 0 1 0 0,0 0-1 0 0,-1 0 1 0 0,1 0-1 0 0,0 0 1 0 0,-1 0-1 0 0,0 0 1 0 0,0 0-1 0 0,0 0 1 0 0,0 0-1 0 0,0 0 1 0 0,-1 0-1 0 0,1 0 1 0 0,-1 0-1 0 0,0 0 1 0 0,0 0-1 0 0,0 1 1 0 0,0-1-1 0 0,0 0 1 0 0,-1 0-1 0 0,1 1 1 0 0,-1-1-1 0 0,0 1 1 0 0,0-1-1 0 0,0 1 1 0 0,0 0-1 0 0,0 0 1 0 0,0 0-1 0 0,-1 0 1 0 0,1 0-1 0 0,-1 0 1 0 0,1 1-1 0 0,-1-1 1 0 0,0 1-11 0 0,-4-2-17 0 0,0 1 1 0 0,1 0 0 0 0,-1 0 0 0 0,0 0-1 0 0,0 1 1 0 0,0 0 0 0 0,0 1-1 0 0,0 0 1 0 0,0 0 0 0 0,-1 0 0 0 0,1 1-1 0 0,0 0 1 0 0,0 0 0 0 0,0 1-1 0 0,1 0 1 0 0,-1 0 0 0 0,0 0 0 0 0,1 1-1 0 0,-7 3 17 0 0,10-3-10 0 0,1 0 0 0 0,-1 0 0 0 0,1 1 0 0 0,0-1 0 0 0,-1 0 0 0 0,1 1 0 0 0,1-1 0 0 0,-1 1 0 0 0,0 0 0 0 0,1-1 0 0 0,0 1 0 0 0,0 0 0 0 0,0 0 1 0 0,1 0-1 0 0,-1 0 0 0 0,1 0 0 0 0,0 0 0 0 0,0 0 0 0 0,0 0 0 0 0,0 0 0 0 0,1 0 0 0 0,0 3 10 0 0,0 9 11 0 0,0-12-11 0 0,1 1 0 0 0,0-1-1 0 0,0 1 1 0 0,0-1 0 0 0,1 0-1 0 0,-1 0 1 0 0,1 0 0 0 0,0 0 0 0 0,0 0-1 0 0,1 0 1 0 0,-1-1 0 0 0,1 0-1 0 0,0 0 1 0 0,0 0 0 0 0,0 0 0 0 0,0 0-1 0 0,0-1 1 0 0,3 1 0 0 0,-4-2 13 0 0,0 0-1 0 0,1 0 1 0 0,-1 0 0 0 0,0-1 0 0 0,1 1-1 0 0,-1-1 1 0 0,1 0 0 0 0,-1 0-1 0 0,0 0 1 0 0,1-1 0 0 0,-1 1 0 0 0,1-1-1 0 0,-1 0 1 0 0,0 0 0 0 0,0 0 0 0 0,1 0-1 0 0,-1-1 1 0 0,0 1 0 0 0,0-1 0 0 0,0 1-1 0 0,0-1 1 0 0,-1 0 0 0 0,1-1-1 0 0,0 1 1 0 0,-1 0 0 0 0,0-1 0 0 0,1 1-1 0 0,-1-1 1 0 0,0 0 0 0 0,0 1 0 0 0,-1-1-1 0 0,1 0 1 0 0,1-3-13 0 0,1-4 23 0 0,0-1 1 0 0,0 0-1 0 0,-1 0 1 0 0,0 0-1 0 0,-1-1 0 0 0,0 1 1 0 0,-1-1-1 0 0,0 1 1 0 0,-1-6-24 0 0,1 15-5 0 0,-1 1 0 0 0,0-1 1 0 0,0 1-1 0 0,0-1 0 0 0,-1 1 0 0 0,1-1 1 0 0,0 1-1 0 0,0-1 0 0 0,-1 1 1 0 0,1-1-1 0 0,-1 1 0 0 0,0 0 0 0 0,1-1 1 0 0,-1 1-1 0 0,0 0 0 0 0,0 0 1 0 0,1-1-1 0 0,-1 1 0 0 0,0 0 1 0 0,0 0-1 0 0,0 0 0 0 0,-1 0 0 0 0,1 0 1 0 0,0 0-1 0 0,0 0 0 0 0,0 1 1 0 0,-1-1-1 0 0,1 0 0 0 0,0 1 0 0 0,-1-1 1 0 0,1 1-1 0 0,-1-1 0 0 0,1 1 1 0 0,-1 0-1 0 0,1-1 0 0 0,-1 1 0 0 0,1 0 1 0 0,-1 0-1 0 0,1 0 0 0 0,-1 0 1 0 0,1 0-1 0 0,0 1 0 0 0,-1-1 1 0 0,1 0-1 0 0,-1 1 0 0 0,1-1 0 0 0,-1 1 1 0 0,1-1-1 0 0,-1 2 5 0 0,-6 1-21 0 0,0 1 0 0 0,0 1 0 0 0,1-1 0 0 0,0 1 0 0 0,0 0 0 0 0,0 1 0 0 0,0 0 0 0 0,1 0 0 0 0,0 1 0 0 0,1-1 0 0 0,-1 1 1 0 0,1 0-1 0 0,0 1 0 0 0,-2 4 21 0 0,6-9-4 0 0,0-1 0 0 0,0 0-1 0 0,0 0 1 0 0,1 1 0 0 0,-1-1 0 0 0,1 0 0 0 0,-1 1 0 0 0,1-1 0 0 0,0 0 0 0 0,0 1 0 0 0,0-1 0 0 0,0 1 0 0 0,0-1 0 0 0,0 0 0 0 0,1 1 0 0 0,-1-1 0 0 0,1 0 0 0 0,0 1 0 0 0,0-1 0 0 0,-1 0 0 0 0,2 0 0 0 0,-1 0 0 0 0,0 0 0 0 0,0 0-1 0 0,1 0 1 0 0,-1 0 0 0 0,1 0 0 0 0,-1 0 0 0 0,1 0 0 0 0,2 1 4 0 0,61 15 60 0 0,-62-17-45 0 0,1 0-1 0 0,0-1 1 0 0,-1 0 0 0 0,1 0-1 0 0,0 0 1 0 0,0 0-1 0 0,-1-1 1 0 0,1 1-1 0 0,-1-1 1 0 0,1 0-1 0 0,0 0 1 0 0,-1 0 0 0 0,1-1-1 0 0,-1 1 1 0 0,0-1-1 0 0,0 0 1 0 0,1 0-1 0 0,-1 0 1 0 0,0 0 0 0 0,-1 0-1 0 0,1-1 1 0 0,0 1-1 0 0,-1-1 1 0 0,1 0-1 0 0,-1 0 1 0 0,0 0-1 0 0,0 0 1 0 0,0 0 0 0 0,0 0-1 0 0,-1-1 1 0 0,1 1-1 0 0,-1 0 1 0 0,0-1-1 0 0,0 0 1 0 0,0 1 0 0 0,0-1-1 0 0,-1 1 1 0 0,1-2-15 0 0,0 2-2 0 0,-1 1 0 0 0,1-1 0 0 0,0 1 1 0 0,-1-1-1 0 0,0 0 0 0 0,1 1 0 0 0,-1-1 1 0 0,0 1-1 0 0,-1-1 0 0 0,1 0 0 0 0,0 1 0 0 0,-1-1 1 0 0,1 1-1 0 0,-1-1 0 0 0,0 1 0 0 0,0-1 1 0 0,0 1-1 0 0,0-1 0 0 0,0 1 0 0 0,-1 0 1 0 0,1 0-1 0 0,-1 0 0 0 0,1 0 0 0 0,-1 0 1 0 0,0 0-1 0 0,0 0 0 0 0,0 0 0 0 0,0 1 0 0 0,0-1 1 0 0,0 1-1 0 0,0-1 0 0 0,0 1 0 0 0,-1 0 1 0 0,1 0-1 0 0,-1 0 0 0 0,1 0 0 0 0,-1 0 1 0 0,1 0-1 0 0,-1 1 0 0 0,-1-1 2 0 0,-1 2-20 0 0,-1-1 0 0 0,1 1 1 0 0,0 0-1 0 0,-1 0 0 0 0,1 0 0 0 0,0 1 0 0 0,0-1 1 0 0,-1 1-1 0 0,1 1 0 0 0,1-1 0 0 0,-1 1 0 0 0,0 0 1 0 0,1 0-1 0 0,-1 0 0 0 0,1 1 0 0 0,0-1 1 0 0,0 1-1 0 0,0 0 0 0 0,0 1 20 0 0,1-2-9 0 0,0 0 0 0 0,0 0 0 0 0,0 0 1 0 0,0 1-1 0 0,0-1 0 0 0,1 1 0 0 0,-1 0 0 0 0,1 0 0 0 0,0 0 0 0 0,0 0 1 0 0,1 0-1 0 0,-1 0 0 0 0,1 0 0 0 0,0 1 0 0 0,0-1 0 0 0,0 1 1 0 0,1-1-1 0 0,-1 0 0 0 0,1 1 0 0 0,0-1 0 0 0,1 1 0 0 0,-1 0 9 0 0,3-3-12 0 0,-1 1 0 0 0,1-1 0 0 0,0 0 0 0 0,0-1 0 0 0,0 1 1 0 0,0 0-1 0 0,0-1 0 0 0,1 0 0 0 0,-1 0 0 0 0,0 0 0 0 0,1 0 0 0 0,-1 0 0 0 0,1-1 0 0 0,-1 1 0 0 0,0-1 0 0 0,1 0 0 0 0,-1 0 0 0 0,1 0 0 0 0,-1-1 0 0 0,1 1 0 0 0,-1-1 0 0 0,1 0 0 0 0,-1 0 0 0 0,0 0 0 0 0,0 0 0 0 0,1 0 0 0 0,-1-1 0 0 0,0 0 0 0 0,2-1 12 0 0,-5 3-11 0 0,11-8-830 0 0,-5 1-5288 0 0,-5 4-5996 0 0</inkml:trace>
  <inkml:trace contextRef="#ctx0" brushRef="#br0" timeOffset="11196.564">188 217 0 0 0,'0'0'867'0'0,"0"0"565"0"0,0 0 594 0 0,0 0 317 0 0,0 0 8 0 0,0 0-282 0 0,0 0-364 0 0,0 0-260 0 0,0-4-173 0 0,0-14-101 0 0,0 13-110 0 0,0 5-123 0 0,0 0-130 0 0,-1 23 2307 0 0,-59 351-199 0 0,-50-17-2273 0 0,94-244-871 0 0,16-113 130 0 0,0 0-43 0 0,0 0-39 0 0,0 0-24 0 0,0 0-50 0 0,0 0-98 0 0,3-23-3054 0 0,-1-13-1292 0 0,-1 10-3825 0 0,0 15 445 0 0</inkml:trace>
  <inkml:trace contextRef="#ctx0" brushRef="#br0" timeOffset="11728.025">166 263 0 0 0,'0'0'1100'0'0,"0"0"269"0"0,0 0 335 0 0,0 0 227 0 0,0 0-11 0 0,0 0-149 0 0,0 0-380 0 0,0 0-436 0 0,0 0-293 0 0,0 0-195 0 0,0 0-121 0 0,-2-3-35 0 0,-10-10-31 0 0,9 10-44 0 0,3 3 31 0 0,14 20 2008 0 0,53 95 2745 0 0,26 223-3728 0 0,-89-323-1277 0 0,1-1-1 0 0,0 0 1 0 0,0-1-1 0 0,1 1 1 0 0,1-1-1 0 0,1-1 1 0 0,-1 1 0 0 0,2-1-1 0 0,0 0 1 0 0,0-1-1 0 0,1 0 1 0 0,1-1 0 0 0,-1 0-1 0 0,2 0 1 0 0,1 0-15 0 0,-11-10 44 0 0,-1 1 1 0 0,1-1-1 0 0,0 0 1 0 0,0 0-1 0 0,-1 0 1 0 0,1 0-1 0 0,0 0 1 0 0,0 0-1 0 0,0-1 1 0 0,-1 1-1 0 0,1 0 1 0 0,0-1-1 0 0,0 0 1 0 0,-1 1-1 0 0,1-1 1 0 0,-1 0-1 0 0,1 0 1 0 0,-1 0-1 0 0,1 0 1 0 0,-1 0-1 0 0,1 0 1 0 0,-1 0-1 0 0,0 0 1 0 0,1 0-1 0 0,-1-1 1 0 0,0 1-1 0 0,0-1 0 0 0,0 1 1 0 0,0-1-1 0 0,0 1 1 0 0,0-1-1 0 0,-1 0 1 0 0,1 1-1 0 0,-1-1 1 0 0,1 0-1 0 0,-1 1 1 0 0,1-1-1 0 0,-1 0 1 0 0,0 0-1 0 0,0 0 1 0 0,0 1-1 0 0,0-1 1 0 0,0 0-1 0 0,0 0 1 0 0,0 1-1 0 0,-1-1-44 0 0,6-15 82 0 0,97-392 836 0 0,-88 335-931 0 0,-3-1 1 0 0,-3 0 0 0 0,-4 0-1 0 0,-3-38 13 0 0,-4 90-698 0 0,0 31-8008 0 0,3-4-520 0 0</inkml:trace>
  <inkml:trace contextRef="#ctx0" brushRef="#br0" timeOffset="12197.054">962 560 2857 0 0,'0'0'2627'0'0,"0"0"-768"0"0,0 0-312 0 0,0 0 147 0 0,0 0 155 0 0,0 0-18 0 0,0 0-233 0 0,0 0-338 0 0,0 0-294 0 0,0 0-218 0 0,0 0-151 0 0,0 0-115 0 0,0 0-95 0 0,-6 0-57 0 0,3 0-302 0 0,1 0-1 0 0,0 0 0 0 0,0 0 0 0 0,0 0 0 0 0,0 0 0 0 0,-1 1 0 0 0,1-1 0 0 0,0 1 0 0 0,0-1 1 0 0,0 1-1 0 0,0 0 0 0 0,0 0 0 0 0,0 0 0 0 0,0 0 0 0 0,0 0 0 0 0,0 0 0 0 0,1 1 1 0 0,-1-1-1 0 0,0 1 0 0 0,1-1 0 0 0,-1 1 0 0 0,1-1 0 0 0,0 1 0 0 0,-1 0 0 0 0,1 0 0 0 0,0 0 1 0 0,0 0-28 0 0,-5 8 70 0 0,1 1 1 0 0,1 0 0 0 0,0 1 0 0 0,0-1 0 0 0,1 0 0 0 0,0 1 0 0 0,1 0 0 0 0,0 0-1 0 0,1 0 1 0 0,1 0 0 0 0,0 0 0 0 0,0 0 0 0 0,2 4-71 0 0,-2-11 43 0 0,1 1 1 0 0,0-1-1 0 0,1 1 0 0 0,-1-1 1 0 0,1 0-1 0 0,0 1 0 0 0,0-1 0 0 0,1 0 1 0 0,0 0-1 0 0,-1-1 0 0 0,2 1 1 0 0,-1-1-1 0 0,0 1 0 0 0,1-1 1 0 0,0 0-1 0 0,0 0 0 0 0,0-1 1 0 0,1 1-1 0 0,-1-1 0 0 0,1 0 1 0 0,-1 0-1 0 0,1 0 0 0 0,0-1 1 0 0,1 0-1 0 0,-1 0 0 0 0,0 0 1 0 0,0 0-1 0 0,1-1 0 0 0,1 0-43 0 0,0 0 116 0 0,-1 0-1 0 0,1 0 0 0 0,0-1 1 0 0,0 0-1 0 0,0-1 0 0 0,0 0 1 0 0,-1 0-1 0 0,1 0 0 0 0,0-1 1 0 0,-1 0-1 0 0,1 0 0 0 0,-1 0 1 0 0,0-1-1 0 0,1 0 0 0 0,-1 0 1 0 0,-1-1-1 0 0,1 0 0 0 0,0 0 1 0 0,-1 0-1 0 0,0-1 0 0 0,0 1 1 0 0,0-1-1 0 0,-1 0 0 0 0,1-1 1 0 0,-1 1-1 0 0,-1-1 0 0 0,1 0 1 0 0,-1 0-1 0 0,1-2-115 0 0,1-3 68 0 0,0-1 0 0 0,0 0 0 0 0,-1 0 1 0 0,-1-1-1 0 0,0 0 0 0 0,-1 1 0 0 0,0-1 0 0 0,-1 0 0 0 0,0 0 0 0 0,-1 0 0 0 0,-1 0 1 0 0,-1-8-69 0 0,-1 13-37 0 0,0 1 0 0 0,-1 0 1 0 0,0 0-1 0 0,0 0 0 0 0,-1 0 1 0 0,0 0-1 0 0,0 1 1 0 0,-1 0-1 0 0,1 0 0 0 0,-1 0 1 0 0,-1 1-1 0 0,1 0 0 0 0,-7-3 37 0 0,9 5-148 0 0,-1 0-1 0 0,0 1 0 0 0,0 0 0 0 0,0 0 1 0 0,0 1-1 0 0,0-1 0 0 0,-1 1 0 0 0,1 0 0 0 0,0 1 1 0 0,-1-1-1 0 0,1 1 0 0 0,0 0 0 0 0,-1 0 0 0 0,-4 1 149 0 0,-41 18-9187 0 0,40-11-2570 0 0</inkml:trace>
  <inkml:trace contextRef="#ctx0" brushRef="#br0" timeOffset="12774.233">1378 595 9738 0 0,'0'0'2439'0'0,"0"0"-528"0"0,0 0-301 0 0,0 0-103 0 0,0 0-132 0 0,0 0-195 0 0,0 0-250 0 0,0 0-251 0 0,0 0-206 0 0,0 0-116 0 0,0 0-43 0 0,0 0-14 0 0,0 0 20 0 0,-6 10-33 0 0,-17 33-51 0 0,22-39-202 0 0,0 0 0 0 0,0 0-1 0 0,0 0 1 0 0,1 0 0 0 0,-1 0 0 0 0,1 0 0 0 0,0 0 0 0 0,0 0 0 0 0,0 0 0 0 0,0 0 0 0 0,1 0-1 0 0,0 0 1 0 0,0-1 0 0 0,0 1 0 0 0,0 0 0 0 0,1 0 0 0 0,-1 0 0 0 0,1-1 0 0 0,0 1 0 0 0,0-1-1 0 0,0 0 1 0 0,1 1 0 0 0,-1-1 0 0 0,1 0 0 0 0,-1 0 0 0 0,1 0 0 0 0,0-1 0 0 0,1 1 0 0 0,0 0-34 0 0,1 1 58 0 0,-1-1 1 0 0,1 1-1 0 0,0-1 1 0 0,0 0-1 0 0,0-1 1 0 0,1 1-1 0 0,-1-1 1 0 0,1 0-1 0 0,-1 0 1 0 0,1-1 0 0 0,0 0-1 0 0,0 0 1 0 0,-1 0-1 0 0,1 0 1 0 0,0-1-1 0 0,0 0 1 0 0,0-1-1 0 0,0 1 1 0 0,0-1-1 0 0,-1 0 1 0 0,1 0-1 0 0,0-1 1 0 0,-1 0-1 0 0,1 0 1 0 0,-1 0 0 0 0,1-1-1 0 0,-1 1 1 0 0,1-2-59 0 0,13-9 120 0 0,-1-1 1 0 0,0-1 0 0 0,0 0-1 0 0,-2-2 1 0 0,0 0 0 0 0,-1 0-1 0 0,-1-2 1 0 0,10-15-121 0 0,7-12 21 0 0,-22 81-359 0 0,-9-28 341 0 0,1-1 0 0 0,-1 0 1 0 0,1 1-1 0 0,0-1 1 0 0,1 1-1 0 0,-1-1 0 0 0,1 0 1 0 0,1 0-1 0 0,-1 0 0 0 0,1 0 1 0 0,0 0-1 0 0,0-1 0 0 0,1 1 1 0 0,0-1-1 0 0,0 0 1 0 0,0 0-1 0 0,0 0 0 0 0,1-1 1 0 0,0 1-1 0 0,0-1 0 0 0,0 0 1 0 0,0-1-1 0 0,1 1 0 0 0,-1-1 1 0 0,4 2-4 0 0,-1-2 35 0 0,0-1 1 0 0,1 1-1 0 0,-1-1 1 0 0,0-1-1 0 0,1 1 1 0 0,-1-1-1 0 0,1-1 0 0 0,-1 0 1 0 0,1 0-1 0 0,-1 0 1 0 0,1-1-1 0 0,-1 0 1 0 0,0-1-1 0 0,1 0 1 0 0,-1-1-1 0 0,0 1 1 0 0,0-1-1 0 0,0-1 1 0 0,-1 0-1 0 0,1 0 1 0 0,-1 0-1 0 0,0-1 0 0 0,0 0 1 0 0,0 0-1 0 0,-1-1 1 0 0,0 0-1 0 0,5-5-35 0 0,-7 7 16 0 0,0 0 0 0 0,-1-1-1 0 0,1 1 1 0 0,-1-1 0 0 0,0 1-1 0 0,0-1 1 0 0,-1 0 0 0 0,1 0-1 0 0,-1 0 1 0 0,0 0 0 0 0,-1 0 0 0 0,1-1-1 0 0,-1 1 1 0 0,0-1 0 0 0,0 1-1 0 0,-1-1 1 0 0,0 1 0 0 0,0-1-1 0 0,0 1 1 0 0,0-1 0 0 0,-2-3-16 0 0,-8-4-1497 0 0,6 10-1254 0 0,0-1-3394 0 0,2 0-6590 0 0</inkml:trace>
  <inkml:trace contextRef="#ctx0" brushRef="#br0" timeOffset="26177.108">12146 441 0 0 0,'0'0'1095'0'0,"0"0"60"0"0,0 0 40 0 0,0 0 100 0 0,0 0 104 0 0,0 0 45 0 0,0 0-41 0 0,0 0-72 0 0,0 0-151 0 0,-4-20 6268 0 0,-51 13-5260 0 0,-47 18-1512 0 0,-34 39 457 0 0,124-45-1014 0 0,11-5-110 0 0,-1 0 1 0 0,1 0 0 0 0,0 1-1 0 0,-1-1 1 0 0,1 0 0 0 0,0 0-1 0 0,0 1 1 0 0,-1-1 0 0 0,1 0-1 0 0,0 1 1 0 0,0-1 0 0 0,-1 1-1 0 0,1 0 1 0 0,0-1 0 0 0,0 1-1 0 0,0 0 1 0 0,0 0 0 0 0,0 0 0 0 0,0 0-1 0 0,0 0 1 0 0,0 0 0 0 0,0 0-1 0 0,1 0 1 0 0,-1 0 0 0 0,0 0-1 0 0,1 0 1 0 0,-1 1 0 0 0,1-1-1 0 0,-1 0 1 0 0,1 0 0 0 0,-1 1-1 0 0,1-1 1 0 0,0 0 0 0 0,0 0-1 0 0,0 1 1 0 0,-1-1 0 0 0,1 0-1 0 0,1 1 1 0 0,-1-1 0 0 0,0 0-1 0 0,0 1 1 0 0,0-1 0 0 0,1 0 0 0 0,-1 1-1 0 0,1-1 1 0 0,-1 0 0 0 0,1 0-1 0 0,-1 1 1 0 0,1-1 0 0 0,0 0-1 0 0,-1 0 1 0 0,1 0 0 0 0,0 0-1 0 0,0 0 1 0 0,0 0-10 0 0,14 12 117 0 0,1-2-1 0 0,0 0 1 0 0,0 0-1 0 0,1-2 1 0 0,0 0-1 0 0,1-1 1 0 0,0 0-1 0 0,4-1-116 0 0,52 26 228 0 0,-71-32-204 0 0,1 0 7 0 0,-1 0-1 0 0,0 0 1 0 0,1 0 0 0 0,-1 0 0 0 0,0 1-1 0 0,0-1 1 0 0,0 1 0 0 0,0 0 0 0 0,0 0-1 0 0,0 0 1 0 0,-1 1 0 0 0,1-1-1 0 0,-1 0 1 0 0,1 1 0 0 0,-1 0 0 0 0,0-1-1 0 0,0 1 1 0 0,0 0 0 0 0,0 0 0 0 0,-1 0-1 0 0,1 1 1 0 0,-1-1 0 0 0,0 0-1 0 0,0 0 1 0 0,0 1 0 0 0,0-1 0 0 0,-1 1-1 0 0,1-1 1 0 0,-1 1 0 0 0,0 2-31 0 0,-52 44 1009 0 0,33-38-967 0 0,0 0-1 0 0,-2-1 0 0 0,1-1 1 0 0,-1-1-1 0 0,-1-1 0 0 0,1-1 1 0 0,-1-1-1 0 0,-1 0 0 0 0,1-2 1 0 0,-1-1-1 0 0,0 0 0 0 0,0-2 1 0 0,-9-1-42 0 0,33 0-45 0 0,-1-1 1 0 0,1 1 0 0 0,0-1-1 0 0,0 1 1 0 0,-1-1 0 0 0,1 1-1 0 0,0-1 1 0 0,-1 1 0 0 0,1-1-1 0 0,-1 0 1 0 0,1 0-1 0 0,-1 1 1 0 0,1-1 0 0 0,-1 0-1 0 0,1 0 1 0 0,-1 1 0 0 0,0-1-1 0 0,1 0 1 0 0,-1 0 0 0 0,0 0-1 0 0,0 0 1 0 0,0 1 0 0 0,0-1-1 0 0,1 0 1 0 0,-1 0-1 0 0,0 0 1 0 0,0 0 0 0 0,-1 0-1 0 0,1 0 1 0 0,0 1 0 0 0,0-1-1 0 0,0 0 1 0 0,-1 0 0 0 0,1 0-1 0 0,0 0 1 0 0,-1 1-1 0 0,1-1 1 0 0,0 0 0 0 0,-1 0-1 0 0,1 1 1 0 0,-1-1 0 0 0,0 0-1 0 0,1 1 1 0 0,-1-1 0 0 0,1 0-1 0 0,-1 1 1 0 0,0-1 0 0 0,0 1-1 0 0,1-1 1 0 0,-1 1-1 0 0,0 0 1 0 0,0-1 0 0 0,1 1-1 0 0,-1 0 1 0 0,0-1 0 0 0,0 1-1 0 0,0 0 1 0 0,0 0 0 0 0,0 0-1 0 0,1 0 1 0 0,-2 0 44 0 0,41-26-3752 0 0,-26 18-358 0 0,2-1-7295 0 0</inkml:trace>
  <inkml:trace contextRef="#ctx0" brushRef="#br0" timeOffset="26525.692">12537 514 4305 0 0,'0'0'4388'0'0,"0"0"-2388"0"0,0 0-673 0 0,0 0 136 0 0,0 0 163 0 0,0 0-10 0 0,0 0-241 0 0,0 0-304 0 0,0 0-220 0 0,0 0-179 0 0,0 0-144 0 0,0 0-131 0 0,-29 33-101 0 0,-84 104-76 0 0,81-77-26 0 0,34-51-138 0 0,-3-5-34 0 0,1 0 1 0 0,0-1-1 0 0,0 1 0 0 0,0 0 1 0 0,0 0-1 0 0,0 0 0 0 0,1 0 1 0 0,0 0-1 0 0,-1-1 0 0 0,1 1 1 0 0,1 0-1 0 0,-1 0 0 0 0,1-1 1 0 0,-1 1-1 0 0,1-1 1 0 0,0 0-1 0 0,0 1 0 0 0,0-1 1 0 0,1 0-1 0 0,-1 0 0 0 0,1 0 1 0 0,0-1-1 0 0,0 1 0 0 0,0-1 1 0 0,0 1-1 0 0,0-1 1 0 0,0 0-1 0 0,1 0 0 0 0,-1 0 1 0 0,3 0-23 0 0,10 2 122 0 0,1 0 1 0 0,-1-2-1 0 0,1 0 1 0 0,-1-1-1 0 0,1-1 1 0 0,-1 0 0 0 0,1-1-1 0 0,-1-1 1 0 0,1 0-1 0 0,-1-1 1 0 0,0-1 0 0 0,0-1-1 0 0,0 0 1 0 0,-1-1-1 0 0,1-1 1 0 0,-2 0-1 0 0,1-1 1 0 0,-1-1 0 0 0,0 0-1 0 0,-1-1 1 0 0,0 0-1 0 0,0-1 1 0 0,9-11-123 0 0,-17 18 28 0 0,-1 0 1 0 0,1 0-1 0 0,0-1 0 0 0,-1 0 1 0 0,0 0-1 0 0,0 0 0 0 0,-1 0 1 0 0,0-1-1 0 0,1 1 0 0 0,-2-1 1 0 0,1 0-1 0 0,-1 0 0 0 0,0 0 1 0 0,0 0-1 0 0,0 0 0 0 0,-1-1 1 0 0,0 1-1 0 0,0-1 0 0 0,-1 1 1 0 0,0 0-1 0 0,0-1 1 0 0,0 1-1 0 0,-1-1 0 0 0,0 1 1 0 0,0 0-1 0 0,-1 0 0 0 0,0-1 1 0 0,0 1-1 0 0,0 0 0 0 0,-1 0 1 0 0,0 1-1 0 0,0-1 0 0 0,0 1 1 0 0,-1-1-1 0 0,-3-4-28 0 0,1 5-74 0 0,-1 1 0 0 0,0-1 0 0 0,1 1 0 0 0,-1 0 0 0 0,-1 1 0 0 0,1-1 0 0 0,0 2 0 0 0,-1-1 0 0 0,0 1 0 0 0,1 0 0 0 0,-1 1 0 0 0,0-1 0 0 0,0 2 0 0 0,0-1 0 0 0,0 1 0 0 0,0 0 0 0 0,0 1 0 0 0,0 0 0 0 0,-8 1 74 0 0,-84 44-8049 0 0,87-35-177 0 0</inkml:trace>
  <inkml:trace contextRef="#ctx0" brushRef="#br0" timeOffset="27170.523">12982 818 7730 0 0,'0'0'2325'0'0,"0"0"-367"0"0,0 0 32 0 0,0 0 108 0 0,0 0-98 0 0,0 0-343 0 0,0 0-433 0 0,0 0-321 0 0,0 0-166 0 0,0 0-97 0 0,0 0-89 0 0,0 0-92 0 0,4-5-80 0 0,52-68 740 0 0,-27 33-813 0 0,3 1-1 0 0,0 1 1 0 0,3 2-1 0 0,9-6-305 0 0,-9 13 42 0 0,-14 9-29 0 0,2 2 1 0 0,0 0 0 0 0,1 1-1 0 0,1 2 1 0 0,12-6-14 0 0,-37 21-6 0 0,1 0 0 0 0,0 0 0 0 0,-1 0 0 0 0,1 0 0 0 0,-1 0 0 0 0,1 0 0 0 0,-1 0 0 0 0,1 0 0 0 0,-1 0 0 0 0,1 0 0 0 0,-1 0 0 0 0,1 0 0 0 0,0 1 0 0 0,-1-1 0 0 0,1 0 0 0 0,-1 0 0 0 0,1 0 0 0 0,-1 1 0 0 0,0-1 0 0 0,1 0 0 0 0,-1 1 0 0 0,1-1 0 0 0,-1 0 0 0 0,1 1 0 0 0,-1-1 0 0 0,0 1 0 0 0,1-1 0 0 0,-1 1 0 0 0,0-1 0 0 0,1 0 0 0 0,-1 1 0 0 0,0-1 0 0 0,0 1 0 0 0,0 0 0 0 0,1-1 0 0 0,-1 1 0 0 0,0-1 0 0 0,0 1 0 0 0,0-1 0 0 0,0 1 0 0 0,0-1 0 0 0,0 1 0 0 0,0-1 0 0 0,0 1 0 0 0,0 0 0 0 0,0-1 0 0 0,0 1 0 0 0,0-1 0 0 0,-1 1 0 0 0,1-1 0 0 0,0 1 0 0 0,0-1 0 0 0,-1 1 0 0 0,1-1 0 0 0,0 1 0 0 0,-1-1 6 0 0,-6 37 96 0 0,7-37-98 0 0,-8 25 45 0 0,4-14-43 0 0,1 0 0 0 0,0 0 0 0 0,0 1 0 0 0,1-1-1 0 0,1 0 1 0 0,0 1 0 0 0,0-1 0 0 0,1 1 0 0 0,1 3 0 0 0,1-11 3 0 0,0-1 0 0 0,0 0 1 0 0,0 0-1 0 0,1 0 0 0 0,-1 0 0 0 0,1 0 1 0 0,0-1-1 0 0,0 1 0 0 0,0-1 1 0 0,0 0-1 0 0,0 0 0 0 0,0 0 0 0 0,0 0 1 0 0,1-1-1 0 0,-1 1 0 0 0,1-1 0 0 0,0 0 1 0 0,-1 0-1 0 0,1 0 0 0 0,0 0 1 0 0,-1 0-1 0 0,1-1 0 0 0,0 0 0 0 0,0 0 1 0 0,0 0-1 0 0,-1 0 0 0 0,1-1 0 0 0,0 1 1 0 0,0-1-1 0 0,-1 0 0 0 0,1 0 1 0 0,0-1-1 0 0,-1 1 0 0 0,0-1 0 0 0,2 0-3 0 0,251-133 82 0 0,-199 104-106 0 0,-56 31 9 0 0,-1 13-17 0 0,0 167 244 0 0,15-143-594 0 0,-8-33-4478 0 0,1-3-4886 0 0,-7-1-2217 0 0</inkml:trace>
  <inkml:trace contextRef="#ctx0" brushRef="#br0" timeOffset="27608.158">14066 660 1416 0 0,'0'0'1647'0'0,"0"0"-42"0"0,0 0 122 0 0,0 0 160 0 0,0 0 7 0 0,0 0-157 0 0,0 0-262 0 0,0 0-233 0 0,0 0-171 0 0,0 0-96 0 0,0 0-55 0 0,0 0-41 0 0,0 0-14 0 0,23 13-2 0 0,72 39-4 0 0,-26-40 811 0 0,-58-12-1453 0 0,0 0 1 0 0,0-1 0 0 0,0-1-1 0 0,-1 0 1 0 0,1 0 0 0 0,0-1 0 0 0,-1-1-1 0 0,0 0 1 0 0,1 0 0 0 0,-1-1 0 0 0,-1 0-1 0 0,1 0 1 0 0,-1-1 0 0 0,0-1 0 0 0,4-4-218 0 0,-3 4 71 0 0,0-1 1 0 0,-1 0-1 0 0,0-1 1 0 0,-1 0-1 0 0,0 0 1 0 0,0-1 0 0 0,-1 0-1 0 0,0-1 1 0 0,-1 1-1 0 0,0-1 1 0 0,-1-1-1 0 0,0 1 1 0 0,-1-1 0 0 0,0 1-1 0 0,-1-1 1 0 0,0 0-1 0 0,-1-1 1 0 0,0-1-72 0 0,-2 12-6 0 0,0-1-1 0 0,-1 1 1 0 0,1 0 0 0 0,-1 0-1 0 0,1 0 1 0 0,-1 0 0 0 0,0 0 0 0 0,0 0-1 0 0,0 0 1 0 0,0 0 0 0 0,0 0-1 0 0,-1 1 1 0 0,1-1 0 0 0,-1 0 0 0 0,1 1-1 0 0,-1-1 1 0 0,1 1 0 0 0,-1 0-1 0 0,0-1 1 0 0,1 1 0 0 0,-1 0 0 0 0,0 0-1 0 0,0 0 1 0 0,0 0 0 0 0,0 0-1 0 0,0 1 1 0 0,0-1 0 0 0,0 0 0 0 0,-1 1-1 0 0,1 0 1 0 0,0-1 0 0 0,0 1-1 0 0,0 0 7 0 0,-73 3-316 0 0,57 5 282 0 0,0 1-1 0 0,1 1 1 0 0,0 0 0 0 0,1 1 0 0 0,0 0 0 0 0,1 2 0 0 0,0 0 0 0 0,1 0-1 0 0,0 2 1 0 0,1 0 0 0 0,1 0 0 0 0,0 1 0 0 0,1 0 0 0 0,1 1 0 0 0,0 1 34 0 0,5-10-7 0 0,1 1 1 0 0,-1-1-1 0 0,1 1 1 0 0,1-1-1 0 0,-1 1 1 0 0,2 1 0 0 0,-1-1-1 0 0,1 0 1 0 0,0 0-1 0 0,1 1 1 0 0,0-1-1 0 0,1 1 1 0 0,0-1 0 0 0,0 1-1 0 0,1-1 1 0 0,1 1-1 0 0,0 1 7 0 0,3-4-8 0 0,0 1 0 0 0,1-2 0 0 0,0 1 0 0 0,0 0 0 0 0,1-1 0 0 0,0 0 0 0 0,0-1 0 0 0,1 0 0 0 0,-1 0 0 0 0,1 0 0 0 0,0-1 0 0 0,0 0 0 0 0,0-1 0 0 0,1 0 0 0 0,0 0 0 0 0,-1-1 0 0 0,1 0 0 0 0,0 0 0 0 0,0-1 0 0 0,0 0 0 0 0,2-1 8 0 0,112 9-609 0 0,-71-9-2422 0 0,-14 0-2585 0 0,-17 0-6251 0 0</inkml:trace>
  <inkml:trace contextRef="#ctx0" brushRef="#br0" timeOffset="18006.831">3293 525 0 0 0,'0'0'535'0'0,"0"0"549"0"0,0 0 180 0 0,0 0 35 0 0,0 0 66 0 0,0 0 60 0 0,0 0 49 0 0,0 0-22 0 0,0 0-88 0 0,0 0-141 0 0,0-4-224 0 0,-1 1-845 0 0,0 1 1 0 0,0-1-1 0 0,0 1 0 0 0,0 0 0 0 0,0-1 1 0 0,-1 1-1 0 0,1 0 0 0 0,-1 0 0 0 0,1 0 0 0 0,-1 0 1 0 0,0 0-1 0 0,1 0 0 0 0,-1 0 0 0 0,0 0 1 0 0,-1 1-1 0 0,1-1 0 0 0,0 1 0 0 0,0 0 1 0 0,-1-1-1 0 0,1 1 0 0 0,0 0 0 0 0,-1 0 0 0 0,1 1 1 0 0,-1-1-1 0 0,1 0 0 0 0,-1 1 0 0 0,0 0 1 0 0,1-1-1 0 0,-1 1 0 0 0,0 0 0 0 0,0 0-154 0 0,-17 0 485 0 0,10-1-301 0 0,0 1 0 0 0,-1 0-1 0 0,0 0 1 0 0,1 1 0 0 0,0 0 0 0 0,-1 1-1 0 0,1 0 1 0 0,0 1 0 0 0,0 0 0 0 0,0 0-1 0 0,0 1 1 0 0,-8 5-184 0 0,11-5 37 0 0,1 0 0 0 0,0 0 0 0 0,0 1 0 0 0,0 0 0 0 0,0 0 0 0 0,1 0 0 0 0,0 0 0 0 0,0 1 0 0 0,0 0 0 0 0,1 0 0 0 0,0 0 0 0 0,0 1 0 0 0,1-1 0 0 0,-1 1 0 0 0,1 0 0 0 0,1 0 0 0 0,-1 0 0 0 0,1 0 0 0 0,1 1 0 0 0,-1-1 0 0 0,1 0 0 0 0,1 1 0 0 0,-1 0-37 0 0,1 0 40 0 0,1 0-1 0 0,0 0 1 0 0,0 0-1 0 0,1-1 1 0 0,0 1-1 0 0,0 0 1 0 0,1-1-1 0 0,0 0 1 0 0,0 1-1 0 0,0-1 1 0 0,1-1-1 0 0,0 1 1 0 0,1 0-1 0 0,0-1 1 0 0,0 0-1 0 0,0 0 1 0 0,0 0-1 0 0,1-1 1 0 0,0 0-1 0 0,0 0 1 0 0,1 0-1 0 0,-1-1 1 0 0,1 0-1 0 0,4 2-39 0 0,-4-2 89 0 0,1 0 1 0 0,-1 0-1 0 0,1-1 0 0 0,0 0 0 0 0,0-1 1 0 0,0 1-1 0 0,0-1 0 0 0,0-1 0 0 0,1 0 1 0 0,-1 0-1 0 0,0 0 0 0 0,1-1 0 0 0,-1 0 1 0 0,1-1-1 0 0,-1 0 0 0 0,0 0 0 0 0,0-1 1 0 0,1 0-1 0 0,-1-1 0 0 0,0 1 0 0 0,-1-2 1 0 0,1 1-1 0 0,0-1 0 0 0,-1 0 0 0 0,4-3-89 0 0,4-7 140 0 0,-1 0-1 0 0,-1-1 0 0 0,0-1 0 0 0,-1 0 1 0 0,-1-1-1 0 0,0 0 0 0 0,-2-1 1 0 0,1 0-1 0 0,5-18-139 0 0,26-128 213 0 0,-41 162-186 0 0,0 2-31 0 0,1 0 1 0 0,-1 0-1 0 0,0 0 1 0 0,1 0-1 0 0,-1 0 1 0 0,0 0-1 0 0,1 0 1 0 0,-1 0-1 0 0,1 0 1 0 0,-1 0-1 0 0,0 0 1 0 0,1 0-1 0 0,-1 0 1 0 0,0 0-1 0 0,1 0 1 0 0,-1 0-1 0 0,0-1 1 0 0,1 1-1 0 0,-1 0 1 0 0,0 0-1 0 0,1 0 1 0 0,-1 0-1 0 0,0-1 1 0 0,1 1-1 0 0,-1 0 1 0 0,0 0-1 0 0,0-1 1 0 0,1 1 0 0 0,-1 0-1 0 0,0-1 1 0 0,0 1-1 0 0,1 0 1 0 0,-1-1-1 0 0,0 1 1 0 0,0 0-1 0 0,0-1 1 0 0,0 1-1 0 0,0 0 1 0 0,0-1-1 0 0,1 1 1 0 0,-1 0-1 0 0,0-1 1 0 0,0 1-1 0 0,0-1 1 0 0,0 1 3 0 0,30 60 140 0 0,-1 2 0 0 0,-4 1 0 0 0,-2 2 0 0 0,7 38-140 0 0,-18-42 54 0 0,-2 1 1 0 0,-3 1 0 0 0,-3-1-1 0 0,-3 51-54 0 0,-4-101 3 0 0,0 1 0 0 0,0-1 0 0 0,-1 0 0 0 0,-1 0-1 0 0,0 0 1 0 0,-1-1 0 0 0,0 0 0 0 0,-1 0-1 0 0,0 0 1 0 0,0-1 0 0 0,-1 0 0 0 0,-1 0-1 0 0,1-1 1 0 0,-2 0 0 0 0,1-1 0 0 0,-1 0 0 0 0,0 0-1 0 0,-1-1 1 0 0,0-1 0 0 0,0 0 0 0 0,0 0-1 0 0,-1-1 1 0 0,0 0 0 0 0,0-1 0 0 0,0 0-1 0 0,-5-1-2 0 0,-57 2-41 0 0,72-6 32 0 0,1 0 1 0 0,0 0-1 0 0,-1-1 1 0 0,1 1-1 0 0,0 0 0 0 0,0 0 1 0 0,0-1-1 0 0,0 1 0 0 0,0-1 1 0 0,0 1-1 0 0,0-1 0 0 0,1 0 1 0 0,-1 1-1 0 0,1-1 0 0 0,-1 0 1 0 0,1 1-1 0 0,-1-1 0 0 0,1 0 1 0 0,0 1-1 0 0,0-1 1 0 0,0 0-1 0 0,0 0 0 0 0,0 1 1 0 0,0-1-1 0 0,0 0 0 0 0,1 1 1 0 0,-1-1-1 0 0,1 0 0 0 0,-1 0 1 0 0,1 1-1 0 0,0-1 9 0 0,55-79-184 0 0,72-50 149 0 0,56-15 42 0 0,29 15-4 0 0,-184 109-3 0 0,-10 9 9 0 0,-1 0-1 0 0,-1-1 0 0 0,0-1 1 0 0,-1 0-1 0 0,-1-2 1 0 0,0 1-1 0 0,-1-2 1 0 0,8-13-9 0 0,-17 23-1 0 0,0 0 0 0 0,-1 0 0 0 0,0 0 0 0 0,0 0 1 0 0,0 0-1 0 0,-1-1 0 0 0,-1 0 0 0 0,0 1 0 0 0,0-1 0 0 0,0 0 1 0 0,-1 0-1 0 0,-1 0 0 0 0,1 0 0 0 0,-1 0 0 0 0,-1 0 0 0 0,0-3 1 0 0,-1 8-11 0 0,0 0 0 0 0,0 0 0 0 0,0 1-1 0 0,0-1 1 0 0,-1 1 0 0 0,1 0 0 0 0,-1 0 0 0 0,0 0-1 0 0,0 0 1 0 0,0 0 0 0 0,-1 0 0 0 0,1 1-1 0 0,-1 0 1 0 0,1 0 0 0 0,-1 0 0 0 0,0 0 0 0 0,0 0-1 0 0,1 1 1 0 0,-1-1 0 0 0,0 1 0 0 0,0 0-1 0 0,-1 1 1 0 0,1-1 0 0 0,0 1 0 0 0,0-1 0 0 0,0 1-1 0 0,0 0 1 0 0,-1 1 0 0 0,1-1 0 0 0,0 1-1 0 0,0 0 1 0 0,0 0 0 0 0,0 0 0 0 0,0 0 0 0 0,0 1-1 0 0,0 0 1 0 0,1 0 0 0 0,-1 0 0 0 0,0 0-1 0 0,1 0 1 0 0,-3 3 11 0 0,-2 1-2 0 0,0 1-1 0 0,0 0 1 0 0,1 0-1 0 0,1 0 1 0 0,-1 1-1 0 0,1 0 1 0 0,0 1-1 0 0,1-1 1 0 0,0 1-1 0 0,0 0 1 0 0,1 0-1 0 0,0 0 1 0 0,1 1 0 0 0,0-1-1 0 0,0 1 1 0 0,1 0-1 0 0,0 0 1 0 0,1 0-1 0 0,0 0 1 0 0,1 0-1 0 0,0 0 1 0 0,0 1-1 0 0,1-1 1 0 0,0 0-1 0 0,1 0 1 0 0,0-1-1 0 0,1 1 1 0 0,0 0-1 0 0,1-1 1 0 0,0 1-1 0 0,0-1 1 0 0,1 0-1 0 0,0-1 1 0 0,0 1-1 0 0,1-1 1 0 0,2 3 2 0 0,1-4 18 0 0,0 0 0 0 0,0-1 0 0 0,1 0-1 0 0,0-1 1 0 0,0 0 0 0 0,0 0 0 0 0,0-1 0 0 0,1 0 0 0 0,0-1 0 0 0,0 0-1 0 0,0-1 1 0 0,0 0 0 0 0,0-1 0 0 0,0 0 0 0 0,1-1 0 0 0,-1 0 0 0 0,0 0 0 0 0,0-1-1 0 0,0-1 1 0 0,9-2-18 0 0,0-4 27 0 0,-2 0 0 0 0,1 0 0 0 0,-1-2-1 0 0,0-1 1 0 0,-1 0 0 0 0,-1-1 0 0 0,1 0 0 0 0,-2-2-1 0 0,0 0 1 0 0,-1 0 0 0 0,0-2 0 0 0,6-9-27 0 0,30-27-27 0 0,15 2 42 0 0,-64 50-23 0 0,0-1 1 0 0,1 1 0 0 0,-1-1 0 0 0,0 1-1 0 0,0-1 1 0 0,1 1 0 0 0,-1 0-1 0 0,0 0 1 0 0,1 0 0 0 0,-1 0 0 0 0,0 0-1 0 0,0 0 1 0 0,1 0 0 0 0,-1 0 0 0 0,0 1-1 0 0,1-1 1 0 0,-1 0 0 0 0,0 1-1 0 0,0-1 1 0 0,1 1 0 0 0,-1-1 0 0 0,0 1-1 0 0,0 0 1 0 0,0-1 0 0 0,0 1-1 0 0,0 0 1 0 0,0 0 0 0 0,0 0 0 0 0,0 0-1 0 0,0 0 1 0 0,0 0 0 0 0,-1 0-1 0 0,1 0 1 0 0,0 0 0 0 0,-1 0 0 0 0,1 0-1 0 0,0 0 1 0 0,-1 1 0 0 0,0-1-1 0 0,1 0 1 0 0,-1 1 7 0 0,3 60 115 0 0,-4-42-69 0 0,-1 61-83 0 0,4-79 40 0 0,0 0 0 0 0,0-1 0 0 0,0 1 0 0 0,0-1 1 0 0,0 0-1 0 0,0 1 0 0 0,0-1 0 0 0,0 0 0 0 0,0 0 0 0 0,1-1 0 0 0,-1 1 0 0 0,0 0 0 0 0,1-1 1 0 0,-1 1-1 0 0,1-1 0 0 0,-1 0 0 0 0,0 0 0 0 0,1 0 0 0 0,-1 0 0 0 0,1 0 0 0 0,-1-1 0 0 0,1 1 1 0 0,-1-1-1 0 0,0 1 0 0 0,1-1 0 0 0,-1 0 0 0 0,0 0 0 0 0,0 0 0 0 0,0 0 0 0 0,0 0 0 0 0,1-1 1 0 0,-2 1-1 0 0,3-2-3 0 0,277-184 61 0 0,-205 149-93 0 0,-67 87-3 0 0,-40 155 186 0 0,30-194-1010 0 0,4 10 1764 0 0,2-16-4696 0 0,3-3-4514 0 0,-6-1-3951 0 0</inkml:trace>
  <inkml:trace contextRef="#ctx0" brushRef="#br0" timeOffset="18983.966">5212 787 2625 0 0,'0'0'1240'0'0,"0"0"-101"0"0,0 0 240 0 0,0 0 257 0 0,0 0 90 0 0,0 0-143 0 0,0 0-287 0 0,0 0-186 0 0,0 0-114 0 0,0 0-36 0 0,0 0-44 0 0,0 0-33 0 0,0 0-13 0 0,13 12 16 0 0,40 34 41 0 0,-51-44-813 0 0,1 0 0 0 0,-1-1-1 0 0,1 1 1 0 0,-1-1 0 0 0,1 0-1 0 0,-1 0 1 0 0,1 0 0 0 0,0 0 0 0 0,0 0-1 0 0,0 0 1 0 0,0-1 0 0 0,0 1-1 0 0,-1-1 1 0 0,1 0 0 0 0,0 0-1 0 0,0 0 1 0 0,0 0 0 0 0,0-1-1 0 0,2 0-113 0 0,9 0 516 0 0,1-2-247 0 0,1 0 1 0 0,-1 0 0 0 0,0-2-1 0 0,-1 0 1 0 0,1 0 0 0 0,-1-2-1 0 0,0 1 1 0 0,-1-2 0 0 0,1 0-1 0 0,-2-1 1 0 0,1 0 0 0 0,-1-1-1 0 0,0 0 1 0 0,2-3-270 0 0,-8 7 38 0 0,0 0 0 0 0,0 0 0 0 0,0-1-1 0 0,-1 0 1 0 0,0 0 0 0 0,0 0 0 0 0,-1-1 0 0 0,0 1 0 0 0,0-1-1 0 0,0 0 1 0 0,-1 0 0 0 0,-1-1 0 0 0,1 1 0 0 0,-1-1 0 0 0,-1 1-1 0 0,0-1 1 0 0,0 1 0 0 0,0-1 0 0 0,-1-8-38 0 0,-2 14-17 0 0,1 0 0 0 0,-1 0 0 0 0,0 0 0 0 0,0 1 0 0 0,0-1 0 0 0,0 0 0 0 0,0 1 0 0 0,-1 0-1 0 0,1-1 1 0 0,-1 1 0 0 0,1 0 0 0 0,-1 0 0 0 0,0 1 0 0 0,0-1 0 0 0,0 1 0 0 0,0-1 0 0 0,0 1 0 0 0,0 0 0 0 0,0 0 0 0 0,0 0 0 0 0,0 0 0 0 0,-1 1 0 0 0,1-1 0 0 0,0 1 0 0 0,-1 0 0 0 0,1 0 0 0 0,0 0 0 0 0,0 0 0 0 0,-1 1 0 0 0,1-1 0 0 0,0 1 0 0 0,0 0 0 0 0,-1 0-1 0 0,1 0 1 0 0,0 0 0 0 0,0 1 17 0 0,-10 5-32 0 0,0 1 0 0 0,0 0 0 0 0,1 1 0 0 0,1 1 0 0 0,-1-1 0 0 0,1 2 0 0 0,1 0 0 0 0,0 0 0 0 0,0 1 0 0 0,1 0 0 0 0,1 1 0 0 0,0-1 0 0 0,1 2 0 0 0,0-1 0 0 0,0 3 32 0 0,4-10-1 0 0,0 0 1 0 0,1 0-1 0 0,-1 0 0 0 0,1 1 0 0 0,0-1 1 0 0,1 0-1 0 0,0 1 0 0 0,0-1 0 0 0,0 1 0 0 0,1 0 1 0 0,-1-1-1 0 0,2 1 0 0 0,-1-1 0 0 0,1 1 1 0 0,0 0-1 0 0,0-1 0 0 0,1 0 0 0 0,0 1 0 0 0,0-1 1 0 0,0 0-1 0 0,1 0 0 0 0,0 0 0 0 0,0 0 1 0 0,1-1-1 0 0,-1 1 0 0 0,1-1 0 0 0,0 0 0 0 0,1 0 1 0 0,0 1 0 0 0,10 3 48 0 0,0-1 0 0 0,1 0 0 0 0,-1-1 0 0 0,1-1 1 0 0,1 0-1 0 0,-1-1 0 0 0,1-1 0 0 0,0-1 0 0 0,0 0 0 0 0,0-1 1 0 0,0-1-1 0 0,0-1 0 0 0,1 0 0 0 0,-1-1 0 0 0,13-3-48 0 0,-12 2 65 0 0,0 0-1 0 0,-1-1 1 0 0,0-1-1 0 0,1-1 0 0 0,-2 0 1 0 0,1-1-1 0 0,-1-1 0 0 0,0-1 1 0 0,0 0-1 0 0,-1-1 1 0 0,0-1-1 0 0,0 0 0 0 0,-1-1 1 0 0,-1-1-1 0 0,0 0 0 0 0,0 0 1 0 0,-1-2-1 0 0,-1 1 1 0 0,0-1-1 0 0,-1-1 0 0 0,-1 0 1 0 0,0 0-1 0 0,-1-1 0 0 0,-1 0 1 0 0,0-1-1 0 0,1-6-64 0 0,-3 6 27 0 0,-2-1-1 0 0,0 0 1 0 0,-1 0-1 0 0,0 0 1 0 0,-2 0-1 0 0,0-1 0 0 0,-2-13-26 0 0,1 30-8 0 0,1 0 0 0 0,-1 0-1 0 0,1-1 1 0 0,-1 1 0 0 0,0 0-1 0 0,0 0 1 0 0,0 0 0 0 0,0 0-1 0 0,0 0 1 0 0,0 0 0 0 0,-1 0-1 0 0,1 1 1 0 0,-1-1 0 0 0,1 0-1 0 0,-1 1 1 0 0,1-1 0 0 0,-1 1-1 0 0,0 0 1 0 0,0-1 0 0 0,0 1-1 0 0,0 0 1 0 0,0 0 0 0 0,0 0-1 0 0,0 0 1 0 0,0 1 0 0 0,0-1-1 0 0,-1 0 1 0 0,1 1 0 0 0,0 0-1 0 0,0-1 1 0 0,-1 1 0 0 0,1 0-1 0 0,0 0 1 0 0,0 0 0 0 0,-1 1-1 0 0,1-1 1 0 0,0 0 0 0 0,0 1-1 0 0,0-1 1 0 0,-1 1 0 0 0,1 0-1 0 0,0 0 1 0 0,0 0 0 0 0,0 0-1 0 0,0 0 1 0 0,0 0 0 0 0,1 1-1 0 0,-1-1 1 0 0,0 1 0 0 0,1-1-1 0 0,-1 1 1 0 0,0 0 8 0 0,-2 1-13 0 0,0 0 1 0 0,0 0-1 0 0,1 0 1 0 0,-1 0-1 0 0,1 1 0 0 0,-1 0 1 0 0,1 0-1 0 0,0-1 0 0 0,1 2 1 0 0,-1-1-1 0 0,1 0 0 0 0,0 1 1 0 0,0-1-1 0 0,0 1 0 0 0,0-1 1 0 0,1 1-1 0 0,0 0 1 0 0,0 0-1 0 0,0-1 0 0 0,1 1 1 0 0,-1 0-1 0 0,1 0 0 0 0,1 3 13 0 0,1-5-3 0 0,1 1 0 0 0,0-1-1 0 0,-1 0 1 0 0,2 0 0 0 0,-1 0-1 0 0,0 0 1 0 0,0-1 0 0 0,1 1-1 0 0,0-1 1 0 0,-1 0 0 0 0,1 0-1 0 0,0 0 1 0 0,0-1 0 0 0,0 1-1 0 0,0-1 1 0 0,0 0 0 0 0,0 0-1 0 0,1 0 1 0 0,-1-1 0 0 0,0 1-1 0 0,0-1 1 0 0,1 0 0 0 0,-1 0-1 0 0,0-1 4 0 0,196 9 27 0 0,-198-8-25 0 0,1 0 1 0 0,0 0-1 0 0,0 0 0 0 0,-1 1 1 0 0,1-1-1 0 0,0 1 0 0 0,-1-1 1 0 0,1 1-1 0 0,0 0 0 0 0,-1 0 1 0 0,1 0-1 0 0,-1 0 0 0 0,1 0 1 0 0,-1 1-1 0 0,0-1 0 0 0,1 1 1 0 0,-1 0-1 0 0,0-1 0 0 0,0 1 0 0 0,0 0 1 0 0,0 0-1 0 0,0 0 0 0 0,-1 1 1 0 0,1-1-1 0 0,-1 0 0 0 0,1 1 1 0 0,-1-1-1 0 0,0 1 0 0 0,0-1 1 0 0,0 1-1 0 0,0-1 0 0 0,-1 1 1 0 0,1 0-1 0 0,-1-1 0 0 0,1 4-2 0 0,-2 10 35 0 0,-1 0-1 0 0,-1 1 0 0 0,0-1 0 0 0,-2 0 0 0 0,1-1 0 0 0,-2 1 1 0 0,0-1-1 0 0,-1 0 0 0 0,0 0 0 0 0,-4 4-34 0 0,7-12 5 0 0,-4 66-409 0 0,38-68-3962 0 0,-24-6-485 0 0,0 1-7361 0 0</inkml:trace>
  <inkml:trace contextRef="#ctx0" brushRef="#br0" timeOffset="19670.962">6730 649 16428 0 0,'0'0'2240'0'0,"0"0"-862"0"0,0 0-333 0 0,0 0-37 0 0,0 0-25 0 0,0 0-105 0 0,0 0-161 0 0,0 0-153 0 0,0 0-156 0 0,0 0-117 0 0,0 0-73 0 0,0 0-77 0 0,-36 27-33 0 0,-108 85-33 0 0,92-53 8 0 0,47-46-53 0 0,-12 68-62 0 0,19-79 30 0 0,1 0 0 0 0,-1 1 1 0 0,1-2-1 0 0,0 1 0 0 0,-1 0 0 0 0,1 0 0 0 0,0-1 0 0 0,0 1 1 0 0,0-1-1 0 0,0 0 0 0 0,0 0 0 0 0,0 0 0 0 0,0-1 0 0 0,1 1 1 0 0,-1-1-1 0 0,0 1 0 0 0,0-1 0 0 0,0 0 0 0 0,1 0 0 0 0,-1-1 1 0 0,0 1-1 0 0,0-1 0 0 0,1 1 0 0 0,-1-1 0 0 0,0 0 0 0 0,0 0 1 0 0,2-2 1 0 0,11-2 22 0 0,0-2 0 0 0,0 0 1 0 0,-1-1-1 0 0,0 0 0 0 0,-1-2 1 0 0,1 1-1 0 0,-2-2 0 0 0,2-1-22 0 0,124-110 44 0 0,-136 153-132 0 0,-10 3 114 0 0,6-29-32 0 0,-1 0-1 0 0,1-1 1 0 0,-1 1-1 0 0,1 0 1 0 0,1 0-1 0 0,-1-1 0 0 0,1 1 1 0 0,-1 0-1 0 0,2 0 1 0 0,-1 0-1 0 0,0 0 1 0 0,1 0-1 0 0,0-1 1 0 0,0 1-1 0 0,0 0 0 0 0,1 0 1 0 0,0-1-1 0 0,-1 1 1 0 0,2 0 6 0 0,3 2-5 0 0,0-1 1 0 0,0 0 0 0 0,0-1-1 0 0,0 1 1 0 0,1-1 0 0 0,0-1-1 0 0,0 1 1 0 0,0-1 0 0 0,1 0-1 0 0,-1-1 1 0 0,1 0 0 0 0,0 0-1 0 0,0-1 1 0 0,0 0-1 0 0,0 0 1 0 0,1-1 0 0 0,-1 0-1 0 0,0 0 1 0 0,1-1 0 0 0,-1 0-1 0 0,0 0 1 0 0,1-1 0 0 0,-1 0-1 0 0,0-1 1 0 0,0 0 0 0 0,8-3 4 0 0,6-2 44 0 0,0-1 1 0 0,0-1 0 0 0,-1-1 0 0 0,-1-1-1 0 0,1-1 1 0 0,-2-1 0 0 0,0-1-1 0 0,0 0 1 0 0,2-4-45 0 0,17-21 83 0 0,-1-1 0 0 0,-2-2 0 0 0,-2-2 0 0 0,-2-1 0 0 0,-2-1 0 0 0,7-18-83 0 0,-21 39-51 0 0,-1 0 1 0 0,-1-1-1 0 0,-1 0 1 0 0,-1-1-1 0 0,-1 0 1 0 0,-2-1 0 0 0,-1 0-1 0 0,-1-1 1 0 0,-1 1-1 0 0,0-22 51 0 0,-5 46-8 0 0,0 0-1 0 0,0 1 1 0 0,0-1-1 0 0,0 0 1 0 0,-1 1-1 0 0,0-1 0 0 0,1 0 1 0 0,-1 1-1 0 0,-1-1 1 0 0,1 1-1 0 0,0 0 1 0 0,-1-1-1 0 0,0 1 1 0 0,1 0-1 0 0,-2 0 0 0 0,1 0 1 0 0,0 0-1 0 0,0 0 1 0 0,-1 0-1 0 0,0 1 1 0 0,1-1-1 0 0,-1 1 0 0 0,0 0 1 0 0,0 0-1 0 0,0 0 1 0 0,0 0-1 0 0,-1 0 1 0 0,1 1-1 0 0,-1 0 0 0 0,1-1 1 0 0,-1 1-1 0 0,1 0 1 0 0,-1 1-1 0 0,1-1 1 0 0,-1 1-1 0 0,0-1 1 0 0,1 1-1 0 0,-1 0 9 0 0,-3 0-7 0 0,0 0 0 0 0,-1 0 0 0 0,1 1 0 0 0,0-1 0 0 0,1 2 0 0 0,-1-1 0 0 0,0 1 0 0 0,0 0 0 0 0,0 0 0 0 0,1 1 0 0 0,-1 0 0 0 0,1 0 0 0 0,0 0 0 0 0,0 1 0 0 0,0 0 0 0 0,1 0 0 0 0,-1 1 0 0 0,1-1 0 0 0,0 1 0 0 0,0 0 0 0 0,1 1 0 0 0,-1-1 0 0 0,1 1 0 0 0,0 0 0 0 0,1 0 0 0 0,-1 0 0 0 0,1 0 0 0 0,0 1 1 0 0,1-1-1 0 0,0 1 0 0 0,0 0 0 0 0,0 0 0 0 0,1 0 0 0 0,0 4 7 0 0,-2 22 75 0 0,2 0 0 0 0,1 0 0 0 0,2-1 0 0 0,1 1 0 0 0,1 0 0 0 0,2-1 0 0 0,2 1-75 0 0,81 317 357 0 0,-86-338-785 0 0,-2-15-7183 0 0,-1 2-4260 0 0</inkml:trace>
  <inkml:trace contextRef="#ctx0" brushRef="#br0" timeOffset="20159.143">7774 691 1600 0 0,'0'0'2456'0'0,"0"0"-620"0"0,0 0-170 0 0,0 0 2 0 0,0 0-37 0 0,0 0-75 0 0,0 0-149 0 0,0 0-130 0 0,0 0-85 0 0,0 0-101 0 0,0 0-87 0 0,0 0-48 0 0,0 0-82 0 0,5 15-97 0 0,14 47-119 0 0,-14 38 983 0 0,-3-34-1963 0 0,8-62-1718 0 0,-3-5-6675 0 0,-5-2-2842 0 0</inkml:trace>
  <inkml:trace contextRef="#ctx0" brushRef="#br0" timeOffset="20408.733">7869 387 16251 0 0,'0'0'1713'0'0,"0"0"-497"0"0,0 0-296 0 0,0 0-64 0 0,0 0-183 0 0,0 0-241 0 0,0 0-272 0 0,0 0-280 0 0,0 0-128 0 0,0 0-64 0 0,0 0-24 0 0,0 0-73 0 0,0 0-287 0 0,0 0-680 0 0,44 19-3569 0 0,-34-15-7282 0 0</inkml:trace>
  <inkml:trace contextRef="#ctx0" brushRef="#br0" timeOffset="20821.849">8152 510 8346 0 0,'0'0'3320'0'0,"0"0"-1292"0"0,0 0-619 0 0,0 0-102 0 0,0 0-68 0 0,0 0-151 0 0,0 0-193 0 0,0 0-159 0 0,0 0-92 0 0,0 0-86 0 0,0 0-73 0 0,0 0-82 0 0,0 0-100 0 0,35-8-79 0 0,106-26-67 0 0,-80 27 10 0 0,-59 7-158 0 0,1 0 0 0 0,-1 0 0 0 0,1 1 0 0 0,-1-1-1 0 0,1 1 1 0 0,-1-1 0 0 0,1 1 0 0 0,-1 0 0 0 0,0 0 0 0 0,1 0 0 0 0,-1 1 0 0 0,0-1 0 0 0,0 0 0 0 0,0 1-1 0 0,0-1 1 0 0,0 1 0 0 0,0 0 0 0 0,0 0 0 0 0,-1 0 0 0 0,1 0 0 0 0,-1 0 0 0 0,1 0 0 0 0,-1 0 0 0 0,0 0-1 0 0,0 1 1 0 0,0-1 0 0 0,0 0 0 0 0,0 1 0 0 0,0-1 0 0 0,-1 1 0 0 0,1-1 0 0 0,-1 1 0 0 0,0-1 0 0 0,0 1-1 0 0,0-1 1 0 0,0 1 0 0 0,0-1 0 0 0,0 1 0 0 0,0-1 0 0 0,-1 1 0 0 0,0-1 0 0 0,1 1 0 0 0,-1-1 0 0 0,0 0-1 0 0,0 1 1 0 0,0-1 0 0 0,0 0 0 0 0,-1 0 0 0 0,1 0-9 0 0,-186 250 419 0 0,184-249-413 0 0,0 0-1 0 0,0 1 1 0 0,1-1 0 0 0,-1 1 0 0 0,1 0-1 0 0,0-1 1 0 0,0 1 0 0 0,0 0 0 0 0,1 1-1 0 0,0-1 1 0 0,-1 0 0 0 0,1 0 0 0 0,1 1 0 0 0,-1-1-1 0 0,0 0 1 0 0,1 1 0 0 0,0-1 0 0 0,0 0-1 0 0,1 1 1 0 0,-1-1 0 0 0,1 0 0 0 0,0 1-1 0 0,0-1 1 0 0,0 0 0 0 0,1 0 0 0 0,-1 0-1 0 0,1 0 1 0 0,0 0 0 0 0,0 0 0 0 0,1 0 0 0 0,0 1-6 0 0,8 0 117 0 0,1 0 1 0 0,0-1 0 0 0,-1-1 0 0 0,1 1 0 0 0,0-2 0 0 0,1 0-1 0 0,-1 0 1 0 0,0-1 0 0 0,1-1 0 0 0,-1 0 0 0 0,0-1 0 0 0,1 0-1 0 0,9-2-117 0 0,-17 2 42 0 0,143-32 725 0 0,-120 25-939 0 0,-26-6-3466 0 0,-11 5-3724 0 0,5 5-3924 0 0</inkml:trace>
  <inkml:trace contextRef="#ctx0" brushRef="#br0" timeOffset="21070.917">8096 776 3857 0 0,'0'0'1896'0'0,"0"0"66"0"0,0 0 358 0 0,0 0-32 0 0,0 0-241 0 0,0 0-324 0 0,0 0-307 0 0,0 0-218 0 0,0 0-230 0 0,0 0-207 0 0,0 0-181 0 0,34-3-130 0 0,108-8-109 0 0,56-10 509 0 0,-175 21-1121 0 0,38 2-682 0 0,-22 12-5502 0 0,-32-11 1058 0 0,-2-2-4184 0 0</inkml:trace>
  <inkml:trace contextRef="#ctx0" brushRef="#br0" timeOffset="21467.636">8776 749 0 0 0,'0'0'604'0'0,"0"0"748"0"0,0 0 459 0 0,0 0 265 0 0,0 0 104 0 0,0 0-62 0 0,0 0-210 0 0,0 0-271 0 0,0 0-228 0 0,33-5-175 0 0,104-14-162 0 0,-70 1 622 0 0,50-52 1441 0 0,-115 68-3090 0 0,0 0-1 0 0,0 1 1 0 0,0-1-1 0 0,-1 0 1 0 0,1 0 0 0 0,0 0-1 0 0,-1 0 1 0 0,1-1-1 0 0,-1 1 1 0 0,0 0 0 0 0,0-1-1 0 0,0 1 1 0 0,0 0-1 0 0,0-1 1 0 0,0 1 0 0 0,-1-1-1 0 0,1 1 1 0 0,-1-1-1 0 0,0 0 1 0 0,0 1-1 0 0,0-1 1 0 0,0 1 0 0 0,0-1-1 0 0,0 0 1 0 0,-1 1-1 0 0,1-1 1 0 0,-1 1 0 0 0,0-1-1 0 0,0 1 1 0 0,0-1-1 0 0,0 1 1 0 0,0 0 0 0 0,0-1-1 0 0,-1 1 1 0 0,1 0-1 0 0,-1 0 1 0 0,1 0 0 0 0,-1 0-1 0 0,0 0-44 0 0,-9-2-9 0 0,0 1 0 0 0,1 1-1 0 0,-1 0 1 0 0,0 0 0 0 0,-1 1 0 0 0,1 0-1 0 0,0 1 1 0 0,0 1 0 0 0,0-1 0 0 0,0 2-1 0 0,0 0 1 0 0,0 0 0 0 0,0 1 0 0 0,1 0-1 0 0,-1 1 1 0 0,1 0 0 0 0,0 0-1 0 0,0 1 1 0 0,0 1 0 0 0,1 0 0 0 0,-1 0-1 0 0,1 1 1 0 0,1 0 0 0 0,0 0 0 0 0,0 1-1 0 0,0 0 1 0 0,1 0 0 0 0,0 1 0 0 0,0 0-1 0 0,1 1 1 0 0,1-1 0 0 0,-1 1 0 0 0,2 0-1 0 0,-3 5 10 0 0,5-9 39 0 0,-1 1-1 0 0,1-1 0 0 0,0 1 1 0 0,1-1-1 0 0,0 1 1 0 0,0-1-1 0 0,0 1 0 0 0,1 0 1 0 0,0 0-1 0 0,0-1 0 0 0,0 1 1 0 0,1 0-1 0 0,0 0 0 0 0,1-1 1 0 0,0 1-1 0 0,0-1 0 0 0,0 1 1 0 0,0-1-1 0 0,1 0 0 0 0,0 0 1 0 0,1 0-1 0 0,-1 0 0 0 0,1-1 1 0 0,0 1-1 0 0,0-1 1 0 0,1 0-1 0 0,0 0 0 0 0,0-1 1 0 0,1 2-39 0 0,14 6 174 0 0,0-1 0 0 0,1 0 1 0 0,1-2-1 0 0,-1 0 1 0 0,1-2-1 0 0,1 0 1 0 0,-1-1-1 0 0,1-2 0 0 0,0 0 1 0 0,0-2-1 0 0,0 0 1 0 0,1-1-1 0 0,-1-2 1 0 0,19-2-175 0 0,-34 3 30 0 0,14 0-19 0 0,-1-1 0 0 0,1-1 0 0 0,-1-1 0 0 0,1-1 0 0 0,-1-1-1 0 0,0-1 1 0 0,0 0-11 0 0,12-9-3483 0 0,-3-4-3581 0 0,-25 14-5479 0 0</inkml:trace>
  <inkml:trace contextRef="#ctx0" brushRef="#br0" timeOffset="22491.122">10206 290 5817 0 0,'0'0'1802'0'0,"0"0"-180"0"0,0 0 13 0 0,0 0 174 0 0,0 0 166 0 0,0 0-39 0 0,0 0-255 0 0,0 0-308 0 0,0 0-269 0 0,0 0-241 0 0,0 0-174 0 0,0 0-118 0 0,0 0-94 0 0,0-4-65 0 0,3-14-44 0 0,-3 13-46 0 0,0 5-65 0 0,0 0-34 0 0,0 0-31 0 0,0 0-25 0 0,0 0-2 0 0,6 24 1197 0 0,5 211-281 0 0,-12-154-858 0 0,14 293 289 0 0,-14-387-1893 0 0,-4-55-2104 0 0,0 26-4738 0 0,3 29-3325 0 0</inkml:trace>
  <inkml:trace contextRef="#ctx0" brushRef="#br0" timeOffset="22739.821">9928 606 7890 0 0,'0'0'2916'0'0,"0"0"-1287"0"0,0 0-496 0 0,0 0 152 0 0,0 0 262 0 0,0 0 8 0 0,0 0-185 0 0,0 0-259 0 0,0 0-230 0 0,0 0-159 0 0,0 0-128 0 0,35 0-118 0 0,112-3-108 0 0,173 10-1672 0 0,-297-7-580 0 0,-8 0-2763 0 0,-4 0-6562 0 0</inkml:trace>
  <inkml:trace contextRef="#ctx0" brushRef="#br0" timeOffset="22988.66">10695 583 5297 0 0,'0'0'3230'0'0,"0"0"-1157"0"0,0 0-524 0 0,0 0-127 0 0,0 0-107 0 0,0 0-172 0 0,0 0-226 0 0,0 0-235 0 0,0 0-183 0 0,-25 36-99 0 0,-71 108-72 0 0,78-92-36 0 0,21-46-186 0 0,0-1-1 0 0,-1 1 1 0 0,2-1 0 0 0,-1 0 0 0 0,0 0 0 0 0,1 0-1 0 0,0-1 1 0 0,0 1 0 0 0,1-1 0 0 0,-1 0 0 0 0,1 0-1 0 0,0 0 1 0 0,0-1 0 0 0,0 0 0 0 0,1 0 0 0 0,-1 0 0 0 0,1-1-1 0 0,-1 1 1 0 0,1-1 0 0 0,0-1 0 0 0,0 1 0 0 0,0-1-1 0 0,0 0 1 0 0,0 0 0 0 0,0-1 0 0 0,0 0 0 0 0,0 0-1 0 0,2 0-105 0 0,7-1 256 0 0,-1-1-1 0 0,0 0 1 0 0,1-1-1 0 0,-2 0 0 0 0,1-1 1 0 0,0-1-1 0 0,-1 0 1 0 0,1-1-1 0 0,-2 0 0 0 0,1-1 1 0 0,7-6-256 0 0,-12 9 73 0 0,-1 0 0 0 0,1-1 1 0 0,-1 0-1 0 0,0-1 0 0 0,0 0 1 0 0,-1 0-1 0 0,1 0 0 0 0,-2-1 1 0 0,1 0-1 0 0,-1 0 0 0 0,1 0 1 0 0,-2-1-1 0 0,1 1 1 0 0,-1-1-1 0 0,-1 0 0 0 0,1-1 1 0 0,-1 1-1 0 0,-1-1 0 0 0,0 1 1 0 0,0-1-1 0 0,0 0 0 0 0,-1 0 1 0 0,-1 1-1 0 0,1-1 0 0 0,-1 0 1 0 0,-1 0-1 0 0,0 0 0 0 0,-1-4-73 0 0,-3 7-104 0 0,-1-1-1 0 0,1 1 1 0 0,-2 0-1 0 0,1 0 1 0 0,-1 1-1 0 0,1 0 1 0 0,-2 0-1 0 0,1 0 0 0 0,0 1 1 0 0,-1 0-1 0 0,0 1 1 0 0,0 0-1 0 0,0 0 1 0 0,0 0-1 0 0,0 1 1 0 0,-1 1-1 0 0,1-1 0 0 0,-1 1 1 0 0,1 1-1 0 0,-1-1 1 0 0,1 2-1 0 0,-1-1 1 0 0,1 1-1 0 0,-1 0 1 0 0,-4 2 104 0 0,-19 5-4022 0 0,13 1-3219 0 0,4-1-5271 0 0</inkml:trace>
  <inkml:trace contextRef="#ctx0" brushRef="#br0" timeOffset="48179.396">5266 1889 960 0 0,'0'0'950'0'0,"0"0"-605"0"0,0 0-157 0 0,0 0 288 0 0,0 0 426 0 0,0 0 419 0 0,0 0 132 0 0,0 0-26 0 0,0 0-75 0 0,0 0-96 0 0,0 0-37 0 0,9 11-19 0 0,31 31-57 0 0,-36-39-944 0 0,-1-1 0 0 0,1 1 0 0 0,-1-1-1 0 0,1 0 1 0 0,0 0 0 0 0,0 0 0 0 0,0 0-1 0 0,0-1 1 0 0,0 1 0 0 0,0-1 0 0 0,0 0-1 0 0,0-1 1 0 0,1 1 0 0 0,-1-1 0 0 0,0 1-1 0 0,1-1 1 0 0,-1-1 0 0 0,0 1 0 0 0,0-1-1 0 0,3 0-198 0 0,17 0 874 0 0,3-4-497 0 0,0-1 0 0 0,0-1 0 0 0,0-1 0 0 0,-1-1 0 0 0,0-1 0 0 0,0-2 0 0 0,-1-1 0 0 0,-1 0 0 0 0,0-2 0 0 0,-1-1 0 0 0,-1 0 0 0 0,8-10-377 0 0,40-27 367 0 0,-4-2 1 0 0,-1-4-1 0 0,-4-3 1 0 0,3-7-368 0 0,23-20 361 0 0,-60 120-413 0 0,23 60 243 0 0,-33-63-136 0 0,-1 0 0 0 0,-1 0 0 0 0,-2 2-1 0 0,-1 0 1 0 0,-1 0 0 0 0,-2 1 0 0 0,0 2-55 0 0,-8-27 24 0 0,1 1-1 0 0,-1-1 1 0 0,-1 0 0 0 0,1 0 0 0 0,-1 1 0 0 0,0-1-1 0 0,-1 0 1 0 0,1 1 0 0 0,-1-1 0 0 0,-1 0-1 0 0,1 0 1 0 0,-1 0 0 0 0,0 0 0 0 0,0 0-1 0 0,-1 0 1 0 0,1-1 0 0 0,-1 1 0 0 0,-1-1 0 0 0,1 1-1 0 0,-1-1 1 0 0,0 0 0 0 0,0-1 0 0 0,-3 4-24 0 0,-6 1 18 0 0,1 0 1 0 0,-2-1 0 0 0,1-1 0 0 0,-1 0 0 0 0,0-1-1 0 0,0 0 1 0 0,-1-1 0 0 0,1-1 0 0 0,-1 0-1 0 0,-1-1 1 0 0,1 0 0 0 0,-10-1-19 0 0,13 0-5 0 0,-1-1 0 0 0,1-1 0 0 0,-1 1 0 0 0,1-2 0 0 0,-1 0 0 0 0,1-1 0 0 0,-1 0 0 0 0,1 0 0 0 0,0-2 0 0 0,0 1 0 0 0,0-2 0 0 0,0 1 0 0 0,1-2 0 0 0,0 1 0 0 0,0-2 0 0 0,0 1 0 0 0,0-3 5 0 0,9 8-75 0 0,0-1 1 0 0,0 0 0 0 0,0 0 0 0 0,0 0 0 0 0,0-1-1 0 0,1 1 1 0 0,0 0 0 0 0,-1 0 0 0 0,1-1 0 0 0,0 1-1 0 0,0-1 1 0 0,0 1 0 0 0,0-1 0 0 0,0 0-1 0 0,1 1 1 0 0,-1-1 0 0 0,1 0 0 0 0,0 0 0 0 0,0 1-1 0 0,0-1 1 0 0,0 0 0 0 0,0 1 0 0 0,1-1 0 0 0,-1 0-1 0 0,1 1 1 0 0,0-1 0 0 0,-1 0 0 0 0,1 1-1 0 0,0-1 1 0 0,1 1 0 0 0,-1-1 0 0 0,0 1 0 0 0,1 0-1 0 0,-1 0 1 0 0,1-1 0 0 0,0 1 0 0 0,0 0 74 0 0,25-10-2993 0 0,-9 5-5195 0 0,-9 3-3595 0 0</inkml:trace>
  <inkml:trace contextRef="#ctx0" brushRef="#br0" timeOffset="48848.317">6493 2005 8034 0 0,'0'0'2001'0'0,"0"0"-472"0"0,0 0-81 0 0,0 0 142 0 0,0 0 39 0 0,0 0-144 0 0,0 0-362 0 0,0 0-306 0 0,0 0-145 0 0,0 0-74 0 0,0 0-41 0 0,0 0-21 0 0,0 0-50 0 0,17-28-61 0 0,56-85-31 0 0,24-7 721 0 0,-64 84-987 0 0,2 1 1 0 0,1 2 0 0 0,2 2 0 0 0,1 1 0 0 0,1 2 0 0 0,43-22-129 0 0,-58 42 3 0 0,-25 28 97 0 0,-17 168 373 0 0,17-183-472 0 0,-1-1 0 0 0,1 0 1 0 0,0 1-1 0 0,0-1 0 0 0,1 0 0 0 0,-1 1 0 0 0,1-1 0 0 0,0 0 0 0 0,0 0 0 0 0,0 1 1 0 0,1-1-1 0 0,0 0 0 0 0,-1 0 0 0 0,1 0 0 0 0,1-1 0 0 0,-1 1 0 0 0,0 0 0 0 0,1-1 1 0 0,0 0-1 0 0,0 1 0 0 0,0-1 0 0 0,0 0 0 0 0,1-1 0 0 0,-1 1 0 0 0,1 0 0 0 0,-1-1 1 0 0,1 0-1 0 0,0 0 0 0 0,0 0 0 0 0,0 0 0 0 0,0-1 0 0 0,0 0 0 0 0,0 0 0 0 0,1 0 0 0 0,-1 0 1 0 0,0 0-1 0 0,1-1 0 0 0,0 0-1 0 0,4-1 23 0 0,0-1 0 0 0,0-1 0 0 0,-1 0 1 0 0,1 0-1 0 0,-1 0 0 0 0,0-1 0 0 0,0-1 0 0 0,0 1 0 0 0,-1-1 0 0 0,1 0 1 0 0,-1-1-1 0 0,0 0 0 0 0,-1 0 0 0 0,6-6-23 0 0,16-12 43 0 0,26-22 0 0 0,-36 29-40 0 0,0 1-1 0 0,1 1 1 0 0,1 0 0 0 0,0 1 0 0 0,1 2-1 0 0,1 0 1 0 0,0 1 0 0 0,0 1 0 0 0,1 1-1 0 0,11-2-2 0 0,-32 11 1 0 0,0 1-1 0 0,0 0 1 0 0,1 0 0 0 0,-1 1-1 0 0,0-1 1 0 0,0 0-1 0 0,-1 1 1 0 0,1-1 0 0 0,0 1-1 0 0,0-1 1 0 0,-1 1-1 0 0,1 0 1 0 0,-1 0-1 0 0,1 0 1 0 0,-1 0 0 0 0,0 0-1 0 0,0 0 1 0 0,0 0-1 0 0,0 0 1 0 0,0 1 0 0 0,0-1-1 0 0,0 0 1 0 0,-1 0-1 0 0,1 1 1 0 0,-1-1 0 0 0,0 1-1 0 0,0-1 1 0 0,0 0-1 0 0,0 1 1 0 0,0-1-1 0 0,0 0 1 0 0,-1 1 0 0 0,1-1-1 0 0,-1 0 1 0 0,0 2-1 0 0,4 22 15 0 0,33 138 11 0 0,-35-163-76 0 0,19 32-1087 0 0,-9-29-2845 0 0,5-2-4574 0 0,-8-2-2897 0 0</inkml:trace>
  <inkml:trace contextRef="#ctx0" brushRef="#br0" timeOffset="49185.815">8129 1558 8922 0 0,'0'0'2166'0'0,"0"0"-589"0"0,0 0-260 0 0,0 0-5 0 0,0 0-73 0 0,0 0-172 0 0,0 0-216 0 0,0 0-227 0 0,0 0-159 0 0,0 0-95 0 0,0 0-56 0 0,0 0-58 0 0,0 0-29 0 0,-27 28-20 0 0,-80 89-47 0 0,105-116-152 0 0,0 0 0 0 0,0 1-1 0 0,0-1 1 0 0,0 1 0 0 0,0 0 0 0 0,0 0 0 0 0,0 0 0 0 0,1 0 0 0 0,-1 0-1 0 0,1 0 1 0 0,-1 0 0 0 0,1 0 0 0 0,0 0 0 0 0,0 1 0 0 0,0-1 0 0 0,0 1-1 0 0,0-1 1 0 0,0 1 0 0 0,1-1 0 0 0,-1 1 0 0 0,1-1 0 0 0,0 1 0 0 0,0-1 0 0 0,0 1-1 0 0,0 2-7 0 0,2 3 41 0 0,-1-2 20 0 0,1 0 0 0 0,0-1-1 0 0,0 1 1 0 0,1-1 0 0 0,0 0 0 0 0,0 0-1 0 0,0 0 1 0 0,0 0 0 0 0,1 0 0 0 0,-1 0-1 0 0,1-1 1 0 0,1 0 0 0 0,-1 0 0 0 0,0 0-1 0 0,1-1 1 0 0,0 1 0 0 0,0-1-1 0 0,0 0 1 0 0,0 0 0 0 0,1-1 0 0 0,-1 1-1 0 0,1-1 1 0 0,-1-1 0 0 0,1 1 0 0 0,0-1-1 0 0,-1 0 1 0 0,1 0 0 0 0,0 0 0 0 0,0-1-1 0 0,0 0 1 0 0,0 0 0 0 0,0-1-1 0 0,0 0 1 0 0,-1 0 0 0 0,1 0 0 0 0,0 0-1 0 0,2-2-60 0 0,2 0 130 0 0,1-1 1 0 0,-1-1-1 0 0,0 0 0 0 0,0 0 0 0 0,0-1 0 0 0,-1 0 0 0 0,0 0 0 0 0,0-1 0 0 0,-1-1 0 0 0,0 1 0 0 0,0-1 0 0 0,0-1 1 0 0,-1 1-1 0 0,-1-1 0 0 0,1-1 0 0 0,-1 1 0 0 0,-1-1 0 0 0,0 0 0 0 0,0 0 0 0 0,-1-2-130 0 0,2-99 408 0 0,-7 107-455 0 0,0-1 0 0 0,0 1 0 0 0,-1 0 0 0 0,0-1 0 0 0,1 1 0 0 0,-1 0 0 0 0,-1 0 0 0 0,1 0 0 0 0,-1 0 0 0 0,1 0 0 0 0,-1 1 0 0 0,0-1 0 0 0,-1 1-1 0 0,1 0 1 0 0,0 0 0 0 0,-1 0 0 0 0,0 0 0 0 0,1 1 0 0 0,-1-1 0 0 0,0 1 0 0 0,-1 0 0 0 0,1 0 0 0 0,0 1 0 0 0,0-1 0 0 0,-1 1 0 0 0,1 0 0 0 0,-1 0 0 0 0,1 0 0 0 0,-1 1 0 0 0,0-1-1 0 0,1 1 1 0 0,-1 0 0 0 0,1 1 0 0 0,-3 0 47 0 0,-58 14-7482 0 0,52-7-4155 0 0</inkml:trace>
  <inkml:trace contextRef="#ctx0" brushRef="#br0" timeOffset="49580.568">8685 1612 4841 0 0,'0'0'2529'0'0,"0"0"-285"0"0,0 0-208 0 0,0 0-219 0 0,0 0-354 0 0,0 0-378 0 0,0 0-320 0 0,0 0-267 0 0,0 0-147 0 0,0 0-88 0 0,0 0-55 0 0,0 0-44 0 0,0 0-23 0 0,-10 12-3 0 0,-31 40-21 0 0,39-49-98 0 0,1 0-1 0 0,-1-1 1 0 0,1 1 0 0 0,0 0-1 0 0,0 0 1 0 0,0 0 0 0 0,0 0 0 0 0,0 0-1 0 0,1 0 1 0 0,-1 0 0 0 0,1 0-1 0 0,0 1 1 0 0,0-1 0 0 0,0 0-1 0 0,0 0 1 0 0,1 0 0 0 0,-1 0 0 0 0,1 0-1 0 0,0 0 1 0 0,0 0 0 0 0,0 0-1 0 0,0 0 1 0 0,0 0 0 0 0,1 0-1 0 0,-1-1 1 0 0,1 2-19 0 0,-1-3 10 0 0,4 7 122 0 0,1-2-1 0 0,-1 1 1 0 0,1-1-1 0 0,0 1 0 0 0,0-2 1 0 0,1 1-1 0 0,0-1 1 0 0,0 0-1 0 0,0 0 1 0 0,0-1-1 0 0,1 0 1 0 0,0 0-1 0 0,0-1 1 0 0,0 0-1 0 0,0 0 1 0 0,1-1-1 0 0,-1 0 1 0 0,0 0-1 0 0,1-1 1 0 0,0 0-1 0 0,-1-1 0 0 0,1 0 1 0 0,-1 0-1 0 0,1-1 1 0 0,0 0-1 0 0,-1 0 1 0 0,1-1-1 0 0,-1 0 1 0 0,0-1-1 0 0,0 0 1 0 0,0 0-1 0 0,0-1 1 0 0,0 0-1 0 0,-1 0 1 0 0,1-1-1 0 0,-1 1 1 0 0,0-2-1 0 0,-1 1 0 0 0,1-1 1 0 0,-1 0-1 0 0,0 0 1 0 0,-1-1-1 0 0,1-1-131 0 0,1-1 111 0 0,-1 0 0 0 0,0 0 1 0 0,-1 0-1 0 0,0-1 0 0 0,0 0 0 0 0,-1 0 0 0 0,-1-1 0 0 0,1 1 0 0 0,-2-1 0 0 0,1 0 0 0 0,-2 1 0 0 0,1-1 0 0 0,-1 0 0 0 0,-1 0 1 0 0,0 0-1 0 0,-1 0 0 0 0,0 0-111 0 0,-2 4-32 0 0,-1 0 0 0 0,0 1 1 0 0,-1-1-1 0 0,1 1 0 0 0,-1 0 1 0 0,0 1-1 0 0,0-1 1 0 0,-1 1-1 0 0,0 0 0 0 0,0 0 1 0 0,0 1-1 0 0,0 0 0 0 0,-1 0 1 0 0,0 0-1 0 0,0 1 0 0 0,0 0 1 0 0,0 0-1 0 0,0 1 0 0 0,0 0 1 0 0,-1 0-1 0 0,1 1 0 0 0,-1 0 1 0 0,1 0-1 0 0,-1 0 1 0 0,0 1-1 0 0,-1 1 32 0 0,-84 3-1643 0 0,64 5-1284 0 0,0 3-3461 0 0,11-3-5432 0 0</inkml:trace>
  <inkml:trace contextRef="#ctx0" brushRef="#br0" timeOffset="50163.616">9493 1180 5985 0 0,'0'0'2310'0'0,"0"0"-327"0"0,0 0-196 0 0,0 0-96 0 0,0 0-184 0 0,0 0-278 0 0,0 0-241 0 0,0 0-161 0 0,0 0-74 0 0,0 0-47 0 0,0 0-45 0 0,0 0-54 0 0,0 0-58 0 0,5-4-37 0 0,15-13-29 0 0,-34 55 3010 0 0,8 115-2014 0 0,7-92-1318 0 0,0 43 0 0 0,-5 0 0 0 0,-11 58-161 0 0,9-50-2145 0 0,5-149-2091 0 0,-1 14-3556 0 0,0 14-3579 0 0</inkml:trace>
  <inkml:trace contextRef="#ctx0" brushRef="#br0" timeOffset="50365.032">9132 1558 9082 0 0,'0'0'1828'0'0,"0"0"-565"0"0,0 0-89 0 0,0 0 325 0 0,0 0 216 0 0,0 0-107 0 0,0 0-239 0 0,0 0-255 0 0,0 0-229 0 0,0 0-177 0 0,36 1-149 0 0,112 0-145 0 0,-47-14 93 0 0,113-39-983 0 0,-173 32-4181 0 0,-4-5-4452 0 0,-30 17-374 0 0</inkml:trace>
  <inkml:trace contextRef="#ctx0" brushRef="#br0" timeOffset="50702.746">10017 1180 14595 0 0,'0'0'1002'0'0,"0"0"-127"0"0,0 0 111 0 0,0 0 188 0 0,0 0 38 0 0,0 0-86 0 0,0 0-162 0 0,-26 39-200 0 0,-78 122-133 0 0,49-49 273 0 0,47-93-824 0 0,1 1-1 0 0,1 0 1 0 0,0 0 0 0 0,2 0-1 0 0,1 0 1 0 0,0 1-1 0 0,1 0 1 0 0,1-1 0 0 0,2 1-1 0 0,0 7-79 0 0,0-24 6 0 0,0-1-1 0 0,-1 0 1 0 0,2-1-1 0 0,-1 1 1 0 0,0 0-1 0 0,0 0 1 0 0,1 0-1 0 0,-1-1 1 0 0,1 1-1 0 0,0-1 1 0 0,0 1-1 0 0,0-1 1 0 0,0 0-1 0 0,1 0 1 0 0,-1 0-1 0 0,0 0 1 0 0,1 0-1 0 0,-1 0 1 0 0,1 0-1 0 0,0-1 1 0 0,0 0-1 0 0,-1 1 1 0 0,1-1-1 0 0,0 0 1 0 0,0 0-1 0 0,0-1 1 0 0,0 1-1 0 0,0-1 1 0 0,1 1-1 0 0,0-1-5 0 0,93-11 227 0 0,134-89-156 0 0,-175 93-16 0 0,-47 72 337 0 0,-14 61 176 0 0,6-123-618 0 0,1 0-1 0 0,-1 0 1 0 0,1 0 0 0 0,0-1 0 0 0,0 1-1 0 0,0-1 1 0 0,0 1 0 0 0,1-1 0 0 0,-1 0-1 0 0,0 0 1 0 0,1 0 0 0 0,0 0 0 0 0,0 0-1 0 0,-1 0 1 0 0,1-1 0 0 0,0 1-1 0 0,0-1 1 0 0,0 0 0 0 0,0 0 0 0 0,1 0-1 0 0,-1-1 1 0 0,0 1 0 0 0,0-1 0 0 0,0 1-1 0 0,1-1 1 0 0,-1 0 0 0 0,0 0-1 0 0,1-1 1 0 0,-1 1 0 0 0,0-1 0 0 0,0 1-1 0 0,0-1 1 0 0,0 0 0 0 0,1 0 0 0 0,-1-1-1 0 0,0 1 1 0 0,-1 0 0 0 0,1-1 0 0 0,1 0 50 0 0,7-4-1876 0 0,2-1-5242 0 0,-7 0-5042 0 0</inkml:trace>
  <inkml:trace contextRef="#ctx0" brushRef="#br0" timeOffset="52164.098">11311 1712 5745 0 0,'0'0'2359'0'0,"0"0"-448"0"0,0 0-198 0 0,0 0 41 0 0,0 0 61 0 0,0 0-67 0 0,0 0-216 0 0,0 0-293 0 0,0 0-307 0 0,0 0-285 0 0,0 0-247 0 0,0 0-188 0 0,-8-4 47 0 0,9 33 217 0 0,18 121 226 0 0,-6 2 0 0 0,-7 0 0 0 0,-8 55-702 0 0,-27-41 368 0 0,29-167-342 0 0,0 1 0 0 0,0 0 1 0 0,0 0-1 0 0,0-1 0 0 0,-1 1 0 0 0,1 0 0 0 0,0 0 0 0 0,0-1 1 0 0,0 1-1 0 0,0 0 0 0 0,-1 0 0 0 0,1-1 0 0 0,0 1 0 0 0,0 0 1 0 0,0 0-1 0 0,-1 0 0 0 0,1 0 0 0 0,0-1 0 0 0,0 1 0 0 0,-1 0 1 0 0,1 0-1 0 0,0 0 0 0 0,0 0 0 0 0,-1 0 0 0 0,1 0 0 0 0,0 0 1 0 0,-1 0-1 0 0,1-1 0 0 0,0 1 0 0 0,0 0 0 0 0,-1 0 1 0 0,1 0-1 0 0,0 0 0 0 0,-1 1 0 0 0,1-1 0 0 0,0 0 0 0 0,0 0 1 0 0,-1 0-1 0 0,1 0 0 0 0,0 0 0 0 0,0 0 0 0 0,-1 0 0 0 0,1 0 1 0 0,0 1-1 0 0,0-1 0 0 0,-1 0 0 0 0,1 0 0 0 0,0 0 0 0 0,0 1 1 0 0,0-1-1 0 0,-1 0 0 0 0,1 0 0 0 0,0 1-26 0 0,-5-31 292 0 0,9-28-222 0 0,2 0 1 0 0,2 0-1 0 0,3 1 0 0 0,3 1 0 0 0,2 0 1 0 0,2 1-1 0 0,3 1 0 0 0,2 0 0 0 0,7-5-70 0 0,-7 2 10 0 0,3 2 0 0 0,2 2 0 0 0,2 0 0 0 0,3 2 0 0 0,2 1 0 0 0,2 2 0 0 0,10-7-10 0 0,-38 45 5 0 0,-1 0 0 0 0,2 1 0 0 0,0 0 0 0 0,0 1 0 0 0,0 0 0 0 0,1 1 0 0 0,0 0 1 0 0,0 1-1 0 0,1 0 0 0 0,0 0 0 0 0,0 1 0 0 0,0 1 0 0 0,1 0 0 0 0,0 1 0 0 0,-1 0 1 0 0,1 1-1 0 0,0 1 0 0 0,0 0 0 0 0,7 0-5 0 0,-17 2 2 0 0,1 0 1 0 0,-1 0 0 0 0,0 0-1 0 0,1 0 1 0 0,-1 0-1 0 0,0 1 1 0 0,0-1-1 0 0,0 1 1 0 0,0 0-1 0 0,0 0 1 0 0,-1 0-1 0 0,1 0 1 0 0,0 0-1 0 0,-1 1 1 0 0,0-1 0 0 0,1 1-1 0 0,-1 0 1 0 0,0-1-1 0 0,0 1 1 0 0,-1 0-1 0 0,1 0 1 0 0,-1 0-1 0 0,1 1 1 0 0,-1-1-1 0 0,0 0 1 0 0,0 0-1 0 0,0 3-2 0 0,10 94 143 0 0,-12-78-116 0 0,-2 0 0 0 0,-1 0 0 0 0,-1-1 0 0 0,0 1 0 0 0,-2-1 0 0 0,0-1-1 0 0,-2 1 1 0 0,0-1 0 0 0,-1-1 0 0 0,-1 0 0 0 0,-1 0 0 0 0,0-1 0 0 0,-13 13-27 0 0,17-21-22 0 0,0 1-1 0 0,-1-1 1 0 0,-1-1-1 0 0,0 0 1 0 0,0 0-1 0 0,-1-1 1 0 0,0 0-1 0 0,0-1 0 0 0,-1 0 1 0 0,1-1-1 0 0,-2 0 1 0 0,1-1-1 0 0,-1 0 1 0 0,1-1-1 0 0,-1 0 1 0 0,-1-1-1 0 0,1-1 1 0 0,0 0-1 0 0,0-1 0 0 0,-1 0 1 0 0,-10-1 22 0 0,23 0-59 0 0,-1 0 1 0 0,0 0-1 0 0,0 0 1 0 0,0-1-1 0 0,0 1 1 0 0,0 0 0 0 0,0-1-1 0 0,0 1 1 0 0,1-1-1 0 0,-1 0 1 0 0,0 0-1 0 0,0 1 1 0 0,1-1-1 0 0,-1 0 1 0 0,0-1-1 0 0,1 1 1 0 0,-1 0-1 0 0,1 0 1 0 0,0-1-1 0 0,-1 1 1 0 0,1 0-1 0 0,0-1 1 0 0,0 1-1 0 0,0-1 1 0 0,0 0-1 0 0,0 1 1 0 0,0-1-1 0 0,0 0 1 0 0,0 0-1 0 0,1 0 1 0 0,-1 1-1 0 0,1-1 1 0 0,0 0-1 0 0,-1 0 1 0 0,1 0-1 0 0,0 0 1 0 0,0 0-1 0 0,0 0 1 0 0,0 0-1 0 0,0 0 1 0 0,1 0-1 0 0,-1 1 1 0 0,1-1-1 0 0,-1-1 59 0 0,40-72-5640 0 0,-24 56 611 0 0,-4 7-5789 0 0</inkml:trace>
  <inkml:trace contextRef="#ctx0" brushRef="#br0" timeOffset="58585.038">12639 1554 0 0 0,'0'0'1100'0'0,"0"0"302"0"0,0 0 50 0 0,0 0-44 0 0,0 0 89 0 0,0 0 175 0 0,0 0 129 0 0,0 0-26 0 0,2-1-156 0 0,-1 1-1509 0 0,-1-1 0 0 0,1 1 1 0 0,0 0-1 0 0,-1-1 0 0 0,1 1 1 0 0,-1 0-1 0 0,1-1 1 0 0,-1 1-1 0 0,1-1 0 0 0,-1 1 1 0 0,0-1-1 0 0,1 1 1 0 0,-1-1-1 0 0,1 1 0 0 0,-1-1 1 0 0,0 1-1 0 0,0-1 0 0 0,1 1 1 0 0,-1-1-1 0 0,0 0 1 0 0,0 1-1 0 0,0-1 0 0 0,1 1 1 0 0,-1-1-1 0 0,0 0 0 0 0,0 1 1 0 0,0-1-1 0 0,0 0 1 0 0,0 1-1 0 0,0-1 0 0 0,-1 0 1 0 0,1 1-1 0 0,0-1 0 0 0,0 1 1 0 0,0-1-1 0 0,-1 0 1 0 0,1 1-1 0 0,0-1 0 0 0,0 1 1 0 0,-1-1-1 0 0,1 1 1 0 0,0-1-1 0 0,-1 1 0 0 0,1-1 1 0 0,-1 1-1 0 0,1-1 0 0 0,-1 1 1 0 0,1-1-1 0 0,-1 1 1 0 0,1 0-1 0 0,-1-1 0 0 0,1 1 1 0 0,-1 0-1 0 0,0 0 0 0 0,1-1 1 0 0,-1 1-111 0 0,-4-6 232 0 0,1 2-64 0 0,0 1 0 0 0,0-1 1 0 0,0 1-1 0 0,0 0 0 0 0,0 0 0 0 0,0 1 0 0 0,-1-1 1 0 0,0 1-1 0 0,1 0 0 0 0,-1 0 0 0 0,0 1 1 0 0,0-1-1 0 0,0 1 0 0 0,0 0 0 0 0,0 0 0 0 0,0 1 1 0 0,0 0-1 0 0,0-1 0 0 0,0 2 0 0 0,0-1 1 0 0,-1 1-1 0 0,1-1 0 0 0,0 2-168 0 0,-113 41 824 0 0,109-38-812 0 0,0 1 1 0 0,1 0-1 0 0,0 0 1 0 0,0 1-1 0 0,0 0 1 0 0,1 0-1 0 0,0 1 1 0 0,0 0-1 0 0,0 0 1 0 0,1 0-1 0 0,1 1 1 0 0,0 0-1 0 0,0 0 1 0 0,0 1-1 0 0,1-1 1 0 0,1 1-1 0 0,0 0 1 0 0,0 0-1 0 0,1 0 1 0 0,0 1-1 0 0,0-1 1 0 0,1 3-13 0 0,1-6 0 0 0,0 0 0 0 0,0-1 0 0 0,0 1 0 0 0,1 0 0 0 0,0 0 0 0 0,0 0 0 0 0,0 0 0 0 0,1-1 0 0 0,0 1 0 0 0,1-1 0 0 0,-1 1 0 0 0,1-1 0 0 0,1 0 0 0 0,-1 0 0 0 0,1 0 0 0 0,0-1 0 0 0,0 1 0 0 0,1-1 0 0 0,-1 0 0 0 0,1 0 0 0 0,0 0 0 0 0,1-1 0 0 0,2 2 0 0 0,2-1 37 0 0,-1-1 1 0 0,1-1-1 0 0,1 1 1 0 0,-1-1-1 0 0,0-1 1 0 0,1 0-1 0 0,-1-1 1 0 0,1 0-1 0 0,-1 0 1 0 0,1-1-1 0 0,-1-1 1 0 0,1 0-1 0 0,0 0 1 0 0,-1-1-1 0 0,0 0 1 0 0,1-1 0 0 0,-1 0-1 0 0,0 0 1 0 0,0-1-1 0 0,-1-1 1 0 0,1 0-1 0 0,-1 0 1 0 0,0-1-1 0 0,0 0 1 0 0,-1 0-1 0 0,0-1 1 0 0,0 0-1 0 0,0 0 1 0 0,-1-1-1 0 0,4-6-37 0 0,37-38 238 0 0,-2-3-1 0 0,-2-2 0 0 0,-3-1 1 0 0,30-58-238 0 0,-47 77 33 0 0,-24 60-116 0 0,-1-2 96 0 0,2-1-1 0 0,0 1 1 0 0,1-1 0 0 0,1 0-1 0 0,1 0 1 0 0,0 0-1 0 0,2 0 1 0 0,0 0-1 0 0,0-1 1 0 0,2 0-1 0 0,0-1 1 0 0,1 0-1 0 0,3 3-12 0 0,79 104 22 0 0,-90-123-66 0 0,-1 1 0 0 0,1 0 0 0 0,0 0 0 0 0,-1 0 1 0 0,1-1-1 0 0,0 1 0 0 0,-1 0 0 0 0,1-1 1 0 0,0 1-1 0 0,0-1 0 0 0,0 1 0 0 0,0-1 0 0 0,0 1 1 0 0,-1-1-1 0 0,1 0 0 0 0,0 1 0 0 0,0-1 1 0 0,0 0-1 0 0,0 0 0 0 0,0 1 0 0 0,0-1 1 0 0,0 0-1 0 0,0 0 0 0 0,0 0 0 0 0,0 0 0 0 0,0 0 1 0 0,0-1-1 0 0,0 1 0 0 0,0 0 0 0 0,0 0 1 0 0,0-1-1 0 0,0 1 0 0 0,0 0 0 0 0,0-1 0 0 0,0 0 44 0 0,7-8-3561 0 0,-3-4-3611 0 0,-4 9-4814 0 0</inkml:trace>
  <inkml:trace contextRef="#ctx0" brushRef="#br0" timeOffset="59071.909">13617 942 6993 0 0,'0'0'2462'0'0,"0"0"-761"0"0,0 0-85 0 0,0 0 212 0 0,0 0 141 0 0,0 0-133 0 0,0 0-433 0 0,0 0-400 0 0,0 0-257 0 0,0 0-149 0 0,0 0-79 0 0,0 0-69 0 0,2 3 1782 0 0,-13 126-226 0 0,-14 443-1311 0 0,11-421-1114 0 0,11-178-796 0 0,-5-33-2073 0 0,2 20-8120 0 0,4 28 140 0 0</inkml:trace>
  <inkml:trace contextRef="#ctx0" brushRef="#br0" timeOffset="59314.232">13199 1431 10090 0 0,'0'0'1478'0'0,"0"0"-171"0"0,0 0 126 0 0,0 0 238 0 0,0 0 44 0 0,0 0-197 0 0,0 0-304 0 0,0 0-255 0 0,0 0-175 0 0,0 0-117 0 0,35 1-69 0 0,109 1-60 0 0,126-18 1161 0 0,-167 5-1741 0 0,-67 10-359 0 0,11-2-1214 0 0,-20-3-7223 0 0,-24 5-2680 0 0</inkml:trace>
  <inkml:trace contextRef="#ctx0" brushRef="#br0" timeOffset="59755.789">14080 992 13243 0 0,'0'0'1640'0'0,"0"0"-221"0"0,0 0-57 0 0,0 0-70 0 0,0 0-149 0 0,0 0-234 0 0,0 0-240 0 0,0 0-145 0 0,0 0-43 0 0,0 0-23 0 0,0 0-44 0 0,0 0-26 0 0,0 0-38 0 0,-13 34-51 0 0,-40 110-42 0 0,37-65 73 0 0,17-63-252 0 0,-3 51 203 0 0,12 121 197 0 0,53 54-275 0 0,-63-242-200 0 0,0 1 1 0 0,0-1 0 0 0,0 1 0 0 0,0-1 0 0 0,0 0 0 0 0,0 1-1 0 0,0-1 1 0 0,0 1 0 0 0,1-1 0 0 0,-1 1 0 0 0,0-1 0 0 0,0 1 0 0 0,0-1-1 0 0,1 0 1 0 0,-1 1 0 0 0,0-1 0 0 0,1 0 0 0 0,-1 1 0 0 0,0-1-1 0 0,1 0 1 0 0,-1 1 0 0 0,0-1 0 0 0,1 0 0 0 0,-1 1 0 0 0,0-1-1 0 0,1 0 1 0 0,-1 0 0 0 0,1 0 0 0 0,-1 1 0 0 0,1-1 0 0 0,-1 0-1 0 0,1 0 1 0 0,-1 0 0 0 0,1 0 0 0 0,-1 0 0 0 0,0 0 0 0 0,1 0 0 0 0,-1 0-1 0 0,1 0 1 0 0,-1 0 0 0 0,1 0 0 0 0,-1 0 0 0 0,1 0 0 0 0,-1-1-1 0 0,1 1 1 0 0,-1 0 0 0 0,0 0 0 0 0,1 0 0 0 0,-1-1 0 0 0,1 1-1 0 0,-1 0 1 0 0,0 0 0 0 0,1-1 0 0 0,-1 1 0 0 0,1 0 0 0 0,-1-1-1 0 0,0 1-3 0 0,24-29 232 0 0,-14 16-201 0 0,-5 9-21 0 0,7-10-1 0 0,0 0 0 0 0,1 1 0 0 0,1 1 1 0 0,0 0-1 0 0,0 1 0 0 0,1 0 0 0 0,1 2 0 0 0,0 0 0 0 0,0 0 0 0 0,1 1 0 0 0,-1 1 0 0 0,2 1 0 0 0,2 0-9 0 0,-17 5 2 0 0,0 1 1 0 0,-1 0-1 0 0,1 0 0 0 0,-1 0 1 0 0,1 0-1 0 0,0 1 1 0 0,-1-1-1 0 0,1 1 0 0 0,-1-1 1 0 0,1 1-1 0 0,-1 0 0 0 0,1 0 1 0 0,-1 0-1 0 0,1 0 0 0 0,-1 0 1 0 0,0 1-1 0 0,0-1 1 0 0,0 1-1 0 0,0-1 0 0 0,0 1 1 0 0,0 0-1 0 0,0 0 0 0 0,0 0 1 0 0,-1 0-1 0 0,1 0 0 0 0,-1 0 1 0 0,1 0-1 0 0,-1 1 0 0 0,0-1 1 0 0,0 1-1 0 0,0-1 1 0 0,0 0-1 0 0,0 1 0 0 0,-1 0 1 0 0,1-1-1 0 0,-1 1 0 0 0,0-1 1 0 0,0 1-1 0 0,0 2-2 0 0,21 132 267 0 0,16-96-602 0 0,-18-49-8389 0 0,-17 6-3442 0 0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5:41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1660 478 0 0 0,'0'0'111'0'0,"0"0"111"0"0,0 0-14 0 0,0 0-8 0 0,0 0 3092 0 0,2 3 9859 0 0,-2-2-12387 0 0,-72-1-69 0 0,1-4-634 0 0,-46-8 151 0 0,58 2 83 0 0,5-2-111 0 0,-67 11 117 0 0,3 5 463 0 0,2 4-484 0 0,-27-1 126 0 0,61 1-233 0 0,-55 11 185 0 0,-1-11 34 0 0,137-8-467 0 0,0 0 0 0 0,-1 0 0 0 0,1 0 1 0 0,0 0-1 0 0,-1 0 0 0 0,1 0 0 0 0,-1 0 1 0 0,1 0-1 0 0,0 0 0 0 0,-1 1 0 0 0,1-1 0 0 0,0 1 1 0 0,-1-1-1 0 0,1 1 0 0 0,0-1 0 0 0,-1 1 1 0 0,1 0-1 0 0,0 0 0 0 0,0-1 0 0 0,0 1 0 0 0,0 0 1 0 0,0 0-1 0 0,0 0 0 0 0,0 0 0 0 0,0 0 1 0 0,0 1-1 0 0,1-1 0 0 0,-1 0 0 0 0,0 0 1 0 0,1 0-1 0 0,-1 1 0 0 0,0-1 0 0 0,1 0 0 0 0,0 1 1 0 0,-1-1-1 0 0,1 0 0 0 0,0 1 0 0 0,0-1 1 0 0,0 1-1 0 0,0-1 0 0 0,0 0 0 0 0,0 1 0 0 0,0-1 1 0 0,0 1 74 0 0,0 6-4715 0 0,0 0-6132 0 0</inkml:trace>
  <inkml:trace contextRef="#ctx0" brushRef="#br0" timeOffset="2888.287">3515 3060 0 0 0,'0'0'827'0'0,"0"0"-32"0"0,0 0-197 0 0,0 0-172 0 0,0 0-99 0 0,0 0 9 0 0,0 0 61 0 0,0 0 55 0 0,-12 0 30 0 0,-33 0 229 0 0,-19 0 3295 0 0,-381 3-1352 0 0,227-37 111 0 0,76 22-2066 0 0,-55 12-333 0 0,-77-42 95 0 0,-34 34-674 0 0,54 31 186 0 0,-68-8 50 0 0,22 1 39 0 0,158-8-15 0 0,50 7-140 0 0,38-7 155 0 0,-30 0 2 0 0,-139-1 97 0 0,143-3-48 0 0,-29 4 452 0 0,109-8-539 0 0,-29 0 80 0 0,-74 0 229 0 0,91 0-3781 0 0,6 0-3297 0 0,7 0-601 0 0</inkml:trace>
  <inkml:trace contextRef="#ctx0" brushRef="#br0" timeOffset="13922.657">1200 0 0 0 0,'0'0'1892'0'0,"0"0"212"0"0,0 0-93 0 0,0 0-194 0 0,0 0-154 0 0,0 0-122 0 0,0 0-136 0 0,0 0-146 0 0,0 0-139 0 0,0 0-131 0 0,0 0-117 0 0,0 0-113 0 0,0 0-116 0 0,0 0-103 0 0,0 0-80 0 0,0 0-59 0 0,0 0-46 0 0,0 0-40 0 0,5 32 2041 0 0,36 301 25 0 0,-6-138-1760 0 0,-1-11-50 0 0,-20-83-387 0 0,9 60 20 0 0,9 98 199 0 0,-26-29-138 0 0,-6-76-93 0 0,14-38-88 0 0,-10 161 351 0 0,27-11 98 0 0,-22 108 81 0 0,-7-74-235 0 0,-3-240-311 0 0,12 146 129 0 0,-2-82 3 0 0,-13-107-643 0 0,-1-36-3531 0 0,11-15-581 0 0,-1 19-1185 0 0,-3 0-5848 0 0</inkml:trace>
  <inkml:trace contextRef="#ctx0" brushRef="#br0" timeOffset="14624.481">1737 2636 8570 0 0,'0'0'1919'0'0,"0"0"-451"0"0,0 0-86 0 0,0 0 55 0 0,0 0-71 0 0,0 0-238 0 0,0 0-253 0 0,0 0-155 0 0,0 0-39 0 0,0 0-19 0 0,0 0-20 0 0,0 0-26 0 0,0 0-53 0 0,10 4 3632 0 0,-11 2-4002 0 0,0 1-1 0 0,-1-1 0 0 0,1 0 0 0 0,-1 0 1 0 0,0 0-1 0 0,-1-1 0 0 0,0 1 1 0 0,0 0-1 0 0,0-1 0 0 0,0 0 1 0 0,-1 0-1 0 0,0 0 0 0 0,-3 4-192 0 0,-13 18 256 0 0,-42 44 73 0 0,-90 118 63 0 0,49-75-139 0 0,5-32 122 0 0,55-26-327 0 0,-18 37 106 0 0,26-46-57 0 0,16-32-1403 0 0,19-43-4214 0 0,0 19 1045 0 0,0 1-7578 0 0</inkml:trace>
  <inkml:trace contextRef="#ctx0" brushRef="#br0" timeOffset="15769.437">1504 16 0 0 0,'0'0'435'0'0,"0"0"1338"0"0,0 0 212 0 0,0 0-325 0 0,0 0-305 0 0,0 0-200 0 0,0 0-96 0 0,0 0-32 0 0,0 0-35 0 0,0 0-116 0 0,0 0-88 0 0,0 0-65 0 0,0 0-69 0 0,-5 11-22 0 0,-14 33-8 0 0,-3 5 2782 0 0,-9 8-508 0 0,-29 62-1648 0 0,-37 39 361 0 0,40-65-1078 0 0,-11 0 275 0 0,-9-5 28 0 0,20 5-191 0 0,30-36-279 0 0,48-91-1555 0 0,-13 23 122 0 0,4-5-1489 0 0,-3 6-3754 0 0,-1 5-6050 0 0</inkml:trace>
  <inkml:trace contextRef="#ctx0" brushRef="#br0" timeOffset="17251.098">626 1553 0 0 0,'0'0'752'0'0,"0"0"423"0"0,0 0 128 0 0,0 0-17 0 0,0 0-50 0 0,0 0 20 0 0,0 0 32 0 0,0 0 6 0 0,0 0 9 0 0,-10 1-33 0 0,-30 4-89 0 0,30 1 6780 0 0,20 9-6727 0 0,-10-14-1043 0 0,11 6 1 0 0,-1 0 0 0 0,1-1 0 0 0,1 0-1 0 0,-1-1 1 0 0,1 0 0 0 0,0 0 0 0 0,0-2 0 0 0,0 1-1 0 0,1-2 1 0 0,-1 1 0 0 0,1-2 0 0 0,-1 0 0 0 0,1 0-1 0 0,0-1 1 0 0,-1-1 0 0 0,1 0 0 0 0,2-1-192 0 0,0-1 132 0 0,0 0 1 0 0,0-2-1 0 0,-1 0 0 0 0,0 0 0 0 0,0-1 1 0 0,0-1-1 0 0,-1-1 0 0 0,7-4-132 0 0,-8 5 78 0 0,-7 4-32 0 0,0-1-1 0 0,-1 0 1 0 0,1 0-1 0 0,-1 0 1 0 0,0-1-1 0 0,0 1 1 0 0,0-1-1 0 0,-1 0 1 0 0,0 0 0 0 0,0-1-1 0 0,0 1 1 0 0,0 0-1 0 0,-1-1 1 0 0,0 0-1 0 0,0 0 1 0 0,0 1-1 0 0,-1-1 1 0 0,0 0-1 0 0,0 0 1 0 0,-1 0-1 0 0,1-1 1 0 0,-1 1 0 0 0,-1 0-1 0 0,1 0 1 0 0,-1 0-1 0 0,0 0 1 0 0,-2-4-46 0 0,-1 2 2 0 0,-1 1 1 0 0,0-1 0 0 0,0 1 0 0 0,-1 0-1 0 0,0 1 1 0 0,0 0 0 0 0,-1 0-1 0 0,1 0 1 0 0,-1 0 0 0 0,-1 1 0 0 0,1 0-1 0 0,-1 1 1 0 0,0 0 0 0 0,0 0 0 0 0,0 1-1 0 0,0 0 1 0 0,-1 0 0 0 0,1 1-1 0 0,-1 0 1 0 0,0 0 0 0 0,1 1 0 0 0,-1 0-1 0 0,0 1 1 0 0,0 0 0 0 0,0 0-1 0 0,-4 1-2 0 0,3 0-8 0 0,1 1 0 0 0,-1 0 0 0 0,0 0 0 0 0,0 1 0 0 0,1 0 0 0 0,-1 0 0 0 0,1 2 0 0 0,0-1 0 0 0,0 1 0 0 0,1 0 0 0 0,-9 6 8 0 0,15-8 3 0 0,0 0 0 0 0,0-1-1 0 0,0 1 1 0 0,1 0-1 0 0,-1 0 1 0 0,1 0 0 0 0,0 0-1 0 0,-1 0 1 0 0,2 0-1 0 0,-1 1 1 0 0,0-1 0 0 0,0 0-1 0 0,1 0 1 0 0,0 1-1 0 0,0-1 1 0 0,0 0-1 0 0,0 1 1 0 0,0-1 0 0 0,1 3-3 0 0,-3 26 116 0 0,-5 218 548 0 0,12 59-23 0 0,-7-297-602 0 0,0-1 0 0 0,-1 1 0 0 0,-1-1 0 0 0,0 0 0 0 0,0 0 0 0 0,-1-1 0 0 0,-1 1 0 0 0,0-1 0 0 0,0 0 0 0 0,-1 0 0 0 0,0-1 0 0 0,0 0 0 0 0,-1 0 0 0 0,-2 0-39 0 0,-7 12 63 0 0,-41 37 157 0 0,10-31-47 0 0,47-27-180 0 0,0 1 1 0 0,0-1-1 0 0,0 1 1 0 0,0-1-1 0 0,0 0 1 0 0,0 1-1 0 0,0-1 1 0 0,0 0-1 0 0,0 0 1 0 0,0 0-1 0 0,0 0 1 0 0,0 0-1 0 0,0 0 1 0 0,0 0-1 0 0,0 0 1 0 0,0 0-1 0 0,0 0 1 0 0,-1-1-1 0 0,1 1 1 0 0,0 0-1 0 0,0-1 1 0 0,0 1-1 0 0,1-1 1 0 0,-1 1-1 0 0,0-1 1 0 0,0 1-1 0 0,0-1 1 0 0,0 0-1 0 0,0 0 1 0 0,1 1-1 0 0,-1-1 1 0 0,0 0-1 0 0,0 0 1 0 0,1 0-1 0 0,-1 0 1 0 0,1 0-1 0 0,-1 1 1 0 0,1-1-1 0 0,-1 0 1 0 0,1-1 6 0 0,0 1-124 0 0,32-11-1593 0 0,-18 4-2002 0 0,-2 1-5052 0 0,-5 3-4073 0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0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320 66 2601 0 0,'0'0'5115'0'0,"0"0"-2960"0"0,0 0-826 0 0,0 0 50 0 0,0 0 124 0 0,0 0 64 0 0,0 0-95 0 0,0 0-198 0 0,0 0-237 0 0,0 0-221 0 0,0 0-201 0 0,-30-2-135 0 0,-93-6-84 0 0,120 7-374 0 0,1 0 1 0 0,-1 1-1 0 0,1 0 0 0 0,-1-1 0 0 0,1 1 0 0 0,-1 0 1 0 0,1 0-1 0 0,-1 0 0 0 0,1 1 0 0 0,-1-1 0 0 0,1 1 0 0 0,-1-1 1 0 0,1 1-1 0 0,0 0 0 0 0,-1 0 0 0 0,1 0 0 0 0,0 0 1 0 0,0 0-1 0 0,-1 1 0 0 0,1-1 0 0 0,0 1 0 0 0,0-1 0 0 0,1 1 1 0 0,-2 1-23 0 0,-4 4 110 0 0,-2 1-15 0 0,0 1-1 0 0,1 0 1 0 0,-1 0 0 0 0,2 1 0 0 0,-1 0-1 0 0,1 0 1 0 0,1 1 0 0 0,0 0-1 0 0,0 0 1 0 0,1 1 0 0 0,1 0-1 0 0,0-1 1 0 0,0 1 0 0 0,2 1-1 0 0,-1-1 1 0 0,1 0 0 0 0,1 1-1 0 0,0-1 1 0 0,1 3-95 0 0,0-12 26 0 0,1 0 0 0 0,-1 0 0 0 0,1 0 0 0 0,0 0 0 0 0,-1 0 0 0 0,1 0-1 0 0,1 0 1 0 0,-1 0 0 0 0,0 0 0 0 0,1 0 0 0 0,-1-1 0 0 0,1 1 0 0 0,0 0 0 0 0,0-1 0 0 0,0 0 0 0 0,0 1-1 0 0,1-1 1 0 0,-1 0 0 0 0,0 0 0 0 0,1 0 0 0 0,0-1 0 0 0,-1 1 0 0 0,1 0 0 0 0,0-1 0 0 0,0 0 0 0 0,0 0-1 0 0,0 0 1 0 0,0 0 0 0 0,0 0 0 0 0,0-1 0 0 0,0 1 0 0 0,0-1 0 0 0,2 0-26 0 0,4 1 89 0 0,0 0 0 0 0,0-1 0 0 0,0 0 0 0 0,1-1 0 0 0,-1 0 1 0 0,0 0-1 0 0,0-1 0 0 0,-1 0 0 0 0,1-1 0 0 0,0 0 0 0 0,0-1-89 0 0,40-23 245 0 0,-1-3 0 0 0,-1-1-1 0 0,-2-3 1 0 0,-1-1 0 0 0,-2-2-1 0 0,2-7-244 0 0,44-35 370 0 0,-77 70-307 0 0,16-13 113 0 0,-6 17-31 0 0,-2 33-157 0 0,7 21 110 0 0,-21-35-85 0 0,1-1-1 0 0,0 0 1 0 0,0 0 0 0 0,2-1-1 0 0,-1 0 1 0 0,1 0 0 0 0,1-1-1 0 0,0 0 1 0 0,1-1 0 0 0,0 0-1 0 0,0 0 1 0 0,1-1 0 0 0,1 0-1 0 0,-1-1 1 0 0,1 0 0 0 0,1-1-1 0 0,7 3-12 0 0,-15-8 0 0 0,1-1 1 0 0,-1 0-1 0 0,0 0 0 0 0,1-1 0 0 0,-1 1 0 0 0,1-1 0 0 0,-1 0 0 0 0,0-1 0 0 0,1 1 0 0 0,-1-1 0 0 0,1 0 0 0 0,-1 0 0 0 0,0-1 0 0 0,0 0 0 0 0,0 0 0 0 0,0 0 0 0 0,0 0 0 0 0,0-1 1 0 0,0 0-1 0 0,-1 0 0 0 0,1 0 0 0 0,-1 0 0 0 0,3-4 0 0 0,35-30-432 0 0,-20 17-1307 0 0,1 0-4204 0 0,-12 12-6290 0 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9:18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0 0 0 0,'0'0'4008'0'0,"0"0"-1611"0"0,0 0-528 0 0,0 0-14 0 0,0 0-41 0 0,0 0-90 0 0,0 0-190 0 0,0 0-269 0 0,0 0-217 0 0,0 0-193 0 0,0 0-160 0 0,0 0-116 0 0,0 0-60 0 0,-29 9-26 0 0,-93 31-30 0 0,62-2 163 0 0,52-28-471 0 0,-4 3-65 0 0,2 1 0 0 0,0 0 1 0 0,0 0-1 0 0,1 1 0 0 0,1 0 0 0 0,1 0 0 0 0,0 1 0 0 0,1 0 0 0 0,0 1 0 0 0,1-1 0 0 0,1 1 0 0 0,1 0 0 0 0,1 0 0 0 0,0 0 0 0 0,1 2-90 0 0,1-16 22 0 0,0 0 0 0 0,0 1 0 0 0,0-1-1 0 0,1 0 1 0 0,-1-1 0 0 0,1 1 0 0 0,0 0-1 0 0,0 0 1 0 0,0 0 0 0 0,0 0 0 0 0,1-1 0 0 0,-1 1-1 0 0,1 0 1 0 0,-1-1 0 0 0,1 1 0 0 0,0-1-1 0 0,0 0 1 0 0,0 0 0 0 0,0 1 0 0 0,1-2 0 0 0,-1 1-1 0 0,0 0 1 0 0,1 0 0 0 0,0-1 0 0 0,-1 1-1 0 0,1-1 1 0 0,0 0 0 0 0,-1 0 0 0 0,1 0-1 0 0,0 0 1 0 0,0 0 0 0 0,0 0 0 0 0,2-1-22 0 0,3 1 114 0 0,0 0 1 0 0,0 0 0 0 0,0-1-1 0 0,-1 0 1 0 0,1-1-1 0 0,0 0 1 0 0,0 0 0 0 0,0-1-1 0 0,0 0 1 0 0,-1 0-1 0 0,1-1 1 0 0,2 0-115 0 0,31-21 283 0 0,-1 0 0 0 0,0-3 1 0 0,-2-1-1 0 0,-2-2 0 0 0,0-2 0 0 0,29-34-283 0 0,42-30 391 0 0,-105 97-384 0 0,-1 0-1 0 0,1 0 1 0 0,-1 0 0 0 0,0 0 0 0 0,1 0-1 0 0,-1 0 1 0 0,0 0 0 0 0,0 0 0 0 0,1 1-1 0 0,-1-1 1 0 0,0 0 0 0 0,0 1 0 0 0,-1-1-1 0 0,1 1 1 0 0,0-1 0 0 0,0 1 0 0 0,-1-1-1 0 0,1 1 1 0 0,-1 0 0 0 0,1-1 0 0 0,-1 1 0 0 0,0 0-1 0 0,0-1 1 0 0,1 1 0 0 0,-1 0 0 0 0,-1-1-1 0 0,1 1 1 0 0,0 0 0 0 0,0-1 0 0 0,-1 2-7 0 0,2 4 25 0 0,-1 1-18 0 0,1 0 0 0 0,0 0 0 0 0,0 0 1 0 0,1 0-1 0 0,0-1 0 0 0,0 1 0 0 0,1-1 0 0 0,0 1 0 0 0,0-1 0 0 0,1 0 1 0 0,0 0-1 0 0,0 0 0 0 0,1-1 0 0 0,-1 1 0 0 0,1-1 0 0 0,1 0 0 0 0,-1-1 1 0 0,1 1-1 0 0,0-1 0 0 0,0 0 0 0 0,1-1 0 0 0,0 1 0 0 0,-1-1 0 0 0,1-1 1 0 0,7 4-8 0 0,71-3-495 0 0,-30-24-3671 0 0,-42 13-1952 0 0,-4 3-6135 0 0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9:16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 14371 0 0,'0'0'1923'0'0,"0"0"-449"0"0,0 0-282 0 0,0 0-69 0 0,0 0-56 0 0,0 0-119 0 0,0 0-258 0 0,0 0-245 0 0,-26 33-180 0 0,-75 102-142 0 0,74-79-62 0 0,26-47-54 0 0,0 1-1 0 0,0-1 0 0 0,1 1 1 0 0,0-1-1 0 0,1 0 0 0 0,0 1 1 0 0,0-1-1 0 0,1 0 0 0 0,1 0 1 0 0,-1 0-1 0 0,1 0 0 0 0,1 0 1 0 0,0 0-1 0 0,0-1 0 0 0,0 0 1 0 0,1 0-1 0 0,1 0 0 0 0,-1 0 0 0 0,1-1 1 0 0,0 0-1 0 0,1 0 0 0 0,0-1 1 0 0,0 1-7 0 0,1-2 46 0 0,0 0 0 0 0,1-1 1 0 0,-1 0-1 0 0,1 0 0 0 0,-1 0 1 0 0,1-2-1 0 0,0 1 0 0 0,1-1 0 0 0,-1 0 1 0 0,0-1-1 0 0,0 0 0 0 0,1 0 1 0 0,-1-1-1 0 0,1 0 0 0 0,-1-1 1 0 0,0 0-1 0 0,1-1 0 0 0,-1 0 0 0 0,0 0 1 0 0,0-1-1 0 0,0 0 0 0 0,-1 0 1 0 0,1-1-1 0 0,-1 0 0 0 0,1-1 1 0 0,-1 0-1 0 0,-1 0 0 0 0,1-1 0 0 0,-1 0 1 0 0,0 0-1 0 0,0 0 0 0 0,-1-1 1 0 0,0 0-1 0 0,0-1 0 0 0,0 1 1 0 0,-1-1-1 0 0,0 0 0 0 0,-1-1 0 0 0,0 1 1 0 0,0-1-1 0 0,-1 1 0 0 0,0-1 1 0 0,0 0-1 0 0,-1 0 0 0 0,0-1 1 0 0,0-5-47 0 0,-2 5 14 0 0,1 1 0 0 0,-1 0 1 0 0,0 0-1 0 0,-1 0 0 0 0,0-1 1 0 0,-1 1-1 0 0,0 0 1 0 0,0 0-1 0 0,-1 1 0 0 0,0-1 1 0 0,-1 0-1 0 0,1 1 1 0 0,-2 0-1 0 0,1 0 0 0 0,-1 0 1 0 0,0 0-1 0 0,-1 1 1 0 0,0 0-1 0 0,-3-3-14 0 0,3 3-148 0 0,-1-1 0 0 0,1 2 1 0 0,-1-1-1 0 0,0 1 0 0 0,-1 0 0 0 0,1 0 1 0 0,-1 1-1 0 0,0 0 0 0 0,-1 1 0 0 0,1 0 0 0 0,-1 0 1 0 0,0 0-1 0 0,0 1 0 0 0,0 1 0 0 0,0 0 1 0 0,0 0-1 0 0,-1 0 0 0 0,1 1 0 0 0,0 1 0 0 0,-1 0 1 0 0,-8 0 147 0 0,-4 14-3972 0 0,14-8-392 0 0,-2-1-7283 0 0</inkml:trace>
  <inkml:trace contextRef="#ctx0" brushRef="#br0" timeOffset="341.52">572 521 10634 0 0,'0'0'1503'0'0,"0"0"-240"0"0,0 0 196 0 0,0 0 291 0 0,0 0 76 0 0,0 0-186 0 0,0 0-349 0 0,0 0-312 0 0,0 0-191 0 0,0 0-140 0 0,0 0-101 0 0,0 0-80 0 0,-3-8-62 0 0,2 3-341 0 0,-1 0-1 0 0,1-1 1 0 0,0 1-1 0 0,1 0 1 0 0,-1-1-1 0 0,1 1 1 0 0,0 0-1 0 0,0-1 1 0 0,0 1-1 0 0,1 0 1 0 0,0 0-1 0 0,0-1 1 0 0,1 1-1 0 0,-1 0 1 0 0,1 0-1 0 0,0 0-63 0 0,23-56 630 0 0,-9 17-415 0 0,3 1 1 0 0,1 0-1 0 0,2 1 0 0 0,1 1 1 0 0,3 2-1 0 0,19-24-215 0 0,-44 62-6 0 0,-1 0 0 0 0,0 1 0 0 0,0-1 1 0 0,0 0-1 0 0,0 1 0 0 0,1-1 0 0 0,-1 0 0 0 0,0 1 0 0 0,1-1 1 0 0,-1 0-1 0 0,1 1 0 0 0,-1-1 0 0 0,0 0 0 0 0,1 1 0 0 0,-1-1 1 0 0,1 1-1 0 0,0-1 0 0 0,-1 1 0 0 0,1 0 0 0 0,-1-1 0 0 0,1 1 0 0 0,0-1 1 0 0,-1 1-1 0 0,1 0 0 0 0,0 0 0 0 0,-1-1 0 0 0,1 1 0 0 0,0 0 1 0 0,0 0-1 0 0,-1 0 0 0 0,1 0 0 0 0,0 0 0 0 0,-1 0 0 0 0,1 0 0 0 0,0 0 1 0 0,0 0-1 0 0,-1 0 0 0 0,1 0 0 0 0,0 0 0 0 0,0 0 0 0 0,-1 1 1 0 0,1-1-1 0 0,0 0 0 0 0,-1 1 0 0 0,1-1 0 0 0,0 0 0 0 0,-1 1 1 0 0,1-1-1 0 0,-1 1 0 0 0,1-1 0 0 0,-1 1 0 0 0,1-1 0 0 0,-1 1 0 0 0,1-1 1 0 0,-1 1-1 0 0,1 0 0 0 0,-1-1 0 0 0,0 1 0 0 0,1 0 0 0 0,-1-1 1 0 0,0 1-1 0 0,0 0 0 0 0,1-1 0 0 0,-1 1 0 0 0,0 0 0 0 0,0-1 0 0 0,0 1 1 0 0,0 0 5 0 0,0 13-724 0 0,6 58 818 0 0,4-51-3576 0 0,6-2-4460 0 0,-11-12-4360 0 0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9:16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51 347 0 0 0,'0'9'399'0'0,"-1"28"285"0"0,22 3 8819 0 0,16-30-4646 0 0,-30-9-4619 0 0,7 0 123 0 0,0-1 1 0 0,0-1-1 0 0,0 0 0 0 0,0-1 1 0 0,0-1-1 0 0,0 0 1 0 0,-1 0-1 0 0,1-2 1 0 0,-1 0-1 0 0,0 0 0 0 0,0-1 1 0 0,-1-1-1 0 0,2 0-361 0 0,33-15 447 0 0,6-2-175 0 0,0-1 1 0 0,-1-3 0 0 0,-2-3-1 0 0,-1-1 1 0 0,7-9-273 0 0,90-113 496 0 0,-130 125 46 0 0,-38 19 337 0 0,16 12-868 0 0,1 0-1 0 0,-1 1 0 0 0,1 0 0 0 0,0 0 0 0 0,0 0 0 0 0,0 0 0 0 0,0 1 0 0 0,1 0 0 0 0,0 0 0 0 0,-1 0 0 0 0,1 1 0 0 0,1 0 0 0 0,-1-1 0 0 0,1 1 0 0 0,0 0 0 0 0,0 1 1 0 0,0-1-1 0 0,-1 4-10 0 0,-1 0 21 0 0,-9 22 47 0 0,1 1 1 0 0,2 0-1 0 0,1 1 0 0 0,1 0 0 0 0,2 0 0 0 0,2 1 1 0 0,1 0-1 0 0,1 0 0 0 0,2 0 0 0 0,1 0 0 0 0,5 27-68 0 0,-5 7 65 0 0,2 64 17 0 0,1-43 6 0 0,-4 1 0 0 0,-4 0-1 0 0,-7 25-87 0 0,5-65 60 0 0,-1-1 0 0 0,-3 0-1 0 0,-2-1 1 0 0,-2 0-1 0 0,-2-1 1 0 0,-2 0-1 0 0,-2-2 1 0 0,-2 0 0 0 0,-20 27-60 0 0,42-69-4 0 0,0-1 0 0 0,0 1 0 0 0,0-1 0 0 0,-1 0 1 0 0,1 1-1 0 0,-1-1 0 0 0,1 0 0 0 0,-1 0 0 0 0,0 0 1 0 0,0 0-1 0 0,0 0 0 0 0,0 0 0 0 0,0-1 0 0 0,0 1 0 0 0,-1-1 1 0 0,1 1-1 0 0,0-1 0 0 0,-1 0 0 0 0,1 0 0 0 0,-1 0 1 0 0,0 0-1 0 0,1-1 0 0 0,-1 1 0 0 0,1-1 0 0 0,-1 1 1 0 0,0-1-1 0 0,0 0 0 0 0,1 0 0 0 0,-1 0 0 0 0,0 0 1 0 0,1-1-1 0 0,-1 1 0 0 0,0-1 0 0 0,-2 0 4 0 0,-7-17-497 0 0,0-1-1 0 0,1 0 0 0 0,1-1 1 0 0,1 0-1 0 0,1-1 0 0 0,1 1 1 0 0,-1-5 497 0 0,-4-9-1298 0 0,-18-51-4376 0 0,0 3-5463 0 0,23 57 6853 0 0</inkml:trace>
  <inkml:trace contextRef="#ctx0" brushRef="#br0" timeOffset="371.057">1 929 5617 0 0,'0'0'1923'0'0,"0"0"-919"0"0,0 0-594 0 0,0 0-15 0 0,0 0 433 0 0,0 0 535 0 0,0 0 266 0 0,0 0 13 0 0,0 0-131 0 0,0 0-191 0 0,0 0-191 0 0,34 1-157 0 0,109 3-121 0 0,-27-20 641 0 0,190-65 1051 0 0,-48-11-1936 0 0,-171 61-535 0 0,-86 33-46 0 0,1 1 0 0 0,-1 0 0 0 0,1-1 0 0 0,-1 1 0 0 0,0 0 0 0 0,0-1 0 0 0,0 1 0 0 0,0 0 0 0 0,-1 0 0 0 0,1 0 0 0 0,-1 0 0 0 0,0 0 0 0 0,1 0 0 0 0,-2 0 0 0 0,1 0 0 0 0,0 0 0 0 0,0 0 0 0 0,-1 0 0 0 0,0 0 0 0 0,0 2-26 0 0,-18 86 726 0 0,12 13-217 0 0,6-98-1026 0 0,3 5-2852 0 0,8-8-5133 0 0,-6-3-3292 0 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9:36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18796 0 0,'0'0'752'0'0,"0"0"-512"0"0,0 0-160 0 0,0 0-88 0 0,0 0-40 0 0,0 0-8 0 0,0 0-80 0 0,0 0-56 0 0,0 0-168 0 0,0 0-368 0 0,0 0-872 0 0,0 0-3466 0 0,0 0-6608 0 0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9:35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1 740 3617 0 0,'0'0'1496'0'0,"0"0"-130"0"0,0 0 101 0 0,0 0 126 0 0,0 0 30 0 0,0 0-36 0 0,0 0-182 0 0,0 0-192 0 0,0 0-143 0 0,0 0-159 0 0,0 0-102 0 0,0-33-54 0 0,4-102-61 0 0,13 63 275 0 0,-9 58-712 0 0,18-32 229 0 0,1 1-1 0 0,3 1 0 0 0,1 2 0 0 0,3 1 0 0 0,1 1 0 0 0,1 3 0 0 0,42-34-485 0 0,33-18 463 0 0,-76 74-430 0 0,-32 38 102 0 0,-6 288 571 0 0,-10-53-579 0 0,60-316-59 0 0,-8 5-31 0 0,26-36-57 0 0,4 4 1 0 0,78-76 19 0 0,-13 16-2 0 0,-116 128 6 0 0,-19 26 7 0 0,-22 58 19 0 0,10-36-6 0 0,2-1 1 0 0,2 2-1 0 0,1-1 1 0 0,1 1-1 0 0,2 0 1 0 0,1 1-1 0 0,1 7-24 0 0,22 100 26 0 0,6-75-464 0 0,-14-60-777 0 0,-6-5-3706 0 0,-4 0 1818 0 0,1 0-8577 0 0</inkml:trace>
  <inkml:trace contextRef="#ctx0" brushRef="#br0" timeOffset="320.03">1268 193 10466 0 0,'0'0'1168'0'0,"0"0"-134"0"0,0 0 98 0 0,0 0 170 0 0,0 0-22 0 0,0 0-208 0 0,0 0-291 0 0,0 0-241 0 0,0 0-140 0 0,0 0-81 0 0,0 0-45 0 0,-9 35-32 0 0,-31 111-54 0 0,32-73 42 0 0,11-64-194 0 0,-2-4 17 0 0,1 1 0 0 0,1 0 0 0 0,-1-1 0 0 0,1 0 0 0 0,0 1 0 0 0,0-1 1 0 0,0 0-1 0 0,1-1 0 0 0,0 1 0 0 0,0-1 0 0 0,0 1 0 0 0,1-1 0 0 0,-1 0 0 0 0,1-1 0 0 0,0 1 0 0 0,0-1 0 0 0,0 0 0 0 0,0 0 0 0 0,1-1 0 0 0,-1 1 0 0 0,1-1 0 0 0,0 0 0 0 0,-1-1 0 0 0,1 0 0 0 0,0 1 0 0 0,0-2 0 0 0,0 1 0 0 0,0-1 0 0 0,0 0 0 0 0,0 0 0 0 0,0 0 0 0 0,0-1 0 0 0,0 0 0 0 0,0-1 0 0 0,0 1 0 0 0,-1-1 0 0 0,1 0 0 0 0,-1 0 0 0 0,1-1 0 0 0,-1 1 0 0 0,1-2-53 0 0,3-1 64 0 0,-1-1-1 0 0,0 0 1 0 0,-1 0 0 0 0,1 0-1 0 0,-1-1 1 0 0,-1-1 0 0 0,1 1-1 0 0,-1-1 1 0 0,0 0-1 0 0,-1 0 1 0 0,0-1 0 0 0,0 0-1 0 0,-1 0 1 0 0,0 0 0 0 0,0 0-1 0 0,-1 0 1 0 0,-1-1-1 0 0,0 0 1 0 0,0 1 0 0 0,0-1-1 0 0,-1 0 1 0 0,-1 0 0 0 0,0 0-1 0 0,0 0 1 0 0,-1 0-1 0 0,0 1 1 0 0,-1-1 0 0 0,0 0-1 0 0,0 1 1 0 0,-1-1 0 0 0,0 1-1 0 0,-1 0 1 0 0,0 0-1 0 0,-1 0 1 0 0,0 0 0 0 0,0 1-1 0 0,0 0 1 0 0,-7-8-64 0 0,4 9-155 0 0,0 1 0 0 0,0-1 1 0 0,-1 1-1 0 0,1 1 0 0 0,-1 0 0 0 0,0 0 0 0 0,-1 0 1 0 0,1 1-1 0 0,-1 1 0 0 0,-9-3 155 0 0,-34-3-6356 0 0,36 9-4963 0 0</inkml:trace>
  <inkml:trace contextRef="#ctx0" brushRef="#br0" timeOffset="734.918">1715 224 11642 0 0,'0'0'2005'0'0,"0"0"-601"0"0,0 0-138 0 0,0 0 157 0 0,0 0-2 0 0,0 0-246 0 0,0 0-417 0 0,0 0-391 0 0,0 0-202 0 0,0 0-33 0 0,0 0 37 0 0,0 0 22 0 0,0 13 4 0 0,7 98 280 0 0,-4-81-360 0 0,1 0 0 0 0,1 0 1 0 0,2 0-1 0 0,1-1 0 0 0,2 0 1 0 0,7 15-116 0 0,35 21 118 0 0,-49-64-72 0 0,0 0 0 0 0,0-1-1 0 0,1 0 1 0 0,-1 0-1 0 0,0 0 1 0 0,0 0 0 0 0,1 0-1 0 0,-1-1 1 0 0,0 1-1 0 0,0-1 1 0 0,0 0 0 0 0,0 0-1 0 0,0 0 1 0 0,0 0 0 0 0,0-1-1 0 0,0 1 1 0 0,0-1-1 0 0,0 0 1 0 0,-1 1 0 0 0,1-1-1 0 0,-1-1 1 0 0,1 1-1 0 0,-1 0 1 0 0,0 0 0 0 0,0-1-1 0 0,0 0 1 0 0,0 1-1 0 0,0-1 1 0 0,-1 0 0 0 0,1 0-1 0 0,-1 0 1 0 0,0 0 0 0 0,0 0-1 0 0,0 0 1 0 0,1-3-46 0 0,127-331 1288 0 0,-108 267-3095 0 0,-30 70-5205 0 0,8 0 2039 0 0,-3 0-6574 0 0</inkml:trace>
  <inkml:trace contextRef="#ctx0" brushRef="#br0" timeOffset="986.319">2349 181 8138 0 0,'0'0'1760'0'0,"0"0"-434"0"0,0 0 122 0 0,0 0 287 0 0,0 0 4 0 0,0 0-240 0 0,0 0-380 0 0,0 0-325 0 0,0 0-198 0 0,-1 33-114 0 0,-4 103-67 0 0,3 45 652 0 0,3-115-9669 0 0,-1-65-2489 0 0</inkml:trace>
  <inkml:trace contextRef="#ctx0" brushRef="#br0" timeOffset="1586.729">2582 559 4905 0 0,'0'0'1774'0'0,"0"0"208"0"0,0 0 422 0 0,0 0 163 0 0,0 0-274 0 0,0 0-549 0 0,0 0-486 0 0,0 0-263 0 0,0 0-165 0 0,0 0-121 0 0,18-34-101 0 0,55-108-94 0 0,1-41 1250 0 0,-44 83-748 0 0,-30 101-1023 0 0,0-1 0 0 0,1 0 1 0 0,-1 0-1 0 0,0 0 0 0 0,0 0 1 0 0,1 0-1 0 0,-1 0 0 0 0,0 0 1 0 0,0 0-1 0 0,1 0 0 0 0,-1 0 1 0 0,0 0-1 0 0,0 0 0 0 0,1 0 1 0 0,-1 0-1 0 0,0 0 0 0 0,0 0 1 0 0,0 0-1 0 0,1 0 0 0 0,-1 0 1 0 0,0 0-1 0 0,0 0 0 0 0,1 0 1 0 0,-1-1-1 0 0,0 1 0 0 0,0 0 1 0 0,0 0-1 0 0,1 0 0 0 0,-1 0 0 0 0,0 0 1 0 0,0-1-1 0 0,0 1 0 0 0,1 0 1 0 0,-1 0 6 0 0,2 28-127 0 0,-3 0 141 0 0,0-4-15 0 0,1 0 0 0 0,2-1 0 0 0,0 1-1 0 0,1-1 1 0 0,1 1 0 0 0,5 15 1 0 0,-8-34 16 0 0,-1 1-1 0 0,1-1 1 0 0,1 0 0 0 0,-1 1 0 0 0,1-1-1 0 0,-1 0 1 0 0,2 0 0 0 0,-1 0-1 0 0,0 0 1 0 0,1 0 0 0 0,0 0 0 0 0,0-1-1 0 0,1 1 1 0 0,-1-1 0 0 0,1 0 0 0 0,0 0-1 0 0,0 0 1 0 0,0-1 0 0 0,1 1-1 0 0,-1-1 1 0 0,1 0 0 0 0,0 0 0 0 0,0-1-1 0 0,0 1 1 0 0,0-1 0 0 0,0 0-1 0 0,0-1 1 0 0,0 1 0 0 0,1-1 0 0 0,-1 0-1 0 0,1 0 1 0 0,-1-1 0 0 0,1 0-16 0 0,0-2 56 0 0,-2 0-1 0 0,1 0 1 0 0,0-1 0 0 0,0 0 0 0 0,-1 0-1 0 0,1 0 1 0 0,-1-1 0 0 0,0 1 0 0 0,0-1-1 0 0,-1 0 1 0 0,1 0 0 0 0,-1 0 0 0 0,1-1-1 0 0,-1 1 1 0 0,-1-1 0 0 0,1 0 0 0 0,-1 0 0 0 0,0 0-1 0 0,0 0 1 0 0,2-5-56 0 0,10-20-2 0 0,-6 12-483 0 0,9-13-640 0 0,3 23-8935 0 0,-14 8-1765 0 0</inkml:trace>
  <inkml:trace contextRef="#ctx0" brushRef="#br0" timeOffset="2201.656">3507 216 8866 0 0,'0'0'2375'0'0,"0"0"-499"0"0,0 0-198 0 0,0 0-134 0 0,0 0-141 0 0,0 0-140 0 0,0 0-176 0 0,0 0-187 0 0,0 0-163 0 0,0 0-135 0 0,0 0-136 0 0,0 0-101 0 0,0 0-70 0 0,-1-15-66 0 0,-5-47-46 0 0,6 61-175 0 0,-1 0-1 0 0,1 0 1 0 0,-1 0-1 0 0,1 0 1 0 0,-1 0-1 0 0,1 0 1 0 0,-1 0-1 0 0,0 0 1 0 0,1 0-1 0 0,-1 1 1 0 0,0-1 0 0 0,0 0-1 0 0,0 0 1 0 0,0 1-1 0 0,1-1 1 0 0,-1 1-1 0 0,0-1 1 0 0,0 1-1 0 0,0-1 1 0 0,0 1-1 0 0,0-1 1 0 0,0 1-1 0 0,-1 0 1 0 0,1 0-1 0 0,0-1 1 0 0,0 1 0 0 0,0 0-1 0 0,0 0 1 0 0,0 0-1 0 0,0 0 1 0 0,0 0-1 0 0,0 0 1 0 0,-1 1-1 0 0,1-1 1 0 0,0 0-1 0 0,0 1 1 0 0,0-1-1 0 0,0 0 1 0 0,0 1-1 0 0,0-1 1 0 0,0 1 0 0 0,0 0-1 0 0,0-1 1 0 0,1 1-8 0 0,-4 0 23 0 0,-11 7 6 0 0,-1 0 0 0 0,1 1 0 0 0,0 1 0 0 0,1 0 0 0 0,0 1 0 0 0,1 0 0 0 0,0 1 0 0 0,1 1-1 0 0,0 0 1 0 0,1 1 0 0 0,1 0 0 0 0,0 0 0 0 0,1 1 0 0 0,-1 4-29 0 0,3-7-6 0 0,1 0-1 0 0,1 1 1 0 0,0 0-1 0 0,1 0 1 0 0,1 0-1 0 0,0 1 1 0 0,0-1 0 0 0,2 1-1 0 0,-1 0 1 0 0,2-1-1 0 0,0 1 1 0 0,0 0-1 0 0,2 6 7 0 0,-1-16 9 0 0,0 0-1 0 0,1 0 1 0 0,-1 0-1 0 0,1 0 0 0 0,-1 0 1 0 0,1-1-1 0 0,0 1 1 0 0,1 0-1 0 0,-1-1 1 0 0,1 0-1 0 0,-1 1 0 0 0,1-1 1 0 0,0 0-1 0 0,0 0 1 0 0,1-1-1 0 0,-1 1 0 0 0,0-1 1 0 0,1 1-1 0 0,0-1 1 0 0,-1 0-1 0 0,1 0 1 0 0,0-1-1 0 0,0 1 0 0 0,0-1 1 0 0,0 0-1 0 0,0 0 1 0 0,0 0-1 0 0,1-1 1 0 0,-1 1-1 0 0,0-1 0 0 0,0 0 1 0 0,0 0-1 0 0,1-1 1 0 0,-1 1-1 0 0,0-1 1 0 0,0 0-1 0 0,0 0 0 0 0,0 0 1 0 0,0 0-1 0 0,0-1 1 0 0,0 0-1 0 0,0 0 1 0 0,-1 0-1 0 0,2-1-8 0 0,18-12 216 0 0,0 0 0 0 0,-1-2 0 0 0,-1-1 0 0 0,-1-1 0 0 0,-1 0 0 0 0,16-21-216 0 0,89-78 631 0 0,-116 111-616 0 0,1 0 0 0 0,0 1 1 0 0,0 0-1 0 0,0 1 0 0 0,1-1 0 0 0,0 2 0 0 0,0 0 1 0 0,0 0-1 0 0,1 1 0 0 0,-1 0 0 0 0,1 0 0 0 0,-1 1 0 0 0,8 0-15 0 0,-13 5 11 0 0,-1-1-1 0 0,0 1 1 0 0,0 0-1 0 0,0 0 0 0 0,0 1 1 0 0,0-1-1 0 0,-1 1 0 0 0,0-1 1 0 0,0 1-1 0 0,0 0 0 0 0,0 1 1 0 0,0-1-1 0 0,-1 0 1 0 0,0 1-1 0 0,0-1 0 0 0,0 1 1 0 0,0 0-1 0 0,-1 0 0 0 0,0-1 1 0 0,0 1-1 0 0,0 0 0 0 0,0 0 1 0 0,-1 0-1 0 0,0 0 1 0 0,0 3-11 0 0,1 2 14 0 0,15 252 77 0 0,-16-257-91 0 0,-9 410-157 0 0,4-368 124 0 0,-2-1 0 0 0,-2 1 0 0 0,-2-2 0 0 0,-1 1 0 0 0,-3-1 0 0 0,-2-1-1 0 0,-18 32 34 0 0,30-66-5 0 0,0 0 0 0 0,-1 0 0 0 0,0 0 0 0 0,-1-1-1 0 0,0 0 1 0 0,0-1 0 0 0,-1 1 0 0 0,0-1 0 0 0,0-1-1 0 0,-1 1 1 0 0,-4 1 5 0 0,11-8-7 0 0,1 0 0 0 0,-1 0 0 0 0,1 0 0 0 0,-1 0 0 0 0,1-1 0 0 0,-1 1 0 0 0,0-1 0 0 0,1 1 0 0 0,-1-1 0 0 0,0 0 0 0 0,1 1 0 0 0,-1-1 1 0 0,0 0-1 0 0,0 0 0 0 0,1 0 0 0 0,-1 0 0 0 0,0 0 0 0 0,0-1 0 0 0,1 1 0 0 0,-1-1 0 0 0,0 1 0 0 0,1-1 0 0 0,-1 1 0 0 0,1-1 0 0 0,-1 0 0 0 0,0 0 0 0 0,1 0 0 0 0,0 0 0 0 0,-1 0 0 0 0,1 0 0 0 0,0 0 0 0 0,-1 0 0 0 0,1 0 0 0 0,0-1 0 0 0,0 1 0 0 0,0-1 0 0 0,0 1 0 0 0,0 0 0 0 0,0-1 0 0 0,0-1 7 0 0,-15-68-86 0 0,15 35 109 0 0,2 1 1 0 0,2-1 0 0 0,1 1-1 0 0,1-1 1 0 0,2 2-1 0 0,2-1 1 0 0,1 1 0 0 0,2 0-1 0 0,1 1 1 0 0,2 0 0 0 0,1 1-1 0 0,1 1 1 0 0,2 1-1 0 0,8-10-23 0 0,66-54-293 0 0,-45 70-6975 0 0,-40 21-4317 0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0:11.391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203 11172 288 0 0,'0'0'1326'0'0,"0"0"34"0"0,0 0 383 0 0,0 0 472 0 0,0 0 294 0 0,0 0-94 0 0,0 0-304 0 0,0 0-401 0 0,0 0-290 0 0,0 0-181 0 0,0 0-146 0 0,2-9-72 0 0,10-30-104 0 0,-9 30-129 0 0,-3 9-141 0 0,0 0-115 0 0,0 0-90 0 0,0 0-78 0 0,0 0-60 0 0,0 0-53 0 0,0 0-43 0 0,0 0-36 0 0,0 0-22 0 0,0 0-24 0 0,0 0-36 0 0,28 50 745 0 0,5-1-664 0 0,-2 2 0 0 0,-2 0 0 0 0,-3 2 0 0 0,-2 1 0 0 0,-2 1 0 0 0,-3 0 0 0 0,-2 2 0 0 0,-3 0 0 0 0,-1 7-171 0 0,4 52 111 0 0,-1-78-24 0 0,-5-41 1466 0 0,-3-44-1241 0 0,30-104-152 0 0,-20 74-125 0 0,2 1 1 0 0,4 1-1 0 0,23-45-35 0 0,58-69 18 0 0,-89 170 2 0 0,-16 18-12 0 0,0 1 0 0 0,0 0 0 0 0,0 0-4 0 0,0 0-18 0 0,0 0-12 0 0,0 0 14 0 0,0 0 7 0 0,0 0 10 0 0,0 0 3 0 0,0 0 2 0 0,-12 4-4782 0 0,12-4 4017 0 0,-3 0-5894 0 0,1 4-5270 0 0</inkml:trace>
  <inkml:trace contextRef="#ctx0" brushRef="#br0" timeOffset="1133.986">1087 11142 7586 0 0,'0'0'2232'0'0,"0"0"-278"0"0,0 0-36 0 0,0 0-39 0 0,0 0-239 0 0,0 0-380 0 0,0 0-400 0 0,0 0-290 0 0,0 0-117 0 0,0 0 21 0 0,0 0 107 0 0,0 0 107 0 0,0 0 61 0 0,6 2-11 0 0,23 4 35 0 0,1-2-1 0 0,0 0 0 0 0,1-2 0 0 0,-1-1 0 0 0,0-2 0 0 0,21-3-772 0 0,166-14 1234 0 0,-167 14-1043 0 0,-49 4-195 0 0,-1 0-4 0 0,0 0-14 0 0,0 0 0 0 0,0 0-4 0 0,0 0-31 0 0,0 0-24 0 0,-36-12-3950 0 0,27 12 2332 0 0,2 0-3512 0 0,1 0-6587 0 0</inkml:trace>
  <inkml:trace contextRef="#ctx0" brushRef="#br0" timeOffset="1466.721">1108 11381 6073 0 0,'0'0'3897'0'0,"0"0"-1312"0"0,0 0-586 0 0,0 0-165 0 0,0 0-198 0 0,0 0-300 0 0,0 0-353 0 0,0 0-346 0 0,0 0-235 0 0,0 0-77 0 0,0 0 101 0 0,0 0 141 0 0,1 3 130 0 0,0-1-584 0 0,0 0 1 0 0,0 0-1 0 0,0 0 1 0 0,0 0-1 0 0,1 0 0 0 0,-1 0 1 0 0,1-1-1 0 0,-1 1 1 0 0,1-1-1 0 0,-1 1 0 0 0,1-1 1 0 0,0 0-1 0 0,0 1 1 0 0,0-1-1 0 0,0 0 0 0 0,0 0 1 0 0,0 0-1 0 0,0-1 1 0 0,0 1-1 0 0,0 0 0 0 0,0-1 1 0 0,0 1-1 0 0,1-1 1 0 0,-1 0-1 0 0,0 0 0 0 0,0 0 1 0 0,0 0-1 0 0,1 0 1 0 0,1 0-114 0 0,33 1 572 0 0,1-1 1 0 0,0-2 0 0 0,0-1-1 0 0,-1-3 1 0 0,22-5-573 0 0,-26 5 143 0 0,86-5-347 0 0,-118 11-8 0 0,-1 0-106 0 0,0 0-161 0 0,-6 4-6938 0 0,2-1-4987 0 0</inkml:trace>
  <inkml:trace contextRef="#ctx0" brushRef="#br0" timeOffset="-7743.789">1333 14 0 0 0,'0'0'457'0'0,"0"0"968"0"0,0 0 226 0 0,0 0-106 0 0,0 0-146 0 0,0 0-122 0 0,0 0-102 0 0,2-3-105 0 0,5-7 1091 0 0,-10 19 2224 0 0,-47 87-2755 0 0,-14 75-541 0 0,-22-18-662 0 0,18-53-128 0 0,-56 58 85 0 0,114-139-356 0 0,10-19-39 0 0,0 0-22 0 0,0 0 1 0 0,0 0 6 0 0,0 0-3 0 0,0 0-18 0 0,0 0 11 0 0,0 0 4 0 0,0 0 11 0 0,0 0 42 0 0,15-5-10 0 0,-12 1-269 0 0,15-21-1565 0 0,-9 6-5958 0 0,-6 11-2524 0 0</inkml:trace>
  <inkml:trace contextRef="#ctx0" brushRef="#br0" timeOffset="-7205.805">1268 29 760 0 0,'0'0'1172'0'0,"0"0"-635"0"0,0 0-384 0 0,0 0 239 0 0,0 0 365 0 0,0 0 165 0 0,0 0-50 0 0,0 0-148 0 0,0 0-102 0 0,0 0 99 0 0,0 0 190 0 0,0 0 109 0 0,3 1 67 0 0,25 13 3605 0 0,14 57 368 0 0,-11 74-3441 0 0,-3 51-615 0 0,2-65-600 0 0,10-73-295 0 0,-43-69-2202 0 0,-5 5-82 0 0,-3-1-2194 0 0,6 1-2886 0 0,1 2-391 0 0</inkml:trace>
  <inkml:trace contextRef="#ctx0" brushRef="#br0" timeOffset="-6820.663">994 496 1144 0 0,'0'0'1387'0'0,"0"0"-436"0"0,0 0-176 0 0,0 0 217 0 0,0 0 318 0 0,0 0 251 0 0,0 0 72 0 0,0 0-153 0 0,0 0-188 0 0,0 0-146 0 0,0 0-133 0 0,0 0-30 0 0,0 0-41 0 0,11-5-58 0 0,88-28 2049 0 0,-86 31-2651 0 0,-1 2 0 0 0,0 0-1 0 0,0 0 1 0 0,1 1 0 0 0,-1 0 0 0 0,0 1 0 0 0,0 1 0 0 0,0 0 0 0 0,0 0 0 0 0,7 4-282 0 0,56 5 1072 0 0,-61-39-2511 0 0,-9 17-4573 0 0,-3 8-5413 0 0</inkml:trace>
  <inkml:trace contextRef="#ctx0" brushRef="#br0" timeOffset="115.968">9922 1282 528 0 0,'0'0'1212'0'0,"0"0"70"0"0,0 0 282 0 0,0 0 331 0 0,0 0 99 0 0,0 0-149 0 0,0 0-260 0 0,0 0-293 0 0,0 0-162 0 0,0 0-115 0 0,0 0-78 0 0,0 0-36 0 0,1-5-53 0 0,6-21 589 0 0,-7 26-835 0 0,-37-1 2326 0 0,-60 9-1595 0 0,-54 54-326 0 0,151-62-1002 0 0,-1 0 0 0 0,0 1 1 0 0,0-1-1 0 0,0 0 1 0 0,1 1-1 0 0,-1-1 0 0 0,0 0 1 0 0,0 1-1 0 0,1-1 0 0 0,-1 1 1 0 0,0-1-1 0 0,1 1 0 0 0,-1-1 1 0 0,1 1-1 0 0,-1-1 1 0 0,1 1-1 0 0,-1 0 0 0 0,1-1 1 0 0,-1 1-1 0 0,1 0 0 0 0,-1 0 1 0 0,1-1-1 0 0,0 1 0 0 0,-1 0 1 0 0,1 0-1 0 0,0-1 1 0 0,0 1-1 0 0,0 0 0 0 0,0 0 1 0 0,-1 0-1 0 0,1 0 0 0 0,0-1 1 0 0,0 1-1 0 0,1 0 0 0 0,-1 0 1 0 0,0 0-1 0 0,0 0 1 0 0,0-1-1 0 0,0 1 0 0 0,1 0 1 0 0,-1 0-1 0 0,0-1 0 0 0,1 1 1 0 0,-1 0-1 0 0,1 0 0 0 0,-1-1 1 0 0,1 1-6 0 0,65 49 260 0 0,-14-18-36 0 0,-32-20-155 0 0,1 1 0 0 0,-2 0 0 0 0,0 1 0 0 0,-1 1-1 0 0,0 1 1 0 0,5 8-69 0 0,-19-20 42 0 0,-1 1 1 0 0,1 0-1 0 0,-1 1 0 0 0,-1-1 0 0 0,1 0 0 0 0,-1 1 0 0 0,0-1 0 0 0,0 1 0 0 0,-1 0 0 0 0,1 0 0 0 0,-1-1 0 0 0,0 1 1 0 0,-1 0-1 0 0,0 0 0 0 0,0 0 0 0 0,0 5-42 0 0,-3-6 60 0 0,1-1 0 0 0,-1 1 0 0 0,0-1-1 0 0,-1 0 1 0 0,1 0 0 0 0,0 0 0 0 0,-1 0 0 0 0,0-1 0 0 0,0 1 0 0 0,0-1 0 0 0,0 0 0 0 0,-1 0 0 0 0,1-1 0 0 0,-1 1 0 0 0,-2 0-60 0 0,-13 4 46 0 0,0 0 1 0 0,0-2-1 0 0,0 0 1 0 0,0-2-1 0 0,-1 0 1 0 0,1-1 0 0 0,-1-1-1 0 0,0-1 1 0 0,-10-1-47 0 0,12 1 21 0 0,-75-20-336 0 0,94 19 224 0 0,-1 0 1 0 0,0-1-1 0 0,1 1 1 0 0,-1 0-1 0 0,1-1 1 0 0,0 1-1 0 0,-1 0 1 0 0,1-1-1 0 0,0 1 1 0 0,0-1-1 0 0,0 1 1 0 0,0 0-1 0 0,0-1 1 0 0,0 1-1 0 0,0-1 0 0 0,0 1 1 0 0,1-1-1 0 0,-1 1 1 0 0,0 0-1 0 0,1-1 1 0 0,0 1-1 0 0,-1 0 1 0 0,1-1-1 0 0,0 1 1 0 0,-1 0-1 0 0,1 0 1 0 0,0 0-1 0 0,0 0 1 0 0,0 0-1 0 0,0 0 0 0 0,0 0 1 0 0,0 0-1 0 0,0 0 1 0 0,0 0-1 0 0,1 0 1 0 0,-1 0-1 0 0,0 1 1 0 0,0-1-1 0 0,1 1 1 0 0,-1-1-1 0 0,0 1 1 0 0,1-1-1 0 0,-1 1 1 0 0,1 0 90 0 0,19-10-2851 0 0,-6 5-2328 0 0,-14 4 4669 0 0,13-3-11356 0 0</inkml:trace>
  <inkml:trace contextRef="#ctx0" brushRef="#br0" timeOffset="485.347">10427 1397 13243 0 0,'0'0'2004'0'0,"0"0"-481"0"0,0 0-190 0 0,0 0-52 0 0,0 0-79 0 0,0 0-150 0 0,0 0-177 0 0,0 0-160 0 0,0 0-122 0 0,0 0-134 0 0,0 0-120 0 0,0 0-74 0 0,0 0-57 0 0,-29 24-49 0 0,-89 74-27 0 0,79-46 6 0 0,38-45-118 0 0,0-3-9 0 0,1 1-1 0 0,-1-1 1 0 0,1 1-1 0 0,0-1 1 0 0,0 1-1 0 0,0-1 1 0 0,1 1-1 0 0,0-1 1 0 0,0 1-1 0 0,0-1 1 0 0,0 1-1 0 0,0-1 1 0 0,1 0-1 0 0,0 0 1 0 0,0 1-1 0 0,0-2 1 0 0,1 1-1 0 0,-1 0 1 0 0,1 0-1 0 0,0-1 1 0 0,0 1-1 0 0,0-1 1 0 0,0 0-1 0 0,1 0 1 0 0,-1 0-1 0 0,1 0 1 0 0,0-1-1 0 0,0 1 1 0 0,0-1-1 0 0,0 0 1 0 0,0 0-1 0 0,0-1 1 0 0,1 1-1 0 0,-1-1 1 0 0,0 0-1 0 0,1 0 1 0 0,-1-1-1 0 0,5 1-10 0 0,4 1 83 0 0,1-1 0 0 0,0 0 0 0 0,-1-1 0 0 0,1 0 0 0 0,0-1-1 0 0,-1-1 1 0 0,1 0 0 0 0,-1-1 0 0 0,0 0 0 0 0,0-1 0 0 0,0-1 0 0 0,0 0-1 0 0,-1-1 1 0 0,0 0 0 0 0,0-1 0 0 0,0 0 0 0 0,-1 0 0 0 0,0-2 0 0 0,-1 1 0 0 0,1-1-1 0 0,-2-1 1 0 0,9-10-83 0 0,-13 14 27 0 0,0 0 1 0 0,-1 0-1 0 0,0 0 0 0 0,0-1 0 0 0,0 1 0 0 0,-1-1 1 0 0,0 0-1 0 0,-1 0 0 0 0,1 0 0 0 0,-2 0 0 0 0,1 0 0 0 0,-1-1 1 0 0,1 1-1 0 0,-2-1 0 0 0,1 1 0 0 0,-1 0 0 0 0,-1-1 0 0 0,1 1 1 0 0,-1-1-1 0 0,0 1 0 0 0,-1 0 0 0 0,0-1 0 0 0,0 1 1 0 0,-1 0-1 0 0,1 0 0 0 0,-1 1 0 0 0,-1-1 0 0 0,0 0 0 0 0,0 1-27 0 0,-1-1-77 0 0,-1 0 0 0 0,-1 1 0 0 0,1 0 0 0 0,-1 0 0 0 0,0 0 0 0 0,-1 1 0 0 0,1 0 0 0 0,-1 1 0 0 0,0-1 0 0 0,0 2 0 0 0,0-1 0 0 0,0 1 0 0 0,-1 0 0 0 0,0 1 0 0 0,1 0 0 0 0,-1 0 0 0 0,0 1 0 0 0,0 0 0 0 0,-4 0 77 0 0,-59 29-8963 0 0,63-20-2961 0 0</inkml:trace>
  <inkml:trace contextRef="#ctx0" brushRef="#br0" timeOffset="1097.075">10812 1709 9058 0 0,'0'0'3786'0'0,"0"0"-1539"0"0,0 0-553 0 0,0 0-123 0 0,0 0-87 0 0,0 0-190 0 0,0 0-227 0 0,0 0-214 0 0,0 0-171 0 0,0 0-99 0 0,0 0-82 0 0,0 0-56 0 0,0 0-37 0 0,6-14-57 0 0,50-95 445 0 0,-30 71-497 0 0,2 2 0 0 0,1 1 0 0 0,2 1-1 0 0,31-26-298 0 0,-28 43-153 0 0,-29 52 104 0 0,-4 115 86 0 0,-1-148-37 0 0,1 0 1 0 0,0 0-1 0 0,-1 0 0 0 0,1 0 0 0 0,0 0 1 0 0,0-1-1 0 0,0 1 0 0 0,1 0 1 0 0,-1-1-1 0 0,0 1 0 0 0,1-1 1 0 0,-1 1-1 0 0,1-1 0 0 0,-1 0 1 0 0,1 1-1 0 0,0-1 0 0 0,-1 0 0 0 0,1 0 1 0 0,0 0-1 0 0,0-1 0 0 0,0 1 1 0 0,0 0-1 0 0,0-1 0 0 0,0 1 1 0 0,0-1-1 0 0,0 1 0 0 0,0-1 1 0 0,0 0-1 0 0,0 0 0 0 0,0 0 0 0 0,0 0 1 0 0,0 0-1 0 0,0-1 0 0 0,0 1 1 0 0,0-1-1 0 0,0 1 0 0 0,1-1 0 0 0,72-31 26 0 0,70-65 80 0 0,-54 52-166 0 0,-89 83 20 0 0,-21 127 98 0 0,19-164-135 0 0,6 26-937 0 0,7-23-5184 0 0,-11-4-2966 0 0</inkml:trace>
  <inkml:trace contextRef="#ctx0" brushRef="#br0" timeOffset="1531.335">11733 1544 5297 0 0,'0'0'4370'0'0,"0"0"-845"0"0,0 0-607 0 0,0 0-497 0 0,0 0-428 0 0,0 0-318 0 0,0 0-318 0 0,0 0-317 0 0,0 0-215 0 0,0 0-148 0 0,32-7-123 0 0,100-20-100 0 0,-71-1 199 0 0,-54 23-606 0 0,-1-1 0 0 0,0 0-1 0 0,0 0 1 0 0,-1-1 0 0 0,0 1 0 0 0,0-1-1 0 0,0 0 1 0 0,-1-1 0 0 0,0 1 0 0 0,-1-1-1 0 0,1 1 1 0 0,-2-1 0 0 0,1 0 0 0 0,-1 0-1 0 0,0-1 1 0 0,0 1 0 0 0,-1 0-1 0 0,-1-1 1 0 0,1 1 0 0 0,-1-1 0 0 0,0 1-1 0 0,-1 0 1 0 0,0-1 0 0 0,-1-3-47 0 0,0 9-11 0 0,0 0 1 0 0,-1 0 0 0 0,1 0-1 0 0,0 0 1 0 0,-1 1 0 0 0,1-1-1 0 0,-1 1 1 0 0,0-1-1 0 0,0 1 1 0 0,0 0 0 0 0,0 0-1 0 0,0 1 1 0 0,-1-1 0 0 0,1 1-1 0 0,0-1 1 0 0,-1 1-1 0 0,1 0 1 0 0,-1 0 0 0 0,1 0-1 0 0,-1 1 1 0 0,0 0 0 0 0,1-1-1 0 0,-1 1 1 0 0,0 0-1 0 0,1 1 1 0 0,-1-1 0 0 0,0 0-1 0 0,1 1 1 0 0,-1 0 0 0 0,1 0-1 0 0,-1 0 1 0 0,-2 2 10 0 0,-6 3-13 0 0,1 1 0 0 0,0 0 0 0 0,0 0 0 0 0,0 1 0 0 0,1 1 1 0 0,0-1-1 0 0,1 2 0 0 0,0-1 0 0 0,0 1 0 0 0,1 1 0 0 0,0 0 0 0 0,1 0 1 0 0,1 0-1 0 0,-4 8 13 0 0,5-10 6 0 0,-1 0-5 0 0,1 0 0 0 0,0 1 0 0 0,0 0 0 0 0,1 0 0 0 0,1 0 0 0 0,0 0 0 0 0,0 1 0 0 0,1-1 0 0 0,0 1 0 0 0,1-1 0 0 0,0 1 0 0 0,0 0 0 0 0,2 0 0 0 0,-1-1 0 0 0,1 1 0 0 0,2 5-1 0 0,-1-10 8 0 0,0 0 0 0 0,0-1-1 0 0,1 1 1 0 0,0-1 0 0 0,0 1-1 0 0,0-1 1 0 0,1 0-1 0 0,0-1 1 0 0,0 1 0 0 0,0 0-1 0 0,0-1 1 0 0,1 0-1 0 0,0 0 1 0 0,0 0 0 0 0,0-1-1 0 0,0 0 1 0 0,0 0 0 0 0,1 0-1 0 0,-1-1 1 0 0,1 1-1 0 0,0-1 1 0 0,6 1-8 0 0,133 21 442 0 0,-98-24-325 0 0,0-2 0 0 0,0-2 0 0 0,-1-1 0 0 0,19-7-117 0 0,-45 8-92 0 0,6-2-196 0 0,-9 5-8574 0 0,-17 1-3787 0 0</inkml:trace>
  <inkml:trace contextRef="#ctx0" brushRef="#br0" timeOffset="-1631.061">6922 916 1432 0 0,'0'0'1449'0'0,"0"0"-908"0"0,0 0-285 0 0,0 0 495 0 0,0 0 743 0 0,0 0 615 0 0,0 0 185 0 0,0 0-232 0 0,0 0-324 0 0,0 0-307 0 0,0 0-235 0 0,17 7-165 0 0,111 43 1537 0 0,-98-45-1918 0 0,0 0 0 0 0,0-2 0 0 0,1-2 0 0 0,-1 0 0 0 0,1-2 0 0 0,5-2-650 0 0,-15-1 144 0 0,-1 0 0 0 0,1-1 0 0 0,-1 0 0 0 0,0-2 0 0 0,0-1 0 0 0,-1 0 0 0 0,0-2 0 0 0,0 0 0 0 0,-1-1 0 0 0,-1 0 0 0 0,0-2 0 0 0,0 0 0 0 0,-1-1 0 0 0,-1 0 0 0 0,0-2 0 0 0,-1 1 0 0 0,-1-2 0 0 0,0-1-144 0 0,-9 12 62 0 0,-1 1-1 0 0,-1 0 1 0 0,1-1-1 0 0,-1 0 1 0 0,0 0 0 0 0,0 1-1 0 0,0-1 1 0 0,-1 0-1 0 0,0-1 1 0 0,0 1-1 0 0,-1 0 1 0 0,0 0-1 0 0,0 0 1 0 0,0 0-1 0 0,-1-6-61 0 0,-21 17 302 0 0,-44 214-236 0 0,42 118-17 0 0,19-175-64 0 0,2-76 23 0 0,-4 1 1 0 0,-3-1-1 0 0,-4 0 0 0 0,-4-1 1 0 0,-3-1-1 0 0,-20 45-8 0 0,29-103 7 0 0,-1-1 0 0 0,-1 0-1 0 0,-1-1 1 0 0,-1-1 0 0 0,-1 0-1 0 0,-1-1 1 0 0,-8 7-7 0 0,22-25 2 0 0,1 0 0 0 0,-1 0 0 0 0,0 0 0 0 0,0 0 0 0 0,0-1 0 0 0,-1 1 0 0 0,1-1 0 0 0,-1 0 0 0 0,0 0 1 0 0,0-1-1 0 0,0 1 0 0 0,0-1 0 0 0,0 0 0 0 0,-1-1 0 0 0,1 1 0 0 0,0-1 0 0 0,-1 0 0 0 0,1-1 0 0 0,-1 1 0 0 0,1-1 0 0 0,-1 0 0 0 0,1 0 0 0 0,-1-1 0 0 0,0 1 0 0 0,1-1 0 0 0,0-1 0 0 0,-1 1 0 0 0,1-1 0 0 0,0 0 1 0 0,0 0-1 0 0,0 0 0 0 0,0-1 0 0 0,0 0 0 0 0,0 0 0 0 0,1 0 0 0 0,-1 0 0 0 0,1-1 0 0 0,0 0 0 0 0,0 1 0 0 0,0-2 0 0 0,-2-2-2 0 0,0-7-5 0 0,0-1-1 0 0,2 1 1 0 0,-1-1 0 0 0,2 0-1 0 0,0 0 1 0 0,0 0-1 0 0,2 0 1 0 0,0 0 0 0 0,1 0-1 0 0,0-1 1 0 0,1 1-1 0 0,1 0 1 0 0,0 0 0 0 0,1 0-1 0 0,1 0 1 0 0,0 0-1 0 0,1 1 1 0 0,0 0 0 0 0,2 0-1 0 0,-1 0 1 0 0,2 1 0 0 0,0-1-1 0 0,0 2 1 0 0,1 0-1 0 0,6-6 6 0 0,-2 1 1 0 0,0 1 0 0 0,1 0-1 0 0,1 1 1 0 0,1 1 0 0 0,0 0-1 0 0,0 2 1 0 0,2-1 0 0 0,-1 2-1 0 0,1 0 1 0 0,1 2 0 0 0,0 0-1 0 0,16-5 0 0 0,170-36 106 0 0,-107 38-78 0 0,-97 12-35 0 0,-1 0-4 0 0,0 0-11 0 0,0 0-16 0 0,0 0-31 0 0,0 0-38 0 0,4-15-8872 0 0,1 11 1832 0 0,-2 0-4598 0 0</inkml:trace>
  <inkml:trace contextRef="#ctx0" brushRef="#br0" timeOffset="-1307.549">8005 1339 10058 0 0,'0'0'2506'0'0,"0"0"-718"0"0,0 0-495 0 0,0 0-112 0 0,0 0-39 0 0,0 0-138 0 0,0 0-153 0 0,0 0-170 0 0,0 0-157 0 0,0 0-102 0 0,0 0-62 0 0,0 0-27 0 0,0 0-26 0 0,-23 25-24 0 0,-70 79-40 0 0,50-36 123 0 0,41-62-348 0 0,0 0-1 0 0,0 0 1 0 0,1 0-1 0 0,0 1 1 0 0,0-1-1 0 0,0 0 1 0 0,1 1-1 0 0,0-1 1 0 0,0 0-1 0 0,1 1 1 0 0,0-1-1 0 0,0 0 1 0 0,0 0-1 0 0,1 1 1 0 0,0-1-1 0 0,0 0 1 0 0,0 0-1 0 0,1-1 1 0 0,0 1-1 0 0,0 0 1 0 0,0-1-1 0 0,1 0 0 0 0,0 0 1 0 0,0 0-1 0 0,0 0 1 0 0,1-1-1 0 0,-1 1 1 0 0,1-1-1 0 0,0 0 1 0 0,0-1-1 0 0,1 1 1 0 0,-1-1-1 0 0,1 0 1 0 0,0 0-1 0 0,-1-1 1 0 0,3 1-18 0 0,1 1 102 0 0,1-1-1 0 0,0 0 1 0 0,0 0 0 0 0,0-1 0 0 0,1 0-1 0 0,-1-1 1 0 0,0 0 0 0 0,1-1 0 0 0,-1 0 0 0 0,1-1-1 0 0,-1 0 1 0 0,0 0 0 0 0,1-1 0 0 0,-1 0-1 0 0,0-1 1 0 0,0-1 0 0 0,0 1 0 0 0,-1-1 0 0 0,1-1-1 0 0,-1 0 1 0 0,0 0 0 0 0,0-1 0 0 0,-1 0-1 0 0,0 0 1 0 0,0-1 0 0 0,0 0 0 0 0,-1-1 0 0 0,0 0-1 0 0,0 0 1 0 0,-1 0 0 0 0,0-1 0 0 0,-1 1-1 0 0,0-2 1 0 0,0 1 0 0 0,-1 0 0 0 0,0-1 0 0 0,0 0-1 0 0,-1 0 1 0 0,-1 0 0 0 0,0 0 0 0 0,0-2-102 0 0,-1 4-4 0 0,0 0 1 0 0,-1 0-1 0 0,-1 0 1 0 0,1 0-1 0 0,-1 0 1 0 0,0 0-1 0 0,-1 0 0 0 0,0 0 1 0 0,0 0-1 0 0,-1 0 1 0 0,0 1-1 0 0,0-1 1 0 0,-1 1-1 0 0,0 0 1 0 0,0 0-1 0 0,-1 0 1 0 0,0 1-1 0 0,0-1 1 0 0,0 1-1 0 0,-1 0 1 0 0,0 1-1 0 0,0 0 1 0 0,-1-1-1 0 0,1 2 1 0 0,-1-1-1 0 0,0 1 0 0 0,0 0 1 0 0,-2 0 3 0 0,7 3-117 0 0,-1 0 0 0 0,0 0 0 0 0,0 0 0 0 0,1 0 0 0 0,-1 0 0 0 0,0 0 0 0 0,0 1 0 0 0,0 0 0 0 0,0-1 0 0 0,0 1 0 0 0,0 0 0 0 0,0 1 0 0 0,1-1 0 0 0,-1 0 0 0 0,0 1 0 0 0,0 0 0 0 0,0-1 0 0 0,0 1 0 0 0,1 0 0 0 0,-4 2 117 0 0,-28 23-9496 0 0,26-17-2489 0 0</inkml:trace>
  <inkml:trace contextRef="#ctx0" brushRef="#br0" timeOffset="-985.024">8506 1732 2561 0 0,'0'0'2403'0'0,"0"0"-546"0"0,0 0 403 0 0,0 0 567 0 0,0 0 211 0 0,0 0-316 0 0,0 0-678 0 0,0 0-610 0 0,0 0-345 0 0,0 0-204 0 0,0 0-132 0 0,0 0-82 0 0,0 0-70 0 0,-1-7-39 0 0,0-6-340 0 0,0 0 1 0 0,1 0 0 0 0,0 0-1 0 0,1 0 1 0 0,0 0-1 0 0,2 0 1 0 0,-1 0-1 0 0,1 1 1 0 0,1-1 0 0 0,1 0-223 0 0,11-17 126 0 0,2 1 0 0 0,1 1 0 0 0,1 1 0 0 0,2 1 1 0 0,1 1-1 0 0,0 0 0 0 0,2 2 0 0 0,9-6-126 0 0,-29 25-13 0 0,1-1 1 0 0,0 1-1 0 0,0 0 0 0 0,0 1 1 0 0,0-1-1 0 0,1 1 0 0 0,-1 1 0 0 0,1-1 1 0 0,0 1-1 0 0,0 0 0 0 0,0 1 1 0 0,0-1-1 0 0,4 1 13 0 0,-8 48-2221 0 0,-11-27 115 0 0,1-8-2892 0 0,0-3-7156 0 0</inkml:trace>
  <inkml:trace contextRef="#ctx0" brushRef="#br0" timeOffset="4970.764">12956 1520 0 0 0,'0'0'396'0'0,"0"0"822"0"0,0 0 501 0 0,0 0 208 0 0,0 0 3 0 0,0 0-94 0 0,0 0-197 0 0,0 0-169 0 0,7-3-158 0 0,20-11-124 0 0,-11-22 3164 0 0,17-100-507 0 0,27 6-1964 0 0,-45 208-850 0 0,16 237-325 0 0,-26-262-631 0 0,-3 1 1 0 0,-1 0 0 0 0,-3 0 0 0 0,-3-1 0 0 0,-1 1 0 0 0,-3-1-1 0 0,-4 3-75 0 0,-26 47 318 0 0,39-102-300 0 0,-1-1 0 0 0,0 1 0 0 0,1-1 0 0 0,-1 1 0 0 0,0-1 1 0 0,0 0-1 0 0,1 1 0 0 0,-1-1 0 0 0,0 0 0 0 0,0 1 0 0 0,0-1 0 0 0,0 0 0 0 0,1 0 1 0 0,-1 0-1 0 0,0 0 0 0 0,0 1 0 0 0,0-1 0 0 0,0-1 0 0 0,0 1 0 0 0,1 0 0 0 0,-1 0 1 0 0,0 0-1 0 0,0 0 0 0 0,0-1 0 0 0,0 1 0 0 0,1 0 0 0 0,-1-1 0 0 0,0 1 0 0 0,0 0 1 0 0,0-1-1 0 0,1 1 0 0 0,-1-1 0 0 0,0 1 0 0 0,1-1 0 0 0,-1 0 0 0 0,1 1 0 0 0,-1-1 1 0 0,0 0-1 0 0,1 1 0 0 0,-1-1 0 0 0,1 0 0 0 0,0 0 0 0 0,-1 1 0 0 0,1-1 0 0 0,0 0 1 0 0,-1 0-1 0 0,1 0 0 0 0,0 0 0 0 0,0 1 0 0 0,0-1 0 0 0,0 0 0 0 0,0 0 0 0 0,0 0 1 0 0,0 0-1 0 0,0 0 0 0 0,0 0 0 0 0,0 1 0 0 0,0-1 0 0 0,0 0 0 0 0,1 0 0 0 0,-1 0-18 0 0,1-30 1 0 0,2 0 0 0 0,1 1 0 0 0,1 0 0 0 0,1 0 0 0 0,2 0 0 0 0,1 1 0 0 0,1 0 0 0 0,1 0 0 0 0,2 1 0 0 0,1 1 0 0 0,17-25-1 0 0,-20 31 5 0 0,17-28-20 0 0,2 1 0 0 0,2 1 0 0 0,2 2 0 0 0,3 1 0 0 0,1 2 0 0 0,30-25 15 0 0,-53 53-6 0 0,2 1 1 0 0,0 0 0 0 0,0 1-1 0 0,1 1 1 0 0,1 1 0 0 0,0 0-1 0 0,2 1 6 0 0,-20 8-3 0 0,0 0 0 0 0,1 1-1 0 0,-1-1 1 0 0,0 0 0 0 0,1 1-1 0 0,-1-1 1 0 0,0 1 0 0 0,1-1-1 0 0,-1 1 1 0 0,1 0 0 0 0,-1 0-1 0 0,1-1 1 0 0,-1 1 0 0 0,1 0-1 0 0,-1 0 1 0 0,1 0 0 0 0,-1 1 0 0 0,1-1-1 0 0,-1 0 1 0 0,1 1 0 0 0,-1-1-1 0 0,0 0 1 0 0,1 1 0 0 0,-1 0-1 0 0,0-1 1 0 0,1 1 0 0 0,-1 0-1 0 0,0 0 1 0 0,0 0 0 0 0,1-1-1 0 0,-1 1 1 0 0,0 1 0 0 0,0-1-1 0 0,0 0 1 0 0,0 0 0 0 0,0 0-1 0 0,-1 0 1 0 0,1 1 0 0 0,0-1-1 0 0,0 1 4 0 0,6 60 56 0 0,-7-58-47 0 0,2 12 6 0 0,-2-1 0 0 0,1 1 0 0 0,-2-1 0 0 0,0 1 0 0 0,-1-1 0 0 0,0 1 0 0 0,-1-1 0 0 0,-1 0 0 0 0,-1 0 0 0 0,0-1 0 0 0,0 1 0 0 0,-2-1 0 0 0,0 0 0 0 0,0 0 0 0 0,-1-1 0 0 0,-1 0 0 0 0,0-1-1 0 0,-1 0 1 0 0,-7 6-15 0 0,3-9-59 0 0,0 0 0 0 0,-1-1 0 0 0,-1-1 0 0 0,1 0 0 0 0,-1-1 0 0 0,0-1 0 0 0,-1-1 0 0 0,1 0 0 0 0,-1-1 0 0 0,0-1 0 0 0,1 0 0 0 0,-1-1 0 0 0,0-1 0 0 0,-16-2 59 0 0,32 2-129 0 0,-1 0 1 0 0,0 0-1 0 0,0 0 0 0 0,0 0 1 0 0,1 0-1 0 0,-1 0 1 0 0,0-1-1 0 0,0 1 1 0 0,1 0-1 0 0,-1-1 1 0 0,0 0-1 0 0,1 1 1 0 0,-1-1-1 0 0,0 0 1 0 0,1 0-1 0 0,-1 0 1 0 0,1 0-1 0 0,0 0 0 0 0,-1 0 1 0 0,1-1-1 0 0,0 1 1 0 0,0 0-1 0 0,-1-1 1 0 0,1 1-1 0 0,0-1 1 0 0,0 1-1 0 0,1-1 1 0 0,-1 1-1 0 0,0-1 1 0 0,0 0-1 0 0,1 1 1 0 0,-1-1-1 0 0,1 0 0 0 0,0 0 1 0 0,-1 1-1 0 0,1-1 1 0 0,0 0-1 0 0,0 0 1 0 0,0 0-1 0 0,0 1 1 0 0,0-1-1 0 0,1 0 1 0 0,-1 0-1 0 0,0 1 1 0 0,1-1-1 0 0,0 0 1 0 0,-1 0-1 0 0,1 1 0 0 0,0-1 1 0 0,0 0 128 0 0,13-16-4058 0 0,-3 6-1817 0 0,3 0-5446 0 0</inkml:trace>
  <inkml:trace contextRef="#ctx0" brushRef="#br0" timeOffset="5350.676">14214 1189 5721 0 0,'0'0'3328'0'0,"0"0"-1320"0"0,0 0-436 0 0,0 0 59 0 0,0 0 66 0 0,0 0-106 0 0,0 0-182 0 0,0 0-182 0 0,0 0-162 0 0,0 0-136 0 0,0 0-157 0 0,0 0-172 0 0,0 0-137 0 0,-35 17-92 0 0,-107 52-42 0 0,82-24 237 0 0,54-36-523 0 0,-1 0 1 0 0,2 0-1 0 0,-1 1 0 0 0,2 0 1 0 0,-1 0-1 0 0,1 0 1 0 0,1 0-1 0 0,-1 1 0 0 0,2 0 1 0 0,0-1-1 0 0,0 1 1 0 0,1 0-1 0 0,0 0 1 0 0,1 0-1 0 0,0 0 0 0 0,0 0 1 0 0,2 0-1 0 0,1 9-43 0 0,0-13 24 0 0,0 0-1 0 0,1 0 1 0 0,0 0-1 0 0,0 0 0 0 0,0-1 1 0 0,1 1-1 0 0,0-1 1 0 0,0 0-1 0 0,1-1 1 0 0,0 1-1 0 0,0-1 1 0 0,0 0-1 0 0,0-1 0 0 0,1 0 1 0 0,0 0-1 0 0,0 0 1 0 0,0 0-1 0 0,0-1 1 0 0,1-1-1 0 0,-1 1 1 0 0,1-1-1 0 0,0 0 1 0 0,-1-1-1 0 0,1 0 0 0 0,0 0 1 0 0,0-1-1 0 0,0 0 1 0 0,0 0-1 0 0,0 0 1 0 0,-1-1-1 0 0,4-1-23 0 0,0-2 59 0 0,-1-1 0 0 0,0 1 0 0 0,0-2 0 0 0,-1 1-1 0 0,1-1 1 0 0,-1-1 0 0 0,-1 1 0 0 0,1-2 0 0 0,-1 1 0 0 0,-1-1 0 0 0,1 0 0 0 0,-1-1 0 0 0,0 0-1 0 0,-1 0 1 0 0,0 0 0 0 0,-1-1 0 0 0,0 0 0 0 0,0 0 0 0 0,-1 0 0 0 0,0-1 0 0 0,-1 1 0 0 0,0-1-1 0 0,-1 0 1 0 0,0 0 0 0 0,-1 0 0 0 0,0 0-59 0 0,0 3-5 0 0,0 1-1 0 0,0-1 1 0 0,0 1 0 0 0,-1-1-1 0 0,-1 1 1 0 0,1-1-1 0 0,-1 1 1 0 0,0-1 0 0 0,-1 1-1 0 0,0-1 1 0 0,0 1 0 0 0,0 0-1 0 0,-1 0 1 0 0,0 0-1 0 0,-1 0 1 0 0,1 1 0 0 0,-1-1-1 0 0,-1 1 1 0 0,1 0-1 0 0,-1 0 1 0 0,0 1 0 0 0,0-1-1 0 0,-1 1 1 0 0,1 0 0 0 0,-1 1-1 0 0,0-1 1 0 0,-1 1-1 0 0,1 0 1 0 0,-1 1 0 0 0,-4-3 5 0 0,5 5-137 0 0,1-1 1 0 0,-1 1 0 0 0,0 0 0 0 0,0 1 0 0 0,0-1-1 0 0,1 1 1 0 0,-1 0 0 0 0,0 0 0 0 0,0 1 0 0 0,0 0-1 0 0,1 0 1 0 0,-1 0 0 0 0,0 1 0 0 0,1 0 0 0 0,-1 0-1 0 0,1 0 1 0 0,0 1 0 0 0,0-1 0 0 0,0 1 0 0 0,0 1-1 0 0,0-1 1 0 0,0 1 0 0 0,1 0 0 0 0,-2 2 136 0 0,-17 17-4448 0 0,5 2-3407 0 0,10-13-4202 0 0</inkml:trace>
  <inkml:trace contextRef="#ctx0" brushRef="#br0" timeOffset="5613.706">14596 1355 15211 0 0,'0'0'760'0'0,"0"0"-114"0"0,0 0 203 0 0,0 0 322 0 0,0 0 147 0 0,0 0-84 0 0,0 0-221 0 0,0 0-235 0 0,0 0-169 0 0,0 0-132 0 0,0 0-78 0 0,0 0-73 0 0,0 0-77 0 0,4 25-46 0 0,12 78-58 0 0,-11 0-1049 0 0,-8-99-475 0 0,0-4-3421 0 0,0 0-2033 0 0,0 0-4639 0 0</inkml:trace>
  <inkml:trace contextRef="#ctx0" brushRef="#br0" timeOffset="5780.188">14626 904 7034 0 0,'0'0'1744'0'0,"0"0"-720"0"0,0 0-288 0 0,0 0-160 0 0,0 0-184 0 0,0 0-240 0 0,0 0-312 0 0,0 0-320 0 0,0 0-144 0 0,0 0-568 0 0,0 0-1921 0 0,0 0-2976 0 0</inkml:trace>
  <inkml:trace contextRef="#ctx0" brushRef="#br0" timeOffset="6199.282">14861 1451 8746 0 0,'0'0'2194'0'0,"0"0"-837"0"0,0 0-226 0 0,0 0 79 0 0,0 0 101 0 0,0 0 48 0 0,0 0-32 0 0,0 0-56 0 0,0 0-72 0 0,0 0-129 0 0,0 0-212 0 0,0 0-243 0 0,0 0-182 0 0,10-8-117 0 0,30-26-58 0 0,2-47 308 0 0,26-42-374 0 0,-68 122-205 0 0,1 1 0 0 0,-1 0 0 0 0,0-1 0 0 0,1 1 0 0 0,-1 0 0 0 0,1 0 0 0 0,-1-1 0 0 0,1 1 0 0 0,-1 0 0 0 0,0 0 0 0 0,1 0 0 0 0,-1 0 0 0 0,1 0 0 0 0,-1-1 0 0 0,1 1 0 0 0,-1 0 0 0 0,1 0 0 0 0,-1 0 0 0 0,1 0 0 0 0,-1 0 0 0 0,1 1 0 0 0,-1-1 0 0 0,0 0 0 0 0,1 0 0 0 0,-1 0 0 0 0,1 0 0 0 0,-1 0 0 0 0,1 1 0 0 0,-1-1 0 0 0,0 0 0 0 0,1 0 0 0 0,-1 1 0 0 0,1-1 0 0 0,-1 0 0 0 0,0 1 0 0 0,1-1 0 0 0,-1 0 0 0 0,0 1 0 0 0,1-1 0 0 0,-1 0 0 0 0,0 1 0 0 0,0-1 0 0 0,0 1 0 0 0,1-1 0 0 0,-1 1 0 0 0,0-1 0 0 0,0 0 0 0 0,0 1-1 0 0,0-1 1 0 0,0 1 0 0 0,0-1 0 0 0,0 1 0 0 0,0-1 0 0 0,0 1 0 0 0,0-1 0 0 0,0 1 0 0 0,0-1 0 0 0,0 1 0 0 0,0-1 0 0 0,0 0 0 0 0,0 1 0 0 0,0-1 0 0 0,-1 1 0 0 0,1-1 0 0 0,0 1 0 0 0,0-1 0 0 0,0 0 0 0 0,-1 1 0 0 0,1-1 0 0 0,-1 1 13 0 0,4 45-28 0 0,-3-45 15 0 0,-1 11 12 0 0,1 0-1 0 0,0-1 0 0 0,1 1 1 0 0,1 0-1 0 0,-1 0 0 0 0,2-1 1 0 0,0 1-1 0 0,0-1 0 0 0,1 0 1 0 0,1 0-1 0 0,0 0 0 0 0,0 0 1 0 0,1-1-1 0 0,0 0 0 0 0,1 0 1 0 0,0 0-1 0 0,0-1 1 0 0,1 0-1 0 0,0-1 0 0 0,1 0 1 0 0,3 3 1 0 0,-8-9 47 0 0,-1-1 1 0 0,1 1 0 0 0,-1 0 0 0 0,1-1 0 0 0,0 0 0 0 0,0 0 0 0 0,-1 0 0 0 0,1 0 0 0 0,0-1 0 0 0,0 1 0 0 0,0-1 0 0 0,0 0 0 0 0,0 0 0 0 0,0 0 0 0 0,-1-1-1 0 0,1 1 1 0 0,0-1 0 0 0,0 0 0 0 0,0 0 0 0 0,-1-1 0 0 0,1 1 0 0 0,0-1 0 0 0,-1 0 0 0 0,0 1 0 0 0,1-2 0 0 0,-1 1 0 0 0,0 0 0 0 0,0-1 0 0 0,0 1-1 0 0,0-1 1 0 0,0 0 0 0 0,-1 0 0 0 0,2-1-48 0 0,6-14 220 0 0,-1 1 0 0 0,0-1-1 0 0,-1-1 1 0 0,-1 0 0 0 0,-1 0-1 0 0,-1 0 1 0 0,3-20-220 0 0,-4-7-62 0 0,-3 26-2387 0 0,-3 20-7285 0 0,0 0-2598 0 0</inkml:trace>
  <inkml:trace contextRef="#ctx0" brushRef="#br0" timeOffset="6549.729">15746 773 15755 0 0,'0'0'2476'0'0,"0"0"-985"0"0,0 0-366 0 0,0 0 11 0 0,0 0 2 0 0,0 0-119 0 0,0 0-228 0 0,0 0-235 0 0,0 0-151 0 0,0 0-102 0 0,0 0-71 0 0,0 0-61 0 0,0 0-37 0 0,3 1 24 0 0,-2-1-138 0 0,0 1 1 0 0,1 0 0 0 0,-1-1 0 0 0,0 1-1 0 0,0 0 1 0 0,0 0 0 0 0,0 0-1 0 0,1 0 1 0 0,-1 0 0 0 0,-1 0 0 0 0,1 0-1 0 0,0 0 1 0 0,0 0 0 0 0,0 1-1 0 0,-1-1 1 0 0,1 0 0 0 0,0 0-1 0 0,-1 1 1 0 0,1-1 0 0 0,-1 0 0 0 0,0 1-1 0 0,1-1 1 0 0,-1 1 0 0 0,0-1-1 0 0,0 1 1 0 0,0-1 0 0 0,0 0 0 0 0,0 1-1 0 0,0-1 1 0 0,0 1 0 0 0,-1-1-1 0 0,1 0 1 0 0,0 1 0 0 0,-1 0-21 0 0,1 6 48 0 0,2 545 684 0 0,2-510-885 0 0,-9-74-6541 0 0,0 17 3086 0 0,0 1-2946 0 0,0-2-4811 0 0</inkml:trace>
  <inkml:trace contextRef="#ctx0" brushRef="#br0" timeOffset="6794.471">15522 1093 8954 0 0,'0'0'2280'0'0,"0"0"-491"0"0,0 0-289 0 0,0 0-48 0 0,0 0-42 0 0,0 0-151 0 0,0 0-223 0 0,0 0-208 0 0,0 0-150 0 0,0 0-117 0 0,0 0-102 0 0,0 0-100 0 0,0 0-123 0 0,32-1-84 0 0,97-1-69 0 0,-34 1-342 0 0,-66 1-7189 0 0,-25 0-3656 0 0</inkml:trace>
  <inkml:trace contextRef="#ctx0" brushRef="#br0" timeOffset="7402.769">14624 958 0 0 0,'0'0'1162'0'0,"0"0"498"0"0,0 0 150 0 0,0 0-98 0 0,0 0-85 0 0,0 0-117 0 0,0 0-103 0 0,0 0-70 0 0,0 0-54 0 0,0 0-44 0 0,0 0-47 0 0,0 0-51 0 0,11-5-73 0 0,33-16-87 0 0,-33 16-74 0 0,-11 5-96 0 0,0 0-119 0 0,-23 4 1210 0 0,-12 11-1019 0 0,34-34 113 0 0,0 19-1029 0 0,-22 7-215 0 0,-7 8-320 0 0,43-18-2262 0 0,-4-2 1697 0 0,5-1-4997 0 0,-6 2-5135 0 0</inkml:trace>
  <inkml:trace contextRef="#ctx0" brushRef="#br0" timeOffset="8600.443">16316 1474 0 0 0,'0'0'1648'0'0,"0"0"-38"0"0,0 0 142 0 0,0 0 285 0 0,0 0 151 0 0,0 0-134 0 0,0 0-391 0 0,0 0-427 0 0,0 0-319 0 0,0 0-165 0 0,0 0-35 0 0,0 0 17 0 0,0 0 37 0 0,2 2 23 0 0,-1-1-578 0 0,1 1 0 0 0,-1-1-1 0 0,1 0 1 0 0,0 0 0 0 0,-1 0 0 0 0,1 0-1 0 0,0-1 1 0 0,0 1 0 0 0,0 0-1 0 0,-1-1 1 0 0,1 1 0 0 0,0-1-1 0 0,0 0 1 0 0,0 0 0 0 0,0 0 0 0 0,0 0-1 0 0,0 0 1 0 0,0 0 0 0 0,0 0-1 0 0,0 0 1 0 0,0-1 0 0 0,0 1 0 0 0,-1-1-1 0 0,1 0 1 0 0,0 1 0 0 0,0-1-1 0 0,0 0 1 0 0,-1 0 0 0 0,1 0-1 0 0,0 0 1 0 0,-1-1-216 0 0,90-105 1604 0 0,-28 22-1139 0 0,4 2 0 0 0,60-55-465 0 0,-99 109 19 0 0,215-225 193 0 0,-135 150-144 0 0,-109 105-69 0 0,1-1 1 0 0,0 1-1 0 0,0-1 1 0 0,0 1-1 0 0,-1-1 1 0 0,1 1-1 0 0,0-1 1 0 0,0 1-1 0 0,0-1 1 0 0,0 1-1 0 0,0-1 1 0 0,0 1-1 0 0,0 0 0 0 0,0-1 1 0 0,0 1-1 0 0,0-1 1 0 0,0 1-1 0 0,0-1 1 0 0,1 1-1 0 0,-1-1 1 0 0,0 1-1 0 0,0-1 1 0 0,0 1-1 0 0,1-1 1 0 0,-1 1-1 0 0,0-1 1 0 0,1 0-1 0 0,-1 1 1 0 0,0-1-1 0 0,1 1 1 0 0,-1-1-1 0 0,1 0 1 0 0,-1 1-1 0 0,0-1 1 0 0,1 0-1 0 0,-1 0 1 0 0,1 1-1 0 0,-1-1 1 0 0,1 0-1 0 0,-1 0 1 0 0,1 0-1 0 0,-1 1 0 0 0,1-1 1 0 0,-1 0-1 0 0,1 0 1 0 0,0 0-1 0 0,-1 0 1 0 0,1 0-1 0 0,-1 0 1 0 0,1 0-1 0 0,-1 0 1 0 0,1 0-1 0 0,-1 0 1 0 0,1-1-1 0 0,0 1 1 0 0,-3 9 22 0 0,-3 36 80 0 0,1-26-79 0 0,2 0 1 0 0,0 0-1 0 0,1 0 1 0 0,0 0-1 0 0,2 0 1 0 0,0-1-1 0 0,2 1 1 0 0,0 0-1 0 0,3 9-23 0 0,83 139 75 0 0,-14-38-6 0 0,-71-122-39 0 0,-1-1-1 0 0,0 1 0 0 0,0 0 0 0 0,-1 0 0 0 0,0 0 0 0 0,0 0 1 0 0,-1 1-1 0 0,0-1 0 0 0,0 0 0 0 0,-1 1 0 0 0,0-1 0 0 0,0 1 0 0 0,0-1 1 0 0,-2 5-30 0 0,-13 10 208 0 0,-19-30-5894 0 0,18 2-2897 0 0,8 6-3119 0 0</inkml:trace>
  <inkml:trace contextRef="#ctx0" brushRef="#br0" timeOffset="15728.659">16518 1185 0 0 0,'0'0'547'0'0,"0"0"290"0"0,0 0 173 0 0,0 0 83 0 0,0 0 102 0 0,0 0 46 0 0,0 0 75 0 0,0 0 28 0 0,-6-2-40 0 0,3 0-171 0 0,-17-6-1710 0 0,15 6 4083 0 0,5 1 4614 0 0,198-23-5094 0 0,37 2-2007 0 0,-209 21-963 0 0,-13 0-34 0 0,1 1 0 0 0,-1 0-1 0 0,0 1 1 0 0,1 0 0 0 0,-1 1 0 0 0,0 0-1 0 0,0 1 1 0 0,0 1 0 0 0,10 4-22 0 0,-17-5 51 0 0,1-1 1 0 0,0 1 0 0 0,0-1-1 0 0,0-1 1 0 0,1 1 0 0 0,-1-1-1 0 0,0 0 1 0 0,0-1 0 0 0,1 0-1 0 0,-1 0 1 0 0,0-1 0 0 0,1 0-1 0 0,-1 0 1 0 0,0 0 0 0 0,0-1-1 0 0,5-2-51 0 0,42-16 509 0 0,-54 20-1392 0 0,-10 7-2064 0 0,4 0-2121 0 0,3-2-6661 0 0</inkml:trace>
  <inkml:trace contextRef="#ctx0" brushRef="#br0" timeOffset="17201.861">18048 1220 0 0 0,'0'0'2102'0'0,"0"0"-44"0"0,0 0-162 0 0,0 0-165 0 0,0 0-164 0 0,0 0-125 0 0,0 0-170 0 0,0 0-177 0 0,0 0-155 0 0,0 0-153 0 0,-8-12 1604 0 0,-75 20 2033 0 0,48 12-3984 0 0,-24 26 167 0 0,54-38-574 0 0,0 0 0 0 0,1 1 0 0 0,0 0 0 0 0,1 0 0 0 0,0 0 0 0 0,0 0 0 0 0,1 0 0 0 0,0 1 0 0 0,0-1 0 0 0,1 1 0 0 0,1-1 0 0 0,-1 1 0 0 0,2 9-33 0 0,-1-14 17 0 0,1-1 0 0 0,0 1 0 0 0,-1-1 0 0 0,1 1 0 0 0,1-1 0 0 0,-1 1-1 0 0,1-1 1 0 0,-1 0 0 0 0,1 0 0 0 0,1 0 0 0 0,-1 0 0 0 0,0 0 0 0 0,1 0 0 0 0,0-1-1 0 0,0 1 1 0 0,0-1 0 0 0,0 0 0 0 0,1 1 0 0 0,-1-2 0 0 0,1 1 0 0 0,0 0 0 0 0,-1-1 0 0 0,1 0-1 0 0,0 1 1 0 0,1-2 0 0 0,-1 1 0 0 0,0 0 0 0 0,1-1 0 0 0,-1 0 0 0 0,1 0-17 0 0,4 2 91 0 0,0-1-1 0 0,0-1 1 0 0,1 0 0 0 0,-1 0 0 0 0,1 0 0 0 0,-1-1 0 0 0,0-1 0 0 0,1 0 0 0 0,-1 0 0 0 0,0-1-1 0 0,1 0 1 0 0,-1 0 0 0 0,0-1 0 0 0,-1 0 0 0 0,1-1 0 0 0,0 0 0 0 0,-1 0 0 0 0,0-1 0 0 0,0 0-1 0 0,0-1 1 0 0,-1 1 0 0 0,0-1 0 0 0,0-1 0 0 0,0 1 0 0 0,-1-1 0 0 0,0-1 0 0 0,5-6-91 0 0,-3 3 88 0 0,-1-1 1 0 0,0 0 0 0 0,-1 0 0 0 0,0 0 0 0 0,-1-1-1 0 0,-1 1 1 0 0,0-1 0 0 0,0-1 0 0 0,-1 1 0 0 0,-1 0-1 0 0,0-1 1 0 0,0-9-89 0 0,-4 19-32 0 0,0-1 0 0 0,0 0 0 0 0,0 1 0 0 0,0-1 0 0 0,-1 1 0 0 0,0 0-1 0 0,0 0 1 0 0,0 0 0 0 0,0 0 0 0 0,0 0 0 0 0,-1 1 0 0 0,0-1 0 0 0,0 1 0 0 0,0 0 0 0 0,0 0 0 0 0,0 0 0 0 0,-1 1-1 0 0,1 0 1 0 0,-1 0 0 0 0,1 0 0 0 0,-1 0 0 0 0,0 0 0 0 0,0 1 0 0 0,0 0 0 0 0,0 0 0 0 0,0 1 0 0 0,0-1 0 0 0,0 1-1 0 0,0 0 1 0 0,0 1 0 0 0,-4 0 32 0 0,2-2-570 0 0,0 1 0 0 0,0 1 1 0 0,0-1-1 0 0,0 1 0 0 0,0 1 0 0 0,0-1 0 0 0,1 1 0 0 0,-1 0 0 0 0,0 1 0 0 0,1-1 0 0 0,0 1 0 0 0,-3 2 570 0 0,-3 1-5177 0 0,6-3-5922 0 0</inkml:trace>
  <inkml:trace contextRef="#ctx0" brushRef="#br0" timeOffset="17819.986">18235 1551 9210 0 0,'0'0'1482'0'0,"0"0"-414"0"0,0 0-93 0 0,0 0 100 0 0,0 0 113 0 0,0 0 35 0 0,0 0 5 0 0,0 0-25 0 0,0 0-87 0 0,0 0-121 0 0,0 0-140 0 0,0 0-119 0 0,21-14-106 0 0,68-45-82 0 0,-23-3 755 0 0,-53 43-1035 0 0,60-116 1040 0 0,-62 97-1033 0 0,-11 38-289 0 0,0 0-32 0 0,0 0-28 0 0,0 0-26 0 0,0 0-9 0 0,12 19-130 0 0,76 150 238 0 0,-85-164 22 0 0,-1-1 1 0 0,1 1 0 0 0,0-1-1 0 0,0 1 1 0 0,1-1-1 0 0,-1 0 1 0 0,1 0-1 0 0,0-1 1 0 0,0 1 0 0 0,0-1-1 0 0,1 0 1 0 0,-1 0-1 0 0,1 0 1 0 0,-1 0-1 0 0,1-1 1 0 0,0 0 0 0 0,0 0-1 0 0,0 0 1 0 0,0-1-1 0 0,1 0 1 0 0,-1 0-1 0 0,0 0 1 0 0,4 0-22 0 0,-1-3 122 0 0,1 0-1 0 0,0-1 1 0 0,-1 0 0 0 0,1 0 0 0 0,-1-1-1 0 0,0 0 1 0 0,0-1 0 0 0,0 1 0 0 0,-1-2-1 0 0,1 1 1 0 0,-1-1 0 0 0,-1 0-1 0 0,1 0 1 0 0,-1-1 0 0 0,0 0 0 0 0,0 0-1 0 0,-1 0 1 0 0,0-1 0 0 0,-1 0 0 0 0,1 0-1 0 0,-1 0 1 0 0,-1 0 0 0 0,0-1 0 0 0,0 1-1 0 0,0-4-121 0 0,9-12 126 0 0,-6 13-135 0 0,-2 0 1 0 0,1 0-1 0 0,-1 0 1 0 0,-1 0 0 0 0,0-1-1 0 0,0 1 1 0 0,-1-1-1 0 0,-1 0 1 0 0,0 0 0 0 0,0-6 8 0 0,-1 16-254 0 0,-3-17-410 0 0,-4 10-6139 0 0,1 8-5534 0 0</inkml:trace>
  <inkml:trace contextRef="#ctx0" brushRef="#br0" timeOffset="24853.1">7390 3035 6897 0 0,'0'0'3000'0'0,"0"0"-232"0"0,0 0-234 0 0,0 0-279 0 0,0 0-254 0 0,0 0-302 0 0,0 0-307 0 0,0 0-290 0 0,0 0-222 0 0,36-6-144 0 0,112-18-116 0 0,-51-6 436 0 0,-75 17-812 0 0,-1 2-49 0 0,4-1-45 0 0,0-1 1 0 0,-1-1 0 0 0,-1 0 0 0 0,0-2 0 0 0,-1-1-1 0 0,13-14-150 0 0,-33 30 8 0 0,0-1 0 0 0,0 0 0 0 0,0-1 0 0 0,-1 1 0 0 0,1 0 0 0 0,0 0 0 0 0,-1-1 0 0 0,0 1 0 0 0,0-1 0 0 0,0 1 0 0 0,0-1 0 0 0,0 1 0 0 0,0-1 0 0 0,0 0 0 0 0,-1 0 0 0 0,1 1 0 0 0,-1-1 0 0 0,0 0 0 0 0,0 0 0 0 0,0 1 0 0 0,0-1 0 0 0,-1 0 0 0 0,1 0 0 0 0,-1 1 0 0 0,1-1 0 0 0,-1 0 0 0 0,0 1 0 0 0,0-1 0 0 0,0 1 0 0 0,-1-1 0 0 0,1 1-1 0 0,0-1 1 0 0,-1 1 0 0 0,0 0 0 0 0,1 0 0 0 0,-1 0 0 0 0,0 0 0 0 0,0 0 0 0 0,0 0 0 0 0,-1 0 0 0 0,1 1 0 0 0,0-1 0 0 0,-1 1 0 0 0,1-1 0 0 0,-3 0-8 0 0,-9-2-26 0 0,1 1-1 0 0,-1 0 1 0 0,0 1-1 0 0,0 1 1 0 0,0 0 0 0 0,-1 1-1 0 0,1 0 1 0 0,0 1-1 0 0,0 1 1 0 0,0 0-1 0 0,0 1 1 0 0,1 1-1 0 0,-1 0 1 0 0,1 0 0 0 0,0 2-1 0 0,0-1 1 0 0,0 2 26 0 0,-4 0-16 0 0,0 2 1 0 0,1 0-1 0 0,1 0 0 0 0,-1 2 1 0 0,2 0-1 0 0,-1 0 1 0 0,2 2-1 0 0,-1 0 0 0 0,2 0 1 0 0,0 1-1 0 0,0 0 1 0 0,1 1-1 0 0,-3 8 16 0 0,11-17 1 0 0,0 0 0 0 0,1 0 0 0 0,0 0 0 0 0,0 1 0 0 0,1-1-1 0 0,0 0 1 0 0,0 1 0 0 0,0-1 0 0 0,0 1 0 0 0,1-1 0 0 0,1 1 0 0 0,-1-1 0 0 0,1 1 0 0 0,0-1 0 0 0,0 1 0 0 0,1-1 0 0 0,0 0-1 0 0,0 1 1 0 0,0-1 0 0 0,1 0 0 0 0,0 0 0 0 0,0-1 0 0 0,0 1 0 0 0,1-1 0 0 0,0 1 0 0 0,0-1 0 0 0,0 0 0 0 0,1-1 0 0 0,0 1-1 0 0,0-1 1 0 0,0 0 0 0 0,1 1-1 0 0,18 8 31 0 0,0-1 0 0 0,0-1 0 0 0,1-1 0 0 0,1-1 1 0 0,-1-1-1 0 0,1-2 0 0 0,1 0 0 0 0,-1-2 0 0 0,1-1 0 0 0,0-1 0 0 0,0-1 0 0 0,0-2 0 0 0,23-2-31 0 0,-21 3 6 0 0,8-9-283 0 0,-29-1-6152 0 0,-8 9-5780 0 0</inkml:trace>
  <inkml:trace contextRef="#ctx0" brushRef="#br0" timeOffset="23386.238">5572 2819 1880 0 0,'0'0'1293'0'0,"0"0"-250"0"0,0 0 75 0 0,0 0 289 0 0,0 0 266 0 0,0 0 32 0 0,0 0-183 0 0,0 0-275 0 0,0 0-248 0 0,0 0-180 0 0,0 0-140 0 0,0-5-86 0 0,-6-28 1817 0 0,-39-14 1404 0 0,-9 20-2443 0 0,43 23-1290 0 0,0 2 1 0 0,0-1-1 0 0,-1 2 1 0 0,1-1-1 0 0,-1 2 1 0 0,1-1-1 0 0,-1 2 1 0 0,1-1-1 0 0,-1 2 1 0 0,1-1-1 0 0,0 1 0 0 0,0 1 1 0 0,0 0-1 0 0,-3 2-81 0 0,-29 18 224 0 0,41-20-217 0 0,1 1 0 0 0,0-1 0 0 0,0 0 0 0 0,0 1 0 0 0,0-1 0 0 0,0 1 0 0 0,0-1-1 0 0,1 1 1 0 0,0-1 0 0 0,0 1 0 0 0,0-1 0 0 0,0 1 0 0 0,0-1 0 0 0,1 1 0 0 0,0-1 0 0 0,-1 1 0 0 0,1-1-1 0 0,1 0 1 0 0,-1 1 0 0 0,0-1 0 0 0,1 0 0 0 0,0 0 0 0 0,-1 0 0 0 0,1 0 0 0 0,0 0 0 0 0,1 0-1 0 0,-1-1 1 0 0,0 1 0 0 0,1-1 0 0 0,1 2-7 0 0,96 63 229 0 0,-69-50-129 0 0,-25-13-86 0 0,162 116 186 0 0,-164-116-173 0 0,-1 0 1 0 0,0 0 0 0 0,0 1-1 0 0,0-1 1 0 0,0 1-1 0 0,-1 0 1 0 0,1 0 0 0 0,-1 0-1 0 0,-1 0 1 0 0,1 0-1 0 0,-1 0 1 0 0,0 0 0 0 0,0 0-1 0 0,0 1 1 0 0,-1-1 0 0 0,1 0-1 0 0,-1 1 1 0 0,-1-1-1 0 0,1 0 1 0 0,-1 4-28 0 0,-3-3 80 0 0,1 0 1 0 0,-1 0-1 0 0,0-1 0 0 0,-1 1 1 0 0,1-1-1 0 0,-1 0 0 0 0,0 0 1 0 0,0 0-1 0 0,-1-1 0 0 0,1 0 1 0 0,-1 0-1 0 0,0 0 0 0 0,-1 0-80 0 0,-11 4 46 0 0,0-1 0 0 0,-1-1 0 0 0,1-1-1 0 0,-1 0 1 0 0,0-1 0 0 0,0-1 0 0 0,-1-1 0 0 0,1-1 0 0 0,0-1-1 0 0,-1 0 1 0 0,-1-2-46 0 0,2 2 36 0 0,-28-20-146 0 0,47 20 22 0 0,-1-1 0 0 0,1 0-1 0 0,-1 1 1 0 0,1-1 0 0 0,0 0 0 0 0,-1 1-1 0 0,1-1 1 0 0,0 0 0 0 0,0 1 0 0 0,-1-1-1 0 0,1 0 1 0 0,0 1 0 0 0,0-1 0 0 0,0 0-1 0 0,0 0 1 0 0,0 1 0 0 0,0-1 0 0 0,0 0-1 0 0,0 1 1 0 0,0-1 0 0 0,1 0 0 0 0,-1 0-1 0 0,0 1 1 0 0,0-1 0 0 0,0 0-1 0 0,1 1 1 0 0,-1-1 0 0 0,1 1 0 0 0,-1-1-1 0 0,0 0 1 0 0,1 1 0 0 0,-1-1 0 0 0,1 1-1 0 0,-1-1 1 0 0,1 1 0 0 0,-1-1 0 0 0,1 1-1 0 0,0-1 1 0 0,-1 1 0 0 0,1 0 0 0 0,-1-1-1 0 0,1 1 89 0 0,10-7-2533 0 0,-2 2-3671 0 0,0 2-5704 0 0</inkml:trace>
  <inkml:trace contextRef="#ctx0" brushRef="#br0" timeOffset="23787.541">5913 2969 8938 0 0,'0'0'1775'0'0,"0"0"-331"0"0,0 0-85 0 0,0 0 62 0 0,0 0-24 0 0,0 0-175 0 0,0 0-302 0 0,0 0-280 0 0,0 0-200 0 0,0 0-138 0 0,0 0-76 0 0,0 0-46 0 0,0 0-28 0 0,-20 34-17 0 0,-61 106 0 0 0,60-75 34 0 0,22-57-126 0 0,0-4 8 0 0,0 0 0 0 0,0 0 0 0 0,1 0 0 0 0,-1 0 0 0 0,1-1 0 0 0,0 1 0 0 0,0 0 0 0 0,0-1 0 0 0,0 1 0 0 0,1-1 0 0 0,-1 0 0 0 0,1 0 0 0 0,0 0 0 0 0,0 0 0 0 0,0 0 0 0 0,1-1 0 0 0,-1 1 0 0 0,0-1 0 0 0,1 0 0 0 0,0 0 0 0 0,-1 0 0 0 0,1 0 0 0 0,0-1 0 0 0,0 0 0 0 0,0 1 0 0 0,0-2 0 0 0,0 1 0 0 0,4 0-51 0 0,3 1 201 0 0,1-1 1 0 0,-1 0-1 0 0,1-1 1 0 0,-1 0-1 0 0,0-1 1 0 0,1-1 0 0 0,-1 1-1 0 0,0-2 1 0 0,0 1-1 0 0,2-2-201 0 0,4-4 173 0 0,1 0-1 0 0,-2-1 1 0 0,1-1-1 0 0,-1 0 1 0 0,0-1-1 0 0,-1-1 1 0 0,-1 0-1 0 0,0-2 1 0 0,0 1-1 0 0,-1-1 1 0 0,-1-1-1 0 0,-1-1 0 0 0,0 1 1 0 0,-1-2-1 0 0,0 1 1 0 0,-1-1-1 0 0,-1-1 1 0 0,-1 0-1 0 0,-1 0 1 0 0,0 0-1 0 0,0-8-172 0 0,-4 21 4 0 0,-1 0 0 0 0,1 0 0 0 0,-1 0 0 0 0,0 0-1 0 0,-1-1 1 0 0,1 1 0 0 0,-1 0 0 0 0,0-1 0 0 0,0 1 0 0 0,-1 0-1 0 0,1 0 1 0 0,-1-1 0 0 0,-1 1 0 0 0,1 0 0 0 0,-1 0 0 0 0,0 0-1 0 0,0 0 1 0 0,0 0 0 0 0,0 1 0 0 0,-1-1 0 0 0,0 1 0 0 0,0-1-1 0 0,0 1 1 0 0,-1 0 0 0 0,1 0 0 0 0,-1 1 0 0 0,0-1-1 0 0,0 1 1 0 0,0-1 0 0 0,-1 1 0 0 0,-2-1-4 0 0,0 1-112 0 0,-1-1-1 0 0,0 1 1 0 0,0 1 0 0 0,0-1-1 0 0,0 1 1 0 0,-1 1 0 0 0,1 0-1 0 0,0 0 1 0 0,-1 0 0 0 0,1 1-1 0 0,-1 0 1 0 0,1 1 0 0 0,-1 0-1 0 0,1 0 1 0 0,0 1-1 0 0,0 0 1 0 0,0 1 0 0 0,-4 1 112 0 0,-36 22-3959 0 0,6 11-4463 0 0,28-21-3273 0 0</inkml:trace>
  <inkml:trace contextRef="#ctx0" brushRef="#br0" timeOffset="24455.038">6362 3197 7954 0 0,'0'0'1268'0'0,"0"0"3"0"0,0 0 376 0 0,0 0 359 0 0,0 0 59 0 0,0 0-336 0 0,0 0-500 0 0,0 0-322 0 0,0 0-148 0 0,0 0-28 0 0,0 0 0 0 0,0 0-12 0 0,11 2 678 0 0,8-39 268 0 0,98-190 222 0 0,-111 216-1881 0 0,0 1 1 0 0,0-1-1 0 0,1 2 1 0 0,1-1 0 0 0,-1 1-1 0 0,1 0 1 0 0,1 0-1 0 0,0 1 1 0 0,0 1 0 0 0,1-1-1 0 0,-1 1 1 0 0,2 1-1 0 0,-1 0 1 0 0,1 0 0 0 0,0 1-1 0 0,0 1 1 0 0,0 0-1 0 0,0 0 1 0 0,2 1-7 0 0,-11 2-4 0 0,1 1 1 0 0,-1 0-1 0 0,1 0 1 0 0,-1 0-1 0 0,1 1 1 0 0,-1-1-1 0 0,1 0 1 0 0,-1 1-1 0 0,1 0 1 0 0,-1 0-1 0 0,1-1 1 0 0,-1 1-1 0 0,0 1 1 0 0,0-1-1 0 0,1 0 1 0 0,-1 0-1 0 0,0 1 1 0 0,0-1-1 0 0,0 1 0 0 0,-1 0 1 0 0,1 0-1 0 0,0 0 1 0 0,-1-1-1 0 0,1 2 1 0 0,-1-1-1 0 0,1 0 1 0 0,-1 0-1 0 0,0 0 1 0 0,0 1-1 0 0,0-1 1 0 0,0 0-1 0 0,0 1 1 0 0,-1-1-1 0 0,1 1 1 0 0,-1-1-1 0 0,1 1 0 0 0,-1-1 1 0 0,0 1-1 0 0,0-1 1 0 0,0 1-1 0 0,-1-1 1 0 0,1 1-1 0 0,0-1 1 0 0,-1 1-1 0 0,0 1 4 0 0,-3 165 88 0 0,24-169-125 0 0,-10-4 49 0 0,-1 0 0 0 0,1-1 0 0 0,-1-1-1 0 0,0 1 1 0 0,-1-2 0 0 0,1 1 0 0 0,-1-1 0 0 0,0 0 0 0 0,-1-1-1 0 0,1 1 1 0 0,0-3-12 0 0,6-5 13 0 0,7-5-14 0 0,2 0 0 0 0,0 2 1 0 0,0 0-1 0 0,2 2 0 0 0,0 1 1 0 0,5-1 0 0 0,-29 15-1 0 0,-1 1 0 0 0,1-1 1 0 0,0 1-1 0 0,0 0 0 0 0,0-1 0 0 0,0 1 1 0 0,0 0-1 0 0,0 0 0 0 0,0 0 0 0 0,0 0 1 0 0,0 0-1 0 0,0 0 0 0 0,0 0 1 0 0,0 0-1 0 0,0 0 0 0 0,0 0 0 0 0,0 0 1 0 0,0 1-1 0 0,0-1 0 0 0,0 0 0 0 0,0 1 1 0 0,-1-1-1 0 0,1 0 0 0 0,0 1 1 0 0,0 0-1 0 0,0-1 0 0 0,0 1 0 0 0,-1-1 1 0 0,1 1-1 0 0,0 0 0 0 0,-1-1 0 0 0,1 1 1 0 0,0 0-1 0 0,-1 0 0 0 0,1 0 1 0 0,-1 0-1 0 0,0-1 0 0 0,1 1 0 0 0,-1 0 1 0 0,1 0-1 0 0,-1 0 0 0 0,0 0 1 0 0,0 0-1 0 0,0 0 0 0 0,1 0 0 0 0,-1 0 1 0 0,0 0-1 0 0,0 0 0 0 0,0 0 0 0 0,-1 0 1 0 0,1 0-1 0 0,0 0 0 0 0,0 0 1 0 0,0 0-1 0 0,-1 0 0 0 0,1 0 0 0 0,0-1 1 0 0,-1 1-1 0 0,1 0 0 0 0,-1 1 1 0 0,1 11 17 0 0,4 195-422 0 0,6-185-1559 0 0,-4-16-4753 0 0,-5-6-5185 0 0</inkml:trace>
  <inkml:trace contextRef="#ctx0" brushRef="#br0" timeOffset="31185.571">9196 2719 2737 0 0,'0'0'1336'0'0,"0"0"-287"0"0,0 0-32 0 0,0 0 164 0 0,0 0 172 0 0,0 0 60 0 0,0 0-130 0 0,0 0-196 0 0,0 0-207 0 0,0 0-185 0 0,0 0-79 0 0,-2-3-2 0 0,1 0-438 0 0,-1 1 1 0 0,1-1 0 0 0,-1 1-1 0 0,1 0 1 0 0,-1-1 0 0 0,0 1-1 0 0,0 0 1 0 0,0 0 0 0 0,0 1-1 0 0,-1-1 1 0 0,1 0-1 0 0,0 1 1 0 0,-1-1 0 0 0,1 1-1 0 0,-1 0 1 0 0,0 0 0 0 0,1 0-1 0 0,-1 0 1 0 0,0 0 0 0 0,0 1-1 0 0,1-1 1 0 0,-1 1 0 0 0,0 0-1 0 0,0-1 1 0 0,0 1 0 0 0,1 1-1 0 0,-1-1 1 0 0,0 0-177 0 0,0 0 65 0 0,-7 0 75 0 0,0-1 0 0 0,1 2 0 0 0,-1-1 1 0 0,0 1-1 0 0,0 1 0 0 0,0 0 0 0 0,1 0 0 0 0,-1 1 1 0 0,1 0-1 0 0,-8 4-140 0 0,13-6 15 0 0,1-1 1 0 0,0 1-1 0 0,0 0 1 0 0,-1 0-1 0 0,1 0 1 0 0,0 1-1 0 0,0-1 1 0 0,0 1-1 0 0,0 0 1 0 0,1 0-1 0 0,-1 0 1 0 0,0 0-1 0 0,1 0 0 0 0,-1 0 1 0 0,1 1-1 0 0,0-1 1 0 0,0 1-1 0 0,0 0 1 0 0,0-1-1 0 0,0 1 1 0 0,1 0-1 0 0,-1 0 1 0 0,1 0-1 0 0,-1 1 1 0 0,1-1-1 0 0,0 0 1 0 0,1 0-1 0 0,-1 1 0 0 0,1-1 1 0 0,-1 0-1 0 0,1 1 1 0 0,0-1-1 0 0,0 0 1 0 0,0 1-1 0 0,1-1 1 0 0,-1 0-1 0 0,1 1 1 0 0,0-1-1 0 0,0 0 1 0 0,0 0-1 0 0,0 0 0 0 0,1 2-15 0 0,6 4 68 0 0,0-1-1 0 0,0 1 0 0 0,1-1 0 0 0,0-1 0 0 0,1 0 0 0 0,0 0 0 0 0,0-1 1 0 0,0 0-1 0 0,7 3-67 0 0,48 31 236 0 0,7 44 23 0 0,-70-80-217 0 0,-1-1 0 0 0,1 0-1 0 0,-1 0 1 0 0,0 1 0 0 0,0-1 0 0 0,-1 1-1 0 0,1-1 1 0 0,-1 1 0 0 0,1-1 0 0 0,-1 1 0 0 0,0-1-1 0 0,-1 1 1 0 0,1-1 0 0 0,-1 1 0 0 0,1-1-1 0 0,-1 0 1 0 0,0 1 0 0 0,0-1 0 0 0,0 0-1 0 0,-1 1 1 0 0,1-1 0 0 0,-1 0 0 0 0,0 0-1 0 0,0 0 1 0 0,0 0 0 0 0,0-1 0 0 0,0 1-1 0 0,-1 0 1 0 0,1-1 0 0 0,-2 1-42 0 0,-10 9 87 0 0,0-1 0 0 0,-1 0 0 0 0,0-2 0 0 0,-1 1 0 0 0,0-2 0 0 0,0 0 0 0 0,-1-1 0 0 0,0-1 0 0 0,0 0 0 0 0,-1-1 0 0 0,0-1 0 0 0,1-1 0 0 0,-1-1 0 0 0,0 0 0 0 0,-1-1 0 0 0,-10-1-87 0 0,28 0-14 0 0,0 0-1 0 0,0-1 0 0 0,0 1 0 0 0,-1 0 1 0 0,1-1-1 0 0,0 1 0 0 0,0 0 0 0 0,0-1 1 0 0,0 1-1 0 0,0-1 0 0 0,1 0 1 0 0,-1 1-1 0 0,0-1 0 0 0,0 0 0 0 0,0 0 1 0 0,0 1-1 0 0,1-1 0 0 0,-1 0 1 0 0,0 0-1 0 0,1 0 0 0 0,-1 0 0 0 0,1 0 1 0 0,-1 0-1 0 0,1 0 0 0 0,-1 0 1 0 0,1 0-1 0 0,0 0 0 0 0,-1 0 0 0 0,1 0 1 0 0,0 0-1 0 0,0 0 0 0 0,0 0 1 0 0,0-1-1 0 0,0 1 0 0 0,0 0 0 0 0,0 0 1 0 0,0 0-1 0 0,0 0 0 0 0,1 0 1 0 0,-1 0-1 0 0,0 0 0 0 0,1 0 0 0 0,-1 0 1 0 0,1 0-1 0 0,-1 0 0 0 0,1 0 0 0 0,-1 0 1 0 0,1 0-1 0 0,0 0 0 0 0,-1 0 1 0 0,1 0-1 0 0,0 1 0 0 0,0-1 0 0 0,0 0 1 0 0,0 1-1 0 0,0-1 15 0 0,58-36-2314 0 0,-31 25-3584 0 0,-14 8-5541 0 0</inkml:trace>
  <inkml:trace contextRef="#ctx0" brushRef="#br0" timeOffset="31907.058">9286 3289 4841 0 0,'0'0'5357'0'0,"0"0"-2848"0"0,0 0-886 0 0,0 0-16 0 0,0 0 17 0 0,0 0-88 0 0,0 0-267 0 0,0 0-292 0 0,0 0-159 0 0,0 0-125 0 0,0 0-121 0 0,0 0-69 0 0,5-22-33 0 0,16-73-40 0 0,22-15 642 0 0,-27 83-842 0 0,-2 1-62 0 0,0 1 0 0 0,2 0 0 0 0,1 1 0 0 0,1 0 0 0 0,1 2 0 0 0,1 0 0 0 0,1 1 0 0 0,1 1 0 0 0,5-2-168 0 0,-25 19 8 0 0,0 1-1 0 0,0 0 0 0 0,1 0 1 0 0,-1 1-1 0 0,0-1 1 0 0,1 0-1 0 0,-1 1 0 0 0,1-1 1 0 0,-1 1-1 0 0,1 0 0 0 0,0 0 1 0 0,0 0-1 0 0,-1 0 1 0 0,1 1-1 0 0,0-1 0 0 0,0 1 1 0 0,0-1-1 0 0,0 1 0 0 0,0 0 1 0 0,0 0-1 0 0,-1 0 1 0 0,1 1-1 0 0,0-1 0 0 0,0 1 1 0 0,0-1-1 0 0,0 1 0 0 0,-1 0 1 0 0,1 0-1 0 0,0 0 1 0 0,0 1-8 0 0,49 142 264 0 0,-38-91-174 0 0,-4 35-11 0 0,-11-87-77 0 0,1-1 0 0 0,0 1 0 0 0,0-1-1 0 0,0 1 1 0 0,0-1 0 0 0,0 1 0 0 0,-1-1 0 0 0,1 1 0 0 0,0-1-1 0 0,0 1 1 0 0,0-1 0 0 0,1 1 0 0 0,-1-1 0 0 0,0 1 0 0 0,0 0-1 0 0,0-1 1 0 0,0 1 0 0 0,0-1 0 0 0,1 0 0 0 0,-1 1 0 0 0,0-1-1 0 0,0 1 1 0 0,1-1 0 0 0,-1 1 0 0 0,0-1 0 0 0,1 1 0 0 0,-1-1 0 0 0,0 0-1 0 0,1 1 1 0 0,-1-1 0 0 0,1 0 0 0 0,-1 1 0 0 0,0-1 0 0 0,1 0-1 0 0,-1 0 1 0 0,1 1 0 0 0,-1-1 0 0 0,1 0 0 0 0,-1 0 0 0 0,1 0-1 0 0,-1 0 1 0 0,1 0 0 0 0,-1 0 0 0 0,1 1 0 0 0,-1-1 0 0 0,1 0-1 0 0,0-1 1 0 0,-1 1 0 0 0,1 0 0 0 0,-1 0 0 0 0,1 0 0 0 0,-1 0-1 0 0,1 0 1 0 0,-1 0 0 0 0,1-1 0 0 0,-1 1 0 0 0,1 0 0 0 0,-1 0-1 0 0,0-1 1 0 0,1 1 0 0 0,-1 0 0 0 0,1-1 0 0 0,-1 1 0 0 0,0 0 0 0 0,1-1-3 0 0,35-30 70 0 0,-24 19-29 0 0,93-87 87 0 0,-83 74-118 0 0,2 2 0 0 0,1 0 0 0 0,1 2 0 0 0,0 0 0 0 0,2 2 0 0 0,17-9-9 0 0,-12 13-13 0 0,-33 15-35 0 0,0 0 20 0 0,-10 90 156 0 0,0-64-103 0 0,1 2 1 0 0,1-1-1 0 0,1 1 0 0 0,2 0 1 0 0,1 0-1 0 0,1 0 1 0 0,1 1-26 0 0,2-14-145 0 0,-1-14 97 0 0,1 1-1 0 0,-1-1 0 0 0,1 1 0 0 0,-1-1 1 0 0,1 1-1 0 0,0-1 0 0 0,-1 1 0 0 0,1-1 1 0 0,0 1-1 0 0,0-1 0 0 0,0 1 1 0 0,0-1-1 0 0,0 1 0 0 0,1-1 0 0 0,-1 1 1 0 0,0-1-1 0 0,1 1 0 0 0,-1-1 1 0 0,1 1-1 0 0,0-1 0 0 0,-1 1 0 0 0,1-1 1 0 0,0 0-1 0 0,0 0 0 0 0,0 1 1 0 0,0-1-1 0 0,0 0 0 0 0,0 0 0 0 0,0 0 1 0 0,0 0-1 0 0,0 0 0 0 0,0 0 0 0 0,1 0 1 0 0,-1 0-1 0 0,0-1 0 0 0,1 1 1 0 0,-1 0-1 0 0,1-1 0 0 0,-1 1 0 0 0,1-1 1 0 0,0 0 48 0 0,59-16-5735 0 0,-25-5-4154 0 0,-23 12-1269 0 0</inkml:trace>
  <inkml:trace contextRef="#ctx0" brushRef="#br0" timeOffset="32208.583">10454 2884 6129 0 0,'0'0'3021'0'0,"0"0"-554"0"0,0 0-524 0 0,0 0-345 0 0,0 0-296 0 0,0 0-212 0 0,0 0-169 0 0,0 0-139 0 0,0 0-128 0 0,0 0-107 0 0,0 0-87 0 0,0 0-57 0 0,0 0-18 0 0,-19 17-34 0 0,-55 50-45 0 0,71-65-276 0 0,1 0 0 0 0,-1 0 0 0 0,1 1 0 0 0,-1-1 0 0 0,1 1 0 0 0,0-1 0 0 0,0 1-1 0 0,0 0 1 0 0,0 0 0 0 0,1 0 0 0 0,-1 0 0 0 0,1 0 0 0 0,-1 0 0 0 0,1 0 0 0 0,0 0-1 0 0,1 1 1 0 0,-1-1 0 0 0,0 0 0 0 0,1 1 0 0 0,0-1 0 0 0,0 0 0 0 0,0 1 0 0 0,0 0-30 0 0,0 8 95 0 0,1-7-47 0 0,0 0 0 0 0,0 1-1 0 0,0-1 1 0 0,0 0 0 0 0,1 0-1 0 0,0 0 1 0 0,0 0 0 0 0,0-1-1 0 0,1 1 1 0 0,0 0 0 0 0,-1-1-1 0 0,2 0 1 0 0,-1 1 0 0 0,0-1-1 0 0,1-1 1 0 0,0 1 0 0 0,0 0-1 0 0,0-1 1 0 0,0 0 0 0 0,1 0-1 0 0,-1 0 1 0 0,1 0 0 0 0,0-1 0 0 0,-1 0-1 0 0,1 0 1 0 0,0 0 0 0 0,0-1-1 0 0,1 1 1 0 0,-1-1 0 0 0,0 0-1 0 0,0-1 1 0 0,2 1-48 0 0,2 0 110 0 0,0 0 1 0 0,1 0-1 0 0,-1-1 1 0 0,0 0-1 0 0,1-1 1 0 0,-1 1 0 0 0,0-2-1 0 0,1 0 1 0 0,-1 0-1 0 0,0 0 1 0 0,0-1-1 0 0,0-1 1 0 0,-1 1-1 0 0,1-1 1 0 0,4-4-111 0 0,-3 1 72 0 0,0-1 0 0 0,-1 0 0 0 0,-1 0 0 0 0,1-1 1 0 0,-1 0-1 0 0,-1 0 0 0 0,1-1 0 0 0,-2 0 0 0 0,1 0 1 0 0,-2-1-1 0 0,1 0 0 0 0,-1 0 0 0 0,-1 0 0 0 0,0-1 1 0 0,-1 1-1 0 0,0-1 0 0 0,0 0 0 0 0,-2 0 0 0 0,1 0 1 0 0,-1 0-1 0 0,-1 0 0 0 0,-1-11-72 0 0,-1 17-37 0 0,-1 0 1 0 0,0 0-1 0 0,0 0 1 0 0,0 1-1 0 0,-1-1 1 0 0,0 1-1 0 0,0 0 1 0 0,0 0-1 0 0,-1 0 1 0 0,1 0-1 0 0,-1 1 1 0 0,0 0-1 0 0,-1 0 0 0 0,1 0 1 0 0,-1 1-1 0 0,1-1 1 0 0,-1 1-1 0 0,0 1 1 0 0,0-1-1 0 0,-1 1 1 0 0,1 0-1 0 0,0 1 1 0 0,-1-1-1 0 0,1 1 1 0 0,-1 0-1 0 0,1 1 1 0 0,-1 0-1 0 0,0 0 0 0 0,1 0 1 0 0,-1 1-1 0 0,1 0 1 0 0,-1 0-1 0 0,-1 1 37 0 0,-69 37-2462 0 0,38 0-6131 0 0,29-26-3131 0 0</inkml:trace>
  <inkml:trace contextRef="#ctx0" brushRef="#br0" timeOffset="32575.444">11010 2884 4593 0 0,'0'0'3345'0'0,"0"0"-1260"0"0,0 0-482 0 0,0 0-96 0 0,0 0-112 0 0,0 0-120 0 0,0 0-142 0 0,0 0-165 0 0,0 0-169 0 0,0 0-170 0 0,0 0-142 0 0,0 0-106 0 0,-32 11-79 0 0,-98 32-82 0 0,82-11-7 0 0,46-25-181 0 0,1-3-10 0 0,-1 0-1 0 0,1 0 1 0 0,0 0-1 0 0,0 0 1 0 0,0 0-1 0 0,1 1 1 0 0,-1-1 0 0 0,1 0-1 0 0,0 0 1 0 0,0 1-1 0 0,0-1 1 0 0,1 0-1 0 0,0 0 1 0 0,0 1-1 0 0,0-1 1 0 0,0 0-1 0 0,0 0 1 0 0,1 0 0 0 0,0 0-1 0 0,0-1 1 0 0,0 1-1 0 0,0 0 1 0 0,1-1-1 0 0,-1 1 1 0 0,1-1-1 0 0,0 0 1 0 0,0 0-1 0 0,0 0 1 0 0,0 0 0 0 0,1-1-1 0 0,-1 1 1 0 0,1-1-1 0 0,-1 0 1 0 0,1 0-1 0 0,0 0 1 0 0,0 0-1 0 0,0-1 1 0 0,2 1-22 0 0,5 2 176 0 0,0 0-1 0 0,0-1 1 0 0,1-1-1 0 0,-1 0 1 0 0,1 0 0 0 0,0-1-1 0 0,-1 0 1 0 0,1-1-1 0 0,0-1 1 0 0,0 0 0 0 0,-1 0-1 0 0,1-1 1 0 0,-1-1 0 0 0,0 0-1 0 0,1 0 1 0 0,-1-1-1 0 0,0-1 1 0 0,-1 0 0 0 0,1 0-1 0 0,-1-1 1 0 0,0 0-1 0 0,-1-1 1 0 0,1 0 0 0 0,-1-1-1 0 0,-1 1 1 0 0,1-2-1 0 0,-1 1 1 0 0,5-8-176 0 0,-11 11 37 0 0,1 0 0 0 0,-1 1 1 0 0,0-1-1 0 0,0 0 0 0 0,-1 0 0 0 0,1 0 1 0 0,-1-1-1 0 0,0 1 0 0 0,0 0 0 0 0,-1 0 0 0 0,0-1 1 0 0,0 1-1 0 0,0 0 0 0 0,0 0 0 0 0,-1-1 0 0 0,0 1 1 0 0,0 0-1 0 0,-1 0 0 0 0,1 0 0 0 0,-1 0 1 0 0,0 0-1 0 0,0 0 0 0 0,-1 1 0 0 0,1-1 0 0 0,-1 1 1 0 0,0-1-1 0 0,0 1 0 0 0,-1 0 0 0 0,1 0 1 0 0,-1 0-1 0 0,0 1 0 0 0,0-1-37 0 0,-3 0-54 0 0,1 1 0 0 0,-1 0 0 0 0,0 0 0 0 0,0 0-1 0 0,-1 0 1 0 0,1 1 0 0 0,0 1 0 0 0,-1-1 0 0 0,1 1 0 0 0,-1 1 0 0 0,1-1 0 0 0,-1 1 0 0 0,0 0 0 0 0,1 1-1 0 0,-2 0 55 0 0,-66 23-3808 0 0,55-13-1856 0 0,6-3-6361 0 0</inkml:trace>
  <inkml:trace contextRef="#ctx0" brushRef="#br0" timeOffset="33122.074">11677 2453 7170 0 0,'0'0'2464'0'0,"0"0"-213"0"0,0 0-14 0 0,0 0-37 0 0,0 0-221 0 0,0 0-312 0 0,0 0-313 0 0,0 0-282 0 0,0 0-185 0 0,0 0-166 0 0,0 0-148 0 0,0 0-101 0 0,10-4 1308 0 0,-28 143-996 0 0,-3 104-494 0 0,-4 76-314 0 0,25-320-16 0 0,0 1 1 0 0,-1 0 0 0 0,1-1-1 0 0,0 1 1 0 0,0-1 0 0 0,0 1-1 0 0,-1 0 1 0 0,1-1 0 0 0,0 1-1 0 0,0 0 1 0 0,-1 0 0 0 0,1-1-1 0 0,0 1 1 0 0,-1 0 0 0 0,1 0 0 0 0,0-1-1 0 0,-1 1 1 0 0,1 0 0 0 0,0 0-1 0 0,-1 0 1 0 0,1 0 0 0 0,-1-1-1 0 0,1 1 1 0 0,0 0 0 0 0,-1 0-1 0 0,1 0 1 0 0,-1 0 0 0 0,1 0-1 0 0,-1 0 1 0 0,1 0 0 0 0,0 0-1 0 0,-1 0 1 0 0,1 0 0 0 0,-1 0 0 0 0,1 1-1 0 0,0-1 1 0 0,-1 0 0 0 0,1 0-1 0 0,0 0 1 0 0,-1 0 0 0 0,1 1-1 0 0,-1-1 1 0 0,1 0 0 0 0,0 0-1 0 0,-1 1 1 0 0,1-1 0 0 0,0 0-1 0 0,0 0 1 0 0,-1 1 0 0 0,1-1-1 0 0,0 0 1 0 0,0 1 0 0 0,-1-1-1 0 0,1 1 1 0 0,0-1 0 0 0,0 0 0 0 0,0 1-1 0 0,0-1 1 0 0,0 1 0 0 0,0-1-1 0 0,-1 0 1 0 0,1 1 0 0 0,0-1-1 0 0,0 1 1 0 0,0-1 0 0 0,0 0-1 0 0,0 1 1 0 0,1-1 39 0 0,-24-26-5284 0 0,18 18-245 0 0,-1 4-5820 0 0</inkml:trace>
  <inkml:trace contextRef="#ctx0" brushRef="#br0" timeOffset="33409.659">11313 2834 6449 0 0,'0'0'5350'0'0,"0"0"-2870"0"0,0 0-980 0 0,0 0-93 0 0,0 0 0 0 0,0 0-81 0 0,0 0-91 0 0,0 0-119 0 0,37-2-169 0 0,118-9-170 0 0,-14-3 602 0 0,-131 13-1316 0 0,7 1-37 0 0,0-2 1 0 0,0 0-1 0 0,0 0 1 0 0,-1-2 0 0 0,1 0-1 0 0,-1-1 1 0 0,0-1-1 0 0,0 0 1 0 0,0-1 0 0 0,-1-1-1 0 0,10-6-26 0 0,9-29-2612 0 0,-17 10-5819 0 0,-12 24 3928 0 0,0-3-5679 0 0</inkml:trace>
  <inkml:trace contextRef="#ctx0" brushRef="#br0" timeOffset="33687.719">12128 2441 11883 0 0,'0'0'2312'0'0,"0"0"-936"0"0,0 0-363 0 0,0 0 55 0 0,0 0 87 0 0,0 0 5 0 0,0 0-97 0 0,0 0-92 0 0,-17 34-84 0 0,-51 110-115 0 0,-5 51 1285 0 0,67-174-1911 0 0,0 0 0 0 0,2 1 0 0 0,0-1 0 0 0,1 1 0 0 0,2 0-1 0 0,0 19-145 0 0,2-36 14 0 0,-1 0 1 0 0,1-1-1 0 0,1 1 0 0 0,-1 0 0 0 0,1-1 0 0 0,0 1 0 0 0,0-1 0 0 0,0 1 0 0 0,0-1 0 0 0,1 0 1 0 0,-1 0-1 0 0,1 0 0 0 0,1-1 0 0 0,-1 1 0 0 0,0 0 0 0 0,1-1 0 0 0,-1 0 0 0 0,1 0 0 0 0,0 0 1 0 0,0-1-1 0 0,1 1 0 0 0,-1-1 0 0 0,0 0 0 0 0,1 0 0 0 0,-1 0 0 0 0,1-1 0 0 0,0 1 0 0 0,-1-1 1 0 0,1 0-1 0 0,0-1 0 0 0,0 1 0 0 0,0-1 0 0 0,-1 0 0 0 0,1 0 0 0 0,0-1 0 0 0,0 1 0 0 0,0-1 1 0 0,-1 0-1 0 0,1 0 0 0 0,0-1 0 0 0,-1 1 0 0 0,1-1 0 0 0,0 0-14 0 0,89-38 178 0 0,-66 27-132 0 0,0 1 1 0 0,1 1-1 0 0,1 1 0 0 0,-1 2 1 0 0,12-1-47 0 0,-39 9 8 0 0,-1 0 0 0 0,1 1 1 0 0,0-1-1 0 0,0 1 1 0 0,-1-1-1 0 0,1 1 1 0 0,0-1-1 0 0,-1 1 0 0 0,1 0 1 0 0,-1 0-1 0 0,1 0 1 0 0,-1 0-1 0 0,1 0 0 0 0,-1 0 1 0 0,0 0-1 0 0,0 1 1 0 0,1-1-1 0 0,-1 0 1 0 0,0 1-1 0 0,0-1 0 0 0,0 1 1 0 0,0-1-1 0 0,-1 1 1 0 0,1-1-1 0 0,0 1 0 0 0,-1 0 1 0 0,1-1-1 0 0,-1 1 1 0 0,1 0-1 0 0,-1 0 1 0 0,0-1-1 0 0,0 1 0 0 0,0 0 1 0 0,0 0-1 0 0,0-1 1 0 0,0 1-1 0 0,0 0 1 0 0,-1 0-1 0 0,1-1 0 0 0,0 1 1 0 0,-1 0-1 0 0,0-1 1 0 0,1 1-1 0 0,-1 0 0 0 0,-1 1-8 0 0,1 7 67 0 0,1 3-33 0 0,-2-10-39 0 0,1 0 1 0 0,0 0-1 0 0,0 0 1 0 0,0 0-1 0 0,0 0 1 0 0,1 1-1 0 0,-1-1 1 0 0,1 0-1 0 0,0 0 1 0 0,0 1-1 0 0,0-1 1 0 0,0 0-1 0 0,1 0 1 0 0,-1 0-1 0 0,1 1 1 0 0,0-1-1 0 0,0 0 1 0 0,0 0-1 0 0,0 0 1 0 0,0 0-1 0 0,1 0 1 0 0,-1-1-1 0 0,1 1 1 0 0,0 0-1 0 0,0-1 1 0 0,0 1-1 0 0,0-1 1 0 0,1 1-1 0 0,-1-1 1 0 0,0 0-1 0 0,1 0 1 0 0,0 0-1 0 0,-1-1 1 0 0,1 1-1 0 0,0 0 1 0 0,0-1-1 0 0,0 0 1 0 0,0 0-1 0 0,0 0 1 0 0,0 0-1 0 0,0 0 1 0 0,0-1-1 0 0,2 1 5 0 0,15-1-578 0 0,18 0-821 0 0,-14-4-4148 0 0,-12 0-6405 0 0</inkml:trace>
  <inkml:trace contextRef="#ctx0" brushRef="#br0" timeOffset="74670.209">4383 4021 0 0 0,'0'0'2051'0'0,"0"0"188"0"0,0 0 127 0 0,0 0 48 0 0,0 0-110 0 0,0 0-107 0 0,0 0-186 0 0,0 0-256 0 0,0 0-253 0 0,0 0-233 0 0,0 0-222 0 0,-7-9-164 0 0,-22-30-133 0 0,29 39-691 0 0,-1 0 0 0 0,0 0 0 0 0,0 1 0 0 0,0-1 1 0 0,0 0-1 0 0,1 1 0 0 0,-1-1 0 0 0,0 0 0 0 0,0 1 1 0 0,1-1-1 0 0,-1 1 0 0 0,0-1 0 0 0,1 1 0 0 0,-1-1 0 0 0,0 1 1 0 0,1 0-1 0 0,-1-1 0 0 0,1 1 0 0 0,-1 0 0 0 0,1-1 1 0 0,-1 1-1 0 0,1 0 0 0 0,0 0 0 0 0,-1 0 0 0 0,1-1 1 0 0,0 1-1 0 0,-1 0 0 0 0,1 0 0 0 0,0 0 0 0 0,0 0 1 0 0,0-1-1 0 0,0 1 0 0 0,0 0 0 0 0,0 0 0 0 0,0 0 1 0 0,0 0-1 0 0,0 0 0 0 0,1-1 0 0 0,-1 1 0 0 0,0 0 1 0 0,0 0-1 0 0,1 0 0 0 0,-1-1 0 0 0,0 1 0 0 0,1 0-59 0 0,-1 2 204 0 0,-2 351 1595 0 0,4-336-2268 0 0,0-28-3259 0 0,-2-8-4328 0 0,0 13-3472 0 0</inkml:trace>
  <inkml:trace contextRef="#ctx0" brushRef="#br0" timeOffset="74920.149">4337 3663 7698 0 0,'0'0'2284'0'0,"0"0"-210"0"0,0 0-186 0 0,0 0-57 0 0,0 0-96 0 0,0 0-237 0 0,0 0-275 0 0,0 0-308 0 0,0 0-286 0 0,0 0-206 0 0,0 0-206 0 0,0 0-134 0 0,-8-5-74 0 0,-25-11-53 0 0,32 16 8 0 0,0 1-1 0 0,0 0 1 0 0,0 0-1 0 0,1 0 0 0 0,-1 0 1 0 0,0 0-1 0 0,0 0 0 0 0,0 0 1 0 0,1 0-1 0 0,-1 0 1 0 0,1 0-1 0 0,-1 0 0 0 0,1 1 1 0 0,-1-1-1 0 0,1 0 0 0 0,0 0 1 0 0,-1 1-1 0 0,1-1 0 0 0,0 0 1 0 0,0 0-1 0 0,0 1 1 0 0,0-1-1 0 0,0 0 0 0 0,0 1 1 0 0,0-1-1 0 0,1 0 0 0 0,-1 0 1 0 0,0 1-1 0 0,1-1 1 0 0,0 1 35 0 0,-1 2-425 0 0,1 8-1199 0 0,2-5-2705 0 0,0-3-6564 0 0</inkml:trace>
  <inkml:trace contextRef="#ctx0" brushRef="#br0" timeOffset="75368.991">4976 3763 4417 0 0,'0'0'3950'0'0,"0"0"-1869"0"0,0 0-718 0 0,0 0-62 0 0,0 0 29 0 0,0 0 13 0 0,0 0-108 0 0,0 0-216 0 0,0 0-229 0 0,0 0-212 0 0,0 0-134 0 0,0 0-67 0 0,0 0-45 0 0,-21 3-28 0 0,-69 8-26 0 0,87-11-239 0 0,0 0-1 0 0,0 0 1 0 0,0 1 0 0 0,0-1-1 0 0,0 1 1 0 0,0 0 0 0 0,0-1-1 0 0,1 1 1 0 0,-1 1 0 0 0,0-1-1 0 0,0 0 1 0 0,1 1 0 0 0,-1-1-1 0 0,1 1 1 0 0,-1 0 0 0 0,1-1-1 0 0,0 1 1 0 0,0 1 0 0 0,0-1-1 0 0,0 0 1 0 0,0 0 0 0 0,0 1-1 0 0,1-1 1 0 0,-1 1 0 0 0,1-1-1 0 0,-1 2-38 0 0,2-1 11 0 0,-1 0-1 0 0,1 1 0 0 0,0-1 0 0 0,0 1 1 0 0,1-1-1 0 0,-1 0 0 0 0,1 1 0 0 0,-1-1 1 0 0,1 0-1 0 0,0 0 0 0 0,1 1 0 0 0,-1-1 1 0 0,0 0-1 0 0,1 0 0 0 0,0 0 0 0 0,-1 0 1 0 0,1 0-1 0 0,0-1 0 0 0,1 1 0 0 0,-1-1 1 0 0,0 1-1 0 0,1-1 0 0 0,-1 0 0 0 0,1 0 1 0 0,0 0-1 0 0,0 0 0 0 0,0 0 0 0 0,0-1 1 0 0,0 1-1 0 0,0-1 0 0 0,0 0 0 0 0,0 0 1 0 0,1 0-1 0 0,-1 0 0 0 0,0 0 0 0 0,1-1 0 0 0,1 0-10 0 0,18 11 103 0 0,10 5-10 0 0,-26-14-60 0 0,0 0 0 0 0,1 1-1 0 0,-2 0 1 0 0,1 0 0 0 0,0 0 0 0 0,-1 1 0 0 0,1 0 0 0 0,-1 0 0 0 0,0 1-1 0 0,0-1 1 0 0,-1 1 0 0 0,1 1 0 0 0,-1-1 0 0 0,0 1 0 0 0,-1 0 0 0 0,1 0-1 0 0,-1 0 1 0 0,-1 1 0 0 0,1-1 0 0 0,-1 1 0 0 0,0 0 0 0 0,0 0 0 0 0,-1 0-1 0 0,0 0 1 0 0,0 1 0 0 0,-1-1 0 0 0,0 2-33 0 0,-1-1 77 0 0,0-1 0 0 0,0 0 0 0 0,-1 1 0 0 0,0-1 0 0 0,0 0 1 0 0,-1 0-1 0 0,0 0 0 0 0,0 0 0 0 0,-1 0 0 0 0,0 0 0 0 0,0 0 0 0 0,0-1 0 0 0,-1 0 0 0 0,0 1 0 0 0,-1-2 0 0 0,1 1 0 0 0,-1 0 1 0 0,0-1-1 0 0,0 0 0 0 0,-2 1-77 0 0,1 0 36 0 0,-1 0 0 0 0,-1-1 0 0 0,1 0 0 0 0,-1 0 0 0 0,0-1 0 0 0,0 0 0 0 0,0 0 0 0 0,-1-1 0 0 0,1 0 0 0 0,-1 0 0 0 0,0-1 0 0 0,0 0 0 0 0,0-1 0 0 0,0 0 0 0 0,0 0 0 0 0,0-1 0 0 0,0 0 0 0 0,-8-1-36 0 0,15 0-40 0 0,0 1 0 0 0,1-1 0 0 0,-1 1 1 0 0,1-1-1 0 0,-1 1 0 0 0,1-1 0 0 0,-1 0 0 0 0,1 0 1 0 0,-1 0-1 0 0,1 0 0 0 0,0 0 0 0 0,0 0 0 0 0,-1 0 0 0 0,1-1 1 0 0,0 1-1 0 0,0 0 0 0 0,0-1 0 0 0,0 1 0 0 0,0 0 1 0 0,1-1-1 0 0,-1 1 0 0 0,0-1 0 0 0,1 0 0 0 0,-1 1 1 0 0,1-1-1 0 0,0 1 0 0 0,-1-2 40 0 0,-1-13-3972 0 0,1 1-5304 0 0,1 6-2200 0 0</inkml:trace>
  <inkml:trace contextRef="#ctx0" brushRef="#br0" timeOffset="78517.215">6387 4056 0 0 0,'0'0'923'0'0,"0"0"979"0"0,0 0 241 0 0,0 0-160 0 0,0 0-211 0 0,0 0-203 0 0,0 0-116 0 0,0 0-114 0 0,0 0-163 0 0,-5-9-135 0 0,-13-25-96 0 0,16 33-804 0 0,0-1-1 0 0,0 1 0 0 0,0-1 1 0 0,0 1-1 0 0,0-1 0 0 0,-1 1 1 0 0,1 0-1 0 0,0 0 0 0 0,-1 0 1 0 0,1 0-1 0 0,0 1 1 0 0,-1-1-1 0 0,1 1 0 0 0,-1-1 1 0 0,1 1-1 0 0,-1 0 0 0 0,1 0 1 0 0,-1 0-1 0 0,1 0 1 0 0,-3 1-141 0 0,-1-1 217 0 0,-7 0-99 0 0,0 2 1 0 0,0-1 0 0 0,-1 1 0 0 0,1 1-1 0 0,1 0 1 0 0,-1 1 0 0 0,0 1-1 0 0,1 0 1 0 0,0 0 0 0 0,0 1-1 0 0,0 1 1 0 0,1 0 0 0 0,0 0-1 0 0,1 1 1 0 0,-1 1 0 0 0,1 0 0 0 0,1 0-1 0 0,0 1 1 0 0,0 0 0 0 0,1 0-1 0 0,0 1 1 0 0,1 0 0 0 0,0 1-1 0 0,1 0 1 0 0,0 0 0 0 0,1 0-1 0 0,0 0 1 0 0,1 1 0 0 0,1 0 0 0 0,0 0-1 0 0,0 0 1 0 0,1 0 0 0 0,1 0-1 0 0,0 1 1 0 0,1-1 0 0 0,1 1-119 0 0,0-10 27 0 0,0 1 0 0 0,1-1 0 0 0,-1 0 1 0 0,1 0-1 0 0,0 1 0 0 0,0-2 0 0 0,1 1 1 0 0,-1 0-1 0 0,1 0 0 0 0,0-1 0 0 0,0 1 1 0 0,0-1-1 0 0,0 0 0 0 0,1 0 0 0 0,-1 0 1 0 0,1 0-1 0 0,-1-1 0 0 0,1 0 1 0 0,0 1-1 0 0,0-1 0 0 0,1-1 0 0 0,-1 1 1 0 0,0 0-1 0 0,0-1 0 0 0,1 0 0 0 0,-1 0 1 0 0,1-1-1 0 0,-1 1 0 0 0,1-1 0 0 0,3 0-27 0 0,5 1 108 0 0,-1-1 0 0 0,1-1 0 0 0,-1 0 0 0 0,1-1 0 0 0,-1 0 0 0 0,0-1 0 0 0,1 0 0 0 0,-1-1 0 0 0,-1 0 0 0 0,9-5-108 0 0,7-8 139 0 0,-1-1 0 0 0,-1-1 0 0 0,-1-2-1 0 0,0 0 1 0 0,-2-2 0 0 0,-1 0-1 0 0,0-2 1 0 0,-2 0 0 0 0,-1-1-1 0 0,-1-1 1 0 0,8-19-139 0 0,7 0 376 0 0,-32 46-317 0 0,0 0 4 0 0,0 0-22 0 0,1 13 7 0 0,0-2-23 0 0,0 0 1 0 0,0 0 0 0 0,2 0-1 0 0,-1 0 1 0 0,1-1-1 0 0,1 1 1 0 0,0-1-1 0 0,0 0 1 0 0,1 0 0 0 0,1 0-1 0 0,-1-1 1 0 0,2 0-1 0 0,-1 0 1 0 0,1 0-1 0 0,0-1 1 0 0,1 0-1 0 0,0 0 1 0 0,1 0-26 0 0,-1-3-110 0 0,0 1 0 0 0,1-1 0 0 0,-1 0 0 0 0,1-1 0 0 0,0 0 1 0 0,0-1-1 0 0,1 1 0 0 0,-1-2 0 0 0,1 1 0 0 0,-1-2 0 0 0,1 1 0 0 0,0-1 0 0 0,-1 0 0 0 0,1-1 0 0 0,0 0 1 0 0,0-1-1 0 0,-1 0 0 0 0,1-1 0 0 0,0 0 0 0 0,-1 0 0 0 0,1-1 0 0 0,6-3 110 0 0,2-5-6038 0 0,-14 8 1643 0 0,4-1-8183 0 0</inkml:trace>
  <inkml:trace contextRef="#ctx0" brushRef="#br0" timeOffset="80818.588">9920 3775 12235 0 0,'0'0'1736'0'0,"0"0"-880"0"0,0 0-488 0 0,0 0-328 0 0,0 0-264 0 0,0 0-176 0 0,0 0-208 0 0,0 0-456 0 0,0 0-1393 0 0,0 0-8025 0 0</inkml:trace>
  <inkml:trace contextRef="#ctx0" brushRef="#br0" timeOffset="81375.158">10972 3998 14803 0 0,'0'0'1582'0'0,"0"0"-11"0"0,0 0 89 0 0,0 0-113 0 0,0 0-247 0 0,0 0-429 0 0,0 0-335 0 0,0 0-197 0 0,0 0-108 0 0,0 0-30 0 0,0 0-77 0 0,0 0-28 0 0,-21 6-30 0 0,-65 23-10 0 0,81-28-52 0 0,0 1-1 0 0,1-1 1 0 0,-1 1 0 0 0,1 0 0 0 0,-1 1 0 0 0,1-1 0 0 0,0 1-1 0 0,0 0 1 0 0,0 0 0 0 0,0 0 0 0 0,1 1 0 0 0,0-1 0 0 0,-1 1 0 0 0,1 0-1 0 0,-1 1-3 0 0,-3 4-19 0 0,6-8 18 0 0,0 0-1 0 0,0 0 0 0 0,1 0 1 0 0,-1 0-1 0 0,0 0 0 0 0,0 0 0 0 0,1 1 1 0 0,-1-1-1 0 0,1 0 0 0 0,-1 0 1 0 0,1 1-1 0 0,-1-1 0 0 0,1 0 1 0 0,0 0-1 0 0,-1 1 0 0 0,1-1 0 0 0,0 0 1 0 0,0 1-1 0 0,0-1 0 0 0,0 0 1 0 0,0 1-1 0 0,0-1 0 0 0,1 0 1 0 0,-1 1-1 0 0,0-1 0 0 0,1 0 1 0 0,-1 0-1 0 0,1 1 0 0 0,-1-1 0 0 0,1 0 1 0 0,0 0-1 0 0,-1 0 0 0 0,1 0 1 0 0,0 0-1 0 0,0 0 0 0 0,0 0 1 0 0,0 0-1 0 0,0 0 0 0 0,0 0 0 0 0,0 0 1 0 0,0 0-1 0 0,0-1 0 0 0,0 1 1 0 0,0 0-1 0 0,1-1 0 0 0,-1 1 1 0 0,0-1 1 0 0,65 21 28 0 0,-65-21-27 0 0,33 7 26 0 0,87 27-34 0 0,-116-32 18 0 0,-1 0 0 0 0,0 0 0 0 0,0 1 1 0 0,0-1-1 0 0,0 1 0 0 0,0 0 1 0 0,-1 0-1 0 0,1 1 0 0 0,-1-1 0 0 0,0 1 1 0 0,0-1-1 0 0,0 1 0 0 0,-1 0 1 0 0,1 0-1 0 0,-1 0 0 0 0,0 0 0 0 0,0 1 1 0 0,0-1-1 0 0,-1 1 0 0 0,0-1 1 0 0,1 1-1 0 0,-2-1 0 0 0,1 1 0 0 0,0 3-11 0 0,-1-3 33 0 0,1 1 0 0 0,-1-1-1 0 0,-1 0 1 0 0,1 1-1 0 0,-1-1 1 0 0,0 0-1 0 0,0 1 1 0 0,0-1 0 0 0,-1 0-1 0 0,0 0 1 0 0,0 0-1 0 0,0 0 1 0 0,-1 0-1 0 0,1 0 1 0 0,-1-1 0 0 0,0 1-1 0 0,-1-1 1 0 0,1 0-1 0 0,-1 0 1 0 0,0 0 0 0 0,0 0-1 0 0,0-1 1 0 0,0 0-1 0 0,0 0 1 0 0,-1 0-1 0 0,0 0 1 0 0,1 0 0 0 0,-1-1-33 0 0,-84 33-303 0 0,46-32-7516 0 0,36-3-4008 0 0</inkml:trace>
  <inkml:trace contextRef="#ctx0" brushRef="#br0" timeOffset="83591.745">11995 4141 1184 0 0,'0'0'1205'0'0,"0"0"-43"0"0,0 0 171 0 0,0 0 196 0 0,0 0 104 0 0,0 0-54 0 0,0 0-168 0 0,0 0-286 0 0,0 0-257 0 0,0 0-207 0 0,0 0-113 0 0,-11 4-38 0 0,-34 16-8 0 0,17 20 634 0 0,26-31-920 0 0,-3 4-22 0 0,1 1-1 0 0,1-1 1 0 0,0 1-1 0 0,1 0 1 0 0,0 0-1 0 0,1 0 1 0 0,1 0-1 0 0,0 0 1 0 0,1 0-1 0 0,0 0 1 0 0,2 3-194 0 0,-3-14 74 0 0,1 1 0 0 0,0-1 1 0 0,0 1-1 0 0,0-1 0 0 0,1 0 1 0 0,-1 1-1 0 0,1-1 0 0 0,-1 0 1 0 0,1 0-1 0 0,0 0 0 0 0,1 0 1 0 0,-1 0-1 0 0,0-1 0 0 0,1 1 1 0 0,-1-1-1 0 0,1 0 0 0 0,0 1 1 0 0,0-1-1 0 0,0 0 0 0 0,0 0 1 0 0,0-1-1 0 0,1 1 0 0 0,-1-1 1 0 0,0 0-1 0 0,1 0 0 0 0,-1 0 1 0 0,1 0-1 0 0,-1 0 0 0 0,1-1 1 0 0,-1 1-1 0 0,1-1 0 0 0,-1 0 1 0 0,1 0-1 0 0,2-1-74 0 0,-2-1 108 0 0,-1-1-1 0 0,1 0 1 0 0,-1 0-1 0 0,0 0 1 0 0,0 0 0 0 0,0 0-1 0 0,-1 0 1 0 0,1-1 0 0 0,-1 1-1 0 0,0-1 1 0 0,0 0 0 0 0,0 0-1 0 0,0 0 1 0 0,-1 0 0 0 0,1 0-1 0 0,-1 0 1 0 0,0 0 0 0 0,-1 0-1 0 0,1-3-107 0 0,0 3 25 0 0,5-25-1 0 0,-2-1 1 0 0,-1 1-1 0 0,-1-1 1 0 0,-2 0-1 0 0,-2-18-24 0 0,1-12-149 0 0,2 47 94 0 0,-1 0 0 0 0,-1 0 0 0 0,0 0-1 0 0,-1 1 1 0 0,0-1 0 0 0,-1 0 0 0 0,0 1 0 0 0,-1-1 0 0 0,-2-5 55 0 0,6 19-15 0 0,-1-1 1 0 0,1 0-1 0 0,0 1 1 0 0,0-1-1 0 0,0 0 1 0 0,-1 0-1 0 0,1 1 0 0 0,0-1 1 0 0,0 0-1 0 0,-1 0 1 0 0,1 0-1 0 0,0 1 1 0 0,0-1-1 0 0,-1 0 1 0 0,1 0-1 0 0,0 0 0 0 0,-1 0 1 0 0,1 0-1 0 0,0 0 1 0 0,-1 1-1 0 0,1-1 1 0 0,0 0-1 0 0,-1 0 1 0 0,1 0-1 0 0,0 0 0 0 0,-1 0 1 0 0,1 0-1 0 0,0 0 1 0 0,-1 0-1 0 0,1-1 1 0 0,0 1-1 0 0,-1 0 1 0 0,1 0-1 0 0,0 0 0 0 0,-1 0 1 0 0,1 0-1 0 0,0 0 1 0 0,0-1-1 0 0,-1 1 1 0 0,1 0-1 0 0,0 0 1 0 0,0 0-1 0 0,-1-1 0 0 0,1 1 1 0 0,0 0-1 0 0,0 0 1 0 0,0-1-1 0 0,-1 1 15 0 0,2 34-233 0 0,1-30 279 0 0,-1 1-1 0 0,1-1 1 0 0,1 0 0 0 0,-1-1 0 0 0,0 1 0 0 0,1 0 0 0 0,0-1 0 0 0,0 1 0 0 0,0-1-1 0 0,0 0 1 0 0,1 0 0 0 0,-1 0 0 0 0,1 0 0 0 0,0-1 0 0 0,0 1 0 0 0,0-1 0 0 0,0 0-1 0 0,0 0 1 0 0,0-1 0 0 0,0 1 0 0 0,1-1 0 0 0,-1 0 0 0 0,1 0 0 0 0,-1 0 0 0 0,1-1-1 0 0,-1 1 1 0 0,1-1 0 0 0,-1 0 0 0 0,1-1 0 0 0,-1 1 0 0 0,1-1 0 0 0,-1 0 0 0 0,1 0-1 0 0,-1 0 1 0 0,0-1 0 0 0,0 1 0 0 0,1-1 0 0 0,-1 0 0 0 0,0 0 0 0 0,3-3-46 0 0,26-19 133 0 0,-2-2 0 0 0,-1-2-1 0 0,0 0 1 0 0,-2-2 0 0 0,-2-1 0 0 0,-1-2 0 0 0,-1 0 0 0 0,-2-1 0 0 0,-1-2 0 0 0,-2 0 0 0 0,-1-1 0 0 0,2-11-133 0 0,-12 21 40 0 0,0 4 87 0 0,-4 43-192 0 0,49 389 124 0 0,-24-195-125 0 0,-10 1 0 0 0,-8 16 66 0 0,-11-196-20 0 0,2 4 20 0 0,-2 0 0 0 0,-1 0 0 0 0,-2-1 0 0 0,-2 1-1 0 0,-1-1 1 0 0,-2 0 0 0 0,-2 0 0 0 0,-6 12 0 0 0,14-45 13 0 0,0 0 0 0 0,0-1 0 0 0,0 1 0 0 0,-1-1 0 0 0,1 0 0 0 0,-1 0 0 0 0,0 0 0 0 0,0 0 0 0 0,-1 0 0 0 0,1-1 0 0 0,-1 1 0 0 0,0-1 0 0 0,0 0 0 0 0,0 0 0 0 0,0 0 0 0 0,0-1 0 0 0,-1 0 0 0 0,1 1 0 0 0,-1-2 0 0 0,1 1 0 0 0,-1 0 0 0 0,0-1 0 0 0,0 0 0 0 0,0 0 0 0 0,0 0 0 0 0,0-1 0 0 0,1 0 0 0 0,-1 0 0 0 0,0 0 0 0 0,0 0-1 0 0,-2-1-12 0 0,0-4 23 0 0,1 1-1 0 0,0-1 0 0 0,0-1 1 0 0,0 1-1 0 0,1-1 0 0 0,-1 0 1 0 0,1 0-1 0 0,1-1 0 0 0,-1 1 0 0 0,1-1 1 0 0,0 0-1 0 0,1 0 0 0 0,0-1 1 0 0,-1-2-23 0 0,-2-6 24 0 0,0 0 1 0 0,2 0 0 0 0,0-1-1 0 0,1 1 1 0 0,0-1 0 0 0,2 0 0 0 0,0 0-1 0 0,1 0 1 0 0,0 0 0 0 0,1 0 0 0 0,1 1-1 0 0,1-1 1 0 0,3-10-25 0 0,1 4-5 0 0,1-1 0 0 0,0 2 1 0 0,2-1-1 0 0,1 1 0 0 0,1 1 0 0 0,0 0 1 0 0,2 1-1 0 0,0 0 0 0 0,1 1 0 0 0,1 0 0 0 0,1 2 1 0 0,14-13 4 0 0,98-56-1317 0 0,-100 71-2396 0 0,1 1-3348 0 0,-18 10-5146 0 0</inkml:trace>
  <inkml:trace contextRef="#ctx0" brushRef="#br0" timeOffset="80634.603">9926 4214 16444 0 0,'0'0'1248'0'0,"0"0"-568"0"0,0 0-176 0 0,0 0-40 0 0,0 0-40 0 0,0 0-104 0 0,0 0-152 0 0,0 0-104 0 0,0 0-72 0 0,0 0-72 0 0,0 0-40 0 0,0 0-144 0 0,0 0-168 0 0,0 0-288 0 0,-25 108-848 0 0,28-116-2369 0 0,3 0-7874 0 0</inkml:trace>
  <inkml:trace contextRef="#ctx0" brushRef="#br0" timeOffset="81079.929">10101 3975 13347 0 0,'0'0'2383'0'0,"0"0"-617"0"0,0 0-322 0 0,0 0-177 0 0,0 0-104 0 0,0 0-134 0 0,0 0-238 0 0,0 0-227 0 0,0 0-164 0 0,0 0-114 0 0,0 0-75 0 0,0 0-35 0 0,0 0-47 0 0,-5 31-18 0 0,-16 96-21 0 0,26-63-20 0 0,1-55-62 0 0,-1 3 6 0 0,0 0-1 0 0,1-1 1 0 0,1 1 0 0 0,0-2 0 0 0,1 1 0 0 0,0-1 0 0 0,0 0 0 0 0,1 0-1 0 0,1-1 1 0 0,-1 0 0 0 0,1-1 0 0 0,1 0 0 0 0,0-1 0 0 0,0 0 0 0 0,0-1-1 0 0,1 0 1 0 0,0 0 0 0 0,1-1-14 0 0,-7-3 62 0 0,0-1 0 0 0,0 1 0 0 0,-1-1-1 0 0,2 0 1 0 0,-1-1 0 0 0,0 1 0 0 0,0-1 0 0 0,0 0 0 0 0,0-1-1 0 0,0 0 1 0 0,0 0 0 0 0,0 0 0 0 0,0 0 0 0 0,0-1 0 0 0,-1 0-1 0 0,1-1 1 0 0,-1 1 0 0 0,1-1 0 0 0,-1 0 0 0 0,0 0 0 0 0,0-1-1 0 0,1 0-61 0 0,4-10 63 0 0,0-1 0 0 0,-1 0 0 0 0,-1 0-1 0 0,0-1 1 0 0,-1 0 0 0 0,0-1 0 0 0,-2 0 0 0 0,0 0-1 0 0,-1 0 1 0 0,0 0 0 0 0,-2-1 0 0 0,0 1-1 0 0,-1-1 1 0 0,0 0 0 0 0,-2 1 0 0 0,0-3-63 0 0,-2 2-1675 0 0,-3 8-3963 0 0,3 7-5240 0 0</inkml:trace>
  <inkml:trace contextRef="#ctx0" brushRef="#br0" timeOffset="82067.959">9895 4033 0 0 0,'0'0'715'0'0,"0"0"800"0"0,0 0 303 0 0,0 0 121 0 0,0 0 45 0 0,0 0-73 0 0,0 0-139 0 0,0 0-179 0 0,0 0-228 0 0,0 0-162 0 0,0 0-152 0 0,0 0-101 0 0,0 0-53 0 0,7-5 524 0 0,-5 6 2477 0 0,7 130-2975 0 0,11 53-235 0 0,-20-183-715 0 0,0-1-24 0 0,0 0-13 0 0,0 0-57 0 0,1-24-5304 0 0,-2 14-4045 0 0,1 5-1015 0 0</inkml:trace>
  <inkml:trace contextRef="#ctx0" brushRef="#br0" timeOffset="79469.772">7658 4218 0 0 0,'0'0'1008'0'0,"0"0"256"0"0,0 0 62 0 0,0 0-20 0 0,0 0-47 0 0,0 0-43 0 0,0 0-40 0 0,0 0-40 0 0,0 0-47 0 0,-2 29-76 0 0,-9 134 786 0 0,10-112-209 0 0,2-31 633 0 0,-1-26 5247 0 0,-8-59-6730 0 0,10 36-681 0 0,1 0-1 0 0,1 1 1 0 0,2-1 0 0 0,1 1 0 0 0,1 1-1 0 0,1-1 1 0 0,1 1 0 0 0,2 1 0 0 0,1 0-1 0 0,0 1 1 0 0,2 0 0 0 0,1 1 0 0 0,1 1 0 0 0,1 0-1 0 0,2 0-58 0 0,42-26 55 0 0,-60 50-59 0 0,0 0 1 0 0,0 0-1 0 0,1 1 0 0 0,-1-1 1 0 0,0 0-1 0 0,0 1 1 0 0,0 0-1 0 0,-1-1 0 0 0,1 1 1 0 0,0 0-1 0 0,-1 0 0 0 0,1 0 1 0 0,-1 0-1 0 0,1 0 0 0 0,-1 1 1 0 0,0-1-1 0 0,0 0 1 0 0,0 0-1 0 0,0 1 0 0 0,-1-1 1 0 0,1 1-1 0 0,-1-1 0 0 0,1 1 1 0 0,-1-1-1 0 0,0 1 0 0 0,0 0 4 0 0,2 3 3 0 0,-1-3-64 0 0,0 0-1 0 0,0 0 1 0 0,0 0-1 0 0,0-1 1 0 0,1 1-1 0 0,0-1 1 0 0,-1 1 0 0 0,1-1-1 0 0,0 1 1 0 0,0-1-1 0 0,0 0 1 0 0,0 0-1 0 0,1 0 1 0 0,-1 0 0 0 0,0 0-1 0 0,1-1 1 0 0,-1 1-1 0 0,1-1 1 0 0,0 1-1 0 0,0-1 1 0 0,-1 0 0 0 0,1 0-1 0 0,0 0 1 0 0,0-1-1 0 0,0 1 1 0 0,0-1-1 0 0,0 1 1 0 0,0-1 0 0 0,0 0-1 0 0,2 0 62 0 0,27-3-4372 0 0,-2-4-4791 0 0,-20 5-1918 0 0</inkml:trace>
  <inkml:trace contextRef="#ctx0" brushRef="#br0" timeOffset="79886.061">8498 3944 3889 0 0,'0'0'3050'0'0,"0"0"-1115"0"0,0 0-381 0 0,0 0 57 0 0,0 0 81 0 0,0 0-74 0 0,0 0-167 0 0,0 0-179 0 0,0 0-196 0 0,0 0-153 0 0,0 0-132 0 0,-35 24-135 0 0,-111 75-131 0 0,66-29 240 0 0,72-62-713 0 0,0 1 0 0 0,1 0 0 0 0,0 0 0 0 0,1 1 0 0 0,0 0 0 0 0,0 0 0 0 0,1 1 0 0 0,0-1 0 0 0,1 1 0 0 0,0 0 1 0 0,1 0-1 0 0,0 1 0 0 0,1-1 0 0 0,1 1 0 0 0,-1-1 0 0 0,2 1 0 0 0,-1 3-52 0 0,2-12 12 0 0,-1 0 1 0 0,1 0-1 0 0,-1 0 0 0 0,1 0 1 0 0,0 0-1 0 0,0 0 0 0 0,0 0 1 0 0,1 0-1 0 0,-1-1 0 0 0,1 1 1 0 0,-1 0-1 0 0,1-1 0 0 0,0 1 1 0 0,0-1-1 0 0,0 0 0 0 0,0 1 1 0 0,1-1-1 0 0,-1 0 1 0 0,1 0-1 0 0,-1-1 0 0 0,1 1 1 0 0,0-1-1 0 0,-1 1 0 0 0,1-1 1 0 0,0 0-1 0 0,0 0 0 0 0,0 0 1 0 0,0 0-1 0 0,0 0 0 0 0,0-1 1 0 0,0 1-1 0 0,0-1-12 0 0,5 1 79 0 0,0 0-1 0 0,0-1 1 0 0,0 0 0 0 0,0 0-1 0 0,0 0 1 0 0,0-1 0 0 0,-1-1-1 0 0,1 1 1 0 0,0-1 0 0 0,-1-1-1 0 0,1 1 1 0 0,1-2-79 0 0,25-16 114 0 0,-1-2-1 0 0,-1-1 1 0 0,0-2 0 0 0,-2-1 0 0 0,-1-1-1 0 0,-2-1 1 0 0,0-2 0 0 0,-2 0 0 0 0,-1-2-1 0 0,-2-1 1 0 0,-1-1-114 0 0,-11 16 56 0 0,-10 17-45 0 0,0 13-157 0 0,0-2 123 0 0,13 120 100 0 0,-12-125-121 0 0,1 0-1 0 0,0-1 1 0 0,0 1 0 0 0,0-1 0 0 0,0 1-1 0 0,1-1 1 0 0,0 0 0 0 0,0 0-1 0 0,0 0 1 0 0,0 0 0 0 0,1-1-1 0 0,-1 1 1 0 0,1-1 0 0 0,0 0-1 0 0,0 0 1 0 0,0 0 0 0 0,0-1 0 0 0,1 1-1 0 0,-1-1 1 0 0,1 0 0 0 0,-1 0-1 0 0,1-1 1 0 0,0 1 0 0 0,3 0 44 0 0,49-2-2303 0 0,-21-10-5925 0 0,-33 9 7080 0 0,7 0-10416 0 0</inkml:trace>
  <inkml:trace contextRef="#ctx0" brushRef="#br0" timeOffset="80385.025">9199 4056 6905 0 0,'0'0'4551'0'0,"0"0"-2113"0"0,0 0-761 0 0,0 0-199 0 0,0 0-132 0 0,0 0-159 0 0,0 0-209 0 0,0 0-173 0 0,0 0-148 0 0,0 0-128 0 0,0 0-90 0 0,0 0-92 0 0,-32 23-108 0 0,-101 73-82 0 0,129-94-150 0 0,1-1 0 0 0,0 1 1 0 0,0 0-1 0 0,-1 0 0 0 0,1 1 0 0 0,1-1 0 0 0,-1 0 1 0 0,0 1-1 0 0,1 0 0 0 0,-1 0 0 0 0,1 0 0 0 0,0 0 1 0 0,0 0-1 0 0,0 0 0 0 0,0 0 0 0 0,0 1 0 0 0,1-1 1 0 0,-1 1-1 0 0,0 2-7 0 0,1 3 14 0 0,-2-4-10 0 0,2 0 1 0 0,-1 1-1 0 0,0-1 1 0 0,1 0-1 0 0,0 1 0 0 0,0-1 1 0 0,1 0-1 0 0,-1 1 1 0 0,1-1-1 0 0,1 1 1 0 0,-1-1-1 0 0,1 1 1 0 0,-1-1-1 0 0,2 0 0 0 0,-1 1 1 0 0,0-1-1 0 0,1 0 1 0 0,0 0-1 0 0,0 0 1 0 0,1 0-1 0 0,0 0 1 0 0,-1-1-1 0 0,1 1 0 0 0,1-1 1 0 0,-1 0-1 0 0,1 0 1 0 0,0 0-1 0 0,0 0 1 0 0,0 0-1 0 0,0-1 1 0 0,0 0-1 0 0,1 0 0 0 0,0 0-4 0 0,4 0 37 0 0,0 0 0 0 0,1 0 0 0 0,0-1 0 0 0,-1 0 0 0 0,1-1 0 0 0,0 0 0 0 0,0-1 0 0 0,0 0 0 0 0,0 0 0 0 0,-1-1 0 0 0,1 0 0 0 0,0-1-1 0 0,0 0 1 0 0,-1 0 0 0 0,1-1 0 0 0,-1-1 0 0 0,0 0 0 0 0,0 0 0 0 0,0 0 0 0 0,-1-1 0 0 0,1 0 0 0 0,7-7-37 0 0,0-1 107 0 0,0 0 1 0 0,0-1-1 0 0,-1 0 1 0 0,-1-2-1 0 0,0 1 1 0 0,-1-2-1 0 0,-1 0 1 0 0,-1 0-1 0 0,0-1 1 0 0,3-9-108 0 0,3-7 4 0 0,-2 0 0 0 0,-2-1 1 0 0,0 0-1 0 0,-3-1 0 0 0,-1 0 1 0 0,-1-1-1 0 0,-2 1 0 0 0,-2-2 1 0 0,-2 1-1 0 0,-1 0 1 0 0,-2-14-5 0 0,1 43-16 0 0,0 1 0 0 0,-1-1 0 0 0,0 1 0 0 0,0 0 0 0 0,-1-1 0 0 0,0 1 0 0 0,0 0 0 0 0,-1 0 0 0 0,0 0 0 0 0,0 1 0 0 0,0-1 0 0 0,-1 1 0 0 0,0-1 0 0 0,0 1 0 0 0,-1 0 1 0 0,0 1-1 0 0,0-1 0 0 0,0 1 0 0 0,0 0 0 0 0,-1 0 0 0 0,0 1 0 0 0,0 0 0 0 0,0 0 0 0 0,-1 0 0 0 0,1 1 0 0 0,-1-1 0 0 0,0 2 0 0 0,0-1 0 0 0,0 1 0 0 0,0 0 0 0 0,0 0 0 0 0,-1 1 1 0 0,1 0-1 0 0,0 1 0 0 0,-1-1 0 0 0,1 1 0 0 0,-1 1 0 0 0,1-1 0 0 0,0 1 0 0 0,-1 1 0 0 0,1-1 0 0 0,-4 2 16 0 0,-1 5 2 0 0,0 0 0 0 0,1 1 1 0 0,1 0-1 0 0,-1 1 0 0 0,1 0 0 0 0,1 0 0 0 0,0 1 0 0 0,0 0 1 0 0,1 1-1 0 0,1 0 0 0 0,0 0 0 0 0,1 1 0 0 0,0 0 1 0 0,1 0-1 0 0,0 0 0 0 0,1 1 0 0 0,0-1 0 0 0,1 1 0 0 0,1 0 1 0 0,0 0-1 0 0,1 0 0 0 0,1 0 0 0 0,0 0 0 0 0,0 0 0 0 0,2 0 1 0 0,0 0-1 0 0,0 0-2 0 0,4 8 49 0 0,0-1-1 0 0,1-1 1 0 0,2 1 0 0 0,0-2 0 0 0,1 1 0 0 0,0-1 0 0 0,2 0-1 0 0,0-1 1 0 0,1-1 0 0 0,1 0 0 0 0,1-1 0 0 0,0 0 0 0 0,18 13-49 0 0,-17-14 46 0 0,1-1 0 0 0,1 0 1 0 0,0-1-1 0 0,1-1 1 0 0,0-1-1 0 0,1-1 0 0 0,0 0 1 0 0,1-1-1 0 0,-1-2 1 0 0,9 2-47 0 0,25-6-753 0 0,-44-25-2976 0 0,-8 14-3645 0 0,-1 4-4303 0 0</inkml:trace>
  <inkml:trace contextRef="#ctx0" brushRef="#br0" timeOffset="71881.915">17537 2495 7482 0 0,'0'0'2209'0'0,"0"0"-512"0"0,0 0-256 0 0,0 0 57 0 0,0 0 81 0 0,0 0-87 0 0,0 0-219 0 0,0 0-293 0 0,0 0-240 0 0,0 0-139 0 0,0 0-62 0 0,0 0 12 0 0,0 0-1 0 0,0-4 1009 0 0,-21 82 1050 0 0,-8 176-1500 0 0,11-116-884 0 0,-29 132-253 0 0,46-255-884 0 0,2-21-2738 0 0,6-29-6659 0 0,-5 27 4440 0 0,0 0-1497 0 0</inkml:trace>
  <inkml:trace contextRef="#ctx0" brushRef="#br0" timeOffset="72130.831">17208 2854 6633 0 0,'0'0'2297'0'0,"0"0"-337"0"0,0 0-135 0 0,0 0 0 0 0,0 0-120 0 0,0 0-378 0 0,0 0-447 0 0,0 0-308 0 0,0 0-54 0 0,0 0 91 0 0,0 0 130 0 0,0 0 42 0 0,0 0-29 0 0,16 4-81 0 0,55 11-113 0 0,-59-14-434 0 0,0 0 1 0 0,0 0 0 0 0,0-1-1 0 0,0-1 1 0 0,0 0-1 0 0,0-1 1 0 0,0 0 0 0 0,-1 0-1 0 0,1-2 1 0 0,-1 1 0 0 0,1-1-1 0 0,6-4-124 0 0,19-6 214 0 0,-9 6-233 0 0,0-1-1 0 0,0-2 1 0 0,-1 0-1 0 0,-1-2 1 0 0,0-1-1 0 0,-1-1 1 0 0,0-1-1 0 0,-1-2 0 0 0,1-2 20 0 0,-18-5-4204 0 0,-7 19-459 0 0,0 2-4966 0 0</inkml:trace>
  <inkml:trace contextRef="#ctx0" brushRef="#br0" timeOffset="72482.891">17898 2464 4345 0 0,'0'0'4398'0'0,"0"0"-2543"0"0,0 0-721 0 0,0 0 191 0 0,0 0 173 0 0,0 0-4 0 0,0 0-195 0 0,0 0-292 0 0,0 0-206 0 0,0 0-117 0 0,0 0-105 0 0,0 0-66 0 0,0 0-56 0 0,-4 30-81 0 0,-8 91-52 0 0,6 152 1751 0 0,-5-68-1738 0 0,12-205-314 0 0,0 0 1 0 0,1 0-1 0 0,-1 0 0 0 0,0 0 0 0 0,1 0 0 0 0,-1 0 1 0 0,0 0-1 0 0,1 0 0 0 0,-1 0 0 0 0,0-1 0 0 0,0 1 1 0 0,1 0-1 0 0,-1-1 0 0 0,0 1 0 0 0,0-1 1 0 0,0 0-1 0 0,1 1 0 0 0,-1-1 0 0 0,0 0 0 0 0,0 0 1 0 0,0 0-1 0 0,0 1 0 0 0,0-1 0 0 0,0 0 0 0 0,-1 0 1 0 0,1 0-1 0 0,0-1 0 0 0,0 1 0 0 0,-1 0 0 0 0,1 0-23 0 0,149-132 296 0 0,-149 132-297 0 0,0 0 1 0 0,0 0-1 0 0,-1 0 0 0 0,1 0 0 0 0,0 0 0 0 0,0 0 0 0 0,0 0 0 0 0,0 1 0 0 0,0-1 0 0 0,0 0 0 0 0,0 1 0 0 0,0-1 0 0 0,0 0 0 0 0,0 1 0 0 0,0 0 0 0 0,0-1 0 0 0,1 1 0 0 0,-1-1 0 0 0,0 1 0 0 0,0 0 0 0 0,1 0 0 0 0,-1 0 1 0 0,0 0-1 0 0,0 0 0 0 0,0 0 0 0 0,1 0 0 0 0,-1 0 0 0 0,0 1 0 0 0,0-1 0 0 0,1 0 0 0 0,-1 1 0 0 0,0-1 0 0 0,0 1 0 0 0,0-1 0 0 0,0 1 0 0 0,0-1 0 0 0,0 1 0 0 0,0 0 0 0 0,0-1 0 0 0,0 1 0 0 0,0 0 0 0 0,0 0 0 0 0,0 0 1 0 0,-1 0-1 0 0,1 0 0 0 0,0 0 0 0 0,-1 0 0 0 0,1 0 0 0 0,0 0 0 0 0,-1 0 0 0 0,1 1 0 0 0,-1-1 0 0 0,0 0 0 0 0,1 0 0 0 0,-1 0 0 0 0,0 1 0 0 0,0-1 0 0 0,0 0 0 0 0,0 0 0 0 0,0 0 0 0 0,0 1 0 0 0,0-1 0 0 0,0 0 1 0 0,-13 121 158 0 0,9-29-70 0 0,4-92-127 0 0,1 0-1 0 0,0 0 1 0 0,0 0 0 0 0,0 0 0 0 0,0 0 0 0 0,-1 0 0 0 0,1 0-1 0 0,0-1 1 0 0,0 1 0 0 0,0 0 0 0 0,1-1 0 0 0,-1 1 0 0 0,0-1-1 0 0,0 1 1 0 0,0-1 0 0 0,0 1 0 0 0,1-1 0 0 0,-1 0 0 0 0,0 0-1 0 0,0 1 1 0 0,0-1 0 0 0,1 0 0 0 0,-1 0 0 0 0,0 0 0 0 0,0 0-1 0 0,1-1 1 0 0,-1 1 0 0 0,0 0 0 0 0,0 0 0 0 0,0-1 0 0 0,1 1-1 0 0,-1-1 1 0 0,0 1 0 0 0,0-1 0 0 0,0 0 0 0 0,0 1 0 0 0,0-1-1 0 0,0 0 1 0 0,0 0 0 0 0,0 1 0 0 0,0-1 0 0 0,0 0 0 0 0,-1 0-1 0 0,1 0 1 0 0,0 0 0 0 0,-1 0 0 0 0,1 0 0 0 0,0 0 0 0 0,-1-1-1 0 0,1 1 1 0 0,-1 0 0 0 0,0 0 0 0 0,1 0 0 0 0,-1 0 0 0 0,0-1-1 0 0,0 1 1 0 0,0-1 39 0 0,7-6-1410 0 0,-1 0-4146 0 0,-4 4-5939 0 0</inkml:trace>
  <inkml:trace contextRef="#ctx0" brushRef="#br0" timeOffset="72854.731">18273 3085 5121 0 0,'0'0'2689'0'0,"0"0"-230"0"0,0 0-99 0 0,0 0-123 0 0,0 0-195 0 0,0 0-250 0 0,0 0-302 0 0,0 0-258 0 0,0 0-264 0 0,0 0-225 0 0,0 0-156 0 0,0 0-124 0 0,32-4-91 0 0,96-14-68 0 0,-78-5 51 0 0,-47 17-286 0 0,2 0-8 0 0,-1-1 1 0 0,0 0-1 0 0,0 0 1 0 0,-1-1-1 0 0,0 1 0 0 0,0-1 1 0 0,-1 1-1 0 0,1-1 1 0 0,-2 0-1 0 0,1 0 1 0 0,-1 0-1 0 0,-1 0 0 0 0,1 0 1 0 0,-2-2-62 0 0,1 9-1 0 0,0-1 0 0 0,-1 1 0 0 0,1-1 0 0 0,-1 1-1 0 0,1-1 1 0 0,-1 1 0 0 0,0-1 0 0 0,1 1 0 0 0,-1 0 0 0 0,0-1 0 0 0,0 1 0 0 0,0 0 0 0 0,0 0-1 0 0,0 0 1 0 0,-1-1 0 0 0,1 1 0 0 0,0 0 0 0 0,0 1 0 0 0,-1-1 0 0 0,1 0 0 0 0,-1 0 0 0 0,1 1 0 0 0,0-1-1 0 0,-1 0 1 0 0,1 1 0 0 0,-1 0 0 0 0,0-1 0 0 0,1 1 0 0 0,-1 0 0 0 0,1 0 0 0 0,-1 0 0 0 0,1 0 0 0 0,-1 0-1 0 0,0 0 1 0 0,1 0 0 0 0,-1 0 0 0 0,1 1 0 0 0,-1-1 1 0 0,-61 18-195 0 0,53-13 170 0 0,1 1 0 0 0,-1 0 1 0 0,1 1-1 0 0,0-1 1 0 0,1 2-1 0 0,0-1 1 0 0,0 1-1 0 0,0 1 1 0 0,1-1-1 0 0,0 1 0 0 0,1 0 1 0 0,0 1-1 0 0,0-1 1 0 0,1 1-1 0 0,1 1 1 0 0,-1-1-1 0 0,2 0 1 0 0,-1 1-1 0 0,1 0 1 0 0,1 0-1 0 0,0 0 0 0 0,0 4 25 0 0,3-12-11 0 0,-1 0 0 0 0,0-1 0 0 0,1 1 0 0 0,-1 0 1 0 0,1 0-1 0 0,0-1 0 0 0,0 1 0 0 0,0-1 0 0 0,0 1 0 0 0,1-1 0 0 0,-1 1 0 0 0,1-1 0 0 0,-1 0 0 0 0,1 1 0 0 0,0-1 0 0 0,0 0 0 0 0,0 0 0 0 0,0 0 0 0 0,0-1 0 0 0,1 1 0 0 0,-1 0 0 0 0,0-1 0 0 0,1 0 0 0 0,-1 1 0 0 0,1-1 0 0 0,-1 0 0 0 0,1 0 0 0 0,0 0 0 0 0,0-1 0 0 0,-1 1 0 0 0,2-1 11 0 0,90 9-333 0 0,-92-9 324 0 0,124-12-1504 0 0,-85 2-2154 0 0,-1-2-4739 0 0,-26 7-2691 0 0</inkml:trace>
  <inkml:trace contextRef="#ctx0" brushRef="#br0" timeOffset="73121.188">18660 3231 2753 0 0,'0'0'2185'0'0,"0"0"-60"0"0,0 0 101 0 0,0 0 25 0 0,0 0-167 0 0,0 0-269 0 0,0 0-210 0 0,0 0-110 0 0,0 0-60 0 0,0 0-64 0 0,0 0-163 0 0,0 0-237 0 0,0 0-211 0 0,6-6-192 0 0,58-103 892 0 0,-55 94-1422 0 0,0-4-164 0 0,1-1 0 0 0,2 1 1 0 0,0 0-1 0 0,0 2 0 0 0,2-1 0 0 0,0 1 1 0 0,1 1-1 0 0,11-9 126 0 0,-25 25-269 0 0,6-4-1260 0 0,-3 4-5244 0 0,-3 0-4983 0 0</inkml:trace>
  <inkml:trace contextRef="#ctx0" brushRef="#br0" timeOffset="73447.59">18915 3120 3441 0 0,'0'0'4099'0'0,"0"0"-886"0"0,0 0-531 0 0,0 0-386 0 0,0 0-363 0 0,0 0-292 0 0,0 0-295 0 0,0 0-290 0 0,0 0-246 0 0,34-11-185 0 0,106-36-107 0 0,-75 11 275 0 0,-59 31-673 0 0,0-1 0 0 0,0-1 0 0 0,0 1 0 0 0,-1-1 0 0 0,0 0-1 0 0,0 0 1 0 0,-1 0 0 0 0,0-1 0 0 0,0 0 0 0 0,-1 0 0 0 0,0 0 0 0 0,0 0-1 0 0,-1 0 1 0 0,0 0 0 0 0,-1-1 0 0 0,1-4-120 0 0,-4 11 12 0 0,0 0 0 0 0,0 1 0 0 0,0-1 0 0 0,0 1 0 0 0,0-1-1 0 0,-1 1 1 0 0,1 0 0 0 0,0 0 0 0 0,-1 0 0 0 0,1 0 0 0 0,-1 0 0 0 0,1 1 0 0 0,-1-1 0 0 0,0 1 0 0 0,1-1-1 0 0,-1 1 1 0 0,1 0 0 0 0,-1 0 0 0 0,0 0 0 0 0,1 1 0 0 0,-1-1 0 0 0,1 1 0 0 0,-1-1 0 0 0,0 1 0 0 0,1 0 0 0 0,-1 0-1 0 0,1 0 1 0 0,-2 1-12 0 0,-9 5-12 0 0,0 0 0 0 0,0 1 0 0 0,1 0-1 0 0,0 1 1 0 0,0 1 0 0 0,1 0 0 0 0,1 0-1 0 0,-1 1 1 0 0,2 1 0 0 0,0 0 0 0 0,-6 9 12 0 0,10-16-4 0 0,1 0 0 0 0,0 1 0 0 0,0-1 0 0 0,1 1 0 0 0,0 0 0 0 0,0 0 0 0 0,0 0 0 0 0,0 0 0 0 0,1 1 0 0 0,0-1 0 0 0,1 1 0 0 0,-1-1 0 0 0,1 1 0 0 0,0-1 0 0 0,1 1 0 0 0,0 0 0 0 0,0 0 0 0 0,0-1 0 0 0,1 1 0 0 0,0 0 0 0 0,0-1 0 0 0,1 1 0 0 0,0-1 0 0 0,0 1 0 0 0,0-1 0 0 0,1 0 0 0 0,0 0 0 0 0,0 0 0 0 0,0 0 0 0 0,1 0 0 0 0,0-1 0 0 0,0 0 0 0 0,1 0 0 0 0,-1 0 0 0 0,1 0 0 0 0,0-1 0 0 0,0 1 0 0 0,3 0 4 0 0,6 3 2 0 0,2-1 0 0 0,-1-1 0 0 0,1 0 0 0 0,0-1 0 0 0,0 0 0 0 0,0-1 0 0 0,1-1 0 0 0,-1-1 0 0 0,1-1 0 0 0,0 0 0 0 0,-1-1 1 0 0,1 0-1 0 0,3-2-2 0 0,0 2-54 0 0,49-9-645 0 0,-25-4-5089 0 0,-29 8-6058 0 0</inkml:trace>
  <inkml:trace contextRef="#ctx0" brushRef="#br0" timeOffset="34688.429">13519 2780 0 0 0,'0'0'1208'0'0,"0"0"573"0"0,0 0 238 0 0,0 0-24 0 0,0 0-112 0 0,0 0-223 0 0,0 0-207 0 0,0 0-203 0 0,0 0-161 0 0,0 0-145 0 0,0 0-95 0 0,0 0-30 0 0,-8-7-60 0 0,-23-24-44 0 0,-20 19 1317 0 0,40 12-1673 0 0,-3 3-164 0 0,0 1 0 0 0,0 0 1 0 0,0 1-1 0 0,1 0 0 0 0,-1 1 0 0 0,1 0 0 0 0,1 1 0 0 0,-1 1 0 0 0,1 0 1 0 0,1 1-1 0 0,-1 0 0 0 0,1 1 0 0 0,1 0 0 0 0,0 0 0 0 0,-1 3-195 0 0,5-7 73 0 0,0 1 0 0 0,0 1 0 0 0,1-1-1 0 0,0 1 1 0 0,0 0 0 0 0,0 0-1 0 0,1 0 1 0 0,1 1 0 0 0,-1-1-1 0 0,1 1 1 0 0,1 0 0 0 0,0 0 0 0 0,0 0-1 0 0,1 0 1 0 0,0 1 0 0 0,0-1-1 0 0,1 0 1 0 0,0 0 0 0 0,1 1-1 0 0,0-1 1 0 0,1 0 0 0 0,-1 0 0 0 0,2 0-1 0 0,-1 0 1 0 0,1 0 0 0 0,1-1-1 0 0,0 1 1 0 0,0-1 0 0 0,0 0-1 0 0,1 0 1 0 0,3 4-73 0 0,1-2 51 0 0,0 1-1 0 0,0-1 0 0 0,1-1 1 0 0,0 1-1 0 0,1-2 0 0 0,0 0 1 0 0,1 0-1 0 0,-1-1 0 0 0,1 0 0 0 0,1-1 1 0 0,-1 0-1 0 0,1-1 0 0 0,0-1 1 0 0,0 0-1 0 0,1-1 0 0 0,-1 0 1 0 0,1-1-1 0 0,-1 0 0 0 0,2-1-50 0 0,-8-2-248 0 0,0 0-1 0 0,0 0 0 0 0,0 0 1 0 0,0-1-1 0 0,0 0 0 0 0,-1 0 0 0 0,1-1 1 0 0,-1 0-1 0 0,1 0 0 0 0,-1 0 1 0 0,0-1-1 0 0,0 0 0 0 0,0 0 0 0 0,-1-1 1 0 0,1 0-1 0 0,2-3 249 0 0,2 0-1091 0 0,5-2-3846 0 0,-3 3-6623 0 0</inkml:trace>
  <inkml:trace contextRef="#ctx0" brushRef="#br0" timeOffset="35471.218">13917 2869 3969 0 0,'0'0'2060'0'0,"0"0"-261"0"0,0 0 130 0 0,0 0 187 0 0,0 0 17 0 0,0 0-238 0 0,0 0-358 0 0,0 0-346 0 0,0 0-240 0 0,0 0-153 0 0,0 0-120 0 0,0 0-120 0 0,-16 23-118 0 0,-51 73-60 0 0,47-38 271 0 0,21-45-438 0 0,-1-9-159 0 0,1 1 0 0 0,-1 0 0 0 0,1 0 0 0 0,0 0 0 0 0,0 0 0 0 0,1 0 0 0 0,-1-1 0 0 0,1 1 0 0 0,0-1 0 0 0,0 1 0 0 0,1-1 0 0 0,-1 0 0 0 0,1 0 0 0 0,0 0 0 0 0,0 0 0 0 0,0 0 0 0 0,1-1 0 0 0,-1 1 0 0 0,1-1 0 0 0,0 0 0 0 0,0 0 0 0 0,0 0 0 0 0,0-1 0 0 0,1 1 0 0 0,-1-1 0 0 0,1 0 0 0 0,-1 0 0 0 0,1-1 0 0 0,0 0 0 0 0,0 1 0 0 0,4-1-54 0 0,4 0 109 0 0,0 0 0 0 0,0-1 0 0 0,0-1 1 0 0,0 0-1 0 0,0-1 0 0 0,0 0 0 0 0,0-1 0 0 0,-1-1 0 0 0,1 0 0 0 0,-1 0 0 0 0,0-1 1 0 0,0-1-1 0 0,0 0 0 0 0,-1 0 0 0 0,0-2 0 0 0,0 1 0 0 0,-1-1 0 0 0,8-8-109 0 0,91-104 663 0 0,-70 75-595 0 0,-38 44-80 0 0,-1 1 0 0 0,0 0-14 0 0,0 0-28 0 0,0 0-20 0 0,-1 42-143 0 0,-1-34 207 0 0,0-1 1 0 0,1 1 0 0 0,0-1-1 0 0,0 1 1 0 0,1-1-1 0 0,-1 1 1 0 0,2 0 0 0 0,-1-1-1 0 0,1 1 1 0 0,1-1-1 0 0,-1 1 1 0 0,1-1 0 0 0,0 0-1 0 0,1 0 1 0 0,0 0-1 0 0,0 0 1 0 0,0 0 0 0 0,1 0-1 0 0,0-1 1 0 0,0 0-1 0 0,1 0 1 0 0,0 0 0 0 0,0 0-1 0 0,0-1 1 0 0,1 0-1 0 0,0 0 1 0 0,0 0 0 0 0,0-1-1 0 0,0 1 1 0 0,5 1 9 0 0,2-4 22 0 0,1-1 0 0 0,-1 0 0 0 0,1-1 1 0 0,-1 0-1 0 0,1-1 0 0 0,-1 0 0 0 0,1-1 0 0 0,-1-1 1 0 0,0 0-1 0 0,0-1 0 0 0,0 0 0 0 0,0-1 0 0 0,-1 0 1 0 0,0-1-1 0 0,0-1 0 0 0,0 0 0 0 0,-1 0 0 0 0,0-1 1 0 0,-1-1-1 0 0,9-8-22 0 0,7-3 55 0 0,-1 0 0 0 0,-1-2 0 0 0,-1-1 0 0 0,-1-1 0 0 0,-1 0 0 0 0,-2-2 0 0 0,12-19-55 0 0,-26 37 14 0 0,0 0 0 0 0,0-1 0 0 0,-1 1 0 0 0,0-1 0 0 0,-1 0 0 0 0,0 0 0 0 0,0-1 0 0 0,-1 1 0 0 0,0-1 0 0 0,-1 1 0 0 0,0-1 0 0 0,0 0 0 0 0,-1 1 0 0 0,0-2-14 0 0,-3 8-15 0 0,0 0 1 0 0,0 0-1 0 0,0 1 0 0 0,-1 0 0 0 0,1-1 0 0 0,0 1 0 0 0,-1 0 0 0 0,1 1 0 0 0,-1-1 1 0 0,0 1-1 0 0,0-1 0 0 0,0 1 0 0 0,0 0 0 0 0,0 1 0 0 0,1-1 0 0 0,-1 1 0 0 0,0 0 1 0 0,-1 0-1 0 0,1 0 0 0 0,0 0 0 0 0,0 0 0 0 0,1 1 0 0 0,-1 0 0 0 0,0 0 0 0 0,0 0 1 0 0,-3 2 14 0 0,-7 2-59 0 0,0 1-1 0 0,0 0 1 0 0,0 1 0 0 0,1 1 0 0 0,0 0 0 0 0,1 1 0 0 0,-11 9 59 0 0,21-17-6 0 0,0 0 0 0 0,-1 1 0 0 0,1-1 0 0 0,0 0-1 0 0,0 1 1 0 0,0-1 0 0 0,0 1 0 0 0,0 0 0 0 0,1 0 0 0 0,-1 0 0 0 0,0 0-1 0 0,1 0 1 0 0,-1 0 0 0 0,1 0 0 0 0,0 0 0 0 0,0 0 0 0 0,0 1 0 0 0,0-1 0 0 0,0 1-1 0 0,0-1 1 0 0,1 1 0 0 0,-1-1 0 0 0,1 1 0 0 0,0-1 0 0 0,0 1 0 0 0,-1-1-1 0 0,2 1 1 0 0,-1-1 0 0 0,0 1 0 0 0,0-1 0 0 0,1 1 0 0 0,0-1 0 0 0,-1 1-1 0 0,1-1 1 0 0,0 0 0 0 0,0 1 0 0 0,0-1 0 0 0,0 0 0 0 0,1 0 0 0 0,-1 0-1 0 0,1 0 1 0 0,-1 0 0 0 0,1 0 0 0 0,0 0 0 0 0,0 0 0 0 0,0 0 0 0 0,0-1-1 0 0,0 1 1 0 0,0-1 0 0 0,0 0 0 0 0,0 1 0 0 0,0-1 0 0 0,1 0 0 0 0,-1 0 0 0 0,0-1-1 0 0,1 1 1 0 0,-1 0 0 0 0,2-1 6 0 0,159 5 177 0 0,9-5 98 0 0,-168 3-263 0 0,0 1 1 0 0,0 0-1 0 0,0-1 0 0 0,0 2 1 0 0,-1-1-1 0 0,0 0 0 0 0,0 1 1 0 0,0-1-1 0 0,-1 1 0 0 0,1 0 1 0 0,-1 0-1 0 0,0 0 0 0 0,0 0 1 0 0,-1 0-1 0 0,0 1 0 0 0,0-1 1 0 0,0 0-1 0 0,0 1 0 0 0,-1-1 1 0 0,0 0-1 0 0,0 1 0 0 0,-1 4-12 0 0,3 6 36 0 0,-2-11-48 0 0,23 102 97 0 0,-22-104-128 0 0,0 0 1 0 0,1 1-1 0 0,0-1 1 0 0,0 0-1 0 0,0 0 1 0 0,0 0 0 0 0,0 0-1 0 0,0-1 1 0 0,1 1-1 0 0,-1-1 1 0 0,1 1-1 0 0,0-1 1 0 0,0 0-1 0 0,0 0 1 0 0,0 0-1 0 0,0 0 1 0 0,0 0-1 0 0,1-1 1 0 0,-1 0 0 0 0,0 1-1 0 0,1-1 1 0 0,-1-1-1 0 0,1 1 1 0 0,-1 0-1 0 0,1-1 1 0 0,0 0-1 0 0,2 0 43 0 0,35-7-3232 0 0,-16-8-5023 0 0,-17 10-3289 0 0</inkml:trace>
  <inkml:trace contextRef="#ctx0" brushRef="#br0" timeOffset="35802.564">15409 2707 10946 0 0,'0'0'2243'0'0,"0"0"-342"0"0,0 0-371 0 0,0 0-273 0 0,0 0-269 0 0,0 0-243 0 0,0 0-159 0 0,0 0-51 0 0,0 0 15 0 0,0 0-20 0 0,0 0-42 0 0,0 0-19 0 0,0 0-32 0 0,3 28-45 0 0,14 89-48 0 0,21 7 510 0 0,10-24-682 0 0,-47-98-157 0 0,-1 0 0 0 0,1 0 0 0 0,0 0 0 0 0,-1 0 0 0 0,1 0 0 0 0,0 0 0 0 0,0 0 1 0 0,1-1-1 0 0,-1 1 0 0 0,0-1 0 0 0,0 1 0 0 0,1-1 0 0 0,-1 1 0 0 0,1-1 0 0 0,0 1 1 0 0,-1-1-1 0 0,1 0 0 0 0,0 0 0 0 0,-1 0 0 0 0,1 0 0 0 0,0 0 0 0 0,0-1 0 0 0,0 1 0 0 0,0 0 1 0 0,0-1-1 0 0,0 0 0 0 0,0 1 0 0 0,0-1 0 0 0,0 0 0 0 0,0 0 0 0 0,0 0 0 0 0,0 0 0 0 0,0 0 1 0 0,0-1-1 0 0,0 1 0 0 0,0-1 0 0 0,0 1 0 0 0,0-1 0 0 0,0 0 0 0 0,0 1 0 0 0,0-1 0 0 0,0 0 1 0 0,-1 0-1 0 0,1 0 0 0 0,0-1 0 0 0,-1 1 0 0 0,1 0 0 0 0,-1-1 0 0 0,1 1 0 0 0,-1-1 1 0 0,0 1-1 0 0,1-1 0 0 0,-1 0 0 0 0,0 0 0 0 0,0 1 0 0 0,0-1 0 0 0,-1 0 0 0 0,1 0 0 0 0,0 0 1 0 0,0-1-16 0 0,105-247 1322 0 0,-55 176-1683 0 0,-49 72 886 0 0,2-2-2385 0 0,-1 10-6106 0 0,-1-2-3591 0 0</inkml:trace>
  <inkml:trace contextRef="#ctx0" brushRef="#br0" timeOffset="36142.57">16008 2969 5713 0 0,'0'0'3997'0'0,"0"0"-540"0"0,0 0-518 0 0,0 0-541 0 0,0 0-456 0 0,0 0-359 0 0,0 0-363 0 0,35-10-308 0 0,113-34-221 0 0,-59-2 292 0 0,-68 32-762 0 0,0-1 1 0 0,-1-1-1 0 0,-1-1 0 0 0,-1-1 1 0 0,0 0-1 0 0,-1-1 1 0 0,9-14-222 0 0,-25 31 5 0 0,1 0 1 0 0,-1 1-1 0 0,1-1 1 0 0,-1 0 0 0 0,0 0-1 0 0,0 0 1 0 0,0 0 0 0 0,0 0-1 0 0,0 0 1 0 0,-1 0 0 0 0,1-1-1 0 0,0 1 1 0 0,-1 0-1 0 0,0 0 1 0 0,0-1 0 0 0,1 1-1 0 0,-1 0 1 0 0,0 0 0 0 0,-1-1-1 0 0,1 1 1 0 0,0 0 0 0 0,-1 0-1 0 0,1 0 1 0 0,-1-1-1 0 0,0 1 1 0 0,0 0 0 0 0,0 0-1 0 0,0 0 1 0 0,0 0 0 0 0,0 0-1 0 0,0 0 1 0 0,0 1 0 0 0,-1-1-1 0 0,1 0 1 0 0,-1 1-1 0 0,0-1 1 0 0,1 1 0 0 0,-1-1-1 0 0,0 1 1 0 0,0 0 0 0 0,0-1-1 0 0,0 1 1 0 0,0 0 0 0 0,0 0-1 0 0,0 1 1 0 0,0-1-1 0 0,0 0 1 0 0,-1 1 0 0 0,1-1-1 0 0,0 1 1 0 0,0 0 0 0 0,-1 0-1 0 0,0 0-5 0 0,-10 0-16 0 0,1 1-1 0 0,0 0 0 0 0,0 1 1 0 0,-1 1-1 0 0,1 0 0 0 0,1 0 1 0 0,-1 1-1 0 0,0 1 0 0 0,1 0 1 0 0,0 0-1 0 0,0 1 0 0 0,1 1 1 0 0,-1-1-1 0 0,1 2 0 0 0,1-1 1 0 0,0 2-1 0 0,0-1 0 0 0,0 1 1 0 0,1 0-1 0 0,0 1 0 0 0,1 0 1 0 0,0 0-1 0 0,1 1 0 0 0,0 0 1 0 0,1 0-1 0 0,0 0 0 0 0,0 1 1 0 0,1-1-1 0 0,1 1 0 0 0,0 0 0 0 0,0 0 1 0 0,2 1-1 0 0,-1-1 0 0 0,2 0 1 0 0,-1 1-1 0 0,2-1 0 0 0,-1 0 1 0 0,3 11 16 0 0,1-13 3 0 0,-1 0-1 0 0,1-1 1 0 0,1 1 0 0 0,0-1 0 0 0,0 0-1 0 0,1 0 1 0 0,0 0 0 0 0,1-1 0 0 0,-1 0-1 0 0,2 0 1 0 0,-1 0 0 0 0,1-1 0 0 0,0-1-1 0 0,1 1 1 0 0,-1-1 0 0 0,1 0 0 0 0,1-1 0 0 0,-1 0-1 0 0,1-1 1 0 0,-1 0 0 0 0,1 0 0 0 0,1-1-1 0 0,-1-1 1 0 0,0 1 0 0 0,1-2 0 0 0,-1 1-1 0 0,11-1-2 0 0,-12-1-176 0 0,120-6 300 0 0,-45-14-6632 0 0,-69 15-4230 0 0</inkml:trace>
  <inkml:trace contextRef="#ctx0" brushRef="#br0" timeOffset="71620.741">16896 3077 6049 0 0,'0'0'2471'0'0,"0"0"-642"0"0,0 0-378 0 0,0 0 15 0 0,0 0 103 0 0,0 0-16 0 0,0 0-219 0 0,0 0-307 0 0,0 0-244 0 0,0 0-185 0 0,0 0-118 0 0,6 12 1157 0 0,-6 17-480 0 0,-13 100 919 0 0,4-105-1956 0 0,-1 0-1 0 0,-1-1 1 0 0,-1 0-1 0 0,-1-1 1 0 0,-1-1-1 0 0,-1 0 1 0 0,-1 0-1 0 0,-12 10-119 0 0,-6 1-120 0 0,33-32 44 0 0,1 0-34 0 0,0 0-77 0 0,32-50-3925 0 0,-16 32-2178 0 0,-6 9-4938 0 0</inkml:trace>
  <inkml:trace contextRef="#ctx0" brushRef="#br0" timeOffset="84507.078">13596 4160 1504 0 0,'0'0'1181'0'0,"0"0"-101"0"0,0 0 215 0 0,0 0 396 0 0,0 0 277 0 0,0 0-26 0 0,0 0-202 0 0,0 0-245 0 0,0 0-241 0 0,0 0-183 0 0,0 0-142 0 0,0 0-120 0 0,-1-10-77 0 0,-2-32-24 0 0,3 40-589 0 0,-1 1 0 0 0,1-1 1 0 0,-1 1-1 0 0,1-1 0 0 0,-1 0 0 0 0,0 1 1 0 0,1 0-1 0 0,-1-1 0 0 0,0 1 0 0 0,0-1 1 0 0,0 1-1 0 0,0 0 0 0 0,0 0 0 0 0,0 0 1 0 0,0-1-1 0 0,-1 1 0 0 0,1 0 0 0 0,0 0 1 0 0,-1 1-1 0 0,1-1 0 0 0,-1 0 0 0 0,1 0 1 0 0,-1 1-1 0 0,1-1 0 0 0,-1 1 0 0 0,0-1-119 0 0,-3-1 322 0 0,-1 1-207 0 0,0 0 1 0 0,-1 0-1 0 0,1 0 0 0 0,0 1 1 0 0,0 0-1 0 0,-1 1 1 0 0,1-1-1 0 0,0 1 0 0 0,0 0 1 0 0,0 1-1 0 0,0-1 0 0 0,0 1 1 0 0,0 0-1 0 0,0 1 1 0 0,1-1-1 0 0,-1 1 0 0 0,1 0 1 0 0,0 1-1 0 0,0-1 0 0 0,-1 2-115 0 0,-6 1 164 0 0,6-1-112 0 0,-1 0-1 0 0,1 0 1 0 0,0 0-1 0 0,0 1 1 0 0,0-1 0 0 0,1 1-1 0 0,0 1 1 0 0,0-1-1 0 0,1 1 1 0 0,0 0-1 0 0,0 0 1 0 0,0 0 0 0 0,1 0-1 0 0,0 1 1 0 0,1-1-1 0 0,-1 1 1 0 0,1 0 0 0 0,1 0-1 0 0,0 0 1 0 0,0 0-1 0 0,0 0 1 0 0,1 0-1 0 0,0 0 1 0 0,1 0 0 0 0,0 0-1 0 0,0 0 1 0 0,0 0-1 0 0,1 0 1 0 0,1-1-1 0 0,-1 1 1 0 0,3 5-52 0 0,-2-2 57 0 0,1 1-1 0 0,0-1 1 0 0,1 0-1 0 0,0 0 1 0 0,1-1-1 0 0,0 1 1 0 0,0-1-1 0 0,1 0 1 0 0,1-1 0 0 0,0 0-1 0 0,0 0 1 0 0,0-1-1 0 0,1 0 1 0 0,0 0-1 0 0,1-1 1 0 0,0 0-1 0 0,0-1 1 0 0,1 0-1 0 0,-1 0 1 0 0,1-1 0 0 0,0-1-1 0 0,1 0 1 0 0,-1 0-1 0 0,1-1 1 0 0,4 0-57 0 0,-9-1 30 0 0,1-1 1 0 0,0 1-1 0 0,0-2 1 0 0,0 1-1 0 0,0-1 1 0 0,0 0-1 0 0,0-1 1 0 0,0 0-1 0 0,0 0 1 0 0,0-1-1 0 0,-1 0 1 0 0,1 0-1 0 0,-1-1 0 0 0,1 1 1 0 0,-1-2-1 0 0,0 1 1 0 0,0-1-1 0 0,0 0 1 0 0,0-1-1 0 0,-1 0 1 0 0,0 0-1 0 0,0 0 1 0 0,0-1-1 0 0,-1 1 1 0 0,1-1-1 0 0,-1-1 1 0 0,-1 1-1 0 0,3-6-30 0 0,-4-16-683 0 0,-4 24-4487 0 0,0 2-5106 0 0,1 2-2121 0 0</inkml:trace>
  <inkml:trace contextRef="#ctx0" brushRef="#br0" timeOffset="85253.883">14046 4187 7017 0 0,'0'0'2804'0'0,"0"0"-528"0"0,0 0-255 0 0,0 0-189 0 0,0 0-269 0 0,0 0-339 0 0,0 0-315 0 0,0 0-161 0 0,0 0-76 0 0,0 0-63 0 0,0 0-65 0 0,0 0-95 0 0,0 0-95 0 0,-8 23-51 0 0,-27 73-47 0 0,27-24 263 0 0,10-63-455 0 0,0-2-18 0 0,1 0 0 0 0,-1-1-1 0 0,1 1 1 0 0,0-1 0 0 0,1 0 0 0 0,0 0 0 0 0,0 0 0 0 0,0 0-1 0 0,1 0 1 0 0,-1-1 0 0 0,1 0 0 0 0,1 0 0 0 0,-1 0 0 0 0,1-1-1 0 0,-1 0 1 0 0,1 0 0 0 0,1 0 0 0 0,-1-1 0 0 0,6 2-46 0 0,-6-3 64 0 0,0 0 0 0 0,0-1 0 0 0,0 0 0 0 0,0 0 0 0 0,0 0 0 0 0,0-1 0 0 0,1 0 0 0 0,-1 0 0 0 0,0-1 0 0 0,0 0 0 0 0,0 0 0 0 0,0 0 0 0 0,0-1 0 0 0,0 0 1 0 0,0 0-1 0 0,-1 0 0 0 0,1-1 0 0 0,-1 1 0 0 0,1-2 0 0 0,-1 1 0 0 0,0 0 0 0 0,0-1 0 0 0,0 0 0 0 0,-1 0 0 0 0,1-1 0 0 0,-1 1 0 0 0,0-1 0 0 0,-1 0 0 0 0,1 0 0 0 0,0-1-64 0 0,8-12 112 0 0,0-1 0 0 0,-2 0-1 0 0,0-1 1 0 0,-1 0 0 0 0,-1 0-1 0 0,-1-1 1 0 0,4-18-112 0 0,-32 157-558 0 0,21-112 555 0 0,0 0-1 0 0,0 0 1 0 0,0 0-1 0 0,1 0 1 0 0,0 0 0 0 0,0 0-1 0 0,0 0 1 0 0,1 0-1 0 0,0 0 1 0 0,0-1-1 0 0,1 1 1 0 0,-1-1-1 0 0,1 1 1 0 0,1-1-1 0 0,-1 0 1 0 0,1 0-1 0 0,-1-1 1 0 0,1 1-1 0 0,1-1 1 0 0,-1 0-1 0 0,1 0 1 0 0,-1 0-1 0 0,1 0 1 0 0,0-1-1 0 0,0 0 1 0 0,1 0-1 0 0,-1 0 1 0 0,1-1-1 0 0,1 1 4 0 0,5 1 19 0 0,0-2-1 0 0,0 1 1 0 0,0-2-1 0 0,0 1 1 0 0,0-2-1 0 0,0 1 1 0 0,0-2-1 0 0,0 0 1 0 0,0 0-1 0 0,0-1 1 0 0,0 0-1 0 0,-1-1 1 0 0,1-1-1 0 0,0 0 1 0 0,-1 0-1 0 0,0-1 1 0 0,0 0-1 0 0,-1-1 0 0 0,1-1 1 0 0,-1 1-1 0 0,-1-2 1 0 0,1 1-1 0 0,-1-1 1 0 0,-1-1-1 0 0,1 0 1 0 0,-1 0-1 0 0,-1 0 1 0 0,0-1-1 0 0,0 0 1 0 0,1-4-19 0 0,-6 10 10 0 0,11-15 1 0 0,-1 0 0 0 0,0-1-1 0 0,-2 0 1 0 0,-1-1 0 0 0,0 0 0 0 0,-2-1 0 0 0,0 0 0 0 0,-1 0 0 0 0,-2-1-1 0 0,0 1 1 0 0,-1-7-11 0 0,-4 25-14 0 0,-1 1 0 0 0,0 0-1 0 0,1 0 1 0 0,-2 1-1 0 0,1-1 1 0 0,0 0 0 0 0,0 1-1 0 0,-1-1 1 0 0,0 1-1 0 0,1 0 1 0 0,-1 0 0 0 0,0 0-1 0 0,0 0 1 0 0,0 0 0 0 0,0 1-1 0 0,0-1 1 0 0,-1 1-1 0 0,1 0 1 0 0,0 0 0 0 0,-1 0-1 0 0,1 0 1 0 0,0 1-1 0 0,-1-1 1 0 0,1 1 0 0 0,-1 0-1 0 0,1 0 1 0 0,-1 0 0 0 0,1 1-1 0 0,-1-1 1 0 0,1 1-1 0 0,-1 0 1 0 0,1 0 0 0 0,0 0-1 0 0,-1 0 1 0 0,1 0 0 0 0,0 1-1 0 0,-3 1 15 0 0,0-1-26 0 0,-1 0 0 0 0,0 1-1 0 0,0 0 1 0 0,1 0 0 0 0,-1 0-1 0 0,1 1 1 0 0,0 0 0 0 0,0 0-1 0 0,1 0 1 0 0,-1 1 0 0 0,1 0-1 0 0,0 0 1 0 0,0 1 0 0 0,1-1 0 0 0,-1 1-1 0 0,1 0 1 0 0,1 0 0 0 0,-1 0-1 0 0,1 1 1 0 0,0-1 0 0 0,0 1-1 0 0,0 1 27 0 0,5-4 2 0 0,0-1-1 0 0,1 0 1 0 0,-1 0-1 0 0,0 0 1 0 0,1 0-1 0 0,0 0 1 0 0,0 0-1 0 0,0-1 1 0 0,0 1-1 0 0,0-1 1 0 0,0 0-1 0 0,1 0 1 0 0,-1 0-1 0 0,1-1 1 0 0,0 1-1 0 0,-1-1 1 0 0,1 0-1 0 0,0 0 1 0 0,0 0-1 0 0,-1 0 1 0 0,1-1-1 0 0,0 1 1 0 0,0-1-1 0 0,0 0 1 0 0,0 0-1 0 0,0-1 1 0 0,0 1-1 0 0,0-1 1 0 0,-1 0-1 0 0,3 0-1 0 0,1 1 3 0 0,174 0 184 0 0,-178 0-178 0 0,0 1-1 0 0,0-1 0 0 0,0 1 1 0 0,0-1-1 0 0,-1 1 1 0 0,1 0-1 0 0,0 0 1 0 0,-1 0-1 0 0,1 0 1 0 0,0 0-1 0 0,-1 0 1 0 0,1 1-1 0 0,-1 0 1 0 0,0-1-1 0 0,0 1 0 0 0,1 0 1 0 0,-1 0-1 0 0,0 0 1 0 0,-1 0-1 0 0,1 1 1 0 0,0-1-1 0 0,-1 0 1 0 0,1 1-1 0 0,-1-1 1 0 0,1 1-1 0 0,-1-1 1 0 0,0 1-1 0 0,0 0 0 0 0,-1 0 1 0 0,1-1-1 0 0,0 1 1 0 0,-1 2-9 0 0,-7 99 268 0 0,0-56-272 0 0,7-43-97 0 0,6 46 56 0 0,28-38-3003 0 0,-25-13 920 0 0,-2 0-4134 0 0,-3 0-5615 0 0</inkml:trace>
  <inkml:trace contextRef="#ctx0" brushRef="#br0" timeOffset="85599.299">15118 4141 15131 0 0,'0'0'2098'0'0,"0"0"-574"0"0,0 0-314 0 0,0 0-223 0 0,0 0-156 0 0,0 0-157 0 0,0 0-177 0 0,0 0-68 0 0,0 0-42 0 0,0 0-38 0 0,0 0-38 0 0,0 0-27 0 0,0 27-59 0 0,2 86-31 0 0,23 54 188 0 0,-24-166-378 0 0,1 12 2 0 0,0-1 1 0 0,1 0-1 0 0,1 0 0 0 0,0-1 1 0 0,0 1-1 0 0,1-1 1 0 0,1 0-1 0 0,0 0 1 0 0,0-1-1 0 0,1 1 0 0 0,1-2 1 0 0,0 1-1 0 0,0-1 1 0 0,6 6-7 0 0,-13-14 11 0 0,1 0-1 0 0,-1 0 1 0 0,0-1 0 0 0,0 1-1 0 0,1 0 1 0 0,-1 0 0 0 0,1-1-1 0 0,-1 1 1 0 0,1-1 0 0 0,-1 1 0 0 0,1-1-1 0 0,-1 0 1 0 0,1 1 0 0 0,-1-1-1 0 0,1 0 1 0 0,-1 0 0 0 0,1 0-1 0 0,-1 0 1 0 0,1 0 0 0 0,-1-1-1 0 0,1 1 1 0 0,-1 0 0 0 0,1-1 0 0 0,-1 1-1 0 0,1-1 1 0 0,-1 0 0 0 0,1 1-1 0 0,-1-1 1 0 0,0 0 0 0 0,0 0-1 0 0,1 0 1 0 0,-1 0 0 0 0,0 0 0 0 0,0 0-1 0 0,0 0 1 0 0,0 0 0 0 0,0 0-1 0 0,0 0 1 0 0,0-1 0 0 0,0 1-1 0 0,-1 0 1 0 0,1-1 0 0 0,0 1 0 0 0,0-2-11 0 0,97-351 1408 0 0,-78 293-2668 0 0,-16 61-1977 0 0,-1 3-4232 0 0,-2-2 6751 0 0,2 3-11339 0 0</inkml:trace>
  <inkml:trace contextRef="#ctx0" brushRef="#br0" timeOffset="86320.258">15728 4229 11899 0 0,'0'0'3146'0'0,"0"0"-811"0"0,0 0-436 0 0,0 0-323 0 0,0 0-352 0 0,0 0-319 0 0,0 0-267 0 0,0 0-187 0 0,0 0-120 0 0,0 0-64 0 0,0 0-50 0 0,0 0-58 0 0,0 0-15 0 0,-21 7-31 0 0,-65 25-30 0 0,81-31-76 0 0,1 1 1 0 0,-1 0-1 0 0,1 0 1 0 0,0 1-1 0 0,-1-1 1 0 0,1 1-1 0 0,1 0 0 0 0,-1 0 1 0 0,0 1-1 0 0,1-1 1 0 0,-1 1-1 0 0,1-1 1 0 0,0 1-1 0 0,0 0 1 0 0,-1 4-8 0 0,-3 2 5 0 0,2-3-10 0 0,1 0-1 0 0,0 1 0 0 0,0-1 1 0 0,0 0-1 0 0,1 1 1 0 0,1 0-1 0 0,-1 0 0 0 0,1 0 1 0 0,0 0-1 0 0,1 0 1 0 0,0 1-1 0 0,0-1 1 0 0,1 0-1 0 0,0 0 0 0 0,1 1 1 0 0,0 3 5 0 0,3-7 11 0 0,1-1 0 0 0,-1 0 0 0 0,1 0 0 0 0,0 0 0 0 0,0 0 0 0 0,0-1 0 0 0,0 0 0 0 0,1 0 0 0 0,0-1 0 0 0,-1 1 0 0 0,1-1 0 0 0,0-1 0 0 0,0 1 0 0 0,0-1 0 0 0,0 0 0 0 0,0 0 0 0 0,0 0 0 0 0,0-1 0 0 0,1 0 0 0 0,-1-1 0 0 0,0 1 0 0 0,0-1 0 0 0,0 0 0 0 0,3-1-11 0 0,7-1 107 0 0,0-1 1 0 0,-1 0 0 0 0,1-1-1 0 0,-1-1 1 0 0,1 0 0 0 0,-2-1-1 0 0,1-1 1 0 0,-1 0 0 0 0,0-1-1 0 0,-1-1 1 0 0,7-6-108 0 0,54-32 99 0 0,-39 32-339 0 0,-33 51 21 0 0,-2-29 212 0 0,1 0 0 0 0,0 0 0 0 0,0-1 0 0 0,1 1 1 0 0,0 0-1 0 0,0-1 0 0 0,0 1 0 0 0,0-1 0 0 0,1 0 0 0 0,0 1 0 0 0,0-1 0 0 0,1 0 0 0 0,-1-1 1 0 0,1 1-1 0 0,0-1 0 0 0,0 0 0 0 0,0 0 0 0 0,1 0 0 0 0,0 0 0 0 0,-1-1 0 0 0,1 1 0 0 0,1-1 1 0 0,-1-1-1 0 0,0 1 0 0 0,1-1 0 0 0,-1 0 0 0 0,1 0 0 0 0,-1 0 0 0 0,1-1 0 0 0,0 0 0 0 0,0 0 1 0 0,0-1-1 0 0,0 1 0 0 0,0-1 0 0 0,0 0 0 0 0,0-1 7 0 0,5 1 23 0 0,0-1 1 0 0,-1 0-1 0 0,1 0 1 0 0,0-2-1 0 0,-1 1 1 0 0,0-1-1 0 0,1 0 1 0 0,-1-1-1 0 0,0-1 1 0 0,-1 1-1 0 0,1-1 1 0 0,-1-1-1 0 0,0 0 1 0 0,0 0-1 0 0,0-2-23 0 0,25-21 122 0 0,-2-1-1 0 0,-1-2 1 0 0,-2-1-1 0 0,-1-1 1 0 0,-2-1-1 0 0,-1-2 1 0 0,-2-1-1 0 0,-2 0 1 0 0,6-18-122 0 0,-12 19-15 0 0,-2 0 0 0 0,-1-1 1 0 0,-3 0-1 0 0,-1-1 0 0 0,-1 0 1 0 0,-3 0-1 0 0,-1-1 0 0 0,-1 1 1 0 0,-3-1-1 0 0,-4-27 15 0 0,6 63-5 0 0,-1 0 0 0 0,1 0 1 0 0,-1 0-1 0 0,0 1 0 0 0,0-1 1 0 0,-1 0-1 0 0,1 0 0 0 0,-1 0 1 0 0,0 1-1 0 0,0-1 0 0 0,0 0 0 0 0,0 1 1 0 0,-1-1-1 0 0,0 1 0 0 0,1-1 1 0 0,-1 1-1 0 0,0 0 0 0 0,-1 0 1 0 0,1 0-1 0 0,0 0 0 0 0,-1 0 0 0 0,0 0 1 0 0,0 1-1 0 0,0-1 0 0 0,0 1 1 0 0,0 0-1 0 0,0 0 0 0 0,0 0 1 0 0,-1 0-1 0 0,1 1 0 0 0,-1-1 0 0 0,1 1 1 0 0,-1 0-1 0 0,0 0 0 0 0,0 0 1 0 0,1 0-1 0 0,-1 1 0 0 0,0 0 1 0 0,0 0-1 0 0,0 0 5 0 0,-3 3-8 0 0,1 1-1 0 0,-1 0 1 0 0,1 0 0 0 0,0 1-1 0 0,1 0 1 0 0,-1 0 0 0 0,1 0-1 0 0,0 1 1 0 0,0 0 0 0 0,0 0-1 0 0,1 0 1 0 0,0 0 0 0 0,0 1-1 0 0,1 0 1 0 0,0-1 0 0 0,-3 8 7 0 0,-3 13 11 0 0,2 0 0 0 0,0 1-1 0 0,2 0 1 0 0,0 0 0 0 0,2 0-1 0 0,2 1 1 0 0,0-1 0 0 0,2 0-1 0 0,2 7-9 0 0,-3-18 26 0 0,4 17-25 0 0,1 0 0 0 0,2 0 0 0 0,1-1 0 0 0,1 0 0 0 0,3 0 0 0 0,10 23-1 0 0,-2-3-30 0 0,33 115-15 0 0,-49-137-71 0 0,-31-39-2491 0 0,12-7-247 0 0,8 7-354 0 0,-1 0-4351 0 0,4 1-3373 0 0</inkml:trace>
  <inkml:trace contextRef="#ctx0" brushRef="#br0" timeOffset="86566.295">16158 4090 13059 0 0,'0'0'2504'0'0,"0"0"-747"0"0,0 0-372 0 0,0 0-148 0 0,0 0-171 0 0,0 0-171 0 0,0 0-166 0 0,0 0-135 0 0,35-1-108 0 0,114-7-81 0 0,121 3 386 0 0,-128 36-5248 0 0,-127-25-453 0 0,-6-2-6366 0 0</inkml:trace>
  <inkml:trace contextRef="#ctx0" brushRef="#br0" timeOffset="86764.976">16851 4144 12427 0 0,'0'0'2165'0'0,"0"0"-791"0"0,0 0-379 0 0,0 0-91 0 0,0 0-40 0 0,0 0-104 0 0,0 0-147 0 0,0 0-137 0 0,0 0-106 0 0,0 0-52 0 0,0 0-23 0 0,6 34-21 0 0,19 106-10 0 0,-1-75 164 0 0,-17-57-320 0 0,-2-2 3 0 0,0 0-1 0 0,0 0 0 0 0,1-1 0 0 0,-1 0 0 0 0,1 0 0 0 0,0 0 0 0 0,0-1 1 0 0,1 0-1 0 0,0 0 0 0 0,-1 0 0 0 0,1-1 0 0 0,0 0 0 0 0,1-1 0 0 0,-1 1 0 0 0,0-1 1 0 0,1-1-1 0 0,-1 1 0 0 0,1-1 0 0 0,0-1 0 0 0,-1 1 0 0 0,1-1 0 0 0,-1-1 1 0 0,1 1-1 0 0,0-1 0 0 0,-1-1 0 0 0,1 1 0 0 0,-1-1 0 0 0,0 0 0 0 0,1-1 0 0 0,-1 0 1 0 0,0 0-1 0 0,-1-1 0 0 0,1 0 0 0 0,0 0 0 0 0,-1 0 0 0 0,0-1 0 0 0,0 0 0 0 0,-1 0 1 0 0,1 0-1 0 0,-1-1 0 0 0,0 0 0 0 0,0 0 0 0 0,0-2-110 0 0,3-9-8 0 0,0 1 0 0 0,-2-1 0 0 0,0-1 0 0 0,-1 1 0 0 0,-1-1 0 0 0,0 0-1 0 0,-1 0 1 0 0,-1 0 0 0 0,-1 0 0 0 0,-1 0 0 0 0,0 0 0 0 0,-3-14 8 0 0,-1 21-839 0 0,-5 7-6651 0 0,7 4-4550 0 0</inkml:trace>
  <inkml:trace contextRef="#ctx0" brushRef="#br0" timeOffset="87061.495">17410 4507 1328 0 0,'0'0'2950'0'0,"0"0"-275"0"0,0 0 14 0 0,0 0-26 0 0,0 0-113 0 0,0 0-203 0 0,0 0-265 0 0,0 0-360 0 0,0 0-366 0 0,0 0-320 0 0,0 0-288 0 0,0 0-141 0 0,5-8-73 0 0,29-69 738 0 0,-29 58-1119 0 0,1 0 0 0 0,0 0-1 0 0,2 1 1 0 0,0 0 0 0 0,1 0 0 0 0,1 0-1 0 0,0 1 1 0 0,1 1 0 0 0,3-2-153 0 0,81-66-305 0 0,-46 70-2509 0 0,-41 21-3666 0 0,-6-2-5214 0 0</inkml:trace>
  <inkml:trace contextRef="#ctx0" brushRef="#br0" timeOffset="87417.177">17755 4379 8866 0 0,'0'0'2927'0'0,"0"0"-394"0"0,0 0-305 0 0,0 0-318 0 0,0 0-184 0 0,0 0-223 0 0,0 0-278 0 0,0 0-271 0 0,0 0-217 0 0,0 0-131 0 0,35 0-90 0 0,111-1-69 0 0,-77-18 144 0 0,-61 12-462 0 0,6-3 52 0 0,-6 5-121 0 0,1 0 1 0 0,-1 0 0 0 0,0-1 0 0 0,-1 0 0 0 0,1 0 0 0 0,-1-1 0 0 0,0 0 0 0 0,-1 0 0 0 0,0-1 0 0 0,0 0 0 0 0,0 0-1 0 0,-1 0 1 0 0,0-1 0 0 0,-1 1 0 0 0,0-1 0 0 0,0 0 0 0 0,-1-1 0 0 0,0 1 0 0 0,-1 0 0 0 0,1-8-61 0 0,-4 13-9 0 0,-1 0 1 0 0,0 1-1 0 0,0-1 1 0 0,0 1-1 0 0,-1 0 1 0 0,1-1 0 0 0,-1 1-1 0 0,0 0 1 0 0,1 0-1 0 0,-1 1 1 0 0,-1-1-1 0 0,1 1 1 0 0,0-1-1 0 0,-1 1 1 0 0,1 0 0 0 0,-1 0-1 0 0,1 1 1 0 0,-1-1-1 0 0,0 1 1 0 0,0 0-1 0 0,0 0 1 0 0,0 0-1 0 0,0 0 1 0 0,0 0 0 0 0,0 1-1 0 0,0 0 1 0 0,0 0-1 0 0,0 0 1 0 0,0 1-1 0 0,0-1 1 0 0,0 1-1 0 0,0 0 1 0 0,-2 0 8 0 0,3-1-5 0 0,-11 3-36 0 0,-1 0-1 0 0,1 1 1 0 0,0 0 0 0 0,0 1 0 0 0,1 1 0 0 0,0 0 0 0 0,0 0 0 0 0,0 2 0 0 0,0 0 0 0 0,1 0 0 0 0,1 1 0 0 0,-1 0-1 0 0,2 1 1 0 0,-1 0 0 0 0,1 1 0 0 0,-4 7 41 0 0,7-12-3 0 0,1 1 0 0 0,1 0-1 0 0,-1 0 1 0 0,1 1 0 0 0,0-1 0 0 0,1 1-1 0 0,0 0 1 0 0,0 0 0 0 0,1 0-1 0 0,0 1 1 0 0,0-1 0 0 0,1 1 0 0 0,0 0-1 0 0,0-1 1 0 0,1 1 0 0 0,1 0-1 0 0,-1 0 1 0 0,1 0 0 0 0,1 0 0 0 0,0 0-1 0 0,0 0 1 0 0,0 0 0 0 0,1-1-1 0 0,3 6 4 0 0,6 5 34 0 0,2-2 0 0 0,1 1 0 0 0,0-2-1 0 0,1 0 1 0 0,0-1 0 0 0,2 0 0 0 0,0-1-1 0 0,0-1 1 0 0,1-1 0 0 0,1-1 0 0 0,0 0-1 0 0,0-1 1 0 0,1-1 0 0 0,0-1 0 0 0,1-1-1 0 0,0 0 1 0 0,0-2 0 0 0,0-1 0 0 0,1 0-1 0 0,15 0-33 0 0,-24-1-22 0 0,0-1-1 0 0,0 0 1 0 0,0-1 0 0 0,0-1-1 0 0,0 0 1 0 0,1 0-1 0 0,-1-1 1 0 0,0-1-1 0 0,0 0 1 0 0,-1-1-1 0 0,6-2 23 0 0,35-39-7928 0 0,-48 36-4230 0 0</inkml:trace>
  <inkml:trace contextRef="#ctx0" brushRef="#br0" timeOffset="88501.113">15867 4376 0 0 0,'0'0'783'0'0,"0"0"-4"0"0,0 0-110 0 0,0 0-3 0 0,0 0 32 0 0,0 0 117 0 0,0 0 57 0 0,0 0 9 0 0,0 0 87 0 0,0 0 15 0 0,0 0 60 0 0,4-2 12 0 0,-2 1-245 0 0,8-4-1174 0 0,-1 5 8463 0 0,-15-19-5371 0 0,-31-62 492 0 0,32 77-3220 0 0,0 0 1 0 0,0 1-1 0 0,0 0 0 0 0,-1 0 0 0 0,1 0 0 0 0,-1 1 1 0 0,0 0-1 0 0,0 0 0 0 0,0 0 0 0 0,0 1 0 0 0,0 0 1 0 0,0 0-1 0 0,0 1 0 0 0,0-1 0 0 0,-1 1 0 0 0,1 1 1 0 0,0-1-1 0 0,0 1 0 0 0,0 0 0 0 0,-4 1 0 0 0,2 0-543 0 0,-27 2 189 0 0,11-3-7031 0 0,19-1-4001 0 0</inkml:trace>
  <inkml:trace contextRef="#ctx0" brushRef="#br0" timeOffset="93809.915">7893 5639 12451 0 0,'0'0'1847'0'0,"0"0"-247"0"0,0 0 22 0 0,0 0 106 0 0,0 0-109 0 0,0 0-287 0 0,0 0-251 0 0,0 0-247 0 0,0 0-176 0 0,0 0-154 0 0,0 0-139 0 0,0 0-76 0 0,0 0-35 0 0,7-16-28 0 0,21-51-25 0 0,26-23 342 0 0,-44 73-503 0 0,1 0 0 0 0,0 0 0 0 0,1 1 0 0 0,1 1 0 0 0,0 0 0 0 0,1 1 0 0 0,16-13-40 0 0,-31 27-10 0 0,1 1-1 0 0,0-1 1 0 0,-1 1-1 0 0,1-1 1 0 0,0 1 0 0 0,0-1-1 0 0,-1 1 1 0 0,1 0 0 0 0,0-1-1 0 0,0 1 1 0 0,0-1 0 0 0,0 1-1 0 0,0-1 1 0 0,-1 1 0 0 0,1 0-1 0 0,0-1 1 0 0,0 1 0 0 0,1-1-1 0 0,-1 1 1 0 0,0 0-1 0 0,0-1 1 0 0,0 1 0 0 0,0-1-1 0 0,0 1 1 0 0,1-1 0 0 0,-1 1-1 0 0,0-1 1 0 0,0 1 0 0 0,1 0-1 0 0,-1-1 1 0 0,0 0 0 0 0,1 1-1 0 0,-1-1 1 0 0,1 1-1 0 0,-1-1 1 0 0,1 1 0 0 0,-1-1-1 0 0,1 0 1 0 0,-1 1 0 0 0,1-1-1 0 0,-1 0 1 0 0,1 0 0 0 0,-1 1-1 0 0,1-1 1 0 0,-1 0 0 0 0,1 0-1 0 0,-1 0 1 0 0,1 0 0 0 0,0 0-1 0 0,-1 1 1 0 0,1-1-1 0 0,-1 0 1 0 0,1 0 0 0 0,0-1-1 0 0,-1 1 1 0 0,1 0 0 0 0,-1 0-1 0 0,1 0 1 0 0,-1 0 0 0 0,1 0-1 0 0,0-1 1 0 0,-1 1 0 0 0,1 0-1 0 0,-1 0 1 0 0,1-1 0 0 0,-1 1-1 0 0,1 0 1 0 0,-1-1 10 0 0,0 12 80 0 0,-1 9-80 0 0,1-15 1 0 0,-1 1-1 0 0,1-1 1 0 0,0 1 0 0 0,0 0 0 0 0,0-1 0 0 0,1 1-1 0 0,0 0 1 0 0,0-1 0 0 0,1 1 0 0 0,-1-1 0 0 0,1 1-1 0 0,0-1 1 0 0,1 0 0 0 0,-1 0 0 0 0,1 0 0 0 0,0 0 0 0 0,0-1-1 0 0,2 3 0 0 0,0-2 40 0 0,1 0 1 0 0,0-1-1 0 0,0 1 0 0 0,0-1 0 0 0,0 0 0 0 0,1-1 0 0 0,-1 1 0 0 0,1-1 0 0 0,0-1 0 0 0,0 1 0 0 0,0-1 0 0 0,0-1 0 0 0,0 1 0 0 0,1-1 0 0 0,-1 0 1 0 0,0-1-1 0 0,1 0 0 0 0,-1 0 0 0 0,1 0 0 0 0,-1-1 0 0 0,5-1-40 0 0,-1-2 126 0 0,1 0-1 0 0,-1-1 1 0 0,0 0 0 0 0,0-1-1 0 0,-1 0 1 0 0,0-1 0 0 0,0 0-1 0 0,0 0 1 0 0,-1-1-1 0 0,0 0 1 0 0,-1-1 0 0 0,1 0-1 0 0,-2-1 1 0 0,1 1 0 0 0,-2-1-1 0 0,1-1 1 0 0,-1 1 0 0 0,4-12-126 0 0,-6 17-84 0 0,-1-1-1 0 0,1 0 1 0 0,-1 0 0 0 0,0 0 0 0 0,-1-1 0 0 0,0 1 0 0 0,0 0 0 0 0,0-1 0 0 0,-1 0 0 0 0,0 1-1 0 0,0-1 1 0 0,0 0 0 0 0,-1-3 84 0 0,-6 3-1856 0 0,1 5-3608 0 0,4-1-6848 0 0</inkml:trace>
  <inkml:trace contextRef="#ctx0" brushRef="#br0" timeOffset="94514.704">9076 5223 520 0 0,'0'0'3562'0'0,"0"0"-1491"0"0,0 0-449 0 0,0 0 22 0 0,0 0-22 0 0,0 0-68 0 0,0 0-149 0 0,0 0-231 0 0,0 0-222 0 0,0 0-174 0 0,0 0-120 0 0,0 0-60 0 0,0 0-18 0 0,1-2 35 0 0,-1 2-531 0 0,-1 0 0 0 0,1 1-1 0 0,0-1 1 0 0,0 0 0 0 0,0 1 0 0 0,-1-1 0 0 0,1 0 0 0 0,0 0 0 0 0,0 1 0 0 0,-1-1-1 0 0,1 0 1 0 0,0 0 0 0 0,0 1 0 0 0,-1-1 0 0 0,1 0 0 0 0,0 0 0 0 0,-1 0 0 0 0,1 0-1 0 0,0 1 1 0 0,-1-1 0 0 0,1 0 0 0 0,0 0 0 0 0,-1 0 0 0 0,1 0 0 0 0,0 0 0 0 0,-1 0-1 0 0,1 0 1 0 0,-1 0 0 0 0,1 0 0 0 0,0 0 0 0 0,-1 0 0 0 0,1 0 0 0 0,0 0 0 0 0,-1 0-1 0 0,1-1 1 0 0,0 1 0 0 0,-1 0 0 0 0,1 0 0 0 0,0 0 0 0 0,-1 0 0 0 0,1-1 0 0 0,0 1-1 0 0,0 0 1 0 0,-1 0 0 0 0,1-1 0 0 0,0 1 0 0 0,0 0 0 0 0,-1 0 0 0 0,1-1 0 0 0,0 1-1 0 0,0 0 1 0 0,0-1 0 0 0,-1 1 0 0 0,1 0 0 0 0,0-1 0 0 0,0 1 0 0 0,0 0 0 0 0,0-1-1 0 0,0 1 1 0 0,0 0 0 0 0,0-1 0 0 0,0 1 0 0 0,0 0 0 0 0,0-1 0 0 0,0 1 0 0 0,0-1-85 0 0,-19 8-229 0 0,-158 58 1700 0 0,176-64-1468 0 0,1 1 0 0 0,-1-1 0 0 0,1 0 0 0 0,-1 1 0 0 0,1-1-1 0 0,0 1 1 0 0,-1-1 0 0 0,1 0 0 0 0,0 1 0 0 0,0-1 0 0 0,0 1 0 0 0,0-1 0 0 0,0 1 0 0 0,0-1 0 0 0,1 1 0 0 0,-1-1 0 0 0,0 0 0 0 0,1 1 0 0 0,-1-1 0 0 0,1 0 0 0 0,0 1 0 0 0,-1-1 0 0 0,1 0 0 0 0,0 0 0 0 0,0 1 0 0 0,-1-1 0 0 0,1 0 0 0 0,0 0 0 0 0,0 0 0 0 0,0 0 0 0 0,1 0 0 0 0,-1 0 0 0 0,0 0 0 0 0,0-1 0 0 0,0 1 0 0 0,1 0 0 0 0,-1-1 0 0 0,0 1 0 0 0,1-1 0 0 0,-1 1 0 0 0,1-1-2 0 0,97 65 17 0 0,-95-60 12 0 0,0 0-1 0 0,0 0 0 0 0,-1 1 1 0 0,0-1-1 0 0,0 1 1 0 0,0 0-1 0 0,-1 0 0 0 0,0 0 1 0 0,0 0-1 0 0,0 0 1 0 0,-1 0-1 0 0,0 1 0 0 0,0-1 1 0 0,0 0-1 0 0,-1 1 0 0 0,0-1 1 0 0,-1 0-1 0 0,1 1 1 0 0,-1-1-1 0 0,0 1-28 0 0,0 16 188 0 0,-1-17-136 0 0,0 0-1 0 0,-1-1 1 0 0,0 1-1 0 0,-1-1 1 0 0,1 1-1 0 0,-1-1 1 0 0,0 0-1 0 0,0-1 1 0 0,0 1-1 0 0,-1-1 1 0 0,1 0-1 0 0,-1 0 1 0 0,0 0-1 0 0,0 0 1 0 0,-1-1-1 0 0,1 0 1 0 0,-1 0-1 0 0,0-1 1 0 0,0 1-1 0 0,0-1 1 0 0,0-1-1 0 0,0 1 1 0 0,-4 0-52 0 0,9-2 1 0 0,-16 6 16 0 0,0-2 0 0 0,-1 0 0 0 0,1-1 0 0 0,-1 0 0 0 0,0-1 0 0 0,0-2 0 0 0,0 1 0 0 0,-1-2-17 0 0,16 0-28 0 0,0 1 1 0 0,-1-1-1 0 0,1 0 0 0 0,0 0 0 0 0,0-1 1 0 0,0 1-1 0 0,0 0 0 0 0,0-1 0 0 0,0 0 1 0 0,1 0-1 0 0,-1 0 0 0 0,0 0 0 0 0,1 0 1 0 0,-1 0-1 0 0,1-1 0 0 0,0 1 0 0 0,0-1 1 0 0,0 0-1 0 0,0 1 0 0 0,1-1 0 0 0,-2-3 28 0 0,2 4-329 0 0,0 1 0 0 0,1-1 1 0 0,-1 0-1 0 0,1 0 0 0 0,0 0 0 0 0,-1 0 0 0 0,1 0 0 0 0,0 1 0 0 0,0-1 1 0 0,0 0-1 0 0,0 0 0 0 0,1 0 0 0 0,-1 0 0 0 0,0 0 0 0 0,1 0 0 0 0,0 1 0 0 0,-1-1 1 0 0,1 0-1 0 0,0 0 0 0 0,0 1 0 0 0,0-1 0 0 0,0 1 0 0 0,0-1 0 0 0,0 1 1 0 0,1-2 327 0 0,5-2-10794 0 0</inkml:trace>
  <inkml:trace contextRef="#ctx0" brushRef="#br0" timeOffset="94877.608">9475 5000 7834 0 0,'0'0'4829'0'0,"0"0"-2503"0"0,0 0-825 0 0,0 0-22 0 0,0 0 5 0 0,0 0-127 0 0,0 0-245 0 0,0 0-292 0 0,0 0-254 0 0,0 0-113 0 0,0 0 1 0 0,0 0 10 0 0,0 0 9 0 0,1 6 8 0 0,6 354 2782 0 0,-32-114-3207 0 0,24-241-556 0 0,-9 24 135 0 0,1-26-3893 0 0,-3-6-5301 0 0,9 0-2591 0 0</inkml:trace>
  <inkml:trace contextRef="#ctx0" brushRef="#br0" timeOffset="95126.987">9134 5404 13467 0 0,'0'0'3278'0'0,"0"0"-1414"0"0,0 0-579 0 0,0 0-92 0 0,0 0-47 0 0,0 0-113 0 0,0 0-162 0 0,0 0-195 0 0,36-7-149 0 0,115-24-123 0 0,-53 20 99 0 0,-91 11-482 0 0,11-2-80 0 0,0 0 0 0 0,1 2 0 0 0,-1 0 0 0 0,0 1-1 0 0,0 1 1 0 0,0 1 0 0 0,0 1 0 0 0,17 5 59 0 0,-25-5-572 0 0,8 3-1384 0 0,-8 0-4775 0 0,-4-2-5396 0 0</inkml:trace>
  <inkml:trace contextRef="#ctx0" brushRef="#br0" timeOffset="96030.995">10014 5401 0 0 0,'0'0'248'0'0,"0"0"806"0"0,0 0 235 0 0,0 0 85 0 0,0 0 129 0 0,0 0 195 0 0,0 0 165 0 0,0 0-36 0 0,0 0-130 0 0,0 0-218 0 0,0 0-193 0 0,0 0-100 0 0,7-6-70 0 0,18-15-59 0 0,-24 21-982 0 0,-1 0 0 0 0,1-1 0 0 0,-1 1-1 0 0,1-1 1 0 0,-1 1 0 0 0,0-1 0 0 0,1 1-1 0 0,-1-1 1 0 0,0 1 0 0 0,1-1 0 0 0,-1 1 0 0 0,0-1-1 0 0,0 1 1 0 0,0-1 0 0 0,1 1 0 0 0,-1-1-1 0 0,0 1 1 0 0,0-1 0 0 0,0 1 0 0 0,0-1-1 0 0,0 0 1 0 0,0 1 0 0 0,0-1 0 0 0,0 1 0 0 0,0-1-1 0 0,0 1 1 0 0,0-1 0 0 0,-1 0 0 0 0,1 1-1 0 0,0-1 1 0 0,0 1 0 0 0,-1-1 0 0 0,1 1-1 0 0,0-1 1 0 0,0 1 0 0 0,-1-1 0 0 0,1 1-1 0 0,-1-1 1 0 0,1 1 0 0 0,0 0 0 0 0,-1-1 0 0 0,1 1-1 0 0,-1 0 1 0 0,1-1 0 0 0,-1 1 0 0 0,1 0-1 0 0,-1-1 1 0 0,1 1 0 0 0,-1 0 0 0 0,1 0-1 0 0,-1 0 1 0 0,1 0 0 0 0,-1-1 0 0 0,0 1 0 0 0,1 0-1 0 0,-1 0 1 0 0,1 0 0 0 0,-1 0 0 0 0,1 0-1 0 0,-1 0 1 0 0,0 0 0 0 0,1 1 0 0 0,-1-1-1 0 0,1 0 1 0 0,-1 0 0 0 0,1 0 0 0 0,-1 1-75 0 0,-1-2 78 0 0,-17 1 29 0 0,1 0 0 0 0,0 1 0 0 0,0 1 0 0 0,0 1-1 0 0,0 0 1 0 0,0 1 0 0 0,1 1 0 0 0,0 1 0 0 0,0 1 0 0 0,0 0 0 0 0,1 1-1 0 0,0 1 1 0 0,0 0 0 0 0,1 1 0 0 0,-13 11-107 0 0,20-16-3 0 0,0-1 1 0 0,0 1-1 0 0,0 1 1 0 0,0 0-1 0 0,1 0 0 0 0,0 0 1 0 0,0 1-1 0 0,1 0 1 0 0,0 0-1 0 0,0 1 0 0 0,1 0 1 0 0,0 0-1 0 0,0 0 1 0 0,1 0-1 0 0,0 1 0 0 0,0 0 1 0 0,1 0-1 0 0,0 0 1 0 0,1 0-1 0 0,-1 5 3 0 0,1-10 6 0 0,1-1 0 0 0,1 1 0 0 0,-1 0 0 0 0,0 0 0 0 0,1-1 0 0 0,0 1 0 0 0,-1 0 0 0 0,2 0 0 0 0,-1 0 0 0 0,0-1 0 0 0,1 1 0 0 0,0 0 0 0 0,0-1 0 0 0,0 1 0 0 0,0 0 0 0 0,0-1 0 0 0,1 1 0 0 0,-1-1 0 0 0,1 0 1 0 0,0 1-1 0 0,0-1 0 0 0,1 0 0 0 0,-1 0 0 0 0,0 0 0 0 0,1-1 0 0 0,0 1 0 0 0,0 0 0 0 0,0-1 0 0 0,0 0 0 0 0,0 0 0 0 0,0 0 0 0 0,1 0 0 0 0,-1 0 0 0 0,0-1 0 0 0,1 1-6 0 0,10-1 102 0 0,0-1 1 0 0,0 0-1 0 0,0-1 1 0 0,0-1-1 0 0,0 0 1 0 0,0-1-1 0 0,-1 0 1 0 0,1-1-1 0 0,-1-1 1 0 0,0 0-1 0 0,0-1 1 0 0,-1 0-1 0 0,1-1 1 0 0,-2 0-1 0 0,1-1 1 0 0,-1 0-1 0 0,0-1 1 0 0,0 0-1 0 0,-1-1 1 0 0,3-4-103 0 0,186-197 526 0 0,-199 211-528 0 0,-1 0-1 0 0,1 1 1 0 0,0-1-1 0 0,0 0 0 0 0,0 1 1 0 0,0-1-1 0 0,0 0 1 0 0,1 1-1 0 0,-1-1 0 0 0,0 0 1 0 0,0 1-1 0 0,0-1 1 0 0,0 0-1 0 0,0 1 0 0 0,0-1 1 0 0,1 0-1 0 0,-1 1 1 0 0,0-1-1 0 0,0 0 0 0 0,0 0 1 0 0,1 1-1 0 0,-1-1 1 0 0,0 0-1 0 0,0 0 0 0 0,1 1 1 0 0,-1-1-1 0 0,0 0 1 0 0,0 0-1 0 0,1 0 0 0 0,-1 0 1 0 0,0 1-1 0 0,1-1 1 0 0,-1 0-1 0 0,0 0 0 0 0,1 0 1 0 0,-1 0-1 0 0,0 0 1 0 0,1 0-1 0 0,-1 0 1 0 0,0 0-1 0 0,1 0 0 0 0,-1 0 1 0 0,0 0-1 0 0,1 0 1 0 0,-1 0-1 0 0,0 0 0 0 0,1 0 1 0 0,-1 0-1 0 0,0 0 1 0 0,1-1-1 0 0,-1 1 0 0 0,0 0 1 0 0,1 0-1 0 0,-1 0 1 0 0,0-1-1 0 0,0 1 0 0 0,1 0 1 0 0,-1 0-1 0 0,0 0 1 0 0,0-1-1 0 0,1 1 0 0 0,-1 0 1 0 0,0-1-1 0 0,0 1 1 0 0,0 0-1 0 0,0 0 0 0 0,1-1 3 0 0,1 9 16 0 0,14 45-1 0 0,-14-42-40 0 0,1 0 0 0 0,1 1-1 0 0,-1-1 1 0 0,2-1 0 0 0,0 1 0 0 0,0-1 0 0 0,0 1 0 0 0,2-2 0 0 0,-1 1 0 0 0,7 7 25 0 0,66 34-1541 0 0,-18-33-4580 0 0,-46-17-578 0 0,-3-1-5121 0 0</inkml:trace>
  <inkml:trace contextRef="#ctx0" brushRef="#br0" timeOffset="96424.575">10403 5713 13675 0 0,'0'0'2296'0'0,"0"0"-411"0"0,0 0-235 0 0,0 0-170 0 0,0 0-201 0 0,0 0-218 0 0,0 0-227 0 0,0 0-199 0 0,0 0-95 0 0,0 0-89 0 0,0 0-109 0 0,27-35-82 0 0,83-107-62 0 0,-52 72 26 0 0,11-10 26 0 0,-68 81-259 0 0,-1-1 0 0 0,0 0 0 0 0,0 1 0 0 0,1-1-1 0 0,-1 0 1 0 0,0 1 0 0 0,0-1 0 0 0,1 0-1 0 0,-1 0 1 0 0,0 0 0 0 0,1 1 0 0 0,-1-1 0 0 0,1 0-1 0 0,-1 0 1 0 0,0 0 0 0 0,1 0 0 0 0,-1 1 0 0 0,0-1-1 0 0,1 0 1 0 0,-1 0 0 0 0,1 0 0 0 0,-1 0-1 0 0,0 0 1 0 0,1 0 0 0 0,-1 0 0 0 0,1 0 0 0 0,-1 0-1 0 0,0 0 1 0 0,1-1 0 0 0,-1 1 0 0 0,1 0-1 0 0,-1 0 1 0 0,0 0 0 0 0,1 0 0 0 0,-1-1 0 0 0,0 1-1 0 0,1 0 1 0 0,-1 0 0 0 0,0 0 0 0 0,1-1-1 0 0,-1 1 1 0 0,0 0 0 0 0,0-1 0 0 0,1 1 0 0 0,-1 0-1 0 0,0-1 1 0 0,0 1 0 0 0,0 0 0 0 0,1-1 0 0 0,-1 1-1 0 0,0 0 1 0 0,0-1 0 0 0,0 1 0 0 0,0-1-1 0 0,0 1 1 0 0,0 0 0 0 0,0-1 9 0 0,-19 100-68 0 0,19-94 69 0 0,-1 0 1 0 0,0 0-1 0 0,1 0 1 0 0,0 0-1 0 0,0 0 0 0 0,1 0 1 0 0,-1 0-1 0 0,1 0 0 0 0,0 0 1 0 0,1 0-1 0 0,-1-1 1 0 0,1 1-1 0 0,0 0 0 0 0,0-1 1 0 0,0 1-1 0 0,1-1 0 0 0,-1 0 1 0 0,1 1-1 0 0,0-1 1 0 0,1-1-1 0 0,-1 1 0 0 0,1 0 1 0 0,-1-1-1 0 0,1 0 1 0 0,0 0-1 0 0,0 0 0 0 0,4 2-1 0 0,3-1 59 0 0,0 0-1 0 0,0-1 0 0 0,0-1 0 0 0,0 0 1 0 0,1 0-1 0 0,-1-1 0 0 0,0-1 0 0 0,1 1 1 0 0,-1-2-1 0 0,1 0 0 0 0,-1 0 0 0 0,1-1 1 0 0,-1-1-1 0 0,0 0 0 0 0,0 0 0 0 0,0-1 1 0 0,-1 0-1 0 0,1-1 0 0 0,-1 0 0 0 0,0-1 1 0 0,0 0-1 0 0,-1 0 0 0 0,0-1 0 0 0,0-1 1 0 0,0 0-59 0 0,-4 2 9 0 0,0 0 0 0 0,0 0 0 0 0,0-1 0 0 0,-1 1 0 0 0,0-1 0 0 0,0 0 0 0 0,-1-1 0 0 0,0 1 0 0 0,0 0 0 0 0,-1-1 0 0 0,0 0 0 0 0,0 1 0 0 0,-1-3-9 0 0,8-37-4247 0 0,-8 37 2242 0 0,2 0-5433 0 0,0 4-4974 0 0</inkml:trace>
  <inkml:trace contextRef="#ctx0" brushRef="#br0" timeOffset="96711.684">11365 4915 16900 0 0,'0'0'1168'0'0,"0"0"-193"0"0,0 0 94 0 0,0 0 169 0 0,0 0 96 0 0,0 0-153 0 0,0 0-227 0 0,0 0-141 0 0,0 0-121 0 0,0 0-102 0 0,0 0-85 0 0,4 37-101 0 0,12 115-81 0 0,-1 203 805 0 0,-16-279-1157 0 0,-6 28-467 0 0,-21-96-3562 0 0,10-17-4404 0 0,14 3-838 0 0</inkml:trace>
  <inkml:trace contextRef="#ctx0" brushRef="#br0" timeOffset="96985.919">11043 5327 13723 0 0,'0'0'2348'0'0,"0"0"-591"0"0,0 0-290 0 0,0 0-138 0 0,0 0-136 0 0,0 0-189 0 0,0 0-152 0 0,0 0-129 0 0,36-6-143 0 0,115-20-128 0 0,-18 20 250 0 0,-101 5-1060 0 0,66 5 682 0 0,-38 15-7149 0 0,-50-14-4836 0 0</inkml:trace>
  <inkml:trace contextRef="#ctx0" brushRef="#br0" timeOffset="93040.831">7044 5297 3561 0 0,'0'0'1720'0'0,"0"0"-133"0"0,0 0 96 0 0,0 0 139 0 0,0 0-16 0 0,0 0-145 0 0,0 0-227 0 0,0 0-198 0 0,0 0-140 0 0,0 0-123 0 0,0 0-105 0 0,0 0-83 0 0,0 0-67 0 0,-10-5-49 0 0,-30-13-49 0 0,-36 14 2414 0 0,66 8-2826 0 0,0 0 0 0 0,-1 0 0 0 0,1 1-1 0 0,1 0 1 0 0,-1 1 0 0 0,1 0 0 0 0,0 1-1 0 0,0 0 1 0 0,-2 3-208 0 0,1-2 35 0 0,0 0 0 0 0,0 1 0 0 0,1 0-1 0 0,1 1 1 0 0,0 0 0 0 0,0 0 0 0 0,1 1 0 0 0,0 0-1 0 0,0 0 1 0 0,1 0 0 0 0,1 1 0 0 0,0 0 0 0 0,1 0-1 0 0,0 0 1 0 0,1 1 0 0 0,0 0 0 0 0,1-1 0 0 0,1 1-1 0 0,0 0 1 0 0,0 0 0 0 0,1 1-35 0 0,1-10-6 0 0,0 0 0 0 0,0 0 1 0 0,0 1-1 0 0,1-1 0 0 0,0 0 0 0 0,-1 0 0 0 0,1 0 1 0 0,1-1-1 0 0,-1 1 0 0 0,0 0 0 0 0,1-1 1 0 0,0 1-1 0 0,0-1 0 0 0,0 0 0 0 0,0 0 0 0 0,0 0 1 0 0,1-1-1 0 0,-1 1 0 0 0,1-1 0 0 0,0 1 1 0 0,0-1-1 0 0,0-1 0 0 0,0 1 0 0 0,0 0 0 0 0,0-1 1 0 0,0 0-1 0 0,1 0 6 0 0,6 2-132 0 0,1-1 1 0 0,-1 0-1 0 0,1 0 0 0 0,-1-2 1 0 0,1 1-1 0 0,0-1 1 0 0,-1-1-1 0 0,1 0 0 0 0,-1-1 1 0 0,1 0 131 0 0,67-27-3349 0 0,-31 1-7192 0 0,-34 16-1083 0 0</inkml:trace>
  <inkml:trace contextRef="#ctx0" brushRef="#br0" timeOffset="93346.835">7282 5354 7626 0 0,'0'0'2259'0'0,"0"0"-927"0"0,0 0-344 0 0,0 0 169 0 0,0 0 215 0 0,0 0 107 0 0,0 0-46 0 0,0 0-196 0 0,0 0-234 0 0,0 0-183 0 0,0 0-125 0 0,0 0-117 0 0,-26 34-96 0 0,-80 106-65 0 0,75-74 81 0 0,33-56-385 0 0,-2-6-71 0 0,0 0-1 0 0,0 0 1 0 0,1-1 0 0 0,-1 1 0 0 0,1 0-1 0 0,0 0 1 0 0,0-1 0 0 0,1 1-1 0 0,-1-1 1 0 0,1 1 0 0 0,0-1-1 0 0,0 1 1 0 0,0-1 0 0 0,0 0-1 0 0,0 0 1 0 0,1 0 0 0 0,-1 0 0 0 0,1-1-1 0 0,0 1 1 0 0,0-1 0 0 0,0 1-1 0 0,0-1 1 0 0,0 0 0 0 0,1 0-1 0 0,-1 0 1 0 0,1-1 0 0 0,-1 1 0 0 0,1-1-1 0 0,-1 0 1 0 0,3 1-42 0 0,117 11 1030 0 0,-108-14-929 0 0,1-1 0 0 0,-1 0 0 0 0,-1-1 0 0 0,1 0 0 0 0,0-1 0 0 0,-1-1 0 0 0,0-1 0 0 0,0 0 0 0 0,0 0 0 0 0,-1-2 0 0 0,0 1 0 0 0,0-2 0 0 0,-1 0 0 0 0,0 0 0 0 0,0-1 1 0 0,-1-1-1 0 0,-1 1 0 0 0,0-2 0 0 0,0 0 0 0 0,-1 0 0 0 0,-1 0 0 0 0,0-1 0 0 0,3-7-101 0 0,-8 15 4 0 0,0 1-1 0 0,-1-1 1 0 0,1 0-1 0 0,-1 0 1 0 0,0 0 0 0 0,0 0-1 0 0,-1 0 1 0 0,1 0-1 0 0,-1-1 1 0 0,0 1-1 0 0,-1 0 1 0 0,1-1 0 0 0,-1 1-1 0 0,0 0 1 0 0,-1-1-1 0 0,1 1 1 0 0,-1-1 0 0 0,0 1-1 0 0,0 0 1 0 0,-1 0-1 0 0,0 0 1 0 0,0 0 0 0 0,0 0-1 0 0,0 0 1 0 0,-1 0-1 0 0,1 0 1 0 0,-1 1 0 0 0,-1-1-1 0 0,1 1 1 0 0,0 0-1 0 0,-1 0 1 0 0,0 0-1 0 0,0 1 1 0 0,0-1 0 0 0,-1 1-1 0 0,1 0 1 0 0,-1 0-1 0 0,1 1 1 0 0,-4-2-4 0 0,-1 1-74 0 0,0 1 1 0 0,0 0-1 0 0,0 0 0 0 0,0 1 1 0 0,0 0-1 0 0,0 1 0 0 0,-1 0 1 0 0,1 0-1 0 0,0 1 0 0 0,0 0 0 0 0,-4 1 74 0 0,-51 30-3578 0 0,51-20-1375 0 0,6-3-7018 0 0</inkml:trace>
  <inkml:trace contextRef="#ctx0" brushRef="#br0" timeOffset="92323.938">5581 5389 1840 0 0,'0'0'3808'0'0,"0"0"-1406"0"0,0 0-433 0 0,0 0 7 0 0,0 0-44 0 0,0 0-116 0 0,0 0-178 0 0,0 0-254 0 0,0 0-245 0 0,0 0-260 0 0,0 0-251 0 0,0 0-162 0 0,0 0-82 0 0,-8-5 37 0 0,1 2-350 0 0,-18-10 519 0 0,46 15 1147 0 0,8 3-1212 0 0,0-1 0 0 0,0-1 0 0 0,1-1 0 0 0,-1-2 0 0 0,1-1 0 0 0,1-1-525 0 0,205-28 855 0 0,-134 14-780 0 0,-109 8-6338 0 0,0 5-2627 0 0,4 2-2652 0 0</inkml:trace>
  <inkml:trace contextRef="#ctx0" brushRef="#br0" timeOffset="92566.404">5626 5582 8058 0 0,'0'0'4106'0'0,"0"0"-1906"0"0,0 0-803 0 0,0 0-89 0 0,0 0 34 0 0,0 0-25 0 0,0 0-163 0 0,0 0-251 0 0,0 0-139 0 0,0 0-45 0 0,0 0 19 0 0,0 0-15 0 0,0 0-135 0 0,12 2-141 0 0,124-1 473 0 0,116-53-2552 0 0,-198 42-2799 0 0,-2 1-3723 0 0,-32 7-4009 0 0</inkml:trace>
  <inkml:trace contextRef="#ctx0" brushRef="#br0" timeOffset="102726.568">13600 5389 0 0 0,'0'0'453'0'0,"0"0"766"0"0,0 0 231 0 0,0 0 44 0 0,0 0 9 0 0,0 0 13 0 0,0 0-33 0 0,0 0-76 0 0,0 0-111 0 0,0 0-93 0 0,0 0-103 0 0,0 0-86 0 0,-5-5-73 0 0,3 4-1078 0 0,0-1 426 0 0,0-1-1 0 0,0 1 0 0 0,0 0 1 0 0,-1 0-1 0 0,1 1 1 0 0,-1-1-1 0 0,1 0 0 0 0,-1 1 1 0 0,0 0-1 0 0,0-1 1 0 0,1 1-1 0 0,-1 0 0 0 0,0 0 1 0 0,0 1-1 0 0,0-1 1 0 0,0 1-1 0 0,0-1 0 0 0,0 1 1 0 0,-3 0-289 0 0,-8 2 269 0 0,1 0 0 0 0,-1 1 0 0 0,1 0 0 0 0,0 1 0 0 0,0 1 0 0 0,0 0 0 0 0,0 1 0 0 0,1 0 0 0 0,0 1 0 0 0,0 0 0 0 0,1 1 0 0 0,0 0 0 0 0,-7 8-269 0 0,11-10 62 0 0,0 0 1 0 0,0 1-1 0 0,1 0 1 0 0,0 0 0 0 0,0 0-1 0 0,1 1 1 0 0,0 0-1 0 0,0 0 1 0 0,1 0 0 0 0,0 1-1 0 0,0-1 1 0 0,1 1-1 0 0,0 0 1 0 0,1 0 0 0 0,0 0-1 0 0,0 0 1 0 0,1 1-1 0 0,0-1 1 0 0,1 0 0 0 0,0 1-1 0 0,0-1 1 0 0,1 0-1 0 0,0 1 1 0 0,1-1 0 0 0,0 0-1 0 0,0 0 1 0 0,1 0-1 0 0,0 0 1 0 0,1-1-1 0 0,0 1 1 0 0,3 4-63 0 0,1-6 55 0 0,1-1-1 0 0,0 0 0 0 0,0 0 1 0 0,0-1-1 0 0,1 0 1 0 0,-1-1-1 0 0,1 0 1 0 0,0 0-1 0 0,1-1 1 0 0,-1-1-1 0 0,0 1 1 0 0,1-2-1 0 0,0 1 1 0 0,-1-2-1 0 0,1 1 1 0 0,0-2-1 0 0,-1 1 1 0 0,10-3-55 0 0,-4 3 46 0 0,-11 1-72 0 0,0-2-1 0 0,0 1 1 0 0,0-1 0 0 0,0 1-1 0 0,0-1 1 0 0,0 0 0 0 0,0-1-1 0 0,-1 0 1 0 0,1 1 0 0 0,0-1-1 0 0,-1-1 1 0 0,0 1 0 0 0,1-1-1 0 0,-1 1 1 0 0,0-1 0 0 0,0-1 0 0 0,0 1-1 0 0,-1 0 1 0 0,1-1 0 0 0,-1 0 26 0 0,20-35-5457 0 0,-21 31-692 0 0,0 4-5812 0 0</inkml:trace>
  <inkml:trace contextRef="#ctx0" brushRef="#br0" timeOffset="103087.036">13908 5524 7058 0 0,'0'0'3252'0'0,"0"0"-1342"0"0,0 0-362 0 0,0 0 102 0 0,0 0-10 0 0,0 0-190 0 0,0 0-306 0 0,0 0-289 0 0,0 0-237 0 0,0 0-157 0 0,0 0-117 0 0,0 0-100 0 0,-13 21-44 0 0,-40 66-4 0 0,51-85-178 0 0,1 0 0 0 0,0-1 0 0 0,-1 1 0 0 0,1 0 0 0 0,0 0 0 0 0,0 0 0 0 0,0 0-1 0 0,0 0 1 0 0,0 0 0 0 0,1 0 0 0 0,-1 0 0 0 0,0 0 0 0 0,1 0 0 0 0,0 0 0 0 0,-1 0 0 0 0,1 1 0 0 0,0-1 0 0 0,0 0-1 0 0,0 0 1 0 0,1 0 0 0 0,-1 0 0 0 0,0 1 0 0 0,1-1 0 0 0,-1 0 0 0 0,1 0 0 0 0,0 0 0 0 0,0 0 0 0 0,0 0 0 0 0,0 0-1 0 0,0 0 1 0 0,0 0 0 0 0,0-1 0 0 0,1 1 0 0 0,-1 0-18 0 0,5 5 75 0 0,-1-2 38 0 0,1 0-1 0 0,-1-1 0 0 0,1 1 0 0 0,0-1 1 0 0,1 0-1 0 0,-1 0 0 0 0,1-1 0 0 0,0 0 1 0 0,-1 0-1 0 0,1-1 0 0 0,1 0 0 0 0,-1 0 1 0 0,0-1-1 0 0,0 1 0 0 0,1-2 0 0 0,-1 1 1 0 0,0-1-1 0 0,1 0 0 0 0,-1 0 0 0 0,0-1 1 0 0,1 0-1 0 0,-1-1 0 0 0,0 1 0 0 0,0-1 1 0 0,0-1-1 0 0,0 1 0 0 0,0-1 0 0 0,0-1 1 0 0,1 0-113 0 0,-1-1 77 0 0,0 0 0 0 0,0 0 1 0 0,0-1-1 0 0,-1 1 0 0 0,0-1 1 0 0,0-1-1 0 0,-1 1 0 0 0,0-1 1 0 0,0 0-1 0 0,0 0 1 0 0,-1-1-1 0 0,0 1 0 0 0,-1-1 1 0 0,1 0-1 0 0,-2 0 0 0 0,1 0 1 0 0,-1-1-1 0 0,0 1 0 0 0,-1 0 1 0 0,0-1-1 0 0,0 1 0 0 0,-1-1 1 0 0,0 1-1 0 0,0-5-77 0 0,-2 7-88 0 0,0 1 1 0 0,0-1-1 0 0,0 0 0 0 0,-1 0 1 0 0,0 1-1 0 0,0-1 0 0 0,0 1 1 0 0,-1 0-1 0 0,0 0 0 0 0,0 0 0 0 0,0 1 1 0 0,-1-1-1 0 0,1 1 0 0 0,-1 0 1 0 0,0 1-1 0 0,0-1 0 0 0,0 1 1 0 0,-1 0-1 0 0,1 0 0 0 0,-1 0 0 0 0,0 1 1 0 0,0 0-1 0 0,0 0 0 0 0,0 0 1 0 0,0 1-1 0 0,0 0 0 0 0,0 0 1 0 0,0 1-1 0 0,0-1 0 0 0,-1 1 1 0 0,1 1-1 0 0,0-1 0 0 0,0 1 0 0 0,0 0 1 0 0,0 1-1 0 0,0-1 0 0 0,-1 1 88 0 0,-19 6-2177 0 0,10-1-3005 0 0,5 1-6659 0 0</inkml:trace>
  <inkml:trace contextRef="#ctx0" brushRef="#br0" timeOffset="103461.145">14337 5547 9218 0 0,'0'0'2258'0'0,"0"0"-259"0"0,0 0-107 0 0,0 0-106 0 0,0 0-278 0 0,0 0-382 0 0,0 0-441 0 0,0 0-318 0 0,0 0-156 0 0,0 0 34 0 0,0 0 59 0 0,0 0 35 0 0,0 0 32 0 0,4 8-94 0 0,-3-4-255 0 0,1 1 46 0 0,0 0 0 0 0,0 0-1 0 0,0 0 1 0 0,1 0 0 0 0,0 0 0 0 0,0-1-1 0 0,0 1 1 0 0,0-1 0 0 0,1 0 0 0 0,0 0-1 0 0,0 0 1 0 0,0-1 0 0 0,4 4-68 0 0,0-3 150 0 0,0 0 0 0 0,1 0-1 0 0,-1-1 1 0 0,1 0 0 0 0,0-1 0 0 0,0 0 0 0 0,0 0 0 0 0,0-1-1 0 0,0 0 1 0 0,0 0 0 0 0,0-1 0 0 0,1-1 0 0 0,-1 1-1 0 0,0-1 1 0 0,0-1 0 0 0,0 0 0 0 0,0 0 0 0 0,-1-1-1 0 0,1 0 1 0 0,0 0 0 0 0,-1-1 0 0 0,0 0 0 0 0,0-1-1 0 0,0 0 1 0 0,-1 0 0 0 0,1 0 0 0 0,-1-1 0 0 0,0 0 0 0 0,-1-1-1 0 0,0 1 1 0 0,0-1 0 0 0,0-1 0 0 0,0 1-150 0 0,0-2 3 0 0,-3 6-3 0 0,0-1 0 0 0,0 1 0 0 0,-1-1 0 0 0,1 0 0 0 0,-1 0 0 0 0,0 0 0 0 0,0 0 0 0 0,0 0 0 0 0,0 0 0 0 0,-1-1 0 0 0,0 1 0 0 0,0-1 0 0 0,0 1 0 0 0,0-1-1 0 0,-1 1 1 0 0,1-3 0 0 0,-3-22-1823 0 0,0 18-5616 0 0,2 4-4564 0 0</inkml:trace>
  <inkml:trace contextRef="#ctx0" brushRef="#br0" timeOffset="103867.991">14919 5069 7314 0 0,'0'0'3427'0'0,"0"0"-1117"0"0,0 0-310 0 0,0 0-30 0 0,0 0-131 0 0,0 0-256 0 0,0 0-399 0 0,0 0-366 0 0,0 0-211 0 0,0 0-107 0 0,0 0-50 0 0,0 0-55 0 0,0 0-60 0 0,0 20 484 0 0,-6 96 531 0 0,4 1 0 0 0,8 28-1350 0 0,0 62-932 0 0,12-218-1264 0 0,-3-2 128 0 0,4-3-2004 0 0,-5 7-3906 0 0,-5 4-3027 0 0</inkml:trace>
  <inkml:trace contextRef="#ctx0" brushRef="#br0" timeOffset="104617.215">15285 5447 5113 0 0,'0'0'2211'0'0,"0"0"-629"0"0,0 0-167 0 0,0 0-52 0 0,0 0-88 0 0,0 0-127 0 0,0 0-181 0 0,0 0-184 0 0,0 0-120 0 0,0 0-71 0 0,0 0-32 0 0,0 0-16 0 0,0 0 1 0 0,-10 4-54 0 0,-30 14-79 0 0,-10 8 7224 0 0,43-23-7644 0 0,1 1-1 0 0,0 0 1 0 0,0 0-1 0 0,1 0 0 0 0,-1 1 1 0 0,1-1-1 0 0,0 2 1 0 0,0-1-1 0 0,1 0 1 0 0,0 1-1 0 0,0 0 1 0 0,0 0-1 0 0,0 0 0 0 0,-1 5 9 0 0,4-8-4 0 0,-1 1 0 0 0,1 0 0 0 0,0-1-1 0 0,1 1 1 0 0,-1 0 0 0 0,1-1-1 0 0,-1 1 1 0 0,1 0 0 0 0,0 0 0 0 0,1 0-1 0 0,-1-1 1 0 0,1 1 0 0 0,-1 0-1 0 0,1-1 1 0 0,0 1 0 0 0,1 0-1 0 0,-1-1 1 0 0,0 1 0 0 0,1-1 0 0 0,0 0-1 0 0,0 0 1 0 0,0 1 0 0 0,0-1-1 0 0,1 0 1 0 0,-1-1 0 0 0,1 1-1 0 0,-1 0 1 0 0,1-1 0 0 0,0 1 0 0 0,0-1-1 0 0,0 0 1 0 0,1 0 0 0 0,-1 0-1 0 0,0-1 1 0 0,1 1 0 0 0,-1-1-1 0 0,1 0 1 0 0,-1 1 0 0 0,1-2 0 0 0,0 1-1 0 0,-1 0 1 0 0,1-1 0 0 0,0 0-1 0 0,0 1 1 0 0,1-2 4 0 0,9 2 22 0 0,1-1-1 0 0,0 0 1 0 0,0-1 0 0 0,-1-1 0 0 0,1 0-1 0 0,-1-1 1 0 0,1-1 0 0 0,-1 0-1 0 0,0-1 1 0 0,-1 0 0 0 0,1-1-1 0 0,-1-1 1 0 0,0 0 0 0 0,0-1-1 0 0,-1 0 1 0 0,0-1 0 0 0,-1 0-1 0 0,0-1 1 0 0,0-1 0 0 0,-1 1-1 0 0,-1-2 1 0 0,1 1 0 0 0,-2-1-1 0 0,0 0 1 0 0,0-1 0 0 0,-1 0 0 0 0,1-4-22 0 0,36-52 78 0 0,-34 56-78 0 0,0-1 0 0 0,0 0 1 0 0,-2-1-1 0 0,0 0 0 0 0,-1 0 0 0 0,0-1 0 0 0,-1 1 0 0 0,-1-2 0 0 0,0 1 0 0 0,-1 0 1 0 0,0-10-1 0 0,-3 16-9 0 0,0 1 1 0 0,-1-1-1 0 0,-1 1 1 0 0,1-1-1 0 0,-1 1 1 0 0,-1-1-1 0 0,0 1 1 0 0,0 0-1 0 0,-1 0 1 0 0,0 0-1 0 0,-1 0 1 0 0,0 0-1 0 0,0 1 1 0 0,-1 0-1 0 0,0 0 1 0 0,0 0-1 0 0,-1 0 1 0 0,0 1-1 0 0,0 0 1 0 0,-1 0-1 0 0,0 1 1 0 0,-6-5 8 0 0,10 9-8 0 0,0 0 0 0 0,1 1 0 0 0,-1 0 0 0 0,0 0 0 0 0,0 0 0 0 0,0 0-1 0 0,0 0 1 0 0,0 0 0 0 0,0 1 0 0 0,0-1 0 0 0,0 1 0 0 0,0 0 0 0 0,0 0 0 0 0,0 0 0 0 0,-1 0 0 0 0,1 1 0 0 0,0-1 0 0 0,0 1 0 0 0,0 0 0 0 0,0 0 0 0 0,1 0 0 0 0,-1 0 0 0 0,0 0 0 0 0,0 1 0 0 0,1-1-1 0 0,-1 1 1 0 0,0 0 0 0 0,1 0 0 0 0,0 0 0 0 0,-1 0 0 0 0,1 0 0 0 0,0 0 0 0 0,0 1 0 0 0,0-1 0 0 0,1 1 0 0 0,-2 1 8 0 0,-44 104-53 0 0,44-92 54 0 0,1-1-1 0 0,0 1 1 0 0,1 0-1 0 0,0-1 0 0 0,2 1 1 0 0,0 0-1 0 0,0 0 1 0 0,2-1-1 0 0,0 0 1 0 0,0 1-1 0 0,2-1 1 0 0,0 0-1 0 0,0-1 1 0 0,2 1-1 0 0,0-1 1 0 0,0 0-1 0 0,8 9 0 0 0,-4-5-36 0 0,1-2 1 0 0,1 1-1 0 0,0-2 0 0 0,2 0 1 0 0,-1 0-1 0 0,2-1 0 0 0,0-1 0 0 0,0-1 1 0 0,10 5 35 0 0,62 11-3909 0 0,-73-26-1499 0 0,-2 1-6508 0 0</inkml:trace>
  <inkml:trace contextRef="#ctx0" brushRef="#br0" timeOffset="105259.758">16243 5119 11827 0 0,'0'0'1305'0'0,"0"0"-473"0"0,0 0-202 0 0,0 0 146 0 0,0 0 288 0 0,0 0 204 0 0,0 0 3 0 0,0 0-89 0 0,0 0-146 0 0,0 0-164 0 0,0 0-129 0 0,0 0-103 0 0,0 0-120 0 0,2 38-87 0 0,5 116-56 0 0,-1 77 667 0 0,11-72-741 0 0,1-184 629 0 0,-8 7-935 0 0,0 0-1 0 0,2 1 1 0 0,0 0 0 0 0,1 0-1 0 0,0 2 1 0 0,2 0-1 0 0,-1 0 1 0 0,2 1 0 0 0,0 1-1 0 0,1 1 1 0 0,0 0 0 0 0,0 1-1 0 0,2 1 1 0 0,-1 1-1 0 0,17-6 4 0 0,-33 14-2 0 0,1-1 0 0 0,0 1 0 0 0,0 0 0 0 0,0 0 0 0 0,0 0 0 0 0,0 1 0 0 0,0-1-1 0 0,0 1 1 0 0,0-1 0 0 0,0 1 0 0 0,0 0 0 0 0,0 0 0 0 0,0 1 0 0 0,0-1 0 0 0,0 1-1 0 0,0-1 1 0 0,0 1 0 0 0,0 0 0 0 0,0 0 0 0 0,0 0 0 0 0,0 0 0 0 0,-1 1-1 0 0,1-1 1 0 0,0 1 0 0 0,-1 0 0 0 0,0 0 0 0 0,1 0 0 0 0,-1 0 0 0 0,0 0 0 0 0,0 0-1 0 0,0 0 1 0 0,0 1 0 0 0,0-1 0 0 0,0 1 0 0 0,-1 0 0 0 0,1-1 0 0 0,-1 1 0 0 0,0 0-1 0 0,0 0 1 0 0,0 0 0 0 0,0 0 0 0 0,-1 0 0 0 0,1 0 0 0 0,-1 0 0 0 0,1 0 0 0 0,-1 0-1 0 0,0 1 3 0 0,1 6 24 0 0,-1 0 1 0 0,0 0-1 0 0,-1 0 0 0 0,0-1 0 0 0,0 1 0 0 0,-1 0 0 0 0,-1-1 0 0 0,1 1 0 0 0,-1-1 0 0 0,-1 0 0 0 0,0 0 0 0 0,0 0 0 0 0,-1 0 0 0 0,0-1 0 0 0,0 0 0 0 0,-1 0 0 0 0,0 0 0 0 0,0-1 0 0 0,-1 0 1 0 0,0 0-1 0 0,-1 0 0 0 0,1-1 0 0 0,-1 0 0 0 0,0-1 0 0 0,-1 1 0 0 0,-6 2-24 0 0,6-5 8 0 0,-2 2-34 0 0,0 0 0 0 0,0-1 0 0 0,-1-1 0 0 0,1 0-1 0 0,-1 0 1 0 0,1-1 0 0 0,-1-1 0 0 0,0 0 0 0 0,0-1-1 0 0,-8 0 27 0 0,19 0-78 0 0,-1 0 0 0 0,1 0 0 0 0,0 0-1 0 0,-1-1 1 0 0,1 1 0 0 0,0 0-1 0 0,-1-1 1 0 0,1 1 0 0 0,0-1-1 0 0,0 1 1 0 0,-1-1 0 0 0,1 0-1 0 0,0 1 1 0 0,0-1 0 0 0,0 0-1 0 0,0 0 1 0 0,0 0 0 0 0,0 0 0 0 0,0 0-1 0 0,0 0 1 0 0,0 0 0 0 0,1 0-1 0 0,-1 0 1 0 0,0 0 0 0 0,1-1-1 0 0,-1 1 1 0 0,0 0 0 0 0,1 0-1 0 0,0-1 1 0 0,-1 1 0 0 0,1 0-1 0 0,0-1 1 0 0,0 1 0 0 0,-1 0 0 0 0,1-1-1 0 0,0 1 1 0 0,0-1 0 0 0,1 1-1 0 0,-1 0 1 0 0,0-1 0 0 0,0 1-1 0 0,1 0 1 0 0,-1-1 0 0 0,1 1-1 0 0,-1 0 1 0 0,1 0 0 0 0,0-2 78 0 0,10-17-4728 0 0,3 4-3842 0 0,-8 8-1728 0 0</inkml:trace>
  <inkml:trace contextRef="#ctx0" brushRef="#br0" timeOffset="105630.237">16705 5585 4921 0 0,'0'0'3209'0'0,"0"0"-665"0"0,0 0-410 0 0,0 0-235 0 0,0 0-221 0 0,0 0-165 0 0,0 0-127 0 0,0 0-174 0 0,0 0-173 0 0,0 0-165 0 0,34 8-135 0 0,108 23-127 0 0,-61-23 492 0 0,-60-9-920 0 0,0-1 0 0 0,0-1 0 0 0,0 0 0 0 0,0-2 0 0 0,-1 0 0 0 0,0-2 0 0 0,0 0 0 0 0,0-1 0 0 0,-1-1 0 0 0,0 0-1 0 0,-1-2 1 0 0,0 0 0 0 0,-1-1 0 0 0,0-1 0 0 0,-1-1 0 0 0,4-4-184 0 0,-15 14 12 0 0,-1 1 0 0 0,0-1 0 0 0,-1 0 0 0 0,1 0 0 0 0,0 0 0 0 0,-1-1 0 0 0,0 1 0 0 0,0-1 0 0 0,-1 0 0 0 0,1 0 0 0 0,-1 0 0 0 0,0 0 0 0 0,0 0 0 0 0,-1 0 0 0 0,0-1 0 0 0,0 1 0 0 0,0 0 0 0 0,0-1 0 0 0,-1 1 0 0 0,0-1 0 0 0,0 1 0 0 0,0-1 0 0 0,-1 1 0 0 0,0-1 0 0 0,-1-3-12 0 0,-2 5-8 0 0,-1 1 0 0 0,0 0 0 0 0,1 0 0 0 0,-1 0 0 0 0,-1 0 0 0 0,1 1 0 0 0,0 0 0 0 0,-1 0 0 0 0,1 1 0 0 0,-1-1 0 0 0,1 1 0 0 0,-1 0 0 0 0,0 1 0 0 0,1-1-1 0 0,-1 1 1 0 0,0 0 0 0 0,1 1 0 0 0,-1-1 0 0 0,0 1 0 0 0,1 1 0 0 0,-1-1 0 0 0,1 1 0 0 0,-1-1 0 0 0,-3 3 8 0 0,-8 2-22 0 0,1 0 0 0 0,0 1 1 0 0,0 1-1 0 0,0 0 0 0 0,1 2 0 0 0,0-1 0 0 0,1 2 1 0 0,0 0-1 0 0,1 1 0 0 0,0 0 0 0 0,1 0 0 0 0,0 2 0 0 0,1 0 1 0 0,1 0-1 0 0,0 0 0 0 0,1 2 0 0 0,-8 15 22 0 0,16-26 3 0 0,-1 0-1 0 0,1 1 1 0 0,0 0-1 0 0,0-1 0 0 0,1 1 1 0 0,0 0-1 0 0,0-1 1 0 0,0 1-1 0 0,0 0 1 0 0,1-1-1 0 0,0 1 0 0 0,1-1 1 0 0,-1 1-1 0 0,1-1 1 0 0,0 1-1 0 0,0-1 1 0 0,0 0-1 0 0,1 0 1 0 0,0 0-1 0 0,0 0 0 0 0,0 0 1 0 0,1-1-1 0 0,-1 0 1 0 0,1 1-1 0 0,0-1 1 0 0,1-1-1 0 0,-1 1 1 0 0,1-1-1 0 0,-1 1 0 0 0,1-1 1 0 0,0 0-1 0 0,0-1 1 0 0,0 1-1 0 0,0-1 1 0 0,3 0-3 0 0,17 8-56 0 0,1-2 0 0 0,0 0 0 0 0,0-2 0 0 0,0-1 0 0 0,1-1-1 0 0,0-1 1 0 0,0-2 0 0 0,0 0 0 0 0,0-2 0 0 0,9-2 56 0 0,1-3-1504 0 0,-20 1-2994 0 0,-6 1-6638 0 0</inkml:trace>
  <inkml:trace contextRef="#ctx0" brushRef="#br0" timeOffset="109379.515">14018 6287 1904 0 0,'0'0'2082'0'0,"0"0"-720"0"0,0 0-391 0 0,0 0-80 0 0,0 0 85 0 0,0 0 137 0 0,0 0 8 0 0,0 0 1 0 0,0 0 8 0 0,0 0-26 0 0,0 0 34 0 0,5 4-43 0 0,119 53 4038 0 0,-96-51-4691 0 0,1-1-1 0 0,0-1 1 0 0,1-1 0 0 0,-1-2 0 0 0,1-1-1 0 0,-1-1 1 0 0,0-2 0 0 0,25-5-442 0 0,-17-2 170 0 0,1-1-1 0 0,-2-3 1 0 0,0-1-1 0 0,0-1 1 0 0,-2-2-1 0 0,6-5-169 0 0,-32 18 24 0 0,0 1-1 0 0,0-1 0 0 0,-1 0 0 0 0,0-1 0 0 0,0 0 0 0 0,0 0 0 0 0,-1 0 0 0 0,1-1 0 0 0,-1 0 0 0 0,-1 0 0 0 0,0-1 0 0 0,0 0 0 0 0,0 1 0 0 0,-1-2 0 0 0,0 1 1 0 0,-1 0-1 0 0,0-1 0 0 0,0 0 0 0 0,0 1 0 0 0,-1-1 0 0 0,-1 0 0 0 0,0 0 0 0 0,0 0 0 0 0,0 0 0 0 0,-1-1 0 0 0,-1 1 0 0 0,0-4-23 0 0,-1 9 2 0 0,0-1-1 0 0,-1 1 0 0 0,1-1 0 0 0,-1 1 1 0 0,0 0-1 0 0,0 0 0 0 0,0 1 1 0 0,0-1-1 0 0,-1 1 0 0 0,0-1 0 0 0,0 1 1 0 0,0 0-1 0 0,0 0 0 0 0,0 1 1 0 0,0-1-1 0 0,-1 1 0 0 0,1 0 0 0 0,-1 0 1 0 0,1 1-1 0 0,-1-1 0 0 0,0 1 0 0 0,0 0 1 0 0,0 0-2 0 0,-114-6-75 0 0,107 10 73 0 0,0 1 0 0 0,1 0 0 0 0,0 1 0 0 0,0 0 0 0 0,0 1 0 0 0,0 0 0 0 0,1 1 0 0 0,0 0 0 0 0,1 0-1 0 0,-1 1 1 0 0,1 0 0 0 0,1 1 0 0 0,0 0 0 0 0,0 0 0 0 0,1 1 0 0 0,0 0 0 0 0,0 0 0 0 0,1 1 0 0 0,1 0 0 0 0,0 0 0 0 0,0 0 0 0 0,1 1 0 0 0,0-1 0 0 0,1 1 0 0 0,1 0 0 0 0,0 0 0 0 0,0 0 0 0 0,1 11 2 0 0,-2 37 190 0 0,3 0 0 0 0,3 1 0 0 0,6 37-190 0 0,-6-72 78 0 0,-1-12-42 0 0,0 1 1 0 0,-2-1-1 0 0,1 0 0 0 0,-2 1 1 0 0,0-1-1 0 0,-1 0 1 0 0,0 0-1 0 0,-1 0 0 0 0,0 0 1 0 0,-1 0-1 0 0,-1 0 1 0 0,0-1-1 0 0,-1 0 0 0 0,-1 0 1 0 0,0-1-1 0 0,0 0 1 0 0,-1 0-1 0 0,-1 0 0 0 0,0-1 1 0 0,-1 1-37 0 0,-128 88 164 0 0,137-99-171 0 0,1 0 0 0 0,-1 0 0 0 0,0-1 0 0 0,0 1 0 0 0,0 0 0 0 0,0-1 0 0 0,0 1 0 0 0,0-1 1 0 0,0 0-1 0 0,-1 1 0 0 0,1-1 0 0 0,0 0 0 0 0,0 1 0 0 0,0-1 0 0 0,0 0 0 0 0,0 0 0 0 0,0 0 0 0 0,-1 0 0 0 0,1 0 0 0 0,0 0 0 0 0,0 0 0 0 0,0-1 0 0 0,0 1 0 0 0,0 0 1 0 0,0-1-1 0 0,0 1 0 0 0,0-1 0 0 0,0 1 0 0 0,0-1 0 0 0,0 1 0 0 0,0-1 0 0 0,0 0 0 0 0,0 1 0 0 0,0-1 0 0 0,0 0 0 0 0,0 0 0 0 0,1 0 0 0 0,-1 1 0 0 0,0-1 1 0 0,1 0-1 0 0,-1 0 0 0 0,0 0 0 0 0,1 0 0 0 0,0 0 0 0 0,-1-1 0 0 0,1 1 0 0 0,-1 0 0 0 0,1 0 0 0 0,0 0 0 0 0,0 0 0 0 0,0 0 0 0 0,0 0 0 0 0,0 0 0 0 0,0-1 0 0 0,0 1 1 0 0,0 0-1 0 0,0 0 0 0 0,0 0 0 0 0,1 0 0 0 0,-1-1 7 0 0,1-4-123 0 0,0 0-1 0 0,0 0 1 0 0,1 0 0 0 0,-1 0-1 0 0,1 0 1 0 0,1 1 0 0 0,-1-1 0 0 0,1 1-1 0 0,0 0 1 0 0,0-1 0 0 0,0 1-1 0 0,1 0 1 0 0,0 1 0 0 0,0-1 0 0 0,0 1-1 0 0,1-1 124 0 0,28-27-5609 0 0,-15 14-1975 0 0,-7 6-4588 0 0</inkml:trace>
  <inkml:trace contextRef="#ctx0" brushRef="#br0" timeOffset="110283.818">14873 6314 6321 0 0,'0'0'2256'0'0,"0"0"-109"0"0,0 0-79 0 0,0 0-176 0 0,0 0-362 0 0,0 0-479 0 0,0 0-427 0 0,0 0-232 0 0,0 0 28 0 0,0 0 107 0 0,0 0 125 0 0,0 0 58 0 0,0 0-69 0 0,10 0-117 0 0,62 4 384 0 0,0-3 0 0 0,0-3 0 0 0,0-3 0 0 0,4-4-908 0 0,133-34 799 0 0,-96 27-625 0 0,2 1-86 0 0,-84 11-84 0 0,-31 4-10 0 0,0 0 4 0 0,0 0 32 0 0,0 0 26 0 0,0 0 26 0 0,0 0 38 0 0,0 0 32 0 0,-25-8 175 0 0,-158-83-356 0 0,145 67 47 0 0,37 24-4 0 0,1 0 26 0 0,0 0-28 0 0,0 0-19 0 0,0 0 10 0 0,-7 40-169 0 0,-25 98 318 0 0,11-39-97 0 0,-9 59-115 0 0,46-171 275 0 0,157-225 268 0 0,-95 135-686 0 0,-77 102 163 0 0,6-6-1964 0 0,1 7-7474 0 0,-8 0 9285 0 0,2 0-11693 0 0</inkml:trace>
  <inkml:trace contextRef="#ctx0" brushRef="#br0" timeOffset="110697.209">16162 6036 7530 0 0,'0'0'2524'0'0,"0"0"-709"0"0,0 0-250 0 0,0 0-4 0 0,0 0-39 0 0,0 0-111 0 0,0 0-236 0 0,0 0-264 0 0,0 0-230 0 0,0 0-178 0 0,0 0-134 0 0,0 0-86 0 0,0 0-63 0 0,-34 25-35 0 0,-102 80-1 0 0,95-57-22 0 0,38-39-115 0 0,0 0 1 0 0,0 0 0 0 0,1 1-1 0 0,0-1 1 0 0,1 1-1 0 0,0-1 1 0 0,0 1-1 0 0,1 0 1 0 0,1-1-1 0 0,-1 1 1 0 0,1 0 0 0 0,1-1-1 0 0,0 1 1 0 0,0-1-1 0 0,1 0 1 0 0,0 0-1 0 0,1 0 1 0 0,1 3-48 0 0,0-6 86 0 0,0 0-1 0 0,1 0 1 0 0,0-1 0 0 0,0 0-1 0 0,0 0 1 0 0,1 0 0 0 0,0 0-1 0 0,0-1 1 0 0,0-1-1 0 0,0 1 1 0 0,1-1 0 0 0,-1 0-1 0 0,1 0 1 0 0,0-1 0 0 0,0 0-1 0 0,-1-1 1 0 0,1 0 0 0 0,1 0-1 0 0,-1-1 1 0 0,0 0-1 0 0,0 0 1 0 0,0 0 0 0 0,2-2-86 0 0,-3 1 77 0 0,1 0 1 0 0,-1-1-1 0 0,1 0 1 0 0,-1-1 0 0 0,0 1-1 0 0,0-2 1 0 0,0 1-1 0 0,0-1 1 0 0,-1 0-1 0 0,1 0 1 0 0,-1 0 0 0 0,0-1-1 0 0,0 0 1 0 0,-1-1-1 0 0,0 1 1 0 0,0-1-1 0 0,0 0 1 0 0,0 0-1 0 0,-1 0 1 0 0,0-1 0 0 0,0 0-1 0 0,-1 1 1 0 0,0-1-1 0 0,0-1 1 0 0,0 1-1 0 0,-1 0 1 0 0,0-1 0 0 0,-1 1-1 0 0,0-1 1 0 0,0 1-1 0 0,0-7-77 0 0,-1 3-15 0 0,1 1 0 0 0,-1 0 0 0 0,-1 0 0 0 0,0 0 0 0 0,-1 0 1 0 0,0 0-1 0 0,0 0 0 0 0,-1 0 0 0 0,0 1 0 0 0,-1-1 0 0 0,0 1 0 0 0,0 0 0 0 0,-1 0 0 0 0,0 0 0 0 0,-1 1 0 0 0,0 0 0 0 0,0 0 0 0 0,-1 0 0 0 0,0 1 0 0 0,0 0 0 0 0,-1 0 0 0 0,0 1 0 0 0,0-1 15 0 0,2 3-85 0 0,0 1 0 0 0,1-1 0 0 0,-1 1 0 0 0,0 0 0 0 0,-1 0 0 0 0,1 1 0 0 0,0 0-1 0 0,-1 0 1 0 0,1 1 0 0 0,-1-1 0 0 0,0 1 0 0 0,1 1 0 0 0,-1-1 0 0 0,0 1 0 0 0,1 0 0 0 0,-1 1 0 0 0,0 0-1 0 0,0 0 1 0 0,1 0 0 0 0,-1 1 0 0 0,-2 1 85 0 0,-35 19-3177 0 0,5 10-3625 0 0,29-22-4710 0 0</inkml:trace>
  <inkml:trace contextRef="#ctx0" brushRef="#br0" timeOffset="111110.852">16578 6163 536 0 0,'0'0'2462'0'0,"0"0"-519"0"0,0 0-87 0 0,0 0 118 0 0,0 0 4 0 0,0 0-154 0 0,0 0-210 0 0,0 0-198 0 0,0 0-177 0 0,0 0-121 0 0,0 0-126 0 0,0 0-152 0 0,0 0-132 0 0,-14-15-135 0 0,-44-47-115 0 0,57 61-428 0 0,0-1-1 0 0,-1 1 1 0 0,1-1-1 0 0,0 1 1 0 0,-1 0-1 0 0,0 0 1 0 0,1-1-1 0 0,-1 1 1 0 0,0 0-1 0 0,0 1 1 0 0,1-1-1 0 0,-1 0 1 0 0,0 0-1 0 0,0 1 1 0 0,0-1-1 0 0,0 1 1 0 0,0-1-1 0 0,0 1 1 0 0,0 0-1 0 0,0 0 1 0 0,0 0-1 0 0,0 0 1 0 0,0 0-1 0 0,0 1 1 0 0,0-1-1 0 0,0 0 1 0 0,0 1-1 0 0,0 0-29 0 0,-4 0 102 0 0,-5 3-23 0 0,0 1-1 0 0,-1 0 0 0 0,2 1 0 0 0,-1 0 0 0 0,1 0 0 0 0,0 1 0 0 0,0 0 0 0 0,1 1 0 0 0,0 0 0 0 0,0 1 0 0 0,1 0 0 0 0,0 0 0 0 0,1 1 0 0 0,0 0 0 0 0,0 0-78 0 0,1 1 7 0 0,1 0-1 0 0,0 0 1 0 0,1 0-1 0 0,0 1 0 0 0,1 0 1 0 0,0 0-1 0 0,1 0 0 0 0,0 0 1 0 0,1 0-1 0 0,1 0 1 0 0,-1 0-1 0 0,2 0 0 0 0,0 1 1 0 0,1 6-7 0 0,2-11 46 0 0,0 0 0 0 0,0 0 0 0 0,1-1 0 0 0,-1 1 0 0 0,2-1 1 0 0,-1 0-1 0 0,1 0 0 0 0,0-1 0 0 0,0 1 0 0 0,1-1 0 0 0,0-1 1 0 0,0 1-1 0 0,1-1 0 0 0,-1-1 0 0 0,1 1 0 0 0,0-1 0 0 0,0-1 0 0 0,0 1 1 0 0,1-1-1 0 0,-1-1 0 0 0,1 0 0 0 0,0 0 0 0 0,-1 0 0 0 0,1-1 1 0 0,0-1-1 0 0,0 1 0 0 0,0-1 0 0 0,0-1 0 0 0,0 0 0 0 0,0 0 0 0 0,-1-1 1 0 0,1 0-1 0 0,3-1-46 0 0,-3 0 90 0 0,-1 0 1 0 0,1-1-1 0 0,-1 1 1 0 0,0-2-1 0 0,0 1 1 0 0,0-1-1 0 0,-1-1 1 0 0,0 1-1 0 0,1-1 1 0 0,-2 0-1 0 0,1-1 1 0 0,-1 0-1 0 0,0 0 1 0 0,-1 0-1 0 0,1 0 1 0 0,-1-1-1 0 0,-1 0 1 0 0,0 0-1 0 0,0-1 1 0 0,0 1-1 0 0,-1-1 1 0 0,0 1-1 0 0,-1-1 1 0 0,0 0-1 0 0,-1 0 1 0 0,1 0-1 0 0,-2-1 1 0 0,1 1-1 0 0,-2-8-90 0 0,2 10-30 0 0,0-1-1 0 0,-1 0 0 0 0,-1 0 0 0 0,1 0 0 0 0,-1 0 1 0 0,-1 1-1 0 0,1-1 0 0 0,-1 0 0 0 0,0 1 0 0 0,-1-1 1 0 0,0 1-1 0 0,0 0 0 0 0,-1 0 0 0 0,0 0 1 0 0,0 1-1 0 0,0-1 0 0 0,-1 1 0 0 0,0 0 0 0 0,0 0 1 0 0,-1 0-1 0 0,1 1 0 0 0,-1 0 0 0 0,-1 0 0 0 0,-2-2 31 0 0,0 2-183 0 0,0 1 0 0 0,-1 0 0 0 0,1 0 0 0 0,-1 0 0 0 0,0 2 0 0 0,0-1 0 0 0,0 1 0 0 0,0 0 0 0 0,-1 1 0 0 0,1 1 0 0 0,0-1 0 0 0,-3 2 183 0 0,-44 2-7904 0 0,40-2-4123 0 0</inkml:trace>
  <inkml:trace contextRef="#ctx0" brushRef="#br0" timeOffset="112640.929">17483 4815 5593 0 0,'0'0'2535'0'0,"0"0"-251"0"0,0 0-308 0 0,0 0-252 0 0,0 0-262 0 0,0 0-287 0 0,0 0-218 0 0,0 0-212 0 0,0 0-127 0 0,0 0-80 0 0,0 0-38 0 0,0 0-23 0 0,0 0-53 0 0,17-8-27 0 0,53-27-5 0 0,16 21 708 0 0,-60 12-795 0 0,-12-1-221 0 0,-1 0 0 0 0,2 2 0 0 0,-1-1 0 0 0,0 2 1 0 0,0 0-1 0 0,0 0 0 0 0,0 2 0 0 0,0-1 0 0 0,0 2 1 0 0,0 0-1 0 0,0 1 0 0 0,-1 0 0 0 0,1 1 0 0 0,-1 0 1 0 0,0 1-1 0 0,-1 1 0 0 0,1 0 0 0 0,-2 1 0 0 0,7 4-84 0 0,-15-5 60 0 0,0 0 1 0 0,0 0-1 0 0,-1 0 0 0 0,0 0 0 0 0,0 1 0 0 0,0-1 1 0 0,-1 1-1 0 0,0-1 0 0 0,-1 1 0 0 0,0-1 0 0 0,0 1 1 0 0,-1-1-1 0 0,1 1 0 0 0,-2-1 0 0 0,1 1 0 0 0,-1-1 1 0 0,0 0-1 0 0,-1 1 0 0 0,1-1 0 0 0,-2 0 0 0 0,1-1 1 0 0,-1 1-1 0 0,-2 3-60 0 0,-2 10 76 0 0,-9 23 66 0 0,5-18-84 0 0,1 1-1 0 0,2 0 1 0 0,1 1 0 0 0,1 0 0 0 0,1 1-1 0 0,1-1 1 0 0,2 1 0 0 0,0 4-58 0 0,3 0 56 0 0,-1-6 13 0 0,0 0-1 0 0,2 0 1 0 0,1 0 0 0 0,2 1-1 0 0,0-2 1 0 0,1 1 0 0 0,2 0-1 0 0,3 5-68 0 0,-4-14 61 0 0,1 1-1 0 0,1-1 0 0 0,0 0 1 0 0,1-1-1 0 0,1 0 1 0 0,1 0-1 0 0,0-1 1 0 0,1-1-1 0 0,1 0 0 0 0,0 0 1 0 0,0-1-1 0 0,2-1 1 0 0,1 1-61 0 0,97 39 760 0 0,-64-47-153 0 0,-49-5-549 0 0,0 0-8 0 0,0 0 22 0 0,0 0 29 0 0,0 0 14 0 0,-4-23 324 0 0,1 21-434 0 0,1 0 1 0 0,-1 0 0 0 0,1 0 0 0 0,-1 0 0 0 0,0 0-1 0 0,1 1 1 0 0,-1-1 0 0 0,0 1 0 0 0,0 0 0 0 0,0 0-1 0 0,-1 0 1 0 0,1 0 0 0 0,0 0 0 0 0,0 1 0 0 0,0 0-1 0 0,-1-1 1 0 0,1 1 0 0 0,0 0 0 0 0,0 1 0 0 0,-1-1 0 0 0,1 0-1 0 0,-1 1-5 0 0,-6-1-10 0 0,5 2 11 0 0,0-1 0 0 0,0 0 0 0 0,0 1 0 0 0,0 0 0 0 0,0 1 0 0 0,0-1 0 0 0,0 1 0 0 0,1 0 0 0 0,-1 0 0 0 0,1 0 0 0 0,0 0 0 0 0,0 1 0 0 0,0 0 0 0 0,1 0 0 0 0,-1 0 0 0 0,1 0 0 0 0,0 0 0 0 0,0 1 0 0 0,0-1 0 0 0,1 1 0 0 0,-1 0 0 0 0,1 0 0 0 0,-1 4-1 0 0,-17 25 5 0 0,8-13 18 0 0,0 1 0 0 0,2 0 0 0 0,0 0 0 0 0,2 1 0 0 0,0 0 1 0 0,-1 14-24 0 0,8-24 15 0 0,1-1 0 0 0,0 1 1 0 0,1-1-1 0 0,1 1 0 0 0,0-1 1 0 0,1 0-1 0 0,0 0 1 0 0,0 0-1 0 0,2 0 0 0 0,-1 0 1 0 0,1-1-1 0 0,1 0 0 0 0,0 0 1 0 0,1 0-1 0 0,4 4-15 0 0,1 7 32 0 0,22 33 38 0 0,-25-42-38 0 0,0 0-1 0 0,-1 0 0 0 0,0 1 0 0 0,-2 0 1 0 0,1 0-1 0 0,-2 0 0 0 0,0 1 0 0 0,2 10-31 0 0,-3-4 48 0 0,-2-14-22 0 0,0 0 0 0 0,0 0 0 0 0,-1 0 0 0 0,0 0 0 0 0,-1 1 0 0 0,1-1 0 0 0,-1 0 0 0 0,-1 1 0 0 0,1-1 0 0 0,-1 0 0 0 0,0 0 0 0 0,-1 0 0 0 0,0 0 0 0 0,0 0 0 0 0,-1 0 0 0 0,1 0 0 0 0,-4 4-26 0 0,-6 3 42 0 0,0 0 1 0 0,-1-1 0 0 0,0-1-1 0 0,-1 0 1 0 0,-1 0 0 0 0,0-2-1 0 0,0 0 1 0 0,-6 2-43 0 0,18-10 0 0 0,-9 5 6 0 0,-1-1 1 0 0,0 0-1 0 0,-1-1 0 0 0,1 0 0 0 0,-1-1 0 0 0,0-1 0 0 0,0 0 1 0 0,0-1-1 0 0,0-1 0 0 0,-1 0 0 0 0,-7-1-6 0 0,20-2-66 0 0,0 0-1 0 0,0 0 1 0 0,0 0-1 0 0,0 0 1 0 0,0 0-1 0 0,1 0 1 0 0,-1-1-1 0 0,1 1 1 0 0,-1-1-1 0 0,1 1 1 0 0,0-1-1 0 0,0 0 1 0 0,0 1 0 0 0,0-1-1 0 0,1 0 1 0 0,-1 0-1 0 0,1 0 1 0 0,0 1-1 0 0,-1-1 1 0 0,1 0-1 0 0,1 0 1 0 0,-1 0-1 0 0,0 0 1 0 0,1 1-1 0 0,-1-1 1 0 0,1 0-1 0 0,0 0 1 0 0,0 1-1 0 0,0-1 1 0 0,0 0-1 0 0,0 1 1 0 0,1-1-1 0 0,1-1 67 0 0,25-31-2857 0 0,-6 13-5635 0 0,-8 10-4700 0 0</inkml:trace>
  <inkml:trace contextRef="#ctx0" brushRef="#br0" timeOffset="119183.225">13403 4996 0 0 0,'0'0'1096'0'0,"0"0"150"0"0,0 0-22 0 0,0 0-101 0 0,0 0-104 0 0,0 0-118 0 0,0 0-84 0 0,-2-6-24 0 0,-11-26 761 0 0,-20 22 3444 0 0,-26 16-3587 0 0,-73 48 544 0 0,107-41-1419 0 0,20-11-404 0 0,0 0 1 0 0,0 1-1 0 0,1 0 1 0 0,-1 0-1 0 0,1 0 1 0 0,-1 0-1 0 0,1 0 1 0 0,0 1 0 0 0,0 0-1 0 0,1 0 1 0 0,-1 0-1 0 0,1 0 1 0 0,0 1-1 0 0,-1 1-132 0 0,-22 96 1429 0 0,11-47-673 0 0,4-25-457 0 0,2 0 0 0 0,1 0 1 0 0,2 1-1 0 0,0 0 0 0 0,2 0 1 0 0,2 0-1 0 0,1 18-299 0 0,22 155 785 0 0,-7-108-322 0 0,-9 7 83 0 0,-51-58-146 0 0,31-35-342 0 0,-92 58 134 0 0,107-68-196 0 0,0 1 0 0 0,0-1 0 0 0,1 0 0 0 0,-1 0 0 0 0,0 0 0 0 0,0 0 0 0 0,0 1 0 0 0,0-1 0 0 0,1 0 0 0 0,-1 0 0 0 0,0 1 0 0 0,0-1 0 0 0,0 0 0 0 0,0 0 0 0 0,0 1 0 0 0,0-1 0 0 0,0 0 0 0 0,0 0 0 0 0,1 1 0 0 0,-1-1 0 0 0,0 0 0 0 0,0 0 0 0 0,0 1 0 0 0,0-1 0 0 0,0 0 0 0 0,-1 0 0 0 0,1 1 0 0 0,0-1 0 0 0,0 0 0 0 0,0 0 0 0 0,0 1 0 0 0,0-1 0 0 0,0 0 0 0 0,0 0 0 0 0,0 1 0 0 0,-1-1 0 0 0,1 0 0 0 0,0 0 0 0 0,0 1 0 0 0,0-1 0 0 0,0 0 0 0 0,-1 0 0 0 0,1 0 0 0 0,0 0 0 0 0,0 1 0 0 0,0-1 0 0 0,-1 0 0 0 0,1 0 0 0 0,0 0 0 0 0,-1 0 4 0 0,13 2-6 0 0,79 12 179 0 0,-67-6-170 0 0,-23-7-11 0 0,26 15 196 0 0,-2-2-89 0 0,0 9-45 0 0,-25-22-62 0 0,0-1 19 0 0,0 0 0 0 0,0 0-21 0 0,0 0 6 0 0,4 30 84 0 0,5 31 50 0 0,-20 33-1 0 0,-20 99 79 0 0,27-5 285 0 0,20-95-230 0 0,-16-86-233 0 0,0 0 0 0 0,1 0 1 0 0,0 1-1 0 0,1-1 0 0 0,-1 0 0 0 0,1-1 0 0 0,0 1 0 0 0,1 0 0 0 0,0-1 0 0 0,0 1 1 0 0,0-1-1 0 0,1 0 0 0 0,0 0 0 0 0,0 0 0 0 0,1 0 0 0 0,-1-1 0 0 0,1 0 0 0 0,0 0 0 0 0,1 0 1 0 0,-1 0-1 0 0,1-1 0 0 0,0 0 0 0 0,0 0 0 0 0,0-1 0 0 0,1 0 0 0 0,-1 0 0 0 0,1 0 1 0 0,0-1-1 0 0,4 2-30 0 0,136-7 704 0 0,-132 2-569 0 0,-26-2-416 0 0,4-5-3220 0 0,7 3-1948 0 0,0 2 326 0 0,0-1-7981 0 0</inkml:trace>
  <inkml:trace contextRef="#ctx0" brushRef="#br0" timeOffset="128988.251">4574 5358 0 0 0,'0'0'946'0'0,"0"0"300"0"0,0 0-11 0 0,0 0-14 0 0,0 0-12 0 0,0 0-43 0 0,0 0-73 0 0,-5-2-118 0 0,-25-11 1923 0 0,17 59 1438 0 0,15-41-4136 0 0,1 1 1 0 0,0-1-1 0 0,0 0 1 0 0,0-1-1 0 0,0 1 1 0 0,1 0-1 0 0,0-1 1 0 0,0 0-1 0 0,0 0 1 0 0,1 0-1 0 0,-1 0 1 0 0,1-1-1 0 0,0 0 1 0 0,0 0-1 0 0,3 2-200 0 0,6 4 232 0 0,0-1 0 0 0,1 0 0 0 0,-1 0 0 0 0,1-2 0 0 0,1 0 0 0 0,-1 0 0 0 0,1-2 0 0 0,0 0 0 0 0,0 0 0 0 0,1-2 0 0 0,-1 0 0 0 0,0-1 0 0 0,1 0 0 0 0,-1-2 0 0 0,1 0 0 0 0,-1 0 0 0 0,1-2 0 0 0,-1 0 0 0 0,6-3-232 0 0,-12 1 94 0 0,-1 0 1 0 0,0-1-1 0 0,-1 0 1 0 0,1 0-1 0 0,-1-1 1 0 0,0 0-1 0 0,-1-1 1 0 0,1 0-1 0 0,-2 0 1 0 0,1 0 0 0 0,-1-1-1 0 0,0 0 1 0 0,-1 0-1 0 0,0 0 1 0 0,-1-1-1 0 0,0 0 1 0 0,0 0-1 0 0,-1 0 1 0 0,0 0-1 0 0,-1-1 1 0 0,0 1-1 0 0,-1-1 1 0 0,0 1-1 0 0,0-1 1 0 0,-2-7-95 0 0,-29-39 76 0 0,25 49-65 0 0,0 0 0 0 0,0 1 0 0 0,0-1 1 0 0,-1 1-1 0 0,0 0 0 0 0,-1 1 0 0 0,0-1 0 0 0,0 1 0 0 0,0 1 0 0 0,0-1 1 0 0,-3 0-12 0 0,-78-6-44 0 0,67 11 70 0 0,16 1-27 0 0,-1-1 0 0 0,1 1 0 0 0,0 0 1 0 0,0 0-1 0 0,-1 0 0 0 0,1 1 1 0 0,0 0-1 0 0,0 0 0 0 0,0 0 1 0 0,-1 1-1 0 0,2 0 0 0 0,-1 0 0 0 0,0 0 1 0 0,0 0-1 0 0,1 1 0 0 0,-3 1 1 0 0,-4 5 32 0 0,1 0 0 0 0,0 1-1 0 0,1 0 1 0 0,0 1 0 0 0,0 0 0 0 0,1 0-1 0 0,1 1 1 0 0,0 0 0 0 0,-4 8-32 0 0,5-4 95 0 0,1 1 1 0 0,0-1 0 0 0,1 1-1 0 0,1 0 1 0 0,1 0 0 0 0,0 0-1 0 0,1 1 1 0 0,1-1 0 0 0,0 0-1 0 0,2 2-95 0 0,-6 90 703 0 0,-25 130 244 0 0,-1-103-602 0 0,-27-29 72 0 0,-58 20 18 0 0,94-96 121 0 0,-9-36-172 0 0,-4 2-568 0 0,34 3-371 0 0,0 0-11010 0 0,0 3 9377 0 0,0 2-10748 0 0</inkml:trace>
  <inkml:trace contextRef="#ctx0" brushRef="#br0" timeOffset="143425.061">85 3204 0 0 0,'0'0'481'0'0,"0"0"61"0"0,0 0-25 0 0,0 0-30 0 0,0 0-17 0 0,0 0 30 0 0,0 0 32 0 0,0 0 1752 0 0,-1-6 13719 0 0,0 5-14368 0 0,1-1-4254 0 0,30-64 3734 0 0,-10 33-632 0 0,50-82 887 0 0,-51 90-1092 0 0,12-27 408 0 0,-10 18-82 0 0,12-28-455 0 0,-22 49 108 0 0,-11 14-273 0 0,0-1-2 0 0,0 25-120 0 0,-1-21-4472 0 0,0-2-4889 0 0,1-2-1994 0 0</inkml:trace>
  <inkml:trace contextRef="#ctx0" brushRef="#br0" timeOffset="144112.365">438 2441 0 0 0,'0'0'544'0'0,"0"0"340"0"0,0 0 178 0 0,0 0 95 0 0,0 0 40 0 0,0 0-33 0 0,0 0-96 0 0,0 0-102 0 0,0 0-1 0 0,0 0 109 0 0,0 0 123 0 0,0 0 60 0 0,-4 11 1794 0 0,45-73 1486 0 0,-6 13-3578 0 0,37-70 425 0 0,-43 73-417 0 0,-7 15-446 0 0,3-7 17 0 0,-7 18-317 0 0,-18 20-209 0 0,0 0-4 0 0,0 0-5 0 0,0 0-16 0 0,0 0 13 0 0,0 0-10 0 0,0 0-15 0 0,0 0 1 0 0,0 0-23 0 0,0 0-25 0 0,0 0-26 0 0,0 0-45 0 0,0 0-76 0 0,-1 0-190 0 0,1 0-4020 0 0,0 0-4781 0 0,0 0-827 0 0</inkml:trace>
  <inkml:trace contextRef="#ctx0" brushRef="#br0" timeOffset="144660.173">819 1682 1536 0 0,'0'0'1226'0'0,"0"0"-118"0"0,0 0-5 0 0,0 0 12 0 0,0 0-47 0 0,0 0-70 0 0,0 0-29 0 0,0 0 84 0 0,0 0 116 0 0,0 0 81 0 0,0 0-6 0 0,0 0-108 0 0,0 0-150 0 0,1 4 3089 0 0,38-65-1279 0 0,-6-8-2048 0 0,-12 22-448 0 0,-17 41 39 0 0,-4 6-3747 0 0,-4 5-8903 0 0,3-4 3811 0 0</inkml:trace>
  <inkml:trace contextRef="#ctx0" brushRef="#br0" timeOffset="145275.547">1054 1289 416 0 0,'0'0'1587'0'0,"0"0"-16"0"0,0 0 13 0 0,0 0-30 0 0,0 0-147 0 0,0 0-221 0 0,0 0-141 0 0,0 0 1 0 0,0 0 41 0 0,0 0-3 0 0,0 0-69 0 0,0 0-122 0 0,0 0-137 0 0,12-4 4272 0 0,89-134-1012 0 0,-44 56-3040 0 0,-39 53-769 0 0,-15 27-1623 0 0,-3 5-3307 0 0,0 2-866 0 0,0-4-5516 0 0</inkml:trace>
  <inkml:trace contextRef="#ctx0" brushRef="#br0" timeOffset="-52249.696">210 8024 1568 0 0,'0'0'2434'0'0,"0"0"-585"0"0,0 0-49 0 0,0 0 144 0 0,0 0-6 0 0,0 0-104 0 0,0 0-248 0 0,0 0-333 0 0,0 0-318 0 0,0 0-279 0 0,0 0-217 0 0,0 0-104 0 0,0 0-17 0 0,-4 1 37 0 0,4-1-331 0 0,-1 0 0 0 0,0 0 0 0 0,1 0 0 0 0,-1 0 0 0 0,1 0 0 0 0,-1 0 0 0 0,1 0 0 0 0,-1 0 1 0 0,1 0-1 0 0,-1 0 0 0 0,1 0 0 0 0,-1 0 0 0 0,1 0 0 0 0,-1 1 0 0 0,1-1 0 0 0,-1 0 0 0 0,1 0 0 0 0,-1 1 0 0 0,1-1 0 0 0,-1 0 0 0 0,1 1 0 0 0,0-1 0 0 0,-1 0 0 0 0,1 1 0 0 0,-1-1 0 0 0,1 1 0 0 0,0-1 0 0 0,-1 1 0 0 0,1-1 0 0 0,0 0 0 0 0,0 1 1 0 0,-1-1-1 0 0,1 1 0 0 0,0-1 0 0 0,0 1 0 0 0,0 0 0 0 0,0-1 0 0 0,0 1 0 0 0,0-1 0 0 0,0 1 0 0 0,0-1 0 0 0,0 1 0 0 0,0-1 0 0 0,0 1 0 0 0,0-1 0 0 0,0 1 0 0 0,0-1 0 0 0,0 1 0 0 0,0-1 0 0 0,1 1 0 0 0,-1-1 0 0 0,0 1 0 0 0,0-1 1 0 0,1 1-1 0 0,-1-1 0 0 0,0 1 0 0 0,1-1 0 0 0,-1 1 0 0 0,0-1 0 0 0,1 0 0 0 0,-1 1 0 0 0,0-1 0 0 0,1 0 0 0 0,-1 1 0 0 0,1-1 0 0 0,-1 0-24 0 0,8 16 475 0 0,13 39 156 0 0,-2 2 0 0 0,-3 0 0 0 0,-2 1 0 0 0,-3 0 0 0 0,1 27-631 0 0,-5 200 590 0 0,-8-264-557 0 0,-1 1 0 0 0,-1-1 0 0 0,-1 1 0 0 0,-1-1 1 0 0,0 0-1 0 0,-2 0 0 0 0,0-1 0 0 0,-2 1-33 0 0,9-19 12 0 0,-1 0 1 0 0,1 0-1 0 0,-1-1 0 0 0,1 1 1 0 0,-1 0-1 0 0,0-1 1 0 0,1 1-1 0 0,-1-1 0 0 0,0 1 1 0 0,0-1-1 0 0,0 1 0 0 0,0-1 1 0 0,-1 1-1 0 0,1-1 0 0 0,0 0 1 0 0,0 0-1 0 0,-1 0 0 0 0,1 0 1 0 0,-1 0-1 0 0,1 0 0 0 0,-1 0 1 0 0,1 0-1 0 0,-1 0 1 0 0,0-1-1 0 0,1 1 0 0 0,-1-1 1 0 0,0 1-1 0 0,0-1 0 0 0,1 0 1 0 0,-1 1-1 0 0,0-1 0 0 0,0 0 1 0 0,1 0-1 0 0,-1 0 0 0 0,0-1 1 0 0,0 1-1 0 0,1 0 0 0 0,-1-1 1 0 0,0 1-1 0 0,0-1 0 0 0,1 1 1 0 0,-1-1-1 0 0,1 0 1 0 0,-1 0-1 0 0,0 0 0 0 0,1 0-12 0 0,-3-13 14 0 0,0 1 0 0 0,1-1 0 0 0,1-1 0 0 0,0 1 0 0 0,1 0-1 0 0,1 0 1 0 0,0 0 0 0 0,1-1 0 0 0,0 1 0 0 0,2-4-14 0 0,7-43 5 0 0,3 1 1 0 0,2 0-1 0 0,3 1 0 0 0,3 1 1 0 0,2 0-1 0 0,2 2 0 0 0,3 1 1 0 0,3 1-1 0 0,27-35-5 0 0,-33 49 8 0 0,2 1 0 0 0,2 2 0 0 0,2 0 0 0 0,1 2 0 0 0,2 2 0 0 0,1 1 0 0 0,1 2 0 0 0,2 1 0 0 0,0 2 0 0 0,24-11-8 0 0,6 16 54 0 0,-66 21-48 0 0,0 1-1 0 0,0-1 1 0 0,0 1 0 0 0,-1 0-1 0 0,1 0 1 0 0,0 0 0 0 0,0 0-1 0 0,0 0 1 0 0,0 0 0 0 0,0 1-1 0 0,0-1 1 0 0,-1 0 0 0 0,1 1-1 0 0,0 0 1 0 0,0-1-1 0 0,-1 1 1 0 0,1 0 0 0 0,0 0-1 0 0,-1 0 1 0 0,1 0 0 0 0,-1 0-1 0 0,1 0 1 0 0,-1 1 0 0 0,0-1-1 0 0,1 0 1 0 0,-1 1 0 0 0,0-1-1 0 0,0 1 1 0 0,0-1 0 0 0,0 1-1 0 0,0 0 1 0 0,0-1 0 0 0,0 1-1 0 0,-1 0 1 0 0,1 1-6 0 0,-1 15 35 0 0,0 0 1 0 0,-2 0-1 0 0,0 0 0 0 0,-1 0 1 0 0,0-1-1 0 0,-2 1 0 0 0,0-1 1 0 0,-1 0-1 0 0,0 0 0 0 0,-2-1 1 0 0,0 0-1 0 0,-1 0 0 0 0,0-1 1 0 0,-1 0-1 0 0,-1 0 0 0 0,-1-2 1 0 0,0 1-1 0 0,-10 9-35 0 0,-5 8 15 0 0,-2-2-1 0 0,0 0 1 0 0,-2-2-1 0 0,-1-1 1 0 0,-1-2-1 0 0,-1-1 0 0 0,-29 14-14 0 0,-37-14-418 0 0,98-23 329 0 0,1-1 0 0 0,-1 0 1 0 0,1 0-1 0 0,-1 0 0 0 0,1 0 0 0 0,-1 0 1 0 0,1-1-1 0 0,0 1 0 0 0,0 0 0 0 0,-1-1 1 0 0,1 1-1 0 0,0 0 0 0 0,0-1 0 0 0,1 0 1 0 0,-1 1-1 0 0,0-1 0 0 0,0 1 1 0 0,1-1-1 0 0,-1 0 0 0 0,1 0 0 0 0,-1 1 1 0 0,1-1-1 0 0,0 0 0 0 0,0 0 0 0 0,-1 1 1 0 0,1-1-1 0 0,1 0 0 0 0,-1 0 1 0 0,0 0-1 0 0,0 1 0 0 0,1-1 0 0 0,-1 0 1 0 0,1 0-1 0 0,-1 1 0 0 0,1-1 0 0 0,0 0 1 0 0,0 1-1 0 0,-1-1 0 0 0,1 1 1 0 0,1-1-1 0 0,-1 1 0 0 0,0 0 0 0 0,0-1 1 0 0,0 1-1 0 0,1-1 89 0 0,44-40-6773 0 0,-38 35 3321 0 0,5-2-7692 0 0</inkml:trace>
  <inkml:trace contextRef="#ctx0" brushRef="#br0" timeOffset="-51081.618">1333 7936 2176 0 0,'0'0'2086'0'0,"0"0"-67"0"0,0 0 182 0 0,0 0 215 0 0,0 0-44 0 0,0 0-209 0 0,0 0-420 0 0,0 0-496 0 0,0 0-343 0 0,0 0-231 0 0,0 0-167 0 0,0 0-105 0 0,-7-5-29 0 0,3 2-296 0 0,2 2-54 0 0,1 0 1 0 0,0 0 0 0 0,-1-1-1 0 0,1 1 1 0 0,-1 0 0 0 0,1 1-1 0 0,-1-1 1 0 0,0 0 0 0 0,0 0-1 0 0,1 1 1 0 0,-1-1-1 0 0,0 1 1 0 0,0-1 0 0 0,1 1-1 0 0,-1 0 1 0 0,0 0 0 0 0,0 0-1 0 0,0 0 1 0 0,0 0 0 0 0,1 0-1 0 0,-1 0 1 0 0,0 1-1 0 0,0-1 1 0 0,0 1 0 0 0,1-1-1 0 0,-1 1 1 0 0,0-1 0 0 0,-1 2-23 0 0,-32 20 446 0 0,1 1-1 0 0,1 2 1 0 0,2 1 0 0 0,-20 20-446 0 0,42-37 32 0 0,1 0 0 0 0,0 1 0 0 0,1-1 0 0 0,0 2 0 0 0,0-1 0 0 0,1 1 0 0 0,0 0-1 0 0,1 0 1 0 0,0 0 0 0 0,1 1 0 0 0,0 0 0 0 0,1 0 0 0 0,1 0 0 0 0,0 0 0 0 0,0 0 0 0 0,1 1 0 0 0,0 8-32 0 0,2-18 1 0 0,-1 1 0 0 0,1-1 0 0 0,-1 0 0 0 0,1 0 1 0 0,0 0-1 0 0,0 1 0 0 0,0-1 0 0 0,1 0 1 0 0,-1 0-1 0 0,1 0 0 0 0,-1-1 0 0 0,1 1 1 0 0,0 0-1 0 0,0-1 0 0 0,0 1 0 0 0,1-1 1 0 0,-1 0-1 0 0,1 1 0 0 0,-1-1 0 0 0,1 0 1 0 0,0-1-1 0 0,-1 1 0 0 0,1 0 0 0 0,0-1 0 0 0,0 0 1 0 0,0 1-1 0 0,0-1 0 0 0,1 0 0 0 0,-1-1 1 0 0,0 1-1 0 0,0-1 0 0 0,1 1 0 0 0,0-1-1 0 0,4 1 39 0 0,1 0 0 0 0,-1-1 1 0 0,1 0-1 0 0,-1-1 0 0 0,1 0 0 0 0,-1 0 0 0 0,0-1 0 0 0,1 1 0 0 0,-1-2 0 0 0,0 0 0 0 0,0 0 0 0 0,5-3-39 0 0,16-14 118 0 0,-2-1-1 0 0,0-1 1 0 0,-1-2 0 0 0,-2 0 0 0 0,0-2-1 0 0,-2-1 1 0 0,-1 0 0 0 0,6-13-118 0 0,-16 25 28 0 0,90-119 34 0 0,-99 130-67 0 0,-48 128-142 0 0,43-117 144 0 0,0 0 1 0 0,0 0-1 0 0,1 1 0 0 0,0 0 1 0 0,0-1-1 0 0,1 1 0 0 0,0 0 0 0 0,0 0 1 0 0,1-1-1 0 0,0 1 0 0 0,0 0 1 0 0,1 0-1 0 0,0 0 0 0 0,1 0 1 0 0,-1-1-1 0 0,1 1 0 0 0,1-1 0 0 0,-1 1 1 0 0,1-1-1 0 0,1 0 0 0 0,-1 0 1 0 0,1 0-1 0 0,1-1 0 0 0,-1 1 0 0 0,1-1 1 0 0,0 0-1 0 0,0 0 0 0 0,1-1 1 0 0,0 1-1 0 0,0-1 0 0 0,0 0 0 0 0,2 0 3 0 0,5-1 8 0 0,-1 0-1 0 0,1-1 1 0 0,0 0-1 0 0,0-1 1 0 0,0-1-1 0 0,0 0 1 0 0,1-1-1 0 0,-1 0 1 0 0,0-1-1 0 0,10-2-7 0 0,-2-2 21 0 0,0-1-1 0 0,0-1 1 0 0,-1 0 0 0 0,0-2 0 0 0,-1-1-1 0 0,0 0 1 0 0,0-1 0 0 0,8-7-21 0 0,-6 3 32 0 0,1-1 0 0 0,-2-1 0 0 0,0-1 0 0 0,-2-1 0 0 0,0 0 0 0 0,0-2 0 0 0,-2 1 0 0 0,-1-2 0 0 0,-1 0 0 0 0,0-1 1 0 0,-2-1-1 0 0,-1 0 0 0 0,0 0 0 0 0,-2-1 0 0 0,3-16-32 0 0,-8-49-176 0 0,-5 87 169 0 0,0 1 1 0 0,0 0-1 0 0,0-1 0 0 0,-1 1 1 0 0,1 0-1 0 0,0 0 1 0 0,-1 0-1 0 0,0 0 1 0 0,1 0-1 0 0,-1 0 1 0 0,0 1-1 0 0,0-1 1 0 0,0 1-1 0 0,0-1 0 0 0,0 1 1 0 0,-1-1-1 0 0,1 1 1 0 0,0 0-1 0 0,-1 0 1 0 0,1 0-1 0 0,0 1 1 0 0,-1-1-1 0 0,1 1 1 0 0,-1-1-1 0 0,1 1 1 0 0,-1 0-1 0 0,0 0 0 0 0,1 0 1 0 0,-1 0-1 0 0,1 0 1 0 0,-1 0-1 0 0,1 1 1 0 0,-1-1-1 0 0,0 1 7 0 0,-12 4-38 0 0,1 0 0 0 0,1 0 0 0 0,-1 2 0 0 0,1 0 0 0 0,0 0 0 0 0,0 1 0 0 0,1 0 0 0 0,0 1 1 0 0,0 1-1 0 0,1 0 0 0 0,1 1 0 0 0,-1 0 0 0 0,2 0 0 0 0,0 1 0 0 0,-2 2 38 0 0,9-11-10 0 0,-1-1-1 0 0,1 1 1 0 0,-1 0 0 0 0,1 0 0 0 0,0 0 0 0 0,0 0 0 0 0,0 0-1 0 0,1 0 1 0 0,-1 0 0 0 0,1 1 0 0 0,0-1 0 0 0,0 1 0 0 0,0-1-1 0 0,0 1 1 0 0,0-1 0 0 0,1 1 0 0 0,0-1 0 0 0,0 1 0 0 0,0 0-1 0 0,0-1 1 0 0,0 1 0 0 0,1 0 0 0 0,-1-1 0 0 0,1 1 0 0 0,0-1-1 0 0,0 1 1 0 0,0-1 0 0 0,1 0 0 0 0,-1 1 0 0 0,1-1 0 0 0,0 0 0 0 0,0 0-1 0 0,0 0 1 0 0,0 0 0 0 0,1-1 0 0 0,-1 1 0 0 0,2 1 10 0 0,10 1-9 0 0,1 0 1 0 0,-1-1-1 0 0,1-1 1 0 0,0 0 0 0 0,-1-1-1 0 0,1-1 1 0 0,0 0-1 0 0,0-1 1 0 0,0-1 0 0 0,7-1 8 0 0,23 1 28 0 0,138-10 42 0 0,-182 12-70 0 0,1-1 0 0 0,0 0 0 0 0,-1 1 0 0 0,1-1 0 0 0,0 1 0 0 0,-1 0 0 0 0,1 0-1 0 0,-1 0 1 0 0,1-1 0 0 0,-1 1 0 0 0,1 1 0 0 0,-1-1 0 0 0,0 0 0 0 0,1 0 0 0 0,-1 0-1 0 0,0 1 1 0 0,0-1 0 0 0,0 1 0 0 0,0-1 0 0 0,0 1 0 0 0,0-1 0 0 0,0 1 0 0 0,-1-1-1 0 0,1 1 1 0 0,-1 0 0 0 0,1-1 0 0 0,-1 1 0 0 0,1 0 0 0 0,-1 0 0 0 0,0-1 0 0 0,0 1 0 0 0,0 0-1 0 0,0 0 1 0 0,0-1 0 0 0,0 1 0 0 0,-1 0 0 0 0,1 0 0 0 0,0-1 0 0 0,-1 1 0 0 0,-21 68-8 0 0,21-66 8 0 0,-3 6-1 0 0,-2 1-6 0 0,2-1 0 0 0,-1 1 0 0 0,2 1-1 0 0,-1-1 1 0 0,1 1 0 0 0,1-1-1 0 0,0 1 1 0 0,1 0 0 0 0,0 10 7 0 0,3-19-9 0 0,0 1-1 0 0,0-1 1 0 0,1 0 0 0 0,-1 0 0 0 0,1 0 0 0 0,0 0 0 0 0,0 0 0 0 0,0 0 0 0 0,0-1 0 0 0,0 0 0 0 0,0 1 0 0 0,1-1 0 0 0,-1 0-1 0 0,1-1 1 0 0,0 1 0 0 0,-1-1 0 0 0,1 0 0 0 0,0 1 0 0 0,0-2 0 0 0,0 1 0 0 0,0 0 0 0 0,0-1 0 0 0,0 0 0 0 0,0 0-1 0 0,0 0 1 0 0,0 0 0 0 0,4-1 9 0 0,2 1 7 0 0,1 0 1 0 0,-1-1-1 0 0,1-1 0 0 0,-1 1 0 0 0,1-2 0 0 0,-1 1 1 0 0,0-2-1 0 0,0 1 0 0 0,0-1 0 0 0,0-1 0 0 0,-1 1 1 0 0,0-2-1 0 0,0 1 0 0 0,0-1 0 0 0,6-6-7 0 0,14-18 111 0 0,-1 0 0 0 0,-1-2 0 0 0,-2-2 0 0 0,-2 0 0 0 0,0-1 0 0 0,-3-1 0 0 0,-1-1 0 0 0,-1-1-1 0 0,-2-1 1 0 0,-2 0 0 0 0,-2-1 0 0 0,4-22-111 0 0,3 4 18 0 0,-2 10-20 0 0,-2-1 1 0 0,-2-1 0 0 0,-3 0 0 0 0,-1 0 0 0 0,-3-1 0 0 0,-2 0-1 0 0,-2 0 1 0 0,-4-45 1 0 0,0 79 12 0 0,-1 0 0 0 0,0 0 0 0 0,-1 0-1 0 0,-1 0 1 0 0,-1 1 0 0 0,0 0 0 0 0,-5-9-12 0 0,11 24 4 0 0,-1 0-1 0 0,1 0 1 0 0,-1 0-1 0 0,1 0 1 0 0,-1 0-1 0 0,1 0 1 0 0,-1-1 0 0 0,1 1-1 0 0,-1 0 1 0 0,0 1-1 0 0,0-1 1 0 0,0 0 0 0 0,1 0-1 0 0,-1 0 1 0 0,0 0-1 0 0,0 1 1 0 0,0-1 0 0 0,0 0-1 0 0,0 1 1 0 0,0-1-1 0 0,-1 1 1 0 0,1-1-1 0 0,0 1 1 0 0,0-1 0 0 0,0 1-1 0 0,0 0 1 0 0,-1 0-1 0 0,1 0 1 0 0,0 0 0 0 0,0-1-1 0 0,0 1 1 0 0,-1 1-1 0 0,1-1 1 0 0,0 0 0 0 0,0 0-1 0 0,0 0 1 0 0,-1 1-1 0 0,1-1 1 0 0,0 1-1 0 0,0-1 1 0 0,0 1 0 0 0,0-1-1 0 0,0 1 1 0 0,0-1-1 0 0,0 1 1 0 0,0 0 0 0 0,0 0-1 0 0,0 0 1 0 0,0-1-1 0 0,0 1 1 0 0,1 0-1 0 0,-1 0 1 0 0,0 0 0 0 0,1 0-1 0 0,-1 0 1 0 0,0 1-4 0 0,-31 64 38 0 0,18 5 153 0 0,4 1 1 0 0,2 0-1 0 0,4 0 1 0 0,3 0-1 0 0,3 8-191 0 0,-1-3 163 0 0,1-2-94 0 0,3 0 1 0 0,3-1-1 0 0,3 1 0 0 0,4-2 1 0 0,3 0-1 0 0,9 16-69 0 0,6 47 20 0 0,-33-136-41 0 0,0 0 1 0 0,-1 0-1 0 0,1 0 0 0 0,0 0 0 0 0,-1 1 1 0 0,1-1-1 0 0,0 0 0 0 0,0 0 1 0 0,-1 0-1 0 0,1 0 0 0 0,0 1 0 0 0,-1-1 1 0 0,1 0-1 0 0,0 0 0 0 0,0 0 1 0 0,-1 1 20 0 0,-3-11-132 0 0,-46-136-5660 0 0,35 89-3684 0 0,10 40-1731 0 0</inkml:trace>
  <inkml:trace contextRef="#ctx0" brushRef="#br0" timeOffset="-50836.469">2362 7728 12307 0 0,'0'0'1359'0'0,"0"0"-274"0"0,0 0 77 0 0,0 0 323 0 0,0 0 162 0 0,0 0-70 0 0,0 0-222 0 0,0 0-282 0 0,0 0-213 0 0,0 0-142 0 0,35 13-103 0 0,110 39-66 0 0,-38-32 353 0 0,232-12-1409 0 0,-319-5-531 0 0,-5 0-2273 0 0,-4-2-3316 0 0,-5-1-5799 0 0</inkml:trace>
  <inkml:trace contextRef="#ctx0" brushRef="#br0" timeOffset="-50672.438">3256 8109 18444 0 0,'0'0'1184'0'0,"0"0"-480"0"0,0 0-136 0 0,0 0-87 0 0,0 0-41 0 0,0 0-56 0 0,0 0-96 0 0,0 0-120 0 0,0 0-88 0 0,0 0-80 0 0,0 0-104 0 0,0 0-96 0 0,0 0-264 0 0,0 0-521 0 0,77 135-1599 0 0,-73-143-9835 0 0</inkml:trace>
  <inkml:trace contextRef="#ctx0" brushRef="#br0" timeOffset="-50406.073">3302 7662 17196 0 0,'0'0'3600'0'0,"0"0"-2167"0"0,0 0-481 0 0,0 0-168 0 0,0 0-184 0 0,0 0-192 0 0,0 0-232 0 0,0 0-160 0 0,0 0-72 0 0,0 0-32 0 0,0 0 16 0 0,0 0-72 0 0,0 0-136 0 0,0 0-320 0 0,31 35-832 0 0,-15-20-2537 0 0,-5-7-9274 0 0</inkml:trace>
  <inkml:trace contextRef="#ctx0" brushRef="#br0" timeOffset="-50147.767">3861 7824 17660 0 0,'0'0'1668'0'0,"0"0"-290"0"0,0 0-167 0 0,0 0-138 0 0,0 0-153 0 0,0 0-209 0 0,0 0-192 0 0,0 0-156 0 0,0 0-129 0 0,-32 3-77 0 0,-102 13-52 0 0,130-16-101 0 0,1 1 1 0 0,-1-1-1 0 0,1 0 0 0 0,-1 1 1 0 0,1 0-1 0 0,-1-1 0 0 0,1 2 1 0 0,0-1-1 0 0,0 0 0 0 0,-1 0 1 0 0,1 1-1 0 0,0 0 0 0 0,0 0 1 0 0,0 0-1 0 0,1 0 0 0 0,-1 0 0 0 0,0 0 1 0 0,1 1-1 0 0,-1-1 0 0 0,1 1 1 0 0,0 0-5 0 0,-5 7 13 0 0,1-6-20 0 0,2 1 0 0 0,-1 0 0 0 0,1 0 0 0 0,-1 0 0 0 0,1 1 0 0 0,1-1 0 0 0,-1 1 1 0 0,1 0-1 0 0,0 0 0 0 0,0 0 0 0 0,1 1 0 0 0,0-1 0 0 0,0 1 0 0 0,0-1 0 0 0,1 1 0 0 0,0 0 0 0 0,0-1 0 0 0,1 1 0 0 0,0 0 1 0 0,0 0-1 0 0,0-1 0 0 0,1 1 0 0 0,0 0 0 0 0,1-1 0 0 0,-1 1 0 0 0,1-1 0 0 0,0 1 0 0 0,1-1 0 0 0,0 0 0 0 0,0 0 0 0 0,0 0 1 0 0,2 3 6 0 0,4-2-3 0 0,0 0 0 0 0,0 0 0 0 0,1 0 0 0 0,0-1 0 0 0,0-1 0 0 0,1 0 0 0 0,-1 0 0 0 0,1-1 0 0 0,0 0 0 0 0,0-1 0 0 0,1 0 0 0 0,-1-1 0 0 0,0 0 0 0 0,1-1 0 0 0,0 0 0 0 0,-1-1 0 0 0,8-1 3 0 0,-6 1-140 0 0,-1 0-1 0 0,0-1 1 0 0,0 0 0 0 0,0-2-1 0 0,0 1 1 0 0,0-1 0 0 0,-1-1-1 0 0,1 0 1 0 0,-1 0 0 0 0,0-2-1 0 0,0 1 1 0 0,0-1 0 0 0,-1-1-1 0 0,0 0 1 0 0,0 0 0 0 0,-1-1-1 0 0,0 0 1 0 0,7-8 140 0 0,-2 1-1244 0 0,8-10-2796 0 0,-9 9-2737 0 0,-6 6-4467 0 0</inkml:trace>
  <inkml:trace contextRef="#ctx0" brushRef="#br0" timeOffset="-49864.643">4416 7046 17548 0 0,'0'0'1848'0'0,"0"0"-922"0"0,0 0-305 0 0,0 0 122 0 0,0 0 212 0 0,0 0 100 0 0,0 0-100 0 0,0 0-189 0 0,0 0-159 0 0,0 0-84 0 0,0 0-30 0 0,-5 36-40 0 0,-15 115-87 0 0,-52 344 677 0 0,44-114-1580 0 0,28-380 473 0 0,1-1 0 0 0,-1 0 0 0 0,1 1 0 0 0,0-1 1 0 0,-1 0-1 0 0,1 1 0 0 0,0-1 0 0 0,-1 0 0 0 0,1 0 1 0 0,0 0-1 0 0,0 0 0 0 0,-1 0 0 0 0,1 1 0 0 0,0-1 1 0 0,0 0-1 0 0,-1-1 0 0 0,1 1 0 0 0,0 0 0 0 0,-1 0 0 0 0,1 0 1 0 0,0 0-1 0 0,-1-1 0 0 0,1 1 0 0 0,0 0 0 0 0,-1 0 1 0 0,1-1-1 0 0,0 1 0 0 0,-1-1 0 0 0,1 1 0 0 0,-1-1 1 0 0,1 1-1 0 0,-1-1 0 0 0,1 1 0 0 0,-1-1 0 0 0,1 1 0 0 0,-1-1 1 0 0,1 1-1 0 0,-1-1 0 0 0,0 0 0 0 0,1 1 0 0 0,-1-1 1 0 0,0 0-1 0 0,0 1 0 0 0,1-1 0 0 0,-1 0 0 0 0,0 1 1 0 0,0-1-1 0 0,0 0 0 0 0,0 0 0 0 0,0 1 0 0 0,0-1 0 0 0,0 0 1 0 0,0 0 63 0 0,13-23-3938 0 0,-6 8-3975 0 0,-3 7-4115 0 0</inkml:trace>
  <inkml:trace contextRef="#ctx0" brushRef="#br0" timeOffset="-49545.315">4551 8075 7202 0 0,'0'0'2996'0'0,"0"0"-309"0"0,0 0-285 0 0,0 0-367 0 0,0 0-356 0 0,0 0-336 0 0,0 0-273 0 0,0 0-227 0 0,34-3-166 0 0,106-9-103 0 0,-77-6 129 0 0,-55 11-547 0 0,0 2-92 0 0,-1 0 1 0 0,1-1 0 0 0,-1 0-1 0 0,0 0 1 0 0,-1-1 0 0 0,1 0 0 0 0,-1 0-1 0 0,0 0 1 0 0,-1-1 0 0 0,0 0 0 0 0,0 0-1 0 0,-1 0 1 0 0,0-1 0 0 0,0 1 0 0 0,-1-1-1 0 0,0 0 1 0 0,-1 0 0 0 0,0 0 0 0 0,0-1-1 0 0,-1 1 1 0 0,0 0 0 0 0,-1-1-1 0 0,0 1 1 0 0,-1-6-65 0 0,1 11-1 0 0,-1 0 1 0 0,-1 0-1 0 0,1 1 0 0 0,0-1 0 0 0,-1 1 0 0 0,0-1 1 0 0,0 1-1 0 0,0-1 0 0 0,0 1 0 0 0,0 0 0 0 0,-1 0 0 0 0,1 0 1 0 0,-1 0-1 0 0,0 0 0 0 0,0 1 0 0 0,0 0 0 0 0,0-1 1 0 0,-1 1-1 0 0,1 0 0 0 0,0 0 0 0 0,-1 1 0 0 0,0-1 0 0 0,1 1 1 0 0,-1-1-1 0 0,0 1 0 0 0,0 1 0 0 0,1-1 0 0 0,-1 0 1 0 0,-2 1 0 0 0,-4-1-16 0 0,1 0 0 0 0,0 0 0 0 0,-1 1 0 0 0,1 1 1 0 0,0 0-1 0 0,0 0 0 0 0,-1 1 0 0 0,1 0 0 0 0,0 0 0 0 0,0 1 1 0 0,1 0-1 0 0,-4 2 16 0 0,-1 2-4 0 0,1 0 1 0 0,-1 1-1 0 0,1 1 0 0 0,0 0 1 0 0,1 0-1 0 0,0 1 1 0 0,1 1-1 0 0,0-1 0 0 0,1 2 1 0 0,0-1-1 0 0,0 2 1 0 0,2-1-1 0 0,-1 1 0 0 0,2 0 1 0 0,-1 0-1 0 0,2 1 1 0 0,0 0-1 0 0,0 0 1 0 0,2 0-1 0 0,0 0 0 0 0,0 1 1 0 0,1-1-1 0 0,0 14 4 0 0,4-19 7 0 0,1 0 1 0 0,-1 0-1 0 0,1 0 0 0 0,1 0 1 0 0,0 0-1 0 0,0-1 0 0 0,0 0 1 0 0,1 0-1 0 0,0 0 0 0 0,1 0 1 0 0,0-1-1 0 0,0 0 0 0 0,1 0 1 0 0,0-1-1 0 0,0 0 0 0 0,0 0 0 0 0,1 0 1 0 0,-1-1-1 0 0,1 0 0 0 0,1-1 1 0 0,-1 1-1 0 0,1-2 0 0 0,0 1 1 0 0,-1-1-1 0 0,2-1 0 0 0,-1 0 1 0 0,0 0-1 0 0,0 0 0 0 0,1-1 1 0 0,-1-1-1 0 0,5 0-7 0 0,2 2-117 0 0,0-2 0 0 0,1 0 0 0 0,-1 0 0 0 0,0-2 1 0 0,0 0-1 0 0,0-1 0 0 0,0 0 0 0 0,-1-1 0 0 0,1-1 0 0 0,-1-1 1 0 0,0 0-1 0 0,-1-1 0 0 0,7-4 117 0 0,8-8-3415 0 0,-15 10-2832 0 0,-3 0-6087 0 0</inkml:trace>
  <inkml:trace contextRef="#ctx0" brushRef="#br0" timeOffset="-48612.989">5524 8252 1296 0 0,'0'0'1798'0'0,"0"0"-1058"0"0,0 0-126 0 0,0 0 511 0 0,0 0 514 0 0,0 0 280 0 0,0 0 79 0 0,0 0-151 0 0,0 0-204 0 0,0 0-176 0 0,32 4-108 0 0,105 9-135 0 0,-131-13-1119 0 0,0 1 0 0 0,1-1 0 0 0,-1 0 0 0 0,0-1 0 0 0,0 0 0 0 0,0 0-1 0 0,0 0 1 0 0,0 0 0 0 0,0-1 0 0 0,0 0 0 0 0,0 0 0 0 0,-1-1 0 0 0,1 1-1 0 0,-1-1 1 0 0,0-1 0 0 0,1 0-105 0 0,12-6 337 0 0,39-24 135 0 0,-1-1-1 0 0,-1-3 1 0 0,-3-2-1 0 0,-1-3 1 0 0,-2-1-1 0 0,-2-3 0 0 0,-3-2 1 0 0,19-27-472 0 0,-44 48 40 0 0,-1 0 1 0 0,-1-2-1 0 0,-2 1 1 0 0,-1-2 0 0 0,-1 0-1 0 0,-2-1 1 0 0,-1 0-1 0 0,-2 0 1 0 0,-1-1-1 0 0,-1 0 1 0 0,-2 0-1 0 0,-1-1 1 0 0,-2-21-41 0 0,-18-104-56 0 0,16 154 51 0 0,0 0 0 0 0,-1 1 0 0 0,0-1 0 0 0,0 1 0 0 0,0-1 0 0 0,0 1 0 0 0,0-1 0 0 0,-1 1 0 0 0,0 0 0 0 0,0 0 0 0 0,0 1 0 0 0,-1-1 0 0 0,1 0 0 0 0,-1 1 0 0 0,0 0 0 0 0,0 0 0 0 0,0 0 0 0 0,0 1 0 0 0,0-1 0 0 0,0 1 0 0 0,-1 0 0 0 0,0 0 0 0 0,1 0 0 0 0,-1 1 0 0 0,0 0 0 0 0,0-1 0 0 0,1 2 0 0 0,-1-1 0 0 0,0 1 0 0 0,-4-1 5 0 0,-3 4-12 0 0,-1 0 0 0 0,1 1 0 0 0,-1 0 0 0 0,1 1-1 0 0,0 1 1 0 0,1-1 0 0 0,0 2 0 0 0,0 0 0 0 0,0 0-1 0 0,1 1 1 0 0,-1 0 0 0 0,2 1 0 0 0,0 0 0 0 0,0 0-1 0 0,0 1 1 0 0,1 0 0 0 0,0 3 12 0 0,3-9-1 0 0,-20 27 9 0 0,1 0-1 0 0,1 2 1 0 0,2 0 0 0 0,1 1-1 0 0,2 1 1 0 0,1 1-1 0 0,2 1 1 0 0,1 0 0 0 0,2 1-1 0 0,2 0 1 0 0,2 0-1 0 0,1 1 1 0 0,2 1-1 0 0,1-1 1 0 0,3 0 0 0 0,1 2-8 0 0,0-30 18 0 0,1-1 1 0 0,0 1 0 0 0,1 0-1 0 0,0-1 1 0 0,1 1 0 0 0,0-1-1 0 0,0 1 1 0 0,1-1 0 0 0,1-1-1 0 0,-1 1 1 0 0,2 0 0 0 0,-1-1-1 0 0,1 0 1 0 0,1-1 0 0 0,0 1-1 0 0,0-1 1 0 0,0 0 0 0 0,1-1-1 0 0,0 0 1 0 0,1 0 0 0 0,0-1-1 0 0,0 0 1 0 0,0 0 0 0 0,2-1-19 0 0,3 2 33 0 0,-1 0 0 0 0,2-2 0 0 0,-1 0 1 0 0,0 0-1 0 0,1-2 0 0 0,0 1 0 0 0,0-2 1 0 0,0 0-1 0 0,0-1 0 0 0,0-1 0 0 0,1 0 1 0 0,-1-1-1 0 0,9-1-33 0 0,76-53-474 0 0,-47 4-3049 0 0,-40 37-1805 0 0,-3 5-6325 0 0</inkml:trace>
  <inkml:trace contextRef="#ctx0" brushRef="#br0" timeOffset="-48329.043">6633 7824 9186 0 0,'0'0'2166'0'0,"0"0"-554"0"0,0 0-129 0 0,0 0 15 0 0,0 0-50 0 0,0 0-217 0 0,0 0-263 0 0,0 0-250 0 0,-29 37-189 0 0,-89 114-125 0 0,115-149-382 0 0,0 0 0 0 0,1 0 0 0 0,-1 1 0 0 0,1-1 0 0 0,0 1 0 0 0,0-1 0 0 0,0 1-1 0 0,0 0 1 0 0,1 0 0 0 0,-1 0 0 0 0,1 0 0 0 0,-1 0 0 0 0,1 0 0 0 0,0 1 0 0 0,0-1 0 0 0,1 0 0 0 0,-1 1-1 0 0,1-1 1 0 0,-1 0 0 0 0,1 1 0 0 0,0-1 0 0 0,0 0 0 0 0,1 3-22 0 0,1 3 110 0 0,-1-5-47 0 0,-1 1 0 0 0,1 0 0 0 0,0-1 0 0 0,1 1 0 0 0,-1-1 1 0 0,1 1-1 0 0,0-1 0 0 0,0 0 0 0 0,0 0 0 0 0,1 0 0 0 0,0 0 1 0 0,-1 0-1 0 0,1-1 0 0 0,0 1 0 0 0,1-1 0 0 0,-1 0 0 0 0,1 1 1 0 0,-1-2-1 0 0,1 1 0 0 0,0 0 0 0 0,0-1 0 0 0,0 0 0 0 0,1 0 1 0 0,-1 0-1 0 0,0 0 0 0 0,1-1 0 0 0,-1 1 0 0 0,1-1 0 0 0,-1 0 0 0 0,3-1-63 0 0,5 2 168 0 0,0-1-1 0 0,0-1 0 0 0,0 0 1 0 0,0 0-1 0 0,0-2 0 0 0,-1 1 1 0 0,1-1-1 0 0,0-1 0 0 0,-1 0 1 0 0,1-1-1 0 0,6-3-167 0 0,-5 2 69 0 0,0 0-1 0 0,-1-1 1 0 0,0 0 0 0 0,0-1-1 0 0,0-1 1 0 0,-1 0 0 0 0,0 0-1 0 0,0-1 1 0 0,-1 0 0 0 0,0-1-1 0 0,-1 0 1 0 0,0-1 0 0 0,-1 0-1 0 0,0 0 1 0 0,0-1 0 0 0,-1 0-1 0 0,-1 0 1 0 0,0-1 0 0 0,-1 1-1 0 0,0-1 1 0 0,-1-1 0 0 0,-1 1-1 0 0,0 0 1 0 0,0-1-1 0 0,0-12-67 0 0,-4 23-9 0 0,1 0 0 0 0,0-1 1 0 0,-1 1-1 0 0,1-1 0 0 0,-1 1 1 0 0,0-1-1 0 0,0 1 1 0 0,0 0-1 0 0,-1 0 0 0 0,1 0 1 0 0,-1 0-1 0 0,0 0 0 0 0,1 0 1 0 0,-1 0-1 0 0,-1 0 1 0 0,1 0-1 0 0,0 1 0 0 0,-1-1 1 0 0,1 1-1 0 0,-1 0 0 0 0,0 0 1 0 0,0 0-1 0 0,0 0 1 0 0,0 0-1 0 0,0 1 0 0 0,0-1 1 0 0,0 1-1 0 0,-1 0 0 0 0,1 0 1 0 0,0 0-1 0 0,-1 0 1 0 0,1 1-1 0 0,-2-1 8 0 0,-6 0-161 0 0,1 0 0 0 0,0 0-1 0 0,-1 1 1 0 0,1 0 0 0 0,0 1 0 0 0,-1 0 0 0 0,1 1 0 0 0,0 0-1 0 0,0 0 1 0 0,0 1 0 0 0,0 1 161 0 0,-45 21-2767 0 0,21-6-6178 0 0,17-10-3307 0 0</inkml:trace>
  <inkml:trace contextRef="#ctx0" brushRef="#br0" timeOffset="-47965.317">7375 7828 11114 0 0,'0'0'2079'0'0,"0"0"-338"0"0,0 0-159 0 0,0 0-137 0 0,0 0-163 0 0,0 0-195 0 0,0 0-203 0 0,0 0-180 0 0,0 0-135 0 0,0 0-98 0 0,0 0-117 0 0,0 0-86 0 0,0 0-59 0 0,-30 10-48 0 0,-94 30-37 0 0,66-8 79 0 0,49-26-190 0 0,0 2-1 0 0,1-1 1 0 0,0 1-1 0 0,1 1 0 0 0,-1-1 1 0 0,1 1-1 0 0,1 1 1 0 0,0-1-1 0 0,0 1 1 0 0,1 0-1 0 0,0 0 1 0 0,1 1-1 0 0,0-1 0 0 0,1 1 1 0 0,0 0-1 0 0,0 0 1 0 0,1 0-1 0 0,1 1-12 0 0,1-8-22 0 0,0 0 1 0 0,0 1-1 0 0,1-1 0 0 0,0 0 0 0 0,0 0 1 0 0,0 1-1 0 0,0-1 0 0 0,0 0 0 0 0,1 0 1 0 0,0 0-1 0 0,0 0 0 0 0,0 0 0 0 0,0-1 1 0 0,1 1-1 0 0,-1-1 0 0 0,1 1 0 0 0,0-1 0 0 0,0 0 1 0 0,0 0-1 0 0,1 0 0 0 0,-1-1 0 0 0,1 1 1 0 0,-1-1-1 0 0,1 0 0 0 0,0 0 22 0 0,7 4-351 0 0,1-1 1 0 0,-1-1-1 0 0,1 0 0 0 0,0-1 1 0 0,1 0-1 0 0,-1-1 0 0 0,0 0 1 0 0,1-1-1 0 0,11 0 351 0 0,34-1-6952 0 0,-39 0 2672 0 0,-2 0-5289 0 0</inkml:trace>
  <inkml:trace contextRef="#ctx0" brushRef="#br0" timeOffset="-47275.531">7930 7847 2016 0 0,'0'0'5123'0'0,"0"0"-1781"0"0,0 0-719 0 0,0 0-378 0 0,0 0-488 0 0,0 0-468 0 0,0 0-349 0 0,0 0-217 0 0,0 0-90 0 0,0 0-45 0 0,0 0-5 0 0,0 0-32 0 0,-36 14-52 0 0,-113 44-78 0 0,44 1 191 0 0,94-53-586 0 0,0 0-1 0 0,1 0 1 0 0,-1 1-1 0 0,2 1 0 0 0,-1-1 1 0 0,1 2-1 0 0,0-1 1 0 0,1 1-1 0 0,0 0 1 0 0,1 1-1 0 0,-1 0 1 0 0,2 0-1 0 0,0 1 1 0 0,0 0-1 0 0,1 0 1 0 0,0 0-1 0 0,0 0 1 0 0,2 1-1 0 0,-1 0 1 0 0,0 8-26 0 0,7-17-3 0 0,-1 0-1 0 0,1 0 1 0 0,0 0 0 0 0,0 0 0 0 0,1-1 0 0 0,-1 1 0 0 0,1-1 0 0 0,-1 0 0 0 0,1 0 0 0 0,-1 0 0 0 0,1-1 0 0 0,0 1 0 0 0,0-1 0 0 0,0 0 0 0 0,0 0 0 0 0,0 0 0 0 0,0 0 0 0 0,0-1 0 0 0,1 0 0 0 0,-1 0 0 0 0,0 0-1 0 0,0 0 1 0 0,0 0 0 0 0,0-1 0 0 0,0 0 0 0 0,0 0 0 0 0,3-1 3 0 0,0 2 3 0 0,19-6 37 0 0,0-1 0 0 0,0-1 0 0 0,0-1-1 0 0,-1-1 1 0 0,-1-2 0 0 0,0 0 0 0 0,0-2 0 0 0,-1 0 0 0 0,-1-2 0 0 0,-1 0 0 0 0,0-1 0 0 0,13-15-40 0 0,-25 25 17 0 0,71-51 41 0 0,-79 59-58 0 0,0-1-1 0 0,0 1 0 0 0,1 0 1 0 0,-1 0-1 0 0,0 0 1 0 0,0 0-1 0 0,0 0 0 0 0,0 0 1 0 0,0 0-1 0 0,0 1 1 0 0,0-1-1 0 0,-1 0 0 0 0,1 0 1 0 0,0 1-1 0 0,-1-1 1 0 0,1 0-1 0 0,-1 1 0 0 0,1-1 1 0 0,-1 0-1 0 0,0 1 0 0 0,1-1 1 0 0,-1 1-1 0 0,0-1 1 0 0,0 1-1 0 0,0-1 0 0 0,0 1 1 0 0,0-1-1 0 0,-1 1 1 0 0,1-1-1 0 0,0 0 0 0 0,-1 1 1 0 0,1-1-1 0 0,-1 1 1 0 0,0-1 0 0 0,1 4 2 0 0,-1 2-10 0 0,0 1-1 0 0,1-1 1 0 0,0 0 0 0 0,0 0 0 0 0,0 0 0 0 0,1 0 0 0 0,0 0 0 0 0,0 0 0 0 0,1 0 0 0 0,0 0 0 0 0,0-1-1 0 0,0 1 1 0 0,1 0 0 0 0,0-1 0 0 0,1 0 0 0 0,-1 0 0 0 0,1 0 0 0 0,0 0 0 0 0,1 0 0 0 0,0-1-1 0 0,-1 0 1 0 0,1 0 0 0 0,1 0 0 0 0,-1-1 0 0 0,1 0 0 0 0,5 3 8 0 0,4-2 13 0 0,1 0-1 0 0,-1-2 1 0 0,1 0-1 0 0,0-1 1 0 0,1 0 0 0 0,-1-2-1 0 0,0 0 1 0 0,0 0 0 0 0,0-1-1 0 0,0-2 1 0 0,0 1 0 0 0,0-2-1 0 0,0 0 1 0 0,-1-1 0 0 0,0 0-1 0 0,0-1 1 0 0,0-1-1 0 0,-1 0 1 0 0,0-1 0 0 0,0-1-1 0 0,10-8-12 0 0,14-7 160 0 0,-1-3 0 0 0,-2 0 0 0 0,0-2 0 0 0,-2-2-1 0 0,-1-1 1 0 0,-1-2 0 0 0,-2 0 0 0 0,-2-2-1 0 0,-1-1 1 0 0,-2-2 0 0 0,12-26-160 0 0,-17 26 9 0 0,-3-2-1 0 0,-1 0 1 0 0,-2 0 0 0 0,-2-1 0 0 0,-2-1-1 0 0,-1 0 1 0 0,-3 0 0 0 0,-1 0 0 0 0,-3-1-1 0 0,-1 0 1 0 0,-6-42-9 0 0,5 74 4 0 0,-1 1 0 0 0,-1-1-1 0 0,0 0 1 0 0,0 1 0 0 0,-1 0 0 0 0,-1-1 0 0 0,0 2-1 0 0,0-1 1 0 0,-7-9-4 0 0,10 17 1 0 0,-1 0 0 0 0,1 0 0 0 0,-1-1-1 0 0,0 2 1 0 0,0-1 0 0 0,0 0 0 0 0,0 1-1 0 0,-1-1 1 0 0,1 1 0 0 0,-1 0 0 0 0,1 0-1 0 0,-1 0 1 0 0,0 0 0 0 0,0 1 0 0 0,0 0 0 0 0,0 0-1 0 0,0 0 1 0 0,0 0 0 0 0,0 0 0 0 0,0 1-1 0 0,0 0 1 0 0,0 0 0 0 0,0 0 0 0 0,0 0 0 0 0,0 1-1 0 0,0-1 1 0 0,-1 1 0 0 0,1 0 0 0 0,1 1-1 0 0,-3-1 0 0 0,-3 5-1 0 0,1 0-1 0 0,-1 1 1 0 0,1-1-1 0 0,0 2 0 0 0,1-1 1 0 0,0 1-1 0 0,0 0 0 0 0,1 1 1 0 0,0-1-1 0 0,0 1 0 0 0,1 0 1 0 0,0 1-1 0 0,0-1 1 0 0,1 1-1 0 0,1 0 0 0 0,-1 0 1 0 0,2 0-1 0 0,-1 5 2 0 0,-10 48-3 0 0,2 1-1 0 0,4 0 1 0 0,2 1 0 0 0,4-1-1 0 0,2 16 4 0 0,-1-38 0 0 0,1-14-21 0 0,1 0 1 0 0,1 0-1 0 0,2 0 1 0 0,1-1-1 0 0,0 1 1 0 0,3-1-1 0 0,0-1 1 0 0,1 0-1 0 0,2 0 1 0 0,0-1-1 0 0,2 0 1 0 0,1-1-1 0 0,1-1 1 0 0,5 6 20 0 0,25 5-1018 0 0,-46-34 501 0 0,0-12-3040 0 0,-5 1 211 0 0,-1 4-1739 0 0,2 3-6119 0 0</inkml:trace>
  <inkml:trace contextRef="#ctx0" brushRef="#br0" timeOffset="-46382.298">8359 7635 11474 0 0,'0'0'2529'0'0,"0"0"-857"0"0,0 0-450 0 0,0 0-164 0 0,35 5-30 0 0,109 17 3 0 0,125-1 2371 0 0,-25 0-3834 0 0,-99 7-2685 0 0,-104 7 2996 0 0,-39-32 238 0 0,0 0 0 0 0,0 0 1 0 0,-1-1-1 0 0,2 1 0 0 0,-1-1 0 0 0,0 0 0 0 0,0 0 1 0 0,1 0-1 0 0,-1 0 0 0 0,1 0 0 0 0,0 0 0 0 0,0-1 1 0 0,-1 1-1 0 0,1-1 0 0 0,0 1 0 0 0,0-1 0 0 0,0 0 1 0 0,0-1-1 0 0,1 1-117 0 0,11 1 221 0 0,-1-1 1 0 0,1-1 0 0 0,-1-1 0 0 0,1 0 0 0 0,-1 0-1 0 0,1-2 1 0 0,-1 0 0 0 0,0 0 0 0 0,0-1 0 0 0,0-1-1 0 0,0-1 1 0 0,-1 1 0 0 0,0-2 0 0 0,0 0-1 0 0,-1-1 1 0 0,0 0 0 0 0,0-1 0 0 0,0 0 0 0 0,-2-1-1 0 0,7-6-221 0 0,-15 14 11 0 0,-1 1 0 0 0,1-1 0 0 0,-1 1 0 0 0,0-1-1 0 0,1 1 1 0 0,-1-1 0 0 0,0 0 0 0 0,0 0 0 0 0,0 0 0 0 0,0 0-1 0 0,0 0 1 0 0,-1 0 0 0 0,1 0 0 0 0,-1 0 0 0 0,1 0 0 0 0,-1 0-1 0 0,0 0 1 0 0,0 0 0 0 0,1 0 0 0 0,-2 0 0 0 0,1 0 0 0 0,0-1-1 0 0,0 1 1 0 0,-1 0 0 0 0,1 0 0 0 0,-1 0 0 0 0,1 0 0 0 0,-1 0-1 0 0,0 0 1 0 0,0 0 0 0 0,0 0 0 0 0,0 1 0 0 0,0-1 0 0 0,0 0-1 0 0,-1 1 1 0 0,1-1 0 0 0,-1 0 0 0 0,1 1 0 0 0,-1 0-1 0 0,1-1 1 0 0,-1 1 0 0 0,0 0 0 0 0,0 0 0 0 0,1 0 0 0 0,-1 0-1 0 0,0 0 1 0 0,0 0 0 0 0,0 0 0 0 0,0 1 0 0 0,-1-1-11 0 0,-14-2-17 0 0,0 1-1 0 0,0 1 1 0 0,0 0 0 0 0,0 1 0 0 0,0 1 0 0 0,0 1-1 0 0,0 0 1 0 0,1 1 0 0 0,-1 1 0 0 0,1 0 0 0 0,-1 1-1 0 0,1 1 1 0 0,1 1 0 0 0,-1 0 0 0 0,1 1 0 0 0,1 1 0 0 0,-1 0-1 0 0,1 1 18 0 0,1-2-38 0 0,1 0-1 0 0,0 1 0 0 0,1 1 0 0 0,0 0 0 0 0,0 0 0 0 0,1 1 0 0 0,1 0 1 0 0,0 1-1 0 0,0 0 0 0 0,1 0 0 0 0,1 1 0 0 0,0 0 0 0 0,0 0 0 0 0,2 1 1 0 0,-1 0-1 0 0,2 0 0 0 0,0 0 0 0 0,1 1 0 0 0,0-1 0 0 0,1 1 0 0 0,0-1 1 0 0,2 15 38 0 0,0-25-13 0 0,1 0 0 0 0,0 0 0 0 0,1 0 1 0 0,-1 0-1 0 0,1 0 0 0 0,0 0 0 0 0,0 0 1 0 0,0 0-1 0 0,0-1 0 0 0,0 1 1 0 0,1-1-1 0 0,0 1 0 0 0,0-1 0 0 0,0 0 1 0 0,0 0-1 0 0,0-1 0 0 0,1 1 0 0 0,-1-1 1 0 0,1 1-1 0 0,-1-1 0 0 0,1 0 1 0 0,0 0-1 0 0,0-1 0 0 0,0 1 0 0 0,0-1 1 0 0,0 0-1 0 0,3 0 13 0 0,115 15-287 0 0,-71-20 72 0 0,-1-2-1 0 0,0-2 1 0 0,0-3 0 0 0,-2-2 0 0 0,1-2-1 0 0,-2-2 1 0 0,5-4 215 0 0,-8 5-534 0 0,-4 2-497 0 0,0-2-1 0 0,-2-1 1 0 0,0-2 0 0 0,-1-2-1 0 0,-1-1 1 0 0,-1-2 0 0 0,-1-1-1 0 0,13-14 1032 0 0,-17-22 2169 0 0,-32 59-1979 0 0,-1 0 1 0 0,0 0-1 0 0,1 1 1 0 0,-1-1 0 0 0,0 0-1 0 0,0 1 1 0 0,0 0-1 0 0,0 0 1 0 0,0 0 0 0 0,0 0-1 0 0,0 0 1 0 0,-1 1-1 0 0,1-1 1 0 0,0 1-1 0 0,0 0 1 0 0,0 0 0 0 0,-1 0-1 0 0,1 0 1 0 0,0 1-1 0 0,0-1 1 0 0,0 1 0 0 0,-3 0-191 0 0,-6 3 184 0 0,1 0 1 0 0,-1 1 0 0 0,1 0 0 0 0,0 0 0 0 0,0 1 0 0 0,1 1-1 0 0,0 0 1 0 0,0 0 0 0 0,-4 5-185 0 0,4-5 114 0 0,2 0-93 0 0,0 0-1 0 0,0 1 0 0 0,0 0 1 0 0,1 0-1 0 0,1 1 0 0 0,-1 0 0 0 0,1 0 1 0 0,1 0-1 0 0,0 1 0 0 0,0 0 1 0 0,1 0-1 0 0,0 0 0 0 0,1 0 1 0 0,0 1-1 0 0,0 0 0 0 0,1-1 1 0 0,1 1-1 0 0,0 0 0 0 0,0 0 1 0 0,1 0-1 0 0,1 7-20 0 0,2-12 21 0 0,-1-1 0 0 0,1 0 0 0 0,0 0 0 0 0,1 0-1 0 0,0 0 1 0 0,-1-1 0 0 0,1 1 0 0 0,1-1 0 0 0,-1 0 0 0 0,1 0 0 0 0,-1-1 0 0 0,1 1-1 0 0,0-1 1 0 0,0 0 0 0 0,1 0 0 0 0,-1-1 0 0 0,0 0 0 0 0,1 0 0 0 0,0 0 0 0 0,-1 0-1 0 0,1-1 1 0 0,0 0 0 0 0,0 0 0 0 0,0-1 0 0 0,0 1 0 0 0,6-2-21 0 0,1 2 153 0 0,0 0 0 0 0,0-1 1 0 0,1-1-1 0 0,-1 0 0 0 0,0-1 1 0 0,0 0-1 0 0,0-1 0 0 0,0-1 0 0 0,0 0 1 0 0,-1-1-1 0 0,0 0 0 0 0,0-1 1 0 0,0 0-1 0 0,0 0 0 0 0,-1-2 0 0 0,0 1 1 0 0,-1-2-1 0 0,2-1-153 0 0,23-21 160 0 0,-2-3 1 0 0,-1 0-1 0 0,-1-2 0 0 0,-2-2 1 0 0,-2 0-1 0 0,-2-2 0 0 0,-1-1 1 0 0,-2 0-1 0 0,4-16-160 0 0,-4 10-267 0 0,-1-1 0 0 0,-3-1 0 0 0,-3-1 0 0 0,-1 0 1 0 0,-2-1-1 0 0,-3 0 0 0 0,-2-1 0 0 0,-2-1 267 0 0,-5 38-93 0 0,-1 0 0 0 0,-1 0 1 0 0,0 0-1 0 0,-1 1 0 0 0,0-1 0 0 0,-1 1 1 0 0,-1 0-1 0 0,0 0 0 0 0,-1 0 0 0 0,0 0 0 0 0,-1 1 1 0 0,-1 0-1 0 0,0 1 0 0 0,-6-7 93 0 0,8 12-4 0 0,1 0 0 0 0,-1 1 0 0 0,-1 0 0 0 0,1 0 0 0 0,-1 0 0 0 0,0 1 0 0 0,-1 0 0 0 0,1 0 0 0 0,-1 1 0 0 0,0 0-1 0 0,0 1 1 0 0,0-1 0 0 0,0 1 0 0 0,-1 1 0 0 0,1 0 0 0 0,-1 0 0 0 0,0 0 0 0 0,1 1 0 0 0,-1 1 0 0 0,0 0 0 0 0,0 0 0 0 0,0 0 0 0 0,0 1 0 0 0,-8 2 4 0 0,9-1 15 0 0,-1 1 0 0 0,1 0 1 0 0,0 0-1 0 0,0 1 1 0 0,0 0-1 0 0,0 0 1 0 0,1 1-1 0 0,0 0 0 0 0,0 0 1 0 0,0 1-1 0 0,0 0 1 0 0,1 0-1 0 0,0 1 1 0 0,0-1-1 0 0,1 1 0 0 0,0 1 1 0 0,0-1-1 0 0,1 1 1 0 0,0-1-1 0 0,0 1 1 0 0,0 1-1 0 0,1-1 0 0 0,1 0 1 0 0,-1 1-1 0 0,1 3-15 0 0,-4 12 117 0 0,2 0 0 0 0,1 1-1 0 0,1 0 1 0 0,1-1 0 0 0,0 1-1 0 0,3 0 1 0 0,0-1 0 0 0,3 14-117 0 0,11 29 293 0 0,3-2 0 0 0,2 0 1 0 0,3-1-1 0 0,3-2 1 0 0,3 0-1 0 0,3-2 0 0 0,2-2 1 0 0,2-1-1 0 0,3-1 1 0 0,3-3-1 0 0,26 25-293 0 0,99 76-40 0 0,-165-151-43 0 0,0-1 0 0 0,1 1-1 0 0,-1-1 1 0 0,0 0 0 0 0,1 0 0 0 0,0-1 0 0 0,-1 1-1 0 0,1-1 1 0 0,0 1 0 0 0,0-1 0 0 0,0-1 0 0 0,0 1-1 0 0,-1 0 1 0 0,1-1 0 0 0,0 0 0 0 0,4 0 83 0 0,1-11-5029 0 0,-7 4-5509 0 0</inkml:trace>
  <inkml:trace contextRef="#ctx0" brushRef="#br0" timeOffset="-41185.322">12012 7755 472 0 0,'0'0'1684'0'0,"0"0"-138"0"0,0 0 12 0 0,0 0 137 0 0,0 0 113 0 0,0 0-67 0 0,0 0-201 0 0,0 0-246 0 0,0 0-176 0 0,0 0-152 0 0,0 0-114 0 0,-18-13-37 0 0,-55-39-50 0 0,70 50-658 0 0,1-1 0 0 0,-1 1-1 0 0,0 0 1 0 0,0 0 0 0 0,-1 0-1 0 0,1 1 1 0 0,0-1 0 0 0,-1 1-1 0 0,1 0 1 0 0,0 0 0 0 0,-1 0-1 0 0,0 0 1 0 0,1 1 0 0 0,-1-1-1 0 0,1 1 1 0 0,-1 0-1 0 0,0 0 1 0 0,1 0 0 0 0,-1 1-107 0 0,-12 0 407 0 0,2 2-310 0 0,0 0 0 0 0,1 1-1 0 0,-1 1 1 0 0,1 0 0 0 0,0 1-1 0 0,0 0 1 0 0,0 1 0 0 0,1 1 0 0 0,0 0-1 0 0,1 0 1 0 0,-1 1 0 0 0,2 1-1 0 0,-1-1 1 0 0,1 2 0 0 0,1 0-1 0 0,0 0 1 0 0,1 0 0 0 0,0 1-1 0 0,0 1 1 0 0,-1 4-97 0 0,2-7 9 0 0,1 1 0 0 0,0-1 0 0 0,0 1 0 0 0,2 0 0 0 0,-1 1 0 0 0,1-1 1 0 0,1 1-1 0 0,0-1 0 0 0,0 1 0 0 0,2 0 0 0 0,-1 0 0 0 0,1 0 0 0 0,1 1 0 0 0,0-1 0 0 0,2 8-9 0 0,0-15 39 0 0,1 1 0 0 0,0 0 0 0 0,1-1-1 0 0,-1 0 1 0 0,1 0 0 0 0,0 0 0 0 0,0 0 0 0 0,0-1 0 0 0,1 1 0 0 0,-1-1-1 0 0,1 0 1 0 0,0 0 0 0 0,1-1 0 0 0,-1 0 0 0 0,0 0 0 0 0,1 0-1 0 0,0 0 1 0 0,0-1 0 0 0,0 0 0 0 0,0 0 0 0 0,0-1 0 0 0,0 1-1 0 0,0-1 1 0 0,1-1 0 0 0,-1 1 0 0 0,0-1 0 0 0,0 0 0 0 0,1-1 0 0 0,-1 1-1 0 0,0-1 1 0 0,0-1 0 0 0,3 0-39 0 0,20-8 159 0 0,0-1 0 0 0,-1-2-1 0 0,-1 0 1 0 0,0-2 0 0 0,-1-1 0 0 0,0-2 0 0 0,-2 0 0 0 0,0-1-1 0 0,-1-2 1 0 0,-1 0 0 0 0,-1-1 0 0 0,9-13-159 0 0,-3 5 82 0 0,-2-1 0 0 0,-1-1-1 0 0,-1-1 1 0 0,-2-1 0 0 0,3-10-82 0 0,-16 6 282 0 0,-8 37-232 0 0,0 1-59 0 0,-13 27-200 0 0,7-16 201 0 0,1-1 0 0 0,0 1 0 0 0,1-1 0 0 0,0 1 0 0 0,0 0 0 0 0,2 1 0 0 0,-1-1 0 0 0,1 0 0 0 0,1 1 0 0 0,0-1 0 0 0,0 1 0 0 0,2 0 0 0 0,-1-1 0 0 0,1 1 0 0 0,1-1 0 0 0,0 1 0 0 0,1-1 0 0 0,0 0 0 0 0,0 0 1 0 0,1 0-1 0 0,1 0 0 0 0,0-1 0 0 0,0 1 0 0 0,1-1 0 0 0,1-1 0 0 0,5 9 8 0 0,-4-11 11 0 0,1 0 1 0 0,-1-1-1 0 0,1 0 1 0 0,0 0-1 0 0,1-1 0 0 0,-1 0 1 0 0,1-1-1 0 0,0 0 1 0 0,0 0-1 0 0,1-1 1 0 0,-1 0-1 0 0,0-1 0 0 0,1 0 1 0 0,0-1-1 0 0,0 0 1 0 0,-1-1-1 0 0,1 0 1 0 0,0 0-1 0 0,-1-1 0 0 0,1-1 1 0 0,0 0-1 0 0,-1 0 1 0 0,1-1-1 0 0,-1-1 1 0 0,0 1-1 0 0,0-2 0 0 0,-1 1 1 0 0,8-6-12 0 0,18-11 67 0 0,-1-2-1 0 0,-1-2 1 0 0,-1-1 0 0 0,-1-1-1 0 0,-2-2 1 0 0,0-1 0 0 0,-3-1-1 0 0,0-2 1 0 0,-2 0 0 0 0,0-4-67 0 0,4-8 22 0 0,-2-1 1 0 0,-1-2-1 0 0,-3 0 0 0 0,-3-1 1 0 0,13-46-23 0 0,-24 71 15 0 0,-1-1 0 0 0,-2 0 0 0 0,0 0 0 0 0,-2 0 0 0 0,0 0 0 0 0,-2-1 0 0 0,-1 1 0 0 0,0 0 0 0 0,-2-1 0 0 0,-4-16-15 0 0,6 39 5 0 0,0 0-1 0 0,-1 1 1 0 0,1-1-1 0 0,-1 0 1 0 0,1 0-1 0 0,-1 1 0 0 0,0-1 1 0 0,0 0-1 0 0,0 1 1 0 0,0-1-1 0 0,-1 1 1 0 0,1-1-1 0 0,-1 1 0 0 0,1 0 1 0 0,-1-1-1 0 0,0 1 1 0 0,0 0-1 0 0,0 0 1 0 0,0 0-1 0 0,0 1 0 0 0,0-1 1 0 0,-1 0-1 0 0,1 1 1 0 0,-1 0-1 0 0,1-1 1 0 0,-1 1-1 0 0,1 0 0 0 0,-1 0 1 0 0,0 0-1 0 0,1 1 1 0 0,-1-1-1 0 0,0 1 0 0 0,0-1 1 0 0,1 1-1 0 0,-1 0 1 0 0,0 0-1 0 0,0 0 1 0 0,0 1-1 0 0,1-1 0 0 0,-1 0 1 0 0,0 1-1 0 0,0 0 1 0 0,1 0-1 0 0,-3 1-4 0 0,-7 12 4 0 0,0 1-1 0 0,2 1 1 0 0,-1-1-1 0 0,2 2 0 0 0,1-1 1 0 0,0 1-1 0 0,1 1 1 0 0,0-1-1 0 0,2 1 1 0 0,-2 6-4 0 0,-7 29 4 0 0,2-1 1 0 0,3 2-1 0 0,2 0 0 0 0,2-1 1 0 0,2 2-1 0 0,3-1 1 0 0,5 28-5 0 0,2-47-11 0 0,1 0 1 0 0,2-1 0 0 0,2 0-1 0 0,1 0 1 0 0,2-2 0 0 0,1 1 0 0 0,4 3 10 0 0,0 3-5 0 0,-15-29 6 0 0,0 0-1 0 0,0 0 0 0 0,-1 0 1 0 0,-1 0-1 0 0,0 1 0 0 0,0 0 1 0 0,-1-1-1 0 0,0 1 0 0 0,0 7 0 0 0,-3-16 1 0 0,0-1-1 0 0,0 0 1 0 0,-1 1-1 0 0,1-1 1 0 0,0 0-1 0 0,0 0 0 0 0,-1 0 1 0 0,1 0-1 0 0,0 0 1 0 0,-1 0-1 0 0,1 0 1 0 0,-1-1-1 0 0,1 1 1 0 0,-1 0-1 0 0,0-1 1 0 0,1 1-1 0 0,-1-1 1 0 0,0 1-1 0 0,1-1 1 0 0,-1 0-1 0 0,0 0 1 0 0,1 0-1 0 0,-1 0 1 0 0,0 0-1 0 0,1 0 1 0 0,-1-1-1 0 0,-1 1 0 0 0,2 0-4 0 0,-1 0-25 0 0,0 0 0 0 0,1 0 0 0 0,-1 0-1 0 0,0 0 1 0 0,0 0 0 0 0,1-1-1 0 0,-1 1 1 0 0,0 0 0 0 0,0-1-1 0 0,1 1 1 0 0,-1-1 0 0 0,0 0-1 0 0,1 0 1 0 0,-1 0 0 0 0,1 1 0 0 0,-1-1-1 0 0,1-1 1 0 0,-1 1 0 0 0,1 0-1 0 0,0 0 1 0 0,-1 0 0 0 0,1-1-1 0 0,0 1 1 0 0,0-1 0 0 0,0 1-1 0 0,0-1 1 0 0,0 1 0 0 0,1-1-1 0 0,-1 1 1 0 0,0-1 0 0 0,1 0 0 0 0,-1 0-1 0 0,1 1 1 0 0,-1-1 0 0 0,1 0 29 0 0,-2-5-172 0 0,-14-60-3348 0 0,12 37-625 0 0,0-3-6307 0 0,2 21 2498 0 0</inkml:trace>
  <inkml:trace contextRef="#ctx0" brushRef="#br0" timeOffset="-40925.873">12422 7489 10138 0 0,'0'0'2551'0'0,"0"0"-297"0"0,0 0-228 0 0,0 0-143 0 0,0 0-227 0 0,0 0-425 0 0,0 0-429 0 0,0 0-319 0 0,0 0-131 0 0,0 0 37 0 0,0 0 97 0 0,0 0 103 0 0,0 0 23 0 0,17 0-48 0 0,110 0 332 0 0,-65-4-619 0 0,0-2-1 0 0,0-4 1 0 0,0-1 0 0 0,6-6-277 0 0,88-15-58 0 0,-60 15-223 0 0,23-3-1039 0 0,-42 7-5532 0 0,-58 12-5222 0 0</inkml:trace>
  <inkml:trace contextRef="#ctx0" brushRef="#br0" timeOffset="-39544.278">14066 8067 520 0 0,'0'0'1670'0'0,"0"0"11"0"0,0 0 120 0 0,0 0 149 0 0,0 0 11 0 0,0 0-164 0 0,0 0-201 0 0,0 0-257 0 0,0 0-300 0 0,0 0-200 0 0,0 0-75 0 0,0 0 0 0 0,0 0 27 0 0,-9-1 1810 0 0,45-61-1427 0 0,3 2 0 0 0,3 2 0 0 0,2 1 0 0 0,46-44-1174 0 0,6-11 574 0 0,189-196 171 0 0,-179 177-567 0 0,-99 130-340 0 0,-7 14 126 0 0,3 25 100 0 0,1 1-1 0 0,3-1 1 0 0,1-1-1 0 0,1 1 1 0 0,8 14-64 0 0,107 268 261 0 0,-48-154-193 0 0,-72-109 371 0 0,-4-57-407 0 0,0 0 11 0 0,0 0 2 0 0,0 0 22 0 0,0 0 35 0 0,0 0 30 0 0,0 0 11 0 0,0 0 4 0 0,-12-8 180 0 0,-315-241-245 0 0,93 99-92 0 0,158 122-996 0 0,79 47-690 0 0,21 10-3874 0 0,-18-24 1639 0 0,1 4-8241 0 0</inkml:trace>
  <inkml:trace contextRef="#ctx0" brushRef="#br0" timeOffset="-38556.724">16326 7369 0 0 0,'0'0'717'0'0,"0"0"712"0"0,0 0 236 0 0,0 0 11 0 0,0 0 13 0 0,0 0-150 0 0,0 0-176 0 0,0 0-136 0 0,0 0-128 0 0,0 0-56 0 0,0 0-12 0 0,13-3 37 0 0,43-10 3 0 0,-43 10-18 0 0,-13 3-35 0 0,0 0-68 0 0,0 0-78 0 0,0 0-59 0 0,-27 0 1778 0 0,-125 35-1470 0 0,-64 27-334 0 0,162-41-458 0 0,55-18-328 0 0,1-1 1 0 0,-1 0-1 0 0,0 1 0 0 0,1-1 1 0 0,0 0-1 0 0,-1 0 1 0 0,1 0-1 0 0,0 0 0 0 0,0 0 1 0 0,0-1-1 0 0,0 1 1 0 0,0-1-1 0 0,1 1 0 0 0,-1-1 1 0 0,0 0-1 0 0,1 0 1 0 0,-1 0-1 0 0,1 0 0 0 0,-1 0 1 0 0,1 0-1 0 0,0-1 0 0 0,-1 1 1 0 0,1-1-1 0 0,0 0-1 0 0,214 20 223 0 0,-136 10-179 0 0,-81-27-36 0 0,1-1 0 0 0,-1 0 0 0 0,0 1 0 0 0,0-1 0 0 0,1 0 0 0 0,-1 1 0 0 0,-1-1 0 0 0,1 1 0 0 0,0-1 0 0 0,-1 0 0 0 0,1 1 0 0 0,-1-1 1 0 0,0 0-1 0 0,1 0 0 0 0,-1 0 0 0 0,0 1 0 0 0,0-1 0 0 0,-1 0 0 0 0,1 0 0 0 0,0 0 0 0 0,-1 0 0 0 0,1-1 0 0 0,-1 1 0 0 0,0 0 0 0 0,1-1 0 0 0,-1 1 0 0 0,0-1 0 0 0,0 1 0 0 0,0-1 0 0 0,0 0 0 0 0,0 0 0 0 0,-3 1-8 0 0,-215 124 331 0 0,88-56-172 0 0,130-67-160 0 0,1-1 1 0 0,0 0-1 0 0,0 0 1 0 0,0 0-1 0 0,0 1 1 0 0,0-1-1 0 0,0 1 1 0 0,1-1 0 0 0,-1 1-1 0 0,1-1 1 0 0,0 0-1 0 0,0 1 1 0 0,0 0-1 0 0,0-1 1 0 0,0 1-1 0 0,0-1 1 0 0,1 0-1 0 0,-1 1 1 0 0,1-1-1 0 0,0 1 1 0 0,-1-1-1 0 0,1 0 1 0 0,0 1-1 0 0,1-1 1 0 0,-1 0-1 0 0,0 0 1 0 0,1 0-1 0 0,-1 0 1 0 0,1 0-1 0 0,-1 0 1 0 0,1 0 0 0 0,0 0-1 0 0,0-1 1 0 0,0 1-1 0 0,0-1 1 0 0,0 1-1 0 0,0-1 1 0 0,0 0-1 0 0,1 0 1 0 0,11 9 28 0 0,1-1-1 0 0,0-1 1 0 0,1-1-1 0 0,0 0 1 0 0,0-1-1 0 0,0 0 1 0 0,1-1-1 0 0,-1-1 1 0 0,1-1-1 0 0,0 0 1 0 0,1-2-1 0 0,-1 1 1 0 0,0-2-1 0 0,0-1 1 0 0,0 0-1 0 0,15-3-27 0 0,-27 4-97 0 0,0 0-1 0 0,0-1 1 0 0,0 1-1 0 0,0-1 1 0 0,0 0 0 0 0,0-1-1 0 0,0 1 1 0 0,0-1-1 0 0,0 0 1 0 0,-1 0-1 0 0,1 0 1 0 0,-1-1 0 0 0,1 0-1 0 0,-1 0 1 0 0,0 0-1 0 0,0 0 1 0 0,0-1-1 0 0,-1 1 1 0 0,1-1-1 0 0,-1 0 1 0 0,0 0 0 0 0,0 0-1 0 0,0-1 1 0 0,0 1-1 0 0,-1-1 1 0 0,0 1-1 0 0,0-1 1 0 0,0 0 0 0 0,0 0-1 0 0,-1 0 1 0 0,0 0-1 0 0,0 0 98 0 0,1-43-4466 0 0,-2 16-5053 0 0,0 20-997 0 0</inkml:trace>
  <inkml:trace contextRef="#ctx0" brushRef="#br0" timeOffset="-37965.943">16345 6980 4457 0 0,'0'0'4232'0'0,"0"0"-1981"0"0,0 0-724 0 0,0 0-144 0 0,0 0 13 0 0,0 0 47 0 0,0 0-37 0 0,0 0-185 0 0,0 0-206 0 0,0 0-227 0 0,0 0-177 0 0,0 0-123 0 0,0 0-89 0 0,-7-4 0 0 0,-21-9 5 0 0,26 14-335 0 0,0 0 0 0 0,0 1 1 0 0,0-1-1 0 0,0 0 0 0 0,0 1 1 0 0,1 0-1 0 0,-1-1 0 0 0,1 1 1 0 0,-1 0-1 0 0,1 0 0 0 0,0 0 1 0 0,-1 0-1 0 0,1 0 1 0 0,0 0-1 0 0,0 0 0 0 0,1 0 1 0 0,-1 0-1 0 0,0 1 0 0 0,1-1 1 0 0,-1 0-1 0 0,1 1 0 0 0,0-1 1 0 0,0 1-70 0 0,-6 41 529 0 0,3 1-1 0 0,2 0 1 0 0,2 0 0 0 0,2 0 0 0 0,5 27-529 0 0,5 108 371 0 0,-13-82-249 0 0,3-25-35 0 0,-3-1-1 0 0,-4 1 1 0 0,-3-1-1 0 0,-3 0 1 0 0,-6 15-87 0 0,-33 140 118 0 0,49-222-126 0 0,-1-1 8 0 0,0-1-1 0 0,1 0 1 0 0,0 1-1 0 0,0-1 1 0 0,-1 0-1 0 0,2 1 1 0 0,-1-1-1 0 0,0 0 1 0 0,1 1-1 0 0,0-1 1 0 0,-1 0-1 0 0,1 0 1 0 0,1 0 0 0 0,-1 1-1 0 0,0-1 1 0 0,1 0-1 0 0,0-1 1 0 0,-1 1-1 0 0,2 2 1 0 0,-1-3-4 0 0,-2-1-13 0 0,0-1 11 0 0,0 0 22 0 0,2-5-1134 0 0,9-15-4446 0 0,-10 18 4331 0 0,3-2-10717 0 0</inkml:trace>
  <inkml:trace contextRef="#ctx0" brushRef="#br0" timeOffset="-32447.709">619 9554 1624 0 0,'0'0'2478'0'0,"0"0"-525"0"0,0 0 10 0 0,0 0 149 0 0,0 0-30 0 0,0 0-188 0 0,0 0-307 0 0,0 0-275 0 0,0 0-201 0 0,0 0-188 0 0,0 0-176 0 0,0 0-158 0 0,-23-6-121 0 0,-73-15-70 0 0,93 20-379 0 0,1 1 1 0 0,0-1 0 0 0,0 1-1 0 0,0 0 1 0 0,-1-1 0 0 0,1 1-1 0 0,0 0 1 0 0,0 0 0 0 0,-1 1-1 0 0,1-1 1 0 0,0 0 0 0 0,0 1-1 0 0,-1-1 1 0 0,1 1 0 0 0,0 0-1 0 0,0 0 1 0 0,0 0 0 0 0,0 0-1 0 0,0 0 1 0 0,0 0 0 0 0,0 0-1 0 0,0 1 1 0 0,1-1 0 0 0,-1 0-1 0 0,0 1 1 0 0,0 0-20 0 0,-6 6 99 0 0,-7 4-38 0 0,0 0-1 0 0,1 1 1 0 0,0 0-1 0 0,1 1 0 0 0,1 1 1 0 0,0 0-1 0 0,1 1 1 0 0,1 0-1 0 0,0 0 1 0 0,2 1-1 0 0,-1 0 0 0 0,2 1 1 0 0,-4 15-61 0 0,9-29 12 0 0,0 0 1 0 0,0 0-1 0 0,1 1 1 0 0,0-1-1 0 0,0 0 1 0 0,0 1-1 0 0,0-1 0 0 0,1 1 1 0 0,0-1-1 0 0,0 1 1 0 0,0-1-1 0 0,0 1 1 0 0,1-1-1 0 0,-1 1 1 0 0,1-1-1 0 0,1 0 0 0 0,-1 1 1 0 0,0-1-1 0 0,1 0 1 0 0,0 0-1 0 0,0 0 1 0 0,0 0-1 0 0,1 0 1 0 0,-1 0-1 0 0,1-1 0 0 0,0 1 1 0 0,0-1-1 0 0,0 0 1 0 0,0 0-1 0 0,1 0 1 0 0,-1 0-1 0 0,1 0 1 0 0,0-1-1 0 0,0 0 0 0 0,-1 0 1 0 0,2 0-1 0 0,-1 0 1 0 0,0 0-1 0 0,3 0-12 0 0,3-3 123 0 0,0 0-1 0 0,0-1 0 0 0,0 0 0 0 0,0 0 1 0 0,0-1-1 0 0,0-1 0 0 0,-1 1 1 0 0,1-1-1 0 0,-1-1 0 0 0,0 0 1 0 0,0 0-1 0 0,-1-1 0 0 0,0 0 0 0 0,0-1 1 0 0,1-1-123 0 0,-8 8 7 0 0,29-26 132 0 0,-1-1 0 0 0,-1-1 1 0 0,-2-1-1 0 0,-1-1 0 0 0,-1-2 0 0 0,3-8-139 0 0,-13 21 29 0 0,23-16-236 0 0,-24 73 7 0 0,-11-16 204 0 0,24 115-10 0 0,-25-132 7 0 0,1-1 0 0 0,0 1 0 0 0,0-1 0 0 0,1 1 0 0 0,-1-1 0 0 0,1 0 0 0 0,0 0 0 0 0,0 0 0 0 0,0 0 0 0 0,1-1 0 0 0,-1 1 0 0 0,1-1 0 0 0,0 0 0 0 0,0 0 0 0 0,0 0 0 0 0,0-1 0 0 0,1 1 0 0 0,-1-1 0 0 0,1 0 0 0 0,-1 0 0 0 0,1-1 0 0 0,0 1 0 0 0,0-1 0 0 0,-1 0 0 0 0,1 0 0 0 0,1-1-1 0 0,4 1 15 0 0,0-1-1 0 0,0 0 0 0 0,0-1 0 0 0,0 0 0 0 0,-1-1 1 0 0,1 0-1 0 0,-1 0 0 0 0,1-1 0 0 0,-1-1 0 0 0,0 1 1 0 0,0-1-1 0 0,0-1 0 0 0,0 0 0 0 0,-1 0 0 0 0,0 0 1 0 0,0-1-1 0 0,3-4-14 0 0,28-21 115 0 0,0-3-1 0 0,-3 0 1 0 0,-1-3 0 0 0,-2-1-1 0 0,7-11-114 0 0,-7 9 41 0 0,-2-2 0 0 0,-2-1 1 0 0,-1-1-1 0 0,-2-1 0 0 0,-3-2 0 0 0,-1 0 0 0 0,-3-1 0 0 0,-1-1 0 0 0,-3-1 0 0 0,-2 0 0 0 0,-1-10-41 0 0,-14-30 25 0 0,1 88-25 0 0,0-1-1 0 0,1 1 0 0 0,-1-1 1 0 0,0 1-1 0 0,-1-1 0 0 0,1 1 0 0 0,0 0 1 0 0,-1 0-1 0 0,1 0 0 0 0,-1 0 0 0 0,1 0 1 0 0,-1 0-1 0 0,0 0 0 0 0,0 0 1 0 0,0 1-1 0 0,0-1 0 0 0,0 1 0 0 0,-1-1 1 0 0,1 1-1 0 0,0 0 0 0 0,-1 0 1 0 0,1 0-1 0 0,-1 0 0 0 0,1 0 0 0 0,-1 1 1 0 0,1-1-1 0 0,-1 1 0 0 0,1 0 0 0 0,-1-1 1 0 0,0 1-1 0 0,-2 1 1 0 0,-5 2-10 0 0,1 0 1 0 0,-1 2-1 0 0,1-1 1 0 0,-1 1-1 0 0,1 0 1 0 0,0 1-1 0 0,1 0 1 0 0,0 0-1 0 0,0 1 1 0 0,0 0-1 0 0,0 1 0 0 0,1 0 1 0 0,1 0-1 0 0,-1 0 1 0 0,1 1-1 0 0,1 0 1 0 0,0 0-1 0 0,0 0 1 0 0,-2 6 9 0 0,-9 15 2 0 0,1 2 0 0 0,1 0 1 0 0,2 0-1 0 0,1 1 0 0 0,2 1 0 0 0,1 0 1 0 0,2 0-1 0 0,1 0 0 0 0,1 1 1 0 0,2 0-1 0 0,2 10-2 0 0,0-33 6 0 0,1 0-1 0 0,-1 0 1 0 0,2 0 0 0 0,0 0 0 0 0,0 0-1 0 0,1 0 1 0 0,1-1 0 0 0,0 1 0 0 0,0-1-1 0 0,1 0 1 0 0,1 0 0 0 0,0-1-1 0 0,0 1 1 0 0,1-1 0 0 0,0-1 0 0 0,1 1-1 0 0,0-1 1 0 0,0-1 0 0 0,1 1 0 0 0,0-2-1 0 0,1 1 1 0 0,0-1 0 0 0,0 0-1 0 0,0-1 1 0 0,1-1 0 0 0,0 1 0 0 0,0-2-1 0 0,0 1 1 0 0,1-2 0 0 0,-1 1 0 0 0,1-1-1 0 0,0-1 1 0 0,0-1 0 0 0,0 1-6 0 0,-7-3-65 0 0,-1 0 0 0 0,1 0 0 0 0,-1 0 0 0 0,0-1 0 0 0,0 1 0 0 0,0-1 0 0 0,0 0 0 0 0,0 0 0 0 0,0-1 0 0 0,-1 1 0 0 0,1-1 0 0 0,-1 0 0 0 0,1 0 0 0 0,-1 0 0 0 0,0 0 0 0 0,1-2 65 0 0,14-15-3767 0 0,-4 1-4833 0 0,-9 11-3579 0 0</inkml:trace>
  <inkml:trace contextRef="#ctx0" brushRef="#br0" timeOffset="-32172.668">1805 9373 10634 0 0,'0'0'3296'0'0,"0"0"-1588"0"0,0 0-424 0 0,0 0 67 0 0,0 0-41 0 0,0 0-133 0 0,0 0-215 0 0,0 0-269 0 0,-18 35-187 0 0,-56 109-126 0 0,52-70 32 0 0,23-62-321 0 0,-2-7-65 0 0,1-1 0 0 0,0 0 1 0 0,0 1-1 0 0,0-1 0 0 0,0 1 0 0 0,1-1 1 0 0,-1 0-1 0 0,1 1 0 0 0,0-1 1 0 0,1 0-1 0 0,-1 0 0 0 0,1 0 0 0 0,0 0 1 0 0,0 0-1 0 0,0 0 0 0 0,0 0 1 0 0,1-1-1 0 0,-1 1 0 0 0,1-1 0 0 0,0 0 1 0 0,0 1-1 0 0,0-1 0 0 0,1-1 0 0 0,-1 1 1 0 0,1 0-1 0 0,0-1 0 0 0,-1 0 1 0 0,1 0-1 0 0,0 0 0 0 0,0 0 0 0 0,0-1 1 0 0,1 1-1 0 0,-1-1 0 0 0,2 0-26 0 0,5 0 59 0 0,0 0 0 0 0,1-1-1 0 0,-1 0 1 0 0,0-1-1 0 0,0-1 1 0 0,0 1 0 0 0,0-2-1 0 0,-1 1 1 0 0,1-2 0 0 0,0 1-1 0 0,-1-2 1 0 0,0 1 0 0 0,0-1-1 0 0,0-1 1 0 0,-1 0 0 0 0,0 0-1 0 0,0-1 1 0 0,0 0-1 0 0,-1 0 1 0 0,0-1 0 0 0,0 0-1 0 0,-1 0 1 0 0,0-1 0 0 0,-1 0-1 0 0,0-1 1 0 0,0 1 0 0 0,-1-1-1 0 0,0 0 1 0 0,-1 0 0 0 0,0-1-1 0 0,0 1 1 0 0,-1-1-1 0 0,-1 0 1 0 0,0 0 0 0 0,0 0-1 0 0,-1 0-58 0 0,-1 7-22 0 0,1 0 0 0 0,-1 0-1 0 0,0 0 1 0 0,0 0-1 0 0,0 0 1 0 0,0 0 0 0 0,-1 0-1 0 0,1 0 1 0 0,-1 0 0 0 0,0 0-1 0 0,-1 0 1 0 0,1 0-1 0 0,-1 0 1 0 0,1 1 0 0 0,-1-1-1 0 0,0 1 1 0 0,0-1-1 0 0,-1 1 1 0 0,1 0 0 0 0,-1 0-1 0 0,0 0 1 0 0,1 0-1 0 0,-1 0 1 0 0,-1 1 0 0 0,1-1-1 0 0,0 1 1 0 0,0 0 0 0 0,-1 0-1 0 0,0 0 1 0 0,1 0-1 0 0,-1 1 1 0 0,0-1 0 0 0,-2 1 22 0 0,-41-2-1782 0 0,33 8-1569 0 0,0 4-4012 0 0,5-1-4659 0 0</inkml:trace>
  <inkml:trace contextRef="#ctx0" brushRef="#br0" timeOffset="-31791.166">2196 9724 15427 0 0,'0'0'1886'0'0,"0"0"-614"0"0,0 0-121 0 0,0 0 40 0 0,0 0-71 0 0,0 0-175 0 0,0 0-251 0 0,0 0-218 0 0,0 0-122 0 0,0 0-67 0 0,0 0-59 0 0,12-33-44 0 0,35-101-40 0 0,-15 63 42 0 0,32-7-95 0 0,-36 58-274 0 0,-19 44-41 0 0,3 55 185 0 0,-11-67 44 0 0,-1 0 1 0 0,2-1 0 0 0,0 1-1 0 0,0 0 1 0 0,1-1-1 0 0,0 0 1 0 0,1 1-1 0 0,1-1 1 0 0,3 6-6 0 0,-6-12 57 0 0,1-1-1 0 0,0 1 0 0 0,0-1 1 0 0,0 0-1 0 0,0 0 1 0 0,1 0-1 0 0,0 0 1 0 0,0-1-1 0 0,0 0 1 0 0,0 1-1 0 0,0-1 1 0 0,1-1-1 0 0,-1 1 1 0 0,1-1-1 0 0,0 0 1 0 0,0 0-1 0 0,0 0 0 0 0,0 0 1 0 0,0-1-1 0 0,0 0 1 0 0,0 0-1 0 0,0 0 1 0 0,1-1-1 0 0,-1 0 1 0 0,0 0-1 0 0,0 0 1 0 0,1-1-1 0 0,-1 1 1 0 0,0-1-1 0 0,0 0 1 0 0,0-1-1 0 0,0 0 1 0 0,0 1-1 0 0,0-1 0 0 0,1-1-56 0 0,6-6 154 0 0,0 0 0 0 0,-1 0 0 0 0,0-1 0 0 0,0-1 0 0 0,-1 1 0 0 0,0-2 0 0 0,-1 1 0 0 0,-1-2 0 0 0,0 1 0 0 0,0-1 0 0 0,1-6-154 0 0,7-50-464 0 0,-21 57-2537 0 0,2 9-5090 0 0,0 2-4630 0 0</inkml:trace>
  <inkml:trace contextRef="#ctx0" brushRef="#br0" timeOffset="-30875.079">3140 9519 3953 0 0,'0'0'1871'0'0,"0"0"-20"0"0,0 0 49 0 0,0 0-39 0 0,0 0-98 0 0,0 0-164 0 0,0 0-200 0 0,0 0-155 0 0,0 0-146 0 0,0 0-126 0 0,0 0-159 0 0,0 0-143 0 0,0 0-117 0 0,-13-8-99 0 0,-44-25-74 0 0,55 31-339 0 0,0 1 0 0 0,-1 0 1 0 0,1 0-1 0 0,-1 0 0 0 0,1 0 1 0 0,-1 0-1 0 0,0 1 0 0 0,1-1 1 0 0,-1 1-1 0 0,0-1 0 0 0,1 1 0 0 0,-1 0 1 0 0,0 0-1 0 0,1 0 0 0 0,-1 1 1 0 0,0-1-1 0 0,1 1 0 0 0,-1-1 1 0 0,0 1-1 0 0,1 0 0 0 0,-1 0 1 0 0,1 0-1 0 0,-3 2-41 0 0,-7 2 185 0 0,3-3-137 0 0,1 1 0 0 0,-1 1 0 0 0,1-1 0 0 0,0 1 0 0 0,0 1-1 0 0,1-1 1 0 0,-1 2 0 0 0,1-1 0 0 0,0 1 0 0 0,0 0 0 0 0,1 0 0 0 0,-1 1 0 0 0,2-1 0 0 0,-1 1 0 0 0,1 1 0 0 0,0-1 0 0 0,0 1 0 0 0,1 0 0 0 0,0 0 0 0 0,0 1 0 0 0,1-1 0 0 0,0 1 0 0 0,1-1 0 0 0,0 1 0 0 0,0 0 0 0 0,1 0 0 0 0,0 0 0 0 0,0 0 0 0 0,1 2-48 0 0,1-7 8 0 0,-1 0 0 0 0,1 0 0 0 0,0 0 0 0 0,0 0 0 0 0,0-1 1 0 0,0 1-1 0 0,1 0 0 0 0,0-1 0 0 0,0 1 0 0 0,0-1 0 0 0,0 1 0 0 0,0-1 1 0 0,1 0-1 0 0,-1 0 0 0 0,1 0 0 0 0,0 0 0 0 0,0 0 0 0 0,0-1 1 0 0,0 0-1 0 0,0 1 0 0 0,1-1 0 0 0,-1 0 0 0 0,1 0 0 0 0,-1-1 0 0 0,1 1 1 0 0,0-1-1 0 0,-1 0 0 0 0,2 0-8 0 0,113 13 811 0 0,-101-18-728 0 0,-1 0 0 0 0,1-1 0 0 0,-1-1 0 0 0,0-1 1 0 0,0 0-1 0 0,-1-1 0 0 0,0 0 0 0 0,0-2 0 0 0,-1 1 1 0 0,0-2-1 0 0,-1 0 0 0 0,0-1 0 0 0,5-6-83 0 0,136-150 400 0 0,-153 167-409 0 0,14 53-15 0 0,2 63 136 0 0,-5 2 1 0 0,-5-1-1 0 0,-8 99-112 0 0,1-113-10 0 0,-2-50 13 0 0,-3 0 0 0 0,-1 0 1 0 0,-3-1-1 0 0,-2 0 0 0 0,-3-1 1 0 0,-1 0-1 0 0,-3-1 0 0 0,-2-1 1 0 0,-1-1-1 0 0,-24 36-3 0 0,42-76 1 0 0,0-1 1 0 0,-1 1-1 0 0,0 0 1 0 0,0-1-1 0 0,-1 0 1 0 0,0 0-1 0 0,0 0 1 0 0,0-1-1 0 0,-1 0 1 0 0,0 0-1 0 0,0 0 1 0 0,0 0-1 0 0,0-1 1 0 0,-1 0-1 0 0,1-1 1 0 0,-1 1-1 0 0,0-1 1 0 0,-1 0-2 0 0,5-5-10 0 0,1 1 0 0 0,-1 0 0 0 0,0 0 1 0 0,1-1-1 0 0,-1 1 0 0 0,1-1 0 0 0,0 0 0 0 0,0 0 1 0 0,0 0-1 0 0,-1 0 0 0 0,2 0 0 0 0,-1 0 1 0 0,0-1-1 0 0,0 1 0 0 0,1-1 0 0 0,-1 1 1 0 0,1-1-1 0 0,0 1 0 0 0,0-1 0 0 0,0 0 0 0 0,0 0 1 0 0,0 1-1 0 0,1-1 0 0 0,-1 0 0 0 0,1 0 1 0 0,0 0-1 0 0,0 0 0 0 0,0 0 0 0 0,0 0 1 0 0,0 1-1 0 0,1-1 0 0 0,-1 0 10 0 0,0-1-13 0 0,-2-35-35 0 0,1 1-1 0 0,2 0 1 0 0,2 0 0 0 0,1 0-1 0 0,2 0 1 0 0,2 1 0 0 0,2 0-1 0 0,0 0 1 0 0,3 1 0 0 0,1 1-1 0 0,2 0 1 0 0,1 1 0 0 0,1 1-1 0 0,3 0 1 0 0,0 2-1 0 0,2 0 1 0 0,1 1 0 0 0,1 2-1 0 0,8-6 49 0 0,50-28-1237 0 0,-22 31-2528 0 0,-49 24 1650 0 0,3-1-5239 0 0,-3 7-4055 0 0</inkml:trace>
  <inkml:trace contextRef="#ctx0" brushRef="#br0" timeOffset="-29897.251">4560 8949 0 0 0,'0'0'886'0'0,"0"0"508"0"0,0 0 181 0 0,0 0 102 0 0,0 0 47 0 0,0 0 59 0 0,0 0-12 0 0,0 0-84 0 0,0 0-118 0 0,0 0-174 0 0,0 0-152 0 0,0 0-153 0 0,0 0-115 0 0,0-6-106 0 0,0-13 779 0 0,0 33 2070 0 0,-23 502-1392 0 0,-13-139-2286 0 0,22-335-374 0 0,-18-57-6822 0 0,24 8 305 0 0,2 3-4298 0 0</inkml:trace>
  <inkml:trace contextRef="#ctx0" brushRef="#br0" timeOffset="-29642.879">4142 9477 7882 0 0,'0'0'1965'0'0,"0"0"-259"0"0,0 0-54 0 0,0 0-59 0 0,0 0-85 0 0,0 0-104 0 0,37-13-130 0 0,118-40-160 0 0,5 7 1153 0 0,-65 25-1895 0 0,1 5 0 0 0,75-4-372 0 0,-100 5-2333 0 0,-44-1-7430 0 0,-22 12-786 0 0</inkml:trace>
  <inkml:trace contextRef="#ctx0" brushRef="#br0" timeOffset="-29322.454">5090 8965 1048 0 0,'0'0'2654'0'0,"0"0"-563"0"0,0 0 82 0 0,0 0 99 0 0,0 0-37 0 0,0 0-202 0 0,0 0-350 0 0,-7 34-328 0 0,-22 113-275 0 0,-27 111 1549 0 0,56-255-2607 0 0,-3 12 74 0 0,1 0 1 0 0,0 1 0 0 0,2-1 0 0 0,-1 0-1 0 0,2 0 1 0 0,0 1 0 0 0,1-1 0 0 0,2 6-97 0 0,-4-19 28 0 0,1 0 0 0 0,0 0 1 0 0,0 1-1 0 0,0-1 0 0 0,0 0 0 0 0,1 0 1 0 0,-1 0-1 0 0,0 0 0 0 0,1 0 1 0 0,0-1-1 0 0,-1 1 0 0 0,1 0 1 0 0,0-1-1 0 0,0 1 0 0 0,0-1 0 0 0,0 0 1 0 0,0 0-1 0 0,0 1 0 0 0,0-1 1 0 0,0 0-1 0 0,1-1 0 0 0,-1 1 1 0 0,0 0-1 0 0,1-1 0 0 0,-1 1 0 0 0,0-1 1 0 0,1 0-1 0 0,-1 0 0 0 0,0 0 1 0 0,1 0-1 0 0,-1 0 0 0 0,1 0 1 0 0,-1-1-1 0 0,0 1 0 0 0,2-1-28 0 0,84-33 904 0 0,-74 27-867 0 0,209-104 403 0 0,-221 110-438 0 0,-1 0 1 0 0,1 0-1 0 0,0-1 1 0 0,-1 1-1 0 0,1 0 1 0 0,0 0-1 0 0,0 1 1 0 0,-1-1-1 0 0,1 0 1 0 0,0 1-1 0 0,0-1 0 0 0,0 1 1 0 0,0-1-1 0 0,0 1 1 0 0,0 0-1 0 0,0 0 1 0 0,0 0-1 0 0,0 0 1 0 0,0 0-1 0 0,0 1 1 0 0,0-1-1 0 0,0 0 1 0 0,0 1-1 0 0,0 0 0 0 0,0-1 1 0 0,-1 1-1 0 0,1 0 1 0 0,0 0-1 0 0,0 0 1 0 0,-1 0-1 0 0,1 0 1 0 0,0 0-1 0 0,-1 1 1 0 0,1-1-1 0 0,-1 1 1 0 0,0-1-1 0 0,1 1 0 0 0,-1-1 1 0 0,0 1-1 0 0,0 0 1 0 0,0-1-1 0 0,0 1 1 0 0,0 0-1 0 0,-1 0 1 0 0,1 0-1 0 0,0 0 1 0 0,-1-1-1 0 0,1 1 1 0 0,-1 0-1 0 0,0 0 0 0 0,0 0 1 0 0,0 1-3 0 0,0 23 89 0 0,-1 0 0 0 0,-1 0-1 0 0,-2-1 1 0 0,0 0 0 0 0,-8 25-89 0 0,9 14-95 0 0,3-63-11 0 0,1 0-1 0 0,0 1 1 0 0,0-1 0 0 0,0 0-1 0 0,0 0 1 0 0,0 0-1 0 0,0 0 1 0 0,0 0-1 0 0,0 0 1 0 0,1 0-1 0 0,-1 0 1 0 0,0-1 0 0 0,0 1-1 0 0,1 0 1 0 0,-1-1-1 0 0,1 1 1 0 0,-1-1-1 0 0,0 0 1 0 0,1 1-1 0 0,-1-1 1 0 0,1 0 0 0 0,-1 0-1 0 0,1 0 1 0 0,-1 0-1 0 0,1 0 1 0 0,-1 0-1 0 0,1 0 1 0 0,-1 0-1 0 0,1-1 1 0 0,-1 1-1 0 0,0 0 1 0 0,1-1 0 0 0,-1 0-1 0 0,1 1 1 0 0,-1-1-1 0 0,0 0 1 0 0,0 1-1 0 0,1-1 1 0 0,-1 0-1 0 0,0 0 1 0 0,0 0 0 0 0,0 0-1 0 0,0 0 1 0 0,0-1 106 0 0,6-6-1892 0 0,2-2-5478 0 0,-2 6-3582 0 0</inkml:trace>
  <inkml:trace contextRef="#ctx0" brushRef="#br0" timeOffset="-28995.733">5735 9589 216 0 0,'0'0'3518'0'0,"0"0"-653"0"0,0 0-50 0 0,0 0-6 0 0,0 0-280 0 0,0 0-423 0 0,0 0-420 0 0,0 0-331 0 0,34-3-287 0 0,102-10-226 0 0,-67-11 192 0 0,-60 17-849 0 0,-2 2-110 0 0,1-1 0 0 0,-1 0 0 0 0,0 0 1 0 0,-1 0-1 0 0,1-1 0 0 0,-1 0 1 0 0,0 0-1 0 0,-1 0 0 0 0,0-1 0 0 0,0 0 1 0 0,-1 0-1 0 0,0-1 0 0 0,0 1 1 0 0,-1-1-1 0 0,0 1 0 0 0,0-1 0 0 0,-1 0 1 0 0,-1 0-1 0 0,1 0 0 0 0,-1-1 1 0 0,-1 1-1 0 0,0-5-75 0 0,0 12 4 0 0,-1 0 0 0 0,0-1 0 0 0,0 1 0 0 0,0 0 0 0 0,0 0 1 0 0,0 0-1 0 0,0 0 0 0 0,-1 0 0 0 0,1 0 0 0 0,0 0 0 0 0,-1 0 0 0 0,0 1 0 0 0,0-1 0 0 0,1 0 0 0 0,-1 1 1 0 0,0-1-1 0 0,0 1 0 0 0,0 0 0 0 0,0 0 0 0 0,-1 0 0 0 0,1 0 0 0 0,0 0 0 0 0,0 0 0 0 0,-1 1 1 0 0,1-1-1 0 0,0 1 0 0 0,-1-1 0 0 0,1 1 0 0 0,0 0 0 0 0,-1 0 0 0 0,1 0 0 0 0,-1 0 0 0 0,1 1 0 0 0,-1-1-4 0 0,-82 22-92 0 0,69-12 87 0 0,0 1 1 0 0,1 1 0 0 0,0 0-1 0 0,1 1 1 0 0,0 0 0 0 0,1 1-1 0 0,0 1 1 0 0,1 0 0 0 0,1 0 0 0 0,1 1-1 0 0,0 1 1 0 0,1 0 0 0 0,1 0-1 0 0,0 1 1 0 0,1 0 0 0 0,1 0-1 0 0,1 1 1 0 0,1-1 0 0 0,0 1 0 0 0,1 0-1 0 0,2 0 1 0 0,-1 8 4 0 0,3-19 1 0 0,0-1 0 0 0,0 0 0 0 0,0 0 0 0 0,1 0 0 0 0,0 0-1 0 0,0 0 1 0 0,1 0 0 0 0,0-1 0 0 0,0 1 0 0 0,0-1 0 0 0,1 0 0 0 0,0 0 0 0 0,0 0 0 0 0,1 0 0 0 0,0-1 0 0 0,0 0-1 0 0,0 0 1 0 0,0 0 0 0 0,1 0 0 0 0,0-1 0 0 0,0 0 0 0 0,0 0 0 0 0,0-1 0 0 0,1 0 0 0 0,-1 0 0 0 0,1 0 0 0 0,0-1 0 0 0,0 0-1 0 0,0 0 1 0 0,0-1 0 0 0,0 0 0 0 0,0 0 0 0 0,0 0 0 0 0,0-1 0 0 0,4-1-1 0 0,124-11-945 0 0,-79-6-5008 0 0,-39 11-5584 0 0</inkml:trace>
  <inkml:trace contextRef="#ctx0" brushRef="#br0" timeOffset="-28104.646">6972 9543 2905 0 0,'0'0'1827'0'0,"0"0"68"0"0,0 0 121 0 0,0 0 49 0 0,0 0-89 0 0,0 0-220 0 0,0 0-283 0 0,0 0-254 0 0,14 33-194 0 0,42 107-145 0 0,-37-49 258 0 0,-19-71-867 0 0,1-1-18 0 0,2 12-13 0 0,0 0 0 0 0,-2 0-1 0 0,-2 1 1 0 0,-1-1 0 0 0,-1 0-1 0 0,-2 0 1 0 0,-1 0 0 0 0,-1 0-1 0 0,-1-1 1 0 0,-2 0 0 0 0,-4 4-240 0 0,14-32 22 0 0,0-1 1 0 0,-1 1-1 0 0,0-1 1 0 0,1 1-1 0 0,-1-1 1 0 0,0 1-1 0 0,0-1 1 0 0,0 0 0 0 0,0 1-1 0 0,0-1 1 0 0,0 0-1 0 0,0 0 1 0 0,0 1-1 0 0,0-1 1 0 0,-1 0-1 0 0,1 0 1 0 0,0 0-1 0 0,-1-1 1 0 0,1 1-1 0 0,-1 0 1 0 0,1 0 0 0 0,-1-1-1 0 0,1 1 1 0 0,-1-1-1 0 0,1 0 1 0 0,-1 1-1 0 0,0-1 1 0 0,1 0-1 0 0,-1 0 1 0 0,0 0-1 0 0,1 0 1 0 0,-1 0-1 0 0,0 0 1 0 0,1 0 0 0 0,-1-1-1 0 0,1 1 1 0 0,-1-1-1 0 0,1 1 1 0 0,-1-1-1 0 0,1 1 1 0 0,-1-1-1 0 0,1 0 1 0 0,-1 0-1 0 0,1 0 1 0 0,0 0-1 0 0,-1 0 1 0 0,1 0 0 0 0,0 0-1 0 0,0 0 1 0 0,0 0-1 0 0,0-1 1 0 0,0 1-1 0 0,0 0 1 0 0,0-1-1 0 0,0 1 1 0 0,0-1-1 0 0,1 1 1 0 0,-1-1-1 0 0,1 1 1 0 0,-1-3-23 0 0,-2-13 44 0 0,0 0 1 0 0,2 0-1 0 0,0 0 0 0 0,1-1 1 0 0,0 1-1 0 0,1 0 0 0 0,2 0 0 0 0,-1-1 1 0 0,2 1-1 0 0,0 1 0 0 0,1-1 1 0 0,1 1-1 0 0,4-9-44 0 0,7-22 21 0 0,2 0-1 0 0,3 1 1 0 0,1 1-1 0 0,2 1 0 0 0,2 2 1 0 0,2 0-1 0 0,1 2 1 0 0,3 1-1 0 0,1 2 1 0 0,1 1-1 0 0,2 2 1 0 0,2 1-1 0 0,1 2 1 0 0,30-17-21 0 0,-60 41 17 0 0,1 1 0 0 0,0 0 0 0 0,1 1 0 0 0,-1 0 0 0 0,1 0 1 0 0,0 1-1 0 0,0 1 0 0 0,1 0 0 0 0,-1 1 0 0 0,0 0 0 0 0,1 1 0 0 0,0 0 1 0 0,0 1-18 0 0,-10 1 10 0 0,-1-1 1 0 0,0 1-1 0 0,1 0 1 0 0,-1 0 0 0 0,0 0-1 0 0,1 0 1 0 0,-1 0 0 0 0,0 1-1 0 0,0-1 1 0 0,0 1 0 0 0,0-1-1 0 0,0 1 1 0 0,0 0 0 0 0,-1 0-1 0 0,1-1 1 0 0,0 1 0 0 0,-1 0-1 0 0,0 1 1 0 0,1-1 0 0 0,-1 0-1 0 0,0 0 1 0 0,0 1 0 0 0,0-1-1 0 0,-1 0 1 0 0,1 1 0 0 0,0-1-1 0 0,-1 1 1 0 0,0-1 0 0 0,1 3-11 0 0,0 75 283 0 0,-7-56-240 0 0,-2-1 1 0 0,0 1-1 0 0,-2-1 1 0 0,0-1-1 0 0,-1 0 1 0 0,-2 0-1 0 0,0-2 1 0 0,-1 1-1 0 0,-2-2 1 0 0,-6 8-44 0 0,14-17 11 0 0,-7 10-10 0 0,-2 0-1 0 0,0 0 0 0 0,-1-2 0 0 0,-1 0 1 0 0,0-1-1 0 0,-2-1 0 0 0,0-1 0 0 0,0-1 1 0 0,-1-1-1 0 0,-1-1 0 0 0,-12 4 0 0 0,34-14-70 0 0,0-2-1 0 0,0 1 1 0 0,0 0 0 0 0,0 0-1 0 0,-1 0 1 0 0,1 0 0 0 0,0-1 0 0 0,0 1-1 0 0,-1-1 1 0 0,1 1 0 0 0,0-1-1 0 0,-1 1 1 0 0,1-1 0 0 0,-1 0-1 0 0,1 1 1 0 0,0-1 0 0 0,-1 0-1 0 0,1 0 1 0 0,-1 0 0 0 0,1 0-1 0 0,0-1 1 0 0,-1 1 0 0 0,1 0-1 0 0,-1 0 1 0 0,1-1 0 0 0,0 1 0 0 0,-1-1-1 0 0,1 1 1 0 0,0-1 0 0 0,-1 0-1 0 0,1 0 1 0 0,0 1 0 0 0,0-1-1 0 0,0 0 1 0 0,0 0 0 0 0,0 0-1 0 0,0 0 1 0 0,0 0 0 0 0,0 0-1 0 0,0-1 1 0 0,0 1 0 0 0,1 0-1 0 0,-1 0 1 0 0,0-1 0 0 0,1 1 0 0 0,-1 0-1 0 0,1-1 1 0 0,-1 1 0 0 0,1 0-1 0 0,0-1 1 0 0,0 0 70 0 0,22-42-4508 0 0,-2 18-1788 0 0,-6 9-4785 0 0</inkml:trace>
  <inkml:trace contextRef="#ctx0" brushRef="#br0" timeOffset="-20451.532">8369 9458 0 0 0,'0'0'753'0'0,"0"0"602"0"0,0 0 75 0 0,0 0-152 0 0,0 0-111 0 0,4-4-62 0 0,10-11-3 0 0,-11 11 29 0 0,-3 4-86 0 0,0 0-155 0 0,-14-15 4834 0 0,-64 14-2578 0 0,61 2-2972 0 0,1 0 0 0 0,-1 1 0 0 0,1 1 0 0 0,-1 0 0 0 0,1 1 0 0 0,0 1 0 0 0,1 1 0 0 0,-1 0 0 0 0,1 1 0 0 0,-10 5-174 0 0,17-5 27 0 0,1 0-1 0 0,-1 1 1 0 0,1 0-1 0 0,0 0 0 0 0,1 0 1 0 0,0 1-1 0 0,0 0 1 0 0,1 0-1 0 0,0 1 1 0 0,1-1-1 0 0,0 1 1 0 0,0 0-1 0 0,1 0 1 0 0,1 1-1 0 0,-1-1 1 0 0,2 0-1 0 0,-1 1 1 0 0,1 0-1 0 0,1-1 1 0 0,0 1-1 0 0,1-1 1 0 0,0 1-1 0 0,1 4-26 0 0,0-8 16 0 0,0 0 0 0 0,0-1 0 0 0,1 1 0 0 0,0 0 0 0 0,1-1-1 0 0,0 1 1 0 0,0-1 0 0 0,0 0 0 0 0,0 0 0 0 0,1-1 0 0 0,0 1-1 0 0,0-1 1 0 0,1 0 0 0 0,-1-1 0 0 0,1 1 0 0 0,0-1 0 0 0,0 0-1 0 0,1 0 1 0 0,-1-1 0 0 0,1 0 0 0 0,0 0 0 0 0,0-1-1 0 0,0 0 1 0 0,0 0 0 0 0,0 0 0 0 0,0-1 0 0 0,0 0 0 0 0,1 0-1 0 0,-1-1 1 0 0,3 0-16 0 0,6-4 101 0 0,-1 0 0 0 0,0 0-1 0 0,0-2 1 0 0,-1 0 0 0 0,1 0-1 0 0,-1-2 1 0 0,0 0 0 0 0,-1 0-1 0 0,0-1 1 0 0,-1-1 0 0 0,0 0-1 0 0,0 0 1 0 0,-1-2 0 0 0,0 1-1 0 0,-1-1 1 0 0,0-1 0 0 0,-1 0-1 0 0,2-4-100 0 0,17-16 81 0 0,-9 10-41 0 0,0 0 1 0 0,-1-1 0 0 0,-2-1-1 0 0,0 0 1 0 0,-2-1 0 0 0,1-5-41 0 0,-9 8 194 0 0,-5 22-102 0 0,-1 1-8 0 0,0 0-22 0 0,0 0-38 0 0,-3 12-195 0 0,-16 81 28 0 0,19-81 140 0 0,1 0-1 0 0,0 0 1 0 0,1 0-1 0 0,0 0 1 0 0,1 0-1 0 0,0-1 0 0 0,1 1 1 0 0,0-1-1 0 0,1 0 1 0 0,0 0-1 0 0,0 0 1 0 0,2-1-1 0 0,-1 1 1 0 0,1-2-1 0 0,2 2 4 0 0,-5-4-2 0 0,0-1 0 0 0,1 0 0 0 0,0-1-1 0 0,0 1 1 0 0,1-1 0 0 0,0 0 0 0 0,0 0 0 0 0,0 0 0 0 0,0-1-1 0 0,1 0 1 0 0,-1-1 0 0 0,1 1 0 0 0,0-1 0 0 0,0 0 0 0 0,0-1-1 0 0,1 0 1 0 0,-1 0 0 0 0,1 0 0 0 0,-1-1 0 0 0,1 0 0 0 0,5-1 2 0 0,3-1 12 0 0,-1-1 0 0 0,1 0 0 0 0,-1-1 0 0 0,0-1 0 0 0,0 0 0 0 0,0-1 1 0 0,-1-1-1 0 0,1 0 0 0 0,-1-1 0 0 0,-1 0 0 0 0,1-2 0 0 0,-1 1 0 0 0,-1-1 0 0 0,1-2-12 0 0,22-18 48 0 0,-2-2 0 0 0,-1-2-1 0 0,-1 0 1 0 0,5-11-48 0 0,-3 0 18 0 0,-3-2 0 0 0,-1-1 0 0 0,-2-1 0 0 0,-3-2 0 0 0,-2 0 0 0 0,-2-1 0 0 0,-2-1 0 0 0,9-46-18 0 0,-20 67 12 0 0,-1 0 0 0 0,-1 0 0 0 0,-2-1 0 0 0,-1 0 0 0 0,-2 0 0 0 0,0 0 0 0 0,-4-11-12 0 0,-15 0 319 0 0,6 51-251 0 0,-9 130-68 0 0,20-107 26 0 0,-9 280 198 0 0,9 64-94 0 0,-32-225-70 0 0,26-116-136 0 0,8-34 42 0 0,0 0 2 0 0,0 0-1 0 0,0 0 13 0 0,0 0-21 0 0,0 0-11 0 0,0 0-14 0 0,6-27-1178 0 0,17-65-4848 0 0,-19 67 1950 0 0,-2 8-2673 0 0,-1 9-1084 0 0</inkml:trace>
  <inkml:trace contextRef="#ctx0" brushRef="#br0" timeOffset="-20169.499">8887 9204 4465 0 0,'0'0'2862'0'0,"0"0"-1432"0"0,0 0-480 0 0,0 0 224 0 0,0 0 350 0 0,0 0 121 0 0,0 0-124 0 0,0 0-207 0 0,0 0-144 0 0,0 0-89 0 0,0 0-70 0 0,36 0-69 0 0,111-1-110 0 0,28-19 1257 0 0,-128 10-1771 0 0,135-25 102 0 0,-118 19-771 0 0,-40 6-3247 0 0,-20 9-1358 0 0,-3 1-6430 0 0</inkml:trace>
  <inkml:trace contextRef="#ctx0" brushRef="#br0" timeOffset="-19407.77">9800 8795 7642 0 0,'0'0'2652'0'0,"0"0"-1522"0"0,0 0-334 0 0,0 0 282 0 0,0 0 283 0 0,0 0 25 0 0,0 0-317 0 0,0 0-378 0 0,0 0-155 0 0,0 0 34 0 0,0 0 82 0 0,0 0-4 0 0,0 0-88 0 0,2 10-97 0 0,8 92 1608 0 0,-14-47-1419 0 0,-2 0 0 0 0,-3-1-1 0 0,-2 0 1 0 0,-10 29-652 0 0,11-45 138 0 0,-50 277 148 0 0,44-145-255 0 0,16-170-42 0 0,0 0-2 0 0,0 0 6 0 0,0 0 13 0 0,5-15 166 0 0,151-131-32 0 0,-135 128-147 0 0,0 1 0 0 0,1 1 1 0 0,1 2-1 0 0,1 0 0 0 0,0 1 1 0 0,1 2-1 0 0,0 0 0 0 0,0 2 1 0 0,26-7 6 0 0,-49 18 8 0 0,0-1 1 0 0,0 1 0 0 0,1 0 0 0 0,-1-1 0 0 0,-1 1-1 0 0,1 0 1 0 0,0 0 0 0 0,0 0 0 0 0,-1 1-1 0 0,1-1 1 0 0,-1 0 0 0 0,0 0 0 0 0,1 1-1 0 0,-1-1 1 0 0,0 1 0 0 0,-1-1 0 0 0,1 1 0 0 0,0-1-1 0 0,-1 1 1 0 0,1 0 0 0 0,-1-1 0 0 0,0 1-1 0 0,0 0 1 0 0,0-1 0 0 0,0 1 0 0 0,0 0-1 0 0,-1-1 1 0 0,1 1 0 0 0,-1 0 0 0 0,0-1 0 0 0,0 1-1 0 0,0-1 1 0 0,0 1-9 0 0,0 13 3 0 0,2 17 16 0 0,-15 104 135 0 0,8-96-838 0 0,18-54-32 0 0,6-8-1833 0 0,-9 7-5343 0 0,-8 9-3637 0 0</inkml:trace>
  <inkml:trace contextRef="#ctx0" brushRef="#br0" timeOffset="668.395">77 10768 3737 0 0,'0'0'2163'0'0,"0"0"-737"0"0,0 0-41 0 0,0 0 350 0 0,0 0 290 0 0,0 0 58 0 0,0 0-220 0 0,0 0-371 0 0,0 0-356 0 0,0 0-246 0 0,0 0-179 0 0,0 0-135 0 0,0 0-92 0 0,-13 1-63 0 0,-38 4-46 0 0,38-3-65 0 0,13-2-26 0 0,0 0-27 0 0,114-4 3539 0 0,56-8-2535 0 0,-34 1-755 0 0,135 11-214 0 0,-236 3-240 0 0,-66-41 1515 0 0,-53-31-1487 0 0,-44-35-87 0 0,116 98 144 0 0,5 2-3681 0 0,10 7 2913 0 0,8 11-4580 0 0,-3-10-6390 0 0</inkml:trace>
  <inkml:trace contextRef="#ctx0" brushRef="#br0" timeOffset="4456.495">1869 10937 1352 0 0,'0'0'928'0'0,"0"0"6"0"0,0 0 328 0 0,0 0 411 0 0,0 0 422 0 0,0 0 237 0 0,0 0-164 0 0,0 0-277 0 0,0 0-352 0 0,0 0-303 0 0,0 0-179 0 0,-3-5-144 0 0,-8-18-109 0 0,8 17-110 0 0,3 6-95 0 0,0 0-97 0 0,0 0-95 0 0,0 0-69 0 0,0 0-57 0 0,0 0-48 0 0,0 0-38 0 0,0 0-22 0 0,0 0-1 0 0,0 0-10 0 0,0 0-8 0 0,15 26 865 0 0,43 76 140 0 0,88 251-82 0 0,-107-176-807 0 0,-30-135-172 0 0,-8-41-86 0 0,4 0 553 0 0,12-61 739 0 0,10-29-1282 0 0,-4-2-1 0 0,-3 0 0 0 0,-1-34-21 0 0,-5-151 46 0 0,-14 275-80 0 0,0 1-19 0 0,0 0-15 0 0,0 0-17 0 0,0 0 9 0 0,0 0-20 0 0,0 0-2 0 0,0 0-2 0 0,0 0-13 0 0,0 0 0 0 0,0 0-32 0 0,39 15-2081 0 0,-12-4-6054 0 0,-22-10-3588 0 0</inkml:trace>
  <inkml:trace contextRef="#ctx0" brushRef="#br0" timeOffset="14917.894">1376 985 0 0 0,'0'0'169'0'0,"0"0"516"0"0,0 0 125 0 0,0 0 24 0 0,0 0-2 0 0,0 0 63 0 0,-3 0 10 0 0,-3 0 2192 0 0,-5 3 12379 0 0,5-1-11699 0 0,0 1-5542 0 0,-1 0-8392 0 0,3-3-1560 0 0</inkml:trace>
  <inkml:trace contextRef="#ctx0" brushRef="#br1" timeOffset="19917.364">1407 1035 0 0 0,'0'0'623'0'0,"0"0"217"0"0,0 0 52 0 0,0 0 14 0 0,0 0 13 0 0,0 0-18 0 0,0 0-10 0 0,-2-3-24 0 0,-8-13 1841 0 0,3 9 6332 0 0,15 7-2578 0 0,57 18-5287 0 0,-28 9-696 0 0,30 31 256 0 0,-34-34-559 0 0,13 6 125 0 0,-2-6-119 0 0,2-9-30 0 0,-12 11-154 0 0,1-2 66 0 0,-11-13-5 0 0,18 17-22 0 0,-9-2-51 0 0,-10-10 66 0 0,4 3-78 0 0,-8-1 125 0 0,15 13-162 0 0,-5-4 65 0 0,6 0-17 0 0,-13-11 63 0 0,-5-4-41 0 0,-6-4 17 0 0,5 7-42 0 0,-12-11-56 0 0,-2-8 894 0 0,-56-81-659 0 0,-7-34-86 0 0,30 37-24 0 0,5 6 23 0 0,10 49-31 0 0,1-7 44 0 0,0 80-245 0 0,12-36 159 0 0,-2 8 1 0 0,-1 0 1 0 0,-1-1-1 0 0,0 0 0 0 0,-1 0 0 0 0,-1-1 1 0 0,0 0-1 0 0,-1 0 0 0 0,-9 9-2 0 0,-48 66-35 0 0,46-64 10 0 0,-2 0 101 0 0,22-27-75 0 0,1 0-9 0 0,-11 5 71 0 0,-56 26-10 0 0,52-15-84 0 0,12-3 46 0 0,3-12-32 0 0,0-1 0 0 0,0 0 19 0 0,0 0 4 0 0,0 0-12 0 0,0 0-2 0 0,0 0 4 0 0,0 0 12 0 0,0 0-9 0 0,0 0 8 0 0,0 0 2 0 0,0 0-10 0 0,0 0 23 0 0,0 0-22 0 0,0 0-22 0 0,0 0-46 0 0,0 0 38 0 0,0 0 14 0 0,0 0 8 0 0,239-19 7 0 0,-133 15-36 0 0,-51 11 70 0 0,-44-3 193 0 0,-5-3-2395 0 0,-5-9-9054 0 0,-1 4-1299 0 0</inkml:trace>
  <inkml:trace contextRef="#ctx0" brushRef="#br1" timeOffset="23674.62">2218 985 0 0 0,'0'0'559'0'0,"0"0"334"0"0,0 0 149 0 0,0 0-27 0 0,0 0-32 0 0,0 0-31 0 0,11 4-29 0 0,37 11-11 0 0,18-8 2433 0 0,-51-5-2852 0 0,0-1 0 0 0,0 0 0 0 0,0-1 0 0 0,0-1 0 0 0,0-1 0 0 0,0 0 0 0 0,0 0 0 0 0,-1-2 1 0 0,1 0-1 0 0,-1 0 0 0 0,0-2 0 0 0,0 0-493 0 0,-6 2 111 0 0,-1-1-1 0 0,0 0 1 0 0,-1-1 0 0 0,1 1 0 0 0,-1-1 0 0 0,0-1-1 0 0,-1 1 1 0 0,1-1 0 0 0,-1 0 0 0 0,0 0 0 0 0,-1 0-1 0 0,0-1 1 0 0,0 0 0 0 0,-1 1 0 0 0,0-2 0 0 0,0 1-1 0 0,-1 0 1 0 0,0 0 0 0 0,0-1 0 0 0,-1 1 0 0 0,0-1-1 0 0,0 1 1 0 0,-1-1 0 0 0,0 0 0 0 0,-1 1-1 0 0,0-3-110 0 0,-2 6-12 0 0,0-1 0 0 0,0 1 0 0 0,0 0 0 0 0,0 0 0 0 0,-1 0 0 0 0,0 1 0 0 0,0-1 0 0 0,0 1 0 0 0,-1 0 0 0 0,1 0 0 0 0,-1 0 0 0 0,0 1 0 0 0,0 0 0 0 0,0 0 0 0 0,-1 0 0 0 0,1 0 0 0 0,-1 1 0 0 0,1 0 0 0 0,-1 0 0 0 0,0 1 0 0 0,0-1 0 0 0,0 1 0 0 0,1 1 0 0 0,-2-1 12 0 0,-2 0-24 0 0,0-1-1 0 0,0 2 0 0 0,0-1 1 0 0,0 2-1 0 0,0-1 0 0 0,0 1 1 0 0,0 0-1 0 0,0 1 0 0 0,0 0 1 0 0,0 0-1 0 0,0 1 0 0 0,1 1 1 0 0,-1-1-1 0 0,-1 2 25 0 0,-78 61 8 0 0,81-54 74 0 0,0 0 1 0 0,0 0-1 0 0,2 1 0 0 0,-1-1 0 0 0,2 1 1 0 0,-1 1-1 0 0,2-1 0 0 0,0 0 1 0 0,1 1-1 0 0,0 0 0 0 0,1 0 0 0 0,0-1 1 0 0,1 1-1 0 0,1 0 0 0 0,1 7-82 0 0,-2-8 118 0 0,-1-6-66 0 0,1-1 1 0 0,1 1-1 0 0,-1-1 0 0 0,1 0 0 0 0,0 1 0 0 0,0-1 0 0 0,1 0 0 0 0,-1 0 0 0 0,2 0 1 0 0,-1 0-1 0 0,1 0 0 0 0,-1 0 0 0 0,2 0 0 0 0,-1-1 0 0 0,1 1 0 0 0,-1-1 0 0 0,1 0 1 0 0,1 0-1 0 0,-1-1 0 0 0,1 1 0 0 0,0-1 0 0 0,0 0 0 0 0,0 0-52 0 0,11 5 208 0 0,1 0 0 0 0,-1 0 0 0 0,1-2 0 0 0,1 0-1 0 0,-1-1 1 0 0,1-1 0 0 0,0-1 0 0 0,0 0 0 0 0,1-1 0 0 0,-1-1-1 0 0,1-1 1 0 0,-1-1 0 0 0,2 0-208 0 0,-13-2 807 0 0,-3 1-2503 0 0,1 0-6277 0 0,-4 1-3397 0 0</inkml:trace>
  <inkml:trace contextRef="#ctx0" brushRef="#br1" timeOffset="25495.293">3044 954 0 0 0,'0'0'764'0'0,"0"0"606"0"0,0 0 174 0 0,0 0-141 0 0,0 0-269 0 0,0 0-290 0 0,0 0-216 0 0,0 0-79 0 0,0 0 14 0 0,0 0 75 0 0,0 0 94 0 0,3-1 43 0 0,-2 1-663 0 0,0 0 1 0 0,0 0-1 0 0,0 0 0 0 0,0 0 1 0 0,0 0-1 0 0,0 0 1 0 0,0 0-1 0 0,0 0 1 0 0,0 0-1 0 0,0 1 0 0 0,0-1 1 0 0,0 0-1 0 0,0 1 1 0 0,0-1-1 0 0,0 1 1 0 0,-1-1-1 0 0,1 1 0 0 0,0-1 1 0 0,0 1-1 0 0,0-1 1 0 0,-1 1-1 0 0,1 0 1 0 0,0-1-1 0 0,0 1 0 0 0,-1 0 1 0 0,1 0-1 0 0,-1 0 1 0 0,1 0-1 0 0,-1-1 1 0 0,1 1-1 0 0,-1 0 1 0 0,1 0-1 0 0,-1 0 0 0 0,0 0 1 0 0,0 0-1 0 0,1 0 1 0 0,-1 0-1 0 0,0 0 1 0 0,0 0-1 0 0,0 0 0 0 0,0 0 1 0 0,0 0-1 0 0,0 0 1 0 0,0 0-1 0 0,-1 0 1 0 0,1 0-1 0 0,0 0 0 0 0,0 0 1 0 0,-1 1-113 0 0,-1 15 140 0 0,-1 0 0 0 0,0 0 1 0 0,-1 0-1 0 0,-1 0 0 0 0,-1 0 0 0 0,0-1 1 0 0,-1 0-1 0 0,-1-1 0 0 0,-1 1 0 0 0,-6 7-140 0 0,-13 29 100 0 0,6-16-37 0 0,19-32-36 0 0,-1 1 1 0 0,1-1-1 0 0,0 1 0 0 0,1-1 1 0 0,-1 1-1 0 0,1 0 0 0 0,0 0 1 0 0,0 0-1 0 0,0 0 0 0 0,1 1 1 0 0,0-1-1 0 0,0 0 0 0 0,0 6-27 0 0,1-8 30 0 0,0-1-1 0 0,1 0 0 0 0,-1 1 1 0 0,1-1-1 0 0,-1 0 1 0 0,1 0-1 0 0,0 0 0 0 0,0 1 1 0 0,0-1-1 0 0,0 0 0 0 0,1 0 1 0 0,-1 0-1 0 0,0 0 1 0 0,1-1-1 0 0,0 1 0 0 0,-1 0 1 0 0,1-1-1 0 0,0 1 0 0 0,0-1 1 0 0,0 1-1 0 0,0-1 1 0 0,0 0-1 0 0,0 0 0 0 0,0 0 1 0 0,0 0-1 0 0,0 0 1 0 0,0 0-1 0 0,1-1 0 0 0,-1 1 1 0 0,0-1-1 0 0,3 1-29 0 0,81 5 846 0 0,-77-6-828 0 0,63 4 41 0 0,-72-4-123 0 0,0 0-20 0 0,0 0 7 0 0,0 0-63 0 0,0 0-74 0 0,0 0-105 0 0,0 0-222 0 0,-3 0-7634 0 0,1 0-2250 0 0</inkml:trace>
  <inkml:trace contextRef="#ctx0" brushRef="#br1" timeOffset="25875.23">2921 1081 0 0 0,'0'0'279'0'0,"0"0"155"0"0,0 0 103 0 0,0 0 339 0 0,0 0 576 0 0,0 0 419 0 0,0 0-4 0 0,0 0-150 0 0,0 0-253 0 0,0 0-202 0 0,0 0-142 0 0,0 0-155 0 0,0 0-142 0 0,23 3-143 0 0,73 10-141 0 0,60-9 8 0 0,-142-2-1745 0 0,-6 1-2502 0 0,-5-1 204 0 0,1-2-4543 0 0</inkml:trace>
  <inkml:trace contextRef="#ctx0" brushRef="#br1" timeOffset="27142.088">2380 480 0 0 0,'0'0'811'0'0,"0"0"532"0"0,0 0 432 0 0,0 0 121 0 0,0 0-246 0 0,0 0-435 0 0,0 0-403 0 0,0 0-216 0 0,0 0-25 0 0,0 0 65 0 0,0 0 119 0 0,0 0 97 0 0,18-4 1611 0 0,4-11-1648 0 0,-1-1 1 0 0,0 0-1 0 0,-1-2 0 0 0,-1-1 0 0 0,-1 0 1 0 0,4-7-816 0 0,59-57 680 0 0,30-21-148 0 0,-105 98-470 0 0,-6 6-62 0 0,0 1 1 0 0,0-1 0 0 0,0 1-1 0 0,0-1 1 0 0,0 1 0 0 0,0-1-1 0 0,0 1 1 0 0,0-1 0 0 0,1 0-1 0 0,-1 1 1 0 0,0-1-1 0 0,0 1 1 0 0,1-1 0 0 0,-1 0-1 0 0,0 1 1 0 0,0-1 0 0 0,1 1-1 0 0,-1-1 1 0 0,1 0-1 0 0,-1 0 1 0 0,0 1 0 0 0,1-1-1 0 0,-1 0 1 0 0,0 1 0 0 0,1-1-1 0 0,-1 0 1 0 0,1 0-1 0 0,-1 0 1 0 0,1 0 0 0 0,-1 1-1 0 0,1-1 1 0 0,-1 0 0 0 0,1 0-1 0 0,-1 0 1 0 0,1 0-1 0 0,-1 0 1 0 0,0 0 0 0 0,1 0-1 0 0,-1 0 1 0 0,1 0 0 0 0,-1-1-1 0 0,1 1 0 0 0,17 54 458 0 0,17 46 270 0 0,20 15-228 0 0,-43-92-404 0 0,4-12-5146 0 0,-15-10 393 0 0,3 0-6761 0 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2:20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700 662 0 0 0,'0'0'827'0'0,"0"0"353"0"0,0 0 39 0 0,0 0-69 0 0,21-10-17 0 0,90-44 1213 0 0,-105 48 6283 0 0,-8-2-4328 0 0,-41-25-3372 0 0,-106 29-328 0 0,114 8-496 0 0,1 1-1 0 0,0 2 1 0 0,0 2 0 0 0,0 0-1 0 0,1 3 1 0 0,1 1-1 0 0,0 1 1 0 0,-28 17-105 0 0,-68 54 221 0 0,124-81-219 0 0,0-1 1 0 0,0 1-1 0 0,1 0 1 0 0,-1 0-1 0 0,1 0 1 0 0,0 0-1 0 0,0 0 1 0 0,0 1-1 0 0,0 0 1 0 0,1-1-1 0 0,0 1 1 0 0,0 0-1 0 0,0 0 1 0 0,1 0-1 0 0,0 0 1 0 0,0 1-1 0 0,0-1 1 0 0,0 0-1 0 0,1 0 1 0 0,0 1-1 0 0,0-1 1 0 0,1 5-3 0 0,2-7 16 0 0,1 0 1 0 0,0 0-1 0 0,0 0 1 0 0,0 0-1 0 0,0-1 1 0 0,1 0-1 0 0,-1 0 1 0 0,0 0-1 0 0,1 0 1 0 0,0-1-1 0 0,-1 0 1 0 0,1 0-1 0 0,0 0 1 0 0,3 0-17 0 0,-7-1 7 0 0,193 4 493 0 0,-32-8-305 0 0,-162 4-188 0 0,0 0 12 0 0,0 0-9 0 0,0 0 0 0 0,0 0 6 0 0,0 0 8 0 0,0 0 10 0 0,0 0 17 0 0,0 0 2 0 0,-25 21 226 0 0,-206 136-18 0 0,-22 50-202 0 0,247-203-57 0 0,1 1-1 0 0,1 0 1 0 0,-1 0 0 0 0,1 0-1 0 0,0 0 1 0 0,0 1 0 0 0,0 0-1 0 0,1 0 1 0 0,0 0 0 0 0,0 0 0 0 0,0 0-1 0 0,1 0 1 0 0,0 1 0 0 0,0-1-1 0 0,1 1 1 0 0,0 0 0 0 0,0 0-1 0 0,1-1 1 0 0,-1 1 0 0 0,1 0-1 0 0,1 0 1 0 0,-1-1 0 0 0,2 7-2 0 0,2-7 36 0 0,0 1 0 0 0,0-1 0 0 0,0 0 1 0 0,0 0-1 0 0,1 0 0 0 0,0 0 0 0 0,1-1 1 0 0,-1 0-1 0 0,1 0 0 0 0,0-1 0 0 0,0 1 0 0 0,0-1 1 0 0,1-1-1 0 0,0 1 0 0 0,-1-1 0 0 0,1 0 1 0 0,0-1-1 0 0,0 1 0 0 0,1-1 0 0 0,-1-1 1 0 0,0 0-1 0 0,1 0 0 0 0,-1 0 0 0 0,2-1-36 0 0,23 1 166 0 0,1-1-1 0 0,-2-2 0 0 0,1-2 1 0 0,0 0-1 0 0,-1-2 0 0 0,1-2 1 0 0,-2-1-1 0 0,8-4-165 0 0,33-6 168 0 0,-71 19-153 0 0,0 0 4 0 0,0 0 7 0 0,0 0-2 0 0,0 0 12 0 0,0 0-20 0 0,0 0 2 0 0,0 0 7 0 0,0 0-13 0 0,0 0-9 0 0,0 0-15 0 0,0 0 22 0 0,0 0 10 0 0,0 0-6 0 0,0 0 6 0 0,0 0 2 0 0,0 0 16 0 0,0 0-17 0 0,0 0-5 0 0,0 0-1 0 0,0 0-6 0 0,0 0 3 0 0,0 0 15 0 0,0 0-5 0 0,0 0-10 0 0,0 0 2 0 0,0 0-10 0 0,0 0-15 0 0,0 0 27 0 0,0 0 7 0 0,0 0-3 0 0,0 0 6 0 0,0 0-7 0 0,0 0-7 0 0,0 0-13 0 0,0 0 2 0 0,0 0-9 0 0,0 0 15 0 0,0 0 11 0 0,0 0-7 0 0,0 0-6 0 0,0 0-7 0 0,0 0 10 0 0,0 0 8 0 0,0 0-15 0 0,0 0 7 0 0,0 0-12 0 0,0 0 0 0 0,0-7-3759 0 0,-1-1-7612 0 0,0 7-569 0 0</inkml:trace>
  <inkml:trace contextRef="#ctx0" brushRef="#br0" timeOffset="1419.117">587 7 0 0 0,'0'0'380'0'0,"0"0"724"0"0,0 0 331 0 0,0 0 76 0 0,0 0-77 0 0,0 0-110 0 0,0 0-126 0 0,0 0-138 0 0,0-2-118 0 0,1-2 5023 0 0,-2 17-2414 0 0,-1-4-4667 0 0,-16 57 2113 0 0,4 0-1 0 0,2 1 1 0 0,2 23-997 0 0,-8 61 825 0 0,-47 396 797 0 0,64-479-1509 0 0,-2 1 0 0 0,-4-1 0 0 0,-2 0 0 0 0,-4-1 0 0 0,-2 0 0 0 0,-3-1 0 0 0,-5 3-113 0 0,-21 32 208 0 0,23-59-45 0 0,3 2 1 0 0,1 0-1 0 0,2 1 1 0 0,-4 29-164 0 0,-12 113 512 0 0,30-141-87 0 0,2-28-864 0 0,-1-26-2785 0 0,0 6 2720 0 0,0-8-3124 0 0,2 4-2932 0 0,3-2-5516 0 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2:23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592 159 0 0 0,'0'0'1619'0'0,"0"0"372"0"0,0 0-13 0 0,0 0-160 0 0,0 0-274 0 0,0 0-260 0 0,0 0-193 0 0,0 0-109 0 0,2-6 13 0 0,-1 3-735 0 0,0-1 1 0 0,0 1 0 0 0,0-1 0 0 0,0 1 0 0 0,-1-1-1 0 0,1 1 1 0 0,-1-1 0 0 0,0 1 0 0 0,0-1 0 0 0,0 1 0 0 0,-1-1-1 0 0,1 1 1 0 0,-1-1 0 0 0,0 1 0 0 0,0-1 0 0 0,0 1 0 0 0,0 0-1 0 0,-1-1 1 0 0,1 1 0 0 0,-1 0 0 0 0,0 0 0 0 0,0 0-1 0 0,0 0 1 0 0,0 0 0 0 0,0 1 0 0 0,-3-3-261 0 0,-3 0 158 0 0,-1 0 0 0 0,0 0 0 0 0,0 0 0 0 0,0 1 1 0 0,-1 1-1 0 0,1 0 0 0 0,-1 0 0 0 0,0 1 0 0 0,0 0 0 0 0,0 0 0 0 0,0 1 1 0 0,0 1-1 0 0,0 0 0 0 0,0 0 0 0 0,-9 2-158 0 0,3-2 108 0 0,-1 2-26 0 0,0 1-1 0 0,0 1 1 0 0,0 1-1 0 0,1 0 1 0 0,0 1-1 0 0,0 1 1 0 0,1 0-1 0 0,-1 1 1 0 0,2 1-1 0 0,-1 0 1 0 0,1 1-1 0 0,-3 4-81 0 0,2-3 42 0 0,0 1 1 0 0,1 0-1 0 0,0 1 0 0 0,1 1 0 0 0,0 0 1 0 0,1 1-1 0 0,1 0 0 0 0,0 1 1 0 0,1 0-1 0 0,1 0 0 0 0,1 1 0 0 0,0 1 1 0 0,1-1-1 0 0,1 1 0 0 0,1 0 0 0 0,0 1 1 0 0,1-1-1 0 0,1 1 0 0 0,1 0 1 0 0,0 6-43 0 0,2-24 2 0 0,-1 15 28 0 0,1-1 0 0 0,0 0 1 0 0,1 1-1 0 0,1-1 0 0 0,0 0 0 0 0,1 1 0 0 0,0-1 1 0 0,2-1-1 0 0,-1 1 0 0 0,2 0 0 0 0,3 5-30 0 0,-4-12 45 0 0,0 0 0 0 0,0-1 0 0 0,1 1 0 0 0,0-1 0 0 0,0 0 0 0 0,1 0-1 0 0,0-1 1 0 0,0 0 0 0 0,0 0 0 0 0,1-1 0 0 0,0 0 0 0 0,0 0 0 0 0,1-1 0 0 0,-1 0 0 0 0,1-1-1 0 0,0 0 1 0 0,0 0 0 0 0,0 0 0 0 0,0-1 0 0 0,0-1 0 0 0,0 0 0 0 0,1 0 0 0 0,-1 0-1 0 0,0-1 1 0 0,1-1 0 0 0,-1 0 0 0 0,0 0 0 0 0,1-1 0 0 0,-1 0 0 0 0,0 0 0 0 0,0-1 0 0 0,6-3-45 0 0,15-8 121 0 0,-2-1 0 0 0,0-1 1 0 0,0-2-1 0 0,-2 0 0 0 0,0-2 0 0 0,-1-1 1 0 0,-1-1-1 0 0,-2-1 0 0 0,0-1 1 0 0,18-25-122 0 0,-6 1 46 0 0,-2 0 0 0 0,-2-3 0 0 0,-2 0 0 0 0,-2-2 0 0 0,11-37-46 0 0,-30 72 57 0 0,0-1 1 0 0,-1 0-1 0 0,-1 0 1 0 0,-1 0-1 0 0,-1 0 1 0 0,-1-1-1 0 0,0 0-57 0 0,-2 19 82 0 0,0 1-20 0 0,0 0-40 0 0,0 0-9 0 0,0 20-141 0 0,-4 10 140 0 0,2 0 0 0 0,2 0-1 0 0,1 0 1 0 0,1 0 0 0 0,1 0 0 0 0,2-1 0 0 0,1 1 0 0 0,6 16-12 0 0,-2-12 23 0 0,3 1 0 0 0,1-1 0 0 0,1-1 0 0 0,2-1 0 0 0,1 0 0 0 0,16 21-23 0 0,-11-33-40 0 0,-17-32-3112 0 0,-5-3 861 0 0,-1-4-1199 0 0,-1 7-5027 0 0,-3 4-2280 0 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2:24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34 298 1112 0 0,'0'0'1685'0'0,"0"0"-70"0"0,0 0 193 0 0,0 0 282 0 0,0 0 185 0 0,0 0-37 0 0,0 0-214 0 0,0 0-333 0 0,0 0-332 0 0,0 0-272 0 0,0 0-236 0 0,0 0-127 0 0,0 0-76 0 0,-6-6-45 0 0,-16-14-64 0 0,17 15-84 0 0,5 5-70 0 0,19 0 779 0 0,151 22 1079 0 0,-4-15-1518 0 0,84-8-494 0 0,-86 0 974 0 0,-173-16-842 0 0,-145-113-202 0 0,52 31-150 0 0,63 56-351 0 0,57 39-7812 0 0,-11 4 1447 0 0,0 0-5806 0 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2:24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0 0 0,'0'0'559'0'0,"0"0"700"0"0,0 0 462 0 0,0 0 225 0 0,0 0-40 0 0,0 0-220 0 0,0 0-351 0 0,0 0-238 0 0,0 0-87 0 0,0 0 6 0 0,0 0 20 0 0,0 0-8 0 0,2-1 6456 0 0,1 2-7811 0 0,23 3 922 0 0,1 0 1 0 0,0-2 0 0 0,-1-1-1 0 0,1 0 1 0 0,0-3 0 0 0,16-2-596 0 0,-23 3 178 0 0,199-11 660 0 0,-219 12-850 0 0,0 0-3 0 0,0 0 6 0 0,0 0 1 0 0,0 0-1 0 0,0 0-9 0 0,0 0-11 0 0,0 0-5 0 0,0 0-15 0 0,0 0-52 0 0,0 0-53 0 0,-8-4-5432 0 0,2 4 2988 0 0,2 0-3923 0 0,1 0-4666 0 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2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22781 0 0,'0'0'727'0'0,"0"0"-105"0"0,0 0 113 0 0,0 0 150 0 0,0 0 24 0 0,0 0-177 0 0,0 0-261 0 0,0 0-223 0 0,0 0-112 0 0,0 0-55 0 0,-10 34-34 0 0,-29 105-16 0 0,20-36-1035 0 0,19-90-2610 0 0,0-10-1158 0 0,0-3-7458 0 0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2:25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3937 0 0,'0'0'2344'0'0,"0"0"-861"0"0,0 0-273 0 0,0 0 224 0 0,0 0 234 0 0,0 0-13 0 0,0 0-345 0 0,0 0-474 0 0,0 0-240 0 0,0 0 135 0 0,0 0 200 0 0,0 0 189 0 0,0 0 67 0 0,6 4-174 0 0,54 23 1833 0 0,136-20 284 0 0,-117-15-2871 0 0,-6 1-147 0 0,-73 7-152 0 0,0 0-16 0 0,0 0 12 0 0,0 0 1 0 0,0 0-6 0 0,0 0 5 0 0,0 0-29 0 0,0 0-19 0 0,0 0-35 0 0,0 0-65 0 0,0 0-83 0 0,-5-3-3350 0 0,3 2-2417 0 0,2 1-5745 0 0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2:31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1 528 0 0,'0'0'855'0'0,"0"0"24"0"0,0 0 334 0 0,0 0 509 0 0,0 0 295 0 0,0 0-66 0 0,0 0-366 0 0,0 0-418 0 0,0 0-267 0 0,0 0-78 0 0,0 0 6 0 0,0 0 6 0 0,0 0-6 0 0,-12 23 2471 0 0,-47 45-2192 0 0,60-67-1077 0 0,-1 0 1 0 0,0 0-1 0 0,0-1 0 0 0,1 1 1 0 0,-1 0-1 0 0,0-1 0 0 0,1 1 1 0 0,-1 0-1 0 0,0-1 0 0 0,1 1 0 0 0,-1 0 1 0 0,1-1-1 0 0,-1 1 0 0 0,1-1 1 0 0,0 1-1 0 0,-1-1 0 0 0,1 1 1 0 0,-1-1-1 0 0,1 0 0 0 0,0 1 1 0 0,-1-1-1 0 0,1 0 0 0 0,0 1 0 0 0,0-1 1 0 0,-1 0-1 0 0,1 0 0 0 0,0 0 1 0 0,0 0-1 0 0,-1 1 0 0 0,1-1 1 0 0,0 0-1 0 0,0 0 0 0 0,-1 0 1 0 0,1-1-1 0 0,0 1 0 0 0,0 0 1 0 0,-1 0-1 0 0,1 0 0 0 0,0-1 0 0 0,0 1 1 0 0,-1 0-1 0 0,1-1 0 0 0,0 1 1 0 0,-1 0-1 0 0,1-1 0 0 0,-1 1 1 0 0,1-1-1 0 0,0 1 0 0 0,-1-1 1 0 0,1 1-1 0 0,-1-1 0 0 0,1 1 0 0 0,-1-1 1 0 0,0 0-1 0 0,1 0-30 0 0,69-57 1362 0 0,-64 50-1001 0 0,-11 16 104 0 0,-14 15-107 0 0,19-24-333 0 0,1 1 0 0 0,-1 0 0 0 0,0-1 0 0 0,0 1 0 0 0,0 0 0 0 0,0-1 0 0 0,0 1 1 0 0,0-1-1 0 0,0 1 0 0 0,0 0 0 0 0,0-1 0 0 0,0 1 0 0 0,0-1 0 0 0,0 1 0 0 0,0 0 0 0 0,0-1 0 0 0,0 1 0 0 0,0-1 0 0 0,0 1 0 0 0,0 0 1 0 0,0-1-1 0 0,-1 1 0 0 0,1 0 0 0 0,0-1 0 0 0,0 1 0 0 0,0 0 0 0 0,-1-1 0 0 0,1 1 0 0 0,0 0 0 0 0,-1 0 0 0 0,1-1 0 0 0,0 1 0 0 0,0 0 1 0 0,-1 0-1 0 0,1-1 0 0 0,0 1 0 0 0,-1 0 0 0 0,1 0 0 0 0,-1 0 0 0 0,1 0 0 0 0,0 0 0 0 0,-1-1 0 0 0,1 1 0 0 0,0 0 0 0 0,-1 0 0 0 0,1 0 0 0 0,-1 0 1 0 0,1 0-1 0 0,0 0 0 0 0,-1 0 0 0 0,1 0 0 0 0,-1 0 0 0 0,1 1 0 0 0,0-1 0 0 0,-1 0 0 0 0,1 0 0 0 0,0 0 0 0 0,-1 0 0 0 0,1 1-25 0 0,0-12-495 0 0,2-4-203 0 0,0 7-1004 0 0,-2 0-3555 0 0,0 1-6329 0 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2:36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0 417 1968 0 0,'0'0'2049'0'0,"0"0"-178"0"0,0 0 57 0 0,0 0 187 0 0,0 0-57 0 0,0 0-265 0 0,0 0-401 0 0,0 0-421 0 0,0 0-272 0 0,0 0-147 0 0,0 0-54 0 0,0 0 5 0 0,0 0 12 0 0,0 0 12 0 0,0 0-18 0 0,0 0-7 0 0,0 0-16 0 0,0 0-19 0 0,0 0-12 0 0,0 0-12 0 0,0 0-10 0 0,0 0-30 0 0,0 0-30 0 0,0 0-38 0 0,0 0-43 0 0,0 0-20 0 0,0 0-2 0 0,8 3 4169 0 0,-6-2-4960 0 0,174-12 613 0 0,173-44 6 0 0,-304 51-92 0 0,-45 4 7 0 0,0 0 3 0 0,0 0 0 0 0,0 0-1 0 0,0 0-3 0 0,0 0 8 0 0,0 0-3 0 0,0 0-2 0 0,0 0-6 0 0,0 0 2 0 0,0 0 12 0 0,0 0 11 0 0,0 0 10 0 0,0 0-26 0 0,0 0-9 0 0,0 0-14 0 0,0 0 15 0 0,0 0 6 0 0,0 0-5 0 0,0 0-20 0 0,0 0-1 0 0,0 0 5 0 0,0 0 12 0 0,0 0 7 0 0,0 0-3 0 0,0 0-26 0 0,-18-3-3015 0 0,-8 2-1466 0 0,15 1-2538 0 0,4 0-4559 0 0</inkml:trace>
  <inkml:trace contextRef="#ctx0" brushRef="#br0" timeOffset="924.543">210 12 2737 0 0,'0'0'1289'0'0,"0"0"-98"0"0,0 0 269 0 0,0 0 446 0 0,0 0 284 0 0,0 0-75 0 0,0 0-401 0 0,0 0-494 0 0,0 0-360 0 0,0 0-170 0 0,0 0-59 0 0,0 0-7 0 0,2-2 33 0 0,7-5 37 0 0,-6 5-10 0 0,-3 2-36 0 0,0 0-47 0 0,0 0-67 0 0,0 0-59 0 0,0 0-66 0 0,0 0-37 0 0,0 0-44 0 0,0 0-40 0 0,0 0-18 0 0,0 0-48 0 0,2 28 2201 0 0,13 91-1598 0 0,-8 231 68 0 0,-16-171-671 0 0,19-66-32 0 0,-6-113-293 0 0,-4-8-6187 0 0,0 5-237 0 0,0-1-6434 0 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3:12.43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0 428 0 0 0,'0'0'1114'0'0,"0"0"74"0"0,0 0 44 0 0,0 0 24 0 0,0-1-427 0 0,0-1 9653 0 0,36 24-8925 0 0,-16-16-1116 0 0,1-1-1 0 0,-1-2 0 0 0,1 0 1 0 0,0-1-1 0 0,0 0 0 0 0,-1-2 1 0 0,8-1-441 0 0,-3 1 274 0 0,-5-3-114 0 0,-1-1 0 0 0,0 0 1 0 0,0-1-1 0 0,0-1 0 0 0,-1-1 0 0 0,0-1 0 0 0,0 0 0 0 0,0-1 1 0 0,-1-1-1 0 0,-1-1 0 0 0,5-4-160 0 0,-8 4 137 0 0,1-1 1 0 0,-2-1-1 0 0,1 0 0 0 0,-2 0 1 0 0,0-1-1 0 0,-1-1 0 0 0,0 0 1 0 0,-1 0-1 0 0,3-9-137 0 0,-7 14 65 0 0,-1 1 0 0 0,0-1 1 0 0,-1-1-1 0 0,0 1 0 0 0,0-1 0 0 0,-1 1 0 0 0,-1-1 0 0 0,0 1 0 0 0,0-1 0 0 0,-1 0 1 0 0,0 0-1 0 0,-2-3-65 0 0,1 10 12 0 0,-1-1 1 0 0,1 1 0 0 0,-1-1 0 0 0,-1 1 0 0 0,1-1-1 0 0,0 1 1 0 0,-1 0 0 0 0,0 0 0 0 0,0 0-1 0 0,0 1 1 0 0,-1-1 0 0 0,1 1 0 0 0,-1 0-1 0 0,0 0 1 0 0,0 0 0 0 0,0 0 0 0 0,0 1 0 0 0,0-1-1 0 0,-4 0-12 0 0,-80-17-70 0 0,-31 36-2 0 0,-17 49-38 0 0,124-55 107 0 0,0 1 1 0 0,0 1-1 0 0,1-1 0 0 0,1 2 0 0 0,0-1 0 0 0,1 1 0 0 0,0 1 0 0 0,1 0 0 0 0,1 0 0 0 0,0 0 1 0 0,1 1-1 0 0,-2 6 3 0 0,-45 167 66 0 0,50-179-47 0 0,1 1-1 0 0,0 0 0 0 0,1 0 0 0 0,0 0 1 0 0,0 0-1 0 0,1 0 0 0 0,0 0 0 0 0,1 0 1 0 0,0 0-1 0 0,1 0 0 0 0,0 0 1 0 0,1-1-1 0 0,0 1 0 0 0,0-1 0 0 0,1 1 1 0 0,0-1-1 0 0,0 0 0 0 0,1-1 0 0 0,0 1 1 0 0,2 0-19 0 0,0 0 60 0 0,1 0-1 0 0,0-1 1 0 0,1 1 0 0 0,0-2 0 0 0,0 1 0 0 0,1-1 0 0 0,0-1 0 0 0,0 0 0 0 0,1 0 0 0 0,3 0-60 0 0,97 25 837 0 0,53-35 110 0 0,-75-15-675 0 0,-84 17-1396 0 0,-6 1-3359 0 0,1-4-5496 0 0,0 5-2273 0 0</inkml:trace>
  <inkml:trace contextRef="#ctx0" brushRef="#br0" timeOffset="566.792">908 470 7858 0 0,'0'0'1824'0'0,"0"0"-600"0"0,0 0-189 0 0,0 0 241 0 0,0 0 305 0 0,0 0 17 0 0,0 0-293 0 0,0 0-395 0 0,0 0-332 0 0,0 0-177 0 0,0 0-23 0 0,0 0 24 0 0,0 0 27 0 0,2-1 11 0 0,-1 1-394 0 0,0 0 0 0 0,-1 0 0 0 0,1 0 0 0 0,0 0 0 0 0,0 0-1 0 0,-1 0 1 0 0,1 0 0 0 0,0 1 0 0 0,-1-1 0 0 0,1 0 0 0 0,0 0 0 0 0,-1 0-1 0 0,1 1 1 0 0,0-1 0 0 0,-1 1 0 0 0,1-1 0 0 0,-1 0 0 0 0,1 1 0 0 0,0-1-1 0 0,-1 1 1 0 0,1-1 0 0 0,-1 1 0 0 0,1-1 0 0 0,-1 1 0 0 0,0 0 0 0 0,1-1 0 0 0,-1 1-1 0 0,0-1 1 0 0,1 1 0 0 0,-1 0 0 0 0,0-1 0 0 0,0 1 0 0 0,1 0 0 0 0,-1-1-1 0 0,0 1 1 0 0,0 0 0 0 0,0 0 0 0 0,0-1 0 0 0,0 1 0 0 0,0 0 0 0 0,0-1-1 0 0,0 1 1 0 0,0 0 0 0 0,-1 0 0 0 0,1-1 0 0 0,0 1 0 0 0,0 0 0 0 0,-1-1 0 0 0,1 1-1 0 0,0 0 1 0 0,-1-1 0 0 0,1 1 0 0 0,0-1 0 0 0,-1 1 0 0 0,1-1 0 0 0,-1 1-1 0 0,0 0-45 0 0,1 2-73 0 0,-17 85 810 0 0,-31 39-541 0 0,24-69-62 0 0,11-31-58 0 0,11-23-74 0 0,-1 1 0 0 0,1-1 0 0 0,0 0 0 0 0,0 0 0 0 0,0 1 0 0 0,0-1 0 0 0,1 1 0 0 0,0 0 0 0 0,0-1 0 0 0,0 1 0 0 0,1 0 0 0 0,-1 0 0 0 0,1 0 0 0 0,0-1 0 0 0,1 1 0 0 0,-1 3-2 0 0,3-4 22 0 0,0 0 0 0 0,1-1 1 0 0,-1 1-1 0 0,0-1 1 0 0,1 0-1 0 0,0 0 0 0 0,0 0 1 0 0,0 0-1 0 0,0-1 0 0 0,0 1 1 0 0,0-1-1 0 0,1 0 0 0 0,-1-1 1 0 0,1 1-1 0 0,0-1 1 0 0,-1 0-1 0 0,1 0 0 0 0,0 0 1 0 0,0-1-1 0 0,-1 1 0 0 0,1-1 1 0 0,1 0-23 0 0,15 3 141 0 0,97-6 162 0 0,-117 3-349 0 0,0 0 1 0 0,-1 0-1 0 0,1 0 0 0 0,-1 0 1 0 0,1 0-1 0 0,-1 0 0 0 0,1-1 1 0 0,-1 1-1 0 0,1 0 0 0 0,-1 0 1 0 0,1 0-1 0 0,-1-1 1 0 0,0 1-1 0 0,1 0 0 0 0,-1-1 1 0 0,1 1-1 0 0,-1 0 0 0 0,1-1 1 0 0,-1 1-1 0 0,0 0 0 0 0,1-1 1 0 0,-1 1-1 0 0,0-1 1 0 0,0 1-1 0 0,1-1 0 0 0,-1 1 1 0 0,0-1-1 0 0,0 1 0 0 0,1-1 1 0 0,-1 1-1 0 0,0-1 0 0 0,0 1 1 0 0,0-1-1 0 0,0 1 0 0 0,0-1 1 0 0,0 1-1 0 0,0-1 1 0 0,0 1-1 0 0,0-1 0 0 0,0 1 1 0 0,0-1-1 0 0,0 1 0 0 0,0-1 1 0 0,-1 1-1 0 0,1-1 0 0 0,0 1 1 0 0,0-1-1 0 0,-1 1 1 0 0,1-1-1 0 0,0 1 0 0 0,0-1 46 0 0,-9-19-7193 0 0,6 13-1225 0 0,1 0 466 0 0</inkml:trace>
  <inkml:trace contextRef="#ctx0" brushRef="#br0" timeOffset="833.234">686 671 0 0 0,'0'0'3198'0'0,"0"0"-1331"0"0,0 0-312 0 0,0 0 229 0 0,0 0 185 0 0,0 0-51 0 0,0 0-365 0 0,0 0-554 0 0,0 0-463 0 0,0 0-262 0 0,0 0-102 0 0,0 0 121 0 0,3-1 150 0 0,189 6 2129 0 0,-171-5-3086 0 0,34-1-865 0 0,-21-7-4395 0 0,-21 1-4260 0 0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3:14.59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1 405 0 0 0,'0'0'540'0'0,"0"0"796"0"0,0 0 262 0 0,0 0 74 0 0,0 0-43 0 0,0 0-178 0 0,0 0-198 0 0,0 0-198 0 0,0 0-161 0 0,0 0-103 0 0,0 2-86 0 0,5 11 1774 0 0,-5-13-1871 0 0,9-4 3523 0 0,3-12-3211 0 0,-7 8-389 0 0,53-61 739 0 0,42-57-437 0 0,-4-39-141 0 0,-79 134-511 0 0,-17 30-166 0 0,0 1 8 0 0,0 0 3 0 0,0 0-12 0 0,0 0-10 0 0,0 0-36 0 0,0 0 10 0 0,0 0 8 0 0,0 0 3 0 0,0 0-6 0 0,0 0-14 0 0,0 0-2 0 0,0 0 14 0 0,2 27-4 0 0,38 64 391 0 0,-3-12-174 0 0,-19-31-30 0 0,-10-29-54 0 0,-1 0 0 0 0,0 0 0 0 0,-2 1 0 0 0,0 0 0 0 0,-1 0 0 0 0,-1 0 1 0 0,0 14-111 0 0,-3-34 36 0 0,0 0-7 0 0,0 0-9 0 0,0 0-3 0 0,0 0-17 0 0,0 0-2 0 0,0 0-34 0 0,0 0-28 0 0,16-12-1575 0 0,-12 10 1132 0 0,14-10-2808 0 0,-6 4-5133 0 0,-2 4-3589 0 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2:30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12 274 0 0 0,'0'0'1244'0'0,"0"0"61"0"0,0 0 52 0 0,0 0-14 0 0,0 0-4 0 0,0 0 7 0 0,1-18-5 0 0,0-79 1359 0 0,-12 70 4540 0 0,9 29-2305 0 0,8 11-4553 0 0,128 234 1036 0 0,8 27-857 0 0,-97-194-444 0 0,-28-64 758 0 0,-7-36-57 0 0,47-103-540 0 0,59-223-112 0 0,-68 207-114 0 0,-38 93 79 0 0,-10 45-114 0 0,0 1-16 0 0,0 0-54 0 0,0 0 28 0 0,0 0 10 0 0,0 0-16 0 0,0 0 11 0 0,0 0 0 0 0,0 0-13 0 0,0 0 9 0 0,0 0 9 0 0,0 0-16 0 0,0 0-17 0 0,0 0-12 0 0,0 0-4 0 0,0 0-32 0 0,0 0-42 0 0,0 0-64 0 0,0 0-96 0 0,0 0-89 0 0,0 0-100 0 0,-1-3-2935 0 0,-1-1-5098 0 0,1 0-3448 0 0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4:09.571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503 9 0 0 0,'0'0'479'0'0,"0"0"345"0"0,0 0 230 0 0,0 0 154 0 0,0 0 76 0 0,9-3 909 0 0,-7 2 1333 0 0,-1 1 3834 0 0,-26 44-3270 0 0,5-18-3511 0 0,-49 66 249 0 0,27-11-503 0 0,23-20-93 0 0,-31 67 390 0 0,15-48-282 0 0,-19 9 127 0 0,2-6-2 0 0,40-39-399 0 0,-5-9 103 0 0,-13 11 86 0 0,4-8-74 0 0,26-38-170 0 0,0 0 5 0 0,0 0 5 0 0,0 0 15 0 0,0 0-21 0 0,0 0-7 0 0,0 0-4 0 0,0 0-12 0 0,0 0 12 0 0,0 0 6 0 0,0 0 10 0 0,0 0-2 0 0,0 0-2 0 0,0 0 1 0 0,0 0 3 0 0,0 0-5 0 0,0 0 13 0 0,0 0 1 0 0,0 0-10 0 0,0 0-2 0 0,0 0 4 0 0,0 0-3 0 0,0 0 7 0 0,0 0 28 0 0,0 0-27 0 0,0 0-8 0 0,0 0 5 0 0,0 0-22 0 0,0 0 7 0 0,0 0 11 0 0,0 0-16 0 0,0 0-25 0 0,0 0 30 0 0,0 0-10 0 0,0 0 3 0 0,0 0 28 0 0,0 0-25 0 0,0 0-1 0 0,0 0-4 0 0,0 0 13 0 0,0 0 0 0 0,0 0-16 0 0,0 0 0 0 0,0 0 9 0 0,0 0-16 0 0,0 0 17 0 0,0 0-10 0 0,0 0-4 0 0,0 0 6 0 0,0-26 213 0 0,2-39-149 0 0,-37-71 55 0 0,16 72 36 0 0,7 40 21 0 0,12 24-181 0 0,0 0 14 0 0,44 7 543 0 0,-15-1-529 0 0,0 1 0 0 0,0 2 0 0 0,0 1 0 0 0,-1 1-1 0 0,11 7-20 0 0,65 18-14 0 0,-12-2 51 0 0,-43-18-5 0 0,-25-1-28 0 0,12 0-21 0 0,-39-7 250 0 0,2-8-209 0 0,1 0-9 0 0,0 0 7 0 0,0 0 9 0 0,-24 0 139 0 0,-114 23-142 0 0,10-11-11 0 0,17-8 68 0 0,83-8-55 0 0,28 4-17 0 0,0 0 23 0 0,-24 4 1 0 0,-15 7-2 0 0,38-11-30 0 0,32-43-140 0 0,-18 29 116 0 0,126-128-51 0 0,-45 25 36 0 0,-44 48-10 0 0,6-24 17 0 0,-19 2-9 0 0,-18 47-64 0 0,18-14-45 0 0,-7 25 162 0 0,-10-21-15 0 0,-12 35 29 0 0,-8 18-20 0 0,0 1-17 0 0,0 0 12 0 0,0 0-13 0 0,0 0 15 0 0,0 0 12 0 0,0 0-27 0 0,0 0 2 0 0,0 0 18 0 0,0 0 5 0 0,0 0-18 0 0,0 0 2 0 0,0 0 1 0 0,0 0 24 0 0,0 0-17 0 0,0 0-15 0 0,0 0 2 0 0,0 0 15 0 0,0 0-20 0 0,0 0-5 0 0,0 0-8 0 0,0 0 23 0 0,0 0 6 0 0,0 0-22 0 0,0 0 3 0 0,0 0 11 0 0,0 0 27 0 0,0 0-17 0 0,0 0-19 0 0,0 0-16 0 0,0 0 3 0 0,0 0-10 0 0,0 0-13 0 0,0 0-12 0 0,0 0-41 0 0,0 0-31 0 0,0 0-76 0 0,0 0-150 0 0,-6 0-6166 0 0,4 0-3077 0 0,0 0-2117 0 0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4:17.056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150 1003 0 0 0,'0'0'363'0'0,"0"0"944"0"0,0 0 262 0 0,0 0 33 0 0,0 0 2 0 0,0 0-31 0 0,0 0-101 0 0,0 0-168 0 0,0 0-161 0 0,0 0-173 0 0,0 0-111 0 0,0 0-85 0 0,0 0-92 0 0,0 0-129 0 0,0 0-157 0 0,11 15 449 0 0,-5-11-666 0 0,0-1 6 0 0,-1 1 0 0 0,1-1 0 0 0,0 0 0 0 0,0-1 0 0 0,0 1 0 0 0,0-1 0 0 0,0 0 0 0 0,0-1 0 0 0,1 1 0 0 0,-1-1 0 0 0,1 0 0 0 0,4-1-185 0 0,-5 0 136 0 0,9 1 105 0 0,0-1 0 0 0,0-1 1 0 0,-1 0-1 0 0,1-1 0 0 0,0 0 0 0 0,-1-1 0 0 0,0-1 1 0 0,12-4-242 0 0,125-80 1280 0 0,-144 82-1213 0 0,-1 1 1 0 0,0-1 0 0 0,0 0-1 0 0,0 0 1 0 0,-1-1 0 0 0,0 0-1 0 0,0 0 1 0 0,0 0 0 0 0,-1 0-1 0 0,-1-1 1 0 0,1 0 0 0 0,-1 0-1 0 0,0 0 1 0 0,-1 0 0 0 0,0 0-1 0 0,0 0 1 0 0,-1-1 0 0 0,0 1-1 0 0,0-5-67 0 0,-1 8 16 0 0,1 1 0 0 0,-1-1 0 0 0,0 0 0 0 0,-1 1 0 0 0,1-1 0 0 0,-1 1 0 0 0,0-1 0 0 0,0 0 1 0 0,-1 1-1 0 0,1 0 0 0 0,-1-1 0 0 0,0 1 0 0 0,0 0 0 0 0,0 0 0 0 0,-1 0 0 0 0,1 0 0 0 0,-1 0 0 0 0,0 1 0 0 0,0-1 0 0 0,-1 1 0 0 0,1 0 0 0 0,-1 0 0 0 0,1 0 0 0 0,-1 0 0 0 0,-2-1-16 0 0,-5 0-22 0 0,0 0 1 0 0,0 0-1 0 0,0 1 1 0 0,0 0-1 0 0,-1 1 0 0 0,1 1 1 0 0,-1 0-1 0 0,1 0 1 0 0,-1 1-1 0 0,0 0 1 0 0,1 1-1 0 0,-1 0 1 0 0,1 1-1 0 0,0 1 1 0 0,-1 0-1 0 0,1 0 1 0 0,0 1-1 0 0,1 0 1 0 0,-1 1-1 0 0,1 0 1 0 0,0 1-1 0 0,0 0 1 0 0,-7 6 21 0 0,-1 0-4 0 0,-9 4 15 0 0,0 1 0 0 0,2 1 1 0 0,0 2-1 0 0,1 0 1 0 0,2 1-1 0 0,0 2 1 0 0,1 0-1 0 0,1 1 0 0 0,-3 6-11 0 0,14-11 20 0 0,1 1 0 0 0,1 0 0 0 0,1 0-1 0 0,0 1 1 0 0,2-1 0 0 0,0 1 0 0 0,2 0-1 0 0,0 0 1 0 0,1 0 0 0 0,2 22-20 0 0,0-35 45 0 0,0 1 1 0 0,0 0 0 0 0,1-1-1 0 0,1 1 1 0 0,-1-1-1 0 0,1 0 1 0 0,1 0 0 0 0,-1 0-1 0 0,1 0 1 0 0,1 0-1 0 0,-1-1 1 0 0,2 0-1 0 0,-1 0 1 0 0,1 0 0 0 0,-1 0-1 0 0,2-1 1 0 0,-1 0-1 0 0,1-1 1 0 0,0 1 0 0 0,0-1-1 0 0,1 0 1 0 0,-1-1-1 0 0,1 0 1 0 0,0 0 0 0 0,0-1-1 0 0,0 0 1 0 0,1 0-1 0 0,-1-1 1 0 0,1 0-1 0 0,-1-1 1 0 0,1 1 0 0 0,0-2-1 0 0,2 1-45 0 0,-5-1 54 0 0,12 1 83 0 0,1-1 0 0 0,-1-1 0 0 0,0-1 0 0 0,0 0 0 0 0,0-1 0 0 0,-1-1 0 0 0,1-1 0 0 0,6-2-137 0 0,42-20 309 0 0,-59 26-981 0 0,-9 7-2554 0 0,-1 0-4038 0 0,3-2-4456 0 0</inkml:trace>
  <inkml:trace contextRef="#ctx0" brushRef="#br0" timeOffset="1004.687">759 1142 3249 0 0,'0'0'1577'0'0,"0"0"-566"0"0,0 0-79 0 0,0 0 247 0 0,0 0 256 0 0,0 0 31 0 0,0 0-222 0 0,0 0-329 0 0,0 0-267 0 0,0 0-193 0 0,0 0-84 0 0,0 0-27 0 0,-11 20-29 0 0,-52 95 367 0 0,-29 57 929 0 0,26-60-1487 0 0,82-165 927 0 0,92-164-1031 0 0,-32 102-84 0 0,-56 92 6 0 0,-20 23 26 0 0,0 0-15 0 0,0 0-34 0 0,0 0-18 0 0,0 0-16 0 0,0 0 7 0 0,0 0 34 0 0,14 28 358 0 0,21 102 765 0 0,3-3-662 0 0,-37-125-336 0 0,0 1 0 0 0,1-1 0 0 0,-1 0 0 0 0,0 0 1 0 0,0 0-1 0 0,1-1 0 0 0,-1 1 0 0 0,1 0 0 0 0,0 0 0 0 0,-1-1 0 0 0,1 1 1 0 0,0-1-1 0 0,0 0 0 0 0,0 1 0 0 0,0-1 0 0 0,0 0 0 0 0,0 0 0 0 0,1 0 1 0 0,-1-1-1 0 0,0 1 0 0 0,0 0 0 0 0,1-1 0 0 0,-1 1 0 0 0,0-1 0 0 0,1 0 1 0 0,-1 0-1 0 0,0 0 0 0 0,1 0 0 0 0,-1 0 0 0 0,0-1 0 0 0,1 1 1 0 0,-1-1-1 0 0,0 1 0 0 0,0-1 0 0 0,1 0 0 0 0,-1 0 0 0 0,0 0 0 0 0,0 0 1 0 0,0 0-1 0 0,2-2-51 0 0,9-16 201 0 0,0-1 0 0 0,-1-1 0 0 0,-1 0 1 0 0,-1-1-1 0 0,-1 0 0 0 0,-1-1 0 0 0,-1 0 1 0 0,-1 0-1 0 0,-1 0 0 0 0,-1-2-201 0 0,0-64-581 0 0,-14 78-1845 0 0,2 11-4508 0 0,7 0 5121 0 0,-3 0-9778 0 0</inkml:trace>
  <inkml:trace contextRef="#ctx0" brushRef="#br0" timeOffset="2278.474">220 379 0 0 0,'0'0'1151'0'0,"0"0"717"0"0,0 0-42 0 0,0 0-275 0 0,0 0-144 0 0,0 0-48 0 0,0 0-8 0 0,0 0-24 0 0,0 0-95 0 0,17-4 1851 0 0,27-42 1300 0 0,300-274-1097 0 0,-337 311-3299 0 0,-1 11 613 0 0,-4 4-559 0 0,119 303 1124 0 0,-111-280-1049 0 0,22 103 642 0 0,-32-131-682 0 0,0-1-24 0 0,0 0-21 0 0,0 0-15 0 0,0 0 5 0 0,0 0-20 0 0,0 0-1 0 0,0 0-21 0 0,0 0-19 0 0,27 4-854 0 0,-15-2-918 0 0,2 0-4021 0 0,-7-2-5862 0 0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3:39.63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004F8B"/>
    </inkml:brush>
    <inkml:brush xml:id="br2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2750 844 2032 0 0,'0'0'2454'0'0,"0"0"-631"0"0,0 0-345 0 0,0 0-104 0 0,0 0 123 0 0,0 0 122 0 0,0 0-26 0 0,0 0-164 0 0,0 0-227 0 0,0 0-237 0 0,0 0-232 0 0,-5-5-192 0 0,-13-16-166 0 0,14 16-79 0 0,4 5-47 0 0,0 0-7 0 0,0 0-2 0 0,0 0-26 0 0,0 0-10 0 0,17 8 1262 0 0,65 107 415 0 0,-62-80-1654 0 0,64 135 219 0 0,-2 30-177 0 0,-65-181 1257 0 0,-6-53-870 0 0,13-28-570 0 0,3 1-1 0 0,2 1 1 0 0,2 1 0 0 0,20-24-86 0 0,82-144 163 0 0,-148 222-5234 0 0,7 3-1376 0 0,3 2-5107 0 0</inkml:trace>
  <inkml:trace contextRef="#ctx0" brushRef="#br0" timeOffset="919.863">3522 454 1096 0 0,'0'0'1393'0'0,"0"0"-548"0"0,0 0-115 0 0,0 0 155 0 0,0 0 181 0 0,0 0 25 0 0,0 0-182 0 0,0 0-317 0 0,0 0-285 0 0,0 0-144 0 0,0 0 11 0 0,0 0 149 0 0,0 0 245 0 0,-1 1-226 0 0,-4 3 12442 0 0,28-9-10153 0 0,-15 2-2427 0 0,223-60 377 0 0,-225 63-550 0 0,-4-1-31 0 0,-1 0 0 0 0,0 0-1 0 0,0 1 1 0 0,0-1 0 0 0,0 1-1 0 0,0-1 1 0 0,1 1 0 0 0,-1-1-1 0 0,0 1 1 0 0,1 0 0 0 0,-1-1-1 0 0,0 1 1 0 0,0 0 0 0 0,1 0-1 0 0,-1 0 1 0 0,0 0 0 0 0,1 0-1 0 0,-1 1 1 0 0,0-1 0 0 0,1 0-1 0 0,-1 0 1 0 0,0 1 0 0 0,0-1-1 0 0,0 1 1 0 0,1-1 0 0 0,-1 1-1 0 0,0 0 1 0 0,0-1 0 0 0,0 1-1 0 0,0 0 1 0 0,0 0-1 0 0,0 0 1 0 0,0 0 0 0 0,0 0-1 0 0,0 0 1 0 0,0 0 0 0 0,-1 0-1 0 0,1 0 1 0 0,0 0 0 0 0,-1 0-1 0 0,1 0 1 0 0,-1 1 0 0 0,1-1-1 0 0,-1 0 1 0 0,0 0 0 0 0,1 1-1 0 0,-1-1 1 0 0,0 0 0 0 0,0 1-1 0 0,0-1 1 0 0,0 0 0 0 0,0 1-1 0 0,0-1 1 0 0,0 0 0 0 0,0 0-1 0 0,-1 1 1 0 0,1-1 0 0 0,-1 0-1 0 0,1 0 1 0 0,0 1 0 0 0,-4 10 36 0 0,0 0-1 0 0,-1 0 1 0 0,0 0 0 0 0,-1 0-1 0 0,0-1 1 0 0,-1 0 0 0 0,0 0-1 0 0,-1-1 1 0 0,0 0 0 0 0,-1 0 0 0 0,-4 3-36 0 0,-18 23 44 0 0,-18 31 22 0 0,49-64-70 0 0,0-3-18 0 0,254-3 1300 0 0,-195 3-1107 0 0,-58 0-187 0 0,-1 0-11 0 0,0 0-21 0 0,0 0-31 0 0,0 0-54 0 0,0 0-58 0 0,0 0-85 0 0,0 0-136 0 0,0 0-295 0 0,0 0-614 0 0,0 0-1691 0 0,0 0-4342 0 0,0 0-5170 0 0</inkml:trace>
  <inkml:trace contextRef="#ctx0" brushRef="#br0" timeOffset="1671.627">2808 1445 0 0 0,'0'0'773'0'0,"0"0"414"0"0,0 0 127 0 0,0 0-11 0 0,0 0 11 0 0,0 0-58 0 0,0 0-28 0 0,-8 0 27 0 0,-28 0 1047 0 0,3 0 5233 0 0,32 0-6844 0 0,1 0-130 0 0,0 0-122 0 0,0 0-88 0 0,0 0-55 0 0,0 0-47 0 0,0 0-41 0 0,13 11 826 0 0,115 2 1639 0 0,-93-14-2296 0 0,188-30 977 0 0,-94 8-916 0 0,215-8 62 0 0,-228 38-1433 0 0,-92-9-2511 0 0,-12-5-4986 0 0,-11 7 7002 0 0,3-2-10991 0 0</inkml:trace>
  <inkml:trace contextRef="#ctx0" brushRef="#br0" timeOffset="2519.336">3021 1838 7826 0 0,'0'0'1879'0'0,"0"0"-336"0"0,0 0-102 0 0,0 0 81 0 0,0 0-12 0 0,0 0-193 0 0,0 0-302 0 0,0 0-311 0 0,0 0-236 0 0,0 0-157 0 0,0 0-80 0 0,0 0 4 0 0,0 0 162 0 0,0 4 127 0 0,1-2-399 0 0,-1 0-1 0 0,1 1 1 0 0,0-1-1 0 0,0 1 1 0 0,0-1-1 0 0,0 0 1 0 0,0 0-1 0 0,1 0 1 0 0,-1 0 0 0 0,0 0-1 0 0,1 0 1 0 0,0 0-1 0 0,-1 0 1 0 0,1 0-1 0 0,0-1 1 0 0,0 1-1 0 0,0-1 1 0 0,0 1-1 0 0,0-1 1 0 0,1 0-1 0 0,-1 0 1 0 0,0 0 0 0 0,0 0-1 0 0,1 0 1 0 0,-1 0-1 0 0,3 0-124 0 0,141 49 2015 0 0,18-42-1100 0 0,-155-10-881 0 0,0 1 0 0 0,0-1-1 0 0,-1-1 1 0 0,1 0 0 0 0,-1 0 0 0 0,1 0 0 0 0,-1-1-1 0 0,0 0 1 0 0,0-1 0 0 0,0 0 0 0 0,-1 0 0 0 0,0-1-1 0 0,0 0 1 0 0,0 0 0 0 0,-1-1 0 0 0,0 1-1 0 0,0-1 1 0 0,-1-1 0 0 0,0 1 0 0 0,0-1 0 0 0,0 0-1 0 0,-1 0 1 0 0,0 0 0 0 0,0-3-34 0 0,-1 5 1 0 0,-1 0 1 0 0,1 0 0 0 0,-1-1-1 0 0,0 1 1 0 0,-1 0-1 0 0,1-1 1 0 0,-2 0-1 0 0,1 1 1 0 0,0-1-1 0 0,-1 1 1 0 0,-1-1-1 0 0,1 0 1 0 0,-1 1-1 0 0,0-1 1 0 0,0 1-1 0 0,-1-1 1 0 0,0 1-1 0 0,0-1 1 0 0,0 1-1 0 0,-1 0 1 0 0,0 0-1 0 0,0 0 1 0 0,-1 1 0 0 0,0-1-1 0 0,0 1 1 0 0,0 0-1 0 0,0 0 1 0 0,-1 0-1 0 0,0 0 1 0 0,0 1-1 0 0,0 0 1 0 0,0 0-1 0 0,-1 0 1 0 0,0 1-1 0 0,-1-1-1 0 0,-8 0-14 0 0,1 1 0 0 0,-1 0 0 0 0,0 1 0 0 0,0 1-1 0 0,0 0 1 0 0,0 1 0 0 0,0 1 0 0 0,0 0 0 0 0,0 1 0 0 0,0 1-1 0 0,1 0 1 0 0,-1 1 0 0 0,1 1 0 0 0,0 0 0 0 0,0 1-1 0 0,0 0 1 0 0,1 1 0 0 0,0 0 0 0 0,-7 6 14 0 0,-50 52-34 0 0,61-54 35 0 0,1 0 0 0 0,0 0-1 0 0,1 0 1 0 0,0 1-1 0 0,1 0 1 0 0,0 1 0 0 0,1-1-1 0 0,0 1 1 0 0,-1 9-1 0 0,4 108 227 0 0,36 44 310 0 0,-17 11 22 0 0,-16-171-523 0 0,-1-4-4 0 0,1-1 1 0 0,-2 1-1 0 0,1-1 0 0 0,-1 1 0 0 0,0 0 1 0 0,-1-1-1 0 0,0 0 0 0 0,-1 0 0 0 0,0 1 1 0 0,-4 7-33 0 0,-42 57 232 0 0,-59 15-28 0 0,4-37-171 0 0,104-52-68 0 0,0 0-1 0 0,1-1 1 0 0,-1 1 0 0 0,0 0-1 0 0,0-1 1 0 0,0 1 0 0 0,0 0-1 0 0,0-1 1 0 0,0 1 0 0 0,0 0-1 0 0,0-1 1 0 0,0 1 0 0 0,0 0-1 0 0,0-1 1 0 0,0 1 0 0 0,0 0-1 0 0,0-1 1 0 0,0 1 0 0 0,0 0-1 0 0,-1-1 1 0 0,1 1 0 0 0,0 0-1 0 0,0-1 1 0 0,0 1 0 0 0,0 0-1 0 0,-1 0 1 0 0,1-1 0 0 0,0 1-1 0 0,0 0 1 0 0,-1 0 0 0 0,1-1 0 0 0,0 1-1 0 0,0 0 1 0 0,-1 0 0 0 0,1 0-1 0 0,0-1 1 0 0,-1 1 0 0 0,1 0-1 0 0,0 0 1 0 0,-1 0 0 0 0,1 0-1 0 0,0 0 1 0 0,-1 0 0 0 0,1 0-1 0 0,0 0 36 0 0,27-35-2862 0 0,-25 33 2552 0 0,7-9-4533 0 0,-2 2-7319 0 0</inkml:trace>
  <inkml:trace contextRef="#ctx0" brushRef="#br1" timeOffset="23193.314">4314 1464 0 0 0,'0'0'1098'0'0,"0"0"123"0"0,0 0 43 0 0,0 0 206 0 0,0 0 161 0 0,0 0 27 0 0,0 0-87 0 0,-3 1-220 0 0,0 0-873 0 0,-5 1-220 0 0,1-2 3143 0 0,20 23-1692 0 0,1-14-1361 0 0,1 0 0 0 0,1-1 0 0 0,-1 0 0 0 0,1-1 0 0 0,1-1 0 0 0,-1-1 0 0 0,1 0 0 0 0,0-1 0 0 0,0-1 0 0 0,1-1 0 0 0,-1 0 0 0 0,0-1 0 0 0,1-1 0 0 0,-1-1 0 0 0,14-2-348 0 0,-19 3 95 0 0,22-2 152 0 0,0-2 0 0 0,0-1 0 0 0,-1-2 0 0 0,1-2 1 0 0,-1-1-1 0 0,16-7-247 0 0,-27 9 104 0 0,-8 4-38 0 0,0 0 1 0 0,0-1 0 0 0,-1 0-1 0 0,0-1 1 0 0,0-1 0 0 0,0 0-1 0 0,-1-1 1 0 0,0 0-1 0 0,0-1 1 0 0,-1 0 0 0 0,0-1-1 0 0,-1 0 1 0 0,0-1 0 0 0,-1 0-1 0 0,0-1 1 0 0,0 0 0 0 0,-1 0-1 0 0,-1 0 1 0 0,0-1-1 0 0,-1 0 1 0 0,0-1 0 0 0,-1 1-1 0 0,-1-1 1 0 0,0 0 0 0 0,-1-1-1 0 0,0 1 1 0 0,-1-5-67 0 0,-2 6 46 0 0,1 9-35 0 0,0-1-1 0 0,-1 1 1 0 0,1 0-1 0 0,-1 0 1 0 0,0-1-1 0 0,-1 1 1 0 0,1 0 0 0 0,-1 0-1 0 0,0-1 1 0 0,0 1-1 0 0,0 0 1 0 0,0 0-1 0 0,-1 0 1 0 0,1 0-1 0 0,-1 0 1 0 0,0 1-1 0 0,-1-1 1 0 0,1 0-1 0 0,0 1 1 0 0,-1 0-1 0 0,0-1 1 0 0,0 1-1 0 0,0 0 1 0 0,0 1 0 0 0,0-1-1 0 0,-1 0 1 0 0,0 1-11 0 0,-124-67 21 0 0,50 45 27 0 0,69 22-46 0 0,0 0-1 0 0,0 0 1 0 0,-1 1 0 0 0,1 1 0 0 0,-1-1-1 0 0,1 1 1 0 0,0 1 0 0 0,-1 0 0 0 0,1 0-1 0 0,-1 1 1 0 0,1 0 0 0 0,0 1 0 0 0,0 0-1 0 0,0 0 1 0 0,1 1 0 0 0,-2 0-2 0 0,-18 14 3 0 0,0 1 1 0 0,2 1 0 0 0,0 1-1 0 0,1 2 1 0 0,2 0-1 0 0,-5 7-3 0 0,-37 48 51 0 0,46-49 13 0 0,2 1 0 0 0,0 1 0 0 0,2 0 0 0 0,2 1 0 0 0,1 1 0 0 0,1 0 0 0 0,2 0 0 0 0,1 1 0 0 0,2 0 0 0 0,1 1 0 0 0,2-1 0 0 0,1 4-64 0 0,2-27 25 0 0,-1-1 0 0 0,1 1-1 0 0,1-1 1 0 0,0 0 0 0 0,1 1 0 0 0,0-1-1 0 0,0 0 1 0 0,1 0 0 0 0,0 0 0 0 0,1 0 0 0 0,0 0-1 0 0,0-1 1 0 0,1 0 0 0 0,6 8-25 0 0,70 60 351 0 0,-60-66-245 0 0,0-1-1 0 0,1-2 1 0 0,0 0 0 0 0,1-1 0 0 0,0-1 0 0 0,-1-2 0 0 0,2 0 0 0 0,-1-1 0 0 0,0-1 0 0 0,1-1 0 0 0,-1-2 0 0 0,1 0-106 0 0,-5-21-1916 0 0,-11 2-3085 0 0,-2 12-1864 0 0,-1 0-5360 0 0</inkml:trace>
  <inkml:trace contextRef="#ctx0" brushRef="#br1" timeOffset="24066.978">5275 1668 1192 0 0,'0'0'1429'0'0,"0"0"-94"0"0,0 0 65 0 0,0 0 85 0 0,0 0-23 0 0,0 0-90 0 0,0 0-186 0 0,0 0-134 0 0,0 0-84 0 0,0 0-114 0 0,0 0-43 0 0,0 0-6 0 0,0 0 19 0 0,-5 5 3993 0 0,-60 106-3075 0 0,29-34-1492 0 0,-77 126 42 0 0,111-195-559 0 0,27-50 523 0 0,55-100-115 0 0,-15 31-157 0 0,-16 7 202 0 0,-25 199 19 0 0,31 95-62 0 0,-49-176-138 0 0,-6-11 2 0 0,1 0-1 0 0,0 0 1 0 0,0-1-1 0 0,-1 1 1 0 0,2 0-1 0 0,-1 0 1 0 0,0-1-1 0 0,0 1 1 0 0,1 0-1 0 0,0-1 1 0 0,-1 0-1 0 0,1 1 1 0 0,0-1-1 0 0,0 0 1 0 0,0 0-1 0 0,1 0 1 0 0,-1 0 0 0 0,0 0-1 0 0,1-1 1 0 0,-1 1-1 0 0,1-1 1 0 0,-1 1-1 0 0,1-1 1 0 0,0 0-1 0 0,0 0 1 0 0,0 0-1 0 0,-1 0 1 0 0,3-1-7 0 0,5-2 123 0 0,-1-1 0 0 0,1-1 1 0 0,-1 0-1 0 0,0 0 0 0 0,0-1 1 0 0,0 0-1 0 0,-1-1 0 0 0,1 1 0 0 0,-1-2 1 0 0,-1 1-1 0 0,1-1 0 0 0,-1 0 1 0 0,-1-1-1 0 0,1 0 0 0 0,-1 0 0 0 0,0 0 1 0 0,-1-1-1 0 0,0 1 0 0 0,0-1 1 0 0,0-3-124 0 0,4-3 130 0 0,1 1-41 0 0,0-1 0 0 0,-1 0 0 0 0,-1 0 0 0 0,-1-1 0 0 0,0 0 0 0 0,-1-1 1 0 0,-1 1-1 0 0,1-5-89 0 0,-6 19-34 0 0,1 0 1 0 0,0 0-1 0 0,-1 0 1 0 0,1 0 0 0 0,-1 0-1 0 0,1 0 1 0 0,-1 0 0 0 0,0 0-1 0 0,0 0 1 0 0,0 0-1 0 0,0 0 1 0 0,0 0 0 0 0,-1 0-1 0 0,1-1 1 0 0,0 1 0 0 0,-1 0-1 0 0,0 0 1 0 0,1 1-1 0 0,-1-1 1 0 0,0 0 0 0 0,0 0-1 0 0,0 0 1 0 0,0 0 0 0 0,-1 1-1 0 0,1-1 1 0 0,0 0-1 0 0,-1 1 1 0 0,1 0 0 0 0,-1-1-1 0 0,1 1 1 0 0,-1 0 0 0 0,0-1-1 0 0,1 1 1 0 0,-1 0-1 0 0,0 0 1 0 0,0 1 0 0 0,0-1-1 0 0,0 0 1 0 0,0 0 0 0 0,-2 1 33 0 0,-14-3-2907 0 0,7 2-5025 0 0,6 1-4298 0 0</inkml:trace>
  <inkml:trace contextRef="#ctx0" brushRef="#br1" timeOffset="25180.707">4728 582 552 0 0,'0'0'1703'0'0,"0"0"-636"0"0,0 0-69 0 0,0 0 259 0 0,0 0 204 0 0,0 0 86 0 0,0 0-142 0 0,0 0-301 0 0,0 0-230 0 0,0 0-162 0 0,0 0-101 0 0,0 0 0 0 0,0 0 93 0 0,-1 2 113 0 0,25-44 5973 0 0,8-9-3368 0 0,161-217-2519 0 0,-58 91-510 0 0,-117 131-118 0 0,9 174 14 0 0,48 117 58 0 0,0-2-7 0 0,-65-204-281 0 0,16-72-4249 0 0,-21 29 1045 0 0,2-2-8343 0 0</inkml:trace>
  <inkml:trace contextRef="#ctx0" brushRef="#br2" timeOffset="56911.573">471 874 0 0 0,'0'0'295'0'0,"0"0"481"0"0,0 0 149 0 0,0 0 37 0 0,0 0 62 0 0,0 0 28 0 0,-5 2-30 0 0,-14 7-55 0 0,16-2 13244 0 0,10-9-13095 0 0,165-180 2326 0 0,-68 63-3078 0 0,0-26-66 0 0,-68 84-174 0 0,-34 59-16 0 0,-2 2-110 0 0,0 0 24 0 0,0 0-16 0 0,0 0-26 0 0,1 16 15 0 0,46 100 341 0 0,8 56 92 0 0,16 48 14 0 0,-67-226-959 0 0,-4-12-6567 0 0,0 16 3408 0 0,0-3-8851 0 0</inkml:trace>
  <inkml:trace contextRef="#ctx0" brushRef="#br2" timeOffset="54455.386">189 1545 0 0 0,'0'0'808'0'0,"0"0"462"0"0,0 0 14 0 0,0 0-165 0 0,0 0-132 0 0,0 0-34 0 0,0 0 57 0 0,23 8 6593 0 0,11 12-5086 0 0,-24-13-2198 0 0,0-1 0 0 0,0 0 0 0 0,0 0-1 0 0,0-1 1 0 0,1-1 0 0 0,0 0 0 0 0,0 0 0 0 0,0-1-1 0 0,12 2-318 0 0,-7-3 202 0 0,0 0-1 0 0,0 0 0 0 0,0-2 0 0 0,0 0 0 0 0,0-1 0 0 0,0 0 1 0 0,0-1-1 0 0,0-1 0 0 0,0-1 0 0 0,-1 0 0 0 0,1-1 0 0 0,-1-1 1 0 0,12-6-202 0 0,184-119 1247 0 0,-151 43-710 0 0,-59 81-519 0 0,1 1-1 0 0,-2 0 1 0 0,1 0-1 0 0,-1-1 1 0 0,0 1-1 0 0,0 0 1 0 0,0 0-1 0 0,-1-1 1 0 0,0 1-1 0 0,0 0 1 0 0,-1 0-1 0 0,0 0 1 0 0,0 0 0 0 0,0 0-1 0 0,-1 0 1 0 0,1 1-1 0 0,-1-1 1 0 0,-1 1-1 0 0,1 0 1 0 0,-1 0-1 0 0,0 0 1 0 0,0 0-1 0 0,-1 1 1 0 0,1-1-1 0 0,-1 1 1 0 0,0 0 0 0 0,0 1-1 0 0,0-1 1 0 0,-1 1-1 0 0,1 0 1 0 0,-1 0-1 0 0,0 1 1 0 0,-3-2-18 0 0,-98-23-28 0 0,92 25 24 0 0,4-1 0 0 0,0 1 1 0 0,0 1 0 0 0,0 0 0 0 0,0 0 0 0 0,-1 1 0 0 0,1 0 0 0 0,0 1 0 0 0,0 1-1 0 0,0 0 1 0 0,0 0 0 0 0,0 1 0 0 0,0 0 0 0 0,1 1 0 0 0,-2 1 3 0 0,-81 57-23 0 0,-4 41 34 0 0,81-84 10 0 0,1 1 1 0 0,0 0 0 0 0,2 1-1 0 0,0 1 1 0 0,1 0-1 0 0,2 1 1 0 0,0 0 0 0 0,1 0-1 0 0,2 1 1 0 0,0 0 0 0 0,1 0-1 0 0,2 1 1 0 0,0-1-1 0 0,2 5-21 0 0,2-19 34 0 0,0 0 0 0 0,0 1 0 0 0,1-1 0 0 0,1 0 0 0 0,0 1 0 0 0,0-1 0 0 0,1 0 0 0 0,0-1 0 0 0,1 1 0 0 0,0 0 0 0 0,0-1 0 0 0,1 0 0 0 0,0 0 0 0 0,1 0 0 0 0,0-1 0 0 0,1 0 0 0 0,5 6-34 0 0,4 1 108 0 0,1-2 0 0 0,1 1 0 0 0,0-2 0 0 0,0-1 0 0 0,2 0 1 0 0,-1-1-1 0 0,1-1 0 0 0,0-1 0 0 0,1-1 0 0 0,0 0 0 0 0,0-2 0 0 0,1 0 0 0 0,0-2 0 0 0,-1 0 1 0 0,10-1-109 0 0,-18-1 72 0 0,0 1 1 0 0,0-2-1 0 0,0 0 1 0 0,0 0-1 0 0,0-2 1 0 0,0 1 0 0 0,-1-1-1 0 0,1-1 1 0 0,0-1-1 0 0,-1 0 1 0 0,0 0-1 0 0,0-1-72 0 0,51-18 60 0 0,-53 22-481 0 0,-8 1-5056 0 0,-1 0-5527 0 0,-1 0-837 0 0</inkml:trace>
  <inkml:trace contextRef="#ctx0" brushRef="#br2" timeOffset="55289.242">1149 1780 0 0 0,'0'0'743'0'0,"0"0"565"0"0,0 0 430 0 0,0 0 372 0 0,0 0 222 0 0,0 0-62 0 0,0 0-334 0 0,0 0-425 0 0,0 0-326 0 0,0 0-201 0 0,0 0-121 0 0,0 0-29 0 0,0 0-31 0 0,8-5 1512 0 0,-8 6-1997 0 0,0-1-66 0 0,-29 53 942 0 0,-77 141-634 0 0,51-90-507 0 0,52-95-51 0 0,2-6 8 0 0,-1-1 0 0 0,1 0-1 0 0,0 0 1 0 0,0 0 0 0 0,0 1 0 0 0,0-1 0 0 0,0 0-1 0 0,1 1 1 0 0,-1-1 0 0 0,1 1 0 0 0,-1-1 0 0 0,1 1-1 0 0,0-1 1 0 0,0 1 0 0 0,0-1 0 0 0,0 1 0 0 0,0-1-1 0 0,1 1 1 0 0,-1-1 0 0 0,1 0 0 0 0,0 1 0 0 0,-1-1-1 0 0,1 1 1 0 0,0-1 0 0 0,1 0 0 0 0,-1 0 0 0 0,0 0-1 0 0,1 0 1 0 0,-1 0 0 0 0,1 0 0 0 0,-1 0 0 0 0,1 0-1 0 0,0 0 1 0 0,0-1 0 0 0,0 1 0 0 0,1 0-10 0 0,10 2 184 0 0,0 0-1 0 0,0-2 1 0 0,1 1 0 0 0,-1-2 0 0 0,1 0 0 0 0,0 0 0 0 0,-1-1-1 0 0,1-1 1 0 0,3-1-184 0 0,29 1 182 0 0,-16 5-117 0 0,-30-4-59 0 0,0 0-13 0 0,0 0-12 0 0,0 0-15 0 0,0 0-6 0 0,0 0-27 0 0,0 0-17 0 0,0 0-37 0 0,0 0-70 0 0,0 0-57 0 0,0 0-116 0 0,0 0-168 0 0,-5-8-14079 0 0,4 4 5358 0 0</inkml:trace>
  <inkml:trace contextRef="#ctx0" brushRef="#br2" timeOffset="55573.539">842 1938 4409 0 0,'0'0'2200'0'0,"0"0"-255"0"0,0 0-33 0 0,0 0 102 0 0,0 0-138 0 0,0 0-367 0 0,0 0-504 0 0,0 0-441 0 0,0 0-250 0 0,0 0-53 0 0,0 0 109 0 0,0 0 168 0 0,0 0 144 0 0,7 2 57 0 0,108 15 2284 0 0,137-29-2902 0 0,-226 6-4791 0 0,-21 4 731 0 0,1-1-7477 0 0</inkml:trace>
  <inkml:trace contextRef="#ctx0" brushRef="#br0" timeOffset="87562.915">130 3209 2817 0 0,'0'0'2165'0'0,"0"0"-174"0"0,0 0 85 0 0,0 0 112 0 0,0 0-31 0 0,0 0-194 0 0,0 0-287 0 0,0 0-221 0 0,0 0-173 0 0,0 0-158 0 0,0 0-147 0 0,0 0-164 0 0,0 0-155 0 0,-3-7-132 0 0,-9-21-114 0 0,0 68 929 0 0,-8 90-338 0 0,5 66-708 0 0,15-195-358 0 0,0-1 1 0 0,0 0-22 0 0,-11-35-5040 0 0,7 19 1352 0 0,2 5-2289 0 0,2 0-5300 0 0</inkml:trace>
  <inkml:trace contextRef="#ctx0" brushRef="#br0" timeOffset="87845.026">1 2774 14643 0 0,'0'0'1623'0'0,"0"0"-299"0"0,0 0-79 0 0,0 0 40 0 0,0 0-76 0 0,0 0-251 0 0,0 0-345 0 0,0 0-333 0 0,0 0-247 0 0,0 0-145 0 0,0 0-59 0 0,0 0-13 0 0,0 0 17 0 0,2-5-21 0 0,-1 2 154 0 0,-1 2 2 0 0,0 1 0 0 0,0-1 0 0 0,1 0 0 0 0,-1 0 0 0 0,0 1 0 0 0,0-1 0 0 0,1 0 0 0 0,-1 0 0 0 0,0 1 0 0 0,1-1 0 0 0,-1 0 0 0 0,1 1 0 0 0,-1-1 0 0 0,1 1 0 0 0,-1-1-1 0 0,1 0 1 0 0,-1 1 0 0 0,1-1 0 0 0,-1 1 0 0 0,1 0 0 0 0,0-1 0 0 0,-1 1 0 0 0,1-1 0 0 0,0 1 0 0 0,0 0 0 0 0,-1-1 0 0 0,1 1 0 0 0,0 0 0 0 0,0 0 0 0 0,-1 0 0 0 0,1 0 0 0 0,0 0 0 0 0,0 0 0 0 0,0 0 0 0 0,-1 0 0 0 0,1 0 0 0 0,0 0 0 0 0,0 0 0 0 0,-1 0 0 0 0,1 0 0 0 0,0 1 0 0 0,0-1 0 0 0,-1 0 0 0 0,1 1-1 0 0,0-1 1 0 0,-1 0 0 0 0,1 1 0 0 0,0-1 0 0 0,-1 1 0 0 0,1-1 0 0 0,-1 1 0 0 0,1-1 0 0 0,0 1 0 0 0,-1-1 0 0 0,1 1 0 0 0,-1 0 0 0 0,0-1 0 0 0,1 1 32 0 0,2 1-329 0 0,23 16-3709 0 0,-9-8-3267 0 0,-6-6-1522 0 0</inkml:trace>
  <inkml:trace contextRef="#ctx0" brushRef="#br0" timeOffset="88265.481">338 3468 0 0 0,'0'0'775'0'0,"0"0"791"0"0,0 0 618 0 0,0 0 415 0 0,0 0 92 0 0,0 0-282 0 0,0 0-361 0 0,0 0-241 0 0,0 0-209 0 0,0 0-198 0 0,0 0-239 0 0,0 0-278 0 0,0 0-157 0 0,6-11-114 0 0,55-125 1353 0 0,25-109-1145 0 0,-66 206-893 0 0,-20 38 30 0 0,0 1-22 0 0,0 0-7 0 0,0 0-30 0 0,0 12-340 0 0,-4 68 401 0 0,2-60 46 0 0,0 0 1 0 0,1-1-1 0 0,1 1 0 0 0,1 0 0 0 0,1-1 0 0 0,1 1 1 0 0,0-1-1 0 0,5 13-5 0 0,34 49 36 0 0,-40-79 0 0 0,-1 0 1 0 0,1 0 0 0 0,0 0-1 0 0,-1 0 1 0 0,1 0 0 0 0,0 0 0 0 0,0-1-1 0 0,0 1 1 0 0,0-1 0 0 0,1 0-1 0 0,-1 1 1 0 0,0-1 0 0 0,1 0 0 0 0,-1 0-1 0 0,0 0 1 0 0,1-1 0 0 0,-1 1 0 0 0,1-1-1 0 0,-1 1 1 0 0,1-1 0 0 0,0 0-1 0 0,-1 0 1 0 0,1 0 0 0 0,-1 0 0 0 0,1 0-1 0 0,-1-1 1 0 0,1 1 0 0 0,-1-1 0 0 0,1 0-1 0 0,-1 1 1 0 0,1-1 0 0 0,-1 0-1 0 0,0-1 1 0 0,2 0-37 0 0,9-8 154 0 0,0-1 0 0 0,-1-1 1 0 0,-1 0-1 0 0,0-1 0 0 0,0 0 0 0 0,-1 0 0 0 0,-1-1 0 0 0,0 0 0 0 0,-1-1 0 0 0,-1 0 1 0 0,0-1-1 0 0,-1 1 0 0 0,-1-1 0 0 0,2-9-154 0 0,13-96 204 0 0,-19 68-2669 0 0,-2 53 193 0 0,0 0 628 0 0,1 0-3838 0 0,0 0-6220 0 0</inkml:trace>
  <inkml:trace contextRef="#ctx0" brushRef="#br0" timeOffset="88724.314">1257 3063 8730 0 0,'0'0'2146'0'0,"0"0"-150"0"0,0 0-30 0 0,0 0-95 0 0,0 0-271 0 0,0 0-381 0 0,0 0-320 0 0,0 0-243 0 0,0 0-157 0 0,0 0-99 0 0,0 0-81 0 0,0 0-55 0 0,0 0-47 0 0,-13-7-38 0 0,-38-21-23 0 0,49 27-140 0 0,0 1 0 0 0,0-1-1 0 0,0 0 1 0 0,0 1 0 0 0,-1-1 0 0 0,1 1 0 0 0,0-1-1 0 0,0 1 1 0 0,0 0 0 0 0,-1 0 0 0 0,1 0 0 0 0,0 0-1 0 0,0 1 1 0 0,-1-1 0 0 0,1 0 0 0 0,0 1 0 0 0,0 0-1 0 0,0-1 1 0 0,0 1 0 0 0,0 0 0 0 0,0 0 0 0 0,0 0-1 0 0,0 1-15 0 0,-7 2 73 0 0,-17 5 106 0 0,21-8-142 0 0,0 0 1 0 0,0 1-1 0 0,0-1 0 0 0,1 1 1 0 0,-1 0-1 0 0,0 1 0 0 0,1-1 1 0 0,-1 1-1 0 0,1 0 0 0 0,0 0 1 0 0,0 0-1 0 0,0 0 0 0 0,0 1 1 0 0,0 0-1 0 0,1-1 0 0 0,-1 2-37 0 0,5-2 7 0 0,-1 0 0 0 0,1 0 0 0 0,0 0-1 0 0,0 0 1 0 0,0 0 0 0 0,0 0 0 0 0,0 0-1 0 0,0-1 1 0 0,1 1 0 0 0,0 0 0 0 0,-1-1-1 0 0,1 1 1 0 0,0-1 0 0 0,0 0 0 0 0,1 0 0 0 0,-1 0-1 0 0,0 0 1 0 0,1 0 0 0 0,-1 0 0 0 0,1 0-1 0 0,-1-1 1 0 0,1 1 0 0 0,0-1 0 0 0,0 0 0 0 0,0 0-1 0 0,0 0 1 0 0,0 0 0 0 0,0 0 0 0 0,0-1-1 0 0,0 1 1 0 0,0-1 0 0 0,3 0-7 0 0,-1 2 35 0 0,32 9 119 0 0,-32-11-128 0 0,1 0 0 0 0,0 1 1 0 0,-1 0-1 0 0,1 0 0 0 0,-1 0 1 0 0,1 1-1 0 0,-1-1 0 0 0,1 2 0 0 0,-1-1 1 0 0,0 0-1 0 0,0 1 0 0 0,0 0 1 0 0,-1 0-1 0 0,1 1 0 0 0,-1-1 0 0 0,1 1 1 0 0,-1 0-1 0 0,0 0 0 0 0,0 0 1 0 0,-1 1-1 0 0,0-1 0 0 0,1 1 0 0 0,-1 0 1 0 0,-1 0-1 0 0,1 0 0 0 0,-1 0 1 0 0,0 0-1 0 0,0 1 0 0 0,0-1 1 0 0,-1 1-1 0 0,0-1 0 0 0,0 1-26 0 0,-2 3 52 0 0,0-1 1 0 0,0 0-1 0 0,0 0 0 0 0,-1-1 0 0 0,-1 1 1 0 0,1 0-1 0 0,-1-1 0 0 0,-1 1 0 0 0,1-1 0 0 0,-1 0 1 0 0,-1 0-1 0 0,1 0 0 0 0,-1-1 0 0 0,0 1 1 0 0,0-1-1 0 0,-1-1 0 0 0,0 1 0 0 0,-6 4-52 0 0,-3 3 44 0 0,-130 97 118 0 0,80-87-2884 0 0,65-45-5769 0 0,2 13 1860 0 0,1 1-2247 0 0</inkml:trace>
  <inkml:trace contextRef="#ctx0" brushRef="#br0" timeOffset="89038.549">1682 2655 13859 0 0,'0'0'2937'0'0,"0"0"-1925"0"0,0 0-553 0 0,0 0 263 0 0,0 0 284 0 0,0 0 129 0 0,0 0-72 0 0,0 0-236 0 0,0 0-134 0 0,0 0-69 0 0,-6 34-36 0 0,-19 108-56 0 0,13-77-93 0 0,4 1-1 0 0,2 0 0 0 0,3 1 0 0 0,3-1 1 0 0,3 2-439 0 0,20 221-288 0 0,-23-289 220 0 0,-1 0 0 0 0,1 0 0 0 0,0 0 0 0 0,0-1 0 0 0,0 1 1 0 0,0 0-1 0 0,-1 0 0 0 0,1 0 0 0 0,0 0 0 0 0,0 0 0 0 0,-1 0 1 0 0,1 0-1 0 0,0 0 0 0 0,0-1 0 0 0,0 1 0 0 0,-1 0 1 0 0,1 0-1 0 0,0 0 0 0 0,0 0 0 0 0,-1 0 0 0 0,1 0 0 0 0,0 0 1 0 0,0 0-1 0 0,-1 0 0 0 0,1 1 0 0 0,0-1 0 0 0,0 0 0 0 0,0 0 1 0 0,-1 0-1 0 0,1 0 0 0 0,0 0 0 0 0,0 0 0 0 0,-1 0 0 0 0,1 0 1 0 0,0 1-1 0 0,0-1 0 0 0,0 0 0 0 0,0 0 0 0 0,-1 0 1 0 0,1 0-1 0 0,0 1 0 0 0,0-1 0 0 0,0 0 0 0 0,0 0 0 0 0,0 0 1 0 0,0 1-1 0 0,-1-1 0 0 0,1 0 0 0 0,0 0 0 0 0,0 1 0 0 0,0-1 1 0 0,0 0-1 0 0,0 0 0 0 0,0 1 0 0 0,0-1 0 0 0,0 0 1 0 0,0 0-1 0 0,0 1 68 0 0,-15-25-7507 0 0,12 20 4143 0 0,0-4-7504 0 0</inkml:trace>
  <inkml:trace contextRef="#ctx0" brushRef="#br0" timeOffset="89304.862">1340 3182 8546 0 0,'0'0'4383'0'0,"0"0"-2381"0"0,0 0-847 0 0,0 0 13 0 0,0 0 42 0 0,0 0-104 0 0,0 0-201 0 0,0 0-229 0 0,0 0-173 0 0,37-7-102 0 0,118-21-81 0 0,0 13 203 0 0,-124 15-809 0 0,111 3 153 0 0,-47 10-6773 0 0,-78-10 144 0 0,-6-2-2049 0 0</inkml:trace>
  <inkml:trace contextRef="#ctx0" brushRef="#br0" timeOffset="89650.29">2210 3129 11258 0 0,'0'0'2120'0'0,"0"0"-384"0"0,0 0-193 0 0,0 0-68 0 0,0 0-190 0 0,0 0-292 0 0,0 0-210 0 0,0 0-221 0 0,0 0-127 0 0,0 0-82 0 0,0 0-35 0 0,0 0-9 0 0,0 0-13 0 0,-23 9-20 0 0,-75 32-34 0 0,-26 36 387 0 0,115-71-620 0 0,0 1-1 0 0,0 0 0 0 0,0 0 1 0 0,1 1-1 0 0,0 0 1 0 0,0 1-1 0 0,1 0 0 0 0,0 0 1 0 0,1 0-1 0 0,0 1 1 0 0,0 0-1 0 0,1 0 0 0 0,0 1 1 0 0,1-1-1 0 0,0 1 1 0 0,1 0-1 0 0,0 0 0 0 0,1 1 1 0 0,0-1-1 0 0,0 11-8 0 0,3-20 12 0 0,-1 1-1 0 0,1 0 1 0 0,0-1 0 0 0,0 1-1 0 0,0-1 1 0 0,1 0-1 0 0,-1 1 1 0 0,1-1 0 0 0,-1 0-1 0 0,1 0 1 0 0,0 0-1 0 0,-1 0 1 0 0,1 0 0 0 0,0 0-1 0 0,0 0 1 0 0,1-1-1 0 0,-1 1 1 0 0,0-1 0 0 0,1 1-1 0 0,-1-1 1 0 0,0 0-1 0 0,1 0 1 0 0,-1 0-1 0 0,1 0 1 0 0,0-1 0 0 0,-1 1-1 0 0,1-1 1 0 0,0 1-1 0 0,-1-1 1 0 0,2 0-12 0 0,83-4 470 0 0,-69-3-359 0 0,0 0 0 0 0,0-1 0 0 0,0-1 1 0 0,-1 0-1 0 0,-1-2 0 0 0,0 0 0 0 0,0-1 1 0 0,-1 0-1 0 0,0-1 0 0 0,12-14-111 0 0,91-138 668 0 0,-93 126-502 0 0,-25 39-169 0 0,0 0 1 0 0,0 0 0 0 0,0 1 0 0 0,0-1 0 0 0,0 0-1 0 0,0 0 1 0 0,0 1 0 0 0,1-1 0 0 0,-1 0 0 0 0,0 0-1 0 0,0 0 1 0 0,0 1 0 0 0,1-1 0 0 0,-1 0 0 0 0,0 0-1 0 0,0 0 1 0 0,0 0 0 0 0,1 1 0 0 0,-1-1 0 0 0,0 0-1 0 0,0 0 1 0 0,1 0 0 0 0,-1 0 0 0 0,0 0 0 0 0,1 0-1 0 0,-1 0 1 0 0,0 0 0 0 0,0 0 0 0 0,1 0 0 0 0,-1 0-1 0 0,0 0 1 0 0,0 0 0 0 0,1 0 2 0 0,-2 16 2 0 0,0 13-66 0 0,13 95-698 0 0,37-55-2969 0 0,-36-60 1097 0 0,-4-4-2350 0 0,-1-3-6498 0 0</inkml:trace>
  <inkml:trace contextRef="#ctx0" brushRef="#br0" timeOffset="90047.315">2551 3479 12835 0 0,'0'0'2804'0'0,"0"0"-954"0"0,0 0-295 0 0,0 0-105 0 0,0 0-171 0 0,0 0-208 0 0,0 0-259 0 0,0 0-187 0 0,0 0-118 0 0,0 0-64 0 0,0 0-47 0 0,0 0-60 0 0,21-35-61 0 0,62-106-43 0 0,-30 47 269 0 0,21-10-372 0 0,-91 181-655 0 0,13-63 525 0 0,1 1-1 0 0,1-1 1 0 0,0 0 0 0 0,1 0 0 0 0,1 1 0 0 0,0-1 0 0 0,1 0-1 0 0,1 8 2 0 0,-1-18 14 0 0,1-1-1 0 0,-1 1 0 0 0,0 0 1 0 0,1-1-1 0 0,0 1 1 0 0,0-1-1 0 0,0 0 0 0 0,0 1 1 0 0,0-1-1 0 0,1 0 1 0 0,-1 0-1 0 0,1-1 0 0 0,0 1 1 0 0,0 0-1 0 0,0-1 0 0 0,0 0 1 0 0,0 0-1 0 0,1 0 1 0 0,-1 0-1 0 0,1 0 0 0 0,-1-1 1 0 0,1 1-1 0 0,-1-1 1 0 0,1 0-1 0 0,0 0 0 0 0,0 0 1 0 0,0-1-1 0 0,0 0 0 0 0,3 1-13 0 0,1-2 94 0 0,0 1-1 0 0,0-1 0 0 0,0 0 0 0 0,-1-1 1 0 0,1 0-1 0 0,0 0 0 0 0,-1 0 0 0 0,1-1 1 0 0,-1-1-1 0 0,0 1 0 0 0,0-1 0 0 0,0 0 1 0 0,-1-1-1 0 0,1 1 0 0 0,-1-1 0 0 0,0 0 0 0 0,-1-1 1 0 0,1 0-1 0 0,-1 0 0 0 0,0 0 0 0 0,0 0 1 0 0,-1-1-1 0 0,1-1-93 0 0,3-3-51 0 0,-1 0 0 0 0,0 0 0 0 0,0-1 0 0 0,-1 0-1 0 0,-1-1 1 0 0,0 1 0 0 0,0-1 0 0 0,-2 0 0 0 0,1 0 0 0 0,-2-1 0 0 0,0 1 0 0 0,0 0 0 0 0,-1-3 51 0 0,-1 15-169 0 0,0-19-897 0 0,0 6-4497 0 0,0 7-6654 0 0</inkml:trace>
  <inkml:trace contextRef="#ctx0" brushRef="#br0" timeOffset="90698.009">3497 2535 8730 0 0,'0'0'1911'0'0,"0"0"-187"0"0,0 0 7 0 0,0 0 44 0 0,0 0-98 0 0,0 0-213 0 0,0 0-344 0 0,0 0-317 0 0,0 0-196 0 0,0 0-128 0 0,0 0-58 0 0,0 0-15 0 0,0 0-6 0 0,1-4-39 0 0,2-4 282 0 0,-2 24-23 0 0,-2 45 300 0 0,1-38-742 0 0,0 56 228 0 0,-1 27 31 0 0,4 0 0 0 0,10 46-437 0 0,30 141 92 0 0,-37-204-839 0 0,-22-112-2642 0 0,-1 0-195 0 0,6 8-2459 0 0,5 7-4959 0 0</inkml:trace>
  <inkml:trace contextRef="#ctx0" brushRef="#br0" timeOffset="90986.755">3191 3021 7826 0 0,'0'0'4346'0'0,"0"0"-2171"0"0,0 0-647 0 0,0 0 15 0 0,0 0-86 0 0,0 0-189 0 0,0 0-218 0 0,37-7-204 0 0,120-18-140 0 0,33 11 1069 0 0,122 6-3327 0 0,-288 6-804 0 0,-6 0-4217 0 0,-12 2-4593 0 0</inkml:trace>
  <inkml:trace contextRef="#ctx0" brushRef="#br0" timeOffset="91300.67">4218 2955 7954 0 0,'0'0'2288'0'0,"0"0"-489"0"0,0 0-177 0 0,0 0-119 0 0,0 0-173 0 0,0 0-210 0 0,0 0-200 0 0,0 0-133 0 0,0 0-104 0 0,0 0-90 0 0,-36 11-86 0 0,-110 35-103 0 0,58-6 183 0 0,78-34-545 0 0,0-1 0 0 0,0 2 0 0 0,0 0 0 0 0,1 0 0 0 0,0 0 0 0 0,0 1 0 0 0,0 1 0 0 0,1-1 0 0 0,1 1 0 0 0,0 1 0 0 0,0 0 1 0 0,0 0-1 0 0,2 0 0 0 0,-1 0 0 0 0,1 1 0 0 0,1 0 0 0 0,0 0 0 0 0,0 0 0 0 0,1 1 0 0 0,0-1 0 0 0,1 1 0 0 0,1 0 0 0 0,0-1 0 0 0,0 10-42 0 0,4-16 63 0 0,0 1-1 0 0,0-1 0 0 0,0-1 0 0 0,0 1 1 0 0,1 0-1 0 0,0-1 0 0 0,0 1 0 0 0,0-1 1 0 0,1-1-1 0 0,-1 1 0 0 0,1 0 1 0 0,0-1-1 0 0,0 0 0 0 0,0 0 0 0 0,0-1 1 0 0,1 1-1 0 0,-1-1 0 0 0,1 0 0 0 0,0-1 1 0 0,-1 1-1 0 0,1-1 0 0 0,0 0 1 0 0,0 0-1 0 0,0-1 0 0 0,0 0 0 0 0,-1 0 1 0 0,1 0-1 0 0,0-1 0 0 0,0 0 0 0 0,0 0 1 0 0,-1 0-1 0 0,1-1 0 0 0,0 0 1 0 0,-1 0-1 0 0,1-1 0 0 0,2-1-62 0 0,28-12 179 0 0,-1-1-1 0 0,-1-2 1 0 0,0-2-1 0 0,-2-1 1 0 0,0-1-1 0 0,-2-2 1 0 0,0-1-179 0 0,117-120 349 0 0,-98 100-285 0 0,-48 46-89 0 0,-1 0-27 0 0,-2 19-224 0 0,-13 29-317 0 0,-8 58-779 0 0,44-37-8156 0 0,-13-61-1196 0 0</inkml:trace>
  <inkml:trace contextRef="#ctx0" brushRef="#br0" timeOffset="91769.949">4653 3414 10914 0 0,'0'0'2266'0'0,"0"0"-325"0"0,0 0-170 0 0,0 0-252 0 0,0 0-286 0 0,0 0-238 0 0,0 0-175 0 0,0 0-106 0 0,0 0-61 0 0,13-33-59 0 0,39-101-58 0 0,-9 62 333 0 0,-26 47-546 0 0,-1-1-1 0 0,-2-1 0 0 0,0 0 0 0 0,-2 0 0 0 0,8-26-322 0 0,2-4 146 0 0,-26 64-144 0 0,-2 1-9 0 0,1 1 0 0 0,-1 1 1 0 0,2-1-1 0 0,-1 1 0 0 0,1-1 0 0 0,1 1 1 0 0,0 0-1 0 0,0 1 0 0 0,1-1 0 0 0,0 0 0 0 0,1 1 1 0 0,0-1-1 0 0,1 1 0 0 0,0 0 0 0 0,0-1 1 0 0,1 1-1 0 0,1-1 0 0 0,0 0 0 0 0,0 1 1 0 0,1-1-1 0 0,0 0 0 0 0,3 4 7 0 0,-2-7 44 0 0,0 0 0 0 0,0-1 1 0 0,0 0-1 0 0,1 0 0 0 0,0 0 0 0 0,1-1 0 0 0,-1 1 0 0 0,1-1 1 0 0,0-1-1 0 0,0 1 0 0 0,1-1 0 0 0,-1 0 0 0 0,1 0 0 0 0,0-1 1 0 0,0 0-1 0 0,0 0 0 0 0,0-1 0 0 0,1 0 0 0 0,-1 0 1 0 0,1-1-1 0 0,-1 0 0 0 0,1 0 0 0 0,0 0 0 0 0,-1-1 0 0 0,1 0 1 0 0,0-1-1 0 0,-1 0 0 0 0,1 0 0 0 0,-1-1 0 0 0,1 0 0 0 0,-1 0 1 0 0,7-3-45 0 0,-6-2 109 0 0,-1-1 0 0 0,0 0 0 0 0,0 0 0 0 0,0-1 0 0 0,-1 1 0 0 0,-1-2 0 0 0,1 1 0 0 0,-2 0 0 0 0,1-1 0 0 0,-1 0 0 0 0,2-10-109 0 0,2-5-306 0 0,-1-1 1 0 0,-2-1 0 0 0,0 1 0 0 0,-2-1 0 0 0,-1 0-1 0 0,-1 0 1 0 0,-2-2 305 0 0,-2 19-2687 0 0,-4 5-5044 0 0,4 4-4553 0 0</inkml:trace>
  <inkml:trace contextRef="#ctx0" brushRef="#br0" timeOffset="92479.891">4378 3125 0 0 0,'0'0'748'0'0,"0"0"167"0"0,0 0-11 0 0,0 0-78 0 0,0 0-42 0 0,0 0-100 0 0,0 0-16 0 0,5-3 119 0 0,17-7 155 0 0,-17 7 135 0 0,-5 3 63 0 0,0 0-66 0 0,0 0-111 0 0,0 0-80 0 0,0 0-94 0 0,0 0-111 0 0,0 0-130 0 0,0 0-136 0 0,0 0-84 0 0,0 0-32 0 0,0 0 11 0 0,0 73 6109 0 0,0 34-5045 0 0,0-106-1392 0 0,0 0 1 0 0,0 1-1 0 0,1-1 1 0 0,-1 0-1 0 0,0 0 0 0 0,0 0 1 0 0,0 1-1 0 0,1-1 1 0 0,-1 0-1 0 0,1 0 1 0 0,-1 0-1 0 0,1 0 1 0 0,-1 0-1 0 0,1 0 1 0 0,0 0-1 0 0,-1 0 0 0 0,1 0 1 0 0,0 0-1 0 0,0 0 1 0 0,0 0-1 0 0,0-1 1 0 0,0 1-1 0 0,0 0 1 0 0,0-1-1 0 0,0 1 1 0 0,0-1-1 0 0,0 1 1 0 0,0-1-1 0 0,0 1 0 0 0,0-1 1 0 0,0 1-1 0 0,1-1 1 0 0,-1 0-1 0 0,0 0 1 0 0,0 0-1 0 0,0 0 1 0 0,2 0 20 0 0,15-4-9441 0 0,-16 3-2026 0 0</inkml:trace>
  <inkml:trace contextRef="#ctx0" brushRef="#br0" timeOffset="93083.184">5175 3163 0 0 0,'0'0'988'0'0,"0"0"1055"0"0,0 0 286 0 0,0 0-167 0 0,0 0-266 0 0,0 0-234 0 0,0 0-171 0 0,0 0-132 0 0,0 0-74 0 0,0 0-58 0 0,0 0-23 0 0,0 0-29 0 0,17 11-45 0 0,54 33-78 0 0,-68-42-932 0 0,0 0 0 0 0,0 0 0 0 0,0 0 0 0 0,0-1 0 0 0,0 1 0 0 0,0-1-1 0 0,0 0 1 0 0,0 0 0 0 0,1 0 0 0 0,-1 0 0 0 0,0-1 0 0 0,1 1 0 0 0,-1-1 0 0 0,1 0 0 0 0,-1 0-1 0 0,0 0 1 0 0,1 0 0 0 0,2-1-120 0 0,6-1 397 0 0,0 1-253 0 0,-1 0 0 0 0,0-1 0 0 0,1-1-1 0 0,-1 1 1 0 0,0-2 0 0 0,0 0 0 0 0,0 0-1 0 0,-1-1 1 0 0,1 0 0 0 0,-1 0 0 0 0,0-2 0 0 0,-1 1-1 0 0,1-1 1 0 0,-1 0 0 0 0,-1-1 0 0 0,1 0-1 0 0,-1-1 1 0 0,-1 1 0 0 0,0-1 0 0 0,0-1-1 0 0,-1 0 1 0 0,0 0 0 0 0,0 0 0 0 0,-1 0-1 0 0,1-5-143 0 0,-4 11 3 0 0,-1-1 0 0 0,0 0 0 0 0,0 0 0 0 0,-1 0 0 0 0,1 0 0 0 0,-1 0 0 0 0,0 0 0 0 0,0 0 0 0 0,-1 0 0 0 0,0 0 0 0 0,1 0 0 0 0,-2 1 0 0 0,1-1 0 0 0,0 0 0 0 0,-1 0 0 0 0,0 1 0 0 0,0-1 0 0 0,-1 1-1 0 0,1-1 1 0 0,-1 1 0 0 0,0 0 0 0 0,0 0 0 0 0,0 1 0 0 0,0-1 0 0 0,-1 0 0 0 0,0 1 0 0 0,1 0 0 0 0,-1 0 0 0 0,0 0 0 0 0,-1 0 0 0 0,1 1 0 0 0,0 0 0 0 0,-1 0 0 0 0,0 0 0 0 0,1 0 0 0 0,-1 1 0 0 0,0-1-1 0 0,-4 0-2 0 0,-7 4-13 0 0,1 0-1 0 0,0 1 0 0 0,0 1 0 0 0,0 0 1 0 0,0 1-1 0 0,1 1 0 0 0,0 0 0 0 0,0 1 1 0 0,0 1-1 0 0,1 0 0 0 0,0 0 0 0 0,1 1 1 0 0,0 1-1 0 0,0 0 0 0 0,1 1 0 0 0,0 0 1 0 0,1 1-1 0 0,0 0 0 0 0,-2 5 14 0 0,4-8 4 0 0,0 1 0 0 0,1 0-1 0 0,0 0 1 0 0,0 1 0 0 0,1 0 0 0 0,1 0-1 0 0,-1 1 1 0 0,2 0 0 0 0,0 0-1 0 0,0 0 1 0 0,1 0 0 0 0,1 0 0 0 0,0 1-1 0 0,1-1 1 0 0,0 1 0 0 0,1-1 0 0 0,0 1-1 0 0,1-1 1 0 0,0 1 0 0 0,2 4-4 0 0,-1-10 17 0 0,1 0 0 0 0,0 0 1 0 0,1-1-1 0 0,-1 0 0 0 0,1 1 1 0 0,1-1-1 0 0,-1-1 0 0 0,1 1 0 0 0,0-1 1 0 0,0 1-1 0 0,0-2 0 0 0,1 1 1 0 0,0 0-1 0 0,0-1 0 0 0,0 0 0 0 0,1-1 1 0 0,-1 1-1 0 0,1-1 0 0 0,-1 0 1 0 0,1-1-1 0 0,0 0 0 0 0,0 0 1 0 0,2 0-18 0 0,12 3 48 0 0,1-1-1 0 0,-1-2 1 0 0,1 1 0 0 0,0-2 0 0 0,0-1 0 0 0,0-1 0 0 0,5-2-48 0 0,-10 0-92 0 0,0 0 0 0 0,-1-1 0 0 0,0-1 0 0 0,0-1 0 0 0,0-1 0 0 0,-1 0 0 0 0,0 0 0 0 0,0-2 0 0 0,-1 0 0 0 0,0 0 0 0 0,0-2 0 0 0,-1 0 0 0 0,7-8 92 0 0,52-57-10697 0 0,-65 67-1188 0 0</inkml:trace>
  <inkml:trace contextRef="#ctx0" brushRef="#br0" timeOffset="93479.911">5969 3017 15187 0 0,'0'0'1787'0'0,"0"0"-420"0"0,0 0-25 0 0,0 0 64 0 0,0 0-73 0 0,0 0-217 0 0,0 0-282 0 0,0 0-237 0 0,0 0-135 0 0,0 0-101 0 0,0 0-117 0 0,0 0-104 0 0,-6 2-72 0 0,-8 4-58 0 0,0 1-1 0 0,0 1 1 0 0,1 1-1 0 0,0-1 0 0 0,1 2 1 0 0,-1 0-1 0 0,2 0 1 0 0,0 2-1 0 0,0-1 0 0 0,1 1 1 0 0,0 0-1 0 0,1 1 1 0 0,1 0-1 0 0,0 1 0 0 0,0 0 1 0 0,2 0-1 0 0,-2 6-9 0 0,6-16 0 0 0,0 1-1 0 0,1-1 1 0 0,-1 1-1 0 0,1 0 0 0 0,0 0 1 0 0,1 0-1 0 0,-1 0 1 0 0,1-1-1 0 0,0 1 0 0 0,0 0 1 0 0,1 0-1 0 0,-1 0 1 0 0,1 0-1 0 0,0 0 0 0 0,1-1 1 0 0,-1 1-1 0 0,1 0 1 0 0,0-1-1 0 0,0 1 0 0 0,0-1 1 0 0,1 0-1 0 0,-1 0 1 0 0,1 0-1 0 0,0 0 0 0 0,0 0 1 0 0,0-1-1 0 0,1 1 1 0 0,0-1-1 0 0,-1 0 0 0 0,1 0 1 0 0,0 0-1 0 0,0 0 1 0 0,1-1-1 0 0,-1 0 0 0 0,0 1 1 0 0,1-2-1 0 0,-1 1 1 0 0,3 0 0 0 0,2 1 77 0 0,0-1 1 0 0,0 0 0 0 0,1-1-1 0 0,-1 0 1 0 0,0 0-1 0 0,0-1 1 0 0,1 0 0 0 0,-1 0-1 0 0,0-1 1 0 0,0-1-1 0 0,1 0 1 0 0,-1 0 0 0 0,0 0-1 0 0,-1-1 1 0 0,1-1 0 0 0,0 1-1 0 0,-1-1 1 0 0,0-1-1 0 0,0 1 1 0 0,0-2 0 0 0,-1 1-1 0 0,1-1 1 0 0,-1 0 0 0 0,-1 0-1 0 0,1-1 1 0 0,-1 0-1 0 0,0 0 1 0 0,0-1 0 0 0,-1 1-1 0 0,0-1 1 0 0,-1 0 0 0 0,0-1-1 0 0,0 1 1 0 0,-1-1-1 0 0,1 0 1 0 0,-2 0 0 0 0,0 0-1 0 0,0 0 1 0 0,1-6-78 0 0,-2 8-28 0 0,1 0 0 0 0,-1-1 0 0 0,0 1-1 0 0,0 0 1 0 0,-1 0 0 0 0,0-1 0 0 0,0 1 0 0 0,0 0 0 0 0,-1 0-1 0 0,-1-1 1 0 0,1 1 0 0 0,-1 0 0 0 0,0 0 0 0 0,0 0 0 0 0,-1 1 0 0 0,0-1-1 0 0,-1 1 1 0 0,1-1 0 0 0,-1 1 0 0 0,0 0 0 0 0,-1 0 0 0 0,1 1 0 0 0,-1-1-1 0 0,0 1 1 0 0,-1 0 0 0 0,1 0 0 0 0,-1 1 0 0 0,0 0 0 0 0,0 0-1 0 0,0 0 1 0 0,-1 1 0 0 0,1 0 0 0 0,-1 0 0 0 0,0 0 0 0 0,0 1 0 0 0,0 0-1 0 0,-3 0 29 0 0,-53 4-2569 0 0,24 11-6508 0 0,30-6-2939 0 0</inkml:trace>
  <inkml:trace contextRef="#ctx0" brushRef="#br0" timeOffset="93829.231">6258 3094 10098 0 0,'0'0'2749'0'0,"0"0"-631"0"0,0 0-338 0 0,0 0-233 0 0,0 0-299 0 0,0 0-257 0 0,0 0-247 0 0,0 0-226 0 0,0 0-138 0 0,0 0-94 0 0,0 0-53 0 0,0 0-23 0 0,0 0-27 0 0,-6 13-6 0 0,-17 44 6 0 0,22-55-160 0 0,1 1 0 0 0,-1-1 0 0 0,0 1 0 0 0,1-1 0 0 0,0 1 0 0 0,-1-1 0 0 0,1 1 0 0 0,0-1 0 0 0,0 1 0 0 0,0-1 0 0 0,1 1 0 0 0,-1 0 1 0 0,1-1-1 0 0,-1 1 0 0 0,1-1 0 0 0,0 0 0 0 0,0 1 0 0 0,0-1 0 0 0,0 0 0 0 0,0 1 0 0 0,1-1 0 0 0,-1 0 0 0 0,1 0 0 0 0,-1 0 0 0 0,1 0 0 0 0,0 0 0 0 0,1 1-23 0 0,5 6 129 0 0,-2-2-8 0 0,0 0-1 0 0,0-1 1 0 0,1 0 0 0 0,-1 0-1 0 0,1 0 1 0 0,1-1 0 0 0,-1 0-1 0 0,1-1 1 0 0,0 0 0 0 0,0 0-1 0 0,0 0 1 0 0,0-1 0 0 0,1 0-1 0 0,0-1 1 0 0,-1 0 0 0 0,1 0-1 0 0,0-1 1 0 0,0 0 0 0 0,0-1-1 0 0,0 0 1 0 0,0 0 0 0 0,-1-1-1 0 0,1 0 1 0 0,0 0 0 0 0,5-2-121 0 0,-2 0 127 0 0,0 0 0 0 0,0-1 0 0 0,0 0 0 0 0,0-1 1 0 0,-1 0-1 0 0,0-1 0 0 0,0 0 0 0 0,-1-1 0 0 0,0 0 1 0 0,0 0-1 0 0,0-1 0 0 0,-1-1 0 0 0,0 1 0 0 0,-1-2 1 0 0,0 1-1 0 0,0-1 0 0 0,-1 0 0 0 0,1-3-127 0 0,2-3-139 0 0,-1-1 0 0 0,-1-1 0 0 0,-1 1 0 0 0,0-1 0 0 0,-2 0 0 0 0,0 0 0 0 0,-1-1 0 0 0,0 0-1 0 0,-2 0 1 0 0,0-8 139 0 0,-9 9-2211 0 0,0 14-1613 0 0,4 2 835 0 0,1 1-9016 0 0</inkml:trace>
  <inkml:trace contextRef="#ctx0" brushRef="#br0" timeOffset="94399.495">7173 2882 11226 0 0,'0'0'2353'0'0,"0"0"-569"0"0,0 0-245 0 0,0 0-104 0 0,0 0-144 0 0,0 0-148 0 0,0 0-159 0 0,0 0-180 0 0,0 0-141 0 0,0 0-129 0 0,0 0-102 0 0,0 0-59 0 0,4-5-25 0 0,11-16-12 0 0,-44 16 675 0 0,-92 21-517 0 0,2 18-88 0 0,118-34-405 0 0,1 0-1 0 0,-1 0 0 0 0,0 0 0 0 0,0 0 0 0 0,1 1 0 0 0,-1-1 0 0 0,0 0 0 0 0,1 1 0 0 0,-1-1 0 0 0,0 0 1 0 0,1 1-1 0 0,-1-1 0 0 0,0 1 0 0 0,1-1 0 0 0,-1 1 0 0 0,1-1 0 0 0,-1 1 0 0 0,1 0 0 0 0,-1-1 0 0 0,1 1 1 0 0,-1 0-1 0 0,1-1 0 0 0,0 1 0 0 0,-1 0 0 0 0,1-1 0 0 0,0 1 0 0 0,0 0 0 0 0,0 0 0 0 0,-1-1 0 0 0,1 1 1 0 0,0 0-1 0 0,0 0 0 0 0,0-1 0 0 0,0 1 0 0 0,0 0 0 0 0,0 0 0 0 0,0 0 0 0 0,1-1 0 0 0,-1 1 0 0 0,0 0 1 0 0,0 0-1 0 0,1-1 0 0 0,-1 1 0 0 0,0 0 0 0 0,1-1 0 0 0,-1 1 0 0 0,0 0 0 0 0,1-1 0 0 0,-1 1 0 0 0,1-1 1 0 0,-1 1-1 0 0,1 0 0 0 0,0-1 0 0 0,-1 1 0 0 0,1-1 0 0 0,0 0 0 0 0,-1 1 0 0 0,1-1 0 0 0,0 1 0 0 0,-1-1 0 0 0,41 32 82 0 0,40 33 231 0 0,-69-55-211 0 0,-1 1 0 0 0,0 0 0 0 0,-1 0 0 0 0,-1 1 0 0 0,1 1 0 0 0,-2-1 0 0 0,0 1 0 0 0,0 1 0 0 0,-1 0 0 0 0,-1 0 0 0 0,0 0 0 0 0,-1 0 0 0 0,-1 1 0 0 0,0 0 0 0 0,-1 0 0 0 0,0 8-102 0 0,5 28 110 0 0,-3 90 220 0 0,-5-137-309 0 0,-2 0 0 0 0,1 0-1 0 0,0-1 1 0 0,-1 1 0 0 0,0-1 0 0 0,0 1 0 0 0,0-1-1 0 0,0 1 1 0 0,0-1 0 0 0,-1 0 0 0 0,1 0 0 0 0,-1-1-1 0 0,0 1 1 0 0,0 0 0 0 0,0-1 0 0 0,0 1 0 0 0,0-1-1 0 0,-3 1-20 0 0,-4 2 23 0 0,1-1 0 0 0,-1-1 0 0 0,0 1 0 0 0,0-2 0 0 0,0 1-1 0 0,0-1 1 0 0,-1-1 0 0 0,1 0 0 0 0,0 0 0 0 0,-4-1-23 0 0,-120-19 232 0 0,130 18-391 0 0,0-1 0 0 0,0 1 0 0 0,0-1 0 0 0,0 0 1 0 0,0 0-1 0 0,0 0 0 0 0,0 0 0 0 0,1-1 0 0 0,-1 1 0 0 0,1-1 0 0 0,0 0 0 0 0,0 0 0 0 0,0 0 0 0 0,0-1 0 0 0,0 1 0 0 0,1-1 0 0 0,-1 1 0 0 0,1-1 0 0 0,0 0 0 0 0,0 0 0 0 0,1 0 0 0 0,-1 0 1 0 0,1 0-1 0 0,0 0 0 0 0,0-1 0 0 0,0 1 0 0 0,0 0 0 0 0,1-1 0 0 0,0 0 159 0 0,0-7-4979 0 0,0 0-7407 0 0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5:56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52 714 0 0 0,'0'0'878'0'0,"0"0"227"0"0,0 0-21 0 0,0 0-94 0 0,0 0-106 0 0,0 0 4 0 0,0 0 66 0 0,0 0 63 0 0,-2 2-2 0 0,-10 7 746 0 0,12-8-1100 0 0,3 22 3233 0 0,-1-18-3648 0 0,0 0-1 0 0,0-1 1 0 0,1 1-1 0 0,-1-1 1 0 0,1 0-1 0 0,0 1 1 0 0,0-1-1 0 0,1 0 1 0 0,-1-1-1 0 0,1 1 1 0 0,0-1-1 0 0,0 1 1 0 0,0-1-1 0 0,1 0 1 0 0,-1-1-1 0 0,1 1 1 0 0,-1-1-1 0 0,1 0 1 0 0,0 0-1 0 0,0 0 1 0 0,0-1-1 0 0,1 1-245 0 0,107-2 2469 0 0,-92-6-2315 0 0,-1 0-1 0 0,0-1 1 0 0,0 0 0 0 0,-1-2 0 0 0,0-1-1 0 0,0 0 1 0 0,-1-1 0 0 0,-1-1-1 0 0,0-1 1 0 0,0 0 0 0 0,6-9-154 0 0,-17 18 26 0 0,-1-1-1 0 0,0 0 1 0 0,0 0 0 0 0,0-1 0 0 0,-1 0 0 0 0,0 1-1 0 0,0-2 1 0 0,0 1 0 0 0,-1 0 0 0 0,0-1-1 0 0,0 1 1 0 0,0-1 0 0 0,-1 0 0 0 0,0 0-1 0 0,-1 0 1 0 0,1 0 0 0 0,-1 0 0 0 0,-1-1-1 0 0,1 1 1 0 0,-1 0 0 0 0,-1 0 0 0 0,0-4-26 0 0,-2 4-6 0 0,-1 1 1 0 0,0 0-1 0 0,-1 0 1 0 0,1 0-1 0 0,-1 1 1 0 0,-1 0 0 0 0,1 0-1 0 0,-1 0 1 0 0,1 0-1 0 0,-1 1 1 0 0,-1 0-1 0 0,1 0 1 0 0,-1 1-1 0 0,1 0 1 0 0,-1 0-1 0 0,0 0 1 0 0,0 1-1 0 0,0 0 1 0 0,0 1 0 0 0,0-1-1 0 0,-7 1 6 0 0,-2 0-16 0 0,-1 1-1 0 0,1 1 1 0 0,0 1-1 0 0,0 0 1 0 0,1 2-1 0 0,-1-1 1 0 0,1 2 0 0 0,-1 0-1 0 0,1 1 1 0 0,1 0-1 0 0,-1 1 1 0 0,1 1-1 0 0,0 0 1 0 0,1 1 0 0 0,0 0-1 0 0,0 1 1 0 0,1 1-1 0 0,0 0 1 0 0,1 1-1 0 0,0 0 1 0 0,1 0 0 0 0,-3 6 16 0 0,6-11 8 0 0,0 0 1 0 0,1 1 0 0 0,0-1 0 0 0,0 1-1 0 0,0 0 1 0 0,1 1 0 0 0,0 0 0 0 0,1-1 0 0 0,0 2-1 0 0,0-1 1 0 0,1 0 0 0 0,0 1 0 0 0,1-1-1 0 0,0 1 1 0 0,1 0 0 0 0,-1 0 0 0 0,2-1-1 0 0,0 1 1 0 0,0 0 0 0 0,0 0 0 0 0,2 0-1 0 0,-1 0 1 0 0,1-1 0 0 0,0 1 0 0 0,1 0-1 0 0,0-1 1 0 0,1 0 0 0 0,0 0-9 0 0,9 7 134 0 0,0-2 1 0 0,1 0-1 0 0,0 0 0 0 0,2-1 1 0 0,-1-1-1 0 0,1-1 1 0 0,1 0-1 0 0,0-1 0 0 0,1-1 1 0 0,0 0-1 0 0,0-1 0 0 0,1-2 1 0 0,-1 1-1 0 0,2-2 0 0 0,-1-1 1 0 0,20 2-135 0 0,13 3 372 0 0,1-3-1 0 0,0-2 1 0 0,1-3 0 0 0,4-2-372 0 0,-44 0 24 0 0,1-1 1 0 0,-1-1-1 0 0,-1 0 1 0 0,1-1 0 0 0,0-1-1 0 0,-1 0 1 0 0,0 0-1 0 0,0-1 1 0 0,-1-1-1 0 0,1 0 1 0 0,-2-1 0 0 0,12-9-25 0 0,-11-12-394 0 0,-12 14-5618 0 0,0 9 600 0 0,0 2-6961 0 0</inkml:trace>
  <inkml:trace contextRef="#ctx0" brushRef="#br0" timeOffset="1607.538">1393 676 3873 0 0,'0'0'3149'0'0,"0"0"-697"0"0,0 0-341 0 0,0 0-142 0 0,0 0-204 0 0,0 0-290 0 0,0 0-293 0 0,0 0-255 0 0,-33 9-178 0 0,-103 29-110 0 0,70-12 364 0 0,57-21-923 0 0,0 1-1 0 0,0 0 1 0 0,1 0 0 0 0,0 1-1 0 0,0 0 1 0 0,0 0 0 0 0,1 1 0 0 0,0-1-1 0 0,1 2 1 0 0,0-1 0 0 0,0 1-1 0 0,1 0 1 0 0,0 0 0 0 0,0 1 0 0 0,1-1-1 0 0,0 1 1 0 0,1 0 0 0 0,0 0-1 0 0,1 1 1 0 0,0-1 0 0 0,1 0-1 0 0,0 1 1 0 0,0-1 0 0 0,1 1 0 0 0,0-1-1 0 0,2 7-79 0 0,-2-14 10 0 0,0 0-1 0 0,1 0 0 0 0,0-1 1 0 0,0 1-1 0 0,0 0 0 0 0,0 0 1 0 0,0-1-1 0 0,0 1 0 0 0,1-1 1 0 0,-1 1-1 0 0,1-1 0 0 0,-1 0 1 0 0,1 1-1 0 0,0-1 0 0 0,0 0 1 0 0,0 0-1 0 0,1 0 0 0 0,-1 0 1 0 0,0-1-1 0 0,1 1 0 0 0,-1-1 1 0 0,1 1-1 0 0,-1-1 0 0 0,1 0 1 0 0,0 0-1 0 0,-1 0 0 0 0,1 0 1 0 0,0-1-1 0 0,0 1 0 0 0,0-1 0 0 0,1 1-9 0 0,91-6 889 0 0,-74-4-809 0 0,1-1 1 0 0,-1-1-1 0 0,-1 0 0 0 0,0-2 0 0 0,0 0 1 0 0,-2-1-1 0 0,0-1 0 0 0,0-1 1 0 0,-1-1-1 0 0,-1 0 0 0 0,-1-1 1 0 0,-1 0-1 0 0,0-2 0 0 0,7-12-80 0 0,-21 32-8 0 0,0 1 0 0 0,0-1-1 0 0,1 0 1 0 0,-1 1 0 0 0,0-1 0 0 0,0 0-1 0 0,1 0 1 0 0,-1 1 0 0 0,0-1 0 0 0,1 0-1 0 0,-1 0 1 0 0,1 0 0 0 0,-1 1 0 0 0,0-1-1 0 0,1 0 1 0 0,-1 0 0 0 0,1 0 0 0 0,-1 0-1 0 0,0 0 1 0 0,1 0 0 0 0,-1 0 0 0 0,1 0-1 0 0,-1 0 1 0 0,1 0 0 0 0,-1 0 0 0 0,0 0-1 0 0,1 0 1 0 0,-1 0 0 0 0,1 0 0 0 0,-1 0-1 0 0,0 0 1 0 0,1-1 0 0 0,-1 1 0 0 0,1 0-1 0 0,-1 0 1 0 0,0 0 0 0 0,1-1 0 0 0,-1 1-1 0 0,0 0 1 0 0,1 0 0 0 0,-1-1 0 0 0,0 1-1 0 0,0 0 1 0 0,1-1 0 0 0,-1 1 0 0 0,0 0-1 0 0,0-1 1 0 0,1 1 8 0 0,-1 11 5 0 0,1-1-1 0 0,1 1 1 0 0,0 0-1 0 0,1 0 1 0 0,0-1-1 0 0,0 1 1 0 0,1-1-1 0 0,1 0 1 0 0,-1 0-1 0 0,2-1 1 0 0,-1 1-1 0 0,1-1 1 0 0,1 0 0 0 0,0-1-1 0 0,0 1 1 0 0,1-1-1 0 0,-1-1 1 0 0,2 0-1 0 0,-1 0 1 0 0,8 4-5 0 0,-10-9 31 0 0,0-1 0 0 0,0 1-1 0 0,0-1 1 0 0,0-1 0 0 0,0 1 0 0 0,1-1 0 0 0,-1 0 0 0 0,0-1 0 0 0,0 0-1 0 0,0 0 1 0 0,0 0 0 0 0,0 0 0 0 0,0-1 0 0 0,0 0 0 0 0,0 0 0 0 0,0-1 0 0 0,-1 0-1 0 0,1 0 1 0 0,-1 0 0 0 0,5-4-31 0 0,133-111 1032 0 0,22-10-490 0 0,-64 71-442 0 0,-95 56-101 0 0,0 0 0 0 0,0 0 0 0 0,0 1 1 0 0,0-1-1 0 0,0 2 0 0 0,0-1 0 0 0,0 0 0 0 0,0 1 1 0 0,0 0-1 0 0,0 1 0 0 0,0-1 0 0 0,-1 1 0 0 0,3 1 1 0 0,7 12-13 0 0,-14-14 21 0 0,0-1 29 0 0,-1 0-31 0 0,0 0-1 0 0,0 0 4 0 0,0 0 10 0 0,0 0 13 0 0,0 0-3 0 0,0 0 39 0 0,0 0 30 0 0,0 0 6 0 0,0 0 26 0 0,-9-16 262 0 0,-5 8-353 0 0,8 3-38 0 0,-1 1 1 0 0,0 0 0 0 0,0 1 0 0 0,0-1 0 0 0,-1 1 0 0 0,1 1-1 0 0,-1-1 1 0 0,1 1 0 0 0,-1 1 0 0 0,0 0 0 0 0,0 0-1 0 0,-5 0-1 0 0,6 1-12 0 0,0 1-1 0 0,0 0 1 0 0,0 1-1 0 0,0 0 1 0 0,0 0-1 0 0,1 0 1 0 0,-1 1-1 0 0,1 0 1 0 0,-1 0-1 0 0,1 0 1 0 0,0 1-1 0 0,1 0 1 0 0,-1 0-1 0 0,1 1 1 0 0,-1-1-1 0 0,1 1 1 0 0,1 1-1 0 0,-1-1 1 0 0,1 0-1 0 0,0 1 1 0 0,0 0-1 0 0,0 0 1 0 0,1 0-1 0 0,0 1 1 0 0,0-1-1 0 0,1 1 1 0 0,0-1-1 0 0,0 1 1 0 0,0 0-1 0 0,1 0 1 0 0,0 0-1 0 0,0 0 1 0 0,1 0-1 0 0,0 6 13 0 0,0-4-8 0 0,-1-3-3 0 0,1 0 1 0 0,-1 0-1 0 0,1 0 1 0 0,1 0-1 0 0,-1 0 1 0 0,1 0 0 0 0,0 0-1 0 0,0 0 1 0 0,1 0-1 0 0,-1-1 1 0 0,1 1-1 0 0,1 0 1 0 0,-1-1 0 0 0,1 0-1 0 0,0 1 1 0 0,0-1-1 0 0,0 0 1 0 0,1-1-1 0 0,3 4 11 0 0,1 1-1 0 0,1-1-1 0 0,0 0 1 0 0,0-1 0 0 0,1 0-1 0 0,-1 0 1 0 0,2-1-1 0 0,-1 0 1 0 0,1-1 0 0 0,0 0-1 0 0,0-1 1 0 0,0 0-1 0 0,1-1 1 0 0,-1 0-1 0 0,1-1 1 0 0,0 0 0 0 0,1 0 1 0 0,4-2 26 0 0,1 0 0 0 0,0-2 0 0 0,-1 1 0 0 0,1-2 0 0 0,-1-1 0 0 0,0 0 0 0 0,0-1 0 0 0,0 0 0 0 0,-1-2 1 0 0,1 0-1 0 0,-2-1 0 0 0,1 0 0 0 0,-1-1 0 0 0,0-1 0 0 0,13-11-26 0 0,12-14 103 0 0,-1-1 0 0 0,-1-2 0 0 0,-3-1-1 0 0,22-32-102 0 0,-28 36 25 0 0,-1-3 0 0 0,-2 0 0 0 0,-2-2 0 0 0,-1 0 0 0 0,-2-1 0 0 0,0-7-25 0 0,-2-3-3 0 0,-3-2 0 0 0,-1 0 0 0 0,-3-1 0 0 0,4-50 3 0 0,-15 93-3 0 0,1 4 8 0 0,-1 0 0 0 0,0 1-1 0 0,0-1 1 0 0,-1 0-1 0 0,0 0 1 0 0,0 1 0 0 0,0-1-1 0 0,-1 0 1 0 0,0 1-1 0 0,-1-1 1 0 0,1 0 0 0 0,-1 1-1 0 0,0-1 1 0 0,-1 1 0 0 0,-1-3-5 0 0,3 9-3 0 0,-1-1 0 0 0,1 1 0 0 0,0 0 0 0 0,0 0 0 0 0,-1 0 0 0 0,1 0 0 0 0,0 0 0 0 0,0 0 0 0 0,0 0 0 0 0,-1 0 0 0 0,1 0 0 0 0,0 1 1 0 0,0-1-1 0 0,0 0 0 0 0,-1 1 0 0 0,1-1 0 0 0,0 1 0 0 0,0 0 0 0 0,0-1 0 0 0,0 1 0 0 0,0 0 0 0 0,0-1 0 0 0,0 1 0 0 0,0 0 0 0 0,0 0 1 0 0,0 0-1 0 0,1 0 0 0 0,-1 0 0 0 0,0 0 0 0 0,1 0 0 0 0,-1 0 0 0 0,1 0 0 0 0,-1 0 0 0 0,1 0 0 0 0,-1 1 0 0 0,1-1 0 0 0,0 0 0 0 0,-1 0 0 0 0,1 1 1 0 0,0-1-1 0 0,0 0 3 0 0,-5 7-1 0 0,-4 12-2 0 0,1 0 0 0 0,1 1-1 0 0,1 0 1 0 0,1 0 0 0 0,0 0-1 0 0,2 1 1 0 0,0-1-1 0 0,2 1 1 0 0,0 0 0 0 0,2 0-1 0 0,0 5 4 0 0,-1-24 1 0 0,0 562 22 0 0,0-563-23 0 0,0 1 0 0 0,-1-1 0 0 0,1 1-1 0 0,0-1 1 0 0,0 1 0 0 0,0-1 0 0 0,0 1 0 0 0,1-1-1 0 0,-1 1 1 0 0,1-1 0 0 0,-1 1 0 0 0,1-1 0 0 0,0 0-1 0 0,0 1 1 0 0,0-1 0 0 0,0 0 0 0 0,1 0 0 0 0,-1 0 0 0 0,1 0-1 0 0,-1 0 1 0 0,1 0 0 0 0,-1 0 0 0 0,1 0 0 0 0,0 0-1 0 0,0-1 1 0 0,0 1 0 0 0,0-1 0 0 0,0 0 0 0 0,0 1-1 0 0,1-1 1 0 0,-1 0 0 0 0,0 0 0 0 0,1-1 0 0 0,-1 1-1 0 0,1 0 1 0 0,-1-1 0 0 0,0 1 0 0 0,1-1 0 0 0,-1 0 0 0 0,1 0-1 0 0,-1 0 1 0 0,1 0 0 0 0,-1 0 0 0 0,1 0 0 0 0,-1-1-1 0 0,1 0 1 0 0,-1 1 0 0 0,1-1 0 0 0,1-1 0 0 0,19-7 23 0 0,0-2-1 0 0,-1 0 1 0 0,0-2 0 0 0,-1 0-1 0 0,0-2 1 0 0,-1 0 0 0 0,3-4-23 0 0,60-43 68 0 0,95-34-8 0 0,-177 95-59 0 0,0 1 0 0 0,0 0 0 0 0,0-1 0 0 0,1 1 0 0 0,-1 0 1 0 0,0 0-1 0 0,0 0 0 0 0,0 0 0 0 0,1 0 0 0 0,-1 0 0 0 0,0 0 1 0 0,0 0-1 0 0,0 0 0 0 0,1 0 0 0 0,-1 1 0 0 0,0-1 0 0 0,0 0 0 0 0,0 1 1 0 0,0-1-1 0 0,0 1 0 0 0,0 0 0 0 0,0-1 0 0 0,0 1 0 0 0,0 0 1 0 0,0-1-1 0 0,0 1 0 0 0,0 0 0 0 0,0 0 0 0 0,0 0 0 0 0,-1 0 1 0 0,1 0-1 0 0,0 0 0 0 0,-1 0 0 0 0,1 0 0 0 0,-1 0 0 0 0,1 0 1 0 0,-1 0-1 0 0,0 1 0 0 0,1-1 0 0 0,-1 0 0 0 0,0 0 0 0 0,0 0 1 0 0,0 1-1 0 0,1-1 0 0 0,-1 0 0 0 0,-1 0 0 0 0,1 0 0 0 0,0 1 1 0 0,0-1-1 0 0,0 0 0 0 0,-1 0 0 0 0,1 0 0 0 0,0 0 0 0 0,-1 0 0 0 0,1 1 1 0 0,-1-1-1 0 0,0 0 0 0 0,1 0 0 0 0,-1 0 0 0 0,0 0-1 0 0,1 14 60 0 0,-6 50 45 0 0,4-54-97 0 0,0 1 1 0 0,1 0-1 0 0,0 0 1 0 0,1 0-1 0 0,0 0 1 0 0,1 0-1 0 0,0 0 1 0 0,1-1-1 0 0,2 8-8 0 0,-4-18-6 0 0,0 0-1 0 0,0 0 0 0 0,0-1 1 0 0,1 1-1 0 0,-1 0 1 0 0,0 0-1 0 0,0-1 0 0 0,1 1 1 0 0,-1 0-1 0 0,0 0 1 0 0,1-1-1 0 0,-1 1 0 0 0,1 0 1 0 0,-1-1-1 0 0,0 1 0 0 0,1-1 1 0 0,0 1-1 0 0,-1-1 1 0 0,1 1-1 0 0,-1-1 0 0 0,1 1 1 0 0,0-1-1 0 0,-1 1 1 0 0,1-1-1 0 0,0 0 0 0 0,-1 1 1 0 0,1-1-1 0 0,0 0 1 0 0,0 0-1 0 0,-1 1 0 0 0,1-1 1 0 0,0 0-1 0 0,0 0 0 0 0,0 0 1 0 0,-1 0-1 0 0,1 0 1 0 0,0 0-1 0 0,0 0 0 0 0,-1 0 1 0 0,1-1-1 0 0,0 1 1 0 0,0 0-1 0 0,-1 0 0 0 0,1-1 1 0 0,0 1-1 0 0,0 0 0 0 0,-1-1 1 0 0,1 1-1 0 0,0-1 1 0 0,-1 1-1 0 0,1-1 0 0 0,-1 1 1 0 0,1-1-1 0 0,-1 1 1 0 0,1-1-1 0 0,-1 1 0 0 0,1-1 1 0 0,-1 0-1 0 0,1 0 7 0 0,15-21-2158 0 0,-5 3-4244 0 0,-7 7-5920 0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2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20604 0 0,'0'0'1217'0'0,"0"0"-561"0"0,0 0-224 0 0,0 0-120 0 0,0 0-104 0 0,0 0-80 0 0,0 0-168 0 0,0 0-232 0 0,0 0-336 0 0,0 0-408 0 0,0 0-689 0 0,0 0-2856 0 0,0 0-7969 0 0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6:00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18 641 15307 0 0,'0'0'1994'0'0,"0"0"-643"0"0,0 0-177 0 0,0 0 43 0 0,0 0-10 0 0,0 0-136 0 0,0 0-303 0 0,0 0-254 0 0,0 0-140 0 0,0 0-106 0 0,0 0-64 0 0,0 0-65 0 0,-1 26-55 0 0,-2 132 16 0 0,3-119-135 0 0,0 11-98 0 0,0-15-3678 0 0,0-32-801 0 0,-2-2-5872 0 0</inkml:trace>
  <inkml:trace contextRef="#ctx0" brushRef="#br0" timeOffset="184.566">1 228 5217 0 0,'0'0'2761'0'0,"0"0"-1833"0"0,0 0-352 0 0,0 0-120 0 0,0 0-192 0 0,0 0-296 0 0,0 0-328 0 0,0 0-464 0 0,0 0-1225 0 0,0 0-4888 0 0</inkml:trace>
  <inkml:trace contextRef="#ctx0" brushRef="#br0" timeOffset="596.624">272 825 10314 0 0,'0'0'2646'0'0,"0"0"-559"0"0,0 0-64 0 0,0 0-162 0 0,0 0-386 0 0,0 0-376 0 0,0 0-317 0 0,0 0-241 0 0,0 0-92 0 0,0 0-52 0 0,0 0-54 0 0,0 0-39 0 0,0 0-57 0 0,15-25-40 0 0,47-77-33 0 0,-28 14 258 0 0,-23 31-409 0 0,-11 56-76 0 0,0 1-39 0 0,0 0-59 0 0,-4 61-849 0 0,2-51 978 0 0,0-1-1 0 0,1 0 1 0 0,0 1 0 0 0,0-1 0 0 0,1 1 0 0 0,0-1-1 0 0,1 1 1 0 0,0-1 0 0 0,0 0 0 0 0,1 1-1 0 0,0-1 1 0 0,1 0 0 0 0,0 0 0 0 0,0 0-1 0 0,1 0 1 0 0,0-1 0 0 0,1 1 0 0 0,0-1-1 0 0,0 0 1 0 0,1-1 0 0 0,6 7 22 0 0,-6-10 73 0 0,0-2 1 0 0,0 1-1 0 0,1-1 1 0 0,-1 0-1 0 0,1 0 1 0 0,0-1-1 0 0,-1 0 1 0 0,1 0-1 0 0,0 0 1 0 0,0-1-1 0 0,-1 0 0 0 0,1 0 1 0 0,0-1-1 0 0,0 0 1 0 0,0 0-1 0 0,-1-1 1 0 0,1 0-1 0 0,-1 0 1 0 0,1 0-1 0 0,-1-1 0 0 0,0 0 1 0 0,0 0-1 0 0,0 0 1 0 0,0-1-1 0 0,-1 0 1 0 0,1 0-1 0 0,0-1-73 0 0,10-12 196 0 0,0 0-1 0 0,-1 0 1 0 0,-1-2-1 0 0,-1 0 1 0 0,0 0-1 0 0,-2-1 1 0 0,0 0-1 0 0,5-14-195 0 0,-13 27-5 0 0,30-117-1327 0 0,-31 96-3389 0 0,0 0-4289 0 0,-1 27 8891 0 0,-1-11-11882 0 0</inkml:trace>
  <inkml:trace contextRef="#ctx0" brushRef="#br0" timeOffset="970.569">1164 1 17324 0 0,'0'0'1215'0'0,"0"0"-297"0"0,0 0 59 0 0,0 0 142 0 0,0 0 109 0 0,0 0-112 0 0,0 0-228 0 0,0 0-173 0 0,0 0-113 0 0,0 0-96 0 0,0 0-82 0 0,0 0-73 0 0,12 34-49 0 0,35 107-46 0 0,-21-30 376 0 0,-20 103 53 0 0,-39 91-553 0 0,33-288-366 0 0,1 10 160 0 0,-2-25-4800 0 0,-11-23 72 0 0,3 5-3235 0 0,5 7-3012 0 0</inkml:trace>
  <inkml:trace contextRef="#ctx0" brushRef="#br0" timeOffset="1223.098">931 394 13971 0 0,'0'0'1855'0'0,"0"0"-419"0"0,0 0 6 0 0,0 0-78 0 0,0 0-183 0 0,0 0-211 0 0,0 0-189 0 0,38 2-139 0 0,120 10-105 0 0,83 13 689 0 0,-208-19-1260 0 0,-10-2-2111 0 0,-8-3-3903 0 0,-10-1-5633 0 0</inkml:trace>
  <inkml:trace contextRef="#ctx0" brushRef="#br0" timeOffset="2061.485">234 694 0 0 0,'0'0'399'0'0,"0"0"444"0"0,0 0 114 0 0,0 0-11 0 0,0 0-57 0 0,0 0-114 0 0,0 0-96 0 0,0 0-54 0 0,9-3-5 0 0,40-16 683 0 0,-44 17-1130 0 0,5-8 8444 0 0,-10 10-8278 0 0,0 0 52 0 0,0 0 38 0 0,0 0 7 0 0,0 0 43 0 0,0 0 41 0 0,0 0 0 0 0,0 0-44 0 0,0 0-73 0 0,0 0-91 0 0,0 0-68 0 0,0 0-70 0 0,0 27 663 0 0,-23 112 547 0 0,-21-39-942 0 0,19-58-242 0 0,24-42-220 0 0,1 1 0 0 0,-1-1 0 0 0,0 0 0 0 0,1 0 0 0 0,-1 1-1 0 0,1-1 1 0 0,-1 1 0 0 0,1-1 0 0 0,-1 1 0 0 0,1-1 0 0 0,-1 1 0 0 0,1-1 0 0 0,-1 1 0 0 0,1-1 0 0 0,-1 1 0 0 0,1-1 0 0 0,0 1 0 0 0,0 0 0 0 0,-1-1-1 0 0,1 1 1 0 0,0 0 0 0 0,0-1 0 0 0,-1 1 0 0 0,1 0 0 0 0,0-1 0 0 0,0 1 0 0 0,0 0 0 0 0,0-1 0 0 0,0 1 0 0 0,0 0 0 0 0,0 0 0 0 0,1-1 0 0 0,-1 1-1 0 0,0 0 1 0 0,0-1 0 0 0,0 1 0 0 0,1 0 0 0 0,-1-1 0 0 0,0 1 0 0 0,1-1 0 0 0,-1 1 0 0 0,0 0 0 0 0,1-1 0 0 0,-1 1 0 0 0,1-1 0 0 0,-1 1 0 0 0,1-1-1 0 0,-1 1 1 0 0,1-1 0 0 0,-1 0 0 0 0,1 1 0 0 0,0-1 0 0 0,-1 0 0 0 0,1 1 0 0 0,-1-1 0 0 0,1 0 0 0 0,0 0 0 0 0,-1 1 0 0 0,1-1 0 0 0,0 0 20 0 0,-1 0-502 0 0,6-6-2365 0 0,-2 0-2900 0 0,-2 2-4152 0 0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5:59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0 337 0 0 0,'0'0'1547'0'0,"0"0"517"0"0,0 0 145 0 0,0 0 103 0 0,0 0-130 0 0,0 0-263 0 0,0 0-254 0 0,0 0-236 0 0,0 0-182 0 0,0 0-176 0 0,36-3-176 0 0,109-12-146 0 0,-83-4 221 0 0,-55 13-730 0 0,24-19 280 0 0,-2-2 1 0 0,-1-1-1 0 0,-1-1 0 0 0,-1-1 1 0 0,-2-1-1 0 0,2-6-520 0 0,-37 133 1216 0 0,1-25-1082 0 0,3 0-1 0 0,3 0 1 0 0,4 47-134 0 0,1-47 21 0 0,-2 1 0 0 0,-4-1 0 0 0,-10 46-21 0 0,13-106 17 0 0,0-1 0 0 0,0 1 0 0 0,-1-1-1 0 0,-1 1 1 0 0,0-1 0 0 0,0 0-1 0 0,-1-1 1 0 0,0 1 0 0 0,0-1 0 0 0,-1 0-1 0 0,0 0 1 0 0,-1 0 0 0 0,-3 2-17 0 0,9-10 17 0 0,0-1 0 0 0,0 1 0 0 0,0 0 0 0 0,0 0 0 0 0,0-1 1 0 0,-1 1-1 0 0,1 0 0 0 0,0-1 0 0 0,-1 1 0 0 0,1-1 0 0 0,0 0 0 0 0,-1 1 1 0 0,1-1-1 0 0,0 0 0 0 0,-1 0 0 0 0,1 0 0 0 0,-1 0 0 0 0,1 0 0 0 0,0 0 0 0 0,-1 0 1 0 0,1-1-1 0 0,-1 1 0 0 0,1 0 0 0 0,0-1 0 0 0,-1 1 0 0 0,1-1 0 0 0,0 1 1 0 0,0-1-1 0 0,0 0 0 0 0,-1 0 0 0 0,1 1 0 0 0,0-1 0 0 0,0 0 0 0 0,0 0 0 0 0,0 0 1 0 0,0 0-1 0 0,0 0 0 0 0,0 0 0 0 0,1-1 0 0 0,-1 1 0 0 0,0 0 0 0 0,1 0 1 0 0,-1 0-1 0 0,1-1 0 0 0,-1 1 0 0 0,1 0 0 0 0,-1-1 0 0 0,1 1 0 0 0,0-1-17 0 0,-16-70 97 0 0,14 34-65 0 0,1 1 1 0 0,3-1-1 0 0,0 1 0 0 0,3 0 1 0 0,1 0-1 0 0,2 0 0 0 0,1 1 0 0 0,2 0 1 0 0,2-2-33 0 0,1 2 2 0 0,1 1 0 0 0,2 0-1 0 0,1 1 1 0 0,2 1 0 0 0,1 1 0 0 0,1 1 0 0 0,11-10-2 0 0,-16 20 1 0 0,1 0 1 0 0,1 1-1 0 0,0 1 0 0 0,2 1 0 0 0,0 1 0 0 0,1 0 1 0 0,0 2-1 0 0,2 0 0 0 0,-1 2 0 0 0,2 1 1 0 0,0 0-1 0 0,0 2 0 0 0,26-6-1 0 0,-44 12 7 0 0,1 2 1 0 0,-1-1-1 0 0,1 1 1 0 0,0 0-1 0 0,0 0 1 0 0,0 1-1 0 0,0 0 0 0 0,0 0 1 0 0,0 1-1 0 0,0 0 1 0 0,0 1-1 0 0,0 0 0 0 0,0 0 1 0 0,0 1-1 0 0,0 0 1 0 0,0 0-1 0 0,0 0 0 0 0,-1 1 1 0 0,1 1-1 0 0,-1-1 1 0 0,0 1-1 0 0,0 0 0 0 0,0 1 1 0 0,-1 0-1 0 0,1 0 1 0 0,-1 0-1 0 0,1 2-7 0 0,-2 3 26 0 0,0 1-1 0 0,-1 0 1 0 0,0 0-1 0 0,-1 0 1 0 0,0 1 0 0 0,-1-1-1 0 0,0 1 1 0 0,-1 0-1 0 0,0-1 1 0 0,0 1-1 0 0,-2 0 1 0 0,1 0 0 0 0,-2-1-1 0 0,1 1 1 0 0,-2-1-1 0 0,0 1 1 0 0,0-1-1 0 0,-1 0 1 0 0,0 0 0 0 0,-1 0-26 0 0,-3 10 36 0 0,-2-2 1 0 0,0 1 0 0 0,-2-2 0 0 0,0 1-1 0 0,-1-2 1 0 0,0 1 0 0 0,-2-2-1 0 0,0 0 1 0 0,-1-1 0 0 0,-7 6-37 0 0,14-14-51 0 0,0 0-1 0 0,0-1 1 0 0,-1 0 0 0 0,0 0-1 0 0,0-1 1 0 0,-1 0 0 0 0,1-1-1 0 0,-1 0 1 0 0,0 0 0 0 0,0-1-1 0 0,-1-1 1 0 0,1 0 0 0 0,0-1-1 0 0,-1 0 1 0 0,1 0 0 0 0,-1-1-1 0 0,1-1 1 0 0,-1 0 0 0 0,1-1-1 0 0,0 0 1 0 0,-1 0 0 0 0,1-1-1 0 0,0-1 1 0 0,1 0 0 0 0,-1 0 0 0 0,1-1-1 0 0,0-1 1 0 0,0 0 0 0 0,0 0-1 0 0,1-1 1 0 0,0 0 0 0 0,0 0-1 0 0,-8-9 52 0 0,16 14-141 0 0,-1 0 0 0 0,1-1 0 0 0,0 1-1 0 0,-1 0 1 0 0,1-1 0 0 0,0 1 0 0 0,0-1-1 0 0,0 1 1 0 0,1-1 0 0 0,-1 1 0 0 0,1-1 0 0 0,-1 0-1 0 0,1 1 1 0 0,0-1 0 0 0,0 0 0 0 0,0 1-1 0 0,0-1 1 0 0,1 0 0 0 0,-1 1 0 0 0,1-1 0 0 0,-1 1-1 0 0,1-1 1 0 0,0 1 0 0 0,0-1 0 0 0,0 1-1 0 0,1-1 1 0 0,-1 1 0 0 0,2-2 141 0 0,32-36-9430 0 0,-21 27-1890 0 0</inkml:trace>
  <inkml:trace contextRef="#ctx0" brushRef="#br0" timeOffset="382.045">1227 194 10970 0 0,'0'0'2772'0'0,"0"0"-829"0"0,0 0-362 0 0,0 0-103 0 0,0 0-155 0 0,0 0-199 0 0,0 0-217 0 0,0 0-196 0 0,0 0-140 0 0,0 0-131 0 0,0 0-83 0 0,0 0-93 0 0,0 0-38 0 0,-18 5-22 0 0,-56 15-30 0 0,71-19-156 0 0,-1 0 0 0 0,1 0-1 0 0,0 0 1 0 0,0 1 0 0 0,-1 0-1 0 0,1-1 1 0 0,0 1 0 0 0,0 0-1 0 0,1 1 1 0 0,-1-1 0 0 0,0 0-1 0 0,1 1 1 0 0,0-1-1 0 0,-1 1 1 0 0,1 0 0 0 0,0 0-1 0 0,0 0 1 0 0,0 0 0 0 0,1 0-1 0 0,-1 0 1 0 0,0 3-18 0 0,-2 3 23 0 0,0 2-16 0 0,0 0 1 0 0,0 0-1 0 0,1 0 1 0 0,1 1 0 0 0,0-1-1 0 0,0 1 1 0 0,1 0-1 0 0,1 0 1 0 0,0-1-1 0 0,0 1 1 0 0,1 0-1 0 0,1 0 1 0 0,0-1 0 0 0,1 1-1 0 0,2 6-7 0 0,-1-11 21 0 0,0-1-1 0 0,0 0 0 0 0,1 0 1 0 0,-1 0-1 0 0,1-1 0 0 0,1 0 1 0 0,-1 1-1 0 0,1-2 1 0 0,0 1-1 0 0,0-1 0 0 0,0 0 1 0 0,0 0-1 0 0,1-1 1 0 0,0 1-1 0 0,0-1 0 0 0,0-1 1 0 0,0 0-1 0 0,0 0 1 0 0,0 0-1 0 0,0-1 0 0 0,1 0 1 0 0,-1 0-1 0 0,1-1 0 0 0,-1 0 1 0 0,1 0-1 0 0,-1-1 1 0 0,0 0-1 0 0,1 0 0 0 0,-1 0 1 0 0,0-1-1 0 0,0 0 1 0 0,0-1-1 0 0,0 0 0 0 0,0 0 1 0 0,0 0-1 0 0,-1-1 1 0 0,0 0-1 0 0,4-3-20 0 0,-1 2 66 0 0,0-1-1 0 0,-1 0 1 0 0,0-1 0 0 0,0 0-1 0 0,-1 0 1 0 0,0 0 0 0 0,0-1-1 0 0,0 0 1 0 0,-1-1 0 0 0,0 1-1 0 0,-1-1 1 0 0,0 0-1 0 0,0-1 1 0 0,-1 1 0 0 0,0-1-1 0 0,-1 0 1 0 0,0 0 0 0 0,-1 0-1 0 0,0 0 1 0 0,0 0 0 0 0,-1-1-1 0 0,0 1 1 0 0,-1 0 0 0 0,-1-1-1 0 0,1 1 1 0 0,-1-1-66 0 0,-2 4-29 0 0,1-1-1 0 0,-1 0 1 0 0,-1 1-1 0 0,0-1 1 0 0,0 1 0 0 0,0 0-1 0 0,-1 0 1 0 0,1 0 0 0 0,-2 1-1 0 0,1 0 1 0 0,-1 0-1 0 0,0 0 1 0 0,0 1 0 0 0,-1 0-1 0 0,1 0 1 0 0,-1 0-1 0 0,0 1 1 0 0,-1 0 0 0 0,1 0-1 0 0,-1 1 1 0 0,1 0 0 0 0,-1 1-1 0 0,0-1 1 0 0,0 1-1 0 0,0 1 1 0 0,0 0 0 0 0,-1 0-1 0 0,1 0 1 0 0,0 1 29 0 0,-42 11-1942 0 0,35-2-1602 0 0,0 1-4046 0 0,9-5-4596 0 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15:0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12494 701 0 0 0,'0'0'1386'0'0,"0"0"150"0"0,0 0 274 0 0,0 0 259 0 0,0 0 56 0 0,0 0-151 0 0,0 0-265 0 0,0 0-279 0 0,0 0-215 0 0,0 0-140 0 0,0 0-110 0 0,-1-9-86 0 0,-3-31-95 0 0,3 38-695 0 0,1 1 0 0 0,-1-1 0 0 0,0 1-1 0 0,0-1 1 0 0,0 1 0 0 0,0 0 0 0 0,0-1 0 0 0,0 1-1 0 0,0 0 1 0 0,0-1 0 0 0,0 1 0 0 0,0 0-1 0 0,-1 0 1 0 0,1 0 0 0 0,0 0 0 0 0,-1 0-1 0 0,1 1 1 0 0,-1-1 0 0 0,1 0 0 0 0,-1 1 0 0 0,1-1-1 0 0,-1 1 1 0 0,0-1 0 0 0,1 1 0 0 0,-1 0-1 0 0,0-1 1 0 0,1 1 0 0 0,-1 0 0 0 0,0 0-1 0 0,1 0 1 0 0,-1 1 0 0 0,0-1 0 0 0,1 0 0 0 0,-1 1-1 0 0,1-1 1 0 0,-2 1-89 0 0,-5-1 290 0 0,2 0-225 0 0,0 1 1 0 0,0 0-1 0 0,0 0 0 0 0,0 0 0 0 0,0 0 0 0 0,0 1 0 0 0,1 0 0 0 0,-1 0 0 0 0,1 1 0 0 0,0 0 0 0 0,-1-1 0 0 0,1 2 0 0 0,0-1 0 0 0,1 1 0 0 0,-4 2-65 0 0,-1 1 49 0 0,-4 3-6 0 0,0 2 0 0 0,1 0 0 0 0,0 0 0 0 0,2 1 0 0 0,-1 0 0 0 0,1 1 0 0 0,1 0 0 0 0,0 1 0 0 0,2 0 0 0 0,-1 0 0 0 0,2 1 0 0 0,0-1 0 0 0,0 2 0 0 0,2-1 1 0 0,0 0-1 0 0,1 1 0 0 0,1 0 0 0 0,0 0 0 0 0,1 0 0 0 0,1-1 0 0 0,2 18-43 0 0,-1-28 34 0 0,0-1 0 0 0,1 1 0 0 0,0 0 0 0 0,0 0 0 0 0,0-1 0 0 0,1 1 0 0 0,0-1 0 0 0,0 0 0 0 0,0 1 0 0 0,1-1 0 0 0,0-1 0 0 0,0 1 0 0 0,0-1 0 0 0,0 1 0 0 0,1-1 0 0 0,-1 0 0 0 0,1-1 0 0 0,0 1 0 0 0,0-1 0 0 0,1 0 0 0 0,-1 0 0 0 0,1-1 0 0 0,-1 0 0 0 0,1 0 0 0 0,0 0 0 0 0,0 0 0 0 0,0-1 0 0 0,0 0 0 0 0,0 0 0 0 0,0-1 0 0 0,0 0 0 0 0,0 0 0 0 0,0 0 0 0 0,2-1-34 0 0,1 1 70 0 0,0 0 1 0 0,-1-1-1 0 0,1 0 0 0 0,0 0 0 0 0,-1-1 0 0 0,1 0 1 0 0,-1-1-1 0 0,0 1 0 0 0,0-2 0 0 0,0 1 0 0 0,0-1 1 0 0,0 0-1 0 0,-1-1 0 0 0,0 0 0 0 0,0 0 0 0 0,0-1 1 0 0,4-4-71 0 0,28-28 100 0 0,-2-3 0 0 0,-1-1 0 0 0,-3-2 0 0 0,-1 0 0 0 0,-2-3 0 0 0,-1-4-100 0 0,-29 51 0 0 0,6-10 32 0 0,0 1 0 0 0,-1-1 0 0 0,-1-1 0 0 0,0 1 1 0 0,0 0-1 0 0,-1-1 0 0 0,0 0 0 0 0,-1 0 0 0 0,1-7-32 0 0,-3 16 103 0 0,0 2-11 0 0,0 0-11 0 0,0 0-33 0 0,-3 21-238 0 0,-5 26 110 0 0,5-36 79 0 0,0 1-1 0 0,1-1 1 0 0,1 1 0 0 0,0 0-1 0 0,0 0 1 0 0,1-1-1 0 0,0 1 1 0 0,1 0 0 0 0,1 0-1 0 0,0-1 1 0 0,0 1 0 0 0,3 4 1 0 0,6 14-237 0 0,16 29-196 0 0,10-37-4888 0 0,-28-21-692 0 0,-3 2-5927 0 0</inkml:trace>
  <inkml:trace contextRef="#ctx0" brushRef="#br0" timeOffset="503.212">12939 1060 5729 0 0,'0'0'1730'0'0,"0"0"-407"0"0,0 0 124 0 0,0 0 443 0 0,0 0 255 0 0,0 0-70 0 0,0 0-365 0 0,0 0-374 0 0,0 0-235 0 0,0 0-190 0 0,0 0-177 0 0,0 0-113 0 0,0 0-81 0 0,16-18-59 0 0,50-57-51 0 0,11-40 734 0 0,-61 84-996 0 0,19-50 292 0 0,31-46-115 0 0,-59 116-359 0 0,-7 10 3 0 0,0 1-14 0 0,0 0-22 0 0,0 25-193 0 0,-7 40 312 0 0,4-52-76 0 0,0 0-1 0 0,1 0 0 0 0,1 0 1 0 0,0 0-1 0 0,1 0 0 0 0,1 1 0 0 0,0-1 1 0 0,0 0-1 0 0,1 0 0 0 0,1 0 1 0 0,0 0-1 0 0,1-1 0 0 0,1 1 1 0 0,4 8 4 0 0,-7-16 9 0 0,0-1 1 0 0,1 1 0 0 0,0-1 0 0 0,0 1 0 0 0,0-1-1 0 0,1 0 1 0 0,-1 0 0 0 0,1-1 0 0 0,0 1 0 0 0,0-1-1 0 0,0 0 1 0 0,0 0 0 0 0,1 0 0 0 0,-1-1-1 0 0,1 1 1 0 0,0-1 0 0 0,0 0 0 0 0,0 0 0 0 0,0-1-1 0 0,0 0 1 0 0,0 1 0 0 0,0-2 0 0 0,0 1 0 0 0,0-1-1 0 0,1 1 1 0 0,-1-1 0 0 0,0-1 0 0 0,0 1 0 0 0,5-2-10 0 0,0-2 91 0 0,0-1-1 0 0,0-1 1 0 0,0 0 0 0 0,-1 0 0 0 0,0-1 0 0 0,0 0 0 0 0,0 0 0 0 0,-1-1 0 0 0,0 0 0 0 0,-1-1 0 0 0,0 0 0 0 0,3-4-91 0 0,4-8 75 0 0,-2 0 0 0 0,0-1 0 0 0,-1-1 0 0 0,-1 0 0 0 0,-1 0 0 0 0,-1-1 0 0 0,-1 0 0 0 0,4-25-75 0 0,8-16-2786 0 0,-14 54-1872 0 0,-2 5-1816 0 0,-2-2-6177 0 0</inkml:trace>
  <inkml:trace contextRef="#ctx0" brushRef="#br0" timeOffset="-14434.765">2736 794 5249 0 0,'0'0'2131'0'0,"0"0"-154"0"0,0 0-37 0 0,0 0 94 0 0,0 0 10 0 0,0 0-222 0 0,0 0-314 0 0,0 0-297 0 0,0 0-235 0 0,0 0-139 0 0,0 0-60 0 0,0 0-83 0 0,0 0-50 0 0,-2-2-61 0 0,8 85 2289 0 0,13 51-2380 0 0,-3-22-1335 0 0,-16-112 387 0 0,0 0-204 0 0,2-8-4149 0 0,-1 6-304 0 0,-1 1-6444 0 0</inkml:trace>
  <inkml:trace contextRef="#ctx0" brushRef="#br0" timeOffset="-14169.025">2672 378 14587 0 0,'0'0'2713'0'0,"0"0"-1609"0"0,0 0-304 0 0,0 0-40 0 0,0 0-104 0 0,0 0-159 0 0,0 0-313 0 0,0 0-272 0 0,0 0-105 0 0,0 0-31 0 0,0 0 0 0 0,0 0-96 0 0,0 0-232 0 0,0 0-320 0 0,52 58-512 0 0,-34-43-1409 0 0,-3-3-3120 0 0,-5-9-2825 0 0</inkml:trace>
  <inkml:trace contextRef="#ctx0" brushRef="#br0" timeOffset="-13651.151">3341 686 2353 0 0,'0'0'2020'0'0,"0"0"-152"0"0,0 0 70 0 0,0 0 59 0 0,0 0-173 0 0,0 0-292 0 0,0 0-310 0 0,0 0-239 0 0,0 0-120 0 0,0 0-31 0 0,0 0 25 0 0,0 0 66 0 0,0 0 29 0 0,13-4-76 0 0,38-11-123 0 0,-51 15-727 0 0,-1 0 1 0 0,1 0 0 0 0,0 0-1 0 0,-1 0 1 0 0,1 0 0 0 0,0 0-1 0 0,-1 0 1 0 0,1 0 0 0 0,0 0-1 0 0,-1 0 1 0 0,1 0 0 0 0,0 0-1 0 0,-1 0 1 0 0,1 0 0 0 0,-1 0-1 0 0,1 0 1 0 0,0 0 0 0 0,-1 0-1 0 0,1 0 1 0 0,0-1 0 0 0,-1 1-1 0 0,1 0 1 0 0,0 0 0 0 0,0 0-1 0 0,-1-1 1 0 0,1 1 0 0 0,0 0 0 0 0,0 0-1 0 0,-1-1 1 0 0,1 1 0 0 0,0 0-1 0 0,0-1 1 0 0,-1 1 0 0 0,1 0-1 0 0,0-1 1 0 0,0 1 0 0 0,0 0-1 0 0,0-1 1 0 0,0 1 0 0 0,0 0-1 0 0,0-1 1 0 0,0 1 0 0 0,0 0-1 0 0,0-1 1 0 0,0 1 0 0 0,0-1-1 0 0,0 1 1 0 0,0 0 0 0 0,0-1-1 0 0,0 1 1 0 0,0 0 0 0 0,0-1-1 0 0,0 1 1 0 0,0 0 0 0 0,0-1-1 0 0,1 1 1 0 0,-1 0 0 0 0,0-1-1 0 0,0 1 1 0 0,0 0 0 0 0,1 0-1 0 0,-1-1 1 0 0,0 1 0 0 0,0 0-1 0 0,1 0 1 0 0,-1-1 0 0 0,0 1-27 0 0,-15-3 142 0 0,-1 0 1 0 0,-1 1-1 0 0,1 1 1 0 0,0 1 0 0 0,0 0-1 0 0,0 1 1 0 0,0 0-1 0 0,-1 2 1 0 0,2 0-1 0 0,-1 1 1 0 0,0 0-143 0 0,15-4 3 0 0,-1 0 1 0 0,1 0-1 0 0,0 0 1 0 0,-1 0-1 0 0,1 1 1 0 0,0-1-1 0 0,-1 0 0 0 0,1 1 1 0 0,0-1-1 0 0,0 1 1 0 0,-1-1-1 0 0,1 1 0 0 0,0 0 1 0 0,0-1-1 0 0,0 1 1 0 0,0 0-1 0 0,0 0 1 0 0,0 0-1 0 0,0 0 0 0 0,0 0 1 0 0,0 0-1 0 0,0 0 1 0 0,0 0-1 0 0,0 0 0 0 0,1 0 1 0 0,-1 0-1 0 0,1 1 1 0 0,-1-1-1 0 0,1 0 1 0 0,-1 0-1 0 0,1 1 0 0 0,0-1 1 0 0,-1 0-1 0 0,1 1 1 0 0,0-1-1 0 0,0 0 1 0 0,0 1-1 0 0,0-1 0 0 0,0 0 1 0 0,0 1-1 0 0,1-1 1 0 0,-1 0-1 0 0,0 1 0 0 0,1-1 1 0 0,-1 0-1 0 0,1 1 1 0 0,-1-1-1 0 0,1 0-3 0 0,65 56 363 0 0,-8-17 47 0 0,-47-34-363 0 0,0 0 0 0 0,-1 1 0 0 0,0 0 0 0 0,0 0-1 0 0,-1 1 1 0 0,0 1 0 0 0,0-1 0 0 0,-1 1 0 0 0,0 1-1 0 0,-1 0 1 0 0,0 0 0 0 0,0 0 0 0 0,1 5-47 0 0,-3-3 48 0 0,-1-1 1 0 0,-1 1 0 0 0,0-1-1 0 0,-1 1 1 0 0,0 0 0 0 0,-1 0-1 0 0,0 0 1 0 0,-1 1 0 0 0,0-1-1 0 0,-1 0 1 0 0,0 0 0 0 0,-1 0 0 0 0,0 0-1 0 0,-2 2-48 0 0,1-8 29 0 0,-1 0-1 0 0,1-1 1 0 0,-1 1-1 0 0,0-1 0 0 0,-1 0 1 0 0,1-1-1 0 0,-1 1 1 0 0,0-1-1 0 0,0 1 1 0 0,0-2-1 0 0,-1 1 1 0 0,1 0-1 0 0,-1-1 0 0 0,0 0 1 0 0,0-1-1 0 0,0 1 1 0 0,0-1-1 0 0,-1 0 1 0 0,1-1-1 0 0,-1 1 1 0 0,1-1-1 0 0,-1-1 1 0 0,1 1-1 0 0,-2-1-28 0 0,-1 0-1 0 0,-2 1-14 0 0,-1-1 0 0 0,1 0 0 0 0,0-1 0 0 0,0 0 0 0 0,-1 0 0 0 0,1-1 0 0 0,0-1 0 0 0,0 0 0 0 0,1-1 0 0 0,-1 0 0 0 0,1 0 0 0 0,-1-1 15 0 0,6 2-997 0 0,-18-14 1542 0 0,18 9-4796 0 0,4-3-5667 0 0,1 8-2434 0 0</inkml:trace>
  <inkml:trace contextRef="#ctx0" brushRef="#br0" timeOffset="-12110.279">4017 1222 7306 0 0,'0'0'629'0'0,"0"0"-709"0"0,0 0-41 0 0,0 0 625 0 0,0 0 835 0 0,0 0 553 0 0,0 0 127 0 0,0 0-202 0 0,0 0-289 0 0,0 0-244 0 0,0 0-156 0 0,0 0-129 0 0,36-3-101 0 0,116-10-90 0 0,-66-13 248 0 0,-68 16-773 0 0,39-23 89 0 0,-1-3 0 0 0,-3-2 1 0 0,0-2-1 0 0,-3-3 0 0 0,-2-1 0 0 0,-1-3 1 0 0,-3-2-1 0 0,25-36-372 0 0,-44 58 19 0 0,-2-1-1 0 0,0-1 1 0 0,-2-1-1 0 0,-2-1 1 0 0,0 0-1 0 0,-2-2 1 0 0,-2 0 0 0 0,-1-1-1 0 0,-1 0 1 0 0,-2-1-1 0 0,-2 0 1 0 0,-1-1 0 0 0,-1 0-1 0 0,-3 0 1 0 0,1-18-19 0 0,-5 48-14 0 0,0 0 1 0 0,0 0 0 0 0,-1 0-1 0 0,0 0 1 0 0,0 0 0 0 0,0 0 0 0 0,-1 0-1 0 0,0 0 1 0 0,0 0 0 0 0,0 1-1 0 0,-1-1 1 0 0,0 1 0 0 0,0 0-1 0 0,0 0 1 0 0,-1 0 0 0 0,1 0 0 0 0,-1 0-1 0 0,0 1 1 0 0,-1 0 0 0 0,1 0-1 0 0,-1 0 1 0 0,0 0 0 0 0,0 1-1 0 0,0-1 1 0 0,0 1 0 0 0,0 1 0 0 0,-1-1-1 0 0,1 1 1 0 0,-1 0 0 0 0,0 0-1 0 0,0 0 1 0 0,0 1 0 0 0,0 0-1 0 0,0 0 1 0 0,0 1 0 0 0,0 0-1 0 0,0 0 1 0 0,0 0 0 0 0,-4 1 13 0 0,-7 4-32 0 0,1 1 0 0 0,-1 1 0 0 0,1 0 1 0 0,0 1-1 0 0,1 1 0 0 0,0 1 0 0 0,0 0 0 0 0,1 1 0 0 0,1 0 0 0 0,-1 1 1 0 0,2 0-1 0 0,0 1 0 0 0,0 1 0 0 0,1 0 0 0 0,1 0 0 0 0,-5 11 32 0 0,0-6-3 0 0,1 1 0 0 0,1 1 0 0 0,1 0 0 0 0,0 1 0 0 0,2 0 0 0 0,1 1-1 0 0,0 0 1 0 0,2 1 0 0 0,1-1 0 0 0,0 1 0 0 0,2 0 0 0 0,1 1 0 0 0,1-1-1 0 0,1 2 4 0 0,0-13 1 0 0,1 0 0 0 0,1 0 0 0 0,0 0 0 0 0,1 0 0 0 0,0 0 0 0 0,1 0 0 0 0,0-1 0 0 0,1 1 0 0 0,0-1 0 0 0,1 0 0 0 0,1 0 0 0 0,0-1 0 0 0,0 1 0 0 0,5 3-1 0 0,-4-2 21 0 0,1-1 0 0 0,1 0 0 0 0,0-1 0 0 0,0 0 1 0 0,1-1-1 0 0,1 0 0 0 0,0 0 0 0 0,0-1 0 0 0,1 0 0 0 0,0-1 1 0 0,0 0-1 0 0,1-1 0 0 0,0-1 0 0 0,0 0 0 0 0,1-1 1 0 0,5 2-22 0 0,6-4 51 0 0,-18-1-27 0 0,0-1 0 0 0,0 1 0 0 0,0-2 0 0 0,1 1 1 0 0,-1-1-1 0 0,0 0 0 0 0,0-1 0 0 0,1 0 0 0 0,-1 0 0 0 0,0 0 0 0 0,0-1 0 0 0,2-1-24 0 0,164-73 262 0 0,-25-41-192 0 0,-125 88 2 0 0,-27 35-76 0 0,1 1 0 0 0,0 1 0 0 0,0-1 0 0 0,0 0 0 0 0,1 1 0 0 0,-1 0 0 0 0,2-1 0 0 0,-1 1 0 0 0,1 0 0 0 0,1 0 0 0 0,0 0 0 0 0,0 0 0 0 0,0 0 0 0 0,1 0 0 0 0,0 0 0 0 0,0-1 0 0 0,1 1 0 0 0,0 0 0 0 0,0-1 0 0 0,1 1 0 0 0,0-1 0 0 0,1 0 0 0 0,1 3 4 0 0,1-3 22 0 0,-1-1 1 0 0,1 0 0 0 0,0-1 0 0 0,1 1-1 0 0,-1-1 1 0 0,1 0 0 0 0,0-1 0 0 0,1 0-1 0 0,-1 0 1 0 0,1 0 0 0 0,-1-1 0 0 0,1 0-1 0 0,0-1 1 0 0,0 0 0 0 0,0 0 0 0 0,1-1-1 0 0,-1 0 1 0 0,0 0 0 0 0,1-1 0 0 0,-1 0-1 0 0,0 0 1 0 0,1-1 0 0 0,-1 0 0 0 0,0 0-1 0 0,0-1 1 0 0,0 0 0 0 0,0-1 0 0 0,0 0 0 0 0,0 0-1 0 0,-1-1 1 0 0,1 1 0 0 0,-1-2 0 0 0,3-1-24 0 0,9-12 64 0 0,0 0 0 0 0,-1-1 0 0 0,-1-2 0 0 0,0 1 0 0 0,-2-2-1 0 0,0 0 1 0 0,6-16-63 0 0,-17 31 9 0 0,23-41 5 0 0,-2-1-1 0 0,-3-1 1 0 0,-1-1 0 0 0,-3 0 0 0 0,-3-2 0 0 0,-1 0 0 0 0,-3-1 0 0 0,-2 0 0 0 0,-3 0 0 0 0,-2-1 0 0 0,-2-41-14 0 0,-20 22 75 0 0,17 74-81 0 0,0-1 1 0 0,-1 0-1 0 0,1 1 0 0 0,0-1 1 0 0,0 1-1 0 0,-1-1 1 0 0,1 1-1 0 0,0 0 1 0 0,-1 0-1 0 0,1-1 1 0 0,-1 1-1 0 0,1 0 1 0 0,0 0-1 0 0,-1 0 0 0 0,1 0 1 0 0,-1 1-1 0 0,1-1 1 0 0,0 0-1 0 0,-1 1 1 0 0,1-1-1 0 0,0 1 1 0 0,-1-1-1 0 0,1 1 1 0 0,0-1-1 0 0,0 1 0 0 0,0 0 1 0 0,-1 0-1 0 0,1 0 1 0 0,0-1-1 0 0,0 1 1 0 0,0 0-1 0 0,0 0 1 0 0,1 0-1 0 0,-1 1 1 0 0,0-1-1 0 0,0 0 0 0 0,0 0 1 0 0,1 0-1 0 0,-1 1 1 0 0,1-1-1 0 0,-1 0 1 0 0,1 1-1 0 0,0-1 1 0 0,-1 0-1 0 0,1 1 1 0 0,0-1-1 0 0,0 1 6 0 0,-1-1-1 0 0,-19 42 7 0 0,2-1-1 0 0,2 2 0 0 0,2 1 1 0 0,2-1-1 0 0,1 2 0 0 0,3 0 1 0 0,2 0-1 0 0,2 0 0 0 0,2 1 1 0 0,1-1-1 0 0,3 1 0 0 0,3 4-5 0 0,19 210 102 0 0,-18-33 15 0 0,-18-243-25 0 0,-22-128-5460 0 0,34 113 768 0 0,0 23 1220 0 0,0-2-8001 0 0</inkml:trace>
  <inkml:trace contextRef="#ctx0" brushRef="#br0" timeOffset="-11486.754">6021 424 10522 0 0,'0'0'1810'0'0,"0"0"-871"0"0,0 0-374 0 0,0 0 3 0 0,0 0 79 0 0,0 0 131 0 0,0 0-13 0 0,0 0-90 0 0,0 0-91 0 0,0 0-80 0 0,-35 21-45 0 0,-108 67-23 0 0,11-16 1270 0 0,57-11-113 0 0,75-37 1044 0 0,50-5-702 0 0,92 19-420 0 0,-138-36-1495 0 0,0 0-1 0 0,0 0 1 0 0,0 1 0 0 0,0-1-1 0 0,0 1 1 0 0,0 0 0 0 0,-1 0-1 0 0,1 0 1 0 0,-1 0-1 0 0,0 1 1 0 0,0 0 0 0 0,0-1-1 0 0,0 1 1 0 0,-1 0 0 0 0,0 0-1 0 0,0 0 1 0 0,0 1 0 0 0,0-1-20 0 0,31 96 270 0 0,5-38-187 0 0,-28-53-563 0 0,-8-21-6522 0 0,-2 11 1620 0 0,2-3-6370 0 0</inkml:trace>
  <inkml:trace contextRef="#ctx0" brushRef="#br0" timeOffset="-11021.867">6296 748 10458 0 0,'0'0'2141'0'0,"0"0"-974"0"0,0 0-453 0 0,0 0 81 0 0,0 0 279 0 0,0 0 186 0 0,0 0 12 0 0,0 0-78 0 0,0 0-168 0 0,0 0-140 0 0,0 0-72 0 0,0 0-70 0 0,26 9-70 0 0,80 31-70 0 0,-19-26 468 0 0,-63-16-745 0 0,-6 3-169 0 0,-1-1 0 0 0,0-1 1 0 0,0-1-1 0 0,1 0 1 0 0,-1-1-1 0 0,0-1 1 0 0,-1 0-1 0 0,1-2 1 0 0,-1 0-1 0 0,0-1 0 0 0,0 0 1 0 0,-1-1-1 0 0,0-1 1 0 0,0 0-1 0 0,3-5-158 0 0,-15 12 6 0 0,0 0 0 0 0,0-1 1 0 0,-1 0-1 0 0,1 1 0 0 0,-1-1 0 0 0,1 0 0 0 0,-1 0 0 0 0,0 0 1 0 0,0-1-1 0 0,0 1 0 0 0,-1-1 0 0 0,1 1 0 0 0,-1-1 0 0 0,0 1 1 0 0,0-1-1 0 0,0 1 0 0 0,-1-1 0 0 0,1 0 0 0 0,-1 0 0 0 0,0 1 1 0 0,0-1-1 0 0,0 0 0 0 0,0 0 0 0 0,-1 0 0 0 0,1 1 0 0 0,-1-1 1 0 0,0 0-1 0 0,0 1 0 0 0,0-1 0 0 0,-1 1 0 0 0,0-1 0 0 0,1 1 1 0 0,-1 0-1 0 0,0 0 0 0 0,0-1 0 0 0,-1 2 0 0 0,1-1 0 0 0,-1 0 1 0 0,1 0-1 0 0,-1 1 0 0 0,0-1 0 0 0,0 1 0 0 0,0 0 0 0 0,0 0 0 0 0,-2-1-5 0 0,-15-5-36 0 0,-1 1 0 0 0,0 1 0 0 0,0 1 0 0 0,-1 1 0 0 0,0 1 0 0 0,1 0 0 0 0,-1 2 0 0 0,0 1 0 0 0,0 0 0 0 0,0 2 0 0 0,1 0 0 0 0,-1 2 0 0 0,1 0 0 0 0,-1 1 0 0 0,1 1 0 0 0,1 1 1 0 0,-1 1-1 0 0,1 1 0 0 0,1 1 0 0 0,-14 9 35 0 0,25-15-3 0 0,1 1 0 0 0,0-1 0 0 0,0 1 0 0 0,0 1 0 0 0,1-1 0 0 0,0 1 0 0 0,0 0 0 0 0,0 1 0 0 0,1-1 1 0 0,0 1-1 0 0,0 0 0 0 0,1 1 0 0 0,-1-1 0 0 0,2 1 0 0 0,-1-1 0 0 0,1 1 0 0 0,0 0 0 0 0,1 1 0 0 0,0-1 0 0 0,0 0 1 0 0,1 1-1 0 0,0-1 0 0 0,0 1 0 0 0,1-1 0 0 0,0 1 0 0 0,1-1 0 0 0,0 1 0 0 0,0-1 0 0 0,1 0 0 0 0,0 1 0 0 0,0-1 1 0 0,1 0-1 0 0,0 0 0 0 0,0 0 0 0 0,1-1 0 0 0,0 1 0 0 0,1-1 0 0 0,1 3 3 0 0,6 2 38 0 0,0-1 1 0 0,0 0-1 0 0,1 0 0 0 0,0-1 0 0 0,1-1 1 0 0,0 0-1 0 0,0-1 0 0 0,1-1 0 0 0,13 5-38 0 0,17 3 131 0 0,-1-3 0 0 0,2-2-1 0 0,-1-1 1 0 0,38 1-131 0 0,-70-9 9 0 0,124 1-1502 0 0,-131-14-4612 0 0,-6 9 2313 0 0,0-2-8647 0 0</inkml:trace>
  <inkml:trace contextRef="#ctx0" brushRef="#br0" timeOffset="-10239.984">5352 301 1816 0 0,'0'0'2518'0'0,"0"0"-171"0"0,0 0 89 0 0,0 0 20 0 0,0 0-295 0 0,0 0-517 0 0,0 0-506 0 0,0 0-338 0 0,0 0-155 0 0,0 0-35 0 0,0 0-9 0 0,0 0-11 0 0,0 0-58 0 0,0 15 1225 0 0,-10 0 972 0 0,59-84-1659 0 0,-108 92 220 0 0,35-7-1262 0 0,24-16-26 0 0,0 0-14 0 0,0 0-4 0 0,16-4-36 0 0,40-19-63 0 0,-31 10-386 0 0,-14 8-2988 0 0,-1-1-7073 0 0,-9 3-1861 0 0</inkml:trace>
  <inkml:trace contextRef="#ctx0" brushRef="#br0" timeOffset="-16671.439">686 409 0 0 0,'0'0'499'0'0,"0"0"512"0"0,0 0 216 0 0,0 0 64 0 0,0 0 53 0 0,1-9 24 0 0,1-6-794 0 0,2-17 1431 0 0,-3 11 3258 0 0,-1 21-4238 0 0,0 0-104 0 0,0 0-117 0 0,0 0-103 0 0,0 0-101 0 0,0 0-74 0 0,0 0-71 0 0,0 0-50 0 0,0 0-53 0 0,0 0-55 0 0,0 0-46 0 0,0 0-33 0 0,0 0-25 0 0,0 0-12 0 0,0 24 613 0 0,0 441 1039 0 0,-14-169-1448 0 0,13-162-924 0 0,8-199-1732 0 0,-2 26-1079 0 0,-2-1-5312 0 0,-1 27-1039 0 0</inkml:trace>
  <inkml:trace contextRef="#ctx0" brushRef="#br0" timeOffset="-16202.876">120 397 2296 0 0,'0'0'2277'0'0,"0"0"-867"0"0,0 0-93 0 0,0 0 372 0 0,0 0 316 0 0,0 0 44 0 0,0 0-267 0 0,0 0-460 0 0,0 0-443 0 0,0 0-267 0 0,0 0-129 0 0,0 0-28 0 0,0 0 13 0 0,-1-5 4 0 0,-6-21 1285 0 0,33 38 178 0 0,14-5-1226 0 0,0-1 1 0 0,-1-2-1 0 0,1-2 0 0 0,1-1 1 0 0,36-5-710 0 0,-48 3 224 0 0,253-22 743 0 0,-30 3-695 0 0,-22 9-708 0 0,-234 31-1414 0 0,-51 36-4372 0 0,16-24-5772 0 0,29-24 4278 0 0</inkml:trace>
  <inkml:trace contextRef="#ctx0" brushRef="#br0" timeOffset="-15946.169">0 1349 4481 0 0,'0'0'2778'0'0,"0"0"-1371"0"0,0 0-192 0 0,0 0 720 0 0,0 0 613 0 0,0 0 2 0 0,0 0-465 0 0,0 0-558 0 0,40-5-384 0 0,127-18-204 0 0,72-35 1381 0 0,199-41-41 0 0,-319 96-2332 0 0,-106 25-1359 0 0,-19-10-5022 0 0,2-9-1200 0 0,2-2-4040 0 0</inkml:trace>
  <inkml:trace contextRef="#ctx0" brushRef="#br0" timeOffset="-15408.803">1621 293 11066 0 0,'0'0'1886'0'0,"0"0"-219"0"0,0 0 23 0 0,0 0 70 0 0,0 0-90 0 0,0 0-279 0 0,0 0-380 0 0,0 0-359 0 0,0 0-228 0 0,0 0-127 0 0,0 0-69 0 0,0 0-42 0 0,0 0-16 0 0,-2 3 53 0 0,0 2-102 0 0,1 0-1 0 0,-1 0 0 0 0,1 1 1 0 0,0-1-1 0 0,0 1 0 0 0,1-1 1 0 0,0 0-1 0 0,0 1 1 0 0,0-1-1 0 0,1 1 0 0 0,-1-1 1 0 0,1 1-1 0 0,1-1 1 0 0,-1 0-1 0 0,1 0 0 0 0,2 5-120 0 0,6 37 500 0 0,6 170 527 0 0,-45 76-675 0 0,21-116-559 0 0,8-177 113 0 0,0 0-29 0 0,0 0-42 0 0,12-24-2149 0 0,6-41-1860 0 0,-16 43-334 0 0,-1 0-3821 0 0,-1 13 117 0 0</inkml:trace>
  <inkml:trace contextRef="#ctx0" brushRef="#br0" timeOffset="-15149.176">1220 763 11314 0 0,'0'0'1691'0'0,"0"0"-468"0"0,0 0-208 0 0,0 0 79 0 0,0 0 93 0 0,0 0 58 0 0,0 0-75 0 0,0 0-95 0 0,0 0-63 0 0,0 0-93 0 0,0 0-80 0 0,0 0-74 0 0,29 5-63 0 0,92 13-101 0 0,77-14 815 0 0,-30-20-2321 0 0,-149 13-21 0 0,7-1-5278 0 0,-21 4-5643 0 0</inkml:trace>
  <inkml:trace contextRef="#ctx0" brushRef="#br0" timeOffset="11138.524">1002 1842 0 0 0,'0'0'1170'0'0,"0"0"365"0"0,0 0 133 0 0,0 0 47 0 0,0 0-48 0 0,0 0-108 0 0,0 0-80 0 0,5-6-133 0 0,16-21-129 0 0,-26 9 5487 0 0,-32 16-5161 0 0,25 6-1348 0 0,0 2-1 0 0,0-1 0 0 0,0 2 0 0 0,1-1 1 0 0,0 1-1 0 0,0 1 0 0 0,0 0 0 0 0,1 1 1 0 0,-6 7-195 0 0,6-9 68 0 0,1 0 0 0 0,1 1 0 0 0,0 0 0 0 0,0 0 1 0 0,0 1-1 0 0,1 0 0 0 0,0 0 0 0 0,1 1 1 0 0,0 0-1 0 0,0 0 0 0 0,1 0 0 0 0,1 1 0 0 0,0-1 1 0 0,0 1-1 0 0,1 0 0 0 0,0 0 0 0 0,1 1 0 0 0,0-1 1 0 0,1 1-1 0 0,0-1 0 0 0,1 1 0 0 0,0-1 0 0 0,1 1 1 0 0,1-1-1 0 0,-1 0 0 0 0,2 1 0 0 0,-1-1 0 0 0,5 8-68 0 0,3-1 96 0 0,2-2 0 0 0,0 0 0 0 0,1 0 0 0 0,0-1 1 0 0,2-1-1 0 0,-1 0 0 0 0,2-1 0 0 0,0 0 0 0 0,0-2 0 0 0,1 0 0 0 0,1-1 0 0 0,-1 0 0 0 0,2-1 0 0 0,-1-2 0 0 0,1 1 0 0 0,0-2 0 0 0,1-1 0 0 0,15 2-96 0 0,95-2 173 0 0,-128-5-244 0 0,0 0-1 0 0,1-1 0 0 0,-1 1 1 0 0,0 0-1 0 0,0-1 0 0 0,0 0 1 0 0,0 1-1 0 0,0-1 1 0 0,0 0-1 0 0,0 0 0 0 0,0 0 1 0 0,0 0-1 0 0,0 0 1 0 0,0-1-1 0 0,-1 1 0 0 0,1-1 1 0 0,-1 1-1 0 0,1-1 1 0 0,-1 1-1 0 0,1-1 0 0 0,-1 0 1 0 0,0 0-1 0 0,1-1 72 0 0,6-14-3338 0 0,-3 0-3309 0 0,-3 9-4987 0 0</inkml:trace>
  <inkml:trace contextRef="#ctx0" brushRef="#br0" timeOffset="11437.338">1617 1900 7954 0 0,'0'0'2887'0'0,"0"0"-1717"0"0,0 0-568 0 0,0 0 168 0 0,0 0 259 0 0,0 0 206 0 0,0 0 0 0 0,0 0-129 0 0,0 0-151 0 0,0 0-162 0 0,-34 34-122 0 0,-105 108-80 0 0,135-139-541 0 0,0 1 0 0 0,-1-1 0 0 0,1 1 0 0 0,1 1 0 0 0,-1-1 0 0 0,1 0 0 0 0,-1 1 0 0 0,1-1 0 0 0,1 1 0 0 0,-1 0 0 0 0,1 0 0 0 0,0 0 0 0 0,0 1 0 0 0,0-1 0 0 0,0 0 0 0 0,1 4-50 0 0,-2 7 193 0 0,1-11-121 0 0,0 0-1 0 0,1 0 1 0 0,-1 1-1 0 0,1-1 1 0 0,0 0-1 0 0,0 1 1 0 0,1-1-1 0 0,0 1 0 0 0,0-1 1 0 0,0 1-1 0 0,0-1 1 0 0,1 1-1 0 0,0-1 1 0 0,0 1-1 0 0,1-1 1 0 0,-1 0-1 0 0,1 0 1 0 0,0 0-1 0 0,1 0 0 0 0,-1 0 1 0 0,1 0-1 0 0,0 0 1 0 0,0-1-1 0 0,0 1 1 0 0,1-1-1 0 0,0 0 1 0 0,-1 0-1 0 0,2-1 1 0 0,-1 1-1 0 0,0-1 0 0 0,1 1 1 0 0,-1-2-1 0 0,1 1 1 0 0,0 0-1 0 0,0-1 1 0 0,0 0-1 0 0,0 0 1 0 0,5 1-72 0 0,9-2 133 0 0,-1-1 0 0 0,0-1 0 0 0,0-1 0 0 0,0 0 0 0 0,0-1 1 0 0,0-1-1 0 0,0-1 0 0 0,-1 0 0 0 0,0-2 0 0 0,0 0 0 0 0,-1 0 1 0 0,1-2-1 0 0,-2 0 0 0 0,1-1 0 0 0,-1 0 0 0 0,-1-1 0 0 0,0-1 1 0 0,-1 0-1 0 0,0-1 0 0 0,6-8-133 0 0,-9 14 35 0 0,0-1-1 0 0,-1-1 1 0 0,0 1 0 0 0,-1-2-1 0 0,1 1 1 0 0,-2-1 0 0 0,1 0-1 0 0,-1-1 1 0 0,-1 0 0 0 0,0 0-1 0 0,-1 0 1 0 0,0 0 0 0 0,0-1-1 0 0,-1 0 1 0 0,-1 0 0 0 0,0 0-1 0 0,-1-1 1 0 0,0 1 0 0 0,0-9-35 0 0,-3 17-2 0 0,1 0 0 0 0,-1 1 0 0 0,0-1 0 0 0,0 1 0 0 0,0-1 1 0 0,0 1-1 0 0,-1-1 0 0 0,0 1 0 0 0,0 0 0 0 0,1 0 0 0 0,-2 0 1 0 0,1 0-1 0 0,0 0 0 0 0,-1 0 0 0 0,1 0 0 0 0,-1 1 0 0 0,0-1 0 0 0,0 1 1 0 0,0 0-1 0 0,0 0 0 0 0,0 0 0 0 0,0 0 0 0 0,-1 1 0 0 0,1-1 1 0 0,0 1-1 0 0,-1 0 0 0 0,0 0 0 0 0,-2-1 2 0 0,-106-11-515 0 0,102 13 343 0 0,1 1 1 0 0,0 0-1 0 0,0 0 1 0 0,0 1-1 0 0,0 0 0 0 0,1 0 1 0 0,-1 1-1 0 0,0 0 1 0 0,1 1-1 0 0,0 0 1 0 0,0 0-1 0 0,0 1 1 0 0,0 0-1 0 0,1 0 0 0 0,0 1 1 0 0,0 0-1 0 0,-4 4 172 0 0,-11 17-4324 0 0,3 4-3381 0 0,16-22-3955 0 0</inkml:trace>
  <inkml:trace contextRef="#ctx0" brushRef="#br0" timeOffset="11821.695">2158 2065 4217 0 0,'0'0'2127'0'0,"0"0"-464"0"0,0 0-140 0 0,0 0 51 0 0,0 0-13 0 0,0 0-116 0 0,0 0-238 0 0,0 0-226 0 0,0 0-157 0 0,0 0-98 0 0,0 0-45 0 0,0 0-59 0 0,-27 22-82 0 0,-83 66-93 0 0,108-88-427 0 0,0 1 0 0 0,0 0 1 0 0,0 1-1 0 0,0-1 0 0 0,0 0 1 0 0,0 0-1 0 0,1 1 0 0 0,-1-1 1 0 0,0 1-1 0 0,1 0 0 0 0,-1-1 1 0 0,1 1-1 0 0,0 0 0 0 0,-1 0 1 0 0,1 0-1 0 0,0 0 0 0 0,0 0 1 0 0,0 0-1 0 0,1 0 0 0 0,-1 0 1 0 0,0 1-1 0 0,1-1 0 0 0,-1 0 1 0 0,1 0-1 0 0,0 0 1 0 0,0 1-1 0 0,0-1 0 0 0,0 0-20 0 0,1 6 103 0 0,-2-3-44 0 0,1-1 1 0 0,0 1-1 0 0,0 0 1 0 0,1-1-1 0 0,-1 1 0 0 0,1-1 1 0 0,0 1-1 0 0,0-1 1 0 0,0 1-1 0 0,1-1 1 0 0,-1 0-1 0 0,1 0 1 0 0,0 0-1 0 0,1 0 0 0 0,-1 0 1 0 0,1 0-1 0 0,-1 0 1 0 0,1-1-1 0 0,0 1 1 0 0,0-1-1 0 0,1 0 1 0 0,-1 0-1 0 0,1 0 1 0 0,0 0-1 0 0,-1-1 0 0 0,1 1 1 0 0,0-1-1 0 0,1 0 1 0 0,-1-1-1 0 0,0 1 1 0 0,0 0-1 0 0,1-1 1 0 0,3 1-60 0 0,8 1 191 0 0,0 0 0 0 0,0-1 0 0 0,0-1 0 0 0,0 0 0 0 0,0-1 1 0 0,0-1-1 0 0,0 0 0 0 0,0-1 0 0 0,0-1 0 0 0,-1-1 1 0 0,1 0-1 0 0,-1-1 0 0 0,0 0 0 0 0,0-1 0 0 0,14-8-191 0 0,-21 9 65 0 0,0 0 0 0 0,0 0 0 0 0,0 0 0 0 0,0-1 0 0 0,-1 0 0 0 0,0 0 0 0 0,0-1 1 0 0,-1 0-1 0 0,0 0 0 0 0,0-1 0 0 0,-1 0 0 0 0,1 0 0 0 0,-2 0 0 0 0,1 0 0 0 0,-1-1 0 0 0,-1 0 0 0 0,1 1 0 0 0,-1-1 0 0 0,-1-1 0 0 0,0 1 0 0 0,0 0 0 0 0,-1-1 0 0 0,0 1 0 0 0,-1-1 0 0 0,0 1 0 0 0,0-1 0 0 0,-1-4-65 0 0,-1 8-2 0 0,1 0 1 0 0,-1 0-1 0 0,0 1 0 0 0,0-1 0 0 0,-1 0 0 0 0,1 1 1 0 0,-1-1-1 0 0,-1 1 0 0 0,1 0 0 0 0,-1 0 0 0 0,0 0 0 0 0,0 0 1 0 0,0 1-1 0 0,-1 0 0 0 0,1-1 0 0 0,-1 2 0 0 0,0-1 1 0 0,0 1-1 0 0,0-1 0 0 0,-1 1 0 0 0,1 1 0 0 0,-7-3 2 0 0,-2-1-150 0 0,-1 1 0 0 0,-1 0 0 0 0,1 1-1 0 0,-1 0 1 0 0,0 2 0 0 0,0 0 0 0 0,0 0 0 0 0,-6 2 150 0 0,-45 16-2365 0 0,48-4-951 0 0,0 2-3531 0 0,12-6-4915 0 0</inkml:trace>
  <inkml:trace contextRef="#ctx0" brushRef="#br0" timeOffset="12316.511">2586 2300 8162 0 0,'0'0'1847'0'0,"0"0"-267"0"0,0 0 48 0 0,0 0 68 0 0,0 0-117 0 0,0 0-299 0 0,0 0-320 0 0,0 0-232 0 0,0 0-116 0 0,0 0-69 0 0,0 0-39 0 0,0 0-29 0 0,0 0-18 0 0,3 13-19 0 0,9 39-54 0 0,-1-39 899 0 0,-10-13-907 0 0,-1 0 37 0 0,0 0 23 0 0,5-25 1033 0 0,52-263-434 0 0,-54 273-1023 0 0,1 1 0 0 0,0-1 1 0 0,0 1-1 0 0,2 0 0 0 0,0 1 0 0 0,0-1 1 0 0,1 1-1 0 0,1 1 0 0 0,0-1 1 0 0,1 1-1 0 0,0 1 0 0 0,1-1 1 0 0,0 2-1 0 0,1-1 0 0 0,0 1 0 0 0,0 1 1 0 0,1 0-1 0 0,3-1-12 0 0,-14 9-7 0 0,0 1 0 0 0,0-1 0 0 0,0 0 1 0 0,0 1-1 0 0,0-1 0 0 0,1 1 0 0 0,-1-1 0 0 0,0 1 0 0 0,0 0 0 0 0,1-1 1 0 0,-1 1-1 0 0,0 0 0 0 0,1 0 0 0 0,-1 0 0 0 0,0 0 0 0 0,0 0 1 0 0,1 0-1 0 0,-1 0 0 0 0,0 0 0 0 0,1 1 0 0 0,-1-1 0 0 0,0 0 0 0 0,0 1 1 0 0,1-1-1 0 0,-1 1 0 0 0,0 0 0 0 0,0-1 0 0 0,0 1 0 0 0,0 0 0 0 0,0-1 1 0 0,0 1-1 0 0,0 0 0 0 0,0 0 0 0 0,0 0 0 0 0,0 0 0 0 0,0 0 0 0 0,-1 0 1 0 0,1 0-1 0 0,0 1 7 0 0,23 57-476 0 0,-13-28-364 0 0,4-13-1443 0 0,-3-9-5388 0 0,-8-5-4297 0 0</inkml:trace>
  <inkml:trace contextRef="#ctx0" brushRef="#br0" timeOffset="12933.554">3287 1950 13731 0 0,'0'0'1943'0'0,"0"0"-405"0"0,0 0-171 0 0,0 0-74 0 0,0 0-130 0 0,0 0-227 0 0,0 0-233 0 0,0 0-165 0 0,0 0-112 0 0,0 0-84 0 0,0 0-63 0 0,-33 17-63 0 0,-103 53-54 0 0,72-25 62 0 0,56-35-185 0 0,3-4-31 0 0,0 0 1 0 0,0 0-1 0 0,1 0 1 0 0,0 1-1 0 0,0-1 1 0 0,0 1-1 0 0,1 0 1 0 0,0 0-1 0 0,0 1 1 0 0,0-1-1 0 0,1 1 1 0 0,0-1-1 0 0,1 1 1 0 0,0-1-1 0 0,0 1 1 0 0,1 0-1 0 0,0 0 1 0 0,0-1-1 0 0,0 1 1 0 0,1 0-1 0 0,1-1 1 0 0,-1 1-1 0 0,1 0 0 0 0,0-1 1 0 0,1 0-1 0 0,0 0 1 0 0,0 1-1 0 0,0-2 1 0 0,1 1-1 0 0,0 0 1 0 0,1-1-1 0 0,-1 0 1 0 0,1 0-1 0 0,0 0 1 0 0,1 0-1 0 0,-1-1 1 0 0,1 0-1 0 0,0 0 1 0 0,1-1-1 0 0,-1 1 1 0 0,1-1-1 0 0,3 1-8 0 0,2-1 64 0 0,0 0 1 0 0,0-1-1 0 0,0-1 0 0 0,1 0 1 0 0,-1-1-1 0 0,1 0 0 0 0,-1 0 0 0 0,1-2 1 0 0,-1 1-1 0 0,0-2 0 0 0,1 0 1 0 0,-1 0-1 0 0,0-1 0 0 0,0 0 0 0 0,0-1 1 0 0,0-1-1 0 0,-1 0 0 0 0,1 0 1 0 0,-1-1-1 0 0,-1-1 0 0 0,1 0 0 0 0,5-5-64 0 0,2-2 132 0 0,0 0 0 0 0,-1-2-1 0 0,-1 0 1 0 0,0-1-1 0 0,-2-1 1 0 0,0 0 0 0 0,0-1-1 0 0,-2 0 1 0 0,0-1-1 0 0,-2-1 1 0 0,8-19-132 0 0,-8 5 59 0 0,-1 0 1 0 0,-2-1-1 0 0,-2-1 0 0 0,-1 1 1 0 0,-1-22-60 0 0,0 15-20 0 0,-1 20-26 0 0,-1 0-1 0 0,-2 0 1 0 0,0 0-1 0 0,-1 0 0 0 0,-1 0 1 0 0,-2 0-1 0 0,-3-13 47 0 0,5 27-18 0 0,0 0-1 0 0,-1 0 0 0 0,0 0 1 0 0,0 1-1 0 0,0-1 0 0 0,-1 1 1 0 0,-1 0-1 0 0,1 0 1 0 0,-1 1-1 0 0,-1 0 0 0 0,1 0 1 0 0,-1 0-1 0 0,-1 1 0 0 0,1 0 1 0 0,-1 0-1 0 0,0 1 1 0 0,0 0-1 0 0,0 0 0 0 0,-7-2 19 0 0,9 5-9 0 0,1 0-1 0 0,-2 0 1 0 0,1 1-1 0 0,0 0 1 0 0,0 0-1 0 0,0 0 1 0 0,0 1-1 0 0,-1 0 1 0 0,1 0-1 0 0,0 1 1 0 0,-1-1-1 0 0,1 1 1 0 0,0 1-1 0 0,0-1 1 0 0,0 1-1 0 0,0 0 1 0 0,0 1-1 0 0,1-1 1 0 0,-1 1-1 0 0,1 0 1 0 0,-1 0-1 0 0,1 1 0 0 0,0 0 1 0 0,0 0-1 0 0,1 0 1 0 0,-1 0-1 0 0,1 1 1 0 0,0 0-1 0 0,0 0 1 0 0,0 0-1 0 0,1 0 1 0 0,0 0-1 0 0,0 1 1 0 0,0 0-1 0 0,1-1 1 0 0,-1 1-1 0 0,1 0 1 0 0,-1 6 9 0 0,-3 6 23 0 0,0 1 0 0 0,2-1 0 0 0,0 1 0 0 0,0 0 1 0 0,2 0-1 0 0,1 1 0 0 0,0-1 0 0 0,1 0 0 0 0,1 0 0 0 0,1 0 0 0 0,1 1 1 0 0,0-2-1 0 0,1 1 0 0 0,2 0 0 0 0,-1-1 0 0 0,2 0 0 0 0,1 0 0 0 0,0-1 0 0 0,1 0 1 0 0,10 14-24 0 0,178 215 753 0 0,-79-133-612 0 0,-114-109-1819 0 0,-3-4-1800 0 0,-2-7-5362 0 0,1 6-2922 0 0</inkml:trace>
  <inkml:trace contextRef="#ctx0" brushRef="#br0" timeOffset="13201.304">3950 2008 10850 0 0,'0'0'1313'0'0,"0"0"-235"0"0,0 0 189 0 0,0 0 223 0 0,0 0 17 0 0,0 0-192 0 0,0 0-312 0 0,0 0-303 0 0,0 0-219 0 0,0 0-178 0 0,0 0-115 0 0,-6 33-76 0 0,-19 103-36 0 0,19-67 0 0 0,13-48-58 0 0,-5-17-3137 0 0,-1-2-3869 0 0,-1-5-3826 0 0</inkml:trace>
  <inkml:trace contextRef="#ctx0" brushRef="#br0" timeOffset="13462.318">3902 1530 9266 0 0,'0'0'3617'0'0,"0"0"-3049"0"0,0 0-504 0 0,0 0-88 0 0,0 0-72 0 0,0 0-40 0 0,0 0-72 0 0,0 0-440 0 0,0 0-1273 0 0,0 0-2776 0 0,0 0-1088 0 0</inkml:trace>
  <inkml:trace contextRef="#ctx0" brushRef="#br0" timeOffset="13831.178">4169 2308 7514 0 0,'0'0'1965'0'0,"0"0"-215"0"0,0 0 168 0 0,0 0 157 0 0,0 0-91 0 0,0 0-227 0 0,0 0-313 0 0,0 0-273 0 0,0 0-222 0 0,0 0-207 0 0,0 0-159 0 0,0 0-140 0 0,0 0-87 0 0,4-8-30 0 0,97-345 1457 0 0,-67 280-1923 0 0,-22 104-554 0 0,-10 19 676 0 0,-2-39 17 0 0,0 1 0 0 0,0-1 0 0 0,1 1 0 0 0,0-1 0 0 0,1 1 0 0 0,1-1 0 0 0,-1 0 0 0 0,2 0 0 0 0,0 0 1 0 0,0 0-1 0 0,1 0 0 0 0,0-1 0 0 0,0 0 0 0 0,6 7 1 0 0,-7-12 25 0 0,0 0 1 0 0,1-1 0 0 0,-1 1-1 0 0,1-1 1 0 0,-1 0-1 0 0,1-1 1 0 0,1 1-1 0 0,-1-1 1 0 0,0 0-1 0 0,1 0 1 0 0,0 0-1 0 0,-1-1 1 0 0,1 0 0 0 0,0 0-1 0 0,0-1 1 0 0,0 1-1 0 0,0-1 1 0 0,1-1-1 0 0,-1 1 1 0 0,0-1-1 0 0,0 0 1 0 0,0 0 0 0 0,1-1-1 0 0,-1 0 1 0 0,5-1-26 0 0,-2-2 98 0 0,0 1 1 0 0,-1-2-1 0 0,1 1 1 0 0,-1-1-1 0 0,0 0 1 0 0,0-1-1 0 0,0 0 1 0 0,-1 0-1 0 0,0-1 1 0 0,0 0-1 0 0,0 0 1 0 0,-1 0-1 0 0,0-1 1 0 0,-1 0-1 0 0,2-3-98 0 0,2-7 62 0 0,-1 0 1 0 0,0 0-1 0 0,-2-1 0 0 0,0 0 0 0 0,-1 0 0 0 0,-1 0 1 0 0,-1 0-1 0 0,0-5-62 0 0,-2 20-958 0 0,-1-22 1851 0 0,-3 19-4780 0 0,-2 5-5325 0 0,5 2-3100 0 0</inkml:trace>
  <inkml:trace contextRef="#ctx0" brushRef="#br0" timeOffset="14679.154">5152 1950 13995 0 0,'0'0'2939'0'0,"0"0"-1361"0"0,0 0-432 0 0,0 0 24 0 0,0 0-12 0 0,0 0-156 0 0,0 0-265 0 0,0 0-246 0 0,0 0-207 0 0,0 0-116 0 0,0 0-59 0 0,0 0-27 0 0,0 0-18 0 0,-34 4-15 0 0,-103 14-12 0 0,134-18-35 0 0,-1 1 0 0 0,1-1 0 0 0,-1 0 0 0 0,1 1 0 0 0,-1 0 0 0 0,1 0 0 0 0,-1 0 0 0 0,1 0 0 0 0,0 1 0 0 0,-1-1 0 0 0,1 1 0 0 0,0 0 0 0 0,0 0 0 0 0,0 0 0 0 0,1 0 0 0 0,-1 0 0 0 0,0 1 0 0 0,1-1 0 0 0,-2 3-2 0 0,-4 4 12 0 0,3-4-14 0 0,-1 0 1 0 0,1 0 0 0 0,0 1 0 0 0,1-1 0 0 0,0 1-1 0 0,-1 0 1 0 0,2 0 0 0 0,-1 1 0 0 0,1-1 0 0 0,0 1-1 0 0,0-1 1 0 0,1 1 0 0 0,0 0 0 0 0,0 0-1 0 0,0 0 1 0 0,1 1 0 0 0,1-1 0 0 0,-1 0 0 0 0,1 0-1 0 0,0 1 1 0 0,0-1 0 0 0,1 0 0 0 0,0 1 1 0 0,4-3 3 0 0,-1 0 1 0 0,1-1 0 0 0,0 1-1 0 0,1-1 1 0 0,-1-1 0 0 0,0 1-1 0 0,1-1 1 0 0,0 0 0 0 0,0 0-1 0 0,0-1 1 0 0,0 1 0 0 0,0-1-1 0 0,1-1 1 0 0,-1 1 0 0 0,1-1-1 0 0,-1 0 1 0 0,1-1 0 0 0,-1 1-1 0 0,1-1 1 0 0,-1-1 0 0 0,1 1-1 0 0,-1-1 1 0 0,1 0 0 0 0,3-2-4 0 0,12-1 35 0 0,0-2 0 0 0,-1 0 1 0 0,0-1-1 0 0,-1-2 0 0 0,0 0 1 0 0,0-1-1 0 0,-1 0 1 0 0,0-2-1 0 0,0-1-35 0 0,11-5 51 0 0,47-42 203 0 0,-76 61-253 0 0,0-1 1 0 0,-1 0-1 0 0,1 1 1 0 0,0-1 0 0 0,0 0-1 0 0,0 1 1 0 0,0-1-1 0 0,0 1 1 0 0,-1 0 0 0 0,1-1-1 0 0,0 1 1 0 0,0 0 0 0 0,-1-1-1 0 0,1 1 1 0 0,0 0-1 0 0,-1 0 1 0 0,1-1 0 0 0,-1 1-1 0 0,1 0 1 0 0,-1 0-1 0 0,0 0 1 0 0,1 0 0 0 0,-1 0-1 0 0,0 0 1 0 0,0 0 0 0 0,1 0-1 0 0,-1 0 1 0 0,0-1-1 0 0,0 1 1 0 0,0 0 0 0 0,0 0-1 0 0,0 0 1 0 0,0 0-1 0 0,0 0 1 0 0,-1 0 0 0 0,1 0-1 0 0,0 0 1 0 0,0 0 0 0 0,-1 0-1 0 0,0 1-1 0 0,2 7 37 0 0,1-2-32 0 0,0 1 0 0 0,0-1 0 0 0,1 0 0 0 0,0 0 0 0 0,0 0 0 0 0,0 0 0 0 0,1-1 0 0 0,0 1 0 0 0,1-1 0 0 0,-1 0 0 0 0,1 0 0 0 0,0-1 0 0 0,1 0 0 0 0,-1 1 0 0 0,1-2 0 0 0,0 1 0 0 0,1-1 0 0 0,-1 0 0 0 0,1 0 0 0 0,-1 0 0 0 0,1-1 0 0 0,0 0 0 0 0,0-1 0 0 0,1 0 0 0 0,-1 0 0 0 0,0 0 0 0 0,1-1 0 0 0,-1 0 0 0 0,1 0 0 0 0,-1-1 0 0 0,1 0 0 0 0,5-1-5 0 0,-8 1 3 0 0,8 1 72 0 0,0-1 0 0 0,0-1 0 0 0,0 0 0 0 0,0 0 0 0 0,0-1 0 0 0,0-1 0 0 0,-1 0-1 0 0,1-1 1 0 0,2-2-75 0 0,24-11 324 0 0,-1-2 1 0 0,-1-2-1 0 0,-1-1 0 0 0,-1-2 0 0 0,0-2 0 0 0,17-18-324 0 0,-30 26 49 0 0,-2-2 1 0 0,0 0-1 0 0,-1-2 1 0 0,-1 0-1 0 0,-1-1 1 0 0,-1-1-1 0 0,-1 0 1 0 0,-2-1-1 0 0,5-12-49 0 0,-7 5-21 0 0,-1-1 1 0 0,-2 0-1 0 0,-1-1 0 0 0,-2 1 0 0 0,-2-1 0 0 0,0 0 1 0 0,-3-1-1 0 0,0 1 0 0 0,-3 0 0 0 0,-1-2 21 0 0,3 24-10 0 0,-2 1-1 0 0,1 0 0 0 0,-2-1 1 0 0,1 1-1 0 0,-1 0 0 0 0,-1 0 1 0 0,0 1-1 0 0,-1 0 0 0 0,0 0 1 0 0,-2-2 10 0 0,6 8-5 0 0,0 1 1 0 0,-1 0 0 0 0,1 0-1 0 0,-1 0 1 0 0,0 0 0 0 0,0 0-1 0 0,0 1 1 0 0,0 0 0 0 0,0-1-1 0 0,0 1 1 0 0,-1 0 0 0 0,1 0 0 0 0,-1 1-1 0 0,0-1 1 0 0,1 1 0 0 0,-1 0-1 0 0,0 0 1 0 0,0 0 0 0 0,0 0-1 0 0,0 1 1 0 0,1-1 0 0 0,-1 1 0 0 0,0 0-1 0 0,0 0 1 0 0,0 1 0 0 0,0-1-1 0 0,0 1 1 0 0,0 0 0 0 0,0 0-1 0 0,0 0 1 0 0,-1 1 4 0 0,-3 3-2 0 0,1 1 0 0 0,0 0-1 0 0,-1 0 1 0 0,2 1 0 0 0,-1 0 0 0 0,1 0-1 0 0,0 0 1 0 0,1 1 0 0 0,0 0-1 0 0,0 0 1 0 0,0 0 0 0 0,1 1 0 0 0,1-1-1 0 0,-1 1 1 0 0,1 0 0 0 0,1 0 0 0 0,0 0-1 0 0,0 1 1 0 0,1-1 0 0 0,-1 8 2 0 0,-2 22 13 0 0,1 0 0 0 0,3 0 0 0 0,1 0 0 0 0,1 0 0 0 0,2 0 0 0 0,2 0 0 0 0,2-1 0 0 0,1 0 0 0 0,2-1 0 0 0,2 2-13 0 0,24 40 20 0 0,24 87-10 0 0,-67-96-31 0 0,6-68-3 0 0,-1-1 0 0 0,1 1 0 0 0,0 0-1 0 0,-1-1 1 0 0,0 1 0 0 0,1-1-1 0 0,-1 1 1 0 0,0-1 0 0 0,0 0 0 0 0,0 1-1 0 0,0-1 1 0 0,0 0 0 0 0,0 1-1 0 0,0-1 1 0 0,-1 0 0 0 0,1 0 0 0 0,0 0-1 0 0,-1 0 1 0 0,1 0 0 0 0,0 0 0 0 0,-1-1-1 0 0,1 1 1 0 0,-1 0 0 0 0,1-1-1 0 0,-1 1 1 0 0,0-1 0 0 0,1 0 0 0 0,-1 1-1 0 0,0-1 1 0 0,1 0 0 0 0,-1 0 0 0 0,0 0-1 0 0,1 0 1 0 0,-1 0 0 0 0,0 0-1 0 0,1-1 1 0 0,-1 1 0 0 0,-1-1 24 0 0,-30-34-2495 0 0,1-4-1678 0 0,11 14-6461 0 0,16 17 142 0 0</inkml:trace>
  <inkml:trace contextRef="#ctx0" brushRef="#br0" timeOffset="14948.618">5487 1773 14259 0 0,'0'0'1668'0'0,"0"0"-386"0"0,0 0-12 0 0,0 0 147 0 0,0 0-11 0 0,0 0-173 0 0,0 0-242 0 0,0 0-192 0 0,0 0-149 0 0,38 5-126 0 0,119 17-67 0 0,49 9 1028 0 0,262 37-2602 0 0,-453-64-253 0 0,2-1-3066 0 0,-7-2-7003 0 0,-10-1 2360 0 0</inkml:trace>
  <inkml:trace contextRef="#ctx0" brushRef="#br0" timeOffset="15284.162">6414 1996 5833 0 0,'0'0'2189'0'0,"0"0"-265"0"0,0 0-50 0 0,0 0-82 0 0,0 0-162 0 0,0 0-170 0 0,0 0-201 0 0,0 0-157 0 0,0 0-89 0 0,0 0-49 0 0,0 0-30 0 0,32 10-38 0 0,104 31-52 0 0,-133-40-786 0 0,0 1-1 0 0,0-1 0 0 0,0 0 0 0 0,0 0 0 0 0,1 0 0 0 0,-1 0 0 0 0,0-1 0 0 0,0 1 0 0 0,1-1 1 0 0,-1 0-1 0 0,1 0 0 0 0,-1 0 0 0 0,0 0 0 0 0,1-1 0 0 0,-1 1 0 0 0,0-1 0 0 0,1 0 1 0 0,-1 0-1 0 0,0 0 0 0 0,3-2-57 0 0,5-2 244 0 0,8-2 163 0 0,-7 5-265 0 0,0-2 1 0 0,1 0-1 0 0,-1 0 1 0 0,0-1-1 0 0,-1 0 1 0 0,1-1 0 0 0,-1 0-1 0 0,-1-1 1 0 0,1-1-1 0 0,-1 1 1 0 0,0-2-1 0 0,-1 1 1 0 0,0-1-1 0 0,0-1 1 0 0,-1 0 0 0 0,6-7-143 0 0,-13 14-2 0 0,0 0-1 0 0,0 0 1 0 0,-1 0 0 0 0,1 0 0 0 0,-1 0 0 0 0,1 0 0 0 0,-1 0 0 0 0,0 0 0 0 0,0 0 0 0 0,0 0 0 0 0,-1 0 0 0 0,1-1 0 0 0,-1 1 0 0 0,0 1 0 0 0,1-1-1 0 0,-1 0 1 0 0,-1 0 0 0 0,1 0 0 0 0,0 0 0 0 0,-1 1 0 0 0,1-1 0 0 0,-1 0 0 0 0,0 1 0 0 0,0 0 0 0 0,0-1 0 0 0,0 1 0 0 0,0 0 0 0 0,0 0 0 0 0,-1 0-1 0 0,1 0 1 0 0,-1 1 0 0 0,1-1 0 0 0,-1 1 0 0 0,0-1 0 0 0,0 1 0 0 0,0 0 0 0 0,1 0 0 0 0,-1 0 0 0 0,0 0 0 0 0,0 1 0 0 0,0-1 0 0 0,0 1 0 0 0,-1 0-1 0 0,1 0 1 0 0,0 0 0 0 0,0 0 0 0 0,-2 1 2 0 0,-84 15-220 0 0,63-3 196 0 0,1 2 1 0 0,1 1-1 0 0,0 1 0 0 0,1 1 1 0 0,0 0-1 0 0,-5 8 24 0 0,20-17 4 0 0,0-1 1 0 0,0 2-1 0 0,0-1 0 0 0,1 1 0 0 0,1 0 1 0 0,0 0-1 0 0,0 0 0 0 0,1 1 1 0 0,0 0-1 0 0,1 0 0 0 0,0 1 1 0 0,1-1-1 0 0,0 1 0 0 0,1-1 1 0 0,0 1-1 0 0,1 10-4 0 0,3-12 11 0 0,1 0 0 0 0,1 0 0 0 0,-1-1 0 0 0,2 1 0 0 0,-1-1 0 0 0,2 0 0 0 0,-1 0 0 0 0,1 0 0 0 0,0-1 0 0 0,1 0 0 0 0,0 0 0 0 0,0-1 0 0 0,0 0 0 0 0,1 0 0 0 0,0-1 0 0 0,1 0 0 0 0,0 0 0 0 0,-1-1 0 0 0,2 0 0 0 0,-1 0 0 0 0,1-1 0 0 0,-1-1 0 0 0,1 1 0 0 0,0-1 0 0 0,0-1 0 0 0,0 0 0 0 0,8 0-11 0 0,118-1-455 0 0,-90-20-898 0 0,-33 9-1777 0 0,-6-2-3929 0 0,-5 7-4846 0 0</inkml:trace>
  <inkml:trace contextRef="#ctx0" brushRef="#br0" timeOffset="16035.526">3890 1565 1024 0 0,'0'0'1630'0'0,"0"0"-240"0"0,0 0 226 0 0,0 0 343 0 0,0 0 85 0 0,0 0-263 0 0,0 0-430 0 0,0 0-356 0 0,0 0-155 0 0,0 0-55 0 0,0 0-63 0 0,0 0-74 0 0,6 0 2749 0 0,-17 55-126 0 0,-16-30-2880 0 0,26-25-350 0 0,1 0-2 0 0,0 0-5 0 0,0 0 9 0 0,18-26 372 0 0,65-32 62 0 0,-74 53 416 0 0,-29 14-521 0 0,-50 44-362 0 0,70-52-152 0 0,14 2-10966 0 0,-9-3-1153 0 0</inkml:trace>
  <inkml:trace contextRef="#ctx0" brushRef="#br0" timeOffset="-6138.398">7300 343 0 0 0,'0'0'508'0'0,"0"0"267"0"0,0 0 217 0 0,0 0 254 0 0,0 0 153 0 0,0 0 69 0 0,0 0 80 0 0,0 0 9 0 0,0 0-21 0 0,8 5-6 0 0,25 13-83 0 0,-28-17-1212 0 0,-1-1 1 0 0,1 1 0 0 0,0-1 0 0 0,-1 0 0 0 0,1 0 0 0 0,0 0-1 0 0,-1-1 1 0 0,1 1 0 0 0,-1-1 0 0 0,1 0 0 0 0,-1-1-1 0 0,1 1 1 0 0,-1-1 0 0 0,0 0 0 0 0,0 0 0 0 0,0 0 0 0 0,0 0-1 0 0,0-1 1 0 0,3-2-236 0 0,9-4 569 0 0,1 0-273 0 0,1 0 0 0 0,-2-2 1 0 0,1 0-1 0 0,-2-1 0 0 0,1-1 1 0 0,-2 0-1 0 0,1-1 1 0 0,-2 0-1 0 0,0-1 0 0 0,-1-1 1 0 0,0 0-1 0 0,-2-1 0 0 0,1 0 1 0 0,5-15-297 0 0,22-84 1464 0 0,-54 159-1251 0 0,8-18-181 0 0,1 1-1 0 0,2 0 1 0 0,0 1 0 0 0,2 0-1 0 0,1-1 1 0 0,1 1-1 0 0,1 0 1 0 0,3 24-32 0 0,-1-8 17 0 0,13 218-1 0 0,-8 251 105 0 0,-7-512-120 0 0,0 0-9 0 0,0 0 14 0 0,0 0 8 0 0,8-8 1088 0 0,38-69-749 0 0,-23 33-326 0 0,3 1 0 0 0,1 1 0 0 0,2 1 0 0 0,2 2 0 0 0,2 1 0 0 0,21-18-27 0 0,-39 42 5 0 0,0 1-1 0 0,0 1 1 0 0,1 0 0 0 0,1 1 0 0 0,0 1-1 0 0,0 0 1 0 0,13-4-5 0 0,-29 14 0 0 0,0-1 0 0 0,0 0 0 0 0,1 1 0 0 0,-1-1 0 0 0,0 1 0 0 0,1 0 0 0 0,-1-1 0 0 0,0 1 0 0 0,1 0 0 0 0,-1 0 0 0 0,0 0 0 0 0,1 0 0 0 0,-1 0 0 0 0,0 0 0 0 0,1 0 0 0 0,-1 0 0 0 0,0 1 0 0 0,1-1 0 0 0,-1 0 0 0 0,0 1 0 0 0,1-1 0 0 0,-1 1 0 0 0,0-1 0 0 0,0 1 0 0 0,0 0 0 0 0,0 0 0 0 0,1 0 0 0 0,-1-1 0 0 0,0 1 0 0 0,0 0 0 0 0,-1 0 0 0 0,1 0 0 0 0,0 0 0 0 0,0 1 0 0 0,0-1 0 0 0,-1 0 0 0 0,1 0 0 0 0,0 0 0 0 0,-1 1 0 0 0,1-1 0 0 0,-1 0 0 0 0,0 0 0 0 0,1 1 0 0 0,-1-1 0 0 0,0 0 0 0 0,0 2 0 0 0,3 181 381 0 0,-3-36-254 0 0,17-61-96 0 0,16-125-2826 0 0,-16 22-70 0 0,-6 6-3731 0 0,-7 6-5021 0 0</inkml:trace>
  <inkml:trace contextRef="#ctx0" brushRef="#br0" timeOffset="-4793.898">8745 755 3497 0 0,'0'0'2098'0'0,"0"0"-274"0"0,0 0-20 0 0,0 0 59 0 0,0 0-45 0 0,0 0-226 0 0,0 0-287 0 0,0 0-270 0 0,0 0-253 0 0,0 0-132 0 0,0 0-91 0 0,0 0-57 0 0,0 0-27 0 0,-19-3-39 0 0,-61-9-30 0 0,77 11-357 0 0,0 1 0 0 0,0-1 1 0 0,0 1-1 0 0,0 0 0 0 0,0 0 1 0 0,0 0-1 0 0,0 1 0 0 0,0-1 1 0 0,0 0-1 0 0,0 1 0 0 0,1 0 0 0 0,-1 0 1 0 0,0 0-1 0 0,0 0 0 0 0,1 0 1 0 0,-1 1-1 0 0,0-1 0 0 0,1 1 1 0 0,-1-1-1 0 0,1 1 0 0 0,0 0 1 0 0,-2 2-50 0 0,-6 4 154 0 0,-64 78 780 0 0,68-75-897 0 0,1 0 1 0 0,0 0-1 0 0,1 0 1 0 0,0 1-1 0 0,1 0 1 0 0,0 0-1 0 0,1 0 1 0 0,0 0-1 0 0,1 0 1 0 0,0 0-1 0 0,1 0 1 0 0,1 11-38 0 0,-1-19 36 0 0,1-1 0 0 0,-1 1 0 0 0,1 0 0 0 0,0-1-1 0 0,0 1 1 0 0,0-1 0 0 0,0 1 0 0 0,0-1 0 0 0,1 1 0 0 0,0-1 0 0 0,0 0 0 0 0,0 0-1 0 0,0 0 1 0 0,0 0 0 0 0,0 0 0 0 0,1 0 0 0 0,-1-1 0 0 0,1 1 0 0 0,0-1 0 0 0,0 0 0 0 0,0 0-1 0 0,0 0 1 0 0,0 0 0 0 0,0 0 0 0 0,1-1 0 0 0,-1 1 0 0 0,1-1 0 0 0,-1 0 0 0 0,1 0 0 0 0,-1 0-1 0 0,1-1 1 0 0,0 1 0 0 0,1-1-36 0 0,5-3 129 0 0,-1-1 0 0 0,1 0 0 0 0,-1 0 0 0 0,0-1 0 0 0,-1 0 0 0 0,1-1 0 0 0,-1 0 0 0 0,0 0 0 0 0,-1-1 0 0 0,1 1 0 0 0,-1-2 0 0 0,-1 1 0 0 0,1-1 0 0 0,-1 0 0 0 0,-1-1 0 0 0,0 1 0 0 0,0-1 0 0 0,2-5-129 0 0,5-4 125 0 0,74-132 270 0 0,-86 150-397 0 0,0 1-1 0 0,0-1 1 0 0,0 0-1 0 0,0 1 1 0 0,0-1-1 0 0,0 1 1 0 0,0-1-1 0 0,1 0 1 0 0,-1 1-1 0 0,0-1 1 0 0,0 0-1 0 0,1 1 1 0 0,-1-1-1 0 0,0 0 1 0 0,0 0-1 0 0,1 1 1 0 0,-1-1-1 0 0,0 0 1 0 0,0 0 0 0 0,1 1-1 0 0,-1-1 1 0 0,0 0-1 0 0,1 0 1 0 0,-1 0-1 0 0,1 0 1 0 0,-1 1-1 0 0,0-1 1 0 0,1 0-1 0 0,-1 0 1 0 0,0 0-1 0 0,1 0 1 0 0,-1 0-1 0 0,1 0 1 0 0,-1 0-1 0 0,0 0 1 0 0,1 0-1 0 0,-1 0 1 0 0,0 0-1 0 0,1 0 1 0 0,-1-1-1 0 0,1 1 1 0 0,-1 0 2 0 0,1 19 27 0 0,18 135 264 0 0,-14-139-278 0 0,0 0 1 0 0,1 0 0 0 0,1-1 0 0 0,0 0 0 0 0,1 0-1 0 0,0-1 1 0 0,1 0 0 0 0,1 0 0 0 0,0-1 0 0 0,0 0-1 0 0,1-1 1 0 0,1 0 0 0 0,0-1 0 0 0,6 4-14 0 0,23 6 220 0 0,-32-51 431 0 0,51-235-163 0 0,-17 121-436 0 0,-30 125-61 0 0,-13 19 10 0 0,0 1-21 0 0,0 0-9 0 0,0 0 6 0 0,0 0 10 0 0,0 0-6 0 0,0 0 2 0 0,0 0-29 0 0,0 0-18 0 0,8 23 17 0 0,3 52 136 0 0,-5-22-61 0 0,29 112 34 0 0,-26-142-64 0 0,-7-17 0 0 0,0 1 0 0 0,0-1 1 0 0,1 1-1 0 0,0-1 1 0 0,0 0-1 0 0,1 0 0 0 0,-1 0 1 0 0,1 0-1 0 0,0-1 0 0 0,1 0 1 0 0,0 0-1 0 0,-1 0 0 0 0,2 0 1 0 0,3 2 1 0 0,28-30 622 0 0,-34 20-572 0 0,22-31 12 0 0,-1-1 0 0 0,-1-1 1 0 0,-2-1-1 0 0,-2-1 0 0 0,-1 0 0 0 0,-2-2 0 0 0,5-24-62 0 0,3 1 12 0 0,-7-6 61 0 0,-15 106-4541 0 0,-2-17-6366 0 0,0-16-1036 0 0</inkml:trace>
  <inkml:trace contextRef="#ctx0" brushRef="#br0" timeOffset="-4388.748">9866 752 1536 0 0,'0'0'2778'0'0,"0"0"-368"0"0,0 0 100 0 0,0 0 155 0 0,0 0-106 0 0,0 0-412 0 0,0 0-544 0 0,0 0-367 0 0,0 0-165 0 0,0 0-73 0 0,0 0-73 0 0,0 0-90 0 0,0 0-120 0 0,1 3-139 0 0,1 18-116 0 0,-2 0-1 0 0,0 0 1 0 0,0 0-1 0 0,-2 1 1 0 0,-1-1 0 0 0,-3 12-460 0 0,-2 18 109 0 0,7-42-154 0 0,-1 0-1 0 0,0-1 1 0 0,0 1-1 0 0,-1 0 1 0 0,0-1 0 0 0,0 0-1 0 0,-1 0 1 0 0,0 0-1 0 0,-1 0 1 0 0,1 0-1 0 0,-1-1 1 0 0,-1 0-1 0 0,-2 3 46 0 0,-9-8-1817 0 0,8-3-2115 0 0,3 1-5406 0 0,4 0-2391 0 0</inkml:trace>
  <inkml:trace contextRef="#ctx0" brushRef="#br0" timeOffset="-4120.627">9670 466 11314 0 0,'0'0'3093'0'0,"0"0"-1357"0"0,0 0-445 0 0,0 0-49 0 0,0 0-91 0 0,0 0-175 0 0,0 0-313 0 0,0 0-330 0 0,0 0-242 0 0,0 0-184 0 0,0 0-66 0 0,0 0 0 0 0,0 0 9 0 0,-2-11-18 0 0,-2-35-53 0 0,4 45 185 0 0,1 0-1 0 0,-1 0 0 0 0,0 0 0 0 0,1 1 0 0 0,-1-1 0 0 0,1 0 0 0 0,0 0 0 0 0,-1 1 0 0 0,1-1 0 0 0,0 1 0 0 0,-1-1 0 0 0,1 0 1 0 0,0 1-1 0 0,0-1 0 0 0,-1 1 0 0 0,1 0 0 0 0,0-1 0 0 0,0 1 0 0 0,0 0 0 0 0,0-1 0 0 0,0 1 0 0 0,-1 0 0 0 0,1 0 0 0 0,0 0 1 0 0,0 0-1 0 0,0 0 0 0 0,0 0 0 0 0,0 0 0 0 0,0 0 0 0 0,0 0 0 0 0,0 0 0 0 0,0 0 0 0 0,-1 0 0 0 0,1 1 0 0 0,0-1 0 0 0,0 0 1 0 0,0 1-1 0 0,0-1 0 0 0,-1 1 0 0 0,1-1 0 0 0,0 1 0 0 0,0-1 0 0 0,-1 1 0 0 0,1 0 0 0 0,0 0 37 0 0,3 0-340 0 0,9 4-914 0 0,6 2-1445 0 0,-5-3-2808 0 0,-3-4-3972 0 0</inkml:trace>
  <inkml:trace contextRef="#ctx0" brushRef="#br0" timeOffset="-3605.994">10020 1133 0 0 0,'0'0'2219'0'0,"0"0"451"0"0,0 0 71 0 0,0 0-110 0 0,0 0-256 0 0,0 0-232 0 0,0 0-306 0 0,0 0-313 0 0,0 0-293 0 0,0 0-271 0 0,0 0-161 0 0,12-10-79 0 0,35-35-67 0 0,-20-21 887 0 0,-24 44-1182 0 0,10-32 347 0 0,-9 31-551 0 0,1 0 1 0 0,1 1 0 0 0,1 0 0 0 0,1 0 0 0 0,1 0 0 0 0,1 1 0 0 0,3-3-155 0 0,27-15 48 0 0,-38 39-58 0 0,0 0 1 0 0,0 1 0 0 0,0-1 0 0 0,1 1 0 0 0,-1 0 0 0 0,0-1 0 0 0,0 1 0 0 0,0 0-1 0 0,0 0 1 0 0,-1 1 0 0 0,1-1 0 0 0,0 0 0 0 0,0 1 0 0 0,-1-1 0 0 0,1 1 0 0 0,-1-1-1 0 0,1 1 1 0 0,-1 0 0 0 0,1-1 0 0 0,-1 1 0 0 0,0 0 0 0 0,0 0 0 0 0,0 0 0 0 0,0 0-1 0 0,0 0 1 0 0,-1 0 0 0 0,1 1 0 0 0,-1-1 0 0 0,1 0 0 0 0,-1 0 0 0 0,0 0 0 0 0,0 0-1 0 0,0 1 1 0 0,0-1 0 0 0,0 1 9 0 0,1 2-6 0 0,15 72 30 0 0,-3-22 3 0 0,-13-47-20 0 0,1-1 0 0 0,0 0 0 0 0,0 0 0 0 0,0 0 0 0 0,1 1 0 0 0,0-2 0 0 0,1 1 0 0 0,0 0 0 0 0,0 0 0 0 0,0-1 0 0 0,1 1 0 0 0,0-1 0 0 0,0 0 0 0 0,0-1 0 0 0,1 1 0 0 0,0-1 0 0 0,0 1 0 0 0,1-1 0 0 0,-1-1 0 0 0,1 1 0 0 0,1 0-7 0 0,1-2 130 0 0,1 1 0 0 0,0-1 1 0 0,-1 0-1 0 0,1-1 0 0 0,0 0 1 0 0,0-1-1 0 0,1 0 0 0 0,-1 0 1 0 0,0-1-1 0 0,0 0 0 0 0,2 0-130 0 0,-7-3 85 0 0,0 1-1 0 0,0 0 0 0 0,-1-1 0 0 0,1 1 1 0 0,-1-1-1 0 0,1 0 0 0 0,-1 0 1 0 0,0-1-1 0 0,0 1 0 0 0,0-1 0 0 0,0 1 1 0 0,-1-1-1 0 0,0 0 0 0 0,0 0 1 0 0,0 0-1 0 0,0 0 0 0 0,0 0 0 0 0,-1-1 1 0 0,1-2-85 0 0,1 0 33 0 0,16-58 135 0 0,-5-40-208 0 0,-4 3-2124 0 0,11 81-2396 0 0,-3 15-5130 0 0,-11 5-2066 0 0</inkml:trace>
  <inkml:trace contextRef="#ctx0" brushRef="#br0" timeOffset="-2936.943">11086 636 3481 0 0,'0'0'2882'0'0,"0"0"-794"0"0,0 0-166 0 0,0 0 116 0 0,0 0 46 0 0,0 0-81 0 0,0 0-234 0 0,0 0-333 0 0,0 0-339 0 0,0 0-240 0 0,0 0-189 0 0,0 0-75 0 0,0 0-53 0 0,1-9-85 0 0,2-27-59 0 0,-47 20 298 0 0,36 15-659 0 0,0 0 1 0 0,-1 0-1 0 0,1 1 0 0 0,0 1 1 0 0,-1-1-1 0 0,1 1 1 0 0,0 0-1 0 0,0 1 1 0 0,0 0-1 0 0,0 1 1 0 0,0-1-1 0 0,0 1 1 0 0,0 1-1 0 0,1 0 1 0 0,0 0-1 0 0,0 0 0 0 0,0 1 1 0 0,0 0-1 0 0,0 0 1 0 0,1 1-1 0 0,0-1 1 0 0,0 1-1 0 0,1 1 1 0 0,0-1-1 0 0,0 1 1 0 0,0 0-1 0 0,1 0 0 0 0,0 1 1 0 0,-2 6-36 0 0,2-7-2 0 0,1 2 1 0 0,0-1-1 0 0,0 0 0 0 0,1 1 1 0 0,0-1-1 0 0,1 1 1 0 0,0-1-1 0 0,0 1 0 0 0,1 0 1 0 0,0-1-1 0 0,1 1 1 0 0,-1 0-1 0 0,2-1 0 0 0,-1 1 1 0 0,1-1-1 0 0,1 1 1 0 0,-1-1-1 0 0,1 0 0 0 0,1 0 1 0 0,0 0-1 0 0,0 0 0 0 0,0-1 1 0 0,1 1-1 0 0,0-1 1 0 0,0 0-1 0 0,1-1 0 0 0,0 1 1 0 0,0-1-1 0 0,7 4 2 0 0,-6-5 35 0 0,0-1-1 0 0,0-1 1 0 0,1 1-1 0 0,-1-1 1 0 0,1 0-1 0 0,0-1 1 0 0,0 0-1 0 0,0 0 1 0 0,0-1-1 0 0,0 0 1 0 0,0 0-1 0 0,1-1 1 0 0,-1 0-1 0 0,0 0 1 0 0,0-1-1 0 0,0 0 1 0 0,1-1-1 0 0,-1 1 1 0 0,0-2-1 0 0,-1 1 1 0 0,1-1-1 0 0,0 0 1 0 0,5-4-35 0 0,7-4 118 0 0,-2-2 0 0 0,1 0 0 0 0,-2-1 1 0 0,0-1-1 0 0,0 0 0 0 0,-2-1 0 0 0,0-1 1 0 0,0 0-1 0 0,-1-2-118 0 0,33-31 96 0 0,-43 49-100 0 0,-3 1 16 0 0,-1 0-37 0 0,4 12-89 0 0,18 67 111 0 0,-4 1-1 0 0,-4 1 1 0 0,-3 0 0 0 0,-4 0-1 0 0,-3 1 1 0 0,-4 0-1 0 0,-4 7 4 0 0,-1-26-12 0 0,-4-1 0 0 0,-2 0 0 0 0,-3-1 0 0 0,-22 59 12 0 0,29-97 8 0 0,-1-1-1 0 0,0 0 1 0 0,-2 0-1 0 0,-1-1 1 0 0,-1-1-1 0 0,0 1 1 0 0,-2-2-1 0 0,0 0 1 0 0,-1-1-1 0 0,-1 0 1 0 0,-1-1-1 0 0,0-1 1 0 0,-3 0-8 0 0,18-14 3 0 0,-1 0-1 0 0,1 0 1 0 0,-1 0 0 0 0,1-1 0 0 0,-1 1 0 0 0,0-1 0 0 0,0 0 0 0 0,0 0 0 0 0,0 0 0 0 0,0 0-1 0 0,0 0 1 0 0,0-1 0 0 0,0 1 0 0 0,0-1 0 0 0,0 0 0 0 0,0 0 0 0 0,0 0 0 0 0,0 0 0 0 0,0-1 0 0 0,0 1-1 0 0,0-1 1 0 0,0 0 0 0 0,0 1 0 0 0,0-2 0 0 0,0 1 0 0 0,0 0 0 0 0,1 0 0 0 0,-1-1 0 0 0,0 0-1 0 0,1 1 1 0 0,-1-1 0 0 0,1 0 0 0 0,0 0 0 0 0,-1 0 0 0 0,1-1 0 0 0,0 1 0 0 0,0-1 0 0 0,1 1-1 0 0,-1-1 1 0 0,0 1 0 0 0,0-2-3 0 0,-5-19 4 0 0,1-1-1 0 0,1 0 1 0 0,1 0-1 0 0,1 0 0 0 0,1-1 1 0 0,1 1-1 0 0,1-1 1 0 0,1 1-1 0 0,2 0 0 0 0,0 0 1 0 0,1 0-1 0 0,2 0 1 0 0,1-3-4 0 0,75-187 86 0 0,-51 151-143 0 0,4 1-1 0 0,2 1 1 0 0,3 2 0 0 0,2 2-1 0 0,37-37 58 0 0,-42 68-2169 0 0,-28 24-2032 0 0,1 1-3517 0 0,-7 1-4845 0 0</inkml:trace>
  <inkml:trace contextRef="#ctx0" brushRef="#br0" timeOffset="36461.59">7980 1842 0 0 0,'0'0'321'0'0,"0"0"1113"0"0,0 0 333 0 0,0 0-68 0 0,0 0-163 0 0,0 0-194 0 0,0 0-139 0 0,0 0-80 0 0,2-1-50 0 0,9-6 925 0 0,-11 7-1152 0 0,0 0-95 0 0,1-2 4891 0 0,-3-10-5055 0 0,-77-24 1199 0 0,61 34-1659 0 0,1 0 1 0 0,-1 2 0 0 0,0 0 0 0 0,1 2 0 0 0,-1-1 0 0 0,1 2 0 0 0,-1 1 0 0 0,1 0-1 0 0,-6 3-127 0 0,-4-1 183 0 0,12-2-91 0 0,0 1-1 0 0,1 0 1 0 0,-1 1-1 0 0,1 0 1 0 0,1 2-1 0 0,-1-1 1 0 0,1 1-1 0 0,-5 5-91 0 0,17-11 17 0 0,0 1 1 0 0,-1 0-1 0 0,1-1 0 0 0,0 1 0 0 0,0 0 0 0 0,0 0 0 0 0,1 0 0 0 0,-1 0 0 0 0,1 0 0 0 0,-1-1 0 0 0,1 1 0 0 0,0 0 1 0 0,0 0-1 0 0,1 0 0 0 0,-1 0 0 0 0,0 0 0 0 0,1 0 0 0 0,0 0 0 0 0,0 0 0 0 0,0-1 0 0 0,0 1 0 0 0,0 0 0 0 0,0-1 0 0 0,1 1 1 0 0,-1 0-1 0 0,1-1 0 0 0,0 0 0 0 0,0 1 0 0 0,0-1 0 0 0,0 0 0 0 0,0 0 0 0 0,1 1-17 0 0,9 3 69 0 0,0 1-1 0 0,0-2 1 0 0,1 1-1 0 0,-1-2 1 0 0,1 0-1 0 0,1 0 1 0 0,-1-1-1 0 0,0-1 1 0 0,11 1-69 0 0,59 14 287 0 0,-75-14-255 0 0,-2-3-11 0 0,0 1 1 0 0,0 0-1 0 0,0 0 1 0 0,-1 1-1 0 0,1 0 1 0 0,0 0-1 0 0,-1 0 1 0 0,1 1-1 0 0,-1-1 0 0 0,0 1 1 0 0,0 0-1 0 0,0 1 1 0 0,0-1-1 0 0,-1 1 1 0 0,1 0-1 0 0,-1 1 1 0 0,0-1-1 0 0,0 0 0 0 0,-1 1 1 0 0,1 0-1 0 0,-1 0 1 0 0,0 0-1 0 0,0 1 1 0 0,-1-1-1 0 0,1 0 1 0 0,-1 1-1 0 0,-1 0 0 0 0,1 1-21 0 0,-4 3 45 0 0,-1 0 0 0 0,0 0-1 0 0,-1-1 1 0 0,0 0-1 0 0,-1 1 1 0 0,0-1-1 0 0,0-1 1 0 0,-1 1-1 0 0,0-1 1 0 0,0 0-1 0 0,-1 0 1 0 0,0-1 0 0 0,-1 0-1 0 0,1 0 1 0 0,-1-1-1 0 0,-1 0 1 0 0,1 0-1 0 0,-1-1 1 0 0,0 0-1 0 0,-2 1-44 0 0,-11 6 12 0 0,0-1-1 0 0,-1-1 0 0 0,0-1 0 0 0,-1-1 1 0 0,0-1-1 0 0,0-1 0 0 0,0-1-11 0 0,-113 10 20 0 0,134-17-61 0 0,1 1 0 0 0,-1-1 0 0 0,1 0-1 0 0,0 0 1 0 0,0 0 0 0 0,0 0 0 0 0,0-1 0 0 0,0 1 0 0 0,0-1-1 0 0,0 1 1 0 0,1-1 0 0 0,0 0 0 0 0,-1 1 0 0 0,1-1 0 0 0,0 0-1 0 0,0 0 1 0 0,0 0 0 0 0,1 0 0 0 0,-1 0 0 0 0,1 0 0 0 0,0 0-1 0 0,-1 0 1 0 0,1 0 0 0 0,1 0 0 0 0,-1 0 0 0 0,0 0 0 0 0,1 0-1 0 0,-1 0 1 0 0,1 0 0 0 0,0 1 0 0 0,0-1 0 0 0,0 0 0 0 0,1 0-1 0 0,-1 1 1 0 0,1-1 0 0 0,-1 0 0 0 0,1 1 0 0 0,0-1 41 0 0,23-24-1687 0 0,-6 11-2320 0 0,-5 5-3269 0 0,-5 3-5172 0 0</inkml:trace>
  <inkml:trace contextRef="#ctx0" brushRef="#br0" timeOffset="37493.473">8200 1873 2513 0 0,'0'0'1773'0'0,"0"0"-171"0"0,0 0-11 0 0,0 0 151 0 0,0 0 38 0 0,0 0-62 0 0,0 0-167 0 0,0 0-244 0 0,0 0-231 0 0,0 0-245 0 0,0 0-160 0 0,0 0-91 0 0,0 0 1 0 0,-4 0 42 0 0,-14 4 695 0 0,18 1 2297 0 0,-6 9-3303 0 0,4-10-35 0 0,-36 134 692 0 0,25 74-829 0 0,14-207-135 0 0,0 0 0 0 0,0 1 0 0 0,0-1 0 0 0,1 0 1 0 0,0 0-1 0 0,0 0 0 0 0,1-1 0 0 0,-1 1 0 0 0,1 0 0 0 0,0-1 1 0 0,0 1-1 0 0,1-1 0 0 0,-1 0 0 0 0,1 0 0 0 0,0-1 0 0 0,0 1 1 0 0,0-1-1 0 0,0 0 0 0 0,1 0 0 0 0,-1 0 0 0 0,1 0 0 0 0,0-1 1 0 0,0 0-1 0 0,0 0 0 0 0,0 0 0 0 0,0-1 0 0 0,0 1 0 0 0,1-1 1 0 0,-1-1-1 0 0,0 1 0 0 0,1-1 0 0 0,-1 0 0 0 0,0 0 0 0 0,1 0 1 0 0,-1-1-1 0 0,0 1 0 0 0,1-2 0 0 0,-1 1 0 0 0,0 0 0 0 0,0-1 1 0 0,0 0-1 0 0,0 0 0 0 0,0-1 0 0 0,-1 1 0 0 0,1-1 0 0 0,-1 0 1 0 0,1 0-1 0 0,0-1-5 0 0,25-22 79 0 0,0-1 0 0 0,-2-1-1 0 0,-1-2 1 0 0,-2 0 0 0 0,0-2 0 0 0,10-19-79 0 0,61-141 139 0 0,-88 176-57 0 0,-2-1 0 0 0,0-1 1 0 0,-1 1-1 0 0,-1-1 0 0 0,-1 0 1 0 0,0 0-1 0 0,-1-9-82 0 0,-2 26 85 0 0,0 1-13 0 0,0 0-18 0 0,0 0-26 0 0,0 0-12 0 0,-2 9-20 0 0,-25 194 86 0 0,55 333-84 0 0,-24-515 3 0 0,-1 1 1 0 0,-2 0-1 0 0,0 1 1 0 0,-1-1 0 0 0,-1 0-1 0 0,-2 0 1 0 0,0 0-1 0 0,-1 0 1 0 0,-1-1-1 0 0,-1 1 1 0 0,-1-1-1 0 0,-1-1 1 0 0,0 1 0 0 0,-2-1-1 0 0,0-1 1 0 0,-1 0-1 0 0,-2 0 1 0 0,-13 16-2 0 0,19-29 3 0 0,-1-1 0 0 0,0 1-1 0 0,0-2 1 0 0,0 1 0 0 0,-1-1 0 0 0,1 0 0 0 0,-1-1 0 0 0,0 0 0 0 0,0 0 0 0 0,0-1 0 0 0,-1 0 0 0 0,1-1 0 0 0,0 0 0 0 0,-1-1-1 0 0,1 1 1 0 0,-1-2 0 0 0,1 1 0 0 0,0-2 0 0 0,-1 1 0 0 0,1-1 0 0 0,0 0 0 0 0,0-1 0 0 0,0 0 0 0 0,0 0 0 0 0,1-1-1 0 0,-1-1 1 0 0,-5-3-3 0 0,10 6-5 0 0,-1 1 0 0 0,1-1 0 0 0,0-1-1 0 0,0 1 1 0 0,0 0 0 0 0,1-1-1 0 0,-1 0 1 0 0,1 0 0 0 0,-1 0-1 0 0,1-1 1 0 0,0 1 0 0 0,0-1 0 0 0,0 1-1 0 0,1-1 1 0 0,-1 0 0 0 0,1 0-1 0 0,0 0 1 0 0,0 0 0 0 0,0-1 0 0 0,1 1-1 0 0,-1 0 1 0 0,1-1 0 0 0,0 1-1 0 0,1-1 1 0 0,-1 0 0 0 0,1 1-1 0 0,0-1 1 0 0,0 1 0 0 0,0-1 0 0 0,0 0-1 0 0,1 1 1 0 0,0-1 0 0 0,0 1-1 0 0,1-2 6 0 0,6-10-15 0 0,0 1-1 0 0,1 1 1 0 0,1-1-1 0 0,0 2 0 0 0,1-1 1 0 0,0 1-1 0 0,1 1 1 0 0,9-7 15 0 0,5-7-40 0 0,220-224-1243 0 0,-192 186-321 0 0,-15 16-2896 0 0,-27 31-15 0 0,-6 8-1441 0 0,2 0-4285 0 0</inkml:trace>
  <inkml:trace contextRef="#ctx0" brushRef="#br0" timeOffset="38191.708">9226 1850 2489 0 0,'0'0'2331'0'0,"0"0"-458"0"0,0 0-42 0 0,0 0 121 0 0,0 0 1 0 0,0 0-171 0 0,0 0-307 0 0,0 0-299 0 0,0 0-194 0 0,0 0-135 0 0,0 0-69 0 0,0 0-36 0 0,0 0-17 0 0,0-4-44 0 0,0 4-618 0 0,0-1-1 0 0,0 0 1 0 0,0 0 0 0 0,0 0 0 0 0,-1 0 0 0 0,1 0 0 0 0,0 1 0 0 0,-1-1 0 0 0,1 0 0 0 0,-1 0 0 0 0,1 1 0 0 0,-1-1 0 0 0,1 0 0 0 0,-1 1 0 0 0,1-1-1 0 0,-1 0 1 0 0,0 1 0 0 0,1-1 0 0 0,-1 1 0 0 0,0-1 0 0 0,1 1 0 0 0,-1-1 0 0 0,0 1 0 0 0,0-1 0 0 0,0 1 0 0 0,1 0 0 0 0,-1 0 0 0 0,0-1 0 0 0,0 1 0 0 0,0 0-1 0 0,0 0 1 0 0,0 0 0 0 0,1 0 0 0 0,-1 0 0 0 0,0 0 0 0 0,0 0 0 0 0,0 0 0 0 0,0 0 0 0 0,0 0 0 0 0,0 1 0 0 0,1-1 0 0 0,-1 0 0 0 0,0 1 0 0 0,0-1-63 0 0,-9 0 5 0 0,-105 35 1315 0 0,16 7-776 0 0,98-41-543 0 0,0-1 0 0 0,0 0 1 0 0,-1 0-1 0 0,1 1 0 0 0,0-1 0 0 0,0 0 1 0 0,0 1-1 0 0,0-1 0 0 0,0 1 1 0 0,1 0-1 0 0,-1-1 0 0 0,0 1 0 0 0,0 0 1 0 0,0-1-1 0 0,0 1 0 0 0,1 0 0 0 0,-1 0 1 0 0,0 0-1 0 0,1 0 0 0 0,-1-1 0 0 0,0 1 1 0 0,1 0-1 0 0,-1 0 0 0 0,1 0 0 0 0,0 0 1 0 0,-1 1-1 0 0,1-1 0 0 0,0 0 0 0 0,0 0 1 0 0,0 0-1 0 0,-1 0 0 0 0,1 0 0 0 0,0 0 1 0 0,0 0-1 0 0,1 0 0 0 0,-1 0 0 0 0,0 0 1 0 0,0 1-1 0 0,0-1 0 0 0,1 0 1 0 0,-1 0-1 0 0,1 0 0 0 0,-1 0 0 0 0,0 0 1 0 0,1 0-1 0 0,0 0 0 0 0,-1-1 0 0 0,1 1 1 0 0,0 0-1 0 0,-1 0 0 0 0,1 0 0 0 0,0-1 1 0 0,0 1-1 0 0,0 0 0 0 0,0-1 0 0 0,0 1 1 0 0,-1 0-1 0 0,1-1 0 0 0,0 1 0 0 0,0-1 1 0 0,0 0-1 0 0,1 1 0 0 0,-1-1 0 0 0,0 0 1 0 0,0 0-1 0 0,0 1 0 0 0,0-1 0 0 0,0 0 1 0 0,0 0-1 0 0,1 0-1 0 0,168 19 323 0 0,-52 4 214 0 0,-116-21-507 0 0,0 0-1 0 0,0 1 0 0 0,0-1 1 0 0,0 1-1 0 0,0-1 1 0 0,0 1-1 0 0,-1 0 1 0 0,1-1-1 0 0,-1 1 0 0 0,0 0 1 0 0,0 0-1 0 0,0 0 1 0 0,0 0-1 0 0,-1 0 0 0 0,1 0 1 0 0,-1 0-1 0 0,0 0 1 0 0,0 0-1 0 0,0 1 1 0 0,0-1-1 0 0,0 0 0 0 0,-1 0 1 0 0,1 0-1 0 0,-1 0 1 0 0,0 0-1 0 0,0 0 1 0 0,0 0-1 0 0,0 0 0 0 0,-1 0 1 0 0,1-1-1 0 0,-1 1 1 0 0,1 0-1 0 0,-1-1-29 0 0,-10 15 45 0 0,0 0 0 0 0,0-2-1 0 0,-2 1 1 0 0,0-2 0 0 0,0 0 0 0 0,-2 0 0 0 0,1-2-1 0 0,-2 0 1 0 0,0 0 0 0 0,0-2 0 0 0,-1 0 0 0 0,0-1-1 0 0,0-1 1 0 0,-1 0 0 0 0,-1-2 0 0 0,1 0 0 0 0,-16 2-45 0 0,32-7-30 0 0,1 0 1 0 0,-1 0 0 0 0,0 0 0 0 0,0 0 0 0 0,0-1 0 0 0,0 1 0 0 0,-1-1 0 0 0,1 0 0 0 0,0 0 0 0 0,0 0 0 0 0,0 0 0 0 0,0 0 0 0 0,0-1 0 0 0,0 0 0 0 0,0 1 0 0 0,0-1 0 0 0,0 0 0 0 0,0 0 0 0 0,0-1 0 0 0,1 1 0 0 0,-1 0 0 0 0,0-1 0 0 0,1 0 0 0 0,-1 0 0 0 0,1 0 0 0 0,-1 0 0 0 0,1 0 0 0 0,0 0 0 0 0,0 0 0 0 0,0-1 0 0 0,0 1 0 0 0,1-1 0 0 0,-1 0 0 0 0,1 1 0 0 0,-1-1 0 0 0,1 0 0 0 0,0 0 0 0 0,0 0 0 0 0,0 0 0 0 0,0 0 0 0 0,1 0 0 0 0,-1-1 29 0 0,29-55-2902 0 0,-8 39-1165 0 0,-6 7-1662 0 0,-7 4-6041 0 0</inkml:trace>
  <inkml:trace contextRef="#ctx0" brushRef="#br0" timeOffset="38693.052">9670 1507 8714 0 0,'0'0'2936'0'0,"0"0"-864"0"0,0 0-208 0 0,0 0 40 0 0,0 0-94 0 0,0 0-258 0 0,0 0-418 0 0,0 0-347 0 0,0 0-208 0 0,0 0-130 0 0,0 0-65 0 0,0 0 8 0 0,-8 0 18 0 0,-26 1-8 0 0,31 0-333 0 0,1 0-1 0 0,-1 1 0 0 0,1-1 1 0 0,0 0-1 0 0,-1 1 0 0 0,1 0 0 0 0,0-1 1 0 0,0 1-1 0 0,0 0 0 0 0,0 0 1 0 0,1 0-1 0 0,-1 0 0 0 0,0 1 0 0 0,1-1 1 0 0,0 0-1 0 0,-1 1 0 0 0,1-1 0 0 0,0 1 1 0 0,0-1-1 0 0,0 1 0 0 0,1 0 1 0 0,-1-1-1 0 0,1 1 0 0 0,-1 0 0 0 0,1-1 1 0 0,0 1-1 0 0,0 0 0 0 0,0 0 1 0 0,0-1-1 0 0,1 1-68 0 0,18 212 1491 0 0,-7-68-1232 0 0,-11 26-70 0 0,-9-111-146 0 0,-9 12-125 0 0,16-74 4 0 0,0 0 1 0 0,1 1-1 0 0,-1-1 0 0 0,0 0 0 0 0,0 0 0 0 0,0 1 0 0 0,0-1 1 0 0,1 0-1 0 0,-1 0 0 0 0,0 0 0 0 0,0 0 0 0 0,0 0 0 0 0,0 0 1 0 0,0 0-1 0 0,0-1 0 0 0,1 1 0 0 0,-1 0 0 0 0,0 0 0 0 0,0-1 0 0 0,0 1 1 0 0,1 0-1 0 0,-1-1 0 0 0,0 1 0 0 0,0-1 0 0 0,1 1 0 0 0,-1-1 1 0 0,0 1-1 0 0,1-1 0 0 0,-1 0 0 0 0,0 1 0 0 0,1-1 0 0 0,-1 0 1 0 0,1 1-1 0 0,-1-1 0 0 0,1 0 0 0 0,0 0 0 0 0,-1 1 0 0 0,1-1 1 0 0,0 0-1 0 0,-1 0 0 0 0,1 0 0 0 0,0 0 0 0 0,0 1 0 0 0,0-1 0 0 0,0 0 1 0 0,0 0-1 0 0,0 0 0 0 0,0 0 0 0 0,0 0 0 0 0,0 1 0 0 0,0-1 1 0 0,0 0-1 0 0,1 0 78 0 0,-3-2-290 0 0,-8-65-8906 0 0,8 49 1879 0 0,2 13-1093 0 0</inkml:trace>
  <inkml:trace contextRef="#ctx0" brushRef="#br0" timeOffset="38954.696">9340 1904 3505 0 0,'0'0'2448'0'0,"0"0"-487"0"0,0 0-297 0 0,0 0-142 0 0,0 0-21 0 0,0 0 116 0 0,0 0 19 0 0,0 0-32 0 0,0 0-94 0 0,0 0-263 0 0,0 0-257 0 0,0 0-164 0 0,0 0-119 0 0,29 5-64 0 0,90 19-23 0 0,-71-17 10 0 0,0-2 0 0 0,0-2 0 0 0,0-2 0 0 0,8-3-630 0 0,17 1 305 0 0,-38 1-313 0 0,6-1-307 0 0,-14 2-7545 0 0,-27-1-909 0 0</inkml:trace>
  <inkml:trace contextRef="#ctx0" brushRef="#br0" timeOffset="39377.153">10101 2073 11122 0 0,'0'0'1891'0'0,"0"0"-266"0"0,0 0-38 0 0,0 0-43 0 0,0 0-102 0 0,0 0-257 0 0,0 0-278 0 0,0 0-220 0 0,0 0-143 0 0,0 0-96 0 0,34-4-74 0 0,104-16-44 0 0,-85 1 192 0 0,-51 17-494 0 0,0 0-1 0 0,0 0 1 0 0,0 0 0 0 0,1-1 0 0 0,-2 1 0 0 0,1 0 0 0 0,0-1-1 0 0,-1 0 1 0 0,1 1 0 0 0,-1-1 0 0 0,0 0 0 0 0,1 0 0 0 0,-1 0-1 0 0,-1 0 1 0 0,1 0 0 0 0,0 0 0 0 0,-1 0 0 0 0,0 0 0 0 0,1 0-1 0 0,-1 0 1 0 0,0 0 0 0 0,-1 0 0 0 0,1 0 0 0 0,-1 0 0 0 0,1 0-1 0 0,-1 0 1 0 0,0 0 0 0 0,0 0 0 0 0,0 0 0 0 0,0 0-1 0 0,-1 1 1 0 0,1-1 0 0 0,-1 0 0 0 0,1 1 0 0 0,-1-1 0 0 0,0 1-1 0 0,0 0 1 0 0,0 0 0 0 0,-1-1 0 0 0,1 1 0 0 0,0 1 0 0 0,-1-1-1 0 0,1 0 1 0 0,-1 0 0 0 0,-1 0-28 0 0,-3-1-2 0 0,0 0 0 0 0,1 1 0 0 0,-1 0 0 0 0,-1 0 0 0 0,1 0 0 0 0,0 1 0 0 0,0 0 0 0 0,-1 1 0 0 0,1-1 0 0 0,0 1 0 0 0,-1 1 0 0 0,1-1 0 0 0,0 1 0 0 0,-1 1 0 0 0,1-1 0 0 0,0 1 0 0 0,0 0 0 0 0,-3 2 2 0 0,-1 1-3 0 0,0-1-1 0 0,0 1 1 0 0,1 1-1 0 0,0 0 1 0 0,0 0-1 0 0,1 1 1 0 0,-1 0-1 0 0,2 1 1 0 0,-1 0 0 0 0,1 0-1 0 0,0 1 1 0 0,1 0-1 0 0,0 0 1 0 0,0 1-1 0 0,1 0 1 0 0,0 0-1 0 0,1 1 1 0 0,0-1-1 0 0,1 1 1 0 0,0 0 0 0 0,0 0-1 0 0,1 1 1 0 0,1-1-1 0 0,0 1 1 0 0,1-1-1 0 0,0 1 1 0 0,0 0 3 0 0,5-5-3 0 0,0 1 1 0 0,1-1-1 0 0,-1 0 1 0 0,1-1-1 0 0,1 1 1 0 0,-1-1-1 0 0,1 0 1 0 0,0-1-1 0 0,0 1 1 0 0,1-1-1 0 0,0 0 1 0 0,0-1-1 0 0,0 1 1 0 0,0-1-1 0 0,1-1 1 0 0,-1 1-1 0 0,1-2 1 0 0,0 1-1 0 0,0-1 0 0 0,0 0 1 0 0,0 0-1 0 0,0-1 1 0 0,1 0-1 0 0,-1-1 1 0 0,0 0-1 0 0,4 0 3 0 0,6 2-251 0 0,177 5 458 0 0,-70-39-7331 0 0,-111 25 369 0 0,-2 2-4587 0 0</inkml:trace>
  <inkml:trace contextRef="#ctx0" brushRef="#br0" timeOffset="40112.119">10587 2308 11250 0 0,'0'0'2981'0'0,"0"0"-1454"0"0,0 0-165 0 0,0 0 314 0 0,0 0 63 0 0,0 0-216 0 0,0 0-396 0 0,0 0-340 0 0,0 0-171 0 0,0 0-79 0 0,0 0-79 0 0,0 0-57 0 0,4-10-67 0 0,25-68 436 0 0,-16 15-203 0 0,-10 43-528 0 0,1 0 1 0 0,1 0-1 0 0,1 1 0 0 0,0 0 0 0 0,1 0 1 0 0,2 0-1 0 0,3-6-39 0 0,-10 23 1 0 0,-1 0-1 0 0,1-1 1 0 0,-1 1 0 0 0,1 0 0 0 0,0 1-1 0 0,0-1 1 0 0,0 0 0 0 0,0 0 0 0 0,0 1-1 0 0,1-1 1 0 0,-1 1 0 0 0,0 0-1 0 0,1 0 1 0 0,-1-1 0 0 0,1 2 0 0 0,-1-1-1 0 0,1 0 1 0 0,-1 0 0 0 0,1 1 0 0 0,0 0-1 0 0,-1-1 1 0 0,1 1 0 0 0,0 0-1 0 0,-1 0 1 0 0,1 0 0 0 0,0 1 0 0 0,-1-1-1 0 0,1 1 1 0 0,0-1 0 0 0,-1 1 0 0 0,1 0-1 0 0,-1 0 1 0 0,1 0 0 0 0,-1 0 0 0 0,0 1-1 0 0,1-1 1 0 0,-1 1 0 0 0,0-1-1 0 0,0 1 1 0 0,0 0 0 0 0,0 0 0 0 0,1 1-1 0 0,1 101 262 0 0,-5-82-222 0 0,0-17-44 0 0,0-1 0 0 0,0 0 0 0 0,0 1 1 0 0,1-1-1 0 0,-1 0 0 0 0,1 1 1 0 0,0-1-1 0 0,0 1 0 0 0,1-1 0 0 0,0 0 1 0 0,-1 1-1 0 0,1-1 0 0 0,1 0 1 0 0,-1 0-1 0 0,1 0 0 0 0,-1 0 0 0 0,1 0 1 0 0,0 0-1 0 0,1 0 0 0 0,-1 0 1 0 0,1-1-1 0 0,-1 1 0 0 0,1-1 0 0 0,0 0 1 0 0,0 0-1 0 0,1 1 4 0 0,2-4 2 0 0,-1-1 0 0 0,1 0 0 0 0,-1 0 0 0 0,1 0 0 0 0,-1 0 1 0 0,1-1-1 0 0,-1 0 0 0 0,0 0 0 0 0,0-1 0 0 0,0 1 0 0 0,0-1 0 0 0,-1 0 0 0 0,1 0 0 0 0,-1-1 0 0 0,1 1 0 0 0,-1-1 1 0 0,0 0-1 0 0,-1 0 0 0 0,1 0 0 0 0,-1-1 0 0 0,1 0-2 0 0,6-6 9 0 0,39-36 36 0 0,1 1 0 0 0,2 3 0 0 0,36-21-45 0 0,-2 14 63 0 0,-84 49-59 0 0,-1 1 1 0 0,1-1-1 0 0,0 0 1 0 0,-1 1 0 0 0,1-1-1 0 0,0 1 1 0 0,0 0-1 0 0,0 0 1 0 0,0-1-1 0 0,-1 1 1 0 0,1 0-1 0 0,0 0 1 0 0,0 1 0 0 0,0-1-1 0 0,-1 0 1 0 0,1 1-1 0 0,0-1 1 0 0,0 1-1 0 0,-1-1 1 0 0,1 1 0 0 0,0 0-1 0 0,-1 0 1 0 0,1 0-1 0 0,0 0 1 0 0,-1 0-1 0 0,0 0 1 0 0,1 0-1 0 0,-1 0 1 0 0,1 1 0 0 0,-1-1-1 0 0,0 1 1 0 0,0-1-1 0 0,0 1 1 0 0,0-1-1 0 0,0 1 1 0 0,0-1-1 0 0,-1 1 1 0 0,1 0 0 0 0,0-1-1 0 0,-1 1 1 0 0,1 0-1 0 0,-1 0 1 0 0,0 0-1 0 0,1-1 1 0 0,-1 1 0 0 0,0 0-1 0 0,0 0 1 0 0,0 0-1 0 0,-1 0 1 0 0,1 1-5 0 0,34 227 715 0 0,-17-140-607 0 0,-6-89-1617 0 0,-1-13-5149 0 0,-7 7-5601 0 0</inkml:trace>
  <inkml:trace contextRef="#ctx0" brushRef="#br0" timeOffset="46634.179">12074 1622 0 0 0,'0'0'297'0'0,"0"0"-115"0"0,0 0 86 0 0,0 0 464 0 0,0 0 532 0 0,0 0 397 0 0,0 0 256 0 0,0 0 4 0 0,0 0-86 0 0,0 0-116 0 0,0 0-231 0 0,14 4-192 0 0,98 16 1873 0 0,-87-16-2707 0 0,1-2-1 0 0,-1-1 0 0 0,1 0 1 0 0,-1-2-1 0 0,1-2 1 0 0,-1 0-1 0 0,1-1 1 0 0,-1-1-1 0 0,-1-2 0 0 0,1 0 1 0 0,-1-2-1 0 0,15-7-461 0 0,-21 6 175 0 0,-1 0 0 0 0,0 0 0 0 0,0-2 0 0 0,-1 0 0 0 0,-1-1 1 0 0,0 0-1 0 0,-1-1 0 0 0,1-4-175 0 0,-14 17 23 0 0,0 0 1 0 0,0 0-1 0 0,0 0 0 0 0,0 0 1 0 0,-1 0-1 0 0,1 0 1 0 0,0-1-1 0 0,-1 1 1 0 0,1 0-1 0 0,-1-1 1 0 0,1 1-1 0 0,-1 0 1 0 0,0-1-1 0 0,0 1 1 0 0,0 0-1 0 0,1-1 1 0 0,-1 1-1 0 0,-1-1 1 0 0,1 1-1 0 0,0 0 1 0 0,0-1-1 0 0,0 1 0 0 0,-1 0 1 0 0,1-1-1 0 0,-1 1 1 0 0,1 0-1 0 0,-1-1 1 0 0,1 1-1 0 0,-1 0 1 0 0,0 0-1 0 0,1 0 1 0 0,-1-1-1 0 0,0 1 1 0 0,0 0-1 0 0,0 0 1 0 0,0 0-1 0 0,0 1 1 0 0,0-1-1 0 0,0 0 0 0 0,-1 0 1 0 0,1 0-1 0 0,0 1 1 0 0,0-1-1 0 0,-1 1 1 0 0,1-1-1 0 0,0 1 1 0 0,-1-1-1 0 0,1 1 1 0 0,0 0-1 0 0,-1 0 1 0 0,1-1-1 0 0,0 1 1 0 0,-1 0-1 0 0,1 0 1 0 0,-1 1-24 0 0,-2-2-6 0 0,1 1 0 0 0,-1 0 0 0 0,0 0 1 0 0,1 0-1 0 0,-1 0 0 0 0,1 1 0 0 0,-1-1 1 0 0,1 1-1 0 0,-1 0 0 0 0,1 0 0 0 0,-1 0 1 0 0,1 1-1 0 0,0-1 0 0 0,-1 1 1 0 0,1 0-1 0 0,0 0 0 0 0,0 0 0 0 0,0 0 1 0 0,1 0-1 0 0,-2 2 6 0 0,-4 4-4 0 0,1 1 0 0 0,1-1 0 0 0,0 1 1 0 0,0 0-1 0 0,0 0 0 0 0,1 1 0 0 0,1 0 0 0 0,0 0 0 0 0,0 0 1 0 0,1 0-1 0 0,0 1 0 0 0,0-1 0 0 0,2 1 0 0 0,-1 0 0 0 0,1 6 5 0 0,-27 521 176 0 0,26-509-173 0 0,-1-1-1 0 0,-1 0 1 0 0,-1 0 0 0 0,-2-1 0 0 0,-1 0-1 0 0,-1 0 1 0 0,-1 0 0 0 0,-1-1-1 0 0,-1-1 1 0 0,-5 5-4 0 0,7-15-1 0 0,0-1 0 0 0,-1 0 0 0 0,-1-1 0 0 0,0 0 0 0 0,0-1 0 0 0,-2-1 0 0 0,1 0 0 0 0,-2 0 0 0 0,1-1 0 0 0,-1-1 0 0 0,-1-1 0 0 0,1 0 0 0 0,-2-1 0 0 0,-5 2 1 0 0,2-3-19 0 0,0 0 0 0 0,-1-1 1 0 0,0-1-1 0 0,1-1 0 0 0,-1-1 1 0 0,-14-1 18 0 0,32-1-4 0 0,1 0 1 0 0,-1 0 0 0 0,0 0-1 0 0,1 0 1 0 0,-1-1 0 0 0,1 1-1 0 0,-1-1 1 0 0,1 0 0 0 0,-1 0-1 0 0,1 0 1 0 0,0 0 0 0 0,-1 0-1 0 0,1 0 1 0 0,0-1 0 0 0,0 1-1 0 0,0-1 1 0 0,0 0 0 0 0,0 1-1 0 0,0-1 1 0 0,0 0 0 0 0,0 0-1 0 0,1 0 1 0 0,-1 0 0 0 0,1-1-1 0 0,0 1 1 0 0,-1 0 0 0 0,1 0 0 0 0,0-1-1 0 0,0 1 1 0 0,1-1 0 0 0,-1 1-1 0 0,0-1 1 0 0,1 1 0 0 0,0-1-1 0 0,-1-2 4 0 0,1-2-9 0 0,0-1 1 0 0,0 1-1 0 0,0-1 0 0 0,1 1 0 0 0,0-1 0 0 0,0 1 0 0 0,1-1 0 0 0,0 1 0 0 0,0 0 1 0 0,1 0-1 0 0,0 0 0 0 0,1-1 9 0 0,12-17 25 0 0,1 1 1 0 0,2 1-1 0 0,0 0 1 0 0,1 2-1 0 0,2 0 1 0 0,0 1-1 0 0,1 2 1 0 0,0 0-1 0 0,2 1 1 0 0,1 1-26 0 0,11-7 122 0 0,1 2 1 0 0,1 2 0 0 0,0 1-1 0 0,2 2 1 0 0,28-7-123 0 0,5 18 171 0 0,-56 24-670 0 0,16-18-3668 0 0,-20-1-4670 0 0,-7 0-2770 0 0</inkml:trace>
  <inkml:trace contextRef="#ctx0" brushRef="#br0" timeOffset="46994.334">12987 1946 7378 0 0,'0'0'3455'0'0,"0"0"-1695"0"0,0 0-623 0 0,0 0 18 0 0,0 0 81 0 0,0 0-17 0 0,0 0-143 0 0,0 0-235 0 0,0 0-208 0 0,0 0-160 0 0,0 0-109 0 0,0 0-83 0 0,0 0-68 0 0,-23 24-49 0 0,-69 77-32 0 0,63-49 0 0 0,29-44-108 0 0,-1-3-8 0 0,1 0 1 0 0,0 0 0 0 0,0 1 0 0 0,0-1 0 0 0,1 0 0 0 0,-1 0-1 0 0,1 0 1 0 0,0 0 0 0 0,1 0 0 0 0,-1 0 0 0 0,1 0 0 0 0,0 0-1 0 0,0-1 1 0 0,1 1 0 0 0,-1 0 0 0 0,1-1 0 0 0,0 0 0 0 0,0 0-1 0 0,0 0 1 0 0,1 0 0 0 0,0 0 0 0 0,-1-1 0 0 0,1 1-1 0 0,1-1 1 0 0,-1 0 0 0 0,0-1 0 0 0,1 1 0 0 0,-1-1 0 0 0,1 1-1 0 0,0-2 1 0 0,0 1 0 0 0,0 0 0 0 0,0-1 0 0 0,3 1-17 0 0,134 5 1204 0 0,-134-8-1056 0 0,0 0-1 0 0,1-1 1 0 0,-1 0-1 0 0,0 0 1 0 0,0-1 0 0 0,0 0-1 0 0,0 0 1 0 0,-1-1-1 0 0,1 0 1 0 0,-1 0-1 0 0,0-1 1 0 0,0 0 0 0 0,-1 0-1 0 0,1 0 1 0 0,3-5-148 0 0,-7 7 50 0 0,-1 0 1 0 0,1 0-1 0 0,-1 0 1 0 0,1-1-1 0 0,-1 1 1 0 0,0 0-1 0 0,0-1 1 0 0,-1 0-1 0 0,1 1 1 0 0,-1-1-1 0 0,0 0 1 0 0,0 0 0 0 0,0 0-1 0 0,0 0 1 0 0,-1 0-1 0 0,1 0 1 0 0,-1 1-1 0 0,0-1 1 0 0,-1 0-1 0 0,1 0 1 0 0,0 0-1 0 0,-1 0 1 0 0,0 0-1 0 0,0 0 1 0 0,0 0-1 0 0,-1 0 1 0 0,1 1-1 0 0,-1-1 1 0 0,0 1-1 0 0,0-1 1 0 0,0 1-1 0 0,0 0 1 0 0,-2-2-51 0 0,-4-4-8 0 0,0 1 0 0 0,0 1-1 0 0,-1 0 1 0 0,1 0 0 0 0,-2 0 0 0 0,1 1 0 0 0,-1 1 0 0 0,0-1-1 0 0,0 2 1 0 0,0-1 0 0 0,-1 2 0 0 0,1-1 0 0 0,-1 1 0 0 0,0 1 0 0 0,-8-1 8 0 0,-104-8-2843 0 0,107 13-79 0 0,7-1-2147 0 0,2 0-6824 0 0</inkml:trace>
  <inkml:trace contextRef="#ctx0" brushRef="#br0" timeOffset="47389.246">13438 2200 792 0 0,'0'0'1829'0'0,"0"0"91"0"0,0 0 347 0 0,0 0 210 0 0,0 0-112 0 0,0 0-349 0 0,0 0-415 0 0,0 0-311 0 0,0 0-122 0 0,0 0-52 0 0,0 0-62 0 0,0 0-81 0 0,0 0-96 0 0,-7 16-113 0 0,-22 45-91 0 0,22-45-51 0 0,7-16-47 0 0,0 0-22 0 0,0 0 0 0 0,0 0 33 0 0,4-25 1286 0 0,10-31-1373 0 0,3 0 1 0 0,2 1-1 0 0,18-33-499 0 0,-34 80 31 0 0,0 0-24 0 0,0 0 1 0 0,1 1 0 0 0,0-1 0 0 0,0 1 0 0 0,0 0-1 0 0,1 0 1 0 0,0 0 0 0 0,0 0 0 0 0,1 1 0 0 0,0 0-1 0 0,0 0 1 0 0,1 1 0 0 0,-1 0 0 0 0,1 0 0 0 0,0 0-1 0 0,1 1 1 0 0,-1 0 0 0 0,1 0 0 0 0,2 0-8 0 0,-6 4-27 0 0,-1 0 0 0 0,1 0 0 0 0,-1 1 0 0 0,1-1 0 0 0,-1 1 0 0 0,1 0 0 0 0,-1 0 0 0 0,1 0 0 0 0,-1 0 0 0 0,0 1 0 0 0,0-1 0 0 0,0 1 0 0 0,0 0 0 0 0,0 0 0 0 0,0 0 0 0 0,0 0 0 0 0,-1 0 0 0 0,1 1 0 0 0,-1-1 0 0 0,1 1 0 0 0,-1 0 0 0 0,0-1 0 0 0,0 1 0 0 0,0 0 0 0 0,0 1 27 0 0,25 25-1753 0 0,-22-24 923 0 0,1 0-2084 0 0,1-4-4277 0 0,-3-1-5361 0 0</inkml:trace>
  <inkml:trace contextRef="#ctx0" brushRef="#br0" timeOffset="58359.487">2655 3167 0 0 0,'0'0'2629'0'0,"0"0"-1116"0"0,0 0-277 0 0,0 0 194 0 0,0 0 218 0 0,0 0 108 0 0,0 0-95 0 0,0 0-148 0 0,0 0-159 0 0,0 0-176 0 0,0 0-176 0 0,-28-7-172 0 0,-89-22-167 0 0,114 28-627 0 0,1 0 0 0 0,-1 0 0 0 0,0 1 0 0 0,0-1 0 0 0,0 1 0 0 0,0-1-1 0 0,1 1 1 0 0,-1 0 0 0 0,0 0 0 0 0,0 1 0 0 0,0-1 0 0 0,0 0 0 0 0,0 1 0 0 0,1 0 0 0 0,-1 0 0 0 0,0 0-1 0 0,1 0 1 0 0,-1 0 0 0 0,0 0 0 0 0,1 1 0 0 0,-1-1 0 0 0,1 1 0 0 0,0-1 0 0 0,0 1-36 0 0,-7 5 160 0 0,-13 7-10 0 0,1 2 1 0 0,1 0-1 0 0,0 2 1 0 0,1 0 0 0 0,1 1-1 0 0,1 1 1 0 0,0 0-1 0 0,2 1 1 0 0,0 1-1 0 0,2 1 1 0 0,0 0-1 0 0,2 0 1 0 0,0 1-1 0 0,2 1 1 0 0,0-1 0 0 0,2 2-1 0 0,-3 17-150 0 0,8-36 17 0 0,0-1 1 0 0,1 1-1 0 0,0-1 0 0 0,0 1 1 0 0,1-1-1 0 0,0 1 0 0 0,0 0 0 0 0,0-1 1 0 0,1 1-1 0 0,0 0 0 0 0,0-1 1 0 0,0 1-1 0 0,1-1 0 0 0,0 0 0 0 0,0 0 1 0 0,1 1-1 0 0,0-1 0 0 0,0-1 1 0 0,0 1-1 0 0,1 0 0 0 0,0-1 1 0 0,0 0-1 0 0,0 0 0 0 0,1 0 0 0 0,0 0 1 0 0,0-1-1 0 0,0 0 0 0 0,0 0 1 0 0,1 0-1 0 0,-1 0 0 0 0,6 2-17 0 0,-2-4 62 0 0,0 1 1 0 0,-1-1-1 0 0,1-1 0 0 0,0 0 1 0 0,0 0-1 0 0,0 0 0 0 0,0-1 1 0 0,0-1-1 0 0,0 0 0 0 0,-1 0 0 0 0,1 0 1 0 0,0-1-1 0 0,0-1 0 0 0,-1 1 1 0 0,1-1-1 0 0,-1-1 0 0 0,3-1-62 0 0,129-82 620 0 0,-108 63-592 0 0,-2-1 0 0 0,0-2 0 0 0,-2 0 0 0 0,-1-2 0 0 0,-1-1 0 0 0,-2-1 0 0 0,-1-1 0 0 0,-1-2 0 0 0,-2 0 0 0 0,-2-1 0 0 0,-1 0 0 0 0,-1-2 0 0 0,10-36-28 0 0,-20 26 48 0 0,-19 75-266 0 0,5-3 207 0 0,1 0 0 0 0,0 0 1 0 0,2 1-1 0 0,2 0 0 0 0,0 0 1 0 0,1 0-1 0 0,2 16 11 0 0,2-28-3 0 0,1-1 0 0 0,0 1 0 0 0,1-1 0 0 0,0 0 0 0 0,1 0 0 0 0,1-1 0 0 0,0 0 0 0 0,0 0 0 0 0,1 0 0 0 0,1 0 0 0 0,0-1 0 0 0,0-1 0 0 0,1 1 0 0 0,1-1 0 0 0,0-1 0 0 0,0 0 0 0 0,1 0 0 0 0,0-1 0 0 0,0 0 0 0 0,1-1 0 0 0,2 0 3 0 0,1 0 19 0 0,1 0-1 0 0,0-2 1 0 0,0 0 0 0 0,1-1-1 0 0,-1 0 1 0 0,1-1-1 0 0,0-1 1 0 0,0-1 0 0 0,0 0-1 0 0,0-2 1 0 0,0 1-1 0 0,0-2 1 0 0,-1-1 0 0 0,1 0-1 0 0,0 0 1 0 0,-1-2-1 0 0,0 0 1 0 0,0-1 0 0 0,1-1-19 0 0,16-13 57 0 0,0 0-1 0 0,-2-3 1 0 0,0 0 0 0 0,-1-2 0 0 0,-2-1 0 0 0,-1-1 0 0 0,0-1 0 0 0,-3-2 0 0 0,0-1 0 0 0,-2 0 0 0 0,-1-2 0 0 0,-2 0 0 0 0,-1-1-57 0 0,-3 2-22 0 0,-2 0 0 0 0,-1 0 1 0 0,-1-1-1 0 0,-2 0 0 0 0,-1-1 0 0 0,-2 0 1 0 0,-1-1-1 0 0,-2 1 0 0 0,-2-1 0 0 0,-1-24 22 0 0,-1 47-20 0 0,-1-1-1 0 0,0 1 1 0 0,0 0-1 0 0,-1-1 1 0 0,-1 1-1 0 0,0 1 0 0 0,-1-1 1 0 0,0 1-1 0 0,0-1 1 0 0,-1 1-1 0 0,-6-7 21 0 0,9 14-1 0 0,0 0 0 0 0,0 0 0 0 0,-1 0 0 0 0,1 0 0 0 0,-1 1 0 0 0,0-1 0 0 0,0 1 0 0 0,0 0-1 0 0,0 0 1 0 0,0 1 0 0 0,-1-1 0 0 0,1 1 0 0 0,-1 0 0 0 0,0 0 0 0 0,1 1 0 0 0,-1-1 0 0 0,0 1 0 0 0,0 0 0 0 0,0 0-1 0 0,0 1 1 0 0,0-1 0 0 0,0 1 0 0 0,0 0 0 0 0,0 1 0 0 0,0-1 0 0 0,0 1 0 0 0,0 0 0 0 0,0 0 0 0 0,0 1 0 0 0,-1 0 1 0 0,-6 4-5 0 0,1 1 1 0 0,1 1-1 0 0,0 0 1 0 0,0 0-1 0 0,0 1 1 0 0,1 0-1 0 0,0 1 1 0 0,1 0-1 0 0,0 0 1 0 0,0 1-1 0 0,1 0 1 0 0,1 0 0 0 0,0 0-1 0 0,0 1 1 0 0,1 0-1 0 0,1 0 1 0 0,-3 10 4 0 0,-2 14 20 0 0,1 1 0 0 0,1 0 0 0 0,2 0 0 0 0,2 0 0 0 0,1 0 0 0 0,2 0 0 0 0,2 0 0 0 0,2 9-20 0 0,0-17 50 0 0,1 0 0 0 0,2-1 1 0 0,1 0-1 0 0,0 0 0 0 0,2-1 1 0 0,2 0-1 0 0,0-1 0 0 0,2 0 1 0 0,0-1-1 0 0,2-1 0 0 0,1 0 1 0 0,1-1-1 0 0,0-1 0 0 0,2-1 1 0 0,1 0-1 0 0,22 16-50 0 0,-36-31-8 0 0,1-1 0 0 0,0 0 0 0 0,0 0 0 0 0,1-1 0 0 0,0 0 0 0 0,-1 0 0 0 0,1-1 0 0 0,1 0 0 0 0,-1-1 0 0 0,0 0 0 0 0,0 0 0 0 0,1-1 8 0 0,36-55-4637 0 0,-37 39-1819 0 0,-3 3-5582 0 0</inkml:trace>
  <inkml:trace contextRef="#ctx0" brushRef="#br0" timeOffset="58683.596">4208 3306 15403 0 0,'0'0'1430'0'0,"0"0"-240"0"0,0 0-78 0 0,0 0-16 0 0,0 0-108 0 0,0 0-161 0 0,0 0-217 0 0,0 0-204 0 0,0 0-116 0 0,0 0-113 0 0,0 0-74 0 0,-15 36-37 0 0,-44 112-20 0 0,43-79-7 0 0,18-57-22 0 0,-2-6-6 0 0,0 0 1 0 0,1-1-1 0 0,0 1 0 0 0,1-1 1 0 0,-1 1-1 0 0,1-1 1 0 0,0 0-1 0 0,0 1 1 0 0,1-1-1 0 0,-1 0 1 0 0,1 0-1 0 0,0-1 0 0 0,1 1 1 0 0,-1-1-1 0 0,1 1 1 0 0,0-1-1 0 0,0 0 1 0 0,0 0-1 0 0,0-1 0 0 0,1 1 1 0 0,0-1-1 0 0,-1 0 1 0 0,1-1-1 0 0,0 1 1 0 0,1-1-1 0 0,-1 0 0 0 0,0 0 1 0 0,1 0-1 0 0,-1-1 1 0 0,3 1-12 0 0,0 0 89 0 0,1-1 0 0 0,-1 0 0 0 0,1 0 0 0 0,-1-1 0 0 0,1 0 1 0 0,-1 0-1 0 0,1-1 0 0 0,-1 0 0 0 0,0 0 0 0 0,1-1 0 0 0,-1-1 0 0 0,0 1 1 0 0,0-1-1 0 0,0 0 0 0 0,-1-1 0 0 0,1 0 0 0 0,-1 0 0 0 0,0-1 0 0 0,0 0 1 0 0,2-2-90 0 0,-2 1 44 0 0,-1 0 1 0 0,1-1 0 0 0,-1 0 0 0 0,-1-1 0 0 0,1 1 0 0 0,-1-1 0 0 0,0 0 0 0 0,-1 0-1 0 0,0-1 1 0 0,-1 1 0 0 0,1-1 0 0 0,-2 0 0 0 0,1 0 0 0 0,-1 0 0 0 0,0 0-1 0 0,-1 0 1 0 0,0-1 0 0 0,-1 1 0 0 0,0 0 0 0 0,0 0 0 0 0,-1-1 0 0 0,0 1 0 0 0,-1 0-1 0 0,0 0 1 0 0,0 0 0 0 0,-1 0 0 0 0,0 0 0 0 0,0 0 0 0 0,-1 1 0 0 0,-1 0 0 0 0,1 0-1 0 0,-1 0 1 0 0,0 0 0 0 0,-3-2-45 0 0,3 4-118 0 0,0 0 1 0 0,-1 1-1 0 0,0-1 0 0 0,0 1 0 0 0,0 0 0 0 0,-1 1 1 0 0,0-1-1 0 0,0 1 0 0 0,0 0 0 0 0,0 1 1 0 0,0 0-1 0 0,-1 0 0 0 0,1 1 0 0 0,-1 0 0 0 0,-6-1 118 0 0,-43 9-8348 0 0,43 1-3571 0 0</inkml:trace>
  <inkml:trace contextRef="#ctx0" brushRef="#br0" timeOffset="59199.189">4645 3722 7130 0 0,'0'0'3162'0'0,"0"0"-971"0"0,0 0-315 0 0,0 0-81 0 0,0 0-87 0 0,0 0-86 0 0,0 0-230 0 0,0 0-210 0 0,0 0-203 0 0,0 0-202 0 0,0 0-211 0 0,0 0-155 0 0,0 0-101 0 0,-3-10-74 0 0,-10-34 6 0 0,13 40-202 0 0,0 1-1 0 0,1-1 1 0 0,-1 1 0 0 0,1 0 0 0 0,0-1-1 0 0,0 1 1 0 0,0 0 0 0 0,0 0 0 0 0,0 0-1 0 0,1 0 1 0 0,0 0 0 0 0,-1 0 0 0 0,1 0 0 0 0,0 0-1 0 0,0 1 1 0 0,1-1 0 0 0,-1 0 0 0 0,1 1-1 0 0,-1 0 1 0 0,3-2-40 0 0,7-9 176 0 0,3-5 16 0 0,8-9-15 0 0,-2 0 0 0 0,-1-2 1 0 0,-1 0-1 0 0,-1-1 1 0 0,6-17-178 0 0,-46 123-407 0 0,20-69 407 0 0,0-1-1 0 0,0 1 1 0 0,1-1 0 0 0,0 1 0 0 0,0 0 0 0 0,1-1-1 0 0,0 1 1 0 0,0 0 0 0 0,0 0 0 0 0,1-1-1 0 0,0 1 1 0 0,0 0 0 0 0,1-1 0 0 0,0 1 0 0 0,0-1-1 0 0,1 0 1 0 0,-1 1 0 0 0,1-1 0 0 0,1 0 0 0 0,-1-1-1 0 0,1 1 1 0 0,0-1 0 0 0,0 1 0 0 0,1-1-1 0 0,-1 0 1 0 0,1-1 0 0 0,0 1 0 0 0,1-1 0 0 0,-1 0-1 0 0,1 0 1 0 0,4 2 0 0 0,-4-5 42 0 0,1 1 0 0 0,-1-1 0 0 0,0 0 0 0 0,1 0 0 0 0,-1-1 0 0 0,1 0 0 0 0,-1 0 0 0 0,1 0 0 0 0,-1-1 0 0 0,0 0 0 0 0,1 0 0 0 0,-1-1 0 0 0,0 0 0 0 0,0 0 0 0 0,0 0 0 0 0,0-1 0 0 0,0 0 0 0 0,0 0 0 0 0,-1 0 0 0 0,1-1 0 0 0,-1 0 0 0 0,0 0 0 0 0,0 0 0 0 0,2-4-42 0 0,9-8 147 0 0,-1-1 1 0 0,0 0 0 0 0,-2-1-1 0 0,0 0 1 0 0,-1-1 0 0 0,6-13-148 0 0,43-91 79 0 0,-49 65-1022 0 0,-12 58 412 0 0,-2 0-2341 0 0,-2 0-4753 0 0,1 4-4575 0 0</inkml:trace>
  <inkml:trace contextRef="#ctx0" brushRef="#br0" timeOffset="59935.48">5666 3376 13331 0 0,'0'0'1463'0'0,"0"0"-99"0"0,0 0 122 0 0,0 0 82 0 0,0 0-112 0 0,0 0-325 0 0,0 0-312 0 0,0 0-223 0 0,0 0-169 0 0,0 0-86 0 0,0 0-44 0 0,0 0-41 0 0,-14-10-32 0 0,-45-29-14 0 0,1 29 203 0 0,50 11-364 0 0,1 1-34 0 0,0 1 0 0 0,0-1 0 0 0,0 1 0 0 0,1 0 0 0 0,-1 1 1 0 0,1-1-1 0 0,-1 1 0 0 0,1 1 0 0 0,1-1 0 0 0,-1 1 0 0 0,0 0 0 0 0,1 0 1 0 0,0 1-1 0 0,1 0 0 0 0,-1-1 0 0 0,1 2 0 0 0,-2 2-15 0 0,-1 4-9 0 0,0 0 0 0 0,1 0 0 0 0,0 1-1 0 0,1 0 1 0 0,1 0 0 0 0,0 0 0 0 0,1 0 0 0 0,0 0-1 0 0,0 13 10 0 0,8 83-52 0 0,-4-106 49 0 0,-1 1 0 0 0,1-1-1 0 0,1 0 1 0 0,-1 0 0 0 0,0 0 0 0 0,1 0-1 0 0,0 0 1 0 0,0 0 0 0 0,0 0-1 0 0,1-1 1 0 0,-1 1 0 0 0,1-1 0 0 0,0 0-1 0 0,0 1 1 0 0,0-1 0 0 0,0 0 0 0 0,0-1-1 0 0,1 1 1 0 0,-1-1 0 0 0,1 1 0 0 0,0-1-1 0 0,0 0 1 0 0,0-1 0 0 0,0 1 3 0 0,3-2 54 0 0,0-1 1 0 0,0 1 0 0 0,0-2 0 0 0,0 1-1 0 0,-1-1 1 0 0,1 0 0 0 0,0 0-1 0 0,-1-1 1 0 0,0 0 0 0 0,0 0 0 0 0,0-1-1 0 0,0 1 1 0 0,0-1 0 0 0,-1 0-1 0 0,1-1 1 0 0,-1 1 0 0 0,0-1 0 0 0,-1 0-1 0 0,1-1 1 0 0,-1 1 0 0 0,0-1-1 0 0,0 0 1 0 0,-1 0 0 0 0,0 0-1 0 0,0 0 1 0 0,2-4-55 0 0,1 0 69 0 0,104-190 728 0 0,-109 199-799 0 0,0 0 0 0 0,0 1 1 0 0,0-1-1 0 0,0 1 0 0 0,0 0 0 0 0,-1-1 0 0 0,1 1 0 0 0,0 0 0 0 0,0-1 0 0 0,0 1 0 0 0,0 0 0 0 0,0 0 1 0 0,0 0-1 0 0,0 0 0 0 0,0 0 0 0 0,0 0 0 0 0,0 0 0 0 0,0 0 0 0 0,0 1 0 0 0,0-1 0 0 0,0 0 0 0 0,0 0 0 0 0,0 1 1 0 0,0-1-1 0 0,0 1 0 0 0,0-1 0 0 0,0 1 0 0 0,-1-1 0 0 0,1 1 0 0 0,0-1 0 0 0,0 1 0 0 0,-1 0 0 0 0,1-1 1 0 0,0 1-1 0 0,-1 0 0 0 0,1 0 0 0 0,-1 0 0 0 0,1-1 0 0 0,-1 1 0 0 0,1 0 0 0 0,-1 0 0 0 0,1 0 0 0 0,-1 0 0 0 0,0 0 1 0 0,0 0-1 0 0,1 0 0 0 0,-1 0 2 0 0,26 54 44 0 0,-12-10-15 0 0,-2 2 0 0 0,-2 0 0 0 0,-3 0 0 0 0,-1 0 0 0 0,-1 23-29 0 0,-2-39 6 0 0,-2 0 0 0 0,-1-1 0 0 0,-1 1 0 0 0,-1 0-1 0 0,-2-1 1 0 0,-1 0 0 0 0,-2 0 0 0 0,0 0 0 0 0,-2 0 0 0 0,-2-1-1 0 0,0-1 1 0 0,-2 0 0 0 0,-1-1 0 0 0,-1 0 0 0 0,-2-1 0 0 0,-5 6-6 0 0,11-19 0 0 0,1-1-1 0 0,-2 0 1 0 0,0-1 0 0 0,0 0 0 0 0,-1 0 0 0 0,0-2 0 0 0,-1 0 0 0 0,0 0 0 0 0,0-1-1 0 0,-1-1 1 0 0,-11 4 0 0 0,24-10 0 0 0,1 0 1 0 0,-1 0-1 0 0,0-1 0 0 0,0 1 0 0 0,0 0 0 0 0,0-1 0 0 0,1 1 0 0 0,-1-1 0 0 0,0 0 1 0 0,0 0-1 0 0,0 0 0 0 0,0 0 0 0 0,0 0 0 0 0,0 0 0 0 0,0 0 0 0 0,0 0 1 0 0,0-1-1 0 0,0 1 0 0 0,0-1 0 0 0,0 0 0 0 0,1 1 0 0 0,-1-1 0 0 0,0 0 0 0 0,0 0 1 0 0,1 0-1 0 0,-1 0 0 0 0,1-1 0 0 0,-1 1 0 0 0,1 0 0 0 0,-1-1 0 0 0,1 1 0 0 0,0 0 1 0 0,0-1-1 0 0,-1 0 0 0 0,1 1 0 0 0,0-1 0 0 0,0 0 0 0 0,1 0 0 0 0,-1 1 1 0 0,0-1-1 0 0,1 0 0 0 0,-1 0 0 0 0,1 0 0 0 0,-1 0 0 0 0,1 0 0 0 0,0 0 0 0 0,0 0 1 0 0,0 0-1 0 0,0 0 0 0 0,0 0 0 0 0,1-1 0 0 0,2-24 3 0 0,1 0 1 0 0,1 0-1 0 0,2 0 1 0 0,1 1-1 0 0,1 0 1 0 0,1 1-1 0 0,1 0 0 0 0,1 0 1 0 0,2 1-1 0 0,0 1 1 0 0,1 0-1 0 0,1 1 1 0 0,2 1-1 0 0,11-11-3 0 0,-17 14 3 0 0,2 0 0 0 0,0 1 1 0 0,1 1-1 0 0,1 0 0 0 0,0 1 0 0 0,1 1 0 0 0,1 0 1 0 0,0 1-1 0 0,0 1 0 0 0,2 1 0 0 0,-1 1 0 0 0,1 1 1 0 0,1 0-1 0 0,0 2 0 0 0,20-5-3 0 0,-39 11-41 0 0,1 1-1 0 0,-1 0 1 0 0,1-1-1 0 0,-1 1 1 0 0,1 1-1 0 0,0-1 1 0 0,-1 0-1 0 0,1 1 1 0 0,-1-1 0 0 0,1 1-1 0 0,-1 0 1 0 0,1-1-1 0 0,-1 1 1 0 0,0 1-1 0 0,1-1 1 0 0,-1 0-1 0 0,0 0 1 0 0,0 1-1 0 0,0 0 1 0 0,0-1 0 0 0,0 1-1 0 0,0 0 1 0 0,0 0-1 0 0,-1 0 1 0 0,1 0-1 0 0,0 1 42 0 0,6 11-3751 0 0,-2 2-3451 0 0,-4-11-5520 0 0</inkml:trace>
  <inkml:trace contextRef="#ctx0" brushRef="#br0" timeOffset="65838.397">6924 2801 0 0 0,'0'0'855'0'0,"0"0"-67"0"0,0 0 174 0 0,0 0 320 0 0,0 0 239 0 0,0 0-36 0 0,0 0-236 0 0,0 0-285 0 0,0 0-177 0 0,0 0 0 0 0,0 0 99 0 0,1 5 4227 0 0,0 18-3301 0 0,17 130 1851 0 0,-7 67-1867 0 0,-43 79-816 0 0,22-236-929 0 0,6 176 91 0 0,9-225 34 0 0,1 2-2726 0 0,-11-35-4790 0 0,1 5-2000 0 0,4 9 3271 0 0</inkml:trace>
  <inkml:trace contextRef="#ctx0" brushRef="#br0" timeOffset="66165.239">6520 3426 3185 0 0,'0'0'1965'0'0,"0"0"-1223"0"0,0 0-175 0 0,0 0 609 0 0,0 0 640 0 0,0 0 210 0 0,0 0-216 0 0,0 0-363 0 0,0 0-270 0 0,0 0-126 0 0,0 0-28 0 0,0 0-21 0 0,25 0-58 0 0,83 0-107 0 0,200-32 1773 0 0,-120 21-3314 0 0,-183 11 1 0 0,14 0-1352 0 0,-13-1-2167 0 0,-1-1-3534 0 0,-1 1-182 0 0</inkml:trace>
  <inkml:trace contextRef="#ctx0" brushRef="#br0" timeOffset="66855.389">7329 2882 2921 0 0,'0'0'1595'0'0,"0"0"-20"0"0,0 0 292 0 0,0 0 266 0 0,0 0-33 0 0,0 0-352 0 0,0 0-554 0 0,0 0-464 0 0,0 0-266 0 0,0 0-93 0 0,0 0-15 0 0,0 0 40 0 0,0 4 133 0 0,13 186 4206 0 0,-1 86-2918 0 0,-11-160-1502 0 0,-4-1 0 0 0,-10 54-315 0 0,11-65-21 0 0,2-103 1 0 0,0-1 5 0 0,5-1 40 0 0,0-1-1 0 0,1 1 0 0 0,-1-1 0 0 0,0 0 0 0 0,0-1 0 0 0,0 1 1 0 0,0-1-1 0 0,-1 0 0 0 0,1 0 0 0 0,-1-1 0 0 0,0 1 1 0 0,0-1-1 0 0,0 0 0 0 0,0 0 0 0 0,0 0 0 0 0,-1-1 1 0 0,0 1-1 0 0,0-1-24 0 0,17-17 59 0 0,20-21 44 0 0,-12 12-87 0 0,1 1 0 0 0,1 1-1 0 0,1 2 1 0 0,2 1 0 0 0,20-11-16 0 0,-30 21 4 0 0,45-14-33 0 0,-56 60 168 0 0,-21 218 736 0 0,33-169-935 0 0,-23-78 3 0 0,11-19-6173 0 0,-6 6-4195 0 0,-5 7 426 0 0</inkml:trace>
  <inkml:trace contextRef="#ctx0" brushRef="#br0" timeOffset="67328.397">7982 3715 0 0 0,'0'0'1544'0'0,"0"0"363"0"0,0 0-17 0 0,0 0-147 0 0,0 0-116 0 0,0 0-174 0 0,0 0-129 0 0,0 0-47 0 0,0 0-72 0 0,0 0-97 0 0,0 0-92 0 0,0 0-110 0 0,18 12-78 0 0,55 37-63 0 0,-31-33 533 0 0,-34-15-1068 0 0,0-1 1 0 0,1 0-1 0 0,-1 0 1 0 0,0-1-1 0 0,1-1 1 0 0,-1 1-1 0 0,0-1 1 0 0,0 0-1 0 0,0-1 1 0 0,0 0-1 0 0,0 0 1 0 0,-1-1-1 0 0,0 0 1 0 0,1 0-1 0 0,-1-1 1 0 0,-1 0-1 0 0,1 0 1 0 0,-1 0 0 0 0,4-5-231 0 0,-4 6 47 0 0,0-1 1 0 0,0 0-1 0 0,-1 0 1 0 0,0 0 0 0 0,0-1-1 0 0,0 0 1 0 0,-1 0 0 0 0,1 0-1 0 0,-1-1 1 0 0,-1 1 0 0 0,1-1-1 0 0,-1 0 1 0 0,-1 0 0 0 0,1 0-1 0 0,-1 0 1 0 0,0 0 0 0 0,-1-1-1 0 0,0 1 1 0 0,0-1 0 0 0,0 1-1 0 0,-1-1 1 0 0,0 1 0 0 0,-1-1-1 0 0,0 1 1 0 0,0-1 0 0 0,0 1-1 0 0,-1-1 1 0 0,0 1 0 0 0,0 0-1 0 0,-3-4-47 0 0,0 6-9 0 0,0 2 0 0 0,0-1 0 0 0,-1 0 0 0 0,1 1 1 0 0,-1 0-1 0 0,0 1 0 0 0,0-1 0 0 0,0 1 0 0 0,0 0 0 0 0,0 0 0 0 0,0 1 0 0 0,0 0 0 0 0,-1 0 0 0 0,1 1 0 0 0,0-1 0 0 0,-1 1 0 0 0,1 1 0 0 0,-1-1 1 0 0,1 1-1 0 0,0 0 0 0 0,-1 1 0 0 0,1-1 0 0 0,0 1 0 0 0,0 0 0 0 0,0 1 0 0 0,-2 1 9 0 0,-7 2-9 0 0,0 2 0 0 0,0 0 0 0 0,1 1 0 0 0,0 0 0 0 0,1 1-1 0 0,0 0 1 0 0,0 2 0 0 0,1-1 0 0 0,0 1 0 0 0,1 1 0 0 0,1 0 0 0 0,0 1 0 0 0,1-1 0 0 0,0 2 0 0 0,1-1-1 0 0,1 2 1 0 0,0-1 0 0 0,1 0 0 0 0,1 1 0 0 0,0 0 0 0 0,1 1 0 0 0,1-1 0 0 0,-1 12 9 0 0,4-22 9 0 0,1 0 1 0 0,-1 0-1 0 0,1 0 1 0 0,0 0-1 0 0,1 0 1 0 0,-1 0-1 0 0,1 0 1 0 0,0 0-1 0 0,1-1 1 0 0,-1 1-1 0 0,1-1 1 0 0,1 0-1 0 0,-1 1 1 0 0,0-2-1 0 0,1 1 1 0 0,0 0-1 0 0,0-1 1 0 0,1 1-1 0 0,-1-1 1 0 0,1 0-1 0 0,0-1 1 0 0,0 1-1 0 0,0-1 1 0 0,1 0-1 0 0,-1 0 1 0 0,1-1-1 0 0,1 1-9 0 0,164 44 365 0 0,6-43 494 0 0,-159-6-944 0 0,-1 0 0 0 0,1-2 0 0 0,-1 0 0 0 0,1-1 0 0 0,-1 0 0 0 0,0-2 0 0 0,-1 0 0 0 0,0-1 0 0 0,0 0 0 0 0,0-1 0 0 0,11-10 85 0 0,-2-9-3730 0 0,-17 18-1971 0 0,-2 1-6463 0 0</inkml:trace>
  <inkml:trace contextRef="#ctx0" brushRef="#br0" timeOffset="68666.238">9419 3595 0 0 0,'0'0'583'0'0,"0"0"906"0"0,0 0 141 0 0,0 0-138 0 0,0 0-78 0 0,0 0 2 0 0,0 0-46 0 0,0 0-94 0 0,0 0-111 0 0,7-1-97 0 0,20-5-81 0 0,-1-18 2085 0 0,69-153 594 0 0,-71 127-285 0 0,-31 273-2983 0 0,20 305 444 0 0,-12-525-823 0 0,0 1 0 0 0,-1 0 0 0 0,1 0-1 0 0,-1-1 1 0 0,0 1 0 0 0,0 0 0 0 0,-1 0-1 0 0,1 0 1 0 0,-1-1 0 0 0,1 1 0 0 0,-1 0-1 0 0,0 0 1 0 0,-1-1 0 0 0,1 1 0 0 0,-1-1-1 0 0,1 1 1 0 0,-1-1 0 0 0,0 0 0 0 0,0 0-1 0 0,-1 0 1 0 0,1 0 0 0 0,0 0-1 0 0,-1 0 1 0 0,0-1 0 0 0,0 1 0 0 0,0-1-1 0 0,0 1 1 0 0,0-1 0 0 0,0 0 0 0 0,-1-1-1 0 0,1 1 1 0 0,-1 0 0 0 0,1-1 0 0 0,-1 0-1 0 0,1 0 1 0 0,-1 0 0 0 0,-3 0-19 0 0,5-1 15 0 0,0 0-1 0 0,-1-1 1 0 0,1 1 0 0 0,-1-1 0 0 0,1 1 0 0 0,0-1 0 0 0,0 0-1 0 0,-1 0 1 0 0,1 0 0 0 0,0 0 0 0 0,0 0 0 0 0,0-1-1 0 0,0 1 1 0 0,0-1 0 0 0,0 1 0 0 0,0-1 0 0 0,1 0-1 0 0,-1 1 1 0 0,1-1 0 0 0,-1 0 0 0 0,1 0 0 0 0,0 0 0 0 0,-1-1-1 0 0,1 1 1 0 0,0 0 0 0 0,0 0 0 0 0,1 0 0 0 0,-1-1-1 0 0,0 1 1 0 0,1-1 0 0 0,0 1 0 0 0,-1-1-15 0 0,-4-85 24 0 0,5 80-9 0 0,5-24-6 0 0,1 1 0 0 0,1-1 0 0 0,2 1-1 0 0,1 1 1 0 0,1 0 0 0 0,2 0 0 0 0,1 1 0 0 0,1 1-1 0 0,1 0 1 0 0,2 1 0 0 0,1 1 0 0 0,8-8-9 0 0,0-2 7 0 0,2 1-1 0 0,2 1 1 0 0,1 2 0 0 0,1 2 0 0 0,2 1 0 0 0,0 1 0 0 0,2 2 0 0 0,2 1 0 0 0,0 3-1 0 0,1 1 1 0 0,1 1 0 0 0,1 3 0 0 0,29-8-7 0 0,70 8 117 0 0,-138 17-110 0 0,0 0 0 0 0,0 0 0 0 0,-1 1 0 0 0,1 0 0 0 0,0-1 0 0 0,0 1 0 0 0,0 0 1 0 0,0 0-1 0 0,-1 1 0 0 0,1-1 0 0 0,0 0 0 0 0,-1 1 0 0 0,1 0 0 0 0,-1-1 0 0 0,0 1 0 0 0,0 0 0 0 0,1 0 0 0 0,-1 1 0 0 0,0-1 0 0 0,-1 0 0 0 0,1 1 0 0 0,0-1 0 0 0,-1 1 0 0 0,1-1 0 0 0,-1 1 0 0 0,0 0 0 0 0,0 0 0 0 0,0-1 0 0 0,0 1 0 0 0,0 0 0 0 0,-1 0 0 0 0,1 0 0 0 0,-1 0 0 0 0,0 0 0 0 0,0 0 0 0 0,0 0 0 0 0,0 0 0 0 0,-1 0-7 0 0,1 7 33 0 0,0 1 0 0 0,-1 0-1 0 0,0-1 1 0 0,-1 0 0 0 0,0 1 0 0 0,-1-1 0 0 0,0 0 0 0 0,-1 0-1 0 0,0 0 1 0 0,-3 5-33 0 0,-8 7 27 0 0,0 0-1 0 0,-2 0 1 0 0,-1-2-1 0 0,0 0 1 0 0,-2-1-1 0 0,0-1 1 0 0,-1-1 0 0 0,0-1-1 0 0,-2 0 1 0 0,0-2-1 0 0,-9 4-26 0 0,18-11-6 0 0,-14 11-24 0 0,-2-1 0 0 0,0-2-1 0 0,-1-1 1 0 0,0-1 0 0 0,-1-2 0 0 0,-1-1-1 0 0,0-2 1 0 0,0-1 0 0 0,0-1-1 0 0,-1-2 1 0 0,0-1 0 0 0,-5-2 30 0 0,37-1-57 0 0,0 0 0 0 0,0 0 1 0 0,0-1-1 0 0,1 1 0 0 0,-1 0 0 0 0,0-1 1 0 0,0 1-1 0 0,0-1 0 0 0,1 0 0 0 0,-1 1 0 0 0,0-1 1 0 0,1 0-1 0 0,-1 0 0 0 0,0 0 0 0 0,1-1 1 0 0,-1 1-1 0 0,1 0 0 0 0,0 0 0 0 0,-1-1 1 0 0,1 1-1 0 0,0-1 0 0 0,0 1 0 0 0,0-1 1 0 0,0 1-1 0 0,0-1 0 0 0,0 0 0 0 0,1 0 1 0 0,-1 1-1 0 0,0-1 0 0 0,1 0 0 0 0,-1 0 1 0 0,1 0-1 0 0,0 0 0 0 0,0 1 0 0 0,0-1 1 0 0,0 0-1 0 0,0 0 0 0 0,0 0 0 0 0,0 0 57 0 0,8-37-3243 0 0,7 5-3775 0 0,-6 15-4664 0 0</inkml:trace>
  <inkml:trace contextRef="#ctx0" brushRef="#br0" timeOffset="69679.981">10914 3429 2040 0 0,'0'0'2098'0'0,"0"0"-195"0"0,0 0 66 0 0,0 0 107 0 0,0 0-63 0 0,0 0-229 0 0,0 0-322 0 0,0 0-330 0 0,0 0-243 0 0,0 0-172 0 0,0 0-117 0 0,0 0-86 0 0,0 0-13 0 0,-25 8-20 0 0,-81 23-38 0 0,29 15 377 0 0,67-39-743 0 0,1 0 0 0 0,-1 0-1 0 0,1 1 1 0 0,1 0 0 0 0,0 0 0 0 0,0 1 0 0 0,0 1-1 0 0,1-1 1 0 0,0 1 0 0 0,1 0 0 0 0,0 0 0 0 0,1 1 0 0 0,0 0-1 0 0,1 0 1 0 0,0 0 0 0 0,1 0 0 0 0,0 1 0 0 0,0 0-1 0 0,1-1 1 0 0,0 7-77 0 0,3-15 6 0 0,0 0 0 0 0,-1 0 0 0 0,1-1 0 0 0,0 1 0 0 0,0 0 0 0 0,1-1 0 0 0,-1 1 0 0 0,1-1 0 0 0,-1 1 0 0 0,1-1-1 0 0,0 0 1 0 0,-1 0 0 0 0,1 0 0 0 0,0 0 0 0 0,0 0 0 0 0,1 0 0 0 0,-1 0 0 0 0,0-1 0 0 0,1 1 0 0 0,-1-1 0 0 0,1 0 0 0 0,-1 1 0 0 0,1-1-1 0 0,0 0 1 0 0,-1-1 0 0 0,1 1 0 0 0,0 0 0 0 0,0-1 0 0 0,0 0 0 0 0,-1 1 0 0 0,2-1-6 0 0,89-9 710 0 0,-54-8-452 0 0,-1-1 0 0 0,-1-2 1 0 0,0-2-1 0 0,-2-1 0 0 0,0-2 1 0 0,13-13-259 0 0,-7 7 151 0 0,19-15 11 0 0,-59 46-161 0 0,0 0 0 0 0,0 0-1 0 0,0 0 1 0 0,0 0 0 0 0,0 0 0 0 0,-1 0 0 0 0,1 1 0 0 0,0-1 0 0 0,0 0-1 0 0,0 1 1 0 0,0-1 0 0 0,-1 0 0 0 0,1 1 0 0 0,0-1 0 0 0,0 1-1 0 0,-1-1 1 0 0,1 1 0 0 0,0 0 0 0 0,-1-1 0 0 0,1 1 0 0 0,-1 0 0 0 0,1-1-1 0 0,-1 1 1 0 0,1 0 0 0 0,-1-1 0 0 0,1 1 0 0 0,-1 0 0 0 0,0 0 0 0 0,1 0-1 0 0,-1 0 1 0 0,0-1 0 0 0,0 1 0 0 0,1 0 0 0 0,-1 0 0 0 0,0 0 0 0 0,0 0-1 0 0,0 0 1 0 0,0 0 0 0 0,0-1 0 0 0,0 1 0 0 0,-1 0 0 0 0,1 0 0 0 0,0 0-1 0 0,0 0 1 0 0,-1 0-1 0 0,2 6 27 0 0,0 2-32 0 0,1 1 0 0 0,0 0 0 0 0,0 0 0 0 0,1-1 0 0 0,0 1 0 0 0,1-1-1 0 0,0 0 1 0 0,0 0 0 0 0,1-1 0 0 0,0 1 0 0 0,0-1 0 0 0,1 0 0 0 0,0 0 0 0 0,1-1-1 0 0,0 1 1 0 0,0-1 0 0 0,0-1 0 0 0,1 0 0 0 0,0 0 0 0 0,0 0 0 0 0,1-1 0 0 0,-1 0 0 0 0,1-1-1 0 0,0 0 1 0 0,1 0 0 0 0,-1-1 0 0 0,0 0 0 0 0,1-1 0 0 0,0 0 0 0 0,1 0 5 0 0,5-2 18 0 0,1-1 1 0 0,-1 0-1 0 0,0-1 1 0 0,0-1-1 0 0,0 0 1 0 0,0-2 0 0 0,-1 1-1 0 0,0-2 1 0 0,1 0-1 0 0,-2-1 1 0 0,1 0-1 0 0,-1-1 1 0 0,0-1-1 0 0,-1 0 1 0 0,0-1-1 0 0,0-1-18 0 0,17-14 143 0 0,-2-2-1 0 0,-1-1 0 0 0,-1 0 0 0 0,-1-3 0 0 0,-1 0 0 0 0,2-8-142 0 0,2-2 53 0 0,-2-2 0 0 0,-2 0 0 0 0,-1-2 0 0 0,-3 0 0 0 0,-2-2 0 0 0,-1 0-1 0 0,-3-1 1 0 0,-2 0 0 0 0,-2-1 0 0 0,-2 0 0 0 0,0-31-53 0 0,-14-111 44 0 0,-25 131 121 0 0,31 58-164 0 0,-1 1 0 0 0,0 0 0 0 0,0 0 0 0 0,1 0 0 0 0,-1 0 0 0 0,0 0 0 0 0,0 0 0 0 0,0 0 0 0 0,0 0 0 0 0,0 1 0 0 0,0-1 0 0 0,0 0 0 0 0,0 0-1 0 0,0 1 1 0 0,-1-1 0 0 0,1 1 0 0 0,0-1 0 0 0,0 1 0 0 0,0 0 0 0 0,-1-1 0 0 0,1 1 0 0 0,0 0 0 0 0,-1 0 0 0 0,1 0 0 0 0,0 0 0 0 0,-1 0 0 0 0,1 0 0 0 0,0 0 0 0 0,0 0 0 0 0,-1 0 0 0 0,1 1 0 0 0,0-1 0 0 0,0 0 0 0 0,-1 1 0 0 0,1-1-1 0 0,0 1 1 0 0,0 0 0 0 0,0-1 0 0 0,0 1 0 0 0,0 0 0 0 0,0 0 0 0 0,0 0 0 0 0,0 0 0 0 0,0 0 0 0 0,0 0 0 0 0,0 0 0 0 0,0 0 0 0 0,1 0 0 0 0,-2 1-1 0 0,-8 18 4 0 0,1 1 1 0 0,1 0-1 0 0,1 0 0 0 0,0 1 1 0 0,2 0-1 0 0,0 1 1 0 0,2-1-1 0 0,0 0 0 0 0,2 1 1 0 0,0 0-1 0 0,2-1 1 0 0,2 19-5 0 0,-3 1 18 0 0,33 419 218 0 0,-10-179-214 0 0,-23-273-26 0 0,-1 0 0 0 0,0 0 0 0 0,0 0 0 0 0,-1 0 0 0 0,0 0 0 0 0,0-1 0 0 0,-1 1-1 0 0,-1 0 1 0 0,1-1 0 0 0,-1 0 0 0 0,-1 0 0 0 0,1 0 4 0 0,-3-93-4722 0 0,7 76 4179 0 0,-5-57-4896 0 0,-3 24-3317 0 0,4 28 302 0 0</inkml:trace>
  <inkml:trace contextRef="#ctx0" brushRef="#br0" timeOffset="69930.987">11400 3187 3945 0 0,'0'0'3702'0'0,"0"0"-1027"0"0,0 0-638 0 0,0 0-356 0 0,0 0-352 0 0,0 0-343 0 0,0 0-123 0 0,0 0 30 0 0,0 0 99 0 0,0 0 73 0 0,0 0-91 0 0,0 0-170 0 0,18 6-153 0 0,65 21-107 0 0,55-8 803 0 0,-99-18-1024 0 0,37 0-102 0 0,-1-4 1 0 0,1-3 0 0 0,-1-3-1 0 0,0-4 1 0 0,12-6-222 0 0,-75 16-788 0 0,39-10 350 0 0,-36 6-3468 0 0,-2-1-4366 0 0,-10 4-3523 0 0</inkml:trace>
  <inkml:trace contextRef="#ctx0" brushRef="#br0" timeOffset="70362.909">12465 2794 16123 0 0,'0'0'1243'0'0,"0"0"-414"0"0,0 0-108 0 0,0 0 151 0 0,0 0 176 0 0,0 0 67 0 0,0 0-144 0 0,0 0-220 0 0,0 0-124 0 0,0 0-42 0 0,0 0-70 0 0,0 0-47 0 0,-4 33-57 0 0,-12 107-75 0 0,-44 330 762 0 0,42-232-1009 0 0,17-215-78 0 0,0-19-16 0 0,0 0 1 0 0,0 1 0 0 0,1-1-1 0 0,0 1 1 0 0,0-1 0 0 0,0 1 0 0 0,0-1-1 0 0,1 0 1 0 0,0 1 0 0 0,0-1-1 0 0,0 0 1 0 0,0 1 0 0 0,1-1 0 0 0,-1 0-1 0 0,1 0 1 0 0,0 0 0 0 0,1 0 0 0 0,-1 0-1 0 0,1 0 5 0 0,0-3 6 0 0,0 0 0 0 0,0 0 0 0 0,0-1 0 0 0,0 1 1 0 0,0-1-1 0 0,0 0 0 0 0,0 1 0 0 0,0-2 0 0 0,0 1 0 0 0,0 0 0 0 0,0 0 0 0 0,-1-1 0 0 0,1 0 0 0 0,0 0 0 0 0,0 1 0 0 0,0-2 0 0 0,0 1 0 0 0,-1 0 0 0 0,1 0 0 0 0,-1-1 0 0 0,1 0 0 0 0,-1 1 0 0 0,1-1 0 0 0,-1 0 0 0 0,2-2-6 0 0,4-1 20 0 0,234-168 271 0 0,-224 160-280 0 0,0 1 0 0 0,1 1 0 0 0,1 1 1 0 0,0 1-1 0 0,0 0 0 0 0,1 1 0 0 0,6 0-11 0 0,-25 7 4 0 0,0 0-1 0 0,0 0 0 0 0,1 0 1 0 0,-1 1-1 0 0,0-1 0 0 0,0 1 1 0 0,0 0-1 0 0,0-1 1 0 0,1 1-1 0 0,-1 0 0 0 0,0 0 1 0 0,0 0-1 0 0,0 1 0 0 0,0-1 1 0 0,1 0-1 0 0,-1 1 0 0 0,0-1 1 0 0,0 1-1 0 0,0 0 0 0 0,0 0 1 0 0,0 0-1 0 0,0 0 0 0 0,0 0 1 0 0,0 0-1 0 0,-1 1 1 0 0,1-1-1 0 0,0 0 0 0 0,-1 1 1 0 0,1-1-1 0 0,-1 1 0 0 0,1 0 1 0 0,-1 0-1 0 0,0-1 0 0 0,0 1 1 0 0,0 0-1 0 0,0 0 0 0 0,0 0 1 0 0,0 0-1 0 0,0 1-3 0 0,5 154 285 0 0,-7-128-274 0 0,0-23-16 0 0,-1 0 0 0 0,1-1 0 0 0,0 1 0 0 0,1 0 0 0 0,-1-1 0 0 0,1 1 0 0 0,0 0 0 0 0,1-1 0 0 0,-1 1 0 0 0,1 0 0 0 0,0-1 0 0 0,1 1 0 0 0,-1 0 0 0 0,1-1 0 0 0,0 0 0 0 0,0 1 0 0 0,1-1-1 0 0,0 0 1 0 0,0 0 0 0 0,0-1 0 0 0,0 1 0 0 0,1 0 0 0 0,0-1 0 0 0,0 0 0 0 0,0 0 0 0 0,0 0 0 0 0,4 2 5 0 0,44-12-1470 0 0,-38-4-2719 0 0,-1-3-5412 0 0,-7 5-3549 0 0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12:11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14844 52 4737 0 0,'0'0'1839'0'0,"0"0"-315"0"0,0 0-143 0 0,0 0 66 0 0,0 0 126 0 0,0 0 0 0 0,0 0-76 0 0,0 0-176 0 0,0 0-214 0 0,0 0-153 0 0,0 0-147 0 0,0 0-120 0 0,0 0-84 0 0,-4-4-68 0 0,-14-11-65 0 0,13 11-44 0 0,5 4-66 0 0,0 0-64 0 0,0 0-36 0 0,0 0-37 0 0,0 0-18 0 0,0 0-17 0 0,0 0-6 0 0,0 0-17 0 0,0 0-22 0 0,0 0-5 0 0,0 0-14 0 0,0 0-8 0 0,0 0-16 0 0,0 23 448 0 0,-9 132 415 0 0,15 364-128 0 0,-2-471-798 0 0,1-10 34 0 0,-2 0-1 0 0,-1 0 1 0 0,-2 0 0 0 0,-2-1 0 0 0,-5 26-71 0 0,0-37 300 0 0,3-43 481 0 0,6-5-793 0 0,1 1-1 0 0,1 0 0 0 0,1 0 1 0 0,1 0-1 0 0,1 1 0 0 0,1-1 1 0 0,0 2-1 0 0,2-1 0 0 0,0 1 0 0 0,1 1 1 0 0,1 0-1 0 0,1 0 0 0 0,0 1 1 0 0,1 1-1 0 0,1 0 0 0 0,1 1 0 0 0,12-10 13 0 0,-23 20-15 0 0,1 0 0 0 0,-1 0 0 0 0,1 0 0 0 0,0 0 0 0 0,0 1 0 0 0,1 0 0 0 0,-1 0 0 0 0,1 1 0 0 0,0 0 0 0 0,0 0 0 0 0,0 1 0 0 0,0-1 0 0 0,0 2 0 0 0,1-1 0 0 0,-1 1 0 0 0,7-1 15 0 0,-7 4-4 0 0,-1 1 0 0 0,0-1-1 0 0,0 1 1 0 0,0 0 0 0 0,0 0-1 0 0,-1 1 1 0 0,1 0 0 0 0,-1 0-1 0 0,0 0 1 0 0,0 0 0 0 0,0 1-1 0 0,-1 0 1 0 0,0 0 0 0 0,0 0-1 0 0,0 1 1 0 0,0-1 0 0 0,-1 1-1 0 0,0 0 1 0 0,0 0 0 0 0,-1 0-1 0 0,0 0 1 0 0,0 1 0 0 0,0-1-1 0 0,0 0 1 0 0,-1 1 0 0 0,0 0-1 0 0,-1 5 5 0 0,7 12-5 0 0,-3-9 15 0 0,-1 1 0 0 0,-1 0 1 0 0,-1 0-1 0 0,0 0 0 0 0,-1-1 1 0 0,0 1-1 0 0,-2 0 0 0 0,0 5-10 0 0,-2-10 9 0 0,0-1-1 0 0,0 0 1 0 0,-1 1-1 0 0,-1-2 1 0 0,1 1-1 0 0,-1-1 1 0 0,-1 0-1 0 0,0 0 1 0 0,0 0-1 0 0,-1-1 1 0 0,0 0-1 0 0,0-1 1 0 0,-1 0-1 0 0,0 0 1 0 0,0-1-1 0 0,-1 0-8 0 0,-17 16-8 0 0,20-17 4 0 0,1-1 0 0 0,-1 0 0 0 0,0-1 0 0 0,-1 0 0 0 0,1 0-1 0 0,0 0 1 0 0,-1-1 0 0 0,0 0 0 0 0,1-1 0 0 0,-1 1-1 0 0,0-2 1 0 0,0 1 0 0 0,0-1 0 0 0,0 0 0 0 0,-7-1 4 0 0,9 1-11 0 0,-1-1-14 0 0,1 0 1 0 0,-1-1-1 0 0,1 0 1 0 0,0 0-1 0 0,0 0 1 0 0,-1-1-1 0 0,2 1 1 0 0,-1-2-1 0 0,0 1 0 0 0,0-1 1 0 0,1 1-1 0 0,0-1 1 0 0,0-1-1 0 0,0 1 1 0 0,0-2 24 0 0,-41-46-839 0 0,33 20-577 0 0,14 25-2715 0 0,2 3-3841 0 0,1 0-3796 0 0</inkml:trace>
  <inkml:trace contextRef="#ctx0" brushRef="#br0" timeOffset="909.348">15220 1143 1488 0 0,'0'0'1622'0'0,"0"0"357"0"0,0 0 411 0 0,0 0 137 0 0,0 0-152 0 0,0 0-345 0 0,0 0-394 0 0,0 0-282 0 0,0 0-215 0 0,0 0-180 0 0,0 0-116 0 0,0 0-95 0 0,25-13-97 0 0,79-41-58 0 0,-30-6 890 0 0,-59 40-1107 0 0,8-8-56 0 0,-1-1-1 0 0,-2-1 0 0 0,-1-1 1 0 0,-1-1-1 0 0,-2 0 1 0 0,10-28-320 0 0,-21 46 45 0 0,-1 0 1 0 0,0 0 0 0 0,-1 0-1 0 0,-1 0 1 0 0,0-1 0 0 0,-1 1-1 0 0,0-1 1 0 0,-2-7-46 0 0,1 20-7 0 0,-1 0 0 0 0,1 0 1 0 0,-1 0-1 0 0,0 1 0 0 0,1-1 0 0 0,-1 0 1 0 0,0 0-1 0 0,0 0 0 0 0,0 1 0 0 0,-1-1 1 0 0,1 1-1 0 0,0-1 0 0 0,0 1 0 0 0,-1-1 1 0 0,1 1-1 0 0,-1 0 0 0 0,0 0 0 0 0,1-1 1 0 0,-1 1-1 0 0,0 0 0 0 0,1 1 0 0 0,-1-1 0 0 0,0 0 1 0 0,0 0-1 0 0,0 1 0 0 0,0-1 0 0 0,0 1 1 0 0,0 0-1 0 0,0-1 0 0 0,0 1 0 0 0,0 0 1 0 0,0 0-1 0 0,0 0 0 0 0,0 1 0 0 0,0-1 1 0 0,1 0-1 0 0,-1 1 0 0 0,0-1 0 0 0,0 1 1 0 0,0 0-1 0 0,0-1 0 0 0,0 1 0 0 0,1 0 0 0 0,-1 0 1 0 0,0 0-1 0 0,1 1 0 0 0,-1-1 0 0 0,1 0 1 0 0,-1 0-1 0 0,1 1 0 0 0,-1-1 0 0 0,1 1 1 0 0,0 0-1 0 0,0-1 0 0 0,0 1 0 0 0,0 0 1 0 0,-1 1 6 0 0,0-1-6 0 0,-1 1 0 0 0,1 0 0 0 0,0 0 1 0 0,0 0-1 0 0,0 1 0 0 0,0-1 0 0 0,1 0 1 0 0,-1 1-1 0 0,1-1 0 0 0,0 1 1 0 0,0-1-1 0 0,0 1 0 0 0,0-1 0 0 0,1 1 1 0 0,0 0-1 0 0,-1-1 0 0 0,1 1 0 0 0,0 0 1 0 0,1-1-1 0 0,-1 1 0 0 0,1 0 1 0 0,0-1-1 0 0,-1 1 0 0 0,2-1 0 0 0,-1 1 1 0 0,0-1-1 0 0,1 1 0 0 0,-1-1 0 0 0,1 0 1 0 0,0 0-1 0 0,0 0 0 0 0,0 0 1 0 0,1 0-1 0 0,-1 0 0 0 0,1 0 0 0 0,0-1 1 0 0,-1 1-1 0 0,1-1 0 0 0,0 0 0 0 0,0 0 1 0 0,1 0-1 0 0,-1 0 0 0 0,0-1 1 0 0,1 1 5 0 0,12 3 20 0 0,0-1 0 0 0,1-1 0 0 0,-1 0 0 0 0,1-2 0 0 0,-1 1 0 0 0,1-2 0 0 0,0 0 0 0 0,6-2-20 0 0,17 1 16 0 0,-38 1-5 0 0,0 1 0 0 0,0-1 0 0 0,0 1 0 0 0,0-1 0 0 0,0 1 0 0 0,0 0 0 0 0,0-1 0 0 0,0 1 1 0 0,0 0-1 0 0,-1 0 0 0 0,1 1 0 0 0,0-1 0 0 0,-1 0 0 0 0,1 0 0 0 0,-1 1 0 0 0,1-1 0 0 0,-1 1 0 0 0,0-1 1 0 0,1 1-1 0 0,-1 0 0 0 0,0-1 0 0 0,0 1 0 0 0,0 0 0 0 0,-1 0 0 0 0,1 0 0 0 0,0 0 0 0 0,-1 0 0 0 0,1 0 1 0 0,-1 0-1 0 0,1 0 0 0 0,-1 0 0 0 0,0 0 0 0 0,0 0 0 0 0,0 0 0 0 0,0 0 0 0 0,-1 0 0 0 0,1 0 1 0 0,0 0-1 0 0,-1 0 0 0 0,1 0 0 0 0,-1 0 0 0 0,0-1 0 0 0,1 1 0 0 0,-1 0 0 0 0,0 0 0 0 0,0 0 0 0 0,-1-1 1 0 0,1 1-1 0 0,0 0 0 0 0,0-1 0 0 0,-1 1 0 0 0,1-1 0 0 0,-1 0 0 0 0,1 1 0 0 0,-1-1-11 0 0,-7 12-12 0 0,1 0 0 0 0,1 1-1 0 0,0 0 1 0 0,1 0 0 0 0,1 0-1 0 0,0 1 1 0 0,0 0-1 0 0,2 0 1 0 0,0 0 0 0 0,1 0-1 0 0,0 8 13 0 0,38-18-3407 0 0,-11-9-4235 0 0,-15 0-3732 0 0</inkml:trace>
  <inkml:trace contextRef="#ctx0" brushRef="#br0" timeOffset="1752.276">16230 680 7001 0 0,'0'0'2421'0'0,"0"0"-655"0"0,0 0-255 0 0,0 0 65 0 0,0 0 10 0 0,0 0-89 0 0,0 0-171 0 0,0 0-228 0 0,0 0-222 0 0,-34 15-177 0 0,-102 48-173 0 0,61-10 195 0 0,68-45-670 0 0,-1-1 1 0 0,1 1-1 0 0,0 0 1 0 0,1 1 0 0 0,-1-1-1 0 0,2 1 1 0 0,-1 0 0 0 0,1 1-1 0 0,1-1 1 0 0,0 1 0 0 0,0 0-1 0 0,1 0 1 0 0,0 1-1 0 0,1-1 1 0 0,0 1 0 0 0,0-1-1 0 0,2 1 1 0 0,-1 2-52 0 0,1-10 9 0 0,1 0 0 0 0,-1 0 1 0 0,1 0-1 0 0,-1-1 0 0 0,1 1 0 0 0,0 0 0 0 0,0 0 0 0 0,0 0 1 0 0,1-1-1 0 0,-1 1 0 0 0,1-1 0 0 0,-1 1 0 0 0,1-1 0 0 0,0 0 1 0 0,0 1-1 0 0,0-1 0 0 0,0 0 0 0 0,0 0 0 0 0,1 0 0 0 0,-1-1 1 0 0,1 1-1 0 0,-1-1 0 0 0,1 1 0 0 0,-1-1 0 0 0,1 0 0 0 0,0 0 1 0 0,0 0-1 0 0,0 0 0 0 0,-1 0 0 0 0,1-1 0 0 0,0 1 0 0 0,0-1 1 0 0,1 0-10 0 0,100-3 489 0 0,-89-1-429 0 0,-1-2-1 0 0,0 0 0 0 0,0-1 1 0 0,0 0-1 0 0,-1-1 0 0 0,0-1 1 0 0,0 0-1 0 0,-1 0 0 0 0,-1-1 1 0 0,1-1-1 0 0,-2 0 0 0 0,1-1 1 0 0,-2 0-1 0 0,0 0 0 0 0,0-1 1 0 0,2-5-60 0 0,48-55 96 0 0,-89 158-386 0 0,28-79 284 0 0,1 0-1 0 0,0 0 1 0 0,0 1-1 0 0,1-1 1 0 0,0 0-1 0 0,0 1 1 0 0,1-1-1 0 0,-1 0 1 0 0,1 1-1 0 0,1-1 1 0 0,-1 0-1 0 0,1 0 1 0 0,0 0 0 0 0,0 0-1 0 0,1 0 7 0 0,0-2 0 0 0,1 0-1 0 0,0 0 1 0 0,0 0-1 0 0,0-1 1 0 0,0 0-1 0 0,0 0 1 0 0,1 0-1 0 0,-1 0 1 0 0,1 0 0 0 0,0-1-1 0 0,-1 0 1 0 0,1 0-1 0 0,1 0 1 0 0,-1-1-1 0 0,0 0 1 0 0,0 0-1 0 0,0 0 1 0 0,1-1 0 0 0,-1 1-1 0 0,0-1 1 0 0,3-1 0 0 0,1 2 24 0 0,1-1 0 0 0,0 0 0 0 0,-1-1 0 0 0,1 0 0 0 0,-1-1 0 0 0,1 0 0 0 0,-1-1 0 0 0,1 0 0 0 0,-1 0 0 0 0,0 0 0 0 0,-1-2 0 0 0,1 1 0 0 0,-1-1 0 0 0,1 0 0 0 0,-1 0 0 0 0,-1-1 0 0 0,1-1 0 0 0,-1 1 0 0 0,5-7-24 0 0,17-24 188 0 0,-2-2 1 0 0,-1 0-1 0 0,-2-2 0 0 0,3-12-188 0 0,37-62 63 0 0,-44 84-68 0 0,-1 0 0 0 0,-2-2 0 0 0,-1 0 0 0 0,-1-1 0 0 0,-2 0 0 0 0,-2-1 0 0 0,-1 0 0 0 0,-2-1 0 0 0,3-28 5 0 0,-7 31-2 0 0,-1 10 5 0 0,-1 1 0 0 0,0 0 0 0 0,-2-1-1 0 0,-1 1 1 0 0,0-1 0 0 0,-2 1 0 0 0,-5-22-3 0 0,8 42 2 0 0,0-1 0 0 0,-1 1 1 0 0,0 0-1 0 0,1-1 0 0 0,-1 1 0 0 0,0 0 0 0 0,0 0 0 0 0,0 0 0 0 0,-1 0 0 0 0,1-1 0 0 0,0 2 0 0 0,-1-1 0 0 0,1 0 1 0 0,-1 0-1 0 0,0 0 0 0 0,1 1 0 0 0,-1-1 0 0 0,0 1 0 0 0,0-1 0 0 0,0 1 0 0 0,0 0 0 0 0,-1 0 0 0 0,1 0 0 0 0,0 0 1 0 0,0 0-1 0 0,-1 0 0 0 0,1 1 0 0 0,0-1 0 0 0,-1 1 0 0 0,1 0 0 0 0,0-1 0 0 0,-1 1 0 0 0,1 0 0 0 0,-1 0 0 0 0,1 1 1 0 0,0-1-1 0 0,-1 0 0 0 0,1 1 0 0 0,0 0 0 0 0,-1-1 0 0 0,1 1 0 0 0,0 0 0 0 0,0 0 0 0 0,-1 0 0 0 0,1 1 0 0 0,0-1 1 0 0,0 0-1 0 0,0 1 0 0 0,1-1 0 0 0,-1 1 0 0 0,0 0-2 0 0,-6 13 3 0 0,0 1 1 0 0,1-1-1 0 0,1 1 0 0 0,1 0 0 0 0,0 1 1 0 0,1-1-1 0 0,1 1 0 0 0,1 0 1 0 0,0 0-1 0 0,1 0 0 0 0,1 0 0 0 0,0 0 1 0 0,2 0-1 0 0,0 0 0 0 0,1 1-3 0 0,52 272 347 0 0,-28 25-51 0 0,-45-177-183 0 0,-13-57-62 0 0,24-108-1965 0 0,12-42-3107 0 0,5 25-3431 0 0,-4 27-2432 0 0</inkml:trace>
  <inkml:trace contextRef="#ctx0" brushRef="#br0" timeOffset="2167.845">17251 449 7522 0 0,'0'0'1657'0'0,"0"0"-470"0"0,0 0-77 0 0,0 0 127 0 0,0 0 114 0 0,0 0-26 0 0,0 0-197 0 0,0 0-232 0 0,-38 19-214 0 0,-117 61-134 0 0,42-14 907 0 0,99-57-1179 0 0,11-8-218 0 0,0 0 1 0 0,0 1-1 0 0,0-1 1 0 0,1 1-1 0 0,-1-1 1 0 0,0 1-1 0 0,1 0 1 0 0,0 0-1 0 0,-1 0 1 0 0,1 0-1 0 0,0 0 1 0 0,0 1 0 0 0,0-1-1 0 0,0 1 1 0 0,0-1-1 0 0,1 1 1 0 0,-1 0-1 0 0,1-1 1 0 0,0 1-1 0 0,0 0 1 0 0,0 0-1 0 0,0 0 1 0 0,0 0-1 0 0,0 0 1 0 0,1 0-1 0 0,0 0 1 0 0,-1 3-59 0 0,55 22 687 0 0,27-5-9 0 0,-66-20-566 0 0,1 0-1 0 0,-1 1 1 0 0,0 1-1 0 0,0 1 1 0 0,-1 0-1 0 0,0 0 1 0 0,0 2-1 0 0,0 0 1 0 0,11 9-112 0 0,-22-14 82 0 0,1 2 0 0 0,-1-1 0 0 0,-1 0 0 0 0,1 1 0 0 0,0-1 0 0 0,-1 1 1 0 0,0 0-1 0 0,0 0 0 0 0,-1 0 0 0 0,1 0 0 0 0,-1 0 0 0 0,0 0 1 0 0,0 0-1 0 0,-1 0 0 0 0,1 1 0 0 0,-1-1 0 0 0,0 0 0 0 0,-1 0 1 0 0,1 0-1 0 0,-1 1 0 0 0,0-1 0 0 0,-1 0 0 0 0,1 0 0 0 0,-1 0 1 0 0,0 0-1 0 0,0-1 0 0 0,0 1 0 0 0,-1 0 0 0 0,0-1 0 0 0,0 0 0 0 0,0 1 1 0 0,0-1-1 0 0,-4 3-82 0 0,8-6-182 0 0,1 1 0 0 0,-1-1 1 0 0,1 0-1 0 0,-1 0 0 0 0,1 0 0 0 0,0 0 1 0 0,-1 0-1 0 0,1-1 0 0 0,0 1 1 0 0,0 0-1 0 0,-1-1 0 0 0,1 1 0 0 0,0-1 1 0 0,0 0-1 0 0,0 0 0 0 0,0 0 1 0 0,-1 0-1 0 0,1 0 0 0 0,0 0 0 0 0,0 0 1 0 0,0 0-1 0 0,0-1 0 0 0,-1 1 1 0 0,1-1-1 0 0,0 1 0 0 0,0-1 0 0 0,0 0 182 0 0,7-3-5459 0 0,0 0-6248 0 0</inkml:trace>
  <inkml:trace contextRef="#ctx0" brushRef="#br0" timeOffset="2551.846">17470 908 2649 0 0,'0'0'3151'0'0,"0"0"-113"0"0,0 0-128 0 0,0 0-315 0 0,0 0-437 0 0,0 0-326 0 0,0 0-307 0 0,0 0-261 0 0,0 0-221 0 0,33-5-222 0 0,100-17-170 0 0,-66-1 284 0 0,-62 20-859 0 0,1 1 0 0 0,-2-1 0 0 0,1 0-1 0 0,0 0 1 0 0,0 0 0 0 0,-1 0 0 0 0,0-1 0 0 0,0 0 0 0 0,0 0 0 0 0,0 0 0 0 0,0 0-1 0 0,-1-1 1 0 0,0 1 0 0 0,0-1 0 0 0,0 0 0 0 0,-1 0 0 0 0,1 0 0 0 0,-1 0 0 0 0,0-1-1 0 0,-1 1 1 0 0,1 0 0 0 0,-1-1 0 0 0,0 1 0 0 0,-1-1 0 0 0,1 0 0 0 0,-1 1 0 0 0,0-1 0 0 0,0 1-1 0 0,-1-2-75 0 0,-2 2-4 0 0,-1 1-1 0 0,0-1 0 0 0,0 1 1 0 0,0 0-1 0 0,0 0 0 0 0,-1 0 1 0 0,1 1-1 0 0,-1 0 0 0 0,0-1 1 0 0,0 2-1 0 0,-1-1 0 0 0,1 1 1 0 0,0-1-1 0 0,-1 1 0 0 0,1 1 1 0 0,-1-1-1 0 0,0 1 0 0 0,1 0 1 0 0,-1 0-1 0 0,0 1 0 0 0,0 0 1 0 0,0 0-1 0 0,0 0 0 0 0,-2 1 5 0 0,-7 1-21 0 0,-1 1-1 0 0,1 1 0 0 0,0 0 0 0 0,1 1 1 0 0,-1 1-1 0 0,1 0 0 0 0,0 1 1 0 0,0 0-1 0 0,1 1 0 0 0,0 1 0 0 0,0 0 1 0 0,1 1-1 0 0,1 0 0 0 0,-1 1 1 0 0,2 0-1 0 0,-1 0 0 0 0,2 1 0 0 0,-1 1 1 0 0,2 0-1 0 0,0 0 0 0 0,-6 13 22 0 0,11-20-3 0 0,0 0 0 0 0,0 0-1 0 0,0 0 1 0 0,1 1-1 0 0,0-1 1 0 0,0 1 0 0 0,1 0-1 0 0,-1-1 1 0 0,2 1 0 0 0,-1 0-1 0 0,1 0 1 0 0,0 0 0 0 0,0-1-1 0 0,1 1 1 0 0,0 0-1 0 0,0 0 1 0 0,0-1 0 0 0,1 1-1 0 0,0 0 1 0 0,1-1 0 0 0,-1 0-1 0 0,1 1 1 0 0,4 4 3 0 0,3-2-39 0 0,2-1 0 0 0,-1 0 0 0 0,1 0 1 0 0,0-1-1 0 0,1-1 0 0 0,-1 0 0 0 0,1-1 0 0 0,1 0 1 0 0,-1-1-1 0 0,0-1 0 0 0,1 0 0 0 0,0-1 0 0 0,0 0 1 0 0,0-1-1 0 0,0 0 0 0 0,0-1 0 0 0,0-1 0 0 0,-1-1 0 0 0,9-1 39 0 0,12-3-854 0 0,0-2-1 0 0,-1-2 0 0 0,0-1 0 0 0,-1-1 0 0 0,0-2 855 0 0,48-26-7082 0 0,-51 24-176 0 0,-6 3 483 0 0</inkml:trace>
  <inkml:trace contextRef="#ctx0" brushRef="#br0" timeOffset="2887.555">18324 653 10906 0 0,'0'0'3106'0'0,"0"0"-1048"0"0,0 0-522 0 0,0 0-193 0 0,0 0-104 0 0,0 0-112 0 0,0 0-177 0 0,0 0-171 0 0,0 0-147 0 0,0 0-109 0 0,0 0-87 0 0,0 0-70 0 0,-33 4-67 0 0,-103 14-50 0 0,73 3 149 0 0,61-19-389 0 0,0-1 1 0 0,0 0-1 0 0,0 1 1 0 0,0-1-1 0 0,0 1 1 0 0,0 0-1 0 0,0-1 1 0 0,0 1-1 0 0,0 0 1 0 0,1 0 0 0 0,-1 0-1 0 0,1 0 1 0 0,0 1-1 0 0,-1-1 1 0 0,1 0-1 0 0,0 1 1 0 0,0-1-1 0 0,0 1 1 0 0,1-1-1 0 0,-1 1 1 0 0,1-1-1 0 0,-1 1 1 0 0,1-1-1 0 0,0 1 1 0 0,0-1-1 0 0,0 1 1 0 0,0-1-1 0 0,0 1 1 0 0,1 0-1 0 0,-1-1 1 0 0,1 1-1 0 0,0-1 1 0 0,0 0-1 0 0,0 1 1 0 0,0-1-1 0 0,0 1 1 0 0,0-1-1 0 0,2 2-9 0 0,194 134-18 0 0,-192-134 64 0 0,0 0 0 0 0,-1 0 1 0 0,0 0-1 0 0,1 0 0 0 0,-2 0 0 0 0,1 1 1 0 0,0 0-1 0 0,-1 0 0 0 0,0 0 1 0 0,0 0-1 0 0,-1 0 0 0 0,1 1 1 0 0,-1-1-1 0 0,0 1 0 0 0,-1-1 0 0 0,1 1 1 0 0,-1 0-1 0 0,0 0 0 0 0,-1 0 1 0 0,1 0-1 0 0,-1-1 0 0 0,0 1 1 0 0,-1 0-1 0 0,1 0 0 0 0,-1 1-46 0 0,-5-1 149 0 0,1 0-1 0 0,-1 0 1 0 0,0-1-1 0 0,0 0 1 0 0,-1 0-1 0 0,0-1 1 0 0,1 1-1 0 0,-2-2 1 0 0,1 1-1 0 0,0-1 1 0 0,-8 3-149 0 0,-3 1-122 0 0,-1 0 1 0 0,0-1-1 0 0,0-1 1 0 0,-1 0-1 0 0,0-2 1 0 0,0 0-1 0 0,0-2 1 0 0,-4 0 121 0 0,16-4-3604 0 0,5-1-3991 0 0,2 0-5114 0 0</inkml:trace>
  <inkml:trace contextRef="#ctx0" brushRef="#br0" timeOffset="10508.533">19503 746 1984 0 0,'0'0'1425'0'0,"0"0"-93"0"0,0 0 147 0 0,0 0 179 0 0,0 0 51 0 0,0 0-26 0 0,0 0-176 0 0,0 0-196 0 0,0 0-178 0 0,0 0-208 0 0,0 0-157 0 0,-11-3-104 0 0,-93-13 2154 0 0,36 54-1651 0 0,57-30-1114 0 0,1 1 0 0 0,0 0-1 0 0,0 1 1 0 0,1 0 0 0 0,0 1-1 0 0,1-1 1 0 0,1 2 0 0 0,-1-1-1 0 0,2 1 1 0 0,-1 0 0 0 0,2 0-1 0 0,0 1 1 0 0,0 0 0 0 0,1 0-1 0 0,1 0 1 0 0,0 0 0 0 0,1 0-1 0 0,0 1 1 0 0,1-1 0 0 0,0 14-53 0 0,1-25 15 0 0,0 0 0 0 0,0 0 0 0 0,0 0 0 0 0,0 0 1 0 0,0 0-1 0 0,0 0 0 0 0,0 0 0 0 0,1 0 0 0 0,-1 0 0 0 0,1 0 0 0 0,-1 0 1 0 0,1 0-1 0 0,0 0 0 0 0,0 0 0 0 0,0 0 0 0 0,0 0 0 0 0,0-1 0 0 0,0 1 1 0 0,0 0-1 0 0,1-1 0 0 0,-1 1 0 0 0,1-1 0 0 0,-1 1 0 0 0,1-1 0 0 0,-1 0 1 0 0,1 0-1 0 0,0 1 0 0 0,0-1 0 0 0,0-1 0 0 0,0 1 0 0 0,-1 0 0 0 0,1 0 1 0 0,0-1-1 0 0,0 1 0 0 0,0-1 0 0 0,1 1 0 0 0,-1-1 0 0 0,0 0 0 0 0,0 0 1 0 0,0 0-1 0 0,0 0 0 0 0,0 0 0 0 0,0 0 0 0 0,0-1 0 0 0,2 0-15 0 0,9-2 84 0 0,0 0 1 0 0,0-1-1 0 0,0 0 0 0 0,0-1 0 0 0,-1-1 0 0 0,0 0 0 0 0,0-1 1 0 0,0 0-1 0 0,-1-1 0 0 0,0 0 0 0 0,0 0 0 0 0,-1-1 0 0 0,0-1 0 0 0,-1 0 1 0 0,0 0-1 0 0,-1-1 0 0 0,6-9-84 0 0,32-30 75 0 0,4 1-84 0 0,-50 49-1 0 0,1 0 1 0 0,0 0 0 0 0,0 0 0 0 0,0 0 0 0 0,0 1-1 0 0,0-1 1 0 0,0 0 0 0 0,-1 0 0 0 0,1 1 0 0 0,0-1-1 0 0,0 1 1 0 0,-1-1 0 0 0,1 0 0 0 0,0 1 0 0 0,0-1-1 0 0,-1 1 1 0 0,1 0 0 0 0,0-1 0 0 0,-1 1 0 0 0,1 0-1 0 0,-1-1 1 0 0,1 1 0 0 0,-1 0 0 0 0,1 0 0 0 0,-1-1 0 0 0,0 1-1 0 0,1 0 1 0 0,-1 0 0 0 0,0 0 0 0 0,1-1 0 0 0,-1 1-1 0 0,0 0 1 0 0,0 0 0 0 0,0 0 0 0 0,0 0 0 0 0,0 0-1 0 0,0 0 1 0 0,0-1 0 0 0,0 1 0 0 0,-1 1 9 0 0,3 4-15 0 0,14 41 2 0 0,-14-37 10 0 0,-1-1-1 0 0,2 0 0 0 0,0 0 0 0 0,0 0 0 0 0,0 0 0 0 0,1 0 0 0 0,0-1 0 0 0,1 1 0 0 0,0-1 0 0 0,0 0 0 0 0,1-1 1 0 0,0 1-1 0 0,0-1 0 0 0,1 0 0 0 0,0-1 0 0 0,0 0 0 0 0,0 0 0 0 0,1 0 0 0 0,0-1 0 0 0,1 0 4 0 0,4 0 10 0 0,0-1-1 0 0,1-1 1 0 0,-1 0-1 0 0,1-1 1 0 0,0 0-1 0 0,0-1 1 0 0,0-1-1 0 0,6-1-9 0 0,-9-1 30 0 0,0 0-1 0 0,0-1 1 0 0,0-1 0 0 0,-1 0-1 0 0,0 0 1 0 0,0-1-1 0 0,0-1 1 0 0,0 1 0 0 0,-1-2-1 0 0,0 1 1 0 0,0-1-1 0 0,-1-1 1 0 0,0 1-1 0 0,0-1 1 0 0,-1-1 0 0 0,6-8-30 0 0,24-34 145 0 0,-2-3 0 0 0,-3-1 0 0 0,-3-1 0 0 0,-2-2 0 0 0,-2 0 0 0 0,-3-2 0 0 0,-3 0 0 0 0,9-49-145 0 0,-18 56 86 0 0,-2 0-1 0 0,-2 0 1 0 0,-3 0 0 0 0,-2-24-86 0 0,-1 78 4 0 0,-1-1 0 0 0,1 1 1 0 0,-1-1-1 0 0,1 0 0 0 0,-1 1 1 0 0,1-1-1 0 0,-1 0 1 0 0,0 1-1 0 0,1-1 0 0 0,-1 0 1 0 0,1 1-1 0 0,-1-1 0 0 0,0 0 1 0 0,1 0-1 0 0,-1 0 0 0 0,0 0 1 0 0,1 0-1 0 0,-1 0 1 0 0,0 0-1 0 0,1 0 0 0 0,-1 0 1 0 0,1 0-1 0 0,-1 0 0 0 0,0 0 1 0 0,1 0-1 0 0,-1 0 0 0 0,0-1 1 0 0,1 1-1 0 0,-1 0 1 0 0,1 0-1 0 0,-1-1 0 0 0,0 1 1 0 0,1 0-1 0 0,-1-1 0 0 0,1 1 1 0 0,-1-1-1 0 0,1 1 1 0 0,0-1-1 0 0,-1 1 0 0 0,1-1 1 0 0,-1 1-1 0 0,1-1 0 0 0,0 1 1 0 0,-1-1-5 0 0,-12 82 20 0 0,3 0 0 0 0,4 1 0 0 0,4 0 1 0 0,3 0-1 0 0,4 4-20 0 0,2 254 133 0 0,-49-209-31 0 0,37-127-2719 0 0,3-22-256 0 0,1-39-6153 0 0,2 45 4620 0 0,-1 3-3574 0 0</inkml:trace>
  <inkml:trace contextRef="#ctx0" brushRef="#br0" timeOffset="10763.077">19811 572 7762 0 0,'0'0'1920'0'0,"0"0"-293"0"0,0 0-205 0 0,0 0 10 0 0,0 0 56 0 0,0 0-81 0 0,0 0-176 0 0,0 0-163 0 0,0 0-133 0 0,0 0-109 0 0,0 0-125 0 0,0 0-110 0 0,36-6-109 0 0,112-20-89 0 0,-4 8 687 0 0,193 14-1192 0 0,-279-7-2699 0 0,-41 7-1037 0 0,-4 0-7313 0 0</inkml:trace>
  <inkml:trace contextRef="#ctx0" brushRef="#br0" timeOffset="-4722.787">11922 52 304 0 0,'0'0'1627'0'0,"0"0"75"0"0,0 0 137 0 0,0 0 16 0 0,0 0-56 0 0,0 0-93 0 0,0 0-189 0 0,0 0-191 0 0,0 0-92 0 0,0 0-113 0 0,0 0-90 0 0,-1 0-1246 0 0,-2-4 8328 0 0,16 244-6977 0 0,-16 325-369 0 0,3-383-531 0 0,0-182-232 0 0,0 1 0 0 0,0-1 0 0 0,-1 0 1 0 0,1 1-1 0 0,0-1 0 0 0,0 1 0 0 0,0-1 1 0 0,0 1-1 0 0,0-1 0 0 0,0 0 0 0 0,0 1 1 0 0,0-1-1 0 0,1 1 0 0 0,-1-1 0 0 0,0 1 0 0 0,0-1 1 0 0,0 0-1 0 0,0 1 0 0 0,0-1 0 0 0,1 1 1 0 0,-1-1-1 0 0,0 0 0 0 0,0 1 0 0 0,1-1 0 0 0,-1 0 1 0 0,0 1-1 0 0,1-1 0 0 0,-1 0 0 0 0,0 0 1 0 0,1 1-1 0 0,-1-1 0 0 0,0 0 0 0 0,1 0 0 0 0,-1 0 1 0 0,1 1-1 0 0,-1-1 0 0 0,0 0 0 0 0,1 0 1 0 0,-1 0-1 0 0,1 0 0 0 0,-1 0 0 0 0,0 0 1 0 0,1 0-1 0 0,-1 0 0 0 0,1 0 0 0 0,-1 0 0 0 0,1 0 1 0 0,-1 0-1 0 0,0 0 0 0 0,1 0 0 0 0,-1 0 1 0 0,1 0-1 0 0,-1 0 0 0 0,0-1 0 0 0,1 1 0 0 0,-1 0 1 0 0,1 0-1 0 0,-1-1 0 0 0,0 1 0 0 0,1 0 1 0 0,-1 0-1 0 0,0-1 0 0 0,1 1 0 0 0,-1 0 1 0 0,0-1-1 0 0,0 1 0 0 0,1 0 0 0 0,-1-1-4 0 0,25-31 307 0 0,-18 23-294 0 0,116-139 193 0 0,-117 142-199 0 0,14-16-4 0 0,0 1 0 0 0,2 1 0 0 0,0 1 0 0 0,1 1 0 0 0,19-11-3 0 0,-5 6-7 0 0,-36 23-8 0 0,-1 0 2 0 0,0 0-15 0 0,0 0 3 0 0,23 50 137 0 0,-16-30-31 0 0,0 0-1 0 0,-1 1 1 0 0,-1 0 0 0 0,-1 0 0 0 0,-1 0 0 0 0,-1 1 0 0 0,-1-1 0 0 0,-1 1 0 0 0,-1 0-81 0 0,9 36 361 0 0,-8-57-338 0 0,0-1-7 0 0,0 0-7 0 0,0 30 190 0 0,9-18-184 0 0,-8-12-33 0 0,-1 0-12 0 0,0 0 11 0 0,0 0-16 0 0,0 0-9 0 0,0 0-20 0 0,7-24-1075 0 0,13-5-1704 0 0,-7 13-5926 0 0,-11 12-3145 0 0</inkml:trace>
  <inkml:trace contextRef="#ctx0" brushRef="#br0" timeOffset="-4468.792">12758 935 16980 0 0,'0'0'992'0'0,"0"0"-345"0"0,0 0 2 0 0,0 0 307 0 0,0 0 237 0 0,0 0-15 0 0,0 0-215 0 0,0 0-281 0 0,0 0-285 0 0,0 0-162 0 0,0 0-91 0 0,0 0-68 0 0,0 0-21 0 0,2 24-14 0 0,6 116-56 0 0,-8-135-66 0 0,0-5-7675 0 0,0 0-3691 0 0</inkml:trace>
  <inkml:trace contextRef="#ctx0" brushRef="#br0" timeOffset="-4298.204">12727 557 14467 0 0,'0'0'1496'0'0,"0"0"-199"0"0,0 0-9 0 0,0 0-48 0 0,0 0-64 0 0,0 0-287 0 0,0 0-265 0 0,0 0-288 0 0,0 0-168 0 0,-35-196-144 0 0,35 188-144 0 0,0 4-72 0 0,0 0-368 0 0,0 4-344 0 0,0-4-425 0 0,2 4-2232 0 0,0 0-8729 0 0</inkml:trace>
  <inkml:trace contextRef="#ctx0" brushRef="#br0" timeOffset="-3851.21">13064 133 7618 0 0,'0'0'1960'0'0,"0"0"-469"0"0,0 0-53 0 0,0 0 95 0 0,0 0-48 0 0,0 0-206 0 0,0 0-369 0 0,0 0-285 0 0,0 0-117 0 0,0 0-4 0 0,0 0 13 0 0,0 0 6 0 0,4 3-2 0 0,24 51 1289 0 0,-25-44-1644 0 0,14 93 844 0 0,19 97-167 0 0,-23-116-646 0 0,-4 1 0 0 0,-4 0-1 0 0,-4 1 1 0 0,-5 32-197 0 0,-4-22 16 0 0,8-95-71 0 0,0-1 11 0 0,0 0 2 0 0,0 0-9 0 0,-2-34-9414 0 0,2 29 4604 0 0,0 2-5413 0 0</inkml:trace>
  <inkml:trace contextRef="#ctx0" brushRef="#br0" timeOffset="-3571.549">12972 715 7930 0 0,'0'0'1323'0'0,"0"0"-515"0"0,0 0 27 0 0,0 0 426 0 0,0 0 358 0 0,0 0 31 0 0,0 0-280 0 0,0 0-312 0 0,0 0-195 0 0,0 0-133 0 0,0 0-91 0 0,0 0-83 0 0,0 0-69 0 0,19-2-73 0 0,95-11 169 0 0,6-14-66 0 0,0 1-3023 0 0,-41 10-7102 0 0,-71 15 1223 0 0</inkml:trace>
  <inkml:trace contextRef="#ctx0" brushRef="#br0" timeOffset="-3163.705">13733 588 2072 0 0,'0'0'2180'0'0,"0"0"-204"0"0,0 0 18 0 0,0 0 113 0 0,0 0-57 0 0,0 0-267 0 0,0 0-356 0 0,0 0-282 0 0,0 0-183 0 0,0 0-119 0 0,0 0-75 0 0,0 0-95 0 0,-3 0-87 0 0,-6 0-383 0 0,0 0 1 0 0,0 0 0 0 0,0 1-1 0 0,0 1 1 0 0,0-1-1 0 0,1 1 1 0 0,-1 1 0 0 0,1 0-1 0 0,-1 0 1 0 0,1 0-1 0 0,0 1 1 0 0,0 1 0 0 0,0-1-1 0 0,1 1 1 0 0,-7 6-204 0 0,13-9-10 0 0,0 0 1 0 0,0-1-1 0 0,1 1 1 0 0,-1 0-1 0 0,1 0 1 0 0,-1 0-1 0 0,1 1 0 0 0,0-1 1 0 0,0 0-1 0 0,0 0 1 0 0,0 0-1 0 0,0 0 1 0 0,0 0-1 0 0,0 0 1 0 0,1 0-1 0 0,-1 0 1 0 0,1 0-1 0 0,0 0 1 0 0,-1 0-1 0 0,1 0 1 0 0,0 0-1 0 0,0 0 0 0 0,0-1 1 0 0,0 1-1 0 0,1 0 1 0 0,-1-1-1 0 0,0 1 1 0 0,1-1-1 0 0,-1 1 1 0 0,1-1-1 0 0,-1 0 1 0 0,1 1-1 0 0,0-1 1 0 0,-1 0-1 0 0,1 0 1 0 0,0 0-1 0 0,0 0 0 0 0,0-1 1 0 0,0 1-1 0 0,0 0 1 0 0,0-1-1 0 0,0 0 1 0 0,1 1 9 0 0,8 6 3 0 0,30 16-23 0 0,-33-19 24 0 0,0 0 1 0 0,0 0-1 0 0,-1 1 1 0 0,1 0-1 0 0,-1 0 1 0 0,0 1-1 0 0,-1 0 1 0 0,1 0-1 0 0,-1 0 1 0 0,-1 1-1 0 0,1 0-4 0 0,0 1 38 0 0,-1 0 0 0 0,0 1-1 0 0,-1-1 1 0 0,0 1 0 0 0,0 0-1 0 0,-1 0 1 0 0,0 0-1 0 0,0 1 1 0 0,-1-1 0 0 0,0 1-1 0 0,-1-1 1 0 0,0 1 0 0 0,-1 9-38 0 0,0-14 28 0 0,0 0 0 0 0,-1 1 1 0 0,1-1-1 0 0,-1 0 0 0 0,0 0 1 0 0,-1-1-1 0 0,1 1 0 0 0,-1 0 1 0 0,0 0-1 0 0,0-1 0 0 0,0 1 1 0 0,-1-1-1 0 0,0 1 0 0 0,1-1 1 0 0,-2 0-1 0 0,1 0 1 0 0,0-1-1 0 0,-1 1 0 0 0,0-1 1 0 0,1 1-1 0 0,-2-1 0 0 0,1 0 1 0 0,0-1-1 0 0,0 1 0 0 0,-1-1 1 0 0,1 0-1 0 0,-1 0 0 0 0,0 0 1 0 0,0 0-1 0 0,0-1 0 0 0,0 0 1 0 0,0 0-1 0 0,0 0 0 0 0,0-1 1 0 0,0 0-1 0 0,-5 0-28 0 0,-13-3-1565 0 0,10-4-7395 0 0,7 6-2658 0 0</inkml:trace>
  <inkml:trace contextRef="#ctx0" brushRef="#br0" timeOffset="-33201.736">1553 345 2369 0 0,'0'0'729'0'0,"0"0"-338"0"0,0 0-9 0 0,0 0 277 0 0,0 0 448 0 0,0 0 423 0 0,0 0 226 0 0,0 0 9 0 0,0 0-194 0 0,0 0-315 0 0,0 0-307 0 0,0-9-176 0 0,-3-28-92 0 0,-34-32 3652 0 0,25 55-4102 0 0,-1 1 1 0 0,1 0-1 0 0,-2 1 0 0 0,0 1 1 0 0,0 0-1 0 0,-1 1 0 0 0,-1 0 1 0 0,1 1-1 0 0,-1 1 0 0 0,-1 1 0 0 0,0 0 1 0 0,0 1-1 0 0,0 1 0 0 0,0 0 1 0 0,-1 2-1 0 0,0 0 0 0 0,0 1 1 0 0,0 0-1 0 0,0 2 0 0 0,-6 0-231 0 0,-16-1 275 0 0,-1 2-1 0 0,0 2 1 0 0,0 2-1 0 0,1 1 1 0 0,-22 7-275 0 0,57-11 16 0 0,0-1 0 0 0,0 1 0 0 0,1 0 0 0 0,-1 0 1 0 0,1 0-1 0 0,-1 1 0 0 0,1-1 0 0 0,0 1 0 0 0,0 0 0 0 0,0 1 1 0 0,0-1-1 0 0,1 1 0 0 0,-1-1 0 0 0,1 1 0 0 0,-1 2-16 0 0,-1 3-6 0 0,1 0 0 0 0,0 0 0 0 0,0 0 0 0 0,1 1 0 0 0,1-1 0 0 0,-1 1-1 0 0,2-1 1 0 0,-1 1 0 0 0,1 0 0 0 0,1 6 6 0 0,0-11-5 0 0,1-1 0 0 0,0 1 0 0 0,0 0 0 0 0,1 0 0 0 0,-1 0 0 0 0,1-1 0 0 0,0 1 0 0 0,0-1 0 0 0,1 1 0 0 0,-1-1 0 0 0,1 0 0 0 0,0 0 0 0 0,0 0 0 0 0,0-1 0 0 0,1 1 0 0 0,-1-1 0 0 0,1 1 0 0 0,0-1 0 0 0,0 0 0 0 0,0-1 0 0 0,0 1 0 0 0,5 1 5 0 0,106 37 107 0 0,-65-37-48 0 0,-49-3-80 0 0,0 1 13 0 0,0-1 20 0 0,-1-1 4 0 0,0 0 5 0 0,0 0 20 0 0,0 0 6 0 0,0 0 22 0 0,-27 11 425 0 0,-12 2-491 0 0,0 1 1 0 0,1 1 0 0 0,0 3-1 0 0,1 1 1 0 0,1 1 0 0 0,1 2-1 0 0,1 2 1 0 0,1 1 0 0 0,1 2-1 0 0,2 0 1 0 0,-8 12-4 0 0,26-26 0 0 0,2 1 0 0 0,-1 1 0 0 0,2 0 0 0 0,0 1 1 0 0,1 0-1 0 0,0 0 0 0 0,2 0 0 0 0,-1 1 0 0 0,2 0 0 0 0,1 1 0 0 0,0-1 1 0 0,1 1-1 0 0,1-1 0 0 0,0 1 0 0 0,1 0 0 0 0,1 0 0 0 0,1 0 0 0 0,3 16 0 0 0,-1-23 9 0 0,1 0 0 0 0,0-1-1 0 0,1 0 1 0 0,0 1 0 0 0,1-1-1 0 0,0-1 1 0 0,0 1 0 0 0,1-1-1 0 0,0 0 1 0 0,0-1 0 0 0,1 0-1 0 0,1 0 1 0 0,-1 0-1 0 0,1-1 1 0 0,0-1 0 0 0,1 1-1 0 0,0-2 1 0 0,0 1 0 0 0,0-1-1 0 0,0-1 1 0 0,1 0 0 0 0,0 0-1 0 0,4 0-8 0 0,11 1 94 0 0,0-2-1 0 0,1 0 1 0 0,-1-2 0 0 0,1-1-1 0 0,-1-1 1 0 0,0-1-1 0 0,0-1 1 0 0,1-2 0 0 0,-2 0-1 0 0,1-2 1 0 0,-1-1-1 0 0,0-1 1 0 0,-1-1 0 0 0,0-1-1 0 0,0-1 1 0 0,14-11-94 0 0,-20 9 165 0 0,18-7-2541 0 0,-18 22-31 0 0,-4 2-5108 0 0,-5-3-4504 0 0</inkml:trace>
  <inkml:trace contextRef="#ctx0" brushRef="#br0" timeOffset="-32735.07">2168 665 5809 0 0,'0'0'1957'0'0,"0"0"-777"0"0,0 0-300 0 0,0 0 472 0 0,0 0 611 0 0,0 0 309 0 0,0 0-207 0 0,0 0-566 0 0,0 0-524 0 0,0 0-313 0 0,0 0-111 0 0,0 0-15 0 0,0 0-14 0 0,-1 2-72 0 0,-57 69 826 0 0,-85 150-342 0 0,-11 20-653 0 0,135-214-584 0 0,18-27 161 0 0,1 0-20 0 0,0 0-70 0 0,0 0-61 0 0,0 0-90 0 0,0 0-149 0 0,0-8-2455 0 0,0-60-11191 0 0,0 56 8226 0 0</inkml:trace>
  <inkml:trace contextRef="#ctx0" brushRef="#br0" timeOffset="-24341.104">1877 711 0 0 0,'0'0'405'0'0,"0"0"472"0"0,0 0 108 0 0,0 0-74 0 0,0 0-108 0 0,0 0-39 0 0,0 0-1 0 0,0 0 26 0 0,-3-9 80 0 0,3 8-755 0 0,-10-32 602 0 0,3 7 2402 0 0,-1 19 8998 0 0,22 14-11869 0 0,-1 0-1 0 0,0 2 0 0 0,0-1 0 0 0,-1 2 0 0 0,0 0 1 0 0,0 0-1 0 0,-1 1 0 0 0,-1 0 0 0 0,0 1 1 0 0,0 0-1 0 0,1 4-246 0 0,-4-8 81 0 0,158 226 595 0 0,-55-127-398 0 0,-70-86-150 0 0,-45-40 879 0 0,4 16-4105 0 0,-1 0 1098 0 0,3 0-6803 0 0,1-1-3052 0 0</inkml:trace>
  <inkml:trace contextRef="#ctx0" brushRef="#br0" timeOffset="-23277.914">2915 688 0 0 0,'0'0'951'0'0,"0"0"632"0"0,0 0 275 0 0,0 0 62 0 0,0 0 24 0 0,0 0-50 0 0,0 0-117 0 0,0 0-169 0 0,0 0-204 0 0,0 0-192 0 0,0 0-166 0 0,-2 0 2609 0 0,-113 12 398 0 0,13 34-3334 0 0,92-40-687 0 0,0 1-1 0 0,1 0 1 0 0,0 0 0 0 0,0 1-1 0 0,1 0 1 0 0,0 1 0 0 0,0 0-1 0 0,1 0 1 0 0,0 0 0 0 0,1 1-1 0 0,0 0 1 0 0,0 0 0 0 0,1 1-1 0 0,1 0 1 0 0,-1 2-32 0 0,2-9-1 0 0,0 1-1 0 0,1 0 1 0 0,0 0 0 0 0,0 0 0 0 0,0 0 0 0 0,1 0-1 0 0,-1 0 1 0 0,1 0 0 0 0,1 1 0 0 0,-1-1 0 0 0,1 0-1 0 0,-1 1 1 0 0,2-1 0 0 0,-1 0 0 0 0,0 1 0 0 0,1-1-1 0 0,0 0 1 0 0,0 0 0 0 0,1 0 0 0 0,0 1-1 0 0,0-1 1 0 0,0-1 0 0 0,0 1 0 0 0,1 0 0 0 0,-1 0-1 0 0,1-1 1 0 0,1 0 0 0 0,-1 1 0 0 0,0-1 0 0 0,1-1-1 0 0,0 1 1 0 0,0 0 0 0 0,0-1 0 0 0,0 0-1 0 0,1 0 1 0 0,-1 0 0 0 0,1 0 0 0 0,0-1 0 0 0,0 0-1 0 0,0 0 1 0 0,0 0 0 0 0,0-1 0 0 0,0 1 0 0 0,3-1 1 0 0,6-4 45 0 0,-1 0 1 0 0,0-1 0 0 0,0-1 0 0 0,0 0 0 0 0,0-1-1 0 0,-1 0 1 0 0,0-1 0 0 0,0 0 0 0 0,-1-1 0 0 0,0 0 0 0 0,0-1-1 0 0,-1 0 1 0 0,0-1 0 0 0,-1 0 0 0 0,0-1 0 0 0,-1 0 0 0 0,0 0-1 0 0,0-1 1 0 0,3-8-46 0 0,-2 9 46 0 0,92-167 426 0 0,-80 131-365 0 0,-20 44-83 0 0,-1 3-8 0 0,0 0-7 0 0,0 0 0 0 0,-2 23 18 0 0,-4 6 29 0 0,2 0 0 0 0,1 0 0 0 0,1 0 0 0 0,1 0 0 0 0,2 1 0 0 0,1-1 0 0 0,1 0 0 0 0,2 0 0 0 0,3 13-56 0 0,-5-33 1 0 0,1 1 1 0 0,0-1-1 0 0,0 0 1 0 0,0 0-1 0 0,1 0 0 0 0,1-1 1 0 0,0 0-1 0 0,0 0 1 0 0,0 0-1 0 0,1 0 0 0 0,0-1 1 0 0,0-1-1 0 0,1 1 1 0 0,0-1-1 0 0,0 0 0 0 0,0-1 1 0 0,1 0-1 0 0,0 0 1 0 0,0-1-1 0 0,0 0 0 0 0,1 0 1 0 0,7 1-2 0 0,4-2-155 0 0,-25-17-5129 0 0,3 13 1431 0 0,1-3-8135 0 0</inkml:trace>
  <inkml:trace contextRef="#ctx0" brushRef="#br0" timeOffset="-22110.037">3461 1181 0 0 0,'0'0'1830'0'0,"0"0"197"0"0,0 0-52 0 0,0 0-225 0 0,0 0-243 0 0,0 0-160 0 0,0 0-94 0 0,0 0-45 0 0,0 0 13 0 0,0 0-30 0 0,0 0-86 0 0,2-4 7507 0 0,-1 1-8297 0 0,-3-16-198 0 0,2 0 0 0 0,0 0-1 0 0,0 0 1 0 0,2 0-1 0 0,1 0 1 0 0,0 0 0 0 0,1 1-1 0 0,1 0 1 0 0,1 0 0 0 0,0 0-1 0 0,5-8-116 0 0,-5 10 52 0 0,-1 1-47 0 0,1 1-1 0 0,1-1 0 0 0,0 1 0 0 0,1 1 1 0 0,1-1-1 0 0,0 2 0 0 0,0-1 0 0 0,2 1 0 0 0,-1 0 1 0 0,2 1-1 0 0,-1 1 0 0 0,1 0 0 0 0,1 0 1 0 0,0 1-1 0 0,0 1 0 0 0,1 0 0 0 0,8-3-4 0 0,-20 11 1 0 0,0 0 0 0 0,1 0-1 0 0,-1 0 1 0 0,0 0 0 0 0,0 1-1 0 0,0-1 1 0 0,0 1 0 0 0,1-1-1 0 0,-1 1 1 0 0,0 0 0 0 0,0 0-1 0 0,0 0 1 0 0,0 0 0 0 0,0 0-1 0 0,-1 0 1 0 0,1 1 0 0 0,0-1-1 0 0,0 1 1 0 0,-1-1 0 0 0,1 1-1 0 0,-1 0 1 0 0,1-1 0 0 0,-1 1-1 0 0,0 0 1 0 0,0 0 0 0 0,0 0-1 0 0,0 0 1 0 0,0 0 0 0 0,0 0-1 0 0,-1 0 1 0 0,1 0 0 0 0,0 2-1 0 0,5 7 25 0 0,19 78 68 0 0,-15 111-23 0 0,-28-131 23 0 0,21-104 281 0 0,6 0-388 0 0,2 1 0 0 0,0 0 0 0 0,3 0 1 0 0,1 1-1 0 0,1 1 0 0 0,2 1 0 0 0,1 0 1 0 0,1 2-1 0 0,2 0 0 0 0,1 1 0 0 0,1 1 1 0 0,1 2-1 0 0,9-7 14 0 0,-33 30-3 0 0,1 0 0 0 0,-1 0 1 0 0,1 1-1 0 0,-1-1 0 0 0,1 0 0 0 0,-1 1 1 0 0,1-1-1 0 0,0 1 0 0 0,0 0 0 0 0,0 0 1 0 0,0-1-1 0 0,0 1 0 0 0,0 0 1 0 0,0 1-1 0 0,0-1 0 0 0,0 0 0 0 0,0 1 1 0 0,1-1-1 0 0,-1 1 0 0 0,0-1 0 0 0,0 1 1 0 0,1 0-1 0 0,-1 0 0 0 0,0 0 1 0 0,0 0-1 0 0,1 1 0 0 0,-1-1 0 0 0,0 1 1 0 0,0-1-1 0 0,0 1 0 0 0,1 0 0 0 0,-1 0 1 0 0,0 0-1 0 0,0 0 0 0 0,0 0 0 0 0,0 0 1 0 0,-1 0-1 0 0,1 1 0 0 0,0-1 1 0 0,0 1-1 0 0,0 0 3 0 0,7 18 48 0 0,0 0 1 0 0,-2 1 0 0 0,0 0 0 0 0,-1 0-1 0 0,-1 0 1 0 0,-2 1 0 0 0,0-1-1 0 0,-1 1 1 0 0,-1 0 0 0 0,-1 6-49 0 0,1-8 43 0 0,-2 0 0 0 0,0 0 0 0 0,-1 0 0 0 0,-1-1 0 0 0,-1 1 1 0 0,-1-1-1 0 0,0 0 0 0 0,-3 5-43 0 0,-14 71 65 0 0,22-94-89 0 0,0-1-6 0 0,0 0-17 0 0,13-5-2142 0 0,-10-6-5359 0 0,-3 8-4300 0 0</inkml:trace>
  <inkml:trace contextRef="#ctx0" brushRef="#br0" timeOffset="-20104.623">4293 935 1712 0 0,'0'0'1026'0'0,"0"0"33"0"0,0 0 152 0 0,0 0 185 0 0,0 0 14 0 0,0 0-203 0 0,0 0-342 0 0,0 0-337 0 0,0 0-216 0 0,0 0-80 0 0,0 0 24 0 0,0 0 115 0 0,0 0 164 0 0,3 0 125 0 0,4 0-312 0 0,-1 1 0 0 0,1-1 0 0 0,0-1 0 0 0,-1 1-1 0 0,1-1 1 0 0,-1 0 0 0 0,1-1 0 0 0,-1 1 0 0 0,1-1 0 0 0,-1-1 0 0 0,0 1-1 0 0,0-1 1 0 0,0 0 0 0 0,0 0 0 0 0,-1-1 0 0 0,1 0 0 0 0,-1 0 0 0 0,0 0-1 0 0,1-1-347 0 0,105-122 2674 0 0,-106 119-2484 0 0,1-1-1 0 0,-1 1 1 0 0,-1-1-1 0 0,0 0 1 0 0,0 0-1 0 0,-1 0 1 0 0,0-1-1 0 0,0 1 1 0 0,-1-1-1 0 0,0 0 1 0 0,-1-2-190 0 0,-1 11 184 0 0,0 1-12 0 0,0 0-29 0 0,0 0-37 0 0,0 0-27 0 0,0 0-28 0 0,0 0-18 0 0,0 0-6 0 0,0 0-1 0 0,-1 27 108 0 0,6 50 392 0 0,22 20-116 0 0,-17-35-267 0 0,-3-1 0 0 0,-3 1 0 0 0,-2 0 0 0 0,-6 39-143 0 0,4-90 11 0 0,-31 227 190 0 0,7-76-118 0 0,20-151 347 0 0,2-18 224 0 0,-1-6-726 0 0,-6-176 91 0 0,16 138-48 0 0,1-1 0 0 0,3 2 1 0 0,2-1-1 0 0,2 2 0 0 0,2 0 1 0 0,2 1-1 0 0,15-25 29 0 0,-17 36-30 0 0,-8 14 22 0 0,2 0 0 0 0,0 1 0 0 0,2 1 1 0 0,0 0-1 0 0,1 1 0 0 0,2 0 0 0 0,-1 1 0 0 0,2 1 0 0 0,15-12 8 0 0,-25 25-2 0 0,0 1 0 0 0,1 0 0 0 0,-1 0 0 0 0,1 1 0 0 0,0 0-1 0 0,0 1 1 0 0,1 0 0 0 0,-1 0 0 0 0,0 1 0 0 0,1 0 0 0 0,-1 0 0 0 0,1 1-1 0 0,-1 0 1 0 0,1 0 0 0 0,-1 1 0 0 0,0 0 0 0 0,8 2 2 0 0,41 1 4 0 0,-49-4 2 0 0,-1 0 0 0 0,1 0 0 0 0,-1 1 0 0 0,1 0 0 0 0,-1 1 0 0 0,1 0 0 0 0,-1 0 0 0 0,0 0 0 0 0,0 1 0 0 0,0 0 0 0 0,0 0 0 0 0,0 1 0 0 0,-1 0 0 0 0,0 0 0 0 0,4 3-6 0 0,-6-1 22 0 0,-1 1 0 0 0,1 0 0 0 0,-1 0 0 0 0,-1 0 0 0 0,1 0 0 0 0,-1 0 0 0 0,0 0 1 0 0,-1 1-1 0 0,0-1 0 0 0,0 1 0 0 0,-1-1 0 0 0,1 1 0 0 0,-2-1 0 0 0,1 1 0 0 0,-1-1 1 0 0,0 1-1 0 0,-1 1-22 0 0,-44 156 245 0 0,43-153-208 0 0,-1 0 1 0 0,-1 0-1 0 0,0-1 0 0 0,-1 0 0 0 0,0 0 1 0 0,-1-1-1 0 0,0 1 0 0 0,0-1 0 0 0,-1-1 1 0 0,-1 1-1 0 0,1-1 0 0 0,-1-1 0 0 0,-1 0 1 0 0,-9 6-39 0 0,-33 2 336 0 0,41-15-309 0 0,1-1 0 0 0,-1 0 0 0 0,1 0-1 0 0,-1-1 1 0 0,1 0 0 0 0,-1-1 0 0 0,1 0 0 0 0,0-1 0 0 0,0 0-1 0 0,0-1 1 0 0,0 0 0 0 0,0 0 0 0 0,1-1 0 0 0,-2-1-26 0 0,-40-32 39 0 0,-85-79-149 0 0,133 114-50 0 0,0-1 0 0 0,0 1 0 0 0,0-1 1 0 0,0 0-1 0 0,1 0 0 0 0,-1 0 0 0 0,1 0 0 0 0,0 0 0 0 0,0 0 0 0 0,1 0 1 0 0,-1-1-1 0 0,1 1 0 0 0,0-1 0 0 0,0 1 0 0 0,0-6 160 0 0,23-5-3841 0 0,-11 12-3298 0 0,-2 2-4839 0 0</inkml:trace>
  <inkml:trace contextRef="#ctx0" brushRef="#br0" timeOffset="-19327.383">5401 199 2561 0 0,'0'0'988'0'0,"0"0"88"0"0,0 0 511 0 0,0 0 535 0 0,0 0 212 0 0,0 0-191 0 0,0 0-539 0 0,0 0-518 0 0,0 0-290 0 0,0 0-89 0 0,0 0-7 0 0,0 0 19 0 0,3 0 1158 0 0,6 194 2777 0 0,0 1-3552 0 0,-12 66-502 0 0,-23-32-418 0 0,30-216-236 0 0,-4-13 45 0 0,0-1-1 0 0,-1 1 1 0 0,1 0 0 0 0,0-1-1 0 0,-1 1 1 0 0,1 0-1 0 0,0 0 1 0 0,0-1-1 0 0,-1 1 1 0 0,1 0 0 0 0,-1 0-1 0 0,1 0 1 0 0,0-1-1 0 0,-1 1 1 0 0,1 0-1 0 0,0 0 1 0 0,-1 0 0 0 0,1 0-1 0 0,-1 0 1 0 0,1 0-1 0 0,0 0 1 0 0,-1 0-1 0 0,1 0 1 0 0,-1 0 0 0 0,1 0-1 0 0,0 0 1 0 0,-1 0-1 0 0,1 0 1 0 0,0 0-1 0 0,-1 0 1 0 0,1 1-1 0 0,-1-1 1 0 0,1 0 0 0 0,0 0-1 0 0,-1 0 1 0 0,1 1-1 0 0,0-1 1 0 0,-1 0-1 0 0,1 0 1 0 0,0 1 0 0 0,0-1-1 0 0,-1 0 1 0 0,1 0-1 0 0,0 1 1 0 0,0-1-1 0 0,-1 0 1 0 0,1 1 0 0 0,0-1-1 0 0,0 1 1 0 0,0-1-1 0 0,0 0 1 0 0,-1 1-1 0 0,1-1 1 0 0,0 0 0 0 0,0 1-1 0 0,0-1 1 0 0,0 1-1 0 0,0-1 1 0 0,0 0-1 0 0,0 1 1 0 0,0-1 0 0 0,0 1-1 0 0,0-1 1 0 0,1 0-1 0 0,-1 1 1 0 0,0-1-1 0 0,0 1 1 0 0,0-1 0 0 0,0 0 9 0 0,3-14-3280 0 0,4 9 827 0 0,-2 1-2502 0 0,0 0-6322 0 0</inkml:trace>
  <inkml:trace contextRef="#ctx0" brushRef="#br0" timeOffset="-18784.749">5587 969 4185 0 0,'0'0'1818'0'0,"0"0"-1072"0"0,0 0-108 0 0,0 0 569 0 0,0 0 535 0 0,0 0 93 0 0,0 0-175 0 0,0 0-286 0 0,0 0-261 0 0,0 0-145 0 0,0 0-81 0 0,0 0-43 0 0,0 0-18 0 0,23 5-13 0 0,70 12-26 0 0,-89-16-702 0 0,-1 0 0 0 0,1 0-1 0 0,0-1 1 0 0,0 1 0 0 0,0-1-1 0 0,-1 0 1 0 0,1 0 0 0 0,0 0-1 0 0,0-1 1 0 0,0 1 0 0 0,-1-1-1 0 0,1 0 1 0 0,0 0 0 0 0,-1 0 0 0 0,1-1-1 0 0,-1 1 1 0 0,1-1 0 0 0,-1 0-1 0 0,1 0-84 0 0,9-6 298 0 0,120-89 1761 0 0,-126 90-1985 0 0,1 0 0 0 0,-1 0-1 0 0,-1-1 1 0 0,1 0 0 0 0,-1 0-1 0 0,0 0 1 0 0,-1-1 0 0 0,0 0-1 0 0,-1 0 1 0 0,0 0 0 0 0,0-1-1 0 0,-1 0 1 0 0,0 1 0 0 0,0-1-1 0 0,-1 0 1 0 0,-1 0 0 0 0,0-1-1 0 0,0 1 1 0 0,-1 0 0 0 0,0 0-1 0 0,-1 0 1 0 0,0-1 0 0 0,0 1-1 0 0,-1 0 1 0 0,-1-1-74 0 0,-1 5-2 0 0,-1 1 0 0 0,1 0 0 0 0,-1 1 0 0 0,0-1 0 0 0,0 1 0 0 0,0 0 0 0 0,-1 0 0 0 0,1 0 0 0 0,-1 1 1 0 0,0 0-1 0 0,0 0 0 0 0,-1 0 0 0 0,1 1 0 0 0,0 0 0 0 0,-1 0 0 0 0,1 1 0 0 0,-1 0 0 0 0,0 0 0 0 0,1 0 0 0 0,-1 1 0 0 0,0 0 0 0 0,1 0 0 0 0,-1 1 0 0 0,0 0 0 0 0,1 0 0 0 0,-1 0 0 0 0,1 1 0 0 0,-1 0 0 0 0,1 0 0 0 0,0 1 0 0 0,0 0 0 0 0,0 0 0 0 0,0 0 0 0 0,0 1 0 0 0,1 0 0 0 0,-3 2 2 0 0,-11 7-5 0 0,1 1-1 0 0,1 0 0 0 0,0 2 1 0 0,1 0-1 0 0,0 1 0 0 0,1 0 1 0 0,2 1-1 0 0,-1 1 0 0 0,2 0 1 0 0,1 1-1 0 0,0 0 0 0 0,2 1 1 0 0,0 0-1 0 0,1 1 0 0 0,-4 18 6 0 0,10-33 4 0 0,0 0-1 0 0,1 0 1 0 0,0 0-1 0 0,0 0 1 0 0,1 0-1 0 0,0-1 1 0 0,0 1-1 0 0,0 0 1 0 0,1 0-1 0 0,0 0 1 0 0,0 0-1 0 0,1 0 1 0 0,0 0-1 0 0,0-1 1 0 0,1 1-1 0 0,0-1 1 0 0,0 0 0 0 0,0 0-1 0 0,1 0 1 0 0,0 0-1 0 0,0 0 1 0 0,0-1-1 0 0,1 0 1 0 0,0 0-1 0 0,0 1-3 0 0,14 6 104 0 0,0 0 1 0 0,1-1-1 0 0,0-1 0 0 0,1 0 1 0 0,0-2-1 0 0,0-1 0 0 0,1 0 1 0 0,-1-2-1 0 0,2 0 0 0 0,-1-2 1 0 0,0 0-1 0 0,1-1 0 0 0,-1-2 0 0 0,7 0-104 0 0,22 2 317 0 0,-1-3 0 0 0,1-1-1 0 0,-1-3 1 0 0,0-2-1 0 0,20-7-316 0 0,30-16 285 0 0,-110 22-2854 0 0,3 8-3319 0 0,1 0-6796 0 0</inkml:trace>
  <inkml:trace contextRef="#ctx0" brushRef="#br0" timeOffset="-15227.799">453 1609 2593 0 0,'0'0'860'0'0,"0"0"-575"0"0,0 0-26 0 0,0 0 270 0 0,0 0 278 0 0,0 0 268 0 0,0 0 247 0 0,0 0 103 0 0,0 0-38 0 0,0 0-145 0 0,37-2-165 0 0,113-6-174 0 0,300-9 3558 0 0,485 21-1563 0 0,-579 12-2226 0 0,143-5-17 0 0,-354-11-461 0 0,259-3 391 0 0,168-17 134 0 0,-148 31-306 0 0,-288-6-114 0 0,-1-5 0 0 0,1-7-1 0 0,11-6-298 0 0,198-35 252 0 0,-60 26-82 0 0,-41 15 147 0 0,33 7 85 0 0,-135-23-252 0 0,-125 17 427 0 0,-13 5-3077 0 0,-1 0-4385 0 0,-5 1-4814 0 0</inkml:trace>
  <inkml:trace contextRef="#ctx0" brushRef="#br0" timeOffset="-13805.58">390 1886 0 0 0,'0'0'79'0'0,"0"0"226"0"0,0 0 118 0 0,0 0 133 0 0,0 0 53 0 0,0 0 57 0 0,0 0 29 0 0,0 0 9 0 0,0 0 88 0 0,34 4 80 0 0,109 12 71 0 0,-26-13 2010 0 0,66-17 1621 0 0,502-52 1721 0 0,-263 46-5470 0 0,44 33-197 0 0,291 5 87 0 0,-269-33-227 0 0,57 26 82 0 0,-70-18-79 0 0,-83 3-137 0 0,-56-27 37 0 0,-86 27-390 0 0,-103 16 6 0 0,-121-12 6 0 0,1-1 1 0 0,-1 0-1 0 0,0-2 0 0 0,0-1 1 0 0,0-1-1 0 0,22-8-13 0 0,80 5 21 0 0,-128 8-29 0 0,2 14-9458 0 0,-2-13-1752 0 0</inkml:trace>
  <inkml:trace contextRef="#ctx0" brushRef="#br0" timeOffset="-12391.986">6834 522 64 0 0,'0'0'1907'0'0,"0"0"-360"0"0,0 0 153 0 0,0 0 389 0 0,0 0 265 0 0,0 0-38 0 0,0 0-351 0 0,0 0-474 0 0,0 0-392 0 0,0 0-242 0 0,0 0-107 0 0,0 0-58 0 0,0 0-39 0 0,1-3-49 0 0,2-6 2713 0 0,-3 10-3270 0 0,0-1-5 0 0,0 0 28 0 0,0 0-28 0 0,0 0 1 0 0,0 0 14 0 0,0 0 1 0 0,0 0 26 0 0,0 0 20 0 0,0 0 14 0 0,0 0 15 0 0,0 0 27 0 0,0 0 28 0 0,9-42 1977 0 0,-9 41-2142 0 0,0 1 17 0 0,0 0-8 0 0,0 0-8 0 0,0 0 17 0 0,0 0-3 0 0,0 0-14 0 0,0 0 10 0 0,0 0-3 0 0,0 0-14 0 0,-2 31-977 0 0,6-16-883 0 0,2-7-5481 0 0,-4-4-4216 0 0</inkml:trace>
  <inkml:trace contextRef="#ctx0" brushRef="#br0" timeOffset="-11958.51">6924 819 9746 0 0,'0'0'1671'0'0,"0"0"-653"0"0,0 0-15 0 0,0 0 295 0 0,0 0 207 0 0,0 0-61 0 0,0 0-433 0 0,0 0-456 0 0,0 0-232 0 0,0 0-87 0 0,0 0 16 0 0,0 0 45 0 0,0 0 19 0 0,-8 10-12 0 0,-34 45 167 0 0,42-54 805 0 0,35-39-433 0 0,-35 37-600 0 0,0 1 33 0 0,0 0-8 0 0,0 0 15 0 0,0 0-22 0 0,0 0-13 0 0,0 0-12 0 0,0 0-24 0 0,-25 28 539 0 0,23 1-1906 0 0,4-18-5844 0 0,-2-10-4593 0 0</inkml:trace>
  <inkml:trace contextRef="#ctx0" brushRef="#br0" timeOffset="-7213.027">9327 310 0 0 0,'0'0'1354'0'0,"0"0"194"0"0,0 0 26 0 0,0 0-58 0 0,0 0-20 0 0,0 0-9 0 0,0 0-14 0 0,0 0-20 0 0,0 0-36 0 0,11-11 5409 0 0,-32-13-3325 0 0,-35 6-2385 0 0,-156 14-27 0 0,179 9-940 0 0,0 2 0 0 0,1 1 0 0 0,0 1 0 0 0,1 2 0 0 0,-1 1 0 0 0,-19 12-149 0 0,31-16 60 0 0,6-3-25 0 0,-1-1-1 0 0,1 2 0 0 0,1 0 1 0 0,-1 0-1 0 0,1 1 1 0 0,0 1-1 0 0,0 0 0 0 0,1 1 1 0 0,1 1-1 0 0,-1-1 0 0 0,1 2 1 0 0,1 0-1 0 0,0 0 0 0 0,0 0 1 0 0,1 2-1 0 0,1-1 0 0 0,0 1 1 0 0,1 0-1 0 0,0 0 0 0 0,1 1 1 0 0,1 0-1 0 0,0 0 1 0 0,0 1-1 0 0,2-1 0 0 0,-3 15-34 0 0,6-17 31 0 0,-1 0-1 0 0,2 1 1 0 0,0-1 0 0 0,0 0-1 0 0,1 1 1 0 0,0-1-1 0 0,1 0 1 0 0,1 0 0 0 0,0-1-1 0 0,0 1 1 0 0,2-1-1 0 0,-1 0 1 0 0,1 0 0 0 0,1 0-1 0 0,-1-1 1 0 0,2 0-1 0 0,0 0 1 0 0,3 2-31 0 0,4 2 80 0 0,0-1 0 0 0,1 0 0 0 0,1-2 0 0 0,0 0 0 0 0,0 0 0 0 0,1-2 0 0 0,0 0 0 0 0,1-1 0 0 0,0-1 0 0 0,0-1 0 0 0,1 0 0 0 0,-1-2 0 0 0,1 0 0 0 0,0-1 0 0 0,20 0-80 0 0,-17-1 68 0 0,0-1-1 0 0,0-1 1 0 0,0-1-1 0 0,-1-1 1 0 0,1-1-1 0 0,0-1 1 0 0,-1 0 0 0 0,0-2-1 0 0,0-1 1 0 0,0-1-1 0 0,3-3-67 0 0,-22 30-3527 0 0,-3-8 1764 0 0,0-3-2968 0 0,0 0-7243 0 0</inkml:trace>
  <inkml:trace contextRef="#ctx0" brushRef="#br0" timeOffset="-6228.388">10045 715 8098 0 0,'0'0'1465'0'0,"0"0"-194"0"0,0 0-24 0 0,0 0 240 0 0,0 0 143 0 0,0 0-128 0 0,0 0-241 0 0,0 0-277 0 0,0 0-214 0 0,0 0-154 0 0,0 0-107 0 0,0 0-70 0 0,0 0-29 0 0,-6-8 4 0 0,-23-22-22 0 0,-11 22 1049 0 0,28 10-1307 0 0,0 1-1 0 0,0 0 1 0 0,0 0 0 0 0,1 1 0 0 0,0 1 0 0 0,-1 0 0 0 0,2 1-1 0 0,-1 0 1 0 0,1 1 0 0 0,-3 2-134 0 0,12-9 7 0 0,-11 7 27 0 0,1 0-1 0 0,0 1 0 0 0,0 1 0 0 0,1-1 0 0 0,0 2 0 0 0,1-1 1 0 0,0 2-1 0 0,0-1 0 0 0,1 1 0 0 0,0 0 0 0 0,1 1 0 0 0,1-1 0 0 0,0 1 1 0 0,0 1-1 0 0,1-1 0 0 0,0 1 0 0 0,1 0 0 0 0,1 0 0 0 0,0 0 1 0 0,1 1-1 0 0,1-1 0 0 0,-1 9-33 0 0,2-17 7 0 0,-1 0 0 0 0,1 0 0 0 0,0 0 0 0 0,0-1 0 0 0,1 1 1 0 0,0 0-1 0 0,-1 0 0 0 0,2 0 0 0 0,-1-1 0 0 0,0 1 0 0 0,1-1 0 0 0,0 1 0 0 0,0-1 0 0 0,0 1 1 0 0,1-1-1 0 0,0 0 0 0 0,-1 0 0 0 0,1 0 0 0 0,1-1 0 0 0,-1 1 0 0 0,0-1 0 0 0,1 0 0 0 0,0 0 1 0 0,0 0-1 0 0,0 0 0 0 0,0 0 0 0 0,0-1 0 0 0,0 0 0 0 0,1 0 0 0 0,0 0-7 0 0,7-1 51 0 0,1-1 0 0 0,0-1 1 0 0,-1 0-1 0 0,1 0 0 0 0,0-1 0 0 0,-1-1 0 0 0,0 0 0 0 0,0-1 0 0 0,0 0 0 0 0,0-1 0 0 0,0 0 0 0 0,-1-1 0 0 0,0 0 0 0 0,0-1 1 0 0,-1 0-1 0 0,0-1 0 0 0,0 0 0 0 0,-1-1 0 0 0,0 0 0 0 0,0 0 0 0 0,-1-1 0 0 0,0 0 0 0 0,2-4-51 0 0,99-144 158 0 0,-74 93-108 0 0,-65 108-379 0 0,27-37 322 0 0,0 0 0 0 0,1 0 0 0 0,0 0 1 0 0,1 1-1 0 0,-1-1 0 0 0,1 1 0 0 0,0-1 0 0 0,1 1 1 0 0,-1-1-1 0 0,2 1 0 0 0,-1 0 0 0 0,0-1 0 0 0,1 1 1 0 0,1-1-1 0 0,-1 1 0 0 0,1-1 0 0 0,0 0 0 0 0,0 0 1 0 0,1 1-1 0 0,-1-1 0 0 0,2-1 0 0 0,-1 1 0 0 0,0 0 0 0 0,1-1 1 0 0,0 0-1 0 0,1 0 0 0 0,-1 0 0 0 0,1 0 0 0 0,4 3 7 0 0,0-3 13 0 0,0 0 0 0 0,0 0 0 0 0,0-1 0 0 0,0-1-1 0 0,0 1 1 0 0,1-1 0 0 0,0-1 0 0 0,-1 0 0 0 0,1 0-1 0 0,0-1 1 0 0,0-1 0 0 0,0 1 0 0 0,0-1-1 0 0,0-1 1 0 0,0 0 0 0 0,0 0 0 0 0,0-1 0 0 0,-1-1-1 0 0,1 1 1 0 0,0-1 0 0 0,-1-1 0 0 0,0 0 0 0 0,0 0-1 0 0,0-1 1 0 0,-1 0 0 0 0,1-1 0 0 0,-1 0-1 0 0,0 0 1 0 0,-1 0 0 0 0,0-1 0 0 0,0 0 0 0 0,0-1-1 0 0,-1 1 1 0 0,2-4-13 0 0,1 1 19 0 0,6-4-5 0 0,0-1 1 0 0,-1 0-1 0 0,-1-1 0 0 0,0-1 1 0 0,-1 0-1 0 0,-1-1 1 0 0,0 0-1 0 0,-2-1 1 0 0,0 0-1 0 0,-1 0 0 0 0,-1-1 1 0 0,0 0-1 0 0,-2 0 1 0 0,-1-1-1 0 0,0 1 1 0 0,-1-5-15 0 0,-3 24-5 0 0,1-1 0 0 0,-1 0 1 0 0,0 1-1 0 0,0-1 0 0 0,0 0 1 0 0,0 1-1 0 0,0-1 0 0 0,0 0 1 0 0,-1 1-1 0 0,1-1 0 0 0,0 0 1 0 0,-1 1-1 0 0,1-1 0 0 0,-1 1 1 0 0,0-1-1 0 0,1 1 0 0 0,-1-1 1 0 0,0 1-1 0 0,0-1 1 0 0,0 1-1 0 0,0 0 0 0 0,0 0 1 0 0,-1-1-1 0 0,1 1 0 0 0,0 0 1 0 0,0 0-1 0 0,-1 0 0 0 0,1 0 1 0 0,-1 0-1 0 0,1 1 0 0 0,-1-1 1 0 0,1 0-1 0 0,-1 1 0 0 0,1-1 1 0 0,-1 1-1 0 0,0-1 0 0 0,1 1 1 0 0,-1 0-1 0 0,0 0 0 0 0,1-1 1 0 0,-1 1-1 0 0,0 1 1 0 0,1-1-1 0 0,-1 0 0 0 0,-1 1 5 0 0,-2-1-18 0 0,1 0 0 0 0,-1 1 0 0 0,0-1 0 0 0,1 1 0 0 0,-1 1 0 0 0,1-1-1 0 0,0 1 1 0 0,-1-1 0 0 0,1 1 0 0 0,0 0 0 0 0,0 1 0 0 0,0-1 0 0 0,0 1 0 0 0,1 0 0 0 0,-1 0 0 0 0,1 0-1 0 0,-1 0 1 0 0,1 0 0 0 0,0 1 0 0 0,0 0 0 0 0,1-1 0 0 0,-1 1 0 0 0,1 0 0 0 0,0 0 0 0 0,0 1-1 0 0,0-1 1 0 0,0 0 0 0 0,1 1 0 0 0,0-1 0 0 0,0 1 0 0 0,0-1 0 0 0,0 1 0 0 0,1 0 18 0 0,2-3-4 0 0,0 1 0 0 0,0-1 0 0 0,0 0 0 0 0,1 0 0 0 0,-1 0 0 0 0,1 0 0 0 0,-1 0 0 0 0,1-1 0 0 0,0 1 0 0 0,0-1 0 0 0,0 0 0 0 0,-1 0 0 0 0,1 0 0 0 0,0 0 0 0 0,0 0 0 0 0,1-1 0 0 0,-1 1 0 0 0,0-1 0 0 0,0 0 0 0 0,2 0 4 0 0,79 1 46 0 0,-70-2-36 0 0,0 0-1 0 0,0 1 1 0 0,0 1-1 0 0,0 0 1 0 0,-1 0-1 0 0,1 2 1 0 0,0 0-1 0 0,-1 0 1 0 0,4 3-10 0 0,-12-3 19 0 0,-1 1-1 0 0,0-1 1 0 0,0 1 0 0 0,0 0 0 0 0,0 0-1 0 0,-1 1 1 0 0,0-1 0 0 0,0 1 0 0 0,0-1 0 0 0,0 1-1 0 0,-1 0 1 0 0,0 0 0 0 0,0 1 0 0 0,0-1-1 0 0,0 0 1 0 0,-1 1 0 0 0,0-1 0 0 0,0 0 0 0 0,-1 1-1 0 0,1-1 1 0 0,-1 1 0 0 0,0 0 0 0 0,-1-1 0 0 0,0 3-20 0 0,6 41 130 0 0,-3-35-105 0 0,1-1 1 0 0,0 1-1 0 0,1-1 1 0 0,0 0 0 0 0,1 0-1 0 0,0-1 1 0 0,1 1-1 0 0,1-1 1 0 0,0 0 0 0 0,1-1-1 0 0,6 8-24 0 0,48 31 196 0 0,-54-49-1283 0 0,-11-10-7398 0 0,1 5-3709 0 0</inkml:trace>
  <inkml:trace contextRef="#ctx0" brushRef="#br0" timeOffset="39523.219">7350 1890 0 0 0,'0'0'276'0'0,"0"0"430"0"0,0 0 92 0 0,0 0-25 0 0,0 0-29 0 0,6 9 36 0 0,20 25 61 0 0,-25-32-649 0 0,1 0 0 0 0,0-1 0 0 0,0 1 0 0 0,0 0 0 0 0,0-1 0 0 0,0 1-1 0 0,1-1 1 0 0,-1 1 0 0 0,0-1 0 0 0,1 0 0 0 0,-1 0 0 0 0,1 0 0 0 0,-1-1 0 0 0,1 1-1 0 0,-1 0 1 0 0,1-1 0 0 0,0 0 0 0 0,-1 1 0 0 0,1-1 0 0 0,0 0 0 0 0,1-1-192 0 0,11 2 1083 0 0,-10 0-742 0 0,0-1-1 0 0,0 0 0 0 0,0 0 0 0 0,0 0 0 0 0,0-1 0 0 0,0 1 1 0 0,-1-1-1 0 0,1 0 0 0 0,0-1 0 0 0,0 1 0 0 0,-1-1 0 0 0,1 0 1 0 0,-1 0-1 0 0,0 0 0 0 0,1-1 0 0 0,-1 1 0 0 0,0-1 0 0 0,3-3-340 0 0,61-68 2378 0 0,-50 52-2110 0 0,1-4 48 0 0,-1 0-1 0 0,-2 0 1 0 0,-1-2-1 0 0,-1 0 1 0 0,9-24-316 0 0,-23 52 8 0 0,0 0 1 0 0,1 1-1 0 0,-1-1 0 0 0,1 0 1 0 0,-1 1-1 0 0,1-1 1 0 0,-1 0-1 0 0,0 1 0 0 0,1-1 1 0 0,-1 0-1 0 0,1 0 1 0 0,-1 0-1 0 0,1 0 1 0 0,0 1-1 0 0,-1-1 0 0 0,1 0 1 0 0,-1 0-1 0 0,1 0 1 0 0,-1 0-1 0 0,1 0 0 0 0,-1 0 1 0 0,1 0-1 0 0,-1 0 1 0 0,1 0-1 0 0,-1-1 1 0 0,1 1-1 0 0,-1 0 0 0 0,1 0 1 0 0,-1 0-1 0 0,1-1 1 0 0,-1 1-1 0 0,1 0 0 0 0,-1-1 1 0 0,1 1-1 0 0,-1 0 1 0 0,1-1-1 0 0,-1 1 0 0 0,0 0 1 0 0,1-1-1 0 0,-1 1 1 0 0,0-1-1 0 0,1 1 1 0 0,-1-1-1 0 0,0 1 0 0 0,0 0 1 0 0,1-1-1 0 0,-1 1 1 0 0,0-1-1 0 0,0 0-8 0 0,0 1 1 0 0,10 24 157 0 0,-2 1-1 0 0,0 0 1 0 0,-2 0-1 0 0,-1 0 1 0 0,0 1-1 0 0,-2 3-157 0 0,9 46 177 0 0,101 469 723 0 0,-53-195-353 0 0,-57-171 298 0 0,-4-178-806 0 0,-1 1-1 0 0,1 0 1 0 0,0 0-1 0 0,0-1 1 0 0,0 1 0 0 0,-1 0-1 0 0,1-1 1 0 0,0 1-1 0 0,0-1 1 0 0,-1 0 0 0 0,1 1-1 0 0,0-1 1 0 0,-1 0-1 0 0,1 0 1 0 0,-1 0-1 0 0,1 0 1 0 0,0 0 0 0 0,-1 0-1 0 0,1 0 1 0 0,0-1-1 0 0,-1 1 1 0 0,1 0-1 0 0,0-1 1 0 0,-1 1 0 0 0,1-1-1 0 0,0 1 1 0 0,0-1-1 0 0,0 0 1 0 0,-1 0 0 0 0,1 1-1 0 0,0-1 1 0 0,0 0-1 0 0,0 0 1 0 0,0 0-1 0 0,0 0 1 0 0,0 0 0 0 0,1 0-1 0 0,-1 0 1 0 0,0-1-1 0 0,1 1 1 0 0,-1 0-1 0 0,0-1-37 0 0,-9-18 21 0 0,0-2 0 0 0,1 1 1 0 0,1-1-1 0 0,1-1 1 0 0,1 1-1 0 0,1-1 1 0 0,1 0-1 0 0,1-1 1 0 0,1 1-1 0 0,2 0 1 0 0,0-1-1 0 0,1 1 1 0 0,2-6-23 0 0,-3-18 13 0 0,0 4-37 0 0,2 0-1 0 0,2 1 1 0 0,2-1-1 0 0,1 1 1 0 0,3 0 0 0 0,1 1-1 0 0,3-5 25 0 0,5-6-38 0 0,3 0 0 0 0,1 1-1 0 0,3 1 1 0 0,2 1 0 0 0,2 1-1 0 0,2 2 1 0 0,13-13 38 0 0,-37 50-13 0 0,0 0 0 0 0,0 1 0 0 0,1 0 0 0 0,0 0 0 0 0,0 1 0 0 0,1 0 0 0 0,0 1 0 0 0,0 0 0 0 0,1 0-1 0 0,-1 1 1 0 0,1 1 0 0 0,0 0 0 0 0,1 0 0 0 0,-1 1 0 0 0,4 0 13 0 0,-9 2-2 0 0,1 1 0 0 0,0 0 0 0 0,-1 1 0 0 0,1-1 0 0 0,0 1 0 0 0,-1 1 0 0 0,1-1 0 0 0,-1 1 0 0 0,0 0 0 0 0,0 0 0 0 0,1 1 0 0 0,-1 0 0 0 0,-1 0 0 0 0,1 1 0 0 0,0-1 0 0 0,-1 1 0 0 0,0 0 0 0 0,0 1 0 0 0,0-1 0 0 0,0 1 0 0 0,-1 0 0 0 0,0 0 0 0 0,0 1 0 0 0,0-1-1 0 0,0 1 1 0 0,-1 0 0 0 0,2 4 2 0 0,4 10 28 0 0,-1 0-1 0 0,0 0 0 0 0,-2 1 1 0 0,0 0-1 0 0,-1 0 0 0 0,-1 0 1 0 0,-2 1-1 0 0,0 0 0 0 0,-1-1 1 0 0,-1 21-28 0 0,-3-32 13 0 0,0-1 1 0 0,0 0-1 0 0,-1 0 0 0 0,0 0 1 0 0,0 0-1 0 0,-1 0 1 0 0,0-1-1 0 0,-1 0 0 0 0,0 0 1 0 0,0 0-1 0 0,0-1 1 0 0,-1 0-1 0 0,0 0 0 0 0,-1-1 1 0 0,0 0-1 0 0,0 0 1 0 0,0-1-1 0 0,0 0 0 0 0,-1 0 1 0 0,0-1-1 0 0,0 0 1 0 0,0 0-1 0 0,-4 0-13 0 0,1 1-4 0 0,-1-1 0 0 0,0 0 1 0 0,-1 0-1 0 0,1-1 0 0 0,-1-1 0 0 0,1 0 1 0 0,-1-1-1 0 0,1-1 0 0 0,-1 0 0 0 0,0-1 1 0 0,1 0-1 0 0,-1-1 0 0 0,1-1 0 0 0,-1 0 1 0 0,1 0-1 0 0,-12-6 4 0 0,18 4-110 0 0,1-1 1 0 0,0 0 0 0 0,0 0-1 0 0,0-1 1 0 0,1 1-1 0 0,0-1 1 0 0,0 0-1 0 0,0-1 1 0 0,1 1-1 0 0,1-1 1 0 0,-1 0-1 0 0,1 0 1 0 0,-1-3 109 0 0,0-23-2119 0 0,6 11-4963 0 0,-1 15-4224 0 0</inkml:trace>
  <inkml:trace contextRef="#ctx0" brushRef="#br0" timeOffset="39920.332">9061 1829 5913 0 0,'0'0'1238'0'0,"0"0"-363"0"0,0 0-63 0 0,0 0 143 0 0,0 0 164 0 0,0 0 68 0 0,0 0-67 0 0,0 0-95 0 0,0 0-99 0 0,0 0-141 0 0,0 0-140 0 0,0 0-115 0 0,0 0-60 0 0,-14 5-27 0 0,-44 20-15 0 0,11 14 649 0 0,36-28-1009 0 0,1 0-1 0 0,0 1 1 0 0,1 0-1 0 0,0 0 1 0 0,1 1-1 0 0,1 1 1 0 0,0-1-1 0 0,0 1 1 0 0,2 0-1 0 0,0 0 0 0 0,0 1 1 0 0,1 0-1 0 0,1 0 1 0 0,0 0-1 0 0,2 0 1 0 0,-1 0-1 0 0,2 0 1 0 0,0 0-1 0 0,1 1 1 0 0,1 5-68 0 0,0-16 45 0 0,0 0 0 0 0,1 0 0 0 0,0 0 0 0 0,0-1 0 0 0,0 1-1 0 0,0-1 1 0 0,1 0 0 0 0,0 1 0 0 0,0-1 0 0 0,0-1 0 0 0,0 1 0 0 0,1-1 0 0 0,-1 0 0 0 0,1 0 0 0 0,0 0 0 0 0,0 0 0 0 0,0-1 0 0 0,0 0 0 0 0,0 0 0 0 0,1 0 0 0 0,-1-1 0 0 0,0 0 0 0 0,1 0 0 0 0,-1 0-1 0 0,1-1 1 0 0,0 1 0 0 0,-1-1 0 0 0,1-1 0 0 0,-1 1 0 0 0,1-1 0 0 0,-1 0 0 0 0,1 0 0 0 0,-1-1 0 0 0,1 1 0 0 0,-1-1 0 0 0,0-1 0 0 0,5-2-45 0 0,9-5 181 0 0,-1-2-1 0 0,0-1 1 0 0,0 0 0 0 0,-1-1 0 0 0,-1-1 0 0 0,-1-1 0 0 0,0 0 0 0 0,-1-1-1 0 0,0 0 1 0 0,-2-1 0 0 0,0-1 0 0 0,-1 0 0 0 0,-1 0 0 0 0,0-1-1 0 0,-1-3-180 0 0,-6 18 17 0 0,0 0 0 0 0,-1 0-1 0 0,0 0 1 0 0,0 0 0 0 0,0-1-1 0 0,0 1 1 0 0,-1 0 0 0 0,0-1-1 0 0,0 0 1 0 0,-1 1 0 0 0,1-1-1 0 0,-1 1 1 0 0,-1-1 0 0 0,1 0-1 0 0,-1 1 1 0 0,0-1 0 0 0,0 1-1 0 0,0-1 1 0 0,-1 1-1 0 0,0 0 1 0 0,0-1 0 0 0,0 1-1 0 0,-1 0 1 0 0,1 0 0 0 0,-1 0-1 0 0,-1 1 1 0 0,1-1 0 0 0,-1 1-1 0 0,1 0 1 0 0,-1 0 0 0 0,0 0-1 0 0,-1 0 1 0 0,1 1 0 0 0,-1-1-1 0 0,1 1 1 0 0,-1 1 0 0 0,0-1-1 0 0,0 0 1 0 0,-1 1-17 0 0,-3 0-130 0 0,1 0 1 0 0,-1 1 0 0 0,1 0-1 0 0,-1 1 1 0 0,0 0-1 0 0,1 0 1 0 0,-1 1 0 0 0,1 0-1 0 0,-1 0 1 0 0,1 1-1 0 0,-1 0 1 0 0,1 1 0 0 0,0-1-1 0 0,0 2 1 0 0,0-1-1 0 0,0 1 1 0 0,1 0 0 0 0,-1 1-1 0 0,1 0 1 0 0,0 0-1 0 0,0 0 1 0 0,1 1-1 0 0,0 0 1 0 0,0 1 0 0 0,0-1-1 0 0,1 1 1 0 0,0 0-1 0 0,-3 5 130 0 0,1-1-1007 0 0,-5 9-1339 0 0,6-6-2841 0 0,4-5-3411 0 0</inkml:trace>
  <inkml:trace contextRef="#ctx0" brushRef="#br0" timeOffset="40296.289">9649 1859 9202 0 0,'0'0'946'0'0,"0"0"-205"0"0,0 0 199 0 0,0 0 400 0 0,0 0 281 0 0,0 0-86 0 0,0 0-427 0 0,0 0-378 0 0,0 0-170 0 0,0 0-26 0 0,0 0 24 0 0,0 0-1 0 0,0 15-75 0 0,1 117 658 0 0,-1 57-891 0 0,-23-176-4966 0 0,3-11-6092 0 0,17-2 4092 0 0</inkml:trace>
  <inkml:trace contextRef="#ctx0" brushRef="#br0" timeOffset="40570.307">9616 1493 5713 0 0,'0'0'2277'0'0,"0"0"-550"0"0,0 0-344 0 0,0 0-94 0 0,0 0-74 0 0,0 0-107 0 0,0 0-198 0 0,0 0-253 0 0,0 0-218 0 0,0 0-168 0 0,0 0-99 0 0,0 0-60 0 0,-2 2-19 0 0,1-2-95 0 0,1 0-1 0 0,-1 1 0 0 0,1-1 1 0 0,0 1-1 0 0,-1-1 0 0 0,1 1 1 0 0,0-1-1 0 0,0 1 0 0 0,-1-1 1 0 0,1 1-1 0 0,0-1 0 0 0,0 1 0 0 0,0-1 1 0 0,-1 1-1 0 0,1-1 0 0 0,0 1 1 0 0,0-1-1 0 0,0 1 0 0 0,0-1 1 0 0,0 1-1 0 0,0-1 0 0 0,0 1 1 0 0,0 0-1 0 0,0-1 0 0 0,1 1 1 0 0,-1-1-1 0 0,0 1 0 0 0,0-1 0 0 0,0 1 1 0 0,1-1-1 0 0,-1 1 0 0 0,0-1 1 0 0,0 1-1 0 0,1-1 0 0 0,-1 0 1 0 0,1 1-1 0 0,-1-1 0 0 0,0 1 1 0 0,1-1-1 0 0,-1 0 0 0 0,1 1 1 0 0,-1-1-1 0 0,1 0 0 0 0,-1 0 0 0 0,1 1 1 0 0,-1-1-1 0 0,1 0 0 0 0,-1 0 1 0 0,1 0-1 0 0,-1 1 0 0 0,1-1 1 0 0,-1 0-1 0 0,1 0 0 0 0,-1 0 1 0 0,1 0-1 0 0,-1 0 0 0 0,1 0 1 0 0,0 0-1 0 0,-1 0 0 0 0,1-1 0 0 0,-1 1 1 0 0,1 0-1 0 0,-1 0 0 0 0,1 0 3 0 0,7 4-817 0 0,1-4-4838 0 0,-4 0-4299 0 0</inkml:trace>
  <inkml:trace contextRef="#ctx0" brushRef="#br0" timeOffset="41253.086">9868 2318 0 0 0,'0'0'508'0'0,"0"0"1366"0"0,0 0 641 0 0,0 0 202 0 0,0 0-129 0 0,0 0-313 0 0,0 0-360 0 0,0 0-352 0 0,0 0-317 0 0,0 0-206 0 0,0 0-97 0 0,2-5-109 0 0,46-183 3660 0 0,-21 122-4386 0 0,3 2 1 0 0,3 1-1 0 0,20-28-108 0 0,-27 63-78 0 0,-18 106-446 0 0,-6-58 525 0 0,0 1 0 0 0,2-1 0 0 0,0 0 0 0 0,1 0 0 0 0,1 0 1 0 0,0 0-1 0 0,2-1 0 0 0,0 0 0 0 0,2 1-1 0 0,-7-15 10 0 0,0 0-1 0 0,0 0 1 0 0,1 0-1 0 0,-1 0 1 0 0,1-1-1 0 0,0 1 1 0 0,0-1-1 0 0,0 0 1 0 0,1 0-1 0 0,-1-1 1 0 0,1 1 0 0 0,0-1-1 0 0,0 0 1 0 0,1-1-1 0 0,-1 1 1 0 0,0-1-1 0 0,1 0 1 0 0,-1 0-1 0 0,1 0 1 0 0,0-1-1 0 0,0 0 1 0 0,-1 0-1 0 0,1-1 1 0 0,0 1-1 0 0,0-1 1 0 0,0-1 0 0 0,0 1-1 0 0,0-1 1 0 0,-1 0-1 0 0,1 0 1 0 0,0-1-1 0 0,0 1 1 0 0,-1-1-1 0 0,5-3-9 0 0,2-2 110 0 0,0-1-1 0 0,-1 0 1 0 0,0-1-1 0 0,0 0 1 0 0,-1-1 0 0 0,0 0-1 0 0,-1-1 1 0 0,0 0-1 0 0,0 0 1 0 0,-2-1-1 0 0,1 0 1 0 0,-1 0-1 0 0,-1-1 1 0 0,0 0 0 0 0,-1 0-1 0 0,-1 0 1 0 0,0-1-1 0 0,0 1 1 0 0,-2-1-1 0 0,1-2-109 0 0,-6-45-419 0 0,-13 42-2860 0 0,13 18-3007 0 0,2 1 2566 0 0,-1 0-8184 0 0</inkml:trace>
  <inkml:trace contextRef="#ctx0" brushRef="#br0" timeOffset="41691.922">10964 1466 11178 0 0,'0'0'3174'0'0,"0"0"-1680"0"0,0 0-540 0 0,0 0 67 0 0,0 0 129 0 0,0 0 15 0 0,0 0-202 0 0,0 0-343 0 0,0 0-260 0 0,0 0-100 0 0,0 0-13 0 0,0 0 31 0 0,0 0 40 0 0,0 15-12 0 0,0 116 731 0 0,2-2-37 0 0,-10 186-313 0 0,-24-165-757 0 0,13-104-216 0 0,19-46 165 0 0,0 0-46 0 0,0 0-65 0 0,0 0-48 0 0,0 0-79 0 0,0 0-115 0 0,0 0-147 0 0,0 0-195 0 0,0-16-3019 0 0,3-6-366 0 0,-1 8-2101 0 0,-2 9-2146 0 0</inkml:trace>
  <inkml:trace contextRef="#ctx0" brushRef="#br0" timeOffset="41960.789">10589 1848 6113 0 0,'0'0'2170'0'0,"0"0"-752"0"0,0 0-371 0 0,0 0 56 0 0,0 0 201 0 0,0 0 147 0 0,0 0 57 0 0,0 0-44 0 0,0 0-105 0 0,0 0-164 0 0,0 0-222 0 0,0 0-219 0 0,39 15-188 0 0,129 44-127 0 0,-161-56-395 0 0,1 0 0 0 0,0-1 0 0 0,-1 0 0 0 0,1 0 0 0 0,0-1 0 0 0,0 1 0 0 0,0-2 0 0 0,0 1 0 0 0,0-1-1 0 0,1-1 1 0 0,-1 1 0 0 0,5-2-44 0 0,4-1 89 0 0,326-35-1098 0 0,-319 43-4202 0 0,-17-3-543 0 0,-2-1-5752 0 0</inkml:trace>
  <inkml:trace contextRef="#ctx0" brushRef="#br0" timeOffset="44029.554">12086 1555 3673 0 0,'0'0'1533'0'0,"0"0"-279"0"0,0 0-83 0 0,0 0 147 0 0,0 0 81 0 0,0 0-4 0 0,0 0-119 0 0,0 0-220 0 0,0 0-229 0 0,0 0-168 0 0,0 0-87 0 0,0 0-71 0 0,0 0-23 0 0,-13 21-25 0 0,-39 69-38 0 0,-18 73 788 0 0,-90 163-334 0 0,33-121-614 0 0,-7-20 165 0 0,348-453 1348 0 0,88-196-1557 0 0,-199 306 129 0 0,-100 157-321 0 0,0 0-1 0 0,0 1 0 0 0,1-1 0 0 0,-1 1 1 0 0,0 0-1 0 0,0-1 0 0 0,1 1 1 0 0,-1 1-1 0 0,0-1 0 0 0,0 0 1 0 0,0 1-1 0 0,0 0 0 0 0,1-1 1 0 0,-1 1-1 0 0,0 1 0 0 0,0-1 0 0 0,-1 0 1 0 0,1 1-1 0 0,0-1 0 0 0,0 1 1 0 0,-1 0-1 0 0,1 0 0 0 0,-1 0 1 0 0,1 0-1 0 0,-1 0 0 0 0,0 1 1 0 0,0-1-1 0 0,0 1 0 0 0,0 0 0 0 0,0-1 1 0 0,-1 1-1 0 0,1 0 0 0 0,-1 0 1 0 0,0 0-1 0 0,1 0 0 0 0,-1 1-18 0 0,4 3 41 0 0,51 128 493 0 0,66 166-50 0 0,-75-176-301 0 0,-42-97 254 0 0,-5-27-344 0 0,0-1-3 0 0,0 0 0 0 0,0 0-8 0 0,0 0 17 0 0,0 0 6 0 0,0 0 10 0 0,0 0 11 0 0,0 0-19 0 0,0 0-18 0 0,0 0-14 0 0,0 0-26 0 0,0 0 5 0 0,0 0 0 0 0,0 0-10 0 0,0 0-17 0 0,0 0 13 0 0,0 0-7 0 0,0 0 2 0 0,-4-19 620 0 0,2 18-646 0 0,2 1 1 0 0,0 0-16 0 0,0 0 17 0 0,0 0 1 0 0,0 0-13 0 0,0 0 6 0 0,0 0 0 0 0,0 0-11 0 0,0 0-9 0 0,0 0 0 0 0,0 0 6 0 0,0 0 4 0 0,0 0 7 0 0,0 0-8 0 0,0 0-10 0 0,0 0-6 0 0,0 0 5 0 0,0 0-4 0 0,0 0-18 0 0,0 0 10 0 0,0 0-4 0 0,0 0-5 0 0,0 0 3 0 0,34 28 6 0 0,8 17 59 0 0,-6 9 12 0 0,-25-35 8 0 0,-11-18-28 0 0,0-1-1 0 0,0-5 1023 0 0,-54-37-861 0 0,-259-81-111 0 0,107-4-64 0 0,164 102 52 0 0,18 9-68 0 0,0 1 0 0 0,-1 2 1 0 0,0 0-1 0 0,-1 2 0 0 0,-1 1 0 0 0,-23-6 8 0 0,-14 12-4 0 0,52 0 15 0 0,12 4-34 0 0,0 0-9 0 0,0 0 14 0 0,0 0-17 0 0,0 0-9 0 0,0 0-19 0 0,0 0-22 0 0,-3 8-5807 0 0,8-5-935 0 0,-1 1-5459 0 0</inkml:trace>
  <inkml:trace contextRef="#ctx0" brushRef="#br0" timeOffset="82765.484">1311 4984 0 0 0,'0'0'389'0'0,"0"0"118"0"0,0 0 184 0 0,0 0 200 0 0,0 0 172 0 0,0 0 112 0 0,4-3 5350 0 0,1-1-4887 0 0,10-43 2616 0 0,5-26-1716 0 0,0 15-1337 0 0,-2 16-804 0 0,0-4 139 0 0,-1-1-131 0 0,10-53 250 0 0,8-15-404 0 0,-18 64-153 0 0,-3-6 20 0 0,5-4-102 0 0,-2 11 72 0 0,-3 14-52 0 0,27-68-7 0 0,-7 28 90 0 0,-3 2-15 0 0,-9 32-95 0 0,8-16 104 0 0,9 11-58 0 0,-5 8 33 0 0,0 9-25 0 0,24-28 248 0 0,-4 1-189 0 0,-1 23-99 0 0,-6-1 36 0 0,-9 4 97 0 0,-23 16-102 0 0,27-21-28 0 0,18-14 20 0 0,-15 3 32 0 0,10-17 66 0 0,21-2-94 0 0,-15 31-44 0 0,1 2-29 0 0,-4 5 42 0 0,18-30 71 0 0,-5 4-31 0 0,-19 15-8 0 0,-6 0 31 0 0,19 9-83 0 0,-5 5-5 0 0,26-7-29 0 0,-8 8 29 0 0,21-14 109 0 0,4 14-132 0 0,-14 9 77 0 0,-48 4-15 0 0,-41 11-21 0 0,33-8 11 0 0,317 8 157 0 0,8-4 15 0 0,-150 0-90 0 0,-166 12-114 0 0,9 3 22 0 0,56 8 24 0 0,-59 0-73 0 0,-16 1 30 0 0,69 19 26 0 0,3-12 21 0 0,-6 3 20 0 0,-27-18 14 0 0,-8 14-59 0 0,-17 7 55 0 0,26-3 38 0 0,24 20-22 0 0,-44-12 13 0 0,8 16-55 0 0,-25-31-54 0 0,71 58 122 0 0,-58-38-73 0 0,-14-5-145 0 0,-3-13 198 0 0,19 43-56 0 0,4-29 1 0 0,-27-22-12 0 0,11 15-20 0 0,-20-16 35 0 0,-11-14-2514 0 0,9 3-7106 0 0,-10-5-2155 0 0</inkml:trace>
  <inkml:trace contextRef="#ctx0" brushRef="#br0" timeOffset="91301.995">5605 3347 0 0 0,'0'0'472'0'0,"0"0"-70"0"0,0 0-172 0 0,0 0-55 0 0,5 0 80 0 0,10 0-107 0 0,-4 0 7417 0 0,-3 14-5678 0 0,30 11 533 0 0,0-3-143 0 0,-22 5-419 0 0,9 8-830 0 0,-8-8-754 0 0,14 8 751 0 0,-13-24-521 0 0,31 20 246 0 0,-14-12-351 0 0,0 20-83 0 0,-3-16 54 0 0,-4 3-124 0 0,-5 6-147 0 0,7-1 110 0 0,12 15-2 0 0,5 4-26 0 0,-24-31-74 0 0,-16-10-86 0 0,-1 0 0 0 0,1-1-1 0 0,1 0 1 0 0,0 0 0 0 0,0 0 0 0 0,0-1 0 0 0,1-1 0 0 0,0 1 0 0 0,0-1 0 0 0,8 3-21 0 0,60 44 163 0 0,16 45-93 0 0,-5-18 44 0 0,-39-29-21 0 0,-36-35-64 0 0,1 0 0 0 0,0-1 0 0 0,1-1 0 0 0,1 0 0 0 0,0-1 0 0 0,11 6-29 0 0,37 31 153 0 0,59 59 390 0 0,-75-55-285 0 0,-15-24-135 0 0,52 43 153 0 0,17 16 94 0 0,-25-27-40 0 0,58 49 214 0 0,50 24-160 0 0,-22-3-138 0 0,-106-71-163 0 0,68 43 131 0 0,-4-11 93 0 0,42 26 260 0 0,-69-57-270 0 0,-16-8-118 0 0,20 27-90 0 0,-25-20-38 0 0,-22-20-2 0 0,3-1 14 0 0,-39-26-68 0 0,-15-13 2 0 0,0-1 3 0 0,0 0-20 0 0,0 0-15 0 0,0 0-19 0 0,0 0-21 0 0,0 0-30 0 0,0 0-47 0 0,0 0-82 0 0,0 0-111 0 0,-12 2-3951 0 0,7-1-901 0 0,1 0-6730 0 0</inkml:trace>
  <inkml:trace contextRef="#ctx0" brushRef="#br0" timeOffset="99670.119">1405 4637 0 0 0,'-2'-23'0'0'0,"2"16"47"0"0,0 7 217 0 0,0-2-1060 0 0,0-8 14935 0 0,0 13-12503 0 0,0-2-1524 0 0,-30 52 1951 0 0,12 28-1113 0 0,3-22-338 0 0,7 20 63 0 0,-8 4-102 0 0,-8 51-172 0 0,5-3 60 0 0,-3-50-191 0 0,12-15-132 0 0,-10 11 34 0 0,2 22 88 0 0,-1-13 13 0 0,3-28-152 0 0,-1 16 50 0 0,-7 36 103 0 0,9-45-205 0 0,-10 28 48 0 0,11-19-71 0 0,-15 37 8 0 0,11-26-6 0 0,-21 80 98 0 0,11-42-13 0 0,6-52-78 0 0,-27 105 6 0 0,13-22-53 0 0,21-57 79 0 0,-3-24-2 0 0,-66 231 883 0 0,49-184-704 0 0,8-39-57 0 0,-3 46-35 0 0,-25 28 103 0 0,21-63-60 0 0,16-38-111 0 0,-14 34-24 0 0,11-27-15 0 0,-14 43-20 0 0,11-34 22 0 0,-26 88 14 0 0,10-11-3 0 0,21-93 18 0 0,2 8-23 0 0,-1-9 63 0 0,1-19-27 0 0,17-32-94 0 0,0 1 4 0 0,0 0-19 0 0,0-2-12 0 0,0-1 22 0 0,0-27-2676 0 0,0 11-7365 0 0,0 9-2024 0 0</inkml:trace>
  <inkml:trace contextRef="#ctx0" brushRef="#br0" timeOffset="102142.479">243 3959 4793 0 0,'0'0'2007'0'0,"0"0"-49"0"0,0 0-30 0 0,0 0 109 0 0,0 0 35 0 0,0 0-126 0 0,0 0-235 0 0,0 0-300 0 0,0 0-242 0 0,0 0-206 0 0,0 0-157 0 0,-5-8-133 0 0,-19-25-134 0 0,19 24-75 0 0,5 9-86 0 0,11 132 1474 0 0,62 94-777 0 0,53 94-219 0 0,-115-285-810 0 0,-1 0 0 0 0,-1 0-1 0 0,-3 0 1 0 0,0 1 0 0 0,-3 0 0 0 0,0 14-46 0 0,-3-32-119 0 0,0-27-1064 0 0,0-30-1441 0 0,0 9-326 0 0,0 9-3249 0 0,0 6-5310 0 0</inkml:trace>
  <inkml:trace contextRef="#ctx0" brushRef="#br0" timeOffset="102893.488">1 4048 3953 0 0,'0'0'2663'0'0,"0"0"-1013"0"0,0 0-278 0 0,0 0 162 0 0,0 0 186 0 0,0 0 84 0 0,0 0-115 0 0,0 0-302 0 0,0 0-302 0 0,0 0-278 0 0,0 0-177 0 0,0 0-92 0 0,0 0-25 0 0,3-10 9 0 0,36-69 955 0 0,-26 64-1174 0 0,4-10-81 0 0,1 2 0 0 0,2 0 0 0 0,0 1 0 0 0,1 1 0 0 0,1 1 0 0 0,1 1 0 0 0,1 0 0 0 0,1 2 0 0 0,0 1 0 0 0,1 2 0 0 0,1 0 0 0 0,10-3-222 0 0,36 13 52 0 0,-70 6-49 0 0,1 0 0 0 0,-1 0 0 0 0,0 0 0 0 0,0 1 0 0 0,0 0 1 0 0,0 0-1 0 0,-1-1 0 0 0,1 1 0 0 0,-1 1 0 0 0,1-1 0 0 0,-1 0 0 0 0,0 1 0 0 0,0-1 0 0 0,-1 1 0 0 0,1-1 0 0 0,-1 1 1 0 0,0 0-1 0 0,0 0 0 0 0,0 0 0 0 0,0 0 0 0 0,-1-1 0 0 0,0 1 0 0 0,1 0 0 0 0,-1 0 0 0 0,-1 0 0 0 0,1 0 1 0 0,0 0-1 0 0,-2 2-3 0 0,-42 241 126 0 0,46-242-129 0 0,1 0 0 0 0,-1 0-1 0 0,1 0 1 0 0,0-1-1 0 0,0 0 1 0 0,1 1 0 0 0,-1-1-1 0 0,1 0 1 0 0,0-1-1 0 0,0 1 1 0 0,0-1 0 0 0,1 0-1 0 0,-1 0 1 0 0,1 0-1 0 0,0 0 1 0 0,-1-1 0 0 0,1 0-1 0 0,0 0 1 0 0,1 0 0 0 0,-1-1-1 0 0,0 1 1 0 0,0-1-1 0 0,1 0 1 0 0,0-1 3 0 0,23 4 22 0 0,1 1 0 0 0,-1 2 0 0 0,0 1 0 0 0,-1 1 0 0 0,0 1 0 0 0,0 1 0 0 0,-1 2 1 0 0,-1 1-1 0 0,0 1 0 0 0,-1 1 0 0 0,5 5-22 0 0,-24-14 39 0 0,0 0 0 0 0,0 1 1 0 0,-1-1-1 0 0,0 1 0 0 0,-1 0 1 0 0,0 0-1 0 0,0 1 0 0 0,0-1 1 0 0,-1 1-1 0 0,-1 0 0 0 0,0 0 1 0 0,0 0-1 0 0,0 0 1 0 0,-1 0-1 0 0,0 0 0 0 0,-1 0 1 0 0,0 1-1 0 0,-1-1 0 0 0,0 0 1 0 0,-1 5-40 0 0,-1 1 66 0 0,-1-1 0 0 0,0 0 0 0 0,-1 0 0 0 0,-1-1 0 0 0,0 0 0 0 0,-1 0 0 0 0,0 0 0 0 0,-1 0 0 0 0,0-1 0 0 0,-1-1 0 0 0,0 0 0 0 0,-1 0 0 0 0,0 0 0 0 0,-4 1-66 0 0,5-1 45 0 0,-2 0 1 0 0,1 0 0 0 0,-2-1-1 0 0,1-1 1 0 0,-1 0 0 0 0,-1 0-1 0 0,1-1 1 0 0,-1-1 0 0 0,-1 0-1 0 0,1-1 1 0 0,-1 0 0 0 0,0-1-1 0 0,-9 1-45 0 0,10-3 20 0 0,0-1 0 0 0,0-1 1 0 0,0-1-1 0 0,0 1 0 0 0,0-2 0 0 0,0 0 0 0 0,0-1 0 0 0,0 0 0 0 0,0-1 0 0 0,1 0 1 0 0,-8-3-21 0 0,-121-76-478 0 0,140 72-2496 0 0,12 6-3741 0 0,-10 4 4840 0 0,4-1-10370 0 0</inkml:trace>
  <inkml:trace contextRef="#ctx0" brushRef="#br0" timeOffset="104720.586">6335 2699 6561 0 0,'0'0'1478'0'0,"0"0"-135"0"0,0 0-7 0 0,0 0 65 0 0,0 0 50 0 0,0 0-66 0 0,0 0-206 0 0,0 0-228 0 0,0 0-227 0 0,0 0-193 0 0,0 0-103 0 0,-8 10-31 0 0,-50 77 785 0 0,-100 294 1049 0 0,19-166-1813 0 0,107-184-13 0 0,32-30-346 0 0,0-1-6 0 0,0 0 14 0 0,0 0 1 0 0,0 0 13 0 0,0 0 20 0 0,0 0 5 0 0,0 0-20 0 0,0 0 4 0 0,7-25 563 0 0,43-80-433 0 0,4 1-1 0 0,32-40-219 0 0,83-122 231 0 0,-99 155 149 0 0,-69 110-375 0 0,0 0 0 0 0,0 0 1 0 0,0 0-1 0 0,0 0 0 0 0,0 0 0 0 0,0 0 1 0 0,0 0-1 0 0,1 0 0 0 0,-1 0 0 0 0,0 1 1 0 0,1-1-1 0 0,-1 0 0 0 0,0 1 0 0 0,1-1 1 0 0,-1 1-1 0 0,1 0 0 0 0,-1-1 1 0 0,1 1-1 0 0,-1 0 0 0 0,1 0 0 0 0,-1 0 1 0 0,1 0-1 0 0,-1 0 0 0 0,1 0 0 0 0,-1 0 1 0 0,1 1-1 0 0,-1-1 0 0 0,1 1 0 0 0,-1-1 1 0 0,0 1-1 0 0,1-1 0 0 0,-1 1 0 0 0,0 0 1 0 0,1 0-1 0 0,-1-1 0 0 0,0 1 0 0 0,0 0 1 0 0,0 0-1 0 0,0 0 0 0 0,0 0 0 0 0,0 1 1 0 0,0-1-1 0 0,0 0 0 0 0,0 0 1 0 0,0 1-1 0 0,0-1 0 0 0,-1 0 0 0 0,1 1 1 0 0,-1 0-6 0 0,33 72 259 0 0,-12 49 13 0 0,-5 1-1 0 0,-4 18-271 0 0,-11-109 19 0 0,2-1-1 0 0,2 1 1 0 0,1-1 0 0 0,1 0-1 0 0,3 6-18 0 0,23 44 3 0 0,-23-64 10 0 0,-50-59 1445 0 0,8 10-1422 0 0,-41-30-25 0 0,-130-109 37 0 0,90 90-38 0 0,-23 6-26 0 0,49 36-241 0 0,86 37-566 0 0,-10-3 1233 0 0,9 2-3573 0 0,3 0-4139 0 0,-1 2-4573 0 0</inkml:trace>
  <inkml:trace contextRef="#ctx0" brushRef="#br0" timeOffset="110645.585">5788 3181 0 0 0,'0'0'393'0'0,"0"-6"24"0"0,0-3 721 0 0,1-2-4143 0 0,-1 7 5134 0 0,-1 3 5340 0 0,0 6 7479 0 0,-70 121-13661 0 0,-25 63-560 0 0,66-128-645 0 0,17-37 1552 0 0,-9-9-1562 0 0,12 12-91 0 0,2-4 48 0 0,8-23-23 0 0,0 0-9 0 0,0 0 12 0 0,0 0 11 0 0,0 0-4 0 0,0 0-6 0 0,0 0 1 0 0,0 0-12 0 0,0 0 6 0 0,0 0 3 0 0,0 0-3 0 0,0 0-7 0 0,0 0 8 0 0,0 0 8 0 0,0 0-1 0 0,0 0 8 0 0,0 0-18 0 0,0 0 12 0 0,0 0 13 0 0,0 0 1 0 0,0 0 12 0 0,0 0-10 0 0,0 0-19 0 0,0 0-1 0 0,0 0 7 0 0,0 0-7 0 0,1 0-4 0 0,69 11 218 0 0,2 53-75 0 0,-58-47-105 0 0,29 42 109 0 0,-10-29-63 0 0,8 24 21 0 0,5-11-120 0 0,-21-5 73 0 0,18 12-7 0 0,-32-35-68 0 0,6-3 34 0 0,-3-20 437 0 0,40-57-495 0 0,70-43 81 0 0,-92 77-68 0 0,1-7 31 0 0,-10 4-34 0 0,-6 22 32 0 0,-6-4 6 0 0,-6 5-16 0 0,-4 11-12 0 0,-18-16 220 0 0,-26-26-134 0 0,-37-28 15 0 0,14 5 32 0 0,-30-51 97 0 0,62 81-135 0 0,8 5-6 0 0,4-5-62 0 0,-8-11 106 0 0,6 31-103 0 0,-10-9-10 0 0,31 31-8483 0 0,3-2-3098 0 0</inkml:trace>
  <inkml:trace contextRef="#ctx0" brushRef="#br0" timeOffset="114991.898">5821 3227 0 0 0,'0'0'349'0'0,"0"0"365"0"0,0 0 197 0 0,0 0 96 0 0,0 0-47 0 0,0 0-115 0 0,0 0-130 0 0,0 0-105 0 0,0 0-26 0 0,0 0 25 0 0,0-10 1231 0 0,0 5 5838 0 0,-22 47-5088 0 0,-142 139-684 0 0,117-120-1526 0 0,35-45 1418 0 0,-13 11-1600 0 0,6-4 90 0 0,19-23-274 0 0,0 0-4 0 0,0 0 1 0 0,0 0-11 0 0,0 0 13 0 0,0 0 10 0 0,0 0 1 0 0,0 0 0 0 0,0 0 1 0 0,0 0 3 0 0,0 0-2 0 0,0 0 23 0 0,0 0 6 0 0,0 0 2 0 0,0 0 33 0 0,0 0 14 0 0,-25 5 1244 0 0,3 9-1319 0 0,22-13-17 0 0,-1-1-5 0 0,0 0-10 0 0,1 0 10 0 0,0 0 8 0 0,0 0 1 0 0,0 0 0 0 0,0 0-2 0 0,0 0 0 0 0,0 0 11 0 0,0 0-6 0 0,0 0-1 0 0,0 0 13 0 0,0 0 8 0 0,0 0 3 0 0,0 0 6 0 0,0 0-18 0 0,-2-30-108 0 0,4 20 55 0 0,1 0 0 0 0,0 1-1 0 0,0 0 1 0 0,1 0 0 0 0,0 0-1 0 0,0 0 1 0 0,1 0 0 0 0,0 1 0 0 0,1 0-1 0 0,-1 0 1 0 0,2 0 0 0 0,-1 1-1 0 0,5-4 24 0 0,-1-1-9 0 0,75-56-139 0 0,-37 40 4 0 0,-15-11 180 0 0,-5 16-295 0 0,-42 46 203 0 0,-76 101 166 0 0,24-13-145 0 0,30-54-57 0 0,36-57 85 0 0,0 0-1 0 0,1 0 1 0 0,-1 0 0 0 0,0-1 0 0 0,0 1-1 0 0,1 0 1 0 0,-1 0 0 0 0,0 0-1 0 0,1 0 1 0 0,-1 0 0 0 0,0-1 0 0 0,1 1-1 0 0,-1 0 1 0 0,0 0 0 0 0,0 0-1 0 0,1 0 1 0 0,-1 0 0 0 0,0 0-1 0 0,1 0 1 0 0,-1 0 0 0 0,0 0 0 0 0,1 0-1 0 0,-1 0 1 0 0,0 0 0 0 0,1 1-1 0 0,-1-1 1 0 0,0 0 0 0 0,0 0 0 0 0,1 0-1 0 0,-1 0 1 0 0,0 0 0 0 0,1 1-1 0 0,-1-1 1 0 0,0 0 0 0 0,0 0-1 0 0,1 0 1 0 0,-1 1 0 0 0,0-1 0 0 0,0 0-1 0 0,0 0 1 0 0,0 1 0 0 0,1-1-1 0 0,-1 0 1 0 0,0 0 0 0 0,0 1 0 0 0,0-1-1 0 0,0 0 1 0 0,0 1 0 0 0,0-1-1 0 0,0 0 1 0 0,1 1 7 0 0,111-90-20 0 0,-8-15-40 0 0,-45 47 8 0 0,-58 56 33 0 0,1 1-11 0 0,-2 0 15 0 0,0 0-4 0 0,0 0-25 0 0,-29 20-296 0 0,-26 34 331 0 0,-35 49 54 0 0,27-29-63 0 0,59-70-17 0 0,4-4 27 0 0,0 0-1 0 0,1 1 1 0 0,-1-1 0 0 0,0 0-1 0 0,1 0 1 0 0,-1 0-1 0 0,0 0 1 0 0,0 1 0 0 0,1-1-1 0 0,-1 0 1 0 0,0 0-1 0 0,0 1 1 0 0,0-1 0 0 0,1 0-1 0 0,-1 0 1 0 0,0 1-1 0 0,0-1 1 0 0,0 0 0 0 0,0 1-1 0 0,0-1 1 0 0,0 0 0 0 0,1 1-1 0 0,-1-1 1 0 0,0 0-1 0 0,0 0 1 0 0,0 1 0 0 0,0-1-1 0 0,0 0 1 0 0,0 1-1 0 0,0-1 1 0 0,0 0 0 0 0,0 1-1 0 0,0-1 1 0 0,-1 0-1 0 0,1 1 1 0 0,0-1 0 0 0,0 0-1 0 0,0 1 1 0 0,0-1-1 0 0,0 0 1 0 0,-1 0 0 0 0,1 1-1 0 0,0-1 1 0 0,0 0 0 0 0,0 0-1 0 0,-1 1 1 0 0,1-1-1 0 0,0 0 1 0 0,0 0 0 0 0,-1 0-1 0 0,1 1 1 0 0,0-1-1 0 0,0 0 1 0 0,-1 0 0 0 0,1 0-1 0 0,0 0 1 0 0,-1 0-1 0 0,1 0 1 0 0,-1 0 8 0 0,78-60-31 0 0,78-114 11 0 0,-146 164 60 0 0,-9 10-196 0 0,-9 2-113 0 0,-5 25 126 0 0,-102 115 142 0 0,53-69-175 0 0,63-72 76 0 0,0-1-24 0 0,14-4-128 0 0,174-160 130 0 0,-148 132 20 0 0,-54 55-38 0 0,-112 111 222 0 0,67-79-38 0 0,43-33 32 0 0,16-21-84 0 0,0-1-24 0 0,0 0 4 0 0,0 0 0 0 0,15-4 71 0 0,127-92 62 0 0,0-12-177 0 0,-139 105 62 0 0,-3 2 11 0 0,-10 16-68 0 0,-162 155 202 0 0,163-148-191 0 0,9-21 39 0 0,23-2 54 0 0,43-40-25 0 0,46-51-183 0 0,-106 85 17 0 0,-22 18-2 0 0,-121 116 124 0 0,68-59 150 0 0,69-68-115 0 0,1 0-1 0 0,-1 1 1 0 0,0-1-1 0 0,0 0 0 0 0,1 0 1 0 0,-1 0-1 0 0,0 0 0 0 0,0 0 1 0 0,1 0-1 0 0,-1 0 0 0 0,0 0 1 0 0,0 0-1 0 0,1 1 1 0 0,-1-1-1 0 0,0 0 0 0 0,0 0 1 0 0,0 0-1 0 0,1 0 0 0 0,-1 1 1 0 0,0-1-1 0 0,0 0 1 0 0,0 0-1 0 0,0 1 0 0 0,1-1 1 0 0,-1 0-1 0 0,0 0 0 0 0,0 1 1 0 0,0-1-1 0 0,0 0 1 0 0,0 0-1 0 0,0 1 0 0 0,0-1 1 0 0,0 0-1 0 0,0 0 0 0 0,0 1 1 0 0,0-1-1 0 0,0 0 1 0 0,0 1-1 0 0,0-1 0 0 0,0 0 1 0 0,0 0-1 0 0,0 1 0 0 0,0-1 1 0 0,0 0-1 0 0,0 0 1 0 0,0 1-1 0 0,0-1 0 0 0,-1 0 1 0 0,1 0-1 0 0,0 1 0 0 0,0-1 1 0 0,0 0-1 0 0,0 0 1 0 0,-1 0-3 0 0,28-7 142 0 0,104-74-219 0 0,-45 24-166 0 0,-230 181-274 0 0,64-41 585 0 0,78-65-299 0 0,28-24 202 0 0,210-171-95 0 0,-218 164 119 0 0,-20 18-26 0 0,-44 38 82 0 0,2 2 0 0 0,2 1 0 0 0,-17 28-51 0 0,58-73 0 0 0,0-1 1 0 0,1 0-1 0 0,-1 0 1 0 0,1 1-1 0 0,-1-1 1 0 0,1 0-1 0 0,0 1 1 0 0,-1-1-1 0 0,1 1 0 0 0,-1-1 1 0 0,1 1-1 0 0,0-1 1 0 0,-1 0-1 0 0,1 1 1 0 0,0-1-1 0 0,-1 1 1 0 0,1 0-1 0 0,0-1 1 0 0,0 1-1 0 0,-1-1 0 0 0,1 1 1 0 0,0-1-1 0 0,0 1 1 0 0,0 0-1 0 0,0-1 1 0 0,0 1-1 0 0,0-1 1 0 0,0 1-1 0 0,0-1 1 0 0,0 1-1 0 0,0 0 0 0 0,0-1 1 0 0,0 1-1 0 0,1-1 1 0 0,-1 1-1 0 0,0-1 1 0 0,0 1-1 0 0,1-1 1 0 0,-1 1-1 0 0,0-1 1 0 0,1 1-1 0 0,-1-1 0 0 0,0 1 1 0 0,1-1-1 0 0,-1 1 1 0 0,1-1-1 0 0,-1 1 1 0 0,0-1-1 0 0,1 0 1 0 0,-1 1-1 0 0,1-1 1 0 0,0 0-1 0 0,-1 0 0 0 0,34-10 132 0 0,124-115-88 0 0,-124 97-99 0 0,-33 28 69 0 0,-1 0 4 0 0,0 0 1 0 0,-24 12-219 0 0,-152 172 356 0 0,176-184-149 0 0,0 0-1 0 0,1 0 1 0 0,-1 0 0 0 0,0 1 0 0 0,0-1 0 0 0,1 0-1 0 0,-1 0 1 0 0,0 1 0 0 0,0-1 0 0 0,0 0-1 0 0,1 0 1 0 0,-1 1 0 0 0,0-1 0 0 0,0 0-1 0 0,0 1 1 0 0,0-1 0 0 0,0 0 0 0 0,0 1-1 0 0,0-1 1 0 0,1 0 0 0 0,-1 1 0 0 0,0-1 0 0 0,0 0-1 0 0,0 1 1 0 0,0-1 0 0 0,-1 0 0 0 0,1 1-1 0 0,0-1 1 0 0,0 0 0 0 0,0 1 0 0 0,0-1-1 0 0,0 0 1 0 0,0 1 0 0 0,0-1 0 0 0,-1 0-1 0 0,1 0 1 0 0,0 1-7 0 0,31-16 185 0 0,159-127-351 0 0,-178 132 101 0 0,-15 13-99 0 0,-92 92 60 0 0,6 0 205 0 0,121-105 127 0 0,155-140-312 0 0,-273 234-98 0 0,19-11 299 0 0,27-30-6 0 0,68-62-23 0 0,61-62-287 0 0,-88 80-1684 0 0,-15 14-489 0 0,6-6-2342 0 0,4-3-3334 0 0</inkml:trace>
  <inkml:trace contextRef="#ctx0" brushRef="#br0" timeOffset="120587.78">2927 3004 0 0 0,'0'0'0'0'0,"0"0"0"0"0,0 0 0 0 0,0 0 0 0 0,0 0 0 0 0,0 0 0 0 0,0 0 0 0 0</inkml:trace>
  <inkml:trace contextRef="#ctx0" brushRef="#br0" timeOffset="122013.824">2927 3004 0 0 0,'-58'-55'0'0'0,"47"22"3115"0"0,13 28-757 0 0,-2-9 8226 0 0,2 25-3473 0 0,4 15-6189 0 0,42 125 967 0 0,23 48-896 0 0,-23-36-390 0 0,-42-144-545 0 0,0 0 0 0 0,2-1-1 0 0,0 1 1 0 0,1-1 0 0 0,0-1 0 0 0,2 0-1 0 0,10 14-57 0 0,21 31 138 0 0,11 45 86 0 0,28 55-28 0 0,-27-73-116 0 0,12 50-7 0 0,-47-78-50 0 0,14 34 83 0 0,2-9-87 0 0,-20-50 8 0 0,37 106 73 0 0,-15-35-21 0 0,63 75 1 0 0,-64-55 68 0 0,-21-31-42 0 0,21-23-39 0 0,-6-18 4 0 0,-30-70-5069 0 0,0 3-2795 0 0,0 7-4747 0 0</inkml:trace>
  <inkml:trace contextRef="#ctx0" brushRef="#br0" timeOffset="131185.88">2405 4102 1352 0 0,'0'0'1721'0'0,"0"0"-510"0"0,0 0-70 0 0,0 0 261 0 0,0 0 333 0 0,0 0 115 0 0,0 0-233 0 0,0 0-387 0 0,0 0-366 0 0,0 0-225 0 0,0 0-43 0 0,3 1 9 0 0,177 87 5974 0 0,-168-85-6399 0 0,1-1 0 0 0,0 1 0 0 0,-1-2 1 0 0,1 0-1 0 0,0 0 0 0 0,0-2 0 0 0,0 1 0 0 0,-1-1 0 0 0,1-1 0 0 0,0-1 0 0 0,-1 1 0 0 0,1-2 0 0 0,-1 0 1 0 0,0 0-1 0 0,0-1 0 0 0,-1-1 0 0 0,1 0 0 0 0,-1 0 0 0 0,-1-1 0 0 0,1-1 0 0 0,-1 0 0 0 0,2-2-180 0 0,-5 5 52 0 0,0 0-1 0 0,-1-1 1 0 0,1 0-1 0 0,-1 0 1 0 0,0-1-1 0 0,-1 0 1 0 0,0 0-1 0 0,0 0 1 0 0,0 0-1 0 0,-1-1 1 0 0,0 0-1 0 0,-1 1 1 0 0,1-2-1 0 0,-1 1 0 0 0,-1 0 1 0 0,0-1-1 0 0,0 1 1 0 0,-1-1-1 0 0,0 1 1 0 0,0-2-52 0 0,-1 7 3 0 0,0-1 0 0 0,0 0 0 0 0,0 1 0 0 0,-1-1 1 0 0,1 1-1 0 0,-1-1 0 0 0,0 1 0 0 0,0-1 0 0 0,0 1 0 0 0,0 0 0 0 0,-1-1 1 0 0,1 1-1 0 0,-1 0 0 0 0,0 0 0 0 0,0 0 0 0 0,0 0 0 0 0,0 0 0 0 0,-1 1 1 0 0,1-1-1 0 0,-1 0 0 0 0,0 1 0 0 0,1 0 0 0 0,-1 0 0 0 0,0 0 0 0 0,0 0 1 0 0,-1 0-1 0 0,1 1 0 0 0,-3-2-3 0 0,-8-5-26 0 0,1 1 0 0 0,-2 0 0 0 0,1 1 0 0 0,-1 0 0 0 0,0 1 0 0 0,0 1 0 0 0,0 1 0 0 0,-1 0 0 0 0,1 1 0 0 0,-1 0 1 0 0,-3 1 25 0 0,17 1-5 0 0,0 0 1 0 0,1 0 0 0 0,-1 0-1 0 0,0 0 1 0 0,1 1 0 0 0,-1-1-1 0 0,0 0 1 0 0,1 1 0 0 0,-1-1-1 0 0,1 1 1 0 0,-1 0 0 0 0,1-1-1 0 0,-1 1 1 0 0,1 0 0 0 0,0 0-1 0 0,-1 0 1 0 0,1 0 0 0 0,0 0-1 0 0,-1 0 1 0 0,1 0 0 0 0,0 1-1 0 0,0-1 1 0 0,0 0 0 0 0,0 1-1 0 0,0-1 1 0 0,1 0 0 0 0,-1 1-1 0 0,0-1 1 0 0,1 1 0 0 0,-1 0-1 0 0,1-1 1 0 0,-1 1 0 0 0,1-1-1 0 0,0 1 1 0 0,-1 0 0 0 0,1-1-1 0 0,0 2 5 0 0,-13 46 64 0 0,2 0-1 0 0,3 1 1 0 0,1 0-1 0 0,3 0 1 0 0,1 41-64 0 0,11 148 511 0 0,-8-228-473 0 0,-1 0 0 0 0,-1 0 0 0 0,0 0 0 0 0,0 1 0 0 0,-1-2 0 0 0,0 1 0 0 0,-1 0 0 0 0,-1-1 0 0 0,1 0 0 0 0,-1 0 0 0 0,-3 3-38 0 0,1-3 70 0 0,-1 0 0 0 0,0-1 0 0 0,-1 1 0 0 0,0-2 0 0 0,-1 1 0 0 0,0-1-1 0 0,0-1 1 0 0,-11 6-70 0 0,12-8 52 0 0,-1-1 1 0 0,0 0-1 0 0,1-1 0 0 0,-1 0 0 0 0,0 0 1 0 0,-1-1-1 0 0,1 0 0 0 0,0-1 0 0 0,-1-1 1 0 0,1 1-1 0 0,-1-2-52 0 0,9 0-4 0 0,0 0-1 0 0,0-1 1 0 0,0 1-1 0 0,1-1 1 0 0,-1 1-1 0 0,1-1 1 0 0,-1 0 0 0 0,1 0-1 0 0,0 0 1 0 0,0 0-1 0 0,0 0 1 0 0,0 0-1 0 0,0 0 1 0 0,0 0 0 0 0,0 0-1 0 0,1 0 1 0 0,-1-1-1 0 0,1 1 1 0 0,-1 0-1 0 0,1 0 1 0 0,0-1 0 0 0,0 1-1 0 0,0 0 1 0 0,0 0-1 0 0,0-1 1 0 0,1 1-1 0 0,-1 0 1 0 0,1-2 4 0 0,-1-2-317 0 0,18-7-2979 0 0,-9 10-4971 0 0,-5 3-4109 0 0</inkml:trace>
  <inkml:trace contextRef="#ctx0" brushRef="#br0" timeOffset="137779.402">13843 1759 0 0 0,'0'0'201'0'0,"0"0"825"0"0,0 0 425 0 0,0 0 161 0 0,0 0-30 0 0,0 0-182 0 0,0 0-228 0 0,0 0-178 0 0,0 0-111 0 0,9-3 509 0 0,-7 3 1913 0 0,-2-1 3591 0 0,-52-15-5273 0 0,36 13-1505 0 0,0 1 0 0 0,0 0 1 0 0,-1 1-1 0 0,1 1 0 0 0,0 0 0 0 0,-1 1 0 0 0,1 1 1 0 0,0 1-1 0 0,0 0 0 0 0,0 1 0 0 0,-6 3-118 0 0,-25 12 223 0 0,44-17-213 0 0,0-1 1 0 0,0 1-1 0 0,1 0 1 0 0,-1 0-1 0 0,1 0 1 0 0,-1 0-1 0 0,1 1 0 0 0,0-1 1 0 0,0 1-1 0 0,0-1 1 0 0,0 1-1 0 0,1 0 0 0 0,-1-1 1 0 0,1 1-1 0 0,-1 0 1 0 0,1 0-1 0 0,0 0 1 0 0,0 0-1 0 0,1 0 0 0 0,-1 0 1 0 0,0 4-11 0 0,1 3-4 0 0,-1-8 8 0 0,1 0 0 0 0,0 0 0 0 0,0 0 0 0 0,-1 0 0 0 0,1 1 0 0 0,0-1 0 0 0,1 0 0 0 0,-1 0 0 0 0,0 0 0 0 0,1 0 0 0 0,-1 0 0 0 0,1 0 0 0 0,0 0 0 0 0,-1 0 0 0 0,1 0 0 0 0,0 0 0 0 0,0 0 0 0 0,0 0 0 0 0,1 0 0 0 0,-1-1 0 0 0,0 1 0 0 0,1 0 0 0 0,-1-1 0 0 0,1 1 0 0 0,-1-1 0 0 0,1 0 0 0 0,0 1 0 0 0,0-1 0 0 0,0 0-4 0 0,111 37 561 0 0,-31-26-217 0 0,-88 8 275 0 0,-58 25-226 0 0,-71 63-215 0 0,123-96-178 0 0,2 0 0 0 0,-1 1 0 0 0,2 0 0 0 0,0 1 0 0 0,0 0 0 0 0,2 0 0 0 0,0 1 0 0 0,-1 1 0 0 0,-9 86 37 0 0,17-99-30 0 0,1 0-1 0 0,-1 0 1 0 0,1 0 0 0 0,0 0-1 0 0,-1-1 1 0 0,1 1 0 0 0,0 0-1 0 0,1 0 1 0 0,-1 0 0 0 0,0-1-1 0 0,1 1 1 0 0,0-1 0 0 0,-1 1-1 0 0,1-1 1 0 0,0 0-1 0 0,0 0 1 0 0,1 1 0 0 0,-1-2-1 0 0,0 1 1 0 0,1 0 0 0 0,-1 0-1 0 0,1-1 1 0 0,-1 1 0 0 0,1-1-1 0 0,0 0 1 0 0,0 0-1 0 0,-1 0 1 0 0,1 0 0 0 0,0 0-1 0 0,1 0-6 0 0,93 10 507 0 0,-66-12-384 0 0,0-2 0 0 0,-1-1 0 0 0,0-2 1 0 0,0-1-1 0 0,17-6-123 0 0,-47 13-35 0 0,1 0 0 0 0,-1 0 0 0 0,1 0 0 0 0,-1 0 0 0 0,1 0 0 0 0,-1 0 1 0 0,1 0-1 0 0,-1 0 0 0 0,0-1 0 0 0,1 1 0 0 0,-1 0 0 0 0,1 0 0 0 0,-1 0 0 0 0,1-1 0 0 0,-1 1 1 0 0,0 0-1 0 0,1 0 0 0 0,-1-1 0 0 0,0 1 0 0 0,1 0 0 0 0,-1-1 0 0 0,0 1 0 0 0,1 0 0 0 0,-1-1 0 0 0,0 1 1 0 0,0-1-1 0 0,0 1 0 0 0,1-1 0 0 0,-1 1 0 0 0,0 0 0 0 0,0-1 0 0 0,0 1 0 0 0,0-1 0 0 0,0 1 1 0 0,0-1-1 0 0,0 1 0 0 0,0-1 0 0 0,0 1 0 0 0,0-1 0 0 0,0 1 0 0 0,0-1 0 0 0,0 1 0 0 0,0 0 1 0 0,0-1-1 0 0,0 1 0 0 0,0-1 0 0 0,-1 1 0 0 0,1-1 0 0 0,0 1 0 0 0,0 0 0 0 0,0-1 0 0 0,-1 1 0 0 0,1-1 1 0 0,0 1-1 0 0,-1 0 0 0 0,1-1 0 0 0,0 1 0 0 0,-1 0 35 0 0,-16-12-9427 0 0,14 12-2686 0 0</inkml:trace>
  <inkml:trace contextRef="#ctx0" brushRef="#br0" timeOffset="138582.482">13744 1355 4049 0 0,'0'0'2408'0'0,"0"0"-959"0"0,0 0-358 0 0,0 0 19 0 0,0 0 189 0 0,0 0 127 0 0,0 0 12 0 0,0 0-153 0 0,0 0-222 0 0,0 0-205 0 0,0 0-179 0 0,0 0-105 0 0,0 0-26 0 0,-5-9 3 0 0,-17-24 8 0 0,10 25 3818 0 0,4 24-3310 0 0,7-13-1059 0 0,-9 24 180 0 0,0-1 1 0 0,2 1 0 0 0,2 0-1 0 0,0 1 1 0 0,2-1-1 0 0,0 3-188 0 0,-5 32 228 0 0,-1 208 483 0 0,9 34-113 0 0,-93 126-231 0 0,89-251-132 0 0,0-158 863 0 0,1-16-3877 0 0,3-12-6557 0 0,1 3-2955 0 0</inkml:trace>
  <inkml:trace contextRef="#ctx0" brushRef="#br0" timeOffset="139689.195">14767 1975 816 0 0,'0'0'1555'0'0,"0"0"-521"0"0,0 0 5 0 0,0 0 449 0 0,0 0 419 0 0,0 0 168 0 0,0 0-132 0 0,0 0-329 0 0,0 0-283 0 0,0 0-240 0 0,0 0-179 0 0,1-4-95 0 0,2-16 733 0 0,-57 5 2580 0 0,-59 30-2337 0 0,91-6-1660 0 0,0 1 0 0 0,1 1-1 0 0,1 0 1 0 0,0 2 0 0 0,0 0 0 0 0,1 1 0 0 0,1 1 0 0 0,0 1 0 0 0,-2 5-133 0 0,10-10 39 0 0,0 0 0 0 0,1 1 0 0 0,1 1 0 0 0,0 0 1 0 0,0 0-1 0 0,2 0 0 0 0,0 1 0 0 0,0 0 0 0 0,1 0 0 0 0,1 1 0 0 0,0-1 0 0 0,1 1 1 0 0,1 0-1 0 0,0 0 0 0 0,1 0 0 0 0,1 0 0 0 0,0 0 0 0 0,1 7-39 0 0,0-16 24 0 0,0 0-1 0 0,1 0 0 0 0,-1-1 1 0 0,1 1-1 0 0,0 0 1 0 0,1 0-1 0 0,-1-1 0 0 0,1 0 1 0 0,0 1-1 0 0,1-1 1 0 0,-1 0-1 0 0,1 0 0 0 0,0-1 1 0 0,0 1-1 0 0,0-1 1 0 0,1 0-1 0 0,-1 0 1 0 0,1 0-1 0 0,0-1 0 0 0,1 0 1 0 0,-1 0-1 0 0,0 0 1 0 0,1 0-1 0 0,-1-1 0 0 0,1 0 1 0 0,0 0-1 0 0,0-1 1 0 0,2 1-24 0 0,173 15 575 0 0,-176-17-564 0 0,169-18 319 0 0,-154 10-608 0 0,-36 6-2889 0 0,7 0-3491 0 0,5 1-1162 0 0,2 1-2824 0 0</inkml:trace>
  <inkml:trace contextRef="#ctx0" brushRef="#br0" timeOffset="149478.903">15625 1940 8034 0 0,'0'0'1185'0'0,"0"0"-180"0"0,0 0 13 0 0,0 0 191 0 0,0 0 127 0 0,0 0-38 0 0,0 0-172 0 0,0 0-224 0 0,0 0-198 0 0,0 0-117 0 0,0 0-54 0 0,-17-5-13 0 0,-50-17 13 0 0,21 29 650 0 0,39-2-979 0 0,-18 9 130 0 0,1 0 0 0 0,1 2 1 0 0,0 1-1 0 0,1 0 0 0 0,1 2 1 0 0,1 0-1 0 0,-15 19-334 0 0,23-25 56 0 0,0 1 0 0 0,1 1-1 0 0,0-1 1 0 0,1 2 0 0 0,1-1 0 0 0,1 1-1 0 0,0 1 1 0 0,1 0 0 0 0,1 0 0 0 0,0 0 0 0 0,1 1-1 0 0,1-1 1 0 0,1 1 0 0 0,0 0 0 0 0,2 0-1 0 0,0 1 1 0 0,1 10-56 0 0,2-24 24 0 0,0-1-1 0 0,0 1 1 0 0,0-1 0 0 0,1 1-1 0 0,-1-1 1 0 0,1 0-1 0 0,0 0 1 0 0,0 0-1 0 0,1-1 1 0 0,-1 1-1 0 0,1-1 1 0 0,0 0 0 0 0,0 0-1 0 0,0 0 1 0 0,0 0-1 0 0,0-1 1 0 0,1 0-1 0 0,-1 0 1 0 0,1 0-1 0 0,-1 0 1 0 0,1-1 0 0 0,0 1-1 0 0,0-1 1 0 0,0-1-1 0 0,0 1 1 0 0,0-1-1 0 0,-1 1 1 0 0,1-1 0 0 0,0-1-1 0 0,0 1 1 0 0,0-1-1 0 0,0 0 1 0 0,0 0-1 0 0,0 0 1 0 0,-1-1-1 0 0,2 0-23 0 0,19-10 105 0 0,0 0-1 0 0,-1-2 0 0 0,-1-1 1 0 0,0-2-1 0 0,-1 0 0 0 0,-1-1 1 0 0,0 0-1 0 0,-2-2 0 0 0,1-2-104 0 0,5-4 106 0 0,-2-1-1 0 0,0-1 0 0 0,-2-1 1 0 0,-1-1-1 0 0,-2 0 0 0 0,-1-2 1 0 0,-1 0-1 0 0,6-19-105 0 0,-16-5 344 0 0,-6 55-292 0 0,0 1-14 0 0,0 0-25 0 0,-1 0-19 0 0,0 0 0 0 0,0 0 0 0 0,1 1 1 0 0,-1-1-1 0 0,0 0 0 0 0,0 0 0 0 0,0 1 0 0 0,0-1 0 0 0,1 1 0 0 0,-1-1 1 0 0,0 1-1 0 0,0-1 0 0 0,1 1 0 0 0,-1-1 0 0 0,0 1 0 0 0,1-1 1 0 0,-1 1-1 0 0,0 0 0 0 0,1 0 0 0 0,-1-1 0 0 0,1 1 0 0 0,-1 0 1 0 0,1 0-1 0 0,0-1 0 0 0,-1 1 0 0 0,1 0 0 0 0,0 0 0 0 0,-1 0 0 0 0,1 0 1 0 0,0 0-1 0 0,0-1 0 0 0,0 1 0 0 0,0 0 0 0 0,0 0 0 0 0,0 0 1 0 0,0 0-1 0 0,0 0 0 0 0,0 0 0 0 0,1 0 0 0 0,-1 0 0 0 0,0-1 0 0 0,0 1 1 0 0,1 0 5 0 0,-1 0-2 0 0,-10 284 135 0 0,10-278-136 0 0,0 0-1 0 0,0-1 1 0 0,1 1 0 0 0,0 0 0 0 0,0-1-1 0 0,0 1 1 0 0,1-1 0 0 0,0 0 0 0 0,1 1-1 0 0,-1-1 1 0 0,1 0 0 0 0,0 0-1 0 0,0 0 1 0 0,1-1 0 0 0,0 1 0 0 0,0-1-1 0 0,0 0 1 0 0,1 0 0 0 0,0 0 0 0 0,-1-1-1 0 0,2 0 1 0 0,-1 0 0 0 0,0 0 0 0 0,1 0-1 0 0,0-1 1 0 0,0 0 0 0 0,0 0-1 0 0,0-1 1 0 0,4 2 3 0 0,-1-2 11 0 0,0 0-1 0 0,0-1 0 0 0,0 0 1 0 0,1-1-1 0 0,-1 0 1 0 0,0 0-1 0 0,0-1 1 0 0,1 0-1 0 0,-1 0 0 0 0,0-1 1 0 0,0 0-1 0 0,0-1 1 0 0,0 0-1 0 0,-1-1 1 0 0,1 0-1 0 0,3-2-10 0 0,156-117 143 0 0,-152 107-119 0 0,0 0 0 0 0,-1-1 1 0 0,0-1-1 0 0,-2 0 0 0 0,0-1 1 0 0,-1-1-1 0 0,8-19-24 0 0,-3 9 26 0 0,34-92 46 0 0,-38 57 52 0 0,-13 64-112 0 0,-1 1 4 0 0,-29 35-304 0 0,22-14 271 0 0,1 1 0 0 0,1 0 0 0 0,2 1 1 0 0,0-1-1 0 0,1 1 0 0 0,1 0 0 0 0,0 17 17 0 0,2-29-2 0 0,5 143-130 0 0,-4-150 128 0 0,0 0 0 0 0,0 0 0 0 0,0 0 0 0 0,0 0 0 0 0,1 0 0 0 0,-1 0 0 0 0,1-1 0 0 0,0 1 0 0 0,1 0 0 0 0,-1-1 0 0 0,0 0 0 0 0,1 1 0 0 0,0-1 0 0 0,0 0 0 0 0,0 0 0 0 0,0-1 0 0 0,0 1 0 0 0,1-1 0 0 0,-1 1 0 0 0,1-1 0 0 0,-1 0 0 0 0,1 0 0 0 0,0-1 0 0 0,0 1 0 0 0,0-1 0 0 0,0 0 0 0 0,0 0 0 0 0,0 0 0 0 0,4 0 4 0 0,6-2 21 0 0,1 0 0 0 0,0-2 1 0 0,-1 1-1 0 0,1-2 0 0 0,-1 0 1 0 0,0 0-1 0 0,0-1 0 0 0,-1-1 1 0 0,1-1-1 0 0,-1 0 0 0 0,-1 0 1 0 0,8-6-22 0 0,65-54 189 0 0,-5-56 35 0 0,-47 53-171 0 0,-15 9-6 0 0,29-70 14 0 0,-44 93 82 0 0,-3 37-142 0 0,0 1-18 0 0,0 0 25 0 0,0 0 8 0 0,0 0 0 0 0,0 0 0 0 0,0 0 1 0 0,0 0 6 0 0,0 0 8 0 0,0 0 17 0 0,0 0-28 0 0,0 0 0 0 0,0 0-4 0 0,0 0-10 0 0,0 0-12 0 0,0 0-10 0 0,0 0-4 0 0,-6 23-48 0 0,-13 51 168 0 0,-29 106-104 0 0,44-168 4 0 0,0-1 1 0 0,1 1-1 0 0,1 0 1 0 0,0 0-1 0 0,0 0 0 0 0,1 0 1 0 0,1 0-1 0 0,0 0 1 0 0,1 5-1 0 0,2-10-5 0 0,0-1 0 0 0,1 0 0 0 0,0-1 1 0 0,0 1-1 0 0,0-1 0 0 0,1 1 0 0 0,0-1 1 0 0,0-1-1 0 0,0 1 0 0 0,1-1 0 0 0,-1 0 0 0 0,1 0 1 0 0,0 0-1 0 0,0-1 0 0 0,0 0 0 0 0,1 0 1 0 0,-1-1-1 0 0,1 1 0 0 0,0-2 0 0 0,-1 1 0 0 0,1-1 1 0 0,0 0-1 0 0,0 0 0 0 0,0 0 0 0 0,0-1 0 0 0,0-1 1 0 0,0 1-1 0 0,0-1 0 0 0,3-1 5 0 0,81-41 129 0 0,-69 27-118 0 0,1-1-1 0 0,-2 0 1 0 0,-1-2-1 0 0,0-1 1 0 0,-1 0-1 0 0,-1-2 1 0 0,-1 0-1 0 0,2-5-10 0 0,156-212 49 0 0,-171 235-50 0 0,-1 1 0 0 0,1-1 0 0 0,0 1 0 0 0,0 0 0 0 0,0 0 1 0 0,1 0-1 0 0,-1 0 0 0 0,1 1 0 0 0,0 0 0 0 0,-1 0 1 0 0,1 0-1 0 0,0 0 0 0 0,0 1 0 0 0,0 0 0 0 0,0 0 1 0 0,0 0-1 0 0,1 1 0 0 0,-1 0 0 0 0,0 0 0 0 0,0 0 0 0 0,0 0 1 0 0,0 1-1 0 0,2 0 1 0 0,1 4 12 0 0,-1 0-1 0 0,0 0 1 0 0,0 1 0 0 0,0 0 0 0 0,-1 0-1 0 0,0 1 1 0 0,0 0 0 0 0,0 0 0 0 0,-1 0 0 0 0,0 0-1 0 0,-1 1 1 0 0,1 0 0 0 0,-1 0 0 0 0,-1 0-1 0 0,0 1 1 0 0,0-1 0 0 0,-1 1 0 0 0,1 0-1 0 0,-2-1 1 0 0,0 1 0 0 0,0 0 0 0 0,0 0-1 0 0,-1 0 1 0 0,0 0 0 0 0,-1 0 0 0 0,0 0 0 0 0,-1 0-1 0 0,1 0 1 0 0,-2-1 0 0 0,1 1 0 0 0,-1-1-1 0 0,-1 1 1 0 0,1-1 0 0 0,-3 3-12 0 0,-4 10 25 0 0,-1-1 1 0 0,-1 0-1 0 0,-1-1 1 0 0,-1 0-1 0 0,0-1 1 0 0,-1 0-1 0 0,-1-1 1 0 0,-1-1-1 0 0,-1-1 1 0 0,0 0-1 0 0,-4 1-25 0 0,13-10-1 0 0,-1 1-8 0 0,-1 0 0 0 0,0 0 0 0 0,-1-1 0 0 0,1-1 0 0 0,-1 0 1 0 0,0 0-1 0 0,-1-1 0 0 0,1-1 0 0 0,-1 0 0 0 0,1-1 0 0 0,-1 0 0 0 0,-3-1 9 0 0,14-2-12 0 0,0 0 1 0 0,0 0-1 0 0,0 0 1 0 0,0 0-1 0 0,0-1 1 0 0,0 1-1 0 0,1-1 1 0 0,-1 1 0 0 0,0-1-1 0 0,1 0 1 0 0,-1 1-1 0 0,1-1 1 0 0,0 0-1 0 0,0 0 1 0 0,-1 0-1 0 0,1 0 1 0 0,0 0-1 0 0,1-1 1 0 0,-1 1-1 0 0,0 0 1 0 0,1 0-1 0 0,-1-1 1 0 0,1 1-1 0 0,0 0 1 0 0,-1 0-1 0 0,1-1 1 0 0,0 1-1 0 0,1 0 1 0 0,-1-1-1 0 0,0 1 1 0 0,1 0-1 0 0,-1-1 1 0 0,1 1-1 0 0,0 0 1 0 0,-1 0-1 0 0,1 0 1 0 0,0 0-1 0 0,1 0 1 0 0,-1 0-1 0 0,0 0 1 0 0,0 0-1 0 0,2-1 12 0 0,2-2-10 0 0,0 0 0 0 0,0 1 0 0 0,0 0 0 0 0,0 1 0 0 0,1-1 0 0 0,-1 1 0 0 0,1 0 0 0 0,0 0 0 0 0,0 0 0 0 0,0 1 0 0 0,1 0 0 0 0,-1 0 0 0 0,0 1 0 0 0,1 0 0 0 0,-1 0 1 0 0,1 1-1 0 0,-1-1 0 0 0,1 1 0 0 0,0 1 0 0 0,-1-1 0 0 0,1 1 0 0 0,-1 0 0 0 0,0 0 0 0 0,1 1 0 0 0,-1 0 0 0 0,0 0 0 0 0,0 1 0 0 0,0 0 0 0 0,0 0 0 0 0,0 0 0 0 0,1 2 10 0 0,7 3 9 0 0,1-1-1 0 0,0 0 1 0 0,0-1 0 0 0,1 0 0 0 0,0-1-1 0 0,0-1 1 0 0,16 2-9 0 0,78-5 55 0 0,-87-3-25 0 0,0-1 1 0 0,-1-2-1 0 0,1 0 0 0 0,-1-1 1 0 0,0-1-1 0 0,-1-1 0 0 0,3-3-30 0 0,-5 4 17 0 0,1 0 0 0 0,-1-1-1 0 0,0 0 0 0 0,-1-2 1 0 0,0 0-1 0 0,0-1 0 0 0,-1-1 1 0 0,-1 0-1 0 0,0-1-16 0 0,-5 3 9 0 0,-1 1 1 0 0,0-1 0 0 0,0-1-1 0 0,-1 0 1 0 0,0 0-1 0 0,-1-1 1 0 0,-1 0-1 0 0,0 0 1 0 0,0-1-1 0 0,-1 0 1 0 0,-1 0 0 0 0,0-1-1 0 0,-1 1 1 0 0,0-1-1 0 0,-2 0 1 0 0,1 0-1 0 0,-1 0 1 0 0,-1-6-10 0 0,-1 18-2 0 0,-1-1-1 0 0,1 1 1 0 0,-1-1 0 0 0,0 1-1 0 0,0-1 1 0 0,1 1 0 0 0,-2 0 0 0 0,1 0-1 0 0,0-1 1 0 0,0 1 0 0 0,-1 0-1 0 0,1 0 1 0 0,-1 0 0 0 0,0 1 0 0 0,1-1-1 0 0,-1 0 1 0 0,0 0 0 0 0,0 1-1 0 0,0-1 1 0 0,0 1 0 0 0,0 0 0 0 0,-1 0-1 0 0,1 0 1 0 0,0 0 0 0 0,-1 0-1 0 0,1 0 1 0 0,0 0 0 0 0,-1 1-1 0 0,-2-1 3 0 0,-75-5-298 0 0,68 9 286 0 0,0 1 0 0 0,0 1 1 0 0,0 0-1 0 0,1 1 1 0 0,-1 0-1 0 0,1 0 0 0 0,1 1 1 0 0,-1 1-1 0 0,1 0 1 0 0,0 0-1 0 0,1 1 0 0 0,0 0 1 0 0,-4 7 11 0 0,3-3-2 0 0,2 1-1 0 0,0 0 1 0 0,0 0 0 0 0,1 1 0 0 0,1 0 0 0 0,1 0 0 0 0,0 0-1 0 0,1 1 1 0 0,0 0 0 0 0,1 0 0 0 0,0 13 2 0 0,1-21 2 0 0,0 0 1 0 0,1 0-1 0 0,0 0 0 0 0,1 0 1 0 0,0 0-1 0 0,0 0 0 0 0,0 0 1 0 0,1 0-1 0 0,0 0 0 0 0,1 0 1 0 0,0 0-1 0 0,0 0 0 0 0,1-1 1 0 0,-1 1-1 0 0,2-1 0 0 0,-1 1 1 0 0,2 0-3 0 0,65 54 30 0 0,-47-53-2 0 0,0-2 0 0 0,1-1-1 0 0,0 0 1 0 0,0-2 0 0 0,0-1-1 0 0,1-1 1 0 0,-1-1-1 0 0,0-1 1 0 0,1-1 0 0 0,4-2-28 0 0,-14 1 20 0 0,0 0 0 0 0,0-2 0 0 0,0 0 0 0 0,0 0 0 0 0,0-1 0 0 0,-1-1 0 0 0,0-1 0 0 0,0 0 0 0 0,-1-1 1 0 0,1 0-1 0 0,-2-1 0 0 0,1 0 0 0 0,-2-1 0 0 0,5-4-20 0 0,18-20 20 0 0,-1 0 1 0 0,-2-3-1 0 0,-1 0 0 0 0,7-15-20 0 0,16-19 35 0 0,26-23 16 0 0,-46 64-50 0 0,-3 22-46 0 0,-26 8 49 0 0,1 1 1 0 0,-1 0-1 0 0,1 0 1 0 0,-1 0-1 0 0,1 0 1 0 0,-1 1-1 0 0,0 0 1 0 0,1 0 0 0 0,-1 0-1 0 0,0 0 1 0 0,0 0-1 0 0,0 1 1 0 0,-1 0-1 0 0,1 0 1 0 0,-1 0-1 0 0,1 0 1 0 0,-1 1 0 0 0,0-1-1 0 0,0 1 1 0 0,-1 0-1 0 0,1 0 1 0 0,-1 0-1 0 0,0 0 1 0 0,0 0-1 0 0,0 0-4 0 0,3 8 34 0 0,0-1 0 0 0,-1 0 1 0 0,0 1-1 0 0,-1 0 0 0 0,-1 0 0 0 0,1 0 0 0 0,-2 0 0 0 0,0 1 0 0 0,0 1-34 0 0,-2-7 22 0 0,1 0 0 0 0,-1-1 0 0 0,0 1-1 0 0,0 0 1 0 0,0 0 0 0 0,-1-1 0 0 0,0 1 0 0 0,-1-1 0 0 0,1 0 0 0 0,-1 0 0 0 0,0 0 0 0 0,-1 0 0 0 0,0 0 0 0 0,0 0 0 0 0,0-1 0 0 0,0 0 0 0 0,-1 0 0 0 0,0 0 0 0 0,0-1 0 0 0,0 1-23 0 0,-112 64 83 0 0,113-68-83 0 0,0 0-1 0 0,0 0 1 0 0,0 0 0 0 0,1 1-1 0 0,-1-1 1 0 0,1 1 0 0 0,-1 0 0 0 0,1 0-1 0 0,0 0 1 0 0,-1 1 0 0 0,1-1-1 0 0,0 1 1 0 0,0-1 0 0 0,1 1 0 0 0,-1 0-1 0 0,1 0 1 0 0,-1 0 0 0 0,1 1-1 0 0,0-1 1 0 0,0 1 0 0 0,1-1 0 0 0,-1 1-1 0 0,1-1 1 0 0,-1 1 0 0 0,1 0-1 0 0,0 0 1 0 0,0 2 1 0 0,2-1-2 0 0,0-1 0 0 0,0 1-1 0 0,1-1 1 0 0,-1 0 0 0 0,1 0 0 0 0,0 0-1 0 0,0 0 1 0 0,1 0 0 0 0,-1 0-1 0 0,1-1 1 0 0,-1 1 0 0 0,1-1 0 0 0,0 0-1 0 0,1 1 1 0 0,-1-1 0 0 0,1-1-1 0 0,-1 1 1 0 0,1 0 0 0 0,0-1 0 0 0,0 0-1 0 0,0 0 1 0 0,0 0 0 0 0,0 0 0 0 0,1-1 1 0 0,5 4 50 0 0,1-1 0 0 0,-1 0 0 0 0,0-1-1 0 0,1 0 1 0 0,0-1 0 0 0,0 0 0 0 0,-1 0-1 0 0,1-1 1 0 0,0-1 0 0 0,0 0 0 0 0,0 0-1 0 0,0-1 1 0 0,0-1 0 0 0,0 0-1 0 0,0 0 1 0 0,-1-1 0 0 0,1 0 0 0 0,-1-1-1 0 0,0 0 1 0 0,0-1 0 0 0,0 0 0 0 0,0-1-1 0 0,-1 0 1 0 0,5-4-49 0 0,7-4 139 0 0,0-1 1 0 0,0-1-1 0 0,-1-2 0 0 0,-2 1 0 0 0,18-21-139 0 0,-14 15 48 0 0,14-28 76 0 0,-71 60-4500 0 0,25-3-3249 0 0,7-6-5060 0 0</inkml:trace>
  <inkml:trace contextRef="#ctx0" brushRef="#br0" timeOffset="163293.568">20608 2006 0 0 0,'0'0'303'0'0,"0"0"630"0"0,0 0 145 0 0,0 0-3 0 0,0 0-20 0 0,0 0-18 0 0,0 0 29 0 0,0 0 19 0 0,0 0 28 0 0,0 0 3 0 0,16-6 13 0 0,45-18 25 0 0,-36 4 5897 0 0,-33-1-4368 0 0,-33-5-1615 0 0,28 24-1017 0 0,1 0 0 0 0,-1 0 0 0 0,1 1 0 0 0,-1 0 0 0 0,0 1 0 0 0,1 1 0 0 0,-1 0 0 0 0,1 0 0 0 0,-1 2 0 0 0,1-1 0 0 0,0 1 0 0 0,0 1 0 0 0,0 1-1 0 0,0-1 1 0 0,1 2 0 0 0,-1 0 0 0 0,1 0 0 0 0,1 1 0 0 0,-1 0 0 0 0,1 0 0 0 0,1 2 0 0 0,-1-1 0 0 0,1 1 0 0 0,1 0 0 0 0,0 1 0 0 0,0 0 0 0 0,1 0 0 0 0,0 1 0 0 0,1 0 0 0 0,-1 2-51 0 0,-3 5 11 0 0,2 1 1 0 0,0-1 0 0 0,1 1-1 0 0,1 0 1 0 0,1 1 0 0 0,1 0-1 0 0,0 0 1 0 0,2 0 0 0 0,0 0-1 0 0,1 0 1 0 0,1 0 0 0 0,2 16-12 0 0,1-27 44 0 0,1 0 1 0 0,-1 0-1 0 0,2-1 0 0 0,-1 1 1 0 0,1-1-1 0 0,0 0 1 0 0,1 0-1 0 0,0 0 1 0 0,0-1-1 0 0,0 0 1 0 0,1 0-1 0 0,0-1 1 0 0,1 1-1 0 0,-1-2 1 0 0,1 1-1 0 0,0-1 1 0 0,1 0-1 0 0,-1-1 0 0 0,1 0 1 0 0,0 0-1 0 0,0-1 1 0 0,0 0-1 0 0,0-1 1 0 0,1 0-1 0 0,-1 0 1 0 0,1-1-1 0 0,-1 0 1 0 0,1-1-1 0 0,0 0 1 0 0,-1 0-1 0 0,1-1 1 0 0,1-1-45 0 0,13 2 125 0 0,0-1 1 0 0,-1-2 0 0 0,1 0 0 0 0,-1-2 0 0 0,0 0 0 0 0,0-2 0 0 0,0 0 0 0 0,-1-2 0 0 0,0 0-1 0 0,-1-2 1 0 0,0 0 0 0 0,-1-1 0 0 0,0-2 0 0 0,-1 1 0 0 0,12-12-126 0 0,257-256 507 0 0,-276 268-507 0 0,1 0 1 0 0,0 1 0 0 0,1 1 0 0 0,0 0-1 0 0,1 0 1 0 0,0 2 0 0 0,1 0 0 0 0,0 0-1 0 0,1 2 1 0 0,-1 0 0 0 0,1 1-1 0 0,47 5-84 0 0,-61 12 348 0 0,-3-11-260 0 0,0 0-14 0 0,0 0 32 0 0,0 0 7 0 0,0 0 16 0 0,0 0 6 0 0,0 0-11 0 0,0 0 12 0 0,0 0 6 0 0,-75-7 290 0 0,66 7-359 0 0,0 0 0 0 0,0 1 0 0 0,0 0 0 0 0,0 1 0 0 0,0 0 0 0 0,1 0 0 0 0,-1 1 0 0 0,0 0 0 0 0,1 1 0 0 0,0 0 0 0 0,0 0 0 0 0,0 1 0 0 0,1 0 0 0 0,-1 0 0 0 0,1 0 0 0 0,0 1 0 0 0,-3 3 11 0 0,-171 183-19 0 0,171-179-1 0 0,3-6 14 0 0,0 1 0 0 0,1 0 1 0 0,0 0-1 0 0,1 0 1 0 0,-1 1-1 0 0,2 0 1 0 0,-1 0-1 0 0,1 0 1 0 0,0 0-1 0 0,1 1 0 0 0,0-1 1 0 0,1 1-1 0 0,0 0 1 0 0,0 0-1 0 0,1 4 6 0 0,1-10-6 0 0,-1 1 1 0 0,1-1-1 0 0,0 1 0 0 0,1 0 1 0 0,-1-1-1 0 0,1 1 0 0 0,0-1 1 0 0,0 1-1 0 0,0-1 0 0 0,1 1 0 0 0,-1-1 1 0 0,1 0-1 0 0,0 0 0 0 0,1 0 1 0 0,-1 0-1 0 0,1 0 0 0 0,-1 0 1 0 0,1-1-1 0 0,0 1 0 0 0,0-1 0 0 0,1 0 1 0 0,-1 0-1 0 0,1 0 0 0 0,0 0 1 0 0,0 0-1 0 0,0-1 0 0 0,0 0 1 0 0,0 0-1 0 0,1 0 6 0 0,6 4 14 0 0,1-2 0 0 0,0 1 1 0 0,1-2-1 0 0,-1 0 0 0 0,0 0 1 0 0,1-1-1 0 0,0-1 1 0 0,-1 0-1 0 0,1 0 0 0 0,0-1 1 0 0,-1-1-1 0 0,5-1-14 0 0,53-44 167 0 0,14-61-46 0 0,-64 71-113 0 0,-1 0 0 0 0,-1-1 1 0 0,-3-1-1 0 0,-1-1 0 0 0,9-37-8 0 0,-14 22 23 0 0,-9 54-27 0 0,0 0 11 0 0,0 0 3 0 0,0 0-14 0 0,0 0-1 0 0,0 0 6 0 0,0 0-11 0 0,0 0 4 0 0,0 0 13 0 0,0 0-18 0 0,0 0 1 0 0,0 0 20 0 0,0 0 2 0 0,0 0-13 0 0,0 0 2 0 0,0 0-7 0 0,0 0 11 0 0,0 0-14 0 0,0 0 2 0 0,0 0 8 0 0,0 0-7 0 0,0 0 15 0 0,0 0-6 0 0,0 0-22 0 0,0 0 16 0 0,-2 15-94 0 0,-21 90 150 0 0,2 2-71 0 0,34 9 10 0 0,-11-111 7 0 0,-1 0 1 0 0,1 1 0 0 0,0-1 0 0 0,1 0 0 0 0,-1 0 0 0 0,1 0 0 0 0,0 0-1 0 0,1-1 1 0 0,-1 1 0 0 0,1-1 0 0 0,0 0 0 0 0,0 0 0 0 0,0 0-1 0 0,0 0 1 0 0,1-1 0 0 0,-1 0 0 0 0,1 0 0 0 0,3 2 0 0 0,-1-3 10 0 0,0-1 0 0 0,1 1 1 0 0,-1-1-1 0 0,0-1 0 0 0,1 1 0 0 0,-1-1 0 0 0,1-1 1 0 0,-1 1-1 0 0,0-1 0 0 0,1 0 0 0 0,-1-1 1 0 0,0 0-1 0 0,0 0 0 0 0,0-1 0 0 0,0 1 0 0 0,0-1 1 0 0,-1-1-1 0 0,1 0 0 0 0,-1 0 0 0 0,0 0 1 0 0,0 0-1 0 0,0-1 0 0 0,4-4-10 0 0,107-137 233 0 0,-96 111-228 0 0,-2-1 0 0 0,-2 0 0 0 0,-1-2 0 0 0,-1 0 0 0 0,-3 0 0 0 0,-1-2 0 0 0,-2 1 0 0 0,-1-2-5 0 0,-8-78-20 0 0,-1 117 15 0 0,0 1-1 0 0,0 0 1 0 0,0 0-1 0 0,-1 0 1 0 0,1-1-1 0 0,0 1 1 0 0,0 0-1 0 0,-1 1 1 0 0,1-1-1 0 0,0 0 1 0 0,-1 0-1 0 0,1 0 1 0 0,-1 1 0 0 0,1-1-1 0 0,-1 1 1 0 0,1-1-1 0 0,-1 1 1 0 0,0 0-1 0 0,1-1 1 0 0,-1 1-1 0 0,1 0 1 0 0,-1 0-1 0 0,0 0 1 0 0,1 0-1 0 0,-1 1 1 0 0,0-1-1 0 0,1 0 1 0 0,-1 1 0 0 0,1-1-1 0 0,-1 1 1 0 0,1-1-1 0 0,-1 1 1 0 0,1 0-1 0 0,-1 0 1 0 0,1-1-1 0 0,0 1 1 0 0,-1 0-1 0 0,1 0 1 0 0,0 1-1 0 0,0-1 1 0 0,0 0-1 0 0,0 0 1 0 0,0 0 0 0 0,0 1-1 0 0,0-1 1 0 0,0 1-1 0 0,0-1 1 0 0,1 0-1 0 0,-1 1 1 0 0,0-1-1 0 0,1 1 6 0 0,-3 5-1 0 0,1-1-1 0 0,-1 1 0 0 0,2 0 0 0 0,-1-1 0 0 0,1 1 1 0 0,0 0-1 0 0,0 0 0 0 0,1 0 0 0 0,0 0 1 0 0,0 0-1 0 0,0 0 0 0 0,1 0 0 0 0,0 0 1 0 0,1 0-1 0 0,-1 0 0 0 0,1 0 0 0 0,1-1 1 0 0,-1 1-1 0 0,1-1 0 0 0,0 0 0 0 0,1 0 0 0 0,0 0 1 0 0,0 0-1 0 0,0 0 0 0 0,0-1 0 0 0,1 0 1 0 0,0 0-1 0 0,0 0 0 0 0,0 0 0 0 0,1-1 1 0 0,-1 0-1 0 0,1 0 0 0 0,0 0 0 0 0,1-1 0 0 0,-1 0 1 0 0,0 0-1 0 0,7 1 2 0 0,87 31 19 0 0,-98-31-13 0 0,1 0 0 0 0,-1 0 1 0 0,0 0-1 0 0,0 0 0 0 0,0 0 1 0 0,-1 0-1 0 0,1 0 0 0 0,-1 1 1 0 0,0-1-1 0 0,-1 1 0 0 0,1-1 1 0 0,-1 1-1 0 0,1-1 0 0 0,-1 1 1 0 0,-1-1-1 0 0,1 1 0 0 0,-1-1 1 0 0,0 4-7 0 0,0 12 36 0 0,-17 137 142 0 0,17-132-111 0 0,0 0 1 0 0,2 0-1 0 0,1 0 0 0 0,0 0 1 0 0,2 0-1 0 0,1-1 1 0 0,3 6-68 0 0,15 12 357 0 0,-17-49-1109 0 0,-6-6-3252 0 0,0 7-4437 0 0,0 2-4490 0 0</inkml:trace>
  <inkml:trace contextRef="#ctx0" brushRef="#br0" timeOffset="167311.982">8498 3089 2609 0 0,'0'0'1732'0'0,"0"0"-436"0"0,0 0-64 0 0,0 0 299 0 0,0 0 346 0 0,0 0 173 0 0,0 0-134 0 0,0 0-313 0 0,0 0-345 0 0,0 0-259 0 0,0 0-143 0 0,3-8-84 0 0,7-23-63 0 0,-7 23-70 0 0,-3 8-76 0 0,0 0-66 0 0,0 0-54 0 0,0 0-40 0 0,0 0-26 0 0,0 0-13 0 0,0 0-6 0 0,0 0-37 0 0,0 0-14 0 0,-2 16 589 0 0,-59 134-130 0 0,-36 242-136 0 0,-1-41-5 0 0,82-247-360 0 0,16-103-246 0 0,0-1 10 0 0,0 0 0 0 0,0 0-6 0 0,0 0 10 0 0,0 0-9 0 0,20 0 163 0 0,1-3-139 0 0,-2 0-1 0 0,1-1 1 0 0,0-1 0 0 0,-1-1-1 0 0,0 0 1 0 0,0-2 0 0 0,-1 0-1 0 0,0-1 1 0 0,0-1 0 0 0,-1 0-1 0 0,7-7-47 0 0,18-17 360 0 0,-23 20-353 0 0,0 0 0 0 0,-1-2 0 0 0,-1 0-1 0 0,0-1 1 0 0,-1 0 0 0 0,5-9-7 0 0,16-16 41 0 0,-31 36-39 0 0,-1 0 1 0 0,-1 0 0 0 0,1 0-1 0 0,-1 0 1 0 0,0-1 0 0 0,0 1-1 0 0,-1-1 1 0 0,0 0 0 0 0,0 0-1 0 0,-1 0 1 0 0,2-7-3 0 0,-4 11 7 0 0,0 2 6 0 0,0 1-6 0 0,0 0-10 0 0,0 0 10 0 0,0 0 13 0 0,0 0 17 0 0,0 0-21 0 0,0 0-23 0 0,0 0 9 0 0,0 0-5 0 0,0 0 10 0 0,0 0 3 0 0,0 0-10 0 0,0 0 11 0 0,0 0-4 0 0,0 0-7 0 0,0 0 13 0 0,0 0-12 0 0,0 0 7 0 0,0 0-13 0 0,0 0-4 0 0,0 0 18 0 0,-18 8 8 0 0,-23 23 3 0 0,24-15-20 0 0,1 0-1 0 0,1 1 0 0 0,1 1 1 0 0,0 0-1 0 0,1 1 1 0 0,1 0-1 0 0,1 1 0 0 0,1 0 1 0 0,1 1-1 0 0,0 0 1 0 0,-2 13 0 0 0,9-30-1 0 0,1 1 0 0 0,0-1 0 0 0,0 1 0 0 0,0-1 1 0 0,0 1-1 0 0,0-1 0 0 0,1 1 0 0 0,0-1 0 0 0,0 1 0 0 0,1 0 1 0 0,-1-1-1 0 0,1 1 0 0 0,0-1 0 0 0,0 1 0 0 0,0-1 1 0 0,1 1-1 0 0,-1-1 0 0 0,1 0 0 0 0,0 0 0 0 0,0 0 0 0 0,1 0 1 0 0,-1 0-1 0 0,1 0 0 0 0,0-1 0 0 0,0 1 0 0 0,0-1 1 0 0,1 0-1 0 0,-1 0 0 0 0,1 0 0 0 0,-1 0 0 0 0,3 0 1 0 0,9 3 8 0 0,1-1 0 0 0,0-1-1 0 0,0 0 1 0 0,0-1 0 0 0,0-1 0 0 0,1-1-1 0 0,-1 0 1 0 0,1-1 0 0 0,-1-1-1 0 0,1 0 1 0 0,-1-1 0 0 0,0-1-1 0 0,0-1 1 0 0,0 0 0 0 0,0-1 0 0 0,-1 0-1 0 0,0-2 1 0 0,0 0 0 0 0,0 0-1 0 0,-1-2 1 0 0,0 1 0 0 0,0-2-1 0 0,-1 0 1 0 0,-1 0 0 0 0,0-2 0 0 0,0 1-1 0 0,8-12-7 0 0,-15 19 8 0 0,1-1 0 0 0,-1 0-1 0 0,0 0 1 0 0,-1 0-1 0 0,1-1 1 0 0,-1 0 0 0 0,0 1-1 0 0,-1-2 1 0 0,1 1-1 0 0,-1 0 1 0 0,-1-1-1 0 0,1 1 1 0 0,-1-1 0 0 0,0 0-1 0 0,0 0 1 0 0,-1 0-1 0 0,0 0 1 0 0,0 0 0 0 0,-1 0-1 0 0,0 0 1 0 0,0 0-1 0 0,-1 0 1 0 0,1 0 0 0 0,-2 0-1 0 0,1 0 1 0 0,-1 0-1 0 0,0 1 1 0 0,0-1 0 0 0,-1 0-1 0 0,0 1 1 0 0,0 0-1 0 0,0 0 1 0 0,-3-3-8 0 0,-6 0-27 0 0,0 1-1 0 0,-1 0 1 0 0,0 0 0 0 0,-1 2 0 0 0,1 0-1 0 0,-1 0 1 0 0,-1 1 0 0 0,1 1-1 0 0,-1 0 1 0 0,1 1 0 0 0,-1 1-1 0 0,0 0 1 0 0,0 1 0 0 0,0 1 0 0 0,0 0-1 0 0,0 1 1 0 0,-3 1 27 0 0,18-2-73 0 0,0 0-21 0 0,0 0-35 0 0,22 0-359 0 0,25-9-840 0 0,-18-2-5943 0 0,-23 7-4693 0 0</inkml:trace>
  <inkml:trace contextRef="#ctx0" brushRef="#br0" timeOffset="167757.93">8152 3354 6817 0 0,'0'0'1603'0'0,"0"0"-118"0"0,0 0 114 0 0,0 0 164 0 0,0 0 79 0 0,0 0-82 0 0,0 0-206 0 0,0 0-227 0 0,0 0-222 0 0,0 0-187 0 0,0 0-185 0 0,0 0-147 0 0,-5 3-77 0 0,-1 0-758 0 0,6-3 306 0 0,1 0-1 0 0,-1 0 0 0 0,0 0 0 0 0,1 0 0 0 0,-1 1 0 0 0,0-1 0 0 0,1 0 0 0 0,-1 0 0 0 0,0 1 1 0 0,0-1-1 0 0,1 0 0 0 0,-1 0 0 0 0,0 1 0 0 0,0-1 0 0 0,1 0 0 0 0,-1 1 0 0 0,0-1 1 0 0,0 0-1 0 0,0 1 0 0 0,0-1 0 0 0,1 0 0 0 0,-1 1 0 0 0,0-1 0 0 0,0 0 0 0 0,0 1 0 0 0,0-1 1 0 0,0 1-1 0 0,0-1 0 0 0,0 0 0 0 0,0 1 0 0 0,0-1 0 0 0,0 0 0 0 0,0 1 0 0 0,0-1 0 0 0,0 1 1 0 0,-1-1-1 0 0,1 0 0 0 0,0 1 0 0 0,0-1 0 0 0,0 0 0 0 0,0 1 0 0 0,-1-1 0 0 0,1 0 1 0 0,0 0-1 0 0,0 1 0 0 0,-1-1 0 0 0,1 0 0 0 0,0 1 0 0 0,0-1 0 0 0,-1 0 0 0 0,1 0 0 0 0,0 0 1 0 0,-1 1-1 0 0,1-1 0 0 0,0 0 0 0 0,-1 0 0 0 0,1 0-56 0 0,69 6 1530 0 0,235-10 115 0 0,-135-4-1421 0 0,-33 14-158 0 0,-51 3-520 0 0,-49-9-6346 0 0,-33 0-5152 0 0</inkml:trace>
  <inkml:trace contextRef="#ctx0" brushRef="#br0" timeOffset="175896.215">9939 4140 32 0 0,'0'0'2886'0'0,"0"0"-1332"0"0,0 0-458 0 0,0 0 115 0 0,0 0 186 0 0,0 0 122 0 0,0 0-30 0 0,0 0-210 0 0,0 0-208 0 0,0 0-127 0 0,0 0-37 0 0,13 8 27 0 0,41 23 57 0 0,-50-29-828 0 0,0-1-1 0 0,1 0 0 0 0,-1 0 1 0 0,1 0-1 0 0,-1 0 0 0 0,1-1 1 0 0,-1 0-1 0 0,1 1 0 0 0,-1-2 0 0 0,1 1 1 0 0,0-1-1 0 0,-1 1 0 0 0,1-1 1 0 0,-1 0-1 0 0,0-1 0 0 0,1 1 1 0 0,-1-1-1 0 0,0 0 0 0 0,0 0 1 0 0,0 0-1 0 0,0-1 0 0 0,0 1 0 0 0,-1-1 1 0 0,1 0-1 0 0,0 0-162 0 0,12-8 433 0 0,33-25-59 0 0,-1-2 1 0 0,-1-3 0 0 0,-3-2 0 0 0,-1-1-1 0 0,-2-2 1 0 0,-3-2 0 0 0,-1-2 0 0 0,2-10-375 0 0,54-83 440 0 0,-93 143-441 0 0,0-1 1 0 0,0 0 0 0 0,1 1-1 0 0,-1-1 1 0 0,0 0 0 0 0,0 1-1 0 0,1-1 1 0 0,-1 0 0 0 0,1 1-1 0 0,-1-1 1 0 0,1 1 0 0 0,-1-1-1 0 0,1 1 1 0 0,-1-1 0 0 0,1 1-1 0 0,-1-1 1 0 0,1 1 0 0 0,-1-1-1 0 0,1 1 1 0 0,0 0 0 0 0,-1-1-1 0 0,1 1 1 0 0,0 0-1 0 0,-1 0 1 0 0,1-1 0 0 0,0 1-1 0 0,-1 0 1 0 0,1 0 0 0 0,0 0-1 0 0,0 0 1 0 0,-1 0 0 0 0,1 0-1 0 0,0 0 1 0 0,-1 0 0 0 0,1 0-1 0 0,0 0 1 0 0,0 1 0 0 0,-1-1-1 0 0,1 0 1 0 0,0 0 0 0 0,-1 1-1 0 0,1-1 1 0 0,0 0 0 0 0,-1 1-1 0 0,1-1 1 0 0,-1 1 0 0 0,1-1-1 0 0,-1 0 1 0 0,1 1 0 0 0,-1 0-1 0 0,1-1 1 0 0,-1 1 0 0 0,1-1-1 0 0,-1 1 1 0 0,1-1-1 0 0,-1 1 1 0 0,0 0 0 0 0,9 8 60 0 0,39 77 412 0 0,-43-70-360 0 0,-1 0 0 0 0,-1 0 1 0 0,-1 1-1 0 0,0 0 0 0 0,-1-1 1 0 0,0 1-1 0 0,-2 0 0 0 0,0 0 1 0 0,-2 8-113 0 0,0-9 41 0 0,0 1 0 0 0,-1-1 0 0 0,0 0 0 0 0,-1 0 0 0 0,-1-1 0 0 0,-1 1 0 0 0,0-1 0 0 0,-1-1 0 0 0,-1 1 0 0 0,0-1 0 0 0,-1-1 0 0 0,0 0 0 0 0,-1 0 0 0 0,-1-1 0 0 0,0 0 0 0 0,-6 3-41 0 0,3-5 12 0 0,0-1 1 0 0,-1-1-1 0 0,0 0 1 0 0,0-1-1 0 0,-1-1 1 0 0,0-1-1 0 0,0 0 0 0 0,-1-1 1 0 0,-5 0-13 0 0,-15-3-72 0 0,38-1 32 0 0,0 0-3 0 0,0 0-58 0 0,18-5-318 0 0,120-56 406 0 0,117 0 18 0 0,-223 44 8 0 0,-2 0 0 0 0,1-3 0 0 0,-2 0 0 0 0,-1-2 0 0 0,0-1 0 0 0,-2-1 0 0 0,-1-1 0 0 0,0-1 0 0 0,-2-1 0 0 0,-2-2 0 0 0,0 0 0 0 0,-2-1 0 0 0,-1-1 0 0 0,-1-1 0 0 0,10-28-13 0 0,-12 24-8 0 0,-1-1 0 0 0,-2 0 0 0 0,-2-1 0 0 0,-1 0 0 0 0,-2 0 1 0 0,-2-1-1 0 0,-2 0 0 0 0,-1 1 0 0 0,-1-1 0 0 0,-4-21 8 0 0,3 57-10 0 0,-1 0-1 0 0,1 0 1 0 0,0 0 0 0 0,-1 0-1 0 0,0 0 1 0 0,0 1 0 0 0,0-1-1 0 0,0 0 1 0 0,0 0 0 0 0,0 1-1 0 0,-1-1 1 0 0,1 0 0 0 0,-1 1-1 0 0,0 0 1 0 0,0-1 0 0 0,0 1-1 0 0,0 0 1 0 0,0 0 0 0 0,0 0 0 0 0,-1 0-1 0 0,1 0 1 0 0,-1 1 0 0 0,1-1-1 0 0,-1 1 1 0 0,1 0 0 0 0,-1-1-1 0 0,0 1 1 0 0,0 0 0 0 0,0 1-1 0 0,0-1 1 0 0,1 0 0 0 0,-1 1-1 0 0,0 0 1 0 0,0-1 0 0 0,0 1-1 0 0,0 1 1 0 0,0-1 0 0 0,0 0-1 0 0,0 1 1 0 0,0-1 0 0 0,0 1-1 0 0,0 0 1 0 0,0 0 0 0 0,1 0-1 0 0,-1 0 1 0 0,0 0 0 0 0,1 1-1 0 0,-1 0 1 0 0,1-1 0 0 0,-1 1-1 0 0,-1 2 11 0 0,-13 13 4 0 0,1 2 0 0 0,0 0 0 0 0,2 0 0 0 0,0 2 0 0 0,1 0 0 0 0,1 0 0 0 0,1 1 0 0 0,2 1 0 0 0,0-1-1 0 0,1 2 1 0 0,1-1 0 0 0,1 1 0 0 0,1 0 0 0 0,1 0 0 0 0,1 1 0 0 0,1 14-4 0 0,10 204 59 0 0,-7-232-53 0 0,1-1 0 0 0,0 0 0 0 0,1 0 0 0 0,0 0 0 0 0,0 0 0 0 0,1 0-1 0 0,0-1 1 0 0,1 0 0 0 0,0 0 0 0 0,1 0 0 0 0,0 0 0 0 0,0-1 0 0 0,1 0 0 0 0,-1 0 0 0 0,2-1 0 0 0,-1 1 0 0 0,1-2 0 0 0,0 1 0 0 0,1-1 0 0 0,0 0 0 0 0,0-1 0 0 0,0 0 0 0 0,0-1 0 0 0,1 0 0 0 0,9 3-6 0 0,6-2 15 0 0,0-1 0 0 0,1-1 0 0 0,0-1 0 0 0,-1-1 1 0 0,1-2-1 0 0,18-2-15 0 0,58-47 104 0 0,-91 43-92 0 0,13-13-6 0 0,0-1 0 0 0,-1-1-1 0 0,0 0 1 0 0,-2-2 0 0 0,-1-1 0 0 0,-2 0 0 0 0,9-16-6 0 0,-18 22 82 0 0,-17 22 29 0 0,-64 100-101 0 0,67-87-16 0 0,1 1 0 0 0,1-1 0 0 0,0 1 0 0 0,1-1 0 0 0,1 1 0 0 0,1 0 0 0 0,0-1 0 0 0,1 1 0 0 0,2 5 6 0 0,-3-16 4 0 0,1 0 0 0 0,0 0 0 0 0,1 0 0 0 0,-1 0 0 0 0,1-1 0 0 0,0 1 0 0 0,1-1 0 0 0,0 1 0 0 0,-1-1 0 0 0,2 0 0 0 0,-1 0 0 0 0,0 0 0 0 0,1-1 0 0 0,0 1 0 0 0,0-1 0 0 0,1 0 0 0 0,-1 0 0 0 0,1 0 0 0 0,0 0 0 0 0,0-1 0 0 0,0 0-1 0 0,0 0 1 0 0,0 0 0 0 0,1-1 0 0 0,-1 0 0 0 0,1 0 0 0 0,0 0 0 0 0,0-1 0 0 0,0 1-4 0 0,7 0 31 0 0,0-1 0 0 0,-1 0 0 0 0,1-1 1 0 0,0 0-1 0 0,0 0 0 0 0,0-2 0 0 0,-1 0 0 0 0,1 0 0 0 0,-1-1 0 0 0,1 0 0 0 0,-1-1 0 0 0,0-1 0 0 0,0 0 0 0 0,-1-1 1 0 0,0 0-1 0 0,11-7-31 0 0,-16 7 31 0 0,1 0 0 0 0,-1-1 0 0 0,0 0 0 0 0,0 0 0 0 0,-1 0 0 0 0,0-1 0 0 0,0 0 0 0 0,-1 0 0 0 0,0 0 0 0 0,0 0 0 0 0,-1-1 0 0 0,0 0 0 0 0,-1 1 0 0 0,0-1 0 0 0,0 0 0 0 0,-1 0 0 0 0,0 0 0 0 0,0 0 0 0 0,-1-1 0 0 0,0 1 0 0 0,-1 0 0 0 0,0 0 0 0 0,-1 0 0 0 0,0-3-31 0 0,-1 3-20 0 0,0-1 0 0 0,0 1 0 0 0,-1 0 0 0 0,0 0 0 0 0,0 1 0 0 0,-1-1 0 0 0,0 1 0 0 0,-1 0 0 0 0,0 1 0 0 0,0-1 0 0 0,-1 1 0 0 0,0 0 0 0 0,0 1 0 0 0,0-1 0 0 0,-1 2 0 0 0,0-1 0 0 0,0 1 0 0 0,0 0 1 0 0,-1 0-1 0 0,0 1 0 0 0,0 1 0 0 0,0-1 0 0 0,0 1 0 0 0,-1 1 0 0 0,1 0 0 0 0,-1 0 0 0 0,1 1 0 0 0,-1 0 0 0 0,0 1 0 0 0,1 0 0 0 0,-1 0 20 0 0,-67 10-283 0 0,77-8 275 0 0,-1 0 1 0 0,0 0-1 0 0,1 0 0 0 0,0 0 1 0 0,-1 0-1 0 0,1 1 0 0 0,0-1 0 0 0,0 0 1 0 0,0 0-1 0 0,0 0 0 0 0,0 0 0 0 0,1 0 1 0 0,-1 0-1 0 0,1 0 0 0 0,-1 0 0 0 0,1 0 1 0 0,0 0-1 0 0,0 0 0 0 0,0 0 1 0 0,0 0-1 0 0,0 0 0 0 0,0-1 0 0 0,0 1 1 0 0,1 0-1 0 0,-1-1 0 0 0,0 1 0 0 0,1-1 1 0 0,0 0-1 0 0,-1 1 0 0 0,1-1 0 0 0,0 0 1 0 0,-1 0-1 0 0,1 0 0 0 0,0 0 1 0 0,1 0 6 0 0,140 57 118 0 0,-128-53-105 0 0,-1-2 1 0 0,1 1 0 0 0,0-2 0 0 0,0 0 0 0 0,0-1 0 0 0,1 0 0 0 0,-1-1 0 0 0,9-2-13 0 0,11 1 47 0 0,73-22 73 0 0,-97 19-104 0 0,0 0 0 0 0,0 0 0 0 0,0-1-1 0 0,0 0 1 0 0,-1-1 0 0 0,0-1 0 0 0,0 1-1 0 0,0-1 1 0 0,-1-1 0 0 0,0 0 0 0 0,0-1-16 0 0,-5 6 93 0 0,-11 25-92 0 0,-12 32 22 0 0,0 93-14 0 0,19-146-8 0 0,-1 4-1 0 0,0 0-1 0 0,0 0 1 0 0,1 0-1 0 0,-1 0 0 0 0,1 0 1 0 0,0 0-1 0 0,1 0 1 0 0,0 0-1 0 0,-1 0 0 0 0,1 0 1 0 0,1 0-1 0 0,-1 0 0 0 0,1 0 1 0 0,0-1-1 0 0,0 1 1 0 0,0 0-1 0 0,1-1 0 0 0,-1 0 1 0 0,1 1-1 0 0,0-1 1 0 0,1 0-1 0 0,-1-1 0 0 0,1 1 1 0 0,-1-1-1 0 0,1 1 1 0 0,0-1-1 0 0,0 0 0 0 0,4 2 1 0 0,1-2 9 0 0,0 0 0 0 0,0 0 0 0 0,0-1-1 0 0,0 0 1 0 0,0-1 0 0 0,1 0 0 0 0,-1-1 0 0 0,0 1-1 0 0,1-2 1 0 0,-1 1 0 0 0,0-1 0 0 0,0-1 0 0 0,0 0-1 0 0,1 0 1 0 0,-2-1 0 0 0,1 0 0 0 0,8-4-9 0 0,1-5 15 0 0,0-2 0 0 0,-1 0-1 0 0,-1 0 1 0 0,0-2 0 0 0,-1 0 0 0 0,-1-1 0 0 0,0 0 0 0 0,-2-1 0 0 0,0-1 0 0 0,0 0 0 0 0,-2 0 0 0 0,-1-1 0 0 0,0 0 0 0 0,-1-1-1 0 0,-2 0 1 0 0,4-16-15 0 0,-7-6 6 0 0,-31 44-108 0 0,-13 44 8 0 0,37-38 89 0 0,1 1 0 0 0,0 0 0 0 0,0 0 0 0 0,1 0 0 0 0,0 0 0 0 0,0 0 0 0 0,0 0 1 0 0,1 1-1 0 0,1-1 0 0 0,0 0 0 0 0,0 1 0 0 0,0-1 0 0 0,1 0 0 0 0,0 1 0 0 0,1 0 5 0 0,28 75 10 0 0,13-14-1 0 0,-39-67-3 0 0,-1 1 0 0 0,1-1 0 0 0,0-1-1 0 0,0 1 1 0 0,1 0 0 0 0,-1-1 0 0 0,0 0 0 0 0,1 0 0 0 0,-1 0-1 0 0,1-1 1 0 0,0 1 0 0 0,0-1 0 0 0,-1 0 0 0 0,1 0 0 0 0,0-1 0 0 0,0 0-1 0 0,0 0 1 0 0,0 0 0 0 0,0 0 0 0 0,3-1-6 0 0,-7 1 2 0 0,8-2 10 0 0,1-1-1 0 0,-1 1 1 0 0,1-1 0 0 0,-1-1 0 0 0,0 0 0 0 0,-1 0 0 0 0,1-1 0 0 0,-1 0 0 0 0,0-1 0 0 0,3-1-12 0 0,-11 6 1 0 0,87-77 116 0 0,-78 69-106 0 0,0-1 0 0 0,-1 0 0 0 0,0-1 0 0 0,-1 0 0 0 0,0 0 0 0 0,0-1 1 0 0,-1 0-1 0 0,-1 0 0 0 0,0 0 0 0 0,-1 0 0 0 0,0-1 0 0 0,-1 0 0 0 0,-1 0 0 0 0,0 0 0 0 0,0 0 0 0 0,-1 0 0 0 0,-1-6-11 0 0,0 19 9 0 0,8-4 10 0 0,102-4 118 0 0,27-15 17 0 0,-113 17-1116 0 0,-35 13-26 0 0,-7 4-5607 0 0,9-7-5583 0 0</inkml:trace>
  <inkml:trace contextRef="#ctx0" brushRef="#br0" timeOffset="-200296.268">13721 3759 0 0 0,'0'0'1118'0'0,"0"0"92"0"0,0 0-71 0 0,0 0-68 0 0,0 0-97 0 0,0 0-35 0 0,0 0-19 0 0,0 0 36 0 0,0 0 46 0 0,-2-5 63 0 0,-4-11 14 0 0,-19-33 7192 0 0,21 45-7981 0 0,-1 0 0 0 0,0 0 0 0 0,0 0-1 0 0,0 1 1 0 0,0-1 0 0 0,-1 1 0 0 0,1 1 0 0 0,-1-1-1 0 0,0 1 1 0 0,1 0 0 0 0,-1 0 0 0 0,-1 1 0 0 0,1-1-290 0 0,-5 1 56 0 0,1 1 1 0 0,-1 0-1 0 0,1 0 1 0 0,-1 1-1 0 0,1 0 1 0 0,0 1-1 0 0,0 0 1 0 0,-1 0-1 0 0,1 1 1 0 0,1 1-1 0 0,-1 0 1 0 0,0 0 0 0 0,1 1-1 0 0,0 0 1 0 0,0 0-1 0 0,0 1 1 0 0,1 0-1 0 0,-8 8-56 0 0,4-4 48 0 0,0 0 0 0 0,1 0 1 0 0,0 1-1 0 0,1 1 0 0 0,0 0 0 0 0,1 0 0 0 0,1 1 0 0 0,0 0 0 0 0,0 1 1 0 0,1 0-1 0 0,-3 10-48 0 0,7-15 12 0 0,1 0 1 0 0,-1 0 0 0 0,2 1 0 0 0,0-1-1 0 0,0 1 1 0 0,0-1 0 0 0,1 1 0 0 0,1-1-1 0 0,0 1 1 0 0,0-1 0 0 0,1 1 0 0 0,0-1-1 0 0,0 0 1 0 0,1 0 0 0 0,0 0 0 0 0,1 0-1 0 0,0 0 1 0 0,1-1 0 0 0,-1 0 0 0 0,2 0-1 0 0,-1 0 1 0 0,1 0 0 0 0,0-1 0 0 0,0 0-1 0 0,1 0 1 0 0,0-1 0 0 0,3 3-13 0 0,-3-4 19 0 0,0 1 0 0 0,0-1 1 0 0,0-1-1 0 0,1 1 0 0 0,-1-1 1 0 0,1-1-1 0 0,0 1 0 0 0,0-1 1 0 0,1 0-1 0 0,-1-1 0 0 0,0 0 1 0 0,1-1-1 0 0,0 1 0 0 0,5-1-19 0 0,2-2 66 0 0,0 0 0 0 0,0-1 0 0 0,0-1 0 0 0,0-1 0 0 0,0 0-1 0 0,-1-1 1 0 0,0 0 0 0 0,0-1 0 0 0,0-1 0 0 0,-1-1 0 0 0,6-3-66 0 0,19-13 128 0 0,-1-1 0 0 0,-2-2 0 0 0,0-1 0 0 0,-2-2 0 0 0,-2-2 0 0 0,0-1 0 0 0,-2-1 0 0 0,4-8-128 0 0,-5 2 89 0 0,-2-2 0 0 0,-1 0 1 0 0,-2-1-1 0 0,10-29-89 0 0,-19 35 13 0 0,-2 0 0 0 0,-1-2 0 0 0,-2 0-1 0 0,-1 0 1 0 0,-2 0 0 0 0,-2-1 0 0 0,-2 0 0 0 0,-2 0-1 0 0,-1 0 1 0 0,-5-31-13 0 0,5 60-12 0 0,-2 0-1 0 0,0 0 0 0 0,0 0 0 0 0,-1 1 0 0 0,-1-1 1 0 0,1 1-1 0 0,-2 0 0 0 0,1 0 0 0 0,-1 0 1 0 0,-1 1-1 0 0,0 0 0 0 0,0 0 0 0 0,-1 0 0 0 0,0 0 1 0 0,0 1-1 0 0,-1 1 0 0 0,0-1 0 0 0,-1 1 1 0 0,1 1-1 0 0,-1-1 0 0 0,-1 1 0 0 0,1 1 1 0 0,-1 0-1 0 0,0 0 0 0 0,0 1 0 0 0,-9-2 13 0 0,12 2-17 0 0,0 1 0 0 0,0 0 0 0 0,-1 1 1 0 0,1 0-1 0 0,0 0 0 0 0,-1 0 0 0 0,1 1 0 0 0,-1 0 0 0 0,0 1 0 0 0,1 0 0 0 0,-1 0 0 0 0,0 0 0 0 0,1 1 0 0 0,-1 0 0 0 0,1 1 1 0 0,-1 0-1 0 0,1 0 0 0 0,0 0 0 0 0,-1 1 0 0 0,1 0 0 0 0,0 0 0 0 0,1 1 0 0 0,-1 0 0 0 0,1 0 0 0 0,0 1 0 0 0,0 0 0 0 0,0 0 0 0 0,0 0 1 0 0,1 1-1 0 0,0-1 0 0 0,0 1 0 0 0,-1 3 17 0 0,-5 15 23 0 0,2 0 1 0 0,0 1-1 0 0,2-1 1 0 0,0 2-1 0 0,2-1 0 0 0,1 1 1 0 0,1-1-1 0 0,1 1 1 0 0,1 0-1 0 0,2 0 1 0 0,0 0-1 0 0,2 2-23 0 0,49 196 400 0 0,-39-172-130 0 0,2-2-1 0 0,3 0 0 0 0,22 45-269 0 0,43 78 547 0 0,-73-159-448 0 0,1 1 0 0 0,1-1-1 0 0,0-1 1 0 0,1 0 0 0 0,0-1-1 0 0,1 0 1 0 0,0-1 0 0 0,3 1-99 0 0,-9-1-539 0 0,-17-17-4374 0 0,8 0-6466 0 0,1 3-378 0 0</inkml:trace>
  <inkml:trace contextRef="#ctx0" brushRef="#br0" timeOffset="-198484.93">14575 3539 6705 0 0,'0'0'1980'0'0,"0"0"-297"0"0,0 0 2 0 0,0 0 109 0 0,0 0-62 0 0,0 0-222 0 0,0 0-278 0 0,0 0-210 0 0,0 0-131 0 0,0 0-86 0 0,0 0-109 0 0,0 0-85 0 0,0 0-75 0 0,-7-2-94 0 0,4 0-397 0 0,0 1 1 0 0,1 0 0 0 0,-1 0-1 0 0,0 0 1 0 0,0 1 0 0 0,0-1-1 0 0,0 1 1 0 0,0-1 0 0 0,0 1 0 0 0,0 0-1 0 0,0 0 1 0 0,1 0 0 0 0,-1 1-1 0 0,0-1 1 0 0,0 1 0 0 0,0-1-1 0 0,0 1 1 0 0,0 0 0 0 0,1 0-1 0 0,-1 0 1 0 0,0 0 0 0 0,1 1-1 0 0,-1-1 1 0 0,1 1 0 0 0,-1 0 0 0 0,1 0-1 0 0,-1 0-45 0 0,-9 9 46 0 0,1 0-1 0 0,0 1 1 0 0,1 0-1 0 0,0 0 1 0 0,1 1 0 0 0,1 1-1 0 0,0 0 1 0 0,0 0-1 0 0,2 0 1 0 0,0 1-1 0 0,0 0 1 0 0,1 0-1 0 0,1 0 1 0 0,1 1-1 0 0,0-1 1 0 0,1 1-1 0 0,0 0 1 0 0,2 0 0 0 0,0 0-1 0 0,1 11-45 0 0,1-18 22 0 0,-1-1 0 0 0,1 1-1 0 0,1-1 1 0 0,0 0 0 0 0,0 0 0 0 0,1 0-1 0 0,-1 0 1 0 0,2 0 0 0 0,-1-1 0 0 0,1 0-1 0 0,0 0 1 0 0,1 0 0 0 0,0 0 0 0 0,0-1-1 0 0,0 0 1 0 0,1 0 0 0 0,-1-1 0 0 0,1 0-1 0 0,1 0 1 0 0,-1-1 0 0 0,1 1 0 0 0,0-2-1 0 0,0 1 1 0 0,0-1 0 0 0,0 0 0 0 0,0-1-1 0 0,1 0 1 0 0,-1 0 0 0 0,1-1 0 0 0,0 0 0 0 0,-1 0-1 0 0,3-1-21 0 0,0 0 86 0 0,68-16 590 0 0,-64 7-602 0 0,-1-1 1 0 0,0 0-1 0 0,-1-1 0 0 0,0 0 1 0 0,-1-1-1 0 0,0 0 1 0 0,-1-1-1 0 0,-1 0 0 0 0,0-1 1 0 0,0 0-1 0 0,-2-1 1 0 0,0 0-1 0 0,0 0 0 0 0,-1-1 1 0 0,-1 0-1 0 0,-1 0 1 0 0,0 0-1 0 0,-1-1 0 0 0,-1 1 1 0 0,-1-1-1 0 0,0 0 1 0 0,-1 0-1 0 0,0 0 0 0 0,-3-10-74 0 0,0 19-22 0 0,0-1-1 0 0,-1 1 1 0 0,0 0-1 0 0,0 0 0 0 0,-1 0 1 0 0,0 0-1 0 0,-1 1 0 0 0,0-1 1 0 0,0 1-1 0 0,0 1 1 0 0,-1-1-1 0 0,0 1 0 0 0,0-1 1 0 0,-1 2-1 0 0,0-1 0 0 0,0 1 1 0 0,0 0-1 0 0,0 0 1 0 0,-1 1-1 0 0,0 0 0 0 0,0 1 1 0 0,0 0-1 0 0,0 0 0 0 0,-1 0 1 0 0,1 1-1 0 0,-1 0 1 0 0,1 1-1 0 0,-1 0 0 0 0,0 0 1 0 0,1 1-1 0 0,-3 0 23 0 0,10 1-5 0 0,1-1-1 0 0,0 0 1 0 0,-1 1 0 0 0,1-1-1 0 0,-1 0 1 0 0,1 1 0 0 0,0-1 0 0 0,-1 1-1 0 0,1-1 1 0 0,0 1 0 0 0,-1-1-1 0 0,1 1 1 0 0,0-1 0 0 0,0 1-1 0 0,-1-1 1 0 0,1 1 0 0 0,0-1-1 0 0,0 1 1 0 0,0-1 0 0 0,0 1-1 0 0,0-1 1 0 0,0 1 0 0 0,0 0 0 0 0,0-1-1 0 0,0 1 1 0 0,0-1 0 0 0,0 1-1 0 0,0-1 1 0 0,0 1 0 0 0,0-1-1 0 0,1 1 1 0 0,-1 0 0 0 0,0-1-1 0 0,0 1 1 0 0,1-1 0 0 0,-1 1 0 0 0,0-1-1 0 0,1 0 1 0 0,-1 1 0 0 0,0-1-1 0 0,1 1 1 0 0,-1-1 0 0 0,1 0-1 0 0,-1 1 1 0 0,1-1 0 0 0,-1 0-1 0 0,1 1 1 0 0,-1-1 0 0 0,1 0-1 0 0,-1 0 1 0 0,1 1 0 0 0,-1-1 0 0 0,1 0-1 0 0,-1 0 6 0 0,116 27 163 0 0,-72-19-95 0 0,1-2 1 0 0,0-2-1 0 0,-1-2 1 0 0,29-3-69 0 0,-36 1 50 0 0,-32-1-31 0 0,0 1 0 0 0,0-1-1 0 0,-1 0 1 0 0,1 0 0 0 0,-1 0-1 0 0,1 0 1 0 0,-1-1 0 0 0,1 0 0 0 0,-1 0-1 0 0,0 0 1 0 0,0 0 0 0 0,0-1 0 0 0,0 0-1 0 0,0 1 1 0 0,-1-1 0 0 0,1-1 0 0 0,-1 1-1 0 0,2-2-18 0 0,8-17 196 0 0,-13 21-157 0 0,0 1-22 0 0,0 0 1 0 0,0 0 0 0 0,0 0-32 0 0,0 0 16 0 0,0 0 12 0 0,0 0-8 0 0,0 0-11 0 0,0 0-6 0 0,0 0-11 0 0,0 0-5 0 0,0 0 11 0 0,-2 27-91 0 0,-4 7 121 0 0,1 0 0 0 0,2 0 0 0 0,2 0-1 0 0,2 33-13 0 0,-1-16-16 0 0,0-44 16 0 0,0 0-1 0 0,0 0 1 0 0,1 0-1 0 0,0 0 1 0 0,0 0-1 0 0,0-1 1 0 0,1 1-1 0 0,0 0 1 0 0,0-1-1 0 0,1 1 1 0 0,0-1-1 0 0,0 0 1 0 0,1 0-1 0 0,-1 0 0 0 0,1 0 1 0 0,0-1-1 0 0,1 1 1 0 0,0-1-1 0 0,-1 0 1 0 0,1 0-1 0 0,1-1 1 0 0,-1 0-1 0 0,1 0 1 0 0,0 0-1 0 0,0 0 1 0 0,0-1-1 0 0,0 0 1 0 0,1 0-1 0 0,-1-1 1 0 0,1 0-1 0 0,-1 0 1 0 0,1 0-1 0 0,0-1 1 0 0,0 0 0 0 0,4-4 15 0 0,0 1-1 0 0,0-2 1 0 0,-1 1 0 0 0,0-1 0 0 0,0-1 0 0 0,0 0 0 0 0,0-1 0 0 0,-1 1-1 0 0,0-2 1 0 0,0 1 0 0 0,0-1 0 0 0,-1-1 0 0 0,0 0 0 0 0,-1 0-1 0 0,1 0 1 0 0,-2-1 0 0 0,1 0 0 0 0,2-5-15 0 0,19-20 46 0 0,153-218-39 0 0,-180 250-5 0 0,6-5 8 0 0,0-1 1 0 0,0-1-1 0 0,-1 1 0 0 0,0-1 1 0 0,-1 0-1 0 0,0 0 1 0 0,0-1-1 0 0,-1 1 1 0 0,-1-1-1 0 0,1 0 0 0 0,-1 0 1 0 0,-1 0-1 0 0,1-6-10 0 0,-3 15 34 0 0,-14 3-38 0 0,4 5-6 0 0,1 1 0 0 0,1 0 1 0 0,0 0-1 0 0,0 1 1 0 0,0 0-1 0 0,1 0 1 0 0,0 1-1 0 0,1 0 1 0 0,0 0-1 0 0,1 0 1 0 0,0 1-1 0 0,0 0 0 0 0,1 0 1 0 0,1 0-1 0 0,0 1 1 0 0,0-1-1 0 0,1 1 1 0 0,1-1-1 0 0,0 1 1 0 0,0 0-1 0 0,1 0 0 0 0,1-1 1 0 0,0 1-1 0 0,1 0 1 0 0,1 4 9 0 0,-3-7-4 0 0,1 0 0 0 0,1 0 0 0 0,-1 0 0 0 0,1 0 0 0 0,1 0 0 0 0,0-1 1 0 0,0 1-1 0 0,1-1 0 0 0,0 0 0 0 0,0 0 0 0 0,1 0 0 0 0,0-1 0 0 0,0 0 0 0 0,4 5 4 0 0,16 17 8 0 0,-20-22-12 0 0,0-1 0 0 0,0 1 0 0 0,0-2 0 0 0,1 1-1 0 0,0 0 1 0 0,0-1 0 0 0,0 0 0 0 0,1-1 0 0 0,0 1 0 0 0,0-1 0 0 0,0-1 0 0 0,0 1 4 0 0,0-1 8 0 0,-1 0-1 0 0,0 0 1 0 0,1-1 0 0 0,-1 0 0 0 0,1 0-1 0 0,0-1 1 0 0,0 1 0 0 0,-1-2 0 0 0,1 1-1 0 0,0-1 1 0 0,0 0 0 0 0,0 0 0 0 0,0-1-1 0 0,0 0 1 0 0,0 0 0 0 0,-1 0 0 0 0,1-1-1 0 0,0 0 1 0 0,-1-1 0 0 0,0 1 0 0 0,1-1-1 0 0,-1 0 1 0 0,0-1 0 0 0,0 0 0 0 0,-1 0-1 0 0,1 0 1 0 0,-1-1-8 0 0,12-11 50 0 0,-2 0-1 0 0,0-2 1 0 0,-1 0 0 0 0,0 0-1 0 0,-2-1 1 0 0,0-1-1 0 0,-1 0 1 0 0,-1-1 0 0 0,-1 0-1 0 0,0-3-49 0 0,2-45 247 0 0,-11 69-230 0 0,0 0 1 0 0,0 0-4 0 0,0 0-24 0 0,0 0 12 0 0,0 0 14 0 0,0 0 26 0 0,0 0-21 0 0,0 0-20 0 0,0 0-25 0 0,0 0 24 0 0,0 0 8 0 0,0 0 0 0 0,0 0 10 0 0,0 0 27 0 0,0 0-28 0 0,0 0-18 0 0,0 0-31 0 0,0 0 21 0 0,0 0 19 0 0,0 0-13 0 0,0 0-6 0 0,0 0 15 0 0,0 0 0 0 0,0 0-14 0 0,0 0 3 0 0,0 0 22 0 0,0 0 30 0 0,0 0-28 0 0,0 0-14 0 0,0 0-28 0 0,0 0-23 0 0,0 0 33 0 0,0 0 18 0 0,0 0-9 0 0,0 0 1 0 0,0 0 10 0 0,0 0 6 0 0,11-32 61 0 0,47-160-84 0 0,-54 147-15 0 0,-4 44 10 0 0,0 1 5 0 0,-34 26-2604 0 0,23-9-1852 0 0,4-5-4031 0 0,3-5-3755 0 0</inkml:trace>
  <inkml:trace contextRef="#ctx0" brushRef="#br0" timeOffset="-197600.387">16314 3948 8090 0 0,'0'0'2124'0'0,"0"0"-445"0"0,0 0-161 0 0,0 0-30 0 0,0 0-85 0 0,0 0-128 0 0,0 0-165 0 0,0 0-194 0 0,0 0-123 0 0,0 0-110 0 0,0 0-143 0 0,0 0-76 0 0,0 0-60 0 0,-2-9-65 0 0,-9-28-31 0 0,11 34-254 0 0,-1 0 1 0 0,1 0-1 0 0,0 0 0 0 0,0 0 0 0 0,0 0 0 0 0,0-1 0 0 0,0 1 0 0 0,1 0 0 0 0,0 1 0 0 0,-1-1 1 0 0,1 0-1 0 0,0 0 0 0 0,0 0 0 0 0,0 0 0 0 0,1 1 0 0 0,-1-1 0 0 0,1 0 0 0 0,0 1 0 0 0,-1-1 1 0 0,1 1-1 0 0,1-1-54 0 0,4-8 169 0 0,111-146 1125 0 0,-18 30-830 0 0,43-32-162 0 0,-150 221-235 0 0,2 80 10 0 0,49-11-57 0 0,-41-126 22 0 0,-1 0 0 0 0,1 0-1 0 0,-1 0 1 0 0,1-1-1 0 0,1 1 1 0 0,-1-1 0 0 0,1 0-1 0 0,-1 0 1 0 0,1 0-1 0 0,0 0 1 0 0,1 0 0 0 0,-1-1-1 0 0,1 0 1 0 0,-1 0-1 0 0,1 0 1 0 0,0-1 0 0 0,0 1-1 0 0,0-1 1 0 0,0 0-1 0 0,1-1 1 0 0,-1 1-1 0 0,0-1 1 0 0,1 0 0 0 0,-1-1-1 0 0,1 1 1 0 0,-1-1-1 0 0,1 0 1 0 0,-1 0 0 0 0,1-1-1 0 0,-1 0 1 0 0,1 0-1 0 0,-1 0 1 0 0,1 0 0 0 0,-1-1-1 0 0,0 0 1 0 0,0 0-1 0 0,0 0 1 0 0,0-1 0 0 0,0 0-1 0 0,-1 0 1 0 0,1 0-1 0 0,2-2-41 0 0,19-18 222 0 0,0-1 0 0 0,-2-1 0 0 0,-1 0 0 0 0,0-2 0 0 0,-2-1-1 0 0,-2-1 1 0 0,0-1 0 0 0,-2 0 0 0 0,2-7-222 0 0,61-165 328 0 0,-77 193-300 0 0,-1 1-1 0 0,1 0 1 0 0,-2 0-1 0 0,1-1 1 0 0,-1 1 0 0 0,-1-1-1 0 0,1 1 1 0 0,-2-1 0 0 0,1 1-1 0 0,-1-1 1 0 0,-1-6-28 0 0,1 14-6 0 0,1-1 0 0 0,-1 1 0 0 0,1 0 0 0 0,-1 0 0 0 0,1 0 0 0 0,-1 0 1 0 0,1 0-1 0 0,-1 0 0 0 0,0 0 0 0 0,1 0 0 0 0,-1 0 0 0 0,0 1 0 0 0,0-1 0 0 0,0 0 0 0 0,0 0 0 0 0,0 1 0 0 0,0-1 0 0 0,0 0 0 0 0,0 1 0 0 0,0-1 1 0 0,0 1-1 0 0,0-1 0 0 0,0 1 0 0 0,0 0 0 0 0,-1 0 0 0 0,1-1 0 0 0,0 1 0 0 0,0 0 0 0 0,0 0 0 0 0,-1 0 0 0 0,1 0 0 0 0,0 0 0 0 0,0 0 1 0 0,-1 1 5 0 0,2-1-71 0 0,0 0 0 0 0,0 0-25 0 0,0 0-30 0 0,0 0-27 0 0,-1 0-3656 0 0,0 0-3476 0 0,1 0-4701 0 0</inkml:trace>
  <inkml:trace contextRef="#ctx0" brushRef="#br0" timeOffset="-196041.82">18491 3501 5945 0 0,'0'0'2063'0'0,"0"0"-254"0"0,0 0-145 0 0,0 0 6 0 0,0 0-106 0 0,0 0-81 0 0,0 0-131 0 0,0 0-194 0 0,-35-1-170 0 0,-112 0-194 0 0,59 16 182 0 0,75-9-799 0 0,-137 80 1242 0 0,144-82-1398 0 0,0 1 0 0 0,1 0-1 0 0,0 0 1 0 0,0 1 0 0 0,0 0 0 0 0,1-1 0 0 0,0 1 0 0 0,0 1 0 0 0,0-1 0 0 0,1 1-1 0 0,0-1 1 0 0,0 1 0 0 0,1 0 0 0 0,0 0 0 0 0,0 0 0 0 0,0 0 0 0 0,1 0 0 0 0,0 1-1 0 0,1-1 1 0 0,-1 0 0 0 0,1 1 0 0 0,1 1-21 0 0,0-5 2 0 0,0 0-1 0 0,0 0 1 0 0,0 0 0 0 0,0 0 0 0 0,1 0-1 0 0,-1 0 1 0 0,1 0 0 0 0,0-1 0 0 0,1 1-1 0 0,-1-1 1 0 0,1 1 0 0 0,-1-1-1 0 0,1 0 1 0 0,0 0 0 0 0,0 0 0 0 0,0 0-1 0 0,0-1 1 0 0,1 1 0 0 0,-1-1-1 0 0,1 0 1 0 0,0 0 0 0 0,-1 0 0 0 0,1 0-1 0 0,0-1 1 0 0,0 0 0 0 0,0 1 0 0 0,3-1-2 0 0,1 1 43 0 0,1 0 1 0 0,-1-1 0 0 0,1 0-1 0 0,-1 0 1 0 0,1-1 0 0 0,-1 0-1 0 0,1 0 1 0 0,-1-1 0 0 0,1 0-1 0 0,-1-1 1 0 0,1 0 0 0 0,7-3-44 0 0,14-10 144 0 0,-1-2-1 0 0,0 0 1 0 0,-1-2 0 0 0,-1-2 0 0 0,-1 0-1 0 0,-1-1 1 0 0,-1-2 0 0 0,-1-1 0 0 0,-1 0-1 0 0,3-7-143 0 0,-25 32 2 0 0,1-2-8 0 0,-1 1 0 0 0,1-1 0 0 0,0 0 0 0 0,0 1 0 0 0,-1 0 1 0 0,1-1-1 0 0,0 1 0 0 0,0-1 0 0 0,0 1 0 0 0,0 0 0 0 0,0 0 0 0 0,1 0 1 0 0,-1 0-1 0 0,0 0 0 0 0,0 0 0 0 0,1 0 0 0 0,-1 0 0 0 0,1 0 0 0 0,-1 0 1 0 0,1 1-1 0 0,-1-1 0 0 0,1 1 0 0 0,-1-1 0 0 0,1 1 0 0 0,0 0 0 0 0,-1-1 1 0 0,1 1-1 0 0,0 0 0 0 0,-1 0 0 0 0,1 0 0 0 0,0 0 0 0 0,-1 0 1 0 0,1 1-1 0 0,-1-1 0 0 0,1 0 0 0 0,0 1 0 0 0,-1-1 0 0 0,1 1 0 0 0,-1 0 1 0 0,1-1-1 0 0,-1 1 6 0 0,43 143-30 0 0,-40-136 32 0 0,1 0-1 0 0,0-1 1 0 0,1 0-1 0 0,-1 0 1 0 0,1 0-1 0 0,1-1 1 0 0,-1 0-1 0 0,1 0 1 0 0,0 0-1 0 0,0-1 1 0 0,1 0-1 0 0,0-1 1 0 0,0 1-1 0 0,0-1 1 0 0,0-1-1 0 0,2 1-1 0 0,-2-2 45 0 0,0 0-1 0 0,1 0 1 0 0,-1-1-1 0 0,0 0 1 0 0,1-1-1 0 0,-1 1 0 0 0,0-2 1 0 0,1 1-1 0 0,-1-1 1 0 0,0 0-1 0 0,0-1 1 0 0,0 0-1 0 0,0 0 0 0 0,0-1 1 0 0,0 0-1 0 0,0-1 1 0 0,-1 1-1 0 0,1-1 1 0 0,-1-1-1 0 0,3-2-44 0 0,128-115 1100 0 0,-108 86-1020 0 0,0-1 0 0 0,-2-1 0 0 0,-3-2 0 0 0,0-1-1 0 0,-3 0 1 0 0,-1-2 0 0 0,-3 0 0 0 0,-1-2 0 0 0,-2 0 0 0 0,-2 0 0 0 0,-2-1 0 0 0,-2-1 0 0 0,-2 0 0 0 0,-3 0 0 0 0,-1 0 0 0 0,-3-34-80 0 0,0 76 11 0 0,0 0 1 0 0,0 0-1 0 0,-1 0 1 0 0,1 0-1 0 0,-1 0 1 0 0,0 0-1 0 0,-1 0 1 0 0,1 0-1 0 0,-1 0 1 0 0,0 0 0 0 0,0 1-1 0 0,-1-1 1 0 0,1 1-1 0 0,-1-1 1 0 0,0 1-1 0 0,0 0 1 0 0,-1 0-1 0 0,1 1 1 0 0,-1-1-1 0 0,0 0 1 0 0,0 1-1 0 0,0 0 1 0 0,0 0-1 0 0,0 1 1 0 0,-5-3-12 0 0,6 6-13 0 0,0 1 0 0 0,0 0 0 0 0,0-1 0 0 0,0 1 0 0 0,0 1 0 0 0,1-1 0 0 0,-1 0 0 0 0,1 1 0 0 0,-1-1 0 0 0,1 1 0 0 0,0-1 0 0 0,0 1 0 0 0,0 0 0 0 0,0 0 0 0 0,0 0 0 0 0,1 0 0 0 0,0 1 0 0 0,-1-1 0 0 0,1 0 0 0 0,0 0 0 0 0,1 1 0 0 0,-1-1 0 0 0,0 3 13 0 0,-7 33 2 0 0,2 0 0 0 0,2 0 0 0 0,1 1 0 0 0,2-1 0 0 0,1 1 0 0 0,4 15-2 0 0,49 242 104 0 0,-28-4-29 0 0,-65-131-46 0 0,38-141-186 0 0,9-35-642 0 0,12-68-2551 0 0,-13 27-6692 0 0,-5 46-1139 0 0</inkml:trace>
  <inkml:trace contextRef="#ctx0" brushRef="#br0" timeOffset="-195798.465">18680 3289 9602 0 0,'0'0'2475'0'0,"0"0"-1168"0"0,0 0-475 0 0,0 0 137 0 0,0 0 230 0 0,0 0 78 0 0,0 0-78 0 0,0 0-159 0 0,0 0-114 0 0,38-10-117 0 0,122-30-141 0 0,12 13 622 0 0,116 8-265 0 0,-165 19-6767 0 0,-85 0 1815 0 0,-25 0-7557 0 0</inkml:trace>
  <inkml:trace contextRef="#ctx0" brushRef="#br0" timeOffset="-195164.4">20593 3277 2353 0 0,'0'0'2132'0'0,"0"0"36"0"0,0 0-59 0 0,0 0-143 0 0,0 0-227 0 0,0 0-326 0 0,0 0-232 0 0,0 0-168 0 0,0 0-79 0 0,0 0-61 0 0,0 0-25 0 0,0 0-21 0 0,-10-4-39 0 0,-32-11-37 0 0,37 13-566 0 0,-1 1-1 0 0,1 0 1 0 0,-1 0-1 0 0,0 1 1 0 0,1-1-1 0 0,-1 1 1 0 0,0 0-1 0 0,0 1 1 0 0,1-1-1 0 0,-1 1 1 0 0,0 0-1 0 0,1 1 1 0 0,-5 1-185 0 0,0 0 203 0 0,-17 6-61 0 0,0 2-1 0 0,1 1 1 0 0,0 2 0 0 0,1 0-1 0 0,1 1 1 0 0,0 2-1 0 0,2 0 1 0 0,-1 2 0 0 0,2 0-1 0 0,1 2 1 0 0,0 0-1 0 0,2 1 1 0 0,0 1 0 0 0,1 0-1 0 0,2 2 1 0 0,-12 23-142 0 0,21-39-3 0 0,1 1 1 0 0,0-1-1 0 0,1 1 0 0 0,0-1 1 0 0,0 1-1 0 0,1 1 0 0 0,0-1 1 0 0,1 0-1 0 0,0 1 0 0 0,1-1 1 0 0,0 1-1 0 0,1-1 0 0 0,0 1 1 0 0,1 0-1 0 0,0-1 0 0 0,1 5 3 0 0,1-11 17 0 0,1 0 0 0 0,0 1 0 0 0,0-2 0 0 0,0 1 0 0 0,0 0 0 0 0,0-1 0 0 0,1 0 0 0 0,0 0 0 0 0,-1 0 0 0 0,1-1-1 0 0,0 1 1 0 0,0-1 0 0 0,1 0 0 0 0,-1-1 0 0 0,0 1 0 0 0,1-1 0 0 0,-1 0 0 0 0,1 0 0 0 0,-1-1 0 0 0,1 0 0 0 0,-1 0 0 0 0,1 0 0 0 0,-1-1 0 0 0,1 1 0 0 0,-1-1-1 0 0,1 0 1 0 0,-1-1 0 0 0,0 0 0 0 0,1 0 0 0 0,-1 0 0 0 0,0 0 0 0 0,0-1 0 0 0,1-1-17 0 0,50-24 224 0 0,-2-3-1 0 0,0-2 1 0 0,-3-3-1 0 0,-1-1 1 0 0,-2-3 0 0 0,1-4-224 0 0,95-60 232 0 0,-143 103-232 0 0,0 1 0 0 0,0 0 0 0 0,0 0 0 0 0,0 0 0 0 0,0 0 0 0 0,0 0 0 0 0,0 0 0 0 0,0 0 0 0 0,0 0 0 0 0,-1 0 0 0 0,1 0 0 0 0,0 0 0 0 0,0 1 0 0 0,0-1 0 0 0,0 0 0 0 0,0 1 0 0 0,0-1 0 0 0,0 1 0 0 0,0-1 0 0 0,0 1 0 0 0,-1-1 0 0 0,1 1 0 0 0,0 0 0 0 0,0-1 0 0 0,-1 1 0 0 0,1 0 0 0 0,0 0 0 0 0,-1-1 1 0 0,1 1-1 0 0,-1 0 0 0 0,1 0 0 0 0,-1 0 0 0 0,0 0 0 0 0,1 0 0 0 0,-1 0 0 0 0,0 0 0 0 0,1-1 0 0 0,-1 1 0 0 0,0 0 0 0 0,0 0 0 0 0,0 0 0 0 0,0 0 0 0 0,0 0 0 0 0,0 0 0 0 0,0 0 0 0 0,0 0 0 0 0,0 0 0 0 0,-1 0 0 0 0,1 0 0 0 0,0 0 0 0 0,-1 0 0 0 0,1 0 0 0 0,0 0 0 0 0,-1 0 0 0 0,1 0 0 0 0,-1-1 0 0 0,0 1 0 0 0,1 0 0 0 0,-1 0 0 0 0,0 11 1 0 0,-1 4 7 0 0,2-1 0 0 0,0 1-1 0 0,0-1 1 0 0,2 1 0 0 0,-1 0 0 0 0,2-1-1 0 0,0 0 1 0 0,1 0 0 0 0,1 0-1 0 0,0 0 1 0 0,1 0 0 0 0,1-1 0 0 0,0 0-1 0 0,2 1-7 0 0,-1-4 0 0 0,0 0-1 0 0,1-1 0 0 0,0-1 1 0 0,1 1-1 0 0,0-1 0 0 0,1-1 1 0 0,0 0-1 0 0,0-1 0 0 0,0 0 1 0 0,1 0-1 0 0,0-1 0 0 0,0-1 1 0 0,1 0-1 0 0,0-1 0 0 0,0 0 1 0 0,0-1-1 0 0,0 0 0 0 0,0-1 1 0 0,0-1-1 0 0,5 0 1 0 0,68-9-815 0 0,-33-13-3618 0 0,-35 12-3729 0 0,-6 1-4634 0 0</inkml:trace>
  <inkml:trace contextRef="#ctx0" brushRef="#br0" timeOffset="-178772.557">10099 4826 0 0 0,'0'0'850'0'0,"0"0"406"0"0,0 0 337 0 0,0 0 259 0 0,0 0 56 0 0,0 0-96 0 0,0 0-235 0 0,0 0-284 0 0,0 0-218 0 0,0 0-132 0 0,-11-9-115 0 0,-35-27-82 0 0,-3 20 1314 0 0,32 14-1790 0 0,1 2 0 0 0,-1 0 0 0 0,1 1-1 0 0,0 1 1 0 0,-1 0 0 0 0,1 1 0 0 0,0 1 0 0 0,0 0-1 0 0,1 2 1 0 0,-1-1 0 0 0,1 2 0 0 0,0 0 0 0 0,1 1-1 0 0,0 0 1 0 0,0 1 0 0 0,1 1 0 0 0,0 0 0 0 0,0 1-1 0 0,1 0-269 0 0,-10 5 210 0 0,9-8-125 0 0,1 1 0 0 0,0 0 0 0 0,1 1 0 0 0,0 0 0 0 0,0 1 0 0 0,1 0 1 0 0,0 0-1 0 0,1 1 0 0 0,0 1 0 0 0,1-1 0 0 0,1 1 0 0 0,0 1 0 0 0,1 0 0 0 0,0-1 0 0 0,1 2 0 0 0,0-1 0 0 0,1 0 0 0 0,1 1 1 0 0,1 0-1 0 0,0 0 0 0 0,0 0 0 0 0,2 0 0 0 0,0 0 0 0 0,0 0 0 0 0,3 7-85 0 0,0-11 76 0 0,1 0 1 0 0,1 0-1 0 0,0 0 0 0 0,1-1 1 0 0,0 1-1 0 0,0-1 0 0 0,1-1 1 0 0,0 1-1 0 0,1-1 0 0 0,0-1 1 0 0,1 1-1 0 0,-1-1 0 0 0,1-1 1 0 0,1 0-1 0 0,0 0 0 0 0,0-1 1 0 0,0 0-1 0 0,10 4-76 0 0,4 1 135 0 0,0-1-1 0 0,1-1 1 0 0,0-2 0 0 0,1 0-1 0 0,-1-1 1 0 0,1-2 0 0 0,0-1-1 0 0,1 0-134 0 0,131-3 411 0 0,-154-1-435 0 0,1 1 0 0 0,-1-1 1 0 0,1 0-1 0 0,-1 0 0 0 0,0 0 0 0 0,1-1 1 0 0,-1 1-1 0 0,0-1 0 0 0,0 0 0 0 0,0-1 1 0 0,0 1-1 0 0,0 0 0 0 0,-1-1 0 0 0,1 0 0 0 0,-1 0 1 0 0,1 0-1 0 0,-1 0 0 0 0,0-1 0 0 0,0 1 1 0 0,-1-1-1 0 0,1 0 0 0 0,-1 0 0 0 0,1-1 24 0 0,2-5-914 0 0,3-9-2650 0 0,-3 11-2699 0 0,-1 7-5294 0 0</inkml:trace>
  <inkml:trace contextRef="#ctx0" brushRef="#br0" timeOffset="-178368.392">10758 4969 7882 0 0,'0'0'1504'0'0,"0"0"-188"0"0,0 0-17 0 0,0 0 70 0 0,0 0 20 0 0,0 0-114 0 0,0 0-224 0 0,0 0-235 0 0,0 0-213 0 0,0 0-136 0 0,-34 25-105 0 0,-107 79-83 0 0,137-102-259 0 0,0 0-1 0 0,0 0 0 0 0,1 0 1 0 0,-1 1-1 0 0,1-1 0 0 0,-1 1 1 0 0,1 0-1 0 0,0 0 0 0 0,0 0 1 0 0,0 1-1 0 0,1-1 1 0 0,-1 1-1 0 0,1-1 0 0 0,0 1 1 0 0,0 0-1 0 0,0 0 0 0 0,1 0 1 0 0,-1 1-20 0 0,-1 6 70 0 0,0-4-23 0 0,1 0 0 0 0,0 0 0 0 0,0 1-1 0 0,0-1 1 0 0,1 1 0 0 0,0 0 0 0 0,0-1 0 0 0,1 1 0 0 0,0 0 0 0 0,1-1-1 0 0,0 1 1 0 0,0 0 0 0 0,0-1 0 0 0,1 1 0 0 0,0-1 0 0 0,1 0 0 0 0,-1 1 0 0 0,1-1-1 0 0,1 0 1 0 0,-1-1 0 0 0,1 1 0 0 0,1-1 0 0 0,-1 1 0 0 0,1-1 0 0 0,0 0 0 0 0,0-1-1 0 0,1 0 1 0 0,2 3-47 0 0,0-2 103 0 0,-1 0 1 0 0,1-1-1 0 0,0 0 0 0 0,0 0 1 0 0,1-1-1 0 0,0 0 0 0 0,-1 0 0 0 0,1-1 1 0 0,0 0-1 0 0,1-1 0 0 0,-1 0 0 0 0,0 0 1 0 0,1-1-1 0 0,3 0-103 0 0,1 0 144 0 0,1-1 1 0 0,0-1-1 0 0,0 0 1 0 0,-1-1-1 0 0,1 0 1 0 0,0-1-1 0 0,-1-1 1 0 0,0 0-1 0 0,0-1 1 0 0,0 0-1 0 0,-1-1 1 0 0,0-1-1 0 0,0 0 1 0 0,0-1-1 0 0,-1 0 1 0 0,0-1-1 0 0,-1 0 1 0 0,0-1 0 0 0,0-1-1 0 0,-1 1 1 0 0,0-1-1 0 0,-1-1 1 0 0,0 0-1 0 0,-1 0 1 0 0,-1-1-1 0 0,0 0 1 0 0,0-1-1 0 0,0-3-144 0 0,-2 7 12 0 0,-1 1 1 0 0,0-1-1 0 0,-1 0 0 0 0,0 1 1 0 0,-1-1-1 0 0,1-1 0 0 0,-2 1 0 0 0,0 0 1 0 0,0 0-1 0 0,-1-1 0 0 0,0 1 1 0 0,-1 0-1 0 0,0-1 0 0 0,0 1 1 0 0,-1 0-1 0 0,-1 0 0 0 0,0 0 0 0 0,0 0 1 0 0,-1 1-1 0 0,0-1 0 0 0,0 1 1 0 0,-1 0-1 0 0,-1 0 0 0 0,1 1 1 0 0,-2-1-1 0 0,1 1 0 0 0,-7-7-12 0 0,4 9-59 0 0,1-1 0 0 0,-1 1 0 0 0,1 1 0 0 0,-2 0 0 0 0,1 0 0 0 0,0 0 0 0 0,-1 1 0 0 0,0 1 0 0 0,0 0 0 0 0,0 0 0 0 0,-1 1 0 0 0,1 0 0 0 0,0 1 0 0 0,-1 0 0 0 0,1 1 0 0 0,-1 0-1 0 0,1 0 1 0 0,-3 1 59 0 0,6 0-246 0 0,-1 1 0 0 0,0 0 0 0 0,0 0 0 0 0,1 0-1 0 0,-1 1 1 0 0,1 0 0 0 0,0 0 0 0 0,0 1 0 0 0,0 0-1 0 0,1 0 1 0 0,-1 1 0 0 0,1 0 0 0 0,0 0 0 0 0,0 0-1 0 0,-4 6 247 0 0,-17 26-4180 0 0,17-22-377 0 0,-2 1-6837 0 0</inkml:trace>
  <inkml:trace contextRef="#ctx0" brushRef="#br0" timeOffset="-177667.164">11230 5416 7210 0 0,'0'0'2379'0'0,"0"0"-383"0"0,0 0-150 0 0,0 0-116 0 0,0 0-179 0 0,0 0-272 0 0,0 0-243 0 0,0 0-221 0 0,0 0-126 0 0,0 0-67 0 0,0 0-61 0 0,0 0-28 0 0,0 0-26 0 0,8-27-20 0 0,40-127 396 0 0,-34 115-532 0 0,2 1 0 0 0,2 1 0 0 0,1 0 0 0 0,1 2 0 0 0,10-10-351 0 0,22-35 120 0 0,-64 152-327 0 0,9-59 207 0 0,1 0 0 0 0,0 0 0 0 0,1 0 0 0 0,0 0 0 0 0,1 0-1 0 0,1 0 1 0 0,0 0 0 0 0,1 0 0 0 0,0 0 0 0 0,1 0 0 0 0,0-1 0 0 0,1 1-1 0 0,0-1 1 0 0,1 0 0 0 0,1 0 0 0 0,0 0 0 0 0,1-1 0 0 0,0 0 0 0 0,0 0 0 0 0,9 9 0 0 0,-12-16 28 0 0,0 0 1 0 0,1-1 0 0 0,-1 0 0 0 0,1 1-1 0 0,0-2 1 0 0,-1 1 0 0 0,1 0 0 0 0,1-1-1 0 0,-1 0 1 0 0,0 0 0 0 0,1-1 0 0 0,-1 1 0 0 0,0-1-1 0 0,1 0 1 0 0,0-1 0 0 0,-1 1 0 0 0,1-1-1 0 0,-1 0 1 0 0,1 0 0 0 0,0-1 0 0 0,-1 0-1 0 0,1 0 1 0 0,-1 0 0 0 0,1-1 0 0 0,-1 0-1 0 0,0 0 1 0 0,0 0 0 0 0,2-1-29 0 0,14-17 278 0 0,-1-2 0 0 0,-1 0 0 0 0,-1-1 1 0 0,-1-1-1 0 0,-1 0 0 0 0,-1-1 0 0 0,11-26-278 0 0,-16 33 60 0 0,-2 5-38 0 0,-1 0 0 0 0,0-1 0 0 0,-1 0 0 0 0,0 0 0 0 0,-1 0 0 0 0,0 0 0 0 0,-2-1 0 0 0,1 0 0 0 0,-2 0 0 0 0,1-4-22 0 0,-34 35-5457 0 0,25-9 289 0 0,0-3-6660 0 0</inkml:trace>
  <inkml:trace contextRef="#ctx0" brushRef="#br0" timeOffset="-177184.586">12521 4799 15771 0 0,'0'0'1417'0'0,"0"0"-333"0"0,0 0-121 0 0,0 0 2 0 0,0 0-67 0 0,0 0-145 0 0,0 0-158 0 0,0 0-167 0 0,0 0-113 0 0,0 0-59 0 0,0 0-44 0 0,0 0-32 0 0,-22 0-37 0 0,-70-2-19 0 0,86 2-104 0 0,1 0-1 0 0,-1 1 1 0 0,1-1 0 0 0,-1 1 0 0 0,1 0 0 0 0,-1 0-1 0 0,1 1 1 0 0,0 0 0 0 0,-1 0 0 0 0,1 0 0 0 0,0 0-1 0 0,0 1 1 0 0,1 0 0 0 0,-1 0 0 0 0,-2 2-20 0 0,-12 8 67 0 0,16-12-68 0 0,0 0 1 0 0,0 0-1 0 0,1 1 1 0 0,-1-1-1 0 0,0 1 1 0 0,1 0-1 0 0,-1-1 1 0 0,1 1-1 0 0,0 0 1 0 0,-1 1-1 0 0,1-1 1 0 0,0 0-1 0 0,0 1 1 0 0,1-1-1 0 0,-1 1 0 0 0,0-1 1 0 0,1 1-1 0 0,-1 0 1 0 0,1 0-1 0 0,0 0 1 0 0,0-1-1 0 0,0 1 1 0 0,1 0-1 0 0,-1 1 1 0 0,1-1-1 0 0,-1 0 1 0 0,1 0-1 0 0,0 0 1 0 0,0 0-1 0 0,0 0 1 0 0,1 0-1 0 0,-1 0 1 0 0,1 2 0 0 0,3 1 0 0 0,0-1 1 0 0,0 0 0 0 0,1 0 0 0 0,-1-1 0 0 0,1 1 0 0 0,0-1-1 0 0,0 0 1 0 0,0 0 0 0 0,1 0 0 0 0,0-1 0 0 0,-1 0-1 0 0,1 0 1 0 0,1 0-1 0 0,13 8 11 0 0,-14-8 7 0 0,0 0 0 0 0,1 0 1 0 0,-2 1-1 0 0,1 0 0 0 0,0 0 0 0 0,-1 0 1 0 0,0 1-1 0 0,0 0 0 0 0,0 0 1 0 0,-1 0-1 0 0,1 1 0 0 0,-1-1 0 0 0,0 1 1 0 0,-1 0-1 0 0,0 0 0 0 0,0 0 0 0 0,0 1 1 0 0,0-1-1 0 0,-1 1 0 0 0,0-1 0 0 0,-1 1 1 0 0,1 0-1 0 0,-1 4-18 0 0,-1-5 60 0 0,0 0 0 0 0,-1 0 1 0 0,0 0-1 0 0,0 0 0 0 0,0-1 0 0 0,-1 1 0 0 0,0 0 1 0 0,0-1-1 0 0,0 1 0 0 0,-1-1 0 0 0,0 0 0 0 0,0 1 1 0 0,0-1-1 0 0,-1-1 0 0 0,1 1 0 0 0,-1 0 0 0 0,0-1 1 0 0,-1 0-1 0 0,1 0 0 0 0,-1 0 0 0 0,-4 3-60 0 0,-9 4 111 0 0,0 0 1 0 0,-1 0-1 0 0,0-2 0 0 0,-1 0 0 0 0,0-2 1 0 0,-18 5-112 0 0,32-10 6 0 0,-132 3-1068 0 0,130-5 265 0 0,-14 0 26 0 0,11-6-8971 0 0,7 0-1843 0 0</inkml:trace>
  <inkml:trace contextRef="#ctx0" brushRef="#br0" timeOffset="-176808.587">12987 4506 17340 0 0,'0'0'1195'0'0,"0"0"-211"0"0,0 0-31 0 0,0 0 52 0 0,0 0-7 0 0,0 0-129 0 0,0 0-305 0 0,0 0-232 0 0,0 0-51 0 0,0 0 47 0 0,0 0 39 0 0,0 0 42 0 0,0 0-24 0 0,3 17-79 0 0,13 113 553 0 0,-41 128 327 0 0,14-174-1146 0 0,3 1 0 0 0,3 0 0 0 0,6 41-40 0 0,-1-67-26 0 0,8-13-795 0 0,-8-45 493 0 0,0-1-80 0 0,0 0-136 0 0,-16-24-5430 0 0,10 16 3319 0 0,-3-3-5187 0 0,5 3-2041 0 0</inkml:trace>
  <inkml:trace contextRef="#ctx0" brushRef="#br0" timeOffset="-176556.39">12667 4992 12579 0 0,'0'0'1341'0'0,"0"0"-222"0"0,0 0 20 0 0,0 0 133 0 0,0 0-6 0 0,0 0-174 0 0,0 0-246 0 0,0 0-226 0 0,0 0-159 0 0,36-5-95 0 0,114-13-86 0 0,25 14 336 0 0,-35 16-1139 0 0,-41 5-2094 0 0,-44-7-6034 0 0,-37-7-2179 0 0</inkml:trace>
  <inkml:trace contextRef="#ctx0" brushRef="#br0" timeOffset="-176192.995">13802 4965 10586 0 0,'0'0'4425'0'0,"0"0"-2203"0"0,0 0-786 0 0,0 0-130 0 0,0 0-94 0 0,0 0-146 0 0,0 0-187 0 0,0 0-194 0 0,0 0-163 0 0,0 0-120 0 0,0 0-98 0 0,0 0-85 0 0,-28-8-43 0 0,-91-24-27 0 0,115 31-135 0 0,1 0-1 0 0,-1 0 0 0 0,1 0 1 0 0,-1 1-1 0 0,1 0 0 0 0,-1-1 1 0 0,0 1-1 0 0,1 0 0 0 0,-1 1 1 0 0,0-1-1 0 0,1 1 0 0 0,-1-1 1 0 0,1 1-1 0 0,-1 0 0 0 0,1 0 1 0 0,0 1-1 0 0,-1-1 0 0 0,0 1-13 0 0,-6 3 61 0 0,-6 2-27 0 0,0 1 1 0 0,0 0 0 0 0,1 1 0 0 0,1 1 0 0 0,0 0-1 0 0,0 1 1 0 0,1 1 0 0 0,0 0 0 0 0,1 0 0 0 0,0 1 0 0 0,1 1-1 0 0,1 0 1 0 0,0 0 0 0 0,1 1 0 0 0,0 1 0 0 0,1-1-1 0 0,1 1 1 0 0,-1 5-35 0 0,6-17 6 0 0,1-1-1 0 0,0 1 0 0 0,0 0 1 0 0,0-1-1 0 0,0 1 0 0 0,0 0 1 0 0,1-1-1 0 0,0 1 0 0 0,-1 0 1 0 0,2 0-1 0 0,-1-1 0 0 0,0 1 1 0 0,1 0-1 0 0,-1 0 0 0 0,1-1 1 0 0,0 1-1 0 0,0 0 0 0 0,1-1 1 0 0,-1 1-1 0 0,1-1 0 0 0,0 0 1 0 0,-1 1-1 0 0,2-1 0 0 0,-1 0 1 0 0,0 0-1 0 0,1 0 0 0 0,-1-1 1 0 0,1 1-1 0 0,0-1 0 0 0,0 1 1 0 0,0-1-1 0 0,0 0 0 0 0,0 0 1 0 0,0 0-1 0 0,1 0 0 0 0,-1-1 1 0 0,0 1-1 0 0,1-1 0 0 0,0 0 1 0 0,-1 0-1 0 0,1 0 0 0 0,0 0 1 0 0,-1-1-1 0 0,3 0-5 0 0,8-1 92 0 0,0-1 0 0 0,-1-1 0 0 0,1 0 0 0 0,-1-1 0 0 0,1 0 0 0 0,-1-1 0 0 0,0-1 0 0 0,-1 0-1 0 0,1 0 1 0 0,-1-2 0 0 0,-1 1 0 0 0,1-1 0 0 0,-1-1 0 0 0,-1 0 0 0 0,0-1 0 0 0,3-3-92 0 0,119-118 775 0 0,-131 130-776 0 0,0-1 1 0 0,0 0 0 0 0,0 1-1 0 0,0-1 1 0 0,0 1 0 0 0,0-1-1 0 0,1 1 1 0 0,-1 0-1 0 0,0 0 1 0 0,1-1 0 0 0,-1 1-1 0 0,1 0 1 0 0,0 0 0 0 0,-1 0-1 0 0,1 1 1 0 0,0-1-1 0 0,0 0 1 0 0,-1 1 0 0 0,1-1-1 0 0,0 1 1 0 0,0-1-1 0 0,0 1 1 0 0,0 0 0 0 0,0 0-1 0 0,0 0 1 0 0,-1 0 0 0 0,1 0-1 0 0,0 0 1 0 0,0 0-1 0 0,0 1 1 0 0,0-1 0 0 0,0 1-1 0 0,-1 0 1 0 0,1-1 0 0 0,0 1-1 0 0,0 0 1 0 0,-1 0-1 0 0,1 0 1 0 0,-1 0 0 0 0,1 0-1 0 0,-1 0 1 0 0,1 1 0 0 0,38 67-684 0 0,-23-34-2047 0 0,3-3-4647 0 0,-14-22 255 0 0,-2-5-3942 0 0</inkml:trace>
  <inkml:trace contextRef="#ctx0" brushRef="#br0" timeOffset="-175768.768">13993 5366 8274 0 0,'0'0'884'0'0,"0"0"21"0"0,0 0 473 0 0,0 0 480 0 0,0 0 184 0 0,0 0-145 0 0,0 0-294 0 0,0 0-272 0 0,0 0-130 0 0,0 0-125 0 0,0 0-223 0 0,0 0-186 0 0,0 0-121 0 0,17-14-73 0 0,55-46-52 0 0,59-81 996 0 0,-97 98-1272 0 0,50-88 215 0 0,-106 238-807 0 0,22-103 448 0 0,-1 4-3 0 0,0-1 0 0 0,1 1 0 0 0,0-1 0 0 0,0 0 0 0 0,1 1 0 0 0,0-1 0 0 0,0 1 0 0 0,1-1 0 0 0,0 0 0 0 0,0 0 0 0 0,1 0-1 0 0,0 0 1 0 0,0 0 0 0 0,0-1 0 0 0,1 1 0 0 0,0-1 0 0 0,1 0 0 0 0,1 3 2 0 0,-1-5 23 0 0,1 1 0 0 0,-1-1 0 0 0,0 0 0 0 0,1-1 0 0 0,0 1 0 0 0,0-1 0 0 0,0-1 0 0 0,1 1 0 0 0,-1-1 0 0 0,0 0 0 0 0,1 0 0 0 0,0-1 0 0 0,-1 1 0 0 0,1-2 0 0 0,0 1 0 0 0,-1-1 0 0 0,1 0 0 0 0,4 0-23 0 0,6 0 82 0 0,-1-1 0 0 0,1 0 0 0 0,0-2 0 0 0,-1 1 0 0 0,0-2 0 0 0,0 0 0 0 0,0-1 0 0 0,0-1 1 0 0,0 0-1 0 0,-1-1 0 0 0,1-1-82 0 0,8-4-69 0 0,0-1 0 0 0,-1-1 1 0 0,0-1-1 0 0,-1 0 0 0 0,-1-2 1 0 0,0-1-1 0 0,-1 0 0 0 0,-1-2 1 0 0,-1 0-1 0 0,6-10 69 0 0,-20 11-4006 0 0,-4 15 177 0 0,0 0-8260 0 0</inkml:trace>
  <inkml:trace contextRef="#ctx0" brushRef="#br0" timeOffset="-175402.398">15320 4391 17764 0 0,'0'0'979'0'0,"0"0"-262"0"0,0 0 35 0 0,0 0 205 0 0,0 0 145 0 0,0 0-32 0 0,0 0-194 0 0,0 0-172 0 0,0 0-118 0 0,0 0-66 0 0,0 0-41 0 0,0 0-97 0 0,3 33-79 0 0,7 103-51 0 0,-7 96 588 0 0,-26 164-300 0 0,21-326-2155 0 0,-7-79-1293 0 0,-7-15-2970 0 0,9 15 743 0 0,0 1-6128 0 0</inkml:trace>
  <inkml:trace contextRef="#ctx0" brushRef="#br0" timeOffset="-175127.173">15018 4865 11162 0 0,'0'0'3130'0'0,"0"0"-1256"0"0,0 0-495 0 0,0 0-92 0 0,0 0-35 0 0,0 0-63 0 0,0 0-159 0 0,0 0-203 0 0,0 0-173 0 0,0 0-165 0 0,0 0-113 0 0,0 0-50 0 0,0 0-65 0 0,30 0-21 0 0,97 3-16 0 0,168-18-53 0 0,-242 5-1633 0 0,-36 6-1787 0 0,-1-1-3811 0 0,-7 1-5224 0 0</inkml:trace>
  <inkml:trace contextRef="#ctx0" brushRef="#br0" timeOffset="-174091.539">16016 5358 3129 0 0,'0'0'1317'0'0,"0"0"-499"0"0,0 0-121 0 0,0 0 211 0 0,0 0 303 0 0,0 0 186 0 0,0 0 164 0 0,0 0 50 0 0,0 0 4 0 0,0 0-17 0 0,0 0-183 0 0,14-4-227 0 0,111-39 1458 0 0,-84 18-2048 0 0,-1-1 0 0 0,-2-2-1 0 0,0-2 1 0 0,-2-1 0 0 0,-2-2 0 0 0,3-6-598 0 0,-6 9 205 0 0,23-25 11 0 0,-3-2 1 0 0,-3-3 0 0 0,-2-1 0 0 0,11-25-217 0 0,-50 75 18 0 0,0-1 1 0 0,-1 1 0 0 0,0-1-1 0 0,-1 0 1 0 0,0-1 0 0 0,-1 1-1 0 0,0-1 1 0 0,-1 0 0 0 0,-1 0-1 0 0,0 0 1 0 0,-1 0 0 0 0,0 0-1 0 0,-1 0 1 0 0,-1-9-19 0 0,1 20-2 0 0,-1 0 0 0 0,0 0 0 0 0,0-1 0 0 0,0 1 0 0 0,0 0 1 0 0,0 1-1 0 0,0-1 0 0 0,0 0 0 0 0,-1 0 0 0 0,1 0 0 0 0,-1 1 0 0 0,1-1 0 0 0,-1 1 1 0 0,0-1-1 0 0,1 1 0 0 0,-1 0 0 0 0,0-1 0 0 0,0 1 0 0 0,0 0 0 0 0,0 0 0 0 0,0 0 0 0 0,0 1 1 0 0,-1-1-1 0 0,1 0 0 0 0,0 1 0 0 0,0 0 0 0 0,0-1 0 0 0,-1 1 0 0 0,1 0 0 0 0,0 0 0 0 0,0 0 1 0 0,-1 0-1 0 0,1 1 0 0 0,0-1 0 0 0,-2 1 2 0 0,-77 24-293 0 0,65-16 279 0 0,1 2 1 0 0,0 0-1 0 0,0 0 0 0 0,1 1 1 0 0,1 1-1 0 0,0 1 0 0 0,1-1 1 0 0,0 2-1 0 0,1 0 0 0 0,1 0 1 0 0,0 1-1 0 0,-5 12 14 0 0,13-25-1 0 0,1-1-1 0 0,-1 1 1 0 0,0 0-1 0 0,1 1 1 0 0,-1-1-1 0 0,1 0 1 0 0,0 0-1 0 0,0 0 1 0 0,1 1-1 0 0,-1-1 1 0 0,0 1 0 0 0,1-1-1 0 0,0 0 1 0 0,0 1-1 0 0,0-1 1 0 0,0 1-1 0 0,1-1 1 0 0,-1 0-1 0 0,1 1 1 0 0,0-1-1 0 0,0 0 1 0 0,0 1-1 0 0,0-1 1 0 0,1 0 0 0 0,-1 0-1 0 0,1 0 1 0 0,0 0-1 0 0,0 0 1 0 0,0-1-1 0 0,0 1 1 0 0,0-1-1 0 0,1 1 1 0 0,-1-1-1 0 0,1 0 1 0 0,0 1-1 0 0,-1-2 1 0 0,1 1 0 0 0,0 0-1 0 0,0 0 1 0 0,0-1-1 0 0,2 1 2 0 0,19 5 36 0 0,1-1 0 0 0,1-1-1 0 0,-1-2 1 0 0,1 0 0 0 0,-1-2-1 0 0,1 0 1 0 0,15-3-36 0 0,-3 2 23 0 0,-11-1-22 0 0,-21-1 5 0 0,1 1 1 0 0,-1 0-1 0 0,0 0 1 0 0,1 1-1 0 0,-1 0 1 0 0,1 0-1 0 0,-1 0 1 0 0,1 1-1 0 0,-1 0 1 0 0,1 0-1 0 0,-1 1 1 0 0,0-1-1 0 0,0 1 1 0 0,0 1-1 0 0,0-1 1 0 0,0 1-1 0 0,0 0 1 0 0,-1 1-1 0 0,1-1 1 0 0,-1 1-1 0 0,0 0 1 0 0,0 0-1 0 0,0 1 1 0 0,0 1-7 0 0,-3 3 29 0 0,0 0 1 0 0,-1 0-1 0 0,0 0 1 0 0,-1 1-1 0 0,0-1 1 0 0,0 0-1 0 0,-1 0 1 0 0,0 1-1 0 0,-1-1 1 0 0,0 0-1 0 0,0 0 1 0 0,-1 0-1 0 0,0-1 1 0 0,-4 9-30 0 0,6-15 7 0 0,-19 51 90 0 0,13-37-101 0 0,0 1 0 0 0,0 1 0 0 0,2-1 0 0 0,0 1-1 0 0,1 0 1 0 0,1 0 0 0 0,1 0 0 0 0,0 0 0 0 0,2 1 0 0 0,0 9 4 0 0,1-27-95 0 0,-1 1 0 0 0,1-1 0 0 0,-1 1 0 0 0,1-1 0 0 0,0 0 0 0 0,0 1 0 0 0,-1-1 0 0 0,1 0 0 0 0,0 1 0 0 0,0-1 0 0 0,0 0 0 0 0,1 0 0 0 0,-1 0 0 0 0,0 0 0 0 0,0 0 0 0 0,1 0 0 0 0,-1 0 0 0 0,0 0 0 0 0,1 0 0 0 0,-1-1 0 0 0,1 1 0 0 0,-1-1 1 0 0,1 1-1 0 0,-1-1 0 0 0,1 1 0 0 0,-1-1 0 0 0,1 0 0 0 0,0 0 0 0 0,-1 0 0 0 0,1 0 0 0 0,-1 0 0 0 0,1 0 0 0 0,0 0 0 0 0,-1-1 0 0 0,1 1 95 0 0,33-10-11484 0 0,-28 5 242 0 0</inkml:trace>
  <inkml:trace contextRef="#ctx0" brushRef="#br0" timeOffset="-173288.252">17565 4822 7866 0 0,'0'0'2551'0'0,"0"0"-1053"0"0,0 0-626 0 0,0 0-229 0 0,0 0-70 0 0,0 0 56 0 0,0 0 42 0 0,0 0 24 0 0,-35 15 5 0 0,-108 49-44 0 0,42 1 518 0 0,81-50-842 0 0,2 2 0 0 0,0 0 0 0 0,1 1-1 0 0,1 0 1 0 0,0 2 0 0 0,2 0 0 0 0,0 0-332 0 0,12-18 20 0 0,1-1 1 0 0,0 0-1 0 0,-1 1 0 0 0,1-1 1 0 0,0 1-1 0 0,0 0 0 0 0,0-1 1 0 0,0 1-1 0 0,0 0 0 0 0,0 0 1 0 0,0 0-1 0 0,0-1 1 0 0,1 1-1 0 0,-1 0 0 0 0,1 0 1 0 0,0 0-1 0 0,-1 0 0 0 0,1 0 1 0 0,0 0-1 0 0,0 0 0 0 0,0 0 1 0 0,0 0-1 0 0,1 0 0 0 0,-1 0 1 0 0,0 0-1 0 0,1 0 0 0 0,0 0 1 0 0,-1 0-1 0 0,1 0 0 0 0,0-1 1 0 0,0 1-1 0 0,0 0 0 0 0,0 0 1 0 0,0-1-1 0 0,0 1 0 0 0,1-1 1 0 0,-1 1-1 0 0,0-1 0 0 0,1 0 1 0 0,-1 1-1 0 0,1-1 0 0 0,0 0 1 0 0,-1 0-1 0 0,1 0 0 0 0,0 0 1 0 0,0 0-1 0 0,-1 0 0 0 0,1-1 1 0 0,0 1-1 0 0,0-1 0 0 0,0 1 1 0 0,2-1-21 0 0,13-1 160 0 0,-1 0 0 0 0,1-2 0 0 0,0 0 0 0 0,-1-1 0 0 0,0-1 1 0 0,0 0-1 0 0,0-1 0 0 0,0-1 0 0 0,-1 0 0 0 0,0-1 0 0 0,9-7-160 0 0,197-132 326 0 0,-175 116-288 0 0,-42 94-142 0 0,-6-43 135 0 0,0-14-31 0 0,0 0 0 0 0,1 0 0 0 0,0 0 1 0 0,1 1-1 0 0,-1-1 0 0 0,1 0 0 0 0,0 0 0 0 0,1 1 0 0 0,0-1 1 0 0,0 0-1 0 0,0 0 0 0 0,0 0 0 0 0,1 0 0 0 0,0 0 1 0 0,0 0-1 0 0,1 0 0 0 0,0-1 0 0 0,0 1 0 0 0,0-1 1 0 0,1 0-1 0 0,-1 0 0 0 0,1 0 0 0 0,1 0 0 0 0,4 2 22 0 0,0-1 0 0 0,0-1 1 0 0,1 0-1 0 0,-1 0 0 0 0,1-1 0 0 0,1 0 0 0 0,-1-1 1 0 0,0 0-1 0 0,1 0 0 0 0,0-1 0 0 0,-1-1 0 0 0,1 0 0 0 0,0 0 1 0 0,0-1-1 0 0,0 0 0 0 0,-1-1 0 0 0,1 0 0 0 0,0-1 0 0 0,0 0 1 0 0,-1-1-1 0 0,0 0 0 0 0,1-1 0 0 0,1-1-22 0 0,22-10 215 0 0,0-1-1 0 0,0-2 1 0 0,-2-1 0 0 0,0-2-1 0 0,-2-1 1 0 0,1-2-215 0 0,-5 6 76 0 0,-1-2 0 0 0,0 0-1 0 0,-2-2 1 0 0,0 0 0 0 0,-1-2 0 0 0,-2 0 0 0 0,0-1 0 0 0,-2-2 0 0 0,-1 1 0 0 0,-1-2-1 0 0,-1 0 1 0 0,-2-1 0 0 0,0-1 0 0 0,-2 0 0 0 0,-2 0 0 0 0,0-1 0 0 0,-2 0 0 0 0,-2 0-1 0 0,2-29-75 0 0,-6 29 18 0 0,-1-1 0 0 0,-2 1 0 0 0,-1 0 0 0 0,-2 0 0 0 0,0 1-1 0 0,-3-1 1 0 0,0 1 0 0 0,-2 1 0 0 0,-1 0 0 0 0,-1 0 0 0 0,-15-23-18 0 0,25 46 0 0 0,-1 1 1 0 0,0 0 0 0 0,0 0 0 0 0,-1 0 0 0 0,1 0 0 0 0,-1 0 0 0 0,0 1 0 0 0,-1 0 0 0 0,1 0-1 0 0,-1 0 1 0 0,1 0 0 0 0,-1 1 0 0 0,0 0 0 0 0,-1 0 0 0 0,1 0 0 0 0,0 0 0 0 0,-1 1 0 0 0,-3-1-1 0 0,-4 58-203 0 0,26 222 315 0 0,30 108 280 0 0,-11-220-284 0 0,-22-123-78 0 0,-1 1 1 0 0,-2 0 0 0 0,-2 0 0 0 0,-1 12-31 0 0,-2 31 74 0 0,-2-86-79 0 0,0 0 12 0 0,0 0 14 0 0,0 0 4 0 0,0 0 9 0 0,-15-27-240 0 0,-13-47-2672 0 0,13 22-4884 0 0,10 33 1645 0 0,1 3-5025 0 0</inkml:trace>
  <inkml:trace contextRef="#ctx0" brushRef="#br0" timeOffset="-173037.887">17663 4664 11314 0 0,'0'0'1447'0'0,"0"0"-332"0"0,0 0-46 0 0,0 0 256 0 0,0 0 122 0 0,0 0-77 0 0,0 0-202 0 0,39-6-221 0 0,126-21-196 0 0,180-8 1406 0 0,60 19-1991 0 0,-280 2-2519 0 0,-99 8-2030 0 0,0-1-3583 0 0,-19 7-1608 0 0</inkml:trace>
  <inkml:trace contextRef="#ctx0" brushRef="#br0" timeOffset="-172606.314">18886 4811 0 0 0,'0'0'2158'0'0,"0"0"565"0"0,0 0 267 0 0,0 0-19 0 0,0 0-333 0 0,0 0-328 0 0,0 0-310 0 0,0 0-271 0 0,0 0-233 0 0,36 5-225 0 0,115 14-229 0 0,-71-25 173 0 0,-66-1-953 0 0,8 1-13 0 0,-1-2 0 0 0,-1 0 0 0 0,0-2 0 0 0,0 0 0 0 0,-1-1 0 0 0,0-1 0 0 0,-1 0-1 0 0,2-4-248 0 0,-17 15 18 0 0,-1-1 0 0 0,1 0 0 0 0,-1 0 0 0 0,0 0 0 0 0,0-1 0 0 0,0 1 0 0 0,0 0 0 0 0,0-1 0 0 0,0 1 0 0 0,-1-1-1 0 0,1 0 1 0 0,-1 1 0 0 0,0-1 0 0 0,1 0 0 0 0,-1 0 0 0 0,-1 0 0 0 0,1 0 0 0 0,0 0 0 0 0,-1 0 0 0 0,1 0 0 0 0,-1 0-1 0 0,0 0 1 0 0,0 0 0 0 0,0 0 0 0 0,-1 0 0 0 0,1 0 0 0 0,-1 0 0 0 0,0 0 0 0 0,1 0 0 0 0,-1 0 0 0 0,-1 0 0 0 0,1 0-1 0 0,0 0 1 0 0,-1 1 0 0 0,1-1 0 0 0,-1 0 0 0 0,0 1 0 0 0,0 0 0 0 0,0-1 0 0 0,0 1 0 0 0,0 0 0 0 0,0 0 0 0 0,-1 0 0 0 0,1 0-1 0 0,-1 0 1 0 0,0 1 0 0 0,1-1 0 0 0,-1 1 0 0 0,0 0 0 0 0,0 0 0 0 0,-1-1-18 0 0,-14-1-20 0 0,1 1 1 0 0,-1 1-1 0 0,1 0 1 0 0,-1 2-1 0 0,1-1 0 0 0,-1 2 1 0 0,1 1-1 0 0,0 0 1 0 0,0 1-1 0 0,0 1 1 0 0,0 0-1 0 0,0 1 0 0 0,1 1 1 0 0,1 1-1 0 0,-1 0 1 0 0,1 1-1 0 0,0 1 0 0 0,1 0 1 0 0,0 1-1 0 0,1 0 1 0 0,0 1-1 0 0,-3 5 20 0 0,4-7 1 0 0,1 1 0 0 0,0 1 0 0 0,0 0 0 0 0,1 0 0 0 0,1 1 0 0 0,0 1 0 0 0,1-1 0 0 0,0 1 0 0 0,1 1 0 0 0,1-1 0 0 0,0 1 0 0 0,1 0 0 0 0,1 0 0 0 0,0 1 0 0 0,1 0 0 0 0,0-1 0 0 0,2 1 0 0 0,0 0 0 0 0,0 0 0 0 0,2 0 0 0 0,0 6 0 0 0,2-12 16 0 0,0-1 1 0 0,0 0 0 0 0,0 0-1 0 0,1 0 1 0 0,1 0 0 0 0,0 0-1 0 0,0-1 1 0 0,0 0 0 0 0,1 0 0 0 0,0-1-1 0 0,1 1 1 0 0,0-1 0 0 0,0-1-1 0 0,0 1 1 0 0,1-1 0 0 0,0 0 0 0 0,0-1-1 0 0,4 2-17 0 0,10 6 138 0 0,1-2 0 0 0,1 0 0 0 0,-1-1 0 0 0,2-2 0 0 0,-1 0 0 0 0,13 1-138 0 0,2-1 169 0 0,1-2-1 0 0,0-2 1 0 0,0-1-1 0 0,1-2 1 0 0,-1-2-1 0 0,34-5-168 0 0,-66 5-58 0 0,0 0 0 0 0,0 0 0 0 0,-1-1 0 0 0,1 0 0 0 0,0 0 0 0 0,-1-1-1 0 0,0 1 1 0 0,0-2 0 0 0,0 1 0 0 0,0-1 0 0 0,0 0 0 0 0,1-2 58 0 0,-4-2-776 0 0,-4 1-4356 0 0,0 3-7023 0 0</inkml:trace>
  <inkml:trace contextRef="#ctx0" brushRef="#br0" timeOffset="-149450.875">20932 4329 0 0 0,'0'0'463'0'0,"0"0"409"0"0,0 0 395 0 0,0 0 317 0 0,0 0 154 0 0,0 0-10 0 0,0 0-74 0 0,0 0-88 0 0,0 0-65 0 0,0 0-44 0 0,3-6-77 0 0,9-17-104 0 0,-10 18-126 0 0,-2 5-139 0 0,1 5 2329 0 0,-5 17-2605 0 0,-57 229 1096 0 0,-25 32-1096 0 0,81-269-714 0 0,-5 10 29 0 0,0 0-1 0 0,2 1 1 0 0,1 0-1 0 0,1 1 1 0 0,2-1-1 0 0,0 1 1 0 0,1 0-1 0 0,2 0 1 0 0,1 0-1 0 0,1 9-49 0 0,23 22 95 0 0,-21-55-84 0 0,-1-1 0 0 0,0 0 0 0 0,0 0 0 0 0,0 0 0 0 0,1-1 1 0 0,-1 1-1 0 0,0-1 0 0 0,1 1 0 0 0,-1-1 0 0 0,0 0 0 0 0,1 1 0 0 0,-1-1 0 0 0,1-1 0 0 0,-1 1 1 0 0,0 0-1 0 0,1 0 0 0 0,-1-1 0 0 0,0 0 0 0 0,1 1 0 0 0,-1-1 0 0 0,0 0 0 0 0,0 0 0 0 0,1 0 1 0 0,-1 0-1 0 0,0-1 0 0 0,0 1 0 0 0,0-1-11 0 0,276-179 429 0 0,-65 7-355 0 0,-117 86 14 0 0,-94 86 777 0 0,-10 6-399 0 0,-14 10-609 0 0,10-6 240 0 0,-70 87-85 0 0,8 34-2 0 0,70-118-17 0 0,0 1 1 0 0,1-1 0 0 0,0 1 0 0 0,1 0 0 0 0,0 0 0 0 0,1 0-1 0 0,0 1 1 0 0,1-1 0 0 0,0 0 0 0 0,1 0 0 0 0,1 2 6 0 0,0-9 0 0 0,1 0 0 0 0,-1 0 0 0 0,1 0 0 0 0,0 0 0 0 0,0-1 0 0 0,1 1 0 0 0,-1-1 1 0 0,1 0-1 0 0,0 0 0 0 0,0 0 0 0 0,1-1 0 0 0,-1 1 0 0 0,1-1 0 0 0,0 0 0 0 0,-1 0 0 0 0,1-1 1 0 0,1 0-1 0 0,-1 1 0 0 0,0-2 0 0 0,0 1 0 0 0,1 0 0 0 0,-1-1 0 0 0,1 0 0 0 0,4 0 0 0 0,9-1 37 0 0,-1-1 1 0 0,1-1-1 0 0,-1 0 0 0 0,0-2 0 0 0,0 0 0 0 0,0-1 0 0 0,0 0 1 0 0,-1-2-1 0 0,0 0 0 0 0,0-1 0 0 0,-1 0 0 0 0,0-2 0 0 0,0 0 1 0 0,-1 0-1 0 0,-1-2 0 0 0,0 0 0 0 0,0 0 0 0 0,-1-1 0 0 0,-1-1 1 0 0,0 0-1 0 0,-1-1 0 0 0,9-14-37 0 0,-16 23 15 0 0,0 1 0 0 0,-1-1 0 0 0,1 0 1 0 0,-1 0-1 0 0,-1 0 0 0 0,1 0 0 0 0,-1 0 0 0 0,0-1 0 0 0,0 1 1 0 0,-1-1-1 0 0,0 1 0 0 0,0-1 0 0 0,-1 0 0 0 0,0 1 0 0 0,0-1 1 0 0,0 0-1 0 0,-1 1 0 0 0,0-1 0 0 0,0 1 0 0 0,-1-1 1 0 0,1 1-1 0 0,-1-1 0 0 0,-1 1 0 0 0,1 0 0 0 0,-1 0 0 0 0,-1 0 1 0 0,1 0-1 0 0,-1 1 0 0 0,-2-3-15 0 0,-8-2-17 0 0,0 1 0 0 0,-1 0 0 0 0,0 1 1 0 0,0 1-1 0 0,-1 1 0 0 0,0 0 0 0 0,0 1 0 0 0,-1 0 0 0 0,1 1 1 0 0,-1 1-1 0 0,0 1 0 0 0,0 1 0 0 0,0 0 0 0 0,0 1 0 0 0,0 1 1 0 0,-10 1 16 0 0,-37 13-123 0 0,130-11-127 0 0,212-37 500 0 0,-228 23-182 0 0,139-12-1210 0 0,-189 8-2240 0 0,0 8 492 0 0,0 2-3646 0 0,0-3-5590 0 0</inkml:trace>
  <inkml:trace contextRef="#ctx0" brushRef="#br0" timeOffset="-148866.454">20574 4584 3217 0 0,'0'0'2644'0'0,"0"0"-737"0"0,0 0-221 0 0,0 0 114 0 0,0 0 75 0 0,0 0-159 0 0,0 0-262 0 0,0 0-241 0 0,0 0-210 0 0,0 0-151 0 0,0 0-93 0 0,0 0-82 0 0,0 0-55 0 0,-14 3-36 0 0,-41 13-54 0 0,41-12-71 0 0,14-4-59 0 0,0 0-40 0 0,0 0-25 0 0,0 0 9 0 0,0 0-12 0 0,0 0-19 0 0,0 0-12 0 0,0 0-11 0 0,252-16 3705 0 0,306-50-2857 0 0,-482 59-1481 0 0,-76 7 546 0 0,0-2-1931 0 0,-2 0-4909 0 0,0 2-5738 0 0</inkml:trace>
  <inkml:trace contextRef="#ctx0" brushRef="#br0" timeOffset="-146302.595">8739 6664 0 0 0,'0'0'1038'0'0,"0"0"128"0"0,0 0 249 0 0,0 0 262 0 0,0 0 63 0 0,0 0-238 0 0,0 0-421 0 0,0 0-472 0 0,0 0-308 0 0,0 0-24 0 0,0 0 179 0 0,4 1 223 0 0,6 2-149 0 0,0-1 0 0 0,-1 0 1 0 0,1-1-1 0 0,0 0 0 0 0,0-1 0 0 0,0 0 0 0 0,0-1 0 0 0,0 0 0 0 0,0 0 0 0 0,0-1 0 0 0,-1 0 1 0 0,1-1-1 0 0,0 0 0 0 0,-1 0 0 0 0,0-1 0 0 0,1-1-530 0 0,31-18 547 0 0,-1-1 0 0 0,-2-1 0 0 0,-1-3 0 0 0,-1-1 1 0 0,-1-1-1 0 0,-1-2 0 0 0,-2-2 0 0 0,22-31-547 0 0,45-81 867 0 0,-96 137-844 0 0,0 1 745 0 0,-3 15-482 0 0,-20 165-172 0 0,4 383 343 0 0,4-305-353 0 0,11-213-69 0 0,-1-1 0 0 0,-2 1-1 0 0,-1-1 1 0 0,-2 0 0 0 0,-10 29-35 0 0,16-65 15 0 0,1-1 0 0 0,0 0 1 0 0,-1 1-1 0 0,1-1 1 0 0,0 1-1 0 0,-1 0 0 0 0,1-1 1 0 0,-1 1-1 0 0,1-1 1 0 0,-1 1-1 0 0,1 0 1 0 0,-1-1-1 0 0,1 1 0 0 0,-1 0 1 0 0,0-1-1 0 0,1 1 1 0 0,-1 0-1 0 0,1 0 0 0 0,-1 0 1 0 0,0 0-1 0 0,1 0 1 0 0,-1-1-1 0 0,0 1 1 0 0,1 0-1 0 0,-1 0 0 0 0,1 0 1 0 0,-1 1-1 0 0,0-1 1 0 0,1 0-1 0 0,-1 0 1 0 0,0 0-1 0 0,1 0 0 0 0,-1 1 1 0 0,1-1-1 0 0,-1 0 1 0 0,1 0-1 0 0,-1 1 0 0 0,1-1 1 0 0,-1 0-1 0 0,1 1 1 0 0,-1-1-1 0 0,1 1 1 0 0,-1-1-1 0 0,1 1 0 0 0,-1-1 1 0 0,1 1-1 0 0,0-1 1 0 0,-1 1-1 0 0,1-1 0 0 0,0 1 1 0 0,0-1-1 0 0,-1 1 1 0 0,1 0-1 0 0,0-1 1 0 0,0 1-1 0 0,0-1 0 0 0,0 1 1 0 0,0 0-1 0 0,-1-1 1 0 0,1 1-1 0 0,0 0 0 0 0,1-1 1 0 0,-1 1-1 0 0,0-1 1 0 0,0 1-1 0 0,0 0-15 0 0,-12-90 59 0 0,12 7-56 0 0,3 1 0 0 0,4 0 0 0 0,4 0 1 0 0,3 1-1 0 0,16-50-3 0 0,-18 78 0 0 0,2 1 0 0 0,3 1 0 0 0,1 0 0 0 0,3 1 0 0 0,2 2 0 0 0,2 0 0 0 0,2 1 0 0 0,2 2 0 0 0,2 1 0 0 0,2 1 0 0 0,1 2 0 0 0,2 1 0 0 0,2 2 0 0 0,25-18 0 0 0,-54 47-6 0 0,1 1-1 0 0,0 0 1 0 0,0 0 0 0 0,1 1 0 0 0,0 0 0 0 0,0 1-1 0 0,1 0 1 0 0,-1 1 0 0 0,1 1 0 0 0,0-1 0 0 0,0 2-1 0 0,0 0 1 0 0,0 0 0 0 0,0 1 0 0 0,1 1 0 0 0,-1 0-1 0 0,5 0 7 0 0,-9 4 5 0 0,-1 1 1 0 0,0-1-1 0 0,1 1 0 0 0,-2 0 0 0 0,1 1 0 0 0,-1 0 0 0 0,0 0 0 0 0,0 0 0 0 0,0 1 0 0 0,-1-1 0 0 0,0 1 0 0 0,0 1 0 0 0,-1-1 0 0 0,0 1 0 0 0,0-1 0 0 0,-1 1 0 0 0,0 0 0 0 0,0 1 0 0 0,-1-1 0 0 0,0 0 0 0 0,-1 1 0 0 0,1 1-5 0 0,2 10 20 0 0,-1 1 1 0 0,-1 0-1 0 0,-1-1 0 0 0,-1 1 0 0 0,-1-1 1 0 0,0 1-1 0 0,-2 0 0 0 0,0-1 0 0 0,-2 0 0 0 0,0 0 1 0 0,-1 0-1 0 0,-1-1 0 0 0,0 1 0 0 0,-2-2 1 0 0,0 1-1 0 0,-2-1 0 0 0,1-1 0 0 0,-2 0 1 0 0,-1 0-1 0 0,0-1 0 0 0,-1-1 0 0 0,0 0 1 0 0,-5 3-21 0 0,4-6 22 0 0,2 2-13 0 0,-1-2 0 0 0,1 1-1 0 0,-2-2 1 0 0,0 0 0 0 0,0-1-1 0 0,-1 0 1 0 0,-1-1-1 0 0,1-1 1 0 0,-1-1 0 0 0,0 0-1 0 0,-1-1 1 0 0,0-1-1 0 0,0-1 1 0 0,0 0 0 0 0,-9 0-9 0 0,21-3-53 0 0,1-1 1 0 0,-1 1 0 0 0,1-1 0 0 0,-1 0 0 0 0,1-1-1 0 0,-1 1 1 0 0,1-1 0 0 0,0 0 0 0 0,-1 0 0 0 0,1 0-1 0 0,0-1 1 0 0,0 0 0 0 0,-1 0 0 0 0,2-1-1 0 0,-1 1 1 0 0,0-1 0 0 0,0 0 0 0 0,1 0 0 0 0,-1-1-1 0 0,1 1 1 0 0,0-1 0 0 0,0 0 0 0 0,1 0 0 0 0,-1 0-1 0 0,1 0 1 0 0,0-1 0 0 0,0 0 0 0 0,0 1 0 0 0,1-1-1 0 0,-1 0 1 0 0,1 0 0 0 0,0-1 0 0 0,1 1 0 0 0,-1-2 52 0 0,20-46-2571 0 0,11 26-4526 0 0,-29 27 7085 0 0,9-8-11680 0 0</inkml:trace>
  <inkml:trace contextRef="#ctx0" brushRef="#br0" timeOffset="-144159.534">10558 6371 6849 0 0,'0'0'1597'0'0,"0"0"18"0"0,0 0 51 0 0,0 0 135 0 0,0 0-38 0 0,0 0-182 0 0,0 0-253 0 0,0 0-244 0 0,0 0-173 0 0,0 0-176 0 0,0 0-130 0 0,0 0-115 0 0,0 0-78 0 0,-25-10-51 0 0,-77-30-45 0 0,60 37 80 0 0,40 7-333 0 0,-10 10 38 0 0,0 2 0 0 0,1-1 0 0 0,1 1 0 0 0,1 1 0 0 0,0 0 0 0 0,1 0 0 0 0,1 0 0 0 0,1 1 0 0 0,0 0 0 0 0,1 4-101 0 0,0-6 9 0 0,0 0 1 0 0,2 1 0 0 0,0-1 0 0 0,1 1-1 0 0,0-1 1 0 0,2 1 0 0 0,0 0-1 0 0,2 11-9 0 0,-2-22 15 0 0,1 0 0 0 0,1 0 0 0 0,-1 0 0 0 0,1 0 0 0 0,0-1 0 0 0,0 1 0 0 0,1-1-1 0 0,-1 1 1 0 0,1-1 0 0 0,1 0 0 0 0,-1 0 0 0 0,1 0 0 0 0,-1 0 0 0 0,1-1-1 0 0,1 0 1 0 0,-1 0 0 0 0,1 0 0 0 0,-1 0 0 0 0,1-1 0 0 0,0 1 0 0 0,1-1-1 0 0,-1 0 1 0 0,0-1 0 0 0,1 1 0 0 0,1-1-15 0 0,3 1 69 0 0,0 0 1 0 0,0-1-1 0 0,0-1 0 0 0,0 0 1 0 0,1 0-1 0 0,-1-1 0 0 0,0 0 1 0 0,1-1-1 0 0,-1 0 0 0 0,0 0 1 0 0,0-1-1 0 0,0-1 0 0 0,0 0 1 0 0,0 0-1 0 0,-1-1 0 0 0,1 0 0 0 0,-1 0 1 0 0,0-1-1 0 0,8-6-69 0 0,7-5 162 0 0,-1-2 1 0 0,0 0-1 0 0,-1-1 0 0 0,-1-2 1 0 0,-1 0-1 0 0,7-10-162 0 0,-17 19 40 0 0,0-1 0 0 0,-1 1-1 0 0,0-2 1 0 0,-1 1 0 0 0,0-1-1 0 0,-1-1 1 0 0,-1 1 0 0 0,0-1-1 0 0,-1 0 1 0 0,-1 0 0 0 0,0-1 0 0 0,-1 1-1 0 0,-1-1 1 0 0,0 0 0 0 0,-1 0-1 0 0,-1 0 1 0 0,0 0-40 0 0,-1 12 4 0 0,0 0 0 0 0,0 0-1 0 0,-1 0 1 0 0,1 0 0 0 0,-1 0 0 0 0,0 0 0 0 0,0 0-1 0 0,0 1 1 0 0,0-1 0 0 0,-1 1 0 0 0,0-1 0 0 0,0 1-1 0 0,1 0 1 0 0,-2 0 0 0 0,1 0 0 0 0,0 0-1 0 0,-1 1 1 0 0,1 0 0 0 0,-1-1 0 0 0,0 1 0 0 0,1 0-1 0 0,-1 1 1 0 0,0-1 0 0 0,0 1 0 0 0,-1 0 0 0 0,-2-1-4 0 0,-3-1-32 0 0,0 1 1 0 0,-1 0-1 0 0,1 0 1 0 0,-1 1-1 0 0,1 1 1 0 0,-1 0-1 0 0,1 0 1 0 0,-1 1-1 0 0,1 0 1 0 0,-6 2 31 0 0,10-2-24 0 0,1 1 0 0 0,-1 0 0 0 0,1 0 0 0 0,0 0 0 0 0,0 0 0 0 0,0 1 0 0 0,0 0 1 0 0,0 0-1 0 0,1 0 0 0 0,-1 1 0 0 0,1-1 0 0 0,0 1 0 0 0,0 0 0 0 0,0 1 0 0 0,0-1 0 0 0,1 0 0 0 0,-3 5 24 0 0,7-7-2 0 0,-1 0 1 0 0,1-1-1 0 0,0 1 0 0 0,-1-1 0 0 0,1 0 0 0 0,0 1 1 0 0,0-1-1 0 0,0 0 0 0 0,0 1 0 0 0,0-1 0 0 0,1 0 1 0 0,-1 0-1 0 0,0 0 0 0 0,1 0 0 0 0,-1 0 0 0 0,0 0 1 0 0,1-1-1 0 0,-1 1 0 0 0,1 0 0 0 0,-1-1 0 0 0,1 1 1 0 0,-1-1-1 0 0,1 1 0 0 0,0-1 0 0 0,-1 0 0 0 0,1 1 1 0 0,0-1-1 0 0,-1 0 0 0 0,1 0 0 0 0,0-1 0 0 0,-1 1 1 0 0,1 0-1 0 0,-1 0 0 0 0,1-1 0 0 0,0 1 0 0 0,-1-1 2 0 0,0 1 0 0 0,264-7 303 0 0,-196 0-217 0 0,-51 6-66 0 0,1 0 0 0 0,-1-1 0 0 0,1 0 0 0 0,-1-2 1 0 0,0 0-1 0 0,0-1 0 0 0,0-1 0 0 0,-1 0 0 0 0,0-2 0 0 0,0 0 1 0 0,10-7-21 0 0,-22 12 21 0 0,-1-1 1 0 0,0 1 0 0 0,0-1 0 0 0,0 0 0 0 0,0 0 0 0 0,0 0-1 0 0,-1 0 1 0 0,0 0 0 0 0,0-1 0 0 0,0 0 0 0 0,-1 0 0 0 0,1 0 0 0 0,-1 0-1 0 0,0 0 1 0 0,0 0 0 0 0,-1 0 0 0 0,0-1 0 0 0,0 1 0 0 0,0 0-1 0 0,0-1 1 0 0,-1 1 0 0 0,0-1 0 0 0,0 1 0 0 0,-1-3-22 0 0,-16 23 73 0 0,-11 39-29 0 0,19-30-30 0 0,0 0 0 0 0,1 1 0 0 0,1 0 0 0 0,2 0 1 0 0,0 0-1 0 0,2 1 0 0 0,0 16-14 0 0,2-33 2 0 0,1 1 0 0 0,0-1 0 0 0,1 0 0 0 0,0 1 0 0 0,1-1 0 0 0,-1 0 0 0 0,2 0 1 0 0,-1 0-1 0 0,2 0 0 0 0,-1 0 0 0 0,1 0 0 0 0,0-1 0 0 0,1 0 0 0 0,0 0 0 0 0,0 0 0 0 0,1 0 0 0 0,0-1 1 0 0,0 0-1 0 0,0 0 0 0 0,1-1 0 0 0,7 6-2 0 0,-10-9 11 0 0,-1-1 1 0 0,1 1 0 0 0,0 0-1 0 0,0-1 1 0 0,0 0 0 0 0,0 0-1 0 0,1 0 1 0 0,-1 0 0 0 0,0-1-1 0 0,1 0 1 0 0,-1 0 0 0 0,1 0-1 0 0,0 0 1 0 0,-1-1 0 0 0,1 0-1 0 0,-1 0 1 0 0,1 0 0 0 0,0 0-1 0 0,-1-1 1 0 0,1 0-1 0 0,-1 0 1 0 0,1 0 0 0 0,-1 0-1 0 0,1-1 1 0 0,-1 1 0 0 0,0-1-1 0 0,0-1 1 0 0,0 1 0 0 0,0 0-1 0 0,0-1 1 0 0,0 0 0 0 0,-1 0-1 0 0,1 0 1 0 0,-1 0 0 0 0,0-1-1 0 0,0 1 1 0 0,0-1 0 0 0,0 0-12 0 0,77-102 112 0 0,-61 76-108 0 0,2 2-1 0 0,0 1 0 0 0,2 0 0 0 0,1 1 1 0 0,1 2-1 0 0,0 1 0 0 0,2 0 0 0 0,9-3-3 0 0,66-17-16 0 0,-100 44 17 0 0,0 0 0 0 0,0 1-1 0 0,0-1 1 0 0,0 1-1 0 0,0 0 1 0 0,0 0 0 0 0,0-1-1 0 0,0 1 1 0 0,-1 1 0 0 0,1-1-1 0 0,-1 0 1 0 0,1 0 0 0 0,-1 0-1 0 0,0 1 1 0 0,0-1 0 0 0,0 1-1 0 0,0-1 1 0 0,0 0-1 0 0,-1 1 1 0 0,1 0 0 0 0,-1-1-1 0 0,0 1 1 0 0,0-1 0 0 0,0 1-1 0 0,0 0 1 0 0,0-1 0 0 0,0 1-1 0 0,-1-1 1 0 0,1 1-1 0 0,-1-1 1 0 0,1 1 0 0 0,-1-1-1 0 0,-1 2 0 0 0,2 7-9 0 0,0 10 2 0 0,-1 0 1 0 0,-1 0-1 0 0,0 0 0 0 0,-2 0 0 0 0,-1 0 0 0 0,0 0 1 0 0,-1-1-1 0 0,-2 0 0 0 0,0 0 0 0 0,-9 15 7 0 0,-31 57 43 0 0,48-91-62 0 0,0-1-2 0 0,0 0-16 0 0,0 0 21 0 0,0 0 21 0 0,10-16-72 0 0,58-72-21 0 0,-35 42 89 0 0,3 1 1 0 0,1 2 0 0 0,2 1 0 0 0,42-33-2 0 0,-47 48-15 0 0,-20 14 7 0 0,0 0 0 0 0,1 1 0 0 0,1 1 1 0 0,0 1-1 0 0,1 0 0 0 0,0 1 0 0 0,0 1 0 0 0,1 0 1 0 0,8-1 7 0 0,-25 11-3 0 0,0 0 1 0 0,0 0-1 0 0,0-1 1 0 0,0 1 0 0 0,-1 0-1 0 0,1 0 1 0 0,-1 0 0 0 0,1 0-1 0 0,-1 0 1 0 0,0 0 0 0 0,1 1-1 0 0,-1-1 1 0 0,0 0 0 0 0,0 0-1 0 0,-1 0 1 0 0,1 0 0 0 0,0 0-1 0 0,-1 0 1 0 0,1 0 0 0 0,-1 0-1 0 0,0 0 1 0 0,1 0 0 0 0,-1 0-1 0 0,0 0 1 0 0,0 0 0 0 0,0-1-1 0 0,-1 1 1 0 0,1 0 0 0 0,-1 0 2 0 0,1 0 0 0 0,-60 126 101 0 0,44-24-85 0 0,17-96-5 0 0,-1-3-10 0 0,1 0-1 0 0,-1 0 1 0 0,1 1 0 0 0,1-1 0 0 0,-1 0 0 0 0,1 0 0 0 0,0 0 0 0 0,0 0 0 0 0,0 0-1 0 0,1 0 1 0 0,-1 0 0 0 0,1 0 0 0 0,1 0 0 0 0,-1-1 0 0 0,1 1 0 0 0,-1-1 0 0 0,1 1 0 0 0,3 1-1 0 0,36 25 38 0 0,60-12-64 0 0,-84-19 39 0 0,-1-2 1 0 0,0 0 0 0 0,0-1-1 0 0,0 0 1 0 0,-1-2 0 0 0,1 0-1 0 0,-1-1 1 0 0,0 0 0 0 0,-1-1-1 0 0,1-1 1 0 0,-1-1 0 0 0,-1 0-1 0 0,0-1 1 0 0,0 0 0 0 0,-1-1-1 0 0,0-1 1 0 0,-1 0 0 0 0,9-11-14 0 0,10-16 50 0 0,-2-1-1 0 0,-1-1 1 0 0,-2-2 0 0 0,-2 0-1 0 0,17-44-49 0 0,-2 5-4 0 0,-18 43-2 0 0,-3 0 0 0 0,-1-1 0 0 0,-2-1 0 0 0,9-40 6 0 0,-9-53 76 0 0,-15 133-76 0 0,-1 0 0 0 0,0 0 0 0 0,1 0 0 0 0,-1 0-1 0 0,0 0 1 0 0,1 0 0 0 0,-1 0 0 0 0,0 0 0 0 0,0 0-1 0 0,0 0 1 0 0,0 1 0 0 0,0-1 0 0 0,0 0 0 0 0,0 1 0 0 0,0-1-1 0 0,0 1 1 0 0,0-1 0 0 0,-1 1 0 0 0,1 0 0 0 0,0-1-1 0 0,0 1 1 0 0,0 0 0 0 0,0 0 0 0 0,-1 0 0 0 0,1 0-1 0 0,0 0 1 0 0,0 0 0 0 0,0 0 0 0 0,-1 0 0 0 0,1 0 0 0 0,0 0-1 0 0,0 1 1 0 0,0-1 0 0 0,-1 1 0 0 0,1-1 0 0 0,0 1-1 0 0,0-1 1 0 0,0 1 0 0 0,0-1 0 0 0,0 1 0 0 0,0 0-1 0 0,0 0 1 0 0,0 0 0 0 0,1-1 0 0 0,-1 1 0 0 0,0 0 0 0 0,0 0-1 0 0,1 0 1 0 0,-1 0 0 0 0,0 0 0 0 0,1 0 0 0 0,-1 0-1 0 0,1 1 1 0 0,0-1 0 0 0,-1 0 0 0 0,1 0 0 0 0,0 1 0 0 0,-10 17 3 0 0,1 1 1 0 0,1 1-1 0 0,1-1 0 0 0,1 1 1 0 0,1 1-1 0 0,1-1 1 0 0,1 1-1 0 0,1-1 1 0 0,0 1-1 0 0,2 0 1 0 0,0 0-1 0 0,4 17-3 0 0,-4 11-5 0 0,39 327 165 0 0,-50-233-87 0 0,-28-32 52 0 0,23-86-253 0 0,16-54-582 0 0,-4-59-1849 0 0,0 3-2466 0 0,-4 29-4044 0 0,5 39-1798 0 0</inkml:trace>
  <inkml:trace contextRef="#ctx0" brushRef="#br0" timeOffset="-143899.933">12423 6071 6009 0 0,'0'0'2529'0'0,"0"0"-106"0"0,0 0-207 0 0,0 0-171 0 0,0 0-189 0 0,0 0-263 0 0,0 0-316 0 0,0 0-317 0 0,0 0-235 0 0,0 0-125 0 0,0 0-43 0 0,0 0-33 0 0,6-5-24 0 0,69-24 733 0 0,290-13 1590 0 0,-186 22-3108 0 0,-124 19-1701 0 0,-30 1-5305 0 0,-17 0-4440 0 0</inkml:trace>
  <inkml:trace contextRef="#ctx0" brushRef="#br0" timeOffset="-143103.004">11382 5851 2369 0 0,'0'0'1288'0'0,"0"0"140"0"0,0 0 250 0 0,0 0 237 0 0,0 0-19 0 0,0 0-251 0 0,0 0-264 0 0,0 0-258 0 0,0 0-120 0 0,0 0-48 0 0,0 0-50 0 0,0 0-23 0 0,0 0-43 0 0,-2-9-60 0 0,-7-30-83 0 0,7 38-606 0 0,1 0 0 0 0,0 0-1 0 0,-1 0 1 0 0,1 0 0 0 0,0 0 0 0 0,-1 0 0 0 0,1 0 0 0 0,-1 1 0 0 0,0-1 0 0 0,1 1 0 0 0,-1-1 0 0 0,1 1 0 0 0,-1 0-1 0 0,0-1 1 0 0,1 1 0 0 0,-1 0 0 0 0,0 0 0 0 0,1 0 0 0 0,-1 0 0 0 0,0 0 0 0 0,1 1 0 0 0,-1-1 0 0 0,1 0-1 0 0,-1 1 1 0 0,0-1 0 0 0,1 1 0 0 0,-1 0 0 0 0,1-1 0 0 0,-2 2-90 0 0,-55 31 1620 0 0,102-60-562 0 0,-15 5 296 0 0,-55 29-1639 0 0,35-6-2138 0 0,0-1-1564 0 0,-1 0-7745 0 0</inkml:trace>
  <inkml:trace contextRef="#ctx0" brushRef="#br0" timeOffset="-142167.354">14078 5924 6745 0 0,'0'0'2021'0'0,"0"0"-86"0"0,0 0-15 0 0,0 0 87 0 0,0 0-61 0 0,0 0-179 0 0,0 0-269 0 0,0 0-302 0 0,0 0-254 0 0,0 0-210 0 0,0 0-144 0 0,-1-2-84 0 0,0 97 2842 0 0,3 282-1403 0 0,-37 7-2648 0 0,60-436-870 0 0,-9 7-428 0 0,2-6-5654 0 0,-13 39-667 0 0</inkml:trace>
  <inkml:trace contextRef="#ctx0" brushRef="#br0" timeOffset="-141500.453">13789 6001 10466 0 0,'0'0'1665'0'0,"0"0"-245"0"0,0 0-117 0 0,0 0 66 0 0,0 0 45 0 0,0 0-115 0 0,0 0-213 0 0,0 0-261 0 0,0 0-205 0 0,0 0-82 0 0,0 0-49 0 0,0 0-42 0 0,19-15-36 0 0,65-48-5 0 0,-2 30 325 0 0,-20 18-299 0 0,1 2-1 0 0,0 3 1 0 0,1 3-1 0 0,0 3 1 0 0,15 3-432 0 0,-76 0 10 0 0,1 1 1 0 0,0 0-1 0 0,0 1 0 0 0,-1-1 0 0 0,1 1 1 0 0,0-1-1 0 0,-1 1 0 0 0,1 0 0 0 0,0 1 1 0 0,-1-1-1 0 0,1 0 0 0 0,-1 1 0 0 0,0 0 1 0 0,1 0-1 0 0,-1 0 0 0 0,0 0 0 0 0,0 1 1 0 0,0-1-1 0 0,-1 1 0 0 0,1-1 0 0 0,-1 1 1 0 0,1 0-1 0 0,-1 0 0 0 0,0 0 0 0 0,0 1 1 0 0,0-1-1 0 0,0 0 0 0 0,-1 1 0 0 0,0-1 1 0 0,1 1-1 0 0,-1-1 0 0 0,0 1 0 0 0,-1 0 1 0 0,1 0-1 0 0,0 2-10 0 0,-3 4 26 0 0,0 1-1 0 0,-1-1 1 0 0,1-1 0 0 0,-2 1 0 0 0,0 0 0 0 0,0-1 0 0 0,0 1-1 0 0,-1-1 1 0 0,-1-1 0 0 0,1 1 0 0 0,-1-1 0 0 0,-1 0-1 0 0,0 0 1 0 0,0-1 0 0 0,0 1 0 0 0,-1-2 0 0 0,0 1 0 0 0,-1-1-1 0 0,-8 5-25 0 0,-13 15 33 0 0,-86 82-4 0 0,116-105-32 0 0,0 0 1 0 0,0 0-1 0 0,0 0 1 0 0,0 0-1 0 0,1 0 1 0 0,-1 0-1 0 0,1 0 1 0 0,0 0 0 0 0,0 0-1 0 0,0 0 1 0 0,0 0-1 0 0,1-1 1 0 0,-1 1-1 0 0,1 0 1 0 0,-1-1-1 0 0,1 1 1 0 0,0-1-1 0 0,0 0 1 0 0,0 0-1 0 0,1 1 1 0 0,-1-1-1 0 0,0-1 1 0 0,1 1-1 0 0,-1 0 1 0 0,1 0-1 0 0,0-1 1 0 0,-1 0-1 0 0,1 1 1 0 0,0-1-1 0 0,0 0 1 0 0,0 0-1 0 0,0-1 1 0 0,0 1-1 0 0,0-1 1 0 0,0 1-1 0 0,1-1 3 0 0,1 1 2 0 0,40 17 12 0 0,-6-4-5 0 0,0 0 1 0 0,-1 3-1 0 0,0 1 0 0 0,-2 2 1 0 0,0 1-1 0 0,-2 2 1 0 0,0 2-1 0 0,23 21-9 0 0,-53-41 29 0 0,1 0 0 0 0,-1 1-1 0 0,0-1 1 0 0,-1 1 0 0 0,1 0 0 0 0,-1 0-1 0 0,0 0 1 0 0,0 0 0 0 0,-1 0 0 0 0,0 1-1 0 0,0-1 1 0 0,-1 1 0 0 0,1 0 0 0 0,-2-1-1 0 0,1 1 1 0 0,-1 0 0 0 0,0-1 0 0 0,0 1-1 0 0,0 0 1 0 0,-1 0 0 0 0,0-1 0 0 0,-1 1-1 0 0,1-1 1 0 0,-1 1 0 0 0,-1-1-1 0 0,1 1 1 0 0,-1-1 0 0 0,0 0 0 0 0,-3 4-29 0 0,-12 7 87 0 0,-1-1 1 0 0,0-1 0 0 0,-1-1 0 0 0,-1-1-1 0 0,0-1 1 0 0,-1 0 0 0 0,0-2-1 0 0,0 0 1 0 0,-1-2 0 0 0,0 0-1 0 0,-1-2 1 0 0,0-1 0 0 0,0 0 0 0 0,0-2-1 0 0,0-1 1 0 0,-1 0 0 0 0,-4-2-88 0 0,4 2 66 0 0,-1-1 1 0 0,0-1 0 0 0,1-1-1 0 0,-1-2 1 0 0,1 0 0 0 0,-1-2-1 0 0,1 0 1 0 0,0-2 0 0 0,-6-3-67 0 0,-50-44-318 0 0,78 47 332 0 0,0 3-2632 0 0,3 8-6348 0 0,0 0-2989 0 0</inkml:trace>
  <inkml:trace contextRef="#ctx0" brushRef="#br0" timeOffset="-136129.315">15131 6772 0 0 0,'0'0'356'0'0,"0"0"406"0"0,0 0 98 0 0,0 0-108 0 0,0 0-123 0 0,0 0-75 0 0,10-4 151 0 0,-8 4-2629 0 0,-2 0-770 0 0</inkml:trace>
  <inkml:trace contextRef="#ctx0" brushRef="#br0" timeOffset="-131293.086">15041 6784 0 0 0,'0'0'1116'0'0,"0"0"375"0"0,0 0 266 0 0,0 0 162 0 0,0 0 77 0 0,0 0-89 0 0,0 0-188 0 0,0 0-244 0 0,0 0-257 0 0,0 0-179 0 0,0 0-104 0 0,6-6-89 0 0,17-14-56 0 0,-17 15-37 0 0,-14 23 2735 0 0,-59 41-1074 0 0,82-60-1186 0 0,32-40-473 0 0,-63 44 568 0 0,3 4-1899 0 0,10-10-7135 0 0,3-1-2641 0 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12:11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14844 52 4737 0 0,'0'0'1839'0'0,"0"0"-315"0"0,0 0-143 0 0,0 0 66 0 0,0 0 126 0 0,0 0 0 0 0,0 0-76 0 0,0 0-176 0 0,0 0-214 0 0,0 0-153 0 0,0 0-147 0 0,0 0-120 0 0,0 0-84 0 0,-4-4-68 0 0,-14-11-65 0 0,13 11-44 0 0,5 4-66 0 0,0 0-64 0 0,0 0-36 0 0,0 0-37 0 0,0 0-18 0 0,0 0-17 0 0,0 0-6 0 0,0 0-17 0 0,0 0-22 0 0,0 0-5 0 0,0 0-14 0 0,0 0-8 0 0,0 0-16 0 0,0 23 448 0 0,-9 132 415 0 0,15 364-128 0 0,-2-471-798 0 0,1-10 34 0 0,-2 0-1 0 0,-1 0 1 0 0,-2 0 0 0 0,-2-1 0 0 0,-5 26-71 0 0,0-37 300 0 0,3-43 481 0 0,6-5-793 0 0,1 1-1 0 0,1 0 0 0 0,1 0 1 0 0,1 0-1 0 0,1 1 0 0 0,1-1 1 0 0,0 2-1 0 0,2-1 0 0 0,0 1 0 0 0,1 1 1 0 0,1 0-1 0 0,1 0 0 0 0,0 1 1 0 0,1 1-1 0 0,1 0 0 0 0,1 1 0 0 0,12-10 13 0 0,-23 20-15 0 0,1 0 0 0 0,-1 0 0 0 0,1 0 0 0 0,0 0 0 0 0,0 1 0 0 0,1 0 0 0 0,-1 0 0 0 0,1 1 0 0 0,0 0 0 0 0,0 0 0 0 0,0 1 0 0 0,0-1 0 0 0,0 2 0 0 0,1-1 0 0 0,-1 1 0 0 0,7-1 15 0 0,-7 4-4 0 0,-1 1 0 0 0,0-1-1 0 0,0 1 1 0 0,0 0 0 0 0,0 0-1 0 0,-1 1 1 0 0,1 0 0 0 0,-1 0-1 0 0,0 0 1 0 0,0 0 0 0 0,0 1-1 0 0,-1 0 1 0 0,0 0 0 0 0,0 0-1 0 0,0 1 1 0 0,0-1 0 0 0,-1 1-1 0 0,0 0 1 0 0,0 0 0 0 0,-1 0-1 0 0,0 0 1 0 0,0 1 0 0 0,0-1-1 0 0,0 0 1 0 0,-1 1 0 0 0,0 0-1 0 0,-1 5 5 0 0,7 12-5 0 0,-3-9 15 0 0,-1 1 0 0 0,-1 0 1 0 0,-1 0-1 0 0,0 0 0 0 0,-1-1 1 0 0,0 1-1 0 0,-2 0 0 0 0,0 5-10 0 0,-2-10 9 0 0,0-1-1 0 0,0 0 1 0 0,-1 1-1 0 0,-1-2 1 0 0,1 1-1 0 0,-1-1 1 0 0,-1 0-1 0 0,0 0 1 0 0,0 0-1 0 0,-1-1 1 0 0,0 0-1 0 0,0-1 1 0 0,-1 0-1 0 0,0 0 1 0 0,0-1-1 0 0,-1 0-8 0 0,-17 16-8 0 0,20-17 4 0 0,1-1 0 0 0,-1 0 0 0 0,0-1 0 0 0,-1 0 0 0 0,1 0-1 0 0,0 0 1 0 0,-1-1 0 0 0,0 0 0 0 0,1-1 0 0 0,-1 1-1 0 0,0-2 1 0 0,0 1 0 0 0,0-1 0 0 0,0 0 0 0 0,-7-1 4 0 0,9 1-11 0 0,-1-1-14 0 0,1 0 1 0 0,-1-1-1 0 0,1 0 1 0 0,0 0-1 0 0,0 0 1 0 0,-1-1-1 0 0,2 1 1 0 0,-1-2-1 0 0,0 1 0 0 0,0-1 1 0 0,1 1-1 0 0,0-1 1 0 0,0-1-1 0 0,0 1 1 0 0,0-2 24 0 0,-41-46-839 0 0,33 20-577 0 0,14 25-2715 0 0,2 3-3841 0 0,1 0-3796 0 0</inkml:trace>
  <inkml:trace contextRef="#ctx0" brushRef="#br0" timeOffset="909.348">15220 1143 1488 0 0,'0'0'1622'0'0,"0"0"357"0"0,0 0 411 0 0,0 0 137 0 0,0 0-152 0 0,0 0-345 0 0,0 0-394 0 0,0 0-282 0 0,0 0-215 0 0,0 0-180 0 0,0 0-116 0 0,0 0-95 0 0,25-13-97 0 0,79-41-58 0 0,-30-6 890 0 0,-59 40-1107 0 0,8-8-56 0 0,-1-1-1 0 0,-2-1 0 0 0,-1-1 1 0 0,-1-1-1 0 0,-2 0 1 0 0,10-28-320 0 0,-21 46 45 0 0,-1 0 1 0 0,0 0 0 0 0,-1 0-1 0 0,-1 0 1 0 0,0-1 0 0 0,-1 1-1 0 0,0-1 1 0 0,-2-7-46 0 0,1 20-7 0 0,-1 0 0 0 0,1 0 1 0 0,-1 0-1 0 0,0 1 0 0 0,1-1 0 0 0,-1 0 1 0 0,0 0-1 0 0,0 0 0 0 0,0 1 0 0 0,-1-1 1 0 0,1 1-1 0 0,0-1 0 0 0,0 1 0 0 0,-1-1 1 0 0,1 1-1 0 0,-1 0 0 0 0,0 0 0 0 0,1-1 1 0 0,-1 1-1 0 0,0 0 0 0 0,1 1 0 0 0,-1-1 0 0 0,0 0 1 0 0,0 0-1 0 0,0 1 0 0 0,0-1 0 0 0,0 1 1 0 0,0 0-1 0 0,0-1 0 0 0,0 1 0 0 0,0 0 1 0 0,0 0-1 0 0,0 0 0 0 0,0 1 0 0 0,0-1 1 0 0,1 0-1 0 0,-1 1 0 0 0,0-1 0 0 0,0 1 1 0 0,0 0-1 0 0,0-1 0 0 0,0 1 0 0 0,1 0 0 0 0,-1 0 1 0 0,0 0-1 0 0,1 1 0 0 0,-1-1 0 0 0,1 0 1 0 0,-1 0-1 0 0,1 1 0 0 0,-1-1 0 0 0,1 1 1 0 0,0 0-1 0 0,0-1 0 0 0,0 1 0 0 0,0 0 1 0 0,-1 1 6 0 0,0-1-6 0 0,-1 1 0 0 0,1 0 0 0 0,0 0 1 0 0,0 0-1 0 0,0 1 0 0 0,0-1 0 0 0,1 0 1 0 0,-1 1-1 0 0,1-1 0 0 0,0 1 1 0 0,0-1-1 0 0,0 1 0 0 0,0-1 0 0 0,1 1 1 0 0,0 0-1 0 0,-1-1 0 0 0,1 1 0 0 0,0 0 1 0 0,1-1-1 0 0,-1 1 0 0 0,1 0 1 0 0,0-1-1 0 0,-1 1 0 0 0,2-1 0 0 0,-1 1 1 0 0,0-1-1 0 0,1 1 0 0 0,-1-1 0 0 0,1 0 1 0 0,0 0-1 0 0,0 0 0 0 0,0 0 1 0 0,1 0-1 0 0,-1 0 0 0 0,1 0 0 0 0,0-1 1 0 0,-1 1-1 0 0,1-1 0 0 0,0 0 0 0 0,0 0 1 0 0,1 0-1 0 0,-1 0 0 0 0,0-1 1 0 0,1 1 5 0 0,12 3 20 0 0,0-1 0 0 0,1-1 0 0 0,-1 0 0 0 0,1-2 0 0 0,-1 1 0 0 0,1-2 0 0 0,0 0 0 0 0,6-2-20 0 0,17 1 16 0 0,-38 1-5 0 0,0 1 0 0 0,0-1 0 0 0,0 1 0 0 0,0-1 0 0 0,0 1 0 0 0,0 0 0 0 0,0-1 0 0 0,0 1 1 0 0,0 0-1 0 0,-1 0 0 0 0,1 1 0 0 0,0-1 0 0 0,-1 0 0 0 0,1 0 0 0 0,-1 1 0 0 0,1-1 0 0 0,-1 1 0 0 0,0-1 1 0 0,1 1-1 0 0,-1 0 0 0 0,0-1 0 0 0,0 1 0 0 0,0 0 0 0 0,-1 0 0 0 0,1 0 0 0 0,0 0 0 0 0,-1 0 0 0 0,1 0 1 0 0,-1 0-1 0 0,1 0 0 0 0,-1 0 0 0 0,0 0 0 0 0,0 0 0 0 0,0 0 0 0 0,0 0 0 0 0,-1 0 0 0 0,1 0 1 0 0,0 0-1 0 0,-1 0 0 0 0,1 0 0 0 0,-1 0 0 0 0,0-1 0 0 0,1 1 0 0 0,-1 0 0 0 0,0 0 0 0 0,0 0 0 0 0,-1-1 1 0 0,1 1-1 0 0,0 0 0 0 0,0-1 0 0 0,-1 1 0 0 0,1-1 0 0 0,-1 0 0 0 0,1 1 0 0 0,-1-1-11 0 0,-7 12-12 0 0,1 0 0 0 0,1 1-1 0 0,0 0 1 0 0,1 0 0 0 0,1 0-1 0 0,0 1 1 0 0,0 0-1 0 0,2 0 1 0 0,0 0 0 0 0,1 0-1 0 0,0 8 13 0 0,38-18-3407 0 0,-11-9-4235 0 0,-15 0-3732 0 0</inkml:trace>
  <inkml:trace contextRef="#ctx0" brushRef="#br0" timeOffset="1752.276">16230 680 7001 0 0,'0'0'2421'0'0,"0"0"-655"0"0,0 0-255 0 0,0 0 65 0 0,0 0 10 0 0,0 0-89 0 0,0 0-171 0 0,0 0-228 0 0,0 0-222 0 0,-34 15-177 0 0,-102 48-173 0 0,61-10 195 0 0,68-45-670 0 0,-1-1 1 0 0,1 1-1 0 0,0 0 1 0 0,1 1 0 0 0,-1-1-1 0 0,2 1 1 0 0,-1 0 0 0 0,1 1-1 0 0,1-1 1 0 0,0 1 0 0 0,0 0-1 0 0,1 0 1 0 0,0 1-1 0 0,1-1 1 0 0,0 1 0 0 0,0-1-1 0 0,2 1 1 0 0,-1 2-52 0 0,1-10 9 0 0,1 0 0 0 0,-1 0 1 0 0,1 0-1 0 0,-1-1 0 0 0,1 1 0 0 0,0 0 0 0 0,0 0 0 0 0,0 0 1 0 0,1-1-1 0 0,-1 1 0 0 0,1-1 0 0 0,-1 1 0 0 0,1-1 0 0 0,0 0 1 0 0,0 1-1 0 0,0-1 0 0 0,0 0 0 0 0,0 0 0 0 0,1 0 0 0 0,-1-1 1 0 0,1 1-1 0 0,-1-1 0 0 0,1 1 0 0 0,-1-1 0 0 0,1 0 0 0 0,0 0 1 0 0,0 0-1 0 0,0 0 0 0 0,-1 0 0 0 0,1-1 0 0 0,0 1 0 0 0,0-1 1 0 0,1 0-10 0 0,100-3 489 0 0,-89-1-429 0 0,-1-2-1 0 0,0 0 0 0 0,0-1 1 0 0,0 0-1 0 0,-1-1 0 0 0,0-1 1 0 0,0 0-1 0 0,-1 0 0 0 0,-1-1 1 0 0,1-1-1 0 0,-2 0 0 0 0,1-1 1 0 0,-2 0-1 0 0,0 0 0 0 0,0-1 1 0 0,2-5-60 0 0,48-55 96 0 0,-89 158-386 0 0,28-79 284 0 0,1 0-1 0 0,0 0 1 0 0,0 1-1 0 0,1-1 1 0 0,0 0-1 0 0,0 1 1 0 0,1-1-1 0 0,-1 0 1 0 0,1 1-1 0 0,1-1 1 0 0,-1 0-1 0 0,1 0 1 0 0,0 0 0 0 0,0 0-1 0 0,1 0 7 0 0,0-2 0 0 0,1 0-1 0 0,0 0 1 0 0,0 0-1 0 0,0-1 1 0 0,0 0-1 0 0,0 0 1 0 0,1 0-1 0 0,-1 0 1 0 0,1 0 0 0 0,0-1-1 0 0,-1 0 1 0 0,1 0-1 0 0,1 0 1 0 0,-1-1-1 0 0,0 0 1 0 0,0 0-1 0 0,0 0 1 0 0,1-1 0 0 0,-1 1-1 0 0,0-1 1 0 0,3-1 0 0 0,1 2 24 0 0,1-1 0 0 0,0 0 0 0 0,-1-1 0 0 0,1 0 0 0 0,-1-1 0 0 0,1 0 0 0 0,-1-1 0 0 0,1 0 0 0 0,-1 0 0 0 0,0 0 0 0 0,-1-2 0 0 0,1 1 0 0 0,-1-1 0 0 0,1 0 0 0 0,-1 0 0 0 0,-1-1 0 0 0,1-1 0 0 0,-1 1 0 0 0,5-7-24 0 0,17-24 188 0 0,-2-2 1 0 0,-1 0-1 0 0,-2-2 0 0 0,3-12-188 0 0,37-62 63 0 0,-44 84-68 0 0,-1 0 0 0 0,-2-2 0 0 0,-1 0 0 0 0,-1-1 0 0 0,-2 0 0 0 0,-2-1 0 0 0,-1 0 0 0 0,-2-1 0 0 0,3-28 5 0 0,-7 31-2 0 0,-1 10 5 0 0,-1 1 0 0 0,0 0 0 0 0,-2-1-1 0 0,-1 1 1 0 0,0-1 0 0 0,-2 1 0 0 0,-5-22-3 0 0,8 42 2 0 0,0-1 0 0 0,-1 1 1 0 0,0 0-1 0 0,1-1 0 0 0,-1 1 0 0 0,0 0 0 0 0,0 0 0 0 0,0 0 0 0 0,-1 0 0 0 0,1-1 0 0 0,0 2 0 0 0,-1-1 0 0 0,1 0 1 0 0,-1 0-1 0 0,0 0 0 0 0,1 1 0 0 0,-1-1 0 0 0,0 1 0 0 0,0-1 0 0 0,0 1 0 0 0,0 0 0 0 0,-1 0 0 0 0,1 0 0 0 0,0 0 1 0 0,0 0-1 0 0,-1 0 0 0 0,1 1 0 0 0,0-1 0 0 0,-1 1 0 0 0,1 0 0 0 0,0-1 0 0 0,-1 1 0 0 0,1 0 0 0 0,-1 0 0 0 0,1 1 1 0 0,0-1-1 0 0,-1 0 0 0 0,1 1 0 0 0,0 0 0 0 0,-1-1 0 0 0,1 1 0 0 0,0 0 0 0 0,0 0 0 0 0,-1 0 0 0 0,1 1 0 0 0,0-1 1 0 0,0 0-1 0 0,0 1 0 0 0,1-1 0 0 0,-1 1 0 0 0,0 0-2 0 0,-6 13 3 0 0,0 1 1 0 0,1-1-1 0 0,1 1 0 0 0,1 0 0 0 0,0 1 1 0 0,1-1-1 0 0,1 1 0 0 0,1 0 1 0 0,0 0-1 0 0,1 0 0 0 0,1 0 0 0 0,0 0 1 0 0,2 0-1 0 0,0 0 0 0 0,1 1-3 0 0,52 272 347 0 0,-28 25-51 0 0,-45-177-183 0 0,-13-57-62 0 0,24-108-1965 0 0,12-42-3107 0 0,5 25-3431 0 0,-4 27-2432 0 0</inkml:trace>
  <inkml:trace contextRef="#ctx0" brushRef="#br0" timeOffset="2167.845">17251 449 7522 0 0,'0'0'1657'0'0,"0"0"-470"0"0,0 0-77 0 0,0 0 127 0 0,0 0 114 0 0,0 0-26 0 0,0 0-197 0 0,0 0-232 0 0,-38 19-214 0 0,-117 61-134 0 0,42-14 907 0 0,99-57-1179 0 0,11-8-218 0 0,0 0 1 0 0,0 1-1 0 0,0-1 1 0 0,1 1-1 0 0,-1-1 1 0 0,0 1-1 0 0,1 0 1 0 0,0 0-1 0 0,-1 0 1 0 0,1 0-1 0 0,0 0 1 0 0,0 1 0 0 0,0-1-1 0 0,0 1 1 0 0,0-1-1 0 0,1 1 1 0 0,-1 0-1 0 0,1-1 1 0 0,0 1-1 0 0,0 0 1 0 0,0 0-1 0 0,0 0 1 0 0,0 0-1 0 0,0 0 1 0 0,1 0-1 0 0,0 0 1 0 0,-1 3-59 0 0,55 22 687 0 0,27-5-9 0 0,-66-20-566 0 0,1 0-1 0 0,-1 1 1 0 0,0 1-1 0 0,0 1 1 0 0,-1 0-1 0 0,0 0 1 0 0,0 2-1 0 0,0 0 1 0 0,11 9-112 0 0,-22-14 82 0 0,1 2 0 0 0,-1-1 0 0 0,-1 0 0 0 0,1 1 0 0 0,0-1 0 0 0,-1 1 1 0 0,0 0-1 0 0,0 0 0 0 0,-1 0 0 0 0,1 0 0 0 0,-1 0 0 0 0,0 0 1 0 0,0 0-1 0 0,-1 0 0 0 0,1 1 0 0 0,-1-1 0 0 0,0 0 0 0 0,-1 0 1 0 0,1 0-1 0 0,-1 1 0 0 0,0-1 0 0 0,-1 0 0 0 0,1 0 0 0 0,-1 0 1 0 0,0 0-1 0 0,0-1 0 0 0,0 1 0 0 0,-1 0 0 0 0,0-1 0 0 0,0 0 0 0 0,0 1 1 0 0,0-1-1 0 0,-4 3-82 0 0,8-6-182 0 0,1 1 0 0 0,-1-1 1 0 0,1 0-1 0 0,-1 0 0 0 0,1 0 0 0 0,0 0 1 0 0,-1 0-1 0 0,1-1 0 0 0,0 1 1 0 0,0 0-1 0 0,-1-1 0 0 0,1 1 0 0 0,0-1 1 0 0,0 0-1 0 0,0 0 0 0 0,0 0 1 0 0,-1 0-1 0 0,1 0 0 0 0,0 0 0 0 0,0 0 1 0 0,0 0-1 0 0,0-1 0 0 0,-1 1 1 0 0,1-1-1 0 0,0 1 0 0 0,0-1 0 0 0,0 0 182 0 0,7-3-5459 0 0,0 0-6248 0 0</inkml:trace>
  <inkml:trace contextRef="#ctx0" brushRef="#br0" timeOffset="2551.846">17470 908 2649 0 0,'0'0'3151'0'0,"0"0"-113"0"0,0 0-128 0 0,0 0-315 0 0,0 0-437 0 0,0 0-326 0 0,0 0-307 0 0,0 0-261 0 0,0 0-221 0 0,33-5-222 0 0,100-17-170 0 0,-66-1 284 0 0,-62 20-859 0 0,1 1 0 0 0,-2-1 0 0 0,1 0-1 0 0,0 0 1 0 0,0 0 0 0 0,-1 0 0 0 0,0-1 0 0 0,0 0 0 0 0,0 0 0 0 0,0 0 0 0 0,0 0-1 0 0,-1-1 1 0 0,0 1 0 0 0,0-1 0 0 0,0 0 0 0 0,-1 0 0 0 0,1 0 0 0 0,-1 0 0 0 0,0-1-1 0 0,-1 1 1 0 0,1 0 0 0 0,-1-1 0 0 0,0 1 0 0 0,-1-1 0 0 0,1 0 0 0 0,-1 1 0 0 0,0-1 0 0 0,0 1-1 0 0,-1-2-75 0 0,-2 2-4 0 0,-1 1-1 0 0,0-1 0 0 0,0 1 1 0 0,0 0-1 0 0,0 0 0 0 0,-1 0 1 0 0,1 1-1 0 0,-1 0 0 0 0,0-1 1 0 0,0 2-1 0 0,-1-1 0 0 0,1 1 1 0 0,0-1-1 0 0,-1 1 0 0 0,1 1 1 0 0,-1-1-1 0 0,0 1 0 0 0,1 0 1 0 0,-1 0-1 0 0,0 1 0 0 0,0 0 1 0 0,0 0-1 0 0,0 0 0 0 0,-2 1 5 0 0,-7 1-21 0 0,-1 1-1 0 0,1 1 0 0 0,0 0 0 0 0,1 1 1 0 0,-1 1-1 0 0,1 0 0 0 0,0 1 1 0 0,0 0-1 0 0,1 1 0 0 0,0 1 0 0 0,0 0 1 0 0,1 1-1 0 0,1 0 0 0 0,-1 1 1 0 0,2 0-1 0 0,-1 0 0 0 0,2 1 0 0 0,-1 1 1 0 0,2 0-1 0 0,0 0 0 0 0,-6 13 22 0 0,11-20-3 0 0,0 0 0 0 0,0 0-1 0 0,0 0 1 0 0,1 1-1 0 0,0-1 1 0 0,0 1 0 0 0,1 0-1 0 0,-1-1 1 0 0,2 1 0 0 0,-1 0-1 0 0,1 0 1 0 0,0 0 0 0 0,0-1-1 0 0,1 1 1 0 0,0 0-1 0 0,0 0 1 0 0,0-1 0 0 0,1 1-1 0 0,0 0 1 0 0,1-1 0 0 0,-1 0-1 0 0,1 1 1 0 0,4 4 3 0 0,3-2-39 0 0,2-1 0 0 0,-1 0 0 0 0,1 0 1 0 0,0-1-1 0 0,1-1 0 0 0,-1 0 0 0 0,1-1 0 0 0,1 0 1 0 0,-1-1-1 0 0,0-1 0 0 0,1 0 0 0 0,0-1 0 0 0,0 0 1 0 0,0-1-1 0 0,0 0 0 0 0,0-1 0 0 0,0-1 0 0 0,-1-1 0 0 0,9-1 39 0 0,12-3-854 0 0,0-2-1 0 0,-1-2 0 0 0,0-1 0 0 0,-1-1 0 0 0,0-2 855 0 0,48-26-7082 0 0,-51 24-176 0 0,-6 3 483 0 0</inkml:trace>
  <inkml:trace contextRef="#ctx0" brushRef="#br0" timeOffset="2887.555">18324 653 10906 0 0,'0'0'3106'0'0,"0"0"-1048"0"0,0 0-522 0 0,0 0-193 0 0,0 0-104 0 0,0 0-112 0 0,0 0-177 0 0,0 0-171 0 0,0 0-147 0 0,0 0-109 0 0,0 0-87 0 0,0 0-70 0 0,-33 4-67 0 0,-103 14-50 0 0,73 3 149 0 0,61-19-389 0 0,0-1 1 0 0,0 0-1 0 0,0 1 1 0 0,0-1-1 0 0,0 1 1 0 0,0 0-1 0 0,0-1 1 0 0,0 1-1 0 0,0 0 1 0 0,1 0 0 0 0,-1 0-1 0 0,1 0 1 0 0,0 1-1 0 0,-1-1 1 0 0,1 0-1 0 0,0 1 1 0 0,0-1-1 0 0,0 1 1 0 0,1-1-1 0 0,-1 1 1 0 0,1-1-1 0 0,-1 1 1 0 0,1-1-1 0 0,0 1 1 0 0,0-1-1 0 0,0 1 1 0 0,0-1-1 0 0,0 1 1 0 0,1 0-1 0 0,-1-1 1 0 0,1 1-1 0 0,0-1 1 0 0,0 0-1 0 0,0 1 1 0 0,0-1-1 0 0,0 1 1 0 0,0-1-1 0 0,2 2-9 0 0,194 134-18 0 0,-192-134 64 0 0,0 0 0 0 0,-1 0 1 0 0,0 0-1 0 0,1 0 0 0 0,-2 0 0 0 0,1 1 1 0 0,0 0-1 0 0,-1 0 0 0 0,0 0 1 0 0,0 0-1 0 0,-1 0 0 0 0,1 1 1 0 0,-1-1-1 0 0,0 1 0 0 0,-1-1 0 0 0,1 1 1 0 0,-1 0-1 0 0,0 0 0 0 0,-1 0 1 0 0,1 0-1 0 0,-1-1 0 0 0,0 1 1 0 0,-1 0-1 0 0,1 0 0 0 0,-1 1-46 0 0,-5-1 149 0 0,1 0-1 0 0,-1 0 1 0 0,0-1-1 0 0,0 0 1 0 0,-1 0-1 0 0,0-1 1 0 0,1 1-1 0 0,-2-2 1 0 0,1 1-1 0 0,0-1 1 0 0,-8 3-149 0 0,-3 1-122 0 0,-1 0 1 0 0,0-1-1 0 0,0-1 1 0 0,-1 0-1 0 0,0-2 1 0 0,0 0-1 0 0,0-2 1 0 0,-4 0 121 0 0,16-4-3604 0 0,5-1-3991 0 0,2 0-5114 0 0</inkml:trace>
  <inkml:trace contextRef="#ctx0" brushRef="#br0" timeOffset="10508.533">19503 746 1984 0 0,'0'0'1425'0'0,"0"0"-93"0"0,0 0 147 0 0,0 0 179 0 0,0 0 51 0 0,0 0-26 0 0,0 0-176 0 0,0 0-196 0 0,0 0-178 0 0,0 0-208 0 0,0 0-157 0 0,-11-3-104 0 0,-93-13 2154 0 0,36 54-1651 0 0,57-30-1114 0 0,1 1 0 0 0,0 0-1 0 0,0 1 1 0 0,1 0 0 0 0,0 1-1 0 0,1-1 1 0 0,1 2 0 0 0,-1-1-1 0 0,2 1 1 0 0,-1 0 0 0 0,2 0-1 0 0,0 1 1 0 0,0 0 0 0 0,1 0-1 0 0,1 0 1 0 0,0 0 0 0 0,1 0-1 0 0,0 1 1 0 0,1-1 0 0 0,0 14-53 0 0,1-25 15 0 0,0 0 0 0 0,0 0 0 0 0,0 0 0 0 0,0 0 1 0 0,0 0-1 0 0,0 0 0 0 0,0 0 0 0 0,1 0 0 0 0,-1 0 0 0 0,1 0 0 0 0,-1 0 1 0 0,1 0-1 0 0,0 0 0 0 0,0 0 0 0 0,0 0 0 0 0,0 0 0 0 0,0-1 0 0 0,0 1 1 0 0,0 0-1 0 0,1-1 0 0 0,-1 1 0 0 0,1-1 0 0 0,-1 1 0 0 0,1-1 0 0 0,-1 0 1 0 0,1 0-1 0 0,0 1 0 0 0,0-1 0 0 0,0-1 0 0 0,0 1 0 0 0,-1 0 0 0 0,1 0 1 0 0,0-1-1 0 0,0 1 0 0 0,0-1 0 0 0,1 1 0 0 0,-1-1 0 0 0,0 0 0 0 0,0 0 1 0 0,0 0-1 0 0,0 0 0 0 0,0 0 0 0 0,0 0 0 0 0,0-1 0 0 0,2 0-15 0 0,9-2 84 0 0,0 0 1 0 0,0-1-1 0 0,0 0 0 0 0,0-1 0 0 0,-1-1 0 0 0,0 0 0 0 0,0-1 1 0 0,0 0-1 0 0,-1-1 0 0 0,0 0 0 0 0,0 0 0 0 0,-1-1 0 0 0,0-1 0 0 0,-1 0 1 0 0,0 0-1 0 0,-1-1 0 0 0,6-9-84 0 0,32-30 75 0 0,4 1-84 0 0,-50 49-1 0 0,1 0 1 0 0,0 0 0 0 0,0 0 0 0 0,0 0 0 0 0,0 1-1 0 0,0-1 1 0 0,0 0 0 0 0,-1 0 0 0 0,1 1 0 0 0,0-1-1 0 0,0 1 1 0 0,-1-1 0 0 0,1 0 0 0 0,0 1 0 0 0,0-1-1 0 0,-1 1 1 0 0,1 0 0 0 0,0-1 0 0 0,-1 1 0 0 0,1 0-1 0 0,-1-1 1 0 0,1 1 0 0 0,-1 0 0 0 0,1 0 0 0 0,-1-1 0 0 0,0 1-1 0 0,1 0 1 0 0,-1 0 0 0 0,0 0 0 0 0,1-1 0 0 0,-1 1-1 0 0,0 0 1 0 0,0 0 0 0 0,0 0 0 0 0,0 0 0 0 0,0 0-1 0 0,0 0 1 0 0,0-1 0 0 0,0 1 0 0 0,-1 1 9 0 0,3 4-15 0 0,14 41 2 0 0,-14-37 10 0 0,-1-1-1 0 0,2 0 0 0 0,0 0 0 0 0,0 0 0 0 0,0 0 0 0 0,1 0 0 0 0,0-1 0 0 0,1 1 0 0 0,0-1 0 0 0,0 0 0 0 0,1-1 1 0 0,0 1-1 0 0,0-1 0 0 0,1 0 0 0 0,0-1 0 0 0,0 0 0 0 0,0 0 0 0 0,1 0 0 0 0,0-1 0 0 0,1 0 4 0 0,4 0 10 0 0,0-1-1 0 0,1-1 1 0 0,-1 0-1 0 0,1-1 1 0 0,0 0-1 0 0,0-1 1 0 0,0-1-1 0 0,6-1-9 0 0,-9-1 30 0 0,0 0-1 0 0,0-1 1 0 0,0-1 0 0 0,-1 0-1 0 0,0 0 1 0 0,0-1-1 0 0,0-1 1 0 0,0 1 0 0 0,-1-2-1 0 0,0 1 1 0 0,0-1-1 0 0,-1-1 1 0 0,0 1-1 0 0,0-1 1 0 0,-1-1 0 0 0,6-8-30 0 0,24-34 145 0 0,-2-3 0 0 0,-3-1 0 0 0,-3-1 0 0 0,-2-2 0 0 0,-2 0 0 0 0,-3-2 0 0 0,-3 0 0 0 0,9-49-145 0 0,-18 56 86 0 0,-2 0-1 0 0,-2 0 1 0 0,-3 0 0 0 0,-2-24-86 0 0,-1 78 4 0 0,-1-1 0 0 0,1 1 1 0 0,-1-1-1 0 0,1 0 0 0 0,-1 1 1 0 0,1-1-1 0 0,-1 0 1 0 0,0 1-1 0 0,1-1 0 0 0,-1 0 1 0 0,1 1-1 0 0,-1-1 0 0 0,0 0 1 0 0,1 0-1 0 0,-1 0 0 0 0,0 0 1 0 0,1 0-1 0 0,-1 0 1 0 0,0 0-1 0 0,1 0 0 0 0,-1 0 1 0 0,1 0-1 0 0,-1 0 0 0 0,0 0 1 0 0,1 0-1 0 0,-1 0 0 0 0,0-1 1 0 0,1 1-1 0 0,-1 0 1 0 0,1 0-1 0 0,-1-1 0 0 0,0 1 1 0 0,1 0-1 0 0,-1-1 0 0 0,1 1 1 0 0,-1-1-1 0 0,1 1 1 0 0,0-1-1 0 0,-1 1 0 0 0,1-1 1 0 0,-1 1-1 0 0,1-1 0 0 0,0 1 1 0 0,-1-1-5 0 0,-12 82 20 0 0,3 0 0 0 0,4 1 0 0 0,4 0 1 0 0,3 0-1 0 0,4 4-20 0 0,2 254 133 0 0,-49-209-31 0 0,37-127-2719 0 0,3-22-256 0 0,1-39-6153 0 0,2 45 4620 0 0,-1 3-3574 0 0</inkml:trace>
  <inkml:trace contextRef="#ctx0" brushRef="#br0" timeOffset="10763.077">19811 572 7762 0 0,'0'0'1920'0'0,"0"0"-293"0"0,0 0-205 0 0,0 0 10 0 0,0 0 56 0 0,0 0-81 0 0,0 0-176 0 0,0 0-163 0 0,0 0-133 0 0,0 0-109 0 0,0 0-125 0 0,0 0-110 0 0,36-6-109 0 0,112-20-89 0 0,-4 8 687 0 0,193 14-1192 0 0,-279-7-2699 0 0,-41 7-1037 0 0,-4 0-7313 0 0</inkml:trace>
  <inkml:trace contextRef="#ctx0" brushRef="#br0" timeOffset="-4722.787">11922 52 304 0 0,'0'0'1627'0'0,"0"0"75"0"0,0 0 137 0 0,0 0 16 0 0,0 0-56 0 0,0 0-93 0 0,0 0-189 0 0,0 0-191 0 0,0 0-92 0 0,0 0-113 0 0,0 0-90 0 0,-1 0-1246 0 0,-2-4 8328 0 0,16 244-6977 0 0,-16 325-369 0 0,3-383-531 0 0,0-182-232 0 0,0 1 0 0 0,0-1 0 0 0,-1 0 1 0 0,1 1-1 0 0,0-1 0 0 0,0 1 0 0 0,0-1 1 0 0,0 1-1 0 0,0-1 0 0 0,0 0 0 0 0,0 1 1 0 0,0-1-1 0 0,1 1 0 0 0,-1-1 0 0 0,0 1 0 0 0,0-1 1 0 0,0 0-1 0 0,0 1 0 0 0,0-1 0 0 0,1 1 1 0 0,-1-1-1 0 0,0 0 0 0 0,0 1 0 0 0,1-1 0 0 0,-1 0 1 0 0,0 1-1 0 0,1-1 0 0 0,-1 0 0 0 0,0 0 1 0 0,1 1-1 0 0,-1-1 0 0 0,0 0 0 0 0,1 0 0 0 0,-1 0 1 0 0,1 1-1 0 0,-1-1 0 0 0,0 0 0 0 0,1 0 1 0 0,-1 0-1 0 0,1 0 0 0 0,-1 0 0 0 0,0 0 1 0 0,1 0-1 0 0,-1 0 0 0 0,1 0 0 0 0,-1 0 0 0 0,1 0 1 0 0,-1 0-1 0 0,0 0 0 0 0,1 0 0 0 0,-1 0 1 0 0,1 0-1 0 0,-1 0 0 0 0,0-1 0 0 0,1 1 0 0 0,-1 0 1 0 0,1 0-1 0 0,-1-1 0 0 0,0 1 0 0 0,1 0 1 0 0,-1 0-1 0 0,0-1 0 0 0,1 1 0 0 0,-1 0 1 0 0,0-1-1 0 0,0 1 0 0 0,1 0 0 0 0,-1-1-4 0 0,25-31 307 0 0,-18 23-294 0 0,116-139 193 0 0,-117 142-199 0 0,14-16-4 0 0,0 1 0 0 0,2 1 0 0 0,0 1 0 0 0,1 1 0 0 0,19-11-3 0 0,-5 6-7 0 0,-36 23-8 0 0,-1 0 2 0 0,0 0-15 0 0,0 0 3 0 0,23 50 137 0 0,-16-30-31 0 0,0 0-1 0 0,-1 1 1 0 0,-1 0 0 0 0,-1 0 0 0 0,-1 0 0 0 0,-1 1 0 0 0,-1-1 0 0 0,-1 1 0 0 0,-1 0-81 0 0,9 36 361 0 0,-8-57-338 0 0,0-1-7 0 0,0 0-7 0 0,0 30 190 0 0,9-18-184 0 0,-8-12-33 0 0,-1 0-12 0 0,0 0 11 0 0,0 0-16 0 0,0 0-9 0 0,0 0-20 0 0,7-24-1075 0 0,13-5-1704 0 0,-7 13-5926 0 0,-11 12-3145 0 0</inkml:trace>
  <inkml:trace contextRef="#ctx0" brushRef="#br0" timeOffset="-4468.792">12758 935 16980 0 0,'0'0'992'0'0,"0"0"-345"0"0,0 0 2 0 0,0 0 307 0 0,0 0 237 0 0,0 0-15 0 0,0 0-215 0 0,0 0-281 0 0,0 0-285 0 0,0 0-162 0 0,0 0-91 0 0,0 0-68 0 0,0 0-21 0 0,2 24-14 0 0,6 116-56 0 0,-8-135-66 0 0,0-5-7675 0 0,0 0-3691 0 0</inkml:trace>
  <inkml:trace contextRef="#ctx0" brushRef="#br0" timeOffset="-4298.204">12727 557 14467 0 0,'0'0'1496'0'0,"0"0"-199"0"0,0 0-9 0 0,0 0-48 0 0,0 0-64 0 0,0 0-287 0 0,0 0-265 0 0,0 0-288 0 0,0 0-168 0 0,-35-196-144 0 0,35 188-144 0 0,0 4-72 0 0,0 0-368 0 0,0 4-344 0 0,0-4-425 0 0,2 4-2232 0 0,0 0-8729 0 0</inkml:trace>
  <inkml:trace contextRef="#ctx0" brushRef="#br0" timeOffset="-3851.21">13064 133 7618 0 0,'0'0'1960'0'0,"0"0"-469"0"0,0 0-53 0 0,0 0 95 0 0,0 0-48 0 0,0 0-206 0 0,0 0-369 0 0,0 0-285 0 0,0 0-117 0 0,0 0-4 0 0,0 0 13 0 0,0 0 6 0 0,4 3-2 0 0,24 51 1289 0 0,-25-44-1644 0 0,14 93 844 0 0,19 97-167 0 0,-23-116-646 0 0,-4 1 0 0 0,-4 0-1 0 0,-4 1 1 0 0,-5 32-197 0 0,-4-22 16 0 0,8-95-71 0 0,0-1 11 0 0,0 0 2 0 0,0 0-9 0 0,-2-34-9414 0 0,2 29 4604 0 0,0 2-5413 0 0</inkml:trace>
  <inkml:trace contextRef="#ctx0" brushRef="#br0" timeOffset="-3571.549">12972 715 7930 0 0,'0'0'1323'0'0,"0"0"-515"0"0,0 0 27 0 0,0 0 426 0 0,0 0 358 0 0,0 0 31 0 0,0 0-280 0 0,0 0-312 0 0,0 0-195 0 0,0 0-133 0 0,0 0-91 0 0,0 0-83 0 0,0 0-69 0 0,19-2-73 0 0,95-11 169 0 0,6-14-66 0 0,0 1-3023 0 0,-41 10-7102 0 0,-71 15 1223 0 0</inkml:trace>
  <inkml:trace contextRef="#ctx0" brushRef="#br0" timeOffset="-3163.705">13733 588 2072 0 0,'0'0'2180'0'0,"0"0"-204"0"0,0 0 18 0 0,0 0 113 0 0,0 0-57 0 0,0 0-267 0 0,0 0-356 0 0,0 0-282 0 0,0 0-183 0 0,0 0-119 0 0,0 0-75 0 0,0 0-95 0 0,-3 0-87 0 0,-6 0-383 0 0,0 0 1 0 0,0 0 0 0 0,0 1-1 0 0,0 1 1 0 0,0-1-1 0 0,1 1 1 0 0,-1 1 0 0 0,1 0-1 0 0,-1 0 1 0 0,1 0-1 0 0,0 1 1 0 0,0 1 0 0 0,0-1-1 0 0,1 1 1 0 0,-7 6-204 0 0,13-9-10 0 0,0 0 1 0 0,0-1-1 0 0,1 1 1 0 0,-1 0-1 0 0,1 0 1 0 0,-1 0-1 0 0,1 1 0 0 0,0-1 1 0 0,0 0-1 0 0,0 0 1 0 0,0 0-1 0 0,0 0 1 0 0,0 0-1 0 0,0 0 1 0 0,1 0-1 0 0,-1 0 1 0 0,1 0-1 0 0,0 0 1 0 0,-1 0-1 0 0,1 0 1 0 0,0 0-1 0 0,0 0 0 0 0,0-1 1 0 0,0 1-1 0 0,1 0 1 0 0,-1-1-1 0 0,0 1 1 0 0,1-1-1 0 0,-1 1 1 0 0,1-1-1 0 0,-1 0 1 0 0,1 1-1 0 0,0-1 1 0 0,-1 0-1 0 0,1 0 1 0 0,0 0-1 0 0,0 0 0 0 0,0-1 1 0 0,0 1-1 0 0,0 0 1 0 0,0-1-1 0 0,0 0 1 0 0,1 1 9 0 0,8 6 3 0 0,30 16-23 0 0,-33-19 24 0 0,0 0 1 0 0,0 0-1 0 0,-1 1 1 0 0,1 0-1 0 0,-1 0 1 0 0,0 1-1 0 0,-1 0 1 0 0,1 0-1 0 0,-1 0 1 0 0,-1 1-1 0 0,1 0-4 0 0,0 1 38 0 0,-1 0 0 0 0,0 1-1 0 0,-1-1 1 0 0,0 1 0 0 0,0 0-1 0 0,-1 0 1 0 0,0 0-1 0 0,0 1 1 0 0,-1-1 0 0 0,0 1-1 0 0,-1-1 1 0 0,0 1 0 0 0,-1 9-38 0 0,0-14 28 0 0,0 0 0 0 0,-1 1 1 0 0,1-1-1 0 0,-1 0 0 0 0,0 0 1 0 0,-1-1-1 0 0,1 1 0 0 0,-1 0 1 0 0,0 0-1 0 0,0-1 0 0 0,0 1 1 0 0,-1-1-1 0 0,0 1 0 0 0,1-1 1 0 0,-2 0-1 0 0,1 0 1 0 0,0-1-1 0 0,-1 1 0 0 0,0-1 1 0 0,1 1-1 0 0,-2-1 0 0 0,1 0 1 0 0,0-1-1 0 0,0 1 0 0 0,-1-1 1 0 0,1 0-1 0 0,-1 0 0 0 0,0 0 1 0 0,0 0-1 0 0,0-1 0 0 0,0 0 1 0 0,0 0-1 0 0,0 0 0 0 0,0-1 1 0 0,0 0-1 0 0,-5 0-28 0 0,-13-3-1565 0 0,10-4-7395 0 0,7 6-2658 0 0</inkml:trace>
  <inkml:trace contextRef="#ctx0" brushRef="#br0" timeOffset="-33201.736">1553 345 2369 0 0,'0'0'729'0'0,"0"0"-338"0"0,0 0-9 0 0,0 0 277 0 0,0 0 448 0 0,0 0 423 0 0,0 0 226 0 0,0 0 9 0 0,0 0-194 0 0,0 0-315 0 0,0 0-307 0 0,0-9-176 0 0,-3-28-92 0 0,-34-32 3652 0 0,25 55-4102 0 0,-1 1 1 0 0,1 0-1 0 0,-2 1 0 0 0,0 1 1 0 0,0 0-1 0 0,-1 1 0 0 0,-1 0 1 0 0,1 1-1 0 0,-1 1 0 0 0,-1 1 0 0 0,0 0 1 0 0,0 1-1 0 0,0 1 0 0 0,0 0 1 0 0,-1 2-1 0 0,0 0 0 0 0,0 1 1 0 0,0 0-1 0 0,0 2 0 0 0,-6 0-231 0 0,-16-1 275 0 0,-1 2-1 0 0,0 2 1 0 0,0 2-1 0 0,1 1 1 0 0,-22 7-275 0 0,57-11 16 0 0,0-1 0 0 0,0 1 0 0 0,1 0 0 0 0,-1 0 1 0 0,1 0-1 0 0,-1 1 0 0 0,1-1 0 0 0,0 1 0 0 0,0 0 0 0 0,0 1 1 0 0,0-1-1 0 0,1 1 0 0 0,-1-1 0 0 0,1 1 0 0 0,-1 2-16 0 0,-1 3-6 0 0,1 0 0 0 0,0 0 0 0 0,0 0 0 0 0,1 1 0 0 0,1-1 0 0 0,-1 1-1 0 0,2-1 1 0 0,-1 1 0 0 0,1 0 0 0 0,1 6 6 0 0,0-11-5 0 0,1-1 0 0 0,0 1 0 0 0,0 0 0 0 0,1 0 0 0 0,-1 0 0 0 0,1-1 0 0 0,0 1 0 0 0,0-1 0 0 0,1 1 0 0 0,-1-1 0 0 0,1 0 0 0 0,0 0 0 0 0,0 0 0 0 0,0-1 0 0 0,1 1 0 0 0,-1-1 0 0 0,1 1 0 0 0,0-1 0 0 0,0 0 0 0 0,0-1 0 0 0,0 1 0 0 0,5 1 5 0 0,106 37 107 0 0,-65-37-48 0 0,-49-3-80 0 0,0 1 13 0 0,0-1 20 0 0,-1-1 4 0 0,0 0 5 0 0,0 0 20 0 0,0 0 6 0 0,0 0 22 0 0,-27 11 425 0 0,-12 2-491 0 0,0 1 1 0 0,1 1 0 0 0,0 3-1 0 0,1 1 1 0 0,1 1 0 0 0,1 2-1 0 0,1 2 1 0 0,1 1 0 0 0,1 2-1 0 0,2 0 1 0 0,-8 12-4 0 0,26-26 0 0 0,2 1 0 0 0,-1 1 0 0 0,2 0 0 0 0,0 1 1 0 0,1 0-1 0 0,0 0 0 0 0,2 0 0 0 0,-1 1 0 0 0,2 0 0 0 0,1 1 0 0 0,0-1 1 0 0,1 1-1 0 0,1-1 0 0 0,0 1 0 0 0,1 0 0 0 0,1 0 0 0 0,1 0 0 0 0,3 16 0 0 0,-1-23 9 0 0,1 0 0 0 0,0-1-1 0 0,1 0 1 0 0,0 1 0 0 0,1-1-1 0 0,0-1 1 0 0,0 1 0 0 0,1-1-1 0 0,0 0 1 0 0,0-1 0 0 0,1 0-1 0 0,1 0 1 0 0,-1 0-1 0 0,1-1 1 0 0,0-1 0 0 0,1 1-1 0 0,0-2 1 0 0,0 1 0 0 0,0-1-1 0 0,0-1 1 0 0,1 0 0 0 0,0 0-1 0 0,4 0-8 0 0,11 1 94 0 0,0-2-1 0 0,1 0 1 0 0,-1-2 0 0 0,1-1-1 0 0,-1-1 1 0 0,0-1-1 0 0,0-1 1 0 0,1-2 0 0 0,-2 0-1 0 0,1-2 1 0 0,-1-1-1 0 0,0-1 1 0 0,-1-1 0 0 0,0-1-1 0 0,0-1 1 0 0,14-11-94 0 0,-20 9 165 0 0,18-7-2541 0 0,-18 22-31 0 0,-4 2-5108 0 0,-5-3-4504 0 0</inkml:trace>
  <inkml:trace contextRef="#ctx0" brushRef="#br0" timeOffset="-32735.07">2168 665 5809 0 0,'0'0'1957'0'0,"0"0"-777"0"0,0 0-300 0 0,0 0 472 0 0,0 0 611 0 0,0 0 309 0 0,0 0-207 0 0,0 0-566 0 0,0 0-524 0 0,0 0-313 0 0,0 0-111 0 0,0 0-15 0 0,0 0-14 0 0,-1 2-72 0 0,-57 69 826 0 0,-85 150-342 0 0,-11 20-653 0 0,135-214-584 0 0,18-27 161 0 0,1 0-20 0 0,0 0-70 0 0,0 0-61 0 0,0 0-90 0 0,0 0-149 0 0,0-8-2455 0 0,0-60-11191 0 0,0 56 8226 0 0</inkml:trace>
  <inkml:trace contextRef="#ctx0" brushRef="#br0" timeOffset="-24341.104">1877 711 0 0 0,'0'0'405'0'0,"0"0"472"0"0,0 0 108 0 0,0 0-74 0 0,0 0-108 0 0,0 0-39 0 0,0 0-1 0 0,0 0 26 0 0,-3-9 80 0 0,3 8-755 0 0,-10-32 602 0 0,3 7 2402 0 0,-1 19 8998 0 0,22 14-11869 0 0,-1 0-1 0 0,0 2 0 0 0,0-1 0 0 0,-1 2 0 0 0,0 0 1 0 0,0 0-1 0 0,-1 1 0 0 0,-1 0 0 0 0,0 1 1 0 0,0 0-1 0 0,1 4-246 0 0,-4-8 81 0 0,158 226 595 0 0,-55-127-398 0 0,-70-86-150 0 0,-45-40 879 0 0,4 16-4105 0 0,-1 0 1098 0 0,3 0-6803 0 0,1-1-3052 0 0</inkml:trace>
  <inkml:trace contextRef="#ctx0" brushRef="#br0" timeOffset="-23277.914">2915 688 0 0 0,'0'0'951'0'0,"0"0"632"0"0,0 0 275 0 0,0 0 62 0 0,0 0 24 0 0,0 0-50 0 0,0 0-117 0 0,0 0-169 0 0,0 0-204 0 0,0 0-192 0 0,0 0-166 0 0,-2 0 2609 0 0,-113 12 398 0 0,13 34-3334 0 0,92-40-687 0 0,0 1-1 0 0,1 0 1 0 0,0 0 0 0 0,0 1-1 0 0,1 0 1 0 0,0 1 0 0 0,0 0-1 0 0,1 0 1 0 0,0 0 0 0 0,1 1-1 0 0,0 0 1 0 0,0 0 0 0 0,1 1-1 0 0,1 0 1 0 0,-1 2-32 0 0,2-9-1 0 0,0 1-1 0 0,1 0 1 0 0,0 0 0 0 0,0 0 0 0 0,0 0 0 0 0,1 0-1 0 0,-1 0 1 0 0,1 0 0 0 0,1 1 0 0 0,-1-1 0 0 0,1 0-1 0 0,-1 1 1 0 0,2-1 0 0 0,-1 0 0 0 0,0 1 0 0 0,1-1-1 0 0,0 0 1 0 0,0 0 0 0 0,1 0 0 0 0,0 1-1 0 0,0-1 1 0 0,0-1 0 0 0,0 1 0 0 0,1 0 0 0 0,-1 0-1 0 0,1-1 1 0 0,1 0 0 0 0,-1 1 0 0 0,0-1 0 0 0,1-1-1 0 0,0 1 1 0 0,0 0 0 0 0,0-1 0 0 0,0 0-1 0 0,1 0 1 0 0,-1 0 0 0 0,1 0 0 0 0,0-1 0 0 0,0 0-1 0 0,0 0 1 0 0,0 0 0 0 0,0-1 0 0 0,0 1 0 0 0,3-1 1 0 0,6-4 45 0 0,-1 0 1 0 0,0-1 0 0 0,0-1 0 0 0,0 0 0 0 0,0-1-1 0 0,-1 0 1 0 0,0-1 0 0 0,0 0 0 0 0,-1-1 0 0 0,0 0 0 0 0,0-1-1 0 0,-1 0 1 0 0,0-1 0 0 0,-1 0 0 0 0,0-1 0 0 0,-1 0 0 0 0,0 0-1 0 0,0-1 1 0 0,3-8-46 0 0,-2 9 46 0 0,92-167 426 0 0,-80 131-365 0 0,-20 44-83 0 0,-1 3-8 0 0,0 0-7 0 0,0 0 0 0 0,-2 23 18 0 0,-4 6 29 0 0,2 0 0 0 0,1 0 0 0 0,1 0 0 0 0,1 0 0 0 0,2 1 0 0 0,1-1 0 0 0,1 0 0 0 0,2 0 0 0 0,3 13-56 0 0,-5-33 1 0 0,1 1 1 0 0,0-1-1 0 0,0 0 1 0 0,0 0-1 0 0,1 0 0 0 0,1-1 1 0 0,0 0-1 0 0,0 0 1 0 0,0 0-1 0 0,1 0 0 0 0,0-1 1 0 0,0-1-1 0 0,1 1 1 0 0,0-1-1 0 0,0 0 0 0 0,0-1 1 0 0,1 0-1 0 0,0 0 1 0 0,0-1-1 0 0,0 0 0 0 0,1 0 1 0 0,7 1-2 0 0,4-2-155 0 0,-25-17-5129 0 0,3 13 1431 0 0,1-3-8135 0 0</inkml:trace>
  <inkml:trace contextRef="#ctx0" brushRef="#br0" timeOffset="-22110.037">3461 1181 0 0 0,'0'0'1830'0'0,"0"0"197"0"0,0 0-52 0 0,0 0-225 0 0,0 0-243 0 0,0 0-160 0 0,0 0-94 0 0,0 0-45 0 0,0 0 13 0 0,0 0-30 0 0,0 0-86 0 0,2-4 7507 0 0,-1 1-8297 0 0,-3-16-198 0 0,2 0 0 0 0,0 0-1 0 0,0 0 1 0 0,2 0-1 0 0,1 0 1 0 0,0 0 0 0 0,1 1-1 0 0,1 0 1 0 0,1 0 0 0 0,0 0-1 0 0,5-8-116 0 0,-5 10 52 0 0,-1 1-47 0 0,1 1-1 0 0,1-1 0 0 0,0 1 0 0 0,1 1 1 0 0,1-1-1 0 0,0 2 0 0 0,0-1 0 0 0,2 1 0 0 0,-1 0 1 0 0,2 1-1 0 0,-1 1 0 0 0,1 0 0 0 0,1 0 1 0 0,0 1-1 0 0,0 1 0 0 0,1 0 0 0 0,8-3-4 0 0,-20 11 1 0 0,0 0 0 0 0,1 0-1 0 0,-1 0 1 0 0,0 0 0 0 0,0 1-1 0 0,0-1 1 0 0,0 1 0 0 0,1-1-1 0 0,-1 1 1 0 0,0 0 0 0 0,0 0-1 0 0,0 0 1 0 0,0 0 0 0 0,0 0-1 0 0,-1 0 1 0 0,1 1 0 0 0,0-1-1 0 0,0 1 1 0 0,-1-1 0 0 0,1 1-1 0 0,-1 0 1 0 0,1-1 0 0 0,-1 1-1 0 0,0 0 1 0 0,0 0 0 0 0,0 0-1 0 0,0 0 1 0 0,0 0 0 0 0,0 0-1 0 0,-1 0 1 0 0,1 0 0 0 0,0 2-1 0 0,5 7 25 0 0,19 78 68 0 0,-15 111-23 0 0,-28-131 23 0 0,21-104 281 0 0,6 0-388 0 0,2 1 0 0 0,0 0 0 0 0,3 0 1 0 0,1 1-1 0 0,1 1 0 0 0,2 1 0 0 0,1 0 1 0 0,1 2-1 0 0,2 0 0 0 0,1 1 0 0 0,1 1 1 0 0,1 2-1 0 0,9-7 14 0 0,-33 30-3 0 0,1 0 0 0 0,-1 0 1 0 0,1 1-1 0 0,-1-1 0 0 0,1 0 0 0 0,-1 1 1 0 0,1-1-1 0 0,0 1 0 0 0,0 0 0 0 0,0 0 1 0 0,0-1-1 0 0,0 1 0 0 0,0 0 1 0 0,0 1-1 0 0,0-1 0 0 0,0 0 0 0 0,0 1 1 0 0,1-1-1 0 0,-1 1 0 0 0,0-1 0 0 0,0 1 1 0 0,1 0-1 0 0,-1 0 0 0 0,0 0 1 0 0,0 0-1 0 0,1 1 0 0 0,-1-1 0 0 0,0 1 1 0 0,0-1-1 0 0,0 1 0 0 0,1 0 0 0 0,-1 0 1 0 0,0 0-1 0 0,0 0 0 0 0,0 0 0 0 0,0 0 1 0 0,-1 0-1 0 0,1 1 0 0 0,0-1 1 0 0,0 1-1 0 0,0 0 3 0 0,7 18 48 0 0,0 0 1 0 0,-2 1 0 0 0,0 0 0 0 0,-1 0-1 0 0,-1 0 1 0 0,-2 1 0 0 0,0-1-1 0 0,-1 1 1 0 0,-1 0 0 0 0,-1 6-49 0 0,1-8 43 0 0,-2 0 0 0 0,0 0 0 0 0,-1 0 0 0 0,-1-1 0 0 0,-1 1 1 0 0,-1-1-1 0 0,0 0 0 0 0,-3 5-43 0 0,-14 71 65 0 0,22-94-89 0 0,0-1-6 0 0,0 0-17 0 0,13-5-2142 0 0,-10-6-5359 0 0,-3 8-4300 0 0</inkml:trace>
  <inkml:trace contextRef="#ctx0" brushRef="#br0" timeOffset="-20104.623">4293 935 1712 0 0,'0'0'1026'0'0,"0"0"33"0"0,0 0 152 0 0,0 0 185 0 0,0 0 14 0 0,0 0-203 0 0,0 0-342 0 0,0 0-337 0 0,0 0-216 0 0,0 0-80 0 0,0 0 24 0 0,0 0 115 0 0,0 0 164 0 0,3 0 125 0 0,4 0-312 0 0,-1 1 0 0 0,1-1 0 0 0,0-1 0 0 0,-1 1-1 0 0,1-1 1 0 0,-1 0 0 0 0,1-1 0 0 0,-1 1 0 0 0,1-1 0 0 0,-1-1 0 0 0,0 1-1 0 0,0-1 1 0 0,0 0 0 0 0,0 0 0 0 0,-1-1 0 0 0,1 0 0 0 0,-1 0 0 0 0,0 0-1 0 0,1-1-347 0 0,105-122 2674 0 0,-106 119-2484 0 0,1-1-1 0 0,-1 1 1 0 0,-1-1-1 0 0,0 0 1 0 0,0 0-1 0 0,-1 0 1 0 0,0-1-1 0 0,0 1 1 0 0,-1-1-1 0 0,0 0 1 0 0,-1-2-190 0 0,-1 11 184 0 0,0 1-12 0 0,0 0-29 0 0,0 0-37 0 0,0 0-27 0 0,0 0-28 0 0,0 0-18 0 0,0 0-6 0 0,0 0-1 0 0,-1 27 108 0 0,6 50 392 0 0,22 20-116 0 0,-17-35-267 0 0,-3-1 0 0 0,-3 1 0 0 0,-2 0 0 0 0,-6 39-143 0 0,4-90 11 0 0,-31 227 190 0 0,7-76-118 0 0,20-151 347 0 0,2-18 224 0 0,-1-6-726 0 0,-6-176 91 0 0,16 138-48 0 0,1-1 0 0 0,3 2 1 0 0,2-1-1 0 0,2 2 0 0 0,2 0 1 0 0,2 1-1 0 0,15-25 29 0 0,-17 36-30 0 0,-8 14 22 0 0,2 0 0 0 0,0 1 0 0 0,2 1 1 0 0,0 0-1 0 0,1 1 0 0 0,2 0 0 0 0,-1 1 0 0 0,2 1 0 0 0,15-12 8 0 0,-25 25-2 0 0,0 1 0 0 0,1 0 0 0 0,-1 0 0 0 0,1 1 0 0 0,0 0-1 0 0,0 1 1 0 0,1 0 0 0 0,-1 0 0 0 0,0 1 0 0 0,1 0 0 0 0,-1 0 0 0 0,1 1-1 0 0,-1 0 1 0 0,1 0 0 0 0,-1 1 0 0 0,0 0 0 0 0,8 2 2 0 0,41 1 4 0 0,-49-4 2 0 0,-1 0 0 0 0,1 0 0 0 0,-1 1 0 0 0,1 0 0 0 0,-1 1 0 0 0,1 0 0 0 0,-1 0 0 0 0,0 0 0 0 0,0 1 0 0 0,0 0 0 0 0,0 0 0 0 0,0 1 0 0 0,-1 0 0 0 0,0 0 0 0 0,4 3-6 0 0,-6-1 22 0 0,-1 1 0 0 0,1 0 0 0 0,-1 0 0 0 0,-1 0 0 0 0,1 0 0 0 0,-1 0 0 0 0,0 0 1 0 0,-1 1-1 0 0,0-1 0 0 0,0 1 0 0 0,-1-1 0 0 0,1 1 0 0 0,-2-1 0 0 0,1 1 0 0 0,-1-1 1 0 0,0 1-1 0 0,-1 1-22 0 0,-44 156 245 0 0,43-153-208 0 0,-1 0 1 0 0,-1 0-1 0 0,0-1 0 0 0,-1 0 0 0 0,0 0 1 0 0,-1-1-1 0 0,0 1 0 0 0,0-1 0 0 0,-1-1 1 0 0,-1 1-1 0 0,1-1 0 0 0,-1-1 0 0 0,-1 0 1 0 0,-9 6-39 0 0,-33 2 336 0 0,41-15-309 0 0,1-1 0 0 0,-1 0 0 0 0,1 0-1 0 0,-1-1 1 0 0,1 0 0 0 0,-1-1 0 0 0,1 0 0 0 0,0-1 0 0 0,0 0-1 0 0,0-1 1 0 0,0 0 0 0 0,0 0 0 0 0,1-1 0 0 0,-2-1-26 0 0,-40-32 39 0 0,-85-79-149 0 0,133 114-50 0 0,0-1 0 0 0,0 1 0 0 0,0-1 1 0 0,0 0-1 0 0,1 0 0 0 0,-1 0 0 0 0,1 0 0 0 0,0 0 0 0 0,0 0 0 0 0,1 0 1 0 0,-1-1-1 0 0,1 1 0 0 0,0-1 0 0 0,0 1 0 0 0,0-6 160 0 0,23-5-3841 0 0,-11 12-3298 0 0,-2 2-4839 0 0</inkml:trace>
  <inkml:trace contextRef="#ctx0" brushRef="#br0" timeOffset="-19327.383">5401 199 2561 0 0,'0'0'988'0'0,"0"0"88"0"0,0 0 511 0 0,0 0 535 0 0,0 0 212 0 0,0 0-191 0 0,0 0-539 0 0,0 0-518 0 0,0 0-290 0 0,0 0-89 0 0,0 0-7 0 0,0 0 19 0 0,3 0 1158 0 0,6 194 2777 0 0,0 1-3552 0 0,-12 66-502 0 0,-23-32-418 0 0,30-216-236 0 0,-4-13 45 0 0,0-1-1 0 0,-1 1 1 0 0,1 0 0 0 0,0-1-1 0 0,-1 1 1 0 0,1 0-1 0 0,0 0 1 0 0,0-1-1 0 0,-1 1 1 0 0,1 0 0 0 0,-1 0-1 0 0,1 0 1 0 0,0-1-1 0 0,-1 1 1 0 0,1 0-1 0 0,0 0 1 0 0,-1 0 0 0 0,1 0-1 0 0,-1 0 1 0 0,1 0-1 0 0,0 0 1 0 0,-1 0-1 0 0,1 0 1 0 0,-1 0 0 0 0,1 0-1 0 0,0 0 1 0 0,-1 0-1 0 0,1 0 1 0 0,0 0-1 0 0,-1 0 1 0 0,1 1-1 0 0,-1-1 1 0 0,1 0 0 0 0,0 0-1 0 0,-1 0 1 0 0,1 1-1 0 0,0-1 1 0 0,-1 0-1 0 0,1 0 1 0 0,0 1 0 0 0,0-1-1 0 0,-1 0 1 0 0,1 0-1 0 0,0 1 1 0 0,0-1-1 0 0,-1 0 1 0 0,1 1 0 0 0,0-1-1 0 0,0 1 1 0 0,0-1-1 0 0,0 0 1 0 0,-1 1-1 0 0,1-1 1 0 0,0 0 0 0 0,0 1-1 0 0,0-1 1 0 0,0 1-1 0 0,0-1 1 0 0,0 0-1 0 0,0 1 1 0 0,0-1 0 0 0,0 1-1 0 0,0-1 1 0 0,1 0-1 0 0,-1 1 1 0 0,0-1-1 0 0,0 1 1 0 0,0-1 0 0 0,0 0 9 0 0,3-14-3280 0 0,4 9 827 0 0,-2 1-2502 0 0,0 0-6322 0 0</inkml:trace>
  <inkml:trace contextRef="#ctx0" brushRef="#br0" timeOffset="-18784.749">5587 969 4185 0 0,'0'0'1818'0'0,"0"0"-1072"0"0,0 0-108 0 0,0 0 569 0 0,0 0 535 0 0,0 0 93 0 0,0 0-175 0 0,0 0-286 0 0,0 0-261 0 0,0 0-145 0 0,0 0-81 0 0,0 0-43 0 0,0 0-18 0 0,23 5-13 0 0,70 12-26 0 0,-89-16-702 0 0,-1 0 0 0 0,1 0-1 0 0,0-1 1 0 0,0 1 0 0 0,0-1-1 0 0,-1 0 1 0 0,1 0 0 0 0,0 0-1 0 0,0-1 1 0 0,0 1 0 0 0,-1-1-1 0 0,1 0 1 0 0,0 0 0 0 0,-1 0 0 0 0,1-1-1 0 0,-1 1 1 0 0,1-1 0 0 0,-1 0-1 0 0,1 0-84 0 0,9-6 298 0 0,120-89 1761 0 0,-126 90-1985 0 0,1 0 0 0 0,-1 0-1 0 0,-1-1 1 0 0,1 0 0 0 0,-1 0-1 0 0,0 0 1 0 0,-1-1 0 0 0,0 0-1 0 0,-1 0 1 0 0,0 0 0 0 0,0-1-1 0 0,-1 0 1 0 0,0 1 0 0 0,0-1-1 0 0,-1 0 1 0 0,-1 0 0 0 0,0-1-1 0 0,0 1 1 0 0,-1 0 0 0 0,0 0-1 0 0,-1 0 1 0 0,0-1 0 0 0,0 1-1 0 0,-1 0 1 0 0,-1-1-74 0 0,-1 5-2 0 0,-1 1 0 0 0,1 0 0 0 0,-1 1 0 0 0,0-1 0 0 0,0 1 0 0 0,0 0 0 0 0,-1 0 0 0 0,1 0 0 0 0,-1 1 1 0 0,0 0-1 0 0,0 0 0 0 0,-1 0 0 0 0,1 1 0 0 0,0 0 0 0 0,-1 0 0 0 0,1 1 0 0 0,-1 0 0 0 0,0 0 0 0 0,1 0 0 0 0,-1 1 0 0 0,0 0 0 0 0,1 0 0 0 0,-1 1 0 0 0,0 0 0 0 0,1 0 0 0 0,-1 0 0 0 0,1 1 0 0 0,-1 0 0 0 0,1 0 0 0 0,0 1 0 0 0,0 0 0 0 0,0 0 0 0 0,0 0 0 0 0,0 1 0 0 0,1 0 0 0 0,-3 2 2 0 0,-11 7-5 0 0,1 1-1 0 0,1 0 0 0 0,0 2 1 0 0,1 0-1 0 0,0 1 0 0 0,1 0 1 0 0,2 1-1 0 0,-1 1 0 0 0,2 0 1 0 0,1 1-1 0 0,0 0 0 0 0,2 1 1 0 0,0 0-1 0 0,1 1 0 0 0,-4 18 6 0 0,10-33 4 0 0,0 0-1 0 0,1 0 1 0 0,0 0-1 0 0,0 0 1 0 0,1 0-1 0 0,0-1 1 0 0,0 1-1 0 0,0 0 1 0 0,1 0-1 0 0,0 0 1 0 0,0 0-1 0 0,1 0 1 0 0,0 0-1 0 0,0-1 1 0 0,1 1-1 0 0,0-1 1 0 0,0 0 0 0 0,0 0-1 0 0,1 0 1 0 0,0 0-1 0 0,0 0 1 0 0,0-1-1 0 0,1 0 1 0 0,0 0-1 0 0,0 1-3 0 0,14 6 104 0 0,0 0 1 0 0,1-1-1 0 0,0-1 0 0 0,1 0 1 0 0,0-2-1 0 0,0-1 0 0 0,1 0 1 0 0,-1-2-1 0 0,2 0 0 0 0,-1-2 1 0 0,0 0-1 0 0,1-1 0 0 0,-1-2 0 0 0,7 0-104 0 0,22 2 317 0 0,-1-3 0 0 0,1-1-1 0 0,-1-3 1 0 0,0-2-1 0 0,20-7-316 0 0,30-16 285 0 0,-110 22-2854 0 0,3 8-3319 0 0,1 0-6796 0 0</inkml:trace>
  <inkml:trace contextRef="#ctx0" brushRef="#br0" timeOffset="-15227.799">453 1609 2593 0 0,'0'0'860'0'0,"0"0"-575"0"0,0 0-26 0 0,0 0 270 0 0,0 0 278 0 0,0 0 268 0 0,0 0 247 0 0,0 0 103 0 0,0 0-38 0 0,0 0-145 0 0,37-2-165 0 0,113-6-174 0 0,300-9 3558 0 0,485 21-1563 0 0,-579 12-2226 0 0,143-5-17 0 0,-354-11-461 0 0,259-3 391 0 0,168-17 134 0 0,-148 31-306 0 0,-288-6-114 0 0,-1-5 0 0 0,1-7-1 0 0,11-6-298 0 0,198-35 252 0 0,-60 26-82 0 0,-41 15 147 0 0,33 7 85 0 0,-135-23-252 0 0,-125 17 427 0 0,-13 5-3077 0 0,-1 0-4385 0 0,-5 1-4814 0 0</inkml:trace>
  <inkml:trace contextRef="#ctx0" brushRef="#br0" timeOffset="-13805.58">390 1886 0 0 0,'0'0'79'0'0,"0"0"226"0"0,0 0 118 0 0,0 0 133 0 0,0 0 53 0 0,0 0 57 0 0,0 0 29 0 0,0 0 9 0 0,0 0 88 0 0,34 4 80 0 0,109 12 71 0 0,-26-13 2010 0 0,66-17 1621 0 0,502-52 1721 0 0,-263 46-5470 0 0,44 33-197 0 0,291 5 87 0 0,-269-33-227 0 0,57 26 82 0 0,-70-18-79 0 0,-83 3-137 0 0,-56-27 37 0 0,-86 27-390 0 0,-103 16 6 0 0,-121-12 6 0 0,1-1 1 0 0,-1 0-1 0 0,0-2 0 0 0,0-1 1 0 0,0-1-1 0 0,22-8-13 0 0,80 5 21 0 0,-128 8-29 0 0,2 14-9458 0 0,-2-13-1752 0 0</inkml:trace>
  <inkml:trace contextRef="#ctx0" brushRef="#br0" timeOffset="-12391.986">6834 522 64 0 0,'0'0'1907'0'0,"0"0"-360"0"0,0 0 153 0 0,0 0 389 0 0,0 0 265 0 0,0 0-38 0 0,0 0-351 0 0,0 0-474 0 0,0 0-392 0 0,0 0-242 0 0,0 0-107 0 0,0 0-58 0 0,0 0-39 0 0,1-3-49 0 0,2-6 2713 0 0,-3 10-3270 0 0,0-1-5 0 0,0 0 28 0 0,0 0-28 0 0,0 0 1 0 0,0 0 14 0 0,0 0 1 0 0,0 0 26 0 0,0 0 20 0 0,0 0 14 0 0,0 0 15 0 0,0 0 27 0 0,0 0 28 0 0,9-42 1977 0 0,-9 41-2142 0 0,0 1 17 0 0,0 0-8 0 0,0 0-8 0 0,0 0 17 0 0,0 0-3 0 0,0 0-14 0 0,0 0 10 0 0,0 0-3 0 0,0 0-14 0 0,-2 31-977 0 0,6-16-883 0 0,2-7-5481 0 0,-4-4-4216 0 0</inkml:trace>
  <inkml:trace contextRef="#ctx0" brushRef="#br0" timeOffset="-11958.51">6924 819 9746 0 0,'0'0'1671'0'0,"0"0"-653"0"0,0 0-15 0 0,0 0 295 0 0,0 0 207 0 0,0 0-61 0 0,0 0-433 0 0,0 0-456 0 0,0 0-232 0 0,0 0-87 0 0,0 0 16 0 0,0 0 45 0 0,0 0 19 0 0,-8 10-12 0 0,-34 45 167 0 0,42-54 805 0 0,35-39-433 0 0,-35 37-600 0 0,0 1 33 0 0,0 0-8 0 0,0 0 15 0 0,0 0-22 0 0,0 0-13 0 0,0 0-12 0 0,0 0-24 0 0,-25 28 539 0 0,23 1-1906 0 0,4-18-5844 0 0,-2-10-4593 0 0</inkml:trace>
  <inkml:trace contextRef="#ctx0" brushRef="#br0" timeOffset="-7213.027">9327 310 0 0 0,'0'0'1354'0'0,"0"0"194"0"0,0 0 26 0 0,0 0-58 0 0,0 0-20 0 0,0 0-9 0 0,0 0-14 0 0,0 0-20 0 0,0 0-36 0 0,11-11 5409 0 0,-32-13-3325 0 0,-35 6-2385 0 0,-156 14-27 0 0,179 9-940 0 0,0 2 0 0 0,1 1 0 0 0,0 1 0 0 0,1 2 0 0 0,-1 1 0 0 0,-19 12-149 0 0,31-16 60 0 0,6-3-25 0 0,-1-1-1 0 0,1 2 0 0 0,1 0 1 0 0,-1 0-1 0 0,1 1 1 0 0,0 1-1 0 0,0 0 0 0 0,1 1 1 0 0,1 1-1 0 0,-1-1 0 0 0,1 2 1 0 0,1 0-1 0 0,0 0 0 0 0,0 0 1 0 0,1 2-1 0 0,1-1 0 0 0,0 1 1 0 0,1 0-1 0 0,0 0 0 0 0,1 1 1 0 0,1 0-1 0 0,0 0 1 0 0,0 1-1 0 0,2-1 0 0 0,-3 15-34 0 0,6-17 31 0 0,-1 0-1 0 0,2 1 1 0 0,0-1 0 0 0,0 0-1 0 0,1 1 1 0 0,0-1-1 0 0,1 0 1 0 0,1 0 0 0 0,0-1-1 0 0,0 1 1 0 0,2-1-1 0 0,-1 0 1 0 0,1 0 0 0 0,1 0-1 0 0,-1-1 1 0 0,2 0-1 0 0,0 0 1 0 0,3 2-31 0 0,4 2 80 0 0,0-1 0 0 0,1 0 0 0 0,1-2 0 0 0,0 0 0 0 0,0 0 0 0 0,1-2 0 0 0,0 0 0 0 0,1-1 0 0 0,0-1 0 0 0,0-1 0 0 0,1 0 0 0 0,-1-2 0 0 0,1 0 0 0 0,0-1 0 0 0,20 0-80 0 0,-17-1 68 0 0,0-1-1 0 0,0-1 1 0 0,0-1-1 0 0,-1-1 1 0 0,1-1-1 0 0,0-1 1 0 0,-1 0 0 0 0,0-2-1 0 0,0-1 1 0 0,0-1-1 0 0,3-3-67 0 0,-22 30-3527 0 0,-3-8 1764 0 0,0-3-2968 0 0,0 0-7243 0 0</inkml:trace>
  <inkml:trace contextRef="#ctx0" brushRef="#br0" timeOffset="-6228.388">10045 715 8098 0 0,'0'0'1465'0'0,"0"0"-194"0"0,0 0-24 0 0,0 0 240 0 0,0 0 143 0 0,0 0-128 0 0,0 0-241 0 0,0 0-277 0 0,0 0-214 0 0,0 0-154 0 0,0 0-107 0 0,0 0-70 0 0,0 0-29 0 0,-6-8 4 0 0,-23-22-22 0 0,-11 22 1049 0 0,28 10-1307 0 0,0 1-1 0 0,0 0 1 0 0,0 0 0 0 0,1 1 0 0 0,0 1 0 0 0,-1 0 0 0 0,2 1-1 0 0,-1 0 1 0 0,1 1 0 0 0,-3 2-134 0 0,12-9 7 0 0,-11 7 27 0 0,1 0-1 0 0,0 1 0 0 0,0 1 0 0 0,1-1 0 0 0,0 2 0 0 0,1-1 1 0 0,0 2-1 0 0,0-1 0 0 0,1 1 0 0 0,0 0 0 0 0,1 1 0 0 0,1-1 0 0 0,0 1 1 0 0,0 1-1 0 0,1-1 0 0 0,0 1 0 0 0,1 0 0 0 0,1 0 0 0 0,0 0 1 0 0,1 1-1 0 0,1-1 0 0 0,-1 9-33 0 0,2-17 7 0 0,-1 0 0 0 0,1 0 0 0 0,0 0 0 0 0,0-1 0 0 0,1 1 1 0 0,0 0-1 0 0,-1 0 0 0 0,2 0 0 0 0,-1-1 0 0 0,0 1 0 0 0,1-1 0 0 0,0 1 0 0 0,0-1 0 0 0,0 1 1 0 0,1-1-1 0 0,0 0 0 0 0,-1 0 0 0 0,1 0 0 0 0,1-1 0 0 0,-1 1 0 0 0,0-1 0 0 0,1 0 0 0 0,0 0 1 0 0,0 0-1 0 0,0 0 0 0 0,0 0 0 0 0,0-1 0 0 0,0 0 0 0 0,1 0 0 0 0,0 0-7 0 0,7-1 51 0 0,1-1 0 0 0,0-1 1 0 0,-1 0-1 0 0,1 0 0 0 0,0-1 0 0 0,-1-1 0 0 0,0 0 0 0 0,0-1 0 0 0,0 0 0 0 0,0-1 0 0 0,0 0 0 0 0,-1-1 0 0 0,0 0 0 0 0,0-1 1 0 0,-1 0-1 0 0,0-1 0 0 0,0 0 0 0 0,-1-1 0 0 0,0 0 0 0 0,0 0 0 0 0,-1-1 0 0 0,0 0 0 0 0,2-4-51 0 0,99-144 158 0 0,-74 93-108 0 0,-65 108-379 0 0,27-37 322 0 0,0 0 0 0 0,1 0 0 0 0,0 0 1 0 0,1 1-1 0 0,-1-1 0 0 0,1 1 0 0 0,0-1 0 0 0,1 1 1 0 0,-1-1-1 0 0,2 1 0 0 0,-1 0 0 0 0,0-1 0 0 0,1 1 1 0 0,1-1-1 0 0,-1 1 0 0 0,1-1 0 0 0,0 0 0 0 0,0 0 1 0 0,1 1-1 0 0,-1-1 0 0 0,2-1 0 0 0,-1 1 0 0 0,0 0 0 0 0,1-1 1 0 0,0 0-1 0 0,1 0 0 0 0,-1 0 0 0 0,1 0 0 0 0,4 3 7 0 0,0-3 13 0 0,0 0 0 0 0,0 0 0 0 0,0-1 0 0 0,0-1-1 0 0,0 1 1 0 0,1-1 0 0 0,0-1 0 0 0,-1 0 0 0 0,1 0-1 0 0,0-1 1 0 0,0-1 0 0 0,0 1 0 0 0,0-1-1 0 0,0-1 1 0 0,0 0 0 0 0,0 0 0 0 0,0-1 0 0 0,-1-1-1 0 0,1 1 1 0 0,0-1 0 0 0,-1-1 0 0 0,0 0 0 0 0,0 0-1 0 0,0-1 1 0 0,-1 0 0 0 0,1-1 0 0 0,-1 0-1 0 0,0 0 1 0 0,-1 0 0 0 0,0-1 0 0 0,0 0 0 0 0,0-1-1 0 0,-1 1 1 0 0,2-4-13 0 0,1 1 19 0 0,6-4-5 0 0,0-1 1 0 0,-1 0-1 0 0,-1-1 0 0 0,0-1 1 0 0,-1 0-1 0 0,-1-1 1 0 0,0 0-1 0 0,-2-1 1 0 0,0 0-1 0 0,-1 0 0 0 0,-1-1 1 0 0,0 0-1 0 0,-2 0 1 0 0,-1-1-1 0 0,0 1 1 0 0,-1-5-15 0 0,-3 24-5 0 0,1-1 0 0 0,-1 0 1 0 0,0 1-1 0 0,0-1 0 0 0,0 0 1 0 0,0 1-1 0 0,0-1 0 0 0,0 0 1 0 0,-1 1-1 0 0,1-1 0 0 0,0 0 1 0 0,-1 1-1 0 0,1-1 0 0 0,-1 1 1 0 0,0-1-1 0 0,1 1 0 0 0,-1-1 1 0 0,0 1-1 0 0,0-1 1 0 0,0 1-1 0 0,0 0 0 0 0,0 0 1 0 0,-1-1-1 0 0,1 1 0 0 0,0 0 1 0 0,0 0-1 0 0,-1 0 0 0 0,1 0 1 0 0,-1 0-1 0 0,1 1 0 0 0,-1-1 1 0 0,1 0-1 0 0,-1 1 0 0 0,1-1 1 0 0,-1 1-1 0 0,0-1 0 0 0,1 1 1 0 0,-1 0-1 0 0,0 0 0 0 0,1-1 1 0 0,-1 1-1 0 0,0 1 1 0 0,1-1-1 0 0,-1 0 0 0 0,-1 1 5 0 0,-2-1-18 0 0,1 0 0 0 0,-1 1 0 0 0,0-1 0 0 0,1 1 0 0 0,-1 1 0 0 0,1-1-1 0 0,0 1 1 0 0,-1-1 0 0 0,1 1 0 0 0,0 0 0 0 0,0 1 0 0 0,0-1 0 0 0,0 1 0 0 0,1 0 0 0 0,-1 0 0 0 0,1 0-1 0 0,-1 0 1 0 0,1 0 0 0 0,0 1 0 0 0,0 0 0 0 0,1-1 0 0 0,-1 1 0 0 0,1 0 0 0 0,0 0 0 0 0,0 1-1 0 0,0-1 1 0 0,0 0 0 0 0,1 1 0 0 0,0-1 0 0 0,0 1 0 0 0,0-1 0 0 0,0 1 0 0 0,1 0 18 0 0,2-3-4 0 0,0 1 0 0 0,0-1 0 0 0,0 0 0 0 0,1 0 0 0 0,-1 0 0 0 0,1 0 0 0 0,-1 0 0 0 0,1-1 0 0 0,0 1 0 0 0,0-1 0 0 0,0 0 0 0 0,-1 0 0 0 0,1 0 0 0 0,0 0 0 0 0,0 0 0 0 0,1-1 0 0 0,-1 1 0 0 0,0-1 0 0 0,0 0 0 0 0,2 0 4 0 0,79 1 46 0 0,-70-2-36 0 0,0 0-1 0 0,0 1 1 0 0,0 1-1 0 0,0 0 1 0 0,-1 0-1 0 0,1 2 1 0 0,0 0-1 0 0,-1 0 1 0 0,4 3-10 0 0,-12-3 19 0 0,-1 1-1 0 0,0-1 1 0 0,0 1 0 0 0,0 0 0 0 0,0 0-1 0 0,-1 1 1 0 0,0-1 0 0 0,0 1 0 0 0,0-1 0 0 0,0 1-1 0 0,-1 0 1 0 0,0 0 0 0 0,0 1 0 0 0,0-1-1 0 0,0 0 1 0 0,-1 1 0 0 0,0-1 0 0 0,0 0 0 0 0,-1 1-1 0 0,1-1 1 0 0,-1 1 0 0 0,0 0 0 0 0,-1-1 0 0 0,0 3-20 0 0,6 41 130 0 0,-3-35-105 0 0,1-1 1 0 0,0 1-1 0 0,1-1 1 0 0,0 0 0 0 0,1 0-1 0 0,0-1 1 0 0,1 1-1 0 0,1-1 1 0 0,0 0 0 0 0,1-1-1 0 0,6 8-24 0 0,48 31 196 0 0,-54-49-1283 0 0,-11-10-7398 0 0,1 5-3709 0 0</inkml:trace>
  <inkml:trace contextRef="#ctx0" brushRef="#br0" timeOffset="39523.219">7350 1890 0 0 0,'0'0'276'0'0,"0"0"430"0"0,0 0 92 0 0,0 0-25 0 0,0 0-29 0 0,6 9 36 0 0,20 25 61 0 0,-25-32-649 0 0,1 0 0 0 0,0-1 0 0 0,0 1 0 0 0,0 0 0 0 0,0-1 0 0 0,0 1-1 0 0,1-1 1 0 0,-1 1 0 0 0,0-1 0 0 0,1 0 0 0 0,-1 0 0 0 0,1 0 0 0 0,-1-1 0 0 0,1 1-1 0 0,-1 0 1 0 0,1-1 0 0 0,0 0 0 0 0,-1 1 0 0 0,1-1 0 0 0,0 0 0 0 0,1-1-192 0 0,11 2 1083 0 0,-10 0-742 0 0,0-1-1 0 0,0 0 0 0 0,0 0 0 0 0,0 0 0 0 0,0-1 0 0 0,0 1 1 0 0,-1-1-1 0 0,1 0 0 0 0,0-1 0 0 0,0 1 0 0 0,-1-1 0 0 0,1 0 1 0 0,-1 0-1 0 0,0 0 0 0 0,1-1 0 0 0,-1 1 0 0 0,0-1 0 0 0,3-3-340 0 0,61-68 2378 0 0,-50 52-2110 0 0,1-4 48 0 0,-1 0-1 0 0,-2 0 1 0 0,-1-2-1 0 0,-1 0 1 0 0,9-24-316 0 0,-23 52 8 0 0,0 0 1 0 0,1 1-1 0 0,-1-1 0 0 0,1 0 1 0 0,-1 1-1 0 0,1-1 1 0 0,-1 0-1 0 0,0 1 0 0 0,1-1 1 0 0,-1 0-1 0 0,1 0 1 0 0,-1 0-1 0 0,1 0 1 0 0,0 1-1 0 0,-1-1 0 0 0,1 0 1 0 0,-1 0-1 0 0,1 0 1 0 0,-1 0-1 0 0,1 0 0 0 0,-1 0 1 0 0,1 0-1 0 0,-1 0 1 0 0,1 0-1 0 0,-1-1 1 0 0,1 1-1 0 0,-1 0 0 0 0,1 0 1 0 0,-1 0-1 0 0,1-1 1 0 0,-1 1-1 0 0,1 0 0 0 0,-1-1 1 0 0,1 1-1 0 0,-1 0 1 0 0,1-1-1 0 0,-1 1 0 0 0,0 0 1 0 0,1-1-1 0 0,-1 1 1 0 0,0-1-1 0 0,1 1 1 0 0,-1-1-1 0 0,0 1 0 0 0,0 0 1 0 0,1-1-1 0 0,-1 1 1 0 0,0-1-1 0 0,0 0-8 0 0,0 1 1 0 0,10 24 157 0 0,-2 1-1 0 0,0 0 1 0 0,-2 0-1 0 0,-1 0 1 0 0,0 1-1 0 0,-2 3-157 0 0,9 46 177 0 0,101 469 723 0 0,-53-195-353 0 0,-57-171 298 0 0,-4-178-806 0 0,-1 1-1 0 0,1 0 1 0 0,0 0-1 0 0,0-1 1 0 0,0 1 0 0 0,-1 0-1 0 0,1-1 1 0 0,0 1-1 0 0,0-1 1 0 0,-1 0 0 0 0,1 1-1 0 0,0-1 1 0 0,-1 0-1 0 0,1 0 1 0 0,-1 0-1 0 0,1 0 1 0 0,0 0 0 0 0,-1 0-1 0 0,1 0 1 0 0,0-1-1 0 0,-1 1 1 0 0,1 0-1 0 0,0-1 1 0 0,-1 1 0 0 0,1-1-1 0 0,0 1 1 0 0,0-1-1 0 0,0 0 1 0 0,-1 0 0 0 0,1 1-1 0 0,0-1 1 0 0,0 0-1 0 0,0 0 1 0 0,0 0-1 0 0,0 0 1 0 0,0 0 0 0 0,1 0-1 0 0,-1 0 1 0 0,0-1-1 0 0,1 1 1 0 0,-1 0-1 0 0,0-1-37 0 0,-9-18 21 0 0,0-2 0 0 0,1 1 1 0 0,1-1-1 0 0,1-1 1 0 0,1 1-1 0 0,1-1 1 0 0,1 0-1 0 0,1-1 1 0 0,1 1-1 0 0,2 0 1 0 0,0-1-1 0 0,1 1 1 0 0,2-6-23 0 0,-3-18 13 0 0,0 4-37 0 0,2 0-1 0 0,2 1 1 0 0,2-1-1 0 0,1 1 1 0 0,3 0 0 0 0,1 1-1 0 0,3-5 25 0 0,5-6-38 0 0,3 0 0 0 0,1 1-1 0 0,3 1 1 0 0,2 1 0 0 0,2 1-1 0 0,2 2 1 0 0,13-13 38 0 0,-37 50-13 0 0,0 0 0 0 0,0 1 0 0 0,1 0 0 0 0,0 0 0 0 0,0 1 0 0 0,1 0 0 0 0,0 1 0 0 0,0 0 0 0 0,1 0-1 0 0,-1 1 1 0 0,1 1 0 0 0,0 0 0 0 0,1 0 0 0 0,-1 1 0 0 0,4 0 13 0 0,-9 2-2 0 0,1 1 0 0 0,0 0 0 0 0,-1 1 0 0 0,1-1 0 0 0,0 1 0 0 0,-1 1 0 0 0,1-1 0 0 0,-1 1 0 0 0,0 0 0 0 0,0 0 0 0 0,1 1 0 0 0,-1 0 0 0 0,-1 0 0 0 0,1 1 0 0 0,0-1 0 0 0,-1 1 0 0 0,0 0 0 0 0,0 1 0 0 0,0-1 0 0 0,0 1 0 0 0,-1 0 0 0 0,0 0 0 0 0,0 1 0 0 0,0-1-1 0 0,0 1 1 0 0,-1 0 0 0 0,2 4 2 0 0,4 10 28 0 0,-1 0-1 0 0,0 0 0 0 0,-2 1 1 0 0,0 0-1 0 0,-1 0 0 0 0,-1 0 1 0 0,-2 1-1 0 0,0 0 0 0 0,-1-1 1 0 0,-1 21-28 0 0,-3-32 13 0 0,0-1 1 0 0,0 0-1 0 0,-1 0 0 0 0,0 0 1 0 0,0 0-1 0 0,-1 0 1 0 0,0-1-1 0 0,-1 0 0 0 0,0 0 1 0 0,0 0-1 0 0,0-1 1 0 0,-1 0-1 0 0,0 0 0 0 0,-1-1 1 0 0,0 0-1 0 0,0 0 1 0 0,0-1-1 0 0,0 0 0 0 0,-1 0 1 0 0,0-1-1 0 0,0 0 1 0 0,0 0-1 0 0,-4 0-13 0 0,1 1-4 0 0,-1-1 0 0 0,0 0 1 0 0,-1 0-1 0 0,1-1 0 0 0,-1-1 0 0 0,1 0 1 0 0,-1-1-1 0 0,1-1 0 0 0,-1 0 0 0 0,0-1 1 0 0,1 0-1 0 0,-1-1 0 0 0,1-1 0 0 0,-1 0 1 0 0,1 0-1 0 0,-12-6 4 0 0,18 4-110 0 0,1-1 1 0 0,0 0 0 0 0,0 0-1 0 0,0-1 1 0 0,1 1-1 0 0,0-1 1 0 0,0 0-1 0 0,0-1 1 0 0,1 1-1 0 0,1-1 1 0 0,-1 0-1 0 0,1 0 1 0 0,-1-3 109 0 0,0-23-2119 0 0,6 11-4963 0 0,-1 15-4224 0 0</inkml:trace>
  <inkml:trace contextRef="#ctx0" brushRef="#br0" timeOffset="39920.332">9061 1829 5913 0 0,'0'0'1238'0'0,"0"0"-363"0"0,0 0-63 0 0,0 0 143 0 0,0 0 164 0 0,0 0 68 0 0,0 0-67 0 0,0 0-95 0 0,0 0-99 0 0,0 0-141 0 0,0 0-140 0 0,0 0-115 0 0,0 0-60 0 0,-14 5-27 0 0,-44 20-15 0 0,11 14 649 0 0,36-28-1009 0 0,1 0-1 0 0,0 1 1 0 0,1 0-1 0 0,0 0 1 0 0,1 1-1 0 0,1 1 1 0 0,0-1-1 0 0,0 1 1 0 0,2 0-1 0 0,0 0 0 0 0,0 1 1 0 0,1 0-1 0 0,1 0 1 0 0,0 0-1 0 0,2 0 1 0 0,-1 0-1 0 0,2 0 1 0 0,0 0-1 0 0,1 1 1 0 0,1 5-68 0 0,0-16 45 0 0,0 0 0 0 0,1 0 0 0 0,0 0 0 0 0,0-1 0 0 0,0 1-1 0 0,0-1 1 0 0,1 0 0 0 0,0 1 0 0 0,0-1 0 0 0,0-1 0 0 0,0 1 0 0 0,1-1 0 0 0,-1 0 0 0 0,1 0 0 0 0,0 0 0 0 0,0 0 0 0 0,0-1 0 0 0,0 0 0 0 0,0 0 0 0 0,1 0 0 0 0,-1-1 0 0 0,0 0 0 0 0,1 0 0 0 0,-1 0-1 0 0,1-1 1 0 0,0 1 0 0 0,-1-1 0 0 0,1-1 0 0 0,-1 1 0 0 0,1-1 0 0 0,-1 0 0 0 0,1 0 0 0 0,-1-1 0 0 0,1 1 0 0 0,-1-1 0 0 0,0-1 0 0 0,5-2-45 0 0,9-5 181 0 0,-1-2-1 0 0,0-1 1 0 0,0 0 0 0 0,-1-1 0 0 0,-1-1 0 0 0,-1-1 0 0 0,0 0 0 0 0,-1-1-1 0 0,0 0 1 0 0,-2-1 0 0 0,0-1 0 0 0,-1 0 0 0 0,-1 0 0 0 0,0-1-1 0 0,-1-3-180 0 0,-6 18 17 0 0,0 0 0 0 0,-1 0-1 0 0,0 0 1 0 0,0 0 0 0 0,0-1-1 0 0,0 1 1 0 0,-1 0 0 0 0,0-1-1 0 0,0 0 1 0 0,-1 1 0 0 0,1-1-1 0 0,-1 1 1 0 0,-1-1 0 0 0,1 0-1 0 0,-1 1 1 0 0,0-1 0 0 0,0 1-1 0 0,0-1 1 0 0,-1 1-1 0 0,0 0 1 0 0,0-1 0 0 0,0 1-1 0 0,-1 0 1 0 0,1 0 0 0 0,-1 0-1 0 0,-1 1 1 0 0,1-1 0 0 0,-1 1-1 0 0,1 0 1 0 0,-1 0 0 0 0,0 0-1 0 0,-1 0 1 0 0,1 1 0 0 0,-1-1-1 0 0,1 1 1 0 0,-1 1 0 0 0,0-1-1 0 0,0 0 1 0 0,-1 1-17 0 0,-3 0-130 0 0,1 0 1 0 0,-1 1 0 0 0,1 0-1 0 0,-1 1 1 0 0,0 0-1 0 0,1 0 1 0 0,-1 1 0 0 0,1 0-1 0 0,-1 0 1 0 0,1 1-1 0 0,-1 0 1 0 0,1 1 0 0 0,0-1-1 0 0,0 2 1 0 0,0-1-1 0 0,0 1 1 0 0,1 0 0 0 0,-1 1-1 0 0,1 0 1 0 0,0 0-1 0 0,0 0 1 0 0,1 1-1 0 0,0 0 1 0 0,0 1 0 0 0,0-1-1 0 0,1 1 1 0 0,0 0-1 0 0,-3 5 130 0 0,1-1-1007 0 0,-5 9-1339 0 0,6-6-2841 0 0,4-5-3411 0 0</inkml:trace>
  <inkml:trace contextRef="#ctx0" brushRef="#br0" timeOffset="40296.289">9649 1859 9202 0 0,'0'0'946'0'0,"0"0"-205"0"0,0 0 199 0 0,0 0 400 0 0,0 0 281 0 0,0 0-86 0 0,0 0-427 0 0,0 0-378 0 0,0 0-170 0 0,0 0-26 0 0,0 0 24 0 0,0 0-1 0 0,0 15-75 0 0,1 117 658 0 0,-1 57-891 0 0,-23-176-4966 0 0,3-11-6092 0 0,17-2 4092 0 0</inkml:trace>
  <inkml:trace contextRef="#ctx0" brushRef="#br0" timeOffset="40570.307">9616 1493 5713 0 0,'0'0'2277'0'0,"0"0"-550"0"0,0 0-344 0 0,0 0-94 0 0,0 0-74 0 0,0 0-107 0 0,0 0-198 0 0,0 0-253 0 0,0 0-218 0 0,0 0-168 0 0,0 0-99 0 0,0 0-60 0 0,-2 2-19 0 0,1-2-95 0 0,1 0-1 0 0,-1 1 0 0 0,1-1 1 0 0,0 1-1 0 0,-1-1 0 0 0,1 1 1 0 0,0-1-1 0 0,0 1 0 0 0,-1-1 1 0 0,1 1-1 0 0,0-1 0 0 0,0 1 0 0 0,0-1 1 0 0,-1 1-1 0 0,1-1 0 0 0,0 1 1 0 0,0-1-1 0 0,0 1 0 0 0,0-1 1 0 0,0 1-1 0 0,0-1 0 0 0,0 1 1 0 0,0 0-1 0 0,0-1 0 0 0,1 1 1 0 0,-1-1-1 0 0,0 1 0 0 0,0-1 0 0 0,0 1 1 0 0,1-1-1 0 0,-1 1 0 0 0,0-1 1 0 0,0 1-1 0 0,1-1 0 0 0,-1 0 1 0 0,1 1-1 0 0,-1-1 0 0 0,0 1 1 0 0,1-1-1 0 0,-1 0 0 0 0,1 1 1 0 0,-1-1-1 0 0,1 0 0 0 0,-1 0 0 0 0,1 1 1 0 0,-1-1-1 0 0,1 0 0 0 0,-1 0 1 0 0,1 0-1 0 0,-1 1 0 0 0,1-1 1 0 0,-1 0-1 0 0,1 0 0 0 0,-1 0 1 0 0,1 0-1 0 0,-1 0 0 0 0,1 0 1 0 0,0 0-1 0 0,-1 0 0 0 0,1-1 0 0 0,-1 1 1 0 0,1 0-1 0 0,-1 0 0 0 0,1 0 3 0 0,7 4-817 0 0,1-4-4838 0 0,-4 0-4299 0 0</inkml:trace>
  <inkml:trace contextRef="#ctx0" brushRef="#br0" timeOffset="41253.086">9868 2318 0 0 0,'0'0'508'0'0,"0"0"1366"0"0,0 0 641 0 0,0 0 202 0 0,0 0-129 0 0,0 0-313 0 0,0 0-360 0 0,0 0-352 0 0,0 0-317 0 0,0 0-206 0 0,0 0-97 0 0,2-5-109 0 0,46-183 3660 0 0,-21 122-4386 0 0,3 2 1 0 0,3 1-1 0 0,20-28-108 0 0,-27 63-78 0 0,-18 106-446 0 0,-6-58 525 0 0,0 1 0 0 0,2-1 0 0 0,0 0 0 0 0,1 0 0 0 0,1 0 1 0 0,0 0-1 0 0,2-1 0 0 0,0 0 0 0 0,2 1-1 0 0,-7-15 10 0 0,0 0-1 0 0,0 0 1 0 0,1 0-1 0 0,-1 0 1 0 0,1-1-1 0 0,0 1 1 0 0,0-1-1 0 0,0 0 1 0 0,1 0-1 0 0,-1-1 1 0 0,1 1 0 0 0,0-1-1 0 0,0 0 1 0 0,1-1-1 0 0,-1 1 1 0 0,0-1-1 0 0,1 0 1 0 0,-1 0-1 0 0,1 0 1 0 0,0-1-1 0 0,0 0 1 0 0,-1 0-1 0 0,1-1 1 0 0,0 1-1 0 0,0-1 1 0 0,0-1 0 0 0,0 1-1 0 0,0-1 1 0 0,-1 0-1 0 0,1 0 1 0 0,0-1-1 0 0,0 1 1 0 0,-1-1-1 0 0,5-3-9 0 0,2-2 110 0 0,0-1-1 0 0,-1 0 1 0 0,0-1-1 0 0,0 0 1 0 0,-1-1 0 0 0,0 0-1 0 0,-1-1 1 0 0,0 0-1 0 0,0 0 1 0 0,-2-1-1 0 0,1 0 1 0 0,-1 0-1 0 0,-1-1 1 0 0,0 0 0 0 0,-1 0-1 0 0,-1 0 1 0 0,0-1-1 0 0,0 1 1 0 0,-2-1-1 0 0,1-2-109 0 0,-6-45-419 0 0,-13 42-2860 0 0,13 18-3007 0 0,2 1 2566 0 0,-1 0-8184 0 0</inkml:trace>
  <inkml:trace contextRef="#ctx0" brushRef="#br0" timeOffset="41691.922">10964 1466 11178 0 0,'0'0'3174'0'0,"0"0"-1680"0"0,0 0-540 0 0,0 0 67 0 0,0 0 129 0 0,0 0 15 0 0,0 0-202 0 0,0 0-343 0 0,0 0-260 0 0,0 0-100 0 0,0 0-13 0 0,0 0 31 0 0,0 0 40 0 0,0 15-12 0 0,0 116 731 0 0,2-2-37 0 0,-10 186-313 0 0,-24-165-757 0 0,13-104-216 0 0,19-46 165 0 0,0 0-46 0 0,0 0-65 0 0,0 0-48 0 0,0 0-79 0 0,0 0-115 0 0,0 0-147 0 0,0 0-195 0 0,0-16-3019 0 0,3-6-366 0 0,-1 8-2101 0 0,-2 9-2146 0 0</inkml:trace>
  <inkml:trace contextRef="#ctx0" brushRef="#br0" timeOffset="41960.789">10589 1848 6113 0 0,'0'0'2170'0'0,"0"0"-752"0"0,0 0-371 0 0,0 0 56 0 0,0 0 201 0 0,0 0 147 0 0,0 0 57 0 0,0 0-44 0 0,0 0-105 0 0,0 0-164 0 0,0 0-222 0 0,0 0-219 0 0,39 15-188 0 0,129 44-127 0 0,-161-56-395 0 0,1 0 0 0 0,0-1 0 0 0,-1 0 0 0 0,1 0 0 0 0,0-1 0 0 0,0 1 0 0 0,0-2 0 0 0,0 1 0 0 0,0-1-1 0 0,1-1 1 0 0,-1 1 0 0 0,5-2-44 0 0,4-1 89 0 0,326-35-1098 0 0,-319 43-4202 0 0,-17-3-543 0 0,-2-1-5752 0 0</inkml:trace>
  <inkml:trace contextRef="#ctx0" brushRef="#br0" timeOffset="44029.554">12086 1555 3673 0 0,'0'0'1533'0'0,"0"0"-279"0"0,0 0-83 0 0,0 0 147 0 0,0 0 81 0 0,0 0-4 0 0,0 0-119 0 0,0 0-220 0 0,0 0-229 0 0,0 0-168 0 0,0 0-87 0 0,0 0-71 0 0,0 0-23 0 0,-13 21-25 0 0,-39 69-38 0 0,-18 73 788 0 0,-90 163-334 0 0,33-121-614 0 0,-7-20 165 0 0,348-453 1348 0 0,88-196-1557 0 0,-199 306 129 0 0,-100 157-321 0 0,0 0-1 0 0,0 1 0 0 0,1-1 0 0 0,-1 1 1 0 0,0 0-1 0 0,0-1 0 0 0,1 1 1 0 0,-1 1-1 0 0,0-1 0 0 0,0 0 1 0 0,0 1-1 0 0,0 0 0 0 0,1-1 1 0 0,-1 1-1 0 0,0 1 0 0 0,0-1 0 0 0,-1 0 1 0 0,1 1-1 0 0,0-1 0 0 0,0 1 1 0 0,-1 0-1 0 0,1 0 0 0 0,-1 0 1 0 0,1 0-1 0 0,-1 0 0 0 0,0 1 1 0 0,0-1-1 0 0,0 1 0 0 0,0 0 0 0 0,0-1 1 0 0,-1 1-1 0 0,1 0 0 0 0,-1 0 1 0 0,0 0-1 0 0,1 0 0 0 0,-1 1-18 0 0,4 3 41 0 0,51 128 493 0 0,66 166-50 0 0,-75-176-301 0 0,-42-97 254 0 0,-5-27-344 0 0,0-1-3 0 0,0 0 0 0 0,0 0-8 0 0,0 0 17 0 0,0 0 6 0 0,0 0 10 0 0,0 0 11 0 0,0 0-19 0 0,0 0-18 0 0,0 0-14 0 0,0 0-26 0 0,0 0 5 0 0,0 0 0 0 0,0 0-10 0 0,0 0-17 0 0,0 0 13 0 0,0 0-7 0 0,0 0 2 0 0,-4-19 620 0 0,2 18-646 0 0,2 1 1 0 0,0 0-16 0 0,0 0 17 0 0,0 0 1 0 0,0 0-13 0 0,0 0 6 0 0,0 0 0 0 0,0 0-11 0 0,0 0-9 0 0,0 0 0 0 0,0 0 6 0 0,0 0 4 0 0,0 0 7 0 0,0 0-8 0 0,0 0-10 0 0,0 0-6 0 0,0 0 5 0 0,0 0-4 0 0,0 0-18 0 0,0 0 10 0 0,0 0-4 0 0,0 0-5 0 0,0 0 3 0 0,34 28 6 0 0,8 17 59 0 0,-6 9 12 0 0,-25-35 8 0 0,-11-18-28 0 0,0-1-1 0 0,0-5 1023 0 0,-54-37-861 0 0,-259-81-111 0 0,107-4-64 0 0,164 102 52 0 0,18 9-68 0 0,0 1 0 0 0,-1 2 1 0 0,0 0-1 0 0,-1 2 0 0 0,-1 1 0 0 0,-23-6 8 0 0,-14 12-4 0 0,52 0 15 0 0,12 4-34 0 0,0 0-9 0 0,0 0 14 0 0,0 0-17 0 0,0 0-9 0 0,0 0-19 0 0,0 0-22 0 0,-3 8-5807 0 0,8-5-935 0 0,-1 1-5459 0 0</inkml:trace>
  <inkml:trace contextRef="#ctx0" brushRef="#br0" timeOffset="82765.484">1311 4984 0 0 0,'0'0'389'0'0,"0"0"118"0"0,0 0 184 0 0,0 0 200 0 0,0 0 172 0 0,0 0 112 0 0,4-3 5350 0 0,1-1-4887 0 0,10-43 2616 0 0,5-26-1716 0 0,0 15-1337 0 0,-2 16-804 0 0,0-4 139 0 0,-1-1-131 0 0,10-53 250 0 0,8-15-404 0 0,-18 64-153 0 0,-3-6 20 0 0,5-4-102 0 0,-2 11 72 0 0,-3 14-52 0 0,27-68-7 0 0,-7 28 90 0 0,-3 2-15 0 0,-9 32-95 0 0,8-16 104 0 0,9 11-58 0 0,-5 8 33 0 0,0 9-25 0 0,24-28 248 0 0,-4 1-189 0 0,-1 23-99 0 0,-6-1 36 0 0,-9 4 97 0 0,-23 16-102 0 0,27-21-28 0 0,18-14 20 0 0,-15 3 32 0 0,10-17 66 0 0,21-2-94 0 0,-15 31-44 0 0,1 2-29 0 0,-4 5 42 0 0,18-30 71 0 0,-5 4-31 0 0,-19 15-8 0 0,-6 0 31 0 0,19 9-83 0 0,-5 5-5 0 0,26-7-29 0 0,-8 8 29 0 0,21-14 109 0 0,4 14-132 0 0,-14 9 77 0 0,-48 4-15 0 0,-41 11-21 0 0,33-8 11 0 0,317 8 157 0 0,8-4 15 0 0,-150 0-90 0 0,-166 12-114 0 0,9 3 22 0 0,56 8 24 0 0,-59 0-73 0 0,-16 1 30 0 0,69 19 26 0 0,3-12 21 0 0,-6 3 20 0 0,-27-18 14 0 0,-8 14-59 0 0,-17 7 55 0 0,26-3 38 0 0,24 20-22 0 0,-44-12 13 0 0,8 16-55 0 0,-25-31-54 0 0,71 58 122 0 0,-58-38-73 0 0,-14-5-145 0 0,-3-13 198 0 0,19 43-56 0 0,4-29 1 0 0,-27-22-12 0 0,11 15-20 0 0,-20-16 35 0 0,-11-14-2514 0 0,9 3-7106 0 0,-10-5-2155 0 0</inkml:trace>
  <inkml:trace contextRef="#ctx0" brushRef="#br0" timeOffset="91301.995">5605 3347 0 0 0,'0'0'472'0'0,"0"0"-70"0"0,0 0-172 0 0,0 0-55 0 0,5 0 80 0 0,10 0-107 0 0,-4 0 7417 0 0,-3 14-5678 0 0,30 11 533 0 0,0-3-143 0 0,-22 5-419 0 0,9 8-830 0 0,-8-8-754 0 0,14 8 751 0 0,-13-24-521 0 0,31 20 246 0 0,-14-12-351 0 0,0 20-83 0 0,-3-16 54 0 0,-4 3-124 0 0,-5 6-147 0 0,7-1 110 0 0,12 15-2 0 0,5 4-26 0 0,-24-31-74 0 0,-16-10-86 0 0,-1 0 0 0 0,1-1-1 0 0,1 0 1 0 0,0 0 0 0 0,0 0 0 0 0,0-1 0 0 0,1-1 0 0 0,0 1 0 0 0,0-1 0 0 0,8 3-21 0 0,60 44 163 0 0,16 45-93 0 0,-5-18 44 0 0,-39-29-21 0 0,-36-35-64 0 0,1 0 0 0 0,0-1 0 0 0,1-1 0 0 0,1 0 0 0 0,0-1 0 0 0,11 6-29 0 0,37 31 153 0 0,59 59 390 0 0,-75-55-285 0 0,-15-24-135 0 0,52 43 153 0 0,17 16 94 0 0,-25-27-40 0 0,58 49 214 0 0,50 24-160 0 0,-22-3-138 0 0,-106-71-163 0 0,68 43 131 0 0,-4-11 93 0 0,42 26 260 0 0,-69-57-270 0 0,-16-8-118 0 0,20 27-90 0 0,-25-20-38 0 0,-22-20-2 0 0,3-1 14 0 0,-39-26-68 0 0,-15-13 2 0 0,0-1 3 0 0,0 0-20 0 0,0 0-15 0 0,0 0-19 0 0,0 0-21 0 0,0 0-30 0 0,0 0-47 0 0,0 0-82 0 0,0 0-111 0 0,-12 2-3951 0 0,7-1-901 0 0,1 0-6730 0 0</inkml:trace>
  <inkml:trace contextRef="#ctx0" brushRef="#br0" timeOffset="99670.119">1405 4637 0 0 0,'-2'-23'0'0'0,"2"16"47"0"0,0 7 217 0 0,0-2-1060 0 0,0-8 14935 0 0,0 13-12503 0 0,0-2-1524 0 0,-30 52 1951 0 0,12 28-1113 0 0,3-22-338 0 0,7 20 63 0 0,-8 4-102 0 0,-8 51-172 0 0,5-3 60 0 0,-3-50-191 0 0,12-15-132 0 0,-10 11 34 0 0,2 22 88 0 0,-1-13 13 0 0,3-28-152 0 0,-1 16 50 0 0,-7 36 103 0 0,9-45-205 0 0,-10 28 48 0 0,11-19-71 0 0,-15 37 8 0 0,11-26-6 0 0,-21 80 98 0 0,11-42-13 0 0,6-52-78 0 0,-27 105 6 0 0,13-22-53 0 0,21-57 79 0 0,-3-24-2 0 0,-66 231 883 0 0,49-184-704 0 0,8-39-57 0 0,-3 46-35 0 0,-25 28 103 0 0,21-63-60 0 0,16-38-111 0 0,-14 34-24 0 0,11-27-15 0 0,-14 43-20 0 0,11-34 22 0 0,-26 88 14 0 0,10-11-3 0 0,21-93 18 0 0,2 8-23 0 0,-1-9 63 0 0,1-19-27 0 0,17-32-94 0 0,0 1 4 0 0,0 0-19 0 0,0-2-12 0 0,0-1 22 0 0,0-27-2676 0 0,0 11-7365 0 0,0 9-2024 0 0</inkml:trace>
  <inkml:trace contextRef="#ctx0" brushRef="#br0" timeOffset="102142.479">243 3959 4793 0 0,'0'0'2007'0'0,"0"0"-49"0"0,0 0-30 0 0,0 0 109 0 0,0 0 35 0 0,0 0-126 0 0,0 0-235 0 0,0 0-300 0 0,0 0-242 0 0,0 0-206 0 0,0 0-157 0 0,-5-8-133 0 0,-19-25-134 0 0,19 24-75 0 0,5 9-86 0 0,11 132 1474 0 0,62 94-777 0 0,53 94-219 0 0,-115-285-810 0 0,-1 0 0 0 0,-1 0-1 0 0,-3 0 1 0 0,0 1 0 0 0,-3 0 0 0 0,0 14-46 0 0,-3-32-119 0 0,0-27-1064 0 0,0-30-1441 0 0,0 9-326 0 0,0 9-3249 0 0,0 6-5310 0 0</inkml:trace>
  <inkml:trace contextRef="#ctx0" brushRef="#br0" timeOffset="102893.488">1 4048 3953 0 0,'0'0'2663'0'0,"0"0"-1013"0"0,0 0-278 0 0,0 0 162 0 0,0 0 186 0 0,0 0 84 0 0,0 0-115 0 0,0 0-302 0 0,0 0-302 0 0,0 0-278 0 0,0 0-177 0 0,0 0-92 0 0,0 0-25 0 0,3-10 9 0 0,36-69 955 0 0,-26 64-1174 0 0,4-10-81 0 0,1 2 0 0 0,2 0 0 0 0,0 1 0 0 0,1 1 0 0 0,1 1 0 0 0,1 1 0 0 0,1 0 0 0 0,1 2 0 0 0,0 1 0 0 0,1 2 0 0 0,1 0 0 0 0,10-3-222 0 0,36 13 52 0 0,-70 6-49 0 0,1 0 0 0 0,-1 0 0 0 0,0 0 0 0 0,0 1 0 0 0,0 0 1 0 0,0 0-1 0 0,-1-1 0 0 0,1 1 0 0 0,-1 1 0 0 0,1-1 0 0 0,-1 0 0 0 0,0 1 0 0 0,0-1 0 0 0,-1 1 0 0 0,1-1 0 0 0,-1 1 1 0 0,0 0-1 0 0,0 0 0 0 0,0 0 0 0 0,0 0 0 0 0,-1-1 0 0 0,0 1 0 0 0,1 0 0 0 0,-1 0 0 0 0,-1 0 0 0 0,1 0 1 0 0,0 0-1 0 0,-2 2-3 0 0,-42 241 126 0 0,46-242-129 0 0,1 0 0 0 0,-1 0-1 0 0,1 0 1 0 0,0-1-1 0 0,0 0 1 0 0,1 1 0 0 0,-1-1-1 0 0,1 0 1 0 0,0-1-1 0 0,0 1 1 0 0,0-1 0 0 0,1 0-1 0 0,-1 0 1 0 0,1 0-1 0 0,0 0 1 0 0,-1-1 0 0 0,1 0-1 0 0,0 0 1 0 0,1 0 0 0 0,-1-1-1 0 0,0 1 1 0 0,0-1-1 0 0,1 0 1 0 0,0-1 3 0 0,23 4 22 0 0,1 1 0 0 0,-1 2 0 0 0,0 1 0 0 0,-1 1 0 0 0,0 1 0 0 0,0 1 0 0 0,-1 2 1 0 0,-1 1-1 0 0,0 1 0 0 0,-1 1 0 0 0,5 5-22 0 0,-24-14 39 0 0,0 0 0 0 0,0 1 1 0 0,-1-1-1 0 0,0 1 0 0 0,-1 0 1 0 0,0 0-1 0 0,0 1 0 0 0,0-1 1 0 0,-1 1-1 0 0,-1 0 0 0 0,0 0 1 0 0,0 0-1 0 0,0 0 1 0 0,-1 0-1 0 0,0 0 0 0 0,-1 0 1 0 0,0 1-1 0 0,-1-1 0 0 0,0 0 1 0 0,-1 5-40 0 0,-1 1 66 0 0,-1-1 0 0 0,0 0 0 0 0,-1 0 0 0 0,-1-1 0 0 0,0 0 0 0 0,-1 0 0 0 0,0 0 0 0 0,-1 0 0 0 0,0-1 0 0 0,-1-1 0 0 0,0 0 0 0 0,-1 0 0 0 0,0 0 0 0 0,-4 1-66 0 0,5-1 45 0 0,-2 0 1 0 0,1 0 0 0 0,-2-1-1 0 0,1-1 1 0 0,-1 0 0 0 0,-1 0-1 0 0,1-1 1 0 0,-1-1 0 0 0,-1 0-1 0 0,1-1 1 0 0,-1 0 0 0 0,0-1-1 0 0,-9 1-45 0 0,10-3 20 0 0,0-1 0 0 0,0-1 1 0 0,0-1-1 0 0,0 1 0 0 0,0-2 0 0 0,0 0 0 0 0,0-1 0 0 0,0 0 0 0 0,0-1 0 0 0,1 0 1 0 0,-8-3-21 0 0,-121-76-478 0 0,140 72-2496 0 0,12 6-3741 0 0,-10 4 4840 0 0,4-1-10370 0 0</inkml:trace>
  <inkml:trace contextRef="#ctx0" brushRef="#br0" timeOffset="104720.586">6335 2699 6561 0 0,'0'0'1478'0'0,"0"0"-135"0"0,0 0-7 0 0,0 0 65 0 0,0 0 50 0 0,0 0-66 0 0,0 0-206 0 0,0 0-228 0 0,0 0-227 0 0,0 0-193 0 0,0 0-103 0 0,-8 10-31 0 0,-50 77 785 0 0,-100 294 1049 0 0,19-166-1813 0 0,107-184-13 0 0,32-30-346 0 0,0-1-6 0 0,0 0 14 0 0,0 0 1 0 0,0 0 13 0 0,0 0 20 0 0,0 0 5 0 0,0 0-20 0 0,0 0 4 0 0,7-25 563 0 0,43-80-433 0 0,4 1-1 0 0,32-40-219 0 0,83-122 231 0 0,-99 155 149 0 0,-69 110-375 0 0,0 0 0 0 0,0 0 1 0 0,0 0-1 0 0,0 0 0 0 0,0 0 0 0 0,0 0 1 0 0,0 0-1 0 0,1 0 0 0 0,-1 0 0 0 0,0 1 1 0 0,1-1-1 0 0,-1 0 0 0 0,0 1 0 0 0,1-1 1 0 0,-1 1-1 0 0,1 0 0 0 0,-1-1 1 0 0,1 1-1 0 0,-1 0 0 0 0,1 0 0 0 0,-1 0 1 0 0,1 0-1 0 0,-1 0 0 0 0,1 0 0 0 0,-1 0 1 0 0,1 1-1 0 0,-1-1 0 0 0,1 1 0 0 0,-1-1 1 0 0,0 1-1 0 0,1-1 0 0 0,-1 1 0 0 0,0 0 1 0 0,1 0-1 0 0,-1-1 0 0 0,0 1 0 0 0,0 0 1 0 0,0 0-1 0 0,0 0 0 0 0,0 0 0 0 0,0 1 1 0 0,0-1-1 0 0,0 0 0 0 0,0 0 1 0 0,0 1-1 0 0,0-1 0 0 0,-1 0 0 0 0,1 1 1 0 0,-1 0-6 0 0,33 72 259 0 0,-12 49 13 0 0,-5 1-1 0 0,-4 18-271 0 0,-11-109 19 0 0,2-1-1 0 0,2 1 1 0 0,1-1 0 0 0,1 0-1 0 0,3 6-18 0 0,23 44 3 0 0,-23-64 10 0 0,-50-59 1445 0 0,8 10-1422 0 0,-41-30-25 0 0,-130-109 37 0 0,90 90-38 0 0,-23 6-26 0 0,49 36-241 0 0,86 37-566 0 0,-10-3 1233 0 0,9 2-3573 0 0,3 0-4139 0 0,-1 2-4573 0 0</inkml:trace>
  <inkml:trace contextRef="#ctx0" brushRef="#br0" timeOffset="110645.585">5788 3181 0 0 0,'0'0'393'0'0,"0"-6"24"0"0,0-3 721 0 0,1-2-4143 0 0,-1 7 5134 0 0,-1 3 5340 0 0,0 6 7479 0 0,-70 121-13661 0 0,-25 63-560 0 0,66-128-645 0 0,17-37 1552 0 0,-9-9-1562 0 0,12 12-91 0 0,2-4 48 0 0,8-23-23 0 0,0 0-9 0 0,0 0 12 0 0,0 0 11 0 0,0 0-4 0 0,0 0-6 0 0,0 0 1 0 0,0 0-12 0 0,0 0 6 0 0,0 0 3 0 0,0 0-3 0 0,0 0-7 0 0,0 0 8 0 0,0 0 8 0 0,0 0-1 0 0,0 0 8 0 0,0 0-18 0 0,0 0 12 0 0,0 0 13 0 0,0 0 1 0 0,0 0 12 0 0,0 0-10 0 0,0 0-19 0 0,0 0-1 0 0,0 0 7 0 0,0 0-7 0 0,1 0-4 0 0,69 11 218 0 0,2 53-75 0 0,-58-47-105 0 0,29 42 109 0 0,-10-29-63 0 0,8 24 21 0 0,5-11-120 0 0,-21-5 73 0 0,18 12-7 0 0,-32-35-68 0 0,6-3 34 0 0,-3-20 437 0 0,40-57-495 0 0,70-43 81 0 0,-92 77-68 0 0,1-7 31 0 0,-10 4-34 0 0,-6 22 32 0 0,-6-4 6 0 0,-6 5-16 0 0,-4 11-12 0 0,-18-16 220 0 0,-26-26-134 0 0,-37-28 15 0 0,14 5 32 0 0,-30-51 97 0 0,62 81-135 0 0,8 5-6 0 0,4-5-62 0 0,-8-11 106 0 0,6 31-103 0 0,-10-9-10 0 0,31 31-8483 0 0,3-2-3098 0 0</inkml:trace>
  <inkml:trace contextRef="#ctx0" brushRef="#br0" timeOffset="114991.898">5821 3227 0 0 0,'0'0'349'0'0,"0"0"365"0"0,0 0 197 0 0,0 0 96 0 0,0 0-47 0 0,0 0-115 0 0,0 0-130 0 0,0 0-105 0 0,0 0-26 0 0,0 0 25 0 0,0-10 1231 0 0,0 5 5838 0 0,-22 47-5088 0 0,-142 139-684 0 0,117-120-1526 0 0,35-45 1418 0 0,-13 11-1600 0 0,6-4 90 0 0,19-23-274 0 0,0 0-4 0 0,0 0 1 0 0,0 0-11 0 0,0 0 13 0 0,0 0 10 0 0,0 0 1 0 0,0 0 0 0 0,0 0 1 0 0,0 0 3 0 0,0 0-2 0 0,0 0 23 0 0,0 0 6 0 0,0 0 2 0 0,0 0 33 0 0,0 0 14 0 0,-25 5 1244 0 0,3 9-1319 0 0,22-13-17 0 0,-1-1-5 0 0,0 0-10 0 0,1 0 10 0 0,0 0 8 0 0,0 0 1 0 0,0 0 0 0 0,0 0-2 0 0,0 0 0 0 0,0 0 11 0 0,0 0-6 0 0,0 0-1 0 0,0 0 13 0 0,0 0 8 0 0,0 0 3 0 0,0 0 6 0 0,0 0-18 0 0,-2-30-108 0 0,4 20 55 0 0,1 0 0 0 0,0 1-1 0 0,0 0 1 0 0,1 0 0 0 0,0 0-1 0 0,0 0 1 0 0,1 0 0 0 0,0 1 0 0 0,1 0-1 0 0,-1 0 1 0 0,2 0 0 0 0,-1 1-1 0 0,5-4 24 0 0,-1-1-9 0 0,75-56-139 0 0,-37 40 4 0 0,-15-11 180 0 0,-5 16-295 0 0,-42 46 203 0 0,-76 101 166 0 0,24-13-145 0 0,30-54-57 0 0,36-57 85 0 0,0 0-1 0 0,1 0 1 0 0,-1 0 0 0 0,0-1 0 0 0,0 1-1 0 0,1 0 1 0 0,-1 0 0 0 0,0 0-1 0 0,1 0 1 0 0,-1 0 0 0 0,0-1 0 0 0,1 1-1 0 0,-1 0 1 0 0,0 0 0 0 0,0 0-1 0 0,1 0 1 0 0,-1 0 0 0 0,0 0-1 0 0,1 0 1 0 0,-1 0 0 0 0,0 0 0 0 0,1 0-1 0 0,-1 0 1 0 0,0 0 0 0 0,1 1-1 0 0,-1-1 1 0 0,0 0 0 0 0,0 0 0 0 0,1 0-1 0 0,-1 0 1 0 0,0 0 0 0 0,1 1-1 0 0,-1-1 1 0 0,0 0 0 0 0,0 0-1 0 0,1 0 1 0 0,-1 1 0 0 0,0-1 0 0 0,0 0-1 0 0,0 0 1 0 0,0 1 0 0 0,1-1-1 0 0,-1 0 1 0 0,0 0 0 0 0,0 1 0 0 0,0-1-1 0 0,0 0 1 0 0,0 1 0 0 0,0-1-1 0 0,0 0 1 0 0,1 1 7 0 0,111-90-20 0 0,-8-15-40 0 0,-45 47 8 0 0,-58 56 33 0 0,1 1-11 0 0,-2 0 15 0 0,0 0-4 0 0,0 0-25 0 0,-29 20-296 0 0,-26 34 331 0 0,-35 49 54 0 0,27-29-63 0 0,59-70-17 0 0,4-4 27 0 0,0 0-1 0 0,1 1 1 0 0,-1-1 0 0 0,0 0-1 0 0,1 0 1 0 0,-1 0-1 0 0,0 0 1 0 0,0 1 0 0 0,1-1-1 0 0,-1 0 1 0 0,0 0-1 0 0,0 1 1 0 0,0-1 0 0 0,1 0-1 0 0,-1 0 1 0 0,0 1-1 0 0,0-1 1 0 0,0 0 0 0 0,0 1-1 0 0,0-1 1 0 0,0 0 0 0 0,1 1-1 0 0,-1-1 1 0 0,0 0-1 0 0,0 0 1 0 0,0 1 0 0 0,0-1-1 0 0,0 0 1 0 0,0 1-1 0 0,0-1 1 0 0,0 0 0 0 0,0 1-1 0 0,0-1 1 0 0,-1 0-1 0 0,1 1 1 0 0,0-1 0 0 0,0 0-1 0 0,0 1 1 0 0,0-1-1 0 0,0 0 1 0 0,-1 0 0 0 0,1 1-1 0 0,0-1 1 0 0,0 0 0 0 0,0 0-1 0 0,-1 1 1 0 0,1-1-1 0 0,0 0 1 0 0,0 0 0 0 0,-1 0-1 0 0,1 1 1 0 0,0-1-1 0 0,0 0 1 0 0,-1 0 0 0 0,1 0-1 0 0,0 0 1 0 0,-1 0-1 0 0,1 0 1 0 0,-1 0 8 0 0,78-60-31 0 0,78-114 11 0 0,-146 164 60 0 0,-9 10-196 0 0,-9 2-113 0 0,-5 25 126 0 0,-102 115 142 0 0,53-69-175 0 0,63-72 76 0 0,0-1-24 0 0,14-4-128 0 0,174-160 130 0 0,-148 132 20 0 0,-54 55-38 0 0,-112 111 222 0 0,67-79-38 0 0,43-33 32 0 0,16-21-84 0 0,0-1-24 0 0,0 0 4 0 0,0 0 0 0 0,15-4 71 0 0,127-92 62 0 0,0-12-177 0 0,-139 105 62 0 0,-3 2 11 0 0,-10 16-68 0 0,-162 155 202 0 0,163-148-191 0 0,9-21 39 0 0,23-2 54 0 0,43-40-25 0 0,46-51-183 0 0,-106 85 17 0 0,-22 18-2 0 0,-121 116 124 0 0,68-59 150 0 0,69-68-115 0 0,1 0-1 0 0,-1 1 1 0 0,0-1-1 0 0,0 0 0 0 0,1 0 1 0 0,-1 0-1 0 0,0 0 0 0 0,0 0 1 0 0,1 0-1 0 0,-1 0 0 0 0,0 0 1 0 0,0 0-1 0 0,1 1 1 0 0,-1-1-1 0 0,0 0 0 0 0,0 0 1 0 0,0 0-1 0 0,1 0 0 0 0,-1 1 1 0 0,0-1-1 0 0,0 0 1 0 0,0 0-1 0 0,0 1 0 0 0,1-1 1 0 0,-1 0-1 0 0,0 0 0 0 0,0 1 1 0 0,0-1-1 0 0,0 0 1 0 0,0 0-1 0 0,0 1 0 0 0,0-1 1 0 0,0 0-1 0 0,0 0 0 0 0,0 1 1 0 0,0-1-1 0 0,0 0 1 0 0,0 1-1 0 0,0-1 0 0 0,0 0 1 0 0,0 0-1 0 0,0 1 0 0 0,0-1 1 0 0,0 0-1 0 0,0 0 1 0 0,0 1-1 0 0,0-1 0 0 0,-1 0 1 0 0,1 0-1 0 0,0 1 0 0 0,0-1 1 0 0,0 0-1 0 0,0 0 1 0 0,-1 0-3 0 0,28-7 142 0 0,104-74-219 0 0,-45 24-166 0 0,-230 181-274 0 0,64-41 585 0 0,78-65-299 0 0,28-24 202 0 0,210-171-95 0 0,-218 164 119 0 0,-20 18-26 0 0,-44 38 82 0 0,2 2 0 0 0,2 1 0 0 0,-17 28-51 0 0,58-73 0 0 0,0-1 1 0 0,1 0-1 0 0,-1 0 1 0 0,1 1-1 0 0,-1-1 1 0 0,1 0-1 0 0,0 1 1 0 0,-1-1-1 0 0,1 1 0 0 0,-1-1 1 0 0,1 1-1 0 0,0-1 1 0 0,-1 0-1 0 0,1 1 1 0 0,0-1-1 0 0,-1 1 1 0 0,1 0-1 0 0,0-1 1 0 0,0 1-1 0 0,-1-1 0 0 0,1 1 1 0 0,0-1-1 0 0,0 1 1 0 0,0 0-1 0 0,0-1 1 0 0,0 1-1 0 0,0-1 1 0 0,0 1-1 0 0,0-1 1 0 0,0 1-1 0 0,0 0 0 0 0,0-1 1 0 0,0 1-1 0 0,1-1 1 0 0,-1 1-1 0 0,0-1 1 0 0,0 1-1 0 0,1-1 1 0 0,-1 1-1 0 0,0-1 1 0 0,1 1-1 0 0,-1-1 0 0 0,0 1 1 0 0,1-1-1 0 0,-1 1 1 0 0,1-1-1 0 0,-1 1 1 0 0,0-1-1 0 0,1 0 1 0 0,-1 1-1 0 0,1-1 1 0 0,0 0-1 0 0,-1 0 0 0 0,34-10 132 0 0,124-115-88 0 0,-124 97-99 0 0,-33 28 69 0 0,-1 0 4 0 0,0 0 1 0 0,-24 12-219 0 0,-152 172 356 0 0,176-184-149 0 0,0 0-1 0 0,1 0 1 0 0,-1 0 0 0 0,0 1 0 0 0,0-1 0 0 0,1 0-1 0 0,-1 0 1 0 0,0 1 0 0 0,0-1 0 0 0,0 0-1 0 0,1 0 1 0 0,-1 1 0 0 0,0-1 0 0 0,0 0-1 0 0,0 1 1 0 0,0-1 0 0 0,0 0 0 0 0,0 1-1 0 0,0-1 1 0 0,1 0 0 0 0,-1 1 0 0 0,0-1 0 0 0,0 0-1 0 0,0 1 1 0 0,0-1 0 0 0,-1 0 0 0 0,1 1-1 0 0,0-1 1 0 0,0 0 0 0 0,0 1 0 0 0,0-1-1 0 0,0 0 1 0 0,0 1 0 0 0,0-1 0 0 0,-1 0-1 0 0,1 0 1 0 0,0 1-7 0 0,31-16 185 0 0,159-127-351 0 0,-178 132 101 0 0,-15 13-99 0 0,-92 92 60 0 0,6 0 205 0 0,121-105 127 0 0,155-140-312 0 0,-273 234-98 0 0,19-11 299 0 0,27-30-6 0 0,68-62-23 0 0,61-62-287 0 0,-88 80-1684 0 0,-15 14-489 0 0,6-6-2342 0 0,4-3-3334 0 0</inkml:trace>
  <inkml:trace contextRef="#ctx0" brushRef="#br0" timeOffset="120587.78">2927 3004 0 0 0,'0'0'0'0'0,"0"0"0"0"0,0 0 0 0 0,0 0 0 0 0,0 0 0 0 0,0 0 0 0 0,0 0 0 0 0</inkml:trace>
  <inkml:trace contextRef="#ctx0" brushRef="#br0" timeOffset="122013.824">2927 3004 0 0 0,'-58'-55'0'0'0,"47"22"3115"0"0,13 28-757 0 0,-2-9 8226 0 0,2 25-3473 0 0,4 15-6189 0 0,42 125 967 0 0,23 48-896 0 0,-23-36-390 0 0,-42-144-545 0 0,0 0 0 0 0,2-1-1 0 0,0 1 1 0 0,1-1 0 0 0,0-1 0 0 0,2 0-1 0 0,10 14-57 0 0,21 31 138 0 0,11 45 86 0 0,28 55-28 0 0,-27-73-116 0 0,12 50-7 0 0,-47-78-50 0 0,14 34 83 0 0,2-9-87 0 0,-20-50 8 0 0,37 106 73 0 0,-15-35-21 0 0,63 75 1 0 0,-64-55 68 0 0,-21-31-42 0 0,21-23-39 0 0,-6-18 4 0 0,-30-70-5069 0 0,0 3-2795 0 0,0 7-4747 0 0</inkml:trace>
  <inkml:trace contextRef="#ctx0" brushRef="#br0" timeOffset="131185.88">2405 4102 1352 0 0,'0'0'1721'0'0,"0"0"-510"0"0,0 0-70 0 0,0 0 261 0 0,0 0 333 0 0,0 0 115 0 0,0 0-233 0 0,0 0-387 0 0,0 0-366 0 0,0 0-225 0 0,0 0-43 0 0,3 1 9 0 0,177 87 5974 0 0,-168-85-6399 0 0,1-1 0 0 0,0 1 0 0 0,-1-2 1 0 0,1 0-1 0 0,0 0 0 0 0,0-2 0 0 0,0 1 0 0 0,-1-1 0 0 0,1-1 0 0 0,0-1 0 0 0,-1 1 0 0 0,1-2 0 0 0,-1 0 1 0 0,0 0-1 0 0,0-1 0 0 0,-1-1 0 0 0,1 0 0 0 0,-1 0 0 0 0,-1-1 0 0 0,1-1 0 0 0,-1 0 0 0 0,2-2-180 0 0,-5 5 52 0 0,0 0-1 0 0,-1-1 1 0 0,1 0-1 0 0,-1 0 1 0 0,0-1-1 0 0,-1 0 1 0 0,0 0-1 0 0,0 0 1 0 0,0 0-1 0 0,-1-1 1 0 0,0 0-1 0 0,-1 1 1 0 0,1-2-1 0 0,-1 1 0 0 0,-1 0 1 0 0,0-1-1 0 0,0 1 1 0 0,-1-1-1 0 0,0 1 1 0 0,0-2-52 0 0,-1 7 3 0 0,0-1 0 0 0,0 0 0 0 0,0 1 0 0 0,-1-1 1 0 0,1 1-1 0 0,-1-1 0 0 0,0 1 0 0 0,0-1 0 0 0,0 1 0 0 0,0 0 0 0 0,-1-1 1 0 0,1 1-1 0 0,-1 0 0 0 0,0 0 0 0 0,0 0 0 0 0,0 0 0 0 0,0 0 0 0 0,-1 1 1 0 0,1-1-1 0 0,-1 0 0 0 0,0 1 0 0 0,1 0 0 0 0,-1 0 0 0 0,0 0 0 0 0,0 0 1 0 0,-1 0-1 0 0,1 1 0 0 0,-3-2-3 0 0,-8-5-26 0 0,1 1 0 0 0,-2 0 0 0 0,1 1 0 0 0,-1 0 0 0 0,0 1 0 0 0,0 1 0 0 0,0 1 0 0 0,-1 0 0 0 0,1 1 0 0 0,-1 0 1 0 0,-3 1 25 0 0,17 1-5 0 0,0 0 1 0 0,1 0 0 0 0,-1 0-1 0 0,0 0 1 0 0,1 1 0 0 0,-1-1-1 0 0,0 0 1 0 0,1 1 0 0 0,-1-1-1 0 0,1 1 1 0 0,-1 0 0 0 0,1-1-1 0 0,-1 1 1 0 0,1 0 0 0 0,0 0-1 0 0,-1 0 1 0 0,1 0 0 0 0,0 0-1 0 0,-1 0 1 0 0,1 0 0 0 0,0 1-1 0 0,0-1 1 0 0,0 0 0 0 0,0 1-1 0 0,0-1 1 0 0,1 0 0 0 0,-1 1-1 0 0,0-1 1 0 0,1 1 0 0 0,-1 0-1 0 0,1-1 1 0 0,-1 1 0 0 0,1-1-1 0 0,0 1 1 0 0,-1 0 0 0 0,1-1-1 0 0,0 2 5 0 0,-13 46 64 0 0,2 0-1 0 0,3 1 1 0 0,1 0-1 0 0,3 0 1 0 0,1 41-64 0 0,11 148 511 0 0,-8-228-473 0 0,-1 0 0 0 0,-1 0 0 0 0,0 0 0 0 0,0 1 0 0 0,-1-2 0 0 0,0 1 0 0 0,-1 0 0 0 0,-1-1 0 0 0,1 0 0 0 0,-1 0 0 0 0,-3 3-38 0 0,1-3 70 0 0,-1 0 0 0 0,0-1 0 0 0,-1 1 0 0 0,0-2 0 0 0,-1 1 0 0 0,0-1-1 0 0,0-1 1 0 0,-11 6-70 0 0,12-8 52 0 0,-1-1 1 0 0,0 0-1 0 0,1-1 0 0 0,-1 0 0 0 0,0 0 1 0 0,-1-1-1 0 0,1 0 0 0 0,0-1 0 0 0,-1-1 1 0 0,1 1-1 0 0,-1-2-52 0 0,9 0-4 0 0,0 0-1 0 0,0-1 1 0 0,0 1-1 0 0,1-1 1 0 0,-1 1-1 0 0,1-1 1 0 0,-1 0 0 0 0,1 0-1 0 0,0 0 1 0 0,0 0-1 0 0,0 0 1 0 0,0 0-1 0 0,0 0 1 0 0,0 0 0 0 0,0 0-1 0 0,1 0 1 0 0,-1-1-1 0 0,1 1 1 0 0,-1 0-1 0 0,1 0 1 0 0,0-1 0 0 0,0 1-1 0 0,0 0 1 0 0,0 0-1 0 0,0-1 1 0 0,1 1-1 0 0,-1 0 1 0 0,1-2 4 0 0,-1-2-317 0 0,18-7-2979 0 0,-9 10-4971 0 0,-5 3-4109 0 0</inkml:trace>
  <inkml:trace contextRef="#ctx0" brushRef="#br0" timeOffset="137779.402">13843 1759 0 0 0,'0'0'201'0'0,"0"0"825"0"0,0 0 425 0 0,0 0 161 0 0,0 0-30 0 0,0 0-182 0 0,0 0-228 0 0,0 0-178 0 0,0 0-111 0 0,9-3 509 0 0,-7 3 1913 0 0,-2-1 3591 0 0,-52-15-5273 0 0,36 13-1505 0 0,0 1 0 0 0,0 0 1 0 0,-1 1-1 0 0,1 1 0 0 0,0 0 0 0 0,-1 1 0 0 0,1 1 1 0 0,0 1-1 0 0,0 0 0 0 0,0 1 0 0 0,-6 3-118 0 0,-25 12 223 0 0,44-17-213 0 0,0-1 1 0 0,0 1-1 0 0,1 0 1 0 0,-1 0-1 0 0,1 0 1 0 0,-1 0-1 0 0,1 1 0 0 0,0-1 1 0 0,0 1-1 0 0,0-1 1 0 0,0 1-1 0 0,1 0 0 0 0,-1-1 1 0 0,1 1-1 0 0,-1 0 1 0 0,1 0-1 0 0,0 0 1 0 0,0 0-1 0 0,1 0 0 0 0,-1 0 1 0 0,0 4-11 0 0,1 3-4 0 0,-1-8 8 0 0,1 0 0 0 0,0 0 0 0 0,0 0 0 0 0,-1 0 0 0 0,1 1 0 0 0,0-1 0 0 0,1 0 0 0 0,-1 0 0 0 0,0 0 0 0 0,1 0 0 0 0,-1 0 0 0 0,1 0 0 0 0,0 0 0 0 0,-1 0 0 0 0,1 0 0 0 0,0 0 0 0 0,0 0 0 0 0,0 0 0 0 0,1 0 0 0 0,-1-1 0 0 0,0 1 0 0 0,1 0 0 0 0,-1-1 0 0 0,1 1 0 0 0,-1-1 0 0 0,1 0 0 0 0,0 1 0 0 0,0-1 0 0 0,0 0-4 0 0,111 37 561 0 0,-31-26-217 0 0,-88 8 275 0 0,-58 25-226 0 0,-71 63-215 0 0,123-96-178 0 0,2 0 0 0 0,-1 1 0 0 0,2 0 0 0 0,0 1 0 0 0,0 0 0 0 0,2 0 0 0 0,0 1 0 0 0,-1 1 0 0 0,-9 86 37 0 0,17-99-30 0 0,1 0-1 0 0,-1 0 1 0 0,1 0 0 0 0,0 0-1 0 0,-1-1 1 0 0,1 1 0 0 0,0 0-1 0 0,1 0 1 0 0,-1 0 0 0 0,0-1-1 0 0,1 1 1 0 0,0-1 0 0 0,-1 1-1 0 0,1-1 1 0 0,0 0-1 0 0,0 0 1 0 0,1 1 0 0 0,-1-2-1 0 0,0 1 1 0 0,1 0 0 0 0,-1 0-1 0 0,1-1 1 0 0,-1 1 0 0 0,1-1-1 0 0,0 0 1 0 0,0 0-1 0 0,-1 0 1 0 0,1 0 0 0 0,0 0-1 0 0,1 0-6 0 0,93 10 507 0 0,-66-12-384 0 0,0-2 0 0 0,-1-1 0 0 0,0-2 1 0 0,0-1-1 0 0,17-6-123 0 0,-47 13-35 0 0,1 0 0 0 0,-1 0 0 0 0,1 0 0 0 0,-1 0 0 0 0,1 0 0 0 0,-1 0 1 0 0,1 0-1 0 0,-1 0 0 0 0,0-1 0 0 0,1 1 0 0 0,-1 0 0 0 0,1 0 0 0 0,-1 0 0 0 0,1-1 0 0 0,-1 1 1 0 0,0 0-1 0 0,1 0 0 0 0,-1-1 0 0 0,0 1 0 0 0,1 0 0 0 0,-1-1 0 0 0,0 1 0 0 0,1 0 0 0 0,-1-1 0 0 0,0 1 1 0 0,0-1-1 0 0,0 1 0 0 0,1-1 0 0 0,-1 1 0 0 0,0 0 0 0 0,0-1 0 0 0,0 1 0 0 0,0-1 0 0 0,0 1 1 0 0,0-1-1 0 0,0 1 0 0 0,0-1 0 0 0,0 1 0 0 0,0-1 0 0 0,0 1 0 0 0,0-1 0 0 0,0 1 0 0 0,0 0 1 0 0,0-1-1 0 0,0 1 0 0 0,0-1 0 0 0,-1 1 0 0 0,1-1 0 0 0,0 1 0 0 0,0 0 0 0 0,0-1 0 0 0,-1 1 0 0 0,1-1 1 0 0,0 1-1 0 0,-1 0 0 0 0,1-1 0 0 0,0 1 0 0 0,-1 0 35 0 0,-16-12-9427 0 0,14 12-2686 0 0</inkml:trace>
  <inkml:trace contextRef="#ctx0" brushRef="#br0" timeOffset="138582.482">13744 1355 4049 0 0,'0'0'2408'0'0,"0"0"-959"0"0,0 0-358 0 0,0 0 19 0 0,0 0 189 0 0,0 0 127 0 0,0 0 12 0 0,0 0-153 0 0,0 0-222 0 0,0 0-205 0 0,0 0-179 0 0,0 0-105 0 0,0 0-26 0 0,-5-9 3 0 0,-17-24 8 0 0,10 25 3818 0 0,4 24-3310 0 0,7-13-1059 0 0,-9 24 180 0 0,0-1 1 0 0,2 1 0 0 0,2 0-1 0 0,0 1 1 0 0,2-1-1 0 0,0 3-188 0 0,-5 32 228 0 0,-1 208 483 0 0,9 34-113 0 0,-93 126-231 0 0,89-251-132 0 0,0-158 863 0 0,1-16-3877 0 0,3-12-6557 0 0,1 3-2955 0 0</inkml:trace>
  <inkml:trace contextRef="#ctx0" brushRef="#br0" timeOffset="139689.195">14767 1975 816 0 0,'0'0'1555'0'0,"0"0"-521"0"0,0 0 5 0 0,0 0 449 0 0,0 0 419 0 0,0 0 168 0 0,0 0-132 0 0,0 0-329 0 0,0 0-283 0 0,0 0-240 0 0,0 0-179 0 0,1-4-95 0 0,2-16 733 0 0,-57 5 2580 0 0,-59 30-2337 0 0,91-6-1660 0 0,0 1 0 0 0,1 1-1 0 0,1 0 1 0 0,0 2 0 0 0,0 0 0 0 0,1 1 0 0 0,1 1 0 0 0,0 1 0 0 0,-2 5-133 0 0,10-10 39 0 0,0 0 0 0 0,1 1 0 0 0,1 1 0 0 0,0 0 1 0 0,0 0-1 0 0,2 0 0 0 0,0 1 0 0 0,0 0 0 0 0,1 0 0 0 0,1 1 0 0 0,0-1 0 0 0,1 1 1 0 0,1 0-1 0 0,0 0 0 0 0,1 0 0 0 0,1 0 0 0 0,0 0 0 0 0,1 7-39 0 0,0-16 24 0 0,0 0-1 0 0,1 0 0 0 0,-1-1 1 0 0,1 1-1 0 0,0 0 1 0 0,1 0-1 0 0,-1-1 0 0 0,1 0 1 0 0,0 1-1 0 0,1-1 1 0 0,-1 0-1 0 0,1 0 0 0 0,0-1 1 0 0,0 1-1 0 0,0-1 1 0 0,1 0-1 0 0,-1 0 1 0 0,1 0-1 0 0,0-1 0 0 0,1 0 1 0 0,-1 0-1 0 0,0 0 1 0 0,1 0-1 0 0,-1-1 0 0 0,1 0 1 0 0,0 0-1 0 0,0-1 1 0 0,2 1-24 0 0,173 15 575 0 0,-176-17-564 0 0,169-18 319 0 0,-154 10-608 0 0,-36 6-2889 0 0,7 0-3491 0 0,5 1-1162 0 0,2 1-2824 0 0</inkml:trace>
  <inkml:trace contextRef="#ctx0" brushRef="#br0" timeOffset="149478.903">15625 1940 8034 0 0,'0'0'1185'0'0,"0"0"-180"0"0,0 0 13 0 0,0 0 191 0 0,0 0 127 0 0,0 0-38 0 0,0 0-172 0 0,0 0-224 0 0,0 0-198 0 0,0 0-117 0 0,0 0-54 0 0,-17-5-13 0 0,-50-17 13 0 0,21 29 650 0 0,39-2-979 0 0,-18 9 130 0 0,1 0 0 0 0,1 2 1 0 0,0 1-1 0 0,1 0 0 0 0,1 2 1 0 0,1 0-1 0 0,-15 19-334 0 0,23-25 56 0 0,0 1 0 0 0,1 1-1 0 0,0-1 1 0 0,1 2 0 0 0,1-1 0 0 0,1 1-1 0 0,0 1 1 0 0,1 0 0 0 0,1 0 0 0 0,0 0 0 0 0,1 1-1 0 0,1-1 1 0 0,1 1 0 0 0,0 0 0 0 0,2 0-1 0 0,0 1 1 0 0,1 10-56 0 0,2-24 24 0 0,0-1-1 0 0,0 1 1 0 0,0-1 0 0 0,1 1-1 0 0,-1-1 1 0 0,1 0-1 0 0,0 0 1 0 0,0 0-1 0 0,1-1 1 0 0,-1 1-1 0 0,1-1 1 0 0,0 0 0 0 0,0 0-1 0 0,0 0 1 0 0,0 0-1 0 0,0-1 1 0 0,1 0-1 0 0,-1 0 1 0 0,1 0-1 0 0,-1 0 1 0 0,1-1 0 0 0,0 1-1 0 0,0-1 1 0 0,0-1-1 0 0,0 1 1 0 0,0-1-1 0 0,-1 1 1 0 0,1-1 0 0 0,0-1-1 0 0,0 1 1 0 0,0-1-1 0 0,0 0 1 0 0,0 0-1 0 0,0 0 1 0 0,-1-1-1 0 0,2 0-23 0 0,19-10 105 0 0,0 0-1 0 0,-1-2 0 0 0,-1-1 1 0 0,0-2-1 0 0,-1 0 0 0 0,-1-1 1 0 0,0 0-1 0 0,-2-2 0 0 0,1-2-104 0 0,5-4 106 0 0,-2-1-1 0 0,0-1 0 0 0,-2-1 1 0 0,-1-1-1 0 0,-2 0 0 0 0,-1-2 1 0 0,-1 0-1 0 0,6-19-105 0 0,-16-5 344 0 0,-6 55-292 0 0,0 1-14 0 0,0 0-25 0 0,-1 0-19 0 0,0 0 0 0 0,0 0 0 0 0,1 1 1 0 0,-1-1-1 0 0,0 0 0 0 0,0 0 0 0 0,0 1 0 0 0,0-1 0 0 0,1 1 0 0 0,-1-1 1 0 0,0 1-1 0 0,0-1 0 0 0,1 1 0 0 0,-1-1 0 0 0,0 1 0 0 0,1-1 1 0 0,-1 1-1 0 0,0 0 0 0 0,1 0 0 0 0,-1-1 0 0 0,1 1 0 0 0,-1 0 1 0 0,1 0-1 0 0,0-1 0 0 0,-1 1 0 0 0,1 0 0 0 0,0 0 0 0 0,-1 0 0 0 0,1 0 1 0 0,0 0-1 0 0,0-1 0 0 0,0 1 0 0 0,0 0 0 0 0,0 0 0 0 0,0 0 1 0 0,0 0-1 0 0,0 0 0 0 0,0 0 0 0 0,1 0 0 0 0,-1 0 0 0 0,0-1 0 0 0,0 1 1 0 0,1 0 5 0 0,-1 0-2 0 0,-10 284 135 0 0,10-278-136 0 0,0 0-1 0 0,0-1 1 0 0,1 1 0 0 0,0 0 0 0 0,0-1-1 0 0,0 1 1 0 0,1-1 0 0 0,0 0 0 0 0,1 1-1 0 0,-1-1 1 0 0,1 0 0 0 0,0 0-1 0 0,0 0 1 0 0,1-1 0 0 0,0 1 0 0 0,0-1-1 0 0,0 0 1 0 0,1 0 0 0 0,0 0 0 0 0,-1-1-1 0 0,2 0 1 0 0,-1 0 0 0 0,0 0 0 0 0,1 0-1 0 0,0-1 1 0 0,0 0 0 0 0,0 0-1 0 0,0-1 1 0 0,4 2 3 0 0,-1-2 11 0 0,0 0-1 0 0,0-1 0 0 0,0 0 1 0 0,1-1-1 0 0,-1 0 1 0 0,0 0-1 0 0,0-1 1 0 0,1 0-1 0 0,-1 0 0 0 0,0-1 1 0 0,0 0-1 0 0,0-1 1 0 0,0 0-1 0 0,-1-1 1 0 0,1 0-1 0 0,3-2-10 0 0,156-117 143 0 0,-152 107-119 0 0,0 0 0 0 0,-1-1 1 0 0,0-1-1 0 0,-2 0 0 0 0,0-1 1 0 0,-1-1-1 0 0,8-19-24 0 0,-3 9 26 0 0,34-92 46 0 0,-38 57 52 0 0,-13 64-112 0 0,-1 1 4 0 0,-29 35-304 0 0,22-14 271 0 0,1 1 0 0 0,1 0 0 0 0,2 1 1 0 0,0-1-1 0 0,1 1 0 0 0,1 0 0 0 0,0 17 17 0 0,2-29-2 0 0,5 143-130 0 0,-4-150 128 0 0,0 0 0 0 0,0 0 0 0 0,0 0 0 0 0,0 0 0 0 0,1 0 0 0 0,-1 0 0 0 0,1-1 0 0 0,0 1 0 0 0,1 0 0 0 0,-1-1 0 0 0,0 0 0 0 0,1 1 0 0 0,0-1 0 0 0,0 0 0 0 0,0 0 0 0 0,0-1 0 0 0,0 1 0 0 0,1-1 0 0 0,-1 1 0 0 0,1-1 0 0 0,-1 0 0 0 0,1 0 0 0 0,0-1 0 0 0,0 1 0 0 0,0-1 0 0 0,0 0 0 0 0,0 0 0 0 0,0 0 0 0 0,4 0 4 0 0,6-2 21 0 0,1 0 0 0 0,0-2 1 0 0,-1 1-1 0 0,1-2 0 0 0,-1 0 1 0 0,0 0-1 0 0,0-1 0 0 0,-1-1 1 0 0,1-1-1 0 0,-1 0 0 0 0,-1 0 1 0 0,8-6-22 0 0,65-54 189 0 0,-5-56 35 0 0,-47 53-171 0 0,-15 9-6 0 0,29-70 14 0 0,-44 93 82 0 0,-3 37-142 0 0,0 1-18 0 0,0 0 25 0 0,0 0 8 0 0,0 0 0 0 0,0 0 0 0 0,0 0 1 0 0,0 0 6 0 0,0 0 8 0 0,0 0 17 0 0,0 0-28 0 0,0 0 0 0 0,0 0-4 0 0,0 0-10 0 0,0 0-12 0 0,0 0-10 0 0,0 0-4 0 0,-6 23-48 0 0,-13 51 168 0 0,-29 106-104 0 0,44-168 4 0 0,0-1 1 0 0,1 1-1 0 0,1 0 1 0 0,0 0-1 0 0,0 0 0 0 0,1 0 1 0 0,1 0-1 0 0,0 0 1 0 0,1 5-1 0 0,2-10-5 0 0,0-1 0 0 0,1 0 0 0 0,0-1 1 0 0,0 1-1 0 0,0-1 0 0 0,1 1 0 0 0,0-1 1 0 0,0-1-1 0 0,0 1 0 0 0,1-1 0 0 0,-1 0 0 0 0,1 0 1 0 0,0 0-1 0 0,0-1 0 0 0,0 0 0 0 0,1 0 1 0 0,-1-1-1 0 0,1 1 0 0 0,0-2 0 0 0,-1 1 0 0 0,1-1 1 0 0,0 0-1 0 0,0 0 0 0 0,0 0 0 0 0,0-1 0 0 0,0-1 1 0 0,0 1-1 0 0,0-1 0 0 0,3-1 5 0 0,81-41 129 0 0,-69 27-118 0 0,1-1-1 0 0,-2 0 1 0 0,-1-2-1 0 0,0-1 1 0 0,-1 0-1 0 0,-1-2 1 0 0,-1 0-1 0 0,2-5-10 0 0,156-212 49 0 0,-171 235-50 0 0,-1 1 0 0 0,1-1 0 0 0,0 1 0 0 0,0 0 0 0 0,0 0 1 0 0,1 0-1 0 0,-1 0 0 0 0,1 1 0 0 0,0 0 0 0 0,-1 0 1 0 0,1 0-1 0 0,0 0 0 0 0,0 1 0 0 0,0 0 0 0 0,0 0 1 0 0,0 0-1 0 0,1 1 0 0 0,-1 0 0 0 0,0 0 0 0 0,0 0 0 0 0,0 0 1 0 0,0 1-1 0 0,2 0 1 0 0,1 4 12 0 0,-1 0-1 0 0,0 0 1 0 0,0 1 0 0 0,0 0 0 0 0,-1 0-1 0 0,0 1 1 0 0,0 0 0 0 0,0 0 0 0 0,-1 0 0 0 0,0 0-1 0 0,-1 1 1 0 0,1 0 0 0 0,-1 0 0 0 0,-1 0-1 0 0,0 1 1 0 0,0-1 0 0 0,-1 1 0 0 0,1 0-1 0 0,-2-1 1 0 0,0 1 0 0 0,0 0 0 0 0,0 0-1 0 0,-1 0 1 0 0,0 0 0 0 0,-1 0 0 0 0,0 0 0 0 0,-1 0-1 0 0,1 0 1 0 0,-2-1 0 0 0,1 1 0 0 0,-1-1-1 0 0,-1 1 1 0 0,1-1 0 0 0,-3 3-12 0 0,-4 10 25 0 0,-1-1 1 0 0,-1 0-1 0 0,-1-1 1 0 0,-1 0-1 0 0,0-1 1 0 0,-1 0-1 0 0,-1-1 1 0 0,-1-1-1 0 0,-1-1 1 0 0,0 0-1 0 0,-4 1-25 0 0,13-10-1 0 0,-1 1-8 0 0,-1 0 0 0 0,0 0 0 0 0,-1-1 0 0 0,1-1 0 0 0,-1 0 1 0 0,0 0-1 0 0,-1-1 0 0 0,1-1 0 0 0,-1 0 0 0 0,1-1 0 0 0,-1 0 0 0 0,-3-1 9 0 0,14-2-12 0 0,0 0 1 0 0,0 0-1 0 0,0 0 1 0 0,0 0-1 0 0,0-1 1 0 0,0 1-1 0 0,1-1 1 0 0,-1 1 0 0 0,0-1-1 0 0,1 0 1 0 0,-1 1-1 0 0,1-1 1 0 0,0 0-1 0 0,0 0 1 0 0,-1 0-1 0 0,1 0 1 0 0,0 0-1 0 0,1-1 1 0 0,-1 1-1 0 0,0 0 1 0 0,1 0-1 0 0,-1-1 1 0 0,1 1-1 0 0,0 0 1 0 0,-1 0-1 0 0,1-1 1 0 0,0 1-1 0 0,1 0 1 0 0,-1-1-1 0 0,0 1 1 0 0,1 0-1 0 0,-1-1 1 0 0,1 1-1 0 0,0 0 1 0 0,-1 0-1 0 0,1 0 1 0 0,0 0-1 0 0,1 0 1 0 0,-1 0-1 0 0,0 0 1 0 0,0 0-1 0 0,2-1 12 0 0,2-2-10 0 0,0 0 0 0 0,0 1 0 0 0,0 0 0 0 0,0 1 0 0 0,1-1 0 0 0,-1 1 0 0 0,1 0 0 0 0,0 0 0 0 0,0 0 0 0 0,0 1 0 0 0,1 0 0 0 0,-1 0 0 0 0,0 1 0 0 0,1 0 0 0 0,-1 0 1 0 0,1 1-1 0 0,-1-1 0 0 0,1 1 0 0 0,0 1 0 0 0,-1-1 0 0 0,1 1 0 0 0,-1 0 0 0 0,0 0 0 0 0,1 1 0 0 0,-1 0 0 0 0,0 0 0 0 0,0 1 0 0 0,0 0 0 0 0,0 0 0 0 0,0 0 0 0 0,1 2 10 0 0,7 3 9 0 0,1-1-1 0 0,0 0 1 0 0,0-1 0 0 0,1 0 0 0 0,0-1-1 0 0,0-1 1 0 0,16 2-9 0 0,78-5 55 0 0,-87-3-25 0 0,0-1 1 0 0,-1-2-1 0 0,1 0 0 0 0,-1-1 1 0 0,0-1-1 0 0,-1-1 0 0 0,3-3-30 0 0,-5 4 17 0 0,1 0 0 0 0,-1-1-1 0 0,0 0 0 0 0,-1-2 1 0 0,0 0-1 0 0,0-1 0 0 0,-1-1 1 0 0,-1 0-1 0 0,0-1-16 0 0,-5 3 9 0 0,-1 1 1 0 0,0-1 0 0 0,0-1-1 0 0,-1 0 1 0 0,0 0-1 0 0,-1-1 1 0 0,-1 0-1 0 0,0 0 1 0 0,0-1-1 0 0,-1 0 1 0 0,-1 0 0 0 0,0-1-1 0 0,-1 1 1 0 0,0-1-1 0 0,-2 0 1 0 0,1 0-1 0 0,-1 0 1 0 0,-1-6-10 0 0,-1 18-2 0 0,-1-1-1 0 0,1 1 1 0 0,-1-1 0 0 0,0 1-1 0 0,0-1 1 0 0,1 1 0 0 0,-2 0 0 0 0,1 0-1 0 0,0-1 1 0 0,0 1 0 0 0,-1 0-1 0 0,1 0 1 0 0,-1 0 0 0 0,0 1 0 0 0,1-1-1 0 0,-1 0 1 0 0,0 0 0 0 0,0 1-1 0 0,0-1 1 0 0,0 1 0 0 0,0 0 0 0 0,-1 0-1 0 0,1 0 1 0 0,0 0 0 0 0,-1 0-1 0 0,1 0 1 0 0,0 0 0 0 0,-1 1-1 0 0,-2-1 3 0 0,-75-5-298 0 0,68 9 286 0 0,0 1 0 0 0,0 1 1 0 0,0 0-1 0 0,1 1 1 0 0,-1 0-1 0 0,1 0 0 0 0,1 1 1 0 0,-1 1-1 0 0,1 0 1 0 0,0 0-1 0 0,1 1 0 0 0,0 0 1 0 0,-4 7 11 0 0,3-3-2 0 0,2 1-1 0 0,0 0 1 0 0,0 0 0 0 0,1 1 0 0 0,1 0 0 0 0,1 0 0 0 0,0 0-1 0 0,1 1 1 0 0,0 0 0 0 0,1 0 0 0 0,0 13 2 0 0,1-21 2 0 0,0 0 1 0 0,1 0-1 0 0,0 0 0 0 0,1 0 1 0 0,0 0-1 0 0,0 0 0 0 0,0 0 1 0 0,1 0-1 0 0,0 0 0 0 0,1 0 1 0 0,0 0-1 0 0,0 0 0 0 0,1-1 1 0 0,-1 1-1 0 0,2-1 0 0 0,-1 1 1 0 0,2 0-3 0 0,65 54 30 0 0,-47-53-2 0 0,0-2 0 0 0,1-1-1 0 0,0 0 1 0 0,0-2 0 0 0,0-1-1 0 0,1-1 1 0 0,-1-1-1 0 0,0-1 1 0 0,1-1 0 0 0,4-2-28 0 0,-14 1 20 0 0,0 0 0 0 0,0-2 0 0 0,0 0 0 0 0,0 0 0 0 0,0-1 0 0 0,-1-1 0 0 0,0-1 0 0 0,0 0 0 0 0,-1-1 1 0 0,1 0-1 0 0,-2-1 0 0 0,1 0 0 0 0,-2-1 0 0 0,5-4-20 0 0,18-20 20 0 0,-1 0 1 0 0,-2-3-1 0 0,-1 0 0 0 0,7-15-20 0 0,16-19 35 0 0,26-23 16 0 0,-46 64-50 0 0,-3 22-46 0 0,-26 8 49 0 0,1 1 1 0 0,-1 0-1 0 0,1 0 1 0 0,-1 0-1 0 0,1 0 1 0 0,-1 1-1 0 0,0 0 1 0 0,1 0 0 0 0,-1 0-1 0 0,0 0 1 0 0,0 0-1 0 0,0 1 1 0 0,-1 0-1 0 0,1 0 1 0 0,-1 0-1 0 0,1 0 1 0 0,-1 1 0 0 0,0-1-1 0 0,0 1 1 0 0,-1 0-1 0 0,1 0 1 0 0,-1 0-1 0 0,0 0 1 0 0,0 0-1 0 0,0 0-4 0 0,3 8 34 0 0,0-1 0 0 0,-1 0 1 0 0,0 1-1 0 0,-1 0 0 0 0,-1 0 0 0 0,1 0 0 0 0,-2 0 0 0 0,0 1 0 0 0,0 1-34 0 0,-2-7 22 0 0,1 0 0 0 0,-1-1 0 0 0,0 1-1 0 0,0 0 1 0 0,0 0 0 0 0,-1-1 0 0 0,0 1 0 0 0,-1-1 0 0 0,1 0 0 0 0,-1 0 0 0 0,0 0 0 0 0,-1 0 0 0 0,0 0 0 0 0,0 0 0 0 0,0-1 0 0 0,0 0 0 0 0,-1 0 0 0 0,0 0 0 0 0,0-1 0 0 0,0 1-23 0 0,-112 64 83 0 0,113-68-83 0 0,0 0-1 0 0,0 0 1 0 0,0 0 0 0 0,1 1-1 0 0,-1-1 1 0 0,1 1 0 0 0,-1 0 0 0 0,1 0-1 0 0,0 0 1 0 0,-1 1 0 0 0,1-1-1 0 0,0 1 1 0 0,0-1 0 0 0,1 1 0 0 0,-1 0-1 0 0,1 0 1 0 0,-1 0 0 0 0,1 1-1 0 0,0-1 1 0 0,0 1 0 0 0,1-1 0 0 0,-1 1-1 0 0,1-1 1 0 0,-1 1 0 0 0,1 0-1 0 0,0 0 1 0 0,0 2 1 0 0,2-1-2 0 0,0-1 0 0 0,0 1-1 0 0,1-1 1 0 0,-1 0 0 0 0,1 0 0 0 0,0 0-1 0 0,0 0 1 0 0,1 0 0 0 0,-1 0-1 0 0,1-1 1 0 0,-1 1 0 0 0,1-1 0 0 0,0 0-1 0 0,1 1 1 0 0,-1-1 0 0 0,1-1-1 0 0,-1 1 1 0 0,1 0 0 0 0,0-1 0 0 0,0 0-1 0 0,0 0 1 0 0,0 0 0 0 0,0 0 0 0 0,1-1 1 0 0,5 4 50 0 0,1-1 0 0 0,-1 0 0 0 0,0-1-1 0 0,1 0 1 0 0,0-1 0 0 0,0 0 0 0 0,-1 0-1 0 0,1-1 1 0 0,0-1 0 0 0,0 0 0 0 0,0 0-1 0 0,0-1 1 0 0,0-1 0 0 0,0 0-1 0 0,0 0 1 0 0,-1-1 0 0 0,1 0 0 0 0,-1-1-1 0 0,0 0 1 0 0,0-1 0 0 0,0 0 0 0 0,0-1-1 0 0,-1 0 1 0 0,5-4-49 0 0,7-4 139 0 0,0-1 1 0 0,0-1-1 0 0,-1-2 0 0 0,-2 1 0 0 0,18-21-139 0 0,-14 15 48 0 0,14-28 76 0 0,-71 60-4500 0 0,25-3-3249 0 0,7-6-5060 0 0</inkml:trace>
  <inkml:trace contextRef="#ctx0" brushRef="#br0" timeOffset="163293.568">20608 2006 0 0 0,'0'0'303'0'0,"0"0"630"0"0,0 0 145 0 0,0 0-3 0 0,0 0-20 0 0,0 0-18 0 0,0 0 29 0 0,0 0 19 0 0,0 0 28 0 0,0 0 3 0 0,16-6 13 0 0,45-18 25 0 0,-36 4 5897 0 0,-33-1-4368 0 0,-33-5-1615 0 0,28 24-1017 0 0,1 0 0 0 0,-1 0 0 0 0,1 1 0 0 0,-1 0 0 0 0,0 1 0 0 0,1 1 0 0 0,-1 0 0 0 0,1 0 0 0 0,-1 2 0 0 0,1-1 0 0 0,0 1 0 0 0,0 1 0 0 0,0 1-1 0 0,0-1 1 0 0,1 2 0 0 0,-1 0 0 0 0,1 0 0 0 0,1 1 0 0 0,-1 0 0 0 0,1 0 0 0 0,1 2 0 0 0,-1-1 0 0 0,1 1 0 0 0,1 0 0 0 0,0 1 0 0 0,0 0 0 0 0,1 0 0 0 0,0 1 0 0 0,1 0 0 0 0,-1 2-51 0 0,-3 5 11 0 0,2 1 1 0 0,0-1 0 0 0,1 1-1 0 0,1 0 1 0 0,1 1 0 0 0,1 0-1 0 0,0 0 1 0 0,2 0 0 0 0,0 0-1 0 0,1 0 1 0 0,1 0 0 0 0,2 16-12 0 0,1-27 44 0 0,1 0 1 0 0,-1 0-1 0 0,2-1 0 0 0,-1 1 1 0 0,1-1-1 0 0,0 0 1 0 0,1 0-1 0 0,0 0 1 0 0,0-1-1 0 0,0 0 1 0 0,1 0-1 0 0,0-1 1 0 0,1 1-1 0 0,-1-2 1 0 0,1 1-1 0 0,0-1 1 0 0,1 0-1 0 0,-1-1 0 0 0,1 0 1 0 0,0 0-1 0 0,0-1 1 0 0,0 0-1 0 0,0-1 1 0 0,1 0-1 0 0,-1 0 1 0 0,1-1-1 0 0,-1 0 1 0 0,1-1-1 0 0,0 0 1 0 0,-1 0-1 0 0,1-1 1 0 0,1-1-45 0 0,13 2 125 0 0,0-1 1 0 0,-1-2 0 0 0,1 0 0 0 0,-1-2 0 0 0,0 0 0 0 0,0-2 0 0 0,0 0 0 0 0,-1-2 0 0 0,0 0-1 0 0,-1-2 1 0 0,0 0 0 0 0,-1-1 0 0 0,0-2 0 0 0,-1 1 0 0 0,12-12-126 0 0,257-256 507 0 0,-276 268-507 0 0,1 0 1 0 0,0 1 0 0 0,1 1 0 0 0,0 0-1 0 0,1 0 1 0 0,0 2 0 0 0,1 0 0 0 0,0 0-1 0 0,1 2 1 0 0,-1 0 0 0 0,1 1-1 0 0,47 5-84 0 0,-61 12 348 0 0,-3-11-260 0 0,0 0-14 0 0,0 0 32 0 0,0 0 7 0 0,0 0 16 0 0,0 0 6 0 0,0 0-11 0 0,0 0 12 0 0,0 0 6 0 0,-75-7 290 0 0,66 7-359 0 0,0 0 0 0 0,0 1 0 0 0,0 0 0 0 0,0 1 0 0 0,0 0 0 0 0,1 0 0 0 0,-1 1 0 0 0,0 0 0 0 0,1 1 0 0 0,0 0 0 0 0,0 0 0 0 0,0 1 0 0 0,1 0 0 0 0,-1 0 0 0 0,1 0 0 0 0,0 1 0 0 0,-3 3 11 0 0,-171 183-19 0 0,171-179-1 0 0,3-6 14 0 0,0 1 0 0 0,1 0 1 0 0,0 0-1 0 0,1 0 1 0 0,-1 1-1 0 0,2 0 1 0 0,-1 0-1 0 0,1 0 1 0 0,0 0-1 0 0,1 1 0 0 0,0-1 1 0 0,1 1-1 0 0,0 0 1 0 0,0 0-1 0 0,1 4 6 0 0,1-10-6 0 0,-1 1 1 0 0,1-1-1 0 0,0 1 0 0 0,1 0 1 0 0,-1-1-1 0 0,1 1 0 0 0,0-1 1 0 0,0 1-1 0 0,0-1 0 0 0,1 1 0 0 0,-1-1 1 0 0,1 0-1 0 0,0 0 0 0 0,1 0 1 0 0,-1 0-1 0 0,1 0 0 0 0,-1 0 1 0 0,1-1-1 0 0,0 1 0 0 0,0-1 0 0 0,1 0 1 0 0,-1 0-1 0 0,1 0 0 0 0,0 0 1 0 0,0 0-1 0 0,0-1 0 0 0,0 0 1 0 0,0 0-1 0 0,1 0 6 0 0,6 4 14 0 0,1-2 0 0 0,0 1 1 0 0,1-2-1 0 0,-1 0 0 0 0,0 0 1 0 0,1-1-1 0 0,0-1 1 0 0,-1 0-1 0 0,1 0 0 0 0,0-1 1 0 0,-1-1-1 0 0,5-1-14 0 0,53-44 167 0 0,14-61-46 0 0,-64 71-113 0 0,-1 0 0 0 0,-1-1 1 0 0,-3-1-1 0 0,-1-1 0 0 0,9-37-8 0 0,-14 22 23 0 0,-9 54-27 0 0,0 0 11 0 0,0 0 3 0 0,0 0-14 0 0,0 0-1 0 0,0 0 6 0 0,0 0-11 0 0,0 0 4 0 0,0 0 13 0 0,0 0-18 0 0,0 0 1 0 0,0 0 20 0 0,0 0 2 0 0,0 0-13 0 0,0 0 2 0 0,0 0-7 0 0,0 0 11 0 0,0 0-14 0 0,0 0 2 0 0,0 0 8 0 0,0 0-7 0 0,0 0 15 0 0,0 0-6 0 0,0 0-22 0 0,0 0 16 0 0,-2 15-94 0 0,-21 90 150 0 0,2 2-71 0 0,34 9 10 0 0,-11-111 7 0 0,-1 0 1 0 0,1 1 0 0 0,0-1 0 0 0,1 0 0 0 0,-1 0 0 0 0,1 0 0 0 0,0 0-1 0 0,1-1 1 0 0,-1 1 0 0 0,1-1 0 0 0,0 0 0 0 0,0 0 0 0 0,0 0-1 0 0,0 0 1 0 0,1-1 0 0 0,-1 0 0 0 0,1 0 0 0 0,3 2 0 0 0,-1-3 10 0 0,0-1 0 0 0,1 1 1 0 0,-1-1-1 0 0,0-1 0 0 0,1 1 0 0 0,-1-1 0 0 0,1-1 1 0 0,-1 1-1 0 0,0-1 0 0 0,1 0 0 0 0,-1-1 1 0 0,0 0-1 0 0,0 0 0 0 0,0-1 0 0 0,0 1 0 0 0,0-1 1 0 0,-1-1-1 0 0,1 0 0 0 0,-1 0 0 0 0,0 0 1 0 0,0 0-1 0 0,0-1 0 0 0,4-4-10 0 0,107-137 233 0 0,-96 111-228 0 0,-2-1 0 0 0,-2 0 0 0 0,-1-2 0 0 0,-1 0 0 0 0,-3 0 0 0 0,-1-2 0 0 0,-2 1 0 0 0,-1-2-5 0 0,-8-78-20 0 0,-1 117 15 0 0,0 1-1 0 0,0 0 1 0 0,0 0-1 0 0,-1 0 1 0 0,1-1-1 0 0,0 1 1 0 0,0 0-1 0 0,-1 1 1 0 0,1-1-1 0 0,0 0 1 0 0,-1 0-1 0 0,1 0 1 0 0,-1 1 0 0 0,1-1-1 0 0,-1 1 1 0 0,1-1-1 0 0,-1 1 1 0 0,0 0-1 0 0,1-1 1 0 0,-1 1-1 0 0,1 0 1 0 0,-1 0-1 0 0,0 0 1 0 0,1 0-1 0 0,-1 1 1 0 0,0-1-1 0 0,1 0 1 0 0,-1 1 0 0 0,1-1-1 0 0,-1 1 1 0 0,1-1-1 0 0,-1 1 1 0 0,1 0-1 0 0,-1 0 1 0 0,1-1-1 0 0,0 1 1 0 0,-1 0-1 0 0,1 0 1 0 0,0 1-1 0 0,0-1 1 0 0,0 0-1 0 0,0 0 1 0 0,0 0 0 0 0,0 1-1 0 0,0-1 1 0 0,0 1-1 0 0,0-1 1 0 0,1 0-1 0 0,-1 1 1 0 0,0-1-1 0 0,1 1 6 0 0,-3 5-1 0 0,1-1-1 0 0,-1 1 0 0 0,2 0 0 0 0,-1-1 0 0 0,1 1 1 0 0,0 0-1 0 0,0 0 0 0 0,1 0 0 0 0,0 0 1 0 0,0 0-1 0 0,0 0 0 0 0,1 0 0 0 0,0 0 1 0 0,1 0-1 0 0,-1 0 0 0 0,1 0 0 0 0,1-1 1 0 0,-1 1-1 0 0,1-1 0 0 0,0 0 0 0 0,1 0 0 0 0,0 0 1 0 0,0 0-1 0 0,0 0 0 0 0,0-1 0 0 0,1 0 1 0 0,0 0-1 0 0,0 0 0 0 0,0 0 0 0 0,1-1 1 0 0,-1 0-1 0 0,1 0 0 0 0,0 0 0 0 0,1-1 0 0 0,-1 0 1 0 0,0 0-1 0 0,7 1 2 0 0,87 31 19 0 0,-98-31-13 0 0,1 0 0 0 0,-1 0 1 0 0,0 0-1 0 0,0 0 0 0 0,0 0 1 0 0,-1 0-1 0 0,1 0 0 0 0,-1 1 1 0 0,0-1-1 0 0,-1 1 0 0 0,1-1 1 0 0,-1 1-1 0 0,1-1 0 0 0,-1 1 1 0 0,-1-1-1 0 0,1 1 0 0 0,-1-1 1 0 0,0 4-7 0 0,0 12 36 0 0,-17 137 142 0 0,17-132-111 0 0,0 0 1 0 0,2 0-1 0 0,1 0 0 0 0,0 0 1 0 0,2 0-1 0 0,1-1 1 0 0,3 6-68 0 0,15 12 357 0 0,-17-49-1109 0 0,-6-6-3252 0 0,0 7-4437 0 0,0 2-4490 0 0</inkml:trace>
  <inkml:trace contextRef="#ctx0" brushRef="#br0" timeOffset="167311.982">8498 3089 2609 0 0,'0'0'1732'0'0,"0"0"-436"0"0,0 0-64 0 0,0 0 299 0 0,0 0 346 0 0,0 0 173 0 0,0 0-134 0 0,0 0-313 0 0,0 0-345 0 0,0 0-259 0 0,0 0-143 0 0,3-8-84 0 0,7-23-63 0 0,-7 23-70 0 0,-3 8-76 0 0,0 0-66 0 0,0 0-54 0 0,0 0-40 0 0,0 0-26 0 0,0 0-13 0 0,0 0-6 0 0,0 0-37 0 0,0 0-14 0 0,-2 16 589 0 0,-59 134-130 0 0,-36 242-136 0 0,-1-41-5 0 0,82-247-360 0 0,16-103-246 0 0,0-1 10 0 0,0 0 0 0 0,0 0-6 0 0,0 0 10 0 0,0 0-9 0 0,20 0 163 0 0,1-3-139 0 0,-2 0-1 0 0,1-1 1 0 0,0-1 0 0 0,-1-1-1 0 0,0 0 1 0 0,0-2 0 0 0,-1 0-1 0 0,0-1 1 0 0,0-1 0 0 0,-1 0-1 0 0,7-7-47 0 0,18-17 360 0 0,-23 20-353 0 0,0 0 0 0 0,-1-2 0 0 0,-1 0-1 0 0,0-1 1 0 0,-1 0 0 0 0,5-9-7 0 0,16-16 41 0 0,-31 36-39 0 0,-1 0 1 0 0,-1 0 0 0 0,1 0-1 0 0,-1 0 1 0 0,0-1 0 0 0,0 1-1 0 0,-1-1 1 0 0,0 0 0 0 0,0 0-1 0 0,-1 0 1 0 0,2-7-3 0 0,-4 11 7 0 0,0 2 6 0 0,0 1-6 0 0,0 0-10 0 0,0 0 10 0 0,0 0 13 0 0,0 0 17 0 0,0 0-21 0 0,0 0-23 0 0,0 0 9 0 0,0 0-5 0 0,0 0 10 0 0,0 0 3 0 0,0 0-10 0 0,0 0 11 0 0,0 0-4 0 0,0 0-7 0 0,0 0 13 0 0,0 0-12 0 0,0 0 7 0 0,0 0-13 0 0,0 0-4 0 0,0 0 18 0 0,-18 8 8 0 0,-23 23 3 0 0,24-15-20 0 0,1 0-1 0 0,1 1 0 0 0,1 1 1 0 0,0 0-1 0 0,1 1 1 0 0,1 0-1 0 0,1 1 0 0 0,1 0 1 0 0,1 1-1 0 0,0 0 1 0 0,-2 13 0 0 0,9-30-1 0 0,1 1 0 0 0,0-1 0 0 0,0 1 0 0 0,0-1 1 0 0,0 1-1 0 0,0-1 0 0 0,1 1 0 0 0,0-1 0 0 0,0 1 0 0 0,1 0 1 0 0,-1-1-1 0 0,1 1 0 0 0,0-1 0 0 0,0 1 0 0 0,0-1 1 0 0,1 1-1 0 0,-1-1 0 0 0,1 0 0 0 0,0 0 0 0 0,0 0 0 0 0,1 0 1 0 0,-1 0-1 0 0,1 0 0 0 0,0-1 0 0 0,0 1 0 0 0,0-1 1 0 0,1 0-1 0 0,-1 0 0 0 0,1 0 0 0 0,-1 0 0 0 0,3 0 1 0 0,9 3 8 0 0,1-1 0 0 0,0-1-1 0 0,0 0 1 0 0,0-1 0 0 0,0-1 0 0 0,1-1-1 0 0,-1 0 1 0 0,1-1 0 0 0,-1-1-1 0 0,1 0 1 0 0,-1-1 0 0 0,0-1-1 0 0,0-1 1 0 0,0 0 0 0 0,0-1 0 0 0,-1 0-1 0 0,0-2 1 0 0,0 0 0 0 0,0 0-1 0 0,-1-2 1 0 0,0 1 0 0 0,0-2-1 0 0,-1 0 1 0 0,-1 0 0 0 0,0-2 0 0 0,0 1-1 0 0,8-12-7 0 0,-15 19 8 0 0,1-1 0 0 0,-1 0-1 0 0,0 0 1 0 0,-1 0-1 0 0,1-1 1 0 0,-1 0 0 0 0,0 1-1 0 0,-1-2 1 0 0,1 1-1 0 0,-1 0 1 0 0,-1-1-1 0 0,1 1 1 0 0,-1-1 0 0 0,0 0-1 0 0,0 0 1 0 0,-1 0-1 0 0,0 0 1 0 0,0 0 0 0 0,-1 0-1 0 0,0 0 1 0 0,0 0-1 0 0,-1 0 1 0 0,1 0 0 0 0,-2 0-1 0 0,1 0 1 0 0,-1 0-1 0 0,0 1 1 0 0,0-1 0 0 0,-1 0-1 0 0,0 1 1 0 0,0 0-1 0 0,0 0 1 0 0,-3-3-8 0 0,-6 0-27 0 0,0 1-1 0 0,-1 0 1 0 0,0 0 0 0 0,-1 2 0 0 0,1 0-1 0 0,-1 0 1 0 0,-1 1 0 0 0,1 1-1 0 0,-1 0 1 0 0,1 1 0 0 0,-1 1-1 0 0,0 0 1 0 0,0 1 0 0 0,0 1 0 0 0,0 0-1 0 0,0 1 1 0 0,-3 1 27 0 0,18-2-73 0 0,0 0-21 0 0,0 0-35 0 0,22 0-359 0 0,25-9-840 0 0,-18-2-5943 0 0,-23 7-4693 0 0</inkml:trace>
  <inkml:trace contextRef="#ctx0" brushRef="#br0" timeOffset="167757.93">8152 3354 6817 0 0,'0'0'1603'0'0,"0"0"-118"0"0,0 0 114 0 0,0 0 164 0 0,0 0 79 0 0,0 0-82 0 0,0 0-206 0 0,0 0-227 0 0,0 0-222 0 0,0 0-187 0 0,0 0-185 0 0,0 0-147 0 0,-5 3-77 0 0,-1 0-758 0 0,6-3 306 0 0,1 0-1 0 0,-1 0 0 0 0,0 0 0 0 0,1 0 0 0 0,-1 1 0 0 0,0-1 0 0 0,1 0 0 0 0,-1 0 0 0 0,0 1 1 0 0,0-1-1 0 0,1 0 0 0 0,-1 0 0 0 0,0 1 0 0 0,0-1 0 0 0,1 0 0 0 0,-1 1 0 0 0,0-1 1 0 0,0 0-1 0 0,0 1 0 0 0,0-1 0 0 0,1 0 0 0 0,-1 1 0 0 0,0-1 0 0 0,0 0 0 0 0,0 1 0 0 0,0-1 1 0 0,0 1-1 0 0,0-1 0 0 0,0 0 0 0 0,0 1 0 0 0,0-1 0 0 0,0 0 0 0 0,0 1 0 0 0,0-1 0 0 0,0 1 1 0 0,-1-1-1 0 0,1 0 0 0 0,0 1 0 0 0,0-1 0 0 0,0 0 0 0 0,0 1 0 0 0,-1-1 0 0 0,1 0 1 0 0,0 0-1 0 0,0 1 0 0 0,-1-1 0 0 0,1 0 0 0 0,0 1 0 0 0,0-1 0 0 0,-1 0 0 0 0,1 0 0 0 0,0 0 1 0 0,-1 1-1 0 0,1-1 0 0 0,0 0 0 0 0,-1 0 0 0 0,1 0-56 0 0,69 6 1530 0 0,235-10 115 0 0,-135-4-1421 0 0,-33 14-158 0 0,-51 3-520 0 0,-49-9-6346 0 0,-33 0-5152 0 0</inkml:trace>
  <inkml:trace contextRef="#ctx0" brushRef="#br0" timeOffset="175896.215">9939 4140 32 0 0,'0'0'2886'0'0,"0"0"-1332"0"0,0 0-458 0 0,0 0 115 0 0,0 0 186 0 0,0 0 122 0 0,0 0-30 0 0,0 0-210 0 0,0 0-208 0 0,0 0-127 0 0,0 0-37 0 0,13 8 27 0 0,41 23 57 0 0,-50-29-828 0 0,0-1-1 0 0,1 0 0 0 0,-1 0 1 0 0,1 0-1 0 0,-1 0 0 0 0,1-1 1 0 0,-1 0-1 0 0,1 1 0 0 0,-1-2 0 0 0,1 1 1 0 0,0-1-1 0 0,-1 1 0 0 0,1-1 1 0 0,-1 0-1 0 0,0-1 0 0 0,1 1 1 0 0,-1-1-1 0 0,0 0 0 0 0,0 0 1 0 0,0 0-1 0 0,0-1 0 0 0,0 1 0 0 0,-1-1 1 0 0,1 0-1 0 0,0 0-162 0 0,12-8 433 0 0,33-25-59 0 0,-1-2 1 0 0,-1-3 0 0 0,-3-2 0 0 0,-1-1-1 0 0,-2-2 1 0 0,-3-2 0 0 0,-1-2 0 0 0,2-10-375 0 0,54-83 440 0 0,-93 143-441 0 0,0-1 1 0 0,0 0 0 0 0,1 1-1 0 0,-1-1 1 0 0,0 0 0 0 0,0 1-1 0 0,1-1 1 0 0,-1 0 0 0 0,1 1-1 0 0,-1-1 1 0 0,1 1 0 0 0,-1-1-1 0 0,1 1 1 0 0,-1-1 0 0 0,1 1-1 0 0,-1-1 1 0 0,1 1 0 0 0,-1-1-1 0 0,1 1 1 0 0,0 0 0 0 0,-1-1-1 0 0,1 1 1 0 0,0 0-1 0 0,-1 0 1 0 0,1-1 0 0 0,0 1-1 0 0,-1 0 1 0 0,1 0 0 0 0,0 0-1 0 0,0 0 1 0 0,-1 0 0 0 0,1 0-1 0 0,0 0 1 0 0,-1 0 0 0 0,1 0-1 0 0,0 0 1 0 0,0 1 0 0 0,-1-1-1 0 0,1 0 1 0 0,0 0 0 0 0,-1 1-1 0 0,1-1 1 0 0,0 0 0 0 0,-1 1-1 0 0,1-1 1 0 0,-1 1 0 0 0,1-1-1 0 0,-1 0 1 0 0,1 1 0 0 0,-1 0-1 0 0,1-1 1 0 0,-1 1 0 0 0,1-1-1 0 0,-1 1 1 0 0,1-1-1 0 0,-1 1 1 0 0,0 0 0 0 0,9 8 60 0 0,39 77 412 0 0,-43-70-360 0 0,-1 0 0 0 0,-1 0 1 0 0,-1 1-1 0 0,0 0 0 0 0,-1-1 1 0 0,0 1-1 0 0,-2 0 0 0 0,0 0 1 0 0,-2 8-113 0 0,0-9 41 0 0,0 1 0 0 0,-1-1 0 0 0,0 0 0 0 0,-1 0 0 0 0,-1-1 0 0 0,-1 1 0 0 0,0-1 0 0 0,-1-1 0 0 0,-1 1 0 0 0,0-1 0 0 0,-1-1 0 0 0,0 0 0 0 0,-1 0 0 0 0,-1-1 0 0 0,0 0 0 0 0,-6 3-41 0 0,3-5 12 0 0,0-1 1 0 0,-1-1-1 0 0,0 0 1 0 0,0-1-1 0 0,-1-1 1 0 0,0-1-1 0 0,0 0 0 0 0,-1-1 1 0 0,-5 0-13 0 0,-15-3-72 0 0,38-1 32 0 0,0 0-3 0 0,0 0-58 0 0,18-5-318 0 0,120-56 406 0 0,117 0 18 0 0,-223 44 8 0 0,-2 0 0 0 0,1-3 0 0 0,-2 0 0 0 0,-1-2 0 0 0,0-1 0 0 0,-2-1 0 0 0,-1-1 0 0 0,0-1 0 0 0,-2-1 0 0 0,-2-2 0 0 0,0 0 0 0 0,-2-1 0 0 0,-1-1 0 0 0,-1-1 0 0 0,10-28-13 0 0,-12 24-8 0 0,-1-1 0 0 0,-2 0 0 0 0,-2-1 0 0 0,-1 0 0 0 0,-2 0 1 0 0,-2-1-1 0 0,-2 0 0 0 0,-1 1 0 0 0,-1-1 0 0 0,-4-21 8 0 0,3 57-10 0 0,-1 0-1 0 0,1 0 1 0 0,0 0 0 0 0,-1 0-1 0 0,0 0 1 0 0,0 1 0 0 0,0-1-1 0 0,0 0 1 0 0,0 0 0 0 0,0 1-1 0 0,-1-1 1 0 0,1 0 0 0 0,-1 1-1 0 0,0 0 1 0 0,0-1 0 0 0,0 1-1 0 0,0 0 1 0 0,0 0 0 0 0,0 0 0 0 0,-1 0-1 0 0,1 0 1 0 0,-1 1 0 0 0,1-1-1 0 0,-1 1 1 0 0,1 0 0 0 0,-1-1-1 0 0,0 1 1 0 0,0 0 0 0 0,0 1-1 0 0,0-1 1 0 0,1 0 0 0 0,-1 1-1 0 0,0 0 1 0 0,0-1 0 0 0,0 1-1 0 0,0 1 1 0 0,0-1 0 0 0,0 0-1 0 0,0 1 1 0 0,0-1 0 0 0,0 1-1 0 0,0 0 1 0 0,0 0 0 0 0,1 0-1 0 0,-1 0 1 0 0,0 0 0 0 0,1 1-1 0 0,-1 0 1 0 0,1-1 0 0 0,-1 1-1 0 0,-1 2 11 0 0,-13 13 4 0 0,1 2 0 0 0,0 0 0 0 0,2 0 0 0 0,0 2 0 0 0,1 0 0 0 0,1 0 0 0 0,1 1 0 0 0,2 1 0 0 0,0-1-1 0 0,1 2 1 0 0,1-1 0 0 0,1 1 0 0 0,1 0 0 0 0,1 0 0 0 0,1 1 0 0 0,1 14-4 0 0,10 204 59 0 0,-7-232-53 0 0,1-1 0 0 0,0 0 0 0 0,1 0 0 0 0,0 0 0 0 0,0 0 0 0 0,1 0-1 0 0,0-1 1 0 0,1 0 0 0 0,0 0 0 0 0,1 0 0 0 0,0 0 0 0 0,0-1 0 0 0,1 0 0 0 0,-1 0 0 0 0,2-1 0 0 0,-1 1 0 0 0,1-2 0 0 0,0 1 0 0 0,1-1 0 0 0,0 0 0 0 0,0-1 0 0 0,0 0 0 0 0,0-1 0 0 0,1 0 0 0 0,9 3-6 0 0,6-2 15 0 0,0-1 0 0 0,1-1 0 0 0,0-1 0 0 0,-1-1 1 0 0,1-2-1 0 0,18-2-15 0 0,58-47 104 0 0,-91 43-92 0 0,13-13-6 0 0,0-1 0 0 0,-1-1-1 0 0,0 0 1 0 0,-2-2 0 0 0,-1-1 0 0 0,-2 0 0 0 0,9-16-6 0 0,-18 22 82 0 0,-17 22 29 0 0,-64 100-101 0 0,67-87-16 0 0,1 1 0 0 0,1-1 0 0 0,0 1 0 0 0,1-1 0 0 0,1 1 0 0 0,1 0 0 0 0,0-1 0 0 0,1 1 0 0 0,2 5 6 0 0,-3-16 4 0 0,1 0 0 0 0,0 0 0 0 0,1 0 0 0 0,-1 0 0 0 0,1-1 0 0 0,0 1 0 0 0,1-1 0 0 0,0 1 0 0 0,-1-1 0 0 0,2 0 0 0 0,-1 0 0 0 0,0 0 0 0 0,1-1 0 0 0,0 1 0 0 0,0-1 0 0 0,1 0 0 0 0,-1 0 0 0 0,1 0 0 0 0,0 0 0 0 0,0-1 0 0 0,0 0-1 0 0,0 0 1 0 0,0 0 0 0 0,1-1 0 0 0,-1 0 0 0 0,1 0 0 0 0,0 0 0 0 0,0-1 0 0 0,0 1-4 0 0,7 0 31 0 0,0-1 0 0 0,-1 0 0 0 0,1-1 1 0 0,0 0-1 0 0,0 0 0 0 0,0-2 0 0 0,-1 0 0 0 0,1 0 0 0 0,-1-1 0 0 0,1 0 0 0 0,-1-1 0 0 0,0-1 0 0 0,0 0 0 0 0,-1-1 1 0 0,0 0-1 0 0,11-7-31 0 0,-16 7 31 0 0,1 0 0 0 0,-1-1 0 0 0,0 0 0 0 0,0 0 0 0 0,-1 0 0 0 0,0-1 0 0 0,0 0 0 0 0,-1 0 0 0 0,0 0 0 0 0,0 0 0 0 0,-1-1 0 0 0,0 0 0 0 0,-1 1 0 0 0,0-1 0 0 0,0 0 0 0 0,-1 0 0 0 0,0 0 0 0 0,0 0 0 0 0,-1-1 0 0 0,0 1 0 0 0,-1 0 0 0 0,0 0 0 0 0,-1 0 0 0 0,0-3-31 0 0,-1 3-20 0 0,0-1 0 0 0,0 1 0 0 0,-1 0 0 0 0,0 0 0 0 0,0 1 0 0 0,-1-1 0 0 0,0 1 0 0 0,-1 0 0 0 0,0 1 0 0 0,0-1 0 0 0,-1 1 0 0 0,0 0 0 0 0,0 1 0 0 0,0-1 0 0 0,-1 2 0 0 0,0-1 0 0 0,0 1 0 0 0,0 0 1 0 0,-1 0-1 0 0,0 1 0 0 0,0 1 0 0 0,0-1 0 0 0,0 1 0 0 0,-1 1 0 0 0,1 0 0 0 0,-1 0 0 0 0,1 1 0 0 0,-1 0 0 0 0,0 1 0 0 0,1 0 0 0 0,-1 0 20 0 0,-67 10-283 0 0,77-8 275 0 0,-1 0 1 0 0,0 0-1 0 0,1 0 0 0 0,0 0 1 0 0,-1 0-1 0 0,1 1 0 0 0,0-1 0 0 0,0 0 1 0 0,0 0-1 0 0,0 0 0 0 0,0 0 0 0 0,1 0 1 0 0,-1 0-1 0 0,1 0 0 0 0,-1 0 0 0 0,1 0 1 0 0,0 0-1 0 0,0 0 0 0 0,0 0 1 0 0,0 0-1 0 0,0 0 0 0 0,0-1 0 0 0,0 1 1 0 0,1 0-1 0 0,-1-1 0 0 0,0 1 0 0 0,1-1 1 0 0,0 0-1 0 0,-1 1 0 0 0,1-1 0 0 0,0 0 1 0 0,-1 0-1 0 0,1 0 0 0 0,0 0 1 0 0,1 0 6 0 0,140 57 118 0 0,-128-53-105 0 0,-1-2 1 0 0,1 1 0 0 0,0-2 0 0 0,0 0 0 0 0,0-1 0 0 0,1 0 0 0 0,-1-1 0 0 0,9-2-13 0 0,11 1 47 0 0,73-22 73 0 0,-97 19-104 0 0,0 0 0 0 0,0 0 0 0 0,0-1-1 0 0,0 0 1 0 0,-1-1 0 0 0,0-1 0 0 0,0 1-1 0 0,0-1 1 0 0,-1-1 0 0 0,0 0 0 0 0,0-1-16 0 0,-5 6 93 0 0,-11 25-92 0 0,-12 32 22 0 0,0 93-14 0 0,19-146-8 0 0,-1 4-1 0 0,0 0-1 0 0,0 0 1 0 0,1 0-1 0 0,-1 0 0 0 0,1 0 1 0 0,0 0-1 0 0,1 0 1 0 0,0 0-1 0 0,-1 0 0 0 0,1 0 1 0 0,1 0-1 0 0,-1 0 0 0 0,1 0 1 0 0,0-1-1 0 0,0 1 1 0 0,0 0-1 0 0,1-1 0 0 0,-1 0 1 0 0,1 1-1 0 0,0-1 1 0 0,1 0-1 0 0,-1-1 0 0 0,1 1 1 0 0,-1-1-1 0 0,1 1 1 0 0,0-1-1 0 0,0 0 0 0 0,4 2 1 0 0,1-2 9 0 0,0 0 0 0 0,0 0 0 0 0,0-1-1 0 0,0 0 1 0 0,0-1 0 0 0,1 0 0 0 0,-1-1 0 0 0,0 1-1 0 0,1-2 1 0 0,-1 1 0 0 0,0-1 0 0 0,0-1 0 0 0,0 0-1 0 0,1 0 1 0 0,-2-1 0 0 0,1 0 0 0 0,8-4-9 0 0,1-5 15 0 0,0-2 0 0 0,-1 0-1 0 0,-1 0 1 0 0,0-2 0 0 0,-1 0 0 0 0,-1-1 0 0 0,0 0 0 0 0,-2-1 0 0 0,0-1 0 0 0,0 0 0 0 0,-2 0 0 0 0,-1-1 0 0 0,0 0 0 0 0,-1-1-1 0 0,-2 0 1 0 0,4-16-15 0 0,-7-6 6 0 0,-31 44-108 0 0,-13 44 8 0 0,37-38 89 0 0,1 1 0 0 0,0 0 0 0 0,0 0 0 0 0,1 0 0 0 0,0 0 0 0 0,0 0 0 0 0,0 0 1 0 0,1 1-1 0 0,1-1 0 0 0,0 0 0 0 0,0 1 0 0 0,0-1 0 0 0,1 0 0 0 0,0 1 0 0 0,1 0 5 0 0,28 75 10 0 0,13-14-1 0 0,-39-67-3 0 0,-1 1 0 0 0,1-1 0 0 0,0-1-1 0 0,0 1 1 0 0,1 0 0 0 0,-1-1 0 0 0,0 0 0 0 0,1 0 0 0 0,-1 0-1 0 0,1-1 1 0 0,0 1 0 0 0,0-1 0 0 0,-1 0 0 0 0,1 0 0 0 0,0-1 0 0 0,0 0-1 0 0,0 0 1 0 0,0 0 0 0 0,0 0 0 0 0,3-1-6 0 0,-7 1 2 0 0,8-2 10 0 0,1-1-1 0 0,-1 1 1 0 0,1-1 0 0 0,-1-1 0 0 0,0 0 0 0 0,-1 0 0 0 0,1-1 0 0 0,-1 0 0 0 0,0-1 0 0 0,3-1-12 0 0,-11 6 1 0 0,87-77 116 0 0,-78 69-106 0 0,0-1 0 0 0,-1 0 0 0 0,0-1 0 0 0,-1 0 0 0 0,0 0 0 0 0,0-1 1 0 0,-1 0-1 0 0,-1 0 0 0 0,0 0 0 0 0,-1 0 0 0 0,0-1 0 0 0,-1 0 0 0 0,-1 0 0 0 0,0 0 0 0 0,0 0 0 0 0,-1 0 0 0 0,-1-6-11 0 0,0 19 9 0 0,8-4 10 0 0,102-4 118 0 0,27-15 17 0 0,-113 17-1116 0 0,-35 13-26 0 0,-7 4-5607 0 0,9-7-5583 0 0</inkml:trace>
  <inkml:trace contextRef="#ctx0" brushRef="#br0" timeOffset="-200296.268">13721 3759 0 0 0,'0'0'1118'0'0,"0"0"92"0"0,0 0-71 0 0,0 0-68 0 0,0 0-97 0 0,0 0-35 0 0,0 0-19 0 0,0 0 36 0 0,0 0 46 0 0,-2-5 63 0 0,-4-11 14 0 0,-19-33 7192 0 0,21 45-7981 0 0,-1 0 0 0 0,0 0 0 0 0,0 0-1 0 0,0 1 1 0 0,0-1 0 0 0,-1 1 0 0 0,1 1 0 0 0,-1-1-1 0 0,0 1 1 0 0,1 0 0 0 0,-1 0 0 0 0,-1 1 0 0 0,1-1-290 0 0,-5 1 56 0 0,1 1 1 0 0,-1 0-1 0 0,1 0 1 0 0,-1 1-1 0 0,1 0 1 0 0,0 1-1 0 0,0 0 1 0 0,-1 0-1 0 0,1 1 1 0 0,1 1-1 0 0,-1 0 1 0 0,0 0 0 0 0,1 1-1 0 0,0 0 1 0 0,0 0-1 0 0,0 1 1 0 0,1 0-1 0 0,-8 8-56 0 0,4-4 48 0 0,0 0 0 0 0,1 0 1 0 0,0 1-1 0 0,1 1 0 0 0,0 0 0 0 0,1 0 0 0 0,1 1 0 0 0,0 0 0 0 0,0 1 1 0 0,1 0-1 0 0,-3 10-48 0 0,7-15 12 0 0,1 0 1 0 0,-1 0 0 0 0,2 1 0 0 0,0-1-1 0 0,0 1 1 0 0,0-1 0 0 0,1 1 0 0 0,1-1-1 0 0,0 1 1 0 0,0-1 0 0 0,1 1 0 0 0,0-1-1 0 0,0 0 1 0 0,1 0 0 0 0,0 0 0 0 0,1 0-1 0 0,0 0 1 0 0,1-1 0 0 0,-1 0 0 0 0,2 0-1 0 0,-1 0 1 0 0,1 0 0 0 0,0-1 0 0 0,0 0-1 0 0,1 0 1 0 0,0-1 0 0 0,3 3-13 0 0,-3-4 19 0 0,0 1 0 0 0,0-1 1 0 0,0-1-1 0 0,1 1 0 0 0,-1-1 1 0 0,1-1-1 0 0,0 1 0 0 0,0-1 1 0 0,1 0-1 0 0,-1-1 0 0 0,0 0 1 0 0,1-1-1 0 0,0 1 0 0 0,5-1-19 0 0,2-2 66 0 0,0 0 0 0 0,0-1 0 0 0,0-1 0 0 0,0-1 0 0 0,0 0-1 0 0,-1-1 1 0 0,0 0 0 0 0,0-1 0 0 0,0-1 0 0 0,-1-1 0 0 0,6-3-66 0 0,19-13 128 0 0,-1-1 0 0 0,-2-2 0 0 0,0-1 0 0 0,-2-2 0 0 0,-2-2 0 0 0,0-1 0 0 0,-2-1 0 0 0,4-8-128 0 0,-5 2 89 0 0,-2-2 0 0 0,-1 0 1 0 0,-2-1-1 0 0,10-29-89 0 0,-19 35 13 0 0,-2 0 0 0 0,-1-2 0 0 0,-2 0-1 0 0,-1 0 1 0 0,-2 0 0 0 0,-2-1 0 0 0,-2 0 0 0 0,-2 0-1 0 0,-1 0 1 0 0,-5-31-13 0 0,5 60-12 0 0,-2 0-1 0 0,0 0 0 0 0,0 0 0 0 0,-1 1 0 0 0,-1-1 1 0 0,1 1-1 0 0,-2 0 0 0 0,1 0 0 0 0,-1 0 1 0 0,-1 1-1 0 0,0 0 0 0 0,0 0 0 0 0,-1 0 0 0 0,0 0 1 0 0,0 1-1 0 0,-1 1 0 0 0,0-1 0 0 0,-1 1 1 0 0,1 1-1 0 0,-1-1 0 0 0,-1 1 0 0 0,1 1 1 0 0,-1 0-1 0 0,0 0 0 0 0,0 1 0 0 0,-9-2 13 0 0,12 2-17 0 0,0 1 0 0 0,0 0 0 0 0,-1 1 1 0 0,1 0-1 0 0,0 0 0 0 0,-1 0 0 0 0,1 1 0 0 0,-1 0 0 0 0,0 1 0 0 0,1 0 0 0 0,-1 0 0 0 0,0 0 0 0 0,1 1 0 0 0,-1 0 0 0 0,1 1 1 0 0,-1 0-1 0 0,1 0 0 0 0,0 0 0 0 0,-1 1 0 0 0,1 0 0 0 0,0 0 0 0 0,1 1 0 0 0,-1 0 0 0 0,1 0 0 0 0,0 1 0 0 0,0 0 0 0 0,0 0 0 0 0,0 0 1 0 0,1 1-1 0 0,0-1 0 0 0,0 1 0 0 0,-1 3 17 0 0,-5 15 23 0 0,2 0 1 0 0,0 1-1 0 0,2-1 1 0 0,0 2-1 0 0,2-1 0 0 0,1 1 1 0 0,1-1-1 0 0,1 1 1 0 0,1 0-1 0 0,2 0 1 0 0,0 0-1 0 0,2 2-23 0 0,49 196 400 0 0,-39-172-130 0 0,2-2-1 0 0,3 0 0 0 0,22 45-269 0 0,43 78 547 0 0,-73-159-448 0 0,1 1 0 0 0,1-1-1 0 0,0-1 1 0 0,1 0 0 0 0,0-1-1 0 0,1 0 1 0 0,0-1 0 0 0,3 1-99 0 0,-9-1-539 0 0,-17-17-4374 0 0,8 0-6466 0 0,1 3-378 0 0</inkml:trace>
  <inkml:trace contextRef="#ctx0" brushRef="#br0" timeOffset="-198484.93">14575 3539 6705 0 0,'0'0'1980'0'0,"0"0"-297"0"0,0 0 2 0 0,0 0 109 0 0,0 0-62 0 0,0 0-222 0 0,0 0-278 0 0,0 0-210 0 0,0 0-131 0 0,0 0-86 0 0,0 0-109 0 0,0 0-85 0 0,0 0-75 0 0,-7-2-94 0 0,4 0-397 0 0,0 1 1 0 0,1 0 0 0 0,-1 0-1 0 0,0 0 1 0 0,0 1 0 0 0,0-1-1 0 0,0 1 1 0 0,0-1 0 0 0,0 1 0 0 0,0 0-1 0 0,0 0 1 0 0,1 0 0 0 0,-1 1-1 0 0,0-1 1 0 0,0 1 0 0 0,0-1-1 0 0,0 1 1 0 0,0 0 0 0 0,1 0-1 0 0,-1 0 1 0 0,0 0 0 0 0,1 1-1 0 0,-1-1 1 0 0,1 1 0 0 0,-1 0 0 0 0,1 0-1 0 0,-1 0-45 0 0,-9 9 46 0 0,1 0-1 0 0,0 1 1 0 0,1 0-1 0 0,0 0 1 0 0,1 1 0 0 0,1 1-1 0 0,0 0 1 0 0,0 0-1 0 0,2 0 1 0 0,0 1-1 0 0,0 0 1 0 0,1 0-1 0 0,1 0 1 0 0,1 1-1 0 0,0-1 1 0 0,1 1-1 0 0,0 0 1 0 0,2 0 0 0 0,0 0-1 0 0,1 11-45 0 0,1-18 22 0 0,-1-1 0 0 0,1 1-1 0 0,1-1 1 0 0,0 0 0 0 0,0 0 0 0 0,1 0-1 0 0,-1 0 1 0 0,2 0 0 0 0,-1-1 0 0 0,1 0-1 0 0,0 0 1 0 0,1 0 0 0 0,0 0 0 0 0,0-1-1 0 0,0 0 1 0 0,1 0 0 0 0,-1-1 0 0 0,1 0-1 0 0,1 0 1 0 0,-1-1 0 0 0,1 1 0 0 0,0-2-1 0 0,0 1 1 0 0,0-1 0 0 0,0 0 0 0 0,0-1-1 0 0,1 0 1 0 0,-1 0 0 0 0,1-1 0 0 0,0 0 0 0 0,-1 0-1 0 0,3-1-21 0 0,0 0 86 0 0,68-16 590 0 0,-64 7-602 0 0,-1-1 1 0 0,0 0-1 0 0,-1-1 0 0 0,0 0 1 0 0,-1-1-1 0 0,0 0 1 0 0,-1-1-1 0 0,-1 0 0 0 0,0-1 1 0 0,0 0-1 0 0,-2-1 1 0 0,0 0-1 0 0,0 0 0 0 0,-1-1 1 0 0,-1 0-1 0 0,-1 0 1 0 0,0 0-1 0 0,-1-1 0 0 0,-1 1 1 0 0,-1-1-1 0 0,0 0 1 0 0,-1 0-1 0 0,0 0 0 0 0,-3-10-74 0 0,0 19-22 0 0,0-1-1 0 0,-1 1 1 0 0,0 0-1 0 0,0 0 0 0 0,-1 0 1 0 0,0 0-1 0 0,-1 1 0 0 0,0-1 1 0 0,0 1-1 0 0,0 1 1 0 0,-1-1-1 0 0,0 1 0 0 0,0-1 1 0 0,-1 2-1 0 0,0-1 0 0 0,0 1 1 0 0,0 0-1 0 0,0 0 1 0 0,-1 1-1 0 0,0 0 0 0 0,0 1 1 0 0,0 0-1 0 0,0 0 0 0 0,-1 0 1 0 0,1 1-1 0 0,-1 0 1 0 0,1 1-1 0 0,-1 0 0 0 0,0 0 1 0 0,1 1-1 0 0,-3 0 23 0 0,10 1-5 0 0,1-1-1 0 0,0 0 1 0 0,-1 1 0 0 0,1-1-1 0 0,-1 0 1 0 0,1 1 0 0 0,0-1 0 0 0,-1 1-1 0 0,1-1 1 0 0,0 1 0 0 0,-1-1-1 0 0,1 1 1 0 0,0-1 0 0 0,0 1-1 0 0,-1-1 1 0 0,1 1 0 0 0,0-1-1 0 0,0 1 1 0 0,0-1 0 0 0,0 1-1 0 0,0-1 1 0 0,0 1 0 0 0,0 0 0 0 0,0-1-1 0 0,0 1 1 0 0,0-1 0 0 0,0 1-1 0 0,0-1 1 0 0,0 1 0 0 0,0-1-1 0 0,1 1 1 0 0,-1 0 0 0 0,0-1-1 0 0,0 1 1 0 0,1-1 0 0 0,-1 1 0 0 0,0-1-1 0 0,1 0 1 0 0,-1 1 0 0 0,0-1-1 0 0,1 1 1 0 0,-1-1 0 0 0,1 0-1 0 0,-1 1 1 0 0,1-1 0 0 0,-1 0-1 0 0,1 1 1 0 0,-1-1 0 0 0,1 0-1 0 0,-1 0 1 0 0,1 1 0 0 0,-1-1 0 0 0,1 0-1 0 0,-1 0 6 0 0,116 27 163 0 0,-72-19-95 0 0,1-2 1 0 0,0-2-1 0 0,-1-2 1 0 0,29-3-69 0 0,-36 1 50 0 0,-32-1-31 0 0,0 1 0 0 0,0-1-1 0 0,-1 0 1 0 0,1 0 0 0 0,-1 0-1 0 0,1 0 1 0 0,-1-1 0 0 0,1 0 0 0 0,-1 0-1 0 0,0 0 1 0 0,0 0 0 0 0,0-1 0 0 0,0 0-1 0 0,0 1 1 0 0,-1-1 0 0 0,1-1 0 0 0,-1 1-1 0 0,2-2-18 0 0,8-17 196 0 0,-13 21-157 0 0,0 1-22 0 0,0 0 1 0 0,0 0 0 0 0,0 0-32 0 0,0 0 16 0 0,0 0 12 0 0,0 0-8 0 0,0 0-11 0 0,0 0-6 0 0,0 0-11 0 0,0 0-5 0 0,0 0 11 0 0,-2 27-91 0 0,-4 7 121 0 0,1 0 0 0 0,2 0 0 0 0,2 0-1 0 0,2 33-13 0 0,-1-16-16 0 0,0-44 16 0 0,0 0-1 0 0,0 0 1 0 0,1 0-1 0 0,0 0 1 0 0,0 0-1 0 0,0-1 1 0 0,1 1-1 0 0,0 0 1 0 0,0-1-1 0 0,1 1 1 0 0,0-1-1 0 0,0 0 1 0 0,1 0-1 0 0,-1 0 0 0 0,1 0 1 0 0,0-1-1 0 0,1 1 1 0 0,0-1-1 0 0,-1 0 1 0 0,1 0-1 0 0,1-1 1 0 0,-1 0-1 0 0,1 0 1 0 0,0 0-1 0 0,0 0 1 0 0,0-1-1 0 0,0 0 1 0 0,1 0-1 0 0,-1-1 1 0 0,1 0-1 0 0,-1 0 1 0 0,1 0-1 0 0,0-1 1 0 0,0 0 0 0 0,4-4 15 0 0,0 1-1 0 0,0-2 1 0 0,-1 1 0 0 0,0-1 0 0 0,0-1 0 0 0,0 0 0 0 0,0-1 0 0 0,-1 1-1 0 0,0-2 1 0 0,0 1 0 0 0,0-1 0 0 0,-1-1 0 0 0,0 0 0 0 0,-1 0-1 0 0,1 0 1 0 0,-2-1 0 0 0,1 0 0 0 0,2-5-15 0 0,19-20 46 0 0,153-218-39 0 0,-180 250-5 0 0,6-5 8 0 0,0-1 1 0 0,0-1-1 0 0,-1 1 0 0 0,0-1 1 0 0,-1 0-1 0 0,0 0 1 0 0,0-1-1 0 0,-1 1 1 0 0,-1-1-1 0 0,1 0 0 0 0,-1 0 1 0 0,-1 0-1 0 0,1-6-10 0 0,-3 15 34 0 0,-14 3-38 0 0,4 5-6 0 0,1 1 0 0 0,1 0 1 0 0,0 0-1 0 0,0 1 1 0 0,0 0-1 0 0,1 0 1 0 0,0 1-1 0 0,1 0 1 0 0,0 0-1 0 0,1 0 1 0 0,0 1-1 0 0,0 0 0 0 0,1 0 1 0 0,1 0-1 0 0,0 1 1 0 0,0-1-1 0 0,1 1 1 0 0,1-1-1 0 0,0 1 1 0 0,0 0-1 0 0,1 0 0 0 0,1-1 1 0 0,0 1-1 0 0,1 0 1 0 0,1 4 9 0 0,-3-7-4 0 0,1 0 0 0 0,1 0 0 0 0,-1 0 0 0 0,1 0 0 0 0,1 0 0 0 0,0-1 1 0 0,0 1-1 0 0,1-1 0 0 0,0 0 0 0 0,0 0 0 0 0,1 0 0 0 0,0-1 0 0 0,0 0 0 0 0,4 5 4 0 0,16 17 8 0 0,-20-22-12 0 0,0-1 0 0 0,0 1 0 0 0,0-2 0 0 0,1 1-1 0 0,0 0 1 0 0,0-1 0 0 0,0 0 0 0 0,1-1 0 0 0,0 1 0 0 0,0-1 0 0 0,0-1 0 0 0,0 1 4 0 0,0-1 8 0 0,-1 0-1 0 0,0 0 1 0 0,1-1 0 0 0,-1 0 0 0 0,1 0-1 0 0,0-1 1 0 0,0 1 0 0 0,-1-2 0 0 0,1 1-1 0 0,0-1 1 0 0,0 0 0 0 0,0 0 0 0 0,0-1-1 0 0,0 0 1 0 0,0 0 0 0 0,-1 0 0 0 0,1-1-1 0 0,0 0 1 0 0,-1-1 0 0 0,0 1 0 0 0,1-1-1 0 0,-1 0 1 0 0,0-1 0 0 0,0 0 0 0 0,-1 0-1 0 0,1 0 1 0 0,-1-1-8 0 0,12-11 50 0 0,-2 0-1 0 0,0-2 1 0 0,-1 0 0 0 0,0 0-1 0 0,-2-1 1 0 0,0-1-1 0 0,-1 0 1 0 0,-1-1 0 0 0,-1 0-1 0 0,0-3-49 0 0,2-45 247 0 0,-11 69-230 0 0,0 0 1 0 0,0 0-4 0 0,0 0-24 0 0,0 0 12 0 0,0 0 14 0 0,0 0 26 0 0,0 0-21 0 0,0 0-20 0 0,0 0-25 0 0,0 0 24 0 0,0 0 8 0 0,0 0 0 0 0,0 0 10 0 0,0 0 27 0 0,0 0-28 0 0,0 0-18 0 0,0 0-31 0 0,0 0 21 0 0,0 0 19 0 0,0 0-13 0 0,0 0-6 0 0,0 0 15 0 0,0 0 0 0 0,0 0-14 0 0,0 0 3 0 0,0 0 22 0 0,0 0 30 0 0,0 0-28 0 0,0 0-14 0 0,0 0-28 0 0,0 0-23 0 0,0 0 33 0 0,0 0 18 0 0,0 0-9 0 0,0 0 1 0 0,0 0 10 0 0,0 0 6 0 0,11-32 61 0 0,47-160-84 0 0,-54 147-15 0 0,-4 44 10 0 0,0 1 5 0 0,-34 26-2604 0 0,23-9-1852 0 0,4-5-4031 0 0,3-5-3755 0 0</inkml:trace>
  <inkml:trace contextRef="#ctx0" brushRef="#br0" timeOffset="-197600.387">16314 3948 8090 0 0,'0'0'2124'0'0,"0"0"-445"0"0,0 0-161 0 0,0 0-30 0 0,0 0-85 0 0,0 0-128 0 0,0 0-165 0 0,0 0-194 0 0,0 0-123 0 0,0 0-110 0 0,0 0-143 0 0,0 0-76 0 0,0 0-60 0 0,-2-9-65 0 0,-9-28-31 0 0,11 34-254 0 0,-1 0 1 0 0,1 0-1 0 0,0 0 0 0 0,0 0 0 0 0,0 0 0 0 0,0-1 0 0 0,0 1 0 0 0,1 0 0 0 0,0 1 0 0 0,-1-1 1 0 0,1 0-1 0 0,0 0 0 0 0,0 0 0 0 0,0 0 0 0 0,1 1 0 0 0,-1-1 0 0 0,1 0 0 0 0,0 1 0 0 0,-1-1 1 0 0,1 1-1 0 0,1-1-54 0 0,4-8 169 0 0,111-146 1125 0 0,-18 30-830 0 0,43-32-162 0 0,-150 221-235 0 0,2 80 10 0 0,49-11-57 0 0,-41-126 22 0 0,-1 0 0 0 0,1 0-1 0 0,-1 0 1 0 0,1-1-1 0 0,1 1 1 0 0,-1-1 0 0 0,1 0-1 0 0,-1 0 1 0 0,1 0-1 0 0,0 0 1 0 0,1 0 0 0 0,-1-1-1 0 0,1 0 1 0 0,-1 0-1 0 0,1 0 1 0 0,0-1 0 0 0,0 1-1 0 0,0-1 1 0 0,0 0-1 0 0,1-1 1 0 0,-1 1-1 0 0,0-1 1 0 0,1 0 0 0 0,-1-1-1 0 0,1 1 1 0 0,-1-1-1 0 0,1 0 1 0 0,-1 0 0 0 0,1-1-1 0 0,-1 0 1 0 0,1 0-1 0 0,-1 0 1 0 0,1 0 0 0 0,-1-1-1 0 0,0 0 1 0 0,0 0-1 0 0,0 0 1 0 0,0-1 0 0 0,0 0-1 0 0,-1 0 1 0 0,1 0-1 0 0,2-2-41 0 0,19-18 222 0 0,0-1 0 0 0,-2-1 0 0 0,-1 0 0 0 0,0-2 0 0 0,-2-1-1 0 0,-2-1 1 0 0,0-1 0 0 0,-2 0 0 0 0,2-7-222 0 0,61-165 328 0 0,-77 193-300 0 0,-1 1-1 0 0,1 0 1 0 0,-2 0-1 0 0,1-1 1 0 0,-1 1 0 0 0,-1-1-1 0 0,1 1 1 0 0,-2-1 0 0 0,1 1-1 0 0,-1-1 1 0 0,-1-6-28 0 0,1 14-6 0 0,1-1 0 0 0,-1 1 0 0 0,1 0 0 0 0,-1 0 0 0 0,1 0 0 0 0,-1 0 1 0 0,1 0-1 0 0,-1 0 0 0 0,0 0 0 0 0,1 0 0 0 0,-1 0 0 0 0,0 1 0 0 0,0-1 0 0 0,0 0 0 0 0,0 0 0 0 0,0 1 0 0 0,0-1 0 0 0,0 0 0 0 0,0 1 0 0 0,0-1 1 0 0,0 1-1 0 0,0-1 0 0 0,0 1 0 0 0,0 0 0 0 0,-1 0 0 0 0,1-1 0 0 0,0 1 0 0 0,0 0 0 0 0,0 0 0 0 0,-1 0 0 0 0,1 0 0 0 0,0 0 0 0 0,0 0 1 0 0,-1 1 5 0 0,2-1-71 0 0,0 0 0 0 0,0 0-25 0 0,0 0-30 0 0,0 0-27 0 0,-1 0-3656 0 0,0 0-3476 0 0,1 0-4701 0 0</inkml:trace>
  <inkml:trace contextRef="#ctx0" brushRef="#br0" timeOffset="-196041.82">18491 3501 5945 0 0,'0'0'2063'0'0,"0"0"-254"0"0,0 0-145 0 0,0 0 6 0 0,0 0-106 0 0,0 0-81 0 0,0 0-131 0 0,0 0-194 0 0,-35-1-170 0 0,-112 0-194 0 0,59 16 182 0 0,75-9-799 0 0,-137 80 1242 0 0,144-82-1398 0 0,0 1 0 0 0,1 0-1 0 0,0 0 1 0 0,0 1 0 0 0,0 0 0 0 0,1-1 0 0 0,0 1 0 0 0,0 1 0 0 0,0-1 0 0 0,1 1-1 0 0,0-1 1 0 0,0 1 0 0 0,1 0 0 0 0,0 0 0 0 0,0 0 0 0 0,0 0 0 0 0,1 0 0 0 0,0 1-1 0 0,1-1 1 0 0,-1 0 0 0 0,1 1 0 0 0,1 1-21 0 0,0-5 2 0 0,0 0-1 0 0,0 0 1 0 0,0 0 0 0 0,0 0 0 0 0,1 0-1 0 0,-1 0 1 0 0,1 0 0 0 0,0-1 0 0 0,1 1-1 0 0,-1-1 1 0 0,1 1 0 0 0,-1-1-1 0 0,1 0 1 0 0,0 0 0 0 0,0 0 0 0 0,0 0-1 0 0,0-1 1 0 0,1 1 0 0 0,-1-1-1 0 0,1 0 1 0 0,0 0 0 0 0,-1 0 0 0 0,1 0-1 0 0,0-1 1 0 0,0 0 0 0 0,0 1 0 0 0,3-1-2 0 0,1 1 43 0 0,1 0 1 0 0,-1-1 0 0 0,1 0-1 0 0,-1 0 1 0 0,1-1 0 0 0,-1 0-1 0 0,1 0 1 0 0,-1-1 0 0 0,1 0-1 0 0,-1-1 1 0 0,1 0 0 0 0,7-3-44 0 0,14-10 144 0 0,-1-2-1 0 0,0 0 1 0 0,-1-2 0 0 0,-1-2 0 0 0,-1 0-1 0 0,-1-1 1 0 0,-1-2 0 0 0,-1-1 0 0 0,-1 0-1 0 0,3-7-143 0 0,-25 32 2 0 0,1-2-8 0 0,-1 1 0 0 0,1-1 0 0 0,0 0 0 0 0,0 1 0 0 0,-1 0 1 0 0,1-1-1 0 0,0 1 0 0 0,0-1 0 0 0,0 1 0 0 0,0 0 0 0 0,0 0 0 0 0,1 0 1 0 0,-1 0-1 0 0,0 0 0 0 0,0 0 0 0 0,1 0 0 0 0,-1 0 0 0 0,1 0 0 0 0,-1 0 1 0 0,1 1-1 0 0,-1-1 0 0 0,1 1 0 0 0,-1-1 0 0 0,1 1 0 0 0,0 0 0 0 0,-1-1 1 0 0,1 1-1 0 0,0 0 0 0 0,-1 0 0 0 0,1 0 0 0 0,0 0 0 0 0,-1 0 1 0 0,1 1-1 0 0,-1-1 0 0 0,1 0 0 0 0,0 1 0 0 0,-1-1 0 0 0,1 1 0 0 0,-1 0 1 0 0,1-1-1 0 0,-1 1 6 0 0,43 143-30 0 0,-40-136 32 0 0,1 0-1 0 0,0-1 1 0 0,1 0-1 0 0,-1 0 1 0 0,1 0-1 0 0,1-1 1 0 0,-1 0-1 0 0,1 0 1 0 0,0 0-1 0 0,0-1 1 0 0,1 0-1 0 0,0-1 1 0 0,0 1-1 0 0,0-1 1 0 0,0-1-1 0 0,2 1-1 0 0,-2-2 45 0 0,0 0-1 0 0,1 0 1 0 0,-1-1-1 0 0,0 0 1 0 0,1-1-1 0 0,-1 1 0 0 0,0-2 1 0 0,1 1-1 0 0,-1-1 1 0 0,0 0-1 0 0,0-1 1 0 0,0 0-1 0 0,0 0 0 0 0,0-1 1 0 0,0 0-1 0 0,0-1 1 0 0,-1 1-1 0 0,1-1 1 0 0,-1-1-1 0 0,3-2-44 0 0,128-115 1100 0 0,-108 86-1020 0 0,0-1 0 0 0,-2-1 0 0 0,-3-2 0 0 0,0-1-1 0 0,-3 0 1 0 0,-1-2 0 0 0,-3 0 0 0 0,-1-2 0 0 0,-2 0 0 0 0,-2 0 0 0 0,-2-1 0 0 0,-2-1 0 0 0,-2 0 0 0 0,-3 0 0 0 0,-1 0 0 0 0,-3-34-80 0 0,0 76 11 0 0,0 0 1 0 0,0 0-1 0 0,-1 0 1 0 0,1 0-1 0 0,-1 0 1 0 0,0 0-1 0 0,-1 0 1 0 0,1 0-1 0 0,-1 0 1 0 0,0 0 0 0 0,0 1-1 0 0,-1-1 1 0 0,1 1-1 0 0,-1-1 1 0 0,0 1-1 0 0,0 0 1 0 0,-1 0-1 0 0,1 1 1 0 0,-1-1-1 0 0,0 0 1 0 0,0 1-1 0 0,0 0 1 0 0,0 0-1 0 0,0 1 1 0 0,-5-3-12 0 0,6 6-13 0 0,0 1 0 0 0,0 0 0 0 0,0-1 0 0 0,0 1 0 0 0,0 1 0 0 0,1-1 0 0 0,-1 0 0 0 0,1 1 0 0 0,-1-1 0 0 0,1 1 0 0 0,0-1 0 0 0,0 1 0 0 0,0 0 0 0 0,0 0 0 0 0,0 0 0 0 0,1 0 0 0 0,0 1 0 0 0,-1-1 0 0 0,1 0 0 0 0,0 0 0 0 0,1 1 0 0 0,-1-1 0 0 0,0 3 13 0 0,-7 33 2 0 0,2 0 0 0 0,2 0 0 0 0,1 1 0 0 0,2-1 0 0 0,1 1 0 0 0,4 15-2 0 0,49 242 104 0 0,-28-4-29 0 0,-65-131-46 0 0,38-141-186 0 0,9-35-642 0 0,12-68-2551 0 0,-13 27-6692 0 0,-5 46-1139 0 0</inkml:trace>
  <inkml:trace contextRef="#ctx0" brushRef="#br0" timeOffset="-195798.465">18680 3289 9602 0 0,'0'0'2475'0'0,"0"0"-1168"0"0,0 0-475 0 0,0 0 137 0 0,0 0 230 0 0,0 0 78 0 0,0 0-78 0 0,0 0-159 0 0,0 0-114 0 0,38-10-117 0 0,122-30-141 0 0,12 13 622 0 0,116 8-265 0 0,-165 19-6767 0 0,-85 0 1815 0 0,-25 0-7557 0 0</inkml:trace>
  <inkml:trace contextRef="#ctx0" brushRef="#br0" timeOffset="-195164.4">20593 3277 2353 0 0,'0'0'2132'0'0,"0"0"36"0"0,0 0-59 0 0,0 0-143 0 0,0 0-227 0 0,0 0-326 0 0,0 0-232 0 0,0 0-168 0 0,0 0-79 0 0,0 0-61 0 0,0 0-25 0 0,0 0-21 0 0,-10-4-39 0 0,-32-11-37 0 0,37 13-566 0 0,-1 1-1 0 0,1 0 1 0 0,-1 0-1 0 0,0 1 1 0 0,1-1-1 0 0,-1 1 1 0 0,0 0-1 0 0,0 1 1 0 0,1-1-1 0 0,-1 1 1 0 0,0 0-1 0 0,1 1 1 0 0,-5 1-185 0 0,0 0 203 0 0,-17 6-61 0 0,0 2-1 0 0,1 1 1 0 0,0 2 0 0 0,1 0-1 0 0,1 1 1 0 0,0 2-1 0 0,2 0 1 0 0,-1 2 0 0 0,2 0-1 0 0,1 2 1 0 0,0 0-1 0 0,2 1 1 0 0,0 1 0 0 0,1 0-1 0 0,2 2 1 0 0,-12 23-142 0 0,21-39-3 0 0,1 1 1 0 0,0-1-1 0 0,1 1 0 0 0,0-1 1 0 0,0 1-1 0 0,1 1 0 0 0,0-1 1 0 0,1 0-1 0 0,0 1 0 0 0,1-1 1 0 0,0 1-1 0 0,1-1 0 0 0,0 1 1 0 0,1 0-1 0 0,0-1 0 0 0,1 5 3 0 0,1-11 17 0 0,1 0 0 0 0,0 1 0 0 0,0-2 0 0 0,0 1 0 0 0,0 0 0 0 0,0-1 0 0 0,1 0 0 0 0,0 0 0 0 0,-1 0 0 0 0,1-1-1 0 0,0 1 1 0 0,0-1 0 0 0,1 0 0 0 0,-1-1 0 0 0,0 1 0 0 0,1-1 0 0 0,-1 0 0 0 0,1 0 0 0 0,-1-1 0 0 0,1 0 0 0 0,-1 0 0 0 0,1 0 0 0 0,-1-1 0 0 0,1 1 0 0 0,-1-1-1 0 0,1 0 1 0 0,-1-1 0 0 0,0 0 0 0 0,1 0 0 0 0,-1 0 0 0 0,0 0 0 0 0,0-1 0 0 0,1-1-17 0 0,50-24 224 0 0,-2-3-1 0 0,0-2 1 0 0,-3-3-1 0 0,-1-1 1 0 0,-2-3 0 0 0,1-4-224 0 0,95-60 232 0 0,-143 103-232 0 0,0 1 0 0 0,0 0 0 0 0,0 0 0 0 0,0 0 0 0 0,0 0 0 0 0,0 0 0 0 0,0 0 0 0 0,0 0 0 0 0,0 0 0 0 0,-1 0 0 0 0,1 0 0 0 0,0 0 0 0 0,0 1 0 0 0,0-1 0 0 0,0 0 0 0 0,0 1 0 0 0,0-1 0 0 0,0 1 0 0 0,0-1 0 0 0,0 1 0 0 0,-1-1 0 0 0,1 1 0 0 0,0 0 0 0 0,0-1 0 0 0,-1 1 0 0 0,1 0 0 0 0,0 0 0 0 0,-1-1 1 0 0,1 1-1 0 0,-1 0 0 0 0,1 0 0 0 0,-1 0 0 0 0,0 0 0 0 0,1 0 0 0 0,-1 0 0 0 0,0 0 0 0 0,1-1 0 0 0,-1 1 0 0 0,0 0 0 0 0,0 0 0 0 0,0 0 0 0 0,0 0 0 0 0,0 0 0 0 0,0 0 0 0 0,0 0 0 0 0,0 0 0 0 0,0 0 0 0 0,-1 0 0 0 0,1 0 0 0 0,0 0 0 0 0,-1 0 0 0 0,1 0 0 0 0,0 0 0 0 0,-1 0 0 0 0,1 0 0 0 0,-1-1 0 0 0,0 1 0 0 0,1 0 0 0 0,-1 0 0 0 0,0 11 1 0 0,-1 4 7 0 0,2-1 0 0 0,0 1-1 0 0,0-1 1 0 0,2 1 0 0 0,-1 0 0 0 0,2-1-1 0 0,0 0 1 0 0,1 0 0 0 0,1 0-1 0 0,0 0 1 0 0,1 0 0 0 0,1-1 0 0 0,0 0-1 0 0,2 1-7 0 0,-1-4 0 0 0,0 0-1 0 0,1-1 0 0 0,0-1 1 0 0,1 1-1 0 0,0-1 0 0 0,1-1 1 0 0,0 0-1 0 0,0-1 0 0 0,0 0 1 0 0,1 0-1 0 0,0-1 0 0 0,0-1 1 0 0,1 0-1 0 0,0-1 0 0 0,0 0 1 0 0,0-1-1 0 0,0 0 0 0 0,0-1 1 0 0,0-1-1 0 0,5 0 1 0 0,68-9-815 0 0,-33-13-3618 0 0,-35 12-3729 0 0,-6 1-4634 0 0</inkml:trace>
  <inkml:trace contextRef="#ctx0" brushRef="#br0" timeOffset="-178772.557">10099 4826 0 0 0,'0'0'850'0'0,"0"0"406"0"0,0 0 337 0 0,0 0 259 0 0,0 0 56 0 0,0 0-96 0 0,0 0-235 0 0,0 0-284 0 0,0 0-218 0 0,0 0-132 0 0,-11-9-115 0 0,-35-27-82 0 0,-3 20 1314 0 0,32 14-1790 0 0,1 2 0 0 0,-1 0 0 0 0,1 1-1 0 0,0 1 1 0 0,-1 0 0 0 0,1 1 0 0 0,0 1 0 0 0,0 0-1 0 0,1 2 1 0 0,-1-1 0 0 0,1 2 0 0 0,0 0 0 0 0,1 1-1 0 0,0 0 1 0 0,0 1 0 0 0,1 1 0 0 0,0 0 0 0 0,0 1-1 0 0,1 0-269 0 0,-10 5 210 0 0,9-8-125 0 0,1 1 0 0 0,0 0 0 0 0,1 1 0 0 0,0 0 0 0 0,0 1 0 0 0,1 0 1 0 0,0 0-1 0 0,1 1 0 0 0,0 1 0 0 0,1-1 0 0 0,1 1 0 0 0,0 1 0 0 0,1 0 0 0 0,0-1 0 0 0,1 2 0 0 0,0-1 0 0 0,1 0 0 0 0,1 1 1 0 0,1 0-1 0 0,0 0 0 0 0,0 0 0 0 0,2 0 0 0 0,0 0 0 0 0,0 0 0 0 0,3 7-85 0 0,0-11 76 0 0,1 0 1 0 0,1 0-1 0 0,0 0 0 0 0,1-1 1 0 0,0 1-1 0 0,0-1 0 0 0,1-1 1 0 0,0 1-1 0 0,1-1 0 0 0,0-1 1 0 0,1 1-1 0 0,-1-1 0 0 0,1-1 1 0 0,1 0-1 0 0,0 0 0 0 0,0-1 1 0 0,0 0-1 0 0,10 4-76 0 0,4 1 135 0 0,0-1-1 0 0,1-1 1 0 0,0-2 0 0 0,1 0-1 0 0,-1-1 1 0 0,1-2 0 0 0,0-1-1 0 0,1 0-134 0 0,131-3 411 0 0,-154-1-435 0 0,1 1 0 0 0,-1-1 1 0 0,1 0-1 0 0,-1 0 0 0 0,0 0 0 0 0,1-1 1 0 0,-1 1-1 0 0,0-1 0 0 0,0 0 0 0 0,0-1 1 0 0,0 1-1 0 0,0 0 0 0 0,-1-1 0 0 0,1 0 0 0 0,-1 0 1 0 0,1 0-1 0 0,-1 0 0 0 0,0-1 0 0 0,0 1 1 0 0,-1-1-1 0 0,1 0 0 0 0,-1 0 0 0 0,1-1 24 0 0,2-5-914 0 0,3-9-2650 0 0,-3 11-2699 0 0,-1 7-5294 0 0</inkml:trace>
  <inkml:trace contextRef="#ctx0" brushRef="#br0" timeOffset="-178368.392">10758 4969 7882 0 0,'0'0'1504'0'0,"0"0"-188"0"0,0 0-17 0 0,0 0 70 0 0,0 0 20 0 0,0 0-114 0 0,0 0-224 0 0,0 0-235 0 0,0 0-213 0 0,0 0-136 0 0,-34 25-105 0 0,-107 79-83 0 0,137-102-259 0 0,0 0-1 0 0,0 0 0 0 0,1 0 1 0 0,-1 1-1 0 0,1-1 0 0 0,-1 1 1 0 0,1 0-1 0 0,0 0 0 0 0,0 0 1 0 0,0 1-1 0 0,1-1 1 0 0,-1 1-1 0 0,1-1 0 0 0,0 1 1 0 0,0 0-1 0 0,0 0 0 0 0,1 0 1 0 0,-1 1-20 0 0,-1 6 70 0 0,0-4-23 0 0,1 0 0 0 0,0 0 0 0 0,0 1-1 0 0,0-1 1 0 0,1 1 0 0 0,0 0 0 0 0,0-1 0 0 0,1 1 0 0 0,0 0 0 0 0,1-1-1 0 0,0 1 1 0 0,0 0 0 0 0,0-1 0 0 0,1 1 0 0 0,0-1 0 0 0,1 0 0 0 0,-1 1 0 0 0,1-1-1 0 0,1 0 1 0 0,-1-1 0 0 0,1 1 0 0 0,1-1 0 0 0,-1 1 0 0 0,1-1 0 0 0,0 0 0 0 0,0-1-1 0 0,1 0 1 0 0,2 3-47 0 0,0-2 103 0 0,-1 0 1 0 0,1-1-1 0 0,0 0 0 0 0,0 0 1 0 0,1-1-1 0 0,0 0 0 0 0,-1 0 0 0 0,1-1 1 0 0,0 0-1 0 0,1-1 0 0 0,-1 0 0 0 0,0 0 1 0 0,1-1-1 0 0,3 0-103 0 0,1 0 144 0 0,1-1 1 0 0,0-1-1 0 0,0 0 1 0 0,-1-1-1 0 0,1 0 1 0 0,0-1-1 0 0,-1-1 1 0 0,0 0-1 0 0,0-1 1 0 0,0 0-1 0 0,-1-1 1 0 0,0-1-1 0 0,0 0 1 0 0,0-1-1 0 0,-1 0 1 0 0,0-1-1 0 0,-1 0 1 0 0,0-1 0 0 0,0-1-1 0 0,-1 1 1 0 0,0-1-1 0 0,-1-1 1 0 0,0 0-1 0 0,-1 0 1 0 0,-1-1-1 0 0,0 0 1 0 0,0-1-1 0 0,0-3-144 0 0,-2 7 12 0 0,-1 1 1 0 0,0-1-1 0 0,-1 0 0 0 0,0 1 1 0 0,-1-1-1 0 0,1-1 0 0 0,-2 1 0 0 0,0 0 1 0 0,0 0-1 0 0,-1-1 0 0 0,0 1 1 0 0,-1 0-1 0 0,0-1 0 0 0,0 1 1 0 0,-1 0-1 0 0,-1 0 0 0 0,0 0 0 0 0,0 0 1 0 0,-1 1-1 0 0,0-1 0 0 0,0 1 1 0 0,-1 0-1 0 0,-1 0 0 0 0,1 1 1 0 0,-2-1-1 0 0,1 1 0 0 0,-7-7-12 0 0,4 9-59 0 0,1-1 0 0 0,-1 1 0 0 0,1 1 0 0 0,-2 0 0 0 0,1 0 0 0 0,0 0 0 0 0,-1 1 0 0 0,0 1 0 0 0,0 0 0 0 0,0 0 0 0 0,-1 1 0 0 0,1 0 0 0 0,0 1 0 0 0,-1 0 0 0 0,1 1 0 0 0,-1 0-1 0 0,1 0 1 0 0,-3 1 59 0 0,6 0-246 0 0,-1 1 0 0 0,0 0 0 0 0,0 0 0 0 0,1 0-1 0 0,-1 1 1 0 0,1 0 0 0 0,0 0 0 0 0,0 1 0 0 0,0 0-1 0 0,1 0 1 0 0,-1 1 0 0 0,1 0 0 0 0,0 0 0 0 0,0 0-1 0 0,-4 6 247 0 0,-17 26-4180 0 0,17-22-377 0 0,-2 1-6837 0 0</inkml:trace>
  <inkml:trace contextRef="#ctx0" brushRef="#br0" timeOffset="-177667.164">11230 5416 7210 0 0,'0'0'2379'0'0,"0"0"-383"0"0,0 0-150 0 0,0 0-116 0 0,0 0-179 0 0,0 0-272 0 0,0 0-243 0 0,0 0-221 0 0,0 0-126 0 0,0 0-67 0 0,0 0-61 0 0,0 0-28 0 0,0 0-26 0 0,8-27-20 0 0,40-127 396 0 0,-34 115-532 0 0,2 1 0 0 0,2 1 0 0 0,1 0 0 0 0,1 2 0 0 0,10-10-351 0 0,22-35 120 0 0,-64 152-327 0 0,9-59 207 0 0,1 0 0 0 0,0 0 0 0 0,1 0 0 0 0,0 0 0 0 0,1 0-1 0 0,1 0 1 0 0,0 0 0 0 0,1 0 0 0 0,0 0 0 0 0,1 0 0 0 0,0-1 0 0 0,1 1-1 0 0,0-1 1 0 0,1 0 0 0 0,1 0 0 0 0,0 0 0 0 0,1-1 0 0 0,0 0 0 0 0,0 0 0 0 0,9 9 0 0 0,-12-16 28 0 0,0 0 1 0 0,1-1 0 0 0,-1 0 0 0 0,1 1-1 0 0,0-2 1 0 0,-1 1 0 0 0,1 0 0 0 0,1-1-1 0 0,-1 0 1 0 0,0 0 0 0 0,1-1 0 0 0,-1 1 0 0 0,0-1-1 0 0,1 0 1 0 0,0-1 0 0 0,-1 1 0 0 0,1-1-1 0 0,-1 0 1 0 0,1 0 0 0 0,0-1 0 0 0,-1 0-1 0 0,1 0 1 0 0,-1 0 0 0 0,1-1 0 0 0,-1 0-1 0 0,0 0 1 0 0,0 0 0 0 0,2-1-29 0 0,14-17 278 0 0,-1-2 0 0 0,-1 0 0 0 0,-1-1 1 0 0,-1-1-1 0 0,-1 0 0 0 0,-1-1 0 0 0,11-26-278 0 0,-16 33 60 0 0,-2 5-38 0 0,-1 0 0 0 0,0-1 0 0 0,-1 0 0 0 0,0 0 0 0 0,-1 0 0 0 0,0 0 0 0 0,-2-1 0 0 0,1 0 0 0 0,-2 0 0 0 0,1-4-22 0 0,-34 35-5457 0 0,25-9 289 0 0,0-3-6660 0 0</inkml:trace>
  <inkml:trace contextRef="#ctx0" brushRef="#br0" timeOffset="-177184.586">12521 4799 15771 0 0,'0'0'1417'0'0,"0"0"-333"0"0,0 0-121 0 0,0 0 2 0 0,0 0-67 0 0,0 0-145 0 0,0 0-158 0 0,0 0-167 0 0,0 0-113 0 0,0 0-59 0 0,0 0-44 0 0,0 0-32 0 0,-22 0-37 0 0,-70-2-19 0 0,86 2-104 0 0,1 0-1 0 0,-1 1 1 0 0,1-1 0 0 0,-1 1 0 0 0,1 0 0 0 0,-1 0-1 0 0,1 1 1 0 0,0 0 0 0 0,-1 0 0 0 0,1 0 0 0 0,0 0-1 0 0,0 1 1 0 0,1 0 0 0 0,-1 0 0 0 0,-2 2-20 0 0,-12 8 67 0 0,16-12-68 0 0,0 0 1 0 0,0 0-1 0 0,1 1 1 0 0,-1-1-1 0 0,0 1 1 0 0,1 0-1 0 0,-1-1 1 0 0,1 1-1 0 0,0 0 1 0 0,-1 1-1 0 0,1-1 1 0 0,0 0-1 0 0,0 1 1 0 0,1-1-1 0 0,-1 1 0 0 0,0-1 1 0 0,1 1-1 0 0,-1 0 1 0 0,1 0-1 0 0,0 0 1 0 0,0-1-1 0 0,0 1 1 0 0,1 0-1 0 0,-1 1 1 0 0,1-1-1 0 0,-1 0 1 0 0,1 0-1 0 0,0 0 1 0 0,0 0-1 0 0,0 0 1 0 0,1 0-1 0 0,-1 0 1 0 0,1 2 0 0 0,3 1 0 0 0,0-1 1 0 0,0 0 0 0 0,1 0 0 0 0,-1-1 0 0 0,1 1 0 0 0,0-1-1 0 0,0 0 1 0 0,0 0 0 0 0,1 0 0 0 0,0-1 0 0 0,-1 0-1 0 0,1 0 1 0 0,1 0-1 0 0,13 8 11 0 0,-14-8 7 0 0,0 0 0 0 0,1 0 1 0 0,-2 1-1 0 0,1 0 0 0 0,0 0 0 0 0,-1 0 1 0 0,0 1-1 0 0,0 0 0 0 0,0 0 1 0 0,-1 0-1 0 0,1 1 0 0 0,-1-1 0 0 0,0 1 1 0 0,-1 0-1 0 0,0 0 0 0 0,0 0 0 0 0,0 1 1 0 0,0-1-1 0 0,-1 1 0 0 0,0-1 0 0 0,-1 1 1 0 0,1 0-1 0 0,-1 4-18 0 0,-1-5 60 0 0,0 0 0 0 0,-1 0 1 0 0,0 0-1 0 0,0 0 0 0 0,0-1 0 0 0,-1 1 0 0 0,0 0 1 0 0,0-1-1 0 0,0 1 0 0 0,-1-1 0 0 0,0 0 0 0 0,0 1 1 0 0,0-1-1 0 0,-1-1 0 0 0,1 1 0 0 0,-1 0 0 0 0,0-1 1 0 0,-1 0-1 0 0,1 0 0 0 0,-1 0 0 0 0,-4 3-60 0 0,-9 4 111 0 0,0 0 1 0 0,-1 0-1 0 0,0-2 0 0 0,-1 0 0 0 0,0-2 1 0 0,-18 5-112 0 0,32-10 6 0 0,-132 3-1068 0 0,130-5 265 0 0,-14 0 26 0 0,11-6-8971 0 0,7 0-1843 0 0</inkml:trace>
  <inkml:trace contextRef="#ctx0" brushRef="#br0" timeOffset="-176808.587">12987 4506 17340 0 0,'0'0'1195'0'0,"0"0"-211"0"0,0 0-31 0 0,0 0 52 0 0,0 0-7 0 0,0 0-129 0 0,0 0-305 0 0,0 0-232 0 0,0 0-51 0 0,0 0 47 0 0,0 0 39 0 0,0 0 42 0 0,0 0-24 0 0,3 17-79 0 0,13 113 553 0 0,-41 128 327 0 0,14-174-1146 0 0,3 1 0 0 0,3 0 0 0 0,6 41-40 0 0,-1-67-26 0 0,8-13-795 0 0,-8-45 493 0 0,0-1-80 0 0,0 0-136 0 0,-16-24-5430 0 0,10 16 3319 0 0,-3-3-5187 0 0,5 3-2041 0 0</inkml:trace>
  <inkml:trace contextRef="#ctx0" brushRef="#br0" timeOffset="-176556.39">12667 4992 12579 0 0,'0'0'1341'0'0,"0"0"-222"0"0,0 0 20 0 0,0 0 133 0 0,0 0-6 0 0,0 0-174 0 0,0 0-246 0 0,0 0-226 0 0,0 0-159 0 0,36-5-95 0 0,114-13-86 0 0,25 14 336 0 0,-35 16-1139 0 0,-41 5-2094 0 0,-44-7-6034 0 0,-37-7-2179 0 0</inkml:trace>
  <inkml:trace contextRef="#ctx0" brushRef="#br0" timeOffset="-176192.995">13802 4965 10586 0 0,'0'0'4425'0'0,"0"0"-2203"0"0,0 0-786 0 0,0 0-130 0 0,0 0-94 0 0,0 0-146 0 0,0 0-187 0 0,0 0-194 0 0,0 0-163 0 0,0 0-120 0 0,0 0-98 0 0,0 0-85 0 0,-28-8-43 0 0,-91-24-27 0 0,115 31-135 0 0,1 0-1 0 0,-1 0 0 0 0,1 0 1 0 0,-1 1-1 0 0,1 0 0 0 0,-1-1 1 0 0,0 1-1 0 0,1 0 0 0 0,-1 1 1 0 0,0-1-1 0 0,1 1 0 0 0,-1-1 1 0 0,1 1-1 0 0,-1 0 0 0 0,1 0 1 0 0,0 1-1 0 0,-1-1 0 0 0,0 1-13 0 0,-6 3 61 0 0,-6 2-27 0 0,0 1 1 0 0,0 0 0 0 0,1 1 0 0 0,1 1 0 0 0,0 0-1 0 0,0 1 1 0 0,1 1 0 0 0,0 0 0 0 0,1 0 0 0 0,0 1 0 0 0,1 1-1 0 0,1 0 1 0 0,0 0 0 0 0,1 1 0 0 0,0 1 0 0 0,1-1-1 0 0,1 1 1 0 0,-1 5-35 0 0,6-17 6 0 0,1-1-1 0 0,0 1 0 0 0,0 0 1 0 0,0-1-1 0 0,0 1 0 0 0,0 0 1 0 0,1-1-1 0 0,0 1 0 0 0,-1 0 1 0 0,2 0-1 0 0,-1-1 0 0 0,0 1 1 0 0,1 0-1 0 0,-1 0 0 0 0,1-1 1 0 0,0 1-1 0 0,0 0 0 0 0,1-1 1 0 0,-1 1-1 0 0,1-1 0 0 0,0 0 1 0 0,-1 1-1 0 0,2-1 0 0 0,-1 0 1 0 0,0 0-1 0 0,1 0 0 0 0,-1-1 1 0 0,1 1-1 0 0,0-1 0 0 0,0 1 1 0 0,0-1-1 0 0,0 0 0 0 0,0 0 1 0 0,0 0-1 0 0,1 0 0 0 0,-1-1 1 0 0,0 1-1 0 0,1-1 0 0 0,0 0 1 0 0,-1 0-1 0 0,1 0 0 0 0,0 0 1 0 0,-1-1-1 0 0,3 0-5 0 0,8-1 92 0 0,0-1 0 0 0,-1-1 0 0 0,1 0 0 0 0,-1-1 0 0 0,1 0 0 0 0,-1-1 0 0 0,0-1 0 0 0,-1 0-1 0 0,1 0 1 0 0,-1-2 0 0 0,-1 1 0 0 0,1-1 0 0 0,-1-1 0 0 0,-1 0 0 0 0,0-1 0 0 0,3-3-92 0 0,119-118 775 0 0,-131 130-776 0 0,0-1 1 0 0,0 0 0 0 0,0 1-1 0 0,0-1 1 0 0,0 1 0 0 0,0-1-1 0 0,1 1 1 0 0,-1 0-1 0 0,0 0 1 0 0,1-1 0 0 0,-1 1-1 0 0,1 0 1 0 0,0 0 0 0 0,-1 0-1 0 0,1 1 1 0 0,0-1-1 0 0,0 0 1 0 0,-1 1 0 0 0,1-1-1 0 0,0 1 1 0 0,0-1-1 0 0,0 1 1 0 0,0 0 0 0 0,0 0-1 0 0,0 0 1 0 0,-1 0 0 0 0,1 0-1 0 0,0 0 1 0 0,0 0-1 0 0,0 1 1 0 0,0-1 0 0 0,0 1-1 0 0,-1 0 1 0 0,1-1 0 0 0,0 1-1 0 0,0 0 1 0 0,-1 0-1 0 0,1 0 1 0 0,-1 0 0 0 0,1 0-1 0 0,-1 0 1 0 0,1 1 0 0 0,38 67-684 0 0,-23-34-2047 0 0,3-3-4647 0 0,-14-22 255 0 0,-2-5-3942 0 0</inkml:trace>
  <inkml:trace contextRef="#ctx0" brushRef="#br0" timeOffset="-175768.768">13993 5366 8274 0 0,'0'0'884'0'0,"0"0"21"0"0,0 0 473 0 0,0 0 480 0 0,0 0 184 0 0,0 0-145 0 0,0 0-294 0 0,0 0-272 0 0,0 0-130 0 0,0 0-125 0 0,0 0-223 0 0,0 0-186 0 0,0 0-121 0 0,17-14-73 0 0,55-46-52 0 0,59-81 996 0 0,-97 98-1272 0 0,50-88 215 0 0,-106 238-807 0 0,22-103 448 0 0,-1 4-3 0 0,0-1 0 0 0,1 1 0 0 0,0-1 0 0 0,0 0 0 0 0,1 1 0 0 0,0-1 0 0 0,0 1 0 0 0,1-1 0 0 0,0 0 0 0 0,0 0 0 0 0,1 0-1 0 0,0 0 1 0 0,0 0 0 0 0,0-1 0 0 0,1 1 0 0 0,0-1 0 0 0,1 0 0 0 0,1 3 2 0 0,-1-5 23 0 0,1 1 0 0 0,-1-1 0 0 0,0 0 0 0 0,1-1 0 0 0,0 1 0 0 0,0-1 0 0 0,0-1 0 0 0,1 1 0 0 0,-1-1 0 0 0,0 0 0 0 0,1 0 0 0 0,0-1 0 0 0,-1 1 0 0 0,1-2 0 0 0,0 1 0 0 0,-1-1 0 0 0,1 0 0 0 0,4 0-23 0 0,6 0 82 0 0,-1-1 0 0 0,1 0 0 0 0,0-2 0 0 0,-1 1 0 0 0,0-2 0 0 0,0 0 0 0 0,0-1 0 0 0,0-1 1 0 0,0 0-1 0 0,-1-1 0 0 0,1-1-82 0 0,8-4-69 0 0,0-1 0 0 0,-1-1 1 0 0,0-1-1 0 0,-1 0 0 0 0,-1-2 1 0 0,0-1-1 0 0,-1 0 0 0 0,-1-2 1 0 0,-1 0-1 0 0,6-10 69 0 0,-20 11-4006 0 0,-4 15 177 0 0,0 0-8260 0 0</inkml:trace>
  <inkml:trace contextRef="#ctx0" brushRef="#br0" timeOffset="-175402.398">15320 4391 17764 0 0,'0'0'979'0'0,"0"0"-262"0"0,0 0 35 0 0,0 0 205 0 0,0 0 145 0 0,0 0-32 0 0,0 0-194 0 0,0 0-172 0 0,0 0-118 0 0,0 0-66 0 0,0 0-41 0 0,0 0-97 0 0,3 33-79 0 0,7 103-51 0 0,-7 96 588 0 0,-26 164-300 0 0,21-326-2155 0 0,-7-79-1293 0 0,-7-15-2970 0 0,9 15 743 0 0,0 1-6128 0 0</inkml:trace>
  <inkml:trace contextRef="#ctx0" brushRef="#br0" timeOffset="-175127.173">15018 4865 11162 0 0,'0'0'3130'0'0,"0"0"-1256"0"0,0 0-495 0 0,0 0-92 0 0,0 0-35 0 0,0 0-63 0 0,0 0-159 0 0,0 0-203 0 0,0 0-173 0 0,0 0-165 0 0,0 0-113 0 0,0 0-50 0 0,0 0-65 0 0,30 0-21 0 0,97 3-16 0 0,168-18-53 0 0,-242 5-1633 0 0,-36 6-1787 0 0,-1-1-3811 0 0,-7 1-5224 0 0</inkml:trace>
  <inkml:trace contextRef="#ctx0" brushRef="#br0" timeOffset="-174091.539">16016 5358 3129 0 0,'0'0'1317'0'0,"0"0"-499"0"0,0 0-121 0 0,0 0 211 0 0,0 0 303 0 0,0 0 186 0 0,0 0 164 0 0,0 0 50 0 0,0 0 4 0 0,0 0-17 0 0,0 0-183 0 0,14-4-227 0 0,111-39 1458 0 0,-84 18-2048 0 0,-1-1 0 0 0,-2-2-1 0 0,0-2 1 0 0,-2-1 0 0 0,-2-2 0 0 0,3-6-598 0 0,-6 9 205 0 0,23-25 11 0 0,-3-2 1 0 0,-3-3 0 0 0,-2-1 0 0 0,11-25-217 0 0,-50 75 18 0 0,0-1 1 0 0,-1 1 0 0 0,0-1-1 0 0,-1 0 1 0 0,0-1 0 0 0,-1 1-1 0 0,0-1 1 0 0,-1 0 0 0 0,-1 0-1 0 0,0 0 1 0 0,-1 0 0 0 0,0 0-1 0 0,-1 0 1 0 0,-1-9-19 0 0,1 20-2 0 0,-1 0 0 0 0,0 0 0 0 0,0-1 0 0 0,0 1 0 0 0,0 0 1 0 0,0 1-1 0 0,0-1 0 0 0,0 0 0 0 0,-1 0 0 0 0,1 0 0 0 0,-1 1 0 0 0,1-1 0 0 0,-1 1 1 0 0,0-1-1 0 0,1 1 0 0 0,-1 0 0 0 0,0-1 0 0 0,0 1 0 0 0,0 0 0 0 0,0 0 0 0 0,0 0 0 0 0,0 1 1 0 0,-1-1-1 0 0,1 0 0 0 0,0 1 0 0 0,0 0 0 0 0,0-1 0 0 0,-1 1 0 0 0,1 0 0 0 0,0 0 0 0 0,0 0 1 0 0,-1 0-1 0 0,1 1 0 0 0,0-1 0 0 0,-2 1 2 0 0,-77 24-293 0 0,65-16 279 0 0,1 2 1 0 0,0 0-1 0 0,0 0 0 0 0,1 1 1 0 0,1 1-1 0 0,0 1 0 0 0,1-1 1 0 0,0 2-1 0 0,1 0 0 0 0,1 0 1 0 0,0 1-1 0 0,-5 12 14 0 0,13-25-1 0 0,1-1-1 0 0,-1 1 1 0 0,0 0-1 0 0,1 1 1 0 0,-1-1-1 0 0,1 0 1 0 0,0 0-1 0 0,0 0 1 0 0,1 1-1 0 0,-1-1 1 0 0,0 1 0 0 0,1-1-1 0 0,0 0 1 0 0,0 1-1 0 0,0-1 1 0 0,0 1-1 0 0,1-1 1 0 0,-1 0-1 0 0,1 1 1 0 0,0-1-1 0 0,0 0 1 0 0,0 1-1 0 0,0-1 1 0 0,1 0 0 0 0,-1 0-1 0 0,1 0 1 0 0,0 0-1 0 0,0 0 1 0 0,0-1-1 0 0,0 1 1 0 0,0-1-1 0 0,1 1 1 0 0,-1-1-1 0 0,1 0 1 0 0,0 1-1 0 0,-1-2 1 0 0,1 1 0 0 0,0 0-1 0 0,0 0 1 0 0,0-1-1 0 0,2 1 2 0 0,19 5 36 0 0,1-1 0 0 0,1-1-1 0 0,-1-2 1 0 0,1 0 0 0 0,-1-2-1 0 0,1 0 1 0 0,15-3-36 0 0,-3 2 23 0 0,-11-1-22 0 0,-21-1 5 0 0,1 1 1 0 0,-1 0-1 0 0,0 0 1 0 0,1 1-1 0 0,-1 0 1 0 0,1 0-1 0 0,-1 0 1 0 0,1 1-1 0 0,-1 0 1 0 0,1 0-1 0 0,-1 1 1 0 0,0-1-1 0 0,0 1 1 0 0,0 1-1 0 0,0-1 1 0 0,0 1-1 0 0,0 0 1 0 0,-1 1-1 0 0,1-1 1 0 0,-1 1-1 0 0,0 0 1 0 0,0 0-1 0 0,0 1 1 0 0,0 1-7 0 0,-3 3 29 0 0,0 0 1 0 0,-1 0-1 0 0,0 0 1 0 0,-1 1-1 0 0,0-1 1 0 0,0 0-1 0 0,-1 0 1 0 0,0 1-1 0 0,-1-1 1 0 0,0 0-1 0 0,0 0 1 0 0,-1 0-1 0 0,0-1 1 0 0,-4 9-30 0 0,6-15 7 0 0,-19 51 90 0 0,13-37-101 0 0,0 1 0 0 0,0 1 0 0 0,2-1 0 0 0,0 1-1 0 0,1 0 1 0 0,1 0 0 0 0,1 0 0 0 0,0 0 0 0 0,2 1 0 0 0,0 9 4 0 0,1-27-95 0 0,-1 1 0 0 0,1-1 0 0 0,-1 1 0 0 0,1-1 0 0 0,0 0 0 0 0,0 1 0 0 0,-1-1 0 0 0,1 0 0 0 0,0 1 0 0 0,0-1 0 0 0,0 0 0 0 0,1 0 0 0 0,-1 0 0 0 0,0 0 0 0 0,0 0 0 0 0,1 0 0 0 0,-1 0 0 0 0,0 0 0 0 0,1 0 0 0 0,-1-1 0 0 0,1 1 0 0 0,-1-1 1 0 0,1 1-1 0 0,-1-1 0 0 0,1 1 0 0 0,-1-1 0 0 0,1 0 0 0 0,0 0 0 0 0,-1 0 0 0 0,1 0 0 0 0,-1 0 0 0 0,1 0 0 0 0,0 0 0 0 0,-1-1 0 0 0,1 1 95 0 0,33-10-11484 0 0,-28 5 242 0 0</inkml:trace>
  <inkml:trace contextRef="#ctx0" brushRef="#br0" timeOffset="-173288.252">17565 4822 7866 0 0,'0'0'2551'0'0,"0"0"-1053"0"0,0 0-626 0 0,0 0-229 0 0,0 0-70 0 0,0 0 56 0 0,0 0 42 0 0,0 0 24 0 0,-35 15 5 0 0,-108 49-44 0 0,42 1 518 0 0,81-50-842 0 0,2 2 0 0 0,0 0 0 0 0,1 1-1 0 0,1 0 1 0 0,0 2 0 0 0,2 0 0 0 0,0 0-332 0 0,12-18 20 0 0,1-1 1 0 0,0 0-1 0 0,-1 1 0 0 0,1-1 1 0 0,0 1-1 0 0,0 0 0 0 0,0-1 1 0 0,0 1-1 0 0,0 0 0 0 0,0 0 1 0 0,0 0-1 0 0,0-1 1 0 0,1 1-1 0 0,-1 0 0 0 0,1 0 1 0 0,0 0-1 0 0,-1 0 0 0 0,1 0 1 0 0,0 0-1 0 0,0 0 0 0 0,0 0 1 0 0,0 0-1 0 0,1 0 0 0 0,-1 0 1 0 0,0 0-1 0 0,1 0 0 0 0,0 0 1 0 0,-1 0-1 0 0,1 0 0 0 0,0-1 1 0 0,0 1-1 0 0,0 0 0 0 0,0 0 1 0 0,0-1-1 0 0,0 1 0 0 0,1-1 1 0 0,-1 1-1 0 0,0-1 0 0 0,1 0 1 0 0,-1 1-1 0 0,1-1 0 0 0,0 0 1 0 0,-1 0-1 0 0,1 0 0 0 0,0 0 1 0 0,0 0-1 0 0,-1 0 0 0 0,1-1 1 0 0,0 1-1 0 0,0-1 0 0 0,0 1 1 0 0,2-1-21 0 0,13-1 160 0 0,-1 0 0 0 0,1-2 0 0 0,0 0 0 0 0,-1-1 0 0 0,0-1 1 0 0,0 0-1 0 0,0-1 0 0 0,0-1 0 0 0,-1 0 0 0 0,0-1 0 0 0,9-7-160 0 0,197-132 326 0 0,-175 116-288 0 0,-42 94-142 0 0,-6-43 135 0 0,0-14-31 0 0,0 0 0 0 0,1 0 0 0 0,0 0 1 0 0,1 1-1 0 0,-1-1 0 0 0,1 0 0 0 0,0 0 0 0 0,1 1 0 0 0,0-1 1 0 0,0 0-1 0 0,0 0 0 0 0,0 0 0 0 0,1 0 0 0 0,0 0 1 0 0,0 0-1 0 0,1 0 0 0 0,0-1 0 0 0,0 1 0 0 0,0-1 1 0 0,1 0-1 0 0,-1 0 0 0 0,1 0 0 0 0,1 0 0 0 0,4 2 22 0 0,0-1 0 0 0,0-1 1 0 0,1 0-1 0 0,-1 0 0 0 0,1-1 0 0 0,1 0 0 0 0,-1-1 1 0 0,0 0-1 0 0,1 0 0 0 0,0-1 0 0 0,-1-1 0 0 0,1 0 0 0 0,0 0 1 0 0,0-1-1 0 0,0 0 0 0 0,-1-1 0 0 0,1 0 0 0 0,0-1 0 0 0,0 0 1 0 0,-1-1-1 0 0,0 0 0 0 0,1-1 0 0 0,1-1-22 0 0,22-10 215 0 0,0-1-1 0 0,0-2 1 0 0,-2-1 0 0 0,0-2-1 0 0,-2-1 1 0 0,1-2-215 0 0,-5 6 76 0 0,-1-2 0 0 0,0 0-1 0 0,-2-2 1 0 0,0 0 0 0 0,-1-2 0 0 0,-2 0 0 0 0,0-1 0 0 0,-2-2 0 0 0,-1 1 0 0 0,-1-2-1 0 0,-1 0 1 0 0,-2-1 0 0 0,0-1 0 0 0,-2 0 0 0 0,-2 0 0 0 0,0-1 0 0 0,-2 0 0 0 0,-2 0-1 0 0,2-29-75 0 0,-6 29 18 0 0,-1-1 0 0 0,-2 1 0 0 0,-1 0 0 0 0,-2 0 0 0 0,0 1-1 0 0,-3-1 1 0 0,0 1 0 0 0,-2 1 0 0 0,-1 0 0 0 0,-1 0 0 0 0,-15-23-18 0 0,25 46 0 0 0,-1 1 1 0 0,0 0 0 0 0,0 0 0 0 0,-1 0 0 0 0,1 0 0 0 0,-1 0 0 0 0,0 1 0 0 0,-1 0 0 0 0,1 0-1 0 0,-1 0 1 0 0,1 0 0 0 0,-1 1 0 0 0,0 0 0 0 0,-1 0 0 0 0,1 0 0 0 0,0 0 0 0 0,-1 1 0 0 0,-3-1-1 0 0,-4 58-203 0 0,26 222 315 0 0,30 108 280 0 0,-11-220-284 0 0,-22-123-78 0 0,-1 1 1 0 0,-2 0 0 0 0,-2 0 0 0 0,-1 12-31 0 0,-2 31 74 0 0,-2-86-79 0 0,0 0 12 0 0,0 0 14 0 0,0 0 4 0 0,0 0 9 0 0,-15-27-240 0 0,-13-47-2672 0 0,13 22-4884 0 0,10 33 1645 0 0,1 3-5025 0 0</inkml:trace>
  <inkml:trace contextRef="#ctx0" brushRef="#br0" timeOffset="-173037.887">17663 4664 11314 0 0,'0'0'1447'0'0,"0"0"-332"0"0,0 0-46 0 0,0 0 256 0 0,0 0 122 0 0,0 0-77 0 0,0 0-202 0 0,39-6-221 0 0,126-21-196 0 0,180-8 1406 0 0,60 19-1991 0 0,-280 2-2519 0 0,-99 8-2030 0 0,0-1-3583 0 0,-19 7-1608 0 0</inkml:trace>
  <inkml:trace contextRef="#ctx0" brushRef="#br0" timeOffset="-172606.314">18886 4811 0 0 0,'0'0'2158'0'0,"0"0"565"0"0,0 0 267 0 0,0 0-19 0 0,0 0-333 0 0,0 0-328 0 0,0 0-310 0 0,0 0-271 0 0,0 0-233 0 0,36 5-225 0 0,115 14-229 0 0,-71-25 173 0 0,-66-1-953 0 0,8 1-13 0 0,-1-2 0 0 0,-1 0 0 0 0,0-2 0 0 0,0 0 0 0 0,-1-1 0 0 0,0-1 0 0 0,-1 0-1 0 0,2-4-248 0 0,-17 15 18 0 0,-1-1 0 0 0,1 0 0 0 0,-1 0 0 0 0,0 0 0 0 0,0-1 0 0 0,0 1 0 0 0,0 0 0 0 0,0-1 0 0 0,0 1 0 0 0,-1-1-1 0 0,1 0 1 0 0,-1 1 0 0 0,0-1 0 0 0,1 0 0 0 0,-1 0 0 0 0,-1 0 0 0 0,1 0 0 0 0,0 0 0 0 0,-1 0 0 0 0,1 0 0 0 0,-1 0-1 0 0,0 0 1 0 0,0 0 0 0 0,0 0 0 0 0,-1 0 0 0 0,1 0 0 0 0,-1 0 0 0 0,0 0 0 0 0,1 0 0 0 0,-1 0 0 0 0,-1 0 0 0 0,1 0-1 0 0,0 0 1 0 0,-1 1 0 0 0,1-1 0 0 0,-1 0 0 0 0,0 1 0 0 0,0 0 0 0 0,0-1 0 0 0,0 1 0 0 0,0 0 0 0 0,0 0 0 0 0,-1 0 0 0 0,1 0-1 0 0,-1 0 1 0 0,0 1 0 0 0,1-1 0 0 0,-1 1 0 0 0,0 0 0 0 0,0 0 0 0 0,-1-1-18 0 0,-14-1-20 0 0,1 1 1 0 0,-1 1-1 0 0,1 0 1 0 0,-1 2-1 0 0,1-1 0 0 0,-1 2 1 0 0,1 1-1 0 0,0 0 1 0 0,0 1-1 0 0,0 1 1 0 0,0 0-1 0 0,0 1 0 0 0,1 1 1 0 0,1 1-1 0 0,-1 0 1 0 0,1 1-1 0 0,0 1 0 0 0,1 0 1 0 0,0 1-1 0 0,1 0 1 0 0,0 1-1 0 0,-3 5 20 0 0,4-7 1 0 0,1 1 0 0 0,0 1 0 0 0,0 0 0 0 0,1 0 0 0 0,1 1 0 0 0,0 1 0 0 0,1-1 0 0 0,0 1 0 0 0,1 1 0 0 0,1-1 0 0 0,0 1 0 0 0,1 0 0 0 0,1 0 0 0 0,0 1 0 0 0,1 0 0 0 0,0-1 0 0 0,2 1 0 0 0,0 0 0 0 0,0 0 0 0 0,2 0 0 0 0,0 6 0 0 0,2-12 16 0 0,0-1 1 0 0,0 0 0 0 0,0 0-1 0 0,1 0 1 0 0,1 0 0 0 0,0 0-1 0 0,0-1 1 0 0,0 0 0 0 0,1 0 0 0 0,0-1-1 0 0,1 1 1 0 0,0-1 0 0 0,0-1-1 0 0,0 1 1 0 0,1-1 0 0 0,0 0 0 0 0,0-1-1 0 0,4 2-17 0 0,10 6 138 0 0,1-2 0 0 0,1 0 0 0 0,-1-1 0 0 0,2-2 0 0 0,-1 0 0 0 0,13 1-138 0 0,2-1 169 0 0,1-2-1 0 0,0-2 1 0 0,0-1-1 0 0,1-2 1 0 0,-1-2-1 0 0,34-5-168 0 0,-66 5-58 0 0,0 0 0 0 0,0 0 0 0 0,-1-1 0 0 0,1 0 0 0 0,0 0 0 0 0,-1-1-1 0 0,0 1 1 0 0,0-2 0 0 0,0 1 0 0 0,0-1 0 0 0,0 0 0 0 0,1-2 58 0 0,-4-2-776 0 0,-4 1-4356 0 0,0 3-7023 0 0</inkml:trace>
  <inkml:trace contextRef="#ctx0" brushRef="#br0" timeOffset="-149450.875">20932 4329 0 0 0,'0'0'463'0'0,"0"0"409"0"0,0 0 395 0 0,0 0 317 0 0,0 0 154 0 0,0 0-10 0 0,0 0-74 0 0,0 0-88 0 0,0 0-65 0 0,0 0-44 0 0,3-6-77 0 0,9-17-104 0 0,-10 18-126 0 0,-2 5-139 0 0,1 5 2329 0 0,-5 17-2605 0 0,-57 229 1096 0 0,-25 32-1096 0 0,81-269-714 0 0,-5 10 29 0 0,0 0-1 0 0,2 1 1 0 0,1 0-1 0 0,1 1 1 0 0,2-1-1 0 0,0 1 1 0 0,1 0-1 0 0,2 0 1 0 0,1 0-1 0 0,1 9-49 0 0,23 22 95 0 0,-21-55-84 0 0,-1-1 0 0 0,0 0 0 0 0,0 0 0 0 0,0 0 0 0 0,1-1 1 0 0,-1 1-1 0 0,0-1 0 0 0,1 1 0 0 0,-1-1 0 0 0,0 0 0 0 0,1 1 0 0 0,-1-1 0 0 0,1-1 0 0 0,-1 1 1 0 0,0 0-1 0 0,1 0 0 0 0,-1-1 0 0 0,0 0 0 0 0,1 1 0 0 0,-1-1 0 0 0,0 0 0 0 0,0 0 0 0 0,1 0 1 0 0,-1 0-1 0 0,0-1 0 0 0,0 1 0 0 0,0-1-11 0 0,276-179 429 0 0,-65 7-355 0 0,-117 86 14 0 0,-94 86 777 0 0,-10 6-399 0 0,-14 10-609 0 0,10-6 240 0 0,-70 87-85 0 0,8 34-2 0 0,70-118-17 0 0,0 1 1 0 0,1-1 0 0 0,0 1 0 0 0,1 0 0 0 0,0 0 0 0 0,1 0-1 0 0,0 1 1 0 0,1-1 0 0 0,0 0 0 0 0,1 0 0 0 0,1 2 6 0 0,0-9 0 0 0,1 0 0 0 0,-1 0 0 0 0,1 0 0 0 0,0 0 0 0 0,0-1 0 0 0,1 1 0 0 0,-1-1 1 0 0,1 0-1 0 0,0 0 0 0 0,0 0 0 0 0,1-1 0 0 0,-1 1 0 0 0,1-1 0 0 0,0 0 0 0 0,-1 0 0 0 0,1-1 1 0 0,1 0-1 0 0,-1 1 0 0 0,0-2 0 0 0,0 1 0 0 0,1 0 0 0 0,-1-1 0 0 0,1 0 0 0 0,4 0 0 0 0,9-1 37 0 0,-1-1 1 0 0,1-1-1 0 0,-1 0 0 0 0,0-2 0 0 0,0 0 0 0 0,0-1 0 0 0,0 0 1 0 0,-1-2-1 0 0,0 0 0 0 0,0-1 0 0 0,-1 0 0 0 0,0-2 0 0 0,0 0 1 0 0,-1 0-1 0 0,-1-2 0 0 0,0 0 0 0 0,0 0 0 0 0,-1-1 0 0 0,-1-1 1 0 0,0 0-1 0 0,-1-1 0 0 0,9-14-37 0 0,-16 23 15 0 0,0 1 0 0 0,-1-1 0 0 0,1 0 1 0 0,-1 0-1 0 0,-1 0 0 0 0,1 0 0 0 0,-1 0 0 0 0,0-1 0 0 0,0 1 1 0 0,-1-1-1 0 0,0 1 0 0 0,0-1 0 0 0,-1 0 0 0 0,0 1 0 0 0,0-1 1 0 0,0 0-1 0 0,-1 1 0 0 0,0-1 0 0 0,0 1 0 0 0,-1-1 1 0 0,1 1-1 0 0,-1-1 0 0 0,-1 1 0 0 0,1 0 0 0 0,-1 0 0 0 0,-1 0 1 0 0,1 0-1 0 0,-1 1 0 0 0,-2-3-15 0 0,-8-2-17 0 0,0 1 0 0 0,-1 0 0 0 0,0 1 1 0 0,0 1-1 0 0,-1 1 0 0 0,0 0 0 0 0,0 1 0 0 0,-1 0 0 0 0,1 1 1 0 0,-1 1-1 0 0,0 1 0 0 0,0 1 0 0 0,0 0 0 0 0,0 1 0 0 0,0 1 1 0 0,-10 1 16 0 0,-37 13-123 0 0,130-11-127 0 0,212-37 500 0 0,-228 23-182 0 0,139-12-1210 0 0,-189 8-2240 0 0,0 8 492 0 0,0 2-3646 0 0,0-3-5590 0 0</inkml:trace>
  <inkml:trace contextRef="#ctx0" brushRef="#br0" timeOffset="-148866.454">20574 4584 3217 0 0,'0'0'2644'0'0,"0"0"-737"0"0,0 0-221 0 0,0 0 114 0 0,0 0 75 0 0,0 0-159 0 0,0 0-262 0 0,0 0-241 0 0,0 0-210 0 0,0 0-151 0 0,0 0-93 0 0,0 0-82 0 0,0 0-55 0 0,-14 3-36 0 0,-41 13-54 0 0,41-12-71 0 0,14-4-59 0 0,0 0-40 0 0,0 0-25 0 0,0 0 9 0 0,0 0-12 0 0,0 0-19 0 0,0 0-12 0 0,0 0-11 0 0,252-16 3705 0 0,306-50-2857 0 0,-482 59-1481 0 0,-76 7 546 0 0,0-2-1931 0 0,-2 0-4909 0 0,0 2-5738 0 0</inkml:trace>
  <inkml:trace contextRef="#ctx0" brushRef="#br0" timeOffset="-146302.595">8739 6664 0 0 0,'0'0'1038'0'0,"0"0"128"0"0,0 0 249 0 0,0 0 262 0 0,0 0 63 0 0,0 0-238 0 0,0 0-421 0 0,0 0-472 0 0,0 0-308 0 0,0 0-24 0 0,0 0 179 0 0,4 1 223 0 0,6 2-149 0 0,0-1 0 0 0,-1 0 1 0 0,1-1-1 0 0,0 0 0 0 0,0-1 0 0 0,0 0 0 0 0,0-1 0 0 0,0 0 0 0 0,0 0 0 0 0,0-1 0 0 0,-1 0 1 0 0,1-1-1 0 0,0 0 0 0 0,-1 0 0 0 0,0-1 0 0 0,1-1-530 0 0,31-18 547 0 0,-1-1 0 0 0,-2-1 0 0 0,-1-3 0 0 0,-1-1 1 0 0,-1-1-1 0 0,-1-2 0 0 0,-2-2 0 0 0,22-31-547 0 0,45-81 867 0 0,-96 137-844 0 0,0 1 745 0 0,-3 15-482 0 0,-20 165-172 0 0,4 383 343 0 0,4-305-353 0 0,11-213-69 0 0,-1-1 0 0 0,-2 1-1 0 0,-1-1 1 0 0,-2 0 0 0 0,-10 29-35 0 0,16-65 15 0 0,1-1 0 0 0,0 0 1 0 0,-1 1-1 0 0,1-1 1 0 0,0 1-1 0 0,-1 0 0 0 0,1-1 1 0 0,-1 1-1 0 0,1-1 1 0 0,-1 1-1 0 0,1 0 1 0 0,-1-1-1 0 0,1 1 0 0 0,-1 0 1 0 0,0-1-1 0 0,1 1 1 0 0,-1 0-1 0 0,1 0 0 0 0,-1 0 1 0 0,0 0-1 0 0,1 0 1 0 0,-1-1-1 0 0,0 1 1 0 0,1 0-1 0 0,-1 0 0 0 0,1 0 1 0 0,-1 1-1 0 0,0-1 1 0 0,1 0-1 0 0,-1 0 1 0 0,0 0-1 0 0,1 0 0 0 0,-1 1 1 0 0,1-1-1 0 0,-1 0 1 0 0,1 0-1 0 0,-1 1 0 0 0,1-1 1 0 0,-1 0-1 0 0,1 1 1 0 0,-1-1-1 0 0,1 1 1 0 0,-1-1-1 0 0,1 1 0 0 0,-1-1 1 0 0,1 1-1 0 0,0-1 1 0 0,-1 1-1 0 0,1-1 0 0 0,0 1 1 0 0,0-1-1 0 0,-1 1 1 0 0,1 0-1 0 0,0-1 1 0 0,0 1-1 0 0,0-1 0 0 0,0 1 1 0 0,0 0-1 0 0,-1-1 1 0 0,1 1-1 0 0,0 0 0 0 0,1-1 1 0 0,-1 1-1 0 0,0-1 1 0 0,0 1-1 0 0,0 0-15 0 0,-12-90 59 0 0,12 7-56 0 0,3 1 0 0 0,4 0 0 0 0,4 0 1 0 0,3 1-1 0 0,16-50-3 0 0,-18 78 0 0 0,2 1 0 0 0,3 1 0 0 0,1 0 0 0 0,3 1 0 0 0,2 2 0 0 0,2 0 0 0 0,2 1 0 0 0,2 2 0 0 0,2 1 0 0 0,2 1 0 0 0,1 2 0 0 0,2 1 0 0 0,2 2 0 0 0,25-18 0 0 0,-54 47-6 0 0,1 1-1 0 0,0 0 1 0 0,0 0 0 0 0,1 1 0 0 0,0 0 0 0 0,0 1-1 0 0,1 0 1 0 0,-1 1 0 0 0,1 1 0 0 0,0-1 0 0 0,0 2-1 0 0,0 0 1 0 0,0 0 0 0 0,0 1 0 0 0,1 1 0 0 0,-1 0-1 0 0,5 0 7 0 0,-9 4 5 0 0,-1 1 1 0 0,0-1-1 0 0,1 1 0 0 0,-2 0 0 0 0,1 1 0 0 0,-1 0 0 0 0,0 0 0 0 0,0 0 0 0 0,0 1 0 0 0,-1-1 0 0 0,0 1 0 0 0,0 1 0 0 0,-1-1 0 0 0,0 1 0 0 0,0-1 0 0 0,-1 1 0 0 0,0 0 0 0 0,0 1 0 0 0,-1-1 0 0 0,0 0 0 0 0,-1 1 0 0 0,1 1-5 0 0,2 10 20 0 0,-1 1 1 0 0,-1 0-1 0 0,-1-1 0 0 0,-1 1 0 0 0,-1-1 1 0 0,0 1-1 0 0,-2 0 0 0 0,0-1 0 0 0,-2 0 0 0 0,0 0 1 0 0,-1 0-1 0 0,-1-1 0 0 0,0 1 0 0 0,-2-2 1 0 0,0 1-1 0 0,-2-1 0 0 0,1-1 0 0 0,-2 0 1 0 0,-1 0-1 0 0,0-1 0 0 0,-1-1 0 0 0,0 0 1 0 0,-5 3-21 0 0,4-6 22 0 0,2 2-13 0 0,-1-2 0 0 0,1 1-1 0 0,-2-2 1 0 0,0 0 0 0 0,0-1-1 0 0,-1 0 1 0 0,-1-1-1 0 0,1-1 1 0 0,-1-1 0 0 0,0 0-1 0 0,-1-1 1 0 0,0-1-1 0 0,0-1 1 0 0,0 0 0 0 0,-9 0-9 0 0,21-3-53 0 0,1-1 1 0 0,-1 1 0 0 0,1-1 0 0 0,-1 0 0 0 0,1-1-1 0 0,-1 1 1 0 0,1-1 0 0 0,0 0 0 0 0,-1 0 0 0 0,1 0-1 0 0,0-1 1 0 0,0 0 0 0 0,-1 0 0 0 0,2-1-1 0 0,-1 1 1 0 0,0-1 0 0 0,0 0 0 0 0,1 0 0 0 0,-1-1-1 0 0,1 1 1 0 0,0-1 0 0 0,0 0 0 0 0,1 0 0 0 0,-1 0-1 0 0,1 0 1 0 0,0-1 0 0 0,0 0 0 0 0,0 1 0 0 0,1-1-1 0 0,-1 0 1 0 0,1 0 0 0 0,0-1 0 0 0,1 1 0 0 0,-1-2 52 0 0,20-46-2571 0 0,11 26-4526 0 0,-29 27 7085 0 0,9-8-11680 0 0</inkml:trace>
  <inkml:trace contextRef="#ctx0" brushRef="#br0" timeOffset="-144159.534">10558 6371 6849 0 0,'0'0'1597'0'0,"0"0"18"0"0,0 0 51 0 0,0 0 135 0 0,0 0-38 0 0,0 0-182 0 0,0 0-253 0 0,0 0-244 0 0,0 0-173 0 0,0 0-176 0 0,0 0-130 0 0,0 0-115 0 0,0 0-78 0 0,-25-10-51 0 0,-77-30-45 0 0,60 37 80 0 0,40 7-333 0 0,-10 10 38 0 0,0 2 0 0 0,1-1 0 0 0,1 1 0 0 0,1 1 0 0 0,0 0 0 0 0,1 0 0 0 0,1 0 0 0 0,1 1 0 0 0,0 0 0 0 0,1 4-101 0 0,0-6 9 0 0,0 0 1 0 0,2 1 0 0 0,0-1 0 0 0,1 1-1 0 0,0-1 1 0 0,2 1 0 0 0,0 0-1 0 0,2 11-9 0 0,-2-22 15 0 0,1 0 0 0 0,1 0 0 0 0,-1 0 0 0 0,1 0 0 0 0,0-1 0 0 0,0 1 0 0 0,1-1-1 0 0,-1 1 1 0 0,1-1 0 0 0,1 0 0 0 0,-1 0 0 0 0,1 0 0 0 0,-1 0 0 0 0,1-1-1 0 0,1 0 1 0 0,-1 0 0 0 0,1 0 0 0 0,-1 0 0 0 0,1-1 0 0 0,0 1 0 0 0,1-1-1 0 0,-1 0 1 0 0,0-1 0 0 0,1 1 0 0 0,1-1-15 0 0,3 1 69 0 0,0 0 1 0 0,0-1-1 0 0,0-1 0 0 0,0 0 1 0 0,1 0-1 0 0,-1-1 0 0 0,0 0 1 0 0,1-1-1 0 0,-1 0 0 0 0,0 0 1 0 0,0-1-1 0 0,0-1 0 0 0,0 0 1 0 0,0 0-1 0 0,-1-1 0 0 0,1 0 0 0 0,-1 0 1 0 0,0-1-1 0 0,8-6-69 0 0,7-5 162 0 0,-1-2 1 0 0,0 0-1 0 0,-1-1 0 0 0,-1-2 1 0 0,-1 0-1 0 0,7-10-162 0 0,-17 19 40 0 0,0-1 0 0 0,-1 1-1 0 0,0-2 1 0 0,-1 1 0 0 0,0-1-1 0 0,-1-1 1 0 0,-1 1 0 0 0,0-1-1 0 0,-1 0 1 0 0,-1 0 0 0 0,0-1 0 0 0,-1 1-1 0 0,-1-1 1 0 0,0 0 0 0 0,-1 0-1 0 0,-1 0 1 0 0,0 0-40 0 0,-1 12 4 0 0,0 0 0 0 0,0 0-1 0 0,-1 0 1 0 0,1 0 0 0 0,-1 0 0 0 0,0 0 0 0 0,0 0-1 0 0,0 1 1 0 0,0-1 0 0 0,-1 1 0 0 0,0-1 0 0 0,0 1-1 0 0,1 0 1 0 0,-2 0 0 0 0,1 0 0 0 0,0 0-1 0 0,-1 1 1 0 0,1 0 0 0 0,-1-1 0 0 0,0 1 0 0 0,1 0-1 0 0,-1 1 1 0 0,0-1 0 0 0,0 1 0 0 0,-1 0 0 0 0,-2-1-4 0 0,-3-1-32 0 0,0 1 1 0 0,-1 0-1 0 0,1 0 1 0 0,-1 1-1 0 0,1 1 1 0 0,-1 0-1 0 0,1 0 1 0 0,-1 1-1 0 0,1 0 1 0 0,-6 2 31 0 0,10-2-24 0 0,1 1 0 0 0,-1 0 0 0 0,1 0 0 0 0,0 0 0 0 0,0 0 0 0 0,0 1 0 0 0,0 0 1 0 0,0 0-1 0 0,1 0 0 0 0,-1 1 0 0 0,1-1 0 0 0,0 1 0 0 0,0 0 0 0 0,0 1 0 0 0,0-1 0 0 0,1 0 0 0 0,-3 5 24 0 0,7-7-2 0 0,-1 0 1 0 0,1-1-1 0 0,0 1 0 0 0,-1-1 0 0 0,1 0 0 0 0,0 1 1 0 0,0-1-1 0 0,0 0 0 0 0,0 1 0 0 0,0-1 0 0 0,1 0 1 0 0,-1 0-1 0 0,0 0 0 0 0,1 0 0 0 0,-1 0 0 0 0,0 0 1 0 0,1-1-1 0 0,-1 1 0 0 0,1 0 0 0 0,-1-1 0 0 0,1 1 1 0 0,-1-1-1 0 0,1 1 0 0 0,0-1 0 0 0,-1 0 0 0 0,1 1 1 0 0,0-1-1 0 0,-1 0 0 0 0,1 0 0 0 0,0-1 0 0 0,-1 1 1 0 0,1 0-1 0 0,-1 0 0 0 0,1-1 0 0 0,0 1 0 0 0,-1-1 2 0 0,0 1 0 0 0,264-7 303 0 0,-196 0-217 0 0,-51 6-66 0 0,1 0 0 0 0,-1-1 0 0 0,1 0 0 0 0,-1-2 1 0 0,0 0-1 0 0,0-1 0 0 0,0-1 0 0 0,-1 0 0 0 0,0-2 0 0 0,0 0 1 0 0,10-7-21 0 0,-22 12 21 0 0,-1-1 1 0 0,0 1 0 0 0,0-1 0 0 0,0 0 0 0 0,0 0 0 0 0,0 0-1 0 0,-1 0 1 0 0,0 0 0 0 0,0-1 0 0 0,0 0 0 0 0,-1 0 0 0 0,1 0 0 0 0,-1 0-1 0 0,0 0 1 0 0,0 0 0 0 0,-1 0 0 0 0,0-1 0 0 0,0 1 0 0 0,0 0-1 0 0,0-1 1 0 0,-1 1 0 0 0,0-1 0 0 0,0 1 0 0 0,-1-3-22 0 0,-16 23 73 0 0,-11 39-29 0 0,19-30-30 0 0,0 0 0 0 0,1 1 0 0 0,1 0 0 0 0,2 0 1 0 0,0 0-1 0 0,2 1 0 0 0,0 16-14 0 0,2-33 2 0 0,1 1 0 0 0,0-1 0 0 0,1 0 0 0 0,0 1 0 0 0,1-1 0 0 0,-1 0 0 0 0,2 0 1 0 0,-1 0-1 0 0,2 0 0 0 0,-1 0 0 0 0,1 0 0 0 0,0-1 0 0 0,1 0 0 0 0,0 0 0 0 0,0 0 0 0 0,1 0 0 0 0,0-1 1 0 0,0 0-1 0 0,0 0 0 0 0,1-1 0 0 0,7 6-2 0 0,-10-9 11 0 0,-1-1 1 0 0,1 1 0 0 0,0 0-1 0 0,0-1 1 0 0,0 0 0 0 0,0 0-1 0 0,1 0 1 0 0,-1 0 0 0 0,0-1-1 0 0,1 0 1 0 0,-1 0 0 0 0,1 0-1 0 0,0 0 1 0 0,-1-1 0 0 0,1 0-1 0 0,-1 0 1 0 0,1 0 0 0 0,0 0-1 0 0,-1-1 1 0 0,1 0-1 0 0,-1 0 1 0 0,1 0 0 0 0,-1 0-1 0 0,1-1 1 0 0,-1 1 0 0 0,0-1-1 0 0,0-1 1 0 0,0 1 0 0 0,0 0-1 0 0,0-1 1 0 0,0 0 0 0 0,-1 0-1 0 0,1 0 1 0 0,-1 0 0 0 0,0-1-1 0 0,0 1 1 0 0,0-1 0 0 0,0 0-12 0 0,77-102 112 0 0,-61 76-108 0 0,2 2-1 0 0,0 1 0 0 0,2 0 0 0 0,1 1 1 0 0,1 2-1 0 0,0 1 0 0 0,2 0 0 0 0,9-3-3 0 0,66-17-16 0 0,-100 44 17 0 0,0 0 0 0 0,0 1-1 0 0,0-1 1 0 0,0 1-1 0 0,0 0 1 0 0,0 0 0 0 0,0-1-1 0 0,0 1 1 0 0,-1 1 0 0 0,1-1-1 0 0,-1 0 1 0 0,1 0 0 0 0,-1 0-1 0 0,0 1 1 0 0,0-1 0 0 0,0 1-1 0 0,0-1 1 0 0,0 0-1 0 0,-1 1 1 0 0,1 0 0 0 0,-1-1-1 0 0,0 1 1 0 0,0-1 0 0 0,0 1-1 0 0,0 0 1 0 0,0-1 0 0 0,0 1-1 0 0,-1-1 1 0 0,1 1-1 0 0,-1-1 1 0 0,1 1 0 0 0,-1-1-1 0 0,-1 2 0 0 0,2 7-9 0 0,0 10 2 0 0,-1 0 1 0 0,-1 0-1 0 0,0 0 0 0 0,-2 0 0 0 0,-1 0 0 0 0,0 0 1 0 0,-1-1-1 0 0,-2 0 0 0 0,0 0 0 0 0,-9 15 7 0 0,-31 57 43 0 0,48-91-62 0 0,0-1-2 0 0,0 0-16 0 0,0 0 21 0 0,0 0 21 0 0,10-16-72 0 0,58-72-21 0 0,-35 42 89 0 0,3 1 1 0 0,1 2 0 0 0,2 1 0 0 0,42-33-2 0 0,-47 48-15 0 0,-20 14 7 0 0,0 0 0 0 0,1 1 0 0 0,1 1 1 0 0,0 1-1 0 0,1 0 0 0 0,0 1 0 0 0,0 1 0 0 0,1 0 1 0 0,8-1 7 0 0,-25 11-3 0 0,0 0 1 0 0,0 0-1 0 0,0-1 1 0 0,0 1 0 0 0,-1 0-1 0 0,1 0 1 0 0,-1 0 0 0 0,1 0-1 0 0,-1 0 1 0 0,0 0 0 0 0,1 1-1 0 0,-1-1 1 0 0,0 0 0 0 0,0 0-1 0 0,-1 0 1 0 0,1 0 0 0 0,0 0-1 0 0,-1 0 1 0 0,1 0 0 0 0,-1 0-1 0 0,0 0 1 0 0,1 0 0 0 0,-1 0-1 0 0,0 0 1 0 0,0 0 0 0 0,0-1-1 0 0,-1 1 1 0 0,1 0 0 0 0,-1 0 2 0 0,1 0 0 0 0,-60 126 101 0 0,44-24-85 0 0,17-96-5 0 0,-1-3-10 0 0,1 0-1 0 0,-1 0 1 0 0,1 1 0 0 0,1-1 0 0 0,-1 0 0 0 0,1 0 0 0 0,0 0 0 0 0,0 0 0 0 0,0 0-1 0 0,1 0 1 0 0,-1 0 0 0 0,1 0 0 0 0,1 0 0 0 0,-1-1 0 0 0,1 1 0 0 0,-1-1 0 0 0,1 1 0 0 0,3 1-1 0 0,36 25 38 0 0,60-12-64 0 0,-84-19 39 0 0,-1-2 1 0 0,0 0 0 0 0,0-1-1 0 0,0 0 1 0 0,-1-2 0 0 0,1 0-1 0 0,-1-1 1 0 0,0 0 0 0 0,-1-1-1 0 0,1-1 1 0 0,-1-1 0 0 0,-1 0-1 0 0,0-1 1 0 0,0 0 0 0 0,-1-1-1 0 0,0-1 1 0 0,-1 0 0 0 0,9-11-14 0 0,10-16 50 0 0,-2-1-1 0 0,-1-1 1 0 0,-2-2 0 0 0,-2 0-1 0 0,17-44-49 0 0,-2 5-4 0 0,-18 43-2 0 0,-3 0 0 0 0,-1-1 0 0 0,-2-1 0 0 0,9-40 6 0 0,-9-53 76 0 0,-15 133-76 0 0,-1 0 0 0 0,0 0 0 0 0,1 0 0 0 0,-1 0-1 0 0,0 0 1 0 0,1 0 0 0 0,-1 0 0 0 0,0 0 0 0 0,0 0-1 0 0,0 0 1 0 0,0 1 0 0 0,0-1 0 0 0,0 0 0 0 0,0 1 0 0 0,0-1-1 0 0,0 1 1 0 0,0-1 0 0 0,-1 1 0 0 0,1 0 0 0 0,0-1-1 0 0,0 1 1 0 0,0 0 0 0 0,0 0 0 0 0,-1 0 0 0 0,1 0-1 0 0,0 0 1 0 0,0 0 0 0 0,0 0 0 0 0,-1 0 0 0 0,1 0 0 0 0,0 0-1 0 0,0 1 1 0 0,0-1 0 0 0,-1 1 0 0 0,1-1 0 0 0,0 1-1 0 0,0-1 1 0 0,0 1 0 0 0,0-1 0 0 0,0 1 0 0 0,0 0-1 0 0,0 0 1 0 0,0 0 0 0 0,1-1 0 0 0,-1 1 0 0 0,0 0 0 0 0,0 0-1 0 0,1 0 1 0 0,-1 0 0 0 0,0 0 0 0 0,1 0 0 0 0,-1 0-1 0 0,1 1 1 0 0,0-1 0 0 0,-1 0 0 0 0,1 0 0 0 0,0 1 0 0 0,-10 17 3 0 0,1 1 1 0 0,1 1-1 0 0,1-1 0 0 0,1 1 1 0 0,1 1-1 0 0,1-1 1 0 0,1 1-1 0 0,1-1 1 0 0,0 1-1 0 0,2 0 1 0 0,0 0-1 0 0,4 17-3 0 0,-4 11-5 0 0,39 327 165 0 0,-50-233-87 0 0,-28-32 52 0 0,23-86-253 0 0,16-54-582 0 0,-4-59-1849 0 0,0 3-2466 0 0,-4 29-4044 0 0,5 39-1798 0 0</inkml:trace>
  <inkml:trace contextRef="#ctx0" brushRef="#br0" timeOffset="-143899.933">12423 6071 6009 0 0,'0'0'2529'0'0,"0"0"-106"0"0,0 0-207 0 0,0 0-171 0 0,0 0-189 0 0,0 0-263 0 0,0 0-316 0 0,0 0-317 0 0,0 0-235 0 0,0 0-125 0 0,0 0-43 0 0,0 0-33 0 0,6-5-24 0 0,69-24 733 0 0,290-13 1590 0 0,-186 22-3108 0 0,-124 19-1701 0 0,-30 1-5305 0 0,-17 0-4440 0 0</inkml:trace>
  <inkml:trace contextRef="#ctx0" brushRef="#br0" timeOffset="-143103.004">11382 5851 2369 0 0,'0'0'1288'0'0,"0"0"140"0"0,0 0 250 0 0,0 0 237 0 0,0 0-19 0 0,0 0-251 0 0,0 0-264 0 0,0 0-258 0 0,0 0-120 0 0,0 0-48 0 0,0 0-50 0 0,0 0-23 0 0,0 0-43 0 0,-2-9-60 0 0,-7-30-83 0 0,7 38-606 0 0,1 0 0 0 0,0 0-1 0 0,-1 0 1 0 0,1 0 0 0 0,0 0 0 0 0,-1 0 0 0 0,1 0 0 0 0,-1 1 0 0 0,0-1 0 0 0,1 1 0 0 0,-1-1 0 0 0,1 1 0 0 0,-1 0-1 0 0,0-1 1 0 0,1 1 0 0 0,-1 0 0 0 0,0 0 0 0 0,1 0 0 0 0,-1 0 0 0 0,0 0 0 0 0,1 1 0 0 0,-1-1 0 0 0,1 0-1 0 0,-1 1 1 0 0,0-1 0 0 0,1 1 0 0 0,-1 0 0 0 0,1-1 0 0 0,-2 2-90 0 0,-55 31 1620 0 0,102-60-562 0 0,-15 5 296 0 0,-55 29-1639 0 0,35-6-2138 0 0,0-1-1564 0 0,-1 0-7745 0 0</inkml:trace>
  <inkml:trace contextRef="#ctx0" brushRef="#br0" timeOffset="-142167.354">14078 5924 6745 0 0,'0'0'2021'0'0,"0"0"-86"0"0,0 0-15 0 0,0 0 87 0 0,0 0-61 0 0,0 0-179 0 0,0 0-269 0 0,0 0-302 0 0,0 0-254 0 0,0 0-210 0 0,0 0-144 0 0,-1-2-84 0 0,0 97 2842 0 0,3 282-1403 0 0,-37 7-2648 0 0,60-436-870 0 0,-9 7-428 0 0,2-6-5654 0 0,-13 39-667 0 0</inkml:trace>
  <inkml:trace contextRef="#ctx0" brushRef="#br0" timeOffset="-141500.453">13789 6001 10466 0 0,'0'0'1665'0'0,"0"0"-245"0"0,0 0-117 0 0,0 0 66 0 0,0 0 45 0 0,0 0-115 0 0,0 0-213 0 0,0 0-261 0 0,0 0-205 0 0,0 0-82 0 0,0 0-49 0 0,0 0-42 0 0,19-15-36 0 0,65-48-5 0 0,-2 30 325 0 0,-20 18-299 0 0,1 2-1 0 0,0 3 1 0 0,1 3-1 0 0,0 3 1 0 0,15 3-432 0 0,-76 0 10 0 0,1 1 1 0 0,0 0-1 0 0,0 1 0 0 0,-1-1 0 0 0,1 1 1 0 0,0-1-1 0 0,-1 1 0 0 0,1 0 0 0 0,0 1 1 0 0,-1-1-1 0 0,1 0 0 0 0,-1 1 0 0 0,0 0 1 0 0,1 0-1 0 0,-1 0 0 0 0,0 0 0 0 0,0 1 1 0 0,0-1-1 0 0,-1 1 0 0 0,1-1 0 0 0,-1 1 1 0 0,1 0-1 0 0,-1 0 0 0 0,0 0 0 0 0,0 1 1 0 0,0-1-1 0 0,0 0 0 0 0,-1 1 0 0 0,0-1 1 0 0,1 1-1 0 0,-1-1 0 0 0,0 1 0 0 0,-1 0 1 0 0,1 0-1 0 0,0 2-10 0 0,-3 4 26 0 0,0 1-1 0 0,-1-1 1 0 0,1-1 0 0 0,-2 1 0 0 0,0 0 0 0 0,0-1 0 0 0,0 1-1 0 0,-1-1 1 0 0,-1-1 0 0 0,1 1 0 0 0,-1-1 0 0 0,-1 0-1 0 0,0 0 1 0 0,0-1 0 0 0,0 1 0 0 0,-1-2 0 0 0,0 1 0 0 0,-1-1-1 0 0,-8 5-25 0 0,-13 15 33 0 0,-86 82-4 0 0,116-105-32 0 0,0 0 1 0 0,0 0-1 0 0,0 0 1 0 0,0 0-1 0 0,1 0 1 0 0,-1 0-1 0 0,1 0 1 0 0,0 0 0 0 0,0 0-1 0 0,0 0 1 0 0,0 0-1 0 0,1-1 1 0 0,-1 1-1 0 0,1 0 1 0 0,-1-1-1 0 0,1 1 1 0 0,0-1-1 0 0,0 0 1 0 0,0 0-1 0 0,1 1 1 0 0,-1-1-1 0 0,0-1 1 0 0,1 1-1 0 0,-1 0 1 0 0,1 0-1 0 0,0-1 1 0 0,-1 0-1 0 0,1 1 1 0 0,0-1-1 0 0,0 0 1 0 0,0 0-1 0 0,0-1 1 0 0,0 1-1 0 0,0-1 1 0 0,0 1-1 0 0,1-1 3 0 0,1 1 2 0 0,40 17 12 0 0,-6-4-5 0 0,0 0 1 0 0,-1 3-1 0 0,0 1 0 0 0,-2 2 1 0 0,0 1-1 0 0,-2 2 1 0 0,0 2-1 0 0,23 21-9 0 0,-53-41 29 0 0,1 0 0 0 0,-1 1-1 0 0,0-1 1 0 0,-1 1 0 0 0,1 0 0 0 0,-1 0-1 0 0,0 0 1 0 0,0 0 0 0 0,-1 0 0 0 0,0 1-1 0 0,0-1 1 0 0,-1 1 0 0 0,1 0 0 0 0,-2-1-1 0 0,1 1 1 0 0,-1 0 0 0 0,0-1 0 0 0,0 1-1 0 0,0 0 1 0 0,-1 0 0 0 0,0-1 0 0 0,-1 1-1 0 0,1-1 1 0 0,-1 1 0 0 0,-1-1-1 0 0,1 1 1 0 0,-1-1 0 0 0,0 0 0 0 0,-3 4-29 0 0,-12 7 87 0 0,-1-1 1 0 0,0-1 0 0 0,-1-1 0 0 0,-1-1-1 0 0,0-1 1 0 0,-1 0 0 0 0,0-2-1 0 0,0 0 1 0 0,-1-2 0 0 0,0 0-1 0 0,-1-2 1 0 0,0-1 0 0 0,0 0 0 0 0,0-2-1 0 0,0-1 1 0 0,-1 0 0 0 0,-4-2-88 0 0,4 2 66 0 0,-1-1 1 0 0,0-1 0 0 0,1-1-1 0 0,-1-2 1 0 0,1 0 0 0 0,-1-2-1 0 0,1 0 1 0 0,0-2 0 0 0,-6-3-67 0 0,-50-44-318 0 0,78 47 332 0 0,0 3-2632 0 0,3 8-6348 0 0,0 0-2989 0 0</inkml:trace>
  <inkml:trace contextRef="#ctx0" brushRef="#br0" timeOffset="-136129.315">15131 6772 0 0 0,'0'0'356'0'0,"0"0"406"0"0,0 0 98 0 0,0 0-108 0 0,0 0-123 0 0,0 0-75 0 0,10-4 151 0 0,-8 4-2629 0 0,-2 0-770 0 0</inkml:trace>
  <inkml:trace contextRef="#ctx0" brushRef="#br0" timeOffset="-131293.086">15041 6784 0 0 0,'0'0'1116'0'0,"0"0"375"0"0,0 0 266 0 0,0 0 162 0 0,0 0 77 0 0,0 0-89 0 0,0 0-188 0 0,0 0-244 0 0,0 0-257 0 0,0 0-179 0 0,0 0-104 0 0,6-6-89 0 0,17-14-56 0 0,-17 15-37 0 0,-14 23 2735 0 0,-59 41-1074 0 0,82-60-1186 0 0,32-40-473 0 0,-63 44 568 0 0,3 4-1899 0 0,10-10-7135 0 0,3-1-2641 0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17:46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809 46 6081 0 0,'0'0'1917'0'0,"0"0"-429"0"0,0 0-324 0 0,0 0 15 0 0,0 0 212 0 0,0 0 185 0 0,0 0 45 0 0,0 0-144 0 0,0 0-258 0 0,0 0-268 0 0,0 0-151 0 0,-6-6-114 0 0,-22-18-87 0 0,25 22-449 0 0,-1 0 1 0 0,0 0 0 0 0,0 0 0 0 0,0 0-1 0 0,0 1 1 0 0,0 0 0 0 0,0 0 0 0 0,0 0-1 0 0,0 0 1 0 0,0 1 0 0 0,0-1 0 0 0,-1 1-1 0 0,1 0 1 0 0,0 1 0 0 0,0-1 0 0 0,-4 1-151 0 0,-9 0 260 0 0,4 1-150 0 0,1 0 0 0 0,0 1 0 0 0,0 0 0 0 0,0 1 0 0 0,0 0 0 0 0,1 1 0 0 0,-1 1 0 0 0,1-1 0 0 0,1 2 0 0 0,-5 2-110 0 0,-34 18 315 0 0,1-2-90 0 0,2 1 1 0 0,0 3-1 0 0,2 1 0 0 0,2 2 0 0 0,0 3-225 0 0,22-18 38 0 0,0 0 1 0 0,1 2 0 0 0,1 0-1 0 0,0 1 1 0 0,2 1-1 0 0,0 0 1 0 0,2 1 0 0 0,0 1-1 0 0,2 0 1 0 0,0 1-1 0 0,1 1 1 0 0,2-1 0 0 0,1 1-1 0 0,0 1 1 0 0,2 0-1 0 0,1 0 1 0 0,1 0 0 0 0,1 10-39 0 0,1-23 14 0 0,1 0 1 0 0,1 0 0 0 0,0 1-1 0 0,0-1 1 0 0,1 0 0 0 0,1 0-1 0 0,1 0 1 0 0,-1 0 0 0 0,2 0-1 0 0,0-1 1 0 0,0 1 0 0 0,2-1-1 0 0,-1 0 1 0 0,1 0 0 0 0,1-1-1 0 0,0 0 1 0 0,5 6-15 0 0,3-3 31 0 0,0 0 0 0 0,0-1 0 0 0,2 0 0 0 0,-1-2 0 0 0,2 0 0 0 0,-1 0 0 0 0,2-2 0 0 0,-1 0 0 0 0,1-2 0 0 0,0 0 0 0 0,1-1 0 0 0,0 0 0 0 0,0-2 0 0 0,0-1 0 0 0,0 0 0 0 0,0-1 0 0 0,1-1 0 0 0,-1-1 0 0 0,1-1 0 0 0,-1-1 0 0 0,19-4-31 0 0,-22 2 45 0 0,0 0 1 0 0,0-1-1 0 0,0 0 1 0 0,-1-2-1 0 0,0 0 1 0 0,0-1-1 0 0,-1 0 1 0 0,0-1-1 0 0,0-1 1 0 0,-1 0-1 0 0,-1-1 1 0 0,0-1-1 0 0,0 0 1 0 0,-1-1-1 0 0,0 0 0 0 0,-1-1 1 0 0,-1 0-1 0 0,0 0 1 0 0,-1-1-1 0 0,5-13-45 0 0,-11 21-1 0 0,0 0 0 0 0,-1 0 0 0 0,0-1 0 0 0,0 1 0 0 0,-1 0 0 0 0,0-1 0 0 0,0 1 0 0 0,-1-1 0 0 0,0 1 0 0 0,0-1 0 0 0,-1 1 0 0 0,0-1 0 0 0,0 1 0 0 0,-1-1 0 0 0,0 1 0 0 0,0 0 0 0 0,-1 0 0 0 0,1 0 0 0 0,-2 0 0 0 0,1 0 0 0 0,-1 1 0 0 0,0-1 0 0 0,0 1 0 0 0,-1 0 0 0 0,1 0 0 0 0,-2 1-1 0 0,1-1 1 0 0,0 1 0 0 0,-1 0 0 0 0,0 1 0 0 0,0-1 0 0 0,-1 1 0 0 0,1 1 0 0 0,-1-1 0 0 0,0 1 0 0 0,0 0 0 0 0,0 0 0 0 0,0 1 0 0 0,0 0 0 0 0,-1 0 1 0 0,-113-5-452 0 0,140 18 172 0 0,227-3 956 0 0,-144-20-360 0 0,-26 1-65 0 0,-52 6-138 0 0,-24 3-125 0 0,0 1 2 0 0,0 1 6 0 0,0 0-25 0 0,0 0 3 0 0,-5-4-418 0 0,3 4-7416 0 0,2 0 272 0 0,0 0-4792 0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17:47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0 462 18956 0 0,'0'0'1523'0'0,"0"0"-411"0"0,0 0-228 0 0,0 0 25 0 0,0 0 19 0 0,0 0-43 0 0,0 0-143 0 0,0 0-222 0 0,0 0-164 0 0,0 0-97 0 0,0 0-83 0 0,0 0-77 0 0,1 4 34 0 0,1 187 1479 0 0,-5-93-4435 0 0,14-98-5663 0 0,-10 0 6016 0 0,1 0-9212 0 0</inkml:trace>
  <inkml:trace contextRef="#ctx0" brushRef="#br0" timeOffset="248.852">18 23 16251 0 0,'0'0'1411'0'0,"0"0"-157"0"0,0 0-186 0 0,0 0-32 0 0,0 0-54 0 0,0 0-150 0 0,0 0-209 0 0,0 0-244 0 0,0 0-226 0 0,0 0-237 0 0,0 0-96 0 0,0 0-5 0 0,-3-5 25 0 0,0 1 134 0 0,-5-10-130 0 0,22 25-298 0 0,4 7-765 0 0,6 7-1815 0 0,-7-10-4837 0 0,-11-11-2749 0 0</inkml:trace>
  <inkml:trace contextRef="#ctx0" brushRef="#br0" timeOffset="626.824">247 274 3113 0 0,'0'0'3099'0'0,"0"0"-494"0"0,0 0-141 0 0,0 0-189 0 0,0 0-220 0 0,0 0-318 0 0,0 0-352 0 0,0 0-251 0 0,0 0-199 0 0,0 0-148 0 0,0 0-71 0 0,0 0-77 0 0,7 35-110 0 0,19 110-86 0 0,-7-40 441 0 0,41 98 848 0 0,-30-171-1274 0 0,-27-33-378 0 0,0 0 0 0 0,0 0 1 0 0,-1 0-1 0 0,1-1 0 0 0,-1 1 0 0 0,1-1 1 0 0,-1 0-1 0 0,1 0 0 0 0,-1 0 0 0 0,0 0 1 0 0,0 0-1 0 0,0 0 0 0 0,0-1 0 0 0,0 1 1 0 0,-1 0-1 0 0,1-1 0 0 0,-1 0 1 0 0,0 1-1 0 0,1-1 0 0 0,-1 0 0 0 0,0 0 1 0 0,0-2-81 0 0,0 4 33 0 0,129-291 646 0 0,-123 274-705 0 0,2 0 0 0 0,1 1 0 0 0,0 0 0 0 0,1 0 0 0 0,0 1 0 0 0,2 1 0 0 0,0 0 0 0 0,2-1 26 0 0,16-31-558 0 0,-31 46 407 0 0,0 1-75 0 0,0 0-124 0 0,-45 18-10550 0 0,32-9 4126 0 0,5-5-3527 0 0</inkml:trace>
  <inkml:trace contextRef="#ctx0" brushRef="#br0" timeOffset="1008.998">792 489 5257 0 0,'0'0'2950'0'0,"0"0"-216"0"0,0 0-268 0 0,0 0-267 0 0,0 0-263 0 0,0 0-237 0 0,0 0-249 0 0,0 0-246 0 0,0 0-231 0 0,33-4-224 0 0,102-15-143 0 0,-73-4 307 0 0,-57 19-822 0 0,1 0-1 0 0,-1-1 1 0 0,0 0 0 0 0,0 0-1 0 0,0 0 1 0 0,-1-1 0 0 0,0 0 0 0 0,0 1-1 0 0,0-1 1 0 0,-1-1 0 0 0,0 1-1 0 0,0 0 1 0 0,-1-1 0 0 0,1 0-1 0 0,-1 1 1 0 0,-1-1 0 0 0,1 0-1 0 0,-1 0 1 0 0,0 0 0 0 0,-1 0-1 0 0,0 0 1 0 0,0 0 0 0 0,-1 0 0 0 0,0-5-91 0 0,-2 9-4 0 0,0-1 1 0 0,0 1-1 0 0,0 0 1 0 0,-1 0-1 0 0,1 1 1 0 0,-1-1-1 0 0,0 1 1 0 0,0 0-1 0 0,0 0 1 0 0,0 0-1 0 0,0 0 1 0 0,0 0-1 0 0,0 1 1 0 0,-1 0-1 0 0,1 0 1 0 0,-1 0-1 0 0,1 1 1 0 0,0-1-1 0 0,-1 1 1 0 0,1 0-1 0 0,-1 1 1 0 0,1-1-1 0 0,-1 1 1 0 0,-3 0 3 0 0,-2-1-29 0 0,-1 3 22 0 0,0-1-1 0 0,0 2 0 0 0,0-1 1 0 0,1 1-1 0 0,0 1 0 0 0,-1 0 1 0 0,2 0-1 0 0,-1 1 0 0 0,1 1 1 0 0,-1-1-1 0 0,2 1 0 0 0,-1 1 1 0 0,1 0-1 0 0,0 0 0 0 0,1 0 1 0 0,0 1-1 0 0,0 0 0 0 0,1 1 0 0 0,0-1 1 0 0,1 1-1 0 0,-3 5 8 0 0,5-7 4 0 0,-1-1 0 0 0,1 1-1 0 0,1 0 1 0 0,0-1 0 0 0,0 1-1 0 0,0 0 1 0 0,1 0 0 0 0,0 1-1 0 0,0-1 1 0 0,1 0 0 0 0,0 0 0 0 0,1 0-1 0 0,0 0 1 0 0,0 1 0 0 0,1-1-1 0 0,0 0 1 0 0,0-1 0 0 0,0 1 0 0 0,1 0-1 0 0,1-1 1 0 0,-1 1 0 0 0,1-1-1 0 0,1 0 1 0 0,-1 0 0 0 0,1-1-1 0 0,0 1 1 0 0,2 0-4 0 0,13 9 7 0 0,1-1 1 0 0,0-1-1 0 0,1-1 0 0 0,1-1 1 0 0,0-1-1 0 0,0-1 0 0 0,1-1 1 0 0,1-1-1 0 0,-1-1 0 0 0,1-2 1 0 0,0 0-1 0 0,1-1 0 0 0,-1-2 1 0 0,1 0-1 0 0,-1-2 1 0 0,11-2-9 0 0,34-7-1630 0 0,-43-5-5159 0 0,-18 7-5244 0 0</inkml:trace>
  <inkml:trace contextRef="#ctx0" brushRef="#br0" timeOffset="5598.553">1719 216 672 0 0,'0'0'3626'0'0,"0"0"-1809"0"0,0 0-493 0 0,0 0 195 0 0,0 0 188 0 0,0 0-17 0 0,0 0-254 0 0,0 0-350 0 0,0 0-346 0 0,0 0-223 0 0,0 0-133 0 0,15 16 1978 0 0,-13 53 1159 0 0,-4-49-3309 0 0,-1-1 0 0 0,-1 0 0 0 0,-1 0 0 0 0,0-1 0 0 0,-2 1 0 0 0,0-1 0 0 0,-1 0 0 0 0,-3 4-212 0 0,-14 29 120 0 0,3 1-1 0 0,2 0 1 0 0,-10 48-120 0 0,27-43-263 0 0,21-68-58 0 0,-8-6 271 0 0,-1-1 0 0 0,-1 1 0 0 0,-1-2 0 0 0,-1 1 0 0 0,0-1 0 0 0,-1 0 0 0 0,-1 0 0 0 0,-1 0 0 0 0,-1 0 0 0 0,-1-4 50 0 0,33-135-316 0 0,-28 144 319 0 0,-1 0 16 0 0,1 0 0 0 0,0 0 0 0 0,1 0 0 0 0,0 1 0 0 0,1 0 0 0 0,1 0 0 0 0,8-9-19 0 0,-7 59 780 0 0,11 26-439 0 0,3 41-101 0 0,-17-76-219 0 0,0 0 0 0 0,2 0-1 0 0,1 0 1 0 0,1-1 0 0 0,2-1-1 0 0,5 8-20 0 0,-16-30 1 0 0,0 1 15 0 0,1 0 0 0 0,-1 0 0 0 0,1 0 1 0 0,1 0-1 0 0,-1 0 0 0 0,0-1 0 0 0,1 1 0 0 0,0-1 0 0 0,0 0 0 0 0,0 0 1 0 0,1-1-1 0 0,-1 1 0 0 0,1-1 0 0 0,0 0 0 0 0,0 0 0 0 0,0-1 0 0 0,0 1 1 0 0,1-1-1 0 0,-1 0 0 0 0,1 0 0 0 0,-1-1 0 0 0,1 0 0 0 0,5 1-16 0 0,-3-3 107 0 0,0 0 0 0 0,0 0 1 0 0,0-1-1 0 0,0 0 0 0 0,0-1 0 0 0,0 1 0 0 0,0-2 0 0 0,0 1 0 0 0,-1-1 0 0 0,0 0 0 0 0,0 0 0 0 0,0-1 0 0 0,0 0 0 0 0,-1 0 0 0 0,0-1 0 0 0,0 0 1 0 0,0 0-1 0 0,-1 0 0 0 0,0-1 0 0 0,0 1 0 0 0,0-1 0 0 0,-1-1 0 0 0,1-1-107 0 0,9-18 231 0 0,-1 0 1 0 0,-1 0-1 0 0,-2-1 0 0 0,-1-1 1 0 0,6-27-232 0 0,-10 41 73 0 0,-1 0 0 0 0,-1 0-1 0 0,-1 0 1 0 0,0 0 0 0 0,0 0 0 0 0,-2 0 0 0 0,0 0 0 0 0,0-1 0 0 0,-2 1 0 0 0,0 0-1 0 0,0 0 1 0 0,-1 0 0 0 0,-1 0 0 0 0,-4-8-73 0 0,5 18 21 0 0,-4-7-1668 0 0,10 6-7035 0 0,2 5-3281 0 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19:48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27 355 2128 0 0,'0'0'2132'0'0,"0"0"-583"0"0,0 0-32 0 0,0 0 247 0 0,0 0 155 0 0,0 0 3 0 0,0 0-231 0 0,0 0-280 0 0,0 0-279 0 0,0 0-185 0 0,0 0-88 0 0,0 0-54 0 0,0 0-30 0 0,-4-1-33 0 0,-19-5 558 0 0,23 6-768 0 0,0 0-91 0 0,0 0-86 0 0,0 0-72 0 0,0 0-55 0 0,0 0-40 0 0,0 0-48 0 0,0 0-36 0 0,0 0-27 0 0,0 0-7 0 0,0 0-12 0 0,0 0-2 0 0,0 0-1 0 0,27 0 533 0 0,281-2 1628 0 0,1 0-270 0 0,-321-17-1431 0 0,-109-159-149 0 0,41 76-236 0 0,42 62-591 0 0,38 40 265 0 0,0 0-116 0 0,0 0-204 0 0,0 0-302 0 0,9-4-8408 0 0,-4 4-3104 0 0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19:45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606 170 0 0 0,'0'0'1260'0'0,"0"0"167"0"0,0 0-150 0 0,0 0-199 0 0,0 0-39 0 0,0 0 119 0 0,0 0 157 0 0,7-15 6146 0 0,-7 15-6579 0 0,-12-27 3685 0 0,-30-6-3220 0 0,28 23-889 0 0,0 4-309 0 0,1 0 0 0 0,-1 0 0 0 0,-1 1-1 0 0,1 1 1 0 0,-1 1 0 0 0,1 0 0 0 0,-1 1 0 0 0,0 0 0 0 0,0 1 0 0 0,0 1-1 0 0,0 0 1 0 0,0 1 0 0 0,-11 2-149 0 0,10 0 105 0 0,-1 1 0 0 0,1 0 0 0 0,0 2 0 0 0,0-1 0 0 0,1 2 0 0 0,-1 0 0 0 0,1 1 0 0 0,-8 6-105 0 0,6-2 51 0 0,0 0 0 0 0,1 2 1 0 0,1-1-1 0 0,0 2 0 0 0,1 0 0 0 0,-8 11-51 0 0,15-17 9 0 0,0 1 0 0 0,0-1-1 0 0,1 1 1 0 0,1 1 0 0 0,-1-1 0 0 0,2 1-1 0 0,-1 0 1 0 0,1 0 0 0 0,1 0 0 0 0,0 0-1 0 0,1 1 1 0 0,0-1 0 0 0,1 1 0 0 0,0-1 0 0 0,1 1-1 0 0,0 0 1 0 0,0-1 0 0 0,2 1 0 0 0,0 1-9 0 0,2-5 24 0 0,0 0 0 0 0,1 0 0 0 0,0 0 0 0 0,1-1 0 0 0,0 1 0 0 0,0-1 0 0 0,1-1 0 0 0,-1 1 0 0 0,2-1 0 0 0,-1-1 0 0 0,0 1 0 0 0,1-1 0 0 0,0 0 0 0 0,0-1 0 0 0,1 0 1 0 0,-1 0-1 0 0,1-1 0 0 0,0 0 0 0 0,0 0 0 0 0,0-1 0 0 0,0-1 0 0 0,0 1 0 0 0,1-1 0 0 0,-1-1 0 0 0,0 0 0 0 0,1 0 0 0 0,7-2-24 0 0,2 0 82 0 0,0-1 0 0 0,-1-1 0 0 0,1-1 0 0 0,-1 0 0 0 0,0-1 0 0 0,0-1 0 0 0,-1-1 0 0 0,0-1-1 0 0,0 0 1 0 0,-1-1 0 0 0,0-1 0 0 0,-1 0 0 0 0,0-1 0 0 0,8-10-82 0 0,48-47 183 0 0,-58 55-131 0 0,0-1 1 0 0,-1 0 0 0 0,-1-1-1 0 0,0 0 1 0 0,-2 0 0 0 0,0-1 0 0 0,0-1-1 0 0,5-17-52 0 0,-11 23 53 0 0,0-1 0 0 0,0 0 0 0 0,-1 1 0 0 0,-1-1 0 0 0,0 0 0 0 0,-1 0 1 0 0,-1 0-1 0 0,0 0 0 0 0,0-1-53 0 0,1 14 1 0 0,0 0 0 0 0,-1 0 0 0 0,1 0 0 0 0,0 1 1 0 0,0-1-1 0 0,0 0 0 0 0,0 0 0 0 0,0 0 0 0 0,-1 1 0 0 0,1-1 1 0 0,0 0-1 0 0,0 0 0 0 0,0 0 0 0 0,0 0 0 0 0,-1 1 1 0 0,1-1-1 0 0,0 0 0 0 0,0 0 0 0 0,-1 0 0 0 0,1 0 1 0 0,0 0-1 0 0,0 0 0 0 0,-1 0 0 0 0,1 0 0 0 0,0 0 0 0 0,0 0 1 0 0,0 0-1 0 0,-1 0 0 0 0,1 0 0 0 0,0 0 0 0 0,0 0 1 0 0,-1 0-1 0 0,1 0 0 0 0,0 0 0 0 0,0 0 0 0 0,-1 0 0 0 0,1 0 1 0 0,0 0-1 0 0,0 0 0 0 0,-1 0 0 0 0,1-1 0 0 0,0 1 1 0 0,0 0-1 0 0,0 0 0 0 0,0 0 0 0 0,-1 0 0 0 0,1-1 1 0 0,0 1-1 0 0,0 0 0 0 0,0 0 0 0 0,0 0 0 0 0,-1-1 0 0 0,1 1 1 0 0,0 0-1 0 0,0 0-1 0 0,-12 29-74 0 0,10-24 79 0 0,-3 12 6 0 0,2 0 1 0 0,0-1 0 0 0,0 1-1 0 0,2 1 1 0 0,0-1 0 0 0,1 0-1 0 0,0 0 1 0 0,3 8-12 0 0,0-8 6 0 0,0 0 0 0 0,2 0-1 0 0,0 0 1 0 0,1-1 0 0 0,0 0 0 0 0,1 0 0 0 0,1-1 0 0 0,9 12-6 0 0,-11-19 16 0 0,0 0 1 0 0,1 0 0 0 0,1-1 0 0 0,-1-1-1 0 0,1 1 1 0 0,0-1 0 0 0,1 0-1 0 0,-1-1 1 0 0,1 0 0 0 0,0 0 0 0 0,1-1-1 0 0,-1 0 1 0 0,1-1 0 0 0,-1 0-1 0 0,1 0 1 0 0,0-1 0 0 0,0-1 0 0 0,0 1-1 0 0,0-2 1 0 0,1 1 0 0 0,-1-1 0 0 0,0-1-1 0 0,0 0 1 0 0,9-2-17 0 0,-14 3 17 0 0,10-13-197 0 0,-30 2-7757 0 0,9 8-4318 0 0</inkml:trace>
  <inkml:trace contextRef="#ctx0" brushRef="#br0" timeOffset="3231.125">1112 1 3433 0 0,'0'0'1751'0'0,"0"0"-120"0"0,0 0 179 0 0,0 0 193 0 0,0 0-23 0 0,0 0-189 0 0,0 0-268 0 0,0 0-301 0 0,0 0-190 0 0,0 0-123 0 0,0 0-83 0 0,0 0-50 0 0,0 0-77 0 0,-3 0-107 0 0,3 0-883 0 0,-10 3 5343 0 0,61 10-4009 0 0,248 2 998 0 0,-245-16-1804 0 0,29 9 152 0 0,-94-4-3421 0 0,7-4 2078 0 0,-7 0-790 0 0,3 0-3891 0 0,2 0-6215 0 0</inkml:trace>
  <inkml:trace contextRef="#ctx0" brushRef="#br0" timeOffset="3560.63">1159 278 13795 0 0,'0'0'1654'0'0,"0"0"-530"0"0,0 0-108 0 0,0 0 208 0 0,0 0 109 0 0,0 0-85 0 0,0 0-312 0 0,0 0-360 0 0,0 0-209 0 0,0 0-39 0 0,0 0 63 0 0,0 0 98 0 0,0 0 73 0 0,5 3 27 0 0,78 25 1600 0 0,32-17-700 0 0,76-7-2769 0 0,-190-7-4919 0 0,0 2-6110 0 0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18:30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2093 1461 8506 0 0,'0'0'1714'0'0,"0"0"-453"0"0,0 0-119 0 0,0 0 131 0 0,0 0 140 0 0,0 0-33 0 0,0 0-189 0 0,0 0-254 0 0,0 0-239 0 0,0 0-161 0 0,0 0-105 0 0,0 0-88 0 0,-24 22-51 0 0,-72 69-27 0 0,36-19 213 0 0,4-7-147 0 0,-3-2-1 0 0,-3-2 1 0 0,-49 35-332 0 0,48-43 276 0 0,62-52-268 0 0,1 2-15 0 0,54 12 203 0 0,116-23 170 0 0,-51-2-122 0 0,8 2-75 0 0,-48 0 17 0 0,-78 6-97 0 0,0 0 0 0 0,0 0 1 0 0,0 0-1 0 0,-1 0 1 0 0,1 0-1 0 0,-1 0 0 0 0,1 0 1 0 0,-1-1-1 0 0,0 1 1 0 0,0 0-1 0 0,0 0 0 0 0,0 0 1 0 0,0-1-1 0 0,0 1 1 0 0,-1 0-1 0 0,1 0 1 0 0,-1 0-1 0 0,0 0 0 0 0,1-1 1 0 0,-1 1-1 0 0,0 0 1 0 0,-1-1-90 0 0,-31-101 357 0 0,-69-119-12 0 0,96 182 337 0 0,6 23-6065 0 0,0 11 386 0 0,0 7-6608 0 0</inkml:trace>
  <inkml:trace contextRef="#ctx0" brushRef="#br0" timeOffset="614.194">2665 1334 12627 0 0,'0'0'1535'0'0,"0"0"-692"0"0,0 0-281 0 0,0 0 295 0 0,0 0 385 0 0,0 0 236 0 0,0 0-116 0 0,0 0-426 0 0,0 0-424 0 0,0 0-263 0 0,0 0-115 0 0,0 0-30 0 0,0 0 18 0 0,0 2 36 0 0,-56 153 1590 0 0,-44 18-1030 0 0,28-60-325 0 0,68-104-380 0 0,-2 0-1 0 0,0 0-1 0 0,1 1 1 0 0,1-1 0 0 0,0 1-1 0 0,0 1 1 0 0,1-1 0 0 0,0 0-1 0 0,1 1 1 0 0,0-1 0 0 0,0 1-1 0 0,2 0-11 0 0,0-8 11 0 0,0-1 0 0 0,0 0-1 0 0,0 1 1 0 0,1-1 0 0 0,0 1-1 0 0,-1-1 1 0 0,1 0-1 0 0,0 1 1 0 0,0-1 0 0 0,0 0-1 0 0,0 0 1 0 0,1 0 0 0 0,-1 0-1 0 0,1 0 1 0 0,-1 0-1 0 0,1 0 1 0 0,-1 0 0 0 0,1-1-1 0 0,0 1 1 0 0,0-1-1 0 0,0 1 1 0 0,0-1 0 0 0,0 1-1 0 0,0-1 1 0 0,1 0 0 0 0,-1 0-1 0 0,0 0 1 0 0,0-1-1 0 0,1 1 1 0 0,-1 0 0 0 0,2-1-11 0 0,80 7 570 0 0,-74-7-499 0 0,-7 0-52 0 0,10 1 62 0 0,0 0 0 0 0,-1-2 0 0 0,1 1 0 0 0,0-2 0 0 0,0 0 0 0 0,-1 0 0 0 0,1-1 0 0 0,-1-1 0 0 0,0 0 0 0 0,0 0 0 0 0,2-3-81 0 0,-9 4 88 0 0,-4 1 9 0 0,-14-4-844 0 0,-20-7-3470 0 0,21 10-3275 0 0,7 0-4022 0 0</inkml:trace>
  <inkml:trace contextRef="#ctx0" brushRef="#br0" timeOffset="896.501">2309 1623 5625 0 0,'0'0'2465'0'0,"0"0"-638"0"0,0 0-238 0 0,0 0 116 0 0,0 0 75 0 0,0 0-109 0 0,0 0-273 0 0,0 0-379 0 0,0 0-284 0 0,0 0-193 0 0,0 0-135 0 0,0 0-61 0 0,0 0-13 0 0,-4-4 1103 0 0,60 11 1229 0 0,175-17-791 0 0,-117 5-4160 0 0,-113 5 2024 0 0,6 1-2014 0 0,-2 2-4130 0 0,-1 1-5836 0 0</inkml:trace>
  <inkml:trace contextRef="#ctx0" brushRef="#br0" timeOffset="-1734.71">1251 1469 888 0 0,'0'0'1428'0'0,"0"0"-99"0"0,0 0 383 0 0,0 0 647 0 0,0 0 390 0 0,0 0-162 0 0,0 0-561 0 0,0 0-664 0 0,0 0-529 0 0,0 0-274 0 0,0 0-102 0 0,-6-2-58 0 0,-119 4 1399 0 0,-177 63 918 0 0,161-37-1982 0 0,-15-1-42 0 0,59-12-157 0 0,74-7-227 0 0,37 3-371 0 0,12-5 79 0 0,0-1 0 0 0,0 0 0 0 0,1-2 0 0 0,-1-2-1 0 0,1 0 1 0 0,1-1-16 0 0,59 2 34 0 0,54 5 52 0 0,-141-6-78 0 0,0-1-1 0 0,0 0 1 0 0,-1 1 0 0 0,1-1 0 0 0,0 0 0 0 0,0 0-1 0 0,0 1 1 0 0,0-1 0 0 0,0 0 0 0 0,-1 1-1 0 0,1-1 1 0 0,0 0 0 0 0,0 1 0 0 0,0-1 0 0 0,0 0-1 0 0,0 1 1 0 0,0-1 0 0 0,0 0 0 0 0,0 1 0 0 0,0-1-1 0 0,0 0 1 0 0,1 1 0 0 0,-1-1 0 0 0,0 0 0 0 0,0 1-1 0 0,0-1 1 0 0,0 0 0 0 0,0 1 0 0 0,1-1-1 0 0,-1 0 1 0 0,0 0 0 0 0,0 1 0 0 0,0-1 0 0 0,1 0-1 0 0,-1 0 1 0 0,0 1 0 0 0,0-1 0 0 0,1 0 0 0 0,-1 0-1 0 0,0 0 1 0 0,1 1 0 0 0,-1-1 0 0 0,0 0 0 0 0,0 0-1 0 0,1 0 1 0 0,-1 0 0 0 0,0 0 0 0 0,1 0-1 0 0,-1 0 1 0 0,1 0-8 0 0,-121 61 410 0 0,-265 111-288 0 0,231-87 44 0 0,148-80-151 0 0,5-5-15 0 0,0 1 0 0 0,0-1 0 0 0,-1 1 0 0 0,1-1 0 0 0,0 1-1 0 0,0 0 1 0 0,0-1 0 0 0,0 1 0 0 0,0 0 0 0 0,0 0 0 0 0,0 0 0 0 0,1 0 0 0 0,-1 0 0 0 0,0-1-1 0 0,0 1 1 0 0,1 1 0 0 0,-1-1 0 0 0,0 0 0 0 0,1 0 0 0 0,-1 0 0 0 0,1 0 0 0 0,0 0 0 0 0,-1 1 0 0 0,1-1-1 0 0,0 0 1 0 0,0 0 0 0 0,0 0 0 0 0,0 1 0 0 0,0-1 0 0 0,0 0 0 0 0,0 0 0 0 0,0 1 0 0 0,0-1-1 0 0,0 0 1 0 0,1 0 0 0 0,-1 0 0 0 0,0 1 0 0 0,1-1 0 0 0,-1 0 0 0 0,1 0 0 0 0,0 0 0 0 0,-1 0 0 0 0,1 0-1 0 0,0 1 1 0 0,9 5 21 0 0,0-1 0 0 0,1 1 0 0 0,-1-2 0 0 0,1 0-1 0 0,0 0 1 0 0,1-1 0 0 0,-1 0 0 0 0,1-1 0 0 0,-1 0-1 0 0,1-1 1 0 0,0 0 0 0 0,0-1 0 0 0,0-1 0 0 0,0 1 0 0 0,0-2-1 0 0,0 0 1 0 0,0 0 0 0 0,0-1 0 0 0,-1-1 0 0 0,1 0-1 0 0,0 0 1 0 0,-1-1 0 0 0,1-1-21 0 0,29-4 21 0 0,-36 9-98 0 0,0-1 0 0 0,0 0 0 0 0,0 0 0 0 0,-1 0 0 0 0,1-1 0 0 0,-1 1 0 0 0,1-1 0 0 0,-1 0 0 0 0,1-1-1 0 0,-1 1 1 0 0,0-1 0 0 0,0 0 0 0 0,0 0 0 0 0,-1 0 0 0 0,1 0 0 0 0,1-3 77 0 0,5-30-10260 0 0,-10 28-1506 0 0</inkml:trace>
  <inkml:trace contextRef="#ctx0" brushRef="#br0" timeOffset="-1010.373">737 1114 7994 0 0,'0'0'1008'0'0,"0"0"-676"0"0,0 0-213 0 0,0 0 426 0 0,0 0 551 0 0,0 0 351 0 0,0 0 52 0 0,0 0-250 0 0,0 0-327 0 0,0 0-239 0 0,0 0-129 0 0,0 0-27 0 0,0 0 54 0 0,7-4 83 0 0,21-14 55 0 0,-25 25 4569 0 0,-8 21-4819 0 0,4-26-241 0 0,-57 215 1609 0 0,-74 176-1837 0 0,9-48 114 0 0,59-131 114 0 0,45-139-182 0 0,2-55 123 0 0,16-20-149 0 0,1 0 12 0 0,0 0-16 0 0,0 0-17 0 0,0 0 7 0 0,0 0 4 0 0,0 0-28 0 0,0 0-20 0 0,0 0 32 0 0,0 0-3 0 0,0 0-6 0 0,0 0 38 0 0,0 0-38 0 0,0 0-18 0 0,0 0 6 0 0,0 0-19 0 0,0 0 6 0 0,0 0 9 0 0,0 0-8 0 0,0 0 17 0 0,0 0-2 0 0,0 0 1 0 0,0 0 30 0 0,0 0 6 0 0,0 0 6 0 0,0 0-31 0 0,0 0-2 0 0,0 0 6 0 0,0 0 39 0 0,0 0-36 0 0,-13-2 23 0 0,10 1-4544 0 0,2 0-4885 0 0,1 1-2563 0 0</inkml:trace>
  <inkml:trace contextRef="#ctx0" brushRef="#br0" timeOffset="-22924.949">11556 417 6185 0 0,'0'0'2141'0'0,"0"0"-396"0"0,0 0-60 0 0,0 0 65 0 0,0 0-54 0 0,0 0-212 0 0,0 0-381 0 0,0 0-384 0 0,0 0-199 0 0,0 0-32 0 0,0 0 10 0 0,0 0 36 0 0,0 0-4 0 0,18 7 1829 0 0,301-22 1431 0 0,-256 3-3664 0 0,-63 6-3024 0 0,-3 5-9196 0 0,1 1 461 0 0</inkml:trace>
  <inkml:trace contextRef="#ctx0" brushRef="#br0" timeOffset="-22558.589">11463 702 4713 0 0,'0'0'1770'0'0,"0"0"-822"0"0,0 0-123 0 0,0 0 305 0 0,0 0 309 0 0,0 0 245 0 0,0 0-58 0 0,0 0-146 0 0,0 0-118 0 0,0 0-210 0 0,0 0-160 0 0,0 0-81 0 0,0 0-65 0 0,17 2-47 0 0,111 11 1601 0 0,21-23-233 0 0,-56 2-1945 0 0,-74 6-7 0 0,-4 1-1980 0 0,-5-5-10034 0 0,-7 2-254 0 0</inkml:trace>
  <inkml:trace contextRef="#ctx0" brushRef="#br0" timeOffset="-24681.662">10223 232 2168 0 0,'0'0'1555'0'0,"0"0"-705"0"0,0 0-181 0 0,0 0 213 0 0,0 0 309 0 0,0 0 175 0 0,0 0-92 0 0,0 0-247 0 0,0 0-100 0 0,0 0 12 0 0,0 0 76 0 0,0 0 76 0 0,0 0-64 0 0,9 2-90 0 0,9 1-312 0 0,0-1 1 0 0,1 0-1 0 0,-1-1 0 0 0,0-1 0 0 0,0-1 0 0 0,0 0 0 0 0,0-1 0 0 0,11-4-625 0 0,-19 3 197 0 0,1 0-1 0 0,-1-1 0 0 0,0-1 0 0 0,0 1 1 0 0,0-2-1 0 0,-1 1 0 0 0,1-1 0 0 0,-1-1 1 0 0,-1 0-1 0 0,1 0 0 0 0,-1-1 0 0 0,-1 0 1 0 0,4-4-197 0 0,-5-2 272 0 0,-3 7 194 0 0,-2 17-411 0 0,-3 474 361 0 0,19-371-376 0 0,-1-2 74 0 0,-16-95 1826 0 0,3-41-1833 0 0,1 1 0 0 0,1-1 0 0 0,1 1 0 0 0,1 0 0 0 0,1 1 0 0 0,1 0 0 0 0,1-1-107 0 0,1-5 126 0 0,116-336 8 0 0,-38 192-168 0 0,-62 119-14 0 0,-26 54 25 0 0,-1 0 0 0 0,0 0 6 0 0,0 0-3 0 0,0 0-21 0 0,0 0-22 0 0,0 0 4 0 0,0 0-21 0 0,0 0-4 0 0,0 0-17 0 0,0 0-36 0 0,0 0-15 0 0,4 23-987 0 0,11-11-1184 0 0,-2-9-5380 0 0,-11-3-4000 0 0</inkml:trace>
  <inkml:trace contextRef="#ctx0" brushRef="#br0" timeOffset="-23792.326">10947 517 2184 0 0,'0'0'1610'0'0,"0"0"-275"0"0,0 0 177 0 0,0 0 465 0 0,0 0 226 0 0,0 0-140 0 0,0 0-369 0 0,0 0-478 0 0,0 0-346 0 0,0 0-172 0 0,0 0-33 0 0,0 0 4 0 0,0 0 42 0 0,4-3-14 0 0,10-7-123 0 0,-17 20 558 0 0,-142 216 839 0 0,62-102-1783 0 0,75-109-163 0 0,8-15-18 0 0,0 0 52 0 0,0 0 41 0 0,0 0 29 0 0,0 0 54 0 0,3-12 373 0 0,58-89-346 0 0,-31 60-173 0 0,192-232-73 0 0,-194 242 61 0 0,-26 68-121 0 0,12 164 500 0 0,5-20 54 0 0,-19-181-541 0 0,0 0 0 0 0,0 0 1 0 0,-1-1-1 0 0,1 1 1 0 0,0 0-1 0 0,0 0 0 0 0,-1 0 1 0 0,1 0-1 0 0,0 0 0 0 0,0 0 1 0 0,0 0-1 0 0,-1 0 1 0 0,1 0-1 0 0,0 0 0 0 0,0 0 1 0 0,-1 0-1 0 0,1 0 1 0 0,0 0-1 0 0,0 0 0 0 0,0 0 1 0 0,-1 0-1 0 0,1 1 1 0 0,0-1-1 0 0,0 0 0 0 0,0 0 1 0 0,-1 0-1 0 0,1 0 1 0 0,0 0-1 0 0,0 0 0 0 0,0 1 1 0 0,0-1-1 0 0,-1 0 0 0 0,1 0 1 0 0,0 0-1 0 0,0 0 1 0 0,0 1-1 0 0,0-1 0 0 0,0 0 1 0 0,0 0-1 0 0,0 0 1 0 0,-1 1-1 0 0,1-1 0 0 0,0 0 1 0 0,0 0-1 0 0,0 1 83 0 0,-7-9-6561 0 0,5 5 663 0 0,0-1-3955 0 0</inkml:trace>
  <inkml:trace contextRef="#ctx0" brushRef="#br0" timeOffset="-23490.952">10764 698 2264 0 0,'0'0'2041'0'0,"0"0"137"0"0,0 0 192 0 0,0 0 34 0 0,0 0-139 0 0,0 0-370 0 0,0 0-363 0 0,0 0-313 0 0,0 0-220 0 0,0 0-144 0 0,0 0-134 0 0,0 0-126 0 0,35-2-118 0 0,105-6-113 0 0,-63 11 365 0 0,-60 0-1200 0 0,54 4 1389 0 0,-48-10-4070 0 0,0-5-4136 0 0,-16 4-4035 0 0</inkml:trace>
  <inkml:trace contextRef="#ctx0" brushRef="#br0" timeOffset="-18908.779">12346 124 0 0 0,'0'0'983'0'0,"0"0"376"0"0,0 0 225 0 0,0 0 98 0 0,0 0-87 0 0,0 0-209 0 0,0 0-224 0 0,0 0-188 0 0,0 0-90 0 0,0 0-17 0 0,0 0 4 0 0,7 4 5287 0 0,24-7-5326 0 0,0-1-1 0 0,0-1 0 0 0,-1-2 0 0 0,0-1 0 0 0,0-2 0 0 0,11-5-831 0 0,40-11 732 0 0,97-4 60 0 0,-161 77-610 0 0,-20-31-136 0 0,0 0 1 0 0,-1-1-1 0 0,-1 1 1 0 0,0-1 0 0 0,-1 0-1 0 0,0 0 1 0 0,-1 0 0 0 0,-1-1-1 0 0,-1 0 1 0 0,0-1 0 0 0,0 0-1 0 0,-1 0 1 0 0,-9 8-47 0 0,-27 41 100 0 0,-152 250 48 0 0,193-305-146 0 0,0 1-1 0 0,1 0 1 0 0,-1 0-1 0 0,1 0 1 0 0,1 1 0 0 0,0-1-1 0 0,0 1 1 0 0,1 0-1 0 0,0 0 1 0 0,0 0-1 0 0,1 0 1 0 0,0 0-1 0 0,0 0 1 0 0,1 0-1 0 0,1 7-1 0 0,3-12 32 0 0,-1 1 0 0 0,1-1 0 0 0,0 1 0 0 0,1-1 0 0 0,-1 0 0 0 0,1-1 0 0 0,0 1 0 0 0,-1-1 0 0 0,2 0 0 0 0,-1 0 0 0 0,0-1-1 0 0,0 1 1 0 0,1-1 0 0 0,0 0 0 0 0,-1 0 0 0 0,1-1 0 0 0,0 0 0 0 0,0 0 0 0 0,0 0 0 0 0,-1-1 0 0 0,1 0 0 0 0,0 0 0 0 0,5-1-32 0 0,101-11 933 0 0,-41 1-494 0 0,-71 11-411 0 0,0 0-26 0 0,0 0 7 0 0,0 0 0 0 0,0 0-5 0 0,22-3-169 0 0,-2-2-153 0 0,58-22-5208 0 0,-71 24 4098 0 0,13-9-8082 0 0,-12 4-2385 0 0</inkml:trace>
  <inkml:trace contextRef="#ctx0" brushRef="#br0" timeOffset="-18457.914">13378 247 8410 0 0,'0'0'1491'0'0,"0"0"-218"0"0,0 0-20 0 0,0 0 182 0 0,0 0 9 0 0,0 0-100 0 0,0 0-186 0 0,0 0-317 0 0,0 0-161 0 0,0 0-113 0 0,0 0-104 0 0,0 0-34 0 0,0 0 25 0 0,-25 7-10 0 0,-82 25-27 0 0,103-31-372 0 0,0 0-1 0 0,-1 0 1 0 0,1 1 0 0 0,0 0-1 0 0,-1 0 1 0 0,1 0-1 0 0,0 1 1 0 0,1-1-1 0 0,-1 1 1 0 0,0 0-1 0 0,1 0 1 0 0,-1 0 0 0 0,1 0-1 0 0,0 1 1 0 0,0-1-1 0 0,0 1 1 0 0,1 0-1 0 0,-1 0 1 0 0,-1 3-45 0 0,-2 5 83 0 0,-5 5-44 0 0,1 0 0 0 0,1 0 0 0 0,1 1 0 0 0,0 1 0 0 0,1-1 0 0 0,1 1 0 0 0,1 0-1 0 0,1 1 1 0 0,0-1 0 0 0,1 1 0 0 0,2-1 0 0 0,0 1 0 0 0,1 0 0 0 0,0 0 0 0 0,4 13-39 0 0,-2-27 30 0 0,0 0 0 0 0,1 1 0 0 0,0-1 0 0 0,0 0 0 0 0,1 0 0 0 0,0-1 0 0 0,0 1 0 0 0,0-1 0 0 0,0 0 0 0 0,1 0 0 0 0,0 0 0 0 0,0-1 0 0 0,0 1 0 0 0,1-1 1 0 0,-1-1-1 0 0,1 1 0 0 0,0-1 0 0 0,0 0 0 0 0,1 0 0 0 0,-1 0 0 0 0,0-1 0 0 0,1 0 0 0 0,0-1 0 0 0,-1 1 0 0 0,1-1 0 0 0,0-1 0 0 0,-1 1 0 0 0,1-1 0 0 0,3 0-30 0 0,4 0 142 0 0,0-1-1 0 0,0 0 1 0 0,0-1 0 0 0,-1 0-1 0 0,1-1 1 0 0,-1-1-1 0 0,1 0 1 0 0,-1-1 0 0 0,-1 0-1 0 0,1-1 1 0 0,-1-1 0 0 0,0 0-1 0 0,0 0 1 0 0,6-6-142 0 0,0 0 85 0 0,-1 0-1 0 0,0-2 1 0 0,-1 1-1 0 0,-1-2 1 0 0,-1 0-1 0 0,0-1 1 0 0,-1-1-1 0 0,0 0 1 0 0,-2-1-1 0 0,0 0 1 0 0,-1 0-1 0 0,-1-1 1 0 0,-1 0-1 0 0,-1-1 1 0 0,0 0-1 0 0,-2 0 1 0 0,0-1-1 0 0,-2 1 1 0 0,0-1 0 0 0,-1 0-1 0 0,-2-6-84 0 0,-1 20-42 0 0,0 0 0 0 0,0 0 0 0 0,-1 0 0 0 0,0 0 0 0 0,-1 0 0 0 0,0 1 0 0 0,0 0 0 0 0,0-1 0 0 0,-1 1 0 0 0,0 0 0 0 0,-1 1 0 0 0,1-1 0 0 0,-1 1 0 0 0,-1 0 0 0 0,1 0 0 0 0,-1 0 0 0 0,0 1 0 0 0,0 0 0 0 0,-1 0 0 0 0,1 0 0 0 0,-1 1 0 0 0,0 0 1 0 0,0 1-1 0 0,-1-1 0 0 0,1 1 0 0 0,-1 1 0 0 0,1-1 0 0 0,-1 1 0 0 0,0 1 0 0 0,0 0 0 0 0,0 0 0 0 0,0 0 0 0 0,0 1 0 0 0,0 0 0 0 0,0 0 0 0 0,0 1 0 0 0,0 0 0 0 0,0 1 0 0 0,0 0 0 0 0,0 0 0 0 0,1 0 0 0 0,-1 1 0 0 0,1 0 0 0 0,-3 2 42 0 0,1 1-300 0 0,0 1 0 0 0,1 0 0 0 0,-1 0 0 0 0,1 1 0 0 0,1 0 0 0 0,-1 1 0 0 0,2-1 0 0 0,-1 1 0 0 0,1 1 0 0 0,-2 3 300 0 0,-14 35-7325 0 0,15-31-4148 0 0</inkml:trace>
  <inkml:trace contextRef="#ctx0" brushRef="#br0" timeOffset="-17705.029">13806 467 8434 0 0,'0'0'2471'0'0,"0"0"-519"0"0,0 0-291 0 0,0 0-197 0 0,0 0-116 0 0,0 0-137 0 0,0 0-149 0 0,0 0-169 0 0,0 0-94 0 0,0 0-81 0 0,0 0-83 0 0,0 0-50 0 0,7-15-66 0 0,53-104 1034 0 0,18-14-34 0 0,-76 130-1531 0 0,0 0 1 0 0,1 0-1 0 0,-1 0 0 0 0,1 0 0 0 0,0 0 0 0 0,-1 1 0 0 0,1-1 0 0 0,0 1 0 0 0,0 0 0 0 0,1 0 0 0 0,-1 0 0 0 0,0 0 0 0 0,1 0 0 0 0,-1 1 0 0 0,1-1 0 0 0,0 1 1 0 0,-1 0-1 0 0,1 0 0 0 0,1 0 12 0 0,1 32-140 0 0,-6 81 214 0 0,0-110-71 0 0,-1 0-1 0 0,1 0 1 0 0,0 0-1 0 0,0 0 1 0 0,0 1-1 0 0,0-1 1 0 0,0 0-1 0 0,1 0 0 0 0,-1 0 1 0 0,0 0-1 0 0,1 0 1 0 0,0 0-1 0 0,0 0 1 0 0,-1 0-1 0 0,1 0 1 0 0,0 0-1 0 0,0-1 0 0 0,1 1 1 0 0,-1 0-1 0 0,0 0 1 0 0,1-1-1 0 0,-1 1 1 0 0,1-1-1 0 0,-1 0 1 0 0,1 1-1 0 0,-1-1 1 0 0,1 0-1 0 0,0 0 0 0 0,0 0 1 0 0,0 0-1 0 0,0 0 1 0 0,0 0-1 0 0,0 0 1 0 0,0-1-1 0 0,0 1 1 0 0,0-1-1 0 0,0 0 1 0 0,0 1-1 0 0,0-1 0 0 0,0 0 1 0 0,0 0-1 0 0,0 0 1 0 0,0-1-1 0 0,0 1 1 0 0,1 0-1 0 0,-1-1 1 0 0,0 1-1 0 0,0-1 1 0 0,0 0-1 0 0,0 0-2 0 0,165-176 144 0 0,-102 108-119 0 0,-64 138-110 0 0,-17 96 100 0 0,12-119-2560 0 0,4-45 783 0 0,0-1-3472 0 0,0 3-235 0 0,0-2-6267 0 0</inkml:trace>
  <inkml:trace contextRef="#ctx0" brushRef="#br0" timeOffset="-17376.092">14733 158 8754 0 0,'0'0'3581'0'0,"0"0"-1937"0"0,0 0-454 0 0,0 0 126 0 0,0 0 45 0 0,0 0-116 0 0,0 0-237 0 0,0 0-275 0 0,0 0-204 0 0,0 0-97 0 0,-35 32-72 0 0,-108 98-66 0 0,-3 1 569 0 0,-5-4-296 0 0,-29 24-248 0 0,175-148-355 0 0,0 0-3 0 0,1 0 1 0 0,-1 0-1 0 0,1 0 0 0 0,-1 1 0 0 0,1-1 1 0 0,0 1-1 0 0,1 0 0 0 0,-1 0 0 0 0,1 1 1 0 0,-1-1-1 0 0,1 1 0 0 0,0-1 0 0 0,1 1 1 0 0,-1 0-1 0 0,1 0 0 0 0,0 0 0 0 0,1 1 1 0 0,-1-1-1 0 0,1 0 0 0 0,0 1 0 0 0,0 0 39 0 0,40 7-1986 0 0,-18-14-2820 0 0,-11 0-2330 0 0,-5 1-2282 0 0</inkml:trace>
  <inkml:trace contextRef="#ctx0" brushRef="#br0" timeOffset="-16805.799">14779 525 9186 0 0,'0'0'1587'0'0,"0"0"-200"0"0,0 0 11 0 0,0 0 71 0 0,0 0 49 0 0,0 0-139 0 0,0 0-272 0 0,0 0-286 0 0,0 0-171 0 0,0 0-132 0 0,0 0-85 0 0,0 0-33 0 0,0 0-70 0 0,-29 8-40 0 0,-91 26-26 0 0,37-6 529 0 0,40-3-262 0 0,43-24-533 0 0,0 1-1 0 0,1-1 1 0 0,-1 0-1 0 0,0 0 1 0 0,1 1 0 0 0,-1-1-1 0 0,1 0 1 0 0,0 0-1 0 0,-1 0 1 0 0,1 0 0 0 0,0 0-1 0 0,-1 0 1 0 0,1 0-1 0 0,0 0 1 0 0,0 0-1 0 0,0 0 1 0 0,0 0 0 0 0,0-1-1 0 0,0 1 1 0 0,0 0-1 0 0,0-1 1 0 0,0 1 0 0 0,1-1-1 0 0,-1 1 1 0 0,0-1-1 0 0,0 1 1 0 0,0-1-1 0 0,1 0 1 0 0,-1 0 0 0 0,0 0-1 0 0,1 1 1 0 0,-1-1-1 0 0,0 0 1 0 0,0-1 0 0 0,1 1-1 0 0,-1 0 3 0 0,9 3 31 0 0,3 2 7 0 0,-1 1 0 0 0,-1 0 0 0 0,1 1 0 0 0,-1 0-1 0 0,0 1 1 0 0,-1 0 0 0 0,0 1 0 0 0,0 0 0 0 0,-1 1 0 0 0,6 8-38 0 0,-10-10 135 0 0,-2 1-1 0 0,1-1 1 0 0,-1 1 0 0 0,0 0-1 0 0,-1 0 1 0 0,0 0 0 0 0,-1 1-1 0 0,0-1 1 0 0,0 0 0 0 0,-1 1 0 0 0,0-1-1 0 0,0 0 1 0 0,-1 0 0 0 0,-1 2-135 0 0,0-6 75 0 0,0 0 1 0 0,-1 0 0 0 0,1-1-1 0 0,-1 1 1 0 0,0-1 0 0 0,0 1-1 0 0,-1-1 1 0 0,1 0 0 0 0,-1-1-1 0 0,0 1 1 0 0,0-1 0 0 0,0 1-1 0 0,0-1 1 0 0,-1 0 0 0 0,1-1 0 0 0,-1 1-1 0 0,0-1 1 0 0,1 0 0 0 0,-1 0-1 0 0,0 0 1 0 0,-1-1 0 0 0,1 0-1 0 0,0 0 1 0 0,0 0 0 0 0,0 0-1 0 0,-1-1 1 0 0,1 0 0 0 0,-1 0-76 0 0,-19 3 39 0 0,1-1 0 0 0,0-1 1 0 0,-1-1-1 0 0,1-2 0 0 0,0 0 1 0 0,-4-2-40 0 0,9-13-1446 0 0,29 2-5599 0 0,-2 13-4383 0 0</inkml:trace>
  <inkml:trace contextRef="#ctx0" brushRef="#br0" timeOffset="-16444.357">15214 852 10562 0 0,'0'0'2039'0'0,"0"0"-264"0"0,0 0-80 0 0,0 0-46 0 0,0 0-157 0 0,0 0-242 0 0,0 0-291 0 0,0 0-217 0 0,0 0-185 0 0,0 0-133 0 0,0 0-87 0 0,0 0-68 0 0,0 0-37 0 0,-10 8-3 0 0,-31 28-23 0 0,1 16 150 0 0,-38 56-189 0 0,72-103-526 0 0,-18 17 67 0 0,11-8-6187 0 0,10-12-4938 0 0</inkml:trace>
  <inkml:trace contextRef="#ctx0" brushRef="#br0" timeOffset="-10841.745">16848 455 3129 0 0,'0'0'2935'0'0,"0"0"-783"0"0,0 0-361 0 0,0 0-87 0 0,0 0-48 0 0,0 0-100 0 0,0 0-109 0 0,0 0-177 0 0,0 0-310 0 0,0 0-263 0 0,0 0-168 0 0,0 0-105 0 0,0 0-26 0 0,-7-3 792 0 0,39-7-347 0 0,-1 2 0 0 0,1 1 0 0 0,0 2 0 0 0,1 1 0 0 0,25 0-843 0 0,62-9 793 0 0,9-6-325 0 0,-128 19-475 0 0,-1 0 21 0 0,0 0 19 0 0,0 0 15 0 0,0 0-15 0 0,0 0-14 0 0,0 0-8 0 0,0 0-21 0 0,0 0 1 0 0,0 0-8 0 0,0 0-39 0 0,0 0-22 0 0,0 0-33 0 0,0 0-34 0 0,0 0-42 0 0,0 0-58 0 0,-10 1-4165 0 0,4 2-3695 0 0,2 1-3274 0 0</inkml:trace>
  <inkml:trace contextRef="#ctx0" brushRef="#br0" timeOffset="-10451.797">16877 694 8434 0 0,'0'0'1867'0'0,"0"0"-296"0"0,0 0-11 0 0,0 0 74 0 0,0 0-4 0 0,0 0-245 0 0,0 0-406 0 0,0 0-376 0 0,0 0-256 0 0,0 0-94 0 0,0 0-33 0 0,0 0 0 0 0,0 0 47 0 0,17 12 2337 0 0,8-8-2204 0 0,0-2 0 0 0,0-1 0 0 0,0-1-1 0 0,0-1 1 0 0,0-1 0 0 0,0-1 0 0 0,0-2-1 0 0,0 0 1 0 0,-1-1 0 0 0,6-4-400 0 0,104-19 406 0 0,-105 25-593 0 0,-32 19-406 0 0,-11 5-1634 0 0,2-10-5283 0 0,12-10 6831 0 0,-6 5-11566 0 0</inkml:trace>
  <inkml:trace contextRef="#ctx0" brushRef="#br0" timeOffset="-12574.235">15527 363 2857 0 0,'0'0'1575'0'0,"0"0"-410"0"0,0 0-5 0 0,0 0 262 0 0,0 0 232 0 0,0 0 62 0 0,0 0-202 0 0,0 0-366 0 0,0 0-332 0 0,0 0-241 0 0,0 0-154 0 0,-9 4 778 0 0,58-7 3296 0 0,18-22-2819 0 0,-24-2-1358 0 0,-2-2 1 0 0,-1-2-1 0 0,-2-1 1 0 0,0-3-319 0 0,11-29 245 0 0,-51 121 231 0 0,0-7-388 0 0,1-1 0 0 0,3 0 0 0 0,2 0 0 0 0,5 17-88 0 0,0 14 78 0 0,10 223 272 0 0,-31-199-91 0 0,76-222 1140 0 0,4-13-1228 0 0,21-40-118 0 0,2-105 16 0 0,-52 130-62 0 0,-37 140-282 0 0,-2 19-5697 0 0,0-9 1513 0 0,0 0-6952 0 0</inkml:trace>
  <inkml:trace contextRef="#ctx0" brushRef="#br0" timeOffset="-12112.068">16272 652 10530 0 0,'0'0'1525'0'0,"0"0"-257"0"0,0 0 36 0 0,0 0 204 0 0,0 0 131 0 0,0 0-128 0 0,0 0-366 0 0,0 0-366 0 0,0 0-269 0 0,0 0-186 0 0,0 0-132 0 0,0 0-38 0 0,0 0-40 0 0,0-9 113 0 0,19 145 3477 0 0,-30 13-2862 0 0,3-111-716 0 0,9-43-4077 0 0,2-12 962 0 0,12-19-7832 0 0,-13 30 1180 0 0</inkml:trace>
  <inkml:trace contextRef="#ctx0" brushRef="#br0" timeOffset="-11408.072">16282 578 3041 0 0,'0'0'1771'0'0,"0"0"-88"0"0,0 0 120 0 0,0 0 173 0 0,0 0 54 0 0,0 0-224 0 0,0 0-386 0 0,0 0-373 0 0,0 0-270 0 0,0 0-195 0 0,0 0-130 0 0,0 0-103 0 0,0 0-102 0 0,26-3 1972 0 0,183-17 1003 0 0,-194 19-3122 0 0,-14 1-93 0 0,1-1 1 0 0,-1 1-1 0 0,1-1 0 0 0,-1 1 0 0 0,0-1 0 0 0,1 1 1 0 0,-1 0-1 0 0,1 0 0 0 0,-1 0 0 0 0,1-1 1 0 0,-1 1-1 0 0,1 1 0 0 0,-1-1 0 0 0,1 0 0 0 0,-1 0 1 0 0,0 1-1 0 0,1-1 0 0 0,-1 0 0 0 0,1 1 1 0 0,-1 0-1 0 0,0-1 0 0 0,1 1 0 0 0,-1 0 0 0 0,0-1 1 0 0,0 1-1 0 0,1 0 0 0 0,-1 0 0 0 0,0 0 0 0 0,0 0 1 0 0,0 0-1 0 0,0 0 0 0 0,0 1 0 0 0,-1-1 1 0 0,1 0-1 0 0,0 0 0 0 0,0 1 0 0 0,-1-1 0 0 0,1 0 1 0 0,-1 1-8 0 0,-1 5 41 0 0,-2 0 1 0 0,1 0-1 0 0,-1-1 0 0 0,0 1 1 0 0,0-1-1 0 0,0 0 1 0 0,-1 1-1 0 0,0-2 1 0 0,-1 1-1 0 0,1 0 0 0 0,-1-1 1 0 0,0 0-1 0 0,0 0 1 0 0,-1 0-1 0 0,0-1 1 0 0,1 0-1 0 0,-1 0 0 0 0,-4 2-41 0 0,-20 18 81 0 0,-54 42 14 0 0,83-65-100 0 0,0 1 0 0 0,0-1 0 0 0,1 1-1 0 0,-1 0 1 0 0,0-1 0 0 0,1 1 0 0 0,-1 0 0 0 0,1-1 0 0 0,0 1-1 0 0,0 0 1 0 0,-1-1 0 0 0,1 1 0 0 0,0 0 0 0 0,0 0 0 0 0,1-1-1 0 0,-1 1 1 0 0,0 0 0 0 0,1 0 0 0 0,-1-1 0 0 0,1 1 0 0 0,-1 0-1 0 0,1-1 1 0 0,0 1 0 0 0,-1-1 0 0 0,1 1 0 0 0,0-1 0 0 0,0 1-1 0 0,0-1 1 0 0,0 0 0 0 0,1 1 0 0 0,-1-1 0 0 0,0 0 0 0 0,1 0-1 0 0,-1 0 1 0 0,0 0 0 0 0,1 0 0 0 0,-1 0 0 0 0,1 0-1 0 0,0 0 1 0 0,-1-1 0 0 0,2 1 5 0 0,142 81 57 0 0,-143-81-38 0 0,0 0 0 0 0,0 0-1 0 0,0 0 1 0 0,0 1 0 0 0,-1-1-1 0 0,1 1 1 0 0,0-1 0 0 0,-1 1 0 0 0,1 0-1 0 0,-1-1 1 0 0,0 1 0 0 0,1 0-1 0 0,-1 0 1 0 0,0 0 0 0 0,0 0-1 0 0,0 0 1 0 0,0 0 0 0 0,-1 1-1 0 0,1-1 1 0 0,0 0 0 0 0,-1 0-1 0 0,0 0 1 0 0,1 1 0 0 0,-1-1-1 0 0,0 0 1 0 0,0 1 0 0 0,0-1-1 0 0,-1 0 1 0 0,1 0 0 0 0,-1 1-1 0 0,1-1 1 0 0,-1 0 0 0 0,1 0-1 0 0,-1 0 1 0 0,0 0 0 0 0,0 0-1 0 0,0 0 1 0 0,-1 0 0 0 0,1 0-1 0 0,0 0 1 0 0,-1 0 0 0 0,1 0-1 0 0,-1-1-18 0 0,-6 7 77 0 0,-1-2 0 0 0,1 1 0 0 0,-1-1-1 0 0,0-1 1 0 0,-1 1 0 0 0,0-1 0 0 0,1-1-1 0 0,-2 0 1 0 0,1-1 0 0 0,0 0 0 0 0,-1 0 0 0 0,1-1-1 0 0,-1 0 1 0 0,0-1 0 0 0,1 0 0 0 0,-11-1-77 0 0,10 0 41 0 0,8 1-39 0 0,0-1 0 0 0,-1 0 0 0 0,1 0 0 0 0,0 1-1 0 0,0-2 1 0 0,-1 1 0 0 0,1 0 0 0 0,0-1 0 0 0,0 0-1 0 0,0 1 1 0 0,-1-1 0 0 0,1 0 0 0 0,0-1 0 0 0,0 1 0 0 0,1-1-1 0 0,-1 1 1 0 0,0-1 0 0 0,0 0 0 0 0,1 0 0 0 0,-1 0-1 0 0,1 0 1 0 0,0 0 0 0 0,-1-1 0 0 0,1 0-2 0 0,3-21-2437 0 0,9 10-3999 0 0,-4 10-5235 0 0</inkml:trace>
  <inkml:trace contextRef="#ctx0" brushRef="#br0" timeOffset="-8907.462">18112 89 0 0 0,'0'0'1047'0'0,"0"0"210"0"0,0 0 152 0 0,0 0 50 0 0,0 0-35 0 0,0 0-106 0 0,0 0-90 0 0,0 0-22 0 0,0 0 40 0 0,0 0 45 0 0,0 0 19 0 0,0-4 4439 0 0,-172 47-1819 0 0,32-1-2863 0 0,65-15 106 0 0,41-8-211 0 0,33-19-895 0 0,30 70 453 0 0,-10 0-446 0 0,-13-54-19 0 0,1 0 1 0 0,0-1 0 0 0,1 1 0 0 0,1-1 0 0 0,0-1 0 0 0,2 0 0 0 0,-1 0-1 0 0,6 4-55 0 0,-10-14 41 0 0,0-1 0 0 0,0 1 0 0 0,1-1 0 0 0,-1 0 0 0 0,1 0 0 0 0,0-1 0 0 0,0 0 0 0 0,0 0-1 0 0,0-1 1 0 0,0 0 0 0 0,0 0 0 0 0,1-1 0 0 0,-1 0 0 0 0,0 0 0 0 0,0 0 0 0 0,1-1 0 0 0,-1 0 0 0 0,0-1-1 0 0,0 1 1 0 0,0-1 0 0 0,1-1-41 0 0,101-24 224 0 0,-34 15-110 0 0,-36 44-97 0 0,-11 56 130 0 0,-36 23 98 0 0,-51-30-85 0 0,43-65-113 0 0,-9 6-13 0 0,0-2 1 0 0,-1 0 0 0 0,-1-2-1 0 0,0-1 1 0 0,-2-1 0 0 0,-4 1-35 0 0,23-12 20 0 0,-1 0 1 0 0,0-1 0 0 0,-1-1-1 0 0,1 1 1 0 0,-1-2 0 0 0,1 1-1 0 0,-1-2 1 0 0,0 1 0 0 0,0-2 0 0 0,0 0-1 0 0,0 0 1 0 0,-8-2-21 0 0,-64-35-12 0 0,84 36-58 0 0,0 0 1 0 0,0 0-1 0 0,0-1 1 0 0,0 1 0 0 0,0 0-1 0 0,0 0 1 0 0,0 0-1 0 0,0 0 1 0 0,1-1-1 0 0,-1 1 1 0 0,0 0-1 0 0,1 0 1 0 0,-1 0-1 0 0,1 0 1 0 0,0 0-1 0 0,-1 0 1 0 0,1 0 0 0 0,0 0-1 0 0,-1 0 1 0 0,1 0-1 0 0,0 0 1 0 0,0 1-1 0 0,0-1 1 0 0,0 0-1 0 0,0 0 1 0 0,0 1-1 0 0,0-1 1 0 0,0 1-1 0 0,0-1 1 0 0,0 1-1 0 0,0-1 1 0 0,0 1 0 0 0,0 0-1 0 0,0-1 1 0 0,0 1-1 0 0,1 0 1 0 0,-1 0-1 0 0,0 0 1 0 0,0 0-1 0 0,0 0 1 0 0,1 0-1 0 0,0 0 70 0 0,2-1-459 0 0,11-6-968 0 0,0 0-3722 0 0,-5 6-6952 0 0</inkml:trace>
  <inkml:trace contextRef="#ctx0" brushRef="#br0" timeOffset="-6282.406">18568 428 0 0 0,'0'0'751'0'0,"0"0"736"0"0,0 0 219 0 0,0 0 53 0 0,0 0-34 0 0,0 0-44 0 0,0 0-84 0 0,0 0-128 0 0,0 0-128 0 0,0 0-138 0 0,-10-3 603 0 0,7 2 1544 0 0,2-8-2999 0 0,1 0 0 0 0,1 1 0 0 0,-1-1 0 0 0,1 0 0 0 0,1 1 0 0 0,-1-1 0 0 0,1 1 0 0 0,1-1 0 0 0,0 1 0 0 0,0 0 0 0 0,0 0-1 0 0,5-6-350 0 0,107-131 925 0 0,-50 91-825 0 0,18-8 98 0 0,-68 100-112 0 0,26 158 134 0 0,-32-157-188 0 0,5-46 280 0 0,146-151 28 0 0,-5 17-304 0 0,-124 127-105 0 0,-30 14 55 0 0,-6 85 307 0 0,3-62-173 0 0,0 0 0 0 0,2 0-1 0 0,0 0 1 0 0,1 0 0 0 0,2-1-1 0 0,0 1 1 0 0,3 7-120 0 0,-4-22-325 0 0,11 27 901 0 0,2-25-4881 0 0,-15-13-4805 0 0,0 2-2644 0 0</inkml:trace>
  <inkml:trace contextRef="#ctx0" brushRef="#br0" timeOffset="-6000.752">18482 486 6353 0 0,'0'0'4769'0'0,"0"0"-2596"0"0,0 0-1040 0 0,0 0-175 0 0,0 0-85 0 0,0 0-4 0 0,0 0 46 0 0,0 0 11 0 0,0 0 28 0 0,0 0 17 0 0,0 0-67 0 0,0 0-96 0 0,0 0-121 0 0,26 4-91 0 0,85 11-45 0 0,35-15 854 0 0,-108-4-1136 0 0,208-23 657 0 0,36 0-1056 0 0,-208 22-1419 0 0,-44 0-6990 0 0,-24 4-3114 0 0</inkml:trace>
  <inkml:trace contextRef="#ctx0" brushRef="#br0" timeOffset="-5099.902">19085 686 1608 0 0,'0'0'1934'0'0,"0"0"-706"0"0,0 0-61 0 0,0 0 376 0 0,0 0 278 0 0,0 0 66 0 0,0 0-132 0 0,0 0-274 0 0,0 0-246 0 0,0 0-141 0 0,0 0-43 0 0,0 0-38 0 0,3-1-24 0 0,1-5 2345 0 0,-25 7-2168 0 0,-35 10-624 0 0,-112 53 461 0 0,166-64-999 0 0,1 0 1 0 0,0 1-1 0 0,0-1 0 0 0,0 0 1 0 0,0 0-1 0 0,0 1 0 0 0,0-1 1 0 0,0 1-1 0 0,0-1 0 0 0,1 1 1 0 0,-1-1-1 0 0,0 1 0 0 0,0 0 1 0 0,0-1-1 0 0,0 1 0 0 0,1 0 1 0 0,-1 0-1 0 0,0-1 0 0 0,1 1 1 0 0,-1 0-1 0 0,1 0 0 0 0,-1 0 1 0 0,1 0-1 0 0,-1 0 0 0 0,1 0 1 0 0,-1 0-1 0 0,1 0 1 0 0,0 0-1 0 0,0 0 0 0 0,-1 0 1 0 0,1 0-1 0 0,0 0 0 0 0,0 0 1 0 0,0 0-1 0 0,0 0 0 0 0,0 0 1 0 0,1 0-1 0 0,-1 0 0 0 0,0 0 1 0 0,0 1-1 0 0,1-1 0 0 0,-1 0 1 0 0,0-1-1 0 0,1 1 0 0 0,-1 0 1 0 0,1 0-1 0 0,0 0 0 0 0,-1 0 1 0 0,1 0-1 0 0,0 0 0 0 0,-1-1 1 0 0,1 1-1 0 0,0 0 1 0 0,0 0-1 0 0,-1-1 0 0 0,1 1 1 0 0,0-1-1 0 0,0 1 0 0 0,0-1 1 0 0,0 1-1 0 0,0-1 0 0 0,0 1-4 0 0,160 78 398 0 0,-102-40-196 0 0,-39-23-141 0 0,-17-15-41 0 0,0 1 0 0 0,0 1-1 0 0,0-1 1 0 0,0 0 0 0 0,0 1 0 0 0,-1-1 0 0 0,1 1 0 0 0,-1 0-1 0 0,0 0 1 0 0,1 0 0 0 0,-1 0 0 0 0,-1 0 0 0 0,1 1 0 0 0,0-1-1 0 0,-1 1 1 0 0,0-1 0 0 0,0 1 0 0 0,1 3-20 0 0,-2-6 11 0 0,1 2 38 0 0,0 1 0 0 0,0 0 1 0 0,0-1-1 0 0,-1 1 0 0 0,0 0 1 0 0,0 0-1 0 0,0-1 0 0 0,0 1 0 0 0,0 0 1 0 0,-1 0-1 0 0,0-1 0 0 0,1 1 0 0 0,-1 0 1 0 0,-1-1-1 0 0,1 1 0 0 0,0-1 0 0 0,-1 0 1 0 0,0 1-1 0 0,0-1 0 0 0,0 0 1 0 0,0 0-1 0 0,0 0 0 0 0,-1 0 0 0 0,0 0-49 0 0,-10 10 63 0 0,-1-1 1 0 0,0-1-1 0 0,-1 0 0 0 0,0-1 0 0 0,-1-1 0 0 0,0 0 0 0 0,0-2 0 0 0,-1 1 0 0 0,0-2 0 0 0,0 0 0 0 0,0-1 0 0 0,-1-1 1 0 0,-4 0-64 0 0,15-2 22 0 0,0-1 0 0 0,0 0 0 0 0,-1-1 0 0 0,1 0 1 0 0,0 0-1 0 0,0 0 0 0 0,0-1 0 0 0,-1 0 1 0 0,1 0-1 0 0,0-1 0 0 0,0 0 0 0 0,0 0 1 0 0,1-1-1 0 0,-1 0 0 0 0,-1-1-22 0 0,-9-18 75 0 0,13 1-1164 0 0,1 0-1681 0 0,14 7-4754 0 0,-6 8-4212 0 0</inkml:trace>
  <inkml:trace contextRef="#ctx0" brushRef="#br0" timeOffset="-30217.515">6975 185 0 0 0,'82'-64'844'0'0,"-33"20"8748"0"0,-48 45-634 0 0,-2 5-4454 0 0,-5 33-3723 0 0,-17 85 136 0 0,11-64-754 0 0,-2 0 0 0 0,-3-1 0 0 0,-2-1 0 0 0,-7 9-163 0 0,7-23 71 0 0,2-1 0 0 0,2 2 0 0 0,2 0 0 0 0,2 1 0 0 0,-3 31-71 0 0,15-69-722 0 0,6-27 36 0 0,11-21-2442 0 0,-12 23-2912 0 0,-2 9-5482 0 0</inkml:trace>
  <inkml:trace contextRef="#ctx0" brushRef="#br0" timeOffset="-29758.604">7537 259 8786 0 0,'0'0'1690'0'0,"0"0"-525"0"0,0 0-169 0 0,0 0 110 0 0,0 0 97 0 0,0 0-43 0 0,0 0-138 0 0,0 0-171 0 0,0 0-185 0 0,0 0-135 0 0,0 0-79 0 0,0 0-42 0 0,0 0-4 0 0,-27 18-7 0 0,-85 57-43 0 0,55-19 224 0 0,46-40-498 0 0,2 0 0 0 0,0 1 0 0 0,0 0 0 0 0,2 0 0 0 0,0 1 0 0 0,1 0 0 0 0,1 0 0 0 0,0 1 0 0 0,2-1 0 0 0,0 1 0 0 0,1 0 0 0 0,1 0 0 0 0,0-1 0 0 0,2 1 0 0 0,1 10-82 0 0,-1-22 34 0 0,0-1 0 0 0,0 1 0 0 0,1-1 0 0 0,-1 0 0 0 0,1 1 0 0 0,1-1 0 0 0,-1 0 0 0 0,1 0-1 0 0,0 0 1 0 0,1 0 0 0 0,-1-1 0 0 0,1 0 0 0 0,0 1 0 0 0,1-1 0 0 0,-1-1 0 0 0,1 1 0 0 0,0 0 0 0 0,0-1 0 0 0,0 0 0 0 0,1-1 0 0 0,-1 1 0 0 0,1-1 0 0 0,0 0 0 0 0,0 0 0 0 0,0-1 0 0 0,1 0 0 0 0,-1 0 0 0 0,0 0-1 0 0,1-1 1 0 0,-1 0 0 0 0,1 0 0 0 0,0 0 0 0 0,-1-1 0 0 0,1 0 0 0 0,1-1-34 0 0,3 2 111 0 0,1-1 0 0 0,-1-1-1 0 0,0 1 1 0 0,0-2 0 0 0,0 0-1 0 0,0 0 1 0 0,-1-1 0 0 0,1 0-1 0 0,-1-1 1 0 0,1 0 0 0 0,-1-1-1 0 0,0 0 1 0 0,9-6-111 0 0,-5 1 123 0 0,0 1 0 0 0,0-2 1 0 0,-1 0-1 0 0,0 0 0 0 0,-1-2 0 0 0,0 1 0 0 0,-1-1 0 0 0,-1-1 0 0 0,7-10-123 0 0,-8 8 31 0 0,0 0-1 0 0,-1-1 0 0 0,0 0 1 0 0,-2 0-1 0 0,0-1 0 0 0,-1 0 1 0 0,-1 0-1 0 0,0 0 0 0 0,-2 0 1 0 0,0-2-31 0 0,-1 12-20 0 0,-1 1 1 0 0,0-1 0 0 0,0 1-1 0 0,-1-1 1 0 0,0 1 0 0 0,0-1-1 0 0,-1 1 1 0 0,0 0 0 0 0,0 0-1 0 0,-1-1 1 0 0,0 2 0 0 0,0-1-1 0 0,-1 0 1 0 0,1 1 0 0 0,-1-1-1 0 0,-1 1 1 0 0,1 0 0 0 0,-1 0-1 0 0,0 1 1 0 0,-1 0 0 0 0,1 0-1 0 0,-1 0 1 0 0,0 0 0 0 0,0 1-1 0 0,-7-3 20 0 0,2 1-228 0 0,0 1 0 0 0,0 0 0 0 0,0 1-1 0 0,-1 0 1 0 0,0 1 0 0 0,1 0 0 0 0,-1 1-1 0 0,0 0 1 0 0,-1 1 0 0 0,1 1 0 0 0,0 0-1 0 0,0 0 1 0 0,0 1 0 0 0,0 1 0 0 0,0 0-1 0 0,0 0 1 0 0,0 1 0 0 0,0 1 0 0 0,1 0-1 0 0,-1 1 229 0 0,-49 30-3981 0 0,23-9-3912 0 0,19-10-2232 0 0</inkml:trace>
  <inkml:trace contextRef="#ctx0" brushRef="#br0" timeOffset="-29206.734">8057 309 3081 0 0,'0'0'2309'0'0,"0"0"-264"0"0,0 0-77 0 0,0 0-103 0 0,0 0-246 0 0,0 0-270 0 0,0 0-276 0 0,0 0-259 0 0,0 0-144 0 0,0 0-49 0 0,0 0-60 0 0,0 0-49 0 0,0 0-74 0 0,-23 5-82 0 0,-74 18-65 0 0,50 6 76 0 0,41-21-294 0 0,-3 5-42 0 0,0 1-1 0 0,2 0 1 0 0,-1 0-1 0 0,2 0 0 0 0,-1 1 1 0 0,2 0-1 0 0,0 0 1 0 0,1 1-1 0 0,1-1 1 0 0,0 1-1 0 0,1 0 0 0 0,1-1 1 0 0,0 1-1 0 0,1 0 1 0 0,1 0-1 0 0,2 9-30 0 0,-2-18 25 0 0,1 0-1 0 0,-1-1 1 0 0,2 0 0 0 0,-1 1-1 0 0,1-1 1 0 0,0 0 0 0 0,0 0-1 0 0,1 0 1 0 0,-1-1 0 0 0,1 1-1 0 0,1-1 1 0 0,-1 0-1 0 0,1 0 1 0 0,0-1 0 0 0,0 1-1 0 0,0-1 1 0 0,1 0 0 0 0,-1 0-1 0 0,1-1 1 0 0,0 0 0 0 0,0 0-1 0 0,0 0 1 0 0,1 0 0 0 0,-1-1-1 0 0,0 0 1 0 0,1-1 0 0 0,0 0-1 0 0,-1 0 1 0 0,1 0 0 0 0,0 0-1 0 0,1-1-24 0 0,9-2 228 0 0,-1 0 0 0 0,0-1 1 0 0,0-1-1 0 0,0 0 0 0 0,0-1 0 0 0,-1-1 0 0 0,0 0 0 0 0,0-1 0 0 0,0-1 0 0 0,-1 0 1 0 0,0-1-1 0 0,-1-1 0 0 0,0 0 0 0 0,0-1 0 0 0,-1 0 0 0 0,-1-1 0 0 0,1 0 0 0 0,-2 0 0 0 0,4-8-228 0 0,-3 9 69 0 0,-1 0 0 0 0,0-2 0 0 0,-1 1-1 0 0,-1-1 1 0 0,0 0 0 0 0,-1-1-1 0 0,0 0 1 0 0,-1 0 0 0 0,0 0-1 0 0,-1-1 1 0 0,-1 0 0 0 0,-1 0-1 0 0,0 0 1 0 0,0 0 0 0 0,-2 0-1 0 0,0-1 1 0 0,-1 1 0 0 0,0-7-69 0 0,-2 16-7 0 0,1 0 1 0 0,-1 0 0 0 0,0 1-1 0 0,0-1 1 0 0,-1 1 0 0 0,0-1-1 0 0,0 1 1 0 0,0 0 0 0 0,0 0-1 0 0,-1 0 1 0 0,0 0 0 0 0,0 1 0 0 0,0-1-1 0 0,-1 1 1 0 0,1 0 0 0 0,-1 1-1 0 0,0-1 1 0 0,0 1 0 0 0,0 0-1 0 0,-1 0 1 0 0,1 0 0 0 0,-1 1-1 0 0,0 0 1 0 0,1 0 0 0 0,-1 0-1 0 0,0 1 1 0 0,0 0 0 0 0,0 0-1 0 0,0 0 1 0 0,0 1 0 0 0,-2 0 6 0 0,-4 0-210 0 0,1 0 1 0 0,0 1 0 0 0,0 0 0 0 0,0 1 0 0 0,0 0-1 0 0,0 0 1 0 0,0 1 0 0 0,0 1 0 0 0,1 0 0 0 0,0 0-1 0 0,-1 1 1 0 0,2 1 0 0 0,-1 0 0 0 0,1 0 0 0 0,-8 6 209 0 0,15-10-279 0 0,-33 28-2432 0 0,14-7-5038 0 0,14-9-3612 0 0</inkml:trace>
  <inkml:trace contextRef="#ctx0" brushRef="#br0" timeOffset="-28243.149">8456 787 4737 0 0,'0'0'3231'0'0,"0"0"-1232"0"0,0 0-329 0 0,0 0 65 0 0,0 0-1 0 0,0 0-146 0 0,0 0-247 0 0,0 0-236 0 0,0 0-151 0 0,0 0-94 0 0,0 0-77 0 0,0 0-109 0 0,0-13-100 0 0,-2-59 369 0 0,3 63-787 0 0,1 0-1 0 0,0 0 1 0 0,0 0 0 0 0,1 0 0 0 0,0 1-1 0 0,0-1 1 0 0,1 1 0 0 0,0 0 0 0 0,1 0-1 0 0,-1 0 1 0 0,2 0 0 0 0,-1 1 0 0 0,1 0 0 0 0,0 0-1 0 0,2-1-155 0 0,4-4 13 0 0,1 0-1 0 0,1 0 1 0 0,0 2-1 0 0,1-1 1 0 0,0 2-1 0 0,0 0 0 0 0,1 1 1 0 0,0 0-1 0 0,0 2 1 0 0,1 0-1 0 0,0 0 1 0 0,11-1-13 0 0,55-1 20 0 0,-79 55 132 0 0,-26 111 38 0 0,3-50-192 0 0,2-74 35 0 0,11-65 769 0 0,7 21-803 0 0,0-1 1 0 0,0 1 0 0 0,1 0-1 0 0,1 0 1 0 0,0 0 0 0 0,0 0 0 0 0,1 1-1 0 0,0-1 1 0 0,0 1 0 0 0,1 0 0 0 0,0 0-1 0 0,1 1 1 0 0,0-1 0 0 0,1 1-1 0 0,-1 1 1 0 0,5-4 0 0 0,133-103-66 0 0,19 46 66 0 0,-99 60-37 0 0,-62 9 42 0 0,-1 1 0 0 0,1-1 0 0 0,-1 1 1 0 0,1-1-1 0 0,-1 1 0 0 0,0 0 0 0 0,1 0 1 0 0,-1 0-1 0 0,0 0 0 0 0,0 0 0 0 0,0 0 1 0 0,-1 0-1 0 0,1 0 0 0 0,0 0 0 0 0,-1 0 1 0 0,1 0-1 0 0,-1 0 0 0 0,0 0 0 0 0,0 1 1 0 0,0-1-1 0 0,0 0 0 0 0,0 0 0 0 0,0 0 1 0 0,-1 1-1 0 0,0 1-5 0 0,1-2 11 0 0,-7 74 196 0 0,-26 66 81 0 0,16-81-148 0 0,2-29-107 0 0,10-20-205 0 0,5-12-2463 0 0,0-11-4866 0 0,0 10-4437 0 0</inkml:trace>
  <inkml:trace contextRef="#ctx0" brushRef="#br0" timeOffset="-25959.371">9787 717 1136 0 0,'0'0'3418'0'0,"0"0"-1581"0"0,0 0-562 0 0,0 0 78 0 0,0 0 166 0 0,0 0 23 0 0,0 0-231 0 0,0 0-362 0 0,0 0-268 0 0,0 0-101 0 0,0 0 29 0 0,2 5 113 0 0,0 2-392 0 0,-1 0 0 0 0,0 0 0 0 0,0 0 0 0 0,0 1 0 0 0,-1-1 1 0 0,0 0-1 0 0,0 1 0 0 0,-1-1 0 0 0,0 0 0 0 0,0 0 1 0 0,-1 0-1 0 0,0 1 0 0 0,0-2 0 0 0,-1 1 0 0 0,1 0 0 0 0,-1 0 1 0 0,-1-1-1 0 0,0 0 0 0 0,-4 6-330 0 0,-107 111 432 0 0,109-120-4648 0 0,12-9-4567 0 0,1 2-1855 0 0</inkml:trace>
  <inkml:trace contextRef="#ctx0" brushRef="#br0" timeOffset="-33414.065">4561 690 2841 0 0,'0'0'2320'0'0,"0"0"-686"0"0,0 0-195 0 0,0 0 134 0 0,0 0 109 0 0,0 0-58 0 0,0 0-230 0 0,0 0-298 0 0,0 0-213 0 0,0 0-153 0 0,0 0-49 0 0,1-6-17 0 0,6-26 647 0 0,1 31 1963 0 0,12 1-3073 0 0,-16 1 142 0 0,129 33 1439 0 0,-92-24-1418 0 0,-1-3 0 0 0,2-1 1 0 0,-1-3-1 0 0,0-1 0 0 0,35-3-364 0 0,-51 1 114 0 0,4-2 14 0 0,-1-2 0 0 0,0-1-1 0 0,-1-1 1 0 0,1-1 0 0 0,-2-1 0 0 0,1-2-1 0 0,-1-1 1 0 0,0-1 0 0 0,-1-1-1 0 0,0-1 1 0 0,-2-1 0 0 0,1-1 0 0 0,11-12-128 0 0,-29 23 40 0 0,1 0 1 0 0,-1-1-1 0 0,-1 0 1 0 0,1 0-1 0 0,-1 0 1 0 0,0-1-1 0 0,0 0 1 0 0,-1 0-1 0 0,0 0 1 0 0,0-1-1 0 0,-1 1 1 0 0,0-1-1 0 0,0 0 1 0 0,-1 0-1 0 0,0 0 1 0 0,0 0 0 0 0,-1 0-1 0 0,0-5-40 0 0,-1 3 13 0 0,0 1 0 0 0,-1-1 0 0 0,0 1 0 0 0,-1-1 0 0 0,0 1 1 0 0,0 0-1 0 0,-1 0 0 0 0,0 0 0 0 0,-1 0 0 0 0,0 1 0 0 0,0-1 0 0 0,-1 1 0 0 0,0 0 0 0 0,-1 0 0 0 0,1 0 0 0 0,-2 1-13 0 0,-1-4-23 0 0,-2 0 0 0 0,1 0 0 0 0,-1 1-1 0 0,0 1 1 0 0,-1 0 0 0 0,0 0 0 0 0,-1 1 0 0 0,1 1-1 0 0,-2-1 1 0 0,1 2 0 0 0,-1 0 0 0 0,0 1-1 0 0,0 0 1 0 0,0 0 0 0 0,-1 2 0 0 0,0 0-1 0 0,0 0 1 0 0,1 1 0 0 0,-2 1 23 0 0,5 1-15 0 0,1 1-1 0 0,-1 0 1 0 0,1 0-1 0 0,-1 1 1 0 0,1 0-1 0 0,0 1 1 0 0,0 0 0 0 0,0 1-1 0 0,0-1 1 0 0,0 2-1 0 0,1-1 1 0 0,0 1-1 0 0,0 0 1 0 0,-6 6 15 0 0,2-2-2 0 0,1 0-1 0 0,0 1 1 0 0,0 0 0 0 0,1 0-1 0 0,1 1 1 0 0,-1 1 0 0 0,2 0-1 0 0,0 0 1 0 0,0 0 0 0 0,1 1 0 0 0,1 0-1 0 0,0 1 1 0 0,1-1 0 0 0,0 1-1 0 0,1 2 3 0 0,-12 64 83 0 0,5 0-1 0 0,3 1 0 0 0,3 0 1 0 0,4 17-83 0 0,2-22 54 0 0,-10 158 120 0 0,7-222-160 0 0,-1 0 0 0 0,0 0 1 0 0,0 0-1 0 0,-1 0 0 0 0,-1-1 1 0 0,0 1-1 0 0,-1-1 0 0 0,0 0 1 0 0,0-1-1 0 0,-1 1 0 0 0,0-1 1 0 0,-1-1-1 0 0,-1 1 0 0 0,1-1 1 0 0,-1-1-1 0 0,-1 0 0 0 0,1 0 1 0 0,-1-1-1 0 0,-1 0 0 0 0,-8 4-14 0 0,1-1 28 0 0,-1 0-1 0 0,0-2 0 0 0,-1 0 1 0 0,0-1-1 0 0,0-1 0 0 0,-1-1 1 0 0,0-1-1 0 0,0-1 0 0 0,0 0 1 0 0,-4-2-28 0 0,21 0 16 0 0,3-1-55 0 0,1 0 1 0 0,-1 1 0 0 0,0-1 0 0 0,1 0 0 0 0,-1 1 0 0 0,1-1 0 0 0,-1 0 0 0 0,0 1 0 0 0,0-1 0 0 0,1 0 0 0 0,-1 0-1 0 0,0 0 1 0 0,1 0 0 0 0,-1 0 0 0 0,0 0 0 0 0,0 0 0 0 0,1 0 0 0 0,-1 0 0 0 0,0 0 0 0 0,1 0 0 0 0,-1 0 0 0 0,0-1-1 0 0,0 1 1 0 0,1 0 0 0 0,-1-1 0 0 0,1 1 0 0 0,-1 0 0 0 0,0-1 0 0 0,1 1 0 0 0,-1 0 0 0 0,1-1 0 0 0,-1 1 0 0 0,1-1-1 0 0,-1 1 1 0 0,1-1 0 0 0,-1 0 0 0 0,1 1 0 0 0,-1-1 0 0 0,1 1 0 0 0,0-1 0 0 0,-1 0 0 0 0,1 1 0 0 0,0-1 0 0 0,0 0-1 0 0,-1 1 1 0 0,1-1 0 0 0,0 0 0 0 0,0 0 0 0 0,0 1 0 0 0,0-1 0 0 0,0 0 0 0 0,0 1 0 0 0,0-1 0 0 0,0 0 0 0 0,0 0-1 0 0,0 1 1 0 0,1-1 0 0 0,-1 0 0 0 0,0 1 0 0 0,0-1 38 0 0,3-3-599 0 0,12-19-1661 0 0,-4 8-4283 0 0,-6 7-5432 0 0</inkml:trace>
  <inkml:trace contextRef="#ctx0" brushRef="#br0" timeOffset="-32849.174">5730 482 2993 0 0,'0'0'2213'0'0,"0"0"-255"0"0,0 0 19 0 0,0 0 172 0 0,0 0-36 0 0,0 0-270 0 0,0 0-388 0 0,0 0-366 0 0,0 0-270 0 0,0 0-164 0 0,0 0-89 0 0,0 0-84 0 0,-2-1-75 0 0,174 40 5864 0 0,-124-36-5790 0 0,-1-3-1 0 0,1-1 1 0 0,-1-3 0 0 0,40-8-481 0 0,35-11 425 0 0,-92 15-330 0 0,-59 7-7873 0 0,20 1 2041 0 0,3 0-5940 0 0</inkml:trace>
  <inkml:trace contextRef="#ctx0" brushRef="#br0" timeOffset="-32496.289">5726 744 10930 0 0,'0'0'2764'0'0,"0"0"-1028"0"0,0 0-409 0 0,0 0 33 0 0,0 0 29 0 0,0 0-165 0 0,0 0-355 0 0,0 0-351 0 0,0 0-234 0 0,0 0-71 0 0,0 0 78 0 0,0 0 116 0 0,0 0 109 0 0,5 3 72 0 0,96 21 2151 0 0,233-59-736 0 0,-298 30-2251 0 0,17 0 487 0 0,-17 4-9216 0 0,-36 1-3177 0 0</inkml:trace>
  <inkml:trace contextRef="#ctx0" brushRef="#br0" timeOffset="1346.462">3181 1557 10810 0 0,'0'0'1490'0'0,"0"0"-223"0"0,0 0 80 0 0,0 0 163 0 0,0 0 46 0 0,0 0-197 0 0,0 0-423 0 0,0 0-376 0 0,0 0-210 0 0,0 0-73 0 0,0 0 32 0 0,0 0 43 0 0,0 0 36 0 0,22 4 1613 0 0,103 4 550 0 0,-33-16-1964 0 0,-31 0-390 0 0,-2 1-610 0 0,-56 5 230 0 0,-2 1-2969 0 0,-1 0-3321 0 0,0 1-4640 0 0</inkml:trace>
  <inkml:trace contextRef="#ctx0" brushRef="#br0" timeOffset="1615.793">3127 1761 9050 0 0,'0'0'3109'0'0,"0"0"-1785"0"0,0 0-539 0 0,0 0 248 0 0,0 0 320 0 0,0 0 186 0 0,0 0-49 0 0,0 0-209 0 0,0 0-203 0 0,0 0-207 0 0,0 0-199 0 0,0 0-132 0 0,29 4-97 0 0,89 12-76 0 0,-33-18 201 0 0,-58-4-408 0 0,63-7 94 0 0,0 0-3741 0 0,-77 12-2514 0 0,-6 1-5979 0 0</inkml:trace>
  <inkml:trace contextRef="#ctx0" brushRef="#br0" timeOffset="4683.658">4233 1445 0 0 0,'0'0'1126'0'0,"0"0"593"0"0,0 0 114 0 0,1 0-1733 0 0,3-2 11333 0 0,-5 1-9601 0 0,-45-14 1469 0 0,-37 13-2461 0 0,50 3-385 0 0,-80 6 792 0 0,93 5-654 0 0,20-12-572 0 0,0 0-8 0 0,0 0-11 0 0,0 0 18 0 0,0 0 8 0 0,0 31 366 0 0,2 6 79 0 0,-11 72 416 0 0,3 10-480 0 0,21-72-278 0 0,45-35 307 0 0,-50-12-350 0 0,207-27 393 0 0,-140 27-405 0 0,-75 0-68 0 0,-1 1-1 0 0,1 0 1 0 0,-1 0 0 0 0,1-1-1 0 0,-1 1 1 0 0,0 0 0 0 0,1 0-1 0 0,-1 0 1 0 0,0 0-1 0 0,0 1 1 0 0,0-1 0 0 0,0 0-1 0 0,0 0 1 0 0,0 1 0 0 0,0-1-1 0 0,0 0 1 0 0,0 1 0 0 0,-1-1-1 0 0,1 1 1 0 0,0-1 0 0 0,-1 1-1 0 0,0-1 1 0 0,1 1 0 0 0,-1 0-1 0 0,0-1 1 0 0,0 1 0 0 0,0 0-1 0 0,0-1 1 0 0,0 1 0 0 0,0-1-1 0 0,0 1 1 0 0,0 0-1 0 0,-1-1 1 0 0,1 1 0 0 0,-1-1-1 0 0,1 1 1 0 0,-1-1 0 0 0,0 1-1 0 0,1-1 1 0 0,-1 1 0 0 0,0-1-1 0 0,0 1-7 0 0,-17 22 210 0 0,11-13-153 0 0,-1 0 0 0 0,0 0-1 0 0,0-1 1 0 0,-1-1-1 0 0,0 1 1 0 0,-1-1 0 0 0,0-1-1 0 0,0 0 1 0 0,-1 0 0 0 0,-8 4-57 0 0,-107 42 268 0 0,121-53-251 0 0,-13 3 17 0 0,0-1 0 0 0,0-1 0 0 0,0-1 0 0 0,-1 0 0 0 0,1-2 1 0 0,0 0-1 0 0,-4-1-34 0 0,-24 1 26 0 0,46 1-35 0 0,42-26-5743 0 0,-33 23 1974 0 0,-2 2-8111 0 0</inkml:trace>
  <inkml:trace contextRef="#ctx0" brushRef="#br0" timeOffset="5595.896">4825 1692 32 0 0,'0'0'2094'0'0,"0"0"-62"0"0,0 0-231 0 0,0 0-178 0 0,0 0-126 0 0,0 0-96 0 0,0 0-36 0 0,0 0-43 0 0,0 0-113 0 0,0 0-146 0 0,0 0-109 0 0,0 0-35 0 0,0 0-27 0 0,-3-2-47 0 0,-73-15 4836 0 0,-54 40-3982 0 0,113-19-1422 0 0,15-3-264 0 0,0 0 0 0 0,0 0 0 0 0,0 1 1 0 0,1-1-1 0 0,-1 0 0 0 0,0 1 1 0 0,0-1-1 0 0,1 1 0 0 0,-1-1 0 0 0,1 1 1 0 0,0 0-1 0 0,-1 0 0 0 0,1 0 0 0 0,0-1 1 0 0,0 1-1 0 0,0 0 0 0 0,0 0 0 0 0,0 1 1 0 0,1-1-1 0 0,-1 0 0 0 0,1 0 0 0 0,-1 0 1 0 0,1 0-1 0 0,0 1 0 0 0,-1-1 0 0 0,1 0 1 0 0,1 0-1 0 0,-1 1 0 0 0,0-1 0 0 0,0 0 1 0 0,1 0-1 0 0,-1 0 0 0 0,1 0 1 0 0,0 1-1 0 0,0 0-13 0 0,70 51 82 0 0,44 3 121 0 0,-113-55-180 0 0,1-1 0 0 0,-1 1 0 0 0,1 0 0 0 0,-1 0 0 0 0,0 0 0 0 0,0 0 0 0 0,0 0 0 0 0,0 1 0 0 0,0-1 0 0 0,0 1 0 0 0,0-1-1 0 0,-1 1 1 0 0,0-1 0 0 0,1 1 0 0 0,-1 0 0 0 0,0 0 0 0 0,0 0 0 0 0,-1 0 0 0 0,1 0 0 0 0,-1 0 0 0 0,1 0 0 0 0,-1 0 0 0 0,0 0 0 0 0,0 0 0 0 0,0 1-23 0 0,-2 0 61 0 0,1 1 0 0 0,-1-1 0 0 0,0 1 0 0 0,-1-1 0 0 0,1 0 0 0 0,-1 0 0 0 0,1 0 0 0 0,-1-1 0 0 0,0 1 0 0 0,-1-1 0 0 0,1 1 0 0 0,-1-1 0 0 0,1 0 0 0 0,-1 0 0 0 0,0-1 0 0 0,0 1 0 0 0,0-1 0 0 0,-1 0 0 0 0,1 0 0 0 0,0 0 0 0 0,-1 0 0 0 0,1-1 0 0 0,-2 0-61 0 0,-21 13 140 0 0,19-11-99 0 0,-1 0 1 0 0,0 0-1 0 0,1-1 1 0 0,-1 0-1 0 0,0 0 1 0 0,0-1-1 0 0,0-1 1 0 0,0 1-1 0 0,0-2 1 0 0,-6 0-42 0 0,-2 1 54 0 0,-34-27-530 0 0,48 13-1730 0 0,3 9-1080 0 0,1 1-3618 0 0,1 0-5632 0 0</inkml:trace>
  <inkml:trace contextRef="#ctx0" brushRef="#br0" timeOffset="11813.529">6403 1653 4377 0 0,'0'0'533'0'0,"0"0"-487"0"0,0 0-161 0 0,0 0 396 0 0,0 0 709 0 0,0 0 538 0 0,0 0 306 0 0,0 0 12 0 0,0 0-211 0 0,0 0-240 0 0,0 0-214 0 0,29 4-150 0 0,96 9-111 0 0,-109-12-666 0 0,0 0-1 0 0,0-1 0 0 0,0 0 0 0 0,0-1 0 0 0,0-1 0 0 0,0-1 0 0 0,0 0 1 0 0,0-1-1 0 0,-1-1 0 0 0,4-1-253 0 0,11-4 356 0 0,-24 8-276 0 0,71-21 813 0 0,-1-3-1 0 0,-1-3 1 0 0,44-26-893 0 0,-116 54 19 0 0,5-3 74 0 0,0 0 0 0 0,0-1 0 0 0,0 0 1 0 0,-1 0-1 0 0,1 0 0 0 0,-1-1 0 0 0,0 0 0 0 0,-1-1 0 0 0,0 1 1 0 0,0-1-1 0 0,3-4-93 0 0,-10 11 27 0 0,1 1-1 0 0,0-1 1 0 0,-1 0 0 0 0,1 1-1 0 0,-1-1 1 0 0,1 1 0 0 0,-1-1-1 0 0,1 0 1 0 0,-1 1 0 0 0,1-1-1 0 0,-1 0 1 0 0,1 1 0 0 0,-1-1 0 0 0,1 0-1 0 0,-1 0 1 0 0,1 0 0 0 0,-1 0-1 0 0,0 1 1 0 0,1-1 0 0 0,-1 0-1 0 0,1 0 1 0 0,-1 0 0 0 0,0 0-1 0 0,1 0 1 0 0,-1-1 0 0 0,1 1 0 0 0,-1 0-1 0 0,0 0 1 0 0,1 0 0 0 0,-1 0-1 0 0,1-1 1 0 0,-1 1 0 0 0,1 0-1 0 0,-1 0 1 0 0,1-1 0 0 0,-1 1 0 0 0,1 0-1 0 0,-1-1 1 0 0,1 1 0 0 0,-1-1-1 0 0,1 1 1 0 0,-1-1 0 0 0,1 1-1 0 0,0-1 1 0 0,-1 1 0 0 0,1-1-1 0 0,0 1 1 0 0,0-1 0 0 0,-1 1 0 0 0,1-1-1 0 0,0 1 1 0 0,0-1 0 0 0,0 0-1 0 0,0 1 1 0 0,0-1 0 0 0,0 1-1 0 0,0-1 1 0 0,0 0 0 0 0,0 1-1 0 0,0-1 1 0 0,0 1 0 0 0,0-1 0 0 0,0 0-27 0 0,-19 27 40 0 0,1 0 0 0 0,1 1 0 0 0,2 1 0 0 0,0 0 0 0 0,2 1 0 0 0,1 1 0 0 0,2 0 0 0 0,0 0 0 0 0,2 1 0 0 0,2 0 0 0 0,1 0 0 0 0,1 1 0 0 0,1 10-40 0 0,-8 26 120 0 0,-110 644 911 0 0,50-485-606 0 0,67-217-373 0 0,0-1-1 0 0,-1 0 1 0 0,0 0 0 0 0,0 0-1 0 0,-1 0 1 0 0,0-1 0 0 0,-1 0-1 0 0,1 0 1 0 0,-2-1-1 0 0,1 0 1 0 0,-6 4-52 0 0,13-37-273 0 0,8-7-557 0 0,4-12-1976 0 0,-6 16-4387 0 0,-6 17-4646 0 0</inkml:trace>
  <inkml:trace contextRef="#ctx0" brushRef="#br0" timeOffset="12267.748">6507 2258 12459 0 0,'0'0'795'0'0,"0"0"-214"0"0,0 0 142 0 0,0 0 373 0 0,0 0 255 0 0,0 0 52 0 0,0 0-139 0 0,0 0-206 0 0,33-7-202 0 0,108-26-159 0 0,-57 13 101 0 0,72-16 320 0 0,-2-6-1 0 0,44-24-1117 0 0,-146 44 257 0 0,-61 50 898 0 0,-35 156-488 0 0,35-72-249 0 0,6 48 72 0 0,11-190-1230 0 0,-2 15-1272 0 0,-3 0-4468 0 0,-3 10-5333 0 0</inkml:trace>
  <inkml:trace contextRef="#ctx0" brushRef="#br0" timeOffset="12667.427">7649 2405 10138 0 0,'0'0'4661'0'0,"0"0"-2586"0"0,0 0-910 0 0,0 0-4 0 0,0 0 135 0 0,0 0 54 0 0,0 0-147 0 0,0 0-352 0 0,0 0-327 0 0,0 0-172 0 0,0 0-13 0 0,0 0 27 0 0,0 0 20 0 0,0 13-19 0 0,0 109 437 0 0,-9 28-505 0 0,-9-101-610 0 0,15-42-506 0 0,-4 4 287 0 0,2-9-4012 0 0,-1-2-4534 0 0,4 0-2857 0 0</inkml:trace>
  <inkml:trace contextRef="#ctx0" brushRef="#br0" timeOffset="12918.925">7541 1842 9818 0 0,'0'0'6113'0'0,"0"0"-4664"0"0,0 0-369 0 0,0 0-336 0 0,0 0-224 0 0,0 0-176 0 0,0 0-304 0 0,0 0-168 0 0,0 0-112 0 0,0 0-128 0 0,0 0-88 0 0,0 0-264 0 0,0 0-808 0 0,0 0-3602 0 0,56 39-6408 0 0</inkml:trace>
  <inkml:trace contextRef="#ctx0" brushRef="#br0" timeOffset="13282.304">7849 2567 10906 0 0,'0'0'946'0'0,"0"0"-181"0"0,0 0 156 0 0,0 0 296 0 0,0 0 210 0 0,0 0-17 0 0,0 0-198 0 0,0 0-258 0 0,0 0-169 0 0,0 0-13 0 0,0 0 15 0 0,0 0-65 0 0,0 0-93 0 0,1-5-142 0 0,74-187 1120 0 0,-71 185-1587 0 0,3-12 3 0 0,2 1 0 0 0,0 0 0 0 0,1 0 0 0 0,1 1 0 0 0,0 0 0 0 0,2 1 0 0 0,10-12-23 0 0,14-14-41 0 0,-37 42-6 0 0,0 0 6 0 0,0 0-29 0 0,0 0-22 0 0,0 43-110 0 0,-1-23 207 0 0,1 0 0 0 0,1 0 0 0 0,0 0 0 0 0,2 0 0 0 0,0 0 0 0 0,1-1 0 0 0,1 1 0 0 0,1-1 0 0 0,1 0 0 0 0,2 3-5 0 0,-7-17 35 0 0,0 0-1 0 0,0 0 1 0 0,1 0-1 0 0,0 0 1 0 0,0 0-1 0 0,0-1 1 0 0,1 0-1 0 0,-1 1 1 0 0,1-1-1 0 0,0 0 1 0 0,0-1-1 0 0,1 1 1 0 0,-1-1-1 0 0,1 0 0 0 0,0 0 1 0 0,-1 0-1 0 0,1 0 1 0 0,1-1-1 0 0,-1 0 1 0 0,0 0-1 0 0,0-1 1 0 0,1 1-1 0 0,-1-1 1 0 0,1 0-1 0 0,-1-1 1 0 0,1 1-1 0 0,0-1 1 0 0,-1 0-1 0 0,1-1 1 0 0,-1 1-1 0 0,1-1 0 0 0,-1 0 1 0 0,3-1-35 0 0,0-3 98 0 0,-1 0-1 0 0,0-1 1 0 0,0 0-1 0 0,0 0 1 0 0,-1 0 0 0 0,0-1-1 0 0,0 0 1 0 0,-1 0-1 0 0,0 0 1 0 0,0-1 0 0 0,0 0-1 0 0,-1 0 1 0 0,0 0-1 0 0,-1-1 1 0 0,0 1 0 0 0,1-4-98 0 0,0-2 63 0 0,1 0 1 0 0,-1-1-1 0 0,-1 1 1 0 0,-1-1-1 0 0,0 0 1 0 0,-1 0-1 0 0,-1 0 0 0 0,0 0 1 0 0,-1 0-1 0 0,-2-11-63 0 0,3 21-99 0 0,-1 0-1 0 0,-1-1 0 0 0,1 1 0 0 0,-1 0 0 0 0,0 0 0 0 0,0 0 0 0 0,0 1 0 0 0,-1-1 0 0 0,0 0 0 0 0,0 1 0 0 0,0 0 0 0 0,0 0 0 0 0,-1 0 0 0 0,1 0 0 0 0,-4-2 100 0 0,3 5-1657 0 0,4 1-5062 0 0,0 0-5336 0 0</inkml:trace>
  <inkml:trace contextRef="#ctx0" brushRef="#br0" timeOffset="13971.89">8957 2204 7602 0 0,'0'0'1731'0'0,"0"0"-92"0"0,0 0 82 0 0,0 0 65 0 0,0 0-42 0 0,0 0-199 0 0,0 0-284 0 0,0 0-246 0 0,0 0-217 0 0,0 0-142 0 0,0 0-135 0 0,0 0-71 0 0,0 0-55 0 0,-19-3-65 0 0,-60-8-31 0 0,77 10-274 0 0,-1 1 1 0 0,0-1-1 0 0,1 1 0 0 0,-1 0 0 0 0,0 0 1 0 0,1 0-1 0 0,-1 1 0 0 0,0-1 0 0 0,1 0 1 0 0,-1 1-1 0 0,0 0 0 0 0,1 0 0 0 0,-1 0 1 0 0,1 0-1 0 0,-1 0 0 0 0,1 0 0 0 0,-1 1 1 0 0,1-1-1 0 0,0 1 0 0 0,0-1 0 0 0,0 1 1 0 0,-1 1-26 0 0,-7 5 87 0 0,-2-1-61 0 0,1 1-1 0 0,0 0 1 0 0,0 0 0 0 0,1 1-1 0 0,0 0 1 0 0,0 1 0 0 0,1 0 0 0 0,0 1-1 0 0,1 0 1 0 0,1 0 0 0 0,-1 1-1 0 0,2 0 1 0 0,0 0 0 0 0,0 0 0 0 0,1 1-1 0 0,0 0 1 0 0,1 0 0 0 0,1 0 0 0 0,0 0-1 0 0,1 1 1 0 0,0 0-26 0 0,3-10 4 0 0,-1-1-1 0 0,1 1 1 0 0,-1-1-1 0 0,1 1 1 0 0,0-1 0 0 0,0 1-1 0 0,1-1 1 0 0,-1 0-1 0 0,1 1 1 0 0,-1-1 0 0 0,1 0-1 0 0,0 0 1 0 0,0 0 0 0 0,1-1-1 0 0,-1 1 1 0 0,1 0-1 0 0,-1-1 1 0 0,1 1 0 0 0,0-1-1 0 0,0 0 1 0 0,0 0-1 0 0,0 0 1 0 0,0 0 0 0 0,0-1-1 0 0,0 1 1 0 0,1-1-1 0 0,-1 0 1 0 0,1 0 0 0 0,-1 0-1 0 0,1 0 1 0 0,0-1-4 0 0,115 11 540 0 0,-118-11-529 0 0,14-1 93 0 0,-1 0 0 0 0,1-1 0 0 0,-1-1 0 0 0,0-1 0 0 0,0 0-1 0 0,0-1 1 0 0,-1 0 0 0 0,1-1 0 0 0,-1 0 0 0 0,-1-1 0 0 0,1-1 0 0 0,-1 0 0 0 0,0-1 0 0 0,-1 0 0 0 0,0 0 0 0 0,-1-1 0 0 0,1-2-104 0 0,8-8 125 0 0,0-2-1 0 0,-2 0 1 0 0,-1-1 0 0 0,-1 0-1 0 0,0-1 1 0 0,-2-1 0 0 0,-1 0-1 0 0,4-13-124 0 0,-2-4 3 0 0,-1 0-1 0 0,-2-1 1 0 0,-2-1-1 0 0,-2 0 1 0 0,-2 0-1 0 0,-1-29-2 0 0,-3 61-11 0 0,-1 0 0 0 0,0 0 0 0 0,0 0 0 0 0,-1 0 0 0 0,-1 1 0 0 0,0-1 0 0 0,-1 0 0 0 0,0 1 0 0 0,-1-1 0 0 0,0 1 0 0 0,0 0 0 0 0,-2 0 0 0 0,1 1 0 0 0,-1-1 0 0 0,-1 1 0 0 0,0 1 0 0 0,0-1 0 0 0,-1 1-1 0 0,0 0 1 0 0,0 1 0 0 0,-1 0 0 0 0,0 0 0 0 0,-1 1 0 0 0,0 0 0 0 0,0 1 0 0 0,-6-3 11 0 0,11 8-4 0 0,-1-1 0 0 0,1 1 0 0 0,-1 0 0 0 0,0 0 0 0 0,1 1 0 0 0,-1-1 0 0 0,0 1-1 0 0,0 1 1 0 0,1-1 0 0 0,-1 1 0 0 0,0 0 0 0 0,1 0 0 0 0,-1 1 0 0 0,1 0 0 0 0,-1-1 0 0 0,1 2-1 0 0,0-1 1 0 0,0 1 0 0 0,0 0 0 0 0,0 0 0 0 0,0 0 0 0 0,1 1 0 0 0,-1-1 0 0 0,1 1 0 0 0,0 0 0 0 0,0 0-1 0 0,1 1 1 0 0,-1-1 0 0 0,-2 6 4 0 0,-1 1 5 0 0,0 1 0 0 0,1 0 0 0 0,0 1-1 0 0,1-1 1 0 0,1 1 0 0 0,0 0 0 0 0,1 0 0 0 0,0 1-1 0 0,1-1 1 0 0,0 0 0 0 0,1 1 0 0 0,1 3-5 0 0,15 163 92 0 0,3-129 30 0 0,2 0 0 0 0,1-1 1 0 0,4-1-1 0 0,1-1 0 0 0,2-2 0 0 0,2 0 0 0 0,3-2 1 0 0,20 21-124 0 0,139 124 623 0 0,-104-115-582 0 0,-85-72-636 0 0,4 4 1234 0 0,-6-2-8967 0 0,-1-4-3915 0 0</inkml:trace>
  <inkml:trace contextRef="#ctx0" brushRef="#br0" timeOffset="19107.746">10747 2312 0 0 0,'0'0'1194'0'0,"0"0"777"0"0,0 0 316 0 0,0 0-40 0 0,0 0-171 0 0,0 0-330 0 0,0 0-267 0 0,0 0-204 0 0,0 0-137 0 0,0 0-58 0 0,6-7-39 0 0,18-25-47 0 0,-23 30-910 0 0,-1 1 1 0 0,0 0-1 0 0,1 0 0 0 0,-1 0 1 0 0,0 0-1 0 0,0 0 0 0 0,0 0 1 0 0,0 0-1 0 0,0-1 0 0 0,0 1 1 0 0,0 0-1 0 0,-1 0 0 0 0,1 0 1 0 0,0 0-1 0 0,0 0 0 0 0,-1 0 1 0 0,1 0-1 0 0,-1 0 0 0 0,1 0 1 0 0,-1 0-1 0 0,1 0 0 0 0,-1 0 1 0 0,0 0-1 0 0,0 0 0 0 0,1 0 1 0 0,-1 1-1 0 0,0-1 0 0 0,0 0 1 0 0,0 0-1 0 0,0 1 0 0 0,0-1 1 0 0,0 1-1 0 0,0-1 0 0 0,0 1 0 0 0,0-1 1 0 0,0 1-1 0 0,0 0 0 0 0,0-1 1 0 0,0 1-1 0 0,0 0 0 0 0,0 0 1 0 0,0 0-1 0 0,-1 0-84 0 0,-3-2 172 0 0,-7-3-94 0 0,0 0 0 0 0,-1 1 0 0 0,1 1 0 0 0,-1 0 0 0 0,0 1 0 0 0,0 0 0 0 0,0 1-1 0 0,0 0 1 0 0,0 1 0 0 0,0 1 0 0 0,0 0 0 0 0,-1 1 0 0 0,2 0 0 0 0,-1 1 0 0 0,0 0 0 0 0,1 1 0 0 0,-1 0 0 0 0,1 1 0 0 0,0 1-1 0 0,0 0 1 0 0,1 0 0 0 0,0 1 0 0 0,0 1 0 0 0,1 0 0 0 0,0 0 0 0 0,0 1 0 0 0,1 0 0 0 0,0 1 0 0 0,0 0 0 0 0,1 1-1 0 0,1-1 1 0 0,0 1 0 0 0,-4 9-78 0 0,7-12 5 0 0,0-1 0 0 0,1 1 1 0 0,0 0-1 0 0,0 1 0 0 0,1-1 0 0 0,0 0 0 0 0,1 1 0 0 0,0-1 0 0 0,0 1 0 0 0,0-1 0 0 0,1 1 0 0 0,1-1 0 0 0,0 1 0 0 0,0 0 0 0 0,0-1 0 0 0,1 0 0 0 0,0 1 1 0 0,1-1-1 0 0,0 0 0 0 0,0 0 0 0 0,1 0 0 0 0,0-1 0 0 0,0 1 0 0 0,0-1 0 0 0,1 0 0 0 0,1 0 0 0 0,-1-1 0 0 0,1 1 0 0 0,0-1 0 0 0,1 0-5 0 0,0-1 49 0 0,0 0-1 0 0,1-1 0 0 0,-1-1 1 0 0,1 1-1 0 0,-1-1 0 0 0,1 0 1 0 0,0-1-1 0 0,0 0 0 0 0,0 0 1 0 0,1-1-1 0 0,-1 0 0 0 0,0 0 1 0 0,1-1-1 0 0,-1 0 0 0 0,0 0 0 0 0,1-1 1 0 0,-1 0-1 0 0,0-1 0 0 0,0 0 1 0 0,0 0-1 0 0,0 0 0 0 0,0-1 1 0 0,0-1-1 0 0,-1 1 0 0 0,1-1 1 0 0,-1 0-1 0 0,0-1 0 0 0,0 0 1 0 0,-1 0-1 0 0,3-3-48 0 0,36-28 109 0 0,-2-3-1 0 0,-1-1 1 0 0,-3-2 0 0 0,-1-2 0 0 0,-2-1-1 0 0,7-16-108 0 0,-30 44 27 0 0,4-10-10 0 0,-16 27-30 0 0,-1 0-38 0 0,0 11-82 0 0,-1 3 137 0 0,1 0-1 0 0,0-1 1 0 0,2 1 0 0 0,-1 0 0 0 0,2-1 0 0 0,-1 1 0 0 0,2-1-1 0 0,0 0 1 0 0,1 0 0 0 0,0 0 0 0 0,0-1 0 0 0,2 0 0 0 0,-1 0-1 0 0,2 0 1 0 0,0-1 0 0 0,0 0 0 0 0,1 0 0 0 0,0-1 0 0 0,0 0-1 0 0,2-1 1 0 0,-1 0 0 0 0,1-1 0 0 0,0 0 0 0 0,11 6-4 0 0,30 1-372 0 0,-48-21-1747 0 0,-2 1-4255 0 0,-2 1-5634 0 0</inkml:trace>
  <inkml:trace contextRef="#ctx0" brushRef="#br0" timeOffset="22687.445">11471 2054 0 0 0,'0'0'1518'0'0,"0"0"189"0"0,0 0 196 0 0,0 0 13 0 0,0 0-110 0 0,0 0-158 0 0,0 0-215 0 0,0 0-200 0 0,0 0-185 0 0,0 0-166 0 0,-2-3-103 0 0,-5-10-104 0 0,5 10-93 0 0,2 3-68 0 0,0 0-87 0 0,0 0-78 0 0,0 0-61 0 0,0 0-85 0 0,0 28 617 0 0,-6 256 2075 0 0,-37 20-2665 0 0,33-268-339 0 0,-3 28-3445 0 0,17-63-6440 0 0,-4-1 795 0 0</inkml:trace>
  <inkml:trace contextRef="#ctx0" brushRef="#br0" timeOffset="23317.843">10061 1904 1656 0 0,'0'0'552'0'0,"0"0"-218"0"0,0 0 179 0 0,0 0 528 0 0,0 0 591 0 0,0 0 328 0 0,0 0-1 0 0,0 0-272 0 0,0 0-374 0 0,0 0-308 0 0,0 0-186 0 0,0 0-92 0 0,0 0-72 0 0,2 34-44 0 0,6 107-35 0 0,-3 134 1959 0 0,-18 40-1466 0 0,13-244-2222 0 0,1-101-1643 0 0,2 10-3730 0 0,-1 8-3643 0 0</inkml:trace>
  <inkml:trace contextRef="#ctx0" brushRef="#br0" timeOffset="23942.847">10300 1969 5273 0 0,'0'0'1282'0'0,"0"0"-265"0"0,0 0 56 0 0,0 0 267 0 0,0 0 252 0 0,0 0 54 0 0,0 0-258 0 0,0 0-369 0 0,0 0-362 0 0,0 0-279 0 0,0 0-94 0 0,0 0 11 0 0,0 0 90 0 0,6-2 130 0 0,29-10 359 0 0,1 3-1 0 0,0 0 1 0 0,0 3-1 0 0,1 1 1 0 0,5 1-874 0 0,59-10 988 0 0,159-5 159 0 0,-260 19-1102 0 0,0 0 32 0 0,0 0 27 0 0,0 0 19 0 0,0 0-10 0 0,0 0-35 0 0,0 0-18 0 0,0 0 0 0 0,0 0-10 0 0,0 0-3 0 0,0 0-6 0 0,0 0-3 0 0,0 0-9 0 0,0 0 12 0 0,0 0 14 0 0,0 0-14 0 0,0 0 15 0 0,0 0 23 0 0,0 0 20 0 0,0 0 26 0 0,0 0 14 0 0,-88-39 330 0 0,76 31-484 0 0,1 0 0 0 0,0-1 1 0 0,1-1-1 0 0,-1 1 0 0 0,2-2 0 0 0,0 1 0 0 0,0-1 0 0 0,0-1 0 0 0,2 1 0 0 0,-1-1 0 0 0,2-1 0 0 0,0 0 0 0 0,0 1 0 0 0,1-2 0 0 0,-2-7 15 0 0,4-29-1951 0 0,18 39-3846 0 0,-12 10 2355 0 0,2 0-8015 0 0</inkml:trace>
  <inkml:trace contextRef="#ctx0" brushRef="#br0" timeOffset="25241.452">12577 2097 1392 0 0,'0'0'2069'0'0,"0"0"-572"0"0,0 0-152 0 0,0 0 138 0 0,0 0 174 0 0,0 0 76 0 0,0 0-152 0 0,0 0-308 0 0,0 0-244 0 0,0 0-182 0 0,0 0-113 0 0,0 0-74 0 0,0 0-55 0 0,-30 7-62 0 0,-92 27-64 0 0,54 2 198 0 0,59-27-563 0 0,-2 1-17 0 0,-1 1 0 0 0,1 1 1 0 0,1 0-1 0 0,0 1 0 0 0,1 0 1 0 0,0 0-1 0 0,1 1 0 0 0,0 0 1 0 0,1 1-1 0 0,1-1 0 0 0,0 1 1 0 0,1 1-1 0 0,1-1 1 0 0,0 1-1 0 0,1-1 0 0 0,1 1 1 0 0,1 0-1 0 0,0 10-97 0 0,1-24 20 0 0,0 0 0 0 0,0 0 0 0 0,1 0 0 0 0,-1 0 0 0 0,1 0 0 0 0,0 0 0 0 0,-1 0 0 0 0,1 0 0 0 0,0 0 0 0 0,0 0 0 0 0,1 0 0 0 0,-1 0 0 0 0,0-1 0 0 0,0 1 0 0 0,1 0 0 0 0,-1-1 0 0 0,1 1 0 0 0,-1-1 0 0 0,1 0 0 0 0,0 0 0 0 0,0 1 0 0 0,-1-1 0 0 0,1 0 0 0 0,0 0 0 0 0,0-1 0 0 0,0 1 0 0 0,0 0 0 0 0,0-1 0 0 0,0 1 0 0 0,1-1 0 0 0,-1 1 0 0 0,0-1 0 0 0,1 0-20 0 0,76-2 976 0 0,-57-5-878 0 0,0 0 0 0 0,0-2-1 0 0,-1 0 1 0 0,0-2 0 0 0,-1 0-1 0 0,0-1 1 0 0,-1-1-1 0 0,0-1 1 0 0,-1-1-98 0 0,16-10 44 0 0,129-102 17 0 0,-110 88-243 0 0,-53 39 76 0 0,3 220 20 0 0,0-212 97 0 0,0-1 0 0 0,1 0 0 0 0,-1 0 0 0 0,1 0-1 0 0,1 0 1 0 0,-1-1 0 0 0,1 1 0 0 0,0-1 0 0 0,1 0 0 0 0,-1-1 0 0 0,1 1 0 0 0,0-1 0 0 0,1 0 0 0 0,-1-1 0 0 0,1 0 0 0 0,0 0 0 0 0,0 0 0 0 0,0-1 0 0 0,1 0 0 0 0,-1 0 0 0 0,1-1-1 0 0,0 0 1 0 0,-1 0 0 0 0,1-1 0 0 0,0 0 0 0 0,0 0 0 0 0,0-1 0 0 0,0 0 0 0 0,0 0 0 0 0,0-1 0 0 0,0 0 0 0 0,0 0 0 0 0,0-1 0 0 0,-1 0 0 0 0,1-1 0 0 0,-1 1 0 0 0,1-1 0 0 0,-1-1 0 0 0,0 0-12 0 0,16-6 101 0 0,-1-1-1 0 0,-1-1 1 0 0,0-1-1 0 0,0 0 0 0 0,-2-2 1 0 0,0 0-1 0 0,0-2 0 0 0,-1 0-99 0 0,7-7 69 0 0,-1-1 1 0 0,-2-1-1 0 0,0-2 0 0 0,-1 0 0 0 0,-2-1 0 0 0,-1 0 1 0 0,-2-2-1 0 0,-1 0 0 0 0,-1-1 0 0 0,-1 0 0 0 0,-2-1 0 0 0,-1 0 1 0 0,-2-1-1 0 0,-2 0 0 0 0,1-14-69 0 0,-3 6-1 0 0,-1 1 0 0 0,-3-1-1 0 0,-1 0 1 0 0,-2 0 0 0 0,-2 1 0 0 0,-2 0 0 0 0,-1 0 0 0 0,-9-23 1 0 0,-28-45 73 0 0,31 83-38 0 0,13 25-45 0 0,1 1-52 0 0,0 0-28 0 0,-29 390 652 0 0,46-68 147 0 0,22-75-467 0 0,-33-89-24 0 0,-6-157-199 0 0,0-1-3 0 0,0 0 5 0 0,0 0 18 0 0,0 0-12 0 0,-17-9-163 0 0,-9-71-1693 0 0,7-5-2312 0 0,10 29-6926 0 0,9 56 10933 0 0,-2-17-10324 0 0</inkml:trace>
  <inkml:trace contextRef="#ctx0" brushRef="#br0" timeOffset="25492.04">13012 1846 7009 0 0,'0'0'2177'0'0,"0"0"-797"0"0,0 0-576 0 0,0 0-185 0 0,0 0 201 0 0,0 0 451 0 0,0 0 244 0 0,0 0 12 0 0,0 0-148 0 0,0 0-242 0 0,0 0-196 0 0,0 0-143 0 0,25 6-98 0 0,80 18-120 0 0,-76-19-265 0 0,0 0 0 0 0,1-2 0 0 0,-1-1 0 0 0,0-2 0 0 0,26-2-315 0 0,-28 1 92 0 0,239-29-1762 0 0,-236 27-1273 0 0,-13-1-2412 0 0,-6 3-6256 0 0</inkml:trace>
  <inkml:trace contextRef="#ctx0" brushRef="#br0" timeOffset="26592.996">14116 2035 1464 0 0,'0'0'1650'0'0,"0"0"-220"0"0,0 0-39 0 0,0 0 90 0 0,0 0 24 0 0,0 0-130 0 0,0 0-223 0 0,0 0-313 0 0,0 0-259 0 0,0 0-140 0 0,0 0 17 0 0,0 0 195 0 0,0 0 189 0 0,4 2 141 0 0,-2 0-755 0 0,2-1 0 0 0,-1 1 0 0 0,0-1 0 0 0,0 1 0 0 0,0-1-1 0 0,1 0 1 0 0,-1-1 0 0 0,0 1 0 0 0,1 0 0 0 0,-1-1 0 0 0,1 0-1 0 0,-1 0 1 0 0,1 0 0 0 0,-1 0 0 0 0,1 0 0 0 0,-1-1 0 0 0,0 1-1 0 0,1-1 1 0 0,-1 0 0 0 0,0 0 0 0 0,1-1 0 0 0,-1 1-1 0 0,0-1 1 0 0,1 0-227 0 0,175-139 2909 0 0,-178 140-2904 0 0,0 0 0 0 0,0 1 0 0 0,0-1 1 0 0,0 1-1 0 0,0-1 0 0 0,0 1 0 0 0,0-1 0 0 0,0 1 0 0 0,1-1 1 0 0,-1 1-1 0 0,0 0 0 0 0,0 0 0 0 0,0 0 0 0 0,1-1 0 0 0,-1 1 0 0 0,0 1 1 0 0,0-1-1 0 0,1 0 0 0 0,-1 0 0 0 0,0 0 0 0 0,0 1 0 0 0,0-1 1 0 0,1 0-1 0 0,-1 1 0 0 0,0-1 0 0 0,0 1 0 0 0,0-1 0 0 0,0 1 1 0 0,0 0-1 0 0,0-1 0 0 0,0 1 0 0 0,0 0 0 0 0,0 0 0 0 0,0 0 1 0 0,-1 0-1 0 0,1 0 0 0 0,0 0 0 0 0,-1 0 0 0 0,1 0 0 0 0,0 0 0 0 0,-1 0 1 0 0,1 0-1 0 0,-1 0 0 0 0,0 0 0 0 0,1 1 0 0 0,-1-1-5 0 0,8 28 98 0 0,-2-1-1 0 0,-1 2 0 0 0,-1-1 0 0 0,-1 0 0 0 0,-2 1 1 0 0,-1 0-1 0 0,-2 6-97 0 0,2 11 85 0 0,-23 361 263 0 0,15-346-317 0 0,-2-1 0 0 0,-3-1 0 0 0,-2 0 1 0 0,-3-1-1 0 0,-9 17-31 0 0,14-43 14 0 0,-48 80 183 0 0,55-106-170 0 0,5-5-12 0 0,0-1 1 0 0,0 1-1 0 0,0 0 1 0 0,0-1-1 0 0,0 0 1 0 0,-1 1-1 0 0,1-1 1 0 0,-1 0 0 0 0,1 1-1 0 0,-1-1 1 0 0,1 0-1 0 0,-1 0 1 0 0,0 0-1 0 0,0 0 1 0 0,1-1-1 0 0,-1 1 1 0 0,0 0-1 0 0,0-1 1 0 0,0 1 0 0 0,0-1-1 0 0,0 0 1 0 0,0 1-1 0 0,0-1 1 0 0,1 0-1 0 0,-1 0 1 0 0,0 0-1 0 0,-1-1-15 0 0,-13-50 256 0 0,18 10-250 0 0,2 0-1 0 0,1 0 0 0 0,3 1 0 0 0,1-1 1 0 0,2 2-1 0 0,1-1 0 0 0,3 2 0 0 0,1 0 1 0 0,1 0-1 0 0,13-17-5 0 0,-27 50 2 0 0,29-63-14 0 0,3 2 0 0 0,3 2 0 0 0,3 1-1 0 0,3 2 1 0 0,2 2 0 0 0,2 2 0 0 0,3 3 0 0 0,41-34 12 0 0,-64 66 9 0 0,1 0 1 0 0,1 2-1 0 0,0 1 1 0 0,1 1-1 0 0,1 2 1 0 0,1 1-1 0 0,5 0-9 0 0,56 7 10 0 0,-91 10-2 0 0,1 1 0 0 0,-1-1 1 0 0,0 1-1 0 0,0 0 0 0 0,0 0 1 0 0,-1 0-1 0 0,1 0 0 0 0,-1 0 1 0 0,0 1-1 0 0,1-1 0 0 0,-2 1 0 0 0,1-1 1 0 0,0 1-1 0 0,-1 0 0 0 0,1 0 1 0 0,-1 0-1 0 0,0 0 0 0 0,-1 0 1 0 0,1 0-1 0 0,-1 0 0 0 0,1 0 1 0 0,-1 0-1 0 0,0 0 0 0 0,-1 0 0 0 0,1 0 1 0 0,-1 2-9 0 0,1 0 12 0 0,-3 13 34 0 0,0-1 0 0 0,-1 1 0 0 0,-1-1 0 0 0,-1 0 0 0 0,-1-1 0 0 0,0 1 0 0 0,-1-1 0 0 0,-1-1 0 0 0,-1 0 0 0 0,0 0 0 0 0,-1-1 0 0 0,-1 0 0 0 0,0-1 1 0 0,-1 0-1 0 0,0-1 0 0 0,-1 0 0 0 0,-12 7-46 0 0,12-8-38 0 0,-1-1 0 0 0,0-1 1 0 0,-1-1-1 0 0,0 0 1 0 0,0-1-1 0 0,-1-1 0 0 0,0 0 1 0 0,0-2-1 0 0,-1 1 1 0 0,0-2-1 0 0,0-1 0 0 0,0 0 1 0 0,0-1-1 0 0,0-1 1 0 0,-3-1 37 0 0,19 0-128 0 0,0 0 0 0 0,0 0 0 0 0,1 0 0 0 0,-1 0 1 0 0,0-1-1 0 0,0 1 0 0 0,0 0 0 0 0,0-1 0 0 0,1 0 1 0 0,-1 1-1 0 0,0-1 0 0 0,0 0 0 0 0,1 0 1 0 0,-1 0-1 0 0,1 0 0 0 0,-1-1 0 0 0,1 1 0 0 0,-1 0 1 0 0,1 0-1 0 0,0-1 0 0 0,-1 1 0 0 0,1-1 0 0 0,0 1 1 0 0,0-1-1 0 0,0 0 0 0 0,0 1 0 0 0,1-1 0 0 0,-1 0 1 0 0,0 0-1 0 0,1 0 0 0 0,-1 1 0 0 0,1-1 1 0 0,0 0-1 0 0,-1 0 0 0 0,1 0 0 0 0,0 0 0 0 0,0 0 1 0 0,0 0-1 0 0,1 0 0 0 0,-1 1 0 0 0,0-1 0 0 0,1 0 1 0 0,-1 0-1 0 0,1 0 0 0 0,-1 0 0 0 0,1 1 1 0 0,0-1-1 0 0,0 0 0 0 0,0 1 0 0 0,1-2 128 0 0,22-27-8406 0 0,-13 21-2579 0 0</inkml:trace>
  <inkml:trace contextRef="#ctx0" brushRef="#br0" timeOffset="26959.204">15580 1954 4433 0 0,'0'0'2556'0'0,"0"0"-616"0"0,0 0-252 0 0,0 0-26 0 0,0 0 2 0 0,0 0-53 0 0,0 0-80 0 0,0 0-172 0 0,0 0-213 0 0,0 0-169 0 0,-32 12-190 0 0,-103 40-128 0 0,64-7 337 0 0,64-39-937 0 0,1 1 0 0 0,0 0-1 0 0,1 0 1 0 0,-1 0 0 0 0,1 1 0 0 0,1 0 0 0 0,-1 0-1 0 0,1 0 1 0 0,1 0 0 0 0,0 1 0 0 0,0 0 0 0 0,0-1-1 0 0,1 1 1 0 0,0 0 0 0 0,1 0 0 0 0,0 0 0 0 0,1 0-1 0 0,0 1 1 0 0,0-1 0 0 0,1 0 0 0 0,0 0 0 0 0,0 0-1 0 0,1 0 1 0 0,0 0 0 0 0,1-1 0 0 0,0 1 0 0 0,0-1-1 0 0,1 1 1 0 0,0-1 0 0 0,1 0 0 0 0,0 0 0 0 0,0-1-1 0 0,6 7-58 0 0,-3-7 50 0 0,0 1 0 0 0,1-2 0 0 0,0 1 0 0 0,1-1 0 0 0,0-1 0 0 0,-1 0 0 0 0,2 0-1 0 0,-1-1 1 0 0,0 0 0 0 0,1-1 0 0 0,0 0 0 0 0,0 0 0 0 0,0-2 0 0 0,0 1 0 0 0,0-1 0 0 0,0-1-1 0 0,0 0 1 0 0,1 0 0 0 0,-1-1 0 0 0,0-1 0 0 0,0 0 0 0 0,0 0 0 0 0,-1-1 0 0 0,1-1 0 0 0,-1 1-1 0 0,1-2 1 0 0,-1 0 0 0 0,0 0 0 0 0,-1 0 0 0 0,1-1 0 0 0,-1-1 0 0 0,0 0 0 0 0,-1 0 0 0 0,0 0 0 0 0,0-1-1 0 0,0-1 1 0 0,-1 1 0 0 0,0-1 0 0 0,1-3-50 0 0,-2 3-10 0 0,0 1 0 0 0,-1-1-1 0 0,0-1 1 0 0,0 1 0 0 0,-1-1 0 0 0,0 1-1 0 0,-1-1 1 0 0,0-1 0 0 0,0 1-1 0 0,-1 0 1 0 0,-1-1 0 0 0,1 1 0 0 0,-2-1-1 0 0,0 1 1 0 0,0-1 0 0 0,-1 1 0 0 0,0-1-1 0 0,0 1 1 0 0,-1 0 0 0 0,-1 0 0 0 0,0-1-1 0 0,0 1 1 0 0,-1 1 0 0 0,0-1 0 0 0,-1 1-1 0 0,0-1 1 0 0,-1 1 0 0 0,0 1-1 0 0,0-1 1 0 0,0 1 0 0 0,-1 0 0 0 0,-1 1-1 0 0,1-1 1 0 0,-1 1 0 0 0,-1 1 0 0 0,0-1 10 0 0,1 3-157 0 0,0 1 0 0 0,0 0 0 0 0,0 0 1 0 0,0 0-1 0 0,-1 1 0 0 0,0 1 0 0 0,1-1 1 0 0,-1 1-1 0 0,0 1 0 0 0,1 0 0 0 0,-8 0 157 0 0,-26 13-7613 0 0,33-9-3878 0 0</inkml:trace>
  <inkml:trace contextRef="#ctx0" brushRef="#br0" timeOffset="27222.051">16145 2104 17612 0 0,'0'0'632'0'0,"0"0"-212"0"0,0 0 28 0 0,0 0 178 0 0,0 0 116 0 0,0 0-20 0 0,0 0-141 0 0,0 0-169 0 0,0 0-141 0 0,0 0-83 0 0,0 0-80 0 0,-14 32-61 0 0,-43 99-31 0 0,43-67-41 0 0,14-2-1624 0 0,-1-58-284 0 0,-1-4-5715 0 0,1 0-3322 0 0</inkml:trace>
  <inkml:trace contextRef="#ctx0" brushRef="#br0" timeOffset="27399.869">16120 1634 8794 0 0,'0'0'488'0'0,"0"0"-288"0"0,0 0-208 0 0,0 0-88 0 0,0 0-400 0 0,0 0-168 0 0,0 0-120 0 0,0 0-193 0 0,0 0-455 0 0,0 0-3593 0 0</inkml:trace>
  <inkml:trace contextRef="#ctx0" brushRef="#br0" timeOffset="27839.308">16305 2282 3393 0 0,'0'0'3687'0'0,"0"0"-1941"0"0,0 0-659 0 0,0 0 4 0 0,0 0 146 0 0,0 0 218 0 0,0 0 220 0 0,0 0 156 0 0,0 0-49 0 0,0 0-252 0 0,0 0-382 0 0,0 0-387 0 0,0 0-248 0 0,15-6-159 0 0,49-17-47 0 0,-26-20 163 0 0,-29 26-324 0 0,81-137 418 0 0,-90 155-579 0 0,0-1-1 0 0,-1 1 1 0 0,1-1 0 0 0,0 1-1 0 0,0-1 1 0 0,0 1-1 0 0,0-1 1 0 0,0 1-1 0 0,0-1 1 0 0,0 1 0 0 0,0-1-1 0 0,0 0 1 0 0,0 1-1 0 0,0-1 1 0 0,0 1-1 0 0,0-1 1 0 0,1 1 0 0 0,-1-1-1 0 0,0 1 1 0 0,0-1-1 0 0,0 1 1 0 0,1-1-1 0 0,-1 0 1 0 0,0 1-1 0 0,0-1 1 0 0,1 0 0 0 0,-1 1-1 0 0,0-1 1 0 0,1 0-1 0 0,-1 1 1 0 0,1-1-1 0 0,-1 0 1 0 0,0 1 0 0 0,1-1-1 0 0,-1 0 1 0 0,1 0-1 0 0,-1 0 1 0 0,1 0-1 0 0,-1 1 1 0 0,0-1 0 0 0,1 0-1 0 0,-1 0 1 0 0,1 0-1 0 0,-1 0 1 0 0,1 0-1 0 0,-1 0 1 0 0,1 0 0 0 0,-1 0-1 0 0,1 0 1 0 0,-1 0-1 0 0,1 0 1 0 0,-1-1-1 0 0,1 1 1 0 0,-1 0-1 0 0,0 0 1 0 0,1 0 0 0 0,-1-1 15 0 0,2 21 68 0 0,6 15-84 0 0,-6-25 11 0 0,-1 0-1 0 0,1 0 1 0 0,1 0 0 0 0,0 0 0 0 0,1 0 0 0 0,-1-1-1 0 0,2 0 1 0 0,-1 1 0 0 0,2-1 0 0 0,-1-1 0 0 0,1 1-1 0 0,0-1 1 0 0,1 0 0 0 0,-1-1 0 0 0,4 3 5 0 0,-7-7 31 0 0,0 0 0 0 0,0-1 1 0 0,1 1-1 0 0,-1-1 0 0 0,1 1 1 0 0,0-1-1 0 0,-1 0 0 0 0,1 0 1 0 0,0-1-1 0 0,0 1 1 0 0,0-1-1 0 0,0 0 0 0 0,1 0 1 0 0,-1 0-1 0 0,0 0 0 0 0,0-1 1 0 0,1 0-1 0 0,-1 0 0 0 0,0 0 1 0 0,1 0-1 0 0,-1-1 0 0 0,0 1 1 0 0,0-1-1 0 0,0 0 0 0 0,0-1 1 0 0,1 1-1 0 0,-1-1 0 0 0,-1 1 1 0 0,1-1-1 0 0,0-1 0 0 0,0 1 1 0 0,-1 0-1 0 0,1-1 0 0 0,-1 0 1 0 0,0 1-1 0 0,2-3-31 0 0,4-6 122 0 0,0 0-1 0 0,-1-1 1 0 0,0 0 0 0 0,0 0-1 0 0,-1 0 1 0 0,-1-1-1 0 0,0-1 1 0 0,-1 1 0 0 0,-1 0-1 0 0,1-5-121 0 0,22-59-20 0 0,-18 54-2996 0 0,0-1-4579 0 0,-7 20-4069 0 0</inkml:trace>
  <inkml:trace contextRef="#ctx0" brushRef="#br0" timeOffset="28238.991">17291 1515 12123 0 0,'0'0'1993'0'0,"0"0"-680"0"0,0 0-201 0 0,0 0 97 0 0,0 0 72 0 0,0 0-6 0 0,0 0-152 0 0,0 0-246 0 0,0 0-174 0 0,0 0-119 0 0,0 0-85 0 0,0 0-90 0 0,0 0-59 0 0,7-2-50 0 0,20-1 0 0 0,-26 32 560 0 0,-61 263 508 0 0,35 38-984 0 0,17-233-389 0 0,8-131-2710 0 0,-1-4-838 0 0,0 14-3162 0 0,1 13-4607 0 0</inkml:trace>
  <inkml:trace contextRef="#ctx0" brushRef="#br0" timeOffset="28486.595">16996 1804 9594 0 0,'0'0'1242'0'0,"0"0"-229"0"0,0 0 218 0 0,0 0 316 0 0,0 0-21 0 0,0 0-174 0 0,0 0-257 0 0,0 0-181 0 0,0 0-133 0 0,33 2-158 0 0,104 9-151 0 0,120-5-305 0 0,-212-8-1211 0 0,-15 0-2743 0 0,-17-2-3793 0 0</inkml:trace>
  <inkml:trace contextRef="#ctx0" brushRef="#br0" timeOffset="29406.128">18403 1715 3465 0 0,'0'0'2468'0'0,"0"0"-363"0"0,0 0-60 0 0,0 0 69 0 0,0 0-44 0 0,0 0-208 0 0,0 0-254 0 0,0 0-256 0 0,0 0-245 0 0,0 0-200 0 0,0 0-179 0 0,0 0-160 0 0,0 0-101 0 0,-6-7-101 0 0,-16-20-84 0 0,-4 44 312 0 0,25-15-534 0 0,-47 81 719 0 0,4 2 0 0 0,-18 55-779 0 0,17-39 138 0 0,-98 229-150 0 0,112-273-64 0 0,124-249-425 0 0,38-46 514 0 0,111-171 11 0 0,-189 341 68 0 0,-38 102 52 0 0,3 50 159 0 0,30 216 602 0 0,-14 71-314 0 0,-13-283-628 0 0,-21-88 10 0 0,1 0-10 0 0,1 0-35 0 0,-1 0-16 0 0,-1 0-36 0 0,7-53-3942 0 0,-14 19-5522 0 0,1 25-1800 0 0</inkml:trace>
  <inkml:trace contextRef="#ctx0" brushRef="#br0" timeOffset="29663.881">18106 2208 9898 0 0,'0'0'2162'0'0,"0"0"-619"0"0,0 0-297 0 0,0 0 116 0 0,0 0 108 0 0,0 0 10 0 0,0 0-150 0 0,0 0-248 0 0,0 0-168 0 0,0 0-128 0 0,0 0-126 0 0,0 0-130 0 0,0 0-93 0 0,32 1-68 0 0,102 1-83 0 0,20-21 242 0 0,-86 6-466 0 0,6-2-1714 0 0,-26 6-8601 0 0,-38 8-1947 0 0</inkml:trace>
  <inkml:trace contextRef="#ctx0" brushRef="#br0" timeOffset="31640.197">5842 3145 1024 0 0,'0'0'1150'0'0,"0"0"-754"0"0,0 0-319 0 0,0 0 54 0 0,0 0 164 0 0,0 0 118 0 0,0 0 119 0 0,0 0 112 0 0,0 0 114 0 0,0 0 71 0 0,0 0 38 0 0,13-4-11 0 0,94-30 2768 0 0,7 18-359 0 0,502-41 862 0 0,208 10-1796 0 0,-372 43-1265 0 0,194 47 38 0 0,-253-28-667 0 0,-143-13-298 0 0,388-12 53 0 0,-83-21-153 0 0,506 4 191 0 0,-950 27-191 0 0,283 20-36 0 0,99 3 44 0 0,-91 0 18 0 0,-131-12-22 0 0,327-14 18 0 0,459-66-104 0 0,-651 40 78 0 0,-53-1-35 0 0,178-24 21 0 0,577-65 445 0 0,-347 76-134 0 0,-458 24-84 0 0,-28-4 139 0 0,79 8 732 0 0,-353 15-1110 0 0,-1 0 6 0 0,0 0 21 0 0,0 0-14 0 0,0 0-6 0 0,0 0-25 0 0,0 0 0 0 0,0 0 25 0 0,0 0-8 0 0,0 0-34 0 0,0 0 13 0 0,0 0-2 0 0,-27 0-2627 0 0,14 0-5579 0 0,7 0-3794 0 0</inkml:trace>
  <inkml:trace contextRef="#ctx0" brushRef="#br0" timeOffset="32919.259">19250 2239 2841 0 0,'0'0'2020'0'0,"0"0"-990"0"0,0 0-117 0 0,0 0 337 0 0,0 0 310 0 0,0 0 192 0 0,0 0-27 0 0,0 0-224 0 0,0 0-179 0 0,0 0-152 0 0,0 0-133 0 0,0 0-78 0 0,4-4-73 0 0,14-19 625 0 0,-18 23-898 0 0,0 0-106 0 0,-48 27 1205 0 0,28-4-1104 0 0,20-23-550 0 0,0 0-21 0 0,0 0 18 0 0,0 0 2 0 0,20-8 646 0 0,37-38 38 0 0,-58 46-723 0 0,1 0 1 0 0,0 0-1 0 0,-1 0 0 0 0,1 0 0 0 0,0 0 0 0 0,0 0 0 0 0,-1 0 0 0 0,1 0 0 0 0,0 0 0 0 0,-1 0 0 0 0,1 0 1 0 0,0 0-1 0 0,-1 0 0 0 0,1 0 0 0 0,0-1 0 0 0,0 1 0 0 0,-1 0 0 0 0,1 0 0 0 0,0 0 0 0 0,0-1 0 0 0,-1 1 1 0 0,1 0-1 0 0,0 0 0 0 0,0 0 0 0 0,0-1 0 0 0,0 1 0 0 0,-1 0 0 0 0,1-1 0 0 0,0 1 0 0 0,0 0 0 0 0,0 0 1 0 0,0-1-1 0 0,0 1 0 0 0,0 0 0 0 0,0-1 0 0 0,0 1 0 0 0,0 0 0 0 0,0-1 0 0 0,0 1 0 0 0,0 0 0 0 0,0 0 1 0 0,0-1-1 0 0,0 1 0 0 0,0 0 0 0 0,0-1 0 0 0,0 1 0 0 0,0 0 0 0 0,0-1 0 0 0,0 1 0 0 0,0 0 0 0 0,1 0 0 0 0,-1-1-18 0 0,-31 5-40 0 0,-24 16 133 0 0,40-13-813 0 0,11-7-7649 0 0,3 3-3359 0 0</inkml:trace>
  <inkml:trace contextRef="#ctx0" brushRef="#br0" timeOffset="34061.789">19243 2224 0 0 0,'0'0'420'0'0,"0"0"271"0"0,0 0 156 0 0,0 0-116 0 0,0 0-217 0 0,0 0-166 0 0,0 0-36 0 0,0 0 161 0 0,0 0 267 0 0,-7-3 6408 0 0,4 2-6964 0 0,-65 5 8658 0 0,105-7-7191 0 0,-67 13-1148 0 0,16-2 986 0 0,10-5-4918 0 0,2-2-5774 0 0,2-1-2442 0 0</inkml:trace>
  <inkml:trace contextRef="#ctx0" brushRef="#br0" timeOffset="32345.75">19164 1873 3385 0 0,'0'0'1685'0'0,"0"0"-710"0"0,0 0-108 0 0,0 0 281 0 0,0 0 333 0 0,0 0 220 0 0,0 0-48 0 0,0 0-306 0 0,0 0-338 0 0,0 0-282 0 0,0 0-191 0 0,0 0-77 0 0,0 0-31 0 0,9-7 1478 0 0,-28 29 570 0 0,11-13-843 0 0,24-18-746 0 0,22-17 226 0 0,-38 26-921 0 0,0 0-45 0 0,0 0 5 0 0,0 0-9 0 0,0 0-21 0 0,0 0-11 0 0,0 0-20 0 0,0 0-41 0 0,0 0-16 0 0,0 0 30 0 0,0 0-36 0 0,0 0-10 0 0,0 0 2 0 0,0 0-37 0 0,0 0-16 0 0,0 0 5 0 0,0 0-30 0 0,0 0-16 0 0,0 0-33 0 0,0 0-78 0 0,0 0-101 0 0,-10 2-3480 0 0,7 0-3446 0 0,1 1-4513 0 0</inkml:trace>
  <inkml:trace contextRef="#ctx0" brushRef="#br0" timeOffset="33491.759">19173 1908 48 0 0,'0'0'774'0'0,"0"0"-240"0"0,0 0 73 0 0,0 0 183 0 0,0 0 239 0 0,0 0 122 0 0,0 0-47 0 0,0 0-117 0 0,0 0-132 0 0,0 0-68 0 0,0 0 1 0 0,0 0 74 0 0,0 0 140 0 0,8-4 156 0 0,23-11 94 0 0,-23 11-11 0 0,-8 4-109 0 0,0 0-183 0 0,-17 0 834 0 0,-53 19-536 0 0,75-26 371 0 0,2 2-1425 0 0,-4 4-132 0 0,0-1 0 0 0,0 1 0 0 0,-1-1 0 0 0,1 1 0 0 0,0-1 0 0 0,-1 0 0 0 0,0 0-1 0 0,1 0 1 0 0,-1-1 0 0 0,0 1 0 0 0,0 0 0 0 0,0-1 0 0 0,-1 0 0 0 0,1 1 0 0 0,0-1 0 0 0,-1 0 0 0 0,0 0 0 0 0,0 0 0 0 0,1-1-61 0 0,-56 0 369 0 0,0 16 61 0 0,52-4-2060 0 0,1-1-5886 0 0,-2-3-3953 0 0</inkml:trace>
  <inkml:trace contextRef="#ctx0" brushRef="#br0" timeOffset="80189.141">259 3068 0 0 0,'0'0'2414'0'0,"0"0"-731"0"0,0 0 65 0 0,0 0 345 0 0,0 0 115 0 0,0 0-246 0 0,0 0-426 0 0,0 0-370 0 0,0 0-234 0 0,0 0-58 0 0,0 0 4 0 0,0 0-24 0 0,0 0-50 0 0,1 19 2203 0 0,-75 62-1001 0 0,64-47-1658 0 0,48-34 804 0 0,45-50-111 0 0,-84 50-1026 0 0,1-1 1 0 0,0 1-1 0 0,-1 0 0 0 0,1 0 1 0 0,0 0-1 0 0,-1 0 1 0 0,1 0-1 0 0,0-1 1 0 0,-1 1-1 0 0,1 0 0 0 0,0 0 1 0 0,-1-1-1 0 0,1 1 1 0 0,0 0-1 0 0,0 0 0 0 0,-1-1 1 0 0,1 1-1 0 0,0 0 1 0 0,0-1-1 0 0,0 1 1 0 0,-1 0-1 0 0,1-1 0 0 0,0 1 1 0 0,0-1-1 0 0,0 1 1 0 0,0 0-1 0 0,0-1 1 0 0,0 1-1 0 0,0 0 0 0 0,0-1 1 0 0,0 1-1 0 0,0-1 1 0 0,0 1-1 0 0,0 0 1 0 0,0-1-1 0 0,0 1 0 0 0,0 0 1 0 0,0-1-1 0 0,0 1 1 0 0,0-1-1 0 0,1 1 0 0 0,-1 0 1 0 0,0-1-1 0 0,0 1 1 0 0,0 0-1 0 0,1-1 1 0 0,-1 1-1 0 0,0 0 0 0 0,0 0 1 0 0,1-1-1 0 0,-1 1 1 0 0,0 0-1 0 0,1 0 1 0 0,-1-1-1 0 0,0 1 0 0 0,1 0 1 0 0,-1 0-1 0 0,0 0-15 0 0,-33 10 239 0 0,10 8 35 0 0,19-15-4041 0 0,3-1-4109 0 0,1-2 7831 0 0,0 0-12427 0 0</inkml:trace>
  <inkml:trace contextRef="#ctx0" brushRef="#br0" timeOffset="79544.775">1 3457 6897 0 0,'0'0'3412'0'0,"0"0"-1385"0"0,0 0-487 0 0,0 0 181 0 0,0 0 172 0 0,0 0-68 0 0,0 0-364 0 0,0 0-491 0 0,0 0-358 0 0,0 0-194 0 0,0 0-76 0 0,0 0 29 0 0,0 0 33 0 0,4 0 36 0 0,4 5-299 0 0,0 0 0 0 0,-1 0 0 0 0,1 0 0 0 0,-1 1 0 0 0,0 0-1 0 0,0 0 1 0 0,-1 1 0 0 0,0 0 0 0 0,0 0 0 0 0,0 1 0 0 0,-1-1 0 0 0,0 1-1 0 0,-1 1 1 0 0,0-1 0 0 0,0 0 0 0 0,-1 1 0 0 0,0 0 0 0 0,0 0 0 0 0,-1 0 0 0 0,0 0-1 0 0,-1 0 1 0 0,1 8-141 0 0,8 20 159 0 0,63 218 183 0 0,-26-168-264 0 0,-32-71-50 0 0,1-38 1077 0 0,32-113-904 0 0,56-178-69 0 0,-98 290-131 0 0,28-72 37 0 0,-26 77-359 0 0,-4 28-2987 0 0,-4-4 1330 0 0,0-1-4406 0 0,0-5-5812 0 0</inkml:trace>
  <inkml:trace contextRef="#ctx0" brushRef="#br0" timeOffset="82096.351">812 3750 288 0 0,'0'0'1895'0'0,"0"0"18"0"0,0 0-57 0 0,0 0-137 0 0,0 0-164 0 0,0 0-175 0 0,0 0-118 0 0,0 0-57 0 0,0 0-52 0 0,0 0-66 0 0,0 0-105 0 0,0 0-119 0 0,0 0-120 0 0,0 0-85 0 0,0 0-46 0 0,5 3 5953 0 0,1 1-5225 0 0,56 23-1221 0 0,2-8-50 0 0,56-15 313 0 0,-47-31 33 0 0,-64 22-363 0 0,-1 0 1 0 0,1-1 0 0 0,-1 0-1 0 0,0-1 1 0 0,-1 1 0 0 0,0-2-1 0 0,0 1 1 0 0,0-1-1 0 0,-1 0 1 0 0,1-1-53 0 0,-1 0 43 0 0,-2 3-23 0 0,-1 0-1 0 0,0 0 1 0 0,-1 0 0 0 0,1-1 0 0 0,-1 1-1 0 0,0-1 1 0 0,-1 0 0 0 0,0 1-1 0 0,0-1 1 0 0,0 0 0 0 0,-1 0-1 0 0,0 0 1 0 0,0 0 0 0 0,-1 0-1 0 0,1 1 1 0 0,-2-1 0 0 0,1 0 0 0 0,-1 0-1 0 0,0 1 1 0 0,0-1 0 0 0,-1 1-1 0 0,0 0 1 0 0,0 0 0 0 0,0 0-1 0 0,-1 0 1 0 0,0 0 0 0 0,0 1-1 0 0,0 0 1 0 0,-1-1 0 0 0,0 2-1 0 0,0-1 1 0 0,0 0 0 0 0,-1 1 0 0 0,1 0-1 0 0,-1 1 1 0 0,0-1 0 0 0,0 1-1 0 0,-4-2-19 0 0,-5-1-8 0 0,1 1-1 0 0,-1 0 1 0 0,0 1-1 0 0,0 0 1 0 0,0 1-1 0 0,0 1 1 0 0,-1 1-1 0 0,1 0 0 0 0,-1 0 1 0 0,-6 2 8 0 0,13 0-1 0 0,1 0 0 0 0,0 0 0 0 0,0 1 1 0 0,0 0-1 0 0,0 0 0 0 0,0 1 0 0 0,0 0 0 0 0,0 0 0 0 0,1 1 0 0 0,0 0 1 0 0,-1 0-1 0 0,2 1 0 0 0,-1 0 0 0 0,0 0 0 0 0,1 1 0 0 0,0-1 1 0 0,0 1-1 0 0,1 1 0 0 0,0-1 0 0 0,0 1 0 0 0,0 0 0 0 0,1 0 1 0 0,-11 18 9 0 0,1 0-1 0 0,2 0 1 0 0,1 1-1 0 0,0 1 1 0 0,-4 22-9 0 0,11-35 6 0 0,1-1-1 0 0,1 1 1 0 0,0 1-1 0 0,1-1 1 0 0,0 0 0 0 0,1 0-1 0 0,1 1 1 0 0,0-1-1 0 0,1 0 1 0 0,0 0-6 0 0,2-4 9 0 0,0 0 0 0 0,1-1 0 0 0,0 1 0 0 0,0-1 0 0 0,1 0 0 0 0,0 0 1 0 0,1-1-1 0 0,0 0 0 0 0,0 0 0 0 0,0-1 0 0 0,1 0 0 0 0,1 0 0 0 0,-1 0 0 0 0,1-1 0 0 0,0-1 0 0 0,1 1-9 0 0,4 1 49 0 0,1-1-1 0 0,-1-1 0 0 0,1 0 0 0 0,0-1 1 0 0,1-1-1 0 0,-1 0 0 0 0,0-1 1 0 0,1 0-1 0 0,0-2 0 0 0,-1 0 1 0 0,1 0-1 0 0,-1-1 0 0 0,1-1 0 0 0,3-2-48 0 0,38-18 227 0 0,-24 15-350 0 0,-24-1-4048 0 0,-3 3-2028 0 0,-4 2-5983 0 0</inkml:trace>
  <inkml:trace contextRef="#ctx0" brushRef="#br0" timeOffset="82690.05">1554 3753 9994 0 0,'0'0'1913'0'0,"0"0"-380"0"0,0 0-32 0 0,0 0 171 0 0,0 0 0 0 0,0 0-265 0 0,0 0-435 0 0,0 0-377 0 0,0 0-171 0 0,0 0-28 0 0,0 0 12 0 0,0 0 10 0 0,0 0-18 0 0,7 5 1807 0 0,-18 87-158 0 0,-44 43-1504 0 0,21-9-400 0 0,34-45-77 0 0,49-66 352 0 0,16-14-130 0 0,-47-9-1179 0 0,-16-14-5264 0 0,-9 13-2725 0 0,5 7 3767 0 0,-2 1-2887 0 0</inkml:trace>
  <inkml:trace contextRef="#ctx0" brushRef="#br0" timeOffset="83001.57">1290 3985 2280 0 0,'0'0'2796'0'0,"0"0"-600"0"0,0 0-153 0 0,0 0 4 0 0,0 0-23 0 0,0 0-145 0 0,0 0-255 0 0,0 0-338 0 0,0 0-356 0 0,0 0-293 0 0,0 0-185 0 0,0 0-62 0 0,0 0 68 0 0,-9 0 882 0 0,38 3 144 0 0,22-2-918 0 0,0-2 0 0 0,0-3 0 0 0,-1-1 0 0 0,1-3 0 0 0,8-5-566 0 0,-49 9-920 0 0,-9 4-2573 0 0,-1 0-3341 0 0,0 0-5182 0 0</inkml:trace>
  <inkml:trace contextRef="#ctx0" brushRef="#br0" timeOffset="84273.373">744 3357 4289 0 0,'0'0'2083'0'0,"0"0"9"0"0,0 0 114 0 0,0 0-13 0 0,0 0-203 0 0,0 0-446 0 0,0 0-404 0 0,0 0-236 0 0,0 0-142 0 0,0 0-42 0 0,0 0-51 0 0,0 0-63 0 0,0 0-53 0 0,6-4-66 0 0,38-30 359 0 0,0-2-1 0 0,-2-2 1 0 0,-2-1-1 0 0,-2-2 1 0 0,-1-2-1 0 0,12-22-845 0 0,44-79 471 0 0,-81 132-431 0 0,-12 13-24 0 0,0-1 3 0 0,6 12 78 0 0,38 78 276 0 0,-34-61-231 0 0,51 180 751 0 0,-26-126-595 0 0,-35-82-288 0 0,2-5-1666 0 0,-2-4-4180 0 0,0 4-6348 0 0</inkml:trace>
  <inkml:trace contextRef="#ctx0" brushRef="#br0" timeOffset="87196.495">1952 3777 1816 0 0,'0'0'1349'0'0,"0"0"10"0"0,0 0 284 0 0,0 0 329 0 0,0 0 125 0 0,0 0-192 0 0,0 0-351 0 0,0 0-380 0 0,0 0-282 0 0,0 0-165 0 0,0 0-83 0 0,-4 0 2271 0 0,150-1 2357 0 0,140-18-5272 0 0,-156 9 434 0 0,-99 9-2693 0 0,-42 1-1185 0 0,3 0-4466 0 0,1 0-3590 0 0</inkml:trace>
  <inkml:trace contextRef="#ctx0" brushRef="#br0" timeOffset="87819.669">2293 3403 3809 0 0,'0'0'1743'0'0,"0"0"-430"0"0,0 0 45 0 0,0 0 321 0 0,0 0 263 0 0,0 0-48 0 0,0 0-379 0 0,0 0-454 0 0,0 0-370 0 0,0 0-198 0 0,0 0-62 0 0,0 0 13 0 0,0 0 15 0 0,-6 18 24 0 0,-21 57 26 0 0,26-72-434 0 0,0 1-1 0 0,0-1 1 0 0,1 1 0 0 0,-1-1-1 0 0,1 1 1 0 0,0-1-1 0 0,-1 1 1 0 0,2-1-1 0 0,-1 1 1 0 0,0-1-1 0 0,1 1 1 0 0,0-1 0 0 0,-1 1-1 0 0,1-1 1 0 0,1 0-1 0 0,-1 1 1 0 0,0-1-1 0 0,1 0 1 0 0,1 3-75 0 0,5 11 346 0 0,2 9 28 0 0,-2 0 0 0 0,-1 0 1 0 0,-1 1-1 0 0,-2 0 0 0 0,0 0 0 0 0,-2 0 0 0 0,0 1 0 0 0,-3 19-374 0 0,-39 65 406 0 0,32-96-357 0 0,8-15-57 0 0,-1-1 1 0 0,1 1-1 0 0,0-1 1 0 0,-1 1-1 0 0,1 0 1 0 0,0-1-1 0 0,-1 1 1 0 0,1 0-1 0 0,0-1 1 0 0,0 1-1 0 0,0 0 1 0 0,-1 0-1 0 0,1-1 1 0 0,0 1-1 0 0,0 0 1 0 0,0-1 0 0 0,0 1-1 0 0,0 0 1 0 0,1 0-1 0 0,-1-1 1 0 0,0 1-1 0 0,0 0 1 0 0,0-1-1 0 0,1 1 1 0 0,-1 0-1 0 0,0-1 1 0 0,1 1-1 0 0,-1 0 1 0 0,0-1-1 0 0,1 1 1 0 0,-1-1-1 0 0,1 1 1 0 0,-1 0-1 0 0,1-1 1 0 0,-1 1-1 0 0,1-1 1 0 0,-1 0-1 0 0,1 1 1 0 0,0-1-1 0 0,-1 1 1 0 0,1-1 0 0 0,0 0-1 0 0,-1 0 1 0 0,1 1-1 0 0,0-1 1 0 0,-1 0 7 0 0,1 0-71 0 0,-1 0 18 0 0,0 0 10 0 0,0 0-5 0 0,0 0-3 0 0,0 0 11 0 0,0 0-10 0 0,0 0 0 0 0,0 0 1 0 0,0 0-15 0 0,0 0-51 0 0,0 0-65 0 0,-32-23-3127 0 0,31 23 3377 0 0,1 0 14 0 0,0 0-30 0 0,0 0-21 0 0,0 0-14 0 0,0 0-25 0 0,1 19 260 0 0,1-16-247 0 0,-1 7-2074 0 0,-1-7-6002 0 0,0 0-2880 0 0</inkml:trace>
  <inkml:trace contextRef="#ctx0" brushRef="#br0" timeOffset="88683.273">2848 3249 6785 0 0,'0'0'1818'0'0,"0"0"-678"0"0,0 0-275 0 0,0 0 234 0 0,0 0 329 0 0,0 0 105 0 0,0 0-230 0 0,0 0-494 0 0,0 0-405 0 0,0 0-151 0 0,0 0 7 0 0,0 0 99 0 0,0 0 76 0 0,5 10 33 0 0,31 73 808 0 0,48 159 1811 0 0,-47-162-2392 0 0,-24-95 1748 0 0,24-104-1833 0 0,47-46-462 0 0,-29 35 1 0 0,-44 90-197 0 0,-11 40 0 0 0,0 0-27 0 0,0 0-22 0 0,-2-2-1745 0 0,-3 0-7288 0 0,1 2-2412 0 0</inkml:trace>
  <inkml:trace contextRef="#ctx0" brushRef="#br0" timeOffset="89242.58">3341 2956 8746 0 0,'0'0'1678'0'0,"0"0"-289"0"0,0 0 9 0 0,0 0 197 0 0,0 0 136 0 0,0 0-92 0 0,0 0-399 0 0,0 0-462 0 0,0 0-308 0 0,0 0-131 0 0,0 0-19 0 0,0 0 27 0 0,0 0 12 0 0,25 3 1482 0 0,106-2-62 0 0,-18-5-1400 0 0,-111 5-371 0 0,-1 0 0 0 0,0 0 0 0 0,0 0 0 0 0,0 1 0 0 0,-1-1 0 0 0,1 0 0 0 0,0 1 0 0 0,0-1 0 0 0,-1 1 0 0 0,1-1 0 0 0,-1 1 0 0 0,1-1 0 0 0,-1 1 0 0 0,1-1 0 0 0,-1 1 0 0 0,0-1 0 0 0,0 1 0 0 0,0 0 0 0 0,0-1 0 0 0,0 1 0 0 0,0-1 0 0 0,0 1 0 0 0,-1-1-1 0 0,1 1 1 0 0,-1-1 0 0 0,1 1 0 0 0,-1-1 0 0 0,1 1 0 0 0,-1-1 0 0 0,0 1 0 0 0,0-1 0 0 0,1 0 0 0 0,-1 1 0 0 0,0-1 0 0 0,0 0 0 0 0,-1 0 0 0 0,1 0 0 0 0,0 0 0 0 0,0 0 0 0 0,-1 1-8 0 0,-148 144 492 0 0,148-144-492 0 0,1 0 1 0 0,-1 0-1 0 0,1 0 0 0 0,0 0 0 0 0,0 1 1 0 0,0-1-1 0 0,0 0 0 0 0,1 1 1 0 0,-1-1-1 0 0,1 1 0 0 0,-1-1 0 0 0,1 1 1 0 0,0-1-1 0 0,0 1 0 0 0,0-1 1 0 0,0 1-1 0 0,0-1 0 0 0,1 0 0 0 0,-1 1 1 0 0,1-1-1 0 0,-1 1 0 0 0,1-1 1 0 0,0 0-1 0 0,0 1 0 0 0,0-1 0 0 0,0 0 1 0 0,1 0-1 0 0,-1 0 0 0 0,0 0 1 0 0,1 0-1 0 0,0 0 0 0 0,-1 0 0 0 0,1 0 1 0 0,0-1-1 0 0,1 2 0 0 0,79 33 406 0 0,-69-34-386 0 0,0 0-1 0 0,1-2 0 0 0,-1 1 1 0 0,0-2-1 0 0,0 0 1 0 0,0 0-1 0 0,0-1 0 0 0,0-1 1 0 0,-1 0-1 0 0,1-1 1 0 0,5-2-20 0 0,13 2-3341 0 0,-30 4 952 0 0,-1 0-3259 0 0,0 0-6090 0 0</inkml:trace>
  <inkml:trace contextRef="#ctx0" brushRef="#br0" timeOffset="89604.256">2706 3680 4345 0 0,'0'0'948'0'0,"0"0"-158"0"0,0 0 215 0 0,0 0 375 0 0,0 0 233 0 0,0 0-56 0 0,0 0-307 0 0,0 0-326 0 0,0 0-181 0 0,0 0-25 0 0,0 0 12 0 0,0 0-17 0 0,0 0 27 0 0,5 8 21 0 0,17 23-6 0 0,32-10 1666 0 0,-41-19-1943 0 0,29 3 235 0 0,0-2 0 0 0,0-2 0 0 0,0-2 0 0 0,0-1 0 0 0,22-5-713 0 0,7 0 379 0 0,352-20 382 0 0,-367 35-1949 0 0,-35 3-8137 0 0,-18-7-2657 0 0</inkml:trace>
  <inkml:trace contextRef="#ctx0" brushRef="#br0" timeOffset="92377.985">3002 3981 0 0 0,'0'0'737'0'0,"0"0"397"0"0,0 0 278 0 0,0 0 186 0 0,0 0 40 0 0,0 0-125 0 0,0 0-159 0 0,0 0-160 0 0,0 0-80 0 0,0 0-107 0 0,0 0-122 0 0,-1-2-111 0 0,1 2-630 0 0,-1 0-1 0 0,1 0 1 0 0,0 1 0 0 0,0-1-1 0 0,0 0 1 0 0,0 0-1 0 0,-1 0 1 0 0,1 0-1 0 0,0 0 1 0 0,0 0-1 0 0,0 1 1 0 0,-1-1-1 0 0,1 0 1 0 0,0 0 0 0 0,0 0-1 0 0,0 0 1 0 0,-1 0-1 0 0,1 0 1 0 0,0 0-1 0 0,0 0 1 0 0,-1 0-1 0 0,1 0 1 0 0,0 0-1 0 0,0 0 1 0 0,-1 0 0 0 0,1 0-1 0 0,0 0 1 0 0,0 0-1 0 0,0 0 1 0 0,-1 0-1 0 0,1 0 1 0 0,0 0-1 0 0,0-1 1 0 0,0 1-1 0 0,-1 0-143 0 0,13 31 614 0 0,-9-23-62 0 0,3 4-343 0 0,0-1 1 0 0,0-1-1 0 0,1 1 1 0 0,1-1-1 0 0,0 0 1 0 0,0-1-1 0 0,1 0 1 0 0,0 0-1 0 0,0-1 1 0 0,1 0-1 0 0,10 6-209 0 0,-2 0 319 0 0,-10-10-168 0 0,0 0 0 0 0,0-1 0 0 0,0 0 0 0 0,1 0 0 0 0,-1-1 1 0 0,1 0-1 0 0,-1-1 0 0 0,1 1 0 0 0,0-2 0 0 0,0 1 0 0 0,-1-1 0 0 0,1-1 0 0 0,1 0-151 0 0,1 1 170 0 0,-4-1-101 0 0,1-1 0 0 0,-1 0 0 0 0,0 0 1 0 0,0-1-1 0 0,0 0 0 0 0,0 0 0 0 0,0-1 1 0 0,-1 0-1 0 0,1 0 0 0 0,-1-1 0 0 0,0 1 1 0 0,0-1-1 0 0,-1-1 0 0 0,0 1 0 0 0,1-1 0 0 0,-2 0 1 0 0,1 0-1 0 0,-1 0 0 0 0,0-1 0 0 0,0 1 1 0 0,-1-1-1 0 0,0 0 0 0 0,2-4-69 0 0,-3 6 13 0 0,-1 1-1 0 0,0-1 0 0 0,1 1 1 0 0,-1-1-1 0 0,-1 0 1 0 0,1 1-1 0 0,-1-1 1 0 0,0 0-1 0 0,0 0 1 0 0,0 1-1 0 0,0-1 1 0 0,-1 0-1 0 0,0 0 1 0 0,0 1-1 0 0,0-1 1 0 0,-1 1-1 0 0,0-1 1 0 0,0 1-1 0 0,0 0 0 0 0,-2-4-12 0 0,-1 1-8 0 0,-1 0-1 0 0,0 0 1 0 0,-1 1-1 0 0,0-1 1 0 0,0 2-1 0 0,0-1 1 0 0,0 1-1 0 0,-1 0 1 0 0,0 0-1 0 0,0 1 1 0 0,0 0-1 0 0,-1 1 1 0 0,1 0-1 0 0,-1 0 0 0 0,-8-1 9 0 0,-155-8 99 0 0,168 13-97 0 0,0 1 0 0 0,1-1 0 0 0,-1 1-1 0 0,0 0 1 0 0,0 0 0 0 0,1 1 0 0 0,-1-1 0 0 0,1 1-1 0 0,0-1 1 0 0,0 1 0 0 0,0 0 0 0 0,0 0 0 0 0,0 1-1 0 0,1-1 1 0 0,-1 0 0 0 0,1 1 0 0 0,0 0-2 0 0,-6 11 18 0 0,2 0 0 0 0,0 0 0 0 0,0 1 0 0 0,1 0 0 0 0,1 0-1 0 0,1 0 1 0 0,1 0 0 0 0,0 1 0 0 0,1-1 0 0 0,0 7-18 0 0,1-20 1 0 0,-1 239 562 0 0,-32-148 191 0 0,-51-21-168 0 0,30-46-418 0 0,21-27-179 0 0,27-15-568 0 0,-2-5-2228 0 0,10 5-4324 0 0,1 11-4909 0 0</inkml:trace>
  <inkml:trace contextRef="#ctx0" brushRef="#br0" timeOffset="94875.359">4023 3807 472 0 0,'0'0'1502'0'0,"0"0"35"0"0,0 0 76 0 0,0 0 44 0 0,0 0-90 0 0,0 0-294 0 0,0 0-386 0 0,0 0-326 0 0,0 0-220 0 0,0 0-54 0 0,0 0 204 0 0,1 3 202 0 0,1 1-385 0 0,1 0-1 0 0,0 1 0 0 0,0-2 0 0 0,0 1 0 0 0,1 0 0 0 0,-1-1 0 0 0,1 1 0 0 0,0-1 0 0 0,0 0 0 0 0,0 0 0 0 0,0-1 0 0 0,1 1 0 0 0,-1-1 1 0 0,1 0-1 0 0,0 0 0 0 0,-1 0 0 0 0,1-1 0 0 0,0 0 0 0 0,0 0 0 0 0,0 0 0 0 0,0 0 0 0 0,0-1 0 0 0,0 0 0 0 0,0 0 0 0 0,0 0 1 0 0,0-1-1 0 0,0 1 0 0 0,0-1 0 0 0,0 0 0 0 0,4-2-307 0 0,15 2 500 0 0,-4 0-272 0 0,0-2 1 0 0,0-1-1 0 0,0 0 0 0 0,-1-1 1 0 0,1-1-1 0 0,-1-1 0 0 0,-1-1 1 0 0,1-1-1 0 0,-1 0 0 0 0,5-5-228 0 0,-15 10 58 0 0,-1 0 0 0 0,0-1 0 0 0,0 0 0 0 0,0-1-1 0 0,-1 0 1 0 0,0 0 0 0 0,0 0 0 0 0,0 0 0 0 0,-1-1-1 0 0,0 0 1 0 0,0 0 0 0 0,-1-1 0 0 0,0 1 0 0 0,0-1-1 0 0,0 0 1 0 0,-1 0 0 0 0,-1 0 0 0 0,1-1 0 0 0,-1 1-1 0 0,-1 0 1 0 0,0-1 0 0 0,0 0 0 0 0,0-1-58 0 0,-1 5 9 0 0,0-1 0 0 0,0 1 0 0 0,0 0 1 0 0,-1 0-1 0 0,0 0 0 0 0,0 0 0 0 0,0 0 0 0 0,-1 0 1 0 0,0 0-1 0 0,1 0 0 0 0,-2 0 0 0 0,1 1 0 0 0,-1-1 1 0 0,1 1-1 0 0,-1-1 0 0 0,0 1 0 0 0,-1 0 0 0 0,1 0 0 0 0,-1 1 1 0 0,0-1-1 0 0,0 1 0 0 0,0 0 0 0 0,0 0 0 0 0,0 0 1 0 0,-1 0-1 0 0,1 1 0 0 0,-5-2-9 0 0,0 0-8 0 0,-1 1 0 0 0,-1 0 0 0 0,1 0 1 0 0,0 1-1 0 0,0 1 0 0 0,-1 0 0 0 0,1 0 0 0 0,-1 1 0 0 0,1 0 1 0 0,-1 1-1 0 0,1 0 0 0 0,-1 1 0 0 0,1 0 0 0 0,0 0 0 0 0,0 1 1 0 0,0 1-1 0 0,0 0 0 0 0,-4 2 8 0 0,-13 7-27 0 0,1 1 0 0 0,0 1 0 0 0,1 2 0 0 0,0 0 0 0 0,-19 19 27 0 0,35-26 11 0 0,0-1 0 0 0,1 1-1 0 0,0 0 1 0 0,1 1 0 0 0,0 0 0 0 0,0 0 0 0 0,1 0-1 0 0,1 1 1 0 0,0 0 0 0 0,0 0 0 0 0,2 0-1 0 0,-1 1 1 0 0,2-1 0 0 0,-1 1 0 0 0,2 0 0 0 0,0 0-1 0 0,0-1 1 0 0,1 1 0 0 0,1 0 0 0 0,0 0 0 0 0,2 8-11 0 0,48 89 524 0 0,-40-99-420 0 0,0-1 0 0 0,1 0 1 0 0,-1-1-1 0 0,2-1 1 0 0,-1 0-1 0 0,1 0 0 0 0,1-1 1 0 0,-1-1-1 0 0,1 0 0 0 0,0-1 1 0 0,0 0-1 0 0,1-2 1 0 0,0 1-1 0 0,-1-2 0 0 0,1 0 1 0 0,0 0-1 0 0,0-2 0 0 0,0 0 1 0 0,0 0-1 0 0,0-2 1 0 0,6-1-105 0 0,-13 3 35 0 0,51-15 257 0 0,-59 15-276 0 0,0-1-23 0 0,0-1-27 0 0,0 1-40 0 0,0 1-48 0 0,0 0-69 0 0,0-1-372 0 0,1-7-2944 0 0,2 5-6642 0 0,3 3-2076 0 0</inkml:trace>
  <inkml:trace contextRef="#ctx0" brushRef="#br0" timeOffset="95578.198">4651 3931 6697 0 0,'0'0'2981'0'0,"0"0"-1011"0"0,0 0-387 0 0,0 0-59 0 0,0 0-45 0 0,0 0-97 0 0,0 0-263 0 0,0 0-272 0 0,0 0-230 0 0,0 0-172 0 0,0 0-101 0 0,0 0-53 0 0,0 0-36 0 0,-16 9-31 0 0,-49 29-8 0 0,33 2 123 0 0,27-27-250 0 0,-88 141 619 0 0,89-147-773 0 0,-1-1 856 0 0,8-12 174 0 0,93-123-91 0 0,-44 67-746 0 0,58-51-208 0 0,-103 152 100 0 0,15 96 175 0 0,-7-89-135 0 0,15-35 136 0 0,-23-13-132 0 0,1-1 1 0 0,0 1 0 0 0,-1-2 0 0 0,1 1-1 0 0,-1-1 1 0 0,0-1 0 0 0,0 1 0 0 0,-1-1-1 0 0,1 0 1 0 0,-1-1 0 0 0,0 1 0 0 0,-1-1-1 0 0,1 0 1 0 0,-1-1 0 0 0,0 1 0 0 0,-1-1-1 0 0,0 0 1 0 0,0 0 0 0 0,0-1 0 0 0,-1 1-1 0 0,0-1 1 0 0,0 1 0 0 0,-1-1 0 0 0,0 0-1 0 0,0-1-64 0 0,-1 5 7 0 0,0-46-234 0 0,-25 31-5840 0 0,20 17-1736 0 0,1-1-4639 0 0</inkml:trace>
  <inkml:trace contextRef="#ctx0" brushRef="#br0" timeOffset="96777.654">4224 3187 0 0 0,'0'0'842'0'0,"0"0"1222"0"0,0 0 542 0 0,0 0-48 0 0,0 0-391 0 0,0 0-432 0 0,0 0-292 0 0,0 0-175 0 0,0 0-105 0 0,0 0-87 0 0,0 0-102 0 0,14 0 4670 0 0,91-116-3052 0 0,-84 96-2398 0 0,-1-1 0 0 0,-1-1 0 0 0,-1 0-1 0 0,0-2 1 0 0,-2 0 0 0 0,-1-1 0 0 0,3-9-194 0 0,13-23 237 0 0,-10 132-121 0 0,-6-35 59 0 0,-1 1 1 0 0,-3 1-1 0 0,-1-1 1 0 0,-2 1-1 0 0,2 37-175 0 0,5 2 329 0 0,-12-87-1513 0 0,-2-4-8856 0 0,0 4-2679 0 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3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51 10778 0 0,'0'0'6367'0'0,"0"0"-4245"0"0,0 0-1215 0 0,0 0-55 0 0,0 0-96 0 0,0 0-144 0 0,0 0-198 0 0,0 0-204 0 0,0 0-115 0 0,0 0-35 0 0,0 0-11 0 0,0 0-26 0 0,-18 36-14 0 0,-56 111-22 0 0,55-85-2 0 0,21-56 5 0 0,2 0 39 0 0,-1-1 0 0 0,1 0 0 0 0,0 0 0 0 0,0-1 0 0 0,1 1 0 0 0,-1-1 0 0 0,1 0 0 0 0,0 0 1 0 0,0-1-1 0 0,0 1 0 0 0,1-1 0 0 0,-1 0 0 0 0,1-1 0 0 0,0 1 0 0 0,-1-1 0 0 0,1 0 0 0 0,0 0 0 0 0,1-1 1 0 0,-1 0-1 0 0,0 0 0 0 0,0-1 0 0 0,0 1 0 0 0,1-1 0 0 0,-1-1 0 0 0,0 1 0 0 0,0-1 0 0 0,0 0 0 0 0,2-1-28 0 0,-2 2 80 0 0,2 0 29 0 0,1-1 1 0 0,-1-1-1 0 0,1 0 1 0 0,-1 0-1 0 0,1 0 1 0 0,-1-1-1 0 0,0 0 1 0 0,0-1-1 0 0,-1 0 1 0 0,1 0 0 0 0,-1-1-1 0 0,0 0 1 0 0,0 0-1 0 0,0 0 1 0 0,-1-1-1 0 0,0 0 1 0 0,0 0-1 0 0,0-1 1 0 0,-1 0-1 0 0,0 0 1 0 0,0 0-1 0 0,-1 0 1 0 0,0-1-1 0 0,0 0 1 0 0,-1 0-1 0 0,0 0 1 0 0,0 0-1 0 0,-1 0 1 0 0,0-1-1 0 0,0 1 1 0 0,-1-1-1 0 0,0 1 1 0 0,-1-1-1 0 0,1 0 1 0 0,-2 1-1 0 0,1-1 1 0 0,-1 1 0 0 0,-1-1-1 0 0,-1-4-110 0 0,0 5-22 0 0,0 1 0 0 0,-1-1 0 0 0,0 1 0 0 0,0-1 0 0 0,-1 1 1 0 0,0 1-1 0 0,0-1 0 0 0,-1 1 0 0 0,0 0 0 0 0,0 0 0 0 0,0 0 0 0 0,-1 1 0 0 0,1 0 0 0 0,-1 0 0 0 0,-1 1 0 0 0,-4-3 22 0 0,6 5-263 0 0,0 0 1 0 0,-1 0-1 0 0,1 0 0 0 0,-1 1 0 0 0,1 0 0 0 0,-1 0 1 0 0,1 1-1 0 0,-1-1 0 0 0,1 2 0 0 0,-1-1 0 0 0,0 1 1 0 0,1 0-1 0 0,-1 0 0 0 0,-1 1 263 0 0,-13 5-4810 0 0,5 1-7210 0 0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12:11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14844 52 4737 0 0,'0'0'1839'0'0,"0"0"-315"0"0,0 0-143 0 0,0 0 66 0 0,0 0 126 0 0,0 0 0 0 0,0 0-76 0 0,0 0-176 0 0,0 0-214 0 0,0 0-153 0 0,0 0-147 0 0,0 0-120 0 0,0 0-84 0 0,-4-4-68 0 0,-14-11-65 0 0,13 11-44 0 0,5 4-66 0 0,0 0-64 0 0,0 0-36 0 0,0 0-37 0 0,0 0-18 0 0,0 0-17 0 0,0 0-6 0 0,0 0-17 0 0,0 0-22 0 0,0 0-5 0 0,0 0-14 0 0,0 0-8 0 0,0 0-16 0 0,0 23 448 0 0,-9 132 415 0 0,15 364-128 0 0,-2-471-798 0 0,1-10 34 0 0,-2 0-1 0 0,-1 0 1 0 0,-2 0 0 0 0,-2-1 0 0 0,-5 26-71 0 0,0-37 300 0 0,3-43 481 0 0,6-5-793 0 0,1 1-1 0 0,1 0 0 0 0,1 0 1 0 0,1 0-1 0 0,1 1 0 0 0,1-1 1 0 0,0 2-1 0 0,2-1 0 0 0,0 1 0 0 0,1 1 1 0 0,1 0-1 0 0,1 0 0 0 0,0 1 1 0 0,1 1-1 0 0,1 0 0 0 0,1 1 0 0 0,12-10 13 0 0,-23 20-15 0 0,1 0 0 0 0,-1 0 0 0 0,1 0 0 0 0,0 0 0 0 0,0 1 0 0 0,1 0 0 0 0,-1 0 0 0 0,1 1 0 0 0,0 0 0 0 0,0 0 0 0 0,0 1 0 0 0,0-1 0 0 0,0 2 0 0 0,1-1 0 0 0,-1 1 0 0 0,7-1 15 0 0,-7 4-4 0 0,-1 1 0 0 0,0-1-1 0 0,0 1 1 0 0,0 0 0 0 0,0 0-1 0 0,-1 1 1 0 0,1 0 0 0 0,-1 0-1 0 0,0 0 1 0 0,0 0 0 0 0,0 1-1 0 0,-1 0 1 0 0,0 0 0 0 0,0 0-1 0 0,0 1 1 0 0,0-1 0 0 0,-1 1-1 0 0,0 0 1 0 0,0 0 0 0 0,-1 0-1 0 0,0 0 1 0 0,0 1 0 0 0,0-1-1 0 0,0 0 1 0 0,-1 1 0 0 0,0 0-1 0 0,-1 5 5 0 0,7 12-5 0 0,-3-9 15 0 0,-1 1 0 0 0,-1 0 1 0 0,-1 0-1 0 0,0 0 0 0 0,-1-1 1 0 0,0 1-1 0 0,-2 0 0 0 0,0 5-10 0 0,-2-10 9 0 0,0-1-1 0 0,0 0 1 0 0,-1 1-1 0 0,-1-2 1 0 0,1 1-1 0 0,-1-1 1 0 0,-1 0-1 0 0,0 0 1 0 0,0 0-1 0 0,-1-1 1 0 0,0 0-1 0 0,0-1 1 0 0,-1 0-1 0 0,0 0 1 0 0,0-1-1 0 0,-1 0-8 0 0,-17 16-8 0 0,20-17 4 0 0,1-1 0 0 0,-1 0 0 0 0,0-1 0 0 0,-1 0 0 0 0,1 0-1 0 0,0 0 1 0 0,-1-1 0 0 0,0 0 0 0 0,1-1 0 0 0,-1 1-1 0 0,0-2 1 0 0,0 1 0 0 0,0-1 0 0 0,0 0 0 0 0,-7-1 4 0 0,9 1-11 0 0,-1-1-14 0 0,1 0 1 0 0,-1-1-1 0 0,1 0 1 0 0,0 0-1 0 0,0 0 1 0 0,-1-1-1 0 0,2 1 1 0 0,-1-2-1 0 0,0 1 0 0 0,0-1 1 0 0,1 1-1 0 0,0-1 1 0 0,0-1-1 0 0,0 1 1 0 0,0-2 24 0 0,-41-46-839 0 0,33 20-577 0 0,14 25-2715 0 0,2 3-3841 0 0,1 0-3796 0 0</inkml:trace>
  <inkml:trace contextRef="#ctx0" brushRef="#br0" timeOffset="909.348">15220 1143 1488 0 0,'0'0'1622'0'0,"0"0"357"0"0,0 0 411 0 0,0 0 137 0 0,0 0-152 0 0,0 0-345 0 0,0 0-394 0 0,0 0-282 0 0,0 0-215 0 0,0 0-180 0 0,0 0-116 0 0,0 0-95 0 0,25-13-97 0 0,79-41-58 0 0,-30-6 890 0 0,-59 40-1107 0 0,8-8-56 0 0,-1-1-1 0 0,-2-1 0 0 0,-1-1 1 0 0,-1-1-1 0 0,-2 0 1 0 0,10-28-320 0 0,-21 46 45 0 0,-1 0 1 0 0,0 0 0 0 0,-1 0-1 0 0,-1 0 1 0 0,0-1 0 0 0,-1 1-1 0 0,0-1 1 0 0,-2-7-46 0 0,1 20-7 0 0,-1 0 0 0 0,1 0 1 0 0,-1 0-1 0 0,0 1 0 0 0,1-1 0 0 0,-1 0 1 0 0,0 0-1 0 0,0 0 0 0 0,0 1 0 0 0,-1-1 1 0 0,1 1-1 0 0,0-1 0 0 0,0 1 0 0 0,-1-1 1 0 0,1 1-1 0 0,-1 0 0 0 0,0 0 0 0 0,1-1 1 0 0,-1 1-1 0 0,0 0 0 0 0,1 1 0 0 0,-1-1 0 0 0,0 0 1 0 0,0 0-1 0 0,0 1 0 0 0,0-1 0 0 0,0 1 1 0 0,0 0-1 0 0,0-1 0 0 0,0 1 0 0 0,0 0 1 0 0,0 0-1 0 0,0 0 0 0 0,0 1 0 0 0,0-1 1 0 0,1 0-1 0 0,-1 1 0 0 0,0-1 0 0 0,0 1 1 0 0,0 0-1 0 0,0-1 0 0 0,0 1 0 0 0,1 0 0 0 0,-1 0 1 0 0,0 0-1 0 0,1 1 0 0 0,-1-1 0 0 0,1 0 1 0 0,-1 0-1 0 0,1 1 0 0 0,-1-1 0 0 0,1 1 1 0 0,0 0-1 0 0,0-1 0 0 0,0 1 0 0 0,0 0 1 0 0,-1 1 6 0 0,0-1-6 0 0,-1 1 0 0 0,1 0 0 0 0,0 0 1 0 0,0 0-1 0 0,0 1 0 0 0,0-1 0 0 0,1 0 1 0 0,-1 1-1 0 0,1-1 0 0 0,0 1 1 0 0,0-1-1 0 0,0 1 0 0 0,0-1 0 0 0,1 1 1 0 0,0 0-1 0 0,-1-1 0 0 0,1 1 0 0 0,0 0 1 0 0,1-1-1 0 0,-1 1 0 0 0,1 0 1 0 0,0-1-1 0 0,-1 1 0 0 0,2-1 0 0 0,-1 1 1 0 0,0-1-1 0 0,1 1 0 0 0,-1-1 0 0 0,1 0 1 0 0,0 0-1 0 0,0 0 0 0 0,0 0 1 0 0,1 0-1 0 0,-1 0 0 0 0,1 0 0 0 0,0-1 1 0 0,-1 1-1 0 0,1-1 0 0 0,0 0 0 0 0,0 0 1 0 0,1 0-1 0 0,-1 0 0 0 0,0-1 1 0 0,1 1 5 0 0,12 3 20 0 0,0-1 0 0 0,1-1 0 0 0,-1 0 0 0 0,1-2 0 0 0,-1 1 0 0 0,1-2 0 0 0,0 0 0 0 0,6-2-20 0 0,17 1 16 0 0,-38 1-5 0 0,0 1 0 0 0,0-1 0 0 0,0 1 0 0 0,0-1 0 0 0,0 1 0 0 0,0 0 0 0 0,0-1 0 0 0,0 1 1 0 0,0 0-1 0 0,-1 0 0 0 0,1 1 0 0 0,0-1 0 0 0,-1 0 0 0 0,1 0 0 0 0,-1 1 0 0 0,1-1 0 0 0,-1 1 0 0 0,0-1 1 0 0,1 1-1 0 0,-1 0 0 0 0,0-1 0 0 0,0 1 0 0 0,0 0 0 0 0,-1 0 0 0 0,1 0 0 0 0,0 0 0 0 0,-1 0 0 0 0,1 0 1 0 0,-1 0-1 0 0,1 0 0 0 0,-1 0 0 0 0,0 0 0 0 0,0 0 0 0 0,0 0 0 0 0,0 0 0 0 0,-1 0 0 0 0,1 0 1 0 0,0 0-1 0 0,-1 0 0 0 0,1 0 0 0 0,-1 0 0 0 0,0-1 0 0 0,1 1 0 0 0,-1 0 0 0 0,0 0 0 0 0,0 0 0 0 0,-1-1 1 0 0,1 1-1 0 0,0 0 0 0 0,0-1 0 0 0,-1 1 0 0 0,1-1 0 0 0,-1 0 0 0 0,1 1 0 0 0,-1-1-11 0 0,-7 12-12 0 0,1 0 0 0 0,1 1-1 0 0,0 0 1 0 0,1 0 0 0 0,1 0-1 0 0,0 1 1 0 0,0 0-1 0 0,2 0 1 0 0,0 0 0 0 0,1 0-1 0 0,0 8 13 0 0,38-18-3407 0 0,-11-9-4235 0 0,-15 0-3732 0 0</inkml:trace>
  <inkml:trace contextRef="#ctx0" brushRef="#br0" timeOffset="1752.276">16230 680 7001 0 0,'0'0'2421'0'0,"0"0"-655"0"0,0 0-255 0 0,0 0 65 0 0,0 0 10 0 0,0 0-89 0 0,0 0-171 0 0,0 0-228 0 0,0 0-222 0 0,-34 15-177 0 0,-102 48-173 0 0,61-10 195 0 0,68-45-670 0 0,-1-1 1 0 0,1 1-1 0 0,0 0 1 0 0,1 1 0 0 0,-1-1-1 0 0,2 1 1 0 0,-1 0 0 0 0,1 1-1 0 0,1-1 1 0 0,0 1 0 0 0,0 0-1 0 0,1 0 1 0 0,0 1-1 0 0,1-1 1 0 0,0 1 0 0 0,0-1-1 0 0,2 1 1 0 0,-1 2-52 0 0,1-10 9 0 0,1 0 0 0 0,-1 0 1 0 0,1 0-1 0 0,-1-1 0 0 0,1 1 0 0 0,0 0 0 0 0,0 0 0 0 0,0 0 1 0 0,1-1-1 0 0,-1 1 0 0 0,1-1 0 0 0,-1 1 0 0 0,1-1 0 0 0,0 0 1 0 0,0 1-1 0 0,0-1 0 0 0,0 0 0 0 0,0 0 0 0 0,1 0 0 0 0,-1-1 1 0 0,1 1-1 0 0,-1-1 0 0 0,1 1 0 0 0,-1-1 0 0 0,1 0 0 0 0,0 0 1 0 0,0 0-1 0 0,0 0 0 0 0,-1 0 0 0 0,1-1 0 0 0,0 1 0 0 0,0-1 1 0 0,1 0-10 0 0,100-3 489 0 0,-89-1-429 0 0,-1-2-1 0 0,0 0 0 0 0,0-1 1 0 0,0 0-1 0 0,-1-1 0 0 0,0-1 1 0 0,0 0-1 0 0,-1 0 0 0 0,-1-1 1 0 0,1-1-1 0 0,-2 0 0 0 0,1-1 1 0 0,-2 0-1 0 0,0 0 0 0 0,0-1 1 0 0,2-5-60 0 0,48-55 96 0 0,-89 158-386 0 0,28-79 284 0 0,1 0-1 0 0,0 0 1 0 0,0 1-1 0 0,1-1 1 0 0,0 0-1 0 0,0 1 1 0 0,1-1-1 0 0,-1 0 1 0 0,1 1-1 0 0,1-1 1 0 0,-1 0-1 0 0,1 0 1 0 0,0 0 0 0 0,0 0-1 0 0,1 0 7 0 0,0-2 0 0 0,1 0-1 0 0,0 0 1 0 0,0 0-1 0 0,0-1 1 0 0,0 0-1 0 0,0 0 1 0 0,1 0-1 0 0,-1 0 1 0 0,1 0 0 0 0,0-1-1 0 0,-1 0 1 0 0,1 0-1 0 0,1 0 1 0 0,-1-1-1 0 0,0 0 1 0 0,0 0-1 0 0,0 0 1 0 0,1-1 0 0 0,-1 1-1 0 0,0-1 1 0 0,3-1 0 0 0,1 2 24 0 0,1-1 0 0 0,0 0 0 0 0,-1-1 0 0 0,1 0 0 0 0,-1-1 0 0 0,1 0 0 0 0,-1-1 0 0 0,1 0 0 0 0,-1 0 0 0 0,0 0 0 0 0,-1-2 0 0 0,1 1 0 0 0,-1-1 0 0 0,1 0 0 0 0,-1 0 0 0 0,-1-1 0 0 0,1-1 0 0 0,-1 1 0 0 0,5-7-24 0 0,17-24 188 0 0,-2-2 1 0 0,-1 0-1 0 0,-2-2 0 0 0,3-12-188 0 0,37-62 63 0 0,-44 84-68 0 0,-1 0 0 0 0,-2-2 0 0 0,-1 0 0 0 0,-1-1 0 0 0,-2 0 0 0 0,-2-1 0 0 0,-1 0 0 0 0,-2-1 0 0 0,3-28 5 0 0,-7 31-2 0 0,-1 10 5 0 0,-1 1 0 0 0,0 0 0 0 0,-2-1-1 0 0,-1 1 1 0 0,0-1 0 0 0,-2 1 0 0 0,-5-22-3 0 0,8 42 2 0 0,0-1 0 0 0,-1 1 1 0 0,0 0-1 0 0,1-1 0 0 0,-1 1 0 0 0,0 0 0 0 0,0 0 0 0 0,0 0 0 0 0,-1 0 0 0 0,1-1 0 0 0,0 2 0 0 0,-1-1 0 0 0,1 0 1 0 0,-1 0-1 0 0,0 0 0 0 0,1 1 0 0 0,-1-1 0 0 0,0 1 0 0 0,0-1 0 0 0,0 1 0 0 0,0 0 0 0 0,-1 0 0 0 0,1 0 0 0 0,0 0 1 0 0,0 0-1 0 0,-1 0 0 0 0,1 1 0 0 0,0-1 0 0 0,-1 1 0 0 0,1 0 0 0 0,0-1 0 0 0,-1 1 0 0 0,1 0 0 0 0,-1 0 0 0 0,1 1 1 0 0,0-1-1 0 0,-1 0 0 0 0,1 1 0 0 0,0 0 0 0 0,-1-1 0 0 0,1 1 0 0 0,0 0 0 0 0,0 0 0 0 0,-1 0 0 0 0,1 1 0 0 0,0-1 1 0 0,0 0-1 0 0,0 1 0 0 0,1-1 0 0 0,-1 1 0 0 0,0 0-2 0 0,-6 13 3 0 0,0 1 1 0 0,1-1-1 0 0,1 1 0 0 0,1 0 0 0 0,0 1 1 0 0,1-1-1 0 0,1 1 0 0 0,1 0 1 0 0,0 0-1 0 0,1 0 0 0 0,1 0 0 0 0,0 0 1 0 0,2 0-1 0 0,0 0 0 0 0,1 1-3 0 0,52 272 347 0 0,-28 25-51 0 0,-45-177-183 0 0,-13-57-62 0 0,24-108-1965 0 0,12-42-3107 0 0,5 25-3431 0 0,-4 27-2432 0 0</inkml:trace>
  <inkml:trace contextRef="#ctx0" brushRef="#br0" timeOffset="2167.845">17251 449 7522 0 0,'0'0'1657'0'0,"0"0"-470"0"0,0 0-77 0 0,0 0 127 0 0,0 0 114 0 0,0 0-26 0 0,0 0-197 0 0,0 0-232 0 0,-38 19-214 0 0,-117 61-134 0 0,42-14 907 0 0,99-57-1179 0 0,11-8-218 0 0,0 0 1 0 0,0 1-1 0 0,0-1 1 0 0,1 1-1 0 0,-1-1 1 0 0,0 1-1 0 0,1 0 1 0 0,0 0-1 0 0,-1 0 1 0 0,1 0-1 0 0,0 0 1 0 0,0 1 0 0 0,0-1-1 0 0,0 1 1 0 0,0-1-1 0 0,1 1 1 0 0,-1 0-1 0 0,1-1 1 0 0,0 1-1 0 0,0 0 1 0 0,0 0-1 0 0,0 0 1 0 0,0 0-1 0 0,0 0 1 0 0,1 0-1 0 0,0 0 1 0 0,-1 3-59 0 0,55 22 687 0 0,27-5-9 0 0,-66-20-566 0 0,1 0-1 0 0,-1 1 1 0 0,0 1-1 0 0,0 1 1 0 0,-1 0-1 0 0,0 0 1 0 0,0 2-1 0 0,0 0 1 0 0,11 9-112 0 0,-22-14 82 0 0,1 2 0 0 0,-1-1 0 0 0,-1 0 0 0 0,1 1 0 0 0,0-1 0 0 0,-1 1 1 0 0,0 0-1 0 0,0 0 0 0 0,-1 0 0 0 0,1 0 0 0 0,-1 0 0 0 0,0 0 1 0 0,0 0-1 0 0,-1 0 0 0 0,1 1 0 0 0,-1-1 0 0 0,0 0 0 0 0,-1 0 1 0 0,1 0-1 0 0,-1 1 0 0 0,0-1 0 0 0,-1 0 0 0 0,1 0 0 0 0,-1 0 1 0 0,0 0-1 0 0,0-1 0 0 0,0 1 0 0 0,-1 0 0 0 0,0-1 0 0 0,0 0 0 0 0,0 1 1 0 0,0-1-1 0 0,-4 3-82 0 0,8-6-182 0 0,1 1 0 0 0,-1-1 1 0 0,1 0-1 0 0,-1 0 0 0 0,1 0 0 0 0,0 0 1 0 0,-1 0-1 0 0,1-1 0 0 0,0 1 1 0 0,0 0-1 0 0,-1-1 0 0 0,1 1 0 0 0,0-1 1 0 0,0 0-1 0 0,0 0 0 0 0,0 0 1 0 0,-1 0-1 0 0,1 0 0 0 0,0 0 0 0 0,0 0 1 0 0,0 0-1 0 0,0-1 0 0 0,-1 1 1 0 0,1-1-1 0 0,0 1 0 0 0,0-1 0 0 0,0 0 182 0 0,7-3-5459 0 0,0 0-6248 0 0</inkml:trace>
  <inkml:trace contextRef="#ctx0" brushRef="#br0" timeOffset="2551.846">17470 908 2649 0 0,'0'0'3151'0'0,"0"0"-113"0"0,0 0-128 0 0,0 0-315 0 0,0 0-437 0 0,0 0-326 0 0,0 0-307 0 0,0 0-261 0 0,0 0-221 0 0,33-5-222 0 0,100-17-170 0 0,-66-1 284 0 0,-62 20-859 0 0,1 1 0 0 0,-2-1 0 0 0,1 0-1 0 0,0 0 1 0 0,0 0 0 0 0,-1 0 0 0 0,0-1 0 0 0,0 0 0 0 0,0 0 0 0 0,0 0 0 0 0,0 0-1 0 0,-1-1 1 0 0,0 1 0 0 0,0-1 0 0 0,0 0 0 0 0,-1 0 0 0 0,1 0 0 0 0,-1 0 0 0 0,0-1-1 0 0,-1 1 1 0 0,1 0 0 0 0,-1-1 0 0 0,0 1 0 0 0,-1-1 0 0 0,1 0 0 0 0,-1 1 0 0 0,0-1 0 0 0,0 1-1 0 0,-1-2-75 0 0,-2 2-4 0 0,-1 1-1 0 0,0-1 0 0 0,0 1 1 0 0,0 0-1 0 0,0 0 0 0 0,-1 0 1 0 0,1 1-1 0 0,-1 0 0 0 0,0-1 1 0 0,0 2-1 0 0,-1-1 0 0 0,1 1 1 0 0,0-1-1 0 0,-1 1 0 0 0,1 1 1 0 0,-1-1-1 0 0,0 1 0 0 0,1 0 1 0 0,-1 0-1 0 0,0 1 0 0 0,0 0 1 0 0,0 0-1 0 0,0 0 0 0 0,-2 1 5 0 0,-7 1-21 0 0,-1 1-1 0 0,1 1 0 0 0,0 0 0 0 0,1 1 1 0 0,-1 1-1 0 0,1 0 0 0 0,0 1 1 0 0,0 0-1 0 0,1 1 0 0 0,0 1 0 0 0,0 0 1 0 0,1 1-1 0 0,1 0 0 0 0,-1 1 1 0 0,2 0-1 0 0,-1 0 0 0 0,2 1 0 0 0,-1 1 1 0 0,2 0-1 0 0,0 0 0 0 0,-6 13 22 0 0,11-20-3 0 0,0 0 0 0 0,0 0-1 0 0,0 0 1 0 0,1 1-1 0 0,0-1 1 0 0,0 1 0 0 0,1 0-1 0 0,-1-1 1 0 0,2 1 0 0 0,-1 0-1 0 0,1 0 1 0 0,0 0 0 0 0,0-1-1 0 0,1 1 1 0 0,0 0-1 0 0,0 0 1 0 0,0-1 0 0 0,1 1-1 0 0,0 0 1 0 0,1-1 0 0 0,-1 0-1 0 0,1 1 1 0 0,4 4 3 0 0,3-2-39 0 0,2-1 0 0 0,-1 0 0 0 0,1 0 1 0 0,0-1-1 0 0,1-1 0 0 0,-1 0 0 0 0,1-1 0 0 0,1 0 1 0 0,-1-1-1 0 0,0-1 0 0 0,1 0 0 0 0,0-1 0 0 0,0 0 1 0 0,0-1-1 0 0,0 0 0 0 0,0-1 0 0 0,0-1 0 0 0,-1-1 0 0 0,9-1 39 0 0,12-3-854 0 0,0-2-1 0 0,-1-2 0 0 0,0-1 0 0 0,-1-1 0 0 0,0-2 855 0 0,48-26-7082 0 0,-51 24-176 0 0,-6 3 483 0 0</inkml:trace>
  <inkml:trace contextRef="#ctx0" brushRef="#br0" timeOffset="2887.555">18324 653 10906 0 0,'0'0'3106'0'0,"0"0"-1048"0"0,0 0-522 0 0,0 0-193 0 0,0 0-104 0 0,0 0-112 0 0,0 0-177 0 0,0 0-171 0 0,0 0-147 0 0,0 0-109 0 0,0 0-87 0 0,0 0-70 0 0,-33 4-67 0 0,-103 14-50 0 0,73 3 149 0 0,61-19-389 0 0,0-1 1 0 0,0 0-1 0 0,0 1 1 0 0,0-1-1 0 0,0 1 1 0 0,0 0-1 0 0,0-1 1 0 0,0 1-1 0 0,0 0 1 0 0,1 0 0 0 0,-1 0-1 0 0,1 0 1 0 0,0 1-1 0 0,-1-1 1 0 0,1 0-1 0 0,0 1 1 0 0,0-1-1 0 0,0 1 1 0 0,1-1-1 0 0,-1 1 1 0 0,1-1-1 0 0,-1 1 1 0 0,1-1-1 0 0,0 1 1 0 0,0-1-1 0 0,0 1 1 0 0,0-1-1 0 0,0 1 1 0 0,1 0-1 0 0,-1-1 1 0 0,1 1-1 0 0,0-1 1 0 0,0 0-1 0 0,0 1 1 0 0,0-1-1 0 0,0 1 1 0 0,0-1-1 0 0,2 2-9 0 0,194 134-18 0 0,-192-134 64 0 0,0 0 0 0 0,-1 0 1 0 0,0 0-1 0 0,1 0 0 0 0,-2 0 0 0 0,1 1 1 0 0,0 0-1 0 0,-1 0 0 0 0,0 0 1 0 0,0 0-1 0 0,-1 0 0 0 0,1 1 1 0 0,-1-1-1 0 0,0 1 0 0 0,-1-1 0 0 0,1 1 1 0 0,-1 0-1 0 0,0 0 0 0 0,-1 0 1 0 0,1 0-1 0 0,-1-1 0 0 0,0 1 1 0 0,-1 0-1 0 0,1 0 0 0 0,-1 1-46 0 0,-5-1 149 0 0,1 0-1 0 0,-1 0 1 0 0,0-1-1 0 0,0 0 1 0 0,-1 0-1 0 0,0-1 1 0 0,1 1-1 0 0,-2-2 1 0 0,1 1-1 0 0,0-1 1 0 0,-8 3-149 0 0,-3 1-122 0 0,-1 0 1 0 0,0-1-1 0 0,0-1 1 0 0,-1 0-1 0 0,0-2 1 0 0,0 0-1 0 0,0-2 1 0 0,-4 0 121 0 0,16-4-3604 0 0,5-1-3991 0 0,2 0-5114 0 0</inkml:trace>
  <inkml:trace contextRef="#ctx0" brushRef="#br0" timeOffset="10508.533">19503 746 1984 0 0,'0'0'1425'0'0,"0"0"-93"0"0,0 0 147 0 0,0 0 179 0 0,0 0 51 0 0,0 0-26 0 0,0 0-176 0 0,0 0-196 0 0,0 0-178 0 0,0 0-208 0 0,0 0-157 0 0,-11-3-104 0 0,-93-13 2154 0 0,36 54-1651 0 0,57-30-1114 0 0,1 1 0 0 0,0 0-1 0 0,0 1 1 0 0,1 0 0 0 0,0 1-1 0 0,1-1 1 0 0,1 2 0 0 0,-1-1-1 0 0,2 1 1 0 0,-1 0 0 0 0,2 0-1 0 0,0 1 1 0 0,0 0 0 0 0,1 0-1 0 0,1 0 1 0 0,0 0 0 0 0,1 0-1 0 0,0 1 1 0 0,1-1 0 0 0,0 14-53 0 0,1-25 15 0 0,0 0 0 0 0,0 0 0 0 0,0 0 0 0 0,0 0 1 0 0,0 0-1 0 0,0 0 0 0 0,0 0 0 0 0,1 0 0 0 0,-1 0 0 0 0,1 0 0 0 0,-1 0 1 0 0,1 0-1 0 0,0 0 0 0 0,0 0 0 0 0,0 0 0 0 0,0 0 0 0 0,0-1 0 0 0,0 1 1 0 0,0 0-1 0 0,1-1 0 0 0,-1 1 0 0 0,1-1 0 0 0,-1 1 0 0 0,1-1 0 0 0,-1 0 1 0 0,1 0-1 0 0,0 1 0 0 0,0-1 0 0 0,0-1 0 0 0,0 1 0 0 0,-1 0 0 0 0,1 0 1 0 0,0-1-1 0 0,0 1 0 0 0,0-1 0 0 0,1 1 0 0 0,-1-1 0 0 0,0 0 0 0 0,0 0 1 0 0,0 0-1 0 0,0 0 0 0 0,0 0 0 0 0,0 0 0 0 0,0-1 0 0 0,2 0-15 0 0,9-2 84 0 0,0 0 1 0 0,0-1-1 0 0,0 0 0 0 0,0-1 0 0 0,-1-1 0 0 0,0 0 0 0 0,0-1 1 0 0,0 0-1 0 0,-1-1 0 0 0,0 0 0 0 0,0 0 0 0 0,-1-1 0 0 0,0-1 0 0 0,-1 0 1 0 0,0 0-1 0 0,-1-1 0 0 0,6-9-84 0 0,32-30 75 0 0,4 1-84 0 0,-50 49-1 0 0,1 0 1 0 0,0 0 0 0 0,0 0 0 0 0,0 0 0 0 0,0 1-1 0 0,0-1 1 0 0,0 0 0 0 0,-1 0 0 0 0,1 1 0 0 0,0-1-1 0 0,0 1 1 0 0,-1-1 0 0 0,1 0 0 0 0,0 1 0 0 0,0-1-1 0 0,-1 1 1 0 0,1 0 0 0 0,0-1 0 0 0,-1 1 0 0 0,1 0-1 0 0,-1-1 1 0 0,1 1 0 0 0,-1 0 0 0 0,1 0 0 0 0,-1-1 0 0 0,0 1-1 0 0,1 0 1 0 0,-1 0 0 0 0,0 0 0 0 0,1-1 0 0 0,-1 1-1 0 0,0 0 1 0 0,0 0 0 0 0,0 0 0 0 0,0 0 0 0 0,0 0-1 0 0,0 0 1 0 0,0-1 0 0 0,0 1 0 0 0,-1 1 9 0 0,3 4-15 0 0,14 41 2 0 0,-14-37 10 0 0,-1-1-1 0 0,2 0 0 0 0,0 0 0 0 0,0 0 0 0 0,0 0 0 0 0,1 0 0 0 0,0-1 0 0 0,1 1 0 0 0,0-1 0 0 0,0 0 0 0 0,1-1 1 0 0,0 1-1 0 0,0-1 0 0 0,1 0 0 0 0,0-1 0 0 0,0 0 0 0 0,0 0 0 0 0,1 0 0 0 0,0-1 0 0 0,1 0 4 0 0,4 0 10 0 0,0-1-1 0 0,1-1 1 0 0,-1 0-1 0 0,1-1 1 0 0,0 0-1 0 0,0-1 1 0 0,0-1-1 0 0,6-1-9 0 0,-9-1 30 0 0,0 0-1 0 0,0-1 1 0 0,0-1 0 0 0,-1 0-1 0 0,0 0 1 0 0,0-1-1 0 0,0-1 1 0 0,0 1 0 0 0,-1-2-1 0 0,0 1 1 0 0,0-1-1 0 0,-1-1 1 0 0,0 1-1 0 0,0-1 1 0 0,-1-1 0 0 0,6-8-30 0 0,24-34 145 0 0,-2-3 0 0 0,-3-1 0 0 0,-3-1 0 0 0,-2-2 0 0 0,-2 0 0 0 0,-3-2 0 0 0,-3 0 0 0 0,9-49-145 0 0,-18 56 86 0 0,-2 0-1 0 0,-2 0 1 0 0,-3 0 0 0 0,-2-24-86 0 0,-1 78 4 0 0,-1-1 0 0 0,1 1 1 0 0,-1-1-1 0 0,1 0 0 0 0,-1 1 1 0 0,1-1-1 0 0,-1 0 1 0 0,0 1-1 0 0,1-1 0 0 0,-1 0 1 0 0,1 1-1 0 0,-1-1 0 0 0,0 0 1 0 0,1 0-1 0 0,-1 0 0 0 0,0 0 1 0 0,1 0-1 0 0,-1 0 1 0 0,0 0-1 0 0,1 0 0 0 0,-1 0 1 0 0,1 0-1 0 0,-1 0 0 0 0,0 0 1 0 0,1 0-1 0 0,-1 0 0 0 0,0-1 1 0 0,1 1-1 0 0,-1 0 1 0 0,1 0-1 0 0,-1-1 0 0 0,0 1 1 0 0,1 0-1 0 0,-1-1 0 0 0,1 1 1 0 0,-1-1-1 0 0,1 1 1 0 0,0-1-1 0 0,-1 1 0 0 0,1-1 1 0 0,-1 1-1 0 0,1-1 0 0 0,0 1 1 0 0,-1-1-5 0 0,-12 82 20 0 0,3 0 0 0 0,4 1 0 0 0,4 0 1 0 0,3 0-1 0 0,4 4-20 0 0,2 254 133 0 0,-49-209-31 0 0,37-127-2719 0 0,3-22-256 0 0,1-39-6153 0 0,2 45 4620 0 0,-1 3-3574 0 0</inkml:trace>
  <inkml:trace contextRef="#ctx0" brushRef="#br0" timeOffset="10763.077">19811 572 7762 0 0,'0'0'1920'0'0,"0"0"-293"0"0,0 0-205 0 0,0 0 10 0 0,0 0 56 0 0,0 0-81 0 0,0 0-176 0 0,0 0-163 0 0,0 0-133 0 0,0 0-109 0 0,0 0-125 0 0,0 0-110 0 0,36-6-109 0 0,112-20-89 0 0,-4 8 687 0 0,193 14-1192 0 0,-279-7-2699 0 0,-41 7-1037 0 0,-4 0-7313 0 0</inkml:trace>
  <inkml:trace contextRef="#ctx0" brushRef="#br0" timeOffset="-4722.787">11922 52 304 0 0,'0'0'1627'0'0,"0"0"75"0"0,0 0 137 0 0,0 0 16 0 0,0 0-56 0 0,0 0-93 0 0,0 0-189 0 0,0 0-191 0 0,0 0-92 0 0,0 0-113 0 0,0 0-90 0 0,-1 0-1246 0 0,-2-4 8328 0 0,16 244-6977 0 0,-16 325-369 0 0,3-383-531 0 0,0-182-232 0 0,0 1 0 0 0,0-1 0 0 0,-1 0 1 0 0,1 1-1 0 0,0-1 0 0 0,0 1 0 0 0,0-1 1 0 0,0 1-1 0 0,0-1 0 0 0,0 0 0 0 0,0 1 1 0 0,0-1-1 0 0,1 1 0 0 0,-1-1 0 0 0,0 1 0 0 0,0-1 1 0 0,0 0-1 0 0,0 1 0 0 0,0-1 0 0 0,1 1 1 0 0,-1-1-1 0 0,0 0 0 0 0,0 1 0 0 0,1-1 0 0 0,-1 0 1 0 0,0 1-1 0 0,1-1 0 0 0,-1 0 0 0 0,0 0 1 0 0,1 1-1 0 0,-1-1 0 0 0,0 0 0 0 0,1 0 0 0 0,-1 0 1 0 0,1 1-1 0 0,-1-1 0 0 0,0 0 0 0 0,1 0 1 0 0,-1 0-1 0 0,1 0 0 0 0,-1 0 0 0 0,0 0 1 0 0,1 0-1 0 0,-1 0 0 0 0,1 0 0 0 0,-1 0 0 0 0,1 0 1 0 0,-1 0-1 0 0,0 0 0 0 0,1 0 0 0 0,-1 0 1 0 0,1 0-1 0 0,-1 0 0 0 0,0-1 0 0 0,1 1 0 0 0,-1 0 1 0 0,1 0-1 0 0,-1-1 0 0 0,0 1 0 0 0,1 0 1 0 0,-1 0-1 0 0,0-1 0 0 0,1 1 0 0 0,-1 0 1 0 0,0-1-1 0 0,0 1 0 0 0,1 0 0 0 0,-1-1-4 0 0,25-31 307 0 0,-18 23-294 0 0,116-139 193 0 0,-117 142-199 0 0,14-16-4 0 0,0 1 0 0 0,2 1 0 0 0,0 1 0 0 0,1 1 0 0 0,19-11-3 0 0,-5 6-7 0 0,-36 23-8 0 0,-1 0 2 0 0,0 0-15 0 0,0 0 3 0 0,23 50 137 0 0,-16-30-31 0 0,0 0-1 0 0,-1 1 1 0 0,-1 0 0 0 0,-1 0 0 0 0,-1 0 0 0 0,-1 1 0 0 0,-1-1 0 0 0,-1 1 0 0 0,-1 0-81 0 0,9 36 361 0 0,-8-57-338 0 0,0-1-7 0 0,0 0-7 0 0,0 30 190 0 0,9-18-184 0 0,-8-12-33 0 0,-1 0-12 0 0,0 0 11 0 0,0 0-16 0 0,0 0-9 0 0,0 0-20 0 0,7-24-1075 0 0,13-5-1704 0 0,-7 13-5926 0 0,-11 12-3145 0 0</inkml:trace>
  <inkml:trace contextRef="#ctx0" brushRef="#br0" timeOffset="-4468.792">12758 935 16980 0 0,'0'0'992'0'0,"0"0"-345"0"0,0 0 2 0 0,0 0 307 0 0,0 0 237 0 0,0 0-15 0 0,0 0-215 0 0,0 0-281 0 0,0 0-285 0 0,0 0-162 0 0,0 0-91 0 0,0 0-68 0 0,0 0-21 0 0,2 24-14 0 0,6 116-56 0 0,-8-135-66 0 0,0-5-7675 0 0,0 0-3691 0 0</inkml:trace>
  <inkml:trace contextRef="#ctx0" brushRef="#br0" timeOffset="-4298.204">12727 557 14467 0 0,'0'0'1496'0'0,"0"0"-199"0"0,0 0-9 0 0,0 0-48 0 0,0 0-64 0 0,0 0-287 0 0,0 0-265 0 0,0 0-288 0 0,0 0-168 0 0,-35-196-144 0 0,35 188-144 0 0,0 4-72 0 0,0 0-368 0 0,0 4-344 0 0,0-4-425 0 0,2 4-2232 0 0,0 0-8729 0 0</inkml:trace>
  <inkml:trace contextRef="#ctx0" brushRef="#br0" timeOffset="-3851.21">13064 133 7618 0 0,'0'0'1960'0'0,"0"0"-469"0"0,0 0-53 0 0,0 0 95 0 0,0 0-48 0 0,0 0-206 0 0,0 0-369 0 0,0 0-285 0 0,0 0-117 0 0,0 0-4 0 0,0 0 13 0 0,0 0 6 0 0,4 3-2 0 0,24 51 1289 0 0,-25-44-1644 0 0,14 93 844 0 0,19 97-167 0 0,-23-116-646 0 0,-4 1 0 0 0,-4 0-1 0 0,-4 1 1 0 0,-5 32-197 0 0,-4-22 16 0 0,8-95-71 0 0,0-1 11 0 0,0 0 2 0 0,0 0-9 0 0,-2-34-9414 0 0,2 29 4604 0 0,0 2-5413 0 0</inkml:trace>
  <inkml:trace contextRef="#ctx0" brushRef="#br0" timeOffset="-3571.549">12972 715 7930 0 0,'0'0'1323'0'0,"0"0"-515"0"0,0 0 27 0 0,0 0 426 0 0,0 0 358 0 0,0 0 31 0 0,0 0-280 0 0,0 0-312 0 0,0 0-195 0 0,0 0-133 0 0,0 0-91 0 0,0 0-83 0 0,0 0-69 0 0,19-2-73 0 0,95-11 169 0 0,6-14-66 0 0,0 1-3023 0 0,-41 10-7102 0 0,-71 15 1223 0 0</inkml:trace>
  <inkml:trace contextRef="#ctx0" brushRef="#br0" timeOffset="-3163.705">13733 588 2072 0 0,'0'0'2180'0'0,"0"0"-204"0"0,0 0 18 0 0,0 0 113 0 0,0 0-57 0 0,0 0-267 0 0,0 0-356 0 0,0 0-282 0 0,0 0-183 0 0,0 0-119 0 0,0 0-75 0 0,0 0-95 0 0,-3 0-87 0 0,-6 0-383 0 0,0 0 1 0 0,0 0 0 0 0,0 1-1 0 0,0 1 1 0 0,0-1-1 0 0,1 1 1 0 0,-1 1 0 0 0,1 0-1 0 0,-1 0 1 0 0,1 0-1 0 0,0 1 1 0 0,0 1 0 0 0,0-1-1 0 0,1 1 1 0 0,-7 6-204 0 0,13-9-10 0 0,0 0 1 0 0,0-1-1 0 0,1 1 1 0 0,-1 0-1 0 0,1 0 1 0 0,-1 0-1 0 0,1 1 0 0 0,0-1 1 0 0,0 0-1 0 0,0 0 1 0 0,0 0-1 0 0,0 0 1 0 0,0 0-1 0 0,0 0 1 0 0,1 0-1 0 0,-1 0 1 0 0,1 0-1 0 0,0 0 1 0 0,-1 0-1 0 0,1 0 1 0 0,0 0-1 0 0,0 0 0 0 0,0-1 1 0 0,0 1-1 0 0,1 0 1 0 0,-1-1-1 0 0,0 1 1 0 0,1-1-1 0 0,-1 1 1 0 0,1-1-1 0 0,-1 0 1 0 0,1 1-1 0 0,0-1 1 0 0,-1 0-1 0 0,1 0 1 0 0,0 0-1 0 0,0 0 0 0 0,0-1 1 0 0,0 1-1 0 0,0 0 1 0 0,0-1-1 0 0,0 0 1 0 0,1 1 9 0 0,8 6 3 0 0,30 16-23 0 0,-33-19 24 0 0,0 0 1 0 0,0 0-1 0 0,-1 1 1 0 0,1 0-1 0 0,-1 0 1 0 0,0 1-1 0 0,-1 0 1 0 0,1 0-1 0 0,-1 0 1 0 0,-1 1-1 0 0,1 0-4 0 0,0 1 38 0 0,-1 0 0 0 0,0 1-1 0 0,-1-1 1 0 0,0 1 0 0 0,0 0-1 0 0,-1 0 1 0 0,0 0-1 0 0,0 1 1 0 0,-1-1 0 0 0,0 1-1 0 0,-1-1 1 0 0,0 1 0 0 0,-1 9-38 0 0,0-14 28 0 0,0 0 0 0 0,-1 1 1 0 0,1-1-1 0 0,-1 0 0 0 0,0 0 1 0 0,-1-1-1 0 0,1 1 0 0 0,-1 0 1 0 0,0 0-1 0 0,0-1 0 0 0,0 1 1 0 0,-1-1-1 0 0,0 1 0 0 0,1-1 1 0 0,-2 0-1 0 0,1 0 1 0 0,0-1-1 0 0,-1 1 0 0 0,0-1 1 0 0,1 1-1 0 0,-2-1 0 0 0,1 0 1 0 0,0-1-1 0 0,0 1 0 0 0,-1-1 1 0 0,1 0-1 0 0,-1 0 0 0 0,0 0 1 0 0,0 0-1 0 0,0-1 0 0 0,0 0 1 0 0,0 0-1 0 0,0 0 0 0 0,0-1 1 0 0,0 0-1 0 0,-5 0-28 0 0,-13-3-1565 0 0,10-4-7395 0 0,7 6-2658 0 0</inkml:trace>
  <inkml:trace contextRef="#ctx0" brushRef="#br0" timeOffset="-33201.736">1553 345 2369 0 0,'0'0'729'0'0,"0"0"-338"0"0,0 0-9 0 0,0 0 277 0 0,0 0 448 0 0,0 0 423 0 0,0 0 226 0 0,0 0 9 0 0,0 0-194 0 0,0 0-315 0 0,0 0-307 0 0,0-9-176 0 0,-3-28-92 0 0,-34-32 3652 0 0,25 55-4102 0 0,-1 1 1 0 0,1 0-1 0 0,-2 1 0 0 0,0 1 1 0 0,0 0-1 0 0,-1 1 0 0 0,-1 0 1 0 0,1 1-1 0 0,-1 1 0 0 0,-1 1 0 0 0,0 0 1 0 0,0 1-1 0 0,0 1 0 0 0,0 0 1 0 0,-1 2-1 0 0,0 0 0 0 0,0 1 1 0 0,0 0-1 0 0,0 2 0 0 0,-6 0-231 0 0,-16-1 275 0 0,-1 2-1 0 0,0 2 1 0 0,0 2-1 0 0,1 1 1 0 0,-22 7-275 0 0,57-11 16 0 0,0-1 0 0 0,0 1 0 0 0,1 0 0 0 0,-1 0 1 0 0,1 0-1 0 0,-1 1 0 0 0,1-1 0 0 0,0 1 0 0 0,0 0 0 0 0,0 1 1 0 0,0-1-1 0 0,1 1 0 0 0,-1-1 0 0 0,1 1 0 0 0,-1 2-16 0 0,-1 3-6 0 0,1 0 0 0 0,0 0 0 0 0,0 0 0 0 0,1 1 0 0 0,1-1 0 0 0,-1 1-1 0 0,2-1 1 0 0,-1 1 0 0 0,1 0 0 0 0,1 6 6 0 0,0-11-5 0 0,1-1 0 0 0,0 1 0 0 0,0 0 0 0 0,1 0 0 0 0,-1 0 0 0 0,1-1 0 0 0,0 1 0 0 0,0-1 0 0 0,1 1 0 0 0,-1-1 0 0 0,1 0 0 0 0,0 0 0 0 0,0 0 0 0 0,0-1 0 0 0,1 1 0 0 0,-1-1 0 0 0,1 1 0 0 0,0-1 0 0 0,0 0 0 0 0,0-1 0 0 0,0 1 0 0 0,5 1 5 0 0,106 37 107 0 0,-65-37-48 0 0,-49-3-80 0 0,0 1 13 0 0,0-1 20 0 0,-1-1 4 0 0,0 0 5 0 0,0 0 20 0 0,0 0 6 0 0,0 0 22 0 0,-27 11 425 0 0,-12 2-491 0 0,0 1 1 0 0,1 1 0 0 0,0 3-1 0 0,1 1 1 0 0,1 1 0 0 0,1 2-1 0 0,1 2 1 0 0,1 1 0 0 0,1 2-1 0 0,2 0 1 0 0,-8 12-4 0 0,26-26 0 0 0,2 1 0 0 0,-1 1 0 0 0,2 0 0 0 0,0 1 1 0 0,1 0-1 0 0,0 0 0 0 0,2 0 0 0 0,-1 1 0 0 0,2 0 0 0 0,1 1 0 0 0,0-1 1 0 0,1 1-1 0 0,1-1 0 0 0,0 1 0 0 0,1 0 0 0 0,1 0 0 0 0,1 0 0 0 0,3 16 0 0 0,-1-23 9 0 0,1 0 0 0 0,0-1-1 0 0,1 0 1 0 0,0 1 0 0 0,1-1-1 0 0,0-1 1 0 0,0 1 0 0 0,1-1-1 0 0,0 0 1 0 0,0-1 0 0 0,1 0-1 0 0,1 0 1 0 0,-1 0-1 0 0,1-1 1 0 0,0-1 0 0 0,1 1-1 0 0,0-2 1 0 0,0 1 0 0 0,0-1-1 0 0,0-1 1 0 0,1 0 0 0 0,0 0-1 0 0,4 0-8 0 0,11 1 94 0 0,0-2-1 0 0,1 0 1 0 0,-1-2 0 0 0,1-1-1 0 0,-1-1 1 0 0,0-1-1 0 0,0-1 1 0 0,1-2 0 0 0,-2 0-1 0 0,1-2 1 0 0,-1-1-1 0 0,0-1 1 0 0,-1-1 0 0 0,0-1-1 0 0,0-1 1 0 0,14-11-94 0 0,-20 9 165 0 0,18-7-2541 0 0,-18 22-31 0 0,-4 2-5108 0 0,-5-3-4504 0 0</inkml:trace>
  <inkml:trace contextRef="#ctx0" brushRef="#br0" timeOffset="-32735.07">2168 665 5809 0 0,'0'0'1957'0'0,"0"0"-777"0"0,0 0-300 0 0,0 0 472 0 0,0 0 611 0 0,0 0 309 0 0,0 0-207 0 0,0 0-566 0 0,0 0-524 0 0,0 0-313 0 0,0 0-111 0 0,0 0-15 0 0,0 0-14 0 0,-1 2-72 0 0,-57 69 826 0 0,-85 150-342 0 0,-11 20-653 0 0,135-214-584 0 0,18-27 161 0 0,1 0-20 0 0,0 0-70 0 0,0 0-61 0 0,0 0-90 0 0,0 0-149 0 0,0-8-2455 0 0,0-60-11191 0 0,0 56 8226 0 0</inkml:trace>
  <inkml:trace contextRef="#ctx0" brushRef="#br0" timeOffset="-24341.104">1877 711 0 0 0,'0'0'405'0'0,"0"0"472"0"0,0 0 108 0 0,0 0-74 0 0,0 0-108 0 0,0 0-39 0 0,0 0-1 0 0,0 0 26 0 0,-3-9 80 0 0,3 8-755 0 0,-10-32 602 0 0,3 7 2402 0 0,-1 19 8998 0 0,22 14-11869 0 0,-1 0-1 0 0,0 2 0 0 0,0-1 0 0 0,-1 2 0 0 0,0 0 1 0 0,0 0-1 0 0,-1 1 0 0 0,-1 0 0 0 0,0 1 1 0 0,0 0-1 0 0,1 4-246 0 0,-4-8 81 0 0,158 226 595 0 0,-55-127-398 0 0,-70-86-150 0 0,-45-40 879 0 0,4 16-4105 0 0,-1 0 1098 0 0,3 0-6803 0 0,1-1-3052 0 0</inkml:trace>
  <inkml:trace contextRef="#ctx0" brushRef="#br0" timeOffset="-23277.914">2915 688 0 0 0,'0'0'951'0'0,"0"0"632"0"0,0 0 275 0 0,0 0 62 0 0,0 0 24 0 0,0 0-50 0 0,0 0-117 0 0,0 0-169 0 0,0 0-204 0 0,0 0-192 0 0,0 0-166 0 0,-2 0 2609 0 0,-113 12 398 0 0,13 34-3334 0 0,92-40-687 0 0,0 1-1 0 0,1 0 1 0 0,0 0 0 0 0,0 1-1 0 0,1 0 1 0 0,0 1 0 0 0,0 0-1 0 0,1 0 1 0 0,0 0 0 0 0,1 1-1 0 0,0 0 1 0 0,0 0 0 0 0,1 1-1 0 0,1 0 1 0 0,-1 2-32 0 0,2-9-1 0 0,0 1-1 0 0,1 0 1 0 0,0 0 0 0 0,0 0 0 0 0,0 0 0 0 0,1 0-1 0 0,-1 0 1 0 0,1 0 0 0 0,1 1 0 0 0,-1-1 0 0 0,1 0-1 0 0,-1 1 1 0 0,2-1 0 0 0,-1 0 0 0 0,0 1 0 0 0,1-1-1 0 0,0 0 1 0 0,0 0 0 0 0,1 0 0 0 0,0 1-1 0 0,0-1 1 0 0,0-1 0 0 0,0 1 0 0 0,1 0 0 0 0,-1 0-1 0 0,1-1 1 0 0,1 0 0 0 0,-1 1 0 0 0,0-1 0 0 0,1-1-1 0 0,0 1 1 0 0,0 0 0 0 0,0-1 0 0 0,0 0-1 0 0,1 0 1 0 0,-1 0 0 0 0,1 0 0 0 0,0-1 0 0 0,0 0-1 0 0,0 0 1 0 0,0 0 0 0 0,0-1 0 0 0,0 1 0 0 0,3-1 1 0 0,6-4 45 0 0,-1 0 1 0 0,0-1 0 0 0,0-1 0 0 0,0 0 0 0 0,0-1-1 0 0,-1 0 1 0 0,0-1 0 0 0,0 0 0 0 0,-1-1 0 0 0,0 0 0 0 0,0-1-1 0 0,-1 0 1 0 0,0-1 0 0 0,-1 0 0 0 0,0-1 0 0 0,-1 0 0 0 0,0 0-1 0 0,0-1 1 0 0,3-8-46 0 0,-2 9 46 0 0,92-167 426 0 0,-80 131-365 0 0,-20 44-83 0 0,-1 3-8 0 0,0 0-7 0 0,0 0 0 0 0,-2 23 18 0 0,-4 6 29 0 0,2 0 0 0 0,1 0 0 0 0,1 0 0 0 0,1 0 0 0 0,2 1 0 0 0,1-1 0 0 0,1 0 0 0 0,2 0 0 0 0,3 13-56 0 0,-5-33 1 0 0,1 1 1 0 0,0-1-1 0 0,0 0 1 0 0,0 0-1 0 0,1 0 0 0 0,1-1 1 0 0,0 0-1 0 0,0 0 1 0 0,0 0-1 0 0,1 0 0 0 0,0-1 1 0 0,0-1-1 0 0,1 1 1 0 0,0-1-1 0 0,0 0 0 0 0,0-1 1 0 0,1 0-1 0 0,0 0 1 0 0,0-1-1 0 0,0 0 0 0 0,1 0 1 0 0,7 1-2 0 0,4-2-155 0 0,-25-17-5129 0 0,3 13 1431 0 0,1-3-8135 0 0</inkml:trace>
  <inkml:trace contextRef="#ctx0" brushRef="#br0" timeOffset="-22110.037">3461 1181 0 0 0,'0'0'1830'0'0,"0"0"197"0"0,0 0-52 0 0,0 0-225 0 0,0 0-243 0 0,0 0-160 0 0,0 0-94 0 0,0 0-45 0 0,0 0 13 0 0,0 0-30 0 0,0 0-86 0 0,2-4 7507 0 0,-1 1-8297 0 0,-3-16-198 0 0,2 0 0 0 0,0 0-1 0 0,0 0 1 0 0,2 0-1 0 0,1 0 1 0 0,0 0 0 0 0,1 1-1 0 0,1 0 1 0 0,1 0 0 0 0,0 0-1 0 0,5-8-116 0 0,-5 10 52 0 0,-1 1-47 0 0,1 1-1 0 0,1-1 0 0 0,0 1 0 0 0,1 1 1 0 0,1-1-1 0 0,0 2 0 0 0,0-1 0 0 0,2 1 0 0 0,-1 0 1 0 0,2 1-1 0 0,-1 1 0 0 0,1 0 0 0 0,1 0 1 0 0,0 1-1 0 0,0 1 0 0 0,1 0 0 0 0,8-3-4 0 0,-20 11 1 0 0,0 0 0 0 0,1 0-1 0 0,-1 0 1 0 0,0 0 0 0 0,0 1-1 0 0,0-1 1 0 0,0 1 0 0 0,1-1-1 0 0,-1 1 1 0 0,0 0 0 0 0,0 0-1 0 0,0 0 1 0 0,0 0 0 0 0,0 0-1 0 0,-1 0 1 0 0,1 1 0 0 0,0-1-1 0 0,0 1 1 0 0,-1-1 0 0 0,1 1-1 0 0,-1 0 1 0 0,1-1 0 0 0,-1 1-1 0 0,0 0 1 0 0,0 0 0 0 0,0 0-1 0 0,0 0 1 0 0,0 0 0 0 0,0 0-1 0 0,-1 0 1 0 0,1 0 0 0 0,0 2-1 0 0,5 7 25 0 0,19 78 68 0 0,-15 111-23 0 0,-28-131 23 0 0,21-104 281 0 0,6 0-388 0 0,2 1 0 0 0,0 0 0 0 0,3 0 1 0 0,1 1-1 0 0,1 1 0 0 0,2 1 0 0 0,1 0 1 0 0,1 2-1 0 0,2 0 0 0 0,1 1 0 0 0,1 1 1 0 0,1 2-1 0 0,9-7 14 0 0,-33 30-3 0 0,1 0 0 0 0,-1 0 1 0 0,1 1-1 0 0,-1-1 0 0 0,1 0 0 0 0,-1 1 1 0 0,1-1-1 0 0,0 1 0 0 0,0 0 0 0 0,0 0 1 0 0,0-1-1 0 0,0 1 0 0 0,0 0 1 0 0,0 1-1 0 0,0-1 0 0 0,0 0 0 0 0,0 1 1 0 0,1-1-1 0 0,-1 1 0 0 0,0-1 0 0 0,0 1 1 0 0,1 0-1 0 0,-1 0 0 0 0,0 0 1 0 0,0 0-1 0 0,1 1 0 0 0,-1-1 0 0 0,0 1 1 0 0,0-1-1 0 0,0 1 0 0 0,1 0 0 0 0,-1 0 1 0 0,0 0-1 0 0,0 0 0 0 0,0 0 0 0 0,0 0 1 0 0,-1 0-1 0 0,1 1 0 0 0,0-1 1 0 0,0 1-1 0 0,0 0 3 0 0,7 18 48 0 0,0 0 1 0 0,-2 1 0 0 0,0 0 0 0 0,-1 0-1 0 0,-1 0 1 0 0,-2 1 0 0 0,0-1-1 0 0,-1 1 1 0 0,-1 0 0 0 0,-1 6-49 0 0,1-8 43 0 0,-2 0 0 0 0,0 0 0 0 0,-1 0 0 0 0,-1-1 0 0 0,-1 1 1 0 0,-1-1-1 0 0,0 0 0 0 0,-3 5-43 0 0,-14 71 65 0 0,22-94-89 0 0,0-1-6 0 0,0 0-17 0 0,13-5-2142 0 0,-10-6-5359 0 0,-3 8-4300 0 0</inkml:trace>
  <inkml:trace contextRef="#ctx0" brushRef="#br0" timeOffset="-20104.623">4293 935 1712 0 0,'0'0'1026'0'0,"0"0"33"0"0,0 0 152 0 0,0 0 185 0 0,0 0 14 0 0,0 0-203 0 0,0 0-342 0 0,0 0-337 0 0,0 0-216 0 0,0 0-80 0 0,0 0 24 0 0,0 0 115 0 0,0 0 164 0 0,3 0 125 0 0,4 0-312 0 0,-1 1 0 0 0,1-1 0 0 0,0-1 0 0 0,-1 1-1 0 0,1-1 1 0 0,-1 0 0 0 0,1-1 0 0 0,-1 1 0 0 0,1-1 0 0 0,-1-1 0 0 0,0 1-1 0 0,0-1 1 0 0,0 0 0 0 0,0 0 0 0 0,-1-1 0 0 0,1 0 0 0 0,-1 0 0 0 0,0 0-1 0 0,1-1-347 0 0,105-122 2674 0 0,-106 119-2484 0 0,1-1-1 0 0,-1 1 1 0 0,-1-1-1 0 0,0 0 1 0 0,0 0-1 0 0,-1 0 1 0 0,0-1-1 0 0,0 1 1 0 0,-1-1-1 0 0,0 0 1 0 0,-1-2-190 0 0,-1 11 184 0 0,0 1-12 0 0,0 0-29 0 0,0 0-37 0 0,0 0-27 0 0,0 0-28 0 0,0 0-18 0 0,0 0-6 0 0,0 0-1 0 0,-1 27 108 0 0,6 50 392 0 0,22 20-116 0 0,-17-35-267 0 0,-3-1 0 0 0,-3 1 0 0 0,-2 0 0 0 0,-6 39-143 0 0,4-90 11 0 0,-31 227 190 0 0,7-76-118 0 0,20-151 347 0 0,2-18 224 0 0,-1-6-726 0 0,-6-176 91 0 0,16 138-48 0 0,1-1 0 0 0,3 2 1 0 0,2-1-1 0 0,2 2 0 0 0,2 0 1 0 0,2 1-1 0 0,15-25 29 0 0,-17 36-30 0 0,-8 14 22 0 0,2 0 0 0 0,0 1 0 0 0,2 1 1 0 0,0 0-1 0 0,1 1 0 0 0,2 0 0 0 0,-1 1 0 0 0,2 1 0 0 0,15-12 8 0 0,-25 25-2 0 0,0 1 0 0 0,1 0 0 0 0,-1 0 0 0 0,1 1 0 0 0,0 0-1 0 0,0 1 1 0 0,1 0 0 0 0,-1 0 0 0 0,0 1 0 0 0,1 0 0 0 0,-1 0 0 0 0,1 1-1 0 0,-1 0 1 0 0,1 0 0 0 0,-1 1 0 0 0,0 0 0 0 0,8 2 2 0 0,41 1 4 0 0,-49-4 2 0 0,-1 0 0 0 0,1 0 0 0 0,-1 1 0 0 0,1 0 0 0 0,-1 1 0 0 0,1 0 0 0 0,-1 0 0 0 0,0 0 0 0 0,0 1 0 0 0,0 0 0 0 0,0 0 0 0 0,0 1 0 0 0,-1 0 0 0 0,0 0 0 0 0,4 3-6 0 0,-6-1 22 0 0,-1 1 0 0 0,1 0 0 0 0,-1 0 0 0 0,-1 0 0 0 0,1 0 0 0 0,-1 0 0 0 0,0 0 1 0 0,-1 1-1 0 0,0-1 0 0 0,0 1 0 0 0,-1-1 0 0 0,1 1 0 0 0,-2-1 0 0 0,1 1 0 0 0,-1-1 1 0 0,0 1-1 0 0,-1 1-22 0 0,-44 156 245 0 0,43-153-208 0 0,-1 0 1 0 0,-1 0-1 0 0,0-1 0 0 0,-1 0 0 0 0,0 0 1 0 0,-1-1-1 0 0,0 1 0 0 0,0-1 0 0 0,-1-1 1 0 0,-1 1-1 0 0,1-1 0 0 0,-1-1 0 0 0,-1 0 1 0 0,-9 6-39 0 0,-33 2 336 0 0,41-15-309 0 0,1-1 0 0 0,-1 0 0 0 0,1 0-1 0 0,-1-1 1 0 0,1 0 0 0 0,-1-1 0 0 0,1 0 0 0 0,0-1 0 0 0,0 0-1 0 0,0-1 1 0 0,0 0 0 0 0,0 0 0 0 0,1-1 0 0 0,-2-1-26 0 0,-40-32 39 0 0,-85-79-149 0 0,133 114-50 0 0,0-1 0 0 0,0 1 0 0 0,0-1 1 0 0,0 0-1 0 0,1 0 0 0 0,-1 0 0 0 0,1 0 0 0 0,0 0 0 0 0,0 0 0 0 0,1 0 1 0 0,-1-1-1 0 0,1 1 0 0 0,0-1 0 0 0,0 1 0 0 0,0-6 160 0 0,23-5-3841 0 0,-11 12-3298 0 0,-2 2-4839 0 0</inkml:trace>
  <inkml:trace contextRef="#ctx0" brushRef="#br0" timeOffset="-19327.383">5401 199 2561 0 0,'0'0'988'0'0,"0"0"88"0"0,0 0 511 0 0,0 0 535 0 0,0 0 212 0 0,0 0-191 0 0,0 0-539 0 0,0 0-518 0 0,0 0-290 0 0,0 0-89 0 0,0 0-7 0 0,0 0 19 0 0,3 0 1158 0 0,6 194 2777 0 0,0 1-3552 0 0,-12 66-502 0 0,-23-32-418 0 0,30-216-236 0 0,-4-13 45 0 0,0-1-1 0 0,-1 1 1 0 0,1 0 0 0 0,0-1-1 0 0,-1 1 1 0 0,1 0-1 0 0,0 0 1 0 0,0-1-1 0 0,-1 1 1 0 0,1 0 0 0 0,-1 0-1 0 0,1 0 1 0 0,0-1-1 0 0,-1 1 1 0 0,1 0-1 0 0,0 0 1 0 0,-1 0 0 0 0,1 0-1 0 0,-1 0 1 0 0,1 0-1 0 0,0 0 1 0 0,-1 0-1 0 0,1 0 1 0 0,-1 0 0 0 0,1 0-1 0 0,0 0 1 0 0,-1 0-1 0 0,1 0 1 0 0,0 0-1 0 0,-1 0 1 0 0,1 1-1 0 0,-1-1 1 0 0,1 0 0 0 0,0 0-1 0 0,-1 0 1 0 0,1 1-1 0 0,0-1 1 0 0,-1 0-1 0 0,1 0 1 0 0,0 1 0 0 0,0-1-1 0 0,-1 0 1 0 0,1 0-1 0 0,0 1 1 0 0,0-1-1 0 0,-1 0 1 0 0,1 1 0 0 0,0-1-1 0 0,0 1 1 0 0,0-1-1 0 0,0 0 1 0 0,-1 1-1 0 0,1-1 1 0 0,0 0 0 0 0,0 1-1 0 0,0-1 1 0 0,0 1-1 0 0,0-1 1 0 0,0 0-1 0 0,0 1 1 0 0,0-1 0 0 0,0 1-1 0 0,0-1 1 0 0,1 0-1 0 0,-1 1 1 0 0,0-1-1 0 0,0 1 1 0 0,0-1 0 0 0,0 0 9 0 0,3-14-3280 0 0,4 9 827 0 0,-2 1-2502 0 0,0 0-6322 0 0</inkml:trace>
  <inkml:trace contextRef="#ctx0" brushRef="#br0" timeOffset="-18784.749">5587 969 4185 0 0,'0'0'1818'0'0,"0"0"-1072"0"0,0 0-108 0 0,0 0 569 0 0,0 0 535 0 0,0 0 93 0 0,0 0-175 0 0,0 0-286 0 0,0 0-261 0 0,0 0-145 0 0,0 0-81 0 0,0 0-43 0 0,0 0-18 0 0,23 5-13 0 0,70 12-26 0 0,-89-16-702 0 0,-1 0 0 0 0,1 0-1 0 0,0-1 1 0 0,0 1 0 0 0,0-1-1 0 0,-1 0 1 0 0,1 0 0 0 0,0 0-1 0 0,0-1 1 0 0,0 1 0 0 0,-1-1-1 0 0,1 0 1 0 0,0 0 0 0 0,-1 0 0 0 0,1-1-1 0 0,-1 1 1 0 0,1-1 0 0 0,-1 0-1 0 0,1 0-84 0 0,9-6 298 0 0,120-89 1761 0 0,-126 90-1985 0 0,1 0 0 0 0,-1 0-1 0 0,-1-1 1 0 0,1 0 0 0 0,-1 0-1 0 0,0 0 1 0 0,-1-1 0 0 0,0 0-1 0 0,-1 0 1 0 0,0 0 0 0 0,0-1-1 0 0,-1 0 1 0 0,0 1 0 0 0,0-1-1 0 0,-1 0 1 0 0,-1 0 0 0 0,0-1-1 0 0,0 1 1 0 0,-1 0 0 0 0,0 0-1 0 0,-1 0 1 0 0,0-1 0 0 0,0 1-1 0 0,-1 0 1 0 0,-1-1-74 0 0,-1 5-2 0 0,-1 1 0 0 0,1 0 0 0 0,-1 1 0 0 0,0-1 0 0 0,0 1 0 0 0,0 0 0 0 0,-1 0 0 0 0,1 0 0 0 0,-1 1 1 0 0,0 0-1 0 0,0 0 0 0 0,-1 0 0 0 0,1 1 0 0 0,0 0 0 0 0,-1 0 0 0 0,1 1 0 0 0,-1 0 0 0 0,0 0 0 0 0,1 0 0 0 0,-1 1 0 0 0,0 0 0 0 0,1 0 0 0 0,-1 1 0 0 0,0 0 0 0 0,1 0 0 0 0,-1 0 0 0 0,1 1 0 0 0,-1 0 0 0 0,1 0 0 0 0,0 1 0 0 0,0 0 0 0 0,0 0 0 0 0,0 0 0 0 0,0 1 0 0 0,1 0 0 0 0,-3 2 2 0 0,-11 7-5 0 0,1 1-1 0 0,1 0 0 0 0,0 2 1 0 0,1 0-1 0 0,0 1 0 0 0,1 0 1 0 0,2 1-1 0 0,-1 1 0 0 0,2 0 1 0 0,1 1-1 0 0,0 0 0 0 0,2 1 1 0 0,0 0-1 0 0,1 1 0 0 0,-4 18 6 0 0,10-33 4 0 0,0 0-1 0 0,1 0 1 0 0,0 0-1 0 0,0 0 1 0 0,1 0-1 0 0,0-1 1 0 0,0 1-1 0 0,0 0 1 0 0,1 0-1 0 0,0 0 1 0 0,0 0-1 0 0,1 0 1 0 0,0 0-1 0 0,0-1 1 0 0,1 1-1 0 0,0-1 1 0 0,0 0 0 0 0,0 0-1 0 0,1 0 1 0 0,0 0-1 0 0,0 0 1 0 0,0-1-1 0 0,1 0 1 0 0,0 0-1 0 0,0 1-3 0 0,14 6 104 0 0,0 0 1 0 0,1-1-1 0 0,0-1 0 0 0,1 0 1 0 0,0-2-1 0 0,0-1 0 0 0,1 0 1 0 0,-1-2-1 0 0,2 0 0 0 0,-1-2 1 0 0,0 0-1 0 0,1-1 0 0 0,-1-2 0 0 0,7 0-104 0 0,22 2 317 0 0,-1-3 0 0 0,1-1-1 0 0,-1-3 1 0 0,0-2-1 0 0,20-7-316 0 0,30-16 285 0 0,-110 22-2854 0 0,3 8-3319 0 0,1 0-6796 0 0</inkml:trace>
  <inkml:trace contextRef="#ctx0" brushRef="#br0" timeOffset="-15227.799">453 1609 2593 0 0,'0'0'860'0'0,"0"0"-575"0"0,0 0-26 0 0,0 0 270 0 0,0 0 278 0 0,0 0 268 0 0,0 0 247 0 0,0 0 103 0 0,0 0-38 0 0,0 0-145 0 0,37-2-165 0 0,113-6-174 0 0,300-9 3558 0 0,485 21-1563 0 0,-579 12-2226 0 0,143-5-17 0 0,-354-11-461 0 0,259-3 391 0 0,168-17 134 0 0,-148 31-306 0 0,-288-6-114 0 0,-1-5 0 0 0,1-7-1 0 0,11-6-298 0 0,198-35 252 0 0,-60 26-82 0 0,-41 15 147 0 0,33 7 85 0 0,-135-23-252 0 0,-125 17 427 0 0,-13 5-3077 0 0,-1 0-4385 0 0,-5 1-4814 0 0</inkml:trace>
  <inkml:trace contextRef="#ctx0" brushRef="#br0" timeOffset="-13805.58">390 1886 0 0 0,'0'0'79'0'0,"0"0"226"0"0,0 0 118 0 0,0 0 133 0 0,0 0 53 0 0,0 0 57 0 0,0 0 29 0 0,0 0 9 0 0,0 0 88 0 0,34 4 80 0 0,109 12 71 0 0,-26-13 2010 0 0,66-17 1621 0 0,502-52 1721 0 0,-263 46-5470 0 0,44 33-197 0 0,291 5 87 0 0,-269-33-227 0 0,57 26 82 0 0,-70-18-79 0 0,-83 3-137 0 0,-56-27 37 0 0,-86 27-390 0 0,-103 16 6 0 0,-121-12 6 0 0,1-1 1 0 0,-1 0-1 0 0,0-2 0 0 0,0-1 1 0 0,0-1-1 0 0,22-8-13 0 0,80 5 21 0 0,-128 8-29 0 0,2 14-9458 0 0,-2-13-1752 0 0</inkml:trace>
  <inkml:trace contextRef="#ctx0" brushRef="#br0" timeOffset="-12391.986">6834 522 64 0 0,'0'0'1907'0'0,"0"0"-360"0"0,0 0 153 0 0,0 0 389 0 0,0 0 265 0 0,0 0-38 0 0,0 0-351 0 0,0 0-474 0 0,0 0-392 0 0,0 0-242 0 0,0 0-107 0 0,0 0-58 0 0,0 0-39 0 0,1-3-49 0 0,2-6 2713 0 0,-3 10-3270 0 0,0-1-5 0 0,0 0 28 0 0,0 0-28 0 0,0 0 1 0 0,0 0 14 0 0,0 0 1 0 0,0 0 26 0 0,0 0 20 0 0,0 0 14 0 0,0 0 15 0 0,0 0 27 0 0,0 0 28 0 0,9-42 1977 0 0,-9 41-2142 0 0,0 1 17 0 0,0 0-8 0 0,0 0-8 0 0,0 0 17 0 0,0 0-3 0 0,0 0-14 0 0,0 0 10 0 0,0 0-3 0 0,0 0-14 0 0,-2 31-977 0 0,6-16-883 0 0,2-7-5481 0 0,-4-4-4216 0 0</inkml:trace>
  <inkml:trace contextRef="#ctx0" brushRef="#br0" timeOffset="-11958.51">6924 819 9746 0 0,'0'0'1671'0'0,"0"0"-653"0"0,0 0-15 0 0,0 0 295 0 0,0 0 207 0 0,0 0-61 0 0,0 0-433 0 0,0 0-456 0 0,0 0-232 0 0,0 0-87 0 0,0 0 16 0 0,0 0 45 0 0,0 0 19 0 0,-8 10-12 0 0,-34 45 167 0 0,42-54 805 0 0,35-39-433 0 0,-35 37-600 0 0,0 1 33 0 0,0 0-8 0 0,0 0 15 0 0,0 0-22 0 0,0 0-13 0 0,0 0-12 0 0,0 0-24 0 0,-25 28 539 0 0,23 1-1906 0 0,4-18-5844 0 0,-2-10-4593 0 0</inkml:trace>
  <inkml:trace contextRef="#ctx0" brushRef="#br0" timeOffset="-7213.027">9327 310 0 0 0,'0'0'1354'0'0,"0"0"194"0"0,0 0 26 0 0,0 0-58 0 0,0 0-20 0 0,0 0-9 0 0,0 0-14 0 0,0 0-20 0 0,0 0-36 0 0,11-11 5409 0 0,-32-13-3325 0 0,-35 6-2385 0 0,-156 14-27 0 0,179 9-940 0 0,0 2 0 0 0,1 1 0 0 0,0 1 0 0 0,1 2 0 0 0,-1 1 0 0 0,-19 12-149 0 0,31-16 60 0 0,6-3-25 0 0,-1-1-1 0 0,1 2 0 0 0,1 0 1 0 0,-1 0-1 0 0,1 1 1 0 0,0 1-1 0 0,0 0 0 0 0,1 1 1 0 0,1 1-1 0 0,-1-1 0 0 0,1 2 1 0 0,1 0-1 0 0,0 0 0 0 0,0 0 1 0 0,1 2-1 0 0,1-1 0 0 0,0 1 1 0 0,1 0-1 0 0,0 0 0 0 0,1 1 1 0 0,1 0-1 0 0,0 0 1 0 0,0 1-1 0 0,2-1 0 0 0,-3 15-34 0 0,6-17 31 0 0,-1 0-1 0 0,2 1 1 0 0,0-1 0 0 0,0 0-1 0 0,1 1 1 0 0,0-1-1 0 0,1 0 1 0 0,1 0 0 0 0,0-1-1 0 0,0 1 1 0 0,2-1-1 0 0,-1 0 1 0 0,1 0 0 0 0,1 0-1 0 0,-1-1 1 0 0,2 0-1 0 0,0 0 1 0 0,3 2-31 0 0,4 2 80 0 0,0-1 0 0 0,1 0 0 0 0,1-2 0 0 0,0 0 0 0 0,0 0 0 0 0,1-2 0 0 0,0 0 0 0 0,1-1 0 0 0,0-1 0 0 0,0-1 0 0 0,1 0 0 0 0,-1-2 0 0 0,1 0 0 0 0,0-1 0 0 0,20 0-80 0 0,-17-1 68 0 0,0-1-1 0 0,0-1 1 0 0,0-1-1 0 0,-1-1 1 0 0,1-1-1 0 0,0-1 1 0 0,-1 0 0 0 0,0-2-1 0 0,0-1 1 0 0,0-1-1 0 0,3-3-67 0 0,-22 30-3527 0 0,-3-8 1764 0 0,0-3-2968 0 0,0 0-7243 0 0</inkml:trace>
  <inkml:trace contextRef="#ctx0" brushRef="#br0" timeOffset="-6228.388">10045 715 8098 0 0,'0'0'1465'0'0,"0"0"-194"0"0,0 0-24 0 0,0 0 240 0 0,0 0 143 0 0,0 0-128 0 0,0 0-241 0 0,0 0-277 0 0,0 0-214 0 0,0 0-154 0 0,0 0-107 0 0,0 0-70 0 0,0 0-29 0 0,-6-8 4 0 0,-23-22-22 0 0,-11 22 1049 0 0,28 10-1307 0 0,0 1-1 0 0,0 0 1 0 0,0 0 0 0 0,1 1 0 0 0,0 1 0 0 0,-1 0 0 0 0,2 1-1 0 0,-1 0 1 0 0,1 1 0 0 0,-3 2-134 0 0,12-9 7 0 0,-11 7 27 0 0,1 0-1 0 0,0 1 0 0 0,0 1 0 0 0,1-1 0 0 0,0 2 0 0 0,1-1 1 0 0,0 2-1 0 0,0-1 0 0 0,1 1 0 0 0,0 0 0 0 0,1 1 0 0 0,1-1 0 0 0,0 1 1 0 0,0 1-1 0 0,1-1 0 0 0,0 1 0 0 0,1 0 0 0 0,1 0 0 0 0,0 0 1 0 0,1 1-1 0 0,1-1 0 0 0,-1 9-33 0 0,2-17 7 0 0,-1 0 0 0 0,1 0 0 0 0,0 0 0 0 0,0-1 0 0 0,1 1 1 0 0,0 0-1 0 0,-1 0 0 0 0,2 0 0 0 0,-1-1 0 0 0,0 1 0 0 0,1-1 0 0 0,0 1 0 0 0,0-1 0 0 0,0 1 1 0 0,1-1-1 0 0,0 0 0 0 0,-1 0 0 0 0,1 0 0 0 0,1-1 0 0 0,-1 1 0 0 0,0-1 0 0 0,1 0 0 0 0,0 0 1 0 0,0 0-1 0 0,0 0 0 0 0,0 0 0 0 0,0-1 0 0 0,0 0 0 0 0,1 0 0 0 0,0 0-7 0 0,7-1 51 0 0,1-1 0 0 0,0-1 1 0 0,-1 0-1 0 0,1 0 0 0 0,0-1 0 0 0,-1-1 0 0 0,0 0 0 0 0,0-1 0 0 0,0 0 0 0 0,0-1 0 0 0,0 0 0 0 0,-1-1 0 0 0,0 0 0 0 0,0-1 1 0 0,-1 0-1 0 0,0-1 0 0 0,0 0 0 0 0,-1-1 0 0 0,0 0 0 0 0,0 0 0 0 0,-1-1 0 0 0,0 0 0 0 0,2-4-51 0 0,99-144 158 0 0,-74 93-108 0 0,-65 108-379 0 0,27-37 322 0 0,0 0 0 0 0,1 0 0 0 0,0 0 1 0 0,1 1-1 0 0,-1-1 0 0 0,1 1 0 0 0,0-1 0 0 0,1 1 1 0 0,-1-1-1 0 0,2 1 0 0 0,-1 0 0 0 0,0-1 0 0 0,1 1 1 0 0,1-1-1 0 0,-1 1 0 0 0,1-1 0 0 0,0 0 0 0 0,0 0 1 0 0,1 1-1 0 0,-1-1 0 0 0,2-1 0 0 0,-1 1 0 0 0,0 0 0 0 0,1-1 1 0 0,0 0-1 0 0,1 0 0 0 0,-1 0 0 0 0,1 0 0 0 0,4 3 7 0 0,0-3 13 0 0,0 0 0 0 0,0 0 0 0 0,0-1 0 0 0,0-1-1 0 0,0 1 1 0 0,1-1 0 0 0,0-1 0 0 0,-1 0 0 0 0,1 0-1 0 0,0-1 1 0 0,0-1 0 0 0,0 1 0 0 0,0-1-1 0 0,0-1 1 0 0,0 0 0 0 0,0 0 0 0 0,0-1 0 0 0,-1-1-1 0 0,1 1 1 0 0,0-1 0 0 0,-1-1 0 0 0,0 0 0 0 0,0 0-1 0 0,0-1 1 0 0,-1 0 0 0 0,1-1 0 0 0,-1 0-1 0 0,0 0 1 0 0,-1 0 0 0 0,0-1 0 0 0,0 0 0 0 0,0-1-1 0 0,-1 1 1 0 0,2-4-13 0 0,1 1 19 0 0,6-4-5 0 0,0-1 1 0 0,-1 0-1 0 0,-1-1 0 0 0,0-1 1 0 0,-1 0-1 0 0,-1-1 1 0 0,0 0-1 0 0,-2-1 1 0 0,0 0-1 0 0,-1 0 0 0 0,-1-1 1 0 0,0 0-1 0 0,-2 0 1 0 0,-1-1-1 0 0,0 1 1 0 0,-1-5-15 0 0,-3 24-5 0 0,1-1 0 0 0,-1 0 1 0 0,0 1-1 0 0,0-1 0 0 0,0 0 1 0 0,0 1-1 0 0,0-1 0 0 0,0 0 1 0 0,-1 1-1 0 0,1-1 0 0 0,0 0 1 0 0,-1 1-1 0 0,1-1 0 0 0,-1 1 1 0 0,0-1-1 0 0,1 1 0 0 0,-1-1 1 0 0,0 1-1 0 0,0-1 1 0 0,0 1-1 0 0,0 0 0 0 0,0 0 1 0 0,-1-1-1 0 0,1 1 0 0 0,0 0 1 0 0,0 0-1 0 0,-1 0 0 0 0,1 0 1 0 0,-1 0-1 0 0,1 1 0 0 0,-1-1 1 0 0,1 0-1 0 0,-1 1 0 0 0,1-1 1 0 0,-1 1-1 0 0,0-1 0 0 0,1 1 1 0 0,-1 0-1 0 0,0 0 0 0 0,1-1 1 0 0,-1 1-1 0 0,0 1 1 0 0,1-1-1 0 0,-1 0 0 0 0,-1 1 5 0 0,-2-1-18 0 0,1 0 0 0 0,-1 1 0 0 0,0-1 0 0 0,1 1 0 0 0,-1 1 0 0 0,1-1-1 0 0,0 1 1 0 0,-1-1 0 0 0,1 1 0 0 0,0 0 0 0 0,0 1 0 0 0,0-1 0 0 0,0 1 0 0 0,1 0 0 0 0,-1 0 0 0 0,1 0-1 0 0,-1 0 1 0 0,1 0 0 0 0,0 1 0 0 0,0 0 0 0 0,1-1 0 0 0,-1 1 0 0 0,1 0 0 0 0,0 0 0 0 0,0 1-1 0 0,0-1 1 0 0,0 0 0 0 0,1 1 0 0 0,0-1 0 0 0,0 1 0 0 0,0-1 0 0 0,0 1 0 0 0,1 0 18 0 0,2-3-4 0 0,0 1 0 0 0,0-1 0 0 0,0 0 0 0 0,1 0 0 0 0,-1 0 0 0 0,1 0 0 0 0,-1 0 0 0 0,1-1 0 0 0,0 1 0 0 0,0-1 0 0 0,0 0 0 0 0,-1 0 0 0 0,1 0 0 0 0,0 0 0 0 0,0 0 0 0 0,1-1 0 0 0,-1 1 0 0 0,0-1 0 0 0,0 0 0 0 0,2 0 4 0 0,79 1 46 0 0,-70-2-36 0 0,0 0-1 0 0,0 1 1 0 0,0 1-1 0 0,0 0 1 0 0,-1 0-1 0 0,1 2 1 0 0,0 0-1 0 0,-1 0 1 0 0,4 3-10 0 0,-12-3 19 0 0,-1 1-1 0 0,0-1 1 0 0,0 1 0 0 0,0 0 0 0 0,0 0-1 0 0,-1 1 1 0 0,0-1 0 0 0,0 1 0 0 0,0-1 0 0 0,0 1-1 0 0,-1 0 1 0 0,0 0 0 0 0,0 1 0 0 0,0-1-1 0 0,0 0 1 0 0,-1 1 0 0 0,0-1 0 0 0,0 0 0 0 0,-1 1-1 0 0,1-1 1 0 0,-1 1 0 0 0,0 0 0 0 0,-1-1 0 0 0,0 3-20 0 0,6 41 130 0 0,-3-35-105 0 0,1-1 1 0 0,0 1-1 0 0,1-1 1 0 0,0 0 0 0 0,1 0-1 0 0,0-1 1 0 0,1 1-1 0 0,1-1 1 0 0,0 0 0 0 0,1-1-1 0 0,6 8-24 0 0,48 31 196 0 0,-54-49-1283 0 0,-11-10-7398 0 0,1 5-3709 0 0</inkml:trace>
  <inkml:trace contextRef="#ctx0" brushRef="#br0" timeOffset="39523.219">7350 1890 0 0 0,'0'0'276'0'0,"0"0"430"0"0,0 0 92 0 0,0 0-25 0 0,0 0-29 0 0,6 9 36 0 0,20 25 61 0 0,-25-32-649 0 0,1 0 0 0 0,0-1 0 0 0,0 1 0 0 0,0 0 0 0 0,0-1 0 0 0,0 1-1 0 0,1-1 1 0 0,-1 1 0 0 0,0-1 0 0 0,1 0 0 0 0,-1 0 0 0 0,1 0 0 0 0,-1-1 0 0 0,1 1-1 0 0,-1 0 1 0 0,1-1 0 0 0,0 0 0 0 0,-1 1 0 0 0,1-1 0 0 0,0 0 0 0 0,1-1-192 0 0,11 2 1083 0 0,-10 0-742 0 0,0-1-1 0 0,0 0 0 0 0,0 0 0 0 0,0 0 0 0 0,0-1 0 0 0,0 1 1 0 0,-1-1-1 0 0,1 0 0 0 0,0-1 0 0 0,0 1 0 0 0,-1-1 0 0 0,1 0 1 0 0,-1 0-1 0 0,0 0 0 0 0,1-1 0 0 0,-1 1 0 0 0,0-1 0 0 0,3-3-340 0 0,61-68 2378 0 0,-50 52-2110 0 0,1-4 48 0 0,-1 0-1 0 0,-2 0 1 0 0,-1-2-1 0 0,-1 0 1 0 0,9-24-316 0 0,-23 52 8 0 0,0 0 1 0 0,1 1-1 0 0,-1-1 0 0 0,1 0 1 0 0,-1 1-1 0 0,1-1 1 0 0,-1 0-1 0 0,0 1 0 0 0,1-1 1 0 0,-1 0-1 0 0,1 0 1 0 0,-1 0-1 0 0,1 0 1 0 0,0 1-1 0 0,-1-1 0 0 0,1 0 1 0 0,-1 0-1 0 0,1 0 1 0 0,-1 0-1 0 0,1 0 0 0 0,-1 0 1 0 0,1 0-1 0 0,-1 0 1 0 0,1 0-1 0 0,-1-1 1 0 0,1 1-1 0 0,-1 0 0 0 0,1 0 1 0 0,-1 0-1 0 0,1-1 1 0 0,-1 1-1 0 0,1 0 0 0 0,-1-1 1 0 0,1 1-1 0 0,-1 0 1 0 0,1-1-1 0 0,-1 1 0 0 0,0 0 1 0 0,1-1-1 0 0,-1 1 1 0 0,0-1-1 0 0,1 1 1 0 0,-1-1-1 0 0,0 1 0 0 0,0 0 1 0 0,1-1-1 0 0,-1 1 1 0 0,0-1-1 0 0,0 0-8 0 0,0 1 1 0 0,10 24 157 0 0,-2 1-1 0 0,0 0 1 0 0,-2 0-1 0 0,-1 0 1 0 0,0 1-1 0 0,-2 3-157 0 0,9 46 177 0 0,101 469 723 0 0,-53-195-353 0 0,-57-171 298 0 0,-4-178-806 0 0,-1 1-1 0 0,1 0 1 0 0,0 0-1 0 0,0-1 1 0 0,0 1 0 0 0,-1 0-1 0 0,1-1 1 0 0,0 1-1 0 0,0-1 1 0 0,-1 0 0 0 0,1 1-1 0 0,0-1 1 0 0,-1 0-1 0 0,1 0 1 0 0,-1 0-1 0 0,1 0 1 0 0,0 0 0 0 0,-1 0-1 0 0,1 0 1 0 0,0-1-1 0 0,-1 1 1 0 0,1 0-1 0 0,0-1 1 0 0,-1 1 0 0 0,1-1-1 0 0,0 1 1 0 0,0-1-1 0 0,0 0 1 0 0,-1 0 0 0 0,1 1-1 0 0,0-1 1 0 0,0 0-1 0 0,0 0 1 0 0,0 0-1 0 0,0 0 1 0 0,0 0 0 0 0,1 0-1 0 0,-1 0 1 0 0,0-1-1 0 0,1 1 1 0 0,-1 0-1 0 0,0-1-37 0 0,-9-18 21 0 0,0-2 0 0 0,1 1 1 0 0,1-1-1 0 0,1-1 1 0 0,1 1-1 0 0,1-1 1 0 0,1 0-1 0 0,1-1 1 0 0,1 1-1 0 0,2 0 1 0 0,0-1-1 0 0,1 1 1 0 0,2-6-23 0 0,-3-18 13 0 0,0 4-37 0 0,2 0-1 0 0,2 1 1 0 0,2-1-1 0 0,1 1 1 0 0,3 0 0 0 0,1 1-1 0 0,3-5 25 0 0,5-6-38 0 0,3 0 0 0 0,1 1-1 0 0,3 1 1 0 0,2 1 0 0 0,2 1-1 0 0,2 2 1 0 0,13-13 38 0 0,-37 50-13 0 0,0 0 0 0 0,0 1 0 0 0,1 0 0 0 0,0 0 0 0 0,0 1 0 0 0,1 0 0 0 0,0 1 0 0 0,0 0 0 0 0,1 0-1 0 0,-1 1 1 0 0,1 1 0 0 0,0 0 0 0 0,1 0 0 0 0,-1 1 0 0 0,4 0 13 0 0,-9 2-2 0 0,1 1 0 0 0,0 0 0 0 0,-1 1 0 0 0,1-1 0 0 0,0 1 0 0 0,-1 1 0 0 0,1-1 0 0 0,-1 1 0 0 0,0 0 0 0 0,0 0 0 0 0,1 1 0 0 0,-1 0 0 0 0,-1 0 0 0 0,1 1 0 0 0,0-1 0 0 0,-1 1 0 0 0,0 0 0 0 0,0 1 0 0 0,0-1 0 0 0,0 1 0 0 0,-1 0 0 0 0,0 0 0 0 0,0 1 0 0 0,0-1-1 0 0,0 1 1 0 0,-1 0 0 0 0,2 4 2 0 0,4 10 28 0 0,-1 0-1 0 0,0 0 0 0 0,-2 1 1 0 0,0 0-1 0 0,-1 0 0 0 0,-1 0 1 0 0,-2 1-1 0 0,0 0 0 0 0,-1-1 1 0 0,-1 21-28 0 0,-3-32 13 0 0,0-1 1 0 0,0 0-1 0 0,-1 0 0 0 0,0 0 1 0 0,0 0-1 0 0,-1 0 1 0 0,0-1-1 0 0,-1 0 0 0 0,0 0 1 0 0,0 0-1 0 0,0-1 1 0 0,-1 0-1 0 0,0 0 0 0 0,-1-1 1 0 0,0 0-1 0 0,0 0 1 0 0,0-1-1 0 0,0 0 0 0 0,-1 0 1 0 0,0-1-1 0 0,0 0 1 0 0,0 0-1 0 0,-4 0-13 0 0,1 1-4 0 0,-1-1 0 0 0,0 0 1 0 0,-1 0-1 0 0,1-1 0 0 0,-1-1 0 0 0,1 0 1 0 0,-1-1-1 0 0,1-1 0 0 0,-1 0 0 0 0,0-1 1 0 0,1 0-1 0 0,-1-1 0 0 0,1-1 0 0 0,-1 0 1 0 0,1 0-1 0 0,-12-6 4 0 0,18 4-110 0 0,1-1 1 0 0,0 0 0 0 0,0 0-1 0 0,0-1 1 0 0,1 1-1 0 0,0-1 1 0 0,0 0-1 0 0,0-1 1 0 0,1 1-1 0 0,1-1 1 0 0,-1 0-1 0 0,1 0 1 0 0,-1-3 109 0 0,0-23-2119 0 0,6 11-4963 0 0,-1 15-4224 0 0</inkml:trace>
  <inkml:trace contextRef="#ctx0" brushRef="#br0" timeOffset="39920.332">9061 1829 5913 0 0,'0'0'1238'0'0,"0"0"-363"0"0,0 0-63 0 0,0 0 143 0 0,0 0 164 0 0,0 0 68 0 0,0 0-67 0 0,0 0-95 0 0,0 0-99 0 0,0 0-141 0 0,0 0-140 0 0,0 0-115 0 0,0 0-60 0 0,-14 5-27 0 0,-44 20-15 0 0,11 14 649 0 0,36-28-1009 0 0,1 0-1 0 0,0 1 1 0 0,1 0-1 0 0,0 0 1 0 0,1 1-1 0 0,1 1 1 0 0,0-1-1 0 0,0 1 1 0 0,2 0-1 0 0,0 0 0 0 0,0 1 1 0 0,1 0-1 0 0,1 0 1 0 0,0 0-1 0 0,2 0 1 0 0,-1 0-1 0 0,2 0 1 0 0,0 0-1 0 0,1 1 1 0 0,1 5-68 0 0,0-16 45 0 0,0 0 0 0 0,1 0 0 0 0,0 0 0 0 0,0-1 0 0 0,0 1-1 0 0,0-1 1 0 0,1 0 0 0 0,0 1 0 0 0,0-1 0 0 0,0-1 0 0 0,0 1 0 0 0,1-1 0 0 0,-1 0 0 0 0,1 0 0 0 0,0 0 0 0 0,0 0 0 0 0,0-1 0 0 0,0 0 0 0 0,0 0 0 0 0,1 0 0 0 0,-1-1 0 0 0,0 0 0 0 0,1 0 0 0 0,-1 0-1 0 0,1-1 1 0 0,0 1 0 0 0,-1-1 0 0 0,1-1 0 0 0,-1 1 0 0 0,1-1 0 0 0,-1 0 0 0 0,1 0 0 0 0,-1-1 0 0 0,1 1 0 0 0,-1-1 0 0 0,0-1 0 0 0,5-2-45 0 0,9-5 181 0 0,-1-2-1 0 0,0-1 1 0 0,0 0 0 0 0,-1-1 0 0 0,-1-1 0 0 0,-1-1 0 0 0,0 0 0 0 0,-1-1-1 0 0,0 0 1 0 0,-2-1 0 0 0,0-1 0 0 0,-1 0 0 0 0,-1 0 0 0 0,0-1-1 0 0,-1-3-180 0 0,-6 18 17 0 0,0 0 0 0 0,-1 0-1 0 0,0 0 1 0 0,0 0 0 0 0,0-1-1 0 0,0 1 1 0 0,-1 0 0 0 0,0-1-1 0 0,0 0 1 0 0,-1 1 0 0 0,1-1-1 0 0,-1 1 1 0 0,-1-1 0 0 0,1 0-1 0 0,-1 1 1 0 0,0-1 0 0 0,0 1-1 0 0,0-1 1 0 0,-1 1-1 0 0,0 0 1 0 0,0-1 0 0 0,0 1-1 0 0,-1 0 1 0 0,1 0 0 0 0,-1 0-1 0 0,-1 1 1 0 0,1-1 0 0 0,-1 1-1 0 0,1 0 1 0 0,-1 0 0 0 0,0 0-1 0 0,-1 0 1 0 0,1 1 0 0 0,-1-1-1 0 0,1 1 1 0 0,-1 1 0 0 0,0-1-1 0 0,0 0 1 0 0,-1 1-17 0 0,-3 0-130 0 0,1 0 1 0 0,-1 1 0 0 0,1 0-1 0 0,-1 1 1 0 0,0 0-1 0 0,1 0 1 0 0,-1 1 0 0 0,1 0-1 0 0,-1 0 1 0 0,1 1-1 0 0,-1 0 1 0 0,1 1 0 0 0,0-1-1 0 0,0 2 1 0 0,0-1-1 0 0,0 1 1 0 0,1 0 0 0 0,-1 1-1 0 0,1 0 1 0 0,0 0-1 0 0,0 0 1 0 0,1 1-1 0 0,0 0 1 0 0,0 1 0 0 0,0-1-1 0 0,1 1 1 0 0,0 0-1 0 0,-3 5 130 0 0,1-1-1007 0 0,-5 9-1339 0 0,6-6-2841 0 0,4-5-3411 0 0</inkml:trace>
  <inkml:trace contextRef="#ctx0" brushRef="#br0" timeOffset="40296.289">9649 1859 9202 0 0,'0'0'946'0'0,"0"0"-205"0"0,0 0 199 0 0,0 0 400 0 0,0 0 281 0 0,0 0-86 0 0,0 0-427 0 0,0 0-378 0 0,0 0-170 0 0,0 0-26 0 0,0 0 24 0 0,0 0-1 0 0,0 15-75 0 0,1 117 658 0 0,-1 57-891 0 0,-23-176-4966 0 0,3-11-6092 0 0,17-2 4092 0 0</inkml:trace>
  <inkml:trace contextRef="#ctx0" brushRef="#br0" timeOffset="40570.307">9616 1493 5713 0 0,'0'0'2277'0'0,"0"0"-550"0"0,0 0-344 0 0,0 0-94 0 0,0 0-74 0 0,0 0-107 0 0,0 0-198 0 0,0 0-253 0 0,0 0-218 0 0,0 0-168 0 0,0 0-99 0 0,0 0-60 0 0,-2 2-19 0 0,1-2-95 0 0,1 0-1 0 0,-1 1 0 0 0,1-1 1 0 0,0 1-1 0 0,-1-1 0 0 0,1 1 1 0 0,0-1-1 0 0,0 1 0 0 0,-1-1 1 0 0,1 1-1 0 0,0-1 0 0 0,0 1 0 0 0,0-1 1 0 0,-1 1-1 0 0,1-1 0 0 0,0 1 1 0 0,0-1-1 0 0,0 1 0 0 0,0-1 1 0 0,0 1-1 0 0,0-1 0 0 0,0 1 1 0 0,0 0-1 0 0,0-1 0 0 0,1 1 1 0 0,-1-1-1 0 0,0 1 0 0 0,0-1 0 0 0,0 1 1 0 0,1-1-1 0 0,-1 1 0 0 0,0-1 1 0 0,0 1-1 0 0,1-1 0 0 0,-1 0 1 0 0,1 1-1 0 0,-1-1 0 0 0,0 1 1 0 0,1-1-1 0 0,-1 0 0 0 0,1 1 1 0 0,-1-1-1 0 0,1 0 0 0 0,-1 0 0 0 0,1 1 1 0 0,-1-1-1 0 0,1 0 0 0 0,-1 0 1 0 0,1 0-1 0 0,-1 1 0 0 0,1-1 1 0 0,-1 0-1 0 0,1 0 0 0 0,-1 0 1 0 0,1 0-1 0 0,-1 0 0 0 0,1 0 1 0 0,0 0-1 0 0,-1 0 0 0 0,1-1 0 0 0,-1 1 1 0 0,1 0-1 0 0,-1 0 0 0 0,1 0 3 0 0,7 4-817 0 0,1-4-4838 0 0,-4 0-4299 0 0</inkml:trace>
  <inkml:trace contextRef="#ctx0" brushRef="#br0" timeOffset="41253.086">9868 2318 0 0 0,'0'0'508'0'0,"0"0"1366"0"0,0 0 641 0 0,0 0 202 0 0,0 0-129 0 0,0 0-313 0 0,0 0-360 0 0,0 0-352 0 0,0 0-317 0 0,0 0-206 0 0,0 0-97 0 0,2-5-109 0 0,46-183 3660 0 0,-21 122-4386 0 0,3 2 1 0 0,3 1-1 0 0,20-28-108 0 0,-27 63-78 0 0,-18 106-446 0 0,-6-58 525 0 0,0 1 0 0 0,2-1 0 0 0,0 0 0 0 0,1 0 0 0 0,1 0 1 0 0,0 0-1 0 0,2-1 0 0 0,0 0 0 0 0,2 1-1 0 0,-7-15 10 0 0,0 0-1 0 0,0 0 1 0 0,1 0-1 0 0,-1 0 1 0 0,1-1-1 0 0,0 1 1 0 0,0-1-1 0 0,0 0 1 0 0,1 0-1 0 0,-1-1 1 0 0,1 1 0 0 0,0-1-1 0 0,0 0 1 0 0,1-1-1 0 0,-1 1 1 0 0,0-1-1 0 0,1 0 1 0 0,-1 0-1 0 0,1 0 1 0 0,0-1-1 0 0,0 0 1 0 0,-1 0-1 0 0,1-1 1 0 0,0 1-1 0 0,0-1 1 0 0,0-1 0 0 0,0 1-1 0 0,0-1 1 0 0,-1 0-1 0 0,1 0 1 0 0,0-1-1 0 0,0 1 1 0 0,-1-1-1 0 0,5-3-9 0 0,2-2 110 0 0,0-1-1 0 0,-1 0 1 0 0,0-1-1 0 0,0 0 1 0 0,-1-1 0 0 0,0 0-1 0 0,-1-1 1 0 0,0 0-1 0 0,0 0 1 0 0,-2-1-1 0 0,1 0 1 0 0,-1 0-1 0 0,-1-1 1 0 0,0 0 0 0 0,-1 0-1 0 0,-1 0 1 0 0,0-1-1 0 0,0 1 1 0 0,-2-1-1 0 0,1-2-109 0 0,-6-45-419 0 0,-13 42-2860 0 0,13 18-3007 0 0,2 1 2566 0 0,-1 0-8184 0 0</inkml:trace>
  <inkml:trace contextRef="#ctx0" brushRef="#br0" timeOffset="41691.922">10964 1466 11178 0 0,'0'0'3174'0'0,"0"0"-1680"0"0,0 0-540 0 0,0 0 67 0 0,0 0 129 0 0,0 0 15 0 0,0 0-202 0 0,0 0-343 0 0,0 0-260 0 0,0 0-100 0 0,0 0-13 0 0,0 0 31 0 0,0 0 40 0 0,0 15-12 0 0,0 116 731 0 0,2-2-37 0 0,-10 186-313 0 0,-24-165-757 0 0,13-104-216 0 0,19-46 165 0 0,0 0-46 0 0,0 0-65 0 0,0 0-48 0 0,0 0-79 0 0,0 0-115 0 0,0 0-147 0 0,0 0-195 0 0,0-16-3019 0 0,3-6-366 0 0,-1 8-2101 0 0,-2 9-2146 0 0</inkml:trace>
  <inkml:trace contextRef="#ctx0" brushRef="#br0" timeOffset="41960.789">10589 1848 6113 0 0,'0'0'2170'0'0,"0"0"-752"0"0,0 0-371 0 0,0 0 56 0 0,0 0 201 0 0,0 0 147 0 0,0 0 57 0 0,0 0-44 0 0,0 0-105 0 0,0 0-164 0 0,0 0-222 0 0,0 0-219 0 0,39 15-188 0 0,129 44-127 0 0,-161-56-395 0 0,1 0 0 0 0,0-1 0 0 0,-1 0 0 0 0,1 0 0 0 0,0-1 0 0 0,0 1 0 0 0,0-2 0 0 0,0 1 0 0 0,0-1-1 0 0,1-1 1 0 0,-1 1 0 0 0,5-2-44 0 0,4-1 89 0 0,326-35-1098 0 0,-319 43-4202 0 0,-17-3-543 0 0,-2-1-5752 0 0</inkml:trace>
  <inkml:trace contextRef="#ctx0" brushRef="#br0" timeOffset="44029.554">12086 1555 3673 0 0,'0'0'1533'0'0,"0"0"-279"0"0,0 0-83 0 0,0 0 147 0 0,0 0 81 0 0,0 0-4 0 0,0 0-119 0 0,0 0-220 0 0,0 0-229 0 0,0 0-168 0 0,0 0-87 0 0,0 0-71 0 0,0 0-23 0 0,-13 21-25 0 0,-39 69-38 0 0,-18 73 788 0 0,-90 163-334 0 0,33-121-614 0 0,-7-20 165 0 0,348-453 1348 0 0,88-196-1557 0 0,-199 306 129 0 0,-100 157-321 0 0,0 0-1 0 0,0 1 0 0 0,1-1 0 0 0,-1 1 1 0 0,0 0-1 0 0,0-1 0 0 0,1 1 1 0 0,-1 1-1 0 0,0-1 0 0 0,0 0 1 0 0,0 1-1 0 0,0 0 0 0 0,1-1 1 0 0,-1 1-1 0 0,0 1 0 0 0,0-1 0 0 0,-1 0 1 0 0,1 1-1 0 0,0-1 0 0 0,0 1 1 0 0,-1 0-1 0 0,1 0 0 0 0,-1 0 1 0 0,1 0-1 0 0,-1 0 0 0 0,0 1 1 0 0,0-1-1 0 0,0 1 0 0 0,0 0 0 0 0,0-1 1 0 0,-1 1-1 0 0,1 0 0 0 0,-1 0 1 0 0,0 0-1 0 0,1 0 0 0 0,-1 1-18 0 0,4 3 41 0 0,51 128 493 0 0,66 166-50 0 0,-75-176-301 0 0,-42-97 254 0 0,-5-27-344 0 0,0-1-3 0 0,0 0 0 0 0,0 0-8 0 0,0 0 17 0 0,0 0 6 0 0,0 0 10 0 0,0 0 11 0 0,0 0-19 0 0,0 0-18 0 0,0 0-14 0 0,0 0-26 0 0,0 0 5 0 0,0 0 0 0 0,0 0-10 0 0,0 0-17 0 0,0 0 13 0 0,0 0-7 0 0,0 0 2 0 0,-4-19 620 0 0,2 18-646 0 0,2 1 1 0 0,0 0-16 0 0,0 0 17 0 0,0 0 1 0 0,0 0-13 0 0,0 0 6 0 0,0 0 0 0 0,0 0-11 0 0,0 0-9 0 0,0 0 0 0 0,0 0 6 0 0,0 0 4 0 0,0 0 7 0 0,0 0-8 0 0,0 0-10 0 0,0 0-6 0 0,0 0 5 0 0,0 0-4 0 0,0 0-18 0 0,0 0 10 0 0,0 0-4 0 0,0 0-5 0 0,0 0 3 0 0,34 28 6 0 0,8 17 59 0 0,-6 9 12 0 0,-25-35 8 0 0,-11-18-28 0 0,0-1-1 0 0,0-5 1023 0 0,-54-37-861 0 0,-259-81-111 0 0,107-4-64 0 0,164 102 52 0 0,18 9-68 0 0,0 1 0 0 0,-1 2 1 0 0,0 0-1 0 0,-1 2 0 0 0,-1 1 0 0 0,-23-6 8 0 0,-14 12-4 0 0,52 0 15 0 0,12 4-34 0 0,0 0-9 0 0,0 0 14 0 0,0 0-17 0 0,0 0-9 0 0,0 0-19 0 0,0 0-22 0 0,-3 8-5807 0 0,8-5-935 0 0,-1 1-5459 0 0</inkml:trace>
  <inkml:trace contextRef="#ctx0" brushRef="#br0" timeOffset="82765.484">1311 4984 0 0 0,'0'0'389'0'0,"0"0"118"0"0,0 0 184 0 0,0 0 200 0 0,0 0 172 0 0,0 0 112 0 0,4-3 5350 0 0,1-1-4887 0 0,10-43 2616 0 0,5-26-1716 0 0,0 15-1337 0 0,-2 16-804 0 0,0-4 139 0 0,-1-1-131 0 0,10-53 250 0 0,8-15-404 0 0,-18 64-153 0 0,-3-6 20 0 0,5-4-102 0 0,-2 11 72 0 0,-3 14-52 0 0,27-68-7 0 0,-7 28 90 0 0,-3 2-15 0 0,-9 32-95 0 0,8-16 104 0 0,9 11-58 0 0,-5 8 33 0 0,0 9-25 0 0,24-28 248 0 0,-4 1-189 0 0,-1 23-99 0 0,-6-1 36 0 0,-9 4 97 0 0,-23 16-102 0 0,27-21-28 0 0,18-14 20 0 0,-15 3 32 0 0,10-17 66 0 0,21-2-94 0 0,-15 31-44 0 0,1 2-29 0 0,-4 5 42 0 0,18-30 71 0 0,-5 4-31 0 0,-19 15-8 0 0,-6 0 31 0 0,19 9-83 0 0,-5 5-5 0 0,26-7-29 0 0,-8 8 29 0 0,21-14 109 0 0,4 14-132 0 0,-14 9 77 0 0,-48 4-15 0 0,-41 11-21 0 0,33-8 11 0 0,317 8 157 0 0,8-4 15 0 0,-150 0-90 0 0,-166 12-114 0 0,9 3 22 0 0,56 8 24 0 0,-59 0-73 0 0,-16 1 30 0 0,69 19 26 0 0,3-12 21 0 0,-6 3 20 0 0,-27-18 14 0 0,-8 14-59 0 0,-17 7 55 0 0,26-3 38 0 0,24 20-22 0 0,-44-12 13 0 0,8 16-55 0 0,-25-31-54 0 0,71 58 122 0 0,-58-38-73 0 0,-14-5-145 0 0,-3-13 198 0 0,19 43-56 0 0,4-29 1 0 0,-27-22-12 0 0,11 15-20 0 0,-20-16 35 0 0,-11-14-2514 0 0,9 3-7106 0 0,-10-5-2155 0 0</inkml:trace>
  <inkml:trace contextRef="#ctx0" brushRef="#br0" timeOffset="91301.995">5605 3347 0 0 0,'0'0'472'0'0,"0"0"-70"0"0,0 0-172 0 0,0 0-55 0 0,5 0 80 0 0,10 0-107 0 0,-4 0 7417 0 0,-3 14-5678 0 0,30 11 533 0 0,0-3-143 0 0,-22 5-419 0 0,9 8-830 0 0,-8-8-754 0 0,14 8 751 0 0,-13-24-521 0 0,31 20 246 0 0,-14-12-351 0 0,0 20-83 0 0,-3-16 54 0 0,-4 3-124 0 0,-5 6-147 0 0,7-1 110 0 0,12 15-2 0 0,5 4-26 0 0,-24-31-74 0 0,-16-10-86 0 0,-1 0 0 0 0,1-1-1 0 0,1 0 1 0 0,0 0 0 0 0,0 0 0 0 0,0-1 0 0 0,1-1 0 0 0,0 1 0 0 0,0-1 0 0 0,8 3-21 0 0,60 44 163 0 0,16 45-93 0 0,-5-18 44 0 0,-39-29-21 0 0,-36-35-64 0 0,1 0 0 0 0,0-1 0 0 0,1-1 0 0 0,1 0 0 0 0,0-1 0 0 0,11 6-29 0 0,37 31 153 0 0,59 59 390 0 0,-75-55-285 0 0,-15-24-135 0 0,52 43 153 0 0,17 16 94 0 0,-25-27-40 0 0,58 49 214 0 0,50 24-160 0 0,-22-3-138 0 0,-106-71-163 0 0,68 43 131 0 0,-4-11 93 0 0,42 26 260 0 0,-69-57-270 0 0,-16-8-118 0 0,20 27-90 0 0,-25-20-38 0 0,-22-20-2 0 0,3-1 14 0 0,-39-26-68 0 0,-15-13 2 0 0,0-1 3 0 0,0 0-20 0 0,0 0-15 0 0,0 0-19 0 0,0 0-21 0 0,0 0-30 0 0,0 0-47 0 0,0 0-82 0 0,0 0-111 0 0,-12 2-3951 0 0,7-1-901 0 0,1 0-6730 0 0</inkml:trace>
  <inkml:trace contextRef="#ctx0" brushRef="#br0" timeOffset="99670.119">1405 4637 0 0 0,'-2'-23'0'0'0,"2"16"47"0"0,0 7 217 0 0,0-2-1060 0 0,0-8 14935 0 0,0 13-12503 0 0,0-2-1524 0 0,-30 52 1951 0 0,12 28-1113 0 0,3-22-338 0 0,7 20 63 0 0,-8 4-102 0 0,-8 51-172 0 0,5-3 60 0 0,-3-50-191 0 0,12-15-132 0 0,-10 11 34 0 0,2 22 88 0 0,-1-13 13 0 0,3-28-152 0 0,-1 16 50 0 0,-7 36 103 0 0,9-45-205 0 0,-10 28 48 0 0,11-19-71 0 0,-15 37 8 0 0,11-26-6 0 0,-21 80 98 0 0,11-42-13 0 0,6-52-78 0 0,-27 105 6 0 0,13-22-53 0 0,21-57 79 0 0,-3-24-2 0 0,-66 231 883 0 0,49-184-704 0 0,8-39-57 0 0,-3 46-35 0 0,-25 28 103 0 0,21-63-60 0 0,16-38-111 0 0,-14 34-24 0 0,11-27-15 0 0,-14 43-20 0 0,11-34 22 0 0,-26 88 14 0 0,10-11-3 0 0,21-93 18 0 0,2 8-23 0 0,-1-9 63 0 0,1-19-27 0 0,17-32-94 0 0,0 1 4 0 0,0 0-19 0 0,0-2-12 0 0,0-1 22 0 0,0-27-2676 0 0,0 11-7365 0 0,0 9-2024 0 0</inkml:trace>
  <inkml:trace contextRef="#ctx0" brushRef="#br0" timeOffset="102142.479">243 3959 4793 0 0,'0'0'2007'0'0,"0"0"-49"0"0,0 0-30 0 0,0 0 109 0 0,0 0 35 0 0,0 0-126 0 0,0 0-235 0 0,0 0-300 0 0,0 0-242 0 0,0 0-206 0 0,0 0-157 0 0,-5-8-133 0 0,-19-25-134 0 0,19 24-75 0 0,5 9-86 0 0,11 132 1474 0 0,62 94-777 0 0,53 94-219 0 0,-115-285-810 0 0,-1 0 0 0 0,-1 0-1 0 0,-3 0 1 0 0,0 1 0 0 0,-3 0 0 0 0,0 14-46 0 0,-3-32-119 0 0,0-27-1064 0 0,0-30-1441 0 0,0 9-326 0 0,0 9-3249 0 0,0 6-5310 0 0</inkml:trace>
  <inkml:trace contextRef="#ctx0" brushRef="#br0" timeOffset="102893.488">1 4048 3953 0 0,'0'0'2663'0'0,"0"0"-1013"0"0,0 0-278 0 0,0 0 162 0 0,0 0 186 0 0,0 0 84 0 0,0 0-115 0 0,0 0-302 0 0,0 0-302 0 0,0 0-278 0 0,0 0-177 0 0,0 0-92 0 0,0 0-25 0 0,3-10 9 0 0,36-69 955 0 0,-26 64-1174 0 0,4-10-81 0 0,1 2 0 0 0,2 0 0 0 0,0 1 0 0 0,1 1 0 0 0,1 1 0 0 0,1 1 0 0 0,1 0 0 0 0,1 2 0 0 0,0 1 0 0 0,1 2 0 0 0,1 0 0 0 0,10-3-222 0 0,36 13 52 0 0,-70 6-49 0 0,1 0 0 0 0,-1 0 0 0 0,0 0 0 0 0,0 1 0 0 0,0 0 1 0 0,0 0-1 0 0,-1-1 0 0 0,1 1 0 0 0,-1 1 0 0 0,1-1 0 0 0,-1 0 0 0 0,0 1 0 0 0,0-1 0 0 0,-1 1 0 0 0,1-1 0 0 0,-1 1 1 0 0,0 0-1 0 0,0 0 0 0 0,0 0 0 0 0,0 0 0 0 0,-1-1 0 0 0,0 1 0 0 0,1 0 0 0 0,-1 0 0 0 0,-1 0 0 0 0,1 0 1 0 0,0 0-1 0 0,-2 2-3 0 0,-42 241 126 0 0,46-242-129 0 0,1 0 0 0 0,-1 0-1 0 0,1 0 1 0 0,0-1-1 0 0,0 0 1 0 0,1 1 0 0 0,-1-1-1 0 0,1 0 1 0 0,0-1-1 0 0,0 1 1 0 0,0-1 0 0 0,1 0-1 0 0,-1 0 1 0 0,1 0-1 0 0,0 0 1 0 0,-1-1 0 0 0,1 0-1 0 0,0 0 1 0 0,1 0 0 0 0,-1-1-1 0 0,0 1 1 0 0,0-1-1 0 0,1 0 1 0 0,0-1 3 0 0,23 4 22 0 0,1 1 0 0 0,-1 2 0 0 0,0 1 0 0 0,-1 1 0 0 0,0 1 0 0 0,0 1 0 0 0,-1 2 1 0 0,-1 1-1 0 0,0 1 0 0 0,-1 1 0 0 0,5 5-22 0 0,-24-14 39 0 0,0 0 0 0 0,0 1 1 0 0,-1-1-1 0 0,0 1 0 0 0,-1 0 1 0 0,0 0-1 0 0,0 1 0 0 0,0-1 1 0 0,-1 1-1 0 0,-1 0 0 0 0,0 0 1 0 0,0 0-1 0 0,0 0 1 0 0,-1 0-1 0 0,0 0 0 0 0,-1 0 1 0 0,0 1-1 0 0,-1-1 0 0 0,0 0 1 0 0,-1 5-40 0 0,-1 1 66 0 0,-1-1 0 0 0,0 0 0 0 0,-1 0 0 0 0,-1-1 0 0 0,0 0 0 0 0,-1 0 0 0 0,0 0 0 0 0,-1 0 0 0 0,0-1 0 0 0,-1-1 0 0 0,0 0 0 0 0,-1 0 0 0 0,0 0 0 0 0,-4 1-66 0 0,5-1 45 0 0,-2 0 1 0 0,1 0 0 0 0,-2-1-1 0 0,1-1 1 0 0,-1 0 0 0 0,-1 0-1 0 0,1-1 1 0 0,-1-1 0 0 0,-1 0-1 0 0,1-1 1 0 0,-1 0 0 0 0,0-1-1 0 0,-9 1-45 0 0,10-3 20 0 0,0-1 0 0 0,0-1 1 0 0,0-1-1 0 0,0 1 0 0 0,0-2 0 0 0,0 0 0 0 0,0-1 0 0 0,0 0 0 0 0,0-1 0 0 0,1 0 1 0 0,-8-3-21 0 0,-121-76-478 0 0,140 72-2496 0 0,12 6-3741 0 0,-10 4 4840 0 0,4-1-10370 0 0</inkml:trace>
  <inkml:trace contextRef="#ctx0" brushRef="#br0" timeOffset="104720.586">6335 2699 6561 0 0,'0'0'1478'0'0,"0"0"-135"0"0,0 0-7 0 0,0 0 65 0 0,0 0 50 0 0,0 0-66 0 0,0 0-206 0 0,0 0-228 0 0,0 0-227 0 0,0 0-193 0 0,0 0-103 0 0,-8 10-31 0 0,-50 77 785 0 0,-100 294 1049 0 0,19-166-1813 0 0,107-184-13 0 0,32-30-346 0 0,0-1-6 0 0,0 0 14 0 0,0 0 1 0 0,0 0 13 0 0,0 0 20 0 0,0 0 5 0 0,0 0-20 0 0,0 0 4 0 0,7-25 563 0 0,43-80-433 0 0,4 1-1 0 0,32-40-219 0 0,83-122 231 0 0,-99 155 149 0 0,-69 110-375 0 0,0 0 0 0 0,0 0 1 0 0,0 0-1 0 0,0 0 0 0 0,0 0 0 0 0,0 0 1 0 0,0 0-1 0 0,1 0 0 0 0,-1 0 0 0 0,0 1 1 0 0,1-1-1 0 0,-1 0 0 0 0,0 1 0 0 0,1-1 1 0 0,-1 1-1 0 0,1 0 0 0 0,-1-1 1 0 0,1 1-1 0 0,-1 0 0 0 0,1 0 0 0 0,-1 0 1 0 0,1 0-1 0 0,-1 0 0 0 0,1 0 0 0 0,-1 0 1 0 0,1 1-1 0 0,-1-1 0 0 0,1 1 0 0 0,-1-1 1 0 0,0 1-1 0 0,1-1 0 0 0,-1 1 0 0 0,0 0 1 0 0,1 0-1 0 0,-1-1 0 0 0,0 1 0 0 0,0 0 1 0 0,0 0-1 0 0,0 0 0 0 0,0 0 0 0 0,0 1 1 0 0,0-1-1 0 0,0 0 0 0 0,0 0 1 0 0,0 1-1 0 0,0-1 0 0 0,-1 0 0 0 0,1 1 1 0 0,-1 0-6 0 0,33 72 259 0 0,-12 49 13 0 0,-5 1-1 0 0,-4 18-271 0 0,-11-109 19 0 0,2-1-1 0 0,2 1 1 0 0,1-1 0 0 0,1 0-1 0 0,3 6-18 0 0,23 44 3 0 0,-23-64 10 0 0,-50-59 1445 0 0,8 10-1422 0 0,-41-30-25 0 0,-130-109 37 0 0,90 90-38 0 0,-23 6-26 0 0,49 36-241 0 0,86 37-566 0 0,-10-3 1233 0 0,9 2-3573 0 0,3 0-4139 0 0,-1 2-4573 0 0</inkml:trace>
  <inkml:trace contextRef="#ctx0" brushRef="#br0" timeOffset="110645.585">5788 3181 0 0 0,'0'0'393'0'0,"0"-6"24"0"0,0-3 721 0 0,1-2-4143 0 0,-1 7 5134 0 0,-1 3 5340 0 0,0 6 7479 0 0,-70 121-13661 0 0,-25 63-560 0 0,66-128-645 0 0,17-37 1552 0 0,-9-9-1562 0 0,12 12-91 0 0,2-4 48 0 0,8-23-23 0 0,0 0-9 0 0,0 0 12 0 0,0 0 11 0 0,0 0-4 0 0,0 0-6 0 0,0 0 1 0 0,0 0-12 0 0,0 0 6 0 0,0 0 3 0 0,0 0-3 0 0,0 0-7 0 0,0 0 8 0 0,0 0 8 0 0,0 0-1 0 0,0 0 8 0 0,0 0-18 0 0,0 0 12 0 0,0 0 13 0 0,0 0 1 0 0,0 0 12 0 0,0 0-10 0 0,0 0-19 0 0,0 0-1 0 0,0 0 7 0 0,0 0-7 0 0,1 0-4 0 0,69 11 218 0 0,2 53-75 0 0,-58-47-105 0 0,29 42 109 0 0,-10-29-63 0 0,8 24 21 0 0,5-11-120 0 0,-21-5 73 0 0,18 12-7 0 0,-32-35-68 0 0,6-3 34 0 0,-3-20 437 0 0,40-57-495 0 0,70-43 81 0 0,-92 77-68 0 0,1-7 31 0 0,-10 4-34 0 0,-6 22 32 0 0,-6-4 6 0 0,-6 5-16 0 0,-4 11-12 0 0,-18-16 220 0 0,-26-26-134 0 0,-37-28 15 0 0,14 5 32 0 0,-30-51 97 0 0,62 81-135 0 0,8 5-6 0 0,4-5-62 0 0,-8-11 106 0 0,6 31-103 0 0,-10-9-10 0 0,31 31-8483 0 0,3-2-3098 0 0</inkml:trace>
  <inkml:trace contextRef="#ctx0" brushRef="#br0" timeOffset="114991.898">5821 3227 0 0 0,'0'0'349'0'0,"0"0"365"0"0,0 0 197 0 0,0 0 96 0 0,0 0-47 0 0,0 0-115 0 0,0 0-130 0 0,0 0-105 0 0,0 0-26 0 0,0 0 25 0 0,0-10 1231 0 0,0 5 5838 0 0,-22 47-5088 0 0,-142 139-684 0 0,117-120-1526 0 0,35-45 1418 0 0,-13 11-1600 0 0,6-4 90 0 0,19-23-274 0 0,0 0-4 0 0,0 0 1 0 0,0 0-11 0 0,0 0 13 0 0,0 0 10 0 0,0 0 1 0 0,0 0 0 0 0,0 0 1 0 0,0 0 3 0 0,0 0-2 0 0,0 0 23 0 0,0 0 6 0 0,0 0 2 0 0,0 0 33 0 0,0 0 14 0 0,-25 5 1244 0 0,3 9-1319 0 0,22-13-17 0 0,-1-1-5 0 0,0 0-10 0 0,1 0 10 0 0,0 0 8 0 0,0 0 1 0 0,0 0 0 0 0,0 0-2 0 0,0 0 0 0 0,0 0 11 0 0,0 0-6 0 0,0 0-1 0 0,0 0 13 0 0,0 0 8 0 0,0 0 3 0 0,0 0 6 0 0,0 0-18 0 0,-2-30-108 0 0,4 20 55 0 0,1 0 0 0 0,0 1-1 0 0,0 0 1 0 0,1 0 0 0 0,0 0-1 0 0,0 0 1 0 0,1 0 0 0 0,0 1 0 0 0,1 0-1 0 0,-1 0 1 0 0,2 0 0 0 0,-1 1-1 0 0,5-4 24 0 0,-1-1-9 0 0,75-56-139 0 0,-37 40 4 0 0,-15-11 180 0 0,-5 16-295 0 0,-42 46 203 0 0,-76 101 166 0 0,24-13-145 0 0,30-54-57 0 0,36-57 85 0 0,0 0-1 0 0,1 0 1 0 0,-1 0 0 0 0,0-1 0 0 0,0 1-1 0 0,1 0 1 0 0,-1 0 0 0 0,0 0-1 0 0,1 0 1 0 0,-1 0 0 0 0,0-1 0 0 0,1 1-1 0 0,-1 0 1 0 0,0 0 0 0 0,0 0-1 0 0,1 0 1 0 0,-1 0 0 0 0,0 0-1 0 0,1 0 1 0 0,-1 0 0 0 0,0 0 0 0 0,1 0-1 0 0,-1 0 1 0 0,0 0 0 0 0,1 1-1 0 0,-1-1 1 0 0,0 0 0 0 0,0 0 0 0 0,1 0-1 0 0,-1 0 1 0 0,0 0 0 0 0,1 1-1 0 0,-1-1 1 0 0,0 0 0 0 0,0 0-1 0 0,1 0 1 0 0,-1 1 0 0 0,0-1 0 0 0,0 0-1 0 0,0 0 1 0 0,0 1 0 0 0,1-1-1 0 0,-1 0 1 0 0,0 0 0 0 0,0 1 0 0 0,0-1-1 0 0,0 0 1 0 0,0 1 0 0 0,0-1-1 0 0,0 0 1 0 0,1 1 7 0 0,111-90-20 0 0,-8-15-40 0 0,-45 47 8 0 0,-58 56 33 0 0,1 1-11 0 0,-2 0 15 0 0,0 0-4 0 0,0 0-25 0 0,-29 20-296 0 0,-26 34 331 0 0,-35 49 54 0 0,27-29-63 0 0,59-70-17 0 0,4-4 27 0 0,0 0-1 0 0,1 1 1 0 0,-1-1 0 0 0,0 0-1 0 0,1 0 1 0 0,-1 0-1 0 0,0 0 1 0 0,0 1 0 0 0,1-1-1 0 0,-1 0 1 0 0,0 0-1 0 0,0 1 1 0 0,0-1 0 0 0,1 0-1 0 0,-1 0 1 0 0,0 1-1 0 0,0-1 1 0 0,0 0 0 0 0,0 1-1 0 0,0-1 1 0 0,0 0 0 0 0,1 1-1 0 0,-1-1 1 0 0,0 0-1 0 0,0 0 1 0 0,0 1 0 0 0,0-1-1 0 0,0 0 1 0 0,0 1-1 0 0,0-1 1 0 0,0 0 0 0 0,0 1-1 0 0,0-1 1 0 0,-1 0-1 0 0,1 1 1 0 0,0-1 0 0 0,0 0-1 0 0,0 1 1 0 0,0-1-1 0 0,0 0 1 0 0,-1 0 0 0 0,1 1-1 0 0,0-1 1 0 0,0 0 0 0 0,0 0-1 0 0,-1 1 1 0 0,1-1-1 0 0,0 0 1 0 0,0 0 0 0 0,-1 0-1 0 0,1 1 1 0 0,0-1-1 0 0,0 0 1 0 0,-1 0 0 0 0,1 0-1 0 0,0 0 1 0 0,-1 0-1 0 0,1 0 1 0 0,-1 0 8 0 0,78-60-31 0 0,78-114 11 0 0,-146 164 60 0 0,-9 10-196 0 0,-9 2-113 0 0,-5 25 126 0 0,-102 115 142 0 0,53-69-175 0 0,63-72 76 0 0,0-1-24 0 0,14-4-128 0 0,174-160 130 0 0,-148 132 20 0 0,-54 55-38 0 0,-112 111 222 0 0,67-79-38 0 0,43-33 32 0 0,16-21-84 0 0,0-1-24 0 0,0 0 4 0 0,0 0 0 0 0,15-4 71 0 0,127-92 62 0 0,0-12-177 0 0,-139 105 62 0 0,-3 2 11 0 0,-10 16-68 0 0,-162 155 202 0 0,163-148-191 0 0,9-21 39 0 0,23-2 54 0 0,43-40-25 0 0,46-51-183 0 0,-106 85 17 0 0,-22 18-2 0 0,-121 116 124 0 0,68-59 150 0 0,69-68-115 0 0,1 0-1 0 0,-1 1 1 0 0,0-1-1 0 0,0 0 0 0 0,1 0 1 0 0,-1 0-1 0 0,0 0 0 0 0,0 0 1 0 0,1 0-1 0 0,-1 0 0 0 0,0 0 1 0 0,0 0-1 0 0,1 1 1 0 0,-1-1-1 0 0,0 0 0 0 0,0 0 1 0 0,0 0-1 0 0,1 0 0 0 0,-1 1 1 0 0,0-1-1 0 0,0 0 1 0 0,0 0-1 0 0,0 1 0 0 0,1-1 1 0 0,-1 0-1 0 0,0 0 0 0 0,0 1 1 0 0,0-1-1 0 0,0 0 1 0 0,0 0-1 0 0,0 1 0 0 0,0-1 1 0 0,0 0-1 0 0,0 0 0 0 0,0 1 1 0 0,0-1-1 0 0,0 0 1 0 0,0 1-1 0 0,0-1 0 0 0,0 0 1 0 0,0 0-1 0 0,0 1 0 0 0,0-1 1 0 0,0 0-1 0 0,0 0 1 0 0,0 1-1 0 0,0-1 0 0 0,-1 0 1 0 0,1 0-1 0 0,0 1 0 0 0,0-1 1 0 0,0 0-1 0 0,0 0 1 0 0,-1 0-3 0 0,28-7 142 0 0,104-74-219 0 0,-45 24-166 0 0,-230 181-274 0 0,64-41 585 0 0,78-65-299 0 0,28-24 202 0 0,210-171-95 0 0,-218 164 119 0 0,-20 18-26 0 0,-44 38 82 0 0,2 2 0 0 0,2 1 0 0 0,-17 28-51 0 0,58-73 0 0 0,0-1 1 0 0,1 0-1 0 0,-1 0 1 0 0,1 1-1 0 0,-1-1 1 0 0,1 0-1 0 0,0 1 1 0 0,-1-1-1 0 0,1 1 0 0 0,-1-1 1 0 0,1 1-1 0 0,0-1 1 0 0,-1 0-1 0 0,1 1 1 0 0,0-1-1 0 0,-1 1 1 0 0,1 0-1 0 0,0-1 1 0 0,0 1-1 0 0,-1-1 0 0 0,1 1 1 0 0,0-1-1 0 0,0 1 1 0 0,0 0-1 0 0,0-1 1 0 0,0 1-1 0 0,0-1 1 0 0,0 1-1 0 0,0-1 1 0 0,0 1-1 0 0,0 0 0 0 0,0-1 1 0 0,0 1-1 0 0,1-1 1 0 0,-1 1-1 0 0,0-1 1 0 0,0 1-1 0 0,1-1 1 0 0,-1 1-1 0 0,0-1 1 0 0,1 1-1 0 0,-1-1 0 0 0,0 1 1 0 0,1-1-1 0 0,-1 1 1 0 0,1-1-1 0 0,-1 1 1 0 0,0-1-1 0 0,1 0 1 0 0,-1 1-1 0 0,1-1 1 0 0,0 0-1 0 0,-1 0 0 0 0,34-10 132 0 0,124-115-88 0 0,-124 97-99 0 0,-33 28 69 0 0,-1 0 4 0 0,0 0 1 0 0,-24 12-219 0 0,-152 172 356 0 0,176-184-149 0 0,0 0-1 0 0,1 0 1 0 0,-1 0 0 0 0,0 1 0 0 0,0-1 0 0 0,1 0-1 0 0,-1 0 1 0 0,0 1 0 0 0,0-1 0 0 0,0 0-1 0 0,1 0 1 0 0,-1 1 0 0 0,0-1 0 0 0,0 0-1 0 0,0 1 1 0 0,0-1 0 0 0,0 0 0 0 0,0 1-1 0 0,0-1 1 0 0,1 0 0 0 0,-1 1 0 0 0,0-1 0 0 0,0 0-1 0 0,0 1 1 0 0,0-1 0 0 0,-1 0 0 0 0,1 1-1 0 0,0-1 1 0 0,0 0 0 0 0,0 1 0 0 0,0-1-1 0 0,0 0 1 0 0,0 1 0 0 0,0-1 0 0 0,-1 0-1 0 0,1 0 1 0 0,0 1-7 0 0,31-16 185 0 0,159-127-351 0 0,-178 132 101 0 0,-15 13-99 0 0,-92 92 60 0 0,6 0 205 0 0,121-105 127 0 0,155-140-312 0 0,-273 234-98 0 0,19-11 299 0 0,27-30-6 0 0,68-62-23 0 0,61-62-287 0 0,-88 80-1684 0 0,-15 14-489 0 0,6-6-2342 0 0,4-3-3334 0 0</inkml:trace>
  <inkml:trace contextRef="#ctx0" brushRef="#br0" timeOffset="120587.78">2927 3004 0 0 0,'0'0'0'0'0,"0"0"0"0"0,0 0 0 0 0,0 0 0 0 0,0 0 0 0 0,0 0 0 0 0,0 0 0 0 0</inkml:trace>
  <inkml:trace contextRef="#ctx0" brushRef="#br0" timeOffset="122013.824">2927 3004 0 0 0,'-58'-55'0'0'0,"47"22"3115"0"0,13 28-757 0 0,-2-9 8226 0 0,2 25-3473 0 0,4 15-6189 0 0,42 125 967 0 0,23 48-896 0 0,-23-36-390 0 0,-42-144-545 0 0,0 0 0 0 0,2-1-1 0 0,0 1 1 0 0,1-1 0 0 0,0-1 0 0 0,2 0-1 0 0,10 14-57 0 0,21 31 138 0 0,11 45 86 0 0,28 55-28 0 0,-27-73-116 0 0,12 50-7 0 0,-47-78-50 0 0,14 34 83 0 0,2-9-87 0 0,-20-50 8 0 0,37 106 73 0 0,-15-35-21 0 0,63 75 1 0 0,-64-55 68 0 0,-21-31-42 0 0,21-23-39 0 0,-6-18 4 0 0,-30-70-5069 0 0,0 3-2795 0 0,0 7-4747 0 0</inkml:trace>
  <inkml:trace contextRef="#ctx0" brushRef="#br0" timeOffset="131185.88">2405 4102 1352 0 0,'0'0'1721'0'0,"0"0"-510"0"0,0 0-70 0 0,0 0 261 0 0,0 0 333 0 0,0 0 115 0 0,0 0-233 0 0,0 0-387 0 0,0 0-366 0 0,0 0-225 0 0,0 0-43 0 0,3 1 9 0 0,177 87 5974 0 0,-168-85-6399 0 0,1-1 0 0 0,0 1 0 0 0,-1-2 1 0 0,1 0-1 0 0,0 0 0 0 0,0-2 0 0 0,0 1 0 0 0,-1-1 0 0 0,1-1 0 0 0,0-1 0 0 0,-1 1 0 0 0,1-2 0 0 0,-1 0 1 0 0,0 0-1 0 0,0-1 0 0 0,-1-1 0 0 0,1 0 0 0 0,-1 0 0 0 0,-1-1 0 0 0,1-1 0 0 0,-1 0 0 0 0,2-2-180 0 0,-5 5 52 0 0,0 0-1 0 0,-1-1 1 0 0,1 0-1 0 0,-1 0 1 0 0,0-1-1 0 0,-1 0 1 0 0,0 0-1 0 0,0 0 1 0 0,0 0-1 0 0,-1-1 1 0 0,0 0-1 0 0,-1 1 1 0 0,1-2-1 0 0,-1 1 0 0 0,-1 0 1 0 0,0-1-1 0 0,0 1 1 0 0,-1-1-1 0 0,0 1 1 0 0,0-2-52 0 0,-1 7 3 0 0,0-1 0 0 0,0 0 0 0 0,0 1 0 0 0,-1-1 1 0 0,1 1-1 0 0,-1-1 0 0 0,0 1 0 0 0,0-1 0 0 0,0 1 0 0 0,0 0 0 0 0,-1-1 1 0 0,1 1-1 0 0,-1 0 0 0 0,0 0 0 0 0,0 0 0 0 0,0 0 0 0 0,0 0 0 0 0,-1 1 1 0 0,1-1-1 0 0,-1 0 0 0 0,0 1 0 0 0,1 0 0 0 0,-1 0 0 0 0,0 0 0 0 0,0 0 1 0 0,-1 0-1 0 0,1 1 0 0 0,-3-2-3 0 0,-8-5-26 0 0,1 1 0 0 0,-2 0 0 0 0,1 1 0 0 0,-1 0 0 0 0,0 1 0 0 0,0 1 0 0 0,0 1 0 0 0,-1 0 0 0 0,1 1 0 0 0,-1 0 1 0 0,-3 1 25 0 0,17 1-5 0 0,0 0 1 0 0,1 0 0 0 0,-1 0-1 0 0,0 0 1 0 0,1 1 0 0 0,-1-1-1 0 0,0 0 1 0 0,1 1 0 0 0,-1-1-1 0 0,1 1 1 0 0,-1 0 0 0 0,1-1-1 0 0,-1 1 1 0 0,1 0 0 0 0,0 0-1 0 0,-1 0 1 0 0,1 0 0 0 0,0 0-1 0 0,-1 0 1 0 0,1 0 0 0 0,0 1-1 0 0,0-1 1 0 0,0 0 0 0 0,0 1-1 0 0,0-1 1 0 0,1 0 0 0 0,-1 1-1 0 0,0-1 1 0 0,1 1 0 0 0,-1 0-1 0 0,1-1 1 0 0,-1 1 0 0 0,1-1-1 0 0,0 1 1 0 0,-1 0 0 0 0,1-1-1 0 0,0 2 5 0 0,-13 46 64 0 0,2 0-1 0 0,3 1 1 0 0,1 0-1 0 0,3 0 1 0 0,1 41-64 0 0,11 148 511 0 0,-8-228-473 0 0,-1 0 0 0 0,-1 0 0 0 0,0 0 0 0 0,0 1 0 0 0,-1-2 0 0 0,0 1 0 0 0,-1 0 0 0 0,-1-1 0 0 0,1 0 0 0 0,-1 0 0 0 0,-3 3-38 0 0,1-3 70 0 0,-1 0 0 0 0,0-1 0 0 0,-1 1 0 0 0,0-2 0 0 0,-1 1 0 0 0,0-1-1 0 0,0-1 1 0 0,-11 6-70 0 0,12-8 52 0 0,-1-1 1 0 0,0 0-1 0 0,1-1 0 0 0,-1 0 0 0 0,0 0 1 0 0,-1-1-1 0 0,1 0 0 0 0,0-1 0 0 0,-1-1 1 0 0,1 1-1 0 0,-1-2-52 0 0,9 0-4 0 0,0 0-1 0 0,0-1 1 0 0,0 1-1 0 0,1-1 1 0 0,-1 1-1 0 0,1-1 1 0 0,-1 0 0 0 0,1 0-1 0 0,0 0 1 0 0,0 0-1 0 0,0 0 1 0 0,0 0-1 0 0,0 0 1 0 0,0 0 0 0 0,0 0-1 0 0,1 0 1 0 0,-1-1-1 0 0,1 1 1 0 0,-1 0-1 0 0,1 0 1 0 0,0-1 0 0 0,0 1-1 0 0,0 0 1 0 0,0 0-1 0 0,0-1 1 0 0,1 1-1 0 0,-1 0 1 0 0,1-2 4 0 0,-1-2-317 0 0,18-7-2979 0 0,-9 10-4971 0 0,-5 3-4109 0 0</inkml:trace>
  <inkml:trace contextRef="#ctx0" brushRef="#br0" timeOffset="137779.402">13843 1759 0 0 0,'0'0'201'0'0,"0"0"825"0"0,0 0 425 0 0,0 0 161 0 0,0 0-30 0 0,0 0-182 0 0,0 0-228 0 0,0 0-178 0 0,0 0-111 0 0,9-3 509 0 0,-7 3 1913 0 0,-2-1 3591 0 0,-52-15-5273 0 0,36 13-1505 0 0,0 1 0 0 0,0 0 1 0 0,-1 1-1 0 0,1 1 0 0 0,0 0 0 0 0,-1 1 0 0 0,1 1 1 0 0,0 1-1 0 0,0 0 0 0 0,0 1 0 0 0,-6 3-118 0 0,-25 12 223 0 0,44-17-213 0 0,0-1 1 0 0,0 1-1 0 0,1 0 1 0 0,-1 0-1 0 0,1 0 1 0 0,-1 0-1 0 0,1 1 0 0 0,0-1 1 0 0,0 1-1 0 0,0-1 1 0 0,0 1-1 0 0,1 0 0 0 0,-1-1 1 0 0,1 1-1 0 0,-1 0 1 0 0,1 0-1 0 0,0 0 1 0 0,0 0-1 0 0,1 0 0 0 0,-1 0 1 0 0,0 4-11 0 0,1 3-4 0 0,-1-8 8 0 0,1 0 0 0 0,0 0 0 0 0,0 0 0 0 0,-1 0 0 0 0,1 1 0 0 0,0-1 0 0 0,1 0 0 0 0,-1 0 0 0 0,0 0 0 0 0,1 0 0 0 0,-1 0 0 0 0,1 0 0 0 0,0 0 0 0 0,-1 0 0 0 0,1 0 0 0 0,0 0 0 0 0,0 0 0 0 0,0 0 0 0 0,1 0 0 0 0,-1-1 0 0 0,0 1 0 0 0,1 0 0 0 0,-1-1 0 0 0,1 1 0 0 0,-1-1 0 0 0,1 0 0 0 0,0 1 0 0 0,0-1 0 0 0,0 0-4 0 0,111 37 561 0 0,-31-26-217 0 0,-88 8 275 0 0,-58 25-226 0 0,-71 63-215 0 0,123-96-178 0 0,2 0 0 0 0,-1 1 0 0 0,2 0 0 0 0,0 1 0 0 0,0 0 0 0 0,2 0 0 0 0,0 1 0 0 0,-1 1 0 0 0,-9 86 37 0 0,17-99-30 0 0,1 0-1 0 0,-1 0 1 0 0,1 0 0 0 0,0 0-1 0 0,-1-1 1 0 0,1 1 0 0 0,0 0-1 0 0,1 0 1 0 0,-1 0 0 0 0,0-1-1 0 0,1 1 1 0 0,0-1 0 0 0,-1 1-1 0 0,1-1 1 0 0,0 0-1 0 0,0 0 1 0 0,1 1 0 0 0,-1-2-1 0 0,0 1 1 0 0,1 0 0 0 0,-1 0-1 0 0,1-1 1 0 0,-1 1 0 0 0,1-1-1 0 0,0 0 1 0 0,0 0-1 0 0,-1 0 1 0 0,1 0 0 0 0,0 0-1 0 0,1 0-6 0 0,93 10 507 0 0,-66-12-384 0 0,0-2 0 0 0,-1-1 0 0 0,0-2 1 0 0,0-1-1 0 0,17-6-123 0 0,-47 13-35 0 0,1 0 0 0 0,-1 0 0 0 0,1 0 0 0 0,-1 0 0 0 0,1 0 0 0 0,-1 0 1 0 0,1 0-1 0 0,-1 0 0 0 0,0-1 0 0 0,1 1 0 0 0,-1 0 0 0 0,1 0 0 0 0,-1 0 0 0 0,1-1 0 0 0,-1 1 1 0 0,0 0-1 0 0,1 0 0 0 0,-1-1 0 0 0,0 1 0 0 0,1 0 0 0 0,-1-1 0 0 0,0 1 0 0 0,1 0 0 0 0,-1-1 0 0 0,0 1 1 0 0,0-1-1 0 0,0 1 0 0 0,1-1 0 0 0,-1 1 0 0 0,0 0 0 0 0,0-1 0 0 0,0 1 0 0 0,0-1 0 0 0,0 1 1 0 0,0-1-1 0 0,0 1 0 0 0,0-1 0 0 0,0 1 0 0 0,0-1 0 0 0,0 1 0 0 0,0-1 0 0 0,0 1 0 0 0,0 0 1 0 0,0-1-1 0 0,0 1 0 0 0,0-1 0 0 0,-1 1 0 0 0,1-1 0 0 0,0 1 0 0 0,0 0 0 0 0,0-1 0 0 0,-1 1 0 0 0,1-1 1 0 0,0 1-1 0 0,-1 0 0 0 0,1-1 0 0 0,0 1 0 0 0,-1 0 35 0 0,-16-12-9427 0 0,14 12-2686 0 0</inkml:trace>
  <inkml:trace contextRef="#ctx0" brushRef="#br0" timeOffset="138582.482">13744 1355 4049 0 0,'0'0'2408'0'0,"0"0"-959"0"0,0 0-358 0 0,0 0 19 0 0,0 0 189 0 0,0 0 127 0 0,0 0 12 0 0,0 0-153 0 0,0 0-222 0 0,0 0-205 0 0,0 0-179 0 0,0 0-105 0 0,0 0-26 0 0,-5-9 3 0 0,-17-24 8 0 0,10 25 3818 0 0,4 24-3310 0 0,7-13-1059 0 0,-9 24 180 0 0,0-1 1 0 0,2 1 0 0 0,2 0-1 0 0,0 1 1 0 0,2-1-1 0 0,0 3-188 0 0,-5 32 228 0 0,-1 208 483 0 0,9 34-113 0 0,-93 126-231 0 0,89-251-132 0 0,0-158 863 0 0,1-16-3877 0 0,3-12-6557 0 0,1 3-2955 0 0</inkml:trace>
  <inkml:trace contextRef="#ctx0" brushRef="#br0" timeOffset="139689.195">14767 1975 816 0 0,'0'0'1555'0'0,"0"0"-521"0"0,0 0 5 0 0,0 0 449 0 0,0 0 419 0 0,0 0 168 0 0,0 0-132 0 0,0 0-329 0 0,0 0-283 0 0,0 0-240 0 0,0 0-179 0 0,1-4-95 0 0,2-16 733 0 0,-57 5 2580 0 0,-59 30-2337 0 0,91-6-1660 0 0,0 1 0 0 0,1 1-1 0 0,1 0 1 0 0,0 2 0 0 0,0 0 0 0 0,1 1 0 0 0,1 1 0 0 0,0 1 0 0 0,-2 5-133 0 0,10-10 39 0 0,0 0 0 0 0,1 1 0 0 0,1 1 0 0 0,0 0 1 0 0,0 0-1 0 0,2 0 0 0 0,0 1 0 0 0,0 0 0 0 0,1 0 0 0 0,1 1 0 0 0,0-1 0 0 0,1 1 1 0 0,1 0-1 0 0,0 0 0 0 0,1 0 0 0 0,1 0 0 0 0,0 0 0 0 0,1 7-39 0 0,0-16 24 0 0,0 0-1 0 0,1 0 0 0 0,-1-1 1 0 0,1 1-1 0 0,0 0 1 0 0,1 0-1 0 0,-1-1 0 0 0,1 0 1 0 0,0 1-1 0 0,1-1 1 0 0,-1 0-1 0 0,1 0 0 0 0,0-1 1 0 0,0 1-1 0 0,0-1 1 0 0,1 0-1 0 0,-1 0 1 0 0,1 0-1 0 0,0-1 0 0 0,1 0 1 0 0,-1 0-1 0 0,0 0 1 0 0,1 0-1 0 0,-1-1 0 0 0,1 0 1 0 0,0 0-1 0 0,0-1 1 0 0,2 1-24 0 0,173 15 575 0 0,-176-17-564 0 0,169-18 319 0 0,-154 10-608 0 0,-36 6-2889 0 0,7 0-3491 0 0,5 1-1162 0 0,2 1-2824 0 0</inkml:trace>
  <inkml:trace contextRef="#ctx0" brushRef="#br0" timeOffset="149478.903">15625 1940 8034 0 0,'0'0'1185'0'0,"0"0"-180"0"0,0 0 13 0 0,0 0 191 0 0,0 0 127 0 0,0 0-38 0 0,0 0-172 0 0,0 0-224 0 0,0 0-198 0 0,0 0-117 0 0,0 0-54 0 0,-17-5-13 0 0,-50-17 13 0 0,21 29 650 0 0,39-2-979 0 0,-18 9 130 0 0,1 0 0 0 0,1 2 1 0 0,0 1-1 0 0,1 0 0 0 0,1 2 1 0 0,1 0-1 0 0,-15 19-334 0 0,23-25 56 0 0,0 1 0 0 0,1 1-1 0 0,0-1 1 0 0,1 2 0 0 0,1-1 0 0 0,1 1-1 0 0,0 1 1 0 0,1 0 0 0 0,1 0 0 0 0,0 0 0 0 0,1 1-1 0 0,1-1 1 0 0,1 1 0 0 0,0 0 0 0 0,2 0-1 0 0,0 1 1 0 0,1 10-56 0 0,2-24 24 0 0,0-1-1 0 0,0 1 1 0 0,0-1 0 0 0,1 1-1 0 0,-1-1 1 0 0,1 0-1 0 0,0 0 1 0 0,0 0-1 0 0,1-1 1 0 0,-1 1-1 0 0,1-1 1 0 0,0 0 0 0 0,0 0-1 0 0,0 0 1 0 0,0 0-1 0 0,0-1 1 0 0,1 0-1 0 0,-1 0 1 0 0,1 0-1 0 0,-1 0 1 0 0,1-1 0 0 0,0 1-1 0 0,0-1 1 0 0,0-1-1 0 0,0 1 1 0 0,0-1-1 0 0,-1 1 1 0 0,1-1 0 0 0,0-1-1 0 0,0 1 1 0 0,0-1-1 0 0,0 0 1 0 0,0 0-1 0 0,0 0 1 0 0,-1-1-1 0 0,2 0-23 0 0,19-10 105 0 0,0 0-1 0 0,-1-2 0 0 0,-1-1 1 0 0,0-2-1 0 0,-1 0 0 0 0,-1-1 1 0 0,0 0-1 0 0,-2-2 0 0 0,1-2-104 0 0,5-4 106 0 0,-2-1-1 0 0,0-1 0 0 0,-2-1 1 0 0,-1-1-1 0 0,-2 0 0 0 0,-1-2 1 0 0,-1 0-1 0 0,6-19-105 0 0,-16-5 344 0 0,-6 55-292 0 0,0 1-14 0 0,0 0-25 0 0,-1 0-19 0 0,0 0 0 0 0,0 0 0 0 0,1 1 1 0 0,-1-1-1 0 0,0 0 0 0 0,0 0 0 0 0,0 1 0 0 0,0-1 0 0 0,1 1 0 0 0,-1-1 1 0 0,0 1-1 0 0,0-1 0 0 0,1 1 0 0 0,-1-1 0 0 0,0 1 0 0 0,1-1 1 0 0,-1 1-1 0 0,0 0 0 0 0,1 0 0 0 0,-1-1 0 0 0,1 1 0 0 0,-1 0 1 0 0,1 0-1 0 0,0-1 0 0 0,-1 1 0 0 0,1 0 0 0 0,0 0 0 0 0,-1 0 0 0 0,1 0 1 0 0,0 0-1 0 0,0-1 0 0 0,0 1 0 0 0,0 0 0 0 0,0 0 0 0 0,0 0 1 0 0,0 0-1 0 0,0 0 0 0 0,0 0 0 0 0,1 0 0 0 0,-1 0 0 0 0,0-1 0 0 0,0 1 1 0 0,1 0 5 0 0,-1 0-2 0 0,-10 284 135 0 0,10-278-136 0 0,0 0-1 0 0,0-1 1 0 0,1 1 0 0 0,0 0 0 0 0,0-1-1 0 0,0 1 1 0 0,1-1 0 0 0,0 0 0 0 0,1 1-1 0 0,-1-1 1 0 0,1 0 0 0 0,0 0-1 0 0,0 0 1 0 0,1-1 0 0 0,0 1 0 0 0,0-1-1 0 0,0 0 1 0 0,1 0 0 0 0,0 0 0 0 0,-1-1-1 0 0,2 0 1 0 0,-1 0 0 0 0,0 0 0 0 0,1 0-1 0 0,0-1 1 0 0,0 0 0 0 0,0 0-1 0 0,0-1 1 0 0,4 2 3 0 0,-1-2 11 0 0,0 0-1 0 0,0-1 0 0 0,0 0 1 0 0,1-1-1 0 0,-1 0 1 0 0,0 0-1 0 0,0-1 1 0 0,1 0-1 0 0,-1 0 0 0 0,0-1 1 0 0,0 0-1 0 0,0-1 1 0 0,0 0-1 0 0,-1-1 1 0 0,1 0-1 0 0,3-2-10 0 0,156-117 143 0 0,-152 107-119 0 0,0 0 0 0 0,-1-1 1 0 0,0-1-1 0 0,-2 0 0 0 0,0-1 1 0 0,-1-1-1 0 0,8-19-24 0 0,-3 9 26 0 0,34-92 46 0 0,-38 57 52 0 0,-13 64-112 0 0,-1 1 4 0 0,-29 35-304 0 0,22-14 271 0 0,1 1 0 0 0,1 0 0 0 0,2 1 1 0 0,0-1-1 0 0,1 1 0 0 0,1 0 0 0 0,0 17 17 0 0,2-29-2 0 0,5 143-130 0 0,-4-150 128 0 0,0 0 0 0 0,0 0 0 0 0,0 0 0 0 0,0 0 0 0 0,1 0 0 0 0,-1 0 0 0 0,1-1 0 0 0,0 1 0 0 0,1 0 0 0 0,-1-1 0 0 0,0 0 0 0 0,1 1 0 0 0,0-1 0 0 0,0 0 0 0 0,0 0 0 0 0,0-1 0 0 0,0 1 0 0 0,1-1 0 0 0,-1 1 0 0 0,1-1 0 0 0,-1 0 0 0 0,1 0 0 0 0,0-1 0 0 0,0 1 0 0 0,0-1 0 0 0,0 0 0 0 0,0 0 0 0 0,0 0 0 0 0,4 0 4 0 0,6-2 21 0 0,1 0 0 0 0,0-2 1 0 0,-1 1-1 0 0,1-2 0 0 0,-1 0 1 0 0,0 0-1 0 0,0-1 0 0 0,-1-1 1 0 0,1-1-1 0 0,-1 0 0 0 0,-1 0 1 0 0,8-6-22 0 0,65-54 189 0 0,-5-56 35 0 0,-47 53-171 0 0,-15 9-6 0 0,29-70 14 0 0,-44 93 82 0 0,-3 37-142 0 0,0 1-18 0 0,0 0 25 0 0,0 0 8 0 0,0 0 0 0 0,0 0 0 0 0,0 0 1 0 0,0 0 6 0 0,0 0 8 0 0,0 0 17 0 0,0 0-28 0 0,0 0 0 0 0,0 0-4 0 0,0 0-10 0 0,0 0-12 0 0,0 0-10 0 0,0 0-4 0 0,-6 23-48 0 0,-13 51 168 0 0,-29 106-104 0 0,44-168 4 0 0,0-1 1 0 0,1 1-1 0 0,1 0 1 0 0,0 0-1 0 0,0 0 0 0 0,1 0 1 0 0,1 0-1 0 0,0 0 1 0 0,1 5-1 0 0,2-10-5 0 0,0-1 0 0 0,1 0 0 0 0,0-1 1 0 0,0 1-1 0 0,0-1 0 0 0,1 1 0 0 0,0-1 1 0 0,0-1-1 0 0,0 1 0 0 0,1-1 0 0 0,-1 0 0 0 0,1 0 1 0 0,0 0-1 0 0,0-1 0 0 0,0 0 0 0 0,1 0 1 0 0,-1-1-1 0 0,1 1 0 0 0,0-2 0 0 0,-1 1 0 0 0,1-1 1 0 0,0 0-1 0 0,0 0 0 0 0,0 0 0 0 0,0-1 0 0 0,0-1 1 0 0,0 1-1 0 0,0-1 0 0 0,3-1 5 0 0,81-41 129 0 0,-69 27-118 0 0,1-1-1 0 0,-2 0 1 0 0,-1-2-1 0 0,0-1 1 0 0,-1 0-1 0 0,-1-2 1 0 0,-1 0-1 0 0,2-5-10 0 0,156-212 49 0 0,-171 235-50 0 0,-1 1 0 0 0,1-1 0 0 0,0 1 0 0 0,0 0 0 0 0,0 0 1 0 0,1 0-1 0 0,-1 0 0 0 0,1 1 0 0 0,0 0 0 0 0,-1 0 1 0 0,1 0-1 0 0,0 0 0 0 0,0 1 0 0 0,0 0 0 0 0,0 0 1 0 0,0 0-1 0 0,1 1 0 0 0,-1 0 0 0 0,0 0 0 0 0,0 0 0 0 0,0 0 1 0 0,0 1-1 0 0,2 0 1 0 0,1 4 12 0 0,-1 0-1 0 0,0 0 1 0 0,0 1 0 0 0,0 0 0 0 0,-1 0-1 0 0,0 1 1 0 0,0 0 0 0 0,0 0 0 0 0,-1 0 0 0 0,0 0-1 0 0,-1 1 1 0 0,1 0 0 0 0,-1 0 0 0 0,-1 0-1 0 0,0 1 1 0 0,0-1 0 0 0,-1 1 0 0 0,1 0-1 0 0,-2-1 1 0 0,0 1 0 0 0,0 0 0 0 0,0 0-1 0 0,-1 0 1 0 0,0 0 0 0 0,-1 0 0 0 0,0 0 0 0 0,-1 0-1 0 0,1 0 1 0 0,-2-1 0 0 0,1 1 0 0 0,-1-1-1 0 0,-1 1 1 0 0,1-1 0 0 0,-3 3-12 0 0,-4 10 25 0 0,-1-1 1 0 0,-1 0-1 0 0,-1-1 1 0 0,-1 0-1 0 0,0-1 1 0 0,-1 0-1 0 0,-1-1 1 0 0,-1-1-1 0 0,-1-1 1 0 0,0 0-1 0 0,-4 1-25 0 0,13-10-1 0 0,-1 1-8 0 0,-1 0 0 0 0,0 0 0 0 0,-1-1 0 0 0,1-1 0 0 0,-1 0 1 0 0,0 0-1 0 0,-1-1 0 0 0,1-1 0 0 0,-1 0 0 0 0,1-1 0 0 0,-1 0 0 0 0,-3-1 9 0 0,14-2-12 0 0,0 0 1 0 0,0 0-1 0 0,0 0 1 0 0,0 0-1 0 0,0-1 1 0 0,0 1-1 0 0,1-1 1 0 0,-1 1 0 0 0,0-1-1 0 0,1 0 1 0 0,-1 1-1 0 0,1-1 1 0 0,0 0-1 0 0,0 0 1 0 0,-1 0-1 0 0,1 0 1 0 0,0 0-1 0 0,1-1 1 0 0,-1 1-1 0 0,0 0 1 0 0,1 0-1 0 0,-1-1 1 0 0,1 1-1 0 0,0 0 1 0 0,-1 0-1 0 0,1-1 1 0 0,0 1-1 0 0,1 0 1 0 0,-1-1-1 0 0,0 1 1 0 0,1 0-1 0 0,-1-1 1 0 0,1 1-1 0 0,0 0 1 0 0,-1 0-1 0 0,1 0 1 0 0,0 0-1 0 0,1 0 1 0 0,-1 0-1 0 0,0 0 1 0 0,0 0-1 0 0,2-1 12 0 0,2-2-10 0 0,0 0 0 0 0,0 1 0 0 0,0 0 0 0 0,0 1 0 0 0,1-1 0 0 0,-1 1 0 0 0,1 0 0 0 0,0 0 0 0 0,0 0 0 0 0,0 1 0 0 0,1 0 0 0 0,-1 0 0 0 0,0 1 0 0 0,1 0 0 0 0,-1 0 1 0 0,1 1-1 0 0,-1-1 0 0 0,1 1 0 0 0,0 1 0 0 0,-1-1 0 0 0,1 1 0 0 0,-1 0 0 0 0,0 0 0 0 0,1 1 0 0 0,-1 0 0 0 0,0 0 0 0 0,0 1 0 0 0,0 0 0 0 0,0 0 0 0 0,0 0 0 0 0,1 2 10 0 0,7 3 9 0 0,1-1-1 0 0,0 0 1 0 0,0-1 0 0 0,1 0 0 0 0,0-1-1 0 0,0-1 1 0 0,16 2-9 0 0,78-5 55 0 0,-87-3-25 0 0,0-1 1 0 0,-1-2-1 0 0,1 0 0 0 0,-1-1 1 0 0,0-1-1 0 0,-1-1 0 0 0,3-3-30 0 0,-5 4 17 0 0,1 0 0 0 0,-1-1-1 0 0,0 0 0 0 0,-1-2 1 0 0,0 0-1 0 0,0-1 0 0 0,-1-1 1 0 0,-1 0-1 0 0,0-1-16 0 0,-5 3 9 0 0,-1 1 1 0 0,0-1 0 0 0,0-1-1 0 0,-1 0 1 0 0,0 0-1 0 0,-1-1 1 0 0,-1 0-1 0 0,0 0 1 0 0,0-1-1 0 0,-1 0 1 0 0,-1 0 0 0 0,0-1-1 0 0,-1 1 1 0 0,0-1-1 0 0,-2 0 1 0 0,1 0-1 0 0,-1 0 1 0 0,-1-6-10 0 0,-1 18-2 0 0,-1-1-1 0 0,1 1 1 0 0,-1-1 0 0 0,0 1-1 0 0,0-1 1 0 0,1 1 0 0 0,-2 0 0 0 0,1 0-1 0 0,0-1 1 0 0,0 1 0 0 0,-1 0-1 0 0,1 0 1 0 0,-1 0 0 0 0,0 1 0 0 0,1-1-1 0 0,-1 0 1 0 0,0 0 0 0 0,0 1-1 0 0,0-1 1 0 0,0 1 0 0 0,0 0 0 0 0,-1 0-1 0 0,1 0 1 0 0,0 0 0 0 0,-1 0-1 0 0,1 0 1 0 0,0 0 0 0 0,-1 1-1 0 0,-2-1 3 0 0,-75-5-298 0 0,68 9 286 0 0,0 1 0 0 0,0 1 1 0 0,0 0-1 0 0,1 1 1 0 0,-1 0-1 0 0,1 0 0 0 0,1 1 1 0 0,-1 1-1 0 0,1 0 1 0 0,0 0-1 0 0,1 1 0 0 0,0 0 1 0 0,-4 7 11 0 0,3-3-2 0 0,2 1-1 0 0,0 0 1 0 0,0 0 0 0 0,1 1 0 0 0,1 0 0 0 0,1 0 0 0 0,0 0-1 0 0,1 1 1 0 0,0 0 0 0 0,1 0 0 0 0,0 13 2 0 0,1-21 2 0 0,0 0 1 0 0,1 0-1 0 0,0 0 0 0 0,1 0 1 0 0,0 0-1 0 0,0 0 0 0 0,0 0 1 0 0,1 0-1 0 0,0 0 0 0 0,1 0 1 0 0,0 0-1 0 0,0 0 0 0 0,1-1 1 0 0,-1 1-1 0 0,2-1 0 0 0,-1 1 1 0 0,2 0-3 0 0,65 54 30 0 0,-47-53-2 0 0,0-2 0 0 0,1-1-1 0 0,0 0 1 0 0,0-2 0 0 0,0-1-1 0 0,1-1 1 0 0,-1-1-1 0 0,0-1 1 0 0,1-1 0 0 0,4-2-28 0 0,-14 1 20 0 0,0 0 0 0 0,0-2 0 0 0,0 0 0 0 0,0 0 0 0 0,0-1 0 0 0,-1-1 0 0 0,0-1 0 0 0,0 0 0 0 0,-1-1 1 0 0,1 0-1 0 0,-2-1 0 0 0,1 0 0 0 0,-2-1 0 0 0,5-4-20 0 0,18-20 20 0 0,-1 0 1 0 0,-2-3-1 0 0,-1 0 0 0 0,7-15-20 0 0,16-19 35 0 0,26-23 16 0 0,-46 64-50 0 0,-3 22-46 0 0,-26 8 49 0 0,1 1 1 0 0,-1 0-1 0 0,1 0 1 0 0,-1 0-1 0 0,1 0 1 0 0,-1 1-1 0 0,0 0 1 0 0,1 0 0 0 0,-1 0-1 0 0,0 0 1 0 0,0 0-1 0 0,0 1 1 0 0,-1 0-1 0 0,1 0 1 0 0,-1 0-1 0 0,1 0 1 0 0,-1 1 0 0 0,0-1-1 0 0,0 1 1 0 0,-1 0-1 0 0,1 0 1 0 0,-1 0-1 0 0,0 0 1 0 0,0 0-1 0 0,0 0-4 0 0,3 8 34 0 0,0-1 0 0 0,-1 0 1 0 0,0 1-1 0 0,-1 0 0 0 0,-1 0 0 0 0,1 0 0 0 0,-2 0 0 0 0,0 1 0 0 0,0 1-34 0 0,-2-7 22 0 0,1 0 0 0 0,-1-1 0 0 0,0 1-1 0 0,0 0 1 0 0,0 0 0 0 0,-1-1 0 0 0,0 1 0 0 0,-1-1 0 0 0,1 0 0 0 0,-1 0 0 0 0,0 0 0 0 0,-1 0 0 0 0,0 0 0 0 0,0 0 0 0 0,0-1 0 0 0,0 0 0 0 0,-1 0 0 0 0,0 0 0 0 0,0-1 0 0 0,0 1-23 0 0,-112 64 83 0 0,113-68-83 0 0,0 0-1 0 0,0 0 1 0 0,0 0 0 0 0,1 1-1 0 0,-1-1 1 0 0,1 1 0 0 0,-1 0 0 0 0,1 0-1 0 0,0 0 1 0 0,-1 1 0 0 0,1-1-1 0 0,0 1 1 0 0,0-1 0 0 0,1 1 0 0 0,-1 0-1 0 0,1 0 1 0 0,-1 0 0 0 0,1 1-1 0 0,0-1 1 0 0,0 1 0 0 0,1-1 0 0 0,-1 1-1 0 0,1-1 1 0 0,-1 1 0 0 0,1 0-1 0 0,0 0 1 0 0,0 2 1 0 0,2-1-2 0 0,0-1 0 0 0,0 1-1 0 0,1-1 1 0 0,-1 0 0 0 0,1 0 0 0 0,0 0-1 0 0,0 0 1 0 0,1 0 0 0 0,-1 0-1 0 0,1-1 1 0 0,-1 1 0 0 0,1-1 0 0 0,0 0-1 0 0,1 1 1 0 0,-1-1 0 0 0,1-1-1 0 0,-1 1 1 0 0,1 0 0 0 0,0-1 0 0 0,0 0-1 0 0,0 0 1 0 0,0 0 0 0 0,0 0 0 0 0,1-1 1 0 0,5 4 50 0 0,1-1 0 0 0,-1 0 0 0 0,0-1-1 0 0,1 0 1 0 0,0-1 0 0 0,0 0 0 0 0,-1 0-1 0 0,1-1 1 0 0,0-1 0 0 0,0 0 0 0 0,0 0-1 0 0,0-1 1 0 0,0-1 0 0 0,0 0-1 0 0,0 0 1 0 0,-1-1 0 0 0,1 0 0 0 0,-1-1-1 0 0,0 0 1 0 0,0-1 0 0 0,0 0 0 0 0,0-1-1 0 0,-1 0 1 0 0,5-4-49 0 0,7-4 139 0 0,0-1 1 0 0,0-1-1 0 0,-1-2 0 0 0,-2 1 0 0 0,18-21-139 0 0,-14 15 48 0 0,14-28 76 0 0,-71 60-4500 0 0,25-3-3249 0 0,7-6-5060 0 0</inkml:trace>
  <inkml:trace contextRef="#ctx0" brushRef="#br0" timeOffset="163293.568">20608 2006 0 0 0,'0'0'303'0'0,"0"0"630"0"0,0 0 145 0 0,0 0-3 0 0,0 0-20 0 0,0 0-18 0 0,0 0 29 0 0,0 0 19 0 0,0 0 28 0 0,0 0 3 0 0,16-6 13 0 0,45-18 25 0 0,-36 4 5897 0 0,-33-1-4368 0 0,-33-5-1615 0 0,28 24-1017 0 0,1 0 0 0 0,-1 0 0 0 0,1 1 0 0 0,-1 0 0 0 0,0 1 0 0 0,1 1 0 0 0,-1 0 0 0 0,1 0 0 0 0,-1 2 0 0 0,1-1 0 0 0,0 1 0 0 0,0 1 0 0 0,0 1-1 0 0,0-1 1 0 0,1 2 0 0 0,-1 0 0 0 0,1 0 0 0 0,1 1 0 0 0,-1 0 0 0 0,1 0 0 0 0,1 2 0 0 0,-1-1 0 0 0,1 1 0 0 0,1 0 0 0 0,0 1 0 0 0,0 0 0 0 0,1 0 0 0 0,0 1 0 0 0,1 0 0 0 0,-1 2-51 0 0,-3 5 11 0 0,2 1 1 0 0,0-1 0 0 0,1 1-1 0 0,1 0 1 0 0,1 1 0 0 0,1 0-1 0 0,0 0 1 0 0,2 0 0 0 0,0 0-1 0 0,1 0 1 0 0,1 0 0 0 0,2 16-12 0 0,1-27 44 0 0,1 0 1 0 0,-1 0-1 0 0,2-1 0 0 0,-1 1 1 0 0,1-1-1 0 0,0 0 1 0 0,1 0-1 0 0,0 0 1 0 0,0-1-1 0 0,0 0 1 0 0,1 0-1 0 0,0-1 1 0 0,1 1-1 0 0,-1-2 1 0 0,1 1-1 0 0,0-1 1 0 0,1 0-1 0 0,-1-1 0 0 0,1 0 1 0 0,0 0-1 0 0,0-1 1 0 0,0 0-1 0 0,0-1 1 0 0,1 0-1 0 0,-1 0 1 0 0,1-1-1 0 0,-1 0 1 0 0,1-1-1 0 0,0 0 1 0 0,-1 0-1 0 0,1-1 1 0 0,1-1-45 0 0,13 2 125 0 0,0-1 1 0 0,-1-2 0 0 0,1 0 0 0 0,-1-2 0 0 0,0 0 0 0 0,0-2 0 0 0,0 0 0 0 0,-1-2 0 0 0,0 0-1 0 0,-1-2 1 0 0,0 0 0 0 0,-1-1 0 0 0,0-2 0 0 0,-1 1 0 0 0,12-12-126 0 0,257-256 507 0 0,-276 268-507 0 0,1 0 1 0 0,0 1 0 0 0,1 1 0 0 0,0 0-1 0 0,1 0 1 0 0,0 2 0 0 0,1 0 0 0 0,0 0-1 0 0,1 2 1 0 0,-1 0 0 0 0,1 1-1 0 0,47 5-84 0 0,-61 12 348 0 0,-3-11-260 0 0,0 0-14 0 0,0 0 32 0 0,0 0 7 0 0,0 0 16 0 0,0 0 6 0 0,0 0-11 0 0,0 0 12 0 0,0 0 6 0 0,-75-7 290 0 0,66 7-359 0 0,0 0 0 0 0,0 1 0 0 0,0 0 0 0 0,0 1 0 0 0,0 0 0 0 0,1 0 0 0 0,-1 1 0 0 0,0 0 0 0 0,1 1 0 0 0,0 0 0 0 0,0 0 0 0 0,0 1 0 0 0,1 0 0 0 0,-1 0 0 0 0,1 0 0 0 0,0 1 0 0 0,-3 3 11 0 0,-171 183-19 0 0,171-179-1 0 0,3-6 14 0 0,0 1 0 0 0,1 0 1 0 0,0 0-1 0 0,1 0 1 0 0,-1 1-1 0 0,2 0 1 0 0,-1 0-1 0 0,1 0 1 0 0,0 0-1 0 0,1 1 0 0 0,0-1 1 0 0,1 1-1 0 0,0 0 1 0 0,0 0-1 0 0,1 4 6 0 0,1-10-6 0 0,-1 1 1 0 0,1-1-1 0 0,0 1 0 0 0,1 0 1 0 0,-1-1-1 0 0,1 1 0 0 0,0-1 1 0 0,0 1-1 0 0,0-1 0 0 0,1 1 0 0 0,-1-1 1 0 0,1 0-1 0 0,0 0 0 0 0,1 0 1 0 0,-1 0-1 0 0,1 0 0 0 0,-1 0 1 0 0,1-1-1 0 0,0 1 0 0 0,0-1 0 0 0,1 0 1 0 0,-1 0-1 0 0,1 0 0 0 0,0 0 1 0 0,0 0-1 0 0,0-1 0 0 0,0 0 1 0 0,0 0-1 0 0,1 0 6 0 0,6 4 14 0 0,1-2 0 0 0,0 1 1 0 0,1-2-1 0 0,-1 0 0 0 0,0 0 1 0 0,1-1-1 0 0,0-1 1 0 0,-1 0-1 0 0,1 0 0 0 0,0-1 1 0 0,-1-1-1 0 0,5-1-14 0 0,53-44 167 0 0,14-61-46 0 0,-64 71-113 0 0,-1 0 0 0 0,-1-1 1 0 0,-3-1-1 0 0,-1-1 0 0 0,9-37-8 0 0,-14 22 23 0 0,-9 54-27 0 0,0 0 11 0 0,0 0 3 0 0,0 0-14 0 0,0 0-1 0 0,0 0 6 0 0,0 0-11 0 0,0 0 4 0 0,0 0 13 0 0,0 0-18 0 0,0 0 1 0 0,0 0 20 0 0,0 0 2 0 0,0 0-13 0 0,0 0 2 0 0,0 0-7 0 0,0 0 11 0 0,0 0-14 0 0,0 0 2 0 0,0 0 8 0 0,0 0-7 0 0,0 0 15 0 0,0 0-6 0 0,0 0-22 0 0,0 0 16 0 0,-2 15-94 0 0,-21 90 150 0 0,2 2-71 0 0,34 9 10 0 0,-11-111 7 0 0,-1 0 1 0 0,1 1 0 0 0,0-1 0 0 0,1 0 0 0 0,-1 0 0 0 0,1 0 0 0 0,0 0-1 0 0,1-1 1 0 0,-1 1 0 0 0,1-1 0 0 0,0 0 0 0 0,0 0 0 0 0,0 0-1 0 0,0 0 1 0 0,1-1 0 0 0,-1 0 0 0 0,1 0 0 0 0,3 2 0 0 0,-1-3 10 0 0,0-1 0 0 0,1 1 1 0 0,-1-1-1 0 0,0-1 0 0 0,1 1 0 0 0,-1-1 0 0 0,1-1 1 0 0,-1 1-1 0 0,0-1 0 0 0,1 0 0 0 0,-1-1 1 0 0,0 0-1 0 0,0 0 0 0 0,0-1 0 0 0,0 1 0 0 0,0-1 1 0 0,-1-1-1 0 0,1 0 0 0 0,-1 0 0 0 0,0 0 1 0 0,0 0-1 0 0,0-1 0 0 0,4-4-10 0 0,107-137 233 0 0,-96 111-228 0 0,-2-1 0 0 0,-2 0 0 0 0,-1-2 0 0 0,-1 0 0 0 0,-3 0 0 0 0,-1-2 0 0 0,-2 1 0 0 0,-1-2-5 0 0,-8-78-20 0 0,-1 117 15 0 0,0 1-1 0 0,0 0 1 0 0,0 0-1 0 0,-1 0 1 0 0,1-1-1 0 0,0 1 1 0 0,0 0-1 0 0,-1 1 1 0 0,1-1-1 0 0,0 0 1 0 0,-1 0-1 0 0,1 0 1 0 0,-1 1 0 0 0,1-1-1 0 0,-1 1 1 0 0,1-1-1 0 0,-1 1 1 0 0,0 0-1 0 0,1-1 1 0 0,-1 1-1 0 0,1 0 1 0 0,-1 0-1 0 0,0 0 1 0 0,1 0-1 0 0,-1 1 1 0 0,0-1-1 0 0,1 0 1 0 0,-1 1 0 0 0,1-1-1 0 0,-1 1 1 0 0,1-1-1 0 0,-1 1 1 0 0,1 0-1 0 0,-1 0 1 0 0,1-1-1 0 0,0 1 1 0 0,-1 0-1 0 0,1 0 1 0 0,0 1-1 0 0,0-1 1 0 0,0 0-1 0 0,0 0 1 0 0,0 0 0 0 0,0 1-1 0 0,0-1 1 0 0,0 1-1 0 0,0-1 1 0 0,1 0-1 0 0,-1 1 1 0 0,0-1-1 0 0,1 1 6 0 0,-3 5-1 0 0,1-1-1 0 0,-1 1 0 0 0,2 0 0 0 0,-1-1 0 0 0,1 1 1 0 0,0 0-1 0 0,0 0 0 0 0,1 0 0 0 0,0 0 1 0 0,0 0-1 0 0,0 0 0 0 0,1 0 0 0 0,0 0 1 0 0,1 0-1 0 0,-1 0 0 0 0,1 0 0 0 0,1-1 1 0 0,-1 1-1 0 0,1-1 0 0 0,0 0 0 0 0,1 0 0 0 0,0 0 1 0 0,0 0-1 0 0,0 0 0 0 0,0-1 0 0 0,1 0 1 0 0,0 0-1 0 0,0 0 0 0 0,0 0 0 0 0,1-1 1 0 0,-1 0-1 0 0,1 0 0 0 0,0 0 0 0 0,1-1 0 0 0,-1 0 1 0 0,0 0-1 0 0,7 1 2 0 0,87 31 19 0 0,-98-31-13 0 0,1 0 0 0 0,-1 0 1 0 0,0 0-1 0 0,0 0 0 0 0,0 0 1 0 0,-1 0-1 0 0,1 0 0 0 0,-1 1 1 0 0,0-1-1 0 0,-1 1 0 0 0,1-1 1 0 0,-1 1-1 0 0,1-1 0 0 0,-1 1 1 0 0,-1-1-1 0 0,1 1 0 0 0,-1-1 1 0 0,0 4-7 0 0,0 12 36 0 0,-17 137 142 0 0,17-132-111 0 0,0 0 1 0 0,2 0-1 0 0,1 0 0 0 0,0 0 1 0 0,2 0-1 0 0,1-1 1 0 0,3 6-68 0 0,15 12 357 0 0,-17-49-1109 0 0,-6-6-3252 0 0,0 7-4437 0 0,0 2-4490 0 0</inkml:trace>
  <inkml:trace contextRef="#ctx0" brushRef="#br0" timeOffset="167311.982">8498 3089 2609 0 0,'0'0'1732'0'0,"0"0"-436"0"0,0 0-64 0 0,0 0 299 0 0,0 0 346 0 0,0 0 173 0 0,0 0-134 0 0,0 0-313 0 0,0 0-345 0 0,0 0-259 0 0,0 0-143 0 0,3-8-84 0 0,7-23-63 0 0,-7 23-70 0 0,-3 8-76 0 0,0 0-66 0 0,0 0-54 0 0,0 0-40 0 0,0 0-26 0 0,0 0-13 0 0,0 0-6 0 0,0 0-37 0 0,0 0-14 0 0,-2 16 589 0 0,-59 134-130 0 0,-36 242-136 0 0,-1-41-5 0 0,82-247-360 0 0,16-103-246 0 0,0-1 10 0 0,0 0 0 0 0,0 0-6 0 0,0 0 10 0 0,0 0-9 0 0,20 0 163 0 0,1-3-139 0 0,-2 0-1 0 0,1-1 1 0 0,0-1 0 0 0,-1-1-1 0 0,0 0 1 0 0,0-2 0 0 0,-1 0-1 0 0,0-1 1 0 0,0-1 0 0 0,-1 0-1 0 0,7-7-47 0 0,18-17 360 0 0,-23 20-353 0 0,0 0 0 0 0,-1-2 0 0 0,-1 0-1 0 0,0-1 1 0 0,-1 0 0 0 0,5-9-7 0 0,16-16 41 0 0,-31 36-39 0 0,-1 0 1 0 0,-1 0 0 0 0,1 0-1 0 0,-1 0 1 0 0,0-1 0 0 0,0 1-1 0 0,-1-1 1 0 0,0 0 0 0 0,0 0-1 0 0,-1 0 1 0 0,2-7-3 0 0,-4 11 7 0 0,0 2 6 0 0,0 1-6 0 0,0 0-10 0 0,0 0 10 0 0,0 0 13 0 0,0 0 17 0 0,0 0-21 0 0,0 0-23 0 0,0 0 9 0 0,0 0-5 0 0,0 0 10 0 0,0 0 3 0 0,0 0-10 0 0,0 0 11 0 0,0 0-4 0 0,0 0-7 0 0,0 0 13 0 0,0 0-12 0 0,0 0 7 0 0,0 0-13 0 0,0 0-4 0 0,0 0 18 0 0,-18 8 8 0 0,-23 23 3 0 0,24-15-20 0 0,1 0-1 0 0,1 1 0 0 0,1 1 1 0 0,0 0-1 0 0,1 1 1 0 0,1 0-1 0 0,1 1 0 0 0,1 0 1 0 0,1 1-1 0 0,0 0 1 0 0,-2 13 0 0 0,9-30-1 0 0,1 1 0 0 0,0-1 0 0 0,0 1 0 0 0,0-1 1 0 0,0 1-1 0 0,0-1 0 0 0,1 1 0 0 0,0-1 0 0 0,0 1 0 0 0,1 0 1 0 0,-1-1-1 0 0,1 1 0 0 0,0-1 0 0 0,0 1 0 0 0,0-1 1 0 0,1 1-1 0 0,-1-1 0 0 0,1 0 0 0 0,0 0 0 0 0,0 0 0 0 0,1 0 1 0 0,-1 0-1 0 0,1 0 0 0 0,0-1 0 0 0,0 1 0 0 0,0-1 1 0 0,1 0-1 0 0,-1 0 0 0 0,1 0 0 0 0,-1 0 0 0 0,3 0 1 0 0,9 3 8 0 0,1-1 0 0 0,0-1-1 0 0,0 0 1 0 0,0-1 0 0 0,0-1 0 0 0,1-1-1 0 0,-1 0 1 0 0,1-1 0 0 0,-1-1-1 0 0,1 0 1 0 0,-1-1 0 0 0,0-1-1 0 0,0-1 1 0 0,0 0 0 0 0,0-1 0 0 0,-1 0-1 0 0,0-2 1 0 0,0 0 0 0 0,0 0-1 0 0,-1-2 1 0 0,0 1 0 0 0,0-2-1 0 0,-1 0 1 0 0,-1 0 0 0 0,0-2 0 0 0,0 1-1 0 0,8-12-7 0 0,-15 19 8 0 0,1-1 0 0 0,-1 0-1 0 0,0 0 1 0 0,-1 0-1 0 0,1-1 1 0 0,-1 0 0 0 0,0 1-1 0 0,-1-2 1 0 0,1 1-1 0 0,-1 0 1 0 0,-1-1-1 0 0,1 1 1 0 0,-1-1 0 0 0,0 0-1 0 0,0 0 1 0 0,-1 0-1 0 0,0 0 1 0 0,0 0 0 0 0,-1 0-1 0 0,0 0 1 0 0,0 0-1 0 0,-1 0 1 0 0,1 0 0 0 0,-2 0-1 0 0,1 0 1 0 0,-1 0-1 0 0,0 1 1 0 0,0-1 0 0 0,-1 0-1 0 0,0 1 1 0 0,0 0-1 0 0,0 0 1 0 0,-3-3-8 0 0,-6 0-27 0 0,0 1-1 0 0,-1 0 1 0 0,0 0 0 0 0,-1 2 0 0 0,1 0-1 0 0,-1 0 1 0 0,-1 1 0 0 0,1 1-1 0 0,-1 0 1 0 0,1 1 0 0 0,-1 1-1 0 0,0 0 1 0 0,0 1 0 0 0,0 1 0 0 0,0 0-1 0 0,0 1 1 0 0,-3 1 27 0 0,18-2-73 0 0,0 0-21 0 0,0 0-35 0 0,22 0-359 0 0,25-9-840 0 0,-18-2-5943 0 0,-23 7-4693 0 0</inkml:trace>
  <inkml:trace contextRef="#ctx0" brushRef="#br0" timeOffset="167757.93">8152 3354 6817 0 0,'0'0'1603'0'0,"0"0"-118"0"0,0 0 114 0 0,0 0 164 0 0,0 0 79 0 0,0 0-82 0 0,0 0-206 0 0,0 0-227 0 0,0 0-222 0 0,0 0-187 0 0,0 0-185 0 0,0 0-147 0 0,-5 3-77 0 0,-1 0-758 0 0,6-3 306 0 0,1 0-1 0 0,-1 0 0 0 0,0 0 0 0 0,1 0 0 0 0,-1 1 0 0 0,0-1 0 0 0,1 0 0 0 0,-1 0 0 0 0,0 1 1 0 0,0-1-1 0 0,1 0 0 0 0,-1 0 0 0 0,0 1 0 0 0,0-1 0 0 0,1 0 0 0 0,-1 1 0 0 0,0-1 1 0 0,0 0-1 0 0,0 1 0 0 0,0-1 0 0 0,1 0 0 0 0,-1 1 0 0 0,0-1 0 0 0,0 0 0 0 0,0 1 0 0 0,0-1 1 0 0,0 1-1 0 0,0-1 0 0 0,0 0 0 0 0,0 1 0 0 0,0-1 0 0 0,0 0 0 0 0,0 1 0 0 0,0-1 0 0 0,0 1 1 0 0,-1-1-1 0 0,1 0 0 0 0,0 1 0 0 0,0-1 0 0 0,0 0 0 0 0,0 1 0 0 0,-1-1 0 0 0,1 0 1 0 0,0 0-1 0 0,0 1 0 0 0,-1-1 0 0 0,1 0 0 0 0,0 1 0 0 0,0-1 0 0 0,-1 0 0 0 0,1 0 0 0 0,0 0 1 0 0,-1 1-1 0 0,1-1 0 0 0,0 0 0 0 0,-1 0 0 0 0,1 0-56 0 0,69 6 1530 0 0,235-10 115 0 0,-135-4-1421 0 0,-33 14-158 0 0,-51 3-520 0 0,-49-9-6346 0 0,-33 0-5152 0 0</inkml:trace>
  <inkml:trace contextRef="#ctx0" brushRef="#br0" timeOffset="175896.215">9939 4140 32 0 0,'0'0'2886'0'0,"0"0"-1332"0"0,0 0-458 0 0,0 0 115 0 0,0 0 186 0 0,0 0 122 0 0,0 0-30 0 0,0 0-210 0 0,0 0-208 0 0,0 0-127 0 0,0 0-37 0 0,13 8 27 0 0,41 23 57 0 0,-50-29-828 0 0,0-1-1 0 0,1 0 0 0 0,-1 0 1 0 0,1 0-1 0 0,-1 0 0 0 0,1-1 1 0 0,-1 0-1 0 0,1 1 0 0 0,-1-2 0 0 0,1 1 1 0 0,0-1-1 0 0,-1 1 0 0 0,1-1 1 0 0,-1 0-1 0 0,0-1 0 0 0,1 1 1 0 0,-1-1-1 0 0,0 0 0 0 0,0 0 1 0 0,0 0-1 0 0,0-1 0 0 0,0 1 0 0 0,-1-1 1 0 0,1 0-1 0 0,0 0-162 0 0,12-8 433 0 0,33-25-59 0 0,-1-2 1 0 0,-1-3 0 0 0,-3-2 0 0 0,-1-1-1 0 0,-2-2 1 0 0,-3-2 0 0 0,-1-2 0 0 0,2-10-375 0 0,54-83 440 0 0,-93 143-441 0 0,0-1 1 0 0,0 0 0 0 0,1 1-1 0 0,-1-1 1 0 0,0 0 0 0 0,0 1-1 0 0,1-1 1 0 0,-1 0 0 0 0,1 1-1 0 0,-1-1 1 0 0,1 1 0 0 0,-1-1-1 0 0,1 1 1 0 0,-1-1 0 0 0,1 1-1 0 0,-1-1 1 0 0,1 1 0 0 0,-1-1-1 0 0,1 1 1 0 0,0 0 0 0 0,-1-1-1 0 0,1 1 1 0 0,0 0-1 0 0,-1 0 1 0 0,1-1 0 0 0,0 1-1 0 0,-1 0 1 0 0,1 0 0 0 0,0 0-1 0 0,0 0 1 0 0,-1 0 0 0 0,1 0-1 0 0,0 0 1 0 0,-1 0 0 0 0,1 0-1 0 0,0 0 1 0 0,0 1 0 0 0,-1-1-1 0 0,1 0 1 0 0,0 0 0 0 0,-1 1-1 0 0,1-1 1 0 0,0 0 0 0 0,-1 1-1 0 0,1-1 1 0 0,-1 1 0 0 0,1-1-1 0 0,-1 0 1 0 0,1 1 0 0 0,-1 0-1 0 0,1-1 1 0 0,-1 1 0 0 0,1-1-1 0 0,-1 1 1 0 0,1-1-1 0 0,-1 1 1 0 0,0 0 0 0 0,9 8 60 0 0,39 77 412 0 0,-43-70-360 0 0,-1 0 0 0 0,-1 0 1 0 0,-1 1-1 0 0,0 0 0 0 0,-1-1 1 0 0,0 1-1 0 0,-2 0 0 0 0,0 0 1 0 0,-2 8-113 0 0,0-9 41 0 0,0 1 0 0 0,-1-1 0 0 0,0 0 0 0 0,-1 0 0 0 0,-1-1 0 0 0,-1 1 0 0 0,0-1 0 0 0,-1-1 0 0 0,-1 1 0 0 0,0-1 0 0 0,-1-1 0 0 0,0 0 0 0 0,-1 0 0 0 0,-1-1 0 0 0,0 0 0 0 0,-6 3-41 0 0,3-5 12 0 0,0-1 1 0 0,-1-1-1 0 0,0 0 1 0 0,0-1-1 0 0,-1-1 1 0 0,0-1-1 0 0,0 0 0 0 0,-1-1 1 0 0,-5 0-13 0 0,-15-3-72 0 0,38-1 32 0 0,0 0-3 0 0,0 0-58 0 0,18-5-318 0 0,120-56 406 0 0,117 0 18 0 0,-223 44 8 0 0,-2 0 0 0 0,1-3 0 0 0,-2 0 0 0 0,-1-2 0 0 0,0-1 0 0 0,-2-1 0 0 0,-1-1 0 0 0,0-1 0 0 0,-2-1 0 0 0,-2-2 0 0 0,0 0 0 0 0,-2-1 0 0 0,-1-1 0 0 0,-1-1 0 0 0,10-28-13 0 0,-12 24-8 0 0,-1-1 0 0 0,-2 0 0 0 0,-2-1 0 0 0,-1 0 0 0 0,-2 0 1 0 0,-2-1-1 0 0,-2 0 0 0 0,-1 1 0 0 0,-1-1 0 0 0,-4-21 8 0 0,3 57-10 0 0,-1 0-1 0 0,1 0 1 0 0,0 0 0 0 0,-1 0-1 0 0,0 0 1 0 0,0 1 0 0 0,0-1-1 0 0,0 0 1 0 0,0 0 0 0 0,0 1-1 0 0,-1-1 1 0 0,1 0 0 0 0,-1 1-1 0 0,0 0 1 0 0,0-1 0 0 0,0 1-1 0 0,0 0 1 0 0,0 0 0 0 0,0 0 0 0 0,-1 0-1 0 0,1 0 1 0 0,-1 1 0 0 0,1-1-1 0 0,-1 1 1 0 0,1 0 0 0 0,-1-1-1 0 0,0 1 1 0 0,0 0 0 0 0,0 1-1 0 0,0-1 1 0 0,1 0 0 0 0,-1 1-1 0 0,0 0 1 0 0,0-1 0 0 0,0 1-1 0 0,0 1 1 0 0,0-1 0 0 0,0 0-1 0 0,0 1 1 0 0,0-1 0 0 0,0 1-1 0 0,0 0 1 0 0,0 0 0 0 0,1 0-1 0 0,-1 0 1 0 0,0 0 0 0 0,1 1-1 0 0,-1 0 1 0 0,1-1 0 0 0,-1 1-1 0 0,-1 2 11 0 0,-13 13 4 0 0,1 2 0 0 0,0 0 0 0 0,2 0 0 0 0,0 2 0 0 0,1 0 0 0 0,1 0 0 0 0,1 1 0 0 0,2 1 0 0 0,0-1-1 0 0,1 2 1 0 0,1-1 0 0 0,1 1 0 0 0,1 0 0 0 0,1 0 0 0 0,1 1 0 0 0,1 14-4 0 0,10 204 59 0 0,-7-232-53 0 0,1-1 0 0 0,0 0 0 0 0,1 0 0 0 0,0 0 0 0 0,0 0 0 0 0,1 0-1 0 0,0-1 1 0 0,1 0 0 0 0,0 0 0 0 0,1 0 0 0 0,0 0 0 0 0,0-1 0 0 0,1 0 0 0 0,-1 0 0 0 0,2-1 0 0 0,-1 1 0 0 0,1-2 0 0 0,0 1 0 0 0,1-1 0 0 0,0 0 0 0 0,0-1 0 0 0,0 0 0 0 0,0-1 0 0 0,1 0 0 0 0,9 3-6 0 0,6-2 15 0 0,0-1 0 0 0,1-1 0 0 0,0-1 0 0 0,-1-1 1 0 0,1-2-1 0 0,18-2-15 0 0,58-47 104 0 0,-91 43-92 0 0,13-13-6 0 0,0-1 0 0 0,-1-1-1 0 0,0 0 1 0 0,-2-2 0 0 0,-1-1 0 0 0,-2 0 0 0 0,9-16-6 0 0,-18 22 82 0 0,-17 22 29 0 0,-64 100-101 0 0,67-87-16 0 0,1 1 0 0 0,1-1 0 0 0,0 1 0 0 0,1-1 0 0 0,1 1 0 0 0,1 0 0 0 0,0-1 0 0 0,1 1 0 0 0,2 5 6 0 0,-3-16 4 0 0,1 0 0 0 0,0 0 0 0 0,1 0 0 0 0,-1 0 0 0 0,1-1 0 0 0,0 1 0 0 0,1-1 0 0 0,0 1 0 0 0,-1-1 0 0 0,2 0 0 0 0,-1 0 0 0 0,0 0 0 0 0,1-1 0 0 0,0 1 0 0 0,0-1 0 0 0,1 0 0 0 0,-1 0 0 0 0,1 0 0 0 0,0 0 0 0 0,0-1 0 0 0,0 0-1 0 0,0 0 1 0 0,0 0 0 0 0,1-1 0 0 0,-1 0 0 0 0,1 0 0 0 0,0 0 0 0 0,0-1 0 0 0,0 1-4 0 0,7 0 31 0 0,0-1 0 0 0,-1 0 0 0 0,1-1 1 0 0,0 0-1 0 0,0 0 0 0 0,0-2 0 0 0,-1 0 0 0 0,1 0 0 0 0,-1-1 0 0 0,1 0 0 0 0,-1-1 0 0 0,0-1 0 0 0,0 0 0 0 0,-1-1 1 0 0,0 0-1 0 0,11-7-31 0 0,-16 7 31 0 0,1 0 0 0 0,-1-1 0 0 0,0 0 0 0 0,0 0 0 0 0,-1 0 0 0 0,0-1 0 0 0,0 0 0 0 0,-1 0 0 0 0,0 0 0 0 0,0 0 0 0 0,-1-1 0 0 0,0 0 0 0 0,-1 1 0 0 0,0-1 0 0 0,0 0 0 0 0,-1 0 0 0 0,0 0 0 0 0,0 0 0 0 0,-1-1 0 0 0,0 1 0 0 0,-1 0 0 0 0,0 0 0 0 0,-1 0 0 0 0,0-3-31 0 0,-1 3-20 0 0,0-1 0 0 0,0 1 0 0 0,-1 0 0 0 0,0 0 0 0 0,0 1 0 0 0,-1-1 0 0 0,0 1 0 0 0,-1 0 0 0 0,0 1 0 0 0,0-1 0 0 0,-1 1 0 0 0,0 0 0 0 0,0 1 0 0 0,0-1 0 0 0,-1 2 0 0 0,0-1 0 0 0,0 1 0 0 0,0 0 1 0 0,-1 0-1 0 0,0 1 0 0 0,0 1 0 0 0,0-1 0 0 0,0 1 0 0 0,-1 1 0 0 0,1 0 0 0 0,-1 0 0 0 0,1 1 0 0 0,-1 0 0 0 0,0 1 0 0 0,1 0 0 0 0,-1 0 20 0 0,-67 10-283 0 0,77-8 275 0 0,-1 0 1 0 0,0 0-1 0 0,1 0 0 0 0,0 0 1 0 0,-1 0-1 0 0,1 1 0 0 0,0-1 0 0 0,0 0 1 0 0,0 0-1 0 0,0 0 0 0 0,0 0 0 0 0,1 0 1 0 0,-1 0-1 0 0,1 0 0 0 0,-1 0 0 0 0,1 0 1 0 0,0 0-1 0 0,0 0 0 0 0,0 0 1 0 0,0 0-1 0 0,0 0 0 0 0,0-1 0 0 0,0 1 1 0 0,1 0-1 0 0,-1-1 0 0 0,0 1 0 0 0,1-1 1 0 0,0 0-1 0 0,-1 1 0 0 0,1-1 0 0 0,0 0 1 0 0,-1 0-1 0 0,1 0 0 0 0,0 0 1 0 0,1 0 6 0 0,140 57 118 0 0,-128-53-105 0 0,-1-2 1 0 0,1 1 0 0 0,0-2 0 0 0,0 0 0 0 0,0-1 0 0 0,1 0 0 0 0,-1-1 0 0 0,9-2-13 0 0,11 1 47 0 0,73-22 73 0 0,-97 19-104 0 0,0 0 0 0 0,0 0 0 0 0,0-1-1 0 0,0 0 1 0 0,-1-1 0 0 0,0-1 0 0 0,0 1-1 0 0,0-1 1 0 0,-1-1 0 0 0,0 0 0 0 0,0-1-16 0 0,-5 6 93 0 0,-11 25-92 0 0,-12 32 22 0 0,0 93-14 0 0,19-146-8 0 0,-1 4-1 0 0,0 0-1 0 0,0 0 1 0 0,1 0-1 0 0,-1 0 0 0 0,1 0 1 0 0,0 0-1 0 0,1 0 1 0 0,0 0-1 0 0,-1 0 0 0 0,1 0 1 0 0,1 0-1 0 0,-1 0 0 0 0,1 0 1 0 0,0-1-1 0 0,0 1 1 0 0,0 0-1 0 0,1-1 0 0 0,-1 0 1 0 0,1 1-1 0 0,0-1 1 0 0,1 0-1 0 0,-1-1 0 0 0,1 1 1 0 0,-1-1-1 0 0,1 1 1 0 0,0-1-1 0 0,0 0 0 0 0,4 2 1 0 0,1-2 9 0 0,0 0 0 0 0,0 0 0 0 0,0-1-1 0 0,0 0 1 0 0,0-1 0 0 0,1 0 0 0 0,-1-1 0 0 0,0 1-1 0 0,1-2 1 0 0,-1 1 0 0 0,0-1 0 0 0,0-1 0 0 0,0 0-1 0 0,1 0 1 0 0,-2-1 0 0 0,1 0 0 0 0,8-4-9 0 0,1-5 15 0 0,0-2 0 0 0,-1 0-1 0 0,-1 0 1 0 0,0-2 0 0 0,-1 0 0 0 0,-1-1 0 0 0,0 0 0 0 0,-2-1 0 0 0,0-1 0 0 0,0 0 0 0 0,-2 0 0 0 0,-1-1 0 0 0,0 0 0 0 0,-1-1-1 0 0,-2 0 1 0 0,4-16-15 0 0,-7-6 6 0 0,-31 44-108 0 0,-13 44 8 0 0,37-38 89 0 0,1 1 0 0 0,0 0 0 0 0,0 0 0 0 0,1 0 0 0 0,0 0 0 0 0,0 0 0 0 0,0 0 1 0 0,1 1-1 0 0,1-1 0 0 0,0 0 0 0 0,0 1 0 0 0,0-1 0 0 0,1 0 0 0 0,0 1 0 0 0,1 0 5 0 0,28 75 10 0 0,13-14-1 0 0,-39-67-3 0 0,-1 1 0 0 0,1-1 0 0 0,0-1-1 0 0,0 1 1 0 0,1 0 0 0 0,-1-1 0 0 0,0 0 0 0 0,1 0 0 0 0,-1 0-1 0 0,1-1 1 0 0,0 1 0 0 0,0-1 0 0 0,-1 0 0 0 0,1 0 0 0 0,0-1 0 0 0,0 0-1 0 0,0 0 1 0 0,0 0 0 0 0,0 0 0 0 0,3-1-6 0 0,-7 1 2 0 0,8-2 10 0 0,1-1-1 0 0,-1 1 1 0 0,1-1 0 0 0,-1-1 0 0 0,0 0 0 0 0,-1 0 0 0 0,1-1 0 0 0,-1 0 0 0 0,0-1 0 0 0,3-1-12 0 0,-11 6 1 0 0,87-77 116 0 0,-78 69-106 0 0,0-1 0 0 0,-1 0 0 0 0,0-1 0 0 0,-1 0 0 0 0,0 0 0 0 0,0-1 1 0 0,-1 0-1 0 0,-1 0 0 0 0,0 0 0 0 0,-1 0 0 0 0,0-1 0 0 0,-1 0 0 0 0,-1 0 0 0 0,0 0 0 0 0,0 0 0 0 0,-1 0 0 0 0,-1-6-11 0 0,0 19 9 0 0,8-4 10 0 0,102-4 118 0 0,27-15 17 0 0,-113 17-1116 0 0,-35 13-26 0 0,-7 4-5607 0 0,9-7-5583 0 0</inkml:trace>
  <inkml:trace contextRef="#ctx0" brushRef="#br0" timeOffset="-200296.268">13721 3759 0 0 0,'0'0'1118'0'0,"0"0"92"0"0,0 0-71 0 0,0 0-68 0 0,0 0-97 0 0,0 0-35 0 0,0 0-19 0 0,0 0 36 0 0,0 0 46 0 0,-2-5 63 0 0,-4-11 14 0 0,-19-33 7192 0 0,21 45-7981 0 0,-1 0 0 0 0,0 0 0 0 0,0 0-1 0 0,0 1 1 0 0,0-1 0 0 0,-1 1 0 0 0,1 1 0 0 0,-1-1-1 0 0,0 1 1 0 0,1 0 0 0 0,-1 0 0 0 0,-1 1 0 0 0,1-1-290 0 0,-5 1 56 0 0,1 1 1 0 0,-1 0-1 0 0,1 0 1 0 0,-1 1-1 0 0,1 0 1 0 0,0 1-1 0 0,0 0 1 0 0,-1 0-1 0 0,1 1 1 0 0,1 1-1 0 0,-1 0 1 0 0,0 0 0 0 0,1 1-1 0 0,0 0 1 0 0,0 0-1 0 0,0 1 1 0 0,1 0-1 0 0,-8 8-56 0 0,4-4 48 0 0,0 0 0 0 0,1 0 1 0 0,0 1-1 0 0,1 1 0 0 0,0 0 0 0 0,1 0 0 0 0,1 1 0 0 0,0 0 0 0 0,0 1 1 0 0,1 0-1 0 0,-3 10-48 0 0,7-15 12 0 0,1 0 1 0 0,-1 0 0 0 0,2 1 0 0 0,0-1-1 0 0,0 1 1 0 0,0-1 0 0 0,1 1 0 0 0,1-1-1 0 0,0 1 1 0 0,0-1 0 0 0,1 1 0 0 0,0-1-1 0 0,0 0 1 0 0,1 0 0 0 0,0 0 0 0 0,1 0-1 0 0,0 0 1 0 0,1-1 0 0 0,-1 0 0 0 0,2 0-1 0 0,-1 0 1 0 0,1 0 0 0 0,0-1 0 0 0,0 0-1 0 0,1 0 1 0 0,0-1 0 0 0,3 3-13 0 0,-3-4 19 0 0,0 1 0 0 0,0-1 1 0 0,0-1-1 0 0,1 1 0 0 0,-1-1 1 0 0,1-1-1 0 0,0 1 0 0 0,0-1 1 0 0,1 0-1 0 0,-1-1 0 0 0,0 0 1 0 0,1-1-1 0 0,0 1 0 0 0,5-1-19 0 0,2-2 66 0 0,0 0 0 0 0,0-1 0 0 0,0-1 0 0 0,0-1 0 0 0,0 0-1 0 0,-1-1 1 0 0,0 0 0 0 0,0-1 0 0 0,0-1 0 0 0,-1-1 0 0 0,6-3-66 0 0,19-13 128 0 0,-1-1 0 0 0,-2-2 0 0 0,0-1 0 0 0,-2-2 0 0 0,-2-2 0 0 0,0-1 0 0 0,-2-1 0 0 0,4-8-128 0 0,-5 2 89 0 0,-2-2 0 0 0,-1 0 1 0 0,-2-1-1 0 0,10-29-89 0 0,-19 35 13 0 0,-2 0 0 0 0,-1-2 0 0 0,-2 0-1 0 0,-1 0 1 0 0,-2 0 0 0 0,-2-1 0 0 0,-2 0 0 0 0,-2 0-1 0 0,-1 0 1 0 0,-5-31-13 0 0,5 60-12 0 0,-2 0-1 0 0,0 0 0 0 0,0 0 0 0 0,-1 1 0 0 0,-1-1 1 0 0,1 1-1 0 0,-2 0 0 0 0,1 0 0 0 0,-1 0 1 0 0,-1 1-1 0 0,0 0 0 0 0,0 0 0 0 0,-1 0 0 0 0,0 0 1 0 0,0 1-1 0 0,-1 1 0 0 0,0-1 0 0 0,-1 1 1 0 0,1 1-1 0 0,-1-1 0 0 0,-1 1 0 0 0,1 1 1 0 0,-1 0-1 0 0,0 0 0 0 0,0 1 0 0 0,-9-2 13 0 0,12 2-17 0 0,0 1 0 0 0,0 0 0 0 0,-1 1 1 0 0,1 0-1 0 0,0 0 0 0 0,-1 0 0 0 0,1 1 0 0 0,-1 0 0 0 0,0 1 0 0 0,1 0 0 0 0,-1 0 0 0 0,0 0 0 0 0,1 1 0 0 0,-1 0 0 0 0,1 1 1 0 0,-1 0-1 0 0,1 0 0 0 0,0 0 0 0 0,-1 1 0 0 0,1 0 0 0 0,0 0 0 0 0,1 1 0 0 0,-1 0 0 0 0,1 0 0 0 0,0 1 0 0 0,0 0 0 0 0,0 0 0 0 0,0 0 1 0 0,1 1-1 0 0,0-1 0 0 0,0 1 0 0 0,-1 3 17 0 0,-5 15 23 0 0,2 0 1 0 0,0 1-1 0 0,2-1 1 0 0,0 2-1 0 0,2-1 0 0 0,1 1 1 0 0,1-1-1 0 0,1 1 1 0 0,1 0-1 0 0,2 0 1 0 0,0 0-1 0 0,2 2-23 0 0,49 196 400 0 0,-39-172-130 0 0,2-2-1 0 0,3 0 0 0 0,22 45-269 0 0,43 78 547 0 0,-73-159-448 0 0,1 1 0 0 0,1-1-1 0 0,0-1 1 0 0,1 0 0 0 0,0-1-1 0 0,1 0 1 0 0,0-1 0 0 0,3 1-99 0 0,-9-1-539 0 0,-17-17-4374 0 0,8 0-6466 0 0,1 3-378 0 0</inkml:trace>
  <inkml:trace contextRef="#ctx0" brushRef="#br0" timeOffset="-198484.93">14575 3539 6705 0 0,'0'0'1980'0'0,"0"0"-297"0"0,0 0 2 0 0,0 0 109 0 0,0 0-62 0 0,0 0-222 0 0,0 0-278 0 0,0 0-210 0 0,0 0-131 0 0,0 0-86 0 0,0 0-109 0 0,0 0-85 0 0,0 0-75 0 0,-7-2-94 0 0,4 0-397 0 0,0 1 1 0 0,1 0 0 0 0,-1 0-1 0 0,0 0 1 0 0,0 1 0 0 0,0-1-1 0 0,0 1 1 0 0,0-1 0 0 0,0 1 0 0 0,0 0-1 0 0,0 0 1 0 0,1 0 0 0 0,-1 1-1 0 0,0-1 1 0 0,0 1 0 0 0,0-1-1 0 0,0 1 1 0 0,0 0 0 0 0,1 0-1 0 0,-1 0 1 0 0,0 0 0 0 0,1 1-1 0 0,-1-1 1 0 0,1 1 0 0 0,-1 0 0 0 0,1 0-1 0 0,-1 0-45 0 0,-9 9 46 0 0,1 0-1 0 0,0 1 1 0 0,1 0-1 0 0,0 0 1 0 0,1 1 0 0 0,1 1-1 0 0,0 0 1 0 0,0 0-1 0 0,2 0 1 0 0,0 1-1 0 0,0 0 1 0 0,1 0-1 0 0,1 0 1 0 0,1 1-1 0 0,0-1 1 0 0,1 1-1 0 0,0 0 1 0 0,2 0 0 0 0,0 0-1 0 0,1 11-45 0 0,1-18 22 0 0,-1-1 0 0 0,1 1-1 0 0,1-1 1 0 0,0 0 0 0 0,0 0 0 0 0,1 0-1 0 0,-1 0 1 0 0,2 0 0 0 0,-1-1 0 0 0,1 0-1 0 0,0 0 1 0 0,1 0 0 0 0,0 0 0 0 0,0-1-1 0 0,0 0 1 0 0,1 0 0 0 0,-1-1 0 0 0,1 0-1 0 0,1 0 1 0 0,-1-1 0 0 0,1 1 0 0 0,0-2-1 0 0,0 1 1 0 0,0-1 0 0 0,0 0 0 0 0,0-1-1 0 0,1 0 1 0 0,-1 0 0 0 0,1-1 0 0 0,0 0 0 0 0,-1 0-1 0 0,3-1-21 0 0,0 0 86 0 0,68-16 590 0 0,-64 7-602 0 0,-1-1 1 0 0,0 0-1 0 0,-1-1 0 0 0,0 0 1 0 0,-1-1-1 0 0,0 0 1 0 0,-1-1-1 0 0,-1 0 0 0 0,0-1 1 0 0,0 0-1 0 0,-2-1 1 0 0,0 0-1 0 0,0 0 0 0 0,-1-1 1 0 0,-1 0-1 0 0,-1 0 1 0 0,0 0-1 0 0,-1-1 0 0 0,-1 1 1 0 0,-1-1-1 0 0,0 0 1 0 0,-1 0-1 0 0,0 0 0 0 0,-3-10-74 0 0,0 19-22 0 0,0-1-1 0 0,-1 1 1 0 0,0 0-1 0 0,0 0 0 0 0,-1 0 1 0 0,0 0-1 0 0,-1 1 0 0 0,0-1 1 0 0,0 1-1 0 0,0 1 1 0 0,-1-1-1 0 0,0 1 0 0 0,0-1 1 0 0,-1 2-1 0 0,0-1 0 0 0,0 1 1 0 0,0 0-1 0 0,0 0 1 0 0,-1 1-1 0 0,0 0 0 0 0,0 1 1 0 0,0 0-1 0 0,0 0 0 0 0,-1 0 1 0 0,1 1-1 0 0,-1 0 1 0 0,1 1-1 0 0,-1 0 0 0 0,0 0 1 0 0,1 1-1 0 0,-3 0 23 0 0,10 1-5 0 0,1-1-1 0 0,0 0 1 0 0,-1 1 0 0 0,1-1-1 0 0,-1 0 1 0 0,1 1 0 0 0,0-1 0 0 0,-1 1-1 0 0,1-1 1 0 0,0 1 0 0 0,-1-1-1 0 0,1 1 1 0 0,0-1 0 0 0,0 1-1 0 0,-1-1 1 0 0,1 1 0 0 0,0-1-1 0 0,0 1 1 0 0,0-1 0 0 0,0 1-1 0 0,0-1 1 0 0,0 1 0 0 0,0 0 0 0 0,0-1-1 0 0,0 1 1 0 0,0-1 0 0 0,0 1-1 0 0,0-1 1 0 0,0 1 0 0 0,0-1-1 0 0,1 1 1 0 0,-1 0 0 0 0,0-1-1 0 0,0 1 1 0 0,1-1 0 0 0,-1 1 0 0 0,0-1-1 0 0,1 0 1 0 0,-1 1 0 0 0,0-1-1 0 0,1 1 1 0 0,-1-1 0 0 0,1 0-1 0 0,-1 1 1 0 0,1-1 0 0 0,-1 0-1 0 0,1 1 1 0 0,-1-1 0 0 0,1 0-1 0 0,-1 0 1 0 0,1 1 0 0 0,-1-1 0 0 0,1 0-1 0 0,-1 0 6 0 0,116 27 163 0 0,-72-19-95 0 0,1-2 1 0 0,0-2-1 0 0,-1-2 1 0 0,29-3-69 0 0,-36 1 50 0 0,-32-1-31 0 0,0 1 0 0 0,0-1-1 0 0,-1 0 1 0 0,1 0 0 0 0,-1 0-1 0 0,1 0 1 0 0,-1-1 0 0 0,1 0 0 0 0,-1 0-1 0 0,0 0 1 0 0,0 0 0 0 0,0-1 0 0 0,0 0-1 0 0,0 1 1 0 0,-1-1 0 0 0,1-1 0 0 0,-1 1-1 0 0,2-2-18 0 0,8-17 196 0 0,-13 21-157 0 0,0 1-22 0 0,0 0 1 0 0,0 0 0 0 0,0 0-32 0 0,0 0 16 0 0,0 0 12 0 0,0 0-8 0 0,0 0-11 0 0,0 0-6 0 0,0 0-11 0 0,0 0-5 0 0,0 0 11 0 0,-2 27-91 0 0,-4 7 121 0 0,1 0 0 0 0,2 0 0 0 0,2 0-1 0 0,2 33-13 0 0,-1-16-16 0 0,0-44 16 0 0,0 0-1 0 0,0 0 1 0 0,1 0-1 0 0,0 0 1 0 0,0 0-1 0 0,0-1 1 0 0,1 1-1 0 0,0 0 1 0 0,0-1-1 0 0,1 1 1 0 0,0-1-1 0 0,0 0 1 0 0,1 0-1 0 0,-1 0 0 0 0,1 0 1 0 0,0-1-1 0 0,1 1 1 0 0,0-1-1 0 0,-1 0 1 0 0,1 0-1 0 0,1-1 1 0 0,-1 0-1 0 0,1 0 1 0 0,0 0-1 0 0,0 0 1 0 0,0-1-1 0 0,0 0 1 0 0,1 0-1 0 0,-1-1 1 0 0,1 0-1 0 0,-1 0 1 0 0,1 0-1 0 0,0-1 1 0 0,0 0 0 0 0,4-4 15 0 0,0 1-1 0 0,0-2 1 0 0,-1 1 0 0 0,0-1 0 0 0,0-1 0 0 0,0 0 0 0 0,0-1 0 0 0,-1 1-1 0 0,0-2 1 0 0,0 1 0 0 0,0-1 0 0 0,-1-1 0 0 0,0 0 0 0 0,-1 0-1 0 0,1 0 1 0 0,-2-1 0 0 0,1 0 0 0 0,2-5-15 0 0,19-20 46 0 0,153-218-39 0 0,-180 250-5 0 0,6-5 8 0 0,0-1 1 0 0,0-1-1 0 0,-1 1 0 0 0,0-1 1 0 0,-1 0-1 0 0,0 0 1 0 0,0-1-1 0 0,-1 1 1 0 0,-1-1-1 0 0,1 0 0 0 0,-1 0 1 0 0,-1 0-1 0 0,1-6-10 0 0,-3 15 34 0 0,-14 3-38 0 0,4 5-6 0 0,1 1 0 0 0,1 0 1 0 0,0 0-1 0 0,0 1 1 0 0,0 0-1 0 0,1 0 1 0 0,0 1-1 0 0,1 0 1 0 0,0 0-1 0 0,1 0 1 0 0,0 1-1 0 0,0 0 0 0 0,1 0 1 0 0,1 0-1 0 0,0 1 1 0 0,0-1-1 0 0,1 1 1 0 0,1-1-1 0 0,0 1 1 0 0,0 0-1 0 0,1 0 0 0 0,1-1 1 0 0,0 1-1 0 0,1 0 1 0 0,1 4 9 0 0,-3-7-4 0 0,1 0 0 0 0,1 0 0 0 0,-1 0 0 0 0,1 0 0 0 0,1 0 0 0 0,0-1 1 0 0,0 1-1 0 0,1-1 0 0 0,0 0 0 0 0,0 0 0 0 0,1 0 0 0 0,0-1 0 0 0,0 0 0 0 0,4 5 4 0 0,16 17 8 0 0,-20-22-12 0 0,0-1 0 0 0,0 1 0 0 0,0-2 0 0 0,1 1-1 0 0,0 0 1 0 0,0-1 0 0 0,0 0 0 0 0,1-1 0 0 0,0 1 0 0 0,0-1 0 0 0,0-1 0 0 0,0 1 4 0 0,0-1 8 0 0,-1 0-1 0 0,0 0 1 0 0,1-1 0 0 0,-1 0 0 0 0,1 0-1 0 0,0-1 1 0 0,0 1 0 0 0,-1-2 0 0 0,1 1-1 0 0,0-1 1 0 0,0 0 0 0 0,0 0 0 0 0,0-1-1 0 0,0 0 1 0 0,0 0 0 0 0,-1 0 0 0 0,1-1-1 0 0,0 0 1 0 0,-1-1 0 0 0,0 1 0 0 0,1-1-1 0 0,-1 0 1 0 0,0-1 0 0 0,0 0 0 0 0,-1 0-1 0 0,1 0 1 0 0,-1-1-8 0 0,12-11 50 0 0,-2 0-1 0 0,0-2 1 0 0,-1 0 0 0 0,0 0-1 0 0,-2-1 1 0 0,0-1-1 0 0,-1 0 1 0 0,-1-1 0 0 0,-1 0-1 0 0,0-3-49 0 0,2-45 247 0 0,-11 69-230 0 0,0 0 1 0 0,0 0-4 0 0,0 0-24 0 0,0 0 12 0 0,0 0 14 0 0,0 0 26 0 0,0 0-21 0 0,0 0-20 0 0,0 0-25 0 0,0 0 24 0 0,0 0 8 0 0,0 0 0 0 0,0 0 10 0 0,0 0 27 0 0,0 0-28 0 0,0 0-18 0 0,0 0-31 0 0,0 0 21 0 0,0 0 19 0 0,0 0-13 0 0,0 0-6 0 0,0 0 15 0 0,0 0 0 0 0,0 0-14 0 0,0 0 3 0 0,0 0 22 0 0,0 0 30 0 0,0 0-28 0 0,0 0-14 0 0,0 0-28 0 0,0 0-23 0 0,0 0 33 0 0,0 0 18 0 0,0 0-9 0 0,0 0 1 0 0,0 0 10 0 0,0 0 6 0 0,11-32 61 0 0,47-160-84 0 0,-54 147-15 0 0,-4 44 10 0 0,0 1 5 0 0,-34 26-2604 0 0,23-9-1852 0 0,4-5-4031 0 0,3-5-3755 0 0</inkml:trace>
  <inkml:trace contextRef="#ctx0" brushRef="#br0" timeOffset="-197600.387">16314 3948 8090 0 0,'0'0'2124'0'0,"0"0"-445"0"0,0 0-161 0 0,0 0-30 0 0,0 0-85 0 0,0 0-128 0 0,0 0-165 0 0,0 0-194 0 0,0 0-123 0 0,0 0-110 0 0,0 0-143 0 0,0 0-76 0 0,0 0-60 0 0,-2-9-65 0 0,-9-28-31 0 0,11 34-254 0 0,-1 0 1 0 0,1 0-1 0 0,0 0 0 0 0,0 0 0 0 0,0 0 0 0 0,0-1 0 0 0,0 1 0 0 0,1 0 0 0 0,0 1 0 0 0,-1-1 1 0 0,1 0-1 0 0,0 0 0 0 0,0 0 0 0 0,0 0 0 0 0,1 1 0 0 0,-1-1 0 0 0,1 0 0 0 0,0 1 0 0 0,-1-1 1 0 0,1 1-1 0 0,1-1-54 0 0,4-8 169 0 0,111-146 1125 0 0,-18 30-830 0 0,43-32-162 0 0,-150 221-235 0 0,2 80 10 0 0,49-11-57 0 0,-41-126 22 0 0,-1 0 0 0 0,1 0-1 0 0,-1 0 1 0 0,1-1-1 0 0,1 1 1 0 0,-1-1 0 0 0,1 0-1 0 0,-1 0 1 0 0,1 0-1 0 0,0 0 1 0 0,1 0 0 0 0,-1-1-1 0 0,1 0 1 0 0,-1 0-1 0 0,1 0 1 0 0,0-1 0 0 0,0 1-1 0 0,0-1 1 0 0,0 0-1 0 0,1-1 1 0 0,-1 1-1 0 0,0-1 1 0 0,1 0 0 0 0,-1-1-1 0 0,1 1 1 0 0,-1-1-1 0 0,1 0 1 0 0,-1 0 0 0 0,1-1-1 0 0,-1 0 1 0 0,1 0-1 0 0,-1 0 1 0 0,1 0 0 0 0,-1-1-1 0 0,0 0 1 0 0,0 0-1 0 0,0 0 1 0 0,0-1 0 0 0,0 0-1 0 0,-1 0 1 0 0,1 0-1 0 0,2-2-41 0 0,19-18 222 0 0,0-1 0 0 0,-2-1 0 0 0,-1 0 0 0 0,0-2 0 0 0,-2-1-1 0 0,-2-1 1 0 0,0-1 0 0 0,-2 0 0 0 0,2-7-222 0 0,61-165 328 0 0,-77 193-300 0 0,-1 1-1 0 0,1 0 1 0 0,-2 0-1 0 0,1-1 1 0 0,-1 1 0 0 0,-1-1-1 0 0,1 1 1 0 0,-2-1 0 0 0,1 1-1 0 0,-1-1 1 0 0,-1-6-28 0 0,1 14-6 0 0,1-1 0 0 0,-1 1 0 0 0,1 0 0 0 0,-1 0 0 0 0,1 0 0 0 0,-1 0 1 0 0,1 0-1 0 0,-1 0 0 0 0,0 0 0 0 0,1 0 0 0 0,-1 0 0 0 0,0 1 0 0 0,0-1 0 0 0,0 0 0 0 0,0 0 0 0 0,0 1 0 0 0,0-1 0 0 0,0 0 0 0 0,0 1 0 0 0,0-1 1 0 0,0 1-1 0 0,0-1 0 0 0,0 1 0 0 0,0 0 0 0 0,-1 0 0 0 0,1-1 0 0 0,0 1 0 0 0,0 0 0 0 0,0 0 0 0 0,-1 0 0 0 0,1 0 0 0 0,0 0 0 0 0,0 0 1 0 0,-1 1 5 0 0,2-1-71 0 0,0 0 0 0 0,0 0-25 0 0,0 0-30 0 0,0 0-27 0 0,-1 0-3656 0 0,0 0-3476 0 0,1 0-4701 0 0</inkml:trace>
  <inkml:trace contextRef="#ctx0" brushRef="#br0" timeOffset="-196041.82">18491 3501 5945 0 0,'0'0'2063'0'0,"0"0"-254"0"0,0 0-145 0 0,0 0 6 0 0,0 0-106 0 0,0 0-81 0 0,0 0-131 0 0,0 0-194 0 0,-35-1-170 0 0,-112 0-194 0 0,59 16 182 0 0,75-9-799 0 0,-137 80 1242 0 0,144-82-1398 0 0,0 1 0 0 0,1 0-1 0 0,0 0 1 0 0,0 1 0 0 0,0 0 0 0 0,1-1 0 0 0,0 1 0 0 0,0 1 0 0 0,0-1 0 0 0,1 1-1 0 0,0-1 1 0 0,0 1 0 0 0,1 0 0 0 0,0 0 0 0 0,0 0 0 0 0,0 0 0 0 0,1 0 0 0 0,0 1-1 0 0,1-1 1 0 0,-1 0 0 0 0,1 1 0 0 0,1 1-21 0 0,0-5 2 0 0,0 0-1 0 0,0 0 1 0 0,0 0 0 0 0,0 0 0 0 0,1 0-1 0 0,-1 0 1 0 0,1 0 0 0 0,0-1 0 0 0,1 1-1 0 0,-1-1 1 0 0,1 1 0 0 0,-1-1-1 0 0,1 0 1 0 0,0 0 0 0 0,0 0 0 0 0,0 0-1 0 0,0-1 1 0 0,1 1 0 0 0,-1-1-1 0 0,1 0 1 0 0,0 0 0 0 0,-1 0 0 0 0,1 0-1 0 0,0-1 1 0 0,0 0 0 0 0,0 1 0 0 0,3-1-2 0 0,1 1 43 0 0,1 0 1 0 0,-1-1 0 0 0,1 0-1 0 0,-1 0 1 0 0,1-1 0 0 0,-1 0-1 0 0,1 0 1 0 0,-1-1 0 0 0,1 0-1 0 0,-1-1 1 0 0,1 0 0 0 0,7-3-44 0 0,14-10 144 0 0,-1-2-1 0 0,0 0 1 0 0,-1-2 0 0 0,-1-2 0 0 0,-1 0-1 0 0,-1-1 1 0 0,-1-2 0 0 0,-1-1 0 0 0,-1 0-1 0 0,3-7-143 0 0,-25 32 2 0 0,1-2-8 0 0,-1 1 0 0 0,1-1 0 0 0,0 0 0 0 0,0 1 0 0 0,-1 0 1 0 0,1-1-1 0 0,0 1 0 0 0,0-1 0 0 0,0 1 0 0 0,0 0 0 0 0,0 0 0 0 0,1 0 1 0 0,-1 0-1 0 0,0 0 0 0 0,0 0 0 0 0,1 0 0 0 0,-1 0 0 0 0,1 0 0 0 0,-1 0 1 0 0,1 1-1 0 0,-1-1 0 0 0,1 1 0 0 0,-1-1 0 0 0,1 1 0 0 0,0 0 0 0 0,-1-1 1 0 0,1 1-1 0 0,0 0 0 0 0,-1 0 0 0 0,1 0 0 0 0,0 0 0 0 0,-1 0 1 0 0,1 1-1 0 0,-1-1 0 0 0,1 0 0 0 0,0 1 0 0 0,-1-1 0 0 0,1 1 0 0 0,-1 0 1 0 0,1-1-1 0 0,-1 1 6 0 0,43 143-30 0 0,-40-136 32 0 0,1 0-1 0 0,0-1 1 0 0,1 0-1 0 0,-1 0 1 0 0,1 0-1 0 0,1-1 1 0 0,-1 0-1 0 0,1 0 1 0 0,0 0-1 0 0,0-1 1 0 0,1 0-1 0 0,0-1 1 0 0,0 1-1 0 0,0-1 1 0 0,0-1-1 0 0,2 1-1 0 0,-2-2 45 0 0,0 0-1 0 0,1 0 1 0 0,-1-1-1 0 0,0 0 1 0 0,1-1-1 0 0,-1 1 0 0 0,0-2 1 0 0,1 1-1 0 0,-1-1 1 0 0,0 0-1 0 0,0-1 1 0 0,0 0-1 0 0,0 0 0 0 0,0-1 1 0 0,0 0-1 0 0,0-1 1 0 0,-1 1-1 0 0,1-1 1 0 0,-1-1-1 0 0,3-2-44 0 0,128-115 1100 0 0,-108 86-1020 0 0,0-1 0 0 0,-2-1 0 0 0,-3-2 0 0 0,0-1-1 0 0,-3 0 1 0 0,-1-2 0 0 0,-3 0 0 0 0,-1-2 0 0 0,-2 0 0 0 0,-2 0 0 0 0,-2-1 0 0 0,-2-1 0 0 0,-2 0 0 0 0,-3 0 0 0 0,-1 0 0 0 0,-3-34-80 0 0,0 76 11 0 0,0 0 1 0 0,0 0-1 0 0,-1 0 1 0 0,1 0-1 0 0,-1 0 1 0 0,0 0-1 0 0,-1 0 1 0 0,1 0-1 0 0,-1 0 1 0 0,0 0 0 0 0,0 1-1 0 0,-1-1 1 0 0,1 1-1 0 0,-1-1 1 0 0,0 1-1 0 0,0 0 1 0 0,-1 0-1 0 0,1 1 1 0 0,-1-1-1 0 0,0 0 1 0 0,0 1-1 0 0,0 0 1 0 0,0 0-1 0 0,0 1 1 0 0,-5-3-12 0 0,6 6-13 0 0,0 1 0 0 0,0 0 0 0 0,0-1 0 0 0,0 1 0 0 0,0 1 0 0 0,1-1 0 0 0,-1 0 0 0 0,1 1 0 0 0,-1-1 0 0 0,1 1 0 0 0,0-1 0 0 0,0 1 0 0 0,0 0 0 0 0,0 0 0 0 0,0 0 0 0 0,1 0 0 0 0,0 1 0 0 0,-1-1 0 0 0,1 0 0 0 0,0 0 0 0 0,1 1 0 0 0,-1-1 0 0 0,0 3 13 0 0,-7 33 2 0 0,2 0 0 0 0,2 0 0 0 0,1 1 0 0 0,2-1 0 0 0,1 1 0 0 0,4 15-2 0 0,49 242 104 0 0,-28-4-29 0 0,-65-131-46 0 0,38-141-186 0 0,9-35-642 0 0,12-68-2551 0 0,-13 27-6692 0 0,-5 46-1139 0 0</inkml:trace>
  <inkml:trace contextRef="#ctx0" brushRef="#br0" timeOffset="-195798.465">18680 3289 9602 0 0,'0'0'2475'0'0,"0"0"-1168"0"0,0 0-475 0 0,0 0 137 0 0,0 0 230 0 0,0 0 78 0 0,0 0-78 0 0,0 0-159 0 0,0 0-114 0 0,38-10-117 0 0,122-30-141 0 0,12 13 622 0 0,116 8-265 0 0,-165 19-6767 0 0,-85 0 1815 0 0,-25 0-7557 0 0</inkml:trace>
  <inkml:trace contextRef="#ctx0" brushRef="#br0" timeOffset="-195164.4">20593 3277 2353 0 0,'0'0'2132'0'0,"0"0"36"0"0,0 0-59 0 0,0 0-143 0 0,0 0-227 0 0,0 0-326 0 0,0 0-232 0 0,0 0-168 0 0,0 0-79 0 0,0 0-61 0 0,0 0-25 0 0,0 0-21 0 0,-10-4-39 0 0,-32-11-37 0 0,37 13-566 0 0,-1 1-1 0 0,1 0 1 0 0,-1 0-1 0 0,0 1 1 0 0,1-1-1 0 0,-1 1 1 0 0,0 0-1 0 0,0 1 1 0 0,1-1-1 0 0,-1 1 1 0 0,0 0-1 0 0,1 1 1 0 0,-5 1-185 0 0,0 0 203 0 0,-17 6-61 0 0,0 2-1 0 0,1 1 1 0 0,0 2 0 0 0,1 0-1 0 0,1 1 1 0 0,0 2-1 0 0,2 0 1 0 0,-1 2 0 0 0,2 0-1 0 0,1 2 1 0 0,0 0-1 0 0,2 1 1 0 0,0 1 0 0 0,1 0-1 0 0,2 2 1 0 0,-12 23-142 0 0,21-39-3 0 0,1 1 1 0 0,0-1-1 0 0,1 1 0 0 0,0-1 1 0 0,0 1-1 0 0,1 1 0 0 0,0-1 1 0 0,1 0-1 0 0,0 1 0 0 0,1-1 1 0 0,0 1-1 0 0,1-1 0 0 0,0 1 1 0 0,1 0-1 0 0,0-1 0 0 0,1 5 3 0 0,1-11 17 0 0,1 0 0 0 0,0 1 0 0 0,0-2 0 0 0,0 1 0 0 0,0 0 0 0 0,0-1 0 0 0,1 0 0 0 0,0 0 0 0 0,-1 0 0 0 0,1-1-1 0 0,0 1 1 0 0,0-1 0 0 0,1 0 0 0 0,-1-1 0 0 0,0 1 0 0 0,1-1 0 0 0,-1 0 0 0 0,1 0 0 0 0,-1-1 0 0 0,1 0 0 0 0,-1 0 0 0 0,1 0 0 0 0,-1-1 0 0 0,1 1 0 0 0,-1-1-1 0 0,1 0 1 0 0,-1-1 0 0 0,0 0 0 0 0,1 0 0 0 0,-1 0 0 0 0,0 0 0 0 0,0-1 0 0 0,1-1-17 0 0,50-24 224 0 0,-2-3-1 0 0,0-2 1 0 0,-3-3-1 0 0,-1-1 1 0 0,-2-3 0 0 0,1-4-224 0 0,95-60 232 0 0,-143 103-232 0 0,0 1 0 0 0,0 0 0 0 0,0 0 0 0 0,0 0 0 0 0,0 0 0 0 0,0 0 0 0 0,0 0 0 0 0,0 0 0 0 0,0 0 0 0 0,-1 0 0 0 0,1 0 0 0 0,0 0 0 0 0,0 1 0 0 0,0-1 0 0 0,0 0 0 0 0,0 1 0 0 0,0-1 0 0 0,0 1 0 0 0,0-1 0 0 0,0 1 0 0 0,-1-1 0 0 0,1 1 0 0 0,0 0 0 0 0,0-1 0 0 0,-1 1 0 0 0,1 0 0 0 0,0 0 0 0 0,-1-1 1 0 0,1 1-1 0 0,-1 0 0 0 0,1 0 0 0 0,-1 0 0 0 0,0 0 0 0 0,1 0 0 0 0,-1 0 0 0 0,0 0 0 0 0,1-1 0 0 0,-1 1 0 0 0,0 0 0 0 0,0 0 0 0 0,0 0 0 0 0,0 0 0 0 0,0 0 0 0 0,0 0 0 0 0,0 0 0 0 0,0 0 0 0 0,0 0 0 0 0,-1 0 0 0 0,1 0 0 0 0,0 0 0 0 0,-1 0 0 0 0,1 0 0 0 0,0 0 0 0 0,-1 0 0 0 0,1 0 0 0 0,-1-1 0 0 0,0 1 0 0 0,1 0 0 0 0,-1 0 0 0 0,0 11 1 0 0,-1 4 7 0 0,2-1 0 0 0,0 1-1 0 0,0-1 1 0 0,2 1 0 0 0,-1 0 0 0 0,2-1-1 0 0,0 0 1 0 0,1 0 0 0 0,1 0-1 0 0,0 0 1 0 0,1 0 0 0 0,1-1 0 0 0,0 0-1 0 0,2 1-7 0 0,-1-4 0 0 0,0 0-1 0 0,1-1 0 0 0,0-1 1 0 0,1 1-1 0 0,0-1 0 0 0,1-1 1 0 0,0 0-1 0 0,0-1 0 0 0,0 0 1 0 0,1 0-1 0 0,0-1 0 0 0,0-1 1 0 0,1 0-1 0 0,0-1 0 0 0,0 0 1 0 0,0-1-1 0 0,0 0 0 0 0,0-1 1 0 0,0-1-1 0 0,5 0 1 0 0,68-9-815 0 0,-33-13-3618 0 0,-35 12-3729 0 0,-6 1-4634 0 0</inkml:trace>
  <inkml:trace contextRef="#ctx0" brushRef="#br0" timeOffset="-178772.557">10099 4826 0 0 0,'0'0'850'0'0,"0"0"406"0"0,0 0 337 0 0,0 0 259 0 0,0 0 56 0 0,0 0-96 0 0,0 0-235 0 0,0 0-284 0 0,0 0-218 0 0,0 0-132 0 0,-11-9-115 0 0,-35-27-82 0 0,-3 20 1314 0 0,32 14-1790 0 0,1 2 0 0 0,-1 0 0 0 0,1 1-1 0 0,0 1 1 0 0,-1 0 0 0 0,1 1 0 0 0,0 1 0 0 0,0 0-1 0 0,1 2 1 0 0,-1-1 0 0 0,1 2 0 0 0,0 0 0 0 0,1 1-1 0 0,0 0 1 0 0,0 1 0 0 0,1 1 0 0 0,0 0 0 0 0,0 1-1 0 0,1 0-269 0 0,-10 5 210 0 0,9-8-125 0 0,1 1 0 0 0,0 0 0 0 0,1 1 0 0 0,0 0 0 0 0,0 1 0 0 0,1 0 1 0 0,0 0-1 0 0,1 1 0 0 0,0 1 0 0 0,1-1 0 0 0,1 1 0 0 0,0 1 0 0 0,1 0 0 0 0,0-1 0 0 0,1 2 0 0 0,0-1 0 0 0,1 0 0 0 0,1 1 1 0 0,1 0-1 0 0,0 0 0 0 0,0 0 0 0 0,2 0 0 0 0,0 0 0 0 0,0 0 0 0 0,3 7-85 0 0,0-11 76 0 0,1 0 1 0 0,1 0-1 0 0,0 0 0 0 0,1-1 1 0 0,0 1-1 0 0,0-1 0 0 0,1-1 1 0 0,0 1-1 0 0,1-1 0 0 0,0-1 1 0 0,1 1-1 0 0,-1-1 0 0 0,1-1 1 0 0,1 0-1 0 0,0 0 0 0 0,0-1 1 0 0,0 0-1 0 0,10 4-76 0 0,4 1 135 0 0,0-1-1 0 0,1-1 1 0 0,0-2 0 0 0,1 0-1 0 0,-1-1 1 0 0,1-2 0 0 0,0-1-1 0 0,1 0-134 0 0,131-3 411 0 0,-154-1-435 0 0,1 1 0 0 0,-1-1 1 0 0,1 0-1 0 0,-1 0 0 0 0,0 0 0 0 0,1-1 1 0 0,-1 1-1 0 0,0-1 0 0 0,0 0 0 0 0,0-1 1 0 0,0 1-1 0 0,0 0 0 0 0,-1-1 0 0 0,1 0 0 0 0,-1 0 1 0 0,1 0-1 0 0,-1 0 0 0 0,0-1 0 0 0,0 1 1 0 0,-1-1-1 0 0,1 0 0 0 0,-1 0 0 0 0,1-1 24 0 0,2-5-914 0 0,3-9-2650 0 0,-3 11-2699 0 0,-1 7-5294 0 0</inkml:trace>
  <inkml:trace contextRef="#ctx0" brushRef="#br0" timeOffset="-178368.392">10758 4969 7882 0 0,'0'0'1504'0'0,"0"0"-188"0"0,0 0-17 0 0,0 0 70 0 0,0 0 20 0 0,0 0-114 0 0,0 0-224 0 0,0 0-235 0 0,0 0-213 0 0,0 0-136 0 0,-34 25-105 0 0,-107 79-83 0 0,137-102-259 0 0,0 0-1 0 0,0 0 0 0 0,1 0 1 0 0,-1 1-1 0 0,1-1 0 0 0,-1 1 1 0 0,1 0-1 0 0,0 0 0 0 0,0 0 1 0 0,0 1-1 0 0,1-1 1 0 0,-1 1-1 0 0,1-1 0 0 0,0 1 1 0 0,0 0-1 0 0,0 0 0 0 0,1 0 1 0 0,-1 1-20 0 0,-1 6 70 0 0,0-4-23 0 0,1 0 0 0 0,0 0 0 0 0,0 1-1 0 0,0-1 1 0 0,1 1 0 0 0,0 0 0 0 0,0-1 0 0 0,1 1 0 0 0,0 0 0 0 0,1-1-1 0 0,0 1 1 0 0,0 0 0 0 0,0-1 0 0 0,1 1 0 0 0,0-1 0 0 0,1 0 0 0 0,-1 1 0 0 0,1-1-1 0 0,1 0 1 0 0,-1-1 0 0 0,1 1 0 0 0,1-1 0 0 0,-1 1 0 0 0,1-1 0 0 0,0 0 0 0 0,0-1-1 0 0,1 0 1 0 0,2 3-47 0 0,0-2 103 0 0,-1 0 1 0 0,1-1-1 0 0,0 0 0 0 0,0 0 1 0 0,1-1-1 0 0,0 0 0 0 0,-1 0 0 0 0,1-1 1 0 0,0 0-1 0 0,1-1 0 0 0,-1 0 0 0 0,0 0 1 0 0,1-1-1 0 0,3 0-103 0 0,1 0 144 0 0,1-1 1 0 0,0-1-1 0 0,0 0 1 0 0,-1-1-1 0 0,1 0 1 0 0,0-1-1 0 0,-1-1 1 0 0,0 0-1 0 0,0-1 1 0 0,0 0-1 0 0,-1-1 1 0 0,0-1-1 0 0,0 0 1 0 0,0-1-1 0 0,-1 0 1 0 0,0-1-1 0 0,-1 0 1 0 0,0-1 0 0 0,0-1-1 0 0,-1 1 1 0 0,0-1-1 0 0,-1-1 1 0 0,0 0-1 0 0,-1 0 1 0 0,-1-1-1 0 0,0 0 1 0 0,0-1-1 0 0,0-3-144 0 0,-2 7 12 0 0,-1 1 1 0 0,0-1-1 0 0,-1 0 0 0 0,0 1 1 0 0,-1-1-1 0 0,1-1 0 0 0,-2 1 0 0 0,0 0 1 0 0,0 0-1 0 0,-1-1 0 0 0,0 1 1 0 0,-1 0-1 0 0,0-1 0 0 0,0 1 1 0 0,-1 0-1 0 0,-1 0 0 0 0,0 0 0 0 0,0 0 1 0 0,-1 1-1 0 0,0-1 0 0 0,0 1 1 0 0,-1 0-1 0 0,-1 0 0 0 0,1 1 1 0 0,-2-1-1 0 0,1 1 0 0 0,-7-7-12 0 0,4 9-59 0 0,1-1 0 0 0,-1 1 0 0 0,1 1 0 0 0,-2 0 0 0 0,1 0 0 0 0,0 0 0 0 0,-1 1 0 0 0,0 1 0 0 0,0 0 0 0 0,0 0 0 0 0,-1 1 0 0 0,1 0 0 0 0,0 1 0 0 0,-1 0 0 0 0,1 1 0 0 0,-1 0-1 0 0,1 0 1 0 0,-3 1 59 0 0,6 0-246 0 0,-1 1 0 0 0,0 0 0 0 0,0 0 0 0 0,1 0-1 0 0,-1 1 1 0 0,1 0 0 0 0,0 0 0 0 0,0 1 0 0 0,0 0-1 0 0,1 0 1 0 0,-1 1 0 0 0,1 0 0 0 0,0 0 0 0 0,0 0-1 0 0,-4 6 247 0 0,-17 26-4180 0 0,17-22-377 0 0,-2 1-6837 0 0</inkml:trace>
  <inkml:trace contextRef="#ctx0" brushRef="#br0" timeOffset="-177667.164">11230 5416 7210 0 0,'0'0'2379'0'0,"0"0"-383"0"0,0 0-150 0 0,0 0-116 0 0,0 0-179 0 0,0 0-272 0 0,0 0-243 0 0,0 0-221 0 0,0 0-126 0 0,0 0-67 0 0,0 0-61 0 0,0 0-28 0 0,0 0-26 0 0,8-27-20 0 0,40-127 396 0 0,-34 115-532 0 0,2 1 0 0 0,2 1 0 0 0,1 0 0 0 0,1 2 0 0 0,10-10-351 0 0,22-35 120 0 0,-64 152-327 0 0,9-59 207 0 0,1 0 0 0 0,0 0 0 0 0,1 0 0 0 0,0 0 0 0 0,1 0-1 0 0,1 0 1 0 0,0 0 0 0 0,1 0 0 0 0,0 0 0 0 0,1 0 0 0 0,0-1 0 0 0,1 1-1 0 0,0-1 1 0 0,1 0 0 0 0,1 0 0 0 0,0 0 0 0 0,1-1 0 0 0,0 0 0 0 0,0 0 0 0 0,9 9 0 0 0,-12-16 28 0 0,0 0 1 0 0,1-1 0 0 0,-1 0 0 0 0,1 1-1 0 0,0-2 1 0 0,-1 1 0 0 0,1 0 0 0 0,1-1-1 0 0,-1 0 1 0 0,0 0 0 0 0,1-1 0 0 0,-1 1 0 0 0,0-1-1 0 0,1 0 1 0 0,0-1 0 0 0,-1 1 0 0 0,1-1-1 0 0,-1 0 1 0 0,1 0 0 0 0,0-1 0 0 0,-1 0-1 0 0,1 0 1 0 0,-1 0 0 0 0,1-1 0 0 0,-1 0-1 0 0,0 0 1 0 0,0 0 0 0 0,2-1-29 0 0,14-17 278 0 0,-1-2 0 0 0,-1 0 0 0 0,-1-1 1 0 0,-1-1-1 0 0,-1 0 0 0 0,-1-1 0 0 0,11-26-278 0 0,-16 33 60 0 0,-2 5-38 0 0,-1 0 0 0 0,0-1 0 0 0,-1 0 0 0 0,0 0 0 0 0,-1 0 0 0 0,0 0 0 0 0,-2-1 0 0 0,1 0 0 0 0,-2 0 0 0 0,1-4-22 0 0,-34 35-5457 0 0,25-9 289 0 0,0-3-6660 0 0</inkml:trace>
  <inkml:trace contextRef="#ctx0" brushRef="#br0" timeOffset="-177184.586">12521 4799 15771 0 0,'0'0'1417'0'0,"0"0"-333"0"0,0 0-121 0 0,0 0 2 0 0,0 0-67 0 0,0 0-145 0 0,0 0-158 0 0,0 0-167 0 0,0 0-113 0 0,0 0-59 0 0,0 0-44 0 0,0 0-32 0 0,-22 0-37 0 0,-70-2-19 0 0,86 2-104 0 0,1 0-1 0 0,-1 1 1 0 0,1-1 0 0 0,-1 1 0 0 0,1 0 0 0 0,-1 0-1 0 0,1 1 1 0 0,0 0 0 0 0,-1 0 0 0 0,1 0 0 0 0,0 0-1 0 0,0 1 1 0 0,1 0 0 0 0,-1 0 0 0 0,-2 2-20 0 0,-12 8 67 0 0,16-12-68 0 0,0 0 1 0 0,0 0-1 0 0,1 1 1 0 0,-1-1-1 0 0,0 1 1 0 0,1 0-1 0 0,-1-1 1 0 0,1 1-1 0 0,0 0 1 0 0,-1 1-1 0 0,1-1 1 0 0,0 0-1 0 0,0 1 1 0 0,1-1-1 0 0,-1 1 0 0 0,0-1 1 0 0,1 1-1 0 0,-1 0 1 0 0,1 0-1 0 0,0 0 1 0 0,0-1-1 0 0,0 1 1 0 0,1 0-1 0 0,-1 1 1 0 0,1-1-1 0 0,-1 0 1 0 0,1 0-1 0 0,0 0 1 0 0,0 0-1 0 0,0 0 1 0 0,1 0-1 0 0,-1 0 1 0 0,1 2 0 0 0,3 1 0 0 0,0-1 1 0 0,0 0 0 0 0,1 0 0 0 0,-1-1 0 0 0,1 1 0 0 0,0-1-1 0 0,0 0 1 0 0,0 0 0 0 0,1 0 0 0 0,0-1 0 0 0,-1 0-1 0 0,1 0 1 0 0,1 0-1 0 0,13 8 11 0 0,-14-8 7 0 0,0 0 0 0 0,1 0 1 0 0,-2 1-1 0 0,1 0 0 0 0,0 0 0 0 0,-1 0 1 0 0,0 1-1 0 0,0 0 0 0 0,0 0 1 0 0,-1 0-1 0 0,1 1 0 0 0,-1-1 0 0 0,0 1 1 0 0,-1 0-1 0 0,0 0 0 0 0,0 0 0 0 0,0 1 1 0 0,0-1-1 0 0,-1 1 0 0 0,0-1 0 0 0,-1 1 1 0 0,1 0-1 0 0,-1 4-18 0 0,-1-5 60 0 0,0 0 0 0 0,-1 0 1 0 0,0 0-1 0 0,0 0 0 0 0,0-1 0 0 0,-1 1 0 0 0,0 0 1 0 0,0-1-1 0 0,0 1 0 0 0,-1-1 0 0 0,0 0 0 0 0,0 1 1 0 0,0-1-1 0 0,-1-1 0 0 0,1 1 0 0 0,-1 0 0 0 0,0-1 1 0 0,-1 0-1 0 0,1 0 0 0 0,-1 0 0 0 0,-4 3-60 0 0,-9 4 111 0 0,0 0 1 0 0,-1 0-1 0 0,0-2 0 0 0,-1 0 0 0 0,0-2 1 0 0,-18 5-112 0 0,32-10 6 0 0,-132 3-1068 0 0,130-5 265 0 0,-14 0 26 0 0,11-6-8971 0 0,7 0-1843 0 0</inkml:trace>
  <inkml:trace contextRef="#ctx0" brushRef="#br0" timeOffset="-176808.587">12987 4506 17340 0 0,'0'0'1195'0'0,"0"0"-211"0"0,0 0-31 0 0,0 0 52 0 0,0 0-7 0 0,0 0-129 0 0,0 0-305 0 0,0 0-232 0 0,0 0-51 0 0,0 0 47 0 0,0 0 39 0 0,0 0 42 0 0,0 0-24 0 0,3 17-79 0 0,13 113 553 0 0,-41 128 327 0 0,14-174-1146 0 0,3 1 0 0 0,3 0 0 0 0,6 41-40 0 0,-1-67-26 0 0,8-13-795 0 0,-8-45 493 0 0,0-1-80 0 0,0 0-136 0 0,-16-24-5430 0 0,10 16 3319 0 0,-3-3-5187 0 0,5 3-2041 0 0</inkml:trace>
  <inkml:trace contextRef="#ctx0" brushRef="#br0" timeOffset="-176556.39">12667 4992 12579 0 0,'0'0'1341'0'0,"0"0"-222"0"0,0 0 20 0 0,0 0 133 0 0,0 0-6 0 0,0 0-174 0 0,0 0-246 0 0,0 0-226 0 0,0 0-159 0 0,36-5-95 0 0,114-13-86 0 0,25 14 336 0 0,-35 16-1139 0 0,-41 5-2094 0 0,-44-7-6034 0 0,-37-7-2179 0 0</inkml:trace>
  <inkml:trace contextRef="#ctx0" brushRef="#br0" timeOffset="-176192.995">13802 4965 10586 0 0,'0'0'4425'0'0,"0"0"-2203"0"0,0 0-786 0 0,0 0-130 0 0,0 0-94 0 0,0 0-146 0 0,0 0-187 0 0,0 0-194 0 0,0 0-163 0 0,0 0-120 0 0,0 0-98 0 0,0 0-85 0 0,-28-8-43 0 0,-91-24-27 0 0,115 31-135 0 0,1 0-1 0 0,-1 0 0 0 0,1 0 1 0 0,-1 1-1 0 0,1 0 0 0 0,-1-1 1 0 0,0 1-1 0 0,1 0 0 0 0,-1 1 1 0 0,0-1-1 0 0,1 1 0 0 0,-1-1 1 0 0,1 1-1 0 0,-1 0 0 0 0,1 0 1 0 0,0 1-1 0 0,-1-1 0 0 0,0 1-13 0 0,-6 3 61 0 0,-6 2-27 0 0,0 1 1 0 0,0 0 0 0 0,1 1 0 0 0,1 1 0 0 0,0 0-1 0 0,0 1 1 0 0,1 1 0 0 0,0 0 0 0 0,1 0 0 0 0,0 1 0 0 0,1 1-1 0 0,1 0 1 0 0,0 0 0 0 0,1 1 0 0 0,0 1 0 0 0,1-1-1 0 0,1 1 1 0 0,-1 5-35 0 0,6-17 6 0 0,1-1-1 0 0,0 1 0 0 0,0 0 1 0 0,0-1-1 0 0,0 1 0 0 0,0 0 1 0 0,1-1-1 0 0,0 1 0 0 0,-1 0 1 0 0,2 0-1 0 0,-1-1 0 0 0,0 1 1 0 0,1 0-1 0 0,-1 0 0 0 0,1-1 1 0 0,0 1-1 0 0,0 0 0 0 0,1-1 1 0 0,-1 1-1 0 0,1-1 0 0 0,0 0 1 0 0,-1 1-1 0 0,2-1 0 0 0,-1 0 1 0 0,0 0-1 0 0,1 0 0 0 0,-1-1 1 0 0,1 1-1 0 0,0-1 0 0 0,0 1 1 0 0,0-1-1 0 0,0 0 0 0 0,0 0 1 0 0,0 0-1 0 0,1 0 0 0 0,-1-1 1 0 0,0 1-1 0 0,1-1 0 0 0,0 0 1 0 0,-1 0-1 0 0,1 0 0 0 0,0 0 1 0 0,-1-1-1 0 0,3 0-5 0 0,8-1 92 0 0,0-1 0 0 0,-1-1 0 0 0,1 0 0 0 0,-1-1 0 0 0,1 0 0 0 0,-1-1 0 0 0,0-1 0 0 0,-1 0-1 0 0,1 0 1 0 0,-1-2 0 0 0,-1 1 0 0 0,1-1 0 0 0,-1-1 0 0 0,-1 0 0 0 0,0-1 0 0 0,3-3-92 0 0,119-118 775 0 0,-131 130-776 0 0,0-1 1 0 0,0 0 0 0 0,0 1-1 0 0,0-1 1 0 0,0 1 0 0 0,0-1-1 0 0,1 1 1 0 0,-1 0-1 0 0,0 0 1 0 0,1-1 0 0 0,-1 1-1 0 0,1 0 1 0 0,0 0 0 0 0,-1 0-1 0 0,1 1 1 0 0,0-1-1 0 0,0 0 1 0 0,-1 1 0 0 0,1-1-1 0 0,0 1 1 0 0,0-1-1 0 0,0 1 1 0 0,0 0 0 0 0,0 0-1 0 0,0 0 1 0 0,-1 0 0 0 0,1 0-1 0 0,0 0 1 0 0,0 0-1 0 0,0 1 1 0 0,0-1 0 0 0,0 1-1 0 0,-1 0 1 0 0,1-1 0 0 0,0 1-1 0 0,0 0 1 0 0,-1 0-1 0 0,1 0 1 0 0,-1 0 0 0 0,1 0-1 0 0,-1 0 1 0 0,1 1 0 0 0,38 67-684 0 0,-23-34-2047 0 0,3-3-4647 0 0,-14-22 255 0 0,-2-5-3942 0 0</inkml:trace>
  <inkml:trace contextRef="#ctx0" brushRef="#br0" timeOffset="-175768.768">13993 5366 8274 0 0,'0'0'884'0'0,"0"0"21"0"0,0 0 473 0 0,0 0 480 0 0,0 0 184 0 0,0 0-145 0 0,0 0-294 0 0,0 0-272 0 0,0 0-130 0 0,0 0-125 0 0,0 0-223 0 0,0 0-186 0 0,0 0-121 0 0,17-14-73 0 0,55-46-52 0 0,59-81 996 0 0,-97 98-1272 0 0,50-88 215 0 0,-106 238-807 0 0,22-103 448 0 0,-1 4-3 0 0,0-1 0 0 0,1 1 0 0 0,0-1 0 0 0,0 0 0 0 0,1 1 0 0 0,0-1 0 0 0,0 1 0 0 0,1-1 0 0 0,0 0 0 0 0,0 0 0 0 0,1 0-1 0 0,0 0 1 0 0,0 0 0 0 0,0-1 0 0 0,1 1 0 0 0,0-1 0 0 0,1 0 0 0 0,1 3 2 0 0,-1-5 23 0 0,1 1 0 0 0,-1-1 0 0 0,0 0 0 0 0,1-1 0 0 0,0 1 0 0 0,0-1 0 0 0,0-1 0 0 0,1 1 0 0 0,-1-1 0 0 0,0 0 0 0 0,1 0 0 0 0,0-1 0 0 0,-1 1 0 0 0,1-2 0 0 0,0 1 0 0 0,-1-1 0 0 0,1 0 0 0 0,4 0-23 0 0,6 0 82 0 0,-1-1 0 0 0,1 0 0 0 0,0-2 0 0 0,-1 1 0 0 0,0-2 0 0 0,0 0 0 0 0,0-1 0 0 0,0-1 1 0 0,0 0-1 0 0,-1-1 0 0 0,1-1-82 0 0,8-4-69 0 0,0-1 0 0 0,-1-1 1 0 0,0-1-1 0 0,-1 0 0 0 0,-1-2 1 0 0,0-1-1 0 0,-1 0 0 0 0,-1-2 1 0 0,-1 0-1 0 0,6-10 69 0 0,-20 11-4006 0 0,-4 15 177 0 0,0 0-8260 0 0</inkml:trace>
  <inkml:trace contextRef="#ctx0" brushRef="#br0" timeOffset="-175402.398">15320 4391 17764 0 0,'0'0'979'0'0,"0"0"-262"0"0,0 0 35 0 0,0 0 205 0 0,0 0 145 0 0,0 0-32 0 0,0 0-194 0 0,0 0-172 0 0,0 0-118 0 0,0 0-66 0 0,0 0-41 0 0,0 0-97 0 0,3 33-79 0 0,7 103-51 0 0,-7 96 588 0 0,-26 164-300 0 0,21-326-2155 0 0,-7-79-1293 0 0,-7-15-2970 0 0,9 15 743 0 0,0 1-6128 0 0</inkml:trace>
  <inkml:trace contextRef="#ctx0" brushRef="#br0" timeOffset="-175127.173">15018 4865 11162 0 0,'0'0'3130'0'0,"0"0"-1256"0"0,0 0-495 0 0,0 0-92 0 0,0 0-35 0 0,0 0-63 0 0,0 0-159 0 0,0 0-203 0 0,0 0-173 0 0,0 0-165 0 0,0 0-113 0 0,0 0-50 0 0,0 0-65 0 0,30 0-21 0 0,97 3-16 0 0,168-18-53 0 0,-242 5-1633 0 0,-36 6-1787 0 0,-1-1-3811 0 0,-7 1-5224 0 0</inkml:trace>
  <inkml:trace contextRef="#ctx0" brushRef="#br0" timeOffset="-174091.539">16016 5358 3129 0 0,'0'0'1317'0'0,"0"0"-499"0"0,0 0-121 0 0,0 0 211 0 0,0 0 303 0 0,0 0 186 0 0,0 0 164 0 0,0 0 50 0 0,0 0 4 0 0,0 0-17 0 0,0 0-183 0 0,14-4-227 0 0,111-39 1458 0 0,-84 18-2048 0 0,-1-1 0 0 0,-2-2-1 0 0,0-2 1 0 0,-2-1 0 0 0,-2-2 0 0 0,3-6-598 0 0,-6 9 205 0 0,23-25 11 0 0,-3-2 1 0 0,-3-3 0 0 0,-2-1 0 0 0,11-25-217 0 0,-50 75 18 0 0,0-1 1 0 0,-1 1 0 0 0,0-1-1 0 0,-1 0 1 0 0,0-1 0 0 0,-1 1-1 0 0,0-1 1 0 0,-1 0 0 0 0,-1 0-1 0 0,0 0 1 0 0,-1 0 0 0 0,0 0-1 0 0,-1 0 1 0 0,-1-9-19 0 0,1 20-2 0 0,-1 0 0 0 0,0 0 0 0 0,0-1 0 0 0,0 1 0 0 0,0 0 1 0 0,0 1-1 0 0,0-1 0 0 0,0 0 0 0 0,-1 0 0 0 0,1 0 0 0 0,-1 1 0 0 0,1-1 0 0 0,-1 1 1 0 0,0-1-1 0 0,1 1 0 0 0,-1 0 0 0 0,0-1 0 0 0,0 1 0 0 0,0 0 0 0 0,0 0 0 0 0,0 0 0 0 0,0 1 1 0 0,-1-1-1 0 0,1 0 0 0 0,0 1 0 0 0,0 0 0 0 0,0-1 0 0 0,-1 1 0 0 0,1 0 0 0 0,0 0 0 0 0,0 0 1 0 0,-1 0-1 0 0,1 1 0 0 0,0-1 0 0 0,-2 1 2 0 0,-77 24-293 0 0,65-16 279 0 0,1 2 1 0 0,0 0-1 0 0,0 0 0 0 0,1 1 1 0 0,1 1-1 0 0,0 1 0 0 0,1-1 1 0 0,0 2-1 0 0,1 0 0 0 0,1 0 1 0 0,0 1-1 0 0,-5 12 14 0 0,13-25-1 0 0,1-1-1 0 0,-1 1 1 0 0,0 0-1 0 0,1 1 1 0 0,-1-1-1 0 0,1 0 1 0 0,0 0-1 0 0,0 0 1 0 0,1 1-1 0 0,-1-1 1 0 0,0 1 0 0 0,1-1-1 0 0,0 0 1 0 0,0 1-1 0 0,0-1 1 0 0,0 1-1 0 0,1-1 1 0 0,-1 0-1 0 0,1 1 1 0 0,0-1-1 0 0,0 0 1 0 0,0 1-1 0 0,0-1 1 0 0,1 0 0 0 0,-1 0-1 0 0,1 0 1 0 0,0 0-1 0 0,0 0 1 0 0,0-1-1 0 0,0 1 1 0 0,0-1-1 0 0,1 1 1 0 0,-1-1-1 0 0,1 0 1 0 0,0 1-1 0 0,-1-2 1 0 0,1 1 0 0 0,0 0-1 0 0,0 0 1 0 0,0-1-1 0 0,2 1 2 0 0,19 5 36 0 0,1-1 0 0 0,1-1-1 0 0,-1-2 1 0 0,1 0 0 0 0,-1-2-1 0 0,1 0 1 0 0,15-3-36 0 0,-3 2 23 0 0,-11-1-22 0 0,-21-1 5 0 0,1 1 1 0 0,-1 0-1 0 0,0 0 1 0 0,1 1-1 0 0,-1 0 1 0 0,1 0-1 0 0,-1 0 1 0 0,1 1-1 0 0,-1 0 1 0 0,1 0-1 0 0,-1 1 1 0 0,0-1-1 0 0,0 1 1 0 0,0 1-1 0 0,0-1 1 0 0,0 1-1 0 0,0 0 1 0 0,-1 1-1 0 0,1-1 1 0 0,-1 1-1 0 0,0 0 1 0 0,0 0-1 0 0,0 1 1 0 0,0 1-7 0 0,-3 3 29 0 0,0 0 1 0 0,-1 0-1 0 0,0 0 1 0 0,-1 1-1 0 0,0-1 1 0 0,0 0-1 0 0,-1 0 1 0 0,0 1-1 0 0,-1-1 1 0 0,0 0-1 0 0,0 0 1 0 0,-1 0-1 0 0,0-1 1 0 0,-4 9-30 0 0,6-15 7 0 0,-19 51 90 0 0,13-37-101 0 0,0 1 0 0 0,0 1 0 0 0,2-1 0 0 0,0 1-1 0 0,1 0 1 0 0,1 0 0 0 0,1 0 0 0 0,0 0 0 0 0,2 1 0 0 0,0 9 4 0 0,1-27-95 0 0,-1 1 0 0 0,1-1 0 0 0,-1 1 0 0 0,1-1 0 0 0,0 0 0 0 0,0 1 0 0 0,-1-1 0 0 0,1 0 0 0 0,0 1 0 0 0,0-1 0 0 0,0 0 0 0 0,1 0 0 0 0,-1 0 0 0 0,0 0 0 0 0,0 0 0 0 0,1 0 0 0 0,-1 0 0 0 0,0 0 0 0 0,1 0 0 0 0,-1-1 0 0 0,1 1 0 0 0,-1-1 1 0 0,1 1-1 0 0,-1-1 0 0 0,1 1 0 0 0,-1-1 0 0 0,1 0 0 0 0,0 0 0 0 0,-1 0 0 0 0,1 0 0 0 0,-1 0 0 0 0,1 0 0 0 0,0 0 0 0 0,-1-1 0 0 0,1 1 95 0 0,33-10-11484 0 0,-28 5 242 0 0</inkml:trace>
  <inkml:trace contextRef="#ctx0" brushRef="#br0" timeOffset="-173288.252">17565 4822 7866 0 0,'0'0'2551'0'0,"0"0"-1053"0"0,0 0-626 0 0,0 0-229 0 0,0 0-70 0 0,0 0 56 0 0,0 0 42 0 0,0 0 24 0 0,-35 15 5 0 0,-108 49-44 0 0,42 1 518 0 0,81-50-842 0 0,2 2 0 0 0,0 0 0 0 0,1 1-1 0 0,1 0 1 0 0,0 2 0 0 0,2 0 0 0 0,0 0-332 0 0,12-18 20 0 0,1-1 1 0 0,0 0-1 0 0,-1 1 0 0 0,1-1 1 0 0,0 1-1 0 0,0 0 0 0 0,0-1 1 0 0,0 1-1 0 0,0 0 0 0 0,0 0 1 0 0,0 0-1 0 0,0-1 1 0 0,1 1-1 0 0,-1 0 0 0 0,1 0 1 0 0,0 0-1 0 0,-1 0 0 0 0,1 0 1 0 0,0 0-1 0 0,0 0 0 0 0,0 0 1 0 0,0 0-1 0 0,1 0 0 0 0,-1 0 1 0 0,0 0-1 0 0,1 0 0 0 0,0 0 1 0 0,-1 0-1 0 0,1 0 0 0 0,0-1 1 0 0,0 1-1 0 0,0 0 0 0 0,0 0 1 0 0,0-1-1 0 0,0 1 0 0 0,1-1 1 0 0,-1 1-1 0 0,0-1 0 0 0,1 0 1 0 0,-1 1-1 0 0,1-1 0 0 0,0 0 1 0 0,-1 0-1 0 0,1 0 0 0 0,0 0 1 0 0,0 0-1 0 0,-1 0 0 0 0,1-1 1 0 0,0 1-1 0 0,0-1 0 0 0,0 1 1 0 0,2-1-21 0 0,13-1 160 0 0,-1 0 0 0 0,1-2 0 0 0,0 0 0 0 0,-1-1 0 0 0,0-1 1 0 0,0 0-1 0 0,0-1 0 0 0,0-1 0 0 0,-1 0 0 0 0,0-1 0 0 0,9-7-160 0 0,197-132 326 0 0,-175 116-288 0 0,-42 94-142 0 0,-6-43 135 0 0,0-14-31 0 0,0 0 0 0 0,1 0 0 0 0,0 0 1 0 0,1 1-1 0 0,-1-1 0 0 0,1 0 0 0 0,0 0 0 0 0,1 1 0 0 0,0-1 1 0 0,0 0-1 0 0,0 0 0 0 0,0 0 0 0 0,1 0 0 0 0,0 0 1 0 0,0 0-1 0 0,1 0 0 0 0,0-1 0 0 0,0 1 0 0 0,0-1 1 0 0,1 0-1 0 0,-1 0 0 0 0,1 0 0 0 0,1 0 0 0 0,4 2 22 0 0,0-1 0 0 0,0-1 1 0 0,1 0-1 0 0,-1 0 0 0 0,1-1 0 0 0,1 0 0 0 0,-1-1 1 0 0,0 0-1 0 0,1 0 0 0 0,0-1 0 0 0,-1-1 0 0 0,1 0 0 0 0,0 0 1 0 0,0-1-1 0 0,0 0 0 0 0,-1-1 0 0 0,1 0 0 0 0,0-1 0 0 0,0 0 1 0 0,-1-1-1 0 0,0 0 0 0 0,1-1 0 0 0,1-1-22 0 0,22-10 215 0 0,0-1-1 0 0,0-2 1 0 0,-2-1 0 0 0,0-2-1 0 0,-2-1 1 0 0,1-2-215 0 0,-5 6 76 0 0,-1-2 0 0 0,0 0-1 0 0,-2-2 1 0 0,0 0 0 0 0,-1-2 0 0 0,-2 0 0 0 0,0-1 0 0 0,-2-2 0 0 0,-1 1 0 0 0,-1-2-1 0 0,-1 0 1 0 0,-2-1 0 0 0,0-1 0 0 0,-2 0 0 0 0,-2 0 0 0 0,0-1 0 0 0,-2 0 0 0 0,-2 0-1 0 0,2-29-75 0 0,-6 29 18 0 0,-1-1 0 0 0,-2 1 0 0 0,-1 0 0 0 0,-2 0 0 0 0,0 1-1 0 0,-3-1 1 0 0,0 1 0 0 0,-2 1 0 0 0,-1 0 0 0 0,-1 0 0 0 0,-15-23-18 0 0,25 46 0 0 0,-1 1 1 0 0,0 0 0 0 0,0 0 0 0 0,-1 0 0 0 0,1 0 0 0 0,-1 0 0 0 0,0 1 0 0 0,-1 0 0 0 0,1 0-1 0 0,-1 0 1 0 0,1 0 0 0 0,-1 1 0 0 0,0 0 0 0 0,-1 0 0 0 0,1 0 0 0 0,0 0 0 0 0,-1 1 0 0 0,-3-1-1 0 0,-4 58-203 0 0,26 222 315 0 0,30 108 280 0 0,-11-220-284 0 0,-22-123-78 0 0,-1 1 1 0 0,-2 0 0 0 0,-2 0 0 0 0,-1 12-31 0 0,-2 31 74 0 0,-2-86-79 0 0,0 0 12 0 0,0 0 14 0 0,0 0 4 0 0,0 0 9 0 0,-15-27-240 0 0,-13-47-2672 0 0,13 22-4884 0 0,10 33 1645 0 0,1 3-5025 0 0</inkml:trace>
  <inkml:trace contextRef="#ctx0" brushRef="#br0" timeOffset="-173037.887">17663 4664 11314 0 0,'0'0'1447'0'0,"0"0"-332"0"0,0 0-46 0 0,0 0 256 0 0,0 0 122 0 0,0 0-77 0 0,0 0-202 0 0,39-6-221 0 0,126-21-196 0 0,180-8 1406 0 0,60 19-1991 0 0,-280 2-2519 0 0,-99 8-2030 0 0,0-1-3583 0 0,-19 7-1608 0 0</inkml:trace>
  <inkml:trace contextRef="#ctx0" brushRef="#br0" timeOffset="-172606.314">18886 4811 0 0 0,'0'0'2158'0'0,"0"0"565"0"0,0 0 267 0 0,0 0-19 0 0,0 0-333 0 0,0 0-328 0 0,0 0-310 0 0,0 0-271 0 0,0 0-233 0 0,36 5-225 0 0,115 14-229 0 0,-71-25 173 0 0,-66-1-953 0 0,8 1-13 0 0,-1-2 0 0 0,-1 0 0 0 0,0-2 0 0 0,0 0 0 0 0,-1-1 0 0 0,0-1 0 0 0,-1 0-1 0 0,2-4-248 0 0,-17 15 18 0 0,-1-1 0 0 0,1 0 0 0 0,-1 0 0 0 0,0 0 0 0 0,0-1 0 0 0,0 1 0 0 0,0 0 0 0 0,0-1 0 0 0,0 1 0 0 0,-1-1-1 0 0,1 0 1 0 0,-1 1 0 0 0,0-1 0 0 0,1 0 0 0 0,-1 0 0 0 0,-1 0 0 0 0,1 0 0 0 0,0 0 0 0 0,-1 0 0 0 0,1 0 0 0 0,-1 0-1 0 0,0 0 1 0 0,0 0 0 0 0,0 0 0 0 0,-1 0 0 0 0,1 0 0 0 0,-1 0 0 0 0,0 0 0 0 0,1 0 0 0 0,-1 0 0 0 0,-1 0 0 0 0,1 0-1 0 0,0 0 1 0 0,-1 1 0 0 0,1-1 0 0 0,-1 0 0 0 0,0 1 0 0 0,0 0 0 0 0,0-1 0 0 0,0 1 0 0 0,0 0 0 0 0,0 0 0 0 0,-1 0 0 0 0,1 0-1 0 0,-1 0 1 0 0,0 1 0 0 0,1-1 0 0 0,-1 1 0 0 0,0 0 0 0 0,0 0 0 0 0,-1-1-18 0 0,-14-1-20 0 0,1 1 1 0 0,-1 1-1 0 0,1 0 1 0 0,-1 2-1 0 0,1-1 0 0 0,-1 2 1 0 0,1 1-1 0 0,0 0 1 0 0,0 1-1 0 0,0 1 1 0 0,0 0-1 0 0,0 1 0 0 0,1 1 1 0 0,1 1-1 0 0,-1 0 1 0 0,1 1-1 0 0,0 1 0 0 0,1 0 1 0 0,0 1-1 0 0,1 0 1 0 0,0 1-1 0 0,-3 5 20 0 0,4-7 1 0 0,1 1 0 0 0,0 1 0 0 0,0 0 0 0 0,1 0 0 0 0,1 1 0 0 0,0 1 0 0 0,1-1 0 0 0,0 1 0 0 0,1 1 0 0 0,1-1 0 0 0,0 1 0 0 0,1 0 0 0 0,1 0 0 0 0,0 1 0 0 0,1 0 0 0 0,0-1 0 0 0,2 1 0 0 0,0 0 0 0 0,0 0 0 0 0,2 0 0 0 0,0 6 0 0 0,2-12 16 0 0,0-1 1 0 0,0 0 0 0 0,0 0-1 0 0,1 0 1 0 0,1 0 0 0 0,0 0-1 0 0,0-1 1 0 0,0 0 0 0 0,1 0 0 0 0,0-1-1 0 0,1 1 1 0 0,0-1 0 0 0,0-1-1 0 0,0 1 1 0 0,1-1 0 0 0,0 0 0 0 0,0-1-1 0 0,4 2-17 0 0,10 6 138 0 0,1-2 0 0 0,1 0 0 0 0,-1-1 0 0 0,2-2 0 0 0,-1 0 0 0 0,13 1-138 0 0,2-1 169 0 0,1-2-1 0 0,0-2 1 0 0,0-1-1 0 0,1-2 1 0 0,-1-2-1 0 0,34-5-168 0 0,-66 5-58 0 0,0 0 0 0 0,0 0 0 0 0,-1-1 0 0 0,1 0 0 0 0,0 0 0 0 0,-1-1-1 0 0,0 1 1 0 0,0-2 0 0 0,0 1 0 0 0,0-1 0 0 0,0 0 0 0 0,1-2 58 0 0,-4-2-776 0 0,-4 1-4356 0 0,0 3-7023 0 0</inkml:trace>
  <inkml:trace contextRef="#ctx0" brushRef="#br0" timeOffset="-149450.875">20932 4329 0 0 0,'0'0'463'0'0,"0"0"409"0"0,0 0 395 0 0,0 0 317 0 0,0 0 154 0 0,0 0-10 0 0,0 0-74 0 0,0 0-88 0 0,0 0-65 0 0,0 0-44 0 0,3-6-77 0 0,9-17-104 0 0,-10 18-126 0 0,-2 5-139 0 0,1 5 2329 0 0,-5 17-2605 0 0,-57 229 1096 0 0,-25 32-1096 0 0,81-269-714 0 0,-5 10 29 0 0,0 0-1 0 0,2 1 1 0 0,1 0-1 0 0,1 1 1 0 0,2-1-1 0 0,0 1 1 0 0,1 0-1 0 0,2 0 1 0 0,1 0-1 0 0,1 9-49 0 0,23 22 95 0 0,-21-55-84 0 0,-1-1 0 0 0,0 0 0 0 0,0 0 0 0 0,0 0 0 0 0,1-1 1 0 0,-1 1-1 0 0,0-1 0 0 0,1 1 0 0 0,-1-1 0 0 0,0 0 0 0 0,1 1 0 0 0,-1-1 0 0 0,1-1 0 0 0,-1 1 1 0 0,0 0-1 0 0,1 0 0 0 0,-1-1 0 0 0,0 0 0 0 0,1 1 0 0 0,-1-1 0 0 0,0 0 0 0 0,0 0 0 0 0,1 0 1 0 0,-1 0-1 0 0,0-1 0 0 0,0 1 0 0 0,0-1-11 0 0,276-179 429 0 0,-65 7-355 0 0,-117 86 14 0 0,-94 86 777 0 0,-10 6-399 0 0,-14 10-609 0 0,10-6 240 0 0,-70 87-85 0 0,8 34-2 0 0,70-118-17 0 0,0 1 1 0 0,1-1 0 0 0,0 1 0 0 0,1 0 0 0 0,0 0 0 0 0,1 0-1 0 0,0 1 1 0 0,1-1 0 0 0,0 0 0 0 0,1 0 0 0 0,1 2 6 0 0,0-9 0 0 0,1 0 0 0 0,-1 0 0 0 0,1 0 0 0 0,0 0 0 0 0,0-1 0 0 0,1 1 0 0 0,-1-1 1 0 0,1 0-1 0 0,0 0 0 0 0,0 0 0 0 0,1-1 0 0 0,-1 1 0 0 0,1-1 0 0 0,0 0 0 0 0,-1 0 0 0 0,1-1 1 0 0,1 0-1 0 0,-1 1 0 0 0,0-2 0 0 0,0 1 0 0 0,1 0 0 0 0,-1-1 0 0 0,1 0 0 0 0,4 0 0 0 0,9-1 37 0 0,-1-1 1 0 0,1-1-1 0 0,-1 0 0 0 0,0-2 0 0 0,0 0 0 0 0,0-1 0 0 0,0 0 1 0 0,-1-2-1 0 0,0 0 0 0 0,0-1 0 0 0,-1 0 0 0 0,0-2 0 0 0,0 0 1 0 0,-1 0-1 0 0,-1-2 0 0 0,0 0 0 0 0,0 0 0 0 0,-1-1 0 0 0,-1-1 1 0 0,0 0-1 0 0,-1-1 0 0 0,9-14-37 0 0,-16 23 15 0 0,0 1 0 0 0,-1-1 0 0 0,1 0 1 0 0,-1 0-1 0 0,-1 0 0 0 0,1 0 0 0 0,-1 0 0 0 0,0-1 0 0 0,0 1 1 0 0,-1-1-1 0 0,0 1 0 0 0,0-1 0 0 0,-1 0 0 0 0,0 1 0 0 0,0-1 1 0 0,0 0-1 0 0,-1 1 0 0 0,0-1 0 0 0,0 1 0 0 0,-1-1 1 0 0,1 1-1 0 0,-1-1 0 0 0,-1 1 0 0 0,1 0 0 0 0,-1 0 0 0 0,-1 0 1 0 0,1 0-1 0 0,-1 1 0 0 0,-2-3-15 0 0,-8-2-17 0 0,0 1 0 0 0,-1 0 0 0 0,0 1 1 0 0,0 1-1 0 0,-1 1 0 0 0,0 0 0 0 0,0 1 0 0 0,-1 0 0 0 0,1 1 1 0 0,-1 1-1 0 0,0 1 0 0 0,0 1 0 0 0,0 0 0 0 0,0 1 0 0 0,0 1 1 0 0,-10 1 16 0 0,-37 13-123 0 0,130-11-127 0 0,212-37 500 0 0,-228 23-182 0 0,139-12-1210 0 0,-189 8-2240 0 0,0 8 492 0 0,0 2-3646 0 0,0-3-5590 0 0</inkml:trace>
  <inkml:trace contextRef="#ctx0" brushRef="#br0" timeOffset="-148866.454">20574 4584 3217 0 0,'0'0'2644'0'0,"0"0"-737"0"0,0 0-221 0 0,0 0 114 0 0,0 0 75 0 0,0 0-159 0 0,0 0-262 0 0,0 0-241 0 0,0 0-210 0 0,0 0-151 0 0,0 0-93 0 0,0 0-82 0 0,0 0-55 0 0,-14 3-36 0 0,-41 13-54 0 0,41-12-71 0 0,14-4-59 0 0,0 0-40 0 0,0 0-25 0 0,0 0 9 0 0,0 0-12 0 0,0 0-19 0 0,0 0-12 0 0,0 0-11 0 0,252-16 3705 0 0,306-50-2857 0 0,-482 59-1481 0 0,-76 7 546 0 0,0-2-1931 0 0,-2 0-4909 0 0,0 2-5738 0 0</inkml:trace>
  <inkml:trace contextRef="#ctx0" brushRef="#br0" timeOffset="-146302.595">8739 6664 0 0 0,'0'0'1038'0'0,"0"0"128"0"0,0 0 249 0 0,0 0 262 0 0,0 0 63 0 0,0 0-238 0 0,0 0-421 0 0,0 0-472 0 0,0 0-308 0 0,0 0-24 0 0,0 0 179 0 0,4 1 223 0 0,6 2-149 0 0,0-1 0 0 0,-1 0 1 0 0,1-1-1 0 0,0 0 0 0 0,0-1 0 0 0,0 0 0 0 0,0-1 0 0 0,0 0 0 0 0,0 0 0 0 0,0-1 0 0 0,-1 0 1 0 0,1-1-1 0 0,0 0 0 0 0,-1 0 0 0 0,0-1 0 0 0,1-1-530 0 0,31-18 547 0 0,-1-1 0 0 0,-2-1 0 0 0,-1-3 0 0 0,-1-1 1 0 0,-1-1-1 0 0,-1-2 0 0 0,-2-2 0 0 0,22-31-547 0 0,45-81 867 0 0,-96 137-844 0 0,0 1 745 0 0,-3 15-482 0 0,-20 165-172 0 0,4 383 343 0 0,4-305-353 0 0,11-213-69 0 0,-1-1 0 0 0,-2 1-1 0 0,-1-1 1 0 0,-2 0 0 0 0,-10 29-35 0 0,16-65 15 0 0,1-1 0 0 0,0 0 1 0 0,-1 1-1 0 0,1-1 1 0 0,0 1-1 0 0,-1 0 0 0 0,1-1 1 0 0,-1 1-1 0 0,1-1 1 0 0,-1 1-1 0 0,1 0 1 0 0,-1-1-1 0 0,1 1 0 0 0,-1 0 1 0 0,0-1-1 0 0,1 1 1 0 0,-1 0-1 0 0,1 0 0 0 0,-1 0 1 0 0,0 0-1 0 0,1 0 1 0 0,-1-1-1 0 0,0 1 1 0 0,1 0-1 0 0,-1 0 0 0 0,1 0 1 0 0,-1 1-1 0 0,0-1 1 0 0,1 0-1 0 0,-1 0 1 0 0,0 0-1 0 0,1 0 0 0 0,-1 1 1 0 0,1-1-1 0 0,-1 0 1 0 0,1 0-1 0 0,-1 1 0 0 0,1-1 1 0 0,-1 0-1 0 0,1 1 1 0 0,-1-1-1 0 0,1 1 1 0 0,-1-1-1 0 0,1 1 0 0 0,-1-1 1 0 0,1 1-1 0 0,0-1 1 0 0,-1 1-1 0 0,1-1 0 0 0,0 1 1 0 0,0-1-1 0 0,-1 1 1 0 0,1 0-1 0 0,0-1 1 0 0,0 1-1 0 0,0-1 0 0 0,0 1 1 0 0,0 0-1 0 0,-1-1 1 0 0,1 1-1 0 0,0 0 0 0 0,1-1 1 0 0,-1 1-1 0 0,0-1 1 0 0,0 1-1 0 0,0 0-15 0 0,-12-90 59 0 0,12 7-56 0 0,3 1 0 0 0,4 0 0 0 0,4 0 1 0 0,3 1-1 0 0,16-50-3 0 0,-18 78 0 0 0,2 1 0 0 0,3 1 0 0 0,1 0 0 0 0,3 1 0 0 0,2 2 0 0 0,2 0 0 0 0,2 1 0 0 0,2 2 0 0 0,2 1 0 0 0,2 1 0 0 0,1 2 0 0 0,2 1 0 0 0,2 2 0 0 0,25-18 0 0 0,-54 47-6 0 0,1 1-1 0 0,0 0 1 0 0,0 0 0 0 0,1 1 0 0 0,0 0 0 0 0,0 1-1 0 0,1 0 1 0 0,-1 1 0 0 0,1 1 0 0 0,0-1 0 0 0,0 2-1 0 0,0 0 1 0 0,0 0 0 0 0,0 1 0 0 0,1 1 0 0 0,-1 0-1 0 0,5 0 7 0 0,-9 4 5 0 0,-1 1 1 0 0,0-1-1 0 0,1 1 0 0 0,-2 0 0 0 0,1 1 0 0 0,-1 0 0 0 0,0 0 0 0 0,0 0 0 0 0,0 1 0 0 0,-1-1 0 0 0,0 1 0 0 0,0 1 0 0 0,-1-1 0 0 0,0 1 0 0 0,0-1 0 0 0,-1 1 0 0 0,0 0 0 0 0,0 1 0 0 0,-1-1 0 0 0,0 0 0 0 0,-1 1 0 0 0,1 1-5 0 0,2 10 20 0 0,-1 1 1 0 0,-1 0-1 0 0,-1-1 0 0 0,-1 1 0 0 0,-1-1 1 0 0,0 1-1 0 0,-2 0 0 0 0,0-1 0 0 0,-2 0 0 0 0,0 0 1 0 0,-1 0-1 0 0,-1-1 0 0 0,0 1 0 0 0,-2-2 1 0 0,0 1-1 0 0,-2-1 0 0 0,1-1 0 0 0,-2 0 1 0 0,-1 0-1 0 0,0-1 0 0 0,-1-1 0 0 0,0 0 1 0 0,-5 3-21 0 0,4-6 22 0 0,2 2-13 0 0,-1-2 0 0 0,1 1-1 0 0,-2-2 1 0 0,0 0 0 0 0,0-1-1 0 0,-1 0 1 0 0,-1-1-1 0 0,1-1 1 0 0,-1-1 0 0 0,0 0-1 0 0,-1-1 1 0 0,0-1-1 0 0,0-1 1 0 0,0 0 0 0 0,-9 0-9 0 0,21-3-53 0 0,1-1 1 0 0,-1 1 0 0 0,1-1 0 0 0,-1 0 0 0 0,1-1-1 0 0,-1 1 1 0 0,1-1 0 0 0,0 0 0 0 0,-1 0 0 0 0,1 0-1 0 0,0-1 1 0 0,0 0 0 0 0,-1 0 0 0 0,2-1-1 0 0,-1 1 1 0 0,0-1 0 0 0,0 0 0 0 0,1 0 0 0 0,-1-1-1 0 0,1 1 1 0 0,0-1 0 0 0,0 0 0 0 0,1 0 0 0 0,-1 0-1 0 0,1 0 1 0 0,0-1 0 0 0,0 0 0 0 0,0 1 0 0 0,1-1-1 0 0,-1 0 1 0 0,1 0 0 0 0,0-1 0 0 0,1 1 0 0 0,-1-2 52 0 0,20-46-2571 0 0,11 26-4526 0 0,-29 27 7085 0 0,9-8-11680 0 0</inkml:trace>
  <inkml:trace contextRef="#ctx0" brushRef="#br0" timeOffset="-144159.534">10558 6371 6849 0 0,'0'0'1597'0'0,"0"0"18"0"0,0 0 51 0 0,0 0 135 0 0,0 0-38 0 0,0 0-182 0 0,0 0-253 0 0,0 0-244 0 0,0 0-173 0 0,0 0-176 0 0,0 0-130 0 0,0 0-115 0 0,0 0-78 0 0,-25-10-51 0 0,-77-30-45 0 0,60 37 80 0 0,40 7-333 0 0,-10 10 38 0 0,0 2 0 0 0,1-1 0 0 0,1 1 0 0 0,1 1 0 0 0,0 0 0 0 0,1 0 0 0 0,1 0 0 0 0,1 1 0 0 0,0 0 0 0 0,1 4-101 0 0,0-6 9 0 0,0 0 1 0 0,2 1 0 0 0,0-1 0 0 0,1 1-1 0 0,0-1 1 0 0,2 1 0 0 0,0 0-1 0 0,2 11-9 0 0,-2-22 15 0 0,1 0 0 0 0,1 0 0 0 0,-1 0 0 0 0,1 0 0 0 0,0-1 0 0 0,0 1 0 0 0,1-1-1 0 0,-1 1 1 0 0,1-1 0 0 0,1 0 0 0 0,-1 0 0 0 0,1 0 0 0 0,-1 0 0 0 0,1-1-1 0 0,1 0 1 0 0,-1 0 0 0 0,1 0 0 0 0,-1 0 0 0 0,1-1 0 0 0,0 1 0 0 0,1-1-1 0 0,-1 0 1 0 0,0-1 0 0 0,1 1 0 0 0,1-1-15 0 0,3 1 69 0 0,0 0 1 0 0,0-1-1 0 0,0-1 0 0 0,0 0 1 0 0,1 0-1 0 0,-1-1 0 0 0,0 0 1 0 0,1-1-1 0 0,-1 0 0 0 0,0 0 1 0 0,0-1-1 0 0,0-1 0 0 0,0 0 1 0 0,0 0-1 0 0,-1-1 0 0 0,1 0 0 0 0,-1 0 1 0 0,0-1-1 0 0,8-6-69 0 0,7-5 162 0 0,-1-2 1 0 0,0 0-1 0 0,-1-1 0 0 0,-1-2 1 0 0,-1 0-1 0 0,7-10-162 0 0,-17 19 40 0 0,0-1 0 0 0,-1 1-1 0 0,0-2 1 0 0,-1 1 0 0 0,0-1-1 0 0,-1-1 1 0 0,-1 1 0 0 0,0-1-1 0 0,-1 0 1 0 0,-1 0 0 0 0,0-1 0 0 0,-1 1-1 0 0,-1-1 1 0 0,0 0 0 0 0,-1 0-1 0 0,-1 0 1 0 0,0 0-40 0 0,-1 12 4 0 0,0 0 0 0 0,0 0-1 0 0,-1 0 1 0 0,1 0 0 0 0,-1 0 0 0 0,0 0 0 0 0,0 0-1 0 0,0 1 1 0 0,0-1 0 0 0,-1 1 0 0 0,0-1 0 0 0,0 1-1 0 0,1 0 1 0 0,-2 0 0 0 0,1 0 0 0 0,0 0-1 0 0,-1 1 1 0 0,1 0 0 0 0,-1-1 0 0 0,0 1 0 0 0,1 0-1 0 0,-1 1 1 0 0,0-1 0 0 0,0 1 0 0 0,-1 0 0 0 0,-2-1-4 0 0,-3-1-32 0 0,0 1 1 0 0,-1 0-1 0 0,1 0 1 0 0,-1 1-1 0 0,1 1 1 0 0,-1 0-1 0 0,1 0 1 0 0,-1 1-1 0 0,1 0 1 0 0,-6 2 31 0 0,10-2-24 0 0,1 1 0 0 0,-1 0 0 0 0,1 0 0 0 0,0 0 0 0 0,0 0 0 0 0,0 1 0 0 0,0 0 1 0 0,0 0-1 0 0,1 0 0 0 0,-1 1 0 0 0,1-1 0 0 0,0 1 0 0 0,0 0 0 0 0,0 1 0 0 0,0-1 0 0 0,1 0 0 0 0,-3 5 24 0 0,7-7-2 0 0,-1 0 1 0 0,1-1-1 0 0,0 1 0 0 0,-1-1 0 0 0,1 0 0 0 0,0 1 1 0 0,0-1-1 0 0,0 0 0 0 0,0 1 0 0 0,0-1 0 0 0,1 0 1 0 0,-1 0-1 0 0,0 0 0 0 0,1 0 0 0 0,-1 0 0 0 0,0 0 1 0 0,1-1-1 0 0,-1 1 0 0 0,1 0 0 0 0,-1-1 0 0 0,1 1 1 0 0,-1-1-1 0 0,1 1 0 0 0,0-1 0 0 0,-1 0 0 0 0,1 1 1 0 0,0-1-1 0 0,-1 0 0 0 0,1 0 0 0 0,0-1 0 0 0,-1 1 1 0 0,1 0-1 0 0,-1 0 0 0 0,1-1 0 0 0,0 1 0 0 0,-1-1 2 0 0,0 1 0 0 0,264-7 303 0 0,-196 0-217 0 0,-51 6-66 0 0,1 0 0 0 0,-1-1 0 0 0,1 0 0 0 0,-1-2 1 0 0,0 0-1 0 0,0-1 0 0 0,0-1 0 0 0,-1 0 0 0 0,0-2 0 0 0,0 0 1 0 0,10-7-21 0 0,-22 12 21 0 0,-1-1 1 0 0,0 1 0 0 0,0-1 0 0 0,0 0 0 0 0,0 0 0 0 0,0 0-1 0 0,-1 0 1 0 0,0 0 0 0 0,0-1 0 0 0,0 0 0 0 0,-1 0 0 0 0,1 0 0 0 0,-1 0-1 0 0,0 0 1 0 0,0 0 0 0 0,-1 0 0 0 0,0-1 0 0 0,0 1 0 0 0,0 0-1 0 0,0-1 1 0 0,-1 1 0 0 0,0-1 0 0 0,0 1 0 0 0,-1-3-22 0 0,-16 23 73 0 0,-11 39-29 0 0,19-30-30 0 0,0 0 0 0 0,1 1 0 0 0,1 0 0 0 0,2 0 1 0 0,0 0-1 0 0,2 1 0 0 0,0 16-14 0 0,2-33 2 0 0,1 1 0 0 0,0-1 0 0 0,1 0 0 0 0,0 1 0 0 0,1-1 0 0 0,-1 0 0 0 0,2 0 1 0 0,-1 0-1 0 0,2 0 0 0 0,-1 0 0 0 0,1 0 0 0 0,0-1 0 0 0,1 0 0 0 0,0 0 0 0 0,0 0 0 0 0,1 0 0 0 0,0-1 1 0 0,0 0-1 0 0,0 0 0 0 0,1-1 0 0 0,7 6-2 0 0,-10-9 11 0 0,-1-1 1 0 0,1 1 0 0 0,0 0-1 0 0,0-1 1 0 0,0 0 0 0 0,0 0-1 0 0,1 0 1 0 0,-1 0 0 0 0,0-1-1 0 0,1 0 1 0 0,-1 0 0 0 0,1 0-1 0 0,0 0 1 0 0,-1-1 0 0 0,1 0-1 0 0,-1 0 1 0 0,1 0 0 0 0,0 0-1 0 0,-1-1 1 0 0,1 0-1 0 0,-1 0 1 0 0,1 0 0 0 0,-1 0-1 0 0,1-1 1 0 0,-1 1 0 0 0,0-1-1 0 0,0-1 1 0 0,0 1 0 0 0,0 0-1 0 0,0-1 1 0 0,0 0 0 0 0,-1 0-1 0 0,1 0 1 0 0,-1 0 0 0 0,0-1-1 0 0,0 1 1 0 0,0-1 0 0 0,0 0-12 0 0,77-102 112 0 0,-61 76-108 0 0,2 2-1 0 0,0 1 0 0 0,2 0 0 0 0,1 1 1 0 0,1 2-1 0 0,0 1 0 0 0,2 0 0 0 0,9-3-3 0 0,66-17-16 0 0,-100 44 17 0 0,0 0 0 0 0,0 1-1 0 0,0-1 1 0 0,0 1-1 0 0,0 0 1 0 0,0 0 0 0 0,0-1-1 0 0,0 1 1 0 0,-1 1 0 0 0,1-1-1 0 0,-1 0 1 0 0,1 0 0 0 0,-1 0-1 0 0,0 1 1 0 0,0-1 0 0 0,0 1-1 0 0,0-1 1 0 0,0 0-1 0 0,-1 1 1 0 0,1 0 0 0 0,-1-1-1 0 0,0 1 1 0 0,0-1 0 0 0,0 1-1 0 0,0 0 1 0 0,0-1 0 0 0,0 1-1 0 0,-1-1 1 0 0,1 1-1 0 0,-1-1 1 0 0,1 1 0 0 0,-1-1-1 0 0,-1 2 0 0 0,2 7-9 0 0,0 10 2 0 0,-1 0 1 0 0,-1 0-1 0 0,0 0 0 0 0,-2 0 0 0 0,-1 0 0 0 0,0 0 1 0 0,-1-1-1 0 0,-2 0 0 0 0,0 0 0 0 0,-9 15 7 0 0,-31 57 43 0 0,48-91-62 0 0,0-1-2 0 0,0 0-16 0 0,0 0 21 0 0,0 0 21 0 0,10-16-72 0 0,58-72-21 0 0,-35 42 89 0 0,3 1 1 0 0,1 2 0 0 0,2 1 0 0 0,42-33-2 0 0,-47 48-15 0 0,-20 14 7 0 0,0 0 0 0 0,1 1 0 0 0,1 1 1 0 0,0 1-1 0 0,1 0 0 0 0,0 1 0 0 0,0 1 0 0 0,1 0 1 0 0,8-1 7 0 0,-25 11-3 0 0,0 0 1 0 0,0 0-1 0 0,0-1 1 0 0,0 1 0 0 0,-1 0-1 0 0,1 0 1 0 0,-1 0 0 0 0,1 0-1 0 0,-1 0 1 0 0,0 0 0 0 0,1 1-1 0 0,-1-1 1 0 0,0 0 0 0 0,0 0-1 0 0,-1 0 1 0 0,1 0 0 0 0,0 0-1 0 0,-1 0 1 0 0,1 0 0 0 0,-1 0-1 0 0,0 0 1 0 0,1 0 0 0 0,-1 0-1 0 0,0 0 1 0 0,0 0 0 0 0,0-1-1 0 0,-1 1 1 0 0,1 0 0 0 0,-1 0 2 0 0,1 0 0 0 0,-60 126 101 0 0,44-24-85 0 0,17-96-5 0 0,-1-3-10 0 0,1 0-1 0 0,-1 0 1 0 0,1 1 0 0 0,1-1 0 0 0,-1 0 0 0 0,1 0 0 0 0,0 0 0 0 0,0 0 0 0 0,0 0-1 0 0,1 0 1 0 0,-1 0 0 0 0,1 0 0 0 0,1 0 0 0 0,-1-1 0 0 0,1 1 0 0 0,-1-1 0 0 0,1 1 0 0 0,3 1-1 0 0,36 25 38 0 0,60-12-64 0 0,-84-19 39 0 0,-1-2 1 0 0,0 0 0 0 0,0-1-1 0 0,0 0 1 0 0,-1-2 0 0 0,1 0-1 0 0,-1-1 1 0 0,0 0 0 0 0,-1-1-1 0 0,1-1 1 0 0,-1-1 0 0 0,-1 0-1 0 0,0-1 1 0 0,0 0 0 0 0,-1-1-1 0 0,0-1 1 0 0,-1 0 0 0 0,9-11-14 0 0,10-16 50 0 0,-2-1-1 0 0,-1-1 1 0 0,-2-2 0 0 0,-2 0-1 0 0,17-44-49 0 0,-2 5-4 0 0,-18 43-2 0 0,-3 0 0 0 0,-1-1 0 0 0,-2-1 0 0 0,9-40 6 0 0,-9-53 76 0 0,-15 133-76 0 0,-1 0 0 0 0,0 0 0 0 0,1 0 0 0 0,-1 0-1 0 0,0 0 1 0 0,1 0 0 0 0,-1 0 0 0 0,0 0 0 0 0,0 0-1 0 0,0 0 1 0 0,0 1 0 0 0,0-1 0 0 0,0 0 0 0 0,0 1 0 0 0,0-1-1 0 0,0 1 1 0 0,0-1 0 0 0,-1 1 0 0 0,1 0 0 0 0,0-1-1 0 0,0 1 1 0 0,0 0 0 0 0,0 0 0 0 0,-1 0 0 0 0,1 0-1 0 0,0 0 1 0 0,0 0 0 0 0,0 0 0 0 0,-1 0 0 0 0,1 0 0 0 0,0 0-1 0 0,0 1 1 0 0,0-1 0 0 0,-1 1 0 0 0,1-1 0 0 0,0 1-1 0 0,0-1 1 0 0,0 1 0 0 0,0-1 0 0 0,0 1 0 0 0,0 0-1 0 0,0 0 1 0 0,0 0 0 0 0,1-1 0 0 0,-1 1 0 0 0,0 0 0 0 0,0 0-1 0 0,1 0 1 0 0,-1 0 0 0 0,0 0 0 0 0,1 0 0 0 0,-1 0-1 0 0,1 1 1 0 0,0-1 0 0 0,-1 0 0 0 0,1 0 0 0 0,0 1 0 0 0,-10 17 3 0 0,1 1 1 0 0,1 1-1 0 0,1-1 0 0 0,1 1 1 0 0,1 1-1 0 0,1-1 1 0 0,1 1-1 0 0,1-1 1 0 0,0 1-1 0 0,2 0 1 0 0,0 0-1 0 0,4 17-3 0 0,-4 11-5 0 0,39 327 165 0 0,-50-233-87 0 0,-28-32 52 0 0,23-86-253 0 0,16-54-582 0 0,-4-59-1849 0 0,0 3-2466 0 0,-4 29-4044 0 0,5 39-1798 0 0</inkml:trace>
  <inkml:trace contextRef="#ctx0" brushRef="#br0" timeOffset="-143899.933">12423 6071 6009 0 0,'0'0'2529'0'0,"0"0"-106"0"0,0 0-207 0 0,0 0-171 0 0,0 0-189 0 0,0 0-263 0 0,0 0-316 0 0,0 0-317 0 0,0 0-235 0 0,0 0-125 0 0,0 0-43 0 0,0 0-33 0 0,6-5-24 0 0,69-24 733 0 0,290-13 1590 0 0,-186 22-3108 0 0,-124 19-1701 0 0,-30 1-5305 0 0,-17 0-4440 0 0</inkml:trace>
  <inkml:trace contextRef="#ctx0" brushRef="#br0" timeOffset="-143103.004">11382 5851 2369 0 0,'0'0'1288'0'0,"0"0"140"0"0,0 0 250 0 0,0 0 237 0 0,0 0-19 0 0,0 0-251 0 0,0 0-264 0 0,0 0-258 0 0,0 0-120 0 0,0 0-48 0 0,0 0-50 0 0,0 0-23 0 0,0 0-43 0 0,-2-9-60 0 0,-7-30-83 0 0,7 38-606 0 0,1 0 0 0 0,0 0-1 0 0,-1 0 1 0 0,1 0 0 0 0,0 0 0 0 0,-1 0 0 0 0,1 0 0 0 0,-1 1 0 0 0,0-1 0 0 0,1 1 0 0 0,-1-1 0 0 0,1 1 0 0 0,-1 0-1 0 0,0-1 1 0 0,1 1 0 0 0,-1 0 0 0 0,0 0 0 0 0,1 0 0 0 0,-1 0 0 0 0,0 0 0 0 0,1 1 0 0 0,-1-1 0 0 0,1 0-1 0 0,-1 1 1 0 0,0-1 0 0 0,1 1 0 0 0,-1 0 0 0 0,1-1 0 0 0,-2 2-90 0 0,-55 31 1620 0 0,102-60-562 0 0,-15 5 296 0 0,-55 29-1639 0 0,35-6-2138 0 0,0-1-1564 0 0,-1 0-7745 0 0</inkml:trace>
  <inkml:trace contextRef="#ctx0" brushRef="#br0" timeOffset="-142167.354">14078 5924 6745 0 0,'0'0'2021'0'0,"0"0"-86"0"0,0 0-15 0 0,0 0 87 0 0,0 0-61 0 0,0 0-179 0 0,0 0-269 0 0,0 0-302 0 0,0 0-254 0 0,0 0-210 0 0,0 0-144 0 0,-1-2-84 0 0,0 97 2842 0 0,3 282-1403 0 0,-37 7-2648 0 0,60-436-870 0 0,-9 7-428 0 0,2-6-5654 0 0,-13 39-667 0 0</inkml:trace>
  <inkml:trace contextRef="#ctx0" brushRef="#br0" timeOffset="-141500.453">13789 6001 10466 0 0,'0'0'1665'0'0,"0"0"-245"0"0,0 0-117 0 0,0 0 66 0 0,0 0 45 0 0,0 0-115 0 0,0 0-213 0 0,0 0-261 0 0,0 0-205 0 0,0 0-82 0 0,0 0-49 0 0,0 0-42 0 0,19-15-36 0 0,65-48-5 0 0,-2 30 325 0 0,-20 18-299 0 0,1 2-1 0 0,0 3 1 0 0,1 3-1 0 0,0 3 1 0 0,15 3-432 0 0,-76 0 10 0 0,1 1 1 0 0,0 0-1 0 0,0 1 0 0 0,-1-1 0 0 0,1 1 1 0 0,0-1-1 0 0,-1 1 0 0 0,1 0 0 0 0,0 1 1 0 0,-1-1-1 0 0,1 0 0 0 0,-1 1 0 0 0,0 0 1 0 0,1 0-1 0 0,-1 0 0 0 0,0 0 0 0 0,0 1 1 0 0,0-1-1 0 0,-1 1 0 0 0,1-1 0 0 0,-1 1 1 0 0,1 0-1 0 0,-1 0 0 0 0,0 0 0 0 0,0 1 1 0 0,0-1-1 0 0,0 0 0 0 0,-1 1 0 0 0,0-1 1 0 0,1 1-1 0 0,-1-1 0 0 0,0 1 0 0 0,-1 0 1 0 0,1 0-1 0 0,0 2-10 0 0,-3 4 26 0 0,0 1-1 0 0,-1-1 1 0 0,1-1 0 0 0,-2 1 0 0 0,0 0 0 0 0,0-1 0 0 0,0 1-1 0 0,-1-1 1 0 0,-1-1 0 0 0,1 1 0 0 0,-1-1 0 0 0,-1 0-1 0 0,0 0 1 0 0,0-1 0 0 0,0 1 0 0 0,-1-2 0 0 0,0 1 0 0 0,-1-1-1 0 0,-8 5-25 0 0,-13 15 33 0 0,-86 82-4 0 0,116-105-32 0 0,0 0 1 0 0,0 0-1 0 0,0 0 1 0 0,0 0-1 0 0,1 0 1 0 0,-1 0-1 0 0,1 0 1 0 0,0 0 0 0 0,0 0-1 0 0,0 0 1 0 0,0 0-1 0 0,1-1 1 0 0,-1 1-1 0 0,1 0 1 0 0,-1-1-1 0 0,1 1 1 0 0,0-1-1 0 0,0 0 1 0 0,0 0-1 0 0,1 1 1 0 0,-1-1-1 0 0,0-1 1 0 0,1 1-1 0 0,-1 0 1 0 0,1 0-1 0 0,0-1 1 0 0,-1 0-1 0 0,1 1 1 0 0,0-1-1 0 0,0 0 1 0 0,0 0-1 0 0,0-1 1 0 0,0 1-1 0 0,0-1 1 0 0,0 1-1 0 0,1-1 3 0 0,1 1 2 0 0,40 17 12 0 0,-6-4-5 0 0,0 0 1 0 0,-1 3-1 0 0,0 1 0 0 0,-2 2 1 0 0,0 1-1 0 0,-2 2 1 0 0,0 2-1 0 0,23 21-9 0 0,-53-41 29 0 0,1 0 0 0 0,-1 1-1 0 0,0-1 1 0 0,-1 1 0 0 0,1 0 0 0 0,-1 0-1 0 0,0 0 1 0 0,0 0 0 0 0,-1 0 0 0 0,0 1-1 0 0,0-1 1 0 0,-1 1 0 0 0,1 0 0 0 0,-2-1-1 0 0,1 1 1 0 0,-1 0 0 0 0,0-1 0 0 0,0 1-1 0 0,0 0 1 0 0,-1 0 0 0 0,0-1 0 0 0,-1 1-1 0 0,1-1 1 0 0,-1 1 0 0 0,-1-1-1 0 0,1 1 1 0 0,-1-1 0 0 0,0 0 0 0 0,-3 4-29 0 0,-12 7 87 0 0,-1-1 1 0 0,0-1 0 0 0,-1-1 0 0 0,-1-1-1 0 0,0-1 1 0 0,-1 0 0 0 0,0-2-1 0 0,0 0 1 0 0,-1-2 0 0 0,0 0-1 0 0,-1-2 1 0 0,0-1 0 0 0,0 0 0 0 0,0-2-1 0 0,0-1 1 0 0,-1 0 0 0 0,-4-2-88 0 0,4 2 66 0 0,-1-1 1 0 0,0-1 0 0 0,1-1-1 0 0,-1-2 1 0 0,1 0 0 0 0,-1-2-1 0 0,1 0 1 0 0,0-2 0 0 0,-6-3-67 0 0,-50-44-318 0 0,78 47 332 0 0,0 3-2632 0 0,3 8-6348 0 0,0 0-2989 0 0</inkml:trace>
  <inkml:trace contextRef="#ctx0" brushRef="#br0" timeOffset="-136129.315">15131 6772 0 0 0,'0'0'356'0'0,"0"0"406"0"0,0 0 98 0 0,0 0-108 0 0,0 0-123 0 0,0 0-75 0 0,10-4 151 0 0,-8 4-2629 0 0,-2 0-770 0 0</inkml:trace>
  <inkml:trace contextRef="#ctx0" brushRef="#br0" timeOffset="-131293.086">15041 6784 0 0 0,'0'0'1116'0'0,"0"0"375"0"0,0 0 266 0 0,0 0 162 0 0,0 0 77 0 0,0 0-89 0 0,0 0-188 0 0,0 0-244 0 0,0 0-257 0 0,0 0-179 0 0,0 0-104 0 0,6-6-89 0 0,17-14-56 0 0,-17 15-37 0 0,-14 23 2735 0 0,-59 41-1074 0 0,82-60-1186 0 0,32-40-473 0 0,-63 44 568 0 0,3 4-1899 0 0,10-10-7135 0 0,3-1-2641 0 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17:46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809 46 6081 0 0,'0'0'1917'0'0,"0"0"-429"0"0,0 0-324 0 0,0 0 15 0 0,0 0 212 0 0,0 0 185 0 0,0 0 45 0 0,0 0-144 0 0,0 0-258 0 0,0 0-268 0 0,0 0-151 0 0,-6-6-114 0 0,-22-18-87 0 0,25 22-449 0 0,-1 0 1 0 0,0 0 0 0 0,0 0 0 0 0,0 0-1 0 0,0 1 1 0 0,0 0 0 0 0,0 0 0 0 0,0 0-1 0 0,0 0 1 0 0,0 1 0 0 0,0-1 0 0 0,-1 1-1 0 0,1 0 1 0 0,0 1 0 0 0,0-1 0 0 0,-4 1-151 0 0,-9 0 260 0 0,4 1-150 0 0,1 0 0 0 0,0 1 0 0 0,0 0 0 0 0,0 1 0 0 0,0 0 0 0 0,1 1 0 0 0,-1 1 0 0 0,1-1 0 0 0,1 2 0 0 0,-5 2-110 0 0,-34 18 315 0 0,1-2-90 0 0,2 1 1 0 0,0 3-1 0 0,2 1 0 0 0,2 2 0 0 0,0 3-225 0 0,22-18 38 0 0,0 0 1 0 0,1 2 0 0 0,1 0-1 0 0,0 1 1 0 0,2 1-1 0 0,0 0 1 0 0,2 1 0 0 0,0 1-1 0 0,2 0 1 0 0,0 1-1 0 0,1 1 1 0 0,2-1 0 0 0,1 1-1 0 0,0 1 1 0 0,2 0-1 0 0,1 0 1 0 0,1 0 0 0 0,1 10-39 0 0,1-23 14 0 0,1 0 1 0 0,1 0 0 0 0,0 1-1 0 0,0-1 1 0 0,1 0 0 0 0,1 0-1 0 0,1 0 1 0 0,-1 0 0 0 0,2 0-1 0 0,0-1 1 0 0,0 1 0 0 0,2-1-1 0 0,-1 0 1 0 0,1 0 0 0 0,1-1-1 0 0,0 0 1 0 0,5 6-15 0 0,3-3 31 0 0,0 0 0 0 0,0-1 0 0 0,2 0 0 0 0,-1-2 0 0 0,2 0 0 0 0,-1 0 0 0 0,2-2 0 0 0,-1 0 0 0 0,1-2 0 0 0,0 0 0 0 0,1-1 0 0 0,0 0 0 0 0,0-2 0 0 0,0-1 0 0 0,0 0 0 0 0,0-1 0 0 0,1-1 0 0 0,-1-1 0 0 0,1-1 0 0 0,-1-1 0 0 0,19-4-31 0 0,-22 2 45 0 0,0 0 1 0 0,0-1-1 0 0,0 0 1 0 0,-1-2-1 0 0,0 0 1 0 0,0-1-1 0 0,-1 0 1 0 0,0-1-1 0 0,0-1 1 0 0,-1 0-1 0 0,-1-1 1 0 0,0-1-1 0 0,0 0 1 0 0,-1-1-1 0 0,0 0 0 0 0,-1-1 1 0 0,-1 0-1 0 0,0 0 1 0 0,-1-1-1 0 0,5-13-45 0 0,-11 21-1 0 0,0 0 0 0 0,-1 0 0 0 0,0-1 0 0 0,0 1 0 0 0,-1 0 0 0 0,0-1 0 0 0,0 1 0 0 0,-1-1 0 0 0,0 1 0 0 0,0-1 0 0 0,-1 1 0 0 0,0-1 0 0 0,0 1 0 0 0,-1-1 0 0 0,0 1 0 0 0,0 0 0 0 0,-1 0 0 0 0,1 0 0 0 0,-2 0 0 0 0,1 0 0 0 0,-1 1 0 0 0,0-1 0 0 0,0 1 0 0 0,-1 0 0 0 0,1 0 0 0 0,-2 1-1 0 0,1-1 1 0 0,0 1 0 0 0,-1 0 0 0 0,0 1 0 0 0,0-1 0 0 0,-1 1 0 0 0,1 1 0 0 0,-1-1 0 0 0,0 1 0 0 0,0 0 0 0 0,0 0 0 0 0,0 1 0 0 0,0 0 0 0 0,-1 0 1 0 0,-113-5-452 0 0,140 18 172 0 0,227-3 956 0 0,-144-20-360 0 0,-26 1-65 0 0,-52 6-138 0 0,-24 3-125 0 0,0 1 2 0 0,0 1 6 0 0,0 0-25 0 0,0 0 3 0 0,-5-4-418 0 0,3 4-7416 0 0,2 0 272 0 0,0 0-4792 0 0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17:47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0 462 18956 0 0,'0'0'1523'0'0,"0"0"-411"0"0,0 0-228 0 0,0 0 25 0 0,0 0 19 0 0,0 0-43 0 0,0 0-143 0 0,0 0-222 0 0,0 0-164 0 0,0 0-97 0 0,0 0-83 0 0,0 0-77 0 0,1 4 34 0 0,1 187 1479 0 0,-5-93-4435 0 0,14-98-5663 0 0,-10 0 6016 0 0,1 0-9212 0 0</inkml:trace>
  <inkml:trace contextRef="#ctx0" brushRef="#br0" timeOffset="248.852">18 23 16251 0 0,'0'0'1411'0'0,"0"0"-157"0"0,0 0-186 0 0,0 0-32 0 0,0 0-54 0 0,0 0-150 0 0,0 0-209 0 0,0 0-244 0 0,0 0-226 0 0,0 0-237 0 0,0 0-96 0 0,0 0-5 0 0,-3-5 25 0 0,0 1 134 0 0,-5-10-130 0 0,22 25-298 0 0,4 7-765 0 0,6 7-1815 0 0,-7-10-4837 0 0,-11-11-2749 0 0</inkml:trace>
  <inkml:trace contextRef="#ctx0" brushRef="#br0" timeOffset="626.824">247 274 3113 0 0,'0'0'3099'0'0,"0"0"-494"0"0,0 0-141 0 0,0 0-189 0 0,0 0-220 0 0,0 0-318 0 0,0 0-352 0 0,0 0-251 0 0,0 0-199 0 0,0 0-148 0 0,0 0-71 0 0,0 0-77 0 0,7 35-110 0 0,19 110-86 0 0,-7-40 441 0 0,41 98 848 0 0,-30-171-1274 0 0,-27-33-378 0 0,0 0 0 0 0,0 0 1 0 0,-1 0-1 0 0,1-1 0 0 0,-1 1 0 0 0,1-1 1 0 0,-1 0-1 0 0,1 0 0 0 0,-1 0 0 0 0,0 0 1 0 0,0 0-1 0 0,0 0 0 0 0,0-1 0 0 0,0 1 1 0 0,-1 0-1 0 0,1-1 0 0 0,-1 0 1 0 0,0 1-1 0 0,1-1 0 0 0,-1 0 0 0 0,0 0 1 0 0,0-2-81 0 0,0 4 33 0 0,129-291 646 0 0,-123 274-705 0 0,2 0 0 0 0,1 1 0 0 0,0 0 0 0 0,1 0 0 0 0,0 1 0 0 0,2 1 0 0 0,0 0 0 0 0,2-1 26 0 0,16-31-558 0 0,-31 46 407 0 0,0 1-75 0 0,0 0-124 0 0,-45 18-10550 0 0,32-9 4126 0 0,5-5-3527 0 0</inkml:trace>
  <inkml:trace contextRef="#ctx0" brushRef="#br0" timeOffset="1008.998">792 489 5257 0 0,'0'0'2950'0'0,"0"0"-216"0"0,0 0-268 0 0,0 0-267 0 0,0 0-263 0 0,0 0-237 0 0,0 0-249 0 0,0 0-246 0 0,0 0-231 0 0,33-4-224 0 0,102-15-143 0 0,-73-4 307 0 0,-57 19-822 0 0,1 0-1 0 0,-1-1 1 0 0,0 0 0 0 0,0 0-1 0 0,0 0 1 0 0,-1-1 0 0 0,0 0 0 0 0,0 1-1 0 0,0-1 1 0 0,-1-1 0 0 0,0 1-1 0 0,0 0 1 0 0,-1-1 0 0 0,1 0-1 0 0,-1 1 1 0 0,-1-1 0 0 0,1 0-1 0 0,-1 0 1 0 0,0 0 0 0 0,-1 0-1 0 0,0 0 1 0 0,0 0 0 0 0,-1 0 0 0 0,0-5-91 0 0,-2 9-4 0 0,0-1 1 0 0,0 1-1 0 0,0 0 1 0 0,-1 0-1 0 0,1 1 1 0 0,-1-1-1 0 0,0 1 1 0 0,0 0-1 0 0,0 0 1 0 0,0 0-1 0 0,0 0 1 0 0,0 0-1 0 0,0 1 1 0 0,-1 0-1 0 0,1 0 1 0 0,-1 0-1 0 0,1 1 1 0 0,0-1-1 0 0,-1 1 1 0 0,1 0-1 0 0,-1 1 1 0 0,1-1-1 0 0,-1 1 1 0 0,-3 0 3 0 0,-2-1-29 0 0,-1 3 22 0 0,0-1-1 0 0,0 2 0 0 0,0-1 1 0 0,1 1-1 0 0,0 1 0 0 0,-1 0 1 0 0,2 0-1 0 0,-1 1 0 0 0,1 1 1 0 0,-1-1-1 0 0,2 1 0 0 0,-1 1 1 0 0,1 0-1 0 0,0 0 0 0 0,1 0 1 0 0,0 1-1 0 0,0 0 0 0 0,1 1 0 0 0,0-1 1 0 0,1 1-1 0 0,-3 5 8 0 0,5-7 4 0 0,-1-1 0 0 0,1 1-1 0 0,1 0 1 0 0,0-1 0 0 0,0 1-1 0 0,0 0 1 0 0,1 0 0 0 0,0 1-1 0 0,0-1 1 0 0,1 0 0 0 0,0 0 0 0 0,1 0-1 0 0,0 0 1 0 0,0 1 0 0 0,1-1-1 0 0,0 0 1 0 0,0-1 0 0 0,0 1 0 0 0,1 0-1 0 0,1-1 1 0 0,-1 1 0 0 0,1-1-1 0 0,1 0 1 0 0,-1 0 0 0 0,1-1-1 0 0,0 1 1 0 0,2 0-4 0 0,13 9 7 0 0,1-1 1 0 0,0-1-1 0 0,1-1 0 0 0,1-1 1 0 0,0-1-1 0 0,0-1 0 0 0,1-1 1 0 0,1-1-1 0 0,-1-1 0 0 0,1-2 1 0 0,0 0-1 0 0,1-1 0 0 0,-1-2 1 0 0,1 0-1 0 0,-1-2 1 0 0,11-2-9 0 0,34-7-1630 0 0,-43-5-5159 0 0,-18 7-5244 0 0</inkml:trace>
  <inkml:trace contextRef="#ctx0" brushRef="#br0" timeOffset="5598.553">1719 216 672 0 0,'0'0'3626'0'0,"0"0"-1809"0"0,0 0-493 0 0,0 0 195 0 0,0 0 188 0 0,0 0-17 0 0,0 0-254 0 0,0 0-350 0 0,0 0-346 0 0,0 0-223 0 0,0 0-133 0 0,15 16 1978 0 0,-13 53 1159 0 0,-4-49-3309 0 0,-1-1 0 0 0,-1 0 0 0 0,-1 0 0 0 0,0-1 0 0 0,-2 1 0 0 0,0-1 0 0 0,-1 0 0 0 0,-3 4-212 0 0,-14 29 120 0 0,3 1-1 0 0,2 0 1 0 0,-10 48-120 0 0,27-43-263 0 0,21-68-58 0 0,-8-6 271 0 0,-1-1 0 0 0,-1 1 0 0 0,-1-2 0 0 0,-1 1 0 0 0,0-1 0 0 0,-1 0 0 0 0,-1 0 0 0 0,-1 0 0 0 0,-1 0 0 0 0,-1-4 50 0 0,33-135-316 0 0,-28 144 319 0 0,-1 0 16 0 0,1 0 0 0 0,0 0 0 0 0,1 0 0 0 0,0 1 0 0 0,1 0 0 0 0,1 0 0 0 0,8-9-19 0 0,-7 59 780 0 0,11 26-439 0 0,3 41-101 0 0,-17-76-219 0 0,0 0 0 0 0,2 0-1 0 0,1 0 1 0 0,1-1 0 0 0,2-1-1 0 0,5 8-20 0 0,-16-30 1 0 0,0 1 15 0 0,1 0 0 0 0,-1 0 0 0 0,1 0 1 0 0,1 0-1 0 0,-1 0 0 0 0,0-1 0 0 0,1 1 0 0 0,0-1 0 0 0,0 0 0 0 0,0 0 1 0 0,1-1-1 0 0,-1 1 0 0 0,1-1 0 0 0,0 0 0 0 0,0 0 0 0 0,0-1 0 0 0,0 1 1 0 0,1-1-1 0 0,-1 0 0 0 0,1 0 0 0 0,-1-1 0 0 0,1 0 0 0 0,5 1-16 0 0,-3-3 107 0 0,0 0 0 0 0,0 0 1 0 0,0-1-1 0 0,0 0 0 0 0,0-1 0 0 0,0 1 0 0 0,0-2 0 0 0,0 1 0 0 0,-1-1 0 0 0,0 0 0 0 0,0 0 0 0 0,0-1 0 0 0,0 0 0 0 0,-1 0 0 0 0,0-1 0 0 0,0 0 1 0 0,0 0-1 0 0,-1 0 0 0 0,0-1 0 0 0,0 1 0 0 0,0-1 0 0 0,-1-1 0 0 0,1-1-107 0 0,9-18 231 0 0,-1 0 1 0 0,-1 0-1 0 0,-2-1 0 0 0,-1-1 1 0 0,6-27-232 0 0,-10 41 73 0 0,-1 0 0 0 0,-1 0-1 0 0,-1 0 1 0 0,0 0 0 0 0,0 0 0 0 0,-2 0 0 0 0,0 0 0 0 0,0-1 0 0 0,-2 1 0 0 0,0 0-1 0 0,0 0 1 0 0,-1 0 0 0 0,-1 0 0 0 0,-4-8-73 0 0,5 18 21 0 0,-4-7-1668 0 0,10 6-7035 0 0,2 5-3281 0 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19:48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27 355 2128 0 0,'0'0'2132'0'0,"0"0"-583"0"0,0 0-32 0 0,0 0 247 0 0,0 0 155 0 0,0 0 3 0 0,0 0-231 0 0,0 0-280 0 0,0 0-279 0 0,0 0-185 0 0,0 0-88 0 0,0 0-54 0 0,0 0-30 0 0,-4-1-33 0 0,-19-5 558 0 0,23 6-768 0 0,0 0-91 0 0,0 0-86 0 0,0 0-72 0 0,0 0-55 0 0,0 0-40 0 0,0 0-48 0 0,0 0-36 0 0,0 0-27 0 0,0 0-7 0 0,0 0-12 0 0,0 0-2 0 0,0 0-1 0 0,27 0 533 0 0,281-2 1628 0 0,1 0-270 0 0,-321-17-1431 0 0,-109-159-149 0 0,41 76-236 0 0,42 62-591 0 0,38 40 265 0 0,0 0-116 0 0,0 0-204 0 0,0 0-302 0 0,9-4-8408 0 0,-4 4-3104 0 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19:45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606 170 0 0 0,'0'0'1260'0'0,"0"0"167"0"0,0 0-150 0 0,0 0-199 0 0,0 0-39 0 0,0 0 119 0 0,0 0 157 0 0,7-15 6146 0 0,-7 15-6579 0 0,-12-27 3685 0 0,-30-6-3220 0 0,28 23-889 0 0,0 4-309 0 0,1 0 0 0 0,-1 0 0 0 0,-1 1-1 0 0,1 1 1 0 0,-1 1 0 0 0,1 0 0 0 0,-1 1 0 0 0,0 0 0 0 0,0 1 0 0 0,0 1-1 0 0,0 0 1 0 0,0 1 0 0 0,-11 2-149 0 0,10 0 105 0 0,-1 1 0 0 0,1 0 0 0 0,0 2 0 0 0,0-1 0 0 0,1 2 0 0 0,-1 0 0 0 0,1 1 0 0 0,-8 6-105 0 0,6-2 51 0 0,0 0 0 0 0,1 2 1 0 0,1-1-1 0 0,0 2 0 0 0,1 0 0 0 0,-8 11-51 0 0,15-17 9 0 0,0 1 0 0 0,0-1-1 0 0,1 1 1 0 0,1 1 0 0 0,-1-1 0 0 0,2 1-1 0 0,-1 0 1 0 0,1 0 0 0 0,1 0 0 0 0,0 0-1 0 0,1 1 1 0 0,0-1 0 0 0,1 1 0 0 0,0-1 0 0 0,1 1-1 0 0,0 0 1 0 0,0-1 0 0 0,2 1 0 0 0,0 1-9 0 0,2-5 24 0 0,0 0 0 0 0,1 0 0 0 0,0 0 0 0 0,1-1 0 0 0,0 1 0 0 0,0-1 0 0 0,1-1 0 0 0,-1 1 0 0 0,2-1 0 0 0,-1-1 0 0 0,0 1 0 0 0,1-1 0 0 0,0 0 0 0 0,0-1 0 0 0,1 0 1 0 0,-1 0-1 0 0,1-1 0 0 0,0 0 0 0 0,0 0 0 0 0,0-1 0 0 0,0-1 0 0 0,0 1 0 0 0,1-1 0 0 0,-1-1 0 0 0,0 0 0 0 0,1 0 0 0 0,7-2-24 0 0,2 0 82 0 0,0-1 0 0 0,-1-1 0 0 0,1-1 0 0 0,-1 0 0 0 0,0-1 0 0 0,0-1 0 0 0,-1-1 0 0 0,0-1-1 0 0,0 0 1 0 0,-1-1 0 0 0,0-1 0 0 0,-1 0 0 0 0,0-1 0 0 0,8-10-82 0 0,48-47 183 0 0,-58 55-131 0 0,0-1 1 0 0,-1 0 0 0 0,-1-1-1 0 0,0 0 1 0 0,-2 0 0 0 0,0-1 0 0 0,0-1-1 0 0,5-17-52 0 0,-11 23 53 0 0,0-1 0 0 0,0 0 0 0 0,-1 1 0 0 0,-1-1 0 0 0,0 0 0 0 0,-1 0 1 0 0,-1 0-1 0 0,0 0 0 0 0,0-1-53 0 0,1 14 1 0 0,0 0 0 0 0,-1 0 0 0 0,1 0 0 0 0,0 1 1 0 0,0-1-1 0 0,0 0 0 0 0,0 0 0 0 0,0 0 0 0 0,-1 1 0 0 0,1-1 1 0 0,0 0-1 0 0,0 0 0 0 0,0 0 0 0 0,0 0 0 0 0,-1 1 1 0 0,1-1-1 0 0,0 0 0 0 0,0 0 0 0 0,-1 0 0 0 0,1 0 1 0 0,0 0-1 0 0,0 0 0 0 0,-1 0 0 0 0,1 0 0 0 0,0 0 0 0 0,0 0 1 0 0,0 0-1 0 0,-1 0 0 0 0,1 0 0 0 0,0 0 0 0 0,0 0 1 0 0,-1 0-1 0 0,1 0 0 0 0,0 0 0 0 0,0 0 0 0 0,-1 0 0 0 0,1 0 1 0 0,0 0-1 0 0,0 0 0 0 0,-1 0 0 0 0,1-1 0 0 0,0 1 1 0 0,0 0-1 0 0,0 0 0 0 0,0 0 0 0 0,-1 0 0 0 0,1-1 1 0 0,0 1-1 0 0,0 0 0 0 0,0 0 0 0 0,0 0 0 0 0,-1-1 0 0 0,1 1 1 0 0,0 0-1 0 0,0 0-1 0 0,-12 29-74 0 0,10-24 79 0 0,-3 12 6 0 0,2 0 1 0 0,0-1 0 0 0,0 1-1 0 0,2 1 1 0 0,0-1 0 0 0,1 0-1 0 0,0 0 1 0 0,3 8-12 0 0,0-8 6 0 0,0 0 0 0 0,2 0-1 0 0,0 0 1 0 0,1-1 0 0 0,0 0 0 0 0,1 0 0 0 0,1-1 0 0 0,9 12-6 0 0,-11-19 16 0 0,0 0 1 0 0,1 0 0 0 0,1-1 0 0 0,-1-1-1 0 0,1 1 1 0 0,0-1 0 0 0,1 0-1 0 0,-1-1 1 0 0,1 0 0 0 0,0 0 0 0 0,1-1-1 0 0,-1 0 1 0 0,1-1 0 0 0,-1 0-1 0 0,1 0 1 0 0,0-1 0 0 0,0-1 0 0 0,0 1-1 0 0,0-2 1 0 0,1 1 0 0 0,-1-1 0 0 0,0-1-1 0 0,0 0 1 0 0,9-2-17 0 0,-14 3 17 0 0,10-13-197 0 0,-30 2-7757 0 0,9 8-4318 0 0</inkml:trace>
  <inkml:trace contextRef="#ctx0" brushRef="#br0" timeOffset="3231.125">1112 1 3433 0 0,'0'0'1751'0'0,"0"0"-120"0"0,0 0 179 0 0,0 0 193 0 0,0 0-23 0 0,0 0-189 0 0,0 0-268 0 0,0 0-301 0 0,0 0-190 0 0,0 0-123 0 0,0 0-83 0 0,0 0-50 0 0,0 0-77 0 0,-3 0-107 0 0,3 0-883 0 0,-10 3 5343 0 0,61 10-4009 0 0,248 2 998 0 0,-245-16-1804 0 0,29 9 152 0 0,-94-4-3421 0 0,7-4 2078 0 0,-7 0-790 0 0,3 0-3891 0 0,2 0-6215 0 0</inkml:trace>
  <inkml:trace contextRef="#ctx0" brushRef="#br0" timeOffset="3560.63">1159 278 13795 0 0,'0'0'1654'0'0,"0"0"-530"0"0,0 0-108 0 0,0 0 208 0 0,0 0 109 0 0,0 0-85 0 0,0 0-312 0 0,0 0-360 0 0,0 0-209 0 0,0 0-39 0 0,0 0 63 0 0,0 0 98 0 0,0 0 73 0 0,5 3 27 0 0,78 25 1600 0 0,32-17-700 0 0,76-7-2769 0 0,-190-7-4919 0 0,0 2-6110 0 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18:30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2093 1461 8506 0 0,'0'0'1714'0'0,"0"0"-453"0"0,0 0-119 0 0,0 0 131 0 0,0 0 140 0 0,0 0-33 0 0,0 0-189 0 0,0 0-254 0 0,0 0-239 0 0,0 0-161 0 0,0 0-105 0 0,0 0-88 0 0,-24 22-51 0 0,-72 69-27 0 0,36-19 213 0 0,4-7-147 0 0,-3-2-1 0 0,-3-2 1 0 0,-49 35-332 0 0,48-43 276 0 0,62-52-268 0 0,1 2-15 0 0,54 12 203 0 0,116-23 170 0 0,-51-2-122 0 0,8 2-75 0 0,-48 0 17 0 0,-78 6-97 0 0,0 0 0 0 0,0 0 1 0 0,0 0-1 0 0,-1 0 1 0 0,1 0-1 0 0,-1 0 0 0 0,1 0 1 0 0,-1-1-1 0 0,0 1 1 0 0,0 0-1 0 0,0 0 0 0 0,0 0 1 0 0,0-1-1 0 0,0 1 1 0 0,-1 0-1 0 0,1 0 1 0 0,-1 0-1 0 0,0 0 0 0 0,1-1 1 0 0,-1 1-1 0 0,0 0 1 0 0,-1-1-90 0 0,-31-101 357 0 0,-69-119-12 0 0,96 182 337 0 0,6 23-6065 0 0,0 11 386 0 0,0 7-6608 0 0</inkml:trace>
  <inkml:trace contextRef="#ctx0" brushRef="#br0" timeOffset="614.194">2665 1334 12627 0 0,'0'0'1535'0'0,"0"0"-692"0"0,0 0-281 0 0,0 0 295 0 0,0 0 385 0 0,0 0 236 0 0,0 0-116 0 0,0 0-426 0 0,0 0-424 0 0,0 0-263 0 0,0 0-115 0 0,0 0-30 0 0,0 0 18 0 0,0 2 36 0 0,-56 153 1590 0 0,-44 18-1030 0 0,28-60-325 0 0,68-104-380 0 0,-2 0-1 0 0,0 0-1 0 0,1 1 1 0 0,1-1 0 0 0,0 1-1 0 0,0 1 1 0 0,1-1 0 0 0,0 0-1 0 0,1 1 1 0 0,0-1 0 0 0,0 1-1 0 0,2 0-11 0 0,0-8 11 0 0,0-1 0 0 0,0 0-1 0 0,0 1 1 0 0,1-1 0 0 0,0 1-1 0 0,-1-1 1 0 0,1 0-1 0 0,0 1 1 0 0,0-1 0 0 0,0 0-1 0 0,0 0 1 0 0,1 0 0 0 0,-1 0-1 0 0,1 0 1 0 0,-1 0-1 0 0,1 0 1 0 0,-1 0 0 0 0,1-1-1 0 0,0 1 1 0 0,0-1-1 0 0,0 1 1 0 0,0-1 0 0 0,0 1-1 0 0,0-1 1 0 0,1 0 0 0 0,-1 0-1 0 0,0 0 1 0 0,0-1-1 0 0,1 1 1 0 0,-1 0 0 0 0,2-1-11 0 0,80 7 570 0 0,-74-7-499 0 0,-7 0-52 0 0,10 1 62 0 0,0 0 0 0 0,-1-2 0 0 0,1 1 0 0 0,0-2 0 0 0,0 0 0 0 0,-1 0 0 0 0,1-1 0 0 0,-1-1 0 0 0,0 0 0 0 0,0 0 0 0 0,2-3-81 0 0,-9 4 88 0 0,-4 1 9 0 0,-14-4-844 0 0,-20-7-3470 0 0,21 10-3275 0 0,7 0-4022 0 0</inkml:trace>
  <inkml:trace contextRef="#ctx0" brushRef="#br0" timeOffset="896.501">2309 1623 5625 0 0,'0'0'2465'0'0,"0"0"-638"0"0,0 0-238 0 0,0 0 116 0 0,0 0 75 0 0,0 0-109 0 0,0 0-273 0 0,0 0-379 0 0,0 0-284 0 0,0 0-193 0 0,0 0-135 0 0,0 0-61 0 0,0 0-13 0 0,-4-4 1103 0 0,60 11 1229 0 0,175-17-791 0 0,-117 5-4160 0 0,-113 5 2024 0 0,6 1-2014 0 0,-2 2-4130 0 0,-1 1-5836 0 0</inkml:trace>
  <inkml:trace contextRef="#ctx0" brushRef="#br0" timeOffset="-1734.71">1251 1469 888 0 0,'0'0'1428'0'0,"0"0"-99"0"0,0 0 383 0 0,0 0 647 0 0,0 0 390 0 0,0 0-162 0 0,0 0-561 0 0,0 0-664 0 0,0 0-529 0 0,0 0-274 0 0,0 0-102 0 0,-6-2-58 0 0,-119 4 1399 0 0,-177 63 918 0 0,161-37-1982 0 0,-15-1-42 0 0,59-12-157 0 0,74-7-227 0 0,37 3-371 0 0,12-5 79 0 0,0-1 0 0 0,0 0 0 0 0,1-2 0 0 0,-1-2-1 0 0,1 0 1 0 0,1-1-16 0 0,59 2 34 0 0,54 5 52 0 0,-141-6-78 0 0,0-1-1 0 0,0 0 1 0 0,-1 1 0 0 0,1-1 0 0 0,0 0 0 0 0,0 0-1 0 0,0 1 1 0 0,0-1 0 0 0,0 0 0 0 0,-1 1-1 0 0,1-1 1 0 0,0 0 0 0 0,0 1 0 0 0,0-1 0 0 0,0 0-1 0 0,0 1 1 0 0,0-1 0 0 0,0 0 0 0 0,0 1 0 0 0,0-1-1 0 0,0 0 1 0 0,1 1 0 0 0,-1-1 0 0 0,0 0 0 0 0,0 1-1 0 0,0-1 1 0 0,0 0 0 0 0,0 1 0 0 0,1-1-1 0 0,-1 0 1 0 0,0 0 0 0 0,0 1 0 0 0,0-1 0 0 0,1 0-1 0 0,-1 0 1 0 0,0 1 0 0 0,0-1 0 0 0,1 0 0 0 0,-1 0-1 0 0,0 0 1 0 0,1 1 0 0 0,-1-1 0 0 0,0 0 0 0 0,0 0-1 0 0,1 0 1 0 0,-1 0 0 0 0,0 0 0 0 0,1 0-1 0 0,-1 0 1 0 0,1 0-8 0 0,-121 61 410 0 0,-265 111-288 0 0,231-87 44 0 0,148-80-151 0 0,5-5-15 0 0,0 1 0 0 0,0-1 0 0 0,-1 1 0 0 0,1-1 0 0 0,0 1-1 0 0,0 0 1 0 0,0-1 0 0 0,0 1 0 0 0,0 0 0 0 0,0 0 0 0 0,0 0 0 0 0,1 0 0 0 0,-1 0 0 0 0,0-1-1 0 0,0 1 1 0 0,1 1 0 0 0,-1-1 0 0 0,0 0 0 0 0,1 0 0 0 0,-1 0 0 0 0,1 0 0 0 0,0 0 0 0 0,-1 1 0 0 0,1-1-1 0 0,0 0 1 0 0,0 0 0 0 0,0 0 0 0 0,0 1 0 0 0,0-1 0 0 0,0 0 0 0 0,0 0 0 0 0,0 1 0 0 0,0-1-1 0 0,0 0 1 0 0,1 0 0 0 0,-1 0 0 0 0,0 1 0 0 0,1-1 0 0 0,-1 0 0 0 0,1 0 0 0 0,0 0 0 0 0,-1 0 0 0 0,1 0-1 0 0,0 1 1 0 0,9 5 21 0 0,0-1 0 0 0,1 1 0 0 0,-1-2 0 0 0,1 0-1 0 0,0 0 1 0 0,1-1 0 0 0,-1 0 0 0 0,1-1 0 0 0,-1 0-1 0 0,1-1 1 0 0,0 0 0 0 0,0-1 0 0 0,0-1 0 0 0,0 1 0 0 0,0-2-1 0 0,0 0 1 0 0,0 0 0 0 0,0-1 0 0 0,-1-1 0 0 0,1 0-1 0 0,0 0 1 0 0,-1-1 0 0 0,1-1-21 0 0,29-4 21 0 0,-36 9-98 0 0,0-1 0 0 0,0 0 0 0 0,0 0 0 0 0,-1 0 0 0 0,1-1 0 0 0,-1 1 0 0 0,1-1 0 0 0,-1 0 0 0 0,1-1-1 0 0,-1 1 1 0 0,0-1 0 0 0,0 0 0 0 0,0 0 0 0 0,-1 0 0 0 0,1 0 0 0 0,1-3 77 0 0,5-30-10260 0 0,-10 28-1506 0 0</inkml:trace>
  <inkml:trace contextRef="#ctx0" brushRef="#br0" timeOffset="-1010.373">737 1114 7994 0 0,'0'0'1008'0'0,"0"0"-676"0"0,0 0-213 0 0,0 0 426 0 0,0 0 551 0 0,0 0 351 0 0,0 0 52 0 0,0 0-250 0 0,0 0-327 0 0,0 0-239 0 0,0 0-129 0 0,0 0-27 0 0,0 0 54 0 0,7-4 83 0 0,21-14 55 0 0,-25 25 4569 0 0,-8 21-4819 0 0,4-26-241 0 0,-57 215 1609 0 0,-74 176-1837 0 0,9-48 114 0 0,59-131 114 0 0,45-139-182 0 0,2-55 123 0 0,16-20-149 0 0,1 0 12 0 0,0 0-16 0 0,0 0-17 0 0,0 0 7 0 0,0 0 4 0 0,0 0-28 0 0,0 0-20 0 0,0 0 32 0 0,0 0-3 0 0,0 0-6 0 0,0 0 38 0 0,0 0-38 0 0,0 0-18 0 0,0 0 6 0 0,0 0-19 0 0,0 0 6 0 0,0 0 9 0 0,0 0-8 0 0,0 0 17 0 0,0 0-2 0 0,0 0 1 0 0,0 0 30 0 0,0 0 6 0 0,0 0 6 0 0,0 0-31 0 0,0 0-2 0 0,0 0 6 0 0,0 0 39 0 0,0 0-36 0 0,-13-2 23 0 0,10 1-4544 0 0,2 0-4885 0 0,1 1-2563 0 0</inkml:trace>
  <inkml:trace contextRef="#ctx0" brushRef="#br0" timeOffset="-22924.949">11556 417 6185 0 0,'0'0'2141'0'0,"0"0"-396"0"0,0 0-60 0 0,0 0 65 0 0,0 0-54 0 0,0 0-212 0 0,0 0-381 0 0,0 0-384 0 0,0 0-199 0 0,0 0-32 0 0,0 0 10 0 0,0 0 36 0 0,0 0-4 0 0,18 7 1829 0 0,301-22 1431 0 0,-256 3-3664 0 0,-63 6-3024 0 0,-3 5-9196 0 0,1 1 461 0 0</inkml:trace>
  <inkml:trace contextRef="#ctx0" brushRef="#br0" timeOffset="-22558.589">11463 702 4713 0 0,'0'0'1770'0'0,"0"0"-822"0"0,0 0-123 0 0,0 0 305 0 0,0 0 309 0 0,0 0 245 0 0,0 0-58 0 0,0 0-146 0 0,0 0-118 0 0,0 0-210 0 0,0 0-160 0 0,0 0-81 0 0,0 0-65 0 0,17 2-47 0 0,111 11 1601 0 0,21-23-233 0 0,-56 2-1945 0 0,-74 6-7 0 0,-4 1-1980 0 0,-5-5-10034 0 0,-7 2-254 0 0</inkml:trace>
  <inkml:trace contextRef="#ctx0" brushRef="#br0" timeOffset="-24681.662">10223 232 2168 0 0,'0'0'1555'0'0,"0"0"-705"0"0,0 0-181 0 0,0 0 213 0 0,0 0 309 0 0,0 0 175 0 0,0 0-92 0 0,0 0-247 0 0,0 0-100 0 0,0 0 12 0 0,0 0 76 0 0,0 0 76 0 0,0 0-64 0 0,9 2-90 0 0,9 1-312 0 0,0-1 1 0 0,1 0-1 0 0,-1-1 0 0 0,0-1 0 0 0,0-1 0 0 0,0 0 0 0 0,0-1 0 0 0,11-4-625 0 0,-19 3 197 0 0,1 0-1 0 0,-1-1 0 0 0,0-1 0 0 0,0 1 1 0 0,0-2-1 0 0,-1 1 0 0 0,1-1 0 0 0,-1-1 1 0 0,-1 0-1 0 0,1 0 0 0 0,-1-1 0 0 0,-1 0 1 0 0,4-4-197 0 0,-5-2 272 0 0,-3 7 194 0 0,-2 17-411 0 0,-3 474 361 0 0,19-371-376 0 0,-1-2 74 0 0,-16-95 1826 0 0,3-41-1833 0 0,1 1 0 0 0,1-1 0 0 0,1 1 0 0 0,1 0 0 0 0,1 1 0 0 0,1 0 0 0 0,1-1-107 0 0,1-5 126 0 0,116-336 8 0 0,-38 192-168 0 0,-62 119-14 0 0,-26 54 25 0 0,-1 0 0 0 0,0 0 6 0 0,0 0-3 0 0,0 0-21 0 0,0 0-22 0 0,0 0 4 0 0,0 0-21 0 0,0 0-4 0 0,0 0-17 0 0,0 0-36 0 0,0 0-15 0 0,4 23-987 0 0,11-11-1184 0 0,-2-9-5380 0 0,-11-3-4000 0 0</inkml:trace>
  <inkml:trace contextRef="#ctx0" brushRef="#br0" timeOffset="-23792.326">10947 517 2184 0 0,'0'0'1610'0'0,"0"0"-275"0"0,0 0 177 0 0,0 0 465 0 0,0 0 226 0 0,0 0-140 0 0,0 0-369 0 0,0 0-478 0 0,0 0-346 0 0,0 0-172 0 0,0 0-33 0 0,0 0 4 0 0,0 0 42 0 0,4-3-14 0 0,10-7-123 0 0,-17 20 558 0 0,-142 216 839 0 0,62-102-1783 0 0,75-109-163 0 0,8-15-18 0 0,0 0 52 0 0,0 0 41 0 0,0 0 29 0 0,0 0 54 0 0,3-12 373 0 0,58-89-346 0 0,-31 60-173 0 0,192-232-73 0 0,-194 242 61 0 0,-26 68-121 0 0,12 164 500 0 0,5-20 54 0 0,-19-181-541 0 0,0 0 0 0 0,0 0 1 0 0,-1-1-1 0 0,1 1 1 0 0,0 0-1 0 0,0 0 0 0 0,-1 0 1 0 0,1 0-1 0 0,0 0 0 0 0,0 0 1 0 0,0 0-1 0 0,-1 0 1 0 0,1 0-1 0 0,0 0 0 0 0,0 0 1 0 0,-1 0-1 0 0,1 0 1 0 0,0 0-1 0 0,0 0 0 0 0,0 0 1 0 0,-1 0-1 0 0,1 1 1 0 0,0-1-1 0 0,0 0 0 0 0,0 0 1 0 0,-1 0-1 0 0,1 0 1 0 0,0 0-1 0 0,0 0 0 0 0,0 1 1 0 0,0-1-1 0 0,-1 0 0 0 0,1 0 1 0 0,0 0-1 0 0,0 0 1 0 0,0 1-1 0 0,0-1 0 0 0,0 0 1 0 0,0 0-1 0 0,0 0 1 0 0,-1 1-1 0 0,1-1 0 0 0,0 0 1 0 0,0 0-1 0 0,0 1 83 0 0,-7-9-6561 0 0,5 5 663 0 0,0-1-3955 0 0</inkml:trace>
  <inkml:trace contextRef="#ctx0" brushRef="#br0" timeOffset="-23490.952">10764 698 2264 0 0,'0'0'2041'0'0,"0"0"137"0"0,0 0 192 0 0,0 0 34 0 0,0 0-139 0 0,0 0-370 0 0,0 0-363 0 0,0 0-313 0 0,0 0-220 0 0,0 0-144 0 0,0 0-134 0 0,0 0-126 0 0,35-2-118 0 0,105-6-113 0 0,-63 11 365 0 0,-60 0-1200 0 0,54 4 1389 0 0,-48-10-4070 0 0,0-5-4136 0 0,-16 4-4035 0 0</inkml:trace>
  <inkml:trace contextRef="#ctx0" brushRef="#br0" timeOffset="-18908.779">12346 124 0 0 0,'0'0'983'0'0,"0"0"376"0"0,0 0 225 0 0,0 0 98 0 0,0 0-87 0 0,0 0-209 0 0,0 0-224 0 0,0 0-188 0 0,0 0-90 0 0,0 0-17 0 0,0 0 4 0 0,7 4 5287 0 0,24-7-5326 0 0,0-1-1 0 0,0-1 0 0 0,-1-2 0 0 0,0-1 0 0 0,0-2 0 0 0,11-5-831 0 0,40-11 732 0 0,97-4 60 0 0,-161 77-610 0 0,-20-31-136 0 0,0 0 1 0 0,-1-1-1 0 0,-1 1 1 0 0,0-1 0 0 0,-1 0-1 0 0,0 0 1 0 0,-1 0 0 0 0,-1-1-1 0 0,-1 0 1 0 0,0-1 0 0 0,0 0-1 0 0,-1 0 1 0 0,-9 8-47 0 0,-27 41 100 0 0,-152 250 48 0 0,193-305-146 0 0,0 1-1 0 0,1 0 1 0 0,-1 0-1 0 0,1 0 1 0 0,1 1 0 0 0,0-1-1 0 0,0 1 1 0 0,1 0-1 0 0,0 0 1 0 0,0 0-1 0 0,1 0 1 0 0,0 0-1 0 0,0 0 1 0 0,1 0-1 0 0,1 7-1 0 0,3-12 32 0 0,-1 1 0 0 0,1-1 0 0 0,0 1 0 0 0,1-1 0 0 0,-1 0 0 0 0,1-1 0 0 0,0 1 0 0 0,-1-1 0 0 0,2 0 0 0 0,-1 0 0 0 0,0-1-1 0 0,0 1 1 0 0,1-1 0 0 0,0 0 0 0 0,-1 0 0 0 0,1-1 0 0 0,0 0 0 0 0,0 0 0 0 0,0 0 0 0 0,-1-1 0 0 0,1 0 0 0 0,0 0 0 0 0,5-1-32 0 0,101-11 933 0 0,-41 1-494 0 0,-71 11-411 0 0,0 0-26 0 0,0 0 7 0 0,0 0 0 0 0,0 0-5 0 0,22-3-169 0 0,-2-2-153 0 0,58-22-5208 0 0,-71 24 4098 0 0,13-9-8082 0 0,-12 4-2385 0 0</inkml:trace>
  <inkml:trace contextRef="#ctx0" brushRef="#br0" timeOffset="-18457.914">13378 247 8410 0 0,'0'0'1491'0'0,"0"0"-218"0"0,0 0-20 0 0,0 0 182 0 0,0 0 9 0 0,0 0-100 0 0,0 0-186 0 0,0 0-317 0 0,0 0-161 0 0,0 0-113 0 0,0 0-104 0 0,0 0-34 0 0,0 0 25 0 0,-25 7-10 0 0,-82 25-27 0 0,103-31-372 0 0,0 0-1 0 0,-1 0 1 0 0,1 1 0 0 0,0 0-1 0 0,-1 0 1 0 0,1 0-1 0 0,0 1 1 0 0,1-1-1 0 0,-1 1 1 0 0,0 0-1 0 0,1 0 1 0 0,-1 0 0 0 0,1 0-1 0 0,0 1 1 0 0,0-1-1 0 0,0 1 1 0 0,1 0-1 0 0,-1 0 1 0 0,-1 3-45 0 0,-2 5 83 0 0,-5 5-44 0 0,1 0 0 0 0,1 0 0 0 0,1 1 0 0 0,0 1 0 0 0,1-1 0 0 0,1 1 0 0 0,1 0-1 0 0,1 1 1 0 0,0-1 0 0 0,1 1 0 0 0,2-1 0 0 0,0 1 0 0 0,1 0 0 0 0,0 0 0 0 0,4 13-39 0 0,-2-27 30 0 0,0 0 0 0 0,1 1 0 0 0,0-1 0 0 0,0 0 0 0 0,1 0 0 0 0,0-1 0 0 0,0 1 0 0 0,0-1 0 0 0,0 0 0 0 0,1 0 0 0 0,0 0 0 0 0,0-1 0 0 0,0 1 0 0 0,1-1 1 0 0,-1-1-1 0 0,1 1 0 0 0,0-1 0 0 0,0 0 0 0 0,1 0 0 0 0,-1 0 0 0 0,0-1 0 0 0,1 0 0 0 0,0-1 0 0 0,-1 1 0 0 0,1-1 0 0 0,0-1 0 0 0,-1 1 0 0 0,1-1 0 0 0,3 0-30 0 0,4 0 142 0 0,0-1-1 0 0,0 0 1 0 0,0-1 0 0 0,-1 0-1 0 0,1-1 1 0 0,-1-1-1 0 0,1 0 1 0 0,-1-1 0 0 0,-1 0-1 0 0,1-1 1 0 0,-1-1 0 0 0,0 0-1 0 0,0 0 1 0 0,6-6-142 0 0,0 0 85 0 0,-1 0-1 0 0,0-2 1 0 0,-1 1-1 0 0,-1-2 1 0 0,-1 0-1 0 0,0-1 1 0 0,-1-1-1 0 0,0 0 1 0 0,-2-1-1 0 0,0 0 1 0 0,-1 0-1 0 0,-1-1 1 0 0,-1 0-1 0 0,-1-1 1 0 0,0 0-1 0 0,-2 0 1 0 0,0-1-1 0 0,-2 1 1 0 0,0-1 0 0 0,-1 0-1 0 0,-2-6-84 0 0,-1 20-42 0 0,0 0 0 0 0,0 0 0 0 0,-1 0 0 0 0,0 0 0 0 0,-1 0 0 0 0,0 1 0 0 0,0 0 0 0 0,0-1 0 0 0,-1 1 0 0 0,0 0 0 0 0,-1 1 0 0 0,1-1 0 0 0,-1 1 0 0 0,-1 0 0 0 0,1 0 0 0 0,-1 0 0 0 0,0 1 0 0 0,0 0 0 0 0,-1 0 0 0 0,1 0 0 0 0,-1 1 0 0 0,0 0 1 0 0,0 1-1 0 0,-1-1 0 0 0,1 1 0 0 0,-1 1 0 0 0,1-1 0 0 0,-1 1 0 0 0,0 1 0 0 0,0 0 0 0 0,0 0 0 0 0,0 0 0 0 0,0 1 0 0 0,0 0 0 0 0,0 0 0 0 0,0 1 0 0 0,0 0 0 0 0,0 1 0 0 0,0 0 0 0 0,0 0 0 0 0,1 0 0 0 0,-1 1 0 0 0,1 0 0 0 0,-3 2 42 0 0,1 1-300 0 0,0 1 0 0 0,1 0 0 0 0,-1 0 0 0 0,1 1 0 0 0,1 0 0 0 0,-1 1 0 0 0,2-1 0 0 0,-1 1 0 0 0,1 1 0 0 0,-2 3 300 0 0,-14 35-7325 0 0,15-31-4148 0 0</inkml:trace>
  <inkml:trace contextRef="#ctx0" brushRef="#br0" timeOffset="-17705.029">13806 467 8434 0 0,'0'0'2471'0'0,"0"0"-519"0"0,0 0-291 0 0,0 0-197 0 0,0 0-116 0 0,0 0-137 0 0,0 0-149 0 0,0 0-169 0 0,0 0-94 0 0,0 0-81 0 0,0 0-83 0 0,0 0-50 0 0,7-15-66 0 0,53-104 1034 0 0,18-14-34 0 0,-76 130-1531 0 0,0 0 1 0 0,1 0-1 0 0,-1 0 0 0 0,1 0 0 0 0,0 0 0 0 0,-1 1 0 0 0,1-1 0 0 0,0 1 0 0 0,0 0 0 0 0,1 0 0 0 0,-1 0 0 0 0,0 0 0 0 0,1 0 0 0 0,-1 1 0 0 0,1-1 0 0 0,0 1 1 0 0,-1 0-1 0 0,1 0 0 0 0,1 0 12 0 0,1 32-140 0 0,-6 81 214 0 0,0-110-71 0 0,-1 0-1 0 0,1 0 1 0 0,0 0-1 0 0,0 0 1 0 0,0 1-1 0 0,0-1 1 0 0,0 0-1 0 0,1 0 0 0 0,-1 0 1 0 0,0 0-1 0 0,1 0 1 0 0,0 0-1 0 0,0 0 1 0 0,-1 0-1 0 0,1 0 1 0 0,0 0-1 0 0,0-1 0 0 0,1 1 1 0 0,-1 0-1 0 0,0 0 1 0 0,1-1-1 0 0,-1 1 1 0 0,1-1-1 0 0,-1 0 1 0 0,1 1-1 0 0,-1-1 1 0 0,1 0-1 0 0,0 0 0 0 0,0 0 1 0 0,0 0-1 0 0,0 0 1 0 0,0 0-1 0 0,0 0 1 0 0,0-1-1 0 0,0 1 1 0 0,0-1-1 0 0,0 0 1 0 0,0 1-1 0 0,0-1 0 0 0,0 0 1 0 0,0 0-1 0 0,0 0 1 0 0,0-1-1 0 0,0 1 1 0 0,1 0-1 0 0,-1-1 1 0 0,0 1-1 0 0,0-1 1 0 0,0 0-1 0 0,0 0-2 0 0,165-176 144 0 0,-102 108-119 0 0,-64 138-110 0 0,-17 96 100 0 0,12-119-2560 0 0,4-45 783 0 0,0-1-3472 0 0,0 3-235 0 0,0-2-6267 0 0</inkml:trace>
  <inkml:trace contextRef="#ctx0" brushRef="#br0" timeOffset="-17376.092">14733 158 8754 0 0,'0'0'3581'0'0,"0"0"-1937"0"0,0 0-454 0 0,0 0 126 0 0,0 0 45 0 0,0 0-116 0 0,0 0-237 0 0,0 0-275 0 0,0 0-204 0 0,0 0-97 0 0,-35 32-72 0 0,-108 98-66 0 0,-3 1 569 0 0,-5-4-296 0 0,-29 24-248 0 0,175-148-355 0 0,0 0-3 0 0,1 0 1 0 0,-1 0-1 0 0,1 0 0 0 0,-1 1 0 0 0,1-1 1 0 0,0 1-1 0 0,1 0 0 0 0,-1 0 0 0 0,1 1 1 0 0,-1-1-1 0 0,1 1 0 0 0,0-1 0 0 0,1 1 1 0 0,-1 0-1 0 0,1 0 0 0 0,0 0 0 0 0,1 1 1 0 0,-1-1-1 0 0,1 0 0 0 0,0 1 0 0 0,0 0 39 0 0,40 7-1986 0 0,-18-14-2820 0 0,-11 0-2330 0 0,-5 1-2282 0 0</inkml:trace>
  <inkml:trace contextRef="#ctx0" brushRef="#br0" timeOffset="-16805.799">14779 525 9186 0 0,'0'0'1587'0'0,"0"0"-200"0"0,0 0 11 0 0,0 0 71 0 0,0 0 49 0 0,0 0-139 0 0,0 0-272 0 0,0 0-286 0 0,0 0-171 0 0,0 0-132 0 0,0 0-85 0 0,0 0-33 0 0,0 0-70 0 0,-29 8-40 0 0,-91 26-26 0 0,37-6 529 0 0,40-3-262 0 0,43-24-533 0 0,0 1-1 0 0,1-1 1 0 0,-1 0-1 0 0,0 0 1 0 0,1 1 0 0 0,-1-1-1 0 0,1 0 1 0 0,0 0-1 0 0,-1 0 1 0 0,1 0 0 0 0,0 0-1 0 0,-1 0 1 0 0,1 0-1 0 0,0 0 1 0 0,0 0-1 0 0,0 0 1 0 0,0 0 0 0 0,0-1-1 0 0,0 1 1 0 0,0 0-1 0 0,0-1 1 0 0,0 1 0 0 0,1-1-1 0 0,-1 1 1 0 0,0-1-1 0 0,0 1 1 0 0,0-1-1 0 0,1 0 1 0 0,-1 0 0 0 0,0 0-1 0 0,1 1 1 0 0,-1-1-1 0 0,0 0 1 0 0,0-1 0 0 0,1 1-1 0 0,-1 0 3 0 0,9 3 31 0 0,3 2 7 0 0,-1 1 0 0 0,-1 0 0 0 0,1 1 0 0 0,-1 0-1 0 0,0 1 1 0 0,-1 0 0 0 0,0 1 0 0 0,0 0 0 0 0,-1 1 0 0 0,6 8-38 0 0,-10-10 135 0 0,-2 1-1 0 0,1-1 1 0 0,-1 1 0 0 0,0 0-1 0 0,-1 0 1 0 0,0 0 0 0 0,-1 1-1 0 0,0-1 1 0 0,0 0 0 0 0,-1 1 0 0 0,0-1-1 0 0,0 0 1 0 0,-1 0 0 0 0,-1 2-135 0 0,0-6 75 0 0,0 0 1 0 0,-1 0 0 0 0,1-1-1 0 0,-1 1 1 0 0,0-1 0 0 0,0 1-1 0 0,-1-1 1 0 0,1 0 0 0 0,-1-1-1 0 0,0 1 1 0 0,0-1 0 0 0,0 1-1 0 0,0-1 1 0 0,-1 0 0 0 0,1-1 0 0 0,-1 1-1 0 0,0-1 1 0 0,1 0 0 0 0,-1 0-1 0 0,0 0 1 0 0,-1-1 0 0 0,1 0-1 0 0,0 0 1 0 0,0 0 0 0 0,0 0-1 0 0,-1-1 1 0 0,1 0 0 0 0,-1 0-76 0 0,-19 3 39 0 0,1-1 0 0 0,0-1 1 0 0,-1-1-1 0 0,1-2 0 0 0,0 0 1 0 0,-4-2-40 0 0,9-13-1446 0 0,29 2-5599 0 0,-2 13-4383 0 0</inkml:trace>
  <inkml:trace contextRef="#ctx0" brushRef="#br0" timeOffset="-16444.357">15214 852 10562 0 0,'0'0'2039'0'0,"0"0"-264"0"0,0 0-80 0 0,0 0-46 0 0,0 0-157 0 0,0 0-242 0 0,0 0-291 0 0,0 0-217 0 0,0 0-185 0 0,0 0-133 0 0,0 0-87 0 0,0 0-68 0 0,0 0-37 0 0,-10 8-3 0 0,-31 28-23 0 0,1 16 150 0 0,-38 56-189 0 0,72-103-526 0 0,-18 17 67 0 0,11-8-6187 0 0,10-12-4938 0 0</inkml:trace>
  <inkml:trace contextRef="#ctx0" brushRef="#br0" timeOffset="-10841.745">16848 455 3129 0 0,'0'0'2935'0'0,"0"0"-783"0"0,0 0-361 0 0,0 0-87 0 0,0 0-48 0 0,0 0-100 0 0,0 0-109 0 0,0 0-177 0 0,0 0-310 0 0,0 0-263 0 0,0 0-168 0 0,0 0-105 0 0,0 0-26 0 0,-7-3 792 0 0,39-7-347 0 0,-1 2 0 0 0,1 1 0 0 0,0 2 0 0 0,1 1 0 0 0,25 0-843 0 0,62-9 793 0 0,9-6-325 0 0,-128 19-475 0 0,-1 0 21 0 0,0 0 19 0 0,0 0 15 0 0,0 0-15 0 0,0 0-14 0 0,0 0-8 0 0,0 0-21 0 0,0 0 1 0 0,0 0-8 0 0,0 0-39 0 0,0 0-22 0 0,0 0-33 0 0,0 0-34 0 0,0 0-42 0 0,0 0-58 0 0,-10 1-4165 0 0,4 2-3695 0 0,2 1-3274 0 0</inkml:trace>
  <inkml:trace contextRef="#ctx0" brushRef="#br0" timeOffset="-10451.797">16877 694 8434 0 0,'0'0'1867'0'0,"0"0"-296"0"0,0 0-11 0 0,0 0 74 0 0,0 0-4 0 0,0 0-245 0 0,0 0-406 0 0,0 0-376 0 0,0 0-256 0 0,0 0-94 0 0,0 0-33 0 0,0 0 0 0 0,0 0 47 0 0,17 12 2337 0 0,8-8-2204 0 0,0-2 0 0 0,0-1 0 0 0,0-1-1 0 0,0-1 1 0 0,0-1 0 0 0,0-1 0 0 0,0-2-1 0 0,0 0 1 0 0,-1-1 0 0 0,6-4-400 0 0,104-19 406 0 0,-105 25-593 0 0,-32 19-406 0 0,-11 5-1634 0 0,2-10-5283 0 0,12-10 6831 0 0,-6 5-11566 0 0</inkml:trace>
  <inkml:trace contextRef="#ctx0" brushRef="#br0" timeOffset="-12574.235">15527 363 2857 0 0,'0'0'1575'0'0,"0"0"-410"0"0,0 0-5 0 0,0 0 262 0 0,0 0 232 0 0,0 0 62 0 0,0 0-202 0 0,0 0-366 0 0,0 0-332 0 0,0 0-241 0 0,0 0-154 0 0,-9 4 778 0 0,58-7 3296 0 0,18-22-2819 0 0,-24-2-1358 0 0,-2-2 1 0 0,-1-2-1 0 0,-2-1 1 0 0,0-3-319 0 0,11-29 245 0 0,-51 121 231 0 0,0-7-388 0 0,1-1 0 0 0,3 0 0 0 0,2 0 0 0 0,5 17-88 0 0,0 14 78 0 0,10 223 272 0 0,-31-199-91 0 0,76-222 1140 0 0,4-13-1228 0 0,21-40-118 0 0,2-105 16 0 0,-52 130-62 0 0,-37 140-282 0 0,-2 19-5697 0 0,0-9 1513 0 0,0 0-6952 0 0</inkml:trace>
  <inkml:trace contextRef="#ctx0" brushRef="#br0" timeOffset="-12112.068">16272 652 10530 0 0,'0'0'1525'0'0,"0"0"-257"0"0,0 0 36 0 0,0 0 204 0 0,0 0 131 0 0,0 0-128 0 0,0 0-366 0 0,0 0-366 0 0,0 0-269 0 0,0 0-186 0 0,0 0-132 0 0,0 0-38 0 0,0 0-40 0 0,0-9 113 0 0,19 145 3477 0 0,-30 13-2862 0 0,3-111-716 0 0,9-43-4077 0 0,2-12 962 0 0,12-19-7832 0 0,-13 30 1180 0 0</inkml:trace>
  <inkml:trace contextRef="#ctx0" brushRef="#br0" timeOffset="-11408.072">16282 578 3041 0 0,'0'0'1771'0'0,"0"0"-88"0"0,0 0 120 0 0,0 0 173 0 0,0 0 54 0 0,0 0-224 0 0,0 0-386 0 0,0 0-373 0 0,0 0-270 0 0,0 0-195 0 0,0 0-130 0 0,0 0-103 0 0,0 0-102 0 0,26-3 1972 0 0,183-17 1003 0 0,-194 19-3122 0 0,-14 1-93 0 0,1-1 1 0 0,-1 1-1 0 0,1-1 0 0 0,-1 1 0 0 0,0-1 0 0 0,1 1 1 0 0,-1 0-1 0 0,1 0 0 0 0,-1 0 0 0 0,1-1 1 0 0,-1 1-1 0 0,1 1 0 0 0,-1-1 0 0 0,1 0 0 0 0,-1 0 1 0 0,0 1-1 0 0,1-1 0 0 0,-1 0 0 0 0,1 1 1 0 0,-1 0-1 0 0,0-1 0 0 0,1 1 0 0 0,-1 0 0 0 0,0-1 1 0 0,0 1-1 0 0,1 0 0 0 0,-1 0 0 0 0,0 0 0 0 0,0 0 1 0 0,0 0-1 0 0,0 0 0 0 0,0 1 0 0 0,-1-1 1 0 0,1 0-1 0 0,0 0 0 0 0,0 1 0 0 0,-1-1 0 0 0,1 0 1 0 0,-1 1-8 0 0,-1 5 41 0 0,-2 0 1 0 0,1 0-1 0 0,-1-1 0 0 0,0 1 1 0 0,0-1-1 0 0,0 0 1 0 0,-1 1-1 0 0,0-2 1 0 0,-1 1-1 0 0,1 0 0 0 0,-1-1 1 0 0,0 0-1 0 0,0 0 1 0 0,-1 0-1 0 0,0-1 1 0 0,1 0-1 0 0,-1 0 0 0 0,-4 2-41 0 0,-20 18 81 0 0,-54 42 14 0 0,83-65-100 0 0,0 1 0 0 0,0-1 0 0 0,1 1-1 0 0,-1 0 1 0 0,0-1 0 0 0,1 1 0 0 0,-1 0 0 0 0,1-1 0 0 0,0 1-1 0 0,0 0 1 0 0,-1-1 0 0 0,1 1 0 0 0,0 0 0 0 0,0 0 0 0 0,1-1-1 0 0,-1 1 1 0 0,0 0 0 0 0,1 0 0 0 0,-1-1 0 0 0,1 1 0 0 0,-1 0-1 0 0,1-1 1 0 0,0 1 0 0 0,-1-1 0 0 0,1 1 0 0 0,0-1 0 0 0,0 1-1 0 0,0-1 1 0 0,0 0 0 0 0,1 1 0 0 0,-1-1 0 0 0,0 0 0 0 0,1 0-1 0 0,-1 0 1 0 0,0 0 0 0 0,1 0 0 0 0,-1 0 0 0 0,1 0-1 0 0,0 0 1 0 0,-1-1 0 0 0,2 1 5 0 0,142 81 57 0 0,-143-81-38 0 0,0 0 0 0 0,0 0-1 0 0,0 0 1 0 0,0 1 0 0 0,-1-1-1 0 0,1 1 1 0 0,0-1 0 0 0,-1 1 0 0 0,1 0-1 0 0,-1-1 1 0 0,0 1 0 0 0,1 0-1 0 0,-1 0 1 0 0,0 0 0 0 0,0 0-1 0 0,0 0 1 0 0,0 0 0 0 0,-1 1-1 0 0,1-1 1 0 0,0 0 0 0 0,-1 0-1 0 0,0 0 1 0 0,1 1 0 0 0,-1-1-1 0 0,0 0 1 0 0,0 1 0 0 0,0-1-1 0 0,-1 0 1 0 0,1 0 0 0 0,-1 1-1 0 0,1-1 1 0 0,-1 0 0 0 0,1 0-1 0 0,-1 0 1 0 0,0 0 0 0 0,0 0-1 0 0,0 0 1 0 0,-1 0 0 0 0,1 0-1 0 0,0 0 1 0 0,-1 0 0 0 0,1 0-1 0 0,-1-1-18 0 0,-6 7 77 0 0,-1-2 0 0 0,1 1 0 0 0,-1-1-1 0 0,0-1 1 0 0,-1 1 0 0 0,0-1 0 0 0,1-1-1 0 0,-2 0 1 0 0,1-1 0 0 0,0 0 0 0 0,-1 0 0 0 0,1-1-1 0 0,-1 0 1 0 0,0-1 0 0 0,1 0 0 0 0,-11-1-77 0 0,10 0 41 0 0,8 1-39 0 0,0-1 0 0 0,-1 0 0 0 0,1 0 0 0 0,0 1-1 0 0,0-2 1 0 0,-1 1 0 0 0,1 0 0 0 0,0-1 0 0 0,0 0-1 0 0,0 1 1 0 0,-1-1 0 0 0,1 0 0 0 0,0-1 0 0 0,0 1 0 0 0,1-1-1 0 0,-1 1 1 0 0,0-1 0 0 0,0 0 0 0 0,1 0 0 0 0,-1 0-1 0 0,1 0 1 0 0,0 0 0 0 0,-1-1 0 0 0,1 0-2 0 0,3-21-2437 0 0,9 10-3999 0 0,-4 10-5235 0 0</inkml:trace>
  <inkml:trace contextRef="#ctx0" brushRef="#br0" timeOffset="-8907.462">18112 89 0 0 0,'0'0'1047'0'0,"0"0"210"0"0,0 0 152 0 0,0 0 50 0 0,0 0-35 0 0,0 0-106 0 0,0 0-90 0 0,0 0-22 0 0,0 0 40 0 0,0 0 45 0 0,0 0 19 0 0,0-4 4439 0 0,-172 47-1819 0 0,32-1-2863 0 0,65-15 106 0 0,41-8-211 0 0,33-19-895 0 0,30 70 453 0 0,-10 0-446 0 0,-13-54-19 0 0,1 0 1 0 0,0-1 0 0 0,1 1 0 0 0,1-1 0 0 0,0-1 0 0 0,2 0 0 0 0,-1 0-1 0 0,6 4-55 0 0,-10-14 41 0 0,0-1 0 0 0,0 1 0 0 0,1-1 0 0 0,-1 0 0 0 0,1 0 0 0 0,0-1 0 0 0,0 0 0 0 0,0 0-1 0 0,0-1 1 0 0,0 0 0 0 0,0 0 0 0 0,1-1 0 0 0,-1 0 0 0 0,0 0 0 0 0,0 0 0 0 0,1-1 0 0 0,-1 0 0 0 0,0-1-1 0 0,0 1 1 0 0,0-1 0 0 0,1-1-41 0 0,101-24 224 0 0,-34 15-110 0 0,-36 44-97 0 0,-11 56 130 0 0,-36 23 98 0 0,-51-30-85 0 0,43-65-113 0 0,-9 6-13 0 0,0-2 1 0 0,-1 0 0 0 0,-1-2-1 0 0,0-1 1 0 0,-2-1 0 0 0,-4 1-35 0 0,23-12 20 0 0,-1 0 1 0 0,0-1 0 0 0,-1-1-1 0 0,1 1 1 0 0,-1-2 0 0 0,1 1-1 0 0,-1-2 1 0 0,0 1 0 0 0,0-2 0 0 0,0 0-1 0 0,0 0 1 0 0,-8-2-21 0 0,-64-35-12 0 0,84 36-58 0 0,0 0 1 0 0,0 0-1 0 0,0-1 1 0 0,0 1 0 0 0,0 0-1 0 0,0 0 1 0 0,0 0-1 0 0,0 0 1 0 0,1-1-1 0 0,-1 1 1 0 0,0 0-1 0 0,1 0 1 0 0,-1 0-1 0 0,1 0 1 0 0,0 0-1 0 0,-1 0 1 0 0,1 0 0 0 0,0 0-1 0 0,-1 0 1 0 0,1 0-1 0 0,0 0 1 0 0,0 1-1 0 0,0-1 1 0 0,0 0-1 0 0,0 0 1 0 0,0 1-1 0 0,0-1 1 0 0,0 1-1 0 0,0-1 1 0 0,0 1-1 0 0,0-1 1 0 0,0 1 0 0 0,0 0-1 0 0,0-1 1 0 0,0 1-1 0 0,1 0 1 0 0,-1 0-1 0 0,0 0 1 0 0,0 0-1 0 0,0 0 1 0 0,1 0-1 0 0,0 0 70 0 0,2-1-459 0 0,11-6-968 0 0,0 0-3722 0 0,-5 6-6952 0 0</inkml:trace>
  <inkml:trace contextRef="#ctx0" brushRef="#br0" timeOffset="-6282.406">18568 428 0 0 0,'0'0'751'0'0,"0"0"736"0"0,0 0 219 0 0,0 0 53 0 0,0 0-34 0 0,0 0-44 0 0,0 0-84 0 0,0 0-128 0 0,0 0-128 0 0,0 0-138 0 0,-10-3 603 0 0,7 2 1544 0 0,2-8-2999 0 0,1 0 0 0 0,1 1 0 0 0,-1-1 0 0 0,1 0 0 0 0,1 1 0 0 0,-1-1 0 0 0,1 1 0 0 0,1-1 0 0 0,0 1 0 0 0,0 0 0 0 0,0 0-1 0 0,5-6-350 0 0,107-131 925 0 0,-50 91-825 0 0,18-8 98 0 0,-68 100-112 0 0,26 158 134 0 0,-32-157-188 0 0,5-46 280 0 0,146-151 28 0 0,-5 17-304 0 0,-124 127-105 0 0,-30 14 55 0 0,-6 85 307 0 0,3-62-173 0 0,0 0 0 0 0,2 0-1 0 0,0 0 1 0 0,1 0 0 0 0,2-1-1 0 0,0 1 1 0 0,3 7-120 0 0,-4-22-325 0 0,11 27 901 0 0,2-25-4881 0 0,-15-13-4805 0 0,0 2-2644 0 0</inkml:trace>
  <inkml:trace contextRef="#ctx0" brushRef="#br0" timeOffset="-6000.752">18482 486 6353 0 0,'0'0'4769'0'0,"0"0"-2596"0"0,0 0-1040 0 0,0 0-175 0 0,0 0-85 0 0,0 0-4 0 0,0 0 46 0 0,0 0 11 0 0,0 0 28 0 0,0 0 17 0 0,0 0-67 0 0,0 0-96 0 0,0 0-121 0 0,26 4-91 0 0,85 11-45 0 0,35-15 854 0 0,-108-4-1136 0 0,208-23 657 0 0,36 0-1056 0 0,-208 22-1419 0 0,-44 0-6990 0 0,-24 4-3114 0 0</inkml:trace>
  <inkml:trace contextRef="#ctx0" brushRef="#br0" timeOffset="-5099.902">19085 686 1608 0 0,'0'0'1934'0'0,"0"0"-706"0"0,0 0-61 0 0,0 0 376 0 0,0 0 278 0 0,0 0 66 0 0,0 0-132 0 0,0 0-274 0 0,0 0-246 0 0,0 0-141 0 0,0 0-43 0 0,0 0-38 0 0,3-1-24 0 0,1-5 2345 0 0,-25 7-2168 0 0,-35 10-624 0 0,-112 53 461 0 0,166-64-999 0 0,1 0 1 0 0,0 1-1 0 0,0-1 0 0 0,0 0 1 0 0,0 0-1 0 0,0 1 0 0 0,0-1 1 0 0,0 1-1 0 0,0-1 0 0 0,1 1 1 0 0,-1-1-1 0 0,0 1 0 0 0,0 0 1 0 0,0-1-1 0 0,0 1 0 0 0,1 0 1 0 0,-1 0-1 0 0,0-1 0 0 0,1 1 1 0 0,-1 0-1 0 0,1 0 0 0 0,-1 0 1 0 0,1 0-1 0 0,-1 0 0 0 0,1 0 1 0 0,-1 0-1 0 0,1 0 1 0 0,0 0-1 0 0,0 0 0 0 0,-1 0 1 0 0,1 0-1 0 0,0 0 0 0 0,0 0 1 0 0,0 0-1 0 0,0 0 0 0 0,0 0 1 0 0,1 0-1 0 0,-1 0 0 0 0,0 0 1 0 0,0 1-1 0 0,1-1 0 0 0,-1 0 1 0 0,0-1-1 0 0,1 1 0 0 0,-1 0 1 0 0,1 0-1 0 0,0 0 0 0 0,-1 0 1 0 0,1 0-1 0 0,0 0 0 0 0,-1-1 1 0 0,1 1-1 0 0,0 0 1 0 0,0 0-1 0 0,-1-1 0 0 0,1 1 1 0 0,0-1-1 0 0,0 1 0 0 0,0-1 1 0 0,0 1-1 0 0,0-1 0 0 0,0 1-4 0 0,160 78 398 0 0,-102-40-196 0 0,-39-23-141 0 0,-17-15-41 0 0,0 1 0 0 0,0 1-1 0 0,0-1 1 0 0,0 0 0 0 0,0 1 0 0 0,-1-1 0 0 0,1 1 0 0 0,-1 0-1 0 0,0 0 1 0 0,1 0 0 0 0,-1 0 0 0 0,-1 0 0 0 0,1 1 0 0 0,0-1-1 0 0,-1 1 1 0 0,0-1 0 0 0,0 1 0 0 0,1 3-20 0 0,-2-6 11 0 0,1 2 38 0 0,0 1 0 0 0,0 0 1 0 0,0-1-1 0 0,-1 1 0 0 0,0 0 1 0 0,0 0-1 0 0,0-1 0 0 0,0 1 0 0 0,0 0 1 0 0,-1 0-1 0 0,0-1 0 0 0,1 1 0 0 0,-1 0 1 0 0,-1-1-1 0 0,1 1 0 0 0,0-1 0 0 0,-1 0 1 0 0,0 1-1 0 0,0-1 0 0 0,0 0 1 0 0,0 0-1 0 0,0 0 0 0 0,-1 0 0 0 0,0 0-49 0 0,-10 10 63 0 0,-1-1 1 0 0,0-1-1 0 0,-1 0 0 0 0,0-1 0 0 0,-1-1 0 0 0,0 0 0 0 0,0-2 0 0 0,-1 1 0 0 0,0-2 0 0 0,0 0 0 0 0,0-1 0 0 0,-1-1 1 0 0,-4 0-64 0 0,15-2 22 0 0,0-1 0 0 0,0 0 0 0 0,-1-1 0 0 0,1 0 1 0 0,0 0-1 0 0,0 0 0 0 0,0-1 0 0 0,-1 0 1 0 0,1 0-1 0 0,0-1 0 0 0,0 0 0 0 0,0 0 1 0 0,1-1-1 0 0,-1 0 0 0 0,-1-1-22 0 0,-9-18 75 0 0,13 1-1164 0 0,1 0-1681 0 0,14 7-4754 0 0,-6 8-4212 0 0</inkml:trace>
  <inkml:trace contextRef="#ctx0" brushRef="#br0" timeOffset="-30217.515">6975 185 0 0 0,'82'-64'844'0'0,"-33"20"8748"0"0,-48 45-634 0 0,-2 5-4454 0 0,-5 33-3723 0 0,-17 85 136 0 0,11-64-754 0 0,-2 0 0 0 0,-3-1 0 0 0,-2-1 0 0 0,-7 9-163 0 0,7-23 71 0 0,2-1 0 0 0,2 2 0 0 0,2 0 0 0 0,2 1 0 0 0,-3 31-71 0 0,15-69-722 0 0,6-27 36 0 0,11-21-2442 0 0,-12 23-2912 0 0,-2 9-5482 0 0</inkml:trace>
  <inkml:trace contextRef="#ctx0" brushRef="#br0" timeOffset="-29758.604">7537 259 8786 0 0,'0'0'1690'0'0,"0"0"-525"0"0,0 0-169 0 0,0 0 110 0 0,0 0 97 0 0,0 0-43 0 0,0 0-138 0 0,0 0-171 0 0,0 0-185 0 0,0 0-135 0 0,0 0-79 0 0,0 0-42 0 0,0 0-4 0 0,-27 18-7 0 0,-85 57-43 0 0,55-19 224 0 0,46-40-498 0 0,2 0 0 0 0,0 1 0 0 0,0 0 0 0 0,2 0 0 0 0,0 1 0 0 0,1 0 0 0 0,1 0 0 0 0,0 1 0 0 0,2-1 0 0 0,0 1 0 0 0,1 0 0 0 0,1 0 0 0 0,0-1 0 0 0,2 1 0 0 0,1 10-82 0 0,-1-22 34 0 0,0-1 0 0 0,0 1 0 0 0,1-1 0 0 0,-1 0 0 0 0,1 1 0 0 0,1-1 0 0 0,-1 0 0 0 0,1 0-1 0 0,0 0 1 0 0,1 0 0 0 0,-1-1 0 0 0,1 0 0 0 0,0 1 0 0 0,1-1 0 0 0,-1-1 0 0 0,1 1 0 0 0,0 0 0 0 0,0-1 0 0 0,0 0 0 0 0,1-1 0 0 0,-1 1 0 0 0,1-1 0 0 0,0 0 0 0 0,0 0 0 0 0,0-1 0 0 0,1 0 0 0 0,-1 0 0 0 0,0 0-1 0 0,1-1 1 0 0,-1 0 0 0 0,1 0 0 0 0,0 0 0 0 0,-1-1 0 0 0,1 0 0 0 0,1-1-34 0 0,3 2 111 0 0,1-1 0 0 0,-1-1-1 0 0,0 1 1 0 0,0-2 0 0 0,0 0-1 0 0,0 0 1 0 0,-1-1 0 0 0,1 0-1 0 0,-1-1 1 0 0,1 0 0 0 0,-1-1-1 0 0,0 0 1 0 0,9-6-111 0 0,-5 1 123 0 0,0 1 0 0 0,0-2 1 0 0,-1 0-1 0 0,0 0 0 0 0,-1-2 0 0 0,0 1 0 0 0,-1-1 0 0 0,-1-1 0 0 0,7-10-123 0 0,-8 8 31 0 0,0 0-1 0 0,-1-1 0 0 0,0 0 1 0 0,-2 0-1 0 0,0-1 0 0 0,-1 0 1 0 0,-1 0-1 0 0,0 0 0 0 0,-2 0 1 0 0,0-2-31 0 0,-1 12-20 0 0,-1 1 1 0 0,0-1 0 0 0,0 1-1 0 0,-1-1 1 0 0,0 1 0 0 0,0-1-1 0 0,-1 1 1 0 0,0 0 0 0 0,0 0-1 0 0,-1-1 1 0 0,0 2 0 0 0,0-1-1 0 0,-1 0 1 0 0,1 1 0 0 0,-1-1-1 0 0,-1 1 1 0 0,1 0 0 0 0,-1 0-1 0 0,0 1 1 0 0,-1 0 0 0 0,1 0-1 0 0,-1 0 1 0 0,0 0 0 0 0,0 1-1 0 0,-7-3 20 0 0,2 1-228 0 0,0 1 0 0 0,0 0 0 0 0,0 1-1 0 0,-1 0 1 0 0,0 1 0 0 0,1 0 0 0 0,-1 1-1 0 0,0 0 1 0 0,-1 1 0 0 0,1 1 0 0 0,0 0-1 0 0,0 0 1 0 0,0 1 0 0 0,0 1 0 0 0,0 0-1 0 0,0 0 1 0 0,0 1 0 0 0,0 1 0 0 0,1 0-1 0 0,-1 1 229 0 0,-49 30-3981 0 0,23-9-3912 0 0,19-10-2232 0 0</inkml:trace>
  <inkml:trace contextRef="#ctx0" brushRef="#br0" timeOffset="-29206.734">8057 309 3081 0 0,'0'0'2309'0'0,"0"0"-264"0"0,0 0-77 0 0,0 0-103 0 0,0 0-246 0 0,0 0-270 0 0,0 0-276 0 0,0 0-259 0 0,0 0-144 0 0,0 0-49 0 0,0 0-60 0 0,0 0-49 0 0,0 0-74 0 0,-23 5-82 0 0,-74 18-65 0 0,50 6 76 0 0,41-21-294 0 0,-3 5-42 0 0,0 1-1 0 0,2 0 1 0 0,-1 0-1 0 0,2 0 0 0 0,-1 1 1 0 0,2 0-1 0 0,0 0 1 0 0,1 1-1 0 0,1-1 1 0 0,0 1-1 0 0,1 0 0 0 0,1-1 1 0 0,0 1-1 0 0,1 0 1 0 0,1 0-1 0 0,2 9-30 0 0,-2-18 25 0 0,1 0-1 0 0,-1-1 1 0 0,2 0 0 0 0,-1 1-1 0 0,1-1 1 0 0,0 0 0 0 0,0 0-1 0 0,1 0 1 0 0,-1-1 0 0 0,1 1-1 0 0,1-1 1 0 0,-1 0-1 0 0,1 0 1 0 0,0-1 0 0 0,0 1-1 0 0,0-1 1 0 0,1 0 0 0 0,-1 0-1 0 0,1-1 1 0 0,0 0 0 0 0,0 0-1 0 0,0 0 1 0 0,1 0 0 0 0,-1-1-1 0 0,0 0 1 0 0,1-1 0 0 0,0 0-1 0 0,-1 0 1 0 0,1 0 0 0 0,0 0-1 0 0,1-1-24 0 0,9-2 228 0 0,-1 0 0 0 0,0-1 1 0 0,0-1-1 0 0,0 0 0 0 0,0-1 0 0 0,-1-1 0 0 0,0 0 0 0 0,0-1 0 0 0,0-1 0 0 0,-1 0 1 0 0,0-1-1 0 0,-1-1 0 0 0,0 0 0 0 0,0-1 0 0 0,-1 0 0 0 0,-1-1 0 0 0,1 0 0 0 0,-2 0 0 0 0,4-8-228 0 0,-3 9 69 0 0,-1 0 0 0 0,0-2 0 0 0,-1 1-1 0 0,-1-1 1 0 0,0 0 0 0 0,-1-1-1 0 0,0 0 1 0 0,-1 0 0 0 0,0 0-1 0 0,-1-1 1 0 0,-1 0 0 0 0,-1 0-1 0 0,0 0 1 0 0,0 0 0 0 0,-2 0-1 0 0,0-1 1 0 0,-1 1 0 0 0,0-7-69 0 0,-2 16-7 0 0,1 0 1 0 0,-1 0 0 0 0,0 1-1 0 0,0-1 1 0 0,-1 1 0 0 0,0-1-1 0 0,0 1 1 0 0,0 0 0 0 0,0 0-1 0 0,-1 0 1 0 0,0 0 0 0 0,0 1 0 0 0,0-1-1 0 0,-1 1 1 0 0,1 0 0 0 0,-1 1-1 0 0,0-1 1 0 0,0 1 0 0 0,0 0-1 0 0,-1 0 1 0 0,1 0 0 0 0,-1 1-1 0 0,0 0 1 0 0,1 0 0 0 0,-1 0-1 0 0,0 1 1 0 0,0 0 0 0 0,0 0-1 0 0,0 0 1 0 0,0 1 0 0 0,-2 0 6 0 0,-4 0-210 0 0,1 0 1 0 0,0 1 0 0 0,0 0 0 0 0,0 1 0 0 0,0 0-1 0 0,0 0 1 0 0,0 1 0 0 0,0 1 0 0 0,1 0 0 0 0,0 0-1 0 0,-1 1 1 0 0,2 1 0 0 0,-1 0 0 0 0,1 0 0 0 0,-8 6 209 0 0,15-10-279 0 0,-33 28-2432 0 0,14-7-5038 0 0,14-9-3612 0 0</inkml:trace>
  <inkml:trace contextRef="#ctx0" brushRef="#br0" timeOffset="-28243.149">8456 787 4737 0 0,'0'0'3231'0'0,"0"0"-1232"0"0,0 0-329 0 0,0 0 65 0 0,0 0-1 0 0,0 0-146 0 0,0 0-247 0 0,0 0-236 0 0,0 0-151 0 0,0 0-94 0 0,0 0-77 0 0,0 0-109 0 0,0-13-100 0 0,-2-59 369 0 0,3 63-787 0 0,1 0-1 0 0,0 0 1 0 0,0 0 0 0 0,1 0 0 0 0,0 1-1 0 0,0-1 1 0 0,1 1 0 0 0,0 0 0 0 0,1 0-1 0 0,-1 0 1 0 0,2 0 0 0 0,-1 1 0 0 0,1 0 0 0 0,0 0-1 0 0,2-1-155 0 0,4-4 13 0 0,1 0-1 0 0,1 0 1 0 0,0 2-1 0 0,1-1 1 0 0,0 2-1 0 0,0 0 0 0 0,1 1 1 0 0,0 0-1 0 0,0 2 1 0 0,1 0-1 0 0,0 0 1 0 0,11-1-13 0 0,55-1 20 0 0,-79 55 132 0 0,-26 111 38 0 0,3-50-192 0 0,2-74 35 0 0,11-65 769 0 0,7 21-803 0 0,0-1 1 0 0,0 1 0 0 0,1 0-1 0 0,1 0 1 0 0,0 0 0 0 0,0 0 0 0 0,1 1-1 0 0,0-1 1 0 0,0 1 0 0 0,1 0 0 0 0,0 0-1 0 0,1 1 1 0 0,0-1 0 0 0,1 1-1 0 0,-1 1 1 0 0,5-4 0 0 0,133-103-66 0 0,19 46 66 0 0,-99 60-37 0 0,-62 9 42 0 0,-1 1 0 0 0,1-1 0 0 0,-1 1 1 0 0,1-1-1 0 0,-1 1 0 0 0,0 0 0 0 0,1 0 1 0 0,-1 0-1 0 0,0 0 0 0 0,0 0 0 0 0,0 0 1 0 0,-1 0-1 0 0,1 0 0 0 0,0 0 0 0 0,-1 0 1 0 0,1 0-1 0 0,-1 0 0 0 0,0 0 0 0 0,0 1 1 0 0,0-1-1 0 0,0 0 0 0 0,0 0 0 0 0,0 0 1 0 0,-1 1-1 0 0,0 1-5 0 0,1-2 11 0 0,-7 74 196 0 0,-26 66 81 0 0,16-81-148 0 0,2-29-107 0 0,10-20-205 0 0,5-12-2463 0 0,0-11-4866 0 0,0 10-4437 0 0</inkml:trace>
  <inkml:trace contextRef="#ctx0" brushRef="#br0" timeOffset="-25959.371">9787 717 1136 0 0,'0'0'3418'0'0,"0"0"-1581"0"0,0 0-562 0 0,0 0 78 0 0,0 0 166 0 0,0 0 23 0 0,0 0-231 0 0,0 0-362 0 0,0 0-268 0 0,0 0-101 0 0,0 0 29 0 0,2 5 113 0 0,0 2-392 0 0,-1 0 0 0 0,0 0 0 0 0,0 0 0 0 0,0 1 0 0 0,-1-1 1 0 0,0 0-1 0 0,0 1 0 0 0,-1-1 0 0 0,0 0 0 0 0,0 0 1 0 0,-1 0-1 0 0,0 1 0 0 0,0-2 0 0 0,-1 1 0 0 0,1 0 0 0 0,-1 0 1 0 0,-1-1-1 0 0,0 0 0 0 0,-4 6-330 0 0,-107 111 432 0 0,109-120-4648 0 0,12-9-4567 0 0,1 2-1855 0 0</inkml:trace>
  <inkml:trace contextRef="#ctx0" brushRef="#br0" timeOffset="-33414.065">4561 690 2841 0 0,'0'0'2320'0'0,"0"0"-686"0"0,0 0-195 0 0,0 0 134 0 0,0 0 109 0 0,0 0-58 0 0,0 0-230 0 0,0 0-298 0 0,0 0-213 0 0,0 0-153 0 0,0 0-49 0 0,1-6-17 0 0,6-26 647 0 0,1 31 1963 0 0,12 1-3073 0 0,-16 1 142 0 0,129 33 1439 0 0,-92-24-1418 0 0,-1-3 0 0 0,2-1 1 0 0,-1-3-1 0 0,0-1 0 0 0,35-3-364 0 0,-51 1 114 0 0,4-2 14 0 0,-1-2 0 0 0,0-1-1 0 0,-1-1 1 0 0,1-1 0 0 0,-2-1 0 0 0,1-2-1 0 0,-1-1 1 0 0,0-1 0 0 0,-1-1-1 0 0,0-1 1 0 0,-2-1 0 0 0,1-1 0 0 0,11-12-128 0 0,-29 23 40 0 0,1 0 1 0 0,-1-1-1 0 0,-1 0 1 0 0,1 0-1 0 0,-1 0 1 0 0,0-1-1 0 0,0 0 1 0 0,-1 0-1 0 0,0 0 1 0 0,0-1-1 0 0,-1 1 1 0 0,0-1-1 0 0,0 0 1 0 0,-1 0-1 0 0,0 0 1 0 0,0 0 0 0 0,-1 0-1 0 0,0-5-40 0 0,-1 3 13 0 0,0 1 0 0 0,-1-1 0 0 0,0 1 0 0 0,-1-1 0 0 0,0 1 1 0 0,0 0-1 0 0,-1 0 0 0 0,0 0 0 0 0,-1 0 0 0 0,0 1 0 0 0,0-1 0 0 0,-1 1 0 0 0,0 0 0 0 0,-1 0 0 0 0,1 0 0 0 0,-2 1-13 0 0,-1-4-23 0 0,-2 0 0 0 0,1 0 0 0 0,-1 1-1 0 0,0 1 1 0 0,-1 0 0 0 0,0 0 0 0 0,-1 1 0 0 0,1 1-1 0 0,-2-1 1 0 0,1 2 0 0 0,-1 0 0 0 0,0 1-1 0 0,0 0 1 0 0,0 0 0 0 0,-1 2 0 0 0,0 0-1 0 0,0 0 1 0 0,1 1 0 0 0,-2 1 23 0 0,5 1-15 0 0,1 1-1 0 0,-1 0 1 0 0,1 0-1 0 0,-1 1 1 0 0,1 0-1 0 0,0 1 1 0 0,0 0 0 0 0,0 1-1 0 0,0-1 1 0 0,0 2-1 0 0,1-1 1 0 0,0 1-1 0 0,0 0 1 0 0,-6 6 15 0 0,2-2-2 0 0,1 0-1 0 0,0 1 1 0 0,0 0 0 0 0,1 0-1 0 0,1 1 1 0 0,-1 1 0 0 0,2 0-1 0 0,0 0 1 0 0,0 0 0 0 0,1 1 0 0 0,1 0-1 0 0,0 1 1 0 0,1-1 0 0 0,0 1-1 0 0,1 2 3 0 0,-12 64 83 0 0,5 0-1 0 0,3 1 0 0 0,3 0 1 0 0,4 17-83 0 0,2-22 54 0 0,-10 158 120 0 0,7-222-160 0 0,-1 0 0 0 0,0 0 1 0 0,0 0-1 0 0,-1 0 0 0 0,-1-1 1 0 0,0 1-1 0 0,-1-1 0 0 0,0 0 1 0 0,0-1-1 0 0,-1 1 0 0 0,0-1 1 0 0,-1-1-1 0 0,-1 1 0 0 0,1-1 1 0 0,-1-1-1 0 0,-1 0 0 0 0,1 0 1 0 0,-1-1-1 0 0,-1 0 0 0 0,-8 4-14 0 0,1-1 28 0 0,-1 0-1 0 0,0-2 0 0 0,-1 0 1 0 0,0-1-1 0 0,0-1 0 0 0,-1-1 1 0 0,0-1-1 0 0,0-1 0 0 0,0 0 1 0 0,-4-2-28 0 0,21 0 16 0 0,3-1-55 0 0,1 0 1 0 0,-1 1 0 0 0,0-1 0 0 0,1 0 0 0 0,-1 1 0 0 0,1-1 0 0 0,-1 0 0 0 0,0 1 0 0 0,0-1 0 0 0,1 0 0 0 0,-1 0-1 0 0,0 0 1 0 0,1 0 0 0 0,-1 0 0 0 0,0 0 0 0 0,0 0 0 0 0,1 0 0 0 0,-1 0 0 0 0,0 0 0 0 0,1 0 0 0 0,-1 0 0 0 0,0-1-1 0 0,0 1 1 0 0,1 0 0 0 0,-1-1 0 0 0,1 1 0 0 0,-1 0 0 0 0,0-1 0 0 0,1 1 0 0 0,-1 0 0 0 0,1-1 0 0 0,-1 1 0 0 0,1-1-1 0 0,-1 1 1 0 0,1-1 0 0 0,-1 0 0 0 0,1 1 0 0 0,-1-1 0 0 0,1 1 0 0 0,0-1 0 0 0,-1 0 0 0 0,1 1 0 0 0,0-1 0 0 0,0 0-1 0 0,-1 1 1 0 0,1-1 0 0 0,0 0 0 0 0,0 0 0 0 0,0 1 0 0 0,0-1 0 0 0,0 0 0 0 0,0 1 0 0 0,0-1 0 0 0,0 0 0 0 0,0 0-1 0 0,0 1 1 0 0,1-1 0 0 0,-1 0 0 0 0,0 1 0 0 0,0-1 38 0 0,3-3-599 0 0,12-19-1661 0 0,-4 8-4283 0 0,-6 7-5432 0 0</inkml:trace>
  <inkml:trace contextRef="#ctx0" brushRef="#br0" timeOffset="-32849.174">5730 482 2993 0 0,'0'0'2213'0'0,"0"0"-255"0"0,0 0 19 0 0,0 0 172 0 0,0 0-36 0 0,0 0-270 0 0,0 0-388 0 0,0 0-366 0 0,0 0-270 0 0,0 0-164 0 0,0 0-89 0 0,0 0-84 0 0,-2-1-75 0 0,174 40 5864 0 0,-124-36-5790 0 0,-1-3-1 0 0,1-1 1 0 0,-1-3 0 0 0,40-8-481 0 0,35-11 425 0 0,-92 15-330 0 0,-59 7-7873 0 0,20 1 2041 0 0,3 0-5940 0 0</inkml:trace>
  <inkml:trace contextRef="#ctx0" brushRef="#br0" timeOffset="-32496.289">5726 744 10930 0 0,'0'0'2764'0'0,"0"0"-1028"0"0,0 0-409 0 0,0 0 33 0 0,0 0 29 0 0,0 0-165 0 0,0 0-355 0 0,0 0-351 0 0,0 0-234 0 0,0 0-71 0 0,0 0 78 0 0,0 0 116 0 0,0 0 109 0 0,5 3 72 0 0,96 21 2151 0 0,233-59-736 0 0,-298 30-2251 0 0,17 0 487 0 0,-17 4-9216 0 0,-36 1-3177 0 0</inkml:trace>
  <inkml:trace contextRef="#ctx0" brushRef="#br0" timeOffset="1346.462">3181 1557 10810 0 0,'0'0'1490'0'0,"0"0"-223"0"0,0 0 80 0 0,0 0 163 0 0,0 0 46 0 0,0 0-197 0 0,0 0-423 0 0,0 0-376 0 0,0 0-210 0 0,0 0-73 0 0,0 0 32 0 0,0 0 43 0 0,0 0 36 0 0,22 4 1613 0 0,103 4 550 0 0,-33-16-1964 0 0,-31 0-390 0 0,-2 1-610 0 0,-56 5 230 0 0,-2 1-2969 0 0,-1 0-3321 0 0,0 1-4640 0 0</inkml:trace>
  <inkml:trace contextRef="#ctx0" brushRef="#br0" timeOffset="1615.793">3127 1761 9050 0 0,'0'0'3109'0'0,"0"0"-1785"0"0,0 0-539 0 0,0 0 248 0 0,0 0 320 0 0,0 0 186 0 0,0 0-49 0 0,0 0-209 0 0,0 0-203 0 0,0 0-207 0 0,0 0-199 0 0,0 0-132 0 0,29 4-97 0 0,89 12-76 0 0,-33-18 201 0 0,-58-4-408 0 0,63-7 94 0 0,0 0-3741 0 0,-77 12-2514 0 0,-6 1-5979 0 0</inkml:trace>
  <inkml:trace contextRef="#ctx0" brushRef="#br0" timeOffset="4683.658">4233 1445 0 0 0,'0'0'1126'0'0,"0"0"593"0"0,0 0 114 0 0,1 0-1733 0 0,3-2 11333 0 0,-5 1-9601 0 0,-45-14 1469 0 0,-37 13-2461 0 0,50 3-385 0 0,-80 6 792 0 0,93 5-654 0 0,20-12-572 0 0,0 0-8 0 0,0 0-11 0 0,0 0 18 0 0,0 0 8 0 0,0 31 366 0 0,2 6 79 0 0,-11 72 416 0 0,3 10-480 0 0,21-72-278 0 0,45-35 307 0 0,-50-12-350 0 0,207-27 393 0 0,-140 27-405 0 0,-75 0-68 0 0,-1 1-1 0 0,1 0 1 0 0,-1 0 0 0 0,1-1-1 0 0,-1 1 1 0 0,0 0 0 0 0,1 0-1 0 0,-1 0 1 0 0,0 0-1 0 0,0 1 1 0 0,0-1 0 0 0,0 0-1 0 0,0 0 1 0 0,0 1 0 0 0,0-1-1 0 0,0 0 1 0 0,0 1 0 0 0,-1-1-1 0 0,1 1 1 0 0,0-1 0 0 0,-1 1-1 0 0,0-1 1 0 0,1 1 0 0 0,-1 0-1 0 0,0-1 1 0 0,0 1 0 0 0,0 0-1 0 0,0-1 1 0 0,0 1 0 0 0,0-1-1 0 0,0 1 1 0 0,0 0-1 0 0,-1-1 1 0 0,1 1 0 0 0,-1-1-1 0 0,1 1 1 0 0,-1-1 0 0 0,0 1-1 0 0,1-1 1 0 0,-1 1 0 0 0,0-1-1 0 0,0 1-7 0 0,-17 22 210 0 0,11-13-153 0 0,-1 0 0 0 0,0 0-1 0 0,0-1 1 0 0,-1-1-1 0 0,0 1 1 0 0,-1-1 0 0 0,0-1-1 0 0,0 0 1 0 0,-1 0 0 0 0,-8 4-57 0 0,-107 42 268 0 0,121-53-251 0 0,-13 3 17 0 0,0-1 0 0 0,0-1 0 0 0,0-1 0 0 0,-1 0 0 0 0,1-2 1 0 0,0 0-1 0 0,-4-1-34 0 0,-24 1 26 0 0,46 1-35 0 0,42-26-5743 0 0,-33 23 1974 0 0,-2 2-8111 0 0</inkml:trace>
  <inkml:trace contextRef="#ctx0" brushRef="#br0" timeOffset="5595.896">4825 1692 32 0 0,'0'0'2094'0'0,"0"0"-62"0"0,0 0-231 0 0,0 0-178 0 0,0 0-126 0 0,0 0-96 0 0,0 0-36 0 0,0 0-43 0 0,0 0-113 0 0,0 0-146 0 0,0 0-109 0 0,0 0-35 0 0,0 0-27 0 0,-3-2-47 0 0,-73-15 4836 0 0,-54 40-3982 0 0,113-19-1422 0 0,15-3-264 0 0,0 0 0 0 0,0 0 0 0 0,0 1 1 0 0,1-1-1 0 0,-1 0 0 0 0,0 1 1 0 0,0-1-1 0 0,1 1 0 0 0,-1-1 0 0 0,1 1 1 0 0,0 0-1 0 0,-1 0 0 0 0,1 0 0 0 0,0-1 1 0 0,0 1-1 0 0,0 0 0 0 0,0 0 0 0 0,0 1 1 0 0,1-1-1 0 0,-1 0 0 0 0,1 0 0 0 0,-1 0 1 0 0,1 0-1 0 0,0 1 0 0 0,-1-1 0 0 0,1 0 1 0 0,1 0-1 0 0,-1 1 0 0 0,0-1 0 0 0,0 0 1 0 0,1 0-1 0 0,-1 0 0 0 0,1 0 1 0 0,0 1-1 0 0,0 0-13 0 0,70 51 82 0 0,44 3 121 0 0,-113-55-180 0 0,1-1 0 0 0,-1 1 0 0 0,1 0 0 0 0,-1 0 0 0 0,0 0 0 0 0,0 0 0 0 0,0 0 0 0 0,0 1 0 0 0,0-1 0 0 0,0 1 0 0 0,0-1-1 0 0,-1 1 1 0 0,0-1 0 0 0,1 1 0 0 0,-1 0 0 0 0,0 0 0 0 0,0 0 0 0 0,-1 0 0 0 0,1 0 0 0 0,-1 0 0 0 0,1 0 0 0 0,-1 0 0 0 0,0 0 0 0 0,0 0 0 0 0,0 1-23 0 0,-2 0 61 0 0,1 1 0 0 0,-1-1 0 0 0,0 1 0 0 0,-1-1 0 0 0,1 0 0 0 0,-1 0 0 0 0,1 0 0 0 0,-1-1 0 0 0,0 1 0 0 0,-1-1 0 0 0,1 1 0 0 0,-1-1 0 0 0,1 0 0 0 0,-1 0 0 0 0,0-1 0 0 0,0 1 0 0 0,0-1 0 0 0,-1 0 0 0 0,1 0 0 0 0,0 0 0 0 0,-1 0 0 0 0,1-1 0 0 0,-2 0-61 0 0,-21 13 140 0 0,19-11-99 0 0,-1 0 1 0 0,0 0-1 0 0,1-1 1 0 0,-1 0-1 0 0,0 0 1 0 0,0-1-1 0 0,0-1 1 0 0,0 1-1 0 0,0-2 1 0 0,-6 0-42 0 0,-2 1 54 0 0,-34-27-530 0 0,48 13-1730 0 0,3 9-1080 0 0,1 1-3618 0 0,1 0-5632 0 0</inkml:trace>
  <inkml:trace contextRef="#ctx0" brushRef="#br0" timeOffset="11813.529">6403 1653 4377 0 0,'0'0'533'0'0,"0"0"-487"0"0,0 0-161 0 0,0 0 396 0 0,0 0 709 0 0,0 0 538 0 0,0 0 306 0 0,0 0 12 0 0,0 0-211 0 0,0 0-240 0 0,0 0-214 0 0,29 4-150 0 0,96 9-111 0 0,-109-12-666 0 0,0 0-1 0 0,0-1 0 0 0,0 0 0 0 0,0-1 0 0 0,0-1 0 0 0,0-1 0 0 0,0 0 1 0 0,0-1-1 0 0,-1-1 0 0 0,4-1-253 0 0,11-4 356 0 0,-24 8-276 0 0,71-21 813 0 0,-1-3-1 0 0,-1-3 1 0 0,44-26-893 0 0,-116 54 19 0 0,5-3 74 0 0,0 0 0 0 0,0-1 0 0 0,0 0 1 0 0,-1 0-1 0 0,1 0 0 0 0,-1-1 0 0 0,0 0 0 0 0,-1-1 0 0 0,0 1 1 0 0,0-1-1 0 0,3-4-93 0 0,-10 11 27 0 0,1 1-1 0 0,0-1 1 0 0,-1 0 0 0 0,1 1-1 0 0,-1-1 1 0 0,1 1 0 0 0,-1-1-1 0 0,1 0 1 0 0,-1 1 0 0 0,1-1-1 0 0,-1 0 1 0 0,1 1 0 0 0,-1-1 0 0 0,1 0-1 0 0,-1 0 1 0 0,1 0 0 0 0,-1 0-1 0 0,0 1 1 0 0,1-1 0 0 0,-1 0-1 0 0,1 0 1 0 0,-1 0 0 0 0,0 0-1 0 0,1 0 1 0 0,-1-1 0 0 0,1 1 0 0 0,-1 0-1 0 0,0 0 1 0 0,1 0 0 0 0,-1 0-1 0 0,1-1 1 0 0,-1 1 0 0 0,1 0-1 0 0,-1 0 1 0 0,1-1 0 0 0,-1 1 0 0 0,1 0-1 0 0,-1-1 1 0 0,1 1 0 0 0,-1-1-1 0 0,1 1 1 0 0,-1-1 0 0 0,1 1-1 0 0,0-1 1 0 0,-1 1 0 0 0,1-1-1 0 0,0 1 1 0 0,0-1 0 0 0,-1 1 0 0 0,1-1-1 0 0,0 1 1 0 0,0-1 0 0 0,0 0-1 0 0,0 1 1 0 0,0-1 0 0 0,0 1-1 0 0,0-1 1 0 0,0 0 0 0 0,0 1-1 0 0,0-1 1 0 0,0 1 0 0 0,0-1 0 0 0,0 0-27 0 0,-19 27 40 0 0,1 0 0 0 0,1 1 0 0 0,2 1 0 0 0,0 0 0 0 0,2 1 0 0 0,1 1 0 0 0,2 0 0 0 0,0 0 0 0 0,2 1 0 0 0,2 0 0 0 0,1 0 0 0 0,1 1 0 0 0,1 10-40 0 0,-8 26 120 0 0,-110 644 911 0 0,50-485-606 0 0,67-217-373 0 0,0-1-1 0 0,-1 0 1 0 0,0 0 0 0 0,0 0-1 0 0,-1 0 1 0 0,0-1 0 0 0,-1 0-1 0 0,1 0 1 0 0,-2-1-1 0 0,1 0 1 0 0,-6 4-52 0 0,13-37-273 0 0,8-7-557 0 0,4-12-1976 0 0,-6 16-4387 0 0,-6 17-4646 0 0</inkml:trace>
  <inkml:trace contextRef="#ctx0" brushRef="#br0" timeOffset="12267.748">6507 2258 12459 0 0,'0'0'795'0'0,"0"0"-214"0"0,0 0 142 0 0,0 0 373 0 0,0 0 255 0 0,0 0 52 0 0,0 0-139 0 0,0 0-206 0 0,33-7-202 0 0,108-26-159 0 0,-57 13 101 0 0,72-16 320 0 0,-2-6-1 0 0,44-24-1117 0 0,-146 44 257 0 0,-61 50 898 0 0,-35 156-488 0 0,35-72-249 0 0,6 48 72 0 0,11-190-1230 0 0,-2 15-1272 0 0,-3 0-4468 0 0,-3 10-5333 0 0</inkml:trace>
  <inkml:trace contextRef="#ctx0" brushRef="#br0" timeOffset="12667.427">7649 2405 10138 0 0,'0'0'4661'0'0,"0"0"-2586"0"0,0 0-910 0 0,0 0-4 0 0,0 0 135 0 0,0 0 54 0 0,0 0-147 0 0,0 0-352 0 0,0 0-327 0 0,0 0-172 0 0,0 0-13 0 0,0 0 27 0 0,0 0 20 0 0,0 13-19 0 0,0 109 437 0 0,-9 28-505 0 0,-9-101-610 0 0,15-42-506 0 0,-4 4 287 0 0,2-9-4012 0 0,-1-2-4534 0 0,4 0-2857 0 0</inkml:trace>
  <inkml:trace contextRef="#ctx0" brushRef="#br0" timeOffset="12918.925">7541 1842 9818 0 0,'0'0'6113'0'0,"0"0"-4664"0"0,0 0-369 0 0,0 0-336 0 0,0 0-224 0 0,0 0-176 0 0,0 0-304 0 0,0 0-168 0 0,0 0-112 0 0,0 0-128 0 0,0 0-88 0 0,0 0-264 0 0,0 0-808 0 0,0 0-3602 0 0,56 39-6408 0 0</inkml:trace>
  <inkml:trace contextRef="#ctx0" brushRef="#br0" timeOffset="13282.304">7849 2567 10906 0 0,'0'0'946'0'0,"0"0"-181"0"0,0 0 156 0 0,0 0 296 0 0,0 0 210 0 0,0 0-17 0 0,0 0-198 0 0,0 0-258 0 0,0 0-169 0 0,0 0-13 0 0,0 0 15 0 0,0 0-65 0 0,0 0-93 0 0,1-5-142 0 0,74-187 1120 0 0,-71 185-1587 0 0,3-12 3 0 0,2 1 0 0 0,0 0 0 0 0,1 0 0 0 0,1 1 0 0 0,0 0 0 0 0,2 1 0 0 0,10-12-23 0 0,14-14-41 0 0,-37 42-6 0 0,0 0 6 0 0,0 0-29 0 0,0 0-22 0 0,0 43-110 0 0,-1-23 207 0 0,1 0 0 0 0,1 0 0 0 0,0 0 0 0 0,2 0 0 0 0,0 0 0 0 0,1-1 0 0 0,1 1 0 0 0,1-1 0 0 0,1 0 0 0 0,2 3-5 0 0,-7-17 35 0 0,0 0-1 0 0,0 0 1 0 0,1 0-1 0 0,0 0 1 0 0,0 0-1 0 0,0-1 1 0 0,1 0-1 0 0,-1 1 1 0 0,1-1-1 0 0,0 0 1 0 0,0-1-1 0 0,1 1 1 0 0,-1-1-1 0 0,1 0 0 0 0,0 0 1 0 0,-1 0-1 0 0,1 0 1 0 0,1-1-1 0 0,-1 0 1 0 0,0 0-1 0 0,0-1 1 0 0,1 1-1 0 0,-1-1 1 0 0,1 0-1 0 0,-1-1 1 0 0,1 1-1 0 0,0-1 1 0 0,-1 0-1 0 0,1-1 1 0 0,-1 1-1 0 0,1-1 0 0 0,-1 0 1 0 0,3-1-35 0 0,0-3 98 0 0,-1 0-1 0 0,0-1 1 0 0,0 0-1 0 0,0 0 1 0 0,-1 0 0 0 0,0-1-1 0 0,0 0 1 0 0,-1 0-1 0 0,0 0 1 0 0,0-1 0 0 0,0 0-1 0 0,-1 0 1 0 0,0 0-1 0 0,-1-1 1 0 0,0 1 0 0 0,1-4-98 0 0,0-2 63 0 0,1 0 1 0 0,-1-1-1 0 0,-1 1 1 0 0,-1-1-1 0 0,0 0 1 0 0,-1 0-1 0 0,-1 0 0 0 0,0 0 1 0 0,-1 0-1 0 0,-2-11-63 0 0,3 21-99 0 0,-1 0-1 0 0,-1-1 0 0 0,1 1 0 0 0,-1 0 0 0 0,0 0 0 0 0,0 0 0 0 0,0 1 0 0 0,-1-1 0 0 0,0 0 0 0 0,0 1 0 0 0,0 0 0 0 0,0 0 0 0 0,-1 0 0 0 0,1 0 0 0 0,-4-2 100 0 0,3 5-1657 0 0,4 1-5062 0 0,0 0-5336 0 0</inkml:trace>
  <inkml:trace contextRef="#ctx0" brushRef="#br0" timeOffset="13971.89">8957 2204 7602 0 0,'0'0'1731'0'0,"0"0"-92"0"0,0 0 82 0 0,0 0 65 0 0,0 0-42 0 0,0 0-199 0 0,0 0-284 0 0,0 0-246 0 0,0 0-217 0 0,0 0-142 0 0,0 0-135 0 0,0 0-71 0 0,0 0-55 0 0,-19-3-65 0 0,-60-8-31 0 0,77 10-274 0 0,-1 1 1 0 0,0-1-1 0 0,1 1 0 0 0,-1 0 0 0 0,0 0 1 0 0,1 0-1 0 0,-1 1 0 0 0,0-1 0 0 0,1 0 1 0 0,-1 1-1 0 0,0 0 0 0 0,1 0 0 0 0,-1 0 1 0 0,1 0-1 0 0,-1 0 0 0 0,1 0 0 0 0,-1 1 1 0 0,1-1-1 0 0,0 1 0 0 0,0-1 0 0 0,0 1 1 0 0,-1 1-26 0 0,-7 5 87 0 0,-2-1-61 0 0,1 1-1 0 0,0 0 1 0 0,0 0 0 0 0,1 1-1 0 0,0 0 1 0 0,0 1 0 0 0,1 0 0 0 0,0 1-1 0 0,1 0 1 0 0,1 0 0 0 0,-1 1-1 0 0,2 0 1 0 0,0 0 0 0 0,0 0 0 0 0,1 1-1 0 0,0 0 1 0 0,1 0 0 0 0,1 0 0 0 0,0 0-1 0 0,1 1 1 0 0,0 0-26 0 0,3-10 4 0 0,-1-1-1 0 0,1 1 1 0 0,-1-1-1 0 0,1 1 1 0 0,0-1 0 0 0,0 1-1 0 0,1-1 1 0 0,-1 0-1 0 0,1 1 1 0 0,-1-1 0 0 0,1 0-1 0 0,0 0 1 0 0,0 0 0 0 0,1-1-1 0 0,-1 1 1 0 0,1 0-1 0 0,-1-1 1 0 0,1 1 0 0 0,0-1-1 0 0,0 0 1 0 0,0 0-1 0 0,0 0 1 0 0,0 0 0 0 0,0-1-1 0 0,0 1 1 0 0,1-1-1 0 0,-1 0 1 0 0,1 0 0 0 0,-1 0-1 0 0,1 0 1 0 0,0-1-4 0 0,115 11 540 0 0,-118-11-529 0 0,14-1 93 0 0,-1 0 0 0 0,1-1 0 0 0,-1-1 0 0 0,0-1 0 0 0,0 0-1 0 0,0-1 1 0 0,-1 0 0 0 0,1-1 0 0 0,-1 0 0 0 0,-1-1 0 0 0,1-1 0 0 0,-1 0 0 0 0,0-1 0 0 0,-1 0 0 0 0,0 0 0 0 0,-1-1 0 0 0,1-2-104 0 0,8-8 125 0 0,0-2-1 0 0,-2 0 1 0 0,-1-1 0 0 0,-1 0-1 0 0,0-1 1 0 0,-2-1 0 0 0,-1 0-1 0 0,4-13-124 0 0,-2-4 3 0 0,-1 0-1 0 0,-2-1 1 0 0,-2-1-1 0 0,-2 0 1 0 0,-2 0-1 0 0,-1-29-2 0 0,-3 61-11 0 0,-1 0 0 0 0,0 0 0 0 0,0 0 0 0 0,-1 0 0 0 0,-1 1 0 0 0,0-1 0 0 0,-1 0 0 0 0,0 1 0 0 0,-1-1 0 0 0,0 1 0 0 0,0 0 0 0 0,-2 0 0 0 0,1 1 0 0 0,-1-1 0 0 0,-1 1 0 0 0,0 1 0 0 0,0-1 0 0 0,-1 1-1 0 0,0 0 1 0 0,0 1 0 0 0,-1 0 0 0 0,0 0 0 0 0,-1 1 0 0 0,0 0 0 0 0,0 1 0 0 0,-6-3 11 0 0,11 8-4 0 0,-1-1 0 0 0,1 1 0 0 0,-1 0 0 0 0,0 0 0 0 0,1 1 0 0 0,-1-1 0 0 0,0 1-1 0 0,0 1 1 0 0,1-1 0 0 0,-1 1 0 0 0,0 0 0 0 0,1 0 0 0 0,-1 1 0 0 0,1 0 0 0 0,-1-1 0 0 0,1 2-1 0 0,0-1 1 0 0,0 1 0 0 0,0 0 0 0 0,0 0 0 0 0,0 0 0 0 0,1 1 0 0 0,-1-1 0 0 0,1 1 0 0 0,0 0 0 0 0,0 0-1 0 0,1 1 1 0 0,-1-1 0 0 0,-2 6 4 0 0,-1 1 5 0 0,0 1 0 0 0,1 0 0 0 0,0 1-1 0 0,1-1 1 0 0,1 1 0 0 0,0 0 0 0 0,1 0 0 0 0,0 1-1 0 0,1-1 1 0 0,0 0 0 0 0,1 1 0 0 0,1 3-5 0 0,15 163 92 0 0,3-129 30 0 0,2 0 0 0 0,1-1 1 0 0,4-1-1 0 0,1-1 0 0 0,2-2 0 0 0,2 0 0 0 0,3-2 1 0 0,20 21-124 0 0,139 124 623 0 0,-104-115-582 0 0,-85-72-636 0 0,4 4 1234 0 0,-6-2-8967 0 0,-1-4-3915 0 0</inkml:trace>
  <inkml:trace contextRef="#ctx0" brushRef="#br0" timeOffset="19107.746">10747 2312 0 0 0,'0'0'1194'0'0,"0"0"777"0"0,0 0 316 0 0,0 0-40 0 0,0 0-171 0 0,0 0-330 0 0,0 0-267 0 0,0 0-204 0 0,0 0-137 0 0,0 0-58 0 0,6-7-39 0 0,18-25-47 0 0,-23 30-910 0 0,-1 1 1 0 0,0 0-1 0 0,1 0 0 0 0,-1 0 1 0 0,0 0-1 0 0,0 0 0 0 0,0 0 1 0 0,0 0-1 0 0,0-1 0 0 0,0 1 1 0 0,0 0-1 0 0,-1 0 0 0 0,1 0 1 0 0,0 0-1 0 0,0 0 0 0 0,-1 0 1 0 0,1 0-1 0 0,-1 0 0 0 0,1 0 1 0 0,-1 0-1 0 0,1 0 0 0 0,-1 0 1 0 0,0 0-1 0 0,0 0 0 0 0,1 0 1 0 0,-1 1-1 0 0,0-1 0 0 0,0 0 1 0 0,0 0-1 0 0,0 1 0 0 0,0-1 1 0 0,0 1-1 0 0,0-1 0 0 0,0 1 0 0 0,0-1 1 0 0,0 1-1 0 0,0 0 0 0 0,0-1 1 0 0,0 1-1 0 0,0 0 0 0 0,0 0 1 0 0,0 0-1 0 0,-1 0-84 0 0,-3-2 172 0 0,-7-3-94 0 0,0 0 0 0 0,-1 1 0 0 0,1 1 0 0 0,-1 0 0 0 0,0 1 0 0 0,0 0 0 0 0,0 1-1 0 0,0 0 1 0 0,0 1 0 0 0,0 1 0 0 0,0 0 0 0 0,-1 1 0 0 0,2 0 0 0 0,-1 1 0 0 0,0 0 0 0 0,1 1 0 0 0,-1 0 0 0 0,1 1 0 0 0,0 1-1 0 0,0 0 1 0 0,1 0 0 0 0,0 1 0 0 0,0 1 0 0 0,1 0 0 0 0,0 0 0 0 0,0 1 0 0 0,1 0 0 0 0,0 1 0 0 0,0 0 0 0 0,1 1-1 0 0,1-1 1 0 0,0 1 0 0 0,-4 9-78 0 0,7-12 5 0 0,0-1 0 0 0,1 1 1 0 0,0 0-1 0 0,0 1 0 0 0,1-1 0 0 0,0 0 0 0 0,1 1 0 0 0,0-1 0 0 0,0 1 0 0 0,0-1 0 0 0,1 1 0 0 0,1-1 0 0 0,0 1 0 0 0,0 0 0 0 0,0-1 0 0 0,1 0 0 0 0,0 1 1 0 0,1-1-1 0 0,0 0 0 0 0,0 0 0 0 0,1 0 0 0 0,0-1 0 0 0,0 1 0 0 0,0-1 0 0 0,1 0 0 0 0,1 0 0 0 0,-1-1 0 0 0,1 1 0 0 0,0-1 0 0 0,1 0-5 0 0,0-1 49 0 0,0 0-1 0 0,1-1 0 0 0,-1-1 1 0 0,1 1-1 0 0,-1-1 0 0 0,1 0 1 0 0,0-1-1 0 0,0 0 0 0 0,0 0 1 0 0,1-1-1 0 0,-1 0 0 0 0,0 0 1 0 0,1-1-1 0 0,-1 0 0 0 0,0 0 0 0 0,1-1 1 0 0,-1 0-1 0 0,0-1 0 0 0,0 0 1 0 0,0 0-1 0 0,0 0 0 0 0,0-1 1 0 0,0-1-1 0 0,-1 1 0 0 0,1-1 1 0 0,-1 0-1 0 0,0-1 0 0 0,0 0 1 0 0,-1 0-1 0 0,3-3-48 0 0,36-28 109 0 0,-2-3-1 0 0,-1-1 1 0 0,-3-2 0 0 0,-1-2 0 0 0,-2-1-1 0 0,7-16-108 0 0,-30 44 27 0 0,4-10-10 0 0,-16 27-30 0 0,-1 0-38 0 0,0 11-82 0 0,-1 3 137 0 0,1 0-1 0 0,0-1 1 0 0,2 1 0 0 0,-1 0 0 0 0,2-1 0 0 0,-1 1 0 0 0,2-1-1 0 0,0 0 1 0 0,1 0 0 0 0,0 0 0 0 0,0-1 0 0 0,2 0 0 0 0,-1 0-1 0 0,2 0 1 0 0,0-1 0 0 0,0 0 0 0 0,1 0 0 0 0,0-1 0 0 0,0 0-1 0 0,2-1 1 0 0,-1 0 0 0 0,1-1 0 0 0,0 0 0 0 0,11 6-4 0 0,30 1-372 0 0,-48-21-1747 0 0,-2 1-4255 0 0,-2 1-5634 0 0</inkml:trace>
  <inkml:trace contextRef="#ctx0" brushRef="#br0" timeOffset="22687.445">11471 2054 0 0 0,'0'0'1518'0'0,"0"0"189"0"0,0 0 196 0 0,0 0 13 0 0,0 0-110 0 0,0 0-158 0 0,0 0-215 0 0,0 0-200 0 0,0 0-185 0 0,0 0-166 0 0,-2-3-103 0 0,-5-10-104 0 0,5 10-93 0 0,2 3-68 0 0,0 0-87 0 0,0 0-78 0 0,0 0-61 0 0,0 0-85 0 0,0 28 617 0 0,-6 256 2075 0 0,-37 20-2665 0 0,33-268-339 0 0,-3 28-3445 0 0,17-63-6440 0 0,-4-1 795 0 0</inkml:trace>
  <inkml:trace contextRef="#ctx0" brushRef="#br0" timeOffset="23317.843">10061 1904 1656 0 0,'0'0'552'0'0,"0"0"-218"0"0,0 0 179 0 0,0 0 528 0 0,0 0 591 0 0,0 0 328 0 0,0 0-1 0 0,0 0-272 0 0,0 0-374 0 0,0 0-308 0 0,0 0-186 0 0,0 0-92 0 0,0 0-72 0 0,2 34-44 0 0,6 107-35 0 0,-3 134 1959 0 0,-18 40-1466 0 0,13-244-2222 0 0,1-101-1643 0 0,2 10-3730 0 0,-1 8-3643 0 0</inkml:trace>
  <inkml:trace contextRef="#ctx0" brushRef="#br0" timeOffset="23942.847">10300 1969 5273 0 0,'0'0'1282'0'0,"0"0"-265"0"0,0 0 56 0 0,0 0 267 0 0,0 0 252 0 0,0 0 54 0 0,0 0-258 0 0,0 0-369 0 0,0 0-362 0 0,0 0-279 0 0,0 0-94 0 0,0 0 11 0 0,0 0 90 0 0,6-2 130 0 0,29-10 359 0 0,1 3-1 0 0,0 0 1 0 0,0 3-1 0 0,1 1 1 0 0,5 1-874 0 0,59-10 988 0 0,159-5 159 0 0,-260 19-1102 0 0,0 0 32 0 0,0 0 27 0 0,0 0 19 0 0,0 0-10 0 0,0 0-35 0 0,0 0-18 0 0,0 0 0 0 0,0 0-10 0 0,0 0-3 0 0,0 0-6 0 0,0 0-3 0 0,0 0-9 0 0,0 0 12 0 0,0 0 14 0 0,0 0-14 0 0,0 0 15 0 0,0 0 23 0 0,0 0 20 0 0,0 0 26 0 0,0 0 14 0 0,-88-39 330 0 0,76 31-484 0 0,1 0 0 0 0,0-1 1 0 0,1-1-1 0 0,-1 1 0 0 0,2-2 0 0 0,0 1 0 0 0,0-1 0 0 0,0-1 0 0 0,2 1 0 0 0,-1-1 0 0 0,2-1 0 0 0,0 0 0 0 0,0 1 0 0 0,1-2 0 0 0,-2-7 15 0 0,4-29-1951 0 0,18 39-3846 0 0,-12 10 2355 0 0,2 0-8015 0 0</inkml:trace>
  <inkml:trace contextRef="#ctx0" brushRef="#br0" timeOffset="25241.452">12577 2097 1392 0 0,'0'0'2069'0'0,"0"0"-572"0"0,0 0-152 0 0,0 0 138 0 0,0 0 174 0 0,0 0 76 0 0,0 0-152 0 0,0 0-308 0 0,0 0-244 0 0,0 0-182 0 0,0 0-113 0 0,0 0-74 0 0,0 0-55 0 0,-30 7-62 0 0,-92 27-64 0 0,54 2 198 0 0,59-27-563 0 0,-2 1-17 0 0,-1 1 0 0 0,1 1 1 0 0,1 0-1 0 0,0 1 0 0 0,1 0 1 0 0,0 0-1 0 0,1 1 0 0 0,0 0 1 0 0,1 1-1 0 0,1-1 0 0 0,0 1 1 0 0,1 1-1 0 0,1-1 1 0 0,0 1-1 0 0,1-1 0 0 0,1 1 1 0 0,1 0-1 0 0,0 10-97 0 0,1-24 20 0 0,0 0 0 0 0,0 0 0 0 0,1 0 0 0 0,-1 0 0 0 0,1 0 0 0 0,0 0 0 0 0,-1 0 0 0 0,1 0 0 0 0,0 0 0 0 0,0 0 0 0 0,1 0 0 0 0,-1 0 0 0 0,0-1 0 0 0,0 1 0 0 0,1 0 0 0 0,-1-1 0 0 0,1 1 0 0 0,-1-1 0 0 0,1 0 0 0 0,0 0 0 0 0,0 1 0 0 0,-1-1 0 0 0,1 0 0 0 0,0 0 0 0 0,0-1 0 0 0,0 1 0 0 0,0 0 0 0 0,0-1 0 0 0,0 1 0 0 0,1-1 0 0 0,-1 1 0 0 0,0-1 0 0 0,1 0-20 0 0,76-2 976 0 0,-57-5-878 0 0,0 0 0 0 0,0-2-1 0 0,-1 0 1 0 0,0-2 0 0 0,-1 0-1 0 0,0-1 1 0 0,-1-1-1 0 0,0-1 1 0 0,-1-1-98 0 0,16-10 44 0 0,129-102 17 0 0,-110 88-243 0 0,-53 39 76 0 0,3 220 20 0 0,0-212 97 0 0,0-1 0 0 0,1 0 0 0 0,-1 0 0 0 0,1 0-1 0 0,1 0 1 0 0,-1-1 0 0 0,1 1 0 0 0,0-1 0 0 0,1 0 0 0 0,-1-1 0 0 0,1 1 0 0 0,0-1 0 0 0,1 0 0 0 0,-1-1 0 0 0,1 0 0 0 0,0 0 0 0 0,0 0 0 0 0,0-1 0 0 0,1 0 0 0 0,-1 0 0 0 0,1-1-1 0 0,0 0 1 0 0,-1 0 0 0 0,1-1 0 0 0,0 0 0 0 0,0 0 0 0 0,0-1 0 0 0,0 0 0 0 0,0 0 0 0 0,0-1 0 0 0,0 0 0 0 0,0 0 0 0 0,0-1 0 0 0,-1 0 0 0 0,1-1 0 0 0,-1 1 0 0 0,1-1 0 0 0,-1-1 0 0 0,0 0-12 0 0,16-6 101 0 0,-1-1-1 0 0,-1-1 1 0 0,0-1-1 0 0,0 0 0 0 0,-2-2 1 0 0,0 0-1 0 0,0-2 0 0 0,-1 0-99 0 0,7-7 69 0 0,-1-1 1 0 0,-2-1-1 0 0,0-2 0 0 0,-1 0 0 0 0,-2-1 0 0 0,-1 0 1 0 0,-2-2-1 0 0,-1 0 0 0 0,-1-1 0 0 0,-1 0 0 0 0,-2-1 0 0 0,-1 0 1 0 0,-2-1-1 0 0,-2 0 0 0 0,1-14-69 0 0,-3 6-1 0 0,-1 1 0 0 0,-3-1-1 0 0,-1 0 1 0 0,-2 0 0 0 0,-2 1 0 0 0,-2 0 0 0 0,-1 0 0 0 0,-9-23 1 0 0,-28-45 73 0 0,31 83-38 0 0,13 25-45 0 0,1 1-52 0 0,0 0-28 0 0,-29 390 652 0 0,46-68 147 0 0,22-75-467 0 0,-33-89-24 0 0,-6-157-199 0 0,0-1-3 0 0,0 0 5 0 0,0 0 18 0 0,0 0-12 0 0,-17-9-163 0 0,-9-71-1693 0 0,7-5-2312 0 0,10 29-6926 0 0,9 56 10933 0 0,-2-17-10324 0 0</inkml:trace>
  <inkml:trace contextRef="#ctx0" brushRef="#br0" timeOffset="25492.04">13012 1846 7009 0 0,'0'0'2177'0'0,"0"0"-797"0"0,0 0-576 0 0,0 0-185 0 0,0 0 201 0 0,0 0 451 0 0,0 0 244 0 0,0 0 12 0 0,0 0-148 0 0,0 0-242 0 0,0 0-196 0 0,0 0-143 0 0,25 6-98 0 0,80 18-120 0 0,-76-19-265 0 0,0 0 0 0 0,1-2 0 0 0,-1-1 0 0 0,0-2 0 0 0,26-2-315 0 0,-28 1 92 0 0,239-29-1762 0 0,-236 27-1273 0 0,-13-1-2412 0 0,-6 3-6256 0 0</inkml:trace>
  <inkml:trace contextRef="#ctx0" brushRef="#br0" timeOffset="26592.996">14116 2035 1464 0 0,'0'0'1650'0'0,"0"0"-220"0"0,0 0-39 0 0,0 0 90 0 0,0 0 24 0 0,0 0-130 0 0,0 0-223 0 0,0 0-313 0 0,0 0-259 0 0,0 0-140 0 0,0 0 17 0 0,0 0 195 0 0,0 0 189 0 0,4 2 141 0 0,-2 0-755 0 0,2-1 0 0 0,-1 1 0 0 0,0-1 0 0 0,0 1 0 0 0,0-1-1 0 0,1 0 1 0 0,-1-1 0 0 0,0 1 0 0 0,1 0 0 0 0,-1-1 0 0 0,1 0-1 0 0,-1 0 1 0 0,1 0 0 0 0,-1 0 0 0 0,1 0 0 0 0,-1-1 0 0 0,0 1-1 0 0,1-1 1 0 0,-1 0 0 0 0,0 0 0 0 0,1-1 0 0 0,-1 1-1 0 0,0-1 1 0 0,1 0-227 0 0,175-139 2909 0 0,-178 140-2904 0 0,0 0 0 0 0,0 1 0 0 0,0-1 1 0 0,0 1-1 0 0,0-1 0 0 0,0 1 0 0 0,0-1 0 0 0,0 1 0 0 0,1-1 1 0 0,-1 1-1 0 0,0 0 0 0 0,0 0 0 0 0,0 0 0 0 0,1-1 0 0 0,-1 1 0 0 0,0 1 1 0 0,0-1-1 0 0,1 0 0 0 0,-1 0 0 0 0,0 0 0 0 0,0 1 0 0 0,0-1 1 0 0,1 0-1 0 0,-1 1 0 0 0,0-1 0 0 0,0 1 0 0 0,0-1 0 0 0,0 1 1 0 0,0 0-1 0 0,0-1 0 0 0,0 1 0 0 0,0 0 0 0 0,0 0 0 0 0,0 0 1 0 0,-1 0-1 0 0,1 0 0 0 0,0 0 0 0 0,-1 0 0 0 0,1 0 0 0 0,0 0 0 0 0,-1 0 1 0 0,1 0-1 0 0,-1 0 0 0 0,0 0 0 0 0,1 1 0 0 0,-1-1-5 0 0,8 28 98 0 0,-2-1-1 0 0,-1 2 0 0 0,-1-1 0 0 0,-1 0 0 0 0,-2 1 1 0 0,-1 0-1 0 0,-2 6-97 0 0,2 11 85 0 0,-23 361 263 0 0,15-346-317 0 0,-2-1 0 0 0,-3-1 0 0 0,-2 0 1 0 0,-3-1-1 0 0,-9 17-31 0 0,14-43 14 0 0,-48 80 183 0 0,55-106-170 0 0,5-5-12 0 0,0-1 1 0 0,0 1-1 0 0,0 0 1 0 0,0-1-1 0 0,0 0 1 0 0,-1 1-1 0 0,1-1 1 0 0,-1 0 0 0 0,1 1-1 0 0,-1-1 1 0 0,1 0-1 0 0,-1 0 1 0 0,0 0-1 0 0,0 0 1 0 0,1-1-1 0 0,-1 1 1 0 0,0 0-1 0 0,0-1 1 0 0,0 1 0 0 0,0-1-1 0 0,0 0 1 0 0,0 1-1 0 0,0-1 1 0 0,1 0-1 0 0,-1 0 1 0 0,0 0-1 0 0,-1-1-15 0 0,-13-50 256 0 0,18 10-250 0 0,2 0-1 0 0,1 0 0 0 0,3 1 0 0 0,1-1 1 0 0,2 2-1 0 0,1-1 0 0 0,3 2 0 0 0,1 0 1 0 0,1 0-1 0 0,13-17-5 0 0,-27 50 2 0 0,29-63-14 0 0,3 2 0 0 0,3 2 0 0 0,3 1-1 0 0,3 2 1 0 0,2 2 0 0 0,2 2 0 0 0,3 3 0 0 0,41-34 12 0 0,-64 66 9 0 0,1 0 1 0 0,1 2-1 0 0,0 1 1 0 0,1 1-1 0 0,1 2 1 0 0,1 1-1 0 0,5 0-9 0 0,56 7 10 0 0,-91 10-2 0 0,1 1 0 0 0,-1-1 1 0 0,0 1-1 0 0,0 0 0 0 0,0 0 1 0 0,-1 0-1 0 0,1 0 0 0 0,-1 0 1 0 0,0 1-1 0 0,1-1 0 0 0,-2 1 0 0 0,1-1 1 0 0,0 1-1 0 0,-1 0 0 0 0,1 0 1 0 0,-1 0-1 0 0,0 0 0 0 0,-1 0 1 0 0,1 0-1 0 0,-1 0 0 0 0,1 0 1 0 0,-1 0-1 0 0,0 0 0 0 0,-1 0 0 0 0,1 0 1 0 0,-1 2-9 0 0,1 0 12 0 0,-3 13 34 0 0,0-1 0 0 0,-1 1 0 0 0,-1-1 0 0 0,-1 0 0 0 0,-1-1 0 0 0,0 1 0 0 0,-1-1 0 0 0,-1-1 0 0 0,-1 0 0 0 0,0 0 0 0 0,-1-1 0 0 0,-1 0 0 0 0,0-1 1 0 0,-1 0-1 0 0,0-1 0 0 0,-1 0 0 0 0,-12 7-46 0 0,12-8-38 0 0,-1-1 0 0 0,0-1 1 0 0,-1-1-1 0 0,0 0 1 0 0,0-1-1 0 0,-1-1 0 0 0,0 0 1 0 0,0-2-1 0 0,-1 1 1 0 0,0-2-1 0 0,0-1 0 0 0,0 0 1 0 0,0-1-1 0 0,0-1 1 0 0,-3-1 37 0 0,19 0-128 0 0,0 0 0 0 0,0 0 0 0 0,1 0 0 0 0,-1 0 1 0 0,0-1-1 0 0,0 1 0 0 0,0 0 0 0 0,0-1 0 0 0,1 0 1 0 0,-1 1-1 0 0,0-1 0 0 0,0 0 0 0 0,1 0 1 0 0,-1 0-1 0 0,1 0 0 0 0,-1-1 0 0 0,1 1 0 0 0,-1 0 1 0 0,1 0-1 0 0,0-1 0 0 0,-1 1 0 0 0,1-1 0 0 0,0 1 1 0 0,0-1-1 0 0,0 0 0 0 0,0 1 0 0 0,1-1 0 0 0,-1 0 1 0 0,0 0-1 0 0,1 0 0 0 0,-1 1 0 0 0,1-1 1 0 0,0 0-1 0 0,-1 0 0 0 0,1 0 0 0 0,0 0 0 0 0,0 0 1 0 0,0 0-1 0 0,1 0 0 0 0,-1 1 0 0 0,0-1 0 0 0,1 0 1 0 0,-1 0-1 0 0,1 0 0 0 0,-1 0 0 0 0,1 1 1 0 0,0-1-1 0 0,0 0 0 0 0,0 1 0 0 0,1-2 128 0 0,22-27-8406 0 0,-13 21-2579 0 0</inkml:trace>
  <inkml:trace contextRef="#ctx0" brushRef="#br0" timeOffset="26959.204">15580 1954 4433 0 0,'0'0'2556'0'0,"0"0"-616"0"0,0 0-252 0 0,0 0-26 0 0,0 0 2 0 0,0 0-53 0 0,0 0-80 0 0,0 0-172 0 0,0 0-213 0 0,0 0-169 0 0,-32 12-190 0 0,-103 40-128 0 0,64-7 337 0 0,64-39-937 0 0,1 1 0 0 0,0 0-1 0 0,1 0 1 0 0,-1 0 0 0 0,1 1 0 0 0,1 0 0 0 0,-1 0-1 0 0,1 0 1 0 0,1 0 0 0 0,0 1 0 0 0,0 0 0 0 0,0-1-1 0 0,1 1 1 0 0,0 0 0 0 0,1 0 0 0 0,0 0 0 0 0,1 0-1 0 0,0 1 1 0 0,0-1 0 0 0,1 0 0 0 0,0 0 0 0 0,0 0-1 0 0,1 0 1 0 0,0 0 0 0 0,1-1 0 0 0,0 1 0 0 0,0-1-1 0 0,1 1 1 0 0,0-1 0 0 0,1 0 0 0 0,0 0 0 0 0,0-1-1 0 0,6 7-58 0 0,-3-7 50 0 0,0 1 0 0 0,1-2 0 0 0,0 1 0 0 0,1-1 0 0 0,0-1 0 0 0,-1 0 0 0 0,2 0-1 0 0,-1-1 1 0 0,0 0 0 0 0,1-1 0 0 0,0 0 0 0 0,0 0 0 0 0,0-2 0 0 0,0 1 0 0 0,0-1 0 0 0,0-1-1 0 0,0 0 1 0 0,1 0 0 0 0,-1-1 0 0 0,0-1 0 0 0,0 0 0 0 0,0 0 0 0 0,-1-1 0 0 0,1-1 0 0 0,-1 1-1 0 0,1-2 1 0 0,-1 0 0 0 0,0 0 0 0 0,-1 0 0 0 0,1-1 0 0 0,-1-1 0 0 0,0 0 0 0 0,-1 0 0 0 0,0 0 0 0 0,0-1-1 0 0,0-1 1 0 0,-1 1 0 0 0,0-1 0 0 0,1-3-50 0 0,-2 3-10 0 0,0 1 0 0 0,-1-1-1 0 0,0-1 1 0 0,0 1 0 0 0,-1-1 0 0 0,0 1-1 0 0,-1-1 1 0 0,0-1 0 0 0,0 1-1 0 0,-1 0 1 0 0,-1-1 0 0 0,1 1 0 0 0,-2-1-1 0 0,0 1 1 0 0,0-1 0 0 0,-1 1 0 0 0,0-1-1 0 0,0 1 1 0 0,-1 0 0 0 0,-1 0 0 0 0,0-1-1 0 0,0 1 1 0 0,-1 1 0 0 0,0-1 0 0 0,-1 1-1 0 0,0-1 1 0 0,-1 1 0 0 0,0 1-1 0 0,0-1 1 0 0,0 1 0 0 0,-1 0 0 0 0,-1 1-1 0 0,1-1 1 0 0,-1 1 0 0 0,-1 1 0 0 0,0-1 10 0 0,1 3-157 0 0,0 1 0 0 0,0 0 0 0 0,0 0 1 0 0,0 0-1 0 0,-1 1 0 0 0,0 1 0 0 0,1-1 1 0 0,-1 1-1 0 0,0 1 0 0 0,1 0 0 0 0,-8 0 157 0 0,-26 13-7613 0 0,33-9-3878 0 0</inkml:trace>
  <inkml:trace contextRef="#ctx0" brushRef="#br0" timeOffset="27222.051">16145 2104 17612 0 0,'0'0'632'0'0,"0"0"-212"0"0,0 0 28 0 0,0 0 178 0 0,0 0 116 0 0,0 0-20 0 0,0 0-141 0 0,0 0-169 0 0,0 0-141 0 0,0 0-83 0 0,0 0-80 0 0,-14 32-61 0 0,-43 99-31 0 0,43-67-41 0 0,14-2-1624 0 0,-1-58-284 0 0,-1-4-5715 0 0,1 0-3322 0 0</inkml:trace>
  <inkml:trace contextRef="#ctx0" brushRef="#br0" timeOffset="27399.869">16120 1634 8794 0 0,'0'0'488'0'0,"0"0"-288"0"0,0 0-208 0 0,0 0-88 0 0,0 0-400 0 0,0 0-168 0 0,0 0-120 0 0,0 0-193 0 0,0 0-455 0 0,0 0-3593 0 0</inkml:trace>
  <inkml:trace contextRef="#ctx0" brushRef="#br0" timeOffset="27839.308">16305 2282 3393 0 0,'0'0'3687'0'0,"0"0"-1941"0"0,0 0-659 0 0,0 0 4 0 0,0 0 146 0 0,0 0 218 0 0,0 0 220 0 0,0 0 156 0 0,0 0-49 0 0,0 0-252 0 0,0 0-382 0 0,0 0-387 0 0,0 0-248 0 0,15-6-159 0 0,49-17-47 0 0,-26-20 163 0 0,-29 26-324 0 0,81-137 418 0 0,-90 155-579 0 0,0-1-1 0 0,-1 1 1 0 0,1-1 0 0 0,0 1-1 0 0,0-1 1 0 0,0 1-1 0 0,0-1 1 0 0,0 1-1 0 0,0-1 1 0 0,0 1 0 0 0,0-1-1 0 0,0 0 1 0 0,0 1-1 0 0,0-1 1 0 0,0 1-1 0 0,0-1 1 0 0,1 1 0 0 0,-1-1-1 0 0,0 1 1 0 0,0-1-1 0 0,0 1 1 0 0,1-1-1 0 0,-1 0 1 0 0,0 1-1 0 0,0-1 1 0 0,1 0 0 0 0,-1 1-1 0 0,0-1 1 0 0,1 0-1 0 0,-1 1 1 0 0,1-1-1 0 0,-1 0 1 0 0,0 1 0 0 0,1-1-1 0 0,-1 0 1 0 0,1 0-1 0 0,-1 0 1 0 0,1 0-1 0 0,-1 1 1 0 0,0-1 0 0 0,1 0-1 0 0,-1 0 1 0 0,1 0-1 0 0,-1 0 1 0 0,1 0-1 0 0,-1 0 1 0 0,1 0 0 0 0,-1 0-1 0 0,1 0 1 0 0,-1 0-1 0 0,1 0 1 0 0,-1-1-1 0 0,1 1 1 0 0,-1 0-1 0 0,0 0 1 0 0,1 0 0 0 0,-1-1 15 0 0,2 21 68 0 0,6 15-84 0 0,-6-25 11 0 0,-1 0-1 0 0,1 0 1 0 0,1 0 0 0 0,0 0 0 0 0,1 0 0 0 0,-1-1-1 0 0,2 0 1 0 0,-1 1 0 0 0,2-1 0 0 0,-1-1 0 0 0,1 1-1 0 0,0-1 1 0 0,1 0 0 0 0,-1-1 0 0 0,4 3 5 0 0,-7-7 31 0 0,0 0 0 0 0,0-1 1 0 0,1 1-1 0 0,-1-1 0 0 0,1 1 1 0 0,0-1-1 0 0,-1 0 0 0 0,1 0 1 0 0,0-1-1 0 0,0 1 1 0 0,0-1-1 0 0,0 0 0 0 0,1 0 1 0 0,-1 0-1 0 0,0 0 0 0 0,0-1 1 0 0,1 0-1 0 0,-1 0 0 0 0,0 0 1 0 0,1 0-1 0 0,-1-1 0 0 0,0 1 1 0 0,0-1-1 0 0,0 0 0 0 0,0-1 1 0 0,1 1-1 0 0,-1-1 0 0 0,-1 1 1 0 0,1-1-1 0 0,0-1 0 0 0,0 1 1 0 0,-1 0-1 0 0,1-1 0 0 0,-1 0 1 0 0,0 1-1 0 0,2-3-31 0 0,4-6 122 0 0,0 0-1 0 0,-1-1 1 0 0,0 0 0 0 0,0 0-1 0 0,-1 0 1 0 0,-1-1-1 0 0,0-1 1 0 0,-1 1 0 0 0,-1 0-1 0 0,1-5-121 0 0,22-59-20 0 0,-18 54-2996 0 0,0-1-4579 0 0,-7 20-4069 0 0</inkml:trace>
  <inkml:trace contextRef="#ctx0" brushRef="#br0" timeOffset="28238.991">17291 1515 12123 0 0,'0'0'1993'0'0,"0"0"-680"0"0,0 0-201 0 0,0 0 97 0 0,0 0 72 0 0,0 0-6 0 0,0 0-152 0 0,0 0-246 0 0,0 0-174 0 0,0 0-119 0 0,0 0-85 0 0,0 0-90 0 0,0 0-59 0 0,7-2-50 0 0,20-1 0 0 0,-26 32 560 0 0,-61 263 508 0 0,35 38-984 0 0,17-233-389 0 0,8-131-2710 0 0,-1-4-838 0 0,0 14-3162 0 0,1 13-4607 0 0</inkml:trace>
  <inkml:trace contextRef="#ctx0" brushRef="#br0" timeOffset="28486.595">16996 1804 9594 0 0,'0'0'1242'0'0,"0"0"-229"0"0,0 0 218 0 0,0 0 316 0 0,0 0-21 0 0,0 0-174 0 0,0 0-257 0 0,0 0-181 0 0,0 0-133 0 0,33 2-158 0 0,104 9-151 0 0,120-5-305 0 0,-212-8-1211 0 0,-15 0-2743 0 0,-17-2-3793 0 0</inkml:trace>
  <inkml:trace contextRef="#ctx0" brushRef="#br0" timeOffset="29406.128">18403 1715 3465 0 0,'0'0'2468'0'0,"0"0"-363"0"0,0 0-60 0 0,0 0 69 0 0,0 0-44 0 0,0 0-208 0 0,0 0-254 0 0,0 0-256 0 0,0 0-245 0 0,0 0-200 0 0,0 0-179 0 0,0 0-160 0 0,0 0-101 0 0,-6-7-101 0 0,-16-20-84 0 0,-4 44 312 0 0,25-15-534 0 0,-47 81 719 0 0,4 2 0 0 0,-18 55-779 0 0,17-39 138 0 0,-98 229-150 0 0,112-273-64 0 0,124-249-425 0 0,38-46 514 0 0,111-171 11 0 0,-189 341 68 0 0,-38 102 52 0 0,3 50 159 0 0,30 216 602 0 0,-14 71-314 0 0,-13-283-628 0 0,-21-88 10 0 0,1 0-10 0 0,1 0-35 0 0,-1 0-16 0 0,-1 0-36 0 0,7-53-3942 0 0,-14 19-5522 0 0,1 25-1800 0 0</inkml:trace>
  <inkml:trace contextRef="#ctx0" brushRef="#br0" timeOffset="29663.881">18106 2208 9898 0 0,'0'0'2162'0'0,"0"0"-619"0"0,0 0-297 0 0,0 0 116 0 0,0 0 108 0 0,0 0 10 0 0,0 0-150 0 0,0 0-248 0 0,0 0-168 0 0,0 0-128 0 0,0 0-126 0 0,0 0-130 0 0,0 0-93 0 0,32 1-68 0 0,102 1-83 0 0,20-21 242 0 0,-86 6-466 0 0,6-2-1714 0 0,-26 6-8601 0 0,-38 8-1947 0 0</inkml:trace>
  <inkml:trace contextRef="#ctx0" brushRef="#br0" timeOffset="31640.197">5842 3145 1024 0 0,'0'0'1150'0'0,"0"0"-754"0"0,0 0-319 0 0,0 0 54 0 0,0 0 164 0 0,0 0 118 0 0,0 0 119 0 0,0 0 112 0 0,0 0 114 0 0,0 0 71 0 0,0 0 38 0 0,13-4-11 0 0,94-30 2768 0 0,7 18-359 0 0,502-41 862 0 0,208 10-1796 0 0,-372 43-1265 0 0,194 47 38 0 0,-253-28-667 0 0,-143-13-298 0 0,388-12 53 0 0,-83-21-153 0 0,506 4 191 0 0,-950 27-191 0 0,283 20-36 0 0,99 3 44 0 0,-91 0 18 0 0,-131-12-22 0 0,327-14 18 0 0,459-66-104 0 0,-651 40 78 0 0,-53-1-35 0 0,178-24 21 0 0,577-65 445 0 0,-347 76-134 0 0,-458 24-84 0 0,-28-4 139 0 0,79 8 732 0 0,-353 15-1110 0 0,-1 0 6 0 0,0 0 21 0 0,0 0-14 0 0,0 0-6 0 0,0 0-25 0 0,0 0 0 0 0,0 0 25 0 0,0 0-8 0 0,0 0-34 0 0,0 0 13 0 0,0 0-2 0 0,-27 0-2627 0 0,14 0-5579 0 0,7 0-3794 0 0</inkml:trace>
  <inkml:trace contextRef="#ctx0" brushRef="#br0" timeOffset="32919.259">19250 2239 2841 0 0,'0'0'2020'0'0,"0"0"-990"0"0,0 0-117 0 0,0 0 337 0 0,0 0 310 0 0,0 0 192 0 0,0 0-27 0 0,0 0-224 0 0,0 0-179 0 0,0 0-152 0 0,0 0-133 0 0,0 0-78 0 0,4-4-73 0 0,14-19 625 0 0,-18 23-898 0 0,0 0-106 0 0,-48 27 1205 0 0,28-4-1104 0 0,20-23-550 0 0,0 0-21 0 0,0 0 18 0 0,0 0 2 0 0,20-8 646 0 0,37-38 38 0 0,-58 46-723 0 0,1 0 1 0 0,0 0-1 0 0,-1 0 0 0 0,1 0 0 0 0,0 0 0 0 0,0 0 0 0 0,-1 0 0 0 0,1 0 0 0 0,0 0 0 0 0,-1 0 0 0 0,1 0 1 0 0,0 0-1 0 0,-1 0 0 0 0,1 0 0 0 0,0-1 0 0 0,0 1 0 0 0,-1 0 0 0 0,1 0 0 0 0,0 0 0 0 0,0-1 0 0 0,-1 1 1 0 0,1 0-1 0 0,0 0 0 0 0,0 0 0 0 0,0-1 0 0 0,0 1 0 0 0,-1 0 0 0 0,1-1 0 0 0,0 1 0 0 0,0 0 0 0 0,0 0 1 0 0,0-1-1 0 0,0 1 0 0 0,0 0 0 0 0,0-1 0 0 0,0 1 0 0 0,0 0 0 0 0,0-1 0 0 0,0 1 0 0 0,0 0 0 0 0,0 0 1 0 0,0-1-1 0 0,0 1 0 0 0,0 0 0 0 0,0-1 0 0 0,0 1 0 0 0,0 0 0 0 0,0-1 0 0 0,0 1 0 0 0,0 0 0 0 0,1 0 0 0 0,-1-1-18 0 0,-31 5-40 0 0,-24 16 133 0 0,40-13-813 0 0,11-7-7649 0 0,3 3-3359 0 0</inkml:trace>
  <inkml:trace contextRef="#ctx0" brushRef="#br0" timeOffset="34061.789">19243 2224 0 0 0,'0'0'420'0'0,"0"0"271"0"0,0 0 156 0 0,0 0-116 0 0,0 0-217 0 0,0 0-166 0 0,0 0-36 0 0,0 0 161 0 0,0 0 267 0 0,-7-3 6408 0 0,4 2-6964 0 0,-65 5 8658 0 0,105-7-7191 0 0,-67 13-1148 0 0,16-2 986 0 0,10-5-4918 0 0,2-2-5774 0 0,2-1-2442 0 0</inkml:trace>
  <inkml:trace contextRef="#ctx0" brushRef="#br0" timeOffset="32345.75">19164 1873 3385 0 0,'0'0'1685'0'0,"0"0"-710"0"0,0 0-108 0 0,0 0 281 0 0,0 0 333 0 0,0 0 220 0 0,0 0-48 0 0,0 0-306 0 0,0 0-338 0 0,0 0-282 0 0,0 0-191 0 0,0 0-77 0 0,0 0-31 0 0,9-7 1478 0 0,-28 29 570 0 0,11-13-843 0 0,24-18-746 0 0,22-17 226 0 0,-38 26-921 0 0,0 0-45 0 0,0 0 5 0 0,0 0-9 0 0,0 0-21 0 0,0 0-11 0 0,0 0-20 0 0,0 0-41 0 0,0 0-16 0 0,0 0 30 0 0,0 0-36 0 0,0 0-10 0 0,0 0 2 0 0,0 0-37 0 0,0 0-16 0 0,0 0 5 0 0,0 0-30 0 0,0 0-16 0 0,0 0-33 0 0,0 0-78 0 0,0 0-101 0 0,-10 2-3480 0 0,7 0-3446 0 0,1 1-4513 0 0</inkml:trace>
  <inkml:trace contextRef="#ctx0" brushRef="#br0" timeOffset="33491.759">19173 1908 48 0 0,'0'0'774'0'0,"0"0"-240"0"0,0 0 73 0 0,0 0 183 0 0,0 0 239 0 0,0 0 122 0 0,0 0-47 0 0,0 0-117 0 0,0 0-132 0 0,0 0-68 0 0,0 0 1 0 0,0 0 74 0 0,0 0 140 0 0,8-4 156 0 0,23-11 94 0 0,-23 11-11 0 0,-8 4-109 0 0,0 0-183 0 0,-17 0 834 0 0,-53 19-536 0 0,75-26 371 0 0,2 2-1425 0 0,-4 4-132 0 0,0-1 0 0 0,0 1 0 0 0,-1-1 0 0 0,1 1 0 0 0,0-1 0 0 0,-1 0 0 0 0,0 0-1 0 0,1 0 1 0 0,-1-1 0 0 0,0 1 0 0 0,0 0 0 0 0,0-1 0 0 0,-1 0 0 0 0,1 1 0 0 0,0-1 0 0 0,-1 0 0 0 0,0 0 0 0 0,0 0 0 0 0,1-1-61 0 0,-56 0 369 0 0,0 16 61 0 0,52-4-2060 0 0,1-1-5886 0 0,-2-3-3953 0 0</inkml:trace>
  <inkml:trace contextRef="#ctx0" brushRef="#br0" timeOffset="80189.141">259 3068 0 0 0,'0'0'2414'0'0,"0"0"-731"0"0,0 0 65 0 0,0 0 345 0 0,0 0 115 0 0,0 0-246 0 0,0 0-426 0 0,0 0-370 0 0,0 0-234 0 0,0 0-58 0 0,0 0 4 0 0,0 0-24 0 0,0 0-50 0 0,1 19 2203 0 0,-75 62-1001 0 0,64-47-1658 0 0,48-34 804 0 0,45-50-111 0 0,-84 50-1026 0 0,1-1 1 0 0,0 1-1 0 0,-1 0 0 0 0,1 0 1 0 0,0 0-1 0 0,-1 0 1 0 0,1 0-1 0 0,0-1 1 0 0,-1 1-1 0 0,1 0 0 0 0,0 0 1 0 0,-1-1-1 0 0,1 1 1 0 0,0 0-1 0 0,0 0 0 0 0,-1-1 1 0 0,1 1-1 0 0,0 0 1 0 0,0-1-1 0 0,0 1 1 0 0,-1 0-1 0 0,1-1 0 0 0,0 1 1 0 0,0-1-1 0 0,0 1 1 0 0,0 0-1 0 0,0-1 1 0 0,0 1-1 0 0,0 0 0 0 0,0-1 1 0 0,0 1-1 0 0,0-1 1 0 0,0 1-1 0 0,0 0 1 0 0,0-1-1 0 0,0 1 0 0 0,0 0 1 0 0,0-1-1 0 0,0 1 1 0 0,0-1-1 0 0,1 1 0 0 0,-1 0 1 0 0,0-1-1 0 0,0 1 1 0 0,0 0-1 0 0,1-1 1 0 0,-1 1-1 0 0,0 0 0 0 0,0 0 1 0 0,1-1-1 0 0,-1 1 1 0 0,0 0-1 0 0,1 0 1 0 0,-1-1-1 0 0,0 1 0 0 0,1 0 1 0 0,-1 0-1 0 0,0 0-15 0 0,-33 10 239 0 0,10 8 35 0 0,19-15-4041 0 0,3-1-4109 0 0,1-2 7831 0 0,0 0-12427 0 0</inkml:trace>
  <inkml:trace contextRef="#ctx0" brushRef="#br0" timeOffset="79544.775">1 3457 6897 0 0,'0'0'3412'0'0,"0"0"-1385"0"0,0 0-487 0 0,0 0 181 0 0,0 0 172 0 0,0 0-68 0 0,0 0-364 0 0,0 0-491 0 0,0 0-358 0 0,0 0-194 0 0,0 0-76 0 0,0 0 29 0 0,0 0 33 0 0,4 0 36 0 0,4 5-299 0 0,0 0 0 0 0,-1 0 0 0 0,1 0 0 0 0,-1 1 0 0 0,0 0-1 0 0,0 0 1 0 0,-1 1 0 0 0,0 0 0 0 0,0 0 0 0 0,0 1 0 0 0,-1-1 0 0 0,0 1-1 0 0,-1 1 1 0 0,0-1 0 0 0,0 0 0 0 0,-1 1 0 0 0,0 0 0 0 0,0 0 0 0 0,-1 0 0 0 0,0 0-1 0 0,-1 0 1 0 0,1 8-141 0 0,8 20 159 0 0,63 218 183 0 0,-26-168-264 0 0,-32-71-50 0 0,1-38 1077 0 0,32-113-904 0 0,56-178-69 0 0,-98 290-131 0 0,28-72 37 0 0,-26 77-359 0 0,-4 28-2987 0 0,-4-4 1330 0 0,0-1-4406 0 0,0-5-5812 0 0</inkml:trace>
  <inkml:trace contextRef="#ctx0" brushRef="#br0" timeOffset="82096.351">812 3750 288 0 0,'0'0'1895'0'0,"0"0"18"0"0,0 0-57 0 0,0 0-137 0 0,0 0-164 0 0,0 0-175 0 0,0 0-118 0 0,0 0-57 0 0,0 0-52 0 0,0 0-66 0 0,0 0-105 0 0,0 0-119 0 0,0 0-120 0 0,0 0-85 0 0,0 0-46 0 0,5 3 5953 0 0,1 1-5225 0 0,56 23-1221 0 0,2-8-50 0 0,56-15 313 0 0,-47-31 33 0 0,-64 22-363 0 0,-1 0 1 0 0,1-1 0 0 0,-1 0-1 0 0,0-1 1 0 0,-1 1 0 0 0,0-2-1 0 0,0 1 1 0 0,0-1-1 0 0,-1 0 1 0 0,1-1-53 0 0,-1 0 43 0 0,-2 3-23 0 0,-1 0-1 0 0,0 0 1 0 0,-1 0 0 0 0,1-1 0 0 0,-1 1-1 0 0,0-1 1 0 0,-1 0 0 0 0,0 1-1 0 0,0-1 1 0 0,0 0 0 0 0,-1 0-1 0 0,0 0 1 0 0,0 0 0 0 0,-1 0-1 0 0,1 1 1 0 0,-2-1 0 0 0,1 0 0 0 0,-1 0-1 0 0,0 1 1 0 0,0-1 0 0 0,-1 1-1 0 0,0 0 1 0 0,0 0 0 0 0,0 0-1 0 0,-1 0 1 0 0,0 0 0 0 0,0 1-1 0 0,0 0 1 0 0,-1-1 0 0 0,0 2-1 0 0,0-1 1 0 0,0 0 0 0 0,-1 1 0 0 0,1 0-1 0 0,-1 1 1 0 0,0-1 0 0 0,0 1-1 0 0,-4-2-19 0 0,-5-1-8 0 0,1 1-1 0 0,-1 0 1 0 0,0 1-1 0 0,0 0 1 0 0,0 1-1 0 0,0 1 1 0 0,-1 1-1 0 0,1 0 0 0 0,-1 0 1 0 0,-6 2 8 0 0,13 0-1 0 0,1 0 0 0 0,0 0 0 0 0,0 1 1 0 0,0 0-1 0 0,0 0 0 0 0,0 1 0 0 0,0 0 0 0 0,0 0 0 0 0,1 1 0 0 0,0 0 1 0 0,-1 0-1 0 0,2 1 0 0 0,-1 0 0 0 0,0 0 0 0 0,1 1 0 0 0,0-1 1 0 0,0 1-1 0 0,1 1 0 0 0,0-1 0 0 0,0 1 0 0 0,0 0 0 0 0,1 0 1 0 0,-11 18 9 0 0,1 0-1 0 0,2 0 1 0 0,1 1-1 0 0,0 1 1 0 0,-4 22-9 0 0,11-35 6 0 0,1-1-1 0 0,1 1 1 0 0,0 1-1 0 0,1-1 1 0 0,0 0 0 0 0,1 0-1 0 0,1 1 1 0 0,0-1-1 0 0,1 0 1 0 0,0 0-6 0 0,2-4 9 0 0,0 0 0 0 0,1-1 0 0 0,0 1 0 0 0,0-1 0 0 0,1 0 0 0 0,0 0 1 0 0,1-1-1 0 0,0 0 0 0 0,0 0 0 0 0,0-1 0 0 0,1 0 0 0 0,1 0 0 0 0,-1 0 0 0 0,1-1 0 0 0,0-1 0 0 0,1 1-9 0 0,4 1 49 0 0,1-1-1 0 0,-1-1 0 0 0,1 0 0 0 0,0-1 1 0 0,1-1-1 0 0,-1 0 0 0 0,0-1 1 0 0,1 0-1 0 0,0-2 0 0 0,-1 0 1 0 0,1 0-1 0 0,-1-1 0 0 0,1-1 0 0 0,3-2-48 0 0,38-18 227 0 0,-24 15-350 0 0,-24-1-4048 0 0,-3 3-2028 0 0,-4 2-5983 0 0</inkml:trace>
  <inkml:trace contextRef="#ctx0" brushRef="#br0" timeOffset="82690.05">1554 3753 9994 0 0,'0'0'1913'0'0,"0"0"-380"0"0,0 0-32 0 0,0 0 171 0 0,0 0 0 0 0,0 0-265 0 0,0 0-435 0 0,0 0-377 0 0,0 0-171 0 0,0 0-28 0 0,0 0 12 0 0,0 0 10 0 0,0 0-18 0 0,7 5 1807 0 0,-18 87-158 0 0,-44 43-1504 0 0,21-9-400 0 0,34-45-77 0 0,49-66 352 0 0,16-14-130 0 0,-47-9-1179 0 0,-16-14-5264 0 0,-9 13-2725 0 0,5 7 3767 0 0,-2 1-2887 0 0</inkml:trace>
  <inkml:trace contextRef="#ctx0" brushRef="#br0" timeOffset="83001.57">1290 3985 2280 0 0,'0'0'2796'0'0,"0"0"-600"0"0,0 0-153 0 0,0 0 4 0 0,0 0-23 0 0,0 0-145 0 0,0 0-255 0 0,0 0-338 0 0,0 0-356 0 0,0 0-293 0 0,0 0-185 0 0,0 0-62 0 0,0 0 68 0 0,-9 0 882 0 0,38 3 144 0 0,22-2-918 0 0,0-2 0 0 0,0-3 0 0 0,-1-1 0 0 0,1-3 0 0 0,8-5-566 0 0,-49 9-920 0 0,-9 4-2573 0 0,-1 0-3341 0 0,0 0-5182 0 0</inkml:trace>
  <inkml:trace contextRef="#ctx0" brushRef="#br0" timeOffset="84273.373">744 3357 4289 0 0,'0'0'2083'0'0,"0"0"9"0"0,0 0 114 0 0,0 0-13 0 0,0 0-203 0 0,0 0-446 0 0,0 0-404 0 0,0 0-236 0 0,0 0-142 0 0,0 0-42 0 0,0 0-51 0 0,0 0-63 0 0,0 0-53 0 0,6-4-66 0 0,38-30 359 0 0,0-2-1 0 0,-2-2 1 0 0,-2-1-1 0 0,-2-2 1 0 0,-1-2-1 0 0,12-22-845 0 0,44-79 471 0 0,-81 132-431 0 0,-12 13-24 0 0,0-1 3 0 0,6 12 78 0 0,38 78 276 0 0,-34-61-231 0 0,51 180 751 0 0,-26-126-595 0 0,-35-82-288 0 0,2-5-1666 0 0,-2-4-4180 0 0,0 4-6348 0 0</inkml:trace>
  <inkml:trace contextRef="#ctx0" brushRef="#br0" timeOffset="87196.495">1952 3777 1816 0 0,'0'0'1349'0'0,"0"0"10"0"0,0 0 284 0 0,0 0 329 0 0,0 0 125 0 0,0 0-192 0 0,0 0-351 0 0,0 0-380 0 0,0 0-282 0 0,0 0-165 0 0,0 0-83 0 0,-4 0 2271 0 0,150-1 2357 0 0,140-18-5272 0 0,-156 9 434 0 0,-99 9-2693 0 0,-42 1-1185 0 0,3 0-4466 0 0,1 0-3590 0 0</inkml:trace>
  <inkml:trace contextRef="#ctx0" brushRef="#br0" timeOffset="87819.669">2293 3403 3809 0 0,'0'0'1743'0'0,"0"0"-430"0"0,0 0 45 0 0,0 0 321 0 0,0 0 263 0 0,0 0-48 0 0,0 0-379 0 0,0 0-454 0 0,0 0-370 0 0,0 0-198 0 0,0 0-62 0 0,0 0 13 0 0,0 0 15 0 0,-6 18 24 0 0,-21 57 26 0 0,26-72-434 0 0,0 1-1 0 0,0-1 1 0 0,1 1 0 0 0,-1-1-1 0 0,1 1 1 0 0,0-1-1 0 0,-1 1 1 0 0,2-1-1 0 0,-1 1 1 0 0,0-1-1 0 0,1 1 1 0 0,0-1 0 0 0,-1 1-1 0 0,1-1 1 0 0,1 0-1 0 0,-1 1 1 0 0,0-1-1 0 0,1 0 1 0 0,1 3-75 0 0,5 11 346 0 0,2 9 28 0 0,-2 0 0 0 0,-1 0 1 0 0,-1 1-1 0 0,-2 0 0 0 0,0 0 0 0 0,-2 0 0 0 0,0 1 0 0 0,-3 19-374 0 0,-39 65 406 0 0,32-96-357 0 0,8-15-57 0 0,-1-1 1 0 0,1 1-1 0 0,0-1 1 0 0,-1 1-1 0 0,1 0 1 0 0,0-1-1 0 0,-1 1 1 0 0,1 0-1 0 0,0-1 1 0 0,0 1-1 0 0,0 0 1 0 0,-1 0-1 0 0,1-1 1 0 0,0 1-1 0 0,0 0 1 0 0,0-1 0 0 0,0 1-1 0 0,0 0 1 0 0,1 0-1 0 0,-1-1 1 0 0,0 1-1 0 0,0 0 1 0 0,0-1-1 0 0,1 1 1 0 0,-1 0-1 0 0,0-1 1 0 0,1 1-1 0 0,-1 0 1 0 0,0-1-1 0 0,1 1 1 0 0,-1-1-1 0 0,1 1 1 0 0,-1 0-1 0 0,1-1 1 0 0,-1 1-1 0 0,1-1 1 0 0,-1 0-1 0 0,1 1 1 0 0,0-1-1 0 0,-1 1 1 0 0,1-1 0 0 0,0 0-1 0 0,-1 0 1 0 0,1 1-1 0 0,0-1 1 0 0,-1 0 7 0 0,1 0-71 0 0,-1 0 18 0 0,0 0 10 0 0,0 0-5 0 0,0 0-3 0 0,0 0 11 0 0,0 0-10 0 0,0 0 0 0 0,0 0 1 0 0,0 0-15 0 0,0 0-51 0 0,0 0-65 0 0,-32-23-3127 0 0,31 23 3377 0 0,1 0 14 0 0,0 0-30 0 0,0 0-21 0 0,0 0-14 0 0,0 0-25 0 0,1 19 260 0 0,1-16-247 0 0,-1 7-2074 0 0,-1-7-6002 0 0,0 0-2880 0 0</inkml:trace>
  <inkml:trace contextRef="#ctx0" brushRef="#br0" timeOffset="88683.273">2848 3249 6785 0 0,'0'0'1818'0'0,"0"0"-678"0"0,0 0-275 0 0,0 0 234 0 0,0 0 329 0 0,0 0 105 0 0,0 0-230 0 0,0 0-494 0 0,0 0-405 0 0,0 0-151 0 0,0 0 7 0 0,0 0 99 0 0,0 0 76 0 0,5 10 33 0 0,31 73 808 0 0,48 159 1811 0 0,-47-162-2392 0 0,-24-95 1748 0 0,24-104-1833 0 0,47-46-462 0 0,-29 35 1 0 0,-44 90-197 0 0,-11 40 0 0 0,0 0-27 0 0,0 0-22 0 0,-2-2-1745 0 0,-3 0-7288 0 0,1 2-2412 0 0</inkml:trace>
  <inkml:trace contextRef="#ctx0" brushRef="#br0" timeOffset="89242.58">3341 2956 8746 0 0,'0'0'1678'0'0,"0"0"-289"0"0,0 0 9 0 0,0 0 197 0 0,0 0 136 0 0,0 0-92 0 0,0 0-399 0 0,0 0-462 0 0,0 0-308 0 0,0 0-131 0 0,0 0-19 0 0,0 0 27 0 0,0 0 12 0 0,25 3 1482 0 0,106-2-62 0 0,-18-5-1400 0 0,-111 5-371 0 0,-1 0 0 0 0,0 0 0 0 0,0 0 0 0 0,0 1 0 0 0,-1-1 0 0 0,1 0 0 0 0,0 1 0 0 0,0-1 0 0 0,-1 1 0 0 0,1-1 0 0 0,-1 1 0 0 0,1-1 0 0 0,-1 1 0 0 0,1-1 0 0 0,-1 1 0 0 0,0-1 0 0 0,0 1 0 0 0,0 0 0 0 0,0-1 0 0 0,0 1 0 0 0,0-1 0 0 0,0 1 0 0 0,-1-1-1 0 0,1 1 1 0 0,-1-1 0 0 0,1 1 0 0 0,-1-1 0 0 0,1 1 0 0 0,-1-1 0 0 0,0 1 0 0 0,0-1 0 0 0,1 0 0 0 0,-1 1 0 0 0,0-1 0 0 0,0 0 0 0 0,-1 0 0 0 0,1 0 0 0 0,0 0 0 0 0,0 0 0 0 0,-1 1-8 0 0,-148 144 492 0 0,148-144-492 0 0,1 0 1 0 0,-1 0-1 0 0,1 0 0 0 0,0 0 0 0 0,0 1 1 0 0,0-1-1 0 0,0 0 0 0 0,1 1 1 0 0,-1-1-1 0 0,1 1 0 0 0,-1-1 0 0 0,1 1 1 0 0,0-1-1 0 0,0 1 0 0 0,0-1 1 0 0,0 1-1 0 0,0-1 0 0 0,1 0 0 0 0,-1 1 1 0 0,1-1-1 0 0,-1 1 0 0 0,1-1 1 0 0,0 0-1 0 0,0 1 0 0 0,0-1 0 0 0,0 0 1 0 0,1 0-1 0 0,-1 0 0 0 0,0 0 1 0 0,1 0-1 0 0,0 0 0 0 0,-1 0 0 0 0,1 0 1 0 0,0-1-1 0 0,1 2 0 0 0,79 33 406 0 0,-69-34-386 0 0,0 0-1 0 0,1-2 0 0 0,-1 1 1 0 0,0-2-1 0 0,0 0 1 0 0,0 0-1 0 0,0-1 0 0 0,0-1 1 0 0,-1 0-1 0 0,1-1 1 0 0,5-2-20 0 0,13 2-3341 0 0,-30 4 952 0 0,-1 0-3259 0 0,0 0-6090 0 0</inkml:trace>
  <inkml:trace contextRef="#ctx0" brushRef="#br0" timeOffset="89604.256">2706 3680 4345 0 0,'0'0'948'0'0,"0"0"-158"0"0,0 0 215 0 0,0 0 375 0 0,0 0 233 0 0,0 0-56 0 0,0 0-307 0 0,0 0-326 0 0,0 0-181 0 0,0 0-25 0 0,0 0 12 0 0,0 0-17 0 0,0 0 27 0 0,5 8 21 0 0,17 23-6 0 0,32-10 1666 0 0,-41-19-1943 0 0,29 3 235 0 0,0-2 0 0 0,0-2 0 0 0,0-2 0 0 0,0-1 0 0 0,22-5-713 0 0,7 0 379 0 0,352-20 382 0 0,-367 35-1949 0 0,-35 3-8137 0 0,-18-7-2657 0 0</inkml:trace>
  <inkml:trace contextRef="#ctx0" brushRef="#br0" timeOffset="92377.985">3002 3981 0 0 0,'0'0'737'0'0,"0"0"397"0"0,0 0 278 0 0,0 0 186 0 0,0 0 40 0 0,0 0-125 0 0,0 0-159 0 0,0 0-160 0 0,0 0-80 0 0,0 0-107 0 0,0 0-122 0 0,-1-2-111 0 0,1 2-630 0 0,-1 0-1 0 0,1 0 1 0 0,0 1 0 0 0,0-1-1 0 0,0 0 1 0 0,0 0-1 0 0,-1 0 1 0 0,1 0-1 0 0,0 0 1 0 0,0 0-1 0 0,0 1 1 0 0,-1-1-1 0 0,1 0 1 0 0,0 0 0 0 0,0 0-1 0 0,0 0 1 0 0,-1 0-1 0 0,1 0 1 0 0,0 0-1 0 0,0 0 1 0 0,-1 0-1 0 0,1 0 1 0 0,0 0-1 0 0,0 0 1 0 0,-1 0 0 0 0,1 0-1 0 0,0 0 1 0 0,0 0-1 0 0,0 0 1 0 0,-1 0-1 0 0,1 0 1 0 0,0 0-1 0 0,0-1 1 0 0,0 1-1 0 0,-1 0-143 0 0,13 31 614 0 0,-9-23-62 0 0,3 4-343 0 0,0-1 1 0 0,0-1-1 0 0,1 1 1 0 0,1-1-1 0 0,0 0 1 0 0,0-1-1 0 0,1 0 1 0 0,0 0-1 0 0,0-1 1 0 0,1 0-1 0 0,10 6-209 0 0,-2 0 319 0 0,-10-10-168 0 0,0 0 0 0 0,0-1 0 0 0,0 0 0 0 0,1 0 0 0 0,-1-1 1 0 0,1 0-1 0 0,-1-1 0 0 0,1 1 0 0 0,0-2 0 0 0,0 1 0 0 0,-1-1 0 0 0,1-1 0 0 0,1 0-151 0 0,1 1 170 0 0,-4-1-101 0 0,1-1 0 0 0,-1 0 0 0 0,0 0 1 0 0,0-1-1 0 0,0 0 0 0 0,0 0 0 0 0,0-1 1 0 0,-1 0-1 0 0,1 0 0 0 0,-1-1 0 0 0,0 1 1 0 0,0-1-1 0 0,-1-1 0 0 0,0 1 0 0 0,1-1 0 0 0,-2 0 1 0 0,1 0-1 0 0,-1 0 0 0 0,0-1 0 0 0,0 1 1 0 0,-1-1-1 0 0,0 0 0 0 0,2-4-69 0 0,-3 6 13 0 0,-1 1-1 0 0,0-1 0 0 0,1 1 1 0 0,-1-1-1 0 0,-1 0 1 0 0,1 1-1 0 0,-1-1 1 0 0,0 0-1 0 0,0 0 1 0 0,0 1-1 0 0,0-1 1 0 0,-1 0-1 0 0,0 0 1 0 0,0 1-1 0 0,0-1 1 0 0,-1 1-1 0 0,0-1 1 0 0,0 1-1 0 0,0 0 0 0 0,-2-4-12 0 0,-1 1-8 0 0,-1 0-1 0 0,0 0 1 0 0,-1 1-1 0 0,0-1 1 0 0,0 2-1 0 0,0-1 1 0 0,0 1-1 0 0,-1 0 1 0 0,0 0-1 0 0,0 1 1 0 0,0 0-1 0 0,-1 1 1 0 0,1 0-1 0 0,-1 0 0 0 0,-8-1 9 0 0,-155-8 99 0 0,168 13-97 0 0,0 1 0 0 0,1-1 0 0 0,-1 1-1 0 0,0 0 1 0 0,0 0 0 0 0,1 1 0 0 0,-1-1 0 0 0,1 1-1 0 0,0-1 1 0 0,0 1 0 0 0,0 0 0 0 0,0 0 0 0 0,0 1-1 0 0,1-1 1 0 0,-1 0 0 0 0,1 1 0 0 0,0 0-2 0 0,-6 11 18 0 0,2 0 0 0 0,0 0 0 0 0,0 1 0 0 0,1 0 0 0 0,1 0-1 0 0,1 0 1 0 0,1 0 0 0 0,0 1 0 0 0,1-1 0 0 0,0 7-18 0 0,1-20 1 0 0,-1 239 562 0 0,-32-148 191 0 0,-51-21-168 0 0,30-46-418 0 0,21-27-179 0 0,27-15-568 0 0,-2-5-2228 0 0,10 5-4324 0 0,1 11-4909 0 0</inkml:trace>
  <inkml:trace contextRef="#ctx0" brushRef="#br0" timeOffset="94875.359">4023 3807 472 0 0,'0'0'1502'0'0,"0"0"35"0"0,0 0 76 0 0,0 0 44 0 0,0 0-90 0 0,0 0-294 0 0,0 0-386 0 0,0 0-326 0 0,0 0-220 0 0,0 0-54 0 0,0 0 204 0 0,1 3 202 0 0,1 1-385 0 0,1 0-1 0 0,0 1 0 0 0,0-2 0 0 0,0 1 0 0 0,1 0 0 0 0,-1-1 0 0 0,1 1 0 0 0,0-1 0 0 0,0 0 0 0 0,0 0 0 0 0,0-1 0 0 0,1 1 0 0 0,-1-1 1 0 0,1 0-1 0 0,0 0 0 0 0,-1 0 0 0 0,1-1 0 0 0,0 0 0 0 0,0 0 0 0 0,0 0 0 0 0,0 0 0 0 0,0-1 0 0 0,0 0 0 0 0,0 0 0 0 0,0 0 1 0 0,0-1-1 0 0,0 1 0 0 0,0-1 0 0 0,0 0 0 0 0,4-2-307 0 0,15 2 500 0 0,-4 0-272 0 0,0-2 1 0 0,0-1-1 0 0,0 0 0 0 0,-1-1 1 0 0,1-1-1 0 0,-1-1 0 0 0,-1-1 1 0 0,1-1-1 0 0,-1 0 0 0 0,5-5-228 0 0,-15 10 58 0 0,-1 0 0 0 0,0-1 0 0 0,0 0 0 0 0,0-1-1 0 0,-1 0 1 0 0,0 0 0 0 0,0 0 0 0 0,0 0 0 0 0,-1-1-1 0 0,0 0 1 0 0,0 0 0 0 0,-1-1 0 0 0,0 1 0 0 0,0-1-1 0 0,0 0 1 0 0,-1 0 0 0 0,-1 0 0 0 0,1-1 0 0 0,-1 1-1 0 0,-1 0 1 0 0,0-1 0 0 0,0 0 0 0 0,0-1-58 0 0,-1 5 9 0 0,0-1 0 0 0,0 1 0 0 0,0 0 1 0 0,-1 0-1 0 0,0 0 0 0 0,0 0 0 0 0,0 0 0 0 0,-1 0 1 0 0,0 0-1 0 0,1 0 0 0 0,-2 0 0 0 0,1 1 0 0 0,-1-1 1 0 0,1 1-1 0 0,-1-1 0 0 0,0 1 0 0 0,-1 0 0 0 0,1 0 0 0 0,-1 1 1 0 0,0-1-1 0 0,0 1 0 0 0,0 0 0 0 0,0 0 0 0 0,0 0 1 0 0,-1 0-1 0 0,1 1 0 0 0,-5-2-9 0 0,0 0-8 0 0,-1 1 0 0 0,-1 0 0 0 0,1 0 1 0 0,0 1-1 0 0,0 1 0 0 0,-1 0 0 0 0,1 0 0 0 0,-1 1 0 0 0,1 0 1 0 0,-1 1-1 0 0,1 0 0 0 0,-1 1 0 0 0,1 0 0 0 0,0 0 0 0 0,0 1 1 0 0,0 1-1 0 0,0 0 0 0 0,-4 2 8 0 0,-13 7-27 0 0,1 1 0 0 0,0 1 0 0 0,1 2 0 0 0,0 0 0 0 0,-19 19 27 0 0,35-26 11 0 0,0-1 0 0 0,1 1-1 0 0,0 0 1 0 0,1 1 0 0 0,0 0 0 0 0,0 0 0 0 0,1 0-1 0 0,1 1 1 0 0,0 0 0 0 0,0 0 0 0 0,2 0-1 0 0,-1 1 1 0 0,2-1 0 0 0,-1 1 0 0 0,2 0 0 0 0,0 0-1 0 0,0-1 1 0 0,1 1 0 0 0,1 0 0 0 0,0 0 0 0 0,2 8-11 0 0,48 89 524 0 0,-40-99-420 0 0,0-1 0 0 0,1 0 1 0 0,-1-1-1 0 0,2-1 1 0 0,-1 0-1 0 0,1 0 0 0 0,1-1 1 0 0,-1-1-1 0 0,1 0 0 0 0,0-1 1 0 0,0 0-1 0 0,1-2 1 0 0,0 1-1 0 0,-1-2 0 0 0,1 0 1 0 0,0 0-1 0 0,0-2 0 0 0,0 0 1 0 0,0 0-1 0 0,0-2 1 0 0,6-1-105 0 0,-13 3 35 0 0,51-15 257 0 0,-59 15-276 0 0,0-1-23 0 0,0-1-27 0 0,0 1-40 0 0,0 1-48 0 0,0 0-69 0 0,0-1-372 0 0,1-7-2944 0 0,2 5-6642 0 0,3 3-2076 0 0</inkml:trace>
  <inkml:trace contextRef="#ctx0" brushRef="#br0" timeOffset="95578.198">4651 3931 6697 0 0,'0'0'2981'0'0,"0"0"-1011"0"0,0 0-387 0 0,0 0-59 0 0,0 0-45 0 0,0 0-97 0 0,0 0-263 0 0,0 0-272 0 0,0 0-230 0 0,0 0-172 0 0,0 0-101 0 0,0 0-53 0 0,0 0-36 0 0,-16 9-31 0 0,-49 29-8 0 0,33 2 123 0 0,27-27-250 0 0,-88 141 619 0 0,89-147-773 0 0,-1-1 856 0 0,8-12 174 0 0,93-123-91 0 0,-44 67-746 0 0,58-51-208 0 0,-103 152 100 0 0,15 96 175 0 0,-7-89-135 0 0,15-35 136 0 0,-23-13-132 0 0,1-1 1 0 0,0 1 0 0 0,-1-2 0 0 0,1 1-1 0 0,-1-1 1 0 0,0-1 0 0 0,0 1 0 0 0,-1-1-1 0 0,1 0 1 0 0,-1-1 0 0 0,0 1 0 0 0,-1-1-1 0 0,1 0 1 0 0,-1-1 0 0 0,0 1 0 0 0,-1-1-1 0 0,0 0 1 0 0,0 0 0 0 0,0-1 0 0 0,-1 1-1 0 0,0-1 1 0 0,0 1 0 0 0,-1-1 0 0 0,0 0-1 0 0,0-1-64 0 0,-1 5 7 0 0,0-46-234 0 0,-25 31-5840 0 0,20 17-1736 0 0,1-1-4639 0 0</inkml:trace>
  <inkml:trace contextRef="#ctx0" brushRef="#br0" timeOffset="96777.654">4224 3187 0 0 0,'0'0'842'0'0,"0"0"1222"0"0,0 0 542 0 0,0 0-48 0 0,0 0-391 0 0,0 0-432 0 0,0 0-292 0 0,0 0-175 0 0,0 0-105 0 0,0 0-87 0 0,0 0-102 0 0,14 0 4670 0 0,91-116-3052 0 0,-84 96-2398 0 0,-1-1 0 0 0,-1-1 0 0 0,-1 0-1 0 0,0-2 1 0 0,-2 0 0 0 0,-1-1 0 0 0,3-9-194 0 0,13-23 237 0 0,-10 132-121 0 0,-6-35 59 0 0,-1 1 1 0 0,-3 1-1 0 0,-1-1 1 0 0,-2 1-1 0 0,2 37-175 0 0,5 2 329 0 0,-12-87-1513 0 0,-2-4-8856 0 0,0 4-2679 0 0</inkml:trace>
  <inkml:trace contextRef="#ctx0" brushRef="#br0" timeOffset="104444.059">7229 3626 0 0 0,'0'0'652'0'0,"0"0"594"0"0,0 0 402 0 0,0 0 78 0 0,0 0-129 0 0,0 0-212 0 0,0 0-234 0 0,0 0-134 0 0,0 0-31 0 0,5-3 18 0 0,14-10 11 0 0,-14 10-11 0 0,-5 3-60 0 0,0 0-66 0 0,0 0-46 0 0,0 0-37 0 0,0 0-32 0 0,0 0-61 0 0,0 0-108 0 0,-46-46 2009 0 0,33 39-2492 0 0,-1 1 1 0 0,0 0-1 0 0,0 1 0 0 0,-1 0 1 0 0,0 2-1 0 0,1-1 0 0 0,-1 2 1 0 0,0 0-1 0 0,0 1 0 0 0,-1 0 1 0 0,1 1-1 0 0,0 1 0 0 0,-1 1-111 0 0,-19-2 177 0 0,-56 27 309 0 0,31 34-241 0 0,41-6-118 0 0,17-25-53 0 0,9 51 316 0 0,0-74-287 0 0,0 0 0 0 0,0-1 0 0 0,1 0 0 0 0,0 0 0 0 0,0-1 0 0 0,0 0 0 0 0,1 0 0 0 0,0-1 0 0 0,0 0 0 0 0,0-1 0 0 0,0 0 0 0 0,1 0 0 0 0,-1-1-1 0 0,1 0 1 0 0,0-1 0 0 0,-1 0 0 0 0,1 0 0 0 0,0-1 0 0 0,0 0 0 0 0,2-1-103 0 0,-12 1 78 0 0,0 0-13 0 0,0 0 11 0 0,0 0 9 0 0,0 0 22 0 0,0 0 8 0 0,0 0 9 0 0,0 0-2 0 0,0 0 5 0 0,0 0-2 0 0,-31 0 369 0 0,10 1-500 0 0,0 1 0 0 0,0 1 0 0 0,0 1 0 0 0,1 1 0 0 0,0 0 0 0 0,0 2 0 0 0,0 0 0 0 0,1 2 1 0 0,-11 6 5 0 0,24-13-4 0 0,0 2 1 0 0,0-1-1 0 0,1 0 1 0 0,0 1-1 0 0,-1 0 0 0 0,1 0 1 0 0,0 1-1 0 0,1 0 1 0 0,-1-1-1 0 0,1 1 1 0 0,0 1-1 0 0,0-1 1 0 0,1 1-1 0 0,0-1 1 0 0,0 1-1 0 0,0 0 1 0 0,0 0-1 0 0,1 0 1 0 0,0 1-1 0 0,0-1 1 0 0,1 0-1 0 0,0 1 1 0 0,0-1-1 0 0,0 1 1 0 0,1 0-1 0 0,0-1 1 0 0,1 3 3 0 0,-1-4 9 0 0,0 1-1 0 0,0-1 1 0 0,1 1 0 0 0,0-1 0 0 0,0 0 0 0 0,0 0-1 0 0,0 1 1 0 0,1-1 0 0 0,0 0 0 0 0,0 0-1 0 0,1 0 1 0 0,-1-1 0 0 0,1 1 0 0 0,0-1 0 0 0,0 1-1 0 0,1-1 1 0 0,-1 0 0 0 0,1 0 0 0 0,0 0 0 0 0,0-1-1 0 0,0 1 1 0 0,1-1 0 0 0,-1 0 0 0 0,1 0-1 0 0,0-1 1 0 0,-1 0 0 0 0,1 1 0 0 0,0-1 0 0 0,2 0-9 0 0,14 3 89 0 0,0-1 0 0 0,-1 0 0 0 0,1-2 0 0 0,1 0 0 0 0,-1-2 1 0 0,0 0-1 0 0,15-3-89 0 0,-18 0 40 0 0,-1 0 0 0 0,0-1 0 0 0,0-1 0 0 0,0-1 0 0 0,-1 0 0 0 0,1-1 0 0 0,-1-1 0 0 0,-1-1 0 0 0,2-1-40 0 0,-6-18-142 0 0,-25-21-1923 0 0,6 29-589 0 0,-1 2-6031 0 0,5 10-3852 0 0</inkml:trace>
  <inkml:trace contextRef="#ctx0" brushRef="#br0" timeOffset="105138.755">7133 3226 2705 0 0,'0'0'1465'0'0,"0"0"-373"0"0,0 0 142 0 0,0 0 477 0 0,0 0 366 0 0,0 0 111 0 0,0 0-260 0 0,0 0-446 0 0,0 0-387 0 0,0 0-260 0 0,0 0-147 0 0,0 0-56 0 0,3-7-16 0 0,11-19-33 0 0,-10 20-23 0 0,-4 6-48 0 0,0 0-52 0 0,0 0-33 0 0,-11 30 3325 0 0,-42 137-2403 0 0,3 75-785 0 0,-26 101-25 0 0,-6 33-299 0 0,30-197-121 0 0,39-133-103 0 0,13-46-19 0 0,0 0 14 0 0,0 0-2 0 0,0 0-1 0 0,0 0-2 0 0,0 0-8 0 0,0 0 9 0 0,0 0-16 0 0,0 0 7 0 0,0 0 26 0 0,0 0-21 0 0,0 0-4 0 0,0 0-23 0 0,0 0-5 0 0,-1-35-3180 0 0,2 21-3689 0 0,-1 5-5485 0 0</inkml:trace>
  <inkml:trace contextRef="#ctx0" brushRef="#br0" timeOffset="108406.694">8285 3796 4225 0 0,'0'0'1667'0'0,"0"0"-139"0"0,0 0 46 0 0,0 0 210 0 0,0 0 178 0 0,0 0-87 0 0,0 0-225 0 0,0 0-319 0 0,0 0-278 0 0,0 0-182 0 0,0 0-157 0 0,0-6-118 0 0,1-17-91 0 0,22 52 1820 0 0,2 16-1889 0 0,-3 0 0 0 0,-1 1 1 0 0,-3 2-1 0 0,-1-1 0 0 0,2 20-436 0 0,46 123 341 0 0,-40-120-227 0 0,-1-105 1649 0 0,70-204-1345 0 0,-15 25-330 0 0,-10 71-56 0 0,-59 120-479 0 0,-17 34-4110 0 0,4-4 2785 0 0,-1-2-3934 0 0,-1-2-5776 0 0</inkml:trace>
  <inkml:trace contextRef="#ctx0" brushRef="#br0" timeOffset="109315.911">8558 3403 4873 0 0,'0'0'1388'0'0,"0"0"-50"0"0,0 0 130 0 0,0 0 169 0 0,0 0 22 0 0,0 0-182 0 0,0 0-326 0 0,0 0-321 0 0,0 0-157 0 0,0 0-45 0 0,0 0-10 0 0,0 0-10 0 0,8 0 2606 0 0,-43 49-1847 0 0,35-48-1362 0 0,0-1-23 0 0,0 0 20 0 0,0 0 12 0 0,0 0-1 0 0,0 0 23 0 0,24 0 935 0 0,-22 0-923 0 0,-1 0 0 0 0,1-1 1 0 0,0 1-1 0 0,-1 0 0 0 0,1-1 1 0 0,0 1-1 0 0,-1-1 0 0 0,1 0 1 0 0,-1 1-1 0 0,1-1 0 0 0,-1 0 1 0 0,1 0-1 0 0,-1 0 0 0 0,1 0 1 0 0,-1 0-1 0 0,0 0 0 0 0,0-1 1 0 0,1 1-1 0 0,-1 0 0 0 0,0-1 0 0 0,0 1 1 0 0,0-1-1 0 0,-1 1 0 0 0,1-1 1 0 0,0 1-1 0 0,0-2-48 0 0,-18 65 940 0 0,28-62-498 0 0,10-16-373 0 0,-19 15-36 0 0,0 0 0 0 0,1-1 0 0 0,-1 1 0 0 0,0-1 0 0 0,0 1 0 0 0,0-1 0 0 0,0 0 0 0 0,0 0 0 0 0,0 0 0 0 0,0 0 0 0 0,0 0 0 0 0,-1 0 0 0 0,1 0 0 0 0,-1-1 0 0 0,0 1 0 0 0,0-1 0 0 0,0 1 0 0 0,0-1 0 0 0,1-2-33 0 0,-50 1-74 0 0,46 3 70 0 0,0 1-1 0 0,0 0 0 0 0,-1-1 0 0 0,1 1 0 0 0,0 0 0 0 0,-1 0 0 0 0,1 0 0 0 0,0 1 0 0 0,0-1 0 0 0,-1 0 0 0 0,1 1 0 0 0,0 0 0 0 0,0-1 0 0 0,0 1 0 0 0,0 0 0 0 0,0 0 0 0 0,0 0 0 0 0,0 1 0 0 0,0-1 0 0 0,0 0 0 0 0,0 1 0 0 0,1-1 0 0 0,-1 1 0 0 0,0-1 0 0 0,1 1 0 0 0,-1 0 0 0 0,1 0 0 0 0,0 0 0 0 0,0 0 0 0 0,0 0 0 0 0,0 0 0 0 0,0 0 1 0 0,0 0-1 0 0,0 0 0 0 0,1 0 0 0 0,-1 0 0 0 0,1 1 0 0 0,-1-1 0 0 0,1 0 0 0 0,0 3 5 0 0,2-4 23 0 0,1-1 0 0 0,-1 1 0 0 0,0 0 0 0 0,1-1 0 0 0,-1 1 0 0 0,1-1 0 0 0,-1 0 0 0 0,1 0 0 0 0,-1 0 0 0 0,1 0 0 0 0,-1 0 0 0 0,1-1 0 0 0,-1 1 0 0 0,1-1 0 0 0,-1 1 0 0 0,0-1 0 0 0,1 0 0 0 0,-1 0 0 0 0,0 0 0 0 0,1 0 0 0 0,-1-1-23 0 0,-1-22-456 0 0,-7 16-2169 0 0,1 2-2334 0 0,4 2-6976 0 0</inkml:trace>
  <inkml:trace contextRef="#ctx0" brushRef="#br0" timeOffset="110497.629">9271 3884 984 0 0,'0'0'2153'0'0,"0"0"-344"0"0,0 0 108 0 0,0 0 197 0 0,0 0 11 0 0,0 0-278 0 0,0 0-434 0 0,0 0-412 0 0,0 0-250 0 0,0 0-115 0 0,0 0-33 0 0,0 0 13 0 0,0 0-6 0 0,13 6 7644 0 0,-7-4-7730 0 0,441 2 1724 0 0,-402-8-2394 0 0,-41 1-4141 0 0,-29 2-7031 0 0,21 1 145 0 0</inkml:trace>
  <inkml:trace contextRef="#ctx0" brushRef="#br0" timeOffset="110783.511">9340 4146 3177 0 0,'0'0'2163'0'0,"0"0"-400"0"0,0 0 73 0 0,0 0 167 0 0,0 0-32 0 0,0 0-289 0 0,0 0-464 0 0,0 0-341 0 0,0 0-59 0 0,0 0 51 0 0,0 0 114 0 0,0 0 85 0 0,0 0-55 0 0,11 4-83 0 0,116 8 1804 0 0,70-46-711 0 0,-151 29-1753 0 0,-45 5-266 0 0,-1 0-15 0 0,0 0-5 0 0,0 0-24 0 0,0 0-5 0 0,0 0-30 0 0,0 0-73 0 0,0 0-91 0 0,-9 0-2530 0 0,6 0-4016 0 0,1 0-4864 0 0</inkml:trace>
  <inkml:trace contextRef="#ctx0" brushRef="#br0" timeOffset="111682.288">10762 3777 4049 0 0,'0'0'2583'0'0,"0"0"-803"0"0,0 0-273 0 0,0 0 151 0 0,0 0 152 0 0,0 0-51 0 0,0 0-272 0 0,0 0-364 0 0,0 0-296 0 0,0 0-218 0 0,0 0-130 0 0,0 0-84 0 0,0 0-59 0 0,-23-6-24 0 0,-71-13-24 0 0,90 18-261 0 0,0 0 1 0 0,0 1-1 0 0,1-1 1 0 0,-1 1-1 0 0,0 0 1 0 0,0 0-1 0 0,0 0 1 0 0,1 1-1 0 0,-1-1 1 0 0,0 1-1 0 0,0 0 1 0 0,1 0-1 0 0,-1 0 1 0 0,0 0-1 0 0,1 1 1 0 0,-1 0-1 0 0,1-1 1 0 0,-2 3-28 0 0,-10 4 110 0 0,-133 79 346 0 0,142-82-454 0 0,0 0 0 0 0,0 0 0 0 0,1 1 0 0 0,0 0 0 0 0,0 0 0 0 0,0 0 0 0 0,1 1 0 0 0,0 0 0 0 0,0-1 0 0 0,1 1 0 0 0,0 0 0 0 0,0 1-1 0 0,1-1 1 0 0,-1 1 0 0 0,2-1 0 0 0,-1 1 0 0 0,1-1 0 0 0,0 1 0 0 0,1 0 0 0 0,0 5-2 0 0,1-9 21 0 0,1 0 1 0 0,0 0-1 0 0,0 0 1 0 0,0 0-1 0 0,0 0 1 0 0,1-1-1 0 0,-1 1 0 0 0,1-1 1 0 0,0 0-1 0 0,0 0 1 0 0,0 0-1 0 0,0 0 1 0 0,1 0-1 0 0,-1-1 0 0 0,1 0 1 0 0,0 1-1 0 0,0-1 1 0 0,0-1-1 0 0,0 1 1 0 0,0 0-1 0 0,0-1 0 0 0,0 0 1 0 0,0 0-1 0 0,1 0 1 0 0,-1-1-1 0 0,0 1 1 0 0,0-1-1 0 0,1 0 0 0 0,-1 0 1 0 0,2-1-22 0 0,11 1 170 0 0,0 0 0 0 0,0-1 1 0 0,0-1-1 0 0,0-1 0 0 0,0 0 1 0 0,0-1-1 0 0,-1-1 0 0 0,0-1 1 0 0,0 0-1 0 0,13-7-170 0 0,13-12 240 0 0,-2-1-1 0 0,0-1 1 0 0,-2-3 0 0 0,-1-1-1 0 0,-2-1 1 0 0,-1-2 0 0 0,-1-2 0 0 0,27-39-240 0 0,-52 65 13 0 0,0-1 0 0 0,-1 0 0 0 0,0-1 0 0 0,0 0 1 0 0,-1 0-1 0 0,-1 0 0 0 0,0 0 0 0 0,-1-1 0 0 0,0 0 1 0 0,-1 0-1 0 0,0 0 0 0 0,-1 0 0 0 0,-1-1 0 0 0,0 1 1 0 0,-1 0-1 0 0,0-1 0 0 0,-1 1 0 0 0,-1-1 0 0 0,0 1 1 0 0,0 0-1 0 0,-2 0 0 0 0,1 0 0 0 0,-2 1 0 0 0,0-1 1 0 0,0 1-1 0 0,-1 0 0 0 0,-1 0 0 0 0,0 1 1 0 0,0-1-1 0 0,-1 2-13 0 0,2 3-14 0 0,1 1 0 0 0,-1 1 0 0 0,0-1 1 0 0,-1 1-1 0 0,1 0 0 0 0,-1 0 0 0 0,0 1 1 0 0,0 0-1 0 0,0 0 0 0 0,-1 1 0 0 0,0 0 1 0 0,1 0-1 0 0,-1 0 0 0 0,0 1 0 0 0,0 1 0 0 0,0-1 1 0 0,-1 1-1 0 0,1 1 0 0 0,0-1 0 0 0,0 1 1 0 0,-1 1-1 0 0,1 0 0 0 0,0 0 0 0 0,0 0 1 0 0,0 1-1 0 0,0 0 0 0 0,0 1 0 0 0,0 0 0 0 0,1 0 1 0 0,-1 1-1 0 0,1 0 0 0 0,0 0 0 0 0,0 0 1 0 0,-2 3 13 0 0,1 1-8 0 0,1 1 1 0 0,0 0 0 0 0,1 0 0 0 0,0 1 0 0 0,0 0 0 0 0,1 0-1 0 0,0 0 1 0 0,1 1 0 0 0,0-1 0 0 0,0 1 0 0 0,2 0 0 0 0,-1 0 0 0 0,1 0-1 0 0,1 0 1 0 0,0 1 0 0 0,0-1 0 0 0,1 0 0 0 0,1 1 0 0 0,1 9 7 0 0,2-1 16 0 0,0 0 0 0 0,1-1 0 0 0,1 1 0 0 0,1-1 0 0 0,1 0 0 0 0,1-1 0 0 0,0 0 0 0 0,1 0 0 0 0,10 12-16 0 0,-2-5 57 0 0,1 0 0 0 0,1-1 0 0 0,1-1 0 0 0,1-1 1 0 0,1 0-1 0 0,1-2 0 0 0,1-1 0 0 0,15 9-57 0 0,-33-24 0 0 0,-1-1-3295 0 0,-5-16-4820 0 0,-1 12 7350 0 0,0-4-10634 0 0</inkml:trace>
  <inkml:trace contextRef="#ctx0" brushRef="#br0" timeOffset="112116.117">11309 3364 11250 0 0,'0'0'1839'0'0,"0"0"-685"0"0,0 0-316 0 0,0 0 15 0 0,0 0 147 0 0,0 0 7 0 0,0 0-197 0 0,0 0-241 0 0,0 0-118 0 0,0 0 14 0 0,0 0 42 0 0,0 0 11 0 0,5 16-38 0 0,33 103 776 0 0,61 139 179 0 0,-69-197-1351 0 0,-30-60-113 0 0,5-2 1485 0 0,88-191-364 0 0,70-81-911 0 0,-101 162-414 0 0,-62 110 132 0 0,0 1-39 0 0,0 0-96 0 0,0 0-178 0 0,-3 5-2671 0 0,-2 1-2161 0 0,0-2-6250 0 0</inkml:trace>
  <inkml:trace contextRef="#ctx0" brushRef="#br0" timeOffset="112518.911">10354 4081 6273 0 0,'0'0'1185'0'0,"0"0"-185"0"0,0 0 159 0 0,0 0 278 0 0,0 0 109 0 0,0 0-138 0 0,0 0-282 0 0,0 0-283 0 0,0 0-119 0 0,0 0 9 0 0,0 0-20 0 0,0 0 24 0 0,0 0 43 0 0,11 8 23 0 0,40 23-11 0 0,30-19 896 0 0,-58-13-1322 0 0,225-30 1609 0 0,-143 12-1537 0 0,-74 14-344 0 0,195-29 713 0 0,118 0-807 0 0,-221 34-167 0 0,-120 0 85 0 0,-1 0-1 0 0,1 0 1 0 0,-1 0-1 0 0,1 1 1 0 0,-1-1 0 0 0,1 1-1 0 0,-1-1 1 0 0,0 1-1 0 0,1 0 1 0 0,-1 0-1 0 0,0 0 1 0 0,1 0-1 0 0,-1 1 1 0 0,0-1-1 0 0,0 1 1 0 0,0-1-1 0 0,0 1 1 0 0,0 0 0 0 0,-1 0-1 0 0,1-1 1 0 0,0 2 82 0 0,-1 7-3908 0 0,-8 2-3321 0 0,2-7-4691 0 0</inkml:trace>
  <inkml:trace contextRef="#ctx0" brushRef="#br0" timeOffset="113300.55">10782 4343 3857 0 0,'0'0'2027'0'0,"0"0"-313"0"0,0 0-43 0 0,0 0 212 0 0,0 0 86 0 0,0 0-107 0 0,0 0-299 0 0,0 0-388 0 0,0 0-280 0 0,0 0-208 0 0,0 0-142 0 0,0 0-119 0 0,0 0-104 0 0,-18-5-60 0 0,-52-14-59 0 0,23 28 32 0 0,41-5-202 0 0,-3 2-26 0 0,0 0 0 0 0,0 1 0 0 0,1-1 0 0 0,0 2 0 0 0,0-1 0 0 0,1 1 0 0 0,0 1 0 0 0,0-1 0 0 0,1 1 0 0 0,0 0 0 0 0,0 1 0 0 0,1-1 1 0 0,0 1-1 0 0,1 0 0 0 0,0 0 0 0 0,1 1 0 0 0,0-1 0 0 0,1 1 0 0 0,0-1 0 0 0,0 1 0 0 0,1 0 0 0 0,0 0 0 0 0,1 0 0 0 0,1 0 1 0 0,0 0-1 0 0,0 2-7 0 0,1-8 17 0 0,0 0 0 0 0,1-1 0 0 0,-1 1 0 0 0,1 0 0 0 0,0-1 0 0 0,0 0 0 0 0,0 0 0 0 0,0 0 0 0 0,1 0 0 0 0,0 0 1 0 0,0-1-1 0 0,0 1 0 0 0,0-1 0 0 0,0 0 0 0 0,1-1 0 0 0,-1 1 0 0 0,1-1 0 0 0,0 1 0 0 0,0-1 0 0 0,0-1 0 0 0,0 1 0 0 0,0-1 1 0 0,4 1-18 0 0,4 1 163 0 0,0-1 0 0 0,0-1 0 0 0,1 0 1 0 0,-1 0-1 0 0,0-2 0 0 0,0 1 0 0 0,1-2 1 0 0,11-2-164 0 0,9-6 323 0 0,-1-1 1 0 0,1-2 0 0 0,-2-1 0 0 0,0-2 0 0 0,-1-1 0 0 0,-1-2 0 0 0,7-6-324 0 0,-19 15 52 0 0,-1 0 0 0 0,0-1 1 0 0,-1-1-1 0 0,0-1 0 0 0,-1 0 0 0 0,0-1 1 0 0,-1-1-1 0 0,-1 0 0 0 0,0-1 0 0 0,-1 0 1 0 0,-1-1-1 0 0,-1 0 0 0 0,0-1 0 0 0,-1 0 1 0 0,-1 0-1 0 0,-1-1 0 0 0,0 0 1 0 0,-2-1-1 0 0,0 1 0 0 0,-1-1 0 0 0,1-16-52 0 0,-4 29-11 0 0,0 0 0 0 0,-1 0 0 0 0,0 1-1 0 0,0-1 1 0 0,0 0 0 0 0,-1 0 0 0 0,0 0-1 0 0,-1 0 1 0 0,1 1 0 0 0,-1-1 0 0 0,0 0 0 0 0,-1 1-1 0 0,0 0 1 0 0,0-1 0 0 0,0 1 0 0 0,-1 1-1 0 0,0-1 1 0 0,0 0 0 0 0,0 1 0 0 0,-1 0-1 0 0,1 0 1 0 0,-1 0 0 0 0,-1 0 0 0 0,1 1-1 0 0,-1 0 1 0 0,1 0 0 0 0,-1 1 0 0 0,0-1 0 0 0,-1 1-1 0 0,1 1 1 0 0,0-1 0 0 0,-1 1 0 0 0,-3-1 11 0 0,3 3-23 0 0,1 0 1 0 0,0 0 0 0 0,-1 1-1 0 0,1 0 1 0 0,0 0-1 0 0,0 0 1 0 0,0 1 0 0 0,0 0-1 0 0,0 0 1 0 0,0 1 0 0 0,0-1-1 0 0,0 1 1 0 0,1 1 0 0 0,0-1-1 0 0,0 1 1 0 0,0 0 0 0 0,0 0-1 0 0,0 0 1 0 0,1 1 0 0 0,0-1-1 0 0,0 1 1 0 0,0 0 0 0 0,0 0-1 0 0,1 1 1 0 0,-3 4 22 0 0,-2 6-3 0 0,1 0 0 0 0,1 0 1 0 0,0 1-1 0 0,1 0 0 0 0,0 0 0 0 0,2 0 0 0 0,0 0 1 0 0,1 1-1 0 0,0 0 0 0 0,2-1 0 0 0,0 1 1 0 0,1-1-1 0 0,1 8 3 0 0,1-2 8 0 0,1-1 0 0 0,1 0 0 0 0,1 0 1 0 0,1-1-1 0 0,1 0 0 0 0,1 0 0 0 0,0 0 0 0 0,2-2 1 0 0,0 1-1 0 0,1-1 0 0 0,1-1 0 0 0,1 0 0 0 0,4 3-8 0 0,17 17-62 0 0,-9-52-1680 0 0,-23 10 1350 0 0,33-33-5484 0 0,-17 9-3243 0 0,-14 16 593 0 0</inkml:trace>
  <inkml:trace contextRef="#ctx0" brushRef="#br0" timeOffset="113602.847">11564 4139 2745 0 0,'0'0'2633'0'0,"0"0"-453"0"0,0 0-156 0 0,0 0 6 0 0,0 0-18 0 0,0 0-179 0 0,0 0-392 0 0,0 0-374 0 0,0 0-233 0 0,0 0-99 0 0,0 0-54 0 0,0 0-73 0 0,0 0-82 0 0,-21 30-93 0 0,-64 95-90 0 0,-31 54 333 0 0,106-162-681 0 0,2 0 1 0 0,-1 1-1 0 0,2 0 1 0 0,0 0-1 0 0,2 1 1 0 0,0 0-1 0 0,1-1 1 0 0,0 2-1 0 0,2-1 1 0 0,0 10 4 0 0,2-26 0 0 0,0 0 0 0 0,1 0 0 0 0,-1-1 0 0 0,1 1 0 0 0,0 0 0 0 0,0 0 0 0 0,0-1 0 0 0,0 1 0 0 0,0-1 0 0 0,1 1 0 0 0,-1-1 1 0 0,1 0-1 0 0,0 1 0 0 0,-1-1 0 0 0,1 0 0 0 0,0 0 0 0 0,0 0 0 0 0,1 0 0 0 0,-1 0 0 0 0,0-1 0 0 0,1 1 0 0 0,-1-1 1 0 0,1 0-1 0 0,-1 1 0 0 0,1-1 0 0 0,-1 0 0 0 0,1 0 0 0 0,0-1 0 0 0,0 1 0 0 0,0 0 0 0 0,88 3 554 0 0,67-50 919 0 0,-125 24-1306 0 0,-33 21-262 0 0,1 0 0 0 0,-1 0 0 0 0,1-1 0 0 0,-1 1 0 0 0,0 0 0 0 0,0 0 0 0 0,1 0-1 0 0,-1-1 1 0 0,0 1 0 0 0,0 0 0 0 0,0 0 0 0 0,0 0 0 0 0,0-1 0 0 0,-1 1 0 0 0,1 0 0 0 0,0 0 0 0 0,0 0 0 0 0,-1-1 0 0 0,1 1 0 0 0,-1 0 0 0 0,1 0 0 0 0,-1 0-1 0 0,1 0 1 0 0,-1 0 0 0 0,0 0 0 0 0,0 0 0 0 0,1 0 0 0 0,-1 0 0 0 0,0 0 0 0 0,0 0 0 0 0,0 1 0 0 0,0-1 0 0 0,0 0 0 0 0,0 1 0 0 0,0-1 0 0 0,0 0 0 0 0,0 1 0 0 0,-1 0-1 0 0,1-1 1 0 0,0 1 0 0 0,0 0 0 0 0,0-1 95 0 0,-1 0-624 0 0,-10-4-3708 0 0,4 2-1383 0 0,0-1-4573 0 0</inkml:trace>
  <inkml:trace contextRef="#ctx0" brushRef="#br0" timeOffset="113872.911">11159 4428 9898 0 0,'0'0'1423'0'0,"0"0"-124"0"0,0 0 153 0 0,0 0 151 0 0,0 0-41 0 0,0 0-210 0 0,0 0-253 0 0,0 0-189 0 0,0 0-173 0 0,0 0-141 0 0,36-1-145 0 0,113-2-135 0 0,26 6-309 0 0,-139-2-1942 0 0,-21-1-6914 0 0,-8 0-2712 0 0</inkml:trace>
  <inkml:trace contextRef="#ctx0" brushRef="#br0" timeOffset="114295.633">12144 3881 528 0 0,'0'0'3676'0'0,"0"0"-1304"0"0,0 0-313 0 0,0 0 63 0 0,0 0-23 0 0,0 0-126 0 0,0 0-266 0 0,0 0-327 0 0,0 0-249 0 0,0 0-186 0 0,0 0-158 0 0,0 0-109 0 0,-8-2-84 0 0,-20-3-94 0 0,21 4-85 0 0,7 1-79 0 0,0 0-53 0 0,0 0-58 0 0,0 0-17 0 0,19 7 1193 0 0,237 3 1384 0 0,-165-12-2456 0 0,-82-2-3869 0 0,-22 5 287 0 0,0 2-5278 0 0,5 1-3286 0 0</inkml:trace>
  <inkml:trace contextRef="#ctx0" brushRef="#br0" timeOffset="114559.259">11989 4166 9266 0 0,'0'0'1504'0'0,"0"0"-102"0"0,0 0 242 0 0,0 0 273 0 0,0 0 36 0 0,0 0-128 0 0,0 0-250 0 0,0 0-264 0 0,0 0-212 0 0,0 0-208 0 0,35 2-165 0 0,109 4-126 0 0,-49-18 266 0 0,33-8-28 0 0,-107 17-882 0 0,4 0-384 0 0,-8 2-7838 0 0,-13 1-3868 0 0</inkml:trace>
  <inkml:trace contextRef="#ctx0" brushRef="#br0" timeOffset="117236.224">13126 3538 0 0 0,'0'0'1044'0'0,"0"0"381"0"0,0 0 294 0 0,0 0 200 0 0,0 0 80 0 0,0 0-120 0 0,0 0-250 0 0,0 0-332 0 0,0 0-304 0 0,0 0-211 0 0,27-13-127 0 0,82-39-51 0 0,-80 44 4330 0 0,-82 80-2989 0 0,-163 175-1136 0 0,215-247-810 0 0,0 1-1 0 0,0 0 1 0 0,0 0-1 0 0,0 0 1 0 0,0 0-1 0 0,0 0 1 0 0,0 0 0 0 0,1 0-1 0 0,-1 1 1 0 0,1-1-1 0 0,-1 0 1 0 0,0 0-1 0 0,1 0 1 0 0,0 1 0 0 0,-1-1-1 0 0,1 0 1 0 0,0 1-1 0 0,0-1 1 0 0,0 0 0 0 0,-1 0-1 0 0,1 1 1 0 0,1-1-1 0 0,-1 0 1 0 0,0 1-1 0 0,0-1 1 0 0,0 0 0 0 0,1 1-1 0 0,-1-1 1 0 0,1 0-1 0 0,-1 0 1 0 0,1 1-1 0 0,-1-1 1 0 0,1 0 0 0 0,0 0-1 0 0,-1 0 1 0 0,1 0-1 0 0,0 0 1 0 0,0 0-1 0 0,0 0 1 0 0,0 0 0 0 0,0 0-1 0 0,0 0 1 0 0,1 0 1 0 0,4 2 35 0 0,1 1 0 0 0,0-1 0 0 0,0-1 0 0 0,0 1 0 0 0,0-1 0 0 0,0-1 0 0 0,1 1 0 0 0,-1-1 0 0 0,1 0 0 0 0,-1-1 0 0 0,1 0 0 0 0,-1 0 0 0 0,1 0 0 0 0,3-2-35 0 0,12 2 86 0 0,223 0 377 0 0,-246 0-405 0 0,0 0 45 0 0,0 0 44 0 0,0 0 51 0 0,0 0 44 0 0,0 0 18 0 0,-42-68 728 0 0,30 55-895 0 0,-2-6-87 0 0,1-1-1 0 0,0 0 0 0 0,2-1 0 0 0,0 0 0 0 0,2-1 0 0 0,0 0 1 0 0,2 0-1 0 0,0-1 0 0 0,-3-22-5 0 0,-28-71-643 0 0,36 115-3599 0 0,2 10-5804 0 0,0-2-1242 0 0</inkml:trace>
  <inkml:trace contextRef="#ctx0" brushRef="#br0" timeOffset="117751.839">13482 3422 8202 0 0,'0'0'2270'0'0,"0"0"-810"0"0,0 0-425 0 0,0 0 0 0 0,0 0 74 0 0,0 0 10 0 0,0 0-133 0 0,0 0-288 0 0,0 0-311 0 0,0 0-187 0 0,0 0-45 0 0,0 0 62 0 0,16 13 1144 0 0,-2 8-884 0 0,0 1 1 0 0,-1 1-1 0 0,-2 0 1 0 0,0 1-1 0 0,-1 0 0 0 0,-2 0 1 0 0,0 1-1 0 0,3 24-477 0 0,-8-38 85 0 0,4 15 25 0 0,-5-13-48 0 0,1 1 1 0 0,1-1 0 0 0,0 0-1 0 0,1 0 1 0 0,1-1 0 0 0,0 1 0 0 0,0-1-1 0 0,1 0 1 0 0,7 8-63 0 0,-11-17-164 0 0,-3-3 194 0 0,0 1 1 0 0,0-1-1 0 0,0 1 1 0 0,0 0-1 0 0,0-1 1 0 0,1 1-1 0 0,-1-1 1 0 0,0 1-1 0 0,0-1 0 0 0,1 1 1 0 0,-1-1-1 0 0,0 0 1 0 0,1 1-1 0 0,-1-1 1 0 0,0 1-1 0 0,1-1 1 0 0,-1 0-1 0 0,1 1 0 0 0,-1-1 1 0 0,1 0-1 0 0,-1 1 1 0 0,1-1-1 0 0,-1 0 1 0 0,1 0-1 0 0,-1 1 1 0 0,1-1-1 0 0,-1 0 0 0 0,1 0 1 0 0,-1 0-1 0 0,1 0 1 0 0,-1 0-1 0 0,1 0 1 0 0,0 0-1 0 0,-1 0 1 0 0,1 0-1 0 0,-1 0 0 0 0,1 0 1 0 0,-1 0-1 0 0,1 0 1 0 0,-1 0-1 0 0,1 0 1 0 0,0-1-1 0 0,-1 1 1 0 0,1 0-1 0 0,-1 0 0 0 0,0-1 1 0 0,1 1-1 0 0,-1 0 1 0 0,1-1-1 0 0,-1 1 1 0 0,1 0-1 0 0,-1-1 1 0 0,0 1-1 0 0,1-1 0 0 0,-1 1 1 0 0,0-1-1 0 0,1 1 1 0 0,-1-1-1 0 0,0 1 1 0 0,0-1-1 0 0,1 1 1 0 0,-1-1-1 0 0,0 1 0 0 0,0-1-30 0 0,69-192 903 0 0,-61 161-885 0 0,43-118 103 0 0,-36 113-384 0 0,-14 37 171 0 0,-1 0-24 0 0,0 0-41 0 0,0 0-63 0 0,16-12-5194 0 0,-11 8-5556 0 0,-5 4 564 0 0</inkml:trace>
  <inkml:trace contextRef="#ctx0" brushRef="#br0" timeOffset="118125.581">12980 3881 6473 0 0,'0'0'1034'0'0,"0"0"-54"0"0,0 0 162 0 0,0 0 185 0 0,0 0 44 0 0,0 0-154 0 0,0 0-277 0 0,0 0-269 0 0,0 0-189 0 0,0 0-86 0 0,0 0 16 0 0,0 0 49 0 0,0 0 45 0 0,1 6 47 0 0,7 21 51 0 0,-5-25-486 0 0,-1 0-1 0 0,0 1 1 0 0,1-1-1 0 0,-1 0 1 0 0,1-1-1 0 0,0 1 0 0 0,0 0 1 0 0,-1-1-1 0 0,1 0 1 0 0,0 1-1 0 0,0-1 1 0 0,0-1-1 0 0,1 1 1 0 0,-1 0-1 0 0,0-1 0 0 0,0 1 1 0 0,0-1-1 0 0,0 0 1 0 0,1 0-1 0 0,-1 0 1 0 0,1-1-118 0 0,3 2 195 0 0,43-1 448 0 0,0-3 0 0 0,0-1 0 0 0,0-3 1 0 0,-1-1-1 0 0,31-12-643 0 0,12 1 308 0 0,242-38-506 0 0,-275 56-1097 0 0,-33 1-6568 0 0,-21 0-3367 0 0</inkml:trace>
  <inkml:trace contextRef="#ctx0" brushRef="#br0" timeOffset="118784.987">13315 4096 5129 0 0,'0'0'2645'0'0,"0"0"-970"0"0,0 0-354 0 0,0 0-71 0 0,0 0 32 0 0,0 0-108 0 0,0 0-200 0 0,0 0-175 0 0,0 0-194 0 0,0 0-169 0 0,0 0-113 0 0,0 0-82 0 0,0 0-31 0 0,-21 19 6 0 0,-64 59-15 0 0,-90 80 1045 0 0,52-50 194 0 0,123-107-1428 0 0,-1 0 0 0 0,1-1-1 0 0,-1 1 1 0 0,1 0 0 0 0,-1 0 0 0 0,1-1-1 0 0,-1 1 1 0 0,1 0 0 0 0,0 0 0 0 0,-1 0-1 0 0,1 0 1 0 0,0-1 0 0 0,0 1 0 0 0,0 0-1 0 0,-1 0 1 0 0,1 0 0 0 0,0 0 0 0 0,0 0 0 0 0,1 0-1 0 0,-1 0 1 0 0,0 0 0 0 0,0-1 0 0 0,0 1-1 0 0,1 0 1 0 0,-1 0 0 0 0,0 0 0 0 0,1 0-1 0 0,-1-1 1 0 0,0 1 0 0 0,1 0 0 0 0,-1 0-1 0 0,1 0 1 0 0,0-1 0 0 0,-1 1 0 0 0,1 0-1 0 0,-1-1 1 0 0,1 1 0 0 0,0-1 0 0 0,0 1-1 0 0,-1-1 1 0 0,1 1 0 0 0,0-1 0 0 0,0 1-1 0 0,0-1 1 0 0,-1 0 0 0 0,1 0 0 0 0,0 1-1 0 0,0-1 1 0 0,0 0 0 0 0,0 0 0 0 0,0 0-1 0 0,0 0 1 0 0,0 0 0 0 0,-1 0 0 0 0,1 0-1 0 0,1 0-11 0 0,53 7 564 0 0,255-14 503 0 0,-254-1-799 0 0,-55 6-208 0 0,-1 0-1 0 0,0 1 1 0 0,1-1 0 0 0,-1 0 0 0 0,0 0 0 0 0,-1 0 0 0 0,1 0 0 0 0,0 0 0 0 0,0 1-1 0 0,-1-1 1 0 0,1 0 0 0 0,-1 0 0 0 0,0 0 0 0 0,1 1 0 0 0,-1-1 0 0 0,0 0-1 0 0,0 1 1 0 0,0-1 0 0 0,0 1 0 0 0,0-1 0 0 0,-1 1 0 0 0,1-1 0 0 0,0 1 0 0 0,-1 0-1 0 0,1 0 1 0 0,-1-1-60 0 0,-3-4 131 0 0,-94-91-5 0 0,90 87-129 0 0,0-2 0 0 0,1 1 0 0 0,1-1 0 0 0,-1 0 0 0 0,2-1 0 0 0,0 0 0 0 0,0 0 0 0 0,1 0 0 0 0,1-1 0 0 0,0 1 0 0 0,1-1 0 0 0,1 0 0 0 0,0 0 0 0 0,0-11 3 0 0,2 11-136 0 0,-1 10 6 0 0,1 0 0 0 0,0-1 0 0 0,0 1 0 0 0,0 0 0 0 0,0 0 0 0 0,0 0 0 0 0,1 0 0 0 0,0-1 1 0 0,0 1-1 0 0,0 0 0 0 0,0 0 0 0 0,1 0 0 0 0,0 1 0 0 0,-1-1 0 0 0,1 0 0 0 0,1 0 0 0 0,1-1 130 0 0,5 4-4713 0 0,-7 1-3086 0 0,-2 0-2839 0 0</inkml:trace>
  <inkml:trace contextRef="#ctx0" brushRef="#br0" timeOffset="119439.061">13646 3973 4465 0 0,'0'0'709'0'0,"0"0"-203"0"0,0 0 278 0 0,0 0 494 0 0,0 0 305 0 0,0 0 10 0 0,0 0-280 0 0,0 0-409 0 0,0 0-299 0 0,0 0-115 0 0,0 0-28 0 0,0 0 48 0 0,0 0 70 0 0,12 1 3042 0 0,-12 4-2890 0 0,-1 33 2674 0 0,-11 49-2292 0 0,-38 64-662 0 0,45-140-434 0 0,-3 4 26 0 0,1 0-1 0 0,1 0 1 0 0,0 1 0 0 0,1 0-1 0 0,1 0 1 0 0,0 0-1 0 0,1 0 1 0 0,0 13-44 0 0,42 13 684 0 0,-27-39-543 0 0,0 0 0 0 0,1-1 0 0 0,0-1 0 0 0,-1 0 1 0 0,1 0-1 0 0,0-1 0 0 0,-1-1 0 0 0,1 0 0 0 0,0-1 0 0 0,-1-1 0 0 0,2 0-141 0 0,35-5 280 0 0,-48 8-288 0 0,-1 0 2 0 0,0 0 7 0 0,0 0-9 0 0,0 0 5 0 0,0 0-25 0 0,0 0-24 0 0,-40-8-3807 0 0,17 3 14 0 0,9 2-3590 0 0,6-1-3953 0 0</inkml:trace>
  <inkml:trace contextRef="#ctx0" brushRef="#br0" timeOffset="119706.589">13344 4227 7138 0 0,'0'0'2487'0'0,"0"0"-1168"0"0,0 0-408 0 0,0 0 183 0 0,0 0 263 0 0,0 0 90 0 0,0 0-100 0 0,0 0-216 0 0,0 0-219 0 0,0 0-179 0 0,0 0-150 0 0,0 0-143 0 0,30-1-108 0 0,96-4-86 0 0,36 11-548 0 0,-127-6-1984 0 0,-20 0-5927 0 0,-8 0-2463 0 0</inkml:trace>
  <inkml:trace contextRef="#ctx0" brushRef="#br0" timeOffset="120153.401">14317 3715 904 0 0,'0'0'1905'0'0,"0"0"-64"0"0,0 0 21 0 0,0 0 128 0 0,0 0 14 0 0,0 0-185 0 0,0 0-334 0 0,0 0-333 0 0,0 0-237 0 0,0 0-110 0 0,0 0-54 0 0,0 0-29 0 0,-9-4 3114 0 0,138 6 517 0 0,3 0-3625 0 0,-90-6-705 0 0,-36 2 295 0 0,-1-1-3447 0 0,-11 0-9862 0 0,3 3 3218 0 0</inkml:trace>
  <inkml:trace contextRef="#ctx0" brushRef="#br0" timeOffset="120450.841">14240 3919 5529 0 0,'0'0'2757'0'0,"0"0"-790"0"0,0 0-345 0 0,0 0-73 0 0,0 0-40 0 0,0 0-148 0 0,0 0-302 0 0,0 0-367 0 0,0 0-273 0 0,0 0-91 0 0,0 0 145 0 0,0 0 145 0 0,0 0 131 0 0,4 3 74 0 0,40 17 968 0 0,102-20 247 0 0,-66-11-1871 0 0,-12 3-1282 0 0,-23-4-2969 0 0,-35 9-1892 0 0,-3 3-5587 0 0</inkml:trace>
  <inkml:trace contextRef="#ctx0" brushRef="#br0" timeOffset="124068.18">15613 3264 0 0 0,'0'0'1408'0'0,"0"0"525"0"0,0 0 277 0 0,0 0-49 0 0,0 0-140 0 0,0 0-290 0 0,0 0-327 0 0,0 0-228 0 0,0 0-105 0 0,0-3-47 0 0,0-4 2914 0 0,-1 30-359 0 0,0-8-4170 0 0,-27 215 2550 0 0,-17-38-1550 0 0,39-182-221 0 0,12-8-2287 0 0,22-26-1269 0 0,-15 4-1964 0 0,-4 7-1196 0 0,-3 5-1766 0 0</inkml:trace>
  <inkml:trace contextRef="#ctx0" brushRef="#br0" timeOffset="124554.683">16004 3202 0 0 0,'0'0'2745'0'0,"0"0"-1373"0"0,0 0-485 0 0,0 0 376 0 0,0 0 577 0 0,0 0 393 0 0,0 0-30 0 0,0 0-406 0 0,0 0-516 0 0,0 0-372 0 0,0 0-185 0 0,0 0-128 0 0,0 0-110 0 0,-3 2-117 0 0,-27 16 300 0 0,19-13-538 0 0,0 0 0 0 0,0 1 0 0 0,1 0 0 0 0,0 1-1 0 0,0 0 1 0 0,1 1 0 0 0,0 0 0 0 0,1 0 0 0 0,-1 1 0 0 0,1 0 0 0 0,1 1-1 0 0,-1 1-130 0 0,7-9 14 0 0,-1 1 1 0 0,0-1-1 0 0,0 1 1 0 0,1-1-1 0 0,-1 1 1 0 0,1 0-1 0 0,0 0 1 0 0,0 0-1 0 0,0-1 1 0 0,0 1 0 0 0,0 0-1 0 0,0 1 1 0 0,1-1-1 0 0,-1 0 1 0 0,1 0-1 0 0,0 0 1 0 0,0 0 0 0 0,0 0-1 0 0,1 0 1 0 0,-1 0-1 0 0,1 0 1 0 0,0 0-1 0 0,0 0 1 0 0,0 0-1 0 0,0 0 1 0 0,0 0 0 0 0,1 1-15 0 0,112 41 811 0 0,-9-9-433 0 0,-102-34-335 0 0,-1 1 0 0 0,1-1-1 0 0,-1 1 1 0 0,0-1 0 0 0,0 1 0 0 0,0 0 0 0 0,0 0-1 0 0,0 0 1 0 0,0 0 0 0 0,-1 0 0 0 0,0 0-1 0 0,1 0 1 0 0,-1 0 0 0 0,0 1 0 0 0,-1-1 0 0 0,1 0-1 0 0,-1 1 1 0 0,1-1 0 0 0,-1 0 0 0 0,0 1-1 0 0,0-1 1 0 0,0 1 0 0 0,-1-1 0 0 0,1 0 0 0 0,-1 1-1 0 0,0-1 1 0 0,0 0 0 0 0,0 1 0 0 0,0-1-1 0 0,-1 0 1 0 0,1 0 0 0 0,-1 0 0 0 0,0 0-1 0 0,0 0 1 0 0,0-1 0 0 0,0 1 0 0 0,0 0 0 0 0,-1-1-1 0 0,1 0 1 0 0,-1 1 0 0 0,-2 0-43 0 0,-13 13-114 0 0,-2 0-1 0 0,0-1 1 0 0,0-2 0 0 0,-2 0 0 0 0,1-1 0 0 0,-2-1 0 0 0,1-1-1 0 0,-15 4 115 0 0,8-15-2574 0 0,19-13-7102 0 0,10 10 2121 0 0</inkml:trace>
  <inkml:trace contextRef="#ctx0" brushRef="#br0" timeOffset="124805.026">15906 3283 0 0 0,'0'0'2162'0'0,"0"0"-1197"0"0,0 0-614 0 0,0 0-86 0 0,0 0 238 0 0,0 0 507 0 0,0 0 501 0 0,0 0 224 0 0,0 0 43 0 0,0 0-189 0 0,0 0-318 0 0,0 0-244 0 0,0 0-175 0 0,19-2-142 0 0,122-11 753 0 0,-126 11-1951 0 0,88-12 1932 0 0,-68 12-4399 0 0,0 1-4676 0 0,-30 1 69 0 0</inkml:trace>
  <inkml:trace contextRef="#ctx0" brushRef="#br0" timeOffset="125587.939">16287 3549 0 0 0,'0'0'806'0'0,"0"0"666"0"0,0 0 482 0 0,0 0 258 0 0,0 0-132 0 0,0 0-394 0 0,0 0-484 0 0,0 0-325 0 0,0 0 6 0 0,0 0 59 0 0,0 0 35 0 0,0 0-10 0 0,0 0-76 0 0,10-15-60 0 0,68-105 1636 0 0,-46 71-1350 0 0,52-60-171 0 0,-84 109-953 0 0,-1 1 0 0 0,1-1 0 0 0,0 1 0 0 0,0 0 0 0 0,0-1 0 0 0,0 1 0 0 0,0-1 0 0 0,0 1 0 0 0,0 0 0 0 0,0-1 0 0 0,1 1 0 0 0,-1-1-1 0 0,0 1 1 0 0,0 0 0 0 0,0-1 0 0 0,1 1 0 0 0,-1-1 0 0 0,0 1 0 0 0,0-1 0 0 0,1 1 0 0 0,-1-1 0 0 0,1 1 0 0 0,-1-1 0 0 0,0 1 0 0 0,1-1 0 0 0,-1 0 0 0 0,1 1 0 0 0,-1-1 0 0 0,1 0 0 0 0,-1 1 0 0 0,1-1 0 0 0,-1 0-1 0 0,1 0 1 0 0,-1 1 0 0 0,1-1 0 0 0,0 0 0 0 0,-1 0 0 0 0,1 0 0 0 0,-1 0 0 0 0,1 0 0 0 0,0 0 0 0 0,-1 0 0 0 0,1 0 0 0 0,-1 0 0 0 0,1 0 0 0 0,0 0 0 0 0,-1 0 0 0 0,1 0 0 0 0,-1 0 0 0 0,1 0 0 0 0,-1-1 0 0 0,1 1 0 0 0,0 0-1 0 0,-1-1 1 0 0,1 1 0 0 0,-1 0 0 0 0,1-1 0 0 0,-1 1 0 0 0,0 0 0 0 0,1-1 0 0 0,-1 1 0 0 0,1-1 0 0 0,-1 1 0 0 0,0-1 0 0 0,1 1 0 0 0,-1-1 0 0 0,0 1 0 0 0,1-1 0 0 0,-1 1 0 0 0,0-1 7 0 0,15 128 166 0 0,-14-126-147 0 0,0-1 0 0 0,0 1 0 0 0,1 0 0 0 0,-1 0 0 0 0,0-1 0 0 0,1 1 0 0 0,-1 0 0 0 0,0-1-1 0 0,1 1 1 0 0,-1-1 0 0 0,1 0 0 0 0,-1 0 0 0 0,1 1 0 0 0,-1-1 0 0 0,1 0 0 0 0,-1 0 0 0 0,1 0 0 0 0,-1 0-1 0 0,0-1 1 0 0,1 1 0 0 0,-1 0 0 0 0,1-1 0 0 0,-1 1 0 0 0,1-1 0 0 0,-1 1 0 0 0,0-1 0 0 0,1 0 0 0 0,-1 1-1 0 0,0-1 1 0 0,0 0 0 0 0,0 0 0 0 0,1 0 0 0 0,-1 0 0 0 0,0 0 0 0 0,0 0-19 0 0,183-160 335 0 0,-126 100-281 0 0,-63 86 18 0 0,-3-12-39 0 0,1 1-1 0 0,1 0 1 0 0,1 0-1 0 0,0 0 1 0 0,0 1-1 0 0,2-1 1 0 0,0 1-1 0 0,0 0 1 0 0,2 0-1 0 0,-1 0 1 0 0,2 12-33 0 0,0-25-54 0 0,-1 0 0 0 0,1-1 0 0 0,0 1 1 0 0,0 0-1 0 0,0 0 0 0 0,0-1 0 0 0,0 1 0 0 0,0 0 1 0 0,0 0-1 0 0,1 0 0 0 0,-1-1 0 0 0,1 1 0 0 0,-1 0 1 0 0,1-1-1 0 0,0 1 0 0 0,0 0 0 0 0,-1-1 1 0 0,1 1-1 0 0,0-1 0 0 0,0 0 0 0 0,1 1 0 0 0,-1-1 1 0 0,0 0-1 0 0,0 1 0 0 0,1-1 0 0 0,-1 0 54 0 0,23 3-9940 0 0,-19-4-1081 0 0</inkml:trace>
  <inkml:trace contextRef="#ctx0" brushRef="#br0" timeOffset="125957.059">17112 3268 9818 0 0,'0'0'1751'0'0,"0"0"-349"0"0,0 0-43 0 0,0 0 60 0 0,0 0-35 0 0,0 0-141 0 0,0 0-243 0 0,0 0-249 0 0,0 0-183 0 0,0 0-129 0 0,0 0-92 0 0,0 0-63 0 0,-24 20-15 0 0,-74 63-17 0 0,-79 60 599 0 0,-34 1-743 0 0,189-130-120 0 0,7-5-78 0 0,0 1-1 0 0,1 0 1 0 0,1 1 0 0 0,0 0-1 0 0,0 1 1 0 0,1 0 0 0 0,-5 9 90 0 0,12 4-2856 0 0,17-18-5639 0 0,-7-7-1883 0 0</inkml:trace>
  <inkml:trace contextRef="#ctx0" brushRef="#br0" timeOffset="126386.102">16960 3588 5465 0 0,'0'0'1765'0'0,"0"0"-261"0"0,0 0-12 0 0,0 0 34 0 0,0 0-37 0 0,0 0-52 0 0,0 0-198 0 0,0 0-264 0 0,0 0-237 0 0,0 0-173 0 0,0 0-104 0 0,0 0-34 0 0,0 0-14 0 0,-20 12-30 0 0,-88 56 192 0 0,36-20 536 0 0,72-48-1114 0 0,0 0 0 0 0,-1 1 0 0 0,1-1 0 0 0,-1 1 0 0 0,1-1 0 0 0,0 0 1 0 0,-1 1-1 0 0,1-1 0 0 0,0 1 0 0 0,0-1 0 0 0,-1 1 0 0 0,1 0 0 0 0,0-1 0 0 0,0 1 1 0 0,0-1-1 0 0,0 1 0 0 0,0-1 0 0 0,0 1 0 0 0,0-1 0 0 0,0 1 0 0 0,0 0 1 0 0,0-1-1 0 0,0 1 0 0 0,0-1 0 0 0,0 1 0 0 0,0-1 0 0 0,0 1 0 0 0,0 0 0 0 0,1-1 1 0 0,-1 1-1 0 0,0-1 0 0 0,0 1 0 0 0,1-1 0 0 0,-1 1 0 0 0,0-1 0 0 0,1 0 1 0 0,-1 1-1 0 0,1-1 0 0 0,-1 1 0 0 0,0-1 0 0 0,1 0 0 0 0,-1 1 0 0 0,1-1 0 0 0,-1 0 1 0 0,1 1-1 0 0,-1-1 0 0 0,1 0 0 0 0,-1 0 0 0 0,1 0 0 0 0,0 1 0 0 0,-1-1 1 0 0,1 0-1 0 0,-1 0 0 0 0,1 0 0 0 0,-1 0 0 0 0,1 0 0 0 0,0 0 0 0 0,-1 0 0 0 0,1 0 1 0 0,0 0 2 0 0,37 6 207 0 0,-32-6-198 0 0,0 0 1 0 0,1 1-1 0 0,-1 0 0 0 0,0 0 0 0 0,0 0 0 0 0,0 1 0 0 0,1-1 0 0 0,-1 1 1 0 0,-1 1-1 0 0,1-1 0 0 0,0 1 0 0 0,-1 0 0 0 0,1 1 0 0 0,-1-1 0 0 0,0 1 1 0 0,0 0-1 0 0,0 0 0 0 0,-1 1 0 0 0,3 2-9 0 0,-7-5 54 0 0,1 0 0 0 0,0 0 1 0 0,-1 0-1 0 0,0 1 0 0 0,1-1 0 0 0,-1 0 0 0 0,0 0 1 0 0,0 0-1 0 0,0 1 0 0 0,0-1 0 0 0,0 0 0 0 0,-1 0 0 0 0,1 1 1 0 0,-1-1-1 0 0,0 0 0 0 0,1 0 0 0 0,-1 0 0 0 0,0 0 1 0 0,0 0-1 0 0,0 0 0 0 0,0 0 0 0 0,-1 0 0 0 0,1-1 1 0 0,-1 1-1 0 0,1 0 0 0 0,-1-1 0 0 0,1 1 0 0 0,-1-1 0 0 0,0 1 1 0 0,0-1-55 0 0,-2 1 41 0 0,-53 22 367 0 0,-36-7-467 0 0,9-17-1490 0 0,48 0-8872 0 0,32 0-663 0 0</inkml:trace>
  <inkml:trace contextRef="#ctx0" brushRef="#br0" timeOffset="126938.405">15122 4127 2000 0 0,'0'0'303'0'0,"0"0"-29"0"0,0 0 524 0 0,0 0 756 0 0,0 0 476 0 0,0 0 92 0 0,0 0-202 0 0,0 0-288 0 0,0 0-275 0 0,0 0-185 0 0,0 0-105 0 0,0 0-51 0 0,36 0-38 0 0,115 0-36 0 0,-37-6 732 0 0,486-40 1931 0 0,113-10-3106 0 0,-528 45-478 0 0,-22 7 80 0 0,-139 4-4671 0 0,-11 0-4872 0 0,-20 0-1611 0 0</inkml:trace>
  <inkml:trace contextRef="#ctx0" brushRef="#br0" timeOffset="130641.622">16133 4331 0 0 0,'0'0'731'0'0,"0"0"768"0"0,0 0 273 0 0,0 0 7 0 0,0 0-122 0 0,0 0-241 0 0,0 0-243 0 0,0 0-140 0 0,0 0-44 0 0,0 0-3 0 0,0 0-115 0 0,0 0-150 0 0,0 0-126 0 0,-24-11 3974 0 0,-135 11-1716 0 0,68 18-1723 0 0,34 17-432 0 0,58-32-680 0 0,0 0 1 0 0,0 0-1 0 0,1 0 0 0 0,-1 0 1 0 0,1-1-1 0 0,0 1 1 0 0,-1 0-1 0 0,1-1 0 0 0,0 0 1 0 0,1 1-1 0 0,-1-1 1 0 0,0 0-1 0 0,1 0 0 0 0,-1 0 1 0 0,1 0-1 0 0,0-1 1 0 0,-1 1-1 0 0,1-1 0 0 0,0 1 1 0 0,0-1-1 0 0,0 0 1 0 0,0 0-1 0 0,0-1 0 0 0,1 1-18 0 0,66 46 86 0 0,-41-24-45 0 0,37 66 2 0 0,-53-31 126 0 0,-22 6 350 0 0,-8-50-178 0 0,-38 12 199 0 0,12-19-322 0 0,-26-18 122 0 0,-10-50 79 0 0,68 49-161 0 0,11 12-326 0 0,0 0 0 0 0,-1 0 1 0 0,1 0-1 0 0,-1 0 0 0 0,1 0 0 0 0,-1-1 0 0 0,1 1 0 0 0,0 0 1 0 0,-1 0-1 0 0,1 0 0 0 0,0-1 0 0 0,-1 1 0 0 0,1 0 1 0 0,0-1-1 0 0,-1 1 0 0 0,1 0 0 0 0,0-1 0 0 0,-1 1 1 0 0,1 0-1 0 0,0-1 0 0 0,0 1 0 0 0,0 0 0 0 0,-1-1 1 0 0,1 1-1 0 0,0-1 0 0 0,0 1 0 0 0,0 0 0 0 0,0-1 1 0 0,0 1-1 0 0,0-1 0 0 0,0 1 0 0 0,0-1 0 0 0,0 1 1 0 0,0-1-1 0 0,0 1 0 0 0,0 0 0 0 0,0-1 0 0 0,0 1 0 0 0,0-1 1 0 0,0 1-1 0 0,0 0 0 0 0,1-1 0 0 0,-1 1 0 0 0,0-1 1 0 0,0 1-1 0 0,0 0 0 0 0,1-1 0 0 0,-1 1 0 0 0,0 0 1 0 0,1-1-1 0 0,-1 1 0 0 0,0 0 0 0 0,1-1 0 0 0,-1 1 1 0 0,0 0-1 0 0,1 0 0 0 0,-1-1 0 0 0,0 1 0 0 0,1 0 1 0 0,-1 0-1 0 0,1 0 0 0 0,-1 0 0 0 0,0 0 0 0 0,1-1 1 0 0,-1 1-1 0 0,1 0 68 0 0,1-1-290 0 0,14-6-3827 0 0,-7 1-3510 0 0,-6 5-3751 0 0</inkml:trace>
  <inkml:trace contextRef="#ctx0" brushRef="#br0" timeOffset="131355.272">16025 4297 0 0 0,'0'0'545'0'0,"0"0"126"0"0,0 0 0 0 0,0 0-33 0 0,0 0-86 0 0,0 0-40 0 0,0 0-5 0 0,-4 0 54 0 0,-18 0 321 0 0,10 0 6072 0 0,17-1-1237 0 0,1 0-3851 0 0,15-1-1640 0 0,112-14 2314 0 0,-103 14-2214 0 0,-16 1-3129 0 0,0 1-5893 0 0,-12 0-2325 0 0</inkml:trace>
  <inkml:trace contextRef="#ctx0" brushRef="#br0" timeOffset="132167.557">16482 4459 0 0 0,'0'0'577'0'0,"0"0"672"0"0,0 0 271 0 0,0 0 59 0 0,0 0 0 0 0,0 0 27 0 0,0 0 15 0 0,0 0-32 0 0,0 0-72 0 0,0 0-151 0 0,0 0-284 0 0,6-6-233 0 0,20-14-157 0 0,-51 11 3260 0 0,17 8-3718 0 0,0 0-1 0 0,0 1 1 0 0,0 0 0 0 0,0 1 0 0 0,-1 0 0 0 0,1 0 0 0 0,0 1-1 0 0,0 0 1 0 0,0 0 0 0 0,1 1 0 0 0,-1 0 0 0 0,0 0 0 0 0,1 1-1 0 0,0 0 1 0 0,-3 2-234 0 0,-13 13 202 0 0,22-16-192 0 0,0-1 0 0 0,0 1 0 0 0,1 0 1 0 0,-1-1-1 0 0,0 1 0 0 0,1 0 1 0 0,0-1-1 0 0,0 1 0 0 0,0 0 0 0 0,0 0 1 0 0,0-1-1 0 0,0 1 0 0 0,1 0 1 0 0,-1 0-1 0 0,1-1 0 0 0,0 1 0 0 0,0-1 1 0 0,0 1-1 0 0,0 0 0 0 0,0-1 1 0 0,1 0-1 0 0,-1 1 0 0 0,1-1 0 0 0,-1 0 1 0 0,1 0-1 0 0,0 0 0 0 0,0 0 1 0 0,1 1-11 0 0,57 47 288 0 0,7 4-12 0 0,-53-31-46 0 0,-19 24 447 0 0,-26-18-245 0 0,22-24-367 0 0,0-1 1 0 0,-1 0-1 0 0,1 0 1 0 0,-1-1-1 0 0,0-1 0 0 0,0 1 1 0 0,0-1-1 0 0,-1-1 1 0 0,1 0-1 0 0,0-1 1 0 0,0 0-1 0 0,-8-1-65 0 0,-1-29-1665 0 0,19 21-2735 0 0,2 2-3739 0 0,0 3-3320 0 0</inkml:trace>
  <inkml:trace contextRef="#ctx0" brushRef="#br0" timeOffset="134537.769">17468 3827 1032 0 0,'0'0'1757'0'0,"0"0"-125"0"0,0 0-76 0 0,0 0 7 0 0,0 0 59 0 0,0 0-66 0 0,0 0-127 0 0,0 0-192 0 0,0 0-235 0 0,0 0-206 0 0,0 0-168 0 0,-11 3 2361 0 0,170-10 2928 0 0,1-1-5196 0 0,-81 4-462 0 0,-78 4-244 0 0,-1 0-26 0 0,0 0-13 0 0,0 0-8 0 0,0 0-8 0 0,0 0-20 0 0,0 0-53 0 0,0 0-22 0 0,-17 1-4822 0 0,4 7 1183 0 0,-1 2-4090 0 0,8-6-837 0 0</inkml:trace>
  <inkml:trace contextRef="#ctx0" brushRef="#br0" timeOffset="134792.163">17428 4046 1920 0 0,'0'0'1799'0'0,"0"0"-277"0"0,0 0 22 0 0,0 0 167 0 0,0 0 122 0 0,0 0 6 0 0,0 0-75 0 0,0 0-157 0 0,0 0-149 0 0,0 0-168 0 0,0 0-261 0 0,0 0-171 0 0,14 3-129 0 0,115 10 1420 0 0,-10-25-1233 0 0,-83 10-978 0 0,-18 1-3042 0 0,2 0-8820 0 0,-13 1 3046 0 0</inkml:trace>
  <inkml:trace contextRef="#ctx0" brushRef="#br0" timeOffset="135539.43">18085 3565 3849 0 0,'0'0'3154'0'0,"0"0"-1214"0"0,0 0-549 0 0,0 0-12 0 0,0 0 178 0 0,0 0 96 0 0,0 0-79 0 0,0 0-213 0 0,0 0-308 0 0,0 0-269 0 0,0 0-177 0 0,0 0-95 0 0,0 0-37 0 0,9-11 13 0 0,29-35 16 0 0,39 6 940 0 0,-36 23-1028 0 0,1 2 0 0 0,1 1 0 0 0,0 2 0 0 0,1 3 1 0 0,0 1-1 0 0,31-1-416 0 0,10 8 264 0 0,-83 2-255 0 0,-1 1 0 0 0,1-1 0 0 0,0 0 0 0 0,-1 0 0 0 0,1 1 0 0 0,0-1 1 0 0,-1 1-1 0 0,1-1 0 0 0,-1 1 0 0 0,0-1 0 0 0,0 1 0 0 0,0 0 0 0 0,1 0 0 0 0,-1 0 0 0 0,-1 0 1 0 0,1 0-1 0 0,0 0 0 0 0,-1 0 0 0 0,1 0 0 0 0,-1 0 0 0 0,1 0 0 0 0,-1 0 0 0 0,0 0 1 0 0,0 0-1 0 0,0 0 0 0 0,0 0 0 0 0,0 1 0 0 0,0-1 0 0 0,-1 0 0 0 0,1 0 0 0 0,-1 0 1 0 0,1 0-1 0 0,-1 0 0 0 0,0 0 0 0 0,0 0 0 0 0,0 0 0 0 0,0-1 0 0 0,0 1 0 0 0,0 0 1 0 0,-1 0-1 0 0,1-1 0 0 0,0 1 0 0 0,-1-1 0 0 0,0 1-9 0 0,-114 118 219 0 0,52-63-154 0 0,-32 36-84 0 0,98-58-17 0 0,54-6-40 0 0,-41-24 68 0 0,33 14 12 0 0,-35-15-1 0 0,0 0-1 0 0,0 1 0 0 0,0 0 0 0 0,-1 0 0 0 0,0 2 1 0 0,0-1-1 0 0,-1 2 0 0 0,0-1 0 0 0,0 2 1 0 0,-1-1-1 0 0,0 1 0 0 0,0 1 0 0 0,-1 0 1 0 0,0 0-1 0 0,3 7-2 0 0,-8-8 24 0 0,0 0-1 0 0,-1 1 1 0 0,0 0 0 0 0,-1-1 0 0 0,0 1 0 0 0,-1 0-1 0 0,0 0 1 0 0,0 0 0 0 0,-1 0 0 0 0,0 0 0 0 0,-1-1 0 0 0,0 1-1 0 0,-1 0 1 0 0,0 0 0 0 0,0 0 0 0 0,-1-1 0 0 0,-1 0-1 0 0,1 1 1 0 0,-1-1 0 0 0,-1 0 0 0 0,0-1 0 0 0,0 1 0 0 0,-1-1-1 0 0,1 0 1 0 0,-2 0 0 0 0,1-1 0 0 0,-1 0 0 0 0,-6 5-24 0 0,-13 7 66 0 0,0-1 0 0 0,-1-1 0 0 0,0-1 1 0 0,-1-2-1 0 0,-1-1 0 0 0,-21 6-66 0 0,-48 4 79 0 0,95-24-111 0 0,1 0 0 0 0,-1 0-1 0 0,1 0 1 0 0,0-1 0 0 0,-1 1 0 0 0,1-1 0 0 0,0 0 0 0 0,0 0 0 0 0,0 0 0 0 0,0 0 0 0 0,0 0 0 0 0,1 0-1 0 0,-1 0 1 0 0,1-1 0 0 0,-1 1 0 0 0,1 0 0 0 0,0-1 0 0 0,0 0 0 0 0,0 1 0 0 0,0-1 0 0 0,0 1 0 0 0,1-1-1 0 0,-1 0 1 0 0,1 0 0 0 0,0 1 0 0 0,0-1 0 0 0,0 0 0 0 0,0 0 0 0 0,0 1 0 0 0,1-3 32 0 0,17-71-3390 0 0,-5 54-837 0 0,3-1-4282 0 0,-9 14-2615 0 0</inkml:trace>
  <inkml:trace contextRef="#ctx0" brushRef="#br0" timeOffset="136291.387">18900 3796 3937 0 0,'0'0'2662'0'0,"0"0"-1550"0"0,0 0-561 0 0,0 0 349 0 0,0 0 594 0 0,0 0 394 0 0,0 0 23 0 0,0 0-347 0 0,0 0-426 0 0,0 0-243 0 0,0 0-70 0 0,0 0 4 0 0,12 0 2431 0 0,59-136-533 0 0,-8 17-1865 0 0,18 1-317 0 0,-56 98-705 0 0,-25 44 56 0 0,0 186 232 0 0,19-148-157 0 0,9-80 220 0 0,60-88 12 0 0,-60 70-205 0 0,0 2 0 0 0,3 1 0 0 0,0 1 0 0 0,9-4 2 0 0,12-7 21 0 0,-49 42-17 0 0,-2 1-15 0 0,-1 0-6 0 0,0 0-37 0 0,-25 135-51 0 0,8 12 173 0 0,-3-75 138 0 0,5-21-1228 0 0,11-17-2613 0 0,4-33 1742 0 0,0-1-823 0 0,1 0-3172 0 0,2 0 1452 0 0,-1 0-3407 0 0</inkml:trace>
  <inkml:trace contextRef="#ctx0" brushRef="#br0" timeOffset="136655.093">19880 3534 0 0 0,'0'0'1178'0'0,"0"0"599"0"0,0 0 232 0 0,0 0 51 0 0,0 0-57 0 0,0 0-168 0 0,0 0-212 0 0,0 0-228 0 0,0 0-237 0 0,0 0-186 0 0,0 0-141 0 0,0 0-50 0 0,0 0 66 0 0,18-2 37 0 0,53-4 43 0 0,-71 6-898 0 0,1 0-1 0 0,0 0 1 0 0,0 0-1 0 0,-1 1 1 0 0,1-1-1 0 0,0 0 1 0 0,-1 0-1 0 0,1 1 0 0 0,-1-1 1 0 0,1 0-1 0 0,0 1 1 0 0,-1-1-1 0 0,1 0 1 0 0,-1 1-1 0 0,1-1 1 0 0,-1 1-1 0 0,1-1 1 0 0,-1 1-1 0 0,1-1 0 0 0,-1 1 1 0 0,1-1-1 0 0,-1 1 1 0 0,0 0-1 0 0,1-1 1 0 0,-1 1-1 0 0,0 0 1 0 0,0-1-1 0 0,1 1 1 0 0,-1 0-1 0 0,0-1 0 0 0,0 1 1 0 0,0 0-1 0 0,0-1 1 0 0,0 1-1 0 0,0 0 1 0 0,0-1-1 0 0,0 1 1 0 0,0 0-1 0 0,0 0 1 0 0,0-1-1 0 0,-1 1 0 0 0,1 0 1 0 0,0-1-1 0 0,0 1 1 0 0,-1-1-1 0 0,1 1 1 0 0,0 0-1 0 0,-1-1 1 0 0,1 1-1 0 0,-1-1 0 0 0,1 1 1 0 0,0-1-1 0 0,-1 1 1 0 0,0-1-1 0 0,1 1 1 0 0,-1-1-1 0 0,1 1 1 0 0,-1-1-1 0 0,1 0 1 0 0,-1 1-1 0 0,0-1 0 0 0,1 0 1 0 0,-1 0-1 0 0,0 1 1 0 0,1-1-1 0 0,-1 0 1 0 0,0 0-29 0 0,-2 4 187 0 0,-34 42 104 0 0,-2-2 0 0 0,-1-2 0 0 0,-2-2 0 0 0,-2-1 0 0 0,-2-3 0 0 0,-1-1 0 0 0,-2-3 1 0 0,-1-1-1 0 0,-13 3-291 0 0,-92 63 107 0 0,49-9-188 0 0,92-41-1155 0 0,14-47 956 0 0,13 4-5443 0 0,25-19-7348 0 0,-31 11 8361 0 0</inkml:trace>
  <inkml:trace contextRef="#ctx0" brushRef="#br0" timeOffset="137190.287">19855 3923 3105 0 0,'0'0'2171'0'0,"0"0"-389"0"0,0 0-101 0 0,0 0 233 0 0,0 0 134 0 0,0 0-11 0 0,0 0-251 0 0,0 0-464 0 0,0 0-403 0 0,0 0-247 0 0,0 0-137 0 0,0 0-45 0 0,0 0 31 0 0,-14 8 15 0 0,-95 49 886 0 0,90-50-1123 0 0,0 1 0 0 0,0 1 0 0 0,0 0 0 0 0,1 1 0 0 0,1 1-1 0 0,0 1 1 0 0,-8 7-299 0 0,25-18 1 0 0,-1 1 0 0 0,0-1 0 0 0,1 1 0 0 0,0-1 0 0 0,-1 1 0 0 0,1 0-1 0 0,0-1 1 0 0,0 1 0 0 0,0 0 0 0 0,0-1 0 0 0,0 1 0 0 0,0 0 0 0 0,0-1-1 0 0,0 1 1 0 0,1 0 0 0 0,-1-1 0 0 0,1 1 0 0 0,-1-1 0 0 0,1 1 0 0 0,0-1-1 0 0,0 1 1 0 0,0-1 0 0 0,-1 1 0 0 0,1-1 0 0 0,0 0 0 0 0,1 1 0 0 0,-1-1-1 0 0,0 0 1 0 0,0 0 0 0 0,0 0 0 0 0,1 0 0 0 0,-1 0 0 0 0,1 0 0 0 0,-1 0-1 0 0,1 0 1 0 0,-1-1 0 0 0,1 1 0 0 0,-1-1 0 0 0,1 1 0 0 0,-1-1 0 0 0,1 1 0 0 0,0-1-1 0 0,-1 0 1 0 0,1 0 0 0 0,0 0 0 0 0,0 0-1 0 0,-1 1 7 0 0,43 16 60 0 0,-32-14-66 0 0,-1 1 0 0 0,0 0 0 0 0,0 1-1 0 0,0 0 1 0 0,-1 1 0 0 0,0 0 0 0 0,0 1 0 0 0,0 0-1 0 0,-1 0 1 0 0,0 1 0 0 0,4 5-1 0 0,-10-10 32 0 0,1 1-1 0 0,-1 0 1 0 0,0 0-1 0 0,0 1 1 0 0,-1-1-1 0 0,1 1 1 0 0,-1-1 0 0 0,0 1-1 0 0,0 0 1 0 0,-1 0-1 0 0,1 0 1 0 0,-1 0-1 0 0,0 0 1 0 0,-1 0-1 0 0,1 0 1 0 0,-1 0 0 0 0,0 0-1 0 0,0 0 1 0 0,0 0-1 0 0,-1 0 1 0 0,0 0-1 0 0,0 0 1 0 0,0 0 0 0 0,-1 0-1 0 0,1 0 1 0 0,-1 0-1 0 0,-1-1 1 0 0,1 1-1 0 0,0-1 1 0 0,-1 1-1 0 0,0-1 1 0 0,0 0 0 0 0,0 0-1 0 0,-1 0 1 0 0,1-1-1 0 0,-1 1-31 0 0,-63 34 696 0 0,42-32-520 0 0,0 0-1 0 0,-1-2 0 0 0,1-1 0 0 0,-1-1 0 0 0,0-1 0 0 0,-21-3-175 0 0,6 2 272 0 0,-13-15 156 0 0,42 7-270 0 0,12 8-177 0 0,0 0-12 0 0,3-19-1341 0 0,30-9-1582 0 0,-17 17-7040 0 0,-12 7-2092 0 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5:13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26 0 0 0,'0'0'786'0'0,"0"0"447"0"0,0 0 82 0 0,0 0-67 0 0,0 0-90 0 0,0 0-46 0 0,0 0-34 0 0,0 0-45 0 0,0 0-38 0 0,-2 0 801 0 0,0 0 6569 0 0,104-19-6589 0 0,-78 17-1652 0 0,-22 1-115 0 0,1 0 0 0 0,0 0 0 0 0,-1 1 0 0 0,1-1 0 0 0,0 1 0 0 0,0 0 0 0 0,-1 0 0 0 0,1 0 0 0 0,0 0 0 0 0,0 0 0 0 0,0 0 0 0 0,-1 1 0 0 0,1-1 0 0 0,0 1 0 0 0,-1 0 0 0 0,1 0 0 0 0,0 0 0 0 0,-1 0 0 0 0,1 1 0 0 0,-1-1 0 0 0,0 1 0 0 0,1-1 0 0 0,-1 1 0 0 0,0 0 0 0 0,0 0 0 0 0,1 1-9 0 0,-1 0 43 0 0,-1 0 1 0 0,0-1 0 0 0,0 1-1 0 0,0 0 1 0 0,-1 0-1 0 0,1 0 1 0 0,0 0 0 0 0,-1 0-1 0 0,0 0 1 0 0,0 0 0 0 0,0 0-1 0 0,0 0 1 0 0,-1 0-1 0 0,1 0 1 0 0,-1 0 0 0 0,1 0-1 0 0,-1 0 1 0 0,0 0-1 0 0,0 0 1 0 0,-1 0 0 0 0,1 0-1 0 0,0-1 1 0 0,-1 1-1 0 0,0-1 1 0 0,0 1 0 0 0,1-1-1 0 0,-4 3-43 0 0,-43 59 384 0 0,44-60-378 0 0,1-1-1 0 0,0 1 0 0 0,-1 0 0 0 0,2-1 1 0 0,-1 1-1 0 0,0 1 0 0 0,1-1 1 0 0,0 0-1 0 0,0 0 0 0 0,0 1 0 0 0,0 0 1 0 0,1-1-1 0 0,0 1 0 0 0,0 0 0 0 0,0-1 1 0 0,0 1-1 0 0,1 0 0 0 0,0 0 0 0 0,0 2-5 0 0,56 18 474 0 0,-51-24-386 0 0,92 0 881 0 0,-97-1-954 0 0,0 0-10 0 0,0 0-10 0 0,0 0 21 0 0,0 0-3 0 0,0 0-19 0 0,0 0-16 0 0,0 0-8 0 0,0 0-33 0 0,0 0-45 0 0,0 0-99 0 0,0 0-145 0 0,0 0-243 0 0,0 0-609 0 0,0 0-1688 0 0,0 0-4197 0 0,0 0-4840 0 0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49:02.28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86,'98'-21,"124"-13,25 3,-175 32,-289 11,92 23,99-30,0-1,0-1,0-2,0 0,-22-3,23 1,13 1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49:03.64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308 1,'246'0,"-327"4,0 4,-68 16,24-4,12 3,113-23,0-1,0 1,0 0,0 0,0-1,0 1,0 0,0 0,-1 0,1-1,0 1,0 0,0 0,0 0,0-1,0 1,0 0,-1 0,1 0,0-1,0 1,0 0,0 0,-1 0,1 0,0 0,0 0,0-1,-1 1,1 0,0 0,0 0,0 0,-1 0,24-10,258-43,-88 42,-278 29,-189 39,170-45,144-30,179-40,-176 55,-28 7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12:11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14844 52 4737 0 0,'0'0'1839'0'0,"0"0"-315"0"0,0 0-143 0 0,0 0 66 0 0,0 0 126 0 0,0 0 0 0 0,0 0-76 0 0,0 0-176 0 0,0 0-214 0 0,0 0-153 0 0,0 0-147 0 0,0 0-120 0 0,0 0-84 0 0,-4-4-68 0 0,-14-11-65 0 0,13 11-44 0 0,5 4-66 0 0,0 0-64 0 0,0 0-36 0 0,0 0-37 0 0,0 0-18 0 0,0 0-17 0 0,0 0-6 0 0,0 0-17 0 0,0 0-22 0 0,0 0-5 0 0,0 0-14 0 0,0 0-8 0 0,0 0-16 0 0,0 23 448 0 0,-9 132 415 0 0,15 364-128 0 0,-2-471-798 0 0,1-10 34 0 0,-2 0-1 0 0,-1 0 1 0 0,-2 0 0 0 0,-2-1 0 0 0,-5 26-71 0 0,0-37 300 0 0,3-43 481 0 0,6-5-793 0 0,1 1-1 0 0,1 0 0 0 0,1 0 1 0 0,1 0-1 0 0,1 1 0 0 0,1-1 1 0 0,0 2-1 0 0,2-1 0 0 0,0 1 0 0 0,1 1 1 0 0,1 0-1 0 0,1 0 0 0 0,0 1 1 0 0,1 1-1 0 0,1 0 0 0 0,1 1 0 0 0,12-10 13 0 0,-23 20-15 0 0,1 0 0 0 0,-1 0 0 0 0,1 0 0 0 0,0 0 0 0 0,0 1 0 0 0,1 0 0 0 0,-1 0 0 0 0,1 1 0 0 0,0 0 0 0 0,0 0 0 0 0,0 1 0 0 0,0-1 0 0 0,0 2 0 0 0,1-1 0 0 0,-1 1 0 0 0,7-1 15 0 0,-7 4-4 0 0,-1 1 0 0 0,0-1-1 0 0,0 1 1 0 0,0 0 0 0 0,0 0-1 0 0,-1 1 1 0 0,1 0 0 0 0,-1 0-1 0 0,0 0 1 0 0,0 0 0 0 0,0 1-1 0 0,-1 0 1 0 0,0 0 0 0 0,0 0-1 0 0,0 1 1 0 0,0-1 0 0 0,-1 1-1 0 0,0 0 1 0 0,0 0 0 0 0,-1 0-1 0 0,0 0 1 0 0,0 1 0 0 0,0-1-1 0 0,0 0 1 0 0,-1 1 0 0 0,0 0-1 0 0,-1 5 5 0 0,7 12-5 0 0,-3-9 15 0 0,-1 1 0 0 0,-1 0 1 0 0,-1 0-1 0 0,0 0 0 0 0,-1-1 1 0 0,0 1-1 0 0,-2 0 0 0 0,0 5-10 0 0,-2-10 9 0 0,0-1-1 0 0,0 0 1 0 0,-1 1-1 0 0,-1-2 1 0 0,1 1-1 0 0,-1-1 1 0 0,-1 0-1 0 0,0 0 1 0 0,0 0-1 0 0,-1-1 1 0 0,0 0-1 0 0,0-1 1 0 0,-1 0-1 0 0,0 0 1 0 0,0-1-1 0 0,-1 0-8 0 0,-17 16-8 0 0,20-17 4 0 0,1-1 0 0 0,-1 0 0 0 0,0-1 0 0 0,-1 0 0 0 0,1 0-1 0 0,0 0 1 0 0,-1-1 0 0 0,0 0 0 0 0,1-1 0 0 0,-1 1-1 0 0,0-2 1 0 0,0 1 0 0 0,0-1 0 0 0,0 0 0 0 0,-7-1 4 0 0,9 1-11 0 0,-1-1-14 0 0,1 0 1 0 0,-1-1-1 0 0,1 0 1 0 0,0 0-1 0 0,0 0 1 0 0,-1-1-1 0 0,2 1 1 0 0,-1-2-1 0 0,0 1 0 0 0,0-1 1 0 0,1 1-1 0 0,0-1 1 0 0,0-1-1 0 0,0 1 1 0 0,0-2 24 0 0,-41-46-839 0 0,33 20-577 0 0,14 25-2715 0 0,2 3-3841 0 0,1 0-3796 0 0</inkml:trace>
  <inkml:trace contextRef="#ctx0" brushRef="#br0" timeOffset="909.348">15220 1143 1488 0 0,'0'0'1622'0'0,"0"0"357"0"0,0 0 411 0 0,0 0 137 0 0,0 0-152 0 0,0 0-345 0 0,0 0-394 0 0,0 0-282 0 0,0 0-215 0 0,0 0-180 0 0,0 0-116 0 0,0 0-95 0 0,25-13-97 0 0,79-41-58 0 0,-30-6 890 0 0,-59 40-1107 0 0,8-8-56 0 0,-1-1-1 0 0,-2-1 0 0 0,-1-1 1 0 0,-1-1-1 0 0,-2 0 1 0 0,10-28-320 0 0,-21 46 45 0 0,-1 0 1 0 0,0 0 0 0 0,-1 0-1 0 0,-1 0 1 0 0,0-1 0 0 0,-1 1-1 0 0,0-1 1 0 0,-2-7-46 0 0,1 20-7 0 0,-1 0 0 0 0,1 0 1 0 0,-1 0-1 0 0,0 1 0 0 0,1-1 0 0 0,-1 0 1 0 0,0 0-1 0 0,0 0 0 0 0,0 1 0 0 0,-1-1 1 0 0,1 1-1 0 0,0-1 0 0 0,0 1 0 0 0,-1-1 1 0 0,1 1-1 0 0,-1 0 0 0 0,0 0 0 0 0,1-1 1 0 0,-1 1-1 0 0,0 0 0 0 0,1 1 0 0 0,-1-1 0 0 0,0 0 1 0 0,0 0-1 0 0,0 1 0 0 0,0-1 0 0 0,0 1 1 0 0,0 0-1 0 0,0-1 0 0 0,0 1 0 0 0,0 0 1 0 0,0 0-1 0 0,0 0 0 0 0,0 1 0 0 0,0-1 1 0 0,1 0-1 0 0,-1 1 0 0 0,0-1 0 0 0,0 1 1 0 0,0 0-1 0 0,0-1 0 0 0,0 1 0 0 0,1 0 0 0 0,-1 0 1 0 0,0 0-1 0 0,1 1 0 0 0,-1-1 0 0 0,1 0 1 0 0,-1 0-1 0 0,1 1 0 0 0,-1-1 0 0 0,1 1 1 0 0,0 0-1 0 0,0-1 0 0 0,0 1 0 0 0,0 0 1 0 0,-1 1 6 0 0,0-1-6 0 0,-1 1 0 0 0,1 0 0 0 0,0 0 1 0 0,0 0-1 0 0,0 1 0 0 0,0-1 0 0 0,1 0 1 0 0,-1 1-1 0 0,1-1 0 0 0,0 1 1 0 0,0-1-1 0 0,0 1 0 0 0,0-1 0 0 0,1 1 1 0 0,0 0-1 0 0,-1-1 0 0 0,1 1 0 0 0,0 0 1 0 0,1-1-1 0 0,-1 1 0 0 0,1 0 1 0 0,0-1-1 0 0,-1 1 0 0 0,2-1 0 0 0,-1 1 1 0 0,0-1-1 0 0,1 1 0 0 0,-1-1 0 0 0,1 0 1 0 0,0 0-1 0 0,0 0 0 0 0,0 0 1 0 0,1 0-1 0 0,-1 0 0 0 0,1 0 0 0 0,0-1 1 0 0,-1 1-1 0 0,1-1 0 0 0,0 0 0 0 0,0 0 1 0 0,1 0-1 0 0,-1 0 0 0 0,0-1 1 0 0,1 1 5 0 0,12 3 20 0 0,0-1 0 0 0,1-1 0 0 0,-1 0 0 0 0,1-2 0 0 0,-1 1 0 0 0,1-2 0 0 0,0 0 0 0 0,6-2-20 0 0,17 1 16 0 0,-38 1-5 0 0,0 1 0 0 0,0-1 0 0 0,0 1 0 0 0,0-1 0 0 0,0 1 0 0 0,0 0 0 0 0,0-1 0 0 0,0 1 1 0 0,0 0-1 0 0,-1 0 0 0 0,1 1 0 0 0,0-1 0 0 0,-1 0 0 0 0,1 0 0 0 0,-1 1 0 0 0,1-1 0 0 0,-1 1 0 0 0,0-1 1 0 0,1 1-1 0 0,-1 0 0 0 0,0-1 0 0 0,0 1 0 0 0,0 0 0 0 0,-1 0 0 0 0,1 0 0 0 0,0 0 0 0 0,-1 0 0 0 0,1 0 1 0 0,-1 0-1 0 0,1 0 0 0 0,-1 0 0 0 0,0 0 0 0 0,0 0 0 0 0,0 0 0 0 0,0 0 0 0 0,-1 0 0 0 0,1 0 1 0 0,0 0-1 0 0,-1 0 0 0 0,1 0 0 0 0,-1 0 0 0 0,0-1 0 0 0,1 1 0 0 0,-1 0 0 0 0,0 0 0 0 0,0 0 0 0 0,-1-1 1 0 0,1 1-1 0 0,0 0 0 0 0,0-1 0 0 0,-1 1 0 0 0,1-1 0 0 0,-1 0 0 0 0,1 1 0 0 0,-1-1-11 0 0,-7 12-12 0 0,1 0 0 0 0,1 1-1 0 0,0 0 1 0 0,1 0 0 0 0,1 0-1 0 0,0 1 1 0 0,0 0-1 0 0,2 0 1 0 0,0 0 0 0 0,1 0-1 0 0,0 8 13 0 0,38-18-3407 0 0,-11-9-4235 0 0,-15 0-3732 0 0</inkml:trace>
  <inkml:trace contextRef="#ctx0" brushRef="#br0" timeOffset="1752.276">16230 680 7001 0 0,'0'0'2421'0'0,"0"0"-655"0"0,0 0-255 0 0,0 0 65 0 0,0 0 10 0 0,0 0-89 0 0,0 0-171 0 0,0 0-228 0 0,0 0-222 0 0,-34 15-177 0 0,-102 48-173 0 0,61-10 195 0 0,68-45-670 0 0,-1-1 1 0 0,1 1-1 0 0,0 0 1 0 0,1 1 0 0 0,-1-1-1 0 0,2 1 1 0 0,-1 0 0 0 0,1 1-1 0 0,1-1 1 0 0,0 1 0 0 0,0 0-1 0 0,1 0 1 0 0,0 1-1 0 0,1-1 1 0 0,0 1 0 0 0,0-1-1 0 0,2 1 1 0 0,-1 2-52 0 0,1-10 9 0 0,1 0 0 0 0,-1 0 1 0 0,1 0-1 0 0,-1-1 0 0 0,1 1 0 0 0,0 0 0 0 0,0 0 0 0 0,0 0 1 0 0,1-1-1 0 0,-1 1 0 0 0,1-1 0 0 0,-1 1 0 0 0,1-1 0 0 0,0 0 1 0 0,0 1-1 0 0,0-1 0 0 0,0 0 0 0 0,0 0 0 0 0,1 0 0 0 0,-1-1 1 0 0,1 1-1 0 0,-1-1 0 0 0,1 1 0 0 0,-1-1 0 0 0,1 0 0 0 0,0 0 1 0 0,0 0-1 0 0,0 0 0 0 0,-1 0 0 0 0,1-1 0 0 0,0 1 0 0 0,0-1 1 0 0,1 0-10 0 0,100-3 489 0 0,-89-1-429 0 0,-1-2-1 0 0,0 0 0 0 0,0-1 1 0 0,0 0-1 0 0,-1-1 0 0 0,0-1 1 0 0,0 0-1 0 0,-1 0 0 0 0,-1-1 1 0 0,1-1-1 0 0,-2 0 0 0 0,1-1 1 0 0,-2 0-1 0 0,0 0 0 0 0,0-1 1 0 0,2-5-60 0 0,48-55 96 0 0,-89 158-386 0 0,28-79 284 0 0,1 0-1 0 0,0 0 1 0 0,0 1-1 0 0,1-1 1 0 0,0 0-1 0 0,0 1 1 0 0,1-1-1 0 0,-1 0 1 0 0,1 1-1 0 0,1-1 1 0 0,-1 0-1 0 0,1 0 1 0 0,0 0 0 0 0,0 0-1 0 0,1 0 7 0 0,0-2 0 0 0,1 0-1 0 0,0 0 1 0 0,0 0-1 0 0,0-1 1 0 0,0 0-1 0 0,0 0 1 0 0,1 0-1 0 0,-1 0 1 0 0,1 0 0 0 0,0-1-1 0 0,-1 0 1 0 0,1 0-1 0 0,1 0 1 0 0,-1-1-1 0 0,0 0 1 0 0,0 0-1 0 0,0 0 1 0 0,1-1 0 0 0,-1 1-1 0 0,0-1 1 0 0,3-1 0 0 0,1 2 24 0 0,1-1 0 0 0,0 0 0 0 0,-1-1 0 0 0,1 0 0 0 0,-1-1 0 0 0,1 0 0 0 0,-1-1 0 0 0,1 0 0 0 0,-1 0 0 0 0,0 0 0 0 0,-1-2 0 0 0,1 1 0 0 0,-1-1 0 0 0,1 0 0 0 0,-1 0 0 0 0,-1-1 0 0 0,1-1 0 0 0,-1 1 0 0 0,5-7-24 0 0,17-24 188 0 0,-2-2 1 0 0,-1 0-1 0 0,-2-2 0 0 0,3-12-188 0 0,37-62 63 0 0,-44 84-68 0 0,-1 0 0 0 0,-2-2 0 0 0,-1 0 0 0 0,-1-1 0 0 0,-2 0 0 0 0,-2-1 0 0 0,-1 0 0 0 0,-2-1 0 0 0,3-28 5 0 0,-7 31-2 0 0,-1 10 5 0 0,-1 1 0 0 0,0 0 0 0 0,-2-1-1 0 0,-1 1 1 0 0,0-1 0 0 0,-2 1 0 0 0,-5-22-3 0 0,8 42 2 0 0,0-1 0 0 0,-1 1 1 0 0,0 0-1 0 0,1-1 0 0 0,-1 1 0 0 0,0 0 0 0 0,0 0 0 0 0,0 0 0 0 0,-1 0 0 0 0,1-1 0 0 0,0 2 0 0 0,-1-1 0 0 0,1 0 1 0 0,-1 0-1 0 0,0 0 0 0 0,1 1 0 0 0,-1-1 0 0 0,0 1 0 0 0,0-1 0 0 0,0 1 0 0 0,0 0 0 0 0,-1 0 0 0 0,1 0 0 0 0,0 0 1 0 0,0 0-1 0 0,-1 0 0 0 0,1 1 0 0 0,0-1 0 0 0,-1 1 0 0 0,1 0 0 0 0,0-1 0 0 0,-1 1 0 0 0,1 0 0 0 0,-1 0 0 0 0,1 1 1 0 0,0-1-1 0 0,-1 0 0 0 0,1 1 0 0 0,0 0 0 0 0,-1-1 0 0 0,1 1 0 0 0,0 0 0 0 0,0 0 0 0 0,-1 0 0 0 0,1 1 0 0 0,0-1 1 0 0,0 0-1 0 0,0 1 0 0 0,1-1 0 0 0,-1 1 0 0 0,0 0-2 0 0,-6 13 3 0 0,0 1 1 0 0,1-1-1 0 0,1 1 0 0 0,1 0 0 0 0,0 1 1 0 0,1-1-1 0 0,1 1 0 0 0,1 0 1 0 0,0 0-1 0 0,1 0 0 0 0,1 0 0 0 0,0 0 1 0 0,2 0-1 0 0,0 0 0 0 0,1 1-3 0 0,52 272 347 0 0,-28 25-51 0 0,-45-177-183 0 0,-13-57-62 0 0,24-108-1965 0 0,12-42-3107 0 0,5 25-3431 0 0,-4 27-2432 0 0</inkml:trace>
  <inkml:trace contextRef="#ctx0" brushRef="#br0" timeOffset="2167.845">17251 449 7522 0 0,'0'0'1657'0'0,"0"0"-470"0"0,0 0-77 0 0,0 0 127 0 0,0 0 114 0 0,0 0-26 0 0,0 0-197 0 0,0 0-232 0 0,-38 19-214 0 0,-117 61-134 0 0,42-14 907 0 0,99-57-1179 0 0,11-8-218 0 0,0 0 1 0 0,0 1-1 0 0,0-1 1 0 0,1 1-1 0 0,-1-1 1 0 0,0 1-1 0 0,1 0 1 0 0,0 0-1 0 0,-1 0 1 0 0,1 0-1 0 0,0 0 1 0 0,0 1 0 0 0,0-1-1 0 0,0 1 1 0 0,0-1-1 0 0,1 1 1 0 0,-1 0-1 0 0,1-1 1 0 0,0 1-1 0 0,0 0 1 0 0,0 0-1 0 0,0 0 1 0 0,0 0-1 0 0,0 0 1 0 0,1 0-1 0 0,0 0 1 0 0,-1 3-59 0 0,55 22 687 0 0,27-5-9 0 0,-66-20-566 0 0,1 0-1 0 0,-1 1 1 0 0,0 1-1 0 0,0 1 1 0 0,-1 0-1 0 0,0 0 1 0 0,0 2-1 0 0,0 0 1 0 0,11 9-112 0 0,-22-14 82 0 0,1 2 0 0 0,-1-1 0 0 0,-1 0 0 0 0,1 1 0 0 0,0-1 0 0 0,-1 1 1 0 0,0 0-1 0 0,0 0 0 0 0,-1 0 0 0 0,1 0 0 0 0,-1 0 0 0 0,0 0 1 0 0,0 0-1 0 0,-1 0 0 0 0,1 1 0 0 0,-1-1 0 0 0,0 0 0 0 0,-1 0 1 0 0,1 0-1 0 0,-1 1 0 0 0,0-1 0 0 0,-1 0 0 0 0,1 0 0 0 0,-1 0 1 0 0,0 0-1 0 0,0-1 0 0 0,0 1 0 0 0,-1 0 0 0 0,0-1 0 0 0,0 0 0 0 0,0 1 1 0 0,0-1-1 0 0,-4 3-82 0 0,8-6-182 0 0,1 1 0 0 0,-1-1 1 0 0,1 0-1 0 0,-1 0 0 0 0,1 0 0 0 0,0 0 1 0 0,-1 0-1 0 0,1-1 0 0 0,0 1 1 0 0,0 0-1 0 0,-1-1 0 0 0,1 1 0 0 0,0-1 1 0 0,0 0-1 0 0,0 0 0 0 0,0 0 1 0 0,-1 0-1 0 0,1 0 0 0 0,0 0 0 0 0,0 0 1 0 0,0 0-1 0 0,0-1 0 0 0,-1 1 1 0 0,1-1-1 0 0,0 1 0 0 0,0-1 0 0 0,0 0 182 0 0,7-3-5459 0 0,0 0-6248 0 0</inkml:trace>
  <inkml:trace contextRef="#ctx0" brushRef="#br0" timeOffset="2551.846">17470 908 2649 0 0,'0'0'3151'0'0,"0"0"-113"0"0,0 0-128 0 0,0 0-315 0 0,0 0-437 0 0,0 0-326 0 0,0 0-307 0 0,0 0-261 0 0,0 0-221 0 0,33-5-222 0 0,100-17-170 0 0,-66-1 284 0 0,-62 20-859 0 0,1 1 0 0 0,-2-1 0 0 0,1 0-1 0 0,0 0 1 0 0,0 0 0 0 0,-1 0 0 0 0,0-1 0 0 0,0 0 0 0 0,0 0 0 0 0,0 0 0 0 0,0 0-1 0 0,-1-1 1 0 0,0 1 0 0 0,0-1 0 0 0,0 0 0 0 0,-1 0 0 0 0,1 0 0 0 0,-1 0 0 0 0,0-1-1 0 0,-1 1 1 0 0,1 0 0 0 0,-1-1 0 0 0,0 1 0 0 0,-1-1 0 0 0,1 0 0 0 0,-1 1 0 0 0,0-1 0 0 0,0 1-1 0 0,-1-2-75 0 0,-2 2-4 0 0,-1 1-1 0 0,0-1 0 0 0,0 1 1 0 0,0 0-1 0 0,0 0 0 0 0,-1 0 1 0 0,1 1-1 0 0,-1 0 0 0 0,0-1 1 0 0,0 2-1 0 0,-1-1 0 0 0,1 1 1 0 0,0-1-1 0 0,-1 1 0 0 0,1 1 1 0 0,-1-1-1 0 0,0 1 0 0 0,1 0 1 0 0,-1 0-1 0 0,0 1 0 0 0,0 0 1 0 0,0 0-1 0 0,0 0 0 0 0,-2 1 5 0 0,-7 1-21 0 0,-1 1-1 0 0,1 1 0 0 0,0 0 0 0 0,1 1 1 0 0,-1 1-1 0 0,1 0 0 0 0,0 1 1 0 0,0 0-1 0 0,1 1 0 0 0,0 1 0 0 0,0 0 1 0 0,1 1-1 0 0,1 0 0 0 0,-1 1 1 0 0,2 0-1 0 0,-1 0 0 0 0,2 1 0 0 0,-1 1 1 0 0,2 0-1 0 0,0 0 0 0 0,-6 13 22 0 0,11-20-3 0 0,0 0 0 0 0,0 0-1 0 0,0 0 1 0 0,1 1-1 0 0,0-1 1 0 0,0 1 0 0 0,1 0-1 0 0,-1-1 1 0 0,2 1 0 0 0,-1 0-1 0 0,1 0 1 0 0,0 0 0 0 0,0-1-1 0 0,1 1 1 0 0,0 0-1 0 0,0 0 1 0 0,0-1 0 0 0,1 1-1 0 0,0 0 1 0 0,1-1 0 0 0,-1 0-1 0 0,1 1 1 0 0,4 4 3 0 0,3-2-39 0 0,2-1 0 0 0,-1 0 0 0 0,1 0 1 0 0,0-1-1 0 0,1-1 0 0 0,-1 0 0 0 0,1-1 0 0 0,1 0 1 0 0,-1-1-1 0 0,0-1 0 0 0,1 0 0 0 0,0-1 0 0 0,0 0 1 0 0,0-1-1 0 0,0 0 0 0 0,0-1 0 0 0,0-1 0 0 0,-1-1 0 0 0,9-1 39 0 0,12-3-854 0 0,0-2-1 0 0,-1-2 0 0 0,0-1 0 0 0,-1-1 0 0 0,0-2 855 0 0,48-26-7082 0 0,-51 24-176 0 0,-6 3 483 0 0</inkml:trace>
  <inkml:trace contextRef="#ctx0" brushRef="#br0" timeOffset="2887.555">18324 653 10906 0 0,'0'0'3106'0'0,"0"0"-1048"0"0,0 0-522 0 0,0 0-193 0 0,0 0-104 0 0,0 0-112 0 0,0 0-177 0 0,0 0-171 0 0,0 0-147 0 0,0 0-109 0 0,0 0-87 0 0,0 0-70 0 0,-33 4-67 0 0,-103 14-50 0 0,73 3 149 0 0,61-19-389 0 0,0-1 1 0 0,0 0-1 0 0,0 1 1 0 0,0-1-1 0 0,0 1 1 0 0,0 0-1 0 0,0-1 1 0 0,0 1-1 0 0,0 0 1 0 0,1 0 0 0 0,-1 0-1 0 0,1 0 1 0 0,0 1-1 0 0,-1-1 1 0 0,1 0-1 0 0,0 1 1 0 0,0-1-1 0 0,0 1 1 0 0,1-1-1 0 0,-1 1 1 0 0,1-1-1 0 0,-1 1 1 0 0,1-1-1 0 0,0 1 1 0 0,0-1-1 0 0,0 1 1 0 0,0-1-1 0 0,0 1 1 0 0,1 0-1 0 0,-1-1 1 0 0,1 1-1 0 0,0-1 1 0 0,0 0-1 0 0,0 1 1 0 0,0-1-1 0 0,0 1 1 0 0,0-1-1 0 0,2 2-9 0 0,194 134-18 0 0,-192-134 64 0 0,0 0 0 0 0,-1 0 1 0 0,0 0-1 0 0,1 0 0 0 0,-2 0 0 0 0,1 1 1 0 0,0 0-1 0 0,-1 0 0 0 0,0 0 1 0 0,0 0-1 0 0,-1 0 0 0 0,1 1 1 0 0,-1-1-1 0 0,0 1 0 0 0,-1-1 0 0 0,1 1 1 0 0,-1 0-1 0 0,0 0 0 0 0,-1 0 1 0 0,1 0-1 0 0,-1-1 0 0 0,0 1 1 0 0,-1 0-1 0 0,1 0 0 0 0,-1 1-46 0 0,-5-1 149 0 0,1 0-1 0 0,-1 0 1 0 0,0-1-1 0 0,0 0 1 0 0,-1 0-1 0 0,0-1 1 0 0,1 1-1 0 0,-2-2 1 0 0,1 1-1 0 0,0-1 1 0 0,-8 3-149 0 0,-3 1-122 0 0,-1 0 1 0 0,0-1-1 0 0,0-1 1 0 0,-1 0-1 0 0,0-2 1 0 0,0 0-1 0 0,0-2 1 0 0,-4 0 121 0 0,16-4-3604 0 0,5-1-3991 0 0,2 0-5114 0 0</inkml:trace>
  <inkml:trace contextRef="#ctx0" brushRef="#br0" timeOffset="10508.533">19503 746 1984 0 0,'0'0'1425'0'0,"0"0"-93"0"0,0 0 147 0 0,0 0 179 0 0,0 0 51 0 0,0 0-26 0 0,0 0-176 0 0,0 0-196 0 0,0 0-178 0 0,0 0-208 0 0,0 0-157 0 0,-11-3-104 0 0,-93-13 2154 0 0,36 54-1651 0 0,57-30-1114 0 0,1 1 0 0 0,0 0-1 0 0,0 1 1 0 0,1 0 0 0 0,0 1-1 0 0,1-1 1 0 0,1 2 0 0 0,-1-1-1 0 0,2 1 1 0 0,-1 0 0 0 0,2 0-1 0 0,0 1 1 0 0,0 0 0 0 0,1 0-1 0 0,1 0 1 0 0,0 0 0 0 0,1 0-1 0 0,0 1 1 0 0,1-1 0 0 0,0 14-53 0 0,1-25 15 0 0,0 0 0 0 0,0 0 0 0 0,0 0 0 0 0,0 0 1 0 0,0 0-1 0 0,0 0 0 0 0,0 0 0 0 0,1 0 0 0 0,-1 0 0 0 0,1 0 0 0 0,-1 0 1 0 0,1 0-1 0 0,0 0 0 0 0,0 0 0 0 0,0 0 0 0 0,0 0 0 0 0,0-1 0 0 0,0 1 1 0 0,0 0-1 0 0,1-1 0 0 0,-1 1 0 0 0,1-1 0 0 0,-1 1 0 0 0,1-1 0 0 0,-1 0 1 0 0,1 0-1 0 0,0 1 0 0 0,0-1 0 0 0,0-1 0 0 0,0 1 0 0 0,-1 0 0 0 0,1 0 1 0 0,0-1-1 0 0,0 1 0 0 0,0-1 0 0 0,1 1 0 0 0,-1-1 0 0 0,0 0 0 0 0,0 0 1 0 0,0 0-1 0 0,0 0 0 0 0,0 0 0 0 0,0 0 0 0 0,0-1 0 0 0,2 0-15 0 0,9-2 84 0 0,0 0 1 0 0,0-1-1 0 0,0 0 0 0 0,0-1 0 0 0,-1-1 0 0 0,0 0 0 0 0,0-1 1 0 0,0 0-1 0 0,-1-1 0 0 0,0 0 0 0 0,0 0 0 0 0,-1-1 0 0 0,0-1 0 0 0,-1 0 1 0 0,0 0-1 0 0,-1-1 0 0 0,6-9-84 0 0,32-30 75 0 0,4 1-84 0 0,-50 49-1 0 0,1 0 1 0 0,0 0 0 0 0,0 0 0 0 0,0 0 0 0 0,0 1-1 0 0,0-1 1 0 0,0 0 0 0 0,-1 0 0 0 0,1 1 0 0 0,0-1-1 0 0,0 1 1 0 0,-1-1 0 0 0,1 0 0 0 0,0 1 0 0 0,0-1-1 0 0,-1 1 1 0 0,1 0 0 0 0,0-1 0 0 0,-1 1 0 0 0,1 0-1 0 0,-1-1 1 0 0,1 1 0 0 0,-1 0 0 0 0,1 0 0 0 0,-1-1 0 0 0,0 1-1 0 0,1 0 1 0 0,-1 0 0 0 0,0 0 0 0 0,1-1 0 0 0,-1 1-1 0 0,0 0 1 0 0,0 0 0 0 0,0 0 0 0 0,0 0 0 0 0,0 0-1 0 0,0 0 1 0 0,0-1 0 0 0,0 1 0 0 0,-1 1 9 0 0,3 4-15 0 0,14 41 2 0 0,-14-37 10 0 0,-1-1-1 0 0,2 0 0 0 0,0 0 0 0 0,0 0 0 0 0,0 0 0 0 0,1 0 0 0 0,0-1 0 0 0,1 1 0 0 0,0-1 0 0 0,0 0 0 0 0,1-1 1 0 0,0 1-1 0 0,0-1 0 0 0,1 0 0 0 0,0-1 0 0 0,0 0 0 0 0,0 0 0 0 0,1 0 0 0 0,0-1 0 0 0,1 0 4 0 0,4 0 10 0 0,0-1-1 0 0,1-1 1 0 0,-1 0-1 0 0,1-1 1 0 0,0 0-1 0 0,0-1 1 0 0,0-1-1 0 0,6-1-9 0 0,-9-1 30 0 0,0 0-1 0 0,0-1 1 0 0,0-1 0 0 0,-1 0-1 0 0,0 0 1 0 0,0-1-1 0 0,0-1 1 0 0,0 1 0 0 0,-1-2-1 0 0,0 1 1 0 0,0-1-1 0 0,-1-1 1 0 0,0 1-1 0 0,0-1 1 0 0,-1-1 0 0 0,6-8-30 0 0,24-34 145 0 0,-2-3 0 0 0,-3-1 0 0 0,-3-1 0 0 0,-2-2 0 0 0,-2 0 0 0 0,-3-2 0 0 0,-3 0 0 0 0,9-49-145 0 0,-18 56 86 0 0,-2 0-1 0 0,-2 0 1 0 0,-3 0 0 0 0,-2-24-86 0 0,-1 78 4 0 0,-1-1 0 0 0,1 1 1 0 0,-1-1-1 0 0,1 0 0 0 0,-1 1 1 0 0,1-1-1 0 0,-1 0 1 0 0,0 1-1 0 0,1-1 0 0 0,-1 0 1 0 0,1 1-1 0 0,-1-1 0 0 0,0 0 1 0 0,1 0-1 0 0,-1 0 0 0 0,0 0 1 0 0,1 0-1 0 0,-1 0 1 0 0,0 0-1 0 0,1 0 0 0 0,-1 0 1 0 0,1 0-1 0 0,-1 0 0 0 0,0 0 1 0 0,1 0-1 0 0,-1 0 0 0 0,0-1 1 0 0,1 1-1 0 0,-1 0 1 0 0,1 0-1 0 0,-1-1 0 0 0,0 1 1 0 0,1 0-1 0 0,-1-1 0 0 0,1 1 1 0 0,-1-1-1 0 0,1 1 1 0 0,0-1-1 0 0,-1 1 0 0 0,1-1 1 0 0,-1 1-1 0 0,1-1 0 0 0,0 1 1 0 0,-1-1-5 0 0,-12 82 20 0 0,3 0 0 0 0,4 1 0 0 0,4 0 1 0 0,3 0-1 0 0,4 4-20 0 0,2 254 133 0 0,-49-209-31 0 0,37-127-2719 0 0,3-22-256 0 0,1-39-6153 0 0,2 45 4620 0 0,-1 3-3574 0 0</inkml:trace>
  <inkml:trace contextRef="#ctx0" brushRef="#br0" timeOffset="10763.077">19811 572 7762 0 0,'0'0'1920'0'0,"0"0"-293"0"0,0 0-205 0 0,0 0 10 0 0,0 0 56 0 0,0 0-81 0 0,0 0-176 0 0,0 0-163 0 0,0 0-133 0 0,0 0-109 0 0,0 0-125 0 0,0 0-110 0 0,36-6-109 0 0,112-20-89 0 0,-4 8 687 0 0,193 14-1192 0 0,-279-7-2699 0 0,-41 7-1037 0 0,-4 0-7313 0 0</inkml:trace>
  <inkml:trace contextRef="#ctx0" brushRef="#br0" timeOffset="-4722.787">11922 52 304 0 0,'0'0'1627'0'0,"0"0"75"0"0,0 0 137 0 0,0 0 16 0 0,0 0-56 0 0,0 0-93 0 0,0 0-189 0 0,0 0-191 0 0,0 0-92 0 0,0 0-113 0 0,0 0-90 0 0,-1 0-1246 0 0,-2-4 8328 0 0,16 244-6977 0 0,-16 325-369 0 0,3-383-531 0 0,0-182-232 0 0,0 1 0 0 0,0-1 0 0 0,-1 0 1 0 0,1 1-1 0 0,0-1 0 0 0,0 1 0 0 0,0-1 1 0 0,0 1-1 0 0,0-1 0 0 0,0 0 0 0 0,0 1 1 0 0,0-1-1 0 0,1 1 0 0 0,-1-1 0 0 0,0 1 0 0 0,0-1 1 0 0,0 0-1 0 0,0 1 0 0 0,0-1 0 0 0,1 1 1 0 0,-1-1-1 0 0,0 0 0 0 0,0 1 0 0 0,1-1 0 0 0,-1 0 1 0 0,0 1-1 0 0,1-1 0 0 0,-1 0 0 0 0,0 0 1 0 0,1 1-1 0 0,-1-1 0 0 0,0 0 0 0 0,1 0 0 0 0,-1 0 1 0 0,1 1-1 0 0,-1-1 0 0 0,0 0 0 0 0,1 0 1 0 0,-1 0-1 0 0,1 0 0 0 0,-1 0 0 0 0,0 0 1 0 0,1 0-1 0 0,-1 0 0 0 0,1 0 0 0 0,-1 0 0 0 0,1 0 1 0 0,-1 0-1 0 0,0 0 0 0 0,1 0 0 0 0,-1 0 1 0 0,1 0-1 0 0,-1 0 0 0 0,0-1 0 0 0,1 1 0 0 0,-1 0 1 0 0,1 0-1 0 0,-1-1 0 0 0,0 1 0 0 0,1 0 1 0 0,-1 0-1 0 0,0-1 0 0 0,1 1 0 0 0,-1 0 1 0 0,0-1-1 0 0,0 1 0 0 0,1 0 0 0 0,-1-1-4 0 0,25-31 307 0 0,-18 23-294 0 0,116-139 193 0 0,-117 142-199 0 0,14-16-4 0 0,0 1 0 0 0,2 1 0 0 0,0 1 0 0 0,1 1 0 0 0,19-11-3 0 0,-5 6-7 0 0,-36 23-8 0 0,-1 0 2 0 0,0 0-15 0 0,0 0 3 0 0,23 50 137 0 0,-16-30-31 0 0,0 0-1 0 0,-1 1 1 0 0,-1 0 0 0 0,-1 0 0 0 0,-1 0 0 0 0,-1 1 0 0 0,-1-1 0 0 0,-1 1 0 0 0,-1 0-81 0 0,9 36 361 0 0,-8-57-338 0 0,0-1-7 0 0,0 0-7 0 0,0 30 190 0 0,9-18-184 0 0,-8-12-33 0 0,-1 0-12 0 0,0 0 11 0 0,0 0-16 0 0,0 0-9 0 0,0 0-20 0 0,7-24-1075 0 0,13-5-1704 0 0,-7 13-5926 0 0,-11 12-3145 0 0</inkml:trace>
  <inkml:trace contextRef="#ctx0" brushRef="#br0" timeOffset="-4468.792">12758 935 16980 0 0,'0'0'992'0'0,"0"0"-345"0"0,0 0 2 0 0,0 0 307 0 0,0 0 237 0 0,0 0-15 0 0,0 0-215 0 0,0 0-281 0 0,0 0-285 0 0,0 0-162 0 0,0 0-91 0 0,0 0-68 0 0,0 0-21 0 0,2 24-14 0 0,6 116-56 0 0,-8-135-66 0 0,0-5-7675 0 0,0 0-3691 0 0</inkml:trace>
  <inkml:trace contextRef="#ctx0" brushRef="#br0" timeOffset="-4298.204">12727 557 14467 0 0,'0'0'1496'0'0,"0"0"-199"0"0,0 0-9 0 0,0 0-48 0 0,0 0-64 0 0,0 0-287 0 0,0 0-265 0 0,0 0-288 0 0,0 0-168 0 0,-35-196-144 0 0,35 188-144 0 0,0 4-72 0 0,0 0-368 0 0,0 4-344 0 0,0-4-425 0 0,2 4-2232 0 0,0 0-8729 0 0</inkml:trace>
  <inkml:trace contextRef="#ctx0" brushRef="#br0" timeOffset="-3851.21">13064 133 7618 0 0,'0'0'1960'0'0,"0"0"-469"0"0,0 0-53 0 0,0 0 95 0 0,0 0-48 0 0,0 0-206 0 0,0 0-369 0 0,0 0-285 0 0,0 0-117 0 0,0 0-4 0 0,0 0 13 0 0,0 0 6 0 0,4 3-2 0 0,24 51 1289 0 0,-25-44-1644 0 0,14 93 844 0 0,19 97-167 0 0,-23-116-646 0 0,-4 1 0 0 0,-4 0-1 0 0,-4 1 1 0 0,-5 32-197 0 0,-4-22 16 0 0,8-95-71 0 0,0-1 11 0 0,0 0 2 0 0,0 0-9 0 0,-2-34-9414 0 0,2 29 4604 0 0,0 2-5413 0 0</inkml:trace>
  <inkml:trace contextRef="#ctx0" brushRef="#br0" timeOffset="-3571.549">12972 715 7930 0 0,'0'0'1323'0'0,"0"0"-515"0"0,0 0 27 0 0,0 0 426 0 0,0 0 358 0 0,0 0 31 0 0,0 0-280 0 0,0 0-312 0 0,0 0-195 0 0,0 0-133 0 0,0 0-91 0 0,0 0-83 0 0,0 0-69 0 0,19-2-73 0 0,95-11 169 0 0,6-14-66 0 0,0 1-3023 0 0,-41 10-7102 0 0,-71 15 1223 0 0</inkml:trace>
  <inkml:trace contextRef="#ctx0" brushRef="#br0" timeOffset="-3163.705">13733 588 2072 0 0,'0'0'2180'0'0,"0"0"-204"0"0,0 0 18 0 0,0 0 113 0 0,0 0-57 0 0,0 0-267 0 0,0 0-356 0 0,0 0-282 0 0,0 0-183 0 0,0 0-119 0 0,0 0-75 0 0,0 0-95 0 0,-3 0-87 0 0,-6 0-383 0 0,0 0 1 0 0,0 0 0 0 0,0 1-1 0 0,0 1 1 0 0,0-1-1 0 0,1 1 1 0 0,-1 1 0 0 0,1 0-1 0 0,-1 0 1 0 0,1 0-1 0 0,0 1 1 0 0,0 1 0 0 0,0-1-1 0 0,1 1 1 0 0,-7 6-204 0 0,13-9-10 0 0,0 0 1 0 0,0-1-1 0 0,1 1 1 0 0,-1 0-1 0 0,1 0 1 0 0,-1 0-1 0 0,1 1 0 0 0,0-1 1 0 0,0 0-1 0 0,0 0 1 0 0,0 0-1 0 0,0 0 1 0 0,0 0-1 0 0,0 0 1 0 0,1 0-1 0 0,-1 0 1 0 0,1 0-1 0 0,0 0 1 0 0,-1 0-1 0 0,1 0 1 0 0,0 0-1 0 0,0 0 0 0 0,0-1 1 0 0,0 1-1 0 0,1 0 1 0 0,-1-1-1 0 0,0 1 1 0 0,1-1-1 0 0,-1 1 1 0 0,1-1-1 0 0,-1 0 1 0 0,1 1-1 0 0,0-1 1 0 0,-1 0-1 0 0,1 0 1 0 0,0 0-1 0 0,0 0 0 0 0,0-1 1 0 0,0 1-1 0 0,0 0 1 0 0,0-1-1 0 0,0 0 1 0 0,1 1 9 0 0,8 6 3 0 0,30 16-23 0 0,-33-19 24 0 0,0 0 1 0 0,0 0-1 0 0,-1 1 1 0 0,1 0-1 0 0,-1 0 1 0 0,0 1-1 0 0,-1 0 1 0 0,1 0-1 0 0,-1 0 1 0 0,-1 1-1 0 0,1 0-4 0 0,0 1 38 0 0,-1 0 0 0 0,0 1-1 0 0,-1-1 1 0 0,0 1 0 0 0,0 0-1 0 0,-1 0 1 0 0,0 0-1 0 0,0 1 1 0 0,-1-1 0 0 0,0 1-1 0 0,-1-1 1 0 0,0 1 0 0 0,-1 9-38 0 0,0-14 28 0 0,0 0 0 0 0,-1 1 1 0 0,1-1-1 0 0,-1 0 0 0 0,0 0 1 0 0,-1-1-1 0 0,1 1 0 0 0,-1 0 1 0 0,0 0-1 0 0,0-1 0 0 0,0 1 1 0 0,-1-1-1 0 0,0 1 0 0 0,1-1 1 0 0,-2 0-1 0 0,1 0 1 0 0,0-1-1 0 0,-1 1 0 0 0,0-1 1 0 0,1 1-1 0 0,-2-1 0 0 0,1 0 1 0 0,0-1-1 0 0,0 1 0 0 0,-1-1 1 0 0,1 0-1 0 0,-1 0 0 0 0,0 0 1 0 0,0 0-1 0 0,0-1 0 0 0,0 0 1 0 0,0 0-1 0 0,0 0 0 0 0,0-1 1 0 0,0 0-1 0 0,-5 0-28 0 0,-13-3-1565 0 0,10-4-7395 0 0,7 6-2658 0 0</inkml:trace>
  <inkml:trace contextRef="#ctx0" brushRef="#br0" timeOffset="-33201.736">1553 345 2369 0 0,'0'0'729'0'0,"0"0"-338"0"0,0 0-9 0 0,0 0 277 0 0,0 0 448 0 0,0 0 423 0 0,0 0 226 0 0,0 0 9 0 0,0 0-194 0 0,0 0-315 0 0,0 0-307 0 0,0-9-176 0 0,-3-28-92 0 0,-34-32 3652 0 0,25 55-4102 0 0,-1 1 1 0 0,1 0-1 0 0,-2 1 0 0 0,0 1 1 0 0,0 0-1 0 0,-1 1 0 0 0,-1 0 1 0 0,1 1-1 0 0,-1 1 0 0 0,-1 1 0 0 0,0 0 1 0 0,0 1-1 0 0,0 1 0 0 0,0 0 1 0 0,-1 2-1 0 0,0 0 0 0 0,0 1 1 0 0,0 0-1 0 0,0 2 0 0 0,-6 0-231 0 0,-16-1 275 0 0,-1 2-1 0 0,0 2 1 0 0,0 2-1 0 0,1 1 1 0 0,-22 7-275 0 0,57-11 16 0 0,0-1 0 0 0,0 1 0 0 0,1 0 0 0 0,-1 0 1 0 0,1 0-1 0 0,-1 1 0 0 0,1-1 0 0 0,0 1 0 0 0,0 0 0 0 0,0 1 1 0 0,0-1-1 0 0,1 1 0 0 0,-1-1 0 0 0,1 1 0 0 0,-1 2-16 0 0,-1 3-6 0 0,1 0 0 0 0,0 0 0 0 0,0 0 0 0 0,1 1 0 0 0,1-1 0 0 0,-1 1-1 0 0,2-1 1 0 0,-1 1 0 0 0,1 0 0 0 0,1 6 6 0 0,0-11-5 0 0,1-1 0 0 0,0 1 0 0 0,0 0 0 0 0,1 0 0 0 0,-1 0 0 0 0,1-1 0 0 0,0 1 0 0 0,0-1 0 0 0,1 1 0 0 0,-1-1 0 0 0,1 0 0 0 0,0 0 0 0 0,0 0 0 0 0,0-1 0 0 0,1 1 0 0 0,-1-1 0 0 0,1 1 0 0 0,0-1 0 0 0,0 0 0 0 0,0-1 0 0 0,0 1 0 0 0,5 1 5 0 0,106 37 107 0 0,-65-37-48 0 0,-49-3-80 0 0,0 1 13 0 0,0-1 20 0 0,-1-1 4 0 0,0 0 5 0 0,0 0 20 0 0,0 0 6 0 0,0 0 22 0 0,-27 11 425 0 0,-12 2-491 0 0,0 1 1 0 0,1 1 0 0 0,0 3-1 0 0,1 1 1 0 0,1 1 0 0 0,1 2-1 0 0,1 2 1 0 0,1 1 0 0 0,1 2-1 0 0,2 0 1 0 0,-8 12-4 0 0,26-26 0 0 0,2 1 0 0 0,-1 1 0 0 0,2 0 0 0 0,0 1 1 0 0,1 0-1 0 0,0 0 0 0 0,2 0 0 0 0,-1 1 0 0 0,2 0 0 0 0,1 1 0 0 0,0-1 1 0 0,1 1-1 0 0,1-1 0 0 0,0 1 0 0 0,1 0 0 0 0,1 0 0 0 0,1 0 0 0 0,3 16 0 0 0,-1-23 9 0 0,1 0 0 0 0,0-1-1 0 0,1 0 1 0 0,0 1 0 0 0,1-1-1 0 0,0-1 1 0 0,0 1 0 0 0,1-1-1 0 0,0 0 1 0 0,0-1 0 0 0,1 0-1 0 0,1 0 1 0 0,-1 0-1 0 0,1-1 1 0 0,0-1 0 0 0,1 1-1 0 0,0-2 1 0 0,0 1 0 0 0,0-1-1 0 0,0-1 1 0 0,1 0 0 0 0,0 0-1 0 0,4 0-8 0 0,11 1 94 0 0,0-2-1 0 0,1 0 1 0 0,-1-2 0 0 0,1-1-1 0 0,-1-1 1 0 0,0-1-1 0 0,0-1 1 0 0,1-2 0 0 0,-2 0-1 0 0,1-2 1 0 0,-1-1-1 0 0,0-1 1 0 0,-1-1 0 0 0,0-1-1 0 0,0-1 1 0 0,14-11-94 0 0,-20 9 165 0 0,18-7-2541 0 0,-18 22-31 0 0,-4 2-5108 0 0,-5-3-4504 0 0</inkml:trace>
  <inkml:trace contextRef="#ctx0" brushRef="#br0" timeOffset="-32735.07">2168 665 5809 0 0,'0'0'1957'0'0,"0"0"-777"0"0,0 0-300 0 0,0 0 472 0 0,0 0 611 0 0,0 0 309 0 0,0 0-207 0 0,0 0-566 0 0,0 0-524 0 0,0 0-313 0 0,0 0-111 0 0,0 0-15 0 0,0 0-14 0 0,-1 2-72 0 0,-57 69 826 0 0,-85 150-342 0 0,-11 20-653 0 0,135-214-584 0 0,18-27 161 0 0,1 0-20 0 0,0 0-70 0 0,0 0-61 0 0,0 0-90 0 0,0 0-149 0 0,0-8-2455 0 0,0-60-11191 0 0,0 56 8226 0 0</inkml:trace>
  <inkml:trace contextRef="#ctx0" brushRef="#br0" timeOffset="-24341.104">1877 711 0 0 0,'0'0'405'0'0,"0"0"472"0"0,0 0 108 0 0,0 0-74 0 0,0 0-108 0 0,0 0-39 0 0,0 0-1 0 0,0 0 26 0 0,-3-9 80 0 0,3 8-755 0 0,-10-32 602 0 0,3 7 2402 0 0,-1 19 8998 0 0,22 14-11869 0 0,-1 0-1 0 0,0 2 0 0 0,0-1 0 0 0,-1 2 0 0 0,0 0 1 0 0,0 0-1 0 0,-1 1 0 0 0,-1 0 0 0 0,0 1 1 0 0,0 0-1 0 0,1 4-246 0 0,-4-8 81 0 0,158 226 595 0 0,-55-127-398 0 0,-70-86-150 0 0,-45-40 879 0 0,4 16-4105 0 0,-1 0 1098 0 0,3 0-6803 0 0,1-1-3052 0 0</inkml:trace>
  <inkml:trace contextRef="#ctx0" brushRef="#br0" timeOffset="-23277.914">2915 688 0 0 0,'0'0'951'0'0,"0"0"632"0"0,0 0 275 0 0,0 0 62 0 0,0 0 24 0 0,0 0-50 0 0,0 0-117 0 0,0 0-169 0 0,0 0-204 0 0,0 0-192 0 0,0 0-166 0 0,-2 0 2609 0 0,-113 12 398 0 0,13 34-3334 0 0,92-40-687 0 0,0 1-1 0 0,1 0 1 0 0,0 0 0 0 0,0 1-1 0 0,1 0 1 0 0,0 1 0 0 0,0 0-1 0 0,1 0 1 0 0,0 0 0 0 0,1 1-1 0 0,0 0 1 0 0,0 0 0 0 0,1 1-1 0 0,1 0 1 0 0,-1 2-32 0 0,2-9-1 0 0,0 1-1 0 0,1 0 1 0 0,0 0 0 0 0,0 0 0 0 0,0 0 0 0 0,1 0-1 0 0,-1 0 1 0 0,1 0 0 0 0,1 1 0 0 0,-1-1 0 0 0,1 0-1 0 0,-1 1 1 0 0,2-1 0 0 0,-1 0 0 0 0,0 1 0 0 0,1-1-1 0 0,0 0 1 0 0,0 0 0 0 0,1 0 0 0 0,0 1-1 0 0,0-1 1 0 0,0-1 0 0 0,0 1 0 0 0,1 0 0 0 0,-1 0-1 0 0,1-1 1 0 0,1 0 0 0 0,-1 1 0 0 0,0-1 0 0 0,1-1-1 0 0,0 1 1 0 0,0 0 0 0 0,0-1 0 0 0,0 0-1 0 0,1 0 1 0 0,-1 0 0 0 0,1 0 0 0 0,0-1 0 0 0,0 0-1 0 0,0 0 1 0 0,0 0 0 0 0,0-1 0 0 0,0 1 0 0 0,3-1 1 0 0,6-4 45 0 0,-1 0 1 0 0,0-1 0 0 0,0-1 0 0 0,0 0 0 0 0,0-1-1 0 0,-1 0 1 0 0,0-1 0 0 0,0 0 0 0 0,-1-1 0 0 0,0 0 0 0 0,0-1-1 0 0,-1 0 1 0 0,0-1 0 0 0,-1 0 0 0 0,0-1 0 0 0,-1 0 0 0 0,0 0-1 0 0,0-1 1 0 0,3-8-46 0 0,-2 9 46 0 0,92-167 426 0 0,-80 131-365 0 0,-20 44-83 0 0,-1 3-8 0 0,0 0-7 0 0,0 0 0 0 0,-2 23 18 0 0,-4 6 29 0 0,2 0 0 0 0,1 0 0 0 0,1 0 0 0 0,1 0 0 0 0,2 1 0 0 0,1-1 0 0 0,1 0 0 0 0,2 0 0 0 0,3 13-56 0 0,-5-33 1 0 0,1 1 1 0 0,0-1-1 0 0,0 0 1 0 0,0 0-1 0 0,1 0 0 0 0,1-1 1 0 0,0 0-1 0 0,0 0 1 0 0,0 0-1 0 0,1 0 0 0 0,0-1 1 0 0,0-1-1 0 0,1 1 1 0 0,0-1-1 0 0,0 0 0 0 0,0-1 1 0 0,1 0-1 0 0,0 0 1 0 0,0-1-1 0 0,0 0 0 0 0,1 0 1 0 0,7 1-2 0 0,4-2-155 0 0,-25-17-5129 0 0,3 13 1431 0 0,1-3-8135 0 0</inkml:trace>
  <inkml:trace contextRef="#ctx0" brushRef="#br0" timeOffset="-22110.037">3461 1181 0 0 0,'0'0'1830'0'0,"0"0"197"0"0,0 0-52 0 0,0 0-225 0 0,0 0-243 0 0,0 0-160 0 0,0 0-94 0 0,0 0-45 0 0,0 0 13 0 0,0 0-30 0 0,0 0-86 0 0,2-4 7507 0 0,-1 1-8297 0 0,-3-16-198 0 0,2 0 0 0 0,0 0-1 0 0,0 0 1 0 0,2 0-1 0 0,1 0 1 0 0,0 0 0 0 0,1 1-1 0 0,1 0 1 0 0,1 0 0 0 0,0 0-1 0 0,5-8-116 0 0,-5 10 52 0 0,-1 1-47 0 0,1 1-1 0 0,1-1 0 0 0,0 1 0 0 0,1 1 1 0 0,1-1-1 0 0,0 2 0 0 0,0-1 0 0 0,2 1 0 0 0,-1 0 1 0 0,2 1-1 0 0,-1 1 0 0 0,1 0 0 0 0,1 0 1 0 0,0 1-1 0 0,0 1 0 0 0,1 0 0 0 0,8-3-4 0 0,-20 11 1 0 0,0 0 0 0 0,1 0-1 0 0,-1 0 1 0 0,0 0 0 0 0,0 1-1 0 0,0-1 1 0 0,0 1 0 0 0,1-1-1 0 0,-1 1 1 0 0,0 0 0 0 0,0 0-1 0 0,0 0 1 0 0,0 0 0 0 0,0 0-1 0 0,-1 0 1 0 0,1 1 0 0 0,0-1-1 0 0,0 1 1 0 0,-1-1 0 0 0,1 1-1 0 0,-1 0 1 0 0,1-1 0 0 0,-1 1-1 0 0,0 0 1 0 0,0 0 0 0 0,0 0-1 0 0,0 0 1 0 0,0 0 0 0 0,0 0-1 0 0,-1 0 1 0 0,1 0 0 0 0,0 2-1 0 0,5 7 25 0 0,19 78 68 0 0,-15 111-23 0 0,-28-131 23 0 0,21-104 281 0 0,6 0-388 0 0,2 1 0 0 0,0 0 0 0 0,3 0 1 0 0,1 1-1 0 0,1 1 0 0 0,2 1 0 0 0,1 0 1 0 0,1 2-1 0 0,2 0 0 0 0,1 1 0 0 0,1 1 1 0 0,1 2-1 0 0,9-7 14 0 0,-33 30-3 0 0,1 0 0 0 0,-1 0 1 0 0,1 1-1 0 0,-1-1 0 0 0,1 0 0 0 0,-1 1 1 0 0,1-1-1 0 0,0 1 0 0 0,0 0 0 0 0,0 0 1 0 0,0-1-1 0 0,0 1 0 0 0,0 0 1 0 0,0 1-1 0 0,0-1 0 0 0,0 0 0 0 0,0 1 1 0 0,1-1-1 0 0,-1 1 0 0 0,0-1 0 0 0,0 1 1 0 0,1 0-1 0 0,-1 0 0 0 0,0 0 1 0 0,0 0-1 0 0,1 1 0 0 0,-1-1 0 0 0,0 1 1 0 0,0-1-1 0 0,0 1 0 0 0,1 0 0 0 0,-1 0 1 0 0,0 0-1 0 0,0 0 0 0 0,0 0 0 0 0,0 0 1 0 0,-1 0-1 0 0,1 1 0 0 0,0-1 1 0 0,0 1-1 0 0,0 0 3 0 0,7 18 48 0 0,0 0 1 0 0,-2 1 0 0 0,0 0 0 0 0,-1 0-1 0 0,-1 0 1 0 0,-2 1 0 0 0,0-1-1 0 0,-1 1 1 0 0,-1 0 0 0 0,-1 6-49 0 0,1-8 43 0 0,-2 0 0 0 0,0 0 0 0 0,-1 0 0 0 0,-1-1 0 0 0,-1 1 1 0 0,-1-1-1 0 0,0 0 0 0 0,-3 5-43 0 0,-14 71 65 0 0,22-94-89 0 0,0-1-6 0 0,0 0-17 0 0,13-5-2142 0 0,-10-6-5359 0 0,-3 8-4300 0 0</inkml:trace>
  <inkml:trace contextRef="#ctx0" brushRef="#br0" timeOffset="-20104.623">4293 935 1712 0 0,'0'0'1026'0'0,"0"0"33"0"0,0 0 152 0 0,0 0 185 0 0,0 0 14 0 0,0 0-203 0 0,0 0-342 0 0,0 0-337 0 0,0 0-216 0 0,0 0-80 0 0,0 0 24 0 0,0 0 115 0 0,0 0 164 0 0,3 0 125 0 0,4 0-312 0 0,-1 1 0 0 0,1-1 0 0 0,0-1 0 0 0,-1 1-1 0 0,1-1 1 0 0,-1 0 0 0 0,1-1 0 0 0,-1 1 0 0 0,1-1 0 0 0,-1-1 0 0 0,0 1-1 0 0,0-1 1 0 0,0 0 0 0 0,0 0 0 0 0,-1-1 0 0 0,1 0 0 0 0,-1 0 0 0 0,0 0-1 0 0,1-1-347 0 0,105-122 2674 0 0,-106 119-2484 0 0,1-1-1 0 0,-1 1 1 0 0,-1-1-1 0 0,0 0 1 0 0,0 0-1 0 0,-1 0 1 0 0,0-1-1 0 0,0 1 1 0 0,-1-1-1 0 0,0 0 1 0 0,-1-2-190 0 0,-1 11 184 0 0,0 1-12 0 0,0 0-29 0 0,0 0-37 0 0,0 0-27 0 0,0 0-28 0 0,0 0-18 0 0,0 0-6 0 0,0 0-1 0 0,-1 27 108 0 0,6 50 392 0 0,22 20-116 0 0,-17-35-267 0 0,-3-1 0 0 0,-3 1 0 0 0,-2 0 0 0 0,-6 39-143 0 0,4-90 11 0 0,-31 227 190 0 0,7-76-118 0 0,20-151 347 0 0,2-18 224 0 0,-1-6-726 0 0,-6-176 91 0 0,16 138-48 0 0,1-1 0 0 0,3 2 1 0 0,2-1-1 0 0,2 2 0 0 0,2 0 1 0 0,2 1-1 0 0,15-25 29 0 0,-17 36-30 0 0,-8 14 22 0 0,2 0 0 0 0,0 1 0 0 0,2 1 1 0 0,0 0-1 0 0,1 1 0 0 0,2 0 0 0 0,-1 1 0 0 0,2 1 0 0 0,15-12 8 0 0,-25 25-2 0 0,0 1 0 0 0,1 0 0 0 0,-1 0 0 0 0,1 1 0 0 0,0 0-1 0 0,0 1 1 0 0,1 0 0 0 0,-1 0 0 0 0,0 1 0 0 0,1 0 0 0 0,-1 0 0 0 0,1 1-1 0 0,-1 0 1 0 0,1 0 0 0 0,-1 1 0 0 0,0 0 0 0 0,8 2 2 0 0,41 1 4 0 0,-49-4 2 0 0,-1 0 0 0 0,1 0 0 0 0,-1 1 0 0 0,1 0 0 0 0,-1 1 0 0 0,1 0 0 0 0,-1 0 0 0 0,0 0 0 0 0,0 1 0 0 0,0 0 0 0 0,0 0 0 0 0,0 1 0 0 0,-1 0 0 0 0,0 0 0 0 0,4 3-6 0 0,-6-1 22 0 0,-1 1 0 0 0,1 0 0 0 0,-1 0 0 0 0,-1 0 0 0 0,1 0 0 0 0,-1 0 0 0 0,0 0 1 0 0,-1 1-1 0 0,0-1 0 0 0,0 1 0 0 0,-1-1 0 0 0,1 1 0 0 0,-2-1 0 0 0,1 1 0 0 0,-1-1 1 0 0,0 1-1 0 0,-1 1-22 0 0,-44 156 245 0 0,43-153-208 0 0,-1 0 1 0 0,-1 0-1 0 0,0-1 0 0 0,-1 0 0 0 0,0 0 1 0 0,-1-1-1 0 0,0 1 0 0 0,0-1 0 0 0,-1-1 1 0 0,-1 1-1 0 0,1-1 0 0 0,-1-1 0 0 0,-1 0 1 0 0,-9 6-39 0 0,-33 2 336 0 0,41-15-309 0 0,1-1 0 0 0,-1 0 0 0 0,1 0-1 0 0,-1-1 1 0 0,1 0 0 0 0,-1-1 0 0 0,1 0 0 0 0,0-1 0 0 0,0 0-1 0 0,0-1 1 0 0,0 0 0 0 0,0 0 0 0 0,1-1 0 0 0,-2-1-26 0 0,-40-32 39 0 0,-85-79-149 0 0,133 114-50 0 0,0-1 0 0 0,0 1 0 0 0,0-1 1 0 0,0 0-1 0 0,1 0 0 0 0,-1 0 0 0 0,1 0 0 0 0,0 0 0 0 0,0 0 0 0 0,1 0 1 0 0,-1-1-1 0 0,1 1 0 0 0,0-1 0 0 0,0 1 0 0 0,0-6 160 0 0,23-5-3841 0 0,-11 12-3298 0 0,-2 2-4839 0 0</inkml:trace>
  <inkml:trace contextRef="#ctx0" brushRef="#br0" timeOffset="-19327.383">5401 199 2561 0 0,'0'0'988'0'0,"0"0"88"0"0,0 0 511 0 0,0 0 535 0 0,0 0 212 0 0,0 0-191 0 0,0 0-539 0 0,0 0-518 0 0,0 0-290 0 0,0 0-89 0 0,0 0-7 0 0,0 0 19 0 0,3 0 1158 0 0,6 194 2777 0 0,0 1-3552 0 0,-12 66-502 0 0,-23-32-418 0 0,30-216-236 0 0,-4-13 45 0 0,0-1-1 0 0,-1 1 1 0 0,1 0 0 0 0,0-1-1 0 0,-1 1 1 0 0,1 0-1 0 0,0 0 1 0 0,0-1-1 0 0,-1 1 1 0 0,1 0 0 0 0,-1 0-1 0 0,1 0 1 0 0,0-1-1 0 0,-1 1 1 0 0,1 0-1 0 0,0 0 1 0 0,-1 0 0 0 0,1 0-1 0 0,-1 0 1 0 0,1 0-1 0 0,0 0 1 0 0,-1 0-1 0 0,1 0 1 0 0,-1 0 0 0 0,1 0-1 0 0,0 0 1 0 0,-1 0-1 0 0,1 0 1 0 0,0 0-1 0 0,-1 0 1 0 0,1 1-1 0 0,-1-1 1 0 0,1 0 0 0 0,0 0-1 0 0,-1 0 1 0 0,1 1-1 0 0,0-1 1 0 0,-1 0-1 0 0,1 0 1 0 0,0 1 0 0 0,0-1-1 0 0,-1 0 1 0 0,1 0-1 0 0,0 1 1 0 0,0-1-1 0 0,-1 0 1 0 0,1 1 0 0 0,0-1-1 0 0,0 1 1 0 0,0-1-1 0 0,0 0 1 0 0,-1 1-1 0 0,1-1 1 0 0,0 0 0 0 0,0 1-1 0 0,0-1 1 0 0,0 1-1 0 0,0-1 1 0 0,0 0-1 0 0,0 1 1 0 0,0-1 0 0 0,0 1-1 0 0,0-1 1 0 0,1 0-1 0 0,-1 1 1 0 0,0-1-1 0 0,0 1 1 0 0,0-1 0 0 0,0 0 9 0 0,3-14-3280 0 0,4 9 827 0 0,-2 1-2502 0 0,0 0-6322 0 0</inkml:trace>
  <inkml:trace contextRef="#ctx0" brushRef="#br0" timeOffset="-18784.749">5587 969 4185 0 0,'0'0'1818'0'0,"0"0"-1072"0"0,0 0-108 0 0,0 0 569 0 0,0 0 535 0 0,0 0 93 0 0,0 0-175 0 0,0 0-286 0 0,0 0-261 0 0,0 0-145 0 0,0 0-81 0 0,0 0-43 0 0,0 0-18 0 0,23 5-13 0 0,70 12-26 0 0,-89-16-702 0 0,-1 0 0 0 0,1 0-1 0 0,0-1 1 0 0,0 1 0 0 0,0-1-1 0 0,-1 0 1 0 0,1 0 0 0 0,0 0-1 0 0,0-1 1 0 0,0 1 0 0 0,-1-1-1 0 0,1 0 1 0 0,0 0 0 0 0,-1 0 0 0 0,1-1-1 0 0,-1 1 1 0 0,1-1 0 0 0,-1 0-1 0 0,1 0-84 0 0,9-6 298 0 0,120-89 1761 0 0,-126 90-1985 0 0,1 0 0 0 0,-1 0-1 0 0,-1-1 1 0 0,1 0 0 0 0,-1 0-1 0 0,0 0 1 0 0,-1-1 0 0 0,0 0-1 0 0,-1 0 1 0 0,0 0 0 0 0,0-1-1 0 0,-1 0 1 0 0,0 1 0 0 0,0-1-1 0 0,-1 0 1 0 0,-1 0 0 0 0,0-1-1 0 0,0 1 1 0 0,-1 0 0 0 0,0 0-1 0 0,-1 0 1 0 0,0-1 0 0 0,0 1-1 0 0,-1 0 1 0 0,-1-1-74 0 0,-1 5-2 0 0,-1 1 0 0 0,1 0 0 0 0,-1 1 0 0 0,0-1 0 0 0,0 1 0 0 0,0 0 0 0 0,-1 0 0 0 0,1 0 0 0 0,-1 1 1 0 0,0 0-1 0 0,0 0 0 0 0,-1 0 0 0 0,1 1 0 0 0,0 0 0 0 0,-1 0 0 0 0,1 1 0 0 0,-1 0 0 0 0,0 0 0 0 0,1 0 0 0 0,-1 1 0 0 0,0 0 0 0 0,1 0 0 0 0,-1 1 0 0 0,0 0 0 0 0,1 0 0 0 0,-1 0 0 0 0,1 1 0 0 0,-1 0 0 0 0,1 0 0 0 0,0 1 0 0 0,0 0 0 0 0,0 0 0 0 0,0 0 0 0 0,0 1 0 0 0,1 0 0 0 0,-3 2 2 0 0,-11 7-5 0 0,1 1-1 0 0,1 0 0 0 0,0 2 1 0 0,1 0-1 0 0,0 1 0 0 0,1 0 1 0 0,2 1-1 0 0,-1 1 0 0 0,2 0 1 0 0,1 1-1 0 0,0 0 0 0 0,2 1 1 0 0,0 0-1 0 0,1 1 0 0 0,-4 18 6 0 0,10-33 4 0 0,0 0-1 0 0,1 0 1 0 0,0 0-1 0 0,0 0 1 0 0,1 0-1 0 0,0-1 1 0 0,0 1-1 0 0,0 0 1 0 0,1 0-1 0 0,0 0 1 0 0,0 0-1 0 0,1 0 1 0 0,0 0-1 0 0,0-1 1 0 0,1 1-1 0 0,0-1 1 0 0,0 0 0 0 0,0 0-1 0 0,1 0 1 0 0,0 0-1 0 0,0 0 1 0 0,0-1-1 0 0,1 0 1 0 0,0 0-1 0 0,0 1-3 0 0,14 6 104 0 0,0 0 1 0 0,1-1-1 0 0,0-1 0 0 0,1 0 1 0 0,0-2-1 0 0,0-1 0 0 0,1 0 1 0 0,-1-2-1 0 0,2 0 0 0 0,-1-2 1 0 0,0 0-1 0 0,1-1 0 0 0,-1-2 0 0 0,7 0-104 0 0,22 2 317 0 0,-1-3 0 0 0,1-1-1 0 0,-1-3 1 0 0,0-2-1 0 0,20-7-316 0 0,30-16 285 0 0,-110 22-2854 0 0,3 8-3319 0 0,1 0-6796 0 0</inkml:trace>
  <inkml:trace contextRef="#ctx0" brushRef="#br0" timeOffset="-15227.799">453 1609 2593 0 0,'0'0'860'0'0,"0"0"-575"0"0,0 0-26 0 0,0 0 270 0 0,0 0 278 0 0,0 0 268 0 0,0 0 247 0 0,0 0 103 0 0,0 0-38 0 0,0 0-145 0 0,37-2-165 0 0,113-6-174 0 0,300-9 3558 0 0,485 21-1563 0 0,-579 12-2226 0 0,143-5-17 0 0,-354-11-461 0 0,259-3 391 0 0,168-17 134 0 0,-148 31-306 0 0,-288-6-114 0 0,-1-5 0 0 0,1-7-1 0 0,11-6-298 0 0,198-35 252 0 0,-60 26-82 0 0,-41 15 147 0 0,33 7 85 0 0,-135-23-252 0 0,-125 17 427 0 0,-13 5-3077 0 0,-1 0-4385 0 0,-5 1-4814 0 0</inkml:trace>
  <inkml:trace contextRef="#ctx0" brushRef="#br0" timeOffset="-13805.58">390 1886 0 0 0,'0'0'79'0'0,"0"0"226"0"0,0 0 118 0 0,0 0 133 0 0,0 0 53 0 0,0 0 57 0 0,0 0 29 0 0,0 0 9 0 0,0 0 88 0 0,34 4 80 0 0,109 12 71 0 0,-26-13 2010 0 0,66-17 1621 0 0,502-52 1721 0 0,-263 46-5470 0 0,44 33-197 0 0,291 5 87 0 0,-269-33-227 0 0,57 26 82 0 0,-70-18-79 0 0,-83 3-137 0 0,-56-27 37 0 0,-86 27-390 0 0,-103 16 6 0 0,-121-12 6 0 0,1-1 1 0 0,-1 0-1 0 0,0-2 0 0 0,0-1 1 0 0,0-1-1 0 0,22-8-13 0 0,80 5 21 0 0,-128 8-29 0 0,2 14-9458 0 0,-2-13-1752 0 0</inkml:trace>
  <inkml:trace contextRef="#ctx0" brushRef="#br0" timeOffset="-12391.986">6834 522 64 0 0,'0'0'1907'0'0,"0"0"-360"0"0,0 0 153 0 0,0 0 389 0 0,0 0 265 0 0,0 0-38 0 0,0 0-351 0 0,0 0-474 0 0,0 0-392 0 0,0 0-242 0 0,0 0-107 0 0,0 0-58 0 0,0 0-39 0 0,1-3-49 0 0,2-6 2713 0 0,-3 10-3270 0 0,0-1-5 0 0,0 0 28 0 0,0 0-28 0 0,0 0 1 0 0,0 0 14 0 0,0 0 1 0 0,0 0 26 0 0,0 0 20 0 0,0 0 14 0 0,0 0 15 0 0,0 0 27 0 0,0 0 28 0 0,9-42 1977 0 0,-9 41-2142 0 0,0 1 17 0 0,0 0-8 0 0,0 0-8 0 0,0 0 17 0 0,0 0-3 0 0,0 0-14 0 0,0 0 10 0 0,0 0-3 0 0,0 0-14 0 0,-2 31-977 0 0,6-16-883 0 0,2-7-5481 0 0,-4-4-4216 0 0</inkml:trace>
  <inkml:trace contextRef="#ctx0" brushRef="#br0" timeOffset="-11958.51">6924 819 9746 0 0,'0'0'1671'0'0,"0"0"-653"0"0,0 0-15 0 0,0 0 295 0 0,0 0 207 0 0,0 0-61 0 0,0 0-433 0 0,0 0-456 0 0,0 0-232 0 0,0 0-87 0 0,0 0 16 0 0,0 0 45 0 0,0 0 19 0 0,-8 10-12 0 0,-34 45 167 0 0,42-54 805 0 0,35-39-433 0 0,-35 37-600 0 0,0 1 33 0 0,0 0-8 0 0,0 0 15 0 0,0 0-22 0 0,0 0-13 0 0,0 0-12 0 0,0 0-24 0 0,-25 28 539 0 0,23 1-1906 0 0,4-18-5844 0 0,-2-10-4593 0 0</inkml:trace>
  <inkml:trace contextRef="#ctx0" brushRef="#br0" timeOffset="-7213.027">9327 310 0 0 0,'0'0'1354'0'0,"0"0"194"0"0,0 0 26 0 0,0 0-58 0 0,0 0-20 0 0,0 0-9 0 0,0 0-14 0 0,0 0-20 0 0,0 0-36 0 0,11-11 5409 0 0,-32-13-3325 0 0,-35 6-2385 0 0,-156 14-27 0 0,179 9-940 0 0,0 2 0 0 0,1 1 0 0 0,0 1 0 0 0,1 2 0 0 0,-1 1 0 0 0,-19 12-149 0 0,31-16 60 0 0,6-3-25 0 0,-1-1-1 0 0,1 2 0 0 0,1 0 1 0 0,-1 0-1 0 0,1 1 1 0 0,0 1-1 0 0,0 0 0 0 0,1 1 1 0 0,1 1-1 0 0,-1-1 0 0 0,1 2 1 0 0,1 0-1 0 0,0 0 0 0 0,0 0 1 0 0,1 2-1 0 0,1-1 0 0 0,0 1 1 0 0,1 0-1 0 0,0 0 0 0 0,1 1 1 0 0,1 0-1 0 0,0 0 1 0 0,0 1-1 0 0,2-1 0 0 0,-3 15-34 0 0,6-17 31 0 0,-1 0-1 0 0,2 1 1 0 0,0-1 0 0 0,0 0-1 0 0,1 1 1 0 0,0-1-1 0 0,1 0 1 0 0,1 0 0 0 0,0-1-1 0 0,0 1 1 0 0,2-1-1 0 0,-1 0 1 0 0,1 0 0 0 0,1 0-1 0 0,-1-1 1 0 0,2 0-1 0 0,0 0 1 0 0,3 2-31 0 0,4 2 80 0 0,0-1 0 0 0,1 0 0 0 0,1-2 0 0 0,0 0 0 0 0,0 0 0 0 0,1-2 0 0 0,0 0 0 0 0,1-1 0 0 0,0-1 0 0 0,0-1 0 0 0,1 0 0 0 0,-1-2 0 0 0,1 0 0 0 0,0-1 0 0 0,20 0-80 0 0,-17-1 68 0 0,0-1-1 0 0,0-1 1 0 0,0-1-1 0 0,-1-1 1 0 0,1-1-1 0 0,0-1 1 0 0,-1 0 0 0 0,0-2-1 0 0,0-1 1 0 0,0-1-1 0 0,3-3-67 0 0,-22 30-3527 0 0,-3-8 1764 0 0,0-3-2968 0 0,0 0-7243 0 0</inkml:trace>
  <inkml:trace contextRef="#ctx0" brushRef="#br0" timeOffset="-6228.388">10045 715 8098 0 0,'0'0'1465'0'0,"0"0"-194"0"0,0 0-24 0 0,0 0 240 0 0,0 0 143 0 0,0 0-128 0 0,0 0-241 0 0,0 0-277 0 0,0 0-214 0 0,0 0-154 0 0,0 0-107 0 0,0 0-70 0 0,0 0-29 0 0,-6-8 4 0 0,-23-22-22 0 0,-11 22 1049 0 0,28 10-1307 0 0,0 1-1 0 0,0 0 1 0 0,0 0 0 0 0,1 1 0 0 0,0 1 0 0 0,-1 0 0 0 0,2 1-1 0 0,-1 0 1 0 0,1 1 0 0 0,-3 2-134 0 0,12-9 7 0 0,-11 7 27 0 0,1 0-1 0 0,0 1 0 0 0,0 1 0 0 0,1-1 0 0 0,0 2 0 0 0,1-1 1 0 0,0 2-1 0 0,0-1 0 0 0,1 1 0 0 0,0 0 0 0 0,1 1 0 0 0,1-1 0 0 0,0 1 1 0 0,0 1-1 0 0,1-1 0 0 0,0 1 0 0 0,1 0 0 0 0,1 0 0 0 0,0 0 1 0 0,1 1-1 0 0,1-1 0 0 0,-1 9-33 0 0,2-17 7 0 0,-1 0 0 0 0,1 0 0 0 0,0 0 0 0 0,0-1 0 0 0,1 1 1 0 0,0 0-1 0 0,-1 0 0 0 0,2 0 0 0 0,-1-1 0 0 0,0 1 0 0 0,1-1 0 0 0,0 1 0 0 0,0-1 0 0 0,0 1 1 0 0,1-1-1 0 0,0 0 0 0 0,-1 0 0 0 0,1 0 0 0 0,1-1 0 0 0,-1 1 0 0 0,0-1 0 0 0,1 0 0 0 0,0 0 1 0 0,0 0-1 0 0,0 0 0 0 0,0 0 0 0 0,0-1 0 0 0,0 0 0 0 0,1 0 0 0 0,0 0-7 0 0,7-1 51 0 0,1-1 0 0 0,0-1 1 0 0,-1 0-1 0 0,1 0 0 0 0,0-1 0 0 0,-1-1 0 0 0,0 0 0 0 0,0-1 0 0 0,0 0 0 0 0,0-1 0 0 0,0 0 0 0 0,-1-1 0 0 0,0 0 0 0 0,0-1 1 0 0,-1 0-1 0 0,0-1 0 0 0,0 0 0 0 0,-1-1 0 0 0,0 0 0 0 0,0 0 0 0 0,-1-1 0 0 0,0 0 0 0 0,2-4-51 0 0,99-144 158 0 0,-74 93-108 0 0,-65 108-379 0 0,27-37 322 0 0,0 0 0 0 0,1 0 0 0 0,0 0 1 0 0,1 1-1 0 0,-1-1 0 0 0,1 1 0 0 0,0-1 0 0 0,1 1 1 0 0,-1-1-1 0 0,2 1 0 0 0,-1 0 0 0 0,0-1 0 0 0,1 1 1 0 0,1-1-1 0 0,-1 1 0 0 0,1-1 0 0 0,0 0 0 0 0,0 0 1 0 0,1 1-1 0 0,-1-1 0 0 0,2-1 0 0 0,-1 1 0 0 0,0 0 0 0 0,1-1 1 0 0,0 0-1 0 0,1 0 0 0 0,-1 0 0 0 0,1 0 0 0 0,4 3 7 0 0,0-3 13 0 0,0 0 0 0 0,0 0 0 0 0,0-1 0 0 0,0-1-1 0 0,0 1 1 0 0,1-1 0 0 0,0-1 0 0 0,-1 0 0 0 0,1 0-1 0 0,0-1 1 0 0,0-1 0 0 0,0 1 0 0 0,0-1-1 0 0,0-1 1 0 0,0 0 0 0 0,0 0 0 0 0,0-1 0 0 0,-1-1-1 0 0,1 1 1 0 0,0-1 0 0 0,-1-1 0 0 0,0 0 0 0 0,0 0-1 0 0,0-1 1 0 0,-1 0 0 0 0,1-1 0 0 0,-1 0-1 0 0,0 0 1 0 0,-1 0 0 0 0,0-1 0 0 0,0 0 0 0 0,0-1-1 0 0,-1 1 1 0 0,2-4-13 0 0,1 1 19 0 0,6-4-5 0 0,0-1 1 0 0,-1 0-1 0 0,-1-1 0 0 0,0-1 1 0 0,-1 0-1 0 0,-1-1 1 0 0,0 0-1 0 0,-2-1 1 0 0,0 0-1 0 0,-1 0 0 0 0,-1-1 1 0 0,0 0-1 0 0,-2 0 1 0 0,-1-1-1 0 0,0 1 1 0 0,-1-5-15 0 0,-3 24-5 0 0,1-1 0 0 0,-1 0 1 0 0,0 1-1 0 0,0-1 0 0 0,0 0 1 0 0,0 1-1 0 0,0-1 0 0 0,0 0 1 0 0,-1 1-1 0 0,1-1 0 0 0,0 0 1 0 0,-1 1-1 0 0,1-1 0 0 0,-1 1 1 0 0,0-1-1 0 0,1 1 0 0 0,-1-1 1 0 0,0 1-1 0 0,0-1 1 0 0,0 1-1 0 0,0 0 0 0 0,0 0 1 0 0,-1-1-1 0 0,1 1 0 0 0,0 0 1 0 0,0 0-1 0 0,-1 0 0 0 0,1 0 1 0 0,-1 0-1 0 0,1 1 0 0 0,-1-1 1 0 0,1 0-1 0 0,-1 1 0 0 0,1-1 1 0 0,-1 1-1 0 0,0-1 0 0 0,1 1 1 0 0,-1 0-1 0 0,0 0 0 0 0,1-1 1 0 0,-1 1-1 0 0,0 1 1 0 0,1-1-1 0 0,-1 0 0 0 0,-1 1 5 0 0,-2-1-18 0 0,1 0 0 0 0,-1 1 0 0 0,0-1 0 0 0,1 1 0 0 0,-1 1 0 0 0,1-1-1 0 0,0 1 1 0 0,-1-1 0 0 0,1 1 0 0 0,0 0 0 0 0,0 1 0 0 0,0-1 0 0 0,0 1 0 0 0,1 0 0 0 0,-1 0 0 0 0,1 0-1 0 0,-1 0 1 0 0,1 0 0 0 0,0 1 0 0 0,0 0 0 0 0,1-1 0 0 0,-1 1 0 0 0,1 0 0 0 0,0 0 0 0 0,0 1-1 0 0,0-1 1 0 0,0 0 0 0 0,1 1 0 0 0,0-1 0 0 0,0 1 0 0 0,0-1 0 0 0,0 1 0 0 0,1 0 18 0 0,2-3-4 0 0,0 1 0 0 0,0-1 0 0 0,0 0 0 0 0,1 0 0 0 0,-1 0 0 0 0,1 0 0 0 0,-1 0 0 0 0,1-1 0 0 0,0 1 0 0 0,0-1 0 0 0,0 0 0 0 0,-1 0 0 0 0,1 0 0 0 0,0 0 0 0 0,0 0 0 0 0,1-1 0 0 0,-1 1 0 0 0,0-1 0 0 0,0 0 0 0 0,2 0 4 0 0,79 1 46 0 0,-70-2-36 0 0,0 0-1 0 0,0 1 1 0 0,0 1-1 0 0,0 0 1 0 0,-1 0-1 0 0,1 2 1 0 0,0 0-1 0 0,-1 0 1 0 0,4 3-10 0 0,-12-3 19 0 0,-1 1-1 0 0,0-1 1 0 0,0 1 0 0 0,0 0 0 0 0,0 0-1 0 0,-1 1 1 0 0,0-1 0 0 0,0 1 0 0 0,0-1 0 0 0,0 1-1 0 0,-1 0 1 0 0,0 0 0 0 0,0 1 0 0 0,0-1-1 0 0,0 0 1 0 0,-1 1 0 0 0,0-1 0 0 0,0 0 0 0 0,-1 1-1 0 0,1-1 1 0 0,-1 1 0 0 0,0 0 0 0 0,-1-1 0 0 0,0 3-20 0 0,6 41 130 0 0,-3-35-105 0 0,1-1 1 0 0,0 1-1 0 0,1-1 1 0 0,0 0 0 0 0,1 0-1 0 0,0-1 1 0 0,1 1-1 0 0,1-1 1 0 0,0 0 0 0 0,1-1-1 0 0,6 8-24 0 0,48 31 196 0 0,-54-49-1283 0 0,-11-10-7398 0 0,1 5-3709 0 0</inkml:trace>
  <inkml:trace contextRef="#ctx0" brushRef="#br0" timeOffset="39523.219">7350 1890 0 0 0,'0'0'276'0'0,"0"0"430"0"0,0 0 92 0 0,0 0-25 0 0,0 0-29 0 0,6 9 36 0 0,20 25 61 0 0,-25-32-649 0 0,1 0 0 0 0,0-1 0 0 0,0 1 0 0 0,0 0 0 0 0,0-1 0 0 0,0 1-1 0 0,1-1 1 0 0,-1 1 0 0 0,0-1 0 0 0,1 0 0 0 0,-1 0 0 0 0,1 0 0 0 0,-1-1 0 0 0,1 1-1 0 0,-1 0 1 0 0,1-1 0 0 0,0 0 0 0 0,-1 1 0 0 0,1-1 0 0 0,0 0 0 0 0,1-1-192 0 0,11 2 1083 0 0,-10 0-742 0 0,0-1-1 0 0,0 0 0 0 0,0 0 0 0 0,0 0 0 0 0,0-1 0 0 0,0 1 1 0 0,-1-1-1 0 0,1 0 0 0 0,0-1 0 0 0,0 1 0 0 0,-1-1 0 0 0,1 0 1 0 0,-1 0-1 0 0,0 0 0 0 0,1-1 0 0 0,-1 1 0 0 0,0-1 0 0 0,3-3-340 0 0,61-68 2378 0 0,-50 52-2110 0 0,1-4 48 0 0,-1 0-1 0 0,-2 0 1 0 0,-1-2-1 0 0,-1 0 1 0 0,9-24-316 0 0,-23 52 8 0 0,0 0 1 0 0,1 1-1 0 0,-1-1 0 0 0,1 0 1 0 0,-1 1-1 0 0,1-1 1 0 0,-1 0-1 0 0,0 1 0 0 0,1-1 1 0 0,-1 0-1 0 0,1 0 1 0 0,-1 0-1 0 0,1 0 1 0 0,0 1-1 0 0,-1-1 0 0 0,1 0 1 0 0,-1 0-1 0 0,1 0 1 0 0,-1 0-1 0 0,1 0 0 0 0,-1 0 1 0 0,1 0-1 0 0,-1 0 1 0 0,1 0-1 0 0,-1-1 1 0 0,1 1-1 0 0,-1 0 0 0 0,1 0 1 0 0,-1 0-1 0 0,1-1 1 0 0,-1 1-1 0 0,1 0 0 0 0,-1-1 1 0 0,1 1-1 0 0,-1 0 1 0 0,1-1-1 0 0,-1 1 0 0 0,0 0 1 0 0,1-1-1 0 0,-1 1 1 0 0,0-1-1 0 0,1 1 1 0 0,-1-1-1 0 0,0 1 0 0 0,0 0 1 0 0,1-1-1 0 0,-1 1 1 0 0,0-1-1 0 0,0 0-8 0 0,0 1 1 0 0,10 24 157 0 0,-2 1-1 0 0,0 0 1 0 0,-2 0-1 0 0,-1 0 1 0 0,0 1-1 0 0,-2 3-157 0 0,9 46 177 0 0,101 469 723 0 0,-53-195-353 0 0,-57-171 298 0 0,-4-178-806 0 0,-1 1-1 0 0,1 0 1 0 0,0 0-1 0 0,0-1 1 0 0,0 1 0 0 0,-1 0-1 0 0,1-1 1 0 0,0 1-1 0 0,0-1 1 0 0,-1 0 0 0 0,1 1-1 0 0,0-1 1 0 0,-1 0-1 0 0,1 0 1 0 0,-1 0-1 0 0,1 0 1 0 0,0 0 0 0 0,-1 0-1 0 0,1 0 1 0 0,0-1-1 0 0,-1 1 1 0 0,1 0-1 0 0,0-1 1 0 0,-1 1 0 0 0,1-1-1 0 0,0 1 1 0 0,0-1-1 0 0,0 0 1 0 0,-1 0 0 0 0,1 1-1 0 0,0-1 1 0 0,0 0-1 0 0,0 0 1 0 0,0 0-1 0 0,0 0 1 0 0,0 0 0 0 0,1 0-1 0 0,-1 0 1 0 0,0-1-1 0 0,1 1 1 0 0,-1 0-1 0 0,0-1-37 0 0,-9-18 21 0 0,0-2 0 0 0,1 1 1 0 0,1-1-1 0 0,1-1 1 0 0,1 1-1 0 0,1-1 1 0 0,1 0-1 0 0,1-1 1 0 0,1 1-1 0 0,2 0 1 0 0,0-1-1 0 0,1 1 1 0 0,2-6-23 0 0,-3-18 13 0 0,0 4-37 0 0,2 0-1 0 0,2 1 1 0 0,2-1-1 0 0,1 1 1 0 0,3 0 0 0 0,1 1-1 0 0,3-5 25 0 0,5-6-38 0 0,3 0 0 0 0,1 1-1 0 0,3 1 1 0 0,2 1 0 0 0,2 1-1 0 0,2 2 1 0 0,13-13 38 0 0,-37 50-13 0 0,0 0 0 0 0,0 1 0 0 0,1 0 0 0 0,0 0 0 0 0,0 1 0 0 0,1 0 0 0 0,0 1 0 0 0,0 0 0 0 0,1 0-1 0 0,-1 1 1 0 0,1 1 0 0 0,0 0 0 0 0,1 0 0 0 0,-1 1 0 0 0,4 0 13 0 0,-9 2-2 0 0,1 1 0 0 0,0 0 0 0 0,-1 1 0 0 0,1-1 0 0 0,0 1 0 0 0,-1 1 0 0 0,1-1 0 0 0,-1 1 0 0 0,0 0 0 0 0,0 0 0 0 0,1 1 0 0 0,-1 0 0 0 0,-1 0 0 0 0,1 1 0 0 0,0-1 0 0 0,-1 1 0 0 0,0 0 0 0 0,0 1 0 0 0,0-1 0 0 0,0 1 0 0 0,-1 0 0 0 0,0 0 0 0 0,0 1 0 0 0,0-1-1 0 0,0 1 1 0 0,-1 0 0 0 0,2 4 2 0 0,4 10 28 0 0,-1 0-1 0 0,0 0 0 0 0,-2 1 1 0 0,0 0-1 0 0,-1 0 0 0 0,-1 0 1 0 0,-2 1-1 0 0,0 0 0 0 0,-1-1 1 0 0,-1 21-28 0 0,-3-32 13 0 0,0-1 1 0 0,0 0-1 0 0,-1 0 0 0 0,0 0 1 0 0,0 0-1 0 0,-1 0 1 0 0,0-1-1 0 0,-1 0 0 0 0,0 0 1 0 0,0 0-1 0 0,0-1 1 0 0,-1 0-1 0 0,0 0 0 0 0,-1-1 1 0 0,0 0-1 0 0,0 0 1 0 0,0-1-1 0 0,0 0 0 0 0,-1 0 1 0 0,0-1-1 0 0,0 0 1 0 0,0 0-1 0 0,-4 0-13 0 0,1 1-4 0 0,-1-1 0 0 0,0 0 1 0 0,-1 0-1 0 0,1-1 0 0 0,-1-1 0 0 0,1 0 1 0 0,-1-1-1 0 0,1-1 0 0 0,-1 0 0 0 0,0-1 1 0 0,1 0-1 0 0,-1-1 0 0 0,1-1 0 0 0,-1 0 1 0 0,1 0-1 0 0,-12-6 4 0 0,18 4-110 0 0,1-1 1 0 0,0 0 0 0 0,0 0-1 0 0,0-1 1 0 0,1 1-1 0 0,0-1 1 0 0,0 0-1 0 0,0-1 1 0 0,1 1-1 0 0,1-1 1 0 0,-1 0-1 0 0,1 0 1 0 0,-1-3 109 0 0,0-23-2119 0 0,6 11-4963 0 0,-1 15-4224 0 0</inkml:trace>
  <inkml:trace contextRef="#ctx0" brushRef="#br0" timeOffset="39920.332">9061 1829 5913 0 0,'0'0'1238'0'0,"0"0"-363"0"0,0 0-63 0 0,0 0 143 0 0,0 0 164 0 0,0 0 68 0 0,0 0-67 0 0,0 0-95 0 0,0 0-99 0 0,0 0-141 0 0,0 0-140 0 0,0 0-115 0 0,0 0-60 0 0,-14 5-27 0 0,-44 20-15 0 0,11 14 649 0 0,36-28-1009 0 0,1 0-1 0 0,0 1 1 0 0,1 0-1 0 0,0 0 1 0 0,1 1-1 0 0,1 1 1 0 0,0-1-1 0 0,0 1 1 0 0,2 0-1 0 0,0 0 0 0 0,0 1 1 0 0,1 0-1 0 0,1 0 1 0 0,0 0-1 0 0,2 0 1 0 0,-1 0-1 0 0,2 0 1 0 0,0 0-1 0 0,1 1 1 0 0,1 5-68 0 0,0-16 45 0 0,0 0 0 0 0,1 0 0 0 0,0 0 0 0 0,0-1 0 0 0,0 1-1 0 0,0-1 1 0 0,1 0 0 0 0,0 1 0 0 0,0-1 0 0 0,0-1 0 0 0,0 1 0 0 0,1-1 0 0 0,-1 0 0 0 0,1 0 0 0 0,0 0 0 0 0,0 0 0 0 0,0-1 0 0 0,0 0 0 0 0,0 0 0 0 0,1 0 0 0 0,-1-1 0 0 0,0 0 0 0 0,1 0 0 0 0,-1 0-1 0 0,1-1 1 0 0,0 1 0 0 0,-1-1 0 0 0,1-1 0 0 0,-1 1 0 0 0,1-1 0 0 0,-1 0 0 0 0,1 0 0 0 0,-1-1 0 0 0,1 1 0 0 0,-1-1 0 0 0,0-1 0 0 0,5-2-45 0 0,9-5 181 0 0,-1-2-1 0 0,0-1 1 0 0,0 0 0 0 0,-1-1 0 0 0,-1-1 0 0 0,-1-1 0 0 0,0 0 0 0 0,-1-1-1 0 0,0 0 1 0 0,-2-1 0 0 0,0-1 0 0 0,-1 0 0 0 0,-1 0 0 0 0,0-1-1 0 0,-1-3-180 0 0,-6 18 17 0 0,0 0 0 0 0,-1 0-1 0 0,0 0 1 0 0,0 0 0 0 0,0-1-1 0 0,0 1 1 0 0,-1 0 0 0 0,0-1-1 0 0,0 0 1 0 0,-1 1 0 0 0,1-1-1 0 0,-1 1 1 0 0,-1-1 0 0 0,1 0-1 0 0,-1 1 1 0 0,0-1 0 0 0,0 1-1 0 0,0-1 1 0 0,-1 1-1 0 0,0 0 1 0 0,0-1 0 0 0,0 1-1 0 0,-1 0 1 0 0,1 0 0 0 0,-1 0-1 0 0,-1 1 1 0 0,1-1 0 0 0,-1 1-1 0 0,1 0 1 0 0,-1 0 0 0 0,0 0-1 0 0,-1 0 1 0 0,1 1 0 0 0,-1-1-1 0 0,1 1 1 0 0,-1 1 0 0 0,0-1-1 0 0,0 0 1 0 0,-1 1-17 0 0,-3 0-130 0 0,1 0 1 0 0,-1 1 0 0 0,1 0-1 0 0,-1 1 1 0 0,0 0-1 0 0,1 0 1 0 0,-1 1 0 0 0,1 0-1 0 0,-1 0 1 0 0,1 1-1 0 0,-1 0 1 0 0,1 1 0 0 0,0-1-1 0 0,0 2 1 0 0,0-1-1 0 0,0 1 1 0 0,1 0 0 0 0,-1 1-1 0 0,1 0 1 0 0,0 0-1 0 0,0 0 1 0 0,1 1-1 0 0,0 0 1 0 0,0 1 0 0 0,0-1-1 0 0,1 1 1 0 0,0 0-1 0 0,-3 5 130 0 0,1-1-1007 0 0,-5 9-1339 0 0,6-6-2841 0 0,4-5-3411 0 0</inkml:trace>
  <inkml:trace contextRef="#ctx0" brushRef="#br0" timeOffset="40296.289">9649 1859 9202 0 0,'0'0'946'0'0,"0"0"-205"0"0,0 0 199 0 0,0 0 400 0 0,0 0 281 0 0,0 0-86 0 0,0 0-427 0 0,0 0-378 0 0,0 0-170 0 0,0 0-26 0 0,0 0 24 0 0,0 0-1 0 0,0 15-75 0 0,1 117 658 0 0,-1 57-891 0 0,-23-176-4966 0 0,3-11-6092 0 0,17-2 4092 0 0</inkml:trace>
  <inkml:trace contextRef="#ctx0" brushRef="#br0" timeOffset="40570.307">9616 1493 5713 0 0,'0'0'2277'0'0,"0"0"-550"0"0,0 0-344 0 0,0 0-94 0 0,0 0-74 0 0,0 0-107 0 0,0 0-198 0 0,0 0-253 0 0,0 0-218 0 0,0 0-168 0 0,0 0-99 0 0,0 0-60 0 0,-2 2-19 0 0,1-2-95 0 0,1 0-1 0 0,-1 1 0 0 0,1-1 1 0 0,0 1-1 0 0,-1-1 0 0 0,1 1 1 0 0,0-1-1 0 0,0 1 0 0 0,-1-1 1 0 0,1 1-1 0 0,0-1 0 0 0,0 1 0 0 0,0-1 1 0 0,-1 1-1 0 0,1-1 0 0 0,0 1 1 0 0,0-1-1 0 0,0 1 0 0 0,0-1 1 0 0,0 1-1 0 0,0-1 0 0 0,0 1 1 0 0,0 0-1 0 0,0-1 0 0 0,1 1 1 0 0,-1-1-1 0 0,0 1 0 0 0,0-1 0 0 0,0 1 1 0 0,1-1-1 0 0,-1 1 0 0 0,0-1 1 0 0,0 1-1 0 0,1-1 0 0 0,-1 0 1 0 0,1 1-1 0 0,-1-1 0 0 0,0 1 1 0 0,1-1-1 0 0,-1 0 0 0 0,1 1 1 0 0,-1-1-1 0 0,1 0 0 0 0,-1 0 0 0 0,1 1 1 0 0,-1-1-1 0 0,1 0 0 0 0,-1 0 1 0 0,1 0-1 0 0,-1 1 0 0 0,1-1 1 0 0,-1 0-1 0 0,1 0 0 0 0,-1 0 1 0 0,1 0-1 0 0,-1 0 0 0 0,1 0 1 0 0,0 0-1 0 0,-1 0 0 0 0,1-1 0 0 0,-1 1 1 0 0,1 0-1 0 0,-1 0 0 0 0,1 0 3 0 0,7 4-817 0 0,1-4-4838 0 0,-4 0-4299 0 0</inkml:trace>
  <inkml:trace contextRef="#ctx0" brushRef="#br0" timeOffset="41253.086">9868 2318 0 0 0,'0'0'508'0'0,"0"0"1366"0"0,0 0 641 0 0,0 0 202 0 0,0 0-129 0 0,0 0-313 0 0,0 0-360 0 0,0 0-352 0 0,0 0-317 0 0,0 0-206 0 0,0 0-97 0 0,2-5-109 0 0,46-183 3660 0 0,-21 122-4386 0 0,3 2 1 0 0,3 1-1 0 0,20-28-108 0 0,-27 63-78 0 0,-18 106-446 0 0,-6-58 525 0 0,0 1 0 0 0,2-1 0 0 0,0 0 0 0 0,1 0 0 0 0,1 0 1 0 0,0 0-1 0 0,2-1 0 0 0,0 0 0 0 0,2 1-1 0 0,-7-15 10 0 0,0 0-1 0 0,0 0 1 0 0,1 0-1 0 0,-1 0 1 0 0,1-1-1 0 0,0 1 1 0 0,0-1-1 0 0,0 0 1 0 0,1 0-1 0 0,-1-1 1 0 0,1 1 0 0 0,0-1-1 0 0,0 0 1 0 0,1-1-1 0 0,-1 1 1 0 0,0-1-1 0 0,1 0 1 0 0,-1 0-1 0 0,1 0 1 0 0,0-1-1 0 0,0 0 1 0 0,-1 0-1 0 0,1-1 1 0 0,0 1-1 0 0,0-1 1 0 0,0-1 0 0 0,0 1-1 0 0,0-1 1 0 0,-1 0-1 0 0,1 0 1 0 0,0-1-1 0 0,0 1 1 0 0,-1-1-1 0 0,5-3-9 0 0,2-2 110 0 0,0-1-1 0 0,-1 0 1 0 0,0-1-1 0 0,0 0 1 0 0,-1-1 0 0 0,0 0-1 0 0,-1-1 1 0 0,0 0-1 0 0,0 0 1 0 0,-2-1-1 0 0,1 0 1 0 0,-1 0-1 0 0,-1-1 1 0 0,0 0 0 0 0,-1 0-1 0 0,-1 0 1 0 0,0-1-1 0 0,0 1 1 0 0,-2-1-1 0 0,1-2-109 0 0,-6-45-419 0 0,-13 42-2860 0 0,13 18-3007 0 0,2 1 2566 0 0,-1 0-8184 0 0</inkml:trace>
  <inkml:trace contextRef="#ctx0" brushRef="#br0" timeOffset="41691.922">10964 1466 11178 0 0,'0'0'3174'0'0,"0"0"-1680"0"0,0 0-540 0 0,0 0 67 0 0,0 0 129 0 0,0 0 15 0 0,0 0-202 0 0,0 0-343 0 0,0 0-260 0 0,0 0-100 0 0,0 0-13 0 0,0 0 31 0 0,0 0 40 0 0,0 15-12 0 0,0 116 731 0 0,2-2-37 0 0,-10 186-313 0 0,-24-165-757 0 0,13-104-216 0 0,19-46 165 0 0,0 0-46 0 0,0 0-65 0 0,0 0-48 0 0,0 0-79 0 0,0 0-115 0 0,0 0-147 0 0,0 0-195 0 0,0-16-3019 0 0,3-6-366 0 0,-1 8-2101 0 0,-2 9-2146 0 0</inkml:trace>
  <inkml:trace contextRef="#ctx0" brushRef="#br0" timeOffset="41960.789">10589 1848 6113 0 0,'0'0'2170'0'0,"0"0"-752"0"0,0 0-371 0 0,0 0 56 0 0,0 0 201 0 0,0 0 147 0 0,0 0 57 0 0,0 0-44 0 0,0 0-105 0 0,0 0-164 0 0,0 0-222 0 0,0 0-219 0 0,39 15-188 0 0,129 44-127 0 0,-161-56-395 0 0,1 0 0 0 0,0-1 0 0 0,-1 0 0 0 0,1 0 0 0 0,0-1 0 0 0,0 1 0 0 0,0-2 0 0 0,0 1 0 0 0,0-1-1 0 0,1-1 1 0 0,-1 1 0 0 0,5-2-44 0 0,4-1 89 0 0,326-35-1098 0 0,-319 43-4202 0 0,-17-3-543 0 0,-2-1-5752 0 0</inkml:trace>
  <inkml:trace contextRef="#ctx0" brushRef="#br0" timeOffset="44029.554">12086 1555 3673 0 0,'0'0'1533'0'0,"0"0"-279"0"0,0 0-83 0 0,0 0 147 0 0,0 0 81 0 0,0 0-4 0 0,0 0-119 0 0,0 0-220 0 0,0 0-229 0 0,0 0-168 0 0,0 0-87 0 0,0 0-71 0 0,0 0-23 0 0,-13 21-25 0 0,-39 69-38 0 0,-18 73 788 0 0,-90 163-334 0 0,33-121-614 0 0,-7-20 165 0 0,348-453 1348 0 0,88-196-1557 0 0,-199 306 129 0 0,-100 157-321 0 0,0 0-1 0 0,0 1 0 0 0,1-1 0 0 0,-1 1 1 0 0,0 0-1 0 0,0-1 0 0 0,1 1 1 0 0,-1 1-1 0 0,0-1 0 0 0,0 0 1 0 0,0 1-1 0 0,0 0 0 0 0,1-1 1 0 0,-1 1-1 0 0,0 1 0 0 0,0-1 0 0 0,-1 0 1 0 0,1 1-1 0 0,0-1 0 0 0,0 1 1 0 0,-1 0-1 0 0,1 0 0 0 0,-1 0 1 0 0,1 0-1 0 0,-1 0 0 0 0,0 1 1 0 0,0-1-1 0 0,0 1 0 0 0,0 0 0 0 0,0-1 1 0 0,-1 1-1 0 0,1 0 0 0 0,-1 0 1 0 0,0 0-1 0 0,1 0 0 0 0,-1 1-18 0 0,4 3 41 0 0,51 128 493 0 0,66 166-50 0 0,-75-176-301 0 0,-42-97 254 0 0,-5-27-344 0 0,0-1-3 0 0,0 0 0 0 0,0 0-8 0 0,0 0 17 0 0,0 0 6 0 0,0 0 10 0 0,0 0 11 0 0,0 0-19 0 0,0 0-18 0 0,0 0-14 0 0,0 0-26 0 0,0 0 5 0 0,0 0 0 0 0,0 0-10 0 0,0 0-17 0 0,0 0 13 0 0,0 0-7 0 0,0 0 2 0 0,-4-19 620 0 0,2 18-646 0 0,2 1 1 0 0,0 0-16 0 0,0 0 17 0 0,0 0 1 0 0,0 0-13 0 0,0 0 6 0 0,0 0 0 0 0,0 0-11 0 0,0 0-9 0 0,0 0 0 0 0,0 0 6 0 0,0 0 4 0 0,0 0 7 0 0,0 0-8 0 0,0 0-10 0 0,0 0-6 0 0,0 0 5 0 0,0 0-4 0 0,0 0-18 0 0,0 0 10 0 0,0 0-4 0 0,0 0-5 0 0,0 0 3 0 0,34 28 6 0 0,8 17 59 0 0,-6 9 12 0 0,-25-35 8 0 0,-11-18-28 0 0,0-1-1 0 0,0-5 1023 0 0,-54-37-861 0 0,-259-81-111 0 0,107-4-64 0 0,164 102 52 0 0,18 9-68 0 0,0 1 0 0 0,-1 2 1 0 0,0 0-1 0 0,-1 2 0 0 0,-1 1 0 0 0,-23-6 8 0 0,-14 12-4 0 0,52 0 15 0 0,12 4-34 0 0,0 0-9 0 0,0 0 14 0 0,0 0-17 0 0,0 0-9 0 0,0 0-19 0 0,0 0-22 0 0,-3 8-5807 0 0,8-5-935 0 0,-1 1-5459 0 0</inkml:trace>
  <inkml:trace contextRef="#ctx0" brushRef="#br0" timeOffset="82765.484">1311 4984 0 0 0,'0'0'389'0'0,"0"0"118"0"0,0 0 184 0 0,0 0 200 0 0,0 0 172 0 0,0 0 112 0 0,4-3 5350 0 0,1-1-4887 0 0,10-43 2616 0 0,5-26-1716 0 0,0 15-1337 0 0,-2 16-804 0 0,0-4 139 0 0,-1-1-131 0 0,10-53 250 0 0,8-15-404 0 0,-18 64-153 0 0,-3-6 20 0 0,5-4-102 0 0,-2 11 72 0 0,-3 14-52 0 0,27-68-7 0 0,-7 28 90 0 0,-3 2-15 0 0,-9 32-95 0 0,8-16 104 0 0,9 11-58 0 0,-5 8 33 0 0,0 9-25 0 0,24-28 248 0 0,-4 1-189 0 0,-1 23-99 0 0,-6-1 36 0 0,-9 4 97 0 0,-23 16-102 0 0,27-21-28 0 0,18-14 20 0 0,-15 3 32 0 0,10-17 66 0 0,21-2-94 0 0,-15 31-44 0 0,1 2-29 0 0,-4 5 42 0 0,18-30 71 0 0,-5 4-31 0 0,-19 15-8 0 0,-6 0 31 0 0,19 9-83 0 0,-5 5-5 0 0,26-7-29 0 0,-8 8 29 0 0,21-14 109 0 0,4 14-132 0 0,-14 9 77 0 0,-48 4-15 0 0,-41 11-21 0 0,33-8 11 0 0,317 8 157 0 0,8-4 15 0 0,-150 0-90 0 0,-166 12-114 0 0,9 3 22 0 0,56 8 24 0 0,-59 0-73 0 0,-16 1 30 0 0,69 19 26 0 0,3-12 21 0 0,-6 3 20 0 0,-27-18 14 0 0,-8 14-59 0 0,-17 7 55 0 0,26-3 38 0 0,24 20-22 0 0,-44-12 13 0 0,8 16-55 0 0,-25-31-54 0 0,71 58 122 0 0,-58-38-73 0 0,-14-5-145 0 0,-3-13 198 0 0,19 43-56 0 0,4-29 1 0 0,-27-22-12 0 0,11 15-20 0 0,-20-16 35 0 0,-11-14-2514 0 0,9 3-7106 0 0,-10-5-2155 0 0</inkml:trace>
  <inkml:trace contextRef="#ctx0" brushRef="#br0" timeOffset="91301.995">5605 3347 0 0 0,'0'0'472'0'0,"0"0"-70"0"0,0 0-172 0 0,0 0-55 0 0,5 0 80 0 0,10 0-107 0 0,-4 0 7417 0 0,-3 14-5678 0 0,30 11 533 0 0,0-3-143 0 0,-22 5-419 0 0,9 8-830 0 0,-8-8-754 0 0,14 8 751 0 0,-13-24-521 0 0,31 20 246 0 0,-14-12-351 0 0,0 20-83 0 0,-3-16 54 0 0,-4 3-124 0 0,-5 6-147 0 0,7-1 110 0 0,12 15-2 0 0,5 4-26 0 0,-24-31-74 0 0,-16-10-86 0 0,-1 0 0 0 0,1-1-1 0 0,1 0 1 0 0,0 0 0 0 0,0 0 0 0 0,0-1 0 0 0,1-1 0 0 0,0 1 0 0 0,0-1 0 0 0,8 3-21 0 0,60 44 163 0 0,16 45-93 0 0,-5-18 44 0 0,-39-29-21 0 0,-36-35-64 0 0,1 0 0 0 0,0-1 0 0 0,1-1 0 0 0,1 0 0 0 0,0-1 0 0 0,11 6-29 0 0,37 31 153 0 0,59 59 390 0 0,-75-55-285 0 0,-15-24-135 0 0,52 43 153 0 0,17 16 94 0 0,-25-27-40 0 0,58 49 214 0 0,50 24-160 0 0,-22-3-138 0 0,-106-71-163 0 0,68 43 131 0 0,-4-11 93 0 0,42 26 260 0 0,-69-57-270 0 0,-16-8-118 0 0,20 27-90 0 0,-25-20-38 0 0,-22-20-2 0 0,3-1 14 0 0,-39-26-68 0 0,-15-13 2 0 0,0-1 3 0 0,0 0-20 0 0,0 0-15 0 0,0 0-19 0 0,0 0-21 0 0,0 0-30 0 0,0 0-47 0 0,0 0-82 0 0,0 0-111 0 0,-12 2-3951 0 0,7-1-901 0 0,1 0-6730 0 0</inkml:trace>
  <inkml:trace contextRef="#ctx0" brushRef="#br0" timeOffset="99670.119">1405 4637 0 0 0,'-2'-23'0'0'0,"2"16"47"0"0,0 7 217 0 0,0-2-1060 0 0,0-8 14935 0 0,0 13-12503 0 0,0-2-1524 0 0,-30 52 1951 0 0,12 28-1113 0 0,3-22-338 0 0,7 20 63 0 0,-8 4-102 0 0,-8 51-172 0 0,5-3 60 0 0,-3-50-191 0 0,12-15-132 0 0,-10 11 34 0 0,2 22 88 0 0,-1-13 13 0 0,3-28-152 0 0,-1 16 50 0 0,-7 36 103 0 0,9-45-205 0 0,-10 28 48 0 0,11-19-71 0 0,-15 37 8 0 0,11-26-6 0 0,-21 80 98 0 0,11-42-13 0 0,6-52-78 0 0,-27 105 6 0 0,13-22-53 0 0,21-57 79 0 0,-3-24-2 0 0,-66 231 883 0 0,49-184-704 0 0,8-39-57 0 0,-3 46-35 0 0,-25 28 103 0 0,21-63-60 0 0,16-38-111 0 0,-14 34-24 0 0,11-27-15 0 0,-14 43-20 0 0,11-34 22 0 0,-26 88 14 0 0,10-11-3 0 0,21-93 18 0 0,2 8-23 0 0,-1-9 63 0 0,1-19-27 0 0,17-32-94 0 0,0 1 4 0 0,0 0-19 0 0,0-2-12 0 0,0-1 22 0 0,0-27-2676 0 0,0 11-7365 0 0,0 9-2024 0 0</inkml:trace>
  <inkml:trace contextRef="#ctx0" brushRef="#br0" timeOffset="102142.479">243 3959 4793 0 0,'0'0'2007'0'0,"0"0"-49"0"0,0 0-30 0 0,0 0 109 0 0,0 0 35 0 0,0 0-126 0 0,0 0-235 0 0,0 0-300 0 0,0 0-242 0 0,0 0-206 0 0,0 0-157 0 0,-5-8-133 0 0,-19-25-134 0 0,19 24-75 0 0,5 9-86 0 0,11 132 1474 0 0,62 94-777 0 0,53 94-219 0 0,-115-285-810 0 0,-1 0 0 0 0,-1 0-1 0 0,-3 0 1 0 0,0 1 0 0 0,-3 0 0 0 0,0 14-46 0 0,-3-32-119 0 0,0-27-1064 0 0,0-30-1441 0 0,0 9-326 0 0,0 9-3249 0 0,0 6-5310 0 0</inkml:trace>
  <inkml:trace contextRef="#ctx0" brushRef="#br0" timeOffset="102893.488">1 4048 3953 0 0,'0'0'2663'0'0,"0"0"-1013"0"0,0 0-278 0 0,0 0 162 0 0,0 0 186 0 0,0 0 84 0 0,0 0-115 0 0,0 0-302 0 0,0 0-302 0 0,0 0-278 0 0,0 0-177 0 0,0 0-92 0 0,0 0-25 0 0,3-10 9 0 0,36-69 955 0 0,-26 64-1174 0 0,4-10-81 0 0,1 2 0 0 0,2 0 0 0 0,0 1 0 0 0,1 1 0 0 0,1 1 0 0 0,1 1 0 0 0,1 0 0 0 0,1 2 0 0 0,0 1 0 0 0,1 2 0 0 0,1 0 0 0 0,10-3-222 0 0,36 13 52 0 0,-70 6-49 0 0,1 0 0 0 0,-1 0 0 0 0,0 0 0 0 0,0 1 0 0 0,0 0 1 0 0,0 0-1 0 0,-1-1 0 0 0,1 1 0 0 0,-1 1 0 0 0,1-1 0 0 0,-1 0 0 0 0,0 1 0 0 0,0-1 0 0 0,-1 1 0 0 0,1-1 0 0 0,-1 1 1 0 0,0 0-1 0 0,0 0 0 0 0,0 0 0 0 0,0 0 0 0 0,-1-1 0 0 0,0 1 0 0 0,1 0 0 0 0,-1 0 0 0 0,-1 0 0 0 0,1 0 1 0 0,0 0-1 0 0,-2 2-3 0 0,-42 241 126 0 0,46-242-129 0 0,1 0 0 0 0,-1 0-1 0 0,1 0 1 0 0,0-1-1 0 0,0 0 1 0 0,1 1 0 0 0,-1-1-1 0 0,1 0 1 0 0,0-1-1 0 0,0 1 1 0 0,0-1 0 0 0,1 0-1 0 0,-1 0 1 0 0,1 0-1 0 0,0 0 1 0 0,-1-1 0 0 0,1 0-1 0 0,0 0 1 0 0,1 0 0 0 0,-1-1-1 0 0,0 1 1 0 0,0-1-1 0 0,1 0 1 0 0,0-1 3 0 0,23 4 22 0 0,1 1 0 0 0,-1 2 0 0 0,0 1 0 0 0,-1 1 0 0 0,0 1 0 0 0,0 1 0 0 0,-1 2 1 0 0,-1 1-1 0 0,0 1 0 0 0,-1 1 0 0 0,5 5-22 0 0,-24-14 39 0 0,0 0 0 0 0,0 1 1 0 0,-1-1-1 0 0,0 1 0 0 0,-1 0 1 0 0,0 0-1 0 0,0 1 0 0 0,0-1 1 0 0,-1 1-1 0 0,-1 0 0 0 0,0 0 1 0 0,0 0-1 0 0,0 0 1 0 0,-1 0-1 0 0,0 0 0 0 0,-1 0 1 0 0,0 1-1 0 0,-1-1 0 0 0,0 0 1 0 0,-1 5-40 0 0,-1 1 66 0 0,-1-1 0 0 0,0 0 0 0 0,-1 0 0 0 0,-1-1 0 0 0,0 0 0 0 0,-1 0 0 0 0,0 0 0 0 0,-1 0 0 0 0,0-1 0 0 0,-1-1 0 0 0,0 0 0 0 0,-1 0 0 0 0,0 0 0 0 0,-4 1-66 0 0,5-1 45 0 0,-2 0 1 0 0,1 0 0 0 0,-2-1-1 0 0,1-1 1 0 0,-1 0 0 0 0,-1 0-1 0 0,1-1 1 0 0,-1-1 0 0 0,-1 0-1 0 0,1-1 1 0 0,-1 0 0 0 0,0-1-1 0 0,-9 1-45 0 0,10-3 20 0 0,0-1 0 0 0,0-1 1 0 0,0-1-1 0 0,0 1 0 0 0,0-2 0 0 0,0 0 0 0 0,0-1 0 0 0,0 0 0 0 0,0-1 0 0 0,1 0 1 0 0,-8-3-21 0 0,-121-76-478 0 0,140 72-2496 0 0,12 6-3741 0 0,-10 4 4840 0 0,4-1-10370 0 0</inkml:trace>
  <inkml:trace contextRef="#ctx0" brushRef="#br0" timeOffset="104720.586">6335 2699 6561 0 0,'0'0'1478'0'0,"0"0"-135"0"0,0 0-7 0 0,0 0 65 0 0,0 0 50 0 0,0 0-66 0 0,0 0-206 0 0,0 0-228 0 0,0 0-227 0 0,0 0-193 0 0,0 0-103 0 0,-8 10-31 0 0,-50 77 785 0 0,-100 294 1049 0 0,19-166-1813 0 0,107-184-13 0 0,32-30-346 0 0,0-1-6 0 0,0 0 14 0 0,0 0 1 0 0,0 0 13 0 0,0 0 20 0 0,0 0 5 0 0,0 0-20 0 0,0 0 4 0 0,7-25 563 0 0,43-80-433 0 0,4 1-1 0 0,32-40-219 0 0,83-122 231 0 0,-99 155 149 0 0,-69 110-375 0 0,0 0 0 0 0,0 0 1 0 0,0 0-1 0 0,0 0 0 0 0,0 0 0 0 0,0 0 1 0 0,0 0-1 0 0,1 0 0 0 0,-1 0 0 0 0,0 1 1 0 0,1-1-1 0 0,-1 0 0 0 0,0 1 0 0 0,1-1 1 0 0,-1 1-1 0 0,1 0 0 0 0,-1-1 1 0 0,1 1-1 0 0,-1 0 0 0 0,1 0 0 0 0,-1 0 1 0 0,1 0-1 0 0,-1 0 0 0 0,1 0 0 0 0,-1 0 1 0 0,1 1-1 0 0,-1-1 0 0 0,1 1 0 0 0,-1-1 1 0 0,0 1-1 0 0,1-1 0 0 0,-1 1 0 0 0,0 0 1 0 0,1 0-1 0 0,-1-1 0 0 0,0 1 0 0 0,0 0 1 0 0,0 0-1 0 0,0 0 0 0 0,0 0 0 0 0,0 1 1 0 0,0-1-1 0 0,0 0 0 0 0,0 0 1 0 0,0 1-1 0 0,0-1 0 0 0,-1 0 0 0 0,1 1 1 0 0,-1 0-6 0 0,33 72 259 0 0,-12 49 13 0 0,-5 1-1 0 0,-4 18-271 0 0,-11-109 19 0 0,2-1-1 0 0,2 1 1 0 0,1-1 0 0 0,1 0-1 0 0,3 6-18 0 0,23 44 3 0 0,-23-64 10 0 0,-50-59 1445 0 0,8 10-1422 0 0,-41-30-25 0 0,-130-109 37 0 0,90 90-38 0 0,-23 6-26 0 0,49 36-241 0 0,86 37-566 0 0,-10-3 1233 0 0,9 2-3573 0 0,3 0-4139 0 0,-1 2-4573 0 0</inkml:trace>
  <inkml:trace contextRef="#ctx0" brushRef="#br0" timeOffset="110645.585">5788 3181 0 0 0,'0'0'393'0'0,"0"-6"24"0"0,0-3 721 0 0,1-2-4143 0 0,-1 7 5134 0 0,-1 3 5340 0 0,0 6 7479 0 0,-70 121-13661 0 0,-25 63-560 0 0,66-128-645 0 0,17-37 1552 0 0,-9-9-1562 0 0,12 12-91 0 0,2-4 48 0 0,8-23-23 0 0,0 0-9 0 0,0 0 12 0 0,0 0 11 0 0,0 0-4 0 0,0 0-6 0 0,0 0 1 0 0,0 0-12 0 0,0 0 6 0 0,0 0 3 0 0,0 0-3 0 0,0 0-7 0 0,0 0 8 0 0,0 0 8 0 0,0 0-1 0 0,0 0 8 0 0,0 0-18 0 0,0 0 12 0 0,0 0 13 0 0,0 0 1 0 0,0 0 12 0 0,0 0-10 0 0,0 0-19 0 0,0 0-1 0 0,0 0 7 0 0,0 0-7 0 0,1 0-4 0 0,69 11 218 0 0,2 53-75 0 0,-58-47-105 0 0,29 42 109 0 0,-10-29-63 0 0,8 24 21 0 0,5-11-120 0 0,-21-5 73 0 0,18 12-7 0 0,-32-35-68 0 0,6-3 34 0 0,-3-20 437 0 0,40-57-495 0 0,70-43 81 0 0,-92 77-68 0 0,1-7 31 0 0,-10 4-34 0 0,-6 22 32 0 0,-6-4 6 0 0,-6 5-16 0 0,-4 11-12 0 0,-18-16 220 0 0,-26-26-134 0 0,-37-28 15 0 0,14 5 32 0 0,-30-51 97 0 0,62 81-135 0 0,8 5-6 0 0,4-5-62 0 0,-8-11 106 0 0,6 31-103 0 0,-10-9-10 0 0,31 31-8483 0 0,3-2-3098 0 0</inkml:trace>
  <inkml:trace contextRef="#ctx0" brushRef="#br0" timeOffset="114991.898">5821 3227 0 0 0,'0'0'349'0'0,"0"0"365"0"0,0 0 197 0 0,0 0 96 0 0,0 0-47 0 0,0 0-115 0 0,0 0-130 0 0,0 0-105 0 0,0 0-26 0 0,0 0 25 0 0,0-10 1231 0 0,0 5 5838 0 0,-22 47-5088 0 0,-142 139-684 0 0,117-120-1526 0 0,35-45 1418 0 0,-13 11-1600 0 0,6-4 90 0 0,19-23-274 0 0,0 0-4 0 0,0 0 1 0 0,0 0-11 0 0,0 0 13 0 0,0 0 10 0 0,0 0 1 0 0,0 0 0 0 0,0 0 1 0 0,0 0 3 0 0,0 0-2 0 0,0 0 23 0 0,0 0 6 0 0,0 0 2 0 0,0 0 33 0 0,0 0 14 0 0,-25 5 1244 0 0,3 9-1319 0 0,22-13-17 0 0,-1-1-5 0 0,0 0-10 0 0,1 0 10 0 0,0 0 8 0 0,0 0 1 0 0,0 0 0 0 0,0 0-2 0 0,0 0 0 0 0,0 0 11 0 0,0 0-6 0 0,0 0-1 0 0,0 0 13 0 0,0 0 8 0 0,0 0 3 0 0,0 0 6 0 0,0 0-18 0 0,-2-30-108 0 0,4 20 55 0 0,1 0 0 0 0,0 1-1 0 0,0 0 1 0 0,1 0 0 0 0,0 0-1 0 0,0 0 1 0 0,1 0 0 0 0,0 1 0 0 0,1 0-1 0 0,-1 0 1 0 0,2 0 0 0 0,-1 1-1 0 0,5-4 24 0 0,-1-1-9 0 0,75-56-139 0 0,-37 40 4 0 0,-15-11 180 0 0,-5 16-295 0 0,-42 46 203 0 0,-76 101 166 0 0,24-13-145 0 0,30-54-57 0 0,36-57 85 0 0,0 0-1 0 0,1 0 1 0 0,-1 0 0 0 0,0-1 0 0 0,0 1-1 0 0,1 0 1 0 0,-1 0 0 0 0,0 0-1 0 0,1 0 1 0 0,-1 0 0 0 0,0-1 0 0 0,1 1-1 0 0,-1 0 1 0 0,0 0 0 0 0,0 0-1 0 0,1 0 1 0 0,-1 0 0 0 0,0 0-1 0 0,1 0 1 0 0,-1 0 0 0 0,0 0 0 0 0,1 0-1 0 0,-1 0 1 0 0,0 0 0 0 0,1 1-1 0 0,-1-1 1 0 0,0 0 0 0 0,0 0 0 0 0,1 0-1 0 0,-1 0 1 0 0,0 0 0 0 0,1 1-1 0 0,-1-1 1 0 0,0 0 0 0 0,0 0-1 0 0,1 0 1 0 0,-1 1 0 0 0,0-1 0 0 0,0 0-1 0 0,0 0 1 0 0,0 1 0 0 0,1-1-1 0 0,-1 0 1 0 0,0 0 0 0 0,0 1 0 0 0,0-1-1 0 0,0 0 1 0 0,0 1 0 0 0,0-1-1 0 0,0 0 1 0 0,1 1 7 0 0,111-90-20 0 0,-8-15-40 0 0,-45 47 8 0 0,-58 56 33 0 0,1 1-11 0 0,-2 0 15 0 0,0 0-4 0 0,0 0-25 0 0,-29 20-296 0 0,-26 34 331 0 0,-35 49 54 0 0,27-29-63 0 0,59-70-17 0 0,4-4 27 0 0,0 0-1 0 0,1 1 1 0 0,-1-1 0 0 0,0 0-1 0 0,1 0 1 0 0,-1 0-1 0 0,0 0 1 0 0,0 1 0 0 0,1-1-1 0 0,-1 0 1 0 0,0 0-1 0 0,0 1 1 0 0,0-1 0 0 0,1 0-1 0 0,-1 0 1 0 0,0 1-1 0 0,0-1 1 0 0,0 0 0 0 0,0 1-1 0 0,0-1 1 0 0,0 0 0 0 0,1 1-1 0 0,-1-1 1 0 0,0 0-1 0 0,0 0 1 0 0,0 1 0 0 0,0-1-1 0 0,0 0 1 0 0,0 1-1 0 0,0-1 1 0 0,0 0 0 0 0,0 1-1 0 0,0-1 1 0 0,-1 0-1 0 0,1 1 1 0 0,0-1 0 0 0,0 0-1 0 0,0 1 1 0 0,0-1-1 0 0,0 0 1 0 0,-1 0 0 0 0,1 1-1 0 0,0-1 1 0 0,0 0 0 0 0,0 0-1 0 0,-1 1 1 0 0,1-1-1 0 0,0 0 1 0 0,0 0 0 0 0,-1 0-1 0 0,1 1 1 0 0,0-1-1 0 0,0 0 1 0 0,-1 0 0 0 0,1 0-1 0 0,0 0 1 0 0,-1 0-1 0 0,1 0 1 0 0,-1 0 8 0 0,78-60-31 0 0,78-114 11 0 0,-146 164 60 0 0,-9 10-196 0 0,-9 2-113 0 0,-5 25 126 0 0,-102 115 142 0 0,53-69-175 0 0,63-72 76 0 0,0-1-24 0 0,14-4-128 0 0,174-160 130 0 0,-148 132 20 0 0,-54 55-38 0 0,-112 111 222 0 0,67-79-38 0 0,43-33 32 0 0,16-21-84 0 0,0-1-24 0 0,0 0 4 0 0,0 0 0 0 0,15-4 71 0 0,127-92 62 0 0,0-12-177 0 0,-139 105 62 0 0,-3 2 11 0 0,-10 16-68 0 0,-162 155 202 0 0,163-148-191 0 0,9-21 39 0 0,23-2 54 0 0,43-40-25 0 0,46-51-183 0 0,-106 85 17 0 0,-22 18-2 0 0,-121 116 124 0 0,68-59 150 0 0,69-68-115 0 0,1 0-1 0 0,-1 1 1 0 0,0-1-1 0 0,0 0 0 0 0,1 0 1 0 0,-1 0-1 0 0,0 0 0 0 0,0 0 1 0 0,1 0-1 0 0,-1 0 0 0 0,0 0 1 0 0,0 0-1 0 0,1 1 1 0 0,-1-1-1 0 0,0 0 0 0 0,0 0 1 0 0,0 0-1 0 0,1 0 0 0 0,-1 1 1 0 0,0-1-1 0 0,0 0 1 0 0,0 0-1 0 0,0 1 0 0 0,1-1 1 0 0,-1 0-1 0 0,0 0 0 0 0,0 1 1 0 0,0-1-1 0 0,0 0 1 0 0,0 0-1 0 0,0 1 0 0 0,0-1 1 0 0,0 0-1 0 0,0 0 0 0 0,0 1 1 0 0,0-1-1 0 0,0 0 1 0 0,0 1-1 0 0,0-1 0 0 0,0 0 1 0 0,0 0-1 0 0,0 1 0 0 0,0-1 1 0 0,0 0-1 0 0,0 0 1 0 0,0 1-1 0 0,0-1 0 0 0,-1 0 1 0 0,1 0-1 0 0,0 1 0 0 0,0-1 1 0 0,0 0-1 0 0,0 0 1 0 0,-1 0-3 0 0,28-7 142 0 0,104-74-219 0 0,-45 24-166 0 0,-230 181-274 0 0,64-41 585 0 0,78-65-299 0 0,28-24 202 0 0,210-171-95 0 0,-218 164 119 0 0,-20 18-26 0 0,-44 38 82 0 0,2 2 0 0 0,2 1 0 0 0,-17 28-51 0 0,58-73 0 0 0,0-1 1 0 0,1 0-1 0 0,-1 0 1 0 0,1 1-1 0 0,-1-1 1 0 0,1 0-1 0 0,0 1 1 0 0,-1-1-1 0 0,1 1 0 0 0,-1-1 1 0 0,1 1-1 0 0,0-1 1 0 0,-1 0-1 0 0,1 1 1 0 0,0-1-1 0 0,-1 1 1 0 0,1 0-1 0 0,0-1 1 0 0,0 1-1 0 0,-1-1 0 0 0,1 1 1 0 0,0-1-1 0 0,0 1 1 0 0,0 0-1 0 0,0-1 1 0 0,0 1-1 0 0,0-1 1 0 0,0 1-1 0 0,0-1 1 0 0,0 1-1 0 0,0 0 0 0 0,0-1 1 0 0,0 1-1 0 0,1-1 1 0 0,-1 1-1 0 0,0-1 1 0 0,0 1-1 0 0,1-1 1 0 0,-1 1-1 0 0,0-1 1 0 0,1 1-1 0 0,-1-1 0 0 0,0 1 1 0 0,1-1-1 0 0,-1 1 1 0 0,1-1-1 0 0,-1 1 1 0 0,0-1-1 0 0,1 0 1 0 0,-1 1-1 0 0,1-1 1 0 0,0 0-1 0 0,-1 0 0 0 0,34-10 132 0 0,124-115-88 0 0,-124 97-99 0 0,-33 28 69 0 0,-1 0 4 0 0,0 0 1 0 0,-24 12-219 0 0,-152 172 356 0 0,176-184-149 0 0,0 0-1 0 0,1 0 1 0 0,-1 0 0 0 0,0 1 0 0 0,0-1 0 0 0,1 0-1 0 0,-1 0 1 0 0,0 1 0 0 0,0-1 0 0 0,0 0-1 0 0,1 0 1 0 0,-1 1 0 0 0,0-1 0 0 0,0 0-1 0 0,0 1 1 0 0,0-1 0 0 0,0 0 0 0 0,0 1-1 0 0,0-1 1 0 0,1 0 0 0 0,-1 1 0 0 0,0-1 0 0 0,0 0-1 0 0,0 1 1 0 0,0-1 0 0 0,-1 0 0 0 0,1 1-1 0 0,0-1 1 0 0,0 0 0 0 0,0 1 0 0 0,0-1-1 0 0,0 0 1 0 0,0 1 0 0 0,0-1 0 0 0,-1 0-1 0 0,1 0 1 0 0,0 1-7 0 0,31-16 185 0 0,159-127-351 0 0,-178 132 101 0 0,-15 13-99 0 0,-92 92 60 0 0,6 0 205 0 0,121-105 127 0 0,155-140-312 0 0,-273 234-98 0 0,19-11 299 0 0,27-30-6 0 0,68-62-23 0 0,61-62-287 0 0,-88 80-1684 0 0,-15 14-489 0 0,6-6-2342 0 0,4-3-3334 0 0</inkml:trace>
  <inkml:trace contextRef="#ctx0" brushRef="#br0" timeOffset="120587.78">2927 3004 0 0 0,'0'0'0'0'0,"0"0"0"0"0,0 0 0 0 0,0 0 0 0 0,0 0 0 0 0,0 0 0 0 0,0 0 0 0 0</inkml:trace>
  <inkml:trace contextRef="#ctx0" brushRef="#br0" timeOffset="122013.824">2927 3004 0 0 0,'-58'-55'0'0'0,"47"22"3115"0"0,13 28-757 0 0,-2-9 8226 0 0,2 25-3473 0 0,4 15-6189 0 0,42 125 967 0 0,23 48-896 0 0,-23-36-390 0 0,-42-144-545 0 0,0 0 0 0 0,2-1-1 0 0,0 1 1 0 0,1-1 0 0 0,0-1 0 0 0,2 0-1 0 0,10 14-57 0 0,21 31 138 0 0,11 45 86 0 0,28 55-28 0 0,-27-73-116 0 0,12 50-7 0 0,-47-78-50 0 0,14 34 83 0 0,2-9-87 0 0,-20-50 8 0 0,37 106 73 0 0,-15-35-21 0 0,63 75 1 0 0,-64-55 68 0 0,-21-31-42 0 0,21-23-39 0 0,-6-18 4 0 0,-30-70-5069 0 0,0 3-2795 0 0,0 7-4747 0 0</inkml:trace>
  <inkml:trace contextRef="#ctx0" brushRef="#br0" timeOffset="131185.88">2405 4102 1352 0 0,'0'0'1721'0'0,"0"0"-510"0"0,0 0-70 0 0,0 0 261 0 0,0 0 333 0 0,0 0 115 0 0,0 0-233 0 0,0 0-387 0 0,0 0-366 0 0,0 0-225 0 0,0 0-43 0 0,3 1 9 0 0,177 87 5974 0 0,-168-85-6399 0 0,1-1 0 0 0,0 1 0 0 0,-1-2 1 0 0,1 0-1 0 0,0 0 0 0 0,0-2 0 0 0,0 1 0 0 0,-1-1 0 0 0,1-1 0 0 0,0-1 0 0 0,-1 1 0 0 0,1-2 0 0 0,-1 0 1 0 0,0 0-1 0 0,0-1 0 0 0,-1-1 0 0 0,1 0 0 0 0,-1 0 0 0 0,-1-1 0 0 0,1-1 0 0 0,-1 0 0 0 0,2-2-180 0 0,-5 5 52 0 0,0 0-1 0 0,-1-1 1 0 0,1 0-1 0 0,-1 0 1 0 0,0-1-1 0 0,-1 0 1 0 0,0 0-1 0 0,0 0 1 0 0,0 0-1 0 0,-1-1 1 0 0,0 0-1 0 0,-1 1 1 0 0,1-2-1 0 0,-1 1 0 0 0,-1 0 1 0 0,0-1-1 0 0,0 1 1 0 0,-1-1-1 0 0,0 1 1 0 0,0-2-52 0 0,-1 7 3 0 0,0-1 0 0 0,0 0 0 0 0,0 1 0 0 0,-1-1 1 0 0,1 1-1 0 0,-1-1 0 0 0,0 1 0 0 0,0-1 0 0 0,0 1 0 0 0,0 0 0 0 0,-1-1 1 0 0,1 1-1 0 0,-1 0 0 0 0,0 0 0 0 0,0 0 0 0 0,0 0 0 0 0,0 0 0 0 0,-1 1 1 0 0,1-1-1 0 0,-1 0 0 0 0,0 1 0 0 0,1 0 0 0 0,-1 0 0 0 0,0 0 0 0 0,0 0 1 0 0,-1 0-1 0 0,1 1 0 0 0,-3-2-3 0 0,-8-5-26 0 0,1 1 0 0 0,-2 0 0 0 0,1 1 0 0 0,-1 0 0 0 0,0 1 0 0 0,0 1 0 0 0,0 1 0 0 0,-1 0 0 0 0,1 1 0 0 0,-1 0 1 0 0,-3 1 25 0 0,17 1-5 0 0,0 0 1 0 0,1 0 0 0 0,-1 0-1 0 0,0 0 1 0 0,1 1 0 0 0,-1-1-1 0 0,0 0 1 0 0,1 1 0 0 0,-1-1-1 0 0,1 1 1 0 0,-1 0 0 0 0,1-1-1 0 0,-1 1 1 0 0,1 0 0 0 0,0 0-1 0 0,-1 0 1 0 0,1 0 0 0 0,0 0-1 0 0,-1 0 1 0 0,1 0 0 0 0,0 1-1 0 0,0-1 1 0 0,0 0 0 0 0,0 1-1 0 0,0-1 1 0 0,1 0 0 0 0,-1 1-1 0 0,0-1 1 0 0,1 1 0 0 0,-1 0-1 0 0,1-1 1 0 0,-1 1 0 0 0,1-1-1 0 0,0 1 1 0 0,-1 0 0 0 0,1-1-1 0 0,0 2 5 0 0,-13 46 64 0 0,2 0-1 0 0,3 1 1 0 0,1 0-1 0 0,3 0 1 0 0,1 41-64 0 0,11 148 511 0 0,-8-228-473 0 0,-1 0 0 0 0,-1 0 0 0 0,0 0 0 0 0,0 1 0 0 0,-1-2 0 0 0,0 1 0 0 0,-1 0 0 0 0,-1-1 0 0 0,1 0 0 0 0,-1 0 0 0 0,-3 3-38 0 0,1-3 70 0 0,-1 0 0 0 0,0-1 0 0 0,-1 1 0 0 0,0-2 0 0 0,-1 1 0 0 0,0-1-1 0 0,0-1 1 0 0,-11 6-70 0 0,12-8 52 0 0,-1-1 1 0 0,0 0-1 0 0,1-1 0 0 0,-1 0 0 0 0,0 0 1 0 0,-1-1-1 0 0,1 0 0 0 0,0-1 0 0 0,-1-1 1 0 0,1 1-1 0 0,-1-2-52 0 0,9 0-4 0 0,0 0-1 0 0,0-1 1 0 0,0 1-1 0 0,1-1 1 0 0,-1 1-1 0 0,1-1 1 0 0,-1 0 0 0 0,1 0-1 0 0,0 0 1 0 0,0 0-1 0 0,0 0 1 0 0,0 0-1 0 0,0 0 1 0 0,0 0 0 0 0,0 0-1 0 0,1 0 1 0 0,-1-1-1 0 0,1 1 1 0 0,-1 0-1 0 0,1 0 1 0 0,0-1 0 0 0,0 1-1 0 0,0 0 1 0 0,0 0-1 0 0,0-1 1 0 0,1 1-1 0 0,-1 0 1 0 0,1-2 4 0 0,-1-2-317 0 0,18-7-2979 0 0,-9 10-4971 0 0,-5 3-4109 0 0</inkml:trace>
  <inkml:trace contextRef="#ctx0" brushRef="#br0" timeOffset="137779.402">13843 1759 0 0 0,'0'0'201'0'0,"0"0"825"0"0,0 0 425 0 0,0 0 161 0 0,0 0-30 0 0,0 0-182 0 0,0 0-228 0 0,0 0-178 0 0,0 0-111 0 0,9-3 509 0 0,-7 3 1913 0 0,-2-1 3591 0 0,-52-15-5273 0 0,36 13-1505 0 0,0 1 0 0 0,0 0 1 0 0,-1 1-1 0 0,1 1 0 0 0,0 0 0 0 0,-1 1 0 0 0,1 1 1 0 0,0 1-1 0 0,0 0 0 0 0,0 1 0 0 0,-6 3-118 0 0,-25 12 223 0 0,44-17-213 0 0,0-1 1 0 0,0 1-1 0 0,1 0 1 0 0,-1 0-1 0 0,1 0 1 0 0,-1 0-1 0 0,1 1 0 0 0,0-1 1 0 0,0 1-1 0 0,0-1 1 0 0,0 1-1 0 0,1 0 0 0 0,-1-1 1 0 0,1 1-1 0 0,-1 0 1 0 0,1 0-1 0 0,0 0 1 0 0,0 0-1 0 0,1 0 0 0 0,-1 0 1 0 0,0 4-11 0 0,1 3-4 0 0,-1-8 8 0 0,1 0 0 0 0,0 0 0 0 0,0 0 0 0 0,-1 0 0 0 0,1 1 0 0 0,0-1 0 0 0,1 0 0 0 0,-1 0 0 0 0,0 0 0 0 0,1 0 0 0 0,-1 0 0 0 0,1 0 0 0 0,0 0 0 0 0,-1 0 0 0 0,1 0 0 0 0,0 0 0 0 0,0 0 0 0 0,0 0 0 0 0,1 0 0 0 0,-1-1 0 0 0,0 1 0 0 0,1 0 0 0 0,-1-1 0 0 0,1 1 0 0 0,-1-1 0 0 0,1 0 0 0 0,0 1 0 0 0,0-1 0 0 0,0 0-4 0 0,111 37 561 0 0,-31-26-217 0 0,-88 8 275 0 0,-58 25-226 0 0,-71 63-215 0 0,123-96-178 0 0,2 0 0 0 0,-1 1 0 0 0,2 0 0 0 0,0 1 0 0 0,0 0 0 0 0,2 0 0 0 0,0 1 0 0 0,-1 1 0 0 0,-9 86 37 0 0,17-99-30 0 0,1 0-1 0 0,-1 0 1 0 0,1 0 0 0 0,0 0-1 0 0,-1-1 1 0 0,1 1 0 0 0,0 0-1 0 0,1 0 1 0 0,-1 0 0 0 0,0-1-1 0 0,1 1 1 0 0,0-1 0 0 0,-1 1-1 0 0,1-1 1 0 0,0 0-1 0 0,0 0 1 0 0,1 1 0 0 0,-1-2-1 0 0,0 1 1 0 0,1 0 0 0 0,-1 0-1 0 0,1-1 1 0 0,-1 1 0 0 0,1-1-1 0 0,0 0 1 0 0,0 0-1 0 0,-1 0 1 0 0,1 0 0 0 0,0 0-1 0 0,1 0-6 0 0,93 10 507 0 0,-66-12-384 0 0,0-2 0 0 0,-1-1 0 0 0,0-2 1 0 0,0-1-1 0 0,17-6-123 0 0,-47 13-35 0 0,1 0 0 0 0,-1 0 0 0 0,1 0 0 0 0,-1 0 0 0 0,1 0 0 0 0,-1 0 1 0 0,1 0-1 0 0,-1 0 0 0 0,0-1 0 0 0,1 1 0 0 0,-1 0 0 0 0,1 0 0 0 0,-1 0 0 0 0,1-1 0 0 0,-1 1 1 0 0,0 0-1 0 0,1 0 0 0 0,-1-1 0 0 0,0 1 0 0 0,1 0 0 0 0,-1-1 0 0 0,0 1 0 0 0,1 0 0 0 0,-1-1 0 0 0,0 1 1 0 0,0-1-1 0 0,0 1 0 0 0,1-1 0 0 0,-1 1 0 0 0,0 0 0 0 0,0-1 0 0 0,0 1 0 0 0,0-1 0 0 0,0 1 1 0 0,0-1-1 0 0,0 1 0 0 0,0-1 0 0 0,0 1 0 0 0,0-1 0 0 0,0 1 0 0 0,0-1 0 0 0,0 1 0 0 0,0 0 1 0 0,0-1-1 0 0,0 1 0 0 0,0-1 0 0 0,-1 1 0 0 0,1-1 0 0 0,0 1 0 0 0,0 0 0 0 0,0-1 0 0 0,-1 1 0 0 0,1-1 1 0 0,0 1-1 0 0,-1 0 0 0 0,1-1 0 0 0,0 1 0 0 0,-1 0 35 0 0,-16-12-9427 0 0,14 12-2686 0 0</inkml:trace>
  <inkml:trace contextRef="#ctx0" brushRef="#br0" timeOffset="138582.482">13744 1355 4049 0 0,'0'0'2408'0'0,"0"0"-959"0"0,0 0-358 0 0,0 0 19 0 0,0 0 189 0 0,0 0 127 0 0,0 0 12 0 0,0 0-153 0 0,0 0-222 0 0,0 0-205 0 0,0 0-179 0 0,0 0-105 0 0,0 0-26 0 0,-5-9 3 0 0,-17-24 8 0 0,10 25 3818 0 0,4 24-3310 0 0,7-13-1059 0 0,-9 24 180 0 0,0-1 1 0 0,2 1 0 0 0,2 0-1 0 0,0 1 1 0 0,2-1-1 0 0,0 3-188 0 0,-5 32 228 0 0,-1 208 483 0 0,9 34-113 0 0,-93 126-231 0 0,89-251-132 0 0,0-158 863 0 0,1-16-3877 0 0,3-12-6557 0 0,1 3-2955 0 0</inkml:trace>
  <inkml:trace contextRef="#ctx0" brushRef="#br0" timeOffset="139689.195">14767 1975 816 0 0,'0'0'1555'0'0,"0"0"-521"0"0,0 0 5 0 0,0 0 449 0 0,0 0 419 0 0,0 0 168 0 0,0 0-132 0 0,0 0-329 0 0,0 0-283 0 0,0 0-240 0 0,0 0-179 0 0,1-4-95 0 0,2-16 733 0 0,-57 5 2580 0 0,-59 30-2337 0 0,91-6-1660 0 0,0 1 0 0 0,1 1-1 0 0,1 0 1 0 0,0 2 0 0 0,0 0 0 0 0,1 1 0 0 0,1 1 0 0 0,0 1 0 0 0,-2 5-133 0 0,10-10 39 0 0,0 0 0 0 0,1 1 0 0 0,1 1 0 0 0,0 0 1 0 0,0 0-1 0 0,2 0 0 0 0,0 1 0 0 0,0 0 0 0 0,1 0 0 0 0,1 1 0 0 0,0-1 0 0 0,1 1 1 0 0,1 0-1 0 0,0 0 0 0 0,1 0 0 0 0,1 0 0 0 0,0 0 0 0 0,1 7-39 0 0,0-16 24 0 0,0 0-1 0 0,1 0 0 0 0,-1-1 1 0 0,1 1-1 0 0,0 0 1 0 0,1 0-1 0 0,-1-1 0 0 0,1 0 1 0 0,0 1-1 0 0,1-1 1 0 0,-1 0-1 0 0,1 0 0 0 0,0-1 1 0 0,0 1-1 0 0,0-1 1 0 0,1 0-1 0 0,-1 0 1 0 0,1 0-1 0 0,0-1 0 0 0,1 0 1 0 0,-1 0-1 0 0,0 0 1 0 0,1 0-1 0 0,-1-1 0 0 0,1 0 1 0 0,0 0-1 0 0,0-1 1 0 0,2 1-24 0 0,173 15 575 0 0,-176-17-564 0 0,169-18 319 0 0,-154 10-608 0 0,-36 6-2889 0 0,7 0-3491 0 0,5 1-1162 0 0,2 1-2824 0 0</inkml:trace>
  <inkml:trace contextRef="#ctx0" brushRef="#br0" timeOffset="149478.903">15625 1940 8034 0 0,'0'0'1185'0'0,"0"0"-180"0"0,0 0 13 0 0,0 0 191 0 0,0 0 127 0 0,0 0-38 0 0,0 0-172 0 0,0 0-224 0 0,0 0-198 0 0,0 0-117 0 0,0 0-54 0 0,-17-5-13 0 0,-50-17 13 0 0,21 29 650 0 0,39-2-979 0 0,-18 9 130 0 0,1 0 0 0 0,1 2 1 0 0,0 1-1 0 0,1 0 0 0 0,1 2 1 0 0,1 0-1 0 0,-15 19-334 0 0,23-25 56 0 0,0 1 0 0 0,1 1-1 0 0,0-1 1 0 0,1 2 0 0 0,1-1 0 0 0,1 1-1 0 0,0 1 1 0 0,1 0 0 0 0,1 0 0 0 0,0 0 0 0 0,1 1-1 0 0,1-1 1 0 0,1 1 0 0 0,0 0 0 0 0,2 0-1 0 0,0 1 1 0 0,1 10-56 0 0,2-24 24 0 0,0-1-1 0 0,0 1 1 0 0,0-1 0 0 0,1 1-1 0 0,-1-1 1 0 0,1 0-1 0 0,0 0 1 0 0,0 0-1 0 0,1-1 1 0 0,-1 1-1 0 0,1-1 1 0 0,0 0 0 0 0,0 0-1 0 0,0 0 1 0 0,0 0-1 0 0,0-1 1 0 0,1 0-1 0 0,-1 0 1 0 0,1 0-1 0 0,-1 0 1 0 0,1-1 0 0 0,0 1-1 0 0,0-1 1 0 0,0-1-1 0 0,0 1 1 0 0,0-1-1 0 0,-1 1 1 0 0,1-1 0 0 0,0-1-1 0 0,0 1 1 0 0,0-1-1 0 0,0 0 1 0 0,0 0-1 0 0,0 0 1 0 0,-1-1-1 0 0,2 0-23 0 0,19-10 105 0 0,0 0-1 0 0,-1-2 0 0 0,-1-1 1 0 0,0-2-1 0 0,-1 0 0 0 0,-1-1 1 0 0,0 0-1 0 0,-2-2 0 0 0,1-2-104 0 0,5-4 106 0 0,-2-1-1 0 0,0-1 0 0 0,-2-1 1 0 0,-1-1-1 0 0,-2 0 0 0 0,-1-2 1 0 0,-1 0-1 0 0,6-19-105 0 0,-16-5 344 0 0,-6 55-292 0 0,0 1-14 0 0,0 0-25 0 0,-1 0-19 0 0,0 0 0 0 0,0 0 0 0 0,1 1 1 0 0,-1-1-1 0 0,0 0 0 0 0,0 0 0 0 0,0 1 0 0 0,0-1 0 0 0,1 1 0 0 0,-1-1 1 0 0,0 1-1 0 0,0-1 0 0 0,1 1 0 0 0,-1-1 0 0 0,0 1 0 0 0,1-1 1 0 0,-1 1-1 0 0,0 0 0 0 0,1 0 0 0 0,-1-1 0 0 0,1 1 0 0 0,-1 0 1 0 0,1 0-1 0 0,0-1 0 0 0,-1 1 0 0 0,1 0 0 0 0,0 0 0 0 0,-1 0 0 0 0,1 0 1 0 0,0 0-1 0 0,0-1 0 0 0,0 1 0 0 0,0 0 0 0 0,0 0 0 0 0,0 0 1 0 0,0 0-1 0 0,0 0 0 0 0,0 0 0 0 0,1 0 0 0 0,-1 0 0 0 0,0-1 0 0 0,0 1 1 0 0,1 0 5 0 0,-1 0-2 0 0,-10 284 135 0 0,10-278-136 0 0,0 0-1 0 0,0-1 1 0 0,1 1 0 0 0,0 0 0 0 0,0-1-1 0 0,0 1 1 0 0,1-1 0 0 0,0 0 0 0 0,1 1-1 0 0,-1-1 1 0 0,1 0 0 0 0,0 0-1 0 0,0 0 1 0 0,1-1 0 0 0,0 1 0 0 0,0-1-1 0 0,0 0 1 0 0,1 0 0 0 0,0 0 0 0 0,-1-1-1 0 0,2 0 1 0 0,-1 0 0 0 0,0 0 0 0 0,1 0-1 0 0,0-1 1 0 0,0 0 0 0 0,0 0-1 0 0,0-1 1 0 0,4 2 3 0 0,-1-2 11 0 0,0 0-1 0 0,0-1 0 0 0,0 0 1 0 0,1-1-1 0 0,-1 0 1 0 0,0 0-1 0 0,0-1 1 0 0,1 0-1 0 0,-1 0 0 0 0,0-1 1 0 0,0 0-1 0 0,0-1 1 0 0,0 0-1 0 0,-1-1 1 0 0,1 0-1 0 0,3-2-10 0 0,156-117 143 0 0,-152 107-119 0 0,0 0 0 0 0,-1-1 1 0 0,0-1-1 0 0,-2 0 0 0 0,0-1 1 0 0,-1-1-1 0 0,8-19-24 0 0,-3 9 26 0 0,34-92 46 0 0,-38 57 52 0 0,-13 64-112 0 0,-1 1 4 0 0,-29 35-304 0 0,22-14 271 0 0,1 1 0 0 0,1 0 0 0 0,2 1 1 0 0,0-1-1 0 0,1 1 0 0 0,1 0 0 0 0,0 17 17 0 0,2-29-2 0 0,5 143-130 0 0,-4-150 128 0 0,0 0 0 0 0,0 0 0 0 0,0 0 0 0 0,0 0 0 0 0,1 0 0 0 0,-1 0 0 0 0,1-1 0 0 0,0 1 0 0 0,1 0 0 0 0,-1-1 0 0 0,0 0 0 0 0,1 1 0 0 0,0-1 0 0 0,0 0 0 0 0,0 0 0 0 0,0-1 0 0 0,0 1 0 0 0,1-1 0 0 0,-1 1 0 0 0,1-1 0 0 0,-1 0 0 0 0,1 0 0 0 0,0-1 0 0 0,0 1 0 0 0,0-1 0 0 0,0 0 0 0 0,0 0 0 0 0,0 0 0 0 0,4 0 4 0 0,6-2 21 0 0,1 0 0 0 0,0-2 1 0 0,-1 1-1 0 0,1-2 0 0 0,-1 0 1 0 0,0 0-1 0 0,0-1 0 0 0,-1-1 1 0 0,1-1-1 0 0,-1 0 0 0 0,-1 0 1 0 0,8-6-22 0 0,65-54 189 0 0,-5-56 35 0 0,-47 53-171 0 0,-15 9-6 0 0,29-70 14 0 0,-44 93 82 0 0,-3 37-142 0 0,0 1-18 0 0,0 0 25 0 0,0 0 8 0 0,0 0 0 0 0,0 0 0 0 0,0 0 1 0 0,0 0 6 0 0,0 0 8 0 0,0 0 17 0 0,0 0-28 0 0,0 0 0 0 0,0 0-4 0 0,0 0-10 0 0,0 0-12 0 0,0 0-10 0 0,0 0-4 0 0,-6 23-48 0 0,-13 51 168 0 0,-29 106-104 0 0,44-168 4 0 0,0-1 1 0 0,1 1-1 0 0,1 0 1 0 0,0 0-1 0 0,0 0 0 0 0,1 0 1 0 0,1 0-1 0 0,0 0 1 0 0,1 5-1 0 0,2-10-5 0 0,0-1 0 0 0,1 0 0 0 0,0-1 1 0 0,0 1-1 0 0,0-1 0 0 0,1 1 0 0 0,0-1 1 0 0,0-1-1 0 0,0 1 0 0 0,1-1 0 0 0,-1 0 0 0 0,1 0 1 0 0,0 0-1 0 0,0-1 0 0 0,0 0 0 0 0,1 0 1 0 0,-1-1-1 0 0,1 1 0 0 0,0-2 0 0 0,-1 1 0 0 0,1-1 1 0 0,0 0-1 0 0,0 0 0 0 0,0 0 0 0 0,0-1 0 0 0,0-1 1 0 0,0 1-1 0 0,0-1 0 0 0,3-1 5 0 0,81-41 129 0 0,-69 27-118 0 0,1-1-1 0 0,-2 0 1 0 0,-1-2-1 0 0,0-1 1 0 0,-1 0-1 0 0,-1-2 1 0 0,-1 0-1 0 0,2-5-10 0 0,156-212 49 0 0,-171 235-50 0 0,-1 1 0 0 0,1-1 0 0 0,0 1 0 0 0,0 0 0 0 0,0 0 1 0 0,1 0-1 0 0,-1 0 0 0 0,1 1 0 0 0,0 0 0 0 0,-1 0 1 0 0,1 0-1 0 0,0 0 0 0 0,0 1 0 0 0,0 0 0 0 0,0 0 1 0 0,0 0-1 0 0,1 1 0 0 0,-1 0 0 0 0,0 0 0 0 0,0 0 0 0 0,0 0 1 0 0,0 1-1 0 0,2 0 1 0 0,1 4 12 0 0,-1 0-1 0 0,0 0 1 0 0,0 1 0 0 0,0 0 0 0 0,-1 0-1 0 0,0 1 1 0 0,0 0 0 0 0,0 0 0 0 0,-1 0 0 0 0,0 0-1 0 0,-1 1 1 0 0,1 0 0 0 0,-1 0 0 0 0,-1 0-1 0 0,0 1 1 0 0,0-1 0 0 0,-1 1 0 0 0,1 0-1 0 0,-2-1 1 0 0,0 1 0 0 0,0 0 0 0 0,0 0-1 0 0,-1 0 1 0 0,0 0 0 0 0,-1 0 0 0 0,0 0 0 0 0,-1 0-1 0 0,1 0 1 0 0,-2-1 0 0 0,1 1 0 0 0,-1-1-1 0 0,-1 1 1 0 0,1-1 0 0 0,-3 3-12 0 0,-4 10 25 0 0,-1-1 1 0 0,-1 0-1 0 0,-1-1 1 0 0,-1 0-1 0 0,0-1 1 0 0,-1 0-1 0 0,-1-1 1 0 0,-1-1-1 0 0,-1-1 1 0 0,0 0-1 0 0,-4 1-25 0 0,13-10-1 0 0,-1 1-8 0 0,-1 0 0 0 0,0 0 0 0 0,-1-1 0 0 0,1-1 0 0 0,-1 0 1 0 0,0 0-1 0 0,-1-1 0 0 0,1-1 0 0 0,-1 0 0 0 0,1-1 0 0 0,-1 0 0 0 0,-3-1 9 0 0,14-2-12 0 0,0 0 1 0 0,0 0-1 0 0,0 0 1 0 0,0 0-1 0 0,0-1 1 0 0,0 1-1 0 0,1-1 1 0 0,-1 1 0 0 0,0-1-1 0 0,1 0 1 0 0,-1 1-1 0 0,1-1 1 0 0,0 0-1 0 0,0 0 1 0 0,-1 0-1 0 0,1 0 1 0 0,0 0-1 0 0,1-1 1 0 0,-1 1-1 0 0,0 0 1 0 0,1 0-1 0 0,-1-1 1 0 0,1 1-1 0 0,0 0 1 0 0,-1 0-1 0 0,1-1 1 0 0,0 1-1 0 0,1 0 1 0 0,-1-1-1 0 0,0 1 1 0 0,1 0-1 0 0,-1-1 1 0 0,1 1-1 0 0,0 0 1 0 0,-1 0-1 0 0,1 0 1 0 0,0 0-1 0 0,1 0 1 0 0,-1 0-1 0 0,0 0 1 0 0,0 0-1 0 0,2-1 12 0 0,2-2-10 0 0,0 0 0 0 0,0 1 0 0 0,0 0 0 0 0,0 1 0 0 0,1-1 0 0 0,-1 1 0 0 0,1 0 0 0 0,0 0 0 0 0,0 0 0 0 0,0 1 0 0 0,1 0 0 0 0,-1 0 0 0 0,0 1 0 0 0,1 0 0 0 0,-1 0 1 0 0,1 1-1 0 0,-1-1 0 0 0,1 1 0 0 0,0 1 0 0 0,-1-1 0 0 0,1 1 0 0 0,-1 0 0 0 0,0 0 0 0 0,1 1 0 0 0,-1 0 0 0 0,0 0 0 0 0,0 1 0 0 0,0 0 0 0 0,0 0 0 0 0,0 0 0 0 0,1 2 10 0 0,7 3 9 0 0,1-1-1 0 0,0 0 1 0 0,0-1 0 0 0,1 0 0 0 0,0-1-1 0 0,0-1 1 0 0,16 2-9 0 0,78-5 55 0 0,-87-3-25 0 0,0-1 1 0 0,-1-2-1 0 0,1 0 0 0 0,-1-1 1 0 0,0-1-1 0 0,-1-1 0 0 0,3-3-30 0 0,-5 4 17 0 0,1 0 0 0 0,-1-1-1 0 0,0 0 0 0 0,-1-2 1 0 0,0 0-1 0 0,0-1 0 0 0,-1-1 1 0 0,-1 0-1 0 0,0-1-16 0 0,-5 3 9 0 0,-1 1 1 0 0,0-1 0 0 0,0-1-1 0 0,-1 0 1 0 0,0 0-1 0 0,-1-1 1 0 0,-1 0-1 0 0,0 0 1 0 0,0-1-1 0 0,-1 0 1 0 0,-1 0 0 0 0,0-1-1 0 0,-1 1 1 0 0,0-1-1 0 0,-2 0 1 0 0,1 0-1 0 0,-1 0 1 0 0,-1-6-10 0 0,-1 18-2 0 0,-1-1-1 0 0,1 1 1 0 0,-1-1 0 0 0,0 1-1 0 0,0-1 1 0 0,1 1 0 0 0,-2 0 0 0 0,1 0-1 0 0,0-1 1 0 0,0 1 0 0 0,-1 0-1 0 0,1 0 1 0 0,-1 0 0 0 0,0 1 0 0 0,1-1-1 0 0,-1 0 1 0 0,0 0 0 0 0,0 1-1 0 0,0-1 1 0 0,0 1 0 0 0,0 0 0 0 0,-1 0-1 0 0,1 0 1 0 0,0 0 0 0 0,-1 0-1 0 0,1 0 1 0 0,0 0 0 0 0,-1 1-1 0 0,-2-1 3 0 0,-75-5-298 0 0,68 9 286 0 0,0 1 0 0 0,0 1 1 0 0,0 0-1 0 0,1 1 1 0 0,-1 0-1 0 0,1 0 0 0 0,1 1 1 0 0,-1 1-1 0 0,1 0 1 0 0,0 0-1 0 0,1 1 0 0 0,0 0 1 0 0,-4 7 11 0 0,3-3-2 0 0,2 1-1 0 0,0 0 1 0 0,0 0 0 0 0,1 1 0 0 0,1 0 0 0 0,1 0 0 0 0,0 0-1 0 0,1 1 1 0 0,0 0 0 0 0,1 0 0 0 0,0 13 2 0 0,1-21 2 0 0,0 0 1 0 0,1 0-1 0 0,0 0 0 0 0,1 0 1 0 0,0 0-1 0 0,0 0 0 0 0,0 0 1 0 0,1 0-1 0 0,0 0 0 0 0,1 0 1 0 0,0 0-1 0 0,0 0 0 0 0,1-1 1 0 0,-1 1-1 0 0,2-1 0 0 0,-1 1 1 0 0,2 0-3 0 0,65 54 30 0 0,-47-53-2 0 0,0-2 0 0 0,1-1-1 0 0,0 0 1 0 0,0-2 0 0 0,0-1-1 0 0,1-1 1 0 0,-1-1-1 0 0,0-1 1 0 0,1-1 0 0 0,4-2-28 0 0,-14 1 20 0 0,0 0 0 0 0,0-2 0 0 0,0 0 0 0 0,0 0 0 0 0,0-1 0 0 0,-1-1 0 0 0,0-1 0 0 0,0 0 0 0 0,-1-1 1 0 0,1 0-1 0 0,-2-1 0 0 0,1 0 0 0 0,-2-1 0 0 0,5-4-20 0 0,18-20 20 0 0,-1 0 1 0 0,-2-3-1 0 0,-1 0 0 0 0,7-15-20 0 0,16-19 35 0 0,26-23 16 0 0,-46 64-50 0 0,-3 22-46 0 0,-26 8 49 0 0,1 1 1 0 0,-1 0-1 0 0,1 0 1 0 0,-1 0-1 0 0,1 0 1 0 0,-1 1-1 0 0,0 0 1 0 0,1 0 0 0 0,-1 0-1 0 0,0 0 1 0 0,0 0-1 0 0,0 1 1 0 0,-1 0-1 0 0,1 0 1 0 0,-1 0-1 0 0,1 0 1 0 0,-1 1 0 0 0,0-1-1 0 0,0 1 1 0 0,-1 0-1 0 0,1 0 1 0 0,-1 0-1 0 0,0 0 1 0 0,0 0-1 0 0,0 0-4 0 0,3 8 34 0 0,0-1 0 0 0,-1 0 1 0 0,0 1-1 0 0,-1 0 0 0 0,-1 0 0 0 0,1 0 0 0 0,-2 0 0 0 0,0 1 0 0 0,0 1-34 0 0,-2-7 22 0 0,1 0 0 0 0,-1-1 0 0 0,0 1-1 0 0,0 0 1 0 0,0 0 0 0 0,-1-1 0 0 0,0 1 0 0 0,-1-1 0 0 0,1 0 0 0 0,-1 0 0 0 0,0 0 0 0 0,-1 0 0 0 0,0 0 0 0 0,0 0 0 0 0,0-1 0 0 0,0 0 0 0 0,-1 0 0 0 0,0 0 0 0 0,0-1 0 0 0,0 1-23 0 0,-112 64 83 0 0,113-68-83 0 0,0 0-1 0 0,0 0 1 0 0,0 0 0 0 0,1 1-1 0 0,-1-1 1 0 0,1 1 0 0 0,-1 0 0 0 0,1 0-1 0 0,0 0 1 0 0,-1 1 0 0 0,1-1-1 0 0,0 1 1 0 0,0-1 0 0 0,1 1 0 0 0,-1 0-1 0 0,1 0 1 0 0,-1 0 0 0 0,1 1-1 0 0,0-1 1 0 0,0 1 0 0 0,1-1 0 0 0,-1 1-1 0 0,1-1 1 0 0,-1 1 0 0 0,1 0-1 0 0,0 0 1 0 0,0 2 1 0 0,2-1-2 0 0,0-1 0 0 0,0 1-1 0 0,1-1 1 0 0,-1 0 0 0 0,1 0 0 0 0,0 0-1 0 0,0 0 1 0 0,1 0 0 0 0,-1 0-1 0 0,1-1 1 0 0,-1 1 0 0 0,1-1 0 0 0,0 0-1 0 0,1 1 1 0 0,-1-1 0 0 0,1-1-1 0 0,-1 1 1 0 0,1 0 0 0 0,0-1 0 0 0,0 0-1 0 0,0 0 1 0 0,0 0 0 0 0,0 0 0 0 0,1-1 1 0 0,5 4 50 0 0,1-1 0 0 0,-1 0 0 0 0,0-1-1 0 0,1 0 1 0 0,0-1 0 0 0,0 0 0 0 0,-1 0-1 0 0,1-1 1 0 0,0-1 0 0 0,0 0 0 0 0,0 0-1 0 0,0-1 1 0 0,0-1 0 0 0,0 0-1 0 0,0 0 1 0 0,-1-1 0 0 0,1 0 0 0 0,-1-1-1 0 0,0 0 1 0 0,0-1 0 0 0,0 0 0 0 0,0-1-1 0 0,-1 0 1 0 0,5-4-49 0 0,7-4 139 0 0,0-1 1 0 0,0-1-1 0 0,-1-2 0 0 0,-2 1 0 0 0,18-21-139 0 0,-14 15 48 0 0,14-28 76 0 0,-71 60-4500 0 0,25-3-3249 0 0,7-6-5060 0 0</inkml:trace>
  <inkml:trace contextRef="#ctx0" brushRef="#br0" timeOffset="163293.568">20608 2006 0 0 0,'0'0'303'0'0,"0"0"630"0"0,0 0 145 0 0,0 0-3 0 0,0 0-20 0 0,0 0-18 0 0,0 0 29 0 0,0 0 19 0 0,0 0 28 0 0,0 0 3 0 0,16-6 13 0 0,45-18 25 0 0,-36 4 5897 0 0,-33-1-4368 0 0,-33-5-1615 0 0,28 24-1017 0 0,1 0 0 0 0,-1 0 0 0 0,1 1 0 0 0,-1 0 0 0 0,0 1 0 0 0,1 1 0 0 0,-1 0 0 0 0,1 0 0 0 0,-1 2 0 0 0,1-1 0 0 0,0 1 0 0 0,0 1 0 0 0,0 1-1 0 0,0-1 1 0 0,1 2 0 0 0,-1 0 0 0 0,1 0 0 0 0,1 1 0 0 0,-1 0 0 0 0,1 0 0 0 0,1 2 0 0 0,-1-1 0 0 0,1 1 0 0 0,1 0 0 0 0,0 1 0 0 0,0 0 0 0 0,1 0 0 0 0,0 1 0 0 0,1 0 0 0 0,-1 2-51 0 0,-3 5 11 0 0,2 1 1 0 0,0-1 0 0 0,1 1-1 0 0,1 0 1 0 0,1 1 0 0 0,1 0-1 0 0,0 0 1 0 0,2 0 0 0 0,0 0-1 0 0,1 0 1 0 0,1 0 0 0 0,2 16-12 0 0,1-27 44 0 0,1 0 1 0 0,-1 0-1 0 0,2-1 0 0 0,-1 1 1 0 0,1-1-1 0 0,0 0 1 0 0,1 0-1 0 0,0 0 1 0 0,0-1-1 0 0,0 0 1 0 0,1 0-1 0 0,0-1 1 0 0,1 1-1 0 0,-1-2 1 0 0,1 1-1 0 0,0-1 1 0 0,1 0-1 0 0,-1-1 0 0 0,1 0 1 0 0,0 0-1 0 0,0-1 1 0 0,0 0-1 0 0,0-1 1 0 0,1 0-1 0 0,-1 0 1 0 0,1-1-1 0 0,-1 0 1 0 0,1-1-1 0 0,0 0 1 0 0,-1 0-1 0 0,1-1 1 0 0,1-1-45 0 0,13 2 125 0 0,0-1 1 0 0,-1-2 0 0 0,1 0 0 0 0,-1-2 0 0 0,0 0 0 0 0,0-2 0 0 0,0 0 0 0 0,-1-2 0 0 0,0 0-1 0 0,-1-2 1 0 0,0 0 0 0 0,-1-1 0 0 0,0-2 0 0 0,-1 1 0 0 0,12-12-126 0 0,257-256 507 0 0,-276 268-507 0 0,1 0 1 0 0,0 1 0 0 0,1 1 0 0 0,0 0-1 0 0,1 0 1 0 0,0 2 0 0 0,1 0 0 0 0,0 0-1 0 0,1 2 1 0 0,-1 0 0 0 0,1 1-1 0 0,47 5-84 0 0,-61 12 348 0 0,-3-11-260 0 0,0 0-14 0 0,0 0 32 0 0,0 0 7 0 0,0 0 16 0 0,0 0 6 0 0,0 0-11 0 0,0 0 12 0 0,0 0 6 0 0,-75-7 290 0 0,66 7-359 0 0,0 0 0 0 0,0 1 0 0 0,0 0 0 0 0,0 1 0 0 0,0 0 0 0 0,1 0 0 0 0,-1 1 0 0 0,0 0 0 0 0,1 1 0 0 0,0 0 0 0 0,0 0 0 0 0,0 1 0 0 0,1 0 0 0 0,-1 0 0 0 0,1 0 0 0 0,0 1 0 0 0,-3 3 11 0 0,-171 183-19 0 0,171-179-1 0 0,3-6 14 0 0,0 1 0 0 0,1 0 1 0 0,0 0-1 0 0,1 0 1 0 0,-1 1-1 0 0,2 0 1 0 0,-1 0-1 0 0,1 0 1 0 0,0 0-1 0 0,1 1 0 0 0,0-1 1 0 0,1 1-1 0 0,0 0 1 0 0,0 0-1 0 0,1 4 6 0 0,1-10-6 0 0,-1 1 1 0 0,1-1-1 0 0,0 1 0 0 0,1 0 1 0 0,-1-1-1 0 0,1 1 0 0 0,0-1 1 0 0,0 1-1 0 0,0-1 0 0 0,1 1 0 0 0,-1-1 1 0 0,1 0-1 0 0,0 0 0 0 0,1 0 1 0 0,-1 0-1 0 0,1 0 0 0 0,-1 0 1 0 0,1-1-1 0 0,0 1 0 0 0,0-1 0 0 0,1 0 1 0 0,-1 0-1 0 0,1 0 0 0 0,0 0 1 0 0,0 0-1 0 0,0-1 0 0 0,0 0 1 0 0,0 0-1 0 0,1 0 6 0 0,6 4 14 0 0,1-2 0 0 0,0 1 1 0 0,1-2-1 0 0,-1 0 0 0 0,0 0 1 0 0,1-1-1 0 0,0-1 1 0 0,-1 0-1 0 0,1 0 0 0 0,0-1 1 0 0,-1-1-1 0 0,5-1-14 0 0,53-44 167 0 0,14-61-46 0 0,-64 71-113 0 0,-1 0 0 0 0,-1-1 1 0 0,-3-1-1 0 0,-1-1 0 0 0,9-37-8 0 0,-14 22 23 0 0,-9 54-27 0 0,0 0 11 0 0,0 0 3 0 0,0 0-14 0 0,0 0-1 0 0,0 0 6 0 0,0 0-11 0 0,0 0 4 0 0,0 0 13 0 0,0 0-18 0 0,0 0 1 0 0,0 0 20 0 0,0 0 2 0 0,0 0-13 0 0,0 0 2 0 0,0 0-7 0 0,0 0 11 0 0,0 0-14 0 0,0 0 2 0 0,0 0 8 0 0,0 0-7 0 0,0 0 15 0 0,0 0-6 0 0,0 0-22 0 0,0 0 16 0 0,-2 15-94 0 0,-21 90 150 0 0,2 2-71 0 0,34 9 10 0 0,-11-111 7 0 0,-1 0 1 0 0,1 1 0 0 0,0-1 0 0 0,1 0 0 0 0,-1 0 0 0 0,1 0 0 0 0,0 0-1 0 0,1-1 1 0 0,-1 1 0 0 0,1-1 0 0 0,0 0 0 0 0,0 0 0 0 0,0 0-1 0 0,0 0 1 0 0,1-1 0 0 0,-1 0 0 0 0,1 0 0 0 0,3 2 0 0 0,-1-3 10 0 0,0-1 0 0 0,1 1 1 0 0,-1-1-1 0 0,0-1 0 0 0,1 1 0 0 0,-1-1 0 0 0,1-1 1 0 0,-1 1-1 0 0,0-1 0 0 0,1 0 0 0 0,-1-1 1 0 0,0 0-1 0 0,0 0 0 0 0,0-1 0 0 0,0 1 0 0 0,0-1 1 0 0,-1-1-1 0 0,1 0 0 0 0,-1 0 0 0 0,0 0 1 0 0,0 0-1 0 0,0-1 0 0 0,4-4-10 0 0,107-137 233 0 0,-96 111-228 0 0,-2-1 0 0 0,-2 0 0 0 0,-1-2 0 0 0,-1 0 0 0 0,-3 0 0 0 0,-1-2 0 0 0,-2 1 0 0 0,-1-2-5 0 0,-8-78-20 0 0,-1 117 15 0 0,0 1-1 0 0,0 0 1 0 0,0 0-1 0 0,-1 0 1 0 0,1-1-1 0 0,0 1 1 0 0,0 0-1 0 0,-1 1 1 0 0,1-1-1 0 0,0 0 1 0 0,-1 0-1 0 0,1 0 1 0 0,-1 1 0 0 0,1-1-1 0 0,-1 1 1 0 0,1-1-1 0 0,-1 1 1 0 0,0 0-1 0 0,1-1 1 0 0,-1 1-1 0 0,1 0 1 0 0,-1 0-1 0 0,0 0 1 0 0,1 0-1 0 0,-1 1 1 0 0,0-1-1 0 0,1 0 1 0 0,-1 1 0 0 0,1-1-1 0 0,-1 1 1 0 0,1-1-1 0 0,-1 1 1 0 0,1 0-1 0 0,-1 0 1 0 0,1-1-1 0 0,0 1 1 0 0,-1 0-1 0 0,1 0 1 0 0,0 1-1 0 0,0-1 1 0 0,0 0-1 0 0,0 0 1 0 0,0 0 0 0 0,0 1-1 0 0,0-1 1 0 0,0 1-1 0 0,0-1 1 0 0,1 0-1 0 0,-1 1 1 0 0,0-1-1 0 0,1 1 6 0 0,-3 5-1 0 0,1-1-1 0 0,-1 1 0 0 0,2 0 0 0 0,-1-1 0 0 0,1 1 1 0 0,0 0-1 0 0,0 0 0 0 0,1 0 0 0 0,0 0 1 0 0,0 0-1 0 0,0 0 0 0 0,1 0 0 0 0,0 0 1 0 0,1 0-1 0 0,-1 0 0 0 0,1 0 0 0 0,1-1 1 0 0,-1 1-1 0 0,1-1 0 0 0,0 0 0 0 0,1 0 0 0 0,0 0 1 0 0,0 0-1 0 0,0 0 0 0 0,0-1 0 0 0,1 0 1 0 0,0 0-1 0 0,0 0 0 0 0,0 0 0 0 0,1-1 1 0 0,-1 0-1 0 0,1 0 0 0 0,0 0 0 0 0,1-1 0 0 0,-1 0 1 0 0,0 0-1 0 0,7 1 2 0 0,87 31 19 0 0,-98-31-13 0 0,1 0 0 0 0,-1 0 1 0 0,0 0-1 0 0,0 0 0 0 0,0 0 1 0 0,-1 0-1 0 0,1 0 0 0 0,-1 1 1 0 0,0-1-1 0 0,-1 1 0 0 0,1-1 1 0 0,-1 1-1 0 0,1-1 0 0 0,-1 1 1 0 0,-1-1-1 0 0,1 1 0 0 0,-1-1 1 0 0,0 4-7 0 0,0 12 36 0 0,-17 137 142 0 0,17-132-111 0 0,0 0 1 0 0,2 0-1 0 0,1 0 0 0 0,0 0 1 0 0,2 0-1 0 0,1-1 1 0 0,3 6-68 0 0,15 12 357 0 0,-17-49-1109 0 0,-6-6-3252 0 0,0 7-4437 0 0,0 2-4490 0 0</inkml:trace>
  <inkml:trace contextRef="#ctx0" brushRef="#br0" timeOffset="167311.982">8498 3089 2609 0 0,'0'0'1732'0'0,"0"0"-436"0"0,0 0-64 0 0,0 0 299 0 0,0 0 346 0 0,0 0 173 0 0,0 0-134 0 0,0 0-313 0 0,0 0-345 0 0,0 0-259 0 0,0 0-143 0 0,3-8-84 0 0,7-23-63 0 0,-7 23-70 0 0,-3 8-76 0 0,0 0-66 0 0,0 0-54 0 0,0 0-40 0 0,0 0-26 0 0,0 0-13 0 0,0 0-6 0 0,0 0-37 0 0,0 0-14 0 0,-2 16 589 0 0,-59 134-130 0 0,-36 242-136 0 0,-1-41-5 0 0,82-247-360 0 0,16-103-246 0 0,0-1 10 0 0,0 0 0 0 0,0 0-6 0 0,0 0 10 0 0,0 0-9 0 0,20 0 163 0 0,1-3-139 0 0,-2 0-1 0 0,1-1 1 0 0,0-1 0 0 0,-1-1-1 0 0,0 0 1 0 0,0-2 0 0 0,-1 0-1 0 0,0-1 1 0 0,0-1 0 0 0,-1 0-1 0 0,7-7-47 0 0,18-17 360 0 0,-23 20-353 0 0,0 0 0 0 0,-1-2 0 0 0,-1 0-1 0 0,0-1 1 0 0,-1 0 0 0 0,5-9-7 0 0,16-16 41 0 0,-31 36-39 0 0,-1 0 1 0 0,-1 0 0 0 0,1 0-1 0 0,-1 0 1 0 0,0-1 0 0 0,0 1-1 0 0,-1-1 1 0 0,0 0 0 0 0,0 0-1 0 0,-1 0 1 0 0,2-7-3 0 0,-4 11 7 0 0,0 2 6 0 0,0 1-6 0 0,0 0-10 0 0,0 0 10 0 0,0 0 13 0 0,0 0 17 0 0,0 0-21 0 0,0 0-23 0 0,0 0 9 0 0,0 0-5 0 0,0 0 10 0 0,0 0 3 0 0,0 0-10 0 0,0 0 11 0 0,0 0-4 0 0,0 0-7 0 0,0 0 13 0 0,0 0-12 0 0,0 0 7 0 0,0 0-13 0 0,0 0-4 0 0,0 0 18 0 0,-18 8 8 0 0,-23 23 3 0 0,24-15-20 0 0,1 0-1 0 0,1 1 0 0 0,1 1 1 0 0,0 0-1 0 0,1 1 1 0 0,1 0-1 0 0,1 1 0 0 0,1 0 1 0 0,1 1-1 0 0,0 0 1 0 0,-2 13 0 0 0,9-30-1 0 0,1 1 0 0 0,0-1 0 0 0,0 1 0 0 0,0-1 1 0 0,0 1-1 0 0,0-1 0 0 0,1 1 0 0 0,0-1 0 0 0,0 1 0 0 0,1 0 1 0 0,-1-1-1 0 0,1 1 0 0 0,0-1 0 0 0,0 1 0 0 0,0-1 1 0 0,1 1-1 0 0,-1-1 0 0 0,1 0 0 0 0,0 0 0 0 0,0 0 0 0 0,1 0 1 0 0,-1 0-1 0 0,1 0 0 0 0,0-1 0 0 0,0 1 0 0 0,0-1 1 0 0,1 0-1 0 0,-1 0 0 0 0,1 0 0 0 0,-1 0 0 0 0,3 0 1 0 0,9 3 8 0 0,1-1 0 0 0,0-1-1 0 0,0 0 1 0 0,0-1 0 0 0,0-1 0 0 0,1-1-1 0 0,-1 0 1 0 0,1-1 0 0 0,-1-1-1 0 0,1 0 1 0 0,-1-1 0 0 0,0-1-1 0 0,0-1 1 0 0,0 0 0 0 0,0-1 0 0 0,-1 0-1 0 0,0-2 1 0 0,0 0 0 0 0,0 0-1 0 0,-1-2 1 0 0,0 1 0 0 0,0-2-1 0 0,-1 0 1 0 0,-1 0 0 0 0,0-2 0 0 0,0 1-1 0 0,8-12-7 0 0,-15 19 8 0 0,1-1 0 0 0,-1 0-1 0 0,0 0 1 0 0,-1 0-1 0 0,1-1 1 0 0,-1 0 0 0 0,0 1-1 0 0,-1-2 1 0 0,1 1-1 0 0,-1 0 1 0 0,-1-1-1 0 0,1 1 1 0 0,-1-1 0 0 0,0 0-1 0 0,0 0 1 0 0,-1 0-1 0 0,0 0 1 0 0,0 0 0 0 0,-1 0-1 0 0,0 0 1 0 0,0 0-1 0 0,-1 0 1 0 0,1 0 0 0 0,-2 0-1 0 0,1 0 1 0 0,-1 0-1 0 0,0 1 1 0 0,0-1 0 0 0,-1 0-1 0 0,0 1 1 0 0,0 0-1 0 0,0 0 1 0 0,-3-3-8 0 0,-6 0-27 0 0,0 1-1 0 0,-1 0 1 0 0,0 0 0 0 0,-1 2 0 0 0,1 0-1 0 0,-1 0 1 0 0,-1 1 0 0 0,1 1-1 0 0,-1 0 1 0 0,1 1 0 0 0,-1 1-1 0 0,0 0 1 0 0,0 1 0 0 0,0 1 0 0 0,0 0-1 0 0,0 1 1 0 0,-3 1 27 0 0,18-2-73 0 0,0 0-21 0 0,0 0-35 0 0,22 0-359 0 0,25-9-840 0 0,-18-2-5943 0 0,-23 7-4693 0 0</inkml:trace>
  <inkml:trace contextRef="#ctx0" brushRef="#br0" timeOffset="167757.93">8152 3354 6817 0 0,'0'0'1603'0'0,"0"0"-118"0"0,0 0 114 0 0,0 0 164 0 0,0 0 79 0 0,0 0-82 0 0,0 0-206 0 0,0 0-227 0 0,0 0-222 0 0,0 0-187 0 0,0 0-185 0 0,0 0-147 0 0,-5 3-77 0 0,-1 0-758 0 0,6-3 306 0 0,1 0-1 0 0,-1 0 0 0 0,0 0 0 0 0,1 0 0 0 0,-1 1 0 0 0,0-1 0 0 0,1 0 0 0 0,-1 0 0 0 0,0 1 1 0 0,0-1-1 0 0,1 0 0 0 0,-1 0 0 0 0,0 1 0 0 0,0-1 0 0 0,1 0 0 0 0,-1 1 0 0 0,0-1 1 0 0,0 0-1 0 0,0 1 0 0 0,0-1 0 0 0,1 0 0 0 0,-1 1 0 0 0,0-1 0 0 0,0 0 0 0 0,0 1 0 0 0,0-1 1 0 0,0 1-1 0 0,0-1 0 0 0,0 0 0 0 0,0 1 0 0 0,0-1 0 0 0,0 0 0 0 0,0 1 0 0 0,0-1 0 0 0,0 1 1 0 0,-1-1-1 0 0,1 0 0 0 0,0 1 0 0 0,0-1 0 0 0,0 0 0 0 0,0 1 0 0 0,-1-1 0 0 0,1 0 1 0 0,0 0-1 0 0,0 1 0 0 0,-1-1 0 0 0,1 0 0 0 0,0 1 0 0 0,0-1 0 0 0,-1 0 0 0 0,1 0 0 0 0,0 0 1 0 0,-1 1-1 0 0,1-1 0 0 0,0 0 0 0 0,-1 0 0 0 0,1 0-56 0 0,69 6 1530 0 0,235-10 115 0 0,-135-4-1421 0 0,-33 14-158 0 0,-51 3-520 0 0,-49-9-6346 0 0,-33 0-5152 0 0</inkml:trace>
  <inkml:trace contextRef="#ctx0" brushRef="#br0" timeOffset="175896.215">9939 4140 32 0 0,'0'0'2886'0'0,"0"0"-1332"0"0,0 0-458 0 0,0 0 115 0 0,0 0 186 0 0,0 0 122 0 0,0 0-30 0 0,0 0-210 0 0,0 0-208 0 0,0 0-127 0 0,0 0-37 0 0,13 8 27 0 0,41 23 57 0 0,-50-29-828 0 0,0-1-1 0 0,1 0 0 0 0,-1 0 1 0 0,1 0-1 0 0,-1 0 0 0 0,1-1 1 0 0,-1 0-1 0 0,1 1 0 0 0,-1-2 0 0 0,1 1 1 0 0,0-1-1 0 0,-1 1 0 0 0,1-1 1 0 0,-1 0-1 0 0,0-1 0 0 0,1 1 1 0 0,-1-1-1 0 0,0 0 0 0 0,0 0 1 0 0,0 0-1 0 0,0-1 0 0 0,0 1 0 0 0,-1-1 1 0 0,1 0-1 0 0,0 0-162 0 0,12-8 433 0 0,33-25-59 0 0,-1-2 1 0 0,-1-3 0 0 0,-3-2 0 0 0,-1-1-1 0 0,-2-2 1 0 0,-3-2 0 0 0,-1-2 0 0 0,2-10-375 0 0,54-83 440 0 0,-93 143-441 0 0,0-1 1 0 0,0 0 0 0 0,1 1-1 0 0,-1-1 1 0 0,0 0 0 0 0,0 1-1 0 0,1-1 1 0 0,-1 0 0 0 0,1 1-1 0 0,-1-1 1 0 0,1 1 0 0 0,-1-1-1 0 0,1 1 1 0 0,-1-1 0 0 0,1 1-1 0 0,-1-1 1 0 0,1 1 0 0 0,-1-1-1 0 0,1 1 1 0 0,0 0 0 0 0,-1-1-1 0 0,1 1 1 0 0,0 0-1 0 0,-1 0 1 0 0,1-1 0 0 0,0 1-1 0 0,-1 0 1 0 0,1 0 0 0 0,0 0-1 0 0,0 0 1 0 0,-1 0 0 0 0,1 0-1 0 0,0 0 1 0 0,-1 0 0 0 0,1 0-1 0 0,0 0 1 0 0,0 1 0 0 0,-1-1-1 0 0,1 0 1 0 0,0 0 0 0 0,-1 1-1 0 0,1-1 1 0 0,0 0 0 0 0,-1 1-1 0 0,1-1 1 0 0,-1 1 0 0 0,1-1-1 0 0,-1 0 1 0 0,1 1 0 0 0,-1 0-1 0 0,1-1 1 0 0,-1 1 0 0 0,1-1-1 0 0,-1 1 1 0 0,1-1-1 0 0,-1 1 1 0 0,0 0 0 0 0,9 8 60 0 0,39 77 412 0 0,-43-70-360 0 0,-1 0 0 0 0,-1 0 1 0 0,-1 1-1 0 0,0 0 0 0 0,-1-1 1 0 0,0 1-1 0 0,-2 0 0 0 0,0 0 1 0 0,-2 8-113 0 0,0-9 41 0 0,0 1 0 0 0,-1-1 0 0 0,0 0 0 0 0,-1 0 0 0 0,-1-1 0 0 0,-1 1 0 0 0,0-1 0 0 0,-1-1 0 0 0,-1 1 0 0 0,0-1 0 0 0,-1-1 0 0 0,0 0 0 0 0,-1 0 0 0 0,-1-1 0 0 0,0 0 0 0 0,-6 3-41 0 0,3-5 12 0 0,0-1 1 0 0,-1-1-1 0 0,0 0 1 0 0,0-1-1 0 0,-1-1 1 0 0,0-1-1 0 0,0 0 0 0 0,-1-1 1 0 0,-5 0-13 0 0,-15-3-72 0 0,38-1 32 0 0,0 0-3 0 0,0 0-58 0 0,18-5-318 0 0,120-56 406 0 0,117 0 18 0 0,-223 44 8 0 0,-2 0 0 0 0,1-3 0 0 0,-2 0 0 0 0,-1-2 0 0 0,0-1 0 0 0,-2-1 0 0 0,-1-1 0 0 0,0-1 0 0 0,-2-1 0 0 0,-2-2 0 0 0,0 0 0 0 0,-2-1 0 0 0,-1-1 0 0 0,-1-1 0 0 0,10-28-13 0 0,-12 24-8 0 0,-1-1 0 0 0,-2 0 0 0 0,-2-1 0 0 0,-1 0 0 0 0,-2 0 1 0 0,-2-1-1 0 0,-2 0 0 0 0,-1 1 0 0 0,-1-1 0 0 0,-4-21 8 0 0,3 57-10 0 0,-1 0-1 0 0,1 0 1 0 0,0 0 0 0 0,-1 0-1 0 0,0 0 1 0 0,0 1 0 0 0,0-1-1 0 0,0 0 1 0 0,0 0 0 0 0,0 1-1 0 0,-1-1 1 0 0,1 0 0 0 0,-1 1-1 0 0,0 0 1 0 0,0-1 0 0 0,0 1-1 0 0,0 0 1 0 0,0 0 0 0 0,0 0 0 0 0,-1 0-1 0 0,1 0 1 0 0,-1 1 0 0 0,1-1-1 0 0,-1 1 1 0 0,1 0 0 0 0,-1-1-1 0 0,0 1 1 0 0,0 0 0 0 0,0 1-1 0 0,0-1 1 0 0,1 0 0 0 0,-1 1-1 0 0,0 0 1 0 0,0-1 0 0 0,0 1-1 0 0,0 1 1 0 0,0-1 0 0 0,0 0-1 0 0,0 1 1 0 0,0-1 0 0 0,0 1-1 0 0,0 0 1 0 0,0 0 0 0 0,1 0-1 0 0,-1 0 1 0 0,0 0 0 0 0,1 1-1 0 0,-1 0 1 0 0,1-1 0 0 0,-1 1-1 0 0,-1 2 11 0 0,-13 13 4 0 0,1 2 0 0 0,0 0 0 0 0,2 0 0 0 0,0 2 0 0 0,1 0 0 0 0,1 0 0 0 0,1 1 0 0 0,2 1 0 0 0,0-1-1 0 0,1 2 1 0 0,1-1 0 0 0,1 1 0 0 0,1 0 0 0 0,1 0 0 0 0,1 1 0 0 0,1 14-4 0 0,10 204 59 0 0,-7-232-53 0 0,1-1 0 0 0,0 0 0 0 0,1 0 0 0 0,0 0 0 0 0,0 0 0 0 0,1 0-1 0 0,0-1 1 0 0,1 0 0 0 0,0 0 0 0 0,1 0 0 0 0,0 0 0 0 0,0-1 0 0 0,1 0 0 0 0,-1 0 0 0 0,2-1 0 0 0,-1 1 0 0 0,1-2 0 0 0,0 1 0 0 0,1-1 0 0 0,0 0 0 0 0,0-1 0 0 0,0 0 0 0 0,0-1 0 0 0,1 0 0 0 0,9 3-6 0 0,6-2 15 0 0,0-1 0 0 0,1-1 0 0 0,0-1 0 0 0,-1-1 1 0 0,1-2-1 0 0,18-2-15 0 0,58-47 104 0 0,-91 43-92 0 0,13-13-6 0 0,0-1 0 0 0,-1-1-1 0 0,0 0 1 0 0,-2-2 0 0 0,-1-1 0 0 0,-2 0 0 0 0,9-16-6 0 0,-18 22 82 0 0,-17 22 29 0 0,-64 100-101 0 0,67-87-16 0 0,1 1 0 0 0,1-1 0 0 0,0 1 0 0 0,1-1 0 0 0,1 1 0 0 0,1 0 0 0 0,0-1 0 0 0,1 1 0 0 0,2 5 6 0 0,-3-16 4 0 0,1 0 0 0 0,0 0 0 0 0,1 0 0 0 0,-1 0 0 0 0,1-1 0 0 0,0 1 0 0 0,1-1 0 0 0,0 1 0 0 0,-1-1 0 0 0,2 0 0 0 0,-1 0 0 0 0,0 0 0 0 0,1-1 0 0 0,0 1 0 0 0,0-1 0 0 0,1 0 0 0 0,-1 0 0 0 0,1 0 0 0 0,0 0 0 0 0,0-1 0 0 0,0 0-1 0 0,0 0 1 0 0,0 0 0 0 0,1-1 0 0 0,-1 0 0 0 0,1 0 0 0 0,0 0 0 0 0,0-1 0 0 0,0 1-4 0 0,7 0 31 0 0,0-1 0 0 0,-1 0 0 0 0,1-1 1 0 0,0 0-1 0 0,0 0 0 0 0,0-2 0 0 0,-1 0 0 0 0,1 0 0 0 0,-1-1 0 0 0,1 0 0 0 0,-1-1 0 0 0,0-1 0 0 0,0 0 0 0 0,-1-1 1 0 0,0 0-1 0 0,11-7-31 0 0,-16 7 31 0 0,1 0 0 0 0,-1-1 0 0 0,0 0 0 0 0,0 0 0 0 0,-1 0 0 0 0,0-1 0 0 0,0 0 0 0 0,-1 0 0 0 0,0 0 0 0 0,0 0 0 0 0,-1-1 0 0 0,0 0 0 0 0,-1 1 0 0 0,0-1 0 0 0,0 0 0 0 0,-1 0 0 0 0,0 0 0 0 0,0 0 0 0 0,-1-1 0 0 0,0 1 0 0 0,-1 0 0 0 0,0 0 0 0 0,-1 0 0 0 0,0-3-31 0 0,-1 3-20 0 0,0-1 0 0 0,0 1 0 0 0,-1 0 0 0 0,0 0 0 0 0,0 1 0 0 0,-1-1 0 0 0,0 1 0 0 0,-1 0 0 0 0,0 1 0 0 0,0-1 0 0 0,-1 1 0 0 0,0 0 0 0 0,0 1 0 0 0,0-1 0 0 0,-1 2 0 0 0,0-1 0 0 0,0 1 0 0 0,0 0 1 0 0,-1 0-1 0 0,0 1 0 0 0,0 1 0 0 0,0-1 0 0 0,0 1 0 0 0,-1 1 0 0 0,1 0 0 0 0,-1 0 0 0 0,1 1 0 0 0,-1 0 0 0 0,0 1 0 0 0,1 0 0 0 0,-1 0 20 0 0,-67 10-283 0 0,77-8 275 0 0,-1 0 1 0 0,0 0-1 0 0,1 0 0 0 0,0 0 1 0 0,-1 0-1 0 0,1 1 0 0 0,0-1 0 0 0,0 0 1 0 0,0 0-1 0 0,0 0 0 0 0,0 0 0 0 0,1 0 1 0 0,-1 0-1 0 0,1 0 0 0 0,-1 0 0 0 0,1 0 1 0 0,0 0-1 0 0,0 0 0 0 0,0 0 1 0 0,0 0-1 0 0,0 0 0 0 0,0-1 0 0 0,0 1 1 0 0,1 0-1 0 0,-1-1 0 0 0,0 1 0 0 0,1-1 1 0 0,0 0-1 0 0,-1 1 0 0 0,1-1 0 0 0,0 0 1 0 0,-1 0-1 0 0,1 0 0 0 0,0 0 1 0 0,1 0 6 0 0,140 57 118 0 0,-128-53-105 0 0,-1-2 1 0 0,1 1 0 0 0,0-2 0 0 0,0 0 0 0 0,0-1 0 0 0,1 0 0 0 0,-1-1 0 0 0,9-2-13 0 0,11 1 47 0 0,73-22 73 0 0,-97 19-104 0 0,0 0 0 0 0,0 0 0 0 0,0-1-1 0 0,0 0 1 0 0,-1-1 0 0 0,0-1 0 0 0,0 1-1 0 0,0-1 1 0 0,-1-1 0 0 0,0 0 0 0 0,0-1-16 0 0,-5 6 93 0 0,-11 25-92 0 0,-12 32 22 0 0,0 93-14 0 0,19-146-8 0 0,-1 4-1 0 0,0 0-1 0 0,0 0 1 0 0,1 0-1 0 0,-1 0 0 0 0,1 0 1 0 0,0 0-1 0 0,1 0 1 0 0,0 0-1 0 0,-1 0 0 0 0,1 0 1 0 0,1 0-1 0 0,-1 0 0 0 0,1 0 1 0 0,0-1-1 0 0,0 1 1 0 0,0 0-1 0 0,1-1 0 0 0,-1 0 1 0 0,1 1-1 0 0,0-1 1 0 0,1 0-1 0 0,-1-1 0 0 0,1 1 1 0 0,-1-1-1 0 0,1 1 1 0 0,0-1-1 0 0,0 0 0 0 0,4 2 1 0 0,1-2 9 0 0,0 0 0 0 0,0 0 0 0 0,0-1-1 0 0,0 0 1 0 0,0-1 0 0 0,1 0 0 0 0,-1-1 0 0 0,0 1-1 0 0,1-2 1 0 0,-1 1 0 0 0,0-1 0 0 0,0-1 0 0 0,0 0-1 0 0,1 0 1 0 0,-2-1 0 0 0,1 0 0 0 0,8-4-9 0 0,1-5 15 0 0,0-2 0 0 0,-1 0-1 0 0,-1 0 1 0 0,0-2 0 0 0,-1 0 0 0 0,-1-1 0 0 0,0 0 0 0 0,-2-1 0 0 0,0-1 0 0 0,0 0 0 0 0,-2 0 0 0 0,-1-1 0 0 0,0 0 0 0 0,-1-1-1 0 0,-2 0 1 0 0,4-16-15 0 0,-7-6 6 0 0,-31 44-108 0 0,-13 44 8 0 0,37-38 89 0 0,1 1 0 0 0,0 0 0 0 0,0 0 0 0 0,1 0 0 0 0,0 0 0 0 0,0 0 0 0 0,0 0 1 0 0,1 1-1 0 0,1-1 0 0 0,0 0 0 0 0,0 1 0 0 0,0-1 0 0 0,1 0 0 0 0,0 1 0 0 0,1 0 5 0 0,28 75 10 0 0,13-14-1 0 0,-39-67-3 0 0,-1 1 0 0 0,1-1 0 0 0,0-1-1 0 0,0 1 1 0 0,1 0 0 0 0,-1-1 0 0 0,0 0 0 0 0,1 0 0 0 0,-1 0-1 0 0,1-1 1 0 0,0 1 0 0 0,0-1 0 0 0,-1 0 0 0 0,1 0 0 0 0,0-1 0 0 0,0 0-1 0 0,0 0 1 0 0,0 0 0 0 0,0 0 0 0 0,3-1-6 0 0,-7 1 2 0 0,8-2 10 0 0,1-1-1 0 0,-1 1 1 0 0,1-1 0 0 0,-1-1 0 0 0,0 0 0 0 0,-1 0 0 0 0,1-1 0 0 0,-1 0 0 0 0,0-1 0 0 0,3-1-12 0 0,-11 6 1 0 0,87-77 116 0 0,-78 69-106 0 0,0-1 0 0 0,-1 0 0 0 0,0-1 0 0 0,-1 0 0 0 0,0 0 0 0 0,0-1 1 0 0,-1 0-1 0 0,-1 0 0 0 0,0 0 0 0 0,-1 0 0 0 0,0-1 0 0 0,-1 0 0 0 0,-1 0 0 0 0,0 0 0 0 0,0 0 0 0 0,-1 0 0 0 0,-1-6-11 0 0,0 19 9 0 0,8-4 10 0 0,102-4 118 0 0,27-15 17 0 0,-113 17-1116 0 0,-35 13-26 0 0,-7 4-5607 0 0,9-7-5583 0 0</inkml:trace>
  <inkml:trace contextRef="#ctx0" brushRef="#br0" timeOffset="-200296.268">13721 3759 0 0 0,'0'0'1118'0'0,"0"0"92"0"0,0 0-71 0 0,0 0-68 0 0,0 0-97 0 0,0 0-35 0 0,0 0-19 0 0,0 0 36 0 0,0 0 46 0 0,-2-5 63 0 0,-4-11 14 0 0,-19-33 7192 0 0,21 45-7981 0 0,-1 0 0 0 0,0 0 0 0 0,0 0-1 0 0,0 1 1 0 0,0-1 0 0 0,-1 1 0 0 0,1 1 0 0 0,-1-1-1 0 0,0 1 1 0 0,1 0 0 0 0,-1 0 0 0 0,-1 1 0 0 0,1-1-290 0 0,-5 1 56 0 0,1 1 1 0 0,-1 0-1 0 0,1 0 1 0 0,-1 1-1 0 0,1 0 1 0 0,0 1-1 0 0,0 0 1 0 0,-1 0-1 0 0,1 1 1 0 0,1 1-1 0 0,-1 0 1 0 0,0 0 0 0 0,1 1-1 0 0,0 0 1 0 0,0 0-1 0 0,0 1 1 0 0,1 0-1 0 0,-8 8-56 0 0,4-4 48 0 0,0 0 0 0 0,1 0 1 0 0,0 1-1 0 0,1 1 0 0 0,0 0 0 0 0,1 0 0 0 0,1 1 0 0 0,0 0 0 0 0,0 1 1 0 0,1 0-1 0 0,-3 10-48 0 0,7-15 12 0 0,1 0 1 0 0,-1 0 0 0 0,2 1 0 0 0,0-1-1 0 0,0 1 1 0 0,0-1 0 0 0,1 1 0 0 0,1-1-1 0 0,0 1 1 0 0,0-1 0 0 0,1 1 0 0 0,0-1-1 0 0,0 0 1 0 0,1 0 0 0 0,0 0 0 0 0,1 0-1 0 0,0 0 1 0 0,1-1 0 0 0,-1 0 0 0 0,2 0-1 0 0,-1 0 1 0 0,1 0 0 0 0,0-1 0 0 0,0 0-1 0 0,1 0 1 0 0,0-1 0 0 0,3 3-13 0 0,-3-4 19 0 0,0 1 0 0 0,0-1 1 0 0,0-1-1 0 0,1 1 0 0 0,-1-1 1 0 0,1-1-1 0 0,0 1 0 0 0,0-1 1 0 0,1 0-1 0 0,-1-1 0 0 0,0 0 1 0 0,1-1-1 0 0,0 1 0 0 0,5-1-19 0 0,2-2 66 0 0,0 0 0 0 0,0-1 0 0 0,0-1 0 0 0,0-1 0 0 0,0 0-1 0 0,-1-1 1 0 0,0 0 0 0 0,0-1 0 0 0,0-1 0 0 0,-1-1 0 0 0,6-3-66 0 0,19-13 128 0 0,-1-1 0 0 0,-2-2 0 0 0,0-1 0 0 0,-2-2 0 0 0,-2-2 0 0 0,0-1 0 0 0,-2-1 0 0 0,4-8-128 0 0,-5 2 89 0 0,-2-2 0 0 0,-1 0 1 0 0,-2-1-1 0 0,10-29-89 0 0,-19 35 13 0 0,-2 0 0 0 0,-1-2 0 0 0,-2 0-1 0 0,-1 0 1 0 0,-2 0 0 0 0,-2-1 0 0 0,-2 0 0 0 0,-2 0-1 0 0,-1 0 1 0 0,-5-31-13 0 0,5 60-12 0 0,-2 0-1 0 0,0 0 0 0 0,0 0 0 0 0,-1 1 0 0 0,-1-1 1 0 0,1 1-1 0 0,-2 0 0 0 0,1 0 0 0 0,-1 0 1 0 0,-1 1-1 0 0,0 0 0 0 0,0 0 0 0 0,-1 0 0 0 0,0 0 1 0 0,0 1-1 0 0,-1 1 0 0 0,0-1 0 0 0,-1 1 1 0 0,1 1-1 0 0,-1-1 0 0 0,-1 1 0 0 0,1 1 1 0 0,-1 0-1 0 0,0 0 0 0 0,0 1 0 0 0,-9-2 13 0 0,12 2-17 0 0,0 1 0 0 0,0 0 0 0 0,-1 1 1 0 0,1 0-1 0 0,0 0 0 0 0,-1 0 0 0 0,1 1 0 0 0,-1 0 0 0 0,0 1 0 0 0,1 0 0 0 0,-1 0 0 0 0,0 0 0 0 0,1 1 0 0 0,-1 0 0 0 0,1 1 1 0 0,-1 0-1 0 0,1 0 0 0 0,0 0 0 0 0,-1 1 0 0 0,1 0 0 0 0,0 0 0 0 0,1 1 0 0 0,-1 0 0 0 0,1 0 0 0 0,0 1 0 0 0,0 0 0 0 0,0 0 0 0 0,0 0 1 0 0,1 1-1 0 0,0-1 0 0 0,0 1 0 0 0,-1 3 17 0 0,-5 15 23 0 0,2 0 1 0 0,0 1-1 0 0,2-1 1 0 0,0 2-1 0 0,2-1 0 0 0,1 1 1 0 0,1-1-1 0 0,1 1 1 0 0,1 0-1 0 0,2 0 1 0 0,0 0-1 0 0,2 2-23 0 0,49 196 400 0 0,-39-172-130 0 0,2-2-1 0 0,3 0 0 0 0,22 45-269 0 0,43 78 547 0 0,-73-159-448 0 0,1 1 0 0 0,1-1-1 0 0,0-1 1 0 0,1 0 0 0 0,0-1-1 0 0,1 0 1 0 0,0-1 0 0 0,3 1-99 0 0,-9-1-539 0 0,-17-17-4374 0 0,8 0-6466 0 0,1 3-378 0 0</inkml:trace>
  <inkml:trace contextRef="#ctx0" brushRef="#br0" timeOffset="-198484.93">14575 3539 6705 0 0,'0'0'1980'0'0,"0"0"-297"0"0,0 0 2 0 0,0 0 109 0 0,0 0-62 0 0,0 0-222 0 0,0 0-278 0 0,0 0-210 0 0,0 0-131 0 0,0 0-86 0 0,0 0-109 0 0,0 0-85 0 0,0 0-75 0 0,-7-2-94 0 0,4 0-397 0 0,0 1 1 0 0,1 0 0 0 0,-1 0-1 0 0,0 0 1 0 0,0 1 0 0 0,0-1-1 0 0,0 1 1 0 0,0-1 0 0 0,0 1 0 0 0,0 0-1 0 0,0 0 1 0 0,1 0 0 0 0,-1 1-1 0 0,0-1 1 0 0,0 1 0 0 0,0-1-1 0 0,0 1 1 0 0,0 0 0 0 0,1 0-1 0 0,-1 0 1 0 0,0 0 0 0 0,1 1-1 0 0,-1-1 1 0 0,1 1 0 0 0,-1 0 0 0 0,1 0-1 0 0,-1 0-45 0 0,-9 9 46 0 0,1 0-1 0 0,0 1 1 0 0,1 0-1 0 0,0 0 1 0 0,1 1 0 0 0,1 1-1 0 0,0 0 1 0 0,0 0-1 0 0,2 0 1 0 0,0 1-1 0 0,0 0 1 0 0,1 0-1 0 0,1 0 1 0 0,1 1-1 0 0,0-1 1 0 0,1 1-1 0 0,0 0 1 0 0,2 0 0 0 0,0 0-1 0 0,1 11-45 0 0,1-18 22 0 0,-1-1 0 0 0,1 1-1 0 0,1-1 1 0 0,0 0 0 0 0,0 0 0 0 0,1 0-1 0 0,-1 0 1 0 0,2 0 0 0 0,-1-1 0 0 0,1 0-1 0 0,0 0 1 0 0,1 0 0 0 0,0 0 0 0 0,0-1-1 0 0,0 0 1 0 0,1 0 0 0 0,-1-1 0 0 0,1 0-1 0 0,1 0 1 0 0,-1-1 0 0 0,1 1 0 0 0,0-2-1 0 0,0 1 1 0 0,0-1 0 0 0,0 0 0 0 0,0-1-1 0 0,1 0 1 0 0,-1 0 0 0 0,1-1 0 0 0,0 0 0 0 0,-1 0-1 0 0,3-1-21 0 0,0 0 86 0 0,68-16 590 0 0,-64 7-602 0 0,-1-1 1 0 0,0 0-1 0 0,-1-1 0 0 0,0 0 1 0 0,-1-1-1 0 0,0 0 1 0 0,-1-1-1 0 0,-1 0 0 0 0,0-1 1 0 0,0 0-1 0 0,-2-1 1 0 0,0 0-1 0 0,0 0 0 0 0,-1-1 1 0 0,-1 0-1 0 0,-1 0 1 0 0,0 0-1 0 0,-1-1 0 0 0,-1 1 1 0 0,-1-1-1 0 0,0 0 1 0 0,-1 0-1 0 0,0 0 0 0 0,-3-10-74 0 0,0 19-22 0 0,0-1-1 0 0,-1 1 1 0 0,0 0-1 0 0,0 0 0 0 0,-1 0 1 0 0,0 0-1 0 0,-1 1 0 0 0,0-1 1 0 0,0 1-1 0 0,0 1 1 0 0,-1-1-1 0 0,0 1 0 0 0,0-1 1 0 0,-1 2-1 0 0,0-1 0 0 0,0 1 1 0 0,0 0-1 0 0,0 0 1 0 0,-1 1-1 0 0,0 0 0 0 0,0 1 1 0 0,0 0-1 0 0,0 0 0 0 0,-1 0 1 0 0,1 1-1 0 0,-1 0 1 0 0,1 1-1 0 0,-1 0 0 0 0,0 0 1 0 0,1 1-1 0 0,-3 0 23 0 0,10 1-5 0 0,1-1-1 0 0,0 0 1 0 0,-1 1 0 0 0,1-1-1 0 0,-1 0 1 0 0,1 1 0 0 0,0-1 0 0 0,-1 1-1 0 0,1-1 1 0 0,0 1 0 0 0,-1-1-1 0 0,1 1 1 0 0,0-1 0 0 0,0 1-1 0 0,-1-1 1 0 0,1 1 0 0 0,0-1-1 0 0,0 1 1 0 0,0-1 0 0 0,0 1-1 0 0,0-1 1 0 0,0 1 0 0 0,0 0 0 0 0,0-1-1 0 0,0 1 1 0 0,0-1 0 0 0,0 1-1 0 0,0-1 1 0 0,0 1 0 0 0,0-1-1 0 0,1 1 1 0 0,-1 0 0 0 0,0-1-1 0 0,0 1 1 0 0,1-1 0 0 0,-1 1 0 0 0,0-1-1 0 0,1 0 1 0 0,-1 1 0 0 0,0-1-1 0 0,1 1 1 0 0,-1-1 0 0 0,1 0-1 0 0,-1 1 1 0 0,1-1 0 0 0,-1 0-1 0 0,1 1 1 0 0,-1-1 0 0 0,1 0-1 0 0,-1 0 1 0 0,1 1 0 0 0,-1-1 0 0 0,1 0-1 0 0,-1 0 6 0 0,116 27 163 0 0,-72-19-95 0 0,1-2 1 0 0,0-2-1 0 0,-1-2 1 0 0,29-3-69 0 0,-36 1 50 0 0,-32-1-31 0 0,0 1 0 0 0,0-1-1 0 0,-1 0 1 0 0,1 0 0 0 0,-1 0-1 0 0,1 0 1 0 0,-1-1 0 0 0,1 0 0 0 0,-1 0-1 0 0,0 0 1 0 0,0 0 0 0 0,0-1 0 0 0,0 0-1 0 0,0 1 1 0 0,-1-1 0 0 0,1-1 0 0 0,-1 1-1 0 0,2-2-18 0 0,8-17 196 0 0,-13 21-157 0 0,0 1-22 0 0,0 0 1 0 0,0 0 0 0 0,0 0-32 0 0,0 0 16 0 0,0 0 12 0 0,0 0-8 0 0,0 0-11 0 0,0 0-6 0 0,0 0-11 0 0,0 0-5 0 0,0 0 11 0 0,-2 27-91 0 0,-4 7 121 0 0,1 0 0 0 0,2 0 0 0 0,2 0-1 0 0,2 33-13 0 0,-1-16-16 0 0,0-44 16 0 0,0 0-1 0 0,0 0 1 0 0,1 0-1 0 0,0 0 1 0 0,0 0-1 0 0,0-1 1 0 0,1 1-1 0 0,0 0 1 0 0,0-1-1 0 0,1 1 1 0 0,0-1-1 0 0,0 0 1 0 0,1 0-1 0 0,-1 0 0 0 0,1 0 1 0 0,0-1-1 0 0,1 1 1 0 0,0-1-1 0 0,-1 0 1 0 0,1 0-1 0 0,1-1 1 0 0,-1 0-1 0 0,1 0 1 0 0,0 0-1 0 0,0 0 1 0 0,0-1-1 0 0,0 0 1 0 0,1 0-1 0 0,-1-1 1 0 0,1 0-1 0 0,-1 0 1 0 0,1 0-1 0 0,0-1 1 0 0,0 0 0 0 0,4-4 15 0 0,0 1-1 0 0,0-2 1 0 0,-1 1 0 0 0,0-1 0 0 0,0-1 0 0 0,0 0 0 0 0,0-1 0 0 0,-1 1-1 0 0,0-2 1 0 0,0 1 0 0 0,0-1 0 0 0,-1-1 0 0 0,0 0 0 0 0,-1 0-1 0 0,1 0 1 0 0,-2-1 0 0 0,1 0 0 0 0,2-5-15 0 0,19-20 46 0 0,153-218-39 0 0,-180 250-5 0 0,6-5 8 0 0,0-1 1 0 0,0-1-1 0 0,-1 1 0 0 0,0-1 1 0 0,-1 0-1 0 0,0 0 1 0 0,0-1-1 0 0,-1 1 1 0 0,-1-1-1 0 0,1 0 0 0 0,-1 0 1 0 0,-1 0-1 0 0,1-6-10 0 0,-3 15 34 0 0,-14 3-38 0 0,4 5-6 0 0,1 1 0 0 0,1 0 1 0 0,0 0-1 0 0,0 1 1 0 0,0 0-1 0 0,1 0 1 0 0,0 1-1 0 0,1 0 1 0 0,0 0-1 0 0,1 0 1 0 0,0 1-1 0 0,0 0 0 0 0,1 0 1 0 0,1 0-1 0 0,0 1 1 0 0,0-1-1 0 0,1 1 1 0 0,1-1-1 0 0,0 1 1 0 0,0 0-1 0 0,1 0 0 0 0,1-1 1 0 0,0 1-1 0 0,1 0 1 0 0,1 4 9 0 0,-3-7-4 0 0,1 0 0 0 0,1 0 0 0 0,-1 0 0 0 0,1 0 0 0 0,1 0 0 0 0,0-1 1 0 0,0 1-1 0 0,1-1 0 0 0,0 0 0 0 0,0 0 0 0 0,1 0 0 0 0,0-1 0 0 0,0 0 0 0 0,4 5 4 0 0,16 17 8 0 0,-20-22-12 0 0,0-1 0 0 0,0 1 0 0 0,0-2 0 0 0,1 1-1 0 0,0 0 1 0 0,0-1 0 0 0,0 0 0 0 0,1-1 0 0 0,0 1 0 0 0,0-1 0 0 0,0-1 0 0 0,0 1 4 0 0,0-1 8 0 0,-1 0-1 0 0,0 0 1 0 0,1-1 0 0 0,-1 0 0 0 0,1 0-1 0 0,0-1 1 0 0,0 1 0 0 0,-1-2 0 0 0,1 1-1 0 0,0-1 1 0 0,0 0 0 0 0,0 0 0 0 0,0-1-1 0 0,0 0 1 0 0,0 0 0 0 0,-1 0 0 0 0,1-1-1 0 0,0 0 1 0 0,-1-1 0 0 0,0 1 0 0 0,1-1-1 0 0,-1 0 1 0 0,0-1 0 0 0,0 0 0 0 0,-1 0-1 0 0,1 0 1 0 0,-1-1-8 0 0,12-11 50 0 0,-2 0-1 0 0,0-2 1 0 0,-1 0 0 0 0,0 0-1 0 0,-2-1 1 0 0,0-1-1 0 0,-1 0 1 0 0,-1-1 0 0 0,-1 0-1 0 0,0-3-49 0 0,2-45 247 0 0,-11 69-230 0 0,0 0 1 0 0,0 0-4 0 0,0 0-24 0 0,0 0 12 0 0,0 0 14 0 0,0 0 26 0 0,0 0-21 0 0,0 0-20 0 0,0 0-25 0 0,0 0 24 0 0,0 0 8 0 0,0 0 0 0 0,0 0 10 0 0,0 0 27 0 0,0 0-28 0 0,0 0-18 0 0,0 0-31 0 0,0 0 21 0 0,0 0 19 0 0,0 0-13 0 0,0 0-6 0 0,0 0 15 0 0,0 0 0 0 0,0 0-14 0 0,0 0 3 0 0,0 0 22 0 0,0 0 30 0 0,0 0-28 0 0,0 0-14 0 0,0 0-28 0 0,0 0-23 0 0,0 0 33 0 0,0 0 18 0 0,0 0-9 0 0,0 0 1 0 0,0 0 10 0 0,0 0 6 0 0,11-32 61 0 0,47-160-84 0 0,-54 147-15 0 0,-4 44 10 0 0,0 1 5 0 0,-34 26-2604 0 0,23-9-1852 0 0,4-5-4031 0 0,3-5-3755 0 0</inkml:trace>
  <inkml:trace contextRef="#ctx0" brushRef="#br0" timeOffset="-197600.387">16314 3948 8090 0 0,'0'0'2124'0'0,"0"0"-445"0"0,0 0-161 0 0,0 0-30 0 0,0 0-85 0 0,0 0-128 0 0,0 0-165 0 0,0 0-194 0 0,0 0-123 0 0,0 0-110 0 0,0 0-143 0 0,0 0-76 0 0,0 0-60 0 0,-2-9-65 0 0,-9-28-31 0 0,11 34-254 0 0,-1 0 1 0 0,1 0-1 0 0,0 0 0 0 0,0 0 0 0 0,0 0 0 0 0,0-1 0 0 0,0 1 0 0 0,1 0 0 0 0,0 1 0 0 0,-1-1 1 0 0,1 0-1 0 0,0 0 0 0 0,0 0 0 0 0,0 0 0 0 0,1 1 0 0 0,-1-1 0 0 0,1 0 0 0 0,0 1 0 0 0,-1-1 1 0 0,1 1-1 0 0,1-1-54 0 0,4-8 169 0 0,111-146 1125 0 0,-18 30-830 0 0,43-32-162 0 0,-150 221-235 0 0,2 80 10 0 0,49-11-57 0 0,-41-126 22 0 0,-1 0 0 0 0,1 0-1 0 0,-1 0 1 0 0,1-1-1 0 0,1 1 1 0 0,-1-1 0 0 0,1 0-1 0 0,-1 0 1 0 0,1 0-1 0 0,0 0 1 0 0,1 0 0 0 0,-1-1-1 0 0,1 0 1 0 0,-1 0-1 0 0,1 0 1 0 0,0-1 0 0 0,0 1-1 0 0,0-1 1 0 0,0 0-1 0 0,1-1 1 0 0,-1 1-1 0 0,0-1 1 0 0,1 0 0 0 0,-1-1-1 0 0,1 1 1 0 0,-1-1-1 0 0,1 0 1 0 0,-1 0 0 0 0,1-1-1 0 0,-1 0 1 0 0,1 0-1 0 0,-1 0 1 0 0,1 0 0 0 0,-1-1-1 0 0,0 0 1 0 0,0 0-1 0 0,0 0 1 0 0,0-1 0 0 0,0 0-1 0 0,-1 0 1 0 0,1 0-1 0 0,2-2-41 0 0,19-18 222 0 0,0-1 0 0 0,-2-1 0 0 0,-1 0 0 0 0,0-2 0 0 0,-2-1-1 0 0,-2-1 1 0 0,0-1 0 0 0,-2 0 0 0 0,2-7-222 0 0,61-165 328 0 0,-77 193-300 0 0,-1 1-1 0 0,1 0 1 0 0,-2 0-1 0 0,1-1 1 0 0,-1 1 0 0 0,-1-1-1 0 0,1 1 1 0 0,-2-1 0 0 0,1 1-1 0 0,-1-1 1 0 0,-1-6-28 0 0,1 14-6 0 0,1-1 0 0 0,-1 1 0 0 0,1 0 0 0 0,-1 0 0 0 0,1 0 0 0 0,-1 0 1 0 0,1 0-1 0 0,-1 0 0 0 0,0 0 0 0 0,1 0 0 0 0,-1 0 0 0 0,0 1 0 0 0,0-1 0 0 0,0 0 0 0 0,0 0 0 0 0,0 1 0 0 0,0-1 0 0 0,0 0 0 0 0,0 1 0 0 0,0-1 1 0 0,0 1-1 0 0,0-1 0 0 0,0 1 0 0 0,0 0 0 0 0,-1 0 0 0 0,1-1 0 0 0,0 1 0 0 0,0 0 0 0 0,0 0 0 0 0,-1 0 0 0 0,1 0 0 0 0,0 0 0 0 0,0 0 1 0 0,-1 1 5 0 0,2-1-71 0 0,0 0 0 0 0,0 0-25 0 0,0 0-30 0 0,0 0-27 0 0,-1 0-3656 0 0,0 0-3476 0 0,1 0-4701 0 0</inkml:trace>
  <inkml:trace contextRef="#ctx0" brushRef="#br0" timeOffset="-196041.82">18491 3501 5945 0 0,'0'0'2063'0'0,"0"0"-254"0"0,0 0-145 0 0,0 0 6 0 0,0 0-106 0 0,0 0-81 0 0,0 0-131 0 0,0 0-194 0 0,-35-1-170 0 0,-112 0-194 0 0,59 16 182 0 0,75-9-799 0 0,-137 80 1242 0 0,144-82-1398 0 0,0 1 0 0 0,1 0-1 0 0,0 0 1 0 0,0 1 0 0 0,0 0 0 0 0,1-1 0 0 0,0 1 0 0 0,0 1 0 0 0,0-1 0 0 0,1 1-1 0 0,0-1 1 0 0,0 1 0 0 0,1 0 0 0 0,0 0 0 0 0,0 0 0 0 0,0 0 0 0 0,1 0 0 0 0,0 1-1 0 0,1-1 1 0 0,-1 0 0 0 0,1 1 0 0 0,1 1-21 0 0,0-5 2 0 0,0 0-1 0 0,0 0 1 0 0,0 0 0 0 0,0 0 0 0 0,1 0-1 0 0,-1 0 1 0 0,1 0 0 0 0,0-1 0 0 0,1 1-1 0 0,-1-1 1 0 0,1 1 0 0 0,-1-1-1 0 0,1 0 1 0 0,0 0 0 0 0,0 0 0 0 0,0 0-1 0 0,0-1 1 0 0,1 1 0 0 0,-1-1-1 0 0,1 0 1 0 0,0 0 0 0 0,-1 0 0 0 0,1 0-1 0 0,0-1 1 0 0,0 0 0 0 0,0 1 0 0 0,3-1-2 0 0,1 1 43 0 0,1 0 1 0 0,-1-1 0 0 0,1 0-1 0 0,-1 0 1 0 0,1-1 0 0 0,-1 0-1 0 0,1 0 1 0 0,-1-1 0 0 0,1 0-1 0 0,-1-1 1 0 0,1 0 0 0 0,7-3-44 0 0,14-10 144 0 0,-1-2-1 0 0,0 0 1 0 0,-1-2 0 0 0,-1-2 0 0 0,-1 0-1 0 0,-1-1 1 0 0,-1-2 0 0 0,-1-1 0 0 0,-1 0-1 0 0,3-7-143 0 0,-25 32 2 0 0,1-2-8 0 0,-1 1 0 0 0,1-1 0 0 0,0 0 0 0 0,0 1 0 0 0,-1 0 1 0 0,1-1-1 0 0,0 1 0 0 0,0-1 0 0 0,0 1 0 0 0,0 0 0 0 0,0 0 0 0 0,1 0 1 0 0,-1 0-1 0 0,0 0 0 0 0,0 0 0 0 0,1 0 0 0 0,-1 0 0 0 0,1 0 0 0 0,-1 0 1 0 0,1 1-1 0 0,-1-1 0 0 0,1 1 0 0 0,-1-1 0 0 0,1 1 0 0 0,0 0 0 0 0,-1-1 1 0 0,1 1-1 0 0,0 0 0 0 0,-1 0 0 0 0,1 0 0 0 0,0 0 0 0 0,-1 0 1 0 0,1 1-1 0 0,-1-1 0 0 0,1 0 0 0 0,0 1 0 0 0,-1-1 0 0 0,1 1 0 0 0,-1 0 1 0 0,1-1-1 0 0,-1 1 6 0 0,43 143-30 0 0,-40-136 32 0 0,1 0-1 0 0,0-1 1 0 0,1 0-1 0 0,-1 0 1 0 0,1 0-1 0 0,1-1 1 0 0,-1 0-1 0 0,1 0 1 0 0,0 0-1 0 0,0-1 1 0 0,1 0-1 0 0,0-1 1 0 0,0 1-1 0 0,0-1 1 0 0,0-1-1 0 0,2 1-1 0 0,-2-2 45 0 0,0 0-1 0 0,1 0 1 0 0,-1-1-1 0 0,0 0 1 0 0,1-1-1 0 0,-1 1 0 0 0,0-2 1 0 0,1 1-1 0 0,-1-1 1 0 0,0 0-1 0 0,0-1 1 0 0,0 0-1 0 0,0 0 0 0 0,0-1 1 0 0,0 0-1 0 0,0-1 1 0 0,-1 1-1 0 0,1-1 1 0 0,-1-1-1 0 0,3-2-44 0 0,128-115 1100 0 0,-108 86-1020 0 0,0-1 0 0 0,-2-1 0 0 0,-3-2 0 0 0,0-1-1 0 0,-3 0 1 0 0,-1-2 0 0 0,-3 0 0 0 0,-1-2 0 0 0,-2 0 0 0 0,-2 0 0 0 0,-2-1 0 0 0,-2-1 0 0 0,-2 0 0 0 0,-3 0 0 0 0,-1 0 0 0 0,-3-34-80 0 0,0 76 11 0 0,0 0 1 0 0,0 0-1 0 0,-1 0 1 0 0,1 0-1 0 0,-1 0 1 0 0,0 0-1 0 0,-1 0 1 0 0,1 0-1 0 0,-1 0 1 0 0,0 0 0 0 0,0 1-1 0 0,-1-1 1 0 0,1 1-1 0 0,-1-1 1 0 0,0 1-1 0 0,0 0 1 0 0,-1 0-1 0 0,1 1 1 0 0,-1-1-1 0 0,0 0 1 0 0,0 1-1 0 0,0 0 1 0 0,0 0-1 0 0,0 1 1 0 0,-5-3-12 0 0,6 6-13 0 0,0 1 0 0 0,0 0 0 0 0,0-1 0 0 0,0 1 0 0 0,0 1 0 0 0,1-1 0 0 0,-1 0 0 0 0,1 1 0 0 0,-1-1 0 0 0,1 1 0 0 0,0-1 0 0 0,0 1 0 0 0,0 0 0 0 0,0 0 0 0 0,0 0 0 0 0,1 0 0 0 0,0 1 0 0 0,-1-1 0 0 0,1 0 0 0 0,0 0 0 0 0,1 1 0 0 0,-1-1 0 0 0,0 3 13 0 0,-7 33 2 0 0,2 0 0 0 0,2 0 0 0 0,1 1 0 0 0,2-1 0 0 0,1 1 0 0 0,4 15-2 0 0,49 242 104 0 0,-28-4-29 0 0,-65-131-46 0 0,38-141-186 0 0,9-35-642 0 0,12-68-2551 0 0,-13 27-6692 0 0,-5 46-1139 0 0</inkml:trace>
  <inkml:trace contextRef="#ctx0" brushRef="#br0" timeOffset="-195798.465">18680 3289 9602 0 0,'0'0'2475'0'0,"0"0"-1168"0"0,0 0-475 0 0,0 0 137 0 0,0 0 230 0 0,0 0 78 0 0,0 0-78 0 0,0 0-159 0 0,0 0-114 0 0,38-10-117 0 0,122-30-141 0 0,12 13 622 0 0,116 8-265 0 0,-165 19-6767 0 0,-85 0 1815 0 0,-25 0-7557 0 0</inkml:trace>
  <inkml:trace contextRef="#ctx0" brushRef="#br0" timeOffset="-195164.4">20593 3277 2353 0 0,'0'0'2132'0'0,"0"0"36"0"0,0 0-59 0 0,0 0-143 0 0,0 0-227 0 0,0 0-326 0 0,0 0-232 0 0,0 0-168 0 0,0 0-79 0 0,0 0-61 0 0,0 0-25 0 0,0 0-21 0 0,-10-4-39 0 0,-32-11-37 0 0,37 13-566 0 0,-1 1-1 0 0,1 0 1 0 0,-1 0-1 0 0,0 1 1 0 0,1-1-1 0 0,-1 1 1 0 0,0 0-1 0 0,0 1 1 0 0,1-1-1 0 0,-1 1 1 0 0,0 0-1 0 0,1 1 1 0 0,-5 1-185 0 0,0 0 203 0 0,-17 6-61 0 0,0 2-1 0 0,1 1 1 0 0,0 2 0 0 0,1 0-1 0 0,1 1 1 0 0,0 2-1 0 0,2 0 1 0 0,-1 2 0 0 0,2 0-1 0 0,1 2 1 0 0,0 0-1 0 0,2 1 1 0 0,0 1 0 0 0,1 0-1 0 0,2 2 1 0 0,-12 23-142 0 0,21-39-3 0 0,1 1 1 0 0,0-1-1 0 0,1 1 0 0 0,0-1 1 0 0,0 1-1 0 0,1 1 0 0 0,0-1 1 0 0,1 0-1 0 0,0 1 0 0 0,1-1 1 0 0,0 1-1 0 0,1-1 0 0 0,0 1 1 0 0,1 0-1 0 0,0-1 0 0 0,1 5 3 0 0,1-11 17 0 0,1 0 0 0 0,0 1 0 0 0,0-2 0 0 0,0 1 0 0 0,0 0 0 0 0,0-1 0 0 0,1 0 0 0 0,0 0 0 0 0,-1 0 0 0 0,1-1-1 0 0,0 1 1 0 0,0-1 0 0 0,1 0 0 0 0,-1-1 0 0 0,0 1 0 0 0,1-1 0 0 0,-1 0 0 0 0,1 0 0 0 0,-1-1 0 0 0,1 0 0 0 0,-1 0 0 0 0,1 0 0 0 0,-1-1 0 0 0,1 1 0 0 0,-1-1-1 0 0,1 0 1 0 0,-1-1 0 0 0,0 0 0 0 0,1 0 0 0 0,-1 0 0 0 0,0 0 0 0 0,0-1 0 0 0,1-1-17 0 0,50-24 224 0 0,-2-3-1 0 0,0-2 1 0 0,-3-3-1 0 0,-1-1 1 0 0,-2-3 0 0 0,1-4-224 0 0,95-60 232 0 0,-143 103-232 0 0,0 1 0 0 0,0 0 0 0 0,0 0 0 0 0,0 0 0 0 0,0 0 0 0 0,0 0 0 0 0,0 0 0 0 0,0 0 0 0 0,0 0 0 0 0,-1 0 0 0 0,1 0 0 0 0,0 0 0 0 0,0 1 0 0 0,0-1 0 0 0,0 0 0 0 0,0 1 0 0 0,0-1 0 0 0,0 1 0 0 0,0-1 0 0 0,0 1 0 0 0,-1-1 0 0 0,1 1 0 0 0,0 0 0 0 0,0-1 0 0 0,-1 1 0 0 0,1 0 0 0 0,0 0 0 0 0,-1-1 1 0 0,1 1-1 0 0,-1 0 0 0 0,1 0 0 0 0,-1 0 0 0 0,0 0 0 0 0,1 0 0 0 0,-1 0 0 0 0,0 0 0 0 0,1-1 0 0 0,-1 1 0 0 0,0 0 0 0 0,0 0 0 0 0,0 0 0 0 0,0 0 0 0 0,0 0 0 0 0,0 0 0 0 0,0 0 0 0 0,0 0 0 0 0,0 0 0 0 0,-1 0 0 0 0,1 0 0 0 0,0 0 0 0 0,-1 0 0 0 0,1 0 0 0 0,0 0 0 0 0,-1 0 0 0 0,1 0 0 0 0,-1-1 0 0 0,0 1 0 0 0,1 0 0 0 0,-1 0 0 0 0,0 11 1 0 0,-1 4 7 0 0,2-1 0 0 0,0 1-1 0 0,0-1 1 0 0,2 1 0 0 0,-1 0 0 0 0,2-1-1 0 0,0 0 1 0 0,1 0 0 0 0,1 0-1 0 0,0 0 1 0 0,1 0 0 0 0,1-1 0 0 0,0 0-1 0 0,2 1-7 0 0,-1-4 0 0 0,0 0-1 0 0,1-1 0 0 0,0-1 1 0 0,1 1-1 0 0,0-1 0 0 0,1-1 1 0 0,0 0-1 0 0,0-1 0 0 0,0 0 1 0 0,1 0-1 0 0,0-1 0 0 0,0-1 1 0 0,1 0-1 0 0,0-1 0 0 0,0 0 1 0 0,0-1-1 0 0,0 0 0 0 0,0-1 1 0 0,0-1-1 0 0,5 0 1 0 0,68-9-815 0 0,-33-13-3618 0 0,-35 12-3729 0 0,-6 1-4634 0 0</inkml:trace>
  <inkml:trace contextRef="#ctx0" brushRef="#br0" timeOffset="-178772.557">10099 4826 0 0 0,'0'0'850'0'0,"0"0"406"0"0,0 0 337 0 0,0 0 259 0 0,0 0 56 0 0,0 0-96 0 0,0 0-235 0 0,0 0-284 0 0,0 0-218 0 0,0 0-132 0 0,-11-9-115 0 0,-35-27-82 0 0,-3 20 1314 0 0,32 14-1790 0 0,1 2 0 0 0,-1 0 0 0 0,1 1-1 0 0,0 1 1 0 0,-1 0 0 0 0,1 1 0 0 0,0 1 0 0 0,0 0-1 0 0,1 2 1 0 0,-1-1 0 0 0,1 2 0 0 0,0 0 0 0 0,1 1-1 0 0,0 0 1 0 0,0 1 0 0 0,1 1 0 0 0,0 0 0 0 0,0 1-1 0 0,1 0-269 0 0,-10 5 210 0 0,9-8-125 0 0,1 1 0 0 0,0 0 0 0 0,1 1 0 0 0,0 0 0 0 0,0 1 0 0 0,1 0 1 0 0,0 0-1 0 0,1 1 0 0 0,0 1 0 0 0,1-1 0 0 0,1 1 0 0 0,0 1 0 0 0,1 0 0 0 0,0-1 0 0 0,1 2 0 0 0,0-1 0 0 0,1 0 0 0 0,1 1 1 0 0,1 0-1 0 0,0 0 0 0 0,0 0 0 0 0,2 0 0 0 0,0 0 0 0 0,0 0 0 0 0,3 7-85 0 0,0-11 76 0 0,1 0 1 0 0,1 0-1 0 0,0 0 0 0 0,1-1 1 0 0,0 1-1 0 0,0-1 0 0 0,1-1 1 0 0,0 1-1 0 0,1-1 0 0 0,0-1 1 0 0,1 1-1 0 0,-1-1 0 0 0,1-1 1 0 0,1 0-1 0 0,0 0 0 0 0,0-1 1 0 0,0 0-1 0 0,10 4-76 0 0,4 1 135 0 0,0-1-1 0 0,1-1 1 0 0,0-2 0 0 0,1 0-1 0 0,-1-1 1 0 0,1-2 0 0 0,0-1-1 0 0,1 0-134 0 0,131-3 411 0 0,-154-1-435 0 0,1 1 0 0 0,-1-1 1 0 0,1 0-1 0 0,-1 0 0 0 0,0 0 0 0 0,1-1 1 0 0,-1 1-1 0 0,0-1 0 0 0,0 0 0 0 0,0-1 1 0 0,0 1-1 0 0,0 0 0 0 0,-1-1 0 0 0,1 0 0 0 0,-1 0 1 0 0,1 0-1 0 0,-1 0 0 0 0,0-1 0 0 0,0 1 1 0 0,-1-1-1 0 0,1 0 0 0 0,-1 0 0 0 0,1-1 24 0 0,2-5-914 0 0,3-9-2650 0 0,-3 11-2699 0 0,-1 7-5294 0 0</inkml:trace>
  <inkml:trace contextRef="#ctx0" brushRef="#br0" timeOffset="-178368.392">10758 4969 7882 0 0,'0'0'1504'0'0,"0"0"-188"0"0,0 0-17 0 0,0 0 70 0 0,0 0 20 0 0,0 0-114 0 0,0 0-224 0 0,0 0-235 0 0,0 0-213 0 0,0 0-136 0 0,-34 25-105 0 0,-107 79-83 0 0,137-102-259 0 0,0 0-1 0 0,0 0 0 0 0,1 0 1 0 0,-1 1-1 0 0,1-1 0 0 0,-1 1 1 0 0,1 0-1 0 0,0 0 0 0 0,0 0 1 0 0,0 1-1 0 0,1-1 1 0 0,-1 1-1 0 0,1-1 0 0 0,0 1 1 0 0,0 0-1 0 0,0 0 0 0 0,1 0 1 0 0,-1 1-20 0 0,-1 6 70 0 0,0-4-23 0 0,1 0 0 0 0,0 0 0 0 0,0 1-1 0 0,0-1 1 0 0,1 1 0 0 0,0 0 0 0 0,0-1 0 0 0,1 1 0 0 0,0 0 0 0 0,1-1-1 0 0,0 1 1 0 0,0 0 0 0 0,0-1 0 0 0,1 1 0 0 0,0-1 0 0 0,1 0 0 0 0,-1 1 0 0 0,1-1-1 0 0,1 0 1 0 0,-1-1 0 0 0,1 1 0 0 0,1-1 0 0 0,-1 1 0 0 0,1-1 0 0 0,0 0 0 0 0,0-1-1 0 0,1 0 1 0 0,2 3-47 0 0,0-2 103 0 0,-1 0 1 0 0,1-1-1 0 0,0 0 0 0 0,0 0 1 0 0,1-1-1 0 0,0 0 0 0 0,-1 0 0 0 0,1-1 1 0 0,0 0-1 0 0,1-1 0 0 0,-1 0 0 0 0,0 0 1 0 0,1-1-1 0 0,3 0-103 0 0,1 0 144 0 0,1-1 1 0 0,0-1-1 0 0,0 0 1 0 0,-1-1-1 0 0,1 0 1 0 0,0-1-1 0 0,-1-1 1 0 0,0 0-1 0 0,0-1 1 0 0,0 0-1 0 0,-1-1 1 0 0,0-1-1 0 0,0 0 1 0 0,0-1-1 0 0,-1 0 1 0 0,0-1-1 0 0,-1 0 1 0 0,0-1 0 0 0,0-1-1 0 0,-1 1 1 0 0,0-1-1 0 0,-1-1 1 0 0,0 0-1 0 0,-1 0 1 0 0,-1-1-1 0 0,0 0 1 0 0,0-1-1 0 0,0-3-144 0 0,-2 7 12 0 0,-1 1 1 0 0,0-1-1 0 0,-1 0 0 0 0,0 1 1 0 0,-1-1-1 0 0,1-1 0 0 0,-2 1 0 0 0,0 0 1 0 0,0 0-1 0 0,-1-1 0 0 0,0 1 1 0 0,-1 0-1 0 0,0-1 0 0 0,0 1 1 0 0,-1 0-1 0 0,-1 0 0 0 0,0 0 0 0 0,0 0 1 0 0,-1 1-1 0 0,0-1 0 0 0,0 1 1 0 0,-1 0-1 0 0,-1 0 0 0 0,1 1 1 0 0,-2-1-1 0 0,1 1 0 0 0,-7-7-12 0 0,4 9-59 0 0,1-1 0 0 0,-1 1 0 0 0,1 1 0 0 0,-2 0 0 0 0,1 0 0 0 0,0 0 0 0 0,-1 1 0 0 0,0 1 0 0 0,0 0 0 0 0,0 0 0 0 0,-1 1 0 0 0,1 0 0 0 0,0 1 0 0 0,-1 0 0 0 0,1 1 0 0 0,-1 0-1 0 0,1 0 1 0 0,-3 1 59 0 0,6 0-246 0 0,-1 1 0 0 0,0 0 0 0 0,0 0 0 0 0,1 0-1 0 0,-1 1 1 0 0,1 0 0 0 0,0 0 0 0 0,0 1 0 0 0,0 0-1 0 0,1 0 1 0 0,-1 1 0 0 0,1 0 0 0 0,0 0 0 0 0,0 0-1 0 0,-4 6 247 0 0,-17 26-4180 0 0,17-22-377 0 0,-2 1-6837 0 0</inkml:trace>
  <inkml:trace contextRef="#ctx0" brushRef="#br0" timeOffset="-177667.164">11230 5416 7210 0 0,'0'0'2379'0'0,"0"0"-383"0"0,0 0-150 0 0,0 0-116 0 0,0 0-179 0 0,0 0-272 0 0,0 0-243 0 0,0 0-221 0 0,0 0-126 0 0,0 0-67 0 0,0 0-61 0 0,0 0-28 0 0,0 0-26 0 0,8-27-20 0 0,40-127 396 0 0,-34 115-532 0 0,2 1 0 0 0,2 1 0 0 0,1 0 0 0 0,1 2 0 0 0,10-10-351 0 0,22-35 120 0 0,-64 152-327 0 0,9-59 207 0 0,1 0 0 0 0,0 0 0 0 0,1 0 0 0 0,0 0 0 0 0,1 0-1 0 0,1 0 1 0 0,0 0 0 0 0,1 0 0 0 0,0 0 0 0 0,1 0 0 0 0,0-1 0 0 0,1 1-1 0 0,0-1 1 0 0,1 0 0 0 0,1 0 0 0 0,0 0 0 0 0,1-1 0 0 0,0 0 0 0 0,0 0 0 0 0,9 9 0 0 0,-12-16 28 0 0,0 0 1 0 0,1-1 0 0 0,-1 0 0 0 0,1 1-1 0 0,0-2 1 0 0,-1 1 0 0 0,1 0 0 0 0,1-1-1 0 0,-1 0 1 0 0,0 0 0 0 0,1-1 0 0 0,-1 1 0 0 0,0-1-1 0 0,1 0 1 0 0,0-1 0 0 0,-1 1 0 0 0,1-1-1 0 0,-1 0 1 0 0,1 0 0 0 0,0-1 0 0 0,-1 0-1 0 0,1 0 1 0 0,-1 0 0 0 0,1-1 0 0 0,-1 0-1 0 0,0 0 1 0 0,0 0 0 0 0,2-1-29 0 0,14-17 278 0 0,-1-2 0 0 0,-1 0 0 0 0,-1-1 1 0 0,-1-1-1 0 0,-1 0 0 0 0,-1-1 0 0 0,11-26-278 0 0,-16 33 60 0 0,-2 5-38 0 0,-1 0 0 0 0,0-1 0 0 0,-1 0 0 0 0,0 0 0 0 0,-1 0 0 0 0,0 0 0 0 0,-2-1 0 0 0,1 0 0 0 0,-2 0 0 0 0,1-4-22 0 0,-34 35-5457 0 0,25-9 289 0 0,0-3-6660 0 0</inkml:trace>
  <inkml:trace contextRef="#ctx0" brushRef="#br0" timeOffset="-177184.586">12521 4799 15771 0 0,'0'0'1417'0'0,"0"0"-333"0"0,0 0-121 0 0,0 0 2 0 0,0 0-67 0 0,0 0-145 0 0,0 0-158 0 0,0 0-167 0 0,0 0-113 0 0,0 0-59 0 0,0 0-44 0 0,0 0-32 0 0,-22 0-37 0 0,-70-2-19 0 0,86 2-104 0 0,1 0-1 0 0,-1 1 1 0 0,1-1 0 0 0,-1 1 0 0 0,1 0 0 0 0,-1 0-1 0 0,1 1 1 0 0,0 0 0 0 0,-1 0 0 0 0,1 0 0 0 0,0 0-1 0 0,0 1 1 0 0,1 0 0 0 0,-1 0 0 0 0,-2 2-20 0 0,-12 8 67 0 0,16-12-68 0 0,0 0 1 0 0,0 0-1 0 0,1 1 1 0 0,-1-1-1 0 0,0 1 1 0 0,1 0-1 0 0,-1-1 1 0 0,1 1-1 0 0,0 0 1 0 0,-1 1-1 0 0,1-1 1 0 0,0 0-1 0 0,0 1 1 0 0,1-1-1 0 0,-1 1 0 0 0,0-1 1 0 0,1 1-1 0 0,-1 0 1 0 0,1 0-1 0 0,0 0 1 0 0,0-1-1 0 0,0 1 1 0 0,1 0-1 0 0,-1 1 1 0 0,1-1-1 0 0,-1 0 1 0 0,1 0-1 0 0,0 0 1 0 0,0 0-1 0 0,0 0 1 0 0,1 0-1 0 0,-1 0 1 0 0,1 2 0 0 0,3 1 0 0 0,0-1 1 0 0,0 0 0 0 0,1 0 0 0 0,-1-1 0 0 0,1 1 0 0 0,0-1-1 0 0,0 0 1 0 0,0 0 0 0 0,1 0 0 0 0,0-1 0 0 0,-1 0-1 0 0,1 0 1 0 0,1 0-1 0 0,13 8 11 0 0,-14-8 7 0 0,0 0 0 0 0,1 0 1 0 0,-2 1-1 0 0,1 0 0 0 0,0 0 0 0 0,-1 0 1 0 0,0 1-1 0 0,0 0 0 0 0,0 0 1 0 0,-1 0-1 0 0,1 1 0 0 0,-1-1 0 0 0,0 1 1 0 0,-1 0-1 0 0,0 0 0 0 0,0 0 0 0 0,0 1 1 0 0,0-1-1 0 0,-1 1 0 0 0,0-1 0 0 0,-1 1 1 0 0,1 0-1 0 0,-1 4-18 0 0,-1-5 60 0 0,0 0 0 0 0,-1 0 1 0 0,0 0-1 0 0,0 0 0 0 0,0-1 0 0 0,-1 1 0 0 0,0 0 1 0 0,0-1-1 0 0,0 1 0 0 0,-1-1 0 0 0,0 0 0 0 0,0 1 1 0 0,0-1-1 0 0,-1-1 0 0 0,1 1 0 0 0,-1 0 0 0 0,0-1 1 0 0,-1 0-1 0 0,1 0 0 0 0,-1 0 0 0 0,-4 3-60 0 0,-9 4 111 0 0,0 0 1 0 0,-1 0-1 0 0,0-2 0 0 0,-1 0 0 0 0,0-2 1 0 0,-18 5-112 0 0,32-10 6 0 0,-132 3-1068 0 0,130-5 265 0 0,-14 0 26 0 0,11-6-8971 0 0,7 0-1843 0 0</inkml:trace>
  <inkml:trace contextRef="#ctx0" brushRef="#br0" timeOffset="-176808.587">12987 4506 17340 0 0,'0'0'1195'0'0,"0"0"-211"0"0,0 0-31 0 0,0 0 52 0 0,0 0-7 0 0,0 0-129 0 0,0 0-305 0 0,0 0-232 0 0,0 0-51 0 0,0 0 47 0 0,0 0 39 0 0,0 0 42 0 0,0 0-24 0 0,3 17-79 0 0,13 113 553 0 0,-41 128 327 0 0,14-174-1146 0 0,3 1 0 0 0,3 0 0 0 0,6 41-40 0 0,-1-67-26 0 0,8-13-795 0 0,-8-45 493 0 0,0-1-80 0 0,0 0-136 0 0,-16-24-5430 0 0,10 16 3319 0 0,-3-3-5187 0 0,5 3-2041 0 0</inkml:trace>
  <inkml:trace contextRef="#ctx0" brushRef="#br0" timeOffset="-176556.39">12667 4992 12579 0 0,'0'0'1341'0'0,"0"0"-222"0"0,0 0 20 0 0,0 0 133 0 0,0 0-6 0 0,0 0-174 0 0,0 0-246 0 0,0 0-226 0 0,0 0-159 0 0,36-5-95 0 0,114-13-86 0 0,25 14 336 0 0,-35 16-1139 0 0,-41 5-2094 0 0,-44-7-6034 0 0,-37-7-2179 0 0</inkml:trace>
  <inkml:trace contextRef="#ctx0" brushRef="#br0" timeOffset="-176192.995">13802 4965 10586 0 0,'0'0'4425'0'0,"0"0"-2203"0"0,0 0-786 0 0,0 0-130 0 0,0 0-94 0 0,0 0-146 0 0,0 0-187 0 0,0 0-194 0 0,0 0-163 0 0,0 0-120 0 0,0 0-98 0 0,0 0-85 0 0,-28-8-43 0 0,-91-24-27 0 0,115 31-135 0 0,1 0-1 0 0,-1 0 0 0 0,1 0 1 0 0,-1 1-1 0 0,1 0 0 0 0,-1-1 1 0 0,0 1-1 0 0,1 0 0 0 0,-1 1 1 0 0,0-1-1 0 0,1 1 0 0 0,-1-1 1 0 0,1 1-1 0 0,-1 0 0 0 0,1 0 1 0 0,0 1-1 0 0,-1-1 0 0 0,0 1-13 0 0,-6 3 61 0 0,-6 2-27 0 0,0 1 1 0 0,0 0 0 0 0,1 1 0 0 0,1 1 0 0 0,0 0-1 0 0,0 1 1 0 0,1 1 0 0 0,0 0 0 0 0,1 0 0 0 0,0 1 0 0 0,1 1-1 0 0,1 0 1 0 0,0 0 0 0 0,1 1 0 0 0,0 1 0 0 0,1-1-1 0 0,1 1 1 0 0,-1 5-35 0 0,6-17 6 0 0,1-1-1 0 0,0 1 0 0 0,0 0 1 0 0,0-1-1 0 0,0 1 0 0 0,0 0 1 0 0,1-1-1 0 0,0 1 0 0 0,-1 0 1 0 0,2 0-1 0 0,-1-1 0 0 0,0 1 1 0 0,1 0-1 0 0,-1 0 0 0 0,1-1 1 0 0,0 1-1 0 0,0 0 0 0 0,1-1 1 0 0,-1 1-1 0 0,1-1 0 0 0,0 0 1 0 0,-1 1-1 0 0,2-1 0 0 0,-1 0 1 0 0,0 0-1 0 0,1 0 0 0 0,-1-1 1 0 0,1 1-1 0 0,0-1 0 0 0,0 1 1 0 0,0-1-1 0 0,0 0 0 0 0,0 0 1 0 0,0 0-1 0 0,1 0 0 0 0,-1-1 1 0 0,0 1-1 0 0,1-1 0 0 0,0 0 1 0 0,-1 0-1 0 0,1 0 0 0 0,0 0 1 0 0,-1-1-1 0 0,3 0-5 0 0,8-1 92 0 0,0-1 0 0 0,-1-1 0 0 0,1 0 0 0 0,-1-1 0 0 0,1 0 0 0 0,-1-1 0 0 0,0-1 0 0 0,-1 0-1 0 0,1 0 1 0 0,-1-2 0 0 0,-1 1 0 0 0,1-1 0 0 0,-1-1 0 0 0,-1 0 0 0 0,0-1 0 0 0,3-3-92 0 0,119-118 775 0 0,-131 130-776 0 0,0-1 1 0 0,0 0 0 0 0,0 1-1 0 0,0-1 1 0 0,0 1 0 0 0,0-1-1 0 0,1 1 1 0 0,-1 0-1 0 0,0 0 1 0 0,1-1 0 0 0,-1 1-1 0 0,1 0 1 0 0,0 0 0 0 0,-1 0-1 0 0,1 1 1 0 0,0-1-1 0 0,0 0 1 0 0,-1 1 0 0 0,1-1-1 0 0,0 1 1 0 0,0-1-1 0 0,0 1 1 0 0,0 0 0 0 0,0 0-1 0 0,0 0 1 0 0,-1 0 0 0 0,1 0-1 0 0,0 0 1 0 0,0 0-1 0 0,0 1 1 0 0,0-1 0 0 0,0 1-1 0 0,-1 0 1 0 0,1-1 0 0 0,0 1-1 0 0,0 0 1 0 0,-1 0-1 0 0,1 0 1 0 0,-1 0 0 0 0,1 0-1 0 0,-1 0 1 0 0,1 1 0 0 0,38 67-684 0 0,-23-34-2047 0 0,3-3-4647 0 0,-14-22 255 0 0,-2-5-3942 0 0</inkml:trace>
  <inkml:trace contextRef="#ctx0" brushRef="#br0" timeOffset="-175768.768">13993 5366 8274 0 0,'0'0'884'0'0,"0"0"21"0"0,0 0 473 0 0,0 0 480 0 0,0 0 184 0 0,0 0-145 0 0,0 0-294 0 0,0 0-272 0 0,0 0-130 0 0,0 0-125 0 0,0 0-223 0 0,0 0-186 0 0,0 0-121 0 0,17-14-73 0 0,55-46-52 0 0,59-81 996 0 0,-97 98-1272 0 0,50-88 215 0 0,-106 238-807 0 0,22-103 448 0 0,-1 4-3 0 0,0-1 0 0 0,1 1 0 0 0,0-1 0 0 0,0 0 0 0 0,1 1 0 0 0,0-1 0 0 0,0 1 0 0 0,1-1 0 0 0,0 0 0 0 0,0 0 0 0 0,1 0-1 0 0,0 0 1 0 0,0 0 0 0 0,0-1 0 0 0,1 1 0 0 0,0-1 0 0 0,1 0 0 0 0,1 3 2 0 0,-1-5 23 0 0,1 1 0 0 0,-1-1 0 0 0,0 0 0 0 0,1-1 0 0 0,0 1 0 0 0,0-1 0 0 0,0-1 0 0 0,1 1 0 0 0,-1-1 0 0 0,0 0 0 0 0,1 0 0 0 0,0-1 0 0 0,-1 1 0 0 0,1-2 0 0 0,0 1 0 0 0,-1-1 0 0 0,1 0 0 0 0,4 0-23 0 0,6 0 82 0 0,-1-1 0 0 0,1 0 0 0 0,0-2 0 0 0,-1 1 0 0 0,0-2 0 0 0,0 0 0 0 0,0-1 0 0 0,0-1 1 0 0,0 0-1 0 0,-1-1 0 0 0,1-1-82 0 0,8-4-69 0 0,0-1 0 0 0,-1-1 1 0 0,0-1-1 0 0,-1 0 0 0 0,-1-2 1 0 0,0-1-1 0 0,-1 0 0 0 0,-1-2 1 0 0,-1 0-1 0 0,6-10 69 0 0,-20 11-4006 0 0,-4 15 177 0 0,0 0-8260 0 0</inkml:trace>
  <inkml:trace contextRef="#ctx0" brushRef="#br0" timeOffset="-175402.398">15320 4391 17764 0 0,'0'0'979'0'0,"0"0"-262"0"0,0 0 35 0 0,0 0 205 0 0,0 0 145 0 0,0 0-32 0 0,0 0-194 0 0,0 0-172 0 0,0 0-118 0 0,0 0-66 0 0,0 0-41 0 0,0 0-97 0 0,3 33-79 0 0,7 103-51 0 0,-7 96 588 0 0,-26 164-300 0 0,21-326-2155 0 0,-7-79-1293 0 0,-7-15-2970 0 0,9 15 743 0 0,0 1-6128 0 0</inkml:trace>
  <inkml:trace contextRef="#ctx0" brushRef="#br0" timeOffset="-175127.173">15018 4865 11162 0 0,'0'0'3130'0'0,"0"0"-1256"0"0,0 0-495 0 0,0 0-92 0 0,0 0-35 0 0,0 0-63 0 0,0 0-159 0 0,0 0-203 0 0,0 0-173 0 0,0 0-165 0 0,0 0-113 0 0,0 0-50 0 0,0 0-65 0 0,30 0-21 0 0,97 3-16 0 0,168-18-53 0 0,-242 5-1633 0 0,-36 6-1787 0 0,-1-1-3811 0 0,-7 1-5224 0 0</inkml:trace>
  <inkml:trace contextRef="#ctx0" brushRef="#br0" timeOffset="-174091.539">16016 5358 3129 0 0,'0'0'1317'0'0,"0"0"-499"0"0,0 0-121 0 0,0 0 211 0 0,0 0 303 0 0,0 0 186 0 0,0 0 164 0 0,0 0 50 0 0,0 0 4 0 0,0 0-17 0 0,0 0-183 0 0,14-4-227 0 0,111-39 1458 0 0,-84 18-2048 0 0,-1-1 0 0 0,-2-2-1 0 0,0-2 1 0 0,-2-1 0 0 0,-2-2 0 0 0,3-6-598 0 0,-6 9 205 0 0,23-25 11 0 0,-3-2 1 0 0,-3-3 0 0 0,-2-1 0 0 0,11-25-217 0 0,-50 75 18 0 0,0-1 1 0 0,-1 1 0 0 0,0-1-1 0 0,-1 0 1 0 0,0-1 0 0 0,-1 1-1 0 0,0-1 1 0 0,-1 0 0 0 0,-1 0-1 0 0,0 0 1 0 0,-1 0 0 0 0,0 0-1 0 0,-1 0 1 0 0,-1-9-19 0 0,1 20-2 0 0,-1 0 0 0 0,0 0 0 0 0,0-1 0 0 0,0 1 0 0 0,0 0 1 0 0,0 1-1 0 0,0-1 0 0 0,0 0 0 0 0,-1 0 0 0 0,1 0 0 0 0,-1 1 0 0 0,1-1 0 0 0,-1 1 1 0 0,0-1-1 0 0,1 1 0 0 0,-1 0 0 0 0,0-1 0 0 0,0 1 0 0 0,0 0 0 0 0,0 0 0 0 0,0 0 0 0 0,0 1 1 0 0,-1-1-1 0 0,1 0 0 0 0,0 1 0 0 0,0 0 0 0 0,0-1 0 0 0,-1 1 0 0 0,1 0 0 0 0,0 0 0 0 0,0 0 1 0 0,-1 0-1 0 0,1 1 0 0 0,0-1 0 0 0,-2 1 2 0 0,-77 24-293 0 0,65-16 279 0 0,1 2 1 0 0,0 0-1 0 0,0 0 0 0 0,1 1 1 0 0,1 1-1 0 0,0 1 0 0 0,1-1 1 0 0,0 2-1 0 0,1 0 0 0 0,1 0 1 0 0,0 1-1 0 0,-5 12 14 0 0,13-25-1 0 0,1-1-1 0 0,-1 1 1 0 0,0 0-1 0 0,1 1 1 0 0,-1-1-1 0 0,1 0 1 0 0,0 0-1 0 0,0 0 1 0 0,1 1-1 0 0,-1-1 1 0 0,0 1 0 0 0,1-1-1 0 0,0 0 1 0 0,0 1-1 0 0,0-1 1 0 0,0 1-1 0 0,1-1 1 0 0,-1 0-1 0 0,1 1 1 0 0,0-1-1 0 0,0 0 1 0 0,0 1-1 0 0,0-1 1 0 0,1 0 0 0 0,-1 0-1 0 0,1 0 1 0 0,0 0-1 0 0,0 0 1 0 0,0-1-1 0 0,0 1 1 0 0,0-1-1 0 0,1 1 1 0 0,-1-1-1 0 0,1 0 1 0 0,0 1-1 0 0,-1-2 1 0 0,1 1 0 0 0,0 0-1 0 0,0 0 1 0 0,0-1-1 0 0,2 1 2 0 0,19 5 36 0 0,1-1 0 0 0,1-1-1 0 0,-1-2 1 0 0,1 0 0 0 0,-1-2-1 0 0,1 0 1 0 0,15-3-36 0 0,-3 2 23 0 0,-11-1-22 0 0,-21-1 5 0 0,1 1 1 0 0,-1 0-1 0 0,0 0 1 0 0,1 1-1 0 0,-1 0 1 0 0,1 0-1 0 0,-1 0 1 0 0,1 1-1 0 0,-1 0 1 0 0,1 0-1 0 0,-1 1 1 0 0,0-1-1 0 0,0 1 1 0 0,0 1-1 0 0,0-1 1 0 0,0 1-1 0 0,0 0 1 0 0,-1 1-1 0 0,1-1 1 0 0,-1 1-1 0 0,0 0 1 0 0,0 0-1 0 0,0 1 1 0 0,0 1-7 0 0,-3 3 29 0 0,0 0 1 0 0,-1 0-1 0 0,0 0 1 0 0,-1 1-1 0 0,0-1 1 0 0,0 0-1 0 0,-1 0 1 0 0,0 1-1 0 0,-1-1 1 0 0,0 0-1 0 0,0 0 1 0 0,-1 0-1 0 0,0-1 1 0 0,-4 9-30 0 0,6-15 7 0 0,-19 51 90 0 0,13-37-101 0 0,0 1 0 0 0,0 1 0 0 0,2-1 0 0 0,0 1-1 0 0,1 0 1 0 0,1 0 0 0 0,1 0 0 0 0,0 0 0 0 0,2 1 0 0 0,0 9 4 0 0,1-27-95 0 0,-1 1 0 0 0,1-1 0 0 0,-1 1 0 0 0,1-1 0 0 0,0 0 0 0 0,0 1 0 0 0,-1-1 0 0 0,1 0 0 0 0,0 1 0 0 0,0-1 0 0 0,0 0 0 0 0,1 0 0 0 0,-1 0 0 0 0,0 0 0 0 0,0 0 0 0 0,1 0 0 0 0,-1 0 0 0 0,0 0 0 0 0,1 0 0 0 0,-1-1 0 0 0,1 1 0 0 0,-1-1 1 0 0,1 1-1 0 0,-1-1 0 0 0,1 1 0 0 0,-1-1 0 0 0,1 0 0 0 0,0 0 0 0 0,-1 0 0 0 0,1 0 0 0 0,-1 0 0 0 0,1 0 0 0 0,0 0 0 0 0,-1-1 0 0 0,1 1 95 0 0,33-10-11484 0 0,-28 5 242 0 0</inkml:trace>
  <inkml:trace contextRef="#ctx0" brushRef="#br0" timeOffset="-173288.252">17565 4822 7866 0 0,'0'0'2551'0'0,"0"0"-1053"0"0,0 0-626 0 0,0 0-229 0 0,0 0-70 0 0,0 0 56 0 0,0 0 42 0 0,0 0 24 0 0,-35 15 5 0 0,-108 49-44 0 0,42 1 518 0 0,81-50-842 0 0,2 2 0 0 0,0 0 0 0 0,1 1-1 0 0,1 0 1 0 0,0 2 0 0 0,2 0 0 0 0,0 0-332 0 0,12-18 20 0 0,1-1 1 0 0,0 0-1 0 0,-1 1 0 0 0,1-1 1 0 0,0 1-1 0 0,0 0 0 0 0,0-1 1 0 0,0 1-1 0 0,0 0 0 0 0,0 0 1 0 0,0 0-1 0 0,0-1 1 0 0,1 1-1 0 0,-1 0 0 0 0,1 0 1 0 0,0 0-1 0 0,-1 0 0 0 0,1 0 1 0 0,0 0-1 0 0,0 0 0 0 0,0 0 1 0 0,0 0-1 0 0,1 0 0 0 0,-1 0 1 0 0,0 0-1 0 0,1 0 0 0 0,0 0 1 0 0,-1 0-1 0 0,1 0 0 0 0,0-1 1 0 0,0 1-1 0 0,0 0 0 0 0,0 0 1 0 0,0-1-1 0 0,0 1 0 0 0,1-1 1 0 0,-1 1-1 0 0,0-1 0 0 0,1 0 1 0 0,-1 1-1 0 0,1-1 0 0 0,0 0 1 0 0,-1 0-1 0 0,1 0 0 0 0,0 0 1 0 0,0 0-1 0 0,-1 0 0 0 0,1-1 1 0 0,0 1-1 0 0,0-1 0 0 0,0 1 1 0 0,2-1-21 0 0,13-1 160 0 0,-1 0 0 0 0,1-2 0 0 0,0 0 0 0 0,-1-1 0 0 0,0-1 1 0 0,0 0-1 0 0,0-1 0 0 0,0-1 0 0 0,-1 0 0 0 0,0-1 0 0 0,9-7-160 0 0,197-132 326 0 0,-175 116-288 0 0,-42 94-142 0 0,-6-43 135 0 0,0-14-31 0 0,0 0 0 0 0,1 0 0 0 0,0 0 1 0 0,1 1-1 0 0,-1-1 0 0 0,1 0 0 0 0,0 0 0 0 0,1 1 0 0 0,0-1 1 0 0,0 0-1 0 0,0 0 0 0 0,0 0 0 0 0,1 0 0 0 0,0 0 1 0 0,0 0-1 0 0,1 0 0 0 0,0-1 0 0 0,0 1 0 0 0,0-1 1 0 0,1 0-1 0 0,-1 0 0 0 0,1 0 0 0 0,1 0 0 0 0,4 2 22 0 0,0-1 0 0 0,0-1 1 0 0,1 0-1 0 0,-1 0 0 0 0,1-1 0 0 0,1 0 0 0 0,-1-1 1 0 0,0 0-1 0 0,1 0 0 0 0,0-1 0 0 0,-1-1 0 0 0,1 0 0 0 0,0 0 1 0 0,0-1-1 0 0,0 0 0 0 0,-1-1 0 0 0,1 0 0 0 0,0-1 0 0 0,0 0 1 0 0,-1-1-1 0 0,0 0 0 0 0,1-1 0 0 0,1-1-22 0 0,22-10 215 0 0,0-1-1 0 0,0-2 1 0 0,-2-1 0 0 0,0-2-1 0 0,-2-1 1 0 0,1-2-215 0 0,-5 6 76 0 0,-1-2 0 0 0,0 0-1 0 0,-2-2 1 0 0,0 0 0 0 0,-1-2 0 0 0,-2 0 0 0 0,0-1 0 0 0,-2-2 0 0 0,-1 1 0 0 0,-1-2-1 0 0,-1 0 1 0 0,-2-1 0 0 0,0-1 0 0 0,-2 0 0 0 0,-2 0 0 0 0,0-1 0 0 0,-2 0 0 0 0,-2 0-1 0 0,2-29-75 0 0,-6 29 18 0 0,-1-1 0 0 0,-2 1 0 0 0,-1 0 0 0 0,-2 0 0 0 0,0 1-1 0 0,-3-1 1 0 0,0 1 0 0 0,-2 1 0 0 0,-1 0 0 0 0,-1 0 0 0 0,-15-23-18 0 0,25 46 0 0 0,-1 1 1 0 0,0 0 0 0 0,0 0 0 0 0,-1 0 0 0 0,1 0 0 0 0,-1 0 0 0 0,0 1 0 0 0,-1 0 0 0 0,1 0-1 0 0,-1 0 1 0 0,1 0 0 0 0,-1 1 0 0 0,0 0 0 0 0,-1 0 0 0 0,1 0 0 0 0,0 0 0 0 0,-1 1 0 0 0,-3-1-1 0 0,-4 58-203 0 0,26 222 315 0 0,30 108 280 0 0,-11-220-284 0 0,-22-123-78 0 0,-1 1 1 0 0,-2 0 0 0 0,-2 0 0 0 0,-1 12-31 0 0,-2 31 74 0 0,-2-86-79 0 0,0 0 12 0 0,0 0 14 0 0,0 0 4 0 0,0 0 9 0 0,-15-27-240 0 0,-13-47-2672 0 0,13 22-4884 0 0,10 33 1645 0 0,1 3-5025 0 0</inkml:trace>
  <inkml:trace contextRef="#ctx0" brushRef="#br0" timeOffset="-173037.887">17663 4664 11314 0 0,'0'0'1447'0'0,"0"0"-332"0"0,0 0-46 0 0,0 0 256 0 0,0 0 122 0 0,0 0-77 0 0,0 0-202 0 0,39-6-221 0 0,126-21-196 0 0,180-8 1406 0 0,60 19-1991 0 0,-280 2-2519 0 0,-99 8-2030 0 0,0-1-3583 0 0,-19 7-1608 0 0</inkml:trace>
  <inkml:trace contextRef="#ctx0" brushRef="#br0" timeOffset="-172606.314">18886 4811 0 0 0,'0'0'2158'0'0,"0"0"565"0"0,0 0 267 0 0,0 0-19 0 0,0 0-333 0 0,0 0-328 0 0,0 0-310 0 0,0 0-271 0 0,0 0-233 0 0,36 5-225 0 0,115 14-229 0 0,-71-25 173 0 0,-66-1-953 0 0,8 1-13 0 0,-1-2 0 0 0,-1 0 0 0 0,0-2 0 0 0,0 0 0 0 0,-1-1 0 0 0,0-1 0 0 0,-1 0-1 0 0,2-4-248 0 0,-17 15 18 0 0,-1-1 0 0 0,1 0 0 0 0,-1 0 0 0 0,0 0 0 0 0,0-1 0 0 0,0 1 0 0 0,0 0 0 0 0,0-1 0 0 0,0 1 0 0 0,-1-1-1 0 0,1 0 1 0 0,-1 1 0 0 0,0-1 0 0 0,1 0 0 0 0,-1 0 0 0 0,-1 0 0 0 0,1 0 0 0 0,0 0 0 0 0,-1 0 0 0 0,1 0 0 0 0,-1 0-1 0 0,0 0 1 0 0,0 0 0 0 0,0 0 0 0 0,-1 0 0 0 0,1 0 0 0 0,-1 0 0 0 0,0 0 0 0 0,1 0 0 0 0,-1 0 0 0 0,-1 0 0 0 0,1 0-1 0 0,0 0 1 0 0,-1 1 0 0 0,1-1 0 0 0,-1 0 0 0 0,0 1 0 0 0,0 0 0 0 0,0-1 0 0 0,0 1 0 0 0,0 0 0 0 0,0 0 0 0 0,-1 0 0 0 0,1 0-1 0 0,-1 0 1 0 0,0 1 0 0 0,1-1 0 0 0,-1 1 0 0 0,0 0 0 0 0,0 0 0 0 0,-1-1-18 0 0,-14-1-20 0 0,1 1 1 0 0,-1 1-1 0 0,1 0 1 0 0,-1 2-1 0 0,1-1 0 0 0,-1 2 1 0 0,1 1-1 0 0,0 0 1 0 0,0 1-1 0 0,0 1 1 0 0,0 0-1 0 0,0 1 0 0 0,1 1 1 0 0,1 1-1 0 0,-1 0 1 0 0,1 1-1 0 0,0 1 0 0 0,1 0 1 0 0,0 1-1 0 0,1 0 1 0 0,0 1-1 0 0,-3 5 20 0 0,4-7 1 0 0,1 1 0 0 0,0 1 0 0 0,0 0 0 0 0,1 0 0 0 0,1 1 0 0 0,0 1 0 0 0,1-1 0 0 0,0 1 0 0 0,1 1 0 0 0,1-1 0 0 0,0 1 0 0 0,1 0 0 0 0,1 0 0 0 0,0 1 0 0 0,1 0 0 0 0,0-1 0 0 0,2 1 0 0 0,0 0 0 0 0,0 0 0 0 0,2 0 0 0 0,0 6 0 0 0,2-12 16 0 0,0-1 1 0 0,0 0 0 0 0,0 0-1 0 0,1 0 1 0 0,1 0 0 0 0,0 0-1 0 0,0-1 1 0 0,0 0 0 0 0,1 0 0 0 0,0-1-1 0 0,1 1 1 0 0,0-1 0 0 0,0-1-1 0 0,0 1 1 0 0,1-1 0 0 0,0 0 0 0 0,0-1-1 0 0,4 2-17 0 0,10 6 138 0 0,1-2 0 0 0,1 0 0 0 0,-1-1 0 0 0,2-2 0 0 0,-1 0 0 0 0,13 1-138 0 0,2-1 169 0 0,1-2-1 0 0,0-2 1 0 0,0-1-1 0 0,1-2 1 0 0,-1-2-1 0 0,34-5-168 0 0,-66 5-58 0 0,0 0 0 0 0,0 0 0 0 0,-1-1 0 0 0,1 0 0 0 0,0 0 0 0 0,-1-1-1 0 0,0 1 1 0 0,0-2 0 0 0,0 1 0 0 0,0-1 0 0 0,0 0 0 0 0,1-2 58 0 0,-4-2-776 0 0,-4 1-4356 0 0,0 3-7023 0 0</inkml:trace>
  <inkml:trace contextRef="#ctx0" brushRef="#br0" timeOffset="-149450.875">20932 4329 0 0 0,'0'0'463'0'0,"0"0"409"0"0,0 0 395 0 0,0 0 317 0 0,0 0 154 0 0,0 0-10 0 0,0 0-74 0 0,0 0-88 0 0,0 0-65 0 0,0 0-44 0 0,3-6-77 0 0,9-17-104 0 0,-10 18-126 0 0,-2 5-139 0 0,1 5 2329 0 0,-5 17-2605 0 0,-57 229 1096 0 0,-25 32-1096 0 0,81-269-714 0 0,-5 10 29 0 0,0 0-1 0 0,2 1 1 0 0,1 0-1 0 0,1 1 1 0 0,2-1-1 0 0,0 1 1 0 0,1 0-1 0 0,2 0 1 0 0,1 0-1 0 0,1 9-49 0 0,23 22 95 0 0,-21-55-84 0 0,-1-1 0 0 0,0 0 0 0 0,0 0 0 0 0,0 0 0 0 0,1-1 1 0 0,-1 1-1 0 0,0-1 0 0 0,1 1 0 0 0,-1-1 0 0 0,0 0 0 0 0,1 1 0 0 0,-1-1 0 0 0,1-1 0 0 0,-1 1 1 0 0,0 0-1 0 0,1 0 0 0 0,-1-1 0 0 0,0 0 0 0 0,1 1 0 0 0,-1-1 0 0 0,0 0 0 0 0,0 0 0 0 0,1 0 1 0 0,-1 0-1 0 0,0-1 0 0 0,0 1 0 0 0,0-1-11 0 0,276-179 429 0 0,-65 7-355 0 0,-117 86 14 0 0,-94 86 777 0 0,-10 6-399 0 0,-14 10-609 0 0,10-6 240 0 0,-70 87-85 0 0,8 34-2 0 0,70-118-17 0 0,0 1 1 0 0,1-1 0 0 0,0 1 0 0 0,1 0 0 0 0,0 0 0 0 0,1 0-1 0 0,0 1 1 0 0,1-1 0 0 0,0 0 0 0 0,1 0 0 0 0,1 2 6 0 0,0-9 0 0 0,1 0 0 0 0,-1 0 0 0 0,1 0 0 0 0,0 0 0 0 0,0-1 0 0 0,1 1 0 0 0,-1-1 1 0 0,1 0-1 0 0,0 0 0 0 0,0 0 0 0 0,1-1 0 0 0,-1 1 0 0 0,1-1 0 0 0,0 0 0 0 0,-1 0 0 0 0,1-1 1 0 0,1 0-1 0 0,-1 1 0 0 0,0-2 0 0 0,0 1 0 0 0,1 0 0 0 0,-1-1 0 0 0,1 0 0 0 0,4 0 0 0 0,9-1 37 0 0,-1-1 1 0 0,1-1-1 0 0,-1 0 0 0 0,0-2 0 0 0,0 0 0 0 0,0-1 0 0 0,0 0 1 0 0,-1-2-1 0 0,0 0 0 0 0,0-1 0 0 0,-1 0 0 0 0,0-2 0 0 0,0 0 1 0 0,-1 0-1 0 0,-1-2 0 0 0,0 0 0 0 0,0 0 0 0 0,-1-1 0 0 0,-1-1 1 0 0,0 0-1 0 0,-1-1 0 0 0,9-14-37 0 0,-16 23 15 0 0,0 1 0 0 0,-1-1 0 0 0,1 0 1 0 0,-1 0-1 0 0,-1 0 0 0 0,1 0 0 0 0,-1 0 0 0 0,0-1 0 0 0,0 1 1 0 0,-1-1-1 0 0,0 1 0 0 0,0-1 0 0 0,-1 0 0 0 0,0 1 0 0 0,0-1 1 0 0,0 0-1 0 0,-1 1 0 0 0,0-1 0 0 0,0 1 0 0 0,-1-1 1 0 0,1 1-1 0 0,-1-1 0 0 0,-1 1 0 0 0,1 0 0 0 0,-1 0 0 0 0,-1 0 1 0 0,1 0-1 0 0,-1 1 0 0 0,-2-3-15 0 0,-8-2-17 0 0,0 1 0 0 0,-1 0 0 0 0,0 1 1 0 0,0 1-1 0 0,-1 1 0 0 0,0 0 0 0 0,0 1 0 0 0,-1 0 0 0 0,1 1 1 0 0,-1 1-1 0 0,0 1 0 0 0,0 1 0 0 0,0 0 0 0 0,0 1 0 0 0,0 1 1 0 0,-10 1 16 0 0,-37 13-123 0 0,130-11-127 0 0,212-37 500 0 0,-228 23-182 0 0,139-12-1210 0 0,-189 8-2240 0 0,0 8 492 0 0,0 2-3646 0 0,0-3-5590 0 0</inkml:trace>
  <inkml:trace contextRef="#ctx0" brushRef="#br0" timeOffset="-148866.454">20574 4584 3217 0 0,'0'0'2644'0'0,"0"0"-737"0"0,0 0-221 0 0,0 0 114 0 0,0 0 75 0 0,0 0-159 0 0,0 0-262 0 0,0 0-241 0 0,0 0-210 0 0,0 0-151 0 0,0 0-93 0 0,0 0-82 0 0,0 0-55 0 0,-14 3-36 0 0,-41 13-54 0 0,41-12-71 0 0,14-4-59 0 0,0 0-40 0 0,0 0-25 0 0,0 0 9 0 0,0 0-12 0 0,0 0-19 0 0,0 0-12 0 0,0 0-11 0 0,252-16 3705 0 0,306-50-2857 0 0,-482 59-1481 0 0,-76 7 546 0 0,0-2-1931 0 0,-2 0-4909 0 0,0 2-5738 0 0</inkml:trace>
  <inkml:trace contextRef="#ctx0" brushRef="#br0" timeOffset="-146302.595">8739 6664 0 0 0,'0'0'1038'0'0,"0"0"128"0"0,0 0 249 0 0,0 0 262 0 0,0 0 63 0 0,0 0-238 0 0,0 0-421 0 0,0 0-472 0 0,0 0-308 0 0,0 0-24 0 0,0 0 179 0 0,4 1 223 0 0,6 2-149 0 0,0-1 0 0 0,-1 0 1 0 0,1-1-1 0 0,0 0 0 0 0,0-1 0 0 0,0 0 0 0 0,0-1 0 0 0,0 0 0 0 0,0 0 0 0 0,0-1 0 0 0,-1 0 1 0 0,1-1-1 0 0,0 0 0 0 0,-1 0 0 0 0,0-1 0 0 0,1-1-530 0 0,31-18 547 0 0,-1-1 0 0 0,-2-1 0 0 0,-1-3 0 0 0,-1-1 1 0 0,-1-1-1 0 0,-1-2 0 0 0,-2-2 0 0 0,22-31-547 0 0,45-81 867 0 0,-96 137-844 0 0,0 1 745 0 0,-3 15-482 0 0,-20 165-172 0 0,4 383 343 0 0,4-305-353 0 0,11-213-69 0 0,-1-1 0 0 0,-2 1-1 0 0,-1-1 1 0 0,-2 0 0 0 0,-10 29-35 0 0,16-65 15 0 0,1-1 0 0 0,0 0 1 0 0,-1 1-1 0 0,1-1 1 0 0,0 1-1 0 0,-1 0 0 0 0,1-1 1 0 0,-1 1-1 0 0,1-1 1 0 0,-1 1-1 0 0,1 0 1 0 0,-1-1-1 0 0,1 1 0 0 0,-1 0 1 0 0,0-1-1 0 0,1 1 1 0 0,-1 0-1 0 0,1 0 0 0 0,-1 0 1 0 0,0 0-1 0 0,1 0 1 0 0,-1-1-1 0 0,0 1 1 0 0,1 0-1 0 0,-1 0 0 0 0,1 0 1 0 0,-1 1-1 0 0,0-1 1 0 0,1 0-1 0 0,-1 0 1 0 0,0 0-1 0 0,1 0 0 0 0,-1 1 1 0 0,1-1-1 0 0,-1 0 1 0 0,1 0-1 0 0,-1 1 0 0 0,1-1 1 0 0,-1 0-1 0 0,1 1 1 0 0,-1-1-1 0 0,1 1 1 0 0,-1-1-1 0 0,1 1 0 0 0,-1-1 1 0 0,1 1-1 0 0,0-1 1 0 0,-1 1-1 0 0,1-1 0 0 0,0 1 1 0 0,0-1-1 0 0,-1 1 1 0 0,1 0-1 0 0,0-1 1 0 0,0 1-1 0 0,0-1 0 0 0,0 1 1 0 0,0 0-1 0 0,-1-1 1 0 0,1 1-1 0 0,0 0 0 0 0,1-1 1 0 0,-1 1-1 0 0,0-1 1 0 0,0 1-1 0 0,0 0-15 0 0,-12-90 59 0 0,12 7-56 0 0,3 1 0 0 0,4 0 0 0 0,4 0 1 0 0,3 1-1 0 0,16-50-3 0 0,-18 78 0 0 0,2 1 0 0 0,3 1 0 0 0,1 0 0 0 0,3 1 0 0 0,2 2 0 0 0,2 0 0 0 0,2 1 0 0 0,2 2 0 0 0,2 1 0 0 0,2 1 0 0 0,1 2 0 0 0,2 1 0 0 0,2 2 0 0 0,25-18 0 0 0,-54 47-6 0 0,1 1-1 0 0,0 0 1 0 0,0 0 0 0 0,1 1 0 0 0,0 0 0 0 0,0 1-1 0 0,1 0 1 0 0,-1 1 0 0 0,1 1 0 0 0,0-1 0 0 0,0 2-1 0 0,0 0 1 0 0,0 0 0 0 0,0 1 0 0 0,1 1 0 0 0,-1 0-1 0 0,5 0 7 0 0,-9 4 5 0 0,-1 1 1 0 0,0-1-1 0 0,1 1 0 0 0,-2 0 0 0 0,1 1 0 0 0,-1 0 0 0 0,0 0 0 0 0,0 0 0 0 0,0 1 0 0 0,-1-1 0 0 0,0 1 0 0 0,0 1 0 0 0,-1-1 0 0 0,0 1 0 0 0,0-1 0 0 0,-1 1 0 0 0,0 0 0 0 0,0 1 0 0 0,-1-1 0 0 0,0 0 0 0 0,-1 1 0 0 0,1 1-5 0 0,2 10 20 0 0,-1 1 1 0 0,-1 0-1 0 0,-1-1 0 0 0,-1 1 0 0 0,-1-1 1 0 0,0 1-1 0 0,-2 0 0 0 0,0-1 0 0 0,-2 0 0 0 0,0 0 1 0 0,-1 0-1 0 0,-1-1 0 0 0,0 1 0 0 0,-2-2 1 0 0,0 1-1 0 0,-2-1 0 0 0,1-1 0 0 0,-2 0 1 0 0,-1 0-1 0 0,0-1 0 0 0,-1-1 0 0 0,0 0 1 0 0,-5 3-21 0 0,4-6 22 0 0,2 2-13 0 0,-1-2 0 0 0,1 1-1 0 0,-2-2 1 0 0,0 0 0 0 0,0-1-1 0 0,-1 0 1 0 0,-1-1-1 0 0,1-1 1 0 0,-1-1 0 0 0,0 0-1 0 0,-1-1 1 0 0,0-1-1 0 0,0-1 1 0 0,0 0 0 0 0,-9 0-9 0 0,21-3-53 0 0,1-1 1 0 0,-1 1 0 0 0,1-1 0 0 0,-1 0 0 0 0,1-1-1 0 0,-1 1 1 0 0,1-1 0 0 0,0 0 0 0 0,-1 0 0 0 0,1 0-1 0 0,0-1 1 0 0,0 0 0 0 0,-1 0 0 0 0,2-1-1 0 0,-1 1 1 0 0,0-1 0 0 0,0 0 0 0 0,1 0 0 0 0,-1-1-1 0 0,1 1 1 0 0,0-1 0 0 0,0 0 0 0 0,1 0 0 0 0,-1 0-1 0 0,1 0 1 0 0,0-1 0 0 0,0 0 0 0 0,0 1 0 0 0,1-1-1 0 0,-1 0 1 0 0,1 0 0 0 0,0-1 0 0 0,1 1 0 0 0,-1-2 52 0 0,20-46-2571 0 0,11 26-4526 0 0,-29 27 7085 0 0,9-8-11680 0 0</inkml:trace>
  <inkml:trace contextRef="#ctx0" brushRef="#br0" timeOffset="-144159.534">10558 6371 6849 0 0,'0'0'1597'0'0,"0"0"18"0"0,0 0 51 0 0,0 0 135 0 0,0 0-38 0 0,0 0-182 0 0,0 0-253 0 0,0 0-244 0 0,0 0-173 0 0,0 0-176 0 0,0 0-130 0 0,0 0-115 0 0,0 0-78 0 0,-25-10-51 0 0,-77-30-45 0 0,60 37 80 0 0,40 7-333 0 0,-10 10 38 0 0,0 2 0 0 0,1-1 0 0 0,1 1 0 0 0,1 1 0 0 0,0 0 0 0 0,1 0 0 0 0,1 0 0 0 0,1 1 0 0 0,0 0 0 0 0,1 4-101 0 0,0-6 9 0 0,0 0 1 0 0,2 1 0 0 0,0-1 0 0 0,1 1-1 0 0,0-1 1 0 0,2 1 0 0 0,0 0-1 0 0,2 11-9 0 0,-2-22 15 0 0,1 0 0 0 0,1 0 0 0 0,-1 0 0 0 0,1 0 0 0 0,0-1 0 0 0,0 1 0 0 0,1-1-1 0 0,-1 1 1 0 0,1-1 0 0 0,1 0 0 0 0,-1 0 0 0 0,1 0 0 0 0,-1 0 0 0 0,1-1-1 0 0,1 0 1 0 0,-1 0 0 0 0,1 0 0 0 0,-1 0 0 0 0,1-1 0 0 0,0 1 0 0 0,1-1-1 0 0,-1 0 1 0 0,0-1 0 0 0,1 1 0 0 0,1-1-15 0 0,3 1 69 0 0,0 0 1 0 0,0-1-1 0 0,0-1 0 0 0,0 0 1 0 0,1 0-1 0 0,-1-1 0 0 0,0 0 1 0 0,1-1-1 0 0,-1 0 0 0 0,0 0 1 0 0,0-1-1 0 0,0-1 0 0 0,0 0 1 0 0,0 0-1 0 0,-1-1 0 0 0,1 0 0 0 0,-1 0 1 0 0,0-1-1 0 0,8-6-69 0 0,7-5 162 0 0,-1-2 1 0 0,0 0-1 0 0,-1-1 0 0 0,-1-2 1 0 0,-1 0-1 0 0,7-10-162 0 0,-17 19 40 0 0,0-1 0 0 0,-1 1-1 0 0,0-2 1 0 0,-1 1 0 0 0,0-1-1 0 0,-1-1 1 0 0,-1 1 0 0 0,0-1-1 0 0,-1 0 1 0 0,-1 0 0 0 0,0-1 0 0 0,-1 1-1 0 0,-1-1 1 0 0,0 0 0 0 0,-1 0-1 0 0,-1 0 1 0 0,0 0-40 0 0,-1 12 4 0 0,0 0 0 0 0,0 0-1 0 0,-1 0 1 0 0,1 0 0 0 0,-1 0 0 0 0,0 0 0 0 0,0 0-1 0 0,0 1 1 0 0,0-1 0 0 0,-1 1 0 0 0,0-1 0 0 0,0 1-1 0 0,1 0 1 0 0,-2 0 0 0 0,1 0 0 0 0,0 0-1 0 0,-1 1 1 0 0,1 0 0 0 0,-1-1 0 0 0,0 1 0 0 0,1 0-1 0 0,-1 1 1 0 0,0-1 0 0 0,0 1 0 0 0,-1 0 0 0 0,-2-1-4 0 0,-3-1-32 0 0,0 1 1 0 0,-1 0-1 0 0,1 0 1 0 0,-1 1-1 0 0,1 1 1 0 0,-1 0-1 0 0,1 0 1 0 0,-1 1-1 0 0,1 0 1 0 0,-6 2 31 0 0,10-2-24 0 0,1 1 0 0 0,-1 0 0 0 0,1 0 0 0 0,0 0 0 0 0,0 0 0 0 0,0 1 0 0 0,0 0 1 0 0,0 0-1 0 0,1 0 0 0 0,-1 1 0 0 0,1-1 0 0 0,0 1 0 0 0,0 0 0 0 0,0 1 0 0 0,0-1 0 0 0,1 0 0 0 0,-3 5 24 0 0,7-7-2 0 0,-1 0 1 0 0,1-1-1 0 0,0 1 0 0 0,-1-1 0 0 0,1 0 0 0 0,0 1 1 0 0,0-1-1 0 0,0 0 0 0 0,0 1 0 0 0,0-1 0 0 0,1 0 1 0 0,-1 0-1 0 0,0 0 0 0 0,1 0 0 0 0,-1 0 0 0 0,0 0 1 0 0,1-1-1 0 0,-1 1 0 0 0,1 0 0 0 0,-1-1 0 0 0,1 1 1 0 0,-1-1-1 0 0,1 1 0 0 0,0-1 0 0 0,-1 0 0 0 0,1 1 1 0 0,0-1-1 0 0,-1 0 0 0 0,1 0 0 0 0,0-1 0 0 0,-1 1 1 0 0,1 0-1 0 0,-1 0 0 0 0,1-1 0 0 0,0 1 0 0 0,-1-1 2 0 0,0 1 0 0 0,264-7 303 0 0,-196 0-217 0 0,-51 6-66 0 0,1 0 0 0 0,-1-1 0 0 0,1 0 0 0 0,-1-2 1 0 0,0 0-1 0 0,0-1 0 0 0,0-1 0 0 0,-1 0 0 0 0,0-2 0 0 0,0 0 1 0 0,10-7-21 0 0,-22 12 21 0 0,-1-1 1 0 0,0 1 0 0 0,0-1 0 0 0,0 0 0 0 0,0 0 0 0 0,0 0-1 0 0,-1 0 1 0 0,0 0 0 0 0,0-1 0 0 0,0 0 0 0 0,-1 0 0 0 0,1 0 0 0 0,-1 0-1 0 0,0 0 1 0 0,0 0 0 0 0,-1 0 0 0 0,0-1 0 0 0,0 1 0 0 0,0 0-1 0 0,0-1 1 0 0,-1 1 0 0 0,0-1 0 0 0,0 1 0 0 0,-1-3-22 0 0,-16 23 73 0 0,-11 39-29 0 0,19-30-30 0 0,0 0 0 0 0,1 1 0 0 0,1 0 0 0 0,2 0 1 0 0,0 0-1 0 0,2 1 0 0 0,0 16-14 0 0,2-33 2 0 0,1 1 0 0 0,0-1 0 0 0,1 0 0 0 0,0 1 0 0 0,1-1 0 0 0,-1 0 0 0 0,2 0 1 0 0,-1 0-1 0 0,2 0 0 0 0,-1 0 0 0 0,1 0 0 0 0,0-1 0 0 0,1 0 0 0 0,0 0 0 0 0,0 0 0 0 0,1 0 0 0 0,0-1 1 0 0,0 0-1 0 0,0 0 0 0 0,1-1 0 0 0,7 6-2 0 0,-10-9 11 0 0,-1-1 1 0 0,1 1 0 0 0,0 0-1 0 0,0-1 1 0 0,0 0 0 0 0,0 0-1 0 0,1 0 1 0 0,-1 0 0 0 0,0-1-1 0 0,1 0 1 0 0,-1 0 0 0 0,1 0-1 0 0,0 0 1 0 0,-1-1 0 0 0,1 0-1 0 0,-1 0 1 0 0,1 0 0 0 0,0 0-1 0 0,-1-1 1 0 0,1 0-1 0 0,-1 0 1 0 0,1 0 0 0 0,-1 0-1 0 0,1-1 1 0 0,-1 1 0 0 0,0-1-1 0 0,0-1 1 0 0,0 1 0 0 0,0 0-1 0 0,0-1 1 0 0,0 0 0 0 0,-1 0-1 0 0,1 0 1 0 0,-1 0 0 0 0,0-1-1 0 0,0 1 1 0 0,0-1 0 0 0,0 0-12 0 0,77-102 112 0 0,-61 76-108 0 0,2 2-1 0 0,0 1 0 0 0,2 0 0 0 0,1 1 1 0 0,1 2-1 0 0,0 1 0 0 0,2 0 0 0 0,9-3-3 0 0,66-17-16 0 0,-100 44 17 0 0,0 0 0 0 0,0 1-1 0 0,0-1 1 0 0,0 1-1 0 0,0 0 1 0 0,0 0 0 0 0,0-1-1 0 0,0 1 1 0 0,-1 1 0 0 0,1-1-1 0 0,-1 0 1 0 0,1 0 0 0 0,-1 0-1 0 0,0 1 1 0 0,0-1 0 0 0,0 1-1 0 0,0-1 1 0 0,0 0-1 0 0,-1 1 1 0 0,1 0 0 0 0,-1-1-1 0 0,0 1 1 0 0,0-1 0 0 0,0 1-1 0 0,0 0 1 0 0,0-1 0 0 0,0 1-1 0 0,-1-1 1 0 0,1 1-1 0 0,-1-1 1 0 0,1 1 0 0 0,-1-1-1 0 0,-1 2 0 0 0,2 7-9 0 0,0 10 2 0 0,-1 0 1 0 0,-1 0-1 0 0,0 0 0 0 0,-2 0 0 0 0,-1 0 0 0 0,0 0 1 0 0,-1-1-1 0 0,-2 0 0 0 0,0 0 0 0 0,-9 15 7 0 0,-31 57 43 0 0,48-91-62 0 0,0-1-2 0 0,0 0-16 0 0,0 0 21 0 0,0 0 21 0 0,10-16-72 0 0,58-72-21 0 0,-35 42 89 0 0,3 1 1 0 0,1 2 0 0 0,2 1 0 0 0,42-33-2 0 0,-47 48-15 0 0,-20 14 7 0 0,0 0 0 0 0,1 1 0 0 0,1 1 1 0 0,0 1-1 0 0,1 0 0 0 0,0 1 0 0 0,0 1 0 0 0,1 0 1 0 0,8-1 7 0 0,-25 11-3 0 0,0 0 1 0 0,0 0-1 0 0,0-1 1 0 0,0 1 0 0 0,-1 0-1 0 0,1 0 1 0 0,-1 0 0 0 0,1 0-1 0 0,-1 0 1 0 0,0 0 0 0 0,1 1-1 0 0,-1-1 1 0 0,0 0 0 0 0,0 0-1 0 0,-1 0 1 0 0,1 0 0 0 0,0 0-1 0 0,-1 0 1 0 0,1 0 0 0 0,-1 0-1 0 0,0 0 1 0 0,1 0 0 0 0,-1 0-1 0 0,0 0 1 0 0,0 0 0 0 0,0-1-1 0 0,-1 1 1 0 0,1 0 0 0 0,-1 0 2 0 0,1 0 0 0 0,-60 126 101 0 0,44-24-85 0 0,17-96-5 0 0,-1-3-10 0 0,1 0-1 0 0,-1 0 1 0 0,1 1 0 0 0,1-1 0 0 0,-1 0 0 0 0,1 0 0 0 0,0 0 0 0 0,0 0 0 0 0,0 0-1 0 0,1 0 1 0 0,-1 0 0 0 0,1 0 0 0 0,1 0 0 0 0,-1-1 0 0 0,1 1 0 0 0,-1-1 0 0 0,1 1 0 0 0,3 1-1 0 0,36 25 38 0 0,60-12-64 0 0,-84-19 39 0 0,-1-2 1 0 0,0 0 0 0 0,0-1-1 0 0,0 0 1 0 0,-1-2 0 0 0,1 0-1 0 0,-1-1 1 0 0,0 0 0 0 0,-1-1-1 0 0,1-1 1 0 0,-1-1 0 0 0,-1 0-1 0 0,0-1 1 0 0,0 0 0 0 0,-1-1-1 0 0,0-1 1 0 0,-1 0 0 0 0,9-11-14 0 0,10-16 50 0 0,-2-1-1 0 0,-1-1 1 0 0,-2-2 0 0 0,-2 0-1 0 0,17-44-49 0 0,-2 5-4 0 0,-18 43-2 0 0,-3 0 0 0 0,-1-1 0 0 0,-2-1 0 0 0,9-40 6 0 0,-9-53 76 0 0,-15 133-76 0 0,-1 0 0 0 0,0 0 0 0 0,1 0 0 0 0,-1 0-1 0 0,0 0 1 0 0,1 0 0 0 0,-1 0 0 0 0,0 0 0 0 0,0 0-1 0 0,0 0 1 0 0,0 1 0 0 0,0-1 0 0 0,0 0 0 0 0,0 1 0 0 0,0-1-1 0 0,0 1 1 0 0,0-1 0 0 0,-1 1 0 0 0,1 0 0 0 0,0-1-1 0 0,0 1 1 0 0,0 0 0 0 0,0 0 0 0 0,-1 0 0 0 0,1 0-1 0 0,0 0 1 0 0,0 0 0 0 0,0 0 0 0 0,-1 0 0 0 0,1 0 0 0 0,0 0-1 0 0,0 1 1 0 0,0-1 0 0 0,-1 1 0 0 0,1-1 0 0 0,0 1-1 0 0,0-1 1 0 0,0 1 0 0 0,0-1 0 0 0,0 1 0 0 0,0 0-1 0 0,0 0 1 0 0,0 0 0 0 0,1-1 0 0 0,-1 1 0 0 0,0 0 0 0 0,0 0-1 0 0,1 0 1 0 0,-1 0 0 0 0,0 0 0 0 0,1 0 0 0 0,-1 0-1 0 0,1 1 1 0 0,0-1 0 0 0,-1 0 0 0 0,1 0 0 0 0,0 1 0 0 0,-10 17 3 0 0,1 1 1 0 0,1 1-1 0 0,1-1 0 0 0,1 1 1 0 0,1 1-1 0 0,1-1 1 0 0,1 1-1 0 0,1-1 1 0 0,0 1-1 0 0,2 0 1 0 0,0 0-1 0 0,4 17-3 0 0,-4 11-5 0 0,39 327 165 0 0,-50-233-87 0 0,-28-32 52 0 0,23-86-253 0 0,16-54-582 0 0,-4-59-1849 0 0,0 3-2466 0 0,-4 29-4044 0 0,5 39-1798 0 0</inkml:trace>
  <inkml:trace contextRef="#ctx0" brushRef="#br0" timeOffset="-143899.933">12423 6071 6009 0 0,'0'0'2529'0'0,"0"0"-106"0"0,0 0-207 0 0,0 0-171 0 0,0 0-189 0 0,0 0-263 0 0,0 0-316 0 0,0 0-317 0 0,0 0-235 0 0,0 0-125 0 0,0 0-43 0 0,0 0-33 0 0,6-5-24 0 0,69-24 733 0 0,290-13 1590 0 0,-186 22-3108 0 0,-124 19-1701 0 0,-30 1-5305 0 0,-17 0-4440 0 0</inkml:trace>
  <inkml:trace contextRef="#ctx0" brushRef="#br0" timeOffset="-143103.004">11382 5851 2369 0 0,'0'0'1288'0'0,"0"0"140"0"0,0 0 250 0 0,0 0 237 0 0,0 0-19 0 0,0 0-251 0 0,0 0-264 0 0,0 0-258 0 0,0 0-120 0 0,0 0-48 0 0,0 0-50 0 0,0 0-23 0 0,0 0-43 0 0,-2-9-60 0 0,-7-30-83 0 0,7 38-606 0 0,1 0 0 0 0,0 0-1 0 0,-1 0 1 0 0,1 0 0 0 0,0 0 0 0 0,-1 0 0 0 0,1 0 0 0 0,-1 1 0 0 0,0-1 0 0 0,1 1 0 0 0,-1-1 0 0 0,1 1 0 0 0,-1 0-1 0 0,0-1 1 0 0,1 1 0 0 0,-1 0 0 0 0,0 0 0 0 0,1 0 0 0 0,-1 0 0 0 0,0 0 0 0 0,1 1 0 0 0,-1-1 0 0 0,1 0-1 0 0,-1 1 1 0 0,0-1 0 0 0,1 1 0 0 0,-1 0 0 0 0,1-1 0 0 0,-2 2-90 0 0,-55 31 1620 0 0,102-60-562 0 0,-15 5 296 0 0,-55 29-1639 0 0,35-6-2138 0 0,0-1-1564 0 0,-1 0-7745 0 0</inkml:trace>
  <inkml:trace contextRef="#ctx0" brushRef="#br0" timeOffset="-142167.354">14078 5924 6745 0 0,'0'0'2021'0'0,"0"0"-86"0"0,0 0-15 0 0,0 0 87 0 0,0 0-61 0 0,0 0-179 0 0,0 0-269 0 0,0 0-302 0 0,0 0-254 0 0,0 0-210 0 0,0 0-144 0 0,-1-2-84 0 0,0 97 2842 0 0,3 282-1403 0 0,-37 7-2648 0 0,60-436-870 0 0,-9 7-428 0 0,2-6-5654 0 0,-13 39-667 0 0</inkml:trace>
  <inkml:trace contextRef="#ctx0" brushRef="#br0" timeOffset="-141500.453">13789 6001 10466 0 0,'0'0'1665'0'0,"0"0"-245"0"0,0 0-117 0 0,0 0 66 0 0,0 0 45 0 0,0 0-115 0 0,0 0-213 0 0,0 0-261 0 0,0 0-205 0 0,0 0-82 0 0,0 0-49 0 0,0 0-42 0 0,19-15-36 0 0,65-48-5 0 0,-2 30 325 0 0,-20 18-299 0 0,1 2-1 0 0,0 3 1 0 0,1 3-1 0 0,0 3 1 0 0,15 3-432 0 0,-76 0 10 0 0,1 1 1 0 0,0 0-1 0 0,0 1 0 0 0,-1-1 0 0 0,1 1 1 0 0,0-1-1 0 0,-1 1 0 0 0,1 0 0 0 0,0 1 1 0 0,-1-1-1 0 0,1 0 0 0 0,-1 1 0 0 0,0 0 1 0 0,1 0-1 0 0,-1 0 0 0 0,0 0 0 0 0,0 1 1 0 0,0-1-1 0 0,-1 1 0 0 0,1-1 0 0 0,-1 1 1 0 0,1 0-1 0 0,-1 0 0 0 0,0 0 0 0 0,0 1 1 0 0,0-1-1 0 0,0 0 0 0 0,-1 1 0 0 0,0-1 1 0 0,1 1-1 0 0,-1-1 0 0 0,0 1 0 0 0,-1 0 1 0 0,1 0-1 0 0,0 2-10 0 0,-3 4 26 0 0,0 1-1 0 0,-1-1 1 0 0,1-1 0 0 0,-2 1 0 0 0,0 0 0 0 0,0-1 0 0 0,0 1-1 0 0,-1-1 1 0 0,-1-1 0 0 0,1 1 0 0 0,-1-1 0 0 0,-1 0-1 0 0,0 0 1 0 0,0-1 0 0 0,0 1 0 0 0,-1-2 0 0 0,0 1 0 0 0,-1-1-1 0 0,-8 5-25 0 0,-13 15 33 0 0,-86 82-4 0 0,116-105-32 0 0,0 0 1 0 0,0 0-1 0 0,0 0 1 0 0,0 0-1 0 0,1 0 1 0 0,-1 0-1 0 0,1 0 1 0 0,0 0 0 0 0,0 0-1 0 0,0 0 1 0 0,0 0-1 0 0,1-1 1 0 0,-1 1-1 0 0,1 0 1 0 0,-1-1-1 0 0,1 1 1 0 0,0-1-1 0 0,0 0 1 0 0,0 0-1 0 0,1 1 1 0 0,-1-1-1 0 0,0-1 1 0 0,1 1-1 0 0,-1 0 1 0 0,1 0-1 0 0,0-1 1 0 0,-1 0-1 0 0,1 1 1 0 0,0-1-1 0 0,0 0 1 0 0,0 0-1 0 0,0-1 1 0 0,0 1-1 0 0,0-1 1 0 0,0 1-1 0 0,1-1 3 0 0,1 1 2 0 0,40 17 12 0 0,-6-4-5 0 0,0 0 1 0 0,-1 3-1 0 0,0 1 0 0 0,-2 2 1 0 0,0 1-1 0 0,-2 2 1 0 0,0 2-1 0 0,23 21-9 0 0,-53-41 29 0 0,1 0 0 0 0,-1 1-1 0 0,0-1 1 0 0,-1 1 0 0 0,1 0 0 0 0,-1 0-1 0 0,0 0 1 0 0,0 0 0 0 0,-1 0 0 0 0,0 1-1 0 0,0-1 1 0 0,-1 1 0 0 0,1 0 0 0 0,-2-1-1 0 0,1 1 1 0 0,-1 0 0 0 0,0-1 0 0 0,0 1-1 0 0,0 0 1 0 0,-1 0 0 0 0,0-1 0 0 0,-1 1-1 0 0,1-1 1 0 0,-1 1 0 0 0,-1-1-1 0 0,1 1 1 0 0,-1-1 0 0 0,0 0 0 0 0,-3 4-29 0 0,-12 7 87 0 0,-1-1 1 0 0,0-1 0 0 0,-1-1 0 0 0,-1-1-1 0 0,0-1 1 0 0,-1 0 0 0 0,0-2-1 0 0,0 0 1 0 0,-1-2 0 0 0,0 0-1 0 0,-1-2 1 0 0,0-1 0 0 0,0 0 0 0 0,0-2-1 0 0,0-1 1 0 0,-1 0 0 0 0,-4-2-88 0 0,4 2 66 0 0,-1-1 1 0 0,0-1 0 0 0,1-1-1 0 0,-1-2 1 0 0,1 0 0 0 0,-1-2-1 0 0,1 0 1 0 0,0-2 0 0 0,-6-3-67 0 0,-50-44-318 0 0,78 47 332 0 0,0 3-2632 0 0,3 8-6348 0 0,0 0-2989 0 0</inkml:trace>
  <inkml:trace contextRef="#ctx0" brushRef="#br0" timeOffset="-136129.315">15131 6772 0 0 0,'0'0'356'0'0,"0"0"406"0"0,0 0 98 0 0,0 0-108 0 0,0 0-123 0 0,0 0-75 0 0,10-4 151 0 0,-8 4-2629 0 0,-2 0-770 0 0</inkml:trace>
  <inkml:trace contextRef="#ctx0" brushRef="#br0" timeOffset="-131293.086">15041 6784 0 0 0,'0'0'1116'0'0,"0"0"375"0"0,0 0 266 0 0,0 0 162 0 0,0 0 77 0 0,0 0-89 0 0,0 0-188 0 0,0 0-244 0 0,0 0-257 0 0,0 0-179 0 0,0 0-104 0 0,6-6-89 0 0,17-14-56 0 0,-17 15-37 0 0,-14 23 2735 0 0,-59 41-1074 0 0,82-60-1186 0 0,32-40-473 0 0,-63 44 568 0 0,3 4-1899 0 0,10-10-7135 0 0,3-1-2641 0 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4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0 237 14483 0 0,'0'0'2382'0'0,"0"0"-638"0"0,0 0-255 0 0,0 0-168 0 0,0 0-230 0 0,0 0-241 0 0,0 0-246 0 0,0 0-149 0 0,0 0-34 0 0,0 0 3 0 0,0 0-24 0 0,0 0-36 0 0,15-17-50 0 0,72-81 222 0 0,-14-18 391 0 0,-72 111-1565 0 0,-10 22 235 0 0,7-13 401 0 0,1 0 0 0 0,1 1 1 0 0,-1-1-1 0 0,0 1 0 0 0,1-1 0 0 0,0 1 0 0 0,0-1 0 0 0,1 1 0 0 0,-1-1 0 0 0,1 1 0 0 0,0-1 0 0 0,0 0 0 0 0,0 1 0 0 0,0-1 0 0 0,1 0 0 0 0,0 0 0 0 0,0 0 0 0 0,0 0 0 0 0,0 0 0 0 0,1-1 0 0 0,0 1 0 0 0,-1 0 0 0 0,1-1 0 0 0,1 0 0 0 0,-1 0 0 0 0,2 2 2 0 0,4 3 50 0 0,1 0-1 0 0,-1 0 1 0 0,1-1 0 0 0,0-1-1 0 0,1 0 1 0 0,-1 0-1 0 0,1-1 1 0 0,1 0-1 0 0,4 1-49 0 0,-10-4 88 0 0,1 0 0 0 0,0 0 0 0 0,0 0 0 0 0,0-1-1 0 0,1 0 1 0 0,-1 0 0 0 0,0-1 0 0 0,0 0 0 0 0,0 0 0 0 0,1-1-1 0 0,-1 0 1 0 0,0 0 0 0 0,0-1 0 0 0,0 0 0 0 0,0 0 0 0 0,0 0-1 0 0,-1-1 1 0 0,1 0 0 0 0,-1 0 0 0 0,1-1 0 0 0,-1 0 0 0 0,0 0 0 0 0,5-5-88 0 0,-6 3 18 0 0,1 0 0 0 0,-1-1 1 0 0,0 0-1 0 0,0 0 0 0 0,-1-1 1 0 0,0 1-1 0 0,-1-1 1 0 0,1 0-1 0 0,-1 0 0 0 0,-1 0 1 0 0,1 0-1 0 0,-1-5-18 0 0,2-12-3579 0 0,-3 1-3651 0 0,-1 19-5504 0 0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17:46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809 46 6081 0 0,'0'0'1917'0'0,"0"0"-429"0"0,0 0-324 0 0,0 0 15 0 0,0 0 212 0 0,0 0 185 0 0,0 0 45 0 0,0 0-144 0 0,0 0-258 0 0,0 0-268 0 0,0 0-151 0 0,-6-6-114 0 0,-22-18-87 0 0,25 22-449 0 0,-1 0 1 0 0,0 0 0 0 0,0 0 0 0 0,0 0-1 0 0,0 1 1 0 0,0 0 0 0 0,0 0 0 0 0,0 0-1 0 0,0 0 1 0 0,0 1 0 0 0,0-1 0 0 0,-1 1-1 0 0,1 0 1 0 0,0 1 0 0 0,0-1 0 0 0,-4 1-151 0 0,-9 0 260 0 0,4 1-150 0 0,1 0 0 0 0,0 1 0 0 0,0 0 0 0 0,0 1 0 0 0,0 0 0 0 0,1 1 0 0 0,-1 1 0 0 0,1-1 0 0 0,1 2 0 0 0,-5 2-110 0 0,-34 18 315 0 0,1-2-90 0 0,2 1 1 0 0,0 3-1 0 0,2 1 0 0 0,2 2 0 0 0,0 3-225 0 0,22-18 38 0 0,0 0 1 0 0,1 2 0 0 0,1 0-1 0 0,0 1 1 0 0,2 1-1 0 0,0 0 1 0 0,2 1 0 0 0,0 1-1 0 0,2 0 1 0 0,0 1-1 0 0,1 1 1 0 0,2-1 0 0 0,1 1-1 0 0,0 1 1 0 0,2 0-1 0 0,1 0 1 0 0,1 0 0 0 0,1 10-39 0 0,1-23 14 0 0,1 0 1 0 0,1 0 0 0 0,0 1-1 0 0,0-1 1 0 0,1 0 0 0 0,1 0-1 0 0,1 0 1 0 0,-1 0 0 0 0,2 0-1 0 0,0-1 1 0 0,0 1 0 0 0,2-1-1 0 0,-1 0 1 0 0,1 0 0 0 0,1-1-1 0 0,0 0 1 0 0,5 6-15 0 0,3-3 31 0 0,0 0 0 0 0,0-1 0 0 0,2 0 0 0 0,-1-2 0 0 0,2 0 0 0 0,-1 0 0 0 0,2-2 0 0 0,-1 0 0 0 0,1-2 0 0 0,0 0 0 0 0,1-1 0 0 0,0 0 0 0 0,0-2 0 0 0,0-1 0 0 0,0 0 0 0 0,0-1 0 0 0,1-1 0 0 0,-1-1 0 0 0,1-1 0 0 0,-1-1 0 0 0,19-4-31 0 0,-22 2 45 0 0,0 0 1 0 0,0-1-1 0 0,0 0 1 0 0,-1-2-1 0 0,0 0 1 0 0,0-1-1 0 0,-1 0 1 0 0,0-1-1 0 0,0-1 1 0 0,-1 0-1 0 0,-1-1 1 0 0,0-1-1 0 0,0 0 1 0 0,-1-1-1 0 0,0 0 0 0 0,-1-1 1 0 0,-1 0-1 0 0,0 0 1 0 0,-1-1-1 0 0,5-13-45 0 0,-11 21-1 0 0,0 0 0 0 0,-1 0 0 0 0,0-1 0 0 0,0 1 0 0 0,-1 0 0 0 0,0-1 0 0 0,0 1 0 0 0,-1-1 0 0 0,0 1 0 0 0,0-1 0 0 0,-1 1 0 0 0,0-1 0 0 0,0 1 0 0 0,-1-1 0 0 0,0 1 0 0 0,0 0 0 0 0,-1 0 0 0 0,1 0 0 0 0,-2 0 0 0 0,1 0 0 0 0,-1 1 0 0 0,0-1 0 0 0,0 1 0 0 0,-1 0 0 0 0,1 0 0 0 0,-2 1-1 0 0,1-1 1 0 0,0 1 0 0 0,-1 0 0 0 0,0 1 0 0 0,0-1 0 0 0,-1 1 0 0 0,1 1 0 0 0,-1-1 0 0 0,0 1 0 0 0,0 0 0 0 0,0 0 0 0 0,0 1 0 0 0,0 0 0 0 0,-1 0 1 0 0,-113-5-452 0 0,140 18 172 0 0,227-3 956 0 0,-144-20-360 0 0,-26 1-65 0 0,-52 6-138 0 0,-24 3-125 0 0,0 1 2 0 0,0 1 6 0 0,0 0-25 0 0,0 0 3 0 0,-5-4-418 0 0,3 4-7416 0 0,2 0 272 0 0,0 0-4792 0 0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17:47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0 462 18956 0 0,'0'0'1523'0'0,"0"0"-411"0"0,0 0-228 0 0,0 0 25 0 0,0 0 19 0 0,0 0-43 0 0,0 0-143 0 0,0 0-222 0 0,0 0-164 0 0,0 0-97 0 0,0 0-83 0 0,0 0-77 0 0,1 4 34 0 0,1 187 1479 0 0,-5-93-4435 0 0,14-98-5663 0 0,-10 0 6016 0 0,1 0-9212 0 0</inkml:trace>
  <inkml:trace contextRef="#ctx0" brushRef="#br0" timeOffset="248.852">18 23 16251 0 0,'0'0'1411'0'0,"0"0"-157"0"0,0 0-186 0 0,0 0-32 0 0,0 0-54 0 0,0 0-150 0 0,0 0-209 0 0,0 0-244 0 0,0 0-226 0 0,0 0-237 0 0,0 0-96 0 0,0 0-5 0 0,-3-5 25 0 0,0 1 134 0 0,-5-10-130 0 0,22 25-298 0 0,4 7-765 0 0,6 7-1815 0 0,-7-10-4837 0 0,-11-11-2749 0 0</inkml:trace>
  <inkml:trace contextRef="#ctx0" brushRef="#br0" timeOffset="626.824">247 274 3113 0 0,'0'0'3099'0'0,"0"0"-494"0"0,0 0-141 0 0,0 0-189 0 0,0 0-220 0 0,0 0-318 0 0,0 0-352 0 0,0 0-251 0 0,0 0-199 0 0,0 0-148 0 0,0 0-71 0 0,0 0-77 0 0,7 35-110 0 0,19 110-86 0 0,-7-40 441 0 0,41 98 848 0 0,-30-171-1274 0 0,-27-33-378 0 0,0 0 0 0 0,0 0 1 0 0,-1 0-1 0 0,1-1 0 0 0,-1 1 0 0 0,1-1 1 0 0,-1 0-1 0 0,1 0 0 0 0,-1 0 0 0 0,0 0 1 0 0,0 0-1 0 0,0 0 0 0 0,0-1 0 0 0,0 1 1 0 0,-1 0-1 0 0,1-1 0 0 0,-1 0 1 0 0,0 1-1 0 0,1-1 0 0 0,-1 0 0 0 0,0 0 1 0 0,0-2-81 0 0,0 4 33 0 0,129-291 646 0 0,-123 274-705 0 0,2 0 0 0 0,1 1 0 0 0,0 0 0 0 0,1 0 0 0 0,0 1 0 0 0,2 1 0 0 0,0 0 0 0 0,2-1 26 0 0,16-31-558 0 0,-31 46 407 0 0,0 1-75 0 0,0 0-124 0 0,-45 18-10550 0 0,32-9 4126 0 0,5-5-3527 0 0</inkml:trace>
  <inkml:trace contextRef="#ctx0" brushRef="#br0" timeOffset="1008.998">792 489 5257 0 0,'0'0'2950'0'0,"0"0"-216"0"0,0 0-268 0 0,0 0-267 0 0,0 0-263 0 0,0 0-237 0 0,0 0-249 0 0,0 0-246 0 0,0 0-231 0 0,33-4-224 0 0,102-15-143 0 0,-73-4 307 0 0,-57 19-822 0 0,1 0-1 0 0,-1-1 1 0 0,0 0 0 0 0,0 0-1 0 0,0 0 1 0 0,-1-1 0 0 0,0 0 0 0 0,0 1-1 0 0,0-1 1 0 0,-1-1 0 0 0,0 1-1 0 0,0 0 1 0 0,-1-1 0 0 0,1 0-1 0 0,-1 1 1 0 0,-1-1 0 0 0,1 0-1 0 0,-1 0 1 0 0,0 0 0 0 0,-1 0-1 0 0,0 0 1 0 0,0 0 0 0 0,-1 0 0 0 0,0-5-91 0 0,-2 9-4 0 0,0-1 1 0 0,0 1-1 0 0,0 0 1 0 0,-1 0-1 0 0,1 1 1 0 0,-1-1-1 0 0,0 1 1 0 0,0 0-1 0 0,0 0 1 0 0,0 0-1 0 0,0 0 1 0 0,0 0-1 0 0,0 1 1 0 0,-1 0-1 0 0,1 0 1 0 0,-1 0-1 0 0,1 1 1 0 0,0-1-1 0 0,-1 1 1 0 0,1 0-1 0 0,-1 1 1 0 0,1-1-1 0 0,-1 1 1 0 0,-3 0 3 0 0,-2-1-29 0 0,-1 3 22 0 0,0-1-1 0 0,0 2 0 0 0,0-1 1 0 0,1 1-1 0 0,0 1 0 0 0,-1 0 1 0 0,2 0-1 0 0,-1 1 0 0 0,1 1 1 0 0,-1-1-1 0 0,2 1 0 0 0,-1 1 1 0 0,1 0-1 0 0,0 0 0 0 0,1 0 1 0 0,0 1-1 0 0,0 0 0 0 0,1 1 0 0 0,0-1 1 0 0,1 1-1 0 0,-3 5 8 0 0,5-7 4 0 0,-1-1 0 0 0,1 1-1 0 0,1 0 1 0 0,0-1 0 0 0,0 1-1 0 0,0 0 1 0 0,1 0 0 0 0,0 1-1 0 0,0-1 1 0 0,1 0 0 0 0,0 0 0 0 0,1 0-1 0 0,0 0 1 0 0,0 1 0 0 0,1-1-1 0 0,0 0 1 0 0,0-1 0 0 0,0 1 0 0 0,1 0-1 0 0,1-1 1 0 0,-1 1 0 0 0,1-1-1 0 0,1 0 1 0 0,-1 0 0 0 0,1-1-1 0 0,0 1 1 0 0,2 0-4 0 0,13 9 7 0 0,1-1 1 0 0,0-1-1 0 0,1-1 0 0 0,1-1 1 0 0,0-1-1 0 0,0-1 0 0 0,1-1 1 0 0,1-1-1 0 0,-1-1 0 0 0,1-2 1 0 0,0 0-1 0 0,1-1 0 0 0,-1-2 1 0 0,1 0-1 0 0,-1-2 1 0 0,11-2-9 0 0,34-7-1630 0 0,-43-5-5159 0 0,-18 7-5244 0 0</inkml:trace>
  <inkml:trace contextRef="#ctx0" brushRef="#br0" timeOffset="5598.553">1719 216 672 0 0,'0'0'3626'0'0,"0"0"-1809"0"0,0 0-493 0 0,0 0 195 0 0,0 0 188 0 0,0 0-17 0 0,0 0-254 0 0,0 0-350 0 0,0 0-346 0 0,0 0-223 0 0,0 0-133 0 0,15 16 1978 0 0,-13 53 1159 0 0,-4-49-3309 0 0,-1-1 0 0 0,-1 0 0 0 0,-1 0 0 0 0,0-1 0 0 0,-2 1 0 0 0,0-1 0 0 0,-1 0 0 0 0,-3 4-212 0 0,-14 29 120 0 0,3 1-1 0 0,2 0 1 0 0,-10 48-120 0 0,27-43-263 0 0,21-68-58 0 0,-8-6 271 0 0,-1-1 0 0 0,-1 1 0 0 0,-1-2 0 0 0,-1 1 0 0 0,0-1 0 0 0,-1 0 0 0 0,-1 0 0 0 0,-1 0 0 0 0,-1 0 0 0 0,-1-4 50 0 0,33-135-316 0 0,-28 144 319 0 0,-1 0 16 0 0,1 0 0 0 0,0 0 0 0 0,1 0 0 0 0,0 1 0 0 0,1 0 0 0 0,1 0 0 0 0,8-9-19 0 0,-7 59 780 0 0,11 26-439 0 0,3 41-101 0 0,-17-76-219 0 0,0 0 0 0 0,2 0-1 0 0,1 0 1 0 0,1-1 0 0 0,2-1-1 0 0,5 8-20 0 0,-16-30 1 0 0,0 1 15 0 0,1 0 0 0 0,-1 0 0 0 0,1 0 1 0 0,1 0-1 0 0,-1 0 0 0 0,0-1 0 0 0,1 1 0 0 0,0-1 0 0 0,0 0 0 0 0,0 0 1 0 0,1-1-1 0 0,-1 1 0 0 0,1-1 0 0 0,0 0 0 0 0,0 0 0 0 0,0-1 0 0 0,0 1 1 0 0,1-1-1 0 0,-1 0 0 0 0,1 0 0 0 0,-1-1 0 0 0,1 0 0 0 0,5 1-16 0 0,-3-3 107 0 0,0 0 0 0 0,0 0 1 0 0,0-1-1 0 0,0 0 0 0 0,0-1 0 0 0,0 1 0 0 0,0-2 0 0 0,0 1 0 0 0,-1-1 0 0 0,0 0 0 0 0,0 0 0 0 0,0-1 0 0 0,0 0 0 0 0,-1 0 0 0 0,0-1 0 0 0,0 0 1 0 0,0 0-1 0 0,-1 0 0 0 0,0-1 0 0 0,0 1 0 0 0,0-1 0 0 0,-1-1 0 0 0,1-1-107 0 0,9-18 231 0 0,-1 0 1 0 0,-1 0-1 0 0,-2-1 0 0 0,-1-1 1 0 0,6-27-232 0 0,-10 41 73 0 0,-1 0 0 0 0,-1 0-1 0 0,-1 0 1 0 0,0 0 0 0 0,0 0 0 0 0,-2 0 0 0 0,0 0 0 0 0,0-1 0 0 0,-2 1 0 0 0,0 0-1 0 0,0 0 1 0 0,-1 0 0 0 0,-1 0 0 0 0,-4-8-73 0 0,5 18 21 0 0,-4-7-1668 0 0,10 6-7035 0 0,2 5-3281 0 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19:48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27 355 2128 0 0,'0'0'2132'0'0,"0"0"-583"0"0,0 0-32 0 0,0 0 247 0 0,0 0 155 0 0,0 0 3 0 0,0 0-231 0 0,0 0-280 0 0,0 0-279 0 0,0 0-185 0 0,0 0-88 0 0,0 0-54 0 0,0 0-30 0 0,-4-1-33 0 0,-19-5 558 0 0,23 6-768 0 0,0 0-91 0 0,0 0-86 0 0,0 0-72 0 0,0 0-55 0 0,0 0-40 0 0,0 0-48 0 0,0 0-36 0 0,0 0-27 0 0,0 0-7 0 0,0 0-12 0 0,0 0-2 0 0,0 0-1 0 0,27 0 533 0 0,281-2 1628 0 0,1 0-270 0 0,-321-17-1431 0 0,-109-159-149 0 0,41 76-236 0 0,42 62-591 0 0,38 40 265 0 0,0 0-116 0 0,0 0-204 0 0,0 0-302 0 0,9-4-8408 0 0,-4 4-3104 0 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19:45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606 170 0 0 0,'0'0'1260'0'0,"0"0"167"0"0,0 0-150 0 0,0 0-199 0 0,0 0-39 0 0,0 0 119 0 0,0 0 157 0 0,7-15 6146 0 0,-7 15-6579 0 0,-12-27 3685 0 0,-30-6-3220 0 0,28 23-889 0 0,0 4-309 0 0,1 0 0 0 0,-1 0 0 0 0,-1 1-1 0 0,1 1 1 0 0,-1 1 0 0 0,1 0 0 0 0,-1 1 0 0 0,0 0 0 0 0,0 1 0 0 0,0 1-1 0 0,0 0 1 0 0,0 1 0 0 0,-11 2-149 0 0,10 0 105 0 0,-1 1 0 0 0,1 0 0 0 0,0 2 0 0 0,0-1 0 0 0,1 2 0 0 0,-1 0 0 0 0,1 1 0 0 0,-8 6-105 0 0,6-2 51 0 0,0 0 0 0 0,1 2 1 0 0,1-1-1 0 0,0 2 0 0 0,1 0 0 0 0,-8 11-51 0 0,15-17 9 0 0,0 1 0 0 0,0-1-1 0 0,1 1 1 0 0,1 1 0 0 0,-1-1 0 0 0,2 1-1 0 0,-1 0 1 0 0,1 0 0 0 0,1 0 0 0 0,0 0-1 0 0,1 1 1 0 0,0-1 0 0 0,1 1 0 0 0,0-1 0 0 0,1 1-1 0 0,0 0 1 0 0,0-1 0 0 0,2 1 0 0 0,0 1-9 0 0,2-5 24 0 0,0 0 0 0 0,1 0 0 0 0,0 0 0 0 0,1-1 0 0 0,0 1 0 0 0,0-1 0 0 0,1-1 0 0 0,-1 1 0 0 0,2-1 0 0 0,-1-1 0 0 0,0 1 0 0 0,1-1 0 0 0,0 0 0 0 0,0-1 0 0 0,1 0 1 0 0,-1 0-1 0 0,1-1 0 0 0,0 0 0 0 0,0 0 0 0 0,0-1 0 0 0,0-1 0 0 0,0 1 0 0 0,1-1 0 0 0,-1-1 0 0 0,0 0 0 0 0,1 0 0 0 0,7-2-24 0 0,2 0 82 0 0,0-1 0 0 0,-1-1 0 0 0,1-1 0 0 0,-1 0 0 0 0,0-1 0 0 0,0-1 0 0 0,-1-1 0 0 0,0-1-1 0 0,0 0 1 0 0,-1-1 0 0 0,0-1 0 0 0,-1 0 0 0 0,0-1 0 0 0,8-10-82 0 0,48-47 183 0 0,-58 55-131 0 0,0-1 1 0 0,-1 0 0 0 0,-1-1-1 0 0,0 0 1 0 0,-2 0 0 0 0,0-1 0 0 0,0-1-1 0 0,5-17-52 0 0,-11 23 53 0 0,0-1 0 0 0,0 0 0 0 0,-1 1 0 0 0,-1-1 0 0 0,0 0 0 0 0,-1 0 1 0 0,-1 0-1 0 0,0 0 0 0 0,0-1-53 0 0,1 14 1 0 0,0 0 0 0 0,-1 0 0 0 0,1 0 0 0 0,0 1 1 0 0,0-1-1 0 0,0 0 0 0 0,0 0 0 0 0,0 0 0 0 0,-1 1 0 0 0,1-1 1 0 0,0 0-1 0 0,0 0 0 0 0,0 0 0 0 0,0 0 0 0 0,-1 1 1 0 0,1-1-1 0 0,0 0 0 0 0,0 0 0 0 0,-1 0 0 0 0,1 0 1 0 0,0 0-1 0 0,0 0 0 0 0,-1 0 0 0 0,1 0 0 0 0,0 0 0 0 0,0 0 1 0 0,0 0-1 0 0,-1 0 0 0 0,1 0 0 0 0,0 0 0 0 0,0 0 1 0 0,-1 0-1 0 0,1 0 0 0 0,0 0 0 0 0,0 0 0 0 0,-1 0 0 0 0,1 0 1 0 0,0 0-1 0 0,0 0 0 0 0,-1 0 0 0 0,1-1 0 0 0,0 1 1 0 0,0 0-1 0 0,0 0 0 0 0,0 0 0 0 0,-1 0 0 0 0,1-1 1 0 0,0 1-1 0 0,0 0 0 0 0,0 0 0 0 0,0 0 0 0 0,-1-1 0 0 0,1 1 1 0 0,0 0-1 0 0,0 0-1 0 0,-12 29-74 0 0,10-24 79 0 0,-3 12 6 0 0,2 0 1 0 0,0-1 0 0 0,0 1-1 0 0,2 1 1 0 0,0-1 0 0 0,1 0-1 0 0,0 0 1 0 0,3 8-12 0 0,0-8 6 0 0,0 0 0 0 0,2 0-1 0 0,0 0 1 0 0,1-1 0 0 0,0 0 0 0 0,1 0 0 0 0,1-1 0 0 0,9 12-6 0 0,-11-19 16 0 0,0 0 1 0 0,1 0 0 0 0,1-1 0 0 0,-1-1-1 0 0,1 1 1 0 0,0-1 0 0 0,1 0-1 0 0,-1-1 1 0 0,1 0 0 0 0,0 0 0 0 0,1-1-1 0 0,-1 0 1 0 0,1-1 0 0 0,-1 0-1 0 0,1 0 1 0 0,0-1 0 0 0,0-1 0 0 0,0 1-1 0 0,0-2 1 0 0,1 1 0 0 0,-1-1 0 0 0,0-1-1 0 0,0 0 1 0 0,9-2-17 0 0,-14 3 17 0 0,10-13-197 0 0,-30 2-7757 0 0,9 8-4318 0 0</inkml:trace>
  <inkml:trace contextRef="#ctx0" brushRef="#br0" timeOffset="3231.125">1112 1 3433 0 0,'0'0'1751'0'0,"0"0"-120"0"0,0 0 179 0 0,0 0 193 0 0,0 0-23 0 0,0 0-189 0 0,0 0-268 0 0,0 0-301 0 0,0 0-190 0 0,0 0-123 0 0,0 0-83 0 0,0 0-50 0 0,0 0-77 0 0,-3 0-107 0 0,3 0-883 0 0,-10 3 5343 0 0,61 10-4009 0 0,248 2 998 0 0,-245-16-1804 0 0,29 9 152 0 0,-94-4-3421 0 0,7-4 2078 0 0,-7 0-790 0 0,3 0-3891 0 0,2 0-6215 0 0</inkml:trace>
  <inkml:trace contextRef="#ctx0" brushRef="#br0" timeOffset="3560.63">1159 278 13795 0 0,'0'0'1654'0'0,"0"0"-530"0"0,0 0-108 0 0,0 0 208 0 0,0 0 109 0 0,0 0-85 0 0,0 0-312 0 0,0 0-360 0 0,0 0-209 0 0,0 0-39 0 0,0 0 63 0 0,0 0 98 0 0,0 0 73 0 0,5 3 27 0 0,78 25 1600 0 0,32-17-700 0 0,76-7-2769 0 0,-190-7-4919 0 0,0 2-6110 0 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18:30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2093 1461 8506 0 0,'0'0'1714'0'0,"0"0"-453"0"0,0 0-119 0 0,0 0 131 0 0,0 0 140 0 0,0 0-33 0 0,0 0-189 0 0,0 0-254 0 0,0 0-239 0 0,0 0-161 0 0,0 0-105 0 0,0 0-88 0 0,-24 22-51 0 0,-72 69-27 0 0,36-19 213 0 0,4-7-147 0 0,-3-2-1 0 0,-3-2 1 0 0,-49 35-332 0 0,48-43 276 0 0,62-52-268 0 0,1 2-15 0 0,54 12 203 0 0,116-23 170 0 0,-51-2-122 0 0,8 2-75 0 0,-48 0 17 0 0,-78 6-97 0 0,0 0 0 0 0,0 0 1 0 0,0 0-1 0 0,-1 0 1 0 0,1 0-1 0 0,-1 0 0 0 0,1 0 1 0 0,-1-1-1 0 0,0 1 1 0 0,0 0-1 0 0,0 0 0 0 0,0 0 1 0 0,0-1-1 0 0,0 1 1 0 0,-1 0-1 0 0,1 0 1 0 0,-1 0-1 0 0,0 0 0 0 0,1-1 1 0 0,-1 1-1 0 0,0 0 1 0 0,-1-1-90 0 0,-31-101 357 0 0,-69-119-12 0 0,96 182 337 0 0,6 23-6065 0 0,0 11 386 0 0,0 7-6608 0 0</inkml:trace>
  <inkml:trace contextRef="#ctx0" brushRef="#br0" timeOffset="614.194">2665 1334 12627 0 0,'0'0'1535'0'0,"0"0"-692"0"0,0 0-281 0 0,0 0 295 0 0,0 0 385 0 0,0 0 236 0 0,0 0-116 0 0,0 0-426 0 0,0 0-424 0 0,0 0-263 0 0,0 0-115 0 0,0 0-30 0 0,0 0 18 0 0,0 2 36 0 0,-56 153 1590 0 0,-44 18-1030 0 0,28-60-325 0 0,68-104-380 0 0,-2 0-1 0 0,0 0-1 0 0,1 1 1 0 0,1-1 0 0 0,0 1-1 0 0,0 1 1 0 0,1-1 0 0 0,0 0-1 0 0,1 1 1 0 0,0-1 0 0 0,0 1-1 0 0,2 0-11 0 0,0-8 11 0 0,0-1 0 0 0,0 0-1 0 0,0 1 1 0 0,1-1 0 0 0,0 1-1 0 0,-1-1 1 0 0,1 0-1 0 0,0 1 1 0 0,0-1 0 0 0,0 0-1 0 0,0 0 1 0 0,1 0 0 0 0,-1 0-1 0 0,1 0 1 0 0,-1 0-1 0 0,1 0 1 0 0,-1 0 0 0 0,1-1-1 0 0,0 1 1 0 0,0-1-1 0 0,0 1 1 0 0,0-1 0 0 0,0 1-1 0 0,0-1 1 0 0,1 0 0 0 0,-1 0-1 0 0,0 0 1 0 0,0-1-1 0 0,1 1 1 0 0,-1 0 0 0 0,2-1-11 0 0,80 7 570 0 0,-74-7-499 0 0,-7 0-52 0 0,10 1 62 0 0,0 0 0 0 0,-1-2 0 0 0,1 1 0 0 0,0-2 0 0 0,0 0 0 0 0,-1 0 0 0 0,1-1 0 0 0,-1-1 0 0 0,0 0 0 0 0,0 0 0 0 0,2-3-81 0 0,-9 4 88 0 0,-4 1 9 0 0,-14-4-844 0 0,-20-7-3470 0 0,21 10-3275 0 0,7 0-4022 0 0</inkml:trace>
  <inkml:trace contextRef="#ctx0" brushRef="#br0" timeOffset="896.501">2309 1623 5625 0 0,'0'0'2465'0'0,"0"0"-638"0"0,0 0-238 0 0,0 0 116 0 0,0 0 75 0 0,0 0-109 0 0,0 0-273 0 0,0 0-379 0 0,0 0-284 0 0,0 0-193 0 0,0 0-135 0 0,0 0-61 0 0,0 0-13 0 0,-4-4 1103 0 0,60 11 1229 0 0,175-17-791 0 0,-117 5-4160 0 0,-113 5 2024 0 0,6 1-2014 0 0,-2 2-4130 0 0,-1 1-5836 0 0</inkml:trace>
  <inkml:trace contextRef="#ctx0" brushRef="#br0" timeOffset="-1734.71">1251 1469 888 0 0,'0'0'1428'0'0,"0"0"-99"0"0,0 0 383 0 0,0 0 647 0 0,0 0 390 0 0,0 0-162 0 0,0 0-561 0 0,0 0-664 0 0,0 0-529 0 0,0 0-274 0 0,0 0-102 0 0,-6-2-58 0 0,-119 4 1399 0 0,-177 63 918 0 0,161-37-1982 0 0,-15-1-42 0 0,59-12-157 0 0,74-7-227 0 0,37 3-371 0 0,12-5 79 0 0,0-1 0 0 0,0 0 0 0 0,1-2 0 0 0,-1-2-1 0 0,1 0 1 0 0,1-1-16 0 0,59 2 34 0 0,54 5 52 0 0,-141-6-78 0 0,0-1-1 0 0,0 0 1 0 0,-1 1 0 0 0,1-1 0 0 0,0 0 0 0 0,0 0-1 0 0,0 1 1 0 0,0-1 0 0 0,0 0 0 0 0,-1 1-1 0 0,1-1 1 0 0,0 0 0 0 0,0 1 0 0 0,0-1 0 0 0,0 0-1 0 0,0 1 1 0 0,0-1 0 0 0,0 0 0 0 0,0 1 0 0 0,0-1-1 0 0,0 0 1 0 0,1 1 0 0 0,-1-1 0 0 0,0 0 0 0 0,0 1-1 0 0,0-1 1 0 0,0 0 0 0 0,0 1 0 0 0,1-1-1 0 0,-1 0 1 0 0,0 0 0 0 0,0 1 0 0 0,0-1 0 0 0,1 0-1 0 0,-1 0 1 0 0,0 1 0 0 0,0-1 0 0 0,1 0 0 0 0,-1 0-1 0 0,0 0 1 0 0,1 1 0 0 0,-1-1 0 0 0,0 0 0 0 0,0 0-1 0 0,1 0 1 0 0,-1 0 0 0 0,0 0 0 0 0,1 0-1 0 0,-1 0 1 0 0,1 0-8 0 0,-121 61 410 0 0,-265 111-288 0 0,231-87 44 0 0,148-80-151 0 0,5-5-15 0 0,0 1 0 0 0,0-1 0 0 0,-1 1 0 0 0,1-1 0 0 0,0 1-1 0 0,0 0 1 0 0,0-1 0 0 0,0 1 0 0 0,0 0 0 0 0,0 0 0 0 0,0 0 0 0 0,1 0 0 0 0,-1 0 0 0 0,0-1-1 0 0,0 1 1 0 0,1 1 0 0 0,-1-1 0 0 0,0 0 0 0 0,1 0 0 0 0,-1 0 0 0 0,1 0 0 0 0,0 0 0 0 0,-1 1 0 0 0,1-1-1 0 0,0 0 1 0 0,0 0 0 0 0,0 0 0 0 0,0 1 0 0 0,0-1 0 0 0,0 0 0 0 0,0 0 0 0 0,0 1 0 0 0,0-1-1 0 0,0 0 1 0 0,1 0 0 0 0,-1 0 0 0 0,0 1 0 0 0,1-1 0 0 0,-1 0 0 0 0,1 0 0 0 0,0 0 0 0 0,-1 0 0 0 0,1 0-1 0 0,0 1 1 0 0,9 5 21 0 0,0-1 0 0 0,1 1 0 0 0,-1-2 0 0 0,1 0-1 0 0,0 0 1 0 0,1-1 0 0 0,-1 0 0 0 0,1-1 0 0 0,-1 0-1 0 0,1-1 1 0 0,0 0 0 0 0,0-1 0 0 0,0-1 0 0 0,0 1 0 0 0,0-2-1 0 0,0 0 1 0 0,0 0 0 0 0,0-1 0 0 0,-1-1 0 0 0,1 0-1 0 0,0 0 1 0 0,-1-1 0 0 0,1-1-21 0 0,29-4 21 0 0,-36 9-98 0 0,0-1 0 0 0,0 0 0 0 0,0 0 0 0 0,-1 0 0 0 0,1-1 0 0 0,-1 1 0 0 0,1-1 0 0 0,-1 0 0 0 0,1-1-1 0 0,-1 1 1 0 0,0-1 0 0 0,0 0 0 0 0,0 0 0 0 0,-1 0 0 0 0,1 0 0 0 0,1-3 77 0 0,5-30-10260 0 0,-10 28-1506 0 0</inkml:trace>
  <inkml:trace contextRef="#ctx0" brushRef="#br0" timeOffset="-1010.373">737 1114 7994 0 0,'0'0'1008'0'0,"0"0"-676"0"0,0 0-213 0 0,0 0 426 0 0,0 0 551 0 0,0 0 351 0 0,0 0 52 0 0,0 0-250 0 0,0 0-327 0 0,0 0-239 0 0,0 0-129 0 0,0 0-27 0 0,0 0 54 0 0,7-4 83 0 0,21-14 55 0 0,-25 25 4569 0 0,-8 21-4819 0 0,4-26-241 0 0,-57 215 1609 0 0,-74 176-1837 0 0,9-48 114 0 0,59-131 114 0 0,45-139-182 0 0,2-55 123 0 0,16-20-149 0 0,1 0 12 0 0,0 0-16 0 0,0 0-17 0 0,0 0 7 0 0,0 0 4 0 0,0 0-28 0 0,0 0-20 0 0,0 0 32 0 0,0 0-3 0 0,0 0-6 0 0,0 0 38 0 0,0 0-38 0 0,0 0-18 0 0,0 0 6 0 0,0 0-19 0 0,0 0 6 0 0,0 0 9 0 0,0 0-8 0 0,0 0 17 0 0,0 0-2 0 0,0 0 1 0 0,0 0 30 0 0,0 0 6 0 0,0 0 6 0 0,0 0-31 0 0,0 0-2 0 0,0 0 6 0 0,0 0 39 0 0,0 0-36 0 0,-13-2 23 0 0,10 1-4544 0 0,2 0-4885 0 0,1 1-2563 0 0</inkml:trace>
  <inkml:trace contextRef="#ctx0" brushRef="#br0" timeOffset="-22924.949">11556 417 6185 0 0,'0'0'2141'0'0,"0"0"-396"0"0,0 0-60 0 0,0 0 65 0 0,0 0-54 0 0,0 0-212 0 0,0 0-381 0 0,0 0-384 0 0,0 0-199 0 0,0 0-32 0 0,0 0 10 0 0,0 0 36 0 0,0 0-4 0 0,18 7 1829 0 0,301-22 1431 0 0,-256 3-3664 0 0,-63 6-3024 0 0,-3 5-9196 0 0,1 1 461 0 0</inkml:trace>
  <inkml:trace contextRef="#ctx0" brushRef="#br0" timeOffset="-22558.589">11463 702 4713 0 0,'0'0'1770'0'0,"0"0"-822"0"0,0 0-123 0 0,0 0 305 0 0,0 0 309 0 0,0 0 245 0 0,0 0-58 0 0,0 0-146 0 0,0 0-118 0 0,0 0-210 0 0,0 0-160 0 0,0 0-81 0 0,0 0-65 0 0,17 2-47 0 0,111 11 1601 0 0,21-23-233 0 0,-56 2-1945 0 0,-74 6-7 0 0,-4 1-1980 0 0,-5-5-10034 0 0,-7 2-254 0 0</inkml:trace>
  <inkml:trace contextRef="#ctx0" brushRef="#br0" timeOffset="-24681.662">10223 232 2168 0 0,'0'0'1555'0'0,"0"0"-705"0"0,0 0-181 0 0,0 0 213 0 0,0 0 309 0 0,0 0 175 0 0,0 0-92 0 0,0 0-247 0 0,0 0-100 0 0,0 0 12 0 0,0 0 76 0 0,0 0 76 0 0,0 0-64 0 0,9 2-90 0 0,9 1-312 0 0,0-1 1 0 0,1 0-1 0 0,-1-1 0 0 0,0-1 0 0 0,0-1 0 0 0,0 0 0 0 0,0-1 0 0 0,11-4-625 0 0,-19 3 197 0 0,1 0-1 0 0,-1-1 0 0 0,0-1 0 0 0,0 1 1 0 0,0-2-1 0 0,-1 1 0 0 0,1-1 0 0 0,-1-1 1 0 0,-1 0-1 0 0,1 0 0 0 0,-1-1 0 0 0,-1 0 1 0 0,4-4-197 0 0,-5-2 272 0 0,-3 7 194 0 0,-2 17-411 0 0,-3 474 361 0 0,19-371-376 0 0,-1-2 74 0 0,-16-95 1826 0 0,3-41-1833 0 0,1 1 0 0 0,1-1 0 0 0,1 1 0 0 0,1 0 0 0 0,1 1 0 0 0,1 0 0 0 0,1-1-107 0 0,1-5 126 0 0,116-336 8 0 0,-38 192-168 0 0,-62 119-14 0 0,-26 54 25 0 0,-1 0 0 0 0,0 0 6 0 0,0 0-3 0 0,0 0-21 0 0,0 0-22 0 0,0 0 4 0 0,0 0-21 0 0,0 0-4 0 0,0 0-17 0 0,0 0-36 0 0,0 0-15 0 0,4 23-987 0 0,11-11-1184 0 0,-2-9-5380 0 0,-11-3-4000 0 0</inkml:trace>
  <inkml:trace contextRef="#ctx0" brushRef="#br0" timeOffset="-23792.326">10947 517 2184 0 0,'0'0'1610'0'0,"0"0"-275"0"0,0 0 177 0 0,0 0 465 0 0,0 0 226 0 0,0 0-140 0 0,0 0-369 0 0,0 0-478 0 0,0 0-346 0 0,0 0-172 0 0,0 0-33 0 0,0 0 4 0 0,0 0 42 0 0,4-3-14 0 0,10-7-123 0 0,-17 20 558 0 0,-142 216 839 0 0,62-102-1783 0 0,75-109-163 0 0,8-15-18 0 0,0 0 52 0 0,0 0 41 0 0,0 0 29 0 0,0 0 54 0 0,3-12 373 0 0,58-89-346 0 0,-31 60-173 0 0,192-232-73 0 0,-194 242 61 0 0,-26 68-121 0 0,12 164 500 0 0,5-20 54 0 0,-19-181-541 0 0,0 0 0 0 0,0 0 1 0 0,-1-1-1 0 0,1 1 1 0 0,0 0-1 0 0,0 0 0 0 0,-1 0 1 0 0,1 0-1 0 0,0 0 0 0 0,0 0 1 0 0,0 0-1 0 0,-1 0 1 0 0,1 0-1 0 0,0 0 0 0 0,0 0 1 0 0,-1 0-1 0 0,1 0 1 0 0,0 0-1 0 0,0 0 0 0 0,0 0 1 0 0,-1 0-1 0 0,1 1 1 0 0,0-1-1 0 0,0 0 0 0 0,0 0 1 0 0,-1 0-1 0 0,1 0 1 0 0,0 0-1 0 0,0 0 0 0 0,0 1 1 0 0,0-1-1 0 0,-1 0 0 0 0,1 0 1 0 0,0 0-1 0 0,0 0 1 0 0,0 1-1 0 0,0-1 0 0 0,0 0 1 0 0,0 0-1 0 0,0 0 1 0 0,-1 1-1 0 0,1-1 0 0 0,0 0 1 0 0,0 0-1 0 0,0 1 83 0 0,-7-9-6561 0 0,5 5 663 0 0,0-1-3955 0 0</inkml:trace>
  <inkml:trace contextRef="#ctx0" brushRef="#br0" timeOffset="-23490.952">10764 698 2264 0 0,'0'0'2041'0'0,"0"0"137"0"0,0 0 192 0 0,0 0 34 0 0,0 0-139 0 0,0 0-370 0 0,0 0-363 0 0,0 0-313 0 0,0 0-220 0 0,0 0-144 0 0,0 0-134 0 0,0 0-126 0 0,35-2-118 0 0,105-6-113 0 0,-63 11 365 0 0,-60 0-1200 0 0,54 4 1389 0 0,-48-10-4070 0 0,0-5-4136 0 0,-16 4-4035 0 0</inkml:trace>
  <inkml:trace contextRef="#ctx0" brushRef="#br0" timeOffset="-18908.779">12346 124 0 0 0,'0'0'983'0'0,"0"0"376"0"0,0 0 225 0 0,0 0 98 0 0,0 0-87 0 0,0 0-209 0 0,0 0-224 0 0,0 0-188 0 0,0 0-90 0 0,0 0-17 0 0,0 0 4 0 0,7 4 5287 0 0,24-7-5326 0 0,0-1-1 0 0,0-1 0 0 0,-1-2 0 0 0,0-1 0 0 0,0-2 0 0 0,11-5-831 0 0,40-11 732 0 0,97-4 60 0 0,-161 77-610 0 0,-20-31-136 0 0,0 0 1 0 0,-1-1-1 0 0,-1 1 1 0 0,0-1 0 0 0,-1 0-1 0 0,0 0 1 0 0,-1 0 0 0 0,-1-1-1 0 0,-1 0 1 0 0,0-1 0 0 0,0 0-1 0 0,-1 0 1 0 0,-9 8-47 0 0,-27 41 100 0 0,-152 250 48 0 0,193-305-146 0 0,0 1-1 0 0,1 0 1 0 0,-1 0-1 0 0,1 0 1 0 0,1 1 0 0 0,0-1-1 0 0,0 1 1 0 0,1 0-1 0 0,0 0 1 0 0,0 0-1 0 0,1 0 1 0 0,0 0-1 0 0,0 0 1 0 0,1 0-1 0 0,1 7-1 0 0,3-12 32 0 0,-1 1 0 0 0,1-1 0 0 0,0 1 0 0 0,1-1 0 0 0,-1 0 0 0 0,1-1 0 0 0,0 1 0 0 0,-1-1 0 0 0,2 0 0 0 0,-1 0 0 0 0,0-1-1 0 0,0 1 1 0 0,1-1 0 0 0,0 0 0 0 0,-1 0 0 0 0,1-1 0 0 0,0 0 0 0 0,0 0 0 0 0,0 0 0 0 0,-1-1 0 0 0,1 0 0 0 0,0 0 0 0 0,5-1-32 0 0,101-11 933 0 0,-41 1-494 0 0,-71 11-411 0 0,0 0-26 0 0,0 0 7 0 0,0 0 0 0 0,0 0-5 0 0,22-3-169 0 0,-2-2-153 0 0,58-22-5208 0 0,-71 24 4098 0 0,13-9-8082 0 0,-12 4-2385 0 0</inkml:trace>
  <inkml:trace contextRef="#ctx0" brushRef="#br0" timeOffset="-18457.914">13378 247 8410 0 0,'0'0'1491'0'0,"0"0"-218"0"0,0 0-20 0 0,0 0 182 0 0,0 0 9 0 0,0 0-100 0 0,0 0-186 0 0,0 0-317 0 0,0 0-161 0 0,0 0-113 0 0,0 0-104 0 0,0 0-34 0 0,0 0 25 0 0,-25 7-10 0 0,-82 25-27 0 0,103-31-372 0 0,0 0-1 0 0,-1 0 1 0 0,1 1 0 0 0,0 0-1 0 0,-1 0 1 0 0,1 0-1 0 0,0 1 1 0 0,1-1-1 0 0,-1 1 1 0 0,0 0-1 0 0,1 0 1 0 0,-1 0 0 0 0,1 0-1 0 0,0 1 1 0 0,0-1-1 0 0,0 1 1 0 0,1 0-1 0 0,-1 0 1 0 0,-1 3-45 0 0,-2 5 83 0 0,-5 5-44 0 0,1 0 0 0 0,1 0 0 0 0,1 1 0 0 0,0 1 0 0 0,1-1 0 0 0,1 1 0 0 0,1 0-1 0 0,1 1 1 0 0,0-1 0 0 0,1 1 0 0 0,2-1 0 0 0,0 1 0 0 0,1 0 0 0 0,0 0 0 0 0,4 13-39 0 0,-2-27 30 0 0,0 0 0 0 0,1 1 0 0 0,0-1 0 0 0,0 0 0 0 0,1 0 0 0 0,0-1 0 0 0,0 1 0 0 0,0-1 0 0 0,0 0 0 0 0,1 0 0 0 0,0 0 0 0 0,0-1 0 0 0,0 1 0 0 0,1-1 1 0 0,-1-1-1 0 0,1 1 0 0 0,0-1 0 0 0,0 0 0 0 0,1 0 0 0 0,-1 0 0 0 0,0-1 0 0 0,1 0 0 0 0,0-1 0 0 0,-1 1 0 0 0,1-1 0 0 0,0-1 0 0 0,-1 1 0 0 0,1-1 0 0 0,3 0-30 0 0,4 0 142 0 0,0-1-1 0 0,0 0 1 0 0,0-1 0 0 0,-1 0-1 0 0,1-1 1 0 0,-1-1-1 0 0,1 0 1 0 0,-1-1 0 0 0,-1 0-1 0 0,1-1 1 0 0,-1-1 0 0 0,0 0-1 0 0,0 0 1 0 0,6-6-142 0 0,0 0 85 0 0,-1 0-1 0 0,0-2 1 0 0,-1 1-1 0 0,-1-2 1 0 0,-1 0-1 0 0,0-1 1 0 0,-1-1-1 0 0,0 0 1 0 0,-2-1-1 0 0,0 0 1 0 0,-1 0-1 0 0,-1-1 1 0 0,-1 0-1 0 0,-1-1 1 0 0,0 0-1 0 0,-2 0 1 0 0,0-1-1 0 0,-2 1 1 0 0,0-1 0 0 0,-1 0-1 0 0,-2-6-84 0 0,-1 20-42 0 0,0 0 0 0 0,0 0 0 0 0,-1 0 0 0 0,0 0 0 0 0,-1 0 0 0 0,0 1 0 0 0,0 0 0 0 0,0-1 0 0 0,-1 1 0 0 0,0 0 0 0 0,-1 1 0 0 0,1-1 0 0 0,-1 1 0 0 0,-1 0 0 0 0,1 0 0 0 0,-1 0 0 0 0,0 1 0 0 0,0 0 0 0 0,-1 0 0 0 0,1 0 0 0 0,-1 1 0 0 0,0 0 1 0 0,0 1-1 0 0,-1-1 0 0 0,1 1 0 0 0,-1 1 0 0 0,1-1 0 0 0,-1 1 0 0 0,0 1 0 0 0,0 0 0 0 0,0 0 0 0 0,0 0 0 0 0,0 1 0 0 0,0 0 0 0 0,0 0 0 0 0,0 1 0 0 0,0 0 0 0 0,0 1 0 0 0,0 0 0 0 0,0 0 0 0 0,1 0 0 0 0,-1 1 0 0 0,1 0 0 0 0,-3 2 42 0 0,1 1-300 0 0,0 1 0 0 0,1 0 0 0 0,-1 0 0 0 0,1 1 0 0 0,1 0 0 0 0,-1 1 0 0 0,2-1 0 0 0,-1 1 0 0 0,1 1 0 0 0,-2 3 300 0 0,-14 35-7325 0 0,15-31-4148 0 0</inkml:trace>
  <inkml:trace contextRef="#ctx0" brushRef="#br0" timeOffset="-17705.029">13806 467 8434 0 0,'0'0'2471'0'0,"0"0"-519"0"0,0 0-291 0 0,0 0-197 0 0,0 0-116 0 0,0 0-137 0 0,0 0-149 0 0,0 0-169 0 0,0 0-94 0 0,0 0-81 0 0,0 0-83 0 0,0 0-50 0 0,7-15-66 0 0,53-104 1034 0 0,18-14-34 0 0,-76 130-1531 0 0,0 0 1 0 0,1 0-1 0 0,-1 0 0 0 0,1 0 0 0 0,0 0 0 0 0,-1 1 0 0 0,1-1 0 0 0,0 1 0 0 0,0 0 0 0 0,1 0 0 0 0,-1 0 0 0 0,0 0 0 0 0,1 0 0 0 0,-1 1 0 0 0,1-1 0 0 0,0 1 1 0 0,-1 0-1 0 0,1 0 0 0 0,1 0 12 0 0,1 32-140 0 0,-6 81 214 0 0,0-110-71 0 0,-1 0-1 0 0,1 0 1 0 0,0 0-1 0 0,0 0 1 0 0,0 1-1 0 0,0-1 1 0 0,0 0-1 0 0,1 0 0 0 0,-1 0 1 0 0,0 0-1 0 0,1 0 1 0 0,0 0-1 0 0,0 0 1 0 0,-1 0-1 0 0,1 0 1 0 0,0 0-1 0 0,0-1 0 0 0,1 1 1 0 0,-1 0-1 0 0,0 0 1 0 0,1-1-1 0 0,-1 1 1 0 0,1-1-1 0 0,-1 0 1 0 0,1 1-1 0 0,-1-1 1 0 0,1 0-1 0 0,0 0 0 0 0,0 0 1 0 0,0 0-1 0 0,0 0 1 0 0,0 0-1 0 0,0 0 1 0 0,0-1-1 0 0,0 1 1 0 0,0-1-1 0 0,0 0 1 0 0,0 1-1 0 0,0-1 0 0 0,0 0 1 0 0,0 0-1 0 0,0 0 1 0 0,0-1-1 0 0,0 1 1 0 0,1 0-1 0 0,-1-1 1 0 0,0 1-1 0 0,0-1 1 0 0,0 0-1 0 0,0 0-2 0 0,165-176 144 0 0,-102 108-119 0 0,-64 138-110 0 0,-17 96 100 0 0,12-119-2560 0 0,4-45 783 0 0,0-1-3472 0 0,0 3-235 0 0,0-2-6267 0 0</inkml:trace>
  <inkml:trace contextRef="#ctx0" brushRef="#br0" timeOffset="-17376.092">14733 158 8754 0 0,'0'0'3581'0'0,"0"0"-1937"0"0,0 0-454 0 0,0 0 126 0 0,0 0 45 0 0,0 0-116 0 0,0 0-237 0 0,0 0-275 0 0,0 0-204 0 0,0 0-97 0 0,-35 32-72 0 0,-108 98-66 0 0,-3 1 569 0 0,-5-4-296 0 0,-29 24-248 0 0,175-148-355 0 0,0 0-3 0 0,1 0 1 0 0,-1 0-1 0 0,1 0 0 0 0,-1 1 0 0 0,1-1 1 0 0,0 1-1 0 0,1 0 0 0 0,-1 0 0 0 0,1 1 1 0 0,-1-1-1 0 0,1 1 0 0 0,0-1 0 0 0,1 1 1 0 0,-1 0-1 0 0,1 0 0 0 0,0 0 0 0 0,1 1 1 0 0,-1-1-1 0 0,1 0 0 0 0,0 1 0 0 0,0 0 39 0 0,40 7-1986 0 0,-18-14-2820 0 0,-11 0-2330 0 0,-5 1-2282 0 0</inkml:trace>
  <inkml:trace contextRef="#ctx0" brushRef="#br0" timeOffset="-16805.799">14779 525 9186 0 0,'0'0'1587'0'0,"0"0"-200"0"0,0 0 11 0 0,0 0 71 0 0,0 0 49 0 0,0 0-139 0 0,0 0-272 0 0,0 0-286 0 0,0 0-171 0 0,0 0-132 0 0,0 0-85 0 0,0 0-33 0 0,0 0-70 0 0,-29 8-40 0 0,-91 26-26 0 0,37-6 529 0 0,40-3-262 0 0,43-24-533 0 0,0 1-1 0 0,1-1 1 0 0,-1 0-1 0 0,0 0 1 0 0,1 1 0 0 0,-1-1-1 0 0,1 0 1 0 0,0 0-1 0 0,-1 0 1 0 0,1 0 0 0 0,0 0-1 0 0,-1 0 1 0 0,1 0-1 0 0,0 0 1 0 0,0 0-1 0 0,0 0 1 0 0,0 0 0 0 0,0-1-1 0 0,0 1 1 0 0,0 0-1 0 0,0-1 1 0 0,0 1 0 0 0,1-1-1 0 0,-1 1 1 0 0,0-1-1 0 0,0 1 1 0 0,0-1-1 0 0,1 0 1 0 0,-1 0 0 0 0,0 0-1 0 0,1 1 1 0 0,-1-1-1 0 0,0 0 1 0 0,0-1 0 0 0,1 1-1 0 0,-1 0 3 0 0,9 3 31 0 0,3 2 7 0 0,-1 1 0 0 0,-1 0 0 0 0,1 1 0 0 0,-1 0-1 0 0,0 1 1 0 0,-1 0 0 0 0,0 1 0 0 0,0 0 0 0 0,-1 1 0 0 0,6 8-38 0 0,-10-10 135 0 0,-2 1-1 0 0,1-1 1 0 0,-1 1 0 0 0,0 0-1 0 0,-1 0 1 0 0,0 0 0 0 0,-1 1-1 0 0,0-1 1 0 0,0 0 0 0 0,-1 1 0 0 0,0-1-1 0 0,0 0 1 0 0,-1 0 0 0 0,-1 2-135 0 0,0-6 75 0 0,0 0 1 0 0,-1 0 0 0 0,1-1-1 0 0,-1 1 1 0 0,0-1 0 0 0,0 1-1 0 0,-1-1 1 0 0,1 0 0 0 0,-1-1-1 0 0,0 1 1 0 0,0-1 0 0 0,0 1-1 0 0,0-1 1 0 0,-1 0 0 0 0,1-1 0 0 0,-1 1-1 0 0,0-1 1 0 0,1 0 0 0 0,-1 0-1 0 0,0 0 1 0 0,-1-1 0 0 0,1 0-1 0 0,0 0 1 0 0,0 0 0 0 0,0 0-1 0 0,-1-1 1 0 0,1 0 0 0 0,-1 0-76 0 0,-19 3 39 0 0,1-1 0 0 0,0-1 1 0 0,-1-1-1 0 0,1-2 0 0 0,0 0 1 0 0,-4-2-40 0 0,9-13-1446 0 0,29 2-5599 0 0,-2 13-4383 0 0</inkml:trace>
  <inkml:trace contextRef="#ctx0" brushRef="#br0" timeOffset="-16444.357">15214 852 10562 0 0,'0'0'2039'0'0,"0"0"-264"0"0,0 0-80 0 0,0 0-46 0 0,0 0-157 0 0,0 0-242 0 0,0 0-291 0 0,0 0-217 0 0,0 0-185 0 0,0 0-133 0 0,0 0-87 0 0,0 0-68 0 0,0 0-37 0 0,-10 8-3 0 0,-31 28-23 0 0,1 16 150 0 0,-38 56-189 0 0,72-103-526 0 0,-18 17 67 0 0,11-8-6187 0 0,10-12-4938 0 0</inkml:trace>
  <inkml:trace contextRef="#ctx0" brushRef="#br0" timeOffset="-10841.745">16848 455 3129 0 0,'0'0'2935'0'0,"0"0"-783"0"0,0 0-361 0 0,0 0-87 0 0,0 0-48 0 0,0 0-100 0 0,0 0-109 0 0,0 0-177 0 0,0 0-310 0 0,0 0-263 0 0,0 0-168 0 0,0 0-105 0 0,0 0-26 0 0,-7-3 792 0 0,39-7-347 0 0,-1 2 0 0 0,1 1 0 0 0,0 2 0 0 0,1 1 0 0 0,25 0-843 0 0,62-9 793 0 0,9-6-325 0 0,-128 19-475 0 0,-1 0 21 0 0,0 0 19 0 0,0 0 15 0 0,0 0-15 0 0,0 0-14 0 0,0 0-8 0 0,0 0-21 0 0,0 0 1 0 0,0 0-8 0 0,0 0-39 0 0,0 0-22 0 0,0 0-33 0 0,0 0-34 0 0,0 0-42 0 0,0 0-58 0 0,-10 1-4165 0 0,4 2-3695 0 0,2 1-3274 0 0</inkml:trace>
  <inkml:trace contextRef="#ctx0" brushRef="#br0" timeOffset="-10451.797">16877 694 8434 0 0,'0'0'1867'0'0,"0"0"-296"0"0,0 0-11 0 0,0 0 74 0 0,0 0-4 0 0,0 0-245 0 0,0 0-406 0 0,0 0-376 0 0,0 0-256 0 0,0 0-94 0 0,0 0-33 0 0,0 0 0 0 0,0 0 47 0 0,17 12 2337 0 0,8-8-2204 0 0,0-2 0 0 0,0-1 0 0 0,0-1-1 0 0,0-1 1 0 0,0-1 0 0 0,0-1 0 0 0,0-2-1 0 0,0 0 1 0 0,-1-1 0 0 0,6-4-400 0 0,104-19 406 0 0,-105 25-593 0 0,-32 19-406 0 0,-11 5-1634 0 0,2-10-5283 0 0,12-10 6831 0 0,-6 5-11566 0 0</inkml:trace>
  <inkml:trace contextRef="#ctx0" brushRef="#br0" timeOffset="-12574.235">15527 363 2857 0 0,'0'0'1575'0'0,"0"0"-410"0"0,0 0-5 0 0,0 0 262 0 0,0 0 232 0 0,0 0 62 0 0,0 0-202 0 0,0 0-366 0 0,0 0-332 0 0,0 0-241 0 0,0 0-154 0 0,-9 4 778 0 0,58-7 3296 0 0,18-22-2819 0 0,-24-2-1358 0 0,-2-2 1 0 0,-1-2-1 0 0,-2-1 1 0 0,0-3-319 0 0,11-29 245 0 0,-51 121 231 0 0,0-7-388 0 0,1-1 0 0 0,3 0 0 0 0,2 0 0 0 0,5 17-88 0 0,0 14 78 0 0,10 223 272 0 0,-31-199-91 0 0,76-222 1140 0 0,4-13-1228 0 0,21-40-118 0 0,2-105 16 0 0,-52 130-62 0 0,-37 140-282 0 0,-2 19-5697 0 0,0-9 1513 0 0,0 0-6952 0 0</inkml:trace>
  <inkml:trace contextRef="#ctx0" brushRef="#br0" timeOffset="-12112.068">16272 652 10530 0 0,'0'0'1525'0'0,"0"0"-257"0"0,0 0 36 0 0,0 0 204 0 0,0 0 131 0 0,0 0-128 0 0,0 0-366 0 0,0 0-366 0 0,0 0-269 0 0,0 0-186 0 0,0 0-132 0 0,0 0-38 0 0,0 0-40 0 0,0-9 113 0 0,19 145 3477 0 0,-30 13-2862 0 0,3-111-716 0 0,9-43-4077 0 0,2-12 962 0 0,12-19-7832 0 0,-13 30 1180 0 0</inkml:trace>
  <inkml:trace contextRef="#ctx0" brushRef="#br0" timeOffset="-11408.072">16282 578 3041 0 0,'0'0'1771'0'0,"0"0"-88"0"0,0 0 120 0 0,0 0 173 0 0,0 0 54 0 0,0 0-224 0 0,0 0-386 0 0,0 0-373 0 0,0 0-270 0 0,0 0-195 0 0,0 0-130 0 0,0 0-103 0 0,0 0-102 0 0,26-3 1972 0 0,183-17 1003 0 0,-194 19-3122 0 0,-14 1-93 0 0,1-1 1 0 0,-1 1-1 0 0,1-1 0 0 0,-1 1 0 0 0,0-1 0 0 0,1 1 1 0 0,-1 0-1 0 0,1 0 0 0 0,-1 0 0 0 0,1-1 1 0 0,-1 1-1 0 0,1 1 0 0 0,-1-1 0 0 0,1 0 0 0 0,-1 0 1 0 0,0 1-1 0 0,1-1 0 0 0,-1 0 0 0 0,1 1 1 0 0,-1 0-1 0 0,0-1 0 0 0,1 1 0 0 0,-1 0 0 0 0,0-1 1 0 0,0 1-1 0 0,1 0 0 0 0,-1 0 0 0 0,0 0 0 0 0,0 0 1 0 0,0 0-1 0 0,0 0 0 0 0,0 1 0 0 0,-1-1 1 0 0,1 0-1 0 0,0 0 0 0 0,0 1 0 0 0,-1-1 0 0 0,1 0 1 0 0,-1 1-8 0 0,-1 5 41 0 0,-2 0 1 0 0,1 0-1 0 0,-1-1 0 0 0,0 1 1 0 0,0-1-1 0 0,0 0 1 0 0,-1 1-1 0 0,0-2 1 0 0,-1 1-1 0 0,1 0 0 0 0,-1-1 1 0 0,0 0-1 0 0,0 0 1 0 0,-1 0-1 0 0,0-1 1 0 0,1 0-1 0 0,-1 0 0 0 0,-4 2-41 0 0,-20 18 81 0 0,-54 42 14 0 0,83-65-100 0 0,0 1 0 0 0,0-1 0 0 0,1 1-1 0 0,-1 0 1 0 0,0-1 0 0 0,1 1 0 0 0,-1 0 0 0 0,1-1 0 0 0,0 1-1 0 0,0 0 1 0 0,-1-1 0 0 0,1 1 0 0 0,0 0 0 0 0,0 0 0 0 0,1-1-1 0 0,-1 1 1 0 0,0 0 0 0 0,1 0 0 0 0,-1-1 0 0 0,1 1 0 0 0,-1 0-1 0 0,1-1 1 0 0,0 1 0 0 0,-1-1 0 0 0,1 1 0 0 0,0-1 0 0 0,0 1-1 0 0,0-1 1 0 0,0 0 0 0 0,1 1 0 0 0,-1-1 0 0 0,0 0 0 0 0,1 0-1 0 0,-1 0 1 0 0,0 0 0 0 0,1 0 0 0 0,-1 0 0 0 0,1 0-1 0 0,0 0 1 0 0,-1-1 0 0 0,2 1 5 0 0,142 81 57 0 0,-143-81-38 0 0,0 0 0 0 0,0 0-1 0 0,0 0 1 0 0,0 1 0 0 0,-1-1-1 0 0,1 1 1 0 0,0-1 0 0 0,-1 1 0 0 0,1 0-1 0 0,-1-1 1 0 0,0 1 0 0 0,1 0-1 0 0,-1 0 1 0 0,0 0 0 0 0,0 0-1 0 0,0 0 1 0 0,0 0 0 0 0,-1 1-1 0 0,1-1 1 0 0,0 0 0 0 0,-1 0-1 0 0,0 0 1 0 0,1 1 0 0 0,-1-1-1 0 0,0 0 1 0 0,0 1 0 0 0,0-1-1 0 0,-1 0 1 0 0,1 0 0 0 0,-1 1-1 0 0,1-1 1 0 0,-1 0 0 0 0,1 0-1 0 0,-1 0 1 0 0,0 0 0 0 0,0 0-1 0 0,0 0 1 0 0,-1 0 0 0 0,1 0-1 0 0,0 0 1 0 0,-1 0 0 0 0,1 0-1 0 0,-1-1-18 0 0,-6 7 77 0 0,-1-2 0 0 0,1 1 0 0 0,-1-1-1 0 0,0-1 1 0 0,-1 1 0 0 0,0-1 0 0 0,1-1-1 0 0,-2 0 1 0 0,1-1 0 0 0,0 0 0 0 0,-1 0 0 0 0,1-1-1 0 0,-1 0 1 0 0,0-1 0 0 0,1 0 0 0 0,-11-1-77 0 0,10 0 41 0 0,8 1-39 0 0,0-1 0 0 0,-1 0 0 0 0,1 0 0 0 0,0 1-1 0 0,0-2 1 0 0,-1 1 0 0 0,1 0 0 0 0,0-1 0 0 0,0 0-1 0 0,0 1 1 0 0,-1-1 0 0 0,1 0 0 0 0,0-1 0 0 0,0 1 0 0 0,1-1-1 0 0,-1 1 1 0 0,0-1 0 0 0,0 0 0 0 0,1 0 0 0 0,-1 0-1 0 0,1 0 1 0 0,0 0 0 0 0,-1-1 0 0 0,1 0-2 0 0,3-21-2437 0 0,9 10-3999 0 0,-4 10-5235 0 0</inkml:trace>
  <inkml:trace contextRef="#ctx0" brushRef="#br0" timeOffset="-8907.462">18112 89 0 0 0,'0'0'1047'0'0,"0"0"210"0"0,0 0 152 0 0,0 0 50 0 0,0 0-35 0 0,0 0-106 0 0,0 0-90 0 0,0 0-22 0 0,0 0 40 0 0,0 0 45 0 0,0 0 19 0 0,0-4 4439 0 0,-172 47-1819 0 0,32-1-2863 0 0,65-15 106 0 0,41-8-211 0 0,33-19-895 0 0,30 70 453 0 0,-10 0-446 0 0,-13-54-19 0 0,1 0 1 0 0,0-1 0 0 0,1 1 0 0 0,1-1 0 0 0,0-1 0 0 0,2 0 0 0 0,-1 0-1 0 0,6 4-55 0 0,-10-14 41 0 0,0-1 0 0 0,0 1 0 0 0,1-1 0 0 0,-1 0 0 0 0,1 0 0 0 0,0-1 0 0 0,0 0 0 0 0,0 0-1 0 0,0-1 1 0 0,0 0 0 0 0,0 0 0 0 0,1-1 0 0 0,-1 0 0 0 0,0 0 0 0 0,0 0 0 0 0,1-1 0 0 0,-1 0 0 0 0,0-1-1 0 0,0 1 1 0 0,0-1 0 0 0,1-1-41 0 0,101-24 224 0 0,-34 15-110 0 0,-36 44-97 0 0,-11 56 130 0 0,-36 23 98 0 0,-51-30-85 0 0,43-65-113 0 0,-9 6-13 0 0,0-2 1 0 0,-1 0 0 0 0,-1-2-1 0 0,0-1 1 0 0,-2-1 0 0 0,-4 1-35 0 0,23-12 20 0 0,-1 0 1 0 0,0-1 0 0 0,-1-1-1 0 0,1 1 1 0 0,-1-2 0 0 0,1 1-1 0 0,-1-2 1 0 0,0 1 0 0 0,0-2 0 0 0,0 0-1 0 0,0 0 1 0 0,-8-2-21 0 0,-64-35-12 0 0,84 36-58 0 0,0 0 1 0 0,0 0-1 0 0,0-1 1 0 0,0 1 0 0 0,0 0-1 0 0,0 0 1 0 0,0 0-1 0 0,0 0 1 0 0,1-1-1 0 0,-1 1 1 0 0,0 0-1 0 0,1 0 1 0 0,-1 0-1 0 0,1 0 1 0 0,0 0-1 0 0,-1 0 1 0 0,1 0 0 0 0,0 0-1 0 0,-1 0 1 0 0,1 0-1 0 0,0 0 1 0 0,0 1-1 0 0,0-1 1 0 0,0 0-1 0 0,0 0 1 0 0,0 1-1 0 0,0-1 1 0 0,0 1-1 0 0,0-1 1 0 0,0 1-1 0 0,0-1 1 0 0,0 1 0 0 0,0 0-1 0 0,0-1 1 0 0,0 1-1 0 0,1 0 1 0 0,-1 0-1 0 0,0 0 1 0 0,0 0-1 0 0,0 0 1 0 0,1 0-1 0 0,0 0 70 0 0,2-1-459 0 0,11-6-968 0 0,0 0-3722 0 0,-5 6-6952 0 0</inkml:trace>
  <inkml:trace contextRef="#ctx0" brushRef="#br0" timeOffset="-6282.406">18568 428 0 0 0,'0'0'751'0'0,"0"0"736"0"0,0 0 219 0 0,0 0 53 0 0,0 0-34 0 0,0 0-44 0 0,0 0-84 0 0,0 0-128 0 0,0 0-128 0 0,0 0-138 0 0,-10-3 603 0 0,7 2 1544 0 0,2-8-2999 0 0,1 0 0 0 0,1 1 0 0 0,-1-1 0 0 0,1 0 0 0 0,1 1 0 0 0,-1-1 0 0 0,1 1 0 0 0,1-1 0 0 0,0 1 0 0 0,0 0 0 0 0,0 0-1 0 0,5-6-350 0 0,107-131 925 0 0,-50 91-825 0 0,18-8 98 0 0,-68 100-112 0 0,26 158 134 0 0,-32-157-188 0 0,5-46 280 0 0,146-151 28 0 0,-5 17-304 0 0,-124 127-105 0 0,-30 14 55 0 0,-6 85 307 0 0,3-62-173 0 0,0 0 0 0 0,2 0-1 0 0,0 0 1 0 0,1 0 0 0 0,2-1-1 0 0,0 1 1 0 0,3 7-120 0 0,-4-22-325 0 0,11 27 901 0 0,2-25-4881 0 0,-15-13-4805 0 0,0 2-2644 0 0</inkml:trace>
  <inkml:trace contextRef="#ctx0" brushRef="#br0" timeOffset="-6000.752">18482 486 6353 0 0,'0'0'4769'0'0,"0"0"-2596"0"0,0 0-1040 0 0,0 0-175 0 0,0 0-85 0 0,0 0-4 0 0,0 0 46 0 0,0 0 11 0 0,0 0 28 0 0,0 0 17 0 0,0 0-67 0 0,0 0-96 0 0,0 0-121 0 0,26 4-91 0 0,85 11-45 0 0,35-15 854 0 0,-108-4-1136 0 0,208-23 657 0 0,36 0-1056 0 0,-208 22-1419 0 0,-44 0-6990 0 0,-24 4-3114 0 0</inkml:trace>
  <inkml:trace contextRef="#ctx0" brushRef="#br0" timeOffset="-5099.902">19085 686 1608 0 0,'0'0'1934'0'0,"0"0"-706"0"0,0 0-61 0 0,0 0 376 0 0,0 0 278 0 0,0 0 66 0 0,0 0-132 0 0,0 0-274 0 0,0 0-246 0 0,0 0-141 0 0,0 0-43 0 0,0 0-38 0 0,3-1-24 0 0,1-5 2345 0 0,-25 7-2168 0 0,-35 10-624 0 0,-112 53 461 0 0,166-64-999 0 0,1 0 1 0 0,0 1-1 0 0,0-1 0 0 0,0 0 1 0 0,0 0-1 0 0,0 1 0 0 0,0-1 1 0 0,0 1-1 0 0,0-1 0 0 0,1 1 1 0 0,-1-1-1 0 0,0 1 0 0 0,0 0 1 0 0,0-1-1 0 0,0 1 0 0 0,1 0 1 0 0,-1 0-1 0 0,0-1 0 0 0,1 1 1 0 0,-1 0-1 0 0,1 0 0 0 0,-1 0 1 0 0,1 0-1 0 0,-1 0 0 0 0,1 0 1 0 0,-1 0-1 0 0,1 0 1 0 0,0 0-1 0 0,0 0 0 0 0,-1 0 1 0 0,1 0-1 0 0,0 0 0 0 0,0 0 1 0 0,0 0-1 0 0,0 0 0 0 0,0 0 1 0 0,1 0-1 0 0,-1 0 0 0 0,0 0 1 0 0,0 1-1 0 0,1-1 0 0 0,-1 0 1 0 0,0-1-1 0 0,1 1 0 0 0,-1 0 1 0 0,1 0-1 0 0,0 0 0 0 0,-1 0 1 0 0,1 0-1 0 0,0 0 0 0 0,-1-1 1 0 0,1 1-1 0 0,0 0 1 0 0,0 0-1 0 0,-1-1 0 0 0,1 1 1 0 0,0-1-1 0 0,0 1 0 0 0,0-1 1 0 0,0 1-1 0 0,0-1 0 0 0,0 1-4 0 0,160 78 398 0 0,-102-40-196 0 0,-39-23-141 0 0,-17-15-41 0 0,0 1 0 0 0,0 1-1 0 0,0-1 1 0 0,0 0 0 0 0,0 1 0 0 0,-1-1 0 0 0,1 1 0 0 0,-1 0-1 0 0,0 0 1 0 0,1 0 0 0 0,-1 0 0 0 0,-1 0 0 0 0,1 1 0 0 0,0-1-1 0 0,-1 1 1 0 0,0-1 0 0 0,0 1 0 0 0,1 3-20 0 0,-2-6 11 0 0,1 2 38 0 0,0 1 0 0 0,0 0 1 0 0,0-1-1 0 0,-1 1 0 0 0,0 0 1 0 0,0 0-1 0 0,0-1 0 0 0,0 1 0 0 0,0 0 1 0 0,-1 0-1 0 0,0-1 0 0 0,1 1 0 0 0,-1 0 1 0 0,-1-1-1 0 0,1 1 0 0 0,0-1 0 0 0,-1 0 1 0 0,0 1-1 0 0,0-1 0 0 0,0 0 1 0 0,0 0-1 0 0,0 0 0 0 0,-1 0 0 0 0,0 0-49 0 0,-10 10 63 0 0,-1-1 1 0 0,0-1-1 0 0,-1 0 0 0 0,0-1 0 0 0,-1-1 0 0 0,0 0 0 0 0,0-2 0 0 0,-1 1 0 0 0,0-2 0 0 0,0 0 0 0 0,0-1 0 0 0,-1-1 1 0 0,-4 0-64 0 0,15-2 22 0 0,0-1 0 0 0,0 0 0 0 0,-1-1 0 0 0,1 0 1 0 0,0 0-1 0 0,0 0 0 0 0,0-1 0 0 0,-1 0 1 0 0,1 0-1 0 0,0-1 0 0 0,0 0 0 0 0,0 0 1 0 0,1-1-1 0 0,-1 0 0 0 0,-1-1-22 0 0,-9-18 75 0 0,13 1-1164 0 0,1 0-1681 0 0,14 7-4754 0 0,-6 8-4212 0 0</inkml:trace>
  <inkml:trace contextRef="#ctx0" brushRef="#br0" timeOffset="-30217.515">6975 185 0 0 0,'82'-64'844'0'0,"-33"20"8748"0"0,-48 45-634 0 0,-2 5-4454 0 0,-5 33-3723 0 0,-17 85 136 0 0,11-64-754 0 0,-2 0 0 0 0,-3-1 0 0 0,-2-1 0 0 0,-7 9-163 0 0,7-23 71 0 0,2-1 0 0 0,2 2 0 0 0,2 0 0 0 0,2 1 0 0 0,-3 31-71 0 0,15-69-722 0 0,6-27 36 0 0,11-21-2442 0 0,-12 23-2912 0 0,-2 9-5482 0 0</inkml:trace>
  <inkml:trace contextRef="#ctx0" brushRef="#br0" timeOffset="-29758.604">7537 259 8786 0 0,'0'0'1690'0'0,"0"0"-525"0"0,0 0-169 0 0,0 0 110 0 0,0 0 97 0 0,0 0-43 0 0,0 0-138 0 0,0 0-171 0 0,0 0-185 0 0,0 0-135 0 0,0 0-79 0 0,0 0-42 0 0,0 0-4 0 0,-27 18-7 0 0,-85 57-43 0 0,55-19 224 0 0,46-40-498 0 0,2 0 0 0 0,0 1 0 0 0,0 0 0 0 0,2 0 0 0 0,0 1 0 0 0,1 0 0 0 0,1 0 0 0 0,0 1 0 0 0,2-1 0 0 0,0 1 0 0 0,1 0 0 0 0,1 0 0 0 0,0-1 0 0 0,2 1 0 0 0,1 10-82 0 0,-1-22 34 0 0,0-1 0 0 0,0 1 0 0 0,1-1 0 0 0,-1 0 0 0 0,1 1 0 0 0,1-1 0 0 0,-1 0 0 0 0,1 0-1 0 0,0 0 1 0 0,1 0 0 0 0,-1-1 0 0 0,1 0 0 0 0,0 1 0 0 0,1-1 0 0 0,-1-1 0 0 0,1 1 0 0 0,0 0 0 0 0,0-1 0 0 0,0 0 0 0 0,1-1 0 0 0,-1 1 0 0 0,1-1 0 0 0,0 0 0 0 0,0 0 0 0 0,0-1 0 0 0,1 0 0 0 0,-1 0 0 0 0,0 0-1 0 0,1-1 1 0 0,-1 0 0 0 0,1 0 0 0 0,0 0 0 0 0,-1-1 0 0 0,1 0 0 0 0,1-1-34 0 0,3 2 111 0 0,1-1 0 0 0,-1-1-1 0 0,0 1 1 0 0,0-2 0 0 0,0 0-1 0 0,0 0 1 0 0,-1-1 0 0 0,1 0-1 0 0,-1-1 1 0 0,1 0 0 0 0,-1-1-1 0 0,0 0 1 0 0,9-6-111 0 0,-5 1 123 0 0,0 1 0 0 0,0-2 1 0 0,-1 0-1 0 0,0 0 0 0 0,-1-2 0 0 0,0 1 0 0 0,-1-1 0 0 0,-1-1 0 0 0,7-10-123 0 0,-8 8 31 0 0,0 0-1 0 0,-1-1 0 0 0,0 0 1 0 0,-2 0-1 0 0,0-1 0 0 0,-1 0 1 0 0,-1 0-1 0 0,0 0 0 0 0,-2 0 1 0 0,0-2-31 0 0,-1 12-20 0 0,-1 1 1 0 0,0-1 0 0 0,0 1-1 0 0,-1-1 1 0 0,0 1 0 0 0,0-1-1 0 0,-1 1 1 0 0,0 0 0 0 0,0 0-1 0 0,-1-1 1 0 0,0 2 0 0 0,0-1-1 0 0,-1 0 1 0 0,1 1 0 0 0,-1-1-1 0 0,-1 1 1 0 0,1 0 0 0 0,-1 0-1 0 0,0 1 1 0 0,-1 0 0 0 0,1 0-1 0 0,-1 0 1 0 0,0 0 0 0 0,0 1-1 0 0,-7-3 20 0 0,2 1-228 0 0,0 1 0 0 0,0 0 0 0 0,0 1-1 0 0,-1 0 1 0 0,0 1 0 0 0,1 0 0 0 0,-1 1-1 0 0,0 0 1 0 0,-1 1 0 0 0,1 1 0 0 0,0 0-1 0 0,0 0 1 0 0,0 1 0 0 0,0 1 0 0 0,0 0-1 0 0,0 0 1 0 0,0 1 0 0 0,0 1 0 0 0,1 0-1 0 0,-1 1 229 0 0,-49 30-3981 0 0,23-9-3912 0 0,19-10-2232 0 0</inkml:trace>
  <inkml:trace contextRef="#ctx0" brushRef="#br0" timeOffset="-29206.734">8057 309 3081 0 0,'0'0'2309'0'0,"0"0"-264"0"0,0 0-77 0 0,0 0-103 0 0,0 0-246 0 0,0 0-270 0 0,0 0-276 0 0,0 0-259 0 0,0 0-144 0 0,0 0-49 0 0,0 0-60 0 0,0 0-49 0 0,0 0-74 0 0,-23 5-82 0 0,-74 18-65 0 0,50 6 76 0 0,41-21-294 0 0,-3 5-42 0 0,0 1-1 0 0,2 0 1 0 0,-1 0-1 0 0,2 0 0 0 0,-1 1 1 0 0,2 0-1 0 0,0 0 1 0 0,1 1-1 0 0,1-1 1 0 0,0 1-1 0 0,1 0 0 0 0,1-1 1 0 0,0 1-1 0 0,1 0 1 0 0,1 0-1 0 0,2 9-30 0 0,-2-18 25 0 0,1 0-1 0 0,-1-1 1 0 0,2 0 0 0 0,-1 1-1 0 0,1-1 1 0 0,0 0 0 0 0,0 0-1 0 0,1 0 1 0 0,-1-1 0 0 0,1 1-1 0 0,1-1 1 0 0,-1 0-1 0 0,1 0 1 0 0,0-1 0 0 0,0 1-1 0 0,0-1 1 0 0,1 0 0 0 0,-1 0-1 0 0,1-1 1 0 0,0 0 0 0 0,0 0-1 0 0,0 0 1 0 0,1 0 0 0 0,-1-1-1 0 0,0 0 1 0 0,1-1 0 0 0,0 0-1 0 0,-1 0 1 0 0,1 0 0 0 0,0 0-1 0 0,1-1-24 0 0,9-2 228 0 0,-1 0 0 0 0,0-1 1 0 0,0-1-1 0 0,0 0 0 0 0,0-1 0 0 0,-1-1 0 0 0,0 0 0 0 0,0-1 0 0 0,0-1 0 0 0,-1 0 1 0 0,0-1-1 0 0,-1-1 0 0 0,0 0 0 0 0,0-1 0 0 0,-1 0 0 0 0,-1-1 0 0 0,1 0 0 0 0,-2 0 0 0 0,4-8-228 0 0,-3 9 69 0 0,-1 0 0 0 0,0-2 0 0 0,-1 1-1 0 0,-1-1 1 0 0,0 0 0 0 0,-1-1-1 0 0,0 0 1 0 0,-1 0 0 0 0,0 0-1 0 0,-1-1 1 0 0,-1 0 0 0 0,-1 0-1 0 0,0 0 1 0 0,0 0 0 0 0,-2 0-1 0 0,0-1 1 0 0,-1 1 0 0 0,0-7-69 0 0,-2 16-7 0 0,1 0 1 0 0,-1 0 0 0 0,0 1-1 0 0,0-1 1 0 0,-1 1 0 0 0,0-1-1 0 0,0 1 1 0 0,0 0 0 0 0,0 0-1 0 0,-1 0 1 0 0,0 0 0 0 0,0 1 0 0 0,0-1-1 0 0,-1 1 1 0 0,1 0 0 0 0,-1 1-1 0 0,0-1 1 0 0,0 1 0 0 0,0 0-1 0 0,-1 0 1 0 0,1 0 0 0 0,-1 1-1 0 0,0 0 1 0 0,1 0 0 0 0,-1 0-1 0 0,0 1 1 0 0,0 0 0 0 0,0 0-1 0 0,0 0 1 0 0,0 1 0 0 0,-2 0 6 0 0,-4 0-210 0 0,1 0 1 0 0,0 1 0 0 0,0 0 0 0 0,0 1 0 0 0,0 0-1 0 0,0 0 1 0 0,0 1 0 0 0,0 1 0 0 0,1 0 0 0 0,0 0-1 0 0,-1 1 1 0 0,2 1 0 0 0,-1 0 0 0 0,1 0 0 0 0,-8 6 209 0 0,15-10-279 0 0,-33 28-2432 0 0,14-7-5038 0 0,14-9-3612 0 0</inkml:trace>
  <inkml:trace contextRef="#ctx0" brushRef="#br0" timeOffset="-28243.149">8456 787 4737 0 0,'0'0'3231'0'0,"0"0"-1232"0"0,0 0-329 0 0,0 0 65 0 0,0 0-1 0 0,0 0-146 0 0,0 0-247 0 0,0 0-236 0 0,0 0-151 0 0,0 0-94 0 0,0 0-77 0 0,0 0-109 0 0,0-13-100 0 0,-2-59 369 0 0,3 63-787 0 0,1 0-1 0 0,0 0 1 0 0,0 0 0 0 0,1 0 0 0 0,0 1-1 0 0,0-1 1 0 0,1 1 0 0 0,0 0 0 0 0,1 0-1 0 0,-1 0 1 0 0,2 0 0 0 0,-1 1 0 0 0,1 0 0 0 0,0 0-1 0 0,2-1-155 0 0,4-4 13 0 0,1 0-1 0 0,1 0 1 0 0,0 2-1 0 0,1-1 1 0 0,0 2-1 0 0,0 0 0 0 0,1 1 1 0 0,0 0-1 0 0,0 2 1 0 0,1 0-1 0 0,0 0 1 0 0,11-1-13 0 0,55-1 20 0 0,-79 55 132 0 0,-26 111 38 0 0,3-50-192 0 0,2-74 35 0 0,11-65 769 0 0,7 21-803 0 0,0-1 1 0 0,0 1 0 0 0,1 0-1 0 0,1 0 1 0 0,0 0 0 0 0,0 0 0 0 0,1 1-1 0 0,0-1 1 0 0,0 1 0 0 0,1 0 0 0 0,0 0-1 0 0,1 1 1 0 0,0-1 0 0 0,1 1-1 0 0,-1 1 1 0 0,5-4 0 0 0,133-103-66 0 0,19 46 66 0 0,-99 60-37 0 0,-62 9 42 0 0,-1 1 0 0 0,1-1 0 0 0,-1 1 1 0 0,1-1-1 0 0,-1 1 0 0 0,0 0 0 0 0,1 0 1 0 0,-1 0-1 0 0,0 0 0 0 0,0 0 0 0 0,0 0 1 0 0,-1 0-1 0 0,1 0 0 0 0,0 0 0 0 0,-1 0 1 0 0,1 0-1 0 0,-1 0 0 0 0,0 0 0 0 0,0 1 1 0 0,0-1-1 0 0,0 0 0 0 0,0 0 0 0 0,0 0 1 0 0,-1 1-1 0 0,0 1-5 0 0,1-2 11 0 0,-7 74 196 0 0,-26 66 81 0 0,16-81-148 0 0,2-29-107 0 0,10-20-205 0 0,5-12-2463 0 0,0-11-4866 0 0,0 10-4437 0 0</inkml:trace>
  <inkml:trace contextRef="#ctx0" brushRef="#br0" timeOffset="-25959.371">9787 717 1136 0 0,'0'0'3418'0'0,"0"0"-1581"0"0,0 0-562 0 0,0 0 78 0 0,0 0 166 0 0,0 0 23 0 0,0 0-231 0 0,0 0-362 0 0,0 0-268 0 0,0 0-101 0 0,0 0 29 0 0,2 5 113 0 0,0 2-392 0 0,-1 0 0 0 0,0 0 0 0 0,0 0 0 0 0,0 1 0 0 0,-1-1 1 0 0,0 0-1 0 0,0 1 0 0 0,-1-1 0 0 0,0 0 0 0 0,0 0 1 0 0,-1 0-1 0 0,0 1 0 0 0,0-2 0 0 0,-1 1 0 0 0,1 0 0 0 0,-1 0 1 0 0,-1-1-1 0 0,0 0 0 0 0,-4 6-330 0 0,-107 111 432 0 0,109-120-4648 0 0,12-9-4567 0 0,1 2-1855 0 0</inkml:trace>
  <inkml:trace contextRef="#ctx0" brushRef="#br0" timeOffset="-33414.065">4561 690 2841 0 0,'0'0'2320'0'0,"0"0"-686"0"0,0 0-195 0 0,0 0 134 0 0,0 0 109 0 0,0 0-58 0 0,0 0-230 0 0,0 0-298 0 0,0 0-213 0 0,0 0-153 0 0,0 0-49 0 0,1-6-17 0 0,6-26 647 0 0,1 31 1963 0 0,12 1-3073 0 0,-16 1 142 0 0,129 33 1439 0 0,-92-24-1418 0 0,-1-3 0 0 0,2-1 1 0 0,-1-3-1 0 0,0-1 0 0 0,35-3-364 0 0,-51 1 114 0 0,4-2 14 0 0,-1-2 0 0 0,0-1-1 0 0,-1-1 1 0 0,1-1 0 0 0,-2-1 0 0 0,1-2-1 0 0,-1-1 1 0 0,0-1 0 0 0,-1-1-1 0 0,0-1 1 0 0,-2-1 0 0 0,1-1 0 0 0,11-12-128 0 0,-29 23 40 0 0,1 0 1 0 0,-1-1-1 0 0,-1 0 1 0 0,1 0-1 0 0,-1 0 1 0 0,0-1-1 0 0,0 0 1 0 0,-1 0-1 0 0,0 0 1 0 0,0-1-1 0 0,-1 1 1 0 0,0-1-1 0 0,0 0 1 0 0,-1 0-1 0 0,0 0 1 0 0,0 0 0 0 0,-1 0-1 0 0,0-5-40 0 0,-1 3 13 0 0,0 1 0 0 0,-1-1 0 0 0,0 1 0 0 0,-1-1 0 0 0,0 1 1 0 0,0 0-1 0 0,-1 0 0 0 0,0 0 0 0 0,-1 0 0 0 0,0 1 0 0 0,0-1 0 0 0,-1 1 0 0 0,0 0 0 0 0,-1 0 0 0 0,1 0 0 0 0,-2 1-13 0 0,-1-4-23 0 0,-2 0 0 0 0,1 0 0 0 0,-1 1-1 0 0,0 1 1 0 0,-1 0 0 0 0,0 0 0 0 0,-1 1 0 0 0,1 1-1 0 0,-2-1 1 0 0,1 2 0 0 0,-1 0 0 0 0,0 1-1 0 0,0 0 1 0 0,0 0 0 0 0,-1 2 0 0 0,0 0-1 0 0,0 0 1 0 0,1 1 0 0 0,-2 1 23 0 0,5 1-15 0 0,1 1-1 0 0,-1 0 1 0 0,1 0-1 0 0,-1 1 1 0 0,1 0-1 0 0,0 1 1 0 0,0 0 0 0 0,0 1-1 0 0,0-1 1 0 0,0 2-1 0 0,1-1 1 0 0,0 1-1 0 0,0 0 1 0 0,-6 6 15 0 0,2-2-2 0 0,1 0-1 0 0,0 1 1 0 0,0 0 0 0 0,1 0-1 0 0,1 1 1 0 0,-1 1 0 0 0,2 0-1 0 0,0 0 1 0 0,0 0 0 0 0,1 1 0 0 0,1 0-1 0 0,0 1 1 0 0,1-1 0 0 0,0 1-1 0 0,1 2 3 0 0,-12 64 83 0 0,5 0-1 0 0,3 1 0 0 0,3 0 1 0 0,4 17-83 0 0,2-22 54 0 0,-10 158 120 0 0,7-222-160 0 0,-1 0 0 0 0,0 0 1 0 0,0 0-1 0 0,-1 0 0 0 0,-1-1 1 0 0,0 1-1 0 0,-1-1 0 0 0,0 0 1 0 0,0-1-1 0 0,-1 1 0 0 0,0-1 1 0 0,-1-1-1 0 0,-1 1 0 0 0,1-1 1 0 0,-1-1-1 0 0,-1 0 0 0 0,1 0 1 0 0,-1-1-1 0 0,-1 0 0 0 0,-8 4-14 0 0,1-1 28 0 0,-1 0-1 0 0,0-2 0 0 0,-1 0 1 0 0,0-1-1 0 0,0-1 0 0 0,-1-1 1 0 0,0-1-1 0 0,0-1 0 0 0,0 0 1 0 0,-4-2-28 0 0,21 0 16 0 0,3-1-55 0 0,1 0 1 0 0,-1 1 0 0 0,0-1 0 0 0,1 0 0 0 0,-1 1 0 0 0,1-1 0 0 0,-1 0 0 0 0,0 1 0 0 0,0-1 0 0 0,1 0 0 0 0,-1 0-1 0 0,0 0 1 0 0,1 0 0 0 0,-1 0 0 0 0,0 0 0 0 0,0 0 0 0 0,1 0 0 0 0,-1 0 0 0 0,0 0 0 0 0,1 0 0 0 0,-1 0 0 0 0,0-1-1 0 0,0 1 1 0 0,1 0 0 0 0,-1-1 0 0 0,1 1 0 0 0,-1 0 0 0 0,0-1 0 0 0,1 1 0 0 0,-1 0 0 0 0,1-1 0 0 0,-1 1 0 0 0,1-1-1 0 0,-1 1 1 0 0,1-1 0 0 0,-1 0 0 0 0,1 1 0 0 0,-1-1 0 0 0,1 1 0 0 0,0-1 0 0 0,-1 0 0 0 0,1 1 0 0 0,0-1 0 0 0,0 0-1 0 0,-1 1 1 0 0,1-1 0 0 0,0 0 0 0 0,0 0 0 0 0,0 1 0 0 0,0-1 0 0 0,0 0 0 0 0,0 1 0 0 0,0-1 0 0 0,0 0 0 0 0,0 0-1 0 0,0 1 1 0 0,1-1 0 0 0,-1 0 0 0 0,0 1 0 0 0,0-1 38 0 0,3-3-599 0 0,12-19-1661 0 0,-4 8-4283 0 0,-6 7-5432 0 0</inkml:trace>
  <inkml:trace contextRef="#ctx0" brushRef="#br0" timeOffset="-32849.174">5730 482 2993 0 0,'0'0'2213'0'0,"0"0"-255"0"0,0 0 19 0 0,0 0 172 0 0,0 0-36 0 0,0 0-270 0 0,0 0-388 0 0,0 0-366 0 0,0 0-270 0 0,0 0-164 0 0,0 0-89 0 0,0 0-84 0 0,-2-1-75 0 0,174 40 5864 0 0,-124-36-5790 0 0,-1-3-1 0 0,1-1 1 0 0,-1-3 0 0 0,40-8-481 0 0,35-11 425 0 0,-92 15-330 0 0,-59 7-7873 0 0,20 1 2041 0 0,3 0-5940 0 0</inkml:trace>
  <inkml:trace contextRef="#ctx0" brushRef="#br0" timeOffset="-32496.289">5726 744 10930 0 0,'0'0'2764'0'0,"0"0"-1028"0"0,0 0-409 0 0,0 0 33 0 0,0 0 29 0 0,0 0-165 0 0,0 0-355 0 0,0 0-351 0 0,0 0-234 0 0,0 0-71 0 0,0 0 78 0 0,0 0 116 0 0,0 0 109 0 0,5 3 72 0 0,96 21 2151 0 0,233-59-736 0 0,-298 30-2251 0 0,17 0 487 0 0,-17 4-9216 0 0,-36 1-3177 0 0</inkml:trace>
  <inkml:trace contextRef="#ctx0" brushRef="#br0" timeOffset="1346.462">3181 1557 10810 0 0,'0'0'1490'0'0,"0"0"-223"0"0,0 0 80 0 0,0 0 163 0 0,0 0 46 0 0,0 0-197 0 0,0 0-423 0 0,0 0-376 0 0,0 0-210 0 0,0 0-73 0 0,0 0 32 0 0,0 0 43 0 0,0 0 36 0 0,22 4 1613 0 0,103 4 550 0 0,-33-16-1964 0 0,-31 0-390 0 0,-2 1-610 0 0,-56 5 230 0 0,-2 1-2969 0 0,-1 0-3321 0 0,0 1-4640 0 0</inkml:trace>
  <inkml:trace contextRef="#ctx0" brushRef="#br0" timeOffset="1615.793">3127 1761 9050 0 0,'0'0'3109'0'0,"0"0"-1785"0"0,0 0-539 0 0,0 0 248 0 0,0 0 320 0 0,0 0 186 0 0,0 0-49 0 0,0 0-209 0 0,0 0-203 0 0,0 0-207 0 0,0 0-199 0 0,0 0-132 0 0,29 4-97 0 0,89 12-76 0 0,-33-18 201 0 0,-58-4-408 0 0,63-7 94 0 0,0 0-3741 0 0,-77 12-2514 0 0,-6 1-5979 0 0</inkml:trace>
  <inkml:trace contextRef="#ctx0" brushRef="#br0" timeOffset="4683.658">4233 1445 0 0 0,'0'0'1126'0'0,"0"0"593"0"0,0 0 114 0 0,1 0-1733 0 0,3-2 11333 0 0,-5 1-9601 0 0,-45-14 1469 0 0,-37 13-2461 0 0,50 3-385 0 0,-80 6 792 0 0,93 5-654 0 0,20-12-572 0 0,0 0-8 0 0,0 0-11 0 0,0 0 18 0 0,0 0 8 0 0,0 31 366 0 0,2 6 79 0 0,-11 72 416 0 0,3 10-480 0 0,21-72-278 0 0,45-35 307 0 0,-50-12-350 0 0,207-27 393 0 0,-140 27-405 0 0,-75 0-68 0 0,-1 1-1 0 0,1 0 1 0 0,-1 0 0 0 0,1-1-1 0 0,-1 1 1 0 0,0 0 0 0 0,1 0-1 0 0,-1 0 1 0 0,0 0-1 0 0,0 1 1 0 0,0-1 0 0 0,0 0-1 0 0,0 0 1 0 0,0 1 0 0 0,0-1-1 0 0,0 0 1 0 0,0 1 0 0 0,-1-1-1 0 0,1 1 1 0 0,0-1 0 0 0,-1 1-1 0 0,0-1 1 0 0,1 1 0 0 0,-1 0-1 0 0,0-1 1 0 0,0 1 0 0 0,0 0-1 0 0,0-1 1 0 0,0 1 0 0 0,0-1-1 0 0,0 1 1 0 0,0 0-1 0 0,-1-1 1 0 0,1 1 0 0 0,-1-1-1 0 0,1 1 1 0 0,-1-1 0 0 0,0 1-1 0 0,1-1 1 0 0,-1 1 0 0 0,0-1-1 0 0,0 1-7 0 0,-17 22 210 0 0,11-13-153 0 0,-1 0 0 0 0,0 0-1 0 0,0-1 1 0 0,-1-1-1 0 0,0 1 1 0 0,-1-1 0 0 0,0-1-1 0 0,0 0 1 0 0,-1 0 0 0 0,-8 4-57 0 0,-107 42 268 0 0,121-53-251 0 0,-13 3 17 0 0,0-1 0 0 0,0-1 0 0 0,0-1 0 0 0,-1 0 0 0 0,1-2 1 0 0,0 0-1 0 0,-4-1-34 0 0,-24 1 26 0 0,46 1-35 0 0,42-26-5743 0 0,-33 23 1974 0 0,-2 2-8111 0 0</inkml:trace>
  <inkml:trace contextRef="#ctx0" brushRef="#br0" timeOffset="5595.896">4825 1692 32 0 0,'0'0'2094'0'0,"0"0"-62"0"0,0 0-231 0 0,0 0-178 0 0,0 0-126 0 0,0 0-96 0 0,0 0-36 0 0,0 0-43 0 0,0 0-113 0 0,0 0-146 0 0,0 0-109 0 0,0 0-35 0 0,0 0-27 0 0,-3-2-47 0 0,-73-15 4836 0 0,-54 40-3982 0 0,113-19-1422 0 0,15-3-264 0 0,0 0 0 0 0,0 0 0 0 0,0 1 1 0 0,1-1-1 0 0,-1 0 0 0 0,0 1 1 0 0,0-1-1 0 0,1 1 0 0 0,-1-1 0 0 0,1 1 1 0 0,0 0-1 0 0,-1 0 0 0 0,1 0 0 0 0,0-1 1 0 0,0 1-1 0 0,0 0 0 0 0,0 0 0 0 0,0 1 1 0 0,1-1-1 0 0,-1 0 0 0 0,1 0 0 0 0,-1 0 1 0 0,1 0-1 0 0,0 1 0 0 0,-1-1 0 0 0,1 0 1 0 0,1 0-1 0 0,-1 1 0 0 0,0-1 0 0 0,0 0 1 0 0,1 0-1 0 0,-1 0 0 0 0,1 0 1 0 0,0 1-1 0 0,0 0-13 0 0,70 51 82 0 0,44 3 121 0 0,-113-55-180 0 0,1-1 0 0 0,-1 1 0 0 0,1 0 0 0 0,-1 0 0 0 0,0 0 0 0 0,0 0 0 0 0,0 0 0 0 0,0 1 0 0 0,0-1 0 0 0,0 1 0 0 0,0-1-1 0 0,-1 1 1 0 0,0-1 0 0 0,1 1 0 0 0,-1 0 0 0 0,0 0 0 0 0,0 0 0 0 0,-1 0 0 0 0,1 0 0 0 0,-1 0 0 0 0,1 0 0 0 0,-1 0 0 0 0,0 0 0 0 0,0 0 0 0 0,0 1-23 0 0,-2 0 61 0 0,1 1 0 0 0,-1-1 0 0 0,0 1 0 0 0,-1-1 0 0 0,1 0 0 0 0,-1 0 0 0 0,1 0 0 0 0,-1-1 0 0 0,0 1 0 0 0,-1-1 0 0 0,1 1 0 0 0,-1-1 0 0 0,1 0 0 0 0,-1 0 0 0 0,0-1 0 0 0,0 1 0 0 0,0-1 0 0 0,-1 0 0 0 0,1 0 0 0 0,0 0 0 0 0,-1 0 0 0 0,1-1 0 0 0,-2 0-61 0 0,-21 13 140 0 0,19-11-99 0 0,-1 0 1 0 0,0 0-1 0 0,1-1 1 0 0,-1 0-1 0 0,0 0 1 0 0,0-1-1 0 0,0-1 1 0 0,0 1-1 0 0,0-2 1 0 0,-6 0-42 0 0,-2 1 54 0 0,-34-27-530 0 0,48 13-1730 0 0,3 9-1080 0 0,1 1-3618 0 0,1 0-5632 0 0</inkml:trace>
  <inkml:trace contextRef="#ctx0" brushRef="#br0" timeOffset="11813.529">6403 1653 4377 0 0,'0'0'533'0'0,"0"0"-487"0"0,0 0-161 0 0,0 0 396 0 0,0 0 709 0 0,0 0 538 0 0,0 0 306 0 0,0 0 12 0 0,0 0-211 0 0,0 0-240 0 0,0 0-214 0 0,29 4-150 0 0,96 9-111 0 0,-109-12-666 0 0,0 0-1 0 0,0-1 0 0 0,0 0 0 0 0,0-1 0 0 0,0-1 0 0 0,0-1 0 0 0,0 0 1 0 0,0-1-1 0 0,-1-1 0 0 0,4-1-253 0 0,11-4 356 0 0,-24 8-276 0 0,71-21 813 0 0,-1-3-1 0 0,-1-3 1 0 0,44-26-893 0 0,-116 54 19 0 0,5-3 74 0 0,0 0 0 0 0,0-1 0 0 0,0 0 1 0 0,-1 0-1 0 0,1 0 0 0 0,-1-1 0 0 0,0 0 0 0 0,-1-1 0 0 0,0 1 1 0 0,0-1-1 0 0,3-4-93 0 0,-10 11 27 0 0,1 1-1 0 0,0-1 1 0 0,-1 0 0 0 0,1 1-1 0 0,-1-1 1 0 0,1 1 0 0 0,-1-1-1 0 0,1 0 1 0 0,-1 1 0 0 0,1-1-1 0 0,-1 0 1 0 0,1 1 0 0 0,-1-1 0 0 0,1 0-1 0 0,-1 0 1 0 0,1 0 0 0 0,-1 0-1 0 0,0 1 1 0 0,1-1 0 0 0,-1 0-1 0 0,1 0 1 0 0,-1 0 0 0 0,0 0-1 0 0,1 0 1 0 0,-1-1 0 0 0,1 1 0 0 0,-1 0-1 0 0,0 0 1 0 0,1 0 0 0 0,-1 0-1 0 0,1-1 1 0 0,-1 1 0 0 0,1 0-1 0 0,-1 0 1 0 0,1-1 0 0 0,-1 1 0 0 0,1 0-1 0 0,-1-1 1 0 0,1 1 0 0 0,-1-1-1 0 0,1 1 1 0 0,-1-1 0 0 0,1 1-1 0 0,0-1 1 0 0,-1 1 0 0 0,1-1-1 0 0,0 1 1 0 0,0-1 0 0 0,-1 1 0 0 0,1-1-1 0 0,0 1 1 0 0,0-1 0 0 0,0 0-1 0 0,0 1 1 0 0,0-1 0 0 0,0 1-1 0 0,0-1 1 0 0,0 0 0 0 0,0 1-1 0 0,0-1 1 0 0,0 1 0 0 0,0-1 0 0 0,0 0-27 0 0,-19 27 40 0 0,1 0 0 0 0,1 1 0 0 0,2 1 0 0 0,0 0 0 0 0,2 1 0 0 0,1 1 0 0 0,2 0 0 0 0,0 0 0 0 0,2 1 0 0 0,2 0 0 0 0,1 0 0 0 0,1 1 0 0 0,1 10-40 0 0,-8 26 120 0 0,-110 644 911 0 0,50-485-606 0 0,67-217-373 0 0,0-1-1 0 0,-1 0 1 0 0,0 0 0 0 0,0 0-1 0 0,-1 0 1 0 0,0-1 0 0 0,-1 0-1 0 0,1 0 1 0 0,-2-1-1 0 0,1 0 1 0 0,-6 4-52 0 0,13-37-273 0 0,8-7-557 0 0,4-12-1976 0 0,-6 16-4387 0 0,-6 17-4646 0 0</inkml:trace>
  <inkml:trace contextRef="#ctx0" brushRef="#br0" timeOffset="12267.748">6507 2258 12459 0 0,'0'0'795'0'0,"0"0"-214"0"0,0 0 142 0 0,0 0 373 0 0,0 0 255 0 0,0 0 52 0 0,0 0-139 0 0,0 0-206 0 0,33-7-202 0 0,108-26-159 0 0,-57 13 101 0 0,72-16 320 0 0,-2-6-1 0 0,44-24-1117 0 0,-146 44 257 0 0,-61 50 898 0 0,-35 156-488 0 0,35-72-249 0 0,6 48 72 0 0,11-190-1230 0 0,-2 15-1272 0 0,-3 0-4468 0 0,-3 10-5333 0 0</inkml:trace>
  <inkml:trace contextRef="#ctx0" brushRef="#br0" timeOffset="12667.427">7649 2405 10138 0 0,'0'0'4661'0'0,"0"0"-2586"0"0,0 0-910 0 0,0 0-4 0 0,0 0 135 0 0,0 0 54 0 0,0 0-147 0 0,0 0-352 0 0,0 0-327 0 0,0 0-172 0 0,0 0-13 0 0,0 0 27 0 0,0 0 20 0 0,0 13-19 0 0,0 109 437 0 0,-9 28-505 0 0,-9-101-610 0 0,15-42-506 0 0,-4 4 287 0 0,2-9-4012 0 0,-1-2-4534 0 0,4 0-2857 0 0</inkml:trace>
  <inkml:trace contextRef="#ctx0" brushRef="#br0" timeOffset="12918.925">7541 1842 9818 0 0,'0'0'6113'0'0,"0"0"-4664"0"0,0 0-369 0 0,0 0-336 0 0,0 0-224 0 0,0 0-176 0 0,0 0-304 0 0,0 0-168 0 0,0 0-112 0 0,0 0-128 0 0,0 0-88 0 0,0 0-264 0 0,0 0-808 0 0,0 0-3602 0 0,56 39-6408 0 0</inkml:trace>
  <inkml:trace contextRef="#ctx0" brushRef="#br0" timeOffset="13282.304">7849 2567 10906 0 0,'0'0'946'0'0,"0"0"-181"0"0,0 0 156 0 0,0 0 296 0 0,0 0 210 0 0,0 0-17 0 0,0 0-198 0 0,0 0-258 0 0,0 0-169 0 0,0 0-13 0 0,0 0 15 0 0,0 0-65 0 0,0 0-93 0 0,1-5-142 0 0,74-187 1120 0 0,-71 185-1587 0 0,3-12 3 0 0,2 1 0 0 0,0 0 0 0 0,1 0 0 0 0,1 1 0 0 0,0 0 0 0 0,2 1 0 0 0,10-12-23 0 0,14-14-41 0 0,-37 42-6 0 0,0 0 6 0 0,0 0-29 0 0,0 0-22 0 0,0 43-110 0 0,-1-23 207 0 0,1 0 0 0 0,1 0 0 0 0,0 0 0 0 0,2 0 0 0 0,0 0 0 0 0,1-1 0 0 0,1 1 0 0 0,1-1 0 0 0,1 0 0 0 0,2 3-5 0 0,-7-17 35 0 0,0 0-1 0 0,0 0 1 0 0,1 0-1 0 0,0 0 1 0 0,0 0-1 0 0,0-1 1 0 0,1 0-1 0 0,-1 1 1 0 0,1-1-1 0 0,0 0 1 0 0,0-1-1 0 0,1 1 1 0 0,-1-1-1 0 0,1 0 0 0 0,0 0 1 0 0,-1 0-1 0 0,1 0 1 0 0,1-1-1 0 0,-1 0 1 0 0,0 0-1 0 0,0-1 1 0 0,1 1-1 0 0,-1-1 1 0 0,1 0-1 0 0,-1-1 1 0 0,1 1-1 0 0,0-1 1 0 0,-1 0-1 0 0,1-1 1 0 0,-1 1-1 0 0,1-1 0 0 0,-1 0 1 0 0,3-1-35 0 0,0-3 98 0 0,-1 0-1 0 0,0-1 1 0 0,0 0-1 0 0,0 0 1 0 0,-1 0 0 0 0,0-1-1 0 0,0 0 1 0 0,-1 0-1 0 0,0 0 1 0 0,0-1 0 0 0,0 0-1 0 0,-1 0 1 0 0,0 0-1 0 0,-1-1 1 0 0,0 1 0 0 0,1-4-98 0 0,0-2 63 0 0,1 0 1 0 0,-1-1-1 0 0,-1 1 1 0 0,-1-1-1 0 0,0 0 1 0 0,-1 0-1 0 0,-1 0 0 0 0,0 0 1 0 0,-1 0-1 0 0,-2-11-63 0 0,3 21-99 0 0,-1 0-1 0 0,-1-1 0 0 0,1 1 0 0 0,-1 0 0 0 0,0 0 0 0 0,0 0 0 0 0,0 1 0 0 0,-1-1 0 0 0,0 0 0 0 0,0 1 0 0 0,0 0 0 0 0,0 0 0 0 0,-1 0 0 0 0,1 0 0 0 0,-4-2 100 0 0,3 5-1657 0 0,4 1-5062 0 0,0 0-5336 0 0</inkml:trace>
  <inkml:trace contextRef="#ctx0" brushRef="#br0" timeOffset="13971.89">8957 2204 7602 0 0,'0'0'1731'0'0,"0"0"-92"0"0,0 0 82 0 0,0 0 65 0 0,0 0-42 0 0,0 0-199 0 0,0 0-284 0 0,0 0-246 0 0,0 0-217 0 0,0 0-142 0 0,0 0-135 0 0,0 0-71 0 0,0 0-55 0 0,-19-3-65 0 0,-60-8-31 0 0,77 10-274 0 0,-1 1 1 0 0,0-1-1 0 0,1 1 0 0 0,-1 0 0 0 0,0 0 1 0 0,1 0-1 0 0,-1 1 0 0 0,0-1 0 0 0,1 0 1 0 0,-1 1-1 0 0,0 0 0 0 0,1 0 0 0 0,-1 0 1 0 0,1 0-1 0 0,-1 0 0 0 0,1 0 0 0 0,-1 1 1 0 0,1-1-1 0 0,0 1 0 0 0,0-1 0 0 0,0 1 1 0 0,-1 1-26 0 0,-7 5 87 0 0,-2-1-61 0 0,1 1-1 0 0,0 0 1 0 0,0 0 0 0 0,1 1-1 0 0,0 0 1 0 0,0 1 0 0 0,1 0 0 0 0,0 1-1 0 0,1 0 1 0 0,1 0 0 0 0,-1 1-1 0 0,2 0 1 0 0,0 0 0 0 0,0 0 0 0 0,1 1-1 0 0,0 0 1 0 0,1 0 0 0 0,1 0 0 0 0,0 0-1 0 0,1 1 1 0 0,0 0-26 0 0,3-10 4 0 0,-1-1-1 0 0,1 1 1 0 0,-1-1-1 0 0,1 1 1 0 0,0-1 0 0 0,0 1-1 0 0,1-1 1 0 0,-1 0-1 0 0,1 1 1 0 0,-1-1 0 0 0,1 0-1 0 0,0 0 1 0 0,0 0 0 0 0,1-1-1 0 0,-1 1 1 0 0,1 0-1 0 0,-1-1 1 0 0,1 1 0 0 0,0-1-1 0 0,0 0 1 0 0,0 0-1 0 0,0 0 1 0 0,0 0 0 0 0,0-1-1 0 0,0 1 1 0 0,1-1-1 0 0,-1 0 1 0 0,1 0 0 0 0,-1 0-1 0 0,1 0 1 0 0,0-1-4 0 0,115 11 540 0 0,-118-11-529 0 0,14-1 93 0 0,-1 0 0 0 0,1-1 0 0 0,-1-1 0 0 0,0-1 0 0 0,0 0-1 0 0,0-1 1 0 0,-1 0 0 0 0,1-1 0 0 0,-1 0 0 0 0,-1-1 0 0 0,1-1 0 0 0,-1 0 0 0 0,0-1 0 0 0,-1 0 0 0 0,0 0 0 0 0,-1-1 0 0 0,1-2-104 0 0,8-8 125 0 0,0-2-1 0 0,-2 0 1 0 0,-1-1 0 0 0,-1 0-1 0 0,0-1 1 0 0,-2-1 0 0 0,-1 0-1 0 0,4-13-124 0 0,-2-4 3 0 0,-1 0-1 0 0,-2-1 1 0 0,-2-1-1 0 0,-2 0 1 0 0,-2 0-1 0 0,-1-29-2 0 0,-3 61-11 0 0,-1 0 0 0 0,0 0 0 0 0,0 0 0 0 0,-1 0 0 0 0,-1 1 0 0 0,0-1 0 0 0,-1 0 0 0 0,0 1 0 0 0,-1-1 0 0 0,0 1 0 0 0,0 0 0 0 0,-2 0 0 0 0,1 1 0 0 0,-1-1 0 0 0,-1 1 0 0 0,0 1 0 0 0,0-1 0 0 0,-1 1-1 0 0,0 0 1 0 0,0 1 0 0 0,-1 0 0 0 0,0 0 0 0 0,-1 1 0 0 0,0 0 0 0 0,0 1 0 0 0,-6-3 11 0 0,11 8-4 0 0,-1-1 0 0 0,1 1 0 0 0,-1 0 0 0 0,0 0 0 0 0,1 1 0 0 0,-1-1 0 0 0,0 1-1 0 0,0 1 1 0 0,1-1 0 0 0,-1 1 0 0 0,0 0 0 0 0,1 0 0 0 0,-1 1 0 0 0,1 0 0 0 0,-1-1 0 0 0,1 2-1 0 0,0-1 1 0 0,0 1 0 0 0,0 0 0 0 0,0 0 0 0 0,0 0 0 0 0,1 1 0 0 0,-1-1 0 0 0,1 1 0 0 0,0 0 0 0 0,0 0-1 0 0,1 1 1 0 0,-1-1 0 0 0,-2 6 4 0 0,-1 1 5 0 0,0 1 0 0 0,1 0 0 0 0,0 1-1 0 0,1-1 1 0 0,1 1 0 0 0,0 0 0 0 0,1 0 0 0 0,0 1-1 0 0,1-1 1 0 0,0 0 0 0 0,1 1 0 0 0,1 3-5 0 0,15 163 92 0 0,3-129 30 0 0,2 0 0 0 0,1-1 1 0 0,4-1-1 0 0,1-1 0 0 0,2-2 0 0 0,2 0 0 0 0,3-2 1 0 0,20 21-124 0 0,139 124 623 0 0,-104-115-582 0 0,-85-72-636 0 0,4 4 1234 0 0,-6-2-8967 0 0,-1-4-3915 0 0</inkml:trace>
  <inkml:trace contextRef="#ctx0" brushRef="#br0" timeOffset="19107.746">10747 2312 0 0 0,'0'0'1194'0'0,"0"0"777"0"0,0 0 316 0 0,0 0-40 0 0,0 0-171 0 0,0 0-330 0 0,0 0-267 0 0,0 0-204 0 0,0 0-137 0 0,0 0-58 0 0,6-7-39 0 0,18-25-47 0 0,-23 30-910 0 0,-1 1 1 0 0,0 0-1 0 0,1 0 0 0 0,-1 0 1 0 0,0 0-1 0 0,0 0 0 0 0,0 0 1 0 0,0 0-1 0 0,0-1 0 0 0,0 1 1 0 0,0 0-1 0 0,-1 0 0 0 0,1 0 1 0 0,0 0-1 0 0,0 0 0 0 0,-1 0 1 0 0,1 0-1 0 0,-1 0 0 0 0,1 0 1 0 0,-1 0-1 0 0,1 0 0 0 0,-1 0 1 0 0,0 0-1 0 0,0 0 0 0 0,1 0 1 0 0,-1 1-1 0 0,0-1 0 0 0,0 0 1 0 0,0 0-1 0 0,0 1 0 0 0,0-1 1 0 0,0 1-1 0 0,0-1 0 0 0,0 1 0 0 0,0-1 1 0 0,0 1-1 0 0,0 0 0 0 0,0-1 1 0 0,0 1-1 0 0,0 0 0 0 0,0 0 1 0 0,0 0-1 0 0,-1 0-84 0 0,-3-2 172 0 0,-7-3-94 0 0,0 0 0 0 0,-1 1 0 0 0,1 1 0 0 0,-1 0 0 0 0,0 1 0 0 0,0 0 0 0 0,0 1-1 0 0,0 0 1 0 0,0 1 0 0 0,0 1 0 0 0,0 0 0 0 0,-1 1 0 0 0,2 0 0 0 0,-1 1 0 0 0,0 0 0 0 0,1 1 0 0 0,-1 0 0 0 0,1 1 0 0 0,0 1-1 0 0,0 0 1 0 0,1 0 0 0 0,0 1 0 0 0,0 1 0 0 0,1 0 0 0 0,0 0 0 0 0,0 1 0 0 0,1 0 0 0 0,0 1 0 0 0,0 0 0 0 0,1 1-1 0 0,1-1 1 0 0,0 1 0 0 0,-4 9-78 0 0,7-12 5 0 0,0-1 0 0 0,1 1 1 0 0,0 0-1 0 0,0 1 0 0 0,1-1 0 0 0,0 0 0 0 0,1 1 0 0 0,0-1 0 0 0,0 1 0 0 0,0-1 0 0 0,1 1 0 0 0,1-1 0 0 0,0 1 0 0 0,0 0 0 0 0,0-1 0 0 0,1 0 0 0 0,0 1 1 0 0,1-1-1 0 0,0 0 0 0 0,0 0 0 0 0,1 0 0 0 0,0-1 0 0 0,0 1 0 0 0,0-1 0 0 0,1 0 0 0 0,1 0 0 0 0,-1-1 0 0 0,1 1 0 0 0,0-1 0 0 0,1 0-5 0 0,0-1 49 0 0,0 0-1 0 0,1-1 0 0 0,-1-1 1 0 0,1 1-1 0 0,-1-1 0 0 0,1 0 1 0 0,0-1-1 0 0,0 0 0 0 0,0 0 1 0 0,1-1-1 0 0,-1 0 0 0 0,0 0 1 0 0,1-1-1 0 0,-1 0 0 0 0,0 0 0 0 0,1-1 1 0 0,-1 0-1 0 0,0-1 0 0 0,0 0 1 0 0,0 0-1 0 0,0 0 0 0 0,0-1 1 0 0,0-1-1 0 0,-1 1 0 0 0,1-1 1 0 0,-1 0-1 0 0,0-1 0 0 0,0 0 1 0 0,-1 0-1 0 0,3-3-48 0 0,36-28 109 0 0,-2-3-1 0 0,-1-1 1 0 0,-3-2 0 0 0,-1-2 0 0 0,-2-1-1 0 0,7-16-108 0 0,-30 44 27 0 0,4-10-10 0 0,-16 27-30 0 0,-1 0-38 0 0,0 11-82 0 0,-1 3 137 0 0,1 0-1 0 0,0-1 1 0 0,2 1 0 0 0,-1 0 0 0 0,2-1 0 0 0,-1 1 0 0 0,2-1-1 0 0,0 0 1 0 0,1 0 0 0 0,0 0 0 0 0,0-1 0 0 0,2 0 0 0 0,-1 0-1 0 0,2 0 1 0 0,0-1 0 0 0,0 0 0 0 0,1 0 0 0 0,0-1 0 0 0,0 0-1 0 0,2-1 1 0 0,-1 0 0 0 0,1-1 0 0 0,0 0 0 0 0,11 6-4 0 0,30 1-372 0 0,-48-21-1747 0 0,-2 1-4255 0 0,-2 1-5634 0 0</inkml:trace>
  <inkml:trace contextRef="#ctx0" brushRef="#br0" timeOffset="22687.445">11471 2054 0 0 0,'0'0'1518'0'0,"0"0"189"0"0,0 0 196 0 0,0 0 13 0 0,0 0-110 0 0,0 0-158 0 0,0 0-215 0 0,0 0-200 0 0,0 0-185 0 0,0 0-166 0 0,-2-3-103 0 0,-5-10-104 0 0,5 10-93 0 0,2 3-68 0 0,0 0-87 0 0,0 0-78 0 0,0 0-61 0 0,0 0-85 0 0,0 28 617 0 0,-6 256 2075 0 0,-37 20-2665 0 0,33-268-339 0 0,-3 28-3445 0 0,17-63-6440 0 0,-4-1 795 0 0</inkml:trace>
  <inkml:trace contextRef="#ctx0" brushRef="#br0" timeOffset="23317.843">10061 1904 1656 0 0,'0'0'552'0'0,"0"0"-218"0"0,0 0 179 0 0,0 0 528 0 0,0 0 591 0 0,0 0 328 0 0,0 0-1 0 0,0 0-272 0 0,0 0-374 0 0,0 0-308 0 0,0 0-186 0 0,0 0-92 0 0,0 0-72 0 0,2 34-44 0 0,6 107-35 0 0,-3 134 1959 0 0,-18 40-1466 0 0,13-244-2222 0 0,1-101-1643 0 0,2 10-3730 0 0,-1 8-3643 0 0</inkml:trace>
  <inkml:trace contextRef="#ctx0" brushRef="#br0" timeOffset="23942.847">10300 1969 5273 0 0,'0'0'1282'0'0,"0"0"-265"0"0,0 0 56 0 0,0 0 267 0 0,0 0 252 0 0,0 0 54 0 0,0 0-258 0 0,0 0-369 0 0,0 0-362 0 0,0 0-279 0 0,0 0-94 0 0,0 0 11 0 0,0 0 90 0 0,6-2 130 0 0,29-10 359 0 0,1 3-1 0 0,0 0 1 0 0,0 3-1 0 0,1 1 1 0 0,5 1-874 0 0,59-10 988 0 0,159-5 159 0 0,-260 19-1102 0 0,0 0 32 0 0,0 0 27 0 0,0 0 19 0 0,0 0-10 0 0,0 0-35 0 0,0 0-18 0 0,0 0 0 0 0,0 0-10 0 0,0 0-3 0 0,0 0-6 0 0,0 0-3 0 0,0 0-9 0 0,0 0 12 0 0,0 0 14 0 0,0 0-14 0 0,0 0 15 0 0,0 0 23 0 0,0 0 20 0 0,0 0 26 0 0,0 0 14 0 0,-88-39 330 0 0,76 31-484 0 0,1 0 0 0 0,0-1 1 0 0,1-1-1 0 0,-1 1 0 0 0,2-2 0 0 0,0 1 0 0 0,0-1 0 0 0,0-1 0 0 0,2 1 0 0 0,-1-1 0 0 0,2-1 0 0 0,0 0 0 0 0,0 1 0 0 0,1-2 0 0 0,-2-7 15 0 0,4-29-1951 0 0,18 39-3846 0 0,-12 10 2355 0 0,2 0-8015 0 0</inkml:trace>
  <inkml:trace contextRef="#ctx0" brushRef="#br0" timeOffset="25241.452">12577 2097 1392 0 0,'0'0'2069'0'0,"0"0"-572"0"0,0 0-152 0 0,0 0 138 0 0,0 0 174 0 0,0 0 76 0 0,0 0-152 0 0,0 0-308 0 0,0 0-244 0 0,0 0-182 0 0,0 0-113 0 0,0 0-74 0 0,0 0-55 0 0,-30 7-62 0 0,-92 27-64 0 0,54 2 198 0 0,59-27-563 0 0,-2 1-17 0 0,-1 1 0 0 0,1 1 1 0 0,1 0-1 0 0,0 1 0 0 0,1 0 1 0 0,0 0-1 0 0,1 1 0 0 0,0 0 1 0 0,1 1-1 0 0,1-1 0 0 0,0 1 1 0 0,1 1-1 0 0,1-1 1 0 0,0 1-1 0 0,1-1 0 0 0,1 1 1 0 0,1 0-1 0 0,0 10-97 0 0,1-24 20 0 0,0 0 0 0 0,0 0 0 0 0,1 0 0 0 0,-1 0 0 0 0,1 0 0 0 0,0 0 0 0 0,-1 0 0 0 0,1 0 0 0 0,0 0 0 0 0,0 0 0 0 0,1 0 0 0 0,-1 0 0 0 0,0-1 0 0 0,0 1 0 0 0,1 0 0 0 0,-1-1 0 0 0,1 1 0 0 0,-1-1 0 0 0,1 0 0 0 0,0 0 0 0 0,0 1 0 0 0,-1-1 0 0 0,1 0 0 0 0,0 0 0 0 0,0-1 0 0 0,0 1 0 0 0,0 0 0 0 0,0-1 0 0 0,0 1 0 0 0,1-1 0 0 0,-1 1 0 0 0,0-1 0 0 0,1 0-20 0 0,76-2 976 0 0,-57-5-878 0 0,0 0 0 0 0,0-2-1 0 0,-1 0 1 0 0,0-2 0 0 0,-1 0-1 0 0,0-1 1 0 0,-1-1-1 0 0,0-1 1 0 0,-1-1-98 0 0,16-10 44 0 0,129-102 17 0 0,-110 88-243 0 0,-53 39 76 0 0,3 220 20 0 0,0-212 97 0 0,0-1 0 0 0,1 0 0 0 0,-1 0 0 0 0,1 0-1 0 0,1 0 1 0 0,-1-1 0 0 0,1 1 0 0 0,0-1 0 0 0,1 0 0 0 0,-1-1 0 0 0,1 1 0 0 0,0-1 0 0 0,1 0 0 0 0,-1-1 0 0 0,1 0 0 0 0,0 0 0 0 0,0 0 0 0 0,0-1 0 0 0,1 0 0 0 0,-1 0 0 0 0,1-1-1 0 0,0 0 1 0 0,-1 0 0 0 0,1-1 0 0 0,0 0 0 0 0,0 0 0 0 0,0-1 0 0 0,0 0 0 0 0,0 0 0 0 0,0-1 0 0 0,0 0 0 0 0,0 0 0 0 0,0-1 0 0 0,-1 0 0 0 0,1-1 0 0 0,-1 1 0 0 0,1-1 0 0 0,-1-1 0 0 0,0 0-12 0 0,16-6 101 0 0,-1-1-1 0 0,-1-1 1 0 0,0-1-1 0 0,0 0 0 0 0,-2-2 1 0 0,0 0-1 0 0,0-2 0 0 0,-1 0-99 0 0,7-7 69 0 0,-1-1 1 0 0,-2-1-1 0 0,0-2 0 0 0,-1 0 0 0 0,-2-1 0 0 0,-1 0 1 0 0,-2-2-1 0 0,-1 0 0 0 0,-1-1 0 0 0,-1 0 0 0 0,-2-1 0 0 0,-1 0 1 0 0,-2-1-1 0 0,-2 0 0 0 0,1-14-69 0 0,-3 6-1 0 0,-1 1 0 0 0,-3-1-1 0 0,-1 0 1 0 0,-2 0 0 0 0,-2 1 0 0 0,-2 0 0 0 0,-1 0 0 0 0,-9-23 1 0 0,-28-45 73 0 0,31 83-38 0 0,13 25-45 0 0,1 1-52 0 0,0 0-28 0 0,-29 390 652 0 0,46-68 147 0 0,22-75-467 0 0,-33-89-24 0 0,-6-157-199 0 0,0-1-3 0 0,0 0 5 0 0,0 0 18 0 0,0 0-12 0 0,-17-9-163 0 0,-9-71-1693 0 0,7-5-2312 0 0,10 29-6926 0 0,9 56 10933 0 0,-2-17-10324 0 0</inkml:trace>
  <inkml:trace contextRef="#ctx0" brushRef="#br0" timeOffset="25492.04">13012 1846 7009 0 0,'0'0'2177'0'0,"0"0"-797"0"0,0 0-576 0 0,0 0-185 0 0,0 0 201 0 0,0 0 451 0 0,0 0 244 0 0,0 0 12 0 0,0 0-148 0 0,0 0-242 0 0,0 0-196 0 0,0 0-143 0 0,25 6-98 0 0,80 18-120 0 0,-76-19-265 0 0,0 0 0 0 0,1-2 0 0 0,-1-1 0 0 0,0-2 0 0 0,26-2-315 0 0,-28 1 92 0 0,239-29-1762 0 0,-236 27-1273 0 0,-13-1-2412 0 0,-6 3-6256 0 0</inkml:trace>
  <inkml:trace contextRef="#ctx0" brushRef="#br0" timeOffset="26592.996">14116 2035 1464 0 0,'0'0'1650'0'0,"0"0"-220"0"0,0 0-39 0 0,0 0 90 0 0,0 0 24 0 0,0 0-130 0 0,0 0-223 0 0,0 0-313 0 0,0 0-259 0 0,0 0-140 0 0,0 0 17 0 0,0 0 195 0 0,0 0 189 0 0,4 2 141 0 0,-2 0-755 0 0,2-1 0 0 0,-1 1 0 0 0,0-1 0 0 0,0 1 0 0 0,0-1-1 0 0,1 0 1 0 0,-1-1 0 0 0,0 1 0 0 0,1 0 0 0 0,-1-1 0 0 0,1 0-1 0 0,-1 0 1 0 0,1 0 0 0 0,-1 0 0 0 0,1 0 0 0 0,-1-1 0 0 0,0 1-1 0 0,1-1 1 0 0,-1 0 0 0 0,0 0 0 0 0,1-1 0 0 0,-1 1-1 0 0,0-1 1 0 0,1 0-227 0 0,175-139 2909 0 0,-178 140-2904 0 0,0 0 0 0 0,0 1 0 0 0,0-1 1 0 0,0 1-1 0 0,0-1 0 0 0,0 1 0 0 0,0-1 0 0 0,0 1 0 0 0,1-1 1 0 0,-1 1-1 0 0,0 0 0 0 0,0 0 0 0 0,0 0 0 0 0,1-1 0 0 0,-1 1 0 0 0,0 1 1 0 0,0-1-1 0 0,1 0 0 0 0,-1 0 0 0 0,0 0 0 0 0,0 1 0 0 0,0-1 1 0 0,1 0-1 0 0,-1 1 0 0 0,0-1 0 0 0,0 1 0 0 0,0-1 0 0 0,0 1 1 0 0,0 0-1 0 0,0-1 0 0 0,0 1 0 0 0,0 0 0 0 0,0 0 0 0 0,0 0 1 0 0,-1 0-1 0 0,1 0 0 0 0,0 0 0 0 0,-1 0 0 0 0,1 0 0 0 0,0 0 0 0 0,-1 0 1 0 0,1 0-1 0 0,-1 0 0 0 0,0 0 0 0 0,1 1 0 0 0,-1-1-5 0 0,8 28 98 0 0,-2-1-1 0 0,-1 2 0 0 0,-1-1 0 0 0,-1 0 0 0 0,-2 1 1 0 0,-1 0-1 0 0,-2 6-97 0 0,2 11 85 0 0,-23 361 263 0 0,15-346-317 0 0,-2-1 0 0 0,-3-1 0 0 0,-2 0 1 0 0,-3-1-1 0 0,-9 17-31 0 0,14-43 14 0 0,-48 80 183 0 0,55-106-170 0 0,5-5-12 0 0,0-1 1 0 0,0 1-1 0 0,0 0 1 0 0,0-1-1 0 0,0 0 1 0 0,-1 1-1 0 0,1-1 1 0 0,-1 0 0 0 0,1 1-1 0 0,-1-1 1 0 0,1 0-1 0 0,-1 0 1 0 0,0 0-1 0 0,0 0 1 0 0,1-1-1 0 0,-1 1 1 0 0,0 0-1 0 0,0-1 1 0 0,0 1 0 0 0,0-1-1 0 0,0 0 1 0 0,0 1-1 0 0,0-1 1 0 0,1 0-1 0 0,-1 0 1 0 0,0 0-1 0 0,-1-1-15 0 0,-13-50 256 0 0,18 10-250 0 0,2 0-1 0 0,1 0 0 0 0,3 1 0 0 0,1-1 1 0 0,2 2-1 0 0,1-1 0 0 0,3 2 0 0 0,1 0 1 0 0,1 0-1 0 0,13-17-5 0 0,-27 50 2 0 0,29-63-14 0 0,3 2 0 0 0,3 2 0 0 0,3 1-1 0 0,3 2 1 0 0,2 2 0 0 0,2 2 0 0 0,3 3 0 0 0,41-34 12 0 0,-64 66 9 0 0,1 0 1 0 0,1 2-1 0 0,0 1 1 0 0,1 1-1 0 0,1 2 1 0 0,1 1-1 0 0,5 0-9 0 0,56 7 10 0 0,-91 10-2 0 0,1 1 0 0 0,-1-1 1 0 0,0 1-1 0 0,0 0 0 0 0,0 0 1 0 0,-1 0-1 0 0,1 0 0 0 0,-1 0 1 0 0,0 1-1 0 0,1-1 0 0 0,-2 1 0 0 0,1-1 1 0 0,0 1-1 0 0,-1 0 0 0 0,1 0 1 0 0,-1 0-1 0 0,0 0 0 0 0,-1 0 1 0 0,1 0-1 0 0,-1 0 0 0 0,1 0 1 0 0,-1 0-1 0 0,0 0 0 0 0,-1 0 0 0 0,1 0 1 0 0,-1 2-9 0 0,1 0 12 0 0,-3 13 34 0 0,0-1 0 0 0,-1 1 0 0 0,-1-1 0 0 0,-1 0 0 0 0,-1-1 0 0 0,0 1 0 0 0,-1-1 0 0 0,-1-1 0 0 0,-1 0 0 0 0,0 0 0 0 0,-1-1 0 0 0,-1 0 0 0 0,0-1 1 0 0,-1 0-1 0 0,0-1 0 0 0,-1 0 0 0 0,-12 7-46 0 0,12-8-38 0 0,-1-1 0 0 0,0-1 1 0 0,-1-1-1 0 0,0 0 1 0 0,0-1-1 0 0,-1-1 0 0 0,0 0 1 0 0,0-2-1 0 0,-1 1 1 0 0,0-2-1 0 0,0-1 0 0 0,0 0 1 0 0,0-1-1 0 0,0-1 1 0 0,-3-1 37 0 0,19 0-128 0 0,0 0 0 0 0,0 0 0 0 0,1 0 0 0 0,-1 0 1 0 0,0-1-1 0 0,0 1 0 0 0,0 0 0 0 0,0-1 0 0 0,1 0 1 0 0,-1 1-1 0 0,0-1 0 0 0,0 0 0 0 0,1 0 1 0 0,-1 0-1 0 0,1 0 0 0 0,-1-1 0 0 0,1 1 0 0 0,-1 0 1 0 0,1 0-1 0 0,0-1 0 0 0,-1 1 0 0 0,1-1 0 0 0,0 1 1 0 0,0-1-1 0 0,0 0 0 0 0,0 1 0 0 0,1-1 0 0 0,-1 0 1 0 0,0 0-1 0 0,1 0 0 0 0,-1 1 0 0 0,1-1 1 0 0,0 0-1 0 0,-1 0 0 0 0,1 0 0 0 0,0 0 0 0 0,0 0 1 0 0,0 0-1 0 0,1 0 0 0 0,-1 1 0 0 0,0-1 0 0 0,1 0 1 0 0,-1 0-1 0 0,1 0 0 0 0,-1 0 0 0 0,1 1 1 0 0,0-1-1 0 0,0 0 0 0 0,0 1 0 0 0,1-2 128 0 0,22-27-8406 0 0,-13 21-2579 0 0</inkml:trace>
  <inkml:trace contextRef="#ctx0" brushRef="#br0" timeOffset="26959.204">15580 1954 4433 0 0,'0'0'2556'0'0,"0"0"-616"0"0,0 0-252 0 0,0 0-26 0 0,0 0 2 0 0,0 0-53 0 0,0 0-80 0 0,0 0-172 0 0,0 0-213 0 0,0 0-169 0 0,-32 12-190 0 0,-103 40-128 0 0,64-7 337 0 0,64-39-937 0 0,1 1 0 0 0,0 0-1 0 0,1 0 1 0 0,-1 0 0 0 0,1 1 0 0 0,1 0 0 0 0,-1 0-1 0 0,1 0 1 0 0,1 0 0 0 0,0 1 0 0 0,0 0 0 0 0,0-1-1 0 0,1 1 1 0 0,0 0 0 0 0,1 0 0 0 0,0 0 0 0 0,1 0-1 0 0,0 1 1 0 0,0-1 0 0 0,1 0 0 0 0,0 0 0 0 0,0 0-1 0 0,1 0 1 0 0,0 0 0 0 0,1-1 0 0 0,0 1 0 0 0,0-1-1 0 0,1 1 1 0 0,0-1 0 0 0,1 0 0 0 0,0 0 0 0 0,0-1-1 0 0,6 7-58 0 0,-3-7 50 0 0,0 1 0 0 0,1-2 0 0 0,0 1 0 0 0,1-1 0 0 0,0-1 0 0 0,-1 0 0 0 0,2 0-1 0 0,-1-1 1 0 0,0 0 0 0 0,1-1 0 0 0,0 0 0 0 0,0 0 0 0 0,0-2 0 0 0,0 1 0 0 0,0-1 0 0 0,0-1-1 0 0,0 0 1 0 0,1 0 0 0 0,-1-1 0 0 0,0-1 0 0 0,0 0 0 0 0,0 0 0 0 0,-1-1 0 0 0,1-1 0 0 0,-1 1-1 0 0,1-2 1 0 0,-1 0 0 0 0,0 0 0 0 0,-1 0 0 0 0,1-1 0 0 0,-1-1 0 0 0,0 0 0 0 0,-1 0 0 0 0,0 0 0 0 0,0-1-1 0 0,0-1 1 0 0,-1 1 0 0 0,0-1 0 0 0,1-3-50 0 0,-2 3-10 0 0,0 1 0 0 0,-1-1-1 0 0,0-1 1 0 0,0 1 0 0 0,-1-1 0 0 0,0 1-1 0 0,-1-1 1 0 0,0-1 0 0 0,0 1-1 0 0,-1 0 1 0 0,-1-1 0 0 0,1 1 0 0 0,-2-1-1 0 0,0 1 1 0 0,0-1 0 0 0,-1 1 0 0 0,0-1-1 0 0,0 1 1 0 0,-1 0 0 0 0,-1 0 0 0 0,0-1-1 0 0,0 1 1 0 0,-1 1 0 0 0,0-1 0 0 0,-1 1-1 0 0,0-1 1 0 0,-1 1 0 0 0,0 1-1 0 0,0-1 1 0 0,0 1 0 0 0,-1 0 0 0 0,-1 1-1 0 0,1-1 1 0 0,-1 1 0 0 0,-1 1 0 0 0,0-1 10 0 0,1 3-157 0 0,0 1 0 0 0,0 0 0 0 0,0 0 1 0 0,0 0-1 0 0,-1 1 0 0 0,0 1 0 0 0,1-1 1 0 0,-1 1-1 0 0,0 1 0 0 0,1 0 0 0 0,-8 0 157 0 0,-26 13-7613 0 0,33-9-3878 0 0</inkml:trace>
  <inkml:trace contextRef="#ctx0" brushRef="#br0" timeOffset="27222.051">16145 2104 17612 0 0,'0'0'632'0'0,"0"0"-212"0"0,0 0 28 0 0,0 0 178 0 0,0 0 116 0 0,0 0-20 0 0,0 0-141 0 0,0 0-169 0 0,0 0-141 0 0,0 0-83 0 0,0 0-80 0 0,-14 32-61 0 0,-43 99-31 0 0,43-67-41 0 0,14-2-1624 0 0,-1-58-284 0 0,-1-4-5715 0 0,1 0-3322 0 0</inkml:trace>
  <inkml:trace contextRef="#ctx0" brushRef="#br0" timeOffset="27399.869">16120 1634 8794 0 0,'0'0'488'0'0,"0"0"-288"0"0,0 0-208 0 0,0 0-88 0 0,0 0-400 0 0,0 0-168 0 0,0 0-120 0 0,0 0-193 0 0,0 0-455 0 0,0 0-3593 0 0</inkml:trace>
  <inkml:trace contextRef="#ctx0" brushRef="#br0" timeOffset="27839.308">16305 2282 3393 0 0,'0'0'3687'0'0,"0"0"-1941"0"0,0 0-659 0 0,0 0 4 0 0,0 0 146 0 0,0 0 218 0 0,0 0 220 0 0,0 0 156 0 0,0 0-49 0 0,0 0-252 0 0,0 0-382 0 0,0 0-387 0 0,0 0-248 0 0,15-6-159 0 0,49-17-47 0 0,-26-20 163 0 0,-29 26-324 0 0,81-137 418 0 0,-90 155-579 0 0,0-1-1 0 0,-1 1 1 0 0,1-1 0 0 0,0 1-1 0 0,0-1 1 0 0,0 1-1 0 0,0-1 1 0 0,0 1-1 0 0,0-1 1 0 0,0 1 0 0 0,0-1-1 0 0,0 0 1 0 0,0 1-1 0 0,0-1 1 0 0,0 1-1 0 0,0-1 1 0 0,1 1 0 0 0,-1-1-1 0 0,0 1 1 0 0,0-1-1 0 0,0 1 1 0 0,1-1-1 0 0,-1 0 1 0 0,0 1-1 0 0,0-1 1 0 0,1 0 0 0 0,-1 1-1 0 0,0-1 1 0 0,1 0-1 0 0,-1 1 1 0 0,1-1-1 0 0,-1 0 1 0 0,0 1 0 0 0,1-1-1 0 0,-1 0 1 0 0,1 0-1 0 0,-1 0 1 0 0,1 0-1 0 0,-1 1 1 0 0,0-1 0 0 0,1 0-1 0 0,-1 0 1 0 0,1 0-1 0 0,-1 0 1 0 0,1 0-1 0 0,-1 0 1 0 0,1 0 0 0 0,-1 0-1 0 0,1 0 1 0 0,-1 0-1 0 0,1 0 1 0 0,-1-1-1 0 0,1 1 1 0 0,-1 0-1 0 0,0 0 1 0 0,1 0 0 0 0,-1-1 15 0 0,2 21 68 0 0,6 15-84 0 0,-6-25 11 0 0,-1 0-1 0 0,1 0 1 0 0,1 0 0 0 0,0 0 0 0 0,1 0 0 0 0,-1-1-1 0 0,2 0 1 0 0,-1 1 0 0 0,2-1 0 0 0,-1-1 0 0 0,1 1-1 0 0,0-1 1 0 0,1 0 0 0 0,-1-1 0 0 0,4 3 5 0 0,-7-7 31 0 0,0 0 0 0 0,0-1 1 0 0,1 1-1 0 0,-1-1 0 0 0,1 1 1 0 0,0-1-1 0 0,-1 0 0 0 0,1 0 1 0 0,0-1-1 0 0,0 1 1 0 0,0-1-1 0 0,0 0 0 0 0,1 0 1 0 0,-1 0-1 0 0,0 0 0 0 0,0-1 1 0 0,1 0-1 0 0,-1 0 0 0 0,0 0 1 0 0,1 0-1 0 0,-1-1 0 0 0,0 1 1 0 0,0-1-1 0 0,0 0 0 0 0,0-1 1 0 0,1 1-1 0 0,-1-1 0 0 0,-1 1 1 0 0,1-1-1 0 0,0-1 0 0 0,0 1 1 0 0,-1 0-1 0 0,1-1 0 0 0,-1 0 1 0 0,0 1-1 0 0,2-3-31 0 0,4-6 122 0 0,0 0-1 0 0,-1-1 1 0 0,0 0 0 0 0,0 0-1 0 0,-1 0 1 0 0,-1-1-1 0 0,0-1 1 0 0,-1 1 0 0 0,-1 0-1 0 0,1-5-121 0 0,22-59-20 0 0,-18 54-2996 0 0,0-1-4579 0 0,-7 20-4069 0 0</inkml:trace>
  <inkml:trace contextRef="#ctx0" brushRef="#br0" timeOffset="28238.991">17291 1515 12123 0 0,'0'0'1993'0'0,"0"0"-680"0"0,0 0-201 0 0,0 0 97 0 0,0 0 72 0 0,0 0-6 0 0,0 0-152 0 0,0 0-246 0 0,0 0-174 0 0,0 0-119 0 0,0 0-85 0 0,0 0-90 0 0,0 0-59 0 0,7-2-50 0 0,20-1 0 0 0,-26 32 560 0 0,-61 263 508 0 0,35 38-984 0 0,17-233-389 0 0,8-131-2710 0 0,-1-4-838 0 0,0 14-3162 0 0,1 13-4607 0 0</inkml:trace>
  <inkml:trace contextRef="#ctx0" brushRef="#br0" timeOffset="28486.595">16996 1804 9594 0 0,'0'0'1242'0'0,"0"0"-229"0"0,0 0 218 0 0,0 0 316 0 0,0 0-21 0 0,0 0-174 0 0,0 0-257 0 0,0 0-181 0 0,0 0-133 0 0,33 2-158 0 0,104 9-151 0 0,120-5-305 0 0,-212-8-1211 0 0,-15 0-2743 0 0,-17-2-3793 0 0</inkml:trace>
  <inkml:trace contextRef="#ctx0" brushRef="#br0" timeOffset="29406.128">18403 1715 3465 0 0,'0'0'2468'0'0,"0"0"-363"0"0,0 0-60 0 0,0 0 69 0 0,0 0-44 0 0,0 0-208 0 0,0 0-254 0 0,0 0-256 0 0,0 0-245 0 0,0 0-200 0 0,0 0-179 0 0,0 0-160 0 0,0 0-101 0 0,-6-7-101 0 0,-16-20-84 0 0,-4 44 312 0 0,25-15-534 0 0,-47 81 719 0 0,4 2 0 0 0,-18 55-779 0 0,17-39 138 0 0,-98 229-150 0 0,112-273-64 0 0,124-249-425 0 0,38-46 514 0 0,111-171 11 0 0,-189 341 68 0 0,-38 102 52 0 0,3 50 159 0 0,30 216 602 0 0,-14 71-314 0 0,-13-283-628 0 0,-21-88 10 0 0,1 0-10 0 0,1 0-35 0 0,-1 0-16 0 0,-1 0-36 0 0,7-53-3942 0 0,-14 19-5522 0 0,1 25-1800 0 0</inkml:trace>
  <inkml:trace contextRef="#ctx0" brushRef="#br0" timeOffset="29663.881">18106 2208 9898 0 0,'0'0'2162'0'0,"0"0"-619"0"0,0 0-297 0 0,0 0 116 0 0,0 0 108 0 0,0 0 10 0 0,0 0-150 0 0,0 0-248 0 0,0 0-168 0 0,0 0-128 0 0,0 0-126 0 0,0 0-130 0 0,0 0-93 0 0,32 1-68 0 0,102 1-83 0 0,20-21 242 0 0,-86 6-466 0 0,6-2-1714 0 0,-26 6-8601 0 0,-38 8-1947 0 0</inkml:trace>
  <inkml:trace contextRef="#ctx0" brushRef="#br0" timeOffset="31640.197">5842 3145 1024 0 0,'0'0'1150'0'0,"0"0"-754"0"0,0 0-319 0 0,0 0 54 0 0,0 0 164 0 0,0 0 118 0 0,0 0 119 0 0,0 0 112 0 0,0 0 114 0 0,0 0 71 0 0,0 0 38 0 0,13-4-11 0 0,94-30 2768 0 0,7 18-359 0 0,502-41 862 0 0,208 10-1796 0 0,-372 43-1265 0 0,194 47 38 0 0,-253-28-667 0 0,-143-13-298 0 0,388-12 53 0 0,-83-21-153 0 0,506 4 191 0 0,-950 27-191 0 0,283 20-36 0 0,99 3 44 0 0,-91 0 18 0 0,-131-12-22 0 0,327-14 18 0 0,459-66-104 0 0,-651 40 78 0 0,-53-1-35 0 0,178-24 21 0 0,577-65 445 0 0,-347 76-134 0 0,-458 24-84 0 0,-28-4 139 0 0,79 8 732 0 0,-353 15-1110 0 0,-1 0 6 0 0,0 0 21 0 0,0 0-14 0 0,0 0-6 0 0,0 0-25 0 0,0 0 0 0 0,0 0 25 0 0,0 0-8 0 0,0 0-34 0 0,0 0 13 0 0,0 0-2 0 0,-27 0-2627 0 0,14 0-5579 0 0,7 0-3794 0 0</inkml:trace>
  <inkml:trace contextRef="#ctx0" brushRef="#br0" timeOffset="32919.259">19250 2239 2841 0 0,'0'0'2020'0'0,"0"0"-990"0"0,0 0-117 0 0,0 0 337 0 0,0 0 310 0 0,0 0 192 0 0,0 0-27 0 0,0 0-224 0 0,0 0-179 0 0,0 0-152 0 0,0 0-133 0 0,0 0-78 0 0,4-4-73 0 0,14-19 625 0 0,-18 23-898 0 0,0 0-106 0 0,-48 27 1205 0 0,28-4-1104 0 0,20-23-550 0 0,0 0-21 0 0,0 0 18 0 0,0 0 2 0 0,20-8 646 0 0,37-38 38 0 0,-58 46-723 0 0,1 0 1 0 0,0 0-1 0 0,-1 0 0 0 0,1 0 0 0 0,0 0 0 0 0,0 0 0 0 0,-1 0 0 0 0,1 0 0 0 0,0 0 0 0 0,-1 0 0 0 0,1 0 1 0 0,0 0-1 0 0,-1 0 0 0 0,1 0 0 0 0,0-1 0 0 0,0 1 0 0 0,-1 0 0 0 0,1 0 0 0 0,0 0 0 0 0,0-1 0 0 0,-1 1 1 0 0,1 0-1 0 0,0 0 0 0 0,0 0 0 0 0,0-1 0 0 0,0 1 0 0 0,-1 0 0 0 0,1-1 0 0 0,0 1 0 0 0,0 0 0 0 0,0 0 1 0 0,0-1-1 0 0,0 1 0 0 0,0 0 0 0 0,0-1 0 0 0,0 1 0 0 0,0 0 0 0 0,0-1 0 0 0,0 1 0 0 0,0 0 0 0 0,0 0 1 0 0,0-1-1 0 0,0 1 0 0 0,0 0 0 0 0,0-1 0 0 0,0 1 0 0 0,0 0 0 0 0,0-1 0 0 0,0 1 0 0 0,0 0 0 0 0,1 0 0 0 0,-1-1-18 0 0,-31 5-40 0 0,-24 16 133 0 0,40-13-813 0 0,11-7-7649 0 0,3 3-3359 0 0</inkml:trace>
  <inkml:trace contextRef="#ctx0" brushRef="#br0" timeOffset="34061.789">19243 2224 0 0 0,'0'0'420'0'0,"0"0"271"0"0,0 0 156 0 0,0 0-116 0 0,0 0-217 0 0,0 0-166 0 0,0 0-36 0 0,0 0 161 0 0,0 0 267 0 0,-7-3 6408 0 0,4 2-6964 0 0,-65 5 8658 0 0,105-7-7191 0 0,-67 13-1148 0 0,16-2 986 0 0,10-5-4918 0 0,2-2-5774 0 0,2-1-2442 0 0</inkml:trace>
  <inkml:trace contextRef="#ctx0" brushRef="#br0" timeOffset="32345.75">19164 1873 3385 0 0,'0'0'1685'0'0,"0"0"-710"0"0,0 0-108 0 0,0 0 281 0 0,0 0 333 0 0,0 0 220 0 0,0 0-48 0 0,0 0-306 0 0,0 0-338 0 0,0 0-282 0 0,0 0-191 0 0,0 0-77 0 0,0 0-31 0 0,9-7 1478 0 0,-28 29 570 0 0,11-13-843 0 0,24-18-746 0 0,22-17 226 0 0,-38 26-921 0 0,0 0-45 0 0,0 0 5 0 0,0 0-9 0 0,0 0-21 0 0,0 0-11 0 0,0 0-20 0 0,0 0-41 0 0,0 0-16 0 0,0 0 30 0 0,0 0-36 0 0,0 0-10 0 0,0 0 2 0 0,0 0-37 0 0,0 0-16 0 0,0 0 5 0 0,0 0-30 0 0,0 0-16 0 0,0 0-33 0 0,0 0-78 0 0,0 0-101 0 0,-10 2-3480 0 0,7 0-3446 0 0,1 1-4513 0 0</inkml:trace>
  <inkml:trace contextRef="#ctx0" brushRef="#br0" timeOffset="33491.759">19173 1908 48 0 0,'0'0'774'0'0,"0"0"-240"0"0,0 0 73 0 0,0 0 183 0 0,0 0 239 0 0,0 0 122 0 0,0 0-47 0 0,0 0-117 0 0,0 0-132 0 0,0 0-68 0 0,0 0 1 0 0,0 0 74 0 0,0 0 140 0 0,8-4 156 0 0,23-11 94 0 0,-23 11-11 0 0,-8 4-109 0 0,0 0-183 0 0,-17 0 834 0 0,-53 19-536 0 0,75-26 371 0 0,2 2-1425 0 0,-4 4-132 0 0,0-1 0 0 0,0 1 0 0 0,-1-1 0 0 0,1 1 0 0 0,0-1 0 0 0,-1 0 0 0 0,0 0-1 0 0,1 0 1 0 0,-1-1 0 0 0,0 1 0 0 0,0 0 0 0 0,0-1 0 0 0,-1 0 0 0 0,1 1 0 0 0,0-1 0 0 0,-1 0 0 0 0,0 0 0 0 0,0 0 0 0 0,1-1-61 0 0,-56 0 369 0 0,0 16 61 0 0,52-4-2060 0 0,1-1-5886 0 0,-2-3-3953 0 0</inkml:trace>
  <inkml:trace contextRef="#ctx0" brushRef="#br0" timeOffset="80189.141">259 3068 0 0 0,'0'0'2414'0'0,"0"0"-731"0"0,0 0 65 0 0,0 0 345 0 0,0 0 115 0 0,0 0-246 0 0,0 0-426 0 0,0 0-370 0 0,0 0-234 0 0,0 0-58 0 0,0 0 4 0 0,0 0-24 0 0,0 0-50 0 0,1 19 2203 0 0,-75 62-1001 0 0,64-47-1658 0 0,48-34 804 0 0,45-50-111 0 0,-84 50-1026 0 0,1-1 1 0 0,0 1-1 0 0,-1 0 0 0 0,1 0 1 0 0,0 0-1 0 0,-1 0 1 0 0,1 0-1 0 0,0-1 1 0 0,-1 1-1 0 0,1 0 0 0 0,0 0 1 0 0,-1-1-1 0 0,1 1 1 0 0,0 0-1 0 0,0 0 0 0 0,-1-1 1 0 0,1 1-1 0 0,0 0 1 0 0,0-1-1 0 0,0 1 1 0 0,-1 0-1 0 0,1-1 0 0 0,0 1 1 0 0,0-1-1 0 0,0 1 1 0 0,0 0-1 0 0,0-1 1 0 0,0 1-1 0 0,0 0 0 0 0,0-1 1 0 0,0 1-1 0 0,0-1 1 0 0,0 1-1 0 0,0 0 1 0 0,0-1-1 0 0,0 1 0 0 0,0 0 1 0 0,0-1-1 0 0,0 1 1 0 0,0-1-1 0 0,1 1 0 0 0,-1 0 1 0 0,0-1-1 0 0,0 1 1 0 0,0 0-1 0 0,1-1 1 0 0,-1 1-1 0 0,0 0 0 0 0,0 0 1 0 0,1-1-1 0 0,-1 1 1 0 0,0 0-1 0 0,1 0 1 0 0,-1-1-1 0 0,0 1 0 0 0,1 0 1 0 0,-1 0-1 0 0,0 0-15 0 0,-33 10 239 0 0,10 8 35 0 0,19-15-4041 0 0,3-1-4109 0 0,1-2 7831 0 0,0 0-12427 0 0</inkml:trace>
  <inkml:trace contextRef="#ctx0" brushRef="#br0" timeOffset="79544.775">1 3457 6897 0 0,'0'0'3412'0'0,"0"0"-1385"0"0,0 0-487 0 0,0 0 181 0 0,0 0 172 0 0,0 0-68 0 0,0 0-364 0 0,0 0-491 0 0,0 0-358 0 0,0 0-194 0 0,0 0-76 0 0,0 0 29 0 0,0 0 33 0 0,4 0 36 0 0,4 5-299 0 0,0 0 0 0 0,-1 0 0 0 0,1 0 0 0 0,-1 1 0 0 0,0 0-1 0 0,0 0 1 0 0,-1 1 0 0 0,0 0 0 0 0,0 0 0 0 0,0 1 0 0 0,-1-1 0 0 0,0 1-1 0 0,-1 1 1 0 0,0-1 0 0 0,0 0 0 0 0,-1 1 0 0 0,0 0 0 0 0,0 0 0 0 0,-1 0 0 0 0,0 0-1 0 0,-1 0 1 0 0,1 8-141 0 0,8 20 159 0 0,63 218 183 0 0,-26-168-264 0 0,-32-71-50 0 0,1-38 1077 0 0,32-113-904 0 0,56-178-69 0 0,-98 290-131 0 0,28-72 37 0 0,-26 77-359 0 0,-4 28-2987 0 0,-4-4 1330 0 0,0-1-4406 0 0,0-5-5812 0 0</inkml:trace>
  <inkml:trace contextRef="#ctx0" brushRef="#br0" timeOffset="82096.351">812 3750 288 0 0,'0'0'1895'0'0,"0"0"18"0"0,0 0-57 0 0,0 0-137 0 0,0 0-164 0 0,0 0-175 0 0,0 0-118 0 0,0 0-57 0 0,0 0-52 0 0,0 0-66 0 0,0 0-105 0 0,0 0-119 0 0,0 0-120 0 0,0 0-85 0 0,0 0-46 0 0,5 3 5953 0 0,1 1-5225 0 0,56 23-1221 0 0,2-8-50 0 0,56-15 313 0 0,-47-31 33 0 0,-64 22-363 0 0,-1 0 1 0 0,1-1 0 0 0,-1 0-1 0 0,0-1 1 0 0,-1 1 0 0 0,0-2-1 0 0,0 1 1 0 0,0-1-1 0 0,-1 0 1 0 0,1-1-53 0 0,-1 0 43 0 0,-2 3-23 0 0,-1 0-1 0 0,0 0 1 0 0,-1 0 0 0 0,1-1 0 0 0,-1 1-1 0 0,0-1 1 0 0,-1 0 0 0 0,0 1-1 0 0,0-1 1 0 0,0 0 0 0 0,-1 0-1 0 0,0 0 1 0 0,0 0 0 0 0,-1 0-1 0 0,1 1 1 0 0,-2-1 0 0 0,1 0 0 0 0,-1 0-1 0 0,0 1 1 0 0,0-1 0 0 0,-1 1-1 0 0,0 0 1 0 0,0 0 0 0 0,0 0-1 0 0,-1 0 1 0 0,0 0 0 0 0,0 1-1 0 0,0 0 1 0 0,-1-1 0 0 0,0 2-1 0 0,0-1 1 0 0,0 0 0 0 0,-1 1 0 0 0,1 0-1 0 0,-1 1 1 0 0,0-1 0 0 0,0 1-1 0 0,-4-2-19 0 0,-5-1-8 0 0,1 1-1 0 0,-1 0 1 0 0,0 1-1 0 0,0 0 1 0 0,0 1-1 0 0,0 1 1 0 0,-1 1-1 0 0,1 0 0 0 0,-1 0 1 0 0,-6 2 8 0 0,13 0-1 0 0,1 0 0 0 0,0 0 0 0 0,0 1 1 0 0,0 0-1 0 0,0 0 0 0 0,0 1 0 0 0,0 0 0 0 0,0 0 0 0 0,1 1 0 0 0,0 0 1 0 0,-1 0-1 0 0,2 1 0 0 0,-1 0 0 0 0,0 0 0 0 0,1 1 0 0 0,0-1 1 0 0,0 1-1 0 0,1 1 0 0 0,0-1 0 0 0,0 1 0 0 0,0 0 0 0 0,1 0 1 0 0,-11 18 9 0 0,1 0-1 0 0,2 0 1 0 0,1 1-1 0 0,0 1 1 0 0,-4 22-9 0 0,11-35 6 0 0,1-1-1 0 0,1 1 1 0 0,0 1-1 0 0,1-1 1 0 0,0 0 0 0 0,1 0-1 0 0,1 1 1 0 0,0-1-1 0 0,1 0 1 0 0,0 0-6 0 0,2-4 9 0 0,0 0 0 0 0,1-1 0 0 0,0 1 0 0 0,0-1 0 0 0,1 0 0 0 0,0 0 1 0 0,1-1-1 0 0,0 0 0 0 0,0 0 0 0 0,0-1 0 0 0,1 0 0 0 0,1 0 0 0 0,-1 0 0 0 0,1-1 0 0 0,0-1 0 0 0,1 1-9 0 0,4 1 49 0 0,1-1-1 0 0,-1-1 0 0 0,1 0 0 0 0,0-1 1 0 0,1-1-1 0 0,-1 0 0 0 0,0-1 1 0 0,1 0-1 0 0,0-2 0 0 0,-1 0 1 0 0,1 0-1 0 0,-1-1 0 0 0,1-1 0 0 0,3-2-48 0 0,38-18 227 0 0,-24 15-350 0 0,-24-1-4048 0 0,-3 3-2028 0 0,-4 2-5983 0 0</inkml:trace>
  <inkml:trace contextRef="#ctx0" brushRef="#br0" timeOffset="82690.05">1554 3753 9994 0 0,'0'0'1913'0'0,"0"0"-380"0"0,0 0-32 0 0,0 0 171 0 0,0 0 0 0 0,0 0-265 0 0,0 0-435 0 0,0 0-377 0 0,0 0-171 0 0,0 0-28 0 0,0 0 12 0 0,0 0 10 0 0,0 0-18 0 0,7 5 1807 0 0,-18 87-158 0 0,-44 43-1504 0 0,21-9-400 0 0,34-45-77 0 0,49-66 352 0 0,16-14-130 0 0,-47-9-1179 0 0,-16-14-5264 0 0,-9 13-2725 0 0,5 7 3767 0 0,-2 1-2887 0 0</inkml:trace>
  <inkml:trace contextRef="#ctx0" brushRef="#br0" timeOffset="83001.57">1290 3985 2280 0 0,'0'0'2796'0'0,"0"0"-600"0"0,0 0-153 0 0,0 0 4 0 0,0 0-23 0 0,0 0-145 0 0,0 0-255 0 0,0 0-338 0 0,0 0-356 0 0,0 0-293 0 0,0 0-185 0 0,0 0-62 0 0,0 0 68 0 0,-9 0 882 0 0,38 3 144 0 0,22-2-918 0 0,0-2 0 0 0,0-3 0 0 0,-1-1 0 0 0,1-3 0 0 0,8-5-566 0 0,-49 9-920 0 0,-9 4-2573 0 0,-1 0-3341 0 0,0 0-5182 0 0</inkml:trace>
  <inkml:trace contextRef="#ctx0" brushRef="#br0" timeOffset="84273.373">744 3357 4289 0 0,'0'0'2083'0'0,"0"0"9"0"0,0 0 114 0 0,0 0-13 0 0,0 0-203 0 0,0 0-446 0 0,0 0-404 0 0,0 0-236 0 0,0 0-142 0 0,0 0-42 0 0,0 0-51 0 0,0 0-63 0 0,0 0-53 0 0,6-4-66 0 0,38-30 359 0 0,0-2-1 0 0,-2-2 1 0 0,-2-1-1 0 0,-2-2 1 0 0,-1-2-1 0 0,12-22-845 0 0,44-79 471 0 0,-81 132-431 0 0,-12 13-24 0 0,0-1 3 0 0,6 12 78 0 0,38 78 276 0 0,-34-61-231 0 0,51 180 751 0 0,-26-126-595 0 0,-35-82-288 0 0,2-5-1666 0 0,-2-4-4180 0 0,0 4-6348 0 0</inkml:trace>
  <inkml:trace contextRef="#ctx0" brushRef="#br0" timeOffset="87196.495">1952 3777 1816 0 0,'0'0'1349'0'0,"0"0"10"0"0,0 0 284 0 0,0 0 329 0 0,0 0 125 0 0,0 0-192 0 0,0 0-351 0 0,0 0-380 0 0,0 0-282 0 0,0 0-165 0 0,0 0-83 0 0,-4 0 2271 0 0,150-1 2357 0 0,140-18-5272 0 0,-156 9 434 0 0,-99 9-2693 0 0,-42 1-1185 0 0,3 0-4466 0 0,1 0-3590 0 0</inkml:trace>
  <inkml:trace contextRef="#ctx0" brushRef="#br0" timeOffset="87819.669">2293 3403 3809 0 0,'0'0'1743'0'0,"0"0"-430"0"0,0 0 45 0 0,0 0 321 0 0,0 0 263 0 0,0 0-48 0 0,0 0-379 0 0,0 0-454 0 0,0 0-370 0 0,0 0-198 0 0,0 0-62 0 0,0 0 13 0 0,0 0 15 0 0,-6 18 24 0 0,-21 57 26 0 0,26-72-434 0 0,0 1-1 0 0,0-1 1 0 0,1 1 0 0 0,-1-1-1 0 0,1 1 1 0 0,0-1-1 0 0,-1 1 1 0 0,2-1-1 0 0,-1 1 1 0 0,0-1-1 0 0,1 1 1 0 0,0-1 0 0 0,-1 1-1 0 0,1-1 1 0 0,1 0-1 0 0,-1 1 1 0 0,0-1-1 0 0,1 0 1 0 0,1 3-75 0 0,5 11 346 0 0,2 9 28 0 0,-2 0 0 0 0,-1 0 1 0 0,-1 1-1 0 0,-2 0 0 0 0,0 0 0 0 0,-2 0 0 0 0,0 1 0 0 0,-3 19-374 0 0,-39 65 406 0 0,32-96-357 0 0,8-15-57 0 0,-1-1 1 0 0,1 1-1 0 0,0-1 1 0 0,-1 1-1 0 0,1 0 1 0 0,0-1-1 0 0,-1 1 1 0 0,1 0-1 0 0,0-1 1 0 0,0 1-1 0 0,0 0 1 0 0,-1 0-1 0 0,1-1 1 0 0,0 1-1 0 0,0 0 1 0 0,0-1 0 0 0,0 1-1 0 0,0 0 1 0 0,1 0-1 0 0,-1-1 1 0 0,0 1-1 0 0,0 0 1 0 0,0-1-1 0 0,1 1 1 0 0,-1 0-1 0 0,0-1 1 0 0,1 1-1 0 0,-1 0 1 0 0,0-1-1 0 0,1 1 1 0 0,-1-1-1 0 0,1 1 1 0 0,-1 0-1 0 0,1-1 1 0 0,-1 1-1 0 0,1-1 1 0 0,-1 0-1 0 0,1 1 1 0 0,0-1-1 0 0,-1 1 1 0 0,1-1 0 0 0,0 0-1 0 0,-1 0 1 0 0,1 1-1 0 0,0-1 1 0 0,-1 0 7 0 0,1 0-71 0 0,-1 0 18 0 0,0 0 10 0 0,0 0-5 0 0,0 0-3 0 0,0 0 11 0 0,0 0-10 0 0,0 0 0 0 0,0 0 1 0 0,0 0-15 0 0,0 0-51 0 0,0 0-65 0 0,-32-23-3127 0 0,31 23 3377 0 0,1 0 14 0 0,0 0-30 0 0,0 0-21 0 0,0 0-14 0 0,0 0-25 0 0,1 19 260 0 0,1-16-247 0 0,-1 7-2074 0 0,-1-7-6002 0 0,0 0-2880 0 0</inkml:trace>
  <inkml:trace contextRef="#ctx0" brushRef="#br0" timeOffset="88683.273">2848 3249 6785 0 0,'0'0'1818'0'0,"0"0"-678"0"0,0 0-275 0 0,0 0 234 0 0,0 0 329 0 0,0 0 105 0 0,0 0-230 0 0,0 0-494 0 0,0 0-405 0 0,0 0-151 0 0,0 0 7 0 0,0 0 99 0 0,0 0 76 0 0,5 10 33 0 0,31 73 808 0 0,48 159 1811 0 0,-47-162-2392 0 0,-24-95 1748 0 0,24-104-1833 0 0,47-46-462 0 0,-29 35 1 0 0,-44 90-197 0 0,-11 40 0 0 0,0 0-27 0 0,0 0-22 0 0,-2-2-1745 0 0,-3 0-7288 0 0,1 2-2412 0 0</inkml:trace>
  <inkml:trace contextRef="#ctx0" brushRef="#br0" timeOffset="89242.58">3341 2956 8746 0 0,'0'0'1678'0'0,"0"0"-289"0"0,0 0 9 0 0,0 0 197 0 0,0 0 136 0 0,0 0-92 0 0,0 0-399 0 0,0 0-462 0 0,0 0-308 0 0,0 0-131 0 0,0 0-19 0 0,0 0 27 0 0,0 0 12 0 0,25 3 1482 0 0,106-2-62 0 0,-18-5-1400 0 0,-111 5-371 0 0,-1 0 0 0 0,0 0 0 0 0,0 0 0 0 0,0 1 0 0 0,-1-1 0 0 0,1 0 0 0 0,0 1 0 0 0,0-1 0 0 0,-1 1 0 0 0,1-1 0 0 0,-1 1 0 0 0,1-1 0 0 0,-1 1 0 0 0,1-1 0 0 0,-1 1 0 0 0,0-1 0 0 0,0 1 0 0 0,0 0 0 0 0,0-1 0 0 0,0 1 0 0 0,0-1 0 0 0,0 1 0 0 0,-1-1-1 0 0,1 1 1 0 0,-1-1 0 0 0,1 1 0 0 0,-1-1 0 0 0,1 1 0 0 0,-1-1 0 0 0,0 1 0 0 0,0-1 0 0 0,1 0 0 0 0,-1 1 0 0 0,0-1 0 0 0,0 0 0 0 0,-1 0 0 0 0,1 0 0 0 0,0 0 0 0 0,0 0 0 0 0,-1 1-8 0 0,-148 144 492 0 0,148-144-492 0 0,1 0 1 0 0,-1 0-1 0 0,1 0 0 0 0,0 0 0 0 0,0 1 1 0 0,0-1-1 0 0,0 0 0 0 0,1 1 1 0 0,-1-1-1 0 0,1 1 0 0 0,-1-1 0 0 0,1 1 1 0 0,0-1-1 0 0,0 1 0 0 0,0-1 1 0 0,0 1-1 0 0,0-1 0 0 0,1 0 0 0 0,-1 1 1 0 0,1-1-1 0 0,-1 1 0 0 0,1-1 1 0 0,0 0-1 0 0,0 1 0 0 0,0-1 0 0 0,0 0 1 0 0,1 0-1 0 0,-1 0 0 0 0,0 0 1 0 0,1 0-1 0 0,0 0 0 0 0,-1 0 0 0 0,1 0 1 0 0,0-1-1 0 0,1 2 0 0 0,79 33 406 0 0,-69-34-386 0 0,0 0-1 0 0,1-2 0 0 0,-1 1 1 0 0,0-2-1 0 0,0 0 1 0 0,0 0-1 0 0,0-1 0 0 0,0-1 1 0 0,-1 0-1 0 0,1-1 1 0 0,5-2-20 0 0,13 2-3341 0 0,-30 4 952 0 0,-1 0-3259 0 0,0 0-6090 0 0</inkml:trace>
  <inkml:trace contextRef="#ctx0" brushRef="#br0" timeOffset="89604.256">2706 3680 4345 0 0,'0'0'948'0'0,"0"0"-158"0"0,0 0 215 0 0,0 0 375 0 0,0 0 233 0 0,0 0-56 0 0,0 0-307 0 0,0 0-326 0 0,0 0-181 0 0,0 0-25 0 0,0 0 12 0 0,0 0-17 0 0,0 0 27 0 0,5 8 21 0 0,17 23-6 0 0,32-10 1666 0 0,-41-19-1943 0 0,29 3 235 0 0,0-2 0 0 0,0-2 0 0 0,0-2 0 0 0,0-1 0 0 0,22-5-713 0 0,7 0 379 0 0,352-20 382 0 0,-367 35-1949 0 0,-35 3-8137 0 0,-18-7-2657 0 0</inkml:trace>
  <inkml:trace contextRef="#ctx0" brushRef="#br0" timeOffset="92377.985">3002 3981 0 0 0,'0'0'737'0'0,"0"0"397"0"0,0 0 278 0 0,0 0 186 0 0,0 0 40 0 0,0 0-125 0 0,0 0-159 0 0,0 0-160 0 0,0 0-80 0 0,0 0-107 0 0,0 0-122 0 0,-1-2-111 0 0,1 2-630 0 0,-1 0-1 0 0,1 0 1 0 0,0 1 0 0 0,0-1-1 0 0,0 0 1 0 0,0 0-1 0 0,-1 0 1 0 0,1 0-1 0 0,0 0 1 0 0,0 0-1 0 0,0 1 1 0 0,-1-1-1 0 0,1 0 1 0 0,0 0 0 0 0,0 0-1 0 0,0 0 1 0 0,-1 0-1 0 0,1 0 1 0 0,0 0-1 0 0,0 0 1 0 0,-1 0-1 0 0,1 0 1 0 0,0 0-1 0 0,0 0 1 0 0,-1 0 0 0 0,1 0-1 0 0,0 0 1 0 0,0 0-1 0 0,0 0 1 0 0,-1 0-1 0 0,1 0 1 0 0,0 0-1 0 0,0-1 1 0 0,0 1-1 0 0,-1 0-143 0 0,13 31 614 0 0,-9-23-62 0 0,3 4-343 0 0,0-1 1 0 0,0-1-1 0 0,1 1 1 0 0,1-1-1 0 0,0 0 1 0 0,0-1-1 0 0,1 0 1 0 0,0 0-1 0 0,0-1 1 0 0,1 0-1 0 0,10 6-209 0 0,-2 0 319 0 0,-10-10-168 0 0,0 0 0 0 0,0-1 0 0 0,0 0 0 0 0,1 0 0 0 0,-1-1 1 0 0,1 0-1 0 0,-1-1 0 0 0,1 1 0 0 0,0-2 0 0 0,0 1 0 0 0,-1-1 0 0 0,1-1 0 0 0,1 0-151 0 0,1 1 170 0 0,-4-1-101 0 0,1-1 0 0 0,-1 0 0 0 0,0 0 1 0 0,0-1-1 0 0,0 0 0 0 0,0 0 0 0 0,0-1 1 0 0,-1 0-1 0 0,1 0 0 0 0,-1-1 0 0 0,0 1 1 0 0,0-1-1 0 0,-1-1 0 0 0,0 1 0 0 0,1-1 0 0 0,-2 0 1 0 0,1 0-1 0 0,-1 0 0 0 0,0-1 0 0 0,0 1 1 0 0,-1-1-1 0 0,0 0 0 0 0,2-4-69 0 0,-3 6 13 0 0,-1 1-1 0 0,0-1 0 0 0,1 1 1 0 0,-1-1-1 0 0,-1 0 1 0 0,1 1-1 0 0,-1-1 1 0 0,0 0-1 0 0,0 0 1 0 0,0 1-1 0 0,0-1 1 0 0,-1 0-1 0 0,0 0 1 0 0,0 1-1 0 0,0-1 1 0 0,-1 1-1 0 0,0-1 1 0 0,0 1-1 0 0,0 0 0 0 0,-2-4-12 0 0,-1 1-8 0 0,-1 0-1 0 0,0 0 1 0 0,-1 1-1 0 0,0-1 1 0 0,0 2-1 0 0,0-1 1 0 0,0 1-1 0 0,-1 0 1 0 0,0 0-1 0 0,0 1 1 0 0,0 0-1 0 0,-1 1 1 0 0,1 0-1 0 0,-1 0 0 0 0,-8-1 9 0 0,-155-8 99 0 0,168 13-97 0 0,0 1 0 0 0,1-1 0 0 0,-1 1-1 0 0,0 0 1 0 0,0 0 0 0 0,1 1 0 0 0,-1-1 0 0 0,1 1-1 0 0,0-1 1 0 0,0 1 0 0 0,0 0 0 0 0,0 0 0 0 0,0 1-1 0 0,1-1 1 0 0,-1 0 0 0 0,1 1 0 0 0,0 0-2 0 0,-6 11 18 0 0,2 0 0 0 0,0 0 0 0 0,0 1 0 0 0,1 0 0 0 0,1 0-1 0 0,1 0 1 0 0,1 0 0 0 0,0 1 0 0 0,1-1 0 0 0,0 7-18 0 0,1-20 1 0 0,-1 239 562 0 0,-32-148 191 0 0,-51-21-168 0 0,30-46-418 0 0,21-27-179 0 0,27-15-568 0 0,-2-5-2228 0 0,10 5-4324 0 0,1 11-4909 0 0</inkml:trace>
  <inkml:trace contextRef="#ctx0" brushRef="#br0" timeOffset="94875.359">4023 3807 472 0 0,'0'0'1502'0'0,"0"0"35"0"0,0 0 76 0 0,0 0 44 0 0,0 0-90 0 0,0 0-294 0 0,0 0-386 0 0,0 0-326 0 0,0 0-220 0 0,0 0-54 0 0,0 0 204 0 0,1 3 202 0 0,1 1-385 0 0,1 0-1 0 0,0 1 0 0 0,0-2 0 0 0,0 1 0 0 0,1 0 0 0 0,-1-1 0 0 0,1 1 0 0 0,0-1 0 0 0,0 0 0 0 0,0 0 0 0 0,0-1 0 0 0,1 1 0 0 0,-1-1 1 0 0,1 0-1 0 0,0 0 0 0 0,-1 0 0 0 0,1-1 0 0 0,0 0 0 0 0,0 0 0 0 0,0 0 0 0 0,0 0 0 0 0,0-1 0 0 0,0 0 0 0 0,0 0 0 0 0,0 0 1 0 0,0-1-1 0 0,0 1 0 0 0,0-1 0 0 0,0 0 0 0 0,4-2-307 0 0,15 2 500 0 0,-4 0-272 0 0,0-2 1 0 0,0-1-1 0 0,0 0 0 0 0,-1-1 1 0 0,1-1-1 0 0,-1-1 0 0 0,-1-1 1 0 0,1-1-1 0 0,-1 0 0 0 0,5-5-228 0 0,-15 10 58 0 0,-1 0 0 0 0,0-1 0 0 0,0 0 0 0 0,0-1-1 0 0,-1 0 1 0 0,0 0 0 0 0,0 0 0 0 0,0 0 0 0 0,-1-1-1 0 0,0 0 1 0 0,0 0 0 0 0,-1-1 0 0 0,0 1 0 0 0,0-1-1 0 0,0 0 1 0 0,-1 0 0 0 0,-1 0 0 0 0,1-1 0 0 0,-1 1-1 0 0,-1 0 1 0 0,0-1 0 0 0,0 0 0 0 0,0-1-58 0 0,-1 5 9 0 0,0-1 0 0 0,0 1 0 0 0,0 0 1 0 0,-1 0-1 0 0,0 0 0 0 0,0 0 0 0 0,0 0 0 0 0,-1 0 1 0 0,0 0-1 0 0,1 0 0 0 0,-2 0 0 0 0,1 1 0 0 0,-1-1 1 0 0,1 1-1 0 0,-1-1 0 0 0,0 1 0 0 0,-1 0 0 0 0,1 0 0 0 0,-1 1 1 0 0,0-1-1 0 0,0 1 0 0 0,0 0 0 0 0,0 0 0 0 0,0 0 1 0 0,-1 0-1 0 0,1 1 0 0 0,-5-2-9 0 0,0 0-8 0 0,-1 1 0 0 0,-1 0 0 0 0,1 0 1 0 0,0 1-1 0 0,0 1 0 0 0,-1 0 0 0 0,1 0 0 0 0,-1 1 0 0 0,1 0 1 0 0,-1 1-1 0 0,1 0 0 0 0,-1 1 0 0 0,1 0 0 0 0,0 0 0 0 0,0 1 1 0 0,0 1-1 0 0,0 0 0 0 0,-4 2 8 0 0,-13 7-27 0 0,1 1 0 0 0,0 1 0 0 0,1 2 0 0 0,0 0 0 0 0,-19 19 27 0 0,35-26 11 0 0,0-1 0 0 0,1 1-1 0 0,0 0 1 0 0,1 1 0 0 0,0 0 0 0 0,0 0 0 0 0,1 0-1 0 0,1 1 1 0 0,0 0 0 0 0,0 0 0 0 0,2 0-1 0 0,-1 1 1 0 0,2-1 0 0 0,-1 1 0 0 0,2 0 0 0 0,0 0-1 0 0,0-1 1 0 0,1 1 0 0 0,1 0 0 0 0,0 0 0 0 0,2 8-11 0 0,48 89 524 0 0,-40-99-420 0 0,0-1 0 0 0,1 0 1 0 0,-1-1-1 0 0,2-1 1 0 0,-1 0-1 0 0,1 0 0 0 0,1-1 1 0 0,-1-1-1 0 0,1 0 0 0 0,0-1 1 0 0,0 0-1 0 0,1-2 1 0 0,0 1-1 0 0,-1-2 0 0 0,1 0 1 0 0,0 0-1 0 0,0-2 0 0 0,0 0 1 0 0,0 0-1 0 0,0-2 1 0 0,6-1-105 0 0,-13 3 35 0 0,51-15 257 0 0,-59 15-276 0 0,0-1-23 0 0,0-1-27 0 0,0 1-40 0 0,0 1-48 0 0,0 0-69 0 0,0-1-372 0 0,1-7-2944 0 0,2 5-6642 0 0,3 3-2076 0 0</inkml:trace>
  <inkml:trace contextRef="#ctx0" brushRef="#br0" timeOffset="95578.198">4651 3931 6697 0 0,'0'0'2981'0'0,"0"0"-1011"0"0,0 0-387 0 0,0 0-59 0 0,0 0-45 0 0,0 0-97 0 0,0 0-263 0 0,0 0-272 0 0,0 0-230 0 0,0 0-172 0 0,0 0-101 0 0,0 0-53 0 0,0 0-36 0 0,-16 9-31 0 0,-49 29-8 0 0,33 2 123 0 0,27-27-250 0 0,-88 141 619 0 0,89-147-773 0 0,-1-1 856 0 0,8-12 174 0 0,93-123-91 0 0,-44 67-746 0 0,58-51-208 0 0,-103 152 100 0 0,15 96 175 0 0,-7-89-135 0 0,15-35 136 0 0,-23-13-132 0 0,1-1 1 0 0,0 1 0 0 0,-1-2 0 0 0,1 1-1 0 0,-1-1 1 0 0,0-1 0 0 0,0 1 0 0 0,-1-1-1 0 0,1 0 1 0 0,-1-1 0 0 0,0 1 0 0 0,-1-1-1 0 0,1 0 1 0 0,-1-1 0 0 0,0 1 0 0 0,-1-1-1 0 0,0 0 1 0 0,0 0 0 0 0,0-1 0 0 0,-1 1-1 0 0,0-1 1 0 0,0 1 0 0 0,-1-1 0 0 0,0 0-1 0 0,0-1-64 0 0,-1 5 7 0 0,0-46-234 0 0,-25 31-5840 0 0,20 17-1736 0 0,1-1-4639 0 0</inkml:trace>
  <inkml:trace contextRef="#ctx0" brushRef="#br0" timeOffset="96777.654">4224 3187 0 0 0,'0'0'842'0'0,"0"0"1222"0"0,0 0 542 0 0,0 0-48 0 0,0 0-391 0 0,0 0-432 0 0,0 0-292 0 0,0 0-175 0 0,0 0-105 0 0,0 0-87 0 0,0 0-102 0 0,14 0 4670 0 0,91-116-3052 0 0,-84 96-2398 0 0,-1-1 0 0 0,-1-1 0 0 0,-1 0-1 0 0,0-2 1 0 0,-2 0 0 0 0,-1-1 0 0 0,3-9-194 0 0,13-23 237 0 0,-10 132-121 0 0,-6-35 59 0 0,-1 1 1 0 0,-3 1-1 0 0,-1-1 1 0 0,-2 1-1 0 0,2 37-175 0 0,5 2 329 0 0,-12-87-1513 0 0,-2-4-8856 0 0,0 4-2679 0 0</inkml:trace>
  <inkml:trace contextRef="#ctx0" brushRef="#br0" timeOffset="104444.059">7229 3626 0 0 0,'0'0'652'0'0,"0"0"594"0"0,0 0 402 0 0,0 0 78 0 0,0 0-129 0 0,0 0-212 0 0,0 0-234 0 0,0 0-134 0 0,0 0-31 0 0,5-3 18 0 0,14-10 11 0 0,-14 10-11 0 0,-5 3-60 0 0,0 0-66 0 0,0 0-46 0 0,0 0-37 0 0,0 0-32 0 0,0 0-61 0 0,0 0-108 0 0,-46-46 2009 0 0,33 39-2492 0 0,-1 1 1 0 0,0 0-1 0 0,0 1 0 0 0,-1 0 1 0 0,0 2-1 0 0,1-1 0 0 0,-1 2 1 0 0,0 0-1 0 0,0 1 0 0 0,-1 0 1 0 0,1 1-1 0 0,0 1 0 0 0,-1 1-111 0 0,-19-2 177 0 0,-56 27 309 0 0,31 34-241 0 0,41-6-118 0 0,17-25-53 0 0,9 51 316 0 0,0-74-287 0 0,0 0 0 0 0,0-1 0 0 0,1 0 0 0 0,0 0 0 0 0,0-1 0 0 0,0 0 0 0 0,1 0 0 0 0,0-1 0 0 0,0 0 0 0 0,0-1 0 0 0,0 0 0 0 0,1 0 0 0 0,-1-1-1 0 0,1 0 1 0 0,0-1 0 0 0,-1 0 0 0 0,1 0 0 0 0,0-1 0 0 0,0 0 0 0 0,2-1-103 0 0,-12 1 78 0 0,0 0-13 0 0,0 0 11 0 0,0 0 9 0 0,0 0 22 0 0,0 0 8 0 0,0 0 9 0 0,0 0-2 0 0,0 0 5 0 0,0 0-2 0 0,-31 0 369 0 0,10 1-500 0 0,0 1 0 0 0,0 1 0 0 0,0 1 0 0 0,1 1 0 0 0,0 0 0 0 0,0 2 0 0 0,0 0 0 0 0,1 2 1 0 0,-11 6 5 0 0,24-13-4 0 0,0 2 1 0 0,0-1-1 0 0,1 0 1 0 0,0 1-1 0 0,-1 0 0 0 0,1 0 1 0 0,0 1-1 0 0,1 0 1 0 0,-1-1-1 0 0,1 1 1 0 0,0 1-1 0 0,0-1 1 0 0,1 1-1 0 0,0-1 1 0 0,0 1-1 0 0,0 0 1 0 0,0 0-1 0 0,1 0 1 0 0,0 1-1 0 0,0-1 1 0 0,1 0-1 0 0,0 1 1 0 0,0-1-1 0 0,0 1 1 0 0,1 0-1 0 0,0-1 1 0 0,1 3 3 0 0,-1-4 9 0 0,0 1-1 0 0,0-1 1 0 0,1 1 0 0 0,0-1 0 0 0,0 0 0 0 0,0 0-1 0 0,0 1 1 0 0,1-1 0 0 0,0 0 0 0 0,0 0-1 0 0,1 0 1 0 0,-1-1 0 0 0,1 1 0 0 0,0-1 0 0 0,0 1-1 0 0,1-1 1 0 0,-1 0 0 0 0,1 0 0 0 0,0 0 0 0 0,0-1-1 0 0,0 1 1 0 0,1-1 0 0 0,-1 0 0 0 0,1 0-1 0 0,0-1 1 0 0,-1 0 0 0 0,1 1 0 0 0,0-1 0 0 0,2 0-9 0 0,14 3 89 0 0,0-1 0 0 0,-1 0 0 0 0,1-2 0 0 0,1 0 0 0 0,-1-2 1 0 0,0 0-1 0 0,15-3-89 0 0,-18 0 40 0 0,-1 0 0 0 0,0-1 0 0 0,0-1 0 0 0,0-1 0 0 0,-1 0 0 0 0,1-1 0 0 0,-1-1 0 0 0,-1-1 0 0 0,2-1-40 0 0,-6-18-142 0 0,-25-21-1923 0 0,6 29-589 0 0,-1 2-6031 0 0,5 10-3852 0 0</inkml:trace>
  <inkml:trace contextRef="#ctx0" brushRef="#br0" timeOffset="105138.755">7133 3226 2705 0 0,'0'0'1465'0'0,"0"0"-373"0"0,0 0 142 0 0,0 0 477 0 0,0 0 366 0 0,0 0 111 0 0,0 0-260 0 0,0 0-446 0 0,0 0-387 0 0,0 0-260 0 0,0 0-147 0 0,0 0-56 0 0,3-7-16 0 0,11-19-33 0 0,-10 20-23 0 0,-4 6-48 0 0,0 0-52 0 0,0 0-33 0 0,-11 30 3325 0 0,-42 137-2403 0 0,3 75-785 0 0,-26 101-25 0 0,-6 33-299 0 0,30-197-121 0 0,39-133-103 0 0,13-46-19 0 0,0 0 14 0 0,0 0-2 0 0,0 0-1 0 0,0 0-2 0 0,0 0-8 0 0,0 0 9 0 0,0 0-16 0 0,0 0 7 0 0,0 0 26 0 0,0 0-21 0 0,0 0-4 0 0,0 0-23 0 0,0 0-5 0 0,-1-35-3180 0 0,2 21-3689 0 0,-1 5-5485 0 0</inkml:trace>
  <inkml:trace contextRef="#ctx0" brushRef="#br0" timeOffset="108406.694">8285 3796 4225 0 0,'0'0'1667'0'0,"0"0"-139"0"0,0 0 46 0 0,0 0 210 0 0,0 0 178 0 0,0 0-87 0 0,0 0-225 0 0,0 0-319 0 0,0 0-278 0 0,0 0-182 0 0,0 0-157 0 0,0-6-118 0 0,1-17-91 0 0,22 52 1820 0 0,2 16-1889 0 0,-3 0 0 0 0,-1 1 1 0 0,-3 2-1 0 0,-1-1 0 0 0,2 20-436 0 0,46 123 341 0 0,-40-120-227 0 0,-1-105 1649 0 0,70-204-1345 0 0,-15 25-330 0 0,-10 71-56 0 0,-59 120-479 0 0,-17 34-4110 0 0,4-4 2785 0 0,-1-2-3934 0 0,-1-2-5776 0 0</inkml:trace>
  <inkml:trace contextRef="#ctx0" brushRef="#br0" timeOffset="109315.911">8558 3403 4873 0 0,'0'0'1388'0'0,"0"0"-50"0"0,0 0 130 0 0,0 0 169 0 0,0 0 22 0 0,0 0-182 0 0,0 0-326 0 0,0 0-321 0 0,0 0-157 0 0,0 0-45 0 0,0 0-10 0 0,0 0-10 0 0,8 0 2606 0 0,-43 49-1847 0 0,35-48-1362 0 0,0-1-23 0 0,0 0 20 0 0,0 0 12 0 0,0 0-1 0 0,0 0 23 0 0,24 0 935 0 0,-22 0-923 0 0,-1 0 0 0 0,1-1 1 0 0,0 1-1 0 0,-1 0 0 0 0,1-1 1 0 0,0 1-1 0 0,-1-1 0 0 0,1 0 1 0 0,-1 1-1 0 0,1-1 0 0 0,-1 0 1 0 0,1 0-1 0 0,-1 0 0 0 0,1 0 1 0 0,-1 0-1 0 0,0 0 0 0 0,0-1 1 0 0,1 1-1 0 0,-1 0 0 0 0,0-1 0 0 0,0 1 1 0 0,0-1-1 0 0,-1 1 0 0 0,1-1 1 0 0,0 1-1 0 0,0-2-48 0 0,-18 65 940 0 0,28-62-498 0 0,10-16-373 0 0,-19 15-36 0 0,0 0 0 0 0,1-1 0 0 0,-1 1 0 0 0,0-1 0 0 0,0 1 0 0 0,0-1 0 0 0,0 0 0 0 0,0 0 0 0 0,0 0 0 0 0,0 0 0 0 0,0 0 0 0 0,-1 0 0 0 0,1 0 0 0 0,-1-1 0 0 0,0 1 0 0 0,0-1 0 0 0,0 1 0 0 0,0-1 0 0 0,1-2-33 0 0,-50 1-74 0 0,46 3 70 0 0,0 1-1 0 0,0 0 0 0 0,-1-1 0 0 0,1 1 0 0 0,0 0 0 0 0,-1 0 0 0 0,1 0 0 0 0,0 1 0 0 0,0-1 0 0 0,-1 0 0 0 0,1 1 0 0 0,0 0 0 0 0,0-1 0 0 0,0 1 0 0 0,0 0 0 0 0,0 0 0 0 0,0 0 0 0 0,0 1 0 0 0,0-1 0 0 0,0 0 0 0 0,0 1 0 0 0,1-1 0 0 0,-1 1 0 0 0,0-1 0 0 0,1 1 0 0 0,-1 0 0 0 0,1 0 0 0 0,0 0 0 0 0,0 0 0 0 0,0 0 0 0 0,0 0 0 0 0,0 0 1 0 0,0 0-1 0 0,0 0 0 0 0,1 0 0 0 0,-1 0 0 0 0,1 1 0 0 0,-1-1 0 0 0,1 0 0 0 0,0 3 5 0 0,2-4 23 0 0,1-1 0 0 0,-1 1 0 0 0,0 0 0 0 0,1-1 0 0 0,-1 1 0 0 0,1-1 0 0 0,-1 0 0 0 0,1 0 0 0 0,-1 0 0 0 0,1 0 0 0 0,-1 0 0 0 0,1-1 0 0 0,-1 1 0 0 0,1-1 0 0 0,-1 1 0 0 0,0-1 0 0 0,1 0 0 0 0,-1 0 0 0 0,0 0 0 0 0,1 0 0 0 0,-1-1-23 0 0,-1-22-456 0 0,-7 16-2169 0 0,1 2-2334 0 0,4 2-6976 0 0</inkml:trace>
  <inkml:trace contextRef="#ctx0" brushRef="#br0" timeOffset="110497.629">9271 3884 984 0 0,'0'0'2153'0'0,"0"0"-344"0"0,0 0 108 0 0,0 0 197 0 0,0 0 11 0 0,0 0-278 0 0,0 0-434 0 0,0 0-412 0 0,0 0-250 0 0,0 0-115 0 0,0 0-33 0 0,0 0 13 0 0,0 0-6 0 0,13 6 7644 0 0,-7-4-7730 0 0,441 2 1724 0 0,-402-8-2394 0 0,-41 1-4141 0 0,-29 2-7031 0 0,21 1 145 0 0</inkml:trace>
  <inkml:trace contextRef="#ctx0" brushRef="#br0" timeOffset="110783.511">9340 4146 3177 0 0,'0'0'2163'0'0,"0"0"-400"0"0,0 0 73 0 0,0 0 167 0 0,0 0-32 0 0,0 0-289 0 0,0 0-464 0 0,0 0-341 0 0,0 0-59 0 0,0 0 51 0 0,0 0 114 0 0,0 0 85 0 0,0 0-55 0 0,11 4-83 0 0,116 8 1804 0 0,70-46-711 0 0,-151 29-1753 0 0,-45 5-266 0 0,-1 0-15 0 0,0 0-5 0 0,0 0-24 0 0,0 0-5 0 0,0 0-30 0 0,0 0-73 0 0,0 0-91 0 0,-9 0-2530 0 0,6 0-4016 0 0,1 0-4864 0 0</inkml:trace>
  <inkml:trace contextRef="#ctx0" brushRef="#br0" timeOffset="111682.288">10762 3777 4049 0 0,'0'0'2583'0'0,"0"0"-803"0"0,0 0-273 0 0,0 0 151 0 0,0 0 152 0 0,0 0-51 0 0,0 0-272 0 0,0 0-364 0 0,0 0-296 0 0,0 0-218 0 0,0 0-130 0 0,0 0-84 0 0,0 0-59 0 0,-23-6-24 0 0,-71-13-24 0 0,90 18-261 0 0,0 0 1 0 0,0 1-1 0 0,1-1 1 0 0,-1 1-1 0 0,0 0 1 0 0,0 0-1 0 0,0 0 1 0 0,1 1-1 0 0,-1-1 1 0 0,0 1-1 0 0,0 0 1 0 0,1 0-1 0 0,-1 0 1 0 0,0 0-1 0 0,1 1 1 0 0,-1 0-1 0 0,1-1 1 0 0,-2 3-28 0 0,-10 4 110 0 0,-133 79 346 0 0,142-82-454 0 0,0 0 0 0 0,0 0 0 0 0,1 1 0 0 0,0 0 0 0 0,0 0 0 0 0,0 0 0 0 0,1 1 0 0 0,0 0 0 0 0,0-1 0 0 0,1 1 0 0 0,0 0 0 0 0,0 1-1 0 0,1-1 1 0 0,-1 1 0 0 0,2-1 0 0 0,-1 1 0 0 0,1-1 0 0 0,0 1 0 0 0,1 0 0 0 0,0 5-2 0 0,1-9 21 0 0,1 0 1 0 0,0 0-1 0 0,0 0 1 0 0,0 0-1 0 0,0 0 1 0 0,1-1-1 0 0,-1 1 0 0 0,1-1 1 0 0,0 0-1 0 0,0 0 1 0 0,0 0-1 0 0,0 0 1 0 0,1 0-1 0 0,-1-1 0 0 0,1 0 1 0 0,0 1-1 0 0,0-1 1 0 0,0-1-1 0 0,0 1 1 0 0,0 0-1 0 0,0-1 0 0 0,0 0 1 0 0,0 0-1 0 0,1 0 1 0 0,-1-1-1 0 0,0 1 1 0 0,0-1-1 0 0,1 0 0 0 0,-1 0 1 0 0,2-1-22 0 0,11 1 170 0 0,0 0 0 0 0,0-1 1 0 0,0-1-1 0 0,0-1 0 0 0,0 0 1 0 0,0-1-1 0 0,-1-1 0 0 0,0-1 1 0 0,0 0-1 0 0,13-7-170 0 0,13-12 240 0 0,-2-1-1 0 0,0-1 1 0 0,-2-3 0 0 0,-1-1-1 0 0,-2-1 1 0 0,-1-2 0 0 0,-1-2 0 0 0,27-39-240 0 0,-52 65 13 0 0,0-1 0 0 0,-1 0 0 0 0,0-1 0 0 0,0 0 1 0 0,-1 0-1 0 0,-1 0 0 0 0,0 0 0 0 0,-1-1 0 0 0,0 0 1 0 0,-1 0-1 0 0,0 0 0 0 0,-1 0 0 0 0,-1-1 0 0 0,0 1 1 0 0,-1 0-1 0 0,0-1 0 0 0,-1 1 0 0 0,-1-1 0 0 0,0 1 1 0 0,0 0-1 0 0,-2 0 0 0 0,1 0 0 0 0,-2 1 0 0 0,0-1 1 0 0,0 1-1 0 0,-1 0 0 0 0,-1 0 0 0 0,0 1 1 0 0,0-1-1 0 0,-1 2-13 0 0,2 3-14 0 0,1 1 0 0 0,-1 1 0 0 0,0-1 1 0 0,-1 1-1 0 0,1 0 0 0 0,-1 0 0 0 0,0 1 1 0 0,0 0-1 0 0,0 0 0 0 0,-1 1 0 0 0,0 0 1 0 0,1 0-1 0 0,-1 0 0 0 0,0 1 0 0 0,0 1 0 0 0,0-1 1 0 0,-1 1-1 0 0,1 1 0 0 0,0-1 0 0 0,0 1 1 0 0,-1 1-1 0 0,1 0 0 0 0,0 0 0 0 0,0 0 1 0 0,0 1-1 0 0,0 0 0 0 0,0 1 0 0 0,0 0 0 0 0,1 0 1 0 0,-1 1-1 0 0,1 0 0 0 0,0 0 0 0 0,0 0 1 0 0,-2 3 13 0 0,1 1-8 0 0,1 1 1 0 0,0 0 0 0 0,1 0 0 0 0,0 1 0 0 0,0 0 0 0 0,1 0-1 0 0,0 0 1 0 0,1 1 0 0 0,0-1 0 0 0,0 1 0 0 0,2 0 0 0 0,-1 0 0 0 0,1 0-1 0 0,1 0 1 0 0,0 1 0 0 0,0-1 0 0 0,1 0 0 0 0,1 1 0 0 0,1 9 7 0 0,2-1 16 0 0,0 0 0 0 0,1-1 0 0 0,1 1 0 0 0,1-1 0 0 0,1 0 0 0 0,1-1 0 0 0,0 0 0 0 0,1 0 0 0 0,10 12-16 0 0,-2-5 57 0 0,1 0 0 0 0,1-1 0 0 0,1-1 0 0 0,1-1 1 0 0,1 0-1 0 0,1-2 0 0 0,1-1 0 0 0,15 9-57 0 0,-33-24 0 0 0,-1-1-3295 0 0,-5-16-4820 0 0,-1 12 7350 0 0,0-4-10634 0 0</inkml:trace>
  <inkml:trace contextRef="#ctx0" brushRef="#br0" timeOffset="112116.117">11309 3364 11250 0 0,'0'0'1839'0'0,"0"0"-685"0"0,0 0-316 0 0,0 0 15 0 0,0 0 147 0 0,0 0 7 0 0,0 0-197 0 0,0 0-241 0 0,0 0-118 0 0,0 0 14 0 0,0 0 42 0 0,0 0 11 0 0,5 16-38 0 0,33 103 776 0 0,61 139 179 0 0,-69-197-1351 0 0,-30-60-113 0 0,5-2 1485 0 0,88-191-364 0 0,70-81-911 0 0,-101 162-414 0 0,-62 110 132 0 0,0 1-39 0 0,0 0-96 0 0,0 0-178 0 0,-3 5-2671 0 0,-2 1-2161 0 0,0-2-6250 0 0</inkml:trace>
  <inkml:trace contextRef="#ctx0" brushRef="#br0" timeOffset="112518.911">10354 4081 6273 0 0,'0'0'1185'0'0,"0"0"-185"0"0,0 0 159 0 0,0 0 278 0 0,0 0 109 0 0,0 0-138 0 0,0 0-282 0 0,0 0-283 0 0,0 0-119 0 0,0 0 9 0 0,0 0-20 0 0,0 0 24 0 0,0 0 43 0 0,11 8 23 0 0,40 23-11 0 0,30-19 896 0 0,-58-13-1322 0 0,225-30 1609 0 0,-143 12-1537 0 0,-74 14-344 0 0,195-29 713 0 0,118 0-807 0 0,-221 34-167 0 0,-120 0 85 0 0,-1 0-1 0 0,1 0 1 0 0,-1 0-1 0 0,1 1 1 0 0,-1-1 0 0 0,1 1-1 0 0,-1-1 1 0 0,0 1-1 0 0,1 0 1 0 0,-1 0-1 0 0,0 0 1 0 0,1 0-1 0 0,-1 1 1 0 0,0-1-1 0 0,0 1 1 0 0,0-1-1 0 0,0 1 1 0 0,0 0 0 0 0,-1 0-1 0 0,1-1 1 0 0,0 2 82 0 0,-1 7-3908 0 0,-8 2-3321 0 0,2-7-4691 0 0</inkml:trace>
  <inkml:trace contextRef="#ctx0" brushRef="#br0" timeOffset="113300.55">10782 4343 3857 0 0,'0'0'2027'0'0,"0"0"-313"0"0,0 0-43 0 0,0 0 212 0 0,0 0 86 0 0,0 0-107 0 0,0 0-299 0 0,0 0-388 0 0,0 0-280 0 0,0 0-208 0 0,0 0-142 0 0,0 0-119 0 0,0 0-104 0 0,-18-5-60 0 0,-52-14-59 0 0,23 28 32 0 0,41-5-202 0 0,-3 2-26 0 0,0 0 0 0 0,0 1 0 0 0,1-1 0 0 0,0 2 0 0 0,0-1 0 0 0,1 1 0 0 0,0 1 0 0 0,0-1 0 0 0,1 1 0 0 0,0 0 0 0 0,0 1 0 0 0,1-1 1 0 0,0 1-1 0 0,1 0 0 0 0,0 0 0 0 0,1 1 0 0 0,0-1 0 0 0,1 1 0 0 0,0-1 0 0 0,0 1 0 0 0,1 0 0 0 0,0 0 0 0 0,1 0 0 0 0,1 0 1 0 0,0 0-1 0 0,0 2-7 0 0,1-8 17 0 0,0 0 0 0 0,1-1 0 0 0,-1 1 0 0 0,1 0 0 0 0,0-1 0 0 0,0 0 0 0 0,0 0 0 0 0,0 0 0 0 0,1 0 0 0 0,0 0 1 0 0,0-1-1 0 0,0 1 0 0 0,0-1 0 0 0,0 0 0 0 0,1-1 0 0 0,-1 1 0 0 0,1-1 0 0 0,0 1 0 0 0,0-1 0 0 0,0-1 0 0 0,0 1 0 0 0,0-1 1 0 0,4 1-18 0 0,4 1 163 0 0,0-1 0 0 0,0-1 0 0 0,1 0 1 0 0,-1 0-1 0 0,0-2 0 0 0,0 1 0 0 0,1-2 1 0 0,11-2-164 0 0,9-6 323 0 0,-1-1 1 0 0,1-2 0 0 0,-2-1 0 0 0,0-2 0 0 0,-1-1 0 0 0,-1-2 0 0 0,7-6-324 0 0,-19 15 52 0 0,-1 0 0 0 0,0-1 1 0 0,-1-1-1 0 0,0-1 0 0 0,-1 0 0 0 0,0-1 1 0 0,-1-1-1 0 0,-1 0 0 0 0,0-1 0 0 0,-1 0 1 0 0,-1-1-1 0 0,-1 0 0 0 0,0-1 0 0 0,-1 0 1 0 0,-1 0-1 0 0,-1-1 0 0 0,0 0 1 0 0,-2-1-1 0 0,0 1 0 0 0,-1-1 0 0 0,1-16-52 0 0,-4 29-11 0 0,0 0 0 0 0,-1 0 0 0 0,0 1-1 0 0,0-1 1 0 0,0 0 0 0 0,-1 0 0 0 0,0 0-1 0 0,-1 0 1 0 0,1 1 0 0 0,-1-1 0 0 0,0 0 0 0 0,-1 1-1 0 0,0 0 1 0 0,0-1 0 0 0,0 1 0 0 0,-1 1-1 0 0,0-1 1 0 0,0 0 0 0 0,0 1 0 0 0,-1 0-1 0 0,1 0 1 0 0,-1 0 0 0 0,-1 0 0 0 0,1 1-1 0 0,-1 0 1 0 0,1 0 0 0 0,-1 1 0 0 0,0-1 0 0 0,-1 1-1 0 0,1 1 1 0 0,0-1 0 0 0,-1 1 0 0 0,-3-1 11 0 0,3 3-23 0 0,1 0 1 0 0,0 0 0 0 0,-1 1-1 0 0,1 0 1 0 0,0 0-1 0 0,0 0 1 0 0,0 1 0 0 0,0 0-1 0 0,0 0 1 0 0,0 1 0 0 0,0-1-1 0 0,0 1 1 0 0,1 1 0 0 0,0-1-1 0 0,0 1 1 0 0,0 0 0 0 0,0 0-1 0 0,0 0 1 0 0,1 1 0 0 0,0-1-1 0 0,0 1 1 0 0,0 0 0 0 0,0 0-1 0 0,1 1 1 0 0,-3 4 22 0 0,-2 6-3 0 0,1 0 0 0 0,1 0 1 0 0,0 1-1 0 0,1 0 0 0 0,0 0 0 0 0,2 0 0 0 0,0 0 1 0 0,1 1-1 0 0,0 0 0 0 0,2-1 0 0 0,0 1 1 0 0,1-1-1 0 0,1 8 3 0 0,1-2 8 0 0,1-1 0 0 0,1 0 0 0 0,1 0 1 0 0,1-1-1 0 0,1 0 0 0 0,1 0 0 0 0,0 0 0 0 0,2-2 1 0 0,0 1-1 0 0,1-1 0 0 0,1-1 0 0 0,1 0 0 0 0,4 3-8 0 0,17 17-62 0 0,-9-52-1680 0 0,-23 10 1350 0 0,33-33-5484 0 0,-17 9-3243 0 0,-14 16 593 0 0</inkml:trace>
  <inkml:trace contextRef="#ctx0" brushRef="#br0" timeOffset="113602.847">11564 4139 2745 0 0,'0'0'2633'0'0,"0"0"-453"0"0,0 0-156 0 0,0 0 6 0 0,0 0-18 0 0,0 0-179 0 0,0 0-392 0 0,0 0-374 0 0,0 0-233 0 0,0 0-99 0 0,0 0-54 0 0,0 0-73 0 0,0 0-82 0 0,-21 30-93 0 0,-64 95-90 0 0,-31 54 333 0 0,106-162-681 0 0,2 0 1 0 0,-1 1-1 0 0,2 0 1 0 0,0 0-1 0 0,2 1 1 0 0,0 0-1 0 0,1-1 1 0 0,0 2-1 0 0,2-1 1 0 0,0 10 4 0 0,2-26 0 0 0,0 0 0 0 0,1 0 0 0 0,-1-1 0 0 0,1 1 0 0 0,0 0 0 0 0,0 0 0 0 0,0-1 0 0 0,0 1 0 0 0,0-1 0 0 0,1 1 0 0 0,-1-1 1 0 0,1 0-1 0 0,0 1 0 0 0,-1-1 0 0 0,1 0 0 0 0,0 0 0 0 0,0 0 0 0 0,1 0 0 0 0,-1 0 0 0 0,0-1 0 0 0,1 1 0 0 0,-1-1 1 0 0,1 0-1 0 0,-1 1 0 0 0,1-1 0 0 0,-1 0 0 0 0,1 0 0 0 0,0-1 0 0 0,0 1 0 0 0,0 0 0 0 0,88 3 554 0 0,67-50 919 0 0,-125 24-1306 0 0,-33 21-262 0 0,1 0 0 0 0,-1 0 0 0 0,1-1 0 0 0,-1 1 0 0 0,0 0 0 0 0,0 0 0 0 0,1 0-1 0 0,-1-1 1 0 0,0 1 0 0 0,0 0 0 0 0,0 0 0 0 0,0 0 0 0 0,0-1 0 0 0,-1 1 0 0 0,1 0 0 0 0,0 0 0 0 0,0 0 0 0 0,-1-1 0 0 0,1 1 0 0 0,-1 0 0 0 0,1 0 0 0 0,-1 0-1 0 0,1 0 1 0 0,-1 0 0 0 0,0 0 0 0 0,0 0 0 0 0,1 0 0 0 0,-1 0 0 0 0,0 0 0 0 0,0 0 0 0 0,0 1 0 0 0,0-1 0 0 0,0 0 0 0 0,0 1 0 0 0,0-1 0 0 0,0 0 0 0 0,0 1 0 0 0,-1 0-1 0 0,1-1 1 0 0,0 1 0 0 0,0 0 0 0 0,0-1 95 0 0,-1 0-624 0 0,-10-4-3708 0 0,4 2-1383 0 0,0-1-4573 0 0</inkml:trace>
  <inkml:trace contextRef="#ctx0" brushRef="#br0" timeOffset="113872.911">11159 4428 9898 0 0,'0'0'1423'0'0,"0"0"-124"0"0,0 0 153 0 0,0 0 151 0 0,0 0-41 0 0,0 0-210 0 0,0 0-253 0 0,0 0-189 0 0,0 0-173 0 0,0 0-141 0 0,36-1-145 0 0,113-2-135 0 0,26 6-309 0 0,-139-2-1942 0 0,-21-1-6914 0 0,-8 0-2712 0 0</inkml:trace>
  <inkml:trace contextRef="#ctx0" brushRef="#br0" timeOffset="114295.633">12144 3881 528 0 0,'0'0'3676'0'0,"0"0"-1304"0"0,0 0-313 0 0,0 0 63 0 0,0 0-23 0 0,0 0-126 0 0,0 0-266 0 0,0 0-327 0 0,0 0-249 0 0,0 0-186 0 0,0 0-158 0 0,0 0-109 0 0,-8-2-84 0 0,-20-3-94 0 0,21 4-85 0 0,7 1-79 0 0,0 0-53 0 0,0 0-58 0 0,0 0-17 0 0,19 7 1193 0 0,237 3 1384 0 0,-165-12-2456 0 0,-82-2-3869 0 0,-22 5 287 0 0,0 2-5278 0 0,5 1-3286 0 0</inkml:trace>
  <inkml:trace contextRef="#ctx0" brushRef="#br0" timeOffset="114559.259">11989 4166 9266 0 0,'0'0'1504'0'0,"0"0"-102"0"0,0 0 242 0 0,0 0 273 0 0,0 0 36 0 0,0 0-128 0 0,0 0-250 0 0,0 0-264 0 0,0 0-212 0 0,0 0-208 0 0,35 2-165 0 0,109 4-126 0 0,-49-18 266 0 0,33-8-28 0 0,-107 17-882 0 0,4 0-384 0 0,-8 2-7838 0 0,-13 1-3868 0 0</inkml:trace>
  <inkml:trace contextRef="#ctx0" brushRef="#br0" timeOffset="117236.224">13126 3538 0 0 0,'0'0'1044'0'0,"0"0"381"0"0,0 0 294 0 0,0 0 200 0 0,0 0 80 0 0,0 0-120 0 0,0 0-250 0 0,0 0-332 0 0,0 0-304 0 0,0 0-211 0 0,27-13-127 0 0,82-39-51 0 0,-80 44 4330 0 0,-82 80-2989 0 0,-163 175-1136 0 0,215-247-810 0 0,0 1-1 0 0,0 0 1 0 0,0 0-1 0 0,0 0 1 0 0,0 0-1 0 0,0 0 1 0 0,0 0 0 0 0,1 0-1 0 0,-1 1 1 0 0,1-1-1 0 0,-1 0 1 0 0,0 0-1 0 0,1 0 1 0 0,0 1 0 0 0,-1-1-1 0 0,1 0 1 0 0,0 1-1 0 0,0-1 1 0 0,0 0 0 0 0,-1 0-1 0 0,1 1 1 0 0,1-1-1 0 0,-1 0 1 0 0,0 1-1 0 0,0-1 1 0 0,0 0 0 0 0,1 1-1 0 0,-1-1 1 0 0,1 0-1 0 0,-1 0 1 0 0,1 1-1 0 0,-1-1 1 0 0,1 0 0 0 0,0 0-1 0 0,-1 0 1 0 0,1 0-1 0 0,0 0 1 0 0,0 0-1 0 0,0 0 1 0 0,0 0 0 0 0,0 0-1 0 0,0 0 1 0 0,1 0 1 0 0,4 2 35 0 0,1 1 0 0 0,0-1 0 0 0,0-1 0 0 0,0 1 0 0 0,0-1 0 0 0,0-1 0 0 0,1 1 0 0 0,-1-1 0 0 0,1 0 0 0 0,-1-1 0 0 0,1 0 0 0 0,-1 0 0 0 0,1 0 0 0 0,3-2-35 0 0,12 2 86 0 0,223 0 377 0 0,-246 0-405 0 0,0 0 45 0 0,0 0 44 0 0,0 0 51 0 0,0 0 44 0 0,0 0 18 0 0,-42-68 728 0 0,30 55-895 0 0,-2-6-87 0 0,1-1-1 0 0,0 0 0 0 0,2-1 0 0 0,0 0 0 0 0,2-1 0 0 0,0 0 1 0 0,2 0-1 0 0,0-1 0 0 0,-3-22-5 0 0,-28-71-643 0 0,36 115-3599 0 0,2 10-5804 0 0,0-2-1242 0 0</inkml:trace>
  <inkml:trace contextRef="#ctx0" brushRef="#br0" timeOffset="117751.839">13482 3422 8202 0 0,'0'0'2270'0'0,"0"0"-810"0"0,0 0-425 0 0,0 0 0 0 0,0 0 74 0 0,0 0 10 0 0,0 0-133 0 0,0 0-288 0 0,0 0-311 0 0,0 0-187 0 0,0 0-45 0 0,0 0 62 0 0,16 13 1144 0 0,-2 8-884 0 0,0 1 1 0 0,-1 1-1 0 0,-2 0 1 0 0,0 1-1 0 0,-1 0 0 0 0,-2 0 1 0 0,0 1-1 0 0,3 24-477 0 0,-8-38 85 0 0,4 15 25 0 0,-5-13-48 0 0,1 1 1 0 0,1-1 0 0 0,0 0-1 0 0,1 0 1 0 0,1-1 0 0 0,0 1 0 0 0,0-1-1 0 0,1 0 1 0 0,7 8-63 0 0,-11-17-164 0 0,-3-3 194 0 0,0 1 1 0 0,0-1-1 0 0,0 1 1 0 0,0 0-1 0 0,0-1 1 0 0,1 1-1 0 0,-1-1 1 0 0,0 1-1 0 0,0-1 0 0 0,1 1 1 0 0,-1-1-1 0 0,0 0 1 0 0,1 1-1 0 0,-1-1 1 0 0,0 1-1 0 0,1-1 1 0 0,-1 0-1 0 0,1 1 0 0 0,-1-1 1 0 0,1 0-1 0 0,-1 1 1 0 0,1-1-1 0 0,-1 0 1 0 0,1 0-1 0 0,-1 1 1 0 0,1-1-1 0 0,-1 0 0 0 0,1 0 1 0 0,-1 0-1 0 0,1 0 1 0 0,-1 0-1 0 0,1 0 1 0 0,0 0-1 0 0,-1 0 1 0 0,1 0-1 0 0,-1 0 0 0 0,1 0 1 0 0,-1 0-1 0 0,1 0 1 0 0,-1 0-1 0 0,1 0 1 0 0,0-1-1 0 0,-1 1 1 0 0,1 0-1 0 0,-1 0 0 0 0,0-1 1 0 0,1 1-1 0 0,-1 0 1 0 0,1-1-1 0 0,-1 1 1 0 0,1 0-1 0 0,-1-1 1 0 0,0 1-1 0 0,1-1 0 0 0,-1 1 1 0 0,0-1-1 0 0,1 1 1 0 0,-1-1-1 0 0,0 1 1 0 0,0-1-1 0 0,1 1 1 0 0,-1-1-1 0 0,0 1 0 0 0,0-1-30 0 0,69-192 903 0 0,-61 161-885 0 0,43-118 103 0 0,-36 113-384 0 0,-14 37 171 0 0,-1 0-24 0 0,0 0-41 0 0,0 0-63 0 0,16-12-5194 0 0,-11 8-5556 0 0,-5 4 564 0 0</inkml:trace>
  <inkml:trace contextRef="#ctx0" brushRef="#br0" timeOffset="118125.581">12980 3881 6473 0 0,'0'0'1034'0'0,"0"0"-54"0"0,0 0 162 0 0,0 0 185 0 0,0 0 44 0 0,0 0-154 0 0,0 0-277 0 0,0 0-269 0 0,0 0-189 0 0,0 0-86 0 0,0 0 16 0 0,0 0 49 0 0,0 0 45 0 0,1 6 47 0 0,7 21 51 0 0,-5-25-486 0 0,-1 0-1 0 0,0 1 1 0 0,1-1-1 0 0,-1 0 1 0 0,1-1-1 0 0,0 1 0 0 0,0 0 1 0 0,-1-1-1 0 0,1 0 1 0 0,0 1-1 0 0,0-1 1 0 0,0-1-1 0 0,1 1 1 0 0,-1 0-1 0 0,0-1 0 0 0,0 1 1 0 0,0-1-1 0 0,0 0 1 0 0,1 0-1 0 0,-1 0 1 0 0,1-1-118 0 0,3 2 195 0 0,43-1 448 0 0,0-3 0 0 0,0-1 0 0 0,0-3 1 0 0,-1-1-1 0 0,31-12-643 0 0,12 1 308 0 0,242-38-506 0 0,-275 56-1097 0 0,-33 1-6568 0 0,-21 0-3367 0 0</inkml:trace>
  <inkml:trace contextRef="#ctx0" brushRef="#br0" timeOffset="118784.987">13315 4096 5129 0 0,'0'0'2645'0'0,"0"0"-970"0"0,0 0-354 0 0,0 0-71 0 0,0 0 32 0 0,0 0-108 0 0,0 0-200 0 0,0 0-175 0 0,0 0-194 0 0,0 0-169 0 0,0 0-113 0 0,0 0-82 0 0,0 0-31 0 0,-21 19 6 0 0,-64 59-15 0 0,-90 80 1045 0 0,52-50 194 0 0,123-107-1428 0 0,-1 0 0 0 0,1-1-1 0 0,-1 1 1 0 0,1 0 0 0 0,-1 0 0 0 0,1-1-1 0 0,-1 1 1 0 0,1 0 0 0 0,0 0 0 0 0,-1 0-1 0 0,1 0 1 0 0,0-1 0 0 0,0 1 0 0 0,0 0-1 0 0,-1 0 1 0 0,1 0 0 0 0,0 0 0 0 0,0 0 0 0 0,1 0-1 0 0,-1 0 1 0 0,0 0 0 0 0,0-1 0 0 0,0 1-1 0 0,1 0 1 0 0,-1 0 0 0 0,0 0 0 0 0,1 0-1 0 0,-1-1 1 0 0,0 1 0 0 0,1 0 0 0 0,-1 0-1 0 0,1 0 1 0 0,0-1 0 0 0,-1 1 0 0 0,1 0-1 0 0,-1-1 1 0 0,1 1 0 0 0,0-1 0 0 0,0 1-1 0 0,-1-1 1 0 0,1 1 0 0 0,0-1 0 0 0,0 1-1 0 0,0-1 1 0 0,-1 0 0 0 0,1 0 0 0 0,0 1-1 0 0,0-1 1 0 0,0 0 0 0 0,0 0 0 0 0,0 0-1 0 0,0 0 1 0 0,0 0 0 0 0,-1 0 0 0 0,1 0-1 0 0,1 0-11 0 0,53 7 564 0 0,255-14 503 0 0,-254-1-799 0 0,-55 6-208 0 0,-1 0-1 0 0,0 1 1 0 0,1-1 0 0 0,-1 0 0 0 0,0 0 0 0 0,-1 0 0 0 0,1 0 0 0 0,0 0 0 0 0,0 1-1 0 0,-1-1 1 0 0,1 0 0 0 0,-1 0 0 0 0,0 0 0 0 0,1 1 0 0 0,-1-1 0 0 0,0 0-1 0 0,0 1 1 0 0,0-1 0 0 0,0 1 0 0 0,0-1 0 0 0,-1 1 0 0 0,1-1 0 0 0,0 1 0 0 0,-1 0-1 0 0,1 0 1 0 0,-1-1-60 0 0,-3-4 131 0 0,-94-91-5 0 0,90 87-129 0 0,0-2 0 0 0,1 1 0 0 0,1-1 0 0 0,-1 0 0 0 0,2-1 0 0 0,0 0 0 0 0,0 0 0 0 0,1 0 0 0 0,1-1 0 0 0,0 1 0 0 0,1-1 0 0 0,1 0 0 0 0,0 0 0 0 0,0-11 3 0 0,2 11-136 0 0,-1 10 6 0 0,1 0 0 0 0,0-1 0 0 0,0 1 0 0 0,0 0 0 0 0,0 0 0 0 0,0 0 0 0 0,1 0 0 0 0,0-1 1 0 0,0 1-1 0 0,0 0 0 0 0,0 0 0 0 0,1 0 0 0 0,0 1 0 0 0,-1-1 0 0 0,1 0 0 0 0,1 0 0 0 0,1-1 130 0 0,5 4-4713 0 0,-7 1-3086 0 0,-2 0-2839 0 0</inkml:trace>
  <inkml:trace contextRef="#ctx0" brushRef="#br0" timeOffset="119439.061">13646 3973 4465 0 0,'0'0'709'0'0,"0"0"-203"0"0,0 0 278 0 0,0 0 494 0 0,0 0 305 0 0,0 0 10 0 0,0 0-280 0 0,0 0-409 0 0,0 0-299 0 0,0 0-115 0 0,0 0-28 0 0,0 0 48 0 0,0 0 70 0 0,12 1 3042 0 0,-12 4-2890 0 0,-1 33 2674 0 0,-11 49-2292 0 0,-38 64-662 0 0,45-140-434 0 0,-3 4 26 0 0,1 0-1 0 0,1 0 1 0 0,0 1 0 0 0,1 0-1 0 0,1 0 1 0 0,0 0-1 0 0,1 0 1 0 0,0 13-44 0 0,42 13 684 0 0,-27-39-543 0 0,0 0 0 0 0,1-1 0 0 0,0-1 0 0 0,-1 0 1 0 0,1 0-1 0 0,0-1 0 0 0,-1-1 0 0 0,1 0 0 0 0,0-1 0 0 0,-1-1 0 0 0,2 0-141 0 0,35-5 280 0 0,-48 8-288 0 0,-1 0 2 0 0,0 0 7 0 0,0 0-9 0 0,0 0 5 0 0,0 0-25 0 0,0 0-24 0 0,-40-8-3807 0 0,17 3 14 0 0,9 2-3590 0 0,6-1-3953 0 0</inkml:trace>
  <inkml:trace contextRef="#ctx0" brushRef="#br0" timeOffset="119706.589">13344 4227 7138 0 0,'0'0'2487'0'0,"0"0"-1168"0"0,0 0-408 0 0,0 0 183 0 0,0 0 263 0 0,0 0 90 0 0,0 0-100 0 0,0 0-216 0 0,0 0-219 0 0,0 0-179 0 0,0 0-150 0 0,0 0-143 0 0,30-1-108 0 0,96-4-86 0 0,36 11-548 0 0,-127-6-1984 0 0,-20 0-5927 0 0,-8 0-2463 0 0</inkml:trace>
  <inkml:trace contextRef="#ctx0" brushRef="#br0" timeOffset="120153.401">14317 3715 904 0 0,'0'0'1905'0'0,"0"0"-64"0"0,0 0 21 0 0,0 0 128 0 0,0 0 14 0 0,0 0-185 0 0,0 0-334 0 0,0 0-333 0 0,0 0-237 0 0,0 0-110 0 0,0 0-54 0 0,0 0-29 0 0,-9-4 3114 0 0,138 6 517 0 0,3 0-3625 0 0,-90-6-705 0 0,-36 2 295 0 0,-1-1-3447 0 0,-11 0-9862 0 0,3 3 3218 0 0</inkml:trace>
  <inkml:trace contextRef="#ctx0" brushRef="#br0" timeOffset="120450.841">14240 3919 5529 0 0,'0'0'2757'0'0,"0"0"-790"0"0,0 0-345 0 0,0 0-73 0 0,0 0-40 0 0,0 0-148 0 0,0 0-302 0 0,0 0-367 0 0,0 0-273 0 0,0 0-91 0 0,0 0 145 0 0,0 0 145 0 0,0 0 131 0 0,4 3 74 0 0,40 17 968 0 0,102-20 247 0 0,-66-11-1871 0 0,-12 3-1282 0 0,-23-4-2969 0 0,-35 9-1892 0 0,-3 3-5587 0 0</inkml:trace>
  <inkml:trace contextRef="#ctx0" brushRef="#br0" timeOffset="124068.18">15613 3264 0 0 0,'0'0'1408'0'0,"0"0"525"0"0,0 0 277 0 0,0 0-49 0 0,0 0-140 0 0,0 0-290 0 0,0 0-327 0 0,0 0-228 0 0,0 0-105 0 0,0-3-47 0 0,0-4 2914 0 0,-1 30-359 0 0,0-8-4170 0 0,-27 215 2550 0 0,-17-38-1550 0 0,39-182-221 0 0,12-8-2287 0 0,22-26-1269 0 0,-15 4-1964 0 0,-4 7-1196 0 0,-3 5-1766 0 0</inkml:trace>
  <inkml:trace contextRef="#ctx0" brushRef="#br0" timeOffset="124554.683">16004 3202 0 0 0,'0'0'2745'0'0,"0"0"-1373"0"0,0 0-485 0 0,0 0 376 0 0,0 0 577 0 0,0 0 393 0 0,0 0-30 0 0,0 0-406 0 0,0 0-516 0 0,0 0-372 0 0,0 0-185 0 0,0 0-128 0 0,0 0-110 0 0,-3 2-117 0 0,-27 16 300 0 0,19-13-538 0 0,0 0 0 0 0,0 1 0 0 0,1 0 0 0 0,0 1-1 0 0,0 0 1 0 0,1 1 0 0 0,0 0 0 0 0,1 0 0 0 0,-1 1 0 0 0,1 0 0 0 0,1 1-1 0 0,-1 1-130 0 0,7-9 14 0 0,-1 1 1 0 0,0-1-1 0 0,0 1 1 0 0,1-1-1 0 0,-1 1 1 0 0,1 0-1 0 0,0 0 1 0 0,0 0-1 0 0,0-1 1 0 0,0 1 0 0 0,0 0-1 0 0,0 1 1 0 0,1-1-1 0 0,-1 0 1 0 0,1 0-1 0 0,0 0 1 0 0,0 0 0 0 0,0 0-1 0 0,1 0 1 0 0,-1 0-1 0 0,1 0 1 0 0,0 0-1 0 0,0 0 1 0 0,0 0-1 0 0,0 0 1 0 0,0 0 0 0 0,1 1-15 0 0,112 41 811 0 0,-9-9-433 0 0,-102-34-335 0 0,-1 1 0 0 0,1-1-1 0 0,-1 1 1 0 0,0-1 0 0 0,0 1 0 0 0,0 0 0 0 0,0 0-1 0 0,0 0 1 0 0,0 0 0 0 0,-1 0 0 0 0,0 0-1 0 0,1 0 1 0 0,-1 0 0 0 0,0 1 0 0 0,-1-1 0 0 0,1 0-1 0 0,-1 1 1 0 0,1-1 0 0 0,-1 0 0 0 0,0 1-1 0 0,0-1 1 0 0,0 1 0 0 0,-1-1 0 0 0,1 0 0 0 0,-1 1-1 0 0,0-1 1 0 0,0 0 0 0 0,0 1 0 0 0,0-1-1 0 0,-1 0 1 0 0,1 0 0 0 0,-1 0 0 0 0,0 0-1 0 0,0 0 1 0 0,0-1 0 0 0,0 1 0 0 0,0 0 0 0 0,-1-1-1 0 0,1 0 1 0 0,-1 1 0 0 0,-2 0-43 0 0,-13 13-114 0 0,-2 0-1 0 0,0-1 1 0 0,0-2 0 0 0,-2 0 0 0 0,1-1 0 0 0,-2-1 0 0 0,1-1-1 0 0,-15 4 115 0 0,8-15-2574 0 0,19-13-7102 0 0,10 10 2121 0 0</inkml:trace>
  <inkml:trace contextRef="#ctx0" brushRef="#br0" timeOffset="124805.026">15906 3283 0 0 0,'0'0'2162'0'0,"0"0"-1197"0"0,0 0-614 0 0,0 0-86 0 0,0 0 238 0 0,0 0 507 0 0,0 0 501 0 0,0 0 224 0 0,0 0 43 0 0,0 0-189 0 0,0 0-318 0 0,0 0-244 0 0,0 0-175 0 0,19-2-142 0 0,122-11 753 0 0,-126 11-1951 0 0,88-12 1932 0 0,-68 12-4399 0 0,0 1-4676 0 0,-30 1 69 0 0</inkml:trace>
  <inkml:trace contextRef="#ctx0" brushRef="#br0" timeOffset="125587.939">16287 3549 0 0 0,'0'0'806'0'0,"0"0"666"0"0,0 0 482 0 0,0 0 258 0 0,0 0-132 0 0,0 0-394 0 0,0 0-484 0 0,0 0-325 0 0,0 0 6 0 0,0 0 59 0 0,0 0 35 0 0,0 0-10 0 0,0 0-76 0 0,10-15-60 0 0,68-105 1636 0 0,-46 71-1350 0 0,52-60-171 0 0,-84 109-953 0 0,-1 1 0 0 0,1-1 0 0 0,0 1 0 0 0,0 0 0 0 0,0-1 0 0 0,0 1 0 0 0,0-1 0 0 0,0 1 0 0 0,0 0 0 0 0,0-1 0 0 0,1 1 0 0 0,-1-1-1 0 0,0 1 1 0 0,0 0 0 0 0,0-1 0 0 0,1 1 0 0 0,-1-1 0 0 0,0 1 0 0 0,0-1 0 0 0,1 1 0 0 0,-1-1 0 0 0,1 1 0 0 0,-1-1 0 0 0,0 1 0 0 0,1-1 0 0 0,-1 0 0 0 0,1 1 0 0 0,-1-1 0 0 0,1 0 0 0 0,-1 1 0 0 0,1-1 0 0 0,-1 0-1 0 0,1 0 1 0 0,-1 1 0 0 0,1-1 0 0 0,0 0 0 0 0,-1 0 0 0 0,1 0 0 0 0,-1 0 0 0 0,1 0 0 0 0,0 0 0 0 0,-1 0 0 0 0,1 0 0 0 0,-1 0 0 0 0,1 0 0 0 0,0 0 0 0 0,-1 0 0 0 0,1 0 0 0 0,-1 0 0 0 0,1 0 0 0 0,-1-1 0 0 0,1 1 0 0 0,0 0-1 0 0,-1-1 1 0 0,1 1 0 0 0,-1 0 0 0 0,1-1 0 0 0,-1 1 0 0 0,0 0 0 0 0,1-1 0 0 0,-1 1 0 0 0,1-1 0 0 0,-1 1 0 0 0,0-1 0 0 0,1 1 0 0 0,-1-1 0 0 0,0 1 0 0 0,1-1 0 0 0,-1 1 0 0 0,0-1 7 0 0,15 128 166 0 0,-14-126-147 0 0,0-1 0 0 0,0 1 0 0 0,1 0 0 0 0,-1 0 0 0 0,0-1 0 0 0,1 1 0 0 0,-1 0 0 0 0,0-1-1 0 0,1 1 1 0 0,-1-1 0 0 0,1 0 0 0 0,-1 0 0 0 0,1 1 0 0 0,-1-1 0 0 0,1 0 0 0 0,-1 0 0 0 0,1 0 0 0 0,-1 0-1 0 0,0-1 1 0 0,1 1 0 0 0,-1 0 0 0 0,1-1 0 0 0,-1 1 0 0 0,1-1 0 0 0,-1 1 0 0 0,0-1 0 0 0,1 0 0 0 0,-1 1-1 0 0,0-1 1 0 0,0 0 0 0 0,0 0 0 0 0,1 0 0 0 0,-1 0 0 0 0,0 0 0 0 0,0 0-19 0 0,183-160 335 0 0,-126 100-281 0 0,-63 86 18 0 0,-3-12-39 0 0,1 1-1 0 0,1 0 1 0 0,1 0-1 0 0,0 0 1 0 0,0 1-1 0 0,2-1 1 0 0,0 1-1 0 0,0 0 1 0 0,2 0-1 0 0,-1 0 1 0 0,2 12-33 0 0,0-25-54 0 0,-1 0 0 0 0,1-1 0 0 0,0 1 1 0 0,0 0-1 0 0,0 0 0 0 0,0-1 0 0 0,0 1 0 0 0,0 0 1 0 0,0 0-1 0 0,1 0 0 0 0,-1-1 0 0 0,1 1 0 0 0,-1 0 1 0 0,1-1-1 0 0,0 1 0 0 0,0 0 0 0 0,-1-1 1 0 0,1 1-1 0 0,0-1 0 0 0,0 0 0 0 0,1 1 0 0 0,-1-1 1 0 0,0 0-1 0 0,0 1 0 0 0,1-1 0 0 0,-1 0 54 0 0,23 3-9940 0 0,-19-4-1081 0 0</inkml:trace>
  <inkml:trace contextRef="#ctx0" brushRef="#br0" timeOffset="125957.059">17112 3268 9818 0 0,'0'0'1751'0'0,"0"0"-349"0"0,0 0-43 0 0,0 0 60 0 0,0 0-35 0 0,0 0-141 0 0,0 0-243 0 0,0 0-249 0 0,0 0-183 0 0,0 0-129 0 0,0 0-92 0 0,0 0-63 0 0,-24 20-15 0 0,-74 63-17 0 0,-79 60 599 0 0,-34 1-743 0 0,189-130-120 0 0,7-5-78 0 0,0 1-1 0 0,1 0 1 0 0,1 1 0 0 0,0 0-1 0 0,0 1 1 0 0,1 0 0 0 0,-5 9 90 0 0,12 4-2856 0 0,17-18-5639 0 0,-7-7-1883 0 0</inkml:trace>
  <inkml:trace contextRef="#ctx0" brushRef="#br0" timeOffset="126386.102">16960 3588 5465 0 0,'0'0'1765'0'0,"0"0"-261"0"0,0 0-12 0 0,0 0 34 0 0,0 0-37 0 0,0 0-52 0 0,0 0-198 0 0,0 0-264 0 0,0 0-237 0 0,0 0-173 0 0,0 0-104 0 0,0 0-34 0 0,0 0-14 0 0,-20 12-30 0 0,-88 56 192 0 0,36-20 536 0 0,72-48-1114 0 0,0 0 0 0 0,-1 1 0 0 0,1-1 0 0 0,-1 1 0 0 0,1-1 0 0 0,0 0 1 0 0,-1 1-1 0 0,1-1 0 0 0,0 1 0 0 0,0-1 0 0 0,-1 1 0 0 0,1 0 0 0 0,0-1 0 0 0,0 1 1 0 0,0-1-1 0 0,0 1 0 0 0,0-1 0 0 0,0 1 0 0 0,0-1 0 0 0,0 1 0 0 0,0 0 1 0 0,0-1-1 0 0,0 1 0 0 0,0-1 0 0 0,0 1 0 0 0,0-1 0 0 0,0 1 0 0 0,0 0 0 0 0,1-1 1 0 0,-1 1-1 0 0,0-1 0 0 0,0 1 0 0 0,1-1 0 0 0,-1 1 0 0 0,0-1 0 0 0,1 0 1 0 0,-1 1-1 0 0,1-1 0 0 0,-1 1 0 0 0,0-1 0 0 0,1 0 0 0 0,-1 1 0 0 0,1-1 0 0 0,-1 0 1 0 0,1 1-1 0 0,-1-1 0 0 0,1 0 0 0 0,-1 0 0 0 0,1 0 0 0 0,0 1 0 0 0,-1-1 1 0 0,1 0-1 0 0,-1 0 0 0 0,1 0 0 0 0,-1 0 0 0 0,1 0 0 0 0,0 0 0 0 0,-1 0 0 0 0,1 0 1 0 0,0 0 2 0 0,37 6 207 0 0,-32-6-198 0 0,0 0 1 0 0,1 1-1 0 0,-1 0 0 0 0,0 0 0 0 0,0 0 0 0 0,0 1 0 0 0,1-1 0 0 0,-1 1 1 0 0,-1 1-1 0 0,1-1 0 0 0,0 1 0 0 0,-1 0 0 0 0,1 1 0 0 0,-1-1 0 0 0,0 1 1 0 0,0 0-1 0 0,0 0 0 0 0,-1 1 0 0 0,3 2-9 0 0,-7-5 54 0 0,1 0 0 0 0,0 0 1 0 0,-1 0-1 0 0,0 1 0 0 0,1-1 0 0 0,-1 0 0 0 0,0 0 1 0 0,0 0-1 0 0,0 1 0 0 0,0-1 0 0 0,0 0 0 0 0,-1 0 0 0 0,1 1 1 0 0,-1-1-1 0 0,0 0 0 0 0,1 0 0 0 0,-1 0 0 0 0,0 0 1 0 0,0 0-1 0 0,0 0 0 0 0,0 0 0 0 0,-1 0 0 0 0,1-1 1 0 0,-1 1-1 0 0,1 0 0 0 0,-1-1 0 0 0,1 1 0 0 0,-1-1 0 0 0,0 1 1 0 0,0-1-55 0 0,-2 1 41 0 0,-53 22 367 0 0,-36-7-467 0 0,9-17-1490 0 0,48 0-8872 0 0,32 0-663 0 0</inkml:trace>
  <inkml:trace contextRef="#ctx0" brushRef="#br0" timeOffset="126938.405">15122 4127 2000 0 0,'0'0'303'0'0,"0"0"-29"0"0,0 0 524 0 0,0 0 756 0 0,0 0 476 0 0,0 0 92 0 0,0 0-202 0 0,0 0-288 0 0,0 0-275 0 0,0 0-185 0 0,0 0-105 0 0,0 0-51 0 0,36 0-38 0 0,115 0-36 0 0,-37-6 732 0 0,486-40 1931 0 0,113-10-3106 0 0,-528 45-478 0 0,-22 7 80 0 0,-139 4-4671 0 0,-11 0-4872 0 0,-20 0-1611 0 0</inkml:trace>
  <inkml:trace contextRef="#ctx0" brushRef="#br0" timeOffset="130641.622">16133 4331 0 0 0,'0'0'731'0'0,"0"0"768"0"0,0 0 273 0 0,0 0 7 0 0,0 0-122 0 0,0 0-241 0 0,0 0-243 0 0,0 0-140 0 0,0 0-44 0 0,0 0-3 0 0,0 0-115 0 0,0 0-150 0 0,0 0-126 0 0,-24-11 3974 0 0,-135 11-1716 0 0,68 18-1723 0 0,34 17-432 0 0,58-32-680 0 0,0 0 1 0 0,0 0-1 0 0,1 0 0 0 0,-1 0 1 0 0,1-1-1 0 0,0 1 1 0 0,-1 0-1 0 0,1-1 0 0 0,0 0 1 0 0,1 1-1 0 0,-1-1 1 0 0,0 0-1 0 0,1 0 0 0 0,-1 0 1 0 0,1 0-1 0 0,0-1 1 0 0,-1 1-1 0 0,1-1 0 0 0,0 1 1 0 0,0-1-1 0 0,0 0 1 0 0,0 0-1 0 0,0-1 0 0 0,1 1-18 0 0,66 46 86 0 0,-41-24-45 0 0,37 66 2 0 0,-53-31 126 0 0,-22 6 350 0 0,-8-50-178 0 0,-38 12 199 0 0,12-19-322 0 0,-26-18 122 0 0,-10-50 79 0 0,68 49-161 0 0,11 12-326 0 0,0 0 0 0 0,-1 0 1 0 0,1 0-1 0 0,-1 0 0 0 0,1 0 0 0 0,-1-1 0 0 0,1 1 0 0 0,0 0 1 0 0,-1 0-1 0 0,1 0 0 0 0,0-1 0 0 0,-1 1 0 0 0,1 0 1 0 0,0-1-1 0 0,-1 1 0 0 0,1 0 0 0 0,0-1 0 0 0,-1 1 1 0 0,1 0-1 0 0,0-1 0 0 0,0 1 0 0 0,0 0 0 0 0,-1-1 1 0 0,1 1-1 0 0,0-1 0 0 0,0 1 0 0 0,0 0 0 0 0,0-1 1 0 0,0 1-1 0 0,0-1 0 0 0,0 1 0 0 0,0-1 0 0 0,0 1 1 0 0,0-1-1 0 0,0 1 0 0 0,0 0 0 0 0,0-1 0 0 0,0 1 0 0 0,0-1 1 0 0,0 1-1 0 0,0 0 0 0 0,1-1 0 0 0,-1 1 0 0 0,0-1 1 0 0,0 1-1 0 0,0 0 0 0 0,1-1 0 0 0,-1 1 0 0 0,0 0 1 0 0,1-1-1 0 0,-1 1 0 0 0,0 0 0 0 0,1-1 0 0 0,-1 1 1 0 0,0 0-1 0 0,1 0 0 0 0,-1-1 0 0 0,0 1 0 0 0,1 0 1 0 0,-1 0-1 0 0,1 0 0 0 0,-1 0 0 0 0,0 0 0 0 0,1-1 1 0 0,-1 1-1 0 0,1 0 68 0 0,1-1-290 0 0,14-6-3827 0 0,-7 1-3510 0 0,-6 5-3751 0 0</inkml:trace>
  <inkml:trace contextRef="#ctx0" brushRef="#br0" timeOffset="131355.272">16025 4297 0 0 0,'0'0'545'0'0,"0"0"126"0"0,0 0 0 0 0,0 0-33 0 0,0 0-86 0 0,0 0-40 0 0,0 0-5 0 0,-4 0 54 0 0,-18 0 321 0 0,10 0 6072 0 0,17-1-1237 0 0,1 0-3851 0 0,15-1-1640 0 0,112-14 2314 0 0,-103 14-2214 0 0,-16 1-3129 0 0,0 1-5893 0 0,-12 0-2325 0 0</inkml:trace>
  <inkml:trace contextRef="#ctx0" brushRef="#br0" timeOffset="132167.557">16482 4459 0 0 0,'0'0'577'0'0,"0"0"672"0"0,0 0 271 0 0,0 0 59 0 0,0 0 0 0 0,0 0 27 0 0,0 0 15 0 0,0 0-32 0 0,0 0-72 0 0,0 0-151 0 0,0 0-284 0 0,6-6-233 0 0,20-14-157 0 0,-51 11 3260 0 0,17 8-3718 0 0,0 0-1 0 0,0 1 1 0 0,0 0 0 0 0,0 1 0 0 0,-1 0 0 0 0,1 0 0 0 0,0 1-1 0 0,0 0 1 0 0,0 0 0 0 0,1 1 0 0 0,-1 0 0 0 0,0 0 0 0 0,1 1-1 0 0,0 0 1 0 0,-3 2-234 0 0,-13 13 202 0 0,22-16-192 0 0,0-1 0 0 0,0 1 0 0 0,1 0 1 0 0,-1-1-1 0 0,0 1 0 0 0,1 0 1 0 0,0-1-1 0 0,0 1 0 0 0,0 0 0 0 0,0 0 1 0 0,0-1-1 0 0,0 1 0 0 0,1 0 1 0 0,-1 0-1 0 0,1-1 0 0 0,0 1 0 0 0,0-1 1 0 0,0 1-1 0 0,0 0 0 0 0,0-1 1 0 0,1 0-1 0 0,-1 1 0 0 0,1-1 0 0 0,-1 0 1 0 0,1 0-1 0 0,0 0 0 0 0,0 0 1 0 0,1 1-11 0 0,57 47 288 0 0,7 4-12 0 0,-53-31-46 0 0,-19 24 447 0 0,-26-18-245 0 0,22-24-367 0 0,0-1 1 0 0,-1 0-1 0 0,1 0 1 0 0,-1-1-1 0 0,0-1 0 0 0,0 1 1 0 0,0-1-1 0 0,-1-1 1 0 0,1 0-1 0 0,0-1 1 0 0,0 0-1 0 0,-8-1-65 0 0,-1-29-1665 0 0,19 21-2735 0 0,2 2-3739 0 0,0 3-3320 0 0</inkml:trace>
  <inkml:trace contextRef="#ctx0" brushRef="#br0" timeOffset="134537.769">17468 3827 1032 0 0,'0'0'1757'0'0,"0"0"-125"0"0,0 0-76 0 0,0 0 7 0 0,0 0 59 0 0,0 0-66 0 0,0 0-127 0 0,0 0-192 0 0,0 0-235 0 0,0 0-206 0 0,0 0-168 0 0,-11 3 2361 0 0,170-10 2928 0 0,1-1-5196 0 0,-81 4-462 0 0,-78 4-244 0 0,-1 0-26 0 0,0 0-13 0 0,0 0-8 0 0,0 0-8 0 0,0 0-20 0 0,0 0-53 0 0,0 0-22 0 0,-17 1-4822 0 0,4 7 1183 0 0,-1 2-4090 0 0,8-6-837 0 0</inkml:trace>
  <inkml:trace contextRef="#ctx0" brushRef="#br0" timeOffset="134792.163">17428 4046 1920 0 0,'0'0'1799'0'0,"0"0"-277"0"0,0 0 22 0 0,0 0 167 0 0,0 0 122 0 0,0 0 6 0 0,0 0-75 0 0,0 0-157 0 0,0 0-149 0 0,0 0-168 0 0,0 0-261 0 0,0 0-171 0 0,14 3-129 0 0,115 10 1420 0 0,-10-25-1233 0 0,-83 10-978 0 0,-18 1-3042 0 0,2 0-8820 0 0,-13 1 3046 0 0</inkml:trace>
  <inkml:trace contextRef="#ctx0" brushRef="#br0" timeOffset="135539.43">18085 3565 3849 0 0,'0'0'3154'0'0,"0"0"-1214"0"0,0 0-549 0 0,0 0-12 0 0,0 0 178 0 0,0 0 96 0 0,0 0-79 0 0,0 0-213 0 0,0 0-308 0 0,0 0-269 0 0,0 0-177 0 0,0 0-95 0 0,0 0-37 0 0,9-11 13 0 0,29-35 16 0 0,39 6 940 0 0,-36 23-1028 0 0,1 2 0 0 0,1 1 0 0 0,0 2 0 0 0,1 3 1 0 0,0 1-1 0 0,31-1-416 0 0,10 8 264 0 0,-83 2-255 0 0,-1 1 0 0 0,1-1 0 0 0,0 0 0 0 0,-1 0 0 0 0,1 1 0 0 0,0-1 1 0 0,-1 1-1 0 0,1-1 0 0 0,-1 1 0 0 0,0-1 0 0 0,0 1 0 0 0,0 0 0 0 0,1 0 0 0 0,-1 0 0 0 0,-1 0 1 0 0,1 0-1 0 0,0 0 0 0 0,-1 0 0 0 0,1 0 0 0 0,-1 0 0 0 0,1 0 0 0 0,-1 0 0 0 0,0 0 1 0 0,0 0-1 0 0,0 0 0 0 0,0 0 0 0 0,0 1 0 0 0,0-1 0 0 0,-1 0 0 0 0,1 0 0 0 0,-1 0 1 0 0,1 0-1 0 0,-1 0 0 0 0,0 0 0 0 0,0 0 0 0 0,0 0 0 0 0,0-1 0 0 0,0 1 0 0 0,0 0 1 0 0,-1 0-1 0 0,1-1 0 0 0,0 1 0 0 0,-1-1 0 0 0,0 1-9 0 0,-114 118 219 0 0,52-63-154 0 0,-32 36-84 0 0,98-58-17 0 0,54-6-40 0 0,-41-24 68 0 0,33 14 12 0 0,-35-15-1 0 0,0 0-1 0 0,0 1 0 0 0,0 0 0 0 0,-1 0 0 0 0,0 2 1 0 0,0-1-1 0 0,-1 2 0 0 0,0-1 0 0 0,0 2 1 0 0,-1-1-1 0 0,0 1 0 0 0,0 1 0 0 0,-1 0 1 0 0,0 0-1 0 0,3 7-2 0 0,-8-8 24 0 0,0 0-1 0 0,-1 1 1 0 0,0 0 0 0 0,-1-1 0 0 0,0 1 0 0 0,-1 0-1 0 0,0 0 1 0 0,0 0 0 0 0,-1 0 0 0 0,0 0 0 0 0,-1-1 0 0 0,0 1-1 0 0,-1 0 1 0 0,0 0 0 0 0,0 0 0 0 0,-1-1 0 0 0,-1 0-1 0 0,1 1 1 0 0,-1-1 0 0 0,-1 0 0 0 0,0-1 0 0 0,0 1 0 0 0,-1-1-1 0 0,1 0 1 0 0,-2 0 0 0 0,1-1 0 0 0,-1 0 0 0 0,-6 5-24 0 0,-13 7 66 0 0,0-1 0 0 0,-1-1 0 0 0,0-1 1 0 0,-1-2-1 0 0,-1-1 0 0 0,-21 6-66 0 0,-48 4 79 0 0,95-24-111 0 0,1 0 0 0 0,-1 0-1 0 0,1 0 1 0 0,0-1 0 0 0,-1 1 0 0 0,1-1 0 0 0,0 0 0 0 0,0 0 0 0 0,0 0 0 0 0,0 0 0 0 0,0 0 0 0 0,1 0-1 0 0,-1 0 1 0 0,1-1 0 0 0,-1 1 0 0 0,1 0 0 0 0,0-1 0 0 0,0 0 0 0 0,0 1 0 0 0,0-1 0 0 0,0 1 0 0 0,1-1-1 0 0,-1 0 1 0 0,1 0 0 0 0,0 1 0 0 0,0-1 0 0 0,0 0 0 0 0,0 0 0 0 0,0 1 0 0 0,1-3 32 0 0,17-71-3390 0 0,-5 54-837 0 0,3-1-4282 0 0,-9 14-2615 0 0</inkml:trace>
  <inkml:trace contextRef="#ctx0" brushRef="#br0" timeOffset="136291.387">18900 3796 3937 0 0,'0'0'2662'0'0,"0"0"-1550"0"0,0 0-561 0 0,0 0 349 0 0,0 0 594 0 0,0 0 394 0 0,0 0 23 0 0,0 0-347 0 0,0 0-426 0 0,0 0-243 0 0,0 0-70 0 0,0 0 4 0 0,12 0 2431 0 0,59-136-533 0 0,-8 17-1865 0 0,18 1-317 0 0,-56 98-705 0 0,-25 44 56 0 0,0 186 232 0 0,19-148-157 0 0,9-80 220 0 0,60-88 12 0 0,-60 70-205 0 0,0 2 0 0 0,3 1 0 0 0,0 1 0 0 0,9-4 2 0 0,12-7 21 0 0,-49 42-17 0 0,-2 1-15 0 0,-1 0-6 0 0,0 0-37 0 0,-25 135-51 0 0,8 12 173 0 0,-3-75 138 0 0,5-21-1228 0 0,11-17-2613 0 0,4-33 1742 0 0,0-1-823 0 0,1 0-3172 0 0,2 0 1452 0 0,-1 0-3407 0 0</inkml:trace>
  <inkml:trace contextRef="#ctx0" brushRef="#br0" timeOffset="136655.093">19880 3534 0 0 0,'0'0'1178'0'0,"0"0"599"0"0,0 0 232 0 0,0 0 51 0 0,0 0-57 0 0,0 0-168 0 0,0 0-212 0 0,0 0-228 0 0,0 0-237 0 0,0 0-186 0 0,0 0-141 0 0,0 0-50 0 0,0 0 66 0 0,18-2 37 0 0,53-4 43 0 0,-71 6-898 0 0,1 0-1 0 0,0 0 1 0 0,0 0-1 0 0,-1 1 1 0 0,1-1-1 0 0,0 0 1 0 0,-1 0-1 0 0,1 1 0 0 0,-1-1 1 0 0,1 0-1 0 0,0 1 1 0 0,-1-1-1 0 0,1 0 1 0 0,-1 1-1 0 0,1-1 1 0 0,-1 1-1 0 0,1-1 1 0 0,-1 1-1 0 0,1-1 0 0 0,-1 1 1 0 0,1-1-1 0 0,-1 1 1 0 0,0 0-1 0 0,1-1 1 0 0,-1 1-1 0 0,0 0 1 0 0,0-1-1 0 0,1 1 1 0 0,-1 0-1 0 0,0-1 0 0 0,0 1 1 0 0,0 0-1 0 0,0-1 1 0 0,0 1-1 0 0,0 0 1 0 0,0-1-1 0 0,0 1 1 0 0,0 0-1 0 0,0 0 1 0 0,0-1-1 0 0,-1 1 0 0 0,1 0 1 0 0,0-1-1 0 0,0 1 1 0 0,-1-1-1 0 0,1 1 1 0 0,0 0-1 0 0,-1-1 1 0 0,1 1-1 0 0,-1-1 0 0 0,1 1 1 0 0,0-1-1 0 0,-1 1 1 0 0,0-1-1 0 0,1 1 1 0 0,-1-1-1 0 0,1 1 1 0 0,-1-1-1 0 0,1 0 1 0 0,-1 1-1 0 0,0-1 0 0 0,1 0 1 0 0,-1 0-1 0 0,0 1 1 0 0,1-1-1 0 0,-1 0 1 0 0,0 0-29 0 0,-2 4 187 0 0,-34 42 104 0 0,-2-2 0 0 0,-1-2 0 0 0,-2-2 0 0 0,-2-1 0 0 0,-2-3 0 0 0,-1-1 0 0 0,-2-3 1 0 0,-1-1-1 0 0,-13 3-291 0 0,-92 63 107 0 0,49-9-188 0 0,92-41-1155 0 0,14-47 956 0 0,13 4-5443 0 0,25-19-7348 0 0,-31 11 8361 0 0</inkml:trace>
  <inkml:trace contextRef="#ctx0" brushRef="#br0" timeOffset="137190.287">19855 3923 3105 0 0,'0'0'2171'0'0,"0"0"-389"0"0,0 0-101 0 0,0 0 233 0 0,0 0 134 0 0,0 0-11 0 0,0 0-251 0 0,0 0-464 0 0,0 0-403 0 0,0 0-247 0 0,0 0-137 0 0,0 0-45 0 0,0 0 31 0 0,-14 8 15 0 0,-95 49 886 0 0,90-50-1123 0 0,0 1 0 0 0,0 1 0 0 0,0 0 0 0 0,1 1 0 0 0,1 1-1 0 0,0 1 1 0 0,-8 7-299 0 0,25-18 1 0 0,-1 1 0 0 0,0-1 0 0 0,1 1 0 0 0,0-1 0 0 0,-1 1 0 0 0,1 0-1 0 0,0-1 1 0 0,0 1 0 0 0,0 0 0 0 0,0-1 0 0 0,0 1 0 0 0,0 0 0 0 0,0-1-1 0 0,0 1 1 0 0,1 0 0 0 0,-1-1 0 0 0,1 1 0 0 0,-1-1 0 0 0,1 1 0 0 0,0-1-1 0 0,0 1 1 0 0,0-1 0 0 0,-1 1 0 0 0,1-1 0 0 0,0 0 0 0 0,1 1 0 0 0,-1-1-1 0 0,0 0 1 0 0,0 0 0 0 0,0 0 0 0 0,1 0 0 0 0,-1 0 0 0 0,1 0 0 0 0,-1 0-1 0 0,1 0 1 0 0,-1-1 0 0 0,1 1 0 0 0,-1-1 0 0 0,1 1 0 0 0,-1-1 0 0 0,1 1 0 0 0,0-1-1 0 0,-1 0 1 0 0,1 0 0 0 0,0 0 0 0 0,0 0-1 0 0,-1 1 7 0 0,43 16 60 0 0,-32-14-66 0 0,-1 1 0 0 0,0 0 0 0 0,0 1-1 0 0,0 0 1 0 0,-1 1 0 0 0,0 0 0 0 0,0 1 0 0 0,0 0-1 0 0,-1 0 1 0 0,0 1 0 0 0,4 5-1 0 0,-10-10 32 0 0,1 1-1 0 0,-1 0 1 0 0,0 0-1 0 0,0 1 1 0 0,-1-1-1 0 0,1 1 1 0 0,-1-1 0 0 0,0 1-1 0 0,0 0 1 0 0,-1 0-1 0 0,1 0 1 0 0,-1 0-1 0 0,0 0 1 0 0,-1 0-1 0 0,1 0 1 0 0,-1 0 0 0 0,0 0-1 0 0,0 0 1 0 0,0 0-1 0 0,-1 0 1 0 0,0 0-1 0 0,0 0 1 0 0,0 0 0 0 0,-1 0-1 0 0,1 0 1 0 0,-1 0-1 0 0,-1-1 1 0 0,1 1-1 0 0,0-1 1 0 0,-1 1-1 0 0,0-1 1 0 0,0 0 0 0 0,0 0-1 0 0,-1 0 1 0 0,1-1-1 0 0,-1 1-31 0 0,-63 34 696 0 0,42-32-520 0 0,0 0-1 0 0,-1-2 0 0 0,1-1 0 0 0,-1-1 0 0 0,0-1 0 0 0,-21-3-175 0 0,6 2 272 0 0,-13-15 156 0 0,42 7-270 0 0,12 8-177 0 0,0 0-12 0 0,3-19-1341 0 0,30-9-1582 0 0,-17 17-7040 0 0,-12 7-2092 0 0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3:51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667 571 0 0 0,'0'0'240'0'0,"0"0"732"0"0,0 0 331 0 0,0 0 234 0 0,0 0 179 0 0,0 0-9 0 0,0 0-192 0 0,0 0-204 0 0,0 0-140 0 0,0 0-114 0 0,0 0-102 0 0,0-3-84 0 0,-1-3-431 0 0,0 0 1 0 0,-1 1-1 0 0,0-1 0 0 0,0 1 1 0 0,-1-1-1 0 0,1 1 1 0 0,-1 0-1 0 0,0 0 0 0 0,-1 0 1 0 0,1 0-1 0 0,-1 0 0 0 0,0 1 1 0 0,0 0-1 0 0,0 0 0 0 0,-1 0 1 0 0,1 0-1 0 0,-6-3-440 0 0,-9-10 612 0 0,9 9-495 0 0,1 1 0 0 0,-1 0 1 0 0,-1 1-1 0 0,1 0 0 0 0,-1 0 1 0 0,0 1-1 0 0,0 1 0 0 0,0 0 0 0 0,-1 1 1 0 0,0 0-1 0 0,0 0 0 0 0,1 1 1 0 0,-1 1-1 0 0,0 0 0 0 0,-1 1 0 0 0,1 0 1 0 0,0 1-1 0 0,0 0 0 0 0,-5 2-117 0 0,3 0 23 0 0,1 0 0 0 0,-1 1-1 0 0,1 1 1 0 0,0 1 0 0 0,0 0-1 0 0,0 0 1 0 0,1 1 0 0 0,0 1-1 0 0,0 0 1 0 0,-4 5-23 0 0,11-8 9 0 0,0 0 0 0 0,0 0 0 0 0,0 1 0 0 0,1 0 1 0 0,0 0-1 0 0,0 0 0 0 0,1 0 0 0 0,-1 0 0 0 0,1 1 0 0 0,1 0 0 0 0,-1-1 0 0 0,1 1 1 0 0,0 0-1 0 0,1 0 0 0 0,0 0 0 0 0,0 0 0 0 0,0 1 0 0 0,1-1 0 0 0,1 6-9 0 0,-1-9 15 0 0,1 1-1 0 0,-1-1 0 0 0,2 0 1 0 0,-1 1-1 0 0,0-1 0 0 0,1 0 1 0 0,-1 0-1 0 0,1 0 1 0 0,0 0-1 0 0,1 0 0 0 0,-1-1 1 0 0,1 1-1 0 0,-1-1 0 0 0,1 1 1 0 0,0-1-1 0 0,1 0 0 0 0,-1 0 1 0 0,0 0-1 0 0,1-1 0 0 0,-1 1 1 0 0,1-1-1 0 0,0 0 0 0 0,0 0 1 0 0,0 0-1 0 0,4 1-14 0 0,9 3 116 0 0,-1 0 1 0 0,1-2-1 0 0,0 0 0 0 0,1-1 1 0 0,-1 0-1 0 0,0-2 0 0 0,1 0 1 0 0,-1-1-1 0 0,8-1-116 0 0,-21 1 36 0 0,-4 0 40 0 0,-48 12 820 0 0,22-7-886 0 0,1 1 0 0 0,0 1 0 0 0,1 1 0 0 0,-1 2 0 0 0,2 0 0 0 0,-8 5-10 0 0,20-7 0 0 0,0 0-1 0 0,0 1 1 0 0,1 0-1 0 0,0 1 0 0 0,1 0 1 0 0,0 0-1 0 0,1 1 1 0 0,0 0-1 0 0,0 1 1 0 0,1 0-1 0 0,1 0 1 0 0,0 0-1 0 0,1 1 1 0 0,0 0-1 0 0,1 0 1 0 0,0 0-1 0 0,1 1 0 0 0,1-1 1 0 0,0 1-1 0 0,0-1 1 0 0,2 1-1 0 0,0 10 1 0 0,0-16 13 0 0,0 0 0 0 0,1 0 0 0 0,0 0-1 0 0,1 0 1 0 0,0 0 0 0 0,0 0 0 0 0,0 0 0 0 0,1-1 0 0 0,0 1-1 0 0,1-1 1 0 0,-1 1 0 0 0,2-1 0 0 0,-1-1 0 0 0,1 1-1 0 0,0 0 1 0 0,0-1 0 0 0,0 0 0 0 0,5 3-13 0 0,0-1 52 0 0,0 0 1 0 0,0 0-1 0 0,1-1 0 0 0,0-1 1 0 0,0 0-1 0 0,1 0 0 0 0,0-2 1 0 0,0 1-1 0 0,0-1 0 0 0,0-1 1 0 0,0 0-1 0 0,1-1 0 0 0,0 0 0 0 0,-1-1 1 0 0,1 0-1 0 0,0-1 0 0 0,2-1-52 0 0,-13 1-16 0 0,0 0-1 0 0,0 0 0 0 0,1-1 1 0 0,-1 1-1 0 0,0-1 0 0 0,0 0 1 0 0,0 0-1 0 0,0 1 0 0 0,0-1 1 0 0,0 0-1 0 0,0-1 0 0 0,0 1 1 0 0,0 0-1 0 0,-1-1 1 0 0,1 1-1 0 0,0-1 0 0 0,-1 1 1 0 0,1-1-1 0 0,-1 0 0 0 0,0 0 1 0 0,0 1-1 0 0,1-1 0 0 0,-1 0 1 0 0,0 0-1 0 0,0 0 0 0 0,-1 0 1 0 0,1 0-1 0 0,0-1 0 0 0,-1 1 1 0 0,1 0-1 0 0,-1 0 0 0 0,0 0 1 0 0,0-1-1 0 0,0 1 0 0 0,0 0 1 0 0,0 0-1 0 0,0-2 17 0 0,0-36-5737 0 0,0 24 245 0 0,0 4-6613 0 0</inkml:trace>
  <inkml:trace contextRef="#ctx0" brushRef="#br0" timeOffset="866.423">484 0 848 0 0,'0'0'1260'0'0,"0"0"-15"0"0,0 0 303 0 0,0 0 352 0 0,0 0 128 0 0,0 0-59 0 0,0 0-283 0 0,0 0-382 0 0,0 0-300 0 0,0 0-246 0 0,0 0-170 0 0,0 0-66 0 0,0 0-9 0 0,-3 2 10 0 0,-17 31 2140 0 0,20-2-1820 0 0,-1-1-1 0 0,-2 1 1 0 0,-1-1-1 0 0,-1 1 1 0 0,-5 9-843 0 0,-81 262 1482 0 0,-13 15-846 0 0,26-35-114 0 0,7 22 88 0 0,12-177-413 0 0,30-45-35 0 0,23-65-122 0 0,10-34-4217 0 0,0 13-1079 0 0,-2 0-6811 0 0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3:55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257 367 0 0 0,'0'0'1216'0'0,"0"0"327"0"0,0 0 87 0 0,0 0-88 0 0,0 0-103 0 0,0 0-122 0 0,0 0-81 0 0,0 0-71 0 0,0 0-21 0 0,0-12 8 0 0,0-52 1015 0 0,0 63-1149 0 0,-2-3 5697 0 0,22 62-5951 0 0,132 339 841 0 0,-122-282-1404 0 0,-21-95 59 0 0,-8-20-186 0 0,-1 0 6 0 0,11-27 1030 0 0,18-63-931 0 0,-15 10-145 0 0,40-189 66 0 0,-36 206-97 0 0,21-24 0 0 0,-37 84-45 0 0,-3 1-3332 0 0,-3 2 100 0 0,4 0-2512 0 0,0 0-5850 0 0</inkml:trace>
  <inkml:trace contextRef="#ctx0" brushRef="#br0" timeOffset="1045.262">843 9 0 0 0,'0'0'1006'0'0,"0"0"98"0"0,0 0-52 0 0,0 0-46 0 0,0 0-5 0 0,0 0 43 0 0,0 0 61 0 0,0 0 23 0 0,0 0-21 0 0,0 0-55 0 0,0 0-67 0 0,0 0-28 0 0,0 0-10 0 0,3 6 9351 0 0,-2-5-9965 0 0,142-16 674 0 0,-96 22-872 0 0,-46-4-117 0 0,1 1 1 0 0,-1-1-1 0 0,0 1 1 0 0,0 0-1 0 0,-1-1 1 0 0,1 1-1 0 0,-1 0 1 0 0,1-1-1 0 0,-1 1 1 0 0,-1 0-1 0 0,1-1 1 0 0,0 1-1 0 0,-1 0 1 0 0,0-1-1 0 0,0 1 1 0 0,0 0-1 0 0,0-1 1 0 0,0 1-1 0 0,-1-1 1 0 0,1 0-1 0 0,-1 1 1 0 0,0-1-1 0 0,0 0 1 0 0,-1 0 0 0 0,0 1-20 0 0,-63 82 198 0 0,36-55-171 0 0,29-30-24 0 0,-1 0-3 0 0,1 1 0 0 0,-1-1 0 0 0,0 1 1 0 0,1-1-1 0 0,-1 1 0 0 0,1-1 0 0 0,0 1 0 0 0,-1 0 1 0 0,1-1-1 0 0,0 1 0 0 0,0 0 0 0 0,0 0 0 0 0,0 0 1 0 0,1 0-1 0 0,-1 0 0 0 0,0 0 0 0 0,1 0 0 0 0,-1 0 0 0 0,1 0 1 0 0,0 1-1 0 0,0-1 0 0 0,0 0 0 0 0,0 0 0 0 0,0 0 1 0 0,0 1 0 0 0,34 16 102 0 0,85-15 706 0 0,-52-12-394 0 0,-57 4-722 0 0,-9 3-3200 0 0,0 6-4661 0 0,-1-5-3535 0 0</inkml:trace>
  <inkml:trace contextRef="#ctx0" brushRef="#br0" timeOffset="1692.906">26 829 40 0 0,'0'0'1279'0'0,"0"0"-100"0"0,0 0 140 0 0,0 0 209 0 0,0 0 104 0 0,0 0-16 0 0,0 0-192 0 0,0 0-303 0 0,0 0-236 0 0,0 0-141 0 0,0 0-115 0 0,0 0-87 0 0,0 0-62 0 0,-5 3-56 0 0,-16 10-44 0 0,47-2 2942 0 0,223-7 2605 0 0,414-4-3298 0 0,-457-12-2483 0 0,-113 5-101 0 0,-54 4 111 0 0,-15 1-967 0 0,-29 4-2664 0 0,-14 5-6691 0 0,13-3-1717 0 0</inkml:trace>
  <inkml:trace contextRef="#ctx0" brushRef="#br0" timeOffset="2887.043">413 1103 0 0 0,'0'0'381'0'0,"0"0"384"0"0,0 0 446 0 0,0 0 409 0 0,0 0 166 0 0,0 0-197 0 0,0 0-366 0 0,0 0-203 0 0,0 0 15 0 0,0 0 74 0 0,0 0 61 0 0,0 0-61 0 0,0 0-133 0 0,5 5-116 0 0,82 98 4853 0 0,-70-90-5393 0 0,0 0 0 0 0,1-1-1 0 0,0 0 1 0 0,1-2 0 0 0,0 0 0 0 0,1-1-1 0 0,0-1 1 0 0,0-1 0 0 0,1-1-1 0 0,0 0 1 0 0,4-1-320 0 0,-18-4 50 0 0,0 0 0 0 0,0-1 0 0 0,0 0 0 0 0,0 0 0 0 0,0 0 0 0 0,-1-1 1 0 0,1 0-1 0 0,0 0 0 0 0,0-1 0 0 0,-1 0 0 0 0,1 0 0 0 0,-1-1 0 0 0,1 1 0 0 0,-1-2 0 0 0,0 1 0 0 0,0 0 0 0 0,0-1 0 0 0,-1 0 0 0 0,1-1 1 0 0,-1 1-1 0 0,0-1 0 0 0,0 0 0 0 0,-1 0 0 0 0,1-1 0 0 0,-1 1 0 0 0,-1-1 0 0 0,1 0 0 0 0,-1 0 0 0 0,0 0 0 0 0,0 0 0 0 0,0-2-50 0 0,-1 4 4 0 0,0 0 0 0 0,0-1 0 0 0,0 1-1 0 0,-1-1 1 0 0,1 1 0 0 0,-1-1-1 0 0,0 0 1 0 0,-1 1 0 0 0,1-1 0 0 0,-1 0-1 0 0,0 0 1 0 0,0 1 0 0 0,-1-1 0 0 0,1 0-1 0 0,-1 0 1 0 0,0 1 0 0 0,0-1 0 0 0,0 1-1 0 0,-1-1 1 0 0,0 1 0 0 0,0-1 0 0 0,0 1-1 0 0,0 0 1 0 0,-1 0 0 0 0,0 0-1 0 0,1 0 1 0 0,-1 1 0 0 0,-1-1 0 0 0,1 1-1 0 0,0-1 1 0 0,-1 1 0 0 0,0 0 0 0 0,0 1-1 0 0,0-1 1 0 0,0 1 0 0 0,0-1 0 0 0,0 1-1 0 0,-1 1 1 0 0,1-1 0 0 0,-4-1-4 0 0,-119-23-136 0 0,15 25 198 0 0,55 40-12 0 0,48-30-38 0 0,1 1 0 0 0,0 0 0 0 0,1 0 0 0 0,0 1 0 0 0,1 0 0 0 0,0 0 0 0 0,1 1 0 0 0,0-1 1 0 0,0 1-1 0 0,1 0 0 0 0,1 0 0 0 0,0 1 0 0 0,1-1 0 0 0,0 1 0 0 0,1 8-12 0 0,-11 128 209 0 0,3-15 166 0 0,7-114-304 0 0,-1-1 0 0 0,-1 0-1 0 0,-1 0 1 0 0,0 0 0 0 0,-1-1-1 0 0,-1 0 1 0 0,-3 4-71 0 0,-78 95 529 0 0,30-76-281 0 0,50-36-208 0 0,1-1-1 0 0,-1 0 0 0 0,0 0 1 0 0,-1-1-1 0 0,1 0 0 0 0,-1-1 1 0 0,1 0-1 0 0,-1 0 0 0 0,0 0 0 0 0,0-2 1 0 0,0 1-1 0 0,0-1 0 0 0,-2 0-39 0 0,-13-23 63 0 0,23 23-76 0 0,1 0 1 0 0,4-28-2356 0 0,7 18 873 0 0,3-2-4571 0 0,-8 4-5903 0 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4:11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28 778 0 0 0,'0'0'1035'0'0,"0"0"228"0"0,0 0 6 0 0,0 0-115 0 0,0 0-75 0 0,0 0-83 0 0,0 0-38 0 0,-7-6 683 0 0,6 5 1445 0 0,1 1 3338 0 0,104 0-3249 0 0,139 0-1405 0 0,-203-4-1626 0 0,-38 4-252 0 0,2 0-2881 0 0,-7 6-3538 0 0,0 0 1562 0 0,-1 1-4440 0 0</inkml:trace>
  <inkml:trace contextRef="#ctx0" brushRef="#br0" timeOffset="441.668">18 1021 0 0 0,'0'0'388'0'0,"0"0"204"0"0,0 0 371 0 0,0 0 503 0 0,0 0 369 0 0,0 0 104 0 0,0 0-193 0 0,0 0-383 0 0,0 0-331 0 0,0 0-227 0 0,0 0-99 0 0,0 0 23 0 0,0 0 47 0 0,-3 2 10 0 0,2-1-449 0 0,-12 8 2460 0 0,67 2 725 0 0,190-18-23 0 0,-153 7-3701 0 0,-91-5-2023 0 0,0 3-650 0 0,0 1-4641 0 0,0 1-4083 0 0</inkml:trace>
  <inkml:trace contextRef="#ctx0" brushRef="#br0" timeOffset="1206.177">1193 262 752 0 0,'0'0'1199'0'0,"0"0"-188"0"0,0 0 172 0 0,0 0 383 0 0,0 0 454 0 0,0 0 258 0 0,0 0-107 0 0,0 0-316 0 0,0 0-401 0 0,0 0-353 0 0,0 0-259 0 0,0 0-138 0 0,0 0-77 0 0,4-7-58 0 0,10-21-51 0 0,-11 21-62 0 0,-3 7-72 0 0,0 0-95 0 0,0 0-69 0 0,0 0-70 0 0,-1 18 15 0 0,0 0 1 0 0,-2 1 0 0 0,0-1 0 0 0,-2 0 0 0 0,0 0 0 0 0,0-1 0 0 0,-2 0-1 0 0,0 0 1 0 0,-1 0 0 0 0,-1-1 0 0 0,-9 14-166 0 0,-35 70 191 0 0,42-54-151 0 0,69-38 692 0 0,20-19 139 0 0,53-27-48 0 0,-115 30-1629 0 0,-16 7 122 0 0,-4-1-4226 0 0,2 0-3230 0 0,-2-1-3150 0 0</inkml:trace>
  <inkml:trace contextRef="#ctx0" brushRef="#br0" timeOffset="1574.967">1480 243 5713 0 0,'0'0'2326'0'0,"0"0"-748"0"0,0 0-421 0 0,0 0 16 0 0,0 0 170 0 0,0 0 153 0 0,0 0-28 0 0,0 0-273 0 0,0 0-337 0 0,0 0-292 0 0,0 0-192 0 0,0 0-53 0 0,0 0 17 0 0,-5 10 31 0 0,-36 95 1093 0 0,-65 265 1274 0 0,73-162-2481 0 0,33-208-288 0 0,0 0-3 0 0,0 0-14 0 0,0 0-22 0 0,0 0-29 0 0,0 0-56 0 0,3-16-1931 0 0,16-23-1702 0 0,-3 13-4805 0 0,-7 15-1211 0 0</inkml:trace>
  <inkml:trace contextRef="#ctx0" brushRef="#br0" timeOffset="1992.572">1758 355 3473 0 0,'0'0'1436'0'0,"0"0"-446"0"0,0 0-112 0 0,0 0 264 0 0,0 0 312 0 0,0 0 214 0 0,0 0-54 0 0,0 0-307 0 0,0 0-343 0 0,0 0-303 0 0,0 0-195 0 0,0 0-99 0 0,-26 34-50 0 0,-80 109-18 0 0,67-72 154 0 0,36-57-310 0 0,-1 1 8 0 0,0 1 0 0 0,1 1 1 0 0,0-1-1 0 0,1 1 0 0 0,1-1 0 0 0,1 1 1 0 0,0-1-1 0 0,1 1 0 0 0,3 14-151 0 0,-2-24 64 0 0,-1-1 0 0 0,1 1 0 0 0,0-1 0 0 0,1 1 0 0 0,0-1 0 0 0,0 0 0 0 0,0 0 0 0 0,1 0 0 0 0,-1 0 0 0 0,1-1 0 0 0,1 1 0 0 0,-1-1 0 0 0,1 0 0 0 0,0 0 1 0 0,0-1-1 0 0,0 0 0 0 0,1 0 0 0 0,0 0 0 0 0,0 0 0 0 0,0-1 0 0 0,0 0 0 0 0,0 0 0 0 0,0-1 0 0 0,1 1 0 0 0,0-1-64 0 0,5 0 144 0 0,0 1 1 0 0,0-2-1 0 0,0 1 0 0 0,0-2 1 0 0,0 0-1 0 0,0 0 1 0 0,1-1-1 0 0,-1 0 0 0 0,0-1 1 0 0,0-1-1 0 0,-1 0 1 0 0,1 0-1 0 0,0-1 1 0 0,-1-1-1 0 0,0 0 0 0 0,0-1 1 0 0,-1 0-1 0 0,1 0 1 0 0,-1-1-1 0 0,0 0 0 0 0,1-3-144 0 0,4-2 104 0 0,0-1 0 0 0,-1-1 0 0 0,-1-1 0 0 0,0 0 1 0 0,-1 0-1 0 0,-1-1 0 0 0,0 0 0 0 0,-1-1 0 0 0,-1-1 0 0 0,-1 1 0 0 0,0-2 0 0 0,5-17-104 0 0,-10 26-14 0 0,0 0 1 0 0,0 0 0 0 0,-1 0 0 0 0,0 0 0 0 0,-1 0 0 0 0,0-1 0 0 0,-1 1-1 0 0,0 0 1 0 0,0-1 0 0 0,-1 1 0 0 0,-1 0 0 0 0,0 0 0 0 0,0 0-1 0 0,-1 0 1 0 0,0 0 0 0 0,0 0 0 0 0,-2 1 0 0 0,1-1 0 0 0,-1 1 0 0 0,0 0-1 0 0,-1 1 1 0 0,0-1 0 0 0,0 1 0 0 0,-1 0 0 0 0,0 1 0 0 0,0-1-1 0 0,-1 1 1 0 0,0 1 0 0 0,0 0 0 0 0,0 0 0 0 0,-1 0 0 0 0,0 1 0 0 0,0 0-1 0 0,-1 1 1 0 0,1 0 0 0 0,-1 1 0 0 0,0 0 13 0 0,0 0-178 0 0,-1 1 1 0 0,1 0-1 0 0,-1 1 0 0 0,0 0 1 0 0,1 1-1 0 0,-1 0 0 0 0,0 1 1 0 0,1 0-1 0 0,-1 1 1 0 0,1 0-1 0 0,0 0 0 0 0,-1 1 1 0 0,1 1-1 0 0,0 0 0 0 0,0 0 1 0 0,1 1-1 0 0,0 0 1 0 0,-1 0-1 0 0,-1 3 178 0 0,-22 24-4596 0 0,6 10-3626 0 0,21-30 27 0 0</inkml:trace>
  <inkml:trace contextRef="#ctx0" brushRef="#br0" timeOffset="2394.773">2247 451 6137 0 0,'0'0'1386'0'0,"0"0"-78"0"0,0 0 46 0 0,0 0 77 0 0,0 0 4 0 0,0 0-172 0 0,0 0-272 0 0,0 0-259 0 0,0 0-229 0 0,0 0-179 0 0,0 0-87 0 0,0 0-37 0 0,0 0-3 0 0,-29 35-3 0 0,-87 110-2 0 0,92-93 0 0 0,30-41-44 0 0,0-1-1 0 0,0 1 1 0 0,1-1 0 0 0,0-1 0 0 0,1 1-1 0 0,0-1 1 0 0,1 0 0 0 0,0-1 0 0 0,0 0-1 0 0,1-1 1 0 0,0 0 0 0 0,0 0 0 0 0,0-1-1 0 0,1 0 1 0 0,0-1 0 0 0,0 0 0 0 0,1-1-1 0 0,0 0 1 0 0,-1-1 0 0 0,1 0 0 0 0,0-1-1 0 0,0 0 1 0 0,0-1 0 0 0,1 0 0 0 0,-1-1-1 0 0,0 0 1 0 0,0-1 0 0 0,0-1 0 0 0,0 0-1 0 0,0 0 1 0 0,0-1 0 0 0,0-1 0 0 0,-1 0-1 0 0,1-1 1 0 0,-1 0 0 0 0,0 0 0 0 0,-1-1-1 0 0,5-4-147 0 0,-8 5 58 0 0,1-1 0 0 0,-1 0 0 0 0,0 0 0 0 0,-1-1 0 0 0,0 1 0 0 0,0-2 0 0 0,0 1-1 0 0,-1-1 1 0 0,0 1 0 0 0,0-2 0 0 0,-1 1 0 0 0,0 0 0 0 0,-1-1 0 0 0,1 0 0 0 0,-2 1 0 0 0,1-1-1 0 0,-1-1 1 0 0,-1 1 0 0 0,0 0 0 0 0,0 0 0 0 0,-1 0 0 0 0,0-1 0 0 0,0 1 0 0 0,-1 0 0 0 0,0 0-1 0 0,-1-1 1 0 0,0 1 0 0 0,0 0 0 0 0,-1 1 0 0 0,-1-1 0 0 0,1 0 0 0 0,-1 0-58 0 0,-4-1-95 0 0,1 0 0 0 0,-2 0 0 0 0,1 1 0 0 0,-1 0 0 0 0,-1 0 0 0 0,1 1 0 0 0,-1 1 1 0 0,-1-1-1 0 0,1 2 0 0 0,-1-1 0 0 0,-1 2 0 0 0,1-1 0 0 0,-1 2 0 0 0,0-1 0 0 0,0 1 0 0 0,0 1 0 0 0,0 1 0 0 0,-1-1 1 0 0,1 2-1 0 0,-1 0 0 0 0,0 0 0 0 0,1 1 0 0 0,-1 1 0 0 0,-3 0 95 0 0,-20 13-2153 0 0,15 0-4776 0 0,20-13 6680 0 0,-9 4-11108 0 0</inkml:trace>
  <inkml:trace contextRef="#ctx0" brushRef="#br0" timeOffset="3136.152">2717 570 512 0 0,'0'0'1866'0'0,"0"0"-502"0"0,0 0 75 0 0,0 0 316 0 0,0 0 192 0 0,0 0-96 0 0,0 0-261 0 0,0 0-338 0 0,0 0-260 0 0,0 0-162 0 0,0 0-91 0 0,0 0-66 0 0,0 0-58 0 0,10-27-68 0 0,32-82-86 0 0,-11 57 267 0 0,40-6 437 0 0,-4 42-991 0 0,-61 63 158 0 0,-26 95 237 0 0,19-141-563 0 0,0 0 1 0 0,0 0-1 0 0,0 1 1 0 0,1-1 0 0 0,-1 0-1 0 0,1 0 1 0 0,-1 0-1 0 0,1 1 1 0 0,-1-1 0 0 0,1 0-1 0 0,0 1 1 0 0,0-1-1 0 0,-1 0 1 0 0,1 1 0 0 0,0-1-1 0 0,0 1 1 0 0,0-1-1 0 0,1 0 1 0 0,-1 1 0 0 0,0-1-1 0 0,0 0 1 0 0,1 1-1 0 0,-1-1 1 0 0,1 0 0 0 0,-1 0-1 0 0,1 1 1 0 0,-1-1-1 0 0,1 0 1 0 0,0 0 0 0 0,0 0-1 0 0,0 0 1 0 0,0 0-1 0 0,-1 0 1 0 0,1 0 0 0 0,0 0-1 0 0,1 0 1 0 0,-1 0-1 0 0,0-1 1 0 0,0 1 0 0 0,0 0-1 0 0,0-1 1 0 0,1 1-1 0 0,-1-1 1 0 0,0 1 0 0 0,0-1-1 0 0,1 1 1 0 0,-1-1-1 0 0,0 0 1 0 0,1 0 0 0 0,-1 0-1 0 0,1 0 1 0 0,-1 0-1 0 0,0 0 1 0 0,1 0 0 0 0,-1 0-1 0 0,0 0 1 0 0,1-1-1 0 0,0 1-6 0 0,160-150 559 0 0,-49 80-440 0 0,-103 118 187 0 0,-10-42-264 0 0,-10 125 222 0 0,10-130-415 0 0,9 34-808 0 0,-1-33-3005 0 0,2-5-3569 0 0,-8-1-2933 0 0</inkml:trace>
  <inkml:trace contextRef="#ctx0" brushRef="#br0" timeOffset="3589.991">3405 19 5201 0 0,'0'0'1599'0'0,"0"0"-523"0"0,0 0-65 0 0,0 0 399 0 0,0 0 350 0 0,0 0 67 0 0,0 0-285 0 0,0 0-424 0 0,0 0-293 0 0,0 0-211 0 0,0 0-169 0 0,0 0-98 0 0,19-2-43 0 0,118-14 572 0 0,-99 16-697 0 0,-37 18 45 0 0,-65 48 723 0 0,59-61-918 0 0,-1-1-1 0 0,0 1 1 0 0,1 0-1 0 0,-1 0 0 0 0,1 0 0 0 0,0 1 0 0 0,1 0 0 0 0,-1 0 0 0 0,1 0 0 0 0,0 0 0 0 0,1 1 1 0 0,0-1-1 0 0,0 1 0 0 0,0 0 0 0 0,1 0 0 0 0,0 0 0 0 0,0 0 0 0 0,1 1 0 0 0,0-1 1 0 0,0 0-1 0 0,0 6-28 0 0,3-10 40 0 0,-1-1 0 0 0,1 1 1 0 0,0-1-1 0 0,0 1 1 0 0,0-1-1 0 0,1 1 0 0 0,-1-1 1 0 0,0 0-1 0 0,1 0 1 0 0,0 0-1 0 0,-1-1 0 0 0,1 1 1 0 0,0 0-1 0 0,0-1 1 0 0,0 0-1 0 0,0 0 0 0 0,0 0 1 0 0,0 0-1 0 0,0 0 1 0 0,0-1-1 0 0,0 1 0 0 0,1-1 1 0 0,-1 0-1 0 0,2 0-40 0 0,105 1 983 0 0,-62-19-862 0 0,-39-3-4614 0 0,-7 18-1230 0 0,0 3-5646 0 0</inkml:trace>
  <inkml:trace contextRef="#ctx0" brushRef="#br0" timeOffset="3958.395">4162 150 11474 0 0,'0'0'1611'0'0,"0"0"-440"0"0,0 0 55 0 0,0 0 249 0 0,0 0 21 0 0,0 0-237 0 0,0 0-445 0 0,0 0-384 0 0,0 0-129 0 0,0 0-8 0 0,0 0-25 0 0,0 0-21 0 0,-26 27-26 0 0,-82 86-29 0 0,-23 2 286 0 0,-291 189 199 0 0,302-197-659 0 0,53-25-180 0 0,30-37-2635 0 0,34-44 1622 0 0,-4-1-8443 0 0,6 0 5011 0 0,0 0-685 0 0</inkml:trace>
  <inkml:trace contextRef="#ctx0" brushRef="#br0" timeOffset="4405.119">3987 586 3393 0 0,'0'0'2566'0'0,"0"0"-705"0"0,0 0-507 0 0,0 0-147 0 0,0 0-59 0 0,0 0 11 0 0,0 0-16 0 0,0 0-65 0 0,0 0-97 0 0,0 0-138 0 0,0 0-131 0 0,-33 13-94 0 0,-102 43-80 0 0,39-13 713 0 0,21 15-268 0 0,75-57-985 0 0,-1-1-1 0 0,1 1 0 0 0,-1 0 1 0 0,1 0-1 0 0,-1 0 1 0 0,1 0-1 0 0,0 0 0 0 0,-1-1 1 0 0,1 1-1 0 0,0 0 1 0 0,0 0-1 0 0,0 0 0 0 0,-1 0 1 0 0,1 0-1 0 0,0 0 0 0 0,0 0 1 0 0,1 0-1 0 0,-1 0 1 0 0,0 0-1 0 0,0 0 0 0 0,0 0 1 0 0,1 0-1 0 0,-1-1 1 0 0,0 1-1 0 0,1 0 0 0 0,-1 0 1 0 0,1 0-1 0 0,-1 0 1 0 0,1-1-1 0 0,-1 1 0 0 0,1 0 1 0 0,-1 0-1 0 0,1-1 1 0 0,0 1-1 0 0,-1 0 0 0 0,1-1 1 0 0,0 1-1 0 0,0-1 1 0 0,0 1-1 0 0,-1-1 0 0 0,1 1 1 0 0,0-1-1 0 0,0 0 1 0 0,0 1-1 0 0,0-1 0 0 0,0 0 1 0 0,0 0-1 0 0,0 0 1 0 0,0 0-1 0 0,0 0 3 0 0,53 9 113 0 0,-48-8-96 0 0,8-1 4 0 0,0 1 1 0 0,0 1-1 0 0,1 0 0 0 0,-1 1 0 0 0,-1 1 0 0 0,1 0 1 0 0,0 1-1 0 0,-1 0 0 0 0,0 1 0 0 0,0 0 1 0 0,-1 1-1 0 0,9 6-21 0 0,-20-12 35 0 0,1 1 0 0 0,-1-1 0 0 0,1 1 0 0 0,-1-1 1 0 0,0 1-1 0 0,1-1 0 0 0,-1 1 0 0 0,0 0 0 0 0,0-1 0 0 0,0 1 1 0 0,0 0-1 0 0,0 0 0 0 0,-1 0 0 0 0,1 0 0 0 0,-1 0 0 0 0,1-1 1 0 0,-1 1-1 0 0,0 0 0 0 0,1 0 0 0 0,-1 0 0 0 0,0 1 0 0 0,0-1 0 0 0,0 0 1 0 0,-1 0-1 0 0,1 0 0 0 0,0-1 0 0 0,-1 1 0 0 0,0 0 0 0 0,1 0 1 0 0,-1 0-1 0 0,0 0 0 0 0,0 0 0 0 0,0 0 0 0 0,0-1 0 0 0,0 1 1 0 0,0-1-1 0 0,-1 1 0 0 0,1 0 0 0 0,0-1 0 0 0,-1 0 0 0 0,0 1-35 0 0,-68 48 995 0 0,50-39-959 0 0,-1-1-1 0 0,0 0 1 0 0,0-2-1 0 0,-1 0 1 0 0,0-1-1 0 0,0-1 1 0 0,0-2-1 0 0,-1 0 1 0 0,0-1-1 0 0,-4-1-35 0 0,11-22-2824 0 0,17 1-5512 0 0,2 12-2737 0 0</inkml:trace>
  <inkml:trace contextRef="#ctx0" brushRef="#br0" timeOffset="4988.245">4226 439 2000 0 0,'0'0'1721'0'0,"0"0"-85"0"0,0 0 191 0 0,0 0 246 0 0,0 0 91 0 0,0 0-91 0 0,0 0-301 0 0,0 0-409 0 0,0 0-376 0 0,0 0-310 0 0,0 0-219 0 0,0 0-101 0 0,0 0-52 0 0,-7 4-36 0 0,-18 8-23 0 0,70-8 2155 0 0,90-4-1053 0 0,-131 27-1029 0 0,-25 49 522 0 0,5 2-330 0 0,66-59 571 0 0,67-34 1 0 0,-88 11-1235 0 0,-10 4-3014 0 0,-18 0 3008 0 0,3 3-10169 0 0,-4-2-1879 0 0</inkml:trace>
  <inkml:trace contextRef="#ctx0" brushRef="#br0" timeOffset="6416.536">702 1156 0 0 0,'0'0'231'0'0,"0"0"532"0"0,0 0 101 0 0,0 0-32 0 0,0 0 31 0 0,0 0 154 0 0,0 0 136 0 0,0 0 27 0 0,22 3-40 0 0,105 9 711 0 0,44-10 2757 0 0,58-1 377 0 0,81-15-4985 0 0,12 3 1177 0 0,-47 6-136 0 0,53-2-101 0 0,-24 3-472 0 0,57-4 129 0 0,-35 8-146 0 0,-76 8-297 0 0,145-8 51 0 0,-116-12 90 0 0,-164 10 953 0 0,-45 1-4547 0 0,-24 0-7454 0 0,-46 1-1098 0 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4:25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33 0 0 0,'0'0'657'0'0,"0"0"341"0"0,0-6 145 0 0,3-17 35 0 0,-2 20 7824 0 0,-1 3-4446 0 0,3 17-3771 0 0,0 101 659 0 0,-1-48-934 0 0,-2 0 1 0 0,-4 1-1 0 0,-6 28-510 0 0,-13 21 280 0 0,20-111-221 0 0,0 4-394 0 0,7-21-1592 0 0,3-9-590 0 0,-2 6-1410 0 0,-2 2-3477 0 0,-3 8 1881 0 0</inkml:trace>
  <inkml:trace contextRef="#ctx0" brushRef="#br0" timeOffset="455.979">316 53 0 0 0,'0'0'279'0'0,"0"0"453"0"0,0 0 68 0 0,0 0 179 0 0,0 0 327 0 0,0 0 261 0 0,0 0 65 0 0,0 0-172 0 0,0 0-257 0 0,0 0-224 0 0,0 0-191 0 0,0 0-132 0 0,0 0-85 0 0,-18 34-59 0 0,-53 106-29 0 0,43-61 365 0 0,24 61 690 0 0,5-135-1473 0 0,0 1 0 0 0,1 0 0 0 0,-1 0 0 0 0,1 0 0 0 0,1-1 0 0 0,-1 1 0 0 0,1-1 0 0 0,0 0 0 0 0,0 0 0 0 0,0 0 0 0 0,1 0 0 0 0,0 0 0 0 0,0-1 0 0 0,0 1 0 0 0,0-1 0 0 0,1 0 0 0 0,-1 0 0 0 0,1-1 1 0 0,0 0-1 0 0,0 0 0 0 0,1 0 0 0 0,-1 0 0 0 0,1-1 0 0 0,-1 0 0 0 0,1 0 0 0 0,0 0 0 0 0,0-1 0 0 0,0 1 0 0 0,-1-2 0 0 0,6 1-65 0 0,5-2 164 0 0,-1 0 1 0 0,0-2-1 0 0,1 0 1 0 0,-1 0-1 0 0,-1-1 1 0 0,1-1-1 0 0,-1-1 1 0 0,1 0-1 0 0,-2-1 1 0 0,1 0-1 0 0,-1-1 1 0 0,0-1-1 0 0,-1 0 1 0 0,0 0 0 0 0,0-2-1 0 0,-1 1 1 0 0,5-7-165 0 0,-5 6 102 0 0,0-1 1 0 0,0 0 0 0 0,-2-1 0 0 0,1 0 0 0 0,-2 0-1 0 0,0-1 1 0 0,0 0 0 0 0,-2 0 0 0 0,1-1 0 0 0,-2 0 0 0 0,4-13-103 0 0,-7 20 13 0 0,-1 0 0 0 0,1-1 0 0 0,-1 1 0 0 0,-1 0 0 0 0,0-1 0 0 0,0 1 0 0 0,0 0 0 0 0,-1-1 0 0 0,0 1 1 0 0,-1 0-1 0 0,0 0 0 0 0,0 0 0 0 0,-1 0 0 0 0,0 0 0 0 0,0 0 0 0 0,-1 1 0 0 0,0-1 0 0 0,0 1 0 0 0,-1 0 1 0 0,1 1-1 0 0,-2-1 0 0 0,1 1 0 0 0,-2-1-13 0 0,0 0-22 0 0,-1 1 0 0 0,0-1-1 0 0,0 2 1 0 0,0-1 0 0 0,-1 1 0 0 0,0 1 0 0 0,0 0 0 0 0,0 0 0 0 0,-1 1-1 0 0,1 0 1 0 0,-1 0 0 0 0,0 1 0 0 0,1 0 0 0 0,-1 1 0 0 0,0 0 0 0 0,0 1 0 0 0,0 0-1 0 0,-6 1 23 0 0,-70 31-3309 0 0,81-28 2445 0 0,1 0 0 0 0,-1 0 0 0 0,1 1 0 0 0,0 0 0 0 0,0-1 0 0 0,0 2 0 0 0,1-1 0 0 0,-1 0 0 0 0,2 1 0 0 0,-1-1 0 0 0,0 1 0 0 0,1 0 0 0 0,0 0 0 0 0,-1 4 864 0 0,1-1-6709 0 0</inkml:trace>
  <inkml:trace contextRef="#ctx0" brushRef="#br0" timeOffset="900.314">786 164 4257 0 0,'0'0'1626'0'0,"0"0"-293"0"0,0 0-83 0 0,0 0 98 0 0,0 0 60 0 0,0 0-69 0 0,0 0-188 0 0,0 0-241 0 0,0 0-219 0 0,0 0-165 0 0,0 0-115 0 0,0 0-61 0 0,0 0-28 0 0,-20 25-19 0 0,-60 80-48 0 0,50-42 85 0 0,29-52-266 0 0,-2-3-17 0 0,0 1-1 0 0,1 0 0 0 0,0 0 0 0 0,1 0 1 0 0,-1 0-1 0 0,2 0 0 0 0,-1 0 0 0 0,1 0 1 0 0,1 0-1 0 0,0 0 0 0 0,0 0 0 0 0,1 0 1 0 0,0 0-1 0 0,0 0 0 0 0,1 0 0 0 0,0-1 1 0 0,1 1-1 0 0,0-1 0 0 0,0 0 0 0 0,1 0 1 0 0,0-1-1 0 0,0 1 0 0 0,1-1 0 0 0,0 0 1 0 0,0 0-1 0 0,0-1 0 0 0,1 0 0 0 0,0 0 1 0 0,4 2-57 0 0,-2-4 134 0 0,0 0 1 0 0,1-1 0 0 0,0 0 0 0 0,-1-1 0 0 0,1 0 0 0 0,0 0 0 0 0,0-1 0 0 0,0 0 0 0 0,0-1 0 0 0,0 0 0 0 0,0-1 0 0 0,0 0 0 0 0,0 0-1 0 0,0-1 1 0 0,0 0 0 0 0,0-1 0 0 0,-1 0 0 0 0,1-1 0 0 0,-1 0 0 0 0,0 0 0 0 0,0-1-135 0 0,8-5 212 0 0,0 0 0 0 0,-1-1 0 0 0,0-1 0 0 0,-1 0 0 0 0,0-1 0 0 0,-1-1 1 0 0,-1 0-1 0 0,0-1 0 0 0,-1 0 0 0 0,3-7-212 0 0,-8 9 68 0 0,0 0 0 0 0,-1 0-1 0 0,-1-1 1 0 0,0 1 0 0 0,-1-1 0 0 0,-1 0 0 0 0,0 0-1 0 0,0-1 1 0 0,-2 1 0 0 0,0 0 0 0 0,0-1 0 0 0,-1 1-1 0 0,-3-15-67 0 0,2 20-57 0 0,0 0 0 0 0,-1-1 0 0 0,-1 1-1 0 0,1 1 1 0 0,-1-1 0 0 0,-1 0 0 0 0,0 1-1 0 0,0-1 1 0 0,0 1 0 0 0,-1 0 0 0 0,0 1-1 0 0,-1-1 1 0 0,0 1 0 0 0,0 0-1 0 0,-1 0 1 0 0,1 1 0 0 0,-1 0 0 0 0,-1 0-1 0 0,1 1 1 0 0,-1 0 0 0 0,0 0 0 0 0,0 1-1 0 0,-1-1 1 0 0,1 2 0 0 0,-1 0 0 0 0,0 0-1 0 0,0 0 1 0 0,0 1 0 0 0,0 0 0 0 0,0 1-1 0 0,0 0 1 0 0,-3 0 57 0 0,-53 16-2976 0 0,27 8-4565 0 0,23-14-3503 0 0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4:28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16 301 0 0 0,'0'0'1082'0'0,"0"0"-28"0"0,0 0-155 0 0,0 0-161 0 0,0 0-85 0 0,0 0-35 0 0,0 0 14 0 0,0 0 55 0 0,-2 5 42 0 0,-7 15-19 0 0,7-15-44 0 0,2-5-35 0 0,0 0-15 0 0,0 0 69 0 0,0 0 40 0 0,0 0 13 0 0,0 0-29 0 0,0 0-76 0 0,0 0-75 0 0,0 0-51 0 0,0 0-33 0 0,0 0-21 0 0,0 0-37 0 0,0 0-42 0 0,0 0-43 0 0,0 0-37 0 0,0 0-42 0 0,0 0-30 0 0,0 0-31 0 0,0 0-35 0 0,0 0-23 0 0,0 0-35 0 0,0 0-49 0 0,0 0 10 0 0,0 0 2 0 0,0 0 0 0 0,0 0 36 0 0,0 0-13 0 0,0 0-3 0 0,0 0 36 0 0,0 0 34 0 0,0 0 24 0 0,0 0 13 0 0,0 0-12 0 0,0 0-40 0 0,0 0-16 0 0,0 0-12 0 0,0 0-24 0 0,0 0-11 0 0,0 0-1 0 0,0 0 2 0 0,0 0 8 0 0,0 0 13 0 0,0 0-20 0 0,0 0-19 0 0,0 0-14 0 0,0 0-6 0 0,0 0-13 0 0,0 0 2 0 0,0 0-13 0 0,0 0-4 0 0,0 0 2 0 0,0 0 0 0 0,0 0-11 0 0,0 0 4 0 0,0 0-9 0 0,0 0 1 0 0,0 32 1072 0 0,-1 60-647 0 0,0-85-389 0 0,1-7-21 0 0,0 0 9 0 0,0 0-3 0 0,0 0 16 0 0,0 0-4 0 0,0 0 9 0 0,0 0 29 0 0,0 0 15 0 0,0 0 48 0 0,0 0 57 0 0,0 0 42 0 0,0 0 67 0 0,0-23 1440 0 0,5-13-1683 0 0,2 0 0 0 0,1 0 0 0 0,2 0 0 0 0,1 1 0 0 0,2 1 0 0 0,8-15-52 0 0,59-66-34 0 0,-67 103 1 0 0,-11 9 25 0 0,0 1-1 0 0,0-1 1 0 0,0 1-1 0 0,1-1 0 0 0,-1 1 1 0 0,1 0-1 0 0,0 0 1 0 0,-1 0-1 0 0,1 0 0 0 0,0 0 1 0 0,0 1-1 0 0,1-1 1 0 0,-1 1-1 0 0,0 0 0 0 0,0 0 1 0 0,1 0-1 0 0,-1 0 1 0 0,0 1-1 0 0,1-1 1 0 0,-1 1-1 0 0,3 0 9 0 0,9 37-117 0 0,-12 68 189 0 0,-30 53 32 0 0,27-158-106 0 0,1-1 0 0 0,-1 1 0 0 0,0 0 0 0 0,1 0 1 0 0,-1 0-1 0 0,1-1 0 0 0,-1 1 0 0 0,0 0 0 0 0,1 0 0 0 0,-1 0 1 0 0,1 0-1 0 0,-1 0 0 0 0,0 0 0 0 0,1 0 0 0 0,-1 0 1 0 0,1 0-1 0 0,-1 0 0 0 0,1 0 0 0 0,-1 0 0 0 0,0 0 0 0 0,1 0 1 0 0,-1 0-1 0 0,1 0 0 0 0,-1 0 0 0 0,0 0 0 0 0,1 1 1 0 0,-1-1-1 0 0,0 0 0 0 0,1 0 0 0 0,-1 0 0 0 0,1 1 0 0 0,-1-1 1 0 0,0 0-1 0 0,0 0 0 0 0,1 1 0 0 0,-1-1 0 0 0,0 0 1 0 0,1 1-1 0 0,-1-1 0 0 0,0 1 0 0 0,0-1 0 0 0,0 0 0 0 0,1 1 1 0 0,-1-1-1 0 0,0 0 0 0 0,0 1 0 0 0,0-1 0 0 0,0 1 2 0 0,9-12 66 0 0,194-207-43 0 0,-120 145 6 0 0,-39 53-53 0 0,-39 59 134 0 0,-16 203 394 0 0,11-242-519 0 0,1-22-5954 0 0,4 3-3841 0 0,-4 14 385 0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2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0 18668 0 0,'0'0'1720'0'0,"0"0"-355"0"0,0 0-250 0 0,0 0-157 0 0,0 0-117 0 0,0 0-112 0 0,0 0-106 0 0,0 0-102 0 0,0 0-65 0 0,0 0-67 0 0,0 0-104 0 0,-17 33-64 0 0,-53 103-58 0 0,40-56 3 0 0,28-63-135 0 0,-8 84 18 0 0,5 0-1 0 0,6 81-48 0 0,1-57-251 0 0,-11-10-467 0 0,8-115 535 0 0,1 0 0 0 0,-1 0-1 0 0,0 0 1 0 0,0 0 0 0 0,1 0-1 0 0,-1 0 1 0 0,0 0 0 0 0,0 0-1 0 0,1 0 1 0 0,-1 0 0 0 0,0 0-1 0 0,1-1 1 0 0,-1 1 0 0 0,0 0-1 0 0,0 0 1 0 0,1-1 0 0 0,-1 1-1 0 0,0 0 1 0 0,1-1 0 0 0,-1 1-1 0 0,1-1 1 0 0,-1 1 0 0 0,1-1-1 0 0,-1 1 1 0 0,1-1 0 0 0,-1 1-1 0 0,1-1 1 0 0,-1 0 0 0 0,1 1-1 0 0,-1-1 1 0 0,1 0 0 0 0,0 1-1 0 0,-1-1 1 0 0,1 0 0 0 0,0 1-1 0 0,0-1 1 0 0,0 0 0 0 0,0 0-1 0 0,-1 1 1 0 0,1-1 0 0 0,0 0-1 0 0,0 0 184 0 0,-2-3-1468 0 0,-8-12-8811 0 0,4 12 2347 0 0</inkml:trace>
  <inkml:trace contextRef="#ctx0" brushRef="#br0" timeOffset="249.436">0 582 7154 0 0,'0'0'4722'0'0,"0"0"-2050"0"0,0 0-816 0 0,0 0-255 0 0,0 0-142 0 0,0 0-103 0 0,0 0-179 0 0,0 0-224 0 0,0 0-190 0 0,0 0-161 0 0,0 0-118 0 0,0 0-82 0 0,33-5-35 0 0,104-12-32 0 0,-19 12 453 0 0,6 9-178 0 0,-61-1-1653 0 0,-1-2-4109 0 0,-54-1-3835 0 0,-4 0-3132 0 0</inkml:trace>
  <inkml:trace contextRef="#ctx0" brushRef="#br0" timeOffset="508.097">731 682 19516 0 0,'0'0'968'0'0,"0"0"-552"0"0,0 0 145 0 0,0 0 127 0 0,0 0-40 0 0,0 0-112 0 0,0 0-200 0 0,0 0-208 0 0,0 0-72 0 0,0 0-64 0 0,0 0-96 0 0,0 0-160 0 0,0 0-216 0 0,0 0-288 0 0,32 70-449 0 0,-30-70-1127 0 0,0-8-2625 0 0,-2 4-7442 0 0</inkml:trace>
  <inkml:trace contextRef="#ctx0" brushRef="#br0" timeOffset="668.309">777 278 10354 0 0,'0'0'7042'0'0,"0"0"-4578"0"0,0 0-591 0 0,0 0-417 0 0,0 0-400 0 0,0 0-344 0 0,0 0-288 0 0,0 0-200 0 0,0 0-128 0 0,0 0-96 0 0,0 0-32 0 0,0 0-32 0 0,0 0-64 0 0,0 0-144 0 0,-85 23-288 0 0,81-4-648 0 0,2-4-1513 0 0,2-7-10561 0 0</inkml:trace>
  <inkml:trace contextRef="#ctx0" brushRef="#br0" timeOffset="2473.408">773 555 0 0 0,'0'0'491'0'0,"0"0"241"0"0,0 0 60 0 0,0 0-130 0 0,0 0-189 0 0,0 0-124 0 0,0 0-67 0 0,0 0 15 0 0,0 0 81 0 0,0 0 139 0 0,0 0 197 0 0,0-11 1046 0 0,0 7 1853 0 0,0 4-3043 0 0,0 0-72 0 0,0 0-30 0 0,0 0-21 0 0,0 0 24 0 0,0 0-7 0 0,0 0-40 0 0,0 0-11 0 0,0 0 19 0 0,0 0 27 0 0,0 0 37 0 0,0 0 31 0 0,0 0-6 0 0,0 0-17 0 0,0 0-42 0 0,0 0-30 0 0,-3 29 6098 0 0,-9 16-5467 0 0,0 0-893 0 0,-37 132 46 0 0,36-111-145 0 0,13-65-79 0 0,0-1 0 0 0,0 1 0 0 0,0 0 0 0 0,0 0 0 0 0,0 0 0 0 0,0-1 0 0 0,0 1 0 0 0,0 0 0 0 0,0 0 0 0 0,0-1 0 0 0,1 1 0 0 0,-1 0 0 0 0,0 0 0 0 0,1 0 0 0 0,-1-1 0 0 0,0 1 0 0 0,1 0 0 0 0,-1-1 0 0 0,1 1 0 0 0,-1 0 0 0 0,1-1 0 0 0,-1 1 0 0 0,1-1 0 0 0,-1 1 0 0 0,1-1 0 0 0,0 1 0 0 0,-1-1 0 0 0,1 1 0 0 0,0-1 0 0 0,-1 0 0 0 0,1 1 0 0 0,0-1 0 0 0,0 0 0 0 0,-1 1 0 0 0,1-1 0 0 0,0 0 0 0 0,0 0 0 0 0,0 0 0 0 0,-1 0 0 0 0,1 0 0 0 0,0 0 0 0 0,0 0 0 0 0,0 0 0 0 0,-1 0 0 0 0,1 0 0 0 0,0 0 0 0 0,0-1 0 0 0,-1 1 0 0 0,1 0 0 0 0,0-1 0 0 0,0 1 0 0 0,-1 0 0 0 0,1-1 0 0 0,0 1 0 0 0,-1-1 0 0 0,1 1 0 0 0,0-1 0 0 0,-1 1 0 0 0,1-1 0 0 0,-1 1 0 0 0,1-1 8 0 0,10-9-1201 0 0,-7 4-4477 0 0,-2 3-5963 0 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4:51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0 0 0,'0'0'1198'0'0,"0"0"577"0"0,0 0 16 0 0,0 0-274 0 0,0 0-247 0 0,0 0-196 0 0,0 0-110 0 0,0 0-39 0 0,0 0-14 0 0,13 3 4457 0 0,14 5-3240 0 0,151-4 1957 0 0,-11-19-2680 0 0,58 3-425 0 0,-225 13-1026 0 0,0-1 1 0 0,0 0 0 0 0,0 1-1 0 0,0-1 1 0 0,0 0 0 0 0,0 0-1 0 0,0 1 1 0 0,0-1 0 0 0,0 0-1 0 0,0 1 1 0 0,1-1 0 0 0,-1 0-1 0 0,0 0 1 0 0,0 1 0 0 0,0-1-1 0 0,0 0 1 0 0,0 1 0 0 0,1-1-1 0 0,-1 0 1 0 0,0 0 0 0 0,0 0-1 0 0,0 1 1 0 0,1-1 0 0 0,-1 0-1 0 0,0 0 1 0 0,0 0 0 0 0,1 1-1 0 0,-1-1 1 0 0,0 0-1 0 0,0 0 1 0 0,1 0 45 0 0,-6 0-1391 0 0,-17 1-3530 0 0,9 6-3650 0 0,8-3-531 0 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4:52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0 0 0,'0'0'896'0'0,"0"0"116"0"0,0 0-18 0 0,0 0-23 0 0,0 0 4 0 0,0 0 26 0 0,0 0 13 0 0,0 0 23 0 0,0 0 16 0 0,1 3-4 0 0,11 11 6209 0 0,8-6-3826 0 0,57-2-1672 0 0,-73-6-1483 0 0,454-38 3209 0 0,-447 38-4391 0 0,-10 0-3205 0 0,-5 0-4618 0 0,3 0-2072 0 0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4:54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 0 3497 0 0,'0'0'1720'0'0,"0"0"-48"0"0,0 0 64 0 0,0 0 87 0 0,0 0 40 0 0,0 0-143 0 0,0 0-250 0 0,0 0-271 0 0,0 0-235 0 0,0 0-177 0 0,0 0-141 0 0,-8 0 2352 0 0,-34 76-2556 0 0,-4-2-1 0 0,-2-3 1 0 0,-4-1-1 0 0,-2-3 1 0 0,-4-2-442 0 0,-75 75 200 0 0,202-137 356 0 0,-56-6-510 0 0,28-8 118 0 0,0 2 1 0 0,1 1 0 0 0,1 3 0 0 0,32-1-165 0 0,227 41 888 0 0,-201-35-393 0 0,-100 0-430 0 0,-1 0 19 0 0,0 0-13 0 0,0 0 0 0 0,0 0-4 0 0,0 0-19 0 0,0 0 2 0 0,0 0-7 0 0,0 0-2 0 0,0 0 1 0 0,0 0-22 0 0,0 0-14 0 0,0 0-14 0 0,0 0-18 0 0,0 0-30 0 0,0 0-36 0 0,0 0-59 0 0,-9-57-9284 0 0,10 33-3762 0 0,1 16 8407 0 0</inkml:trace>
  <inkml:trace contextRef="#ctx0" brushRef="#br0" timeOffset="728.454">805 39 3609 0 0,'0'0'2442'0'0,"0"0"-307"0"0,0 0-164 0 0,0 0 1 0 0,0 0 38 0 0,0 0-134 0 0,0 0-303 0 0,0 0-394 0 0,0 0-328 0 0,0 0-245 0 0,0 0-123 0 0,0 0-27 0 0,0 0-2 0 0,-8 7 15 0 0,-35 43 454 0 0,19 47 1453 0 0,-16 208-1033 0 0,-52 30-1017 0 0,34-182-240 0 0,46-118-74 0 0,9 0 38 0 0,2-19-112 0 0,1-17-128 0 0,9-17-6534 0 0,-5 12-214 0 0,-2-1-5030 0 0</inkml:trace>
  <inkml:trace contextRef="#ctx0" brushRef="#br0" timeOffset="2983.318">1105 540 0 0 0,'0'0'415'0'0,"0"0"1002"0"0,0 0 302 0 0,0 0-42 0 0,0 0-130 0 0,0 0-191 0 0,0 0-178 0 0,0 0-126 0 0,0 0-65 0 0,0 0-34 0 0,0 0 8 0 0,0 0 7 0 0,0 9 759 0 0,1-7 3266 0 0,6-44-3251 0 0,-2 24-1658 0 0,1 0 1 0 0,1 0 0 0 0,1 1 0 0 0,0 1-1 0 0,1-1 1 0 0,1 1 0 0 0,1 1 0 0 0,9-11-85 0 0,-9 9 30 0 0,5-4 18 0 0,1-1 1 0 0,1 2 0 0 0,1 1 0 0 0,1 0 0 0 0,1 1-1 0 0,0 1 1 0 0,14-8-49 0 0,60-17 61 0 0,-93 42-51 0 0,0 1 0 0 0,0 0 0 0 0,0 0 0 0 0,-1 0 0 0 0,1 0 0 0 0,0 0 0 0 0,-1 0 0 0 0,1 0 0 0 0,-1 0 0 0 0,1 1 0 0 0,-1-1 0 0 0,0 0 0 0 0,0 1 0 0 0,1-1 0 0 0,-1 1 0 0 0,0 0 0 0 0,0-1 0 0 0,0 1 0 0 0,-1 0 0 0 0,1 0-1 0 0,0 0 1 0 0,-1-1 0 0 0,1 1 0 0 0,-1 0 0 0 0,1 0 0 0 0,-1 0 0 0 0,0 0 0 0 0,0 0 0 0 0,0 0 0 0 0,0 0 0 0 0,0 0 0 0 0,-1 0 0 0 0,1-1 0 0 0,0 1 0 0 0,-1 0 0 0 0,1 0 0 0 0,-1 0 0 0 0,0 0-10 0 0,2 18 100 0 0,4 142 220 0 0,-16-83-273 0 0,11-78-47 0 0,0-1-17 0 0,0 0-2 0 0,0 0-2 0 0,0 0 5 0 0,0 0 9 0 0,27-32 194 0 0,87-129-207 0 0,5 23 12 0 0,-47 85-19 0 0,-70 53 29 0 0,0 1-1 0 0,0-1 1 0 0,0 1 0 0 0,0-1 0 0 0,-1 1 0 0 0,1 0-1 0 0,0-1 1 0 0,0 1 0 0 0,-1 0 0 0 0,1 0-1 0 0,-1 1 1 0 0,1-1 0 0 0,-1 0 0 0 0,1 0-1 0 0,-1 1 1 0 0,0-1 0 0 0,0 1 0 0 0,1-1-1 0 0,-1 1 1 0 0,0 0 0 0 0,0-1 0 0 0,-1 1 0 0 0,1 0-1 0 0,0 0 1 0 0,0-1 0 0 0,-1 1 0 0 0,1 0-1 0 0,-1 0 1 0 0,0 0 0 0 0,0 0 0 0 0,1 0-1 0 0,-1 0 1 0 0,0 0 0 0 0,-1 0 0 0 0,1-1 0 0 0,0 1-1 0 0,-1 1-1 0 0,3 48 189 0 0,0-36-123 0 0,-1 1-1 0 0,-1 0 0 0 0,0 0 1 0 0,-1 0-1 0 0,-1 0 1 0 0,-1 0-1 0 0,0-1 0 0 0,-2 3-65 0 0,-32 82 321 0 0,34-93 344 0 0,-4 11-3580 0 0,24-26-9877 0 0,-12 7 2084 0 0</inkml:trace>
  <inkml:trace contextRef="#ctx0" brushRef="#br0" timeOffset="3491.577">2425 147 200 0 0,'0'0'1779'0'0,"0"0"-324"0"0,0 0 183 0 0,0 0 426 0 0,0 0 330 0 0,0 0 12 0 0,0 0-312 0 0,0 0-557 0 0,0 0-406 0 0,0 0-184 0 0,0 0-88 0 0,0 0-51 0 0,-1 3-106 0 0,-3 4-486 0 0,-1 0 0 0 0,0 0 0 0 0,0-1 0 0 0,-1 1 0 0 0,1-1 0 0 0,-2 0 0 0 0,1-1 0 0 0,0 1 0 0 0,-1-1 0 0 0,0-1 0 0 0,-4 3-216 0 0,-16 13 284 0 0,-562 449 1677 0 0,368-306-1793 0 0,96-66-123 0 0,75-67-45 0 0,45-23 8 0 0,5-6-17 0 0,0-1-5 0 0,0 0-12 0 0,0 0-1 0 0,0 0-4 0 0,0 0-2 0 0,0 0-8 0 0,0 0-17 0 0,0 0-22 0 0,0 0-22 0 0,0 0-18 0 0,0 0-21 0 0,24-16-1112 0 0,35-12-1412 0 0,-18 14-6905 0 0,-29 10-1116 0 0</inkml:trace>
  <inkml:trace contextRef="#ctx0" brushRef="#br0" timeOffset="4208.244">2411 713 1176 0 0,'0'0'1486'0'0,"0"0"10"0"0,0 0 258 0 0,0 0 282 0 0,0 0 62 0 0,0 0-199 0 0,0 0-368 0 0,0 0-393 0 0,0 0-271 0 0,0 0-126 0 0,0 0-33 0 0,0 0 27 0 0,0 0 27 0 0,5-1-4 0 0,17-6 607 0 0,-22 7-784 0 0,-17 1 893 0 0,-214 87 186 0 0,132-51-844 0 0,98-36-809 0 0,0 1-1 0 0,0-1 1 0 0,0 1 0 0 0,0 0-1 0 0,0-1 1 0 0,0 1-1 0 0,0 0 1 0 0,1-1-1 0 0,-1 1 1 0 0,1 0-1 0 0,0 0 1 0 0,-1 0 0 0 0,1-1-1 0 0,0 1 1 0 0,0 0-1 0 0,0 0 1 0 0,0 0-1 0 0,0-1 1 0 0,1 1-1 0 0,-1 0 1 0 0,0 0 0 0 0,1 0-1 0 0,0-1 1 0 0,-1 1-1 0 0,1 0 1 0 0,0-1-1 0 0,0 1 1 0 0,0-1-1 0 0,0 1 1 0 0,0-1 0 0 0,0 1-1 0 0,0-1 1 0 0,0 1-1 0 0,1-1 1 0 0,-1 0-1 0 0,1 0-6 0 0,56 37 228 0 0,48 8-64 0 0,-13 12-15 0 0,-88-53-105 0 0,1 0 0 0 0,-1 0 0 0 0,0 1 1 0 0,-1 0-1 0 0,0 0 0 0 0,0 0 1 0 0,0 0-1 0 0,0 1 0 0 0,-1-1 1 0 0,0 1-1 0 0,-1 0 0 0 0,0 0 1 0 0,0 0-1 0 0,0 0 0 0 0,-1 0 1 0 0,0 1-1 0 0,0 3-44 0 0,-2-8 38 0 0,-1 0 1 0 0,0 0-1 0 0,1-1 1 0 0,-2 1-1 0 0,1 0 0 0 0,0 0 1 0 0,0-1-1 0 0,-1 0 1 0 0,1 1-1 0 0,-1-1 0 0 0,0 0 1 0 0,0 0-1 0 0,0 0 1 0 0,0-1-1 0 0,0 1 0 0 0,0-1 1 0 0,0 0-1 0 0,-1 1 0 0 0,-2-1-37 0 0,-96 44 204 0 0,78-39-191 0 0,-1-2 1 0 0,0 0 0 0 0,0-2-1 0 0,0-1 1 0 0,0 0-1 0 0,-5-3-14 0 0,-5 2-30 0 0,32-1-81 0 0,1 0-1 0 0,0 0 1 0 0,0 0-1 0 0,0-1 1 0 0,0 1-1 0 0,0-1 1 0 0,0 1 0 0 0,0-1-1 0 0,1 0 1 0 0,-1 1-1 0 0,1-1 1 0 0,-1 0-1 0 0,1 0 1 0 0,0 0-1 0 0,-1 0 1 0 0,1-1-1 0 0,0 1 1 0 0,0 0 0 0 0,1 0-1 0 0,-1-1 1 0 0,0 1-1 0 0,1-1 1 0 0,-1 1-1 0 0,1 0 1 0 0,0-1-1 0 0,0 1 1 0 0,0-1-1 0 0,0 1 1 0 0,0 0 0 0 0,1-1-1 0 0,-1 1 1 0 0,1-1-1 0 0,-1 1 1 0 0,1 0-1 0 0,0-1 1 0 0,0 1-1 0 0,0 0 1 0 0,0 0-1 0 0,1 0 1 0 0,0-2 111 0 0,14-21-7015 0 0,-11 20-4354 0 0</inkml:trace>
  <inkml:trace contextRef="#ctx0" brushRef="#br0" timeOffset="4976.195">2558 509 0 0 0,'0'0'1311'0'0,"0"0"83"0"0,0 0 290 0 0,0 0 312 0 0,0 0 90 0 0,0 0-196 0 0,0 0-396 0 0,0 0-382 0 0,0 0-225 0 0,0 0-89 0 0,0 0-3 0 0,0 0 15 0 0,0 0-15 0 0,4-4 3298 0 0,116-3-714 0 0,5 2-2069 0 0,-132 48-644 0 0,-105 95-10 0 0,110-137-648 0 0,1 1 0 0 0,0-1 0 0 0,0 1 0 0 0,0-1-1 0 0,0 1 1 0 0,0 0 0 0 0,0-1 0 0 0,0 1 0 0 0,1 0-1 0 0,-1 0 1 0 0,0 0 0 0 0,1-1 0 0 0,0 1 0 0 0,-1 0-1 0 0,1 0 1 0 0,0 0 0 0 0,0 0 0 0 0,0 0-1 0 0,0 0 1 0 0,0 0 0 0 0,1 0 0 0 0,-1 0 0 0 0,1-1-1 0 0,-1 1 1 0 0,1 0 0 0 0,0 0 0 0 0,-1 0 0 0 0,1-1-1 0 0,0 1 1 0 0,0 0 0 0 0,0-1 0 0 0,0 1 0 0 0,1-1-1 0 0,-1 1 1 0 0,0-1 0 0 0,1 0 0 0 0,-1 1 0 0 0,1-1-1 0 0,-1 0 1 0 0,1 0 0 0 0,-1 0 0 0 0,1 0-1 0 0,0 0 1 0 0,0 0 0 0 0,-1-1 0 0 0,1 1 0 0 0,0-1-1 0 0,0 1 1 0 0,0-1 0 0 0,0 0 0 0 0,0 1 0 0 0,0-1-1 0 0,0 0 1 0 0,0 0 0 0 0,-1 0 0 0 0,1-1 0 0 0,2 1-8 0 0,121-4 768 0 0,-105 0-734 0 0,-6-6-817 0 0,-8 4-2045 0 0,1 3-6309 0 0,-5 3-2845 0 0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5:03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0,'0'0'293'0'0,"0"0"330"0"0,0 0 180 0 0,0 0 156 0 0,0 0 200 0 0,0 0 49 0 0,0 0 83 0 0,0 0 25 0 0,0 0-77 0 0,0 0-27 0 0,5 1-45 0 0,121 6 7860 0 0,-85-8-8037 0 0,-36 2-929 0 0,-1 0 0 0 0,1 1 0 0 0,-1-1-1 0 0,1 1 1 0 0,-1 0 0 0 0,0 0 0 0 0,0 0 0 0 0,0 0 0 0 0,0 1-1 0 0,0 0 1 0 0,0 0 0 0 0,-1 0 0 0 0,1 0 0 0 0,-1 0-1 0 0,1 2-60 0 0,-3-3 70 0 0,-1 0 0 0 0,1 0-1 0 0,-1 0 1 0 0,0 0-1 0 0,0 1 1 0 0,0-1 0 0 0,0 0-1 0 0,0 0 1 0 0,0 0-1 0 0,0 0 1 0 0,-1 0-1 0 0,1 0 1 0 0,-1 0 0 0 0,0 0-1 0 0,1 0 1 0 0,-1 0-1 0 0,0 0 1 0 0,0 0 0 0 0,0-1-1 0 0,-1 1 1 0 0,1 0-1 0 0,0-1 1 0 0,-1 1-1 0 0,1-1 1 0 0,-1 1 0 0 0,1-1-1 0 0,-1 1 1 0 0,-1 0-70 0 0,-90 87 877 0 0,74-42-758 0 0,37-21 61 0 0,-4-22-51 0 0,1 0 1 0 0,0-1-1 0 0,0 0 0 0 0,0-1 1 0 0,0-1-1 0 0,0-1 0 0 0,0 0 0 0 0,11-1-129 0 0,10 0 318 0 0,-35 1-283 0 0,-1 0 2 0 0,0 0-2 0 0,0 0 4 0 0,0 0-5 0 0,0 0-18 0 0,0 0 4 0 0,0 0-4 0 0,0 0-5 0 0,0 0 4 0 0,0 0 1 0 0,0 0 1 0 0,0 0 4 0 0,0 0-3 0 0,0 0-4 0 0,0 0-4 0 0,0 0 0 0 0,0 0 10 0 0,0 0-2 0 0,0 0 0 0 0,0 0 9 0 0,0 0-14 0 0,0 0-18 0 0,0 0 16 0 0,0 0 6 0 0,0 0 4 0 0,0 0-7 0 0,0 0-16 0 0,0 0 9 0 0,0 0 8 0 0,0 0-5 0 0,0 0-16 0 0,0 0 10 0 0,0 0 4 0 0,0 0 0 0 0,0 0 1 0 0,0 0 6 0 0,0 0 2 0 0,0 0 5 0 0,0 0-5 0 0,0 0-6 0 0,0 0-21 0 0,0 0 6 0 0,0 0 22 0 0,0 0-1 0 0,0 0-6 0 0,0 0-14 0 0,0 0 23 0 0,0 0-5 0 0,0 0 1 0 0,0 0-20 0 0,0 0-7 0 0,0 0 12 0 0,0 0-2 0 0,0 0 8 0 0,0 0-14 0 0,0 0 11 0 0,0 0 1 0 0,0 0-11 0 0,0 0-5 0 0,0 0 16 0 0,0 0 10 0 0,0 0-3 0 0,0 0-8 0 0,0 0 20 0 0,0 0-24 0 0,0 0-5 0 0,0 0 1 0 0,0 0-26 0 0,0 0 26 0 0,0 0 2 0 0,0 0 4 0 0,0 0-2 0 0,0 0 14 0 0,0 0-14 0 0,0 0 0 0 0,0 0-18 0 0,0 0 1 0 0,0 0 1 0 0,0 0-3 0 0,0 0-7 0 0,0 0 8 0 0,0-7-1371 0 0,0-1-5825 0 0,0 8-1268 0 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49:14.21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31,'1'-1,"0"0,-1 0,1 0,0 1,-1-1,1 0,0 0,0 1,-1-1,1 1,0-1,0 0,0 1,0 0,0-1,0 1,0 0,0-1,0 1,0 0,0 0,0 0,0 0,0 0,0 0,1 0,-1 0,0 0,0 1,0-1,0 0,0 1,0-1,0 0,-1 1,1-1,0 1,0 0,0-1,0 1,-1 0,1 0,0-1,0 1,-1 0,1 0,-1 0,1 1,5 1,13 3,0 0,0-2,1 0,-1-1,1-1,0-1,0 0,-1-2,1 0,0-2,0 0,-1-1,11-4,-25 7,253-40,-157 53,-83-6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49:15.62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86,'126'-25,"-101"24,222-3,-86-21,-48-4,-104 27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49:24.96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12,'7'4,"0"0,0 0,1-1,-1 0,1 0,0-1,-1 0,1 0,0-1,0 0,0 0,0-1,0 0,8-1,-1 1,328 0,-61-30,-189 20,-88 15,-7 4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49:30.85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1 154,'39'-5,"330"-72,-147 46,55 0,-144 28,-116-3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12:11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14844 52 4737 0 0,'0'0'1839'0'0,"0"0"-315"0"0,0 0-143 0 0,0 0 66 0 0,0 0 126 0 0,0 0 0 0 0,0 0-76 0 0,0 0-176 0 0,0 0-214 0 0,0 0-153 0 0,0 0-147 0 0,0 0-120 0 0,0 0-84 0 0,-4-4-68 0 0,-14-11-65 0 0,13 11-44 0 0,5 4-66 0 0,0 0-64 0 0,0 0-36 0 0,0 0-37 0 0,0 0-18 0 0,0 0-17 0 0,0 0-6 0 0,0 0-17 0 0,0 0-22 0 0,0 0-5 0 0,0 0-14 0 0,0 0-8 0 0,0 0-16 0 0,0 23 448 0 0,-9 132 415 0 0,15 364-128 0 0,-2-471-798 0 0,1-10 34 0 0,-2 0-1 0 0,-1 0 1 0 0,-2 0 0 0 0,-2-1 0 0 0,-5 26-71 0 0,0-37 300 0 0,3-43 481 0 0,6-5-793 0 0,1 1-1 0 0,1 0 0 0 0,1 0 1 0 0,1 0-1 0 0,1 1 0 0 0,1-1 1 0 0,0 2-1 0 0,2-1 0 0 0,0 1 0 0 0,1 1 1 0 0,1 0-1 0 0,1 0 0 0 0,0 1 1 0 0,1 1-1 0 0,1 0 0 0 0,1 1 0 0 0,12-10 13 0 0,-23 20-15 0 0,1 0 0 0 0,-1 0 0 0 0,1 0 0 0 0,0 0 0 0 0,0 1 0 0 0,1 0 0 0 0,-1 0 0 0 0,1 1 0 0 0,0 0 0 0 0,0 0 0 0 0,0 1 0 0 0,0-1 0 0 0,0 2 0 0 0,1-1 0 0 0,-1 1 0 0 0,7-1 15 0 0,-7 4-4 0 0,-1 1 0 0 0,0-1-1 0 0,0 1 1 0 0,0 0 0 0 0,0 0-1 0 0,-1 1 1 0 0,1 0 0 0 0,-1 0-1 0 0,0 0 1 0 0,0 0 0 0 0,0 1-1 0 0,-1 0 1 0 0,0 0 0 0 0,0 0-1 0 0,0 1 1 0 0,0-1 0 0 0,-1 1-1 0 0,0 0 1 0 0,0 0 0 0 0,-1 0-1 0 0,0 0 1 0 0,0 1 0 0 0,0-1-1 0 0,0 0 1 0 0,-1 1 0 0 0,0 0-1 0 0,-1 5 5 0 0,7 12-5 0 0,-3-9 15 0 0,-1 1 0 0 0,-1 0 1 0 0,-1 0-1 0 0,0 0 0 0 0,-1-1 1 0 0,0 1-1 0 0,-2 0 0 0 0,0 5-10 0 0,-2-10 9 0 0,0-1-1 0 0,0 0 1 0 0,-1 1-1 0 0,-1-2 1 0 0,1 1-1 0 0,-1-1 1 0 0,-1 0-1 0 0,0 0 1 0 0,0 0-1 0 0,-1-1 1 0 0,0 0-1 0 0,0-1 1 0 0,-1 0-1 0 0,0 0 1 0 0,0-1-1 0 0,-1 0-8 0 0,-17 16-8 0 0,20-17 4 0 0,1-1 0 0 0,-1 0 0 0 0,0-1 0 0 0,-1 0 0 0 0,1 0-1 0 0,0 0 1 0 0,-1-1 0 0 0,0 0 0 0 0,1-1 0 0 0,-1 1-1 0 0,0-2 1 0 0,0 1 0 0 0,0-1 0 0 0,0 0 0 0 0,-7-1 4 0 0,9 1-11 0 0,-1-1-14 0 0,1 0 1 0 0,-1-1-1 0 0,1 0 1 0 0,0 0-1 0 0,0 0 1 0 0,-1-1-1 0 0,2 1 1 0 0,-1-2-1 0 0,0 1 0 0 0,0-1 1 0 0,1 1-1 0 0,0-1 1 0 0,0-1-1 0 0,0 1 1 0 0,0-2 24 0 0,-41-46-839 0 0,33 20-577 0 0,14 25-2715 0 0,2 3-3841 0 0,1 0-3796 0 0</inkml:trace>
  <inkml:trace contextRef="#ctx0" brushRef="#br0" timeOffset="909.348">15220 1143 1488 0 0,'0'0'1622'0'0,"0"0"357"0"0,0 0 411 0 0,0 0 137 0 0,0 0-152 0 0,0 0-345 0 0,0 0-394 0 0,0 0-282 0 0,0 0-215 0 0,0 0-180 0 0,0 0-116 0 0,0 0-95 0 0,25-13-97 0 0,79-41-58 0 0,-30-6 890 0 0,-59 40-1107 0 0,8-8-56 0 0,-1-1-1 0 0,-2-1 0 0 0,-1-1 1 0 0,-1-1-1 0 0,-2 0 1 0 0,10-28-320 0 0,-21 46 45 0 0,-1 0 1 0 0,0 0 0 0 0,-1 0-1 0 0,-1 0 1 0 0,0-1 0 0 0,-1 1-1 0 0,0-1 1 0 0,-2-7-46 0 0,1 20-7 0 0,-1 0 0 0 0,1 0 1 0 0,-1 0-1 0 0,0 1 0 0 0,1-1 0 0 0,-1 0 1 0 0,0 0-1 0 0,0 0 0 0 0,0 1 0 0 0,-1-1 1 0 0,1 1-1 0 0,0-1 0 0 0,0 1 0 0 0,-1-1 1 0 0,1 1-1 0 0,-1 0 0 0 0,0 0 0 0 0,1-1 1 0 0,-1 1-1 0 0,0 0 0 0 0,1 1 0 0 0,-1-1 0 0 0,0 0 1 0 0,0 0-1 0 0,0 1 0 0 0,0-1 0 0 0,0 1 1 0 0,0 0-1 0 0,0-1 0 0 0,0 1 0 0 0,0 0 1 0 0,0 0-1 0 0,0 0 0 0 0,0 1 0 0 0,0-1 1 0 0,1 0-1 0 0,-1 1 0 0 0,0-1 0 0 0,0 1 1 0 0,0 0-1 0 0,0-1 0 0 0,0 1 0 0 0,1 0 0 0 0,-1 0 1 0 0,0 0-1 0 0,1 1 0 0 0,-1-1 0 0 0,1 0 1 0 0,-1 0-1 0 0,1 1 0 0 0,-1-1 0 0 0,1 1 1 0 0,0 0-1 0 0,0-1 0 0 0,0 1 0 0 0,0 0 1 0 0,-1 1 6 0 0,0-1-6 0 0,-1 1 0 0 0,1 0 0 0 0,0 0 1 0 0,0 0-1 0 0,0 1 0 0 0,0-1 0 0 0,1 0 1 0 0,-1 1-1 0 0,1-1 0 0 0,0 1 1 0 0,0-1-1 0 0,0 1 0 0 0,0-1 0 0 0,1 1 1 0 0,0 0-1 0 0,-1-1 0 0 0,1 1 0 0 0,0 0 1 0 0,1-1-1 0 0,-1 1 0 0 0,1 0 1 0 0,0-1-1 0 0,-1 1 0 0 0,2-1 0 0 0,-1 1 1 0 0,0-1-1 0 0,1 1 0 0 0,-1-1 0 0 0,1 0 1 0 0,0 0-1 0 0,0 0 0 0 0,0 0 1 0 0,1 0-1 0 0,-1 0 0 0 0,1 0 0 0 0,0-1 1 0 0,-1 1-1 0 0,1-1 0 0 0,0 0 0 0 0,0 0 1 0 0,1 0-1 0 0,-1 0 0 0 0,0-1 1 0 0,1 1 5 0 0,12 3 20 0 0,0-1 0 0 0,1-1 0 0 0,-1 0 0 0 0,1-2 0 0 0,-1 1 0 0 0,1-2 0 0 0,0 0 0 0 0,6-2-20 0 0,17 1 16 0 0,-38 1-5 0 0,0 1 0 0 0,0-1 0 0 0,0 1 0 0 0,0-1 0 0 0,0 1 0 0 0,0 0 0 0 0,0-1 0 0 0,0 1 1 0 0,0 0-1 0 0,-1 0 0 0 0,1 1 0 0 0,0-1 0 0 0,-1 0 0 0 0,1 0 0 0 0,-1 1 0 0 0,1-1 0 0 0,-1 1 0 0 0,0-1 1 0 0,1 1-1 0 0,-1 0 0 0 0,0-1 0 0 0,0 1 0 0 0,0 0 0 0 0,-1 0 0 0 0,1 0 0 0 0,0 0 0 0 0,-1 0 0 0 0,1 0 1 0 0,-1 0-1 0 0,1 0 0 0 0,-1 0 0 0 0,0 0 0 0 0,0 0 0 0 0,0 0 0 0 0,0 0 0 0 0,-1 0 0 0 0,1 0 1 0 0,0 0-1 0 0,-1 0 0 0 0,1 0 0 0 0,-1 0 0 0 0,0-1 0 0 0,1 1 0 0 0,-1 0 0 0 0,0 0 0 0 0,0 0 0 0 0,-1-1 1 0 0,1 1-1 0 0,0 0 0 0 0,0-1 0 0 0,-1 1 0 0 0,1-1 0 0 0,-1 0 0 0 0,1 1 0 0 0,-1-1-11 0 0,-7 12-12 0 0,1 0 0 0 0,1 1-1 0 0,0 0 1 0 0,1 0 0 0 0,1 0-1 0 0,0 1 1 0 0,0 0-1 0 0,2 0 1 0 0,0 0 0 0 0,1 0-1 0 0,0 8 13 0 0,38-18-3407 0 0,-11-9-4235 0 0,-15 0-3732 0 0</inkml:trace>
  <inkml:trace contextRef="#ctx0" brushRef="#br0" timeOffset="1752.276">16230 680 7001 0 0,'0'0'2421'0'0,"0"0"-655"0"0,0 0-255 0 0,0 0 65 0 0,0 0 10 0 0,0 0-89 0 0,0 0-171 0 0,0 0-228 0 0,0 0-222 0 0,-34 15-177 0 0,-102 48-173 0 0,61-10 195 0 0,68-45-670 0 0,-1-1 1 0 0,1 1-1 0 0,0 0 1 0 0,1 1 0 0 0,-1-1-1 0 0,2 1 1 0 0,-1 0 0 0 0,1 1-1 0 0,1-1 1 0 0,0 1 0 0 0,0 0-1 0 0,1 0 1 0 0,0 1-1 0 0,1-1 1 0 0,0 1 0 0 0,0-1-1 0 0,2 1 1 0 0,-1 2-52 0 0,1-10 9 0 0,1 0 0 0 0,-1 0 1 0 0,1 0-1 0 0,-1-1 0 0 0,1 1 0 0 0,0 0 0 0 0,0 0 0 0 0,0 0 1 0 0,1-1-1 0 0,-1 1 0 0 0,1-1 0 0 0,-1 1 0 0 0,1-1 0 0 0,0 0 1 0 0,0 1-1 0 0,0-1 0 0 0,0 0 0 0 0,0 0 0 0 0,1 0 0 0 0,-1-1 1 0 0,1 1-1 0 0,-1-1 0 0 0,1 1 0 0 0,-1-1 0 0 0,1 0 0 0 0,0 0 1 0 0,0 0-1 0 0,0 0 0 0 0,-1 0 0 0 0,1-1 0 0 0,0 1 0 0 0,0-1 1 0 0,1 0-10 0 0,100-3 489 0 0,-89-1-429 0 0,-1-2-1 0 0,0 0 0 0 0,0-1 1 0 0,0 0-1 0 0,-1-1 0 0 0,0-1 1 0 0,0 0-1 0 0,-1 0 0 0 0,-1-1 1 0 0,1-1-1 0 0,-2 0 0 0 0,1-1 1 0 0,-2 0-1 0 0,0 0 0 0 0,0-1 1 0 0,2-5-60 0 0,48-55 96 0 0,-89 158-386 0 0,28-79 284 0 0,1 0-1 0 0,0 0 1 0 0,0 1-1 0 0,1-1 1 0 0,0 0-1 0 0,0 1 1 0 0,1-1-1 0 0,-1 0 1 0 0,1 1-1 0 0,1-1 1 0 0,-1 0-1 0 0,1 0 1 0 0,0 0 0 0 0,0 0-1 0 0,1 0 7 0 0,0-2 0 0 0,1 0-1 0 0,0 0 1 0 0,0 0-1 0 0,0-1 1 0 0,0 0-1 0 0,0 0 1 0 0,1 0-1 0 0,-1 0 1 0 0,1 0 0 0 0,0-1-1 0 0,-1 0 1 0 0,1 0-1 0 0,1 0 1 0 0,-1-1-1 0 0,0 0 1 0 0,0 0-1 0 0,0 0 1 0 0,1-1 0 0 0,-1 1-1 0 0,0-1 1 0 0,3-1 0 0 0,1 2 24 0 0,1-1 0 0 0,0 0 0 0 0,-1-1 0 0 0,1 0 0 0 0,-1-1 0 0 0,1 0 0 0 0,-1-1 0 0 0,1 0 0 0 0,-1 0 0 0 0,0 0 0 0 0,-1-2 0 0 0,1 1 0 0 0,-1-1 0 0 0,1 0 0 0 0,-1 0 0 0 0,-1-1 0 0 0,1-1 0 0 0,-1 1 0 0 0,5-7-24 0 0,17-24 188 0 0,-2-2 1 0 0,-1 0-1 0 0,-2-2 0 0 0,3-12-188 0 0,37-62 63 0 0,-44 84-68 0 0,-1 0 0 0 0,-2-2 0 0 0,-1 0 0 0 0,-1-1 0 0 0,-2 0 0 0 0,-2-1 0 0 0,-1 0 0 0 0,-2-1 0 0 0,3-28 5 0 0,-7 31-2 0 0,-1 10 5 0 0,-1 1 0 0 0,0 0 0 0 0,-2-1-1 0 0,-1 1 1 0 0,0-1 0 0 0,-2 1 0 0 0,-5-22-3 0 0,8 42 2 0 0,0-1 0 0 0,-1 1 1 0 0,0 0-1 0 0,1-1 0 0 0,-1 1 0 0 0,0 0 0 0 0,0 0 0 0 0,0 0 0 0 0,-1 0 0 0 0,1-1 0 0 0,0 2 0 0 0,-1-1 0 0 0,1 0 1 0 0,-1 0-1 0 0,0 0 0 0 0,1 1 0 0 0,-1-1 0 0 0,0 1 0 0 0,0-1 0 0 0,0 1 0 0 0,0 0 0 0 0,-1 0 0 0 0,1 0 0 0 0,0 0 1 0 0,0 0-1 0 0,-1 0 0 0 0,1 1 0 0 0,0-1 0 0 0,-1 1 0 0 0,1 0 0 0 0,0-1 0 0 0,-1 1 0 0 0,1 0 0 0 0,-1 0 0 0 0,1 1 1 0 0,0-1-1 0 0,-1 0 0 0 0,1 1 0 0 0,0 0 0 0 0,-1-1 0 0 0,1 1 0 0 0,0 0 0 0 0,0 0 0 0 0,-1 0 0 0 0,1 1 0 0 0,0-1 1 0 0,0 0-1 0 0,0 1 0 0 0,1-1 0 0 0,-1 1 0 0 0,0 0-2 0 0,-6 13 3 0 0,0 1 1 0 0,1-1-1 0 0,1 1 0 0 0,1 0 0 0 0,0 1 1 0 0,1-1-1 0 0,1 1 0 0 0,1 0 1 0 0,0 0-1 0 0,1 0 0 0 0,1 0 0 0 0,0 0 1 0 0,2 0-1 0 0,0 0 0 0 0,1 1-3 0 0,52 272 347 0 0,-28 25-51 0 0,-45-177-183 0 0,-13-57-62 0 0,24-108-1965 0 0,12-42-3107 0 0,5 25-3431 0 0,-4 27-2432 0 0</inkml:trace>
  <inkml:trace contextRef="#ctx0" brushRef="#br0" timeOffset="2167.845">17251 449 7522 0 0,'0'0'1657'0'0,"0"0"-470"0"0,0 0-77 0 0,0 0 127 0 0,0 0 114 0 0,0 0-26 0 0,0 0-197 0 0,0 0-232 0 0,-38 19-214 0 0,-117 61-134 0 0,42-14 907 0 0,99-57-1179 0 0,11-8-218 0 0,0 0 1 0 0,0 1-1 0 0,0-1 1 0 0,1 1-1 0 0,-1-1 1 0 0,0 1-1 0 0,1 0 1 0 0,0 0-1 0 0,-1 0 1 0 0,1 0-1 0 0,0 0 1 0 0,0 1 0 0 0,0-1-1 0 0,0 1 1 0 0,0-1-1 0 0,1 1 1 0 0,-1 0-1 0 0,1-1 1 0 0,0 1-1 0 0,0 0 1 0 0,0 0-1 0 0,0 0 1 0 0,0 0-1 0 0,0 0 1 0 0,1 0-1 0 0,0 0 1 0 0,-1 3-59 0 0,55 22 687 0 0,27-5-9 0 0,-66-20-566 0 0,1 0-1 0 0,-1 1 1 0 0,0 1-1 0 0,0 1 1 0 0,-1 0-1 0 0,0 0 1 0 0,0 2-1 0 0,0 0 1 0 0,11 9-112 0 0,-22-14 82 0 0,1 2 0 0 0,-1-1 0 0 0,-1 0 0 0 0,1 1 0 0 0,0-1 0 0 0,-1 1 1 0 0,0 0-1 0 0,0 0 0 0 0,-1 0 0 0 0,1 0 0 0 0,-1 0 0 0 0,0 0 1 0 0,0 0-1 0 0,-1 0 0 0 0,1 1 0 0 0,-1-1 0 0 0,0 0 0 0 0,-1 0 1 0 0,1 0-1 0 0,-1 1 0 0 0,0-1 0 0 0,-1 0 0 0 0,1 0 0 0 0,-1 0 1 0 0,0 0-1 0 0,0-1 0 0 0,0 1 0 0 0,-1 0 0 0 0,0-1 0 0 0,0 0 0 0 0,0 1 1 0 0,0-1-1 0 0,-4 3-82 0 0,8-6-182 0 0,1 1 0 0 0,-1-1 1 0 0,1 0-1 0 0,-1 0 0 0 0,1 0 0 0 0,0 0 1 0 0,-1 0-1 0 0,1-1 0 0 0,0 1 1 0 0,0 0-1 0 0,-1-1 0 0 0,1 1 0 0 0,0-1 1 0 0,0 0-1 0 0,0 0 0 0 0,0 0 1 0 0,-1 0-1 0 0,1 0 0 0 0,0 0 0 0 0,0 0 1 0 0,0 0-1 0 0,0-1 0 0 0,-1 1 1 0 0,1-1-1 0 0,0 1 0 0 0,0-1 0 0 0,0 0 182 0 0,7-3-5459 0 0,0 0-6248 0 0</inkml:trace>
  <inkml:trace contextRef="#ctx0" brushRef="#br0" timeOffset="2551.846">17470 908 2649 0 0,'0'0'3151'0'0,"0"0"-113"0"0,0 0-128 0 0,0 0-315 0 0,0 0-437 0 0,0 0-326 0 0,0 0-307 0 0,0 0-261 0 0,0 0-221 0 0,33-5-222 0 0,100-17-170 0 0,-66-1 284 0 0,-62 20-859 0 0,1 1 0 0 0,-2-1 0 0 0,1 0-1 0 0,0 0 1 0 0,0 0 0 0 0,-1 0 0 0 0,0-1 0 0 0,0 0 0 0 0,0 0 0 0 0,0 0 0 0 0,0 0-1 0 0,-1-1 1 0 0,0 1 0 0 0,0-1 0 0 0,0 0 0 0 0,-1 0 0 0 0,1 0 0 0 0,-1 0 0 0 0,0-1-1 0 0,-1 1 1 0 0,1 0 0 0 0,-1-1 0 0 0,0 1 0 0 0,-1-1 0 0 0,1 0 0 0 0,-1 1 0 0 0,0-1 0 0 0,0 1-1 0 0,-1-2-75 0 0,-2 2-4 0 0,-1 1-1 0 0,0-1 0 0 0,0 1 1 0 0,0 0-1 0 0,0 0 0 0 0,-1 0 1 0 0,1 1-1 0 0,-1 0 0 0 0,0-1 1 0 0,0 2-1 0 0,-1-1 0 0 0,1 1 1 0 0,0-1-1 0 0,-1 1 0 0 0,1 1 1 0 0,-1-1-1 0 0,0 1 0 0 0,1 0 1 0 0,-1 0-1 0 0,0 1 0 0 0,0 0 1 0 0,0 0-1 0 0,0 0 0 0 0,-2 1 5 0 0,-7 1-21 0 0,-1 1-1 0 0,1 1 0 0 0,0 0 0 0 0,1 1 1 0 0,-1 1-1 0 0,1 0 0 0 0,0 1 1 0 0,0 0-1 0 0,1 1 0 0 0,0 1 0 0 0,0 0 1 0 0,1 1-1 0 0,1 0 0 0 0,-1 1 1 0 0,2 0-1 0 0,-1 0 0 0 0,2 1 0 0 0,-1 1 1 0 0,2 0-1 0 0,0 0 0 0 0,-6 13 22 0 0,11-20-3 0 0,0 0 0 0 0,0 0-1 0 0,0 0 1 0 0,1 1-1 0 0,0-1 1 0 0,0 1 0 0 0,1 0-1 0 0,-1-1 1 0 0,2 1 0 0 0,-1 0-1 0 0,1 0 1 0 0,0 0 0 0 0,0-1-1 0 0,1 1 1 0 0,0 0-1 0 0,0 0 1 0 0,0-1 0 0 0,1 1-1 0 0,0 0 1 0 0,1-1 0 0 0,-1 0-1 0 0,1 1 1 0 0,4 4 3 0 0,3-2-39 0 0,2-1 0 0 0,-1 0 0 0 0,1 0 1 0 0,0-1-1 0 0,1-1 0 0 0,-1 0 0 0 0,1-1 0 0 0,1 0 1 0 0,-1-1-1 0 0,0-1 0 0 0,1 0 0 0 0,0-1 0 0 0,0 0 1 0 0,0-1-1 0 0,0 0 0 0 0,0-1 0 0 0,0-1 0 0 0,-1-1 0 0 0,9-1 39 0 0,12-3-854 0 0,0-2-1 0 0,-1-2 0 0 0,0-1 0 0 0,-1-1 0 0 0,0-2 855 0 0,48-26-7082 0 0,-51 24-176 0 0,-6 3 483 0 0</inkml:trace>
  <inkml:trace contextRef="#ctx0" brushRef="#br0" timeOffset="2887.555">18324 653 10906 0 0,'0'0'3106'0'0,"0"0"-1048"0"0,0 0-522 0 0,0 0-193 0 0,0 0-104 0 0,0 0-112 0 0,0 0-177 0 0,0 0-171 0 0,0 0-147 0 0,0 0-109 0 0,0 0-87 0 0,0 0-70 0 0,-33 4-67 0 0,-103 14-50 0 0,73 3 149 0 0,61-19-389 0 0,0-1 1 0 0,0 0-1 0 0,0 1 1 0 0,0-1-1 0 0,0 1 1 0 0,0 0-1 0 0,0-1 1 0 0,0 1-1 0 0,0 0 1 0 0,1 0 0 0 0,-1 0-1 0 0,1 0 1 0 0,0 1-1 0 0,-1-1 1 0 0,1 0-1 0 0,0 1 1 0 0,0-1-1 0 0,0 1 1 0 0,1-1-1 0 0,-1 1 1 0 0,1-1-1 0 0,-1 1 1 0 0,1-1-1 0 0,0 1 1 0 0,0-1-1 0 0,0 1 1 0 0,0-1-1 0 0,0 1 1 0 0,1 0-1 0 0,-1-1 1 0 0,1 1-1 0 0,0-1 1 0 0,0 0-1 0 0,0 1 1 0 0,0-1-1 0 0,0 1 1 0 0,0-1-1 0 0,2 2-9 0 0,194 134-18 0 0,-192-134 64 0 0,0 0 0 0 0,-1 0 1 0 0,0 0-1 0 0,1 0 0 0 0,-2 0 0 0 0,1 1 1 0 0,0 0-1 0 0,-1 0 0 0 0,0 0 1 0 0,0 0-1 0 0,-1 0 0 0 0,1 1 1 0 0,-1-1-1 0 0,0 1 0 0 0,-1-1 0 0 0,1 1 1 0 0,-1 0-1 0 0,0 0 0 0 0,-1 0 1 0 0,1 0-1 0 0,-1-1 0 0 0,0 1 1 0 0,-1 0-1 0 0,1 0 0 0 0,-1 1-46 0 0,-5-1 149 0 0,1 0-1 0 0,-1 0 1 0 0,0-1-1 0 0,0 0 1 0 0,-1 0-1 0 0,0-1 1 0 0,1 1-1 0 0,-2-2 1 0 0,1 1-1 0 0,0-1 1 0 0,-8 3-149 0 0,-3 1-122 0 0,-1 0 1 0 0,0-1-1 0 0,0-1 1 0 0,-1 0-1 0 0,0-2 1 0 0,0 0-1 0 0,0-2 1 0 0,-4 0 121 0 0,16-4-3604 0 0,5-1-3991 0 0,2 0-5114 0 0</inkml:trace>
  <inkml:trace contextRef="#ctx0" brushRef="#br0" timeOffset="10508.533">19503 746 1984 0 0,'0'0'1425'0'0,"0"0"-93"0"0,0 0 147 0 0,0 0 179 0 0,0 0 51 0 0,0 0-26 0 0,0 0-176 0 0,0 0-196 0 0,0 0-178 0 0,0 0-208 0 0,0 0-157 0 0,-11-3-104 0 0,-93-13 2154 0 0,36 54-1651 0 0,57-30-1114 0 0,1 1 0 0 0,0 0-1 0 0,0 1 1 0 0,1 0 0 0 0,0 1-1 0 0,1-1 1 0 0,1 2 0 0 0,-1-1-1 0 0,2 1 1 0 0,-1 0 0 0 0,2 0-1 0 0,0 1 1 0 0,0 0 0 0 0,1 0-1 0 0,1 0 1 0 0,0 0 0 0 0,1 0-1 0 0,0 1 1 0 0,1-1 0 0 0,0 14-53 0 0,1-25 15 0 0,0 0 0 0 0,0 0 0 0 0,0 0 0 0 0,0 0 1 0 0,0 0-1 0 0,0 0 0 0 0,0 0 0 0 0,1 0 0 0 0,-1 0 0 0 0,1 0 0 0 0,-1 0 1 0 0,1 0-1 0 0,0 0 0 0 0,0 0 0 0 0,0 0 0 0 0,0 0 0 0 0,0-1 0 0 0,0 1 1 0 0,0 0-1 0 0,1-1 0 0 0,-1 1 0 0 0,1-1 0 0 0,-1 1 0 0 0,1-1 0 0 0,-1 0 1 0 0,1 0-1 0 0,0 1 0 0 0,0-1 0 0 0,0-1 0 0 0,0 1 0 0 0,-1 0 0 0 0,1 0 1 0 0,0-1-1 0 0,0 1 0 0 0,0-1 0 0 0,1 1 0 0 0,-1-1 0 0 0,0 0 0 0 0,0 0 1 0 0,0 0-1 0 0,0 0 0 0 0,0 0 0 0 0,0 0 0 0 0,0-1 0 0 0,2 0-15 0 0,9-2 84 0 0,0 0 1 0 0,0-1-1 0 0,0 0 0 0 0,0-1 0 0 0,-1-1 0 0 0,0 0 0 0 0,0-1 1 0 0,0 0-1 0 0,-1-1 0 0 0,0 0 0 0 0,0 0 0 0 0,-1-1 0 0 0,0-1 0 0 0,-1 0 1 0 0,0 0-1 0 0,-1-1 0 0 0,6-9-84 0 0,32-30 75 0 0,4 1-84 0 0,-50 49-1 0 0,1 0 1 0 0,0 0 0 0 0,0 0 0 0 0,0 0 0 0 0,0 1-1 0 0,0-1 1 0 0,0 0 0 0 0,-1 0 0 0 0,1 1 0 0 0,0-1-1 0 0,0 1 1 0 0,-1-1 0 0 0,1 0 0 0 0,0 1 0 0 0,0-1-1 0 0,-1 1 1 0 0,1 0 0 0 0,0-1 0 0 0,-1 1 0 0 0,1 0-1 0 0,-1-1 1 0 0,1 1 0 0 0,-1 0 0 0 0,1 0 0 0 0,-1-1 0 0 0,0 1-1 0 0,1 0 1 0 0,-1 0 0 0 0,0 0 0 0 0,1-1 0 0 0,-1 1-1 0 0,0 0 1 0 0,0 0 0 0 0,0 0 0 0 0,0 0 0 0 0,0 0-1 0 0,0 0 1 0 0,0-1 0 0 0,0 1 0 0 0,-1 1 9 0 0,3 4-15 0 0,14 41 2 0 0,-14-37 10 0 0,-1-1-1 0 0,2 0 0 0 0,0 0 0 0 0,0 0 0 0 0,0 0 0 0 0,1 0 0 0 0,0-1 0 0 0,1 1 0 0 0,0-1 0 0 0,0 0 0 0 0,1-1 1 0 0,0 1-1 0 0,0-1 0 0 0,1 0 0 0 0,0-1 0 0 0,0 0 0 0 0,0 0 0 0 0,1 0 0 0 0,0-1 0 0 0,1 0 4 0 0,4 0 10 0 0,0-1-1 0 0,1-1 1 0 0,-1 0-1 0 0,1-1 1 0 0,0 0-1 0 0,0-1 1 0 0,0-1-1 0 0,6-1-9 0 0,-9-1 30 0 0,0 0-1 0 0,0-1 1 0 0,0-1 0 0 0,-1 0-1 0 0,0 0 1 0 0,0-1-1 0 0,0-1 1 0 0,0 1 0 0 0,-1-2-1 0 0,0 1 1 0 0,0-1-1 0 0,-1-1 1 0 0,0 1-1 0 0,0-1 1 0 0,-1-1 0 0 0,6-8-30 0 0,24-34 145 0 0,-2-3 0 0 0,-3-1 0 0 0,-3-1 0 0 0,-2-2 0 0 0,-2 0 0 0 0,-3-2 0 0 0,-3 0 0 0 0,9-49-145 0 0,-18 56 86 0 0,-2 0-1 0 0,-2 0 1 0 0,-3 0 0 0 0,-2-24-86 0 0,-1 78 4 0 0,-1-1 0 0 0,1 1 1 0 0,-1-1-1 0 0,1 0 0 0 0,-1 1 1 0 0,1-1-1 0 0,-1 0 1 0 0,0 1-1 0 0,1-1 0 0 0,-1 0 1 0 0,1 1-1 0 0,-1-1 0 0 0,0 0 1 0 0,1 0-1 0 0,-1 0 0 0 0,0 0 1 0 0,1 0-1 0 0,-1 0 1 0 0,0 0-1 0 0,1 0 0 0 0,-1 0 1 0 0,1 0-1 0 0,-1 0 0 0 0,0 0 1 0 0,1 0-1 0 0,-1 0 0 0 0,0-1 1 0 0,1 1-1 0 0,-1 0 1 0 0,1 0-1 0 0,-1-1 0 0 0,0 1 1 0 0,1 0-1 0 0,-1-1 0 0 0,1 1 1 0 0,-1-1-1 0 0,1 1 1 0 0,0-1-1 0 0,-1 1 0 0 0,1-1 1 0 0,-1 1-1 0 0,1-1 0 0 0,0 1 1 0 0,-1-1-5 0 0,-12 82 20 0 0,3 0 0 0 0,4 1 0 0 0,4 0 1 0 0,3 0-1 0 0,4 4-20 0 0,2 254 133 0 0,-49-209-31 0 0,37-127-2719 0 0,3-22-256 0 0,1-39-6153 0 0,2 45 4620 0 0,-1 3-3574 0 0</inkml:trace>
  <inkml:trace contextRef="#ctx0" brushRef="#br0" timeOffset="10763.077">19811 572 7762 0 0,'0'0'1920'0'0,"0"0"-293"0"0,0 0-205 0 0,0 0 10 0 0,0 0 56 0 0,0 0-81 0 0,0 0-176 0 0,0 0-163 0 0,0 0-133 0 0,0 0-109 0 0,0 0-125 0 0,0 0-110 0 0,36-6-109 0 0,112-20-89 0 0,-4 8 687 0 0,193 14-1192 0 0,-279-7-2699 0 0,-41 7-1037 0 0,-4 0-7313 0 0</inkml:trace>
  <inkml:trace contextRef="#ctx0" brushRef="#br0" timeOffset="-4722.787">11922 52 304 0 0,'0'0'1627'0'0,"0"0"75"0"0,0 0 137 0 0,0 0 16 0 0,0 0-56 0 0,0 0-93 0 0,0 0-189 0 0,0 0-191 0 0,0 0-92 0 0,0 0-113 0 0,0 0-90 0 0,-1 0-1246 0 0,-2-4 8328 0 0,16 244-6977 0 0,-16 325-369 0 0,3-383-531 0 0,0-182-232 0 0,0 1 0 0 0,0-1 0 0 0,-1 0 1 0 0,1 1-1 0 0,0-1 0 0 0,0 1 0 0 0,0-1 1 0 0,0 1-1 0 0,0-1 0 0 0,0 0 0 0 0,0 1 1 0 0,0-1-1 0 0,1 1 0 0 0,-1-1 0 0 0,0 1 0 0 0,0-1 1 0 0,0 0-1 0 0,0 1 0 0 0,0-1 0 0 0,1 1 1 0 0,-1-1-1 0 0,0 0 0 0 0,0 1 0 0 0,1-1 0 0 0,-1 0 1 0 0,0 1-1 0 0,1-1 0 0 0,-1 0 0 0 0,0 0 1 0 0,1 1-1 0 0,-1-1 0 0 0,0 0 0 0 0,1 0 0 0 0,-1 0 1 0 0,1 1-1 0 0,-1-1 0 0 0,0 0 0 0 0,1 0 1 0 0,-1 0-1 0 0,1 0 0 0 0,-1 0 0 0 0,0 0 1 0 0,1 0-1 0 0,-1 0 0 0 0,1 0 0 0 0,-1 0 0 0 0,1 0 1 0 0,-1 0-1 0 0,0 0 0 0 0,1 0 0 0 0,-1 0 1 0 0,1 0-1 0 0,-1 0 0 0 0,0-1 0 0 0,1 1 0 0 0,-1 0 1 0 0,1 0-1 0 0,-1-1 0 0 0,0 1 0 0 0,1 0 1 0 0,-1 0-1 0 0,0-1 0 0 0,1 1 0 0 0,-1 0 1 0 0,0-1-1 0 0,0 1 0 0 0,1 0 0 0 0,-1-1-4 0 0,25-31 307 0 0,-18 23-294 0 0,116-139 193 0 0,-117 142-199 0 0,14-16-4 0 0,0 1 0 0 0,2 1 0 0 0,0 1 0 0 0,1 1 0 0 0,19-11-3 0 0,-5 6-7 0 0,-36 23-8 0 0,-1 0 2 0 0,0 0-15 0 0,0 0 3 0 0,23 50 137 0 0,-16-30-31 0 0,0 0-1 0 0,-1 1 1 0 0,-1 0 0 0 0,-1 0 0 0 0,-1 0 0 0 0,-1 1 0 0 0,-1-1 0 0 0,-1 1 0 0 0,-1 0-81 0 0,9 36 361 0 0,-8-57-338 0 0,0-1-7 0 0,0 0-7 0 0,0 30 190 0 0,9-18-184 0 0,-8-12-33 0 0,-1 0-12 0 0,0 0 11 0 0,0 0-16 0 0,0 0-9 0 0,0 0-20 0 0,7-24-1075 0 0,13-5-1704 0 0,-7 13-5926 0 0,-11 12-3145 0 0</inkml:trace>
  <inkml:trace contextRef="#ctx0" brushRef="#br0" timeOffset="-4468.792">12758 935 16980 0 0,'0'0'992'0'0,"0"0"-345"0"0,0 0 2 0 0,0 0 307 0 0,0 0 237 0 0,0 0-15 0 0,0 0-215 0 0,0 0-281 0 0,0 0-285 0 0,0 0-162 0 0,0 0-91 0 0,0 0-68 0 0,0 0-21 0 0,2 24-14 0 0,6 116-56 0 0,-8-135-66 0 0,0-5-7675 0 0,0 0-3691 0 0</inkml:trace>
  <inkml:trace contextRef="#ctx0" brushRef="#br0" timeOffset="-4298.204">12727 557 14467 0 0,'0'0'1496'0'0,"0"0"-199"0"0,0 0-9 0 0,0 0-48 0 0,0 0-64 0 0,0 0-287 0 0,0 0-265 0 0,0 0-288 0 0,0 0-168 0 0,-35-196-144 0 0,35 188-144 0 0,0 4-72 0 0,0 0-368 0 0,0 4-344 0 0,0-4-425 0 0,2 4-2232 0 0,0 0-8729 0 0</inkml:trace>
  <inkml:trace contextRef="#ctx0" brushRef="#br0" timeOffset="-3851.21">13064 133 7618 0 0,'0'0'1960'0'0,"0"0"-469"0"0,0 0-53 0 0,0 0 95 0 0,0 0-48 0 0,0 0-206 0 0,0 0-369 0 0,0 0-285 0 0,0 0-117 0 0,0 0-4 0 0,0 0 13 0 0,0 0 6 0 0,4 3-2 0 0,24 51 1289 0 0,-25-44-1644 0 0,14 93 844 0 0,19 97-167 0 0,-23-116-646 0 0,-4 1 0 0 0,-4 0-1 0 0,-4 1 1 0 0,-5 32-197 0 0,-4-22 16 0 0,8-95-71 0 0,0-1 11 0 0,0 0 2 0 0,0 0-9 0 0,-2-34-9414 0 0,2 29 4604 0 0,0 2-5413 0 0</inkml:trace>
  <inkml:trace contextRef="#ctx0" brushRef="#br0" timeOffset="-3571.549">12972 715 7930 0 0,'0'0'1323'0'0,"0"0"-515"0"0,0 0 27 0 0,0 0 426 0 0,0 0 358 0 0,0 0 31 0 0,0 0-280 0 0,0 0-312 0 0,0 0-195 0 0,0 0-133 0 0,0 0-91 0 0,0 0-83 0 0,0 0-69 0 0,19-2-73 0 0,95-11 169 0 0,6-14-66 0 0,0 1-3023 0 0,-41 10-7102 0 0,-71 15 1223 0 0</inkml:trace>
  <inkml:trace contextRef="#ctx0" brushRef="#br0" timeOffset="-3163.705">13733 588 2072 0 0,'0'0'2180'0'0,"0"0"-204"0"0,0 0 18 0 0,0 0 113 0 0,0 0-57 0 0,0 0-267 0 0,0 0-356 0 0,0 0-282 0 0,0 0-183 0 0,0 0-119 0 0,0 0-75 0 0,0 0-95 0 0,-3 0-87 0 0,-6 0-383 0 0,0 0 1 0 0,0 0 0 0 0,0 1-1 0 0,0 1 1 0 0,0-1-1 0 0,1 1 1 0 0,-1 1 0 0 0,1 0-1 0 0,-1 0 1 0 0,1 0-1 0 0,0 1 1 0 0,0 1 0 0 0,0-1-1 0 0,1 1 1 0 0,-7 6-204 0 0,13-9-10 0 0,0 0 1 0 0,0-1-1 0 0,1 1 1 0 0,-1 0-1 0 0,1 0 1 0 0,-1 0-1 0 0,1 1 0 0 0,0-1 1 0 0,0 0-1 0 0,0 0 1 0 0,0 0-1 0 0,0 0 1 0 0,0 0-1 0 0,0 0 1 0 0,1 0-1 0 0,-1 0 1 0 0,1 0-1 0 0,0 0 1 0 0,-1 0-1 0 0,1 0 1 0 0,0 0-1 0 0,0 0 0 0 0,0-1 1 0 0,0 1-1 0 0,1 0 1 0 0,-1-1-1 0 0,0 1 1 0 0,1-1-1 0 0,-1 1 1 0 0,1-1-1 0 0,-1 0 1 0 0,1 1-1 0 0,0-1 1 0 0,-1 0-1 0 0,1 0 1 0 0,0 0-1 0 0,0 0 0 0 0,0-1 1 0 0,0 1-1 0 0,0 0 1 0 0,0-1-1 0 0,0 0 1 0 0,1 1 9 0 0,8 6 3 0 0,30 16-23 0 0,-33-19 24 0 0,0 0 1 0 0,0 0-1 0 0,-1 1 1 0 0,1 0-1 0 0,-1 0 1 0 0,0 1-1 0 0,-1 0 1 0 0,1 0-1 0 0,-1 0 1 0 0,-1 1-1 0 0,1 0-4 0 0,0 1 38 0 0,-1 0 0 0 0,0 1-1 0 0,-1-1 1 0 0,0 1 0 0 0,0 0-1 0 0,-1 0 1 0 0,0 0-1 0 0,0 1 1 0 0,-1-1 0 0 0,0 1-1 0 0,-1-1 1 0 0,0 1 0 0 0,-1 9-38 0 0,0-14 28 0 0,0 0 0 0 0,-1 1 1 0 0,1-1-1 0 0,-1 0 0 0 0,0 0 1 0 0,-1-1-1 0 0,1 1 0 0 0,-1 0 1 0 0,0 0-1 0 0,0-1 0 0 0,0 1 1 0 0,-1-1-1 0 0,0 1 0 0 0,1-1 1 0 0,-2 0-1 0 0,1 0 1 0 0,0-1-1 0 0,-1 1 0 0 0,0-1 1 0 0,1 1-1 0 0,-2-1 0 0 0,1 0 1 0 0,0-1-1 0 0,0 1 0 0 0,-1-1 1 0 0,1 0-1 0 0,-1 0 0 0 0,0 0 1 0 0,0 0-1 0 0,0-1 0 0 0,0 0 1 0 0,0 0-1 0 0,0 0 0 0 0,0-1 1 0 0,0 0-1 0 0,-5 0-28 0 0,-13-3-1565 0 0,10-4-7395 0 0,7 6-2658 0 0</inkml:trace>
  <inkml:trace contextRef="#ctx0" brushRef="#br0" timeOffset="-33201.736">1553 345 2369 0 0,'0'0'729'0'0,"0"0"-338"0"0,0 0-9 0 0,0 0 277 0 0,0 0 448 0 0,0 0 423 0 0,0 0 226 0 0,0 0 9 0 0,0 0-194 0 0,0 0-315 0 0,0 0-307 0 0,0-9-176 0 0,-3-28-92 0 0,-34-32 3652 0 0,25 55-4102 0 0,-1 1 1 0 0,1 0-1 0 0,-2 1 0 0 0,0 1 1 0 0,0 0-1 0 0,-1 1 0 0 0,-1 0 1 0 0,1 1-1 0 0,-1 1 0 0 0,-1 1 0 0 0,0 0 1 0 0,0 1-1 0 0,0 1 0 0 0,0 0 1 0 0,-1 2-1 0 0,0 0 0 0 0,0 1 1 0 0,0 0-1 0 0,0 2 0 0 0,-6 0-231 0 0,-16-1 275 0 0,-1 2-1 0 0,0 2 1 0 0,0 2-1 0 0,1 1 1 0 0,-22 7-275 0 0,57-11 16 0 0,0-1 0 0 0,0 1 0 0 0,1 0 0 0 0,-1 0 1 0 0,1 0-1 0 0,-1 1 0 0 0,1-1 0 0 0,0 1 0 0 0,0 0 0 0 0,0 1 1 0 0,0-1-1 0 0,1 1 0 0 0,-1-1 0 0 0,1 1 0 0 0,-1 2-16 0 0,-1 3-6 0 0,1 0 0 0 0,0 0 0 0 0,0 0 0 0 0,1 1 0 0 0,1-1 0 0 0,-1 1-1 0 0,2-1 1 0 0,-1 1 0 0 0,1 0 0 0 0,1 6 6 0 0,0-11-5 0 0,1-1 0 0 0,0 1 0 0 0,0 0 0 0 0,1 0 0 0 0,-1 0 0 0 0,1-1 0 0 0,0 1 0 0 0,0-1 0 0 0,1 1 0 0 0,-1-1 0 0 0,1 0 0 0 0,0 0 0 0 0,0 0 0 0 0,0-1 0 0 0,1 1 0 0 0,-1-1 0 0 0,1 1 0 0 0,0-1 0 0 0,0 0 0 0 0,0-1 0 0 0,0 1 0 0 0,5 1 5 0 0,106 37 107 0 0,-65-37-48 0 0,-49-3-80 0 0,0 1 13 0 0,0-1 20 0 0,-1-1 4 0 0,0 0 5 0 0,0 0 20 0 0,0 0 6 0 0,0 0 22 0 0,-27 11 425 0 0,-12 2-491 0 0,0 1 1 0 0,1 1 0 0 0,0 3-1 0 0,1 1 1 0 0,1 1 0 0 0,1 2-1 0 0,1 2 1 0 0,1 1 0 0 0,1 2-1 0 0,2 0 1 0 0,-8 12-4 0 0,26-26 0 0 0,2 1 0 0 0,-1 1 0 0 0,2 0 0 0 0,0 1 1 0 0,1 0-1 0 0,0 0 0 0 0,2 0 0 0 0,-1 1 0 0 0,2 0 0 0 0,1 1 0 0 0,0-1 1 0 0,1 1-1 0 0,1-1 0 0 0,0 1 0 0 0,1 0 0 0 0,1 0 0 0 0,1 0 0 0 0,3 16 0 0 0,-1-23 9 0 0,1 0 0 0 0,0-1-1 0 0,1 0 1 0 0,0 1 0 0 0,1-1-1 0 0,0-1 1 0 0,0 1 0 0 0,1-1-1 0 0,0 0 1 0 0,0-1 0 0 0,1 0-1 0 0,1 0 1 0 0,-1 0-1 0 0,1-1 1 0 0,0-1 0 0 0,1 1-1 0 0,0-2 1 0 0,0 1 0 0 0,0-1-1 0 0,0-1 1 0 0,1 0 0 0 0,0 0-1 0 0,4 0-8 0 0,11 1 94 0 0,0-2-1 0 0,1 0 1 0 0,-1-2 0 0 0,1-1-1 0 0,-1-1 1 0 0,0-1-1 0 0,0-1 1 0 0,1-2 0 0 0,-2 0-1 0 0,1-2 1 0 0,-1-1-1 0 0,0-1 1 0 0,-1-1 0 0 0,0-1-1 0 0,0-1 1 0 0,14-11-94 0 0,-20 9 165 0 0,18-7-2541 0 0,-18 22-31 0 0,-4 2-5108 0 0,-5-3-4504 0 0</inkml:trace>
  <inkml:trace contextRef="#ctx0" brushRef="#br0" timeOffset="-32735.07">2168 665 5809 0 0,'0'0'1957'0'0,"0"0"-777"0"0,0 0-300 0 0,0 0 472 0 0,0 0 611 0 0,0 0 309 0 0,0 0-207 0 0,0 0-566 0 0,0 0-524 0 0,0 0-313 0 0,0 0-111 0 0,0 0-15 0 0,0 0-14 0 0,-1 2-72 0 0,-57 69 826 0 0,-85 150-342 0 0,-11 20-653 0 0,135-214-584 0 0,18-27 161 0 0,1 0-20 0 0,0 0-70 0 0,0 0-61 0 0,0 0-90 0 0,0 0-149 0 0,0-8-2455 0 0,0-60-11191 0 0,0 56 8226 0 0</inkml:trace>
  <inkml:trace contextRef="#ctx0" brushRef="#br0" timeOffset="-24341.104">1877 711 0 0 0,'0'0'405'0'0,"0"0"472"0"0,0 0 108 0 0,0 0-74 0 0,0 0-108 0 0,0 0-39 0 0,0 0-1 0 0,0 0 26 0 0,-3-9 80 0 0,3 8-755 0 0,-10-32 602 0 0,3 7 2402 0 0,-1 19 8998 0 0,22 14-11869 0 0,-1 0-1 0 0,0 2 0 0 0,0-1 0 0 0,-1 2 0 0 0,0 0 1 0 0,0 0-1 0 0,-1 1 0 0 0,-1 0 0 0 0,0 1 1 0 0,0 0-1 0 0,1 4-246 0 0,-4-8 81 0 0,158 226 595 0 0,-55-127-398 0 0,-70-86-150 0 0,-45-40 879 0 0,4 16-4105 0 0,-1 0 1098 0 0,3 0-6803 0 0,1-1-3052 0 0</inkml:trace>
  <inkml:trace contextRef="#ctx0" brushRef="#br0" timeOffset="-23277.914">2915 688 0 0 0,'0'0'951'0'0,"0"0"632"0"0,0 0 275 0 0,0 0 62 0 0,0 0 24 0 0,0 0-50 0 0,0 0-117 0 0,0 0-169 0 0,0 0-204 0 0,0 0-192 0 0,0 0-166 0 0,-2 0 2609 0 0,-113 12 398 0 0,13 34-3334 0 0,92-40-687 0 0,0 1-1 0 0,1 0 1 0 0,0 0 0 0 0,0 1-1 0 0,1 0 1 0 0,0 1 0 0 0,0 0-1 0 0,1 0 1 0 0,0 0 0 0 0,1 1-1 0 0,0 0 1 0 0,0 0 0 0 0,1 1-1 0 0,1 0 1 0 0,-1 2-32 0 0,2-9-1 0 0,0 1-1 0 0,1 0 1 0 0,0 0 0 0 0,0 0 0 0 0,0 0 0 0 0,1 0-1 0 0,-1 0 1 0 0,1 0 0 0 0,1 1 0 0 0,-1-1 0 0 0,1 0-1 0 0,-1 1 1 0 0,2-1 0 0 0,-1 0 0 0 0,0 1 0 0 0,1-1-1 0 0,0 0 1 0 0,0 0 0 0 0,1 0 0 0 0,0 1-1 0 0,0-1 1 0 0,0-1 0 0 0,0 1 0 0 0,1 0 0 0 0,-1 0-1 0 0,1-1 1 0 0,1 0 0 0 0,-1 1 0 0 0,0-1 0 0 0,1-1-1 0 0,0 1 1 0 0,0 0 0 0 0,0-1 0 0 0,0 0-1 0 0,1 0 1 0 0,-1 0 0 0 0,1 0 0 0 0,0-1 0 0 0,0 0-1 0 0,0 0 1 0 0,0 0 0 0 0,0-1 0 0 0,0 1 0 0 0,3-1 1 0 0,6-4 45 0 0,-1 0 1 0 0,0-1 0 0 0,0-1 0 0 0,0 0 0 0 0,0-1-1 0 0,-1 0 1 0 0,0-1 0 0 0,0 0 0 0 0,-1-1 0 0 0,0 0 0 0 0,0-1-1 0 0,-1 0 1 0 0,0-1 0 0 0,-1 0 0 0 0,0-1 0 0 0,-1 0 0 0 0,0 0-1 0 0,0-1 1 0 0,3-8-46 0 0,-2 9 46 0 0,92-167 426 0 0,-80 131-365 0 0,-20 44-83 0 0,-1 3-8 0 0,0 0-7 0 0,0 0 0 0 0,-2 23 18 0 0,-4 6 29 0 0,2 0 0 0 0,1 0 0 0 0,1 0 0 0 0,1 0 0 0 0,2 1 0 0 0,1-1 0 0 0,1 0 0 0 0,2 0 0 0 0,3 13-56 0 0,-5-33 1 0 0,1 1 1 0 0,0-1-1 0 0,0 0 1 0 0,0 0-1 0 0,1 0 0 0 0,1-1 1 0 0,0 0-1 0 0,0 0 1 0 0,0 0-1 0 0,1 0 0 0 0,0-1 1 0 0,0-1-1 0 0,1 1 1 0 0,0-1-1 0 0,0 0 0 0 0,0-1 1 0 0,1 0-1 0 0,0 0 1 0 0,0-1-1 0 0,0 0 0 0 0,1 0 1 0 0,7 1-2 0 0,4-2-155 0 0,-25-17-5129 0 0,3 13 1431 0 0,1-3-8135 0 0</inkml:trace>
  <inkml:trace contextRef="#ctx0" brushRef="#br0" timeOffset="-22110.037">3461 1181 0 0 0,'0'0'1830'0'0,"0"0"197"0"0,0 0-52 0 0,0 0-225 0 0,0 0-243 0 0,0 0-160 0 0,0 0-94 0 0,0 0-45 0 0,0 0 13 0 0,0 0-30 0 0,0 0-86 0 0,2-4 7507 0 0,-1 1-8297 0 0,-3-16-198 0 0,2 0 0 0 0,0 0-1 0 0,0 0 1 0 0,2 0-1 0 0,1 0 1 0 0,0 0 0 0 0,1 1-1 0 0,1 0 1 0 0,1 0 0 0 0,0 0-1 0 0,5-8-116 0 0,-5 10 52 0 0,-1 1-47 0 0,1 1-1 0 0,1-1 0 0 0,0 1 0 0 0,1 1 1 0 0,1-1-1 0 0,0 2 0 0 0,0-1 0 0 0,2 1 0 0 0,-1 0 1 0 0,2 1-1 0 0,-1 1 0 0 0,1 0 0 0 0,1 0 1 0 0,0 1-1 0 0,0 1 0 0 0,1 0 0 0 0,8-3-4 0 0,-20 11 1 0 0,0 0 0 0 0,1 0-1 0 0,-1 0 1 0 0,0 0 0 0 0,0 1-1 0 0,0-1 1 0 0,0 1 0 0 0,1-1-1 0 0,-1 1 1 0 0,0 0 0 0 0,0 0-1 0 0,0 0 1 0 0,0 0 0 0 0,0 0-1 0 0,-1 0 1 0 0,1 1 0 0 0,0-1-1 0 0,0 1 1 0 0,-1-1 0 0 0,1 1-1 0 0,-1 0 1 0 0,1-1 0 0 0,-1 1-1 0 0,0 0 1 0 0,0 0 0 0 0,0 0-1 0 0,0 0 1 0 0,0 0 0 0 0,0 0-1 0 0,-1 0 1 0 0,1 0 0 0 0,0 2-1 0 0,5 7 25 0 0,19 78 68 0 0,-15 111-23 0 0,-28-131 23 0 0,21-104 281 0 0,6 0-388 0 0,2 1 0 0 0,0 0 0 0 0,3 0 1 0 0,1 1-1 0 0,1 1 0 0 0,2 1 0 0 0,1 0 1 0 0,1 2-1 0 0,2 0 0 0 0,1 1 0 0 0,1 1 1 0 0,1 2-1 0 0,9-7 14 0 0,-33 30-3 0 0,1 0 0 0 0,-1 0 1 0 0,1 1-1 0 0,-1-1 0 0 0,1 0 0 0 0,-1 1 1 0 0,1-1-1 0 0,0 1 0 0 0,0 0 0 0 0,0 0 1 0 0,0-1-1 0 0,0 1 0 0 0,0 0 1 0 0,0 1-1 0 0,0-1 0 0 0,0 0 0 0 0,0 1 1 0 0,1-1-1 0 0,-1 1 0 0 0,0-1 0 0 0,0 1 1 0 0,1 0-1 0 0,-1 0 0 0 0,0 0 1 0 0,0 0-1 0 0,1 1 0 0 0,-1-1 0 0 0,0 1 1 0 0,0-1-1 0 0,0 1 0 0 0,1 0 0 0 0,-1 0 1 0 0,0 0-1 0 0,0 0 0 0 0,0 0 0 0 0,0 0 1 0 0,-1 0-1 0 0,1 1 0 0 0,0-1 1 0 0,0 1-1 0 0,0 0 3 0 0,7 18 48 0 0,0 0 1 0 0,-2 1 0 0 0,0 0 0 0 0,-1 0-1 0 0,-1 0 1 0 0,-2 1 0 0 0,0-1-1 0 0,-1 1 1 0 0,-1 0 0 0 0,-1 6-49 0 0,1-8 43 0 0,-2 0 0 0 0,0 0 0 0 0,-1 0 0 0 0,-1-1 0 0 0,-1 1 1 0 0,-1-1-1 0 0,0 0 0 0 0,-3 5-43 0 0,-14 71 65 0 0,22-94-89 0 0,0-1-6 0 0,0 0-17 0 0,13-5-2142 0 0,-10-6-5359 0 0,-3 8-4300 0 0</inkml:trace>
  <inkml:trace contextRef="#ctx0" brushRef="#br0" timeOffset="-20104.623">4293 935 1712 0 0,'0'0'1026'0'0,"0"0"33"0"0,0 0 152 0 0,0 0 185 0 0,0 0 14 0 0,0 0-203 0 0,0 0-342 0 0,0 0-337 0 0,0 0-216 0 0,0 0-80 0 0,0 0 24 0 0,0 0 115 0 0,0 0 164 0 0,3 0 125 0 0,4 0-312 0 0,-1 1 0 0 0,1-1 0 0 0,0-1 0 0 0,-1 1-1 0 0,1-1 1 0 0,-1 0 0 0 0,1-1 0 0 0,-1 1 0 0 0,1-1 0 0 0,-1-1 0 0 0,0 1-1 0 0,0-1 1 0 0,0 0 0 0 0,0 0 0 0 0,-1-1 0 0 0,1 0 0 0 0,-1 0 0 0 0,0 0-1 0 0,1-1-347 0 0,105-122 2674 0 0,-106 119-2484 0 0,1-1-1 0 0,-1 1 1 0 0,-1-1-1 0 0,0 0 1 0 0,0 0-1 0 0,-1 0 1 0 0,0-1-1 0 0,0 1 1 0 0,-1-1-1 0 0,0 0 1 0 0,-1-2-190 0 0,-1 11 184 0 0,0 1-12 0 0,0 0-29 0 0,0 0-37 0 0,0 0-27 0 0,0 0-28 0 0,0 0-18 0 0,0 0-6 0 0,0 0-1 0 0,-1 27 108 0 0,6 50 392 0 0,22 20-116 0 0,-17-35-267 0 0,-3-1 0 0 0,-3 1 0 0 0,-2 0 0 0 0,-6 39-143 0 0,4-90 11 0 0,-31 227 190 0 0,7-76-118 0 0,20-151 347 0 0,2-18 224 0 0,-1-6-726 0 0,-6-176 91 0 0,16 138-48 0 0,1-1 0 0 0,3 2 1 0 0,2-1-1 0 0,2 2 0 0 0,2 0 1 0 0,2 1-1 0 0,15-25 29 0 0,-17 36-30 0 0,-8 14 22 0 0,2 0 0 0 0,0 1 0 0 0,2 1 1 0 0,0 0-1 0 0,1 1 0 0 0,2 0 0 0 0,-1 1 0 0 0,2 1 0 0 0,15-12 8 0 0,-25 25-2 0 0,0 1 0 0 0,1 0 0 0 0,-1 0 0 0 0,1 1 0 0 0,0 0-1 0 0,0 1 1 0 0,1 0 0 0 0,-1 0 0 0 0,0 1 0 0 0,1 0 0 0 0,-1 0 0 0 0,1 1-1 0 0,-1 0 1 0 0,1 0 0 0 0,-1 1 0 0 0,0 0 0 0 0,8 2 2 0 0,41 1 4 0 0,-49-4 2 0 0,-1 0 0 0 0,1 0 0 0 0,-1 1 0 0 0,1 0 0 0 0,-1 1 0 0 0,1 0 0 0 0,-1 0 0 0 0,0 0 0 0 0,0 1 0 0 0,0 0 0 0 0,0 0 0 0 0,0 1 0 0 0,-1 0 0 0 0,0 0 0 0 0,4 3-6 0 0,-6-1 22 0 0,-1 1 0 0 0,1 0 0 0 0,-1 0 0 0 0,-1 0 0 0 0,1 0 0 0 0,-1 0 0 0 0,0 0 1 0 0,-1 1-1 0 0,0-1 0 0 0,0 1 0 0 0,-1-1 0 0 0,1 1 0 0 0,-2-1 0 0 0,1 1 0 0 0,-1-1 1 0 0,0 1-1 0 0,-1 1-22 0 0,-44 156 245 0 0,43-153-208 0 0,-1 0 1 0 0,-1 0-1 0 0,0-1 0 0 0,-1 0 0 0 0,0 0 1 0 0,-1-1-1 0 0,0 1 0 0 0,0-1 0 0 0,-1-1 1 0 0,-1 1-1 0 0,1-1 0 0 0,-1-1 0 0 0,-1 0 1 0 0,-9 6-39 0 0,-33 2 336 0 0,41-15-309 0 0,1-1 0 0 0,-1 0 0 0 0,1 0-1 0 0,-1-1 1 0 0,1 0 0 0 0,-1-1 0 0 0,1 0 0 0 0,0-1 0 0 0,0 0-1 0 0,0-1 1 0 0,0 0 0 0 0,0 0 0 0 0,1-1 0 0 0,-2-1-26 0 0,-40-32 39 0 0,-85-79-149 0 0,133 114-50 0 0,0-1 0 0 0,0 1 0 0 0,0-1 1 0 0,0 0-1 0 0,1 0 0 0 0,-1 0 0 0 0,1 0 0 0 0,0 0 0 0 0,0 0 0 0 0,1 0 1 0 0,-1-1-1 0 0,1 1 0 0 0,0-1 0 0 0,0 1 0 0 0,0-6 160 0 0,23-5-3841 0 0,-11 12-3298 0 0,-2 2-4839 0 0</inkml:trace>
  <inkml:trace contextRef="#ctx0" brushRef="#br0" timeOffset="-19327.383">5401 199 2561 0 0,'0'0'988'0'0,"0"0"88"0"0,0 0 511 0 0,0 0 535 0 0,0 0 212 0 0,0 0-191 0 0,0 0-539 0 0,0 0-518 0 0,0 0-290 0 0,0 0-89 0 0,0 0-7 0 0,0 0 19 0 0,3 0 1158 0 0,6 194 2777 0 0,0 1-3552 0 0,-12 66-502 0 0,-23-32-418 0 0,30-216-236 0 0,-4-13 45 0 0,0-1-1 0 0,-1 1 1 0 0,1 0 0 0 0,0-1-1 0 0,-1 1 1 0 0,1 0-1 0 0,0 0 1 0 0,0-1-1 0 0,-1 1 1 0 0,1 0 0 0 0,-1 0-1 0 0,1 0 1 0 0,0-1-1 0 0,-1 1 1 0 0,1 0-1 0 0,0 0 1 0 0,-1 0 0 0 0,1 0-1 0 0,-1 0 1 0 0,1 0-1 0 0,0 0 1 0 0,-1 0-1 0 0,1 0 1 0 0,-1 0 0 0 0,1 0-1 0 0,0 0 1 0 0,-1 0-1 0 0,1 0 1 0 0,0 0-1 0 0,-1 0 1 0 0,1 1-1 0 0,-1-1 1 0 0,1 0 0 0 0,0 0-1 0 0,-1 0 1 0 0,1 1-1 0 0,0-1 1 0 0,-1 0-1 0 0,1 0 1 0 0,0 1 0 0 0,0-1-1 0 0,-1 0 1 0 0,1 0-1 0 0,0 1 1 0 0,0-1-1 0 0,-1 0 1 0 0,1 1 0 0 0,0-1-1 0 0,0 1 1 0 0,0-1-1 0 0,0 0 1 0 0,-1 1-1 0 0,1-1 1 0 0,0 0 0 0 0,0 1-1 0 0,0-1 1 0 0,0 1-1 0 0,0-1 1 0 0,0 0-1 0 0,0 1 1 0 0,0-1 0 0 0,0 1-1 0 0,0-1 1 0 0,1 0-1 0 0,-1 1 1 0 0,0-1-1 0 0,0 1 1 0 0,0-1 0 0 0,0 0 9 0 0,3-14-3280 0 0,4 9 827 0 0,-2 1-2502 0 0,0 0-6322 0 0</inkml:trace>
  <inkml:trace contextRef="#ctx0" brushRef="#br0" timeOffset="-18784.749">5587 969 4185 0 0,'0'0'1818'0'0,"0"0"-1072"0"0,0 0-108 0 0,0 0 569 0 0,0 0 535 0 0,0 0 93 0 0,0 0-175 0 0,0 0-286 0 0,0 0-261 0 0,0 0-145 0 0,0 0-81 0 0,0 0-43 0 0,0 0-18 0 0,23 5-13 0 0,70 12-26 0 0,-89-16-702 0 0,-1 0 0 0 0,1 0-1 0 0,0-1 1 0 0,0 1 0 0 0,0-1-1 0 0,-1 0 1 0 0,1 0 0 0 0,0 0-1 0 0,0-1 1 0 0,0 1 0 0 0,-1-1-1 0 0,1 0 1 0 0,0 0 0 0 0,-1 0 0 0 0,1-1-1 0 0,-1 1 1 0 0,1-1 0 0 0,-1 0-1 0 0,1 0-84 0 0,9-6 298 0 0,120-89 1761 0 0,-126 90-1985 0 0,1 0 0 0 0,-1 0-1 0 0,-1-1 1 0 0,1 0 0 0 0,-1 0-1 0 0,0 0 1 0 0,-1-1 0 0 0,0 0-1 0 0,-1 0 1 0 0,0 0 0 0 0,0-1-1 0 0,-1 0 1 0 0,0 1 0 0 0,0-1-1 0 0,-1 0 1 0 0,-1 0 0 0 0,0-1-1 0 0,0 1 1 0 0,-1 0 0 0 0,0 0-1 0 0,-1 0 1 0 0,0-1 0 0 0,0 1-1 0 0,-1 0 1 0 0,-1-1-74 0 0,-1 5-2 0 0,-1 1 0 0 0,1 0 0 0 0,-1 1 0 0 0,0-1 0 0 0,0 1 0 0 0,0 0 0 0 0,-1 0 0 0 0,1 0 0 0 0,-1 1 1 0 0,0 0-1 0 0,0 0 0 0 0,-1 0 0 0 0,1 1 0 0 0,0 0 0 0 0,-1 0 0 0 0,1 1 0 0 0,-1 0 0 0 0,0 0 0 0 0,1 0 0 0 0,-1 1 0 0 0,0 0 0 0 0,1 0 0 0 0,-1 1 0 0 0,0 0 0 0 0,1 0 0 0 0,-1 0 0 0 0,1 1 0 0 0,-1 0 0 0 0,1 0 0 0 0,0 1 0 0 0,0 0 0 0 0,0 0 0 0 0,0 0 0 0 0,0 1 0 0 0,1 0 0 0 0,-3 2 2 0 0,-11 7-5 0 0,1 1-1 0 0,1 0 0 0 0,0 2 1 0 0,1 0-1 0 0,0 1 0 0 0,1 0 1 0 0,2 1-1 0 0,-1 1 0 0 0,2 0 1 0 0,1 1-1 0 0,0 0 0 0 0,2 1 1 0 0,0 0-1 0 0,1 1 0 0 0,-4 18 6 0 0,10-33 4 0 0,0 0-1 0 0,1 0 1 0 0,0 0-1 0 0,0 0 1 0 0,1 0-1 0 0,0-1 1 0 0,0 1-1 0 0,0 0 1 0 0,1 0-1 0 0,0 0 1 0 0,0 0-1 0 0,1 0 1 0 0,0 0-1 0 0,0-1 1 0 0,1 1-1 0 0,0-1 1 0 0,0 0 0 0 0,0 0-1 0 0,1 0 1 0 0,0 0-1 0 0,0 0 1 0 0,0-1-1 0 0,1 0 1 0 0,0 0-1 0 0,0 1-3 0 0,14 6 104 0 0,0 0 1 0 0,1-1-1 0 0,0-1 0 0 0,1 0 1 0 0,0-2-1 0 0,0-1 0 0 0,1 0 1 0 0,-1-2-1 0 0,2 0 0 0 0,-1-2 1 0 0,0 0-1 0 0,1-1 0 0 0,-1-2 0 0 0,7 0-104 0 0,22 2 317 0 0,-1-3 0 0 0,1-1-1 0 0,-1-3 1 0 0,0-2-1 0 0,20-7-316 0 0,30-16 285 0 0,-110 22-2854 0 0,3 8-3319 0 0,1 0-6796 0 0</inkml:trace>
  <inkml:trace contextRef="#ctx0" brushRef="#br0" timeOffset="-15227.799">453 1609 2593 0 0,'0'0'860'0'0,"0"0"-575"0"0,0 0-26 0 0,0 0 270 0 0,0 0 278 0 0,0 0 268 0 0,0 0 247 0 0,0 0 103 0 0,0 0-38 0 0,0 0-145 0 0,37-2-165 0 0,113-6-174 0 0,300-9 3558 0 0,485 21-1563 0 0,-579 12-2226 0 0,143-5-17 0 0,-354-11-461 0 0,259-3 391 0 0,168-17 134 0 0,-148 31-306 0 0,-288-6-114 0 0,-1-5 0 0 0,1-7-1 0 0,11-6-298 0 0,198-35 252 0 0,-60 26-82 0 0,-41 15 147 0 0,33 7 85 0 0,-135-23-252 0 0,-125 17 427 0 0,-13 5-3077 0 0,-1 0-4385 0 0,-5 1-4814 0 0</inkml:trace>
  <inkml:trace contextRef="#ctx0" brushRef="#br0" timeOffset="-13805.58">390 1886 0 0 0,'0'0'79'0'0,"0"0"226"0"0,0 0 118 0 0,0 0 133 0 0,0 0 53 0 0,0 0 57 0 0,0 0 29 0 0,0 0 9 0 0,0 0 88 0 0,34 4 80 0 0,109 12 71 0 0,-26-13 2010 0 0,66-17 1621 0 0,502-52 1721 0 0,-263 46-5470 0 0,44 33-197 0 0,291 5 87 0 0,-269-33-227 0 0,57 26 82 0 0,-70-18-79 0 0,-83 3-137 0 0,-56-27 37 0 0,-86 27-390 0 0,-103 16 6 0 0,-121-12 6 0 0,1-1 1 0 0,-1 0-1 0 0,0-2 0 0 0,0-1 1 0 0,0-1-1 0 0,22-8-13 0 0,80 5 21 0 0,-128 8-29 0 0,2 14-9458 0 0,-2-13-1752 0 0</inkml:trace>
  <inkml:trace contextRef="#ctx0" brushRef="#br0" timeOffset="-12391.986">6834 522 64 0 0,'0'0'1907'0'0,"0"0"-360"0"0,0 0 153 0 0,0 0 389 0 0,0 0 265 0 0,0 0-38 0 0,0 0-351 0 0,0 0-474 0 0,0 0-392 0 0,0 0-242 0 0,0 0-107 0 0,0 0-58 0 0,0 0-39 0 0,1-3-49 0 0,2-6 2713 0 0,-3 10-3270 0 0,0-1-5 0 0,0 0 28 0 0,0 0-28 0 0,0 0 1 0 0,0 0 14 0 0,0 0 1 0 0,0 0 26 0 0,0 0 20 0 0,0 0 14 0 0,0 0 15 0 0,0 0 27 0 0,0 0 28 0 0,9-42 1977 0 0,-9 41-2142 0 0,0 1 17 0 0,0 0-8 0 0,0 0-8 0 0,0 0 17 0 0,0 0-3 0 0,0 0-14 0 0,0 0 10 0 0,0 0-3 0 0,0 0-14 0 0,-2 31-977 0 0,6-16-883 0 0,2-7-5481 0 0,-4-4-4216 0 0</inkml:trace>
  <inkml:trace contextRef="#ctx0" brushRef="#br0" timeOffset="-11958.51">6924 819 9746 0 0,'0'0'1671'0'0,"0"0"-653"0"0,0 0-15 0 0,0 0 295 0 0,0 0 207 0 0,0 0-61 0 0,0 0-433 0 0,0 0-456 0 0,0 0-232 0 0,0 0-87 0 0,0 0 16 0 0,0 0 45 0 0,0 0 19 0 0,-8 10-12 0 0,-34 45 167 0 0,42-54 805 0 0,35-39-433 0 0,-35 37-600 0 0,0 1 33 0 0,0 0-8 0 0,0 0 15 0 0,0 0-22 0 0,0 0-13 0 0,0 0-12 0 0,0 0-24 0 0,-25 28 539 0 0,23 1-1906 0 0,4-18-5844 0 0,-2-10-4593 0 0</inkml:trace>
  <inkml:trace contextRef="#ctx0" brushRef="#br0" timeOffset="-7213.027">9327 310 0 0 0,'0'0'1354'0'0,"0"0"194"0"0,0 0 26 0 0,0 0-58 0 0,0 0-20 0 0,0 0-9 0 0,0 0-14 0 0,0 0-20 0 0,0 0-36 0 0,11-11 5409 0 0,-32-13-3325 0 0,-35 6-2385 0 0,-156 14-27 0 0,179 9-940 0 0,0 2 0 0 0,1 1 0 0 0,0 1 0 0 0,1 2 0 0 0,-1 1 0 0 0,-19 12-149 0 0,31-16 60 0 0,6-3-25 0 0,-1-1-1 0 0,1 2 0 0 0,1 0 1 0 0,-1 0-1 0 0,1 1 1 0 0,0 1-1 0 0,0 0 0 0 0,1 1 1 0 0,1 1-1 0 0,-1-1 0 0 0,1 2 1 0 0,1 0-1 0 0,0 0 0 0 0,0 0 1 0 0,1 2-1 0 0,1-1 0 0 0,0 1 1 0 0,1 0-1 0 0,0 0 0 0 0,1 1 1 0 0,1 0-1 0 0,0 0 1 0 0,0 1-1 0 0,2-1 0 0 0,-3 15-34 0 0,6-17 31 0 0,-1 0-1 0 0,2 1 1 0 0,0-1 0 0 0,0 0-1 0 0,1 1 1 0 0,0-1-1 0 0,1 0 1 0 0,1 0 0 0 0,0-1-1 0 0,0 1 1 0 0,2-1-1 0 0,-1 0 1 0 0,1 0 0 0 0,1 0-1 0 0,-1-1 1 0 0,2 0-1 0 0,0 0 1 0 0,3 2-31 0 0,4 2 80 0 0,0-1 0 0 0,1 0 0 0 0,1-2 0 0 0,0 0 0 0 0,0 0 0 0 0,1-2 0 0 0,0 0 0 0 0,1-1 0 0 0,0-1 0 0 0,0-1 0 0 0,1 0 0 0 0,-1-2 0 0 0,1 0 0 0 0,0-1 0 0 0,20 0-80 0 0,-17-1 68 0 0,0-1-1 0 0,0-1 1 0 0,0-1-1 0 0,-1-1 1 0 0,1-1-1 0 0,0-1 1 0 0,-1 0 0 0 0,0-2-1 0 0,0-1 1 0 0,0-1-1 0 0,3-3-67 0 0,-22 30-3527 0 0,-3-8 1764 0 0,0-3-2968 0 0,0 0-7243 0 0</inkml:trace>
  <inkml:trace contextRef="#ctx0" brushRef="#br0" timeOffset="-6228.388">10045 715 8098 0 0,'0'0'1465'0'0,"0"0"-194"0"0,0 0-24 0 0,0 0 240 0 0,0 0 143 0 0,0 0-128 0 0,0 0-241 0 0,0 0-277 0 0,0 0-214 0 0,0 0-154 0 0,0 0-107 0 0,0 0-70 0 0,0 0-29 0 0,-6-8 4 0 0,-23-22-22 0 0,-11 22 1049 0 0,28 10-1307 0 0,0 1-1 0 0,0 0 1 0 0,0 0 0 0 0,1 1 0 0 0,0 1 0 0 0,-1 0 0 0 0,2 1-1 0 0,-1 0 1 0 0,1 1 0 0 0,-3 2-134 0 0,12-9 7 0 0,-11 7 27 0 0,1 0-1 0 0,0 1 0 0 0,0 1 0 0 0,1-1 0 0 0,0 2 0 0 0,1-1 1 0 0,0 2-1 0 0,0-1 0 0 0,1 1 0 0 0,0 0 0 0 0,1 1 0 0 0,1-1 0 0 0,0 1 1 0 0,0 1-1 0 0,1-1 0 0 0,0 1 0 0 0,1 0 0 0 0,1 0 0 0 0,0 0 1 0 0,1 1-1 0 0,1-1 0 0 0,-1 9-33 0 0,2-17 7 0 0,-1 0 0 0 0,1 0 0 0 0,0 0 0 0 0,0-1 0 0 0,1 1 1 0 0,0 0-1 0 0,-1 0 0 0 0,2 0 0 0 0,-1-1 0 0 0,0 1 0 0 0,1-1 0 0 0,0 1 0 0 0,0-1 0 0 0,0 1 1 0 0,1-1-1 0 0,0 0 0 0 0,-1 0 0 0 0,1 0 0 0 0,1-1 0 0 0,-1 1 0 0 0,0-1 0 0 0,1 0 0 0 0,0 0 1 0 0,0 0-1 0 0,0 0 0 0 0,0 0 0 0 0,0-1 0 0 0,0 0 0 0 0,1 0 0 0 0,0 0-7 0 0,7-1 51 0 0,1-1 0 0 0,0-1 1 0 0,-1 0-1 0 0,1 0 0 0 0,0-1 0 0 0,-1-1 0 0 0,0 0 0 0 0,0-1 0 0 0,0 0 0 0 0,0-1 0 0 0,0 0 0 0 0,-1-1 0 0 0,0 0 0 0 0,0-1 1 0 0,-1 0-1 0 0,0-1 0 0 0,0 0 0 0 0,-1-1 0 0 0,0 0 0 0 0,0 0 0 0 0,-1-1 0 0 0,0 0 0 0 0,2-4-51 0 0,99-144 158 0 0,-74 93-108 0 0,-65 108-379 0 0,27-37 322 0 0,0 0 0 0 0,1 0 0 0 0,0 0 1 0 0,1 1-1 0 0,-1-1 0 0 0,1 1 0 0 0,0-1 0 0 0,1 1 1 0 0,-1-1-1 0 0,2 1 0 0 0,-1 0 0 0 0,0-1 0 0 0,1 1 1 0 0,1-1-1 0 0,-1 1 0 0 0,1-1 0 0 0,0 0 0 0 0,0 0 1 0 0,1 1-1 0 0,-1-1 0 0 0,2-1 0 0 0,-1 1 0 0 0,0 0 0 0 0,1-1 1 0 0,0 0-1 0 0,1 0 0 0 0,-1 0 0 0 0,1 0 0 0 0,4 3 7 0 0,0-3 13 0 0,0 0 0 0 0,0 0 0 0 0,0-1 0 0 0,0-1-1 0 0,0 1 1 0 0,1-1 0 0 0,0-1 0 0 0,-1 0 0 0 0,1 0-1 0 0,0-1 1 0 0,0-1 0 0 0,0 1 0 0 0,0-1-1 0 0,0-1 1 0 0,0 0 0 0 0,0 0 0 0 0,0-1 0 0 0,-1-1-1 0 0,1 1 1 0 0,0-1 0 0 0,-1-1 0 0 0,0 0 0 0 0,0 0-1 0 0,0-1 1 0 0,-1 0 0 0 0,1-1 0 0 0,-1 0-1 0 0,0 0 1 0 0,-1 0 0 0 0,0-1 0 0 0,0 0 0 0 0,0-1-1 0 0,-1 1 1 0 0,2-4-13 0 0,1 1 19 0 0,6-4-5 0 0,0-1 1 0 0,-1 0-1 0 0,-1-1 0 0 0,0-1 1 0 0,-1 0-1 0 0,-1-1 1 0 0,0 0-1 0 0,-2-1 1 0 0,0 0-1 0 0,-1 0 0 0 0,-1-1 1 0 0,0 0-1 0 0,-2 0 1 0 0,-1-1-1 0 0,0 1 1 0 0,-1-5-15 0 0,-3 24-5 0 0,1-1 0 0 0,-1 0 1 0 0,0 1-1 0 0,0-1 0 0 0,0 0 1 0 0,0 1-1 0 0,0-1 0 0 0,0 0 1 0 0,-1 1-1 0 0,1-1 0 0 0,0 0 1 0 0,-1 1-1 0 0,1-1 0 0 0,-1 1 1 0 0,0-1-1 0 0,1 1 0 0 0,-1-1 1 0 0,0 1-1 0 0,0-1 1 0 0,0 1-1 0 0,0 0 0 0 0,0 0 1 0 0,-1-1-1 0 0,1 1 0 0 0,0 0 1 0 0,0 0-1 0 0,-1 0 0 0 0,1 0 1 0 0,-1 0-1 0 0,1 1 0 0 0,-1-1 1 0 0,1 0-1 0 0,-1 1 0 0 0,1-1 1 0 0,-1 1-1 0 0,0-1 0 0 0,1 1 1 0 0,-1 0-1 0 0,0 0 0 0 0,1-1 1 0 0,-1 1-1 0 0,0 1 1 0 0,1-1-1 0 0,-1 0 0 0 0,-1 1 5 0 0,-2-1-18 0 0,1 0 0 0 0,-1 1 0 0 0,0-1 0 0 0,1 1 0 0 0,-1 1 0 0 0,1-1-1 0 0,0 1 1 0 0,-1-1 0 0 0,1 1 0 0 0,0 0 0 0 0,0 1 0 0 0,0-1 0 0 0,0 1 0 0 0,1 0 0 0 0,-1 0 0 0 0,1 0-1 0 0,-1 0 1 0 0,1 0 0 0 0,0 1 0 0 0,0 0 0 0 0,1-1 0 0 0,-1 1 0 0 0,1 0 0 0 0,0 0 0 0 0,0 1-1 0 0,0-1 1 0 0,0 0 0 0 0,1 1 0 0 0,0-1 0 0 0,0 1 0 0 0,0-1 0 0 0,0 1 0 0 0,1 0 18 0 0,2-3-4 0 0,0 1 0 0 0,0-1 0 0 0,0 0 0 0 0,1 0 0 0 0,-1 0 0 0 0,1 0 0 0 0,-1 0 0 0 0,1-1 0 0 0,0 1 0 0 0,0-1 0 0 0,0 0 0 0 0,-1 0 0 0 0,1 0 0 0 0,0 0 0 0 0,0 0 0 0 0,1-1 0 0 0,-1 1 0 0 0,0-1 0 0 0,0 0 0 0 0,2 0 4 0 0,79 1 46 0 0,-70-2-36 0 0,0 0-1 0 0,0 1 1 0 0,0 1-1 0 0,0 0 1 0 0,-1 0-1 0 0,1 2 1 0 0,0 0-1 0 0,-1 0 1 0 0,4 3-10 0 0,-12-3 19 0 0,-1 1-1 0 0,0-1 1 0 0,0 1 0 0 0,0 0 0 0 0,0 0-1 0 0,-1 1 1 0 0,0-1 0 0 0,0 1 0 0 0,0-1 0 0 0,0 1-1 0 0,-1 0 1 0 0,0 0 0 0 0,0 1 0 0 0,0-1-1 0 0,0 0 1 0 0,-1 1 0 0 0,0-1 0 0 0,0 0 0 0 0,-1 1-1 0 0,1-1 1 0 0,-1 1 0 0 0,0 0 0 0 0,-1-1 0 0 0,0 3-20 0 0,6 41 130 0 0,-3-35-105 0 0,1-1 1 0 0,0 1-1 0 0,1-1 1 0 0,0 0 0 0 0,1 0-1 0 0,0-1 1 0 0,1 1-1 0 0,1-1 1 0 0,0 0 0 0 0,1-1-1 0 0,6 8-24 0 0,48 31 196 0 0,-54-49-1283 0 0,-11-10-7398 0 0,1 5-3709 0 0</inkml:trace>
  <inkml:trace contextRef="#ctx0" brushRef="#br0" timeOffset="39523.219">7350 1890 0 0 0,'0'0'276'0'0,"0"0"430"0"0,0 0 92 0 0,0 0-25 0 0,0 0-29 0 0,6 9 36 0 0,20 25 61 0 0,-25-32-649 0 0,1 0 0 0 0,0-1 0 0 0,0 1 0 0 0,0 0 0 0 0,0-1 0 0 0,0 1-1 0 0,1-1 1 0 0,-1 1 0 0 0,0-1 0 0 0,1 0 0 0 0,-1 0 0 0 0,1 0 0 0 0,-1-1 0 0 0,1 1-1 0 0,-1 0 1 0 0,1-1 0 0 0,0 0 0 0 0,-1 1 0 0 0,1-1 0 0 0,0 0 0 0 0,1-1-192 0 0,11 2 1083 0 0,-10 0-742 0 0,0-1-1 0 0,0 0 0 0 0,0 0 0 0 0,0 0 0 0 0,0-1 0 0 0,0 1 1 0 0,-1-1-1 0 0,1 0 0 0 0,0-1 0 0 0,0 1 0 0 0,-1-1 0 0 0,1 0 1 0 0,-1 0-1 0 0,0 0 0 0 0,1-1 0 0 0,-1 1 0 0 0,0-1 0 0 0,3-3-340 0 0,61-68 2378 0 0,-50 52-2110 0 0,1-4 48 0 0,-1 0-1 0 0,-2 0 1 0 0,-1-2-1 0 0,-1 0 1 0 0,9-24-316 0 0,-23 52 8 0 0,0 0 1 0 0,1 1-1 0 0,-1-1 0 0 0,1 0 1 0 0,-1 1-1 0 0,1-1 1 0 0,-1 0-1 0 0,0 1 0 0 0,1-1 1 0 0,-1 0-1 0 0,1 0 1 0 0,-1 0-1 0 0,1 0 1 0 0,0 1-1 0 0,-1-1 0 0 0,1 0 1 0 0,-1 0-1 0 0,1 0 1 0 0,-1 0-1 0 0,1 0 0 0 0,-1 0 1 0 0,1 0-1 0 0,-1 0 1 0 0,1 0-1 0 0,-1-1 1 0 0,1 1-1 0 0,-1 0 0 0 0,1 0 1 0 0,-1 0-1 0 0,1-1 1 0 0,-1 1-1 0 0,1 0 0 0 0,-1-1 1 0 0,1 1-1 0 0,-1 0 1 0 0,1-1-1 0 0,-1 1 0 0 0,0 0 1 0 0,1-1-1 0 0,-1 1 1 0 0,0-1-1 0 0,1 1 1 0 0,-1-1-1 0 0,0 1 0 0 0,0 0 1 0 0,1-1-1 0 0,-1 1 1 0 0,0-1-1 0 0,0 0-8 0 0,0 1 1 0 0,10 24 157 0 0,-2 1-1 0 0,0 0 1 0 0,-2 0-1 0 0,-1 0 1 0 0,0 1-1 0 0,-2 3-157 0 0,9 46 177 0 0,101 469 723 0 0,-53-195-353 0 0,-57-171 298 0 0,-4-178-806 0 0,-1 1-1 0 0,1 0 1 0 0,0 0-1 0 0,0-1 1 0 0,0 1 0 0 0,-1 0-1 0 0,1-1 1 0 0,0 1-1 0 0,0-1 1 0 0,-1 0 0 0 0,1 1-1 0 0,0-1 1 0 0,-1 0-1 0 0,1 0 1 0 0,-1 0-1 0 0,1 0 1 0 0,0 0 0 0 0,-1 0-1 0 0,1 0 1 0 0,0-1-1 0 0,-1 1 1 0 0,1 0-1 0 0,0-1 1 0 0,-1 1 0 0 0,1-1-1 0 0,0 1 1 0 0,0-1-1 0 0,0 0 1 0 0,-1 0 0 0 0,1 1-1 0 0,0-1 1 0 0,0 0-1 0 0,0 0 1 0 0,0 0-1 0 0,0 0 1 0 0,0 0 0 0 0,1 0-1 0 0,-1 0 1 0 0,0-1-1 0 0,1 1 1 0 0,-1 0-1 0 0,0-1-37 0 0,-9-18 21 0 0,0-2 0 0 0,1 1 1 0 0,1-1-1 0 0,1-1 1 0 0,1 1-1 0 0,1-1 1 0 0,1 0-1 0 0,1-1 1 0 0,1 1-1 0 0,2 0 1 0 0,0-1-1 0 0,1 1 1 0 0,2-6-23 0 0,-3-18 13 0 0,0 4-37 0 0,2 0-1 0 0,2 1 1 0 0,2-1-1 0 0,1 1 1 0 0,3 0 0 0 0,1 1-1 0 0,3-5 25 0 0,5-6-38 0 0,3 0 0 0 0,1 1-1 0 0,3 1 1 0 0,2 1 0 0 0,2 1-1 0 0,2 2 1 0 0,13-13 38 0 0,-37 50-13 0 0,0 0 0 0 0,0 1 0 0 0,1 0 0 0 0,0 0 0 0 0,0 1 0 0 0,1 0 0 0 0,0 1 0 0 0,0 0 0 0 0,1 0-1 0 0,-1 1 1 0 0,1 1 0 0 0,0 0 0 0 0,1 0 0 0 0,-1 1 0 0 0,4 0 13 0 0,-9 2-2 0 0,1 1 0 0 0,0 0 0 0 0,-1 1 0 0 0,1-1 0 0 0,0 1 0 0 0,-1 1 0 0 0,1-1 0 0 0,-1 1 0 0 0,0 0 0 0 0,0 0 0 0 0,1 1 0 0 0,-1 0 0 0 0,-1 0 0 0 0,1 1 0 0 0,0-1 0 0 0,-1 1 0 0 0,0 0 0 0 0,0 1 0 0 0,0-1 0 0 0,0 1 0 0 0,-1 0 0 0 0,0 0 0 0 0,0 1 0 0 0,0-1-1 0 0,0 1 1 0 0,-1 0 0 0 0,2 4 2 0 0,4 10 28 0 0,-1 0-1 0 0,0 0 0 0 0,-2 1 1 0 0,0 0-1 0 0,-1 0 0 0 0,-1 0 1 0 0,-2 1-1 0 0,0 0 0 0 0,-1-1 1 0 0,-1 21-28 0 0,-3-32 13 0 0,0-1 1 0 0,0 0-1 0 0,-1 0 0 0 0,0 0 1 0 0,0 0-1 0 0,-1 0 1 0 0,0-1-1 0 0,-1 0 0 0 0,0 0 1 0 0,0 0-1 0 0,0-1 1 0 0,-1 0-1 0 0,0 0 0 0 0,-1-1 1 0 0,0 0-1 0 0,0 0 1 0 0,0-1-1 0 0,0 0 0 0 0,-1 0 1 0 0,0-1-1 0 0,0 0 1 0 0,0 0-1 0 0,-4 0-13 0 0,1 1-4 0 0,-1-1 0 0 0,0 0 1 0 0,-1 0-1 0 0,1-1 0 0 0,-1-1 0 0 0,1 0 1 0 0,-1-1-1 0 0,1-1 0 0 0,-1 0 0 0 0,0-1 1 0 0,1 0-1 0 0,-1-1 0 0 0,1-1 0 0 0,-1 0 1 0 0,1 0-1 0 0,-12-6 4 0 0,18 4-110 0 0,1-1 1 0 0,0 0 0 0 0,0 0-1 0 0,0-1 1 0 0,1 1-1 0 0,0-1 1 0 0,0 0-1 0 0,0-1 1 0 0,1 1-1 0 0,1-1 1 0 0,-1 0-1 0 0,1 0 1 0 0,-1-3 109 0 0,0-23-2119 0 0,6 11-4963 0 0,-1 15-4224 0 0</inkml:trace>
  <inkml:trace contextRef="#ctx0" brushRef="#br0" timeOffset="39920.332">9061 1829 5913 0 0,'0'0'1238'0'0,"0"0"-363"0"0,0 0-63 0 0,0 0 143 0 0,0 0 164 0 0,0 0 68 0 0,0 0-67 0 0,0 0-95 0 0,0 0-99 0 0,0 0-141 0 0,0 0-140 0 0,0 0-115 0 0,0 0-60 0 0,-14 5-27 0 0,-44 20-15 0 0,11 14 649 0 0,36-28-1009 0 0,1 0-1 0 0,0 1 1 0 0,1 0-1 0 0,0 0 1 0 0,1 1-1 0 0,1 1 1 0 0,0-1-1 0 0,0 1 1 0 0,2 0-1 0 0,0 0 0 0 0,0 1 1 0 0,1 0-1 0 0,1 0 1 0 0,0 0-1 0 0,2 0 1 0 0,-1 0-1 0 0,2 0 1 0 0,0 0-1 0 0,1 1 1 0 0,1 5-68 0 0,0-16 45 0 0,0 0 0 0 0,1 0 0 0 0,0 0 0 0 0,0-1 0 0 0,0 1-1 0 0,0-1 1 0 0,1 0 0 0 0,0 1 0 0 0,0-1 0 0 0,0-1 0 0 0,0 1 0 0 0,1-1 0 0 0,-1 0 0 0 0,1 0 0 0 0,0 0 0 0 0,0 0 0 0 0,0-1 0 0 0,0 0 0 0 0,0 0 0 0 0,1 0 0 0 0,-1-1 0 0 0,0 0 0 0 0,1 0 0 0 0,-1 0-1 0 0,1-1 1 0 0,0 1 0 0 0,-1-1 0 0 0,1-1 0 0 0,-1 1 0 0 0,1-1 0 0 0,-1 0 0 0 0,1 0 0 0 0,-1-1 0 0 0,1 1 0 0 0,-1-1 0 0 0,0-1 0 0 0,5-2-45 0 0,9-5 181 0 0,-1-2-1 0 0,0-1 1 0 0,0 0 0 0 0,-1-1 0 0 0,-1-1 0 0 0,-1-1 0 0 0,0 0 0 0 0,-1-1-1 0 0,0 0 1 0 0,-2-1 0 0 0,0-1 0 0 0,-1 0 0 0 0,-1 0 0 0 0,0-1-1 0 0,-1-3-180 0 0,-6 18 17 0 0,0 0 0 0 0,-1 0-1 0 0,0 0 1 0 0,0 0 0 0 0,0-1-1 0 0,0 1 1 0 0,-1 0 0 0 0,0-1-1 0 0,0 0 1 0 0,-1 1 0 0 0,1-1-1 0 0,-1 1 1 0 0,-1-1 0 0 0,1 0-1 0 0,-1 1 1 0 0,0-1 0 0 0,0 1-1 0 0,0-1 1 0 0,-1 1-1 0 0,0 0 1 0 0,0-1 0 0 0,0 1-1 0 0,-1 0 1 0 0,1 0 0 0 0,-1 0-1 0 0,-1 1 1 0 0,1-1 0 0 0,-1 1-1 0 0,1 0 1 0 0,-1 0 0 0 0,0 0-1 0 0,-1 0 1 0 0,1 1 0 0 0,-1-1-1 0 0,1 1 1 0 0,-1 1 0 0 0,0-1-1 0 0,0 0 1 0 0,-1 1-17 0 0,-3 0-130 0 0,1 0 1 0 0,-1 1 0 0 0,1 0-1 0 0,-1 1 1 0 0,0 0-1 0 0,1 0 1 0 0,-1 1 0 0 0,1 0-1 0 0,-1 0 1 0 0,1 1-1 0 0,-1 0 1 0 0,1 1 0 0 0,0-1-1 0 0,0 2 1 0 0,0-1-1 0 0,0 1 1 0 0,1 0 0 0 0,-1 1-1 0 0,1 0 1 0 0,0 0-1 0 0,0 0 1 0 0,1 1-1 0 0,0 0 1 0 0,0 1 0 0 0,0-1-1 0 0,1 1 1 0 0,0 0-1 0 0,-3 5 130 0 0,1-1-1007 0 0,-5 9-1339 0 0,6-6-2841 0 0,4-5-3411 0 0</inkml:trace>
  <inkml:trace contextRef="#ctx0" brushRef="#br0" timeOffset="40296.289">9649 1859 9202 0 0,'0'0'946'0'0,"0"0"-205"0"0,0 0 199 0 0,0 0 400 0 0,0 0 281 0 0,0 0-86 0 0,0 0-427 0 0,0 0-378 0 0,0 0-170 0 0,0 0-26 0 0,0 0 24 0 0,0 0-1 0 0,0 15-75 0 0,1 117 658 0 0,-1 57-891 0 0,-23-176-4966 0 0,3-11-6092 0 0,17-2 4092 0 0</inkml:trace>
  <inkml:trace contextRef="#ctx0" brushRef="#br0" timeOffset="40570.307">9616 1493 5713 0 0,'0'0'2277'0'0,"0"0"-550"0"0,0 0-344 0 0,0 0-94 0 0,0 0-74 0 0,0 0-107 0 0,0 0-198 0 0,0 0-253 0 0,0 0-218 0 0,0 0-168 0 0,0 0-99 0 0,0 0-60 0 0,-2 2-19 0 0,1-2-95 0 0,1 0-1 0 0,-1 1 0 0 0,1-1 1 0 0,0 1-1 0 0,-1-1 0 0 0,1 1 1 0 0,0-1-1 0 0,0 1 0 0 0,-1-1 1 0 0,1 1-1 0 0,0-1 0 0 0,0 1 0 0 0,0-1 1 0 0,-1 1-1 0 0,1-1 0 0 0,0 1 1 0 0,0-1-1 0 0,0 1 0 0 0,0-1 1 0 0,0 1-1 0 0,0-1 0 0 0,0 1 1 0 0,0 0-1 0 0,0-1 0 0 0,1 1 1 0 0,-1-1-1 0 0,0 1 0 0 0,0-1 0 0 0,0 1 1 0 0,1-1-1 0 0,-1 1 0 0 0,0-1 1 0 0,0 1-1 0 0,1-1 0 0 0,-1 0 1 0 0,1 1-1 0 0,-1-1 0 0 0,0 1 1 0 0,1-1-1 0 0,-1 0 0 0 0,1 1 1 0 0,-1-1-1 0 0,1 0 0 0 0,-1 0 0 0 0,1 1 1 0 0,-1-1-1 0 0,1 0 0 0 0,-1 0 1 0 0,1 0-1 0 0,-1 1 0 0 0,1-1 1 0 0,-1 0-1 0 0,1 0 0 0 0,-1 0 1 0 0,1 0-1 0 0,-1 0 0 0 0,1 0 1 0 0,0 0-1 0 0,-1 0 0 0 0,1-1 0 0 0,-1 1 1 0 0,1 0-1 0 0,-1 0 0 0 0,1 0 3 0 0,7 4-817 0 0,1-4-4838 0 0,-4 0-4299 0 0</inkml:trace>
  <inkml:trace contextRef="#ctx0" brushRef="#br0" timeOffset="41253.086">9868 2318 0 0 0,'0'0'508'0'0,"0"0"1366"0"0,0 0 641 0 0,0 0 202 0 0,0 0-129 0 0,0 0-313 0 0,0 0-360 0 0,0 0-352 0 0,0 0-317 0 0,0 0-206 0 0,0 0-97 0 0,2-5-109 0 0,46-183 3660 0 0,-21 122-4386 0 0,3 2 1 0 0,3 1-1 0 0,20-28-108 0 0,-27 63-78 0 0,-18 106-446 0 0,-6-58 525 0 0,0 1 0 0 0,2-1 0 0 0,0 0 0 0 0,1 0 0 0 0,1 0 1 0 0,0 0-1 0 0,2-1 0 0 0,0 0 0 0 0,2 1-1 0 0,-7-15 10 0 0,0 0-1 0 0,0 0 1 0 0,1 0-1 0 0,-1 0 1 0 0,1-1-1 0 0,0 1 1 0 0,0-1-1 0 0,0 0 1 0 0,1 0-1 0 0,-1-1 1 0 0,1 1 0 0 0,0-1-1 0 0,0 0 1 0 0,1-1-1 0 0,-1 1 1 0 0,0-1-1 0 0,1 0 1 0 0,-1 0-1 0 0,1 0 1 0 0,0-1-1 0 0,0 0 1 0 0,-1 0-1 0 0,1-1 1 0 0,0 1-1 0 0,0-1 1 0 0,0-1 0 0 0,0 1-1 0 0,0-1 1 0 0,-1 0-1 0 0,1 0 1 0 0,0-1-1 0 0,0 1 1 0 0,-1-1-1 0 0,5-3-9 0 0,2-2 110 0 0,0-1-1 0 0,-1 0 1 0 0,0-1-1 0 0,0 0 1 0 0,-1-1 0 0 0,0 0-1 0 0,-1-1 1 0 0,0 0-1 0 0,0 0 1 0 0,-2-1-1 0 0,1 0 1 0 0,-1 0-1 0 0,-1-1 1 0 0,0 0 0 0 0,-1 0-1 0 0,-1 0 1 0 0,0-1-1 0 0,0 1 1 0 0,-2-1-1 0 0,1-2-109 0 0,-6-45-419 0 0,-13 42-2860 0 0,13 18-3007 0 0,2 1 2566 0 0,-1 0-8184 0 0</inkml:trace>
  <inkml:trace contextRef="#ctx0" brushRef="#br0" timeOffset="41691.922">10964 1466 11178 0 0,'0'0'3174'0'0,"0"0"-1680"0"0,0 0-540 0 0,0 0 67 0 0,0 0 129 0 0,0 0 15 0 0,0 0-202 0 0,0 0-343 0 0,0 0-260 0 0,0 0-100 0 0,0 0-13 0 0,0 0 31 0 0,0 0 40 0 0,0 15-12 0 0,0 116 731 0 0,2-2-37 0 0,-10 186-313 0 0,-24-165-757 0 0,13-104-216 0 0,19-46 165 0 0,0 0-46 0 0,0 0-65 0 0,0 0-48 0 0,0 0-79 0 0,0 0-115 0 0,0 0-147 0 0,0 0-195 0 0,0-16-3019 0 0,3-6-366 0 0,-1 8-2101 0 0,-2 9-2146 0 0</inkml:trace>
  <inkml:trace contextRef="#ctx0" brushRef="#br0" timeOffset="41960.789">10589 1848 6113 0 0,'0'0'2170'0'0,"0"0"-752"0"0,0 0-371 0 0,0 0 56 0 0,0 0 201 0 0,0 0 147 0 0,0 0 57 0 0,0 0-44 0 0,0 0-105 0 0,0 0-164 0 0,0 0-222 0 0,0 0-219 0 0,39 15-188 0 0,129 44-127 0 0,-161-56-395 0 0,1 0 0 0 0,0-1 0 0 0,-1 0 0 0 0,1 0 0 0 0,0-1 0 0 0,0 1 0 0 0,0-2 0 0 0,0 1 0 0 0,0-1-1 0 0,1-1 1 0 0,-1 1 0 0 0,5-2-44 0 0,4-1 89 0 0,326-35-1098 0 0,-319 43-4202 0 0,-17-3-543 0 0,-2-1-5752 0 0</inkml:trace>
  <inkml:trace contextRef="#ctx0" brushRef="#br0" timeOffset="44029.554">12086 1555 3673 0 0,'0'0'1533'0'0,"0"0"-279"0"0,0 0-83 0 0,0 0 147 0 0,0 0 81 0 0,0 0-4 0 0,0 0-119 0 0,0 0-220 0 0,0 0-229 0 0,0 0-168 0 0,0 0-87 0 0,0 0-71 0 0,0 0-23 0 0,-13 21-25 0 0,-39 69-38 0 0,-18 73 788 0 0,-90 163-334 0 0,33-121-614 0 0,-7-20 165 0 0,348-453 1348 0 0,88-196-1557 0 0,-199 306 129 0 0,-100 157-321 0 0,0 0-1 0 0,0 1 0 0 0,1-1 0 0 0,-1 1 1 0 0,0 0-1 0 0,0-1 0 0 0,1 1 1 0 0,-1 1-1 0 0,0-1 0 0 0,0 0 1 0 0,0 1-1 0 0,0 0 0 0 0,1-1 1 0 0,-1 1-1 0 0,0 1 0 0 0,0-1 0 0 0,-1 0 1 0 0,1 1-1 0 0,0-1 0 0 0,0 1 1 0 0,-1 0-1 0 0,1 0 0 0 0,-1 0 1 0 0,1 0-1 0 0,-1 0 0 0 0,0 1 1 0 0,0-1-1 0 0,0 1 0 0 0,0 0 0 0 0,0-1 1 0 0,-1 1-1 0 0,1 0 0 0 0,-1 0 1 0 0,0 0-1 0 0,1 0 0 0 0,-1 1-18 0 0,4 3 41 0 0,51 128 493 0 0,66 166-50 0 0,-75-176-301 0 0,-42-97 254 0 0,-5-27-344 0 0,0-1-3 0 0,0 0 0 0 0,0 0-8 0 0,0 0 17 0 0,0 0 6 0 0,0 0 10 0 0,0 0 11 0 0,0 0-19 0 0,0 0-18 0 0,0 0-14 0 0,0 0-26 0 0,0 0 5 0 0,0 0 0 0 0,0 0-10 0 0,0 0-17 0 0,0 0 13 0 0,0 0-7 0 0,0 0 2 0 0,-4-19 620 0 0,2 18-646 0 0,2 1 1 0 0,0 0-16 0 0,0 0 17 0 0,0 0 1 0 0,0 0-13 0 0,0 0 6 0 0,0 0 0 0 0,0 0-11 0 0,0 0-9 0 0,0 0 0 0 0,0 0 6 0 0,0 0 4 0 0,0 0 7 0 0,0 0-8 0 0,0 0-10 0 0,0 0-6 0 0,0 0 5 0 0,0 0-4 0 0,0 0-18 0 0,0 0 10 0 0,0 0-4 0 0,0 0-5 0 0,0 0 3 0 0,34 28 6 0 0,8 17 59 0 0,-6 9 12 0 0,-25-35 8 0 0,-11-18-28 0 0,0-1-1 0 0,0-5 1023 0 0,-54-37-861 0 0,-259-81-111 0 0,107-4-64 0 0,164 102 52 0 0,18 9-68 0 0,0 1 0 0 0,-1 2 1 0 0,0 0-1 0 0,-1 2 0 0 0,-1 1 0 0 0,-23-6 8 0 0,-14 12-4 0 0,52 0 15 0 0,12 4-34 0 0,0 0-9 0 0,0 0 14 0 0,0 0-17 0 0,0 0-9 0 0,0 0-19 0 0,0 0-22 0 0,-3 8-5807 0 0,8-5-935 0 0,-1 1-5459 0 0</inkml:trace>
  <inkml:trace contextRef="#ctx0" brushRef="#br0" timeOffset="82765.484">1311 4984 0 0 0,'0'0'389'0'0,"0"0"118"0"0,0 0 184 0 0,0 0 200 0 0,0 0 172 0 0,0 0 112 0 0,4-3 5350 0 0,1-1-4887 0 0,10-43 2616 0 0,5-26-1716 0 0,0 15-1337 0 0,-2 16-804 0 0,0-4 139 0 0,-1-1-131 0 0,10-53 250 0 0,8-15-404 0 0,-18 64-153 0 0,-3-6 20 0 0,5-4-102 0 0,-2 11 72 0 0,-3 14-52 0 0,27-68-7 0 0,-7 28 90 0 0,-3 2-15 0 0,-9 32-95 0 0,8-16 104 0 0,9 11-58 0 0,-5 8 33 0 0,0 9-25 0 0,24-28 248 0 0,-4 1-189 0 0,-1 23-99 0 0,-6-1 36 0 0,-9 4 97 0 0,-23 16-102 0 0,27-21-28 0 0,18-14 20 0 0,-15 3 32 0 0,10-17 66 0 0,21-2-94 0 0,-15 31-44 0 0,1 2-29 0 0,-4 5 42 0 0,18-30 71 0 0,-5 4-31 0 0,-19 15-8 0 0,-6 0 31 0 0,19 9-83 0 0,-5 5-5 0 0,26-7-29 0 0,-8 8 29 0 0,21-14 109 0 0,4 14-132 0 0,-14 9 77 0 0,-48 4-15 0 0,-41 11-21 0 0,33-8 11 0 0,317 8 157 0 0,8-4 15 0 0,-150 0-90 0 0,-166 12-114 0 0,9 3 22 0 0,56 8 24 0 0,-59 0-73 0 0,-16 1 30 0 0,69 19 26 0 0,3-12 21 0 0,-6 3 20 0 0,-27-18 14 0 0,-8 14-59 0 0,-17 7 55 0 0,26-3 38 0 0,24 20-22 0 0,-44-12 13 0 0,8 16-55 0 0,-25-31-54 0 0,71 58 122 0 0,-58-38-73 0 0,-14-5-145 0 0,-3-13 198 0 0,19 43-56 0 0,4-29 1 0 0,-27-22-12 0 0,11 15-20 0 0,-20-16 35 0 0,-11-14-2514 0 0,9 3-7106 0 0,-10-5-2155 0 0</inkml:trace>
  <inkml:trace contextRef="#ctx0" brushRef="#br0" timeOffset="91301.995">5605 3347 0 0 0,'0'0'472'0'0,"0"0"-70"0"0,0 0-172 0 0,0 0-55 0 0,5 0 80 0 0,10 0-107 0 0,-4 0 7417 0 0,-3 14-5678 0 0,30 11 533 0 0,0-3-143 0 0,-22 5-419 0 0,9 8-830 0 0,-8-8-754 0 0,14 8 751 0 0,-13-24-521 0 0,31 20 246 0 0,-14-12-351 0 0,0 20-83 0 0,-3-16 54 0 0,-4 3-124 0 0,-5 6-147 0 0,7-1 110 0 0,12 15-2 0 0,5 4-26 0 0,-24-31-74 0 0,-16-10-86 0 0,-1 0 0 0 0,1-1-1 0 0,1 0 1 0 0,0 0 0 0 0,0 0 0 0 0,0-1 0 0 0,1-1 0 0 0,0 1 0 0 0,0-1 0 0 0,8 3-21 0 0,60 44 163 0 0,16 45-93 0 0,-5-18 44 0 0,-39-29-21 0 0,-36-35-64 0 0,1 0 0 0 0,0-1 0 0 0,1-1 0 0 0,1 0 0 0 0,0-1 0 0 0,11 6-29 0 0,37 31 153 0 0,59 59 390 0 0,-75-55-285 0 0,-15-24-135 0 0,52 43 153 0 0,17 16 94 0 0,-25-27-40 0 0,58 49 214 0 0,50 24-160 0 0,-22-3-138 0 0,-106-71-163 0 0,68 43 131 0 0,-4-11 93 0 0,42 26 260 0 0,-69-57-270 0 0,-16-8-118 0 0,20 27-90 0 0,-25-20-38 0 0,-22-20-2 0 0,3-1 14 0 0,-39-26-68 0 0,-15-13 2 0 0,0-1 3 0 0,0 0-20 0 0,0 0-15 0 0,0 0-19 0 0,0 0-21 0 0,0 0-30 0 0,0 0-47 0 0,0 0-82 0 0,0 0-111 0 0,-12 2-3951 0 0,7-1-901 0 0,1 0-6730 0 0</inkml:trace>
  <inkml:trace contextRef="#ctx0" brushRef="#br0" timeOffset="99670.119">1405 4637 0 0 0,'-2'-23'0'0'0,"2"16"47"0"0,0 7 217 0 0,0-2-1060 0 0,0-8 14935 0 0,0 13-12503 0 0,0-2-1524 0 0,-30 52 1951 0 0,12 28-1113 0 0,3-22-338 0 0,7 20 63 0 0,-8 4-102 0 0,-8 51-172 0 0,5-3 60 0 0,-3-50-191 0 0,12-15-132 0 0,-10 11 34 0 0,2 22 88 0 0,-1-13 13 0 0,3-28-152 0 0,-1 16 50 0 0,-7 36 103 0 0,9-45-205 0 0,-10 28 48 0 0,11-19-71 0 0,-15 37 8 0 0,11-26-6 0 0,-21 80 98 0 0,11-42-13 0 0,6-52-78 0 0,-27 105 6 0 0,13-22-53 0 0,21-57 79 0 0,-3-24-2 0 0,-66 231 883 0 0,49-184-704 0 0,8-39-57 0 0,-3 46-35 0 0,-25 28 103 0 0,21-63-60 0 0,16-38-111 0 0,-14 34-24 0 0,11-27-15 0 0,-14 43-20 0 0,11-34 22 0 0,-26 88 14 0 0,10-11-3 0 0,21-93 18 0 0,2 8-23 0 0,-1-9 63 0 0,1-19-27 0 0,17-32-94 0 0,0 1 4 0 0,0 0-19 0 0,0-2-12 0 0,0-1 22 0 0,0-27-2676 0 0,0 11-7365 0 0,0 9-2024 0 0</inkml:trace>
  <inkml:trace contextRef="#ctx0" brushRef="#br0" timeOffset="102142.479">243 3959 4793 0 0,'0'0'2007'0'0,"0"0"-49"0"0,0 0-30 0 0,0 0 109 0 0,0 0 35 0 0,0 0-126 0 0,0 0-235 0 0,0 0-300 0 0,0 0-242 0 0,0 0-206 0 0,0 0-157 0 0,-5-8-133 0 0,-19-25-134 0 0,19 24-75 0 0,5 9-86 0 0,11 132 1474 0 0,62 94-777 0 0,53 94-219 0 0,-115-285-810 0 0,-1 0 0 0 0,-1 0-1 0 0,-3 0 1 0 0,0 1 0 0 0,-3 0 0 0 0,0 14-46 0 0,-3-32-119 0 0,0-27-1064 0 0,0-30-1441 0 0,0 9-326 0 0,0 9-3249 0 0,0 6-5310 0 0</inkml:trace>
  <inkml:trace contextRef="#ctx0" brushRef="#br0" timeOffset="102893.488">1 4048 3953 0 0,'0'0'2663'0'0,"0"0"-1013"0"0,0 0-278 0 0,0 0 162 0 0,0 0 186 0 0,0 0 84 0 0,0 0-115 0 0,0 0-302 0 0,0 0-302 0 0,0 0-278 0 0,0 0-177 0 0,0 0-92 0 0,0 0-25 0 0,3-10 9 0 0,36-69 955 0 0,-26 64-1174 0 0,4-10-81 0 0,1 2 0 0 0,2 0 0 0 0,0 1 0 0 0,1 1 0 0 0,1 1 0 0 0,1 1 0 0 0,1 0 0 0 0,1 2 0 0 0,0 1 0 0 0,1 2 0 0 0,1 0 0 0 0,10-3-222 0 0,36 13 52 0 0,-70 6-49 0 0,1 0 0 0 0,-1 0 0 0 0,0 0 0 0 0,0 1 0 0 0,0 0 1 0 0,0 0-1 0 0,-1-1 0 0 0,1 1 0 0 0,-1 1 0 0 0,1-1 0 0 0,-1 0 0 0 0,0 1 0 0 0,0-1 0 0 0,-1 1 0 0 0,1-1 0 0 0,-1 1 1 0 0,0 0-1 0 0,0 0 0 0 0,0 0 0 0 0,0 0 0 0 0,-1-1 0 0 0,0 1 0 0 0,1 0 0 0 0,-1 0 0 0 0,-1 0 0 0 0,1 0 1 0 0,0 0-1 0 0,-2 2-3 0 0,-42 241 126 0 0,46-242-129 0 0,1 0 0 0 0,-1 0-1 0 0,1 0 1 0 0,0-1-1 0 0,0 0 1 0 0,1 1 0 0 0,-1-1-1 0 0,1 0 1 0 0,0-1-1 0 0,0 1 1 0 0,0-1 0 0 0,1 0-1 0 0,-1 0 1 0 0,1 0-1 0 0,0 0 1 0 0,-1-1 0 0 0,1 0-1 0 0,0 0 1 0 0,1 0 0 0 0,-1-1-1 0 0,0 1 1 0 0,0-1-1 0 0,1 0 1 0 0,0-1 3 0 0,23 4 22 0 0,1 1 0 0 0,-1 2 0 0 0,0 1 0 0 0,-1 1 0 0 0,0 1 0 0 0,0 1 0 0 0,-1 2 1 0 0,-1 1-1 0 0,0 1 0 0 0,-1 1 0 0 0,5 5-22 0 0,-24-14 39 0 0,0 0 0 0 0,0 1 1 0 0,-1-1-1 0 0,0 1 0 0 0,-1 0 1 0 0,0 0-1 0 0,0 1 0 0 0,0-1 1 0 0,-1 1-1 0 0,-1 0 0 0 0,0 0 1 0 0,0 0-1 0 0,0 0 1 0 0,-1 0-1 0 0,0 0 0 0 0,-1 0 1 0 0,0 1-1 0 0,-1-1 0 0 0,0 0 1 0 0,-1 5-40 0 0,-1 1 66 0 0,-1-1 0 0 0,0 0 0 0 0,-1 0 0 0 0,-1-1 0 0 0,0 0 0 0 0,-1 0 0 0 0,0 0 0 0 0,-1 0 0 0 0,0-1 0 0 0,-1-1 0 0 0,0 0 0 0 0,-1 0 0 0 0,0 0 0 0 0,-4 1-66 0 0,5-1 45 0 0,-2 0 1 0 0,1 0 0 0 0,-2-1-1 0 0,1-1 1 0 0,-1 0 0 0 0,-1 0-1 0 0,1-1 1 0 0,-1-1 0 0 0,-1 0-1 0 0,1-1 1 0 0,-1 0 0 0 0,0-1-1 0 0,-9 1-45 0 0,10-3 20 0 0,0-1 0 0 0,0-1 1 0 0,0-1-1 0 0,0 1 0 0 0,0-2 0 0 0,0 0 0 0 0,0-1 0 0 0,0 0 0 0 0,0-1 0 0 0,1 0 1 0 0,-8-3-21 0 0,-121-76-478 0 0,140 72-2496 0 0,12 6-3741 0 0,-10 4 4840 0 0,4-1-10370 0 0</inkml:trace>
  <inkml:trace contextRef="#ctx0" brushRef="#br0" timeOffset="104720.586">6335 2699 6561 0 0,'0'0'1478'0'0,"0"0"-135"0"0,0 0-7 0 0,0 0 65 0 0,0 0 50 0 0,0 0-66 0 0,0 0-206 0 0,0 0-228 0 0,0 0-227 0 0,0 0-193 0 0,0 0-103 0 0,-8 10-31 0 0,-50 77 785 0 0,-100 294 1049 0 0,19-166-1813 0 0,107-184-13 0 0,32-30-346 0 0,0-1-6 0 0,0 0 14 0 0,0 0 1 0 0,0 0 13 0 0,0 0 20 0 0,0 0 5 0 0,0 0-20 0 0,0 0 4 0 0,7-25 563 0 0,43-80-433 0 0,4 1-1 0 0,32-40-219 0 0,83-122 231 0 0,-99 155 149 0 0,-69 110-375 0 0,0 0 0 0 0,0 0 1 0 0,0 0-1 0 0,0 0 0 0 0,0 0 0 0 0,0 0 1 0 0,0 0-1 0 0,1 0 0 0 0,-1 0 0 0 0,0 1 1 0 0,1-1-1 0 0,-1 0 0 0 0,0 1 0 0 0,1-1 1 0 0,-1 1-1 0 0,1 0 0 0 0,-1-1 1 0 0,1 1-1 0 0,-1 0 0 0 0,1 0 0 0 0,-1 0 1 0 0,1 0-1 0 0,-1 0 0 0 0,1 0 0 0 0,-1 0 1 0 0,1 1-1 0 0,-1-1 0 0 0,1 1 0 0 0,-1-1 1 0 0,0 1-1 0 0,1-1 0 0 0,-1 1 0 0 0,0 0 1 0 0,1 0-1 0 0,-1-1 0 0 0,0 1 0 0 0,0 0 1 0 0,0 0-1 0 0,0 0 0 0 0,0 0 0 0 0,0 1 1 0 0,0-1-1 0 0,0 0 0 0 0,0 0 1 0 0,0 1-1 0 0,0-1 0 0 0,-1 0 0 0 0,1 1 1 0 0,-1 0-6 0 0,33 72 259 0 0,-12 49 13 0 0,-5 1-1 0 0,-4 18-271 0 0,-11-109 19 0 0,2-1-1 0 0,2 1 1 0 0,1-1 0 0 0,1 0-1 0 0,3 6-18 0 0,23 44 3 0 0,-23-64 10 0 0,-50-59 1445 0 0,8 10-1422 0 0,-41-30-25 0 0,-130-109 37 0 0,90 90-38 0 0,-23 6-26 0 0,49 36-241 0 0,86 37-566 0 0,-10-3 1233 0 0,9 2-3573 0 0,3 0-4139 0 0,-1 2-4573 0 0</inkml:trace>
  <inkml:trace contextRef="#ctx0" brushRef="#br0" timeOffset="110645.585">5788 3181 0 0 0,'0'0'393'0'0,"0"-6"24"0"0,0-3 721 0 0,1-2-4143 0 0,-1 7 5134 0 0,-1 3 5340 0 0,0 6 7479 0 0,-70 121-13661 0 0,-25 63-560 0 0,66-128-645 0 0,17-37 1552 0 0,-9-9-1562 0 0,12 12-91 0 0,2-4 48 0 0,8-23-23 0 0,0 0-9 0 0,0 0 12 0 0,0 0 11 0 0,0 0-4 0 0,0 0-6 0 0,0 0 1 0 0,0 0-12 0 0,0 0 6 0 0,0 0 3 0 0,0 0-3 0 0,0 0-7 0 0,0 0 8 0 0,0 0 8 0 0,0 0-1 0 0,0 0 8 0 0,0 0-18 0 0,0 0 12 0 0,0 0 13 0 0,0 0 1 0 0,0 0 12 0 0,0 0-10 0 0,0 0-19 0 0,0 0-1 0 0,0 0 7 0 0,0 0-7 0 0,1 0-4 0 0,69 11 218 0 0,2 53-75 0 0,-58-47-105 0 0,29 42 109 0 0,-10-29-63 0 0,8 24 21 0 0,5-11-120 0 0,-21-5 73 0 0,18 12-7 0 0,-32-35-68 0 0,6-3 34 0 0,-3-20 437 0 0,40-57-495 0 0,70-43 81 0 0,-92 77-68 0 0,1-7 31 0 0,-10 4-34 0 0,-6 22 32 0 0,-6-4 6 0 0,-6 5-16 0 0,-4 11-12 0 0,-18-16 220 0 0,-26-26-134 0 0,-37-28 15 0 0,14 5 32 0 0,-30-51 97 0 0,62 81-135 0 0,8 5-6 0 0,4-5-62 0 0,-8-11 106 0 0,6 31-103 0 0,-10-9-10 0 0,31 31-8483 0 0,3-2-3098 0 0</inkml:trace>
  <inkml:trace contextRef="#ctx0" brushRef="#br0" timeOffset="114991.898">5821 3227 0 0 0,'0'0'349'0'0,"0"0"365"0"0,0 0 197 0 0,0 0 96 0 0,0 0-47 0 0,0 0-115 0 0,0 0-130 0 0,0 0-105 0 0,0 0-26 0 0,0 0 25 0 0,0-10 1231 0 0,0 5 5838 0 0,-22 47-5088 0 0,-142 139-684 0 0,117-120-1526 0 0,35-45 1418 0 0,-13 11-1600 0 0,6-4 90 0 0,19-23-274 0 0,0 0-4 0 0,0 0 1 0 0,0 0-11 0 0,0 0 13 0 0,0 0 10 0 0,0 0 1 0 0,0 0 0 0 0,0 0 1 0 0,0 0 3 0 0,0 0-2 0 0,0 0 23 0 0,0 0 6 0 0,0 0 2 0 0,0 0 33 0 0,0 0 14 0 0,-25 5 1244 0 0,3 9-1319 0 0,22-13-17 0 0,-1-1-5 0 0,0 0-10 0 0,1 0 10 0 0,0 0 8 0 0,0 0 1 0 0,0 0 0 0 0,0 0-2 0 0,0 0 0 0 0,0 0 11 0 0,0 0-6 0 0,0 0-1 0 0,0 0 13 0 0,0 0 8 0 0,0 0 3 0 0,0 0 6 0 0,0 0-18 0 0,-2-30-108 0 0,4 20 55 0 0,1 0 0 0 0,0 1-1 0 0,0 0 1 0 0,1 0 0 0 0,0 0-1 0 0,0 0 1 0 0,1 0 0 0 0,0 1 0 0 0,1 0-1 0 0,-1 0 1 0 0,2 0 0 0 0,-1 1-1 0 0,5-4 24 0 0,-1-1-9 0 0,75-56-139 0 0,-37 40 4 0 0,-15-11 180 0 0,-5 16-295 0 0,-42 46 203 0 0,-76 101 166 0 0,24-13-145 0 0,30-54-57 0 0,36-57 85 0 0,0 0-1 0 0,1 0 1 0 0,-1 0 0 0 0,0-1 0 0 0,0 1-1 0 0,1 0 1 0 0,-1 0 0 0 0,0 0-1 0 0,1 0 1 0 0,-1 0 0 0 0,0-1 0 0 0,1 1-1 0 0,-1 0 1 0 0,0 0 0 0 0,0 0-1 0 0,1 0 1 0 0,-1 0 0 0 0,0 0-1 0 0,1 0 1 0 0,-1 0 0 0 0,0 0 0 0 0,1 0-1 0 0,-1 0 1 0 0,0 0 0 0 0,1 1-1 0 0,-1-1 1 0 0,0 0 0 0 0,0 0 0 0 0,1 0-1 0 0,-1 0 1 0 0,0 0 0 0 0,1 1-1 0 0,-1-1 1 0 0,0 0 0 0 0,0 0-1 0 0,1 0 1 0 0,-1 1 0 0 0,0-1 0 0 0,0 0-1 0 0,0 0 1 0 0,0 1 0 0 0,1-1-1 0 0,-1 0 1 0 0,0 0 0 0 0,0 1 0 0 0,0-1-1 0 0,0 0 1 0 0,0 1 0 0 0,0-1-1 0 0,0 0 1 0 0,1 1 7 0 0,111-90-20 0 0,-8-15-40 0 0,-45 47 8 0 0,-58 56 33 0 0,1 1-11 0 0,-2 0 15 0 0,0 0-4 0 0,0 0-25 0 0,-29 20-296 0 0,-26 34 331 0 0,-35 49 54 0 0,27-29-63 0 0,59-70-17 0 0,4-4 27 0 0,0 0-1 0 0,1 1 1 0 0,-1-1 0 0 0,0 0-1 0 0,1 0 1 0 0,-1 0-1 0 0,0 0 1 0 0,0 1 0 0 0,1-1-1 0 0,-1 0 1 0 0,0 0-1 0 0,0 1 1 0 0,0-1 0 0 0,1 0-1 0 0,-1 0 1 0 0,0 1-1 0 0,0-1 1 0 0,0 0 0 0 0,0 1-1 0 0,0-1 1 0 0,0 0 0 0 0,1 1-1 0 0,-1-1 1 0 0,0 0-1 0 0,0 0 1 0 0,0 1 0 0 0,0-1-1 0 0,0 0 1 0 0,0 1-1 0 0,0-1 1 0 0,0 0 0 0 0,0 1-1 0 0,0-1 1 0 0,-1 0-1 0 0,1 1 1 0 0,0-1 0 0 0,0 0-1 0 0,0 1 1 0 0,0-1-1 0 0,0 0 1 0 0,-1 0 0 0 0,1 1-1 0 0,0-1 1 0 0,0 0 0 0 0,0 0-1 0 0,-1 1 1 0 0,1-1-1 0 0,0 0 1 0 0,0 0 0 0 0,-1 0-1 0 0,1 1 1 0 0,0-1-1 0 0,0 0 1 0 0,-1 0 0 0 0,1 0-1 0 0,0 0 1 0 0,-1 0-1 0 0,1 0 1 0 0,-1 0 8 0 0,78-60-31 0 0,78-114 11 0 0,-146 164 60 0 0,-9 10-196 0 0,-9 2-113 0 0,-5 25 126 0 0,-102 115 142 0 0,53-69-175 0 0,63-72 76 0 0,0-1-24 0 0,14-4-128 0 0,174-160 130 0 0,-148 132 20 0 0,-54 55-38 0 0,-112 111 222 0 0,67-79-38 0 0,43-33 32 0 0,16-21-84 0 0,0-1-24 0 0,0 0 4 0 0,0 0 0 0 0,15-4 71 0 0,127-92 62 0 0,0-12-177 0 0,-139 105 62 0 0,-3 2 11 0 0,-10 16-68 0 0,-162 155 202 0 0,163-148-191 0 0,9-21 39 0 0,23-2 54 0 0,43-40-25 0 0,46-51-183 0 0,-106 85 17 0 0,-22 18-2 0 0,-121 116 124 0 0,68-59 150 0 0,69-68-115 0 0,1 0-1 0 0,-1 1 1 0 0,0-1-1 0 0,0 0 0 0 0,1 0 1 0 0,-1 0-1 0 0,0 0 0 0 0,0 0 1 0 0,1 0-1 0 0,-1 0 0 0 0,0 0 1 0 0,0 0-1 0 0,1 1 1 0 0,-1-1-1 0 0,0 0 0 0 0,0 0 1 0 0,0 0-1 0 0,1 0 0 0 0,-1 1 1 0 0,0-1-1 0 0,0 0 1 0 0,0 0-1 0 0,0 1 0 0 0,1-1 1 0 0,-1 0-1 0 0,0 0 0 0 0,0 1 1 0 0,0-1-1 0 0,0 0 1 0 0,0 0-1 0 0,0 1 0 0 0,0-1 1 0 0,0 0-1 0 0,0 0 0 0 0,0 1 1 0 0,0-1-1 0 0,0 0 1 0 0,0 1-1 0 0,0-1 0 0 0,0 0 1 0 0,0 0-1 0 0,0 1 0 0 0,0-1 1 0 0,0 0-1 0 0,0 0 1 0 0,0 1-1 0 0,0-1 0 0 0,-1 0 1 0 0,1 0-1 0 0,0 1 0 0 0,0-1 1 0 0,0 0-1 0 0,0 0 1 0 0,-1 0-3 0 0,28-7 142 0 0,104-74-219 0 0,-45 24-166 0 0,-230 181-274 0 0,64-41 585 0 0,78-65-299 0 0,28-24 202 0 0,210-171-95 0 0,-218 164 119 0 0,-20 18-26 0 0,-44 38 82 0 0,2 2 0 0 0,2 1 0 0 0,-17 28-51 0 0,58-73 0 0 0,0-1 1 0 0,1 0-1 0 0,-1 0 1 0 0,1 1-1 0 0,-1-1 1 0 0,1 0-1 0 0,0 1 1 0 0,-1-1-1 0 0,1 1 0 0 0,-1-1 1 0 0,1 1-1 0 0,0-1 1 0 0,-1 0-1 0 0,1 1 1 0 0,0-1-1 0 0,-1 1 1 0 0,1 0-1 0 0,0-1 1 0 0,0 1-1 0 0,-1-1 0 0 0,1 1 1 0 0,0-1-1 0 0,0 1 1 0 0,0 0-1 0 0,0-1 1 0 0,0 1-1 0 0,0-1 1 0 0,0 1-1 0 0,0-1 1 0 0,0 1-1 0 0,0 0 0 0 0,0-1 1 0 0,0 1-1 0 0,1-1 1 0 0,-1 1-1 0 0,0-1 1 0 0,0 1-1 0 0,1-1 1 0 0,-1 1-1 0 0,0-1 1 0 0,1 1-1 0 0,-1-1 0 0 0,0 1 1 0 0,1-1-1 0 0,-1 1 1 0 0,1-1-1 0 0,-1 1 1 0 0,0-1-1 0 0,1 0 1 0 0,-1 1-1 0 0,1-1 1 0 0,0 0-1 0 0,-1 0 0 0 0,34-10 132 0 0,124-115-88 0 0,-124 97-99 0 0,-33 28 69 0 0,-1 0 4 0 0,0 0 1 0 0,-24 12-219 0 0,-152 172 356 0 0,176-184-149 0 0,0 0-1 0 0,1 0 1 0 0,-1 0 0 0 0,0 1 0 0 0,0-1 0 0 0,1 0-1 0 0,-1 0 1 0 0,0 1 0 0 0,0-1 0 0 0,0 0-1 0 0,1 0 1 0 0,-1 1 0 0 0,0-1 0 0 0,0 0-1 0 0,0 1 1 0 0,0-1 0 0 0,0 0 0 0 0,0 1-1 0 0,0-1 1 0 0,1 0 0 0 0,-1 1 0 0 0,0-1 0 0 0,0 0-1 0 0,0 1 1 0 0,0-1 0 0 0,-1 0 0 0 0,1 1-1 0 0,0-1 1 0 0,0 0 0 0 0,0 1 0 0 0,0-1-1 0 0,0 0 1 0 0,0 1 0 0 0,0-1 0 0 0,-1 0-1 0 0,1 0 1 0 0,0 1-7 0 0,31-16 185 0 0,159-127-351 0 0,-178 132 101 0 0,-15 13-99 0 0,-92 92 60 0 0,6 0 205 0 0,121-105 127 0 0,155-140-312 0 0,-273 234-98 0 0,19-11 299 0 0,27-30-6 0 0,68-62-23 0 0,61-62-287 0 0,-88 80-1684 0 0,-15 14-489 0 0,6-6-2342 0 0,4-3-3334 0 0</inkml:trace>
  <inkml:trace contextRef="#ctx0" brushRef="#br0" timeOffset="120587.78">2927 3004 0 0 0,'0'0'0'0'0,"0"0"0"0"0,0 0 0 0 0,0 0 0 0 0,0 0 0 0 0,0 0 0 0 0,0 0 0 0 0</inkml:trace>
  <inkml:trace contextRef="#ctx0" brushRef="#br0" timeOffset="122013.824">2927 3004 0 0 0,'-58'-55'0'0'0,"47"22"3115"0"0,13 28-757 0 0,-2-9 8226 0 0,2 25-3473 0 0,4 15-6189 0 0,42 125 967 0 0,23 48-896 0 0,-23-36-390 0 0,-42-144-545 0 0,0 0 0 0 0,2-1-1 0 0,0 1 1 0 0,1-1 0 0 0,0-1 0 0 0,2 0-1 0 0,10 14-57 0 0,21 31 138 0 0,11 45 86 0 0,28 55-28 0 0,-27-73-116 0 0,12 50-7 0 0,-47-78-50 0 0,14 34 83 0 0,2-9-87 0 0,-20-50 8 0 0,37 106 73 0 0,-15-35-21 0 0,63 75 1 0 0,-64-55 68 0 0,-21-31-42 0 0,21-23-39 0 0,-6-18 4 0 0,-30-70-5069 0 0,0 3-2795 0 0,0 7-4747 0 0</inkml:trace>
  <inkml:trace contextRef="#ctx0" brushRef="#br0" timeOffset="131185.88">2405 4102 1352 0 0,'0'0'1721'0'0,"0"0"-510"0"0,0 0-70 0 0,0 0 261 0 0,0 0 333 0 0,0 0 115 0 0,0 0-233 0 0,0 0-387 0 0,0 0-366 0 0,0 0-225 0 0,0 0-43 0 0,3 1 9 0 0,177 87 5974 0 0,-168-85-6399 0 0,1-1 0 0 0,0 1 0 0 0,-1-2 1 0 0,1 0-1 0 0,0 0 0 0 0,0-2 0 0 0,0 1 0 0 0,-1-1 0 0 0,1-1 0 0 0,0-1 0 0 0,-1 1 0 0 0,1-2 0 0 0,-1 0 1 0 0,0 0-1 0 0,0-1 0 0 0,-1-1 0 0 0,1 0 0 0 0,-1 0 0 0 0,-1-1 0 0 0,1-1 0 0 0,-1 0 0 0 0,2-2-180 0 0,-5 5 52 0 0,0 0-1 0 0,-1-1 1 0 0,1 0-1 0 0,-1 0 1 0 0,0-1-1 0 0,-1 0 1 0 0,0 0-1 0 0,0 0 1 0 0,0 0-1 0 0,-1-1 1 0 0,0 0-1 0 0,-1 1 1 0 0,1-2-1 0 0,-1 1 0 0 0,-1 0 1 0 0,0-1-1 0 0,0 1 1 0 0,-1-1-1 0 0,0 1 1 0 0,0-2-52 0 0,-1 7 3 0 0,0-1 0 0 0,0 0 0 0 0,0 1 0 0 0,-1-1 1 0 0,1 1-1 0 0,-1-1 0 0 0,0 1 0 0 0,0-1 0 0 0,0 1 0 0 0,0 0 0 0 0,-1-1 1 0 0,1 1-1 0 0,-1 0 0 0 0,0 0 0 0 0,0 0 0 0 0,0 0 0 0 0,0 0 0 0 0,-1 1 1 0 0,1-1-1 0 0,-1 0 0 0 0,0 1 0 0 0,1 0 0 0 0,-1 0 0 0 0,0 0 0 0 0,0 0 1 0 0,-1 0-1 0 0,1 1 0 0 0,-3-2-3 0 0,-8-5-26 0 0,1 1 0 0 0,-2 0 0 0 0,1 1 0 0 0,-1 0 0 0 0,0 1 0 0 0,0 1 0 0 0,0 1 0 0 0,-1 0 0 0 0,1 1 0 0 0,-1 0 1 0 0,-3 1 25 0 0,17 1-5 0 0,0 0 1 0 0,1 0 0 0 0,-1 0-1 0 0,0 0 1 0 0,1 1 0 0 0,-1-1-1 0 0,0 0 1 0 0,1 1 0 0 0,-1-1-1 0 0,1 1 1 0 0,-1 0 0 0 0,1-1-1 0 0,-1 1 1 0 0,1 0 0 0 0,0 0-1 0 0,-1 0 1 0 0,1 0 0 0 0,0 0-1 0 0,-1 0 1 0 0,1 0 0 0 0,0 1-1 0 0,0-1 1 0 0,0 0 0 0 0,0 1-1 0 0,0-1 1 0 0,1 0 0 0 0,-1 1-1 0 0,0-1 1 0 0,1 1 0 0 0,-1 0-1 0 0,1-1 1 0 0,-1 1 0 0 0,1-1-1 0 0,0 1 1 0 0,-1 0 0 0 0,1-1-1 0 0,0 2 5 0 0,-13 46 64 0 0,2 0-1 0 0,3 1 1 0 0,1 0-1 0 0,3 0 1 0 0,1 41-64 0 0,11 148 511 0 0,-8-228-473 0 0,-1 0 0 0 0,-1 0 0 0 0,0 0 0 0 0,0 1 0 0 0,-1-2 0 0 0,0 1 0 0 0,-1 0 0 0 0,-1-1 0 0 0,1 0 0 0 0,-1 0 0 0 0,-3 3-38 0 0,1-3 70 0 0,-1 0 0 0 0,0-1 0 0 0,-1 1 0 0 0,0-2 0 0 0,-1 1 0 0 0,0-1-1 0 0,0-1 1 0 0,-11 6-70 0 0,12-8 52 0 0,-1-1 1 0 0,0 0-1 0 0,1-1 0 0 0,-1 0 0 0 0,0 0 1 0 0,-1-1-1 0 0,1 0 0 0 0,0-1 0 0 0,-1-1 1 0 0,1 1-1 0 0,-1-2-52 0 0,9 0-4 0 0,0 0-1 0 0,0-1 1 0 0,0 1-1 0 0,1-1 1 0 0,-1 1-1 0 0,1-1 1 0 0,-1 0 0 0 0,1 0-1 0 0,0 0 1 0 0,0 0-1 0 0,0 0 1 0 0,0 0-1 0 0,0 0 1 0 0,0 0 0 0 0,0 0-1 0 0,1 0 1 0 0,-1-1-1 0 0,1 1 1 0 0,-1 0-1 0 0,1 0 1 0 0,0-1 0 0 0,0 1-1 0 0,0 0 1 0 0,0 0-1 0 0,0-1 1 0 0,1 1-1 0 0,-1 0 1 0 0,1-2 4 0 0,-1-2-317 0 0,18-7-2979 0 0,-9 10-4971 0 0,-5 3-4109 0 0</inkml:trace>
  <inkml:trace contextRef="#ctx0" brushRef="#br0" timeOffset="137779.402">13843 1759 0 0 0,'0'0'201'0'0,"0"0"825"0"0,0 0 425 0 0,0 0 161 0 0,0 0-30 0 0,0 0-182 0 0,0 0-228 0 0,0 0-178 0 0,0 0-111 0 0,9-3 509 0 0,-7 3 1913 0 0,-2-1 3591 0 0,-52-15-5273 0 0,36 13-1505 0 0,0 1 0 0 0,0 0 1 0 0,-1 1-1 0 0,1 1 0 0 0,0 0 0 0 0,-1 1 0 0 0,1 1 1 0 0,0 1-1 0 0,0 0 0 0 0,0 1 0 0 0,-6 3-118 0 0,-25 12 223 0 0,44-17-213 0 0,0-1 1 0 0,0 1-1 0 0,1 0 1 0 0,-1 0-1 0 0,1 0 1 0 0,-1 0-1 0 0,1 1 0 0 0,0-1 1 0 0,0 1-1 0 0,0-1 1 0 0,0 1-1 0 0,1 0 0 0 0,-1-1 1 0 0,1 1-1 0 0,-1 0 1 0 0,1 0-1 0 0,0 0 1 0 0,0 0-1 0 0,1 0 0 0 0,-1 0 1 0 0,0 4-11 0 0,1 3-4 0 0,-1-8 8 0 0,1 0 0 0 0,0 0 0 0 0,0 0 0 0 0,-1 0 0 0 0,1 1 0 0 0,0-1 0 0 0,1 0 0 0 0,-1 0 0 0 0,0 0 0 0 0,1 0 0 0 0,-1 0 0 0 0,1 0 0 0 0,0 0 0 0 0,-1 0 0 0 0,1 0 0 0 0,0 0 0 0 0,0 0 0 0 0,0 0 0 0 0,1 0 0 0 0,-1-1 0 0 0,0 1 0 0 0,1 0 0 0 0,-1-1 0 0 0,1 1 0 0 0,-1-1 0 0 0,1 0 0 0 0,0 1 0 0 0,0-1 0 0 0,0 0-4 0 0,111 37 561 0 0,-31-26-217 0 0,-88 8 275 0 0,-58 25-226 0 0,-71 63-215 0 0,123-96-178 0 0,2 0 0 0 0,-1 1 0 0 0,2 0 0 0 0,0 1 0 0 0,0 0 0 0 0,2 0 0 0 0,0 1 0 0 0,-1 1 0 0 0,-9 86 37 0 0,17-99-30 0 0,1 0-1 0 0,-1 0 1 0 0,1 0 0 0 0,0 0-1 0 0,-1-1 1 0 0,1 1 0 0 0,0 0-1 0 0,1 0 1 0 0,-1 0 0 0 0,0-1-1 0 0,1 1 1 0 0,0-1 0 0 0,-1 1-1 0 0,1-1 1 0 0,0 0-1 0 0,0 0 1 0 0,1 1 0 0 0,-1-2-1 0 0,0 1 1 0 0,1 0 0 0 0,-1 0-1 0 0,1-1 1 0 0,-1 1 0 0 0,1-1-1 0 0,0 0 1 0 0,0 0-1 0 0,-1 0 1 0 0,1 0 0 0 0,0 0-1 0 0,1 0-6 0 0,93 10 507 0 0,-66-12-384 0 0,0-2 0 0 0,-1-1 0 0 0,0-2 1 0 0,0-1-1 0 0,17-6-123 0 0,-47 13-35 0 0,1 0 0 0 0,-1 0 0 0 0,1 0 0 0 0,-1 0 0 0 0,1 0 0 0 0,-1 0 1 0 0,1 0-1 0 0,-1 0 0 0 0,0-1 0 0 0,1 1 0 0 0,-1 0 0 0 0,1 0 0 0 0,-1 0 0 0 0,1-1 0 0 0,-1 1 1 0 0,0 0-1 0 0,1 0 0 0 0,-1-1 0 0 0,0 1 0 0 0,1 0 0 0 0,-1-1 0 0 0,0 1 0 0 0,1 0 0 0 0,-1-1 0 0 0,0 1 1 0 0,0-1-1 0 0,0 1 0 0 0,1-1 0 0 0,-1 1 0 0 0,0 0 0 0 0,0-1 0 0 0,0 1 0 0 0,0-1 0 0 0,0 1 1 0 0,0-1-1 0 0,0 1 0 0 0,0-1 0 0 0,0 1 0 0 0,0-1 0 0 0,0 1 0 0 0,0-1 0 0 0,0 1 0 0 0,0 0 1 0 0,0-1-1 0 0,0 1 0 0 0,0-1 0 0 0,-1 1 0 0 0,1-1 0 0 0,0 1 0 0 0,0 0 0 0 0,0-1 0 0 0,-1 1 0 0 0,1-1 1 0 0,0 1-1 0 0,-1 0 0 0 0,1-1 0 0 0,0 1 0 0 0,-1 0 35 0 0,-16-12-9427 0 0,14 12-2686 0 0</inkml:trace>
  <inkml:trace contextRef="#ctx0" brushRef="#br0" timeOffset="138582.482">13744 1355 4049 0 0,'0'0'2408'0'0,"0"0"-959"0"0,0 0-358 0 0,0 0 19 0 0,0 0 189 0 0,0 0 127 0 0,0 0 12 0 0,0 0-153 0 0,0 0-222 0 0,0 0-205 0 0,0 0-179 0 0,0 0-105 0 0,0 0-26 0 0,-5-9 3 0 0,-17-24 8 0 0,10 25 3818 0 0,4 24-3310 0 0,7-13-1059 0 0,-9 24 180 0 0,0-1 1 0 0,2 1 0 0 0,2 0-1 0 0,0 1 1 0 0,2-1-1 0 0,0 3-188 0 0,-5 32 228 0 0,-1 208 483 0 0,9 34-113 0 0,-93 126-231 0 0,89-251-132 0 0,0-158 863 0 0,1-16-3877 0 0,3-12-6557 0 0,1 3-2955 0 0</inkml:trace>
  <inkml:trace contextRef="#ctx0" brushRef="#br0" timeOffset="139689.195">14767 1975 816 0 0,'0'0'1555'0'0,"0"0"-521"0"0,0 0 5 0 0,0 0 449 0 0,0 0 419 0 0,0 0 168 0 0,0 0-132 0 0,0 0-329 0 0,0 0-283 0 0,0 0-240 0 0,0 0-179 0 0,1-4-95 0 0,2-16 733 0 0,-57 5 2580 0 0,-59 30-2337 0 0,91-6-1660 0 0,0 1 0 0 0,1 1-1 0 0,1 0 1 0 0,0 2 0 0 0,0 0 0 0 0,1 1 0 0 0,1 1 0 0 0,0 1 0 0 0,-2 5-133 0 0,10-10 39 0 0,0 0 0 0 0,1 1 0 0 0,1 1 0 0 0,0 0 1 0 0,0 0-1 0 0,2 0 0 0 0,0 1 0 0 0,0 0 0 0 0,1 0 0 0 0,1 1 0 0 0,0-1 0 0 0,1 1 1 0 0,1 0-1 0 0,0 0 0 0 0,1 0 0 0 0,1 0 0 0 0,0 0 0 0 0,1 7-39 0 0,0-16 24 0 0,0 0-1 0 0,1 0 0 0 0,-1-1 1 0 0,1 1-1 0 0,0 0 1 0 0,1 0-1 0 0,-1-1 0 0 0,1 0 1 0 0,0 1-1 0 0,1-1 1 0 0,-1 0-1 0 0,1 0 0 0 0,0-1 1 0 0,0 1-1 0 0,0-1 1 0 0,1 0-1 0 0,-1 0 1 0 0,1 0-1 0 0,0-1 0 0 0,1 0 1 0 0,-1 0-1 0 0,0 0 1 0 0,1 0-1 0 0,-1-1 0 0 0,1 0 1 0 0,0 0-1 0 0,0-1 1 0 0,2 1-24 0 0,173 15 575 0 0,-176-17-564 0 0,169-18 319 0 0,-154 10-608 0 0,-36 6-2889 0 0,7 0-3491 0 0,5 1-1162 0 0,2 1-2824 0 0</inkml:trace>
  <inkml:trace contextRef="#ctx0" brushRef="#br0" timeOffset="149478.903">15625 1940 8034 0 0,'0'0'1185'0'0,"0"0"-180"0"0,0 0 13 0 0,0 0 191 0 0,0 0 127 0 0,0 0-38 0 0,0 0-172 0 0,0 0-224 0 0,0 0-198 0 0,0 0-117 0 0,0 0-54 0 0,-17-5-13 0 0,-50-17 13 0 0,21 29 650 0 0,39-2-979 0 0,-18 9 130 0 0,1 0 0 0 0,1 2 1 0 0,0 1-1 0 0,1 0 0 0 0,1 2 1 0 0,1 0-1 0 0,-15 19-334 0 0,23-25 56 0 0,0 1 0 0 0,1 1-1 0 0,0-1 1 0 0,1 2 0 0 0,1-1 0 0 0,1 1-1 0 0,0 1 1 0 0,1 0 0 0 0,1 0 0 0 0,0 0 0 0 0,1 1-1 0 0,1-1 1 0 0,1 1 0 0 0,0 0 0 0 0,2 0-1 0 0,0 1 1 0 0,1 10-56 0 0,2-24 24 0 0,0-1-1 0 0,0 1 1 0 0,0-1 0 0 0,1 1-1 0 0,-1-1 1 0 0,1 0-1 0 0,0 0 1 0 0,0 0-1 0 0,1-1 1 0 0,-1 1-1 0 0,1-1 1 0 0,0 0 0 0 0,0 0-1 0 0,0 0 1 0 0,0 0-1 0 0,0-1 1 0 0,1 0-1 0 0,-1 0 1 0 0,1 0-1 0 0,-1 0 1 0 0,1-1 0 0 0,0 1-1 0 0,0-1 1 0 0,0-1-1 0 0,0 1 1 0 0,0-1-1 0 0,-1 1 1 0 0,1-1 0 0 0,0-1-1 0 0,0 1 1 0 0,0-1-1 0 0,0 0 1 0 0,0 0-1 0 0,0 0 1 0 0,-1-1-1 0 0,2 0-23 0 0,19-10 105 0 0,0 0-1 0 0,-1-2 0 0 0,-1-1 1 0 0,0-2-1 0 0,-1 0 0 0 0,-1-1 1 0 0,0 0-1 0 0,-2-2 0 0 0,1-2-104 0 0,5-4 106 0 0,-2-1-1 0 0,0-1 0 0 0,-2-1 1 0 0,-1-1-1 0 0,-2 0 0 0 0,-1-2 1 0 0,-1 0-1 0 0,6-19-105 0 0,-16-5 344 0 0,-6 55-292 0 0,0 1-14 0 0,0 0-25 0 0,-1 0-19 0 0,0 0 0 0 0,0 0 0 0 0,1 1 1 0 0,-1-1-1 0 0,0 0 0 0 0,0 0 0 0 0,0 1 0 0 0,0-1 0 0 0,1 1 0 0 0,-1-1 1 0 0,0 1-1 0 0,0-1 0 0 0,1 1 0 0 0,-1-1 0 0 0,0 1 0 0 0,1-1 1 0 0,-1 1-1 0 0,0 0 0 0 0,1 0 0 0 0,-1-1 0 0 0,1 1 0 0 0,-1 0 1 0 0,1 0-1 0 0,0-1 0 0 0,-1 1 0 0 0,1 0 0 0 0,0 0 0 0 0,-1 0 0 0 0,1 0 1 0 0,0 0-1 0 0,0-1 0 0 0,0 1 0 0 0,0 0 0 0 0,0 0 0 0 0,0 0 1 0 0,0 0-1 0 0,0 0 0 0 0,0 0 0 0 0,1 0 0 0 0,-1 0 0 0 0,0-1 0 0 0,0 1 1 0 0,1 0 5 0 0,-1 0-2 0 0,-10 284 135 0 0,10-278-136 0 0,0 0-1 0 0,0-1 1 0 0,1 1 0 0 0,0 0 0 0 0,0-1-1 0 0,0 1 1 0 0,1-1 0 0 0,0 0 0 0 0,1 1-1 0 0,-1-1 1 0 0,1 0 0 0 0,0 0-1 0 0,0 0 1 0 0,1-1 0 0 0,0 1 0 0 0,0-1-1 0 0,0 0 1 0 0,1 0 0 0 0,0 0 0 0 0,-1-1-1 0 0,2 0 1 0 0,-1 0 0 0 0,0 0 0 0 0,1 0-1 0 0,0-1 1 0 0,0 0 0 0 0,0 0-1 0 0,0-1 1 0 0,4 2 3 0 0,-1-2 11 0 0,0 0-1 0 0,0-1 0 0 0,0 0 1 0 0,1-1-1 0 0,-1 0 1 0 0,0 0-1 0 0,0-1 1 0 0,1 0-1 0 0,-1 0 0 0 0,0-1 1 0 0,0 0-1 0 0,0-1 1 0 0,0 0-1 0 0,-1-1 1 0 0,1 0-1 0 0,3-2-10 0 0,156-117 143 0 0,-152 107-119 0 0,0 0 0 0 0,-1-1 1 0 0,0-1-1 0 0,-2 0 0 0 0,0-1 1 0 0,-1-1-1 0 0,8-19-24 0 0,-3 9 26 0 0,34-92 46 0 0,-38 57 52 0 0,-13 64-112 0 0,-1 1 4 0 0,-29 35-304 0 0,22-14 271 0 0,1 1 0 0 0,1 0 0 0 0,2 1 1 0 0,0-1-1 0 0,1 1 0 0 0,1 0 0 0 0,0 17 17 0 0,2-29-2 0 0,5 143-130 0 0,-4-150 128 0 0,0 0 0 0 0,0 0 0 0 0,0 0 0 0 0,0 0 0 0 0,1 0 0 0 0,-1 0 0 0 0,1-1 0 0 0,0 1 0 0 0,1 0 0 0 0,-1-1 0 0 0,0 0 0 0 0,1 1 0 0 0,0-1 0 0 0,0 0 0 0 0,0 0 0 0 0,0-1 0 0 0,0 1 0 0 0,1-1 0 0 0,-1 1 0 0 0,1-1 0 0 0,-1 0 0 0 0,1 0 0 0 0,0-1 0 0 0,0 1 0 0 0,0-1 0 0 0,0 0 0 0 0,0 0 0 0 0,0 0 0 0 0,4 0 4 0 0,6-2 21 0 0,1 0 0 0 0,0-2 1 0 0,-1 1-1 0 0,1-2 0 0 0,-1 0 1 0 0,0 0-1 0 0,0-1 0 0 0,-1-1 1 0 0,1-1-1 0 0,-1 0 0 0 0,-1 0 1 0 0,8-6-22 0 0,65-54 189 0 0,-5-56 35 0 0,-47 53-171 0 0,-15 9-6 0 0,29-70 14 0 0,-44 93 82 0 0,-3 37-142 0 0,0 1-18 0 0,0 0 25 0 0,0 0 8 0 0,0 0 0 0 0,0 0 0 0 0,0 0 1 0 0,0 0 6 0 0,0 0 8 0 0,0 0 17 0 0,0 0-28 0 0,0 0 0 0 0,0 0-4 0 0,0 0-10 0 0,0 0-12 0 0,0 0-10 0 0,0 0-4 0 0,-6 23-48 0 0,-13 51 168 0 0,-29 106-104 0 0,44-168 4 0 0,0-1 1 0 0,1 1-1 0 0,1 0 1 0 0,0 0-1 0 0,0 0 0 0 0,1 0 1 0 0,1 0-1 0 0,0 0 1 0 0,1 5-1 0 0,2-10-5 0 0,0-1 0 0 0,1 0 0 0 0,0-1 1 0 0,0 1-1 0 0,0-1 0 0 0,1 1 0 0 0,0-1 1 0 0,0-1-1 0 0,0 1 0 0 0,1-1 0 0 0,-1 0 0 0 0,1 0 1 0 0,0 0-1 0 0,0-1 0 0 0,0 0 0 0 0,1 0 1 0 0,-1-1-1 0 0,1 1 0 0 0,0-2 0 0 0,-1 1 0 0 0,1-1 1 0 0,0 0-1 0 0,0 0 0 0 0,0 0 0 0 0,0-1 0 0 0,0-1 1 0 0,0 1-1 0 0,0-1 0 0 0,3-1 5 0 0,81-41 129 0 0,-69 27-118 0 0,1-1-1 0 0,-2 0 1 0 0,-1-2-1 0 0,0-1 1 0 0,-1 0-1 0 0,-1-2 1 0 0,-1 0-1 0 0,2-5-10 0 0,156-212 49 0 0,-171 235-50 0 0,-1 1 0 0 0,1-1 0 0 0,0 1 0 0 0,0 0 0 0 0,0 0 1 0 0,1 0-1 0 0,-1 0 0 0 0,1 1 0 0 0,0 0 0 0 0,-1 0 1 0 0,1 0-1 0 0,0 0 0 0 0,0 1 0 0 0,0 0 0 0 0,0 0 1 0 0,0 0-1 0 0,1 1 0 0 0,-1 0 0 0 0,0 0 0 0 0,0 0 0 0 0,0 0 1 0 0,0 1-1 0 0,2 0 1 0 0,1 4 12 0 0,-1 0-1 0 0,0 0 1 0 0,0 1 0 0 0,0 0 0 0 0,-1 0-1 0 0,0 1 1 0 0,0 0 0 0 0,0 0 0 0 0,-1 0 0 0 0,0 0-1 0 0,-1 1 1 0 0,1 0 0 0 0,-1 0 0 0 0,-1 0-1 0 0,0 1 1 0 0,0-1 0 0 0,-1 1 0 0 0,1 0-1 0 0,-2-1 1 0 0,0 1 0 0 0,0 0 0 0 0,0 0-1 0 0,-1 0 1 0 0,0 0 0 0 0,-1 0 0 0 0,0 0 0 0 0,-1 0-1 0 0,1 0 1 0 0,-2-1 0 0 0,1 1 0 0 0,-1-1-1 0 0,-1 1 1 0 0,1-1 0 0 0,-3 3-12 0 0,-4 10 25 0 0,-1-1 1 0 0,-1 0-1 0 0,-1-1 1 0 0,-1 0-1 0 0,0-1 1 0 0,-1 0-1 0 0,-1-1 1 0 0,-1-1-1 0 0,-1-1 1 0 0,0 0-1 0 0,-4 1-25 0 0,13-10-1 0 0,-1 1-8 0 0,-1 0 0 0 0,0 0 0 0 0,-1-1 0 0 0,1-1 0 0 0,-1 0 1 0 0,0 0-1 0 0,-1-1 0 0 0,1-1 0 0 0,-1 0 0 0 0,1-1 0 0 0,-1 0 0 0 0,-3-1 9 0 0,14-2-12 0 0,0 0 1 0 0,0 0-1 0 0,0 0 1 0 0,0 0-1 0 0,0-1 1 0 0,0 1-1 0 0,1-1 1 0 0,-1 1 0 0 0,0-1-1 0 0,1 0 1 0 0,-1 1-1 0 0,1-1 1 0 0,0 0-1 0 0,0 0 1 0 0,-1 0-1 0 0,1 0 1 0 0,0 0-1 0 0,1-1 1 0 0,-1 1-1 0 0,0 0 1 0 0,1 0-1 0 0,-1-1 1 0 0,1 1-1 0 0,0 0 1 0 0,-1 0-1 0 0,1-1 1 0 0,0 1-1 0 0,1 0 1 0 0,-1-1-1 0 0,0 1 1 0 0,1 0-1 0 0,-1-1 1 0 0,1 1-1 0 0,0 0 1 0 0,-1 0-1 0 0,1 0 1 0 0,0 0-1 0 0,1 0 1 0 0,-1 0-1 0 0,0 0 1 0 0,0 0-1 0 0,2-1 12 0 0,2-2-10 0 0,0 0 0 0 0,0 1 0 0 0,0 0 0 0 0,0 1 0 0 0,1-1 0 0 0,-1 1 0 0 0,1 0 0 0 0,0 0 0 0 0,0 0 0 0 0,0 1 0 0 0,1 0 0 0 0,-1 0 0 0 0,0 1 0 0 0,1 0 0 0 0,-1 0 1 0 0,1 1-1 0 0,-1-1 0 0 0,1 1 0 0 0,0 1 0 0 0,-1-1 0 0 0,1 1 0 0 0,-1 0 0 0 0,0 0 0 0 0,1 1 0 0 0,-1 0 0 0 0,0 0 0 0 0,0 1 0 0 0,0 0 0 0 0,0 0 0 0 0,0 0 0 0 0,1 2 10 0 0,7 3 9 0 0,1-1-1 0 0,0 0 1 0 0,0-1 0 0 0,1 0 0 0 0,0-1-1 0 0,0-1 1 0 0,16 2-9 0 0,78-5 55 0 0,-87-3-25 0 0,0-1 1 0 0,-1-2-1 0 0,1 0 0 0 0,-1-1 1 0 0,0-1-1 0 0,-1-1 0 0 0,3-3-30 0 0,-5 4 17 0 0,1 0 0 0 0,-1-1-1 0 0,0 0 0 0 0,-1-2 1 0 0,0 0-1 0 0,0-1 0 0 0,-1-1 1 0 0,-1 0-1 0 0,0-1-16 0 0,-5 3 9 0 0,-1 1 1 0 0,0-1 0 0 0,0-1-1 0 0,-1 0 1 0 0,0 0-1 0 0,-1-1 1 0 0,-1 0-1 0 0,0 0 1 0 0,0-1-1 0 0,-1 0 1 0 0,-1 0 0 0 0,0-1-1 0 0,-1 1 1 0 0,0-1-1 0 0,-2 0 1 0 0,1 0-1 0 0,-1 0 1 0 0,-1-6-10 0 0,-1 18-2 0 0,-1-1-1 0 0,1 1 1 0 0,-1-1 0 0 0,0 1-1 0 0,0-1 1 0 0,1 1 0 0 0,-2 0 0 0 0,1 0-1 0 0,0-1 1 0 0,0 1 0 0 0,-1 0-1 0 0,1 0 1 0 0,-1 0 0 0 0,0 1 0 0 0,1-1-1 0 0,-1 0 1 0 0,0 0 0 0 0,0 1-1 0 0,0-1 1 0 0,0 1 0 0 0,0 0 0 0 0,-1 0-1 0 0,1 0 1 0 0,0 0 0 0 0,-1 0-1 0 0,1 0 1 0 0,0 0 0 0 0,-1 1-1 0 0,-2-1 3 0 0,-75-5-298 0 0,68 9 286 0 0,0 1 0 0 0,0 1 1 0 0,0 0-1 0 0,1 1 1 0 0,-1 0-1 0 0,1 0 0 0 0,1 1 1 0 0,-1 1-1 0 0,1 0 1 0 0,0 0-1 0 0,1 1 0 0 0,0 0 1 0 0,-4 7 11 0 0,3-3-2 0 0,2 1-1 0 0,0 0 1 0 0,0 0 0 0 0,1 1 0 0 0,1 0 0 0 0,1 0 0 0 0,0 0-1 0 0,1 1 1 0 0,0 0 0 0 0,1 0 0 0 0,0 13 2 0 0,1-21 2 0 0,0 0 1 0 0,1 0-1 0 0,0 0 0 0 0,1 0 1 0 0,0 0-1 0 0,0 0 0 0 0,0 0 1 0 0,1 0-1 0 0,0 0 0 0 0,1 0 1 0 0,0 0-1 0 0,0 0 0 0 0,1-1 1 0 0,-1 1-1 0 0,2-1 0 0 0,-1 1 1 0 0,2 0-3 0 0,65 54 30 0 0,-47-53-2 0 0,0-2 0 0 0,1-1-1 0 0,0 0 1 0 0,0-2 0 0 0,0-1-1 0 0,1-1 1 0 0,-1-1-1 0 0,0-1 1 0 0,1-1 0 0 0,4-2-28 0 0,-14 1 20 0 0,0 0 0 0 0,0-2 0 0 0,0 0 0 0 0,0 0 0 0 0,0-1 0 0 0,-1-1 0 0 0,0-1 0 0 0,0 0 0 0 0,-1-1 1 0 0,1 0-1 0 0,-2-1 0 0 0,1 0 0 0 0,-2-1 0 0 0,5-4-20 0 0,18-20 20 0 0,-1 0 1 0 0,-2-3-1 0 0,-1 0 0 0 0,7-15-20 0 0,16-19 35 0 0,26-23 16 0 0,-46 64-50 0 0,-3 22-46 0 0,-26 8 49 0 0,1 1 1 0 0,-1 0-1 0 0,1 0 1 0 0,-1 0-1 0 0,1 0 1 0 0,-1 1-1 0 0,0 0 1 0 0,1 0 0 0 0,-1 0-1 0 0,0 0 1 0 0,0 0-1 0 0,0 1 1 0 0,-1 0-1 0 0,1 0 1 0 0,-1 0-1 0 0,1 0 1 0 0,-1 1 0 0 0,0-1-1 0 0,0 1 1 0 0,-1 0-1 0 0,1 0 1 0 0,-1 0-1 0 0,0 0 1 0 0,0 0-1 0 0,0 0-4 0 0,3 8 34 0 0,0-1 0 0 0,-1 0 1 0 0,0 1-1 0 0,-1 0 0 0 0,-1 0 0 0 0,1 0 0 0 0,-2 0 0 0 0,0 1 0 0 0,0 1-34 0 0,-2-7 22 0 0,1 0 0 0 0,-1-1 0 0 0,0 1-1 0 0,0 0 1 0 0,0 0 0 0 0,-1-1 0 0 0,0 1 0 0 0,-1-1 0 0 0,1 0 0 0 0,-1 0 0 0 0,0 0 0 0 0,-1 0 0 0 0,0 0 0 0 0,0 0 0 0 0,0-1 0 0 0,0 0 0 0 0,-1 0 0 0 0,0 0 0 0 0,0-1 0 0 0,0 1-23 0 0,-112 64 83 0 0,113-68-83 0 0,0 0-1 0 0,0 0 1 0 0,0 0 0 0 0,1 1-1 0 0,-1-1 1 0 0,1 1 0 0 0,-1 0 0 0 0,1 0-1 0 0,0 0 1 0 0,-1 1 0 0 0,1-1-1 0 0,0 1 1 0 0,0-1 0 0 0,1 1 0 0 0,-1 0-1 0 0,1 0 1 0 0,-1 0 0 0 0,1 1-1 0 0,0-1 1 0 0,0 1 0 0 0,1-1 0 0 0,-1 1-1 0 0,1-1 1 0 0,-1 1 0 0 0,1 0-1 0 0,0 0 1 0 0,0 2 1 0 0,2-1-2 0 0,0-1 0 0 0,0 1-1 0 0,1-1 1 0 0,-1 0 0 0 0,1 0 0 0 0,0 0-1 0 0,0 0 1 0 0,1 0 0 0 0,-1 0-1 0 0,1-1 1 0 0,-1 1 0 0 0,1-1 0 0 0,0 0-1 0 0,1 1 1 0 0,-1-1 0 0 0,1-1-1 0 0,-1 1 1 0 0,1 0 0 0 0,0-1 0 0 0,0 0-1 0 0,0 0 1 0 0,0 0 0 0 0,0 0 0 0 0,1-1 1 0 0,5 4 50 0 0,1-1 0 0 0,-1 0 0 0 0,0-1-1 0 0,1 0 1 0 0,0-1 0 0 0,0 0 0 0 0,-1 0-1 0 0,1-1 1 0 0,0-1 0 0 0,0 0 0 0 0,0 0-1 0 0,0-1 1 0 0,0-1 0 0 0,0 0-1 0 0,0 0 1 0 0,-1-1 0 0 0,1 0 0 0 0,-1-1-1 0 0,0 0 1 0 0,0-1 0 0 0,0 0 0 0 0,0-1-1 0 0,-1 0 1 0 0,5-4-49 0 0,7-4 139 0 0,0-1 1 0 0,0-1-1 0 0,-1-2 0 0 0,-2 1 0 0 0,18-21-139 0 0,-14 15 48 0 0,14-28 76 0 0,-71 60-4500 0 0,25-3-3249 0 0,7-6-5060 0 0</inkml:trace>
  <inkml:trace contextRef="#ctx0" brushRef="#br0" timeOffset="163293.568">20608 2006 0 0 0,'0'0'303'0'0,"0"0"630"0"0,0 0 145 0 0,0 0-3 0 0,0 0-20 0 0,0 0-18 0 0,0 0 29 0 0,0 0 19 0 0,0 0 28 0 0,0 0 3 0 0,16-6 13 0 0,45-18 25 0 0,-36 4 5897 0 0,-33-1-4368 0 0,-33-5-1615 0 0,28 24-1017 0 0,1 0 0 0 0,-1 0 0 0 0,1 1 0 0 0,-1 0 0 0 0,0 1 0 0 0,1 1 0 0 0,-1 0 0 0 0,1 0 0 0 0,-1 2 0 0 0,1-1 0 0 0,0 1 0 0 0,0 1 0 0 0,0 1-1 0 0,0-1 1 0 0,1 2 0 0 0,-1 0 0 0 0,1 0 0 0 0,1 1 0 0 0,-1 0 0 0 0,1 0 0 0 0,1 2 0 0 0,-1-1 0 0 0,1 1 0 0 0,1 0 0 0 0,0 1 0 0 0,0 0 0 0 0,1 0 0 0 0,0 1 0 0 0,1 0 0 0 0,-1 2-51 0 0,-3 5 11 0 0,2 1 1 0 0,0-1 0 0 0,1 1-1 0 0,1 0 1 0 0,1 1 0 0 0,1 0-1 0 0,0 0 1 0 0,2 0 0 0 0,0 0-1 0 0,1 0 1 0 0,1 0 0 0 0,2 16-12 0 0,1-27 44 0 0,1 0 1 0 0,-1 0-1 0 0,2-1 0 0 0,-1 1 1 0 0,1-1-1 0 0,0 0 1 0 0,1 0-1 0 0,0 0 1 0 0,0-1-1 0 0,0 0 1 0 0,1 0-1 0 0,0-1 1 0 0,1 1-1 0 0,-1-2 1 0 0,1 1-1 0 0,0-1 1 0 0,1 0-1 0 0,-1-1 0 0 0,1 0 1 0 0,0 0-1 0 0,0-1 1 0 0,0 0-1 0 0,0-1 1 0 0,1 0-1 0 0,-1 0 1 0 0,1-1-1 0 0,-1 0 1 0 0,1-1-1 0 0,0 0 1 0 0,-1 0-1 0 0,1-1 1 0 0,1-1-45 0 0,13 2 125 0 0,0-1 1 0 0,-1-2 0 0 0,1 0 0 0 0,-1-2 0 0 0,0 0 0 0 0,0-2 0 0 0,0 0 0 0 0,-1-2 0 0 0,0 0-1 0 0,-1-2 1 0 0,0 0 0 0 0,-1-1 0 0 0,0-2 0 0 0,-1 1 0 0 0,12-12-126 0 0,257-256 507 0 0,-276 268-507 0 0,1 0 1 0 0,0 1 0 0 0,1 1 0 0 0,0 0-1 0 0,1 0 1 0 0,0 2 0 0 0,1 0 0 0 0,0 0-1 0 0,1 2 1 0 0,-1 0 0 0 0,1 1-1 0 0,47 5-84 0 0,-61 12 348 0 0,-3-11-260 0 0,0 0-14 0 0,0 0 32 0 0,0 0 7 0 0,0 0 16 0 0,0 0 6 0 0,0 0-11 0 0,0 0 12 0 0,0 0 6 0 0,-75-7 290 0 0,66 7-359 0 0,0 0 0 0 0,0 1 0 0 0,0 0 0 0 0,0 1 0 0 0,0 0 0 0 0,1 0 0 0 0,-1 1 0 0 0,0 0 0 0 0,1 1 0 0 0,0 0 0 0 0,0 0 0 0 0,0 1 0 0 0,1 0 0 0 0,-1 0 0 0 0,1 0 0 0 0,0 1 0 0 0,-3 3 11 0 0,-171 183-19 0 0,171-179-1 0 0,3-6 14 0 0,0 1 0 0 0,1 0 1 0 0,0 0-1 0 0,1 0 1 0 0,-1 1-1 0 0,2 0 1 0 0,-1 0-1 0 0,1 0 1 0 0,0 0-1 0 0,1 1 0 0 0,0-1 1 0 0,1 1-1 0 0,0 0 1 0 0,0 0-1 0 0,1 4 6 0 0,1-10-6 0 0,-1 1 1 0 0,1-1-1 0 0,0 1 0 0 0,1 0 1 0 0,-1-1-1 0 0,1 1 0 0 0,0-1 1 0 0,0 1-1 0 0,0-1 0 0 0,1 1 0 0 0,-1-1 1 0 0,1 0-1 0 0,0 0 0 0 0,1 0 1 0 0,-1 0-1 0 0,1 0 0 0 0,-1 0 1 0 0,1-1-1 0 0,0 1 0 0 0,0-1 0 0 0,1 0 1 0 0,-1 0-1 0 0,1 0 0 0 0,0 0 1 0 0,0 0-1 0 0,0-1 0 0 0,0 0 1 0 0,0 0-1 0 0,1 0 6 0 0,6 4 14 0 0,1-2 0 0 0,0 1 1 0 0,1-2-1 0 0,-1 0 0 0 0,0 0 1 0 0,1-1-1 0 0,0-1 1 0 0,-1 0-1 0 0,1 0 0 0 0,0-1 1 0 0,-1-1-1 0 0,5-1-14 0 0,53-44 167 0 0,14-61-46 0 0,-64 71-113 0 0,-1 0 0 0 0,-1-1 1 0 0,-3-1-1 0 0,-1-1 0 0 0,9-37-8 0 0,-14 22 23 0 0,-9 54-27 0 0,0 0 11 0 0,0 0 3 0 0,0 0-14 0 0,0 0-1 0 0,0 0 6 0 0,0 0-11 0 0,0 0 4 0 0,0 0 13 0 0,0 0-18 0 0,0 0 1 0 0,0 0 20 0 0,0 0 2 0 0,0 0-13 0 0,0 0 2 0 0,0 0-7 0 0,0 0 11 0 0,0 0-14 0 0,0 0 2 0 0,0 0 8 0 0,0 0-7 0 0,0 0 15 0 0,0 0-6 0 0,0 0-22 0 0,0 0 16 0 0,-2 15-94 0 0,-21 90 150 0 0,2 2-71 0 0,34 9 10 0 0,-11-111 7 0 0,-1 0 1 0 0,1 1 0 0 0,0-1 0 0 0,1 0 0 0 0,-1 0 0 0 0,1 0 0 0 0,0 0-1 0 0,1-1 1 0 0,-1 1 0 0 0,1-1 0 0 0,0 0 0 0 0,0 0 0 0 0,0 0-1 0 0,0 0 1 0 0,1-1 0 0 0,-1 0 0 0 0,1 0 0 0 0,3 2 0 0 0,-1-3 10 0 0,0-1 0 0 0,1 1 1 0 0,-1-1-1 0 0,0-1 0 0 0,1 1 0 0 0,-1-1 0 0 0,1-1 1 0 0,-1 1-1 0 0,0-1 0 0 0,1 0 0 0 0,-1-1 1 0 0,0 0-1 0 0,0 0 0 0 0,0-1 0 0 0,0 1 0 0 0,0-1 1 0 0,-1-1-1 0 0,1 0 0 0 0,-1 0 0 0 0,0 0 1 0 0,0 0-1 0 0,0-1 0 0 0,4-4-10 0 0,107-137 233 0 0,-96 111-228 0 0,-2-1 0 0 0,-2 0 0 0 0,-1-2 0 0 0,-1 0 0 0 0,-3 0 0 0 0,-1-2 0 0 0,-2 1 0 0 0,-1-2-5 0 0,-8-78-20 0 0,-1 117 15 0 0,0 1-1 0 0,0 0 1 0 0,0 0-1 0 0,-1 0 1 0 0,1-1-1 0 0,0 1 1 0 0,0 0-1 0 0,-1 1 1 0 0,1-1-1 0 0,0 0 1 0 0,-1 0-1 0 0,1 0 1 0 0,-1 1 0 0 0,1-1-1 0 0,-1 1 1 0 0,1-1-1 0 0,-1 1 1 0 0,0 0-1 0 0,1-1 1 0 0,-1 1-1 0 0,1 0 1 0 0,-1 0-1 0 0,0 0 1 0 0,1 0-1 0 0,-1 1 1 0 0,0-1-1 0 0,1 0 1 0 0,-1 1 0 0 0,1-1-1 0 0,-1 1 1 0 0,1-1-1 0 0,-1 1 1 0 0,1 0-1 0 0,-1 0 1 0 0,1-1-1 0 0,0 1 1 0 0,-1 0-1 0 0,1 0 1 0 0,0 1-1 0 0,0-1 1 0 0,0 0-1 0 0,0 0 1 0 0,0 0 0 0 0,0 1-1 0 0,0-1 1 0 0,0 1-1 0 0,0-1 1 0 0,1 0-1 0 0,-1 1 1 0 0,0-1-1 0 0,1 1 6 0 0,-3 5-1 0 0,1-1-1 0 0,-1 1 0 0 0,2 0 0 0 0,-1-1 0 0 0,1 1 1 0 0,0 0-1 0 0,0 0 0 0 0,1 0 0 0 0,0 0 1 0 0,0 0-1 0 0,0 0 0 0 0,1 0 0 0 0,0 0 1 0 0,1 0-1 0 0,-1 0 0 0 0,1 0 0 0 0,1-1 1 0 0,-1 1-1 0 0,1-1 0 0 0,0 0 0 0 0,1 0 0 0 0,0 0 1 0 0,0 0-1 0 0,0 0 0 0 0,0-1 0 0 0,1 0 1 0 0,0 0-1 0 0,0 0 0 0 0,0 0 0 0 0,1-1 1 0 0,-1 0-1 0 0,1 0 0 0 0,0 0 0 0 0,1-1 0 0 0,-1 0 1 0 0,0 0-1 0 0,7 1 2 0 0,87 31 19 0 0,-98-31-13 0 0,1 0 0 0 0,-1 0 1 0 0,0 0-1 0 0,0 0 0 0 0,0 0 1 0 0,-1 0-1 0 0,1 0 0 0 0,-1 1 1 0 0,0-1-1 0 0,-1 1 0 0 0,1-1 1 0 0,-1 1-1 0 0,1-1 0 0 0,-1 1 1 0 0,-1-1-1 0 0,1 1 0 0 0,-1-1 1 0 0,0 4-7 0 0,0 12 36 0 0,-17 137 142 0 0,17-132-111 0 0,0 0 1 0 0,2 0-1 0 0,1 0 0 0 0,0 0 1 0 0,2 0-1 0 0,1-1 1 0 0,3 6-68 0 0,15 12 357 0 0,-17-49-1109 0 0,-6-6-3252 0 0,0 7-4437 0 0,0 2-4490 0 0</inkml:trace>
  <inkml:trace contextRef="#ctx0" brushRef="#br0" timeOffset="167311.982">8498 3089 2609 0 0,'0'0'1732'0'0,"0"0"-436"0"0,0 0-64 0 0,0 0 299 0 0,0 0 346 0 0,0 0 173 0 0,0 0-134 0 0,0 0-313 0 0,0 0-345 0 0,0 0-259 0 0,0 0-143 0 0,3-8-84 0 0,7-23-63 0 0,-7 23-70 0 0,-3 8-76 0 0,0 0-66 0 0,0 0-54 0 0,0 0-40 0 0,0 0-26 0 0,0 0-13 0 0,0 0-6 0 0,0 0-37 0 0,0 0-14 0 0,-2 16 589 0 0,-59 134-130 0 0,-36 242-136 0 0,-1-41-5 0 0,82-247-360 0 0,16-103-246 0 0,0-1 10 0 0,0 0 0 0 0,0 0-6 0 0,0 0 10 0 0,0 0-9 0 0,20 0 163 0 0,1-3-139 0 0,-2 0-1 0 0,1-1 1 0 0,0-1 0 0 0,-1-1-1 0 0,0 0 1 0 0,0-2 0 0 0,-1 0-1 0 0,0-1 1 0 0,0-1 0 0 0,-1 0-1 0 0,7-7-47 0 0,18-17 360 0 0,-23 20-353 0 0,0 0 0 0 0,-1-2 0 0 0,-1 0-1 0 0,0-1 1 0 0,-1 0 0 0 0,5-9-7 0 0,16-16 41 0 0,-31 36-39 0 0,-1 0 1 0 0,-1 0 0 0 0,1 0-1 0 0,-1 0 1 0 0,0-1 0 0 0,0 1-1 0 0,-1-1 1 0 0,0 0 0 0 0,0 0-1 0 0,-1 0 1 0 0,2-7-3 0 0,-4 11 7 0 0,0 2 6 0 0,0 1-6 0 0,0 0-10 0 0,0 0 10 0 0,0 0 13 0 0,0 0 17 0 0,0 0-21 0 0,0 0-23 0 0,0 0 9 0 0,0 0-5 0 0,0 0 10 0 0,0 0 3 0 0,0 0-10 0 0,0 0 11 0 0,0 0-4 0 0,0 0-7 0 0,0 0 13 0 0,0 0-12 0 0,0 0 7 0 0,0 0-13 0 0,0 0-4 0 0,0 0 18 0 0,-18 8 8 0 0,-23 23 3 0 0,24-15-20 0 0,1 0-1 0 0,1 1 0 0 0,1 1 1 0 0,0 0-1 0 0,1 1 1 0 0,1 0-1 0 0,1 1 0 0 0,1 0 1 0 0,1 1-1 0 0,0 0 1 0 0,-2 13 0 0 0,9-30-1 0 0,1 1 0 0 0,0-1 0 0 0,0 1 0 0 0,0-1 1 0 0,0 1-1 0 0,0-1 0 0 0,1 1 0 0 0,0-1 0 0 0,0 1 0 0 0,1 0 1 0 0,-1-1-1 0 0,1 1 0 0 0,0-1 0 0 0,0 1 0 0 0,0-1 1 0 0,1 1-1 0 0,-1-1 0 0 0,1 0 0 0 0,0 0 0 0 0,0 0 0 0 0,1 0 1 0 0,-1 0-1 0 0,1 0 0 0 0,0-1 0 0 0,0 1 0 0 0,0-1 1 0 0,1 0-1 0 0,-1 0 0 0 0,1 0 0 0 0,-1 0 0 0 0,3 0 1 0 0,9 3 8 0 0,1-1 0 0 0,0-1-1 0 0,0 0 1 0 0,0-1 0 0 0,0-1 0 0 0,1-1-1 0 0,-1 0 1 0 0,1-1 0 0 0,-1-1-1 0 0,1 0 1 0 0,-1-1 0 0 0,0-1-1 0 0,0-1 1 0 0,0 0 0 0 0,0-1 0 0 0,-1 0-1 0 0,0-2 1 0 0,0 0 0 0 0,0 0-1 0 0,-1-2 1 0 0,0 1 0 0 0,0-2-1 0 0,-1 0 1 0 0,-1 0 0 0 0,0-2 0 0 0,0 1-1 0 0,8-12-7 0 0,-15 19 8 0 0,1-1 0 0 0,-1 0-1 0 0,0 0 1 0 0,-1 0-1 0 0,1-1 1 0 0,-1 0 0 0 0,0 1-1 0 0,-1-2 1 0 0,1 1-1 0 0,-1 0 1 0 0,-1-1-1 0 0,1 1 1 0 0,-1-1 0 0 0,0 0-1 0 0,0 0 1 0 0,-1 0-1 0 0,0 0 1 0 0,0 0 0 0 0,-1 0-1 0 0,0 0 1 0 0,0 0-1 0 0,-1 0 1 0 0,1 0 0 0 0,-2 0-1 0 0,1 0 1 0 0,-1 0-1 0 0,0 1 1 0 0,0-1 0 0 0,-1 0-1 0 0,0 1 1 0 0,0 0-1 0 0,0 0 1 0 0,-3-3-8 0 0,-6 0-27 0 0,0 1-1 0 0,-1 0 1 0 0,0 0 0 0 0,-1 2 0 0 0,1 0-1 0 0,-1 0 1 0 0,-1 1 0 0 0,1 1-1 0 0,-1 0 1 0 0,1 1 0 0 0,-1 1-1 0 0,0 0 1 0 0,0 1 0 0 0,0 1 0 0 0,0 0-1 0 0,0 1 1 0 0,-3 1 27 0 0,18-2-73 0 0,0 0-21 0 0,0 0-35 0 0,22 0-359 0 0,25-9-840 0 0,-18-2-5943 0 0,-23 7-4693 0 0</inkml:trace>
  <inkml:trace contextRef="#ctx0" brushRef="#br0" timeOffset="167757.93">8152 3354 6817 0 0,'0'0'1603'0'0,"0"0"-118"0"0,0 0 114 0 0,0 0 164 0 0,0 0 79 0 0,0 0-82 0 0,0 0-206 0 0,0 0-227 0 0,0 0-222 0 0,0 0-187 0 0,0 0-185 0 0,0 0-147 0 0,-5 3-77 0 0,-1 0-758 0 0,6-3 306 0 0,1 0-1 0 0,-1 0 0 0 0,0 0 0 0 0,1 0 0 0 0,-1 1 0 0 0,0-1 0 0 0,1 0 0 0 0,-1 0 0 0 0,0 1 1 0 0,0-1-1 0 0,1 0 0 0 0,-1 0 0 0 0,0 1 0 0 0,0-1 0 0 0,1 0 0 0 0,-1 1 0 0 0,0-1 1 0 0,0 0-1 0 0,0 1 0 0 0,0-1 0 0 0,1 0 0 0 0,-1 1 0 0 0,0-1 0 0 0,0 0 0 0 0,0 1 0 0 0,0-1 1 0 0,0 1-1 0 0,0-1 0 0 0,0 0 0 0 0,0 1 0 0 0,0-1 0 0 0,0 0 0 0 0,0 1 0 0 0,0-1 0 0 0,0 1 1 0 0,-1-1-1 0 0,1 0 0 0 0,0 1 0 0 0,0-1 0 0 0,0 0 0 0 0,0 1 0 0 0,-1-1 0 0 0,1 0 1 0 0,0 0-1 0 0,0 1 0 0 0,-1-1 0 0 0,1 0 0 0 0,0 1 0 0 0,0-1 0 0 0,-1 0 0 0 0,1 0 0 0 0,0 0 1 0 0,-1 1-1 0 0,1-1 0 0 0,0 0 0 0 0,-1 0 0 0 0,1 0-56 0 0,69 6 1530 0 0,235-10 115 0 0,-135-4-1421 0 0,-33 14-158 0 0,-51 3-520 0 0,-49-9-6346 0 0,-33 0-5152 0 0</inkml:trace>
  <inkml:trace contextRef="#ctx0" brushRef="#br0" timeOffset="175896.215">9939 4140 32 0 0,'0'0'2886'0'0,"0"0"-1332"0"0,0 0-458 0 0,0 0 115 0 0,0 0 186 0 0,0 0 122 0 0,0 0-30 0 0,0 0-210 0 0,0 0-208 0 0,0 0-127 0 0,0 0-37 0 0,13 8 27 0 0,41 23 57 0 0,-50-29-828 0 0,0-1-1 0 0,1 0 0 0 0,-1 0 1 0 0,1 0-1 0 0,-1 0 0 0 0,1-1 1 0 0,-1 0-1 0 0,1 1 0 0 0,-1-2 0 0 0,1 1 1 0 0,0-1-1 0 0,-1 1 0 0 0,1-1 1 0 0,-1 0-1 0 0,0-1 0 0 0,1 1 1 0 0,-1-1-1 0 0,0 0 0 0 0,0 0 1 0 0,0 0-1 0 0,0-1 0 0 0,0 1 0 0 0,-1-1 1 0 0,1 0-1 0 0,0 0-162 0 0,12-8 433 0 0,33-25-59 0 0,-1-2 1 0 0,-1-3 0 0 0,-3-2 0 0 0,-1-1-1 0 0,-2-2 1 0 0,-3-2 0 0 0,-1-2 0 0 0,2-10-375 0 0,54-83 440 0 0,-93 143-441 0 0,0-1 1 0 0,0 0 0 0 0,1 1-1 0 0,-1-1 1 0 0,0 0 0 0 0,0 1-1 0 0,1-1 1 0 0,-1 0 0 0 0,1 1-1 0 0,-1-1 1 0 0,1 1 0 0 0,-1-1-1 0 0,1 1 1 0 0,-1-1 0 0 0,1 1-1 0 0,-1-1 1 0 0,1 1 0 0 0,-1-1-1 0 0,1 1 1 0 0,0 0 0 0 0,-1-1-1 0 0,1 1 1 0 0,0 0-1 0 0,-1 0 1 0 0,1-1 0 0 0,0 1-1 0 0,-1 0 1 0 0,1 0 0 0 0,0 0-1 0 0,0 0 1 0 0,-1 0 0 0 0,1 0-1 0 0,0 0 1 0 0,-1 0 0 0 0,1 0-1 0 0,0 0 1 0 0,0 1 0 0 0,-1-1-1 0 0,1 0 1 0 0,0 0 0 0 0,-1 1-1 0 0,1-1 1 0 0,0 0 0 0 0,-1 1-1 0 0,1-1 1 0 0,-1 1 0 0 0,1-1-1 0 0,-1 0 1 0 0,1 1 0 0 0,-1 0-1 0 0,1-1 1 0 0,-1 1 0 0 0,1-1-1 0 0,-1 1 1 0 0,1-1-1 0 0,-1 1 1 0 0,0 0 0 0 0,9 8 60 0 0,39 77 412 0 0,-43-70-360 0 0,-1 0 0 0 0,-1 0 1 0 0,-1 1-1 0 0,0 0 0 0 0,-1-1 1 0 0,0 1-1 0 0,-2 0 0 0 0,0 0 1 0 0,-2 8-113 0 0,0-9 41 0 0,0 1 0 0 0,-1-1 0 0 0,0 0 0 0 0,-1 0 0 0 0,-1-1 0 0 0,-1 1 0 0 0,0-1 0 0 0,-1-1 0 0 0,-1 1 0 0 0,0-1 0 0 0,-1-1 0 0 0,0 0 0 0 0,-1 0 0 0 0,-1-1 0 0 0,0 0 0 0 0,-6 3-41 0 0,3-5 12 0 0,0-1 1 0 0,-1-1-1 0 0,0 0 1 0 0,0-1-1 0 0,-1-1 1 0 0,0-1-1 0 0,0 0 0 0 0,-1-1 1 0 0,-5 0-13 0 0,-15-3-72 0 0,38-1 32 0 0,0 0-3 0 0,0 0-58 0 0,18-5-318 0 0,120-56 406 0 0,117 0 18 0 0,-223 44 8 0 0,-2 0 0 0 0,1-3 0 0 0,-2 0 0 0 0,-1-2 0 0 0,0-1 0 0 0,-2-1 0 0 0,-1-1 0 0 0,0-1 0 0 0,-2-1 0 0 0,-2-2 0 0 0,0 0 0 0 0,-2-1 0 0 0,-1-1 0 0 0,-1-1 0 0 0,10-28-13 0 0,-12 24-8 0 0,-1-1 0 0 0,-2 0 0 0 0,-2-1 0 0 0,-1 0 0 0 0,-2 0 1 0 0,-2-1-1 0 0,-2 0 0 0 0,-1 1 0 0 0,-1-1 0 0 0,-4-21 8 0 0,3 57-10 0 0,-1 0-1 0 0,1 0 1 0 0,0 0 0 0 0,-1 0-1 0 0,0 0 1 0 0,0 1 0 0 0,0-1-1 0 0,0 0 1 0 0,0 0 0 0 0,0 1-1 0 0,-1-1 1 0 0,1 0 0 0 0,-1 1-1 0 0,0 0 1 0 0,0-1 0 0 0,0 1-1 0 0,0 0 1 0 0,0 0 0 0 0,0 0 0 0 0,-1 0-1 0 0,1 0 1 0 0,-1 1 0 0 0,1-1-1 0 0,-1 1 1 0 0,1 0 0 0 0,-1-1-1 0 0,0 1 1 0 0,0 0 0 0 0,0 1-1 0 0,0-1 1 0 0,1 0 0 0 0,-1 1-1 0 0,0 0 1 0 0,0-1 0 0 0,0 1-1 0 0,0 1 1 0 0,0-1 0 0 0,0 0-1 0 0,0 1 1 0 0,0-1 0 0 0,0 1-1 0 0,0 0 1 0 0,0 0 0 0 0,1 0-1 0 0,-1 0 1 0 0,0 0 0 0 0,1 1-1 0 0,-1 0 1 0 0,1-1 0 0 0,-1 1-1 0 0,-1 2 11 0 0,-13 13 4 0 0,1 2 0 0 0,0 0 0 0 0,2 0 0 0 0,0 2 0 0 0,1 0 0 0 0,1 0 0 0 0,1 1 0 0 0,2 1 0 0 0,0-1-1 0 0,1 2 1 0 0,1-1 0 0 0,1 1 0 0 0,1 0 0 0 0,1 0 0 0 0,1 1 0 0 0,1 14-4 0 0,10 204 59 0 0,-7-232-53 0 0,1-1 0 0 0,0 0 0 0 0,1 0 0 0 0,0 0 0 0 0,0 0 0 0 0,1 0-1 0 0,0-1 1 0 0,1 0 0 0 0,0 0 0 0 0,1 0 0 0 0,0 0 0 0 0,0-1 0 0 0,1 0 0 0 0,-1 0 0 0 0,2-1 0 0 0,-1 1 0 0 0,1-2 0 0 0,0 1 0 0 0,1-1 0 0 0,0 0 0 0 0,0-1 0 0 0,0 0 0 0 0,0-1 0 0 0,1 0 0 0 0,9 3-6 0 0,6-2 15 0 0,0-1 0 0 0,1-1 0 0 0,0-1 0 0 0,-1-1 1 0 0,1-2-1 0 0,18-2-15 0 0,58-47 104 0 0,-91 43-92 0 0,13-13-6 0 0,0-1 0 0 0,-1-1-1 0 0,0 0 1 0 0,-2-2 0 0 0,-1-1 0 0 0,-2 0 0 0 0,9-16-6 0 0,-18 22 82 0 0,-17 22 29 0 0,-64 100-101 0 0,67-87-16 0 0,1 1 0 0 0,1-1 0 0 0,0 1 0 0 0,1-1 0 0 0,1 1 0 0 0,1 0 0 0 0,0-1 0 0 0,1 1 0 0 0,2 5 6 0 0,-3-16 4 0 0,1 0 0 0 0,0 0 0 0 0,1 0 0 0 0,-1 0 0 0 0,1-1 0 0 0,0 1 0 0 0,1-1 0 0 0,0 1 0 0 0,-1-1 0 0 0,2 0 0 0 0,-1 0 0 0 0,0 0 0 0 0,1-1 0 0 0,0 1 0 0 0,0-1 0 0 0,1 0 0 0 0,-1 0 0 0 0,1 0 0 0 0,0 0 0 0 0,0-1 0 0 0,0 0-1 0 0,0 0 1 0 0,0 0 0 0 0,1-1 0 0 0,-1 0 0 0 0,1 0 0 0 0,0 0 0 0 0,0-1 0 0 0,0 1-4 0 0,7 0 31 0 0,0-1 0 0 0,-1 0 0 0 0,1-1 1 0 0,0 0-1 0 0,0 0 0 0 0,0-2 0 0 0,-1 0 0 0 0,1 0 0 0 0,-1-1 0 0 0,1 0 0 0 0,-1-1 0 0 0,0-1 0 0 0,0 0 0 0 0,-1-1 1 0 0,0 0-1 0 0,11-7-31 0 0,-16 7 31 0 0,1 0 0 0 0,-1-1 0 0 0,0 0 0 0 0,0 0 0 0 0,-1 0 0 0 0,0-1 0 0 0,0 0 0 0 0,-1 0 0 0 0,0 0 0 0 0,0 0 0 0 0,-1-1 0 0 0,0 0 0 0 0,-1 1 0 0 0,0-1 0 0 0,0 0 0 0 0,-1 0 0 0 0,0 0 0 0 0,0 0 0 0 0,-1-1 0 0 0,0 1 0 0 0,-1 0 0 0 0,0 0 0 0 0,-1 0 0 0 0,0-3-31 0 0,-1 3-20 0 0,0-1 0 0 0,0 1 0 0 0,-1 0 0 0 0,0 0 0 0 0,0 1 0 0 0,-1-1 0 0 0,0 1 0 0 0,-1 0 0 0 0,0 1 0 0 0,0-1 0 0 0,-1 1 0 0 0,0 0 0 0 0,0 1 0 0 0,0-1 0 0 0,-1 2 0 0 0,0-1 0 0 0,0 1 0 0 0,0 0 1 0 0,-1 0-1 0 0,0 1 0 0 0,0 1 0 0 0,0-1 0 0 0,0 1 0 0 0,-1 1 0 0 0,1 0 0 0 0,-1 0 0 0 0,1 1 0 0 0,-1 0 0 0 0,0 1 0 0 0,1 0 0 0 0,-1 0 20 0 0,-67 10-283 0 0,77-8 275 0 0,-1 0 1 0 0,0 0-1 0 0,1 0 0 0 0,0 0 1 0 0,-1 0-1 0 0,1 1 0 0 0,0-1 0 0 0,0 0 1 0 0,0 0-1 0 0,0 0 0 0 0,0 0 0 0 0,1 0 1 0 0,-1 0-1 0 0,1 0 0 0 0,-1 0 0 0 0,1 0 1 0 0,0 0-1 0 0,0 0 0 0 0,0 0 1 0 0,0 0-1 0 0,0 0 0 0 0,0-1 0 0 0,0 1 1 0 0,1 0-1 0 0,-1-1 0 0 0,0 1 0 0 0,1-1 1 0 0,0 0-1 0 0,-1 1 0 0 0,1-1 0 0 0,0 0 1 0 0,-1 0-1 0 0,1 0 0 0 0,0 0 1 0 0,1 0 6 0 0,140 57 118 0 0,-128-53-105 0 0,-1-2 1 0 0,1 1 0 0 0,0-2 0 0 0,0 0 0 0 0,0-1 0 0 0,1 0 0 0 0,-1-1 0 0 0,9-2-13 0 0,11 1 47 0 0,73-22 73 0 0,-97 19-104 0 0,0 0 0 0 0,0 0 0 0 0,0-1-1 0 0,0 0 1 0 0,-1-1 0 0 0,0-1 0 0 0,0 1-1 0 0,0-1 1 0 0,-1-1 0 0 0,0 0 0 0 0,0-1-16 0 0,-5 6 93 0 0,-11 25-92 0 0,-12 32 22 0 0,0 93-14 0 0,19-146-8 0 0,-1 4-1 0 0,0 0-1 0 0,0 0 1 0 0,1 0-1 0 0,-1 0 0 0 0,1 0 1 0 0,0 0-1 0 0,1 0 1 0 0,0 0-1 0 0,-1 0 0 0 0,1 0 1 0 0,1 0-1 0 0,-1 0 0 0 0,1 0 1 0 0,0-1-1 0 0,0 1 1 0 0,0 0-1 0 0,1-1 0 0 0,-1 0 1 0 0,1 1-1 0 0,0-1 1 0 0,1 0-1 0 0,-1-1 0 0 0,1 1 1 0 0,-1-1-1 0 0,1 1 1 0 0,0-1-1 0 0,0 0 0 0 0,4 2 1 0 0,1-2 9 0 0,0 0 0 0 0,0 0 0 0 0,0-1-1 0 0,0 0 1 0 0,0-1 0 0 0,1 0 0 0 0,-1-1 0 0 0,0 1-1 0 0,1-2 1 0 0,-1 1 0 0 0,0-1 0 0 0,0-1 0 0 0,0 0-1 0 0,1 0 1 0 0,-2-1 0 0 0,1 0 0 0 0,8-4-9 0 0,1-5 15 0 0,0-2 0 0 0,-1 0-1 0 0,-1 0 1 0 0,0-2 0 0 0,-1 0 0 0 0,-1-1 0 0 0,0 0 0 0 0,-2-1 0 0 0,0-1 0 0 0,0 0 0 0 0,-2 0 0 0 0,-1-1 0 0 0,0 0 0 0 0,-1-1-1 0 0,-2 0 1 0 0,4-16-15 0 0,-7-6 6 0 0,-31 44-108 0 0,-13 44 8 0 0,37-38 89 0 0,1 1 0 0 0,0 0 0 0 0,0 0 0 0 0,1 0 0 0 0,0 0 0 0 0,0 0 0 0 0,0 0 1 0 0,1 1-1 0 0,1-1 0 0 0,0 0 0 0 0,0 1 0 0 0,0-1 0 0 0,1 0 0 0 0,0 1 0 0 0,1 0 5 0 0,28 75 10 0 0,13-14-1 0 0,-39-67-3 0 0,-1 1 0 0 0,1-1 0 0 0,0-1-1 0 0,0 1 1 0 0,1 0 0 0 0,-1-1 0 0 0,0 0 0 0 0,1 0 0 0 0,-1 0-1 0 0,1-1 1 0 0,0 1 0 0 0,0-1 0 0 0,-1 0 0 0 0,1 0 0 0 0,0-1 0 0 0,0 0-1 0 0,0 0 1 0 0,0 0 0 0 0,0 0 0 0 0,3-1-6 0 0,-7 1 2 0 0,8-2 10 0 0,1-1-1 0 0,-1 1 1 0 0,1-1 0 0 0,-1-1 0 0 0,0 0 0 0 0,-1 0 0 0 0,1-1 0 0 0,-1 0 0 0 0,0-1 0 0 0,3-1-12 0 0,-11 6 1 0 0,87-77 116 0 0,-78 69-106 0 0,0-1 0 0 0,-1 0 0 0 0,0-1 0 0 0,-1 0 0 0 0,0 0 0 0 0,0-1 1 0 0,-1 0-1 0 0,-1 0 0 0 0,0 0 0 0 0,-1 0 0 0 0,0-1 0 0 0,-1 0 0 0 0,-1 0 0 0 0,0 0 0 0 0,0 0 0 0 0,-1 0 0 0 0,-1-6-11 0 0,0 19 9 0 0,8-4 10 0 0,102-4 118 0 0,27-15 17 0 0,-113 17-1116 0 0,-35 13-26 0 0,-7 4-5607 0 0,9-7-5583 0 0</inkml:trace>
  <inkml:trace contextRef="#ctx0" brushRef="#br0" timeOffset="-200296.268">13721 3759 0 0 0,'0'0'1118'0'0,"0"0"92"0"0,0 0-71 0 0,0 0-68 0 0,0 0-97 0 0,0 0-35 0 0,0 0-19 0 0,0 0 36 0 0,0 0 46 0 0,-2-5 63 0 0,-4-11 14 0 0,-19-33 7192 0 0,21 45-7981 0 0,-1 0 0 0 0,0 0 0 0 0,0 0-1 0 0,0 1 1 0 0,0-1 0 0 0,-1 1 0 0 0,1 1 0 0 0,-1-1-1 0 0,0 1 1 0 0,1 0 0 0 0,-1 0 0 0 0,-1 1 0 0 0,1-1-290 0 0,-5 1 56 0 0,1 1 1 0 0,-1 0-1 0 0,1 0 1 0 0,-1 1-1 0 0,1 0 1 0 0,0 1-1 0 0,0 0 1 0 0,-1 0-1 0 0,1 1 1 0 0,1 1-1 0 0,-1 0 1 0 0,0 0 0 0 0,1 1-1 0 0,0 0 1 0 0,0 0-1 0 0,0 1 1 0 0,1 0-1 0 0,-8 8-56 0 0,4-4 48 0 0,0 0 0 0 0,1 0 1 0 0,0 1-1 0 0,1 1 0 0 0,0 0 0 0 0,1 0 0 0 0,1 1 0 0 0,0 0 0 0 0,0 1 1 0 0,1 0-1 0 0,-3 10-48 0 0,7-15 12 0 0,1 0 1 0 0,-1 0 0 0 0,2 1 0 0 0,0-1-1 0 0,0 1 1 0 0,0-1 0 0 0,1 1 0 0 0,1-1-1 0 0,0 1 1 0 0,0-1 0 0 0,1 1 0 0 0,0-1-1 0 0,0 0 1 0 0,1 0 0 0 0,0 0 0 0 0,1 0-1 0 0,0 0 1 0 0,1-1 0 0 0,-1 0 0 0 0,2 0-1 0 0,-1 0 1 0 0,1 0 0 0 0,0-1 0 0 0,0 0-1 0 0,1 0 1 0 0,0-1 0 0 0,3 3-13 0 0,-3-4 19 0 0,0 1 0 0 0,0-1 1 0 0,0-1-1 0 0,1 1 0 0 0,-1-1 1 0 0,1-1-1 0 0,0 1 0 0 0,0-1 1 0 0,1 0-1 0 0,-1-1 0 0 0,0 0 1 0 0,1-1-1 0 0,0 1 0 0 0,5-1-19 0 0,2-2 66 0 0,0 0 0 0 0,0-1 0 0 0,0-1 0 0 0,0-1 0 0 0,0 0-1 0 0,-1-1 1 0 0,0 0 0 0 0,0-1 0 0 0,0-1 0 0 0,-1-1 0 0 0,6-3-66 0 0,19-13 128 0 0,-1-1 0 0 0,-2-2 0 0 0,0-1 0 0 0,-2-2 0 0 0,-2-2 0 0 0,0-1 0 0 0,-2-1 0 0 0,4-8-128 0 0,-5 2 89 0 0,-2-2 0 0 0,-1 0 1 0 0,-2-1-1 0 0,10-29-89 0 0,-19 35 13 0 0,-2 0 0 0 0,-1-2 0 0 0,-2 0-1 0 0,-1 0 1 0 0,-2 0 0 0 0,-2-1 0 0 0,-2 0 0 0 0,-2 0-1 0 0,-1 0 1 0 0,-5-31-13 0 0,5 60-12 0 0,-2 0-1 0 0,0 0 0 0 0,0 0 0 0 0,-1 1 0 0 0,-1-1 1 0 0,1 1-1 0 0,-2 0 0 0 0,1 0 0 0 0,-1 0 1 0 0,-1 1-1 0 0,0 0 0 0 0,0 0 0 0 0,-1 0 0 0 0,0 0 1 0 0,0 1-1 0 0,-1 1 0 0 0,0-1 0 0 0,-1 1 1 0 0,1 1-1 0 0,-1-1 0 0 0,-1 1 0 0 0,1 1 1 0 0,-1 0-1 0 0,0 0 0 0 0,0 1 0 0 0,-9-2 13 0 0,12 2-17 0 0,0 1 0 0 0,0 0 0 0 0,-1 1 1 0 0,1 0-1 0 0,0 0 0 0 0,-1 0 0 0 0,1 1 0 0 0,-1 0 0 0 0,0 1 0 0 0,1 0 0 0 0,-1 0 0 0 0,0 0 0 0 0,1 1 0 0 0,-1 0 0 0 0,1 1 1 0 0,-1 0-1 0 0,1 0 0 0 0,0 0 0 0 0,-1 1 0 0 0,1 0 0 0 0,0 0 0 0 0,1 1 0 0 0,-1 0 0 0 0,1 0 0 0 0,0 1 0 0 0,0 0 0 0 0,0 0 0 0 0,0 0 1 0 0,1 1-1 0 0,0-1 0 0 0,0 1 0 0 0,-1 3 17 0 0,-5 15 23 0 0,2 0 1 0 0,0 1-1 0 0,2-1 1 0 0,0 2-1 0 0,2-1 0 0 0,1 1 1 0 0,1-1-1 0 0,1 1 1 0 0,1 0-1 0 0,2 0 1 0 0,0 0-1 0 0,2 2-23 0 0,49 196 400 0 0,-39-172-130 0 0,2-2-1 0 0,3 0 0 0 0,22 45-269 0 0,43 78 547 0 0,-73-159-448 0 0,1 1 0 0 0,1-1-1 0 0,0-1 1 0 0,1 0 0 0 0,0-1-1 0 0,1 0 1 0 0,0-1 0 0 0,3 1-99 0 0,-9-1-539 0 0,-17-17-4374 0 0,8 0-6466 0 0,1 3-378 0 0</inkml:trace>
  <inkml:trace contextRef="#ctx0" brushRef="#br0" timeOffset="-198484.93">14575 3539 6705 0 0,'0'0'1980'0'0,"0"0"-297"0"0,0 0 2 0 0,0 0 109 0 0,0 0-62 0 0,0 0-222 0 0,0 0-278 0 0,0 0-210 0 0,0 0-131 0 0,0 0-86 0 0,0 0-109 0 0,0 0-85 0 0,0 0-75 0 0,-7-2-94 0 0,4 0-397 0 0,0 1 1 0 0,1 0 0 0 0,-1 0-1 0 0,0 0 1 0 0,0 1 0 0 0,0-1-1 0 0,0 1 1 0 0,0-1 0 0 0,0 1 0 0 0,0 0-1 0 0,0 0 1 0 0,1 0 0 0 0,-1 1-1 0 0,0-1 1 0 0,0 1 0 0 0,0-1-1 0 0,0 1 1 0 0,0 0 0 0 0,1 0-1 0 0,-1 0 1 0 0,0 0 0 0 0,1 1-1 0 0,-1-1 1 0 0,1 1 0 0 0,-1 0 0 0 0,1 0-1 0 0,-1 0-45 0 0,-9 9 46 0 0,1 0-1 0 0,0 1 1 0 0,1 0-1 0 0,0 0 1 0 0,1 1 0 0 0,1 1-1 0 0,0 0 1 0 0,0 0-1 0 0,2 0 1 0 0,0 1-1 0 0,0 0 1 0 0,1 0-1 0 0,1 0 1 0 0,1 1-1 0 0,0-1 1 0 0,1 1-1 0 0,0 0 1 0 0,2 0 0 0 0,0 0-1 0 0,1 11-45 0 0,1-18 22 0 0,-1-1 0 0 0,1 1-1 0 0,1-1 1 0 0,0 0 0 0 0,0 0 0 0 0,1 0-1 0 0,-1 0 1 0 0,2 0 0 0 0,-1-1 0 0 0,1 0-1 0 0,0 0 1 0 0,1 0 0 0 0,0 0 0 0 0,0-1-1 0 0,0 0 1 0 0,1 0 0 0 0,-1-1 0 0 0,1 0-1 0 0,1 0 1 0 0,-1-1 0 0 0,1 1 0 0 0,0-2-1 0 0,0 1 1 0 0,0-1 0 0 0,0 0 0 0 0,0-1-1 0 0,1 0 1 0 0,-1 0 0 0 0,1-1 0 0 0,0 0 0 0 0,-1 0-1 0 0,3-1-21 0 0,0 0 86 0 0,68-16 590 0 0,-64 7-602 0 0,-1-1 1 0 0,0 0-1 0 0,-1-1 0 0 0,0 0 1 0 0,-1-1-1 0 0,0 0 1 0 0,-1-1-1 0 0,-1 0 0 0 0,0-1 1 0 0,0 0-1 0 0,-2-1 1 0 0,0 0-1 0 0,0 0 0 0 0,-1-1 1 0 0,-1 0-1 0 0,-1 0 1 0 0,0 0-1 0 0,-1-1 0 0 0,-1 1 1 0 0,-1-1-1 0 0,0 0 1 0 0,-1 0-1 0 0,0 0 0 0 0,-3-10-74 0 0,0 19-22 0 0,0-1-1 0 0,-1 1 1 0 0,0 0-1 0 0,0 0 0 0 0,-1 0 1 0 0,0 0-1 0 0,-1 1 0 0 0,0-1 1 0 0,0 1-1 0 0,0 1 1 0 0,-1-1-1 0 0,0 1 0 0 0,0-1 1 0 0,-1 2-1 0 0,0-1 0 0 0,0 1 1 0 0,0 0-1 0 0,0 0 1 0 0,-1 1-1 0 0,0 0 0 0 0,0 1 1 0 0,0 0-1 0 0,0 0 0 0 0,-1 0 1 0 0,1 1-1 0 0,-1 0 1 0 0,1 1-1 0 0,-1 0 0 0 0,0 0 1 0 0,1 1-1 0 0,-3 0 23 0 0,10 1-5 0 0,1-1-1 0 0,0 0 1 0 0,-1 1 0 0 0,1-1-1 0 0,-1 0 1 0 0,1 1 0 0 0,0-1 0 0 0,-1 1-1 0 0,1-1 1 0 0,0 1 0 0 0,-1-1-1 0 0,1 1 1 0 0,0-1 0 0 0,0 1-1 0 0,-1-1 1 0 0,1 1 0 0 0,0-1-1 0 0,0 1 1 0 0,0-1 0 0 0,0 1-1 0 0,0-1 1 0 0,0 1 0 0 0,0 0 0 0 0,0-1-1 0 0,0 1 1 0 0,0-1 0 0 0,0 1-1 0 0,0-1 1 0 0,0 1 0 0 0,0-1-1 0 0,1 1 1 0 0,-1 0 0 0 0,0-1-1 0 0,0 1 1 0 0,1-1 0 0 0,-1 1 0 0 0,0-1-1 0 0,1 0 1 0 0,-1 1 0 0 0,0-1-1 0 0,1 1 1 0 0,-1-1 0 0 0,1 0-1 0 0,-1 1 1 0 0,1-1 0 0 0,-1 0-1 0 0,1 1 1 0 0,-1-1 0 0 0,1 0-1 0 0,-1 0 1 0 0,1 1 0 0 0,-1-1 0 0 0,1 0-1 0 0,-1 0 6 0 0,116 27 163 0 0,-72-19-95 0 0,1-2 1 0 0,0-2-1 0 0,-1-2 1 0 0,29-3-69 0 0,-36 1 50 0 0,-32-1-31 0 0,0 1 0 0 0,0-1-1 0 0,-1 0 1 0 0,1 0 0 0 0,-1 0-1 0 0,1 0 1 0 0,-1-1 0 0 0,1 0 0 0 0,-1 0-1 0 0,0 0 1 0 0,0 0 0 0 0,0-1 0 0 0,0 0-1 0 0,0 1 1 0 0,-1-1 0 0 0,1-1 0 0 0,-1 1-1 0 0,2-2-18 0 0,8-17 196 0 0,-13 21-157 0 0,0 1-22 0 0,0 0 1 0 0,0 0 0 0 0,0 0-32 0 0,0 0 16 0 0,0 0 12 0 0,0 0-8 0 0,0 0-11 0 0,0 0-6 0 0,0 0-11 0 0,0 0-5 0 0,0 0 11 0 0,-2 27-91 0 0,-4 7 121 0 0,1 0 0 0 0,2 0 0 0 0,2 0-1 0 0,2 33-13 0 0,-1-16-16 0 0,0-44 16 0 0,0 0-1 0 0,0 0 1 0 0,1 0-1 0 0,0 0 1 0 0,0 0-1 0 0,0-1 1 0 0,1 1-1 0 0,0 0 1 0 0,0-1-1 0 0,1 1 1 0 0,0-1-1 0 0,0 0 1 0 0,1 0-1 0 0,-1 0 0 0 0,1 0 1 0 0,0-1-1 0 0,1 1 1 0 0,0-1-1 0 0,-1 0 1 0 0,1 0-1 0 0,1-1 1 0 0,-1 0-1 0 0,1 0 1 0 0,0 0-1 0 0,0 0 1 0 0,0-1-1 0 0,0 0 1 0 0,1 0-1 0 0,-1-1 1 0 0,1 0-1 0 0,-1 0 1 0 0,1 0-1 0 0,0-1 1 0 0,0 0 0 0 0,4-4 15 0 0,0 1-1 0 0,0-2 1 0 0,-1 1 0 0 0,0-1 0 0 0,0-1 0 0 0,0 0 0 0 0,0-1 0 0 0,-1 1-1 0 0,0-2 1 0 0,0 1 0 0 0,0-1 0 0 0,-1-1 0 0 0,0 0 0 0 0,-1 0-1 0 0,1 0 1 0 0,-2-1 0 0 0,1 0 0 0 0,2-5-15 0 0,19-20 46 0 0,153-218-39 0 0,-180 250-5 0 0,6-5 8 0 0,0-1 1 0 0,0-1-1 0 0,-1 1 0 0 0,0-1 1 0 0,-1 0-1 0 0,0 0 1 0 0,0-1-1 0 0,-1 1 1 0 0,-1-1-1 0 0,1 0 0 0 0,-1 0 1 0 0,-1 0-1 0 0,1-6-10 0 0,-3 15 34 0 0,-14 3-38 0 0,4 5-6 0 0,1 1 0 0 0,1 0 1 0 0,0 0-1 0 0,0 1 1 0 0,0 0-1 0 0,1 0 1 0 0,0 1-1 0 0,1 0 1 0 0,0 0-1 0 0,1 0 1 0 0,0 1-1 0 0,0 0 0 0 0,1 0 1 0 0,1 0-1 0 0,0 1 1 0 0,0-1-1 0 0,1 1 1 0 0,1-1-1 0 0,0 1 1 0 0,0 0-1 0 0,1 0 0 0 0,1-1 1 0 0,0 1-1 0 0,1 0 1 0 0,1 4 9 0 0,-3-7-4 0 0,1 0 0 0 0,1 0 0 0 0,-1 0 0 0 0,1 0 0 0 0,1 0 0 0 0,0-1 1 0 0,0 1-1 0 0,1-1 0 0 0,0 0 0 0 0,0 0 0 0 0,1 0 0 0 0,0-1 0 0 0,0 0 0 0 0,4 5 4 0 0,16 17 8 0 0,-20-22-12 0 0,0-1 0 0 0,0 1 0 0 0,0-2 0 0 0,1 1-1 0 0,0 0 1 0 0,0-1 0 0 0,0 0 0 0 0,1-1 0 0 0,0 1 0 0 0,0-1 0 0 0,0-1 0 0 0,0 1 4 0 0,0-1 8 0 0,-1 0-1 0 0,0 0 1 0 0,1-1 0 0 0,-1 0 0 0 0,1 0-1 0 0,0-1 1 0 0,0 1 0 0 0,-1-2 0 0 0,1 1-1 0 0,0-1 1 0 0,0 0 0 0 0,0 0 0 0 0,0-1-1 0 0,0 0 1 0 0,0 0 0 0 0,-1 0 0 0 0,1-1-1 0 0,0 0 1 0 0,-1-1 0 0 0,0 1 0 0 0,1-1-1 0 0,-1 0 1 0 0,0-1 0 0 0,0 0 0 0 0,-1 0-1 0 0,1 0 1 0 0,-1-1-8 0 0,12-11 50 0 0,-2 0-1 0 0,0-2 1 0 0,-1 0 0 0 0,0 0-1 0 0,-2-1 1 0 0,0-1-1 0 0,-1 0 1 0 0,-1-1 0 0 0,-1 0-1 0 0,0-3-49 0 0,2-45 247 0 0,-11 69-230 0 0,0 0 1 0 0,0 0-4 0 0,0 0-24 0 0,0 0 12 0 0,0 0 14 0 0,0 0 26 0 0,0 0-21 0 0,0 0-20 0 0,0 0-25 0 0,0 0 24 0 0,0 0 8 0 0,0 0 0 0 0,0 0 10 0 0,0 0 27 0 0,0 0-28 0 0,0 0-18 0 0,0 0-31 0 0,0 0 21 0 0,0 0 19 0 0,0 0-13 0 0,0 0-6 0 0,0 0 15 0 0,0 0 0 0 0,0 0-14 0 0,0 0 3 0 0,0 0 22 0 0,0 0 30 0 0,0 0-28 0 0,0 0-14 0 0,0 0-28 0 0,0 0-23 0 0,0 0 33 0 0,0 0 18 0 0,0 0-9 0 0,0 0 1 0 0,0 0 10 0 0,0 0 6 0 0,11-32 61 0 0,47-160-84 0 0,-54 147-15 0 0,-4 44 10 0 0,0 1 5 0 0,-34 26-2604 0 0,23-9-1852 0 0,4-5-4031 0 0,3-5-3755 0 0</inkml:trace>
  <inkml:trace contextRef="#ctx0" brushRef="#br0" timeOffset="-197600.387">16314 3948 8090 0 0,'0'0'2124'0'0,"0"0"-445"0"0,0 0-161 0 0,0 0-30 0 0,0 0-85 0 0,0 0-128 0 0,0 0-165 0 0,0 0-194 0 0,0 0-123 0 0,0 0-110 0 0,0 0-143 0 0,0 0-76 0 0,0 0-60 0 0,-2-9-65 0 0,-9-28-31 0 0,11 34-254 0 0,-1 0 1 0 0,1 0-1 0 0,0 0 0 0 0,0 0 0 0 0,0 0 0 0 0,0-1 0 0 0,0 1 0 0 0,1 0 0 0 0,0 1 0 0 0,-1-1 1 0 0,1 0-1 0 0,0 0 0 0 0,0 0 0 0 0,0 0 0 0 0,1 1 0 0 0,-1-1 0 0 0,1 0 0 0 0,0 1 0 0 0,-1-1 1 0 0,1 1-1 0 0,1-1-54 0 0,4-8 169 0 0,111-146 1125 0 0,-18 30-830 0 0,43-32-162 0 0,-150 221-235 0 0,2 80 10 0 0,49-11-57 0 0,-41-126 22 0 0,-1 0 0 0 0,1 0-1 0 0,-1 0 1 0 0,1-1-1 0 0,1 1 1 0 0,-1-1 0 0 0,1 0-1 0 0,-1 0 1 0 0,1 0-1 0 0,0 0 1 0 0,1 0 0 0 0,-1-1-1 0 0,1 0 1 0 0,-1 0-1 0 0,1 0 1 0 0,0-1 0 0 0,0 1-1 0 0,0-1 1 0 0,0 0-1 0 0,1-1 1 0 0,-1 1-1 0 0,0-1 1 0 0,1 0 0 0 0,-1-1-1 0 0,1 1 1 0 0,-1-1-1 0 0,1 0 1 0 0,-1 0 0 0 0,1-1-1 0 0,-1 0 1 0 0,1 0-1 0 0,-1 0 1 0 0,1 0 0 0 0,-1-1-1 0 0,0 0 1 0 0,0 0-1 0 0,0 0 1 0 0,0-1 0 0 0,0 0-1 0 0,-1 0 1 0 0,1 0-1 0 0,2-2-41 0 0,19-18 222 0 0,0-1 0 0 0,-2-1 0 0 0,-1 0 0 0 0,0-2 0 0 0,-2-1-1 0 0,-2-1 1 0 0,0-1 0 0 0,-2 0 0 0 0,2-7-222 0 0,61-165 328 0 0,-77 193-300 0 0,-1 1-1 0 0,1 0 1 0 0,-2 0-1 0 0,1-1 1 0 0,-1 1 0 0 0,-1-1-1 0 0,1 1 1 0 0,-2-1 0 0 0,1 1-1 0 0,-1-1 1 0 0,-1-6-28 0 0,1 14-6 0 0,1-1 0 0 0,-1 1 0 0 0,1 0 0 0 0,-1 0 0 0 0,1 0 0 0 0,-1 0 1 0 0,1 0-1 0 0,-1 0 0 0 0,0 0 0 0 0,1 0 0 0 0,-1 0 0 0 0,0 1 0 0 0,0-1 0 0 0,0 0 0 0 0,0 0 0 0 0,0 1 0 0 0,0-1 0 0 0,0 0 0 0 0,0 1 0 0 0,0-1 1 0 0,0 1-1 0 0,0-1 0 0 0,0 1 0 0 0,0 0 0 0 0,-1 0 0 0 0,1-1 0 0 0,0 1 0 0 0,0 0 0 0 0,0 0 0 0 0,-1 0 0 0 0,1 0 0 0 0,0 0 0 0 0,0 0 1 0 0,-1 1 5 0 0,2-1-71 0 0,0 0 0 0 0,0 0-25 0 0,0 0-30 0 0,0 0-27 0 0,-1 0-3656 0 0,0 0-3476 0 0,1 0-4701 0 0</inkml:trace>
  <inkml:trace contextRef="#ctx0" brushRef="#br0" timeOffset="-196041.82">18491 3501 5945 0 0,'0'0'2063'0'0,"0"0"-254"0"0,0 0-145 0 0,0 0 6 0 0,0 0-106 0 0,0 0-81 0 0,0 0-131 0 0,0 0-194 0 0,-35-1-170 0 0,-112 0-194 0 0,59 16 182 0 0,75-9-799 0 0,-137 80 1242 0 0,144-82-1398 0 0,0 1 0 0 0,1 0-1 0 0,0 0 1 0 0,0 1 0 0 0,0 0 0 0 0,1-1 0 0 0,0 1 0 0 0,0 1 0 0 0,0-1 0 0 0,1 1-1 0 0,0-1 1 0 0,0 1 0 0 0,1 0 0 0 0,0 0 0 0 0,0 0 0 0 0,0 0 0 0 0,1 0 0 0 0,0 1-1 0 0,1-1 1 0 0,-1 0 0 0 0,1 1 0 0 0,1 1-21 0 0,0-5 2 0 0,0 0-1 0 0,0 0 1 0 0,0 0 0 0 0,0 0 0 0 0,1 0-1 0 0,-1 0 1 0 0,1 0 0 0 0,0-1 0 0 0,1 1-1 0 0,-1-1 1 0 0,1 1 0 0 0,-1-1-1 0 0,1 0 1 0 0,0 0 0 0 0,0 0 0 0 0,0 0-1 0 0,0-1 1 0 0,1 1 0 0 0,-1-1-1 0 0,1 0 1 0 0,0 0 0 0 0,-1 0 0 0 0,1 0-1 0 0,0-1 1 0 0,0 0 0 0 0,0 1 0 0 0,3-1-2 0 0,1 1 43 0 0,1 0 1 0 0,-1-1 0 0 0,1 0-1 0 0,-1 0 1 0 0,1-1 0 0 0,-1 0-1 0 0,1 0 1 0 0,-1-1 0 0 0,1 0-1 0 0,-1-1 1 0 0,1 0 0 0 0,7-3-44 0 0,14-10 144 0 0,-1-2-1 0 0,0 0 1 0 0,-1-2 0 0 0,-1-2 0 0 0,-1 0-1 0 0,-1-1 1 0 0,-1-2 0 0 0,-1-1 0 0 0,-1 0-1 0 0,3-7-143 0 0,-25 32 2 0 0,1-2-8 0 0,-1 1 0 0 0,1-1 0 0 0,0 0 0 0 0,0 1 0 0 0,-1 0 1 0 0,1-1-1 0 0,0 1 0 0 0,0-1 0 0 0,0 1 0 0 0,0 0 0 0 0,0 0 0 0 0,1 0 1 0 0,-1 0-1 0 0,0 0 0 0 0,0 0 0 0 0,1 0 0 0 0,-1 0 0 0 0,1 0 0 0 0,-1 0 1 0 0,1 1-1 0 0,-1-1 0 0 0,1 1 0 0 0,-1-1 0 0 0,1 1 0 0 0,0 0 0 0 0,-1-1 1 0 0,1 1-1 0 0,0 0 0 0 0,-1 0 0 0 0,1 0 0 0 0,0 0 0 0 0,-1 0 1 0 0,1 1-1 0 0,-1-1 0 0 0,1 0 0 0 0,0 1 0 0 0,-1-1 0 0 0,1 1 0 0 0,-1 0 1 0 0,1-1-1 0 0,-1 1 6 0 0,43 143-30 0 0,-40-136 32 0 0,1 0-1 0 0,0-1 1 0 0,1 0-1 0 0,-1 0 1 0 0,1 0-1 0 0,1-1 1 0 0,-1 0-1 0 0,1 0 1 0 0,0 0-1 0 0,0-1 1 0 0,1 0-1 0 0,0-1 1 0 0,0 1-1 0 0,0-1 1 0 0,0-1-1 0 0,2 1-1 0 0,-2-2 45 0 0,0 0-1 0 0,1 0 1 0 0,-1-1-1 0 0,0 0 1 0 0,1-1-1 0 0,-1 1 0 0 0,0-2 1 0 0,1 1-1 0 0,-1-1 1 0 0,0 0-1 0 0,0-1 1 0 0,0 0-1 0 0,0 0 0 0 0,0-1 1 0 0,0 0-1 0 0,0-1 1 0 0,-1 1-1 0 0,1-1 1 0 0,-1-1-1 0 0,3-2-44 0 0,128-115 1100 0 0,-108 86-1020 0 0,0-1 0 0 0,-2-1 0 0 0,-3-2 0 0 0,0-1-1 0 0,-3 0 1 0 0,-1-2 0 0 0,-3 0 0 0 0,-1-2 0 0 0,-2 0 0 0 0,-2 0 0 0 0,-2-1 0 0 0,-2-1 0 0 0,-2 0 0 0 0,-3 0 0 0 0,-1 0 0 0 0,-3-34-80 0 0,0 76 11 0 0,0 0 1 0 0,0 0-1 0 0,-1 0 1 0 0,1 0-1 0 0,-1 0 1 0 0,0 0-1 0 0,-1 0 1 0 0,1 0-1 0 0,-1 0 1 0 0,0 0 0 0 0,0 1-1 0 0,-1-1 1 0 0,1 1-1 0 0,-1-1 1 0 0,0 1-1 0 0,0 0 1 0 0,-1 0-1 0 0,1 1 1 0 0,-1-1-1 0 0,0 0 1 0 0,0 1-1 0 0,0 0 1 0 0,0 0-1 0 0,0 1 1 0 0,-5-3-12 0 0,6 6-13 0 0,0 1 0 0 0,0 0 0 0 0,0-1 0 0 0,0 1 0 0 0,0 1 0 0 0,1-1 0 0 0,-1 0 0 0 0,1 1 0 0 0,-1-1 0 0 0,1 1 0 0 0,0-1 0 0 0,0 1 0 0 0,0 0 0 0 0,0 0 0 0 0,0 0 0 0 0,1 0 0 0 0,0 1 0 0 0,-1-1 0 0 0,1 0 0 0 0,0 0 0 0 0,1 1 0 0 0,-1-1 0 0 0,0 3 13 0 0,-7 33 2 0 0,2 0 0 0 0,2 0 0 0 0,1 1 0 0 0,2-1 0 0 0,1 1 0 0 0,4 15-2 0 0,49 242 104 0 0,-28-4-29 0 0,-65-131-46 0 0,38-141-186 0 0,9-35-642 0 0,12-68-2551 0 0,-13 27-6692 0 0,-5 46-1139 0 0</inkml:trace>
  <inkml:trace contextRef="#ctx0" brushRef="#br0" timeOffset="-195798.465">18680 3289 9602 0 0,'0'0'2475'0'0,"0"0"-1168"0"0,0 0-475 0 0,0 0 137 0 0,0 0 230 0 0,0 0 78 0 0,0 0-78 0 0,0 0-159 0 0,0 0-114 0 0,38-10-117 0 0,122-30-141 0 0,12 13 622 0 0,116 8-265 0 0,-165 19-6767 0 0,-85 0 1815 0 0,-25 0-7557 0 0</inkml:trace>
  <inkml:trace contextRef="#ctx0" brushRef="#br0" timeOffset="-195164.4">20593 3277 2353 0 0,'0'0'2132'0'0,"0"0"36"0"0,0 0-59 0 0,0 0-143 0 0,0 0-227 0 0,0 0-326 0 0,0 0-232 0 0,0 0-168 0 0,0 0-79 0 0,0 0-61 0 0,0 0-25 0 0,0 0-21 0 0,-10-4-39 0 0,-32-11-37 0 0,37 13-566 0 0,-1 1-1 0 0,1 0 1 0 0,-1 0-1 0 0,0 1 1 0 0,1-1-1 0 0,-1 1 1 0 0,0 0-1 0 0,0 1 1 0 0,1-1-1 0 0,-1 1 1 0 0,0 0-1 0 0,1 1 1 0 0,-5 1-185 0 0,0 0 203 0 0,-17 6-61 0 0,0 2-1 0 0,1 1 1 0 0,0 2 0 0 0,1 0-1 0 0,1 1 1 0 0,0 2-1 0 0,2 0 1 0 0,-1 2 0 0 0,2 0-1 0 0,1 2 1 0 0,0 0-1 0 0,2 1 1 0 0,0 1 0 0 0,1 0-1 0 0,2 2 1 0 0,-12 23-142 0 0,21-39-3 0 0,1 1 1 0 0,0-1-1 0 0,1 1 0 0 0,0-1 1 0 0,0 1-1 0 0,1 1 0 0 0,0-1 1 0 0,1 0-1 0 0,0 1 0 0 0,1-1 1 0 0,0 1-1 0 0,1-1 0 0 0,0 1 1 0 0,1 0-1 0 0,0-1 0 0 0,1 5 3 0 0,1-11 17 0 0,1 0 0 0 0,0 1 0 0 0,0-2 0 0 0,0 1 0 0 0,0 0 0 0 0,0-1 0 0 0,1 0 0 0 0,0 0 0 0 0,-1 0 0 0 0,1-1-1 0 0,0 1 1 0 0,0-1 0 0 0,1 0 0 0 0,-1-1 0 0 0,0 1 0 0 0,1-1 0 0 0,-1 0 0 0 0,1 0 0 0 0,-1-1 0 0 0,1 0 0 0 0,-1 0 0 0 0,1 0 0 0 0,-1-1 0 0 0,1 1 0 0 0,-1-1-1 0 0,1 0 1 0 0,-1-1 0 0 0,0 0 0 0 0,1 0 0 0 0,-1 0 0 0 0,0 0 0 0 0,0-1 0 0 0,1-1-17 0 0,50-24 224 0 0,-2-3-1 0 0,0-2 1 0 0,-3-3-1 0 0,-1-1 1 0 0,-2-3 0 0 0,1-4-224 0 0,95-60 232 0 0,-143 103-232 0 0,0 1 0 0 0,0 0 0 0 0,0 0 0 0 0,0 0 0 0 0,0 0 0 0 0,0 0 0 0 0,0 0 0 0 0,0 0 0 0 0,0 0 0 0 0,-1 0 0 0 0,1 0 0 0 0,0 0 0 0 0,0 1 0 0 0,0-1 0 0 0,0 0 0 0 0,0 1 0 0 0,0-1 0 0 0,0 1 0 0 0,0-1 0 0 0,0 1 0 0 0,-1-1 0 0 0,1 1 0 0 0,0 0 0 0 0,0-1 0 0 0,-1 1 0 0 0,1 0 0 0 0,0 0 0 0 0,-1-1 1 0 0,1 1-1 0 0,-1 0 0 0 0,1 0 0 0 0,-1 0 0 0 0,0 0 0 0 0,1 0 0 0 0,-1 0 0 0 0,0 0 0 0 0,1-1 0 0 0,-1 1 0 0 0,0 0 0 0 0,0 0 0 0 0,0 0 0 0 0,0 0 0 0 0,0 0 0 0 0,0 0 0 0 0,0 0 0 0 0,0 0 0 0 0,0 0 0 0 0,-1 0 0 0 0,1 0 0 0 0,0 0 0 0 0,-1 0 0 0 0,1 0 0 0 0,0 0 0 0 0,-1 0 0 0 0,1 0 0 0 0,-1-1 0 0 0,0 1 0 0 0,1 0 0 0 0,-1 0 0 0 0,0 11 1 0 0,-1 4 7 0 0,2-1 0 0 0,0 1-1 0 0,0-1 1 0 0,2 1 0 0 0,-1 0 0 0 0,2-1-1 0 0,0 0 1 0 0,1 0 0 0 0,1 0-1 0 0,0 0 1 0 0,1 0 0 0 0,1-1 0 0 0,0 0-1 0 0,2 1-7 0 0,-1-4 0 0 0,0 0-1 0 0,1-1 0 0 0,0-1 1 0 0,1 1-1 0 0,0-1 0 0 0,1-1 1 0 0,0 0-1 0 0,0-1 0 0 0,0 0 1 0 0,1 0-1 0 0,0-1 0 0 0,0-1 1 0 0,1 0-1 0 0,0-1 0 0 0,0 0 1 0 0,0-1-1 0 0,0 0 0 0 0,0-1 1 0 0,0-1-1 0 0,5 0 1 0 0,68-9-815 0 0,-33-13-3618 0 0,-35 12-3729 0 0,-6 1-4634 0 0</inkml:trace>
  <inkml:trace contextRef="#ctx0" brushRef="#br0" timeOffset="-178772.557">10099 4826 0 0 0,'0'0'850'0'0,"0"0"406"0"0,0 0 337 0 0,0 0 259 0 0,0 0 56 0 0,0 0-96 0 0,0 0-235 0 0,0 0-284 0 0,0 0-218 0 0,0 0-132 0 0,-11-9-115 0 0,-35-27-82 0 0,-3 20 1314 0 0,32 14-1790 0 0,1 2 0 0 0,-1 0 0 0 0,1 1-1 0 0,0 1 1 0 0,-1 0 0 0 0,1 1 0 0 0,0 1 0 0 0,0 0-1 0 0,1 2 1 0 0,-1-1 0 0 0,1 2 0 0 0,0 0 0 0 0,1 1-1 0 0,0 0 1 0 0,0 1 0 0 0,1 1 0 0 0,0 0 0 0 0,0 1-1 0 0,1 0-269 0 0,-10 5 210 0 0,9-8-125 0 0,1 1 0 0 0,0 0 0 0 0,1 1 0 0 0,0 0 0 0 0,0 1 0 0 0,1 0 1 0 0,0 0-1 0 0,1 1 0 0 0,0 1 0 0 0,1-1 0 0 0,1 1 0 0 0,0 1 0 0 0,1 0 0 0 0,0-1 0 0 0,1 2 0 0 0,0-1 0 0 0,1 0 0 0 0,1 1 1 0 0,1 0-1 0 0,0 0 0 0 0,0 0 0 0 0,2 0 0 0 0,0 0 0 0 0,0 0 0 0 0,3 7-85 0 0,0-11 76 0 0,1 0 1 0 0,1 0-1 0 0,0 0 0 0 0,1-1 1 0 0,0 1-1 0 0,0-1 0 0 0,1-1 1 0 0,0 1-1 0 0,1-1 0 0 0,0-1 1 0 0,1 1-1 0 0,-1-1 0 0 0,1-1 1 0 0,1 0-1 0 0,0 0 0 0 0,0-1 1 0 0,0 0-1 0 0,10 4-76 0 0,4 1 135 0 0,0-1-1 0 0,1-1 1 0 0,0-2 0 0 0,1 0-1 0 0,-1-1 1 0 0,1-2 0 0 0,0-1-1 0 0,1 0-134 0 0,131-3 411 0 0,-154-1-435 0 0,1 1 0 0 0,-1-1 1 0 0,1 0-1 0 0,-1 0 0 0 0,0 0 0 0 0,1-1 1 0 0,-1 1-1 0 0,0-1 0 0 0,0 0 0 0 0,0-1 1 0 0,0 1-1 0 0,0 0 0 0 0,-1-1 0 0 0,1 0 0 0 0,-1 0 1 0 0,1 0-1 0 0,-1 0 0 0 0,0-1 0 0 0,0 1 1 0 0,-1-1-1 0 0,1 0 0 0 0,-1 0 0 0 0,1-1 24 0 0,2-5-914 0 0,3-9-2650 0 0,-3 11-2699 0 0,-1 7-5294 0 0</inkml:trace>
  <inkml:trace contextRef="#ctx0" brushRef="#br0" timeOffset="-178368.392">10758 4969 7882 0 0,'0'0'1504'0'0,"0"0"-188"0"0,0 0-17 0 0,0 0 70 0 0,0 0 20 0 0,0 0-114 0 0,0 0-224 0 0,0 0-235 0 0,0 0-213 0 0,0 0-136 0 0,-34 25-105 0 0,-107 79-83 0 0,137-102-259 0 0,0 0-1 0 0,0 0 0 0 0,1 0 1 0 0,-1 1-1 0 0,1-1 0 0 0,-1 1 1 0 0,1 0-1 0 0,0 0 0 0 0,0 0 1 0 0,0 1-1 0 0,1-1 1 0 0,-1 1-1 0 0,1-1 0 0 0,0 1 1 0 0,0 0-1 0 0,0 0 0 0 0,1 0 1 0 0,-1 1-20 0 0,-1 6 70 0 0,0-4-23 0 0,1 0 0 0 0,0 0 0 0 0,0 1-1 0 0,0-1 1 0 0,1 1 0 0 0,0 0 0 0 0,0-1 0 0 0,1 1 0 0 0,0 0 0 0 0,1-1-1 0 0,0 1 1 0 0,0 0 0 0 0,0-1 0 0 0,1 1 0 0 0,0-1 0 0 0,1 0 0 0 0,-1 1 0 0 0,1-1-1 0 0,1 0 1 0 0,-1-1 0 0 0,1 1 0 0 0,1-1 0 0 0,-1 1 0 0 0,1-1 0 0 0,0 0 0 0 0,0-1-1 0 0,1 0 1 0 0,2 3-47 0 0,0-2 103 0 0,-1 0 1 0 0,1-1-1 0 0,0 0 0 0 0,0 0 1 0 0,1-1-1 0 0,0 0 0 0 0,-1 0 0 0 0,1-1 1 0 0,0 0-1 0 0,1-1 0 0 0,-1 0 0 0 0,0 0 1 0 0,1-1-1 0 0,3 0-103 0 0,1 0 144 0 0,1-1 1 0 0,0-1-1 0 0,0 0 1 0 0,-1-1-1 0 0,1 0 1 0 0,0-1-1 0 0,-1-1 1 0 0,0 0-1 0 0,0-1 1 0 0,0 0-1 0 0,-1-1 1 0 0,0-1-1 0 0,0 0 1 0 0,0-1-1 0 0,-1 0 1 0 0,0-1-1 0 0,-1 0 1 0 0,0-1 0 0 0,0-1-1 0 0,-1 1 1 0 0,0-1-1 0 0,-1-1 1 0 0,0 0-1 0 0,-1 0 1 0 0,-1-1-1 0 0,0 0 1 0 0,0-1-1 0 0,0-3-144 0 0,-2 7 12 0 0,-1 1 1 0 0,0-1-1 0 0,-1 0 0 0 0,0 1 1 0 0,-1-1-1 0 0,1-1 0 0 0,-2 1 0 0 0,0 0 1 0 0,0 0-1 0 0,-1-1 0 0 0,0 1 1 0 0,-1 0-1 0 0,0-1 0 0 0,0 1 1 0 0,-1 0-1 0 0,-1 0 0 0 0,0 0 0 0 0,0 0 1 0 0,-1 1-1 0 0,0-1 0 0 0,0 1 1 0 0,-1 0-1 0 0,-1 0 0 0 0,1 1 1 0 0,-2-1-1 0 0,1 1 0 0 0,-7-7-12 0 0,4 9-59 0 0,1-1 0 0 0,-1 1 0 0 0,1 1 0 0 0,-2 0 0 0 0,1 0 0 0 0,0 0 0 0 0,-1 1 0 0 0,0 1 0 0 0,0 0 0 0 0,0 0 0 0 0,-1 1 0 0 0,1 0 0 0 0,0 1 0 0 0,-1 0 0 0 0,1 1 0 0 0,-1 0-1 0 0,1 0 1 0 0,-3 1 59 0 0,6 0-246 0 0,-1 1 0 0 0,0 0 0 0 0,0 0 0 0 0,1 0-1 0 0,-1 1 1 0 0,1 0 0 0 0,0 0 0 0 0,0 1 0 0 0,0 0-1 0 0,1 0 1 0 0,-1 1 0 0 0,1 0 0 0 0,0 0 0 0 0,0 0-1 0 0,-4 6 247 0 0,-17 26-4180 0 0,17-22-377 0 0,-2 1-6837 0 0</inkml:trace>
  <inkml:trace contextRef="#ctx0" brushRef="#br0" timeOffset="-177667.164">11230 5416 7210 0 0,'0'0'2379'0'0,"0"0"-383"0"0,0 0-150 0 0,0 0-116 0 0,0 0-179 0 0,0 0-272 0 0,0 0-243 0 0,0 0-221 0 0,0 0-126 0 0,0 0-67 0 0,0 0-61 0 0,0 0-28 0 0,0 0-26 0 0,8-27-20 0 0,40-127 396 0 0,-34 115-532 0 0,2 1 0 0 0,2 1 0 0 0,1 0 0 0 0,1 2 0 0 0,10-10-351 0 0,22-35 120 0 0,-64 152-327 0 0,9-59 207 0 0,1 0 0 0 0,0 0 0 0 0,1 0 0 0 0,0 0 0 0 0,1 0-1 0 0,1 0 1 0 0,0 0 0 0 0,1 0 0 0 0,0 0 0 0 0,1 0 0 0 0,0-1 0 0 0,1 1-1 0 0,0-1 1 0 0,1 0 0 0 0,1 0 0 0 0,0 0 0 0 0,1-1 0 0 0,0 0 0 0 0,0 0 0 0 0,9 9 0 0 0,-12-16 28 0 0,0 0 1 0 0,1-1 0 0 0,-1 0 0 0 0,1 1-1 0 0,0-2 1 0 0,-1 1 0 0 0,1 0 0 0 0,1-1-1 0 0,-1 0 1 0 0,0 0 0 0 0,1-1 0 0 0,-1 1 0 0 0,0-1-1 0 0,1 0 1 0 0,0-1 0 0 0,-1 1 0 0 0,1-1-1 0 0,-1 0 1 0 0,1 0 0 0 0,0-1 0 0 0,-1 0-1 0 0,1 0 1 0 0,-1 0 0 0 0,1-1 0 0 0,-1 0-1 0 0,0 0 1 0 0,0 0 0 0 0,2-1-29 0 0,14-17 278 0 0,-1-2 0 0 0,-1 0 0 0 0,-1-1 1 0 0,-1-1-1 0 0,-1 0 0 0 0,-1-1 0 0 0,11-26-278 0 0,-16 33 60 0 0,-2 5-38 0 0,-1 0 0 0 0,0-1 0 0 0,-1 0 0 0 0,0 0 0 0 0,-1 0 0 0 0,0 0 0 0 0,-2-1 0 0 0,1 0 0 0 0,-2 0 0 0 0,1-4-22 0 0,-34 35-5457 0 0,25-9 289 0 0,0-3-6660 0 0</inkml:trace>
  <inkml:trace contextRef="#ctx0" brushRef="#br0" timeOffset="-177184.586">12521 4799 15771 0 0,'0'0'1417'0'0,"0"0"-333"0"0,0 0-121 0 0,0 0 2 0 0,0 0-67 0 0,0 0-145 0 0,0 0-158 0 0,0 0-167 0 0,0 0-113 0 0,0 0-59 0 0,0 0-44 0 0,0 0-32 0 0,-22 0-37 0 0,-70-2-19 0 0,86 2-104 0 0,1 0-1 0 0,-1 1 1 0 0,1-1 0 0 0,-1 1 0 0 0,1 0 0 0 0,-1 0-1 0 0,1 1 1 0 0,0 0 0 0 0,-1 0 0 0 0,1 0 0 0 0,0 0-1 0 0,0 1 1 0 0,1 0 0 0 0,-1 0 0 0 0,-2 2-20 0 0,-12 8 67 0 0,16-12-68 0 0,0 0 1 0 0,0 0-1 0 0,1 1 1 0 0,-1-1-1 0 0,0 1 1 0 0,1 0-1 0 0,-1-1 1 0 0,1 1-1 0 0,0 0 1 0 0,-1 1-1 0 0,1-1 1 0 0,0 0-1 0 0,0 1 1 0 0,1-1-1 0 0,-1 1 0 0 0,0-1 1 0 0,1 1-1 0 0,-1 0 1 0 0,1 0-1 0 0,0 0 1 0 0,0-1-1 0 0,0 1 1 0 0,1 0-1 0 0,-1 1 1 0 0,1-1-1 0 0,-1 0 1 0 0,1 0-1 0 0,0 0 1 0 0,0 0-1 0 0,0 0 1 0 0,1 0-1 0 0,-1 0 1 0 0,1 2 0 0 0,3 1 0 0 0,0-1 1 0 0,0 0 0 0 0,1 0 0 0 0,-1-1 0 0 0,1 1 0 0 0,0-1-1 0 0,0 0 1 0 0,0 0 0 0 0,1 0 0 0 0,0-1 0 0 0,-1 0-1 0 0,1 0 1 0 0,1 0-1 0 0,13 8 11 0 0,-14-8 7 0 0,0 0 0 0 0,1 0 1 0 0,-2 1-1 0 0,1 0 0 0 0,0 0 0 0 0,-1 0 1 0 0,0 1-1 0 0,0 0 0 0 0,0 0 1 0 0,-1 0-1 0 0,1 1 0 0 0,-1-1 0 0 0,0 1 1 0 0,-1 0-1 0 0,0 0 0 0 0,0 0 0 0 0,0 1 1 0 0,0-1-1 0 0,-1 1 0 0 0,0-1 0 0 0,-1 1 1 0 0,1 0-1 0 0,-1 4-18 0 0,-1-5 60 0 0,0 0 0 0 0,-1 0 1 0 0,0 0-1 0 0,0 0 0 0 0,0-1 0 0 0,-1 1 0 0 0,0 0 1 0 0,0-1-1 0 0,0 1 0 0 0,-1-1 0 0 0,0 0 0 0 0,0 1 1 0 0,0-1-1 0 0,-1-1 0 0 0,1 1 0 0 0,-1 0 0 0 0,0-1 1 0 0,-1 0-1 0 0,1 0 0 0 0,-1 0 0 0 0,-4 3-60 0 0,-9 4 111 0 0,0 0 1 0 0,-1 0-1 0 0,0-2 0 0 0,-1 0 0 0 0,0-2 1 0 0,-18 5-112 0 0,32-10 6 0 0,-132 3-1068 0 0,130-5 265 0 0,-14 0 26 0 0,11-6-8971 0 0,7 0-1843 0 0</inkml:trace>
  <inkml:trace contextRef="#ctx0" brushRef="#br0" timeOffset="-176808.587">12987 4506 17340 0 0,'0'0'1195'0'0,"0"0"-211"0"0,0 0-31 0 0,0 0 52 0 0,0 0-7 0 0,0 0-129 0 0,0 0-305 0 0,0 0-232 0 0,0 0-51 0 0,0 0 47 0 0,0 0 39 0 0,0 0 42 0 0,0 0-24 0 0,3 17-79 0 0,13 113 553 0 0,-41 128 327 0 0,14-174-1146 0 0,3 1 0 0 0,3 0 0 0 0,6 41-40 0 0,-1-67-26 0 0,8-13-795 0 0,-8-45 493 0 0,0-1-80 0 0,0 0-136 0 0,-16-24-5430 0 0,10 16 3319 0 0,-3-3-5187 0 0,5 3-2041 0 0</inkml:trace>
  <inkml:trace contextRef="#ctx0" brushRef="#br0" timeOffset="-176556.39">12667 4992 12579 0 0,'0'0'1341'0'0,"0"0"-222"0"0,0 0 20 0 0,0 0 133 0 0,0 0-6 0 0,0 0-174 0 0,0 0-246 0 0,0 0-226 0 0,0 0-159 0 0,36-5-95 0 0,114-13-86 0 0,25 14 336 0 0,-35 16-1139 0 0,-41 5-2094 0 0,-44-7-6034 0 0,-37-7-2179 0 0</inkml:trace>
  <inkml:trace contextRef="#ctx0" brushRef="#br0" timeOffset="-176192.995">13802 4965 10586 0 0,'0'0'4425'0'0,"0"0"-2203"0"0,0 0-786 0 0,0 0-130 0 0,0 0-94 0 0,0 0-146 0 0,0 0-187 0 0,0 0-194 0 0,0 0-163 0 0,0 0-120 0 0,0 0-98 0 0,0 0-85 0 0,-28-8-43 0 0,-91-24-27 0 0,115 31-135 0 0,1 0-1 0 0,-1 0 0 0 0,1 0 1 0 0,-1 1-1 0 0,1 0 0 0 0,-1-1 1 0 0,0 1-1 0 0,1 0 0 0 0,-1 1 1 0 0,0-1-1 0 0,1 1 0 0 0,-1-1 1 0 0,1 1-1 0 0,-1 0 0 0 0,1 0 1 0 0,0 1-1 0 0,-1-1 0 0 0,0 1-13 0 0,-6 3 61 0 0,-6 2-27 0 0,0 1 1 0 0,0 0 0 0 0,1 1 0 0 0,1 1 0 0 0,0 0-1 0 0,0 1 1 0 0,1 1 0 0 0,0 0 0 0 0,1 0 0 0 0,0 1 0 0 0,1 1-1 0 0,1 0 1 0 0,0 0 0 0 0,1 1 0 0 0,0 1 0 0 0,1-1-1 0 0,1 1 1 0 0,-1 5-35 0 0,6-17 6 0 0,1-1-1 0 0,0 1 0 0 0,0 0 1 0 0,0-1-1 0 0,0 1 0 0 0,0 0 1 0 0,1-1-1 0 0,0 1 0 0 0,-1 0 1 0 0,2 0-1 0 0,-1-1 0 0 0,0 1 1 0 0,1 0-1 0 0,-1 0 0 0 0,1-1 1 0 0,0 1-1 0 0,0 0 0 0 0,1-1 1 0 0,-1 1-1 0 0,1-1 0 0 0,0 0 1 0 0,-1 1-1 0 0,2-1 0 0 0,-1 0 1 0 0,0 0-1 0 0,1 0 0 0 0,-1-1 1 0 0,1 1-1 0 0,0-1 0 0 0,0 1 1 0 0,0-1-1 0 0,0 0 0 0 0,0 0 1 0 0,0 0-1 0 0,1 0 0 0 0,-1-1 1 0 0,0 1-1 0 0,1-1 0 0 0,0 0 1 0 0,-1 0-1 0 0,1 0 0 0 0,0 0 1 0 0,-1-1-1 0 0,3 0-5 0 0,8-1 92 0 0,0-1 0 0 0,-1-1 0 0 0,1 0 0 0 0,-1-1 0 0 0,1 0 0 0 0,-1-1 0 0 0,0-1 0 0 0,-1 0-1 0 0,1 0 1 0 0,-1-2 0 0 0,-1 1 0 0 0,1-1 0 0 0,-1-1 0 0 0,-1 0 0 0 0,0-1 0 0 0,3-3-92 0 0,119-118 775 0 0,-131 130-776 0 0,0-1 1 0 0,0 0 0 0 0,0 1-1 0 0,0-1 1 0 0,0 1 0 0 0,0-1-1 0 0,1 1 1 0 0,-1 0-1 0 0,0 0 1 0 0,1-1 0 0 0,-1 1-1 0 0,1 0 1 0 0,0 0 0 0 0,-1 0-1 0 0,1 1 1 0 0,0-1-1 0 0,0 0 1 0 0,-1 1 0 0 0,1-1-1 0 0,0 1 1 0 0,0-1-1 0 0,0 1 1 0 0,0 0 0 0 0,0 0-1 0 0,0 0 1 0 0,-1 0 0 0 0,1 0-1 0 0,0 0 1 0 0,0 0-1 0 0,0 1 1 0 0,0-1 0 0 0,0 1-1 0 0,-1 0 1 0 0,1-1 0 0 0,0 1-1 0 0,0 0 1 0 0,-1 0-1 0 0,1 0 1 0 0,-1 0 0 0 0,1 0-1 0 0,-1 0 1 0 0,1 1 0 0 0,38 67-684 0 0,-23-34-2047 0 0,3-3-4647 0 0,-14-22 255 0 0,-2-5-3942 0 0</inkml:trace>
  <inkml:trace contextRef="#ctx0" brushRef="#br0" timeOffset="-175768.768">13993 5366 8274 0 0,'0'0'884'0'0,"0"0"21"0"0,0 0 473 0 0,0 0 480 0 0,0 0 184 0 0,0 0-145 0 0,0 0-294 0 0,0 0-272 0 0,0 0-130 0 0,0 0-125 0 0,0 0-223 0 0,0 0-186 0 0,0 0-121 0 0,17-14-73 0 0,55-46-52 0 0,59-81 996 0 0,-97 98-1272 0 0,50-88 215 0 0,-106 238-807 0 0,22-103 448 0 0,-1 4-3 0 0,0-1 0 0 0,1 1 0 0 0,0-1 0 0 0,0 0 0 0 0,1 1 0 0 0,0-1 0 0 0,0 1 0 0 0,1-1 0 0 0,0 0 0 0 0,0 0 0 0 0,1 0-1 0 0,0 0 1 0 0,0 0 0 0 0,0-1 0 0 0,1 1 0 0 0,0-1 0 0 0,1 0 0 0 0,1 3 2 0 0,-1-5 23 0 0,1 1 0 0 0,-1-1 0 0 0,0 0 0 0 0,1-1 0 0 0,0 1 0 0 0,0-1 0 0 0,0-1 0 0 0,1 1 0 0 0,-1-1 0 0 0,0 0 0 0 0,1 0 0 0 0,0-1 0 0 0,-1 1 0 0 0,1-2 0 0 0,0 1 0 0 0,-1-1 0 0 0,1 0 0 0 0,4 0-23 0 0,6 0 82 0 0,-1-1 0 0 0,1 0 0 0 0,0-2 0 0 0,-1 1 0 0 0,0-2 0 0 0,0 0 0 0 0,0-1 0 0 0,0-1 1 0 0,0 0-1 0 0,-1-1 0 0 0,1-1-82 0 0,8-4-69 0 0,0-1 0 0 0,-1-1 1 0 0,0-1-1 0 0,-1 0 0 0 0,-1-2 1 0 0,0-1-1 0 0,-1 0 0 0 0,-1-2 1 0 0,-1 0-1 0 0,6-10 69 0 0,-20 11-4006 0 0,-4 15 177 0 0,0 0-8260 0 0</inkml:trace>
  <inkml:trace contextRef="#ctx0" brushRef="#br0" timeOffset="-175402.398">15320 4391 17764 0 0,'0'0'979'0'0,"0"0"-262"0"0,0 0 35 0 0,0 0 205 0 0,0 0 145 0 0,0 0-32 0 0,0 0-194 0 0,0 0-172 0 0,0 0-118 0 0,0 0-66 0 0,0 0-41 0 0,0 0-97 0 0,3 33-79 0 0,7 103-51 0 0,-7 96 588 0 0,-26 164-300 0 0,21-326-2155 0 0,-7-79-1293 0 0,-7-15-2970 0 0,9 15 743 0 0,0 1-6128 0 0</inkml:trace>
  <inkml:trace contextRef="#ctx0" brushRef="#br0" timeOffset="-175127.173">15018 4865 11162 0 0,'0'0'3130'0'0,"0"0"-1256"0"0,0 0-495 0 0,0 0-92 0 0,0 0-35 0 0,0 0-63 0 0,0 0-159 0 0,0 0-203 0 0,0 0-173 0 0,0 0-165 0 0,0 0-113 0 0,0 0-50 0 0,0 0-65 0 0,30 0-21 0 0,97 3-16 0 0,168-18-53 0 0,-242 5-1633 0 0,-36 6-1787 0 0,-1-1-3811 0 0,-7 1-5224 0 0</inkml:trace>
  <inkml:trace contextRef="#ctx0" brushRef="#br0" timeOffset="-174091.539">16016 5358 3129 0 0,'0'0'1317'0'0,"0"0"-499"0"0,0 0-121 0 0,0 0 211 0 0,0 0 303 0 0,0 0 186 0 0,0 0 164 0 0,0 0 50 0 0,0 0 4 0 0,0 0-17 0 0,0 0-183 0 0,14-4-227 0 0,111-39 1458 0 0,-84 18-2048 0 0,-1-1 0 0 0,-2-2-1 0 0,0-2 1 0 0,-2-1 0 0 0,-2-2 0 0 0,3-6-598 0 0,-6 9 205 0 0,23-25 11 0 0,-3-2 1 0 0,-3-3 0 0 0,-2-1 0 0 0,11-25-217 0 0,-50 75 18 0 0,0-1 1 0 0,-1 1 0 0 0,0-1-1 0 0,-1 0 1 0 0,0-1 0 0 0,-1 1-1 0 0,0-1 1 0 0,-1 0 0 0 0,-1 0-1 0 0,0 0 1 0 0,-1 0 0 0 0,0 0-1 0 0,-1 0 1 0 0,-1-9-19 0 0,1 20-2 0 0,-1 0 0 0 0,0 0 0 0 0,0-1 0 0 0,0 1 0 0 0,0 0 1 0 0,0 1-1 0 0,0-1 0 0 0,0 0 0 0 0,-1 0 0 0 0,1 0 0 0 0,-1 1 0 0 0,1-1 0 0 0,-1 1 1 0 0,0-1-1 0 0,1 1 0 0 0,-1 0 0 0 0,0-1 0 0 0,0 1 0 0 0,0 0 0 0 0,0 0 0 0 0,0 0 0 0 0,0 1 1 0 0,-1-1-1 0 0,1 0 0 0 0,0 1 0 0 0,0 0 0 0 0,0-1 0 0 0,-1 1 0 0 0,1 0 0 0 0,0 0 0 0 0,0 0 1 0 0,-1 0-1 0 0,1 1 0 0 0,0-1 0 0 0,-2 1 2 0 0,-77 24-293 0 0,65-16 279 0 0,1 2 1 0 0,0 0-1 0 0,0 0 0 0 0,1 1 1 0 0,1 1-1 0 0,0 1 0 0 0,1-1 1 0 0,0 2-1 0 0,1 0 0 0 0,1 0 1 0 0,0 1-1 0 0,-5 12 14 0 0,13-25-1 0 0,1-1-1 0 0,-1 1 1 0 0,0 0-1 0 0,1 1 1 0 0,-1-1-1 0 0,1 0 1 0 0,0 0-1 0 0,0 0 1 0 0,1 1-1 0 0,-1-1 1 0 0,0 1 0 0 0,1-1-1 0 0,0 0 1 0 0,0 1-1 0 0,0-1 1 0 0,0 1-1 0 0,1-1 1 0 0,-1 0-1 0 0,1 1 1 0 0,0-1-1 0 0,0 0 1 0 0,0 1-1 0 0,0-1 1 0 0,1 0 0 0 0,-1 0-1 0 0,1 0 1 0 0,0 0-1 0 0,0 0 1 0 0,0-1-1 0 0,0 1 1 0 0,0-1-1 0 0,1 1 1 0 0,-1-1-1 0 0,1 0 1 0 0,0 1-1 0 0,-1-2 1 0 0,1 1 0 0 0,0 0-1 0 0,0 0 1 0 0,0-1-1 0 0,2 1 2 0 0,19 5 36 0 0,1-1 0 0 0,1-1-1 0 0,-1-2 1 0 0,1 0 0 0 0,-1-2-1 0 0,1 0 1 0 0,15-3-36 0 0,-3 2 23 0 0,-11-1-22 0 0,-21-1 5 0 0,1 1 1 0 0,-1 0-1 0 0,0 0 1 0 0,1 1-1 0 0,-1 0 1 0 0,1 0-1 0 0,-1 0 1 0 0,1 1-1 0 0,-1 0 1 0 0,1 0-1 0 0,-1 1 1 0 0,0-1-1 0 0,0 1 1 0 0,0 1-1 0 0,0-1 1 0 0,0 1-1 0 0,0 0 1 0 0,-1 1-1 0 0,1-1 1 0 0,-1 1-1 0 0,0 0 1 0 0,0 0-1 0 0,0 1 1 0 0,0 1-7 0 0,-3 3 29 0 0,0 0 1 0 0,-1 0-1 0 0,0 0 1 0 0,-1 1-1 0 0,0-1 1 0 0,0 0-1 0 0,-1 0 1 0 0,0 1-1 0 0,-1-1 1 0 0,0 0-1 0 0,0 0 1 0 0,-1 0-1 0 0,0-1 1 0 0,-4 9-30 0 0,6-15 7 0 0,-19 51 90 0 0,13-37-101 0 0,0 1 0 0 0,0 1 0 0 0,2-1 0 0 0,0 1-1 0 0,1 0 1 0 0,1 0 0 0 0,1 0 0 0 0,0 0 0 0 0,2 1 0 0 0,0 9 4 0 0,1-27-95 0 0,-1 1 0 0 0,1-1 0 0 0,-1 1 0 0 0,1-1 0 0 0,0 0 0 0 0,0 1 0 0 0,-1-1 0 0 0,1 0 0 0 0,0 1 0 0 0,0-1 0 0 0,0 0 0 0 0,1 0 0 0 0,-1 0 0 0 0,0 0 0 0 0,0 0 0 0 0,1 0 0 0 0,-1 0 0 0 0,0 0 0 0 0,1 0 0 0 0,-1-1 0 0 0,1 1 0 0 0,-1-1 1 0 0,1 1-1 0 0,-1-1 0 0 0,1 1 0 0 0,-1-1 0 0 0,1 0 0 0 0,0 0 0 0 0,-1 0 0 0 0,1 0 0 0 0,-1 0 0 0 0,1 0 0 0 0,0 0 0 0 0,-1-1 0 0 0,1 1 95 0 0,33-10-11484 0 0,-28 5 242 0 0</inkml:trace>
  <inkml:trace contextRef="#ctx0" brushRef="#br0" timeOffset="-173288.252">17565 4822 7866 0 0,'0'0'2551'0'0,"0"0"-1053"0"0,0 0-626 0 0,0 0-229 0 0,0 0-70 0 0,0 0 56 0 0,0 0 42 0 0,0 0 24 0 0,-35 15 5 0 0,-108 49-44 0 0,42 1 518 0 0,81-50-842 0 0,2 2 0 0 0,0 0 0 0 0,1 1-1 0 0,1 0 1 0 0,0 2 0 0 0,2 0 0 0 0,0 0-332 0 0,12-18 20 0 0,1-1 1 0 0,0 0-1 0 0,-1 1 0 0 0,1-1 1 0 0,0 1-1 0 0,0 0 0 0 0,0-1 1 0 0,0 1-1 0 0,0 0 0 0 0,0 0 1 0 0,0 0-1 0 0,0-1 1 0 0,1 1-1 0 0,-1 0 0 0 0,1 0 1 0 0,0 0-1 0 0,-1 0 0 0 0,1 0 1 0 0,0 0-1 0 0,0 0 0 0 0,0 0 1 0 0,0 0-1 0 0,1 0 0 0 0,-1 0 1 0 0,0 0-1 0 0,1 0 0 0 0,0 0 1 0 0,-1 0-1 0 0,1 0 0 0 0,0-1 1 0 0,0 1-1 0 0,0 0 0 0 0,0 0 1 0 0,0-1-1 0 0,0 1 0 0 0,1-1 1 0 0,-1 1-1 0 0,0-1 0 0 0,1 0 1 0 0,-1 1-1 0 0,1-1 0 0 0,0 0 1 0 0,-1 0-1 0 0,1 0 0 0 0,0 0 1 0 0,0 0-1 0 0,-1 0 0 0 0,1-1 1 0 0,0 1-1 0 0,0-1 0 0 0,0 1 1 0 0,2-1-21 0 0,13-1 160 0 0,-1 0 0 0 0,1-2 0 0 0,0 0 0 0 0,-1-1 0 0 0,0-1 1 0 0,0 0-1 0 0,0-1 0 0 0,0-1 0 0 0,-1 0 0 0 0,0-1 0 0 0,9-7-160 0 0,197-132 326 0 0,-175 116-288 0 0,-42 94-142 0 0,-6-43 135 0 0,0-14-31 0 0,0 0 0 0 0,1 0 0 0 0,0 0 1 0 0,1 1-1 0 0,-1-1 0 0 0,1 0 0 0 0,0 0 0 0 0,1 1 0 0 0,0-1 1 0 0,0 0-1 0 0,0 0 0 0 0,0 0 0 0 0,1 0 0 0 0,0 0 1 0 0,0 0-1 0 0,1 0 0 0 0,0-1 0 0 0,0 1 0 0 0,0-1 1 0 0,1 0-1 0 0,-1 0 0 0 0,1 0 0 0 0,1 0 0 0 0,4 2 22 0 0,0-1 0 0 0,0-1 1 0 0,1 0-1 0 0,-1 0 0 0 0,1-1 0 0 0,1 0 0 0 0,-1-1 1 0 0,0 0-1 0 0,1 0 0 0 0,0-1 0 0 0,-1-1 0 0 0,1 0 0 0 0,0 0 1 0 0,0-1-1 0 0,0 0 0 0 0,-1-1 0 0 0,1 0 0 0 0,0-1 0 0 0,0 0 1 0 0,-1-1-1 0 0,0 0 0 0 0,1-1 0 0 0,1-1-22 0 0,22-10 215 0 0,0-1-1 0 0,0-2 1 0 0,-2-1 0 0 0,0-2-1 0 0,-2-1 1 0 0,1-2-215 0 0,-5 6 76 0 0,-1-2 0 0 0,0 0-1 0 0,-2-2 1 0 0,0 0 0 0 0,-1-2 0 0 0,-2 0 0 0 0,0-1 0 0 0,-2-2 0 0 0,-1 1 0 0 0,-1-2-1 0 0,-1 0 1 0 0,-2-1 0 0 0,0-1 0 0 0,-2 0 0 0 0,-2 0 0 0 0,0-1 0 0 0,-2 0 0 0 0,-2 0-1 0 0,2-29-75 0 0,-6 29 18 0 0,-1-1 0 0 0,-2 1 0 0 0,-1 0 0 0 0,-2 0 0 0 0,0 1-1 0 0,-3-1 1 0 0,0 1 0 0 0,-2 1 0 0 0,-1 0 0 0 0,-1 0 0 0 0,-15-23-18 0 0,25 46 0 0 0,-1 1 1 0 0,0 0 0 0 0,0 0 0 0 0,-1 0 0 0 0,1 0 0 0 0,-1 0 0 0 0,0 1 0 0 0,-1 0 0 0 0,1 0-1 0 0,-1 0 1 0 0,1 0 0 0 0,-1 1 0 0 0,0 0 0 0 0,-1 0 0 0 0,1 0 0 0 0,0 0 0 0 0,-1 1 0 0 0,-3-1-1 0 0,-4 58-203 0 0,26 222 315 0 0,30 108 280 0 0,-11-220-284 0 0,-22-123-78 0 0,-1 1 1 0 0,-2 0 0 0 0,-2 0 0 0 0,-1 12-31 0 0,-2 31 74 0 0,-2-86-79 0 0,0 0 12 0 0,0 0 14 0 0,0 0 4 0 0,0 0 9 0 0,-15-27-240 0 0,-13-47-2672 0 0,13 22-4884 0 0,10 33 1645 0 0,1 3-5025 0 0</inkml:trace>
  <inkml:trace contextRef="#ctx0" brushRef="#br0" timeOffset="-173037.887">17663 4664 11314 0 0,'0'0'1447'0'0,"0"0"-332"0"0,0 0-46 0 0,0 0 256 0 0,0 0 122 0 0,0 0-77 0 0,0 0-202 0 0,39-6-221 0 0,126-21-196 0 0,180-8 1406 0 0,60 19-1991 0 0,-280 2-2519 0 0,-99 8-2030 0 0,0-1-3583 0 0,-19 7-1608 0 0</inkml:trace>
  <inkml:trace contextRef="#ctx0" brushRef="#br0" timeOffset="-172606.314">18886 4811 0 0 0,'0'0'2158'0'0,"0"0"565"0"0,0 0 267 0 0,0 0-19 0 0,0 0-333 0 0,0 0-328 0 0,0 0-310 0 0,0 0-271 0 0,0 0-233 0 0,36 5-225 0 0,115 14-229 0 0,-71-25 173 0 0,-66-1-953 0 0,8 1-13 0 0,-1-2 0 0 0,-1 0 0 0 0,0-2 0 0 0,0 0 0 0 0,-1-1 0 0 0,0-1 0 0 0,-1 0-1 0 0,2-4-248 0 0,-17 15 18 0 0,-1-1 0 0 0,1 0 0 0 0,-1 0 0 0 0,0 0 0 0 0,0-1 0 0 0,0 1 0 0 0,0 0 0 0 0,0-1 0 0 0,0 1 0 0 0,-1-1-1 0 0,1 0 1 0 0,-1 1 0 0 0,0-1 0 0 0,1 0 0 0 0,-1 0 0 0 0,-1 0 0 0 0,1 0 0 0 0,0 0 0 0 0,-1 0 0 0 0,1 0 0 0 0,-1 0-1 0 0,0 0 1 0 0,0 0 0 0 0,0 0 0 0 0,-1 0 0 0 0,1 0 0 0 0,-1 0 0 0 0,0 0 0 0 0,1 0 0 0 0,-1 0 0 0 0,-1 0 0 0 0,1 0-1 0 0,0 0 1 0 0,-1 1 0 0 0,1-1 0 0 0,-1 0 0 0 0,0 1 0 0 0,0 0 0 0 0,0-1 0 0 0,0 1 0 0 0,0 0 0 0 0,0 0 0 0 0,-1 0 0 0 0,1 0-1 0 0,-1 0 1 0 0,0 1 0 0 0,1-1 0 0 0,-1 1 0 0 0,0 0 0 0 0,0 0 0 0 0,-1-1-18 0 0,-14-1-20 0 0,1 1 1 0 0,-1 1-1 0 0,1 0 1 0 0,-1 2-1 0 0,1-1 0 0 0,-1 2 1 0 0,1 1-1 0 0,0 0 1 0 0,0 1-1 0 0,0 1 1 0 0,0 0-1 0 0,0 1 0 0 0,1 1 1 0 0,1 1-1 0 0,-1 0 1 0 0,1 1-1 0 0,0 1 0 0 0,1 0 1 0 0,0 1-1 0 0,1 0 1 0 0,0 1-1 0 0,-3 5 20 0 0,4-7 1 0 0,1 1 0 0 0,0 1 0 0 0,0 0 0 0 0,1 0 0 0 0,1 1 0 0 0,0 1 0 0 0,1-1 0 0 0,0 1 0 0 0,1 1 0 0 0,1-1 0 0 0,0 1 0 0 0,1 0 0 0 0,1 0 0 0 0,0 1 0 0 0,1 0 0 0 0,0-1 0 0 0,2 1 0 0 0,0 0 0 0 0,0 0 0 0 0,2 0 0 0 0,0 6 0 0 0,2-12 16 0 0,0-1 1 0 0,0 0 0 0 0,0 0-1 0 0,1 0 1 0 0,1 0 0 0 0,0 0-1 0 0,0-1 1 0 0,0 0 0 0 0,1 0 0 0 0,0-1-1 0 0,1 1 1 0 0,0-1 0 0 0,0-1-1 0 0,0 1 1 0 0,1-1 0 0 0,0 0 0 0 0,0-1-1 0 0,4 2-17 0 0,10 6 138 0 0,1-2 0 0 0,1 0 0 0 0,-1-1 0 0 0,2-2 0 0 0,-1 0 0 0 0,13 1-138 0 0,2-1 169 0 0,1-2-1 0 0,0-2 1 0 0,0-1-1 0 0,1-2 1 0 0,-1-2-1 0 0,34-5-168 0 0,-66 5-58 0 0,0 0 0 0 0,0 0 0 0 0,-1-1 0 0 0,1 0 0 0 0,0 0 0 0 0,-1-1-1 0 0,0 1 1 0 0,0-2 0 0 0,0 1 0 0 0,0-1 0 0 0,0 0 0 0 0,1-2 58 0 0,-4-2-776 0 0,-4 1-4356 0 0,0 3-7023 0 0</inkml:trace>
  <inkml:trace contextRef="#ctx0" brushRef="#br0" timeOffset="-149450.875">20932 4329 0 0 0,'0'0'463'0'0,"0"0"409"0"0,0 0 395 0 0,0 0 317 0 0,0 0 154 0 0,0 0-10 0 0,0 0-74 0 0,0 0-88 0 0,0 0-65 0 0,0 0-44 0 0,3-6-77 0 0,9-17-104 0 0,-10 18-126 0 0,-2 5-139 0 0,1 5 2329 0 0,-5 17-2605 0 0,-57 229 1096 0 0,-25 32-1096 0 0,81-269-714 0 0,-5 10 29 0 0,0 0-1 0 0,2 1 1 0 0,1 0-1 0 0,1 1 1 0 0,2-1-1 0 0,0 1 1 0 0,1 0-1 0 0,2 0 1 0 0,1 0-1 0 0,1 9-49 0 0,23 22 95 0 0,-21-55-84 0 0,-1-1 0 0 0,0 0 0 0 0,0 0 0 0 0,0 0 0 0 0,1-1 1 0 0,-1 1-1 0 0,0-1 0 0 0,1 1 0 0 0,-1-1 0 0 0,0 0 0 0 0,1 1 0 0 0,-1-1 0 0 0,1-1 0 0 0,-1 1 1 0 0,0 0-1 0 0,1 0 0 0 0,-1-1 0 0 0,0 0 0 0 0,1 1 0 0 0,-1-1 0 0 0,0 0 0 0 0,0 0 0 0 0,1 0 1 0 0,-1 0-1 0 0,0-1 0 0 0,0 1 0 0 0,0-1-11 0 0,276-179 429 0 0,-65 7-355 0 0,-117 86 14 0 0,-94 86 777 0 0,-10 6-399 0 0,-14 10-609 0 0,10-6 240 0 0,-70 87-85 0 0,8 34-2 0 0,70-118-17 0 0,0 1 1 0 0,1-1 0 0 0,0 1 0 0 0,1 0 0 0 0,0 0 0 0 0,1 0-1 0 0,0 1 1 0 0,1-1 0 0 0,0 0 0 0 0,1 0 0 0 0,1 2 6 0 0,0-9 0 0 0,1 0 0 0 0,-1 0 0 0 0,1 0 0 0 0,0 0 0 0 0,0-1 0 0 0,1 1 0 0 0,-1-1 1 0 0,1 0-1 0 0,0 0 0 0 0,0 0 0 0 0,1-1 0 0 0,-1 1 0 0 0,1-1 0 0 0,0 0 0 0 0,-1 0 0 0 0,1-1 1 0 0,1 0-1 0 0,-1 1 0 0 0,0-2 0 0 0,0 1 0 0 0,1 0 0 0 0,-1-1 0 0 0,1 0 0 0 0,4 0 0 0 0,9-1 37 0 0,-1-1 1 0 0,1-1-1 0 0,-1 0 0 0 0,0-2 0 0 0,0 0 0 0 0,0-1 0 0 0,0 0 1 0 0,-1-2-1 0 0,0 0 0 0 0,0-1 0 0 0,-1 0 0 0 0,0-2 0 0 0,0 0 1 0 0,-1 0-1 0 0,-1-2 0 0 0,0 0 0 0 0,0 0 0 0 0,-1-1 0 0 0,-1-1 1 0 0,0 0-1 0 0,-1-1 0 0 0,9-14-37 0 0,-16 23 15 0 0,0 1 0 0 0,-1-1 0 0 0,1 0 1 0 0,-1 0-1 0 0,-1 0 0 0 0,1 0 0 0 0,-1 0 0 0 0,0-1 0 0 0,0 1 1 0 0,-1-1-1 0 0,0 1 0 0 0,0-1 0 0 0,-1 0 0 0 0,0 1 0 0 0,0-1 1 0 0,0 0-1 0 0,-1 1 0 0 0,0-1 0 0 0,0 1 0 0 0,-1-1 1 0 0,1 1-1 0 0,-1-1 0 0 0,-1 1 0 0 0,1 0 0 0 0,-1 0 0 0 0,-1 0 1 0 0,1 0-1 0 0,-1 1 0 0 0,-2-3-15 0 0,-8-2-17 0 0,0 1 0 0 0,-1 0 0 0 0,0 1 1 0 0,0 1-1 0 0,-1 1 0 0 0,0 0 0 0 0,0 1 0 0 0,-1 0 0 0 0,1 1 1 0 0,-1 1-1 0 0,0 1 0 0 0,0 1 0 0 0,0 0 0 0 0,0 1 0 0 0,0 1 1 0 0,-10 1 16 0 0,-37 13-123 0 0,130-11-127 0 0,212-37 500 0 0,-228 23-182 0 0,139-12-1210 0 0,-189 8-2240 0 0,0 8 492 0 0,0 2-3646 0 0,0-3-5590 0 0</inkml:trace>
  <inkml:trace contextRef="#ctx0" brushRef="#br0" timeOffset="-148866.454">20574 4584 3217 0 0,'0'0'2644'0'0,"0"0"-737"0"0,0 0-221 0 0,0 0 114 0 0,0 0 75 0 0,0 0-159 0 0,0 0-262 0 0,0 0-241 0 0,0 0-210 0 0,0 0-151 0 0,0 0-93 0 0,0 0-82 0 0,0 0-55 0 0,-14 3-36 0 0,-41 13-54 0 0,41-12-71 0 0,14-4-59 0 0,0 0-40 0 0,0 0-25 0 0,0 0 9 0 0,0 0-12 0 0,0 0-19 0 0,0 0-12 0 0,0 0-11 0 0,252-16 3705 0 0,306-50-2857 0 0,-482 59-1481 0 0,-76 7 546 0 0,0-2-1931 0 0,-2 0-4909 0 0,0 2-5738 0 0</inkml:trace>
  <inkml:trace contextRef="#ctx0" brushRef="#br0" timeOffset="-146302.595">8739 6664 0 0 0,'0'0'1038'0'0,"0"0"128"0"0,0 0 249 0 0,0 0 262 0 0,0 0 63 0 0,0 0-238 0 0,0 0-421 0 0,0 0-472 0 0,0 0-308 0 0,0 0-24 0 0,0 0 179 0 0,4 1 223 0 0,6 2-149 0 0,0-1 0 0 0,-1 0 1 0 0,1-1-1 0 0,0 0 0 0 0,0-1 0 0 0,0 0 0 0 0,0-1 0 0 0,0 0 0 0 0,0 0 0 0 0,0-1 0 0 0,-1 0 1 0 0,1-1-1 0 0,0 0 0 0 0,-1 0 0 0 0,0-1 0 0 0,1-1-530 0 0,31-18 547 0 0,-1-1 0 0 0,-2-1 0 0 0,-1-3 0 0 0,-1-1 1 0 0,-1-1-1 0 0,-1-2 0 0 0,-2-2 0 0 0,22-31-547 0 0,45-81 867 0 0,-96 137-844 0 0,0 1 745 0 0,-3 15-482 0 0,-20 165-172 0 0,4 383 343 0 0,4-305-353 0 0,11-213-69 0 0,-1-1 0 0 0,-2 1-1 0 0,-1-1 1 0 0,-2 0 0 0 0,-10 29-35 0 0,16-65 15 0 0,1-1 0 0 0,0 0 1 0 0,-1 1-1 0 0,1-1 1 0 0,0 1-1 0 0,-1 0 0 0 0,1-1 1 0 0,-1 1-1 0 0,1-1 1 0 0,-1 1-1 0 0,1 0 1 0 0,-1-1-1 0 0,1 1 0 0 0,-1 0 1 0 0,0-1-1 0 0,1 1 1 0 0,-1 0-1 0 0,1 0 0 0 0,-1 0 1 0 0,0 0-1 0 0,1 0 1 0 0,-1-1-1 0 0,0 1 1 0 0,1 0-1 0 0,-1 0 0 0 0,1 0 1 0 0,-1 1-1 0 0,0-1 1 0 0,1 0-1 0 0,-1 0 1 0 0,0 0-1 0 0,1 0 0 0 0,-1 1 1 0 0,1-1-1 0 0,-1 0 1 0 0,1 0-1 0 0,-1 1 0 0 0,1-1 1 0 0,-1 0-1 0 0,1 1 1 0 0,-1-1-1 0 0,1 1 1 0 0,-1-1-1 0 0,1 1 0 0 0,-1-1 1 0 0,1 1-1 0 0,0-1 1 0 0,-1 1-1 0 0,1-1 0 0 0,0 1 1 0 0,0-1-1 0 0,-1 1 1 0 0,1 0-1 0 0,0-1 1 0 0,0 1-1 0 0,0-1 0 0 0,0 1 1 0 0,0 0-1 0 0,-1-1 1 0 0,1 1-1 0 0,0 0 0 0 0,1-1 1 0 0,-1 1-1 0 0,0-1 1 0 0,0 1-1 0 0,0 0-15 0 0,-12-90 59 0 0,12 7-56 0 0,3 1 0 0 0,4 0 0 0 0,4 0 1 0 0,3 1-1 0 0,16-50-3 0 0,-18 78 0 0 0,2 1 0 0 0,3 1 0 0 0,1 0 0 0 0,3 1 0 0 0,2 2 0 0 0,2 0 0 0 0,2 1 0 0 0,2 2 0 0 0,2 1 0 0 0,2 1 0 0 0,1 2 0 0 0,2 1 0 0 0,2 2 0 0 0,25-18 0 0 0,-54 47-6 0 0,1 1-1 0 0,0 0 1 0 0,0 0 0 0 0,1 1 0 0 0,0 0 0 0 0,0 1-1 0 0,1 0 1 0 0,-1 1 0 0 0,1 1 0 0 0,0-1 0 0 0,0 2-1 0 0,0 0 1 0 0,0 0 0 0 0,0 1 0 0 0,1 1 0 0 0,-1 0-1 0 0,5 0 7 0 0,-9 4 5 0 0,-1 1 1 0 0,0-1-1 0 0,1 1 0 0 0,-2 0 0 0 0,1 1 0 0 0,-1 0 0 0 0,0 0 0 0 0,0 0 0 0 0,0 1 0 0 0,-1-1 0 0 0,0 1 0 0 0,0 1 0 0 0,-1-1 0 0 0,0 1 0 0 0,0-1 0 0 0,-1 1 0 0 0,0 0 0 0 0,0 1 0 0 0,-1-1 0 0 0,0 0 0 0 0,-1 1 0 0 0,1 1-5 0 0,2 10 20 0 0,-1 1 1 0 0,-1 0-1 0 0,-1-1 0 0 0,-1 1 0 0 0,-1-1 1 0 0,0 1-1 0 0,-2 0 0 0 0,0-1 0 0 0,-2 0 0 0 0,0 0 1 0 0,-1 0-1 0 0,-1-1 0 0 0,0 1 0 0 0,-2-2 1 0 0,0 1-1 0 0,-2-1 0 0 0,1-1 0 0 0,-2 0 1 0 0,-1 0-1 0 0,0-1 0 0 0,-1-1 0 0 0,0 0 1 0 0,-5 3-21 0 0,4-6 22 0 0,2 2-13 0 0,-1-2 0 0 0,1 1-1 0 0,-2-2 1 0 0,0 0 0 0 0,0-1-1 0 0,-1 0 1 0 0,-1-1-1 0 0,1-1 1 0 0,-1-1 0 0 0,0 0-1 0 0,-1-1 1 0 0,0-1-1 0 0,0-1 1 0 0,0 0 0 0 0,-9 0-9 0 0,21-3-53 0 0,1-1 1 0 0,-1 1 0 0 0,1-1 0 0 0,-1 0 0 0 0,1-1-1 0 0,-1 1 1 0 0,1-1 0 0 0,0 0 0 0 0,-1 0 0 0 0,1 0-1 0 0,0-1 1 0 0,0 0 0 0 0,-1 0 0 0 0,2-1-1 0 0,-1 1 1 0 0,0-1 0 0 0,0 0 0 0 0,1 0 0 0 0,-1-1-1 0 0,1 1 1 0 0,0-1 0 0 0,0 0 0 0 0,1 0 0 0 0,-1 0-1 0 0,1 0 1 0 0,0-1 0 0 0,0 0 0 0 0,0 1 0 0 0,1-1-1 0 0,-1 0 1 0 0,1 0 0 0 0,0-1 0 0 0,1 1 0 0 0,-1-2 52 0 0,20-46-2571 0 0,11 26-4526 0 0,-29 27 7085 0 0,9-8-11680 0 0</inkml:trace>
  <inkml:trace contextRef="#ctx0" brushRef="#br0" timeOffset="-144159.534">10558 6371 6849 0 0,'0'0'1597'0'0,"0"0"18"0"0,0 0 51 0 0,0 0 135 0 0,0 0-38 0 0,0 0-182 0 0,0 0-253 0 0,0 0-244 0 0,0 0-173 0 0,0 0-176 0 0,0 0-130 0 0,0 0-115 0 0,0 0-78 0 0,-25-10-51 0 0,-77-30-45 0 0,60 37 80 0 0,40 7-333 0 0,-10 10 38 0 0,0 2 0 0 0,1-1 0 0 0,1 1 0 0 0,1 1 0 0 0,0 0 0 0 0,1 0 0 0 0,1 0 0 0 0,1 1 0 0 0,0 0 0 0 0,1 4-101 0 0,0-6 9 0 0,0 0 1 0 0,2 1 0 0 0,0-1 0 0 0,1 1-1 0 0,0-1 1 0 0,2 1 0 0 0,0 0-1 0 0,2 11-9 0 0,-2-22 15 0 0,1 0 0 0 0,1 0 0 0 0,-1 0 0 0 0,1 0 0 0 0,0-1 0 0 0,0 1 0 0 0,1-1-1 0 0,-1 1 1 0 0,1-1 0 0 0,1 0 0 0 0,-1 0 0 0 0,1 0 0 0 0,-1 0 0 0 0,1-1-1 0 0,1 0 1 0 0,-1 0 0 0 0,1 0 0 0 0,-1 0 0 0 0,1-1 0 0 0,0 1 0 0 0,1-1-1 0 0,-1 0 1 0 0,0-1 0 0 0,1 1 0 0 0,1-1-15 0 0,3 1 69 0 0,0 0 1 0 0,0-1-1 0 0,0-1 0 0 0,0 0 1 0 0,1 0-1 0 0,-1-1 0 0 0,0 0 1 0 0,1-1-1 0 0,-1 0 0 0 0,0 0 1 0 0,0-1-1 0 0,0-1 0 0 0,0 0 1 0 0,0 0-1 0 0,-1-1 0 0 0,1 0 0 0 0,-1 0 1 0 0,0-1-1 0 0,8-6-69 0 0,7-5 162 0 0,-1-2 1 0 0,0 0-1 0 0,-1-1 0 0 0,-1-2 1 0 0,-1 0-1 0 0,7-10-162 0 0,-17 19 40 0 0,0-1 0 0 0,-1 1-1 0 0,0-2 1 0 0,-1 1 0 0 0,0-1-1 0 0,-1-1 1 0 0,-1 1 0 0 0,0-1-1 0 0,-1 0 1 0 0,-1 0 0 0 0,0-1 0 0 0,-1 1-1 0 0,-1-1 1 0 0,0 0 0 0 0,-1 0-1 0 0,-1 0 1 0 0,0 0-40 0 0,-1 12 4 0 0,0 0 0 0 0,0 0-1 0 0,-1 0 1 0 0,1 0 0 0 0,-1 0 0 0 0,0 0 0 0 0,0 0-1 0 0,0 1 1 0 0,0-1 0 0 0,-1 1 0 0 0,0-1 0 0 0,0 1-1 0 0,1 0 1 0 0,-2 0 0 0 0,1 0 0 0 0,0 0-1 0 0,-1 1 1 0 0,1 0 0 0 0,-1-1 0 0 0,0 1 0 0 0,1 0-1 0 0,-1 1 1 0 0,0-1 0 0 0,0 1 0 0 0,-1 0 0 0 0,-2-1-4 0 0,-3-1-32 0 0,0 1 1 0 0,-1 0-1 0 0,1 0 1 0 0,-1 1-1 0 0,1 1 1 0 0,-1 0-1 0 0,1 0 1 0 0,-1 1-1 0 0,1 0 1 0 0,-6 2 31 0 0,10-2-24 0 0,1 1 0 0 0,-1 0 0 0 0,1 0 0 0 0,0 0 0 0 0,0 0 0 0 0,0 1 0 0 0,0 0 1 0 0,0 0-1 0 0,1 0 0 0 0,-1 1 0 0 0,1-1 0 0 0,0 1 0 0 0,0 0 0 0 0,0 1 0 0 0,0-1 0 0 0,1 0 0 0 0,-3 5 24 0 0,7-7-2 0 0,-1 0 1 0 0,1-1-1 0 0,0 1 0 0 0,-1-1 0 0 0,1 0 0 0 0,0 1 1 0 0,0-1-1 0 0,0 0 0 0 0,0 1 0 0 0,0-1 0 0 0,1 0 1 0 0,-1 0-1 0 0,0 0 0 0 0,1 0 0 0 0,-1 0 0 0 0,0 0 1 0 0,1-1-1 0 0,-1 1 0 0 0,1 0 0 0 0,-1-1 0 0 0,1 1 1 0 0,-1-1-1 0 0,1 1 0 0 0,0-1 0 0 0,-1 0 0 0 0,1 1 1 0 0,0-1-1 0 0,-1 0 0 0 0,1 0 0 0 0,0-1 0 0 0,-1 1 1 0 0,1 0-1 0 0,-1 0 0 0 0,1-1 0 0 0,0 1 0 0 0,-1-1 2 0 0,0 1 0 0 0,264-7 303 0 0,-196 0-217 0 0,-51 6-66 0 0,1 0 0 0 0,-1-1 0 0 0,1 0 0 0 0,-1-2 1 0 0,0 0-1 0 0,0-1 0 0 0,0-1 0 0 0,-1 0 0 0 0,0-2 0 0 0,0 0 1 0 0,10-7-21 0 0,-22 12 21 0 0,-1-1 1 0 0,0 1 0 0 0,0-1 0 0 0,0 0 0 0 0,0 0 0 0 0,0 0-1 0 0,-1 0 1 0 0,0 0 0 0 0,0-1 0 0 0,0 0 0 0 0,-1 0 0 0 0,1 0 0 0 0,-1 0-1 0 0,0 0 1 0 0,0 0 0 0 0,-1 0 0 0 0,0-1 0 0 0,0 1 0 0 0,0 0-1 0 0,0-1 1 0 0,-1 1 0 0 0,0-1 0 0 0,0 1 0 0 0,-1-3-22 0 0,-16 23 73 0 0,-11 39-29 0 0,19-30-30 0 0,0 0 0 0 0,1 1 0 0 0,1 0 0 0 0,2 0 1 0 0,0 0-1 0 0,2 1 0 0 0,0 16-14 0 0,2-33 2 0 0,1 1 0 0 0,0-1 0 0 0,1 0 0 0 0,0 1 0 0 0,1-1 0 0 0,-1 0 0 0 0,2 0 1 0 0,-1 0-1 0 0,2 0 0 0 0,-1 0 0 0 0,1 0 0 0 0,0-1 0 0 0,1 0 0 0 0,0 0 0 0 0,0 0 0 0 0,1 0 0 0 0,0-1 1 0 0,0 0-1 0 0,0 0 0 0 0,1-1 0 0 0,7 6-2 0 0,-10-9 11 0 0,-1-1 1 0 0,1 1 0 0 0,0 0-1 0 0,0-1 1 0 0,0 0 0 0 0,0 0-1 0 0,1 0 1 0 0,-1 0 0 0 0,0-1-1 0 0,1 0 1 0 0,-1 0 0 0 0,1 0-1 0 0,0 0 1 0 0,-1-1 0 0 0,1 0-1 0 0,-1 0 1 0 0,1 0 0 0 0,0 0-1 0 0,-1-1 1 0 0,1 0-1 0 0,-1 0 1 0 0,1 0 0 0 0,-1 0-1 0 0,1-1 1 0 0,-1 1 0 0 0,0-1-1 0 0,0-1 1 0 0,0 1 0 0 0,0 0-1 0 0,0-1 1 0 0,0 0 0 0 0,-1 0-1 0 0,1 0 1 0 0,-1 0 0 0 0,0-1-1 0 0,0 1 1 0 0,0-1 0 0 0,0 0-12 0 0,77-102 112 0 0,-61 76-108 0 0,2 2-1 0 0,0 1 0 0 0,2 0 0 0 0,1 1 1 0 0,1 2-1 0 0,0 1 0 0 0,2 0 0 0 0,9-3-3 0 0,66-17-16 0 0,-100 44 17 0 0,0 0 0 0 0,0 1-1 0 0,0-1 1 0 0,0 1-1 0 0,0 0 1 0 0,0 0 0 0 0,0-1-1 0 0,0 1 1 0 0,-1 1 0 0 0,1-1-1 0 0,-1 0 1 0 0,1 0 0 0 0,-1 0-1 0 0,0 1 1 0 0,0-1 0 0 0,0 1-1 0 0,0-1 1 0 0,0 0-1 0 0,-1 1 1 0 0,1 0 0 0 0,-1-1-1 0 0,0 1 1 0 0,0-1 0 0 0,0 1-1 0 0,0 0 1 0 0,0-1 0 0 0,0 1-1 0 0,-1-1 1 0 0,1 1-1 0 0,-1-1 1 0 0,1 1 0 0 0,-1-1-1 0 0,-1 2 0 0 0,2 7-9 0 0,0 10 2 0 0,-1 0 1 0 0,-1 0-1 0 0,0 0 0 0 0,-2 0 0 0 0,-1 0 0 0 0,0 0 1 0 0,-1-1-1 0 0,-2 0 0 0 0,0 0 0 0 0,-9 15 7 0 0,-31 57 43 0 0,48-91-62 0 0,0-1-2 0 0,0 0-16 0 0,0 0 21 0 0,0 0 21 0 0,10-16-72 0 0,58-72-21 0 0,-35 42 89 0 0,3 1 1 0 0,1 2 0 0 0,2 1 0 0 0,42-33-2 0 0,-47 48-15 0 0,-20 14 7 0 0,0 0 0 0 0,1 1 0 0 0,1 1 1 0 0,0 1-1 0 0,1 0 0 0 0,0 1 0 0 0,0 1 0 0 0,1 0 1 0 0,8-1 7 0 0,-25 11-3 0 0,0 0 1 0 0,0 0-1 0 0,0-1 1 0 0,0 1 0 0 0,-1 0-1 0 0,1 0 1 0 0,-1 0 0 0 0,1 0-1 0 0,-1 0 1 0 0,0 0 0 0 0,1 1-1 0 0,-1-1 1 0 0,0 0 0 0 0,0 0-1 0 0,-1 0 1 0 0,1 0 0 0 0,0 0-1 0 0,-1 0 1 0 0,1 0 0 0 0,-1 0-1 0 0,0 0 1 0 0,1 0 0 0 0,-1 0-1 0 0,0 0 1 0 0,0 0 0 0 0,0-1-1 0 0,-1 1 1 0 0,1 0 0 0 0,-1 0 2 0 0,1 0 0 0 0,-60 126 101 0 0,44-24-85 0 0,17-96-5 0 0,-1-3-10 0 0,1 0-1 0 0,-1 0 1 0 0,1 1 0 0 0,1-1 0 0 0,-1 0 0 0 0,1 0 0 0 0,0 0 0 0 0,0 0 0 0 0,0 0-1 0 0,1 0 1 0 0,-1 0 0 0 0,1 0 0 0 0,1 0 0 0 0,-1-1 0 0 0,1 1 0 0 0,-1-1 0 0 0,1 1 0 0 0,3 1-1 0 0,36 25 38 0 0,60-12-64 0 0,-84-19 39 0 0,-1-2 1 0 0,0 0 0 0 0,0-1-1 0 0,0 0 1 0 0,-1-2 0 0 0,1 0-1 0 0,-1-1 1 0 0,0 0 0 0 0,-1-1-1 0 0,1-1 1 0 0,-1-1 0 0 0,-1 0-1 0 0,0-1 1 0 0,0 0 0 0 0,-1-1-1 0 0,0-1 1 0 0,-1 0 0 0 0,9-11-14 0 0,10-16 50 0 0,-2-1-1 0 0,-1-1 1 0 0,-2-2 0 0 0,-2 0-1 0 0,17-44-49 0 0,-2 5-4 0 0,-18 43-2 0 0,-3 0 0 0 0,-1-1 0 0 0,-2-1 0 0 0,9-40 6 0 0,-9-53 76 0 0,-15 133-76 0 0,-1 0 0 0 0,0 0 0 0 0,1 0 0 0 0,-1 0-1 0 0,0 0 1 0 0,1 0 0 0 0,-1 0 0 0 0,0 0 0 0 0,0 0-1 0 0,0 0 1 0 0,0 1 0 0 0,0-1 0 0 0,0 0 0 0 0,0 1 0 0 0,0-1-1 0 0,0 1 1 0 0,0-1 0 0 0,-1 1 0 0 0,1 0 0 0 0,0-1-1 0 0,0 1 1 0 0,0 0 0 0 0,0 0 0 0 0,-1 0 0 0 0,1 0-1 0 0,0 0 1 0 0,0 0 0 0 0,0 0 0 0 0,-1 0 0 0 0,1 0 0 0 0,0 0-1 0 0,0 1 1 0 0,0-1 0 0 0,-1 1 0 0 0,1-1 0 0 0,0 1-1 0 0,0-1 1 0 0,0 1 0 0 0,0-1 0 0 0,0 1 0 0 0,0 0-1 0 0,0 0 1 0 0,0 0 0 0 0,1-1 0 0 0,-1 1 0 0 0,0 0 0 0 0,0 0-1 0 0,1 0 1 0 0,-1 0 0 0 0,0 0 0 0 0,1 0 0 0 0,-1 0-1 0 0,1 1 1 0 0,0-1 0 0 0,-1 0 0 0 0,1 0 0 0 0,0 1 0 0 0,-10 17 3 0 0,1 1 1 0 0,1 1-1 0 0,1-1 0 0 0,1 1 1 0 0,1 1-1 0 0,1-1 1 0 0,1 1-1 0 0,1-1 1 0 0,0 1-1 0 0,2 0 1 0 0,0 0-1 0 0,4 17-3 0 0,-4 11-5 0 0,39 327 165 0 0,-50-233-87 0 0,-28-32 52 0 0,23-86-253 0 0,16-54-582 0 0,-4-59-1849 0 0,0 3-2466 0 0,-4 29-4044 0 0,5 39-1798 0 0</inkml:trace>
  <inkml:trace contextRef="#ctx0" brushRef="#br0" timeOffset="-143899.933">12423 6071 6009 0 0,'0'0'2529'0'0,"0"0"-106"0"0,0 0-207 0 0,0 0-171 0 0,0 0-189 0 0,0 0-263 0 0,0 0-316 0 0,0 0-317 0 0,0 0-235 0 0,0 0-125 0 0,0 0-43 0 0,0 0-33 0 0,6-5-24 0 0,69-24 733 0 0,290-13 1590 0 0,-186 22-3108 0 0,-124 19-1701 0 0,-30 1-5305 0 0,-17 0-4440 0 0</inkml:trace>
  <inkml:trace contextRef="#ctx0" brushRef="#br0" timeOffset="-143103.004">11382 5851 2369 0 0,'0'0'1288'0'0,"0"0"140"0"0,0 0 250 0 0,0 0 237 0 0,0 0-19 0 0,0 0-251 0 0,0 0-264 0 0,0 0-258 0 0,0 0-120 0 0,0 0-48 0 0,0 0-50 0 0,0 0-23 0 0,0 0-43 0 0,-2-9-60 0 0,-7-30-83 0 0,7 38-606 0 0,1 0 0 0 0,0 0-1 0 0,-1 0 1 0 0,1 0 0 0 0,0 0 0 0 0,-1 0 0 0 0,1 0 0 0 0,-1 1 0 0 0,0-1 0 0 0,1 1 0 0 0,-1-1 0 0 0,1 1 0 0 0,-1 0-1 0 0,0-1 1 0 0,1 1 0 0 0,-1 0 0 0 0,0 0 0 0 0,1 0 0 0 0,-1 0 0 0 0,0 0 0 0 0,1 1 0 0 0,-1-1 0 0 0,1 0-1 0 0,-1 1 1 0 0,0-1 0 0 0,1 1 0 0 0,-1 0 0 0 0,1-1 0 0 0,-2 2-90 0 0,-55 31 1620 0 0,102-60-562 0 0,-15 5 296 0 0,-55 29-1639 0 0,35-6-2138 0 0,0-1-1564 0 0,-1 0-7745 0 0</inkml:trace>
  <inkml:trace contextRef="#ctx0" brushRef="#br0" timeOffset="-142167.354">14078 5924 6745 0 0,'0'0'2021'0'0,"0"0"-86"0"0,0 0-15 0 0,0 0 87 0 0,0 0-61 0 0,0 0-179 0 0,0 0-269 0 0,0 0-302 0 0,0 0-254 0 0,0 0-210 0 0,0 0-144 0 0,-1-2-84 0 0,0 97 2842 0 0,3 282-1403 0 0,-37 7-2648 0 0,60-436-870 0 0,-9 7-428 0 0,2-6-5654 0 0,-13 39-667 0 0</inkml:trace>
  <inkml:trace contextRef="#ctx0" brushRef="#br0" timeOffset="-141500.453">13789 6001 10466 0 0,'0'0'1665'0'0,"0"0"-245"0"0,0 0-117 0 0,0 0 66 0 0,0 0 45 0 0,0 0-115 0 0,0 0-213 0 0,0 0-261 0 0,0 0-205 0 0,0 0-82 0 0,0 0-49 0 0,0 0-42 0 0,19-15-36 0 0,65-48-5 0 0,-2 30 325 0 0,-20 18-299 0 0,1 2-1 0 0,0 3 1 0 0,1 3-1 0 0,0 3 1 0 0,15 3-432 0 0,-76 0 10 0 0,1 1 1 0 0,0 0-1 0 0,0 1 0 0 0,-1-1 0 0 0,1 1 1 0 0,0-1-1 0 0,-1 1 0 0 0,1 0 0 0 0,0 1 1 0 0,-1-1-1 0 0,1 0 0 0 0,-1 1 0 0 0,0 0 1 0 0,1 0-1 0 0,-1 0 0 0 0,0 0 0 0 0,0 1 1 0 0,0-1-1 0 0,-1 1 0 0 0,1-1 0 0 0,-1 1 1 0 0,1 0-1 0 0,-1 0 0 0 0,0 0 0 0 0,0 1 1 0 0,0-1-1 0 0,0 0 0 0 0,-1 1 0 0 0,0-1 1 0 0,1 1-1 0 0,-1-1 0 0 0,0 1 0 0 0,-1 0 1 0 0,1 0-1 0 0,0 2-10 0 0,-3 4 26 0 0,0 1-1 0 0,-1-1 1 0 0,1-1 0 0 0,-2 1 0 0 0,0 0 0 0 0,0-1 0 0 0,0 1-1 0 0,-1-1 1 0 0,-1-1 0 0 0,1 1 0 0 0,-1-1 0 0 0,-1 0-1 0 0,0 0 1 0 0,0-1 0 0 0,0 1 0 0 0,-1-2 0 0 0,0 1 0 0 0,-1-1-1 0 0,-8 5-25 0 0,-13 15 33 0 0,-86 82-4 0 0,116-105-32 0 0,0 0 1 0 0,0 0-1 0 0,0 0 1 0 0,0 0-1 0 0,1 0 1 0 0,-1 0-1 0 0,1 0 1 0 0,0 0 0 0 0,0 0-1 0 0,0 0 1 0 0,0 0-1 0 0,1-1 1 0 0,-1 1-1 0 0,1 0 1 0 0,-1-1-1 0 0,1 1 1 0 0,0-1-1 0 0,0 0 1 0 0,0 0-1 0 0,1 1 1 0 0,-1-1-1 0 0,0-1 1 0 0,1 1-1 0 0,-1 0 1 0 0,1 0-1 0 0,0-1 1 0 0,-1 0-1 0 0,1 1 1 0 0,0-1-1 0 0,0 0 1 0 0,0 0-1 0 0,0-1 1 0 0,0 1-1 0 0,0-1 1 0 0,0 1-1 0 0,1-1 3 0 0,1 1 2 0 0,40 17 12 0 0,-6-4-5 0 0,0 0 1 0 0,-1 3-1 0 0,0 1 0 0 0,-2 2 1 0 0,0 1-1 0 0,-2 2 1 0 0,0 2-1 0 0,23 21-9 0 0,-53-41 29 0 0,1 0 0 0 0,-1 1-1 0 0,0-1 1 0 0,-1 1 0 0 0,1 0 0 0 0,-1 0-1 0 0,0 0 1 0 0,0 0 0 0 0,-1 0 0 0 0,0 1-1 0 0,0-1 1 0 0,-1 1 0 0 0,1 0 0 0 0,-2-1-1 0 0,1 1 1 0 0,-1 0 0 0 0,0-1 0 0 0,0 1-1 0 0,0 0 1 0 0,-1 0 0 0 0,0-1 0 0 0,-1 1-1 0 0,1-1 1 0 0,-1 1 0 0 0,-1-1-1 0 0,1 1 1 0 0,-1-1 0 0 0,0 0 0 0 0,-3 4-29 0 0,-12 7 87 0 0,-1-1 1 0 0,0-1 0 0 0,-1-1 0 0 0,-1-1-1 0 0,0-1 1 0 0,-1 0 0 0 0,0-2-1 0 0,0 0 1 0 0,-1-2 0 0 0,0 0-1 0 0,-1-2 1 0 0,0-1 0 0 0,0 0 0 0 0,0-2-1 0 0,0-1 1 0 0,-1 0 0 0 0,-4-2-88 0 0,4 2 66 0 0,-1-1 1 0 0,0-1 0 0 0,1-1-1 0 0,-1-2 1 0 0,1 0 0 0 0,-1-2-1 0 0,1 0 1 0 0,0-2 0 0 0,-6-3-67 0 0,-50-44-318 0 0,78 47 332 0 0,0 3-2632 0 0,3 8-6348 0 0,0 0-2989 0 0</inkml:trace>
  <inkml:trace contextRef="#ctx0" brushRef="#br0" timeOffset="-136129.315">15131 6772 0 0 0,'0'0'356'0'0,"0"0"406"0"0,0 0 98 0 0,0 0-108 0 0,0 0-123 0 0,0 0-75 0 0,10-4 151 0 0,-8 4-2629 0 0,-2 0-770 0 0</inkml:trace>
  <inkml:trace contextRef="#ctx0" brushRef="#br0" timeOffset="-131293.086">15041 6784 0 0 0,'0'0'1116'0'0,"0"0"375"0"0,0 0 266 0 0,0 0 162 0 0,0 0 77 0 0,0 0-89 0 0,0 0-188 0 0,0 0-244 0 0,0 0-257 0 0,0 0-179 0 0,0 0-104 0 0,6-6-89 0 0,17-14-56 0 0,-17 15-37 0 0,-14 23 2735 0 0,-59 41-1074 0 0,82-60-1186 0 0,32-40-473 0 0,-63 44 568 0 0,3 4-1899 0 0,10-10-7135 0 0,3-1-2641 0 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17:46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809 46 6081 0 0,'0'0'1917'0'0,"0"0"-429"0"0,0 0-324 0 0,0 0 15 0 0,0 0 212 0 0,0 0 185 0 0,0 0 45 0 0,0 0-144 0 0,0 0-258 0 0,0 0-268 0 0,0 0-151 0 0,-6-6-114 0 0,-22-18-87 0 0,25 22-449 0 0,-1 0 1 0 0,0 0 0 0 0,0 0 0 0 0,0 0-1 0 0,0 1 1 0 0,0 0 0 0 0,0 0 0 0 0,0 0-1 0 0,0 0 1 0 0,0 1 0 0 0,0-1 0 0 0,-1 1-1 0 0,1 0 1 0 0,0 1 0 0 0,0-1 0 0 0,-4 1-151 0 0,-9 0 260 0 0,4 1-150 0 0,1 0 0 0 0,0 1 0 0 0,0 0 0 0 0,0 1 0 0 0,0 0 0 0 0,1 1 0 0 0,-1 1 0 0 0,1-1 0 0 0,1 2 0 0 0,-5 2-110 0 0,-34 18 315 0 0,1-2-90 0 0,2 1 1 0 0,0 3-1 0 0,2 1 0 0 0,2 2 0 0 0,0 3-225 0 0,22-18 38 0 0,0 0 1 0 0,1 2 0 0 0,1 0-1 0 0,0 1 1 0 0,2 1-1 0 0,0 0 1 0 0,2 1 0 0 0,0 1-1 0 0,2 0 1 0 0,0 1-1 0 0,1 1 1 0 0,2-1 0 0 0,1 1-1 0 0,0 1 1 0 0,2 0-1 0 0,1 0 1 0 0,1 0 0 0 0,1 10-39 0 0,1-23 14 0 0,1 0 1 0 0,1 0 0 0 0,0 1-1 0 0,0-1 1 0 0,1 0 0 0 0,1 0-1 0 0,1 0 1 0 0,-1 0 0 0 0,2 0-1 0 0,0-1 1 0 0,0 1 0 0 0,2-1-1 0 0,-1 0 1 0 0,1 0 0 0 0,1-1-1 0 0,0 0 1 0 0,5 6-15 0 0,3-3 31 0 0,0 0 0 0 0,0-1 0 0 0,2 0 0 0 0,-1-2 0 0 0,2 0 0 0 0,-1 0 0 0 0,2-2 0 0 0,-1 0 0 0 0,1-2 0 0 0,0 0 0 0 0,1-1 0 0 0,0 0 0 0 0,0-2 0 0 0,0-1 0 0 0,0 0 0 0 0,0-1 0 0 0,1-1 0 0 0,-1-1 0 0 0,1-1 0 0 0,-1-1 0 0 0,19-4-31 0 0,-22 2 45 0 0,0 0 1 0 0,0-1-1 0 0,0 0 1 0 0,-1-2-1 0 0,0 0 1 0 0,0-1-1 0 0,-1 0 1 0 0,0-1-1 0 0,0-1 1 0 0,-1 0-1 0 0,-1-1 1 0 0,0-1-1 0 0,0 0 1 0 0,-1-1-1 0 0,0 0 0 0 0,-1-1 1 0 0,-1 0-1 0 0,0 0 1 0 0,-1-1-1 0 0,5-13-45 0 0,-11 21-1 0 0,0 0 0 0 0,-1 0 0 0 0,0-1 0 0 0,0 1 0 0 0,-1 0 0 0 0,0-1 0 0 0,0 1 0 0 0,-1-1 0 0 0,0 1 0 0 0,0-1 0 0 0,-1 1 0 0 0,0-1 0 0 0,0 1 0 0 0,-1-1 0 0 0,0 1 0 0 0,0 0 0 0 0,-1 0 0 0 0,1 0 0 0 0,-2 0 0 0 0,1 0 0 0 0,-1 1 0 0 0,0-1 0 0 0,0 1 0 0 0,-1 0 0 0 0,1 0 0 0 0,-2 1-1 0 0,1-1 1 0 0,0 1 0 0 0,-1 0 0 0 0,0 1 0 0 0,0-1 0 0 0,-1 1 0 0 0,1 1 0 0 0,-1-1 0 0 0,0 1 0 0 0,0 0 0 0 0,0 0 0 0 0,0 1 0 0 0,0 0 0 0 0,-1 0 1 0 0,-113-5-452 0 0,140 18 172 0 0,227-3 956 0 0,-144-20-360 0 0,-26 1-65 0 0,-52 6-138 0 0,-24 3-125 0 0,0 1 2 0 0,0 1 6 0 0,0 0-25 0 0,0 0 3 0 0,-5-4-418 0 0,3 4-7416 0 0,2 0 272 0 0,0 0-4792 0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1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30 265 14123 0 0,'0'0'1584'0'0,"0"0"-499"0"0,0 0-331 0 0,0 0-63 0 0,0 0 89 0 0,0 0-15 0 0,0 0-156 0 0,0 0-172 0 0,0 0-131 0 0,0 0-43 0 0,0 0 30 0 0,0 18 24 0 0,5 114 269 0 0,13 14 335 0 0,-7 1 1 0 0,-6 118-922 0 0,-28-149 969 0 0,21-117-894 0 0,0 1 0 0 0,1-1-1 0 0,-1-1 1 0 0,1 1 0 0 0,-1 0-1 0 0,1 0 1 0 0,-1-1-1 0 0,1 1 1 0 0,0-1 0 0 0,-1 1-1 0 0,1-1 1 0 0,0 1 0 0 0,0-1-1 0 0,0 0 1 0 0,1 1-1 0 0,-1-1 1 0 0,0 0 0 0 0,0 0-1 0 0,1 0 1 0 0,-1 0 0 0 0,1 0-1 0 0,0 0 1 0 0,0 1-1 0 0,0-2-74 0 0,-7-25 61 0 0,2 0 0 0 0,1-1 0 0 0,1 1 0 0 0,2-1 0 0 0,0 0 0 0 0,2 1 0 0 0,5-28-61 0 0,2 1 11 0 0,4 1-1 0 0,1 0 0 0 0,3 1 1 0 0,2 1-1 0 0,2 0 0 0 0,3 2 1 0 0,2 0-1 0 0,11-13-10 0 0,-19 32 3 0 0,1 1-1 0 0,2 0 1 0 0,1 2 0 0 0,1 1-1 0 0,2 0 1 0 0,0 2 0 0 0,2 0-1 0 0,1 2 1 0 0,13-8-3 0 0,-36 27-2 0 0,0 1 1 0 0,1-1-1 0 0,0 1 1 0 0,0 0-1 0 0,0 0 1 0 0,0 1-1 0 0,0 0 1 0 0,0 0-1 0 0,1 0 1 0 0,-1 0-1 0 0,1 1 1 0 0,-1 0-1 0 0,1 0 1 0 0,0 0-1 0 0,-1 1 1 0 0,1 0-1 0 0,0 0 1 0 0,-1 1-1 0 0,1-1 1 0 0,0 1-1 0 0,-1 0 1 0 0,1 1-1 0 0,-1-1 1 0 0,1 1-1 0 0,-1 0 1 0 0,0 0-1 0 0,0 1 0 0 0,0 0 1 0 0,0 0-1 0 0,0 0 1 0 0,-1 0-1 0 0,1 1 1 0 0,-1 0-1 0 0,0 0 1 0 0,0 0-1 0 0,0 0 1 0 0,-1 0-1 0 0,1 1 1 0 0,-1 0-1 0 0,0 0 1 0 0,0 0-1 0 0,-1 0 1 0 0,0 0-1 0 0,2 5 2 0 0,-1 10 25 0 0,-1 0 0 0 0,0 0 0 0 0,-2 1 0 0 0,0-1 0 0 0,-2 0 0 0 0,0 0 0 0 0,-1 0 0 0 0,-1 0-1 0 0,-1 0 1 0 0,-1-1 0 0 0,0 0 0 0 0,-1 0 0 0 0,-2 0 0 0 0,0-1 0 0 0,0-1 0 0 0,-2 1 0 0 0,0-1 0 0 0,-1-1 0 0 0,-1 0 0 0 0,0-1-1 0 0,-1-1 1 0 0,-15 13-25 0 0,19-16-4 0 0,0 0 1 0 0,-1 0-1 0 0,-1-1 0 0 0,0-1 0 0 0,0 0 0 0 0,-1 0 0 0 0,0-1 0 0 0,0-1 0 0 0,-1 0 0 0 0,0-1 0 0 0,0-1 0 0 0,-1 0 0 0 0,1-1 0 0 0,-1 0 1 0 0,0-1-1 0 0,0-1 0 0 0,-3 0 4 0 0,16-3-59 0 0,0 0 0 0 0,-1 0 0 0 0,1 0 0 0 0,0-1 0 0 0,0 1 0 0 0,0-1 0 0 0,0 1 0 0 0,0-1 0 0 0,0 0 0 0 0,0 1 0 0 0,1-1 0 0 0,-1 0 0 0 0,1-1 0 0 0,-1 1 0 0 0,1 0 0 0 0,0 0 0 0 0,0 0 0 0 0,0-1 0 0 0,0 1 0 0 0,0-1 0 0 0,0 1 0 0 0,1 0 0 0 0,-1-1 0 0 0,1 0 0 0 0,-1 1 0 0 0,1-1 0 0 0,0 1 0 0 0,0-1 0 0 0,0 1 0 0 0,1-1 0 0 0,-1 1 0 0 0,1-1 0 0 0,-1 1 0 0 0,1-1 0 0 0,0 1 0 0 0,0-1 0 0 0,0 1 0 0 0,0 0 0 0 0,0 0 0 0 0,1-1 0 0 0,-1 1 0 0 0,0 0 0 0 0,1 0 0 0 0,0 0 0 0 0,0 0 0 0 0,-1 1 0 0 0,1-1 59 0 0,57-67-5513 0 0,-52 62 3528 0 0,9-10-9560 0 0</inkml:trace>
  <inkml:trace contextRef="#ctx0" brushRef="#br0" timeOffset="319.275">1061 149 13571 0 0,'0'0'2220'0'0,"0"0"-535"0"0,0 0-178 0 0,0 0-71 0 0,0 0-97 0 0,0 0-252 0 0,0 0-294 0 0,0 0-168 0 0,0 0-123 0 0,0 0-68 0 0,0 0-77 0 0,0 0-61 0 0,-23 16-50 0 0,-71 48-40 0 0,86-58-178 0 0,0-1 0 0 0,0 1 0 0 0,1 0 1 0 0,0 0-1 0 0,0 1 0 0 0,0 0 0 0 0,1 0 0 0 0,0 1 0 0 0,1-1 0 0 0,-1 1 0 0 0,2 1 0 0 0,-1-1 0 0 0,1 1 0 0 0,-1 3-28 0 0,-3 5 7 0 0,6-13-7 0 0,-1 0-1 0 0,1 0 0 0 0,0 1 0 0 0,0 0 0 0 0,0-1 0 0 0,1 1 0 0 0,0 0 0 0 0,0 0 1 0 0,0-1-1 0 0,0 1 0 0 0,1 0 0 0 0,-1 0 0 0 0,1 0 0 0 0,1 0 0 0 0,-1 0 1 0 0,1 0-1 0 0,0 0 0 0 0,0 0 0 0 0,0-1 0 0 0,0 1 0 0 0,1 0 0 0 0,0-1 0 0 0,0 1 1 0 0,0-1-1 0 0,1 1 0 0 0,0-1 0 0 0,-1 0 0 0 0,1 0 0 0 0,1 0 0 0 0,-1-1 0 0 0,0 1 1 0 0,1-1-1 0 0,0 0 0 0 0,0 0 0 0 0,0 0 0 0 0,0 0 0 0 0,0-1 0 0 0,1 0 1 0 0,-1 1-1 0 0,3-1 1 0 0,8 0 35 0 0,1-2 1 0 0,-1 1-1 0 0,1-2 1 0 0,-1 0-1 0 0,1-1 1 0 0,-1-1-1 0 0,0 0 1 0 0,1-1-1 0 0,-2 0 1 0 0,1-2-1 0 0,0 0 1 0 0,-1 0-1 0 0,0-1 1 0 0,-1-1-1 0 0,0 0 1 0 0,0-1-1 0 0,0 0 1 0 0,-1-1 0 0 0,0-2-36 0 0,-2 5 35 0 0,-1-1 1 0 0,0-1-1 0 0,0 0 1 0 0,-1 0 0 0 0,0 0-1 0 0,-1-1 1 0 0,0 0 0 0 0,0-1-1 0 0,-1 0 1 0 0,-1 0-1 0 0,1 0 1 0 0,-2-1 0 0 0,0 1-1 0 0,0-1 1 0 0,-1 0 0 0 0,-1 0-1 0 0,0 0 1 0 0,0-1-1 0 0,-1 1 1 0 0,-1 0 0 0 0,-1-11-36 0 0,0 17 5 0 0,-1-1 0 0 0,0 1 0 0 0,-1 0 0 0 0,1 1 0 0 0,-1-1 0 0 0,0 0 0 0 0,-1 1 1 0 0,1-1-1 0 0,-1 1 0 0 0,0 0 0 0 0,-1 0 0 0 0,1 1 0 0 0,-1-1 0 0 0,0 1 0 0 0,0 0 0 0 0,0 0 0 0 0,0 1 1 0 0,-1 0-1 0 0,0 0 0 0 0,0 0 0 0 0,1 0 0 0 0,-1 1 0 0 0,-1 0 0 0 0,1 0 0 0 0,-2 0-5 0 0,-80-7-2079 0 0,9 29-5931 0 0,63-12-4088 0 0</inkml:trace>
  <inkml:trace contextRef="#ctx0" brushRef="#br0" timeOffset="945.976">1816 111 4305 0 0,'0'0'5269'0'0,"0"0"-2446"0"0,0 0-872 0 0,0 0-213 0 0,0 0-171 0 0,0 0-147 0 0,0 0-159 0 0,0 0-174 0 0,0 0-147 0 0,0 0-125 0 0,0 0-121 0 0,0 0-95 0 0,0 0-99 0 0,-3-4-105 0 0,1 3-346 0 0,0-1 1 0 0,0 0-1 0 0,-1 1 0 0 0,1 0 1 0 0,0-1-1 0 0,0 1 0 0 0,-1 0 1 0 0,1 0-1 0 0,-1 0 1 0 0,1 0-1 0 0,-1 1 0 0 0,0-1 1 0 0,1 1-1 0 0,-1 0 0 0 0,1-1 1 0 0,-1 1-1 0 0,0 0 0 0 0,1 1 1 0 0,-1-1-1 0 0,0 0 0 0 0,1 1 1 0 0,-1-1-1 0 0,1 1 0 0 0,-1 0 1 0 0,1 0-50 0 0,-229 102 613 0 0,230-102-614 0 0,1-1 0 0 0,-1 1-1 0 0,0-1 1 0 0,1 1 0 0 0,-1-1-1 0 0,1 1 1 0 0,-1-1 0 0 0,1 1-1 0 0,-1 0 1 0 0,1-1 0 0 0,-1 1-1 0 0,1 0 1 0 0,0-1 0 0 0,-1 1-1 0 0,1 0 1 0 0,0-1 0 0 0,-1 1 0 0 0,1 0-1 0 0,0 0 1 0 0,0 0 0 0 0,0-1-1 0 0,0 1 1 0 0,0 0 0 0 0,0 0-1 0 0,0 0 1 0 0,0-1 0 0 0,0 1-1 0 0,0 0 1 0 0,0 0 0 0 0,0-1-1 0 0,1 1 1 0 0,-1 0 0 0 0,0 0 0 0 0,1-1-1 0 0,-1 1 1 0 0,0 0 0 0 0,1-1-1 0 0,-1 1 1 0 0,1 0 0 0 0,-1-1-1 0 0,1 1 1 0 0,-1-1 0 0 0,1 1-1 0 0,0-1 1 0 0,-1 1 0 0 0,1-1-1 0 0,0 1 1 0 0,-1-1 0 0 0,1 1 0 0 0,0-1-1 0 0,-1 0 1 0 0,1 0 0 0 0,0 1-1 0 0,0-1 1 0 0,0 0 0 0 0,-1 0-1 0 0,1 0 1 0 0,0 0 0 0 0,0 0-1 0 0,-1 0 1 0 0,2 0 1 0 0,16 3 11 0 0,0 1-1 0 0,0 0 0 0 0,0 1 1 0 0,-1 1-1 0 0,0 1 1 0 0,0 0-1 0 0,0 1 0 0 0,-1 1 1 0 0,0 1-1 0 0,1 1-10 0 0,-13-7 20 0 0,-1-1-1 0 0,0 1 1 0 0,0 0 0 0 0,0 0-1 0 0,0 0 1 0 0,-1 0-1 0 0,1 0 1 0 0,-1 1 0 0 0,0-1-1 0 0,-1 1 1 0 0,1-1-1 0 0,-1 1 1 0 0,0 0 0 0 0,0-1-1 0 0,0 1 1 0 0,0 0-1 0 0,-1 0 1 0 0,0 0 0 0 0,0 0-1 0 0,0 0 1 0 0,-1-1-1 0 0,0 1 1 0 0,-1 4-20 0 0,-1-2 71 0 0,0 0-1 0 0,0-1 1 0 0,-1 1 0 0 0,1-1-1 0 0,-2 0 1 0 0,1 0 0 0 0,-1 0-1 0 0,0-1 1 0 0,0 0 0 0 0,0 0-1 0 0,-1 0 1 0 0,0 0 0 0 0,-2 0-71 0 0,-169 88 491 0 0,122-81-681 0 0,65-31-1612 0 0,23-7-1519 0 0,-20 18-910 0 0,-2-1-7703 0 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17:47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0 462 18956 0 0,'0'0'1523'0'0,"0"0"-411"0"0,0 0-228 0 0,0 0 25 0 0,0 0 19 0 0,0 0-43 0 0,0 0-143 0 0,0 0-222 0 0,0 0-164 0 0,0 0-97 0 0,0 0-83 0 0,0 0-77 0 0,1 4 34 0 0,1 187 1479 0 0,-5-93-4435 0 0,14-98-5663 0 0,-10 0 6016 0 0,1 0-9212 0 0</inkml:trace>
  <inkml:trace contextRef="#ctx0" brushRef="#br0" timeOffset="248.852">18 23 16251 0 0,'0'0'1411'0'0,"0"0"-157"0"0,0 0-186 0 0,0 0-32 0 0,0 0-54 0 0,0 0-150 0 0,0 0-209 0 0,0 0-244 0 0,0 0-226 0 0,0 0-237 0 0,0 0-96 0 0,0 0-5 0 0,-3-5 25 0 0,0 1 134 0 0,-5-10-130 0 0,22 25-298 0 0,4 7-765 0 0,6 7-1815 0 0,-7-10-4837 0 0,-11-11-2749 0 0</inkml:trace>
  <inkml:trace contextRef="#ctx0" brushRef="#br0" timeOffset="626.824">247 274 3113 0 0,'0'0'3099'0'0,"0"0"-494"0"0,0 0-141 0 0,0 0-189 0 0,0 0-220 0 0,0 0-318 0 0,0 0-352 0 0,0 0-251 0 0,0 0-199 0 0,0 0-148 0 0,0 0-71 0 0,0 0-77 0 0,7 35-110 0 0,19 110-86 0 0,-7-40 441 0 0,41 98 848 0 0,-30-171-1274 0 0,-27-33-378 0 0,0 0 0 0 0,0 0 1 0 0,-1 0-1 0 0,1-1 0 0 0,-1 1 0 0 0,1-1 1 0 0,-1 0-1 0 0,1 0 0 0 0,-1 0 0 0 0,0 0 1 0 0,0 0-1 0 0,0 0 0 0 0,0-1 0 0 0,0 1 1 0 0,-1 0-1 0 0,1-1 0 0 0,-1 0 1 0 0,0 1-1 0 0,1-1 0 0 0,-1 0 0 0 0,0 0 1 0 0,0-2-81 0 0,0 4 33 0 0,129-291 646 0 0,-123 274-705 0 0,2 0 0 0 0,1 1 0 0 0,0 0 0 0 0,1 0 0 0 0,0 1 0 0 0,2 1 0 0 0,0 0 0 0 0,2-1 26 0 0,16-31-558 0 0,-31 46 407 0 0,0 1-75 0 0,0 0-124 0 0,-45 18-10550 0 0,32-9 4126 0 0,5-5-3527 0 0</inkml:trace>
  <inkml:trace contextRef="#ctx0" brushRef="#br0" timeOffset="1008.998">792 489 5257 0 0,'0'0'2950'0'0,"0"0"-216"0"0,0 0-268 0 0,0 0-267 0 0,0 0-263 0 0,0 0-237 0 0,0 0-249 0 0,0 0-246 0 0,0 0-231 0 0,33-4-224 0 0,102-15-143 0 0,-73-4 307 0 0,-57 19-822 0 0,1 0-1 0 0,-1-1 1 0 0,0 0 0 0 0,0 0-1 0 0,0 0 1 0 0,-1-1 0 0 0,0 0 0 0 0,0 1-1 0 0,0-1 1 0 0,-1-1 0 0 0,0 1-1 0 0,0 0 1 0 0,-1-1 0 0 0,1 0-1 0 0,-1 1 1 0 0,-1-1 0 0 0,1 0-1 0 0,-1 0 1 0 0,0 0 0 0 0,-1 0-1 0 0,0 0 1 0 0,0 0 0 0 0,-1 0 0 0 0,0-5-91 0 0,-2 9-4 0 0,0-1 1 0 0,0 1-1 0 0,0 0 1 0 0,-1 0-1 0 0,1 1 1 0 0,-1-1-1 0 0,0 1 1 0 0,0 0-1 0 0,0 0 1 0 0,0 0-1 0 0,0 0 1 0 0,0 0-1 0 0,0 1 1 0 0,-1 0-1 0 0,1 0 1 0 0,-1 0-1 0 0,1 1 1 0 0,0-1-1 0 0,-1 1 1 0 0,1 0-1 0 0,-1 1 1 0 0,1-1-1 0 0,-1 1 1 0 0,-3 0 3 0 0,-2-1-29 0 0,-1 3 22 0 0,0-1-1 0 0,0 2 0 0 0,0-1 1 0 0,1 1-1 0 0,0 1 0 0 0,-1 0 1 0 0,2 0-1 0 0,-1 1 0 0 0,1 1 1 0 0,-1-1-1 0 0,2 1 0 0 0,-1 1 1 0 0,1 0-1 0 0,0 0 0 0 0,1 0 1 0 0,0 1-1 0 0,0 0 0 0 0,1 1 0 0 0,0-1 1 0 0,1 1-1 0 0,-3 5 8 0 0,5-7 4 0 0,-1-1 0 0 0,1 1-1 0 0,1 0 1 0 0,0-1 0 0 0,0 1-1 0 0,0 0 1 0 0,1 0 0 0 0,0 1-1 0 0,0-1 1 0 0,1 0 0 0 0,0 0 0 0 0,1 0-1 0 0,0 0 1 0 0,0 1 0 0 0,1-1-1 0 0,0 0 1 0 0,0-1 0 0 0,0 1 0 0 0,1 0-1 0 0,1-1 1 0 0,-1 1 0 0 0,1-1-1 0 0,1 0 1 0 0,-1 0 0 0 0,1-1-1 0 0,0 1 1 0 0,2 0-4 0 0,13 9 7 0 0,1-1 1 0 0,0-1-1 0 0,1-1 0 0 0,1-1 1 0 0,0-1-1 0 0,0-1 0 0 0,1-1 1 0 0,1-1-1 0 0,-1-1 0 0 0,1-2 1 0 0,0 0-1 0 0,1-1 0 0 0,-1-2 1 0 0,1 0-1 0 0,-1-2 1 0 0,11-2-9 0 0,34-7-1630 0 0,-43-5-5159 0 0,-18 7-5244 0 0</inkml:trace>
  <inkml:trace contextRef="#ctx0" brushRef="#br0" timeOffset="5598.553">1719 216 672 0 0,'0'0'3626'0'0,"0"0"-1809"0"0,0 0-493 0 0,0 0 195 0 0,0 0 188 0 0,0 0-17 0 0,0 0-254 0 0,0 0-350 0 0,0 0-346 0 0,0 0-223 0 0,0 0-133 0 0,15 16 1978 0 0,-13 53 1159 0 0,-4-49-3309 0 0,-1-1 0 0 0,-1 0 0 0 0,-1 0 0 0 0,0-1 0 0 0,-2 1 0 0 0,0-1 0 0 0,-1 0 0 0 0,-3 4-212 0 0,-14 29 120 0 0,3 1-1 0 0,2 0 1 0 0,-10 48-120 0 0,27-43-263 0 0,21-68-58 0 0,-8-6 271 0 0,-1-1 0 0 0,-1 1 0 0 0,-1-2 0 0 0,-1 1 0 0 0,0-1 0 0 0,-1 0 0 0 0,-1 0 0 0 0,-1 0 0 0 0,-1 0 0 0 0,-1-4 50 0 0,33-135-316 0 0,-28 144 319 0 0,-1 0 16 0 0,1 0 0 0 0,0 0 0 0 0,1 0 0 0 0,0 1 0 0 0,1 0 0 0 0,1 0 0 0 0,8-9-19 0 0,-7 59 780 0 0,11 26-439 0 0,3 41-101 0 0,-17-76-219 0 0,0 0 0 0 0,2 0-1 0 0,1 0 1 0 0,1-1 0 0 0,2-1-1 0 0,5 8-20 0 0,-16-30 1 0 0,0 1 15 0 0,1 0 0 0 0,-1 0 0 0 0,1 0 1 0 0,1 0-1 0 0,-1 0 0 0 0,0-1 0 0 0,1 1 0 0 0,0-1 0 0 0,0 0 0 0 0,0 0 1 0 0,1-1-1 0 0,-1 1 0 0 0,1-1 0 0 0,0 0 0 0 0,0 0 0 0 0,0-1 0 0 0,0 1 1 0 0,1-1-1 0 0,-1 0 0 0 0,1 0 0 0 0,-1-1 0 0 0,1 0 0 0 0,5 1-16 0 0,-3-3 107 0 0,0 0 0 0 0,0 0 1 0 0,0-1-1 0 0,0 0 0 0 0,0-1 0 0 0,0 1 0 0 0,0-2 0 0 0,0 1 0 0 0,-1-1 0 0 0,0 0 0 0 0,0 0 0 0 0,0-1 0 0 0,0 0 0 0 0,-1 0 0 0 0,0-1 0 0 0,0 0 1 0 0,0 0-1 0 0,-1 0 0 0 0,0-1 0 0 0,0 1 0 0 0,0-1 0 0 0,-1-1 0 0 0,1-1-107 0 0,9-18 231 0 0,-1 0 1 0 0,-1 0-1 0 0,-2-1 0 0 0,-1-1 1 0 0,6-27-232 0 0,-10 41 73 0 0,-1 0 0 0 0,-1 0-1 0 0,-1 0 1 0 0,0 0 0 0 0,0 0 0 0 0,-2 0 0 0 0,0 0 0 0 0,0-1 0 0 0,-2 1 0 0 0,0 0-1 0 0,0 0 1 0 0,-1 0 0 0 0,-1 0 0 0 0,-4-8-73 0 0,5 18 21 0 0,-4-7-1668 0 0,10 6-7035 0 0,2 5-3281 0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19:48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27 355 2128 0 0,'0'0'2132'0'0,"0"0"-583"0"0,0 0-32 0 0,0 0 247 0 0,0 0 155 0 0,0 0 3 0 0,0 0-231 0 0,0 0-280 0 0,0 0-279 0 0,0 0-185 0 0,0 0-88 0 0,0 0-54 0 0,0 0-30 0 0,-4-1-33 0 0,-19-5 558 0 0,23 6-768 0 0,0 0-91 0 0,0 0-86 0 0,0 0-72 0 0,0 0-55 0 0,0 0-40 0 0,0 0-48 0 0,0 0-36 0 0,0 0-27 0 0,0 0-7 0 0,0 0-12 0 0,0 0-2 0 0,0 0-1 0 0,27 0 533 0 0,281-2 1628 0 0,1 0-270 0 0,-321-17-1431 0 0,-109-159-149 0 0,41 76-236 0 0,42 62-591 0 0,38 40 265 0 0,0 0-116 0 0,0 0-204 0 0,0 0-302 0 0,9-4-8408 0 0,-4 4-3104 0 0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19:45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606 170 0 0 0,'0'0'1260'0'0,"0"0"167"0"0,0 0-150 0 0,0 0-199 0 0,0 0-39 0 0,0 0 119 0 0,0 0 157 0 0,7-15 6146 0 0,-7 15-6579 0 0,-12-27 3685 0 0,-30-6-3220 0 0,28 23-889 0 0,0 4-309 0 0,1 0 0 0 0,-1 0 0 0 0,-1 1-1 0 0,1 1 1 0 0,-1 1 0 0 0,1 0 0 0 0,-1 1 0 0 0,0 0 0 0 0,0 1 0 0 0,0 1-1 0 0,0 0 1 0 0,0 1 0 0 0,-11 2-149 0 0,10 0 105 0 0,-1 1 0 0 0,1 0 0 0 0,0 2 0 0 0,0-1 0 0 0,1 2 0 0 0,-1 0 0 0 0,1 1 0 0 0,-8 6-105 0 0,6-2 51 0 0,0 0 0 0 0,1 2 1 0 0,1-1-1 0 0,0 2 0 0 0,1 0 0 0 0,-8 11-51 0 0,15-17 9 0 0,0 1 0 0 0,0-1-1 0 0,1 1 1 0 0,1 1 0 0 0,-1-1 0 0 0,2 1-1 0 0,-1 0 1 0 0,1 0 0 0 0,1 0 0 0 0,0 0-1 0 0,1 1 1 0 0,0-1 0 0 0,1 1 0 0 0,0-1 0 0 0,1 1-1 0 0,0 0 1 0 0,0-1 0 0 0,2 1 0 0 0,0 1-9 0 0,2-5 24 0 0,0 0 0 0 0,1 0 0 0 0,0 0 0 0 0,1-1 0 0 0,0 1 0 0 0,0-1 0 0 0,1-1 0 0 0,-1 1 0 0 0,2-1 0 0 0,-1-1 0 0 0,0 1 0 0 0,1-1 0 0 0,0 0 0 0 0,0-1 0 0 0,1 0 1 0 0,-1 0-1 0 0,1-1 0 0 0,0 0 0 0 0,0 0 0 0 0,0-1 0 0 0,0-1 0 0 0,0 1 0 0 0,1-1 0 0 0,-1-1 0 0 0,0 0 0 0 0,1 0 0 0 0,7-2-24 0 0,2 0 82 0 0,0-1 0 0 0,-1-1 0 0 0,1-1 0 0 0,-1 0 0 0 0,0-1 0 0 0,0-1 0 0 0,-1-1 0 0 0,0-1-1 0 0,0 0 1 0 0,-1-1 0 0 0,0-1 0 0 0,-1 0 0 0 0,0-1 0 0 0,8-10-82 0 0,48-47 183 0 0,-58 55-131 0 0,0-1 1 0 0,-1 0 0 0 0,-1-1-1 0 0,0 0 1 0 0,-2 0 0 0 0,0-1 0 0 0,0-1-1 0 0,5-17-52 0 0,-11 23 53 0 0,0-1 0 0 0,0 0 0 0 0,-1 1 0 0 0,-1-1 0 0 0,0 0 0 0 0,-1 0 1 0 0,-1 0-1 0 0,0 0 0 0 0,0-1-53 0 0,1 14 1 0 0,0 0 0 0 0,-1 0 0 0 0,1 0 0 0 0,0 1 1 0 0,0-1-1 0 0,0 0 0 0 0,0 0 0 0 0,0 0 0 0 0,-1 1 0 0 0,1-1 1 0 0,0 0-1 0 0,0 0 0 0 0,0 0 0 0 0,0 0 0 0 0,-1 1 1 0 0,1-1-1 0 0,0 0 0 0 0,0 0 0 0 0,-1 0 0 0 0,1 0 1 0 0,0 0-1 0 0,0 0 0 0 0,-1 0 0 0 0,1 0 0 0 0,0 0 0 0 0,0 0 1 0 0,0 0-1 0 0,-1 0 0 0 0,1 0 0 0 0,0 0 0 0 0,0 0 1 0 0,-1 0-1 0 0,1 0 0 0 0,0 0 0 0 0,0 0 0 0 0,-1 0 0 0 0,1 0 1 0 0,0 0-1 0 0,0 0 0 0 0,-1 0 0 0 0,1-1 0 0 0,0 1 1 0 0,0 0-1 0 0,0 0 0 0 0,0 0 0 0 0,-1 0 0 0 0,1-1 1 0 0,0 1-1 0 0,0 0 0 0 0,0 0 0 0 0,0 0 0 0 0,-1-1 0 0 0,1 1 1 0 0,0 0-1 0 0,0 0-1 0 0,-12 29-74 0 0,10-24 79 0 0,-3 12 6 0 0,2 0 1 0 0,0-1 0 0 0,0 1-1 0 0,2 1 1 0 0,0-1 0 0 0,1 0-1 0 0,0 0 1 0 0,3 8-12 0 0,0-8 6 0 0,0 0 0 0 0,2 0-1 0 0,0 0 1 0 0,1-1 0 0 0,0 0 0 0 0,1 0 0 0 0,1-1 0 0 0,9 12-6 0 0,-11-19 16 0 0,0 0 1 0 0,1 0 0 0 0,1-1 0 0 0,-1-1-1 0 0,1 1 1 0 0,0-1 0 0 0,1 0-1 0 0,-1-1 1 0 0,1 0 0 0 0,0 0 0 0 0,1-1-1 0 0,-1 0 1 0 0,1-1 0 0 0,-1 0-1 0 0,1 0 1 0 0,0-1 0 0 0,0-1 0 0 0,0 1-1 0 0,0-2 1 0 0,1 1 0 0 0,-1-1 0 0 0,0-1-1 0 0,0 0 1 0 0,9-2-17 0 0,-14 3 17 0 0,10-13-197 0 0,-30 2-7757 0 0,9 8-4318 0 0</inkml:trace>
  <inkml:trace contextRef="#ctx0" brushRef="#br0" timeOffset="3231.125">1112 1 3433 0 0,'0'0'1751'0'0,"0"0"-120"0"0,0 0 179 0 0,0 0 193 0 0,0 0-23 0 0,0 0-189 0 0,0 0-268 0 0,0 0-301 0 0,0 0-190 0 0,0 0-123 0 0,0 0-83 0 0,0 0-50 0 0,0 0-77 0 0,-3 0-107 0 0,3 0-883 0 0,-10 3 5343 0 0,61 10-4009 0 0,248 2 998 0 0,-245-16-1804 0 0,29 9 152 0 0,-94-4-3421 0 0,7-4 2078 0 0,-7 0-790 0 0,3 0-3891 0 0,2 0-6215 0 0</inkml:trace>
  <inkml:trace contextRef="#ctx0" brushRef="#br0" timeOffset="3560.63">1159 278 13795 0 0,'0'0'1654'0'0,"0"0"-530"0"0,0 0-108 0 0,0 0 208 0 0,0 0 109 0 0,0 0-85 0 0,0 0-312 0 0,0 0-360 0 0,0 0-209 0 0,0 0-39 0 0,0 0 63 0 0,0 0 98 0 0,0 0 73 0 0,5 3 27 0 0,78 25 1600 0 0,32-17-700 0 0,76-7-2769 0 0,-190-7-4919 0 0,0 2-6110 0 0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18:30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2093 1461 8506 0 0,'0'0'1714'0'0,"0"0"-453"0"0,0 0-119 0 0,0 0 131 0 0,0 0 140 0 0,0 0-33 0 0,0 0-189 0 0,0 0-254 0 0,0 0-239 0 0,0 0-161 0 0,0 0-105 0 0,0 0-88 0 0,-24 22-51 0 0,-72 69-27 0 0,36-19 213 0 0,4-7-147 0 0,-3-2-1 0 0,-3-2 1 0 0,-49 35-332 0 0,48-43 276 0 0,62-52-268 0 0,1 2-15 0 0,54 12 203 0 0,116-23 170 0 0,-51-2-122 0 0,8 2-75 0 0,-48 0 17 0 0,-78 6-97 0 0,0 0 0 0 0,0 0 1 0 0,0 0-1 0 0,-1 0 1 0 0,1 0-1 0 0,-1 0 0 0 0,1 0 1 0 0,-1-1-1 0 0,0 1 1 0 0,0 0-1 0 0,0 0 0 0 0,0 0 1 0 0,0-1-1 0 0,0 1 1 0 0,-1 0-1 0 0,1 0 1 0 0,-1 0-1 0 0,0 0 0 0 0,1-1 1 0 0,-1 1-1 0 0,0 0 1 0 0,-1-1-90 0 0,-31-101 357 0 0,-69-119-12 0 0,96 182 337 0 0,6 23-6065 0 0,0 11 386 0 0,0 7-6608 0 0</inkml:trace>
  <inkml:trace contextRef="#ctx0" brushRef="#br0" timeOffset="614.194">2665 1334 12627 0 0,'0'0'1535'0'0,"0"0"-692"0"0,0 0-281 0 0,0 0 295 0 0,0 0 385 0 0,0 0 236 0 0,0 0-116 0 0,0 0-426 0 0,0 0-424 0 0,0 0-263 0 0,0 0-115 0 0,0 0-30 0 0,0 0 18 0 0,0 2 36 0 0,-56 153 1590 0 0,-44 18-1030 0 0,28-60-325 0 0,68-104-380 0 0,-2 0-1 0 0,0 0-1 0 0,1 1 1 0 0,1-1 0 0 0,0 1-1 0 0,0 1 1 0 0,1-1 0 0 0,0 0-1 0 0,1 1 1 0 0,0-1 0 0 0,0 1-1 0 0,2 0-11 0 0,0-8 11 0 0,0-1 0 0 0,0 0-1 0 0,0 1 1 0 0,1-1 0 0 0,0 1-1 0 0,-1-1 1 0 0,1 0-1 0 0,0 1 1 0 0,0-1 0 0 0,0 0-1 0 0,0 0 1 0 0,1 0 0 0 0,-1 0-1 0 0,1 0 1 0 0,-1 0-1 0 0,1 0 1 0 0,-1 0 0 0 0,1-1-1 0 0,0 1 1 0 0,0-1-1 0 0,0 1 1 0 0,0-1 0 0 0,0 1-1 0 0,0-1 1 0 0,1 0 0 0 0,-1 0-1 0 0,0 0 1 0 0,0-1-1 0 0,1 1 1 0 0,-1 0 0 0 0,2-1-11 0 0,80 7 570 0 0,-74-7-499 0 0,-7 0-52 0 0,10 1 62 0 0,0 0 0 0 0,-1-2 0 0 0,1 1 0 0 0,0-2 0 0 0,0 0 0 0 0,-1 0 0 0 0,1-1 0 0 0,-1-1 0 0 0,0 0 0 0 0,0 0 0 0 0,2-3-81 0 0,-9 4 88 0 0,-4 1 9 0 0,-14-4-844 0 0,-20-7-3470 0 0,21 10-3275 0 0,7 0-4022 0 0</inkml:trace>
  <inkml:trace contextRef="#ctx0" brushRef="#br0" timeOffset="896.501">2309 1623 5625 0 0,'0'0'2465'0'0,"0"0"-638"0"0,0 0-238 0 0,0 0 116 0 0,0 0 75 0 0,0 0-109 0 0,0 0-273 0 0,0 0-379 0 0,0 0-284 0 0,0 0-193 0 0,0 0-135 0 0,0 0-61 0 0,0 0-13 0 0,-4-4 1103 0 0,60 11 1229 0 0,175-17-791 0 0,-117 5-4160 0 0,-113 5 2024 0 0,6 1-2014 0 0,-2 2-4130 0 0,-1 1-5836 0 0</inkml:trace>
  <inkml:trace contextRef="#ctx0" brushRef="#br0" timeOffset="-1734.71">1251 1469 888 0 0,'0'0'1428'0'0,"0"0"-99"0"0,0 0 383 0 0,0 0 647 0 0,0 0 390 0 0,0 0-162 0 0,0 0-561 0 0,0 0-664 0 0,0 0-529 0 0,0 0-274 0 0,0 0-102 0 0,-6-2-58 0 0,-119 4 1399 0 0,-177 63 918 0 0,161-37-1982 0 0,-15-1-42 0 0,59-12-157 0 0,74-7-227 0 0,37 3-371 0 0,12-5 79 0 0,0-1 0 0 0,0 0 0 0 0,1-2 0 0 0,-1-2-1 0 0,1 0 1 0 0,1-1-16 0 0,59 2 34 0 0,54 5 52 0 0,-141-6-78 0 0,0-1-1 0 0,0 0 1 0 0,-1 1 0 0 0,1-1 0 0 0,0 0 0 0 0,0 0-1 0 0,0 1 1 0 0,0-1 0 0 0,0 0 0 0 0,-1 1-1 0 0,1-1 1 0 0,0 0 0 0 0,0 1 0 0 0,0-1 0 0 0,0 0-1 0 0,0 1 1 0 0,0-1 0 0 0,0 0 0 0 0,0 1 0 0 0,0-1-1 0 0,0 0 1 0 0,1 1 0 0 0,-1-1 0 0 0,0 0 0 0 0,0 1-1 0 0,0-1 1 0 0,0 0 0 0 0,0 1 0 0 0,1-1-1 0 0,-1 0 1 0 0,0 0 0 0 0,0 1 0 0 0,0-1 0 0 0,1 0-1 0 0,-1 0 1 0 0,0 1 0 0 0,0-1 0 0 0,1 0 0 0 0,-1 0-1 0 0,0 0 1 0 0,1 1 0 0 0,-1-1 0 0 0,0 0 0 0 0,0 0-1 0 0,1 0 1 0 0,-1 0 0 0 0,0 0 0 0 0,1 0-1 0 0,-1 0 1 0 0,1 0-8 0 0,-121 61 410 0 0,-265 111-288 0 0,231-87 44 0 0,148-80-151 0 0,5-5-15 0 0,0 1 0 0 0,0-1 0 0 0,-1 1 0 0 0,1-1 0 0 0,0 1-1 0 0,0 0 1 0 0,0-1 0 0 0,0 1 0 0 0,0 0 0 0 0,0 0 0 0 0,0 0 0 0 0,1 0 0 0 0,-1 0 0 0 0,0-1-1 0 0,0 1 1 0 0,1 1 0 0 0,-1-1 0 0 0,0 0 0 0 0,1 0 0 0 0,-1 0 0 0 0,1 0 0 0 0,0 0 0 0 0,-1 1 0 0 0,1-1-1 0 0,0 0 1 0 0,0 0 0 0 0,0 0 0 0 0,0 1 0 0 0,0-1 0 0 0,0 0 0 0 0,0 0 0 0 0,0 1 0 0 0,0-1-1 0 0,0 0 1 0 0,1 0 0 0 0,-1 0 0 0 0,0 1 0 0 0,1-1 0 0 0,-1 0 0 0 0,1 0 0 0 0,0 0 0 0 0,-1 0 0 0 0,1 0-1 0 0,0 1 1 0 0,9 5 21 0 0,0-1 0 0 0,1 1 0 0 0,-1-2 0 0 0,1 0-1 0 0,0 0 1 0 0,1-1 0 0 0,-1 0 0 0 0,1-1 0 0 0,-1 0-1 0 0,1-1 1 0 0,0 0 0 0 0,0-1 0 0 0,0-1 0 0 0,0 1 0 0 0,0-2-1 0 0,0 0 1 0 0,0 0 0 0 0,0-1 0 0 0,-1-1 0 0 0,1 0-1 0 0,0 0 1 0 0,-1-1 0 0 0,1-1-21 0 0,29-4 21 0 0,-36 9-98 0 0,0-1 0 0 0,0 0 0 0 0,0 0 0 0 0,-1 0 0 0 0,1-1 0 0 0,-1 1 0 0 0,1-1 0 0 0,-1 0 0 0 0,1-1-1 0 0,-1 1 1 0 0,0-1 0 0 0,0 0 0 0 0,0 0 0 0 0,-1 0 0 0 0,1 0 0 0 0,1-3 77 0 0,5-30-10260 0 0,-10 28-1506 0 0</inkml:trace>
  <inkml:trace contextRef="#ctx0" brushRef="#br0" timeOffset="-1010.373">737 1114 7994 0 0,'0'0'1008'0'0,"0"0"-676"0"0,0 0-213 0 0,0 0 426 0 0,0 0 551 0 0,0 0 351 0 0,0 0 52 0 0,0 0-250 0 0,0 0-327 0 0,0 0-239 0 0,0 0-129 0 0,0 0-27 0 0,0 0 54 0 0,7-4 83 0 0,21-14 55 0 0,-25 25 4569 0 0,-8 21-4819 0 0,4-26-241 0 0,-57 215 1609 0 0,-74 176-1837 0 0,9-48 114 0 0,59-131 114 0 0,45-139-182 0 0,2-55 123 0 0,16-20-149 0 0,1 0 12 0 0,0 0-16 0 0,0 0-17 0 0,0 0 7 0 0,0 0 4 0 0,0 0-28 0 0,0 0-20 0 0,0 0 32 0 0,0 0-3 0 0,0 0-6 0 0,0 0 38 0 0,0 0-38 0 0,0 0-18 0 0,0 0 6 0 0,0 0-19 0 0,0 0 6 0 0,0 0 9 0 0,0 0-8 0 0,0 0 17 0 0,0 0-2 0 0,0 0 1 0 0,0 0 30 0 0,0 0 6 0 0,0 0 6 0 0,0 0-31 0 0,0 0-2 0 0,0 0 6 0 0,0 0 39 0 0,0 0-36 0 0,-13-2 23 0 0,10 1-4544 0 0,2 0-4885 0 0,1 1-2563 0 0</inkml:trace>
  <inkml:trace contextRef="#ctx0" brushRef="#br0" timeOffset="-22924.949">11556 417 6185 0 0,'0'0'2141'0'0,"0"0"-396"0"0,0 0-60 0 0,0 0 65 0 0,0 0-54 0 0,0 0-212 0 0,0 0-381 0 0,0 0-384 0 0,0 0-199 0 0,0 0-32 0 0,0 0 10 0 0,0 0 36 0 0,0 0-4 0 0,18 7 1829 0 0,301-22 1431 0 0,-256 3-3664 0 0,-63 6-3024 0 0,-3 5-9196 0 0,1 1 461 0 0</inkml:trace>
  <inkml:trace contextRef="#ctx0" brushRef="#br0" timeOffset="-22558.589">11463 702 4713 0 0,'0'0'1770'0'0,"0"0"-822"0"0,0 0-123 0 0,0 0 305 0 0,0 0 309 0 0,0 0 245 0 0,0 0-58 0 0,0 0-146 0 0,0 0-118 0 0,0 0-210 0 0,0 0-160 0 0,0 0-81 0 0,0 0-65 0 0,17 2-47 0 0,111 11 1601 0 0,21-23-233 0 0,-56 2-1945 0 0,-74 6-7 0 0,-4 1-1980 0 0,-5-5-10034 0 0,-7 2-254 0 0</inkml:trace>
  <inkml:trace contextRef="#ctx0" brushRef="#br0" timeOffset="-24681.662">10223 232 2168 0 0,'0'0'1555'0'0,"0"0"-705"0"0,0 0-181 0 0,0 0 213 0 0,0 0 309 0 0,0 0 175 0 0,0 0-92 0 0,0 0-247 0 0,0 0-100 0 0,0 0 12 0 0,0 0 76 0 0,0 0 76 0 0,0 0-64 0 0,9 2-90 0 0,9 1-312 0 0,0-1 1 0 0,1 0-1 0 0,-1-1 0 0 0,0-1 0 0 0,0-1 0 0 0,0 0 0 0 0,0-1 0 0 0,11-4-625 0 0,-19 3 197 0 0,1 0-1 0 0,-1-1 0 0 0,0-1 0 0 0,0 1 1 0 0,0-2-1 0 0,-1 1 0 0 0,1-1 0 0 0,-1-1 1 0 0,-1 0-1 0 0,1 0 0 0 0,-1-1 0 0 0,-1 0 1 0 0,4-4-197 0 0,-5-2 272 0 0,-3 7 194 0 0,-2 17-411 0 0,-3 474 361 0 0,19-371-376 0 0,-1-2 74 0 0,-16-95 1826 0 0,3-41-1833 0 0,1 1 0 0 0,1-1 0 0 0,1 1 0 0 0,1 0 0 0 0,1 1 0 0 0,1 0 0 0 0,1-1-107 0 0,1-5 126 0 0,116-336 8 0 0,-38 192-168 0 0,-62 119-14 0 0,-26 54 25 0 0,-1 0 0 0 0,0 0 6 0 0,0 0-3 0 0,0 0-21 0 0,0 0-22 0 0,0 0 4 0 0,0 0-21 0 0,0 0-4 0 0,0 0-17 0 0,0 0-36 0 0,0 0-15 0 0,4 23-987 0 0,11-11-1184 0 0,-2-9-5380 0 0,-11-3-4000 0 0</inkml:trace>
  <inkml:trace contextRef="#ctx0" brushRef="#br0" timeOffset="-23792.326">10947 517 2184 0 0,'0'0'1610'0'0,"0"0"-275"0"0,0 0 177 0 0,0 0 465 0 0,0 0 226 0 0,0 0-140 0 0,0 0-369 0 0,0 0-478 0 0,0 0-346 0 0,0 0-172 0 0,0 0-33 0 0,0 0 4 0 0,0 0 42 0 0,4-3-14 0 0,10-7-123 0 0,-17 20 558 0 0,-142 216 839 0 0,62-102-1783 0 0,75-109-163 0 0,8-15-18 0 0,0 0 52 0 0,0 0 41 0 0,0 0 29 0 0,0 0 54 0 0,3-12 373 0 0,58-89-346 0 0,-31 60-173 0 0,192-232-73 0 0,-194 242 61 0 0,-26 68-121 0 0,12 164 500 0 0,5-20 54 0 0,-19-181-541 0 0,0 0 0 0 0,0 0 1 0 0,-1-1-1 0 0,1 1 1 0 0,0 0-1 0 0,0 0 0 0 0,-1 0 1 0 0,1 0-1 0 0,0 0 0 0 0,0 0 1 0 0,0 0-1 0 0,-1 0 1 0 0,1 0-1 0 0,0 0 0 0 0,0 0 1 0 0,-1 0-1 0 0,1 0 1 0 0,0 0-1 0 0,0 0 0 0 0,0 0 1 0 0,-1 0-1 0 0,1 1 1 0 0,0-1-1 0 0,0 0 0 0 0,0 0 1 0 0,-1 0-1 0 0,1 0 1 0 0,0 0-1 0 0,0 0 0 0 0,0 1 1 0 0,0-1-1 0 0,-1 0 0 0 0,1 0 1 0 0,0 0-1 0 0,0 0 1 0 0,0 1-1 0 0,0-1 0 0 0,0 0 1 0 0,0 0-1 0 0,0 0 1 0 0,-1 1-1 0 0,1-1 0 0 0,0 0 1 0 0,0 0-1 0 0,0 1 83 0 0,-7-9-6561 0 0,5 5 663 0 0,0-1-3955 0 0</inkml:trace>
  <inkml:trace contextRef="#ctx0" brushRef="#br0" timeOffset="-23490.952">10764 698 2264 0 0,'0'0'2041'0'0,"0"0"137"0"0,0 0 192 0 0,0 0 34 0 0,0 0-139 0 0,0 0-370 0 0,0 0-363 0 0,0 0-313 0 0,0 0-220 0 0,0 0-144 0 0,0 0-134 0 0,0 0-126 0 0,35-2-118 0 0,105-6-113 0 0,-63 11 365 0 0,-60 0-1200 0 0,54 4 1389 0 0,-48-10-4070 0 0,0-5-4136 0 0,-16 4-4035 0 0</inkml:trace>
  <inkml:trace contextRef="#ctx0" brushRef="#br0" timeOffset="-18908.779">12346 124 0 0 0,'0'0'983'0'0,"0"0"376"0"0,0 0 225 0 0,0 0 98 0 0,0 0-87 0 0,0 0-209 0 0,0 0-224 0 0,0 0-188 0 0,0 0-90 0 0,0 0-17 0 0,0 0 4 0 0,7 4 5287 0 0,24-7-5326 0 0,0-1-1 0 0,0-1 0 0 0,-1-2 0 0 0,0-1 0 0 0,0-2 0 0 0,11-5-831 0 0,40-11 732 0 0,97-4 60 0 0,-161 77-610 0 0,-20-31-136 0 0,0 0 1 0 0,-1-1-1 0 0,-1 1 1 0 0,0-1 0 0 0,-1 0-1 0 0,0 0 1 0 0,-1 0 0 0 0,-1-1-1 0 0,-1 0 1 0 0,0-1 0 0 0,0 0-1 0 0,-1 0 1 0 0,-9 8-47 0 0,-27 41 100 0 0,-152 250 48 0 0,193-305-146 0 0,0 1-1 0 0,1 0 1 0 0,-1 0-1 0 0,1 0 1 0 0,1 1 0 0 0,0-1-1 0 0,0 1 1 0 0,1 0-1 0 0,0 0 1 0 0,0 0-1 0 0,1 0 1 0 0,0 0-1 0 0,0 0 1 0 0,1 0-1 0 0,1 7-1 0 0,3-12 32 0 0,-1 1 0 0 0,1-1 0 0 0,0 1 0 0 0,1-1 0 0 0,-1 0 0 0 0,1-1 0 0 0,0 1 0 0 0,-1-1 0 0 0,2 0 0 0 0,-1 0 0 0 0,0-1-1 0 0,0 1 1 0 0,1-1 0 0 0,0 0 0 0 0,-1 0 0 0 0,1-1 0 0 0,0 0 0 0 0,0 0 0 0 0,0 0 0 0 0,-1-1 0 0 0,1 0 0 0 0,0 0 0 0 0,5-1-32 0 0,101-11 933 0 0,-41 1-494 0 0,-71 11-411 0 0,0 0-26 0 0,0 0 7 0 0,0 0 0 0 0,0 0-5 0 0,22-3-169 0 0,-2-2-153 0 0,58-22-5208 0 0,-71 24 4098 0 0,13-9-8082 0 0,-12 4-2385 0 0</inkml:trace>
  <inkml:trace contextRef="#ctx0" brushRef="#br0" timeOffset="-18457.914">13378 247 8410 0 0,'0'0'1491'0'0,"0"0"-218"0"0,0 0-20 0 0,0 0 182 0 0,0 0 9 0 0,0 0-100 0 0,0 0-186 0 0,0 0-317 0 0,0 0-161 0 0,0 0-113 0 0,0 0-104 0 0,0 0-34 0 0,0 0 25 0 0,-25 7-10 0 0,-82 25-27 0 0,103-31-372 0 0,0 0-1 0 0,-1 0 1 0 0,1 1 0 0 0,0 0-1 0 0,-1 0 1 0 0,1 0-1 0 0,0 1 1 0 0,1-1-1 0 0,-1 1 1 0 0,0 0-1 0 0,1 0 1 0 0,-1 0 0 0 0,1 0-1 0 0,0 1 1 0 0,0-1-1 0 0,0 1 1 0 0,1 0-1 0 0,-1 0 1 0 0,-1 3-45 0 0,-2 5 83 0 0,-5 5-44 0 0,1 0 0 0 0,1 0 0 0 0,1 1 0 0 0,0 1 0 0 0,1-1 0 0 0,1 1 0 0 0,1 0-1 0 0,1 1 1 0 0,0-1 0 0 0,1 1 0 0 0,2-1 0 0 0,0 1 0 0 0,1 0 0 0 0,0 0 0 0 0,4 13-39 0 0,-2-27 30 0 0,0 0 0 0 0,1 1 0 0 0,0-1 0 0 0,0 0 0 0 0,1 0 0 0 0,0-1 0 0 0,0 1 0 0 0,0-1 0 0 0,0 0 0 0 0,1 0 0 0 0,0 0 0 0 0,0-1 0 0 0,0 1 0 0 0,1-1 1 0 0,-1-1-1 0 0,1 1 0 0 0,0-1 0 0 0,0 0 0 0 0,1 0 0 0 0,-1 0 0 0 0,0-1 0 0 0,1 0 0 0 0,0-1 0 0 0,-1 1 0 0 0,1-1 0 0 0,0-1 0 0 0,-1 1 0 0 0,1-1 0 0 0,3 0-30 0 0,4 0 142 0 0,0-1-1 0 0,0 0 1 0 0,0-1 0 0 0,-1 0-1 0 0,1-1 1 0 0,-1-1-1 0 0,1 0 1 0 0,-1-1 0 0 0,-1 0-1 0 0,1-1 1 0 0,-1-1 0 0 0,0 0-1 0 0,0 0 1 0 0,6-6-142 0 0,0 0 85 0 0,-1 0-1 0 0,0-2 1 0 0,-1 1-1 0 0,-1-2 1 0 0,-1 0-1 0 0,0-1 1 0 0,-1-1-1 0 0,0 0 1 0 0,-2-1-1 0 0,0 0 1 0 0,-1 0-1 0 0,-1-1 1 0 0,-1 0-1 0 0,-1-1 1 0 0,0 0-1 0 0,-2 0 1 0 0,0-1-1 0 0,-2 1 1 0 0,0-1 0 0 0,-1 0-1 0 0,-2-6-84 0 0,-1 20-42 0 0,0 0 0 0 0,0 0 0 0 0,-1 0 0 0 0,0 0 0 0 0,-1 0 0 0 0,0 1 0 0 0,0 0 0 0 0,0-1 0 0 0,-1 1 0 0 0,0 0 0 0 0,-1 1 0 0 0,1-1 0 0 0,-1 1 0 0 0,-1 0 0 0 0,1 0 0 0 0,-1 0 0 0 0,0 1 0 0 0,0 0 0 0 0,-1 0 0 0 0,1 0 0 0 0,-1 1 0 0 0,0 0 1 0 0,0 1-1 0 0,-1-1 0 0 0,1 1 0 0 0,-1 1 0 0 0,1-1 0 0 0,-1 1 0 0 0,0 1 0 0 0,0 0 0 0 0,0 0 0 0 0,0 0 0 0 0,0 1 0 0 0,0 0 0 0 0,0 0 0 0 0,0 1 0 0 0,0 0 0 0 0,0 1 0 0 0,0 0 0 0 0,0 0 0 0 0,1 0 0 0 0,-1 1 0 0 0,1 0 0 0 0,-3 2 42 0 0,1 1-300 0 0,0 1 0 0 0,1 0 0 0 0,-1 0 0 0 0,1 1 0 0 0,1 0 0 0 0,-1 1 0 0 0,2-1 0 0 0,-1 1 0 0 0,1 1 0 0 0,-2 3 300 0 0,-14 35-7325 0 0,15-31-4148 0 0</inkml:trace>
  <inkml:trace contextRef="#ctx0" brushRef="#br0" timeOffset="-17705.029">13806 467 8434 0 0,'0'0'2471'0'0,"0"0"-519"0"0,0 0-291 0 0,0 0-197 0 0,0 0-116 0 0,0 0-137 0 0,0 0-149 0 0,0 0-169 0 0,0 0-94 0 0,0 0-81 0 0,0 0-83 0 0,0 0-50 0 0,7-15-66 0 0,53-104 1034 0 0,18-14-34 0 0,-76 130-1531 0 0,0 0 1 0 0,1 0-1 0 0,-1 0 0 0 0,1 0 0 0 0,0 0 0 0 0,-1 1 0 0 0,1-1 0 0 0,0 1 0 0 0,0 0 0 0 0,1 0 0 0 0,-1 0 0 0 0,0 0 0 0 0,1 0 0 0 0,-1 1 0 0 0,1-1 0 0 0,0 1 1 0 0,-1 0-1 0 0,1 0 0 0 0,1 0 12 0 0,1 32-140 0 0,-6 81 214 0 0,0-110-71 0 0,-1 0-1 0 0,1 0 1 0 0,0 0-1 0 0,0 0 1 0 0,0 1-1 0 0,0-1 1 0 0,0 0-1 0 0,1 0 0 0 0,-1 0 1 0 0,0 0-1 0 0,1 0 1 0 0,0 0-1 0 0,0 0 1 0 0,-1 0-1 0 0,1 0 1 0 0,0 0-1 0 0,0-1 0 0 0,1 1 1 0 0,-1 0-1 0 0,0 0 1 0 0,1-1-1 0 0,-1 1 1 0 0,1-1-1 0 0,-1 0 1 0 0,1 1-1 0 0,-1-1 1 0 0,1 0-1 0 0,0 0 0 0 0,0 0 1 0 0,0 0-1 0 0,0 0 1 0 0,0 0-1 0 0,0 0 1 0 0,0-1-1 0 0,0 1 1 0 0,0-1-1 0 0,0 0 1 0 0,0 1-1 0 0,0-1 0 0 0,0 0 1 0 0,0 0-1 0 0,0 0 1 0 0,0-1-1 0 0,0 1 1 0 0,1 0-1 0 0,-1-1 1 0 0,0 1-1 0 0,0-1 1 0 0,0 0-1 0 0,0 0-2 0 0,165-176 144 0 0,-102 108-119 0 0,-64 138-110 0 0,-17 96 100 0 0,12-119-2560 0 0,4-45 783 0 0,0-1-3472 0 0,0 3-235 0 0,0-2-6267 0 0</inkml:trace>
  <inkml:trace contextRef="#ctx0" brushRef="#br0" timeOffset="-17376.092">14733 158 8754 0 0,'0'0'3581'0'0,"0"0"-1937"0"0,0 0-454 0 0,0 0 126 0 0,0 0 45 0 0,0 0-116 0 0,0 0-237 0 0,0 0-275 0 0,0 0-204 0 0,0 0-97 0 0,-35 32-72 0 0,-108 98-66 0 0,-3 1 569 0 0,-5-4-296 0 0,-29 24-248 0 0,175-148-355 0 0,0 0-3 0 0,1 0 1 0 0,-1 0-1 0 0,1 0 0 0 0,-1 1 0 0 0,1-1 1 0 0,0 1-1 0 0,1 0 0 0 0,-1 0 0 0 0,1 1 1 0 0,-1-1-1 0 0,1 1 0 0 0,0-1 0 0 0,1 1 1 0 0,-1 0-1 0 0,1 0 0 0 0,0 0 0 0 0,1 1 1 0 0,-1-1-1 0 0,1 0 0 0 0,0 1 0 0 0,0 0 39 0 0,40 7-1986 0 0,-18-14-2820 0 0,-11 0-2330 0 0,-5 1-2282 0 0</inkml:trace>
  <inkml:trace contextRef="#ctx0" brushRef="#br0" timeOffset="-16805.799">14779 525 9186 0 0,'0'0'1587'0'0,"0"0"-200"0"0,0 0 11 0 0,0 0 71 0 0,0 0 49 0 0,0 0-139 0 0,0 0-272 0 0,0 0-286 0 0,0 0-171 0 0,0 0-132 0 0,0 0-85 0 0,0 0-33 0 0,0 0-70 0 0,-29 8-40 0 0,-91 26-26 0 0,37-6 529 0 0,40-3-262 0 0,43-24-533 0 0,0 1-1 0 0,1-1 1 0 0,-1 0-1 0 0,0 0 1 0 0,1 1 0 0 0,-1-1-1 0 0,1 0 1 0 0,0 0-1 0 0,-1 0 1 0 0,1 0 0 0 0,0 0-1 0 0,-1 0 1 0 0,1 0-1 0 0,0 0 1 0 0,0 0-1 0 0,0 0 1 0 0,0 0 0 0 0,0-1-1 0 0,0 1 1 0 0,0 0-1 0 0,0-1 1 0 0,0 1 0 0 0,1-1-1 0 0,-1 1 1 0 0,0-1-1 0 0,0 1 1 0 0,0-1-1 0 0,1 0 1 0 0,-1 0 0 0 0,0 0-1 0 0,1 1 1 0 0,-1-1-1 0 0,0 0 1 0 0,0-1 0 0 0,1 1-1 0 0,-1 0 3 0 0,9 3 31 0 0,3 2 7 0 0,-1 1 0 0 0,-1 0 0 0 0,1 1 0 0 0,-1 0-1 0 0,0 1 1 0 0,-1 0 0 0 0,0 1 0 0 0,0 0 0 0 0,-1 1 0 0 0,6 8-38 0 0,-10-10 135 0 0,-2 1-1 0 0,1-1 1 0 0,-1 1 0 0 0,0 0-1 0 0,-1 0 1 0 0,0 0 0 0 0,-1 1-1 0 0,0-1 1 0 0,0 0 0 0 0,-1 1 0 0 0,0-1-1 0 0,0 0 1 0 0,-1 0 0 0 0,-1 2-135 0 0,0-6 75 0 0,0 0 1 0 0,-1 0 0 0 0,1-1-1 0 0,-1 1 1 0 0,0-1 0 0 0,0 1-1 0 0,-1-1 1 0 0,1 0 0 0 0,-1-1-1 0 0,0 1 1 0 0,0-1 0 0 0,0 1-1 0 0,0-1 1 0 0,-1 0 0 0 0,1-1 0 0 0,-1 1-1 0 0,0-1 1 0 0,1 0 0 0 0,-1 0-1 0 0,0 0 1 0 0,-1-1 0 0 0,1 0-1 0 0,0 0 1 0 0,0 0 0 0 0,0 0-1 0 0,-1-1 1 0 0,1 0 0 0 0,-1 0-76 0 0,-19 3 39 0 0,1-1 0 0 0,0-1 1 0 0,-1-1-1 0 0,1-2 0 0 0,0 0 1 0 0,-4-2-40 0 0,9-13-1446 0 0,29 2-5599 0 0,-2 13-4383 0 0</inkml:trace>
  <inkml:trace contextRef="#ctx0" brushRef="#br0" timeOffset="-16444.357">15214 852 10562 0 0,'0'0'2039'0'0,"0"0"-264"0"0,0 0-80 0 0,0 0-46 0 0,0 0-157 0 0,0 0-242 0 0,0 0-291 0 0,0 0-217 0 0,0 0-185 0 0,0 0-133 0 0,0 0-87 0 0,0 0-68 0 0,0 0-37 0 0,-10 8-3 0 0,-31 28-23 0 0,1 16 150 0 0,-38 56-189 0 0,72-103-526 0 0,-18 17 67 0 0,11-8-6187 0 0,10-12-4938 0 0</inkml:trace>
  <inkml:trace contextRef="#ctx0" brushRef="#br0" timeOffset="-10841.745">16848 455 3129 0 0,'0'0'2935'0'0,"0"0"-783"0"0,0 0-361 0 0,0 0-87 0 0,0 0-48 0 0,0 0-100 0 0,0 0-109 0 0,0 0-177 0 0,0 0-310 0 0,0 0-263 0 0,0 0-168 0 0,0 0-105 0 0,0 0-26 0 0,-7-3 792 0 0,39-7-347 0 0,-1 2 0 0 0,1 1 0 0 0,0 2 0 0 0,1 1 0 0 0,25 0-843 0 0,62-9 793 0 0,9-6-325 0 0,-128 19-475 0 0,-1 0 21 0 0,0 0 19 0 0,0 0 15 0 0,0 0-15 0 0,0 0-14 0 0,0 0-8 0 0,0 0-21 0 0,0 0 1 0 0,0 0-8 0 0,0 0-39 0 0,0 0-22 0 0,0 0-33 0 0,0 0-34 0 0,0 0-42 0 0,0 0-58 0 0,-10 1-4165 0 0,4 2-3695 0 0,2 1-3274 0 0</inkml:trace>
  <inkml:trace contextRef="#ctx0" brushRef="#br0" timeOffset="-10451.797">16877 694 8434 0 0,'0'0'1867'0'0,"0"0"-296"0"0,0 0-11 0 0,0 0 74 0 0,0 0-4 0 0,0 0-245 0 0,0 0-406 0 0,0 0-376 0 0,0 0-256 0 0,0 0-94 0 0,0 0-33 0 0,0 0 0 0 0,0 0 47 0 0,17 12 2337 0 0,8-8-2204 0 0,0-2 0 0 0,0-1 0 0 0,0-1-1 0 0,0-1 1 0 0,0-1 0 0 0,0-1 0 0 0,0-2-1 0 0,0 0 1 0 0,-1-1 0 0 0,6-4-400 0 0,104-19 406 0 0,-105 25-593 0 0,-32 19-406 0 0,-11 5-1634 0 0,2-10-5283 0 0,12-10 6831 0 0,-6 5-11566 0 0</inkml:trace>
  <inkml:trace contextRef="#ctx0" brushRef="#br0" timeOffset="-12574.235">15527 363 2857 0 0,'0'0'1575'0'0,"0"0"-410"0"0,0 0-5 0 0,0 0 262 0 0,0 0 232 0 0,0 0 62 0 0,0 0-202 0 0,0 0-366 0 0,0 0-332 0 0,0 0-241 0 0,0 0-154 0 0,-9 4 778 0 0,58-7 3296 0 0,18-22-2819 0 0,-24-2-1358 0 0,-2-2 1 0 0,-1-2-1 0 0,-2-1 1 0 0,0-3-319 0 0,11-29 245 0 0,-51 121 231 0 0,0-7-388 0 0,1-1 0 0 0,3 0 0 0 0,2 0 0 0 0,5 17-88 0 0,0 14 78 0 0,10 223 272 0 0,-31-199-91 0 0,76-222 1140 0 0,4-13-1228 0 0,21-40-118 0 0,2-105 16 0 0,-52 130-62 0 0,-37 140-282 0 0,-2 19-5697 0 0,0-9 1513 0 0,0 0-6952 0 0</inkml:trace>
  <inkml:trace contextRef="#ctx0" brushRef="#br0" timeOffset="-12112.068">16272 652 10530 0 0,'0'0'1525'0'0,"0"0"-257"0"0,0 0 36 0 0,0 0 204 0 0,0 0 131 0 0,0 0-128 0 0,0 0-366 0 0,0 0-366 0 0,0 0-269 0 0,0 0-186 0 0,0 0-132 0 0,0 0-38 0 0,0 0-40 0 0,0-9 113 0 0,19 145 3477 0 0,-30 13-2862 0 0,3-111-716 0 0,9-43-4077 0 0,2-12 962 0 0,12-19-7832 0 0,-13 30 1180 0 0</inkml:trace>
  <inkml:trace contextRef="#ctx0" brushRef="#br0" timeOffset="-11408.072">16282 578 3041 0 0,'0'0'1771'0'0,"0"0"-88"0"0,0 0 120 0 0,0 0 173 0 0,0 0 54 0 0,0 0-224 0 0,0 0-386 0 0,0 0-373 0 0,0 0-270 0 0,0 0-195 0 0,0 0-130 0 0,0 0-103 0 0,0 0-102 0 0,26-3 1972 0 0,183-17 1003 0 0,-194 19-3122 0 0,-14 1-93 0 0,1-1 1 0 0,-1 1-1 0 0,1-1 0 0 0,-1 1 0 0 0,0-1 0 0 0,1 1 1 0 0,-1 0-1 0 0,1 0 0 0 0,-1 0 0 0 0,1-1 1 0 0,-1 1-1 0 0,1 1 0 0 0,-1-1 0 0 0,1 0 0 0 0,-1 0 1 0 0,0 1-1 0 0,1-1 0 0 0,-1 0 0 0 0,1 1 1 0 0,-1 0-1 0 0,0-1 0 0 0,1 1 0 0 0,-1 0 0 0 0,0-1 1 0 0,0 1-1 0 0,1 0 0 0 0,-1 0 0 0 0,0 0 0 0 0,0 0 1 0 0,0 0-1 0 0,0 0 0 0 0,0 1 0 0 0,-1-1 1 0 0,1 0-1 0 0,0 0 0 0 0,0 1 0 0 0,-1-1 0 0 0,1 0 1 0 0,-1 1-8 0 0,-1 5 41 0 0,-2 0 1 0 0,1 0-1 0 0,-1-1 0 0 0,0 1 1 0 0,0-1-1 0 0,0 0 1 0 0,-1 1-1 0 0,0-2 1 0 0,-1 1-1 0 0,1 0 0 0 0,-1-1 1 0 0,0 0-1 0 0,0 0 1 0 0,-1 0-1 0 0,0-1 1 0 0,1 0-1 0 0,-1 0 0 0 0,-4 2-41 0 0,-20 18 81 0 0,-54 42 14 0 0,83-65-100 0 0,0 1 0 0 0,0-1 0 0 0,1 1-1 0 0,-1 0 1 0 0,0-1 0 0 0,1 1 0 0 0,-1 0 0 0 0,1-1 0 0 0,0 1-1 0 0,0 0 1 0 0,-1-1 0 0 0,1 1 0 0 0,0 0 0 0 0,0 0 0 0 0,1-1-1 0 0,-1 1 1 0 0,0 0 0 0 0,1 0 0 0 0,-1-1 0 0 0,1 1 0 0 0,-1 0-1 0 0,1-1 1 0 0,0 1 0 0 0,-1-1 0 0 0,1 1 0 0 0,0-1 0 0 0,0 1-1 0 0,0-1 1 0 0,0 0 0 0 0,1 1 0 0 0,-1-1 0 0 0,0 0 0 0 0,1 0-1 0 0,-1 0 1 0 0,0 0 0 0 0,1 0 0 0 0,-1 0 0 0 0,1 0-1 0 0,0 0 1 0 0,-1-1 0 0 0,2 1 5 0 0,142 81 57 0 0,-143-81-38 0 0,0 0 0 0 0,0 0-1 0 0,0 0 1 0 0,0 1 0 0 0,-1-1-1 0 0,1 1 1 0 0,0-1 0 0 0,-1 1 0 0 0,1 0-1 0 0,-1-1 1 0 0,0 1 0 0 0,1 0-1 0 0,-1 0 1 0 0,0 0 0 0 0,0 0-1 0 0,0 0 1 0 0,0 0 0 0 0,-1 1-1 0 0,1-1 1 0 0,0 0 0 0 0,-1 0-1 0 0,0 0 1 0 0,1 1 0 0 0,-1-1-1 0 0,0 0 1 0 0,0 1 0 0 0,0-1-1 0 0,-1 0 1 0 0,1 0 0 0 0,-1 1-1 0 0,1-1 1 0 0,-1 0 0 0 0,1 0-1 0 0,-1 0 1 0 0,0 0 0 0 0,0 0-1 0 0,0 0 1 0 0,-1 0 0 0 0,1 0-1 0 0,0 0 1 0 0,-1 0 0 0 0,1 0-1 0 0,-1-1-18 0 0,-6 7 77 0 0,-1-2 0 0 0,1 1 0 0 0,-1-1-1 0 0,0-1 1 0 0,-1 1 0 0 0,0-1 0 0 0,1-1-1 0 0,-2 0 1 0 0,1-1 0 0 0,0 0 0 0 0,-1 0 0 0 0,1-1-1 0 0,-1 0 1 0 0,0-1 0 0 0,1 0 0 0 0,-11-1-77 0 0,10 0 41 0 0,8 1-39 0 0,0-1 0 0 0,-1 0 0 0 0,1 0 0 0 0,0 1-1 0 0,0-2 1 0 0,-1 1 0 0 0,1 0 0 0 0,0-1 0 0 0,0 0-1 0 0,0 1 1 0 0,-1-1 0 0 0,1 0 0 0 0,0-1 0 0 0,0 1 0 0 0,1-1-1 0 0,-1 1 1 0 0,0-1 0 0 0,0 0 0 0 0,1 0 0 0 0,-1 0-1 0 0,1 0 1 0 0,0 0 0 0 0,-1-1 0 0 0,1 0-2 0 0,3-21-2437 0 0,9 10-3999 0 0,-4 10-5235 0 0</inkml:trace>
  <inkml:trace contextRef="#ctx0" brushRef="#br0" timeOffset="-8907.462">18112 89 0 0 0,'0'0'1047'0'0,"0"0"210"0"0,0 0 152 0 0,0 0 50 0 0,0 0-35 0 0,0 0-106 0 0,0 0-90 0 0,0 0-22 0 0,0 0 40 0 0,0 0 45 0 0,0 0 19 0 0,0-4 4439 0 0,-172 47-1819 0 0,32-1-2863 0 0,65-15 106 0 0,41-8-211 0 0,33-19-895 0 0,30 70 453 0 0,-10 0-446 0 0,-13-54-19 0 0,1 0 1 0 0,0-1 0 0 0,1 1 0 0 0,1-1 0 0 0,0-1 0 0 0,2 0 0 0 0,-1 0-1 0 0,6 4-55 0 0,-10-14 41 0 0,0-1 0 0 0,0 1 0 0 0,1-1 0 0 0,-1 0 0 0 0,1 0 0 0 0,0-1 0 0 0,0 0 0 0 0,0 0-1 0 0,0-1 1 0 0,0 0 0 0 0,0 0 0 0 0,1-1 0 0 0,-1 0 0 0 0,0 0 0 0 0,0 0 0 0 0,1-1 0 0 0,-1 0 0 0 0,0-1-1 0 0,0 1 1 0 0,0-1 0 0 0,1-1-41 0 0,101-24 224 0 0,-34 15-110 0 0,-36 44-97 0 0,-11 56 130 0 0,-36 23 98 0 0,-51-30-85 0 0,43-65-113 0 0,-9 6-13 0 0,0-2 1 0 0,-1 0 0 0 0,-1-2-1 0 0,0-1 1 0 0,-2-1 0 0 0,-4 1-35 0 0,23-12 20 0 0,-1 0 1 0 0,0-1 0 0 0,-1-1-1 0 0,1 1 1 0 0,-1-2 0 0 0,1 1-1 0 0,-1-2 1 0 0,0 1 0 0 0,0-2 0 0 0,0 0-1 0 0,0 0 1 0 0,-8-2-21 0 0,-64-35-12 0 0,84 36-58 0 0,0 0 1 0 0,0 0-1 0 0,0-1 1 0 0,0 1 0 0 0,0 0-1 0 0,0 0 1 0 0,0 0-1 0 0,0 0 1 0 0,1-1-1 0 0,-1 1 1 0 0,0 0-1 0 0,1 0 1 0 0,-1 0-1 0 0,1 0 1 0 0,0 0-1 0 0,-1 0 1 0 0,1 0 0 0 0,0 0-1 0 0,-1 0 1 0 0,1 0-1 0 0,0 0 1 0 0,0 1-1 0 0,0-1 1 0 0,0 0-1 0 0,0 0 1 0 0,0 1-1 0 0,0-1 1 0 0,0 1-1 0 0,0-1 1 0 0,0 1-1 0 0,0-1 1 0 0,0 1 0 0 0,0 0-1 0 0,0-1 1 0 0,0 1-1 0 0,1 0 1 0 0,-1 0-1 0 0,0 0 1 0 0,0 0-1 0 0,0 0 1 0 0,1 0-1 0 0,0 0 70 0 0,2-1-459 0 0,11-6-968 0 0,0 0-3722 0 0,-5 6-6952 0 0</inkml:trace>
  <inkml:trace contextRef="#ctx0" brushRef="#br0" timeOffset="-6282.406">18568 428 0 0 0,'0'0'751'0'0,"0"0"736"0"0,0 0 219 0 0,0 0 53 0 0,0 0-34 0 0,0 0-44 0 0,0 0-84 0 0,0 0-128 0 0,0 0-128 0 0,0 0-138 0 0,-10-3 603 0 0,7 2 1544 0 0,2-8-2999 0 0,1 0 0 0 0,1 1 0 0 0,-1-1 0 0 0,1 0 0 0 0,1 1 0 0 0,-1-1 0 0 0,1 1 0 0 0,1-1 0 0 0,0 1 0 0 0,0 0 0 0 0,0 0-1 0 0,5-6-350 0 0,107-131 925 0 0,-50 91-825 0 0,18-8 98 0 0,-68 100-112 0 0,26 158 134 0 0,-32-157-188 0 0,5-46 280 0 0,146-151 28 0 0,-5 17-304 0 0,-124 127-105 0 0,-30 14 55 0 0,-6 85 307 0 0,3-62-173 0 0,0 0 0 0 0,2 0-1 0 0,0 0 1 0 0,1 0 0 0 0,2-1-1 0 0,0 1 1 0 0,3 7-120 0 0,-4-22-325 0 0,11 27 901 0 0,2-25-4881 0 0,-15-13-4805 0 0,0 2-2644 0 0</inkml:trace>
  <inkml:trace contextRef="#ctx0" brushRef="#br0" timeOffset="-6000.752">18482 486 6353 0 0,'0'0'4769'0'0,"0"0"-2596"0"0,0 0-1040 0 0,0 0-175 0 0,0 0-85 0 0,0 0-4 0 0,0 0 46 0 0,0 0 11 0 0,0 0 28 0 0,0 0 17 0 0,0 0-67 0 0,0 0-96 0 0,0 0-121 0 0,26 4-91 0 0,85 11-45 0 0,35-15 854 0 0,-108-4-1136 0 0,208-23 657 0 0,36 0-1056 0 0,-208 22-1419 0 0,-44 0-6990 0 0,-24 4-3114 0 0</inkml:trace>
  <inkml:trace contextRef="#ctx0" brushRef="#br0" timeOffset="-5099.902">19085 686 1608 0 0,'0'0'1934'0'0,"0"0"-706"0"0,0 0-61 0 0,0 0 376 0 0,0 0 278 0 0,0 0 66 0 0,0 0-132 0 0,0 0-274 0 0,0 0-246 0 0,0 0-141 0 0,0 0-43 0 0,0 0-38 0 0,3-1-24 0 0,1-5 2345 0 0,-25 7-2168 0 0,-35 10-624 0 0,-112 53 461 0 0,166-64-999 0 0,1 0 1 0 0,0 1-1 0 0,0-1 0 0 0,0 0 1 0 0,0 0-1 0 0,0 1 0 0 0,0-1 1 0 0,0 1-1 0 0,0-1 0 0 0,1 1 1 0 0,-1-1-1 0 0,0 1 0 0 0,0 0 1 0 0,0-1-1 0 0,0 1 0 0 0,1 0 1 0 0,-1 0-1 0 0,0-1 0 0 0,1 1 1 0 0,-1 0-1 0 0,1 0 0 0 0,-1 0 1 0 0,1 0-1 0 0,-1 0 0 0 0,1 0 1 0 0,-1 0-1 0 0,1 0 1 0 0,0 0-1 0 0,0 0 0 0 0,-1 0 1 0 0,1 0-1 0 0,0 0 0 0 0,0 0 1 0 0,0 0-1 0 0,0 0 0 0 0,0 0 1 0 0,1 0-1 0 0,-1 0 0 0 0,0 0 1 0 0,0 1-1 0 0,1-1 0 0 0,-1 0 1 0 0,0-1-1 0 0,1 1 0 0 0,-1 0 1 0 0,1 0-1 0 0,0 0 0 0 0,-1 0 1 0 0,1 0-1 0 0,0 0 0 0 0,-1-1 1 0 0,1 1-1 0 0,0 0 1 0 0,0 0-1 0 0,-1-1 0 0 0,1 1 1 0 0,0-1-1 0 0,0 1 0 0 0,0-1 1 0 0,0 1-1 0 0,0-1 0 0 0,0 1-4 0 0,160 78 398 0 0,-102-40-196 0 0,-39-23-141 0 0,-17-15-41 0 0,0 1 0 0 0,0 1-1 0 0,0-1 1 0 0,0 0 0 0 0,0 1 0 0 0,-1-1 0 0 0,1 1 0 0 0,-1 0-1 0 0,0 0 1 0 0,1 0 0 0 0,-1 0 0 0 0,-1 0 0 0 0,1 1 0 0 0,0-1-1 0 0,-1 1 1 0 0,0-1 0 0 0,0 1 0 0 0,1 3-20 0 0,-2-6 11 0 0,1 2 38 0 0,0 1 0 0 0,0 0 1 0 0,0-1-1 0 0,-1 1 0 0 0,0 0 1 0 0,0 0-1 0 0,0-1 0 0 0,0 1 0 0 0,0 0 1 0 0,-1 0-1 0 0,0-1 0 0 0,1 1 0 0 0,-1 0 1 0 0,-1-1-1 0 0,1 1 0 0 0,0-1 0 0 0,-1 0 1 0 0,0 1-1 0 0,0-1 0 0 0,0 0 1 0 0,0 0-1 0 0,0 0 0 0 0,-1 0 0 0 0,0 0-49 0 0,-10 10 63 0 0,-1-1 1 0 0,0-1-1 0 0,-1 0 0 0 0,0-1 0 0 0,-1-1 0 0 0,0 0 0 0 0,0-2 0 0 0,-1 1 0 0 0,0-2 0 0 0,0 0 0 0 0,0-1 0 0 0,-1-1 1 0 0,-4 0-64 0 0,15-2 22 0 0,0-1 0 0 0,0 0 0 0 0,-1-1 0 0 0,1 0 1 0 0,0 0-1 0 0,0 0 0 0 0,0-1 0 0 0,-1 0 1 0 0,1 0-1 0 0,0-1 0 0 0,0 0 0 0 0,0 0 1 0 0,1-1-1 0 0,-1 0 0 0 0,-1-1-22 0 0,-9-18 75 0 0,13 1-1164 0 0,1 0-1681 0 0,14 7-4754 0 0,-6 8-4212 0 0</inkml:trace>
  <inkml:trace contextRef="#ctx0" brushRef="#br0" timeOffset="-30217.515">6975 185 0 0 0,'82'-64'844'0'0,"-33"20"8748"0"0,-48 45-634 0 0,-2 5-4454 0 0,-5 33-3723 0 0,-17 85 136 0 0,11-64-754 0 0,-2 0 0 0 0,-3-1 0 0 0,-2-1 0 0 0,-7 9-163 0 0,7-23 71 0 0,2-1 0 0 0,2 2 0 0 0,2 0 0 0 0,2 1 0 0 0,-3 31-71 0 0,15-69-722 0 0,6-27 36 0 0,11-21-2442 0 0,-12 23-2912 0 0,-2 9-5482 0 0</inkml:trace>
  <inkml:trace contextRef="#ctx0" brushRef="#br0" timeOffset="-29758.604">7537 259 8786 0 0,'0'0'1690'0'0,"0"0"-525"0"0,0 0-169 0 0,0 0 110 0 0,0 0 97 0 0,0 0-43 0 0,0 0-138 0 0,0 0-171 0 0,0 0-185 0 0,0 0-135 0 0,0 0-79 0 0,0 0-42 0 0,0 0-4 0 0,-27 18-7 0 0,-85 57-43 0 0,55-19 224 0 0,46-40-498 0 0,2 0 0 0 0,0 1 0 0 0,0 0 0 0 0,2 0 0 0 0,0 1 0 0 0,1 0 0 0 0,1 0 0 0 0,0 1 0 0 0,2-1 0 0 0,0 1 0 0 0,1 0 0 0 0,1 0 0 0 0,0-1 0 0 0,2 1 0 0 0,1 10-82 0 0,-1-22 34 0 0,0-1 0 0 0,0 1 0 0 0,1-1 0 0 0,-1 0 0 0 0,1 1 0 0 0,1-1 0 0 0,-1 0 0 0 0,1 0-1 0 0,0 0 1 0 0,1 0 0 0 0,-1-1 0 0 0,1 0 0 0 0,0 1 0 0 0,1-1 0 0 0,-1-1 0 0 0,1 1 0 0 0,0 0 0 0 0,0-1 0 0 0,0 0 0 0 0,1-1 0 0 0,-1 1 0 0 0,1-1 0 0 0,0 0 0 0 0,0 0 0 0 0,0-1 0 0 0,1 0 0 0 0,-1 0 0 0 0,0 0-1 0 0,1-1 1 0 0,-1 0 0 0 0,1 0 0 0 0,0 0 0 0 0,-1-1 0 0 0,1 0 0 0 0,1-1-34 0 0,3 2 111 0 0,1-1 0 0 0,-1-1-1 0 0,0 1 1 0 0,0-2 0 0 0,0 0-1 0 0,0 0 1 0 0,-1-1 0 0 0,1 0-1 0 0,-1-1 1 0 0,1 0 0 0 0,-1-1-1 0 0,0 0 1 0 0,9-6-111 0 0,-5 1 123 0 0,0 1 0 0 0,0-2 1 0 0,-1 0-1 0 0,0 0 0 0 0,-1-2 0 0 0,0 1 0 0 0,-1-1 0 0 0,-1-1 0 0 0,7-10-123 0 0,-8 8 31 0 0,0 0-1 0 0,-1-1 0 0 0,0 0 1 0 0,-2 0-1 0 0,0-1 0 0 0,-1 0 1 0 0,-1 0-1 0 0,0 0 0 0 0,-2 0 1 0 0,0-2-31 0 0,-1 12-20 0 0,-1 1 1 0 0,0-1 0 0 0,0 1-1 0 0,-1-1 1 0 0,0 1 0 0 0,0-1-1 0 0,-1 1 1 0 0,0 0 0 0 0,0 0-1 0 0,-1-1 1 0 0,0 2 0 0 0,0-1-1 0 0,-1 0 1 0 0,1 1 0 0 0,-1-1-1 0 0,-1 1 1 0 0,1 0 0 0 0,-1 0-1 0 0,0 1 1 0 0,-1 0 0 0 0,1 0-1 0 0,-1 0 1 0 0,0 0 0 0 0,0 1-1 0 0,-7-3 20 0 0,2 1-228 0 0,0 1 0 0 0,0 0 0 0 0,0 1-1 0 0,-1 0 1 0 0,0 1 0 0 0,1 0 0 0 0,-1 1-1 0 0,0 0 1 0 0,-1 1 0 0 0,1 1 0 0 0,0 0-1 0 0,0 0 1 0 0,0 1 0 0 0,0 1 0 0 0,0 0-1 0 0,0 0 1 0 0,0 1 0 0 0,0 1 0 0 0,1 0-1 0 0,-1 1 229 0 0,-49 30-3981 0 0,23-9-3912 0 0,19-10-2232 0 0</inkml:trace>
  <inkml:trace contextRef="#ctx0" brushRef="#br0" timeOffset="-29206.734">8057 309 3081 0 0,'0'0'2309'0'0,"0"0"-264"0"0,0 0-77 0 0,0 0-103 0 0,0 0-246 0 0,0 0-270 0 0,0 0-276 0 0,0 0-259 0 0,0 0-144 0 0,0 0-49 0 0,0 0-60 0 0,0 0-49 0 0,0 0-74 0 0,-23 5-82 0 0,-74 18-65 0 0,50 6 76 0 0,41-21-294 0 0,-3 5-42 0 0,0 1-1 0 0,2 0 1 0 0,-1 0-1 0 0,2 0 0 0 0,-1 1 1 0 0,2 0-1 0 0,0 0 1 0 0,1 1-1 0 0,1-1 1 0 0,0 1-1 0 0,1 0 0 0 0,1-1 1 0 0,0 1-1 0 0,1 0 1 0 0,1 0-1 0 0,2 9-30 0 0,-2-18 25 0 0,1 0-1 0 0,-1-1 1 0 0,2 0 0 0 0,-1 1-1 0 0,1-1 1 0 0,0 0 0 0 0,0 0-1 0 0,1 0 1 0 0,-1-1 0 0 0,1 1-1 0 0,1-1 1 0 0,-1 0-1 0 0,1 0 1 0 0,0-1 0 0 0,0 1-1 0 0,0-1 1 0 0,1 0 0 0 0,-1 0-1 0 0,1-1 1 0 0,0 0 0 0 0,0 0-1 0 0,0 0 1 0 0,1 0 0 0 0,-1-1-1 0 0,0 0 1 0 0,1-1 0 0 0,0 0-1 0 0,-1 0 1 0 0,1 0 0 0 0,0 0-1 0 0,1-1-24 0 0,9-2 228 0 0,-1 0 0 0 0,0-1 1 0 0,0-1-1 0 0,0 0 0 0 0,0-1 0 0 0,-1-1 0 0 0,0 0 0 0 0,0-1 0 0 0,0-1 0 0 0,-1 0 1 0 0,0-1-1 0 0,-1-1 0 0 0,0 0 0 0 0,0-1 0 0 0,-1 0 0 0 0,-1-1 0 0 0,1 0 0 0 0,-2 0 0 0 0,4-8-228 0 0,-3 9 69 0 0,-1 0 0 0 0,0-2 0 0 0,-1 1-1 0 0,-1-1 1 0 0,0 0 0 0 0,-1-1-1 0 0,0 0 1 0 0,-1 0 0 0 0,0 0-1 0 0,-1-1 1 0 0,-1 0 0 0 0,-1 0-1 0 0,0 0 1 0 0,0 0 0 0 0,-2 0-1 0 0,0-1 1 0 0,-1 1 0 0 0,0-7-69 0 0,-2 16-7 0 0,1 0 1 0 0,-1 0 0 0 0,0 1-1 0 0,0-1 1 0 0,-1 1 0 0 0,0-1-1 0 0,0 1 1 0 0,0 0 0 0 0,0 0-1 0 0,-1 0 1 0 0,0 0 0 0 0,0 1 0 0 0,0-1-1 0 0,-1 1 1 0 0,1 0 0 0 0,-1 1-1 0 0,0-1 1 0 0,0 1 0 0 0,0 0-1 0 0,-1 0 1 0 0,1 0 0 0 0,-1 1-1 0 0,0 0 1 0 0,1 0 0 0 0,-1 0-1 0 0,0 1 1 0 0,0 0 0 0 0,0 0-1 0 0,0 0 1 0 0,0 1 0 0 0,-2 0 6 0 0,-4 0-210 0 0,1 0 1 0 0,0 1 0 0 0,0 0 0 0 0,0 1 0 0 0,0 0-1 0 0,0 0 1 0 0,0 1 0 0 0,0 1 0 0 0,1 0 0 0 0,0 0-1 0 0,-1 1 1 0 0,2 1 0 0 0,-1 0 0 0 0,1 0 0 0 0,-8 6 209 0 0,15-10-279 0 0,-33 28-2432 0 0,14-7-5038 0 0,14-9-3612 0 0</inkml:trace>
  <inkml:trace contextRef="#ctx0" brushRef="#br0" timeOffset="-28243.149">8456 787 4737 0 0,'0'0'3231'0'0,"0"0"-1232"0"0,0 0-329 0 0,0 0 65 0 0,0 0-1 0 0,0 0-146 0 0,0 0-247 0 0,0 0-236 0 0,0 0-151 0 0,0 0-94 0 0,0 0-77 0 0,0 0-109 0 0,0-13-100 0 0,-2-59 369 0 0,3 63-787 0 0,1 0-1 0 0,0 0 1 0 0,0 0 0 0 0,1 0 0 0 0,0 1-1 0 0,0-1 1 0 0,1 1 0 0 0,0 0 0 0 0,1 0-1 0 0,-1 0 1 0 0,2 0 0 0 0,-1 1 0 0 0,1 0 0 0 0,0 0-1 0 0,2-1-155 0 0,4-4 13 0 0,1 0-1 0 0,1 0 1 0 0,0 2-1 0 0,1-1 1 0 0,0 2-1 0 0,0 0 0 0 0,1 1 1 0 0,0 0-1 0 0,0 2 1 0 0,1 0-1 0 0,0 0 1 0 0,11-1-13 0 0,55-1 20 0 0,-79 55 132 0 0,-26 111 38 0 0,3-50-192 0 0,2-74 35 0 0,11-65 769 0 0,7 21-803 0 0,0-1 1 0 0,0 1 0 0 0,1 0-1 0 0,1 0 1 0 0,0 0 0 0 0,0 0 0 0 0,1 1-1 0 0,0-1 1 0 0,0 1 0 0 0,1 0 0 0 0,0 0-1 0 0,1 1 1 0 0,0-1 0 0 0,1 1-1 0 0,-1 1 1 0 0,5-4 0 0 0,133-103-66 0 0,19 46 66 0 0,-99 60-37 0 0,-62 9 42 0 0,-1 1 0 0 0,1-1 0 0 0,-1 1 1 0 0,1-1-1 0 0,-1 1 0 0 0,0 0 0 0 0,1 0 1 0 0,-1 0-1 0 0,0 0 0 0 0,0 0 0 0 0,0 0 1 0 0,-1 0-1 0 0,1 0 0 0 0,0 0 0 0 0,-1 0 1 0 0,1 0-1 0 0,-1 0 0 0 0,0 0 0 0 0,0 1 1 0 0,0-1-1 0 0,0 0 0 0 0,0 0 0 0 0,0 0 1 0 0,-1 1-1 0 0,0 1-5 0 0,1-2 11 0 0,-7 74 196 0 0,-26 66 81 0 0,16-81-148 0 0,2-29-107 0 0,10-20-205 0 0,5-12-2463 0 0,0-11-4866 0 0,0 10-4437 0 0</inkml:trace>
  <inkml:trace contextRef="#ctx0" brushRef="#br0" timeOffset="-25959.371">9787 717 1136 0 0,'0'0'3418'0'0,"0"0"-1581"0"0,0 0-562 0 0,0 0 78 0 0,0 0 166 0 0,0 0 23 0 0,0 0-231 0 0,0 0-362 0 0,0 0-268 0 0,0 0-101 0 0,0 0 29 0 0,2 5 113 0 0,0 2-392 0 0,-1 0 0 0 0,0 0 0 0 0,0 0 0 0 0,0 1 0 0 0,-1-1 1 0 0,0 0-1 0 0,0 1 0 0 0,-1-1 0 0 0,0 0 0 0 0,0 0 1 0 0,-1 0-1 0 0,0 1 0 0 0,0-2 0 0 0,-1 1 0 0 0,1 0 0 0 0,-1 0 1 0 0,-1-1-1 0 0,0 0 0 0 0,-4 6-330 0 0,-107 111 432 0 0,109-120-4648 0 0,12-9-4567 0 0,1 2-1855 0 0</inkml:trace>
  <inkml:trace contextRef="#ctx0" brushRef="#br0" timeOffset="-33414.065">4561 690 2841 0 0,'0'0'2320'0'0,"0"0"-686"0"0,0 0-195 0 0,0 0 134 0 0,0 0 109 0 0,0 0-58 0 0,0 0-230 0 0,0 0-298 0 0,0 0-213 0 0,0 0-153 0 0,0 0-49 0 0,1-6-17 0 0,6-26 647 0 0,1 31 1963 0 0,12 1-3073 0 0,-16 1 142 0 0,129 33 1439 0 0,-92-24-1418 0 0,-1-3 0 0 0,2-1 1 0 0,-1-3-1 0 0,0-1 0 0 0,35-3-364 0 0,-51 1 114 0 0,4-2 14 0 0,-1-2 0 0 0,0-1-1 0 0,-1-1 1 0 0,1-1 0 0 0,-2-1 0 0 0,1-2-1 0 0,-1-1 1 0 0,0-1 0 0 0,-1-1-1 0 0,0-1 1 0 0,-2-1 0 0 0,1-1 0 0 0,11-12-128 0 0,-29 23 40 0 0,1 0 1 0 0,-1-1-1 0 0,-1 0 1 0 0,1 0-1 0 0,-1 0 1 0 0,0-1-1 0 0,0 0 1 0 0,-1 0-1 0 0,0 0 1 0 0,0-1-1 0 0,-1 1 1 0 0,0-1-1 0 0,0 0 1 0 0,-1 0-1 0 0,0 0 1 0 0,0 0 0 0 0,-1 0-1 0 0,0-5-40 0 0,-1 3 13 0 0,0 1 0 0 0,-1-1 0 0 0,0 1 0 0 0,-1-1 0 0 0,0 1 1 0 0,0 0-1 0 0,-1 0 0 0 0,0 0 0 0 0,-1 0 0 0 0,0 1 0 0 0,0-1 0 0 0,-1 1 0 0 0,0 0 0 0 0,-1 0 0 0 0,1 0 0 0 0,-2 1-13 0 0,-1-4-23 0 0,-2 0 0 0 0,1 0 0 0 0,-1 1-1 0 0,0 1 1 0 0,-1 0 0 0 0,0 0 0 0 0,-1 1 0 0 0,1 1-1 0 0,-2-1 1 0 0,1 2 0 0 0,-1 0 0 0 0,0 1-1 0 0,0 0 1 0 0,0 0 0 0 0,-1 2 0 0 0,0 0-1 0 0,0 0 1 0 0,1 1 0 0 0,-2 1 23 0 0,5 1-15 0 0,1 1-1 0 0,-1 0 1 0 0,1 0-1 0 0,-1 1 1 0 0,1 0-1 0 0,0 1 1 0 0,0 0 0 0 0,0 1-1 0 0,0-1 1 0 0,0 2-1 0 0,1-1 1 0 0,0 1-1 0 0,0 0 1 0 0,-6 6 15 0 0,2-2-2 0 0,1 0-1 0 0,0 1 1 0 0,0 0 0 0 0,1 0-1 0 0,1 1 1 0 0,-1 1 0 0 0,2 0-1 0 0,0 0 1 0 0,0 0 0 0 0,1 1 0 0 0,1 0-1 0 0,0 1 1 0 0,1-1 0 0 0,0 1-1 0 0,1 2 3 0 0,-12 64 83 0 0,5 0-1 0 0,3 1 0 0 0,3 0 1 0 0,4 17-83 0 0,2-22 54 0 0,-10 158 120 0 0,7-222-160 0 0,-1 0 0 0 0,0 0 1 0 0,0 0-1 0 0,-1 0 0 0 0,-1-1 1 0 0,0 1-1 0 0,-1-1 0 0 0,0 0 1 0 0,0-1-1 0 0,-1 1 0 0 0,0-1 1 0 0,-1-1-1 0 0,-1 1 0 0 0,1-1 1 0 0,-1-1-1 0 0,-1 0 0 0 0,1 0 1 0 0,-1-1-1 0 0,-1 0 0 0 0,-8 4-14 0 0,1-1 28 0 0,-1 0-1 0 0,0-2 0 0 0,-1 0 1 0 0,0-1-1 0 0,0-1 0 0 0,-1-1 1 0 0,0-1-1 0 0,0-1 0 0 0,0 0 1 0 0,-4-2-28 0 0,21 0 16 0 0,3-1-55 0 0,1 0 1 0 0,-1 1 0 0 0,0-1 0 0 0,1 0 0 0 0,-1 1 0 0 0,1-1 0 0 0,-1 0 0 0 0,0 1 0 0 0,0-1 0 0 0,1 0 0 0 0,-1 0-1 0 0,0 0 1 0 0,1 0 0 0 0,-1 0 0 0 0,0 0 0 0 0,0 0 0 0 0,1 0 0 0 0,-1 0 0 0 0,0 0 0 0 0,1 0 0 0 0,-1 0 0 0 0,0-1-1 0 0,0 1 1 0 0,1 0 0 0 0,-1-1 0 0 0,1 1 0 0 0,-1 0 0 0 0,0-1 0 0 0,1 1 0 0 0,-1 0 0 0 0,1-1 0 0 0,-1 1 0 0 0,1-1-1 0 0,-1 1 1 0 0,1-1 0 0 0,-1 0 0 0 0,1 1 0 0 0,-1-1 0 0 0,1 1 0 0 0,0-1 0 0 0,-1 0 0 0 0,1 1 0 0 0,0-1 0 0 0,0 0-1 0 0,-1 1 1 0 0,1-1 0 0 0,0 0 0 0 0,0 0 0 0 0,0 1 0 0 0,0-1 0 0 0,0 0 0 0 0,0 1 0 0 0,0-1 0 0 0,0 0 0 0 0,0 0-1 0 0,0 1 1 0 0,1-1 0 0 0,-1 0 0 0 0,0 1 0 0 0,0-1 38 0 0,3-3-599 0 0,12-19-1661 0 0,-4 8-4283 0 0,-6 7-5432 0 0</inkml:trace>
  <inkml:trace contextRef="#ctx0" brushRef="#br0" timeOffset="-32849.174">5730 482 2993 0 0,'0'0'2213'0'0,"0"0"-255"0"0,0 0 19 0 0,0 0 172 0 0,0 0-36 0 0,0 0-270 0 0,0 0-388 0 0,0 0-366 0 0,0 0-270 0 0,0 0-164 0 0,0 0-89 0 0,0 0-84 0 0,-2-1-75 0 0,174 40 5864 0 0,-124-36-5790 0 0,-1-3-1 0 0,1-1 1 0 0,-1-3 0 0 0,40-8-481 0 0,35-11 425 0 0,-92 15-330 0 0,-59 7-7873 0 0,20 1 2041 0 0,3 0-5940 0 0</inkml:trace>
  <inkml:trace contextRef="#ctx0" brushRef="#br0" timeOffset="-32496.289">5726 744 10930 0 0,'0'0'2764'0'0,"0"0"-1028"0"0,0 0-409 0 0,0 0 33 0 0,0 0 29 0 0,0 0-165 0 0,0 0-355 0 0,0 0-351 0 0,0 0-234 0 0,0 0-71 0 0,0 0 78 0 0,0 0 116 0 0,0 0 109 0 0,5 3 72 0 0,96 21 2151 0 0,233-59-736 0 0,-298 30-2251 0 0,17 0 487 0 0,-17 4-9216 0 0,-36 1-3177 0 0</inkml:trace>
  <inkml:trace contextRef="#ctx0" brushRef="#br0" timeOffset="1346.462">3181 1557 10810 0 0,'0'0'1490'0'0,"0"0"-223"0"0,0 0 80 0 0,0 0 163 0 0,0 0 46 0 0,0 0-197 0 0,0 0-423 0 0,0 0-376 0 0,0 0-210 0 0,0 0-73 0 0,0 0 32 0 0,0 0 43 0 0,0 0 36 0 0,22 4 1613 0 0,103 4 550 0 0,-33-16-1964 0 0,-31 0-390 0 0,-2 1-610 0 0,-56 5 230 0 0,-2 1-2969 0 0,-1 0-3321 0 0,0 1-4640 0 0</inkml:trace>
  <inkml:trace contextRef="#ctx0" brushRef="#br0" timeOffset="1615.793">3127 1761 9050 0 0,'0'0'3109'0'0,"0"0"-1785"0"0,0 0-539 0 0,0 0 248 0 0,0 0 320 0 0,0 0 186 0 0,0 0-49 0 0,0 0-209 0 0,0 0-203 0 0,0 0-207 0 0,0 0-199 0 0,0 0-132 0 0,29 4-97 0 0,89 12-76 0 0,-33-18 201 0 0,-58-4-408 0 0,63-7 94 0 0,0 0-3741 0 0,-77 12-2514 0 0,-6 1-5979 0 0</inkml:trace>
  <inkml:trace contextRef="#ctx0" brushRef="#br0" timeOffset="4683.658">4233 1445 0 0 0,'0'0'1126'0'0,"0"0"593"0"0,0 0 114 0 0,1 0-1733 0 0,3-2 11333 0 0,-5 1-9601 0 0,-45-14 1469 0 0,-37 13-2461 0 0,50 3-385 0 0,-80 6 792 0 0,93 5-654 0 0,20-12-572 0 0,0 0-8 0 0,0 0-11 0 0,0 0 18 0 0,0 0 8 0 0,0 31 366 0 0,2 6 79 0 0,-11 72 416 0 0,3 10-480 0 0,21-72-278 0 0,45-35 307 0 0,-50-12-350 0 0,207-27 393 0 0,-140 27-405 0 0,-75 0-68 0 0,-1 1-1 0 0,1 0 1 0 0,-1 0 0 0 0,1-1-1 0 0,-1 1 1 0 0,0 0 0 0 0,1 0-1 0 0,-1 0 1 0 0,0 0-1 0 0,0 1 1 0 0,0-1 0 0 0,0 0-1 0 0,0 0 1 0 0,0 1 0 0 0,0-1-1 0 0,0 0 1 0 0,0 1 0 0 0,-1-1-1 0 0,1 1 1 0 0,0-1 0 0 0,-1 1-1 0 0,0-1 1 0 0,1 1 0 0 0,-1 0-1 0 0,0-1 1 0 0,0 1 0 0 0,0 0-1 0 0,0-1 1 0 0,0 1 0 0 0,0-1-1 0 0,0 1 1 0 0,0 0-1 0 0,-1-1 1 0 0,1 1 0 0 0,-1-1-1 0 0,1 1 1 0 0,-1-1 0 0 0,0 1-1 0 0,1-1 1 0 0,-1 1 0 0 0,0-1-1 0 0,0 1-7 0 0,-17 22 210 0 0,11-13-153 0 0,-1 0 0 0 0,0 0-1 0 0,0-1 1 0 0,-1-1-1 0 0,0 1 1 0 0,-1-1 0 0 0,0-1-1 0 0,0 0 1 0 0,-1 0 0 0 0,-8 4-57 0 0,-107 42 268 0 0,121-53-251 0 0,-13 3 17 0 0,0-1 0 0 0,0-1 0 0 0,0-1 0 0 0,-1 0 0 0 0,1-2 1 0 0,0 0-1 0 0,-4-1-34 0 0,-24 1 26 0 0,46 1-35 0 0,42-26-5743 0 0,-33 23 1974 0 0,-2 2-8111 0 0</inkml:trace>
  <inkml:trace contextRef="#ctx0" brushRef="#br0" timeOffset="5595.896">4825 1692 32 0 0,'0'0'2094'0'0,"0"0"-62"0"0,0 0-231 0 0,0 0-178 0 0,0 0-126 0 0,0 0-96 0 0,0 0-36 0 0,0 0-43 0 0,0 0-113 0 0,0 0-146 0 0,0 0-109 0 0,0 0-35 0 0,0 0-27 0 0,-3-2-47 0 0,-73-15 4836 0 0,-54 40-3982 0 0,113-19-1422 0 0,15-3-264 0 0,0 0 0 0 0,0 0 0 0 0,0 1 1 0 0,1-1-1 0 0,-1 0 0 0 0,0 1 1 0 0,0-1-1 0 0,1 1 0 0 0,-1-1 0 0 0,1 1 1 0 0,0 0-1 0 0,-1 0 0 0 0,1 0 0 0 0,0-1 1 0 0,0 1-1 0 0,0 0 0 0 0,0 0 0 0 0,0 1 1 0 0,1-1-1 0 0,-1 0 0 0 0,1 0 0 0 0,-1 0 1 0 0,1 0-1 0 0,0 1 0 0 0,-1-1 0 0 0,1 0 1 0 0,1 0-1 0 0,-1 1 0 0 0,0-1 0 0 0,0 0 1 0 0,1 0-1 0 0,-1 0 0 0 0,1 0 1 0 0,0 1-1 0 0,0 0-13 0 0,70 51 82 0 0,44 3 121 0 0,-113-55-180 0 0,1-1 0 0 0,-1 1 0 0 0,1 0 0 0 0,-1 0 0 0 0,0 0 0 0 0,0 0 0 0 0,0 0 0 0 0,0 1 0 0 0,0-1 0 0 0,0 1 0 0 0,0-1-1 0 0,-1 1 1 0 0,0-1 0 0 0,1 1 0 0 0,-1 0 0 0 0,0 0 0 0 0,0 0 0 0 0,-1 0 0 0 0,1 0 0 0 0,-1 0 0 0 0,1 0 0 0 0,-1 0 0 0 0,0 0 0 0 0,0 0 0 0 0,0 1-23 0 0,-2 0 61 0 0,1 1 0 0 0,-1-1 0 0 0,0 1 0 0 0,-1-1 0 0 0,1 0 0 0 0,-1 0 0 0 0,1 0 0 0 0,-1-1 0 0 0,0 1 0 0 0,-1-1 0 0 0,1 1 0 0 0,-1-1 0 0 0,1 0 0 0 0,-1 0 0 0 0,0-1 0 0 0,0 1 0 0 0,0-1 0 0 0,-1 0 0 0 0,1 0 0 0 0,0 0 0 0 0,-1 0 0 0 0,1-1 0 0 0,-2 0-61 0 0,-21 13 140 0 0,19-11-99 0 0,-1 0 1 0 0,0 0-1 0 0,1-1 1 0 0,-1 0-1 0 0,0 0 1 0 0,0-1-1 0 0,0-1 1 0 0,0 1-1 0 0,0-2 1 0 0,-6 0-42 0 0,-2 1 54 0 0,-34-27-530 0 0,48 13-1730 0 0,3 9-1080 0 0,1 1-3618 0 0,1 0-5632 0 0</inkml:trace>
  <inkml:trace contextRef="#ctx0" brushRef="#br0" timeOffset="11813.529">6403 1653 4377 0 0,'0'0'533'0'0,"0"0"-487"0"0,0 0-161 0 0,0 0 396 0 0,0 0 709 0 0,0 0 538 0 0,0 0 306 0 0,0 0 12 0 0,0 0-211 0 0,0 0-240 0 0,0 0-214 0 0,29 4-150 0 0,96 9-111 0 0,-109-12-666 0 0,0 0-1 0 0,0-1 0 0 0,0 0 0 0 0,0-1 0 0 0,0-1 0 0 0,0-1 0 0 0,0 0 1 0 0,0-1-1 0 0,-1-1 0 0 0,4-1-253 0 0,11-4 356 0 0,-24 8-276 0 0,71-21 813 0 0,-1-3-1 0 0,-1-3 1 0 0,44-26-893 0 0,-116 54 19 0 0,5-3 74 0 0,0 0 0 0 0,0-1 0 0 0,0 0 1 0 0,-1 0-1 0 0,1 0 0 0 0,-1-1 0 0 0,0 0 0 0 0,-1-1 0 0 0,0 1 1 0 0,0-1-1 0 0,3-4-93 0 0,-10 11 27 0 0,1 1-1 0 0,0-1 1 0 0,-1 0 0 0 0,1 1-1 0 0,-1-1 1 0 0,1 1 0 0 0,-1-1-1 0 0,1 0 1 0 0,-1 1 0 0 0,1-1-1 0 0,-1 0 1 0 0,1 1 0 0 0,-1-1 0 0 0,1 0-1 0 0,-1 0 1 0 0,1 0 0 0 0,-1 0-1 0 0,0 1 1 0 0,1-1 0 0 0,-1 0-1 0 0,1 0 1 0 0,-1 0 0 0 0,0 0-1 0 0,1 0 1 0 0,-1-1 0 0 0,1 1 0 0 0,-1 0-1 0 0,0 0 1 0 0,1 0 0 0 0,-1 0-1 0 0,1-1 1 0 0,-1 1 0 0 0,1 0-1 0 0,-1 0 1 0 0,1-1 0 0 0,-1 1 0 0 0,1 0-1 0 0,-1-1 1 0 0,1 1 0 0 0,-1-1-1 0 0,1 1 1 0 0,-1-1 0 0 0,1 1-1 0 0,0-1 1 0 0,-1 1 0 0 0,1-1-1 0 0,0 1 1 0 0,0-1 0 0 0,-1 1 0 0 0,1-1-1 0 0,0 1 1 0 0,0-1 0 0 0,0 0-1 0 0,0 1 1 0 0,0-1 0 0 0,0 1-1 0 0,0-1 1 0 0,0 0 0 0 0,0 1-1 0 0,0-1 1 0 0,0 1 0 0 0,0-1 0 0 0,0 0-27 0 0,-19 27 40 0 0,1 0 0 0 0,1 1 0 0 0,2 1 0 0 0,0 0 0 0 0,2 1 0 0 0,1 1 0 0 0,2 0 0 0 0,0 0 0 0 0,2 1 0 0 0,2 0 0 0 0,1 0 0 0 0,1 1 0 0 0,1 10-40 0 0,-8 26 120 0 0,-110 644 911 0 0,50-485-606 0 0,67-217-373 0 0,0-1-1 0 0,-1 0 1 0 0,0 0 0 0 0,0 0-1 0 0,-1 0 1 0 0,0-1 0 0 0,-1 0-1 0 0,1 0 1 0 0,-2-1-1 0 0,1 0 1 0 0,-6 4-52 0 0,13-37-273 0 0,8-7-557 0 0,4-12-1976 0 0,-6 16-4387 0 0,-6 17-4646 0 0</inkml:trace>
  <inkml:trace contextRef="#ctx0" brushRef="#br0" timeOffset="12267.748">6507 2258 12459 0 0,'0'0'795'0'0,"0"0"-214"0"0,0 0 142 0 0,0 0 373 0 0,0 0 255 0 0,0 0 52 0 0,0 0-139 0 0,0 0-206 0 0,33-7-202 0 0,108-26-159 0 0,-57 13 101 0 0,72-16 320 0 0,-2-6-1 0 0,44-24-1117 0 0,-146 44 257 0 0,-61 50 898 0 0,-35 156-488 0 0,35-72-249 0 0,6 48 72 0 0,11-190-1230 0 0,-2 15-1272 0 0,-3 0-4468 0 0,-3 10-5333 0 0</inkml:trace>
  <inkml:trace contextRef="#ctx0" brushRef="#br0" timeOffset="12667.427">7649 2405 10138 0 0,'0'0'4661'0'0,"0"0"-2586"0"0,0 0-910 0 0,0 0-4 0 0,0 0 135 0 0,0 0 54 0 0,0 0-147 0 0,0 0-352 0 0,0 0-327 0 0,0 0-172 0 0,0 0-13 0 0,0 0 27 0 0,0 0 20 0 0,0 13-19 0 0,0 109 437 0 0,-9 28-505 0 0,-9-101-610 0 0,15-42-506 0 0,-4 4 287 0 0,2-9-4012 0 0,-1-2-4534 0 0,4 0-2857 0 0</inkml:trace>
  <inkml:trace contextRef="#ctx0" brushRef="#br0" timeOffset="12918.925">7541 1842 9818 0 0,'0'0'6113'0'0,"0"0"-4664"0"0,0 0-369 0 0,0 0-336 0 0,0 0-224 0 0,0 0-176 0 0,0 0-304 0 0,0 0-168 0 0,0 0-112 0 0,0 0-128 0 0,0 0-88 0 0,0 0-264 0 0,0 0-808 0 0,0 0-3602 0 0,56 39-6408 0 0</inkml:trace>
  <inkml:trace contextRef="#ctx0" brushRef="#br0" timeOffset="13282.304">7849 2567 10906 0 0,'0'0'946'0'0,"0"0"-181"0"0,0 0 156 0 0,0 0 296 0 0,0 0 210 0 0,0 0-17 0 0,0 0-198 0 0,0 0-258 0 0,0 0-169 0 0,0 0-13 0 0,0 0 15 0 0,0 0-65 0 0,0 0-93 0 0,1-5-142 0 0,74-187 1120 0 0,-71 185-1587 0 0,3-12 3 0 0,2 1 0 0 0,0 0 0 0 0,1 0 0 0 0,1 1 0 0 0,0 0 0 0 0,2 1 0 0 0,10-12-23 0 0,14-14-41 0 0,-37 42-6 0 0,0 0 6 0 0,0 0-29 0 0,0 0-22 0 0,0 43-110 0 0,-1-23 207 0 0,1 0 0 0 0,1 0 0 0 0,0 0 0 0 0,2 0 0 0 0,0 0 0 0 0,1-1 0 0 0,1 1 0 0 0,1-1 0 0 0,1 0 0 0 0,2 3-5 0 0,-7-17 35 0 0,0 0-1 0 0,0 0 1 0 0,1 0-1 0 0,0 0 1 0 0,0 0-1 0 0,0-1 1 0 0,1 0-1 0 0,-1 1 1 0 0,1-1-1 0 0,0 0 1 0 0,0-1-1 0 0,1 1 1 0 0,-1-1-1 0 0,1 0 0 0 0,0 0 1 0 0,-1 0-1 0 0,1 0 1 0 0,1-1-1 0 0,-1 0 1 0 0,0 0-1 0 0,0-1 1 0 0,1 1-1 0 0,-1-1 1 0 0,1 0-1 0 0,-1-1 1 0 0,1 1-1 0 0,0-1 1 0 0,-1 0-1 0 0,1-1 1 0 0,-1 1-1 0 0,1-1 0 0 0,-1 0 1 0 0,3-1-35 0 0,0-3 98 0 0,-1 0-1 0 0,0-1 1 0 0,0 0-1 0 0,0 0 1 0 0,-1 0 0 0 0,0-1-1 0 0,0 0 1 0 0,-1 0-1 0 0,0 0 1 0 0,0-1 0 0 0,0 0-1 0 0,-1 0 1 0 0,0 0-1 0 0,-1-1 1 0 0,0 1 0 0 0,1-4-98 0 0,0-2 63 0 0,1 0 1 0 0,-1-1-1 0 0,-1 1 1 0 0,-1-1-1 0 0,0 0 1 0 0,-1 0-1 0 0,-1 0 0 0 0,0 0 1 0 0,-1 0-1 0 0,-2-11-63 0 0,3 21-99 0 0,-1 0-1 0 0,-1-1 0 0 0,1 1 0 0 0,-1 0 0 0 0,0 0 0 0 0,0 0 0 0 0,0 1 0 0 0,-1-1 0 0 0,0 0 0 0 0,0 1 0 0 0,0 0 0 0 0,0 0 0 0 0,-1 0 0 0 0,1 0 0 0 0,-4-2 100 0 0,3 5-1657 0 0,4 1-5062 0 0,0 0-5336 0 0</inkml:trace>
  <inkml:trace contextRef="#ctx0" brushRef="#br0" timeOffset="13971.89">8957 2204 7602 0 0,'0'0'1731'0'0,"0"0"-92"0"0,0 0 82 0 0,0 0 65 0 0,0 0-42 0 0,0 0-199 0 0,0 0-284 0 0,0 0-246 0 0,0 0-217 0 0,0 0-142 0 0,0 0-135 0 0,0 0-71 0 0,0 0-55 0 0,-19-3-65 0 0,-60-8-31 0 0,77 10-274 0 0,-1 1 1 0 0,0-1-1 0 0,1 1 0 0 0,-1 0 0 0 0,0 0 1 0 0,1 0-1 0 0,-1 1 0 0 0,0-1 0 0 0,1 0 1 0 0,-1 1-1 0 0,0 0 0 0 0,1 0 0 0 0,-1 0 1 0 0,1 0-1 0 0,-1 0 0 0 0,1 0 0 0 0,-1 1 1 0 0,1-1-1 0 0,0 1 0 0 0,0-1 0 0 0,0 1 1 0 0,-1 1-26 0 0,-7 5 87 0 0,-2-1-61 0 0,1 1-1 0 0,0 0 1 0 0,0 0 0 0 0,1 1-1 0 0,0 0 1 0 0,0 1 0 0 0,1 0 0 0 0,0 1-1 0 0,1 0 1 0 0,1 0 0 0 0,-1 1-1 0 0,2 0 1 0 0,0 0 0 0 0,0 0 0 0 0,1 1-1 0 0,0 0 1 0 0,1 0 0 0 0,1 0 0 0 0,0 0-1 0 0,1 1 1 0 0,0 0-26 0 0,3-10 4 0 0,-1-1-1 0 0,1 1 1 0 0,-1-1-1 0 0,1 1 1 0 0,0-1 0 0 0,0 1-1 0 0,1-1 1 0 0,-1 0-1 0 0,1 1 1 0 0,-1-1 0 0 0,1 0-1 0 0,0 0 1 0 0,0 0 0 0 0,1-1-1 0 0,-1 1 1 0 0,1 0-1 0 0,-1-1 1 0 0,1 1 0 0 0,0-1-1 0 0,0 0 1 0 0,0 0-1 0 0,0 0 1 0 0,0 0 0 0 0,0-1-1 0 0,0 1 1 0 0,1-1-1 0 0,-1 0 1 0 0,1 0 0 0 0,-1 0-1 0 0,1 0 1 0 0,0-1-4 0 0,115 11 540 0 0,-118-11-529 0 0,14-1 93 0 0,-1 0 0 0 0,1-1 0 0 0,-1-1 0 0 0,0-1 0 0 0,0 0-1 0 0,0-1 1 0 0,-1 0 0 0 0,1-1 0 0 0,-1 0 0 0 0,-1-1 0 0 0,1-1 0 0 0,-1 0 0 0 0,0-1 0 0 0,-1 0 0 0 0,0 0 0 0 0,-1-1 0 0 0,1-2-104 0 0,8-8 125 0 0,0-2-1 0 0,-2 0 1 0 0,-1-1 0 0 0,-1 0-1 0 0,0-1 1 0 0,-2-1 0 0 0,-1 0-1 0 0,4-13-124 0 0,-2-4 3 0 0,-1 0-1 0 0,-2-1 1 0 0,-2-1-1 0 0,-2 0 1 0 0,-2 0-1 0 0,-1-29-2 0 0,-3 61-11 0 0,-1 0 0 0 0,0 0 0 0 0,0 0 0 0 0,-1 0 0 0 0,-1 1 0 0 0,0-1 0 0 0,-1 0 0 0 0,0 1 0 0 0,-1-1 0 0 0,0 1 0 0 0,0 0 0 0 0,-2 0 0 0 0,1 1 0 0 0,-1-1 0 0 0,-1 1 0 0 0,0 1 0 0 0,0-1 0 0 0,-1 1-1 0 0,0 0 1 0 0,0 1 0 0 0,-1 0 0 0 0,0 0 0 0 0,-1 1 0 0 0,0 0 0 0 0,0 1 0 0 0,-6-3 11 0 0,11 8-4 0 0,-1-1 0 0 0,1 1 0 0 0,-1 0 0 0 0,0 0 0 0 0,1 1 0 0 0,-1-1 0 0 0,0 1-1 0 0,0 1 1 0 0,1-1 0 0 0,-1 1 0 0 0,0 0 0 0 0,1 0 0 0 0,-1 1 0 0 0,1 0 0 0 0,-1-1 0 0 0,1 2-1 0 0,0-1 1 0 0,0 1 0 0 0,0 0 0 0 0,0 0 0 0 0,0 0 0 0 0,1 1 0 0 0,-1-1 0 0 0,1 1 0 0 0,0 0 0 0 0,0 0-1 0 0,1 1 1 0 0,-1-1 0 0 0,-2 6 4 0 0,-1 1 5 0 0,0 1 0 0 0,1 0 0 0 0,0 1-1 0 0,1-1 1 0 0,1 1 0 0 0,0 0 0 0 0,1 0 0 0 0,0 1-1 0 0,1-1 1 0 0,0 0 0 0 0,1 1 0 0 0,1 3-5 0 0,15 163 92 0 0,3-129 30 0 0,2 0 0 0 0,1-1 1 0 0,4-1-1 0 0,1-1 0 0 0,2-2 0 0 0,2 0 0 0 0,3-2 1 0 0,20 21-124 0 0,139 124 623 0 0,-104-115-582 0 0,-85-72-636 0 0,4 4 1234 0 0,-6-2-8967 0 0,-1-4-3915 0 0</inkml:trace>
  <inkml:trace contextRef="#ctx0" brushRef="#br0" timeOffset="19107.746">10747 2312 0 0 0,'0'0'1194'0'0,"0"0"777"0"0,0 0 316 0 0,0 0-40 0 0,0 0-171 0 0,0 0-330 0 0,0 0-267 0 0,0 0-204 0 0,0 0-137 0 0,0 0-58 0 0,6-7-39 0 0,18-25-47 0 0,-23 30-910 0 0,-1 1 1 0 0,0 0-1 0 0,1 0 0 0 0,-1 0 1 0 0,0 0-1 0 0,0 0 0 0 0,0 0 1 0 0,0 0-1 0 0,0-1 0 0 0,0 1 1 0 0,0 0-1 0 0,-1 0 0 0 0,1 0 1 0 0,0 0-1 0 0,0 0 0 0 0,-1 0 1 0 0,1 0-1 0 0,-1 0 0 0 0,1 0 1 0 0,-1 0-1 0 0,1 0 0 0 0,-1 0 1 0 0,0 0-1 0 0,0 0 0 0 0,1 0 1 0 0,-1 1-1 0 0,0-1 0 0 0,0 0 1 0 0,0 0-1 0 0,0 1 0 0 0,0-1 1 0 0,0 1-1 0 0,0-1 0 0 0,0 1 0 0 0,0-1 1 0 0,0 1-1 0 0,0 0 0 0 0,0-1 1 0 0,0 1-1 0 0,0 0 0 0 0,0 0 1 0 0,0 0-1 0 0,-1 0-84 0 0,-3-2 172 0 0,-7-3-94 0 0,0 0 0 0 0,-1 1 0 0 0,1 1 0 0 0,-1 0 0 0 0,0 1 0 0 0,0 0 0 0 0,0 1-1 0 0,0 0 1 0 0,0 1 0 0 0,0 1 0 0 0,0 0 0 0 0,-1 1 0 0 0,2 0 0 0 0,-1 1 0 0 0,0 0 0 0 0,1 1 0 0 0,-1 0 0 0 0,1 1 0 0 0,0 1-1 0 0,0 0 1 0 0,1 0 0 0 0,0 1 0 0 0,0 1 0 0 0,1 0 0 0 0,0 0 0 0 0,0 1 0 0 0,1 0 0 0 0,0 1 0 0 0,0 0 0 0 0,1 1-1 0 0,1-1 1 0 0,0 1 0 0 0,-4 9-78 0 0,7-12 5 0 0,0-1 0 0 0,1 1 1 0 0,0 0-1 0 0,0 1 0 0 0,1-1 0 0 0,0 0 0 0 0,1 1 0 0 0,0-1 0 0 0,0 1 0 0 0,0-1 0 0 0,1 1 0 0 0,1-1 0 0 0,0 1 0 0 0,0 0 0 0 0,0-1 0 0 0,1 0 0 0 0,0 1 1 0 0,1-1-1 0 0,0 0 0 0 0,0 0 0 0 0,1 0 0 0 0,0-1 0 0 0,0 1 0 0 0,0-1 0 0 0,1 0 0 0 0,1 0 0 0 0,-1-1 0 0 0,1 1 0 0 0,0-1 0 0 0,1 0-5 0 0,0-1 49 0 0,0 0-1 0 0,1-1 0 0 0,-1-1 1 0 0,1 1-1 0 0,-1-1 0 0 0,1 0 1 0 0,0-1-1 0 0,0 0 0 0 0,0 0 1 0 0,1-1-1 0 0,-1 0 0 0 0,0 0 1 0 0,1-1-1 0 0,-1 0 0 0 0,0 0 0 0 0,1-1 1 0 0,-1 0-1 0 0,0-1 0 0 0,0 0 1 0 0,0 0-1 0 0,0 0 0 0 0,0-1 1 0 0,0-1-1 0 0,-1 1 0 0 0,1-1 1 0 0,-1 0-1 0 0,0-1 0 0 0,0 0 1 0 0,-1 0-1 0 0,3-3-48 0 0,36-28 109 0 0,-2-3-1 0 0,-1-1 1 0 0,-3-2 0 0 0,-1-2 0 0 0,-2-1-1 0 0,7-16-108 0 0,-30 44 27 0 0,4-10-10 0 0,-16 27-30 0 0,-1 0-38 0 0,0 11-82 0 0,-1 3 137 0 0,1 0-1 0 0,0-1 1 0 0,2 1 0 0 0,-1 0 0 0 0,2-1 0 0 0,-1 1 0 0 0,2-1-1 0 0,0 0 1 0 0,1 0 0 0 0,0 0 0 0 0,0-1 0 0 0,2 0 0 0 0,-1 0-1 0 0,2 0 1 0 0,0-1 0 0 0,0 0 0 0 0,1 0 0 0 0,0-1 0 0 0,0 0-1 0 0,2-1 1 0 0,-1 0 0 0 0,1-1 0 0 0,0 0 0 0 0,11 6-4 0 0,30 1-372 0 0,-48-21-1747 0 0,-2 1-4255 0 0,-2 1-5634 0 0</inkml:trace>
  <inkml:trace contextRef="#ctx0" brushRef="#br0" timeOffset="22687.445">11471 2054 0 0 0,'0'0'1518'0'0,"0"0"189"0"0,0 0 196 0 0,0 0 13 0 0,0 0-110 0 0,0 0-158 0 0,0 0-215 0 0,0 0-200 0 0,0 0-185 0 0,0 0-166 0 0,-2-3-103 0 0,-5-10-104 0 0,5 10-93 0 0,2 3-68 0 0,0 0-87 0 0,0 0-78 0 0,0 0-61 0 0,0 0-85 0 0,0 28 617 0 0,-6 256 2075 0 0,-37 20-2665 0 0,33-268-339 0 0,-3 28-3445 0 0,17-63-6440 0 0,-4-1 795 0 0</inkml:trace>
  <inkml:trace contextRef="#ctx0" brushRef="#br0" timeOffset="23317.843">10061 1904 1656 0 0,'0'0'552'0'0,"0"0"-218"0"0,0 0 179 0 0,0 0 528 0 0,0 0 591 0 0,0 0 328 0 0,0 0-1 0 0,0 0-272 0 0,0 0-374 0 0,0 0-308 0 0,0 0-186 0 0,0 0-92 0 0,0 0-72 0 0,2 34-44 0 0,6 107-35 0 0,-3 134 1959 0 0,-18 40-1466 0 0,13-244-2222 0 0,1-101-1643 0 0,2 10-3730 0 0,-1 8-3643 0 0</inkml:trace>
  <inkml:trace contextRef="#ctx0" brushRef="#br0" timeOffset="23942.847">10300 1969 5273 0 0,'0'0'1282'0'0,"0"0"-265"0"0,0 0 56 0 0,0 0 267 0 0,0 0 252 0 0,0 0 54 0 0,0 0-258 0 0,0 0-369 0 0,0 0-362 0 0,0 0-279 0 0,0 0-94 0 0,0 0 11 0 0,0 0 90 0 0,6-2 130 0 0,29-10 359 0 0,1 3-1 0 0,0 0 1 0 0,0 3-1 0 0,1 1 1 0 0,5 1-874 0 0,59-10 988 0 0,159-5 159 0 0,-260 19-1102 0 0,0 0 32 0 0,0 0 27 0 0,0 0 19 0 0,0 0-10 0 0,0 0-35 0 0,0 0-18 0 0,0 0 0 0 0,0 0-10 0 0,0 0-3 0 0,0 0-6 0 0,0 0-3 0 0,0 0-9 0 0,0 0 12 0 0,0 0 14 0 0,0 0-14 0 0,0 0 15 0 0,0 0 23 0 0,0 0 20 0 0,0 0 26 0 0,0 0 14 0 0,-88-39 330 0 0,76 31-484 0 0,1 0 0 0 0,0-1 1 0 0,1-1-1 0 0,-1 1 0 0 0,2-2 0 0 0,0 1 0 0 0,0-1 0 0 0,0-1 0 0 0,2 1 0 0 0,-1-1 0 0 0,2-1 0 0 0,0 0 0 0 0,0 1 0 0 0,1-2 0 0 0,-2-7 15 0 0,4-29-1951 0 0,18 39-3846 0 0,-12 10 2355 0 0,2 0-8015 0 0</inkml:trace>
  <inkml:trace contextRef="#ctx0" brushRef="#br0" timeOffset="25241.452">12577 2097 1392 0 0,'0'0'2069'0'0,"0"0"-572"0"0,0 0-152 0 0,0 0 138 0 0,0 0 174 0 0,0 0 76 0 0,0 0-152 0 0,0 0-308 0 0,0 0-244 0 0,0 0-182 0 0,0 0-113 0 0,0 0-74 0 0,0 0-55 0 0,-30 7-62 0 0,-92 27-64 0 0,54 2 198 0 0,59-27-563 0 0,-2 1-17 0 0,-1 1 0 0 0,1 1 1 0 0,1 0-1 0 0,0 1 0 0 0,1 0 1 0 0,0 0-1 0 0,1 1 0 0 0,0 0 1 0 0,1 1-1 0 0,1-1 0 0 0,0 1 1 0 0,1 1-1 0 0,1-1 1 0 0,0 1-1 0 0,1-1 0 0 0,1 1 1 0 0,1 0-1 0 0,0 10-97 0 0,1-24 20 0 0,0 0 0 0 0,0 0 0 0 0,1 0 0 0 0,-1 0 0 0 0,1 0 0 0 0,0 0 0 0 0,-1 0 0 0 0,1 0 0 0 0,0 0 0 0 0,0 0 0 0 0,1 0 0 0 0,-1 0 0 0 0,0-1 0 0 0,0 1 0 0 0,1 0 0 0 0,-1-1 0 0 0,1 1 0 0 0,-1-1 0 0 0,1 0 0 0 0,0 0 0 0 0,0 1 0 0 0,-1-1 0 0 0,1 0 0 0 0,0 0 0 0 0,0-1 0 0 0,0 1 0 0 0,0 0 0 0 0,0-1 0 0 0,0 1 0 0 0,1-1 0 0 0,-1 1 0 0 0,0-1 0 0 0,1 0-20 0 0,76-2 976 0 0,-57-5-878 0 0,0 0 0 0 0,0-2-1 0 0,-1 0 1 0 0,0-2 0 0 0,-1 0-1 0 0,0-1 1 0 0,-1-1-1 0 0,0-1 1 0 0,-1-1-98 0 0,16-10 44 0 0,129-102 17 0 0,-110 88-243 0 0,-53 39 76 0 0,3 220 20 0 0,0-212 97 0 0,0-1 0 0 0,1 0 0 0 0,-1 0 0 0 0,1 0-1 0 0,1 0 1 0 0,-1-1 0 0 0,1 1 0 0 0,0-1 0 0 0,1 0 0 0 0,-1-1 0 0 0,1 1 0 0 0,0-1 0 0 0,1 0 0 0 0,-1-1 0 0 0,1 0 0 0 0,0 0 0 0 0,0 0 0 0 0,0-1 0 0 0,1 0 0 0 0,-1 0 0 0 0,1-1-1 0 0,0 0 1 0 0,-1 0 0 0 0,1-1 0 0 0,0 0 0 0 0,0 0 0 0 0,0-1 0 0 0,0 0 0 0 0,0 0 0 0 0,0-1 0 0 0,0 0 0 0 0,0 0 0 0 0,0-1 0 0 0,-1 0 0 0 0,1-1 0 0 0,-1 1 0 0 0,1-1 0 0 0,-1-1 0 0 0,0 0-12 0 0,16-6 101 0 0,-1-1-1 0 0,-1-1 1 0 0,0-1-1 0 0,0 0 0 0 0,-2-2 1 0 0,0 0-1 0 0,0-2 0 0 0,-1 0-99 0 0,7-7 69 0 0,-1-1 1 0 0,-2-1-1 0 0,0-2 0 0 0,-1 0 0 0 0,-2-1 0 0 0,-1 0 1 0 0,-2-2-1 0 0,-1 0 0 0 0,-1-1 0 0 0,-1 0 0 0 0,-2-1 0 0 0,-1 0 1 0 0,-2-1-1 0 0,-2 0 0 0 0,1-14-69 0 0,-3 6-1 0 0,-1 1 0 0 0,-3-1-1 0 0,-1 0 1 0 0,-2 0 0 0 0,-2 1 0 0 0,-2 0 0 0 0,-1 0 0 0 0,-9-23 1 0 0,-28-45 73 0 0,31 83-38 0 0,13 25-45 0 0,1 1-52 0 0,0 0-28 0 0,-29 390 652 0 0,46-68 147 0 0,22-75-467 0 0,-33-89-24 0 0,-6-157-199 0 0,0-1-3 0 0,0 0 5 0 0,0 0 18 0 0,0 0-12 0 0,-17-9-163 0 0,-9-71-1693 0 0,7-5-2312 0 0,10 29-6926 0 0,9 56 10933 0 0,-2-17-10324 0 0</inkml:trace>
  <inkml:trace contextRef="#ctx0" brushRef="#br0" timeOffset="25492.04">13012 1846 7009 0 0,'0'0'2177'0'0,"0"0"-797"0"0,0 0-576 0 0,0 0-185 0 0,0 0 201 0 0,0 0 451 0 0,0 0 244 0 0,0 0 12 0 0,0 0-148 0 0,0 0-242 0 0,0 0-196 0 0,0 0-143 0 0,25 6-98 0 0,80 18-120 0 0,-76-19-265 0 0,0 0 0 0 0,1-2 0 0 0,-1-1 0 0 0,0-2 0 0 0,26-2-315 0 0,-28 1 92 0 0,239-29-1762 0 0,-236 27-1273 0 0,-13-1-2412 0 0,-6 3-6256 0 0</inkml:trace>
  <inkml:trace contextRef="#ctx0" brushRef="#br0" timeOffset="26592.996">14116 2035 1464 0 0,'0'0'1650'0'0,"0"0"-220"0"0,0 0-39 0 0,0 0 90 0 0,0 0 24 0 0,0 0-130 0 0,0 0-223 0 0,0 0-313 0 0,0 0-259 0 0,0 0-140 0 0,0 0 17 0 0,0 0 195 0 0,0 0 189 0 0,4 2 141 0 0,-2 0-755 0 0,2-1 0 0 0,-1 1 0 0 0,0-1 0 0 0,0 1 0 0 0,0-1-1 0 0,1 0 1 0 0,-1-1 0 0 0,0 1 0 0 0,1 0 0 0 0,-1-1 0 0 0,1 0-1 0 0,-1 0 1 0 0,1 0 0 0 0,-1 0 0 0 0,1 0 0 0 0,-1-1 0 0 0,0 1-1 0 0,1-1 1 0 0,-1 0 0 0 0,0 0 0 0 0,1-1 0 0 0,-1 1-1 0 0,0-1 1 0 0,1 0-227 0 0,175-139 2909 0 0,-178 140-2904 0 0,0 0 0 0 0,0 1 0 0 0,0-1 1 0 0,0 1-1 0 0,0-1 0 0 0,0 1 0 0 0,0-1 0 0 0,0 1 0 0 0,1-1 1 0 0,-1 1-1 0 0,0 0 0 0 0,0 0 0 0 0,0 0 0 0 0,1-1 0 0 0,-1 1 0 0 0,0 1 1 0 0,0-1-1 0 0,1 0 0 0 0,-1 0 0 0 0,0 0 0 0 0,0 1 0 0 0,0-1 1 0 0,1 0-1 0 0,-1 1 0 0 0,0-1 0 0 0,0 1 0 0 0,0-1 0 0 0,0 1 1 0 0,0 0-1 0 0,0-1 0 0 0,0 1 0 0 0,0 0 0 0 0,0 0 0 0 0,0 0 1 0 0,-1 0-1 0 0,1 0 0 0 0,0 0 0 0 0,-1 0 0 0 0,1 0 0 0 0,0 0 0 0 0,-1 0 1 0 0,1 0-1 0 0,-1 0 0 0 0,0 0 0 0 0,1 1 0 0 0,-1-1-5 0 0,8 28 98 0 0,-2-1-1 0 0,-1 2 0 0 0,-1-1 0 0 0,-1 0 0 0 0,-2 1 1 0 0,-1 0-1 0 0,-2 6-97 0 0,2 11 85 0 0,-23 361 263 0 0,15-346-317 0 0,-2-1 0 0 0,-3-1 0 0 0,-2 0 1 0 0,-3-1-1 0 0,-9 17-31 0 0,14-43 14 0 0,-48 80 183 0 0,55-106-170 0 0,5-5-12 0 0,0-1 1 0 0,0 1-1 0 0,0 0 1 0 0,0-1-1 0 0,0 0 1 0 0,-1 1-1 0 0,1-1 1 0 0,-1 0 0 0 0,1 1-1 0 0,-1-1 1 0 0,1 0-1 0 0,-1 0 1 0 0,0 0-1 0 0,0 0 1 0 0,1-1-1 0 0,-1 1 1 0 0,0 0-1 0 0,0-1 1 0 0,0 1 0 0 0,0-1-1 0 0,0 0 1 0 0,0 1-1 0 0,0-1 1 0 0,1 0-1 0 0,-1 0 1 0 0,0 0-1 0 0,-1-1-15 0 0,-13-50 256 0 0,18 10-250 0 0,2 0-1 0 0,1 0 0 0 0,3 1 0 0 0,1-1 1 0 0,2 2-1 0 0,1-1 0 0 0,3 2 0 0 0,1 0 1 0 0,1 0-1 0 0,13-17-5 0 0,-27 50 2 0 0,29-63-14 0 0,3 2 0 0 0,3 2 0 0 0,3 1-1 0 0,3 2 1 0 0,2 2 0 0 0,2 2 0 0 0,3 3 0 0 0,41-34 12 0 0,-64 66 9 0 0,1 0 1 0 0,1 2-1 0 0,0 1 1 0 0,1 1-1 0 0,1 2 1 0 0,1 1-1 0 0,5 0-9 0 0,56 7 10 0 0,-91 10-2 0 0,1 1 0 0 0,-1-1 1 0 0,0 1-1 0 0,0 0 0 0 0,0 0 1 0 0,-1 0-1 0 0,1 0 0 0 0,-1 0 1 0 0,0 1-1 0 0,1-1 0 0 0,-2 1 0 0 0,1-1 1 0 0,0 1-1 0 0,-1 0 0 0 0,1 0 1 0 0,-1 0-1 0 0,0 0 0 0 0,-1 0 1 0 0,1 0-1 0 0,-1 0 0 0 0,1 0 1 0 0,-1 0-1 0 0,0 0 0 0 0,-1 0 0 0 0,1 0 1 0 0,-1 2-9 0 0,1 0 12 0 0,-3 13 34 0 0,0-1 0 0 0,-1 1 0 0 0,-1-1 0 0 0,-1 0 0 0 0,-1-1 0 0 0,0 1 0 0 0,-1-1 0 0 0,-1-1 0 0 0,-1 0 0 0 0,0 0 0 0 0,-1-1 0 0 0,-1 0 0 0 0,0-1 1 0 0,-1 0-1 0 0,0-1 0 0 0,-1 0 0 0 0,-12 7-46 0 0,12-8-38 0 0,-1-1 0 0 0,0-1 1 0 0,-1-1-1 0 0,0 0 1 0 0,0-1-1 0 0,-1-1 0 0 0,0 0 1 0 0,0-2-1 0 0,-1 1 1 0 0,0-2-1 0 0,0-1 0 0 0,0 0 1 0 0,0-1-1 0 0,0-1 1 0 0,-3-1 37 0 0,19 0-128 0 0,0 0 0 0 0,0 0 0 0 0,1 0 0 0 0,-1 0 1 0 0,0-1-1 0 0,0 1 0 0 0,0 0 0 0 0,0-1 0 0 0,1 0 1 0 0,-1 1-1 0 0,0-1 0 0 0,0 0 0 0 0,1 0 1 0 0,-1 0-1 0 0,1 0 0 0 0,-1-1 0 0 0,1 1 0 0 0,-1 0 1 0 0,1 0-1 0 0,0-1 0 0 0,-1 1 0 0 0,1-1 0 0 0,0 1 1 0 0,0-1-1 0 0,0 0 0 0 0,0 1 0 0 0,1-1 0 0 0,-1 0 1 0 0,0 0-1 0 0,1 0 0 0 0,-1 1 0 0 0,1-1 1 0 0,0 0-1 0 0,-1 0 0 0 0,1 0 0 0 0,0 0 0 0 0,0 0 1 0 0,0 0-1 0 0,1 0 0 0 0,-1 1 0 0 0,0-1 0 0 0,1 0 1 0 0,-1 0-1 0 0,1 0 0 0 0,-1 0 0 0 0,1 1 1 0 0,0-1-1 0 0,0 0 0 0 0,0 1 0 0 0,1-2 128 0 0,22-27-8406 0 0,-13 21-2579 0 0</inkml:trace>
  <inkml:trace contextRef="#ctx0" brushRef="#br0" timeOffset="26959.204">15580 1954 4433 0 0,'0'0'2556'0'0,"0"0"-616"0"0,0 0-252 0 0,0 0-26 0 0,0 0 2 0 0,0 0-53 0 0,0 0-80 0 0,0 0-172 0 0,0 0-213 0 0,0 0-169 0 0,-32 12-190 0 0,-103 40-128 0 0,64-7 337 0 0,64-39-937 0 0,1 1 0 0 0,0 0-1 0 0,1 0 1 0 0,-1 0 0 0 0,1 1 0 0 0,1 0 0 0 0,-1 0-1 0 0,1 0 1 0 0,1 0 0 0 0,0 1 0 0 0,0 0 0 0 0,0-1-1 0 0,1 1 1 0 0,0 0 0 0 0,1 0 0 0 0,0 0 0 0 0,1 0-1 0 0,0 1 1 0 0,0-1 0 0 0,1 0 0 0 0,0 0 0 0 0,0 0-1 0 0,1 0 1 0 0,0 0 0 0 0,1-1 0 0 0,0 1 0 0 0,0-1-1 0 0,1 1 1 0 0,0-1 0 0 0,1 0 0 0 0,0 0 0 0 0,0-1-1 0 0,6 7-58 0 0,-3-7 50 0 0,0 1 0 0 0,1-2 0 0 0,0 1 0 0 0,1-1 0 0 0,0-1 0 0 0,-1 0 0 0 0,2 0-1 0 0,-1-1 1 0 0,0 0 0 0 0,1-1 0 0 0,0 0 0 0 0,0 0 0 0 0,0-2 0 0 0,0 1 0 0 0,0-1 0 0 0,0-1-1 0 0,0 0 1 0 0,1 0 0 0 0,-1-1 0 0 0,0-1 0 0 0,0 0 0 0 0,0 0 0 0 0,-1-1 0 0 0,1-1 0 0 0,-1 1-1 0 0,1-2 1 0 0,-1 0 0 0 0,0 0 0 0 0,-1 0 0 0 0,1-1 0 0 0,-1-1 0 0 0,0 0 0 0 0,-1 0 0 0 0,0 0 0 0 0,0-1-1 0 0,0-1 1 0 0,-1 1 0 0 0,0-1 0 0 0,1-3-50 0 0,-2 3-10 0 0,0 1 0 0 0,-1-1-1 0 0,0-1 1 0 0,0 1 0 0 0,-1-1 0 0 0,0 1-1 0 0,-1-1 1 0 0,0-1 0 0 0,0 1-1 0 0,-1 0 1 0 0,-1-1 0 0 0,1 1 0 0 0,-2-1-1 0 0,0 1 1 0 0,0-1 0 0 0,-1 1 0 0 0,0-1-1 0 0,0 1 1 0 0,-1 0 0 0 0,-1 0 0 0 0,0-1-1 0 0,0 1 1 0 0,-1 1 0 0 0,0-1 0 0 0,-1 1-1 0 0,0-1 1 0 0,-1 1 0 0 0,0 1-1 0 0,0-1 1 0 0,0 1 0 0 0,-1 0 0 0 0,-1 1-1 0 0,1-1 1 0 0,-1 1 0 0 0,-1 1 0 0 0,0-1 10 0 0,1 3-157 0 0,0 1 0 0 0,0 0 0 0 0,0 0 1 0 0,0 0-1 0 0,-1 1 0 0 0,0 1 0 0 0,1-1 1 0 0,-1 1-1 0 0,0 1 0 0 0,1 0 0 0 0,-8 0 157 0 0,-26 13-7613 0 0,33-9-3878 0 0</inkml:trace>
  <inkml:trace contextRef="#ctx0" brushRef="#br0" timeOffset="27222.051">16145 2104 17612 0 0,'0'0'632'0'0,"0"0"-212"0"0,0 0 28 0 0,0 0 178 0 0,0 0 116 0 0,0 0-20 0 0,0 0-141 0 0,0 0-169 0 0,0 0-141 0 0,0 0-83 0 0,0 0-80 0 0,-14 32-61 0 0,-43 99-31 0 0,43-67-41 0 0,14-2-1624 0 0,-1-58-284 0 0,-1-4-5715 0 0,1 0-3322 0 0</inkml:trace>
  <inkml:trace contextRef="#ctx0" brushRef="#br0" timeOffset="27399.869">16120 1634 8794 0 0,'0'0'488'0'0,"0"0"-288"0"0,0 0-208 0 0,0 0-88 0 0,0 0-400 0 0,0 0-168 0 0,0 0-120 0 0,0 0-193 0 0,0 0-455 0 0,0 0-3593 0 0</inkml:trace>
  <inkml:trace contextRef="#ctx0" brushRef="#br0" timeOffset="27839.308">16305 2282 3393 0 0,'0'0'3687'0'0,"0"0"-1941"0"0,0 0-659 0 0,0 0 4 0 0,0 0 146 0 0,0 0 218 0 0,0 0 220 0 0,0 0 156 0 0,0 0-49 0 0,0 0-252 0 0,0 0-382 0 0,0 0-387 0 0,0 0-248 0 0,15-6-159 0 0,49-17-47 0 0,-26-20 163 0 0,-29 26-324 0 0,81-137 418 0 0,-90 155-579 0 0,0-1-1 0 0,-1 1 1 0 0,1-1 0 0 0,0 1-1 0 0,0-1 1 0 0,0 1-1 0 0,0-1 1 0 0,0 1-1 0 0,0-1 1 0 0,0 1 0 0 0,0-1-1 0 0,0 0 1 0 0,0 1-1 0 0,0-1 1 0 0,0 1-1 0 0,0-1 1 0 0,1 1 0 0 0,-1-1-1 0 0,0 1 1 0 0,0-1-1 0 0,0 1 1 0 0,1-1-1 0 0,-1 0 1 0 0,0 1-1 0 0,0-1 1 0 0,1 0 0 0 0,-1 1-1 0 0,0-1 1 0 0,1 0-1 0 0,-1 1 1 0 0,1-1-1 0 0,-1 0 1 0 0,0 1 0 0 0,1-1-1 0 0,-1 0 1 0 0,1 0-1 0 0,-1 0 1 0 0,1 0-1 0 0,-1 1 1 0 0,0-1 0 0 0,1 0-1 0 0,-1 0 1 0 0,1 0-1 0 0,-1 0 1 0 0,1 0-1 0 0,-1 0 1 0 0,1 0 0 0 0,-1 0-1 0 0,1 0 1 0 0,-1 0-1 0 0,1 0 1 0 0,-1-1-1 0 0,1 1 1 0 0,-1 0-1 0 0,0 0 1 0 0,1 0 0 0 0,-1-1 15 0 0,2 21 68 0 0,6 15-84 0 0,-6-25 11 0 0,-1 0-1 0 0,1 0 1 0 0,1 0 0 0 0,0 0 0 0 0,1 0 0 0 0,-1-1-1 0 0,2 0 1 0 0,-1 1 0 0 0,2-1 0 0 0,-1-1 0 0 0,1 1-1 0 0,0-1 1 0 0,1 0 0 0 0,-1-1 0 0 0,4 3 5 0 0,-7-7 31 0 0,0 0 0 0 0,0-1 1 0 0,1 1-1 0 0,-1-1 0 0 0,1 1 1 0 0,0-1-1 0 0,-1 0 0 0 0,1 0 1 0 0,0-1-1 0 0,0 1 1 0 0,0-1-1 0 0,0 0 0 0 0,1 0 1 0 0,-1 0-1 0 0,0 0 0 0 0,0-1 1 0 0,1 0-1 0 0,-1 0 0 0 0,0 0 1 0 0,1 0-1 0 0,-1-1 0 0 0,0 1 1 0 0,0-1-1 0 0,0 0 0 0 0,0-1 1 0 0,1 1-1 0 0,-1-1 0 0 0,-1 1 1 0 0,1-1-1 0 0,0-1 0 0 0,0 1 1 0 0,-1 0-1 0 0,1-1 0 0 0,-1 0 1 0 0,0 1-1 0 0,2-3-31 0 0,4-6 122 0 0,0 0-1 0 0,-1-1 1 0 0,0 0 0 0 0,0 0-1 0 0,-1 0 1 0 0,-1-1-1 0 0,0-1 1 0 0,-1 1 0 0 0,-1 0-1 0 0,1-5-121 0 0,22-59-20 0 0,-18 54-2996 0 0,0-1-4579 0 0,-7 20-4069 0 0</inkml:trace>
  <inkml:trace contextRef="#ctx0" brushRef="#br0" timeOffset="28238.991">17291 1515 12123 0 0,'0'0'1993'0'0,"0"0"-680"0"0,0 0-201 0 0,0 0 97 0 0,0 0 72 0 0,0 0-6 0 0,0 0-152 0 0,0 0-246 0 0,0 0-174 0 0,0 0-119 0 0,0 0-85 0 0,0 0-90 0 0,0 0-59 0 0,7-2-50 0 0,20-1 0 0 0,-26 32 560 0 0,-61 263 508 0 0,35 38-984 0 0,17-233-389 0 0,8-131-2710 0 0,-1-4-838 0 0,0 14-3162 0 0,1 13-4607 0 0</inkml:trace>
  <inkml:trace contextRef="#ctx0" brushRef="#br0" timeOffset="28486.595">16996 1804 9594 0 0,'0'0'1242'0'0,"0"0"-229"0"0,0 0 218 0 0,0 0 316 0 0,0 0-21 0 0,0 0-174 0 0,0 0-257 0 0,0 0-181 0 0,0 0-133 0 0,33 2-158 0 0,104 9-151 0 0,120-5-305 0 0,-212-8-1211 0 0,-15 0-2743 0 0,-17-2-3793 0 0</inkml:trace>
  <inkml:trace contextRef="#ctx0" brushRef="#br0" timeOffset="29406.128">18403 1715 3465 0 0,'0'0'2468'0'0,"0"0"-363"0"0,0 0-60 0 0,0 0 69 0 0,0 0-44 0 0,0 0-208 0 0,0 0-254 0 0,0 0-256 0 0,0 0-245 0 0,0 0-200 0 0,0 0-179 0 0,0 0-160 0 0,0 0-101 0 0,-6-7-101 0 0,-16-20-84 0 0,-4 44 312 0 0,25-15-534 0 0,-47 81 719 0 0,4 2 0 0 0,-18 55-779 0 0,17-39 138 0 0,-98 229-150 0 0,112-273-64 0 0,124-249-425 0 0,38-46 514 0 0,111-171 11 0 0,-189 341 68 0 0,-38 102 52 0 0,3 50 159 0 0,30 216 602 0 0,-14 71-314 0 0,-13-283-628 0 0,-21-88 10 0 0,1 0-10 0 0,1 0-35 0 0,-1 0-16 0 0,-1 0-36 0 0,7-53-3942 0 0,-14 19-5522 0 0,1 25-1800 0 0</inkml:trace>
  <inkml:trace contextRef="#ctx0" brushRef="#br0" timeOffset="29663.881">18106 2208 9898 0 0,'0'0'2162'0'0,"0"0"-619"0"0,0 0-297 0 0,0 0 116 0 0,0 0 108 0 0,0 0 10 0 0,0 0-150 0 0,0 0-248 0 0,0 0-168 0 0,0 0-128 0 0,0 0-126 0 0,0 0-130 0 0,0 0-93 0 0,32 1-68 0 0,102 1-83 0 0,20-21 242 0 0,-86 6-466 0 0,6-2-1714 0 0,-26 6-8601 0 0,-38 8-1947 0 0</inkml:trace>
  <inkml:trace contextRef="#ctx0" brushRef="#br0" timeOffset="31640.197">5842 3145 1024 0 0,'0'0'1150'0'0,"0"0"-754"0"0,0 0-319 0 0,0 0 54 0 0,0 0 164 0 0,0 0 118 0 0,0 0 119 0 0,0 0 112 0 0,0 0 114 0 0,0 0 71 0 0,0 0 38 0 0,13-4-11 0 0,94-30 2768 0 0,7 18-359 0 0,502-41 862 0 0,208 10-1796 0 0,-372 43-1265 0 0,194 47 38 0 0,-253-28-667 0 0,-143-13-298 0 0,388-12 53 0 0,-83-21-153 0 0,506 4 191 0 0,-950 27-191 0 0,283 20-36 0 0,99 3 44 0 0,-91 0 18 0 0,-131-12-22 0 0,327-14 18 0 0,459-66-104 0 0,-651 40 78 0 0,-53-1-35 0 0,178-24 21 0 0,577-65 445 0 0,-347 76-134 0 0,-458 24-84 0 0,-28-4 139 0 0,79 8 732 0 0,-353 15-1110 0 0,-1 0 6 0 0,0 0 21 0 0,0 0-14 0 0,0 0-6 0 0,0 0-25 0 0,0 0 0 0 0,0 0 25 0 0,0 0-8 0 0,0 0-34 0 0,0 0 13 0 0,0 0-2 0 0,-27 0-2627 0 0,14 0-5579 0 0,7 0-3794 0 0</inkml:trace>
  <inkml:trace contextRef="#ctx0" brushRef="#br0" timeOffset="32919.259">19250 2239 2841 0 0,'0'0'2020'0'0,"0"0"-990"0"0,0 0-117 0 0,0 0 337 0 0,0 0 310 0 0,0 0 192 0 0,0 0-27 0 0,0 0-224 0 0,0 0-179 0 0,0 0-152 0 0,0 0-133 0 0,0 0-78 0 0,4-4-73 0 0,14-19 625 0 0,-18 23-898 0 0,0 0-106 0 0,-48 27 1205 0 0,28-4-1104 0 0,20-23-550 0 0,0 0-21 0 0,0 0 18 0 0,0 0 2 0 0,20-8 646 0 0,37-38 38 0 0,-58 46-723 0 0,1 0 1 0 0,0 0-1 0 0,-1 0 0 0 0,1 0 0 0 0,0 0 0 0 0,0 0 0 0 0,-1 0 0 0 0,1 0 0 0 0,0 0 0 0 0,-1 0 0 0 0,1 0 1 0 0,0 0-1 0 0,-1 0 0 0 0,1 0 0 0 0,0-1 0 0 0,0 1 0 0 0,-1 0 0 0 0,1 0 0 0 0,0 0 0 0 0,0-1 0 0 0,-1 1 1 0 0,1 0-1 0 0,0 0 0 0 0,0 0 0 0 0,0-1 0 0 0,0 1 0 0 0,-1 0 0 0 0,1-1 0 0 0,0 1 0 0 0,0 0 0 0 0,0 0 1 0 0,0-1-1 0 0,0 1 0 0 0,0 0 0 0 0,0-1 0 0 0,0 1 0 0 0,0 0 0 0 0,0-1 0 0 0,0 1 0 0 0,0 0 0 0 0,0 0 1 0 0,0-1-1 0 0,0 1 0 0 0,0 0 0 0 0,0-1 0 0 0,0 1 0 0 0,0 0 0 0 0,0-1 0 0 0,0 1 0 0 0,0 0 0 0 0,1 0 0 0 0,-1-1-18 0 0,-31 5-40 0 0,-24 16 133 0 0,40-13-813 0 0,11-7-7649 0 0,3 3-3359 0 0</inkml:trace>
  <inkml:trace contextRef="#ctx0" brushRef="#br0" timeOffset="34061.789">19243 2224 0 0 0,'0'0'420'0'0,"0"0"271"0"0,0 0 156 0 0,0 0-116 0 0,0 0-217 0 0,0 0-166 0 0,0 0-36 0 0,0 0 161 0 0,0 0 267 0 0,-7-3 6408 0 0,4 2-6964 0 0,-65 5 8658 0 0,105-7-7191 0 0,-67 13-1148 0 0,16-2 986 0 0,10-5-4918 0 0,2-2-5774 0 0,2-1-2442 0 0</inkml:trace>
  <inkml:trace contextRef="#ctx0" brushRef="#br0" timeOffset="32345.75">19164 1873 3385 0 0,'0'0'1685'0'0,"0"0"-710"0"0,0 0-108 0 0,0 0 281 0 0,0 0 333 0 0,0 0 220 0 0,0 0-48 0 0,0 0-306 0 0,0 0-338 0 0,0 0-282 0 0,0 0-191 0 0,0 0-77 0 0,0 0-31 0 0,9-7 1478 0 0,-28 29 570 0 0,11-13-843 0 0,24-18-746 0 0,22-17 226 0 0,-38 26-921 0 0,0 0-45 0 0,0 0 5 0 0,0 0-9 0 0,0 0-21 0 0,0 0-11 0 0,0 0-20 0 0,0 0-41 0 0,0 0-16 0 0,0 0 30 0 0,0 0-36 0 0,0 0-10 0 0,0 0 2 0 0,0 0-37 0 0,0 0-16 0 0,0 0 5 0 0,0 0-30 0 0,0 0-16 0 0,0 0-33 0 0,0 0-78 0 0,0 0-101 0 0,-10 2-3480 0 0,7 0-3446 0 0,1 1-4513 0 0</inkml:trace>
  <inkml:trace contextRef="#ctx0" brushRef="#br0" timeOffset="33491.759">19173 1908 48 0 0,'0'0'774'0'0,"0"0"-240"0"0,0 0 73 0 0,0 0 183 0 0,0 0 239 0 0,0 0 122 0 0,0 0-47 0 0,0 0-117 0 0,0 0-132 0 0,0 0-68 0 0,0 0 1 0 0,0 0 74 0 0,0 0 140 0 0,8-4 156 0 0,23-11 94 0 0,-23 11-11 0 0,-8 4-109 0 0,0 0-183 0 0,-17 0 834 0 0,-53 19-536 0 0,75-26 371 0 0,2 2-1425 0 0,-4 4-132 0 0,0-1 0 0 0,0 1 0 0 0,-1-1 0 0 0,1 1 0 0 0,0-1 0 0 0,-1 0 0 0 0,0 0-1 0 0,1 0 1 0 0,-1-1 0 0 0,0 1 0 0 0,0 0 0 0 0,0-1 0 0 0,-1 0 0 0 0,1 1 0 0 0,0-1 0 0 0,-1 0 0 0 0,0 0 0 0 0,0 0 0 0 0,1-1-61 0 0,-56 0 369 0 0,0 16 61 0 0,52-4-2060 0 0,1-1-5886 0 0,-2-3-3953 0 0</inkml:trace>
  <inkml:trace contextRef="#ctx0" brushRef="#br0" timeOffset="80189.141">259 3068 0 0 0,'0'0'2414'0'0,"0"0"-731"0"0,0 0 65 0 0,0 0 345 0 0,0 0 115 0 0,0 0-246 0 0,0 0-426 0 0,0 0-370 0 0,0 0-234 0 0,0 0-58 0 0,0 0 4 0 0,0 0-24 0 0,0 0-50 0 0,1 19 2203 0 0,-75 62-1001 0 0,64-47-1658 0 0,48-34 804 0 0,45-50-111 0 0,-84 50-1026 0 0,1-1 1 0 0,0 1-1 0 0,-1 0 0 0 0,1 0 1 0 0,0 0-1 0 0,-1 0 1 0 0,1 0-1 0 0,0-1 1 0 0,-1 1-1 0 0,1 0 0 0 0,0 0 1 0 0,-1-1-1 0 0,1 1 1 0 0,0 0-1 0 0,0 0 0 0 0,-1-1 1 0 0,1 1-1 0 0,0 0 1 0 0,0-1-1 0 0,0 1 1 0 0,-1 0-1 0 0,1-1 0 0 0,0 1 1 0 0,0-1-1 0 0,0 1 1 0 0,0 0-1 0 0,0-1 1 0 0,0 1-1 0 0,0 0 0 0 0,0-1 1 0 0,0 1-1 0 0,0-1 1 0 0,0 1-1 0 0,0 0 1 0 0,0-1-1 0 0,0 1 0 0 0,0 0 1 0 0,0-1-1 0 0,0 1 1 0 0,0-1-1 0 0,1 1 0 0 0,-1 0 1 0 0,0-1-1 0 0,0 1 1 0 0,0 0-1 0 0,1-1 1 0 0,-1 1-1 0 0,0 0 0 0 0,0 0 1 0 0,1-1-1 0 0,-1 1 1 0 0,0 0-1 0 0,1 0 1 0 0,-1-1-1 0 0,0 1 0 0 0,1 0 1 0 0,-1 0-1 0 0,0 0-15 0 0,-33 10 239 0 0,10 8 35 0 0,19-15-4041 0 0,3-1-4109 0 0,1-2 7831 0 0,0 0-12427 0 0</inkml:trace>
  <inkml:trace contextRef="#ctx0" brushRef="#br0" timeOffset="79544.775">1 3457 6897 0 0,'0'0'3412'0'0,"0"0"-1385"0"0,0 0-487 0 0,0 0 181 0 0,0 0 172 0 0,0 0-68 0 0,0 0-364 0 0,0 0-491 0 0,0 0-358 0 0,0 0-194 0 0,0 0-76 0 0,0 0 29 0 0,0 0 33 0 0,4 0 36 0 0,4 5-299 0 0,0 0 0 0 0,-1 0 0 0 0,1 0 0 0 0,-1 1 0 0 0,0 0-1 0 0,0 0 1 0 0,-1 1 0 0 0,0 0 0 0 0,0 0 0 0 0,0 1 0 0 0,-1-1 0 0 0,0 1-1 0 0,-1 1 1 0 0,0-1 0 0 0,0 0 0 0 0,-1 1 0 0 0,0 0 0 0 0,0 0 0 0 0,-1 0 0 0 0,0 0-1 0 0,-1 0 1 0 0,1 8-141 0 0,8 20 159 0 0,63 218 183 0 0,-26-168-264 0 0,-32-71-50 0 0,1-38 1077 0 0,32-113-904 0 0,56-178-69 0 0,-98 290-131 0 0,28-72 37 0 0,-26 77-359 0 0,-4 28-2987 0 0,-4-4 1330 0 0,0-1-4406 0 0,0-5-5812 0 0</inkml:trace>
  <inkml:trace contextRef="#ctx0" brushRef="#br0" timeOffset="82096.351">812 3750 288 0 0,'0'0'1895'0'0,"0"0"18"0"0,0 0-57 0 0,0 0-137 0 0,0 0-164 0 0,0 0-175 0 0,0 0-118 0 0,0 0-57 0 0,0 0-52 0 0,0 0-66 0 0,0 0-105 0 0,0 0-119 0 0,0 0-120 0 0,0 0-85 0 0,0 0-46 0 0,5 3 5953 0 0,1 1-5225 0 0,56 23-1221 0 0,2-8-50 0 0,56-15 313 0 0,-47-31 33 0 0,-64 22-363 0 0,-1 0 1 0 0,1-1 0 0 0,-1 0-1 0 0,0-1 1 0 0,-1 1 0 0 0,0-2-1 0 0,0 1 1 0 0,0-1-1 0 0,-1 0 1 0 0,1-1-53 0 0,-1 0 43 0 0,-2 3-23 0 0,-1 0-1 0 0,0 0 1 0 0,-1 0 0 0 0,1-1 0 0 0,-1 1-1 0 0,0-1 1 0 0,-1 0 0 0 0,0 1-1 0 0,0-1 1 0 0,0 0 0 0 0,-1 0-1 0 0,0 0 1 0 0,0 0 0 0 0,-1 0-1 0 0,1 1 1 0 0,-2-1 0 0 0,1 0 0 0 0,-1 0-1 0 0,0 1 1 0 0,0-1 0 0 0,-1 1-1 0 0,0 0 1 0 0,0 0 0 0 0,0 0-1 0 0,-1 0 1 0 0,0 0 0 0 0,0 1-1 0 0,0 0 1 0 0,-1-1 0 0 0,0 2-1 0 0,0-1 1 0 0,0 0 0 0 0,-1 1 0 0 0,1 0-1 0 0,-1 1 1 0 0,0-1 0 0 0,0 1-1 0 0,-4-2-19 0 0,-5-1-8 0 0,1 1-1 0 0,-1 0 1 0 0,0 1-1 0 0,0 0 1 0 0,0 1-1 0 0,0 1 1 0 0,-1 1-1 0 0,1 0 0 0 0,-1 0 1 0 0,-6 2 8 0 0,13 0-1 0 0,1 0 0 0 0,0 0 0 0 0,0 1 1 0 0,0 0-1 0 0,0 0 0 0 0,0 1 0 0 0,0 0 0 0 0,0 0 0 0 0,1 1 0 0 0,0 0 1 0 0,-1 0-1 0 0,2 1 0 0 0,-1 0 0 0 0,0 0 0 0 0,1 1 0 0 0,0-1 1 0 0,0 1-1 0 0,1 1 0 0 0,0-1 0 0 0,0 1 0 0 0,0 0 0 0 0,1 0 1 0 0,-11 18 9 0 0,1 0-1 0 0,2 0 1 0 0,1 1-1 0 0,0 1 1 0 0,-4 22-9 0 0,11-35 6 0 0,1-1-1 0 0,1 1 1 0 0,0 1-1 0 0,1-1 1 0 0,0 0 0 0 0,1 0-1 0 0,1 1 1 0 0,0-1-1 0 0,1 0 1 0 0,0 0-6 0 0,2-4 9 0 0,0 0 0 0 0,1-1 0 0 0,0 1 0 0 0,0-1 0 0 0,1 0 0 0 0,0 0 1 0 0,1-1-1 0 0,0 0 0 0 0,0 0 0 0 0,0-1 0 0 0,1 0 0 0 0,1 0 0 0 0,-1 0 0 0 0,1-1 0 0 0,0-1 0 0 0,1 1-9 0 0,4 1 49 0 0,1-1-1 0 0,-1-1 0 0 0,1 0 0 0 0,0-1 1 0 0,1-1-1 0 0,-1 0 0 0 0,0-1 1 0 0,1 0-1 0 0,0-2 0 0 0,-1 0 1 0 0,1 0-1 0 0,-1-1 0 0 0,1-1 0 0 0,3-2-48 0 0,38-18 227 0 0,-24 15-350 0 0,-24-1-4048 0 0,-3 3-2028 0 0,-4 2-5983 0 0</inkml:trace>
  <inkml:trace contextRef="#ctx0" brushRef="#br0" timeOffset="82690.05">1554 3753 9994 0 0,'0'0'1913'0'0,"0"0"-380"0"0,0 0-32 0 0,0 0 171 0 0,0 0 0 0 0,0 0-265 0 0,0 0-435 0 0,0 0-377 0 0,0 0-171 0 0,0 0-28 0 0,0 0 12 0 0,0 0 10 0 0,0 0-18 0 0,7 5 1807 0 0,-18 87-158 0 0,-44 43-1504 0 0,21-9-400 0 0,34-45-77 0 0,49-66 352 0 0,16-14-130 0 0,-47-9-1179 0 0,-16-14-5264 0 0,-9 13-2725 0 0,5 7 3767 0 0,-2 1-2887 0 0</inkml:trace>
  <inkml:trace contextRef="#ctx0" brushRef="#br0" timeOffset="83001.57">1290 3985 2280 0 0,'0'0'2796'0'0,"0"0"-600"0"0,0 0-153 0 0,0 0 4 0 0,0 0-23 0 0,0 0-145 0 0,0 0-255 0 0,0 0-338 0 0,0 0-356 0 0,0 0-293 0 0,0 0-185 0 0,0 0-62 0 0,0 0 68 0 0,-9 0 882 0 0,38 3 144 0 0,22-2-918 0 0,0-2 0 0 0,0-3 0 0 0,-1-1 0 0 0,1-3 0 0 0,8-5-566 0 0,-49 9-920 0 0,-9 4-2573 0 0,-1 0-3341 0 0,0 0-5182 0 0</inkml:trace>
  <inkml:trace contextRef="#ctx0" brushRef="#br0" timeOffset="84273.373">744 3357 4289 0 0,'0'0'2083'0'0,"0"0"9"0"0,0 0 114 0 0,0 0-13 0 0,0 0-203 0 0,0 0-446 0 0,0 0-404 0 0,0 0-236 0 0,0 0-142 0 0,0 0-42 0 0,0 0-51 0 0,0 0-63 0 0,0 0-53 0 0,6-4-66 0 0,38-30 359 0 0,0-2-1 0 0,-2-2 1 0 0,-2-1-1 0 0,-2-2 1 0 0,-1-2-1 0 0,12-22-845 0 0,44-79 471 0 0,-81 132-431 0 0,-12 13-24 0 0,0-1 3 0 0,6 12 78 0 0,38 78 276 0 0,-34-61-231 0 0,51 180 751 0 0,-26-126-595 0 0,-35-82-288 0 0,2-5-1666 0 0,-2-4-4180 0 0,0 4-6348 0 0</inkml:trace>
  <inkml:trace contextRef="#ctx0" brushRef="#br0" timeOffset="87196.495">1952 3777 1816 0 0,'0'0'1349'0'0,"0"0"10"0"0,0 0 284 0 0,0 0 329 0 0,0 0 125 0 0,0 0-192 0 0,0 0-351 0 0,0 0-380 0 0,0 0-282 0 0,0 0-165 0 0,0 0-83 0 0,-4 0 2271 0 0,150-1 2357 0 0,140-18-5272 0 0,-156 9 434 0 0,-99 9-2693 0 0,-42 1-1185 0 0,3 0-4466 0 0,1 0-3590 0 0</inkml:trace>
  <inkml:trace contextRef="#ctx0" brushRef="#br0" timeOffset="87819.669">2293 3403 3809 0 0,'0'0'1743'0'0,"0"0"-430"0"0,0 0 45 0 0,0 0 321 0 0,0 0 263 0 0,0 0-48 0 0,0 0-379 0 0,0 0-454 0 0,0 0-370 0 0,0 0-198 0 0,0 0-62 0 0,0 0 13 0 0,0 0 15 0 0,-6 18 24 0 0,-21 57 26 0 0,26-72-434 0 0,0 1-1 0 0,0-1 1 0 0,1 1 0 0 0,-1-1-1 0 0,1 1 1 0 0,0-1-1 0 0,-1 1 1 0 0,2-1-1 0 0,-1 1 1 0 0,0-1-1 0 0,1 1 1 0 0,0-1 0 0 0,-1 1-1 0 0,1-1 1 0 0,1 0-1 0 0,-1 1 1 0 0,0-1-1 0 0,1 0 1 0 0,1 3-75 0 0,5 11 346 0 0,2 9 28 0 0,-2 0 0 0 0,-1 0 1 0 0,-1 1-1 0 0,-2 0 0 0 0,0 0 0 0 0,-2 0 0 0 0,0 1 0 0 0,-3 19-374 0 0,-39 65 406 0 0,32-96-357 0 0,8-15-57 0 0,-1-1 1 0 0,1 1-1 0 0,0-1 1 0 0,-1 1-1 0 0,1 0 1 0 0,0-1-1 0 0,-1 1 1 0 0,1 0-1 0 0,0-1 1 0 0,0 1-1 0 0,0 0 1 0 0,-1 0-1 0 0,1-1 1 0 0,0 1-1 0 0,0 0 1 0 0,0-1 0 0 0,0 1-1 0 0,0 0 1 0 0,1 0-1 0 0,-1-1 1 0 0,0 1-1 0 0,0 0 1 0 0,0-1-1 0 0,1 1 1 0 0,-1 0-1 0 0,0-1 1 0 0,1 1-1 0 0,-1 0 1 0 0,0-1-1 0 0,1 1 1 0 0,-1-1-1 0 0,1 1 1 0 0,-1 0-1 0 0,1-1 1 0 0,-1 1-1 0 0,1-1 1 0 0,-1 0-1 0 0,1 1 1 0 0,0-1-1 0 0,-1 1 1 0 0,1-1 0 0 0,0 0-1 0 0,-1 0 1 0 0,1 1-1 0 0,0-1 1 0 0,-1 0 7 0 0,1 0-71 0 0,-1 0 18 0 0,0 0 10 0 0,0 0-5 0 0,0 0-3 0 0,0 0 11 0 0,0 0-10 0 0,0 0 0 0 0,0 0 1 0 0,0 0-15 0 0,0 0-51 0 0,0 0-65 0 0,-32-23-3127 0 0,31 23 3377 0 0,1 0 14 0 0,0 0-30 0 0,0 0-21 0 0,0 0-14 0 0,0 0-25 0 0,1 19 260 0 0,1-16-247 0 0,-1 7-2074 0 0,-1-7-6002 0 0,0 0-2880 0 0</inkml:trace>
  <inkml:trace contextRef="#ctx0" brushRef="#br0" timeOffset="88683.273">2848 3249 6785 0 0,'0'0'1818'0'0,"0"0"-678"0"0,0 0-275 0 0,0 0 234 0 0,0 0 329 0 0,0 0 105 0 0,0 0-230 0 0,0 0-494 0 0,0 0-405 0 0,0 0-151 0 0,0 0 7 0 0,0 0 99 0 0,0 0 76 0 0,5 10 33 0 0,31 73 808 0 0,48 159 1811 0 0,-47-162-2392 0 0,-24-95 1748 0 0,24-104-1833 0 0,47-46-462 0 0,-29 35 1 0 0,-44 90-197 0 0,-11 40 0 0 0,0 0-27 0 0,0 0-22 0 0,-2-2-1745 0 0,-3 0-7288 0 0,1 2-2412 0 0</inkml:trace>
  <inkml:trace contextRef="#ctx0" brushRef="#br0" timeOffset="89242.58">3341 2956 8746 0 0,'0'0'1678'0'0,"0"0"-289"0"0,0 0 9 0 0,0 0 197 0 0,0 0 136 0 0,0 0-92 0 0,0 0-399 0 0,0 0-462 0 0,0 0-308 0 0,0 0-131 0 0,0 0-19 0 0,0 0 27 0 0,0 0 12 0 0,25 3 1482 0 0,106-2-62 0 0,-18-5-1400 0 0,-111 5-371 0 0,-1 0 0 0 0,0 0 0 0 0,0 0 0 0 0,0 1 0 0 0,-1-1 0 0 0,1 0 0 0 0,0 1 0 0 0,0-1 0 0 0,-1 1 0 0 0,1-1 0 0 0,-1 1 0 0 0,1-1 0 0 0,-1 1 0 0 0,1-1 0 0 0,-1 1 0 0 0,0-1 0 0 0,0 1 0 0 0,0 0 0 0 0,0-1 0 0 0,0 1 0 0 0,0-1 0 0 0,0 1 0 0 0,-1-1-1 0 0,1 1 1 0 0,-1-1 0 0 0,1 1 0 0 0,-1-1 0 0 0,1 1 0 0 0,-1-1 0 0 0,0 1 0 0 0,0-1 0 0 0,1 0 0 0 0,-1 1 0 0 0,0-1 0 0 0,0 0 0 0 0,-1 0 0 0 0,1 0 0 0 0,0 0 0 0 0,0 0 0 0 0,-1 1-8 0 0,-148 144 492 0 0,148-144-492 0 0,1 0 1 0 0,-1 0-1 0 0,1 0 0 0 0,0 0 0 0 0,0 1 1 0 0,0-1-1 0 0,0 0 0 0 0,1 1 1 0 0,-1-1-1 0 0,1 1 0 0 0,-1-1 0 0 0,1 1 1 0 0,0-1-1 0 0,0 1 0 0 0,0-1 1 0 0,0 1-1 0 0,0-1 0 0 0,1 0 0 0 0,-1 1 1 0 0,1-1-1 0 0,-1 1 0 0 0,1-1 1 0 0,0 0-1 0 0,0 1 0 0 0,0-1 0 0 0,0 0 1 0 0,1 0-1 0 0,-1 0 0 0 0,0 0 1 0 0,1 0-1 0 0,0 0 0 0 0,-1 0 0 0 0,1 0 1 0 0,0-1-1 0 0,1 2 0 0 0,79 33 406 0 0,-69-34-386 0 0,0 0-1 0 0,1-2 0 0 0,-1 1 1 0 0,0-2-1 0 0,0 0 1 0 0,0 0-1 0 0,0-1 0 0 0,0-1 1 0 0,-1 0-1 0 0,1-1 1 0 0,5-2-20 0 0,13 2-3341 0 0,-30 4 952 0 0,-1 0-3259 0 0,0 0-6090 0 0</inkml:trace>
  <inkml:trace contextRef="#ctx0" brushRef="#br0" timeOffset="89604.256">2706 3680 4345 0 0,'0'0'948'0'0,"0"0"-158"0"0,0 0 215 0 0,0 0 375 0 0,0 0 233 0 0,0 0-56 0 0,0 0-307 0 0,0 0-326 0 0,0 0-181 0 0,0 0-25 0 0,0 0 12 0 0,0 0-17 0 0,0 0 27 0 0,5 8 21 0 0,17 23-6 0 0,32-10 1666 0 0,-41-19-1943 0 0,29 3 235 0 0,0-2 0 0 0,0-2 0 0 0,0-2 0 0 0,0-1 0 0 0,22-5-713 0 0,7 0 379 0 0,352-20 382 0 0,-367 35-1949 0 0,-35 3-8137 0 0,-18-7-2657 0 0</inkml:trace>
  <inkml:trace contextRef="#ctx0" brushRef="#br0" timeOffset="92377.985">3002 3981 0 0 0,'0'0'737'0'0,"0"0"397"0"0,0 0 278 0 0,0 0 186 0 0,0 0 40 0 0,0 0-125 0 0,0 0-159 0 0,0 0-160 0 0,0 0-80 0 0,0 0-107 0 0,0 0-122 0 0,-1-2-111 0 0,1 2-630 0 0,-1 0-1 0 0,1 0 1 0 0,0 1 0 0 0,0-1-1 0 0,0 0 1 0 0,0 0-1 0 0,-1 0 1 0 0,1 0-1 0 0,0 0 1 0 0,0 0-1 0 0,0 1 1 0 0,-1-1-1 0 0,1 0 1 0 0,0 0 0 0 0,0 0-1 0 0,0 0 1 0 0,-1 0-1 0 0,1 0 1 0 0,0 0-1 0 0,0 0 1 0 0,-1 0-1 0 0,1 0 1 0 0,0 0-1 0 0,0 0 1 0 0,-1 0 0 0 0,1 0-1 0 0,0 0 1 0 0,0 0-1 0 0,0 0 1 0 0,-1 0-1 0 0,1 0 1 0 0,0 0-1 0 0,0-1 1 0 0,0 1-1 0 0,-1 0-143 0 0,13 31 614 0 0,-9-23-62 0 0,3 4-343 0 0,0-1 1 0 0,0-1-1 0 0,1 1 1 0 0,1-1-1 0 0,0 0 1 0 0,0-1-1 0 0,1 0 1 0 0,0 0-1 0 0,0-1 1 0 0,1 0-1 0 0,10 6-209 0 0,-2 0 319 0 0,-10-10-168 0 0,0 0 0 0 0,0-1 0 0 0,0 0 0 0 0,1 0 0 0 0,-1-1 1 0 0,1 0-1 0 0,-1-1 0 0 0,1 1 0 0 0,0-2 0 0 0,0 1 0 0 0,-1-1 0 0 0,1-1 0 0 0,1 0-151 0 0,1 1 170 0 0,-4-1-101 0 0,1-1 0 0 0,-1 0 0 0 0,0 0 1 0 0,0-1-1 0 0,0 0 0 0 0,0 0 0 0 0,0-1 1 0 0,-1 0-1 0 0,1 0 0 0 0,-1-1 0 0 0,0 1 1 0 0,0-1-1 0 0,-1-1 0 0 0,0 1 0 0 0,1-1 0 0 0,-2 0 1 0 0,1 0-1 0 0,-1 0 0 0 0,0-1 0 0 0,0 1 1 0 0,-1-1-1 0 0,0 0 0 0 0,2-4-69 0 0,-3 6 13 0 0,-1 1-1 0 0,0-1 0 0 0,1 1 1 0 0,-1-1-1 0 0,-1 0 1 0 0,1 1-1 0 0,-1-1 1 0 0,0 0-1 0 0,0 0 1 0 0,0 1-1 0 0,0-1 1 0 0,-1 0-1 0 0,0 0 1 0 0,0 1-1 0 0,0-1 1 0 0,-1 1-1 0 0,0-1 1 0 0,0 1-1 0 0,0 0 0 0 0,-2-4-12 0 0,-1 1-8 0 0,-1 0-1 0 0,0 0 1 0 0,-1 1-1 0 0,0-1 1 0 0,0 2-1 0 0,0-1 1 0 0,0 1-1 0 0,-1 0 1 0 0,0 0-1 0 0,0 1 1 0 0,0 0-1 0 0,-1 1 1 0 0,1 0-1 0 0,-1 0 0 0 0,-8-1 9 0 0,-155-8 99 0 0,168 13-97 0 0,0 1 0 0 0,1-1 0 0 0,-1 1-1 0 0,0 0 1 0 0,0 0 0 0 0,1 1 0 0 0,-1-1 0 0 0,1 1-1 0 0,0-1 1 0 0,0 1 0 0 0,0 0 0 0 0,0 0 0 0 0,0 1-1 0 0,1-1 1 0 0,-1 0 0 0 0,1 1 0 0 0,0 0-2 0 0,-6 11 18 0 0,2 0 0 0 0,0 0 0 0 0,0 1 0 0 0,1 0 0 0 0,1 0-1 0 0,1 0 1 0 0,1 0 0 0 0,0 1 0 0 0,1-1 0 0 0,0 7-18 0 0,1-20 1 0 0,-1 239 562 0 0,-32-148 191 0 0,-51-21-168 0 0,30-46-418 0 0,21-27-179 0 0,27-15-568 0 0,-2-5-2228 0 0,10 5-4324 0 0,1 11-4909 0 0</inkml:trace>
  <inkml:trace contextRef="#ctx0" brushRef="#br0" timeOffset="94875.359">4023 3807 472 0 0,'0'0'1502'0'0,"0"0"35"0"0,0 0 76 0 0,0 0 44 0 0,0 0-90 0 0,0 0-294 0 0,0 0-386 0 0,0 0-326 0 0,0 0-220 0 0,0 0-54 0 0,0 0 204 0 0,1 3 202 0 0,1 1-385 0 0,1 0-1 0 0,0 1 0 0 0,0-2 0 0 0,0 1 0 0 0,1 0 0 0 0,-1-1 0 0 0,1 1 0 0 0,0-1 0 0 0,0 0 0 0 0,0 0 0 0 0,0-1 0 0 0,1 1 0 0 0,-1-1 1 0 0,1 0-1 0 0,0 0 0 0 0,-1 0 0 0 0,1-1 0 0 0,0 0 0 0 0,0 0 0 0 0,0 0 0 0 0,0 0 0 0 0,0-1 0 0 0,0 0 0 0 0,0 0 0 0 0,0 0 1 0 0,0-1-1 0 0,0 1 0 0 0,0-1 0 0 0,0 0 0 0 0,4-2-307 0 0,15 2 500 0 0,-4 0-272 0 0,0-2 1 0 0,0-1-1 0 0,0 0 0 0 0,-1-1 1 0 0,1-1-1 0 0,-1-1 0 0 0,-1-1 1 0 0,1-1-1 0 0,-1 0 0 0 0,5-5-228 0 0,-15 10 58 0 0,-1 0 0 0 0,0-1 0 0 0,0 0 0 0 0,0-1-1 0 0,-1 0 1 0 0,0 0 0 0 0,0 0 0 0 0,0 0 0 0 0,-1-1-1 0 0,0 0 1 0 0,0 0 0 0 0,-1-1 0 0 0,0 1 0 0 0,0-1-1 0 0,0 0 1 0 0,-1 0 0 0 0,-1 0 0 0 0,1-1 0 0 0,-1 1-1 0 0,-1 0 1 0 0,0-1 0 0 0,0 0 0 0 0,0-1-58 0 0,-1 5 9 0 0,0-1 0 0 0,0 1 0 0 0,0 0 1 0 0,-1 0-1 0 0,0 0 0 0 0,0 0 0 0 0,0 0 0 0 0,-1 0 1 0 0,0 0-1 0 0,1 0 0 0 0,-2 0 0 0 0,1 1 0 0 0,-1-1 1 0 0,1 1-1 0 0,-1-1 0 0 0,0 1 0 0 0,-1 0 0 0 0,1 0 0 0 0,-1 1 1 0 0,0-1-1 0 0,0 1 0 0 0,0 0 0 0 0,0 0 0 0 0,0 0 1 0 0,-1 0-1 0 0,1 1 0 0 0,-5-2-9 0 0,0 0-8 0 0,-1 1 0 0 0,-1 0 0 0 0,1 0 1 0 0,0 1-1 0 0,0 1 0 0 0,-1 0 0 0 0,1 0 0 0 0,-1 1 0 0 0,1 0 1 0 0,-1 1-1 0 0,1 0 0 0 0,-1 1 0 0 0,1 0 0 0 0,0 0 0 0 0,0 1 1 0 0,0 1-1 0 0,0 0 0 0 0,-4 2 8 0 0,-13 7-27 0 0,1 1 0 0 0,0 1 0 0 0,1 2 0 0 0,0 0 0 0 0,-19 19 27 0 0,35-26 11 0 0,0-1 0 0 0,1 1-1 0 0,0 0 1 0 0,1 1 0 0 0,0 0 0 0 0,0 0 0 0 0,1 0-1 0 0,1 1 1 0 0,0 0 0 0 0,0 0 0 0 0,2 0-1 0 0,-1 1 1 0 0,2-1 0 0 0,-1 1 0 0 0,2 0 0 0 0,0 0-1 0 0,0-1 1 0 0,1 1 0 0 0,1 0 0 0 0,0 0 0 0 0,2 8-11 0 0,48 89 524 0 0,-40-99-420 0 0,0-1 0 0 0,1 0 1 0 0,-1-1-1 0 0,2-1 1 0 0,-1 0-1 0 0,1 0 0 0 0,1-1 1 0 0,-1-1-1 0 0,1 0 0 0 0,0-1 1 0 0,0 0-1 0 0,1-2 1 0 0,0 1-1 0 0,-1-2 0 0 0,1 0 1 0 0,0 0-1 0 0,0-2 0 0 0,0 0 1 0 0,0 0-1 0 0,0-2 1 0 0,6-1-105 0 0,-13 3 35 0 0,51-15 257 0 0,-59 15-276 0 0,0-1-23 0 0,0-1-27 0 0,0 1-40 0 0,0 1-48 0 0,0 0-69 0 0,0-1-372 0 0,1-7-2944 0 0,2 5-6642 0 0,3 3-2076 0 0</inkml:trace>
  <inkml:trace contextRef="#ctx0" brushRef="#br0" timeOffset="95578.198">4651 3931 6697 0 0,'0'0'2981'0'0,"0"0"-1011"0"0,0 0-387 0 0,0 0-59 0 0,0 0-45 0 0,0 0-97 0 0,0 0-263 0 0,0 0-272 0 0,0 0-230 0 0,0 0-172 0 0,0 0-101 0 0,0 0-53 0 0,0 0-36 0 0,-16 9-31 0 0,-49 29-8 0 0,33 2 123 0 0,27-27-250 0 0,-88 141 619 0 0,89-147-773 0 0,-1-1 856 0 0,8-12 174 0 0,93-123-91 0 0,-44 67-746 0 0,58-51-208 0 0,-103 152 100 0 0,15 96 175 0 0,-7-89-135 0 0,15-35 136 0 0,-23-13-132 0 0,1-1 1 0 0,0 1 0 0 0,-1-2 0 0 0,1 1-1 0 0,-1-1 1 0 0,0-1 0 0 0,0 1 0 0 0,-1-1-1 0 0,1 0 1 0 0,-1-1 0 0 0,0 1 0 0 0,-1-1-1 0 0,1 0 1 0 0,-1-1 0 0 0,0 1 0 0 0,-1-1-1 0 0,0 0 1 0 0,0 0 0 0 0,0-1 0 0 0,-1 1-1 0 0,0-1 1 0 0,0 1 0 0 0,-1-1 0 0 0,0 0-1 0 0,0-1-64 0 0,-1 5 7 0 0,0-46-234 0 0,-25 31-5840 0 0,20 17-1736 0 0,1-1-4639 0 0</inkml:trace>
  <inkml:trace contextRef="#ctx0" brushRef="#br0" timeOffset="96777.654">4224 3187 0 0 0,'0'0'842'0'0,"0"0"1222"0"0,0 0 542 0 0,0 0-48 0 0,0 0-391 0 0,0 0-432 0 0,0 0-292 0 0,0 0-175 0 0,0 0-105 0 0,0 0-87 0 0,0 0-102 0 0,14 0 4670 0 0,91-116-3052 0 0,-84 96-2398 0 0,-1-1 0 0 0,-1-1 0 0 0,-1 0-1 0 0,0-2 1 0 0,-2 0 0 0 0,-1-1 0 0 0,3-9-194 0 0,13-23 237 0 0,-10 132-121 0 0,-6-35 59 0 0,-1 1 1 0 0,-3 1-1 0 0,-1-1 1 0 0,-2 1-1 0 0,2 37-175 0 0,5 2 329 0 0,-12-87-1513 0 0,-2-4-8856 0 0,0 4-2679 0 0</inkml:trace>
  <inkml:trace contextRef="#ctx0" brushRef="#br0" timeOffset="104444.059">7229 3626 0 0 0,'0'0'652'0'0,"0"0"594"0"0,0 0 402 0 0,0 0 78 0 0,0 0-129 0 0,0 0-212 0 0,0 0-234 0 0,0 0-134 0 0,0 0-31 0 0,5-3 18 0 0,14-10 11 0 0,-14 10-11 0 0,-5 3-60 0 0,0 0-66 0 0,0 0-46 0 0,0 0-37 0 0,0 0-32 0 0,0 0-61 0 0,0 0-108 0 0,-46-46 2009 0 0,33 39-2492 0 0,-1 1 1 0 0,0 0-1 0 0,0 1 0 0 0,-1 0 1 0 0,0 2-1 0 0,1-1 0 0 0,-1 2 1 0 0,0 0-1 0 0,0 1 0 0 0,-1 0 1 0 0,1 1-1 0 0,0 1 0 0 0,-1 1-111 0 0,-19-2 177 0 0,-56 27 309 0 0,31 34-241 0 0,41-6-118 0 0,17-25-53 0 0,9 51 316 0 0,0-74-287 0 0,0 0 0 0 0,0-1 0 0 0,1 0 0 0 0,0 0 0 0 0,0-1 0 0 0,0 0 0 0 0,1 0 0 0 0,0-1 0 0 0,0 0 0 0 0,0-1 0 0 0,0 0 0 0 0,1 0 0 0 0,-1-1-1 0 0,1 0 1 0 0,0-1 0 0 0,-1 0 0 0 0,1 0 0 0 0,0-1 0 0 0,0 0 0 0 0,2-1-103 0 0,-12 1 78 0 0,0 0-13 0 0,0 0 11 0 0,0 0 9 0 0,0 0 22 0 0,0 0 8 0 0,0 0 9 0 0,0 0-2 0 0,0 0 5 0 0,0 0-2 0 0,-31 0 369 0 0,10 1-500 0 0,0 1 0 0 0,0 1 0 0 0,0 1 0 0 0,1 1 0 0 0,0 0 0 0 0,0 2 0 0 0,0 0 0 0 0,1 2 1 0 0,-11 6 5 0 0,24-13-4 0 0,0 2 1 0 0,0-1-1 0 0,1 0 1 0 0,0 1-1 0 0,-1 0 0 0 0,1 0 1 0 0,0 1-1 0 0,1 0 1 0 0,-1-1-1 0 0,1 1 1 0 0,0 1-1 0 0,0-1 1 0 0,1 1-1 0 0,0-1 1 0 0,0 1-1 0 0,0 0 1 0 0,0 0-1 0 0,1 0 1 0 0,0 1-1 0 0,0-1 1 0 0,1 0-1 0 0,0 1 1 0 0,0-1-1 0 0,0 1 1 0 0,1 0-1 0 0,0-1 1 0 0,1 3 3 0 0,-1-4 9 0 0,0 1-1 0 0,0-1 1 0 0,1 1 0 0 0,0-1 0 0 0,0 0 0 0 0,0 0-1 0 0,0 1 1 0 0,1-1 0 0 0,0 0 0 0 0,0 0-1 0 0,1 0 1 0 0,-1-1 0 0 0,1 1 0 0 0,0-1 0 0 0,0 1-1 0 0,1-1 1 0 0,-1 0 0 0 0,1 0 0 0 0,0 0 0 0 0,0-1-1 0 0,0 1 1 0 0,1-1 0 0 0,-1 0 0 0 0,1 0-1 0 0,0-1 1 0 0,-1 0 0 0 0,1 1 0 0 0,0-1 0 0 0,2 0-9 0 0,14 3 89 0 0,0-1 0 0 0,-1 0 0 0 0,1-2 0 0 0,1 0 0 0 0,-1-2 1 0 0,0 0-1 0 0,15-3-89 0 0,-18 0 40 0 0,-1 0 0 0 0,0-1 0 0 0,0-1 0 0 0,0-1 0 0 0,-1 0 0 0 0,1-1 0 0 0,-1-1 0 0 0,-1-1 0 0 0,2-1-40 0 0,-6-18-142 0 0,-25-21-1923 0 0,6 29-589 0 0,-1 2-6031 0 0,5 10-3852 0 0</inkml:trace>
  <inkml:trace contextRef="#ctx0" brushRef="#br0" timeOffset="105138.755">7133 3226 2705 0 0,'0'0'1465'0'0,"0"0"-373"0"0,0 0 142 0 0,0 0 477 0 0,0 0 366 0 0,0 0 111 0 0,0 0-260 0 0,0 0-446 0 0,0 0-387 0 0,0 0-260 0 0,0 0-147 0 0,0 0-56 0 0,3-7-16 0 0,11-19-33 0 0,-10 20-23 0 0,-4 6-48 0 0,0 0-52 0 0,0 0-33 0 0,-11 30 3325 0 0,-42 137-2403 0 0,3 75-785 0 0,-26 101-25 0 0,-6 33-299 0 0,30-197-121 0 0,39-133-103 0 0,13-46-19 0 0,0 0 14 0 0,0 0-2 0 0,0 0-1 0 0,0 0-2 0 0,0 0-8 0 0,0 0 9 0 0,0 0-16 0 0,0 0 7 0 0,0 0 26 0 0,0 0-21 0 0,0 0-4 0 0,0 0-23 0 0,0 0-5 0 0,-1-35-3180 0 0,2 21-3689 0 0,-1 5-5485 0 0</inkml:trace>
  <inkml:trace contextRef="#ctx0" brushRef="#br0" timeOffset="108406.694">8285 3796 4225 0 0,'0'0'1667'0'0,"0"0"-139"0"0,0 0 46 0 0,0 0 210 0 0,0 0 178 0 0,0 0-87 0 0,0 0-225 0 0,0 0-319 0 0,0 0-278 0 0,0 0-182 0 0,0 0-157 0 0,0-6-118 0 0,1-17-91 0 0,22 52 1820 0 0,2 16-1889 0 0,-3 0 0 0 0,-1 1 1 0 0,-3 2-1 0 0,-1-1 0 0 0,2 20-436 0 0,46 123 341 0 0,-40-120-227 0 0,-1-105 1649 0 0,70-204-1345 0 0,-15 25-330 0 0,-10 71-56 0 0,-59 120-479 0 0,-17 34-4110 0 0,4-4 2785 0 0,-1-2-3934 0 0,-1-2-5776 0 0</inkml:trace>
  <inkml:trace contextRef="#ctx0" brushRef="#br0" timeOffset="109315.911">8558 3403 4873 0 0,'0'0'1388'0'0,"0"0"-50"0"0,0 0 130 0 0,0 0 169 0 0,0 0 22 0 0,0 0-182 0 0,0 0-326 0 0,0 0-321 0 0,0 0-157 0 0,0 0-45 0 0,0 0-10 0 0,0 0-10 0 0,8 0 2606 0 0,-43 49-1847 0 0,35-48-1362 0 0,0-1-23 0 0,0 0 20 0 0,0 0 12 0 0,0 0-1 0 0,0 0 23 0 0,24 0 935 0 0,-22 0-923 0 0,-1 0 0 0 0,1-1 1 0 0,0 1-1 0 0,-1 0 0 0 0,1-1 1 0 0,0 1-1 0 0,-1-1 0 0 0,1 0 1 0 0,-1 1-1 0 0,1-1 0 0 0,-1 0 1 0 0,1 0-1 0 0,-1 0 0 0 0,1 0 1 0 0,-1 0-1 0 0,0 0 0 0 0,0-1 1 0 0,1 1-1 0 0,-1 0 0 0 0,0-1 0 0 0,0 1 1 0 0,0-1-1 0 0,-1 1 0 0 0,1-1 1 0 0,0 1-1 0 0,0-2-48 0 0,-18 65 940 0 0,28-62-498 0 0,10-16-373 0 0,-19 15-36 0 0,0 0 0 0 0,1-1 0 0 0,-1 1 0 0 0,0-1 0 0 0,0 1 0 0 0,0-1 0 0 0,0 0 0 0 0,0 0 0 0 0,0 0 0 0 0,0 0 0 0 0,0 0 0 0 0,-1 0 0 0 0,1 0 0 0 0,-1-1 0 0 0,0 1 0 0 0,0-1 0 0 0,0 1 0 0 0,0-1 0 0 0,1-2-33 0 0,-50 1-74 0 0,46 3 70 0 0,0 1-1 0 0,0 0 0 0 0,-1-1 0 0 0,1 1 0 0 0,0 0 0 0 0,-1 0 0 0 0,1 0 0 0 0,0 1 0 0 0,0-1 0 0 0,-1 0 0 0 0,1 1 0 0 0,0 0 0 0 0,0-1 0 0 0,0 1 0 0 0,0 0 0 0 0,0 0 0 0 0,0 0 0 0 0,0 1 0 0 0,0-1 0 0 0,0 0 0 0 0,0 1 0 0 0,1-1 0 0 0,-1 1 0 0 0,0-1 0 0 0,1 1 0 0 0,-1 0 0 0 0,1 0 0 0 0,0 0 0 0 0,0 0 0 0 0,0 0 0 0 0,0 0 0 0 0,0 0 1 0 0,0 0-1 0 0,0 0 0 0 0,1 0 0 0 0,-1 0 0 0 0,1 1 0 0 0,-1-1 0 0 0,1 0 0 0 0,0 3 5 0 0,2-4 23 0 0,1-1 0 0 0,-1 1 0 0 0,0 0 0 0 0,1-1 0 0 0,-1 1 0 0 0,1-1 0 0 0,-1 0 0 0 0,1 0 0 0 0,-1 0 0 0 0,1 0 0 0 0,-1 0 0 0 0,1-1 0 0 0,-1 1 0 0 0,1-1 0 0 0,-1 1 0 0 0,0-1 0 0 0,1 0 0 0 0,-1 0 0 0 0,0 0 0 0 0,1 0 0 0 0,-1-1-23 0 0,-1-22-456 0 0,-7 16-2169 0 0,1 2-2334 0 0,4 2-6976 0 0</inkml:trace>
  <inkml:trace contextRef="#ctx0" brushRef="#br0" timeOffset="110497.629">9271 3884 984 0 0,'0'0'2153'0'0,"0"0"-344"0"0,0 0 108 0 0,0 0 197 0 0,0 0 11 0 0,0 0-278 0 0,0 0-434 0 0,0 0-412 0 0,0 0-250 0 0,0 0-115 0 0,0 0-33 0 0,0 0 13 0 0,0 0-6 0 0,13 6 7644 0 0,-7-4-7730 0 0,441 2 1724 0 0,-402-8-2394 0 0,-41 1-4141 0 0,-29 2-7031 0 0,21 1 145 0 0</inkml:trace>
  <inkml:trace contextRef="#ctx0" brushRef="#br0" timeOffset="110783.511">9340 4146 3177 0 0,'0'0'2163'0'0,"0"0"-400"0"0,0 0 73 0 0,0 0 167 0 0,0 0-32 0 0,0 0-289 0 0,0 0-464 0 0,0 0-341 0 0,0 0-59 0 0,0 0 51 0 0,0 0 114 0 0,0 0 85 0 0,0 0-55 0 0,11 4-83 0 0,116 8 1804 0 0,70-46-711 0 0,-151 29-1753 0 0,-45 5-266 0 0,-1 0-15 0 0,0 0-5 0 0,0 0-24 0 0,0 0-5 0 0,0 0-30 0 0,0 0-73 0 0,0 0-91 0 0,-9 0-2530 0 0,6 0-4016 0 0,1 0-4864 0 0</inkml:trace>
  <inkml:trace contextRef="#ctx0" brushRef="#br0" timeOffset="111682.288">10762 3777 4049 0 0,'0'0'2583'0'0,"0"0"-803"0"0,0 0-273 0 0,0 0 151 0 0,0 0 152 0 0,0 0-51 0 0,0 0-272 0 0,0 0-364 0 0,0 0-296 0 0,0 0-218 0 0,0 0-130 0 0,0 0-84 0 0,0 0-59 0 0,-23-6-24 0 0,-71-13-24 0 0,90 18-261 0 0,0 0 1 0 0,0 1-1 0 0,1-1 1 0 0,-1 1-1 0 0,0 0 1 0 0,0 0-1 0 0,0 0 1 0 0,1 1-1 0 0,-1-1 1 0 0,0 1-1 0 0,0 0 1 0 0,1 0-1 0 0,-1 0 1 0 0,0 0-1 0 0,1 1 1 0 0,-1 0-1 0 0,1-1 1 0 0,-2 3-28 0 0,-10 4 110 0 0,-133 79 346 0 0,142-82-454 0 0,0 0 0 0 0,0 0 0 0 0,1 1 0 0 0,0 0 0 0 0,0 0 0 0 0,0 0 0 0 0,1 1 0 0 0,0 0 0 0 0,0-1 0 0 0,1 1 0 0 0,0 0 0 0 0,0 1-1 0 0,1-1 1 0 0,-1 1 0 0 0,2-1 0 0 0,-1 1 0 0 0,1-1 0 0 0,0 1 0 0 0,1 0 0 0 0,0 5-2 0 0,1-9 21 0 0,1 0 1 0 0,0 0-1 0 0,0 0 1 0 0,0 0-1 0 0,0 0 1 0 0,1-1-1 0 0,-1 1 0 0 0,1-1 1 0 0,0 0-1 0 0,0 0 1 0 0,0 0-1 0 0,0 0 1 0 0,1 0-1 0 0,-1-1 0 0 0,1 0 1 0 0,0 1-1 0 0,0-1 1 0 0,0-1-1 0 0,0 1 1 0 0,0 0-1 0 0,0-1 0 0 0,0 0 1 0 0,0 0-1 0 0,1 0 1 0 0,-1-1-1 0 0,0 1 1 0 0,0-1-1 0 0,1 0 0 0 0,-1 0 1 0 0,2-1-22 0 0,11 1 170 0 0,0 0 0 0 0,0-1 1 0 0,0-1-1 0 0,0-1 0 0 0,0 0 1 0 0,0-1-1 0 0,-1-1 0 0 0,0-1 1 0 0,0 0-1 0 0,13-7-170 0 0,13-12 240 0 0,-2-1-1 0 0,0-1 1 0 0,-2-3 0 0 0,-1-1-1 0 0,-2-1 1 0 0,-1-2 0 0 0,-1-2 0 0 0,27-39-240 0 0,-52 65 13 0 0,0-1 0 0 0,-1 0 0 0 0,0-1 0 0 0,0 0 1 0 0,-1 0-1 0 0,-1 0 0 0 0,0 0 0 0 0,-1-1 0 0 0,0 0 1 0 0,-1 0-1 0 0,0 0 0 0 0,-1 0 0 0 0,-1-1 0 0 0,0 1 1 0 0,-1 0-1 0 0,0-1 0 0 0,-1 1 0 0 0,-1-1 0 0 0,0 1 1 0 0,0 0-1 0 0,-2 0 0 0 0,1 0 0 0 0,-2 1 0 0 0,0-1 1 0 0,0 1-1 0 0,-1 0 0 0 0,-1 0 0 0 0,0 1 1 0 0,0-1-1 0 0,-1 2-13 0 0,2 3-14 0 0,1 1 0 0 0,-1 1 0 0 0,0-1 1 0 0,-1 1-1 0 0,1 0 0 0 0,-1 0 0 0 0,0 1 1 0 0,0 0-1 0 0,0 0 0 0 0,-1 1 0 0 0,0 0 1 0 0,1 0-1 0 0,-1 0 0 0 0,0 1 0 0 0,0 1 0 0 0,0-1 1 0 0,-1 1-1 0 0,1 1 0 0 0,0-1 0 0 0,0 1 1 0 0,-1 1-1 0 0,1 0 0 0 0,0 0 0 0 0,0 0 1 0 0,0 1-1 0 0,0 0 0 0 0,0 1 0 0 0,0 0 0 0 0,1 0 1 0 0,-1 1-1 0 0,1 0 0 0 0,0 0 0 0 0,0 0 1 0 0,-2 3 13 0 0,1 1-8 0 0,1 1 1 0 0,0 0 0 0 0,1 0 0 0 0,0 1 0 0 0,0 0 0 0 0,1 0-1 0 0,0 0 1 0 0,1 1 0 0 0,0-1 0 0 0,0 1 0 0 0,2 0 0 0 0,-1 0 0 0 0,1 0-1 0 0,1 0 1 0 0,0 1 0 0 0,0-1 0 0 0,1 0 0 0 0,1 1 0 0 0,1 9 7 0 0,2-1 16 0 0,0 0 0 0 0,1-1 0 0 0,1 1 0 0 0,1-1 0 0 0,1 0 0 0 0,1-1 0 0 0,0 0 0 0 0,1 0 0 0 0,10 12-16 0 0,-2-5 57 0 0,1 0 0 0 0,1-1 0 0 0,1-1 0 0 0,1-1 1 0 0,1 0-1 0 0,1-2 0 0 0,1-1 0 0 0,15 9-57 0 0,-33-24 0 0 0,-1-1-3295 0 0,-5-16-4820 0 0,-1 12 7350 0 0,0-4-10634 0 0</inkml:trace>
  <inkml:trace contextRef="#ctx0" brushRef="#br0" timeOffset="112116.117">11309 3364 11250 0 0,'0'0'1839'0'0,"0"0"-685"0"0,0 0-316 0 0,0 0 15 0 0,0 0 147 0 0,0 0 7 0 0,0 0-197 0 0,0 0-241 0 0,0 0-118 0 0,0 0 14 0 0,0 0 42 0 0,0 0 11 0 0,5 16-38 0 0,33 103 776 0 0,61 139 179 0 0,-69-197-1351 0 0,-30-60-113 0 0,5-2 1485 0 0,88-191-364 0 0,70-81-911 0 0,-101 162-414 0 0,-62 110 132 0 0,0 1-39 0 0,0 0-96 0 0,0 0-178 0 0,-3 5-2671 0 0,-2 1-2161 0 0,0-2-6250 0 0</inkml:trace>
  <inkml:trace contextRef="#ctx0" brushRef="#br0" timeOffset="112518.911">10354 4081 6273 0 0,'0'0'1185'0'0,"0"0"-185"0"0,0 0 159 0 0,0 0 278 0 0,0 0 109 0 0,0 0-138 0 0,0 0-282 0 0,0 0-283 0 0,0 0-119 0 0,0 0 9 0 0,0 0-20 0 0,0 0 24 0 0,0 0 43 0 0,11 8 23 0 0,40 23-11 0 0,30-19 896 0 0,-58-13-1322 0 0,225-30 1609 0 0,-143 12-1537 0 0,-74 14-344 0 0,195-29 713 0 0,118 0-807 0 0,-221 34-167 0 0,-120 0 85 0 0,-1 0-1 0 0,1 0 1 0 0,-1 0-1 0 0,1 1 1 0 0,-1-1 0 0 0,1 1-1 0 0,-1-1 1 0 0,0 1-1 0 0,1 0 1 0 0,-1 0-1 0 0,0 0 1 0 0,1 0-1 0 0,-1 1 1 0 0,0-1-1 0 0,0 1 1 0 0,0-1-1 0 0,0 1 1 0 0,0 0 0 0 0,-1 0-1 0 0,1-1 1 0 0,0 2 82 0 0,-1 7-3908 0 0,-8 2-3321 0 0,2-7-4691 0 0</inkml:trace>
  <inkml:trace contextRef="#ctx0" brushRef="#br0" timeOffset="113300.55">10782 4343 3857 0 0,'0'0'2027'0'0,"0"0"-313"0"0,0 0-43 0 0,0 0 212 0 0,0 0 86 0 0,0 0-107 0 0,0 0-299 0 0,0 0-388 0 0,0 0-280 0 0,0 0-208 0 0,0 0-142 0 0,0 0-119 0 0,0 0-104 0 0,-18-5-60 0 0,-52-14-59 0 0,23 28 32 0 0,41-5-202 0 0,-3 2-26 0 0,0 0 0 0 0,0 1 0 0 0,1-1 0 0 0,0 2 0 0 0,0-1 0 0 0,1 1 0 0 0,0 1 0 0 0,0-1 0 0 0,1 1 0 0 0,0 0 0 0 0,0 1 0 0 0,1-1 1 0 0,0 1-1 0 0,1 0 0 0 0,0 0 0 0 0,1 1 0 0 0,0-1 0 0 0,1 1 0 0 0,0-1 0 0 0,0 1 0 0 0,1 0 0 0 0,0 0 0 0 0,1 0 0 0 0,1 0 1 0 0,0 0-1 0 0,0 2-7 0 0,1-8 17 0 0,0 0 0 0 0,1-1 0 0 0,-1 1 0 0 0,1 0 0 0 0,0-1 0 0 0,0 0 0 0 0,0 0 0 0 0,0 0 0 0 0,1 0 0 0 0,0 0 1 0 0,0-1-1 0 0,0 1 0 0 0,0-1 0 0 0,0 0 0 0 0,1-1 0 0 0,-1 1 0 0 0,1-1 0 0 0,0 1 0 0 0,0-1 0 0 0,0-1 0 0 0,0 1 0 0 0,0-1 1 0 0,4 1-18 0 0,4 1 163 0 0,0-1 0 0 0,0-1 0 0 0,1 0 1 0 0,-1 0-1 0 0,0-2 0 0 0,0 1 0 0 0,1-2 1 0 0,11-2-164 0 0,9-6 323 0 0,-1-1 1 0 0,1-2 0 0 0,-2-1 0 0 0,0-2 0 0 0,-1-1 0 0 0,-1-2 0 0 0,7-6-324 0 0,-19 15 52 0 0,-1 0 0 0 0,0-1 1 0 0,-1-1-1 0 0,0-1 0 0 0,-1 0 0 0 0,0-1 1 0 0,-1-1-1 0 0,-1 0 0 0 0,0-1 0 0 0,-1 0 1 0 0,-1-1-1 0 0,-1 0 0 0 0,0-1 0 0 0,-1 0 1 0 0,-1 0-1 0 0,-1-1 0 0 0,0 0 1 0 0,-2-1-1 0 0,0 1 0 0 0,-1-1 0 0 0,1-16-52 0 0,-4 29-11 0 0,0 0 0 0 0,-1 0 0 0 0,0 1-1 0 0,0-1 1 0 0,0 0 0 0 0,-1 0 0 0 0,0 0-1 0 0,-1 0 1 0 0,1 1 0 0 0,-1-1 0 0 0,0 0 0 0 0,-1 1-1 0 0,0 0 1 0 0,0-1 0 0 0,0 1 0 0 0,-1 1-1 0 0,0-1 1 0 0,0 0 0 0 0,0 1 0 0 0,-1 0-1 0 0,1 0 1 0 0,-1 0 0 0 0,-1 0 0 0 0,1 1-1 0 0,-1 0 1 0 0,1 0 0 0 0,-1 1 0 0 0,0-1 0 0 0,-1 1-1 0 0,1 1 1 0 0,0-1 0 0 0,-1 1 0 0 0,-3-1 11 0 0,3 3-23 0 0,1 0 1 0 0,0 0 0 0 0,-1 1-1 0 0,1 0 1 0 0,0 0-1 0 0,0 0 1 0 0,0 1 0 0 0,0 0-1 0 0,0 0 1 0 0,0 1 0 0 0,0-1-1 0 0,0 1 1 0 0,1 1 0 0 0,0-1-1 0 0,0 1 1 0 0,0 0 0 0 0,0 0-1 0 0,0 0 1 0 0,1 1 0 0 0,0-1-1 0 0,0 1 1 0 0,0 0 0 0 0,0 0-1 0 0,1 1 1 0 0,-3 4 22 0 0,-2 6-3 0 0,1 0 0 0 0,1 0 1 0 0,0 1-1 0 0,1 0 0 0 0,0 0 0 0 0,2 0 0 0 0,0 0 1 0 0,1 1-1 0 0,0 0 0 0 0,2-1 0 0 0,0 1 1 0 0,1-1-1 0 0,1 8 3 0 0,1-2 8 0 0,1-1 0 0 0,1 0 0 0 0,1 0 1 0 0,1-1-1 0 0,1 0 0 0 0,1 0 0 0 0,0 0 0 0 0,2-2 1 0 0,0 1-1 0 0,1-1 0 0 0,1-1 0 0 0,1 0 0 0 0,4 3-8 0 0,17 17-62 0 0,-9-52-1680 0 0,-23 10 1350 0 0,33-33-5484 0 0,-17 9-3243 0 0,-14 16 593 0 0</inkml:trace>
  <inkml:trace contextRef="#ctx0" brushRef="#br0" timeOffset="113602.847">11564 4139 2745 0 0,'0'0'2633'0'0,"0"0"-453"0"0,0 0-156 0 0,0 0 6 0 0,0 0-18 0 0,0 0-179 0 0,0 0-392 0 0,0 0-374 0 0,0 0-233 0 0,0 0-99 0 0,0 0-54 0 0,0 0-73 0 0,0 0-82 0 0,-21 30-93 0 0,-64 95-90 0 0,-31 54 333 0 0,106-162-681 0 0,2 0 1 0 0,-1 1-1 0 0,2 0 1 0 0,0 0-1 0 0,2 1 1 0 0,0 0-1 0 0,1-1 1 0 0,0 2-1 0 0,2-1 1 0 0,0 10 4 0 0,2-26 0 0 0,0 0 0 0 0,1 0 0 0 0,-1-1 0 0 0,1 1 0 0 0,0 0 0 0 0,0 0 0 0 0,0-1 0 0 0,0 1 0 0 0,0-1 0 0 0,1 1 0 0 0,-1-1 1 0 0,1 0-1 0 0,0 1 0 0 0,-1-1 0 0 0,1 0 0 0 0,0 0 0 0 0,0 0 0 0 0,1 0 0 0 0,-1 0 0 0 0,0-1 0 0 0,1 1 0 0 0,-1-1 1 0 0,1 0-1 0 0,-1 1 0 0 0,1-1 0 0 0,-1 0 0 0 0,1 0 0 0 0,0-1 0 0 0,0 1 0 0 0,0 0 0 0 0,88 3 554 0 0,67-50 919 0 0,-125 24-1306 0 0,-33 21-262 0 0,1 0 0 0 0,-1 0 0 0 0,1-1 0 0 0,-1 1 0 0 0,0 0 0 0 0,0 0 0 0 0,1 0-1 0 0,-1-1 1 0 0,0 1 0 0 0,0 0 0 0 0,0 0 0 0 0,0 0 0 0 0,0-1 0 0 0,-1 1 0 0 0,1 0 0 0 0,0 0 0 0 0,0 0 0 0 0,-1-1 0 0 0,1 1 0 0 0,-1 0 0 0 0,1 0 0 0 0,-1 0-1 0 0,1 0 1 0 0,-1 0 0 0 0,0 0 0 0 0,0 0 0 0 0,1 0 0 0 0,-1 0 0 0 0,0 0 0 0 0,0 0 0 0 0,0 1 0 0 0,0-1 0 0 0,0 0 0 0 0,0 1 0 0 0,0-1 0 0 0,0 0 0 0 0,0 1 0 0 0,-1 0-1 0 0,1-1 1 0 0,0 1 0 0 0,0 0 0 0 0,0-1 95 0 0,-1 0-624 0 0,-10-4-3708 0 0,4 2-1383 0 0,0-1-4573 0 0</inkml:trace>
  <inkml:trace contextRef="#ctx0" brushRef="#br0" timeOffset="113872.911">11159 4428 9898 0 0,'0'0'1423'0'0,"0"0"-124"0"0,0 0 153 0 0,0 0 151 0 0,0 0-41 0 0,0 0-210 0 0,0 0-253 0 0,0 0-189 0 0,0 0-173 0 0,0 0-141 0 0,36-1-145 0 0,113-2-135 0 0,26 6-309 0 0,-139-2-1942 0 0,-21-1-6914 0 0,-8 0-2712 0 0</inkml:trace>
  <inkml:trace contextRef="#ctx0" brushRef="#br0" timeOffset="114295.633">12144 3881 528 0 0,'0'0'3676'0'0,"0"0"-1304"0"0,0 0-313 0 0,0 0 63 0 0,0 0-23 0 0,0 0-126 0 0,0 0-266 0 0,0 0-327 0 0,0 0-249 0 0,0 0-186 0 0,0 0-158 0 0,0 0-109 0 0,-8-2-84 0 0,-20-3-94 0 0,21 4-85 0 0,7 1-79 0 0,0 0-53 0 0,0 0-58 0 0,0 0-17 0 0,19 7 1193 0 0,237 3 1384 0 0,-165-12-2456 0 0,-82-2-3869 0 0,-22 5 287 0 0,0 2-5278 0 0,5 1-3286 0 0</inkml:trace>
  <inkml:trace contextRef="#ctx0" brushRef="#br0" timeOffset="114559.259">11989 4166 9266 0 0,'0'0'1504'0'0,"0"0"-102"0"0,0 0 242 0 0,0 0 273 0 0,0 0 36 0 0,0 0-128 0 0,0 0-250 0 0,0 0-264 0 0,0 0-212 0 0,0 0-208 0 0,35 2-165 0 0,109 4-126 0 0,-49-18 266 0 0,33-8-28 0 0,-107 17-882 0 0,4 0-384 0 0,-8 2-7838 0 0,-13 1-3868 0 0</inkml:trace>
  <inkml:trace contextRef="#ctx0" brushRef="#br0" timeOffset="117236.224">13126 3538 0 0 0,'0'0'1044'0'0,"0"0"381"0"0,0 0 294 0 0,0 0 200 0 0,0 0 80 0 0,0 0-120 0 0,0 0-250 0 0,0 0-332 0 0,0 0-304 0 0,0 0-211 0 0,27-13-127 0 0,82-39-51 0 0,-80 44 4330 0 0,-82 80-2989 0 0,-163 175-1136 0 0,215-247-810 0 0,0 1-1 0 0,0 0 1 0 0,0 0-1 0 0,0 0 1 0 0,0 0-1 0 0,0 0 1 0 0,0 0 0 0 0,1 0-1 0 0,-1 1 1 0 0,1-1-1 0 0,-1 0 1 0 0,0 0-1 0 0,1 0 1 0 0,0 1 0 0 0,-1-1-1 0 0,1 0 1 0 0,0 1-1 0 0,0-1 1 0 0,0 0 0 0 0,-1 0-1 0 0,1 1 1 0 0,1-1-1 0 0,-1 0 1 0 0,0 1-1 0 0,0-1 1 0 0,0 0 0 0 0,1 1-1 0 0,-1-1 1 0 0,1 0-1 0 0,-1 0 1 0 0,1 1-1 0 0,-1-1 1 0 0,1 0 0 0 0,0 0-1 0 0,-1 0 1 0 0,1 0-1 0 0,0 0 1 0 0,0 0-1 0 0,0 0 1 0 0,0 0 0 0 0,0 0-1 0 0,0 0 1 0 0,1 0 1 0 0,4 2 35 0 0,1 1 0 0 0,0-1 0 0 0,0-1 0 0 0,0 1 0 0 0,0-1 0 0 0,0-1 0 0 0,1 1 0 0 0,-1-1 0 0 0,1 0 0 0 0,-1-1 0 0 0,1 0 0 0 0,-1 0 0 0 0,1 0 0 0 0,3-2-35 0 0,12 2 86 0 0,223 0 377 0 0,-246 0-405 0 0,0 0 45 0 0,0 0 44 0 0,0 0 51 0 0,0 0 44 0 0,0 0 18 0 0,-42-68 728 0 0,30 55-895 0 0,-2-6-87 0 0,1-1-1 0 0,0 0 0 0 0,2-1 0 0 0,0 0 0 0 0,2-1 0 0 0,0 0 1 0 0,2 0-1 0 0,0-1 0 0 0,-3-22-5 0 0,-28-71-643 0 0,36 115-3599 0 0,2 10-5804 0 0,0-2-1242 0 0</inkml:trace>
  <inkml:trace contextRef="#ctx0" brushRef="#br0" timeOffset="117751.839">13482 3422 8202 0 0,'0'0'2270'0'0,"0"0"-810"0"0,0 0-425 0 0,0 0 0 0 0,0 0 74 0 0,0 0 10 0 0,0 0-133 0 0,0 0-288 0 0,0 0-311 0 0,0 0-187 0 0,0 0-45 0 0,0 0 62 0 0,16 13 1144 0 0,-2 8-884 0 0,0 1 1 0 0,-1 1-1 0 0,-2 0 1 0 0,0 1-1 0 0,-1 0 0 0 0,-2 0 1 0 0,0 1-1 0 0,3 24-477 0 0,-8-38 85 0 0,4 15 25 0 0,-5-13-48 0 0,1 1 1 0 0,1-1 0 0 0,0 0-1 0 0,1 0 1 0 0,1-1 0 0 0,0 1 0 0 0,0-1-1 0 0,1 0 1 0 0,7 8-63 0 0,-11-17-164 0 0,-3-3 194 0 0,0 1 1 0 0,0-1-1 0 0,0 1 1 0 0,0 0-1 0 0,0-1 1 0 0,1 1-1 0 0,-1-1 1 0 0,0 1-1 0 0,0-1 0 0 0,1 1 1 0 0,-1-1-1 0 0,0 0 1 0 0,1 1-1 0 0,-1-1 1 0 0,0 1-1 0 0,1-1 1 0 0,-1 0-1 0 0,1 1 0 0 0,-1-1 1 0 0,1 0-1 0 0,-1 1 1 0 0,1-1-1 0 0,-1 0 1 0 0,1 0-1 0 0,-1 1 1 0 0,1-1-1 0 0,-1 0 0 0 0,1 0 1 0 0,-1 0-1 0 0,1 0 1 0 0,-1 0-1 0 0,1 0 1 0 0,0 0-1 0 0,-1 0 1 0 0,1 0-1 0 0,-1 0 0 0 0,1 0 1 0 0,-1 0-1 0 0,1 0 1 0 0,-1 0-1 0 0,1 0 1 0 0,0-1-1 0 0,-1 1 1 0 0,1 0-1 0 0,-1 0 0 0 0,0-1 1 0 0,1 1-1 0 0,-1 0 1 0 0,1-1-1 0 0,-1 1 1 0 0,1 0-1 0 0,-1-1 1 0 0,0 1-1 0 0,1-1 0 0 0,-1 1 1 0 0,0-1-1 0 0,1 1 1 0 0,-1-1-1 0 0,0 1 1 0 0,0-1-1 0 0,1 1 1 0 0,-1-1-1 0 0,0 1 0 0 0,0-1-30 0 0,69-192 903 0 0,-61 161-885 0 0,43-118 103 0 0,-36 113-384 0 0,-14 37 171 0 0,-1 0-24 0 0,0 0-41 0 0,0 0-63 0 0,16-12-5194 0 0,-11 8-5556 0 0,-5 4 564 0 0</inkml:trace>
  <inkml:trace contextRef="#ctx0" brushRef="#br0" timeOffset="118125.581">12980 3881 6473 0 0,'0'0'1034'0'0,"0"0"-54"0"0,0 0 162 0 0,0 0 185 0 0,0 0 44 0 0,0 0-154 0 0,0 0-277 0 0,0 0-269 0 0,0 0-189 0 0,0 0-86 0 0,0 0 16 0 0,0 0 49 0 0,0 0 45 0 0,1 6 47 0 0,7 21 51 0 0,-5-25-486 0 0,-1 0-1 0 0,0 1 1 0 0,1-1-1 0 0,-1 0 1 0 0,1-1-1 0 0,0 1 0 0 0,0 0 1 0 0,-1-1-1 0 0,1 0 1 0 0,0 1-1 0 0,0-1 1 0 0,0-1-1 0 0,1 1 1 0 0,-1 0-1 0 0,0-1 0 0 0,0 1 1 0 0,0-1-1 0 0,0 0 1 0 0,1 0-1 0 0,-1 0 1 0 0,1-1-118 0 0,3 2 195 0 0,43-1 448 0 0,0-3 0 0 0,0-1 0 0 0,0-3 1 0 0,-1-1-1 0 0,31-12-643 0 0,12 1 308 0 0,242-38-506 0 0,-275 56-1097 0 0,-33 1-6568 0 0,-21 0-3367 0 0</inkml:trace>
  <inkml:trace contextRef="#ctx0" brushRef="#br0" timeOffset="118784.987">13315 4096 5129 0 0,'0'0'2645'0'0,"0"0"-970"0"0,0 0-354 0 0,0 0-71 0 0,0 0 32 0 0,0 0-108 0 0,0 0-200 0 0,0 0-175 0 0,0 0-194 0 0,0 0-169 0 0,0 0-113 0 0,0 0-82 0 0,0 0-31 0 0,-21 19 6 0 0,-64 59-15 0 0,-90 80 1045 0 0,52-50 194 0 0,123-107-1428 0 0,-1 0 0 0 0,1-1-1 0 0,-1 1 1 0 0,1 0 0 0 0,-1 0 0 0 0,1-1-1 0 0,-1 1 1 0 0,1 0 0 0 0,0 0 0 0 0,-1 0-1 0 0,1 0 1 0 0,0-1 0 0 0,0 1 0 0 0,0 0-1 0 0,-1 0 1 0 0,1 0 0 0 0,0 0 0 0 0,0 0 0 0 0,1 0-1 0 0,-1 0 1 0 0,0 0 0 0 0,0-1 0 0 0,0 1-1 0 0,1 0 1 0 0,-1 0 0 0 0,0 0 0 0 0,1 0-1 0 0,-1-1 1 0 0,0 1 0 0 0,1 0 0 0 0,-1 0-1 0 0,1 0 1 0 0,0-1 0 0 0,-1 1 0 0 0,1 0-1 0 0,-1-1 1 0 0,1 1 0 0 0,0-1 0 0 0,0 1-1 0 0,-1-1 1 0 0,1 1 0 0 0,0-1 0 0 0,0 1-1 0 0,0-1 1 0 0,-1 0 0 0 0,1 0 0 0 0,0 1-1 0 0,0-1 1 0 0,0 0 0 0 0,0 0 0 0 0,0 0-1 0 0,0 0 1 0 0,0 0 0 0 0,-1 0 0 0 0,1 0-1 0 0,1 0-11 0 0,53 7 564 0 0,255-14 503 0 0,-254-1-799 0 0,-55 6-208 0 0,-1 0-1 0 0,0 1 1 0 0,1-1 0 0 0,-1 0 0 0 0,0 0 0 0 0,-1 0 0 0 0,1 0 0 0 0,0 0 0 0 0,0 1-1 0 0,-1-1 1 0 0,1 0 0 0 0,-1 0 0 0 0,0 0 0 0 0,1 1 0 0 0,-1-1 0 0 0,0 0-1 0 0,0 1 1 0 0,0-1 0 0 0,0 1 0 0 0,0-1 0 0 0,-1 1 0 0 0,1-1 0 0 0,0 1 0 0 0,-1 0-1 0 0,1 0 1 0 0,-1-1-60 0 0,-3-4 131 0 0,-94-91-5 0 0,90 87-129 0 0,0-2 0 0 0,1 1 0 0 0,1-1 0 0 0,-1 0 0 0 0,2-1 0 0 0,0 0 0 0 0,0 0 0 0 0,1 0 0 0 0,1-1 0 0 0,0 1 0 0 0,1-1 0 0 0,1 0 0 0 0,0 0 0 0 0,0-11 3 0 0,2 11-136 0 0,-1 10 6 0 0,1 0 0 0 0,0-1 0 0 0,0 1 0 0 0,0 0 0 0 0,0 0 0 0 0,0 0 0 0 0,1 0 0 0 0,0-1 1 0 0,0 1-1 0 0,0 0 0 0 0,0 0 0 0 0,1 0 0 0 0,0 1 0 0 0,-1-1 0 0 0,1 0 0 0 0,1 0 0 0 0,1-1 130 0 0,5 4-4713 0 0,-7 1-3086 0 0,-2 0-2839 0 0</inkml:trace>
  <inkml:trace contextRef="#ctx0" brushRef="#br0" timeOffset="119439.061">13646 3973 4465 0 0,'0'0'709'0'0,"0"0"-203"0"0,0 0 278 0 0,0 0 494 0 0,0 0 305 0 0,0 0 10 0 0,0 0-280 0 0,0 0-409 0 0,0 0-299 0 0,0 0-115 0 0,0 0-28 0 0,0 0 48 0 0,0 0 70 0 0,12 1 3042 0 0,-12 4-2890 0 0,-1 33 2674 0 0,-11 49-2292 0 0,-38 64-662 0 0,45-140-434 0 0,-3 4 26 0 0,1 0-1 0 0,1 0 1 0 0,0 1 0 0 0,1 0-1 0 0,1 0 1 0 0,0 0-1 0 0,1 0 1 0 0,0 13-44 0 0,42 13 684 0 0,-27-39-543 0 0,0 0 0 0 0,1-1 0 0 0,0-1 0 0 0,-1 0 1 0 0,1 0-1 0 0,0-1 0 0 0,-1-1 0 0 0,1 0 0 0 0,0-1 0 0 0,-1-1 0 0 0,2 0-141 0 0,35-5 280 0 0,-48 8-288 0 0,-1 0 2 0 0,0 0 7 0 0,0 0-9 0 0,0 0 5 0 0,0 0-25 0 0,0 0-24 0 0,-40-8-3807 0 0,17 3 14 0 0,9 2-3590 0 0,6-1-3953 0 0</inkml:trace>
  <inkml:trace contextRef="#ctx0" brushRef="#br0" timeOffset="119706.589">13344 4227 7138 0 0,'0'0'2487'0'0,"0"0"-1168"0"0,0 0-408 0 0,0 0 183 0 0,0 0 263 0 0,0 0 90 0 0,0 0-100 0 0,0 0-216 0 0,0 0-219 0 0,0 0-179 0 0,0 0-150 0 0,0 0-143 0 0,30-1-108 0 0,96-4-86 0 0,36 11-548 0 0,-127-6-1984 0 0,-20 0-5927 0 0,-8 0-2463 0 0</inkml:trace>
  <inkml:trace contextRef="#ctx0" brushRef="#br0" timeOffset="120153.401">14317 3715 904 0 0,'0'0'1905'0'0,"0"0"-64"0"0,0 0 21 0 0,0 0 128 0 0,0 0 14 0 0,0 0-185 0 0,0 0-334 0 0,0 0-333 0 0,0 0-237 0 0,0 0-110 0 0,0 0-54 0 0,0 0-29 0 0,-9-4 3114 0 0,138 6 517 0 0,3 0-3625 0 0,-90-6-705 0 0,-36 2 295 0 0,-1-1-3447 0 0,-11 0-9862 0 0,3 3 3218 0 0</inkml:trace>
  <inkml:trace contextRef="#ctx0" brushRef="#br0" timeOffset="120450.841">14240 3919 5529 0 0,'0'0'2757'0'0,"0"0"-790"0"0,0 0-345 0 0,0 0-73 0 0,0 0-40 0 0,0 0-148 0 0,0 0-302 0 0,0 0-367 0 0,0 0-273 0 0,0 0-91 0 0,0 0 145 0 0,0 0 145 0 0,0 0 131 0 0,4 3 74 0 0,40 17 968 0 0,102-20 247 0 0,-66-11-1871 0 0,-12 3-1282 0 0,-23-4-2969 0 0,-35 9-1892 0 0,-3 3-5587 0 0</inkml:trace>
  <inkml:trace contextRef="#ctx0" brushRef="#br0" timeOffset="124068.18">15613 3264 0 0 0,'0'0'1408'0'0,"0"0"525"0"0,0 0 277 0 0,0 0-49 0 0,0 0-140 0 0,0 0-290 0 0,0 0-327 0 0,0 0-228 0 0,0 0-105 0 0,0-3-47 0 0,0-4 2914 0 0,-1 30-359 0 0,0-8-4170 0 0,-27 215 2550 0 0,-17-38-1550 0 0,39-182-221 0 0,12-8-2287 0 0,22-26-1269 0 0,-15 4-1964 0 0,-4 7-1196 0 0,-3 5-1766 0 0</inkml:trace>
  <inkml:trace contextRef="#ctx0" brushRef="#br0" timeOffset="124554.683">16004 3202 0 0 0,'0'0'2745'0'0,"0"0"-1373"0"0,0 0-485 0 0,0 0 376 0 0,0 0 577 0 0,0 0 393 0 0,0 0-30 0 0,0 0-406 0 0,0 0-516 0 0,0 0-372 0 0,0 0-185 0 0,0 0-128 0 0,0 0-110 0 0,-3 2-117 0 0,-27 16 300 0 0,19-13-538 0 0,0 0 0 0 0,0 1 0 0 0,1 0 0 0 0,0 1-1 0 0,0 0 1 0 0,1 1 0 0 0,0 0 0 0 0,1 0 0 0 0,-1 1 0 0 0,1 0 0 0 0,1 1-1 0 0,-1 1-130 0 0,7-9 14 0 0,-1 1 1 0 0,0-1-1 0 0,0 1 1 0 0,1-1-1 0 0,-1 1 1 0 0,1 0-1 0 0,0 0 1 0 0,0 0-1 0 0,0-1 1 0 0,0 1 0 0 0,0 0-1 0 0,0 1 1 0 0,1-1-1 0 0,-1 0 1 0 0,1 0-1 0 0,0 0 1 0 0,0 0 0 0 0,0 0-1 0 0,1 0 1 0 0,-1 0-1 0 0,1 0 1 0 0,0 0-1 0 0,0 0 1 0 0,0 0-1 0 0,0 0 1 0 0,0 0 0 0 0,1 1-15 0 0,112 41 811 0 0,-9-9-433 0 0,-102-34-335 0 0,-1 1 0 0 0,1-1-1 0 0,-1 1 1 0 0,0-1 0 0 0,0 1 0 0 0,0 0 0 0 0,0 0-1 0 0,0 0 1 0 0,0 0 0 0 0,-1 0 0 0 0,0 0-1 0 0,1 0 1 0 0,-1 0 0 0 0,0 1 0 0 0,-1-1 0 0 0,1 0-1 0 0,-1 1 1 0 0,1-1 0 0 0,-1 0 0 0 0,0 1-1 0 0,0-1 1 0 0,0 1 0 0 0,-1-1 0 0 0,1 0 0 0 0,-1 1-1 0 0,0-1 1 0 0,0 0 0 0 0,0 1 0 0 0,0-1-1 0 0,-1 0 1 0 0,1 0 0 0 0,-1 0 0 0 0,0 0-1 0 0,0 0 1 0 0,0-1 0 0 0,0 1 0 0 0,0 0 0 0 0,-1-1-1 0 0,1 0 1 0 0,-1 1 0 0 0,-2 0-43 0 0,-13 13-114 0 0,-2 0-1 0 0,0-1 1 0 0,0-2 0 0 0,-2 0 0 0 0,1-1 0 0 0,-2-1 0 0 0,1-1-1 0 0,-15 4 115 0 0,8-15-2574 0 0,19-13-7102 0 0,10 10 2121 0 0</inkml:trace>
  <inkml:trace contextRef="#ctx0" brushRef="#br0" timeOffset="124805.026">15906 3283 0 0 0,'0'0'2162'0'0,"0"0"-1197"0"0,0 0-614 0 0,0 0-86 0 0,0 0 238 0 0,0 0 507 0 0,0 0 501 0 0,0 0 224 0 0,0 0 43 0 0,0 0-189 0 0,0 0-318 0 0,0 0-244 0 0,0 0-175 0 0,19-2-142 0 0,122-11 753 0 0,-126 11-1951 0 0,88-12 1932 0 0,-68 12-4399 0 0,0 1-4676 0 0,-30 1 69 0 0</inkml:trace>
  <inkml:trace contextRef="#ctx0" brushRef="#br0" timeOffset="125587.939">16287 3549 0 0 0,'0'0'806'0'0,"0"0"666"0"0,0 0 482 0 0,0 0 258 0 0,0 0-132 0 0,0 0-394 0 0,0 0-484 0 0,0 0-325 0 0,0 0 6 0 0,0 0 59 0 0,0 0 35 0 0,0 0-10 0 0,0 0-76 0 0,10-15-60 0 0,68-105 1636 0 0,-46 71-1350 0 0,52-60-171 0 0,-84 109-953 0 0,-1 1 0 0 0,1-1 0 0 0,0 1 0 0 0,0 0 0 0 0,0-1 0 0 0,0 1 0 0 0,0-1 0 0 0,0 1 0 0 0,0 0 0 0 0,0-1 0 0 0,1 1 0 0 0,-1-1-1 0 0,0 1 1 0 0,0 0 0 0 0,0-1 0 0 0,1 1 0 0 0,-1-1 0 0 0,0 1 0 0 0,0-1 0 0 0,1 1 0 0 0,-1-1 0 0 0,1 1 0 0 0,-1-1 0 0 0,0 1 0 0 0,1-1 0 0 0,-1 0 0 0 0,1 1 0 0 0,-1-1 0 0 0,1 0 0 0 0,-1 1 0 0 0,1-1 0 0 0,-1 0-1 0 0,1 0 1 0 0,-1 1 0 0 0,1-1 0 0 0,0 0 0 0 0,-1 0 0 0 0,1 0 0 0 0,-1 0 0 0 0,1 0 0 0 0,0 0 0 0 0,-1 0 0 0 0,1 0 0 0 0,-1 0 0 0 0,1 0 0 0 0,0 0 0 0 0,-1 0 0 0 0,1 0 0 0 0,-1 0 0 0 0,1 0 0 0 0,-1-1 0 0 0,1 1 0 0 0,0 0-1 0 0,-1-1 1 0 0,1 1 0 0 0,-1 0 0 0 0,1-1 0 0 0,-1 1 0 0 0,0 0 0 0 0,1-1 0 0 0,-1 1 0 0 0,1-1 0 0 0,-1 1 0 0 0,0-1 0 0 0,1 1 0 0 0,-1-1 0 0 0,0 1 0 0 0,1-1 0 0 0,-1 1 0 0 0,0-1 7 0 0,15 128 166 0 0,-14-126-147 0 0,0-1 0 0 0,0 1 0 0 0,1 0 0 0 0,-1 0 0 0 0,0-1 0 0 0,1 1 0 0 0,-1 0 0 0 0,0-1-1 0 0,1 1 1 0 0,-1-1 0 0 0,1 0 0 0 0,-1 0 0 0 0,1 1 0 0 0,-1-1 0 0 0,1 0 0 0 0,-1 0 0 0 0,1 0 0 0 0,-1 0-1 0 0,0-1 1 0 0,1 1 0 0 0,-1 0 0 0 0,1-1 0 0 0,-1 1 0 0 0,1-1 0 0 0,-1 1 0 0 0,0-1 0 0 0,1 0 0 0 0,-1 1-1 0 0,0-1 1 0 0,0 0 0 0 0,0 0 0 0 0,1 0 0 0 0,-1 0 0 0 0,0 0 0 0 0,0 0-19 0 0,183-160 335 0 0,-126 100-281 0 0,-63 86 18 0 0,-3-12-39 0 0,1 1-1 0 0,1 0 1 0 0,1 0-1 0 0,0 0 1 0 0,0 1-1 0 0,2-1 1 0 0,0 1-1 0 0,0 0 1 0 0,2 0-1 0 0,-1 0 1 0 0,2 12-33 0 0,0-25-54 0 0,-1 0 0 0 0,1-1 0 0 0,0 1 1 0 0,0 0-1 0 0,0 0 0 0 0,0-1 0 0 0,0 1 0 0 0,0 0 1 0 0,0 0-1 0 0,1 0 0 0 0,-1-1 0 0 0,1 1 0 0 0,-1 0 1 0 0,1-1-1 0 0,0 1 0 0 0,0 0 0 0 0,-1-1 1 0 0,1 1-1 0 0,0-1 0 0 0,0 0 0 0 0,1 1 0 0 0,-1-1 1 0 0,0 0-1 0 0,0 1 0 0 0,1-1 0 0 0,-1 0 54 0 0,23 3-9940 0 0,-19-4-1081 0 0</inkml:trace>
  <inkml:trace contextRef="#ctx0" brushRef="#br0" timeOffset="125957.059">17112 3268 9818 0 0,'0'0'1751'0'0,"0"0"-349"0"0,0 0-43 0 0,0 0 60 0 0,0 0-35 0 0,0 0-141 0 0,0 0-243 0 0,0 0-249 0 0,0 0-183 0 0,0 0-129 0 0,0 0-92 0 0,0 0-63 0 0,-24 20-15 0 0,-74 63-17 0 0,-79 60 599 0 0,-34 1-743 0 0,189-130-120 0 0,7-5-78 0 0,0 1-1 0 0,1 0 1 0 0,1 1 0 0 0,0 0-1 0 0,0 1 1 0 0,1 0 0 0 0,-5 9 90 0 0,12 4-2856 0 0,17-18-5639 0 0,-7-7-1883 0 0</inkml:trace>
  <inkml:trace contextRef="#ctx0" brushRef="#br0" timeOffset="126386.102">16960 3588 5465 0 0,'0'0'1765'0'0,"0"0"-261"0"0,0 0-12 0 0,0 0 34 0 0,0 0-37 0 0,0 0-52 0 0,0 0-198 0 0,0 0-264 0 0,0 0-237 0 0,0 0-173 0 0,0 0-104 0 0,0 0-34 0 0,0 0-14 0 0,-20 12-30 0 0,-88 56 192 0 0,36-20 536 0 0,72-48-1114 0 0,0 0 0 0 0,-1 1 0 0 0,1-1 0 0 0,-1 1 0 0 0,1-1 0 0 0,0 0 1 0 0,-1 1-1 0 0,1-1 0 0 0,0 1 0 0 0,0-1 0 0 0,-1 1 0 0 0,1 0 0 0 0,0-1 0 0 0,0 1 1 0 0,0-1-1 0 0,0 1 0 0 0,0-1 0 0 0,0 1 0 0 0,0-1 0 0 0,0 1 0 0 0,0 0 1 0 0,0-1-1 0 0,0 1 0 0 0,0-1 0 0 0,0 1 0 0 0,0-1 0 0 0,0 1 0 0 0,0 0 0 0 0,1-1 1 0 0,-1 1-1 0 0,0-1 0 0 0,0 1 0 0 0,1-1 0 0 0,-1 1 0 0 0,0-1 0 0 0,1 0 1 0 0,-1 1-1 0 0,1-1 0 0 0,-1 1 0 0 0,0-1 0 0 0,1 0 0 0 0,-1 1 0 0 0,1-1 0 0 0,-1 0 1 0 0,1 1-1 0 0,-1-1 0 0 0,1 0 0 0 0,-1 0 0 0 0,1 0 0 0 0,0 1 0 0 0,-1-1 1 0 0,1 0-1 0 0,-1 0 0 0 0,1 0 0 0 0,-1 0 0 0 0,1 0 0 0 0,0 0 0 0 0,-1 0 0 0 0,1 0 1 0 0,0 0 2 0 0,37 6 207 0 0,-32-6-198 0 0,0 0 1 0 0,1 1-1 0 0,-1 0 0 0 0,0 0 0 0 0,0 0 0 0 0,0 1 0 0 0,1-1 0 0 0,-1 1 1 0 0,-1 1-1 0 0,1-1 0 0 0,0 1 0 0 0,-1 0 0 0 0,1 1 0 0 0,-1-1 0 0 0,0 1 1 0 0,0 0-1 0 0,0 0 0 0 0,-1 1 0 0 0,3 2-9 0 0,-7-5 54 0 0,1 0 0 0 0,0 0 1 0 0,-1 0-1 0 0,0 1 0 0 0,1-1 0 0 0,-1 0 0 0 0,0 0 1 0 0,0 0-1 0 0,0 1 0 0 0,0-1 0 0 0,0 0 0 0 0,-1 0 0 0 0,1 1 1 0 0,-1-1-1 0 0,0 0 0 0 0,1 0 0 0 0,-1 0 0 0 0,0 0 1 0 0,0 0-1 0 0,0 0 0 0 0,0 0 0 0 0,-1 0 0 0 0,1-1 1 0 0,-1 1-1 0 0,1 0 0 0 0,-1-1 0 0 0,1 1 0 0 0,-1-1 0 0 0,0 1 1 0 0,0-1-55 0 0,-2 1 41 0 0,-53 22 367 0 0,-36-7-467 0 0,9-17-1490 0 0,48 0-8872 0 0,32 0-663 0 0</inkml:trace>
  <inkml:trace contextRef="#ctx0" brushRef="#br0" timeOffset="126938.405">15122 4127 2000 0 0,'0'0'303'0'0,"0"0"-29"0"0,0 0 524 0 0,0 0 756 0 0,0 0 476 0 0,0 0 92 0 0,0 0-202 0 0,0 0-288 0 0,0 0-275 0 0,0 0-185 0 0,0 0-105 0 0,0 0-51 0 0,36 0-38 0 0,115 0-36 0 0,-37-6 732 0 0,486-40 1931 0 0,113-10-3106 0 0,-528 45-478 0 0,-22 7 80 0 0,-139 4-4671 0 0,-11 0-4872 0 0,-20 0-1611 0 0</inkml:trace>
  <inkml:trace contextRef="#ctx0" brushRef="#br0" timeOffset="130641.622">16133 4331 0 0 0,'0'0'731'0'0,"0"0"768"0"0,0 0 273 0 0,0 0 7 0 0,0 0-122 0 0,0 0-241 0 0,0 0-243 0 0,0 0-140 0 0,0 0-44 0 0,0 0-3 0 0,0 0-115 0 0,0 0-150 0 0,0 0-126 0 0,-24-11 3974 0 0,-135 11-1716 0 0,68 18-1723 0 0,34 17-432 0 0,58-32-680 0 0,0 0 1 0 0,0 0-1 0 0,1 0 0 0 0,-1 0 1 0 0,1-1-1 0 0,0 1 1 0 0,-1 0-1 0 0,1-1 0 0 0,0 0 1 0 0,1 1-1 0 0,-1-1 1 0 0,0 0-1 0 0,1 0 0 0 0,-1 0 1 0 0,1 0-1 0 0,0-1 1 0 0,-1 1-1 0 0,1-1 0 0 0,0 1 1 0 0,0-1-1 0 0,0 0 1 0 0,0 0-1 0 0,0-1 0 0 0,1 1-18 0 0,66 46 86 0 0,-41-24-45 0 0,37 66 2 0 0,-53-31 126 0 0,-22 6 350 0 0,-8-50-178 0 0,-38 12 199 0 0,12-19-322 0 0,-26-18 122 0 0,-10-50 79 0 0,68 49-161 0 0,11 12-326 0 0,0 0 0 0 0,-1 0 1 0 0,1 0-1 0 0,-1 0 0 0 0,1 0 0 0 0,-1-1 0 0 0,1 1 0 0 0,0 0 1 0 0,-1 0-1 0 0,1 0 0 0 0,0-1 0 0 0,-1 1 0 0 0,1 0 1 0 0,0-1-1 0 0,-1 1 0 0 0,1 0 0 0 0,0-1 0 0 0,-1 1 1 0 0,1 0-1 0 0,0-1 0 0 0,0 1 0 0 0,0 0 0 0 0,-1-1 1 0 0,1 1-1 0 0,0-1 0 0 0,0 1 0 0 0,0 0 0 0 0,0-1 1 0 0,0 1-1 0 0,0-1 0 0 0,0 1 0 0 0,0-1 0 0 0,0 1 1 0 0,0-1-1 0 0,0 1 0 0 0,0 0 0 0 0,0-1 0 0 0,0 1 0 0 0,0-1 1 0 0,0 1-1 0 0,0 0 0 0 0,1-1 0 0 0,-1 1 0 0 0,0-1 1 0 0,0 1-1 0 0,0 0 0 0 0,1-1 0 0 0,-1 1 0 0 0,0 0 1 0 0,1-1-1 0 0,-1 1 0 0 0,0 0 0 0 0,1-1 0 0 0,-1 1 1 0 0,0 0-1 0 0,1 0 0 0 0,-1-1 0 0 0,0 1 0 0 0,1 0 1 0 0,-1 0-1 0 0,1 0 0 0 0,-1 0 0 0 0,0 0 0 0 0,1-1 1 0 0,-1 1-1 0 0,1 0 68 0 0,1-1-290 0 0,14-6-3827 0 0,-7 1-3510 0 0,-6 5-3751 0 0</inkml:trace>
  <inkml:trace contextRef="#ctx0" brushRef="#br0" timeOffset="131355.272">16025 4297 0 0 0,'0'0'545'0'0,"0"0"126"0"0,0 0 0 0 0,0 0-33 0 0,0 0-86 0 0,0 0-40 0 0,0 0-5 0 0,-4 0 54 0 0,-18 0 321 0 0,10 0 6072 0 0,17-1-1237 0 0,1 0-3851 0 0,15-1-1640 0 0,112-14 2314 0 0,-103 14-2214 0 0,-16 1-3129 0 0,0 1-5893 0 0,-12 0-2325 0 0</inkml:trace>
  <inkml:trace contextRef="#ctx0" brushRef="#br0" timeOffset="132167.557">16482 4459 0 0 0,'0'0'577'0'0,"0"0"672"0"0,0 0 271 0 0,0 0 59 0 0,0 0 0 0 0,0 0 27 0 0,0 0 15 0 0,0 0-32 0 0,0 0-72 0 0,0 0-151 0 0,0 0-284 0 0,6-6-233 0 0,20-14-157 0 0,-51 11 3260 0 0,17 8-3718 0 0,0 0-1 0 0,0 1 1 0 0,0 0 0 0 0,0 1 0 0 0,-1 0 0 0 0,1 0 0 0 0,0 1-1 0 0,0 0 1 0 0,0 0 0 0 0,1 1 0 0 0,-1 0 0 0 0,0 0 0 0 0,1 1-1 0 0,0 0 1 0 0,-3 2-234 0 0,-13 13 202 0 0,22-16-192 0 0,0-1 0 0 0,0 1 0 0 0,1 0 1 0 0,-1-1-1 0 0,0 1 0 0 0,1 0 1 0 0,0-1-1 0 0,0 1 0 0 0,0 0 0 0 0,0 0 1 0 0,0-1-1 0 0,0 1 0 0 0,1 0 1 0 0,-1 0-1 0 0,1-1 0 0 0,0 1 0 0 0,0-1 1 0 0,0 1-1 0 0,0 0 0 0 0,0-1 1 0 0,1 0-1 0 0,-1 1 0 0 0,1-1 0 0 0,-1 0 1 0 0,1 0-1 0 0,0 0 0 0 0,0 0 1 0 0,1 1-11 0 0,57 47 288 0 0,7 4-12 0 0,-53-31-46 0 0,-19 24 447 0 0,-26-18-245 0 0,22-24-367 0 0,0-1 1 0 0,-1 0-1 0 0,1 0 1 0 0,-1-1-1 0 0,0-1 0 0 0,0 1 1 0 0,0-1-1 0 0,-1-1 1 0 0,1 0-1 0 0,0-1 1 0 0,0 0-1 0 0,-8-1-65 0 0,-1-29-1665 0 0,19 21-2735 0 0,2 2-3739 0 0,0 3-3320 0 0</inkml:trace>
  <inkml:trace contextRef="#ctx0" brushRef="#br0" timeOffset="134537.769">17468 3827 1032 0 0,'0'0'1757'0'0,"0"0"-125"0"0,0 0-76 0 0,0 0 7 0 0,0 0 59 0 0,0 0-66 0 0,0 0-127 0 0,0 0-192 0 0,0 0-235 0 0,0 0-206 0 0,0 0-168 0 0,-11 3 2361 0 0,170-10 2928 0 0,1-1-5196 0 0,-81 4-462 0 0,-78 4-244 0 0,-1 0-26 0 0,0 0-13 0 0,0 0-8 0 0,0 0-8 0 0,0 0-20 0 0,0 0-53 0 0,0 0-22 0 0,-17 1-4822 0 0,4 7 1183 0 0,-1 2-4090 0 0,8-6-837 0 0</inkml:trace>
  <inkml:trace contextRef="#ctx0" brushRef="#br0" timeOffset="134792.163">17428 4046 1920 0 0,'0'0'1799'0'0,"0"0"-277"0"0,0 0 22 0 0,0 0 167 0 0,0 0 122 0 0,0 0 6 0 0,0 0-75 0 0,0 0-157 0 0,0 0-149 0 0,0 0-168 0 0,0 0-261 0 0,0 0-171 0 0,14 3-129 0 0,115 10 1420 0 0,-10-25-1233 0 0,-83 10-978 0 0,-18 1-3042 0 0,2 0-8820 0 0,-13 1 3046 0 0</inkml:trace>
  <inkml:trace contextRef="#ctx0" brushRef="#br0" timeOffset="135539.43">18085 3565 3849 0 0,'0'0'3154'0'0,"0"0"-1214"0"0,0 0-549 0 0,0 0-12 0 0,0 0 178 0 0,0 0 96 0 0,0 0-79 0 0,0 0-213 0 0,0 0-308 0 0,0 0-269 0 0,0 0-177 0 0,0 0-95 0 0,0 0-37 0 0,9-11 13 0 0,29-35 16 0 0,39 6 940 0 0,-36 23-1028 0 0,1 2 0 0 0,1 1 0 0 0,0 2 0 0 0,1 3 1 0 0,0 1-1 0 0,31-1-416 0 0,10 8 264 0 0,-83 2-255 0 0,-1 1 0 0 0,1-1 0 0 0,0 0 0 0 0,-1 0 0 0 0,1 1 0 0 0,0-1 1 0 0,-1 1-1 0 0,1-1 0 0 0,-1 1 0 0 0,0-1 0 0 0,0 1 0 0 0,0 0 0 0 0,1 0 0 0 0,-1 0 0 0 0,-1 0 1 0 0,1 0-1 0 0,0 0 0 0 0,-1 0 0 0 0,1 0 0 0 0,-1 0 0 0 0,1 0 0 0 0,-1 0 0 0 0,0 0 1 0 0,0 0-1 0 0,0 0 0 0 0,0 0 0 0 0,0 1 0 0 0,0-1 0 0 0,-1 0 0 0 0,1 0 0 0 0,-1 0 1 0 0,1 0-1 0 0,-1 0 0 0 0,0 0 0 0 0,0 0 0 0 0,0 0 0 0 0,0-1 0 0 0,0 1 0 0 0,0 0 1 0 0,-1 0-1 0 0,1-1 0 0 0,0 1 0 0 0,-1-1 0 0 0,0 1-9 0 0,-114 118 219 0 0,52-63-154 0 0,-32 36-84 0 0,98-58-17 0 0,54-6-40 0 0,-41-24 68 0 0,33 14 12 0 0,-35-15-1 0 0,0 0-1 0 0,0 1 0 0 0,0 0 0 0 0,-1 0 0 0 0,0 2 1 0 0,0-1-1 0 0,-1 2 0 0 0,0-1 0 0 0,0 2 1 0 0,-1-1-1 0 0,0 1 0 0 0,0 1 0 0 0,-1 0 1 0 0,0 0-1 0 0,3 7-2 0 0,-8-8 24 0 0,0 0-1 0 0,-1 1 1 0 0,0 0 0 0 0,-1-1 0 0 0,0 1 0 0 0,-1 0-1 0 0,0 0 1 0 0,0 0 0 0 0,-1 0 0 0 0,0 0 0 0 0,-1-1 0 0 0,0 1-1 0 0,-1 0 1 0 0,0 0 0 0 0,0 0 0 0 0,-1-1 0 0 0,-1 0-1 0 0,1 1 1 0 0,-1-1 0 0 0,-1 0 0 0 0,0-1 0 0 0,0 1 0 0 0,-1-1-1 0 0,1 0 1 0 0,-2 0 0 0 0,1-1 0 0 0,-1 0 0 0 0,-6 5-24 0 0,-13 7 66 0 0,0-1 0 0 0,-1-1 0 0 0,0-1 1 0 0,-1-2-1 0 0,-1-1 0 0 0,-21 6-66 0 0,-48 4 79 0 0,95-24-111 0 0,1 0 0 0 0,-1 0-1 0 0,1 0 1 0 0,0-1 0 0 0,-1 1 0 0 0,1-1 0 0 0,0 0 0 0 0,0 0 0 0 0,0 0 0 0 0,0 0 0 0 0,0 0 0 0 0,1 0-1 0 0,-1 0 1 0 0,1-1 0 0 0,-1 1 0 0 0,1 0 0 0 0,0-1 0 0 0,0 0 0 0 0,0 1 0 0 0,0-1 0 0 0,0 1 0 0 0,1-1-1 0 0,-1 0 1 0 0,1 0 0 0 0,0 1 0 0 0,0-1 0 0 0,0 0 0 0 0,0 0 0 0 0,0 1 0 0 0,1-3 32 0 0,17-71-3390 0 0,-5 54-837 0 0,3-1-4282 0 0,-9 14-2615 0 0</inkml:trace>
  <inkml:trace contextRef="#ctx0" brushRef="#br0" timeOffset="136291.387">18900 3796 3937 0 0,'0'0'2662'0'0,"0"0"-1550"0"0,0 0-561 0 0,0 0 349 0 0,0 0 594 0 0,0 0 394 0 0,0 0 23 0 0,0 0-347 0 0,0 0-426 0 0,0 0-243 0 0,0 0-70 0 0,0 0 4 0 0,12 0 2431 0 0,59-136-533 0 0,-8 17-1865 0 0,18 1-317 0 0,-56 98-705 0 0,-25 44 56 0 0,0 186 232 0 0,19-148-157 0 0,9-80 220 0 0,60-88 12 0 0,-60 70-205 0 0,0 2 0 0 0,3 1 0 0 0,0 1 0 0 0,9-4 2 0 0,12-7 21 0 0,-49 42-17 0 0,-2 1-15 0 0,-1 0-6 0 0,0 0-37 0 0,-25 135-51 0 0,8 12 173 0 0,-3-75 138 0 0,5-21-1228 0 0,11-17-2613 0 0,4-33 1742 0 0,0-1-823 0 0,1 0-3172 0 0,2 0 1452 0 0,-1 0-3407 0 0</inkml:trace>
  <inkml:trace contextRef="#ctx0" brushRef="#br0" timeOffset="136655.093">19880 3534 0 0 0,'0'0'1178'0'0,"0"0"599"0"0,0 0 232 0 0,0 0 51 0 0,0 0-57 0 0,0 0-168 0 0,0 0-212 0 0,0 0-228 0 0,0 0-237 0 0,0 0-186 0 0,0 0-141 0 0,0 0-50 0 0,0 0 66 0 0,18-2 37 0 0,53-4 43 0 0,-71 6-898 0 0,1 0-1 0 0,0 0 1 0 0,0 0-1 0 0,-1 1 1 0 0,1-1-1 0 0,0 0 1 0 0,-1 0-1 0 0,1 1 0 0 0,-1-1 1 0 0,1 0-1 0 0,0 1 1 0 0,-1-1-1 0 0,1 0 1 0 0,-1 1-1 0 0,1-1 1 0 0,-1 1-1 0 0,1-1 1 0 0,-1 1-1 0 0,1-1 0 0 0,-1 1 1 0 0,1-1-1 0 0,-1 1 1 0 0,0 0-1 0 0,1-1 1 0 0,-1 1-1 0 0,0 0 1 0 0,0-1-1 0 0,1 1 1 0 0,-1 0-1 0 0,0-1 0 0 0,0 1 1 0 0,0 0-1 0 0,0-1 1 0 0,0 1-1 0 0,0 0 1 0 0,0-1-1 0 0,0 1 1 0 0,0 0-1 0 0,0 0 1 0 0,0-1-1 0 0,-1 1 0 0 0,1 0 1 0 0,0-1-1 0 0,0 1 1 0 0,-1-1-1 0 0,1 1 1 0 0,0 0-1 0 0,-1-1 1 0 0,1 1-1 0 0,-1-1 0 0 0,1 1 1 0 0,0-1-1 0 0,-1 1 1 0 0,0-1-1 0 0,1 1 1 0 0,-1-1-1 0 0,1 1 1 0 0,-1-1-1 0 0,1 0 1 0 0,-1 1-1 0 0,0-1 0 0 0,1 0 1 0 0,-1 0-1 0 0,0 1 1 0 0,1-1-1 0 0,-1 0 1 0 0,0 0-29 0 0,-2 4 187 0 0,-34 42 104 0 0,-2-2 0 0 0,-1-2 0 0 0,-2-2 0 0 0,-2-1 0 0 0,-2-3 0 0 0,-1-1 0 0 0,-2-3 1 0 0,-1-1-1 0 0,-13 3-291 0 0,-92 63 107 0 0,49-9-188 0 0,92-41-1155 0 0,14-47 956 0 0,13 4-5443 0 0,25-19-7348 0 0,-31 11 8361 0 0</inkml:trace>
  <inkml:trace contextRef="#ctx0" brushRef="#br0" timeOffset="137190.287">19855 3923 3105 0 0,'0'0'2171'0'0,"0"0"-389"0"0,0 0-101 0 0,0 0 233 0 0,0 0 134 0 0,0 0-11 0 0,0 0-251 0 0,0 0-464 0 0,0 0-403 0 0,0 0-247 0 0,0 0-137 0 0,0 0-45 0 0,0 0 31 0 0,-14 8 15 0 0,-95 49 886 0 0,90-50-1123 0 0,0 1 0 0 0,0 1 0 0 0,0 0 0 0 0,1 1 0 0 0,1 1-1 0 0,0 1 1 0 0,-8 7-299 0 0,25-18 1 0 0,-1 1 0 0 0,0-1 0 0 0,1 1 0 0 0,0-1 0 0 0,-1 1 0 0 0,1 0-1 0 0,0-1 1 0 0,0 1 0 0 0,0 0 0 0 0,0-1 0 0 0,0 1 0 0 0,0 0 0 0 0,0-1-1 0 0,0 1 1 0 0,1 0 0 0 0,-1-1 0 0 0,1 1 0 0 0,-1-1 0 0 0,1 1 0 0 0,0-1-1 0 0,0 1 1 0 0,0-1 0 0 0,-1 1 0 0 0,1-1 0 0 0,0 0 0 0 0,1 1 0 0 0,-1-1-1 0 0,0 0 1 0 0,0 0 0 0 0,0 0 0 0 0,1 0 0 0 0,-1 0 0 0 0,1 0 0 0 0,-1 0-1 0 0,1 0 1 0 0,-1-1 0 0 0,1 1 0 0 0,-1-1 0 0 0,1 1 0 0 0,-1-1 0 0 0,1 1 0 0 0,0-1-1 0 0,-1 0 1 0 0,1 0 0 0 0,0 0 0 0 0,0 0-1 0 0,-1 1 7 0 0,43 16 60 0 0,-32-14-66 0 0,-1 1 0 0 0,0 0 0 0 0,0 1-1 0 0,0 0 1 0 0,-1 1 0 0 0,0 0 0 0 0,0 1 0 0 0,0 0-1 0 0,-1 0 1 0 0,0 1 0 0 0,4 5-1 0 0,-10-10 32 0 0,1 1-1 0 0,-1 0 1 0 0,0 0-1 0 0,0 1 1 0 0,-1-1-1 0 0,1 1 1 0 0,-1-1 0 0 0,0 1-1 0 0,0 0 1 0 0,-1 0-1 0 0,1 0 1 0 0,-1 0-1 0 0,0 0 1 0 0,-1 0-1 0 0,1 0 1 0 0,-1 0 0 0 0,0 0-1 0 0,0 0 1 0 0,0 0-1 0 0,-1 0 1 0 0,0 0-1 0 0,0 0 1 0 0,0 0 0 0 0,-1 0-1 0 0,1 0 1 0 0,-1 0-1 0 0,-1-1 1 0 0,1 1-1 0 0,0-1 1 0 0,-1 1-1 0 0,0-1 1 0 0,0 0 0 0 0,0 0-1 0 0,-1 0 1 0 0,1-1-1 0 0,-1 1-31 0 0,-63 34 696 0 0,42-32-520 0 0,0 0-1 0 0,-1-2 0 0 0,1-1 0 0 0,-1-1 0 0 0,0-1 0 0 0,-21-3-175 0 0,6 2 272 0 0,-13-15 156 0 0,42 7-270 0 0,12 8-177 0 0,0 0-12 0 0,3-19-1341 0 0,30-9-1582 0 0,-17 17-7040 0 0,-12 7-2092 0 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3:51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667 571 0 0 0,'0'0'240'0'0,"0"0"732"0"0,0 0 331 0 0,0 0 234 0 0,0 0 179 0 0,0 0-9 0 0,0 0-192 0 0,0 0-204 0 0,0 0-140 0 0,0 0-114 0 0,0 0-102 0 0,0-3-84 0 0,-1-3-431 0 0,0 0 1 0 0,-1 1-1 0 0,0-1 0 0 0,0 1 1 0 0,-1-1-1 0 0,1 1 1 0 0,-1 0-1 0 0,0 0 0 0 0,-1 0 1 0 0,1 0-1 0 0,-1 0 0 0 0,0 1 1 0 0,0 0-1 0 0,0 0 0 0 0,-1 0 1 0 0,1 0-1 0 0,-6-3-440 0 0,-9-10 612 0 0,9 9-495 0 0,1 1 0 0 0,-1 0 1 0 0,-1 1-1 0 0,1 0 0 0 0,-1 0 1 0 0,0 1-1 0 0,0 1 0 0 0,0 0 0 0 0,-1 1 1 0 0,0 0-1 0 0,0 0 0 0 0,1 1 1 0 0,-1 1-1 0 0,0 0 0 0 0,-1 1 0 0 0,1 0 1 0 0,0 1-1 0 0,0 0 0 0 0,-5 2-117 0 0,3 0 23 0 0,1 0 0 0 0,-1 1-1 0 0,1 1 1 0 0,0 1 0 0 0,0 0-1 0 0,0 0 1 0 0,1 1 0 0 0,0 1-1 0 0,0 0 1 0 0,-4 5-23 0 0,11-8 9 0 0,0 0 0 0 0,0 0 0 0 0,0 1 0 0 0,1 0 1 0 0,0 0-1 0 0,0 0 0 0 0,1 0 0 0 0,-1 0 0 0 0,1 1 0 0 0,1 0 0 0 0,-1-1 0 0 0,1 1 1 0 0,0 0-1 0 0,1 0 0 0 0,0 0 0 0 0,0 0 0 0 0,0 1 0 0 0,1-1 0 0 0,1 6-9 0 0,-1-9 15 0 0,1 1-1 0 0,-1-1 0 0 0,2 0 1 0 0,-1 1-1 0 0,0-1 0 0 0,1 0 1 0 0,-1 0-1 0 0,1 0 1 0 0,0 0-1 0 0,1 0 0 0 0,-1-1 1 0 0,1 1-1 0 0,-1-1 0 0 0,1 1 1 0 0,0-1-1 0 0,1 0 0 0 0,-1 0 1 0 0,0 0-1 0 0,1-1 0 0 0,-1 1 1 0 0,1-1-1 0 0,0 0 0 0 0,0 0 1 0 0,0 0-1 0 0,4 1-14 0 0,9 3 116 0 0,-1 0 1 0 0,1-2-1 0 0,0 0 0 0 0,1-1 1 0 0,-1 0-1 0 0,0-2 0 0 0,1 0 1 0 0,-1-1-1 0 0,8-1-116 0 0,-21 1 36 0 0,-4 0 40 0 0,-48 12 820 0 0,22-7-886 0 0,1 1 0 0 0,0 1 0 0 0,1 1 0 0 0,-1 2 0 0 0,2 0 0 0 0,-8 5-10 0 0,20-7 0 0 0,0 0-1 0 0,0 1 1 0 0,1 0-1 0 0,0 1 0 0 0,1 0 1 0 0,0 0-1 0 0,1 1 1 0 0,0 0-1 0 0,0 1 1 0 0,1 0-1 0 0,1 0 1 0 0,0 0-1 0 0,1 1 1 0 0,0 0-1 0 0,1 0 1 0 0,0 0-1 0 0,1 1 0 0 0,1-1 1 0 0,0 1-1 0 0,0-1 1 0 0,2 1-1 0 0,0 10 1 0 0,0-16 13 0 0,0 0 0 0 0,1 0 0 0 0,0 0-1 0 0,1 0 1 0 0,0 0 0 0 0,0 0 0 0 0,0 0 0 0 0,1-1 0 0 0,0 1-1 0 0,1-1 1 0 0,-1 1 0 0 0,2-1 0 0 0,-1-1 0 0 0,1 1-1 0 0,0 0 1 0 0,0-1 0 0 0,0 0 0 0 0,5 3-13 0 0,0-1 52 0 0,0 0 1 0 0,0 0-1 0 0,1-1 0 0 0,0-1 1 0 0,0 0-1 0 0,1 0 0 0 0,0-2 1 0 0,0 1-1 0 0,0-1 0 0 0,0-1 1 0 0,0 0-1 0 0,1-1 0 0 0,0 0 0 0 0,-1-1 1 0 0,1 0-1 0 0,0-1 0 0 0,2-1-52 0 0,-13 1-16 0 0,0 0-1 0 0,0 0 0 0 0,1-1 1 0 0,-1 1-1 0 0,0-1 0 0 0,0 0 1 0 0,0 0-1 0 0,0 1 0 0 0,0-1 1 0 0,0 0-1 0 0,0-1 0 0 0,0 1 1 0 0,0 0-1 0 0,-1-1 1 0 0,1 1-1 0 0,0-1 0 0 0,-1 1 1 0 0,1-1-1 0 0,-1 0 0 0 0,0 0 1 0 0,0 1-1 0 0,1-1 0 0 0,-1 0 1 0 0,0 0-1 0 0,0 0 0 0 0,-1 0 1 0 0,1 0-1 0 0,0-1 0 0 0,-1 1 1 0 0,1 0-1 0 0,-1 0 0 0 0,0 0 1 0 0,0-1-1 0 0,0 1 0 0 0,0 0 1 0 0,0 0-1 0 0,0-2 17 0 0,0-36-5737 0 0,0 24 245 0 0,0 4-6613 0 0</inkml:trace>
  <inkml:trace contextRef="#ctx0" brushRef="#br0" timeOffset="866.423">484 0 848 0 0,'0'0'1260'0'0,"0"0"-15"0"0,0 0 303 0 0,0 0 352 0 0,0 0 128 0 0,0 0-59 0 0,0 0-283 0 0,0 0-382 0 0,0 0-300 0 0,0 0-246 0 0,0 0-170 0 0,0 0-66 0 0,0 0-9 0 0,-3 2 10 0 0,-17 31 2140 0 0,20-2-1820 0 0,-1-1-1 0 0,-2 1 1 0 0,-1-1-1 0 0,-1 1 1 0 0,-5 9-843 0 0,-81 262 1482 0 0,-13 15-846 0 0,26-35-114 0 0,7 22 88 0 0,12-177-413 0 0,30-45-35 0 0,23-65-122 0 0,10-34-4217 0 0,0 13-1079 0 0,-2 0-6811 0 0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3:55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257 367 0 0 0,'0'0'1216'0'0,"0"0"327"0"0,0 0 87 0 0,0 0-88 0 0,0 0-103 0 0,0 0-122 0 0,0 0-81 0 0,0 0-71 0 0,0 0-21 0 0,0-12 8 0 0,0-52 1015 0 0,0 63-1149 0 0,-2-3 5697 0 0,22 62-5951 0 0,132 339 841 0 0,-122-282-1404 0 0,-21-95 59 0 0,-8-20-186 0 0,-1 0 6 0 0,11-27 1030 0 0,18-63-931 0 0,-15 10-145 0 0,40-189 66 0 0,-36 206-97 0 0,21-24 0 0 0,-37 84-45 0 0,-3 1-3332 0 0,-3 2 100 0 0,4 0-2512 0 0,0 0-5850 0 0</inkml:trace>
  <inkml:trace contextRef="#ctx0" brushRef="#br0" timeOffset="1045.262">843 9 0 0 0,'0'0'1006'0'0,"0"0"98"0"0,0 0-52 0 0,0 0-46 0 0,0 0-5 0 0,0 0 43 0 0,0 0 61 0 0,0 0 23 0 0,0 0-21 0 0,0 0-55 0 0,0 0-67 0 0,0 0-28 0 0,0 0-10 0 0,3 6 9351 0 0,-2-5-9965 0 0,142-16 674 0 0,-96 22-872 0 0,-46-4-117 0 0,1 1 1 0 0,-1-1-1 0 0,0 1 1 0 0,0 0-1 0 0,-1-1 1 0 0,1 1-1 0 0,-1 0 1 0 0,1-1-1 0 0,-1 1 1 0 0,-1 0-1 0 0,1-1 1 0 0,0 1-1 0 0,-1 0 1 0 0,0-1-1 0 0,0 1 1 0 0,0 0-1 0 0,0-1 1 0 0,0 1-1 0 0,-1-1 1 0 0,1 0-1 0 0,-1 1 1 0 0,0-1-1 0 0,0 0 1 0 0,-1 0 0 0 0,0 1-20 0 0,-63 82 198 0 0,36-55-171 0 0,29-30-24 0 0,-1 0-3 0 0,1 1 0 0 0,-1-1 0 0 0,0 1 1 0 0,1-1-1 0 0,-1 1 0 0 0,1-1 0 0 0,0 1 0 0 0,-1 0 1 0 0,1-1-1 0 0,0 1 0 0 0,0 0 0 0 0,0 0 0 0 0,0 0 1 0 0,1 0-1 0 0,-1 0 0 0 0,0 0 0 0 0,1 0 0 0 0,-1 0 0 0 0,1 0 1 0 0,0 1-1 0 0,0-1 0 0 0,0 0 0 0 0,0 0 0 0 0,0 0 1 0 0,0 1 0 0 0,34 16 102 0 0,85-15 706 0 0,-52-12-394 0 0,-57 4-722 0 0,-9 3-3200 0 0,0 6-4661 0 0,-1-5-3535 0 0</inkml:trace>
  <inkml:trace contextRef="#ctx0" brushRef="#br0" timeOffset="1692.906">26 829 40 0 0,'0'0'1279'0'0,"0"0"-100"0"0,0 0 140 0 0,0 0 209 0 0,0 0 104 0 0,0 0-16 0 0,0 0-192 0 0,0 0-303 0 0,0 0-236 0 0,0 0-141 0 0,0 0-115 0 0,0 0-87 0 0,0 0-62 0 0,-5 3-56 0 0,-16 10-44 0 0,47-2 2942 0 0,223-7 2605 0 0,414-4-3298 0 0,-457-12-2483 0 0,-113 5-101 0 0,-54 4 111 0 0,-15 1-967 0 0,-29 4-2664 0 0,-14 5-6691 0 0,13-3-1717 0 0</inkml:trace>
  <inkml:trace contextRef="#ctx0" brushRef="#br0" timeOffset="2887.043">413 1103 0 0 0,'0'0'381'0'0,"0"0"384"0"0,0 0 446 0 0,0 0 409 0 0,0 0 166 0 0,0 0-197 0 0,0 0-366 0 0,0 0-203 0 0,0 0 15 0 0,0 0 74 0 0,0 0 61 0 0,0 0-61 0 0,0 0-133 0 0,5 5-116 0 0,82 98 4853 0 0,-70-90-5393 0 0,0 0 0 0 0,1-1-1 0 0,0 0 1 0 0,1-2 0 0 0,0 0 0 0 0,1-1-1 0 0,0-1 1 0 0,0-1 0 0 0,1-1-1 0 0,0 0 1 0 0,4-1-320 0 0,-18-4 50 0 0,0 0 0 0 0,0-1 0 0 0,0 0 0 0 0,0 0 0 0 0,0 0 0 0 0,-1-1 1 0 0,1 0-1 0 0,0 0 0 0 0,0-1 0 0 0,-1 0 0 0 0,1 0 0 0 0,-1-1 0 0 0,1 1 0 0 0,-1-2 0 0 0,0 1 0 0 0,0 0 0 0 0,0-1 0 0 0,-1 0 0 0 0,1-1 1 0 0,-1 1-1 0 0,0-1 0 0 0,0 0 0 0 0,-1 0 0 0 0,1-1 0 0 0,-1 1 0 0 0,-1-1 0 0 0,1 0 0 0 0,-1 0 0 0 0,0 0 0 0 0,0 0 0 0 0,0-2-50 0 0,-1 4 4 0 0,0 0 0 0 0,0-1 0 0 0,0 1-1 0 0,-1-1 1 0 0,1 1 0 0 0,-1-1-1 0 0,0 0 1 0 0,-1 1 0 0 0,1-1 0 0 0,-1 0-1 0 0,0 0 1 0 0,0 1 0 0 0,-1-1 0 0 0,1 0-1 0 0,-1 0 1 0 0,0 1 0 0 0,0-1 0 0 0,0 1-1 0 0,-1-1 1 0 0,0 1 0 0 0,0-1 0 0 0,0 1-1 0 0,0 0 1 0 0,-1 0 0 0 0,0 0-1 0 0,1 0 1 0 0,-1 1 0 0 0,-1-1 0 0 0,1 1-1 0 0,0-1 1 0 0,-1 1 0 0 0,0 0 0 0 0,0 1-1 0 0,0-1 1 0 0,0 1 0 0 0,0-1 0 0 0,0 1-1 0 0,-1 1 1 0 0,1-1 0 0 0,-4-1-4 0 0,-119-23-136 0 0,15 25 198 0 0,55 40-12 0 0,48-30-38 0 0,1 1 0 0 0,0 0 0 0 0,1 0 0 0 0,0 1 0 0 0,1 0 0 0 0,0 0 0 0 0,1 1 0 0 0,0-1 1 0 0,0 1-1 0 0,1 0 0 0 0,1 0 0 0 0,0 1 0 0 0,1-1 0 0 0,0 1 0 0 0,1 8-12 0 0,-11 128 209 0 0,3-15 166 0 0,7-114-304 0 0,-1-1 0 0 0,-1 0-1 0 0,-1 0 1 0 0,0 0 0 0 0,-1-1-1 0 0,-1 0 1 0 0,-3 4-71 0 0,-78 95 529 0 0,30-76-281 0 0,50-36-208 0 0,1-1-1 0 0,-1 0 0 0 0,0 0 1 0 0,-1-1-1 0 0,1 0 0 0 0,-1-1 1 0 0,1 0-1 0 0,-1 0 0 0 0,0 0 0 0 0,0-2 1 0 0,0 1-1 0 0,0-1 0 0 0,-2 0-39 0 0,-13-23 63 0 0,23 23-76 0 0,1 0 1 0 0,4-28-2356 0 0,7 18 873 0 0,3-2-4571 0 0,-8 4-5903 0 0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4:11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28 778 0 0 0,'0'0'1035'0'0,"0"0"228"0"0,0 0 6 0 0,0 0-115 0 0,0 0-75 0 0,0 0-83 0 0,0 0-38 0 0,-7-6 683 0 0,6 5 1445 0 0,1 1 3338 0 0,104 0-3249 0 0,139 0-1405 0 0,-203-4-1626 0 0,-38 4-252 0 0,2 0-2881 0 0,-7 6-3538 0 0,0 0 1562 0 0,-1 1-4440 0 0</inkml:trace>
  <inkml:trace contextRef="#ctx0" brushRef="#br0" timeOffset="441.668">18 1021 0 0 0,'0'0'388'0'0,"0"0"204"0"0,0 0 371 0 0,0 0 503 0 0,0 0 369 0 0,0 0 104 0 0,0 0-193 0 0,0 0-383 0 0,0 0-331 0 0,0 0-227 0 0,0 0-99 0 0,0 0 23 0 0,0 0 47 0 0,-3 2 10 0 0,2-1-449 0 0,-12 8 2460 0 0,67 2 725 0 0,190-18-23 0 0,-153 7-3701 0 0,-91-5-2023 0 0,0 3-650 0 0,0 1-4641 0 0,0 1-4083 0 0</inkml:trace>
  <inkml:trace contextRef="#ctx0" brushRef="#br0" timeOffset="1206.177">1193 262 752 0 0,'0'0'1199'0'0,"0"0"-188"0"0,0 0 172 0 0,0 0 383 0 0,0 0 454 0 0,0 0 258 0 0,0 0-107 0 0,0 0-316 0 0,0 0-401 0 0,0 0-353 0 0,0 0-259 0 0,0 0-138 0 0,0 0-77 0 0,4-7-58 0 0,10-21-51 0 0,-11 21-62 0 0,-3 7-72 0 0,0 0-95 0 0,0 0-69 0 0,0 0-70 0 0,-1 18 15 0 0,0 0 1 0 0,-2 1 0 0 0,0-1 0 0 0,-2 0 0 0 0,0 0 0 0 0,0-1 0 0 0,-2 0-1 0 0,0 0 1 0 0,-1 0 0 0 0,-1-1 0 0 0,-9 14-166 0 0,-35 70 191 0 0,42-54-151 0 0,69-38 692 0 0,20-19 139 0 0,53-27-48 0 0,-115 30-1629 0 0,-16 7 122 0 0,-4-1-4226 0 0,2 0-3230 0 0,-2-1-3150 0 0</inkml:trace>
  <inkml:trace contextRef="#ctx0" brushRef="#br0" timeOffset="1574.967">1480 243 5713 0 0,'0'0'2326'0'0,"0"0"-748"0"0,0 0-421 0 0,0 0 16 0 0,0 0 170 0 0,0 0 153 0 0,0 0-28 0 0,0 0-273 0 0,0 0-337 0 0,0 0-292 0 0,0 0-192 0 0,0 0-53 0 0,0 0 17 0 0,-5 10 31 0 0,-36 95 1093 0 0,-65 265 1274 0 0,73-162-2481 0 0,33-208-288 0 0,0 0-3 0 0,0 0-14 0 0,0 0-22 0 0,0 0-29 0 0,0 0-56 0 0,3-16-1931 0 0,16-23-1702 0 0,-3 13-4805 0 0,-7 15-1211 0 0</inkml:trace>
  <inkml:trace contextRef="#ctx0" brushRef="#br0" timeOffset="1992.572">1758 355 3473 0 0,'0'0'1436'0'0,"0"0"-446"0"0,0 0-112 0 0,0 0 264 0 0,0 0 312 0 0,0 0 214 0 0,0 0-54 0 0,0 0-307 0 0,0 0-343 0 0,0 0-303 0 0,0 0-195 0 0,0 0-99 0 0,-26 34-50 0 0,-80 109-18 0 0,67-72 154 0 0,36-57-310 0 0,-1 1 8 0 0,0 1 0 0 0,1 1 1 0 0,0-1-1 0 0,1 1 0 0 0,1-1 0 0 0,1 1 1 0 0,0-1-1 0 0,1 1 0 0 0,3 14-151 0 0,-2-24 64 0 0,-1-1 0 0 0,1 1 0 0 0,0-1 0 0 0,1 1 0 0 0,0-1 0 0 0,0 0 0 0 0,0 0 0 0 0,1 0 0 0 0,-1 0 0 0 0,1-1 0 0 0,1 1 0 0 0,-1-1 0 0 0,1 0 0 0 0,0 0 1 0 0,0-1-1 0 0,0 0 0 0 0,1 0 0 0 0,0 0 0 0 0,0 0 0 0 0,0-1 0 0 0,0 0 0 0 0,0 0 0 0 0,0-1 0 0 0,1 1 0 0 0,0-1-64 0 0,5 0 144 0 0,0 1 1 0 0,0-2-1 0 0,0 1 0 0 0,0-2 1 0 0,0 0-1 0 0,0 0 1 0 0,1-1-1 0 0,-1 0 0 0 0,0-1 1 0 0,0-1-1 0 0,-1 0 1 0 0,1 0-1 0 0,0-1 1 0 0,-1-1-1 0 0,0 0 0 0 0,0-1 1 0 0,-1 0-1 0 0,1 0 1 0 0,-1-1-1 0 0,0 0 0 0 0,1-3-144 0 0,4-2 104 0 0,0-1 0 0 0,-1-1 0 0 0,-1-1 0 0 0,0 0 1 0 0,-1 0-1 0 0,-1-1 0 0 0,0 0 0 0 0,-1-1 0 0 0,-1-1 0 0 0,-1 1 0 0 0,0-2 0 0 0,5-17-104 0 0,-10 26-14 0 0,0 0 1 0 0,0 0 0 0 0,-1 0 0 0 0,0 0 0 0 0,-1 0 0 0 0,0-1 0 0 0,-1 1-1 0 0,0 0 1 0 0,0-1 0 0 0,-1 1 0 0 0,-1 0 0 0 0,0 0 0 0 0,0 0-1 0 0,-1 0 1 0 0,0 0 0 0 0,0 0 0 0 0,-2 1 0 0 0,1-1 0 0 0,-1 1 0 0 0,0 0-1 0 0,-1 1 1 0 0,0-1 0 0 0,0 1 0 0 0,-1 0 0 0 0,0 1 0 0 0,0-1-1 0 0,-1 1 1 0 0,0 1 0 0 0,0 0 0 0 0,0 0 0 0 0,-1 0 0 0 0,0 1 0 0 0,0 0-1 0 0,-1 1 1 0 0,1 0 0 0 0,-1 1 0 0 0,0 0 13 0 0,0 0-178 0 0,-1 1 1 0 0,1 0-1 0 0,-1 1 0 0 0,0 0 1 0 0,1 1-1 0 0,-1 0 0 0 0,0 1 1 0 0,1 0-1 0 0,-1 1 1 0 0,1 0-1 0 0,0 0 0 0 0,-1 1 1 0 0,1 1-1 0 0,0 0 0 0 0,0 0 1 0 0,1 1-1 0 0,0 0 1 0 0,-1 0-1 0 0,-1 3 178 0 0,-22 24-4596 0 0,6 10-3626 0 0,21-30 27 0 0</inkml:trace>
  <inkml:trace contextRef="#ctx0" brushRef="#br0" timeOffset="2394.773">2247 451 6137 0 0,'0'0'1386'0'0,"0"0"-78"0"0,0 0 46 0 0,0 0 77 0 0,0 0 4 0 0,0 0-172 0 0,0 0-272 0 0,0 0-259 0 0,0 0-229 0 0,0 0-179 0 0,0 0-87 0 0,0 0-37 0 0,0 0-3 0 0,-29 35-3 0 0,-87 110-2 0 0,92-93 0 0 0,30-41-44 0 0,0-1-1 0 0,0 1 1 0 0,1-1 0 0 0,0-1 0 0 0,1 1-1 0 0,0-1 1 0 0,1 0 0 0 0,0-1 0 0 0,0 0-1 0 0,1-1 1 0 0,0 0 0 0 0,0 0 0 0 0,0-1-1 0 0,1 0 1 0 0,0-1 0 0 0,0 0 0 0 0,1-1-1 0 0,0 0 1 0 0,-1-1 0 0 0,1 0 0 0 0,0-1-1 0 0,0 0 1 0 0,0-1 0 0 0,1 0 0 0 0,-1-1-1 0 0,0 0 1 0 0,0-1 0 0 0,0-1 0 0 0,0 0-1 0 0,0 0 1 0 0,0-1 0 0 0,0-1 0 0 0,-1 0-1 0 0,1-1 1 0 0,-1 0 0 0 0,0 0 0 0 0,-1-1-1 0 0,5-4-147 0 0,-8 5 58 0 0,1-1 0 0 0,-1 0 0 0 0,0 0 0 0 0,-1-1 0 0 0,0 1 0 0 0,0-2 0 0 0,0 1-1 0 0,-1-1 1 0 0,0 1 0 0 0,0-2 0 0 0,-1 1 0 0 0,0 0 0 0 0,-1-1 0 0 0,1 0 0 0 0,-2 1 0 0 0,1-1-1 0 0,-1-1 1 0 0,-1 1 0 0 0,0 0 0 0 0,0 0 0 0 0,-1 0 0 0 0,0-1 0 0 0,0 1 0 0 0,-1 0 0 0 0,0 0-1 0 0,-1-1 1 0 0,0 1 0 0 0,0 0 0 0 0,-1 1 0 0 0,-1-1 0 0 0,1 0 0 0 0,-1 0-58 0 0,-4-1-95 0 0,1 0 0 0 0,-2 0 0 0 0,1 1 0 0 0,-1 0 0 0 0,-1 0 0 0 0,1 1 0 0 0,-1 1 1 0 0,-1-1-1 0 0,1 2 0 0 0,-1-1 0 0 0,-1 2 0 0 0,1-1 0 0 0,-1 2 0 0 0,0-1 0 0 0,0 1 0 0 0,0 1 0 0 0,0 1 0 0 0,-1-1 1 0 0,1 2-1 0 0,-1 0 0 0 0,0 0 0 0 0,1 1 0 0 0,-1 1 0 0 0,-3 0 95 0 0,-20 13-2153 0 0,15 0-4776 0 0,20-13 6680 0 0,-9 4-11108 0 0</inkml:trace>
  <inkml:trace contextRef="#ctx0" brushRef="#br0" timeOffset="3136.152">2717 570 512 0 0,'0'0'1866'0'0,"0"0"-502"0"0,0 0 75 0 0,0 0 316 0 0,0 0 192 0 0,0 0-96 0 0,0 0-261 0 0,0 0-338 0 0,0 0-260 0 0,0 0-162 0 0,0 0-91 0 0,0 0-66 0 0,0 0-58 0 0,10-27-68 0 0,32-82-86 0 0,-11 57 267 0 0,40-6 437 0 0,-4 42-991 0 0,-61 63 158 0 0,-26 95 237 0 0,19-141-563 0 0,0 0 1 0 0,0 0-1 0 0,0 1 1 0 0,1-1 0 0 0,-1 0-1 0 0,1 0 1 0 0,-1 0-1 0 0,1 1 1 0 0,-1-1 0 0 0,1 0-1 0 0,0 1 1 0 0,0-1-1 0 0,-1 0 1 0 0,1 1 0 0 0,0-1-1 0 0,0 1 1 0 0,0-1-1 0 0,1 0 1 0 0,-1 1 0 0 0,0-1-1 0 0,0 0 1 0 0,1 1-1 0 0,-1-1 1 0 0,1 0 0 0 0,-1 0-1 0 0,1 1 1 0 0,-1-1-1 0 0,1 0 1 0 0,0 0 0 0 0,0 0-1 0 0,0 0 1 0 0,0 0-1 0 0,-1 0 1 0 0,1 0 0 0 0,0 0-1 0 0,1 0 1 0 0,-1 0-1 0 0,0-1 1 0 0,0 1 0 0 0,0 0-1 0 0,0-1 1 0 0,1 1-1 0 0,-1-1 1 0 0,0 1 0 0 0,0-1-1 0 0,1 1 1 0 0,-1-1-1 0 0,0 0 1 0 0,1 0 0 0 0,-1 0-1 0 0,1 0 1 0 0,-1 0-1 0 0,0 0 1 0 0,1 0 0 0 0,-1 0-1 0 0,0 0 1 0 0,1-1-1 0 0,0 1-6 0 0,160-150 559 0 0,-49 80-440 0 0,-103 118 187 0 0,-10-42-264 0 0,-10 125 222 0 0,10-130-415 0 0,9 34-808 0 0,-1-33-3005 0 0,2-5-3569 0 0,-8-1-2933 0 0</inkml:trace>
  <inkml:trace contextRef="#ctx0" brushRef="#br0" timeOffset="3589.991">3405 19 5201 0 0,'0'0'1599'0'0,"0"0"-523"0"0,0 0-65 0 0,0 0 399 0 0,0 0 350 0 0,0 0 67 0 0,0 0-285 0 0,0 0-424 0 0,0 0-293 0 0,0 0-211 0 0,0 0-169 0 0,0 0-98 0 0,19-2-43 0 0,118-14 572 0 0,-99 16-697 0 0,-37 18 45 0 0,-65 48 723 0 0,59-61-918 0 0,-1-1-1 0 0,0 1 1 0 0,1 0-1 0 0,-1 0 0 0 0,1 0 0 0 0,0 1 0 0 0,1 0 0 0 0,-1 0 0 0 0,1 0 0 0 0,0 0 0 0 0,1 1 1 0 0,0-1-1 0 0,0 1 0 0 0,0 0 0 0 0,1 0 0 0 0,0 0 0 0 0,0 0 0 0 0,1 1 0 0 0,0-1 1 0 0,0 0-1 0 0,0 6-28 0 0,3-10 40 0 0,-1-1 0 0 0,1 1 1 0 0,0-1-1 0 0,0 1 1 0 0,0-1-1 0 0,1 1 0 0 0,-1-1 1 0 0,0 0-1 0 0,1 0 1 0 0,0 0-1 0 0,-1-1 0 0 0,1 1 1 0 0,0 0-1 0 0,0-1 1 0 0,0 0-1 0 0,0 0 0 0 0,0 0 1 0 0,0 0-1 0 0,0 0 1 0 0,0-1-1 0 0,0 1 0 0 0,1-1 1 0 0,-1 0-1 0 0,2 0-40 0 0,105 1 983 0 0,-62-19-862 0 0,-39-3-4614 0 0,-7 18-1230 0 0,0 3-5646 0 0</inkml:trace>
  <inkml:trace contextRef="#ctx0" brushRef="#br0" timeOffset="3958.395">4162 150 11474 0 0,'0'0'1611'0'0,"0"0"-440"0"0,0 0 55 0 0,0 0 249 0 0,0 0 21 0 0,0 0-237 0 0,0 0-445 0 0,0 0-384 0 0,0 0-129 0 0,0 0-8 0 0,0 0-25 0 0,0 0-21 0 0,-26 27-26 0 0,-82 86-29 0 0,-23 2 286 0 0,-291 189 199 0 0,302-197-659 0 0,53-25-180 0 0,30-37-2635 0 0,34-44 1622 0 0,-4-1-8443 0 0,6 0 5011 0 0,0 0-685 0 0</inkml:trace>
  <inkml:trace contextRef="#ctx0" brushRef="#br0" timeOffset="4405.119">3987 586 3393 0 0,'0'0'2566'0'0,"0"0"-705"0"0,0 0-507 0 0,0 0-147 0 0,0 0-59 0 0,0 0 11 0 0,0 0-16 0 0,0 0-65 0 0,0 0-97 0 0,0 0-138 0 0,0 0-131 0 0,-33 13-94 0 0,-102 43-80 0 0,39-13 713 0 0,21 15-268 0 0,75-57-985 0 0,-1-1-1 0 0,1 1 0 0 0,-1 0 1 0 0,1 0-1 0 0,-1 0 1 0 0,1 0-1 0 0,0 0 0 0 0,-1-1 1 0 0,1 1-1 0 0,0 0 1 0 0,0 0-1 0 0,0 0 0 0 0,-1 0 1 0 0,1 0-1 0 0,0 0 0 0 0,0 0 1 0 0,1 0-1 0 0,-1 0 1 0 0,0 0-1 0 0,0 0 0 0 0,0 0 1 0 0,1 0-1 0 0,-1-1 1 0 0,0 1-1 0 0,1 0 0 0 0,-1 0 1 0 0,1 0-1 0 0,-1 0 1 0 0,1-1-1 0 0,-1 1 0 0 0,1 0 1 0 0,-1 0-1 0 0,1-1 1 0 0,0 1-1 0 0,-1 0 0 0 0,1-1 1 0 0,0 1-1 0 0,0-1 1 0 0,0 1-1 0 0,-1-1 0 0 0,1 1 1 0 0,0-1-1 0 0,0 0 1 0 0,0 1-1 0 0,0-1 0 0 0,0 0 1 0 0,0 0-1 0 0,0 0 1 0 0,0 0-1 0 0,0 0 3 0 0,53 9 113 0 0,-48-8-96 0 0,8-1 4 0 0,0 1 1 0 0,0 1-1 0 0,1 0 0 0 0,-1 1 0 0 0,-1 1 0 0 0,1 0 1 0 0,0 1-1 0 0,-1 0 0 0 0,0 1 0 0 0,0 0 1 0 0,-1 1-1 0 0,9 6-21 0 0,-20-12 35 0 0,1 1 0 0 0,-1-1 0 0 0,1 1 0 0 0,-1-1 1 0 0,0 1-1 0 0,1-1 0 0 0,-1 1 0 0 0,0 0 0 0 0,0-1 0 0 0,0 1 1 0 0,0 0-1 0 0,0 0 0 0 0,-1 0 0 0 0,1 0 0 0 0,-1 0 0 0 0,1-1 1 0 0,-1 1-1 0 0,0 0 0 0 0,1 0 0 0 0,-1 0 0 0 0,0 1 0 0 0,0-1 0 0 0,0 0 1 0 0,-1 0-1 0 0,1 0 0 0 0,0-1 0 0 0,-1 1 0 0 0,0 0 0 0 0,1 0 1 0 0,-1 0-1 0 0,0 0 0 0 0,0 0 0 0 0,0 0 0 0 0,0-1 0 0 0,0 1 1 0 0,0-1-1 0 0,-1 1 0 0 0,1 0 0 0 0,0-1 0 0 0,-1 0 0 0 0,0 1-35 0 0,-68 48 995 0 0,50-39-959 0 0,-1-1-1 0 0,0 0 1 0 0,0-2-1 0 0,-1 0 1 0 0,0-1-1 0 0,0-1 1 0 0,0-2-1 0 0,-1 0 1 0 0,0-1-1 0 0,-4-1-35 0 0,11-22-2824 0 0,17 1-5512 0 0,2 12-2737 0 0</inkml:trace>
  <inkml:trace contextRef="#ctx0" brushRef="#br0" timeOffset="4988.245">4226 439 2000 0 0,'0'0'1721'0'0,"0"0"-85"0"0,0 0 191 0 0,0 0 246 0 0,0 0 91 0 0,0 0-91 0 0,0 0-301 0 0,0 0-409 0 0,0 0-376 0 0,0 0-310 0 0,0 0-219 0 0,0 0-101 0 0,0 0-52 0 0,-7 4-36 0 0,-18 8-23 0 0,70-8 2155 0 0,90-4-1053 0 0,-131 27-1029 0 0,-25 49 522 0 0,5 2-330 0 0,66-59 571 0 0,67-34 1 0 0,-88 11-1235 0 0,-10 4-3014 0 0,-18 0 3008 0 0,3 3-10169 0 0,-4-2-1879 0 0</inkml:trace>
  <inkml:trace contextRef="#ctx0" brushRef="#br0" timeOffset="6416.536">702 1156 0 0 0,'0'0'231'0'0,"0"0"532"0"0,0 0 101 0 0,0 0-32 0 0,0 0 31 0 0,0 0 154 0 0,0 0 136 0 0,0 0 27 0 0,22 3-40 0 0,105 9 711 0 0,44-10 2757 0 0,58-1 377 0 0,81-15-4985 0 0,12 3 1177 0 0,-47 6-136 0 0,53-2-101 0 0,-24 3-472 0 0,57-4 129 0 0,-35 8-146 0 0,-76 8-297 0 0,145-8 51 0 0,-116-12 90 0 0,-164 10 953 0 0,-45 1-4547 0 0,-24 0-7454 0 0,-46 1-1098 0 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4:25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33 0 0 0,'0'0'657'0'0,"0"0"341"0"0,0-6 145 0 0,3-17 35 0 0,-2 20 7824 0 0,-1 3-4446 0 0,3 17-3771 0 0,0 101 659 0 0,-1-48-934 0 0,-2 0 1 0 0,-4 1-1 0 0,-6 28-510 0 0,-13 21 280 0 0,20-111-221 0 0,0 4-394 0 0,7-21-1592 0 0,3-9-590 0 0,-2 6-1410 0 0,-2 2-3477 0 0,-3 8 1881 0 0</inkml:trace>
  <inkml:trace contextRef="#ctx0" brushRef="#br0" timeOffset="455.979">316 53 0 0 0,'0'0'279'0'0,"0"0"453"0"0,0 0 68 0 0,0 0 179 0 0,0 0 327 0 0,0 0 261 0 0,0 0 65 0 0,0 0-172 0 0,0 0-257 0 0,0 0-224 0 0,0 0-191 0 0,0 0-132 0 0,0 0-85 0 0,-18 34-59 0 0,-53 106-29 0 0,43-61 365 0 0,24 61 690 0 0,5-135-1473 0 0,0 1 0 0 0,1 0 0 0 0,-1 0 0 0 0,1 0 0 0 0,1-1 0 0 0,-1 1 0 0 0,1-1 0 0 0,0 0 0 0 0,0 0 0 0 0,0 0 0 0 0,1 0 0 0 0,0 0 0 0 0,0-1 0 0 0,0 1 0 0 0,0-1 0 0 0,1 0 0 0 0,-1 0 0 0 0,1-1 1 0 0,0 0-1 0 0,0 0 0 0 0,1 0 0 0 0,-1 0 0 0 0,1-1 0 0 0,-1 0 0 0 0,1 0 0 0 0,0 0 0 0 0,0-1 0 0 0,0 1 0 0 0,-1-2 0 0 0,6 1-65 0 0,5-2 164 0 0,-1 0 1 0 0,0-2-1 0 0,1 0 1 0 0,-1 0-1 0 0,-1-1 1 0 0,1-1-1 0 0,-1-1 1 0 0,1 0-1 0 0,-2-1 1 0 0,1 0-1 0 0,-1-1 1 0 0,0-1-1 0 0,-1 0 1 0 0,0 0 0 0 0,0-2-1 0 0,-1 1 1 0 0,5-7-165 0 0,-5 6 102 0 0,0-1 1 0 0,0 0 0 0 0,-2-1 0 0 0,1 0 0 0 0,-2 0-1 0 0,0-1 1 0 0,0 0 0 0 0,-2 0 0 0 0,1-1 0 0 0,-2 0 0 0 0,4-13-103 0 0,-7 20 13 0 0,-1 0 0 0 0,1-1 0 0 0,-1 1 0 0 0,-1 0 0 0 0,0-1 0 0 0,0 1 0 0 0,0 0 0 0 0,-1-1 0 0 0,0 1 1 0 0,-1 0-1 0 0,0 0 0 0 0,0 0 0 0 0,-1 0 0 0 0,0 0 0 0 0,0 0 0 0 0,-1 1 0 0 0,0-1 0 0 0,0 1 0 0 0,-1 0 1 0 0,1 1-1 0 0,-2-1 0 0 0,1 1 0 0 0,-2-1-13 0 0,0 0-22 0 0,-1 1 0 0 0,0-1-1 0 0,0 2 1 0 0,0-1 0 0 0,-1 1 0 0 0,0 1 0 0 0,0 0 0 0 0,0 0 0 0 0,-1 1-1 0 0,1 0 1 0 0,-1 0 0 0 0,0 1 0 0 0,1 0 0 0 0,-1 1 0 0 0,0 0 0 0 0,0 1 0 0 0,0 0-1 0 0,-6 1 23 0 0,-70 31-3309 0 0,81-28 2445 0 0,1 0 0 0 0,-1 0 0 0 0,1 1 0 0 0,0 0 0 0 0,0-1 0 0 0,0 2 0 0 0,1-1 0 0 0,-1 0 0 0 0,2 1 0 0 0,-1-1 0 0 0,0 1 0 0 0,1 0 0 0 0,0 0 0 0 0,-1 4 864 0 0,1-1-6709 0 0</inkml:trace>
  <inkml:trace contextRef="#ctx0" brushRef="#br0" timeOffset="900.314">786 164 4257 0 0,'0'0'1626'0'0,"0"0"-293"0"0,0 0-83 0 0,0 0 98 0 0,0 0 60 0 0,0 0-69 0 0,0 0-188 0 0,0 0-241 0 0,0 0-219 0 0,0 0-165 0 0,0 0-115 0 0,0 0-61 0 0,0 0-28 0 0,-20 25-19 0 0,-60 80-48 0 0,50-42 85 0 0,29-52-266 0 0,-2-3-17 0 0,0 1-1 0 0,1 0 0 0 0,0 0 0 0 0,1 0 1 0 0,-1 0-1 0 0,2 0 0 0 0,-1 0 0 0 0,1 0 1 0 0,1 0-1 0 0,0 0 0 0 0,0 0 0 0 0,1 0 1 0 0,0 0-1 0 0,0 0 0 0 0,1 0 0 0 0,0-1 1 0 0,1 1-1 0 0,0-1 0 0 0,0 0 0 0 0,1 0 1 0 0,0-1-1 0 0,0 1 0 0 0,1-1 0 0 0,0 0 1 0 0,0 0-1 0 0,0-1 0 0 0,1 0 0 0 0,0 0 1 0 0,4 2-57 0 0,-2-4 134 0 0,0 0 1 0 0,1-1 0 0 0,0 0 0 0 0,-1-1 0 0 0,1 0 0 0 0,0 0 0 0 0,0-1 0 0 0,0 0 0 0 0,0-1 0 0 0,0 0 0 0 0,0-1 0 0 0,0 0 0 0 0,0 0-1 0 0,0-1 1 0 0,0 0 0 0 0,0-1 0 0 0,-1 0 0 0 0,1-1 0 0 0,-1 0 0 0 0,0 0 0 0 0,0-1-135 0 0,8-5 212 0 0,0 0 0 0 0,-1-1 0 0 0,0-1 0 0 0,-1 0 0 0 0,0-1 0 0 0,-1-1 1 0 0,-1 0-1 0 0,0-1 0 0 0,-1 0 0 0 0,3-7-212 0 0,-8 9 68 0 0,0 0 0 0 0,-1 0-1 0 0,-1-1 1 0 0,0 1 0 0 0,-1-1 0 0 0,-1 0 0 0 0,0 0-1 0 0,0-1 1 0 0,-2 1 0 0 0,0 0 0 0 0,0-1 0 0 0,-1 1-1 0 0,-3-15-67 0 0,2 20-57 0 0,0 0 0 0 0,-1-1 0 0 0,-1 1-1 0 0,1 1 1 0 0,-1-1 0 0 0,-1 0 0 0 0,0 1-1 0 0,0-1 1 0 0,0 1 0 0 0,-1 0 0 0 0,0 1-1 0 0,-1-1 1 0 0,0 1 0 0 0,0 0-1 0 0,-1 0 1 0 0,1 1 0 0 0,-1 0 0 0 0,-1 0-1 0 0,1 1 1 0 0,-1 0 0 0 0,0 0 0 0 0,0 1-1 0 0,-1-1 1 0 0,1 2 0 0 0,-1 0 0 0 0,0 0-1 0 0,0 0 1 0 0,0 1 0 0 0,0 0 0 0 0,0 1-1 0 0,0 0 1 0 0,-3 0 57 0 0,-53 16-2976 0 0,27 8-4565 0 0,23-14-3503 0 0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4:28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16 301 0 0 0,'0'0'1082'0'0,"0"0"-28"0"0,0 0-155 0 0,0 0-161 0 0,0 0-85 0 0,0 0-35 0 0,0 0 14 0 0,0 0 55 0 0,-2 5 42 0 0,-7 15-19 0 0,7-15-44 0 0,2-5-35 0 0,0 0-15 0 0,0 0 69 0 0,0 0 40 0 0,0 0 13 0 0,0 0-29 0 0,0 0-76 0 0,0 0-75 0 0,0 0-51 0 0,0 0-33 0 0,0 0-21 0 0,0 0-37 0 0,0 0-42 0 0,0 0-43 0 0,0 0-37 0 0,0 0-42 0 0,0 0-30 0 0,0 0-31 0 0,0 0-35 0 0,0 0-23 0 0,0 0-35 0 0,0 0-49 0 0,0 0 10 0 0,0 0 2 0 0,0 0 0 0 0,0 0 36 0 0,0 0-13 0 0,0 0-3 0 0,0 0 36 0 0,0 0 34 0 0,0 0 24 0 0,0 0 13 0 0,0 0-12 0 0,0 0-40 0 0,0 0-16 0 0,0 0-12 0 0,0 0-24 0 0,0 0-11 0 0,0 0-1 0 0,0 0 2 0 0,0 0 8 0 0,0 0 13 0 0,0 0-20 0 0,0 0-19 0 0,0 0-14 0 0,0 0-6 0 0,0 0-13 0 0,0 0 2 0 0,0 0-13 0 0,0 0-4 0 0,0 0 2 0 0,0 0 0 0 0,0 0-11 0 0,0 0 4 0 0,0 0-9 0 0,0 0 1 0 0,0 32 1072 0 0,-1 60-647 0 0,0-85-389 0 0,1-7-21 0 0,0 0 9 0 0,0 0-3 0 0,0 0 16 0 0,0 0-4 0 0,0 0 9 0 0,0 0 29 0 0,0 0 15 0 0,0 0 48 0 0,0 0 57 0 0,0 0 42 0 0,0 0 67 0 0,0-23 1440 0 0,5-13-1683 0 0,2 0 0 0 0,1 0 0 0 0,2 0 0 0 0,1 1 0 0 0,2 1 0 0 0,8-15-52 0 0,59-66-34 0 0,-67 103 1 0 0,-11 9 25 0 0,0 1-1 0 0,0-1 1 0 0,0 1-1 0 0,1-1 0 0 0,-1 1 1 0 0,1 0-1 0 0,0 0 1 0 0,-1 0-1 0 0,1 0 0 0 0,0 0 1 0 0,0 1-1 0 0,1-1 1 0 0,-1 1-1 0 0,0 0 0 0 0,0 0 1 0 0,1 0-1 0 0,-1 0 1 0 0,0 1-1 0 0,1-1 1 0 0,-1 1-1 0 0,3 0 9 0 0,9 37-117 0 0,-12 68 189 0 0,-30 53 32 0 0,27-158-106 0 0,1-1 0 0 0,-1 1 0 0 0,0 0 0 0 0,1 0 1 0 0,-1 0-1 0 0,1-1 0 0 0,-1 1 0 0 0,0 0 0 0 0,1 0 0 0 0,-1 0 1 0 0,1 0-1 0 0,-1 0 0 0 0,0 0 0 0 0,1 0 0 0 0,-1 0 1 0 0,1 0-1 0 0,-1 0 0 0 0,1 0 0 0 0,-1 0 0 0 0,0 0 0 0 0,1 0 1 0 0,-1 0-1 0 0,1 0 0 0 0,-1 0 0 0 0,0 0 0 0 0,1 1 1 0 0,-1-1-1 0 0,0 0 0 0 0,1 0 0 0 0,-1 0 0 0 0,1 1 0 0 0,-1-1 1 0 0,0 0-1 0 0,0 0 0 0 0,1 1 0 0 0,-1-1 0 0 0,0 0 1 0 0,1 1-1 0 0,-1-1 0 0 0,0 1 0 0 0,0-1 0 0 0,0 0 0 0 0,1 1 1 0 0,-1-1-1 0 0,0 0 0 0 0,0 1 0 0 0,0-1 0 0 0,0 1 2 0 0,9-12 66 0 0,194-207-43 0 0,-120 145 6 0 0,-39 53-53 0 0,-39 59 134 0 0,-16 203 394 0 0,11-242-519 0 0,1-22-5954 0 0,4 3-3841 0 0,-4 14 385 0 0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4:51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0 0 0,'0'0'1198'0'0,"0"0"577"0"0,0 0 16 0 0,0 0-274 0 0,0 0-247 0 0,0 0-196 0 0,0 0-110 0 0,0 0-39 0 0,0 0-14 0 0,13 3 4457 0 0,14 5-3240 0 0,151-4 1957 0 0,-11-19-2680 0 0,58 3-425 0 0,-225 13-1026 0 0,0-1 1 0 0,0 0 0 0 0,0 1-1 0 0,0-1 1 0 0,0 0 0 0 0,0 0-1 0 0,0 1 1 0 0,0-1 0 0 0,0 0-1 0 0,0 1 1 0 0,1-1 0 0 0,-1 0-1 0 0,0 0 1 0 0,0 1 0 0 0,0-1-1 0 0,0 0 1 0 0,0 1 0 0 0,1-1-1 0 0,-1 0 1 0 0,0 0 0 0 0,0 0-1 0 0,0 1 1 0 0,1-1 0 0 0,-1 0-1 0 0,0 0 1 0 0,0 0 0 0 0,1 1-1 0 0,-1-1 1 0 0,0 0-1 0 0,0 0 1 0 0,1 0 45 0 0,-6 0-1391 0 0,-17 1-3530 0 0,9 6-3650 0 0,8-3-531 0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52:28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80,'0'-9,"0"-9,0-5,0 5,0 7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1T02:58:32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3 960,'-1'12,"0"-1,1 0,0 0,1 1,0-1,1 0,0 0,0 0,2 0,-1-1,1 1,2 2,-4-9,0 1,0-1,0 0,1 1,0-1,0 0,0-1,0 1,1 0,-1-1,1 0,0 0,0 0,0 0,0 0,1-1,-1 0,1 0,-1 0,1-1,0 1,-1-1,1 0,0-1,0 1,0-1,0 0,3 0,18-7,0-1,0-1,-1-1,-1-1,0-2,0 0,-1-2,-1 0,0-1,11-13,-26 24,-6 4,0 0,0 0,1 0,-1 0,0 0,0 1,0-1,0 1,1-1,-1 1,0-1,1 1,-1-1,0 1,1 0,-1 0,0 0,1 0,-1 0,0 0,1 0,-1 0,0 1,1-1,-1 0,0 1,1-1,-1 1,0-1,0 1,1 0,-1 0,0-1,0 1,0 0,0 0,0 0,0 0,-1 0,1 0,0 1,0-1,-1 0,1 0,0 0,-1 1,0-1,1 0,-1 1,0-1,1 0,-1 1,0-1,0 1,1 3,1 1,0 0,1 0,-1-1,1 0,0 1,0-1,1 0,0 0,-1-1,2 1,-1-1,0 0,1 0,0 0,0-1,0 1,0-1,1-1,-1 1,1-1,-1 0,1 0,0 0,0-1,0 0,0 0,0 0,0-1,0 0,0 0,1-1,-1 0,0 0,4-1,1-1,0 0,0 0,-1-1,1-1,-1 1,0-2,0 0,0 0,-1 0,0-1,0-1,-1 0,0 0,0 0,-1-1,0 0,0 0,-1-1,0 0,-1 0,0-1,-1 1,0-1,1-8,-3-35,-3 30</inkml:trace>
  <inkml:trace contextRef="#ctx0" brushRef="#br0" timeOffset="1">1217 86,'-33'290,"7"228,25-505,1 0,1 1,0-1,1 0,0 0,1 0,0 0,1 0,1-1,5 11,-9-21,1 1,0-1,0 0,0 0,0 0,1-1,-1 1,0 0,1-1,-1 1,1-1,0 0,-1 0,1 0,0 0,0-1,-1 1,1-1,0 0,0 1,0-1,0 0,0-1,-1 1,1-1,0 1,0-1,0 0,-1 0,1 0,1-1,77-47,39-60,-119 108,0 0,0 0,0 0,0 0,0 0,0 0,0 0,0 1,1-1,-1 1,0-1,1 1,-1-1,0 1,1 0,-1-1,0 1,1 0,-1 0,1 0,-1 0,0 0,1 0,-1 1,0-1,1 0,-1 1,0-1,1 1,-1 0,0-1,0 1,0 0,1-1,-1 1,0 0,0 0,0 0,0 0,0 0,-1 0,1 1,0-1,0 0,-1 0,1 0,-1 1,1-1,-1 0,0 1,1-1,-1 0,0 1,0 0,4 16,-4-12,1-1,0 1,0 0,1-1,-1 1,1-1,1 0,-1 1,1-1,0 0,0-1,0 1,4 3,9 6</inkml:trace>
  <inkml:trace contextRef="#ctx0" brushRef="#br0" timeOffset="2">2035 734,'-32'20,"2"2,0 0,2 2,0 1,2 2,0 0,2 2,-2 5,6 19,20-52,-1 0,1 0,0 0,0 0,1 1,-1-1,0 0,0 0,0 0,1 0,-1 0,1 0,-1 0,1 0,-1 0,1 0,-1 0,1 0,0 0,0 0,-1 0,1 0,0-1,0 1,0 0,0-1,0 1,0-1,0 1,0-1,0 1,0-1,0 0,0 1,1-1,-1 0,0 0,0 0,0 0,0 0,0 0,1 0,-1 0,0-1,17-2,0-1,0-1,0 0,-1-2,0 0,0 0,-1-2,0 0,0-1,8-8,-12 10,163-105,-174 112,1-1,0 1,0 0,-1 0,1 0,0 0,0 0,0 0,0 0,0 1,1-1,-1 0,0 1,0 0,0 0,0 0,1 0,-1 0,0 0,0 0,0 1,0-1,0 1,1-1,-1 1,0 0,0 0,0 0,-1 0,1 0,0 0,0 1,-1-1,1 1,0-1,-1 1,0-1,1 1,-1 0,0 0,0 0,0 0,0 0,0 0,0 0,-1 0,1 0,-1 0,1 2,4 50,-6-49,0 0,0 0,1 1,0-1,0 0,0 0,0 0,1 0,0 0,0 0,1 0,-1 0,1 0,0-1,0 1,1 0,-1-1,1 0,0 0,0 1,1-2,-1 1,1 0,0-1,0 0,0 0,0 0,0 0,1 0,-1-1,1 0,3 1,4-3,-1-1,0 0,0-1,0 0,0-1,0 0,-1-1,1 0,-1-1,0 0,0 0,0-1,-1-1,0 1,0-1,-1-1,0 0,0 0,-1 0,0-1,1-3,8-4,20-19,-2 0,-2-3,-1-1,-2-1,-1-1,8-21,-10 7,-3-2,-2-1,-2 0,-3-2,-3 0,-2 0,-3-1,-1-45,-12 43,4 62,1 1,-1-1,0 1,1-1,-1 1,0 0,0-1,1 1,-1 0,0-1,0 1,0 0,1 0,-1 0,0 0,0 0,0 0,0 0,1 0,-1 0,0 0,0 1,0-1,1 0,-1 0,0 1,0-1,1 0,-1 1,0-1,1 1,-1-1,0 1,1 0,-1-1,1 1,-1-1,1 1,-1 0,1-1,-1 1,1 0,0 0,-1-1,1 1,0 0,0 0,0 0,-1-1,1 1,0 0,0 0,0 0,-11 25,1 0,1 0,1 1,1 0,2 1,1 0,-1 23,-1-5,-3 33,3 0,4 0,3 0,4 0,13 70,17-30,-26-97</inkml:trace>
  <inkml:trace contextRef="#ctx0" brushRef="#br0" timeOffset="3">2486 537,'43'-5,"34"-1,13 0,1 1,-6 2,-7-4,-12-1,-8 1,-4 2,-7 2,-11 1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9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4 160 5185 0 0,'0'0'1407'0'0,"0"0"-55"0"0,0 0 82 0 0,0 0 209 0 0,0 0 172 0 0,0 0-32 0 0,0 0-213 0 0,0 0-278 0 0,0 0-289 0 0,0 0-250 0 0,0 0-215 0 0,-1-4-141 0 0,-1-12 224 0 0,14 30 877 0 0,70 128 217 0 0,-38-33-1274 0 0,46 85-100 0 0,-58-140-236 0 0,-21-96 2273 0 0,-1-16-2296 0 0,3 0 0 0 0,2 1-1 0 0,2 1 1 0 0,6-8-82 0 0,48-91 87 0 0,-2 14-183 0 0,-68 141 38 0 0,-1-1 1 0 0,0 1-1 0 0,1-1 1 0 0,-1 1-1 0 0,0-1 1 0 0,0 1 0 0 0,1-1-1 0 0,-1 1 1 0 0,0-1-1 0 0,0 1 1 0 0,0-1-1 0 0,0 0 1 0 0,0 1 0 0 0,0-1-1 0 0,0 1 1 0 0,0-1-1 0 0,0 0 1 0 0,0 1-1 0 0,0-1 1 0 0,0 1 0 0 0,0-1-1 0 0,0 1 1 0 0,0-1-1 0 0,-1 0 1 0 0,1 1-1 0 0,0-1 1 0 0,-1 1 0 0 0,1-1-1 0 0,0 1 1 0 0,-1-1-1 0 0,1 1 1 0 0,0 0 0 0 0,-1-1-1 0 0,1 1 1 0 0,-1-1-1 0 0,1 1 1 0 0,-1 0-1 0 0,1-1 1 0 0,-1 1 0 0 0,1 0-1 0 0,-1-1 1 0 0,1 1-1 0 0,-1 0 1 0 0,1 0-1 0 0,-1 0 1 0 0,1 0 0 0 0,-1-1-1 0 0,0 1 1 0 0,1 0-1 0 0,-1 0 1 0 0,1 0-1 0 0,-1 0 1 0 0,0 0 57 0 0,-17 14-8712 0 0,14-6-3000 0 0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4:52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0 0 0,'0'0'896'0'0,"0"0"116"0"0,0 0-18 0 0,0 0-23 0 0,0 0 4 0 0,0 0 26 0 0,0 0 13 0 0,0 0 23 0 0,0 0 16 0 0,1 3-4 0 0,11 11 6209 0 0,8-6-3826 0 0,57-2-1672 0 0,-73-6-1483 0 0,454-38 3209 0 0,-447 38-4391 0 0,-10 0-3205 0 0,-5 0-4618 0 0,3 0-2072 0 0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4:54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 0 3497 0 0,'0'0'1720'0'0,"0"0"-48"0"0,0 0 64 0 0,0 0 87 0 0,0 0 40 0 0,0 0-143 0 0,0 0-250 0 0,0 0-271 0 0,0 0-235 0 0,0 0-177 0 0,0 0-141 0 0,-8 0 2352 0 0,-34 76-2556 0 0,-4-2-1 0 0,-2-3 1 0 0,-4-1-1 0 0,-2-3 1 0 0,-4-2-442 0 0,-75 75 200 0 0,202-137 356 0 0,-56-6-510 0 0,28-8 118 0 0,0 2 1 0 0,1 1 0 0 0,1 3 0 0 0,32-1-165 0 0,227 41 888 0 0,-201-35-393 0 0,-100 0-430 0 0,-1 0 19 0 0,0 0-13 0 0,0 0 0 0 0,0 0-4 0 0,0 0-19 0 0,0 0 2 0 0,0 0-7 0 0,0 0-2 0 0,0 0 1 0 0,0 0-22 0 0,0 0-14 0 0,0 0-14 0 0,0 0-18 0 0,0 0-30 0 0,0 0-36 0 0,0 0-59 0 0,-9-57-9284 0 0,10 33-3762 0 0,1 16 8407 0 0</inkml:trace>
  <inkml:trace contextRef="#ctx0" brushRef="#br0" timeOffset="728.454">805 39 3609 0 0,'0'0'2442'0'0,"0"0"-307"0"0,0 0-164 0 0,0 0 1 0 0,0 0 38 0 0,0 0-134 0 0,0 0-303 0 0,0 0-394 0 0,0 0-328 0 0,0 0-245 0 0,0 0-123 0 0,0 0-27 0 0,0 0-2 0 0,-8 7 15 0 0,-35 43 454 0 0,19 47 1453 0 0,-16 208-1033 0 0,-52 30-1017 0 0,34-182-240 0 0,46-118-74 0 0,9 0 38 0 0,2-19-112 0 0,1-17-128 0 0,9-17-6534 0 0,-5 12-214 0 0,-2-1-5030 0 0</inkml:trace>
  <inkml:trace contextRef="#ctx0" brushRef="#br0" timeOffset="2983.318">1105 540 0 0 0,'0'0'415'0'0,"0"0"1002"0"0,0 0 302 0 0,0 0-42 0 0,0 0-130 0 0,0 0-191 0 0,0 0-178 0 0,0 0-126 0 0,0 0-65 0 0,0 0-34 0 0,0 0 8 0 0,0 0 7 0 0,0 9 759 0 0,1-7 3266 0 0,6-44-3251 0 0,-2 24-1658 0 0,1 0 1 0 0,1 0 0 0 0,1 1 0 0 0,0 1-1 0 0,1-1 1 0 0,1 1 0 0 0,1 1 0 0 0,9-11-85 0 0,-9 9 30 0 0,5-4 18 0 0,1-1 1 0 0,1 2 0 0 0,1 1 0 0 0,1 0 0 0 0,1 1-1 0 0,0 1 1 0 0,14-8-49 0 0,60-17 61 0 0,-93 42-51 0 0,0 1 0 0 0,0 0 0 0 0,0 0 0 0 0,-1 0 0 0 0,1 0 0 0 0,0 0 0 0 0,-1 0 0 0 0,1 0 0 0 0,-1 0 0 0 0,1 1 0 0 0,-1-1 0 0 0,0 0 0 0 0,0 1 0 0 0,1-1 0 0 0,-1 1 0 0 0,0 0 0 0 0,0-1 0 0 0,0 1 0 0 0,-1 0 0 0 0,1 0-1 0 0,0 0 1 0 0,-1-1 0 0 0,1 1 0 0 0,-1 0 0 0 0,1 0 0 0 0,-1 0 0 0 0,0 0 0 0 0,0 0 0 0 0,0 0 0 0 0,0 0 0 0 0,0 0 0 0 0,-1 0 0 0 0,1-1 0 0 0,0 1 0 0 0,-1 0 0 0 0,1 0 0 0 0,-1 0 0 0 0,0 0-10 0 0,2 18 100 0 0,4 142 220 0 0,-16-83-273 0 0,11-78-47 0 0,0-1-17 0 0,0 0-2 0 0,0 0-2 0 0,0 0 5 0 0,0 0 9 0 0,27-32 194 0 0,87-129-207 0 0,5 23 12 0 0,-47 85-19 0 0,-70 53 29 0 0,0 1-1 0 0,0-1 1 0 0,0 1 0 0 0,0-1 0 0 0,-1 1 0 0 0,1 0-1 0 0,0-1 1 0 0,0 1 0 0 0,-1 0 0 0 0,1 0-1 0 0,-1 1 1 0 0,1-1 0 0 0,-1 0 0 0 0,1 0-1 0 0,-1 1 1 0 0,0-1 0 0 0,0 1 0 0 0,1-1-1 0 0,-1 1 1 0 0,0 0 0 0 0,0-1 0 0 0,-1 1 0 0 0,1 0-1 0 0,0 0 1 0 0,0-1 0 0 0,-1 1 0 0 0,1 0-1 0 0,-1 0 1 0 0,0 0 0 0 0,0 0 0 0 0,1 0-1 0 0,-1 0 1 0 0,0 0 0 0 0,-1 0 0 0 0,1-1 0 0 0,0 1-1 0 0,-1 1-1 0 0,3 48 189 0 0,0-36-123 0 0,-1 1-1 0 0,-1 0 0 0 0,0 0 1 0 0,-1 0-1 0 0,-1 0 1 0 0,-1 0-1 0 0,0-1 0 0 0,-2 3-65 0 0,-32 82 321 0 0,34-93 344 0 0,-4 11-3580 0 0,24-26-9877 0 0,-12 7 2084 0 0</inkml:trace>
  <inkml:trace contextRef="#ctx0" brushRef="#br0" timeOffset="3491.577">2425 147 200 0 0,'0'0'1779'0'0,"0"0"-324"0"0,0 0 183 0 0,0 0 426 0 0,0 0 330 0 0,0 0 12 0 0,0 0-312 0 0,0 0-557 0 0,0 0-406 0 0,0 0-184 0 0,0 0-88 0 0,0 0-51 0 0,-1 3-106 0 0,-3 4-486 0 0,-1 0 0 0 0,0 0 0 0 0,0-1 0 0 0,-1 1 0 0 0,1-1 0 0 0,-2 0 0 0 0,1-1 0 0 0,0 1 0 0 0,-1-1 0 0 0,0-1 0 0 0,-4 3-216 0 0,-16 13 284 0 0,-562 449 1677 0 0,368-306-1793 0 0,96-66-123 0 0,75-67-45 0 0,45-23 8 0 0,5-6-17 0 0,0-1-5 0 0,0 0-12 0 0,0 0-1 0 0,0 0-4 0 0,0 0-2 0 0,0 0-8 0 0,0 0-17 0 0,0 0-22 0 0,0 0-22 0 0,0 0-18 0 0,0 0-21 0 0,24-16-1112 0 0,35-12-1412 0 0,-18 14-6905 0 0,-29 10-1116 0 0</inkml:trace>
  <inkml:trace contextRef="#ctx0" brushRef="#br0" timeOffset="4208.244">2411 713 1176 0 0,'0'0'1486'0'0,"0"0"10"0"0,0 0 258 0 0,0 0 282 0 0,0 0 62 0 0,0 0-199 0 0,0 0-368 0 0,0 0-393 0 0,0 0-271 0 0,0 0-126 0 0,0 0-33 0 0,0 0 27 0 0,0 0 27 0 0,5-1-4 0 0,17-6 607 0 0,-22 7-784 0 0,-17 1 893 0 0,-214 87 186 0 0,132-51-844 0 0,98-36-809 0 0,0 1-1 0 0,0-1 1 0 0,0 1 0 0 0,0 0-1 0 0,0-1 1 0 0,0 1-1 0 0,0 0 1 0 0,1-1-1 0 0,-1 1 1 0 0,1 0-1 0 0,0 0 1 0 0,-1 0 0 0 0,1-1-1 0 0,0 1 1 0 0,0 0-1 0 0,0 0 1 0 0,0 0-1 0 0,0-1 1 0 0,1 1-1 0 0,-1 0 1 0 0,0 0 0 0 0,1 0-1 0 0,0-1 1 0 0,-1 1-1 0 0,1 0 1 0 0,0-1-1 0 0,0 1 1 0 0,0-1-1 0 0,0 1 1 0 0,0-1 0 0 0,0 1-1 0 0,0-1 1 0 0,0 1-1 0 0,1-1 1 0 0,-1 0-1 0 0,1 0-6 0 0,56 37 228 0 0,48 8-64 0 0,-13 12-15 0 0,-88-53-105 0 0,1 0 0 0 0,-1 0 0 0 0,0 1 1 0 0,-1 0-1 0 0,0 0 0 0 0,0 0 1 0 0,0 0-1 0 0,0 1 0 0 0,-1-1 1 0 0,0 1-1 0 0,-1 0 0 0 0,0 0 1 0 0,0 0-1 0 0,0 0 0 0 0,-1 0 1 0 0,0 1-1 0 0,0 3-44 0 0,-2-8 38 0 0,-1 0 1 0 0,0 0-1 0 0,1-1 1 0 0,-2 1-1 0 0,1 0 0 0 0,0 0 1 0 0,0-1-1 0 0,-1 0 1 0 0,1 1-1 0 0,-1-1 0 0 0,0 0 1 0 0,0 0-1 0 0,0 0 1 0 0,0-1-1 0 0,0 1 0 0 0,0-1 1 0 0,0 0-1 0 0,-1 1 0 0 0,-2-1-37 0 0,-96 44 204 0 0,78-39-191 0 0,-1-2 1 0 0,0 0 0 0 0,0-2-1 0 0,0-1 1 0 0,0 0-1 0 0,-5-3-14 0 0,-5 2-30 0 0,32-1-81 0 0,1 0-1 0 0,0 0 1 0 0,0 0-1 0 0,0-1 1 0 0,0 1-1 0 0,0-1 1 0 0,0 1 0 0 0,0-1-1 0 0,1 0 1 0 0,-1 1-1 0 0,1-1 1 0 0,-1 0-1 0 0,1 0 1 0 0,0 0-1 0 0,-1 0 1 0 0,1-1-1 0 0,0 1 1 0 0,0 0 0 0 0,1 0-1 0 0,-1-1 1 0 0,0 1-1 0 0,1-1 1 0 0,-1 1-1 0 0,1 0 1 0 0,0-1-1 0 0,0 1 1 0 0,0-1-1 0 0,0 1 1 0 0,0 0 0 0 0,1-1-1 0 0,-1 1 1 0 0,1-1-1 0 0,-1 1 1 0 0,1 0-1 0 0,0-1 1 0 0,0 1-1 0 0,0 0 1 0 0,0 0-1 0 0,1 0 1 0 0,0-2 111 0 0,14-21-7015 0 0,-11 20-4354 0 0</inkml:trace>
  <inkml:trace contextRef="#ctx0" brushRef="#br0" timeOffset="4976.195">2558 509 0 0 0,'0'0'1311'0'0,"0"0"83"0"0,0 0 290 0 0,0 0 312 0 0,0 0 90 0 0,0 0-196 0 0,0 0-396 0 0,0 0-382 0 0,0 0-225 0 0,0 0-89 0 0,0 0-3 0 0,0 0 15 0 0,0 0-15 0 0,4-4 3298 0 0,116-3-714 0 0,5 2-2069 0 0,-132 48-644 0 0,-105 95-10 0 0,110-137-648 0 0,1 1 0 0 0,0-1 0 0 0,0 1 0 0 0,0-1-1 0 0,0 1 1 0 0,0 0 0 0 0,0-1 0 0 0,0 1 0 0 0,1 0-1 0 0,-1 0 1 0 0,0 0 0 0 0,1-1 0 0 0,0 1 0 0 0,-1 0-1 0 0,1 0 1 0 0,0 0 0 0 0,0 0 0 0 0,0 0-1 0 0,0 0 1 0 0,0 0 0 0 0,1 0 0 0 0,-1 0 0 0 0,1-1-1 0 0,-1 1 1 0 0,1 0 0 0 0,0 0 0 0 0,-1 0 0 0 0,1-1-1 0 0,0 1 1 0 0,0 0 0 0 0,0-1 0 0 0,0 1 0 0 0,1-1-1 0 0,-1 1 1 0 0,0-1 0 0 0,1 0 0 0 0,-1 1 0 0 0,1-1-1 0 0,-1 0 1 0 0,1 0 0 0 0,-1 0 0 0 0,1 0-1 0 0,0 0 1 0 0,0 0 0 0 0,-1-1 0 0 0,1 1 0 0 0,0-1-1 0 0,0 1 1 0 0,0-1 0 0 0,0 0 0 0 0,0 1 0 0 0,0-1-1 0 0,0 0 1 0 0,0 0 0 0 0,-1 0 0 0 0,1-1 0 0 0,2 1-8 0 0,121-4 768 0 0,-105 0-734 0 0,-6-6-817 0 0,-8 4-2045 0 0,1 3-6309 0 0,-5 3-2845 0 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5:03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0,'0'0'293'0'0,"0"0"330"0"0,0 0 180 0 0,0 0 156 0 0,0 0 200 0 0,0 0 49 0 0,0 0 83 0 0,0 0 25 0 0,0 0-77 0 0,0 0-27 0 0,5 1-45 0 0,121 6 7860 0 0,-85-8-8037 0 0,-36 2-929 0 0,-1 0 0 0 0,1 1 0 0 0,-1-1-1 0 0,1 1 1 0 0,-1 0 0 0 0,0 0 0 0 0,0 0 0 0 0,0 0 0 0 0,0 1-1 0 0,0 0 1 0 0,0 0 0 0 0,-1 0 0 0 0,1 0 0 0 0,-1 0-1 0 0,1 2-60 0 0,-3-3 70 0 0,-1 0 0 0 0,1 0-1 0 0,-1 0 1 0 0,0 0-1 0 0,0 1 1 0 0,0-1 0 0 0,0 0-1 0 0,0 0 1 0 0,0 0-1 0 0,0 0 1 0 0,-1 0-1 0 0,1 0 1 0 0,-1 0 0 0 0,0 0-1 0 0,1 0 1 0 0,-1 0-1 0 0,0 0 1 0 0,0 0 0 0 0,0-1-1 0 0,-1 1 1 0 0,1 0-1 0 0,0-1 1 0 0,-1 1-1 0 0,1-1 1 0 0,-1 1 0 0 0,1-1-1 0 0,-1 1 1 0 0,-1 0-70 0 0,-90 87 877 0 0,74-42-758 0 0,37-21 61 0 0,-4-22-51 0 0,1 0 1 0 0,0-1-1 0 0,0 0 0 0 0,0-1 1 0 0,0-1-1 0 0,0-1 0 0 0,0 0 0 0 0,11-1-129 0 0,10 0 318 0 0,-35 1-283 0 0,-1 0 2 0 0,0 0-2 0 0,0 0 4 0 0,0 0-5 0 0,0 0-18 0 0,0 0 4 0 0,0 0-4 0 0,0 0-5 0 0,0 0 4 0 0,0 0 1 0 0,0 0 1 0 0,0 0 4 0 0,0 0-3 0 0,0 0-4 0 0,0 0-4 0 0,0 0 0 0 0,0 0 10 0 0,0 0-2 0 0,0 0 0 0 0,0 0 9 0 0,0 0-14 0 0,0 0-18 0 0,0 0 16 0 0,0 0 6 0 0,0 0 4 0 0,0 0-7 0 0,0 0-16 0 0,0 0 9 0 0,0 0 8 0 0,0 0-5 0 0,0 0-16 0 0,0 0 10 0 0,0 0 4 0 0,0 0 0 0 0,0 0 1 0 0,0 0 6 0 0,0 0 2 0 0,0 0 5 0 0,0 0-5 0 0,0 0-6 0 0,0 0-21 0 0,0 0 6 0 0,0 0 22 0 0,0 0-1 0 0,0 0-6 0 0,0 0-14 0 0,0 0 23 0 0,0 0-5 0 0,0 0 1 0 0,0 0-20 0 0,0 0-7 0 0,0 0 12 0 0,0 0-2 0 0,0 0 8 0 0,0 0-14 0 0,0 0 11 0 0,0 0 1 0 0,0 0-11 0 0,0 0-5 0 0,0 0 16 0 0,0 0 10 0 0,0 0-3 0 0,0 0-8 0 0,0 0 20 0 0,0 0-24 0 0,0 0-5 0 0,0 0 1 0 0,0 0-26 0 0,0 0 26 0 0,0 0 2 0 0,0 0 4 0 0,0 0-2 0 0,0 0 14 0 0,0 0-14 0 0,0 0 0 0 0,0 0-18 0 0,0 0 1 0 0,0 0 1 0 0,0 0-3 0 0,0 0-7 0 0,0 0 8 0 0,0-7-1371 0 0,0-1-5825 0 0,0 8-1268 0 0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5:51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1 721 2208 0 0,'0'0'1123'0'0,"0"0"-783"0"0,0 0-382 0 0,0 0 120 0 0,0 0 352 0 0,0 0 327 0 0,0 0 237 0 0,0 0 181 0 0,0 0 145 0 0,0 0 146 0 0,0 0 41 0 0,10-2-74 0 0,-5 1-1172 0 0,1 0 0 0 0,0 0 0 0 0,0-1 0 0 0,-1 0 0 0 0,1 0 0 0 0,-1-1 0 0 0,1 1-1 0 0,-1-1 1 0 0,0 0 0 0 0,0-1 0 0 0,0 1 0 0 0,-1-1 0 0 0,3-2-261 0 0,15-20 821 0 0,-1-1 1 0 0,-1 0-1 0 0,-2-1 1 0 0,-1-1-1 0 0,7-17-821 0 0,9-13 695 0 0,11-21 24 0 0,-15 26-122 0 0,2 1 0 0 0,3 1 0 0 0,37-44-597 0 0,-60 84 53 0 0,-1 0 1 0 0,2 1-1 0 0,0 0 0 0 0,0 1 1 0 0,1 0-1 0 0,0 1 0 0 0,1 1 1 0 0,0 0-1 0 0,10-4-53 0 0,-21 11 11 0 0,0 1 0 0 0,1-1 1 0 0,-1 1-1 0 0,1 0 0 0 0,-1 0 0 0 0,0 0 0 0 0,1 1 0 0 0,-1-1 0 0 0,0 1 1 0 0,0-1-1 0 0,1 1 0 0 0,-1 0 0 0 0,0 0 0 0 0,0 1 0 0 0,0-1 0 0 0,0 1 1 0 0,0-1-1 0 0,0 1 0 0 0,0 0 0 0 0,-1 0 0 0 0,1 0 0 0 0,-1 1 1 0 0,1-1-1 0 0,-1 0 0 0 0,0 1 0 0 0,0 0 0 0 0,0-1 0 0 0,0 1 0 0 0,-1 0 1 0 0,1 0-1 0 0,-1 0 0 0 0,1 0 0 0 0,-1 1 0 0 0,0-1 0 0 0,0 0 0 0 0,-1 0 1 0 0,1 1-1 0 0,-1-1 0 0 0,1 2-11 0 0,1 33 140 0 0,-1 1 0 0 0,-2-1 1 0 0,-2 1-1 0 0,-1-1 0 0 0,-2 0 1 0 0,-2-1-1 0 0,-1 1 0 0 0,-2-2 1 0 0,-1 1-1 0 0,-13 24-140 0 0,18-47 11 0 0,0-1 1 0 0,-1 1-1 0 0,0-1 1 0 0,-1-1-1 0 0,-1 1 0 0 0,0-2 1 0 0,0 1-1 0 0,-1-1 1 0 0,-1-1-1 0 0,1 0 1 0 0,-2-1-1 0 0,1 0 0 0 0,-2-1 1 0 0,-11 6-12 0 0,14-9 0 0 0,3 0 1 0 0,-1 0-1 0 0,1-1 1 0 0,-1 0 0 0 0,0-1-1 0 0,0 0 1 0 0,-1 0-1 0 0,1-1 1 0 0,0 0 0 0 0,-1-1-1 0 0,1 0 1 0 0,-1 0-1 0 0,0-1 1 0 0,-4 0-1 0 0,11-2-127 0 0,0 0 1 0 0,0-1 0 0 0,0 1-1 0 0,0 0 1 0 0,1-1 0 0 0,-1 1-1 0 0,1-1 1 0 0,0 0-1 0 0,-1 0 1 0 0,1 0 0 0 0,1 0-1 0 0,-1 0 1 0 0,0-1-1 0 0,1 1 1 0 0,-1 0 0 0 0,1-1-1 0 0,0 1 1 0 0,0-1 0 0 0,1 0-1 0 0,-1 1 1 0 0,1-1-1 0 0,0 1 1 0 0,-1-1 0 0 0,2 0-1 0 0,-1 1 1 0 0,0-1-1 0 0,1 0 1 0 0,0 1 0 0 0,-1-1-1 0 0,1 1 1 0 0,1-1-1 0 0,-1 1 1 0 0,0 0 0 0 0,1-1-1 0 0,0 1 127 0 0,9-14-4222 0 0,-4 8-1827 0 0,-1 4-5235 0 0</inkml:trace>
  <inkml:trace contextRef="#ctx0" brushRef="#br0" timeOffset="388.052">1041 205 5585 0 0,'0'0'2893'0'0,"0"0"-1594"0"0,0 0-403 0 0,0 0 135 0 0,0 0 122 0 0,0 0 22 0 0,0 0-146 0 0,0 0-240 0 0,0 0-169 0 0,0 0-122 0 0,0 0-84 0 0,0 0-71 0 0,0 0-53 0 0,-24 34-64 0 0,-72 107-31 0 0,64-67 28 0 0,32-62-179 0 0,-1-5-8 0 0,0 0 0 0 0,0 0 0 0 0,0 0 0 0 0,1 1 0 0 0,0-1 1 0 0,0 0-1 0 0,1 0 0 0 0,0 0 0 0 0,0 0 0 0 0,1 0 0 0 0,-1 0 0 0 0,2-1 1 0 0,-1 1-1 0 0,1 0 0 0 0,0-1 0 0 0,0 0 0 0 0,1 0 0 0 0,0 0 0 0 0,0 0 1 0 0,0 0-1 0 0,1-1 0 0 0,-1 0 0 0 0,1 0 0 0 0,1 0 0 0 0,-1 0 0 0 0,1-1 0 0 0,0 0 1 0 0,0 0-1 0 0,0-1 0 0 0,2 1-36 0 0,0 0 139 0 0,0-1 1 0 0,1 0 0 0 0,-1-1-1 0 0,1 0 1 0 0,0-1-1 0 0,0 1 1 0 0,-1-2 0 0 0,1 1-1 0 0,0-1 1 0 0,0-1-1 0 0,0 1 1 0 0,0-1 0 0 0,0-1-1 0 0,-1 0 1 0 0,1 0-1 0 0,-1-1 1 0 0,1 0-1 0 0,-1 0 1 0 0,0-1 0 0 0,0 0-1 0 0,0-1 1 0 0,-1 1-1 0 0,1-1 1 0 0,-1-1 0 0 0,0 0-1 0 0,-1 0 1 0 0,1-1-140 0 0,1 0 80 0 0,0-1 0 0 0,-1 0 1 0 0,0 0-1 0 0,-1-1 0 0 0,0 0 1 0 0,0 0-1 0 0,-1-1 0 0 0,0 1 1 0 0,-1-1-1 0 0,0 0 0 0 0,0 0 1 0 0,-1-1-1 0 0,0 1 0 0 0,-1-1 1 0 0,0 1-1 0 0,-1-1 0 0 0,0 0 1 0 0,-1 1-1 0 0,0-1 0 0 0,-1 0 1 0 0,0 0-1 0 0,-1 1 0 0 0,0-1 1 0 0,0 1-1 0 0,-1-1 0 0 0,0 1 1 0 0,-1 0-1 0 0,0 0 0 0 0,-1 0 1 0 0,-2-2-81 0 0,0 3-169 0 0,0 0 0 0 0,-1 0 0 0 0,0 1 0 0 0,0 0 0 0 0,-1 0 0 0 0,0 1 0 0 0,0 1 0 0 0,-1-1 0 0 0,1 1 1 0 0,-1 1-1 0 0,-1 0 0 0 0,1 0 0 0 0,-1 1 0 0 0,0 1 0 0 0,0-1 0 0 0,0 2 0 0 0,0 0 0 0 0,-1 0 0 0 0,1 1 0 0 0,-7 0 169 0 0,7 0-1091 0 0,-8 1-2578 0 0,7 2-1941 0 0,0 4-6287 0 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5:55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35 1736 0 0,'0'0'2001'0'0,"0"0"-385"0"0,0 0-198 0 0,0 0 46 0 0,0 0 52 0 0,0 0-25 0 0,0 0-128 0 0,0 0-174 0 0,0 0-180 0 0,0 0-113 0 0,0 0-82 0 0,-16-4-22 0 0,-74-22 748 0 0,78 24-1062 0 0,-1 1 0 0 0,1 0 0 0 0,0 0 0 0 0,0 1 0 0 0,0 1 0 0 0,0 0 0 0 0,0 0 0 0 0,0 2 0 0 0,-6 1-478 0 0,7-1 81 0 0,1 1-1 0 0,0 0 0 0 0,0 1 1 0 0,1 0-1 0 0,-1 0 1 0 0,1 1-1 0 0,0 0 1 0 0,1 1-1 0 0,0 0 1 0 0,0 0-1 0 0,0 1 1 0 0,1 0-1 0 0,0 0 1 0 0,0 1-1 0 0,1-1 1 0 0,-2 5-81 0 0,0 1 12 0 0,1 0 1 0 0,0 1 0 0 0,1-1 0 0 0,1 1 0 0 0,0 0 0 0 0,1 1 0 0 0,0-1-1 0 0,2 1 1 0 0,0 0 0 0 0,0-1 0 0 0,2 1 0 0 0,0 0 0 0 0,1 0 0 0 0,1 6-13 0 0,-1-18 22 0 0,0 0 1 0 0,1-1 0 0 0,-1 1-1 0 0,1-1 1 0 0,0 1-1 0 0,0-1 1 0 0,0 0 0 0 0,0 0-1 0 0,1 0 1 0 0,-1 0 0 0 0,1 0-1 0 0,0-1 1 0 0,0 1 0 0 0,0-1-1 0 0,0 0 1 0 0,0 0-1 0 0,1 0 1 0 0,-1 0 0 0 0,1 0-1 0 0,-1-1 1 0 0,1 1 0 0 0,-1-1-1 0 0,1 0 1 0 0,0 0 0 0 0,0-1-1 0 0,-1 1 1 0 0,1-1 0 0 0,0 0-1 0 0,0 0 1 0 0,0 0-1 0 0,0 0 1 0 0,-1 0 0 0 0,1-1-1 0 0,0 0 1 0 0,0 0 0 0 0,-1 0-1 0 0,1 0 1 0 0,0-1 0 0 0,-1 1-1 0 0,0-1 1 0 0,1 0-1 0 0,-1 0 1 0 0,2-1-23 0 0,37-25 176 0 0,-2-2 1 0 0,0-2-1 0 0,-2-2 0 0 0,-2-1 0 0 0,-1-1 0 0 0,-2-2 1 0 0,10-17-177 0 0,0-10 144 0 0,-43 64-102 0 0,0 1 8 0 0,0 0-6 0 0,0 0 12 0 0,0 0-58 0 0,0 0-22 0 0,0 17-188 0 0,0 16 246 0 0,-1-16-27 0 0,0 0 0 0 0,2 0 0 0 0,0 0 1 0 0,1 0-1 0 0,0 0 0 0 0,1-1 0 0 0,6 16-7 0 0,53 111 58 0 0,-53-141-1545 0 0,-8-26-5235 0 0,0 15-1013 0 0,-1 1-3383 0 0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5:56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51 239 3817 0 0,'0'0'1568'0'0,"0"0"-34"0"0,0 0 150 0 0,0 0 230 0 0,0 0 33 0 0,0 0-147 0 0,0 0-242 0 0,0 0-252 0 0,0 0-190 0 0,0 0-181 0 0,0 0-156 0 0,0 0-127 0 0,0 0-77 0 0,-8 0-67 0 0,-26 0-54 0 0,26 0-58 0 0,8 0-67 0 0,0 0-43 0 0,0 0-36 0 0,13 0 773 0 0,200-8 1684 0 0,17 20-2120 0 0,-148 2-474 0 0,-104-13 1699 0 0,12-5-1792 0 0,1-1-1 0 0,0 0 1 0 0,0-1-1 0 0,0 0 1 0 0,0 0-1 0 0,1-1 1 0 0,0 0-1 0 0,1 0 1 0 0,-1-1-1 0 0,1 0 1 0 0,1 0-1 0 0,0-1 0 0 0,0 1 1 0 0,0-2-1 0 0,0-2-19 0 0,-85-122-109 0 0,85 130 854 0 0,3 1-3533 0 0,3 2-5839 0 0,0 5-3382 0 0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5:56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5321 0 0,'0'0'2198'0'0,"0"0"-874"0"0,0 0-272 0 0,0 0 254 0 0,0 0 212 0 0,0 0-34 0 0,0 0-273 0 0,0 0-249 0 0,0 0-88 0 0,0 0 27 0 0,0 0 27 0 0,0 0-96 0 0,0 0-119 0 0,6 0-79 0 0,187 12 4423 0 0,-70-12-4212 0 0,-123 0-831 0 0,0 0 0 0 0,2 0-3 0 0,-5-3-5978 0 0,0 2-2566 0 0,-1 1-2822 0 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5:57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8386 0 0,'0'0'1495'0'0,"0"0"-306"0"0,0 0 25 0 0,0 0 134 0 0,0 0 77 0 0,0 0-26 0 0,0 0-127 0 0,0 0-93 0 0,0 0-107 0 0,0 0-137 0 0,0 0-118 0 0,0 0-99 0 0,14 3-75 0 0,85 13 876 0 0,85-12-631 0 0,-165-7-1784 0 0,-8-1-5643 0 0,-9 3-5108 0 0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5:59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1 174 0 0 0,'0'0'1355'0'0,"0"0"123"0"0,0 0 77 0 0,0 0-78 0 0,0 0-215 0 0,0 0-241 0 0,0 0-171 0 0,0 0-81 0 0,0 0-24 0 0,0 0-12 0 0,16 4 8492 0 0,32-27-7722 0 0,120-36 62 0 0,-61 40-1070 0 0,-105 21-473 0 0,-1 0-1 0 0,1 1 0 0 0,-1-1 1 0 0,0 0-1 0 0,1 0 1 0 0,-1 1-1 0 0,0-1 1 0 0,-1 0-1 0 0,1 1 0 0 0,0-1 1 0 0,-1 1-1 0 0,1-1 1 0 0,-1 1-1 0 0,0-1 1 0 0,0 1-1 0 0,0-1 1 0 0,0 1-1 0 0,0-1 0 0 0,0 1 1 0 0,-1-1-1 0 0,1 1 1 0 0,-1 0-22 0 0,0 7 63 0 0,0-1-41 0 0,-1 0 1 0 0,-1 0-1 0 0,1 0 1 0 0,-2 0-1 0 0,1 0 1 0 0,-1-1-1 0 0,-1 1 1 0 0,1-1-1 0 0,-1 0 1 0 0,-3 2-23 0 0,-7 16 12 0 0,-10 13 26 0 0,20-33-38 0 0,0 0-1 0 0,1 1 1 0 0,0-1 0 0 0,0 1 0 0 0,1 0 0 0 0,0 0-1 0 0,0 0 1 0 0,0 0 0 0 0,1 1 0 0 0,0-1-1 0 0,1 1 1 0 0,-1-1 0 0 0,1 6 0 0 0,3-9-1 0 0,1 1 1 0 0,0-1-1 0 0,0 0 0 0 0,0 0 1 0 0,0-1-1 0 0,0 1 0 0 0,1-1 1 0 0,-1 1-1 0 0,1-1 0 0 0,0 0 1 0 0,0-1-1 0 0,0 1 0 0 0,0-1 1 0 0,1 0-1 0 0,-1 0 0 0 0,1 0 1 0 0,-1 0-1 0 0,1-1 0 0 0,0 0 1 0 0,0 0-1 0 0,-1 0 0 0 0,1 0 1 0 0,0-1-1 0 0,2 0 1 0 0,-2 1 3 0 0,1 0 3 0 0,1-1 0 0 0,-1 1 0 0 0,0 0 0 0 0,0 0 0 0 0,0 1 0 0 0,0 0 0 0 0,0 0 0 0 0,-1 0 0 0 0,1 1 0 0 0,-1 0 0 0 0,1 0 0 0 0,-1 0 0 0 0,0 1 0 0 0,0-1 0 0 0,0 1 0 0 0,-1 1 0 0 0,1-1 0 0 0,-1 1 0 0 0,0-1 0 0 0,0 1 0 0 0,-1 0 0 0 0,1 0 0 0 0,-1 1 0 0 0,0-1 0 0 0,-1 1 0 0 0,1 0 0 0 0,-1 0 0 0 0,0-1 0 0 0,-1 1 0 0 0,1 0 0 0 0,-1 1 0 0 0,0 0-6 0 0,-1-1 49 0 0,-1 1 0 0 0,1 0 0 0 0,-1 0 0 0 0,0 0 0 0 0,-1-1 0 0 0,0 1 0 0 0,0-1 0 0 0,0 1 0 0 0,-1-1 0 0 0,0 0 0 0 0,0 0 0 0 0,-1 0 0 0 0,1 0 0 0 0,-1-1 0 0 0,-1 1 0 0 0,1-1 0 0 0,-5 4-49 0 0,-1 2 78 0 0,0 0-1 0 0,0 0 0 0 0,-1-1 1 0 0,0-1-1 0 0,-1 0 0 0 0,0 0 1 0 0,0-2-1 0 0,-1 1 0 0 0,-12 4-77 0 0,-88 18 499 0 0,60-37-155 0 0,39 0-258 0 0,-3-13-2714 0 0,24 14-2514 0 0,-4 4 329 0 0,1-2-6968 0 0</inkml:trace>
  <inkml:trace contextRef="#ctx0" brushRef="#br0" timeOffset="956.256">515 382 1088 0 0,'0'0'2029'0'0,"0"0"83"0"0,0 0 37 0 0,0 0-16 0 0,0 0-139 0 0,0 0-331 0 0,0 0-297 0 0,0 0-195 0 0,0 0-138 0 0,0 0-69 0 0,0 0-174 0 0,0 0-149 0 0,0-3-92 0 0,1-10-225 0 0,0 1 0 0 0,1-1 0 0 0,1 1 0 0 0,0 0 1 0 0,1 0-1 0 0,0 0 0 0 0,1 1 0 0 0,0-1 0 0 0,1 1 1 0 0,0 0-1 0 0,1 0 0 0 0,0 1 0 0 0,1 0 0 0 0,0 1 0 0 0,6-7-323 0 0,-3 2 138 0 0,63-63 174 0 0,-67 146-626 0 0,-8-65 313 0 0,1-1-1 0 0,0 1 1 0 0,0 0 0 0 0,0-1-1 0 0,0 1 1 0 0,1 0 0 0 0,-1-1-1 0 0,1 1 1 0 0,0-1 0 0 0,0 1-1 0 0,0-1 1 0 0,1 1 0 0 0,-1-1 0 0 0,1 0-1 0 0,0 0 1 0 0,0 0 0 0 0,2 3 0 0 0,35-15 208 0 0,145-178 208 0 0,-136 148-432 0 0,-47 39 4 0 0,-1 0-18 0 0,0 0-26 0 0,0 38 148 0 0,-1-28-79 0 0,1-1 0 0 0,0 0-1 0 0,1 0 1 0 0,0 1-1 0 0,0-1 1 0 0,1 0-1 0 0,0 0 1 0 0,1 0 0 0 0,0-1-1 0 0,0 1 1 0 0,1-1-1 0 0,0 1 1 0 0,1-1-1 0 0,1 1-12 0 0,31 8 175 0 0,-19-17-5410 0 0,-10 0-546 0 0,-7 0-5634 0 0</inkml:trace>
  <inkml:trace contextRef="#ctx0" brushRef="#br0" timeOffset="1214.066">540 486 12403 0 0,'0'0'1333'0'0,"0"0"-446"0"0,0 0-152 0 0,0 0 154 0 0,0 0 201 0 0,0 0 117 0 0,0 0-24 0 0,0 0-140 0 0,0 0-128 0 0,0 0-142 0 0,0 0-150 0 0,0 0-124 0 0,37-1-103 0 0,115-3-80 0 0,-42-14 100 0 0,-60 7-760 0 0,1 2-1 0 0,1 2 1 0 0,0 2-1 0 0,20 2 345 0 0,-54 3-1705 0 0,-6 0-5324 0 0,-7 0-4310 0 0</inkml:trace>
  <inkml:trace contextRef="#ctx0" brushRef="#br0" timeOffset="1716.449">891 713 8826 0 0,'0'0'2531'0'0,"0"0"-756"0"0,0 0-317 0 0,0 0-98 0 0,0 0-96 0 0,0 0-169 0 0,0 0-217 0 0,0 0-197 0 0,0 0-143 0 0,0 0-92 0 0,0 0-47 0 0,0 0-21 0 0,-20 11-34 0 0,-60 34-12 0 0,3 15 1104 0 0,76-59-1429 0 0,1 0 1 0 0,-1 0-1 0 0,0 0 0 0 0,1 0 0 0 0,-1 0 0 0 0,1 0 1 0 0,-1 0-1 0 0,1 0 0 0 0,0 0 0 0 0,0 0 1 0 0,-1 1-1 0 0,1-1 0 0 0,0 0 0 0 0,0 0 0 0 0,0 0 1 0 0,0 0-1 0 0,0 0 0 0 0,0 0 0 0 0,0 0 1 0 0,1 1-1 0 0,-1-1 0 0 0,0 0 0 0 0,0 0 1 0 0,1 0-1 0 0,-1 0 0 0 0,1 0 0 0 0,-1 0 0 0 0,1 0 1 0 0,0 0-1 0 0,-1 0 0 0 0,1 0 0 0 0,0-1 1 0 0,-1 1-1 0 0,1 0 0 0 0,0 0 0 0 0,0-1 1 0 0,0 1-1 0 0,0 0 0 0 0,0-1 0 0 0,0 1 0 0 0,0-1 1 0 0,0 1-1 0 0,0-1 0 0 0,0 1 0 0 0,0-1 1 0 0,0 0-1 0 0,0 0 0 0 0,0 1 0 0 0,0-1 0 0 0,2 0-7 0 0,60 15 289 0 0,-60-15-270 0 0,0 1 1 0 0,0-1 0 0 0,0 1 0 0 0,0-1 0 0 0,0 1 0 0 0,0 0 0 0 0,0 0 0 0 0,-1 0 0 0 0,1 1 0 0 0,0-1 0 0 0,0 1 0 0 0,-1-1-1 0 0,1 1 1 0 0,-1 0 0 0 0,1 0 0 0 0,-1 0 0 0 0,0 0 0 0 0,0 0 0 0 0,0 1 0 0 0,0-1 0 0 0,0 1 0 0 0,-1-1 0 0 0,1 1 0 0 0,-1 0-1 0 0,1 0 1 0 0,-1-1 0 0 0,0 1 0 0 0,0 0 0 0 0,0 0 0 0 0,-1 0-20 0 0,1 1 41 0 0,-1 0 1 0 0,0 0-1 0 0,0 0 1 0 0,0-1-1 0 0,-1 1 1 0 0,1 0-1 0 0,-1 0 1 0 0,0-1-1 0 0,0 1 0 0 0,0 0 1 0 0,0-1-1 0 0,-1 1 1 0 0,1-1-1 0 0,-1 1 1 0 0,0-1-1 0 0,0 0 0 0 0,-1 0 1 0 0,1 0-1 0 0,0 0 1 0 0,-1 0-1 0 0,0 0 1 0 0,0-1-1 0 0,0 0 1 0 0,0 1-1 0 0,0-1 0 0 0,0 0 1 0 0,0 0-1 0 0,-2 0-41 0 0,-11 8-24 0 0,0 0 1 0 0,-1-1-1 0 0,0-1 0 0 0,0-1 0 0 0,-1-1 1 0 0,1 0-1 0 0,-1-1 0 0 0,-1-1 0 0 0,1 0 0 0 0,-1-2 1 0 0,1 0-1 0 0,-1-1 24 0 0,18-2-132 0 0,0 0 0 0 0,1 0-1 0 0,-1 0 1 0 0,1 0 0 0 0,-1 0 0 0 0,1-1 0 0 0,-1 1 0 0 0,1 0-1 0 0,0 0 1 0 0,-1 0 0 0 0,1-1 0 0 0,0 1 0 0 0,0 0 0 0 0,0 0 0 0 0,0 0-1 0 0,0-1 1 0 0,0 1 0 0 0,1 0 0 0 0,-1 0 0 0 0,0-1 0 0 0,1 1 0 0 0,-1 0-1 0 0,1 0 1 0 0,-1 0 0 0 0,1 0 0 0 0,-1 0 0 0 0,1 0 0 0 0,0 0-1 0 0,-1 0 1 0 0,1 0 0 0 0,0 0 0 0 0,1-1 132 0 0,9-12-3248 0 0,-3 5-2218 0 0,1 1-5862 0 0</inkml:trace>
  <inkml:trace contextRef="#ctx0" brushRef="#br0" timeOffset="2128.415">983 671 6601 0 0,'0'0'3659'0'0,"0"0"-1767"0"0,0 0-713 0 0,0 0-23 0 0,0 0 102 0 0,0 0 41 0 0,0 0-174 0 0,0 0-295 0 0,0 0-206 0 0,0 0-159 0 0,0 0-79 0 0,0 0-22 0 0,0 0 1 0 0,15-4-9 0 0,43-11-29 0 0,7 11 712 0 0,-63 6-995 0 0,0 0 0 0 0,0 0 0 0 0,0 1 0 0 0,-1-1 0 0 0,1 1 0 0 0,-1-1 0 0 0,0 1 0 0 0,1 0 0 0 0,-1-1 0 0 0,0 1 0 0 0,-1 0 1 0 0,1 0-1 0 0,0 0 0 0 0,-1 0 0 0 0,0 0 0 0 0,1 0 0 0 0,-1-1 0 0 0,0 1 0 0 0,-1 0 0 0 0,1 0 0 0 0,0 0 0 0 0,-1 0 0 0 0,0 0 0 0 0,1 0 0 0 0,-1-1 0 0 0,0 1 0 0 0,-1 0 0 0 0,1 0 0 0 0,0-1 0 0 0,-1 1 0 0 0,-1 1-43 0 0,3-4 10 0 0,-3 3 26 0 0,0 0-1 0 0,1 0 1 0 0,-1 0-1 0 0,1 0 1 0 0,0 0-1 0 0,0 0 1 0 0,0 1-1 0 0,0-1 1 0 0,0 1-1 0 0,1-1 1 0 0,0 1-1 0 0,0 0 1 0 0,0-1-1 0 0,0 1 1 0 0,0 0-1 0 0,1 0 1 0 0,0 0-1 0 0,-1-1 1 0 0,1 1-1 0 0,1 1-36 0 0,59 2 641 0 0,2-34-1606 0 0,-49 19-2684 0 0,1 1-3308 0 0,-8 3-5145 0 0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6:0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0 336 4681 0 0,'0'0'1712'0'0,"0"0"-405"0"0,0 0-10 0 0,0 0 234 0 0,0 0 121 0 0,0 0-61 0 0,0 0-152 0 0,0 0-200 0 0,0 0-86 0 0,0 0-50 0 0,0 0-154 0 0,0 0-104 0 0,0 0-57 0 0,19-10-32 0 0,58-31-26 0 0,-58 30-258 0 0,0-1 1 0 0,-1 0 0 0 0,-1-1-1 0 0,0-1 1 0 0,-1-1-1 0 0,8-8-472 0 0,-17 16 87 0 0,115-143 941 0 0,-103 123-960 0 0,-17 26-45 0 0,-2 1-1 0 0,0 0-8 0 0,0 0-16 0 0,0 0 4 0 0,0 0-17 0 0,0 0-17 0 0,0 0-19 0 0,0 0-23 0 0,0 21-84 0 0,10 98 258 0 0,39 19-29 0 0,-45-131-1069 0 0,17 30 2763 0 0,-16-25-5493 0 0,-4-3-5671 0 0,-1-9-2563 0 0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9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0 282 7762 0 0,'0'0'1648'0'0,"0"0"-648"0"0,0 0-280 0 0,0 0 130 0 0,0 0 218 0 0,0 0 118 0 0,0 0-41 0 0,0 0-122 0 0,0 0-108 0 0,0 0-85 0 0,0 0-66 0 0,0 0-69 0 0,0 0-45 0 0,24 1-30 0 0,72 2-37 0 0,-37-18 249 0 0,-47 7-629 0 0,12-4 36 0 0,-1-1 0 0 0,-1-2-1 0 0,0 0 1 0 0,0-1 0 0 0,-2-1-1 0 0,0-1 1 0 0,5-7-239 0 0,15-51 728 0 0,-40 74-721 0 0,0 0-1 0 0,1 0 1 0 0,-1 0 0 0 0,0 0 0 0 0,0 0-1 0 0,0 0 1 0 0,0 0 0 0 0,0 0 0 0 0,-1 1-1 0 0,1-1 1 0 0,-1 0 0 0 0,1 0 0 0 0,-1 0-1 0 0,0 0 1 0 0,1 1 0 0 0,-1-1-1 0 0,0 0 1 0 0,0 1 0 0 0,0-1 0 0 0,-1 1-1 0 0,1-1 1 0 0,0 1 0 0 0,0-1 0 0 0,-1 1-1 0 0,1 0 1 0 0,-1 0 0 0 0,1-1 0 0 0,-1 1-1 0 0,0 0 1 0 0,1 1 0 0 0,-1-1 0 0 0,0 0-1 0 0,0 0 1 0 0,0 1 0 0 0,1-1 0 0 0,-1 1-1 0 0,0-1 1 0 0,0 1 0 0 0,0 0 0 0 0,0 0-1 0 0,0 0 1 0 0,-1 0-7 0 0,-11 0-45 0 0,0 0-1 0 0,0 1 1 0 0,0 0-1 0 0,0 1 1 0 0,1 1 0 0 0,-1 0-1 0 0,1 1 1 0 0,-1 1-1 0 0,1 0 1 0 0,1 0-1 0 0,-1 1 1 0 0,1 1 0 0 0,0 0-1 0 0,0 1 1 0 0,1 0-1 0 0,0 1 1 0 0,-10 10 45 0 0,12-12-6 0 0,0 1 1 0 0,0 0-1 0 0,0 0 1 0 0,1 1-1 0 0,0 0 1 0 0,1 1-1 0 0,0 0 1 0 0,0 0-1 0 0,1 0 1 0 0,0 1-1 0 0,1 0 1 0 0,1 0-1 0 0,-1 1 1 0 0,2-1-1 0 0,-1 1 1 0 0,2 0-1 0 0,0-1 1 0 0,0 1-1 0 0,1 1 1 0 0,0-1-1 0 0,1 0 1 0 0,1 0-1 0 0,1 8 6 0 0,2-12 31 0 0,1 1 0 0 0,0-1 0 0 0,1-1 1 0 0,0 1-1 0 0,0-1 0 0 0,0 0 0 0 0,1 0 0 0 0,0-1 0 0 0,1 0 0 0 0,-1 0 0 0 0,1-1 0 0 0,0 0 0 0 0,0 0 1 0 0,1-1-1 0 0,0 0 0 0 0,-1 0 0 0 0,1-1 0 0 0,1 0 0 0 0,5 1-31 0 0,14 3 49 0 0,-1-1 0 0 0,1-1 0 0 0,1-2 0 0 0,-1-1 0 0 0,0-1 0 0 0,0-1 0 0 0,1-2 0 0 0,-1-1 0 0 0,0-1 0 0 0,0-1 0 0 0,-1-2 0 0 0,20-7-49 0 0,26-19-438 0 0,-29 4-3018 0 0,-35 21-2012 0 0,-2 4-6233 0 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6:06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1 328 4273 0 0,'0'0'2264'0'0,"0"0"-52"0"0,0 0 5 0 0,0 0-111 0 0,0 0-260 0 0,0 0-398 0 0,0 0-425 0 0,0 0-279 0 0,0 0-82 0 0,0 0 93 0 0,0 0 90 0 0,0 0 13 0 0,0 0-30 0 0,9 0-131 0 0,181-19 3013 0 0,-117 15-3239 0 0,-12 0-598 0 0,-46 0-1520 0 0,-11-2-4850 0 0,-4 5 453 0 0,0 1-5240 0 0</inkml:trace>
  <inkml:trace contextRef="#ctx0" brushRef="#br0" timeOffset="464.025">186 1 2625 0 0,'0'0'1915'0'0,"0"0"-311"0"0,0 0 84 0 0,0 0 235 0 0,0 0 86 0 0,0 0-173 0 0,0 0-357 0 0,0 0-340 0 0,0 0-201 0 0,0 0-79 0 0,0 0-70 0 0,0 0-50 0 0,0 0-39 0 0,-3 24-45 0 0,-10 77-35 0 0,21 44 2210 0 0,-19 1-1681 0 0,-22-3-872 0 0,29-108 237 0 0,3-21-1367 0 0,4-20-4535 0 0,-1 4 100 0 0,0-1-6046 0 0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6:04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7 226 0 0 0,'0'0'612'0'0,"0"0"-37"0"0,0 0 129 0 0,0 0 486 0 0,0 0 445 0 0,0 0 169 0 0,0 0-113 0 0,0 0-341 0 0,0 0-251 0 0,0 0-123 0 0,0 0-116 0 0,0 6-76 0 0,2 20-64 0 0,-1-23-529 0 0,0 0 0 0 0,0-1 0 0 0,0 1 0 0 0,1-1 0 0 0,-1 1 0 0 0,1-1 0 0 0,0 0 0 0 0,0 1-1 0 0,0-1 1 0 0,0 0 0 0 0,0 0 0 0 0,0-1 0 0 0,0 1 0 0 0,1 0 0 0 0,-1-1 0 0 0,1 1 0 0 0,-1-1-1 0 0,1 0 1 0 0,-1 0 0 0 0,1 0 0 0 0,0 0 0 0 0,0 0 0 0 0,-1-1 0 0 0,1 1 0 0 0,0-1 0 0 0,0 0 0 0 0,0 0-1 0 0,1 0-190 0 0,13 2 412 0 0,0-1 0 0 0,0-1 0 0 0,-1-1 0 0 0,1 0 0 0 0,0-1 0 0 0,-1-1 0 0 0,1-1 0 0 0,-1 0 0 0 0,0-1 0 0 0,9-4-412 0 0,-5 1 155 0 0,0 0 1 0 0,-1-1-1 0 0,-1-1 0 0 0,0 0 0 0 0,0-2 1 0 0,-1 0-1 0 0,3-3-155 0 0,-15 9 35 0 0,-1 0 0 0 0,1 0 0 0 0,-1-1 0 0 0,0 1 0 0 0,-1-1 0 0 0,1 0 1 0 0,-1 0-1 0 0,-1 0 0 0 0,1 0 0 0 0,-1 0 0 0 0,-1-1 0 0 0,1 1 0 0 0,-1-1 0 0 0,0 1 0 0 0,-1-1 0 0 0,0 1 1 0 0,0-1-1 0 0,-1 0 0 0 0,0 0-35 0 0,0 5 0 0 0,0 0 0 0 0,1 1-1 0 0,-2-1 1 0 0,1 0 0 0 0,0 1 0 0 0,0 0 0 0 0,-1-1 0 0 0,0 1 0 0 0,1 0 0 0 0,-1-1 0 0 0,0 1 0 0 0,0 0 0 0 0,0 0-1 0 0,0 1 1 0 0,0-1 0 0 0,-1 0 0 0 0,1 1 0 0 0,-1-1 0 0 0,1 1 0 0 0,-1 0 0 0 0,1 0 0 0 0,-1 0 0 0 0,0 0 0 0 0,1 0-1 0 0,-1 0 1 0 0,0 1 0 0 0,0 0 0 0 0,-2-1 0 0 0,-82 3-217 0 0,66 4 198 0 0,1 2 0 0 0,0-1 0 0 0,0 2 0 0 0,1 1 0 0 0,0 0 0 0 0,1 2 0 0 0,0 0 0 0 0,1 1 0 0 0,-2 2 19 0 0,0-1 0 0 0,12-9 2 0 0,0 0 0 0 0,-1 0 0 0 0,2 1 0 0 0,-1 0 0 0 0,1 0 0 0 0,0 1 0 0 0,0-1 0 0 0,1 2 0 0 0,-1-1 0 0 0,2 0 0 0 0,-1 1 0 0 0,1 0 0 0 0,0 0 0 0 0,1 0 0 0 0,0 1-1 0 0,0-1 1 0 0,1 1 0 0 0,0-1 0 0 0,0 1 0 0 0,1 0 0 0 0,0 1-2 0 0,0 1 18 0 0,1 1-1 0 0,0 0 1 0 0,1 0-1 0 0,0-1 1 0 0,1 1-1 0 0,0-1 1 0 0,1 1-1 0 0,1-1 1 0 0,-1 0-1 0 0,2 0 1 0 0,-1 0-1 0 0,2-1 1 0 0,-1 1-1 0 0,1-1 1 0 0,1-1-1 0 0,1 2-17 0 0,7 9 145 0 0,1-2-1 0 0,0 0 0 0 0,1-1 0 0 0,1-1 1 0 0,1 0-1 0 0,11 6-144 0 0,-18-17 121 0 0,0 0 1 0 0,0 0-1 0 0,0-2 0 0 0,1 1 0 0 0,-1-2 1 0 0,1 1-1 0 0,-1-2 0 0 0,1 0 1 0 0,0 0-1 0 0,0-1 0 0 0,0-1 1 0 0,-1 0-122 0 0,19 1 116 0 0,48-26 138 0 0,-63 18-268 0 0,-9-34-3486 0 0,-7 36 195 0 0,0 0-4154 0 0,0 1-4792 0 0</inkml:trace>
  <inkml:trace contextRef="#ctx0" brushRef="#br0" timeOffset="1295.829">668 426 3153 0 0,'0'0'2001'0'0,"0"0"-97"0"0,0 0 76 0 0,0 0 39 0 0,0 0-160 0 0,0 0-257 0 0,0 0-358 0 0,0 0-265 0 0,0 0-190 0 0,0 0-134 0 0,0 0-43 0 0,0 0-22 0 0,0 0 14 0 0,8-3-28 0 0,24-10-72 0 0,-31 13-431 0 0,0 0 0 0 0,-1 1 0 0 0,1-1 0 0 0,0 0 0 0 0,0 1 0 0 0,0-1 1 0 0,-1 0-1 0 0,1 1 0 0 0,0-1 0 0 0,-1 1 0 0 0,1-1 0 0 0,0 1 0 0 0,-1-1 0 0 0,1 1 0 0 0,0 0 0 0 0,-1-1 0 0 0,1 1 0 0 0,-1 0 0 0 0,1 0 0 0 0,-1-1 0 0 0,0 1 0 0 0,1 0 0 0 0,-1 0 0 0 0,0 0 0 0 0,1-1 0 0 0,-1 1 1 0 0,0 0-1 0 0,0 0 0 0 0,0 0 0 0 0,0 0 0 0 0,0-1 0 0 0,0 1 0 0 0,0 0 0 0 0,0 0 0 0 0,0 0 0 0 0,0 0 0 0 0,0 0 0 0 0,-1-1 0 0 0,1 1 0 0 0,0 0 0 0 0,-1 0 0 0 0,1 0-73 0 0,0 2 220 0 0,-17 124 1311 0 0,-30-1-1213 0 0,37-49-127 0 0,11-75-174 0 0,1-1-1 0 0,-1 1 1 0 0,0 0 0 0 0,0-1-1 0 0,1 0 1 0 0,-1 1 0 0 0,0-1-1 0 0,1 0 1 0 0,0 0 0 0 0,-1 0-1 0 0,1 0 1 0 0,-1 0 0 0 0,1 0-1 0 0,0 0 1 0 0,0 0 0 0 0,0-1-1 0 0,0 1 1 0 0,-1-1 0 0 0,1 1-1 0 0,0-1 1 0 0,0 0 0 0 0,0 0-1 0 0,0 0 1 0 0,0 0 0 0 0,0 0-1 0 0,0 0 1 0 0,0 0 0 0 0,0-1-1 0 0,1 0-16 0 0,2 1 50 0 0,61-11 285 0 0,-61-1-3619 0 0,-6 7-531 0 0,0 3-3548 0 0,1 1-3730 0 0</inkml:trace>
  <inkml:trace contextRef="#ctx0" brushRef="#br0" timeOffset="1596.727">539 542 6273 0 0,'0'0'2259'0'0,"0"0"-301"0"0,0 0-59 0 0,0 0-74 0 0,0 0-188 0 0,0 0-331 0 0,0 0-442 0 0,0 0-400 0 0,0 0-220 0 0,0 0 3 0 0,0 0 105 0 0,0 0 128 0 0,0 0 130 0 0,5 2 8 0 0,13 1-317 0 0,1 0-1 0 0,-1-1 0 0 0,1 0 1 0 0,0-2-1 0 0,-1 0 0 0 0,1-1 1 0 0,0-1-1 0 0,-1-1 0 0 0,1 0 1 0 0,6-4-301 0 0,-7 5-400 0 0,0-1-1794 0 0,-7-1-4552 0 0,-7 1-4561 0 0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6:09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120 309 0 0 0,'0'0'477'0'0,"0"0"648"0"0,0 0 258 0 0,0 0 144 0 0,0 0-2 0 0,0 0-128 0 0,0 0-118 0 0,0 0-127 0 0,0 0-60 0 0,0-9 8 0 0,0 5-396 0 0,0-22-1015 0 0,-2 22 8084 0 0,-83 216-6043 0 0,53-61-1329 0 0,34-148-357 0 0,0 0 0 0 0,0 0 0 0 0,0-1 0 0 0,1 1 0 0 0,-1 0 0 0 0,1-1 0 0 0,0 0 0 0 0,0 0 0 0 0,-1 0 0 0 0,1 0 0 0 0,1 0 0 0 0,-1 0 0 0 0,0-1 0 0 0,0 0 0 0 0,1 1 0 0 0,-1-1 0 0 0,0 0 0 0 0,1-1 0 0 0,-1 1 0 0 0,1-1 0 0 0,0 1 0 0 0,-1-1 0 0 0,1 0 0 0 0,-1 0 0 0 0,3-1-44 0 0,157-10 1103 0 0,-61-5-763 0 0,-89 10-1315 0 0,-12 2-3302 0 0,-1-2-4794 0 0,0 3-1503 0 0</inkml:trace>
  <inkml:trace contextRef="#ctx0" brushRef="#br0" timeOffset="484.146">463 274 2937 0 0,'0'0'1631'0'0,"0"0"-143"0"0,0 0 106 0 0,0 0 278 0 0,0 0 171 0 0,0 0-64 0 0,0 0-254 0 0,0 0-390 0 0,0 0-369 0 0,0 0-244 0 0,0 0-126 0 0,0 0-99 0 0,0 0-28 0 0,2-5-3 0 0,-1 1-544 0 0,4-7 1048 0 0,-3 27 578 0 0,-16 88 959 0 0,-20 169-1142 0 0,-69 193-823 0 0,48-284-450 0 0,54-155-184 0 0,0-39-800 0 0,-1 4 367 0 0,-6-28-4237 0 0,11 12-6703 0 0,2 19 1935 0 0</inkml:trace>
  <inkml:trace contextRef="#ctx0" brushRef="#br0" timeOffset="1330.841">617 682 448 0 0,'0'0'1599'0'0,"0"0"-300"0"0,0 0 79 0 0,0 0 305 0 0,0 0 236 0 0,0 0-15 0 0,0 0-242 0 0,0 0-343 0 0,0 0-279 0 0,0 0-157 0 0,0 0-80 0 0,0 0-11 0 0,0 0 61 0 0,3 0 58 0 0,2-3-630 0 0,0 0-1 0 0,0 0 0 0 0,0-1 0 0 0,0 0 1 0 0,-1 0-1 0 0,0 0 0 0 0,0 0 0 0 0,0-1 1 0 0,0 1-1 0 0,-1-1 0 0 0,1 0 0 0 0,-1 0 1 0 0,0-1-1 0 0,-1 1 0 0 0,0-1 0 0 0,1 1 1 0 0,0-4-281 0 0,3-4 382 0 0,83-163 1469 0 0,-89 175-1851 0 0,1 0 1 0 0,-1-1 0 0 0,1 1-1 0 0,0 0 1 0 0,-1 0 0 0 0,1 0-1 0 0,0 0 1 0 0,0 0-1 0 0,0 1 1 0 0,0-1 0 0 0,0 0-1 0 0,0 0 1 0 0,0 1 0 0 0,0-1-1 0 0,0 0 1 0 0,0 1-1 0 0,0-1 1 0 0,0 1 0 0 0,1-1-1 0 0,-1 1 1 0 0,0 0-1 0 0,0-1 1 0 0,0 1 0 0 0,1 0-1 0 0,-1 0 1 0 0,0 0 0 0 0,0 0-1 0 0,1 0 1 0 0,-1 0-1 0 0,0 0 1 0 0,0 1 0 0 0,1-1-1 0 0,-1 0 1 0 0,0 1 0 0 0,0-1-1 0 0,0 1 1 0 0,0-1-1 0 0,1 1 1 0 0,-1-1 0 0 0,0 1-1 0 0,0 0 1 0 0,0 0 0 0 0,0-1-1 0 0,0 1 1 0 0,0 1-1 0 0,10 164 276 0 0,-10-163-272 0 0,-1-1 1 0 0,0-1 0 0 0,0 1-1 0 0,0-1 1 0 0,0 1 0 0 0,1-1 0 0 0,-1 1 0 0 0,0-1 0 0 0,1 0 0 0 0,-1 1 0 0 0,1-1 0 0 0,0 1 0 0 0,-1-1 0 0 0,1 0-1 0 0,0 0 1 0 0,0 1 0 0 0,0-1 0 0 0,0 0 0 0 0,0 0 0 0 0,0 0 0 0 0,0 0 0 0 0,0 0 0 0 0,0 0 0 0 0,0 0 0 0 0,1 0 0 0 0,-1 0-1 0 0,0-1 1 0 0,1 1 0 0 0,-1-1 0 0 0,0 1 0 0 0,1-1 0 0 0,-1 1 0 0 0,1-1 0 0 0,-1 0 0 0 0,1 1 0 0 0,-1-1 0 0 0,1 0-1 0 0,-1 0 1 0 0,1 0 0 0 0,-1 0 0 0 0,1-1 0 0 0,-1 1 0 0 0,1 0 0 0 0,-1-1 0 0 0,2 1-5 0 0,59-57 379 0 0,54-98-153 0 0,-111 145-332 0 0,1 24 79 0 0,3 74 282 0 0,7 64-210 0 0,-15-148-62 0 0,-1 0 1 0 0,1 0-1 0 0,0 0 1 0 0,0 0-1 0 0,0 0 0 0 0,1 0 1 0 0,-1 0-1 0 0,1 0 1 0 0,0 0-1 0 0,0-1 1 0 0,1 1-1 0 0,-1-1 0 0 0,1 1 1 0 0,-1-1-1 0 0,1 0 1 0 0,0 0-1 0 0,0 0 0 0 0,2 0 17 0 0,30 4-1497 0 0,-24-10-2994 0 0,-1-2-5797 0 0,-9 2 76 0 0</inkml:trace>
  <inkml:trace contextRef="#ctx0" brushRef="#br0" timeOffset="1687.414">563 844 6449 0 0,'0'0'2402'0'0,"0"0"-1322"0"0,0 0-341 0 0,0 0 221 0 0,0 0 334 0 0,0 0 241 0 0,0 0-48 0 0,0 0-175 0 0,0 0-155 0 0,0 0-131 0 0,0 0-116 0 0,0 0-115 0 0,0 0-71 0 0,25 0-49 0 0,156 0 1071 0 0,171-20 418 0 0,-165-2-2972 0 0,-178 20 1210 0 0,-6 1-2936 0 0,1 0-9281 0 0,-4 1 235 0 0</inkml:trace>
  <inkml:trace contextRef="#ctx0" brushRef="#br0" timeOffset="2402.371">1058 1060 1224 0 0,'0'0'1434'0'0,"0"0"4"0"0,0 0 303 0 0,0 0 364 0 0,0 0 153 0 0,0 0-146 0 0,0 0-361 0 0,0 0-393 0 0,0 0-314 0 0,0 0-183 0 0,0 0-128 0 0,0 0-96 0 0,0 0-44 0 0,-11-7 840 0 0,-150 76 1523 0 0,157-66-2923 0 0,0-1-1 0 0,0 1 1 0 0,0 0-1 0 0,1 0 0 0 0,-1 0 1 0 0,1 1-1 0 0,0-1 0 0 0,0 1 1 0 0,0 0-1 0 0,0-1 1 0 0,1 2-1 0 0,-1-1 0 0 0,1 0 1 0 0,0 0-1 0 0,0 1 0 0 0,1-1 1 0 0,0 1-1 0 0,-1 2-32 0 0,1-4 15 0 0,0-1-1 0 0,0 1 0 0 0,0 0 1 0 0,0 0-1 0 0,1 0 0 0 0,-1 0 1 0 0,1 0-1 0 0,0 0 0 0 0,0 0 1 0 0,0 0-1 0 0,1 0 0 0 0,-1-1 1 0 0,0 1-1 0 0,1 0 0 0 0,0 0 1 0 0,0 0-1 0 0,0 0 0 0 0,0-1 1 0 0,0 1-1 0 0,1 0 0 0 0,-1-1 1 0 0,1 1-1 0 0,-1-1 0 0 0,1 1-14 0 0,48 27 328 0 0,-3 0-70 0 0,-32-11-194 0 0,-5 28 406 0 0,-54-16 144 0 0,-109 20-419 0 0,87-44-662 0 0,58-49-7235 0 0,11 34 1568 0 0,-1 0-5177 0 0</inkml:trace>
  <inkml:trace contextRef="#ctx0" brushRef="#br0" timeOffset="3006.065">1241 952 1400 0 0,'0'0'1370'0'0,"0"0"-187"0"0,0 0 258 0 0,0 0 371 0 0,0 0 208 0 0,0 0-149 0 0,0 0-352 0 0,0 0-357 0 0,0 0-322 0 0,0 0-209 0 0,0 0-119 0 0,0 0-70 0 0,0 0-44 0 0,10-6 510 0 0,-8 4 1871 0 0,78 2 897 0 0,-79 2-3643 0 0,1-1 1 0 0,0 0 0 0 0,-1 1-1 0 0,1-1 1 0 0,-1 1-1 0 0,1-1 1 0 0,-1 1 0 0 0,0 0-1 0 0,0-1 1 0 0,0 1 0 0 0,0 0-1 0 0,0 0 1 0 0,0 0-1 0 0,0 0 1 0 0,0 0 0 0 0,-1 0-1 0 0,1 0 1 0 0,-1 0-1 0 0,0 0 1 0 0,1 0 0 0 0,-1 0-1 0 0,0 0 1 0 0,0 0 0 0 0,-1 1-1 0 0,1-1 1 0 0,0 0-1 0 0,-1 0 1 0 0,1 0 0 0 0,-1 0-1 0 0,1 0 1 0 0,-1 0-1 0 0,0 0 1 0 0,0 0 0 0 0,0 0-34 0 0,-103 121 913 0 0,100-96-846 0 0,41-19 318 0 0,-25-8-383 0 0,60-14-1661 0 0,-63 9-5260 0 0,-7 1-4872 0 0</inkml:trace>
  <inkml:trace contextRef="#ctx0" brushRef="#br0" timeOffset="5284.221">1557 852 0 0 0,'0'0'1204'0'0,"0"0"261"0"0,0 0 143 0 0,0 0 30 0 0,0 0-43 0 0,0 0-111 0 0,0 0-132 0 0,0 0-100 0 0,22 2-71 0 0,66 7-58 0 0,-22-16 860 0 0,182-48 2092 0 0,-235 52-3940 0 0,0 0 0 0 0,0-1-1 0 0,-1-1 1 0 0,1 0 0 0 0,-1-1-1 0 0,0 0 1 0 0,0-1 0 0 0,-1 0 0 0 0,0 0-1 0 0,3-5-134 0 0,-12 10 34 0 0,0 0 0 0 0,0-1 0 0 0,-1 1 0 0 0,1-1 0 0 0,-1 1 0 0 0,0-1 0 0 0,0 0 0 0 0,0 1 0 0 0,0-1 0 0 0,0 0-1 0 0,-1 0 1 0 0,1 0 0 0 0,-1 0 0 0 0,0 1 0 0 0,1-1 0 0 0,-1 0 0 0 0,-1 0 0 0 0,1 0 0 0 0,0 0 0 0 0,-1 0 0 0 0,1 0 0 0 0,-1 1 0 0 0,0-1 0 0 0,0 0 0 0 0,0 0-1 0 0,-1 1 1 0 0,1-1 0 0 0,0 1 0 0 0,-1-1 0 0 0,0 1 0 0 0,1 0 0 0 0,-1-1 0 0 0,0 1 0 0 0,0 0 0 0 0,-1 0 0 0 0,1 0 0 0 0,0 1 0 0 0,-1-1 0 0 0,1 0 0 0 0,-1 1-1 0 0,1 0 1 0 0,-1 0 0 0 0,1-1 0 0 0,-1 1 0 0 0,-1 0-34 0 0,-10-1-15 0 0,1-1 0 0 0,-1 2-1 0 0,-1 0 1 0 0,1 0 0 0 0,0 1 0 0 0,0 1-1 0 0,0 1 1 0 0,0 0 0 0 0,0 0 0 0 0,0 2-1 0 0,1 0 1 0 0,-1 0 0 0 0,1 1 0 0 0,0 1-1 0 0,1 0 1 0 0,-3 2 15 0 0,-100 57-21 0 0,108-59 48 0 0,0 1 0 0 0,0 0 0 0 0,0 0 1 0 0,1 1-1 0 0,0-1 0 0 0,0 1 0 0 0,1 0 0 0 0,0 1 1 0 0,0-1-1 0 0,1 1 0 0 0,0 0 0 0 0,1 0 0 0 0,0 1 1 0 0,1-1-1 0 0,-1 1 0 0 0,2-1 0 0 0,-1 1 0 0 0,1 0 1 0 0,1-1-1 0 0,0 1 0 0 0,0 0 0 0 0,1 0 0 0 0,1 2-27 0 0,-3 1 103 0 0,0 0-1 0 0,1 0 1 0 0,1 0-1 0 0,0-1 1 0 0,1 1-1 0 0,0 0 1 0 0,1 0-1 0 0,1-1 1 0 0,0 0-1 0 0,0 0 1 0 0,1 0-1 0 0,1 0 1 0 0,0-1-1 0 0,0 1-102 0 0,2-2 104 0 0,-1-1 0 0 0,1 0-1 0 0,0 0 1 0 0,1-1 0 0 0,0 0-1 0 0,1-1 1 0 0,-1 0 0 0 0,1 0-1 0 0,1-1 1 0 0,-1-1 0 0 0,1 1-1 0 0,0-2 1 0 0,0 1-1 0 0,0-2 1 0 0,1 1 0 0 0,0-2-1 0 0,-1 1 1 0 0,1-2 0 0 0,0 1-1 0 0,0-2 1 0 0,0 0 0 0 0,1 0-104 0 0,11 1 84 0 0,-1-1 1 0 0,1-1 0 0 0,0 0-1 0 0,-1-2 1 0 0,1-1 0 0 0,-1-1 0 0 0,0-1-1 0 0,12-6-84 0 0,-21 1-2182 0 0,-22-12-6818 0 0,4 19-2932 0 0</inkml:trace>
  <inkml:trace contextRef="#ctx0" brushRef="#br0" timeOffset="6321.72">2367 1099 3105 0 0,'0'0'1864'0'0,"0"0"-582"0"0,0 0-125 0 0,0 0 208 0 0,0 0 146 0 0,0 0-39 0 0,0 0-217 0 0,0 0-306 0 0,0 0-246 0 0,0 0-132 0 0,0 0-75 0 0,0 0-92 0 0,0 0-78 0 0,-11 23-62 0 0,-31 71-71 0 0,-2-16 594 0 0,18-46 189 0 0,69-82 1863 0 0,61-66-2292 0 0,-97 111-558 0 0,-7 6 8 0 0,-1-1 1 0 0,1 1 0 0 0,0-1-1 0 0,0 1 1 0 0,0-1 0 0 0,0 1-1 0 0,0-1 1 0 0,0 1 0 0 0,0-1-1 0 0,0 1 1 0 0,0-1 0 0 0,0 1-1 0 0,0-1 1 0 0,0 1 0 0 0,0-1-1 0 0,0 1 1 0 0,0-1 0 0 0,0 1-1 0 0,1-1 1 0 0,-1 0 0 0 0,0 1-1 0 0,0-1 1 0 0,0 1 0 0 0,1-1-1 0 0,-1 1 1 0 0,0-1 0 0 0,1 0-1 0 0,-1 1 1 0 0,0-1 0 0 0,1 0-1 0 0,-1 1 1 0 0,1-1 0 0 0,-1 0-1 0 0,0 0 1 0 0,1 1 0 0 0,-1-1-1 0 0,1 0 1 0 0,-1 0 0 0 0,1 0-1 0 0,-1 0 1 0 0,1 1 0 0 0,-1-1-1 0 0,1 0 1 0 0,-1 0 0 0 0,1 0-1 0 0,-1 0 1 0 0,1 0 0 0 0,-1 0-1 0 0,1 0 1 0 0,-1 0 0 0 0,1-1-1 0 0,-1 1 1 0 0,1 0 0 0 0,-1 0-1 0 0,0 0 1 0 0,1 0 0 0 0,-1-1-1 0 0,1 1 1 0 0,-1 0 0 0 0,1 0-1 0 0,-1-1 1 0 0,0 1 0 0 0,1 0-1 0 0,-1-1 1 0 0,0 1 0 0 0,1-1 2 0 0,14 45 128 0 0,-14-37-115 0 0,0 0 1 0 0,1 0 0 0 0,0 0-1 0 0,1 0 1 0 0,-1-1-1 0 0,1 1 1 0 0,1-1 0 0 0,-1 0-1 0 0,1 1 1 0 0,0-1 0 0 0,0-1-1 0 0,1 1 1 0 0,0-1-1 0 0,4 5-13 0 0,-6-10 85 0 0,0 1 0 0 0,-1-1 0 0 0,1 1 0 0 0,0-1 0 0 0,0 0 0 0 0,-1 0 0 0 0,1 0 0 0 0,0 0 0 0 0,0-1 0 0 0,-1 1 0 0 0,1-1 0 0 0,0 0 0 0 0,-1 1 0 0 0,1-1 0 0 0,-1-1 0 0 0,1 1 0 0 0,-1 0 0 0 0,0 0 0 0 0,3-2-85 0 0,0-1 80 0 0,0 1 0 0 0,1-1 0 0 0,-2 0 0 0 0,1 0 0 0 0,0 0 0 0 0,-1 0 0 0 0,0-1 0 0 0,0 0 0 0 0,0 0 0 0 0,-1 0 0 0 0,0 0 0 0 0,0-1 0 0 0,0 1-1 0 0,0-1 1 0 0,-1 0 0 0 0,0 0-80 0 0,1-6-603 0 0,1-13 987 0 0,-8 17-4129 0 0,-4 1-3986 0 0,5 4-4079 0 0</inkml:trace>
  <inkml:trace contextRef="#ctx0" brushRef="#br0" timeOffset="7267.756">1771 374 32 0 0,'0'0'2299'0'0,"0"0"-836"0"0,0 0-71 0 0,0 0 351 0 0,0 0 226 0 0,0 0-62 0 0,0 0-363 0 0,0 0-422 0 0,0 0-269 0 0,0 0-100 0 0,0 0-4 0 0,0 0 38 0 0,0 0 56 0 0,8-1 2013 0 0,63-105 332 0 0,-34 57-2784 0 0,106-115 252 0 0,-81 110-539 0 0,-44 121 285 0 0,1-6 10 0 0,10 66 491 0 0,-29-124-881 0 0,0 1 0 0 0,0 0 0 0 0,0-1 0 0 0,0 1 1 0 0,1 0-1 0 0,-1-1 0 0 0,1 1 0 0 0,0-1 0 0 0,0 1 1 0 0,0-1-1 0 0,0 1 0 0 0,1-1 0 0 0,-1 0 0 0 0,1 1 1 0 0,0-1-1 0 0,0 0 0 0 0,1 0-22 0 0,42 14-1132 0 0,-21-15-5599 0 0,-20-2-3831 0 0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12:11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14844 52 4737 0 0,'0'0'1839'0'0,"0"0"-315"0"0,0 0-143 0 0,0 0 66 0 0,0 0 126 0 0,0 0 0 0 0,0 0-76 0 0,0 0-176 0 0,0 0-214 0 0,0 0-153 0 0,0 0-147 0 0,0 0-120 0 0,0 0-84 0 0,-4-4-68 0 0,-14-11-65 0 0,13 11-44 0 0,5 4-66 0 0,0 0-64 0 0,0 0-36 0 0,0 0-37 0 0,0 0-18 0 0,0 0-17 0 0,0 0-6 0 0,0 0-17 0 0,0 0-22 0 0,0 0-5 0 0,0 0-14 0 0,0 0-8 0 0,0 0-16 0 0,0 23 448 0 0,-9 132 415 0 0,15 364-128 0 0,-2-471-798 0 0,1-10 34 0 0,-2 0-1 0 0,-1 0 1 0 0,-2 0 0 0 0,-2-1 0 0 0,-5 26-71 0 0,0-37 300 0 0,3-43 481 0 0,6-5-793 0 0,1 1-1 0 0,1 0 0 0 0,1 0 1 0 0,1 0-1 0 0,1 1 0 0 0,1-1 1 0 0,0 2-1 0 0,2-1 0 0 0,0 1 0 0 0,1 1 1 0 0,1 0-1 0 0,1 0 0 0 0,0 1 1 0 0,1 1-1 0 0,1 0 0 0 0,1 1 0 0 0,12-10 13 0 0,-23 20-15 0 0,1 0 0 0 0,-1 0 0 0 0,1 0 0 0 0,0 0 0 0 0,0 1 0 0 0,1 0 0 0 0,-1 0 0 0 0,1 1 0 0 0,0 0 0 0 0,0 0 0 0 0,0 1 0 0 0,0-1 0 0 0,0 2 0 0 0,1-1 0 0 0,-1 1 0 0 0,7-1 15 0 0,-7 4-4 0 0,-1 1 0 0 0,0-1-1 0 0,0 1 1 0 0,0 0 0 0 0,0 0-1 0 0,-1 1 1 0 0,1 0 0 0 0,-1 0-1 0 0,0 0 1 0 0,0 0 0 0 0,0 1-1 0 0,-1 0 1 0 0,0 0 0 0 0,0 0-1 0 0,0 1 1 0 0,0-1 0 0 0,-1 1-1 0 0,0 0 1 0 0,0 0 0 0 0,-1 0-1 0 0,0 0 1 0 0,0 1 0 0 0,0-1-1 0 0,0 0 1 0 0,-1 1 0 0 0,0 0-1 0 0,-1 5 5 0 0,7 12-5 0 0,-3-9 15 0 0,-1 1 0 0 0,-1 0 1 0 0,-1 0-1 0 0,0 0 0 0 0,-1-1 1 0 0,0 1-1 0 0,-2 0 0 0 0,0 5-10 0 0,-2-10 9 0 0,0-1-1 0 0,0 0 1 0 0,-1 1-1 0 0,-1-2 1 0 0,1 1-1 0 0,-1-1 1 0 0,-1 0-1 0 0,0 0 1 0 0,0 0-1 0 0,-1-1 1 0 0,0 0-1 0 0,0-1 1 0 0,-1 0-1 0 0,0 0 1 0 0,0-1-1 0 0,-1 0-8 0 0,-17 16-8 0 0,20-17 4 0 0,1-1 0 0 0,-1 0 0 0 0,0-1 0 0 0,-1 0 0 0 0,1 0-1 0 0,0 0 1 0 0,-1-1 0 0 0,0 0 0 0 0,1-1 0 0 0,-1 1-1 0 0,0-2 1 0 0,0 1 0 0 0,0-1 0 0 0,0 0 0 0 0,-7-1 4 0 0,9 1-11 0 0,-1-1-14 0 0,1 0 1 0 0,-1-1-1 0 0,1 0 1 0 0,0 0-1 0 0,0 0 1 0 0,-1-1-1 0 0,2 1 1 0 0,-1-2-1 0 0,0 1 0 0 0,0-1 1 0 0,1 1-1 0 0,0-1 1 0 0,0-1-1 0 0,0 1 1 0 0,0-2 24 0 0,-41-46-839 0 0,33 20-577 0 0,14 25-2715 0 0,2 3-3841 0 0,1 0-3796 0 0</inkml:trace>
  <inkml:trace contextRef="#ctx0" brushRef="#br0" timeOffset="909.348">15220 1143 1488 0 0,'0'0'1622'0'0,"0"0"357"0"0,0 0 411 0 0,0 0 137 0 0,0 0-152 0 0,0 0-345 0 0,0 0-394 0 0,0 0-282 0 0,0 0-215 0 0,0 0-180 0 0,0 0-116 0 0,0 0-95 0 0,25-13-97 0 0,79-41-58 0 0,-30-6 890 0 0,-59 40-1107 0 0,8-8-56 0 0,-1-1-1 0 0,-2-1 0 0 0,-1-1 1 0 0,-1-1-1 0 0,-2 0 1 0 0,10-28-320 0 0,-21 46 45 0 0,-1 0 1 0 0,0 0 0 0 0,-1 0-1 0 0,-1 0 1 0 0,0-1 0 0 0,-1 1-1 0 0,0-1 1 0 0,-2-7-46 0 0,1 20-7 0 0,-1 0 0 0 0,1 0 1 0 0,-1 0-1 0 0,0 1 0 0 0,1-1 0 0 0,-1 0 1 0 0,0 0-1 0 0,0 0 0 0 0,0 1 0 0 0,-1-1 1 0 0,1 1-1 0 0,0-1 0 0 0,0 1 0 0 0,-1-1 1 0 0,1 1-1 0 0,-1 0 0 0 0,0 0 0 0 0,1-1 1 0 0,-1 1-1 0 0,0 0 0 0 0,1 1 0 0 0,-1-1 0 0 0,0 0 1 0 0,0 0-1 0 0,0 1 0 0 0,0-1 0 0 0,0 1 1 0 0,0 0-1 0 0,0-1 0 0 0,0 1 0 0 0,0 0 1 0 0,0 0-1 0 0,0 0 0 0 0,0 1 0 0 0,0-1 1 0 0,1 0-1 0 0,-1 1 0 0 0,0-1 0 0 0,0 1 1 0 0,0 0-1 0 0,0-1 0 0 0,0 1 0 0 0,1 0 0 0 0,-1 0 1 0 0,0 0-1 0 0,1 1 0 0 0,-1-1 0 0 0,1 0 1 0 0,-1 0-1 0 0,1 1 0 0 0,-1-1 0 0 0,1 1 1 0 0,0 0-1 0 0,0-1 0 0 0,0 1 0 0 0,0 0 1 0 0,-1 1 6 0 0,0-1-6 0 0,-1 1 0 0 0,1 0 0 0 0,0 0 1 0 0,0 0-1 0 0,0 1 0 0 0,0-1 0 0 0,1 0 1 0 0,-1 1-1 0 0,1-1 0 0 0,0 1 1 0 0,0-1-1 0 0,0 1 0 0 0,0-1 0 0 0,1 1 1 0 0,0 0-1 0 0,-1-1 0 0 0,1 1 0 0 0,0 0 1 0 0,1-1-1 0 0,-1 1 0 0 0,1 0 1 0 0,0-1-1 0 0,-1 1 0 0 0,2-1 0 0 0,-1 1 1 0 0,0-1-1 0 0,1 1 0 0 0,-1-1 0 0 0,1 0 1 0 0,0 0-1 0 0,0 0 0 0 0,0 0 1 0 0,1 0-1 0 0,-1 0 0 0 0,1 0 0 0 0,0-1 1 0 0,-1 1-1 0 0,1-1 0 0 0,0 0 0 0 0,0 0 1 0 0,1 0-1 0 0,-1 0 0 0 0,0-1 1 0 0,1 1 5 0 0,12 3 20 0 0,0-1 0 0 0,1-1 0 0 0,-1 0 0 0 0,1-2 0 0 0,-1 1 0 0 0,1-2 0 0 0,0 0 0 0 0,6-2-20 0 0,17 1 16 0 0,-38 1-5 0 0,0 1 0 0 0,0-1 0 0 0,0 1 0 0 0,0-1 0 0 0,0 1 0 0 0,0 0 0 0 0,0-1 0 0 0,0 1 1 0 0,0 0-1 0 0,-1 0 0 0 0,1 1 0 0 0,0-1 0 0 0,-1 0 0 0 0,1 0 0 0 0,-1 1 0 0 0,1-1 0 0 0,-1 1 0 0 0,0-1 1 0 0,1 1-1 0 0,-1 0 0 0 0,0-1 0 0 0,0 1 0 0 0,0 0 0 0 0,-1 0 0 0 0,1 0 0 0 0,0 0 0 0 0,-1 0 0 0 0,1 0 1 0 0,-1 0-1 0 0,1 0 0 0 0,-1 0 0 0 0,0 0 0 0 0,0 0 0 0 0,0 0 0 0 0,0 0 0 0 0,-1 0 0 0 0,1 0 1 0 0,0 0-1 0 0,-1 0 0 0 0,1 0 0 0 0,-1 0 0 0 0,0-1 0 0 0,1 1 0 0 0,-1 0 0 0 0,0 0 0 0 0,0 0 0 0 0,-1-1 1 0 0,1 1-1 0 0,0 0 0 0 0,0-1 0 0 0,-1 1 0 0 0,1-1 0 0 0,-1 0 0 0 0,1 1 0 0 0,-1-1-11 0 0,-7 12-12 0 0,1 0 0 0 0,1 1-1 0 0,0 0 1 0 0,1 0 0 0 0,1 0-1 0 0,0 1 1 0 0,0 0-1 0 0,2 0 1 0 0,0 0 0 0 0,1 0-1 0 0,0 8 13 0 0,38-18-3407 0 0,-11-9-4235 0 0,-15 0-3732 0 0</inkml:trace>
  <inkml:trace contextRef="#ctx0" brushRef="#br0" timeOffset="1752.276">16230 680 7001 0 0,'0'0'2421'0'0,"0"0"-655"0"0,0 0-255 0 0,0 0 65 0 0,0 0 10 0 0,0 0-89 0 0,0 0-171 0 0,0 0-228 0 0,0 0-222 0 0,-34 15-177 0 0,-102 48-173 0 0,61-10 195 0 0,68-45-670 0 0,-1-1 1 0 0,1 1-1 0 0,0 0 1 0 0,1 1 0 0 0,-1-1-1 0 0,2 1 1 0 0,-1 0 0 0 0,1 1-1 0 0,1-1 1 0 0,0 1 0 0 0,0 0-1 0 0,1 0 1 0 0,0 1-1 0 0,1-1 1 0 0,0 1 0 0 0,0-1-1 0 0,2 1 1 0 0,-1 2-52 0 0,1-10 9 0 0,1 0 0 0 0,-1 0 1 0 0,1 0-1 0 0,-1-1 0 0 0,1 1 0 0 0,0 0 0 0 0,0 0 0 0 0,0 0 1 0 0,1-1-1 0 0,-1 1 0 0 0,1-1 0 0 0,-1 1 0 0 0,1-1 0 0 0,0 0 1 0 0,0 1-1 0 0,0-1 0 0 0,0 0 0 0 0,0 0 0 0 0,1 0 0 0 0,-1-1 1 0 0,1 1-1 0 0,-1-1 0 0 0,1 1 0 0 0,-1-1 0 0 0,1 0 0 0 0,0 0 1 0 0,0 0-1 0 0,0 0 0 0 0,-1 0 0 0 0,1-1 0 0 0,0 1 0 0 0,0-1 1 0 0,1 0-10 0 0,100-3 489 0 0,-89-1-429 0 0,-1-2-1 0 0,0 0 0 0 0,0-1 1 0 0,0 0-1 0 0,-1-1 0 0 0,0-1 1 0 0,0 0-1 0 0,-1 0 0 0 0,-1-1 1 0 0,1-1-1 0 0,-2 0 0 0 0,1-1 1 0 0,-2 0-1 0 0,0 0 0 0 0,0-1 1 0 0,2-5-60 0 0,48-55 96 0 0,-89 158-386 0 0,28-79 284 0 0,1 0-1 0 0,0 0 1 0 0,0 1-1 0 0,1-1 1 0 0,0 0-1 0 0,0 1 1 0 0,1-1-1 0 0,-1 0 1 0 0,1 1-1 0 0,1-1 1 0 0,-1 0-1 0 0,1 0 1 0 0,0 0 0 0 0,0 0-1 0 0,1 0 7 0 0,0-2 0 0 0,1 0-1 0 0,0 0 1 0 0,0 0-1 0 0,0-1 1 0 0,0 0-1 0 0,0 0 1 0 0,1 0-1 0 0,-1 0 1 0 0,1 0 0 0 0,0-1-1 0 0,-1 0 1 0 0,1 0-1 0 0,1 0 1 0 0,-1-1-1 0 0,0 0 1 0 0,0 0-1 0 0,0 0 1 0 0,1-1 0 0 0,-1 1-1 0 0,0-1 1 0 0,3-1 0 0 0,1 2 24 0 0,1-1 0 0 0,0 0 0 0 0,-1-1 0 0 0,1 0 0 0 0,-1-1 0 0 0,1 0 0 0 0,-1-1 0 0 0,1 0 0 0 0,-1 0 0 0 0,0 0 0 0 0,-1-2 0 0 0,1 1 0 0 0,-1-1 0 0 0,1 0 0 0 0,-1 0 0 0 0,-1-1 0 0 0,1-1 0 0 0,-1 1 0 0 0,5-7-24 0 0,17-24 188 0 0,-2-2 1 0 0,-1 0-1 0 0,-2-2 0 0 0,3-12-188 0 0,37-62 63 0 0,-44 84-68 0 0,-1 0 0 0 0,-2-2 0 0 0,-1 0 0 0 0,-1-1 0 0 0,-2 0 0 0 0,-2-1 0 0 0,-1 0 0 0 0,-2-1 0 0 0,3-28 5 0 0,-7 31-2 0 0,-1 10 5 0 0,-1 1 0 0 0,0 0 0 0 0,-2-1-1 0 0,-1 1 1 0 0,0-1 0 0 0,-2 1 0 0 0,-5-22-3 0 0,8 42 2 0 0,0-1 0 0 0,-1 1 1 0 0,0 0-1 0 0,1-1 0 0 0,-1 1 0 0 0,0 0 0 0 0,0 0 0 0 0,0 0 0 0 0,-1 0 0 0 0,1-1 0 0 0,0 2 0 0 0,-1-1 0 0 0,1 0 1 0 0,-1 0-1 0 0,0 0 0 0 0,1 1 0 0 0,-1-1 0 0 0,0 1 0 0 0,0-1 0 0 0,0 1 0 0 0,0 0 0 0 0,-1 0 0 0 0,1 0 0 0 0,0 0 1 0 0,0 0-1 0 0,-1 0 0 0 0,1 1 0 0 0,0-1 0 0 0,-1 1 0 0 0,1 0 0 0 0,0-1 0 0 0,-1 1 0 0 0,1 0 0 0 0,-1 0 0 0 0,1 1 1 0 0,0-1-1 0 0,-1 0 0 0 0,1 1 0 0 0,0 0 0 0 0,-1-1 0 0 0,1 1 0 0 0,0 0 0 0 0,0 0 0 0 0,-1 0 0 0 0,1 1 0 0 0,0-1 1 0 0,0 0-1 0 0,0 1 0 0 0,1-1 0 0 0,-1 1 0 0 0,0 0-2 0 0,-6 13 3 0 0,0 1 1 0 0,1-1-1 0 0,1 1 0 0 0,1 0 0 0 0,0 1 1 0 0,1-1-1 0 0,1 1 0 0 0,1 0 1 0 0,0 0-1 0 0,1 0 0 0 0,1 0 0 0 0,0 0 1 0 0,2 0-1 0 0,0 0 0 0 0,1 1-3 0 0,52 272 347 0 0,-28 25-51 0 0,-45-177-183 0 0,-13-57-62 0 0,24-108-1965 0 0,12-42-3107 0 0,5 25-3431 0 0,-4 27-2432 0 0</inkml:trace>
  <inkml:trace contextRef="#ctx0" brushRef="#br0" timeOffset="2167.845">17251 449 7522 0 0,'0'0'1657'0'0,"0"0"-470"0"0,0 0-77 0 0,0 0 127 0 0,0 0 114 0 0,0 0-26 0 0,0 0-197 0 0,0 0-232 0 0,-38 19-214 0 0,-117 61-134 0 0,42-14 907 0 0,99-57-1179 0 0,11-8-218 0 0,0 0 1 0 0,0 1-1 0 0,0-1 1 0 0,1 1-1 0 0,-1-1 1 0 0,0 1-1 0 0,1 0 1 0 0,0 0-1 0 0,-1 0 1 0 0,1 0-1 0 0,0 0 1 0 0,0 1 0 0 0,0-1-1 0 0,0 1 1 0 0,0-1-1 0 0,1 1 1 0 0,-1 0-1 0 0,1-1 1 0 0,0 1-1 0 0,0 0 1 0 0,0 0-1 0 0,0 0 1 0 0,0 0-1 0 0,0 0 1 0 0,1 0-1 0 0,0 0 1 0 0,-1 3-59 0 0,55 22 687 0 0,27-5-9 0 0,-66-20-566 0 0,1 0-1 0 0,-1 1 1 0 0,0 1-1 0 0,0 1 1 0 0,-1 0-1 0 0,0 0 1 0 0,0 2-1 0 0,0 0 1 0 0,11 9-112 0 0,-22-14 82 0 0,1 2 0 0 0,-1-1 0 0 0,-1 0 0 0 0,1 1 0 0 0,0-1 0 0 0,-1 1 1 0 0,0 0-1 0 0,0 0 0 0 0,-1 0 0 0 0,1 0 0 0 0,-1 0 0 0 0,0 0 1 0 0,0 0-1 0 0,-1 0 0 0 0,1 1 0 0 0,-1-1 0 0 0,0 0 0 0 0,-1 0 1 0 0,1 0-1 0 0,-1 1 0 0 0,0-1 0 0 0,-1 0 0 0 0,1 0 0 0 0,-1 0 1 0 0,0 0-1 0 0,0-1 0 0 0,0 1 0 0 0,-1 0 0 0 0,0-1 0 0 0,0 0 0 0 0,0 1 1 0 0,0-1-1 0 0,-4 3-82 0 0,8-6-182 0 0,1 1 0 0 0,-1-1 1 0 0,1 0-1 0 0,-1 0 0 0 0,1 0 0 0 0,0 0 1 0 0,-1 0-1 0 0,1-1 0 0 0,0 1 1 0 0,0 0-1 0 0,-1-1 0 0 0,1 1 0 0 0,0-1 1 0 0,0 0-1 0 0,0 0 0 0 0,0 0 1 0 0,-1 0-1 0 0,1 0 0 0 0,0 0 0 0 0,0 0 1 0 0,0 0-1 0 0,0-1 0 0 0,-1 1 1 0 0,1-1-1 0 0,0 1 0 0 0,0-1 0 0 0,0 0 182 0 0,7-3-5459 0 0,0 0-6248 0 0</inkml:trace>
  <inkml:trace contextRef="#ctx0" brushRef="#br0" timeOffset="2551.846">17470 908 2649 0 0,'0'0'3151'0'0,"0"0"-113"0"0,0 0-128 0 0,0 0-315 0 0,0 0-437 0 0,0 0-326 0 0,0 0-307 0 0,0 0-261 0 0,0 0-221 0 0,33-5-222 0 0,100-17-170 0 0,-66-1 284 0 0,-62 20-859 0 0,1 1 0 0 0,-2-1 0 0 0,1 0-1 0 0,0 0 1 0 0,0 0 0 0 0,-1 0 0 0 0,0-1 0 0 0,0 0 0 0 0,0 0 0 0 0,0 0 0 0 0,0 0-1 0 0,-1-1 1 0 0,0 1 0 0 0,0-1 0 0 0,0 0 0 0 0,-1 0 0 0 0,1 0 0 0 0,-1 0 0 0 0,0-1-1 0 0,-1 1 1 0 0,1 0 0 0 0,-1-1 0 0 0,0 1 0 0 0,-1-1 0 0 0,1 0 0 0 0,-1 1 0 0 0,0-1 0 0 0,0 1-1 0 0,-1-2-75 0 0,-2 2-4 0 0,-1 1-1 0 0,0-1 0 0 0,0 1 1 0 0,0 0-1 0 0,0 0 0 0 0,-1 0 1 0 0,1 1-1 0 0,-1 0 0 0 0,0-1 1 0 0,0 2-1 0 0,-1-1 0 0 0,1 1 1 0 0,0-1-1 0 0,-1 1 0 0 0,1 1 1 0 0,-1-1-1 0 0,0 1 0 0 0,1 0 1 0 0,-1 0-1 0 0,0 1 0 0 0,0 0 1 0 0,0 0-1 0 0,0 0 0 0 0,-2 1 5 0 0,-7 1-21 0 0,-1 1-1 0 0,1 1 0 0 0,0 0 0 0 0,1 1 1 0 0,-1 1-1 0 0,1 0 0 0 0,0 1 1 0 0,0 0-1 0 0,1 1 0 0 0,0 1 0 0 0,0 0 1 0 0,1 1-1 0 0,1 0 0 0 0,-1 1 1 0 0,2 0-1 0 0,-1 0 0 0 0,2 1 0 0 0,-1 1 1 0 0,2 0-1 0 0,0 0 0 0 0,-6 13 22 0 0,11-20-3 0 0,0 0 0 0 0,0 0-1 0 0,0 0 1 0 0,1 1-1 0 0,0-1 1 0 0,0 1 0 0 0,1 0-1 0 0,-1-1 1 0 0,2 1 0 0 0,-1 0-1 0 0,1 0 1 0 0,0 0 0 0 0,0-1-1 0 0,1 1 1 0 0,0 0-1 0 0,0 0 1 0 0,0-1 0 0 0,1 1-1 0 0,0 0 1 0 0,1-1 0 0 0,-1 0-1 0 0,1 1 1 0 0,4 4 3 0 0,3-2-39 0 0,2-1 0 0 0,-1 0 0 0 0,1 0 1 0 0,0-1-1 0 0,1-1 0 0 0,-1 0 0 0 0,1-1 0 0 0,1 0 1 0 0,-1-1-1 0 0,0-1 0 0 0,1 0 0 0 0,0-1 0 0 0,0 0 1 0 0,0-1-1 0 0,0 0 0 0 0,0-1 0 0 0,0-1 0 0 0,-1-1 0 0 0,9-1 39 0 0,12-3-854 0 0,0-2-1 0 0,-1-2 0 0 0,0-1 0 0 0,-1-1 0 0 0,0-2 855 0 0,48-26-7082 0 0,-51 24-176 0 0,-6 3 483 0 0</inkml:trace>
  <inkml:trace contextRef="#ctx0" brushRef="#br0" timeOffset="2887.555">18324 653 10906 0 0,'0'0'3106'0'0,"0"0"-1048"0"0,0 0-522 0 0,0 0-193 0 0,0 0-104 0 0,0 0-112 0 0,0 0-177 0 0,0 0-171 0 0,0 0-147 0 0,0 0-109 0 0,0 0-87 0 0,0 0-70 0 0,-33 4-67 0 0,-103 14-50 0 0,73 3 149 0 0,61-19-389 0 0,0-1 1 0 0,0 0-1 0 0,0 1 1 0 0,0-1-1 0 0,0 1 1 0 0,0 0-1 0 0,0-1 1 0 0,0 1-1 0 0,0 0 1 0 0,1 0 0 0 0,-1 0-1 0 0,1 0 1 0 0,0 1-1 0 0,-1-1 1 0 0,1 0-1 0 0,0 1 1 0 0,0-1-1 0 0,0 1 1 0 0,1-1-1 0 0,-1 1 1 0 0,1-1-1 0 0,-1 1 1 0 0,1-1-1 0 0,0 1 1 0 0,0-1-1 0 0,0 1 1 0 0,0-1-1 0 0,0 1 1 0 0,1 0-1 0 0,-1-1 1 0 0,1 1-1 0 0,0-1 1 0 0,0 0-1 0 0,0 1 1 0 0,0-1-1 0 0,0 1 1 0 0,0-1-1 0 0,2 2-9 0 0,194 134-18 0 0,-192-134 64 0 0,0 0 0 0 0,-1 0 1 0 0,0 0-1 0 0,1 0 0 0 0,-2 0 0 0 0,1 1 1 0 0,0 0-1 0 0,-1 0 0 0 0,0 0 1 0 0,0 0-1 0 0,-1 0 0 0 0,1 1 1 0 0,-1-1-1 0 0,0 1 0 0 0,-1-1 0 0 0,1 1 1 0 0,-1 0-1 0 0,0 0 0 0 0,-1 0 1 0 0,1 0-1 0 0,-1-1 0 0 0,0 1 1 0 0,-1 0-1 0 0,1 0 0 0 0,-1 1-46 0 0,-5-1 149 0 0,1 0-1 0 0,-1 0 1 0 0,0-1-1 0 0,0 0 1 0 0,-1 0-1 0 0,0-1 1 0 0,1 1-1 0 0,-2-2 1 0 0,1 1-1 0 0,0-1 1 0 0,-8 3-149 0 0,-3 1-122 0 0,-1 0 1 0 0,0-1-1 0 0,0-1 1 0 0,-1 0-1 0 0,0-2 1 0 0,0 0-1 0 0,0-2 1 0 0,-4 0 121 0 0,16-4-3604 0 0,5-1-3991 0 0,2 0-5114 0 0</inkml:trace>
  <inkml:trace contextRef="#ctx0" brushRef="#br0" timeOffset="10508.533">19503 746 1984 0 0,'0'0'1425'0'0,"0"0"-93"0"0,0 0 147 0 0,0 0 179 0 0,0 0 51 0 0,0 0-26 0 0,0 0-176 0 0,0 0-196 0 0,0 0-178 0 0,0 0-208 0 0,0 0-157 0 0,-11-3-104 0 0,-93-13 2154 0 0,36 54-1651 0 0,57-30-1114 0 0,1 1 0 0 0,0 0-1 0 0,0 1 1 0 0,1 0 0 0 0,0 1-1 0 0,1-1 1 0 0,1 2 0 0 0,-1-1-1 0 0,2 1 1 0 0,-1 0 0 0 0,2 0-1 0 0,0 1 1 0 0,0 0 0 0 0,1 0-1 0 0,1 0 1 0 0,0 0 0 0 0,1 0-1 0 0,0 1 1 0 0,1-1 0 0 0,0 14-53 0 0,1-25 15 0 0,0 0 0 0 0,0 0 0 0 0,0 0 0 0 0,0 0 1 0 0,0 0-1 0 0,0 0 0 0 0,0 0 0 0 0,1 0 0 0 0,-1 0 0 0 0,1 0 0 0 0,-1 0 1 0 0,1 0-1 0 0,0 0 0 0 0,0 0 0 0 0,0 0 0 0 0,0 0 0 0 0,0-1 0 0 0,0 1 1 0 0,0 0-1 0 0,1-1 0 0 0,-1 1 0 0 0,1-1 0 0 0,-1 1 0 0 0,1-1 0 0 0,-1 0 1 0 0,1 0-1 0 0,0 1 0 0 0,0-1 0 0 0,0-1 0 0 0,0 1 0 0 0,-1 0 0 0 0,1 0 1 0 0,0-1-1 0 0,0 1 0 0 0,0-1 0 0 0,1 1 0 0 0,-1-1 0 0 0,0 0 0 0 0,0 0 1 0 0,0 0-1 0 0,0 0 0 0 0,0 0 0 0 0,0 0 0 0 0,0-1 0 0 0,2 0-15 0 0,9-2 84 0 0,0 0 1 0 0,0-1-1 0 0,0 0 0 0 0,0-1 0 0 0,-1-1 0 0 0,0 0 0 0 0,0-1 1 0 0,0 0-1 0 0,-1-1 0 0 0,0 0 0 0 0,0 0 0 0 0,-1-1 0 0 0,0-1 0 0 0,-1 0 1 0 0,0 0-1 0 0,-1-1 0 0 0,6-9-84 0 0,32-30 75 0 0,4 1-84 0 0,-50 49-1 0 0,1 0 1 0 0,0 0 0 0 0,0 0 0 0 0,0 0 0 0 0,0 1-1 0 0,0-1 1 0 0,0 0 0 0 0,-1 0 0 0 0,1 1 0 0 0,0-1-1 0 0,0 1 1 0 0,-1-1 0 0 0,1 0 0 0 0,0 1 0 0 0,0-1-1 0 0,-1 1 1 0 0,1 0 0 0 0,0-1 0 0 0,-1 1 0 0 0,1 0-1 0 0,-1-1 1 0 0,1 1 0 0 0,-1 0 0 0 0,1 0 0 0 0,-1-1 0 0 0,0 1-1 0 0,1 0 1 0 0,-1 0 0 0 0,0 0 0 0 0,1-1 0 0 0,-1 1-1 0 0,0 0 1 0 0,0 0 0 0 0,0 0 0 0 0,0 0 0 0 0,0 0-1 0 0,0 0 1 0 0,0-1 0 0 0,0 1 0 0 0,-1 1 9 0 0,3 4-15 0 0,14 41 2 0 0,-14-37 10 0 0,-1-1-1 0 0,2 0 0 0 0,0 0 0 0 0,0 0 0 0 0,0 0 0 0 0,1 0 0 0 0,0-1 0 0 0,1 1 0 0 0,0-1 0 0 0,0 0 0 0 0,1-1 1 0 0,0 1-1 0 0,0-1 0 0 0,1 0 0 0 0,0-1 0 0 0,0 0 0 0 0,0 0 0 0 0,1 0 0 0 0,0-1 0 0 0,1 0 4 0 0,4 0 10 0 0,0-1-1 0 0,1-1 1 0 0,-1 0-1 0 0,1-1 1 0 0,0 0-1 0 0,0-1 1 0 0,0-1-1 0 0,6-1-9 0 0,-9-1 30 0 0,0 0-1 0 0,0-1 1 0 0,0-1 0 0 0,-1 0-1 0 0,0 0 1 0 0,0-1-1 0 0,0-1 1 0 0,0 1 0 0 0,-1-2-1 0 0,0 1 1 0 0,0-1-1 0 0,-1-1 1 0 0,0 1-1 0 0,0-1 1 0 0,-1-1 0 0 0,6-8-30 0 0,24-34 145 0 0,-2-3 0 0 0,-3-1 0 0 0,-3-1 0 0 0,-2-2 0 0 0,-2 0 0 0 0,-3-2 0 0 0,-3 0 0 0 0,9-49-145 0 0,-18 56 86 0 0,-2 0-1 0 0,-2 0 1 0 0,-3 0 0 0 0,-2-24-86 0 0,-1 78 4 0 0,-1-1 0 0 0,1 1 1 0 0,-1-1-1 0 0,1 0 0 0 0,-1 1 1 0 0,1-1-1 0 0,-1 0 1 0 0,0 1-1 0 0,1-1 0 0 0,-1 0 1 0 0,1 1-1 0 0,-1-1 0 0 0,0 0 1 0 0,1 0-1 0 0,-1 0 0 0 0,0 0 1 0 0,1 0-1 0 0,-1 0 1 0 0,0 0-1 0 0,1 0 0 0 0,-1 0 1 0 0,1 0-1 0 0,-1 0 0 0 0,0 0 1 0 0,1 0-1 0 0,-1 0 0 0 0,0-1 1 0 0,1 1-1 0 0,-1 0 1 0 0,1 0-1 0 0,-1-1 0 0 0,0 1 1 0 0,1 0-1 0 0,-1-1 0 0 0,1 1 1 0 0,-1-1-1 0 0,1 1 1 0 0,0-1-1 0 0,-1 1 0 0 0,1-1 1 0 0,-1 1-1 0 0,1-1 0 0 0,0 1 1 0 0,-1-1-5 0 0,-12 82 20 0 0,3 0 0 0 0,4 1 0 0 0,4 0 1 0 0,3 0-1 0 0,4 4-20 0 0,2 254 133 0 0,-49-209-31 0 0,37-127-2719 0 0,3-22-256 0 0,1-39-6153 0 0,2 45 4620 0 0,-1 3-3574 0 0</inkml:trace>
  <inkml:trace contextRef="#ctx0" brushRef="#br0" timeOffset="10763.077">19811 572 7762 0 0,'0'0'1920'0'0,"0"0"-293"0"0,0 0-205 0 0,0 0 10 0 0,0 0 56 0 0,0 0-81 0 0,0 0-176 0 0,0 0-163 0 0,0 0-133 0 0,0 0-109 0 0,0 0-125 0 0,0 0-110 0 0,36-6-109 0 0,112-20-89 0 0,-4 8 687 0 0,193 14-1192 0 0,-279-7-2699 0 0,-41 7-1037 0 0,-4 0-7313 0 0</inkml:trace>
  <inkml:trace contextRef="#ctx0" brushRef="#br0" timeOffset="-4722.787">11922 52 304 0 0,'0'0'1627'0'0,"0"0"75"0"0,0 0 137 0 0,0 0 16 0 0,0 0-56 0 0,0 0-93 0 0,0 0-189 0 0,0 0-191 0 0,0 0-92 0 0,0 0-113 0 0,0 0-90 0 0,-1 0-1246 0 0,-2-4 8328 0 0,16 244-6977 0 0,-16 325-369 0 0,3-383-531 0 0,0-182-232 0 0,0 1 0 0 0,0-1 0 0 0,-1 0 1 0 0,1 1-1 0 0,0-1 0 0 0,0 1 0 0 0,0-1 1 0 0,0 1-1 0 0,0-1 0 0 0,0 0 0 0 0,0 1 1 0 0,0-1-1 0 0,1 1 0 0 0,-1-1 0 0 0,0 1 0 0 0,0-1 1 0 0,0 0-1 0 0,0 1 0 0 0,0-1 0 0 0,1 1 1 0 0,-1-1-1 0 0,0 0 0 0 0,0 1 0 0 0,1-1 0 0 0,-1 0 1 0 0,0 1-1 0 0,1-1 0 0 0,-1 0 0 0 0,0 0 1 0 0,1 1-1 0 0,-1-1 0 0 0,0 0 0 0 0,1 0 0 0 0,-1 0 1 0 0,1 1-1 0 0,-1-1 0 0 0,0 0 0 0 0,1 0 1 0 0,-1 0-1 0 0,1 0 0 0 0,-1 0 0 0 0,0 0 1 0 0,1 0-1 0 0,-1 0 0 0 0,1 0 0 0 0,-1 0 0 0 0,1 0 1 0 0,-1 0-1 0 0,0 0 0 0 0,1 0 0 0 0,-1 0 1 0 0,1 0-1 0 0,-1 0 0 0 0,0-1 0 0 0,1 1 0 0 0,-1 0 1 0 0,1 0-1 0 0,-1-1 0 0 0,0 1 0 0 0,1 0 1 0 0,-1 0-1 0 0,0-1 0 0 0,1 1 0 0 0,-1 0 1 0 0,0-1-1 0 0,0 1 0 0 0,1 0 0 0 0,-1-1-4 0 0,25-31 307 0 0,-18 23-294 0 0,116-139 193 0 0,-117 142-199 0 0,14-16-4 0 0,0 1 0 0 0,2 1 0 0 0,0 1 0 0 0,1 1 0 0 0,19-11-3 0 0,-5 6-7 0 0,-36 23-8 0 0,-1 0 2 0 0,0 0-15 0 0,0 0 3 0 0,23 50 137 0 0,-16-30-31 0 0,0 0-1 0 0,-1 1 1 0 0,-1 0 0 0 0,-1 0 0 0 0,-1 0 0 0 0,-1 1 0 0 0,-1-1 0 0 0,-1 1 0 0 0,-1 0-81 0 0,9 36 361 0 0,-8-57-338 0 0,0-1-7 0 0,0 0-7 0 0,0 30 190 0 0,9-18-184 0 0,-8-12-33 0 0,-1 0-12 0 0,0 0 11 0 0,0 0-16 0 0,0 0-9 0 0,0 0-20 0 0,7-24-1075 0 0,13-5-1704 0 0,-7 13-5926 0 0,-11 12-3145 0 0</inkml:trace>
  <inkml:trace contextRef="#ctx0" brushRef="#br0" timeOffset="-4468.792">12758 935 16980 0 0,'0'0'992'0'0,"0"0"-345"0"0,0 0 2 0 0,0 0 307 0 0,0 0 237 0 0,0 0-15 0 0,0 0-215 0 0,0 0-281 0 0,0 0-285 0 0,0 0-162 0 0,0 0-91 0 0,0 0-68 0 0,0 0-21 0 0,2 24-14 0 0,6 116-56 0 0,-8-135-66 0 0,0-5-7675 0 0,0 0-3691 0 0</inkml:trace>
  <inkml:trace contextRef="#ctx0" brushRef="#br0" timeOffset="-4298.204">12727 557 14467 0 0,'0'0'1496'0'0,"0"0"-199"0"0,0 0-9 0 0,0 0-48 0 0,0 0-64 0 0,0 0-287 0 0,0 0-265 0 0,0 0-288 0 0,0 0-168 0 0,-35-196-144 0 0,35 188-144 0 0,0 4-72 0 0,0 0-368 0 0,0 4-344 0 0,0-4-425 0 0,2 4-2232 0 0,0 0-8729 0 0</inkml:trace>
  <inkml:trace contextRef="#ctx0" brushRef="#br0" timeOffset="-3851.21">13064 133 7618 0 0,'0'0'1960'0'0,"0"0"-469"0"0,0 0-53 0 0,0 0 95 0 0,0 0-48 0 0,0 0-206 0 0,0 0-369 0 0,0 0-285 0 0,0 0-117 0 0,0 0-4 0 0,0 0 13 0 0,0 0 6 0 0,4 3-2 0 0,24 51 1289 0 0,-25-44-1644 0 0,14 93 844 0 0,19 97-167 0 0,-23-116-646 0 0,-4 1 0 0 0,-4 0-1 0 0,-4 1 1 0 0,-5 32-197 0 0,-4-22 16 0 0,8-95-71 0 0,0-1 11 0 0,0 0 2 0 0,0 0-9 0 0,-2-34-9414 0 0,2 29 4604 0 0,0 2-5413 0 0</inkml:trace>
  <inkml:trace contextRef="#ctx0" brushRef="#br0" timeOffset="-3571.549">12972 715 7930 0 0,'0'0'1323'0'0,"0"0"-515"0"0,0 0 27 0 0,0 0 426 0 0,0 0 358 0 0,0 0 31 0 0,0 0-280 0 0,0 0-312 0 0,0 0-195 0 0,0 0-133 0 0,0 0-91 0 0,0 0-83 0 0,0 0-69 0 0,19-2-73 0 0,95-11 169 0 0,6-14-66 0 0,0 1-3023 0 0,-41 10-7102 0 0,-71 15 1223 0 0</inkml:trace>
  <inkml:trace contextRef="#ctx0" brushRef="#br0" timeOffset="-3163.705">13733 588 2072 0 0,'0'0'2180'0'0,"0"0"-204"0"0,0 0 18 0 0,0 0 113 0 0,0 0-57 0 0,0 0-267 0 0,0 0-356 0 0,0 0-282 0 0,0 0-183 0 0,0 0-119 0 0,0 0-75 0 0,0 0-95 0 0,-3 0-87 0 0,-6 0-383 0 0,0 0 1 0 0,0 0 0 0 0,0 1-1 0 0,0 1 1 0 0,0-1-1 0 0,1 1 1 0 0,-1 1 0 0 0,1 0-1 0 0,-1 0 1 0 0,1 0-1 0 0,0 1 1 0 0,0 1 0 0 0,0-1-1 0 0,1 1 1 0 0,-7 6-204 0 0,13-9-10 0 0,0 0 1 0 0,0-1-1 0 0,1 1 1 0 0,-1 0-1 0 0,1 0 1 0 0,-1 0-1 0 0,1 1 0 0 0,0-1 1 0 0,0 0-1 0 0,0 0 1 0 0,0 0-1 0 0,0 0 1 0 0,0 0-1 0 0,0 0 1 0 0,1 0-1 0 0,-1 0 1 0 0,1 0-1 0 0,0 0 1 0 0,-1 0-1 0 0,1 0 1 0 0,0 0-1 0 0,0 0 0 0 0,0-1 1 0 0,0 1-1 0 0,1 0 1 0 0,-1-1-1 0 0,0 1 1 0 0,1-1-1 0 0,-1 1 1 0 0,1-1-1 0 0,-1 0 1 0 0,1 1-1 0 0,0-1 1 0 0,-1 0-1 0 0,1 0 1 0 0,0 0-1 0 0,0 0 0 0 0,0-1 1 0 0,0 1-1 0 0,0 0 1 0 0,0-1-1 0 0,0 0 1 0 0,1 1 9 0 0,8 6 3 0 0,30 16-23 0 0,-33-19 24 0 0,0 0 1 0 0,0 0-1 0 0,-1 1 1 0 0,1 0-1 0 0,-1 0 1 0 0,0 1-1 0 0,-1 0 1 0 0,1 0-1 0 0,-1 0 1 0 0,-1 1-1 0 0,1 0-4 0 0,0 1 38 0 0,-1 0 0 0 0,0 1-1 0 0,-1-1 1 0 0,0 1 0 0 0,0 0-1 0 0,-1 0 1 0 0,0 0-1 0 0,0 1 1 0 0,-1-1 0 0 0,0 1-1 0 0,-1-1 1 0 0,0 1 0 0 0,-1 9-38 0 0,0-14 28 0 0,0 0 0 0 0,-1 1 1 0 0,1-1-1 0 0,-1 0 0 0 0,0 0 1 0 0,-1-1-1 0 0,1 1 0 0 0,-1 0 1 0 0,0 0-1 0 0,0-1 0 0 0,0 1 1 0 0,-1-1-1 0 0,0 1 0 0 0,1-1 1 0 0,-2 0-1 0 0,1 0 1 0 0,0-1-1 0 0,-1 1 0 0 0,0-1 1 0 0,1 1-1 0 0,-2-1 0 0 0,1 0 1 0 0,0-1-1 0 0,0 1 0 0 0,-1-1 1 0 0,1 0-1 0 0,-1 0 0 0 0,0 0 1 0 0,0 0-1 0 0,0-1 0 0 0,0 0 1 0 0,0 0-1 0 0,0 0 0 0 0,0-1 1 0 0,0 0-1 0 0,-5 0-28 0 0,-13-3-1565 0 0,10-4-7395 0 0,7 6-2658 0 0</inkml:trace>
  <inkml:trace contextRef="#ctx0" brushRef="#br0" timeOffset="-33201.736">1553 345 2369 0 0,'0'0'729'0'0,"0"0"-338"0"0,0 0-9 0 0,0 0 277 0 0,0 0 448 0 0,0 0 423 0 0,0 0 226 0 0,0 0 9 0 0,0 0-194 0 0,0 0-315 0 0,0 0-307 0 0,0-9-176 0 0,-3-28-92 0 0,-34-32 3652 0 0,25 55-4102 0 0,-1 1 1 0 0,1 0-1 0 0,-2 1 0 0 0,0 1 1 0 0,0 0-1 0 0,-1 1 0 0 0,-1 0 1 0 0,1 1-1 0 0,-1 1 0 0 0,-1 1 0 0 0,0 0 1 0 0,0 1-1 0 0,0 1 0 0 0,0 0 1 0 0,-1 2-1 0 0,0 0 0 0 0,0 1 1 0 0,0 0-1 0 0,0 2 0 0 0,-6 0-231 0 0,-16-1 275 0 0,-1 2-1 0 0,0 2 1 0 0,0 2-1 0 0,1 1 1 0 0,-22 7-275 0 0,57-11 16 0 0,0-1 0 0 0,0 1 0 0 0,1 0 0 0 0,-1 0 1 0 0,1 0-1 0 0,-1 1 0 0 0,1-1 0 0 0,0 1 0 0 0,0 0 0 0 0,0 1 1 0 0,0-1-1 0 0,1 1 0 0 0,-1-1 0 0 0,1 1 0 0 0,-1 2-16 0 0,-1 3-6 0 0,1 0 0 0 0,0 0 0 0 0,0 0 0 0 0,1 1 0 0 0,1-1 0 0 0,-1 1-1 0 0,2-1 1 0 0,-1 1 0 0 0,1 0 0 0 0,1 6 6 0 0,0-11-5 0 0,1-1 0 0 0,0 1 0 0 0,0 0 0 0 0,1 0 0 0 0,-1 0 0 0 0,1-1 0 0 0,0 1 0 0 0,0-1 0 0 0,1 1 0 0 0,-1-1 0 0 0,1 0 0 0 0,0 0 0 0 0,0 0 0 0 0,0-1 0 0 0,1 1 0 0 0,-1-1 0 0 0,1 1 0 0 0,0-1 0 0 0,0 0 0 0 0,0-1 0 0 0,0 1 0 0 0,5 1 5 0 0,106 37 107 0 0,-65-37-48 0 0,-49-3-80 0 0,0 1 13 0 0,0-1 20 0 0,-1-1 4 0 0,0 0 5 0 0,0 0 20 0 0,0 0 6 0 0,0 0 22 0 0,-27 11 425 0 0,-12 2-491 0 0,0 1 1 0 0,1 1 0 0 0,0 3-1 0 0,1 1 1 0 0,1 1 0 0 0,1 2-1 0 0,1 2 1 0 0,1 1 0 0 0,1 2-1 0 0,2 0 1 0 0,-8 12-4 0 0,26-26 0 0 0,2 1 0 0 0,-1 1 0 0 0,2 0 0 0 0,0 1 1 0 0,1 0-1 0 0,0 0 0 0 0,2 0 0 0 0,-1 1 0 0 0,2 0 0 0 0,1 1 0 0 0,0-1 1 0 0,1 1-1 0 0,1-1 0 0 0,0 1 0 0 0,1 0 0 0 0,1 0 0 0 0,1 0 0 0 0,3 16 0 0 0,-1-23 9 0 0,1 0 0 0 0,0-1-1 0 0,1 0 1 0 0,0 1 0 0 0,1-1-1 0 0,0-1 1 0 0,0 1 0 0 0,1-1-1 0 0,0 0 1 0 0,0-1 0 0 0,1 0-1 0 0,1 0 1 0 0,-1 0-1 0 0,1-1 1 0 0,0-1 0 0 0,1 1-1 0 0,0-2 1 0 0,0 1 0 0 0,0-1-1 0 0,0-1 1 0 0,1 0 0 0 0,0 0-1 0 0,4 0-8 0 0,11 1 94 0 0,0-2-1 0 0,1 0 1 0 0,-1-2 0 0 0,1-1-1 0 0,-1-1 1 0 0,0-1-1 0 0,0-1 1 0 0,1-2 0 0 0,-2 0-1 0 0,1-2 1 0 0,-1-1-1 0 0,0-1 1 0 0,-1-1 0 0 0,0-1-1 0 0,0-1 1 0 0,14-11-94 0 0,-20 9 165 0 0,18-7-2541 0 0,-18 22-31 0 0,-4 2-5108 0 0,-5-3-4504 0 0</inkml:trace>
  <inkml:trace contextRef="#ctx0" brushRef="#br0" timeOffset="-32735.07">2168 665 5809 0 0,'0'0'1957'0'0,"0"0"-777"0"0,0 0-300 0 0,0 0 472 0 0,0 0 611 0 0,0 0 309 0 0,0 0-207 0 0,0 0-566 0 0,0 0-524 0 0,0 0-313 0 0,0 0-111 0 0,0 0-15 0 0,0 0-14 0 0,-1 2-72 0 0,-57 69 826 0 0,-85 150-342 0 0,-11 20-653 0 0,135-214-584 0 0,18-27 161 0 0,1 0-20 0 0,0 0-70 0 0,0 0-61 0 0,0 0-90 0 0,0 0-149 0 0,0-8-2455 0 0,0-60-11191 0 0,0 56 8226 0 0</inkml:trace>
  <inkml:trace contextRef="#ctx0" brushRef="#br0" timeOffset="-24341.104">1877 711 0 0 0,'0'0'405'0'0,"0"0"472"0"0,0 0 108 0 0,0 0-74 0 0,0 0-108 0 0,0 0-39 0 0,0 0-1 0 0,0 0 26 0 0,-3-9 80 0 0,3 8-755 0 0,-10-32 602 0 0,3 7 2402 0 0,-1 19 8998 0 0,22 14-11869 0 0,-1 0-1 0 0,0 2 0 0 0,0-1 0 0 0,-1 2 0 0 0,0 0 1 0 0,0 0-1 0 0,-1 1 0 0 0,-1 0 0 0 0,0 1 1 0 0,0 0-1 0 0,1 4-246 0 0,-4-8 81 0 0,158 226 595 0 0,-55-127-398 0 0,-70-86-150 0 0,-45-40 879 0 0,4 16-4105 0 0,-1 0 1098 0 0,3 0-6803 0 0,1-1-3052 0 0</inkml:trace>
  <inkml:trace contextRef="#ctx0" brushRef="#br0" timeOffset="-23277.914">2915 688 0 0 0,'0'0'951'0'0,"0"0"632"0"0,0 0 275 0 0,0 0 62 0 0,0 0 24 0 0,0 0-50 0 0,0 0-117 0 0,0 0-169 0 0,0 0-204 0 0,0 0-192 0 0,0 0-166 0 0,-2 0 2609 0 0,-113 12 398 0 0,13 34-3334 0 0,92-40-687 0 0,0 1-1 0 0,1 0 1 0 0,0 0 0 0 0,0 1-1 0 0,1 0 1 0 0,0 1 0 0 0,0 0-1 0 0,1 0 1 0 0,0 0 0 0 0,1 1-1 0 0,0 0 1 0 0,0 0 0 0 0,1 1-1 0 0,1 0 1 0 0,-1 2-32 0 0,2-9-1 0 0,0 1-1 0 0,1 0 1 0 0,0 0 0 0 0,0 0 0 0 0,0 0 0 0 0,1 0-1 0 0,-1 0 1 0 0,1 0 0 0 0,1 1 0 0 0,-1-1 0 0 0,1 0-1 0 0,-1 1 1 0 0,2-1 0 0 0,-1 0 0 0 0,0 1 0 0 0,1-1-1 0 0,0 0 1 0 0,0 0 0 0 0,1 0 0 0 0,0 1-1 0 0,0-1 1 0 0,0-1 0 0 0,0 1 0 0 0,1 0 0 0 0,-1 0-1 0 0,1-1 1 0 0,1 0 0 0 0,-1 1 0 0 0,0-1 0 0 0,1-1-1 0 0,0 1 1 0 0,0 0 0 0 0,0-1 0 0 0,0 0-1 0 0,1 0 1 0 0,-1 0 0 0 0,1 0 0 0 0,0-1 0 0 0,0 0-1 0 0,0 0 1 0 0,0 0 0 0 0,0-1 0 0 0,0 1 0 0 0,3-1 1 0 0,6-4 45 0 0,-1 0 1 0 0,0-1 0 0 0,0-1 0 0 0,0 0 0 0 0,0-1-1 0 0,-1 0 1 0 0,0-1 0 0 0,0 0 0 0 0,-1-1 0 0 0,0 0 0 0 0,0-1-1 0 0,-1 0 1 0 0,0-1 0 0 0,-1 0 0 0 0,0-1 0 0 0,-1 0 0 0 0,0 0-1 0 0,0-1 1 0 0,3-8-46 0 0,-2 9 46 0 0,92-167 426 0 0,-80 131-365 0 0,-20 44-83 0 0,-1 3-8 0 0,0 0-7 0 0,0 0 0 0 0,-2 23 18 0 0,-4 6 29 0 0,2 0 0 0 0,1 0 0 0 0,1 0 0 0 0,1 0 0 0 0,2 1 0 0 0,1-1 0 0 0,1 0 0 0 0,2 0 0 0 0,3 13-56 0 0,-5-33 1 0 0,1 1 1 0 0,0-1-1 0 0,0 0 1 0 0,0 0-1 0 0,1 0 0 0 0,1-1 1 0 0,0 0-1 0 0,0 0 1 0 0,0 0-1 0 0,1 0 0 0 0,0-1 1 0 0,0-1-1 0 0,1 1 1 0 0,0-1-1 0 0,0 0 0 0 0,0-1 1 0 0,1 0-1 0 0,0 0 1 0 0,0-1-1 0 0,0 0 0 0 0,1 0 1 0 0,7 1-2 0 0,4-2-155 0 0,-25-17-5129 0 0,3 13 1431 0 0,1-3-8135 0 0</inkml:trace>
  <inkml:trace contextRef="#ctx0" brushRef="#br0" timeOffset="-22110.037">3461 1181 0 0 0,'0'0'1830'0'0,"0"0"197"0"0,0 0-52 0 0,0 0-225 0 0,0 0-243 0 0,0 0-160 0 0,0 0-94 0 0,0 0-45 0 0,0 0 13 0 0,0 0-30 0 0,0 0-86 0 0,2-4 7507 0 0,-1 1-8297 0 0,-3-16-198 0 0,2 0 0 0 0,0 0-1 0 0,0 0 1 0 0,2 0-1 0 0,1 0 1 0 0,0 0 0 0 0,1 1-1 0 0,1 0 1 0 0,1 0 0 0 0,0 0-1 0 0,5-8-116 0 0,-5 10 52 0 0,-1 1-47 0 0,1 1-1 0 0,1-1 0 0 0,0 1 0 0 0,1 1 1 0 0,1-1-1 0 0,0 2 0 0 0,0-1 0 0 0,2 1 0 0 0,-1 0 1 0 0,2 1-1 0 0,-1 1 0 0 0,1 0 0 0 0,1 0 1 0 0,0 1-1 0 0,0 1 0 0 0,1 0 0 0 0,8-3-4 0 0,-20 11 1 0 0,0 0 0 0 0,1 0-1 0 0,-1 0 1 0 0,0 0 0 0 0,0 1-1 0 0,0-1 1 0 0,0 1 0 0 0,1-1-1 0 0,-1 1 1 0 0,0 0 0 0 0,0 0-1 0 0,0 0 1 0 0,0 0 0 0 0,0 0-1 0 0,-1 0 1 0 0,1 1 0 0 0,0-1-1 0 0,0 1 1 0 0,-1-1 0 0 0,1 1-1 0 0,-1 0 1 0 0,1-1 0 0 0,-1 1-1 0 0,0 0 1 0 0,0 0 0 0 0,0 0-1 0 0,0 0 1 0 0,0 0 0 0 0,0 0-1 0 0,-1 0 1 0 0,1 0 0 0 0,0 2-1 0 0,5 7 25 0 0,19 78 68 0 0,-15 111-23 0 0,-28-131 23 0 0,21-104 281 0 0,6 0-388 0 0,2 1 0 0 0,0 0 0 0 0,3 0 1 0 0,1 1-1 0 0,1 1 0 0 0,2 1 0 0 0,1 0 1 0 0,1 2-1 0 0,2 0 0 0 0,1 1 0 0 0,1 1 1 0 0,1 2-1 0 0,9-7 14 0 0,-33 30-3 0 0,1 0 0 0 0,-1 0 1 0 0,1 1-1 0 0,-1-1 0 0 0,1 0 0 0 0,-1 1 1 0 0,1-1-1 0 0,0 1 0 0 0,0 0 0 0 0,0 0 1 0 0,0-1-1 0 0,0 1 0 0 0,0 0 1 0 0,0 1-1 0 0,0-1 0 0 0,0 0 0 0 0,0 1 1 0 0,1-1-1 0 0,-1 1 0 0 0,0-1 0 0 0,0 1 1 0 0,1 0-1 0 0,-1 0 0 0 0,0 0 1 0 0,0 0-1 0 0,1 1 0 0 0,-1-1 0 0 0,0 1 1 0 0,0-1-1 0 0,0 1 0 0 0,1 0 0 0 0,-1 0 1 0 0,0 0-1 0 0,0 0 0 0 0,0 0 0 0 0,0 0 1 0 0,-1 0-1 0 0,1 1 0 0 0,0-1 1 0 0,0 1-1 0 0,0 0 3 0 0,7 18 48 0 0,0 0 1 0 0,-2 1 0 0 0,0 0 0 0 0,-1 0-1 0 0,-1 0 1 0 0,-2 1 0 0 0,0-1-1 0 0,-1 1 1 0 0,-1 0 0 0 0,-1 6-49 0 0,1-8 43 0 0,-2 0 0 0 0,0 0 0 0 0,-1 0 0 0 0,-1-1 0 0 0,-1 1 1 0 0,-1-1-1 0 0,0 0 0 0 0,-3 5-43 0 0,-14 71 65 0 0,22-94-89 0 0,0-1-6 0 0,0 0-17 0 0,13-5-2142 0 0,-10-6-5359 0 0,-3 8-4300 0 0</inkml:trace>
  <inkml:trace contextRef="#ctx0" brushRef="#br0" timeOffset="-20104.623">4293 935 1712 0 0,'0'0'1026'0'0,"0"0"33"0"0,0 0 152 0 0,0 0 185 0 0,0 0 14 0 0,0 0-203 0 0,0 0-342 0 0,0 0-337 0 0,0 0-216 0 0,0 0-80 0 0,0 0 24 0 0,0 0 115 0 0,0 0 164 0 0,3 0 125 0 0,4 0-312 0 0,-1 1 0 0 0,1-1 0 0 0,0-1 0 0 0,-1 1-1 0 0,1-1 1 0 0,-1 0 0 0 0,1-1 0 0 0,-1 1 0 0 0,1-1 0 0 0,-1-1 0 0 0,0 1-1 0 0,0-1 1 0 0,0 0 0 0 0,0 0 0 0 0,-1-1 0 0 0,1 0 0 0 0,-1 0 0 0 0,0 0-1 0 0,1-1-347 0 0,105-122 2674 0 0,-106 119-2484 0 0,1-1-1 0 0,-1 1 1 0 0,-1-1-1 0 0,0 0 1 0 0,0 0-1 0 0,-1 0 1 0 0,0-1-1 0 0,0 1 1 0 0,-1-1-1 0 0,0 0 1 0 0,-1-2-190 0 0,-1 11 184 0 0,0 1-12 0 0,0 0-29 0 0,0 0-37 0 0,0 0-27 0 0,0 0-28 0 0,0 0-18 0 0,0 0-6 0 0,0 0-1 0 0,-1 27 108 0 0,6 50 392 0 0,22 20-116 0 0,-17-35-267 0 0,-3-1 0 0 0,-3 1 0 0 0,-2 0 0 0 0,-6 39-143 0 0,4-90 11 0 0,-31 227 190 0 0,7-76-118 0 0,20-151 347 0 0,2-18 224 0 0,-1-6-726 0 0,-6-176 91 0 0,16 138-48 0 0,1-1 0 0 0,3 2 1 0 0,2-1-1 0 0,2 2 0 0 0,2 0 1 0 0,2 1-1 0 0,15-25 29 0 0,-17 36-30 0 0,-8 14 22 0 0,2 0 0 0 0,0 1 0 0 0,2 1 1 0 0,0 0-1 0 0,1 1 0 0 0,2 0 0 0 0,-1 1 0 0 0,2 1 0 0 0,15-12 8 0 0,-25 25-2 0 0,0 1 0 0 0,1 0 0 0 0,-1 0 0 0 0,1 1 0 0 0,0 0-1 0 0,0 1 1 0 0,1 0 0 0 0,-1 0 0 0 0,0 1 0 0 0,1 0 0 0 0,-1 0 0 0 0,1 1-1 0 0,-1 0 1 0 0,1 0 0 0 0,-1 1 0 0 0,0 0 0 0 0,8 2 2 0 0,41 1 4 0 0,-49-4 2 0 0,-1 0 0 0 0,1 0 0 0 0,-1 1 0 0 0,1 0 0 0 0,-1 1 0 0 0,1 0 0 0 0,-1 0 0 0 0,0 0 0 0 0,0 1 0 0 0,0 0 0 0 0,0 0 0 0 0,0 1 0 0 0,-1 0 0 0 0,0 0 0 0 0,4 3-6 0 0,-6-1 22 0 0,-1 1 0 0 0,1 0 0 0 0,-1 0 0 0 0,-1 0 0 0 0,1 0 0 0 0,-1 0 0 0 0,0 0 1 0 0,-1 1-1 0 0,0-1 0 0 0,0 1 0 0 0,-1-1 0 0 0,1 1 0 0 0,-2-1 0 0 0,1 1 0 0 0,-1-1 1 0 0,0 1-1 0 0,-1 1-22 0 0,-44 156 245 0 0,43-153-208 0 0,-1 0 1 0 0,-1 0-1 0 0,0-1 0 0 0,-1 0 0 0 0,0 0 1 0 0,-1-1-1 0 0,0 1 0 0 0,0-1 0 0 0,-1-1 1 0 0,-1 1-1 0 0,1-1 0 0 0,-1-1 0 0 0,-1 0 1 0 0,-9 6-39 0 0,-33 2 336 0 0,41-15-309 0 0,1-1 0 0 0,-1 0 0 0 0,1 0-1 0 0,-1-1 1 0 0,1 0 0 0 0,-1-1 0 0 0,1 0 0 0 0,0-1 0 0 0,0 0-1 0 0,0-1 1 0 0,0 0 0 0 0,0 0 0 0 0,1-1 0 0 0,-2-1-26 0 0,-40-32 39 0 0,-85-79-149 0 0,133 114-50 0 0,0-1 0 0 0,0 1 0 0 0,0-1 1 0 0,0 0-1 0 0,1 0 0 0 0,-1 0 0 0 0,1 0 0 0 0,0 0 0 0 0,0 0 0 0 0,1 0 1 0 0,-1-1-1 0 0,1 1 0 0 0,0-1 0 0 0,0 1 0 0 0,0-6 160 0 0,23-5-3841 0 0,-11 12-3298 0 0,-2 2-4839 0 0</inkml:trace>
  <inkml:trace contextRef="#ctx0" brushRef="#br0" timeOffset="-19327.383">5401 199 2561 0 0,'0'0'988'0'0,"0"0"88"0"0,0 0 511 0 0,0 0 535 0 0,0 0 212 0 0,0 0-191 0 0,0 0-539 0 0,0 0-518 0 0,0 0-290 0 0,0 0-89 0 0,0 0-7 0 0,0 0 19 0 0,3 0 1158 0 0,6 194 2777 0 0,0 1-3552 0 0,-12 66-502 0 0,-23-32-418 0 0,30-216-236 0 0,-4-13 45 0 0,0-1-1 0 0,-1 1 1 0 0,1 0 0 0 0,0-1-1 0 0,-1 1 1 0 0,1 0-1 0 0,0 0 1 0 0,0-1-1 0 0,-1 1 1 0 0,1 0 0 0 0,-1 0-1 0 0,1 0 1 0 0,0-1-1 0 0,-1 1 1 0 0,1 0-1 0 0,0 0 1 0 0,-1 0 0 0 0,1 0-1 0 0,-1 0 1 0 0,1 0-1 0 0,0 0 1 0 0,-1 0-1 0 0,1 0 1 0 0,-1 0 0 0 0,1 0-1 0 0,0 0 1 0 0,-1 0-1 0 0,1 0 1 0 0,0 0-1 0 0,-1 0 1 0 0,1 1-1 0 0,-1-1 1 0 0,1 0 0 0 0,0 0-1 0 0,-1 0 1 0 0,1 1-1 0 0,0-1 1 0 0,-1 0-1 0 0,1 0 1 0 0,0 1 0 0 0,0-1-1 0 0,-1 0 1 0 0,1 0-1 0 0,0 1 1 0 0,0-1-1 0 0,-1 0 1 0 0,1 1 0 0 0,0-1-1 0 0,0 1 1 0 0,0-1-1 0 0,0 0 1 0 0,-1 1-1 0 0,1-1 1 0 0,0 0 0 0 0,0 1-1 0 0,0-1 1 0 0,0 1-1 0 0,0-1 1 0 0,0 0-1 0 0,0 1 1 0 0,0-1 0 0 0,0 1-1 0 0,0-1 1 0 0,1 0-1 0 0,-1 1 1 0 0,0-1-1 0 0,0 1 1 0 0,0-1 0 0 0,0 0 9 0 0,3-14-3280 0 0,4 9 827 0 0,-2 1-2502 0 0,0 0-6322 0 0</inkml:trace>
  <inkml:trace contextRef="#ctx0" brushRef="#br0" timeOffset="-18784.749">5587 969 4185 0 0,'0'0'1818'0'0,"0"0"-1072"0"0,0 0-108 0 0,0 0 569 0 0,0 0 535 0 0,0 0 93 0 0,0 0-175 0 0,0 0-286 0 0,0 0-261 0 0,0 0-145 0 0,0 0-81 0 0,0 0-43 0 0,0 0-18 0 0,23 5-13 0 0,70 12-26 0 0,-89-16-702 0 0,-1 0 0 0 0,1 0-1 0 0,0-1 1 0 0,0 1 0 0 0,0-1-1 0 0,-1 0 1 0 0,1 0 0 0 0,0 0-1 0 0,0-1 1 0 0,0 1 0 0 0,-1-1-1 0 0,1 0 1 0 0,0 0 0 0 0,-1 0 0 0 0,1-1-1 0 0,-1 1 1 0 0,1-1 0 0 0,-1 0-1 0 0,1 0-84 0 0,9-6 298 0 0,120-89 1761 0 0,-126 90-1985 0 0,1 0 0 0 0,-1 0-1 0 0,-1-1 1 0 0,1 0 0 0 0,-1 0-1 0 0,0 0 1 0 0,-1-1 0 0 0,0 0-1 0 0,-1 0 1 0 0,0 0 0 0 0,0-1-1 0 0,-1 0 1 0 0,0 1 0 0 0,0-1-1 0 0,-1 0 1 0 0,-1 0 0 0 0,0-1-1 0 0,0 1 1 0 0,-1 0 0 0 0,0 0-1 0 0,-1 0 1 0 0,0-1 0 0 0,0 1-1 0 0,-1 0 1 0 0,-1-1-74 0 0,-1 5-2 0 0,-1 1 0 0 0,1 0 0 0 0,-1 1 0 0 0,0-1 0 0 0,0 1 0 0 0,0 0 0 0 0,-1 0 0 0 0,1 0 0 0 0,-1 1 1 0 0,0 0-1 0 0,0 0 0 0 0,-1 0 0 0 0,1 1 0 0 0,0 0 0 0 0,-1 0 0 0 0,1 1 0 0 0,-1 0 0 0 0,0 0 0 0 0,1 0 0 0 0,-1 1 0 0 0,0 0 0 0 0,1 0 0 0 0,-1 1 0 0 0,0 0 0 0 0,1 0 0 0 0,-1 0 0 0 0,1 1 0 0 0,-1 0 0 0 0,1 0 0 0 0,0 1 0 0 0,0 0 0 0 0,0 0 0 0 0,0 0 0 0 0,0 1 0 0 0,1 0 0 0 0,-3 2 2 0 0,-11 7-5 0 0,1 1-1 0 0,1 0 0 0 0,0 2 1 0 0,1 0-1 0 0,0 1 0 0 0,1 0 1 0 0,2 1-1 0 0,-1 1 0 0 0,2 0 1 0 0,1 1-1 0 0,0 0 0 0 0,2 1 1 0 0,0 0-1 0 0,1 1 0 0 0,-4 18 6 0 0,10-33 4 0 0,0 0-1 0 0,1 0 1 0 0,0 0-1 0 0,0 0 1 0 0,1 0-1 0 0,0-1 1 0 0,0 1-1 0 0,0 0 1 0 0,1 0-1 0 0,0 0 1 0 0,0 0-1 0 0,1 0 1 0 0,0 0-1 0 0,0-1 1 0 0,1 1-1 0 0,0-1 1 0 0,0 0 0 0 0,0 0-1 0 0,1 0 1 0 0,0 0-1 0 0,0 0 1 0 0,0-1-1 0 0,1 0 1 0 0,0 0-1 0 0,0 1-3 0 0,14 6 104 0 0,0 0 1 0 0,1-1-1 0 0,0-1 0 0 0,1 0 1 0 0,0-2-1 0 0,0-1 0 0 0,1 0 1 0 0,-1-2-1 0 0,2 0 0 0 0,-1-2 1 0 0,0 0-1 0 0,1-1 0 0 0,-1-2 0 0 0,7 0-104 0 0,22 2 317 0 0,-1-3 0 0 0,1-1-1 0 0,-1-3 1 0 0,0-2-1 0 0,20-7-316 0 0,30-16 285 0 0,-110 22-2854 0 0,3 8-3319 0 0,1 0-6796 0 0</inkml:trace>
  <inkml:trace contextRef="#ctx0" brushRef="#br0" timeOffset="-15227.799">453 1609 2593 0 0,'0'0'860'0'0,"0"0"-575"0"0,0 0-26 0 0,0 0 270 0 0,0 0 278 0 0,0 0 268 0 0,0 0 247 0 0,0 0 103 0 0,0 0-38 0 0,0 0-145 0 0,37-2-165 0 0,113-6-174 0 0,300-9 3558 0 0,485 21-1563 0 0,-579 12-2226 0 0,143-5-17 0 0,-354-11-461 0 0,259-3 391 0 0,168-17 134 0 0,-148 31-306 0 0,-288-6-114 0 0,-1-5 0 0 0,1-7-1 0 0,11-6-298 0 0,198-35 252 0 0,-60 26-82 0 0,-41 15 147 0 0,33 7 85 0 0,-135-23-252 0 0,-125 17 427 0 0,-13 5-3077 0 0,-1 0-4385 0 0,-5 1-4814 0 0</inkml:trace>
  <inkml:trace contextRef="#ctx0" brushRef="#br0" timeOffset="-13805.58">390 1886 0 0 0,'0'0'79'0'0,"0"0"226"0"0,0 0 118 0 0,0 0 133 0 0,0 0 53 0 0,0 0 57 0 0,0 0 29 0 0,0 0 9 0 0,0 0 88 0 0,34 4 80 0 0,109 12 71 0 0,-26-13 2010 0 0,66-17 1621 0 0,502-52 1721 0 0,-263 46-5470 0 0,44 33-197 0 0,291 5 87 0 0,-269-33-227 0 0,57 26 82 0 0,-70-18-79 0 0,-83 3-137 0 0,-56-27 37 0 0,-86 27-390 0 0,-103 16 6 0 0,-121-12 6 0 0,1-1 1 0 0,-1 0-1 0 0,0-2 0 0 0,0-1 1 0 0,0-1-1 0 0,22-8-13 0 0,80 5 21 0 0,-128 8-29 0 0,2 14-9458 0 0,-2-13-1752 0 0</inkml:trace>
  <inkml:trace contextRef="#ctx0" brushRef="#br0" timeOffset="-12391.986">6834 522 64 0 0,'0'0'1907'0'0,"0"0"-360"0"0,0 0 153 0 0,0 0 389 0 0,0 0 265 0 0,0 0-38 0 0,0 0-351 0 0,0 0-474 0 0,0 0-392 0 0,0 0-242 0 0,0 0-107 0 0,0 0-58 0 0,0 0-39 0 0,1-3-49 0 0,2-6 2713 0 0,-3 10-3270 0 0,0-1-5 0 0,0 0 28 0 0,0 0-28 0 0,0 0 1 0 0,0 0 14 0 0,0 0 1 0 0,0 0 26 0 0,0 0 20 0 0,0 0 14 0 0,0 0 15 0 0,0 0 27 0 0,0 0 28 0 0,9-42 1977 0 0,-9 41-2142 0 0,0 1 17 0 0,0 0-8 0 0,0 0-8 0 0,0 0 17 0 0,0 0-3 0 0,0 0-14 0 0,0 0 10 0 0,0 0-3 0 0,0 0-14 0 0,-2 31-977 0 0,6-16-883 0 0,2-7-5481 0 0,-4-4-4216 0 0</inkml:trace>
  <inkml:trace contextRef="#ctx0" brushRef="#br0" timeOffset="-11958.51">6924 819 9746 0 0,'0'0'1671'0'0,"0"0"-653"0"0,0 0-15 0 0,0 0 295 0 0,0 0 207 0 0,0 0-61 0 0,0 0-433 0 0,0 0-456 0 0,0 0-232 0 0,0 0-87 0 0,0 0 16 0 0,0 0 45 0 0,0 0 19 0 0,-8 10-12 0 0,-34 45 167 0 0,42-54 805 0 0,35-39-433 0 0,-35 37-600 0 0,0 1 33 0 0,0 0-8 0 0,0 0 15 0 0,0 0-22 0 0,0 0-13 0 0,0 0-12 0 0,0 0-24 0 0,-25 28 539 0 0,23 1-1906 0 0,4-18-5844 0 0,-2-10-4593 0 0</inkml:trace>
  <inkml:trace contextRef="#ctx0" brushRef="#br0" timeOffset="-7213.027">9327 310 0 0 0,'0'0'1354'0'0,"0"0"194"0"0,0 0 26 0 0,0 0-58 0 0,0 0-20 0 0,0 0-9 0 0,0 0-14 0 0,0 0-20 0 0,0 0-36 0 0,11-11 5409 0 0,-32-13-3325 0 0,-35 6-2385 0 0,-156 14-27 0 0,179 9-940 0 0,0 2 0 0 0,1 1 0 0 0,0 1 0 0 0,1 2 0 0 0,-1 1 0 0 0,-19 12-149 0 0,31-16 60 0 0,6-3-25 0 0,-1-1-1 0 0,1 2 0 0 0,1 0 1 0 0,-1 0-1 0 0,1 1 1 0 0,0 1-1 0 0,0 0 0 0 0,1 1 1 0 0,1 1-1 0 0,-1-1 0 0 0,1 2 1 0 0,1 0-1 0 0,0 0 0 0 0,0 0 1 0 0,1 2-1 0 0,1-1 0 0 0,0 1 1 0 0,1 0-1 0 0,0 0 0 0 0,1 1 1 0 0,1 0-1 0 0,0 0 1 0 0,0 1-1 0 0,2-1 0 0 0,-3 15-34 0 0,6-17 31 0 0,-1 0-1 0 0,2 1 1 0 0,0-1 0 0 0,0 0-1 0 0,1 1 1 0 0,0-1-1 0 0,1 0 1 0 0,1 0 0 0 0,0-1-1 0 0,0 1 1 0 0,2-1-1 0 0,-1 0 1 0 0,1 0 0 0 0,1 0-1 0 0,-1-1 1 0 0,2 0-1 0 0,0 0 1 0 0,3 2-31 0 0,4 2 80 0 0,0-1 0 0 0,1 0 0 0 0,1-2 0 0 0,0 0 0 0 0,0 0 0 0 0,1-2 0 0 0,0 0 0 0 0,1-1 0 0 0,0-1 0 0 0,0-1 0 0 0,1 0 0 0 0,-1-2 0 0 0,1 0 0 0 0,0-1 0 0 0,20 0-80 0 0,-17-1 68 0 0,0-1-1 0 0,0-1 1 0 0,0-1-1 0 0,-1-1 1 0 0,1-1-1 0 0,0-1 1 0 0,-1 0 0 0 0,0-2-1 0 0,0-1 1 0 0,0-1-1 0 0,3-3-67 0 0,-22 30-3527 0 0,-3-8 1764 0 0,0-3-2968 0 0,0 0-7243 0 0</inkml:trace>
  <inkml:trace contextRef="#ctx0" brushRef="#br0" timeOffset="-6228.388">10045 715 8098 0 0,'0'0'1465'0'0,"0"0"-194"0"0,0 0-24 0 0,0 0 240 0 0,0 0 143 0 0,0 0-128 0 0,0 0-241 0 0,0 0-277 0 0,0 0-214 0 0,0 0-154 0 0,0 0-107 0 0,0 0-70 0 0,0 0-29 0 0,-6-8 4 0 0,-23-22-22 0 0,-11 22 1049 0 0,28 10-1307 0 0,0 1-1 0 0,0 0 1 0 0,0 0 0 0 0,1 1 0 0 0,0 1 0 0 0,-1 0 0 0 0,2 1-1 0 0,-1 0 1 0 0,1 1 0 0 0,-3 2-134 0 0,12-9 7 0 0,-11 7 27 0 0,1 0-1 0 0,0 1 0 0 0,0 1 0 0 0,1-1 0 0 0,0 2 0 0 0,1-1 1 0 0,0 2-1 0 0,0-1 0 0 0,1 1 0 0 0,0 0 0 0 0,1 1 0 0 0,1-1 0 0 0,0 1 1 0 0,0 1-1 0 0,1-1 0 0 0,0 1 0 0 0,1 0 0 0 0,1 0 0 0 0,0 0 1 0 0,1 1-1 0 0,1-1 0 0 0,-1 9-33 0 0,2-17 7 0 0,-1 0 0 0 0,1 0 0 0 0,0 0 0 0 0,0-1 0 0 0,1 1 1 0 0,0 0-1 0 0,-1 0 0 0 0,2 0 0 0 0,-1-1 0 0 0,0 1 0 0 0,1-1 0 0 0,0 1 0 0 0,0-1 0 0 0,0 1 1 0 0,1-1-1 0 0,0 0 0 0 0,-1 0 0 0 0,1 0 0 0 0,1-1 0 0 0,-1 1 0 0 0,0-1 0 0 0,1 0 0 0 0,0 0 1 0 0,0 0-1 0 0,0 0 0 0 0,0 0 0 0 0,0-1 0 0 0,0 0 0 0 0,1 0 0 0 0,0 0-7 0 0,7-1 51 0 0,1-1 0 0 0,0-1 1 0 0,-1 0-1 0 0,1 0 0 0 0,0-1 0 0 0,-1-1 0 0 0,0 0 0 0 0,0-1 0 0 0,0 0 0 0 0,0-1 0 0 0,0 0 0 0 0,-1-1 0 0 0,0 0 0 0 0,0-1 1 0 0,-1 0-1 0 0,0-1 0 0 0,0 0 0 0 0,-1-1 0 0 0,0 0 0 0 0,0 0 0 0 0,-1-1 0 0 0,0 0 0 0 0,2-4-51 0 0,99-144 158 0 0,-74 93-108 0 0,-65 108-379 0 0,27-37 322 0 0,0 0 0 0 0,1 0 0 0 0,0 0 1 0 0,1 1-1 0 0,-1-1 0 0 0,1 1 0 0 0,0-1 0 0 0,1 1 1 0 0,-1-1-1 0 0,2 1 0 0 0,-1 0 0 0 0,0-1 0 0 0,1 1 1 0 0,1-1-1 0 0,-1 1 0 0 0,1-1 0 0 0,0 0 0 0 0,0 0 1 0 0,1 1-1 0 0,-1-1 0 0 0,2-1 0 0 0,-1 1 0 0 0,0 0 0 0 0,1-1 1 0 0,0 0-1 0 0,1 0 0 0 0,-1 0 0 0 0,1 0 0 0 0,4 3 7 0 0,0-3 13 0 0,0 0 0 0 0,0 0 0 0 0,0-1 0 0 0,0-1-1 0 0,0 1 1 0 0,1-1 0 0 0,0-1 0 0 0,-1 0 0 0 0,1 0-1 0 0,0-1 1 0 0,0-1 0 0 0,0 1 0 0 0,0-1-1 0 0,0-1 1 0 0,0 0 0 0 0,0 0 0 0 0,0-1 0 0 0,-1-1-1 0 0,1 1 1 0 0,0-1 0 0 0,-1-1 0 0 0,0 0 0 0 0,0 0-1 0 0,0-1 1 0 0,-1 0 0 0 0,1-1 0 0 0,-1 0-1 0 0,0 0 1 0 0,-1 0 0 0 0,0-1 0 0 0,0 0 0 0 0,0-1-1 0 0,-1 1 1 0 0,2-4-13 0 0,1 1 19 0 0,6-4-5 0 0,0-1 1 0 0,-1 0-1 0 0,-1-1 0 0 0,0-1 1 0 0,-1 0-1 0 0,-1-1 1 0 0,0 0-1 0 0,-2-1 1 0 0,0 0-1 0 0,-1 0 0 0 0,-1-1 1 0 0,0 0-1 0 0,-2 0 1 0 0,-1-1-1 0 0,0 1 1 0 0,-1-5-15 0 0,-3 24-5 0 0,1-1 0 0 0,-1 0 1 0 0,0 1-1 0 0,0-1 0 0 0,0 0 1 0 0,0 1-1 0 0,0-1 0 0 0,0 0 1 0 0,-1 1-1 0 0,1-1 0 0 0,0 0 1 0 0,-1 1-1 0 0,1-1 0 0 0,-1 1 1 0 0,0-1-1 0 0,1 1 0 0 0,-1-1 1 0 0,0 1-1 0 0,0-1 1 0 0,0 1-1 0 0,0 0 0 0 0,0 0 1 0 0,-1-1-1 0 0,1 1 0 0 0,0 0 1 0 0,0 0-1 0 0,-1 0 0 0 0,1 0 1 0 0,-1 0-1 0 0,1 1 0 0 0,-1-1 1 0 0,1 0-1 0 0,-1 1 0 0 0,1-1 1 0 0,-1 1-1 0 0,0-1 0 0 0,1 1 1 0 0,-1 0-1 0 0,0 0 0 0 0,1-1 1 0 0,-1 1-1 0 0,0 1 1 0 0,1-1-1 0 0,-1 0 0 0 0,-1 1 5 0 0,-2-1-18 0 0,1 0 0 0 0,-1 1 0 0 0,0-1 0 0 0,1 1 0 0 0,-1 1 0 0 0,1-1-1 0 0,0 1 1 0 0,-1-1 0 0 0,1 1 0 0 0,0 0 0 0 0,0 1 0 0 0,0-1 0 0 0,0 1 0 0 0,1 0 0 0 0,-1 0 0 0 0,1 0-1 0 0,-1 0 1 0 0,1 0 0 0 0,0 1 0 0 0,0 0 0 0 0,1-1 0 0 0,-1 1 0 0 0,1 0 0 0 0,0 0 0 0 0,0 1-1 0 0,0-1 1 0 0,0 0 0 0 0,1 1 0 0 0,0-1 0 0 0,0 1 0 0 0,0-1 0 0 0,0 1 0 0 0,1 0 18 0 0,2-3-4 0 0,0 1 0 0 0,0-1 0 0 0,0 0 0 0 0,1 0 0 0 0,-1 0 0 0 0,1 0 0 0 0,-1 0 0 0 0,1-1 0 0 0,0 1 0 0 0,0-1 0 0 0,0 0 0 0 0,-1 0 0 0 0,1 0 0 0 0,0 0 0 0 0,0 0 0 0 0,1-1 0 0 0,-1 1 0 0 0,0-1 0 0 0,0 0 0 0 0,2 0 4 0 0,79 1 46 0 0,-70-2-36 0 0,0 0-1 0 0,0 1 1 0 0,0 1-1 0 0,0 0 1 0 0,-1 0-1 0 0,1 2 1 0 0,0 0-1 0 0,-1 0 1 0 0,4 3-10 0 0,-12-3 19 0 0,-1 1-1 0 0,0-1 1 0 0,0 1 0 0 0,0 0 0 0 0,0 0-1 0 0,-1 1 1 0 0,0-1 0 0 0,0 1 0 0 0,0-1 0 0 0,0 1-1 0 0,-1 0 1 0 0,0 0 0 0 0,0 1 0 0 0,0-1-1 0 0,0 0 1 0 0,-1 1 0 0 0,0-1 0 0 0,0 0 0 0 0,-1 1-1 0 0,1-1 1 0 0,-1 1 0 0 0,0 0 0 0 0,-1-1 0 0 0,0 3-20 0 0,6 41 130 0 0,-3-35-105 0 0,1-1 1 0 0,0 1-1 0 0,1-1 1 0 0,0 0 0 0 0,1 0-1 0 0,0-1 1 0 0,1 1-1 0 0,1-1 1 0 0,0 0 0 0 0,1-1-1 0 0,6 8-24 0 0,48 31 196 0 0,-54-49-1283 0 0,-11-10-7398 0 0,1 5-3709 0 0</inkml:trace>
  <inkml:trace contextRef="#ctx0" brushRef="#br0" timeOffset="39523.219">7350 1890 0 0 0,'0'0'276'0'0,"0"0"430"0"0,0 0 92 0 0,0 0-25 0 0,0 0-29 0 0,6 9 36 0 0,20 25 61 0 0,-25-32-649 0 0,1 0 0 0 0,0-1 0 0 0,0 1 0 0 0,0 0 0 0 0,0-1 0 0 0,0 1-1 0 0,1-1 1 0 0,-1 1 0 0 0,0-1 0 0 0,1 0 0 0 0,-1 0 0 0 0,1 0 0 0 0,-1-1 0 0 0,1 1-1 0 0,-1 0 1 0 0,1-1 0 0 0,0 0 0 0 0,-1 1 0 0 0,1-1 0 0 0,0 0 0 0 0,1-1-192 0 0,11 2 1083 0 0,-10 0-742 0 0,0-1-1 0 0,0 0 0 0 0,0 0 0 0 0,0 0 0 0 0,0-1 0 0 0,0 1 1 0 0,-1-1-1 0 0,1 0 0 0 0,0-1 0 0 0,0 1 0 0 0,-1-1 0 0 0,1 0 1 0 0,-1 0-1 0 0,0 0 0 0 0,1-1 0 0 0,-1 1 0 0 0,0-1 0 0 0,3-3-340 0 0,61-68 2378 0 0,-50 52-2110 0 0,1-4 48 0 0,-1 0-1 0 0,-2 0 1 0 0,-1-2-1 0 0,-1 0 1 0 0,9-24-316 0 0,-23 52 8 0 0,0 0 1 0 0,1 1-1 0 0,-1-1 0 0 0,1 0 1 0 0,-1 1-1 0 0,1-1 1 0 0,-1 0-1 0 0,0 1 0 0 0,1-1 1 0 0,-1 0-1 0 0,1 0 1 0 0,-1 0-1 0 0,1 0 1 0 0,0 1-1 0 0,-1-1 0 0 0,1 0 1 0 0,-1 0-1 0 0,1 0 1 0 0,-1 0-1 0 0,1 0 0 0 0,-1 0 1 0 0,1 0-1 0 0,-1 0 1 0 0,1 0-1 0 0,-1-1 1 0 0,1 1-1 0 0,-1 0 0 0 0,1 0 1 0 0,-1 0-1 0 0,1-1 1 0 0,-1 1-1 0 0,1 0 0 0 0,-1-1 1 0 0,1 1-1 0 0,-1 0 1 0 0,1-1-1 0 0,-1 1 0 0 0,0 0 1 0 0,1-1-1 0 0,-1 1 1 0 0,0-1-1 0 0,1 1 1 0 0,-1-1-1 0 0,0 1 0 0 0,0 0 1 0 0,1-1-1 0 0,-1 1 1 0 0,0-1-1 0 0,0 0-8 0 0,0 1 1 0 0,10 24 157 0 0,-2 1-1 0 0,0 0 1 0 0,-2 0-1 0 0,-1 0 1 0 0,0 1-1 0 0,-2 3-157 0 0,9 46 177 0 0,101 469 723 0 0,-53-195-353 0 0,-57-171 298 0 0,-4-178-806 0 0,-1 1-1 0 0,1 0 1 0 0,0 0-1 0 0,0-1 1 0 0,0 1 0 0 0,-1 0-1 0 0,1-1 1 0 0,0 1-1 0 0,0-1 1 0 0,-1 0 0 0 0,1 1-1 0 0,0-1 1 0 0,-1 0-1 0 0,1 0 1 0 0,-1 0-1 0 0,1 0 1 0 0,0 0 0 0 0,-1 0-1 0 0,1 0 1 0 0,0-1-1 0 0,-1 1 1 0 0,1 0-1 0 0,0-1 1 0 0,-1 1 0 0 0,1-1-1 0 0,0 1 1 0 0,0-1-1 0 0,0 0 1 0 0,-1 0 0 0 0,1 1-1 0 0,0-1 1 0 0,0 0-1 0 0,0 0 1 0 0,0 0-1 0 0,0 0 1 0 0,0 0 0 0 0,1 0-1 0 0,-1 0 1 0 0,0-1-1 0 0,1 1 1 0 0,-1 0-1 0 0,0-1-37 0 0,-9-18 21 0 0,0-2 0 0 0,1 1 1 0 0,1-1-1 0 0,1-1 1 0 0,1 1-1 0 0,1-1 1 0 0,1 0-1 0 0,1-1 1 0 0,1 1-1 0 0,2 0 1 0 0,0-1-1 0 0,1 1 1 0 0,2-6-23 0 0,-3-18 13 0 0,0 4-37 0 0,2 0-1 0 0,2 1 1 0 0,2-1-1 0 0,1 1 1 0 0,3 0 0 0 0,1 1-1 0 0,3-5 25 0 0,5-6-38 0 0,3 0 0 0 0,1 1-1 0 0,3 1 1 0 0,2 1 0 0 0,2 1-1 0 0,2 2 1 0 0,13-13 38 0 0,-37 50-13 0 0,0 0 0 0 0,0 1 0 0 0,1 0 0 0 0,0 0 0 0 0,0 1 0 0 0,1 0 0 0 0,0 1 0 0 0,0 0 0 0 0,1 0-1 0 0,-1 1 1 0 0,1 1 0 0 0,0 0 0 0 0,1 0 0 0 0,-1 1 0 0 0,4 0 13 0 0,-9 2-2 0 0,1 1 0 0 0,0 0 0 0 0,-1 1 0 0 0,1-1 0 0 0,0 1 0 0 0,-1 1 0 0 0,1-1 0 0 0,-1 1 0 0 0,0 0 0 0 0,0 0 0 0 0,1 1 0 0 0,-1 0 0 0 0,-1 0 0 0 0,1 1 0 0 0,0-1 0 0 0,-1 1 0 0 0,0 0 0 0 0,0 1 0 0 0,0-1 0 0 0,0 1 0 0 0,-1 0 0 0 0,0 0 0 0 0,0 1 0 0 0,0-1-1 0 0,0 1 1 0 0,-1 0 0 0 0,2 4 2 0 0,4 10 28 0 0,-1 0-1 0 0,0 0 0 0 0,-2 1 1 0 0,0 0-1 0 0,-1 0 0 0 0,-1 0 1 0 0,-2 1-1 0 0,0 0 0 0 0,-1-1 1 0 0,-1 21-28 0 0,-3-32 13 0 0,0-1 1 0 0,0 0-1 0 0,-1 0 0 0 0,0 0 1 0 0,0 0-1 0 0,-1 0 1 0 0,0-1-1 0 0,-1 0 0 0 0,0 0 1 0 0,0 0-1 0 0,0-1 1 0 0,-1 0-1 0 0,0 0 0 0 0,-1-1 1 0 0,0 0-1 0 0,0 0 1 0 0,0-1-1 0 0,0 0 0 0 0,-1 0 1 0 0,0-1-1 0 0,0 0 1 0 0,0 0-1 0 0,-4 0-13 0 0,1 1-4 0 0,-1-1 0 0 0,0 0 1 0 0,-1 0-1 0 0,1-1 0 0 0,-1-1 0 0 0,1 0 1 0 0,-1-1-1 0 0,1-1 0 0 0,-1 0 0 0 0,0-1 1 0 0,1 0-1 0 0,-1-1 0 0 0,1-1 0 0 0,-1 0 1 0 0,1 0-1 0 0,-12-6 4 0 0,18 4-110 0 0,1-1 1 0 0,0 0 0 0 0,0 0-1 0 0,0-1 1 0 0,1 1-1 0 0,0-1 1 0 0,0 0-1 0 0,0-1 1 0 0,1 1-1 0 0,1-1 1 0 0,-1 0-1 0 0,1 0 1 0 0,-1-3 109 0 0,0-23-2119 0 0,6 11-4963 0 0,-1 15-4224 0 0</inkml:trace>
  <inkml:trace contextRef="#ctx0" brushRef="#br0" timeOffset="39920.332">9061 1829 5913 0 0,'0'0'1238'0'0,"0"0"-363"0"0,0 0-63 0 0,0 0 143 0 0,0 0 164 0 0,0 0 68 0 0,0 0-67 0 0,0 0-95 0 0,0 0-99 0 0,0 0-141 0 0,0 0-140 0 0,0 0-115 0 0,0 0-60 0 0,-14 5-27 0 0,-44 20-15 0 0,11 14 649 0 0,36-28-1009 0 0,1 0-1 0 0,0 1 1 0 0,1 0-1 0 0,0 0 1 0 0,1 1-1 0 0,1 1 1 0 0,0-1-1 0 0,0 1 1 0 0,2 0-1 0 0,0 0 0 0 0,0 1 1 0 0,1 0-1 0 0,1 0 1 0 0,0 0-1 0 0,2 0 1 0 0,-1 0-1 0 0,2 0 1 0 0,0 0-1 0 0,1 1 1 0 0,1 5-68 0 0,0-16 45 0 0,0 0 0 0 0,1 0 0 0 0,0 0 0 0 0,0-1 0 0 0,0 1-1 0 0,0-1 1 0 0,1 0 0 0 0,0 1 0 0 0,0-1 0 0 0,0-1 0 0 0,0 1 0 0 0,1-1 0 0 0,-1 0 0 0 0,1 0 0 0 0,0 0 0 0 0,0 0 0 0 0,0-1 0 0 0,0 0 0 0 0,0 0 0 0 0,1 0 0 0 0,-1-1 0 0 0,0 0 0 0 0,1 0 0 0 0,-1 0-1 0 0,1-1 1 0 0,0 1 0 0 0,-1-1 0 0 0,1-1 0 0 0,-1 1 0 0 0,1-1 0 0 0,-1 0 0 0 0,1 0 0 0 0,-1-1 0 0 0,1 1 0 0 0,-1-1 0 0 0,0-1 0 0 0,5-2-45 0 0,9-5 181 0 0,-1-2-1 0 0,0-1 1 0 0,0 0 0 0 0,-1-1 0 0 0,-1-1 0 0 0,-1-1 0 0 0,0 0 0 0 0,-1-1-1 0 0,0 0 1 0 0,-2-1 0 0 0,0-1 0 0 0,-1 0 0 0 0,-1 0 0 0 0,0-1-1 0 0,-1-3-180 0 0,-6 18 17 0 0,0 0 0 0 0,-1 0-1 0 0,0 0 1 0 0,0 0 0 0 0,0-1-1 0 0,0 1 1 0 0,-1 0 0 0 0,0-1-1 0 0,0 0 1 0 0,-1 1 0 0 0,1-1-1 0 0,-1 1 1 0 0,-1-1 0 0 0,1 0-1 0 0,-1 1 1 0 0,0-1 0 0 0,0 1-1 0 0,0-1 1 0 0,-1 1-1 0 0,0 0 1 0 0,0-1 0 0 0,0 1-1 0 0,-1 0 1 0 0,1 0 0 0 0,-1 0-1 0 0,-1 1 1 0 0,1-1 0 0 0,-1 1-1 0 0,1 0 1 0 0,-1 0 0 0 0,0 0-1 0 0,-1 0 1 0 0,1 1 0 0 0,-1-1-1 0 0,1 1 1 0 0,-1 1 0 0 0,0-1-1 0 0,0 0 1 0 0,-1 1-17 0 0,-3 0-130 0 0,1 0 1 0 0,-1 1 0 0 0,1 0-1 0 0,-1 1 1 0 0,0 0-1 0 0,1 0 1 0 0,-1 1 0 0 0,1 0-1 0 0,-1 0 1 0 0,1 1-1 0 0,-1 0 1 0 0,1 1 0 0 0,0-1-1 0 0,0 2 1 0 0,0-1-1 0 0,0 1 1 0 0,1 0 0 0 0,-1 1-1 0 0,1 0 1 0 0,0 0-1 0 0,0 0 1 0 0,1 1-1 0 0,0 0 1 0 0,0 1 0 0 0,0-1-1 0 0,1 1 1 0 0,0 0-1 0 0,-3 5 130 0 0,1-1-1007 0 0,-5 9-1339 0 0,6-6-2841 0 0,4-5-3411 0 0</inkml:trace>
  <inkml:trace contextRef="#ctx0" brushRef="#br0" timeOffset="40296.289">9649 1859 9202 0 0,'0'0'946'0'0,"0"0"-205"0"0,0 0 199 0 0,0 0 400 0 0,0 0 281 0 0,0 0-86 0 0,0 0-427 0 0,0 0-378 0 0,0 0-170 0 0,0 0-26 0 0,0 0 24 0 0,0 0-1 0 0,0 15-75 0 0,1 117 658 0 0,-1 57-891 0 0,-23-176-4966 0 0,3-11-6092 0 0,17-2 4092 0 0</inkml:trace>
  <inkml:trace contextRef="#ctx0" brushRef="#br0" timeOffset="40570.307">9616 1493 5713 0 0,'0'0'2277'0'0,"0"0"-550"0"0,0 0-344 0 0,0 0-94 0 0,0 0-74 0 0,0 0-107 0 0,0 0-198 0 0,0 0-253 0 0,0 0-218 0 0,0 0-168 0 0,0 0-99 0 0,0 0-60 0 0,-2 2-19 0 0,1-2-95 0 0,1 0-1 0 0,-1 1 0 0 0,1-1 1 0 0,0 1-1 0 0,-1-1 0 0 0,1 1 1 0 0,0-1-1 0 0,0 1 0 0 0,-1-1 1 0 0,1 1-1 0 0,0-1 0 0 0,0 1 0 0 0,0-1 1 0 0,-1 1-1 0 0,1-1 0 0 0,0 1 1 0 0,0-1-1 0 0,0 1 0 0 0,0-1 1 0 0,0 1-1 0 0,0-1 0 0 0,0 1 1 0 0,0 0-1 0 0,0-1 0 0 0,1 1 1 0 0,-1-1-1 0 0,0 1 0 0 0,0-1 0 0 0,0 1 1 0 0,1-1-1 0 0,-1 1 0 0 0,0-1 1 0 0,0 1-1 0 0,1-1 0 0 0,-1 0 1 0 0,1 1-1 0 0,-1-1 0 0 0,0 1 1 0 0,1-1-1 0 0,-1 0 0 0 0,1 1 1 0 0,-1-1-1 0 0,1 0 0 0 0,-1 0 0 0 0,1 1 1 0 0,-1-1-1 0 0,1 0 0 0 0,-1 0 1 0 0,1 0-1 0 0,-1 1 0 0 0,1-1 1 0 0,-1 0-1 0 0,1 0 0 0 0,-1 0 1 0 0,1 0-1 0 0,-1 0 0 0 0,1 0 1 0 0,0 0-1 0 0,-1 0 0 0 0,1-1 0 0 0,-1 1 1 0 0,1 0-1 0 0,-1 0 0 0 0,1 0 3 0 0,7 4-817 0 0,1-4-4838 0 0,-4 0-4299 0 0</inkml:trace>
  <inkml:trace contextRef="#ctx0" brushRef="#br0" timeOffset="41253.086">9868 2318 0 0 0,'0'0'508'0'0,"0"0"1366"0"0,0 0 641 0 0,0 0 202 0 0,0 0-129 0 0,0 0-313 0 0,0 0-360 0 0,0 0-352 0 0,0 0-317 0 0,0 0-206 0 0,0 0-97 0 0,2-5-109 0 0,46-183 3660 0 0,-21 122-4386 0 0,3 2 1 0 0,3 1-1 0 0,20-28-108 0 0,-27 63-78 0 0,-18 106-446 0 0,-6-58 525 0 0,0 1 0 0 0,2-1 0 0 0,0 0 0 0 0,1 0 0 0 0,1 0 1 0 0,0 0-1 0 0,2-1 0 0 0,0 0 0 0 0,2 1-1 0 0,-7-15 10 0 0,0 0-1 0 0,0 0 1 0 0,1 0-1 0 0,-1 0 1 0 0,1-1-1 0 0,0 1 1 0 0,0-1-1 0 0,0 0 1 0 0,1 0-1 0 0,-1-1 1 0 0,1 1 0 0 0,0-1-1 0 0,0 0 1 0 0,1-1-1 0 0,-1 1 1 0 0,0-1-1 0 0,1 0 1 0 0,-1 0-1 0 0,1 0 1 0 0,0-1-1 0 0,0 0 1 0 0,-1 0-1 0 0,1-1 1 0 0,0 1-1 0 0,0-1 1 0 0,0-1 0 0 0,0 1-1 0 0,0-1 1 0 0,-1 0-1 0 0,1 0 1 0 0,0-1-1 0 0,0 1 1 0 0,-1-1-1 0 0,5-3-9 0 0,2-2 110 0 0,0-1-1 0 0,-1 0 1 0 0,0-1-1 0 0,0 0 1 0 0,-1-1 0 0 0,0 0-1 0 0,-1-1 1 0 0,0 0-1 0 0,0 0 1 0 0,-2-1-1 0 0,1 0 1 0 0,-1 0-1 0 0,-1-1 1 0 0,0 0 0 0 0,-1 0-1 0 0,-1 0 1 0 0,0-1-1 0 0,0 1 1 0 0,-2-1-1 0 0,1-2-109 0 0,-6-45-419 0 0,-13 42-2860 0 0,13 18-3007 0 0,2 1 2566 0 0,-1 0-8184 0 0</inkml:trace>
  <inkml:trace contextRef="#ctx0" brushRef="#br0" timeOffset="41691.922">10964 1466 11178 0 0,'0'0'3174'0'0,"0"0"-1680"0"0,0 0-540 0 0,0 0 67 0 0,0 0 129 0 0,0 0 15 0 0,0 0-202 0 0,0 0-343 0 0,0 0-260 0 0,0 0-100 0 0,0 0-13 0 0,0 0 31 0 0,0 0 40 0 0,0 15-12 0 0,0 116 731 0 0,2-2-37 0 0,-10 186-313 0 0,-24-165-757 0 0,13-104-216 0 0,19-46 165 0 0,0 0-46 0 0,0 0-65 0 0,0 0-48 0 0,0 0-79 0 0,0 0-115 0 0,0 0-147 0 0,0 0-195 0 0,0-16-3019 0 0,3-6-366 0 0,-1 8-2101 0 0,-2 9-2146 0 0</inkml:trace>
  <inkml:trace contextRef="#ctx0" brushRef="#br0" timeOffset="41960.789">10589 1848 6113 0 0,'0'0'2170'0'0,"0"0"-752"0"0,0 0-371 0 0,0 0 56 0 0,0 0 201 0 0,0 0 147 0 0,0 0 57 0 0,0 0-44 0 0,0 0-105 0 0,0 0-164 0 0,0 0-222 0 0,0 0-219 0 0,39 15-188 0 0,129 44-127 0 0,-161-56-395 0 0,1 0 0 0 0,0-1 0 0 0,-1 0 0 0 0,1 0 0 0 0,0-1 0 0 0,0 1 0 0 0,0-2 0 0 0,0 1 0 0 0,0-1-1 0 0,1-1 1 0 0,-1 1 0 0 0,5-2-44 0 0,4-1 89 0 0,326-35-1098 0 0,-319 43-4202 0 0,-17-3-543 0 0,-2-1-5752 0 0</inkml:trace>
  <inkml:trace contextRef="#ctx0" brushRef="#br0" timeOffset="44029.554">12086 1555 3673 0 0,'0'0'1533'0'0,"0"0"-279"0"0,0 0-83 0 0,0 0 147 0 0,0 0 81 0 0,0 0-4 0 0,0 0-119 0 0,0 0-220 0 0,0 0-229 0 0,0 0-168 0 0,0 0-87 0 0,0 0-71 0 0,0 0-23 0 0,-13 21-25 0 0,-39 69-38 0 0,-18 73 788 0 0,-90 163-334 0 0,33-121-614 0 0,-7-20 165 0 0,348-453 1348 0 0,88-196-1557 0 0,-199 306 129 0 0,-100 157-321 0 0,0 0-1 0 0,0 1 0 0 0,1-1 0 0 0,-1 1 1 0 0,0 0-1 0 0,0-1 0 0 0,1 1 1 0 0,-1 1-1 0 0,0-1 0 0 0,0 0 1 0 0,0 1-1 0 0,0 0 0 0 0,1-1 1 0 0,-1 1-1 0 0,0 1 0 0 0,0-1 0 0 0,-1 0 1 0 0,1 1-1 0 0,0-1 0 0 0,0 1 1 0 0,-1 0-1 0 0,1 0 0 0 0,-1 0 1 0 0,1 0-1 0 0,-1 0 0 0 0,0 1 1 0 0,0-1-1 0 0,0 1 0 0 0,0 0 0 0 0,0-1 1 0 0,-1 1-1 0 0,1 0 0 0 0,-1 0 1 0 0,0 0-1 0 0,1 0 0 0 0,-1 1-18 0 0,4 3 41 0 0,51 128 493 0 0,66 166-50 0 0,-75-176-301 0 0,-42-97 254 0 0,-5-27-344 0 0,0-1-3 0 0,0 0 0 0 0,0 0-8 0 0,0 0 17 0 0,0 0 6 0 0,0 0 10 0 0,0 0 11 0 0,0 0-19 0 0,0 0-18 0 0,0 0-14 0 0,0 0-26 0 0,0 0 5 0 0,0 0 0 0 0,0 0-10 0 0,0 0-17 0 0,0 0 13 0 0,0 0-7 0 0,0 0 2 0 0,-4-19 620 0 0,2 18-646 0 0,2 1 1 0 0,0 0-16 0 0,0 0 17 0 0,0 0 1 0 0,0 0-13 0 0,0 0 6 0 0,0 0 0 0 0,0 0-11 0 0,0 0-9 0 0,0 0 0 0 0,0 0 6 0 0,0 0 4 0 0,0 0 7 0 0,0 0-8 0 0,0 0-10 0 0,0 0-6 0 0,0 0 5 0 0,0 0-4 0 0,0 0-18 0 0,0 0 10 0 0,0 0-4 0 0,0 0-5 0 0,0 0 3 0 0,34 28 6 0 0,8 17 59 0 0,-6 9 12 0 0,-25-35 8 0 0,-11-18-28 0 0,0-1-1 0 0,0-5 1023 0 0,-54-37-861 0 0,-259-81-111 0 0,107-4-64 0 0,164 102 52 0 0,18 9-68 0 0,0 1 0 0 0,-1 2 1 0 0,0 0-1 0 0,-1 2 0 0 0,-1 1 0 0 0,-23-6 8 0 0,-14 12-4 0 0,52 0 15 0 0,12 4-34 0 0,0 0-9 0 0,0 0 14 0 0,0 0-17 0 0,0 0-9 0 0,0 0-19 0 0,0 0-22 0 0,-3 8-5807 0 0,8-5-935 0 0,-1 1-5459 0 0</inkml:trace>
  <inkml:trace contextRef="#ctx0" brushRef="#br0" timeOffset="82765.484">1311 4984 0 0 0,'0'0'389'0'0,"0"0"118"0"0,0 0 184 0 0,0 0 200 0 0,0 0 172 0 0,0 0 112 0 0,4-3 5350 0 0,1-1-4887 0 0,10-43 2616 0 0,5-26-1716 0 0,0 15-1337 0 0,-2 16-804 0 0,0-4 139 0 0,-1-1-131 0 0,10-53 250 0 0,8-15-404 0 0,-18 64-153 0 0,-3-6 20 0 0,5-4-102 0 0,-2 11 72 0 0,-3 14-52 0 0,27-68-7 0 0,-7 28 90 0 0,-3 2-15 0 0,-9 32-95 0 0,8-16 104 0 0,9 11-58 0 0,-5 8 33 0 0,0 9-25 0 0,24-28 248 0 0,-4 1-189 0 0,-1 23-99 0 0,-6-1 36 0 0,-9 4 97 0 0,-23 16-102 0 0,27-21-28 0 0,18-14 20 0 0,-15 3 32 0 0,10-17 66 0 0,21-2-94 0 0,-15 31-44 0 0,1 2-29 0 0,-4 5 42 0 0,18-30 71 0 0,-5 4-31 0 0,-19 15-8 0 0,-6 0 31 0 0,19 9-83 0 0,-5 5-5 0 0,26-7-29 0 0,-8 8 29 0 0,21-14 109 0 0,4 14-132 0 0,-14 9 77 0 0,-48 4-15 0 0,-41 11-21 0 0,33-8 11 0 0,317 8 157 0 0,8-4 15 0 0,-150 0-90 0 0,-166 12-114 0 0,9 3 22 0 0,56 8 24 0 0,-59 0-73 0 0,-16 1 30 0 0,69 19 26 0 0,3-12 21 0 0,-6 3 20 0 0,-27-18 14 0 0,-8 14-59 0 0,-17 7 55 0 0,26-3 38 0 0,24 20-22 0 0,-44-12 13 0 0,8 16-55 0 0,-25-31-54 0 0,71 58 122 0 0,-58-38-73 0 0,-14-5-145 0 0,-3-13 198 0 0,19 43-56 0 0,4-29 1 0 0,-27-22-12 0 0,11 15-20 0 0,-20-16 35 0 0,-11-14-2514 0 0,9 3-7106 0 0,-10-5-2155 0 0</inkml:trace>
  <inkml:trace contextRef="#ctx0" brushRef="#br0" timeOffset="91301.995">5605 3347 0 0 0,'0'0'472'0'0,"0"0"-70"0"0,0 0-172 0 0,0 0-55 0 0,5 0 80 0 0,10 0-107 0 0,-4 0 7417 0 0,-3 14-5678 0 0,30 11 533 0 0,0-3-143 0 0,-22 5-419 0 0,9 8-830 0 0,-8-8-754 0 0,14 8 751 0 0,-13-24-521 0 0,31 20 246 0 0,-14-12-351 0 0,0 20-83 0 0,-3-16 54 0 0,-4 3-124 0 0,-5 6-147 0 0,7-1 110 0 0,12 15-2 0 0,5 4-26 0 0,-24-31-74 0 0,-16-10-86 0 0,-1 0 0 0 0,1-1-1 0 0,1 0 1 0 0,0 0 0 0 0,0 0 0 0 0,0-1 0 0 0,1-1 0 0 0,0 1 0 0 0,0-1 0 0 0,8 3-21 0 0,60 44 163 0 0,16 45-93 0 0,-5-18 44 0 0,-39-29-21 0 0,-36-35-64 0 0,1 0 0 0 0,0-1 0 0 0,1-1 0 0 0,1 0 0 0 0,0-1 0 0 0,11 6-29 0 0,37 31 153 0 0,59 59 390 0 0,-75-55-285 0 0,-15-24-135 0 0,52 43 153 0 0,17 16 94 0 0,-25-27-40 0 0,58 49 214 0 0,50 24-160 0 0,-22-3-138 0 0,-106-71-163 0 0,68 43 131 0 0,-4-11 93 0 0,42 26 260 0 0,-69-57-270 0 0,-16-8-118 0 0,20 27-90 0 0,-25-20-38 0 0,-22-20-2 0 0,3-1 14 0 0,-39-26-68 0 0,-15-13 2 0 0,0-1 3 0 0,0 0-20 0 0,0 0-15 0 0,0 0-19 0 0,0 0-21 0 0,0 0-30 0 0,0 0-47 0 0,0 0-82 0 0,0 0-111 0 0,-12 2-3951 0 0,7-1-901 0 0,1 0-6730 0 0</inkml:trace>
  <inkml:trace contextRef="#ctx0" brushRef="#br0" timeOffset="99670.119">1405 4637 0 0 0,'-2'-23'0'0'0,"2"16"47"0"0,0 7 217 0 0,0-2-1060 0 0,0-8 14935 0 0,0 13-12503 0 0,0-2-1524 0 0,-30 52 1951 0 0,12 28-1113 0 0,3-22-338 0 0,7 20 63 0 0,-8 4-102 0 0,-8 51-172 0 0,5-3 60 0 0,-3-50-191 0 0,12-15-132 0 0,-10 11 34 0 0,2 22 88 0 0,-1-13 13 0 0,3-28-152 0 0,-1 16 50 0 0,-7 36 103 0 0,9-45-205 0 0,-10 28 48 0 0,11-19-71 0 0,-15 37 8 0 0,11-26-6 0 0,-21 80 98 0 0,11-42-13 0 0,6-52-78 0 0,-27 105 6 0 0,13-22-53 0 0,21-57 79 0 0,-3-24-2 0 0,-66 231 883 0 0,49-184-704 0 0,8-39-57 0 0,-3 46-35 0 0,-25 28 103 0 0,21-63-60 0 0,16-38-111 0 0,-14 34-24 0 0,11-27-15 0 0,-14 43-20 0 0,11-34 22 0 0,-26 88 14 0 0,10-11-3 0 0,21-93 18 0 0,2 8-23 0 0,-1-9 63 0 0,1-19-27 0 0,17-32-94 0 0,0 1 4 0 0,0 0-19 0 0,0-2-12 0 0,0-1 22 0 0,0-27-2676 0 0,0 11-7365 0 0,0 9-2024 0 0</inkml:trace>
  <inkml:trace contextRef="#ctx0" brushRef="#br0" timeOffset="102142.479">243 3959 4793 0 0,'0'0'2007'0'0,"0"0"-49"0"0,0 0-30 0 0,0 0 109 0 0,0 0 35 0 0,0 0-126 0 0,0 0-235 0 0,0 0-300 0 0,0 0-242 0 0,0 0-206 0 0,0 0-157 0 0,-5-8-133 0 0,-19-25-134 0 0,19 24-75 0 0,5 9-86 0 0,11 132 1474 0 0,62 94-777 0 0,53 94-219 0 0,-115-285-810 0 0,-1 0 0 0 0,-1 0-1 0 0,-3 0 1 0 0,0 1 0 0 0,-3 0 0 0 0,0 14-46 0 0,-3-32-119 0 0,0-27-1064 0 0,0-30-1441 0 0,0 9-326 0 0,0 9-3249 0 0,0 6-5310 0 0</inkml:trace>
  <inkml:trace contextRef="#ctx0" brushRef="#br0" timeOffset="102893.488">1 4048 3953 0 0,'0'0'2663'0'0,"0"0"-1013"0"0,0 0-278 0 0,0 0 162 0 0,0 0 186 0 0,0 0 84 0 0,0 0-115 0 0,0 0-302 0 0,0 0-302 0 0,0 0-278 0 0,0 0-177 0 0,0 0-92 0 0,0 0-25 0 0,3-10 9 0 0,36-69 955 0 0,-26 64-1174 0 0,4-10-81 0 0,1 2 0 0 0,2 0 0 0 0,0 1 0 0 0,1 1 0 0 0,1 1 0 0 0,1 1 0 0 0,1 0 0 0 0,1 2 0 0 0,0 1 0 0 0,1 2 0 0 0,1 0 0 0 0,10-3-222 0 0,36 13 52 0 0,-70 6-49 0 0,1 0 0 0 0,-1 0 0 0 0,0 0 0 0 0,0 1 0 0 0,0 0 1 0 0,0 0-1 0 0,-1-1 0 0 0,1 1 0 0 0,-1 1 0 0 0,1-1 0 0 0,-1 0 0 0 0,0 1 0 0 0,0-1 0 0 0,-1 1 0 0 0,1-1 0 0 0,-1 1 1 0 0,0 0-1 0 0,0 0 0 0 0,0 0 0 0 0,0 0 0 0 0,-1-1 0 0 0,0 1 0 0 0,1 0 0 0 0,-1 0 0 0 0,-1 0 0 0 0,1 0 1 0 0,0 0-1 0 0,-2 2-3 0 0,-42 241 126 0 0,46-242-129 0 0,1 0 0 0 0,-1 0-1 0 0,1 0 1 0 0,0-1-1 0 0,0 0 1 0 0,1 1 0 0 0,-1-1-1 0 0,1 0 1 0 0,0-1-1 0 0,0 1 1 0 0,0-1 0 0 0,1 0-1 0 0,-1 0 1 0 0,1 0-1 0 0,0 0 1 0 0,-1-1 0 0 0,1 0-1 0 0,0 0 1 0 0,1 0 0 0 0,-1-1-1 0 0,0 1 1 0 0,0-1-1 0 0,1 0 1 0 0,0-1 3 0 0,23 4 22 0 0,1 1 0 0 0,-1 2 0 0 0,0 1 0 0 0,-1 1 0 0 0,0 1 0 0 0,0 1 0 0 0,-1 2 1 0 0,-1 1-1 0 0,0 1 0 0 0,-1 1 0 0 0,5 5-22 0 0,-24-14 39 0 0,0 0 0 0 0,0 1 1 0 0,-1-1-1 0 0,0 1 0 0 0,-1 0 1 0 0,0 0-1 0 0,0 1 0 0 0,0-1 1 0 0,-1 1-1 0 0,-1 0 0 0 0,0 0 1 0 0,0 0-1 0 0,0 0 1 0 0,-1 0-1 0 0,0 0 0 0 0,-1 0 1 0 0,0 1-1 0 0,-1-1 0 0 0,0 0 1 0 0,-1 5-40 0 0,-1 1 66 0 0,-1-1 0 0 0,0 0 0 0 0,-1 0 0 0 0,-1-1 0 0 0,0 0 0 0 0,-1 0 0 0 0,0 0 0 0 0,-1 0 0 0 0,0-1 0 0 0,-1-1 0 0 0,0 0 0 0 0,-1 0 0 0 0,0 0 0 0 0,-4 1-66 0 0,5-1 45 0 0,-2 0 1 0 0,1 0 0 0 0,-2-1-1 0 0,1-1 1 0 0,-1 0 0 0 0,-1 0-1 0 0,1-1 1 0 0,-1-1 0 0 0,-1 0-1 0 0,1-1 1 0 0,-1 0 0 0 0,0-1-1 0 0,-9 1-45 0 0,10-3 20 0 0,0-1 0 0 0,0-1 1 0 0,0-1-1 0 0,0 1 0 0 0,0-2 0 0 0,0 0 0 0 0,0-1 0 0 0,0 0 0 0 0,0-1 0 0 0,1 0 1 0 0,-8-3-21 0 0,-121-76-478 0 0,140 72-2496 0 0,12 6-3741 0 0,-10 4 4840 0 0,4-1-10370 0 0</inkml:trace>
  <inkml:trace contextRef="#ctx0" brushRef="#br0" timeOffset="104720.586">6335 2699 6561 0 0,'0'0'1478'0'0,"0"0"-135"0"0,0 0-7 0 0,0 0 65 0 0,0 0 50 0 0,0 0-66 0 0,0 0-206 0 0,0 0-228 0 0,0 0-227 0 0,0 0-193 0 0,0 0-103 0 0,-8 10-31 0 0,-50 77 785 0 0,-100 294 1049 0 0,19-166-1813 0 0,107-184-13 0 0,32-30-346 0 0,0-1-6 0 0,0 0 14 0 0,0 0 1 0 0,0 0 13 0 0,0 0 20 0 0,0 0 5 0 0,0 0-20 0 0,0 0 4 0 0,7-25 563 0 0,43-80-433 0 0,4 1-1 0 0,32-40-219 0 0,83-122 231 0 0,-99 155 149 0 0,-69 110-375 0 0,0 0 0 0 0,0 0 1 0 0,0 0-1 0 0,0 0 0 0 0,0 0 0 0 0,0 0 1 0 0,0 0-1 0 0,1 0 0 0 0,-1 0 0 0 0,0 1 1 0 0,1-1-1 0 0,-1 0 0 0 0,0 1 0 0 0,1-1 1 0 0,-1 1-1 0 0,1 0 0 0 0,-1-1 1 0 0,1 1-1 0 0,-1 0 0 0 0,1 0 0 0 0,-1 0 1 0 0,1 0-1 0 0,-1 0 0 0 0,1 0 0 0 0,-1 0 1 0 0,1 1-1 0 0,-1-1 0 0 0,1 1 0 0 0,-1-1 1 0 0,0 1-1 0 0,1-1 0 0 0,-1 1 0 0 0,0 0 1 0 0,1 0-1 0 0,-1-1 0 0 0,0 1 0 0 0,0 0 1 0 0,0 0-1 0 0,0 0 0 0 0,0 0 0 0 0,0 1 1 0 0,0-1-1 0 0,0 0 0 0 0,0 0 1 0 0,0 1-1 0 0,0-1 0 0 0,-1 0 0 0 0,1 1 1 0 0,-1 0-6 0 0,33 72 259 0 0,-12 49 13 0 0,-5 1-1 0 0,-4 18-271 0 0,-11-109 19 0 0,2-1-1 0 0,2 1 1 0 0,1-1 0 0 0,1 0-1 0 0,3 6-18 0 0,23 44 3 0 0,-23-64 10 0 0,-50-59 1445 0 0,8 10-1422 0 0,-41-30-25 0 0,-130-109 37 0 0,90 90-38 0 0,-23 6-26 0 0,49 36-241 0 0,86 37-566 0 0,-10-3 1233 0 0,9 2-3573 0 0,3 0-4139 0 0,-1 2-4573 0 0</inkml:trace>
  <inkml:trace contextRef="#ctx0" brushRef="#br0" timeOffset="110645.585">5788 3181 0 0 0,'0'0'393'0'0,"0"-6"24"0"0,0-3 721 0 0,1-2-4143 0 0,-1 7 5134 0 0,-1 3 5340 0 0,0 6 7479 0 0,-70 121-13661 0 0,-25 63-560 0 0,66-128-645 0 0,17-37 1552 0 0,-9-9-1562 0 0,12 12-91 0 0,2-4 48 0 0,8-23-23 0 0,0 0-9 0 0,0 0 12 0 0,0 0 11 0 0,0 0-4 0 0,0 0-6 0 0,0 0 1 0 0,0 0-12 0 0,0 0 6 0 0,0 0 3 0 0,0 0-3 0 0,0 0-7 0 0,0 0 8 0 0,0 0 8 0 0,0 0-1 0 0,0 0 8 0 0,0 0-18 0 0,0 0 12 0 0,0 0 13 0 0,0 0 1 0 0,0 0 12 0 0,0 0-10 0 0,0 0-19 0 0,0 0-1 0 0,0 0 7 0 0,0 0-7 0 0,1 0-4 0 0,69 11 218 0 0,2 53-75 0 0,-58-47-105 0 0,29 42 109 0 0,-10-29-63 0 0,8 24 21 0 0,5-11-120 0 0,-21-5 73 0 0,18 12-7 0 0,-32-35-68 0 0,6-3 34 0 0,-3-20 437 0 0,40-57-495 0 0,70-43 81 0 0,-92 77-68 0 0,1-7 31 0 0,-10 4-34 0 0,-6 22 32 0 0,-6-4 6 0 0,-6 5-16 0 0,-4 11-12 0 0,-18-16 220 0 0,-26-26-134 0 0,-37-28 15 0 0,14 5 32 0 0,-30-51 97 0 0,62 81-135 0 0,8 5-6 0 0,4-5-62 0 0,-8-11 106 0 0,6 31-103 0 0,-10-9-10 0 0,31 31-8483 0 0,3-2-3098 0 0</inkml:trace>
  <inkml:trace contextRef="#ctx0" brushRef="#br0" timeOffset="114991.898">5821 3227 0 0 0,'0'0'349'0'0,"0"0"365"0"0,0 0 197 0 0,0 0 96 0 0,0 0-47 0 0,0 0-115 0 0,0 0-130 0 0,0 0-105 0 0,0 0-26 0 0,0 0 25 0 0,0-10 1231 0 0,0 5 5838 0 0,-22 47-5088 0 0,-142 139-684 0 0,117-120-1526 0 0,35-45 1418 0 0,-13 11-1600 0 0,6-4 90 0 0,19-23-274 0 0,0 0-4 0 0,0 0 1 0 0,0 0-11 0 0,0 0 13 0 0,0 0 10 0 0,0 0 1 0 0,0 0 0 0 0,0 0 1 0 0,0 0 3 0 0,0 0-2 0 0,0 0 23 0 0,0 0 6 0 0,0 0 2 0 0,0 0 33 0 0,0 0 14 0 0,-25 5 1244 0 0,3 9-1319 0 0,22-13-17 0 0,-1-1-5 0 0,0 0-10 0 0,1 0 10 0 0,0 0 8 0 0,0 0 1 0 0,0 0 0 0 0,0 0-2 0 0,0 0 0 0 0,0 0 11 0 0,0 0-6 0 0,0 0-1 0 0,0 0 13 0 0,0 0 8 0 0,0 0 3 0 0,0 0 6 0 0,0 0-18 0 0,-2-30-108 0 0,4 20 55 0 0,1 0 0 0 0,0 1-1 0 0,0 0 1 0 0,1 0 0 0 0,0 0-1 0 0,0 0 1 0 0,1 0 0 0 0,0 1 0 0 0,1 0-1 0 0,-1 0 1 0 0,2 0 0 0 0,-1 1-1 0 0,5-4 24 0 0,-1-1-9 0 0,75-56-139 0 0,-37 40 4 0 0,-15-11 180 0 0,-5 16-295 0 0,-42 46 203 0 0,-76 101 166 0 0,24-13-145 0 0,30-54-57 0 0,36-57 85 0 0,0 0-1 0 0,1 0 1 0 0,-1 0 0 0 0,0-1 0 0 0,0 1-1 0 0,1 0 1 0 0,-1 0 0 0 0,0 0-1 0 0,1 0 1 0 0,-1 0 0 0 0,0-1 0 0 0,1 1-1 0 0,-1 0 1 0 0,0 0 0 0 0,0 0-1 0 0,1 0 1 0 0,-1 0 0 0 0,0 0-1 0 0,1 0 1 0 0,-1 0 0 0 0,0 0 0 0 0,1 0-1 0 0,-1 0 1 0 0,0 0 0 0 0,1 1-1 0 0,-1-1 1 0 0,0 0 0 0 0,0 0 0 0 0,1 0-1 0 0,-1 0 1 0 0,0 0 0 0 0,1 1-1 0 0,-1-1 1 0 0,0 0 0 0 0,0 0-1 0 0,1 0 1 0 0,-1 1 0 0 0,0-1 0 0 0,0 0-1 0 0,0 0 1 0 0,0 1 0 0 0,1-1-1 0 0,-1 0 1 0 0,0 0 0 0 0,0 1 0 0 0,0-1-1 0 0,0 0 1 0 0,0 1 0 0 0,0-1-1 0 0,0 0 1 0 0,1 1 7 0 0,111-90-20 0 0,-8-15-40 0 0,-45 47 8 0 0,-58 56 33 0 0,1 1-11 0 0,-2 0 15 0 0,0 0-4 0 0,0 0-25 0 0,-29 20-296 0 0,-26 34 331 0 0,-35 49 54 0 0,27-29-63 0 0,59-70-17 0 0,4-4 27 0 0,0 0-1 0 0,1 1 1 0 0,-1-1 0 0 0,0 0-1 0 0,1 0 1 0 0,-1 0-1 0 0,0 0 1 0 0,0 1 0 0 0,1-1-1 0 0,-1 0 1 0 0,0 0-1 0 0,0 1 1 0 0,0-1 0 0 0,1 0-1 0 0,-1 0 1 0 0,0 1-1 0 0,0-1 1 0 0,0 0 0 0 0,0 1-1 0 0,0-1 1 0 0,0 0 0 0 0,1 1-1 0 0,-1-1 1 0 0,0 0-1 0 0,0 0 1 0 0,0 1 0 0 0,0-1-1 0 0,0 0 1 0 0,0 1-1 0 0,0-1 1 0 0,0 0 0 0 0,0 1-1 0 0,0-1 1 0 0,-1 0-1 0 0,1 1 1 0 0,0-1 0 0 0,0 0-1 0 0,0 1 1 0 0,0-1-1 0 0,0 0 1 0 0,-1 0 0 0 0,1 1-1 0 0,0-1 1 0 0,0 0 0 0 0,0 0-1 0 0,-1 1 1 0 0,1-1-1 0 0,0 0 1 0 0,0 0 0 0 0,-1 0-1 0 0,1 1 1 0 0,0-1-1 0 0,0 0 1 0 0,-1 0 0 0 0,1 0-1 0 0,0 0 1 0 0,-1 0-1 0 0,1 0 1 0 0,-1 0 8 0 0,78-60-31 0 0,78-114 11 0 0,-146 164 60 0 0,-9 10-196 0 0,-9 2-113 0 0,-5 25 126 0 0,-102 115 142 0 0,53-69-175 0 0,63-72 76 0 0,0-1-24 0 0,14-4-128 0 0,174-160 130 0 0,-148 132 20 0 0,-54 55-38 0 0,-112 111 222 0 0,67-79-38 0 0,43-33 32 0 0,16-21-84 0 0,0-1-24 0 0,0 0 4 0 0,0 0 0 0 0,15-4 71 0 0,127-92 62 0 0,0-12-177 0 0,-139 105 62 0 0,-3 2 11 0 0,-10 16-68 0 0,-162 155 202 0 0,163-148-191 0 0,9-21 39 0 0,23-2 54 0 0,43-40-25 0 0,46-51-183 0 0,-106 85 17 0 0,-22 18-2 0 0,-121 116 124 0 0,68-59 150 0 0,69-68-115 0 0,1 0-1 0 0,-1 1 1 0 0,0-1-1 0 0,0 0 0 0 0,1 0 1 0 0,-1 0-1 0 0,0 0 0 0 0,0 0 1 0 0,1 0-1 0 0,-1 0 0 0 0,0 0 1 0 0,0 0-1 0 0,1 1 1 0 0,-1-1-1 0 0,0 0 0 0 0,0 0 1 0 0,0 0-1 0 0,1 0 0 0 0,-1 1 1 0 0,0-1-1 0 0,0 0 1 0 0,0 0-1 0 0,0 1 0 0 0,1-1 1 0 0,-1 0-1 0 0,0 0 0 0 0,0 1 1 0 0,0-1-1 0 0,0 0 1 0 0,0 0-1 0 0,0 1 0 0 0,0-1 1 0 0,0 0-1 0 0,0 0 0 0 0,0 1 1 0 0,0-1-1 0 0,0 0 1 0 0,0 1-1 0 0,0-1 0 0 0,0 0 1 0 0,0 0-1 0 0,0 1 0 0 0,0-1 1 0 0,0 0-1 0 0,0 0 1 0 0,0 1-1 0 0,0-1 0 0 0,-1 0 1 0 0,1 0-1 0 0,0 1 0 0 0,0-1 1 0 0,0 0-1 0 0,0 0 1 0 0,-1 0-3 0 0,28-7 142 0 0,104-74-219 0 0,-45 24-166 0 0,-230 181-274 0 0,64-41 585 0 0,78-65-299 0 0,28-24 202 0 0,210-171-95 0 0,-218 164 119 0 0,-20 18-26 0 0,-44 38 82 0 0,2 2 0 0 0,2 1 0 0 0,-17 28-51 0 0,58-73 0 0 0,0-1 1 0 0,1 0-1 0 0,-1 0 1 0 0,1 1-1 0 0,-1-1 1 0 0,1 0-1 0 0,0 1 1 0 0,-1-1-1 0 0,1 1 0 0 0,-1-1 1 0 0,1 1-1 0 0,0-1 1 0 0,-1 0-1 0 0,1 1 1 0 0,0-1-1 0 0,-1 1 1 0 0,1 0-1 0 0,0-1 1 0 0,0 1-1 0 0,-1-1 0 0 0,1 1 1 0 0,0-1-1 0 0,0 1 1 0 0,0 0-1 0 0,0-1 1 0 0,0 1-1 0 0,0-1 1 0 0,0 1-1 0 0,0-1 1 0 0,0 1-1 0 0,0 0 0 0 0,0-1 1 0 0,0 1-1 0 0,1-1 1 0 0,-1 1-1 0 0,0-1 1 0 0,0 1-1 0 0,1-1 1 0 0,-1 1-1 0 0,0-1 1 0 0,1 1-1 0 0,-1-1 0 0 0,0 1 1 0 0,1-1-1 0 0,-1 1 1 0 0,1-1-1 0 0,-1 1 1 0 0,0-1-1 0 0,1 0 1 0 0,-1 1-1 0 0,1-1 1 0 0,0 0-1 0 0,-1 0 0 0 0,34-10 132 0 0,124-115-88 0 0,-124 97-99 0 0,-33 28 69 0 0,-1 0 4 0 0,0 0 1 0 0,-24 12-219 0 0,-152 172 356 0 0,176-184-149 0 0,0 0-1 0 0,1 0 1 0 0,-1 0 0 0 0,0 1 0 0 0,0-1 0 0 0,1 0-1 0 0,-1 0 1 0 0,0 1 0 0 0,0-1 0 0 0,0 0-1 0 0,1 0 1 0 0,-1 1 0 0 0,0-1 0 0 0,0 0-1 0 0,0 1 1 0 0,0-1 0 0 0,0 0 0 0 0,0 1-1 0 0,0-1 1 0 0,1 0 0 0 0,-1 1 0 0 0,0-1 0 0 0,0 0-1 0 0,0 1 1 0 0,0-1 0 0 0,-1 0 0 0 0,1 1-1 0 0,0-1 1 0 0,0 0 0 0 0,0 1 0 0 0,0-1-1 0 0,0 0 1 0 0,0 1 0 0 0,0-1 0 0 0,-1 0-1 0 0,1 0 1 0 0,0 1-7 0 0,31-16 185 0 0,159-127-351 0 0,-178 132 101 0 0,-15 13-99 0 0,-92 92 60 0 0,6 0 205 0 0,121-105 127 0 0,155-140-312 0 0,-273 234-98 0 0,19-11 299 0 0,27-30-6 0 0,68-62-23 0 0,61-62-287 0 0,-88 80-1684 0 0,-15 14-489 0 0,6-6-2342 0 0,4-3-3334 0 0</inkml:trace>
  <inkml:trace contextRef="#ctx0" brushRef="#br0" timeOffset="120587.78">2927 3004 0 0 0,'0'0'0'0'0,"0"0"0"0"0,0 0 0 0 0,0 0 0 0 0,0 0 0 0 0,0 0 0 0 0,0 0 0 0 0</inkml:trace>
  <inkml:trace contextRef="#ctx0" brushRef="#br0" timeOffset="122013.824">2927 3004 0 0 0,'-58'-55'0'0'0,"47"22"3115"0"0,13 28-757 0 0,-2-9 8226 0 0,2 25-3473 0 0,4 15-6189 0 0,42 125 967 0 0,23 48-896 0 0,-23-36-390 0 0,-42-144-545 0 0,0 0 0 0 0,2-1-1 0 0,0 1 1 0 0,1-1 0 0 0,0-1 0 0 0,2 0-1 0 0,10 14-57 0 0,21 31 138 0 0,11 45 86 0 0,28 55-28 0 0,-27-73-116 0 0,12 50-7 0 0,-47-78-50 0 0,14 34 83 0 0,2-9-87 0 0,-20-50 8 0 0,37 106 73 0 0,-15-35-21 0 0,63 75 1 0 0,-64-55 68 0 0,-21-31-42 0 0,21-23-39 0 0,-6-18 4 0 0,-30-70-5069 0 0,0 3-2795 0 0,0 7-4747 0 0</inkml:trace>
  <inkml:trace contextRef="#ctx0" brushRef="#br0" timeOffset="131185.88">2405 4102 1352 0 0,'0'0'1721'0'0,"0"0"-510"0"0,0 0-70 0 0,0 0 261 0 0,0 0 333 0 0,0 0 115 0 0,0 0-233 0 0,0 0-387 0 0,0 0-366 0 0,0 0-225 0 0,0 0-43 0 0,3 1 9 0 0,177 87 5974 0 0,-168-85-6399 0 0,1-1 0 0 0,0 1 0 0 0,-1-2 1 0 0,1 0-1 0 0,0 0 0 0 0,0-2 0 0 0,0 1 0 0 0,-1-1 0 0 0,1-1 0 0 0,0-1 0 0 0,-1 1 0 0 0,1-2 0 0 0,-1 0 1 0 0,0 0-1 0 0,0-1 0 0 0,-1-1 0 0 0,1 0 0 0 0,-1 0 0 0 0,-1-1 0 0 0,1-1 0 0 0,-1 0 0 0 0,2-2-180 0 0,-5 5 52 0 0,0 0-1 0 0,-1-1 1 0 0,1 0-1 0 0,-1 0 1 0 0,0-1-1 0 0,-1 0 1 0 0,0 0-1 0 0,0 0 1 0 0,0 0-1 0 0,-1-1 1 0 0,0 0-1 0 0,-1 1 1 0 0,1-2-1 0 0,-1 1 0 0 0,-1 0 1 0 0,0-1-1 0 0,0 1 1 0 0,-1-1-1 0 0,0 1 1 0 0,0-2-52 0 0,-1 7 3 0 0,0-1 0 0 0,0 0 0 0 0,0 1 0 0 0,-1-1 1 0 0,1 1-1 0 0,-1-1 0 0 0,0 1 0 0 0,0-1 0 0 0,0 1 0 0 0,0 0 0 0 0,-1-1 1 0 0,1 1-1 0 0,-1 0 0 0 0,0 0 0 0 0,0 0 0 0 0,0 0 0 0 0,0 0 0 0 0,-1 1 1 0 0,1-1-1 0 0,-1 0 0 0 0,0 1 0 0 0,1 0 0 0 0,-1 0 0 0 0,0 0 0 0 0,0 0 1 0 0,-1 0-1 0 0,1 1 0 0 0,-3-2-3 0 0,-8-5-26 0 0,1 1 0 0 0,-2 0 0 0 0,1 1 0 0 0,-1 0 0 0 0,0 1 0 0 0,0 1 0 0 0,0 1 0 0 0,-1 0 0 0 0,1 1 0 0 0,-1 0 1 0 0,-3 1 25 0 0,17 1-5 0 0,0 0 1 0 0,1 0 0 0 0,-1 0-1 0 0,0 0 1 0 0,1 1 0 0 0,-1-1-1 0 0,0 0 1 0 0,1 1 0 0 0,-1-1-1 0 0,1 1 1 0 0,-1 0 0 0 0,1-1-1 0 0,-1 1 1 0 0,1 0 0 0 0,0 0-1 0 0,-1 0 1 0 0,1 0 0 0 0,0 0-1 0 0,-1 0 1 0 0,1 0 0 0 0,0 1-1 0 0,0-1 1 0 0,0 0 0 0 0,0 1-1 0 0,0-1 1 0 0,1 0 0 0 0,-1 1-1 0 0,0-1 1 0 0,1 1 0 0 0,-1 0-1 0 0,1-1 1 0 0,-1 1 0 0 0,1-1-1 0 0,0 1 1 0 0,-1 0 0 0 0,1-1-1 0 0,0 2 5 0 0,-13 46 64 0 0,2 0-1 0 0,3 1 1 0 0,1 0-1 0 0,3 0 1 0 0,1 41-64 0 0,11 148 511 0 0,-8-228-473 0 0,-1 0 0 0 0,-1 0 0 0 0,0 0 0 0 0,0 1 0 0 0,-1-2 0 0 0,0 1 0 0 0,-1 0 0 0 0,-1-1 0 0 0,1 0 0 0 0,-1 0 0 0 0,-3 3-38 0 0,1-3 70 0 0,-1 0 0 0 0,0-1 0 0 0,-1 1 0 0 0,0-2 0 0 0,-1 1 0 0 0,0-1-1 0 0,0-1 1 0 0,-11 6-70 0 0,12-8 52 0 0,-1-1 1 0 0,0 0-1 0 0,1-1 0 0 0,-1 0 0 0 0,0 0 1 0 0,-1-1-1 0 0,1 0 0 0 0,0-1 0 0 0,-1-1 1 0 0,1 1-1 0 0,-1-2-52 0 0,9 0-4 0 0,0 0-1 0 0,0-1 1 0 0,0 1-1 0 0,1-1 1 0 0,-1 1-1 0 0,1-1 1 0 0,-1 0 0 0 0,1 0-1 0 0,0 0 1 0 0,0 0-1 0 0,0 0 1 0 0,0 0-1 0 0,0 0 1 0 0,0 0 0 0 0,0 0-1 0 0,1 0 1 0 0,-1-1-1 0 0,1 1 1 0 0,-1 0-1 0 0,1 0 1 0 0,0-1 0 0 0,0 1-1 0 0,0 0 1 0 0,0 0-1 0 0,0-1 1 0 0,1 1-1 0 0,-1 0 1 0 0,1-2 4 0 0,-1-2-317 0 0,18-7-2979 0 0,-9 10-4971 0 0,-5 3-4109 0 0</inkml:trace>
  <inkml:trace contextRef="#ctx0" brushRef="#br0" timeOffset="137779.402">13843 1759 0 0 0,'0'0'201'0'0,"0"0"825"0"0,0 0 425 0 0,0 0 161 0 0,0 0-30 0 0,0 0-182 0 0,0 0-228 0 0,0 0-178 0 0,0 0-111 0 0,9-3 509 0 0,-7 3 1913 0 0,-2-1 3591 0 0,-52-15-5273 0 0,36 13-1505 0 0,0 1 0 0 0,0 0 1 0 0,-1 1-1 0 0,1 1 0 0 0,0 0 0 0 0,-1 1 0 0 0,1 1 1 0 0,0 1-1 0 0,0 0 0 0 0,0 1 0 0 0,-6 3-118 0 0,-25 12 223 0 0,44-17-213 0 0,0-1 1 0 0,0 1-1 0 0,1 0 1 0 0,-1 0-1 0 0,1 0 1 0 0,-1 0-1 0 0,1 1 0 0 0,0-1 1 0 0,0 1-1 0 0,0-1 1 0 0,0 1-1 0 0,1 0 0 0 0,-1-1 1 0 0,1 1-1 0 0,-1 0 1 0 0,1 0-1 0 0,0 0 1 0 0,0 0-1 0 0,1 0 0 0 0,-1 0 1 0 0,0 4-11 0 0,1 3-4 0 0,-1-8 8 0 0,1 0 0 0 0,0 0 0 0 0,0 0 0 0 0,-1 0 0 0 0,1 1 0 0 0,0-1 0 0 0,1 0 0 0 0,-1 0 0 0 0,0 0 0 0 0,1 0 0 0 0,-1 0 0 0 0,1 0 0 0 0,0 0 0 0 0,-1 0 0 0 0,1 0 0 0 0,0 0 0 0 0,0 0 0 0 0,0 0 0 0 0,1 0 0 0 0,-1-1 0 0 0,0 1 0 0 0,1 0 0 0 0,-1-1 0 0 0,1 1 0 0 0,-1-1 0 0 0,1 0 0 0 0,0 1 0 0 0,0-1 0 0 0,0 0-4 0 0,111 37 561 0 0,-31-26-217 0 0,-88 8 275 0 0,-58 25-226 0 0,-71 63-215 0 0,123-96-178 0 0,2 0 0 0 0,-1 1 0 0 0,2 0 0 0 0,0 1 0 0 0,0 0 0 0 0,2 0 0 0 0,0 1 0 0 0,-1 1 0 0 0,-9 86 37 0 0,17-99-30 0 0,1 0-1 0 0,-1 0 1 0 0,1 0 0 0 0,0 0-1 0 0,-1-1 1 0 0,1 1 0 0 0,0 0-1 0 0,1 0 1 0 0,-1 0 0 0 0,0-1-1 0 0,1 1 1 0 0,0-1 0 0 0,-1 1-1 0 0,1-1 1 0 0,0 0-1 0 0,0 0 1 0 0,1 1 0 0 0,-1-2-1 0 0,0 1 1 0 0,1 0 0 0 0,-1 0-1 0 0,1-1 1 0 0,-1 1 0 0 0,1-1-1 0 0,0 0 1 0 0,0 0-1 0 0,-1 0 1 0 0,1 0 0 0 0,0 0-1 0 0,1 0-6 0 0,93 10 507 0 0,-66-12-384 0 0,0-2 0 0 0,-1-1 0 0 0,0-2 1 0 0,0-1-1 0 0,17-6-123 0 0,-47 13-35 0 0,1 0 0 0 0,-1 0 0 0 0,1 0 0 0 0,-1 0 0 0 0,1 0 0 0 0,-1 0 1 0 0,1 0-1 0 0,-1 0 0 0 0,0-1 0 0 0,1 1 0 0 0,-1 0 0 0 0,1 0 0 0 0,-1 0 0 0 0,1-1 0 0 0,-1 1 1 0 0,0 0-1 0 0,1 0 0 0 0,-1-1 0 0 0,0 1 0 0 0,1 0 0 0 0,-1-1 0 0 0,0 1 0 0 0,1 0 0 0 0,-1-1 0 0 0,0 1 1 0 0,0-1-1 0 0,0 1 0 0 0,1-1 0 0 0,-1 1 0 0 0,0 0 0 0 0,0-1 0 0 0,0 1 0 0 0,0-1 0 0 0,0 1 1 0 0,0-1-1 0 0,0 1 0 0 0,0-1 0 0 0,0 1 0 0 0,0-1 0 0 0,0 1 0 0 0,0-1 0 0 0,0 1 0 0 0,0 0 1 0 0,0-1-1 0 0,0 1 0 0 0,0-1 0 0 0,-1 1 0 0 0,1-1 0 0 0,0 1 0 0 0,0 0 0 0 0,0-1 0 0 0,-1 1 0 0 0,1-1 1 0 0,0 1-1 0 0,-1 0 0 0 0,1-1 0 0 0,0 1 0 0 0,-1 0 35 0 0,-16-12-9427 0 0,14 12-2686 0 0</inkml:trace>
  <inkml:trace contextRef="#ctx0" brushRef="#br0" timeOffset="138582.482">13744 1355 4049 0 0,'0'0'2408'0'0,"0"0"-959"0"0,0 0-358 0 0,0 0 19 0 0,0 0 189 0 0,0 0 127 0 0,0 0 12 0 0,0 0-153 0 0,0 0-222 0 0,0 0-205 0 0,0 0-179 0 0,0 0-105 0 0,0 0-26 0 0,-5-9 3 0 0,-17-24 8 0 0,10 25 3818 0 0,4 24-3310 0 0,7-13-1059 0 0,-9 24 180 0 0,0-1 1 0 0,2 1 0 0 0,2 0-1 0 0,0 1 1 0 0,2-1-1 0 0,0 3-188 0 0,-5 32 228 0 0,-1 208 483 0 0,9 34-113 0 0,-93 126-231 0 0,89-251-132 0 0,0-158 863 0 0,1-16-3877 0 0,3-12-6557 0 0,1 3-2955 0 0</inkml:trace>
  <inkml:trace contextRef="#ctx0" brushRef="#br0" timeOffset="139689.195">14767 1975 816 0 0,'0'0'1555'0'0,"0"0"-521"0"0,0 0 5 0 0,0 0 449 0 0,0 0 419 0 0,0 0 168 0 0,0 0-132 0 0,0 0-329 0 0,0 0-283 0 0,0 0-240 0 0,0 0-179 0 0,1-4-95 0 0,2-16 733 0 0,-57 5 2580 0 0,-59 30-2337 0 0,91-6-1660 0 0,0 1 0 0 0,1 1-1 0 0,1 0 1 0 0,0 2 0 0 0,0 0 0 0 0,1 1 0 0 0,1 1 0 0 0,0 1 0 0 0,-2 5-133 0 0,10-10 39 0 0,0 0 0 0 0,1 1 0 0 0,1 1 0 0 0,0 0 1 0 0,0 0-1 0 0,2 0 0 0 0,0 1 0 0 0,0 0 0 0 0,1 0 0 0 0,1 1 0 0 0,0-1 0 0 0,1 1 1 0 0,1 0-1 0 0,0 0 0 0 0,1 0 0 0 0,1 0 0 0 0,0 0 0 0 0,1 7-39 0 0,0-16 24 0 0,0 0-1 0 0,1 0 0 0 0,-1-1 1 0 0,1 1-1 0 0,0 0 1 0 0,1 0-1 0 0,-1-1 0 0 0,1 0 1 0 0,0 1-1 0 0,1-1 1 0 0,-1 0-1 0 0,1 0 0 0 0,0-1 1 0 0,0 1-1 0 0,0-1 1 0 0,1 0-1 0 0,-1 0 1 0 0,1 0-1 0 0,0-1 0 0 0,1 0 1 0 0,-1 0-1 0 0,0 0 1 0 0,1 0-1 0 0,-1-1 0 0 0,1 0 1 0 0,0 0-1 0 0,0-1 1 0 0,2 1-24 0 0,173 15 575 0 0,-176-17-564 0 0,169-18 319 0 0,-154 10-608 0 0,-36 6-2889 0 0,7 0-3491 0 0,5 1-1162 0 0,2 1-2824 0 0</inkml:trace>
  <inkml:trace contextRef="#ctx0" brushRef="#br0" timeOffset="149478.903">15625 1940 8034 0 0,'0'0'1185'0'0,"0"0"-180"0"0,0 0 13 0 0,0 0 191 0 0,0 0 127 0 0,0 0-38 0 0,0 0-172 0 0,0 0-224 0 0,0 0-198 0 0,0 0-117 0 0,0 0-54 0 0,-17-5-13 0 0,-50-17 13 0 0,21 29 650 0 0,39-2-979 0 0,-18 9 130 0 0,1 0 0 0 0,1 2 1 0 0,0 1-1 0 0,1 0 0 0 0,1 2 1 0 0,1 0-1 0 0,-15 19-334 0 0,23-25 56 0 0,0 1 0 0 0,1 1-1 0 0,0-1 1 0 0,1 2 0 0 0,1-1 0 0 0,1 1-1 0 0,0 1 1 0 0,1 0 0 0 0,1 0 0 0 0,0 0 0 0 0,1 1-1 0 0,1-1 1 0 0,1 1 0 0 0,0 0 0 0 0,2 0-1 0 0,0 1 1 0 0,1 10-56 0 0,2-24 24 0 0,0-1-1 0 0,0 1 1 0 0,0-1 0 0 0,1 1-1 0 0,-1-1 1 0 0,1 0-1 0 0,0 0 1 0 0,0 0-1 0 0,1-1 1 0 0,-1 1-1 0 0,1-1 1 0 0,0 0 0 0 0,0 0-1 0 0,0 0 1 0 0,0 0-1 0 0,0-1 1 0 0,1 0-1 0 0,-1 0 1 0 0,1 0-1 0 0,-1 0 1 0 0,1-1 0 0 0,0 1-1 0 0,0-1 1 0 0,0-1-1 0 0,0 1 1 0 0,0-1-1 0 0,-1 1 1 0 0,1-1 0 0 0,0-1-1 0 0,0 1 1 0 0,0-1-1 0 0,0 0 1 0 0,0 0-1 0 0,0 0 1 0 0,-1-1-1 0 0,2 0-23 0 0,19-10 105 0 0,0 0-1 0 0,-1-2 0 0 0,-1-1 1 0 0,0-2-1 0 0,-1 0 0 0 0,-1-1 1 0 0,0 0-1 0 0,-2-2 0 0 0,1-2-104 0 0,5-4 106 0 0,-2-1-1 0 0,0-1 0 0 0,-2-1 1 0 0,-1-1-1 0 0,-2 0 0 0 0,-1-2 1 0 0,-1 0-1 0 0,6-19-105 0 0,-16-5 344 0 0,-6 55-292 0 0,0 1-14 0 0,0 0-25 0 0,-1 0-19 0 0,0 0 0 0 0,0 0 0 0 0,1 1 1 0 0,-1-1-1 0 0,0 0 0 0 0,0 0 0 0 0,0 1 0 0 0,0-1 0 0 0,1 1 0 0 0,-1-1 1 0 0,0 1-1 0 0,0-1 0 0 0,1 1 0 0 0,-1-1 0 0 0,0 1 0 0 0,1-1 1 0 0,-1 1-1 0 0,0 0 0 0 0,1 0 0 0 0,-1-1 0 0 0,1 1 0 0 0,-1 0 1 0 0,1 0-1 0 0,0-1 0 0 0,-1 1 0 0 0,1 0 0 0 0,0 0 0 0 0,-1 0 0 0 0,1 0 1 0 0,0 0-1 0 0,0-1 0 0 0,0 1 0 0 0,0 0 0 0 0,0 0 0 0 0,0 0 1 0 0,0 0-1 0 0,0 0 0 0 0,0 0 0 0 0,1 0 0 0 0,-1 0 0 0 0,0-1 0 0 0,0 1 1 0 0,1 0 5 0 0,-1 0-2 0 0,-10 284 135 0 0,10-278-136 0 0,0 0-1 0 0,0-1 1 0 0,1 1 0 0 0,0 0 0 0 0,0-1-1 0 0,0 1 1 0 0,1-1 0 0 0,0 0 0 0 0,1 1-1 0 0,-1-1 1 0 0,1 0 0 0 0,0 0-1 0 0,0 0 1 0 0,1-1 0 0 0,0 1 0 0 0,0-1-1 0 0,0 0 1 0 0,1 0 0 0 0,0 0 0 0 0,-1-1-1 0 0,2 0 1 0 0,-1 0 0 0 0,0 0 0 0 0,1 0-1 0 0,0-1 1 0 0,0 0 0 0 0,0 0-1 0 0,0-1 1 0 0,4 2 3 0 0,-1-2 11 0 0,0 0-1 0 0,0-1 0 0 0,0 0 1 0 0,1-1-1 0 0,-1 0 1 0 0,0 0-1 0 0,0-1 1 0 0,1 0-1 0 0,-1 0 0 0 0,0-1 1 0 0,0 0-1 0 0,0-1 1 0 0,0 0-1 0 0,-1-1 1 0 0,1 0-1 0 0,3-2-10 0 0,156-117 143 0 0,-152 107-119 0 0,0 0 0 0 0,-1-1 1 0 0,0-1-1 0 0,-2 0 0 0 0,0-1 1 0 0,-1-1-1 0 0,8-19-24 0 0,-3 9 26 0 0,34-92 46 0 0,-38 57 52 0 0,-13 64-112 0 0,-1 1 4 0 0,-29 35-304 0 0,22-14 271 0 0,1 1 0 0 0,1 0 0 0 0,2 1 1 0 0,0-1-1 0 0,1 1 0 0 0,1 0 0 0 0,0 17 17 0 0,2-29-2 0 0,5 143-130 0 0,-4-150 128 0 0,0 0 0 0 0,0 0 0 0 0,0 0 0 0 0,0 0 0 0 0,1 0 0 0 0,-1 0 0 0 0,1-1 0 0 0,0 1 0 0 0,1 0 0 0 0,-1-1 0 0 0,0 0 0 0 0,1 1 0 0 0,0-1 0 0 0,0 0 0 0 0,0 0 0 0 0,0-1 0 0 0,0 1 0 0 0,1-1 0 0 0,-1 1 0 0 0,1-1 0 0 0,-1 0 0 0 0,1 0 0 0 0,0-1 0 0 0,0 1 0 0 0,0-1 0 0 0,0 0 0 0 0,0 0 0 0 0,0 0 0 0 0,4 0 4 0 0,6-2 21 0 0,1 0 0 0 0,0-2 1 0 0,-1 1-1 0 0,1-2 0 0 0,-1 0 1 0 0,0 0-1 0 0,0-1 0 0 0,-1-1 1 0 0,1-1-1 0 0,-1 0 0 0 0,-1 0 1 0 0,8-6-22 0 0,65-54 189 0 0,-5-56 35 0 0,-47 53-171 0 0,-15 9-6 0 0,29-70 14 0 0,-44 93 82 0 0,-3 37-142 0 0,0 1-18 0 0,0 0 25 0 0,0 0 8 0 0,0 0 0 0 0,0 0 0 0 0,0 0 1 0 0,0 0 6 0 0,0 0 8 0 0,0 0 17 0 0,0 0-28 0 0,0 0 0 0 0,0 0-4 0 0,0 0-10 0 0,0 0-12 0 0,0 0-10 0 0,0 0-4 0 0,-6 23-48 0 0,-13 51 168 0 0,-29 106-104 0 0,44-168 4 0 0,0-1 1 0 0,1 1-1 0 0,1 0 1 0 0,0 0-1 0 0,0 0 0 0 0,1 0 1 0 0,1 0-1 0 0,0 0 1 0 0,1 5-1 0 0,2-10-5 0 0,0-1 0 0 0,1 0 0 0 0,0-1 1 0 0,0 1-1 0 0,0-1 0 0 0,1 1 0 0 0,0-1 1 0 0,0-1-1 0 0,0 1 0 0 0,1-1 0 0 0,-1 0 0 0 0,1 0 1 0 0,0 0-1 0 0,0-1 0 0 0,0 0 0 0 0,1 0 1 0 0,-1-1-1 0 0,1 1 0 0 0,0-2 0 0 0,-1 1 0 0 0,1-1 1 0 0,0 0-1 0 0,0 0 0 0 0,0 0 0 0 0,0-1 0 0 0,0-1 1 0 0,0 1-1 0 0,0-1 0 0 0,3-1 5 0 0,81-41 129 0 0,-69 27-118 0 0,1-1-1 0 0,-2 0 1 0 0,-1-2-1 0 0,0-1 1 0 0,-1 0-1 0 0,-1-2 1 0 0,-1 0-1 0 0,2-5-10 0 0,156-212 49 0 0,-171 235-50 0 0,-1 1 0 0 0,1-1 0 0 0,0 1 0 0 0,0 0 0 0 0,0 0 1 0 0,1 0-1 0 0,-1 0 0 0 0,1 1 0 0 0,0 0 0 0 0,-1 0 1 0 0,1 0-1 0 0,0 0 0 0 0,0 1 0 0 0,0 0 0 0 0,0 0 1 0 0,0 0-1 0 0,1 1 0 0 0,-1 0 0 0 0,0 0 0 0 0,0 0 0 0 0,0 0 1 0 0,0 1-1 0 0,2 0 1 0 0,1 4 12 0 0,-1 0-1 0 0,0 0 1 0 0,0 1 0 0 0,0 0 0 0 0,-1 0-1 0 0,0 1 1 0 0,0 0 0 0 0,0 0 0 0 0,-1 0 0 0 0,0 0-1 0 0,-1 1 1 0 0,1 0 0 0 0,-1 0 0 0 0,-1 0-1 0 0,0 1 1 0 0,0-1 0 0 0,-1 1 0 0 0,1 0-1 0 0,-2-1 1 0 0,0 1 0 0 0,0 0 0 0 0,0 0-1 0 0,-1 0 1 0 0,0 0 0 0 0,-1 0 0 0 0,0 0 0 0 0,-1 0-1 0 0,1 0 1 0 0,-2-1 0 0 0,1 1 0 0 0,-1-1-1 0 0,-1 1 1 0 0,1-1 0 0 0,-3 3-12 0 0,-4 10 25 0 0,-1-1 1 0 0,-1 0-1 0 0,-1-1 1 0 0,-1 0-1 0 0,0-1 1 0 0,-1 0-1 0 0,-1-1 1 0 0,-1-1-1 0 0,-1-1 1 0 0,0 0-1 0 0,-4 1-25 0 0,13-10-1 0 0,-1 1-8 0 0,-1 0 0 0 0,0 0 0 0 0,-1-1 0 0 0,1-1 0 0 0,-1 0 1 0 0,0 0-1 0 0,-1-1 0 0 0,1-1 0 0 0,-1 0 0 0 0,1-1 0 0 0,-1 0 0 0 0,-3-1 9 0 0,14-2-12 0 0,0 0 1 0 0,0 0-1 0 0,0 0 1 0 0,0 0-1 0 0,0-1 1 0 0,0 1-1 0 0,1-1 1 0 0,-1 1 0 0 0,0-1-1 0 0,1 0 1 0 0,-1 1-1 0 0,1-1 1 0 0,0 0-1 0 0,0 0 1 0 0,-1 0-1 0 0,1 0 1 0 0,0 0-1 0 0,1-1 1 0 0,-1 1-1 0 0,0 0 1 0 0,1 0-1 0 0,-1-1 1 0 0,1 1-1 0 0,0 0 1 0 0,-1 0-1 0 0,1-1 1 0 0,0 1-1 0 0,1 0 1 0 0,-1-1-1 0 0,0 1 1 0 0,1 0-1 0 0,-1-1 1 0 0,1 1-1 0 0,0 0 1 0 0,-1 0-1 0 0,1 0 1 0 0,0 0-1 0 0,1 0 1 0 0,-1 0-1 0 0,0 0 1 0 0,0 0-1 0 0,2-1 12 0 0,2-2-10 0 0,0 0 0 0 0,0 1 0 0 0,0 0 0 0 0,0 1 0 0 0,1-1 0 0 0,-1 1 0 0 0,1 0 0 0 0,0 0 0 0 0,0 0 0 0 0,0 1 0 0 0,1 0 0 0 0,-1 0 0 0 0,0 1 0 0 0,1 0 0 0 0,-1 0 1 0 0,1 1-1 0 0,-1-1 0 0 0,1 1 0 0 0,0 1 0 0 0,-1-1 0 0 0,1 1 0 0 0,-1 0 0 0 0,0 0 0 0 0,1 1 0 0 0,-1 0 0 0 0,0 0 0 0 0,0 1 0 0 0,0 0 0 0 0,0 0 0 0 0,0 0 0 0 0,1 2 10 0 0,7 3 9 0 0,1-1-1 0 0,0 0 1 0 0,0-1 0 0 0,1 0 0 0 0,0-1-1 0 0,0-1 1 0 0,16 2-9 0 0,78-5 55 0 0,-87-3-25 0 0,0-1 1 0 0,-1-2-1 0 0,1 0 0 0 0,-1-1 1 0 0,0-1-1 0 0,-1-1 0 0 0,3-3-30 0 0,-5 4 17 0 0,1 0 0 0 0,-1-1-1 0 0,0 0 0 0 0,-1-2 1 0 0,0 0-1 0 0,0-1 0 0 0,-1-1 1 0 0,-1 0-1 0 0,0-1-16 0 0,-5 3 9 0 0,-1 1 1 0 0,0-1 0 0 0,0-1-1 0 0,-1 0 1 0 0,0 0-1 0 0,-1-1 1 0 0,-1 0-1 0 0,0 0 1 0 0,0-1-1 0 0,-1 0 1 0 0,-1 0 0 0 0,0-1-1 0 0,-1 1 1 0 0,0-1-1 0 0,-2 0 1 0 0,1 0-1 0 0,-1 0 1 0 0,-1-6-10 0 0,-1 18-2 0 0,-1-1-1 0 0,1 1 1 0 0,-1-1 0 0 0,0 1-1 0 0,0-1 1 0 0,1 1 0 0 0,-2 0 0 0 0,1 0-1 0 0,0-1 1 0 0,0 1 0 0 0,-1 0-1 0 0,1 0 1 0 0,-1 0 0 0 0,0 1 0 0 0,1-1-1 0 0,-1 0 1 0 0,0 0 0 0 0,0 1-1 0 0,0-1 1 0 0,0 1 0 0 0,0 0 0 0 0,-1 0-1 0 0,1 0 1 0 0,0 0 0 0 0,-1 0-1 0 0,1 0 1 0 0,0 0 0 0 0,-1 1-1 0 0,-2-1 3 0 0,-75-5-298 0 0,68 9 286 0 0,0 1 0 0 0,0 1 1 0 0,0 0-1 0 0,1 1 1 0 0,-1 0-1 0 0,1 0 0 0 0,1 1 1 0 0,-1 1-1 0 0,1 0 1 0 0,0 0-1 0 0,1 1 0 0 0,0 0 1 0 0,-4 7 11 0 0,3-3-2 0 0,2 1-1 0 0,0 0 1 0 0,0 0 0 0 0,1 1 0 0 0,1 0 0 0 0,1 0 0 0 0,0 0-1 0 0,1 1 1 0 0,0 0 0 0 0,1 0 0 0 0,0 13 2 0 0,1-21 2 0 0,0 0 1 0 0,1 0-1 0 0,0 0 0 0 0,1 0 1 0 0,0 0-1 0 0,0 0 0 0 0,0 0 1 0 0,1 0-1 0 0,0 0 0 0 0,1 0 1 0 0,0 0-1 0 0,0 0 0 0 0,1-1 1 0 0,-1 1-1 0 0,2-1 0 0 0,-1 1 1 0 0,2 0-3 0 0,65 54 30 0 0,-47-53-2 0 0,0-2 0 0 0,1-1-1 0 0,0 0 1 0 0,0-2 0 0 0,0-1-1 0 0,1-1 1 0 0,-1-1-1 0 0,0-1 1 0 0,1-1 0 0 0,4-2-28 0 0,-14 1 20 0 0,0 0 0 0 0,0-2 0 0 0,0 0 0 0 0,0 0 0 0 0,0-1 0 0 0,-1-1 0 0 0,0-1 0 0 0,0 0 0 0 0,-1-1 1 0 0,1 0-1 0 0,-2-1 0 0 0,1 0 0 0 0,-2-1 0 0 0,5-4-20 0 0,18-20 20 0 0,-1 0 1 0 0,-2-3-1 0 0,-1 0 0 0 0,7-15-20 0 0,16-19 35 0 0,26-23 16 0 0,-46 64-50 0 0,-3 22-46 0 0,-26 8 49 0 0,1 1 1 0 0,-1 0-1 0 0,1 0 1 0 0,-1 0-1 0 0,1 0 1 0 0,-1 1-1 0 0,0 0 1 0 0,1 0 0 0 0,-1 0-1 0 0,0 0 1 0 0,0 0-1 0 0,0 1 1 0 0,-1 0-1 0 0,1 0 1 0 0,-1 0-1 0 0,1 0 1 0 0,-1 1 0 0 0,0-1-1 0 0,0 1 1 0 0,-1 0-1 0 0,1 0 1 0 0,-1 0-1 0 0,0 0 1 0 0,0 0-1 0 0,0 0-4 0 0,3 8 34 0 0,0-1 0 0 0,-1 0 1 0 0,0 1-1 0 0,-1 0 0 0 0,-1 0 0 0 0,1 0 0 0 0,-2 0 0 0 0,0 1 0 0 0,0 1-34 0 0,-2-7 22 0 0,1 0 0 0 0,-1-1 0 0 0,0 1-1 0 0,0 0 1 0 0,0 0 0 0 0,-1-1 0 0 0,0 1 0 0 0,-1-1 0 0 0,1 0 0 0 0,-1 0 0 0 0,0 0 0 0 0,-1 0 0 0 0,0 0 0 0 0,0 0 0 0 0,0-1 0 0 0,0 0 0 0 0,-1 0 0 0 0,0 0 0 0 0,0-1 0 0 0,0 1-23 0 0,-112 64 83 0 0,113-68-83 0 0,0 0-1 0 0,0 0 1 0 0,0 0 0 0 0,1 1-1 0 0,-1-1 1 0 0,1 1 0 0 0,-1 0 0 0 0,1 0-1 0 0,0 0 1 0 0,-1 1 0 0 0,1-1-1 0 0,0 1 1 0 0,0-1 0 0 0,1 1 0 0 0,-1 0-1 0 0,1 0 1 0 0,-1 0 0 0 0,1 1-1 0 0,0-1 1 0 0,0 1 0 0 0,1-1 0 0 0,-1 1-1 0 0,1-1 1 0 0,-1 1 0 0 0,1 0-1 0 0,0 0 1 0 0,0 2 1 0 0,2-1-2 0 0,0-1 0 0 0,0 1-1 0 0,1-1 1 0 0,-1 0 0 0 0,1 0 0 0 0,0 0-1 0 0,0 0 1 0 0,1 0 0 0 0,-1 0-1 0 0,1-1 1 0 0,-1 1 0 0 0,1-1 0 0 0,0 0-1 0 0,1 1 1 0 0,-1-1 0 0 0,1-1-1 0 0,-1 1 1 0 0,1 0 0 0 0,0-1 0 0 0,0 0-1 0 0,0 0 1 0 0,0 0 0 0 0,0 0 0 0 0,1-1 1 0 0,5 4 50 0 0,1-1 0 0 0,-1 0 0 0 0,0-1-1 0 0,1 0 1 0 0,0-1 0 0 0,0 0 0 0 0,-1 0-1 0 0,1-1 1 0 0,0-1 0 0 0,0 0 0 0 0,0 0-1 0 0,0-1 1 0 0,0-1 0 0 0,0 0-1 0 0,0 0 1 0 0,-1-1 0 0 0,1 0 0 0 0,-1-1-1 0 0,0 0 1 0 0,0-1 0 0 0,0 0 0 0 0,0-1-1 0 0,-1 0 1 0 0,5-4-49 0 0,7-4 139 0 0,0-1 1 0 0,0-1-1 0 0,-1-2 0 0 0,-2 1 0 0 0,18-21-139 0 0,-14 15 48 0 0,14-28 76 0 0,-71 60-4500 0 0,25-3-3249 0 0,7-6-5060 0 0</inkml:trace>
  <inkml:trace contextRef="#ctx0" brushRef="#br0" timeOffset="163293.568">20608 2006 0 0 0,'0'0'303'0'0,"0"0"630"0"0,0 0 145 0 0,0 0-3 0 0,0 0-20 0 0,0 0-18 0 0,0 0 29 0 0,0 0 19 0 0,0 0 28 0 0,0 0 3 0 0,16-6 13 0 0,45-18 25 0 0,-36 4 5897 0 0,-33-1-4368 0 0,-33-5-1615 0 0,28 24-1017 0 0,1 0 0 0 0,-1 0 0 0 0,1 1 0 0 0,-1 0 0 0 0,0 1 0 0 0,1 1 0 0 0,-1 0 0 0 0,1 0 0 0 0,-1 2 0 0 0,1-1 0 0 0,0 1 0 0 0,0 1 0 0 0,0 1-1 0 0,0-1 1 0 0,1 2 0 0 0,-1 0 0 0 0,1 0 0 0 0,1 1 0 0 0,-1 0 0 0 0,1 0 0 0 0,1 2 0 0 0,-1-1 0 0 0,1 1 0 0 0,1 0 0 0 0,0 1 0 0 0,0 0 0 0 0,1 0 0 0 0,0 1 0 0 0,1 0 0 0 0,-1 2-51 0 0,-3 5 11 0 0,2 1 1 0 0,0-1 0 0 0,1 1-1 0 0,1 0 1 0 0,1 1 0 0 0,1 0-1 0 0,0 0 1 0 0,2 0 0 0 0,0 0-1 0 0,1 0 1 0 0,1 0 0 0 0,2 16-12 0 0,1-27 44 0 0,1 0 1 0 0,-1 0-1 0 0,2-1 0 0 0,-1 1 1 0 0,1-1-1 0 0,0 0 1 0 0,1 0-1 0 0,0 0 1 0 0,0-1-1 0 0,0 0 1 0 0,1 0-1 0 0,0-1 1 0 0,1 1-1 0 0,-1-2 1 0 0,1 1-1 0 0,0-1 1 0 0,1 0-1 0 0,-1-1 0 0 0,1 0 1 0 0,0 0-1 0 0,0-1 1 0 0,0 0-1 0 0,0-1 1 0 0,1 0-1 0 0,-1 0 1 0 0,1-1-1 0 0,-1 0 1 0 0,1-1-1 0 0,0 0 1 0 0,-1 0-1 0 0,1-1 1 0 0,1-1-45 0 0,13 2 125 0 0,0-1 1 0 0,-1-2 0 0 0,1 0 0 0 0,-1-2 0 0 0,0 0 0 0 0,0-2 0 0 0,0 0 0 0 0,-1-2 0 0 0,0 0-1 0 0,-1-2 1 0 0,0 0 0 0 0,-1-1 0 0 0,0-2 0 0 0,-1 1 0 0 0,12-12-126 0 0,257-256 507 0 0,-276 268-507 0 0,1 0 1 0 0,0 1 0 0 0,1 1 0 0 0,0 0-1 0 0,1 0 1 0 0,0 2 0 0 0,1 0 0 0 0,0 0-1 0 0,1 2 1 0 0,-1 0 0 0 0,1 1-1 0 0,47 5-84 0 0,-61 12 348 0 0,-3-11-260 0 0,0 0-14 0 0,0 0 32 0 0,0 0 7 0 0,0 0 16 0 0,0 0 6 0 0,0 0-11 0 0,0 0 12 0 0,0 0 6 0 0,-75-7 290 0 0,66 7-359 0 0,0 0 0 0 0,0 1 0 0 0,0 0 0 0 0,0 1 0 0 0,0 0 0 0 0,1 0 0 0 0,-1 1 0 0 0,0 0 0 0 0,1 1 0 0 0,0 0 0 0 0,0 0 0 0 0,0 1 0 0 0,1 0 0 0 0,-1 0 0 0 0,1 0 0 0 0,0 1 0 0 0,-3 3 11 0 0,-171 183-19 0 0,171-179-1 0 0,3-6 14 0 0,0 1 0 0 0,1 0 1 0 0,0 0-1 0 0,1 0 1 0 0,-1 1-1 0 0,2 0 1 0 0,-1 0-1 0 0,1 0 1 0 0,0 0-1 0 0,1 1 0 0 0,0-1 1 0 0,1 1-1 0 0,0 0 1 0 0,0 0-1 0 0,1 4 6 0 0,1-10-6 0 0,-1 1 1 0 0,1-1-1 0 0,0 1 0 0 0,1 0 1 0 0,-1-1-1 0 0,1 1 0 0 0,0-1 1 0 0,0 1-1 0 0,0-1 0 0 0,1 1 0 0 0,-1-1 1 0 0,1 0-1 0 0,0 0 0 0 0,1 0 1 0 0,-1 0-1 0 0,1 0 0 0 0,-1 0 1 0 0,1-1-1 0 0,0 1 0 0 0,0-1 0 0 0,1 0 1 0 0,-1 0-1 0 0,1 0 0 0 0,0 0 1 0 0,0 0-1 0 0,0-1 0 0 0,0 0 1 0 0,0 0-1 0 0,1 0 6 0 0,6 4 14 0 0,1-2 0 0 0,0 1 1 0 0,1-2-1 0 0,-1 0 0 0 0,0 0 1 0 0,1-1-1 0 0,0-1 1 0 0,-1 0-1 0 0,1 0 0 0 0,0-1 1 0 0,-1-1-1 0 0,5-1-14 0 0,53-44 167 0 0,14-61-46 0 0,-64 71-113 0 0,-1 0 0 0 0,-1-1 1 0 0,-3-1-1 0 0,-1-1 0 0 0,9-37-8 0 0,-14 22 23 0 0,-9 54-27 0 0,0 0 11 0 0,0 0 3 0 0,0 0-14 0 0,0 0-1 0 0,0 0 6 0 0,0 0-11 0 0,0 0 4 0 0,0 0 13 0 0,0 0-18 0 0,0 0 1 0 0,0 0 20 0 0,0 0 2 0 0,0 0-13 0 0,0 0 2 0 0,0 0-7 0 0,0 0 11 0 0,0 0-14 0 0,0 0 2 0 0,0 0 8 0 0,0 0-7 0 0,0 0 15 0 0,0 0-6 0 0,0 0-22 0 0,0 0 16 0 0,-2 15-94 0 0,-21 90 150 0 0,2 2-71 0 0,34 9 10 0 0,-11-111 7 0 0,-1 0 1 0 0,1 1 0 0 0,0-1 0 0 0,1 0 0 0 0,-1 0 0 0 0,1 0 0 0 0,0 0-1 0 0,1-1 1 0 0,-1 1 0 0 0,1-1 0 0 0,0 0 0 0 0,0 0 0 0 0,0 0-1 0 0,0 0 1 0 0,1-1 0 0 0,-1 0 0 0 0,1 0 0 0 0,3 2 0 0 0,-1-3 10 0 0,0-1 0 0 0,1 1 1 0 0,-1-1-1 0 0,0-1 0 0 0,1 1 0 0 0,-1-1 0 0 0,1-1 1 0 0,-1 1-1 0 0,0-1 0 0 0,1 0 0 0 0,-1-1 1 0 0,0 0-1 0 0,0 0 0 0 0,0-1 0 0 0,0 1 0 0 0,0-1 1 0 0,-1-1-1 0 0,1 0 0 0 0,-1 0 0 0 0,0 0 1 0 0,0 0-1 0 0,0-1 0 0 0,4-4-10 0 0,107-137 233 0 0,-96 111-228 0 0,-2-1 0 0 0,-2 0 0 0 0,-1-2 0 0 0,-1 0 0 0 0,-3 0 0 0 0,-1-2 0 0 0,-2 1 0 0 0,-1-2-5 0 0,-8-78-20 0 0,-1 117 15 0 0,0 1-1 0 0,0 0 1 0 0,0 0-1 0 0,-1 0 1 0 0,1-1-1 0 0,0 1 1 0 0,0 0-1 0 0,-1 1 1 0 0,1-1-1 0 0,0 0 1 0 0,-1 0-1 0 0,1 0 1 0 0,-1 1 0 0 0,1-1-1 0 0,-1 1 1 0 0,1-1-1 0 0,-1 1 1 0 0,0 0-1 0 0,1-1 1 0 0,-1 1-1 0 0,1 0 1 0 0,-1 0-1 0 0,0 0 1 0 0,1 0-1 0 0,-1 1 1 0 0,0-1-1 0 0,1 0 1 0 0,-1 1 0 0 0,1-1-1 0 0,-1 1 1 0 0,1-1-1 0 0,-1 1 1 0 0,1 0-1 0 0,-1 0 1 0 0,1-1-1 0 0,0 1 1 0 0,-1 0-1 0 0,1 0 1 0 0,0 1-1 0 0,0-1 1 0 0,0 0-1 0 0,0 0 1 0 0,0 0 0 0 0,0 1-1 0 0,0-1 1 0 0,0 1-1 0 0,0-1 1 0 0,1 0-1 0 0,-1 1 1 0 0,0-1-1 0 0,1 1 6 0 0,-3 5-1 0 0,1-1-1 0 0,-1 1 0 0 0,2 0 0 0 0,-1-1 0 0 0,1 1 1 0 0,0 0-1 0 0,0 0 0 0 0,1 0 0 0 0,0 0 1 0 0,0 0-1 0 0,0 0 0 0 0,1 0 0 0 0,0 0 1 0 0,1 0-1 0 0,-1 0 0 0 0,1 0 0 0 0,1-1 1 0 0,-1 1-1 0 0,1-1 0 0 0,0 0 0 0 0,1 0 0 0 0,0 0 1 0 0,0 0-1 0 0,0 0 0 0 0,0-1 0 0 0,1 0 1 0 0,0 0-1 0 0,0 0 0 0 0,0 0 0 0 0,1-1 1 0 0,-1 0-1 0 0,1 0 0 0 0,0 0 0 0 0,1-1 0 0 0,-1 0 1 0 0,0 0-1 0 0,7 1 2 0 0,87 31 19 0 0,-98-31-13 0 0,1 0 0 0 0,-1 0 1 0 0,0 0-1 0 0,0 0 0 0 0,0 0 1 0 0,-1 0-1 0 0,1 0 0 0 0,-1 1 1 0 0,0-1-1 0 0,-1 1 0 0 0,1-1 1 0 0,-1 1-1 0 0,1-1 0 0 0,-1 1 1 0 0,-1-1-1 0 0,1 1 0 0 0,-1-1 1 0 0,0 4-7 0 0,0 12 36 0 0,-17 137 142 0 0,17-132-111 0 0,0 0 1 0 0,2 0-1 0 0,1 0 0 0 0,0 0 1 0 0,2 0-1 0 0,1-1 1 0 0,3 6-68 0 0,15 12 357 0 0,-17-49-1109 0 0,-6-6-3252 0 0,0 7-4437 0 0,0 2-4490 0 0</inkml:trace>
  <inkml:trace contextRef="#ctx0" brushRef="#br0" timeOffset="167311.982">8498 3089 2609 0 0,'0'0'1732'0'0,"0"0"-436"0"0,0 0-64 0 0,0 0 299 0 0,0 0 346 0 0,0 0 173 0 0,0 0-134 0 0,0 0-313 0 0,0 0-345 0 0,0 0-259 0 0,0 0-143 0 0,3-8-84 0 0,7-23-63 0 0,-7 23-70 0 0,-3 8-76 0 0,0 0-66 0 0,0 0-54 0 0,0 0-40 0 0,0 0-26 0 0,0 0-13 0 0,0 0-6 0 0,0 0-37 0 0,0 0-14 0 0,-2 16 589 0 0,-59 134-130 0 0,-36 242-136 0 0,-1-41-5 0 0,82-247-360 0 0,16-103-246 0 0,0-1 10 0 0,0 0 0 0 0,0 0-6 0 0,0 0 10 0 0,0 0-9 0 0,20 0 163 0 0,1-3-139 0 0,-2 0-1 0 0,1-1 1 0 0,0-1 0 0 0,-1-1-1 0 0,0 0 1 0 0,0-2 0 0 0,-1 0-1 0 0,0-1 1 0 0,0-1 0 0 0,-1 0-1 0 0,7-7-47 0 0,18-17 360 0 0,-23 20-353 0 0,0 0 0 0 0,-1-2 0 0 0,-1 0-1 0 0,0-1 1 0 0,-1 0 0 0 0,5-9-7 0 0,16-16 41 0 0,-31 36-39 0 0,-1 0 1 0 0,-1 0 0 0 0,1 0-1 0 0,-1 0 1 0 0,0-1 0 0 0,0 1-1 0 0,-1-1 1 0 0,0 0 0 0 0,0 0-1 0 0,-1 0 1 0 0,2-7-3 0 0,-4 11 7 0 0,0 2 6 0 0,0 1-6 0 0,0 0-10 0 0,0 0 10 0 0,0 0 13 0 0,0 0 17 0 0,0 0-21 0 0,0 0-23 0 0,0 0 9 0 0,0 0-5 0 0,0 0 10 0 0,0 0 3 0 0,0 0-10 0 0,0 0 11 0 0,0 0-4 0 0,0 0-7 0 0,0 0 13 0 0,0 0-12 0 0,0 0 7 0 0,0 0-13 0 0,0 0-4 0 0,0 0 18 0 0,-18 8 8 0 0,-23 23 3 0 0,24-15-20 0 0,1 0-1 0 0,1 1 0 0 0,1 1 1 0 0,0 0-1 0 0,1 1 1 0 0,1 0-1 0 0,1 1 0 0 0,1 0 1 0 0,1 1-1 0 0,0 0 1 0 0,-2 13 0 0 0,9-30-1 0 0,1 1 0 0 0,0-1 0 0 0,0 1 0 0 0,0-1 1 0 0,0 1-1 0 0,0-1 0 0 0,1 1 0 0 0,0-1 0 0 0,0 1 0 0 0,1 0 1 0 0,-1-1-1 0 0,1 1 0 0 0,0-1 0 0 0,0 1 0 0 0,0-1 1 0 0,1 1-1 0 0,-1-1 0 0 0,1 0 0 0 0,0 0 0 0 0,0 0 0 0 0,1 0 1 0 0,-1 0-1 0 0,1 0 0 0 0,0-1 0 0 0,0 1 0 0 0,0-1 1 0 0,1 0-1 0 0,-1 0 0 0 0,1 0 0 0 0,-1 0 0 0 0,3 0 1 0 0,9 3 8 0 0,1-1 0 0 0,0-1-1 0 0,0 0 1 0 0,0-1 0 0 0,0-1 0 0 0,1-1-1 0 0,-1 0 1 0 0,1-1 0 0 0,-1-1-1 0 0,1 0 1 0 0,-1-1 0 0 0,0-1-1 0 0,0-1 1 0 0,0 0 0 0 0,0-1 0 0 0,-1 0-1 0 0,0-2 1 0 0,0 0 0 0 0,0 0-1 0 0,-1-2 1 0 0,0 1 0 0 0,0-2-1 0 0,-1 0 1 0 0,-1 0 0 0 0,0-2 0 0 0,0 1-1 0 0,8-12-7 0 0,-15 19 8 0 0,1-1 0 0 0,-1 0-1 0 0,0 0 1 0 0,-1 0-1 0 0,1-1 1 0 0,-1 0 0 0 0,0 1-1 0 0,-1-2 1 0 0,1 1-1 0 0,-1 0 1 0 0,-1-1-1 0 0,1 1 1 0 0,-1-1 0 0 0,0 0-1 0 0,0 0 1 0 0,-1 0-1 0 0,0 0 1 0 0,0 0 0 0 0,-1 0-1 0 0,0 0 1 0 0,0 0-1 0 0,-1 0 1 0 0,1 0 0 0 0,-2 0-1 0 0,1 0 1 0 0,-1 0-1 0 0,0 1 1 0 0,0-1 0 0 0,-1 0-1 0 0,0 1 1 0 0,0 0-1 0 0,0 0 1 0 0,-3-3-8 0 0,-6 0-27 0 0,0 1-1 0 0,-1 0 1 0 0,0 0 0 0 0,-1 2 0 0 0,1 0-1 0 0,-1 0 1 0 0,-1 1 0 0 0,1 1-1 0 0,-1 0 1 0 0,1 1 0 0 0,-1 1-1 0 0,0 0 1 0 0,0 1 0 0 0,0 1 0 0 0,0 0-1 0 0,0 1 1 0 0,-3 1 27 0 0,18-2-73 0 0,0 0-21 0 0,0 0-35 0 0,22 0-359 0 0,25-9-840 0 0,-18-2-5943 0 0,-23 7-4693 0 0</inkml:trace>
  <inkml:trace contextRef="#ctx0" brushRef="#br0" timeOffset="167757.93">8152 3354 6817 0 0,'0'0'1603'0'0,"0"0"-118"0"0,0 0 114 0 0,0 0 164 0 0,0 0 79 0 0,0 0-82 0 0,0 0-206 0 0,0 0-227 0 0,0 0-222 0 0,0 0-187 0 0,0 0-185 0 0,0 0-147 0 0,-5 3-77 0 0,-1 0-758 0 0,6-3 306 0 0,1 0-1 0 0,-1 0 0 0 0,0 0 0 0 0,1 0 0 0 0,-1 1 0 0 0,0-1 0 0 0,1 0 0 0 0,-1 0 0 0 0,0 1 1 0 0,0-1-1 0 0,1 0 0 0 0,-1 0 0 0 0,0 1 0 0 0,0-1 0 0 0,1 0 0 0 0,-1 1 0 0 0,0-1 1 0 0,0 0-1 0 0,0 1 0 0 0,0-1 0 0 0,1 0 0 0 0,-1 1 0 0 0,0-1 0 0 0,0 0 0 0 0,0 1 0 0 0,0-1 1 0 0,0 1-1 0 0,0-1 0 0 0,0 0 0 0 0,0 1 0 0 0,0-1 0 0 0,0 0 0 0 0,0 1 0 0 0,0-1 0 0 0,0 1 1 0 0,-1-1-1 0 0,1 0 0 0 0,0 1 0 0 0,0-1 0 0 0,0 0 0 0 0,0 1 0 0 0,-1-1 0 0 0,1 0 1 0 0,0 0-1 0 0,0 1 0 0 0,-1-1 0 0 0,1 0 0 0 0,0 1 0 0 0,0-1 0 0 0,-1 0 0 0 0,1 0 0 0 0,0 0 1 0 0,-1 1-1 0 0,1-1 0 0 0,0 0 0 0 0,-1 0 0 0 0,1 0-56 0 0,69 6 1530 0 0,235-10 115 0 0,-135-4-1421 0 0,-33 14-158 0 0,-51 3-520 0 0,-49-9-6346 0 0,-33 0-5152 0 0</inkml:trace>
  <inkml:trace contextRef="#ctx0" brushRef="#br0" timeOffset="175896.215">9939 4140 32 0 0,'0'0'2886'0'0,"0"0"-1332"0"0,0 0-458 0 0,0 0 115 0 0,0 0 186 0 0,0 0 122 0 0,0 0-30 0 0,0 0-210 0 0,0 0-208 0 0,0 0-127 0 0,0 0-37 0 0,13 8 27 0 0,41 23 57 0 0,-50-29-828 0 0,0-1-1 0 0,1 0 0 0 0,-1 0 1 0 0,1 0-1 0 0,-1 0 0 0 0,1-1 1 0 0,-1 0-1 0 0,1 1 0 0 0,-1-2 0 0 0,1 1 1 0 0,0-1-1 0 0,-1 1 0 0 0,1-1 1 0 0,-1 0-1 0 0,0-1 0 0 0,1 1 1 0 0,-1-1-1 0 0,0 0 0 0 0,0 0 1 0 0,0 0-1 0 0,0-1 0 0 0,0 1 0 0 0,-1-1 1 0 0,1 0-1 0 0,0 0-162 0 0,12-8 433 0 0,33-25-59 0 0,-1-2 1 0 0,-1-3 0 0 0,-3-2 0 0 0,-1-1-1 0 0,-2-2 1 0 0,-3-2 0 0 0,-1-2 0 0 0,2-10-375 0 0,54-83 440 0 0,-93 143-441 0 0,0-1 1 0 0,0 0 0 0 0,1 1-1 0 0,-1-1 1 0 0,0 0 0 0 0,0 1-1 0 0,1-1 1 0 0,-1 0 0 0 0,1 1-1 0 0,-1-1 1 0 0,1 1 0 0 0,-1-1-1 0 0,1 1 1 0 0,-1-1 0 0 0,1 1-1 0 0,-1-1 1 0 0,1 1 0 0 0,-1-1-1 0 0,1 1 1 0 0,0 0 0 0 0,-1-1-1 0 0,1 1 1 0 0,0 0-1 0 0,-1 0 1 0 0,1-1 0 0 0,0 1-1 0 0,-1 0 1 0 0,1 0 0 0 0,0 0-1 0 0,0 0 1 0 0,-1 0 0 0 0,1 0-1 0 0,0 0 1 0 0,-1 0 0 0 0,1 0-1 0 0,0 0 1 0 0,0 1 0 0 0,-1-1-1 0 0,1 0 1 0 0,0 0 0 0 0,-1 1-1 0 0,1-1 1 0 0,0 0 0 0 0,-1 1-1 0 0,1-1 1 0 0,-1 1 0 0 0,1-1-1 0 0,-1 0 1 0 0,1 1 0 0 0,-1 0-1 0 0,1-1 1 0 0,-1 1 0 0 0,1-1-1 0 0,-1 1 1 0 0,1-1-1 0 0,-1 1 1 0 0,0 0 0 0 0,9 8 60 0 0,39 77 412 0 0,-43-70-360 0 0,-1 0 0 0 0,-1 0 1 0 0,-1 1-1 0 0,0 0 0 0 0,-1-1 1 0 0,0 1-1 0 0,-2 0 0 0 0,0 0 1 0 0,-2 8-113 0 0,0-9 41 0 0,0 1 0 0 0,-1-1 0 0 0,0 0 0 0 0,-1 0 0 0 0,-1-1 0 0 0,-1 1 0 0 0,0-1 0 0 0,-1-1 0 0 0,-1 1 0 0 0,0-1 0 0 0,-1-1 0 0 0,0 0 0 0 0,-1 0 0 0 0,-1-1 0 0 0,0 0 0 0 0,-6 3-41 0 0,3-5 12 0 0,0-1 1 0 0,-1-1-1 0 0,0 0 1 0 0,0-1-1 0 0,-1-1 1 0 0,0-1-1 0 0,0 0 0 0 0,-1-1 1 0 0,-5 0-13 0 0,-15-3-72 0 0,38-1 32 0 0,0 0-3 0 0,0 0-58 0 0,18-5-318 0 0,120-56 406 0 0,117 0 18 0 0,-223 44 8 0 0,-2 0 0 0 0,1-3 0 0 0,-2 0 0 0 0,-1-2 0 0 0,0-1 0 0 0,-2-1 0 0 0,-1-1 0 0 0,0-1 0 0 0,-2-1 0 0 0,-2-2 0 0 0,0 0 0 0 0,-2-1 0 0 0,-1-1 0 0 0,-1-1 0 0 0,10-28-13 0 0,-12 24-8 0 0,-1-1 0 0 0,-2 0 0 0 0,-2-1 0 0 0,-1 0 0 0 0,-2 0 1 0 0,-2-1-1 0 0,-2 0 0 0 0,-1 1 0 0 0,-1-1 0 0 0,-4-21 8 0 0,3 57-10 0 0,-1 0-1 0 0,1 0 1 0 0,0 0 0 0 0,-1 0-1 0 0,0 0 1 0 0,0 1 0 0 0,0-1-1 0 0,0 0 1 0 0,0 0 0 0 0,0 1-1 0 0,-1-1 1 0 0,1 0 0 0 0,-1 1-1 0 0,0 0 1 0 0,0-1 0 0 0,0 1-1 0 0,0 0 1 0 0,0 0 0 0 0,0 0 0 0 0,-1 0-1 0 0,1 0 1 0 0,-1 1 0 0 0,1-1-1 0 0,-1 1 1 0 0,1 0 0 0 0,-1-1-1 0 0,0 1 1 0 0,0 0 0 0 0,0 1-1 0 0,0-1 1 0 0,1 0 0 0 0,-1 1-1 0 0,0 0 1 0 0,0-1 0 0 0,0 1-1 0 0,0 1 1 0 0,0-1 0 0 0,0 0-1 0 0,0 1 1 0 0,0-1 0 0 0,0 1-1 0 0,0 0 1 0 0,0 0 0 0 0,1 0-1 0 0,-1 0 1 0 0,0 0 0 0 0,1 1-1 0 0,-1 0 1 0 0,1-1 0 0 0,-1 1-1 0 0,-1 2 11 0 0,-13 13 4 0 0,1 2 0 0 0,0 0 0 0 0,2 0 0 0 0,0 2 0 0 0,1 0 0 0 0,1 0 0 0 0,1 1 0 0 0,2 1 0 0 0,0-1-1 0 0,1 2 1 0 0,1-1 0 0 0,1 1 0 0 0,1 0 0 0 0,1 0 0 0 0,1 1 0 0 0,1 14-4 0 0,10 204 59 0 0,-7-232-53 0 0,1-1 0 0 0,0 0 0 0 0,1 0 0 0 0,0 0 0 0 0,0 0 0 0 0,1 0-1 0 0,0-1 1 0 0,1 0 0 0 0,0 0 0 0 0,1 0 0 0 0,0 0 0 0 0,0-1 0 0 0,1 0 0 0 0,-1 0 0 0 0,2-1 0 0 0,-1 1 0 0 0,1-2 0 0 0,0 1 0 0 0,1-1 0 0 0,0 0 0 0 0,0-1 0 0 0,0 0 0 0 0,0-1 0 0 0,1 0 0 0 0,9 3-6 0 0,6-2 15 0 0,0-1 0 0 0,1-1 0 0 0,0-1 0 0 0,-1-1 1 0 0,1-2-1 0 0,18-2-15 0 0,58-47 104 0 0,-91 43-92 0 0,13-13-6 0 0,0-1 0 0 0,-1-1-1 0 0,0 0 1 0 0,-2-2 0 0 0,-1-1 0 0 0,-2 0 0 0 0,9-16-6 0 0,-18 22 82 0 0,-17 22 29 0 0,-64 100-101 0 0,67-87-16 0 0,1 1 0 0 0,1-1 0 0 0,0 1 0 0 0,1-1 0 0 0,1 1 0 0 0,1 0 0 0 0,0-1 0 0 0,1 1 0 0 0,2 5 6 0 0,-3-16 4 0 0,1 0 0 0 0,0 0 0 0 0,1 0 0 0 0,-1 0 0 0 0,1-1 0 0 0,0 1 0 0 0,1-1 0 0 0,0 1 0 0 0,-1-1 0 0 0,2 0 0 0 0,-1 0 0 0 0,0 0 0 0 0,1-1 0 0 0,0 1 0 0 0,0-1 0 0 0,1 0 0 0 0,-1 0 0 0 0,1 0 0 0 0,0 0 0 0 0,0-1 0 0 0,0 0-1 0 0,0 0 1 0 0,0 0 0 0 0,1-1 0 0 0,-1 0 0 0 0,1 0 0 0 0,0 0 0 0 0,0-1 0 0 0,0 1-4 0 0,7 0 31 0 0,0-1 0 0 0,-1 0 0 0 0,1-1 1 0 0,0 0-1 0 0,0 0 0 0 0,0-2 0 0 0,-1 0 0 0 0,1 0 0 0 0,-1-1 0 0 0,1 0 0 0 0,-1-1 0 0 0,0-1 0 0 0,0 0 0 0 0,-1-1 1 0 0,0 0-1 0 0,11-7-31 0 0,-16 7 31 0 0,1 0 0 0 0,-1-1 0 0 0,0 0 0 0 0,0 0 0 0 0,-1 0 0 0 0,0-1 0 0 0,0 0 0 0 0,-1 0 0 0 0,0 0 0 0 0,0 0 0 0 0,-1-1 0 0 0,0 0 0 0 0,-1 1 0 0 0,0-1 0 0 0,0 0 0 0 0,-1 0 0 0 0,0 0 0 0 0,0 0 0 0 0,-1-1 0 0 0,0 1 0 0 0,-1 0 0 0 0,0 0 0 0 0,-1 0 0 0 0,0-3-31 0 0,-1 3-20 0 0,0-1 0 0 0,0 1 0 0 0,-1 0 0 0 0,0 0 0 0 0,0 1 0 0 0,-1-1 0 0 0,0 1 0 0 0,-1 0 0 0 0,0 1 0 0 0,0-1 0 0 0,-1 1 0 0 0,0 0 0 0 0,0 1 0 0 0,0-1 0 0 0,-1 2 0 0 0,0-1 0 0 0,0 1 0 0 0,0 0 1 0 0,-1 0-1 0 0,0 1 0 0 0,0 1 0 0 0,0-1 0 0 0,0 1 0 0 0,-1 1 0 0 0,1 0 0 0 0,-1 0 0 0 0,1 1 0 0 0,-1 0 0 0 0,0 1 0 0 0,1 0 0 0 0,-1 0 20 0 0,-67 10-283 0 0,77-8 275 0 0,-1 0 1 0 0,0 0-1 0 0,1 0 0 0 0,0 0 1 0 0,-1 0-1 0 0,1 1 0 0 0,0-1 0 0 0,0 0 1 0 0,0 0-1 0 0,0 0 0 0 0,0 0 0 0 0,1 0 1 0 0,-1 0-1 0 0,1 0 0 0 0,-1 0 0 0 0,1 0 1 0 0,0 0-1 0 0,0 0 0 0 0,0 0 1 0 0,0 0-1 0 0,0 0 0 0 0,0-1 0 0 0,0 1 1 0 0,1 0-1 0 0,-1-1 0 0 0,0 1 0 0 0,1-1 1 0 0,0 0-1 0 0,-1 1 0 0 0,1-1 0 0 0,0 0 1 0 0,-1 0-1 0 0,1 0 0 0 0,0 0 1 0 0,1 0 6 0 0,140 57 118 0 0,-128-53-105 0 0,-1-2 1 0 0,1 1 0 0 0,0-2 0 0 0,0 0 0 0 0,0-1 0 0 0,1 0 0 0 0,-1-1 0 0 0,9-2-13 0 0,11 1 47 0 0,73-22 73 0 0,-97 19-104 0 0,0 0 0 0 0,0 0 0 0 0,0-1-1 0 0,0 0 1 0 0,-1-1 0 0 0,0-1 0 0 0,0 1-1 0 0,0-1 1 0 0,-1-1 0 0 0,0 0 0 0 0,0-1-16 0 0,-5 6 93 0 0,-11 25-92 0 0,-12 32 22 0 0,0 93-14 0 0,19-146-8 0 0,-1 4-1 0 0,0 0-1 0 0,0 0 1 0 0,1 0-1 0 0,-1 0 0 0 0,1 0 1 0 0,0 0-1 0 0,1 0 1 0 0,0 0-1 0 0,-1 0 0 0 0,1 0 1 0 0,1 0-1 0 0,-1 0 0 0 0,1 0 1 0 0,0-1-1 0 0,0 1 1 0 0,0 0-1 0 0,1-1 0 0 0,-1 0 1 0 0,1 1-1 0 0,0-1 1 0 0,1 0-1 0 0,-1-1 0 0 0,1 1 1 0 0,-1-1-1 0 0,1 1 1 0 0,0-1-1 0 0,0 0 0 0 0,4 2 1 0 0,1-2 9 0 0,0 0 0 0 0,0 0 0 0 0,0-1-1 0 0,0 0 1 0 0,0-1 0 0 0,1 0 0 0 0,-1-1 0 0 0,0 1-1 0 0,1-2 1 0 0,-1 1 0 0 0,0-1 0 0 0,0-1 0 0 0,0 0-1 0 0,1 0 1 0 0,-2-1 0 0 0,1 0 0 0 0,8-4-9 0 0,1-5 15 0 0,0-2 0 0 0,-1 0-1 0 0,-1 0 1 0 0,0-2 0 0 0,-1 0 0 0 0,-1-1 0 0 0,0 0 0 0 0,-2-1 0 0 0,0-1 0 0 0,0 0 0 0 0,-2 0 0 0 0,-1-1 0 0 0,0 0 0 0 0,-1-1-1 0 0,-2 0 1 0 0,4-16-15 0 0,-7-6 6 0 0,-31 44-108 0 0,-13 44 8 0 0,37-38 89 0 0,1 1 0 0 0,0 0 0 0 0,0 0 0 0 0,1 0 0 0 0,0 0 0 0 0,0 0 0 0 0,0 0 1 0 0,1 1-1 0 0,1-1 0 0 0,0 0 0 0 0,0 1 0 0 0,0-1 0 0 0,1 0 0 0 0,0 1 0 0 0,1 0 5 0 0,28 75 10 0 0,13-14-1 0 0,-39-67-3 0 0,-1 1 0 0 0,1-1 0 0 0,0-1-1 0 0,0 1 1 0 0,1 0 0 0 0,-1-1 0 0 0,0 0 0 0 0,1 0 0 0 0,-1 0-1 0 0,1-1 1 0 0,0 1 0 0 0,0-1 0 0 0,-1 0 0 0 0,1 0 0 0 0,0-1 0 0 0,0 0-1 0 0,0 0 1 0 0,0 0 0 0 0,0 0 0 0 0,3-1-6 0 0,-7 1 2 0 0,8-2 10 0 0,1-1-1 0 0,-1 1 1 0 0,1-1 0 0 0,-1-1 0 0 0,0 0 0 0 0,-1 0 0 0 0,1-1 0 0 0,-1 0 0 0 0,0-1 0 0 0,3-1-12 0 0,-11 6 1 0 0,87-77 116 0 0,-78 69-106 0 0,0-1 0 0 0,-1 0 0 0 0,0-1 0 0 0,-1 0 0 0 0,0 0 0 0 0,0-1 1 0 0,-1 0-1 0 0,-1 0 0 0 0,0 0 0 0 0,-1 0 0 0 0,0-1 0 0 0,-1 0 0 0 0,-1 0 0 0 0,0 0 0 0 0,0 0 0 0 0,-1 0 0 0 0,-1-6-11 0 0,0 19 9 0 0,8-4 10 0 0,102-4 118 0 0,27-15 17 0 0,-113 17-1116 0 0,-35 13-26 0 0,-7 4-5607 0 0,9-7-5583 0 0</inkml:trace>
  <inkml:trace contextRef="#ctx0" brushRef="#br0" timeOffset="-200296.268">13721 3759 0 0 0,'0'0'1118'0'0,"0"0"92"0"0,0 0-71 0 0,0 0-68 0 0,0 0-97 0 0,0 0-35 0 0,0 0-19 0 0,0 0 36 0 0,0 0 46 0 0,-2-5 63 0 0,-4-11 14 0 0,-19-33 7192 0 0,21 45-7981 0 0,-1 0 0 0 0,0 0 0 0 0,0 0-1 0 0,0 1 1 0 0,0-1 0 0 0,-1 1 0 0 0,1 1 0 0 0,-1-1-1 0 0,0 1 1 0 0,1 0 0 0 0,-1 0 0 0 0,-1 1 0 0 0,1-1-290 0 0,-5 1 56 0 0,1 1 1 0 0,-1 0-1 0 0,1 0 1 0 0,-1 1-1 0 0,1 0 1 0 0,0 1-1 0 0,0 0 1 0 0,-1 0-1 0 0,1 1 1 0 0,1 1-1 0 0,-1 0 1 0 0,0 0 0 0 0,1 1-1 0 0,0 0 1 0 0,0 0-1 0 0,0 1 1 0 0,1 0-1 0 0,-8 8-56 0 0,4-4 48 0 0,0 0 0 0 0,1 0 1 0 0,0 1-1 0 0,1 1 0 0 0,0 0 0 0 0,1 0 0 0 0,1 1 0 0 0,0 0 0 0 0,0 1 1 0 0,1 0-1 0 0,-3 10-48 0 0,7-15 12 0 0,1 0 1 0 0,-1 0 0 0 0,2 1 0 0 0,0-1-1 0 0,0 1 1 0 0,0-1 0 0 0,1 1 0 0 0,1-1-1 0 0,0 1 1 0 0,0-1 0 0 0,1 1 0 0 0,0-1-1 0 0,0 0 1 0 0,1 0 0 0 0,0 0 0 0 0,1 0-1 0 0,0 0 1 0 0,1-1 0 0 0,-1 0 0 0 0,2 0-1 0 0,-1 0 1 0 0,1 0 0 0 0,0-1 0 0 0,0 0-1 0 0,1 0 1 0 0,0-1 0 0 0,3 3-13 0 0,-3-4 19 0 0,0 1 0 0 0,0-1 1 0 0,0-1-1 0 0,1 1 0 0 0,-1-1 1 0 0,1-1-1 0 0,0 1 0 0 0,0-1 1 0 0,1 0-1 0 0,-1-1 0 0 0,0 0 1 0 0,1-1-1 0 0,0 1 0 0 0,5-1-19 0 0,2-2 66 0 0,0 0 0 0 0,0-1 0 0 0,0-1 0 0 0,0-1 0 0 0,0 0-1 0 0,-1-1 1 0 0,0 0 0 0 0,0-1 0 0 0,0-1 0 0 0,-1-1 0 0 0,6-3-66 0 0,19-13 128 0 0,-1-1 0 0 0,-2-2 0 0 0,0-1 0 0 0,-2-2 0 0 0,-2-2 0 0 0,0-1 0 0 0,-2-1 0 0 0,4-8-128 0 0,-5 2 89 0 0,-2-2 0 0 0,-1 0 1 0 0,-2-1-1 0 0,10-29-89 0 0,-19 35 13 0 0,-2 0 0 0 0,-1-2 0 0 0,-2 0-1 0 0,-1 0 1 0 0,-2 0 0 0 0,-2-1 0 0 0,-2 0 0 0 0,-2 0-1 0 0,-1 0 1 0 0,-5-31-13 0 0,5 60-12 0 0,-2 0-1 0 0,0 0 0 0 0,0 0 0 0 0,-1 1 0 0 0,-1-1 1 0 0,1 1-1 0 0,-2 0 0 0 0,1 0 0 0 0,-1 0 1 0 0,-1 1-1 0 0,0 0 0 0 0,0 0 0 0 0,-1 0 0 0 0,0 0 1 0 0,0 1-1 0 0,-1 1 0 0 0,0-1 0 0 0,-1 1 1 0 0,1 1-1 0 0,-1-1 0 0 0,-1 1 0 0 0,1 1 1 0 0,-1 0-1 0 0,0 0 0 0 0,0 1 0 0 0,-9-2 13 0 0,12 2-17 0 0,0 1 0 0 0,0 0 0 0 0,-1 1 1 0 0,1 0-1 0 0,0 0 0 0 0,-1 0 0 0 0,1 1 0 0 0,-1 0 0 0 0,0 1 0 0 0,1 0 0 0 0,-1 0 0 0 0,0 0 0 0 0,1 1 0 0 0,-1 0 0 0 0,1 1 1 0 0,-1 0-1 0 0,1 0 0 0 0,0 0 0 0 0,-1 1 0 0 0,1 0 0 0 0,0 0 0 0 0,1 1 0 0 0,-1 0 0 0 0,1 0 0 0 0,0 1 0 0 0,0 0 0 0 0,0 0 0 0 0,0 0 1 0 0,1 1-1 0 0,0-1 0 0 0,0 1 0 0 0,-1 3 17 0 0,-5 15 23 0 0,2 0 1 0 0,0 1-1 0 0,2-1 1 0 0,0 2-1 0 0,2-1 0 0 0,1 1 1 0 0,1-1-1 0 0,1 1 1 0 0,1 0-1 0 0,2 0 1 0 0,0 0-1 0 0,2 2-23 0 0,49 196 400 0 0,-39-172-130 0 0,2-2-1 0 0,3 0 0 0 0,22 45-269 0 0,43 78 547 0 0,-73-159-448 0 0,1 1 0 0 0,1-1-1 0 0,0-1 1 0 0,1 0 0 0 0,0-1-1 0 0,1 0 1 0 0,0-1 0 0 0,3 1-99 0 0,-9-1-539 0 0,-17-17-4374 0 0,8 0-6466 0 0,1 3-378 0 0</inkml:trace>
  <inkml:trace contextRef="#ctx0" brushRef="#br0" timeOffset="-198484.93">14575 3539 6705 0 0,'0'0'1980'0'0,"0"0"-297"0"0,0 0 2 0 0,0 0 109 0 0,0 0-62 0 0,0 0-222 0 0,0 0-278 0 0,0 0-210 0 0,0 0-131 0 0,0 0-86 0 0,0 0-109 0 0,0 0-85 0 0,0 0-75 0 0,-7-2-94 0 0,4 0-397 0 0,0 1 1 0 0,1 0 0 0 0,-1 0-1 0 0,0 0 1 0 0,0 1 0 0 0,0-1-1 0 0,0 1 1 0 0,0-1 0 0 0,0 1 0 0 0,0 0-1 0 0,0 0 1 0 0,1 0 0 0 0,-1 1-1 0 0,0-1 1 0 0,0 1 0 0 0,0-1-1 0 0,0 1 1 0 0,0 0 0 0 0,1 0-1 0 0,-1 0 1 0 0,0 0 0 0 0,1 1-1 0 0,-1-1 1 0 0,1 1 0 0 0,-1 0 0 0 0,1 0-1 0 0,-1 0-45 0 0,-9 9 46 0 0,1 0-1 0 0,0 1 1 0 0,1 0-1 0 0,0 0 1 0 0,1 1 0 0 0,1 1-1 0 0,0 0 1 0 0,0 0-1 0 0,2 0 1 0 0,0 1-1 0 0,0 0 1 0 0,1 0-1 0 0,1 0 1 0 0,1 1-1 0 0,0-1 1 0 0,1 1-1 0 0,0 0 1 0 0,2 0 0 0 0,0 0-1 0 0,1 11-45 0 0,1-18 22 0 0,-1-1 0 0 0,1 1-1 0 0,1-1 1 0 0,0 0 0 0 0,0 0 0 0 0,1 0-1 0 0,-1 0 1 0 0,2 0 0 0 0,-1-1 0 0 0,1 0-1 0 0,0 0 1 0 0,1 0 0 0 0,0 0 0 0 0,0-1-1 0 0,0 0 1 0 0,1 0 0 0 0,-1-1 0 0 0,1 0-1 0 0,1 0 1 0 0,-1-1 0 0 0,1 1 0 0 0,0-2-1 0 0,0 1 1 0 0,0-1 0 0 0,0 0 0 0 0,0-1-1 0 0,1 0 1 0 0,-1 0 0 0 0,1-1 0 0 0,0 0 0 0 0,-1 0-1 0 0,3-1-21 0 0,0 0 86 0 0,68-16 590 0 0,-64 7-602 0 0,-1-1 1 0 0,0 0-1 0 0,-1-1 0 0 0,0 0 1 0 0,-1-1-1 0 0,0 0 1 0 0,-1-1-1 0 0,-1 0 0 0 0,0-1 1 0 0,0 0-1 0 0,-2-1 1 0 0,0 0-1 0 0,0 0 0 0 0,-1-1 1 0 0,-1 0-1 0 0,-1 0 1 0 0,0 0-1 0 0,-1-1 0 0 0,-1 1 1 0 0,-1-1-1 0 0,0 0 1 0 0,-1 0-1 0 0,0 0 0 0 0,-3-10-74 0 0,0 19-22 0 0,0-1-1 0 0,-1 1 1 0 0,0 0-1 0 0,0 0 0 0 0,-1 0 1 0 0,0 0-1 0 0,-1 1 0 0 0,0-1 1 0 0,0 1-1 0 0,0 1 1 0 0,-1-1-1 0 0,0 1 0 0 0,0-1 1 0 0,-1 2-1 0 0,0-1 0 0 0,0 1 1 0 0,0 0-1 0 0,0 0 1 0 0,-1 1-1 0 0,0 0 0 0 0,0 1 1 0 0,0 0-1 0 0,0 0 0 0 0,-1 0 1 0 0,1 1-1 0 0,-1 0 1 0 0,1 1-1 0 0,-1 0 0 0 0,0 0 1 0 0,1 1-1 0 0,-3 0 23 0 0,10 1-5 0 0,1-1-1 0 0,0 0 1 0 0,-1 1 0 0 0,1-1-1 0 0,-1 0 1 0 0,1 1 0 0 0,0-1 0 0 0,-1 1-1 0 0,1-1 1 0 0,0 1 0 0 0,-1-1-1 0 0,1 1 1 0 0,0-1 0 0 0,0 1-1 0 0,-1-1 1 0 0,1 1 0 0 0,0-1-1 0 0,0 1 1 0 0,0-1 0 0 0,0 1-1 0 0,0-1 1 0 0,0 1 0 0 0,0 0 0 0 0,0-1-1 0 0,0 1 1 0 0,0-1 0 0 0,0 1-1 0 0,0-1 1 0 0,0 1 0 0 0,0-1-1 0 0,1 1 1 0 0,-1 0 0 0 0,0-1-1 0 0,0 1 1 0 0,1-1 0 0 0,-1 1 0 0 0,0-1-1 0 0,1 0 1 0 0,-1 1 0 0 0,0-1-1 0 0,1 1 1 0 0,-1-1 0 0 0,1 0-1 0 0,-1 1 1 0 0,1-1 0 0 0,-1 0-1 0 0,1 1 1 0 0,-1-1 0 0 0,1 0-1 0 0,-1 0 1 0 0,1 1 0 0 0,-1-1 0 0 0,1 0-1 0 0,-1 0 6 0 0,116 27 163 0 0,-72-19-95 0 0,1-2 1 0 0,0-2-1 0 0,-1-2 1 0 0,29-3-69 0 0,-36 1 50 0 0,-32-1-31 0 0,0 1 0 0 0,0-1-1 0 0,-1 0 1 0 0,1 0 0 0 0,-1 0-1 0 0,1 0 1 0 0,-1-1 0 0 0,1 0 0 0 0,-1 0-1 0 0,0 0 1 0 0,0 0 0 0 0,0-1 0 0 0,0 0-1 0 0,0 1 1 0 0,-1-1 0 0 0,1-1 0 0 0,-1 1-1 0 0,2-2-18 0 0,8-17 196 0 0,-13 21-157 0 0,0 1-22 0 0,0 0 1 0 0,0 0 0 0 0,0 0-32 0 0,0 0 16 0 0,0 0 12 0 0,0 0-8 0 0,0 0-11 0 0,0 0-6 0 0,0 0-11 0 0,0 0-5 0 0,0 0 11 0 0,-2 27-91 0 0,-4 7 121 0 0,1 0 0 0 0,2 0 0 0 0,2 0-1 0 0,2 33-13 0 0,-1-16-16 0 0,0-44 16 0 0,0 0-1 0 0,0 0 1 0 0,1 0-1 0 0,0 0 1 0 0,0 0-1 0 0,0-1 1 0 0,1 1-1 0 0,0 0 1 0 0,0-1-1 0 0,1 1 1 0 0,0-1-1 0 0,0 0 1 0 0,1 0-1 0 0,-1 0 0 0 0,1 0 1 0 0,0-1-1 0 0,1 1 1 0 0,0-1-1 0 0,-1 0 1 0 0,1 0-1 0 0,1-1 1 0 0,-1 0-1 0 0,1 0 1 0 0,0 0-1 0 0,0 0 1 0 0,0-1-1 0 0,0 0 1 0 0,1 0-1 0 0,-1-1 1 0 0,1 0-1 0 0,-1 0 1 0 0,1 0-1 0 0,0-1 1 0 0,0 0 0 0 0,4-4 15 0 0,0 1-1 0 0,0-2 1 0 0,-1 1 0 0 0,0-1 0 0 0,0-1 0 0 0,0 0 0 0 0,0-1 0 0 0,-1 1-1 0 0,0-2 1 0 0,0 1 0 0 0,0-1 0 0 0,-1-1 0 0 0,0 0 0 0 0,-1 0-1 0 0,1 0 1 0 0,-2-1 0 0 0,1 0 0 0 0,2-5-15 0 0,19-20 46 0 0,153-218-39 0 0,-180 250-5 0 0,6-5 8 0 0,0-1 1 0 0,0-1-1 0 0,-1 1 0 0 0,0-1 1 0 0,-1 0-1 0 0,0 0 1 0 0,0-1-1 0 0,-1 1 1 0 0,-1-1-1 0 0,1 0 0 0 0,-1 0 1 0 0,-1 0-1 0 0,1-6-10 0 0,-3 15 34 0 0,-14 3-38 0 0,4 5-6 0 0,1 1 0 0 0,1 0 1 0 0,0 0-1 0 0,0 1 1 0 0,0 0-1 0 0,1 0 1 0 0,0 1-1 0 0,1 0 1 0 0,0 0-1 0 0,1 0 1 0 0,0 1-1 0 0,0 0 0 0 0,1 0 1 0 0,1 0-1 0 0,0 1 1 0 0,0-1-1 0 0,1 1 1 0 0,1-1-1 0 0,0 1 1 0 0,0 0-1 0 0,1 0 0 0 0,1-1 1 0 0,0 1-1 0 0,1 0 1 0 0,1 4 9 0 0,-3-7-4 0 0,1 0 0 0 0,1 0 0 0 0,-1 0 0 0 0,1 0 0 0 0,1 0 0 0 0,0-1 1 0 0,0 1-1 0 0,1-1 0 0 0,0 0 0 0 0,0 0 0 0 0,1 0 0 0 0,0-1 0 0 0,0 0 0 0 0,4 5 4 0 0,16 17 8 0 0,-20-22-12 0 0,0-1 0 0 0,0 1 0 0 0,0-2 0 0 0,1 1-1 0 0,0 0 1 0 0,0-1 0 0 0,0 0 0 0 0,1-1 0 0 0,0 1 0 0 0,0-1 0 0 0,0-1 0 0 0,0 1 4 0 0,0-1 8 0 0,-1 0-1 0 0,0 0 1 0 0,1-1 0 0 0,-1 0 0 0 0,1 0-1 0 0,0-1 1 0 0,0 1 0 0 0,-1-2 0 0 0,1 1-1 0 0,0-1 1 0 0,0 0 0 0 0,0 0 0 0 0,0-1-1 0 0,0 0 1 0 0,0 0 0 0 0,-1 0 0 0 0,1-1-1 0 0,0 0 1 0 0,-1-1 0 0 0,0 1 0 0 0,1-1-1 0 0,-1 0 1 0 0,0-1 0 0 0,0 0 0 0 0,-1 0-1 0 0,1 0 1 0 0,-1-1-8 0 0,12-11 50 0 0,-2 0-1 0 0,0-2 1 0 0,-1 0 0 0 0,0 0-1 0 0,-2-1 1 0 0,0-1-1 0 0,-1 0 1 0 0,-1-1 0 0 0,-1 0-1 0 0,0-3-49 0 0,2-45 247 0 0,-11 69-230 0 0,0 0 1 0 0,0 0-4 0 0,0 0-24 0 0,0 0 12 0 0,0 0 14 0 0,0 0 26 0 0,0 0-21 0 0,0 0-20 0 0,0 0-25 0 0,0 0 24 0 0,0 0 8 0 0,0 0 0 0 0,0 0 10 0 0,0 0 27 0 0,0 0-28 0 0,0 0-18 0 0,0 0-31 0 0,0 0 21 0 0,0 0 19 0 0,0 0-13 0 0,0 0-6 0 0,0 0 15 0 0,0 0 0 0 0,0 0-14 0 0,0 0 3 0 0,0 0 22 0 0,0 0 30 0 0,0 0-28 0 0,0 0-14 0 0,0 0-28 0 0,0 0-23 0 0,0 0 33 0 0,0 0 18 0 0,0 0-9 0 0,0 0 1 0 0,0 0 10 0 0,0 0 6 0 0,11-32 61 0 0,47-160-84 0 0,-54 147-15 0 0,-4 44 10 0 0,0 1 5 0 0,-34 26-2604 0 0,23-9-1852 0 0,4-5-4031 0 0,3-5-3755 0 0</inkml:trace>
  <inkml:trace contextRef="#ctx0" brushRef="#br0" timeOffset="-197600.387">16314 3948 8090 0 0,'0'0'2124'0'0,"0"0"-445"0"0,0 0-161 0 0,0 0-30 0 0,0 0-85 0 0,0 0-128 0 0,0 0-165 0 0,0 0-194 0 0,0 0-123 0 0,0 0-110 0 0,0 0-143 0 0,0 0-76 0 0,0 0-60 0 0,-2-9-65 0 0,-9-28-31 0 0,11 34-254 0 0,-1 0 1 0 0,1 0-1 0 0,0 0 0 0 0,0 0 0 0 0,0 0 0 0 0,0-1 0 0 0,0 1 0 0 0,1 0 0 0 0,0 1 0 0 0,-1-1 1 0 0,1 0-1 0 0,0 0 0 0 0,0 0 0 0 0,0 0 0 0 0,1 1 0 0 0,-1-1 0 0 0,1 0 0 0 0,0 1 0 0 0,-1-1 1 0 0,1 1-1 0 0,1-1-54 0 0,4-8 169 0 0,111-146 1125 0 0,-18 30-830 0 0,43-32-162 0 0,-150 221-235 0 0,2 80 10 0 0,49-11-57 0 0,-41-126 22 0 0,-1 0 0 0 0,1 0-1 0 0,-1 0 1 0 0,1-1-1 0 0,1 1 1 0 0,-1-1 0 0 0,1 0-1 0 0,-1 0 1 0 0,1 0-1 0 0,0 0 1 0 0,1 0 0 0 0,-1-1-1 0 0,1 0 1 0 0,-1 0-1 0 0,1 0 1 0 0,0-1 0 0 0,0 1-1 0 0,0-1 1 0 0,0 0-1 0 0,1-1 1 0 0,-1 1-1 0 0,0-1 1 0 0,1 0 0 0 0,-1-1-1 0 0,1 1 1 0 0,-1-1-1 0 0,1 0 1 0 0,-1 0 0 0 0,1-1-1 0 0,-1 0 1 0 0,1 0-1 0 0,-1 0 1 0 0,1 0 0 0 0,-1-1-1 0 0,0 0 1 0 0,0 0-1 0 0,0 0 1 0 0,0-1 0 0 0,0 0-1 0 0,-1 0 1 0 0,1 0-1 0 0,2-2-41 0 0,19-18 222 0 0,0-1 0 0 0,-2-1 0 0 0,-1 0 0 0 0,0-2 0 0 0,-2-1-1 0 0,-2-1 1 0 0,0-1 0 0 0,-2 0 0 0 0,2-7-222 0 0,61-165 328 0 0,-77 193-300 0 0,-1 1-1 0 0,1 0 1 0 0,-2 0-1 0 0,1-1 1 0 0,-1 1 0 0 0,-1-1-1 0 0,1 1 1 0 0,-2-1 0 0 0,1 1-1 0 0,-1-1 1 0 0,-1-6-28 0 0,1 14-6 0 0,1-1 0 0 0,-1 1 0 0 0,1 0 0 0 0,-1 0 0 0 0,1 0 0 0 0,-1 0 1 0 0,1 0-1 0 0,-1 0 0 0 0,0 0 0 0 0,1 0 0 0 0,-1 0 0 0 0,0 1 0 0 0,0-1 0 0 0,0 0 0 0 0,0 0 0 0 0,0 1 0 0 0,0-1 0 0 0,0 0 0 0 0,0 1 0 0 0,0-1 1 0 0,0 1-1 0 0,0-1 0 0 0,0 1 0 0 0,0 0 0 0 0,-1 0 0 0 0,1-1 0 0 0,0 1 0 0 0,0 0 0 0 0,0 0 0 0 0,-1 0 0 0 0,1 0 0 0 0,0 0 0 0 0,0 0 1 0 0,-1 1 5 0 0,2-1-71 0 0,0 0 0 0 0,0 0-25 0 0,0 0-30 0 0,0 0-27 0 0,-1 0-3656 0 0,0 0-3476 0 0,1 0-4701 0 0</inkml:trace>
  <inkml:trace contextRef="#ctx0" brushRef="#br0" timeOffset="-196041.82">18491 3501 5945 0 0,'0'0'2063'0'0,"0"0"-254"0"0,0 0-145 0 0,0 0 6 0 0,0 0-106 0 0,0 0-81 0 0,0 0-131 0 0,0 0-194 0 0,-35-1-170 0 0,-112 0-194 0 0,59 16 182 0 0,75-9-799 0 0,-137 80 1242 0 0,144-82-1398 0 0,0 1 0 0 0,1 0-1 0 0,0 0 1 0 0,0 1 0 0 0,0 0 0 0 0,1-1 0 0 0,0 1 0 0 0,0 1 0 0 0,0-1 0 0 0,1 1-1 0 0,0-1 1 0 0,0 1 0 0 0,1 0 0 0 0,0 0 0 0 0,0 0 0 0 0,0 0 0 0 0,1 0 0 0 0,0 1-1 0 0,1-1 1 0 0,-1 0 0 0 0,1 1 0 0 0,1 1-21 0 0,0-5 2 0 0,0 0-1 0 0,0 0 1 0 0,0 0 0 0 0,0 0 0 0 0,1 0-1 0 0,-1 0 1 0 0,1 0 0 0 0,0-1 0 0 0,1 1-1 0 0,-1-1 1 0 0,1 1 0 0 0,-1-1-1 0 0,1 0 1 0 0,0 0 0 0 0,0 0 0 0 0,0 0-1 0 0,0-1 1 0 0,1 1 0 0 0,-1-1-1 0 0,1 0 1 0 0,0 0 0 0 0,-1 0 0 0 0,1 0-1 0 0,0-1 1 0 0,0 0 0 0 0,0 1 0 0 0,3-1-2 0 0,1 1 43 0 0,1 0 1 0 0,-1-1 0 0 0,1 0-1 0 0,-1 0 1 0 0,1-1 0 0 0,-1 0-1 0 0,1 0 1 0 0,-1-1 0 0 0,1 0-1 0 0,-1-1 1 0 0,1 0 0 0 0,7-3-44 0 0,14-10 144 0 0,-1-2-1 0 0,0 0 1 0 0,-1-2 0 0 0,-1-2 0 0 0,-1 0-1 0 0,-1-1 1 0 0,-1-2 0 0 0,-1-1 0 0 0,-1 0-1 0 0,3-7-143 0 0,-25 32 2 0 0,1-2-8 0 0,-1 1 0 0 0,1-1 0 0 0,0 0 0 0 0,0 1 0 0 0,-1 0 1 0 0,1-1-1 0 0,0 1 0 0 0,0-1 0 0 0,0 1 0 0 0,0 0 0 0 0,0 0 0 0 0,1 0 1 0 0,-1 0-1 0 0,0 0 0 0 0,0 0 0 0 0,1 0 0 0 0,-1 0 0 0 0,1 0 0 0 0,-1 0 1 0 0,1 1-1 0 0,-1-1 0 0 0,1 1 0 0 0,-1-1 0 0 0,1 1 0 0 0,0 0 0 0 0,-1-1 1 0 0,1 1-1 0 0,0 0 0 0 0,-1 0 0 0 0,1 0 0 0 0,0 0 0 0 0,-1 0 1 0 0,1 1-1 0 0,-1-1 0 0 0,1 0 0 0 0,0 1 0 0 0,-1-1 0 0 0,1 1 0 0 0,-1 0 1 0 0,1-1-1 0 0,-1 1 6 0 0,43 143-30 0 0,-40-136 32 0 0,1 0-1 0 0,0-1 1 0 0,1 0-1 0 0,-1 0 1 0 0,1 0-1 0 0,1-1 1 0 0,-1 0-1 0 0,1 0 1 0 0,0 0-1 0 0,0-1 1 0 0,1 0-1 0 0,0-1 1 0 0,0 1-1 0 0,0-1 1 0 0,0-1-1 0 0,2 1-1 0 0,-2-2 45 0 0,0 0-1 0 0,1 0 1 0 0,-1-1-1 0 0,0 0 1 0 0,1-1-1 0 0,-1 1 0 0 0,0-2 1 0 0,1 1-1 0 0,-1-1 1 0 0,0 0-1 0 0,0-1 1 0 0,0 0-1 0 0,0 0 0 0 0,0-1 1 0 0,0 0-1 0 0,0-1 1 0 0,-1 1-1 0 0,1-1 1 0 0,-1-1-1 0 0,3-2-44 0 0,128-115 1100 0 0,-108 86-1020 0 0,0-1 0 0 0,-2-1 0 0 0,-3-2 0 0 0,0-1-1 0 0,-3 0 1 0 0,-1-2 0 0 0,-3 0 0 0 0,-1-2 0 0 0,-2 0 0 0 0,-2 0 0 0 0,-2-1 0 0 0,-2-1 0 0 0,-2 0 0 0 0,-3 0 0 0 0,-1 0 0 0 0,-3-34-80 0 0,0 76 11 0 0,0 0 1 0 0,0 0-1 0 0,-1 0 1 0 0,1 0-1 0 0,-1 0 1 0 0,0 0-1 0 0,-1 0 1 0 0,1 0-1 0 0,-1 0 1 0 0,0 0 0 0 0,0 1-1 0 0,-1-1 1 0 0,1 1-1 0 0,-1-1 1 0 0,0 1-1 0 0,0 0 1 0 0,-1 0-1 0 0,1 1 1 0 0,-1-1-1 0 0,0 0 1 0 0,0 1-1 0 0,0 0 1 0 0,0 0-1 0 0,0 1 1 0 0,-5-3-12 0 0,6 6-13 0 0,0 1 0 0 0,0 0 0 0 0,0-1 0 0 0,0 1 0 0 0,0 1 0 0 0,1-1 0 0 0,-1 0 0 0 0,1 1 0 0 0,-1-1 0 0 0,1 1 0 0 0,0-1 0 0 0,0 1 0 0 0,0 0 0 0 0,0 0 0 0 0,0 0 0 0 0,1 0 0 0 0,0 1 0 0 0,-1-1 0 0 0,1 0 0 0 0,0 0 0 0 0,1 1 0 0 0,-1-1 0 0 0,0 3 13 0 0,-7 33 2 0 0,2 0 0 0 0,2 0 0 0 0,1 1 0 0 0,2-1 0 0 0,1 1 0 0 0,4 15-2 0 0,49 242 104 0 0,-28-4-29 0 0,-65-131-46 0 0,38-141-186 0 0,9-35-642 0 0,12-68-2551 0 0,-13 27-6692 0 0,-5 46-1139 0 0</inkml:trace>
  <inkml:trace contextRef="#ctx0" brushRef="#br0" timeOffset="-195798.465">18680 3289 9602 0 0,'0'0'2475'0'0,"0"0"-1168"0"0,0 0-475 0 0,0 0 137 0 0,0 0 230 0 0,0 0 78 0 0,0 0-78 0 0,0 0-159 0 0,0 0-114 0 0,38-10-117 0 0,122-30-141 0 0,12 13 622 0 0,116 8-265 0 0,-165 19-6767 0 0,-85 0 1815 0 0,-25 0-7557 0 0</inkml:trace>
  <inkml:trace contextRef="#ctx0" brushRef="#br0" timeOffset="-195164.4">20593 3277 2353 0 0,'0'0'2132'0'0,"0"0"36"0"0,0 0-59 0 0,0 0-143 0 0,0 0-227 0 0,0 0-326 0 0,0 0-232 0 0,0 0-168 0 0,0 0-79 0 0,0 0-61 0 0,0 0-25 0 0,0 0-21 0 0,-10-4-39 0 0,-32-11-37 0 0,37 13-566 0 0,-1 1-1 0 0,1 0 1 0 0,-1 0-1 0 0,0 1 1 0 0,1-1-1 0 0,-1 1 1 0 0,0 0-1 0 0,0 1 1 0 0,1-1-1 0 0,-1 1 1 0 0,0 0-1 0 0,1 1 1 0 0,-5 1-185 0 0,0 0 203 0 0,-17 6-61 0 0,0 2-1 0 0,1 1 1 0 0,0 2 0 0 0,1 0-1 0 0,1 1 1 0 0,0 2-1 0 0,2 0 1 0 0,-1 2 0 0 0,2 0-1 0 0,1 2 1 0 0,0 0-1 0 0,2 1 1 0 0,0 1 0 0 0,1 0-1 0 0,2 2 1 0 0,-12 23-142 0 0,21-39-3 0 0,1 1 1 0 0,0-1-1 0 0,1 1 0 0 0,0-1 1 0 0,0 1-1 0 0,1 1 0 0 0,0-1 1 0 0,1 0-1 0 0,0 1 0 0 0,1-1 1 0 0,0 1-1 0 0,1-1 0 0 0,0 1 1 0 0,1 0-1 0 0,0-1 0 0 0,1 5 3 0 0,1-11 17 0 0,1 0 0 0 0,0 1 0 0 0,0-2 0 0 0,0 1 0 0 0,0 0 0 0 0,0-1 0 0 0,1 0 0 0 0,0 0 0 0 0,-1 0 0 0 0,1-1-1 0 0,0 1 1 0 0,0-1 0 0 0,1 0 0 0 0,-1-1 0 0 0,0 1 0 0 0,1-1 0 0 0,-1 0 0 0 0,1 0 0 0 0,-1-1 0 0 0,1 0 0 0 0,-1 0 0 0 0,1 0 0 0 0,-1-1 0 0 0,1 1 0 0 0,-1-1-1 0 0,1 0 1 0 0,-1-1 0 0 0,0 0 0 0 0,1 0 0 0 0,-1 0 0 0 0,0 0 0 0 0,0-1 0 0 0,1-1-17 0 0,50-24 224 0 0,-2-3-1 0 0,0-2 1 0 0,-3-3-1 0 0,-1-1 1 0 0,-2-3 0 0 0,1-4-224 0 0,95-60 232 0 0,-143 103-232 0 0,0 1 0 0 0,0 0 0 0 0,0 0 0 0 0,0 0 0 0 0,0 0 0 0 0,0 0 0 0 0,0 0 0 0 0,0 0 0 0 0,0 0 0 0 0,-1 0 0 0 0,1 0 0 0 0,0 0 0 0 0,0 1 0 0 0,0-1 0 0 0,0 0 0 0 0,0 1 0 0 0,0-1 0 0 0,0 1 0 0 0,0-1 0 0 0,0 1 0 0 0,-1-1 0 0 0,1 1 0 0 0,0 0 0 0 0,0-1 0 0 0,-1 1 0 0 0,1 0 0 0 0,0 0 0 0 0,-1-1 1 0 0,1 1-1 0 0,-1 0 0 0 0,1 0 0 0 0,-1 0 0 0 0,0 0 0 0 0,1 0 0 0 0,-1 0 0 0 0,0 0 0 0 0,1-1 0 0 0,-1 1 0 0 0,0 0 0 0 0,0 0 0 0 0,0 0 0 0 0,0 0 0 0 0,0 0 0 0 0,0 0 0 0 0,0 0 0 0 0,0 0 0 0 0,0 0 0 0 0,-1 0 0 0 0,1 0 0 0 0,0 0 0 0 0,-1 0 0 0 0,1 0 0 0 0,0 0 0 0 0,-1 0 0 0 0,1 0 0 0 0,-1-1 0 0 0,0 1 0 0 0,1 0 0 0 0,-1 0 0 0 0,0 11 1 0 0,-1 4 7 0 0,2-1 0 0 0,0 1-1 0 0,0-1 1 0 0,2 1 0 0 0,-1 0 0 0 0,2-1-1 0 0,0 0 1 0 0,1 0 0 0 0,1 0-1 0 0,0 0 1 0 0,1 0 0 0 0,1-1 0 0 0,0 0-1 0 0,2 1-7 0 0,-1-4 0 0 0,0 0-1 0 0,1-1 0 0 0,0-1 1 0 0,1 1-1 0 0,0-1 0 0 0,1-1 1 0 0,0 0-1 0 0,0-1 0 0 0,0 0 1 0 0,1 0-1 0 0,0-1 0 0 0,0-1 1 0 0,1 0-1 0 0,0-1 0 0 0,0 0 1 0 0,0-1-1 0 0,0 0 0 0 0,0-1 1 0 0,0-1-1 0 0,5 0 1 0 0,68-9-815 0 0,-33-13-3618 0 0,-35 12-3729 0 0,-6 1-4634 0 0</inkml:trace>
  <inkml:trace contextRef="#ctx0" brushRef="#br0" timeOffset="-178772.557">10099 4826 0 0 0,'0'0'850'0'0,"0"0"406"0"0,0 0 337 0 0,0 0 259 0 0,0 0 56 0 0,0 0-96 0 0,0 0-235 0 0,0 0-284 0 0,0 0-218 0 0,0 0-132 0 0,-11-9-115 0 0,-35-27-82 0 0,-3 20 1314 0 0,32 14-1790 0 0,1 2 0 0 0,-1 0 0 0 0,1 1-1 0 0,0 1 1 0 0,-1 0 0 0 0,1 1 0 0 0,0 1 0 0 0,0 0-1 0 0,1 2 1 0 0,-1-1 0 0 0,1 2 0 0 0,0 0 0 0 0,1 1-1 0 0,0 0 1 0 0,0 1 0 0 0,1 1 0 0 0,0 0 0 0 0,0 1-1 0 0,1 0-269 0 0,-10 5 210 0 0,9-8-125 0 0,1 1 0 0 0,0 0 0 0 0,1 1 0 0 0,0 0 0 0 0,0 1 0 0 0,1 0 1 0 0,0 0-1 0 0,1 1 0 0 0,0 1 0 0 0,1-1 0 0 0,1 1 0 0 0,0 1 0 0 0,1 0 0 0 0,0-1 0 0 0,1 2 0 0 0,0-1 0 0 0,1 0 0 0 0,1 1 1 0 0,1 0-1 0 0,0 0 0 0 0,0 0 0 0 0,2 0 0 0 0,0 0 0 0 0,0 0 0 0 0,3 7-85 0 0,0-11 76 0 0,1 0 1 0 0,1 0-1 0 0,0 0 0 0 0,1-1 1 0 0,0 1-1 0 0,0-1 0 0 0,1-1 1 0 0,0 1-1 0 0,1-1 0 0 0,0-1 1 0 0,1 1-1 0 0,-1-1 0 0 0,1-1 1 0 0,1 0-1 0 0,0 0 0 0 0,0-1 1 0 0,0 0-1 0 0,10 4-76 0 0,4 1 135 0 0,0-1-1 0 0,1-1 1 0 0,0-2 0 0 0,1 0-1 0 0,-1-1 1 0 0,1-2 0 0 0,0-1-1 0 0,1 0-134 0 0,131-3 411 0 0,-154-1-435 0 0,1 1 0 0 0,-1-1 1 0 0,1 0-1 0 0,-1 0 0 0 0,0 0 0 0 0,1-1 1 0 0,-1 1-1 0 0,0-1 0 0 0,0 0 0 0 0,0-1 1 0 0,0 1-1 0 0,0 0 0 0 0,-1-1 0 0 0,1 0 0 0 0,-1 0 1 0 0,1 0-1 0 0,-1 0 0 0 0,0-1 0 0 0,0 1 1 0 0,-1-1-1 0 0,1 0 0 0 0,-1 0 0 0 0,1-1 24 0 0,2-5-914 0 0,3-9-2650 0 0,-3 11-2699 0 0,-1 7-5294 0 0</inkml:trace>
  <inkml:trace contextRef="#ctx0" brushRef="#br0" timeOffset="-178368.392">10758 4969 7882 0 0,'0'0'1504'0'0,"0"0"-188"0"0,0 0-17 0 0,0 0 70 0 0,0 0 20 0 0,0 0-114 0 0,0 0-224 0 0,0 0-235 0 0,0 0-213 0 0,0 0-136 0 0,-34 25-105 0 0,-107 79-83 0 0,137-102-259 0 0,0 0-1 0 0,0 0 0 0 0,1 0 1 0 0,-1 1-1 0 0,1-1 0 0 0,-1 1 1 0 0,1 0-1 0 0,0 0 0 0 0,0 0 1 0 0,0 1-1 0 0,1-1 1 0 0,-1 1-1 0 0,1-1 0 0 0,0 1 1 0 0,0 0-1 0 0,0 0 0 0 0,1 0 1 0 0,-1 1-20 0 0,-1 6 70 0 0,0-4-23 0 0,1 0 0 0 0,0 0 0 0 0,0 1-1 0 0,0-1 1 0 0,1 1 0 0 0,0 0 0 0 0,0-1 0 0 0,1 1 0 0 0,0 0 0 0 0,1-1-1 0 0,0 1 1 0 0,0 0 0 0 0,0-1 0 0 0,1 1 0 0 0,0-1 0 0 0,1 0 0 0 0,-1 1 0 0 0,1-1-1 0 0,1 0 1 0 0,-1-1 0 0 0,1 1 0 0 0,1-1 0 0 0,-1 1 0 0 0,1-1 0 0 0,0 0 0 0 0,0-1-1 0 0,1 0 1 0 0,2 3-47 0 0,0-2 103 0 0,-1 0 1 0 0,1-1-1 0 0,0 0 0 0 0,0 0 1 0 0,1-1-1 0 0,0 0 0 0 0,-1 0 0 0 0,1-1 1 0 0,0 0-1 0 0,1-1 0 0 0,-1 0 0 0 0,0 0 1 0 0,1-1-1 0 0,3 0-103 0 0,1 0 144 0 0,1-1 1 0 0,0-1-1 0 0,0 0 1 0 0,-1-1-1 0 0,1 0 1 0 0,0-1-1 0 0,-1-1 1 0 0,0 0-1 0 0,0-1 1 0 0,0 0-1 0 0,-1-1 1 0 0,0-1-1 0 0,0 0 1 0 0,0-1-1 0 0,-1 0 1 0 0,0-1-1 0 0,-1 0 1 0 0,0-1 0 0 0,0-1-1 0 0,-1 1 1 0 0,0-1-1 0 0,-1-1 1 0 0,0 0-1 0 0,-1 0 1 0 0,-1-1-1 0 0,0 0 1 0 0,0-1-1 0 0,0-3-144 0 0,-2 7 12 0 0,-1 1 1 0 0,0-1-1 0 0,-1 0 0 0 0,0 1 1 0 0,-1-1-1 0 0,1-1 0 0 0,-2 1 0 0 0,0 0 1 0 0,0 0-1 0 0,-1-1 0 0 0,0 1 1 0 0,-1 0-1 0 0,0-1 0 0 0,0 1 1 0 0,-1 0-1 0 0,-1 0 0 0 0,0 0 0 0 0,0 0 1 0 0,-1 1-1 0 0,0-1 0 0 0,0 1 1 0 0,-1 0-1 0 0,-1 0 0 0 0,1 1 1 0 0,-2-1-1 0 0,1 1 0 0 0,-7-7-12 0 0,4 9-59 0 0,1-1 0 0 0,-1 1 0 0 0,1 1 0 0 0,-2 0 0 0 0,1 0 0 0 0,0 0 0 0 0,-1 1 0 0 0,0 1 0 0 0,0 0 0 0 0,0 0 0 0 0,-1 1 0 0 0,1 0 0 0 0,0 1 0 0 0,-1 0 0 0 0,1 1 0 0 0,-1 0-1 0 0,1 0 1 0 0,-3 1 59 0 0,6 0-246 0 0,-1 1 0 0 0,0 0 0 0 0,0 0 0 0 0,1 0-1 0 0,-1 1 1 0 0,1 0 0 0 0,0 0 0 0 0,0 1 0 0 0,0 0-1 0 0,1 0 1 0 0,-1 1 0 0 0,1 0 0 0 0,0 0 0 0 0,0 0-1 0 0,-4 6 247 0 0,-17 26-4180 0 0,17-22-377 0 0,-2 1-6837 0 0</inkml:trace>
  <inkml:trace contextRef="#ctx0" brushRef="#br0" timeOffset="-177667.164">11230 5416 7210 0 0,'0'0'2379'0'0,"0"0"-383"0"0,0 0-150 0 0,0 0-116 0 0,0 0-179 0 0,0 0-272 0 0,0 0-243 0 0,0 0-221 0 0,0 0-126 0 0,0 0-67 0 0,0 0-61 0 0,0 0-28 0 0,0 0-26 0 0,8-27-20 0 0,40-127 396 0 0,-34 115-532 0 0,2 1 0 0 0,2 1 0 0 0,1 0 0 0 0,1 2 0 0 0,10-10-351 0 0,22-35 120 0 0,-64 152-327 0 0,9-59 207 0 0,1 0 0 0 0,0 0 0 0 0,1 0 0 0 0,0 0 0 0 0,1 0-1 0 0,1 0 1 0 0,0 0 0 0 0,1 0 0 0 0,0 0 0 0 0,1 0 0 0 0,0-1 0 0 0,1 1-1 0 0,0-1 1 0 0,1 0 0 0 0,1 0 0 0 0,0 0 0 0 0,1-1 0 0 0,0 0 0 0 0,0 0 0 0 0,9 9 0 0 0,-12-16 28 0 0,0 0 1 0 0,1-1 0 0 0,-1 0 0 0 0,1 1-1 0 0,0-2 1 0 0,-1 1 0 0 0,1 0 0 0 0,1-1-1 0 0,-1 0 1 0 0,0 0 0 0 0,1-1 0 0 0,-1 1 0 0 0,0-1-1 0 0,1 0 1 0 0,0-1 0 0 0,-1 1 0 0 0,1-1-1 0 0,-1 0 1 0 0,1 0 0 0 0,0-1 0 0 0,-1 0-1 0 0,1 0 1 0 0,-1 0 0 0 0,1-1 0 0 0,-1 0-1 0 0,0 0 1 0 0,0 0 0 0 0,2-1-29 0 0,14-17 278 0 0,-1-2 0 0 0,-1 0 0 0 0,-1-1 1 0 0,-1-1-1 0 0,-1 0 0 0 0,-1-1 0 0 0,11-26-278 0 0,-16 33 60 0 0,-2 5-38 0 0,-1 0 0 0 0,0-1 0 0 0,-1 0 0 0 0,0 0 0 0 0,-1 0 0 0 0,0 0 0 0 0,-2-1 0 0 0,1 0 0 0 0,-2 0 0 0 0,1-4-22 0 0,-34 35-5457 0 0,25-9 289 0 0,0-3-6660 0 0</inkml:trace>
  <inkml:trace contextRef="#ctx0" brushRef="#br0" timeOffset="-177184.586">12521 4799 15771 0 0,'0'0'1417'0'0,"0"0"-333"0"0,0 0-121 0 0,0 0 2 0 0,0 0-67 0 0,0 0-145 0 0,0 0-158 0 0,0 0-167 0 0,0 0-113 0 0,0 0-59 0 0,0 0-44 0 0,0 0-32 0 0,-22 0-37 0 0,-70-2-19 0 0,86 2-104 0 0,1 0-1 0 0,-1 1 1 0 0,1-1 0 0 0,-1 1 0 0 0,1 0 0 0 0,-1 0-1 0 0,1 1 1 0 0,0 0 0 0 0,-1 0 0 0 0,1 0 0 0 0,0 0-1 0 0,0 1 1 0 0,1 0 0 0 0,-1 0 0 0 0,-2 2-20 0 0,-12 8 67 0 0,16-12-68 0 0,0 0 1 0 0,0 0-1 0 0,1 1 1 0 0,-1-1-1 0 0,0 1 1 0 0,1 0-1 0 0,-1-1 1 0 0,1 1-1 0 0,0 0 1 0 0,-1 1-1 0 0,1-1 1 0 0,0 0-1 0 0,0 1 1 0 0,1-1-1 0 0,-1 1 0 0 0,0-1 1 0 0,1 1-1 0 0,-1 0 1 0 0,1 0-1 0 0,0 0 1 0 0,0-1-1 0 0,0 1 1 0 0,1 0-1 0 0,-1 1 1 0 0,1-1-1 0 0,-1 0 1 0 0,1 0-1 0 0,0 0 1 0 0,0 0-1 0 0,0 0 1 0 0,1 0-1 0 0,-1 0 1 0 0,1 2 0 0 0,3 1 0 0 0,0-1 1 0 0,0 0 0 0 0,1 0 0 0 0,-1-1 0 0 0,1 1 0 0 0,0-1-1 0 0,0 0 1 0 0,0 0 0 0 0,1 0 0 0 0,0-1 0 0 0,-1 0-1 0 0,1 0 1 0 0,1 0-1 0 0,13 8 11 0 0,-14-8 7 0 0,0 0 0 0 0,1 0 1 0 0,-2 1-1 0 0,1 0 0 0 0,0 0 0 0 0,-1 0 1 0 0,0 1-1 0 0,0 0 0 0 0,0 0 1 0 0,-1 0-1 0 0,1 1 0 0 0,-1-1 0 0 0,0 1 1 0 0,-1 0-1 0 0,0 0 0 0 0,0 0 0 0 0,0 1 1 0 0,0-1-1 0 0,-1 1 0 0 0,0-1 0 0 0,-1 1 1 0 0,1 0-1 0 0,-1 4-18 0 0,-1-5 60 0 0,0 0 0 0 0,-1 0 1 0 0,0 0-1 0 0,0 0 0 0 0,0-1 0 0 0,-1 1 0 0 0,0 0 1 0 0,0-1-1 0 0,0 1 0 0 0,-1-1 0 0 0,0 0 0 0 0,0 1 1 0 0,0-1-1 0 0,-1-1 0 0 0,1 1 0 0 0,-1 0 0 0 0,0-1 1 0 0,-1 0-1 0 0,1 0 0 0 0,-1 0 0 0 0,-4 3-60 0 0,-9 4 111 0 0,0 0 1 0 0,-1 0-1 0 0,0-2 0 0 0,-1 0 0 0 0,0-2 1 0 0,-18 5-112 0 0,32-10 6 0 0,-132 3-1068 0 0,130-5 265 0 0,-14 0 26 0 0,11-6-8971 0 0,7 0-1843 0 0</inkml:trace>
  <inkml:trace contextRef="#ctx0" brushRef="#br0" timeOffset="-176808.587">12987 4506 17340 0 0,'0'0'1195'0'0,"0"0"-211"0"0,0 0-31 0 0,0 0 52 0 0,0 0-7 0 0,0 0-129 0 0,0 0-305 0 0,0 0-232 0 0,0 0-51 0 0,0 0 47 0 0,0 0 39 0 0,0 0 42 0 0,0 0-24 0 0,3 17-79 0 0,13 113 553 0 0,-41 128 327 0 0,14-174-1146 0 0,3 1 0 0 0,3 0 0 0 0,6 41-40 0 0,-1-67-26 0 0,8-13-795 0 0,-8-45 493 0 0,0-1-80 0 0,0 0-136 0 0,-16-24-5430 0 0,10 16 3319 0 0,-3-3-5187 0 0,5 3-2041 0 0</inkml:trace>
  <inkml:trace contextRef="#ctx0" brushRef="#br0" timeOffset="-176556.39">12667 4992 12579 0 0,'0'0'1341'0'0,"0"0"-222"0"0,0 0 20 0 0,0 0 133 0 0,0 0-6 0 0,0 0-174 0 0,0 0-246 0 0,0 0-226 0 0,0 0-159 0 0,36-5-95 0 0,114-13-86 0 0,25 14 336 0 0,-35 16-1139 0 0,-41 5-2094 0 0,-44-7-6034 0 0,-37-7-2179 0 0</inkml:trace>
  <inkml:trace contextRef="#ctx0" brushRef="#br0" timeOffset="-176192.995">13802 4965 10586 0 0,'0'0'4425'0'0,"0"0"-2203"0"0,0 0-786 0 0,0 0-130 0 0,0 0-94 0 0,0 0-146 0 0,0 0-187 0 0,0 0-194 0 0,0 0-163 0 0,0 0-120 0 0,0 0-98 0 0,0 0-85 0 0,-28-8-43 0 0,-91-24-27 0 0,115 31-135 0 0,1 0-1 0 0,-1 0 0 0 0,1 0 1 0 0,-1 1-1 0 0,1 0 0 0 0,-1-1 1 0 0,0 1-1 0 0,1 0 0 0 0,-1 1 1 0 0,0-1-1 0 0,1 1 0 0 0,-1-1 1 0 0,1 1-1 0 0,-1 0 0 0 0,1 0 1 0 0,0 1-1 0 0,-1-1 0 0 0,0 1-13 0 0,-6 3 61 0 0,-6 2-27 0 0,0 1 1 0 0,0 0 0 0 0,1 1 0 0 0,1 1 0 0 0,0 0-1 0 0,0 1 1 0 0,1 1 0 0 0,0 0 0 0 0,1 0 0 0 0,0 1 0 0 0,1 1-1 0 0,1 0 1 0 0,0 0 0 0 0,1 1 0 0 0,0 1 0 0 0,1-1-1 0 0,1 1 1 0 0,-1 5-35 0 0,6-17 6 0 0,1-1-1 0 0,0 1 0 0 0,0 0 1 0 0,0-1-1 0 0,0 1 0 0 0,0 0 1 0 0,1-1-1 0 0,0 1 0 0 0,-1 0 1 0 0,2 0-1 0 0,-1-1 0 0 0,0 1 1 0 0,1 0-1 0 0,-1 0 0 0 0,1-1 1 0 0,0 1-1 0 0,0 0 0 0 0,1-1 1 0 0,-1 1-1 0 0,1-1 0 0 0,0 0 1 0 0,-1 1-1 0 0,2-1 0 0 0,-1 0 1 0 0,0 0-1 0 0,1 0 0 0 0,-1-1 1 0 0,1 1-1 0 0,0-1 0 0 0,0 1 1 0 0,0-1-1 0 0,0 0 0 0 0,0 0 1 0 0,0 0-1 0 0,1 0 0 0 0,-1-1 1 0 0,0 1-1 0 0,1-1 0 0 0,0 0 1 0 0,-1 0-1 0 0,1 0 0 0 0,0 0 1 0 0,-1-1-1 0 0,3 0-5 0 0,8-1 92 0 0,0-1 0 0 0,-1-1 0 0 0,1 0 0 0 0,-1-1 0 0 0,1 0 0 0 0,-1-1 0 0 0,0-1 0 0 0,-1 0-1 0 0,1 0 1 0 0,-1-2 0 0 0,-1 1 0 0 0,1-1 0 0 0,-1-1 0 0 0,-1 0 0 0 0,0-1 0 0 0,3-3-92 0 0,119-118 775 0 0,-131 130-776 0 0,0-1 1 0 0,0 0 0 0 0,0 1-1 0 0,0-1 1 0 0,0 1 0 0 0,0-1-1 0 0,1 1 1 0 0,-1 0-1 0 0,0 0 1 0 0,1-1 0 0 0,-1 1-1 0 0,1 0 1 0 0,0 0 0 0 0,-1 0-1 0 0,1 1 1 0 0,0-1-1 0 0,0 0 1 0 0,-1 1 0 0 0,1-1-1 0 0,0 1 1 0 0,0-1-1 0 0,0 1 1 0 0,0 0 0 0 0,0 0-1 0 0,0 0 1 0 0,-1 0 0 0 0,1 0-1 0 0,0 0 1 0 0,0 0-1 0 0,0 1 1 0 0,0-1 0 0 0,0 1-1 0 0,-1 0 1 0 0,1-1 0 0 0,0 1-1 0 0,0 0 1 0 0,-1 0-1 0 0,1 0 1 0 0,-1 0 0 0 0,1 0-1 0 0,-1 0 1 0 0,1 1 0 0 0,38 67-684 0 0,-23-34-2047 0 0,3-3-4647 0 0,-14-22 255 0 0,-2-5-3942 0 0</inkml:trace>
  <inkml:trace contextRef="#ctx0" brushRef="#br0" timeOffset="-175768.768">13993 5366 8274 0 0,'0'0'884'0'0,"0"0"21"0"0,0 0 473 0 0,0 0 480 0 0,0 0 184 0 0,0 0-145 0 0,0 0-294 0 0,0 0-272 0 0,0 0-130 0 0,0 0-125 0 0,0 0-223 0 0,0 0-186 0 0,0 0-121 0 0,17-14-73 0 0,55-46-52 0 0,59-81 996 0 0,-97 98-1272 0 0,50-88 215 0 0,-106 238-807 0 0,22-103 448 0 0,-1 4-3 0 0,0-1 0 0 0,1 1 0 0 0,0-1 0 0 0,0 0 0 0 0,1 1 0 0 0,0-1 0 0 0,0 1 0 0 0,1-1 0 0 0,0 0 0 0 0,0 0 0 0 0,1 0-1 0 0,0 0 1 0 0,0 0 0 0 0,0-1 0 0 0,1 1 0 0 0,0-1 0 0 0,1 0 0 0 0,1 3 2 0 0,-1-5 23 0 0,1 1 0 0 0,-1-1 0 0 0,0 0 0 0 0,1-1 0 0 0,0 1 0 0 0,0-1 0 0 0,0-1 0 0 0,1 1 0 0 0,-1-1 0 0 0,0 0 0 0 0,1 0 0 0 0,0-1 0 0 0,-1 1 0 0 0,1-2 0 0 0,0 1 0 0 0,-1-1 0 0 0,1 0 0 0 0,4 0-23 0 0,6 0 82 0 0,-1-1 0 0 0,1 0 0 0 0,0-2 0 0 0,-1 1 0 0 0,0-2 0 0 0,0 0 0 0 0,0-1 0 0 0,0-1 1 0 0,0 0-1 0 0,-1-1 0 0 0,1-1-82 0 0,8-4-69 0 0,0-1 0 0 0,-1-1 1 0 0,0-1-1 0 0,-1 0 0 0 0,-1-2 1 0 0,0-1-1 0 0,-1 0 0 0 0,-1-2 1 0 0,-1 0-1 0 0,6-10 69 0 0,-20 11-4006 0 0,-4 15 177 0 0,0 0-8260 0 0</inkml:trace>
  <inkml:trace contextRef="#ctx0" brushRef="#br0" timeOffset="-175402.398">15320 4391 17764 0 0,'0'0'979'0'0,"0"0"-262"0"0,0 0 35 0 0,0 0 205 0 0,0 0 145 0 0,0 0-32 0 0,0 0-194 0 0,0 0-172 0 0,0 0-118 0 0,0 0-66 0 0,0 0-41 0 0,0 0-97 0 0,3 33-79 0 0,7 103-51 0 0,-7 96 588 0 0,-26 164-300 0 0,21-326-2155 0 0,-7-79-1293 0 0,-7-15-2970 0 0,9 15 743 0 0,0 1-6128 0 0</inkml:trace>
  <inkml:trace contextRef="#ctx0" brushRef="#br0" timeOffset="-175127.173">15018 4865 11162 0 0,'0'0'3130'0'0,"0"0"-1256"0"0,0 0-495 0 0,0 0-92 0 0,0 0-35 0 0,0 0-63 0 0,0 0-159 0 0,0 0-203 0 0,0 0-173 0 0,0 0-165 0 0,0 0-113 0 0,0 0-50 0 0,0 0-65 0 0,30 0-21 0 0,97 3-16 0 0,168-18-53 0 0,-242 5-1633 0 0,-36 6-1787 0 0,-1-1-3811 0 0,-7 1-5224 0 0</inkml:trace>
  <inkml:trace contextRef="#ctx0" brushRef="#br0" timeOffset="-174091.539">16016 5358 3129 0 0,'0'0'1317'0'0,"0"0"-499"0"0,0 0-121 0 0,0 0 211 0 0,0 0 303 0 0,0 0 186 0 0,0 0 164 0 0,0 0 50 0 0,0 0 4 0 0,0 0-17 0 0,0 0-183 0 0,14-4-227 0 0,111-39 1458 0 0,-84 18-2048 0 0,-1-1 0 0 0,-2-2-1 0 0,0-2 1 0 0,-2-1 0 0 0,-2-2 0 0 0,3-6-598 0 0,-6 9 205 0 0,23-25 11 0 0,-3-2 1 0 0,-3-3 0 0 0,-2-1 0 0 0,11-25-217 0 0,-50 75 18 0 0,0-1 1 0 0,-1 1 0 0 0,0-1-1 0 0,-1 0 1 0 0,0-1 0 0 0,-1 1-1 0 0,0-1 1 0 0,-1 0 0 0 0,-1 0-1 0 0,0 0 1 0 0,-1 0 0 0 0,0 0-1 0 0,-1 0 1 0 0,-1-9-19 0 0,1 20-2 0 0,-1 0 0 0 0,0 0 0 0 0,0-1 0 0 0,0 1 0 0 0,0 0 1 0 0,0 1-1 0 0,0-1 0 0 0,0 0 0 0 0,-1 0 0 0 0,1 0 0 0 0,-1 1 0 0 0,1-1 0 0 0,-1 1 1 0 0,0-1-1 0 0,1 1 0 0 0,-1 0 0 0 0,0-1 0 0 0,0 1 0 0 0,0 0 0 0 0,0 0 0 0 0,0 0 0 0 0,0 1 1 0 0,-1-1-1 0 0,1 0 0 0 0,0 1 0 0 0,0 0 0 0 0,0-1 0 0 0,-1 1 0 0 0,1 0 0 0 0,0 0 0 0 0,0 0 1 0 0,-1 0-1 0 0,1 1 0 0 0,0-1 0 0 0,-2 1 2 0 0,-77 24-293 0 0,65-16 279 0 0,1 2 1 0 0,0 0-1 0 0,0 0 0 0 0,1 1 1 0 0,1 1-1 0 0,0 1 0 0 0,1-1 1 0 0,0 2-1 0 0,1 0 0 0 0,1 0 1 0 0,0 1-1 0 0,-5 12 14 0 0,13-25-1 0 0,1-1-1 0 0,-1 1 1 0 0,0 0-1 0 0,1 1 1 0 0,-1-1-1 0 0,1 0 1 0 0,0 0-1 0 0,0 0 1 0 0,1 1-1 0 0,-1-1 1 0 0,0 1 0 0 0,1-1-1 0 0,0 0 1 0 0,0 1-1 0 0,0-1 1 0 0,0 1-1 0 0,1-1 1 0 0,-1 0-1 0 0,1 1 1 0 0,0-1-1 0 0,0 0 1 0 0,0 1-1 0 0,0-1 1 0 0,1 0 0 0 0,-1 0-1 0 0,1 0 1 0 0,0 0-1 0 0,0 0 1 0 0,0-1-1 0 0,0 1 1 0 0,0-1-1 0 0,1 1 1 0 0,-1-1-1 0 0,1 0 1 0 0,0 1-1 0 0,-1-2 1 0 0,1 1 0 0 0,0 0-1 0 0,0 0 1 0 0,0-1-1 0 0,2 1 2 0 0,19 5 36 0 0,1-1 0 0 0,1-1-1 0 0,-1-2 1 0 0,1 0 0 0 0,-1-2-1 0 0,1 0 1 0 0,15-3-36 0 0,-3 2 23 0 0,-11-1-22 0 0,-21-1 5 0 0,1 1 1 0 0,-1 0-1 0 0,0 0 1 0 0,1 1-1 0 0,-1 0 1 0 0,1 0-1 0 0,-1 0 1 0 0,1 1-1 0 0,-1 0 1 0 0,1 0-1 0 0,-1 1 1 0 0,0-1-1 0 0,0 1 1 0 0,0 1-1 0 0,0-1 1 0 0,0 1-1 0 0,0 0 1 0 0,-1 1-1 0 0,1-1 1 0 0,-1 1-1 0 0,0 0 1 0 0,0 0-1 0 0,0 1 1 0 0,0 1-7 0 0,-3 3 29 0 0,0 0 1 0 0,-1 0-1 0 0,0 0 1 0 0,-1 1-1 0 0,0-1 1 0 0,0 0-1 0 0,-1 0 1 0 0,0 1-1 0 0,-1-1 1 0 0,0 0-1 0 0,0 0 1 0 0,-1 0-1 0 0,0-1 1 0 0,-4 9-30 0 0,6-15 7 0 0,-19 51 90 0 0,13-37-101 0 0,0 1 0 0 0,0 1 0 0 0,2-1 0 0 0,0 1-1 0 0,1 0 1 0 0,1 0 0 0 0,1 0 0 0 0,0 0 0 0 0,2 1 0 0 0,0 9 4 0 0,1-27-95 0 0,-1 1 0 0 0,1-1 0 0 0,-1 1 0 0 0,1-1 0 0 0,0 0 0 0 0,0 1 0 0 0,-1-1 0 0 0,1 0 0 0 0,0 1 0 0 0,0-1 0 0 0,0 0 0 0 0,1 0 0 0 0,-1 0 0 0 0,0 0 0 0 0,0 0 0 0 0,1 0 0 0 0,-1 0 0 0 0,0 0 0 0 0,1 0 0 0 0,-1-1 0 0 0,1 1 0 0 0,-1-1 1 0 0,1 1-1 0 0,-1-1 0 0 0,1 1 0 0 0,-1-1 0 0 0,1 0 0 0 0,0 0 0 0 0,-1 0 0 0 0,1 0 0 0 0,-1 0 0 0 0,1 0 0 0 0,0 0 0 0 0,-1-1 0 0 0,1 1 95 0 0,33-10-11484 0 0,-28 5 242 0 0</inkml:trace>
  <inkml:trace contextRef="#ctx0" brushRef="#br0" timeOffset="-173288.252">17565 4822 7866 0 0,'0'0'2551'0'0,"0"0"-1053"0"0,0 0-626 0 0,0 0-229 0 0,0 0-70 0 0,0 0 56 0 0,0 0 42 0 0,0 0 24 0 0,-35 15 5 0 0,-108 49-44 0 0,42 1 518 0 0,81-50-842 0 0,2 2 0 0 0,0 0 0 0 0,1 1-1 0 0,1 0 1 0 0,0 2 0 0 0,2 0 0 0 0,0 0-332 0 0,12-18 20 0 0,1-1 1 0 0,0 0-1 0 0,-1 1 0 0 0,1-1 1 0 0,0 1-1 0 0,0 0 0 0 0,0-1 1 0 0,0 1-1 0 0,0 0 0 0 0,0 0 1 0 0,0 0-1 0 0,0-1 1 0 0,1 1-1 0 0,-1 0 0 0 0,1 0 1 0 0,0 0-1 0 0,-1 0 0 0 0,1 0 1 0 0,0 0-1 0 0,0 0 0 0 0,0 0 1 0 0,0 0-1 0 0,1 0 0 0 0,-1 0 1 0 0,0 0-1 0 0,1 0 0 0 0,0 0 1 0 0,-1 0-1 0 0,1 0 0 0 0,0-1 1 0 0,0 1-1 0 0,0 0 0 0 0,0 0 1 0 0,0-1-1 0 0,0 1 0 0 0,1-1 1 0 0,-1 1-1 0 0,0-1 0 0 0,1 0 1 0 0,-1 1-1 0 0,1-1 0 0 0,0 0 1 0 0,-1 0-1 0 0,1 0 0 0 0,0 0 1 0 0,0 0-1 0 0,-1 0 0 0 0,1-1 1 0 0,0 1-1 0 0,0-1 0 0 0,0 1 1 0 0,2-1-21 0 0,13-1 160 0 0,-1 0 0 0 0,1-2 0 0 0,0 0 0 0 0,-1-1 0 0 0,0-1 1 0 0,0 0-1 0 0,0-1 0 0 0,0-1 0 0 0,-1 0 0 0 0,0-1 0 0 0,9-7-160 0 0,197-132 326 0 0,-175 116-288 0 0,-42 94-142 0 0,-6-43 135 0 0,0-14-31 0 0,0 0 0 0 0,1 0 0 0 0,0 0 1 0 0,1 1-1 0 0,-1-1 0 0 0,1 0 0 0 0,0 0 0 0 0,1 1 0 0 0,0-1 1 0 0,0 0-1 0 0,0 0 0 0 0,0 0 0 0 0,1 0 0 0 0,0 0 1 0 0,0 0-1 0 0,1 0 0 0 0,0-1 0 0 0,0 1 0 0 0,0-1 1 0 0,1 0-1 0 0,-1 0 0 0 0,1 0 0 0 0,1 0 0 0 0,4 2 22 0 0,0-1 0 0 0,0-1 1 0 0,1 0-1 0 0,-1 0 0 0 0,1-1 0 0 0,1 0 0 0 0,-1-1 1 0 0,0 0-1 0 0,1 0 0 0 0,0-1 0 0 0,-1-1 0 0 0,1 0 0 0 0,0 0 1 0 0,0-1-1 0 0,0 0 0 0 0,-1-1 0 0 0,1 0 0 0 0,0-1 0 0 0,0 0 1 0 0,-1-1-1 0 0,0 0 0 0 0,1-1 0 0 0,1-1-22 0 0,22-10 215 0 0,0-1-1 0 0,0-2 1 0 0,-2-1 0 0 0,0-2-1 0 0,-2-1 1 0 0,1-2-215 0 0,-5 6 76 0 0,-1-2 0 0 0,0 0-1 0 0,-2-2 1 0 0,0 0 0 0 0,-1-2 0 0 0,-2 0 0 0 0,0-1 0 0 0,-2-2 0 0 0,-1 1 0 0 0,-1-2-1 0 0,-1 0 1 0 0,-2-1 0 0 0,0-1 0 0 0,-2 0 0 0 0,-2 0 0 0 0,0-1 0 0 0,-2 0 0 0 0,-2 0-1 0 0,2-29-75 0 0,-6 29 18 0 0,-1-1 0 0 0,-2 1 0 0 0,-1 0 0 0 0,-2 0 0 0 0,0 1-1 0 0,-3-1 1 0 0,0 1 0 0 0,-2 1 0 0 0,-1 0 0 0 0,-1 0 0 0 0,-15-23-18 0 0,25 46 0 0 0,-1 1 1 0 0,0 0 0 0 0,0 0 0 0 0,-1 0 0 0 0,1 0 0 0 0,-1 0 0 0 0,0 1 0 0 0,-1 0 0 0 0,1 0-1 0 0,-1 0 1 0 0,1 0 0 0 0,-1 1 0 0 0,0 0 0 0 0,-1 0 0 0 0,1 0 0 0 0,0 0 0 0 0,-1 1 0 0 0,-3-1-1 0 0,-4 58-203 0 0,26 222 315 0 0,30 108 280 0 0,-11-220-284 0 0,-22-123-78 0 0,-1 1 1 0 0,-2 0 0 0 0,-2 0 0 0 0,-1 12-31 0 0,-2 31 74 0 0,-2-86-79 0 0,0 0 12 0 0,0 0 14 0 0,0 0 4 0 0,0 0 9 0 0,-15-27-240 0 0,-13-47-2672 0 0,13 22-4884 0 0,10 33 1645 0 0,1 3-5025 0 0</inkml:trace>
  <inkml:trace contextRef="#ctx0" brushRef="#br0" timeOffset="-173037.887">17663 4664 11314 0 0,'0'0'1447'0'0,"0"0"-332"0"0,0 0-46 0 0,0 0 256 0 0,0 0 122 0 0,0 0-77 0 0,0 0-202 0 0,39-6-221 0 0,126-21-196 0 0,180-8 1406 0 0,60 19-1991 0 0,-280 2-2519 0 0,-99 8-2030 0 0,0-1-3583 0 0,-19 7-1608 0 0</inkml:trace>
  <inkml:trace contextRef="#ctx0" brushRef="#br0" timeOffset="-172606.314">18886 4811 0 0 0,'0'0'2158'0'0,"0"0"565"0"0,0 0 267 0 0,0 0-19 0 0,0 0-333 0 0,0 0-328 0 0,0 0-310 0 0,0 0-271 0 0,0 0-233 0 0,36 5-225 0 0,115 14-229 0 0,-71-25 173 0 0,-66-1-953 0 0,8 1-13 0 0,-1-2 0 0 0,-1 0 0 0 0,0-2 0 0 0,0 0 0 0 0,-1-1 0 0 0,0-1 0 0 0,-1 0-1 0 0,2-4-248 0 0,-17 15 18 0 0,-1-1 0 0 0,1 0 0 0 0,-1 0 0 0 0,0 0 0 0 0,0-1 0 0 0,0 1 0 0 0,0 0 0 0 0,0-1 0 0 0,0 1 0 0 0,-1-1-1 0 0,1 0 1 0 0,-1 1 0 0 0,0-1 0 0 0,1 0 0 0 0,-1 0 0 0 0,-1 0 0 0 0,1 0 0 0 0,0 0 0 0 0,-1 0 0 0 0,1 0 0 0 0,-1 0-1 0 0,0 0 1 0 0,0 0 0 0 0,0 0 0 0 0,-1 0 0 0 0,1 0 0 0 0,-1 0 0 0 0,0 0 0 0 0,1 0 0 0 0,-1 0 0 0 0,-1 0 0 0 0,1 0-1 0 0,0 0 1 0 0,-1 1 0 0 0,1-1 0 0 0,-1 0 0 0 0,0 1 0 0 0,0 0 0 0 0,0-1 0 0 0,0 1 0 0 0,0 0 0 0 0,0 0 0 0 0,-1 0 0 0 0,1 0-1 0 0,-1 0 1 0 0,0 1 0 0 0,1-1 0 0 0,-1 1 0 0 0,0 0 0 0 0,0 0 0 0 0,-1-1-18 0 0,-14-1-20 0 0,1 1 1 0 0,-1 1-1 0 0,1 0 1 0 0,-1 2-1 0 0,1-1 0 0 0,-1 2 1 0 0,1 1-1 0 0,0 0 1 0 0,0 1-1 0 0,0 1 1 0 0,0 0-1 0 0,0 1 0 0 0,1 1 1 0 0,1 1-1 0 0,-1 0 1 0 0,1 1-1 0 0,0 1 0 0 0,1 0 1 0 0,0 1-1 0 0,1 0 1 0 0,0 1-1 0 0,-3 5 20 0 0,4-7 1 0 0,1 1 0 0 0,0 1 0 0 0,0 0 0 0 0,1 0 0 0 0,1 1 0 0 0,0 1 0 0 0,1-1 0 0 0,0 1 0 0 0,1 1 0 0 0,1-1 0 0 0,0 1 0 0 0,1 0 0 0 0,1 0 0 0 0,0 1 0 0 0,1 0 0 0 0,0-1 0 0 0,2 1 0 0 0,0 0 0 0 0,0 0 0 0 0,2 0 0 0 0,0 6 0 0 0,2-12 16 0 0,0-1 1 0 0,0 0 0 0 0,0 0-1 0 0,1 0 1 0 0,1 0 0 0 0,0 0-1 0 0,0-1 1 0 0,0 0 0 0 0,1 0 0 0 0,0-1-1 0 0,1 1 1 0 0,0-1 0 0 0,0-1-1 0 0,0 1 1 0 0,1-1 0 0 0,0 0 0 0 0,0-1-1 0 0,4 2-17 0 0,10 6 138 0 0,1-2 0 0 0,1 0 0 0 0,-1-1 0 0 0,2-2 0 0 0,-1 0 0 0 0,13 1-138 0 0,2-1 169 0 0,1-2-1 0 0,0-2 1 0 0,0-1-1 0 0,1-2 1 0 0,-1-2-1 0 0,34-5-168 0 0,-66 5-58 0 0,0 0 0 0 0,0 0 0 0 0,-1-1 0 0 0,1 0 0 0 0,0 0 0 0 0,-1-1-1 0 0,0 1 1 0 0,0-2 0 0 0,0 1 0 0 0,0-1 0 0 0,0 0 0 0 0,1-2 58 0 0,-4-2-776 0 0,-4 1-4356 0 0,0 3-7023 0 0</inkml:trace>
  <inkml:trace contextRef="#ctx0" brushRef="#br0" timeOffset="-149450.875">20932 4329 0 0 0,'0'0'463'0'0,"0"0"409"0"0,0 0 395 0 0,0 0 317 0 0,0 0 154 0 0,0 0-10 0 0,0 0-74 0 0,0 0-88 0 0,0 0-65 0 0,0 0-44 0 0,3-6-77 0 0,9-17-104 0 0,-10 18-126 0 0,-2 5-139 0 0,1 5 2329 0 0,-5 17-2605 0 0,-57 229 1096 0 0,-25 32-1096 0 0,81-269-714 0 0,-5 10 29 0 0,0 0-1 0 0,2 1 1 0 0,1 0-1 0 0,1 1 1 0 0,2-1-1 0 0,0 1 1 0 0,1 0-1 0 0,2 0 1 0 0,1 0-1 0 0,1 9-49 0 0,23 22 95 0 0,-21-55-84 0 0,-1-1 0 0 0,0 0 0 0 0,0 0 0 0 0,0 0 0 0 0,1-1 1 0 0,-1 1-1 0 0,0-1 0 0 0,1 1 0 0 0,-1-1 0 0 0,0 0 0 0 0,1 1 0 0 0,-1-1 0 0 0,1-1 0 0 0,-1 1 1 0 0,0 0-1 0 0,1 0 0 0 0,-1-1 0 0 0,0 0 0 0 0,1 1 0 0 0,-1-1 0 0 0,0 0 0 0 0,0 0 0 0 0,1 0 1 0 0,-1 0-1 0 0,0-1 0 0 0,0 1 0 0 0,0-1-11 0 0,276-179 429 0 0,-65 7-355 0 0,-117 86 14 0 0,-94 86 777 0 0,-10 6-399 0 0,-14 10-609 0 0,10-6 240 0 0,-70 87-85 0 0,8 34-2 0 0,70-118-17 0 0,0 1 1 0 0,1-1 0 0 0,0 1 0 0 0,1 0 0 0 0,0 0 0 0 0,1 0-1 0 0,0 1 1 0 0,1-1 0 0 0,0 0 0 0 0,1 0 0 0 0,1 2 6 0 0,0-9 0 0 0,1 0 0 0 0,-1 0 0 0 0,1 0 0 0 0,0 0 0 0 0,0-1 0 0 0,1 1 0 0 0,-1-1 1 0 0,1 0-1 0 0,0 0 0 0 0,0 0 0 0 0,1-1 0 0 0,-1 1 0 0 0,1-1 0 0 0,0 0 0 0 0,-1 0 0 0 0,1-1 1 0 0,1 0-1 0 0,-1 1 0 0 0,0-2 0 0 0,0 1 0 0 0,1 0 0 0 0,-1-1 0 0 0,1 0 0 0 0,4 0 0 0 0,9-1 37 0 0,-1-1 1 0 0,1-1-1 0 0,-1 0 0 0 0,0-2 0 0 0,0 0 0 0 0,0-1 0 0 0,0 0 1 0 0,-1-2-1 0 0,0 0 0 0 0,0-1 0 0 0,-1 0 0 0 0,0-2 0 0 0,0 0 1 0 0,-1 0-1 0 0,-1-2 0 0 0,0 0 0 0 0,0 0 0 0 0,-1-1 0 0 0,-1-1 1 0 0,0 0-1 0 0,-1-1 0 0 0,9-14-37 0 0,-16 23 15 0 0,0 1 0 0 0,-1-1 0 0 0,1 0 1 0 0,-1 0-1 0 0,-1 0 0 0 0,1 0 0 0 0,-1 0 0 0 0,0-1 0 0 0,0 1 1 0 0,-1-1-1 0 0,0 1 0 0 0,0-1 0 0 0,-1 0 0 0 0,0 1 0 0 0,0-1 1 0 0,0 0-1 0 0,-1 1 0 0 0,0-1 0 0 0,0 1 0 0 0,-1-1 1 0 0,1 1-1 0 0,-1-1 0 0 0,-1 1 0 0 0,1 0 0 0 0,-1 0 0 0 0,-1 0 1 0 0,1 0-1 0 0,-1 1 0 0 0,-2-3-15 0 0,-8-2-17 0 0,0 1 0 0 0,-1 0 0 0 0,0 1 1 0 0,0 1-1 0 0,-1 1 0 0 0,0 0 0 0 0,0 1 0 0 0,-1 0 0 0 0,1 1 1 0 0,-1 1-1 0 0,0 1 0 0 0,0 1 0 0 0,0 0 0 0 0,0 1 0 0 0,0 1 1 0 0,-10 1 16 0 0,-37 13-123 0 0,130-11-127 0 0,212-37 500 0 0,-228 23-182 0 0,139-12-1210 0 0,-189 8-2240 0 0,0 8 492 0 0,0 2-3646 0 0,0-3-5590 0 0</inkml:trace>
  <inkml:trace contextRef="#ctx0" brushRef="#br0" timeOffset="-148866.454">20574 4584 3217 0 0,'0'0'2644'0'0,"0"0"-737"0"0,0 0-221 0 0,0 0 114 0 0,0 0 75 0 0,0 0-159 0 0,0 0-262 0 0,0 0-241 0 0,0 0-210 0 0,0 0-151 0 0,0 0-93 0 0,0 0-82 0 0,0 0-55 0 0,-14 3-36 0 0,-41 13-54 0 0,41-12-71 0 0,14-4-59 0 0,0 0-40 0 0,0 0-25 0 0,0 0 9 0 0,0 0-12 0 0,0 0-19 0 0,0 0-12 0 0,0 0-11 0 0,252-16 3705 0 0,306-50-2857 0 0,-482 59-1481 0 0,-76 7 546 0 0,0-2-1931 0 0,-2 0-4909 0 0,0 2-5738 0 0</inkml:trace>
  <inkml:trace contextRef="#ctx0" brushRef="#br0" timeOffset="-146302.595">8739 6664 0 0 0,'0'0'1038'0'0,"0"0"128"0"0,0 0 249 0 0,0 0 262 0 0,0 0 63 0 0,0 0-238 0 0,0 0-421 0 0,0 0-472 0 0,0 0-308 0 0,0 0-24 0 0,0 0 179 0 0,4 1 223 0 0,6 2-149 0 0,0-1 0 0 0,-1 0 1 0 0,1-1-1 0 0,0 0 0 0 0,0-1 0 0 0,0 0 0 0 0,0-1 0 0 0,0 0 0 0 0,0 0 0 0 0,0-1 0 0 0,-1 0 1 0 0,1-1-1 0 0,0 0 0 0 0,-1 0 0 0 0,0-1 0 0 0,1-1-530 0 0,31-18 547 0 0,-1-1 0 0 0,-2-1 0 0 0,-1-3 0 0 0,-1-1 1 0 0,-1-1-1 0 0,-1-2 0 0 0,-2-2 0 0 0,22-31-547 0 0,45-81 867 0 0,-96 137-844 0 0,0 1 745 0 0,-3 15-482 0 0,-20 165-172 0 0,4 383 343 0 0,4-305-353 0 0,11-213-69 0 0,-1-1 0 0 0,-2 1-1 0 0,-1-1 1 0 0,-2 0 0 0 0,-10 29-35 0 0,16-65 15 0 0,1-1 0 0 0,0 0 1 0 0,-1 1-1 0 0,1-1 1 0 0,0 1-1 0 0,-1 0 0 0 0,1-1 1 0 0,-1 1-1 0 0,1-1 1 0 0,-1 1-1 0 0,1 0 1 0 0,-1-1-1 0 0,1 1 0 0 0,-1 0 1 0 0,0-1-1 0 0,1 1 1 0 0,-1 0-1 0 0,1 0 0 0 0,-1 0 1 0 0,0 0-1 0 0,1 0 1 0 0,-1-1-1 0 0,0 1 1 0 0,1 0-1 0 0,-1 0 0 0 0,1 0 1 0 0,-1 1-1 0 0,0-1 1 0 0,1 0-1 0 0,-1 0 1 0 0,0 0-1 0 0,1 0 0 0 0,-1 1 1 0 0,1-1-1 0 0,-1 0 1 0 0,1 0-1 0 0,-1 1 0 0 0,1-1 1 0 0,-1 0-1 0 0,1 1 1 0 0,-1-1-1 0 0,1 1 1 0 0,-1-1-1 0 0,1 1 0 0 0,-1-1 1 0 0,1 1-1 0 0,0-1 1 0 0,-1 1-1 0 0,1-1 0 0 0,0 1 1 0 0,0-1-1 0 0,-1 1 1 0 0,1 0-1 0 0,0-1 1 0 0,0 1-1 0 0,0-1 0 0 0,0 1 1 0 0,0 0-1 0 0,-1-1 1 0 0,1 1-1 0 0,0 0 0 0 0,1-1 1 0 0,-1 1-1 0 0,0-1 1 0 0,0 1-1 0 0,0 0-15 0 0,-12-90 59 0 0,12 7-56 0 0,3 1 0 0 0,4 0 0 0 0,4 0 1 0 0,3 1-1 0 0,16-50-3 0 0,-18 78 0 0 0,2 1 0 0 0,3 1 0 0 0,1 0 0 0 0,3 1 0 0 0,2 2 0 0 0,2 0 0 0 0,2 1 0 0 0,2 2 0 0 0,2 1 0 0 0,2 1 0 0 0,1 2 0 0 0,2 1 0 0 0,2 2 0 0 0,25-18 0 0 0,-54 47-6 0 0,1 1-1 0 0,0 0 1 0 0,0 0 0 0 0,1 1 0 0 0,0 0 0 0 0,0 1-1 0 0,1 0 1 0 0,-1 1 0 0 0,1 1 0 0 0,0-1 0 0 0,0 2-1 0 0,0 0 1 0 0,0 0 0 0 0,0 1 0 0 0,1 1 0 0 0,-1 0-1 0 0,5 0 7 0 0,-9 4 5 0 0,-1 1 1 0 0,0-1-1 0 0,1 1 0 0 0,-2 0 0 0 0,1 1 0 0 0,-1 0 0 0 0,0 0 0 0 0,0 0 0 0 0,0 1 0 0 0,-1-1 0 0 0,0 1 0 0 0,0 1 0 0 0,-1-1 0 0 0,0 1 0 0 0,0-1 0 0 0,-1 1 0 0 0,0 0 0 0 0,0 1 0 0 0,-1-1 0 0 0,0 0 0 0 0,-1 1 0 0 0,1 1-5 0 0,2 10 20 0 0,-1 1 1 0 0,-1 0-1 0 0,-1-1 0 0 0,-1 1 0 0 0,-1-1 1 0 0,0 1-1 0 0,-2 0 0 0 0,0-1 0 0 0,-2 0 0 0 0,0 0 1 0 0,-1 0-1 0 0,-1-1 0 0 0,0 1 0 0 0,-2-2 1 0 0,0 1-1 0 0,-2-1 0 0 0,1-1 0 0 0,-2 0 1 0 0,-1 0-1 0 0,0-1 0 0 0,-1-1 0 0 0,0 0 1 0 0,-5 3-21 0 0,4-6 22 0 0,2 2-13 0 0,-1-2 0 0 0,1 1-1 0 0,-2-2 1 0 0,0 0 0 0 0,0-1-1 0 0,-1 0 1 0 0,-1-1-1 0 0,1-1 1 0 0,-1-1 0 0 0,0 0-1 0 0,-1-1 1 0 0,0-1-1 0 0,0-1 1 0 0,0 0 0 0 0,-9 0-9 0 0,21-3-53 0 0,1-1 1 0 0,-1 1 0 0 0,1-1 0 0 0,-1 0 0 0 0,1-1-1 0 0,-1 1 1 0 0,1-1 0 0 0,0 0 0 0 0,-1 0 0 0 0,1 0-1 0 0,0-1 1 0 0,0 0 0 0 0,-1 0 0 0 0,2-1-1 0 0,-1 1 1 0 0,0-1 0 0 0,0 0 0 0 0,1 0 0 0 0,-1-1-1 0 0,1 1 1 0 0,0-1 0 0 0,0 0 0 0 0,1 0 0 0 0,-1 0-1 0 0,1 0 1 0 0,0-1 0 0 0,0 0 0 0 0,0 1 0 0 0,1-1-1 0 0,-1 0 1 0 0,1 0 0 0 0,0-1 0 0 0,1 1 0 0 0,-1-2 52 0 0,20-46-2571 0 0,11 26-4526 0 0,-29 27 7085 0 0,9-8-11680 0 0</inkml:trace>
  <inkml:trace contextRef="#ctx0" brushRef="#br0" timeOffset="-144159.534">10558 6371 6849 0 0,'0'0'1597'0'0,"0"0"18"0"0,0 0 51 0 0,0 0 135 0 0,0 0-38 0 0,0 0-182 0 0,0 0-253 0 0,0 0-244 0 0,0 0-173 0 0,0 0-176 0 0,0 0-130 0 0,0 0-115 0 0,0 0-78 0 0,-25-10-51 0 0,-77-30-45 0 0,60 37 80 0 0,40 7-333 0 0,-10 10 38 0 0,0 2 0 0 0,1-1 0 0 0,1 1 0 0 0,1 1 0 0 0,0 0 0 0 0,1 0 0 0 0,1 0 0 0 0,1 1 0 0 0,0 0 0 0 0,1 4-101 0 0,0-6 9 0 0,0 0 1 0 0,2 1 0 0 0,0-1 0 0 0,1 1-1 0 0,0-1 1 0 0,2 1 0 0 0,0 0-1 0 0,2 11-9 0 0,-2-22 15 0 0,1 0 0 0 0,1 0 0 0 0,-1 0 0 0 0,1 0 0 0 0,0-1 0 0 0,0 1 0 0 0,1-1-1 0 0,-1 1 1 0 0,1-1 0 0 0,1 0 0 0 0,-1 0 0 0 0,1 0 0 0 0,-1 0 0 0 0,1-1-1 0 0,1 0 1 0 0,-1 0 0 0 0,1 0 0 0 0,-1 0 0 0 0,1-1 0 0 0,0 1 0 0 0,1-1-1 0 0,-1 0 1 0 0,0-1 0 0 0,1 1 0 0 0,1-1-15 0 0,3 1 69 0 0,0 0 1 0 0,0-1-1 0 0,0-1 0 0 0,0 0 1 0 0,1 0-1 0 0,-1-1 0 0 0,0 0 1 0 0,1-1-1 0 0,-1 0 0 0 0,0 0 1 0 0,0-1-1 0 0,0-1 0 0 0,0 0 1 0 0,0 0-1 0 0,-1-1 0 0 0,1 0 0 0 0,-1 0 1 0 0,0-1-1 0 0,8-6-69 0 0,7-5 162 0 0,-1-2 1 0 0,0 0-1 0 0,-1-1 0 0 0,-1-2 1 0 0,-1 0-1 0 0,7-10-162 0 0,-17 19 40 0 0,0-1 0 0 0,-1 1-1 0 0,0-2 1 0 0,-1 1 0 0 0,0-1-1 0 0,-1-1 1 0 0,-1 1 0 0 0,0-1-1 0 0,-1 0 1 0 0,-1 0 0 0 0,0-1 0 0 0,-1 1-1 0 0,-1-1 1 0 0,0 0 0 0 0,-1 0-1 0 0,-1 0 1 0 0,0 0-40 0 0,-1 12 4 0 0,0 0 0 0 0,0 0-1 0 0,-1 0 1 0 0,1 0 0 0 0,-1 0 0 0 0,0 0 0 0 0,0 0-1 0 0,0 1 1 0 0,0-1 0 0 0,-1 1 0 0 0,0-1 0 0 0,0 1-1 0 0,1 0 1 0 0,-2 0 0 0 0,1 0 0 0 0,0 0-1 0 0,-1 1 1 0 0,1 0 0 0 0,-1-1 0 0 0,0 1 0 0 0,1 0-1 0 0,-1 1 1 0 0,0-1 0 0 0,0 1 0 0 0,-1 0 0 0 0,-2-1-4 0 0,-3-1-32 0 0,0 1 1 0 0,-1 0-1 0 0,1 0 1 0 0,-1 1-1 0 0,1 1 1 0 0,-1 0-1 0 0,1 0 1 0 0,-1 1-1 0 0,1 0 1 0 0,-6 2 31 0 0,10-2-24 0 0,1 1 0 0 0,-1 0 0 0 0,1 0 0 0 0,0 0 0 0 0,0 0 0 0 0,0 1 0 0 0,0 0 1 0 0,0 0-1 0 0,1 0 0 0 0,-1 1 0 0 0,1-1 0 0 0,0 1 0 0 0,0 0 0 0 0,0 1 0 0 0,0-1 0 0 0,1 0 0 0 0,-3 5 24 0 0,7-7-2 0 0,-1 0 1 0 0,1-1-1 0 0,0 1 0 0 0,-1-1 0 0 0,1 0 0 0 0,0 1 1 0 0,0-1-1 0 0,0 0 0 0 0,0 1 0 0 0,0-1 0 0 0,1 0 1 0 0,-1 0-1 0 0,0 0 0 0 0,1 0 0 0 0,-1 0 0 0 0,0 0 1 0 0,1-1-1 0 0,-1 1 0 0 0,1 0 0 0 0,-1-1 0 0 0,1 1 1 0 0,-1-1-1 0 0,1 1 0 0 0,0-1 0 0 0,-1 0 0 0 0,1 1 1 0 0,0-1-1 0 0,-1 0 0 0 0,1 0 0 0 0,0-1 0 0 0,-1 1 1 0 0,1 0-1 0 0,-1 0 0 0 0,1-1 0 0 0,0 1 0 0 0,-1-1 2 0 0,0 1 0 0 0,264-7 303 0 0,-196 0-217 0 0,-51 6-66 0 0,1 0 0 0 0,-1-1 0 0 0,1 0 0 0 0,-1-2 1 0 0,0 0-1 0 0,0-1 0 0 0,0-1 0 0 0,-1 0 0 0 0,0-2 0 0 0,0 0 1 0 0,10-7-21 0 0,-22 12 21 0 0,-1-1 1 0 0,0 1 0 0 0,0-1 0 0 0,0 0 0 0 0,0 0 0 0 0,0 0-1 0 0,-1 0 1 0 0,0 0 0 0 0,0-1 0 0 0,0 0 0 0 0,-1 0 0 0 0,1 0 0 0 0,-1 0-1 0 0,0 0 1 0 0,0 0 0 0 0,-1 0 0 0 0,0-1 0 0 0,0 1 0 0 0,0 0-1 0 0,0-1 1 0 0,-1 1 0 0 0,0-1 0 0 0,0 1 0 0 0,-1-3-22 0 0,-16 23 73 0 0,-11 39-29 0 0,19-30-30 0 0,0 0 0 0 0,1 1 0 0 0,1 0 0 0 0,2 0 1 0 0,0 0-1 0 0,2 1 0 0 0,0 16-14 0 0,2-33 2 0 0,1 1 0 0 0,0-1 0 0 0,1 0 0 0 0,0 1 0 0 0,1-1 0 0 0,-1 0 0 0 0,2 0 1 0 0,-1 0-1 0 0,2 0 0 0 0,-1 0 0 0 0,1 0 0 0 0,0-1 0 0 0,1 0 0 0 0,0 0 0 0 0,0 0 0 0 0,1 0 0 0 0,0-1 1 0 0,0 0-1 0 0,0 0 0 0 0,1-1 0 0 0,7 6-2 0 0,-10-9 11 0 0,-1-1 1 0 0,1 1 0 0 0,0 0-1 0 0,0-1 1 0 0,0 0 0 0 0,0 0-1 0 0,1 0 1 0 0,-1 0 0 0 0,0-1-1 0 0,1 0 1 0 0,-1 0 0 0 0,1 0-1 0 0,0 0 1 0 0,-1-1 0 0 0,1 0-1 0 0,-1 0 1 0 0,1 0 0 0 0,0 0-1 0 0,-1-1 1 0 0,1 0-1 0 0,-1 0 1 0 0,1 0 0 0 0,-1 0-1 0 0,1-1 1 0 0,-1 1 0 0 0,0-1-1 0 0,0-1 1 0 0,0 1 0 0 0,0 0-1 0 0,0-1 1 0 0,0 0 0 0 0,-1 0-1 0 0,1 0 1 0 0,-1 0 0 0 0,0-1-1 0 0,0 1 1 0 0,0-1 0 0 0,0 0-12 0 0,77-102 112 0 0,-61 76-108 0 0,2 2-1 0 0,0 1 0 0 0,2 0 0 0 0,1 1 1 0 0,1 2-1 0 0,0 1 0 0 0,2 0 0 0 0,9-3-3 0 0,66-17-16 0 0,-100 44 17 0 0,0 0 0 0 0,0 1-1 0 0,0-1 1 0 0,0 1-1 0 0,0 0 1 0 0,0 0 0 0 0,0-1-1 0 0,0 1 1 0 0,-1 1 0 0 0,1-1-1 0 0,-1 0 1 0 0,1 0 0 0 0,-1 0-1 0 0,0 1 1 0 0,0-1 0 0 0,0 1-1 0 0,0-1 1 0 0,0 0-1 0 0,-1 1 1 0 0,1 0 0 0 0,-1-1-1 0 0,0 1 1 0 0,0-1 0 0 0,0 1-1 0 0,0 0 1 0 0,0-1 0 0 0,0 1-1 0 0,-1-1 1 0 0,1 1-1 0 0,-1-1 1 0 0,1 1 0 0 0,-1-1-1 0 0,-1 2 0 0 0,2 7-9 0 0,0 10 2 0 0,-1 0 1 0 0,-1 0-1 0 0,0 0 0 0 0,-2 0 0 0 0,-1 0 0 0 0,0 0 1 0 0,-1-1-1 0 0,-2 0 0 0 0,0 0 0 0 0,-9 15 7 0 0,-31 57 43 0 0,48-91-62 0 0,0-1-2 0 0,0 0-16 0 0,0 0 21 0 0,0 0 21 0 0,10-16-72 0 0,58-72-21 0 0,-35 42 89 0 0,3 1 1 0 0,1 2 0 0 0,2 1 0 0 0,42-33-2 0 0,-47 48-15 0 0,-20 14 7 0 0,0 0 0 0 0,1 1 0 0 0,1 1 1 0 0,0 1-1 0 0,1 0 0 0 0,0 1 0 0 0,0 1 0 0 0,1 0 1 0 0,8-1 7 0 0,-25 11-3 0 0,0 0 1 0 0,0 0-1 0 0,0-1 1 0 0,0 1 0 0 0,-1 0-1 0 0,1 0 1 0 0,-1 0 0 0 0,1 0-1 0 0,-1 0 1 0 0,0 0 0 0 0,1 1-1 0 0,-1-1 1 0 0,0 0 0 0 0,0 0-1 0 0,-1 0 1 0 0,1 0 0 0 0,0 0-1 0 0,-1 0 1 0 0,1 0 0 0 0,-1 0-1 0 0,0 0 1 0 0,1 0 0 0 0,-1 0-1 0 0,0 0 1 0 0,0 0 0 0 0,0-1-1 0 0,-1 1 1 0 0,1 0 0 0 0,-1 0 2 0 0,1 0 0 0 0,-60 126 101 0 0,44-24-85 0 0,17-96-5 0 0,-1-3-10 0 0,1 0-1 0 0,-1 0 1 0 0,1 1 0 0 0,1-1 0 0 0,-1 0 0 0 0,1 0 0 0 0,0 0 0 0 0,0 0 0 0 0,0 0-1 0 0,1 0 1 0 0,-1 0 0 0 0,1 0 0 0 0,1 0 0 0 0,-1-1 0 0 0,1 1 0 0 0,-1-1 0 0 0,1 1 0 0 0,3 1-1 0 0,36 25 38 0 0,60-12-64 0 0,-84-19 39 0 0,-1-2 1 0 0,0 0 0 0 0,0-1-1 0 0,0 0 1 0 0,-1-2 0 0 0,1 0-1 0 0,-1-1 1 0 0,0 0 0 0 0,-1-1-1 0 0,1-1 1 0 0,-1-1 0 0 0,-1 0-1 0 0,0-1 1 0 0,0 0 0 0 0,-1-1-1 0 0,0-1 1 0 0,-1 0 0 0 0,9-11-14 0 0,10-16 50 0 0,-2-1-1 0 0,-1-1 1 0 0,-2-2 0 0 0,-2 0-1 0 0,17-44-49 0 0,-2 5-4 0 0,-18 43-2 0 0,-3 0 0 0 0,-1-1 0 0 0,-2-1 0 0 0,9-40 6 0 0,-9-53 76 0 0,-15 133-76 0 0,-1 0 0 0 0,0 0 0 0 0,1 0 0 0 0,-1 0-1 0 0,0 0 1 0 0,1 0 0 0 0,-1 0 0 0 0,0 0 0 0 0,0 0-1 0 0,0 0 1 0 0,0 1 0 0 0,0-1 0 0 0,0 0 0 0 0,0 1 0 0 0,0-1-1 0 0,0 1 1 0 0,0-1 0 0 0,-1 1 0 0 0,1 0 0 0 0,0-1-1 0 0,0 1 1 0 0,0 0 0 0 0,0 0 0 0 0,-1 0 0 0 0,1 0-1 0 0,0 0 1 0 0,0 0 0 0 0,0 0 0 0 0,-1 0 0 0 0,1 0 0 0 0,0 0-1 0 0,0 1 1 0 0,0-1 0 0 0,-1 1 0 0 0,1-1 0 0 0,0 1-1 0 0,0-1 1 0 0,0 1 0 0 0,0-1 0 0 0,0 1 0 0 0,0 0-1 0 0,0 0 1 0 0,0 0 0 0 0,1-1 0 0 0,-1 1 0 0 0,0 0 0 0 0,0 0-1 0 0,1 0 1 0 0,-1 0 0 0 0,0 0 0 0 0,1 0 0 0 0,-1 0-1 0 0,1 1 1 0 0,0-1 0 0 0,-1 0 0 0 0,1 0 0 0 0,0 1 0 0 0,-10 17 3 0 0,1 1 1 0 0,1 1-1 0 0,1-1 0 0 0,1 1 1 0 0,1 1-1 0 0,1-1 1 0 0,1 1-1 0 0,1-1 1 0 0,0 1-1 0 0,2 0 1 0 0,0 0-1 0 0,4 17-3 0 0,-4 11-5 0 0,39 327 165 0 0,-50-233-87 0 0,-28-32 52 0 0,23-86-253 0 0,16-54-582 0 0,-4-59-1849 0 0,0 3-2466 0 0,-4 29-4044 0 0,5 39-1798 0 0</inkml:trace>
  <inkml:trace contextRef="#ctx0" brushRef="#br0" timeOffset="-143899.933">12423 6071 6009 0 0,'0'0'2529'0'0,"0"0"-106"0"0,0 0-207 0 0,0 0-171 0 0,0 0-189 0 0,0 0-263 0 0,0 0-316 0 0,0 0-317 0 0,0 0-235 0 0,0 0-125 0 0,0 0-43 0 0,0 0-33 0 0,6-5-24 0 0,69-24 733 0 0,290-13 1590 0 0,-186 22-3108 0 0,-124 19-1701 0 0,-30 1-5305 0 0,-17 0-4440 0 0</inkml:trace>
  <inkml:trace contextRef="#ctx0" brushRef="#br0" timeOffset="-143103.004">11382 5851 2369 0 0,'0'0'1288'0'0,"0"0"140"0"0,0 0 250 0 0,0 0 237 0 0,0 0-19 0 0,0 0-251 0 0,0 0-264 0 0,0 0-258 0 0,0 0-120 0 0,0 0-48 0 0,0 0-50 0 0,0 0-23 0 0,0 0-43 0 0,-2-9-60 0 0,-7-30-83 0 0,7 38-606 0 0,1 0 0 0 0,0 0-1 0 0,-1 0 1 0 0,1 0 0 0 0,0 0 0 0 0,-1 0 0 0 0,1 0 0 0 0,-1 1 0 0 0,0-1 0 0 0,1 1 0 0 0,-1-1 0 0 0,1 1 0 0 0,-1 0-1 0 0,0-1 1 0 0,1 1 0 0 0,-1 0 0 0 0,0 0 0 0 0,1 0 0 0 0,-1 0 0 0 0,0 0 0 0 0,1 1 0 0 0,-1-1 0 0 0,1 0-1 0 0,-1 1 1 0 0,0-1 0 0 0,1 1 0 0 0,-1 0 0 0 0,1-1 0 0 0,-2 2-90 0 0,-55 31 1620 0 0,102-60-562 0 0,-15 5 296 0 0,-55 29-1639 0 0,35-6-2138 0 0,0-1-1564 0 0,-1 0-7745 0 0</inkml:trace>
  <inkml:trace contextRef="#ctx0" brushRef="#br0" timeOffset="-142167.354">14078 5924 6745 0 0,'0'0'2021'0'0,"0"0"-86"0"0,0 0-15 0 0,0 0 87 0 0,0 0-61 0 0,0 0-179 0 0,0 0-269 0 0,0 0-302 0 0,0 0-254 0 0,0 0-210 0 0,0 0-144 0 0,-1-2-84 0 0,0 97 2842 0 0,3 282-1403 0 0,-37 7-2648 0 0,60-436-870 0 0,-9 7-428 0 0,2-6-5654 0 0,-13 39-667 0 0</inkml:trace>
  <inkml:trace contextRef="#ctx0" brushRef="#br0" timeOffset="-141500.453">13789 6001 10466 0 0,'0'0'1665'0'0,"0"0"-245"0"0,0 0-117 0 0,0 0 66 0 0,0 0 45 0 0,0 0-115 0 0,0 0-213 0 0,0 0-261 0 0,0 0-205 0 0,0 0-82 0 0,0 0-49 0 0,0 0-42 0 0,19-15-36 0 0,65-48-5 0 0,-2 30 325 0 0,-20 18-299 0 0,1 2-1 0 0,0 3 1 0 0,1 3-1 0 0,0 3 1 0 0,15 3-432 0 0,-76 0 10 0 0,1 1 1 0 0,0 0-1 0 0,0 1 0 0 0,-1-1 0 0 0,1 1 1 0 0,0-1-1 0 0,-1 1 0 0 0,1 0 0 0 0,0 1 1 0 0,-1-1-1 0 0,1 0 0 0 0,-1 1 0 0 0,0 0 1 0 0,1 0-1 0 0,-1 0 0 0 0,0 0 0 0 0,0 1 1 0 0,0-1-1 0 0,-1 1 0 0 0,1-1 0 0 0,-1 1 1 0 0,1 0-1 0 0,-1 0 0 0 0,0 0 0 0 0,0 1 1 0 0,0-1-1 0 0,0 0 0 0 0,-1 1 0 0 0,0-1 1 0 0,1 1-1 0 0,-1-1 0 0 0,0 1 0 0 0,-1 0 1 0 0,1 0-1 0 0,0 2-10 0 0,-3 4 26 0 0,0 1-1 0 0,-1-1 1 0 0,1-1 0 0 0,-2 1 0 0 0,0 0 0 0 0,0-1 0 0 0,0 1-1 0 0,-1-1 1 0 0,-1-1 0 0 0,1 1 0 0 0,-1-1 0 0 0,-1 0-1 0 0,0 0 1 0 0,0-1 0 0 0,0 1 0 0 0,-1-2 0 0 0,0 1 0 0 0,-1-1-1 0 0,-8 5-25 0 0,-13 15 33 0 0,-86 82-4 0 0,116-105-32 0 0,0 0 1 0 0,0 0-1 0 0,0 0 1 0 0,0 0-1 0 0,1 0 1 0 0,-1 0-1 0 0,1 0 1 0 0,0 0 0 0 0,0 0-1 0 0,0 0 1 0 0,0 0-1 0 0,1-1 1 0 0,-1 1-1 0 0,1 0 1 0 0,-1-1-1 0 0,1 1 1 0 0,0-1-1 0 0,0 0 1 0 0,0 0-1 0 0,1 1 1 0 0,-1-1-1 0 0,0-1 1 0 0,1 1-1 0 0,-1 0 1 0 0,1 0-1 0 0,0-1 1 0 0,-1 0-1 0 0,1 1 1 0 0,0-1-1 0 0,0 0 1 0 0,0 0-1 0 0,0-1 1 0 0,0 1-1 0 0,0-1 1 0 0,0 1-1 0 0,1-1 3 0 0,1 1 2 0 0,40 17 12 0 0,-6-4-5 0 0,0 0 1 0 0,-1 3-1 0 0,0 1 0 0 0,-2 2 1 0 0,0 1-1 0 0,-2 2 1 0 0,0 2-1 0 0,23 21-9 0 0,-53-41 29 0 0,1 0 0 0 0,-1 1-1 0 0,0-1 1 0 0,-1 1 0 0 0,1 0 0 0 0,-1 0-1 0 0,0 0 1 0 0,0 0 0 0 0,-1 0 0 0 0,0 1-1 0 0,0-1 1 0 0,-1 1 0 0 0,1 0 0 0 0,-2-1-1 0 0,1 1 1 0 0,-1 0 0 0 0,0-1 0 0 0,0 1-1 0 0,0 0 1 0 0,-1 0 0 0 0,0-1 0 0 0,-1 1-1 0 0,1-1 1 0 0,-1 1 0 0 0,-1-1-1 0 0,1 1 1 0 0,-1-1 0 0 0,0 0 0 0 0,-3 4-29 0 0,-12 7 87 0 0,-1-1 1 0 0,0-1 0 0 0,-1-1 0 0 0,-1-1-1 0 0,0-1 1 0 0,-1 0 0 0 0,0-2-1 0 0,0 0 1 0 0,-1-2 0 0 0,0 0-1 0 0,-1-2 1 0 0,0-1 0 0 0,0 0 0 0 0,0-2-1 0 0,0-1 1 0 0,-1 0 0 0 0,-4-2-88 0 0,4 2 66 0 0,-1-1 1 0 0,0-1 0 0 0,1-1-1 0 0,-1-2 1 0 0,1 0 0 0 0,-1-2-1 0 0,1 0 1 0 0,0-2 0 0 0,-6-3-67 0 0,-50-44-318 0 0,78 47 332 0 0,0 3-2632 0 0,3 8-6348 0 0,0 0-2989 0 0</inkml:trace>
  <inkml:trace contextRef="#ctx0" brushRef="#br0" timeOffset="-136129.315">15131 6772 0 0 0,'0'0'356'0'0,"0"0"406"0"0,0 0 98 0 0,0 0-108 0 0,0 0-123 0 0,0 0-75 0 0,10-4 151 0 0,-8 4-2629 0 0,-2 0-770 0 0</inkml:trace>
  <inkml:trace contextRef="#ctx0" brushRef="#br0" timeOffset="-131293.086">15041 6784 0 0 0,'0'0'1116'0'0,"0"0"375"0"0,0 0 266 0 0,0 0 162 0 0,0 0 77 0 0,0 0-89 0 0,0 0-188 0 0,0 0-244 0 0,0 0-257 0 0,0 0-179 0 0,0 0-104 0 0,6-6-89 0 0,17-14-56 0 0,-17 15-37 0 0,-14 23 2735 0 0,-59 41-1074 0 0,82-60-1186 0 0,32-40-473 0 0,-63 44 568 0 0,3 4-1899 0 0,10-10-7135 0 0,3-1-2641 0 0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17:46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809 46 6081 0 0,'0'0'1917'0'0,"0"0"-429"0"0,0 0-324 0 0,0 0 15 0 0,0 0 212 0 0,0 0 185 0 0,0 0 45 0 0,0 0-144 0 0,0 0-258 0 0,0 0-268 0 0,0 0-151 0 0,-6-6-114 0 0,-22-18-87 0 0,25 22-449 0 0,-1 0 1 0 0,0 0 0 0 0,0 0 0 0 0,0 0-1 0 0,0 1 1 0 0,0 0 0 0 0,0 0 0 0 0,0 0-1 0 0,0 0 1 0 0,0 1 0 0 0,0-1 0 0 0,-1 1-1 0 0,1 0 1 0 0,0 1 0 0 0,0-1 0 0 0,-4 1-151 0 0,-9 0 260 0 0,4 1-150 0 0,1 0 0 0 0,0 1 0 0 0,0 0 0 0 0,0 1 0 0 0,0 0 0 0 0,1 1 0 0 0,-1 1 0 0 0,1-1 0 0 0,1 2 0 0 0,-5 2-110 0 0,-34 18 315 0 0,1-2-90 0 0,2 1 1 0 0,0 3-1 0 0,2 1 0 0 0,2 2 0 0 0,0 3-225 0 0,22-18 38 0 0,0 0 1 0 0,1 2 0 0 0,1 0-1 0 0,0 1 1 0 0,2 1-1 0 0,0 0 1 0 0,2 1 0 0 0,0 1-1 0 0,2 0 1 0 0,0 1-1 0 0,1 1 1 0 0,2-1 0 0 0,1 1-1 0 0,0 1 1 0 0,2 0-1 0 0,1 0 1 0 0,1 0 0 0 0,1 10-39 0 0,1-23 14 0 0,1 0 1 0 0,1 0 0 0 0,0 1-1 0 0,0-1 1 0 0,1 0 0 0 0,1 0-1 0 0,1 0 1 0 0,-1 0 0 0 0,2 0-1 0 0,0-1 1 0 0,0 1 0 0 0,2-1-1 0 0,-1 0 1 0 0,1 0 0 0 0,1-1-1 0 0,0 0 1 0 0,5 6-15 0 0,3-3 31 0 0,0 0 0 0 0,0-1 0 0 0,2 0 0 0 0,-1-2 0 0 0,2 0 0 0 0,-1 0 0 0 0,2-2 0 0 0,-1 0 0 0 0,1-2 0 0 0,0 0 0 0 0,1-1 0 0 0,0 0 0 0 0,0-2 0 0 0,0-1 0 0 0,0 0 0 0 0,0-1 0 0 0,1-1 0 0 0,-1-1 0 0 0,1-1 0 0 0,-1-1 0 0 0,19-4-31 0 0,-22 2 45 0 0,0 0 1 0 0,0-1-1 0 0,0 0 1 0 0,-1-2-1 0 0,0 0 1 0 0,0-1-1 0 0,-1 0 1 0 0,0-1-1 0 0,0-1 1 0 0,-1 0-1 0 0,-1-1 1 0 0,0-1-1 0 0,0 0 1 0 0,-1-1-1 0 0,0 0 0 0 0,-1-1 1 0 0,-1 0-1 0 0,0 0 1 0 0,-1-1-1 0 0,5-13-45 0 0,-11 21-1 0 0,0 0 0 0 0,-1 0 0 0 0,0-1 0 0 0,0 1 0 0 0,-1 0 0 0 0,0-1 0 0 0,0 1 0 0 0,-1-1 0 0 0,0 1 0 0 0,0-1 0 0 0,-1 1 0 0 0,0-1 0 0 0,0 1 0 0 0,-1-1 0 0 0,0 1 0 0 0,0 0 0 0 0,-1 0 0 0 0,1 0 0 0 0,-2 0 0 0 0,1 0 0 0 0,-1 1 0 0 0,0-1 0 0 0,0 1 0 0 0,-1 0 0 0 0,1 0 0 0 0,-2 1-1 0 0,1-1 1 0 0,0 1 0 0 0,-1 0 0 0 0,0 1 0 0 0,0-1 0 0 0,-1 1 0 0 0,1 1 0 0 0,-1-1 0 0 0,0 1 0 0 0,0 0 0 0 0,0 0 0 0 0,0 1 0 0 0,0 0 0 0 0,-1 0 1 0 0,-113-5-452 0 0,140 18 172 0 0,227-3 956 0 0,-144-20-360 0 0,-26 1-65 0 0,-52 6-138 0 0,-24 3-125 0 0,0 1 2 0 0,0 1 6 0 0,0 0-25 0 0,0 0 3 0 0,-5-4-418 0 0,3 4-7416 0 0,2 0 272 0 0,0 0-4792 0 0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17:47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0 462 18956 0 0,'0'0'1523'0'0,"0"0"-411"0"0,0 0-228 0 0,0 0 25 0 0,0 0 19 0 0,0 0-43 0 0,0 0-143 0 0,0 0-222 0 0,0 0-164 0 0,0 0-97 0 0,0 0-83 0 0,0 0-77 0 0,1 4 34 0 0,1 187 1479 0 0,-5-93-4435 0 0,14-98-5663 0 0,-10 0 6016 0 0,1 0-9212 0 0</inkml:trace>
  <inkml:trace contextRef="#ctx0" brushRef="#br0" timeOffset="248.852">18 23 16251 0 0,'0'0'1411'0'0,"0"0"-157"0"0,0 0-186 0 0,0 0-32 0 0,0 0-54 0 0,0 0-150 0 0,0 0-209 0 0,0 0-244 0 0,0 0-226 0 0,0 0-237 0 0,0 0-96 0 0,0 0-5 0 0,-3-5 25 0 0,0 1 134 0 0,-5-10-130 0 0,22 25-298 0 0,4 7-765 0 0,6 7-1815 0 0,-7-10-4837 0 0,-11-11-2749 0 0</inkml:trace>
  <inkml:trace contextRef="#ctx0" brushRef="#br0" timeOffset="626.824">247 274 3113 0 0,'0'0'3099'0'0,"0"0"-494"0"0,0 0-141 0 0,0 0-189 0 0,0 0-220 0 0,0 0-318 0 0,0 0-352 0 0,0 0-251 0 0,0 0-199 0 0,0 0-148 0 0,0 0-71 0 0,0 0-77 0 0,7 35-110 0 0,19 110-86 0 0,-7-40 441 0 0,41 98 848 0 0,-30-171-1274 0 0,-27-33-378 0 0,0 0 0 0 0,0 0 1 0 0,-1 0-1 0 0,1-1 0 0 0,-1 1 0 0 0,1-1 1 0 0,-1 0-1 0 0,1 0 0 0 0,-1 0 0 0 0,0 0 1 0 0,0 0-1 0 0,0 0 0 0 0,0-1 0 0 0,0 1 1 0 0,-1 0-1 0 0,1-1 0 0 0,-1 0 1 0 0,0 1-1 0 0,1-1 0 0 0,-1 0 0 0 0,0 0 1 0 0,0-2-81 0 0,0 4 33 0 0,129-291 646 0 0,-123 274-705 0 0,2 0 0 0 0,1 1 0 0 0,0 0 0 0 0,1 0 0 0 0,0 1 0 0 0,2 1 0 0 0,0 0 0 0 0,2-1 26 0 0,16-31-558 0 0,-31 46 407 0 0,0 1-75 0 0,0 0-124 0 0,-45 18-10550 0 0,32-9 4126 0 0,5-5-3527 0 0</inkml:trace>
  <inkml:trace contextRef="#ctx0" brushRef="#br0" timeOffset="1008.998">792 489 5257 0 0,'0'0'2950'0'0,"0"0"-216"0"0,0 0-268 0 0,0 0-267 0 0,0 0-263 0 0,0 0-237 0 0,0 0-249 0 0,0 0-246 0 0,0 0-231 0 0,33-4-224 0 0,102-15-143 0 0,-73-4 307 0 0,-57 19-822 0 0,1 0-1 0 0,-1-1 1 0 0,0 0 0 0 0,0 0-1 0 0,0 0 1 0 0,-1-1 0 0 0,0 0 0 0 0,0 1-1 0 0,0-1 1 0 0,-1-1 0 0 0,0 1-1 0 0,0 0 1 0 0,-1-1 0 0 0,1 0-1 0 0,-1 1 1 0 0,-1-1 0 0 0,1 0-1 0 0,-1 0 1 0 0,0 0 0 0 0,-1 0-1 0 0,0 0 1 0 0,0 0 0 0 0,-1 0 0 0 0,0-5-91 0 0,-2 9-4 0 0,0-1 1 0 0,0 1-1 0 0,0 0 1 0 0,-1 0-1 0 0,1 1 1 0 0,-1-1-1 0 0,0 1 1 0 0,0 0-1 0 0,0 0 1 0 0,0 0-1 0 0,0 0 1 0 0,0 0-1 0 0,0 1 1 0 0,-1 0-1 0 0,1 0 1 0 0,-1 0-1 0 0,1 1 1 0 0,0-1-1 0 0,-1 1 1 0 0,1 0-1 0 0,-1 1 1 0 0,1-1-1 0 0,-1 1 1 0 0,-3 0 3 0 0,-2-1-29 0 0,-1 3 22 0 0,0-1-1 0 0,0 2 0 0 0,0-1 1 0 0,1 1-1 0 0,0 1 0 0 0,-1 0 1 0 0,2 0-1 0 0,-1 1 0 0 0,1 1 1 0 0,-1-1-1 0 0,2 1 0 0 0,-1 1 1 0 0,1 0-1 0 0,0 0 0 0 0,1 0 1 0 0,0 1-1 0 0,0 0 0 0 0,1 1 0 0 0,0-1 1 0 0,1 1-1 0 0,-3 5 8 0 0,5-7 4 0 0,-1-1 0 0 0,1 1-1 0 0,1 0 1 0 0,0-1 0 0 0,0 1-1 0 0,0 0 1 0 0,1 0 0 0 0,0 1-1 0 0,0-1 1 0 0,1 0 0 0 0,0 0 0 0 0,1 0-1 0 0,0 0 1 0 0,0 1 0 0 0,1-1-1 0 0,0 0 1 0 0,0-1 0 0 0,0 1 0 0 0,1 0-1 0 0,1-1 1 0 0,-1 1 0 0 0,1-1-1 0 0,1 0 1 0 0,-1 0 0 0 0,1-1-1 0 0,0 1 1 0 0,2 0-4 0 0,13 9 7 0 0,1-1 1 0 0,0-1-1 0 0,1-1 0 0 0,1-1 1 0 0,0-1-1 0 0,0-1 0 0 0,1-1 1 0 0,1-1-1 0 0,-1-1 0 0 0,1-2 1 0 0,0 0-1 0 0,1-1 0 0 0,-1-2 1 0 0,1 0-1 0 0,-1-2 1 0 0,11-2-9 0 0,34-7-1630 0 0,-43-5-5159 0 0,-18 7-5244 0 0</inkml:trace>
  <inkml:trace contextRef="#ctx0" brushRef="#br0" timeOffset="5598.553">1719 216 672 0 0,'0'0'3626'0'0,"0"0"-1809"0"0,0 0-493 0 0,0 0 195 0 0,0 0 188 0 0,0 0-17 0 0,0 0-254 0 0,0 0-350 0 0,0 0-346 0 0,0 0-223 0 0,0 0-133 0 0,15 16 1978 0 0,-13 53 1159 0 0,-4-49-3309 0 0,-1-1 0 0 0,-1 0 0 0 0,-1 0 0 0 0,0-1 0 0 0,-2 1 0 0 0,0-1 0 0 0,-1 0 0 0 0,-3 4-212 0 0,-14 29 120 0 0,3 1-1 0 0,2 0 1 0 0,-10 48-120 0 0,27-43-263 0 0,21-68-58 0 0,-8-6 271 0 0,-1-1 0 0 0,-1 1 0 0 0,-1-2 0 0 0,-1 1 0 0 0,0-1 0 0 0,-1 0 0 0 0,-1 0 0 0 0,-1 0 0 0 0,-1 0 0 0 0,-1-4 50 0 0,33-135-316 0 0,-28 144 319 0 0,-1 0 16 0 0,1 0 0 0 0,0 0 0 0 0,1 0 0 0 0,0 1 0 0 0,1 0 0 0 0,1 0 0 0 0,8-9-19 0 0,-7 59 780 0 0,11 26-439 0 0,3 41-101 0 0,-17-76-219 0 0,0 0 0 0 0,2 0-1 0 0,1 0 1 0 0,1-1 0 0 0,2-1-1 0 0,5 8-20 0 0,-16-30 1 0 0,0 1 15 0 0,1 0 0 0 0,-1 0 0 0 0,1 0 1 0 0,1 0-1 0 0,-1 0 0 0 0,0-1 0 0 0,1 1 0 0 0,0-1 0 0 0,0 0 0 0 0,0 0 1 0 0,1-1-1 0 0,-1 1 0 0 0,1-1 0 0 0,0 0 0 0 0,0 0 0 0 0,0-1 0 0 0,0 1 1 0 0,1-1-1 0 0,-1 0 0 0 0,1 0 0 0 0,-1-1 0 0 0,1 0 0 0 0,5 1-16 0 0,-3-3 107 0 0,0 0 0 0 0,0 0 1 0 0,0-1-1 0 0,0 0 0 0 0,0-1 0 0 0,0 1 0 0 0,0-2 0 0 0,0 1 0 0 0,-1-1 0 0 0,0 0 0 0 0,0 0 0 0 0,0-1 0 0 0,0 0 0 0 0,-1 0 0 0 0,0-1 0 0 0,0 0 1 0 0,0 0-1 0 0,-1 0 0 0 0,0-1 0 0 0,0 1 0 0 0,0-1 0 0 0,-1-1 0 0 0,1-1-107 0 0,9-18 231 0 0,-1 0 1 0 0,-1 0-1 0 0,-2-1 0 0 0,-1-1 1 0 0,6-27-232 0 0,-10 41 73 0 0,-1 0 0 0 0,-1 0-1 0 0,-1 0 1 0 0,0 0 0 0 0,0 0 0 0 0,-2 0 0 0 0,0 0 0 0 0,0-1 0 0 0,-2 1 0 0 0,0 0-1 0 0,0 0 1 0 0,-1 0 0 0 0,-1 0 0 0 0,-4-8-73 0 0,5 18 21 0 0,-4-7-1668 0 0,10 6-7035 0 0,2 5-3281 0 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19:48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27 355 2128 0 0,'0'0'2132'0'0,"0"0"-583"0"0,0 0-32 0 0,0 0 247 0 0,0 0 155 0 0,0 0 3 0 0,0 0-231 0 0,0 0-280 0 0,0 0-279 0 0,0 0-185 0 0,0 0-88 0 0,0 0-54 0 0,0 0-30 0 0,-4-1-33 0 0,-19-5 558 0 0,23 6-768 0 0,0 0-91 0 0,0 0-86 0 0,0 0-72 0 0,0 0-55 0 0,0 0-40 0 0,0 0-48 0 0,0 0-36 0 0,0 0-27 0 0,0 0-7 0 0,0 0-12 0 0,0 0-2 0 0,0 0-1 0 0,27 0 533 0 0,281-2 1628 0 0,1 0-270 0 0,-321-17-1431 0 0,-109-159-149 0 0,41 76-236 0 0,42 62-591 0 0,38 40 265 0 0,0 0-116 0 0,0 0-204 0 0,0 0-302 0 0,9-4-8408 0 0,-4 4-3104 0 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19:45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606 170 0 0 0,'0'0'1260'0'0,"0"0"167"0"0,0 0-150 0 0,0 0-199 0 0,0 0-39 0 0,0 0 119 0 0,0 0 157 0 0,7-15 6146 0 0,-7 15-6579 0 0,-12-27 3685 0 0,-30-6-3220 0 0,28 23-889 0 0,0 4-309 0 0,1 0 0 0 0,-1 0 0 0 0,-1 1-1 0 0,1 1 1 0 0,-1 1 0 0 0,1 0 0 0 0,-1 1 0 0 0,0 0 0 0 0,0 1 0 0 0,0 1-1 0 0,0 0 1 0 0,0 1 0 0 0,-11 2-149 0 0,10 0 105 0 0,-1 1 0 0 0,1 0 0 0 0,0 2 0 0 0,0-1 0 0 0,1 2 0 0 0,-1 0 0 0 0,1 1 0 0 0,-8 6-105 0 0,6-2 51 0 0,0 0 0 0 0,1 2 1 0 0,1-1-1 0 0,0 2 0 0 0,1 0 0 0 0,-8 11-51 0 0,15-17 9 0 0,0 1 0 0 0,0-1-1 0 0,1 1 1 0 0,1 1 0 0 0,-1-1 0 0 0,2 1-1 0 0,-1 0 1 0 0,1 0 0 0 0,1 0 0 0 0,0 0-1 0 0,1 1 1 0 0,0-1 0 0 0,1 1 0 0 0,0-1 0 0 0,1 1-1 0 0,0 0 1 0 0,0-1 0 0 0,2 1 0 0 0,0 1-9 0 0,2-5 24 0 0,0 0 0 0 0,1 0 0 0 0,0 0 0 0 0,1-1 0 0 0,0 1 0 0 0,0-1 0 0 0,1-1 0 0 0,-1 1 0 0 0,2-1 0 0 0,-1-1 0 0 0,0 1 0 0 0,1-1 0 0 0,0 0 0 0 0,0-1 0 0 0,1 0 1 0 0,-1 0-1 0 0,1-1 0 0 0,0 0 0 0 0,0 0 0 0 0,0-1 0 0 0,0-1 0 0 0,0 1 0 0 0,1-1 0 0 0,-1-1 0 0 0,0 0 0 0 0,1 0 0 0 0,7-2-24 0 0,2 0 82 0 0,0-1 0 0 0,-1-1 0 0 0,1-1 0 0 0,-1 0 0 0 0,0-1 0 0 0,0-1 0 0 0,-1-1 0 0 0,0-1-1 0 0,0 0 1 0 0,-1-1 0 0 0,0-1 0 0 0,-1 0 0 0 0,0-1 0 0 0,8-10-82 0 0,48-47 183 0 0,-58 55-131 0 0,0-1 1 0 0,-1 0 0 0 0,-1-1-1 0 0,0 0 1 0 0,-2 0 0 0 0,0-1 0 0 0,0-1-1 0 0,5-17-52 0 0,-11 23 53 0 0,0-1 0 0 0,0 0 0 0 0,-1 1 0 0 0,-1-1 0 0 0,0 0 0 0 0,-1 0 1 0 0,-1 0-1 0 0,0 0 0 0 0,0-1-53 0 0,1 14 1 0 0,0 0 0 0 0,-1 0 0 0 0,1 0 0 0 0,0 1 1 0 0,0-1-1 0 0,0 0 0 0 0,0 0 0 0 0,0 0 0 0 0,-1 1 0 0 0,1-1 1 0 0,0 0-1 0 0,0 0 0 0 0,0 0 0 0 0,0 0 0 0 0,-1 1 1 0 0,1-1-1 0 0,0 0 0 0 0,0 0 0 0 0,-1 0 0 0 0,1 0 1 0 0,0 0-1 0 0,0 0 0 0 0,-1 0 0 0 0,1 0 0 0 0,0 0 0 0 0,0 0 1 0 0,0 0-1 0 0,-1 0 0 0 0,1 0 0 0 0,0 0 0 0 0,0 0 1 0 0,-1 0-1 0 0,1 0 0 0 0,0 0 0 0 0,0 0 0 0 0,-1 0 0 0 0,1 0 1 0 0,0 0-1 0 0,0 0 0 0 0,-1 0 0 0 0,1-1 0 0 0,0 1 1 0 0,0 0-1 0 0,0 0 0 0 0,0 0 0 0 0,-1 0 0 0 0,1-1 1 0 0,0 1-1 0 0,0 0 0 0 0,0 0 0 0 0,0 0 0 0 0,-1-1 0 0 0,1 1 1 0 0,0 0-1 0 0,0 0-1 0 0,-12 29-74 0 0,10-24 79 0 0,-3 12 6 0 0,2 0 1 0 0,0-1 0 0 0,0 1-1 0 0,2 1 1 0 0,0-1 0 0 0,1 0-1 0 0,0 0 1 0 0,3 8-12 0 0,0-8 6 0 0,0 0 0 0 0,2 0-1 0 0,0 0 1 0 0,1-1 0 0 0,0 0 0 0 0,1 0 0 0 0,1-1 0 0 0,9 12-6 0 0,-11-19 16 0 0,0 0 1 0 0,1 0 0 0 0,1-1 0 0 0,-1-1-1 0 0,1 1 1 0 0,0-1 0 0 0,1 0-1 0 0,-1-1 1 0 0,1 0 0 0 0,0 0 0 0 0,1-1-1 0 0,-1 0 1 0 0,1-1 0 0 0,-1 0-1 0 0,1 0 1 0 0,0-1 0 0 0,0-1 0 0 0,0 1-1 0 0,0-2 1 0 0,1 1 0 0 0,-1-1 0 0 0,0-1-1 0 0,0 0 1 0 0,9-2-17 0 0,-14 3 17 0 0,10-13-197 0 0,-30 2-7757 0 0,9 8-4318 0 0</inkml:trace>
  <inkml:trace contextRef="#ctx0" brushRef="#br0" timeOffset="3231.125">1112 1 3433 0 0,'0'0'1751'0'0,"0"0"-120"0"0,0 0 179 0 0,0 0 193 0 0,0 0-23 0 0,0 0-189 0 0,0 0-268 0 0,0 0-301 0 0,0 0-190 0 0,0 0-123 0 0,0 0-83 0 0,0 0-50 0 0,0 0-77 0 0,-3 0-107 0 0,3 0-883 0 0,-10 3 5343 0 0,61 10-4009 0 0,248 2 998 0 0,-245-16-1804 0 0,29 9 152 0 0,-94-4-3421 0 0,7-4 2078 0 0,-7 0-790 0 0,3 0-3891 0 0,2 0-6215 0 0</inkml:trace>
  <inkml:trace contextRef="#ctx0" brushRef="#br0" timeOffset="3560.63">1159 278 13795 0 0,'0'0'1654'0'0,"0"0"-530"0"0,0 0-108 0 0,0 0 208 0 0,0 0 109 0 0,0 0-85 0 0,0 0-312 0 0,0 0-360 0 0,0 0-209 0 0,0 0-39 0 0,0 0 63 0 0,0 0 98 0 0,0 0 73 0 0,5 3 27 0 0,78 25 1600 0 0,32-17-700 0 0,76-7-2769 0 0,-190-7-4919 0 0,0 2-6110 0 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18:30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2093 1461 8506 0 0,'0'0'1714'0'0,"0"0"-453"0"0,0 0-119 0 0,0 0 131 0 0,0 0 140 0 0,0 0-33 0 0,0 0-189 0 0,0 0-254 0 0,0 0-239 0 0,0 0-161 0 0,0 0-105 0 0,0 0-88 0 0,-24 22-51 0 0,-72 69-27 0 0,36-19 213 0 0,4-7-147 0 0,-3-2-1 0 0,-3-2 1 0 0,-49 35-332 0 0,48-43 276 0 0,62-52-268 0 0,1 2-15 0 0,54 12 203 0 0,116-23 170 0 0,-51-2-122 0 0,8 2-75 0 0,-48 0 17 0 0,-78 6-97 0 0,0 0 0 0 0,0 0 1 0 0,0 0-1 0 0,-1 0 1 0 0,1 0-1 0 0,-1 0 0 0 0,1 0 1 0 0,-1-1-1 0 0,0 1 1 0 0,0 0-1 0 0,0 0 0 0 0,0 0 1 0 0,0-1-1 0 0,0 1 1 0 0,-1 0-1 0 0,1 0 1 0 0,-1 0-1 0 0,0 0 0 0 0,1-1 1 0 0,-1 1-1 0 0,0 0 1 0 0,-1-1-90 0 0,-31-101 357 0 0,-69-119-12 0 0,96 182 337 0 0,6 23-6065 0 0,0 11 386 0 0,0 7-6608 0 0</inkml:trace>
  <inkml:trace contextRef="#ctx0" brushRef="#br0" timeOffset="614.194">2665 1334 12627 0 0,'0'0'1535'0'0,"0"0"-692"0"0,0 0-281 0 0,0 0 295 0 0,0 0 385 0 0,0 0 236 0 0,0 0-116 0 0,0 0-426 0 0,0 0-424 0 0,0 0-263 0 0,0 0-115 0 0,0 0-30 0 0,0 0 18 0 0,0 2 36 0 0,-56 153 1590 0 0,-44 18-1030 0 0,28-60-325 0 0,68-104-380 0 0,-2 0-1 0 0,0 0-1 0 0,1 1 1 0 0,1-1 0 0 0,0 1-1 0 0,0 1 1 0 0,1-1 0 0 0,0 0-1 0 0,1 1 1 0 0,0-1 0 0 0,0 1-1 0 0,2 0-11 0 0,0-8 11 0 0,0-1 0 0 0,0 0-1 0 0,0 1 1 0 0,1-1 0 0 0,0 1-1 0 0,-1-1 1 0 0,1 0-1 0 0,0 1 1 0 0,0-1 0 0 0,0 0-1 0 0,0 0 1 0 0,1 0 0 0 0,-1 0-1 0 0,1 0 1 0 0,-1 0-1 0 0,1 0 1 0 0,-1 0 0 0 0,1-1-1 0 0,0 1 1 0 0,0-1-1 0 0,0 1 1 0 0,0-1 0 0 0,0 1-1 0 0,0-1 1 0 0,1 0 0 0 0,-1 0-1 0 0,0 0 1 0 0,0-1-1 0 0,1 1 1 0 0,-1 0 0 0 0,2-1-11 0 0,80 7 570 0 0,-74-7-499 0 0,-7 0-52 0 0,10 1 62 0 0,0 0 0 0 0,-1-2 0 0 0,1 1 0 0 0,0-2 0 0 0,0 0 0 0 0,-1 0 0 0 0,1-1 0 0 0,-1-1 0 0 0,0 0 0 0 0,0 0 0 0 0,2-3-81 0 0,-9 4 88 0 0,-4 1 9 0 0,-14-4-844 0 0,-20-7-3470 0 0,21 10-3275 0 0,7 0-4022 0 0</inkml:trace>
  <inkml:trace contextRef="#ctx0" brushRef="#br0" timeOffset="896.501">2309 1623 5625 0 0,'0'0'2465'0'0,"0"0"-638"0"0,0 0-238 0 0,0 0 116 0 0,0 0 75 0 0,0 0-109 0 0,0 0-273 0 0,0 0-379 0 0,0 0-284 0 0,0 0-193 0 0,0 0-135 0 0,0 0-61 0 0,0 0-13 0 0,-4-4 1103 0 0,60 11 1229 0 0,175-17-791 0 0,-117 5-4160 0 0,-113 5 2024 0 0,6 1-2014 0 0,-2 2-4130 0 0,-1 1-5836 0 0</inkml:trace>
  <inkml:trace contextRef="#ctx0" brushRef="#br0" timeOffset="-1734.71">1251 1469 888 0 0,'0'0'1428'0'0,"0"0"-99"0"0,0 0 383 0 0,0 0 647 0 0,0 0 390 0 0,0 0-162 0 0,0 0-561 0 0,0 0-664 0 0,0 0-529 0 0,0 0-274 0 0,0 0-102 0 0,-6-2-58 0 0,-119 4 1399 0 0,-177 63 918 0 0,161-37-1982 0 0,-15-1-42 0 0,59-12-157 0 0,74-7-227 0 0,37 3-371 0 0,12-5 79 0 0,0-1 0 0 0,0 0 0 0 0,1-2 0 0 0,-1-2-1 0 0,1 0 1 0 0,1-1-16 0 0,59 2 34 0 0,54 5 52 0 0,-141-6-78 0 0,0-1-1 0 0,0 0 1 0 0,-1 1 0 0 0,1-1 0 0 0,0 0 0 0 0,0 0-1 0 0,0 1 1 0 0,0-1 0 0 0,0 0 0 0 0,-1 1-1 0 0,1-1 1 0 0,0 0 0 0 0,0 1 0 0 0,0-1 0 0 0,0 0-1 0 0,0 1 1 0 0,0-1 0 0 0,0 0 0 0 0,0 1 0 0 0,0-1-1 0 0,0 0 1 0 0,1 1 0 0 0,-1-1 0 0 0,0 0 0 0 0,0 1-1 0 0,0-1 1 0 0,0 0 0 0 0,0 1 0 0 0,1-1-1 0 0,-1 0 1 0 0,0 0 0 0 0,0 1 0 0 0,0-1 0 0 0,1 0-1 0 0,-1 0 1 0 0,0 1 0 0 0,0-1 0 0 0,1 0 0 0 0,-1 0-1 0 0,0 0 1 0 0,1 1 0 0 0,-1-1 0 0 0,0 0 0 0 0,0 0-1 0 0,1 0 1 0 0,-1 0 0 0 0,0 0 0 0 0,1 0-1 0 0,-1 0 1 0 0,1 0-8 0 0,-121 61 410 0 0,-265 111-288 0 0,231-87 44 0 0,148-80-151 0 0,5-5-15 0 0,0 1 0 0 0,0-1 0 0 0,-1 1 0 0 0,1-1 0 0 0,0 1-1 0 0,0 0 1 0 0,0-1 0 0 0,0 1 0 0 0,0 0 0 0 0,0 0 0 0 0,0 0 0 0 0,1 0 0 0 0,-1 0 0 0 0,0-1-1 0 0,0 1 1 0 0,1 1 0 0 0,-1-1 0 0 0,0 0 0 0 0,1 0 0 0 0,-1 0 0 0 0,1 0 0 0 0,0 0 0 0 0,-1 1 0 0 0,1-1-1 0 0,0 0 1 0 0,0 0 0 0 0,0 0 0 0 0,0 1 0 0 0,0-1 0 0 0,0 0 0 0 0,0 0 0 0 0,0 1 0 0 0,0-1-1 0 0,0 0 1 0 0,1 0 0 0 0,-1 0 0 0 0,0 1 0 0 0,1-1 0 0 0,-1 0 0 0 0,1 0 0 0 0,0 0 0 0 0,-1 0 0 0 0,1 0-1 0 0,0 1 1 0 0,9 5 21 0 0,0-1 0 0 0,1 1 0 0 0,-1-2 0 0 0,1 0-1 0 0,0 0 1 0 0,1-1 0 0 0,-1 0 0 0 0,1-1 0 0 0,-1 0-1 0 0,1-1 1 0 0,0 0 0 0 0,0-1 0 0 0,0-1 0 0 0,0 1 0 0 0,0-2-1 0 0,0 0 1 0 0,0 0 0 0 0,0-1 0 0 0,-1-1 0 0 0,1 0-1 0 0,0 0 1 0 0,-1-1 0 0 0,1-1-21 0 0,29-4 21 0 0,-36 9-98 0 0,0-1 0 0 0,0 0 0 0 0,0 0 0 0 0,-1 0 0 0 0,1-1 0 0 0,-1 1 0 0 0,1-1 0 0 0,-1 0 0 0 0,1-1-1 0 0,-1 1 1 0 0,0-1 0 0 0,0 0 0 0 0,0 0 0 0 0,-1 0 0 0 0,1 0 0 0 0,1-3 77 0 0,5-30-10260 0 0,-10 28-1506 0 0</inkml:trace>
  <inkml:trace contextRef="#ctx0" brushRef="#br0" timeOffset="-1010.373">737 1114 7994 0 0,'0'0'1008'0'0,"0"0"-676"0"0,0 0-213 0 0,0 0 426 0 0,0 0 551 0 0,0 0 351 0 0,0 0 52 0 0,0 0-250 0 0,0 0-327 0 0,0 0-239 0 0,0 0-129 0 0,0 0-27 0 0,0 0 54 0 0,7-4 83 0 0,21-14 55 0 0,-25 25 4569 0 0,-8 21-4819 0 0,4-26-241 0 0,-57 215 1609 0 0,-74 176-1837 0 0,9-48 114 0 0,59-131 114 0 0,45-139-182 0 0,2-55 123 0 0,16-20-149 0 0,1 0 12 0 0,0 0-16 0 0,0 0-17 0 0,0 0 7 0 0,0 0 4 0 0,0 0-28 0 0,0 0-20 0 0,0 0 32 0 0,0 0-3 0 0,0 0-6 0 0,0 0 38 0 0,0 0-38 0 0,0 0-18 0 0,0 0 6 0 0,0 0-19 0 0,0 0 6 0 0,0 0 9 0 0,0 0-8 0 0,0 0 17 0 0,0 0-2 0 0,0 0 1 0 0,0 0 30 0 0,0 0 6 0 0,0 0 6 0 0,0 0-31 0 0,0 0-2 0 0,0 0 6 0 0,0 0 39 0 0,0 0-36 0 0,-13-2 23 0 0,10 1-4544 0 0,2 0-4885 0 0,1 1-2563 0 0</inkml:trace>
  <inkml:trace contextRef="#ctx0" brushRef="#br0" timeOffset="-22924.949">11556 417 6185 0 0,'0'0'2141'0'0,"0"0"-396"0"0,0 0-60 0 0,0 0 65 0 0,0 0-54 0 0,0 0-212 0 0,0 0-381 0 0,0 0-384 0 0,0 0-199 0 0,0 0-32 0 0,0 0 10 0 0,0 0 36 0 0,0 0-4 0 0,18 7 1829 0 0,301-22 1431 0 0,-256 3-3664 0 0,-63 6-3024 0 0,-3 5-9196 0 0,1 1 461 0 0</inkml:trace>
  <inkml:trace contextRef="#ctx0" brushRef="#br0" timeOffset="-22558.589">11463 702 4713 0 0,'0'0'1770'0'0,"0"0"-822"0"0,0 0-123 0 0,0 0 305 0 0,0 0 309 0 0,0 0 245 0 0,0 0-58 0 0,0 0-146 0 0,0 0-118 0 0,0 0-210 0 0,0 0-160 0 0,0 0-81 0 0,0 0-65 0 0,17 2-47 0 0,111 11 1601 0 0,21-23-233 0 0,-56 2-1945 0 0,-74 6-7 0 0,-4 1-1980 0 0,-5-5-10034 0 0,-7 2-254 0 0</inkml:trace>
  <inkml:trace contextRef="#ctx0" brushRef="#br0" timeOffset="-24681.662">10223 232 2168 0 0,'0'0'1555'0'0,"0"0"-705"0"0,0 0-181 0 0,0 0 213 0 0,0 0 309 0 0,0 0 175 0 0,0 0-92 0 0,0 0-247 0 0,0 0-100 0 0,0 0 12 0 0,0 0 76 0 0,0 0 76 0 0,0 0-64 0 0,9 2-90 0 0,9 1-312 0 0,0-1 1 0 0,1 0-1 0 0,-1-1 0 0 0,0-1 0 0 0,0-1 0 0 0,0 0 0 0 0,0-1 0 0 0,11-4-625 0 0,-19 3 197 0 0,1 0-1 0 0,-1-1 0 0 0,0-1 0 0 0,0 1 1 0 0,0-2-1 0 0,-1 1 0 0 0,1-1 0 0 0,-1-1 1 0 0,-1 0-1 0 0,1 0 0 0 0,-1-1 0 0 0,-1 0 1 0 0,4-4-197 0 0,-5-2 272 0 0,-3 7 194 0 0,-2 17-411 0 0,-3 474 361 0 0,19-371-376 0 0,-1-2 74 0 0,-16-95 1826 0 0,3-41-1833 0 0,1 1 0 0 0,1-1 0 0 0,1 1 0 0 0,1 0 0 0 0,1 1 0 0 0,1 0 0 0 0,1-1-107 0 0,1-5 126 0 0,116-336 8 0 0,-38 192-168 0 0,-62 119-14 0 0,-26 54 25 0 0,-1 0 0 0 0,0 0 6 0 0,0 0-3 0 0,0 0-21 0 0,0 0-22 0 0,0 0 4 0 0,0 0-21 0 0,0 0-4 0 0,0 0-17 0 0,0 0-36 0 0,0 0-15 0 0,4 23-987 0 0,11-11-1184 0 0,-2-9-5380 0 0,-11-3-4000 0 0</inkml:trace>
  <inkml:trace contextRef="#ctx0" brushRef="#br0" timeOffset="-23792.326">10947 517 2184 0 0,'0'0'1610'0'0,"0"0"-275"0"0,0 0 177 0 0,0 0 465 0 0,0 0 226 0 0,0 0-140 0 0,0 0-369 0 0,0 0-478 0 0,0 0-346 0 0,0 0-172 0 0,0 0-33 0 0,0 0 4 0 0,0 0 42 0 0,4-3-14 0 0,10-7-123 0 0,-17 20 558 0 0,-142 216 839 0 0,62-102-1783 0 0,75-109-163 0 0,8-15-18 0 0,0 0 52 0 0,0 0 41 0 0,0 0 29 0 0,0 0 54 0 0,3-12 373 0 0,58-89-346 0 0,-31 60-173 0 0,192-232-73 0 0,-194 242 61 0 0,-26 68-121 0 0,12 164 500 0 0,5-20 54 0 0,-19-181-541 0 0,0 0 0 0 0,0 0 1 0 0,-1-1-1 0 0,1 1 1 0 0,0 0-1 0 0,0 0 0 0 0,-1 0 1 0 0,1 0-1 0 0,0 0 0 0 0,0 0 1 0 0,0 0-1 0 0,-1 0 1 0 0,1 0-1 0 0,0 0 0 0 0,0 0 1 0 0,-1 0-1 0 0,1 0 1 0 0,0 0-1 0 0,0 0 0 0 0,0 0 1 0 0,-1 0-1 0 0,1 1 1 0 0,0-1-1 0 0,0 0 0 0 0,0 0 1 0 0,-1 0-1 0 0,1 0 1 0 0,0 0-1 0 0,0 0 0 0 0,0 1 1 0 0,0-1-1 0 0,-1 0 0 0 0,1 0 1 0 0,0 0-1 0 0,0 0 1 0 0,0 1-1 0 0,0-1 0 0 0,0 0 1 0 0,0 0-1 0 0,0 0 1 0 0,-1 1-1 0 0,1-1 0 0 0,0 0 1 0 0,0 0-1 0 0,0 1 83 0 0,-7-9-6561 0 0,5 5 663 0 0,0-1-3955 0 0</inkml:trace>
  <inkml:trace contextRef="#ctx0" brushRef="#br0" timeOffset="-23490.952">10764 698 2264 0 0,'0'0'2041'0'0,"0"0"137"0"0,0 0 192 0 0,0 0 34 0 0,0 0-139 0 0,0 0-370 0 0,0 0-363 0 0,0 0-313 0 0,0 0-220 0 0,0 0-144 0 0,0 0-134 0 0,0 0-126 0 0,35-2-118 0 0,105-6-113 0 0,-63 11 365 0 0,-60 0-1200 0 0,54 4 1389 0 0,-48-10-4070 0 0,0-5-4136 0 0,-16 4-4035 0 0</inkml:trace>
  <inkml:trace contextRef="#ctx0" brushRef="#br0" timeOffset="-18908.779">12346 124 0 0 0,'0'0'983'0'0,"0"0"376"0"0,0 0 225 0 0,0 0 98 0 0,0 0-87 0 0,0 0-209 0 0,0 0-224 0 0,0 0-188 0 0,0 0-90 0 0,0 0-17 0 0,0 0 4 0 0,7 4 5287 0 0,24-7-5326 0 0,0-1-1 0 0,0-1 0 0 0,-1-2 0 0 0,0-1 0 0 0,0-2 0 0 0,11-5-831 0 0,40-11 732 0 0,97-4 60 0 0,-161 77-610 0 0,-20-31-136 0 0,0 0 1 0 0,-1-1-1 0 0,-1 1 1 0 0,0-1 0 0 0,-1 0-1 0 0,0 0 1 0 0,-1 0 0 0 0,-1-1-1 0 0,-1 0 1 0 0,0-1 0 0 0,0 0-1 0 0,-1 0 1 0 0,-9 8-47 0 0,-27 41 100 0 0,-152 250 48 0 0,193-305-146 0 0,0 1-1 0 0,1 0 1 0 0,-1 0-1 0 0,1 0 1 0 0,1 1 0 0 0,0-1-1 0 0,0 1 1 0 0,1 0-1 0 0,0 0 1 0 0,0 0-1 0 0,1 0 1 0 0,0 0-1 0 0,0 0 1 0 0,1 0-1 0 0,1 7-1 0 0,3-12 32 0 0,-1 1 0 0 0,1-1 0 0 0,0 1 0 0 0,1-1 0 0 0,-1 0 0 0 0,1-1 0 0 0,0 1 0 0 0,-1-1 0 0 0,2 0 0 0 0,-1 0 0 0 0,0-1-1 0 0,0 1 1 0 0,1-1 0 0 0,0 0 0 0 0,-1 0 0 0 0,1-1 0 0 0,0 0 0 0 0,0 0 0 0 0,0 0 0 0 0,-1-1 0 0 0,1 0 0 0 0,0 0 0 0 0,5-1-32 0 0,101-11 933 0 0,-41 1-494 0 0,-71 11-411 0 0,0 0-26 0 0,0 0 7 0 0,0 0 0 0 0,0 0-5 0 0,22-3-169 0 0,-2-2-153 0 0,58-22-5208 0 0,-71 24 4098 0 0,13-9-8082 0 0,-12 4-2385 0 0</inkml:trace>
  <inkml:trace contextRef="#ctx0" brushRef="#br0" timeOffset="-18457.914">13378 247 8410 0 0,'0'0'1491'0'0,"0"0"-218"0"0,0 0-20 0 0,0 0 182 0 0,0 0 9 0 0,0 0-100 0 0,0 0-186 0 0,0 0-317 0 0,0 0-161 0 0,0 0-113 0 0,0 0-104 0 0,0 0-34 0 0,0 0 25 0 0,-25 7-10 0 0,-82 25-27 0 0,103-31-372 0 0,0 0-1 0 0,-1 0 1 0 0,1 1 0 0 0,0 0-1 0 0,-1 0 1 0 0,1 0-1 0 0,0 1 1 0 0,1-1-1 0 0,-1 1 1 0 0,0 0-1 0 0,1 0 1 0 0,-1 0 0 0 0,1 0-1 0 0,0 1 1 0 0,0-1-1 0 0,0 1 1 0 0,1 0-1 0 0,-1 0 1 0 0,-1 3-45 0 0,-2 5 83 0 0,-5 5-44 0 0,1 0 0 0 0,1 0 0 0 0,1 1 0 0 0,0 1 0 0 0,1-1 0 0 0,1 1 0 0 0,1 0-1 0 0,1 1 1 0 0,0-1 0 0 0,1 1 0 0 0,2-1 0 0 0,0 1 0 0 0,1 0 0 0 0,0 0 0 0 0,4 13-39 0 0,-2-27 30 0 0,0 0 0 0 0,1 1 0 0 0,0-1 0 0 0,0 0 0 0 0,1 0 0 0 0,0-1 0 0 0,0 1 0 0 0,0-1 0 0 0,0 0 0 0 0,1 0 0 0 0,0 0 0 0 0,0-1 0 0 0,0 1 0 0 0,1-1 1 0 0,-1-1-1 0 0,1 1 0 0 0,0-1 0 0 0,0 0 0 0 0,1 0 0 0 0,-1 0 0 0 0,0-1 0 0 0,1 0 0 0 0,0-1 0 0 0,-1 1 0 0 0,1-1 0 0 0,0-1 0 0 0,-1 1 0 0 0,1-1 0 0 0,3 0-30 0 0,4 0 142 0 0,0-1-1 0 0,0 0 1 0 0,0-1 0 0 0,-1 0-1 0 0,1-1 1 0 0,-1-1-1 0 0,1 0 1 0 0,-1-1 0 0 0,-1 0-1 0 0,1-1 1 0 0,-1-1 0 0 0,0 0-1 0 0,0 0 1 0 0,6-6-142 0 0,0 0 85 0 0,-1 0-1 0 0,0-2 1 0 0,-1 1-1 0 0,-1-2 1 0 0,-1 0-1 0 0,0-1 1 0 0,-1-1-1 0 0,0 0 1 0 0,-2-1-1 0 0,0 0 1 0 0,-1 0-1 0 0,-1-1 1 0 0,-1 0-1 0 0,-1-1 1 0 0,0 0-1 0 0,-2 0 1 0 0,0-1-1 0 0,-2 1 1 0 0,0-1 0 0 0,-1 0-1 0 0,-2-6-84 0 0,-1 20-42 0 0,0 0 0 0 0,0 0 0 0 0,-1 0 0 0 0,0 0 0 0 0,-1 0 0 0 0,0 1 0 0 0,0 0 0 0 0,0-1 0 0 0,-1 1 0 0 0,0 0 0 0 0,-1 1 0 0 0,1-1 0 0 0,-1 1 0 0 0,-1 0 0 0 0,1 0 0 0 0,-1 0 0 0 0,0 1 0 0 0,0 0 0 0 0,-1 0 0 0 0,1 0 0 0 0,-1 1 0 0 0,0 0 1 0 0,0 1-1 0 0,-1-1 0 0 0,1 1 0 0 0,-1 1 0 0 0,1-1 0 0 0,-1 1 0 0 0,0 1 0 0 0,0 0 0 0 0,0 0 0 0 0,0 0 0 0 0,0 1 0 0 0,0 0 0 0 0,0 0 0 0 0,0 1 0 0 0,0 0 0 0 0,0 1 0 0 0,0 0 0 0 0,0 0 0 0 0,1 0 0 0 0,-1 1 0 0 0,1 0 0 0 0,-3 2 42 0 0,1 1-300 0 0,0 1 0 0 0,1 0 0 0 0,-1 0 0 0 0,1 1 0 0 0,1 0 0 0 0,-1 1 0 0 0,2-1 0 0 0,-1 1 0 0 0,1 1 0 0 0,-2 3 300 0 0,-14 35-7325 0 0,15-31-4148 0 0</inkml:trace>
  <inkml:trace contextRef="#ctx0" brushRef="#br0" timeOffset="-17705.029">13806 467 8434 0 0,'0'0'2471'0'0,"0"0"-519"0"0,0 0-291 0 0,0 0-197 0 0,0 0-116 0 0,0 0-137 0 0,0 0-149 0 0,0 0-169 0 0,0 0-94 0 0,0 0-81 0 0,0 0-83 0 0,0 0-50 0 0,7-15-66 0 0,53-104 1034 0 0,18-14-34 0 0,-76 130-1531 0 0,0 0 1 0 0,1 0-1 0 0,-1 0 0 0 0,1 0 0 0 0,0 0 0 0 0,-1 1 0 0 0,1-1 0 0 0,0 1 0 0 0,0 0 0 0 0,1 0 0 0 0,-1 0 0 0 0,0 0 0 0 0,1 0 0 0 0,-1 1 0 0 0,1-1 0 0 0,0 1 1 0 0,-1 0-1 0 0,1 0 0 0 0,1 0 12 0 0,1 32-140 0 0,-6 81 214 0 0,0-110-71 0 0,-1 0-1 0 0,1 0 1 0 0,0 0-1 0 0,0 0 1 0 0,0 1-1 0 0,0-1 1 0 0,0 0-1 0 0,1 0 0 0 0,-1 0 1 0 0,0 0-1 0 0,1 0 1 0 0,0 0-1 0 0,0 0 1 0 0,-1 0-1 0 0,1 0 1 0 0,0 0-1 0 0,0-1 0 0 0,1 1 1 0 0,-1 0-1 0 0,0 0 1 0 0,1-1-1 0 0,-1 1 1 0 0,1-1-1 0 0,-1 0 1 0 0,1 1-1 0 0,-1-1 1 0 0,1 0-1 0 0,0 0 0 0 0,0 0 1 0 0,0 0-1 0 0,0 0 1 0 0,0 0-1 0 0,0 0 1 0 0,0-1-1 0 0,0 1 1 0 0,0-1-1 0 0,0 0 1 0 0,0 1-1 0 0,0-1 0 0 0,0 0 1 0 0,0 0-1 0 0,0 0 1 0 0,0-1-1 0 0,0 1 1 0 0,1 0-1 0 0,-1-1 1 0 0,0 1-1 0 0,0-1 1 0 0,0 0-1 0 0,0 0-2 0 0,165-176 144 0 0,-102 108-119 0 0,-64 138-110 0 0,-17 96 100 0 0,12-119-2560 0 0,4-45 783 0 0,0-1-3472 0 0,0 3-235 0 0,0-2-6267 0 0</inkml:trace>
  <inkml:trace contextRef="#ctx0" brushRef="#br0" timeOffset="-17376.092">14733 158 8754 0 0,'0'0'3581'0'0,"0"0"-1937"0"0,0 0-454 0 0,0 0 126 0 0,0 0 45 0 0,0 0-116 0 0,0 0-237 0 0,0 0-275 0 0,0 0-204 0 0,0 0-97 0 0,-35 32-72 0 0,-108 98-66 0 0,-3 1 569 0 0,-5-4-296 0 0,-29 24-248 0 0,175-148-355 0 0,0 0-3 0 0,1 0 1 0 0,-1 0-1 0 0,1 0 0 0 0,-1 1 0 0 0,1-1 1 0 0,0 1-1 0 0,1 0 0 0 0,-1 0 0 0 0,1 1 1 0 0,-1-1-1 0 0,1 1 0 0 0,0-1 0 0 0,1 1 1 0 0,-1 0-1 0 0,1 0 0 0 0,0 0 0 0 0,1 1 1 0 0,-1-1-1 0 0,1 0 0 0 0,0 1 0 0 0,0 0 39 0 0,40 7-1986 0 0,-18-14-2820 0 0,-11 0-2330 0 0,-5 1-2282 0 0</inkml:trace>
  <inkml:trace contextRef="#ctx0" brushRef="#br0" timeOffset="-16805.799">14779 525 9186 0 0,'0'0'1587'0'0,"0"0"-200"0"0,0 0 11 0 0,0 0 71 0 0,0 0 49 0 0,0 0-139 0 0,0 0-272 0 0,0 0-286 0 0,0 0-171 0 0,0 0-132 0 0,0 0-85 0 0,0 0-33 0 0,0 0-70 0 0,-29 8-40 0 0,-91 26-26 0 0,37-6 529 0 0,40-3-262 0 0,43-24-533 0 0,0 1-1 0 0,1-1 1 0 0,-1 0-1 0 0,0 0 1 0 0,1 1 0 0 0,-1-1-1 0 0,1 0 1 0 0,0 0-1 0 0,-1 0 1 0 0,1 0 0 0 0,0 0-1 0 0,-1 0 1 0 0,1 0-1 0 0,0 0 1 0 0,0 0-1 0 0,0 0 1 0 0,0 0 0 0 0,0-1-1 0 0,0 1 1 0 0,0 0-1 0 0,0-1 1 0 0,0 1 0 0 0,1-1-1 0 0,-1 1 1 0 0,0-1-1 0 0,0 1 1 0 0,0-1-1 0 0,1 0 1 0 0,-1 0 0 0 0,0 0-1 0 0,1 1 1 0 0,-1-1-1 0 0,0 0 1 0 0,0-1 0 0 0,1 1-1 0 0,-1 0 3 0 0,9 3 31 0 0,3 2 7 0 0,-1 1 0 0 0,-1 0 0 0 0,1 1 0 0 0,-1 0-1 0 0,0 1 1 0 0,-1 0 0 0 0,0 1 0 0 0,0 0 0 0 0,-1 1 0 0 0,6 8-38 0 0,-10-10 135 0 0,-2 1-1 0 0,1-1 1 0 0,-1 1 0 0 0,0 0-1 0 0,-1 0 1 0 0,0 0 0 0 0,-1 1-1 0 0,0-1 1 0 0,0 0 0 0 0,-1 1 0 0 0,0-1-1 0 0,0 0 1 0 0,-1 0 0 0 0,-1 2-135 0 0,0-6 75 0 0,0 0 1 0 0,-1 0 0 0 0,1-1-1 0 0,-1 1 1 0 0,0-1 0 0 0,0 1-1 0 0,-1-1 1 0 0,1 0 0 0 0,-1-1-1 0 0,0 1 1 0 0,0-1 0 0 0,0 1-1 0 0,0-1 1 0 0,-1 0 0 0 0,1-1 0 0 0,-1 1-1 0 0,0-1 1 0 0,1 0 0 0 0,-1 0-1 0 0,0 0 1 0 0,-1-1 0 0 0,1 0-1 0 0,0 0 1 0 0,0 0 0 0 0,0 0-1 0 0,-1-1 1 0 0,1 0 0 0 0,-1 0-76 0 0,-19 3 39 0 0,1-1 0 0 0,0-1 1 0 0,-1-1-1 0 0,1-2 0 0 0,0 0 1 0 0,-4-2-40 0 0,9-13-1446 0 0,29 2-5599 0 0,-2 13-4383 0 0</inkml:trace>
  <inkml:trace contextRef="#ctx0" brushRef="#br0" timeOffset="-16444.357">15214 852 10562 0 0,'0'0'2039'0'0,"0"0"-264"0"0,0 0-80 0 0,0 0-46 0 0,0 0-157 0 0,0 0-242 0 0,0 0-291 0 0,0 0-217 0 0,0 0-185 0 0,0 0-133 0 0,0 0-87 0 0,0 0-68 0 0,0 0-37 0 0,-10 8-3 0 0,-31 28-23 0 0,1 16 150 0 0,-38 56-189 0 0,72-103-526 0 0,-18 17 67 0 0,11-8-6187 0 0,10-12-4938 0 0</inkml:trace>
  <inkml:trace contextRef="#ctx0" brushRef="#br0" timeOffset="-10841.745">16848 455 3129 0 0,'0'0'2935'0'0,"0"0"-783"0"0,0 0-361 0 0,0 0-87 0 0,0 0-48 0 0,0 0-100 0 0,0 0-109 0 0,0 0-177 0 0,0 0-310 0 0,0 0-263 0 0,0 0-168 0 0,0 0-105 0 0,0 0-26 0 0,-7-3 792 0 0,39-7-347 0 0,-1 2 0 0 0,1 1 0 0 0,0 2 0 0 0,1 1 0 0 0,25 0-843 0 0,62-9 793 0 0,9-6-325 0 0,-128 19-475 0 0,-1 0 21 0 0,0 0 19 0 0,0 0 15 0 0,0 0-15 0 0,0 0-14 0 0,0 0-8 0 0,0 0-21 0 0,0 0 1 0 0,0 0-8 0 0,0 0-39 0 0,0 0-22 0 0,0 0-33 0 0,0 0-34 0 0,0 0-42 0 0,0 0-58 0 0,-10 1-4165 0 0,4 2-3695 0 0,2 1-3274 0 0</inkml:trace>
  <inkml:trace contextRef="#ctx0" brushRef="#br0" timeOffset="-10451.797">16877 694 8434 0 0,'0'0'1867'0'0,"0"0"-296"0"0,0 0-11 0 0,0 0 74 0 0,0 0-4 0 0,0 0-245 0 0,0 0-406 0 0,0 0-376 0 0,0 0-256 0 0,0 0-94 0 0,0 0-33 0 0,0 0 0 0 0,0 0 47 0 0,17 12 2337 0 0,8-8-2204 0 0,0-2 0 0 0,0-1 0 0 0,0-1-1 0 0,0-1 1 0 0,0-1 0 0 0,0-1 0 0 0,0-2-1 0 0,0 0 1 0 0,-1-1 0 0 0,6-4-400 0 0,104-19 406 0 0,-105 25-593 0 0,-32 19-406 0 0,-11 5-1634 0 0,2-10-5283 0 0,12-10 6831 0 0,-6 5-11566 0 0</inkml:trace>
  <inkml:trace contextRef="#ctx0" brushRef="#br0" timeOffset="-12574.235">15527 363 2857 0 0,'0'0'1575'0'0,"0"0"-410"0"0,0 0-5 0 0,0 0 262 0 0,0 0 232 0 0,0 0 62 0 0,0 0-202 0 0,0 0-366 0 0,0 0-332 0 0,0 0-241 0 0,0 0-154 0 0,-9 4 778 0 0,58-7 3296 0 0,18-22-2819 0 0,-24-2-1358 0 0,-2-2 1 0 0,-1-2-1 0 0,-2-1 1 0 0,0-3-319 0 0,11-29 245 0 0,-51 121 231 0 0,0-7-388 0 0,1-1 0 0 0,3 0 0 0 0,2 0 0 0 0,5 17-88 0 0,0 14 78 0 0,10 223 272 0 0,-31-199-91 0 0,76-222 1140 0 0,4-13-1228 0 0,21-40-118 0 0,2-105 16 0 0,-52 130-62 0 0,-37 140-282 0 0,-2 19-5697 0 0,0-9 1513 0 0,0 0-6952 0 0</inkml:trace>
  <inkml:trace contextRef="#ctx0" brushRef="#br0" timeOffset="-12112.068">16272 652 10530 0 0,'0'0'1525'0'0,"0"0"-257"0"0,0 0 36 0 0,0 0 204 0 0,0 0 131 0 0,0 0-128 0 0,0 0-366 0 0,0 0-366 0 0,0 0-269 0 0,0 0-186 0 0,0 0-132 0 0,0 0-38 0 0,0 0-40 0 0,0-9 113 0 0,19 145 3477 0 0,-30 13-2862 0 0,3-111-716 0 0,9-43-4077 0 0,2-12 962 0 0,12-19-7832 0 0,-13 30 1180 0 0</inkml:trace>
  <inkml:trace contextRef="#ctx0" brushRef="#br0" timeOffset="-11408.072">16282 578 3041 0 0,'0'0'1771'0'0,"0"0"-88"0"0,0 0 120 0 0,0 0 173 0 0,0 0 54 0 0,0 0-224 0 0,0 0-386 0 0,0 0-373 0 0,0 0-270 0 0,0 0-195 0 0,0 0-130 0 0,0 0-103 0 0,0 0-102 0 0,26-3 1972 0 0,183-17 1003 0 0,-194 19-3122 0 0,-14 1-93 0 0,1-1 1 0 0,-1 1-1 0 0,1-1 0 0 0,-1 1 0 0 0,0-1 0 0 0,1 1 1 0 0,-1 0-1 0 0,1 0 0 0 0,-1 0 0 0 0,1-1 1 0 0,-1 1-1 0 0,1 1 0 0 0,-1-1 0 0 0,1 0 0 0 0,-1 0 1 0 0,0 1-1 0 0,1-1 0 0 0,-1 0 0 0 0,1 1 1 0 0,-1 0-1 0 0,0-1 0 0 0,1 1 0 0 0,-1 0 0 0 0,0-1 1 0 0,0 1-1 0 0,1 0 0 0 0,-1 0 0 0 0,0 0 0 0 0,0 0 1 0 0,0 0-1 0 0,0 0 0 0 0,0 1 0 0 0,-1-1 1 0 0,1 0-1 0 0,0 0 0 0 0,0 1 0 0 0,-1-1 0 0 0,1 0 1 0 0,-1 1-8 0 0,-1 5 41 0 0,-2 0 1 0 0,1 0-1 0 0,-1-1 0 0 0,0 1 1 0 0,0-1-1 0 0,0 0 1 0 0,-1 1-1 0 0,0-2 1 0 0,-1 1-1 0 0,1 0 0 0 0,-1-1 1 0 0,0 0-1 0 0,0 0 1 0 0,-1 0-1 0 0,0-1 1 0 0,1 0-1 0 0,-1 0 0 0 0,-4 2-41 0 0,-20 18 81 0 0,-54 42 14 0 0,83-65-100 0 0,0 1 0 0 0,0-1 0 0 0,1 1-1 0 0,-1 0 1 0 0,0-1 0 0 0,1 1 0 0 0,-1 0 0 0 0,1-1 0 0 0,0 1-1 0 0,0 0 1 0 0,-1-1 0 0 0,1 1 0 0 0,0 0 0 0 0,0 0 0 0 0,1-1-1 0 0,-1 1 1 0 0,0 0 0 0 0,1 0 0 0 0,-1-1 0 0 0,1 1 0 0 0,-1 0-1 0 0,1-1 1 0 0,0 1 0 0 0,-1-1 0 0 0,1 1 0 0 0,0-1 0 0 0,0 1-1 0 0,0-1 1 0 0,0 0 0 0 0,1 1 0 0 0,-1-1 0 0 0,0 0 0 0 0,1 0-1 0 0,-1 0 1 0 0,0 0 0 0 0,1 0 0 0 0,-1 0 0 0 0,1 0-1 0 0,0 0 1 0 0,-1-1 0 0 0,2 1 5 0 0,142 81 57 0 0,-143-81-38 0 0,0 0 0 0 0,0 0-1 0 0,0 0 1 0 0,0 1 0 0 0,-1-1-1 0 0,1 1 1 0 0,0-1 0 0 0,-1 1 0 0 0,1 0-1 0 0,-1-1 1 0 0,0 1 0 0 0,1 0-1 0 0,-1 0 1 0 0,0 0 0 0 0,0 0-1 0 0,0 0 1 0 0,0 0 0 0 0,-1 1-1 0 0,1-1 1 0 0,0 0 0 0 0,-1 0-1 0 0,0 0 1 0 0,1 1 0 0 0,-1-1-1 0 0,0 0 1 0 0,0 1 0 0 0,0-1-1 0 0,-1 0 1 0 0,1 0 0 0 0,-1 1-1 0 0,1-1 1 0 0,-1 0 0 0 0,1 0-1 0 0,-1 0 1 0 0,0 0 0 0 0,0 0-1 0 0,0 0 1 0 0,-1 0 0 0 0,1 0-1 0 0,0 0 1 0 0,-1 0 0 0 0,1 0-1 0 0,-1-1-18 0 0,-6 7 77 0 0,-1-2 0 0 0,1 1 0 0 0,-1-1-1 0 0,0-1 1 0 0,-1 1 0 0 0,0-1 0 0 0,1-1-1 0 0,-2 0 1 0 0,1-1 0 0 0,0 0 0 0 0,-1 0 0 0 0,1-1-1 0 0,-1 0 1 0 0,0-1 0 0 0,1 0 0 0 0,-11-1-77 0 0,10 0 41 0 0,8 1-39 0 0,0-1 0 0 0,-1 0 0 0 0,1 0 0 0 0,0 1-1 0 0,0-2 1 0 0,-1 1 0 0 0,1 0 0 0 0,0-1 0 0 0,0 0-1 0 0,0 1 1 0 0,-1-1 0 0 0,1 0 0 0 0,0-1 0 0 0,0 1 0 0 0,1-1-1 0 0,-1 1 1 0 0,0-1 0 0 0,0 0 0 0 0,1 0 0 0 0,-1 0-1 0 0,1 0 1 0 0,0 0 0 0 0,-1-1 0 0 0,1 0-2 0 0,3-21-2437 0 0,9 10-3999 0 0,-4 10-5235 0 0</inkml:trace>
  <inkml:trace contextRef="#ctx0" brushRef="#br0" timeOffset="-8907.462">18112 89 0 0 0,'0'0'1047'0'0,"0"0"210"0"0,0 0 152 0 0,0 0 50 0 0,0 0-35 0 0,0 0-106 0 0,0 0-90 0 0,0 0-22 0 0,0 0 40 0 0,0 0 45 0 0,0 0 19 0 0,0-4 4439 0 0,-172 47-1819 0 0,32-1-2863 0 0,65-15 106 0 0,41-8-211 0 0,33-19-895 0 0,30 70 453 0 0,-10 0-446 0 0,-13-54-19 0 0,1 0 1 0 0,0-1 0 0 0,1 1 0 0 0,1-1 0 0 0,0-1 0 0 0,2 0 0 0 0,-1 0-1 0 0,6 4-55 0 0,-10-14 41 0 0,0-1 0 0 0,0 1 0 0 0,1-1 0 0 0,-1 0 0 0 0,1 0 0 0 0,0-1 0 0 0,0 0 0 0 0,0 0-1 0 0,0-1 1 0 0,0 0 0 0 0,0 0 0 0 0,1-1 0 0 0,-1 0 0 0 0,0 0 0 0 0,0 0 0 0 0,1-1 0 0 0,-1 0 0 0 0,0-1-1 0 0,0 1 1 0 0,0-1 0 0 0,1-1-41 0 0,101-24 224 0 0,-34 15-110 0 0,-36 44-97 0 0,-11 56 130 0 0,-36 23 98 0 0,-51-30-85 0 0,43-65-113 0 0,-9 6-13 0 0,0-2 1 0 0,-1 0 0 0 0,-1-2-1 0 0,0-1 1 0 0,-2-1 0 0 0,-4 1-35 0 0,23-12 20 0 0,-1 0 1 0 0,0-1 0 0 0,-1-1-1 0 0,1 1 1 0 0,-1-2 0 0 0,1 1-1 0 0,-1-2 1 0 0,0 1 0 0 0,0-2 0 0 0,0 0-1 0 0,0 0 1 0 0,-8-2-21 0 0,-64-35-12 0 0,84 36-58 0 0,0 0 1 0 0,0 0-1 0 0,0-1 1 0 0,0 1 0 0 0,0 0-1 0 0,0 0 1 0 0,0 0-1 0 0,0 0 1 0 0,1-1-1 0 0,-1 1 1 0 0,0 0-1 0 0,1 0 1 0 0,-1 0-1 0 0,1 0 1 0 0,0 0-1 0 0,-1 0 1 0 0,1 0 0 0 0,0 0-1 0 0,-1 0 1 0 0,1 0-1 0 0,0 0 1 0 0,0 1-1 0 0,0-1 1 0 0,0 0-1 0 0,0 0 1 0 0,0 1-1 0 0,0-1 1 0 0,0 1-1 0 0,0-1 1 0 0,0 1-1 0 0,0-1 1 0 0,0 1 0 0 0,0 0-1 0 0,0-1 1 0 0,0 1-1 0 0,1 0 1 0 0,-1 0-1 0 0,0 0 1 0 0,0 0-1 0 0,0 0 1 0 0,1 0-1 0 0,0 0 70 0 0,2-1-459 0 0,11-6-968 0 0,0 0-3722 0 0,-5 6-6952 0 0</inkml:trace>
  <inkml:trace contextRef="#ctx0" brushRef="#br0" timeOffset="-6282.406">18568 428 0 0 0,'0'0'751'0'0,"0"0"736"0"0,0 0 219 0 0,0 0 53 0 0,0 0-34 0 0,0 0-44 0 0,0 0-84 0 0,0 0-128 0 0,0 0-128 0 0,0 0-138 0 0,-10-3 603 0 0,7 2 1544 0 0,2-8-2999 0 0,1 0 0 0 0,1 1 0 0 0,-1-1 0 0 0,1 0 0 0 0,1 1 0 0 0,-1-1 0 0 0,1 1 0 0 0,1-1 0 0 0,0 1 0 0 0,0 0 0 0 0,0 0-1 0 0,5-6-350 0 0,107-131 925 0 0,-50 91-825 0 0,18-8 98 0 0,-68 100-112 0 0,26 158 134 0 0,-32-157-188 0 0,5-46 280 0 0,146-151 28 0 0,-5 17-304 0 0,-124 127-105 0 0,-30 14 55 0 0,-6 85 307 0 0,3-62-173 0 0,0 0 0 0 0,2 0-1 0 0,0 0 1 0 0,1 0 0 0 0,2-1-1 0 0,0 1 1 0 0,3 7-120 0 0,-4-22-325 0 0,11 27 901 0 0,2-25-4881 0 0,-15-13-4805 0 0,0 2-2644 0 0</inkml:trace>
  <inkml:trace contextRef="#ctx0" brushRef="#br0" timeOffset="-6000.752">18482 486 6353 0 0,'0'0'4769'0'0,"0"0"-2596"0"0,0 0-1040 0 0,0 0-175 0 0,0 0-85 0 0,0 0-4 0 0,0 0 46 0 0,0 0 11 0 0,0 0 28 0 0,0 0 17 0 0,0 0-67 0 0,0 0-96 0 0,0 0-121 0 0,26 4-91 0 0,85 11-45 0 0,35-15 854 0 0,-108-4-1136 0 0,208-23 657 0 0,36 0-1056 0 0,-208 22-1419 0 0,-44 0-6990 0 0,-24 4-3114 0 0</inkml:trace>
  <inkml:trace contextRef="#ctx0" brushRef="#br0" timeOffset="-5099.902">19085 686 1608 0 0,'0'0'1934'0'0,"0"0"-706"0"0,0 0-61 0 0,0 0 376 0 0,0 0 278 0 0,0 0 66 0 0,0 0-132 0 0,0 0-274 0 0,0 0-246 0 0,0 0-141 0 0,0 0-43 0 0,0 0-38 0 0,3-1-24 0 0,1-5 2345 0 0,-25 7-2168 0 0,-35 10-624 0 0,-112 53 461 0 0,166-64-999 0 0,1 0 1 0 0,0 1-1 0 0,0-1 0 0 0,0 0 1 0 0,0 0-1 0 0,0 1 0 0 0,0-1 1 0 0,0 1-1 0 0,0-1 0 0 0,1 1 1 0 0,-1-1-1 0 0,0 1 0 0 0,0 0 1 0 0,0-1-1 0 0,0 1 0 0 0,1 0 1 0 0,-1 0-1 0 0,0-1 0 0 0,1 1 1 0 0,-1 0-1 0 0,1 0 0 0 0,-1 0 1 0 0,1 0-1 0 0,-1 0 0 0 0,1 0 1 0 0,-1 0-1 0 0,1 0 1 0 0,0 0-1 0 0,0 0 0 0 0,-1 0 1 0 0,1 0-1 0 0,0 0 0 0 0,0 0 1 0 0,0 0-1 0 0,0 0 0 0 0,0 0 1 0 0,1 0-1 0 0,-1 0 0 0 0,0 0 1 0 0,0 1-1 0 0,1-1 0 0 0,-1 0 1 0 0,0-1-1 0 0,1 1 0 0 0,-1 0 1 0 0,1 0-1 0 0,0 0 0 0 0,-1 0 1 0 0,1 0-1 0 0,0 0 0 0 0,-1-1 1 0 0,1 1-1 0 0,0 0 1 0 0,0 0-1 0 0,-1-1 0 0 0,1 1 1 0 0,0-1-1 0 0,0 1 0 0 0,0-1 1 0 0,0 1-1 0 0,0-1 0 0 0,0 1-4 0 0,160 78 398 0 0,-102-40-196 0 0,-39-23-141 0 0,-17-15-41 0 0,0 1 0 0 0,0 1-1 0 0,0-1 1 0 0,0 0 0 0 0,0 1 0 0 0,-1-1 0 0 0,1 1 0 0 0,-1 0-1 0 0,0 0 1 0 0,1 0 0 0 0,-1 0 0 0 0,-1 0 0 0 0,1 1 0 0 0,0-1-1 0 0,-1 1 1 0 0,0-1 0 0 0,0 1 0 0 0,1 3-20 0 0,-2-6 11 0 0,1 2 38 0 0,0 1 0 0 0,0 0 1 0 0,0-1-1 0 0,-1 1 0 0 0,0 0 1 0 0,0 0-1 0 0,0-1 0 0 0,0 1 0 0 0,0 0 1 0 0,-1 0-1 0 0,0-1 0 0 0,1 1 0 0 0,-1 0 1 0 0,-1-1-1 0 0,1 1 0 0 0,0-1 0 0 0,-1 0 1 0 0,0 1-1 0 0,0-1 0 0 0,0 0 1 0 0,0 0-1 0 0,0 0 0 0 0,-1 0 0 0 0,0 0-49 0 0,-10 10 63 0 0,-1-1 1 0 0,0-1-1 0 0,-1 0 0 0 0,0-1 0 0 0,-1-1 0 0 0,0 0 0 0 0,0-2 0 0 0,-1 1 0 0 0,0-2 0 0 0,0 0 0 0 0,0-1 0 0 0,-1-1 1 0 0,-4 0-64 0 0,15-2 22 0 0,0-1 0 0 0,0 0 0 0 0,-1-1 0 0 0,1 0 1 0 0,0 0-1 0 0,0 0 0 0 0,0-1 0 0 0,-1 0 1 0 0,1 0-1 0 0,0-1 0 0 0,0 0 0 0 0,0 0 1 0 0,1-1-1 0 0,-1 0 0 0 0,-1-1-22 0 0,-9-18 75 0 0,13 1-1164 0 0,1 0-1681 0 0,14 7-4754 0 0,-6 8-4212 0 0</inkml:trace>
  <inkml:trace contextRef="#ctx0" brushRef="#br0" timeOffset="-30217.515">6975 185 0 0 0,'82'-64'844'0'0,"-33"20"8748"0"0,-48 45-634 0 0,-2 5-4454 0 0,-5 33-3723 0 0,-17 85 136 0 0,11-64-754 0 0,-2 0 0 0 0,-3-1 0 0 0,-2-1 0 0 0,-7 9-163 0 0,7-23 71 0 0,2-1 0 0 0,2 2 0 0 0,2 0 0 0 0,2 1 0 0 0,-3 31-71 0 0,15-69-722 0 0,6-27 36 0 0,11-21-2442 0 0,-12 23-2912 0 0,-2 9-5482 0 0</inkml:trace>
  <inkml:trace contextRef="#ctx0" brushRef="#br0" timeOffset="-29758.604">7537 259 8786 0 0,'0'0'1690'0'0,"0"0"-525"0"0,0 0-169 0 0,0 0 110 0 0,0 0 97 0 0,0 0-43 0 0,0 0-138 0 0,0 0-171 0 0,0 0-185 0 0,0 0-135 0 0,0 0-79 0 0,0 0-42 0 0,0 0-4 0 0,-27 18-7 0 0,-85 57-43 0 0,55-19 224 0 0,46-40-498 0 0,2 0 0 0 0,0 1 0 0 0,0 0 0 0 0,2 0 0 0 0,0 1 0 0 0,1 0 0 0 0,1 0 0 0 0,0 1 0 0 0,2-1 0 0 0,0 1 0 0 0,1 0 0 0 0,1 0 0 0 0,0-1 0 0 0,2 1 0 0 0,1 10-82 0 0,-1-22 34 0 0,0-1 0 0 0,0 1 0 0 0,1-1 0 0 0,-1 0 0 0 0,1 1 0 0 0,1-1 0 0 0,-1 0 0 0 0,1 0-1 0 0,0 0 1 0 0,1 0 0 0 0,-1-1 0 0 0,1 0 0 0 0,0 1 0 0 0,1-1 0 0 0,-1-1 0 0 0,1 1 0 0 0,0 0 0 0 0,0-1 0 0 0,0 0 0 0 0,1-1 0 0 0,-1 1 0 0 0,1-1 0 0 0,0 0 0 0 0,0 0 0 0 0,0-1 0 0 0,1 0 0 0 0,-1 0 0 0 0,0 0-1 0 0,1-1 1 0 0,-1 0 0 0 0,1 0 0 0 0,0 0 0 0 0,-1-1 0 0 0,1 0 0 0 0,1-1-34 0 0,3 2 111 0 0,1-1 0 0 0,-1-1-1 0 0,0 1 1 0 0,0-2 0 0 0,0 0-1 0 0,0 0 1 0 0,-1-1 0 0 0,1 0-1 0 0,-1-1 1 0 0,1 0 0 0 0,-1-1-1 0 0,0 0 1 0 0,9-6-111 0 0,-5 1 123 0 0,0 1 0 0 0,0-2 1 0 0,-1 0-1 0 0,0 0 0 0 0,-1-2 0 0 0,0 1 0 0 0,-1-1 0 0 0,-1-1 0 0 0,7-10-123 0 0,-8 8 31 0 0,0 0-1 0 0,-1-1 0 0 0,0 0 1 0 0,-2 0-1 0 0,0-1 0 0 0,-1 0 1 0 0,-1 0-1 0 0,0 0 0 0 0,-2 0 1 0 0,0-2-31 0 0,-1 12-20 0 0,-1 1 1 0 0,0-1 0 0 0,0 1-1 0 0,-1-1 1 0 0,0 1 0 0 0,0-1-1 0 0,-1 1 1 0 0,0 0 0 0 0,0 0-1 0 0,-1-1 1 0 0,0 2 0 0 0,0-1-1 0 0,-1 0 1 0 0,1 1 0 0 0,-1-1-1 0 0,-1 1 1 0 0,1 0 0 0 0,-1 0-1 0 0,0 1 1 0 0,-1 0 0 0 0,1 0-1 0 0,-1 0 1 0 0,0 0 0 0 0,0 1-1 0 0,-7-3 20 0 0,2 1-228 0 0,0 1 0 0 0,0 0 0 0 0,0 1-1 0 0,-1 0 1 0 0,0 1 0 0 0,1 0 0 0 0,-1 1-1 0 0,0 0 1 0 0,-1 1 0 0 0,1 1 0 0 0,0 0-1 0 0,0 0 1 0 0,0 1 0 0 0,0 1 0 0 0,0 0-1 0 0,0 0 1 0 0,0 1 0 0 0,0 1 0 0 0,1 0-1 0 0,-1 1 229 0 0,-49 30-3981 0 0,23-9-3912 0 0,19-10-2232 0 0</inkml:trace>
  <inkml:trace contextRef="#ctx0" brushRef="#br0" timeOffset="-29206.734">8057 309 3081 0 0,'0'0'2309'0'0,"0"0"-264"0"0,0 0-77 0 0,0 0-103 0 0,0 0-246 0 0,0 0-270 0 0,0 0-276 0 0,0 0-259 0 0,0 0-144 0 0,0 0-49 0 0,0 0-60 0 0,0 0-49 0 0,0 0-74 0 0,-23 5-82 0 0,-74 18-65 0 0,50 6 76 0 0,41-21-294 0 0,-3 5-42 0 0,0 1-1 0 0,2 0 1 0 0,-1 0-1 0 0,2 0 0 0 0,-1 1 1 0 0,2 0-1 0 0,0 0 1 0 0,1 1-1 0 0,1-1 1 0 0,0 1-1 0 0,1 0 0 0 0,1-1 1 0 0,0 1-1 0 0,1 0 1 0 0,1 0-1 0 0,2 9-30 0 0,-2-18 25 0 0,1 0-1 0 0,-1-1 1 0 0,2 0 0 0 0,-1 1-1 0 0,1-1 1 0 0,0 0 0 0 0,0 0-1 0 0,1 0 1 0 0,-1-1 0 0 0,1 1-1 0 0,1-1 1 0 0,-1 0-1 0 0,1 0 1 0 0,0-1 0 0 0,0 1-1 0 0,0-1 1 0 0,1 0 0 0 0,-1 0-1 0 0,1-1 1 0 0,0 0 0 0 0,0 0-1 0 0,0 0 1 0 0,1 0 0 0 0,-1-1-1 0 0,0 0 1 0 0,1-1 0 0 0,0 0-1 0 0,-1 0 1 0 0,1 0 0 0 0,0 0-1 0 0,1-1-24 0 0,9-2 228 0 0,-1 0 0 0 0,0-1 1 0 0,0-1-1 0 0,0 0 0 0 0,0-1 0 0 0,-1-1 0 0 0,0 0 0 0 0,0-1 0 0 0,0-1 0 0 0,-1 0 1 0 0,0-1-1 0 0,-1-1 0 0 0,0 0 0 0 0,0-1 0 0 0,-1 0 0 0 0,-1-1 0 0 0,1 0 0 0 0,-2 0 0 0 0,4-8-228 0 0,-3 9 69 0 0,-1 0 0 0 0,0-2 0 0 0,-1 1-1 0 0,-1-1 1 0 0,0 0 0 0 0,-1-1-1 0 0,0 0 1 0 0,-1 0 0 0 0,0 0-1 0 0,-1-1 1 0 0,-1 0 0 0 0,-1 0-1 0 0,0 0 1 0 0,0 0 0 0 0,-2 0-1 0 0,0-1 1 0 0,-1 1 0 0 0,0-7-69 0 0,-2 16-7 0 0,1 0 1 0 0,-1 0 0 0 0,0 1-1 0 0,0-1 1 0 0,-1 1 0 0 0,0-1-1 0 0,0 1 1 0 0,0 0 0 0 0,0 0-1 0 0,-1 0 1 0 0,0 0 0 0 0,0 1 0 0 0,0-1-1 0 0,-1 1 1 0 0,1 0 0 0 0,-1 1-1 0 0,0-1 1 0 0,0 1 0 0 0,0 0-1 0 0,-1 0 1 0 0,1 0 0 0 0,-1 1-1 0 0,0 0 1 0 0,1 0 0 0 0,-1 0-1 0 0,0 1 1 0 0,0 0 0 0 0,0 0-1 0 0,0 0 1 0 0,0 1 0 0 0,-2 0 6 0 0,-4 0-210 0 0,1 0 1 0 0,0 1 0 0 0,0 0 0 0 0,0 1 0 0 0,0 0-1 0 0,0 0 1 0 0,0 1 0 0 0,0 1 0 0 0,1 0 0 0 0,0 0-1 0 0,-1 1 1 0 0,2 1 0 0 0,-1 0 0 0 0,1 0 0 0 0,-8 6 209 0 0,15-10-279 0 0,-33 28-2432 0 0,14-7-5038 0 0,14-9-3612 0 0</inkml:trace>
  <inkml:trace contextRef="#ctx0" brushRef="#br0" timeOffset="-28243.149">8456 787 4737 0 0,'0'0'3231'0'0,"0"0"-1232"0"0,0 0-329 0 0,0 0 65 0 0,0 0-1 0 0,0 0-146 0 0,0 0-247 0 0,0 0-236 0 0,0 0-151 0 0,0 0-94 0 0,0 0-77 0 0,0 0-109 0 0,0-13-100 0 0,-2-59 369 0 0,3 63-787 0 0,1 0-1 0 0,0 0 1 0 0,0 0 0 0 0,1 0 0 0 0,0 1-1 0 0,0-1 1 0 0,1 1 0 0 0,0 0 0 0 0,1 0-1 0 0,-1 0 1 0 0,2 0 0 0 0,-1 1 0 0 0,1 0 0 0 0,0 0-1 0 0,2-1-155 0 0,4-4 13 0 0,1 0-1 0 0,1 0 1 0 0,0 2-1 0 0,1-1 1 0 0,0 2-1 0 0,0 0 0 0 0,1 1 1 0 0,0 0-1 0 0,0 2 1 0 0,1 0-1 0 0,0 0 1 0 0,11-1-13 0 0,55-1 20 0 0,-79 55 132 0 0,-26 111 38 0 0,3-50-192 0 0,2-74 35 0 0,11-65 769 0 0,7 21-803 0 0,0-1 1 0 0,0 1 0 0 0,1 0-1 0 0,1 0 1 0 0,0 0 0 0 0,0 0 0 0 0,1 1-1 0 0,0-1 1 0 0,0 1 0 0 0,1 0 0 0 0,0 0-1 0 0,1 1 1 0 0,0-1 0 0 0,1 1-1 0 0,-1 1 1 0 0,5-4 0 0 0,133-103-66 0 0,19 46 66 0 0,-99 60-37 0 0,-62 9 42 0 0,-1 1 0 0 0,1-1 0 0 0,-1 1 1 0 0,1-1-1 0 0,-1 1 0 0 0,0 0 0 0 0,1 0 1 0 0,-1 0-1 0 0,0 0 0 0 0,0 0 0 0 0,0 0 1 0 0,-1 0-1 0 0,1 0 0 0 0,0 0 0 0 0,-1 0 1 0 0,1 0-1 0 0,-1 0 0 0 0,0 0 0 0 0,0 1 1 0 0,0-1-1 0 0,0 0 0 0 0,0 0 0 0 0,0 0 1 0 0,-1 1-1 0 0,0 1-5 0 0,1-2 11 0 0,-7 74 196 0 0,-26 66 81 0 0,16-81-148 0 0,2-29-107 0 0,10-20-205 0 0,5-12-2463 0 0,0-11-4866 0 0,0 10-4437 0 0</inkml:trace>
  <inkml:trace contextRef="#ctx0" brushRef="#br0" timeOffset="-25959.371">9787 717 1136 0 0,'0'0'3418'0'0,"0"0"-1581"0"0,0 0-562 0 0,0 0 78 0 0,0 0 166 0 0,0 0 23 0 0,0 0-231 0 0,0 0-362 0 0,0 0-268 0 0,0 0-101 0 0,0 0 29 0 0,2 5 113 0 0,0 2-392 0 0,-1 0 0 0 0,0 0 0 0 0,0 0 0 0 0,0 1 0 0 0,-1-1 1 0 0,0 0-1 0 0,0 1 0 0 0,-1-1 0 0 0,0 0 0 0 0,0 0 1 0 0,-1 0-1 0 0,0 1 0 0 0,0-2 0 0 0,-1 1 0 0 0,1 0 0 0 0,-1 0 1 0 0,-1-1-1 0 0,0 0 0 0 0,-4 6-330 0 0,-107 111 432 0 0,109-120-4648 0 0,12-9-4567 0 0,1 2-1855 0 0</inkml:trace>
  <inkml:trace contextRef="#ctx0" brushRef="#br0" timeOffset="-33414.065">4561 690 2841 0 0,'0'0'2320'0'0,"0"0"-686"0"0,0 0-195 0 0,0 0 134 0 0,0 0 109 0 0,0 0-58 0 0,0 0-230 0 0,0 0-298 0 0,0 0-213 0 0,0 0-153 0 0,0 0-49 0 0,1-6-17 0 0,6-26 647 0 0,1 31 1963 0 0,12 1-3073 0 0,-16 1 142 0 0,129 33 1439 0 0,-92-24-1418 0 0,-1-3 0 0 0,2-1 1 0 0,-1-3-1 0 0,0-1 0 0 0,35-3-364 0 0,-51 1 114 0 0,4-2 14 0 0,-1-2 0 0 0,0-1-1 0 0,-1-1 1 0 0,1-1 0 0 0,-2-1 0 0 0,1-2-1 0 0,-1-1 1 0 0,0-1 0 0 0,-1-1-1 0 0,0-1 1 0 0,-2-1 0 0 0,1-1 0 0 0,11-12-128 0 0,-29 23 40 0 0,1 0 1 0 0,-1-1-1 0 0,-1 0 1 0 0,1 0-1 0 0,-1 0 1 0 0,0-1-1 0 0,0 0 1 0 0,-1 0-1 0 0,0 0 1 0 0,0-1-1 0 0,-1 1 1 0 0,0-1-1 0 0,0 0 1 0 0,-1 0-1 0 0,0 0 1 0 0,0 0 0 0 0,-1 0-1 0 0,0-5-40 0 0,-1 3 13 0 0,0 1 0 0 0,-1-1 0 0 0,0 1 0 0 0,-1-1 0 0 0,0 1 1 0 0,0 0-1 0 0,-1 0 0 0 0,0 0 0 0 0,-1 0 0 0 0,0 1 0 0 0,0-1 0 0 0,-1 1 0 0 0,0 0 0 0 0,-1 0 0 0 0,1 0 0 0 0,-2 1-13 0 0,-1-4-23 0 0,-2 0 0 0 0,1 0 0 0 0,-1 1-1 0 0,0 1 1 0 0,-1 0 0 0 0,0 0 0 0 0,-1 1 0 0 0,1 1-1 0 0,-2-1 1 0 0,1 2 0 0 0,-1 0 0 0 0,0 1-1 0 0,0 0 1 0 0,0 0 0 0 0,-1 2 0 0 0,0 0-1 0 0,0 0 1 0 0,1 1 0 0 0,-2 1 23 0 0,5 1-15 0 0,1 1-1 0 0,-1 0 1 0 0,1 0-1 0 0,-1 1 1 0 0,1 0-1 0 0,0 1 1 0 0,0 0 0 0 0,0 1-1 0 0,0-1 1 0 0,0 2-1 0 0,1-1 1 0 0,0 1-1 0 0,0 0 1 0 0,-6 6 15 0 0,2-2-2 0 0,1 0-1 0 0,0 1 1 0 0,0 0 0 0 0,1 0-1 0 0,1 1 1 0 0,-1 1 0 0 0,2 0-1 0 0,0 0 1 0 0,0 0 0 0 0,1 1 0 0 0,1 0-1 0 0,0 1 1 0 0,1-1 0 0 0,0 1-1 0 0,1 2 3 0 0,-12 64 83 0 0,5 0-1 0 0,3 1 0 0 0,3 0 1 0 0,4 17-83 0 0,2-22 54 0 0,-10 158 120 0 0,7-222-160 0 0,-1 0 0 0 0,0 0 1 0 0,0 0-1 0 0,-1 0 0 0 0,-1-1 1 0 0,0 1-1 0 0,-1-1 0 0 0,0 0 1 0 0,0-1-1 0 0,-1 1 0 0 0,0-1 1 0 0,-1-1-1 0 0,-1 1 0 0 0,1-1 1 0 0,-1-1-1 0 0,-1 0 0 0 0,1 0 1 0 0,-1-1-1 0 0,-1 0 0 0 0,-8 4-14 0 0,1-1 28 0 0,-1 0-1 0 0,0-2 0 0 0,-1 0 1 0 0,0-1-1 0 0,0-1 0 0 0,-1-1 1 0 0,0-1-1 0 0,0-1 0 0 0,0 0 1 0 0,-4-2-28 0 0,21 0 16 0 0,3-1-55 0 0,1 0 1 0 0,-1 1 0 0 0,0-1 0 0 0,1 0 0 0 0,-1 1 0 0 0,1-1 0 0 0,-1 0 0 0 0,0 1 0 0 0,0-1 0 0 0,1 0 0 0 0,-1 0-1 0 0,0 0 1 0 0,1 0 0 0 0,-1 0 0 0 0,0 0 0 0 0,0 0 0 0 0,1 0 0 0 0,-1 0 0 0 0,0 0 0 0 0,1 0 0 0 0,-1 0 0 0 0,0-1-1 0 0,0 1 1 0 0,1 0 0 0 0,-1-1 0 0 0,1 1 0 0 0,-1 0 0 0 0,0-1 0 0 0,1 1 0 0 0,-1 0 0 0 0,1-1 0 0 0,-1 1 0 0 0,1-1-1 0 0,-1 1 1 0 0,1-1 0 0 0,-1 0 0 0 0,1 1 0 0 0,-1-1 0 0 0,1 1 0 0 0,0-1 0 0 0,-1 0 0 0 0,1 1 0 0 0,0-1 0 0 0,0 0-1 0 0,-1 1 1 0 0,1-1 0 0 0,0 0 0 0 0,0 0 0 0 0,0 1 0 0 0,0-1 0 0 0,0 0 0 0 0,0 1 0 0 0,0-1 0 0 0,0 0 0 0 0,0 0-1 0 0,0 1 1 0 0,1-1 0 0 0,-1 0 0 0 0,0 1 0 0 0,0-1 38 0 0,3-3-599 0 0,12-19-1661 0 0,-4 8-4283 0 0,-6 7-5432 0 0</inkml:trace>
  <inkml:trace contextRef="#ctx0" brushRef="#br0" timeOffset="-32849.174">5730 482 2993 0 0,'0'0'2213'0'0,"0"0"-255"0"0,0 0 19 0 0,0 0 172 0 0,0 0-36 0 0,0 0-270 0 0,0 0-388 0 0,0 0-366 0 0,0 0-270 0 0,0 0-164 0 0,0 0-89 0 0,0 0-84 0 0,-2-1-75 0 0,174 40 5864 0 0,-124-36-5790 0 0,-1-3-1 0 0,1-1 1 0 0,-1-3 0 0 0,40-8-481 0 0,35-11 425 0 0,-92 15-330 0 0,-59 7-7873 0 0,20 1 2041 0 0,3 0-5940 0 0</inkml:trace>
  <inkml:trace contextRef="#ctx0" brushRef="#br0" timeOffset="-32496.289">5726 744 10930 0 0,'0'0'2764'0'0,"0"0"-1028"0"0,0 0-409 0 0,0 0 33 0 0,0 0 29 0 0,0 0-165 0 0,0 0-355 0 0,0 0-351 0 0,0 0-234 0 0,0 0-71 0 0,0 0 78 0 0,0 0 116 0 0,0 0 109 0 0,5 3 72 0 0,96 21 2151 0 0,233-59-736 0 0,-298 30-2251 0 0,17 0 487 0 0,-17 4-9216 0 0,-36 1-3177 0 0</inkml:trace>
  <inkml:trace contextRef="#ctx0" brushRef="#br0" timeOffset="1346.462">3181 1557 10810 0 0,'0'0'1490'0'0,"0"0"-223"0"0,0 0 80 0 0,0 0 163 0 0,0 0 46 0 0,0 0-197 0 0,0 0-423 0 0,0 0-376 0 0,0 0-210 0 0,0 0-73 0 0,0 0 32 0 0,0 0 43 0 0,0 0 36 0 0,22 4 1613 0 0,103 4 550 0 0,-33-16-1964 0 0,-31 0-390 0 0,-2 1-610 0 0,-56 5 230 0 0,-2 1-2969 0 0,-1 0-3321 0 0,0 1-4640 0 0</inkml:trace>
  <inkml:trace contextRef="#ctx0" brushRef="#br0" timeOffset="1615.793">3127 1761 9050 0 0,'0'0'3109'0'0,"0"0"-1785"0"0,0 0-539 0 0,0 0 248 0 0,0 0 320 0 0,0 0 186 0 0,0 0-49 0 0,0 0-209 0 0,0 0-203 0 0,0 0-207 0 0,0 0-199 0 0,0 0-132 0 0,29 4-97 0 0,89 12-76 0 0,-33-18 201 0 0,-58-4-408 0 0,63-7 94 0 0,0 0-3741 0 0,-77 12-2514 0 0,-6 1-5979 0 0</inkml:trace>
  <inkml:trace contextRef="#ctx0" brushRef="#br0" timeOffset="4683.658">4233 1445 0 0 0,'0'0'1126'0'0,"0"0"593"0"0,0 0 114 0 0,1 0-1733 0 0,3-2 11333 0 0,-5 1-9601 0 0,-45-14 1469 0 0,-37 13-2461 0 0,50 3-385 0 0,-80 6 792 0 0,93 5-654 0 0,20-12-572 0 0,0 0-8 0 0,0 0-11 0 0,0 0 18 0 0,0 0 8 0 0,0 31 366 0 0,2 6 79 0 0,-11 72 416 0 0,3 10-480 0 0,21-72-278 0 0,45-35 307 0 0,-50-12-350 0 0,207-27 393 0 0,-140 27-405 0 0,-75 0-68 0 0,-1 1-1 0 0,1 0 1 0 0,-1 0 0 0 0,1-1-1 0 0,-1 1 1 0 0,0 0 0 0 0,1 0-1 0 0,-1 0 1 0 0,0 0-1 0 0,0 1 1 0 0,0-1 0 0 0,0 0-1 0 0,0 0 1 0 0,0 1 0 0 0,0-1-1 0 0,0 0 1 0 0,0 1 0 0 0,-1-1-1 0 0,1 1 1 0 0,0-1 0 0 0,-1 1-1 0 0,0-1 1 0 0,1 1 0 0 0,-1 0-1 0 0,0-1 1 0 0,0 1 0 0 0,0 0-1 0 0,0-1 1 0 0,0 1 0 0 0,0-1-1 0 0,0 1 1 0 0,0 0-1 0 0,-1-1 1 0 0,1 1 0 0 0,-1-1-1 0 0,1 1 1 0 0,-1-1 0 0 0,0 1-1 0 0,1-1 1 0 0,-1 1 0 0 0,0-1-1 0 0,0 1-7 0 0,-17 22 210 0 0,11-13-153 0 0,-1 0 0 0 0,0 0-1 0 0,0-1 1 0 0,-1-1-1 0 0,0 1 1 0 0,-1-1 0 0 0,0-1-1 0 0,0 0 1 0 0,-1 0 0 0 0,-8 4-57 0 0,-107 42 268 0 0,121-53-251 0 0,-13 3 17 0 0,0-1 0 0 0,0-1 0 0 0,0-1 0 0 0,-1 0 0 0 0,1-2 1 0 0,0 0-1 0 0,-4-1-34 0 0,-24 1 26 0 0,46 1-35 0 0,42-26-5743 0 0,-33 23 1974 0 0,-2 2-8111 0 0</inkml:trace>
  <inkml:trace contextRef="#ctx0" brushRef="#br0" timeOffset="5595.896">4825 1692 32 0 0,'0'0'2094'0'0,"0"0"-62"0"0,0 0-231 0 0,0 0-178 0 0,0 0-126 0 0,0 0-96 0 0,0 0-36 0 0,0 0-43 0 0,0 0-113 0 0,0 0-146 0 0,0 0-109 0 0,0 0-35 0 0,0 0-27 0 0,-3-2-47 0 0,-73-15 4836 0 0,-54 40-3982 0 0,113-19-1422 0 0,15-3-264 0 0,0 0 0 0 0,0 0 0 0 0,0 1 1 0 0,1-1-1 0 0,-1 0 0 0 0,0 1 1 0 0,0-1-1 0 0,1 1 0 0 0,-1-1 0 0 0,1 1 1 0 0,0 0-1 0 0,-1 0 0 0 0,1 0 0 0 0,0-1 1 0 0,0 1-1 0 0,0 0 0 0 0,0 0 0 0 0,0 1 1 0 0,1-1-1 0 0,-1 0 0 0 0,1 0 0 0 0,-1 0 1 0 0,1 0-1 0 0,0 1 0 0 0,-1-1 0 0 0,1 0 1 0 0,1 0-1 0 0,-1 1 0 0 0,0-1 0 0 0,0 0 1 0 0,1 0-1 0 0,-1 0 0 0 0,1 0 1 0 0,0 1-1 0 0,0 0-13 0 0,70 51 82 0 0,44 3 121 0 0,-113-55-180 0 0,1-1 0 0 0,-1 1 0 0 0,1 0 0 0 0,-1 0 0 0 0,0 0 0 0 0,0 0 0 0 0,0 0 0 0 0,0 1 0 0 0,0-1 0 0 0,0 1 0 0 0,0-1-1 0 0,-1 1 1 0 0,0-1 0 0 0,1 1 0 0 0,-1 0 0 0 0,0 0 0 0 0,0 0 0 0 0,-1 0 0 0 0,1 0 0 0 0,-1 0 0 0 0,1 0 0 0 0,-1 0 0 0 0,0 0 0 0 0,0 0 0 0 0,0 1-23 0 0,-2 0 61 0 0,1 1 0 0 0,-1-1 0 0 0,0 1 0 0 0,-1-1 0 0 0,1 0 0 0 0,-1 0 0 0 0,1 0 0 0 0,-1-1 0 0 0,0 1 0 0 0,-1-1 0 0 0,1 1 0 0 0,-1-1 0 0 0,1 0 0 0 0,-1 0 0 0 0,0-1 0 0 0,0 1 0 0 0,0-1 0 0 0,-1 0 0 0 0,1 0 0 0 0,0 0 0 0 0,-1 0 0 0 0,1-1 0 0 0,-2 0-61 0 0,-21 13 140 0 0,19-11-99 0 0,-1 0 1 0 0,0 0-1 0 0,1-1 1 0 0,-1 0-1 0 0,0 0 1 0 0,0-1-1 0 0,0-1 1 0 0,0 1-1 0 0,0-2 1 0 0,-6 0-42 0 0,-2 1 54 0 0,-34-27-530 0 0,48 13-1730 0 0,3 9-1080 0 0,1 1-3618 0 0,1 0-5632 0 0</inkml:trace>
  <inkml:trace contextRef="#ctx0" brushRef="#br0" timeOffset="11813.529">6403 1653 4377 0 0,'0'0'533'0'0,"0"0"-487"0"0,0 0-161 0 0,0 0 396 0 0,0 0 709 0 0,0 0 538 0 0,0 0 306 0 0,0 0 12 0 0,0 0-211 0 0,0 0-240 0 0,0 0-214 0 0,29 4-150 0 0,96 9-111 0 0,-109-12-666 0 0,0 0-1 0 0,0-1 0 0 0,0 0 0 0 0,0-1 0 0 0,0-1 0 0 0,0-1 0 0 0,0 0 1 0 0,0-1-1 0 0,-1-1 0 0 0,4-1-253 0 0,11-4 356 0 0,-24 8-276 0 0,71-21 813 0 0,-1-3-1 0 0,-1-3 1 0 0,44-26-893 0 0,-116 54 19 0 0,5-3 74 0 0,0 0 0 0 0,0-1 0 0 0,0 0 1 0 0,-1 0-1 0 0,1 0 0 0 0,-1-1 0 0 0,0 0 0 0 0,-1-1 0 0 0,0 1 1 0 0,0-1-1 0 0,3-4-93 0 0,-10 11 27 0 0,1 1-1 0 0,0-1 1 0 0,-1 0 0 0 0,1 1-1 0 0,-1-1 1 0 0,1 1 0 0 0,-1-1-1 0 0,1 0 1 0 0,-1 1 0 0 0,1-1-1 0 0,-1 0 1 0 0,1 1 0 0 0,-1-1 0 0 0,1 0-1 0 0,-1 0 1 0 0,1 0 0 0 0,-1 0-1 0 0,0 1 1 0 0,1-1 0 0 0,-1 0-1 0 0,1 0 1 0 0,-1 0 0 0 0,0 0-1 0 0,1 0 1 0 0,-1-1 0 0 0,1 1 0 0 0,-1 0-1 0 0,0 0 1 0 0,1 0 0 0 0,-1 0-1 0 0,1-1 1 0 0,-1 1 0 0 0,1 0-1 0 0,-1 0 1 0 0,1-1 0 0 0,-1 1 0 0 0,1 0-1 0 0,-1-1 1 0 0,1 1 0 0 0,-1-1-1 0 0,1 1 1 0 0,-1-1 0 0 0,1 1-1 0 0,0-1 1 0 0,-1 1 0 0 0,1-1-1 0 0,0 1 1 0 0,0-1 0 0 0,-1 1 0 0 0,1-1-1 0 0,0 1 1 0 0,0-1 0 0 0,0 0-1 0 0,0 1 1 0 0,0-1 0 0 0,0 1-1 0 0,0-1 1 0 0,0 0 0 0 0,0 1-1 0 0,0-1 1 0 0,0 1 0 0 0,0-1 0 0 0,0 0-27 0 0,-19 27 40 0 0,1 0 0 0 0,1 1 0 0 0,2 1 0 0 0,0 0 0 0 0,2 1 0 0 0,1 1 0 0 0,2 0 0 0 0,0 0 0 0 0,2 1 0 0 0,2 0 0 0 0,1 0 0 0 0,1 1 0 0 0,1 10-40 0 0,-8 26 120 0 0,-110 644 911 0 0,50-485-606 0 0,67-217-373 0 0,0-1-1 0 0,-1 0 1 0 0,0 0 0 0 0,0 0-1 0 0,-1 0 1 0 0,0-1 0 0 0,-1 0-1 0 0,1 0 1 0 0,-2-1-1 0 0,1 0 1 0 0,-6 4-52 0 0,13-37-273 0 0,8-7-557 0 0,4-12-1976 0 0,-6 16-4387 0 0,-6 17-4646 0 0</inkml:trace>
  <inkml:trace contextRef="#ctx0" brushRef="#br0" timeOffset="12267.748">6507 2258 12459 0 0,'0'0'795'0'0,"0"0"-214"0"0,0 0 142 0 0,0 0 373 0 0,0 0 255 0 0,0 0 52 0 0,0 0-139 0 0,0 0-206 0 0,33-7-202 0 0,108-26-159 0 0,-57 13 101 0 0,72-16 320 0 0,-2-6-1 0 0,44-24-1117 0 0,-146 44 257 0 0,-61 50 898 0 0,-35 156-488 0 0,35-72-249 0 0,6 48 72 0 0,11-190-1230 0 0,-2 15-1272 0 0,-3 0-4468 0 0,-3 10-5333 0 0</inkml:trace>
  <inkml:trace contextRef="#ctx0" brushRef="#br0" timeOffset="12667.427">7649 2405 10138 0 0,'0'0'4661'0'0,"0"0"-2586"0"0,0 0-910 0 0,0 0-4 0 0,0 0 135 0 0,0 0 54 0 0,0 0-147 0 0,0 0-352 0 0,0 0-327 0 0,0 0-172 0 0,0 0-13 0 0,0 0 27 0 0,0 0 20 0 0,0 13-19 0 0,0 109 437 0 0,-9 28-505 0 0,-9-101-610 0 0,15-42-506 0 0,-4 4 287 0 0,2-9-4012 0 0,-1-2-4534 0 0,4 0-2857 0 0</inkml:trace>
  <inkml:trace contextRef="#ctx0" brushRef="#br0" timeOffset="12918.925">7541 1842 9818 0 0,'0'0'6113'0'0,"0"0"-4664"0"0,0 0-369 0 0,0 0-336 0 0,0 0-224 0 0,0 0-176 0 0,0 0-304 0 0,0 0-168 0 0,0 0-112 0 0,0 0-128 0 0,0 0-88 0 0,0 0-264 0 0,0 0-808 0 0,0 0-3602 0 0,56 39-6408 0 0</inkml:trace>
  <inkml:trace contextRef="#ctx0" brushRef="#br0" timeOffset="13282.304">7849 2567 10906 0 0,'0'0'946'0'0,"0"0"-181"0"0,0 0 156 0 0,0 0 296 0 0,0 0 210 0 0,0 0-17 0 0,0 0-198 0 0,0 0-258 0 0,0 0-169 0 0,0 0-13 0 0,0 0 15 0 0,0 0-65 0 0,0 0-93 0 0,1-5-142 0 0,74-187 1120 0 0,-71 185-1587 0 0,3-12 3 0 0,2 1 0 0 0,0 0 0 0 0,1 0 0 0 0,1 1 0 0 0,0 0 0 0 0,2 1 0 0 0,10-12-23 0 0,14-14-41 0 0,-37 42-6 0 0,0 0 6 0 0,0 0-29 0 0,0 0-22 0 0,0 43-110 0 0,-1-23 207 0 0,1 0 0 0 0,1 0 0 0 0,0 0 0 0 0,2 0 0 0 0,0 0 0 0 0,1-1 0 0 0,1 1 0 0 0,1-1 0 0 0,1 0 0 0 0,2 3-5 0 0,-7-17 35 0 0,0 0-1 0 0,0 0 1 0 0,1 0-1 0 0,0 0 1 0 0,0 0-1 0 0,0-1 1 0 0,1 0-1 0 0,-1 1 1 0 0,1-1-1 0 0,0 0 1 0 0,0-1-1 0 0,1 1 1 0 0,-1-1-1 0 0,1 0 0 0 0,0 0 1 0 0,-1 0-1 0 0,1 0 1 0 0,1-1-1 0 0,-1 0 1 0 0,0 0-1 0 0,0-1 1 0 0,1 1-1 0 0,-1-1 1 0 0,1 0-1 0 0,-1-1 1 0 0,1 1-1 0 0,0-1 1 0 0,-1 0-1 0 0,1-1 1 0 0,-1 1-1 0 0,1-1 0 0 0,-1 0 1 0 0,3-1-35 0 0,0-3 98 0 0,-1 0-1 0 0,0-1 1 0 0,0 0-1 0 0,0 0 1 0 0,-1 0 0 0 0,0-1-1 0 0,0 0 1 0 0,-1 0-1 0 0,0 0 1 0 0,0-1 0 0 0,0 0-1 0 0,-1 0 1 0 0,0 0-1 0 0,-1-1 1 0 0,0 1 0 0 0,1-4-98 0 0,0-2 63 0 0,1 0 1 0 0,-1-1-1 0 0,-1 1 1 0 0,-1-1-1 0 0,0 0 1 0 0,-1 0-1 0 0,-1 0 0 0 0,0 0 1 0 0,-1 0-1 0 0,-2-11-63 0 0,3 21-99 0 0,-1 0-1 0 0,-1-1 0 0 0,1 1 0 0 0,-1 0 0 0 0,0 0 0 0 0,0 0 0 0 0,0 1 0 0 0,-1-1 0 0 0,0 0 0 0 0,0 1 0 0 0,0 0 0 0 0,0 0 0 0 0,-1 0 0 0 0,1 0 0 0 0,-4-2 100 0 0,3 5-1657 0 0,4 1-5062 0 0,0 0-5336 0 0</inkml:trace>
  <inkml:trace contextRef="#ctx0" brushRef="#br0" timeOffset="13971.89">8957 2204 7602 0 0,'0'0'1731'0'0,"0"0"-92"0"0,0 0 82 0 0,0 0 65 0 0,0 0-42 0 0,0 0-199 0 0,0 0-284 0 0,0 0-246 0 0,0 0-217 0 0,0 0-142 0 0,0 0-135 0 0,0 0-71 0 0,0 0-55 0 0,-19-3-65 0 0,-60-8-31 0 0,77 10-274 0 0,-1 1 1 0 0,0-1-1 0 0,1 1 0 0 0,-1 0 0 0 0,0 0 1 0 0,1 0-1 0 0,-1 1 0 0 0,0-1 0 0 0,1 0 1 0 0,-1 1-1 0 0,0 0 0 0 0,1 0 0 0 0,-1 0 1 0 0,1 0-1 0 0,-1 0 0 0 0,1 0 0 0 0,-1 1 1 0 0,1-1-1 0 0,0 1 0 0 0,0-1 0 0 0,0 1 1 0 0,-1 1-26 0 0,-7 5 87 0 0,-2-1-61 0 0,1 1-1 0 0,0 0 1 0 0,0 0 0 0 0,1 1-1 0 0,0 0 1 0 0,0 1 0 0 0,1 0 0 0 0,0 1-1 0 0,1 0 1 0 0,1 0 0 0 0,-1 1-1 0 0,2 0 1 0 0,0 0 0 0 0,0 0 0 0 0,1 1-1 0 0,0 0 1 0 0,1 0 0 0 0,1 0 0 0 0,0 0-1 0 0,1 1 1 0 0,0 0-26 0 0,3-10 4 0 0,-1-1-1 0 0,1 1 1 0 0,-1-1-1 0 0,1 1 1 0 0,0-1 0 0 0,0 1-1 0 0,1-1 1 0 0,-1 0-1 0 0,1 1 1 0 0,-1-1 0 0 0,1 0-1 0 0,0 0 1 0 0,0 0 0 0 0,1-1-1 0 0,-1 1 1 0 0,1 0-1 0 0,-1-1 1 0 0,1 1 0 0 0,0-1-1 0 0,0 0 1 0 0,0 0-1 0 0,0 0 1 0 0,0 0 0 0 0,0-1-1 0 0,0 1 1 0 0,1-1-1 0 0,-1 0 1 0 0,1 0 0 0 0,-1 0-1 0 0,1 0 1 0 0,0-1-4 0 0,115 11 540 0 0,-118-11-529 0 0,14-1 93 0 0,-1 0 0 0 0,1-1 0 0 0,-1-1 0 0 0,0-1 0 0 0,0 0-1 0 0,0-1 1 0 0,-1 0 0 0 0,1-1 0 0 0,-1 0 0 0 0,-1-1 0 0 0,1-1 0 0 0,-1 0 0 0 0,0-1 0 0 0,-1 0 0 0 0,0 0 0 0 0,-1-1 0 0 0,1-2-104 0 0,8-8 125 0 0,0-2-1 0 0,-2 0 1 0 0,-1-1 0 0 0,-1 0-1 0 0,0-1 1 0 0,-2-1 0 0 0,-1 0-1 0 0,4-13-124 0 0,-2-4 3 0 0,-1 0-1 0 0,-2-1 1 0 0,-2-1-1 0 0,-2 0 1 0 0,-2 0-1 0 0,-1-29-2 0 0,-3 61-11 0 0,-1 0 0 0 0,0 0 0 0 0,0 0 0 0 0,-1 0 0 0 0,-1 1 0 0 0,0-1 0 0 0,-1 0 0 0 0,0 1 0 0 0,-1-1 0 0 0,0 1 0 0 0,0 0 0 0 0,-2 0 0 0 0,1 1 0 0 0,-1-1 0 0 0,-1 1 0 0 0,0 1 0 0 0,0-1 0 0 0,-1 1-1 0 0,0 0 1 0 0,0 1 0 0 0,-1 0 0 0 0,0 0 0 0 0,-1 1 0 0 0,0 0 0 0 0,0 1 0 0 0,-6-3 11 0 0,11 8-4 0 0,-1-1 0 0 0,1 1 0 0 0,-1 0 0 0 0,0 0 0 0 0,1 1 0 0 0,-1-1 0 0 0,0 1-1 0 0,0 1 1 0 0,1-1 0 0 0,-1 1 0 0 0,0 0 0 0 0,1 0 0 0 0,-1 1 0 0 0,1 0 0 0 0,-1-1 0 0 0,1 2-1 0 0,0-1 1 0 0,0 1 0 0 0,0 0 0 0 0,0 0 0 0 0,0 0 0 0 0,1 1 0 0 0,-1-1 0 0 0,1 1 0 0 0,0 0 0 0 0,0 0-1 0 0,1 1 1 0 0,-1-1 0 0 0,-2 6 4 0 0,-1 1 5 0 0,0 1 0 0 0,1 0 0 0 0,0 1-1 0 0,1-1 1 0 0,1 1 0 0 0,0 0 0 0 0,1 0 0 0 0,0 1-1 0 0,1-1 1 0 0,0 0 0 0 0,1 1 0 0 0,1 3-5 0 0,15 163 92 0 0,3-129 30 0 0,2 0 0 0 0,1-1 1 0 0,4-1-1 0 0,1-1 0 0 0,2-2 0 0 0,2 0 0 0 0,3-2 1 0 0,20 21-124 0 0,139 124 623 0 0,-104-115-582 0 0,-85-72-636 0 0,4 4 1234 0 0,-6-2-8967 0 0,-1-4-3915 0 0</inkml:trace>
  <inkml:trace contextRef="#ctx0" brushRef="#br0" timeOffset="19107.746">10747 2312 0 0 0,'0'0'1194'0'0,"0"0"777"0"0,0 0 316 0 0,0 0-40 0 0,0 0-171 0 0,0 0-330 0 0,0 0-267 0 0,0 0-204 0 0,0 0-137 0 0,0 0-58 0 0,6-7-39 0 0,18-25-47 0 0,-23 30-910 0 0,-1 1 1 0 0,0 0-1 0 0,1 0 0 0 0,-1 0 1 0 0,0 0-1 0 0,0 0 0 0 0,0 0 1 0 0,0 0-1 0 0,0-1 0 0 0,0 1 1 0 0,0 0-1 0 0,-1 0 0 0 0,1 0 1 0 0,0 0-1 0 0,0 0 0 0 0,-1 0 1 0 0,1 0-1 0 0,-1 0 0 0 0,1 0 1 0 0,-1 0-1 0 0,1 0 0 0 0,-1 0 1 0 0,0 0-1 0 0,0 0 0 0 0,1 0 1 0 0,-1 1-1 0 0,0-1 0 0 0,0 0 1 0 0,0 0-1 0 0,0 1 0 0 0,0-1 1 0 0,0 1-1 0 0,0-1 0 0 0,0 1 0 0 0,0-1 1 0 0,0 1-1 0 0,0 0 0 0 0,0-1 1 0 0,0 1-1 0 0,0 0 0 0 0,0 0 1 0 0,0 0-1 0 0,-1 0-84 0 0,-3-2 172 0 0,-7-3-94 0 0,0 0 0 0 0,-1 1 0 0 0,1 1 0 0 0,-1 0 0 0 0,0 1 0 0 0,0 0 0 0 0,0 1-1 0 0,0 0 1 0 0,0 1 0 0 0,0 1 0 0 0,0 0 0 0 0,-1 1 0 0 0,2 0 0 0 0,-1 1 0 0 0,0 0 0 0 0,1 1 0 0 0,-1 0 0 0 0,1 1 0 0 0,0 1-1 0 0,0 0 1 0 0,1 0 0 0 0,0 1 0 0 0,0 1 0 0 0,1 0 0 0 0,0 0 0 0 0,0 1 0 0 0,1 0 0 0 0,0 1 0 0 0,0 0 0 0 0,1 1-1 0 0,1-1 1 0 0,0 1 0 0 0,-4 9-78 0 0,7-12 5 0 0,0-1 0 0 0,1 1 1 0 0,0 0-1 0 0,0 1 0 0 0,1-1 0 0 0,0 0 0 0 0,1 1 0 0 0,0-1 0 0 0,0 1 0 0 0,0-1 0 0 0,1 1 0 0 0,1-1 0 0 0,0 1 0 0 0,0 0 0 0 0,0-1 0 0 0,1 0 0 0 0,0 1 1 0 0,1-1-1 0 0,0 0 0 0 0,0 0 0 0 0,1 0 0 0 0,0-1 0 0 0,0 1 0 0 0,0-1 0 0 0,1 0 0 0 0,1 0 0 0 0,-1-1 0 0 0,1 1 0 0 0,0-1 0 0 0,1 0-5 0 0,0-1 49 0 0,0 0-1 0 0,1-1 0 0 0,-1-1 1 0 0,1 1-1 0 0,-1-1 0 0 0,1 0 1 0 0,0-1-1 0 0,0 0 0 0 0,0 0 1 0 0,1-1-1 0 0,-1 0 0 0 0,0 0 1 0 0,1-1-1 0 0,-1 0 0 0 0,0 0 0 0 0,1-1 1 0 0,-1 0-1 0 0,0-1 0 0 0,0 0 1 0 0,0 0-1 0 0,0 0 0 0 0,0-1 1 0 0,0-1-1 0 0,-1 1 0 0 0,1-1 1 0 0,-1 0-1 0 0,0-1 0 0 0,0 0 1 0 0,-1 0-1 0 0,3-3-48 0 0,36-28 109 0 0,-2-3-1 0 0,-1-1 1 0 0,-3-2 0 0 0,-1-2 0 0 0,-2-1-1 0 0,7-16-108 0 0,-30 44 27 0 0,4-10-10 0 0,-16 27-30 0 0,-1 0-38 0 0,0 11-82 0 0,-1 3 137 0 0,1 0-1 0 0,0-1 1 0 0,2 1 0 0 0,-1 0 0 0 0,2-1 0 0 0,-1 1 0 0 0,2-1-1 0 0,0 0 1 0 0,1 0 0 0 0,0 0 0 0 0,0-1 0 0 0,2 0 0 0 0,-1 0-1 0 0,2 0 1 0 0,0-1 0 0 0,0 0 0 0 0,1 0 0 0 0,0-1 0 0 0,0 0-1 0 0,2-1 1 0 0,-1 0 0 0 0,1-1 0 0 0,0 0 0 0 0,11 6-4 0 0,30 1-372 0 0,-48-21-1747 0 0,-2 1-4255 0 0,-2 1-5634 0 0</inkml:trace>
  <inkml:trace contextRef="#ctx0" brushRef="#br0" timeOffset="22687.445">11471 2054 0 0 0,'0'0'1518'0'0,"0"0"189"0"0,0 0 196 0 0,0 0 13 0 0,0 0-110 0 0,0 0-158 0 0,0 0-215 0 0,0 0-200 0 0,0 0-185 0 0,0 0-166 0 0,-2-3-103 0 0,-5-10-104 0 0,5 10-93 0 0,2 3-68 0 0,0 0-87 0 0,0 0-78 0 0,0 0-61 0 0,0 0-85 0 0,0 28 617 0 0,-6 256 2075 0 0,-37 20-2665 0 0,33-268-339 0 0,-3 28-3445 0 0,17-63-6440 0 0,-4-1 795 0 0</inkml:trace>
  <inkml:trace contextRef="#ctx0" brushRef="#br0" timeOffset="23317.843">10061 1904 1656 0 0,'0'0'552'0'0,"0"0"-218"0"0,0 0 179 0 0,0 0 528 0 0,0 0 591 0 0,0 0 328 0 0,0 0-1 0 0,0 0-272 0 0,0 0-374 0 0,0 0-308 0 0,0 0-186 0 0,0 0-92 0 0,0 0-72 0 0,2 34-44 0 0,6 107-35 0 0,-3 134 1959 0 0,-18 40-1466 0 0,13-244-2222 0 0,1-101-1643 0 0,2 10-3730 0 0,-1 8-3643 0 0</inkml:trace>
  <inkml:trace contextRef="#ctx0" brushRef="#br0" timeOffset="23942.847">10300 1969 5273 0 0,'0'0'1282'0'0,"0"0"-265"0"0,0 0 56 0 0,0 0 267 0 0,0 0 252 0 0,0 0 54 0 0,0 0-258 0 0,0 0-369 0 0,0 0-362 0 0,0 0-279 0 0,0 0-94 0 0,0 0 11 0 0,0 0 90 0 0,6-2 130 0 0,29-10 359 0 0,1 3-1 0 0,0 0 1 0 0,0 3-1 0 0,1 1 1 0 0,5 1-874 0 0,59-10 988 0 0,159-5 159 0 0,-260 19-1102 0 0,0 0 32 0 0,0 0 27 0 0,0 0 19 0 0,0 0-10 0 0,0 0-35 0 0,0 0-18 0 0,0 0 0 0 0,0 0-10 0 0,0 0-3 0 0,0 0-6 0 0,0 0-3 0 0,0 0-9 0 0,0 0 12 0 0,0 0 14 0 0,0 0-14 0 0,0 0 15 0 0,0 0 23 0 0,0 0 20 0 0,0 0 26 0 0,0 0 14 0 0,-88-39 330 0 0,76 31-484 0 0,1 0 0 0 0,0-1 1 0 0,1-1-1 0 0,-1 1 0 0 0,2-2 0 0 0,0 1 0 0 0,0-1 0 0 0,0-1 0 0 0,2 1 0 0 0,-1-1 0 0 0,2-1 0 0 0,0 0 0 0 0,0 1 0 0 0,1-2 0 0 0,-2-7 15 0 0,4-29-1951 0 0,18 39-3846 0 0,-12 10 2355 0 0,2 0-8015 0 0</inkml:trace>
  <inkml:trace contextRef="#ctx0" brushRef="#br0" timeOffset="25241.452">12577 2097 1392 0 0,'0'0'2069'0'0,"0"0"-572"0"0,0 0-152 0 0,0 0 138 0 0,0 0 174 0 0,0 0 76 0 0,0 0-152 0 0,0 0-308 0 0,0 0-244 0 0,0 0-182 0 0,0 0-113 0 0,0 0-74 0 0,0 0-55 0 0,-30 7-62 0 0,-92 27-64 0 0,54 2 198 0 0,59-27-563 0 0,-2 1-17 0 0,-1 1 0 0 0,1 1 1 0 0,1 0-1 0 0,0 1 0 0 0,1 0 1 0 0,0 0-1 0 0,1 1 0 0 0,0 0 1 0 0,1 1-1 0 0,1-1 0 0 0,0 1 1 0 0,1 1-1 0 0,1-1 1 0 0,0 1-1 0 0,1-1 0 0 0,1 1 1 0 0,1 0-1 0 0,0 10-97 0 0,1-24 20 0 0,0 0 0 0 0,0 0 0 0 0,1 0 0 0 0,-1 0 0 0 0,1 0 0 0 0,0 0 0 0 0,-1 0 0 0 0,1 0 0 0 0,0 0 0 0 0,0 0 0 0 0,1 0 0 0 0,-1 0 0 0 0,0-1 0 0 0,0 1 0 0 0,1 0 0 0 0,-1-1 0 0 0,1 1 0 0 0,-1-1 0 0 0,1 0 0 0 0,0 0 0 0 0,0 1 0 0 0,-1-1 0 0 0,1 0 0 0 0,0 0 0 0 0,0-1 0 0 0,0 1 0 0 0,0 0 0 0 0,0-1 0 0 0,0 1 0 0 0,1-1 0 0 0,-1 1 0 0 0,0-1 0 0 0,1 0-20 0 0,76-2 976 0 0,-57-5-878 0 0,0 0 0 0 0,0-2-1 0 0,-1 0 1 0 0,0-2 0 0 0,-1 0-1 0 0,0-1 1 0 0,-1-1-1 0 0,0-1 1 0 0,-1-1-98 0 0,16-10 44 0 0,129-102 17 0 0,-110 88-243 0 0,-53 39 76 0 0,3 220 20 0 0,0-212 97 0 0,0-1 0 0 0,1 0 0 0 0,-1 0 0 0 0,1 0-1 0 0,1 0 1 0 0,-1-1 0 0 0,1 1 0 0 0,0-1 0 0 0,1 0 0 0 0,-1-1 0 0 0,1 1 0 0 0,0-1 0 0 0,1 0 0 0 0,-1-1 0 0 0,1 0 0 0 0,0 0 0 0 0,0 0 0 0 0,0-1 0 0 0,1 0 0 0 0,-1 0 0 0 0,1-1-1 0 0,0 0 1 0 0,-1 0 0 0 0,1-1 0 0 0,0 0 0 0 0,0 0 0 0 0,0-1 0 0 0,0 0 0 0 0,0 0 0 0 0,0-1 0 0 0,0 0 0 0 0,0 0 0 0 0,0-1 0 0 0,-1 0 0 0 0,1-1 0 0 0,-1 1 0 0 0,1-1 0 0 0,-1-1 0 0 0,0 0-12 0 0,16-6 101 0 0,-1-1-1 0 0,-1-1 1 0 0,0-1-1 0 0,0 0 0 0 0,-2-2 1 0 0,0 0-1 0 0,0-2 0 0 0,-1 0-99 0 0,7-7 69 0 0,-1-1 1 0 0,-2-1-1 0 0,0-2 0 0 0,-1 0 0 0 0,-2-1 0 0 0,-1 0 1 0 0,-2-2-1 0 0,-1 0 0 0 0,-1-1 0 0 0,-1 0 0 0 0,-2-1 0 0 0,-1 0 1 0 0,-2-1-1 0 0,-2 0 0 0 0,1-14-69 0 0,-3 6-1 0 0,-1 1 0 0 0,-3-1-1 0 0,-1 0 1 0 0,-2 0 0 0 0,-2 1 0 0 0,-2 0 0 0 0,-1 0 0 0 0,-9-23 1 0 0,-28-45 73 0 0,31 83-38 0 0,13 25-45 0 0,1 1-52 0 0,0 0-28 0 0,-29 390 652 0 0,46-68 147 0 0,22-75-467 0 0,-33-89-24 0 0,-6-157-199 0 0,0-1-3 0 0,0 0 5 0 0,0 0 18 0 0,0 0-12 0 0,-17-9-163 0 0,-9-71-1693 0 0,7-5-2312 0 0,10 29-6926 0 0,9 56 10933 0 0,-2-17-10324 0 0</inkml:trace>
  <inkml:trace contextRef="#ctx0" brushRef="#br0" timeOffset="25492.04">13012 1846 7009 0 0,'0'0'2177'0'0,"0"0"-797"0"0,0 0-576 0 0,0 0-185 0 0,0 0 201 0 0,0 0 451 0 0,0 0 244 0 0,0 0 12 0 0,0 0-148 0 0,0 0-242 0 0,0 0-196 0 0,0 0-143 0 0,25 6-98 0 0,80 18-120 0 0,-76-19-265 0 0,0 0 0 0 0,1-2 0 0 0,-1-1 0 0 0,0-2 0 0 0,26-2-315 0 0,-28 1 92 0 0,239-29-1762 0 0,-236 27-1273 0 0,-13-1-2412 0 0,-6 3-6256 0 0</inkml:trace>
  <inkml:trace contextRef="#ctx0" brushRef="#br0" timeOffset="26592.996">14116 2035 1464 0 0,'0'0'1650'0'0,"0"0"-220"0"0,0 0-39 0 0,0 0 90 0 0,0 0 24 0 0,0 0-130 0 0,0 0-223 0 0,0 0-313 0 0,0 0-259 0 0,0 0-140 0 0,0 0 17 0 0,0 0 195 0 0,0 0 189 0 0,4 2 141 0 0,-2 0-755 0 0,2-1 0 0 0,-1 1 0 0 0,0-1 0 0 0,0 1 0 0 0,0-1-1 0 0,1 0 1 0 0,-1-1 0 0 0,0 1 0 0 0,1 0 0 0 0,-1-1 0 0 0,1 0-1 0 0,-1 0 1 0 0,1 0 0 0 0,-1 0 0 0 0,1 0 0 0 0,-1-1 0 0 0,0 1-1 0 0,1-1 1 0 0,-1 0 0 0 0,0 0 0 0 0,1-1 0 0 0,-1 1-1 0 0,0-1 1 0 0,1 0-227 0 0,175-139 2909 0 0,-178 140-2904 0 0,0 0 0 0 0,0 1 0 0 0,0-1 1 0 0,0 1-1 0 0,0-1 0 0 0,0 1 0 0 0,0-1 0 0 0,0 1 0 0 0,1-1 1 0 0,-1 1-1 0 0,0 0 0 0 0,0 0 0 0 0,0 0 0 0 0,1-1 0 0 0,-1 1 0 0 0,0 1 1 0 0,0-1-1 0 0,1 0 0 0 0,-1 0 0 0 0,0 0 0 0 0,0 1 0 0 0,0-1 1 0 0,1 0-1 0 0,-1 1 0 0 0,0-1 0 0 0,0 1 0 0 0,0-1 0 0 0,0 1 1 0 0,0 0-1 0 0,0-1 0 0 0,0 1 0 0 0,0 0 0 0 0,0 0 0 0 0,0 0 1 0 0,-1 0-1 0 0,1 0 0 0 0,0 0 0 0 0,-1 0 0 0 0,1 0 0 0 0,0 0 0 0 0,-1 0 1 0 0,1 0-1 0 0,-1 0 0 0 0,0 0 0 0 0,1 1 0 0 0,-1-1-5 0 0,8 28 98 0 0,-2-1-1 0 0,-1 2 0 0 0,-1-1 0 0 0,-1 0 0 0 0,-2 1 1 0 0,-1 0-1 0 0,-2 6-97 0 0,2 11 85 0 0,-23 361 263 0 0,15-346-317 0 0,-2-1 0 0 0,-3-1 0 0 0,-2 0 1 0 0,-3-1-1 0 0,-9 17-31 0 0,14-43 14 0 0,-48 80 183 0 0,55-106-170 0 0,5-5-12 0 0,0-1 1 0 0,0 1-1 0 0,0 0 1 0 0,0-1-1 0 0,0 0 1 0 0,-1 1-1 0 0,1-1 1 0 0,-1 0 0 0 0,1 1-1 0 0,-1-1 1 0 0,1 0-1 0 0,-1 0 1 0 0,0 0-1 0 0,0 0 1 0 0,1-1-1 0 0,-1 1 1 0 0,0 0-1 0 0,0-1 1 0 0,0 1 0 0 0,0-1-1 0 0,0 0 1 0 0,0 1-1 0 0,0-1 1 0 0,1 0-1 0 0,-1 0 1 0 0,0 0-1 0 0,-1-1-15 0 0,-13-50 256 0 0,18 10-250 0 0,2 0-1 0 0,1 0 0 0 0,3 1 0 0 0,1-1 1 0 0,2 2-1 0 0,1-1 0 0 0,3 2 0 0 0,1 0 1 0 0,1 0-1 0 0,13-17-5 0 0,-27 50 2 0 0,29-63-14 0 0,3 2 0 0 0,3 2 0 0 0,3 1-1 0 0,3 2 1 0 0,2 2 0 0 0,2 2 0 0 0,3 3 0 0 0,41-34 12 0 0,-64 66 9 0 0,1 0 1 0 0,1 2-1 0 0,0 1 1 0 0,1 1-1 0 0,1 2 1 0 0,1 1-1 0 0,5 0-9 0 0,56 7 10 0 0,-91 10-2 0 0,1 1 0 0 0,-1-1 1 0 0,0 1-1 0 0,0 0 0 0 0,0 0 1 0 0,-1 0-1 0 0,1 0 0 0 0,-1 0 1 0 0,0 1-1 0 0,1-1 0 0 0,-2 1 0 0 0,1-1 1 0 0,0 1-1 0 0,-1 0 0 0 0,1 0 1 0 0,-1 0-1 0 0,0 0 0 0 0,-1 0 1 0 0,1 0-1 0 0,-1 0 0 0 0,1 0 1 0 0,-1 0-1 0 0,0 0 0 0 0,-1 0 0 0 0,1 0 1 0 0,-1 2-9 0 0,1 0 12 0 0,-3 13 34 0 0,0-1 0 0 0,-1 1 0 0 0,-1-1 0 0 0,-1 0 0 0 0,-1-1 0 0 0,0 1 0 0 0,-1-1 0 0 0,-1-1 0 0 0,-1 0 0 0 0,0 0 0 0 0,-1-1 0 0 0,-1 0 0 0 0,0-1 1 0 0,-1 0-1 0 0,0-1 0 0 0,-1 0 0 0 0,-12 7-46 0 0,12-8-38 0 0,-1-1 0 0 0,0-1 1 0 0,-1-1-1 0 0,0 0 1 0 0,0-1-1 0 0,-1-1 0 0 0,0 0 1 0 0,0-2-1 0 0,-1 1 1 0 0,0-2-1 0 0,0-1 0 0 0,0 0 1 0 0,0-1-1 0 0,0-1 1 0 0,-3-1 37 0 0,19 0-128 0 0,0 0 0 0 0,0 0 0 0 0,1 0 0 0 0,-1 0 1 0 0,0-1-1 0 0,0 1 0 0 0,0 0 0 0 0,0-1 0 0 0,1 0 1 0 0,-1 1-1 0 0,0-1 0 0 0,0 0 0 0 0,1 0 1 0 0,-1 0-1 0 0,1 0 0 0 0,-1-1 0 0 0,1 1 0 0 0,-1 0 1 0 0,1 0-1 0 0,0-1 0 0 0,-1 1 0 0 0,1-1 0 0 0,0 1 1 0 0,0-1-1 0 0,0 0 0 0 0,0 1 0 0 0,1-1 0 0 0,-1 0 1 0 0,0 0-1 0 0,1 0 0 0 0,-1 1 0 0 0,1-1 1 0 0,0 0-1 0 0,-1 0 0 0 0,1 0 0 0 0,0 0 0 0 0,0 0 1 0 0,0 0-1 0 0,1 0 0 0 0,-1 1 0 0 0,0-1 0 0 0,1 0 1 0 0,-1 0-1 0 0,1 0 0 0 0,-1 0 0 0 0,1 1 1 0 0,0-1-1 0 0,0 0 0 0 0,0 1 0 0 0,1-2 128 0 0,22-27-8406 0 0,-13 21-2579 0 0</inkml:trace>
  <inkml:trace contextRef="#ctx0" brushRef="#br0" timeOffset="26959.204">15580 1954 4433 0 0,'0'0'2556'0'0,"0"0"-616"0"0,0 0-252 0 0,0 0-26 0 0,0 0 2 0 0,0 0-53 0 0,0 0-80 0 0,0 0-172 0 0,0 0-213 0 0,0 0-169 0 0,-32 12-190 0 0,-103 40-128 0 0,64-7 337 0 0,64-39-937 0 0,1 1 0 0 0,0 0-1 0 0,1 0 1 0 0,-1 0 0 0 0,1 1 0 0 0,1 0 0 0 0,-1 0-1 0 0,1 0 1 0 0,1 0 0 0 0,0 1 0 0 0,0 0 0 0 0,0-1-1 0 0,1 1 1 0 0,0 0 0 0 0,1 0 0 0 0,0 0 0 0 0,1 0-1 0 0,0 1 1 0 0,0-1 0 0 0,1 0 0 0 0,0 0 0 0 0,0 0-1 0 0,1 0 1 0 0,0 0 0 0 0,1-1 0 0 0,0 1 0 0 0,0-1-1 0 0,1 1 1 0 0,0-1 0 0 0,1 0 0 0 0,0 0 0 0 0,0-1-1 0 0,6 7-58 0 0,-3-7 50 0 0,0 1 0 0 0,1-2 0 0 0,0 1 0 0 0,1-1 0 0 0,0-1 0 0 0,-1 0 0 0 0,2 0-1 0 0,-1-1 1 0 0,0 0 0 0 0,1-1 0 0 0,0 0 0 0 0,0 0 0 0 0,0-2 0 0 0,0 1 0 0 0,0-1 0 0 0,0-1-1 0 0,0 0 1 0 0,1 0 0 0 0,-1-1 0 0 0,0-1 0 0 0,0 0 0 0 0,0 0 0 0 0,-1-1 0 0 0,1-1 0 0 0,-1 1-1 0 0,1-2 1 0 0,-1 0 0 0 0,0 0 0 0 0,-1 0 0 0 0,1-1 0 0 0,-1-1 0 0 0,0 0 0 0 0,-1 0 0 0 0,0 0 0 0 0,0-1-1 0 0,0-1 1 0 0,-1 1 0 0 0,0-1 0 0 0,1-3-50 0 0,-2 3-10 0 0,0 1 0 0 0,-1-1-1 0 0,0-1 1 0 0,0 1 0 0 0,-1-1 0 0 0,0 1-1 0 0,-1-1 1 0 0,0-1 0 0 0,0 1-1 0 0,-1 0 1 0 0,-1-1 0 0 0,1 1 0 0 0,-2-1-1 0 0,0 1 1 0 0,0-1 0 0 0,-1 1 0 0 0,0-1-1 0 0,0 1 1 0 0,-1 0 0 0 0,-1 0 0 0 0,0-1-1 0 0,0 1 1 0 0,-1 1 0 0 0,0-1 0 0 0,-1 1-1 0 0,0-1 1 0 0,-1 1 0 0 0,0 1-1 0 0,0-1 1 0 0,0 1 0 0 0,-1 0 0 0 0,-1 1-1 0 0,1-1 1 0 0,-1 1 0 0 0,-1 1 0 0 0,0-1 10 0 0,1 3-157 0 0,0 1 0 0 0,0 0 0 0 0,0 0 1 0 0,0 0-1 0 0,-1 1 0 0 0,0 1 0 0 0,1-1 1 0 0,-1 1-1 0 0,0 1 0 0 0,1 0 0 0 0,-8 0 157 0 0,-26 13-7613 0 0,33-9-3878 0 0</inkml:trace>
  <inkml:trace contextRef="#ctx0" brushRef="#br0" timeOffset="27222.051">16145 2104 17612 0 0,'0'0'632'0'0,"0"0"-212"0"0,0 0 28 0 0,0 0 178 0 0,0 0 116 0 0,0 0-20 0 0,0 0-141 0 0,0 0-169 0 0,0 0-141 0 0,0 0-83 0 0,0 0-80 0 0,-14 32-61 0 0,-43 99-31 0 0,43-67-41 0 0,14-2-1624 0 0,-1-58-284 0 0,-1-4-5715 0 0,1 0-3322 0 0</inkml:trace>
  <inkml:trace contextRef="#ctx0" brushRef="#br0" timeOffset="27399.869">16120 1634 8794 0 0,'0'0'488'0'0,"0"0"-288"0"0,0 0-208 0 0,0 0-88 0 0,0 0-400 0 0,0 0-168 0 0,0 0-120 0 0,0 0-193 0 0,0 0-455 0 0,0 0-3593 0 0</inkml:trace>
  <inkml:trace contextRef="#ctx0" brushRef="#br0" timeOffset="27839.308">16305 2282 3393 0 0,'0'0'3687'0'0,"0"0"-1941"0"0,0 0-659 0 0,0 0 4 0 0,0 0 146 0 0,0 0 218 0 0,0 0 220 0 0,0 0 156 0 0,0 0-49 0 0,0 0-252 0 0,0 0-382 0 0,0 0-387 0 0,0 0-248 0 0,15-6-159 0 0,49-17-47 0 0,-26-20 163 0 0,-29 26-324 0 0,81-137 418 0 0,-90 155-579 0 0,0-1-1 0 0,-1 1 1 0 0,1-1 0 0 0,0 1-1 0 0,0-1 1 0 0,0 1-1 0 0,0-1 1 0 0,0 1-1 0 0,0-1 1 0 0,0 1 0 0 0,0-1-1 0 0,0 0 1 0 0,0 1-1 0 0,0-1 1 0 0,0 1-1 0 0,0-1 1 0 0,1 1 0 0 0,-1-1-1 0 0,0 1 1 0 0,0-1-1 0 0,0 1 1 0 0,1-1-1 0 0,-1 0 1 0 0,0 1-1 0 0,0-1 1 0 0,1 0 0 0 0,-1 1-1 0 0,0-1 1 0 0,1 0-1 0 0,-1 1 1 0 0,1-1-1 0 0,-1 0 1 0 0,0 1 0 0 0,1-1-1 0 0,-1 0 1 0 0,1 0-1 0 0,-1 0 1 0 0,1 0-1 0 0,-1 1 1 0 0,0-1 0 0 0,1 0-1 0 0,-1 0 1 0 0,1 0-1 0 0,-1 0 1 0 0,1 0-1 0 0,-1 0 1 0 0,1 0 0 0 0,-1 0-1 0 0,1 0 1 0 0,-1 0-1 0 0,1 0 1 0 0,-1-1-1 0 0,1 1 1 0 0,-1 0-1 0 0,0 0 1 0 0,1 0 0 0 0,-1-1 15 0 0,2 21 68 0 0,6 15-84 0 0,-6-25 11 0 0,-1 0-1 0 0,1 0 1 0 0,1 0 0 0 0,0 0 0 0 0,1 0 0 0 0,-1-1-1 0 0,2 0 1 0 0,-1 1 0 0 0,2-1 0 0 0,-1-1 0 0 0,1 1-1 0 0,0-1 1 0 0,1 0 0 0 0,-1-1 0 0 0,4 3 5 0 0,-7-7 31 0 0,0 0 0 0 0,0-1 1 0 0,1 1-1 0 0,-1-1 0 0 0,1 1 1 0 0,0-1-1 0 0,-1 0 0 0 0,1 0 1 0 0,0-1-1 0 0,0 1 1 0 0,0-1-1 0 0,0 0 0 0 0,1 0 1 0 0,-1 0-1 0 0,0 0 0 0 0,0-1 1 0 0,1 0-1 0 0,-1 0 0 0 0,0 0 1 0 0,1 0-1 0 0,-1-1 0 0 0,0 1 1 0 0,0-1-1 0 0,0 0 0 0 0,0-1 1 0 0,1 1-1 0 0,-1-1 0 0 0,-1 1 1 0 0,1-1-1 0 0,0-1 0 0 0,0 1 1 0 0,-1 0-1 0 0,1-1 0 0 0,-1 0 1 0 0,0 1-1 0 0,2-3-31 0 0,4-6 122 0 0,0 0-1 0 0,-1-1 1 0 0,0 0 0 0 0,0 0-1 0 0,-1 0 1 0 0,-1-1-1 0 0,0-1 1 0 0,-1 1 0 0 0,-1 0-1 0 0,1-5-121 0 0,22-59-20 0 0,-18 54-2996 0 0,0-1-4579 0 0,-7 20-4069 0 0</inkml:trace>
  <inkml:trace contextRef="#ctx0" brushRef="#br0" timeOffset="28238.991">17291 1515 12123 0 0,'0'0'1993'0'0,"0"0"-680"0"0,0 0-201 0 0,0 0 97 0 0,0 0 72 0 0,0 0-6 0 0,0 0-152 0 0,0 0-246 0 0,0 0-174 0 0,0 0-119 0 0,0 0-85 0 0,0 0-90 0 0,0 0-59 0 0,7-2-50 0 0,20-1 0 0 0,-26 32 560 0 0,-61 263 508 0 0,35 38-984 0 0,17-233-389 0 0,8-131-2710 0 0,-1-4-838 0 0,0 14-3162 0 0,1 13-4607 0 0</inkml:trace>
  <inkml:trace contextRef="#ctx0" brushRef="#br0" timeOffset="28486.595">16996 1804 9594 0 0,'0'0'1242'0'0,"0"0"-229"0"0,0 0 218 0 0,0 0 316 0 0,0 0-21 0 0,0 0-174 0 0,0 0-257 0 0,0 0-181 0 0,0 0-133 0 0,33 2-158 0 0,104 9-151 0 0,120-5-305 0 0,-212-8-1211 0 0,-15 0-2743 0 0,-17-2-3793 0 0</inkml:trace>
  <inkml:trace contextRef="#ctx0" brushRef="#br0" timeOffset="29406.128">18403 1715 3465 0 0,'0'0'2468'0'0,"0"0"-363"0"0,0 0-60 0 0,0 0 69 0 0,0 0-44 0 0,0 0-208 0 0,0 0-254 0 0,0 0-256 0 0,0 0-245 0 0,0 0-200 0 0,0 0-179 0 0,0 0-160 0 0,0 0-101 0 0,-6-7-101 0 0,-16-20-84 0 0,-4 44 312 0 0,25-15-534 0 0,-47 81 719 0 0,4 2 0 0 0,-18 55-779 0 0,17-39 138 0 0,-98 229-150 0 0,112-273-64 0 0,124-249-425 0 0,38-46 514 0 0,111-171 11 0 0,-189 341 68 0 0,-38 102 52 0 0,3 50 159 0 0,30 216 602 0 0,-14 71-314 0 0,-13-283-628 0 0,-21-88 10 0 0,1 0-10 0 0,1 0-35 0 0,-1 0-16 0 0,-1 0-36 0 0,7-53-3942 0 0,-14 19-5522 0 0,1 25-1800 0 0</inkml:trace>
  <inkml:trace contextRef="#ctx0" brushRef="#br0" timeOffset="29663.881">18106 2208 9898 0 0,'0'0'2162'0'0,"0"0"-619"0"0,0 0-297 0 0,0 0 116 0 0,0 0 108 0 0,0 0 10 0 0,0 0-150 0 0,0 0-248 0 0,0 0-168 0 0,0 0-128 0 0,0 0-126 0 0,0 0-130 0 0,0 0-93 0 0,32 1-68 0 0,102 1-83 0 0,20-21 242 0 0,-86 6-466 0 0,6-2-1714 0 0,-26 6-8601 0 0,-38 8-1947 0 0</inkml:trace>
  <inkml:trace contextRef="#ctx0" brushRef="#br0" timeOffset="31640.197">5842 3145 1024 0 0,'0'0'1150'0'0,"0"0"-754"0"0,0 0-319 0 0,0 0 54 0 0,0 0 164 0 0,0 0 118 0 0,0 0 119 0 0,0 0 112 0 0,0 0 114 0 0,0 0 71 0 0,0 0 38 0 0,13-4-11 0 0,94-30 2768 0 0,7 18-359 0 0,502-41 862 0 0,208 10-1796 0 0,-372 43-1265 0 0,194 47 38 0 0,-253-28-667 0 0,-143-13-298 0 0,388-12 53 0 0,-83-21-153 0 0,506 4 191 0 0,-950 27-191 0 0,283 20-36 0 0,99 3 44 0 0,-91 0 18 0 0,-131-12-22 0 0,327-14 18 0 0,459-66-104 0 0,-651 40 78 0 0,-53-1-35 0 0,178-24 21 0 0,577-65 445 0 0,-347 76-134 0 0,-458 24-84 0 0,-28-4 139 0 0,79 8 732 0 0,-353 15-1110 0 0,-1 0 6 0 0,0 0 21 0 0,0 0-14 0 0,0 0-6 0 0,0 0-25 0 0,0 0 0 0 0,0 0 25 0 0,0 0-8 0 0,0 0-34 0 0,0 0 13 0 0,0 0-2 0 0,-27 0-2627 0 0,14 0-5579 0 0,7 0-3794 0 0</inkml:trace>
  <inkml:trace contextRef="#ctx0" brushRef="#br0" timeOffset="32919.259">19250 2239 2841 0 0,'0'0'2020'0'0,"0"0"-990"0"0,0 0-117 0 0,0 0 337 0 0,0 0 310 0 0,0 0 192 0 0,0 0-27 0 0,0 0-224 0 0,0 0-179 0 0,0 0-152 0 0,0 0-133 0 0,0 0-78 0 0,4-4-73 0 0,14-19 625 0 0,-18 23-898 0 0,0 0-106 0 0,-48 27 1205 0 0,28-4-1104 0 0,20-23-550 0 0,0 0-21 0 0,0 0 18 0 0,0 0 2 0 0,20-8 646 0 0,37-38 38 0 0,-58 46-723 0 0,1 0 1 0 0,0 0-1 0 0,-1 0 0 0 0,1 0 0 0 0,0 0 0 0 0,0 0 0 0 0,-1 0 0 0 0,1 0 0 0 0,0 0 0 0 0,-1 0 0 0 0,1 0 1 0 0,0 0-1 0 0,-1 0 0 0 0,1 0 0 0 0,0-1 0 0 0,0 1 0 0 0,-1 0 0 0 0,1 0 0 0 0,0 0 0 0 0,0-1 0 0 0,-1 1 1 0 0,1 0-1 0 0,0 0 0 0 0,0 0 0 0 0,0-1 0 0 0,0 1 0 0 0,-1 0 0 0 0,1-1 0 0 0,0 1 0 0 0,0 0 0 0 0,0 0 1 0 0,0-1-1 0 0,0 1 0 0 0,0 0 0 0 0,0-1 0 0 0,0 1 0 0 0,0 0 0 0 0,0-1 0 0 0,0 1 0 0 0,0 0 0 0 0,0 0 1 0 0,0-1-1 0 0,0 1 0 0 0,0 0 0 0 0,0-1 0 0 0,0 1 0 0 0,0 0 0 0 0,0-1 0 0 0,0 1 0 0 0,0 0 0 0 0,1 0 0 0 0,-1-1-18 0 0,-31 5-40 0 0,-24 16 133 0 0,40-13-813 0 0,11-7-7649 0 0,3 3-3359 0 0</inkml:trace>
  <inkml:trace contextRef="#ctx0" brushRef="#br0" timeOffset="34061.789">19243 2224 0 0 0,'0'0'420'0'0,"0"0"271"0"0,0 0 156 0 0,0 0-116 0 0,0 0-217 0 0,0 0-166 0 0,0 0-36 0 0,0 0 161 0 0,0 0 267 0 0,-7-3 6408 0 0,4 2-6964 0 0,-65 5 8658 0 0,105-7-7191 0 0,-67 13-1148 0 0,16-2 986 0 0,10-5-4918 0 0,2-2-5774 0 0,2-1-2442 0 0</inkml:trace>
  <inkml:trace contextRef="#ctx0" brushRef="#br0" timeOffset="32345.75">19164 1873 3385 0 0,'0'0'1685'0'0,"0"0"-710"0"0,0 0-108 0 0,0 0 281 0 0,0 0 333 0 0,0 0 220 0 0,0 0-48 0 0,0 0-306 0 0,0 0-338 0 0,0 0-282 0 0,0 0-191 0 0,0 0-77 0 0,0 0-31 0 0,9-7 1478 0 0,-28 29 570 0 0,11-13-843 0 0,24-18-746 0 0,22-17 226 0 0,-38 26-921 0 0,0 0-45 0 0,0 0 5 0 0,0 0-9 0 0,0 0-21 0 0,0 0-11 0 0,0 0-20 0 0,0 0-41 0 0,0 0-16 0 0,0 0 30 0 0,0 0-36 0 0,0 0-10 0 0,0 0 2 0 0,0 0-37 0 0,0 0-16 0 0,0 0 5 0 0,0 0-30 0 0,0 0-16 0 0,0 0-33 0 0,0 0-78 0 0,0 0-101 0 0,-10 2-3480 0 0,7 0-3446 0 0,1 1-4513 0 0</inkml:trace>
  <inkml:trace contextRef="#ctx0" brushRef="#br0" timeOffset="33491.759">19173 1908 48 0 0,'0'0'774'0'0,"0"0"-240"0"0,0 0 73 0 0,0 0 183 0 0,0 0 239 0 0,0 0 122 0 0,0 0-47 0 0,0 0-117 0 0,0 0-132 0 0,0 0-68 0 0,0 0 1 0 0,0 0 74 0 0,0 0 140 0 0,8-4 156 0 0,23-11 94 0 0,-23 11-11 0 0,-8 4-109 0 0,0 0-183 0 0,-17 0 834 0 0,-53 19-536 0 0,75-26 371 0 0,2 2-1425 0 0,-4 4-132 0 0,0-1 0 0 0,0 1 0 0 0,-1-1 0 0 0,1 1 0 0 0,0-1 0 0 0,-1 0 0 0 0,0 0-1 0 0,1 0 1 0 0,-1-1 0 0 0,0 1 0 0 0,0 0 0 0 0,0-1 0 0 0,-1 0 0 0 0,1 1 0 0 0,0-1 0 0 0,-1 0 0 0 0,0 0 0 0 0,0 0 0 0 0,1-1-61 0 0,-56 0 369 0 0,0 16 61 0 0,52-4-2060 0 0,1-1-5886 0 0,-2-3-3953 0 0</inkml:trace>
  <inkml:trace contextRef="#ctx0" brushRef="#br0" timeOffset="80189.141">259 3068 0 0 0,'0'0'2414'0'0,"0"0"-731"0"0,0 0 65 0 0,0 0 345 0 0,0 0 115 0 0,0 0-246 0 0,0 0-426 0 0,0 0-370 0 0,0 0-234 0 0,0 0-58 0 0,0 0 4 0 0,0 0-24 0 0,0 0-50 0 0,1 19 2203 0 0,-75 62-1001 0 0,64-47-1658 0 0,48-34 804 0 0,45-50-111 0 0,-84 50-1026 0 0,1-1 1 0 0,0 1-1 0 0,-1 0 0 0 0,1 0 1 0 0,0 0-1 0 0,-1 0 1 0 0,1 0-1 0 0,0-1 1 0 0,-1 1-1 0 0,1 0 0 0 0,0 0 1 0 0,-1-1-1 0 0,1 1 1 0 0,0 0-1 0 0,0 0 0 0 0,-1-1 1 0 0,1 1-1 0 0,0 0 1 0 0,0-1-1 0 0,0 1 1 0 0,-1 0-1 0 0,1-1 0 0 0,0 1 1 0 0,0-1-1 0 0,0 1 1 0 0,0 0-1 0 0,0-1 1 0 0,0 1-1 0 0,0 0 0 0 0,0-1 1 0 0,0 1-1 0 0,0-1 1 0 0,0 1-1 0 0,0 0 1 0 0,0-1-1 0 0,0 1 0 0 0,0 0 1 0 0,0-1-1 0 0,0 1 1 0 0,0-1-1 0 0,1 1 0 0 0,-1 0 1 0 0,0-1-1 0 0,0 1 1 0 0,0 0-1 0 0,1-1 1 0 0,-1 1-1 0 0,0 0 0 0 0,0 0 1 0 0,1-1-1 0 0,-1 1 1 0 0,0 0-1 0 0,1 0 1 0 0,-1-1-1 0 0,0 1 0 0 0,1 0 1 0 0,-1 0-1 0 0,0 0-15 0 0,-33 10 239 0 0,10 8 35 0 0,19-15-4041 0 0,3-1-4109 0 0,1-2 7831 0 0,0 0-12427 0 0</inkml:trace>
  <inkml:trace contextRef="#ctx0" brushRef="#br0" timeOffset="79544.775">1 3457 6897 0 0,'0'0'3412'0'0,"0"0"-1385"0"0,0 0-487 0 0,0 0 181 0 0,0 0 172 0 0,0 0-68 0 0,0 0-364 0 0,0 0-491 0 0,0 0-358 0 0,0 0-194 0 0,0 0-76 0 0,0 0 29 0 0,0 0 33 0 0,4 0 36 0 0,4 5-299 0 0,0 0 0 0 0,-1 0 0 0 0,1 0 0 0 0,-1 1 0 0 0,0 0-1 0 0,0 0 1 0 0,-1 1 0 0 0,0 0 0 0 0,0 0 0 0 0,0 1 0 0 0,-1-1 0 0 0,0 1-1 0 0,-1 1 1 0 0,0-1 0 0 0,0 0 0 0 0,-1 1 0 0 0,0 0 0 0 0,0 0 0 0 0,-1 0 0 0 0,0 0-1 0 0,-1 0 1 0 0,1 8-141 0 0,8 20 159 0 0,63 218 183 0 0,-26-168-264 0 0,-32-71-50 0 0,1-38 1077 0 0,32-113-904 0 0,56-178-69 0 0,-98 290-131 0 0,28-72 37 0 0,-26 77-359 0 0,-4 28-2987 0 0,-4-4 1330 0 0,0-1-4406 0 0,0-5-5812 0 0</inkml:trace>
  <inkml:trace contextRef="#ctx0" brushRef="#br0" timeOffset="82096.351">812 3750 288 0 0,'0'0'1895'0'0,"0"0"18"0"0,0 0-57 0 0,0 0-137 0 0,0 0-164 0 0,0 0-175 0 0,0 0-118 0 0,0 0-57 0 0,0 0-52 0 0,0 0-66 0 0,0 0-105 0 0,0 0-119 0 0,0 0-120 0 0,0 0-85 0 0,0 0-46 0 0,5 3 5953 0 0,1 1-5225 0 0,56 23-1221 0 0,2-8-50 0 0,56-15 313 0 0,-47-31 33 0 0,-64 22-363 0 0,-1 0 1 0 0,1-1 0 0 0,-1 0-1 0 0,0-1 1 0 0,-1 1 0 0 0,0-2-1 0 0,0 1 1 0 0,0-1-1 0 0,-1 0 1 0 0,1-1-53 0 0,-1 0 43 0 0,-2 3-23 0 0,-1 0-1 0 0,0 0 1 0 0,-1 0 0 0 0,1-1 0 0 0,-1 1-1 0 0,0-1 1 0 0,-1 0 0 0 0,0 1-1 0 0,0-1 1 0 0,0 0 0 0 0,-1 0-1 0 0,0 0 1 0 0,0 0 0 0 0,-1 0-1 0 0,1 1 1 0 0,-2-1 0 0 0,1 0 0 0 0,-1 0-1 0 0,0 1 1 0 0,0-1 0 0 0,-1 1-1 0 0,0 0 1 0 0,0 0 0 0 0,0 0-1 0 0,-1 0 1 0 0,0 0 0 0 0,0 1-1 0 0,0 0 1 0 0,-1-1 0 0 0,0 2-1 0 0,0-1 1 0 0,0 0 0 0 0,-1 1 0 0 0,1 0-1 0 0,-1 1 1 0 0,0-1 0 0 0,0 1-1 0 0,-4-2-19 0 0,-5-1-8 0 0,1 1-1 0 0,-1 0 1 0 0,0 1-1 0 0,0 0 1 0 0,0 1-1 0 0,0 1 1 0 0,-1 1-1 0 0,1 0 0 0 0,-1 0 1 0 0,-6 2 8 0 0,13 0-1 0 0,1 0 0 0 0,0 0 0 0 0,0 1 1 0 0,0 0-1 0 0,0 0 0 0 0,0 1 0 0 0,0 0 0 0 0,0 0 0 0 0,1 1 0 0 0,0 0 1 0 0,-1 0-1 0 0,2 1 0 0 0,-1 0 0 0 0,0 0 0 0 0,1 1 0 0 0,0-1 1 0 0,0 1-1 0 0,1 1 0 0 0,0-1 0 0 0,0 1 0 0 0,0 0 0 0 0,1 0 1 0 0,-11 18 9 0 0,1 0-1 0 0,2 0 1 0 0,1 1-1 0 0,0 1 1 0 0,-4 22-9 0 0,11-35 6 0 0,1-1-1 0 0,1 1 1 0 0,0 1-1 0 0,1-1 1 0 0,0 0 0 0 0,1 0-1 0 0,1 1 1 0 0,0-1-1 0 0,1 0 1 0 0,0 0-6 0 0,2-4 9 0 0,0 0 0 0 0,1-1 0 0 0,0 1 0 0 0,0-1 0 0 0,1 0 0 0 0,0 0 1 0 0,1-1-1 0 0,0 0 0 0 0,0 0 0 0 0,0-1 0 0 0,1 0 0 0 0,1 0 0 0 0,-1 0 0 0 0,1-1 0 0 0,0-1 0 0 0,1 1-9 0 0,4 1 49 0 0,1-1-1 0 0,-1-1 0 0 0,1 0 0 0 0,0-1 1 0 0,1-1-1 0 0,-1 0 0 0 0,0-1 1 0 0,1 0-1 0 0,0-2 0 0 0,-1 0 1 0 0,1 0-1 0 0,-1-1 0 0 0,1-1 0 0 0,3-2-48 0 0,38-18 227 0 0,-24 15-350 0 0,-24-1-4048 0 0,-3 3-2028 0 0,-4 2-5983 0 0</inkml:trace>
  <inkml:trace contextRef="#ctx0" brushRef="#br0" timeOffset="82690.05">1554 3753 9994 0 0,'0'0'1913'0'0,"0"0"-380"0"0,0 0-32 0 0,0 0 171 0 0,0 0 0 0 0,0 0-265 0 0,0 0-435 0 0,0 0-377 0 0,0 0-171 0 0,0 0-28 0 0,0 0 12 0 0,0 0 10 0 0,0 0-18 0 0,7 5 1807 0 0,-18 87-158 0 0,-44 43-1504 0 0,21-9-400 0 0,34-45-77 0 0,49-66 352 0 0,16-14-130 0 0,-47-9-1179 0 0,-16-14-5264 0 0,-9 13-2725 0 0,5 7 3767 0 0,-2 1-2887 0 0</inkml:trace>
  <inkml:trace contextRef="#ctx0" brushRef="#br0" timeOffset="83001.57">1290 3985 2280 0 0,'0'0'2796'0'0,"0"0"-600"0"0,0 0-153 0 0,0 0 4 0 0,0 0-23 0 0,0 0-145 0 0,0 0-255 0 0,0 0-338 0 0,0 0-356 0 0,0 0-293 0 0,0 0-185 0 0,0 0-62 0 0,0 0 68 0 0,-9 0 882 0 0,38 3 144 0 0,22-2-918 0 0,0-2 0 0 0,0-3 0 0 0,-1-1 0 0 0,1-3 0 0 0,8-5-566 0 0,-49 9-920 0 0,-9 4-2573 0 0,-1 0-3341 0 0,0 0-5182 0 0</inkml:trace>
  <inkml:trace contextRef="#ctx0" brushRef="#br0" timeOffset="84273.373">744 3357 4289 0 0,'0'0'2083'0'0,"0"0"9"0"0,0 0 114 0 0,0 0-13 0 0,0 0-203 0 0,0 0-446 0 0,0 0-404 0 0,0 0-236 0 0,0 0-142 0 0,0 0-42 0 0,0 0-51 0 0,0 0-63 0 0,0 0-53 0 0,6-4-66 0 0,38-30 359 0 0,0-2-1 0 0,-2-2 1 0 0,-2-1-1 0 0,-2-2 1 0 0,-1-2-1 0 0,12-22-845 0 0,44-79 471 0 0,-81 132-431 0 0,-12 13-24 0 0,0-1 3 0 0,6 12 78 0 0,38 78 276 0 0,-34-61-231 0 0,51 180 751 0 0,-26-126-595 0 0,-35-82-288 0 0,2-5-1666 0 0,-2-4-4180 0 0,0 4-6348 0 0</inkml:trace>
  <inkml:trace contextRef="#ctx0" brushRef="#br0" timeOffset="87196.495">1952 3777 1816 0 0,'0'0'1349'0'0,"0"0"10"0"0,0 0 284 0 0,0 0 329 0 0,0 0 125 0 0,0 0-192 0 0,0 0-351 0 0,0 0-380 0 0,0 0-282 0 0,0 0-165 0 0,0 0-83 0 0,-4 0 2271 0 0,150-1 2357 0 0,140-18-5272 0 0,-156 9 434 0 0,-99 9-2693 0 0,-42 1-1185 0 0,3 0-4466 0 0,1 0-3590 0 0</inkml:trace>
  <inkml:trace contextRef="#ctx0" brushRef="#br0" timeOffset="87819.669">2293 3403 3809 0 0,'0'0'1743'0'0,"0"0"-430"0"0,0 0 45 0 0,0 0 321 0 0,0 0 263 0 0,0 0-48 0 0,0 0-379 0 0,0 0-454 0 0,0 0-370 0 0,0 0-198 0 0,0 0-62 0 0,0 0 13 0 0,0 0 15 0 0,-6 18 24 0 0,-21 57 26 0 0,26-72-434 0 0,0 1-1 0 0,0-1 1 0 0,1 1 0 0 0,-1-1-1 0 0,1 1 1 0 0,0-1-1 0 0,-1 1 1 0 0,2-1-1 0 0,-1 1 1 0 0,0-1-1 0 0,1 1 1 0 0,0-1 0 0 0,-1 1-1 0 0,1-1 1 0 0,1 0-1 0 0,-1 1 1 0 0,0-1-1 0 0,1 0 1 0 0,1 3-75 0 0,5 11 346 0 0,2 9 28 0 0,-2 0 0 0 0,-1 0 1 0 0,-1 1-1 0 0,-2 0 0 0 0,0 0 0 0 0,-2 0 0 0 0,0 1 0 0 0,-3 19-374 0 0,-39 65 406 0 0,32-96-357 0 0,8-15-57 0 0,-1-1 1 0 0,1 1-1 0 0,0-1 1 0 0,-1 1-1 0 0,1 0 1 0 0,0-1-1 0 0,-1 1 1 0 0,1 0-1 0 0,0-1 1 0 0,0 1-1 0 0,0 0 1 0 0,-1 0-1 0 0,1-1 1 0 0,0 1-1 0 0,0 0 1 0 0,0-1 0 0 0,0 1-1 0 0,0 0 1 0 0,1 0-1 0 0,-1-1 1 0 0,0 1-1 0 0,0 0 1 0 0,0-1-1 0 0,1 1 1 0 0,-1 0-1 0 0,0-1 1 0 0,1 1-1 0 0,-1 0 1 0 0,0-1-1 0 0,1 1 1 0 0,-1-1-1 0 0,1 1 1 0 0,-1 0-1 0 0,1-1 1 0 0,-1 1-1 0 0,1-1 1 0 0,-1 0-1 0 0,1 1 1 0 0,0-1-1 0 0,-1 1 1 0 0,1-1 0 0 0,0 0-1 0 0,-1 0 1 0 0,1 1-1 0 0,0-1 1 0 0,-1 0 7 0 0,1 0-71 0 0,-1 0 18 0 0,0 0 10 0 0,0 0-5 0 0,0 0-3 0 0,0 0 11 0 0,0 0-10 0 0,0 0 0 0 0,0 0 1 0 0,0 0-15 0 0,0 0-51 0 0,0 0-65 0 0,-32-23-3127 0 0,31 23 3377 0 0,1 0 14 0 0,0 0-30 0 0,0 0-21 0 0,0 0-14 0 0,0 0-25 0 0,1 19 260 0 0,1-16-247 0 0,-1 7-2074 0 0,-1-7-6002 0 0,0 0-2880 0 0</inkml:trace>
  <inkml:trace contextRef="#ctx0" brushRef="#br0" timeOffset="88683.273">2848 3249 6785 0 0,'0'0'1818'0'0,"0"0"-678"0"0,0 0-275 0 0,0 0 234 0 0,0 0 329 0 0,0 0 105 0 0,0 0-230 0 0,0 0-494 0 0,0 0-405 0 0,0 0-151 0 0,0 0 7 0 0,0 0 99 0 0,0 0 76 0 0,5 10 33 0 0,31 73 808 0 0,48 159 1811 0 0,-47-162-2392 0 0,-24-95 1748 0 0,24-104-1833 0 0,47-46-462 0 0,-29 35 1 0 0,-44 90-197 0 0,-11 40 0 0 0,0 0-27 0 0,0 0-22 0 0,-2-2-1745 0 0,-3 0-7288 0 0,1 2-2412 0 0</inkml:trace>
  <inkml:trace contextRef="#ctx0" brushRef="#br0" timeOffset="89242.58">3341 2956 8746 0 0,'0'0'1678'0'0,"0"0"-289"0"0,0 0 9 0 0,0 0 197 0 0,0 0 136 0 0,0 0-92 0 0,0 0-399 0 0,0 0-462 0 0,0 0-308 0 0,0 0-131 0 0,0 0-19 0 0,0 0 27 0 0,0 0 12 0 0,25 3 1482 0 0,106-2-62 0 0,-18-5-1400 0 0,-111 5-371 0 0,-1 0 0 0 0,0 0 0 0 0,0 0 0 0 0,0 1 0 0 0,-1-1 0 0 0,1 0 0 0 0,0 1 0 0 0,0-1 0 0 0,-1 1 0 0 0,1-1 0 0 0,-1 1 0 0 0,1-1 0 0 0,-1 1 0 0 0,1-1 0 0 0,-1 1 0 0 0,0-1 0 0 0,0 1 0 0 0,0 0 0 0 0,0-1 0 0 0,0 1 0 0 0,0-1 0 0 0,0 1 0 0 0,-1-1-1 0 0,1 1 1 0 0,-1-1 0 0 0,1 1 0 0 0,-1-1 0 0 0,1 1 0 0 0,-1-1 0 0 0,0 1 0 0 0,0-1 0 0 0,1 0 0 0 0,-1 1 0 0 0,0-1 0 0 0,0 0 0 0 0,-1 0 0 0 0,1 0 0 0 0,0 0 0 0 0,0 0 0 0 0,-1 1-8 0 0,-148 144 492 0 0,148-144-492 0 0,1 0 1 0 0,-1 0-1 0 0,1 0 0 0 0,0 0 0 0 0,0 1 1 0 0,0-1-1 0 0,0 0 0 0 0,1 1 1 0 0,-1-1-1 0 0,1 1 0 0 0,-1-1 0 0 0,1 1 1 0 0,0-1-1 0 0,0 1 0 0 0,0-1 1 0 0,0 1-1 0 0,0-1 0 0 0,1 0 0 0 0,-1 1 1 0 0,1-1-1 0 0,-1 1 0 0 0,1-1 1 0 0,0 0-1 0 0,0 1 0 0 0,0-1 0 0 0,0 0 1 0 0,1 0-1 0 0,-1 0 0 0 0,0 0 1 0 0,1 0-1 0 0,0 0 0 0 0,-1 0 0 0 0,1 0 1 0 0,0-1-1 0 0,1 2 0 0 0,79 33 406 0 0,-69-34-386 0 0,0 0-1 0 0,1-2 0 0 0,-1 1 1 0 0,0-2-1 0 0,0 0 1 0 0,0 0-1 0 0,0-1 0 0 0,0-1 1 0 0,-1 0-1 0 0,1-1 1 0 0,5-2-20 0 0,13 2-3341 0 0,-30 4 952 0 0,-1 0-3259 0 0,0 0-6090 0 0</inkml:trace>
  <inkml:trace contextRef="#ctx0" brushRef="#br0" timeOffset="89604.256">2706 3680 4345 0 0,'0'0'948'0'0,"0"0"-158"0"0,0 0 215 0 0,0 0 375 0 0,0 0 233 0 0,0 0-56 0 0,0 0-307 0 0,0 0-326 0 0,0 0-181 0 0,0 0-25 0 0,0 0 12 0 0,0 0-17 0 0,0 0 27 0 0,5 8 21 0 0,17 23-6 0 0,32-10 1666 0 0,-41-19-1943 0 0,29 3 235 0 0,0-2 0 0 0,0-2 0 0 0,0-2 0 0 0,0-1 0 0 0,22-5-713 0 0,7 0 379 0 0,352-20 382 0 0,-367 35-1949 0 0,-35 3-8137 0 0,-18-7-2657 0 0</inkml:trace>
  <inkml:trace contextRef="#ctx0" brushRef="#br0" timeOffset="92377.985">3002 3981 0 0 0,'0'0'737'0'0,"0"0"397"0"0,0 0 278 0 0,0 0 186 0 0,0 0 40 0 0,0 0-125 0 0,0 0-159 0 0,0 0-160 0 0,0 0-80 0 0,0 0-107 0 0,0 0-122 0 0,-1-2-111 0 0,1 2-630 0 0,-1 0-1 0 0,1 0 1 0 0,0 1 0 0 0,0-1-1 0 0,0 0 1 0 0,0 0-1 0 0,-1 0 1 0 0,1 0-1 0 0,0 0 1 0 0,0 0-1 0 0,0 1 1 0 0,-1-1-1 0 0,1 0 1 0 0,0 0 0 0 0,0 0-1 0 0,0 0 1 0 0,-1 0-1 0 0,1 0 1 0 0,0 0-1 0 0,0 0 1 0 0,-1 0-1 0 0,1 0 1 0 0,0 0-1 0 0,0 0 1 0 0,-1 0 0 0 0,1 0-1 0 0,0 0 1 0 0,0 0-1 0 0,0 0 1 0 0,-1 0-1 0 0,1 0 1 0 0,0 0-1 0 0,0-1 1 0 0,0 1-1 0 0,-1 0-143 0 0,13 31 614 0 0,-9-23-62 0 0,3 4-343 0 0,0-1 1 0 0,0-1-1 0 0,1 1 1 0 0,1-1-1 0 0,0 0 1 0 0,0-1-1 0 0,1 0 1 0 0,0 0-1 0 0,0-1 1 0 0,1 0-1 0 0,10 6-209 0 0,-2 0 319 0 0,-10-10-168 0 0,0 0 0 0 0,0-1 0 0 0,0 0 0 0 0,1 0 0 0 0,-1-1 1 0 0,1 0-1 0 0,-1-1 0 0 0,1 1 0 0 0,0-2 0 0 0,0 1 0 0 0,-1-1 0 0 0,1-1 0 0 0,1 0-151 0 0,1 1 170 0 0,-4-1-101 0 0,1-1 0 0 0,-1 0 0 0 0,0 0 1 0 0,0-1-1 0 0,0 0 0 0 0,0 0 0 0 0,0-1 1 0 0,-1 0-1 0 0,1 0 0 0 0,-1-1 0 0 0,0 1 1 0 0,0-1-1 0 0,-1-1 0 0 0,0 1 0 0 0,1-1 0 0 0,-2 0 1 0 0,1 0-1 0 0,-1 0 0 0 0,0-1 0 0 0,0 1 1 0 0,-1-1-1 0 0,0 0 0 0 0,2-4-69 0 0,-3 6 13 0 0,-1 1-1 0 0,0-1 0 0 0,1 1 1 0 0,-1-1-1 0 0,-1 0 1 0 0,1 1-1 0 0,-1-1 1 0 0,0 0-1 0 0,0 0 1 0 0,0 1-1 0 0,0-1 1 0 0,-1 0-1 0 0,0 0 1 0 0,0 1-1 0 0,0-1 1 0 0,-1 1-1 0 0,0-1 1 0 0,0 1-1 0 0,0 0 0 0 0,-2-4-12 0 0,-1 1-8 0 0,-1 0-1 0 0,0 0 1 0 0,-1 1-1 0 0,0-1 1 0 0,0 2-1 0 0,0-1 1 0 0,0 1-1 0 0,-1 0 1 0 0,0 0-1 0 0,0 1 1 0 0,0 0-1 0 0,-1 1 1 0 0,1 0-1 0 0,-1 0 0 0 0,-8-1 9 0 0,-155-8 99 0 0,168 13-97 0 0,0 1 0 0 0,1-1 0 0 0,-1 1-1 0 0,0 0 1 0 0,0 0 0 0 0,1 1 0 0 0,-1-1 0 0 0,1 1-1 0 0,0-1 1 0 0,0 1 0 0 0,0 0 0 0 0,0 0 0 0 0,0 1-1 0 0,1-1 1 0 0,-1 0 0 0 0,1 1 0 0 0,0 0-2 0 0,-6 11 18 0 0,2 0 0 0 0,0 0 0 0 0,0 1 0 0 0,1 0 0 0 0,1 0-1 0 0,1 0 1 0 0,1 0 0 0 0,0 1 0 0 0,1-1 0 0 0,0 7-18 0 0,1-20 1 0 0,-1 239 562 0 0,-32-148 191 0 0,-51-21-168 0 0,30-46-418 0 0,21-27-179 0 0,27-15-568 0 0,-2-5-2228 0 0,10 5-4324 0 0,1 11-4909 0 0</inkml:trace>
  <inkml:trace contextRef="#ctx0" brushRef="#br0" timeOffset="94875.359">4023 3807 472 0 0,'0'0'1502'0'0,"0"0"35"0"0,0 0 76 0 0,0 0 44 0 0,0 0-90 0 0,0 0-294 0 0,0 0-386 0 0,0 0-326 0 0,0 0-220 0 0,0 0-54 0 0,0 0 204 0 0,1 3 202 0 0,1 1-385 0 0,1 0-1 0 0,0 1 0 0 0,0-2 0 0 0,0 1 0 0 0,1 0 0 0 0,-1-1 0 0 0,1 1 0 0 0,0-1 0 0 0,0 0 0 0 0,0 0 0 0 0,0-1 0 0 0,1 1 0 0 0,-1-1 1 0 0,1 0-1 0 0,0 0 0 0 0,-1 0 0 0 0,1-1 0 0 0,0 0 0 0 0,0 0 0 0 0,0 0 0 0 0,0 0 0 0 0,0-1 0 0 0,0 0 0 0 0,0 0 0 0 0,0 0 1 0 0,0-1-1 0 0,0 1 0 0 0,0-1 0 0 0,0 0 0 0 0,4-2-307 0 0,15 2 500 0 0,-4 0-272 0 0,0-2 1 0 0,0-1-1 0 0,0 0 0 0 0,-1-1 1 0 0,1-1-1 0 0,-1-1 0 0 0,-1-1 1 0 0,1-1-1 0 0,-1 0 0 0 0,5-5-228 0 0,-15 10 58 0 0,-1 0 0 0 0,0-1 0 0 0,0 0 0 0 0,0-1-1 0 0,-1 0 1 0 0,0 0 0 0 0,0 0 0 0 0,0 0 0 0 0,-1-1-1 0 0,0 0 1 0 0,0 0 0 0 0,-1-1 0 0 0,0 1 0 0 0,0-1-1 0 0,0 0 1 0 0,-1 0 0 0 0,-1 0 0 0 0,1-1 0 0 0,-1 1-1 0 0,-1 0 1 0 0,0-1 0 0 0,0 0 0 0 0,0-1-58 0 0,-1 5 9 0 0,0-1 0 0 0,0 1 0 0 0,0 0 1 0 0,-1 0-1 0 0,0 0 0 0 0,0 0 0 0 0,0 0 0 0 0,-1 0 1 0 0,0 0-1 0 0,1 0 0 0 0,-2 0 0 0 0,1 1 0 0 0,-1-1 1 0 0,1 1-1 0 0,-1-1 0 0 0,0 1 0 0 0,-1 0 0 0 0,1 0 0 0 0,-1 1 1 0 0,0-1-1 0 0,0 1 0 0 0,0 0 0 0 0,0 0 0 0 0,0 0 1 0 0,-1 0-1 0 0,1 1 0 0 0,-5-2-9 0 0,0 0-8 0 0,-1 1 0 0 0,-1 0 0 0 0,1 0 1 0 0,0 1-1 0 0,0 1 0 0 0,-1 0 0 0 0,1 0 0 0 0,-1 1 0 0 0,1 0 1 0 0,-1 1-1 0 0,1 0 0 0 0,-1 1 0 0 0,1 0 0 0 0,0 0 0 0 0,0 1 1 0 0,0 1-1 0 0,0 0 0 0 0,-4 2 8 0 0,-13 7-27 0 0,1 1 0 0 0,0 1 0 0 0,1 2 0 0 0,0 0 0 0 0,-19 19 27 0 0,35-26 11 0 0,0-1 0 0 0,1 1-1 0 0,0 0 1 0 0,1 1 0 0 0,0 0 0 0 0,0 0 0 0 0,1 0-1 0 0,1 1 1 0 0,0 0 0 0 0,0 0 0 0 0,2 0-1 0 0,-1 1 1 0 0,2-1 0 0 0,-1 1 0 0 0,2 0 0 0 0,0 0-1 0 0,0-1 1 0 0,1 1 0 0 0,1 0 0 0 0,0 0 0 0 0,2 8-11 0 0,48 89 524 0 0,-40-99-420 0 0,0-1 0 0 0,1 0 1 0 0,-1-1-1 0 0,2-1 1 0 0,-1 0-1 0 0,1 0 0 0 0,1-1 1 0 0,-1-1-1 0 0,1 0 0 0 0,0-1 1 0 0,0 0-1 0 0,1-2 1 0 0,0 1-1 0 0,-1-2 0 0 0,1 0 1 0 0,0 0-1 0 0,0-2 0 0 0,0 0 1 0 0,0 0-1 0 0,0-2 1 0 0,6-1-105 0 0,-13 3 35 0 0,51-15 257 0 0,-59 15-276 0 0,0-1-23 0 0,0-1-27 0 0,0 1-40 0 0,0 1-48 0 0,0 0-69 0 0,0-1-372 0 0,1-7-2944 0 0,2 5-6642 0 0,3 3-2076 0 0</inkml:trace>
  <inkml:trace contextRef="#ctx0" brushRef="#br0" timeOffset="95578.198">4651 3931 6697 0 0,'0'0'2981'0'0,"0"0"-1011"0"0,0 0-387 0 0,0 0-59 0 0,0 0-45 0 0,0 0-97 0 0,0 0-263 0 0,0 0-272 0 0,0 0-230 0 0,0 0-172 0 0,0 0-101 0 0,0 0-53 0 0,0 0-36 0 0,-16 9-31 0 0,-49 29-8 0 0,33 2 123 0 0,27-27-250 0 0,-88 141 619 0 0,89-147-773 0 0,-1-1 856 0 0,8-12 174 0 0,93-123-91 0 0,-44 67-746 0 0,58-51-208 0 0,-103 152 100 0 0,15 96 175 0 0,-7-89-135 0 0,15-35 136 0 0,-23-13-132 0 0,1-1 1 0 0,0 1 0 0 0,-1-2 0 0 0,1 1-1 0 0,-1-1 1 0 0,0-1 0 0 0,0 1 0 0 0,-1-1-1 0 0,1 0 1 0 0,-1-1 0 0 0,0 1 0 0 0,-1-1-1 0 0,1 0 1 0 0,-1-1 0 0 0,0 1 0 0 0,-1-1-1 0 0,0 0 1 0 0,0 0 0 0 0,0-1 0 0 0,-1 1-1 0 0,0-1 1 0 0,0 1 0 0 0,-1-1 0 0 0,0 0-1 0 0,0-1-64 0 0,-1 5 7 0 0,0-46-234 0 0,-25 31-5840 0 0,20 17-1736 0 0,1-1-4639 0 0</inkml:trace>
  <inkml:trace contextRef="#ctx0" brushRef="#br0" timeOffset="96777.654">4224 3187 0 0 0,'0'0'842'0'0,"0"0"1222"0"0,0 0 542 0 0,0 0-48 0 0,0 0-391 0 0,0 0-432 0 0,0 0-292 0 0,0 0-175 0 0,0 0-105 0 0,0 0-87 0 0,0 0-102 0 0,14 0 4670 0 0,91-116-3052 0 0,-84 96-2398 0 0,-1-1 0 0 0,-1-1 0 0 0,-1 0-1 0 0,0-2 1 0 0,-2 0 0 0 0,-1-1 0 0 0,3-9-194 0 0,13-23 237 0 0,-10 132-121 0 0,-6-35 59 0 0,-1 1 1 0 0,-3 1-1 0 0,-1-1 1 0 0,-2 1-1 0 0,2 37-175 0 0,5 2 329 0 0,-12-87-1513 0 0,-2-4-8856 0 0,0 4-2679 0 0</inkml:trace>
  <inkml:trace contextRef="#ctx0" brushRef="#br0" timeOffset="104444.059">7229 3626 0 0 0,'0'0'652'0'0,"0"0"594"0"0,0 0 402 0 0,0 0 78 0 0,0 0-129 0 0,0 0-212 0 0,0 0-234 0 0,0 0-134 0 0,0 0-31 0 0,5-3 18 0 0,14-10 11 0 0,-14 10-11 0 0,-5 3-60 0 0,0 0-66 0 0,0 0-46 0 0,0 0-37 0 0,0 0-32 0 0,0 0-61 0 0,0 0-108 0 0,-46-46 2009 0 0,33 39-2492 0 0,-1 1 1 0 0,0 0-1 0 0,0 1 0 0 0,-1 0 1 0 0,0 2-1 0 0,1-1 0 0 0,-1 2 1 0 0,0 0-1 0 0,0 1 0 0 0,-1 0 1 0 0,1 1-1 0 0,0 1 0 0 0,-1 1-111 0 0,-19-2 177 0 0,-56 27 309 0 0,31 34-241 0 0,41-6-118 0 0,17-25-53 0 0,9 51 316 0 0,0-74-287 0 0,0 0 0 0 0,0-1 0 0 0,1 0 0 0 0,0 0 0 0 0,0-1 0 0 0,0 0 0 0 0,1 0 0 0 0,0-1 0 0 0,0 0 0 0 0,0-1 0 0 0,0 0 0 0 0,1 0 0 0 0,-1-1-1 0 0,1 0 1 0 0,0-1 0 0 0,-1 0 0 0 0,1 0 0 0 0,0-1 0 0 0,0 0 0 0 0,2-1-103 0 0,-12 1 78 0 0,0 0-13 0 0,0 0 11 0 0,0 0 9 0 0,0 0 22 0 0,0 0 8 0 0,0 0 9 0 0,0 0-2 0 0,0 0 5 0 0,0 0-2 0 0,-31 0 369 0 0,10 1-500 0 0,0 1 0 0 0,0 1 0 0 0,0 1 0 0 0,1 1 0 0 0,0 0 0 0 0,0 2 0 0 0,0 0 0 0 0,1 2 1 0 0,-11 6 5 0 0,24-13-4 0 0,0 2 1 0 0,0-1-1 0 0,1 0 1 0 0,0 1-1 0 0,-1 0 0 0 0,1 0 1 0 0,0 1-1 0 0,1 0 1 0 0,-1-1-1 0 0,1 1 1 0 0,0 1-1 0 0,0-1 1 0 0,1 1-1 0 0,0-1 1 0 0,0 1-1 0 0,0 0 1 0 0,0 0-1 0 0,1 0 1 0 0,0 1-1 0 0,0-1 1 0 0,1 0-1 0 0,0 1 1 0 0,0-1-1 0 0,0 1 1 0 0,1 0-1 0 0,0-1 1 0 0,1 3 3 0 0,-1-4 9 0 0,0 1-1 0 0,0-1 1 0 0,1 1 0 0 0,0-1 0 0 0,0 0 0 0 0,0 0-1 0 0,0 1 1 0 0,1-1 0 0 0,0 0 0 0 0,0 0-1 0 0,1 0 1 0 0,-1-1 0 0 0,1 1 0 0 0,0-1 0 0 0,0 1-1 0 0,1-1 1 0 0,-1 0 0 0 0,1 0 0 0 0,0 0 0 0 0,0-1-1 0 0,0 1 1 0 0,1-1 0 0 0,-1 0 0 0 0,1 0-1 0 0,0-1 1 0 0,-1 0 0 0 0,1 1 0 0 0,0-1 0 0 0,2 0-9 0 0,14 3 89 0 0,0-1 0 0 0,-1 0 0 0 0,1-2 0 0 0,1 0 0 0 0,-1-2 1 0 0,0 0-1 0 0,15-3-89 0 0,-18 0 40 0 0,-1 0 0 0 0,0-1 0 0 0,0-1 0 0 0,0-1 0 0 0,-1 0 0 0 0,1-1 0 0 0,-1-1 0 0 0,-1-1 0 0 0,2-1-40 0 0,-6-18-142 0 0,-25-21-1923 0 0,6 29-589 0 0,-1 2-6031 0 0,5 10-3852 0 0</inkml:trace>
  <inkml:trace contextRef="#ctx0" brushRef="#br0" timeOffset="105138.755">7133 3226 2705 0 0,'0'0'1465'0'0,"0"0"-373"0"0,0 0 142 0 0,0 0 477 0 0,0 0 366 0 0,0 0 111 0 0,0 0-260 0 0,0 0-446 0 0,0 0-387 0 0,0 0-260 0 0,0 0-147 0 0,0 0-56 0 0,3-7-16 0 0,11-19-33 0 0,-10 20-23 0 0,-4 6-48 0 0,0 0-52 0 0,0 0-33 0 0,-11 30 3325 0 0,-42 137-2403 0 0,3 75-785 0 0,-26 101-25 0 0,-6 33-299 0 0,30-197-121 0 0,39-133-103 0 0,13-46-19 0 0,0 0 14 0 0,0 0-2 0 0,0 0-1 0 0,0 0-2 0 0,0 0-8 0 0,0 0 9 0 0,0 0-16 0 0,0 0 7 0 0,0 0 26 0 0,0 0-21 0 0,0 0-4 0 0,0 0-23 0 0,0 0-5 0 0,-1-35-3180 0 0,2 21-3689 0 0,-1 5-5485 0 0</inkml:trace>
  <inkml:trace contextRef="#ctx0" brushRef="#br0" timeOffset="108406.694">8285 3796 4225 0 0,'0'0'1667'0'0,"0"0"-139"0"0,0 0 46 0 0,0 0 210 0 0,0 0 178 0 0,0 0-87 0 0,0 0-225 0 0,0 0-319 0 0,0 0-278 0 0,0 0-182 0 0,0 0-157 0 0,0-6-118 0 0,1-17-91 0 0,22 52 1820 0 0,2 16-1889 0 0,-3 0 0 0 0,-1 1 1 0 0,-3 2-1 0 0,-1-1 0 0 0,2 20-436 0 0,46 123 341 0 0,-40-120-227 0 0,-1-105 1649 0 0,70-204-1345 0 0,-15 25-330 0 0,-10 71-56 0 0,-59 120-479 0 0,-17 34-4110 0 0,4-4 2785 0 0,-1-2-3934 0 0,-1-2-5776 0 0</inkml:trace>
  <inkml:trace contextRef="#ctx0" brushRef="#br0" timeOffset="109315.911">8558 3403 4873 0 0,'0'0'1388'0'0,"0"0"-50"0"0,0 0 130 0 0,0 0 169 0 0,0 0 22 0 0,0 0-182 0 0,0 0-326 0 0,0 0-321 0 0,0 0-157 0 0,0 0-45 0 0,0 0-10 0 0,0 0-10 0 0,8 0 2606 0 0,-43 49-1847 0 0,35-48-1362 0 0,0-1-23 0 0,0 0 20 0 0,0 0 12 0 0,0 0-1 0 0,0 0 23 0 0,24 0 935 0 0,-22 0-923 0 0,-1 0 0 0 0,1-1 1 0 0,0 1-1 0 0,-1 0 0 0 0,1-1 1 0 0,0 1-1 0 0,-1-1 0 0 0,1 0 1 0 0,-1 1-1 0 0,1-1 0 0 0,-1 0 1 0 0,1 0-1 0 0,-1 0 0 0 0,1 0 1 0 0,-1 0-1 0 0,0 0 0 0 0,0-1 1 0 0,1 1-1 0 0,-1 0 0 0 0,0-1 0 0 0,0 1 1 0 0,0-1-1 0 0,-1 1 0 0 0,1-1 1 0 0,0 1-1 0 0,0-2-48 0 0,-18 65 940 0 0,28-62-498 0 0,10-16-373 0 0,-19 15-36 0 0,0 0 0 0 0,1-1 0 0 0,-1 1 0 0 0,0-1 0 0 0,0 1 0 0 0,0-1 0 0 0,0 0 0 0 0,0 0 0 0 0,0 0 0 0 0,0 0 0 0 0,0 0 0 0 0,-1 0 0 0 0,1 0 0 0 0,-1-1 0 0 0,0 1 0 0 0,0-1 0 0 0,0 1 0 0 0,0-1 0 0 0,1-2-33 0 0,-50 1-74 0 0,46 3 70 0 0,0 1-1 0 0,0 0 0 0 0,-1-1 0 0 0,1 1 0 0 0,0 0 0 0 0,-1 0 0 0 0,1 0 0 0 0,0 1 0 0 0,0-1 0 0 0,-1 0 0 0 0,1 1 0 0 0,0 0 0 0 0,0-1 0 0 0,0 1 0 0 0,0 0 0 0 0,0 0 0 0 0,0 0 0 0 0,0 1 0 0 0,0-1 0 0 0,0 0 0 0 0,0 1 0 0 0,1-1 0 0 0,-1 1 0 0 0,0-1 0 0 0,1 1 0 0 0,-1 0 0 0 0,1 0 0 0 0,0 0 0 0 0,0 0 0 0 0,0 0 0 0 0,0 0 0 0 0,0 0 1 0 0,0 0-1 0 0,0 0 0 0 0,1 0 0 0 0,-1 0 0 0 0,1 1 0 0 0,-1-1 0 0 0,1 0 0 0 0,0 3 5 0 0,2-4 23 0 0,1-1 0 0 0,-1 1 0 0 0,0 0 0 0 0,1-1 0 0 0,-1 1 0 0 0,1-1 0 0 0,-1 0 0 0 0,1 0 0 0 0,-1 0 0 0 0,1 0 0 0 0,-1 0 0 0 0,1-1 0 0 0,-1 1 0 0 0,1-1 0 0 0,-1 1 0 0 0,0-1 0 0 0,1 0 0 0 0,-1 0 0 0 0,0 0 0 0 0,1 0 0 0 0,-1-1-23 0 0,-1-22-456 0 0,-7 16-2169 0 0,1 2-2334 0 0,4 2-6976 0 0</inkml:trace>
  <inkml:trace contextRef="#ctx0" brushRef="#br0" timeOffset="110497.629">9271 3884 984 0 0,'0'0'2153'0'0,"0"0"-344"0"0,0 0 108 0 0,0 0 197 0 0,0 0 11 0 0,0 0-278 0 0,0 0-434 0 0,0 0-412 0 0,0 0-250 0 0,0 0-115 0 0,0 0-33 0 0,0 0 13 0 0,0 0-6 0 0,13 6 7644 0 0,-7-4-7730 0 0,441 2 1724 0 0,-402-8-2394 0 0,-41 1-4141 0 0,-29 2-7031 0 0,21 1 145 0 0</inkml:trace>
  <inkml:trace contextRef="#ctx0" brushRef="#br0" timeOffset="110783.511">9340 4146 3177 0 0,'0'0'2163'0'0,"0"0"-400"0"0,0 0 73 0 0,0 0 167 0 0,0 0-32 0 0,0 0-289 0 0,0 0-464 0 0,0 0-341 0 0,0 0-59 0 0,0 0 51 0 0,0 0 114 0 0,0 0 85 0 0,0 0-55 0 0,11 4-83 0 0,116 8 1804 0 0,70-46-711 0 0,-151 29-1753 0 0,-45 5-266 0 0,-1 0-15 0 0,0 0-5 0 0,0 0-24 0 0,0 0-5 0 0,0 0-30 0 0,0 0-73 0 0,0 0-91 0 0,-9 0-2530 0 0,6 0-4016 0 0,1 0-4864 0 0</inkml:trace>
  <inkml:trace contextRef="#ctx0" brushRef="#br0" timeOffset="111682.288">10762 3777 4049 0 0,'0'0'2583'0'0,"0"0"-803"0"0,0 0-273 0 0,0 0 151 0 0,0 0 152 0 0,0 0-51 0 0,0 0-272 0 0,0 0-364 0 0,0 0-296 0 0,0 0-218 0 0,0 0-130 0 0,0 0-84 0 0,0 0-59 0 0,-23-6-24 0 0,-71-13-24 0 0,90 18-261 0 0,0 0 1 0 0,0 1-1 0 0,1-1 1 0 0,-1 1-1 0 0,0 0 1 0 0,0 0-1 0 0,0 0 1 0 0,1 1-1 0 0,-1-1 1 0 0,0 1-1 0 0,0 0 1 0 0,1 0-1 0 0,-1 0 1 0 0,0 0-1 0 0,1 1 1 0 0,-1 0-1 0 0,1-1 1 0 0,-2 3-28 0 0,-10 4 110 0 0,-133 79 346 0 0,142-82-454 0 0,0 0 0 0 0,0 0 0 0 0,1 1 0 0 0,0 0 0 0 0,0 0 0 0 0,0 0 0 0 0,1 1 0 0 0,0 0 0 0 0,0-1 0 0 0,1 1 0 0 0,0 0 0 0 0,0 1-1 0 0,1-1 1 0 0,-1 1 0 0 0,2-1 0 0 0,-1 1 0 0 0,1-1 0 0 0,0 1 0 0 0,1 0 0 0 0,0 5-2 0 0,1-9 21 0 0,1 0 1 0 0,0 0-1 0 0,0 0 1 0 0,0 0-1 0 0,0 0 1 0 0,1-1-1 0 0,-1 1 0 0 0,1-1 1 0 0,0 0-1 0 0,0 0 1 0 0,0 0-1 0 0,0 0 1 0 0,1 0-1 0 0,-1-1 0 0 0,1 0 1 0 0,0 1-1 0 0,0-1 1 0 0,0-1-1 0 0,0 1 1 0 0,0 0-1 0 0,0-1 0 0 0,0 0 1 0 0,0 0-1 0 0,1 0 1 0 0,-1-1-1 0 0,0 1 1 0 0,0-1-1 0 0,1 0 0 0 0,-1 0 1 0 0,2-1-22 0 0,11 1 170 0 0,0 0 0 0 0,0-1 1 0 0,0-1-1 0 0,0-1 0 0 0,0 0 1 0 0,0-1-1 0 0,-1-1 0 0 0,0-1 1 0 0,0 0-1 0 0,13-7-170 0 0,13-12 240 0 0,-2-1-1 0 0,0-1 1 0 0,-2-3 0 0 0,-1-1-1 0 0,-2-1 1 0 0,-1-2 0 0 0,-1-2 0 0 0,27-39-240 0 0,-52 65 13 0 0,0-1 0 0 0,-1 0 0 0 0,0-1 0 0 0,0 0 1 0 0,-1 0-1 0 0,-1 0 0 0 0,0 0 0 0 0,-1-1 0 0 0,0 0 1 0 0,-1 0-1 0 0,0 0 0 0 0,-1 0 0 0 0,-1-1 0 0 0,0 1 1 0 0,-1 0-1 0 0,0-1 0 0 0,-1 1 0 0 0,-1-1 0 0 0,0 1 1 0 0,0 0-1 0 0,-2 0 0 0 0,1 0 0 0 0,-2 1 0 0 0,0-1 1 0 0,0 1-1 0 0,-1 0 0 0 0,-1 0 0 0 0,0 1 1 0 0,0-1-1 0 0,-1 2-13 0 0,2 3-14 0 0,1 1 0 0 0,-1 1 0 0 0,0-1 1 0 0,-1 1-1 0 0,1 0 0 0 0,-1 0 0 0 0,0 1 1 0 0,0 0-1 0 0,0 0 0 0 0,-1 1 0 0 0,0 0 1 0 0,1 0-1 0 0,-1 0 0 0 0,0 1 0 0 0,0 1 0 0 0,0-1 1 0 0,-1 1-1 0 0,1 1 0 0 0,0-1 0 0 0,0 1 1 0 0,-1 1-1 0 0,1 0 0 0 0,0 0 0 0 0,0 0 1 0 0,0 1-1 0 0,0 0 0 0 0,0 1 0 0 0,0 0 0 0 0,1 0 1 0 0,-1 1-1 0 0,1 0 0 0 0,0 0 0 0 0,0 0 1 0 0,-2 3 13 0 0,1 1-8 0 0,1 1 1 0 0,0 0 0 0 0,1 0 0 0 0,0 1 0 0 0,0 0 0 0 0,1 0-1 0 0,0 0 1 0 0,1 1 0 0 0,0-1 0 0 0,0 1 0 0 0,2 0 0 0 0,-1 0 0 0 0,1 0-1 0 0,1 0 1 0 0,0 1 0 0 0,0-1 0 0 0,1 0 0 0 0,1 1 0 0 0,1 9 7 0 0,2-1 16 0 0,0 0 0 0 0,1-1 0 0 0,1 1 0 0 0,1-1 0 0 0,1 0 0 0 0,1-1 0 0 0,0 0 0 0 0,1 0 0 0 0,10 12-16 0 0,-2-5 57 0 0,1 0 0 0 0,1-1 0 0 0,1-1 0 0 0,1-1 1 0 0,1 0-1 0 0,1-2 0 0 0,1-1 0 0 0,15 9-57 0 0,-33-24 0 0 0,-1-1-3295 0 0,-5-16-4820 0 0,-1 12 7350 0 0,0-4-10634 0 0</inkml:trace>
  <inkml:trace contextRef="#ctx0" brushRef="#br0" timeOffset="112116.117">11309 3364 11250 0 0,'0'0'1839'0'0,"0"0"-685"0"0,0 0-316 0 0,0 0 15 0 0,0 0 147 0 0,0 0 7 0 0,0 0-197 0 0,0 0-241 0 0,0 0-118 0 0,0 0 14 0 0,0 0 42 0 0,0 0 11 0 0,5 16-38 0 0,33 103 776 0 0,61 139 179 0 0,-69-197-1351 0 0,-30-60-113 0 0,5-2 1485 0 0,88-191-364 0 0,70-81-911 0 0,-101 162-414 0 0,-62 110 132 0 0,0 1-39 0 0,0 0-96 0 0,0 0-178 0 0,-3 5-2671 0 0,-2 1-2161 0 0,0-2-6250 0 0</inkml:trace>
  <inkml:trace contextRef="#ctx0" brushRef="#br0" timeOffset="112518.911">10354 4081 6273 0 0,'0'0'1185'0'0,"0"0"-185"0"0,0 0 159 0 0,0 0 278 0 0,0 0 109 0 0,0 0-138 0 0,0 0-282 0 0,0 0-283 0 0,0 0-119 0 0,0 0 9 0 0,0 0-20 0 0,0 0 24 0 0,0 0 43 0 0,11 8 23 0 0,40 23-11 0 0,30-19 896 0 0,-58-13-1322 0 0,225-30 1609 0 0,-143 12-1537 0 0,-74 14-344 0 0,195-29 713 0 0,118 0-807 0 0,-221 34-167 0 0,-120 0 85 0 0,-1 0-1 0 0,1 0 1 0 0,-1 0-1 0 0,1 1 1 0 0,-1-1 0 0 0,1 1-1 0 0,-1-1 1 0 0,0 1-1 0 0,1 0 1 0 0,-1 0-1 0 0,0 0 1 0 0,1 0-1 0 0,-1 1 1 0 0,0-1-1 0 0,0 1 1 0 0,0-1-1 0 0,0 1 1 0 0,0 0 0 0 0,-1 0-1 0 0,1-1 1 0 0,0 2 82 0 0,-1 7-3908 0 0,-8 2-3321 0 0,2-7-4691 0 0</inkml:trace>
  <inkml:trace contextRef="#ctx0" brushRef="#br0" timeOffset="113300.55">10782 4343 3857 0 0,'0'0'2027'0'0,"0"0"-313"0"0,0 0-43 0 0,0 0 212 0 0,0 0 86 0 0,0 0-107 0 0,0 0-299 0 0,0 0-388 0 0,0 0-280 0 0,0 0-208 0 0,0 0-142 0 0,0 0-119 0 0,0 0-104 0 0,-18-5-60 0 0,-52-14-59 0 0,23 28 32 0 0,41-5-202 0 0,-3 2-26 0 0,0 0 0 0 0,0 1 0 0 0,1-1 0 0 0,0 2 0 0 0,0-1 0 0 0,1 1 0 0 0,0 1 0 0 0,0-1 0 0 0,1 1 0 0 0,0 0 0 0 0,0 1 0 0 0,1-1 1 0 0,0 1-1 0 0,1 0 0 0 0,0 0 0 0 0,1 1 0 0 0,0-1 0 0 0,1 1 0 0 0,0-1 0 0 0,0 1 0 0 0,1 0 0 0 0,0 0 0 0 0,1 0 0 0 0,1 0 1 0 0,0 0-1 0 0,0 2-7 0 0,1-8 17 0 0,0 0 0 0 0,1-1 0 0 0,-1 1 0 0 0,1 0 0 0 0,0-1 0 0 0,0 0 0 0 0,0 0 0 0 0,0 0 0 0 0,1 0 0 0 0,0 0 1 0 0,0-1-1 0 0,0 1 0 0 0,0-1 0 0 0,0 0 0 0 0,1-1 0 0 0,-1 1 0 0 0,1-1 0 0 0,0 1 0 0 0,0-1 0 0 0,0-1 0 0 0,0 1 0 0 0,0-1 1 0 0,4 1-18 0 0,4 1 163 0 0,0-1 0 0 0,0-1 0 0 0,1 0 1 0 0,-1 0-1 0 0,0-2 0 0 0,0 1 0 0 0,1-2 1 0 0,11-2-164 0 0,9-6 323 0 0,-1-1 1 0 0,1-2 0 0 0,-2-1 0 0 0,0-2 0 0 0,-1-1 0 0 0,-1-2 0 0 0,7-6-324 0 0,-19 15 52 0 0,-1 0 0 0 0,0-1 1 0 0,-1-1-1 0 0,0-1 0 0 0,-1 0 0 0 0,0-1 1 0 0,-1-1-1 0 0,-1 0 0 0 0,0-1 0 0 0,-1 0 1 0 0,-1-1-1 0 0,-1 0 0 0 0,0-1 0 0 0,-1 0 1 0 0,-1 0-1 0 0,-1-1 0 0 0,0 0 1 0 0,-2-1-1 0 0,0 1 0 0 0,-1-1 0 0 0,1-16-52 0 0,-4 29-11 0 0,0 0 0 0 0,-1 0 0 0 0,0 1-1 0 0,0-1 1 0 0,0 0 0 0 0,-1 0 0 0 0,0 0-1 0 0,-1 0 1 0 0,1 1 0 0 0,-1-1 0 0 0,0 0 0 0 0,-1 1-1 0 0,0 0 1 0 0,0-1 0 0 0,0 1 0 0 0,-1 1-1 0 0,0-1 1 0 0,0 0 0 0 0,0 1 0 0 0,-1 0-1 0 0,1 0 1 0 0,-1 0 0 0 0,-1 0 0 0 0,1 1-1 0 0,-1 0 1 0 0,1 0 0 0 0,-1 1 0 0 0,0-1 0 0 0,-1 1-1 0 0,1 1 1 0 0,0-1 0 0 0,-1 1 0 0 0,-3-1 11 0 0,3 3-23 0 0,1 0 1 0 0,0 0 0 0 0,-1 1-1 0 0,1 0 1 0 0,0 0-1 0 0,0 0 1 0 0,0 1 0 0 0,0 0-1 0 0,0 0 1 0 0,0 1 0 0 0,0-1-1 0 0,0 1 1 0 0,1 1 0 0 0,0-1-1 0 0,0 1 1 0 0,0 0 0 0 0,0 0-1 0 0,0 0 1 0 0,1 1 0 0 0,0-1-1 0 0,0 1 1 0 0,0 0 0 0 0,0 0-1 0 0,1 1 1 0 0,-3 4 22 0 0,-2 6-3 0 0,1 0 0 0 0,1 0 1 0 0,0 1-1 0 0,1 0 0 0 0,0 0 0 0 0,2 0 0 0 0,0 0 1 0 0,1 1-1 0 0,0 0 0 0 0,2-1 0 0 0,0 1 1 0 0,1-1-1 0 0,1 8 3 0 0,1-2 8 0 0,1-1 0 0 0,1 0 0 0 0,1 0 1 0 0,1-1-1 0 0,1 0 0 0 0,1 0 0 0 0,0 0 0 0 0,2-2 1 0 0,0 1-1 0 0,1-1 0 0 0,1-1 0 0 0,1 0 0 0 0,4 3-8 0 0,17 17-62 0 0,-9-52-1680 0 0,-23 10 1350 0 0,33-33-5484 0 0,-17 9-3243 0 0,-14 16 593 0 0</inkml:trace>
  <inkml:trace contextRef="#ctx0" brushRef="#br0" timeOffset="113602.847">11564 4139 2745 0 0,'0'0'2633'0'0,"0"0"-453"0"0,0 0-156 0 0,0 0 6 0 0,0 0-18 0 0,0 0-179 0 0,0 0-392 0 0,0 0-374 0 0,0 0-233 0 0,0 0-99 0 0,0 0-54 0 0,0 0-73 0 0,0 0-82 0 0,-21 30-93 0 0,-64 95-90 0 0,-31 54 333 0 0,106-162-681 0 0,2 0 1 0 0,-1 1-1 0 0,2 0 1 0 0,0 0-1 0 0,2 1 1 0 0,0 0-1 0 0,1-1 1 0 0,0 2-1 0 0,2-1 1 0 0,0 10 4 0 0,2-26 0 0 0,0 0 0 0 0,1 0 0 0 0,-1-1 0 0 0,1 1 0 0 0,0 0 0 0 0,0 0 0 0 0,0-1 0 0 0,0 1 0 0 0,0-1 0 0 0,1 1 0 0 0,-1-1 1 0 0,1 0-1 0 0,0 1 0 0 0,-1-1 0 0 0,1 0 0 0 0,0 0 0 0 0,0 0 0 0 0,1 0 0 0 0,-1 0 0 0 0,0-1 0 0 0,1 1 0 0 0,-1-1 1 0 0,1 0-1 0 0,-1 1 0 0 0,1-1 0 0 0,-1 0 0 0 0,1 0 0 0 0,0-1 0 0 0,0 1 0 0 0,0 0 0 0 0,88 3 554 0 0,67-50 919 0 0,-125 24-1306 0 0,-33 21-262 0 0,1 0 0 0 0,-1 0 0 0 0,1-1 0 0 0,-1 1 0 0 0,0 0 0 0 0,0 0 0 0 0,1 0-1 0 0,-1-1 1 0 0,0 1 0 0 0,0 0 0 0 0,0 0 0 0 0,0 0 0 0 0,0-1 0 0 0,-1 1 0 0 0,1 0 0 0 0,0 0 0 0 0,0 0 0 0 0,-1-1 0 0 0,1 1 0 0 0,-1 0 0 0 0,1 0 0 0 0,-1 0-1 0 0,1 0 1 0 0,-1 0 0 0 0,0 0 0 0 0,0 0 0 0 0,1 0 0 0 0,-1 0 0 0 0,0 0 0 0 0,0 0 0 0 0,0 1 0 0 0,0-1 0 0 0,0 0 0 0 0,0 1 0 0 0,0-1 0 0 0,0 0 0 0 0,0 1 0 0 0,-1 0-1 0 0,1-1 1 0 0,0 1 0 0 0,0 0 0 0 0,0-1 95 0 0,-1 0-624 0 0,-10-4-3708 0 0,4 2-1383 0 0,0-1-4573 0 0</inkml:trace>
  <inkml:trace contextRef="#ctx0" brushRef="#br0" timeOffset="113872.911">11159 4428 9898 0 0,'0'0'1423'0'0,"0"0"-124"0"0,0 0 153 0 0,0 0 151 0 0,0 0-41 0 0,0 0-210 0 0,0 0-253 0 0,0 0-189 0 0,0 0-173 0 0,0 0-141 0 0,36-1-145 0 0,113-2-135 0 0,26 6-309 0 0,-139-2-1942 0 0,-21-1-6914 0 0,-8 0-2712 0 0</inkml:trace>
  <inkml:trace contextRef="#ctx0" brushRef="#br0" timeOffset="114295.633">12144 3881 528 0 0,'0'0'3676'0'0,"0"0"-1304"0"0,0 0-313 0 0,0 0 63 0 0,0 0-23 0 0,0 0-126 0 0,0 0-266 0 0,0 0-327 0 0,0 0-249 0 0,0 0-186 0 0,0 0-158 0 0,0 0-109 0 0,-8-2-84 0 0,-20-3-94 0 0,21 4-85 0 0,7 1-79 0 0,0 0-53 0 0,0 0-58 0 0,0 0-17 0 0,19 7 1193 0 0,237 3 1384 0 0,-165-12-2456 0 0,-82-2-3869 0 0,-22 5 287 0 0,0 2-5278 0 0,5 1-3286 0 0</inkml:trace>
  <inkml:trace contextRef="#ctx0" brushRef="#br0" timeOffset="114559.259">11989 4166 9266 0 0,'0'0'1504'0'0,"0"0"-102"0"0,0 0 242 0 0,0 0 273 0 0,0 0 36 0 0,0 0-128 0 0,0 0-250 0 0,0 0-264 0 0,0 0-212 0 0,0 0-208 0 0,35 2-165 0 0,109 4-126 0 0,-49-18 266 0 0,33-8-28 0 0,-107 17-882 0 0,4 0-384 0 0,-8 2-7838 0 0,-13 1-3868 0 0</inkml:trace>
  <inkml:trace contextRef="#ctx0" brushRef="#br0" timeOffset="117236.224">13126 3538 0 0 0,'0'0'1044'0'0,"0"0"381"0"0,0 0 294 0 0,0 0 200 0 0,0 0 80 0 0,0 0-120 0 0,0 0-250 0 0,0 0-332 0 0,0 0-304 0 0,0 0-211 0 0,27-13-127 0 0,82-39-51 0 0,-80 44 4330 0 0,-82 80-2989 0 0,-163 175-1136 0 0,215-247-810 0 0,0 1-1 0 0,0 0 1 0 0,0 0-1 0 0,0 0 1 0 0,0 0-1 0 0,0 0 1 0 0,0 0 0 0 0,1 0-1 0 0,-1 1 1 0 0,1-1-1 0 0,-1 0 1 0 0,0 0-1 0 0,1 0 1 0 0,0 1 0 0 0,-1-1-1 0 0,1 0 1 0 0,0 1-1 0 0,0-1 1 0 0,0 0 0 0 0,-1 0-1 0 0,1 1 1 0 0,1-1-1 0 0,-1 0 1 0 0,0 1-1 0 0,0-1 1 0 0,0 0 0 0 0,1 1-1 0 0,-1-1 1 0 0,1 0-1 0 0,-1 0 1 0 0,1 1-1 0 0,-1-1 1 0 0,1 0 0 0 0,0 0-1 0 0,-1 0 1 0 0,1 0-1 0 0,0 0 1 0 0,0 0-1 0 0,0 0 1 0 0,0 0 0 0 0,0 0-1 0 0,0 0 1 0 0,1 0 1 0 0,4 2 35 0 0,1 1 0 0 0,0-1 0 0 0,0-1 0 0 0,0 1 0 0 0,0-1 0 0 0,0-1 0 0 0,1 1 0 0 0,-1-1 0 0 0,1 0 0 0 0,-1-1 0 0 0,1 0 0 0 0,-1 0 0 0 0,1 0 0 0 0,3-2-35 0 0,12 2 86 0 0,223 0 377 0 0,-246 0-405 0 0,0 0 45 0 0,0 0 44 0 0,0 0 51 0 0,0 0 44 0 0,0 0 18 0 0,-42-68 728 0 0,30 55-895 0 0,-2-6-87 0 0,1-1-1 0 0,0 0 0 0 0,2-1 0 0 0,0 0 0 0 0,2-1 0 0 0,0 0 1 0 0,2 0-1 0 0,0-1 0 0 0,-3-22-5 0 0,-28-71-643 0 0,36 115-3599 0 0,2 10-5804 0 0,0-2-1242 0 0</inkml:trace>
  <inkml:trace contextRef="#ctx0" brushRef="#br0" timeOffset="117751.839">13482 3422 8202 0 0,'0'0'2270'0'0,"0"0"-810"0"0,0 0-425 0 0,0 0 0 0 0,0 0 74 0 0,0 0 10 0 0,0 0-133 0 0,0 0-288 0 0,0 0-311 0 0,0 0-187 0 0,0 0-45 0 0,0 0 62 0 0,16 13 1144 0 0,-2 8-884 0 0,0 1 1 0 0,-1 1-1 0 0,-2 0 1 0 0,0 1-1 0 0,-1 0 0 0 0,-2 0 1 0 0,0 1-1 0 0,3 24-477 0 0,-8-38 85 0 0,4 15 25 0 0,-5-13-48 0 0,1 1 1 0 0,1-1 0 0 0,0 0-1 0 0,1 0 1 0 0,1-1 0 0 0,0 1 0 0 0,0-1-1 0 0,1 0 1 0 0,7 8-63 0 0,-11-17-164 0 0,-3-3 194 0 0,0 1 1 0 0,0-1-1 0 0,0 1 1 0 0,0 0-1 0 0,0-1 1 0 0,1 1-1 0 0,-1-1 1 0 0,0 1-1 0 0,0-1 0 0 0,1 1 1 0 0,-1-1-1 0 0,0 0 1 0 0,1 1-1 0 0,-1-1 1 0 0,0 1-1 0 0,1-1 1 0 0,-1 0-1 0 0,1 1 0 0 0,-1-1 1 0 0,1 0-1 0 0,-1 1 1 0 0,1-1-1 0 0,-1 0 1 0 0,1 0-1 0 0,-1 1 1 0 0,1-1-1 0 0,-1 0 0 0 0,1 0 1 0 0,-1 0-1 0 0,1 0 1 0 0,-1 0-1 0 0,1 0 1 0 0,0 0-1 0 0,-1 0 1 0 0,1 0-1 0 0,-1 0 0 0 0,1 0 1 0 0,-1 0-1 0 0,1 0 1 0 0,-1 0-1 0 0,1 0 1 0 0,0-1-1 0 0,-1 1 1 0 0,1 0-1 0 0,-1 0 0 0 0,0-1 1 0 0,1 1-1 0 0,-1 0 1 0 0,1-1-1 0 0,-1 1 1 0 0,1 0-1 0 0,-1-1 1 0 0,0 1-1 0 0,1-1 0 0 0,-1 1 1 0 0,0-1-1 0 0,1 1 1 0 0,-1-1-1 0 0,0 1 1 0 0,0-1-1 0 0,1 1 1 0 0,-1-1-1 0 0,0 1 0 0 0,0-1-30 0 0,69-192 903 0 0,-61 161-885 0 0,43-118 103 0 0,-36 113-384 0 0,-14 37 171 0 0,-1 0-24 0 0,0 0-41 0 0,0 0-63 0 0,16-12-5194 0 0,-11 8-5556 0 0,-5 4 564 0 0</inkml:trace>
  <inkml:trace contextRef="#ctx0" brushRef="#br0" timeOffset="118125.581">12980 3881 6473 0 0,'0'0'1034'0'0,"0"0"-54"0"0,0 0 162 0 0,0 0 185 0 0,0 0 44 0 0,0 0-154 0 0,0 0-277 0 0,0 0-269 0 0,0 0-189 0 0,0 0-86 0 0,0 0 16 0 0,0 0 49 0 0,0 0 45 0 0,1 6 47 0 0,7 21 51 0 0,-5-25-486 0 0,-1 0-1 0 0,0 1 1 0 0,1-1-1 0 0,-1 0 1 0 0,1-1-1 0 0,0 1 0 0 0,0 0 1 0 0,-1-1-1 0 0,1 0 1 0 0,0 1-1 0 0,0-1 1 0 0,0-1-1 0 0,1 1 1 0 0,-1 0-1 0 0,0-1 0 0 0,0 1 1 0 0,0-1-1 0 0,0 0 1 0 0,1 0-1 0 0,-1 0 1 0 0,1-1-118 0 0,3 2 195 0 0,43-1 448 0 0,0-3 0 0 0,0-1 0 0 0,0-3 1 0 0,-1-1-1 0 0,31-12-643 0 0,12 1 308 0 0,242-38-506 0 0,-275 56-1097 0 0,-33 1-6568 0 0,-21 0-3367 0 0</inkml:trace>
  <inkml:trace contextRef="#ctx0" brushRef="#br0" timeOffset="118784.987">13315 4096 5129 0 0,'0'0'2645'0'0,"0"0"-970"0"0,0 0-354 0 0,0 0-71 0 0,0 0 32 0 0,0 0-108 0 0,0 0-200 0 0,0 0-175 0 0,0 0-194 0 0,0 0-169 0 0,0 0-113 0 0,0 0-82 0 0,0 0-31 0 0,-21 19 6 0 0,-64 59-15 0 0,-90 80 1045 0 0,52-50 194 0 0,123-107-1428 0 0,-1 0 0 0 0,1-1-1 0 0,-1 1 1 0 0,1 0 0 0 0,-1 0 0 0 0,1-1-1 0 0,-1 1 1 0 0,1 0 0 0 0,0 0 0 0 0,-1 0-1 0 0,1 0 1 0 0,0-1 0 0 0,0 1 0 0 0,0 0-1 0 0,-1 0 1 0 0,1 0 0 0 0,0 0 0 0 0,0 0 0 0 0,1 0-1 0 0,-1 0 1 0 0,0 0 0 0 0,0-1 0 0 0,0 1-1 0 0,1 0 1 0 0,-1 0 0 0 0,0 0 0 0 0,1 0-1 0 0,-1-1 1 0 0,0 1 0 0 0,1 0 0 0 0,-1 0-1 0 0,1 0 1 0 0,0-1 0 0 0,-1 1 0 0 0,1 0-1 0 0,-1-1 1 0 0,1 1 0 0 0,0-1 0 0 0,0 1-1 0 0,-1-1 1 0 0,1 1 0 0 0,0-1 0 0 0,0 1-1 0 0,0-1 1 0 0,-1 0 0 0 0,1 0 0 0 0,0 1-1 0 0,0-1 1 0 0,0 0 0 0 0,0 0 0 0 0,0 0-1 0 0,0 0 1 0 0,0 0 0 0 0,-1 0 0 0 0,1 0-1 0 0,1 0-11 0 0,53 7 564 0 0,255-14 503 0 0,-254-1-799 0 0,-55 6-208 0 0,-1 0-1 0 0,0 1 1 0 0,1-1 0 0 0,-1 0 0 0 0,0 0 0 0 0,-1 0 0 0 0,1 0 0 0 0,0 0 0 0 0,0 1-1 0 0,-1-1 1 0 0,1 0 0 0 0,-1 0 0 0 0,0 0 0 0 0,1 1 0 0 0,-1-1 0 0 0,0 0-1 0 0,0 1 1 0 0,0-1 0 0 0,0 1 0 0 0,0-1 0 0 0,-1 1 0 0 0,1-1 0 0 0,0 1 0 0 0,-1 0-1 0 0,1 0 1 0 0,-1-1-60 0 0,-3-4 131 0 0,-94-91-5 0 0,90 87-129 0 0,0-2 0 0 0,1 1 0 0 0,1-1 0 0 0,-1 0 0 0 0,2-1 0 0 0,0 0 0 0 0,0 0 0 0 0,1 0 0 0 0,1-1 0 0 0,0 1 0 0 0,1-1 0 0 0,1 0 0 0 0,0 0 0 0 0,0-11 3 0 0,2 11-136 0 0,-1 10 6 0 0,1 0 0 0 0,0-1 0 0 0,0 1 0 0 0,0 0 0 0 0,0 0 0 0 0,0 0 0 0 0,1 0 0 0 0,0-1 1 0 0,0 1-1 0 0,0 0 0 0 0,0 0 0 0 0,1 0 0 0 0,0 1 0 0 0,-1-1 0 0 0,1 0 0 0 0,1 0 0 0 0,1-1 130 0 0,5 4-4713 0 0,-7 1-3086 0 0,-2 0-2839 0 0</inkml:trace>
  <inkml:trace contextRef="#ctx0" brushRef="#br0" timeOffset="119439.061">13646 3973 4465 0 0,'0'0'709'0'0,"0"0"-203"0"0,0 0 278 0 0,0 0 494 0 0,0 0 305 0 0,0 0 10 0 0,0 0-280 0 0,0 0-409 0 0,0 0-299 0 0,0 0-115 0 0,0 0-28 0 0,0 0 48 0 0,0 0 70 0 0,12 1 3042 0 0,-12 4-2890 0 0,-1 33 2674 0 0,-11 49-2292 0 0,-38 64-662 0 0,45-140-434 0 0,-3 4 26 0 0,1 0-1 0 0,1 0 1 0 0,0 1 0 0 0,1 0-1 0 0,1 0 1 0 0,0 0-1 0 0,1 0 1 0 0,0 13-44 0 0,42 13 684 0 0,-27-39-543 0 0,0 0 0 0 0,1-1 0 0 0,0-1 0 0 0,-1 0 1 0 0,1 0-1 0 0,0-1 0 0 0,-1-1 0 0 0,1 0 0 0 0,0-1 0 0 0,-1-1 0 0 0,2 0-141 0 0,35-5 280 0 0,-48 8-288 0 0,-1 0 2 0 0,0 0 7 0 0,0 0-9 0 0,0 0 5 0 0,0 0-25 0 0,0 0-24 0 0,-40-8-3807 0 0,17 3 14 0 0,9 2-3590 0 0,6-1-3953 0 0</inkml:trace>
  <inkml:trace contextRef="#ctx0" brushRef="#br0" timeOffset="119706.589">13344 4227 7138 0 0,'0'0'2487'0'0,"0"0"-1168"0"0,0 0-408 0 0,0 0 183 0 0,0 0 263 0 0,0 0 90 0 0,0 0-100 0 0,0 0-216 0 0,0 0-219 0 0,0 0-179 0 0,0 0-150 0 0,0 0-143 0 0,30-1-108 0 0,96-4-86 0 0,36 11-548 0 0,-127-6-1984 0 0,-20 0-5927 0 0,-8 0-2463 0 0</inkml:trace>
  <inkml:trace contextRef="#ctx0" brushRef="#br0" timeOffset="120153.401">14317 3715 904 0 0,'0'0'1905'0'0,"0"0"-64"0"0,0 0 21 0 0,0 0 128 0 0,0 0 14 0 0,0 0-185 0 0,0 0-334 0 0,0 0-333 0 0,0 0-237 0 0,0 0-110 0 0,0 0-54 0 0,0 0-29 0 0,-9-4 3114 0 0,138 6 517 0 0,3 0-3625 0 0,-90-6-705 0 0,-36 2 295 0 0,-1-1-3447 0 0,-11 0-9862 0 0,3 3 3218 0 0</inkml:trace>
  <inkml:trace contextRef="#ctx0" brushRef="#br0" timeOffset="120450.841">14240 3919 5529 0 0,'0'0'2757'0'0,"0"0"-790"0"0,0 0-345 0 0,0 0-73 0 0,0 0-40 0 0,0 0-148 0 0,0 0-302 0 0,0 0-367 0 0,0 0-273 0 0,0 0-91 0 0,0 0 145 0 0,0 0 145 0 0,0 0 131 0 0,4 3 74 0 0,40 17 968 0 0,102-20 247 0 0,-66-11-1871 0 0,-12 3-1282 0 0,-23-4-2969 0 0,-35 9-1892 0 0,-3 3-5587 0 0</inkml:trace>
  <inkml:trace contextRef="#ctx0" brushRef="#br0" timeOffset="124068.18">15613 3264 0 0 0,'0'0'1408'0'0,"0"0"525"0"0,0 0 277 0 0,0 0-49 0 0,0 0-140 0 0,0 0-290 0 0,0 0-327 0 0,0 0-228 0 0,0 0-105 0 0,0-3-47 0 0,0-4 2914 0 0,-1 30-359 0 0,0-8-4170 0 0,-27 215 2550 0 0,-17-38-1550 0 0,39-182-221 0 0,12-8-2287 0 0,22-26-1269 0 0,-15 4-1964 0 0,-4 7-1196 0 0,-3 5-1766 0 0</inkml:trace>
  <inkml:trace contextRef="#ctx0" brushRef="#br0" timeOffset="124554.683">16004 3202 0 0 0,'0'0'2745'0'0,"0"0"-1373"0"0,0 0-485 0 0,0 0 376 0 0,0 0 577 0 0,0 0 393 0 0,0 0-30 0 0,0 0-406 0 0,0 0-516 0 0,0 0-372 0 0,0 0-185 0 0,0 0-128 0 0,0 0-110 0 0,-3 2-117 0 0,-27 16 300 0 0,19-13-538 0 0,0 0 0 0 0,0 1 0 0 0,1 0 0 0 0,0 1-1 0 0,0 0 1 0 0,1 1 0 0 0,0 0 0 0 0,1 0 0 0 0,-1 1 0 0 0,1 0 0 0 0,1 1-1 0 0,-1 1-130 0 0,7-9 14 0 0,-1 1 1 0 0,0-1-1 0 0,0 1 1 0 0,1-1-1 0 0,-1 1 1 0 0,1 0-1 0 0,0 0 1 0 0,0 0-1 0 0,0-1 1 0 0,0 1 0 0 0,0 0-1 0 0,0 1 1 0 0,1-1-1 0 0,-1 0 1 0 0,1 0-1 0 0,0 0 1 0 0,0 0 0 0 0,0 0-1 0 0,1 0 1 0 0,-1 0-1 0 0,1 0 1 0 0,0 0-1 0 0,0 0 1 0 0,0 0-1 0 0,0 0 1 0 0,0 0 0 0 0,1 1-15 0 0,112 41 811 0 0,-9-9-433 0 0,-102-34-335 0 0,-1 1 0 0 0,1-1-1 0 0,-1 1 1 0 0,0-1 0 0 0,0 1 0 0 0,0 0 0 0 0,0 0-1 0 0,0 0 1 0 0,0 0 0 0 0,-1 0 0 0 0,0 0-1 0 0,1 0 1 0 0,-1 0 0 0 0,0 1 0 0 0,-1-1 0 0 0,1 0-1 0 0,-1 1 1 0 0,1-1 0 0 0,-1 0 0 0 0,0 1-1 0 0,0-1 1 0 0,0 1 0 0 0,-1-1 0 0 0,1 0 0 0 0,-1 1-1 0 0,0-1 1 0 0,0 0 0 0 0,0 1 0 0 0,0-1-1 0 0,-1 0 1 0 0,1 0 0 0 0,-1 0 0 0 0,0 0-1 0 0,0 0 1 0 0,0-1 0 0 0,0 1 0 0 0,0 0 0 0 0,-1-1-1 0 0,1 0 1 0 0,-1 1 0 0 0,-2 0-43 0 0,-13 13-114 0 0,-2 0-1 0 0,0-1 1 0 0,0-2 0 0 0,-2 0 0 0 0,1-1 0 0 0,-2-1 0 0 0,1-1-1 0 0,-15 4 115 0 0,8-15-2574 0 0,19-13-7102 0 0,10 10 2121 0 0</inkml:trace>
  <inkml:trace contextRef="#ctx0" brushRef="#br0" timeOffset="124805.026">15906 3283 0 0 0,'0'0'2162'0'0,"0"0"-1197"0"0,0 0-614 0 0,0 0-86 0 0,0 0 238 0 0,0 0 507 0 0,0 0 501 0 0,0 0 224 0 0,0 0 43 0 0,0 0-189 0 0,0 0-318 0 0,0 0-244 0 0,0 0-175 0 0,19-2-142 0 0,122-11 753 0 0,-126 11-1951 0 0,88-12 1932 0 0,-68 12-4399 0 0,0 1-4676 0 0,-30 1 69 0 0</inkml:trace>
  <inkml:trace contextRef="#ctx0" brushRef="#br0" timeOffset="125587.939">16287 3549 0 0 0,'0'0'806'0'0,"0"0"666"0"0,0 0 482 0 0,0 0 258 0 0,0 0-132 0 0,0 0-394 0 0,0 0-484 0 0,0 0-325 0 0,0 0 6 0 0,0 0 59 0 0,0 0 35 0 0,0 0-10 0 0,0 0-76 0 0,10-15-60 0 0,68-105 1636 0 0,-46 71-1350 0 0,52-60-171 0 0,-84 109-953 0 0,-1 1 0 0 0,1-1 0 0 0,0 1 0 0 0,0 0 0 0 0,0-1 0 0 0,0 1 0 0 0,0-1 0 0 0,0 1 0 0 0,0 0 0 0 0,0-1 0 0 0,1 1 0 0 0,-1-1-1 0 0,0 1 1 0 0,0 0 0 0 0,0-1 0 0 0,1 1 0 0 0,-1-1 0 0 0,0 1 0 0 0,0-1 0 0 0,1 1 0 0 0,-1-1 0 0 0,1 1 0 0 0,-1-1 0 0 0,0 1 0 0 0,1-1 0 0 0,-1 0 0 0 0,1 1 0 0 0,-1-1 0 0 0,1 0 0 0 0,-1 1 0 0 0,1-1 0 0 0,-1 0-1 0 0,1 0 1 0 0,-1 1 0 0 0,1-1 0 0 0,0 0 0 0 0,-1 0 0 0 0,1 0 0 0 0,-1 0 0 0 0,1 0 0 0 0,0 0 0 0 0,-1 0 0 0 0,1 0 0 0 0,-1 0 0 0 0,1 0 0 0 0,0 0 0 0 0,-1 0 0 0 0,1 0 0 0 0,-1 0 0 0 0,1 0 0 0 0,-1-1 0 0 0,1 1 0 0 0,0 0-1 0 0,-1-1 1 0 0,1 1 0 0 0,-1 0 0 0 0,1-1 0 0 0,-1 1 0 0 0,0 0 0 0 0,1-1 0 0 0,-1 1 0 0 0,1-1 0 0 0,-1 1 0 0 0,0-1 0 0 0,1 1 0 0 0,-1-1 0 0 0,0 1 0 0 0,1-1 0 0 0,-1 1 0 0 0,0-1 7 0 0,15 128 166 0 0,-14-126-147 0 0,0-1 0 0 0,0 1 0 0 0,1 0 0 0 0,-1 0 0 0 0,0-1 0 0 0,1 1 0 0 0,-1 0 0 0 0,0-1-1 0 0,1 1 1 0 0,-1-1 0 0 0,1 0 0 0 0,-1 0 0 0 0,1 1 0 0 0,-1-1 0 0 0,1 0 0 0 0,-1 0 0 0 0,1 0 0 0 0,-1 0-1 0 0,0-1 1 0 0,1 1 0 0 0,-1 0 0 0 0,1-1 0 0 0,-1 1 0 0 0,1-1 0 0 0,-1 1 0 0 0,0-1 0 0 0,1 0 0 0 0,-1 1-1 0 0,0-1 1 0 0,0 0 0 0 0,0 0 0 0 0,1 0 0 0 0,-1 0 0 0 0,0 0 0 0 0,0 0-19 0 0,183-160 335 0 0,-126 100-281 0 0,-63 86 18 0 0,-3-12-39 0 0,1 1-1 0 0,1 0 1 0 0,1 0-1 0 0,0 0 1 0 0,0 1-1 0 0,2-1 1 0 0,0 1-1 0 0,0 0 1 0 0,2 0-1 0 0,-1 0 1 0 0,2 12-33 0 0,0-25-54 0 0,-1 0 0 0 0,1-1 0 0 0,0 1 1 0 0,0 0-1 0 0,0 0 0 0 0,0-1 0 0 0,0 1 0 0 0,0 0 1 0 0,0 0-1 0 0,1 0 0 0 0,-1-1 0 0 0,1 1 0 0 0,-1 0 1 0 0,1-1-1 0 0,0 1 0 0 0,0 0 0 0 0,-1-1 1 0 0,1 1-1 0 0,0-1 0 0 0,0 0 0 0 0,1 1 0 0 0,-1-1 1 0 0,0 0-1 0 0,0 1 0 0 0,1-1 0 0 0,-1 0 54 0 0,23 3-9940 0 0,-19-4-1081 0 0</inkml:trace>
  <inkml:trace contextRef="#ctx0" brushRef="#br0" timeOffset="125957.059">17112 3268 9818 0 0,'0'0'1751'0'0,"0"0"-349"0"0,0 0-43 0 0,0 0 60 0 0,0 0-35 0 0,0 0-141 0 0,0 0-243 0 0,0 0-249 0 0,0 0-183 0 0,0 0-129 0 0,0 0-92 0 0,0 0-63 0 0,-24 20-15 0 0,-74 63-17 0 0,-79 60 599 0 0,-34 1-743 0 0,189-130-120 0 0,7-5-78 0 0,0 1-1 0 0,1 0 1 0 0,1 1 0 0 0,0 0-1 0 0,0 1 1 0 0,1 0 0 0 0,-5 9 90 0 0,12 4-2856 0 0,17-18-5639 0 0,-7-7-1883 0 0</inkml:trace>
  <inkml:trace contextRef="#ctx0" brushRef="#br0" timeOffset="126386.102">16960 3588 5465 0 0,'0'0'1765'0'0,"0"0"-261"0"0,0 0-12 0 0,0 0 34 0 0,0 0-37 0 0,0 0-52 0 0,0 0-198 0 0,0 0-264 0 0,0 0-237 0 0,0 0-173 0 0,0 0-104 0 0,0 0-34 0 0,0 0-14 0 0,-20 12-30 0 0,-88 56 192 0 0,36-20 536 0 0,72-48-1114 0 0,0 0 0 0 0,-1 1 0 0 0,1-1 0 0 0,-1 1 0 0 0,1-1 0 0 0,0 0 1 0 0,-1 1-1 0 0,1-1 0 0 0,0 1 0 0 0,0-1 0 0 0,-1 1 0 0 0,1 0 0 0 0,0-1 0 0 0,0 1 1 0 0,0-1-1 0 0,0 1 0 0 0,0-1 0 0 0,0 1 0 0 0,0-1 0 0 0,0 1 0 0 0,0 0 1 0 0,0-1-1 0 0,0 1 0 0 0,0-1 0 0 0,0 1 0 0 0,0-1 0 0 0,0 1 0 0 0,0 0 0 0 0,1-1 1 0 0,-1 1-1 0 0,0-1 0 0 0,0 1 0 0 0,1-1 0 0 0,-1 1 0 0 0,0-1 0 0 0,1 0 1 0 0,-1 1-1 0 0,1-1 0 0 0,-1 1 0 0 0,0-1 0 0 0,1 0 0 0 0,-1 1 0 0 0,1-1 0 0 0,-1 0 1 0 0,1 1-1 0 0,-1-1 0 0 0,1 0 0 0 0,-1 0 0 0 0,1 0 0 0 0,0 1 0 0 0,-1-1 1 0 0,1 0-1 0 0,-1 0 0 0 0,1 0 0 0 0,-1 0 0 0 0,1 0 0 0 0,0 0 0 0 0,-1 0 0 0 0,1 0 1 0 0,0 0 2 0 0,37 6 207 0 0,-32-6-198 0 0,0 0 1 0 0,1 1-1 0 0,-1 0 0 0 0,0 0 0 0 0,0 0 0 0 0,0 1 0 0 0,1-1 0 0 0,-1 1 1 0 0,-1 1-1 0 0,1-1 0 0 0,0 1 0 0 0,-1 0 0 0 0,1 1 0 0 0,-1-1 0 0 0,0 1 1 0 0,0 0-1 0 0,0 0 0 0 0,-1 1 0 0 0,3 2-9 0 0,-7-5 54 0 0,1 0 0 0 0,0 0 1 0 0,-1 0-1 0 0,0 1 0 0 0,1-1 0 0 0,-1 0 0 0 0,0 0 1 0 0,0 0-1 0 0,0 1 0 0 0,0-1 0 0 0,0 0 0 0 0,-1 0 0 0 0,1 1 1 0 0,-1-1-1 0 0,0 0 0 0 0,1 0 0 0 0,-1 0 0 0 0,0 0 1 0 0,0 0-1 0 0,0 0 0 0 0,0 0 0 0 0,-1 0 0 0 0,1-1 1 0 0,-1 1-1 0 0,1 0 0 0 0,-1-1 0 0 0,1 1 0 0 0,-1-1 0 0 0,0 1 1 0 0,0-1-55 0 0,-2 1 41 0 0,-53 22 367 0 0,-36-7-467 0 0,9-17-1490 0 0,48 0-8872 0 0,32 0-663 0 0</inkml:trace>
  <inkml:trace contextRef="#ctx0" brushRef="#br0" timeOffset="126938.405">15122 4127 2000 0 0,'0'0'303'0'0,"0"0"-29"0"0,0 0 524 0 0,0 0 756 0 0,0 0 476 0 0,0 0 92 0 0,0 0-202 0 0,0 0-288 0 0,0 0-275 0 0,0 0-185 0 0,0 0-105 0 0,0 0-51 0 0,36 0-38 0 0,115 0-36 0 0,-37-6 732 0 0,486-40 1931 0 0,113-10-3106 0 0,-528 45-478 0 0,-22 7 80 0 0,-139 4-4671 0 0,-11 0-4872 0 0,-20 0-1611 0 0</inkml:trace>
  <inkml:trace contextRef="#ctx0" brushRef="#br0" timeOffset="130641.622">16133 4331 0 0 0,'0'0'731'0'0,"0"0"768"0"0,0 0 273 0 0,0 0 7 0 0,0 0-122 0 0,0 0-241 0 0,0 0-243 0 0,0 0-140 0 0,0 0-44 0 0,0 0-3 0 0,0 0-115 0 0,0 0-150 0 0,0 0-126 0 0,-24-11 3974 0 0,-135 11-1716 0 0,68 18-1723 0 0,34 17-432 0 0,58-32-680 0 0,0 0 1 0 0,0 0-1 0 0,1 0 0 0 0,-1 0 1 0 0,1-1-1 0 0,0 1 1 0 0,-1 0-1 0 0,1-1 0 0 0,0 0 1 0 0,1 1-1 0 0,-1-1 1 0 0,0 0-1 0 0,1 0 0 0 0,-1 0 1 0 0,1 0-1 0 0,0-1 1 0 0,-1 1-1 0 0,1-1 0 0 0,0 1 1 0 0,0-1-1 0 0,0 0 1 0 0,0 0-1 0 0,0-1 0 0 0,1 1-18 0 0,66 46 86 0 0,-41-24-45 0 0,37 66 2 0 0,-53-31 126 0 0,-22 6 350 0 0,-8-50-178 0 0,-38 12 199 0 0,12-19-322 0 0,-26-18 122 0 0,-10-50 79 0 0,68 49-161 0 0,11 12-326 0 0,0 0 0 0 0,-1 0 1 0 0,1 0-1 0 0,-1 0 0 0 0,1 0 0 0 0,-1-1 0 0 0,1 1 0 0 0,0 0 1 0 0,-1 0-1 0 0,1 0 0 0 0,0-1 0 0 0,-1 1 0 0 0,1 0 1 0 0,0-1-1 0 0,-1 1 0 0 0,1 0 0 0 0,0-1 0 0 0,-1 1 1 0 0,1 0-1 0 0,0-1 0 0 0,0 1 0 0 0,0 0 0 0 0,-1-1 1 0 0,1 1-1 0 0,0-1 0 0 0,0 1 0 0 0,0 0 0 0 0,0-1 1 0 0,0 1-1 0 0,0-1 0 0 0,0 1 0 0 0,0-1 0 0 0,0 1 1 0 0,0-1-1 0 0,0 1 0 0 0,0 0 0 0 0,0-1 0 0 0,0 1 0 0 0,0-1 1 0 0,0 1-1 0 0,0 0 0 0 0,1-1 0 0 0,-1 1 0 0 0,0-1 1 0 0,0 1-1 0 0,0 0 0 0 0,1-1 0 0 0,-1 1 0 0 0,0 0 1 0 0,1-1-1 0 0,-1 1 0 0 0,0 0 0 0 0,1-1 0 0 0,-1 1 1 0 0,0 0-1 0 0,1 0 0 0 0,-1-1 0 0 0,0 1 0 0 0,1 0 1 0 0,-1 0-1 0 0,1 0 0 0 0,-1 0 0 0 0,0 0 0 0 0,1-1 1 0 0,-1 1-1 0 0,1 0 68 0 0,1-1-290 0 0,14-6-3827 0 0,-7 1-3510 0 0,-6 5-3751 0 0</inkml:trace>
  <inkml:trace contextRef="#ctx0" brushRef="#br0" timeOffset="131355.272">16025 4297 0 0 0,'0'0'545'0'0,"0"0"126"0"0,0 0 0 0 0,0 0-33 0 0,0 0-86 0 0,0 0-40 0 0,0 0-5 0 0,-4 0 54 0 0,-18 0 321 0 0,10 0 6072 0 0,17-1-1237 0 0,1 0-3851 0 0,15-1-1640 0 0,112-14 2314 0 0,-103 14-2214 0 0,-16 1-3129 0 0,0 1-5893 0 0,-12 0-2325 0 0</inkml:trace>
  <inkml:trace contextRef="#ctx0" brushRef="#br0" timeOffset="132167.557">16482 4459 0 0 0,'0'0'577'0'0,"0"0"672"0"0,0 0 271 0 0,0 0 59 0 0,0 0 0 0 0,0 0 27 0 0,0 0 15 0 0,0 0-32 0 0,0 0-72 0 0,0 0-151 0 0,0 0-284 0 0,6-6-233 0 0,20-14-157 0 0,-51 11 3260 0 0,17 8-3718 0 0,0 0-1 0 0,0 1 1 0 0,0 0 0 0 0,0 1 0 0 0,-1 0 0 0 0,1 0 0 0 0,0 1-1 0 0,0 0 1 0 0,0 0 0 0 0,1 1 0 0 0,-1 0 0 0 0,0 0 0 0 0,1 1-1 0 0,0 0 1 0 0,-3 2-234 0 0,-13 13 202 0 0,22-16-192 0 0,0-1 0 0 0,0 1 0 0 0,1 0 1 0 0,-1-1-1 0 0,0 1 0 0 0,1 0 1 0 0,0-1-1 0 0,0 1 0 0 0,0 0 0 0 0,0 0 1 0 0,0-1-1 0 0,0 1 0 0 0,1 0 1 0 0,-1 0-1 0 0,1-1 0 0 0,0 1 0 0 0,0-1 1 0 0,0 1-1 0 0,0 0 0 0 0,0-1 1 0 0,1 0-1 0 0,-1 1 0 0 0,1-1 0 0 0,-1 0 1 0 0,1 0-1 0 0,0 0 0 0 0,0 0 1 0 0,1 1-11 0 0,57 47 288 0 0,7 4-12 0 0,-53-31-46 0 0,-19 24 447 0 0,-26-18-245 0 0,22-24-367 0 0,0-1 1 0 0,-1 0-1 0 0,1 0 1 0 0,-1-1-1 0 0,0-1 0 0 0,0 1 1 0 0,0-1-1 0 0,-1-1 1 0 0,1 0-1 0 0,0-1 1 0 0,0 0-1 0 0,-8-1-65 0 0,-1-29-1665 0 0,19 21-2735 0 0,2 2-3739 0 0,0 3-3320 0 0</inkml:trace>
  <inkml:trace contextRef="#ctx0" brushRef="#br0" timeOffset="134537.769">17468 3827 1032 0 0,'0'0'1757'0'0,"0"0"-125"0"0,0 0-76 0 0,0 0 7 0 0,0 0 59 0 0,0 0-66 0 0,0 0-127 0 0,0 0-192 0 0,0 0-235 0 0,0 0-206 0 0,0 0-168 0 0,-11 3 2361 0 0,170-10 2928 0 0,1-1-5196 0 0,-81 4-462 0 0,-78 4-244 0 0,-1 0-26 0 0,0 0-13 0 0,0 0-8 0 0,0 0-8 0 0,0 0-20 0 0,0 0-53 0 0,0 0-22 0 0,-17 1-4822 0 0,4 7 1183 0 0,-1 2-4090 0 0,8-6-837 0 0</inkml:trace>
  <inkml:trace contextRef="#ctx0" brushRef="#br0" timeOffset="134792.163">17428 4046 1920 0 0,'0'0'1799'0'0,"0"0"-277"0"0,0 0 22 0 0,0 0 167 0 0,0 0 122 0 0,0 0 6 0 0,0 0-75 0 0,0 0-157 0 0,0 0-149 0 0,0 0-168 0 0,0 0-261 0 0,0 0-171 0 0,14 3-129 0 0,115 10 1420 0 0,-10-25-1233 0 0,-83 10-978 0 0,-18 1-3042 0 0,2 0-8820 0 0,-13 1 3046 0 0</inkml:trace>
  <inkml:trace contextRef="#ctx0" brushRef="#br0" timeOffset="135539.43">18085 3565 3849 0 0,'0'0'3154'0'0,"0"0"-1214"0"0,0 0-549 0 0,0 0-12 0 0,0 0 178 0 0,0 0 96 0 0,0 0-79 0 0,0 0-213 0 0,0 0-308 0 0,0 0-269 0 0,0 0-177 0 0,0 0-95 0 0,0 0-37 0 0,9-11 13 0 0,29-35 16 0 0,39 6 940 0 0,-36 23-1028 0 0,1 2 0 0 0,1 1 0 0 0,0 2 0 0 0,1 3 1 0 0,0 1-1 0 0,31-1-416 0 0,10 8 264 0 0,-83 2-255 0 0,-1 1 0 0 0,1-1 0 0 0,0 0 0 0 0,-1 0 0 0 0,1 1 0 0 0,0-1 1 0 0,-1 1-1 0 0,1-1 0 0 0,-1 1 0 0 0,0-1 0 0 0,0 1 0 0 0,0 0 0 0 0,1 0 0 0 0,-1 0 0 0 0,-1 0 1 0 0,1 0-1 0 0,0 0 0 0 0,-1 0 0 0 0,1 0 0 0 0,-1 0 0 0 0,1 0 0 0 0,-1 0 0 0 0,0 0 1 0 0,0 0-1 0 0,0 0 0 0 0,0 0 0 0 0,0 1 0 0 0,0-1 0 0 0,-1 0 0 0 0,1 0 0 0 0,-1 0 1 0 0,1 0-1 0 0,-1 0 0 0 0,0 0 0 0 0,0 0 0 0 0,0 0 0 0 0,0-1 0 0 0,0 1 0 0 0,0 0 1 0 0,-1 0-1 0 0,1-1 0 0 0,0 1 0 0 0,-1-1 0 0 0,0 1-9 0 0,-114 118 219 0 0,52-63-154 0 0,-32 36-84 0 0,98-58-17 0 0,54-6-40 0 0,-41-24 68 0 0,33 14 12 0 0,-35-15-1 0 0,0 0-1 0 0,0 1 0 0 0,0 0 0 0 0,-1 0 0 0 0,0 2 1 0 0,0-1-1 0 0,-1 2 0 0 0,0-1 0 0 0,0 2 1 0 0,-1-1-1 0 0,0 1 0 0 0,0 1 0 0 0,-1 0 1 0 0,0 0-1 0 0,3 7-2 0 0,-8-8 24 0 0,0 0-1 0 0,-1 1 1 0 0,0 0 0 0 0,-1-1 0 0 0,0 1 0 0 0,-1 0-1 0 0,0 0 1 0 0,0 0 0 0 0,-1 0 0 0 0,0 0 0 0 0,-1-1 0 0 0,0 1-1 0 0,-1 0 1 0 0,0 0 0 0 0,0 0 0 0 0,-1-1 0 0 0,-1 0-1 0 0,1 1 1 0 0,-1-1 0 0 0,-1 0 0 0 0,0-1 0 0 0,0 1 0 0 0,-1-1-1 0 0,1 0 1 0 0,-2 0 0 0 0,1-1 0 0 0,-1 0 0 0 0,-6 5-24 0 0,-13 7 66 0 0,0-1 0 0 0,-1-1 0 0 0,0-1 1 0 0,-1-2-1 0 0,-1-1 0 0 0,-21 6-66 0 0,-48 4 79 0 0,95-24-111 0 0,1 0 0 0 0,-1 0-1 0 0,1 0 1 0 0,0-1 0 0 0,-1 1 0 0 0,1-1 0 0 0,0 0 0 0 0,0 0 0 0 0,0 0 0 0 0,0 0 0 0 0,0 0 0 0 0,1 0-1 0 0,-1 0 1 0 0,1-1 0 0 0,-1 1 0 0 0,1 0 0 0 0,0-1 0 0 0,0 0 0 0 0,0 1 0 0 0,0-1 0 0 0,0 1 0 0 0,1-1-1 0 0,-1 0 1 0 0,1 0 0 0 0,0 1 0 0 0,0-1 0 0 0,0 0 0 0 0,0 0 0 0 0,0 1 0 0 0,1-3 32 0 0,17-71-3390 0 0,-5 54-837 0 0,3-1-4282 0 0,-9 14-2615 0 0</inkml:trace>
  <inkml:trace contextRef="#ctx0" brushRef="#br0" timeOffset="136291.387">18900 3796 3937 0 0,'0'0'2662'0'0,"0"0"-1550"0"0,0 0-561 0 0,0 0 349 0 0,0 0 594 0 0,0 0 394 0 0,0 0 23 0 0,0 0-347 0 0,0 0-426 0 0,0 0-243 0 0,0 0-70 0 0,0 0 4 0 0,12 0 2431 0 0,59-136-533 0 0,-8 17-1865 0 0,18 1-317 0 0,-56 98-705 0 0,-25 44 56 0 0,0 186 232 0 0,19-148-157 0 0,9-80 220 0 0,60-88 12 0 0,-60 70-205 0 0,0 2 0 0 0,3 1 0 0 0,0 1 0 0 0,9-4 2 0 0,12-7 21 0 0,-49 42-17 0 0,-2 1-15 0 0,-1 0-6 0 0,0 0-37 0 0,-25 135-51 0 0,8 12 173 0 0,-3-75 138 0 0,5-21-1228 0 0,11-17-2613 0 0,4-33 1742 0 0,0-1-823 0 0,1 0-3172 0 0,2 0 1452 0 0,-1 0-3407 0 0</inkml:trace>
  <inkml:trace contextRef="#ctx0" brushRef="#br0" timeOffset="136655.093">19880 3534 0 0 0,'0'0'1178'0'0,"0"0"599"0"0,0 0 232 0 0,0 0 51 0 0,0 0-57 0 0,0 0-168 0 0,0 0-212 0 0,0 0-228 0 0,0 0-237 0 0,0 0-186 0 0,0 0-141 0 0,0 0-50 0 0,0 0 66 0 0,18-2 37 0 0,53-4 43 0 0,-71 6-898 0 0,1 0-1 0 0,0 0 1 0 0,0 0-1 0 0,-1 1 1 0 0,1-1-1 0 0,0 0 1 0 0,-1 0-1 0 0,1 1 0 0 0,-1-1 1 0 0,1 0-1 0 0,0 1 1 0 0,-1-1-1 0 0,1 0 1 0 0,-1 1-1 0 0,1-1 1 0 0,-1 1-1 0 0,1-1 1 0 0,-1 1-1 0 0,1-1 0 0 0,-1 1 1 0 0,1-1-1 0 0,-1 1 1 0 0,0 0-1 0 0,1-1 1 0 0,-1 1-1 0 0,0 0 1 0 0,0-1-1 0 0,1 1 1 0 0,-1 0-1 0 0,0-1 0 0 0,0 1 1 0 0,0 0-1 0 0,0-1 1 0 0,0 1-1 0 0,0 0 1 0 0,0-1-1 0 0,0 1 1 0 0,0 0-1 0 0,0 0 1 0 0,0-1-1 0 0,-1 1 0 0 0,1 0 1 0 0,0-1-1 0 0,0 1 1 0 0,-1-1-1 0 0,1 1 1 0 0,0 0-1 0 0,-1-1 1 0 0,1 1-1 0 0,-1-1 0 0 0,1 1 1 0 0,0-1-1 0 0,-1 1 1 0 0,0-1-1 0 0,1 1 1 0 0,-1-1-1 0 0,1 1 1 0 0,-1-1-1 0 0,1 0 1 0 0,-1 1-1 0 0,0-1 0 0 0,1 0 1 0 0,-1 0-1 0 0,0 1 1 0 0,1-1-1 0 0,-1 0 1 0 0,0 0-29 0 0,-2 4 187 0 0,-34 42 104 0 0,-2-2 0 0 0,-1-2 0 0 0,-2-2 0 0 0,-2-1 0 0 0,-2-3 0 0 0,-1-1 0 0 0,-2-3 1 0 0,-1-1-1 0 0,-13 3-291 0 0,-92 63 107 0 0,49-9-188 0 0,92-41-1155 0 0,14-47 956 0 0,13 4-5443 0 0,25-19-7348 0 0,-31 11 8361 0 0</inkml:trace>
  <inkml:trace contextRef="#ctx0" brushRef="#br0" timeOffset="137190.287">19855 3923 3105 0 0,'0'0'2171'0'0,"0"0"-389"0"0,0 0-101 0 0,0 0 233 0 0,0 0 134 0 0,0 0-11 0 0,0 0-251 0 0,0 0-464 0 0,0 0-403 0 0,0 0-247 0 0,0 0-137 0 0,0 0-45 0 0,0 0 31 0 0,-14 8 15 0 0,-95 49 886 0 0,90-50-1123 0 0,0 1 0 0 0,0 1 0 0 0,0 0 0 0 0,1 1 0 0 0,1 1-1 0 0,0 1 1 0 0,-8 7-299 0 0,25-18 1 0 0,-1 1 0 0 0,0-1 0 0 0,1 1 0 0 0,0-1 0 0 0,-1 1 0 0 0,1 0-1 0 0,0-1 1 0 0,0 1 0 0 0,0 0 0 0 0,0-1 0 0 0,0 1 0 0 0,0 0 0 0 0,0-1-1 0 0,0 1 1 0 0,1 0 0 0 0,-1-1 0 0 0,1 1 0 0 0,-1-1 0 0 0,1 1 0 0 0,0-1-1 0 0,0 1 1 0 0,0-1 0 0 0,-1 1 0 0 0,1-1 0 0 0,0 0 0 0 0,1 1 0 0 0,-1-1-1 0 0,0 0 1 0 0,0 0 0 0 0,0 0 0 0 0,1 0 0 0 0,-1 0 0 0 0,1 0 0 0 0,-1 0-1 0 0,1 0 1 0 0,-1-1 0 0 0,1 1 0 0 0,-1-1 0 0 0,1 1 0 0 0,-1-1 0 0 0,1 1 0 0 0,0-1-1 0 0,-1 0 1 0 0,1 0 0 0 0,0 0 0 0 0,0 0-1 0 0,-1 1 7 0 0,43 16 60 0 0,-32-14-66 0 0,-1 1 0 0 0,0 0 0 0 0,0 1-1 0 0,0 0 1 0 0,-1 1 0 0 0,0 0 0 0 0,0 1 0 0 0,0 0-1 0 0,-1 0 1 0 0,0 1 0 0 0,4 5-1 0 0,-10-10 32 0 0,1 1-1 0 0,-1 0 1 0 0,0 0-1 0 0,0 1 1 0 0,-1-1-1 0 0,1 1 1 0 0,-1-1 0 0 0,0 1-1 0 0,0 0 1 0 0,-1 0-1 0 0,1 0 1 0 0,-1 0-1 0 0,0 0 1 0 0,-1 0-1 0 0,1 0 1 0 0,-1 0 0 0 0,0 0-1 0 0,0 0 1 0 0,0 0-1 0 0,-1 0 1 0 0,0 0-1 0 0,0 0 1 0 0,0 0 0 0 0,-1 0-1 0 0,1 0 1 0 0,-1 0-1 0 0,-1-1 1 0 0,1 1-1 0 0,0-1 1 0 0,-1 1-1 0 0,0-1 1 0 0,0 0 0 0 0,0 0-1 0 0,-1 0 1 0 0,1-1-1 0 0,-1 1-31 0 0,-63 34 696 0 0,42-32-520 0 0,0 0-1 0 0,-1-2 0 0 0,1-1 0 0 0,-1-1 0 0 0,0-1 0 0 0,-21-3-175 0 0,6 2 272 0 0,-13-15 156 0 0,42 7-270 0 0,12 8-177 0 0,0 0-12 0 0,3-19-1341 0 0,30-9-1582 0 0,-17 17-7040 0 0,-12 7-2092 0 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3:51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667 571 0 0 0,'0'0'240'0'0,"0"0"732"0"0,0 0 331 0 0,0 0 234 0 0,0 0 179 0 0,0 0-9 0 0,0 0-192 0 0,0 0-204 0 0,0 0-140 0 0,0 0-114 0 0,0 0-102 0 0,0-3-84 0 0,-1-3-431 0 0,0 0 1 0 0,-1 1-1 0 0,0-1 0 0 0,0 1 1 0 0,-1-1-1 0 0,1 1 1 0 0,-1 0-1 0 0,0 0 0 0 0,-1 0 1 0 0,1 0-1 0 0,-1 0 0 0 0,0 1 1 0 0,0 0-1 0 0,0 0 0 0 0,-1 0 1 0 0,1 0-1 0 0,-6-3-440 0 0,-9-10 612 0 0,9 9-495 0 0,1 1 0 0 0,-1 0 1 0 0,-1 1-1 0 0,1 0 0 0 0,-1 0 1 0 0,0 1-1 0 0,0 1 0 0 0,0 0 0 0 0,-1 1 1 0 0,0 0-1 0 0,0 0 0 0 0,1 1 1 0 0,-1 1-1 0 0,0 0 0 0 0,-1 1 0 0 0,1 0 1 0 0,0 1-1 0 0,0 0 0 0 0,-5 2-117 0 0,3 0 23 0 0,1 0 0 0 0,-1 1-1 0 0,1 1 1 0 0,0 1 0 0 0,0 0-1 0 0,0 0 1 0 0,1 1 0 0 0,0 1-1 0 0,0 0 1 0 0,-4 5-23 0 0,11-8 9 0 0,0 0 0 0 0,0 0 0 0 0,0 1 0 0 0,1 0 1 0 0,0 0-1 0 0,0 0 0 0 0,1 0 0 0 0,-1 0 0 0 0,1 1 0 0 0,1 0 0 0 0,-1-1 0 0 0,1 1 1 0 0,0 0-1 0 0,1 0 0 0 0,0 0 0 0 0,0 0 0 0 0,0 1 0 0 0,1-1 0 0 0,1 6-9 0 0,-1-9 15 0 0,1 1-1 0 0,-1-1 0 0 0,2 0 1 0 0,-1 1-1 0 0,0-1 0 0 0,1 0 1 0 0,-1 0-1 0 0,1 0 1 0 0,0 0-1 0 0,1 0 0 0 0,-1-1 1 0 0,1 1-1 0 0,-1-1 0 0 0,1 1 1 0 0,0-1-1 0 0,1 0 0 0 0,-1 0 1 0 0,0 0-1 0 0,1-1 0 0 0,-1 1 1 0 0,1-1-1 0 0,0 0 0 0 0,0 0 1 0 0,0 0-1 0 0,4 1-14 0 0,9 3 116 0 0,-1 0 1 0 0,1-2-1 0 0,0 0 0 0 0,1-1 1 0 0,-1 0-1 0 0,0-2 0 0 0,1 0 1 0 0,-1-1-1 0 0,8-1-116 0 0,-21 1 36 0 0,-4 0 40 0 0,-48 12 820 0 0,22-7-886 0 0,1 1 0 0 0,0 1 0 0 0,1 1 0 0 0,-1 2 0 0 0,2 0 0 0 0,-8 5-10 0 0,20-7 0 0 0,0 0-1 0 0,0 1 1 0 0,1 0-1 0 0,0 1 0 0 0,1 0 1 0 0,0 0-1 0 0,1 1 1 0 0,0 0-1 0 0,0 1 1 0 0,1 0-1 0 0,1 0 1 0 0,0 0-1 0 0,1 1 1 0 0,0 0-1 0 0,1 0 1 0 0,0 0-1 0 0,1 1 0 0 0,1-1 1 0 0,0 1-1 0 0,0-1 1 0 0,2 1-1 0 0,0 10 1 0 0,0-16 13 0 0,0 0 0 0 0,1 0 0 0 0,0 0-1 0 0,1 0 1 0 0,0 0 0 0 0,0 0 0 0 0,0 0 0 0 0,1-1 0 0 0,0 1-1 0 0,1-1 1 0 0,-1 1 0 0 0,2-1 0 0 0,-1-1 0 0 0,1 1-1 0 0,0 0 1 0 0,0-1 0 0 0,0 0 0 0 0,5 3-13 0 0,0-1 52 0 0,0 0 1 0 0,0 0-1 0 0,1-1 0 0 0,0-1 1 0 0,0 0-1 0 0,1 0 0 0 0,0-2 1 0 0,0 1-1 0 0,0-1 0 0 0,0-1 1 0 0,0 0-1 0 0,1-1 0 0 0,0 0 0 0 0,-1-1 1 0 0,1 0-1 0 0,0-1 0 0 0,2-1-52 0 0,-13 1-16 0 0,0 0-1 0 0,0 0 0 0 0,1-1 1 0 0,-1 1-1 0 0,0-1 0 0 0,0 0 1 0 0,0 0-1 0 0,0 1 0 0 0,0-1 1 0 0,0 0-1 0 0,0-1 0 0 0,0 1 1 0 0,0 0-1 0 0,-1-1 1 0 0,1 1-1 0 0,0-1 0 0 0,-1 1 1 0 0,1-1-1 0 0,-1 0 0 0 0,0 0 1 0 0,0 1-1 0 0,1-1 0 0 0,-1 0 1 0 0,0 0-1 0 0,0 0 0 0 0,-1 0 1 0 0,1 0-1 0 0,0-1 0 0 0,-1 1 1 0 0,1 0-1 0 0,-1 0 0 0 0,0 0 1 0 0,0-1-1 0 0,0 1 0 0 0,0 0 1 0 0,0 0-1 0 0,0-2 17 0 0,0-36-5737 0 0,0 24 245 0 0,0 4-6613 0 0</inkml:trace>
  <inkml:trace contextRef="#ctx0" brushRef="#br0" timeOffset="866.423">484 0 848 0 0,'0'0'1260'0'0,"0"0"-15"0"0,0 0 303 0 0,0 0 352 0 0,0 0 128 0 0,0 0-59 0 0,0 0-283 0 0,0 0-382 0 0,0 0-300 0 0,0 0-246 0 0,0 0-170 0 0,0 0-66 0 0,0 0-9 0 0,-3 2 10 0 0,-17 31 2140 0 0,20-2-1820 0 0,-1-1-1 0 0,-2 1 1 0 0,-1-1-1 0 0,-1 1 1 0 0,-5 9-843 0 0,-81 262 1482 0 0,-13 15-846 0 0,26-35-114 0 0,7 22 88 0 0,12-177-413 0 0,30-45-35 0 0,23-65-122 0 0,10-34-4217 0 0,0 13-1079 0 0,-2 0-6811 0 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20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324 290 14411 0 0,'0'0'1534'0'0,"0"0"-474"0"0,0 0-145 0 0,0 0 92 0 0,0 0-4 0 0,0 0-77 0 0,0 0-155 0 0,0 0-167 0 0,0 0-69 0 0,0 0-76 0 0,-33 1-75 0 0,-105 7-73 0 0,70 15 32 0 0,60-16-290 0 0,1-1-40 0 0,0 1 0 0 0,0 1 1 0 0,1-1-1 0 0,0 1 0 0 0,0 0 0 0 0,1 0 0 0 0,0 0 1 0 0,1 1-1 0 0,-1 0 0 0 0,2 0 0 0 0,-1 0 0 0 0,1 0 1 0 0,1 1-1 0 0,0-1 0 0 0,0 1 0 0 0,1 0 1 0 0,0-1-1 0 0,1 1 0 0 0,0 0 0 0 0,0 0 0 0 0,1-1 1 0 0,0 2-14 0 0,2-3 10 0 0,0 0 0 0 0,0-1 0 0 0,1 1 0 0 0,0-1 0 0 0,0 1 0 0 0,1-1 0 0 0,0-1 0 0 0,0 1 0 0 0,0-1 0 0 0,1 0 0 0 0,0 0 0 0 0,0 0 0 0 0,1-1 0 0 0,0 0 0 0 0,0 0 1 0 0,0-1-1 0 0,0 1 0 0 0,1-2 0 0 0,-1 1 0 0 0,1-1 0 0 0,0 0 0 0 0,0-1 0 0 0,0 0 0 0 0,8 1-10 0 0,168 10 163 0 0,-172-14-229 0 0,1 0 0 0 0,-1-1 0 0 0,0-1 0 0 0,0 0-1 0 0,0-1 1 0 0,0 0 0 0 0,0 0 0 0 0,-1-1 0 0 0,1-1 0 0 0,-1 0 0 0 0,-1-1 0 0 0,9-6 66 0 0,28-22-3166 0 0,-5-2-4075 0 0,-27 25-3985 0 0</inkml:trace>
  <inkml:trace contextRef="#ctx0" brushRef="#br0" timeOffset="247.283">1072 1 12403 0 0,'0'0'3471'0'0,"0"0"-2171"0"0,0 0-586 0 0,0 0 163 0 0,0 0 216 0 0,0 0 75 0 0,0 0-96 0 0,0 0-182 0 0,0 0-162 0 0,-13 32-144 0 0,-41 106-112 0 0,6 42 514 0 0,44-164-991 0 0,1 0 1 0 0,0 0 0 0 0,2 0 0 0 0,-1 0 0 0 0,2 1 0 0 0,0-1 0 0 0,1 0-1 0 0,1 0 1 0 0,0 0 0 0 0,2 0 0 0 0,-1 0 0 0 0,2 0 0 0 0,0-1 0 0 0,1 0-1 0 0,0 0 1 0 0,1 0 0 0 0,1-1 0 0 0,0 0 0 0 0,1 0 0 0 0,7 7 4 0 0,20 1-606 0 0,-7-17-2625 0 0,-27-19-8130 0 0,-2 12 884 0 0</inkml:trace>
  <inkml:trace contextRef="#ctx0" brushRef="#br0" timeOffset="416.93">675 344 11715 0 0,'0'0'2200'0'0,"0"0"-1008"0"0,0 0-128 0 0,0 0-23 0 0,0 0-97 0 0,0 0-112 0 0,0 0-160 0 0,229-43-168 0 0,-192 43-168 0 0,3-4-104 0 0,1 4-96 0 0,-5 0-136 0 0,1 0-40 0 0,-2 0-176 0 0,-3 8-312 0 0,-1-4-480 0 0,-12 0-1680 0 0,-3 0-9531 0 0</inkml:trace>
  <inkml:trace contextRef="#ctx0" brushRef="#br0" timeOffset="712.05">1384 378 8890 0 0,'0'0'2979'0'0,"0"0"-1488"0"0,0 0-580 0 0,0 0-17 0 0,0 0-32 0 0,0 0-93 0 0,0 0-155 0 0,0 0-208 0 0,0 0-134 0 0,0 0-75 0 0,-14 34-38 0 0,-41 102-3 0 0,54-135-147 0 0,0 1 1 0 0,0-1-1 0 0,0 1 1 0 0,0-1-1 0 0,0 1 0 0 0,0-1 1 0 0,0 1-1 0 0,1 0 0 0 0,-1-1 1 0 0,1 1-1 0 0,-1 0 1 0 0,1-1-1 0 0,0 1 0 0 0,-1 0 1 0 0,1 0-1 0 0,0 0 1 0 0,0-1-1 0 0,0 1 0 0 0,1 0 1 0 0,-1 0-1 0 0,0 0 1 0 0,1-1-1 0 0,-1 1 0 0 0,1 0 1 0 0,-1-1-1 0 0,1 1 0 0 0,0 0 1 0 0,0-1-1 0 0,0 1 1 0 0,0-1-1 0 0,0 1 0 0 0,0-1 1 0 0,1 1-10 0 0,3 3 91 0 0,0 0 97 0 0,1-1-1 0 0,0 0 1 0 0,0 0-1 0 0,0 0 1 0 0,1-1-1 0 0,-1 0 1 0 0,1 0-1 0 0,0-1 1 0 0,0 1-1 0 0,0-1 0 0 0,0-1 1 0 0,0 0-1 0 0,0 0 1 0 0,0 0-1 0 0,0-1 1 0 0,1 0-1 0 0,-1 0 1 0 0,0 0-1 0 0,0-1 1 0 0,0-1-1 0 0,1 1 1 0 0,-1-1-1 0 0,-1 0 1 0 0,1-1-1 0 0,0 1 0 0 0,0-1 1 0 0,-1-1-1 0 0,0 1 1 0 0,0-1-1 0 0,2-2-187 0 0,-1 2 112 0 0,0-1 0 0 0,0 1 0 0 0,-1-1-1 0 0,0-1 1 0 0,0 1 0 0 0,-1-1 0 0 0,1 0-1 0 0,-1-1 1 0 0,0 1 0 0 0,-1-1 0 0 0,0 0-1 0 0,0 0 1 0 0,0 0 0 0 0,-1-1 0 0 0,0 1 0 0 0,0-1-1 0 0,-1 0 1 0 0,0 0 0 0 0,0 1 0 0 0,-1-1-1 0 0,0-2-111 0 0,-1 5-25 0 0,1 0-1 0 0,-1 0 0 0 0,-1 0 1 0 0,1 0-1 0 0,-1 0 0 0 0,1 0 0 0 0,-1 0 1 0 0,-1 0-1 0 0,1 1 0 0 0,-1-1 1 0 0,0 0-1 0 0,0 1 0 0 0,0-1 1 0 0,0 1-1 0 0,-1-1 0 0 0,0 1 0 0 0,0 0 1 0 0,0 0-1 0 0,-1 0 0 0 0,1 1 1 0 0,-1-1-1 0 0,0 1 0 0 0,0 0 0 0 0,0 0 1 0 0,0 0-1 0 0,0 1 0 0 0,-1-1 1 0 0,1 1-1 0 0,-4-1 26 0 0,-54-1-1852 0 0,41 9-1700 0 0,2 1-4224 0 0,5 1-4543 0 0</inkml:trace>
  <inkml:trace contextRef="#ctx0" brushRef="#br0" timeOffset="1029.108">1831 733 10186 0 0,'0'0'1974'0'0,"0"0"-230"0"0,0 0-41 0 0,0 0-28 0 0,0 0-104 0 0,0 0-172 0 0,0 0-184 0 0,0 0-153 0 0,0 0-126 0 0,0 0-122 0 0,0 0-132 0 0,0 0-116 0 0,0 0-86 0 0,-2-10-44 0 0,-1-77 711 0 0,16 51-895 0 0,1 0 0 0 0,1 1 0 0 0,3 0 0 0 0,0 1 0 0 0,2 1 0 0 0,10-11-252 0 0,-17 32-65 0 0,0 1-1 0 0,0 0 0 0 0,1 0 1 0 0,0 2-1 0 0,1-1 1 0 0,0 2-1 0 0,0 0 0 0 0,1 1 1 0 0,0 0-1 0 0,0 2 1 0 0,0 0-1 0 0,4 0 66 0 0,-12 2-140 0 0,-1 3-1480 0 0,-4 3-3116 0 0,-3 1-7257 0 0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3:55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257 367 0 0 0,'0'0'1216'0'0,"0"0"327"0"0,0 0 87 0 0,0 0-88 0 0,0 0-103 0 0,0 0-122 0 0,0 0-81 0 0,0 0-71 0 0,0 0-21 0 0,0-12 8 0 0,0-52 1015 0 0,0 63-1149 0 0,-2-3 5697 0 0,22 62-5951 0 0,132 339 841 0 0,-122-282-1404 0 0,-21-95 59 0 0,-8-20-186 0 0,-1 0 6 0 0,11-27 1030 0 0,18-63-931 0 0,-15 10-145 0 0,40-189 66 0 0,-36 206-97 0 0,21-24 0 0 0,-37 84-45 0 0,-3 1-3332 0 0,-3 2 100 0 0,4 0-2512 0 0,0 0-5850 0 0</inkml:trace>
  <inkml:trace contextRef="#ctx0" brushRef="#br0" timeOffset="1045.262">843 9 0 0 0,'0'0'1006'0'0,"0"0"98"0"0,0 0-52 0 0,0 0-46 0 0,0 0-5 0 0,0 0 43 0 0,0 0 61 0 0,0 0 23 0 0,0 0-21 0 0,0 0-55 0 0,0 0-67 0 0,0 0-28 0 0,0 0-10 0 0,3 6 9351 0 0,-2-5-9965 0 0,142-16 674 0 0,-96 22-872 0 0,-46-4-117 0 0,1 1 1 0 0,-1-1-1 0 0,0 1 1 0 0,0 0-1 0 0,-1-1 1 0 0,1 1-1 0 0,-1 0 1 0 0,1-1-1 0 0,-1 1 1 0 0,-1 0-1 0 0,1-1 1 0 0,0 1-1 0 0,-1 0 1 0 0,0-1-1 0 0,0 1 1 0 0,0 0-1 0 0,0-1 1 0 0,0 1-1 0 0,-1-1 1 0 0,1 0-1 0 0,-1 1 1 0 0,0-1-1 0 0,0 0 1 0 0,-1 0 0 0 0,0 1-20 0 0,-63 82 198 0 0,36-55-171 0 0,29-30-24 0 0,-1 0-3 0 0,1 1 0 0 0,-1-1 0 0 0,0 1 1 0 0,1-1-1 0 0,-1 1 0 0 0,1-1 0 0 0,0 1 0 0 0,-1 0 1 0 0,1-1-1 0 0,0 1 0 0 0,0 0 0 0 0,0 0 0 0 0,0 0 1 0 0,1 0-1 0 0,-1 0 0 0 0,0 0 0 0 0,1 0 0 0 0,-1 0 0 0 0,1 0 1 0 0,0 1-1 0 0,0-1 0 0 0,0 0 0 0 0,0 0 0 0 0,0 0 1 0 0,0 1 0 0 0,34 16 102 0 0,85-15 706 0 0,-52-12-394 0 0,-57 4-722 0 0,-9 3-3200 0 0,0 6-4661 0 0,-1-5-3535 0 0</inkml:trace>
  <inkml:trace contextRef="#ctx0" brushRef="#br0" timeOffset="1692.906">26 829 40 0 0,'0'0'1279'0'0,"0"0"-100"0"0,0 0 140 0 0,0 0 209 0 0,0 0 104 0 0,0 0-16 0 0,0 0-192 0 0,0 0-303 0 0,0 0-236 0 0,0 0-141 0 0,0 0-115 0 0,0 0-87 0 0,0 0-62 0 0,-5 3-56 0 0,-16 10-44 0 0,47-2 2942 0 0,223-7 2605 0 0,414-4-3298 0 0,-457-12-2483 0 0,-113 5-101 0 0,-54 4 111 0 0,-15 1-967 0 0,-29 4-2664 0 0,-14 5-6691 0 0,13-3-1717 0 0</inkml:trace>
  <inkml:trace contextRef="#ctx0" brushRef="#br0" timeOffset="2887.043">413 1103 0 0 0,'0'0'381'0'0,"0"0"384"0"0,0 0 446 0 0,0 0 409 0 0,0 0 166 0 0,0 0-197 0 0,0 0-366 0 0,0 0-203 0 0,0 0 15 0 0,0 0 74 0 0,0 0 61 0 0,0 0-61 0 0,0 0-133 0 0,5 5-116 0 0,82 98 4853 0 0,-70-90-5393 0 0,0 0 0 0 0,1-1-1 0 0,0 0 1 0 0,1-2 0 0 0,0 0 0 0 0,1-1-1 0 0,0-1 1 0 0,0-1 0 0 0,1-1-1 0 0,0 0 1 0 0,4-1-320 0 0,-18-4 50 0 0,0 0 0 0 0,0-1 0 0 0,0 0 0 0 0,0 0 0 0 0,0 0 0 0 0,-1-1 1 0 0,1 0-1 0 0,0 0 0 0 0,0-1 0 0 0,-1 0 0 0 0,1 0 0 0 0,-1-1 0 0 0,1 1 0 0 0,-1-2 0 0 0,0 1 0 0 0,0 0 0 0 0,0-1 0 0 0,-1 0 0 0 0,1-1 1 0 0,-1 1-1 0 0,0-1 0 0 0,0 0 0 0 0,-1 0 0 0 0,1-1 0 0 0,-1 1 0 0 0,-1-1 0 0 0,1 0 0 0 0,-1 0 0 0 0,0 0 0 0 0,0 0 0 0 0,0-2-50 0 0,-1 4 4 0 0,0 0 0 0 0,0-1 0 0 0,0 1-1 0 0,-1-1 1 0 0,1 1 0 0 0,-1-1-1 0 0,0 0 1 0 0,-1 1 0 0 0,1-1 0 0 0,-1 0-1 0 0,0 0 1 0 0,0 1 0 0 0,-1-1 0 0 0,1 0-1 0 0,-1 0 1 0 0,0 1 0 0 0,0-1 0 0 0,0 1-1 0 0,-1-1 1 0 0,0 1 0 0 0,0-1 0 0 0,0 1-1 0 0,0 0 1 0 0,-1 0 0 0 0,0 0-1 0 0,1 0 1 0 0,-1 1 0 0 0,-1-1 0 0 0,1 1-1 0 0,0-1 1 0 0,-1 1 0 0 0,0 0 0 0 0,0 1-1 0 0,0-1 1 0 0,0 1 0 0 0,0-1 0 0 0,0 1-1 0 0,-1 1 1 0 0,1-1 0 0 0,-4-1-4 0 0,-119-23-136 0 0,15 25 198 0 0,55 40-12 0 0,48-30-38 0 0,1 1 0 0 0,0 0 0 0 0,1 0 0 0 0,0 1 0 0 0,1 0 0 0 0,0 0 0 0 0,1 1 0 0 0,0-1 1 0 0,0 1-1 0 0,1 0 0 0 0,1 0 0 0 0,0 1 0 0 0,1-1 0 0 0,0 1 0 0 0,1 8-12 0 0,-11 128 209 0 0,3-15 166 0 0,7-114-304 0 0,-1-1 0 0 0,-1 0-1 0 0,-1 0 1 0 0,0 0 0 0 0,-1-1-1 0 0,-1 0 1 0 0,-3 4-71 0 0,-78 95 529 0 0,30-76-281 0 0,50-36-208 0 0,1-1-1 0 0,-1 0 0 0 0,0 0 1 0 0,-1-1-1 0 0,1 0 0 0 0,-1-1 1 0 0,1 0-1 0 0,-1 0 0 0 0,0 0 0 0 0,0-2 1 0 0,0 1-1 0 0,0-1 0 0 0,-2 0-39 0 0,-13-23 63 0 0,23 23-76 0 0,1 0 1 0 0,4-28-2356 0 0,7 18 873 0 0,3-2-4571 0 0,-8 4-5903 0 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4:11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28 778 0 0 0,'0'0'1035'0'0,"0"0"228"0"0,0 0 6 0 0,0 0-115 0 0,0 0-75 0 0,0 0-83 0 0,0 0-38 0 0,-7-6 683 0 0,6 5 1445 0 0,1 1 3338 0 0,104 0-3249 0 0,139 0-1405 0 0,-203-4-1626 0 0,-38 4-252 0 0,2 0-2881 0 0,-7 6-3538 0 0,0 0 1562 0 0,-1 1-4440 0 0</inkml:trace>
  <inkml:trace contextRef="#ctx0" brushRef="#br0" timeOffset="441.668">18 1021 0 0 0,'0'0'388'0'0,"0"0"204"0"0,0 0 371 0 0,0 0 503 0 0,0 0 369 0 0,0 0 104 0 0,0 0-193 0 0,0 0-383 0 0,0 0-331 0 0,0 0-227 0 0,0 0-99 0 0,0 0 23 0 0,0 0 47 0 0,-3 2 10 0 0,2-1-449 0 0,-12 8 2460 0 0,67 2 725 0 0,190-18-23 0 0,-153 7-3701 0 0,-91-5-2023 0 0,0 3-650 0 0,0 1-4641 0 0,0 1-4083 0 0</inkml:trace>
  <inkml:trace contextRef="#ctx0" brushRef="#br0" timeOffset="1206.177">1193 262 752 0 0,'0'0'1199'0'0,"0"0"-188"0"0,0 0 172 0 0,0 0 383 0 0,0 0 454 0 0,0 0 258 0 0,0 0-107 0 0,0 0-316 0 0,0 0-401 0 0,0 0-353 0 0,0 0-259 0 0,0 0-138 0 0,0 0-77 0 0,4-7-58 0 0,10-21-51 0 0,-11 21-62 0 0,-3 7-72 0 0,0 0-95 0 0,0 0-69 0 0,0 0-70 0 0,-1 18 15 0 0,0 0 1 0 0,-2 1 0 0 0,0-1 0 0 0,-2 0 0 0 0,0 0 0 0 0,0-1 0 0 0,-2 0-1 0 0,0 0 1 0 0,-1 0 0 0 0,-1-1 0 0 0,-9 14-166 0 0,-35 70 191 0 0,42-54-151 0 0,69-38 692 0 0,20-19 139 0 0,53-27-48 0 0,-115 30-1629 0 0,-16 7 122 0 0,-4-1-4226 0 0,2 0-3230 0 0,-2-1-3150 0 0</inkml:trace>
  <inkml:trace contextRef="#ctx0" brushRef="#br0" timeOffset="1574.967">1480 243 5713 0 0,'0'0'2326'0'0,"0"0"-748"0"0,0 0-421 0 0,0 0 16 0 0,0 0 170 0 0,0 0 153 0 0,0 0-28 0 0,0 0-273 0 0,0 0-337 0 0,0 0-292 0 0,0 0-192 0 0,0 0-53 0 0,0 0 17 0 0,-5 10 31 0 0,-36 95 1093 0 0,-65 265 1274 0 0,73-162-2481 0 0,33-208-288 0 0,0 0-3 0 0,0 0-14 0 0,0 0-22 0 0,0 0-29 0 0,0 0-56 0 0,3-16-1931 0 0,16-23-1702 0 0,-3 13-4805 0 0,-7 15-1211 0 0</inkml:trace>
  <inkml:trace contextRef="#ctx0" brushRef="#br0" timeOffset="1992.572">1758 355 3473 0 0,'0'0'1436'0'0,"0"0"-446"0"0,0 0-112 0 0,0 0 264 0 0,0 0 312 0 0,0 0 214 0 0,0 0-54 0 0,0 0-307 0 0,0 0-343 0 0,0 0-303 0 0,0 0-195 0 0,0 0-99 0 0,-26 34-50 0 0,-80 109-18 0 0,67-72 154 0 0,36-57-310 0 0,-1 1 8 0 0,0 1 0 0 0,1 1 1 0 0,0-1-1 0 0,1 1 0 0 0,1-1 0 0 0,1 1 1 0 0,0-1-1 0 0,1 1 0 0 0,3 14-151 0 0,-2-24 64 0 0,-1-1 0 0 0,1 1 0 0 0,0-1 0 0 0,1 1 0 0 0,0-1 0 0 0,0 0 0 0 0,0 0 0 0 0,1 0 0 0 0,-1 0 0 0 0,1-1 0 0 0,1 1 0 0 0,-1-1 0 0 0,1 0 0 0 0,0 0 1 0 0,0-1-1 0 0,0 0 0 0 0,1 0 0 0 0,0 0 0 0 0,0 0 0 0 0,0-1 0 0 0,0 0 0 0 0,0 0 0 0 0,0-1 0 0 0,1 1 0 0 0,0-1-64 0 0,5 0 144 0 0,0 1 1 0 0,0-2-1 0 0,0 1 0 0 0,0-2 1 0 0,0 0-1 0 0,0 0 1 0 0,1-1-1 0 0,-1 0 0 0 0,0-1 1 0 0,0-1-1 0 0,-1 0 1 0 0,1 0-1 0 0,0-1 1 0 0,-1-1-1 0 0,0 0 0 0 0,0-1 1 0 0,-1 0-1 0 0,1 0 1 0 0,-1-1-1 0 0,0 0 0 0 0,1-3-144 0 0,4-2 104 0 0,0-1 0 0 0,-1-1 0 0 0,-1-1 0 0 0,0 0 1 0 0,-1 0-1 0 0,-1-1 0 0 0,0 0 0 0 0,-1-1 0 0 0,-1-1 0 0 0,-1 1 0 0 0,0-2 0 0 0,5-17-104 0 0,-10 26-14 0 0,0 0 1 0 0,0 0 0 0 0,-1 0 0 0 0,0 0 0 0 0,-1 0 0 0 0,0-1 0 0 0,-1 1-1 0 0,0 0 1 0 0,0-1 0 0 0,-1 1 0 0 0,-1 0 0 0 0,0 0 0 0 0,0 0-1 0 0,-1 0 1 0 0,0 0 0 0 0,0 0 0 0 0,-2 1 0 0 0,1-1 0 0 0,-1 1 0 0 0,0 0-1 0 0,-1 1 1 0 0,0-1 0 0 0,0 1 0 0 0,-1 0 0 0 0,0 1 0 0 0,0-1-1 0 0,-1 1 1 0 0,0 1 0 0 0,0 0 0 0 0,0 0 0 0 0,-1 0 0 0 0,0 1 0 0 0,0 0-1 0 0,-1 1 1 0 0,1 0 0 0 0,-1 1 0 0 0,0 0 13 0 0,0 0-178 0 0,-1 1 1 0 0,1 0-1 0 0,-1 1 0 0 0,0 0 1 0 0,1 1-1 0 0,-1 0 0 0 0,0 1 1 0 0,1 0-1 0 0,-1 1 1 0 0,1 0-1 0 0,0 0 0 0 0,-1 1 1 0 0,1 1-1 0 0,0 0 0 0 0,0 0 1 0 0,1 1-1 0 0,0 0 1 0 0,-1 0-1 0 0,-1 3 178 0 0,-22 24-4596 0 0,6 10-3626 0 0,21-30 27 0 0</inkml:trace>
  <inkml:trace contextRef="#ctx0" brushRef="#br0" timeOffset="2394.773">2247 451 6137 0 0,'0'0'1386'0'0,"0"0"-78"0"0,0 0 46 0 0,0 0 77 0 0,0 0 4 0 0,0 0-172 0 0,0 0-272 0 0,0 0-259 0 0,0 0-229 0 0,0 0-179 0 0,0 0-87 0 0,0 0-37 0 0,0 0-3 0 0,-29 35-3 0 0,-87 110-2 0 0,92-93 0 0 0,30-41-44 0 0,0-1-1 0 0,0 1 1 0 0,1-1 0 0 0,0-1 0 0 0,1 1-1 0 0,0-1 1 0 0,1 0 0 0 0,0-1 0 0 0,0 0-1 0 0,1-1 1 0 0,0 0 0 0 0,0 0 0 0 0,0-1-1 0 0,1 0 1 0 0,0-1 0 0 0,0 0 0 0 0,1-1-1 0 0,0 0 1 0 0,-1-1 0 0 0,1 0 0 0 0,0-1-1 0 0,0 0 1 0 0,0-1 0 0 0,1 0 0 0 0,-1-1-1 0 0,0 0 1 0 0,0-1 0 0 0,0-1 0 0 0,0 0-1 0 0,0 0 1 0 0,0-1 0 0 0,0-1 0 0 0,-1 0-1 0 0,1-1 1 0 0,-1 0 0 0 0,0 0 0 0 0,-1-1-1 0 0,5-4-147 0 0,-8 5 58 0 0,1-1 0 0 0,-1 0 0 0 0,0 0 0 0 0,-1-1 0 0 0,0 1 0 0 0,0-2 0 0 0,0 1-1 0 0,-1-1 1 0 0,0 1 0 0 0,0-2 0 0 0,-1 1 0 0 0,0 0 0 0 0,-1-1 0 0 0,1 0 0 0 0,-2 1 0 0 0,1-1-1 0 0,-1-1 1 0 0,-1 1 0 0 0,0 0 0 0 0,0 0 0 0 0,-1 0 0 0 0,0-1 0 0 0,0 1 0 0 0,-1 0 0 0 0,0 0-1 0 0,-1-1 1 0 0,0 1 0 0 0,0 0 0 0 0,-1 1 0 0 0,-1-1 0 0 0,1 0 0 0 0,-1 0-58 0 0,-4-1-95 0 0,1 0 0 0 0,-2 0 0 0 0,1 1 0 0 0,-1 0 0 0 0,-1 0 0 0 0,1 1 0 0 0,-1 1 1 0 0,-1-1-1 0 0,1 2 0 0 0,-1-1 0 0 0,-1 2 0 0 0,1-1 0 0 0,-1 2 0 0 0,0-1 0 0 0,0 1 0 0 0,0 1 0 0 0,0 1 0 0 0,-1-1 1 0 0,1 2-1 0 0,-1 0 0 0 0,0 0 0 0 0,1 1 0 0 0,-1 1 0 0 0,-3 0 95 0 0,-20 13-2153 0 0,15 0-4776 0 0,20-13 6680 0 0,-9 4-11108 0 0</inkml:trace>
  <inkml:trace contextRef="#ctx0" brushRef="#br0" timeOffset="3136.152">2717 570 512 0 0,'0'0'1866'0'0,"0"0"-502"0"0,0 0 75 0 0,0 0 316 0 0,0 0 192 0 0,0 0-96 0 0,0 0-261 0 0,0 0-338 0 0,0 0-260 0 0,0 0-162 0 0,0 0-91 0 0,0 0-66 0 0,0 0-58 0 0,10-27-68 0 0,32-82-86 0 0,-11 57 267 0 0,40-6 437 0 0,-4 42-991 0 0,-61 63 158 0 0,-26 95 237 0 0,19-141-563 0 0,0 0 1 0 0,0 0-1 0 0,0 1 1 0 0,1-1 0 0 0,-1 0-1 0 0,1 0 1 0 0,-1 0-1 0 0,1 1 1 0 0,-1-1 0 0 0,1 0-1 0 0,0 1 1 0 0,0-1-1 0 0,-1 0 1 0 0,1 1 0 0 0,0-1-1 0 0,0 1 1 0 0,0-1-1 0 0,1 0 1 0 0,-1 1 0 0 0,0-1-1 0 0,0 0 1 0 0,1 1-1 0 0,-1-1 1 0 0,1 0 0 0 0,-1 0-1 0 0,1 1 1 0 0,-1-1-1 0 0,1 0 1 0 0,0 0 0 0 0,0 0-1 0 0,0 0 1 0 0,0 0-1 0 0,-1 0 1 0 0,1 0 0 0 0,0 0-1 0 0,1 0 1 0 0,-1 0-1 0 0,0-1 1 0 0,0 1 0 0 0,0 0-1 0 0,0-1 1 0 0,1 1-1 0 0,-1-1 1 0 0,0 1 0 0 0,0-1-1 0 0,1 1 1 0 0,-1-1-1 0 0,0 0 1 0 0,1 0 0 0 0,-1 0-1 0 0,1 0 1 0 0,-1 0-1 0 0,0 0 1 0 0,1 0 0 0 0,-1 0-1 0 0,0 0 1 0 0,1-1-1 0 0,0 1-6 0 0,160-150 559 0 0,-49 80-440 0 0,-103 118 187 0 0,-10-42-264 0 0,-10 125 222 0 0,10-130-415 0 0,9 34-808 0 0,-1-33-3005 0 0,2-5-3569 0 0,-8-1-2933 0 0</inkml:trace>
  <inkml:trace contextRef="#ctx0" brushRef="#br0" timeOffset="3589.991">3405 19 5201 0 0,'0'0'1599'0'0,"0"0"-523"0"0,0 0-65 0 0,0 0 399 0 0,0 0 350 0 0,0 0 67 0 0,0 0-285 0 0,0 0-424 0 0,0 0-293 0 0,0 0-211 0 0,0 0-169 0 0,0 0-98 0 0,19-2-43 0 0,118-14 572 0 0,-99 16-697 0 0,-37 18 45 0 0,-65 48 723 0 0,59-61-918 0 0,-1-1-1 0 0,0 1 1 0 0,1 0-1 0 0,-1 0 0 0 0,1 0 0 0 0,0 1 0 0 0,1 0 0 0 0,-1 0 0 0 0,1 0 0 0 0,0 0 0 0 0,1 1 1 0 0,0-1-1 0 0,0 1 0 0 0,0 0 0 0 0,1 0 0 0 0,0 0 0 0 0,0 0 0 0 0,1 1 0 0 0,0-1 1 0 0,0 0-1 0 0,0 6-28 0 0,3-10 40 0 0,-1-1 0 0 0,1 1 1 0 0,0-1-1 0 0,0 1 1 0 0,0-1-1 0 0,1 1 0 0 0,-1-1 1 0 0,0 0-1 0 0,1 0 1 0 0,0 0-1 0 0,-1-1 0 0 0,1 1 1 0 0,0 0-1 0 0,0-1 1 0 0,0 0-1 0 0,0 0 0 0 0,0 0 1 0 0,0 0-1 0 0,0 0 1 0 0,0-1-1 0 0,0 1 0 0 0,1-1 1 0 0,-1 0-1 0 0,2 0-40 0 0,105 1 983 0 0,-62-19-862 0 0,-39-3-4614 0 0,-7 18-1230 0 0,0 3-5646 0 0</inkml:trace>
  <inkml:trace contextRef="#ctx0" brushRef="#br0" timeOffset="3958.395">4162 150 11474 0 0,'0'0'1611'0'0,"0"0"-440"0"0,0 0 55 0 0,0 0 249 0 0,0 0 21 0 0,0 0-237 0 0,0 0-445 0 0,0 0-384 0 0,0 0-129 0 0,0 0-8 0 0,0 0-25 0 0,0 0-21 0 0,-26 27-26 0 0,-82 86-29 0 0,-23 2 286 0 0,-291 189 199 0 0,302-197-659 0 0,53-25-180 0 0,30-37-2635 0 0,34-44 1622 0 0,-4-1-8443 0 0,6 0 5011 0 0,0 0-685 0 0</inkml:trace>
  <inkml:trace contextRef="#ctx0" brushRef="#br0" timeOffset="4405.119">3987 586 3393 0 0,'0'0'2566'0'0,"0"0"-705"0"0,0 0-507 0 0,0 0-147 0 0,0 0-59 0 0,0 0 11 0 0,0 0-16 0 0,0 0-65 0 0,0 0-97 0 0,0 0-138 0 0,0 0-131 0 0,-33 13-94 0 0,-102 43-80 0 0,39-13 713 0 0,21 15-268 0 0,75-57-985 0 0,-1-1-1 0 0,1 1 0 0 0,-1 0 1 0 0,1 0-1 0 0,-1 0 1 0 0,1 0-1 0 0,0 0 0 0 0,-1-1 1 0 0,1 1-1 0 0,0 0 1 0 0,0 0-1 0 0,0 0 0 0 0,-1 0 1 0 0,1 0-1 0 0,0 0 0 0 0,0 0 1 0 0,1 0-1 0 0,-1 0 1 0 0,0 0-1 0 0,0 0 0 0 0,0 0 1 0 0,1 0-1 0 0,-1-1 1 0 0,0 1-1 0 0,1 0 0 0 0,-1 0 1 0 0,1 0-1 0 0,-1 0 1 0 0,1-1-1 0 0,-1 1 0 0 0,1 0 1 0 0,-1 0-1 0 0,1-1 1 0 0,0 1-1 0 0,-1 0 0 0 0,1-1 1 0 0,0 1-1 0 0,0-1 1 0 0,0 1-1 0 0,-1-1 0 0 0,1 1 1 0 0,0-1-1 0 0,0 0 1 0 0,0 1-1 0 0,0-1 0 0 0,0 0 1 0 0,0 0-1 0 0,0 0 1 0 0,0 0-1 0 0,0 0 3 0 0,53 9 113 0 0,-48-8-96 0 0,8-1 4 0 0,0 1 1 0 0,0 1-1 0 0,1 0 0 0 0,-1 1 0 0 0,-1 1 0 0 0,1 0 1 0 0,0 1-1 0 0,-1 0 0 0 0,0 1 0 0 0,0 0 1 0 0,-1 1-1 0 0,9 6-21 0 0,-20-12 35 0 0,1 1 0 0 0,-1-1 0 0 0,1 1 0 0 0,-1-1 1 0 0,0 1-1 0 0,1-1 0 0 0,-1 1 0 0 0,0 0 0 0 0,0-1 0 0 0,0 1 1 0 0,0 0-1 0 0,0 0 0 0 0,-1 0 0 0 0,1 0 0 0 0,-1 0 0 0 0,1-1 1 0 0,-1 1-1 0 0,0 0 0 0 0,1 0 0 0 0,-1 0 0 0 0,0 1 0 0 0,0-1 0 0 0,0 0 1 0 0,-1 0-1 0 0,1 0 0 0 0,0-1 0 0 0,-1 1 0 0 0,0 0 0 0 0,1 0 1 0 0,-1 0-1 0 0,0 0 0 0 0,0 0 0 0 0,0 0 0 0 0,0-1 0 0 0,0 1 1 0 0,0-1-1 0 0,-1 1 0 0 0,1 0 0 0 0,0-1 0 0 0,-1 0 0 0 0,0 1-35 0 0,-68 48 995 0 0,50-39-959 0 0,-1-1-1 0 0,0 0 1 0 0,0-2-1 0 0,-1 0 1 0 0,0-1-1 0 0,0-1 1 0 0,0-2-1 0 0,-1 0 1 0 0,0-1-1 0 0,-4-1-35 0 0,11-22-2824 0 0,17 1-5512 0 0,2 12-2737 0 0</inkml:trace>
  <inkml:trace contextRef="#ctx0" brushRef="#br0" timeOffset="4988.245">4226 439 2000 0 0,'0'0'1721'0'0,"0"0"-85"0"0,0 0 191 0 0,0 0 246 0 0,0 0 91 0 0,0 0-91 0 0,0 0-301 0 0,0 0-409 0 0,0 0-376 0 0,0 0-310 0 0,0 0-219 0 0,0 0-101 0 0,0 0-52 0 0,-7 4-36 0 0,-18 8-23 0 0,70-8 2155 0 0,90-4-1053 0 0,-131 27-1029 0 0,-25 49 522 0 0,5 2-330 0 0,66-59 571 0 0,67-34 1 0 0,-88 11-1235 0 0,-10 4-3014 0 0,-18 0 3008 0 0,3 3-10169 0 0,-4-2-1879 0 0</inkml:trace>
  <inkml:trace contextRef="#ctx0" brushRef="#br0" timeOffset="6416.536">702 1156 0 0 0,'0'0'231'0'0,"0"0"532"0"0,0 0 101 0 0,0 0-32 0 0,0 0 31 0 0,0 0 154 0 0,0 0 136 0 0,0 0 27 0 0,22 3-40 0 0,105 9 711 0 0,44-10 2757 0 0,58-1 377 0 0,81-15-4985 0 0,12 3 1177 0 0,-47 6-136 0 0,53-2-101 0 0,-24 3-472 0 0,57-4 129 0 0,-35 8-146 0 0,-76 8-297 0 0,145-8 51 0 0,-116-12 90 0 0,-164 10 953 0 0,-45 1-4547 0 0,-24 0-7454 0 0,-46 1-1098 0 0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4:25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33 0 0 0,'0'0'657'0'0,"0"0"341"0"0,0-6 145 0 0,3-17 35 0 0,-2 20 7824 0 0,-1 3-4446 0 0,3 17-3771 0 0,0 101 659 0 0,-1-48-934 0 0,-2 0 1 0 0,-4 1-1 0 0,-6 28-510 0 0,-13 21 280 0 0,20-111-221 0 0,0 4-394 0 0,7-21-1592 0 0,3-9-590 0 0,-2 6-1410 0 0,-2 2-3477 0 0,-3 8 1881 0 0</inkml:trace>
  <inkml:trace contextRef="#ctx0" brushRef="#br0" timeOffset="455.979">316 53 0 0 0,'0'0'279'0'0,"0"0"453"0"0,0 0 68 0 0,0 0 179 0 0,0 0 327 0 0,0 0 261 0 0,0 0 65 0 0,0 0-172 0 0,0 0-257 0 0,0 0-224 0 0,0 0-191 0 0,0 0-132 0 0,0 0-85 0 0,-18 34-59 0 0,-53 106-29 0 0,43-61 365 0 0,24 61 690 0 0,5-135-1473 0 0,0 1 0 0 0,1 0 0 0 0,-1 0 0 0 0,1 0 0 0 0,1-1 0 0 0,-1 1 0 0 0,1-1 0 0 0,0 0 0 0 0,0 0 0 0 0,0 0 0 0 0,1 0 0 0 0,0 0 0 0 0,0-1 0 0 0,0 1 0 0 0,0-1 0 0 0,1 0 0 0 0,-1 0 0 0 0,1-1 1 0 0,0 0-1 0 0,0 0 0 0 0,1 0 0 0 0,-1 0 0 0 0,1-1 0 0 0,-1 0 0 0 0,1 0 0 0 0,0 0 0 0 0,0-1 0 0 0,0 1 0 0 0,-1-2 0 0 0,6 1-65 0 0,5-2 164 0 0,-1 0 1 0 0,0-2-1 0 0,1 0 1 0 0,-1 0-1 0 0,-1-1 1 0 0,1-1-1 0 0,-1-1 1 0 0,1 0-1 0 0,-2-1 1 0 0,1 0-1 0 0,-1-1 1 0 0,0-1-1 0 0,-1 0 1 0 0,0 0 0 0 0,0-2-1 0 0,-1 1 1 0 0,5-7-165 0 0,-5 6 102 0 0,0-1 1 0 0,0 0 0 0 0,-2-1 0 0 0,1 0 0 0 0,-2 0-1 0 0,0-1 1 0 0,0 0 0 0 0,-2 0 0 0 0,1-1 0 0 0,-2 0 0 0 0,4-13-103 0 0,-7 20 13 0 0,-1 0 0 0 0,1-1 0 0 0,-1 1 0 0 0,-1 0 0 0 0,0-1 0 0 0,0 1 0 0 0,0 0 0 0 0,-1-1 0 0 0,0 1 1 0 0,-1 0-1 0 0,0 0 0 0 0,0 0 0 0 0,-1 0 0 0 0,0 0 0 0 0,0 0 0 0 0,-1 1 0 0 0,0-1 0 0 0,0 1 0 0 0,-1 0 1 0 0,1 1-1 0 0,-2-1 0 0 0,1 1 0 0 0,-2-1-13 0 0,0 0-22 0 0,-1 1 0 0 0,0-1-1 0 0,0 2 1 0 0,0-1 0 0 0,-1 1 0 0 0,0 1 0 0 0,0 0 0 0 0,0 0 0 0 0,-1 1-1 0 0,1 0 1 0 0,-1 0 0 0 0,0 1 0 0 0,1 0 0 0 0,-1 1 0 0 0,0 0 0 0 0,0 1 0 0 0,0 0-1 0 0,-6 1 23 0 0,-70 31-3309 0 0,81-28 2445 0 0,1 0 0 0 0,-1 0 0 0 0,1 1 0 0 0,0 0 0 0 0,0-1 0 0 0,0 2 0 0 0,1-1 0 0 0,-1 0 0 0 0,2 1 0 0 0,-1-1 0 0 0,0 1 0 0 0,1 0 0 0 0,0 0 0 0 0,-1 4 864 0 0,1-1-6709 0 0</inkml:trace>
  <inkml:trace contextRef="#ctx0" brushRef="#br0" timeOffset="900.314">786 164 4257 0 0,'0'0'1626'0'0,"0"0"-293"0"0,0 0-83 0 0,0 0 98 0 0,0 0 60 0 0,0 0-69 0 0,0 0-188 0 0,0 0-241 0 0,0 0-219 0 0,0 0-165 0 0,0 0-115 0 0,0 0-61 0 0,0 0-28 0 0,-20 25-19 0 0,-60 80-48 0 0,50-42 85 0 0,29-52-266 0 0,-2-3-17 0 0,0 1-1 0 0,1 0 0 0 0,0 0 0 0 0,1 0 1 0 0,-1 0-1 0 0,2 0 0 0 0,-1 0 0 0 0,1 0 1 0 0,1 0-1 0 0,0 0 0 0 0,0 0 0 0 0,1 0 1 0 0,0 0-1 0 0,0 0 0 0 0,1 0 0 0 0,0-1 1 0 0,1 1-1 0 0,0-1 0 0 0,0 0 0 0 0,1 0 1 0 0,0-1-1 0 0,0 1 0 0 0,1-1 0 0 0,0 0 1 0 0,0 0-1 0 0,0-1 0 0 0,1 0 0 0 0,0 0 1 0 0,4 2-57 0 0,-2-4 134 0 0,0 0 1 0 0,1-1 0 0 0,0 0 0 0 0,-1-1 0 0 0,1 0 0 0 0,0 0 0 0 0,0-1 0 0 0,0 0 0 0 0,0-1 0 0 0,0 0 0 0 0,0-1 0 0 0,0 0 0 0 0,0 0-1 0 0,0-1 1 0 0,0 0 0 0 0,0-1 0 0 0,-1 0 0 0 0,1-1 0 0 0,-1 0 0 0 0,0 0 0 0 0,0-1-135 0 0,8-5 212 0 0,0 0 0 0 0,-1-1 0 0 0,0-1 0 0 0,-1 0 0 0 0,0-1 0 0 0,-1-1 1 0 0,-1 0-1 0 0,0-1 0 0 0,-1 0 0 0 0,3-7-212 0 0,-8 9 68 0 0,0 0 0 0 0,-1 0-1 0 0,-1-1 1 0 0,0 1 0 0 0,-1-1 0 0 0,-1 0 0 0 0,0 0-1 0 0,0-1 1 0 0,-2 1 0 0 0,0 0 0 0 0,0-1 0 0 0,-1 1-1 0 0,-3-15-67 0 0,2 20-57 0 0,0 0 0 0 0,-1-1 0 0 0,-1 1-1 0 0,1 1 1 0 0,-1-1 0 0 0,-1 0 0 0 0,0 1-1 0 0,0-1 1 0 0,0 1 0 0 0,-1 0 0 0 0,0 1-1 0 0,-1-1 1 0 0,0 1 0 0 0,0 0-1 0 0,-1 0 1 0 0,1 1 0 0 0,-1 0 0 0 0,-1 0-1 0 0,1 1 1 0 0,-1 0 0 0 0,0 0 0 0 0,0 1-1 0 0,-1-1 1 0 0,1 2 0 0 0,-1 0 0 0 0,0 0-1 0 0,0 0 1 0 0,0 1 0 0 0,0 0 0 0 0,0 1-1 0 0,0 0 1 0 0,-3 0 57 0 0,-53 16-2976 0 0,27 8-4565 0 0,23-14-3503 0 0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4:28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16 301 0 0 0,'0'0'1082'0'0,"0"0"-28"0"0,0 0-155 0 0,0 0-161 0 0,0 0-85 0 0,0 0-35 0 0,0 0 14 0 0,0 0 55 0 0,-2 5 42 0 0,-7 15-19 0 0,7-15-44 0 0,2-5-35 0 0,0 0-15 0 0,0 0 69 0 0,0 0 40 0 0,0 0 13 0 0,0 0-29 0 0,0 0-76 0 0,0 0-75 0 0,0 0-51 0 0,0 0-33 0 0,0 0-21 0 0,0 0-37 0 0,0 0-42 0 0,0 0-43 0 0,0 0-37 0 0,0 0-42 0 0,0 0-30 0 0,0 0-31 0 0,0 0-35 0 0,0 0-23 0 0,0 0-35 0 0,0 0-49 0 0,0 0 10 0 0,0 0 2 0 0,0 0 0 0 0,0 0 36 0 0,0 0-13 0 0,0 0-3 0 0,0 0 36 0 0,0 0 34 0 0,0 0 24 0 0,0 0 13 0 0,0 0-12 0 0,0 0-40 0 0,0 0-16 0 0,0 0-12 0 0,0 0-24 0 0,0 0-11 0 0,0 0-1 0 0,0 0 2 0 0,0 0 8 0 0,0 0 13 0 0,0 0-20 0 0,0 0-19 0 0,0 0-14 0 0,0 0-6 0 0,0 0-13 0 0,0 0 2 0 0,0 0-13 0 0,0 0-4 0 0,0 0 2 0 0,0 0 0 0 0,0 0-11 0 0,0 0 4 0 0,0 0-9 0 0,0 0 1 0 0,0 32 1072 0 0,-1 60-647 0 0,0-85-389 0 0,1-7-21 0 0,0 0 9 0 0,0 0-3 0 0,0 0 16 0 0,0 0-4 0 0,0 0 9 0 0,0 0 29 0 0,0 0 15 0 0,0 0 48 0 0,0 0 57 0 0,0 0 42 0 0,0 0 67 0 0,0-23 1440 0 0,5-13-1683 0 0,2 0 0 0 0,1 0 0 0 0,2 0 0 0 0,1 1 0 0 0,2 1 0 0 0,8-15-52 0 0,59-66-34 0 0,-67 103 1 0 0,-11 9 25 0 0,0 1-1 0 0,0-1 1 0 0,0 1-1 0 0,1-1 0 0 0,-1 1 1 0 0,1 0-1 0 0,0 0 1 0 0,-1 0-1 0 0,1 0 0 0 0,0 0 1 0 0,0 1-1 0 0,1-1 1 0 0,-1 1-1 0 0,0 0 0 0 0,0 0 1 0 0,1 0-1 0 0,-1 0 1 0 0,0 1-1 0 0,1-1 1 0 0,-1 1-1 0 0,3 0 9 0 0,9 37-117 0 0,-12 68 189 0 0,-30 53 32 0 0,27-158-106 0 0,1-1 0 0 0,-1 1 0 0 0,0 0 0 0 0,1 0 1 0 0,-1 0-1 0 0,1-1 0 0 0,-1 1 0 0 0,0 0 0 0 0,1 0 0 0 0,-1 0 1 0 0,1 0-1 0 0,-1 0 0 0 0,0 0 0 0 0,1 0 0 0 0,-1 0 1 0 0,1 0-1 0 0,-1 0 0 0 0,1 0 0 0 0,-1 0 0 0 0,0 0 0 0 0,1 0 1 0 0,-1 0-1 0 0,1 0 0 0 0,-1 0 0 0 0,0 0 0 0 0,1 1 1 0 0,-1-1-1 0 0,0 0 0 0 0,1 0 0 0 0,-1 0 0 0 0,1 1 0 0 0,-1-1 1 0 0,0 0-1 0 0,0 0 0 0 0,1 1 0 0 0,-1-1 0 0 0,0 0 1 0 0,1 1-1 0 0,-1-1 0 0 0,0 1 0 0 0,0-1 0 0 0,0 0 0 0 0,1 1 1 0 0,-1-1-1 0 0,0 0 0 0 0,0 1 0 0 0,0-1 0 0 0,0 1 2 0 0,9-12 66 0 0,194-207-43 0 0,-120 145 6 0 0,-39 53-53 0 0,-39 59 134 0 0,-16 203 394 0 0,11-242-519 0 0,1-22-5954 0 0,4 3-3841 0 0,-4 14 385 0 0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4:51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0 0 0,'0'0'1198'0'0,"0"0"577"0"0,0 0 16 0 0,0 0-274 0 0,0 0-247 0 0,0 0-196 0 0,0 0-110 0 0,0 0-39 0 0,0 0-14 0 0,13 3 4457 0 0,14 5-3240 0 0,151-4 1957 0 0,-11-19-2680 0 0,58 3-425 0 0,-225 13-1026 0 0,0-1 1 0 0,0 0 0 0 0,0 1-1 0 0,0-1 1 0 0,0 0 0 0 0,0 0-1 0 0,0 1 1 0 0,0-1 0 0 0,0 0-1 0 0,0 1 1 0 0,1-1 0 0 0,-1 0-1 0 0,0 0 1 0 0,0 1 0 0 0,0-1-1 0 0,0 0 1 0 0,0 1 0 0 0,1-1-1 0 0,-1 0 1 0 0,0 0 0 0 0,0 0-1 0 0,0 1 1 0 0,1-1 0 0 0,-1 0-1 0 0,0 0 1 0 0,0 0 0 0 0,1 1-1 0 0,-1-1 1 0 0,0 0-1 0 0,0 0 1 0 0,1 0 45 0 0,-6 0-1391 0 0,-17 1-3530 0 0,9 6-3650 0 0,8-3-531 0 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4:52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0 0 0,'0'0'896'0'0,"0"0"116"0"0,0 0-18 0 0,0 0-23 0 0,0 0 4 0 0,0 0 26 0 0,0 0 13 0 0,0 0 23 0 0,0 0 16 0 0,1 3-4 0 0,11 11 6209 0 0,8-6-3826 0 0,57-2-1672 0 0,-73-6-1483 0 0,454-38 3209 0 0,-447 38-4391 0 0,-10 0-3205 0 0,-5 0-4618 0 0,3 0-2072 0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4:54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 0 3497 0 0,'0'0'1720'0'0,"0"0"-48"0"0,0 0 64 0 0,0 0 87 0 0,0 0 40 0 0,0 0-143 0 0,0 0-250 0 0,0 0-271 0 0,0 0-235 0 0,0 0-177 0 0,0 0-141 0 0,-8 0 2352 0 0,-34 76-2556 0 0,-4-2-1 0 0,-2-3 1 0 0,-4-1-1 0 0,-2-3 1 0 0,-4-2-442 0 0,-75 75 200 0 0,202-137 356 0 0,-56-6-510 0 0,28-8 118 0 0,0 2 1 0 0,1 1 0 0 0,1 3 0 0 0,32-1-165 0 0,227 41 888 0 0,-201-35-393 0 0,-100 0-430 0 0,-1 0 19 0 0,0 0-13 0 0,0 0 0 0 0,0 0-4 0 0,0 0-19 0 0,0 0 2 0 0,0 0-7 0 0,0 0-2 0 0,0 0 1 0 0,0 0-22 0 0,0 0-14 0 0,0 0-14 0 0,0 0-18 0 0,0 0-30 0 0,0 0-36 0 0,0 0-59 0 0,-9-57-9284 0 0,10 33-3762 0 0,1 16 8407 0 0</inkml:trace>
  <inkml:trace contextRef="#ctx0" brushRef="#br0" timeOffset="728.454">805 39 3609 0 0,'0'0'2442'0'0,"0"0"-307"0"0,0 0-164 0 0,0 0 1 0 0,0 0 38 0 0,0 0-134 0 0,0 0-303 0 0,0 0-394 0 0,0 0-328 0 0,0 0-245 0 0,0 0-123 0 0,0 0-27 0 0,0 0-2 0 0,-8 7 15 0 0,-35 43 454 0 0,19 47 1453 0 0,-16 208-1033 0 0,-52 30-1017 0 0,34-182-240 0 0,46-118-74 0 0,9 0 38 0 0,2-19-112 0 0,1-17-128 0 0,9-17-6534 0 0,-5 12-214 0 0,-2-1-5030 0 0</inkml:trace>
  <inkml:trace contextRef="#ctx0" brushRef="#br0" timeOffset="2983.318">1105 540 0 0 0,'0'0'415'0'0,"0"0"1002"0"0,0 0 302 0 0,0 0-42 0 0,0 0-130 0 0,0 0-191 0 0,0 0-178 0 0,0 0-126 0 0,0 0-65 0 0,0 0-34 0 0,0 0 8 0 0,0 0 7 0 0,0 9 759 0 0,1-7 3266 0 0,6-44-3251 0 0,-2 24-1658 0 0,1 0 1 0 0,1 0 0 0 0,1 1 0 0 0,0 1-1 0 0,1-1 1 0 0,1 1 0 0 0,1 1 0 0 0,9-11-85 0 0,-9 9 30 0 0,5-4 18 0 0,1-1 1 0 0,1 2 0 0 0,1 1 0 0 0,1 0 0 0 0,1 1-1 0 0,0 1 1 0 0,14-8-49 0 0,60-17 61 0 0,-93 42-51 0 0,0 1 0 0 0,0 0 0 0 0,0 0 0 0 0,-1 0 0 0 0,1 0 0 0 0,0 0 0 0 0,-1 0 0 0 0,1 0 0 0 0,-1 0 0 0 0,1 1 0 0 0,-1-1 0 0 0,0 0 0 0 0,0 1 0 0 0,1-1 0 0 0,-1 1 0 0 0,0 0 0 0 0,0-1 0 0 0,0 1 0 0 0,-1 0 0 0 0,1 0-1 0 0,0 0 1 0 0,-1-1 0 0 0,1 1 0 0 0,-1 0 0 0 0,1 0 0 0 0,-1 0 0 0 0,0 0 0 0 0,0 0 0 0 0,0 0 0 0 0,0 0 0 0 0,0 0 0 0 0,-1 0 0 0 0,1-1 0 0 0,0 1 0 0 0,-1 0 0 0 0,1 0 0 0 0,-1 0 0 0 0,0 0-10 0 0,2 18 100 0 0,4 142 220 0 0,-16-83-273 0 0,11-78-47 0 0,0-1-17 0 0,0 0-2 0 0,0 0-2 0 0,0 0 5 0 0,0 0 9 0 0,27-32 194 0 0,87-129-207 0 0,5 23 12 0 0,-47 85-19 0 0,-70 53 29 0 0,0 1-1 0 0,0-1 1 0 0,0 1 0 0 0,0-1 0 0 0,-1 1 0 0 0,1 0-1 0 0,0-1 1 0 0,0 1 0 0 0,-1 0 0 0 0,1 0-1 0 0,-1 1 1 0 0,1-1 0 0 0,-1 0 0 0 0,1 0-1 0 0,-1 1 1 0 0,0-1 0 0 0,0 1 0 0 0,1-1-1 0 0,-1 1 1 0 0,0 0 0 0 0,0-1 0 0 0,-1 1 0 0 0,1 0-1 0 0,0 0 1 0 0,0-1 0 0 0,-1 1 0 0 0,1 0-1 0 0,-1 0 1 0 0,0 0 0 0 0,0 0 0 0 0,1 0-1 0 0,-1 0 1 0 0,0 0 0 0 0,-1 0 0 0 0,1-1 0 0 0,0 1-1 0 0,-1 1-1 0 0,3 48 189 0 0,0-36-123 0 0,-1 1-1 0 0,-1 0 0 0 0,0 0 1 0 0,-1 0-1 0 0,-1 0 1 0 0,-1 0-1 0 0,0-1 0 0 0,-2 3-65 0 0,-32 82 321 0 0,34-93 344 0 0,-4 11-3580 0 0,24-26-9877 0 0,-12 7 2084 0 0</inkml:trace>
  <inkml:trace contextRef="#ctx0" brushRef="#br0" timeOffset="3491.577">2425 147 200 0 0,'0'0'1779'0'0,"0"0"-324"0"0,0 0 183 0 0,0 0 426 0 0,0 0 330 0 0,0 0 12 0 0,0 0-312 0 0,0 0-557 0 0,0 0-406 0 0,0 0-184 0 0,0 0-88 0 0,0 0-51 0 0,-1 3-106 0 0,-3 4-486 0 0,-1 0 0 0 0,0 0 0 0 0,0-1 0 0 0,-1 1 0 0 0,1-1 0 0 0,-2 0 0 0 0,1-1 0 0 0,0 1 0 0 0,-1-1 0 0 0,0-1 0 0 0,-4 3-216 0 0,-16 13 284 0 0,-562 449 1677 0 0,368-306-1793 0 0,96-66-123 0 0,75-67-45 0 0,45-23 8 0 0,5-6-17 0 0,0-1-5 0 0,0 0-12 0 0,0 0-1 0 0,0 0-4 0 0,0 0-2 0 0,0 0-8 0 0,0 0-17 0 0,0 0-22 0 0,0 0-22 0 0,0 0-18 0 0,0 0-21 0 0,24-16-1112 0 0,35-12-1412 0 0,-18 14-6905 0 0,-29 10-1116 0 0</inkml:trace>
  <inkml:trace contextRef="#ctx0" brushRef="#br0" timeOffset="4208.244">2411 713 1176 0 0,'0'0'1486'0'0,"0"0"10"0"0,0 0 258 0 0,0 0 282 0 0,0 0 62 0 0,0 0-199 0 0,0 0-368 0 0,0 0-393 0 0,0 0-271 0 0,0 0-126 0 0,0 0-33 0 0,0 0 27 0 0,0 0 27 0 0,5-1-4 0 0,17-6 607 0 0,-22 7-784 0 0,-17 1 893 0 0,-214 87 186 0 0,132-51-844 0 0,98-36-809 0 0,0 1-1 0 0,0-1 1 0 0,0 1 0 0 0,0 0-1 0 0,0-1 1 0 0,0 1-1 0 0,0 0 1 0 0,1-1-1 0 0,-1 1 1 0 0,1 0-1 0 0,0 0 1 0 0,-1 0 0 0 0,1-1-1 0 0,0 1 1 0 0,0 0-1 0 0,0 0 1 0 0,0 0-1 0 0,0-1 1 0 0,1 1-1 0 0,-1 0 1 0 0,0 0 0 0 0,1 0-1 0 0,0-1 1 0 0,-1 1-1 0 0,1 0 1 0 0,0-1-1 0 0,0 1 1 0 0,0-1-1 0 0,0 1 1 0 0,0-1 0 0 0,0 1-1 0 0,0-1 1 0 0,0 1-1 0 0,1-1 1 0 0,-1 0-1 0 0,1 0-6 0 0,56 37 228 0 0,48 8-64 0 0,-13 12-15 0 0,-88-53-105 0 0,1 0 0 0 0,-1 0 0 0 0,0 1 1 0 0,-1 0-1 0 0,0 0 0 0 0,0 0 1 0 0,0 0-1 0 0,0 1 0 0 0,-1-1 1 0 0,0 1-1 0 0,-1 0 0 0 0,0 0 1 0 0,0 0-1 0 0,0 0 0 0 0,-1 0 1 0 0,0 1-1 0 0,0 3-44 0 0,-2-8 38 0 0,-1 0 1 0 0,0 0-1 0 0,1-1 1 0 0,-2 1-1 0 0,1 0 0 0 0,0 0 1 0 0,0-1-1 0 0,-1 0 1 0 0,1 1-1 0 0,-1-1 0 0 0,0 0 1 0 0,0 0-1 0 0,0 0 1 0 0,0-1-1 0 0,0 1 0 0 0,0-1 1 0 0,0 0-1 0 0,-1 1 0 0 0,-2-1-37 0 0,-96 44 204 0 0,78-39-191 0 0,-1-2 1 0 0,0 0 0 0 0,0-2-1 0 0,0-1 1 0 0,0 0-1 0 0,-5-3-14 0 0,-5 2-30 0 0,32-1-81 0 0,1 0-1 0 0,0 0 1 0 0,0 0-1 0 0,0-1 1 0 0,0 1-1 0 0,0-1 1 0 0,0 1 0 0 0,0-1-1 0 0,1 0 1 0 0,-1 1-1 0 0,1-1 1 0 0,-1 0-1 0 0,1 0 1 0 0,0 0-1 0 0,-1 0 1 0 0,1-1-1 0 0,0 1 1 0 0,0 0 0 0 0,1 0-1 0 0,-1-1 1 0 0,0 1-1 0 0,1-1 1 0 0,-1 1-1 0 0,1 0 1 0 0,0-1-1 0 0,0 1 1 0 0,0-1-1 0 0,0 1 1 0 0,0 0 0 0 0,1-1-1 0 0,-1 1 1 0 0,1-1-1 0 0,-1 1 1 0 0,1 0-1 0 0,0-1 1 0 0,0 1-1 0 0,0 0 1 0 0,0 0-1 0 0,1 0 1 0 0,0-2 111 0 0,14-21-7015 0 0,-11 20-4354 0 0</inkml:trace>
  <inkml:trace contextRef="#ctx0" brushRef="#br0" timeOffset="4976.195">2558 509 0 0 0,'0'0'1311'0'0,"0"0"83"0"0,0 0 290 0 0,0 0 312 0 0,0 0 90 0 0,0 0-196 0 0,0 0-396 0 0,0 0-382 0 0,0 0-225 0 0,0 0-89 0 0,0 0-3 0 0,0 0 15 0 0,0 0-15 0 0,4-4 3298 0 0,116-3-714 0 0,5 2-2069 0 0,-132 48-644 0 0,-105 95-10 0 0,110-137-648 0 0,1 1 0 0 0,0-1 0 0 0,0 1 0 0 0,0-1-1 0 0,0 1 1 0 0,0 0 0 0 0,0-1 0 0 0,0 1 0 0 0,1 0-1 0 0,-1 0 1 0 0,0 0 0 0 0,1-1 0 0 0,0 1 0 0 0,-1 0-1 0 0,1 0 1 0 0,0 0 0 0 0,0 0 0 0 0,0 0-1 0 0,0 0 1 0 0,0 0 0 0 0,1 0 0 0 0,-1 0 0 0 0,1-1-1 0 0,-1 1 1 0 0,1 0 0 0 0,0 0 0 0 0,-1 0 0 0 0,1-1-1 0 0,0 1 1 0 0,0 0 0 0 0,0-1 0 0 0,0 1 0 0 0,1-1-1 0 0,-1 1 1 0 0,0-1 0 0 0,1 0 0 0 0,-1 1 0 0 0,1-1-1 0 0,-1 0 1 0 0,1 0 0 0 0,-1 0 0 0 0,1 0-1 0 0,0 0 1 0 0,0 0 0 0 0,-1-1 0 0 0,1 1 0 0 0,0-1-1 0 0,0 1 1 0 0,0-1 0 0 0,0 0 0 0 0,0 1 0 0 0,0-1-1 0 0,0 0 1 0 0,0 0 0 0 0,-1 0 0 0 0,1-1 0 0 0,2 1-8 0 0,121-4 768 0 0,-105 0-734 0 0,-6-6-817 0 0,-8 4-2045 0 0,1 3-6309 0 0,-5 3-2845 0 0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5:03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0,'0'0'293'0'0,"0"0"330"0"0,0 0 180 0 0,0 0 156 0 0,0 0 200 0 0,0 0 49 0 0,0 0 83 0 0,0 0 25 0 0,0 0-77 0 0,0 0-27 0 0,5 1-45 0 0,121 6 7860 0 0,-85-8-8037 0 0,-36 2-929 0 0,-1 0 0 0 0,1 1 0 0 0,-1-1-1 0 0,1 1 1 0 0,-1 0 0 0 0,0 0 0 0 0,0 0 0 0 0,0 0 0 0 0,0 1-1 0 0,0 0 1 0 0,0 0 0 0 0,-1 0 0 0 0,1 0 0 0 0,-1 0-1 0 0,1 2-60 0 0,-3-3 70 0 0,-1 0 0 0 0,1 0-1 0 0,-1 0 1 0 0,0 0-1 0 0,0 1 1 0 0,0-1 0 0 0,0 0-1 0 0,0 0 1 0 0,0 0-1 0 0,0 0 1 0 0,-1 0-1 0 0,1 0 1 0 0,-1 0 0 0 0,0 0-1 0 0,1 0 1 0 0,-1 0-1 0 0,0 0 1 0 0,0 0 0 0 0,0-1-1 0 0,-1 1 1 0 0,1 0-1 0 0,0-1 1 0 0,-1 1-1 0 0,1-1 1 0 0,-1 1 0 0 0,1-1-1 0 0,-1 1 1 0 0,-1 0-70 0 0,-90 87 877 0 0,74-42-758 0 0,37-21 61 0 0,-4-22-51 0 0,1 0 1 0 0,0-1-1 0 0,0 0 0 0 0,0-1 1 0 0,0-1-1 0 0,0-1 0 0 0,0 0 0 0 0,11-1-129 0 0,10 0 318 0 0,-35 1-283 0 0,-1 0 2 0 0,0 0-2 0 0,0 0 4 0 0,0 0-5 0 0,0 0-18 0 0,0 0 4 0 0,0 0-4 0 0,0 0-5 0 0,0 0 4 0 0,0 0 1 0 0,0 0 1 0 0,0 0 4 0 0,0 0-3 0 0,0 0-4 0 0,0 0-4 0 0,0 0 0 0 0,0 0 10 0 0,0 0-2 0 0,0 0 0 0 0,0 0 9 0 0,0 0-14 0 0,0 0-18 0 0,0 0 16 0 0,0 0 6 0 0,0 0 4 0 0,0 0-7 0 0,0 0-16 0 0,0 0 9 0 0,0 0 8 0 0,0 0-5 0 0,0 0-16 0 0,0 0 10 0 0,0 0 4 0 0,0 0 0 0 0,0 0 1 0 0,0 0 6 0 0,0 0 2 0 0,0 0 5 0 0,0 0-5 0 0,0 0-6 0 0,0 0-21 0 0,0 0 6 0 0,0 0 22 0 0,0 0-1 0 0,0 0-6 0 0,0 0-14 0 0,0 0 23 0 0,0 0-5 0 0,0 0 1 0 0,0 0-20 0 0,0 0-7 0 0,0 0 12 0 0,0 0-2 0 0,0 0 8 0 0,0 0-14 0 0,0 0 11 0 0,0 0 1 0 0,0 0-11 0 0,0 0-5 0 0,0 0 16 0 0,0 0 10 0 0,0 0-3 0 0,0 0-8 0 0,0 0 20 0 0,0 0-24 0 0,0 0-5 0 0,0 0 1 0 0,0 0-26 0 0,0 0 26 0 0,0 0 2 0 0,0 0 4 0 0,0 0-2 0 0,0 0 14 0 0,0 0-14 0 0,0 0 0 0 0,0 0-18 0 0,0 0 1 0 0,0 0 1 0 0,0 0-3 0 0,0 0-7 0 0,0 0 8 0 0,0-7-1371 0 0,0-1-5825 0 0,0 8-1268 0 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5:51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1 721 2208 0 0,'0'0'1123'0'0,"0"0"-783"0"0,0 0-382 0 0,0 0 120 0 0,0 0 352 0 0,0 0 327 0 0,0 0 237 0 0,0 0 181 0 0,0 0 145 0 0,0 0 146 0 0,0 0 41 0 0,10-2-74 0 0,-5 1-1172 0 0,1 0 0 0 0,0 0 0 0 0,0-1 0 0 0,-1 0 0 0 0,1 0 0 0 0,-1-1 0 0 0,1 1-1 0 0,-1-1 1 0 0,0 0 0 0 0,0-1 0 0 0,0 1 0 0 0,-1-1 0 0 0,3-2-261 0 0,15-20 821 0 0,-1-1 1 0 0,-1 0-1 0 0,-2-1 1 0 0,-1-1-1 0 0,7-17-821 0 0,9-13 695 0 0,11-21 24 0 0,-15 26-122 0 0,2 1 0 0 0,3 1 0 0 0,37-44-597 0 0,-60 84 53 0 0,-1 0 1 0 0,2 1-1 0 0,0 0 0 0 0,0 1 1 0 0,1 0-1 0 0,0 1 0 0 0,1 1 1 0 0,0 0-1 0 0,10-4-53 0 0,-21 11 11 0 0,0 1 0 0 0,1-1 1 0 0,-1 1-1 0 0,1 0 0 0 0,-1 0 0 0 0,0 0 0 0 0,1 1 0 0 0,-1-1 0 0 0,0 1 1 0 0,0-1-1 0 0,1 1 0 0 0,-1 0 0 0 0,0 0 0 0 0,0 1 0 0 0,0-1 0 0 0,0 1 1 0 0,0-1-1 0 0,0 1 0 0 0,0 0 0 0 0,-1 0 0 0 0,1 0 0 0 0,-1 1 1 0 0,1-1-1 0 0,-1 0 0 0 0,0 1 0 0 0,0 0 0 0 0,0-1 0 0 0,0 1 0 0 0,-1 0 1 0 0,1 0-1 0 0,-1 0 0 0 0,1 0 0 0 0,-1 1 0 0 0,0-1 0 0 0,0 0 0 0 0,-1 0 1 0 0,1 1-1 0 0,-1-1 0 0 0,1 2-11 0 0,1 33 140 0 0,-1 1 0 0 0,-2-1 1 0 0,-2 1-1 0 0,-1-1 0 0 0,-2 0 1 0 0,-2-1-1 0 0,-1 1 0 0 0,-2-2 1 0 0,-1 1-1 0 0,-13 24-140 0 0,18-47 11 0 0,0-1 1 0 0,-1 1-1 0 0,0-1 1 0 0,-1-1-1 0 0,-1 1 0 0 0,0-2 1 0 0,0 1-1 0 0,-1-1 1 0 0,-1-1-1 0 0,1 0 1 0 0,-2-1-1 0 0,1 0 0 0 0,-2-1 1 0 0,-11 6-12 0 0,14-9 0 0 0,3 0 1 0 0,-1 0-1 0 0,1-1 1 0 0,-1 0 0 0 0,0-1-1 0 0,0 0 1 0 0,-1 0-1 0 0,1-1 1 0 0,0 0 0 0 0,-1-1-1 0 0,1 0 1 0 0,-1 0-1 0 0,0-1 1 0 0,-4 0-1 0 0,11-2-127 0 0,0 0 1 0 0,0-1 0 0 0,0 1-1 0 0,0 0 1 0 0,1-1 0 0 0,-1 1-1 0 0,1-1 1 0 0,0 0-1 0 0,-1 0 1 0 0,1 0 0 0 0,1 0-1 0 0,-1 0 1 0 0,0-1-1 0 0,1 1 1 0 0,-1 0 0 0 0,1-1-1 0 0,0 1 1 0 0,0-1 0 0 0,1 0-1 0 0,-1 1 1 0 0,1-1-1 0 0,0 1 1 0 0,-1-1 0 0 0,2 0-1 0 0,-1 1 1 0 0,0-1-1 0 0,1 0 1 0 0,0 1 0 0 0,-1-1-1 0 0,1 1 1 0 0,1-1-1 0 0,-1 1 1 0 0,0 0 0 0 0,1-1-1 0 0,0 1 127 0 0,9-14-4222 0 0,-4 8-1827 0 0,-1 4-5235 0 0</inkml:trace>
  <inkml:trace contextRef="#ctx0" brushRef="#br0" timeOffset="388.052">1041 205 5585 0 0,'0'0'2893'0'0,"0"0"-1594"0"0,0 0-403 0 0,0 0 135 0 0,0 0 122 0 0,0 0 22 0 0,0 0-146 0 0,0 0-240 0 0,0 0-169 0 0,0 0-122 0 0,0 0-84 0 0,0 0-71 0 0,0 0-53 0 0,-24 34-64 0 0,-72 107-31 0 0,64-67 28 0 0,32-62-179 0 0,-1-5-8 0 0,0 0 0 0 0,0 0 0 0 0,0 0 0 0 0,1 1 0 0 0,0-1 1 0 0,0 0-1 0 0,1 0 0 0 0,0 0 0 0 0,0 0 0 0 0,1 0 0 0 0,-1 0 0 0 0,2-1 1 0 0,-1 1-1 0 0,1 0 0 0 0,0-1 0 0 0,0 0 0 0 0,1 0 0 0 0,0 0 0 0 0,0 0 1 0 0,0 0-1 0 0,1-1 0 0 0,-1 0 0 0 0,1 0 0 0 0,1 0 0 0 0,-1 0 0 0 0,1-1 0 0 0,0 0 1 0 0,0 0-1 0 0,0-1 0 0 0,2 1-36 0 0,0 0 139 0 0,0-1 1 0 0,1 0 0 0 0,-1-1-1 0 0,1 0 1 0 0,0-1-1 0 0,0 1 1 0 0,-1-2 0 0 0,1 1-1 0 0,0-1 1 0 0,0-1-1 0 0,0 1 1 0 0,0-1 0 0 0,0-1-1 0 0,-1 0 1 0 0,1 0-1 0 0,-1-1 1 0 0,1 0-1 0 0,-1 0 1 0 0,0-1 0 0 0,0 0-1 0 0,0-1 1 0 0,-1 1-1 0 0,1-1 1 0 0,-1-1 0 0 0,0 0-1 0 0,-1 0 1 0 0,1-1-140 0 0,1 0 80 0 0,0-1 0 0 0,-1 0 1 0 0,0 0-1 0 0,-1-1 0 0 0,0 0 1 0 0,0 0-1 0 0,-1-1 0 0 0,0 1 1 0 0,-1-1-1 0 0,0 0 0 0 0,0 0 1 0 0,-1-1-1 0 0,0 1 0 0 0,-1-1 1 0 0,0 1-1 0 0,-1-1 0 0 0,0 0 1 0 0,-1 1-1 0 0,0-1 0 0 0,-1 0 1 0 0,0 0-1 0 0,-1 1 0 0 0,0-1 1 0 0,0 1-1 0 0,-1-1 0 0 0,0 1 1 0 0,-1 0-1 0 0,0 0 0 0 0,-1 0 1 0 0,-2-2-81 0 0,0 3-169 0 0,0 0 0 0 0,-1 0 0 0 0,0 1 0 0 0,0 0 0 0 0,-1 0 0 0 0,0 1 0 0 0,0 1 0 0 0,-1-1 0 0 0,1 1 1 0 0,-1 1-1 0 0,-1 0 0 0 0,1 0 0 0 0,-1 1 0 0 0,0 1 0 0 0,0-1 0 0 0,0 2 0 0 0,0 0 0 0 0,-1 0 0 0 0,1 1 0 0 0,-7 0 169 0 0,7 0-1091 0 0,-8 1-2578 0 0,7 2-1941 0 0,0 4-6287 0 0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5:55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35 1736 0 0,'0'0'2001'0'0,"0"0"-385"0"0,0 0-198 0 0,0 0 46 0 0,0 0 52 0 0,0 0-25 0 0,0 0-128 0 0,0 0-174 0 0,0 0-180 0 0,0 0-113 0 0,0 0-82 0 0,-16-4-22 0 0,-74-22 748 0 0,78 24-1062 0 0,-1 1 0 0 0,1 0 0 0 0,0 0 0 0 0,0 1 0 0 0,0 1 0 0 0,0 0 0 0 0,0 0 0 0 0,0 2 0 0 0,-6 1-478 0 0,7-1 81 0 0,1 1-1 0 0,0 0 0 0 0,0 1 1 0 0,1 0-1 0 0,-1 0 1 0 0,1 1-1 0 0,0 0 1 0 0,1 1-1 0 0,0 0 1 0 0,0 0-1 0 0,0 1 1 0 0,1 0-1 0 0,0 0 1 0 0,0 1-1 0 0,1-1 1 0 0,-2 5-81 0 0,0 1 12 0 0,1 0 1 0 0,0 1 0 0 0,1-1 0 0 0,1 1 0 0 0,0 0 0 0 0,1 1 0 0 0,0-1-1 0 0,2 1 1 0 0,0 0 0 0 0,0-1 0 0 0,2 1 0 0 0,0 0 0 0 0,1 0 0 0 0,1 6-13 0 0,-1-18 22 0 0,0 0 1 0 0,1-1 0 0 0,-1 1-1 0 0,1-1 1 0 0,0 1-1 0 0,0-1 1 0 0,0 0 0 0 0,0 0-1 0 0,1 0 1 0 0,-1 0 0 0 0,1 0-1 0 0,0-1 1 0 0,0 1 0 0 0,0-1-1 0 0,0 0 1 0 0,0 0-1 0 0,1 0 1 0 0,-1 0 0 0 0,1 0-1 0 0,-1-1 1 0 0,1 1 0 0 0,-1-1-1 0 0,1 0 1 0 0,0 0 0 0 0,0-1-1 0 0,-1 1 1 0 0,1-1 0 0 0,0 0-1 0 0,0 0 1 0 0,0 0-1 0 0,0 0 1 0 0,-1 0 0 0 0,1-1-1 0 0,0 0 1 0 0,0 0 0 0 0,-1 0-1 0 0,1 0 1 0 0,0-1 0 0 0,-1 1-1 0 0,0-1 1 0 0,1 0-1 0 0,-1 0 1 0 0,2-1-23 0 0,37-25 176 0 0,-2-2 1 0 0,0-2-1 0 0,-2-2 0 0 0,-2-1 0 0 0,-1-1 0 0 0,-2-2 1 0 0,10-17-177 0 0,0-10 144 0 0,-43 64-102 0 0,0 1 8 0 0,0 0-6 0 0,0 0 12 0 0,0 0-58 0 0,0 0-22 0 0,0 17-188 0 0,0 16 246 0 0,-1-16-27 0 0,0 0 0 0 0,2 0 0 0 0,0 0 1 0 0,1 0-1 0 0,0 0 0 0 0,1-1 0 0 0,6 16-7 0 0,53 111 58 0 0,-53-141-1545 0 0,-8-26-5235 0 0,0 15-1013 0 0,-1 1-3383 0 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23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53 242 0 0 0,'0'0'1075'0'0,"0"0"112"0"0,0 0 213 0 0,0 0 234 0 0,0 0 94 0 0,0 0-50 0 0,0 0-160 0 0,0 0-222 0 0,0 0-216 0 0,0 0-154 0 0,0 0-146 0 0,5-1-125 0 0,57 5 3319 0 0,-53 5-3798 0 0,1 0 0 0 0,0 0 1 0 0,0-2-1 0 0,1 1 0 0 0,0-1 0 0 0,1-1 1 0 0,0 0-1 0 0,-1-1 0 0 0,2 0 1 0 0,-1 0-1 0 0,1-2 0 0 0,-1 1 1 0 0,1-2-1 0 0,0 0 0 0 0,0 0 0 0 0,0-1 1 0 0,0-1-1 0 0,0 0 0 0 0,0-1 1 0 0,1 0-1 0 0,-2-1 0 0 0,1 0 0 0 0,0-1 1 0 0,0-1-1 0 0,-1 0 0 0 0,6-3-176 0 0,-10 4 63 0 0,1-1-1 0 0,-1 0 1 0 0,1 0-1 0 0,-1-1 1 0 0,-1-1-1 0 0,1 1 1 0 0,-1-1-1 0 0,0 0 1 0 0,0-1-1 0 0,0 1 0 0 0,-1-1 1 0 0,0-1-1 0 0,-1 1 1 0 0,0-1-1 0 0,0 0 1 0 0,0 0-1 0 0,-1-1 1 0 0,0 1-1 0 0,-1-1 1 0 0,0 0-1 0 0,0 0 1 0 0,-1 0-1 0 0,0 0 1 0 0,-1-1-1 0 0,1-4-62 0 0,-3 9-6 0 0,1 0 0 0 0,0 0 1 0 0,-1 0-1 0 0,0 0 0 0 0,0 1 0 0 0,0-1 0 0 0,-1 0 0 0 0,0 0 1 0 0,0 1-1 0 0,0-1 0 0 0,0 1 0 0 0,-1-1 0 0 0,1 1 1 0 0,-1 0-1 0 0,0 0 0 0 0,-1 0 0 0 0,1 1 0 0 0,-1-1 0 0 0,1 1 1 0 0,-1 0-1 0 0,0 0 0 0 0,0 0 0 0 0,-1 0 0 0 0,1 1 1 0 0,-1 0-1 0 0,1 0 0 0 0,-1 0 0 0 0,1 0 0 0 0,-6-1 6 0 0,1 1-45 0 0,-1 0-1 0 0,0 0 1 0 0,0 0-1 0 0,0 1 1 0 0,0 1-1 0 0,0 0 1 0 0,0 0-1 0 0,0 1 1 0 0,0 0-1 0 0,0 1 1 0 0,0 0-1 0 0,0 1 1 0 0,1 0 0 0 0,-8 3 45 0 0,9-3-7 0 0,-1 0 1 0 0,0 1 0 0 0,1 0-1 0 0,0 1 1 0 0,0 0 0 0 0,0 0-1 0 0,0 1 1 0 0,1 0 0 0 0,0 0-1 0 0,0 1 1 0 0,1 0-1 0 0,0 0 1 0 0,0 0 0 0 0,1 1-1 0 0,0 0 1 0 0,0 0 0 0 0,0 0-1 0 0,1 1 1 0 0,1 0 0 0 0,-1 1 6 0 0,-1 14 102 0 0,2 0 0 0 0,1 1-1 0 0,0-1 1 0 0,2 1 0 0 0,1-1 0 0 0,1 0 0 0 0,3 14-102 0 0,3 74 514 0 0,-7-88-451 0 0,0 0 0 0 0,-2 0 1 0 0,-1 0-1 0 0,-1 0 0 0 0,-1 0 1 0 0,-1 0-1 0 0,0-1 1 0 0,-2 0-1 0 0,-1 0 0 0 0,-1 0 1 0 0,-1-1-1 0 0,-1-1 0 0 0,-1 0 1 0 0,-11 16-64 0 0,11-22 25 0 0,7-8-1 0 0,-1 1 1 0 0,0-1 0 0 0,0 0-1 0 0,0 0 1 0 0,-1-1 0 0 0,1 0 0 0 0,-2 0-1 0 0,1-1 1 0 0,-1 0 0 0 0,1 0-1 0 0,-2 0 1 0 0,-7 2-25 0 0,17-7-34 0 0,-1 0 1 0 0,0-1-1 0 0,0 1 0 0 0,0 0 1 0 0,0-1-1 0 0,0 1 0 0 0,0 0 1 0 0,0 0-1 0 0,1-1 0 0 0,-1 1 1 0 0,0 0-1 0 0,0-1 0 0 0,0 1 1 0 0,0 0-1 0 0,0-1 0 0 0,0 1 1 0 0,-1 0-1 0 0,1-1 0 0 0,0 1 1 0 0,0 0-1 0 0,0 0 0 0 0,0-1 1 0 0,0 1-1 0 0,0 0 0 0 0,0-1 1 0 0,-1 1-1 0 0,1 0 0 0 0,0 0 1 0 0,0-1-1 0 0,0 1 0 0 0,-1 0 1 0 0,1 0-1 0 0,0 0 0 0 0,0-1 1 0 0,-1 1-1 0 0,1 0 0 0 0,0 0 1 0 0,0 0-1 0 0,-1 0 0 0 0,1-1 1 0 0,0 1-1 0 0,-1 0 0 0 0,1 0 1 0 0,0 0-1 0 0,-1 0 1 0 0,1 0-1 0 0,0 0 0 0 0,0 0 1 0 0,-1 0-1 0 0,1 0 0 0 0,0 0 1 0 0,-1 0-1 0 0,1 0 0 0 0,0 0 1 0 0,-1 0-1 0 0,1 0 0 0 0,0 0 1 0 0,-1 1-1 0 0,1-1 0 0 0,0 0 1 0 0,0 0-1 0 0,-1 0 0 0 0,1 0 34 0 0,11-15-5414 0 0,-8 11 1553 0 0,0-1-7689 0 0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5:56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51 239 3817 0 0,'0'0'1568'0'0,"0"0"-34"0"0,0 0 150 0 0,0 0 230 0 0,0 0 33 0 0,0 0-147 0 0,0 0-242 0 0,0 0-252 0 0,0 0-190 0 0,0 0-181 0 0,0 0-156 0 0,0 0-127 0 0,0 0-77 0 0,-8 0-67 0 0,-26 0-54 0 0,26 0-58 0 0,8 0-67 0 0,0 0-43 0 0,0 0-36 0 0,13 0 773 0 0,200-8 1684 0 0,17 20-2120 0 0,-148 2-474 0 0,-104-13 1699 0 0,12-5-1792 0 0,1-1-1 0 0,0 0 1 0 0,0-1-1 0 0,0 0 1 0 0,0 0-1 0 0,1-1 1 0 0,0 0-1 0 0,1 0 1 0 0,-1-1-1 0 0,1 0 1 0 0,1 0-1 0 0,0-1 0 0 0,0 1 1 0 0,0-2-1 0 0,0-2-19 0 0,-85-122-109 0 0,85 130 854 0 0,3 1-3533 0 0,3 2-5839 0 0,0 5-3382 0 0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5:56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5321 0 0,'0'0'2198'0'0,"0"0"-874"0"0,0 0-272 0 0,0 0 254 0 0,0 0 212 0 0,0 0-34 0 0,0 0-273 0 0,0 0-249 0 0,0 0-88 0 0,0 0 27 0 0,0 0 27 0 0,0 0-96 0 0,0 0-119 0 0,6 0-79 0 0,187 12 4423 0 0,-70-12-4212 0 0,-123 0-831 0 0,0 0 0 0 0,2 0-3 0 0,-5-3-5978 0 0,0 2-2566 0 0,-1 1-2822 0 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5:57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8386 0 0,'0'0'1495'0'0,"0"0"-306"0"0,0 0 25 0 0,0 0 134 0 0,0 0 77 0 0,0 0-26 0 0,0 0-127 0 0,0 0-93 0 0,0 0-107 0 0,0 0-137 0 0,0 0-118 0 0,0 0-99 0 0,14 3-75 0 0,85 13 876 0 0,85-12-631 0 0,-165-7-1784 0 0,-8-1-5643 0 0,-9 3-5108 0 0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5:59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1 174 0 0 0,'0'0'1355'0'0,"0"0"123"0"0,0 0 77 0 0,0 0-78 0 0,0 0-215 0 0,0 0-241 0 0,0 0-171 0 0,0 0-81 0 0,0 0-24 0 0,0 0-12 0 0,16 4 8492 0 0,32-27-7722 0 0,120-36 62 0 0,-61 40-1070 0 0,-105 21-473 0 0,-1 0-1 0 0,1 1 0 0 0,-1-1 1 0 0,0 0-1 0 0,1 0 1 0 0,-1 1-1 0 0,0-1 1 0 0,-1 0-1 0 0,1 1 0 0 0,0-1 1 0 0,-1 1-1 0 0,1-1 1 0 0,-1 1-1 0 0,0-1 1 0 0,0 1-1 0 0,0-1 1 0 0,0 1-1 0 0,0-1 0 0 0,0 1 1 0 0,-1-1-1 0 0,1 1 1 0 0,-1 0-22 0 0,0 7 63 0 0,0-1-41 0 0,-1 0 1 0 0,-1 0-1 0 0,1 0 1 0 0,-2 0-1 0 0,1 0 1 0 0,-1-1-1 0 0,-1 1 1 0 0,1-1-1 0 0,-1 0 1 0 0,-3 2-23 0 0,-7 16 12 0 0,-10 13 26 0 0,20-33-38 0 0,0 0-1 0 0,1 1 1 0 0,0-1 0 0 0,0 1 0 0 0,1 0 0 0 0,0 0-1 0 0,0 0 1 0 0,0 0 0 0 0,1 1 0 0 0,0-1-1 0 0,1 1 1 0 0,-1-1 0 0 0,1 6 0 0 0,3-9-1 0 0,1 1 1 0 0,0-1-1 0 0,0 0 0 0 0,0 0 1 0 0,0-1-1 0 0,0 1 0 0 0,1-1 1 0 0,-1 1-1 0 0,1-1 0 0 0,0 0 1 0 0,0-1-1 0 0,0 1 0 0 0,0-1 1 0 0,1 0-1 0 0,-1 0 0 0 0,1 0 1 0 0,-1 0-1 0 0,1-1 0 0 0,0 0 1 0 0,0 0-1 0 0,-1 0 0 0 0,1 0 1 0 0,0-1-1 0 0,2 0 1 0 0,-2 1 3 0 0,1 0 3 0 0,1-1 0 0 0,-1 1 0 0 0,0 0 0 0 0,0 0 0 0 0,0 1 0 0 0,0 0 0 0 0,0 0 0 0 0,-1 0 0 0 0,1 1 0 0 0,-1 0 0 0 0,1 0 0 0 0,-1 0 0 0 0,0 1 0 0 0,0-1 0 0 0,0 1 0 0 0,-1 1 0 0 0,1-1 0 0 0,-1 1 0 0 0,0-1 0 0 0,0 1 0 0 0,-1 0 0 0 0,1 0 0 0 0,-1 1 0 0 0,0-1 0 0 0,-1 1 0 0 0,1 0 0 0 0,-1 0 0 0 0,0-1 0 0 0,-1 1 0 0 0,1 0 0 0 0,-1 1 0 0 0,0 0-6 0 0,-1-1 49 0 0,-1 1 0 0 0,1 0 0 0 0,-1 0 0 0 0,0 0 0 0 0,-1-1 0 0 0,0 1 0 0 0,0-1 0 0 0,0 1 0 0 0,-1-1 0 0 0,0 0 0 0 0,0 0 0 0 0,-1 0 0 0 0,1 0 0 0 0,-1-1 0 0 0,-1 1 0 0 0,1-1 0 0 0,-5 4-49 0 0,-1 2 78 0 0,0 0-1 0 0,0 0 0 0 0,-1-1 1 0 0,0-1-1 0 0,-1 0 0 0 0,0 0 1 0 0,0-2-1 0 0,-1 1 0 0 0,-12 4-77 0 0,-88 18 499 0 0,60-37-155 0 0,39 0-258 0 0,-3-13-2714 0 0,24 14-2514 0 0,-4 4 329 0 0,1-2-6968 0 0</inkml:trace>
  <inkml:trace contextRef="#ctx0" brushRef="#br0" timeOffset="956.256">515 382 1088 0 0,'0'0'2029'0'0,"0"0"83"0"0,0 0 37 0 0,0 0-16 0 0,0 0-139 0 0,0 0-331 0 0,0 0-297 0 0,0 0-195 0 0,0 0-138 0 0,0 0-69 0 0,0 0-174 0 0,0 0-149 0 0,0-3-92 0 0,1-10-225 0 0,0 1 0 0 0,1-1 0 0 0,1 1 0 0 0,0 0 1 0 0,1 0-1 0 0,0 0 0 0 0,1 1 0 0 0,0-1 0 0 0,1 1 1 0 0,0 0-1 0 0,1 0 0 0 0,0 1 0 0 0,1 0 0 0 0,0 1 0 0 0,6-7-323 0 0,-3 2 138 0 0,63-63 174 0 0,-67 146-626 0 0,-8-65 313 0 0,1-1-1 0 0,0 1 1 0 0,0 0 0 0 0,0-1-1 0 0,0 1 1 0 0,1 0 0 0 0,-1-1-1 0 0,1 1 1 0 0,0-1 0 0 0,0 1-1 0 0,0-1 1 0 0,1 1 0 0 0,-1-1 0 0 0,1 0-1 0 0,0 0 1 0 0,0 0 0 0 0,2 3 0 0 0,35-15 208 0 0,145-178 208 0 0,-136 148-432 0 0,-47 39 4 0 0,-1 0-18 0 0,0 0-26 0 0,0 38 148 0 0,-1-28-79 0 0,1-1 0 0 0,0 0-1 0 0,1 0 1 0 0,0 1-1 0 0,0-1 1 0 0,1 0-1 0 0,0 0 1 0 0,1 0 0 0 0,0-1-1 0 0,0 1 1 0 0,1-1-1 0 0,0 1 1 0 0,1-1-1 0 0,1 1-12 0 0,31 8 175 0 0,-19-17-5410 0 0,-10 0-546 0 0,-7 0-5634 0 0</inkml:trace>
  <inkml:trace contextRef="#ctx0" brushRef="#br0" timeOffset="1214.066">540 486 12403 0 0,'0'0'1333'0'0,"0"0"-446"0"0,0 0-152 0 0,0 0 154 0 0,0 0 201 0 0,0 0 117 0 0,0 0-24 0 0,0 0-140 0 0,0 0-128 0 0,0 0-142 0 0,0 0-150 0 0,0 0-124 0 0,37-1-103 0 0,115-3-80 0 0,-42-14 100 0 0,-60 7-760 0 0,1 2-1 0 0,1 2 1 0 0,0 2-1 0 0,20 2 345 0 0,-54 3-1705 0 0,-6 0-5324 0 0,-7 0-4310 0 0</inkml:trace>
  <inkml:trace contextRef="#ctx0" brushRef="#br0" timeOffset="1716.449">891 713 8826 0 0,'0'0'2531'0'0,"0"0"-756"0"0,0 0-317 0 0,0 0-98 0 0,0 0-96 0 0,0 0-169 0 0,0 0-217 0 0,0 0-197 0 0,0 0-143 0 0,0 0-92 0 0,0 0-47 0 0,0 0-21 0 0,-20 11-34 0 0,-60 34-12 0 0,3 15 1104 0 0,76-59-1429 0 0,1 0 1 0 0,-1 0-1 0 0,0 0 0 0 0,1 0 0 0 0,-1 0 0 0 0,1 0 1 0 0,-1 0-1 0 0,1 0 0 0 0,0 0 0 0 0,0 0 1 0 0,-1 1-1 0 0,1-1 0 0 0,0 0 0 0 0,0 0 0 0 0,0 0 1 0 0,0 0-1 0 0,0 0 0 0 0,0 0 0 0 0,0 0 1 0 0,1 1-1 0 0,-1-1 0 0 0,0 0 0 0 0,0 0 1 0 0,1 0-1 0 0,-1 0 0 0 0,1 0 0 0 0,-1 0 0 0 0,1 0 1 0 0,0 0-1 0 0,-1 0 0 0 0,1 0 0 0 0,0-1 1 0 0,-1 1-1 0 0,1 0 0 0 0,0 0 0 0 0,0-1 1 0 0,0 1-1 0 0,0 0 0 0 0,0-1 0 0 0,0 1 0 0 0,0-1 1 0 0,0 1-1 0 0,0-1 0 0 0,0 1 0 0 0,0-1 1 0 0,0 0-1 0 0,0 0 0 0 0,0 1 0 0 0,0-1 0 0 0,2 0-7 0 0,60 15 289 0 0,-60-15-270 0 0,0 1 1 0 0,0-1 0 0 0,0 1 0 0 0,0-1 0 0 0,0 1 0 0 0,0 0 0 0 0,0 0 0 0 0,-1 0 0 0 0,1 1 0 0 0,0-1 0 0 0,0 1 0 0 0,-1-1-1 0 0,1 1 1 0 0,-1 0 0 0 0,1 0 0 0 0,-1 0 0 0 0,0 0 0 0 0,0 0 0 0 0,0 1 0 0 0,0-1 0 0 0,0 1 0 0 0,-1-1 0 0 0,1 1 0 0 0,-1 0-1 0 0,1 0 1 0 0,-1-1 0 0 0,0 1 0 0 0,0 0 0 0 0,0 0 0 0 0,-1 0-20 0 0,1 1 41 0 0,-1 0 1 0 0,0 0-1 0 0,0 0 1 0 0,0-1-1 0 0,-1 1 1 0 0,1 0-1 0 0,-1 0 1 0 0,0-1-1 0 0,0 1 0 0 0,0 0 1 0 0,0-1-1 0 0,-1 1 1 0 0,1-1-1 0 0,-1 1 1 0 0,0-1-1 0 0,0 0 0 0 0,-1 0 1 0 0,1 0-1 0 0,0 0 1 0 0,-1 0-1 0 0,0 0 1 0 0,0-1-1 0 0,0 0 1 0 0,0 1-1 0 0,0-1 0 0 0,0 0 1 0 0,0 0-1 0 0,-2 0-41 0 0,-11 8-24 0 0,0 0 1 0 0,-1-1-1 0 0,0-1 0 0 0,0-1 0 0 0,-1-1 1 0 0,1 0-1 0 0,-1-1 0 0 0,-1-1 0 0 0,1 0 0 0 0,-1-2 1 0 0,1 0-1 0 0,-1-1 24 0 0,18-2-132 0 0,0 0 0 0 0,1 0-1 0 0,-1 0 1 0 0,1 0 0 0 0,-1 0 0 0 0,1-1 0 0 0,-1 1 0 0 0,1 0-1 0 0,0 0 1 0 0,-1 0 0 0 0,1-1 0 0 0,0 1 0 0 0,0 0 0 0 0,0 0 0 0 0,0 0-1 0 0,0-1 1 0 0,0 1 0 0 0,1 0 0 0 0,-1 0 0 0 0,0-1 0 0 0,1 1 0 0 0,-1 0-1 0 0,1 0 1 0 0,-1 0 0 0 0,1 0 0 0 0,-1 0 0 0 0,1 0 0 0 0,0 0-1 0 0,-1 0 1 0 0,1 0 0 0 0,0 0 0 0 0,1-1 132 0 0,9-12-3248 0 0,-3 5-2218 0 0,1 1-5862 0 0</inkml:trace>
  <inkml:trace contextRef="#ctx0" brushRef="#br0" timeOffset="2128.415">983 671 6601 0 0,'0'0'3659'0'0,"0"0"-1767"0"0,0 0-713 0 0,0 0-23 0 0,0 0 102 0 0,0 0 41 0 0,0 0-174 0 0,0 0-295 0 0,0 0-206 0 0,0 0-159 0 0,0 0-79 0 0,0 0-22 0 0,0 0 1 0 0,15-4-9 0 0,43-11-29 0 0,7 11 712 0 0,-63 6-995 0 0,0 0 0 0 0,0 0 0 0 0,0 1 0 0 0,-1-1 0 0 0,1 1 0 0 0,-1-1 0 0 0,0 1 0 0 0,1 0 0 0 0,-1-1 0 0 0,0 1 0 0 0,-1 0 1 0 0,1 0-1 0 0,0 0 0 0 0,-1 0 0 0 0,0 0 0 0 0,1 0 0 0 0,-1-1 0 0 0,0 1 0 0 0,-1 0 0 0 0,1 0 0 0 0,0 0 0 0 0,-1 0 0 0 0,0 0 0 0 0,1 0 0 0 0,-1-1 0 0 0,0 1 0 0 0,-1 0 0 0 0,1 0 0 0 0,0-1 0 0 0,-1 1 0 0 0,-1 1-43 0 0,3-4 10 0 0,-3 3 26 0 0,0 0-1 0 0,1 0 1 0 0,-1 0-1 0 0,1 0 1 0 0,0 0-1 0 0,0 0 1 0 0,0 1-1 0 0,0-1 1 0 0,0 1-1 0 0,1-1 1 0 0,0 1-1 0 0,0 0 1 0 0,0-1-1 0 0,0 1 1 0 0,0 0-1 0 0,1 0 1 0 0,0 0-1 0 0,-1-1 1 0 0,1 1-1 0 0,1 1-36 0 0,59 2 641 0 0,2-34-1606 0 0,-49 19-2684 0 0,1 1-3308 0 0,-8 3-5145 0 0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6:0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0 336 4681 0 0,'0'0'1712'0'0,"0"0"-405"0"0,0 0-10 0 0,0 0 234 0 0,0 0 121 0 0,0 0-61 0 0,0 0-152 0 0,0 0-200 0 0,0 0-86 0 0,0 0-50 0 0,0 0-154 0 0,0 0-104 0 0,0 0-57 0 0,19-10-32 0 0,58-31-26 0 0,-58 30-258 0 0,0-1 1 0 0,-1 0 0 0 0,-1-1-1 0 0,0-1 1 0 0,-1-1-1 0 0,8-8-472 0 0,-17 16 87 0 0,115-143 941 0 0,-103 123-960 0 0,-17 26-45 0 0,-2 1-1 0 0,0 0-8 0 0,0 0-16 0 0,0 0 4 0 0,0 0-17 0 0,0 0-17 0 0,0 0-19 0 0,0 0-23 0 0,0 21-84 0 0,10 98 258 0 0,39 19-29 0 0,-45-131-1069 0 0,17 30 2763 0 0,-16-25-5493 0 0,-4-3-5671 0 0,-1-9-2563 0 0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6:06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1 328 4273 0 0,'0'0'2264'0'0,"0"0"-52"0"0,0 0 5 0 0,0 0-111 0 0,0 0-260 0 0,0 0-398 0 0,0 0-425 0 0,0 0-279 0 0,0 0-82 0 0,0 0 93 0 0,0 0 90 0 0,0 0 13 0 0,0 0-30 0 0,9 0-131 0 0,181-19 3013 0 0,-117 15-3239 0 0,-12 0-598 0 0,-46 0-1520 0 0,-11-2-4850 0 0,-4 5 453 0 0,0 1-5240 0 0</inkml:trace>
  <inkml:trace contextRef="#ctx0" brushRef="#br0" timeOffset="464.025">186 1 2625 0 0,'0'0'1915'0'0,"0"0"-311"0"0,0 0 84 0 0,0 0 235 0 0,0 0 86 0 0,0 0-173 0 0,0 0-357 0 0,0 0-340 0 0,0 0-201 0 0,0 0-79 0 0,0 0-70 0 0,0 0-50 0 0,0 0-39 0 0,-3 24-45 0 0,-10 77-35 0 0,21 44 2210 0 0,-19 1-1681 0 0,-22-3-872 0 0,29-108 237 0 0,3-21-1367 0 0,4-20-4535 0 0,-1 4 100 0 0,0-1-6046 0 0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6:04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7 226 0 0 0,'0'0'612'0'0,"0"0"-37"0"0,0 0 129 0 0,0 0 486 0 0,0 0 445 0 0,0 0 169 0 0,0 0-113 0 0,0 0-341 0 0,0 0-251 0 0,0 0-123 0 0,0 0-116 0 0,0 6-76 0 0,2 20-64 0 0,-1-23-529 0 0,0 0 0 0 0,0-1 0 0 0,0 1 0 0 0,1-1 0 0 0,-1 1 0 0 0,1-1 0 0 0,0 0 0 0 0,0 1-1 0 0,0-1 1 0 0,0 0 0 0 0,0 0 0 0 0,0-1 0 0 0,0 1 0 0 0,1 0 0 0 0,-1-1 0 0 0,1 1 0 0 0,-1-1-1 0 0,1 0 1 0 0,-1 0 0 0 0,1 0 0 0 0,0 0 0 0 0,0 0 0 0 0,-1-1 0 0 0,1 1 0 0 0,0-1 0 0 0,0 0 0 0 0,0 0-1 0 0,1 0-190 0 0,13 2 412 0 0,0-1 0 0 0,0-1 0 0 0,-1-1 0 0 0,1 0 0 0 0,0-1 0 0 0,-1-1 0 0 0,1-1 0 0 0,-1 0 0 0 0,0-1 0 0 0,9-4-412 0 0,-5 1 155 0 0,0 0 1 0 0,-1-1-1 0 0,-1-1 0 0 0,0 0 0 0 0,0-2 1 0 0,-1 0-1 0 0,3-3-155 0 0,-15 9 35 0 0,-1 0 0 0 0,1 0 0 0 0,-1-1 0 0 0,0 1 0 0 0,-1-1 0 0 0,1 0 1 0 0,-1 0-1 0 0,-1 0 0 0 0,1 0 0 0 0,-1 0 0 0 0,-1-1 0 0 0,1 1 0 0 0,-1-1 0 0 0,0 1 0 0 0,-1-1 0 0 0,0 1 1 0 0,0-1-1 0 0,-1 0 0 0 0,0 0-35 0 0,0 5 0 0 0,0 0 0 0 0,1 1-1 0 0,-2-1 1 0 0,1 0 0 0 0,0 1 0 0 0,0 0 0 0 0,-1-1 0 0 0,0 1 0 0 0,1 0 0 0 0,-1-1 0 0 0,0 1 0 0 0,0 0 0 0 0,0 0-1 0 0,0 1 1 0 0,0-1 0 0 0,-1 0 0 0 0,1 1 0 0 0,-1-1 0 0 0,1 1 0 0 0,-1 0 0 0 0,1 0 0 0 0,-1 0 0 0 0,0 0 0 0 0,1 0-1 0 0,-1 0 1 0 0,0 1 0 0 0,0 0 0 0 0,-2-1 0 0 0,-82 3-217 0 0,66 4 198 0 0,1 2 0 0 0,0-1 0 0 0,0 2 0 0 0,1 1 0 0 0,0 0 0 0 0,1 2 0 0 0,0 0 0 0 0,1 1 0 0 0,-2 2 19 0 0,0-1 0 0 0,12-9 2 0 0,0 0 0 0 0,-1 0 0 0 0,2 1 0 0 0,-1 0 0 0 0,1 0 0 0 0,0 1 0 0 0,0-1 0 0 0,1 2 0 0 0,-1-1 0 0 0,2 0 0 0 0,-1 1 0 0 0,1 0 0 0 0,0 0 0 0 0,1 0 0 0 0,0 1-1 0 0,0-1 1 0 0,1 1 0 0 0,0-1 0 0 0,0 1 0 0 0,1 0 0 0 0,0 1-2 0 0,0 1 18 0 0,1 1-1 0 0,0 0 1 0 0,1 0-1 0 0,0-1 1 0 0,1 1-1 0 0,0-1 1 0 0,1 1-1 0 0,1-1 1 0 0,-1 0-1 0 0,2 0 1 0 0,-1 0-1 0 0,2-1 1 0 0,-1 1-1 0 0,1-1 1 0 0,1-1-1 0 0,1 2-17 0 0,7 9 145 0 0,1-2-1 0 0,0 0 0 0 0,1-1 0 0 0,1-1 1 0 0,1 0-1 0 0,11 6-144 0 0,-18-17 121 0 0,0 0 1 0 0,0 0-1 0 0,0-2 0 0 0,1 1 0 0 0,-1-2 1 0 0,1 1-1 0 0,-1-2 0 0 0,1 0 1 0 0,0 0-1 0 0,0-1 0 0 0,0-1 1 0 0,-1 0-122 0 0,19 1 116 0 0,48-26 138 0 0,-63 18-268 0 0,-9-34-3486 0 0,-7 36 195 0 0,0 0-4154 0 0,0 1-4792 0 0</inkml:trace>
  <inkml:trace contextRef="#ctx0" brushRef="#br0" timeOffset="1295.829">668 426 3153 0 0,'0'0'2001'0'0,"0"0"-97"0"0,0 0 76 0 0,0 0 39 0 0,0 0-160 0 0,0 0-257 0 0,0 0-358 0 0,0 0-265 0 0,0 0-190 0 0,0 0-134 0 0,0 0-43 0 0,0 0-22 0 0,0 0 14 0 0,8-3-28 0 0,24-10-72 0 0,-31 13-431 0 0,0 0 0 0 0,-1 1 0 0 0,1-1 0 0 0,0 0 0 0 0,0 1 0 0 0,0-1 1 0 0,-1 0-1 0 0,1 1 0 0 0,0-1 0 0 0,-1 1 0 0 0,1-1 0 0 0,0 1 0 0 0,-1-1 0 0 0,1 1 0 0 0,0 0 0 0 0,-1-1 0 0 0,1 1 0 0 0,-1 0 0 0 0,1 0 0 0 0,-1-1 0 0 0,0 1 0 0 0,1 0 0 0 0,-1 0 0 0 0,0 0 0 0 0,1-1 0 0 0,-1 1 1 0 0,0 0-1 0 0,0 0 0 0 0,0 0 0 0 0,0 0 0 0 0,0-1 0 0 0,0 1 0 0 0,0 0 0 0 0,0 0 0 0 0,0 0 0 0 0,0 0 0 0 0,0 0 0 0 0,-1-1 0 0 0,1 1 0 0 0,0 0 0 0 0,-1 0 0 0 0,1 0-73 0 0,0 2 220 0 0,-17 124 1311 0 0,-30-1-1213 0 0,37-49-127 0 0,11-75-174 0 0,1-1-1 0 0,-1 1 1 0 0,0 0 0 0 0,0-1-1 0 0,1 0 1 0 0,-1 1 0 0 0,0-1-1 0 0,1 0 1 0 0,0 0 0 0 0,-1 0-1 0 0,1 0 1 0 0,-1 0 0 0 0,1 0-1 0 0,0 0 1 0 0,0 0 0 0 0,0-1-1 0 0,0 1 1 0 0,-1-1 0 0 0,1 1-1 0 0,0-1 1 0 0,0 0 0 0 0,0 0-1 0 0,0 0 1 0 0,0 0 0 0 0,0 0-1 0 0,0 0 1 0 0,0 0 0 0 0,0-1-1 0 0,1 0-16 0 0,2 1 50 0 0,61-11 285 0 0,-61-1-3619 0 0,-6 7-531 0 0,0 3-3548 0 0,1 1-3730 0 0</inkml:trace>
  <inkml:trace contextRef="#ctx0" brushRef="#br0" timeOffset="1596.727">539 542 6273 0 0,'0'0'2259'0'0,"0"0"-301"0"0,0 0-59 0 0,0 0-74 0 0,0 0-188 0 0,0 0-331 0 0,0 0-442 0 0,0 0-400 0 0,0 0-220 0 0,0 0 3 0 0,0 0 105 0 0,0 0 128 0 0,0 0 130 0 0,5 2 8 0 0,13 1-317 0 0,1 0-1 0 0,-1-1 0 0 0,1 0 1 0 0,0-2-1 0 0,-1 0 0 0 0,1-1 1 0 0,0-1-1 0 0,-1-1 0 0 0,1 0 1 0 0,6-4-301 0 0,-7 5-400 0 0,0-1-1794 0 0,-7-1-4552 0 0,-7 1-4561 0 0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6:09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120 309 0 0 0,'0'0'477'0'0,"0"0"648"0"0,0 0 258 0 0,0 0 144 0 0,0 0-2 0 0,0 0-128 0 0,0 0-118 0 0,0 0-127 0 0,0 0-60 0 0,0-9 8 0 0,0 5-396 0 0,0-22-1015 0 0,-2 22 8084 0 0,-83 216-6043 0 0,53-61-1329 0 0,34-148-357 0 0,0 0 0 0 0,0 0 0 0 0,0-1 0 0 0,1 1 0 0 0,-1 0 0 0 0,1-1 0 0 0,0 0 0 0 0,0 0 0 0 0,-1 0 0 0 0,1 0 0 0 0,1 0 0 0 0,-1 0 0 0 0,0-1 0 0 0,0 0 0 0 0,1 1 0 0 0,-1-1 0 0 0,0 0 0 0 0,1-1 0 0 0,-1 1 0 0 0,1-1 0 0 0,0 1 0 0 0,-1-1 0 0 0,1 0 0 0 0,-1 0 0 0 0,3-1-44 0 0,157-10 1103 0 0,-61-5-763 0 0,-89 10-1315 0 0,-12 2-3302 0 0,-1-2-4794 0 0,0 3-1503 0 0</inkml:trace>
  <inkml:trace contextRef="#ctx0" brushRef="#br0" timeOffset="484.146">463 274 2937 0 0,'0'0'1631'0'0,"0"0"-143"0"0,0 0 106 0 0,0 0 278 0 0,0 0 171 0 0,0 0-64 0 0,0 0-254 0 0,0 0-390 0 0,0 0-369 0 0,0 0-244 0 0,0 0-126 0 0,0 0-99 0 0,0 0-28 0 0,2-5-3 0 0,-1 1-544 0 0,4-7 1048 0 0,-3 27 578 0 0,-16 88 959 0 0,-20 169-1142 0 0,-69 193-823 0 0,48-284-450 0 0,54-155-184 0 0,0-39-800 0 0,-1 4 367 0 0,-6-28-4237 0 0,11 12-6703 0 0,2 19 1935 0 0</inkml:trace>
  <inkml:trace contextRef="#ctx0" brushRef="#br0" timeOffset="1330.841">617 682 448 0 0,'0'0'1599'0'0,"0"0"-300"0"0,0 0 79 0 0,0 0 305 0 0,0 0 236 0 0,0 0-15 0 0,0 0-242 0 0,0 0-343 0 0,0 0-279 0 0,0 0-157 0 0,0 0-80 0 0,0 0-11 0 0,0 0 61 0 0,3 0 58 0 0,2-3-630 0 0,0 0-1 0 0,0 0 0 0 0,0-1 0 0 0,0 0 1 0 0,-1 0-1 0 0,0 0 0 0 0,0 0 0 0 0,0-1 1 0 0,0 1-1 0 0,-1-1 0 0 0,1 0 0 0 0,-1 0 1 0 0,0-1-1 0 0,-1 1 0 0 0,0-1 0 0 0,1 1 1 0 0,0-4-281 0 0,3-4 382 0 0,83-163 1469 0 0,-89 175-1851 0 0,1 0 1 0 0,-1-1 0 0 0,1 1-1 0 0,0 0 1 0 0,-1 0 0 0 0,1 0-1 0 0,0 0 1 0 0,0 0-1 0 0,0 1 1 0 0,0-1 0 0 0,0 0-1 0 0,0 0 1 0 0,0 1 0 0 0,0-1-1 0 0,0 0 1 0 0,0 1-1 0 0,0-1 1 0 0,0 1 0 0 0,1-1-1 0 0,-1 1 1 0 0,0 0-1 0 0,0-1 1 0 0,0 1 0 0 0,1 0-1 0 0,-1 0 1 0 0,0 0 0 0 0,0 0-1 0 0,1 0 1 0 0,-1 0-1 0 0,0 0 1 0 0,0 1 0 0 0,1-1-1 0 0,-1 0 1 0 0,0 1 0 0 0,0-1-1 0 0,0 1 1 0 0,0-1-1 0 0,1 1 1 0 0,-1-1 0 0 0,0 1-1 0 0,0 0 1 0 0,0 0 0 0 0,0-1-1 0 0,0 1 1 0 0,0 1-1 0 0,10 164 276 0 0,-10-163-272 0 0,-1-1 1 0 0,0-1 0 0 0,0 1-1 0 0,0-1 1 0 0,0 1 0 0 0,1-1 0 0 0,-1 1 0 0 0,0-1 0 0 0,1 0 0 0 0,-1 1 0 0 0,1-1 0 0 0,0 1 0 0 0,-1-1 0 0 0,1 0-1 0 0,0 0 1 0 0,0 1 0 0 0,0-1 0 0 0,0 0 0 0 0,0 0 0 0 0,0 0 0 0 0,0 0 0 0 0,0 0 0 0 0,0 0 0 0 0,0 0 0 0 0,1 0 0 0 0,-1 0-1 0 0,0-1 1 0 0,1 1 0 0 0,-1-1 0 0 0,0 1 0 0 0,1-1 0 0 0,-1 1 0 0 0,1-1 0 0 0,-1 0 0 0 0,1 1 0 0 0,-1-1 0 0 0,1 0-1 0 0,-1 0 1 0 0,1 0 0 0 0,-1 0 0 0 0,1-1 0 0 0,-1 1 0 0 0,1 0 0 0 0,-1-1 0 0 0,2 1-5 0 0,59-57 379 0 0,54-98-153 0 0,-111 145-332 0 0,1 24 79 0 0,3 74 282 0 0,7 64-210 0 0,-15-148-62 0 0,-1 0 1 0 0,1 0-1 0 0,0 0 1 0 0,0 0-1 0 0,0 0 0 0 0,1 0 1 0 0,-1 0-1 0 0,1 0 1 0 0,0 0-1 0 0,0-1 1 0 0,1 1-1 0 0,-1-1 0 0 0,1 1 1 0 0,-1-1-1 0 0,1 0 1 0 0,0 0-1 0 0,0 0 0 0 0,2 0 17 0 0,30 4-1497 0 0,-24-10-2994 0 0,-1-2-5797 0 0,-9 2 76 0 0</inkml:trace>
  <inkml:trace contextRef="#ctx0" brushRef="#br0" timeOffset="1687.414">563 844 6449 0 0,'0'0'2402'0'0,"0"0"-1322"0"0,0 0-341 0 0,0 0 221 0 0,0 0 334 0 0,0 0 241 0 0,0 0-48 0 0,0 0-175 0 0,0 0-155 0 0,0 0-131 0 0,0 0-116 0 0,0 0-115 0 0,0 0-71 0 0,25 0-49 0 0,156 0 1071 0 0,171-20 418 0 0,-165-2-2972 0 0,-178 20 1210 0 0,-6 1-2936 0 0,1 0-9281 0 0,-4 1 235 0 0</inkml:trace>
  <inkml:trace contextRef="#ctx0" brushRef="#br0" timeOffset="2402.371">1058 1060 1224 0 0,'0'0'1434'0'0,"0"0"4"0"0,0 0 303 0 0,0 0 364 0 0,0 0 153 0 0,0 0-146 0 0,0 0-361 0 0,0 0-393 0 0,0 0-314 0 0,0 0-183 0 0,0 0-128 0 0,0 0-96 0 0,0 0-44 0 0,-11-7 840 0 0,-150 76 1523 0 0,157-66-2923 0 0,0-1-1 0 0,0 1 1 0 0,0 0-1 0 0,1 0 0 0 0,-1 0 1 0 0,1 1-1 0 0,0-1 0 0 0,0 1 1 0 0,0 0-1 0 0,0-1 1 0 0,1 2-1 0 0,-1-1 0 0 0,1 0 1 0 0,0 0-1 0 0,0 1 0 0 0,1-1 1 0 0,0 1-1 0 0,-1 2-32 0 0,1-4 15 0 0,0-1-1 0 0,0 1 0 0 0,0 0 1 0 0,0 0-1 0 0,1 0 0 0 0,-1 0 1 0 0,1 0-1 0 0,0 0 0 0 0,0 0 1 0 0,0 0-1 0 0,1 0 0 0 0,-1-1 1 0 0,0 1-1 0 0,1 0 0 0 0,0 0 1 0 0,0 0-1 0 0,0 0 0 0 0,0-1 1 0 0,0 1-1 0 0,1 0 0 0 0,-1-1 1 0 0,1 1-1 0 0,-1-1 0 0 0,1 1-14 0 0,48 27 328 0 0,-3 0-70 0 0,-32-11-194 0 0,-5 28 406 0 0,-54-16 144 0 0,-109 20-419 0 0,87-44-662 0 0,58-49-7235 0 0,11 34 1568 0 0,-1 0-5177 0 0</inkml:trace>
  <inkml:trace contextRef="#ctx0" brushRef="#br0" timeOffset="3006.065">1241 952 1400 0 0,'0'0'1370'0'0,"0"0"-187"0"0,0 0 258 0 0,0 0 371 0 0,0 0 208 0 0,0 0-149 0 0,0 0-352 0 0,0 0-357 0 0,0 0-322 0 0,0 0-209 0 0,0 0-119 0 0,0 0-70 0 0,0 0-44 0 0,10-6 510 0 0,-8 4 1871 0 0,78 2 897 0 0,-79 2-3643 0 0,1-1 1 0 0,0 0 0 0 0,-1 1-1 0 0,1-1 1 0 0,-1 1-1 0 0,1-1 1 0 0,-1 1 0 0 0,0 0-1 0 0,0-1 1 0 0,0 1 0 0 0,0 0-1 0 0,0 0 1 0 0,0 0-1 0 0,0 0 1 0 0,0 0 0 0 0,-1 0-1 0 0,1 0 1 0 0,-1 0-1 0 0,0 0 1 0 0,1 0 0 0 0,-1 0-1 0 0,0 0 1 0 0,0 0 0 0 0,-1 1-1 0 0,1-1 1 0 0,0 0-1 0 0,-1 0 1 0 0,1 0 0 0 0,-1 0-1 0 0,1 0 1 0 0,-1 0-1 0 0,0 0 1 0 0,0 0 0 0 0,0 0-34 0 0,-103 121 913 0 0,100-96-846 0 0,41-19 318 0 0,-25-8-383 0 0,60-14-1661 0 0,-63 9-5260 0 0,-7 1-4872 0 0</inkml:trace>
  <inkml:trace contextRef="#ctx0" brushRef="#br0" timeOffset="5284.221">1557 852 0 0 0,'0'0'1204'0'0,"0"0"261"0"0,0 0 143 0 0,0 0 30 0 0,0 0-43 0 0,0 0-111 0 0,0 0-132 0 0,0 0-100 0 0,22 2-71 0 0,66 7-58 0 0,-22-16 860 0 0,182-48 2092 0 0,-235 52-3940 0 0,0 0 0 0 0,0-1-1 0 0,-1-1 1 0 0,1 0 0 0 0,-1-1-1 0 0,0 0 1 0 0,0-1 0 0 0,-1 0 0 0 0,0 0-1 0 0,3-5-134 0 0,-12 10 34 0 0,0 0 0 0 0,0-1 0 0 0,-1 1 0 0 0,1-1 0 0 0,-1 1 0 0 0,0-1 0 0 0,0 0 0 0 0,0 1 0 0 0,0-1 0 0 0,0 0-1 0 0,-1 0 1 0 0,1 0 0 0 0,-1 0 0 0 0,0 1 0 0 0,1-1 0 0 0,-1 0 0 0 0,-1 0 0 0 0,1 0 0 0 0,0 0 0 0 0,-1 0 0 0 0,1 0 0 0 0,-1 1 0 0 0,0-1 0 0 0,0 0 0 0 0,0 0-1 0 0,-1 1 1 0 0,1-1 0 0 0,0 1 0 0 0,-1-1 0 0 0,0 1 0 0 0,1 0 0 0 0,-1-1 0 0 0,0 1 0 0 0,0 0 0 0 0,-1 0 0 0 0,1 0 0 0 0,0 1 0 0 0,-1-1 0 0 0,1 0 0 0 0,-1 1-1 0 0,1 0 1 0 0,-1 0 0 0 0,1-1 0 0 0,-1 1 0 0 0,-1 0-34 0 0,-10-1-15 0 0,1-1 0 0 0,-1 2-1 0 0,-1 0 1 0 0,1 0 0 0 0,0 1 0 0 0,0 1-1 0 0,0 1 1 0 0,0 0 0 0 0,0 0 0 0 0,0 2-1 0 0,1 0 1 0 0,-1 0 0 0 0,1 1 0 0 0,0 1-1 0 0,1 0 1 0 0,-3 2 15 0 0,-100 57-21 0 0,108-59 48 0 0,0 1 0 0 0,0 0 0 0 0,0 0 1 0 0,1 1-1 0 0,0-1 0 0 0,0 1 0 0 0,1 0 0 0 0,0 1 1 0 0,0-1-1 0 0,1 1 0 0 0,0 0 0 0 0,1 0 0 0 0,0 1 1 0 0,1-1-1 0 0,-1 1 0 0 0,2-1 0 0 0,-1 1 0 0 0,1 0 1 0 0,1-1-1 0 0,0 1 0 0 0,0 0 0 0 0,1 0 0 0 0,1 2-27 0 0,-3 1 103 0 0,0 0-1 0 0,1 0 1 0 0,1 0-1 0 0,0-1 1 0 0,1 1-1 0 0,0 0 1 0 0,1 0-1 0 0,1-1 1 0 0,0 0-1 0 0,0 0 1 0 0,1 0-1 0 0,1 0 1 0 0,0-1-1 0 0,0 1-102 0 0,2-2 104 0 0,-1-1 0 0 0,1 0-1 0 0,0 0 1 0 0,1-1 0 0 0,0 0-1 0 0,1-1 1 0 0,-1 0 0 0 0,1 0-1 0 0,1-1 1 0 0,-1-1 0 0 0,1 1-1 0 0,0-2 1 0 0,0 1-1 0 0,0-2 1 0 0,1 1 0 0 0,0-2-1 0 0,-1 1 1 0 0,1-2 0 0 0,0 1-1 0 0,0-2 1 0 0,0 0 0 0 0,1 0-104 0 0,11 1 84 0 0,-1-1 1 0 0,1-1 0 0 0,0 0-1 0 0,-1-2 1 0 0,1-1 0 0 0,-1-1 0 0 0,0-1-1 0 0,12-6-84 0 0,-21 1-2182 0 0,-22-12-6818 0 0,4 19-2932 0 0</inkml:trace>
  <inkml:trace contextRef="#ctx0" brushRef="#br0" timeOffset="6321.72">2367 1099 3105 0 0,'0'0'1864'0'0,"0"0"-582"0"0,0 0-125 0 0,0 0 208 0 0,0 0 146 0 0,0 0-39 0 0,0 0-217 0 0,0 0-306 0 0,0 0-246 0 0,0 0-132 0 0,0 0-75 0 0,0 0-92 0 0,0 0-78 0 0,-11 23-62 0 0,-31 71-71 0 0,-2-16 594 0 0,18-46 189 0 0,69-82 1863 0 0,61-66-2292 0 0,-97 111-558 0 0,-7 6 8 0 0,-1-1 1 0 0,1 1 0 0 0,0-1-1 0 0,0 1 1 0 0,0-1 0 0 0,0 1-1 0 0,0-1 1 0 0,0 1 0 0 0,0-1-1 0 0,0 1 1 0 0,0-1 0 0 0,0 1-1 0 0,0-1 1 0 0,0 1 0 0 0,0-1-1 0 0,0 1 1 0 0,0-1 0 0 0,0 1-1 0 0,1-1 1 0 0,-1 0 0 0 0,0 1-1 0 0,0-1 1 0 0,0 1 0 0 0,1-1-1 0 0,-1 1 1 0 0,0-1 0 0 0,1 0-1 0 0,-1 1 1 0 0,0-1 0 0 0,1 0-1 0 0,-1 1 1 0 0,1-1 0 0 0,-1 0-1 0 0,0 0 1 0 0,1 1 0 0 0,-1-1-1 0 0,1 0 1 0 0,-1 0 0 0 0,1 0-1 0 0,-1 0 1 0 0,1 1 0 0 0,-1-1-1 0 0,1 0 1 0 0,-1 0 0 0 0,1 0-1 0 0,-1 0 1 0 0,1 0 0 0 0,-1 0-1 0 0,1 0 1 0 0,-1 0 0 0 0,1-1-1 0 0,-1 1 1 0 0,1 0 0 0 0,-1 0-1 0 0,0 0 1 0 0,1 0 0 0 0,-1-1-1 0 0,1 1 1 0 0,-1 0 0 0 0,1 0-1 0 0,-1-1 1 0 0,0 1 0 0 0,1 0-1 0 0,-1-1 1 0 0,0 1 0 0 0,1-1 2 0 0,14 45 128 0 0,-14-37-115 0 0,0 0 1 0 0,1 0 0 0 0,0 0-1 0 0,1 0 1 0 0,-1-1-1 0 0,1 1 1 0 0,1-1 0 0 0,-1 0-1 0 0,1 1 1 0 0,0-1 0 0 0,0-1-1 0 0,1 1 1 0 0,0-1-1 0 0,4 5-13 0 0,-6-10 85 0 0,0 1 0 0 0,-1-1 0 0 0,1 1 0 0 0,0-1 0 0 0,0 0 0 0 0,-1 0 0 0 0,1 0 0 0 0,0 0 0 0 0,0-1 0 0 0,-1 1 0 0 0,1-1 0 0 0,0 0 0 0 0,-1 1 0 0 0,1-1 0 0 0,-1-1 0 0 0,1 1 0 0 0,-1 0 0 0 0,0 0 0 0 0,3-2-85 0 0,0-1 80 0 0,0 1 0 0 0,1-1 0 0 0,-2 0 0 0 0,1 0 0 0 0,0 0 0 0 0,-1 0 0 0 0,0-1 0 0 0,0 0 0 0 0,0 0 0 0 0,-1 0 0 0 0,0 0 0 0 0,0-1 0 0 0,0 1-1 0 0,0-1 1 0 0,-1 0 0 0 0,0 0-80 0 0,1-6-603 0 0,1-13 987 0 0,-8 17-4129 0 0,-4 1-3986 0 0,5 4-4079 0 0</inkml:trace>
  <inkml:trace contextRef="#ctx0" brushRef="#br0" timeOffset="7267.756">1771 374 32 0 0,'0'0'2299'0'0,"0"0"-836"0"0,0 0-71 0 0,0 0 351 0 0,0 0 226 0 0,0 0-62 0 0,0 0-363 0 0,0 0-422 0 0,0 0-269 0 0,0 0-100 0 0,0 0-4 0 0,0 0 38 0 0,0 0 56 0 0,8-1 2013 0 0,63-105 332 0 0,-34 57-2784 0 0,106-115 252 0 0,-81 110-539 0 0,-44 121 285 0 0,1-6 10 0 0,10 66 491 0 0,-29-124-881 0 0,0 1 0 0 0,0 0 0 0 0,0-1 0 0 0,0 1 1 0 0,1 0-1 0 0,-1-1 0 0 0,1 1 0 0 0,0-1 0 0 0,0 1 1 0 0,0-1-1 0 0,0 1 0 0 0,1-1 0 0 0,-1 0 0 0 0,1 1 1 0 0,0-1-1 0 0,0 0 0 0 0,1 0-22 0 0,42 14-1132 0 0,-21-15-5599 0 0,-20-2-3831 0 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6:25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6 366 3721 0 0,'0'0'2487'0'0,"0"0"-1067"0"0,0 0-652 0 0,0 0-61 0 0,0 0 305 0 0,0 0 355 0 0,0 0 190 0 0,0 0-8 0 0,0 0-123 0 0,0 0-152 0 0,0 0-110 0 0,14-2-165 0 0,102-19 1175 0 0,101 12 890 0 0,-142 10-2580 0 0,304 3 0 0 0,-423-4-4045 0 0,16 0-4287 0 0,17 0-3527 0 0</inkml:trace>
  <inkml:trace contextRef="#ctx0" brushRef="#br0" timeOffset="330.395">0 655 4193 0 0,'0'0'3015'0'0,"0"0"-1126"0"0,0 0-505 0 0,0 0 58 0 0,0 0 134 0 0,0 0-82 0 0,0 0-258 0 0,0 0-225 0 0,0 0-112 0 0,0 0 19 0 0,0 0 49 0 0,0 0-55 0 0,12 2-106 0 0,88 12 1102 0 0,212-21 874 0 0,-143-1-2642 0 0,-115 7-1485 0 0,-55-8-3875 0 0,0 6-5084 0 0,0 0 601 0 0</inkml:trace>
  <inkml:trace contextRef="#ctx0" brushRef="#br0" timeOffset="947.553">341 4 0 0 0,'0'0'2038'0'0,"0"0"-259"0"0,0 0-8 0 0,0 0 147 0 0,0 0 153 0 0,0 0-12 0 0,0 0-216 0 0,0 0-351 0 0,0 0-406 0 0,0 0-365 0 0,0 0-319 0 0,0 0-196 0 0,0 0-54 0 0,-6-3 70 0 0,5 2-223 0 0,1 2 37 0 0,-1-1-1 0 0,1 1 1 0 0,0-1-1 0 0,0 1 1 0 0,0-1-1 0 0,0 1 1 0 0,0-1 0 0 0,0 1-1 0 0,-1-1 1 0 0,1 1-1 0 0,0-1 1 0 0,0 0-1 0 0,-1 1 1 0 0,1-1-1 0 0,0 1 1 0 0,0-1-1 0 0,-1 0 1 0 0,1 1 0 0 0,-1-1-1 0 0,1 1 1 0 0,0-1-1 0 0,-1 0 1 0 0,1 0-1 0 0,-1 1 1 0 0,1-1-1 0 0,-1 0 1 0 0,1 0-1 0 0,-1 0 1 0 0,1 1 0 0 0,-1-1-1 0 0,1 0 1 0 0,-1 0-1 0 0,1 0 1 0 0,-1 0-1 0 0,1 0 1 0 0,-1 0-1 0 0,1 0 1 0 0,-1 0-1 0 0,1 0-35 0 0,15 21 465 0 0,2 0 0 0 0,0-1 0 0 0,1-1 0 0 0,2 0 0 0 0,-1-2 0 0 0,2 0 0 0 0,0-1 0 0 0,1-1 0 0 0,1-2 0 0 0,0 0 0 0 0,3 0-465 0 0,153 61 733 0 0,-65-18-561 0 0,-111-54-163 0 0,0-1-1 0 0,-1 0 1 0 0,1 0-1 0 0,-1 1 1 0 0,0 0-1 0 0,0-1 1 0 0,1 1-1 0 0,-1 0 1 0 0,0 0-1 0 0,0 0 1 0 0,-1 0-1 0 0,1 1 1 0 0,0-1-1 0 0,-1 0 1 0 0,0 1-1 0 0,1-1 1 0 0,-1 1-1 0 0,0 0 1 0 0,0-1-1 0 0,0 1 1 0 0,-1 0-1 0 0,1 0 1 0 0,0-1-1 0 0,-1 1-8 0 0,-25 21 397 0 0,-47 38-151 0 0,-16 28-46 0 0,50-56-134 0 0,-34 36 140 0 0,-3-4 1 0 0,-44 28-207 0 0,21-29 45 0 0,96-61-1262 0 0,6-3-7555 0 0,-3-1 6749 0 0,5 0-10212 0 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6:44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3233 0 0,'0'0'2177'0'0,"0"0"-247"0"0,0 0-41 0 0,0 0 32 0 0,0 0-66 0 0,0 0-186 0 0,0 0-332 0 0,0 0-387 0 0,0 0-274 0 0,0 0-182 0 0,0 0-108 0 0,0 0-54 0 0,2 8 1305 0 0,10-4-1135 0 0,1-1 0 0 0,-1 0 0 0 0,1 0 0 0 0,0-1 0 0 0,0-1 0 0 0,0 0 0 0 0,0-1 0 0 0,0 0 0 0 0,2-1-502 0 0,10 0 432 0 0,183-10 840 0 0,-179 7-1254 0 0,-28 4-49 0 0,-1 0-6 0 0,0 0-11 0 0,0 0 5 0 0,0 0-28 0 0,0 0-37 0 0,0 0-58 0 0,0 0-85 0 0,0 0-79 0 0,-10-3-3562 0 0,6 2-3949 0 0,2 1-3498 0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29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32 289 0 0 0,'0'0'819'0'0,"0"0"-163"0"0,0 0-85 0 0,0 0 44 0 0,0 0 181 0 0,0 0 180 0 0,0 0 106 0 0,0 0 44 0 0,0 0-33 0 0,0 0-69 0 0,0 0-65 0 0,-5 0-34 0 0,-1-1-556 0 0,-4-1-12 0 0,0 2 3429 0 0,32-14 1752 0 0,-6 1-4485 0 0,116-14 788 0 0,251 30-670 0 0,-312-3-929 0 0,-77 8 1535 0 0,-2-10-1748 0 0,0-1-1 0 0,0-1 0 0 0,0 0 0 0 0,1 0 0 0 0,-1 0 0 0 0,1-1 0 0 0,0 0 0 0 0,0 0 1 0 0,0 0-1 0 0,1-1 0 0 0,-4-5-28 0 0,-65-77 255 0 0,32 30-23 0 0,17 31-71 0 0,17 20-90 0 0,9 6-91 0 0,-1-3-3611 0 0,4 4 2907 0 0,3 0-1730 0 0,-1 1-2731 0 0,3 2-6661 0 0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6:44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3097 0 0,'0'0'1396'0'0,"0"0"163"0"0,0 0 568 0 0,0 0 451 0 0,0 0-184 0 0,0 0-391 0 0,0 0-381 0 0,0 0-306 0 0,0 0-200 0 0,0 0-129 0 0,0 0-108 0 0,0 0-103 0 0,27 1-76 0 0,84 1-80 0 0,76-12 1505 0 0,-168 10-2596 0 0,42-3 1050 0 0,-27-9-8093 0 0,-32 11-3197 0 0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6:30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1827 952 2369 0 0,'0'0'1748'0'0,"0"0"-246"0"0,0 0-54 0 0,0 0 144 0 0,0 0 105 0 0,0 0-40 0 0,0 0-328 0 0,0 0-459 0 0,0 0-290 0 0,0 0 38 0 0,0 0 199 0 0,0 0 189 0 0,6 2 93 0 0,121 14 3057 0 0,77-10-2084 0 0,-44-37-1845 0 0,-134 24-366 0 0,-17-2-767 0 0,-8 7-2399 0 0,-4 0-3992 0 0,3 2-3771 0 0</inkml:trace>
  <inkml:trace contextRef="#ctx0" brushRef="#br0" timeOffset="335.543">1742 1261 4577 0 0,'0'0'1447'0'0,"0"0"-806"0"0,0 0-130 0 0,0 0 381 0 0,0 0 526 0 0,0 0 313 0 0,0 0-84 0 0,0 0-215 0 0,0 0-142 0 0,0 0-138 0 0,0 0-108 0 0,0 0-89 0 0,0 0-97 0 0,32-1-65 0 0,100-2-47 0 0,17-5 1584 0 0,-33 10-1379 0 0,3 0-4427 0 0,-110-3-435 0 0,-4-1-3170 0 0,-2 1-2866 0 0</inkml:trace>
  <inkml:trace contextRef="#ctx0" brushRef="#br0" timeOffset="-2499.876">673 960 0 0 0,'0'0'259'0'0,"0"0"913"0"0,0 0 119 0 0,0 0-80 0 0,0 0-22 0 0,0 0-64 0 0,0 0 86 0 0,11-2 144 0 0,4-1-3124 0 0,6-2 7712 0 0,-23 2 1737 0 0,-24 5-6358 0 0,2 4-1212 0 0,0 1 1 0 0,0 1-1 0 0,1 1 1 0 0,0 1 0 0 0,1 1-1 0 0,0 1 1 0 0,1 1-1 0 0,0 1 1 0 0,1 1 0 0 0,-18 16-111 0 0,24-20 67 0 0,-98 107 111 0 0,106-108-171 0 0,-1 0 1 0 0,1-1 0 0 0,1 2-1 0 0,0-1 1 0 0,0 1 0 0 0,1 0-1 0 0,1 0 1 0 0,-1 0-1 0 0,2 0 1 0 0,0 0 0 0 0,0 1-1 0 0,1-1 1 0 0,0 1 0 0 0,1-1-1 0 0,0 5-7 0 0,2-12 36 0 0,-1 1-1 0 0,1 0 0 0 0,-1-1 1 0 0,1 0-1 0 0,1 1 0 0 0,-1-1 0 0 0,0 0 1 0 0,1 0-1 0 0,0 0 0 0 0,0 0 1 0 0,0-1-1 0 0,1 1 0 0 0,-1-1 1 0 0,1 0-1 0 0,0 0 0 0 0,0 0 1 0 0,0 0-1 0 0,0-1 0 0 0,0 0 0 0 0,0 0 1 0 0,1 0-1 0 0,-1 0 0 0 0,1 0 1 0 0,0-1-1 0 0,-1 0 0 0 0,1 0 1 0 0,0 0-1 0 0,0-1 0 0 0,-1 0 1 0 0,1 0-1 0 0,0 0 0 0 0,0 0 0 0 0,0-1 1 0 0,-1 0-1 0 0,1 0 0 0 0,0 0 1 0 0,-1 0-1 0 0,1-1 0 0 0,-1 0 1 0 0,3 0-36 0 0,18-10 171 0 0,-1-1 0 0 0,-1-1 1 0 0,0-1-1 0 0,0-1 0 0 0,-2 0 1 0 0,0-2-1 0 0,7-9-171 0 0,-10 11 65 0 0,124-135 151 0 0,-19 21-135 0 0,-122 129-105 0 0,-1 22-77 0 0,0 127 318 0 0,3-135-207 0 0,0 0 0 0 0,0 0 0 0 0,1 0 0 0 0,1 0 0 0 0,0-1 0 0 0,1 0 0 0 0,0 0 0 0 0,1 0 0 0 0,1-1 0 0 0,-1 0 0 0 0,2-1-1 0 0,-1 1 1 0 0,2-2 0 0 0,-1 1 0 0 0,1-1 0 0 0,0-1 0 0 0,1 0 0 0 0,5 3-10 0 0,-14-9 0 0 0,3 2-154 0 0,-1-1 0 0 0,1 1 0 0 0,1-1 0 0 0,-1 0 0 0 0,0 0 0 0 0,1 0 0 0 0,-1-1 1 0 0,1 0-1 0 0,0 0 0 0 0,0 0 0 0 0,0-1 0 0 0,0 0 0 0 0,0 0 0 0 0,0-1 154 0 0,-4-3-8267 0 0,-2 3-3761 0 0</inkml:trace>
  <inkml:trace contextRef="#ctx0" brushRef="#br0" timeOffset="-1438.103">361 725 0 0 0,'0'0'1247'0'0,"0"0"381"0"0,0 0 85 0 0,0 0-106 0 0,0 0-135 0 0,0 0-136 0 0,0 0-129 0 0,0 0-97 0 0,0 0-67 0 0,0 0-35 0 0,-6-8 21 0 0,-19-22-12 0 0,19 22-69 0 0,6 8-120 0 0,0 0-120 0 0,0 0-125 0 0,0 0-103 0 0,0 0-103 0 0,0 0-116 0 0,0 0-81 0 0,0 0-79 0 0,6 10 75 0 0,5-5 63 0 0,1 0-1 0 0,-1-1 1 0 0,1-1 0 0 0,0 0 0 0 0,0 0-1 0 0,0-1 1 0 0,0-1 0 0 0,1 0 0 0 0,4 0-239 0 0,-13-1 38 0 0,341 4 1944 0 0,-251-8-1598 0 0,-103-15 1482 0 0,-123-120-1704 0 0,66 71-182 0 0,52 52-618 0 0,12 13-3254 0 0,1 2-3807 0 0,1 1-1419 0 0</inkml:trace>
  <inkml:trace contextRef="#ctx0" brushRef="#br0" timeOffset="-1052.579">1332 482 7930 0 0,'0'0'1581'0'0,"0"0"-379"0"0,0 0 10 0 0,0 0 235 0 0,0 0 90 0 0,0 0-196 0 0,0 0-458 0 0,0 0-386 0 0,0 0-114 0 0,0 0 45 0 0,0 0 111 0 0,0 0 85 0 0,0 0 19 0 0,2 24-3 0 0,17 168 812 0 0,18 120-198 0 0,-37-292-1236 0 0,4 15-38 0 0,-2 1 0 0 0,-1 0 0 0 0,-2-1 0 0 0,-2 1 0 0 0,-1 0 1 0 0,-2-1-1 0 0,-1 0 0 0 0,-2-1 0 0 0,-1 1 0 0 0,-5 7 20 0 0,11-33-730 0 0,-4 7 704 0 0,4-14-3450 0 0,-2-1-3467 0 0,4-1-3214 0 0</inkml:trace>
  <inkml:trace contextRef="#ctx0" brushRef="#br0" timeOffset="-498.603">10 459 1520 0 0,'0'0'1226'0'0,"0"0"-6"0"0,0 0 270 0 0,0 0 370 0 0,0 0 178 0 0,0 0-164 0 0,0 0-390 0 0,0 0-412 0 0,0 0-252 0 0,0 0-66 0 0,0 0 1 0 0,0 0-8 0 0,0 0-9 0 0,-1 25-36 0 0,-7 160 982 0 0,17 588 873 0 0,-9-684-2566 0 0,0-70-3441 0 0,0 0-3617 0 0,0-19-3652 0 0</inkml:trace>
  <inkml:trace contextRef="#ctx0" brushRef="#br0" timeOffset="3666.147">3378 768 0 0 0,'0'0'1050'0'0,"0"0"395"0"0,0 0 106 0 0,0 0-78 0 0,0 0-48 0 0,0 0 47 0 0,0 0 6 0 0,-7-3-35 0 0,-18-7-103 0 0,18 7-163 0 0,7 3-176 0 0,3-3 3086 0 0,7-3-3189 0 0,0-1-702 0 0,12-7 133 0 0,0 2-1 0 0,1 0 0 0 0,0 1 0 0 0,1 2 1 0 0,0 0-1 0 0,21-4-328 0 0,112-6 471 0 0,-153 19-460 0 0,0 0 0 0 0,1 1 0 0 0,-1 0 0 0 0,0 0 0 0 0,0 0 0 0 0,1 0 0 0 0,-1 1 0 0 0,0-1 0 0 0,0 1 0 0 0,0 0 0 0 0,-1 0 0 0 0,1 1 0 0 0,0-1 0 0 0,-1 1 0 0 0,0 0 0 0 0,1 0 0 0 0,-1 0 0 0 0,0 0 0 0 0,-1 1 0 0 0,1-1 0 0 0,0 1 1 0 0,-1 0-1 0 0,0-1 0 0 0,0 1 0 0 0,0 0 0 0 0,0 0 0 0 0,-1 0 0 0 0,0 1 0 0 0,0-1 0 0 0,0 0 0 0 0,0 0 0 0 0,0 1 0 0 0,-1-1 0 0 0,0 1 0 0 0,0-1 0 0 0,0 0 0 0 0,-1 1 0 0 0,1-1 0 0 0,-1 0 0 0 0,0 1 0 0 0,0-1 0 0 0,-1 0 0 0 0,1 0 0 0 0,-1 1-11 0 0,-9 18 58 0 0,-1 0 0 0 0,-1 0 0 0 0,-1-2 1 0 0,-1 1-1 0 0,0-2 0 0 0,-2 0 0 0 0,-1 0-58 0 0,-22 28 15 0 0,36-44-21 0 0,0 0 0 0 0,0 0 0 0 0,1 0 0 0 0,0 1 0 0 0,0 0 0 0 0,0 0 0 0 0,0 0 0 0 0,1 0 0 0 0,-1 0 0 0 0,2 0 0 0 0,-1 0 1 0 0,0 1-1 0 0,1-1 0 0 0,0 1 0 0 0,0-1 0 0 0,1 1 0 0 0,-1-1 0 0 0,2 6 6 0 0,2-7-1 0 0,1 1-1 0 0,0-1 1 0 0,1 0-1 0 0,-1 0 1 0 0,1-1 0 0 0,-1 1-1 0 0,1-1 1 0 0,0 0-1 0 0,1-1 1 0 0,-1 1 0 0 0,0-1-1 0 0,1 0 1 0 0,-1 0-1 0 0,1-1 1 0 0,0 1-1 0 0,3-1 2 0 0,-5 1 4 0 0,20 4-9 0 0,9 2 16 0 0,-1 2 1 0 0,0 1 0 0 0,-1 1 0 0 0,0 2 0 0 0,-1 1 0 0 0,13 9-12 0 0,-34-17 33 0 0,0 1 0 0 0,-1-1 1 0 0,-1 2-1 0 0,1-1 0 0 0,-1 1 1 0 0,-1 1-1 0 0,0-1 0 0 0,0 1 1 0 0,0 0-1 0 0,-2 0 0 0 0,1 0 1 0 0,-1 1-1 0 0,-1 0 0 0 0,0 0 1 0 0,0 0-1 0 0,-1 0 0 0 0,0 0 1 0 0,-1 0-1 0 0,-1 1 0 0 0,0-1 1 0 0,0 0-1 0 0,-1 5-33 0 0,-3-4 42 0 0,0-1-1 0 0,0 0 1 0 0,-1 0-1 0 0,-1-1 0 0 0,0 1 1 0 0,0-1-1 0 0,-1-1 1 0 0,0 1-1 0 0,0-1 1 0 0,-1 0-1 0 0,-1-1 1 0 0,1 1-1 0 0,-2-2 1 0 0,1 1-1 0 0,-1-1 0 0 0,0-1 1 0 0,0 0-1 0 0,0 0 1 0 0,-1-1-1 0 0,0-1 1 0 0,0 0-1 0 0,-1 0 1 0 0,-7 1-42 0 0,14-3-64 0 0,0 0 0 0 0,-1 0 1 0 0,1-1-1 0 0,-1 0 1 0 0,1 0-1 0 0,-1 0 0 0 0,1-1 1 0 0,-1 1-1 0 0,0-1 1 0 0,1-1-1 0 0,-1 1 0 0 0,1-1 1 0 0,-1 0-1 0 0,1 0 1 0 0,-1-1-1 0 0,1 0 0 0 0,0 0 1 0 0,-1 0-1 0 0,1 0 0 0 0,0-1 1 0 0,1 0-1 0 0,-1 0 1 0 0,0 0-1 0 0,1 0 0 0 0,0-1 1 0 0,-1 0-1 0 0,2 0 1 0 0,-1 0-1 0 0,0 0 0 0 0,1-1 1 0 0,0 0-1 0 0,0 1 1 0 0,-2-5 63 0 0,-3-54-4007 0 0,13 23-4904 0 0,-1 28-1083 0 0</inkml:trace>
  <inkml:trace contextRef="#ctx0" brushRef="#br0" timeOffset="4197.215">4222 567 6497 0 0,'0'0'1134'0'0,"0"0"-402"0"0,0 0-58 0 0,0 0 320 0 0,0 0 339 0 0,0 0 143 0 0,0 0-92 0 0,0 0-222 0 0,0 0-190 0 0,0 0-93 0 0,0 0-52 0 0,0 0-63 0 0,0 0-49 0 0,29-10-43 0 0,94-31-65 0 0,-50 27 378 0 0,-70 12-956 0 0,-1 1 0 0 0,1-1 0 0 0,0 1 1 0 0,0 0-1 0 0,0 0 0 0 0,0 0 0 0 0,0 1 0 0 0,1-1 0 0 0,-1 1 0 0 0,0 0 0 0 0,0 0 0 0 0,0 0 0 0 0,0 0 0 0 0,1 0 0 0 0,-1 1 0 0 0,0-1 0 0 0,0 1 0 0 0,0 0 0 0 0,0 0 0 0 0,0 0 0 0 0,0 0 1 0 0,0 0-1 0 0,0 1 0 0 0,-1 0 0 0 0,1-1 0 0 0,0 1 0 0 0,-1 0 0 0 0,0 0 0 0 0,1 0 0 0 0,-1 1 0 0 0,0-1 0 0 0,0 0 0 0 0,0 1 0 0 0,0 0 0 0 0,-1-1 0 0 0,1 1 0 0 0,-1 0 0 0 0,1 0 0 0 0,-1 0 0 0 0,0 0 1 0 0,0 0-1 0 0,0 1-29 0 0,-3 6 52 0 0,-1 0 1 0 0,0 0 0 0 0,0 0 0 0 0,-1 0-1 0 0,0-1 1 0 0,-1 0 0 0 0,0 0 0 0 0,0 0 0 0 0,-1 0-1 0 0,0-1 1 0 0,-1 0 0 0 0,0 0 0 0 0,0-1-1 0 0,-8 7-52 0 0,-17 22 128 0 0,24-27-111 0 0,6-7-15 0 0,-1 0 0 0 0,1 0 0 0 0,0 0 0 0 0,0 0 0 0 0,0 0 0 0 0,0 0 0 0 0,0 1 0 0 0,0-1 0 0 0,1 1 1 0 0,-1-1-1 0 0,1 1 0 0 0,0 0 0 0 0,0 0 0 0 0,0-1 0 0 0,0 1 0 0 0,0 0 0 0 0,0 0 0 0 0,1 0 0 0 0,0 0 0 0 0,-1 0 0 0 0,1 0 0 0 0,0 0 0 0 0,0 0 0 0 0,1 3-2 0 0,44 11 224 0 0,151-11 1020 0 0,-114-13-1527 0 0,-70 7-1945 0 0,-4 0-5096 0 0,-4 0-4308 0 0</inkml:trace>
  <inkml:trace contextRef="#ctx0" brushRef="#br0" timeOffset="4566.469">4726 1238 10274 0 0,'0'0'628'0'0,"0"0"-434"0"0,0 0 244 0 0,0 0 609 0 0,0 0 328 0 0,0 0 19 0 0,0 0-183 0 0,0 0-204 0 0,0 0-154 0 0,0 0-61 0 0,0 0-45 0 0,36-4-61 0 0,113-12-55 0 0,67 9 1538 0 0,-66 2-2199 0 0,-128-24-2810 0 0,-19 12-906 0 0,-1 2-3783 0 0,0 7-1772 0 0</inkml:trace>
  <inkml:trace contextRef="#ctx0" brushRef="#br0" timeOffset="4896.466">5027 910 3057 0 0,'0'0'2604'0'0,"0"0"-1397"0"0,0 0-296 0 0,0 0 355 0 0,0 0 374 0 0,0 0 184 0 0,0 0-117 0 0,0 0-340 0 0,0 0-304 0 0,0 0-196 0 0,0 0-148 0 0,0 0-86 0 0,1 33-67 0 0,1 102-77 0 0,-4 6 789 0 0,-51 62-763 0 0,39-69-1278 0 0,15-133 688 0 0,-1 0 1 0 0,0 1-1 0 0,1-1 1 0 0,-1 0-1 0 0,1 0 1 0 0,-1 0-1 0 0,1 0 0 0 0,-1 0 1 0 0,1 0-1 0 0,0 0 1 0 0,0 0-1 0 0,-1 0 1 0 0,1 0-1 0 0,0 0 1 0 0,0-1-1 0 0,0 1 0 0 0,0 0 1 0 0,0 0-1 0 0,0-1 1 0 0,0 1-1 0 0,0-1 1 0 0,0 1-1 0 0,1-1 1 0 0,-1 1-1 0 0,0-1 1 0 0,0 0-1 0 0,0 0 0 0 0,0 1 1 0 0,1-1-1 0 0,-1 0 1 0 0,0 0-1 0 0,0 0 1 0 0,0 0-1 0 0,1 0 1 0 0,-1-1-1 0 0,0 1 0 0 0,0 0 1 0 0,0-1-1 0 0,2 1 75 0 0,28-8-9227 0 0,-22 4 412 0 0</inkml:trace>
  <inkml:trace contextRef="#ctx0" brushRef="#br0" timeOffset="5286.384">5607 756 11002 0 0,'0'0'794'0'0,"0"0"-553"0"0,0 0-113 0 0,0 0 370 0 0,0 0 479 0 0,0 0 384 0 0,0 0 98 0 0,0 0-273 0 0,0 0-383 0 0,0 0-305 0 0,0 0-213 0 0,0 0-146 0 0,-7 15-34 0 0,-21 46-2 0 0,17-6 206 0 0,9-46-285 0 0,1 0 0 0 0,0 0 0 0 0,0 0 0 0 0,1 0 0 0 0,0 0 0 0 0,1 0 0 0 0,0 1-1 0 0,0-1 1 0 0,1-1 0 0 0,0 1 0 0 0,1 0 0 0 0,0 0 0 0 0,0 0-24 0 0,53 30 360 0 0,42-27 687 0 0,4-28-815 0 0,-87-13-3371 0 0,-14 6-6697 0 0,-1 22 9128 0 0,0-3-7447 0 0</inkml:trace>
  <inkml:trace contextRef="#ctx0" brushRef="#br0" timeOffset="5633.538">5946 675 7866 0 0,'0'0'1989'0'0,"0"0"-615"0"0,0 0-231 0 0,0 0 151 0 0,0 0 215 0 0,0 0-11 0 0,0 0-237 0 0,0 0-327 0 0,0 0-238 0 0,0 0-110 0 0,0 0-41 0 0,0 0-6 0 0,0 0-34 0 0,-9 25 11 0 0,-26 79-22 0 0,-3 52 1197 0 0,-12 136-834 0 0,-1-41-814 0 0,51-251-96 0 0,0 0-1 0 0,1 0 1 0 0,-1-1 0 0 0,0 1-1 0 0,0 0 1 0 0,0-1 0 0 0,0 1-1 0 0,0 0 1 0 0,1 0 0 0 0,-1-1-1 0 0,0 1 1 0 0,0 0 0 0 0,1 0-1 0 0,-1-1 1 0 0,0 1 0 0 0,0 0-1 0 0,1 0 1 0 0,-1 0 0 0 0,0 0-1 0 0,1-1 1 0 0,-1 1 0 0 0,0 0-1 0 0,1 0 1 0 0,-1 0 0 0 0,0 0-1 0 0,0 0 1 0 0,1 0-1 0 0,-1 0 1 0 0,0 0 0 0 0,1 0-1 0 0,-1 0 1 0 0,0 0 0 0 0,1 0-1 0 0,-1 0 1 0 0,0 0 0 0 0,1 0-1 0 0,-1 0 1 0 0,0 0 0 0 0,1 1-1 0 0,-1-1 1 0 0,0 0 0 0 0,1 0-1 0 0,-1 0 1 0 0,0 0 0 0 0,0 1-1 0 0,1-1 1 0 0,-1 0 0 0 0,0 0-1 0 0,0 0 1 0 0,0 1 0 0 0,1-1-1 0 0,-1 0 1 0 0,0 1 0 0 0,0-1-1 0 0,0 0 54 0 0,23-25-2083 0 0,-9 9-360 0 0,0 1-4776 0 0,-10 7-3298 0 0</inkml:trace>
  <inkml:trace contextRef="#ctx0" brushRef="#br0" timeOffset="6099.745">6164 698 2417 0 0,'0'0'4388'0'0,"0"0"-2543"0"0,0 0-846 0 0,0 0 120 0 0,0 0 306 0 0,0 0 168 0 0,0 0-102 0 0,0 0-331 0 0,0 0-344 0 0,0 0-199 0 0,0 0-86 0 0,0 0-27 0 0,0 0-10 0 0,10-8 6 0 0,32-26-12 0 0,18 15 974 0 0,10 15-573 0 0,-68 6-874 0 0,-1 0 0 0 0,1 0 0 0 0,0 0-1 0 0,-1 1 1 0 0,0-1 0 0 0,1 0 0 0 0,-1 1 0 0 0,0-1-1 0 0,0 1 1 0 0,-1-1 0 0 0,1 1 0 0 0,0-1-1 0 0,-1 1 1 0 0,0-1 0 0 0,1 1 0 0 0,-1 0 0 0 0,0-1-1 0 0,0 1 1 0 0,0-1 0 0 0,-1 1 0 0 0,1 0 0 0 0,-1-1-1 0 0,0 2-14 0 0,1 1 14 0 0,-2 3 12 0 0,0 0 1 0 0,-1-1 0 0 0,0 1-1 0 0,0-1 1 0 0,0 1-1 0 0,-1-1 1 0 0,0 0 0 0 0,-1-1-1 0 0,1 1 1 0 0,-1-1 0 0 0,0 0-1 0 0,-5 4-26 0 0,-25 37 119 0 0,32-42-110 0 0,0 0 0 0 0,0 1 0 0 0,1-1-1 0 0,0 0 1 0 0,0 1 0 0 0,0 0-1 0 0,0-1 1 0 0,1 1 0 0 0,0 0-1 0 0,0 0 1 0 0,1 0 0 0 0,0 0 0 0 0,0 0-1 0 0,0 0 1 0 0,1 2-9 0 0,2-3 38 0 0,0-1 0 0 0,1 0 0 0 0,-1 0 0 0 0,1 0-1 0 0,0-1 1 0 0,0 1 0 0 0,0-1 0 0 0,0 0 0 0 0,1 0 0 0 0,-1 0 0 0 0,1-1 0 0 0,0 1-1 0 0,0-1 1 0 0,0 0 0 0 0,0-1 0 0 0,0 1 0 0 0,0-1 0 0 0,0 0 0 0 0,1 0 0 0 0,-1-1-1 0 0,0 0 1 0 0,1 1 0 0 0,-1-2 0 0 0,0 1 0 0 0,1-1-38 0 0,91 1 652 0 0,-97 0-775 0 0,1 0-1213 0 0,2 0-8578 0 0,-3 0-1981 0 0</inkml:trace>
  <inkml:trace contextRef="#ctx0" brushRef="#br0" timeOffset="7753.699">2621 270 5057 0 0,'0'0'2545'0'0,"0"0"-1442"0"0,0 0-483 0 0,0 0-7 0 0,0 0 73 0 0,0 0 23 0 0,0 0-58 0 0,0 0-64 0 0,0 0-47 0 0,0 0-24 0 0,0 0-4 0 0,0 0 3 0 0,0 0 4 0 0,29-17-26 0 0,93-53-17 0 0,-40 43 358 0 0,-77 24-790 0 0,1 1 0 0 0,-1 1 0 0 0,0-1 0 0 0,0 1 0 0 0,0 0 0 0 0,1 0 0 0 0,-1 1 0 0 0,1-1 0 0 0,-1 1 0 0 0,0 1 0 0 0,1-1 0 0 0,-1 1 0 0 0,1-1 0 0 0,-1 2 0 0 0,0-1 0 0 0,0 0 0 0 0,0 1 0 0 0,0 0 0 0 0,0 0 0 0 0,0 1 0 0 0,0 0 0 0 0,-1-1 0 0 0,1 1 0 0 0,-1 1 0 0 0,0-1 0 0 0,0 1 0 0 0,0-1 0 0 0,0 1 0 0 0,0 1 0 0 0,-1-1 0 0 0,0 0 0 0 0,2 4-44 0 0,-1 11 256 0 0,-1 1 0 0 0,-1-1 0 0 0,0 1 0 0 0,-2 0 0 0 0,0 0 0 0 0,-3 19-256 0 0,2-29 51 0 0,-50 316 801 0 0,23-184-723 0 0,-67 343-19 0 0,73-371-40 0 0,-52 338 167 0 0,74-387-59 0 0,10-77 1603 0 0,13-198-1355 0 0,9 2 1 0 0,22-54-427 0 0,-42 204 19 0 0,0-14-29 0 0,4 0 0 0 0,2 1 0 0 0,4 2 1 0 0,3 0-1 0 0,2 1 0 0 0,4 2 0 0 0,2 0 0 0 0,3 3 0 0 0,3 1 1 0 0,3 2-1 0 0,34-38 10 0 0,-48 72 1 0 0,1 0 0 0 0,0 2 1 0 0,2 1-1 0 0,1 2 0 0 0,0 1 1 0 0,2 2-1 0 0,0 0 0 0 0,1 3 1 0 0,1 1-1 0 0,0 1 0 0 0,1 3 1 0 0,0 0-1 0 0,5 2-1 0 0,112 4 56 0 0,3 35 31 0 0,-44-16-21 0 0,2-4-1 0 0,0-6 1 0 0,0-4 0 0 0,24-7-66 0 0,122-13 84 0 0,277-8 80 0 0,-31 23-23 0 0,-69-27 58 0 0,-23 8-46 0 0,-415 23-140 0 0,0 0-2 0 0,0 0-20 0 0,1 0 2 0 0,0 0 12 0 0,-1 0 3 0 0,0 0-4 0 0,0 0-12 0 0,1 0 10 0 0,0 0-5 0 0,-1 0 8 0 0,0 0 3 0 0,0 0-2 0 0,0 0-8 0 0,0 0 13 0 0,0 0-2 0 0,0 0 2 0 0,0 0 10 0 0,0 0 3 0 0,0 0-1 0 0,0 0-2 0 0,0 0 11 0 0,0 0-5 0 0,0 0 21 0 0,0 0 1 0 0,0 0-2 0 0,0 0-4 0 0,0 0 5 0 0,0 0 3 0 0,0 0-14 0 0,0 23 474 0 0,-32 149 901 0 0,20-106-1267 0 0,4-54-174 0 0,7-12-3222 0 0,0-4-3374 0 0,1 1-5544 0 0</inkml:trace>
  <inkml:trace contextRef="#ctx0" brushRef="#br0" timeOffset="11036.021">7335 1 0 0 0,'0'0'191'0'0,"0"0"589"0"0,0 0 81 0 0,0 0-72 0 0,0 0 13 0 0,0 0 75 0 0,0 0 67 0 0,0 0 47 0 0,0 0-28 0 0,0 0-54 0 0,0 0 5 0 0,-6 0 6269 0 0,-9 4-6627 0 0,3 3-120 0 0,1 2 1 0 0,0 0-1 0 0,0 0 1 0 0,1 1-1 0 0,0 0 1 0 0,0 1-1 0 0,1 0 1 0 0,1 0-1 0 0,-6 11-436 0 0,-76 169 1887 0 0,76-156-1616 0 0,-7 26 60 0 0,2 1 0 0 0,4 0-1 0 0,2 1 1 0 0,3 1 0 0 0,3 0 0 0 0,2 0-1 0 0,3 0 1 0 0,4 6-331 0 0,4-28 160 0 0,2 0 1 0 0,2-1-1 0 0,2 0 0 0 0,1 0 1 0 0,2-2-1 0 0,2 0 0 0 0,2 0 1 0 0,1-2-1 0 0,2 0 0 0 0,2-2 1 0 0,6 5-161 0 0,-23-28 54 0 0,78 92 635 0 0,-31-77 10 0 0,-54-54-3672 0 0,0 7-1367 0 0,0 10-3093 0 0,0 2-4655 0 0</inkml:trace>
  <inkml:trace contextRef="#ctx0" brushRef="#br0" timeOffset="11796.494">7572 594 0 0 0,'0'0'453'0'0,"0"0"-313"0"0,0 0 91 0 0,0 0 544 0 0,0 0 580 0 0,0 0 225 0 0,0 0-65 0 0,0 0-126 0 0,0 0-81 0 0,0 0-39 0 0,0 0-6 0 0,0 0-93 0 0,8 6 594 0 0,-4-5 6042 0 0,65-107-4692 0 0,-50 78-2928 0 0,6-12-2 0 0,3 1 1 0 0,1 1-1 0 0,1 1 0 0 0,14-9-184 0 0,27-15 67 0 0,-65 102-91 0 0,-4-23 56 0 0,-1-1-13 0 0,1 0-1 0 0,1 0 0 0 0,0 0 0 0 0,1 0 0 0 0,1-1 0 0 0,0 1 0 0 0,1-1 0 0 0,1 0 1 0 0,6 8-19 0 0,-11-21 17 0 0,0-1 0 0 0,0 1 1 0 0,1-1-1 0 0,-1 0 0 0 0,1 0 1 0 0,-1 0-1 0 0,1 0 0 0 0,0-1 1 0 0,0 1-1 0 0,0-1 0 0 0,0 0 1 0 0,0 1-1 0 0,0-1 0 0 0,0-1 1 0 0,0 1-1 0 0,0 0 0 0 0,1-1 1 0 0,-1 0-1 0 0,0 1 0 0 0,0-1 1 0 0,1 0-1 0 0,-1-1 0 0 0,0 1 1 0 0,0-1-1 0 0,1 1 0 0 0,-1-1 1 0 0,0 0-1 0 0,0 0 0 0 0,0 0 1 0 0,0-1-1 0 0,0 1 0 0 0,0-1 1 0 0,-1 0-1 0 0,1 0 0 0 0,0 0 1 0 0,-1 0-1 0 0,1 0 0 0 0,0-1-17 0 0,176-190 234 0 0,-72 109-238 0 0,-96 114-47 0 0,-9-9 82 0 0,2 0-1 0 0,0-1 1 0 0,2 0-1 0 0,0 0 1 0 0,1 0-1 0 0,1-1 1 0 0,1 0-1 0 0,8 11-30 0 0,11 11-26 0 0,-12-29-104 0 0,-6-4 1288 0 0,-4-4-3555 0 0,-3-2-3158 0 0,-2-1-4414 0 0,-3-1-487 0 0</inkml:trace>
  <inkml:trace contextRef="#ctx0" brushRef="#br0" timeOffset="12183.98">7530 729 10018 0 0,'0'0'831'0'0,"0"0"2"0"0,0 0 468 0 0,0 0 418 0 0,0 0 79 0 0,0 0-199 0 0,33 1-274 0 0,107 4-226 0 0,286-19 3002 0 0,-26 7-4046 0 0,-400 7-473 0 0,0 0-149 0 0,-16 7-6377 0 0,11-6 1723 0 0,-3 2-6308 0 0</inkml:trace>
  <inkml:trace contextRef="#ctx0" brushRef="#br0" timeOffset="12758.127">8159 968 4641 0 0,'0'0'1530'0'0,"0"0"-151"0"0,0 0 424 0 0,0 0 473 0 0,0 0 134 0 0,0 0-330 0 0,0 0-613 0 0,0 0-517 0 0,0 0-278 0 0,0 0-110 0 0,0 0-109 0 0,0 0-116 0 0,-2 1-70 0 0,-66 18 556 0 0,1 3-1 0 0,1 3 0 0 0,-34 20-822 0 0,32 8 807 0 0,67-52-801 0 0,1 0 1 0 0,-1 1-1 0 0,0-1 0 0 0,0 0 0 0 0,1 1 0 0 0,-1-1 1 0 0,1 1-1 0 0,-1-1 0 0 0,1 1 0 0 0,0-1 0 0 0,-1 1 1 0 0,1-1-1 0 0,0 1 0 0 0,0-1 0 0 0,0 1 0 0 0,0-1 1 0 0,0 1-1 0 0,1-1 0 0 0,-1 1 0 0 0,0-1 0 0 0,1 1 1 0 0,-1-1-1 0 0,1 1 0 0 0,-1-1 0 0 0,1 0 0 0 0,0 1 1 0 0,0-1-1 0 0,-1 0 0 0 0,1 0 0 0 0,0 1 1 0 0,0-1-1 0 0,0 0 0 0 0,0 0 0 0 0,1 0 0 0 0,-1 0 1 0 0,0 0-1 0 0,0 0 0 0 0,1-1 0 0 0,-1 1-6 0 0,57 26 372 0 0,-53-25-316 0 0,139 41 497 0 0,-140-42-548 0 0,9 3 48 0 0,-1 0 0 0 0,0 1 0 0 0,1 0 0 0 0,-2 1 0 0 0,1 0 0 0 0,-1 1 0 0 0,0 0 0 0 0,0 1 0 0 0,-1 0 0 0 0,0 1 0 0 0,2 2-53 0 0,-11-10 18 0 0,0 1 0 0 0,0-1 0 0 0,0 1 0 0 0,0-1 0 0 0,0 1-1 0 0,-1-1 1 0 0,1 1 0 0 0,0 0 0 0 0,-1-1 0 0 0,0 1 0 0 0,1 0 0 0 0,-1-1 0 0 0,0 1 0 0 0,0 0-1 0 0,0 0 1 0 0,0-1 0 0 0,0 1 0 0 0,0 0 0 0 0,0-1 0 0 0,-1 1 0 0 0,1 0 0 0 0,-1 0-1 0 0,1-1 1 0 0,-1 1 0 0 0,0-1 0 0 0,0 1 0 0 0,1-1 0 0 0,-1 1 0 0 0,0-1 0 0 0,0 1-1 0 0,0-1 1 0 0,-1 0 0 0 0,1 1 0 0 0,0-1 0 0 0,0 0 0 0 0,-1 0 0 0 0,1 0 0 0 0,-1 0 0 0 0,1 0-1 0 0,-1 0 1 0 0,1-1 0 0 0,-1 1-18 0 0,-69 29 177 0 0,-89-10-353 0 0,156-20 82 0 0,1 0 0 0 0,0-1 0 0 0,-1 1 0 0 0,1-1 0 0 0,0 1 0 0 0,-1-1 0 0 0,1 0 0 0 0,0 0 0 0 0,0 0 0 0 0,0-1 0 0 0,0 1 0 0 0,0-1 0 0 0,0 1 0 0 0,0-1 0 0 0,0 0 0 0 0,1 0 0 0 0,-1 0 0 0 0,1-1 0 0 0,-3-2 95 0 0,4-39-8027 0 0,8 35 1979 0 0,-3 1-4759 0 0</inkml:trace>
  <inkml:trace contextRef="#ctx0" brushRef="#br0" timeOffset="13118.802">8279 879 4001 0 0,'0'0'2107'0'0,"0"0"-560"0"0,0 0 65 0 0,0 0 343 0 0,0 0 223 0 0,0 0-128 0 0,0 0-504 0 0,0 0-530 0 0,0 0-281 0 0,0 0-10 0 0,0 0 59 0 0,0 0 27 0 0,0 0-31 0 0,8 1-138 0 0,197-2 2216 0 0,-204 2-2846 0 0,0 1 0 0 0,0-1 0 0 0,-1 0 1 0 0,1 1-1 0 0,0-1 0 0 0,-1 0 0 0 0,1 1 1 0 0,-1-1-1 0 0,0 1 0 0 0,1-1 0 0 0,-1 0 0 0 0,0 1 1 0 0,0-1-1 0 0,0 1 0 0 0,0-1 0 0 0,0 1 1 0 0,0-1-1 0 0,0 1 0 0 0,-1-1 0 0 0,1 1 0 0 0,-1-1 1 0 0,1 0-1 0 0,-1 1 0 0 0,1-1 0 0 0,-1 0 1 0 0,1 1-1 0 0,-1-1 0 0 0,0 0 0 0 0,0 0 0 0 0,0 1-12 0 0,-117 102 230 0 0,117-104-229 0 0,-1 1-1 0 0,0 0 1 0 0,0 0 0 0 0,1 0 0 0 0,-1 0-1 0 0,0 0 1 0 0,1 0 0 0 0,-1 1 0 0 0,1-1-1 0 0,0 0 1 0 0,-1 1 0 0 0,1-1 0 0 0,0 1-1 0 0,0-1 1 0 0,0 1 0 0 0,0 0 0 0 0,0-1-1 0 0,0 1 1 0 0,1 0 0 0 0,-1 0 0 0 0,0 0-1 0 0,1 0 1 0 0,0-1 0 0 0,-1 1 0 0 0,1 0-1 0 0,0 0 1 0 0,0 0 0 0 0,0 0 0 0 0,0 0-1 0 0,0 0 1 0 0,1 0 0 0 0,-1 0 0 0 0,0 0-1 0 0,1-1 1 0 0,-1 1 0 0 0,1 0 0 0 0,0 0-1 0 0,0 0 1 0 0,0-1 0 0 0,0 1 0 0 0,0 0-1 0 0,0-1 1 0 0,0 1 0 0 0,0-1 0 0 0,1 1-1 0 0,-1-1 1 0 0,1 0 0 0 0,-1 1-1 0 0,8 0 23 0 0,0 0 0 0 0,0 0 0 0 0,0-1 0 0 0,0 0 0 0 0,0-1 1 0 0,0 0-1 0 0,0 0 0 0 0,0-1 0 0 0,0 0 0 0 0,0-1 0 0 0,0 0 0 0 0,0 0 0 0 0,-1-1 1 0 0,1 0-1 0 0,3-2-23 0 0,-7-3-482 0 0,-5 3-3315 0 0,0 2-2956 0 0,0 3-4980 0 0</inkml:trace>
  <inkml:trace contextRef="#ctx0" brushRef="#br0" timeOffset="13607.427">8683 5 4897 0 0,'0'0'2231'0'0,"0"0"-1036"0"0,0 0-384 0 0,0 0 77 0 0,0 0 190 0 0,0 0 134 0 0,0 0-8 0 0,0 0-114 0 0,0 0-102 0 0,0 0 6 0 0,0 0-22 0 0,0 0-116 0 0,0 0-51 0 0,11 20-28 0 0,71 135 1456 0 0,-52-91-1732 0 0,-3 1 0 0 0,-3 1 0 0 0,-2 1 0 0 0,-4 1-1 0 0,-2 0 1 0 0,-4 1 0 0 0,-3 1 0 0 0,-2 11-501 0 0,-6-27 70 0 0,-3 0 1 0 0,-3 0-1 0 0,-1 0 1 0 0,-3-1-1 0 0,-15 48-70 0 0,15-71 7 0 0,-2 0 0 0 0,-1-1 0 0 0,-1 0-1 0 0,-1-1 1 0 0,-2 0 0 0 0,-16 21-7 0 0,17-31-39 0 0,-1-1 0 0 0,-1-1 0 0 0,0-1 0 0 0,-1 0 0 0 0,0-1 0 0 0,-1-1 0 0 0,-1-1 0 0 0,0-1 0 0 0,-1 0 0 0 0,0-2 0 0 0,-15 5 39 0 0,-55-1-1414 0 0,64-31-2208 0 0,24 6-352 0 0,2 0-3411 0 0,1 4-2422 0 0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6T02:26:47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51 0 0 0,'0'0'1115'0'0,"0"0"829"0"0,0 0 263 0 0,0 0-83 0 0,0 0-248 0 0,0 0-302 0 0,0 0-233 0 0,0 0-208 0 0,0 0-159 0 0,0 0-119 0 0,0-3-104 0 0,0-2-663 0 0,0 4 29 0 0,0 0 1 0 0,0 0 0 0 0,0-1 0 0 0,1 1 0 0 0,-1 0 0 0 0,0 0 0 0 0,0 0-1 0 0,-1-1 1 0 0,1 1 0 0 0,0 0 0 0 0,0 0 0 0 0,-1 0 0 0 0,1 0 0 0 0,0-1-1 0 0,-1 1 1 0 0,1 0 0 0 0,-1 0 0 0 0,0 0 0 0 0,1 0 0 0 0,-1 0 0 0 0,0 0 0 0 0,1 0-1 0 0,-1 0 1 0 0,0 0 0 0 0,0 1 0 0 0,0-1 0 0 0,0 0 0 0 0,0 0 0 0 0,0 1-1 0 0,0-1 1 0 0,0 1 0 0 0,0-1 0 0 0,0 1 0 0 0,0-1 0 0 0,-1 1 0 0 0,1 0 0 0 0,0-1-1 0 0,-1 1-117 0 0,-29-4 232 0 0,0 2 0 0 0,0 0 0 0 0,0 2 0 0 0,0 2 0 0 0,0 1 0 0 0,1 1 0 0 0,-1 2 0 0 0,1 0 0 0 0,0 3 0 0 0,0 0 0 0 0,1 2 0 0 0,-26 13-232 0 0,47-21 43 0 0,0 1 0 0 0,1-1 0 0 0,-1 1 0 0 0,1 1 1 0 0,0-1-1 0 0,0 1 0 0 0,0 1 0 0 0,1-1 0 0 0,0 1 0 0 0,0 0 1 0 0,0 1-1 0 0,1-1 0 0 0,-1 1 0 0 0,2 0 0 0 0,-1 1 0 0 0,-1 3-43 0 0,4-1 249 0 0,0 1 0 0 0,1 0-1 0 0,0 0 1 0 0,0 0 0 0 0,1 0 0 0 0,1 0-1 0 0,0 0 1 0 0,0 0 0 0 0,3 7-249 0 0,2 36 190 0 0,-3 199 194 0 0,-3-251-371 0 0,1 0 0 0 0,0 0 0 0 0,0-1-1 0 0,0 1 1 0 0,0 0 0 0 0,1-1 0 0 0,-1 1 0 0 0,0-1 0 0 0,0 1 0 0 0,1-1 0 0 0,-1 0-1 0 0,1 0 1 0 0,0 1 0 0 0,-1-1 0 0 0,1 0 0 0 0,0-1 0 0 0,0 1 0 0 0,-1 0-1 0 0,1 0 1 0 0,0-1 0 0 0,0 1 0 0 0,0-1 0 0 0,0 1 0 0 0,0-1 0 0 0,0 0-1 0 0,0 0 1 0 0,0 0 0 0 0,0 0 0 0 0,0 0 0 0 0,0 0 0 0 0,0-1 0 0 0,-1 1-1 0 0,1-1 1 0 0,0 1 0 0 0,0-1 0 0 0,0 0 0 0 0,0 0 0 0 0,-1 1 0 0 0,1-1-1 0 0,0-1 1 0 0,1 0-13 0 0,9-1 28 0 0,27-1-3 0 0,13-6-19 0 0,30-3-13 0 0,50 13 38 0 0,-128 2-26 0 0,-2 1 1 0 0,1-1-1 0 0,0 1 1 0 0,0 0-1 0 0,-1 0 0 0 0,0 0 1 0 0,1 0-1 0 0,-1 0 1 0 0,-1 1-1 0 0,1-1 1 0 0,0 1-1 0 0,-1-1 1 0 0,1 1-1 0 0,-1 0 1 0 0,0-1-1 0 0,-1 1 1 0 0,1 0-1 0 0,0 0 1 0 0,-1 0-1 0 0,0-1 1 0 0,0 1-1 0 0,0 0 1 0 0,-1 0-1 0 0,1 0 1 0 0,-1 0-1 0 0,0-1 1 0 0,0 1-1 0 0,-1 2-5 0 0,2 0 4 0 0,-1 14 16 0 0,0 0 1 0 0,-2 1-1 0 0,0-1 1 0 0,-1 0-1 0 0,-1-1 1 0 0,-1 1 0 0 0,-1-1-1 0 0,-1 0 1 0 0,0-1-1 0 0,-2 1 1 0 0,0-2-1 0 0,0 1 1 0 0,-4 1-21 0 0,7-10 13 0 0,0 0 0 0 0,-1 0 0 0 0,-1-1 1 0 0,1 0-1 0 0,-1-1 0 0 0,-1 0 0 0 0,1 0 1 0 0,-1-1-1 0 0,-1 0 0 0 0,1-1 1 0 0,-1 0-1 0 0,1 0 0 0 0,-2-1 0 0 0,1-1 1 0 0,0 0-1 0 0,-1-1 0 0 0,1 0 0 0 0,-1 0 1 0 0,1-1-1 0 0,-6-1-13 0 0,-5 1-46 0 0,15 0 26 0 0,0 0 1 0 0,-1 0-1 0 0,1 0 0 0 0,0-1 1 0 0,0 0-1 0 0,-1-1 0 0 0,1 0 1 0 0,0 0-1 0 0,-1 0 0 0 0,1-1 1 0 0,0 0-1 0 0,0 0 0 0 0,0-1 1 0 0,1 0-1 0 0,-1 0 0 0 0,1 0 1 0 0,-1-1-1 0 0,1 0 0 0 0,0 0 1 0 0,1-1-1 0 0,-1 0 0 0 0,-1-1 20 0 0,13-39-2958 0 0,14 24-4309 0 0,-13 17-3442 0 0</inkml:trace>
  <inkml:trace contextRef="#ctx0" brushRef="#br0" timeOffset="999.978">757 525 5233 0 0,'0'0'2827'0'0,"0"0"-1088"0"0,0 0-262 0 0,0 0 208 0 0,0 0 126 0 0,0 0-86 0 0,0 0-295 0 0,0 0-408 0 0,0 0-276 0 0,0 0-101 0 0,0 0-2 0 0,0 0 31 0 0,0 0-56 0 0,3-5-99 0 0,24-40 105 0 0,2 1 0 0 0,3 2 1 0 0,1 0-1 0 0,7-3-624 0 0,92-67 236 0 0,-85 85-242 0 0,-47 27-8 0 0,0 0-18 0 0,0 0-12 0 0,0 0 1 0 0,0 30 50 0 0,0-22 24 0 0,-1-4-27 0 0,0 0 0 0 0,0 0 0 0 0,0 1 0 0 0,1-1 0 0 0,-1 0 0 0 0,1 1 0 0 0,0-1 0 0 0,1 0 0 0 0,-1 1 0 0 0,1-1 0 0 0,0 0 0 0 0,0 0 0 0 0,0 0 0 0 0,0 0 0 0 0,1 0 0 0 0,-1 0 0 0 0,1 0 0 0 0,0 0 0 0 0,1 0 0 0 0,-1-1 0 0 0,1 1 0 0 0,-1-1 0 0 0,1 0 0 0 0,0 1 0 0 0,0-1 1 0 0,0-1-1 0 0,1 1 0 0 0,-1 0 0 0 0,1-1 0 0 0,0 0 0 0 0,-1 0 0 0 0,1 0 0 0 0,0 0 0 0 0,0 0 0 0 0,1-1-4 0 0,4-1 27 0 0,0 0 1 0 0,1 0 0 0 0,-1-1-1 0 0,0-1 1 0 0,0 1-1 0 0,0-2 1 0 0,-1 1 0 0 0,1-1-1 0 0,0 0 1 0 0,-1-1-1 0 0,0 0 1 0 0,0-1 0 0 0,0 1-1 0 0,0-1 1 0 0,-1-1 0 0 0,0 0-1 0 0,0 0 1 0 0,0 0-1 0 0,-1 0 1 0 0,6-8-28 0 0,19-13 23 0 0,97-104 19 0 0,-93 81 82 0 0,-35 50-78 0 0,0 0 11 0 0,0 0-8 0 0,0 0-10 0 0,0 0-18 0 0,-2 16 26 0 0,-17 110 362 0 0,19-119-401 0 0,0-1 0 0 0,0 1 0 0 0,0-1 0 0 0,1 1-1 0 0,0-1 1 0 0,0 1 0 0 0,1-1 0 0 0,0 0-1 0 0,0 1 1 0 0,0-1 0 0 0,1 0 0 0 0,0-1 0 0 0,0 1-1 0 0,1 0 1 0 0,-1-1 0 0 0,1 0 0 0 0,0 1-1 0 0,1-2 1 0 0,-1 1 0 0 0,1 0 0 0 0,0-1 0 0 0,0 0-1 0 0,0 0 1 0 0,6 3-8 0 0,65 4-1043 0 0,-67-11 357 0 0,-1 1-920 0 0,-7 0-2972 0 0,0 2-3490 0 0,-1 0-3114 0 0</inkml:trace>
  <inkml:trace contextRef="#ctx0" brushRef="#br0" timeOffset="1298.274">693 594 7490 0 0,'0'0'3696'0'0,"0"0"-2246"0"0,0 0-476 0 0,0 0 470 0 0,0 0 240 0 0,0 0-35 0 0,0 0-190 0 0,33 0-258 0 0,108-4-222 0 0,293-35 2751 0 0,-212 13-3011 0 0,109-2-448 0 0,-161 26-1218 0 0,-158 10-1480 0 0,-15 2-5687 0 0,-3-6-3951 0 0</inkml:trace>
  <inkml:trace contextRef="#ctx0" brushRef="#br0" timeOffset="1976.626">1626 764 0 0 0,'0'0'987'0'0,"0"0"439"0"0,0 0 302 0 0,0 0 118 0 0,0 0-137 0 0,0 0-67 0 0,0 0 9 0 0,0 0-69 0 0,0 0-127 0 0,0 0-112 0 0,0 0-110 0 0,-17 4-106 0 0,-108 24 1676 0 0,-24 32 781 0 0,22 3-2299 0 0,124-62-1266 0 0,-1 1 0 0 0,1 0-1 0 0,-1 0 1 0 0,1 0-1 0 0,0 1 1 0 0,0-1-1 0 0,0 1 1 0 0,0 0-1 0 0,0 0 1 0 0,1 0-1 0 0,-1 0 1 0 0,1 0-1 0 0,0 0 1 0 0,0 1-1 0 0,0-1 1 0 0,0 1 0 0 0,1-1-1 0 0,-1 1 1 0 0,1 0-1 0 0,0 0-18 0 0,63 28 107 0 0,-54-30-92 0 0,195 45 138 0 0,-186-43-134 0 0,-8-2-2 0 0,0 0 0 0 0,0 1 0 0 0,0 0 0 0 0,0 0-1 0 0,0 1 1 0 0,-1 0 0 0 0,1 0 0 0 0,-1 1-1 0 0,0 0 1 0 0,0 0 0 0 0,-1 1 0 0 0,0 0 0 0 0,0 1-1 0 0,0-1 1 0 0,-1 1 0 0 0,1 2-17 0 0,-5-6 32 0 0,0 0-1 0 0,0 0 1 0 0,0 0 0 0 0,0 0-1 0 0,-1 0 1 0 0,1 1-1 0 0,-1-1 1 0 0,0 0 0 0 0,0 1-1 0 0,-1-1 1 0 0,1 1 0 0 0,-1-1-1 0 0,1 1 1 0 0,-1 0 0 0 0,0-1-1 0 0,0 1 1 0 0,-1-1 0 0 0,1 1-1 0 0,-1-1 1 0 0,0 1 0 0 0,0-1-1 0 0,0 1 1 0 0,0-1 0 0 0,0 0-1 0 0,-1 1 1 0 0,0 0-32 0 0,-13 9 49 0 0,0-1-1 0 0,0-1 1 0 0,-1 0 0 0 0,-1-1 0 0 0,0-1 0 0 0,0 0-1 0 0,-1-1 1 0 0,0-1 0 0 0,0-1 0 0 0,-1-1 0 0 0,0 0-1 0 0,0-1 1 0 0,0-1 0 0 0,0-1 0 0 0,0-1 0 0 0,-1-1-1 0 0,-11-1-48 0 0,23 2-12 0 0,-1-1-1 0 0,0-1 0 0 0,1 1 0 0 0,-1-2 0 0 0,1 1 1 0 0,-1-1-1 0 0,1 0 0 0 0,0-1 0 0 0,0 0 0 0 0,0 0 1 0 0,-5-3 12 0 0,10 4-143 0 0,1 0 0 0 0,0 0 0 0 0,-1 0 0 0 0,1 0 0 0 0,0 0 0 0 0,0-1 0 0 0,0 1 0 0 0,0-1 0 0 0,1 1 1 0 0,-1-1-1 0 0,1 0 0 0 0,-1 1 0 0 0,1-1 0 0 0,0 0 0 0 0,0 0 0 0 0,0 0 0 0 0,0 0 0 0 0,1 0 0 0 0,-1 0 0 0 0,1 0 0 0 0,0 0 1 0 0,0-3 142 0 0,0 5-140 0 0,1-23-3495 0 0,4 8-5006 0 0,1 8-3278 0 0</inkml:trace>
  <inkml:trace contextRef="#ctx0" brushRef="#br0" timeOffset="109648.649">1751 733 0 0 0,'0'0'1232'0'0,"0"0"73"0"0,0 0-101 0 0,0 0-156 0 0,0 0-120 0 0,0 0-69 0 0,0 0-11 0 0,6-8 11318 0 0,41-15-10406 0 0,65-11-173 0 0,-60 34-1250 0 0,-32 34-58 0 0,-18-30-241 0 0,-1-1 1 0 0,0 1-1 0 0,-1-1 0 0 0,1 1 1 0 0,0-1-1 0 0,-1 1 0 0 0,0-1 1 0 0,0 1-1 0 0,0-1 0 0 0,0 1 1 0 0,-1 0-1 0 0,0-1 0 0 0,1 1 1 0 0,-1-1-1 0 0,0 1 0 0 0,-1-1 1 0 0,1 0-1 0 0,0 1 1 0 0,-1-1-1 0 0,0 0 0 0 0,0 0 1 0 0,0 0-1 0 0,0 0 0 0 0,-2 1-38 0 0,-44 56 158 0 0,45-58-153 0 0,1 1 1 0 0,-1 0 0 0 0,1-1 0 0 0,0 1 0 0 0,0 0 0 0 0,1 0-1 0 0,-1 0 1 0 0,0 0 0 0 0,1 1 0 0 0,0-1 0 0 0,0 0 0 0 0,0 1-1 0 0,0-1 1 0 0,0 1 0 0 0,1-1 0 0 0,0 0 0 0 0,-1 1 0 0 0,1-1-1 0 0,1 1 1 0 0,-1-1 0 0 0,0 1 0 0 0,1-1 0 0 0,0 1 0 0 0,0 0-6 0 0,12 0 253 0 0,58 8 957 0 0,9-16-400 0 0,-47-4-383 0 0,-32 8-405 0 0,-1 0-5 0 0,0 0 3 0 0,0 0 16 0 0,0 0-1 0 0,0 0-21 0 0,0 0 4 0 0,0 0 8 0 0,0 0-3 0 0,0 0 12 0 0,0 0-5 0 0,0 0-12 0 0,0 0-9 0 0,0 0 2 0 0,0 0 7 0 0,0 0-4 0 0,0 0 4 0 0,0 0-10 0 0,0 0-9 0 0,0 0 12 0 0,0 0-2 0 0,0 0 0 0 0,0 0 5 0 0,0 0-5 0 0,0 0-1 0 0,0 0-3 0 0,0 0-7 0 0,0 0 10 0 0,0 0 8 0 0,0 0-16 0 0,0 0 1 0 0,0 0-9 0 0,0 0 13 0 0,0 0 11 0 0,0 0 0 0 0,0 0-24 0 0,0 0 4 0 0,0 0 20 0 0,0 0-5 0 0,0 0-3 0 0,0 0-3 0 0,0 0-10 0 0,0 0 1 0 0,1 0 15 0 0,0 0-2 0 0,-1 0-8 0 0,0 0-19 0 0,0 0 19 0 0,0 0 11 0 0,32 0 336 0 0,-32 0-307 0 0,0 0-18 0 0,0 0-8 0 0,0 0-11 0 0,0 0-15 0 0,0 0 27 0 0,0 0 8 0 0,0 0-3 0 0,0 0-13 0 0,0 0-6 0 0,0 0 19 0 0,0 0-5 0 0,0 0 12 0 0,0 0 1 0 0,0 0-5 0 0,0 0 16 0 0,0 0 0 0 0,0 0 18 0 0,0 0 3 0 0,0 0 14 0 0,0 0-2 0 0,0 0-2 0 0,0 0-6 0 0,0 0-2 0 0,0 0-4 0 0,0 0 2 0 0,0 0-5 0 0,0 0-8 0 0,0 0-16 0 0,0 0-33 0 0,0 0 13 0 0,0 0 10 0 0,0 0 9 0 0,0 0 14 0 0,0 0-42 0 0,0 0-11 0 0,0 0 23 0 0,-5-4-2792 0 0,5-3-3304 0 0,0 3-3087 0 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2:08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12979 2931 1728 0 0,'0'0'1937'0'0,"0"0"-11"0"0,0 0 97 0 0,0 0 82 0 0,0 0-87 0 0,0 0-203 0 0,0 0-282 0 0,0 0-285 0 0,0 0-261 0 0,0 0-178 0 0,0 0-117 0 0,-4-2-86 0 0,-10-5-62 0 0,10 5-56 0 0,4 2-57 0 0,0 0-56 0 0,0 0-34 0 0,0 0-36 0 0,0 0-31 0 0,0 0-29 0 0,0 0-33 0 0,0 0-20 0 0,0 0-16 0 0,0 0-17 0 0,0 0-24 0 0,0 0-27 0 0,0 0-16 0 0,0 0-23 0 0,5 335 3687 0 0,-5-371-3575 0 0,-1 23-170 0 0,0 0 0 0 0,1 0 1 0 0,1 0-1 0 0,0 0 1 0 0,1 0-1 0 0,0 0 0 0 0,1 0 1 0 0,4-9-12 0 0,6-10 20 0 0,1 0 1 0 0,1 2 0 0 0,2 0 0 0 0,1 0-1 0 0,2 2 1 0 0,0 0 0 0 0,8-5-21 0 0,-21 24-17 0 0,30-15 139 0 0,-13 71 62 0 0,5 85 392 0 0,-29-131-558 0 0,0-1-5 0 0,0 0 11 0 0,0 0-9 0 0,0 0 9 0 0,0 0 12 0 0,0 0-3 0 0,0 0 0 0 0,0 0 6 0 0,0 0 3 0 0,0 0 6 0 0,0 0 6 0 0,0 0-2 0 0,0 0-17 0 0,0 0-8 0 0,0 0 1 0 0,0 0-14 0 0,1-16-1741 0 0,-2 2-4329 0 0,1 11 184 0 0,0 3-6026 0 0</inkml:trace>
  <inkml:trace contextRef="#ctx0" brushRef="#br0" timeOffset="-77760.056">599 306 1936 0 0,'0'0'1382'0'0,"0"0"-1251"0"0,0 0-605 0 0,0 0 197 0 0,0 0 698 0 0,0 0 794 0 0,0 0 538 0 0,0 0 130 0 0,0 0-230 0 0,0 0-322 0 0,0 0-249 0 0,13 7-179 0 0,43 24-90 0 0,-47-27-446 0 0,0 0 0 0 0,0-1 1 0 0,1 1-1 0 0,0-2 0 0 0,-1 1 0 0 0,1-2 0 0 0,0 1 0 0 0,0-1 0 0 0,0-1 0 0 0,0 0 0 0 0,0 0 0 0 0,0-1 0 0 0,0 0 1 0 0,3-1-368 0 0,-7 1 131 0 0,18-4 193 0 0,1-1 0 0 0,-1-2-1 0 0,0 0 1 0 0,0-2 0 0 0,-1 0 0 0 0,-1-2 0 0 0,0 0 0 0 0,4-4-324 0 0,28-16 327 0 0,-1-3 0 0 0,-2-1 0 0 0,-2-3 0 0 0,-1-2 0 0 0,4-8-327 0 0,-14 6 560 0 0,-135 275 836 0 0,60-117-1226 0 0,4 2 0 0 0,6 1 0 0 0,5 2 1 0 0,3 16-171 0 0,8-41 78 0 0,-5-1 1 0 0,-3-1 0 0 0,-5 0-1 0 0,-3-2 1 0 0,-5-1 0 0 0,-3-2-1 0 0,-4-1 1 0 0,-35 54-79 0 0,33-75 27 0 0,40-65-25 0 0,0-1 12 0 0,1 0 4 0 0,0 0 22 0 0,0 0 38 0 0,2-8 74 0 0,64-130-431 0 0,-50 74-1087 0 0,-12 25-2556 0 0,-3 13-7575 0 0,-1 18 1715 0 0</inkml:trace>
  <inkml:trace contextRef="#ctx0" brushRef="#br0" timeOffset="-77282.176">656 990 10930 0 0,'0'0'961'0'0,"0"0"-187"0"0,0 0 39 0 0,0 0 281 0 0,0 0 227 0 0,0 0-6 0 0,0 0-266 0 0,0 0-311 0 0,0 0-149 0 0,0 0 43 0 0,0 0 90 0 0,0 0-7 0 0,0 0-83 0 0,34-3-93 0 0,112-14-85 0 0,109-36 607 0 0,47-10-809 0 0,-286 60-245 0 0,26 3-30 0 0,-36 44 516 0 0,-19 231 766 0 0,16-231-1240 0 0,-2-43-51 0 0,-1-1 4 0 0,24-21-3171 0 0,-16 12-1857 0 0,-3 2-5477 0 0</inkml:trace>
  <inkml:trace contextRef="#ctx0" brushRef="#br0" timeOffset="-77104.295">1853 1348 17188 0 0,'0'0'3854'0'0,"0"0"-2765"0"0,0 0-918 0 0,0 0 53 0 0,0 0 252 0 0,0 0 196 0 0,0 0-2 0 0,0 0-165 0 0,0 0-227 0 0,0 0-146 0 0,0 0-71 0 0,0 0-40 0 0,0 0-45 0 0,2 30-61 0 0,7 92-122 0 0,-5-73-1038 0 0,-2-44-1996 0 0,1 5-6937 0 0,-3-9-183 0 0</inkml:trace>
  <inkml:trace contextRef="#ctx0" brushRef="#br0" timeOffset="-76943.356">1814 707 20092 0 0,'0'0'1137'0'0,"0"0"-561"0"0,0 0-216 0 0,0 0-32 0 0,0 0-96 0 0,0 0-200 0 0,0 0-312 0 0,0 0-216 0 0,0 0-240 0 0,0 0-385 0 0,0 0-1103 0 0,0 0-3593 0 0,0 0-6266 0 0</inkml:trace>
  <inkml:trace contextRef="#ctx0" brushRef="#br0" timeOffset="-76714.022">2506 1060 19708 0 0,'0'0'886'0'0,"0"0"-390"0"0,0 0-41 0 0,0 0 170 0 0,0 0 126 0 0,0 0-4 0 0,0 0-203 0 0,0 0-228 0 0,0 0-137 0 0,-11 32-70 0 0,-36 99-40 0 0,-38 78-91 0 0,-1-33-2799 0 0,83-172 2366 0 0,-13 18-3549 0 0,3-11-4029 0 0,9-10-1517 0 0</inkml:trace>
  <inkml:trace contextRef="#ctx0" brushRef="#br0" timeOffset="-76487.883">2109 1105 13299 0 0,'0'0'2063'0'0,"0"0"-627"0"0,0 0-354 0 0,0 0-179 0 0,0 0-122 0 0,0 0-77 0 0,0 0-118 0 0,0 0-77 0 0,0 0 6 0 0,0 0-28 0 0,0 0-50 0 0,0 0-63 0 0,0 0-74 0 0,29 27-70 0 0,93 87-90 0 0,-13-20 20 0 0,43 26-870 0 0,-121-104-898 0 0,-9-9-6304 0 0,-14-6-3199 0 0</inkml:trace>
  <inkml:trace contextRef="#ctx0" brushRef="#br0" timeOffset="-75685.148">2911 1314 16011 0 0,'0'0'1102'0'0,"0"0"-351"0"0,0 0 6 0 0,0 0 217 0 0,0 0 58 0 0,0 0-97 0 0,0 0-179 0 0,0 0-145 0 0,0 0-116 0 0,0 0-69 0 0,0 0-7 0 0,0 0-63 0 0,33 4-34 0 0,102 10-26 0 0,-73-22 73 0 0,-54 2-285 0 0,-2 3-51 0 0,0-1 1 0 0,0 0-1 0 0,0 0 0 0 0,-1 0 1 0 0,0-1-1 0 0,1 1 0 0 0,-2-1 0 0 0,1-1 1 0 0,0 1-1 0 0,-1-1 0 0 0,0 1 1 0 0,0-1-1 0 0,-1 0 0 0 0,0-1 0 0 0,0 1 1 0 0,0-1-1 0 0,-1 1 0 0 0,0-1 1 0 0,0 0-1 0 0,-1 0 0 0 0,1 0 0 0 0,-2 0 1 0 0,1 0-1 0 0,-1 0 0 0 0,0-6-33 0 0,-2 9-24 0 0,0 0 0 0 0,0 0 0 0 0,0 0 0 0 0,-1 0 0 0 0,1 1 1 0 0,-1-1-1 0 0,0 1 0 0 0,0 0 0 0 0,0 0 0 0 0,-1 0 0 0 0,1 0 0 0 0,0 0 0 0 0,-1 1 0 0 0,0 0 0 0 0,0 0 0 0 0,0 0 0 0 0,0 0 0 0 0,0 0 0 0 0,0 1 0 0 0,0-1 0 0 0,-1 1 0 0 0,1 0 0 0 0,0 1 0 0 0,-1-1 0 0 0,1 1 0 0 0,-1 0 0 0 0,1 0 0 0 0,0 0 0 0 0,-1 1 0 0 0,1-1 0 0 0,0 1 0 0 0,-1 0 0 0 0,1 0 0 0 0,0 1 0 0 0,0-1 0 0 0,0 1 0 0 0,0 0 0 0 0,-1 1 24 0 0,-13 6-146 0 0,0 2 0 0 0,1 0-1 0 0,0 0 1 0 0,1 2 0 0 0,0 0-1 0 0,1 1 1 0 0,1 1-1 0 0,0 0 1 0 0,1 0 0 0 0,1 2-1 0 0,0-1 1 0 0,1 2-1 0 0,-2 5 147 0 0,10-19-90 0 0,0 0 0 0 0,0 0-1 0 0,0 0 1 0 0,0 1 0 0 0,1-1 0 0 0,0 1-1 0 0,0 0 1 0 0,0-1 0 0 0,0 1-1 0 0,1 0 1 0 0,0 0 0 0 0,0 0-1 0 0,0 0 1 0 0,1 0 0 0 0,-1 0 0 0 0,1 1-1 0 0,0-1 1 0 0,1 0 0 0 0,-1 0-1 0 0,1 0 1 0 0,0 0 0 0 0,1 0-1 0 0,-1 0 1 0 0,1 0 0 0 0,0-1-1 0 0,0 1 1 0 0,0 0 0 0 0,1-1 0 0 0,-1 0-1 0 0,1 1 1 0 0,0-1 0 0 0,0 0-1 0 0,1-1 1 0 0,-1 1 0 0 0,1 0-1 0 0,0-1 1 0 0,0 0 0 0 0,0 0-1 0 0,1 0 1 0 0,-1-1 0 0 0,0 1 0 0 0,5 1 90 0 0,8-2-370 0 0,0 0 1 0 0,0 0-1 0 0,0-2 1 0 0,1 0 0 0 0,-1-1-1 0 0,0-1 1 0 0,0 0-1 0 0,0-1 1 0 0,0-1-1 0 0,0-1 1 0 0,4-2 369 0 0,21-11-1683 0 0,-1-2 0 0 0,-1-1 0 0 0,-1-3-1 0 0,-1 0 1 0 0,8-10 1683 0 0,-21 17-284 0 0,45-42 2635 0 0,-69 58-2123 0 0,0 0 1 0 0,0 1 0 0 0,-1-1-1 0 0,1 1 1 0 0,0-1-1 0 0,0 0 1 0 0,-1 0 0 0 0,1 0-1 0 0,0 1 1 0 0,-1-1 0 0 0,1 0-1 0 0,-1 0 1 0 0,1 0-1 0 0,-1 0 1 0 0,1 0 0 0 0,-1 0-1 0 0,0 0 1 0 0,1 0 0 0 0,-1 0-1 0 0,0 0 1 0 0,0 0-1 0 0,0 0 1 0 0,0 0 0 0 0,0 0-1 0 0,0 0 1 0 0,0 0 0 0 0,0-1-1 0 0,0 1 1 0 0,0 0-1 0 0,-1 0 1 0 0,1 0 0 0 0,0 0-1 0 0,-1 0 1 0 0,1 0 0 0 0,-1 1-1 0 0,1-1 1 0 0,-1 0-1 0 0,1 0 1 0 0,-1 0 0 0 0,0 0-1 0 0,1 0 1 0 0,-1 1 0 0 0,0-1-1 0 0,0 0-228 0 0,-7 2 183 0 0,0-1-1 0 0,1 2 0 0 0,-1-1 1 0 0,0 1-1 0 0,1 0 0 0 0,-1 1 1 0 0,1 0-1 0 0,0 0 0 0 0,0 0 1 0 0,0 1-1 0 0,0 0 0 0 0,1 1 1 0 0,-1-1-1 0 0,1 1 0 0 0,0 1-182 0 0,-4 3-52 0 0,1-1 1 0 0,0 1-1 0 0,1 1 0 0 0,0 0 0 0 0,1 0 0 0 0,0 1 1 0 0,1 0-1 0 0,0 0 0 0 0,0 0 0 0 0,1 1 0 0 0,1-1 1 0 0,0 1-1 0 0,0 1 0 0 0,0 5 52 0 0,4-15-34 0 0,-1 1 0 0 0,0 0 1 0 0,1 0-1 0 0,0 0 0 0 0,0 0 0 0 0,0 0 1 0 0,0 0-1 0 0,1 0 0 0 0,-1 0 0 0 0,1 0 0 0 0,0-1 1 0 0,0 1-1 0 0,1 0 0 0 0,-1 0 0 0 0,1-1 1 0 0,0 1-1 0 0,0-1 0 0 0,0 1 0 0 0,0-1 1 0 0,0 0-1 0 0,1 0 0 0 0,-1 0 0 0 0,1 0 0 0 0,0-1 1 0 0,0 1-1 0 0,0-1 0 0 0,0 1 0 0 0,1-1 1 0 0,-1 0-1 0 0,1 0 0 0 0,3 1 34 0 0,4 1 147 0 0,0 0-1 0 0,1 0 1 0 0,-1-1-1 0 0,1-1 1 0 0,0 0-1 0 0,0-1 1 0 0,0 0-1 0 0,0 0 1 0 0,0-1-1 0 0,0-1 1 0 0,-1 0-1 0 0,1-1 1 0 0,0 0-1 0 0,0-1 1 0 0,-1 0-1 0 0,1-1 1 0 0,-1 0-1 0 0,0-1 1 0 0,0 0-1 0 0,1-2-146 0 0,27-20 329 0 0,-2-2 1 0 0,-1-1-1 0 0,-2-2 1 0 0,-1-1-1 0 0,-1-2 0 0 0,-2-1 1 0 0,-1-1-1 0 0,-2-1 1 0 0,-2-2-1 0 0,14-32-329 0 0,-28 55 28 0 0,119-232-276 0 0,-122 228 159 0 0,-1 0 1 0 0,0 0-1 0 0,-1-1 1 0 0,-2 0-1 0 0,0 0 0 0 0,-1 0 1 0 0,-1 0-1 0 0,-2-1 0 0 0,0 1 1 0 0,-1 0-1 0 0,-2-10 89 0 0,1 26-12 0 0,1 0 0 0 0,-1 1 1 0 0,0-1-1 0 0,0 1 0 0 0,0 0 0 0 0,-1 0 0 0 0,0 0 0 0 0,0 0 1 0 0,0 0-1 0 0,-1 1 0 0 0,1-1 0 0 0,-1 1 0 0 0,0 0 0 0 0,-1 0 1 0 0,1 0-1 0 0,-1 1 0 0 0,1-1 0 0 0,-1 1 0 0 0,0 0 0 0 0,0 1 1 0 0,-1-1-1 0 0,1 1 0 0 0,0 0 0 0 0,-1 0 0 0 0,1 1 0 0 0,-1 0 0 0 0,0 0 1 0 0,1 0-1 0 0,-1 0 0 0 0,0 1 0 0 0,0 0 0 0 0,1 0 0 0 0,-1 1 1 0 0,0 0-1 0 0,0-1 0 0 0,1 2 0 0 0,-1-1 0 0 0,1 1 0 0 0,-1 0 1 0 0,1 0-1 0 0,-3 2 12 0 0,-16 9-23 0 0,1 0 1 0 0,1 2-1 0 0,0 1 0 0 0,1 0 1 0 0,1 2-1 0 0,1 0 1 0 0,0 1-1 0 0,2 1 1 0 0,0 1-1 0 0,1 0 0 0 0,1 1 1 0 0,1 1-1 0 0,-5 12 23 0 0,8-16 1 0 0,1 1 0 0 0,1 0-1 0 0,0 0 1 0 0,2 1 0 0 0,0 0-1 0 0,2 0 1 0 0,0 1 0 0 0,1-1-1 0 0,2 1 1 0 0,0 0 0 0 0,1 0-1 0 0,1 0 1 0 0,1 0 0 0 0,1 0-1 0 0,1 0 1 0 0,1-1 0 0 0,1 1-1 0 0,1-1 1 0 0,1 0 0 0 0,0 0-1 0 0,2-1 1 0 0,0 0 0 0 0,1-1-1 0 0,8 10 0 0 0,-1-4 41 0 0,1-1 0 0 0,1-1 0 0 0,2-1 1 0 0,0-1-1 0 0,1-1 0 0 0,1-1 0 0 0,0 0 0 0 0,2-2 0 0 0,0-1 0 0 0,1-1 0 0 0,0-1 0 0 0,1-2 0 0 0,16 6-41 0 0,-19-11-1339 0 0,-1 0 1 0 0,1-2-1 0 0,0-1 1 0 0,1 0-1 0 0,-1-2 1 0 0,16 0 1338 0 0,-25-2-11555 0 0</inkml:trace>
  <inkml:trace contextRef="#ctx0" brushRef="#br0" timeOffset="-75007.182">5422 1064 6641 0 0,'0'0'2500'0'0,"0"0"-175"0"0,0 0-177 0 0,0 0-244 0 0,0 0-254 0 0,0 0-330 0 0,0 0-306 0 0,0 0-236 0 0,0 0-167 0 0,0 0-108 0 0,0 0-60 0 0,-31 17-15 0 0,-99 57-25 0 0,63-16 96 0 0,56-42-385 0 0,-1-1-97 0 0,1 0 0 0 0,1 0 0 0 0,0 2 0 0 0,2-1 0 0 0,0 1 0 0 0,0 0 0 0 0,2 0 0 0 0,0 1 0 0 0,1 0 0 0 0,0 0 0 0 0,2 0 0 0 0,0 1 0 0 0,1-1 0 0 0,1 1 0 0 0,1 0 0 0 0,1 3-17 0 0,-1-19-35 0 0,1 0 1 0 0,0 0-1 0 0,-1 1 1 0 0,1-1-1 0 0,1 0 1 0 0,-1 0-1 0 0,0 0 1 0 0,1 0-1 0 0,-1 0 1 0 0,1-1-1 0 0,0 1 0 0 0,0 0 1 0 0,0-1-1 0 0,0 1 1 0 0,1-1-1 0 0,-1 0 1 0 0,1 0-1 0 0,-1 0 1 0 0,1 0-1 0 0,0 0 1 0 0,0-1-1 0 0,-1 1 0 0 0,1-1 1 0 0,0 1-1 0 0,1-1 1 0 0,-1 0-1 0 0,0 0 1 0 0,0-1-1 0 0,1 1 35 0 0,95 2-1847 0 0,-7-33-1569 0 0,-34 0-4995 0 0,-56 29 7968 0 0,23-13-7991 0 0</inkml:trace>
  <inkml:trace contextRef="#ctx0" brushRef="#br0" timeOffset="-70597.863">6032 1013 720 0 0,'0'0'2329'0'0,"0"0"-925"0"0,0 0-305 0 0,0 0 134 0 0,0 0 208 0 0,0 0 91 0 0,0 0-89 0 0,0 0-301 0 0,0 0-340 0 0,0 0-253 0 0,-19 9-173 0 0,-59 30-91 0 0,75-37-249 0 0,0-1 0 0 0,0 1 1 0 0,0 0-1 0 0,0 0 0 0 0,0 1 0 0 0,0-1 0 0 0,1 1 1 0 0,-1-1-1 0 0,1 1 0 0 0,0 0 0 0 0,0 0 1 0 0,0 0-1 0 0,0 0 0 0 0,0 0 0 0 0,1 0 0 0 0,-1 0 1 0 0,1 1-1 0 0,0-1 0 0 0,0 1-36 0 0,-3 7 104 0 0,-3 4 19 0 0,2 0 0 0 0,-1 1 0 0 0,2 0 0 0 0,0 0 0 0 0,1 0 0 0 0,1 0 0 0 0,1 0 0 0 0,0 1 0 0 0,0-1 0 0 0,2 0 0 0 0,0 2-123 0 0,1-10 79 0 0,-1 0 1 0 0,2 0-1 0 0,-1 0 1 0 0,1 0-1 0 0,0 0 1 0 0,0-1-1 0 0,1 1 1 0 0,0-1-1 0 0,1 0 1 0 0,-1 0-1 0 0,1-1 0 0 0,0 1 1 0 0,1-1-1 0 0,0 0 1 0 0,0 0-1 0 0,0-1 1 0 0,1 0-1 0 0,1 1-78 0 0,-2-4 181 0 0,1-1 0 0 0,-1 0 0 0 0,0 0 0 0 0,0 0 0 0 0,1-1 0 0 0,-1 1 0 0 0,0-2 0 0 0,1 1 1 0 0,-1-1-1 0 0,0 0 0 0 0,0 0 0 0 0,1-1 0 0 0,-1 1 0 0 0,0-1 0 0 0,-1-1 0 0 0,1 1 0 0 0,0-1 1 0 0,2-2-183 0 0,9-6 217 0 0,-1-2 0 0 0,-1 0 0 0 0,0-1 0 0 0,-1 0 0 0 0,0-1 0 0 0,-1-1 0 0 0,-1 0 1 0 0,0-1-1 0 0,-1 0 0 0 0,-1-1 0 0 0,0-1-217 0 0,-4 6 40 0 0,-1 1-1 0 0,0-1 1 0 0,-1 0-1 0 0,0 0 1 0 0,-1-1-1 0 0,0 1 1 0 0,-1-1 0 0 0,-1 1-1 0 0,0-1 1 0 0,-1 0-1 0 0,0 0 1 0 0,-2-8-40 0 0,-1 17-38 0 0,0 1 0 0 0,0 1 0 0 0,0-1 0 0 0,0 0 0 0 0,-1 1 0 0 0,1-1 0 0 0,-1 1 0 0 0,0 0 0 0 0,0 0 0 0 0,0 1 0 0 0,0-1 0 0 0,-1 1 0 0 0,1 0 0 0 0,-1 0 0 0 0,0 0 0 0 0,1 1 0 0 0,-1 0 0 0 0,0 0 0 0 0,0 0 0 0 0,0 0 0 0 0,1 1 0 0 0,-1 0 0 0 0,0 0 0 0 0,0 0 0 0 0,0 0 0 0 0,0 1 0 0 0,0 0 0 0 0,0 0 0 0 0,1 0 0 0 0,-1 1 0 0 0,-2 0 38 0 0,-6 1-181 0 0,0 1-1 0 0,1 0 1 0 0,-1 1-1 0 0,1 0 1 0 0,0 1-1 0 0,0 0 1 0 0,1 1-1 0 0,0 0 1 0 0,0 1-1 0 0,1 0 1 0 0,-6 6 181 0 0,55-7-614 0 0,137-62 1876 0 0,-97 32-801 0 0,-42 20-6534 0 0,-28 0-4081 0 0,-5-1 4374 0 0</inkml:trace>
  <inkml:trace contextRef="#ctx0" brushRef="#br0" timeOffset="-69833.476">6674 1053 3297 0 0,'0'0'1812'0'0,"0"0"-48"0"0,0 0 1 0 0,0 0 41 0 0,0 0-65 0 0,0 0-251 0 0,0 0-288 0 0,0 0-268 0 0,0 0-195 0 0,0 0-131 0 0,0 0-93 0 0,0 0-100 0 0,0 0-79 0 0,-21 2-63 0 0,-65 11-27 0 0,83-13-223 0 0,0 1 1 0 0,0 0-1 0 0,-1-1 0 0 0,1 1 1 0 0,0 1-1 0 0,0-1 1 0 0,0 0-1 0 0,0 1 1 0 0,0 0-1 0 0,1-1 0 0 0,-1 1 1 0 0,0 0-1 0 0,1 0 1 0 0,-1 1-1 0 0,1-1 1 0 0,0 1-1 0 0,0-1 0 0 0,0 1 1 0 0,0-1-1 0 0,0 2-23 0 0,-6 7 79 0 0,-3 0-48 0 0,1 1 0 0 0,0 0 0 0 0,1 1 1 0 0,1 0-1 0 0,0 0 0 0 0,0 1 0 0 0,1 0 1 0 0,1 0-1 0 0,1 1 0 0 0,0 0 0 0 0,1 0 1 0 0,0 0-1 0 0,1 0 0 0 0,1 1 1 0 0,0 0-1 0 0,1-1 0 0 0,1 1 0 0 0,1 2-31 0 0,-1-14 18 0 0,1 0-1 0 0,0 0 1 0 0,0 0-1 0 0,1 0 1 0 0,-1 0-1 0 0,1 0 1 0 0,0-1-1 0 0,0 1 1 0 0,0 0 0 0 0,0-1-1 0 0,1 0 1 0 0,-1 1-1 0 0,1-1 1 0 0,0 0-1 0 0,0 0 1 0 0,0-1-1 0 0,0 1 1 0 0,0-1-1 0 0,1 1 1 0 0,-1-1-1 0 0,1 0 1 0 0,0-1-1 0 0,0 1 1 0 0,-1 0-1 0 0,1-1 1 0 0,0 0 0 0 0,0 0-1 0 0,0 0 1 0 0,3 0-18 0 0,2 0 117 0 0,-1 0 0 0 0,1 0 0 0 0,-1-1 0 0 0,1 0 0 0 0,-1-1 0 0 0,0 0 0 0 0,1 0 0 0 0,-1-1 0 0 0,0 0 0 0 0,1 0 0 0 0,-1-1 0 0 0,-1 0 0 0 0,1 0 0 0 0,1-1-117 0 0,15-11 304 0 0,-1 0-1 0 0,0-2 0 0 0,-1 0 1 0 0,-1-1-1 0 0,0-2 1 0 0,-2 0-1 0 0,13-17-303 0 0,-23 26 62 0 0,-1 1 0 0 0,0-2 0 0 0,-1 1 0 0 0,-1-1 0 0 0,0 0 0 0 0,0 0 0 0 0,-1 0 0 0 0,-1-1 0 0 0,0 0 0 0 0,-1 0 0 0 0,0 0 0 0 0,-1 0 0 0 0,0-1 0 0 0,-1 1 0 0 0,-1-1 0 0 0,0 1 0 0 0,-1-5-62 0 0,0 15-24 0 0,1-1-1 0 0,-1 0 0 0 0,-1 0 0 0 0,1 0 0 0 0,-1 1 0 0 0,1-1 0 0 0,-1 1 0 0 0,0-1 0 0 0,0 1 0 0 0,-1 0 1 0 0,1 0-1 0 0,-1 0 0 0 0,1 0 0 0 0,-1 0 0 0 0,0 1 0 0 0,0-1 0 0 0,0 1 0 0 0,-1-1 0 0 0,1 1 0 0 0,0 0 1 0 0,-1 1-1 0 0,1-1 0 0 0,-1 1 0 0 0,0-1 0 0 0,0 1 0 0 0,1 0 0 0 0,-1 0 0 0 0,0 1 0 0 0,0-1 1 0 0,-3 1 24 0 0,-6-1-377 0 0,1 0 1 0 0,-1 1 0 0 0,1 0 0 0 0,-1 1-1 0 0,1 1 1 0 0,0 0 0 0 0,-1 1 0 0 0,1 0 0 0 0,-3 1 376 0 0,-42 23-5111 0 0,32-14-1436 0 0,9-5-3040 0 0</inkml:trace>
  <inkml:trace contextRef="#ctx0" brushRef="#br0" timeOffset="-66785.676">7237 1149 1656 0 0,'0'0'1127'0'0,"0"0"-40"0"0,0 0 164 0 0,0 0 335 0 0,0 0 265 0 0,0 0 24 0 0,0 0-245 0 0,0 0-446 0 0,0 0-405 0 0,0 0-291 0 0,0 0-165 0 0,0 26 1258 0 0,-3 47 377 0 0,-16 34-907 0 0,-50 151-83 0 0,63-240-1271 0 0,-1 5 2461 0 0,9-40-207 0 0,10-29-1754 0 0,1 1 0 0 0,3 0 1 0 0,2 1-1 0 0,2 1 0 0 0,23-36-197 0 0,-37 66 25 0 0,17-30 55 0 0,2 1 1 0 0,2 1-1 0 0,1 1 0 0 0,2 1 0 0 0,5-2-80 0 0,-31 38 6 0 0,-1-1 0 0 0,1 1-1 0 0,0-1 1 0 0,1 1 0 0 0,-1 0-1 0 0,1 1 1 0 0,-1-1-1 0 0,1 1 1 0 0,0 0 0 0 0,0 0-1 0 0,-1 0 1 0 0,2 1-1 0 0,-1 0 1 0 0,0 0 0 0 0,0 0-1 0 0,0 0 1 0 0,0 1 0 0 0,1 0-1 0 0,-1 0-5 0 0,-2 2 5 0 0,0 0 1 0 0,-1-1-1 0 0,1 1 0 0 0,-1 0 1 0 0,1 1-1 0 0,-1-1 0 0 0,0 0 0 0 0,0 1 1 0 0,0-1-1 0 0,0 1 0 0 0,0 0 1 0 0,-1-1-1 0 0,1 1 0 0 0,-1 0 0 0 0,0 0 1 0 0,0 0-1 0 0,0 0 0 0 0,0 0 1 0 0,0 0-1 0 0,-1 0 0 0 0,1 1 0 0 0,-1-1 1 0 0,0 0-1 0 0,0 0 0 0 0,0 3-5 0 0,0-4 3 0 0,-3 119 20 0 0,3-121-74 0 0,-1 12-1994 0 0,3-10-2678 0 0,2-1-4291 0 0,2-1-1031 0 0</inkml:trace>
  <inkml:trace contextRef="#ctx0" brushRef="#br0" timeOffset="-66130.783">8007 1152 14779 0 0,'0'0'1654'0'0,"0"0"-505"0"0,0 0-256 0 0,0 0 123 0 0,0 0 88 0 0,0 0-60 0 0,0 0-201 0 0,0 0-247 0 0,0 0-217 0 0,0 0-131 0 0,0 0-85 0 0,0 0-75 0 0,0 0 8 0 0,-34 3 0 0 0,-103 13 0 0 0,67 12 49 0 0,61-19-127 0 0,0-2-22 0 0,0 1 0 0 0,1 0 1 0 0,-1 0-1 0 0,2 0 1 0 0,-1 1-1 0 0,1 0 0 0 0,1 1 1 0 0,0-1-1 0 0,0 1 1 0 0,1 1-1 0 0,0-1 0 0 0,1 1 1 0 0,0-1-1 0 0,1 1 1 0 0,0 1-1 0 0,0-1 0 0 0,1 0 1 0 0,1 0-1 0 0,0 1 1 0 0,1-1-1 0 0,0 1 0 0 0,0-1 1 0 0,2 5 3 0 0,1-10 1 0 0,1 1 1 0 0,0-1 0 0 0,1 0-1 0 0,-1 0 1 0 0,1-1-1 0 0,0 1 1 0 0,0-1-1 0 0,1 0 1 0 0,0-1 0 0 0,0 1-1 0 0,0-1 1 0 0,0 0-1 0 0,1 0 1 0 0,-1-1-1 0 0,1 0 1 0 0,0 0-1 0 0,0-1 1 0 0,0 0 0 0 0,0 0-1 0 0,0-1 1 0 0,1 1-1 0 0,-1-2 1 0 0,1 1-1 0 0,-1-1 1 0 0,0 0 0 0 0,1 0-1 0 0,-1-1 1 0 0,1 0-1 0 0,0-1-1 0 0,8 0 95 0 0,0 0-1 0 0,0-1 0 0 0,-1-1 1 0 0,0-1-1 0 0,0 0 0 0 0,0-1 1 0 0,0 0-1 0 0,-1-1 0 0 0,0-1 1 0 0,-1 0-1 0 0,1-1 1 0 0,-2-1-1 0 0,1 0 0 0 0,-1 0 1 0 0,10-12-95 0 0,11-15 281 0 0,-1-1 0 0 0,-2-1-1 0 0,-2-2 1 0 0,11-22-281 0 0,-20 32 5 0 0,-1-1 0 0 0,-2-1 0 0 0,-1-1 0 0 0,-1 0 0 0 0,-2-1 0 0 0,-2 0-1 0 0,-1-1 1 0 0,-2 0 0 0 0,-1 0 0 0 0,-2-1 0 0 0,-1-14-5 0 0,-3 31-20 0 0,0-1 0 0 0,-2 0 0 0 0,-1 0 0 0 0,0 0 0 0 0,-1 1 0 0 0,-2-1 0 0 0,0-1 20 0 0,4 16-6 0 0,0 0-1 0 0,-1 1 1 0 0,0-1-1 0 0,0 1 1 0 0,0-1-1 0 0,0 1 1 0 0,-1 0-1 0 0,0 0 1 0 0,0 0-1 0 0,0 1 1 0 0,-1-1 0 0 0,1 1-1 0 0,-1 0 1 0 0,0 0-1 0 0,0 1 1 0 0,-1-1-1 0 0,1 1 1 0 0,-1 1-1 0 0,1-1 1 0 0,-1 1-1 0 0,0 0 1 0 0,0 0-1 0 0,0 0 1 0 0,0 1-1 0 0,-5-1 7 0 0,-2 1-4 0 0,0 1-1 0 0,0 0 0 0 0,0 1 1 0 0,0 0-1 0 0,0 1 0 0 0,0 0 1 0 0,0 1-1 0 0,0 1 0 0 0,1 0 1 0 0,0 0-1 0 0,0 1 0 0 0,0 1 1 0 0,0 0-1 0 0,1 1 0 0 0,0 0 1 0 0,0 1-1 0 0,1 0 0 0 0,0 0 1 0 0,0 1-1 0 0,1 1 0 0 0,0-1 1 0 0,1 1-1 0 0,0 1 0 0 0,1 0 1 0 0,0 0-1 0 0,0 0 0 0 0,1 1 1 0 0,1 0-1 0 0,0 0 0 0 0,1 0 1 0 0,0 1-1 0 0,0 0 0 0 0,2-1 1 0 0,-1 9 4 0 0,0-1 3 0 0,0 0 1 0 0,2-1 0 0 0,1 1 0 0 0,0 0-1 0 0,2 0 1 0 0,0 0 0 0 0,1-1-1 0 0,1 1 1 0 0,0-1 0 0 0,2 0 0 0 0,0 0-1 0 0,2-1 1 0 0,0 0 0 0 0,2 2-4 0 0,11 14 96 0 0,2-1 0 0 0,1-1 0 0 0,2-1 0 0 0,1-2 0 0 0,1 0 1 0 0,2-2-1 0 0,0-1 0 0 0,19 11-96 0 0,-47-36 6 0 0,108 121 183 0 0,-105-107-201 0 0,8-20-5475 0 0,3-14 1142 0 0,-3 3-4172 0 0,-4 8-640 0 0</inkml:trace>
  <inkml:trace contextRef="#ctx0" brushRef="#br0" timeOffset="-65884.247">8660 1163 8250 0 0,'0'0'256'0'0,"0"0"-448"0"0,0 0-96 0 0,0 0-144 0 0,0 0-401 0 0,0 0-1415 0 0,0 0-2265 0 0</inkml:trace>
  <inkml:trace contextRef="#ctx0" brushRef="#br0" timeOffset="-65640.582">8701 644 16396 0 0,'0'0'1960'0'0,"0"0"-568"0"0,0 0-392 0 0,0 0-95 0 0,0 0-81 0 0,0 0-128 0 0,0-191-176 0 0,0 187-224 0 0,0 1-264 0 0,0 3-240 0 0,0 3-136 0 0,2 8-32 0 0,5 8-64 0 0,-1 10-184 0 0,3 8-769 0 0,-4-8-2583 0 0,-1-10-8667 0 0</inkml:trace>
  <inkml:trace contextRef="#ctx0" brushRef="#br0" timeOffset="-65403.233">8872 1443 17244 0 0,'0'0'1349'0'0,"0"0"-463"0"0,0 0-129 0 0,0 0 39 0 0,0 0 50 0 0,0 0-46 0 0,0 0-162 0 0,0 0-178 0 0,15-33-98 0 0,46-104-69 0 0,-6 31 217 0 0,-44 87-459 0 0,64-83-99 0 0,-74 102 34 0 0,-1-1 0 0 0,0 1 0 0 0,1 0 1 0 0,-1-1-1 0 0,0 1 0 0 0,1 0 0 0 0,-1-1 0 0 0,0 1 0 0 0,1 0 0 0 0,-1 0 0 0 0,1-1 1 0 0,-1 1-1 0 0,1 0 0 0 0,-1 0 0 0 0,1 0 0 0 0,-1 0 0 0 0,1 0 0 0 0,-1 0 0 0 0,1-1 1 0 0,-1 1-1 0 0,1 0 0 0 0,-1 0 0 0 0,1 0 0 0 0,-1 1 0 0 0,1-1 0 0 0,-1 0 0 0 0,1 0 1 0 0,-1 0-1 0 0,0 0 0 0 0,1 0 0 0 0,-1 0 0 0 0,1 1 0 0 0,-1-1 0 0 0,1 0 0 0 0,-1 0 1 0 0,1 1-1 0 0,-1-1 0 0 0,0 0 0 0 0,1 1 0 0 0,-1-1 0 0 0,0 0 0 0 0,1 1 0 0 0,-1-1 1 0 0,0 1-1 0 0,0-1 0 0 0,1 1 0 0 0,-1-1 0 0 0,0 0 0 0 0,0 1 0 0 0,0-1 0 0 0,1 1 1 0 0,-1-1-1 0 0,0 1 0 0 0,0-1 0 0 0,0 1 0 0 0,0-1 0 0 0,0 1 0 0 0,0-1 0 0 0,0 1 1 0 0,0 0 13 0 0,0 39-358 0 0,0-30 286 0 0,-7 64-327 0 0,4-64 320 0 0,1 0 1 0 0,1 0 0 0 0,0 1-1 0 0,0-1 1 0 0,1 1 0 0 0,0-1-1 0 0,1 1 1 0 0,0-1 0 0 0,1 0-1 0 0,0 1 1 0 0,1-1 0 0 0,0 0-1 0 0,0 0 1 0 0,4 7 78 0 0,-5-13 32 0 0,1 1 1 0 0,-1-1-1 0 0,1 1 0 0 0,0-1 1 0 0,0 0-1 0 0,1 0 0 0 0,-1 0 0 0 0,1 0 1 0 0,0-1-1 0 0,0 0 0 0 0,0 0 1 0 0,0 0-1 0 0,0 0 0 0 0,1 0 1 0 0,0-1-1 0 0,-1 0 0 0 0,1 0 0 0 0,0 0 1 0 0,0 0-1 0 0,0-1 0 0 0,0 0 1 0 0,0 0-1 0 0,0 0 0 0 0,0-1 1 0 0,1 0-1 0 0,-1 0 0 0 0,0 0 0 0 0,0 0 1 0 0,0-1-1 0 0,0 0 0 0 0,0 0 1 0 0,1-1-33 0 0,8-4 166 0 0,-1 0-1 0 0,0-1 1 0 0,0-1 0 0 0,0 0 0 0 0,-1-1 0 0 0,-1-1 0 0 0,1 1 0 0 0,-2-2 0 0 0,1 0 0 0 0,-1 0 0 0 0,-1 0 0 0 0,0-1 0 0 0,-1-1 0 0 0,0 0 0 0 0,-1 0 0 0 0,0 0-1 0 0,-1-1 1 0 0,-1 0 0 0 0,1-2-166 0 0,-4 10-142 0 0,1 0-1 0 0,-1 0 0 0 0,0-1 0 0 0,-1 0 0 0 0,1 1 1 0 0,-1-1-1 0 0,-1 0 0 0 0,1 1 0 0 0,-1-1 0 0 0,0 0 1 0 0,-1 0-1 0 0,0 1 0 0 0,0-1 0 0 0,-1-4 143 0 0,-7 2-2540 0 0,3 7-2151 0 0,1 1-6994 0 0</inkml:trace>
  <inkml:trace contextRef="#ctx0" brushRef="#br0" timeOffset="-65003.444">8647 1071 3833 0 0,'0'0'3148'0'0,"0"0"-880"0"0,0 0-243 0 0,0 0-78 0 0,0 0-99 0 0,0 0-189 0 0,0 0-279 0 0,0 0-248 0 0,0 0-210 0 0,0 0-160 0 0,0 0-101 0 0,0 0-80 0 0,0 0-85 0 0,-8 15-80 0 0,-50 107 879 0 0,7 99-368 0 0,43-193-609 0 0,2-9-1620 0 0,5-8-3314 0 0,1-11-1924 0 0,0 0-5132 0 0</inkml:trace>
  <inkml:trace contextRef="#ctx0" brushRef="#br0" timeOffset="-63897.851">10008 1178 8442 0 0,'0'0'2211'0'0,"0"0"-412"0"0,0 0-247 0 0,0 0-39 0 0,0 0-45 0 0,0 0-124 0 0,0 0-240 0 0,0 0-290 0 0,0 0-255 0 0,0 0-155 0 0,0 0-104 0 0,-35 6-48 0 0,-108 22-24 0 0,139-28-210 0 0,-1 1-1 0 0,1-1 1 0 0,0 1 0 0 0,-1 0 0 0 0,1 1-1 0 0,0-1 1 0 0,0 1 0 0 0,0 0 0 0 0,0 0-1 0 0,0 0 1 0 0,0 0 0 0 0,0 1 0 0 0,1-1-1 0 0,-1 1 1 0 0,1 0 0 0 0,0 0-1 0 0,-1 1-17 0 0,-5 6 67 0 0,0-3-37 0 0,1 1-1 0 0,0 0 1 0 0,0 1-1 0 0,0-1 0 0 0,1 2 1 0 0,1-1-1 0 0,0 1 1 0 0,0-1-1 0 0,1 2 1 0 0,0-1-1 0 0,0 0 1 0 0,1 1-1 0 0,1 0 1 0 0,0 0-1 0 0,1 0 1 0 0,0 1-1 0 0,0-1 1 0 0,1 0-1 0 0,0 1 1 0 0,2 5-30 0 0,1-13 32 0 0,1 0 0 0 0,0-1 0 0 0,0 1 0 0 0,0-1 0 0 0,0 0 0 0 0,1 0 0 0 0,-1 0 0 0 0,1 0 0 0 0,0-1 1 0 0,0 1-1 0 0,0-1 0 0 0,0 0 0 0 0,0 0 0 0 0,0-1 0 0 0,1 1 0 0 0,-1-1 0 0 0,0 0 0 0 0,1 0 1 0 0,-1 0-1 0 0,1-1 0 0 0,0 1 0 0 0,-1-1 0 0 0,1 0 0 0 0,-1-1 0 0 0,1 1 0 0 0,-1-1 0 0 0,1 0 0 0 0,3-1-32 0 0,8-1 76 0 0,1-1 0 0 0,-1-1 0 0 0,0-1 0 0 0,0 0 0 0 0,-1-1-1 0 0,0 0 1 0 0,0-1 0 0 0,-1-1 0 0 0,0-1 0 0 0,0 0-1 0 0,-1-1 1 0 0,9-8-76 0 0,21-15 97 0 0,-26 20-77 0 0,-13 10-20 0 0,0 1 0 0 0,0-1-1 0 0,0 1 1 0 0,1-1-1 0 0,-1 1 1 0 0,1 1 0 0 0,0-1-1 0 0,0 1 1 0 0,0 0-1 0 0,0 0 1 0 0,0 0-1 0 0,0 1 1 0 0,6-2 0 0 0,-5 30-159 0 0,-7 97 265 0 0,3-121-94 0 0,0 0 1 0 0,0-1 0 0 0,0 1-1 0 0,0-1 1 0 0,0 0 0 0 0,1 1-1 0 0,-1-1 1 0 0,1 0-1 0 0,0-1 1 0 0,0 1 0 0 0,0 0-1 0 0,0-1 1 0 0,0 0 0 0 0,0 1-1 0 0,0-1 1 0 0,0 0 0 0 0,0-1-1 0 0,0 1 1 0 0,1-1 0 0 0,-1 1-1 0 0,0-1 1 0 0,0 0 0 0 0,1 0-1 0 0,-1 0 1 0 0,0-1 0 0 0,0 1-1 0 0,1-1 1 0 0,-1 0 0 0 0,0 0-1 0 0,0 0 1 0 0,0 0-1 0 0,0 0 1 0 0,0-1 0 0 0,0 1-1 0 0,0-1 1 0 0,0 0 0 0 0,0 0-13 0 0,24-14 180 0 0,-2-1-1 0 0,1-1 1 0 0,-2-1 0 0 0,-1-1 0 0 0,0-1 0 0 0,9-12-180 0 0,-5 7 137 0 0,8-9-99 0 0,-1-1 0 0 0,-2-1 0 0 0,-1-2 0 0 0,-2-1 0 0 0,-2-1 0 0 0,-2-2 0 0 0,-1 0 0 0 0,-3-2 0 0 0,-1 0 0 0 0,-3-1 0 0 0,-1-1 0 0 0,-3-1 0 0 0,-2 0-1 0 0,-1 0 1 0 0,-1-24-38 0 0,-6 44-3 0 0,-1 17 9 0 0,0 0-1 0 0,0 1 0 0 0,-2-1 0 0 0,1 0 0 0 0,-1 0 0 0 0,-1 0 0 0 0,0 0 0 0 0,0 0 0 0 0,-1 0 0 0 0,0 0 1 0 0,-1 1-1 0 0,-1-1 0 0 0,1 1 0 0 0,-2 0 0 0 0,1 0 0 0 0,-6-8-5 0 0,7 16-1 0 0,-1 0-1 0 0,1 0 0 0 0,0 0 1 0 0,0 1-1 0 0,-1-1 1 0 0,1 1-1 0 0,-1 0 0 0 0,1 0 1 0 0,-1 1-1 0 0,0-1 1 0 0,1 1-1 0 0,-1-1 0 0 0,0 1 1 0 0,1 0-1 0 0,-1 1 1 0 0,0-1-1 0 0,1 1 0 0 0,-1-1 1 0 0,0 1-1 0 0,1 0 1 0 0,-1 0-1 0 0,1 1 0 0 0,0-1 1 0 0,-1 1-1 0 0,1 0 1 0 0,0 0-1 0 0,0 0 1 0 0,0 0-1 0 0,0 0 0 0 0,0 1 1 0 0,1-1-1 0 0,-1 1 1 0 0,1 0-1 0 0,-1-1 0 0 0,1 1 1 0 0,-1 2 1 0 0,-9 16 8 0 0,1 1 0 0 0,0 1 0 0 0,2 0 1 0 0,0 0-1 0 0,2 1 0 0 0,1 0 0 0 0,0 0 1 0 0,2 0-1 0 0,1 1 0 0 0,1-1 0 0 0,1 1 1 0 0,1 0-1 0 0,1 0 0 0 0,1 1-8 0 0,-2-23 1 0 0,22 354 176 0 0,1 36-113 0 0,-23-392-73 0 0,0-1 10 0 0,-4-24-534 0 0,-26-79-2066 0 0,-1-7-3931 0 0,12 70 1162 0 0,10 20 149 0 0,0 0-1971 0 0</inkml:trace>
  <inkml:trace contextRef="#ctx0" brushRef="#br0" timeOffset="-63103.227">10194 932 6361 0 0,'0'0'2123'0'0,"0"0"-473"0"0,0 0-524 0 0,0 0-183 0 0,0 0 180 0 0,0 0 277 0 0,0 0 175 0 0,0 0-72 0 0,0 0-244 0 0,0 0-234 0 0,0 0-209 0 0,0 0-166 0 0,0 0-114 0 0,35 2-73 0 0,114 8-74 0 0,171-3 582 0 0,-307-8-1014 0 0,0 1 0 0 0,0 0 0 0 0,0 1 0 0 0,0 1 0 0 0,0 0 1 0 0,0 1-1 0 0,0 0 0 0 0,0 1 0 0 0,-1 1 0 0 0,0 0 0 0 0,0 0 0 0 0,0 1 0 0 0,0 1 0 0 0,-1 0 0 0 0,0 0 0 0 0,9 10 43 0 0,5 64 112 0 0,-23-79-58 0 0,0 1 0 0 0,0-1 0 0 0,0 1 0 0 0,0-1-1 0 0,0 0 1 0 0,1 1 0 0 0,-1-1 0 0 0,1 0 0 0 0,0-1 0 0 0,-1 1-1 0 0,1 0 1 0 0,0-1 0 0 0,0 0 0 0 0,0 1 0 0 0,0-1-1 0 0,0 0 1 0 0,1-1 0 0 0,-1 1 0 0 0,0-1 0 0 0,0 1 0 0 0,1-1-1 0 0,-1 0 1 0 0,0 0 0 0 0,0 0 0 0 0,1-1 0 0 0,-1 1 0 0 0,0-1-1 0 0,0 0 1 0 0,0 1 0 0 0,0-1 0 0 0,0-1 0 0 0,0 1-1 0 0,0 0 1 0 0,0-1 0 0 0,0 0 0 0 0,0 1 0 0 0,-1-1 0 0 0,1 0-1 0 0,-1-1-53 0 0,127-85 687 0 0,-125 85-676 0 0,0 0 0 0 0,-1 0 0 0 0,1-1 0 0 0,0 1 0 0 0,-1-1 0 0 0,0 0 0 0 0,0 0 0 0 0,0 0 0 0 0,0 0 0 0 0,-1-1 0 0 0,1 1-1 0 0,-1-1 1 0 0,-1 1 0 0 0,1-1 0 0 0,0 0 0 0 0,-1 1 0 0 0,0-1 0 0 0,0 0 0 0 0,-1 0 0 0 0,1-1-11 0 0,-3 4-1 0 0,0 0-1 0 0,0 0 1 0 0,0 0-1 0 0,-1 1 1 0 0,1-1-1 0 0,0 1 1 0 0,-1-1-1 0 0,1 1 1 0 0,-1 0 0 0 0,1 0-1 0 0,-1 0 1 0 0,0 0-1 0 0,1 1 1 0 0,-1-1-1 0 0,0 1 1 0 0,0-1 0 0 0,1 1-1 0 0,-1 0 1 0 0,0 0-1 0 0,0 0 1 0 0,0 0-1 0 0,1 1 1 0 0,-1-1 0 0 0,0 1-1 0 0,1 0 1 0 0,-3 0 1 0 0,-13 5-36 0 0,0 0-1 0 0,0 2 1 0 0,1 0 0 0 0,0 0 0 0 0,1 2 0 0 0,-1 0 0 0 0,2 1 0 0 0,0 0 0 0 0,0 1 0 0 0,1 1-1 0 0,0 0 1 0 0,1 1 0 0 0,-4 7 36 0 0,7-11-15 0 0,0 1 0 0 0,0 1-1 0 0,1 0 1 0 0,0 0 0 0 0,1 1-1 0 0,1 0 1 0 0,0 0 0 0 0,0 0-1 0 0,2 1 1 0 0,-1 0 0 0 0,2 1 0 0 0,0-1-1 0 0,1 1 1 0 0,0 0 0 0 0,1-1-1 0 0,1 1 1 0 0,0 0 0 0 0,1 0-1 0 0,1 9 16 0 0,1-18-4 0 0,0 0 0 0 0,1 0 0 0 0,-1 0 0 0 0,1 0 0 0 0,0 0 0 0 0,0-1 0 0 0,1 0 0 0 0,0 1 0 0 0,0-1 0 0 0,0 0 0 0 0,1-1 0 0 0,-1 1 0 0 0,1-1 0 0 0,0 0 0 0 0,0 0 0 0 0,1-1 0 0 0,-1 1 0 0 0,1-1 0 0 0,0 0 0 0 0,0-1 0 0 0,0 1 0 0 0,0-1 0 0 0,0 0 0 0 0,0-1 0 0 0,0 0 0 0 0,1 0 0 0 0,4 0 4 0 0,7 2-48 0 0,1-2 0 0 0,-1 0 0 0 0,1-1 0 0 0,0-1 0 0 0,-1-1 0 0 0,1 0 0 0 0,-1-2 0 0 0,0 0 0 0 0,2-1 48 0 0,17-9-493 0 0,0-1 0 0 0,-1-1 0 0 0,-1-3 0 0 0,-1 0 0 0 0,26-21 493 0 0,152-128-5947 0 0,-57 18-2887 0 0,-96 80 8249 0 0,-40 40 3040 0 0,-19 7 2371 0 0,-3 22-4554 0 0,-1 0 0 0 0,1-1 1 0 0,0 1-1 0 0,0 1 0 0 0,-1-1 0 0 0,1 0 0 0 0,0 1 1 0 0,-1-1-1 0 0,1 1 0 0 0,-1 0 0 0 0,1 0 0 0 0,0 1 1 0 0,-1-1-1 0 0,1 1 0 0 0,0-1 0 0 0,-1 1 0 0 0,1 0 1 0 0,0 1-1 0 0,0-1 0 0 0,-3 2-272 0 0,-20 7 405 0 0,1 1 0 0 0,0 1 0 0 0,1 1 0 0 0,1 2 1 0 0,0 0-1 0 0,0 2 0 0 0,2 0 0 0 0,0 1 0 0 0,-4 6-405 0 0,22-20 9 0 0,-1-1 0 0 0,1 1 0 0 0,0-1 0 0 0,0 1 0 0 0,1 0 0 0 0,-1 0 0 0 0,1 0 0 0 0,0 1 0 0 0,0-1 1 0 0,0 1-1 0 0,1-1 0 0 0,-1 1 0 0 0,1-1 0 0 0,0 1 0 0 0,0 0 0 0 0,1 0 0 0 0,0-1 0 0 0,-1 1 0 0 0,1 0 0 0 0,1 0 0 0 0,-1-1 0 0 0,1 1 0 0 0,0 0 0 0 0,0-1 0 0 0,0 1 0 0 0,1 0 0 0 0,0-1 0 0 0,1 3-9 0 0,85 61 195 0 0,-79-64-148 0 0,-1 0-1 0 0,0 0 0 0 0,0 1 1 0 0,-1 0-1 0 0,1 1 1 0 0,-1-1-1 0 0,0 2 0 0 0,-1-1 1 0 0,1 1-1 0 0,-1 0 0 0 0,-1 0 1 0 0,1 0-1 0 0,-1 1 0 0 0,0 0 1 0 0,-1 0-1 0 0,0 0 1 0 0,0 0-1 0 0,0 5-46 0 0,-3-9 45 0 0,-1 0 1 0 0,-1-1-1 0 0,1 1 1 0 0,-1 0-1 0 0,1 0 1 0 0,-1-1-1 0 0,0 1 1 0 0,0 0-1 0 0,-1-1 0 0 0,1 1 1 0 0,-1-1-1 0 0,1 0 1 0 0,-1 1-1 0 0,0-1 1 0 0,-1 0-1 0 0,1 0 1 0 0,0 0-1 0 0,-1 0 1 0 0,0-1-1 0 0,1 1 0 0 0,-1-1 1 0 0,0 1-1 0 0,-1-1 1 0 0,1 0-1 0 0,0 0 1 0 0,-2 0-46 0 0,-95 42 400 0 0,74-38-480 0 0,0-1 0 0 0,-1-1 0 0 0,1-1 0 0 0,-1-2 0 0 0,-23-1 80 0 0,2-11-2167 0 0,30 0-5338 0 0,14 7-3984 0 0</inkml:trace>
  <inkml:trace contextRef="#ctx0" brushRef="#br0" timeOffset="-62433.478">12802 1226 8482 0 0,'0'0'3338'0'0,"0"0"-1128"0"0,0 0-461 0 0,0 0-100 0 0,0 0-146 0 0,0 0-242 0 0,0 0-306 0 0,0 0-309 0 0,0 0-185 0 0,0 0-95 0 0,0 0-64 0 0,0 0-64 0 0,0 0-64 0 0,-14 27-24 0 0,-46 87-74 0 0,36-27-40 0 0,12 37-946 0 0,10-98-2721 0 0,2 1-3384 0 0,0-20-3905 0 0</inkml:trace>
  <inkml:trace contextRef="#ctx0" brushRef="#br0" timeOffset="-62271.291">12743 828 15475 0 0,'0'0'1621'0'0,"0"0"-288"0"0,0 0-140 0 0,0 0-99 0 0,0 0-140 0 0,0 0-205 0 0,0 0-306 0 0,0 0-285 0 0,0 0-261 0 0,0 0-249 0 0,0 0-116 0 0,0 0-27 0 0,0 0 8 0 0,0-6-72 0 0,5-13-526 0 0,19 52-1686 0 0,-1-1-3616 0 0,-8-13-3926 0 0</inkml:trace>
  <inkml:trace contextRef="#ctx0" brushRef="#br0" timeOffset="-61897.235">13034 1465 10218 0 0,'0'0'1813'0'0,"0"0"-157"0"0,0 0 35 0 0,0 0-23 0 0,0 0-214 0 0,0 0-348 0 0,0 0-316 0 0,0 0-206 0 0,0 0-138 0 0,0 0-73 0 0,0 0-42 0 0,0 0-56 0 0,0 0-51 0 0,15-27-52 0 0,47-87-60 0 0,-8 45 26 0 0,-36 55-116 0 0,-10 6-22 0 0,-3 2-24 0 0,0 1 1 0 0,1 0-1 0 0,0 0 0 0 0,0 0 0 0 0,0 0 1 0 0,0 1-1 0 0,1 0 0 0 0,0 0 1 0 0,0 1-1 0 0,0 0 0 0 0,0 0 0 0 0,0 1 1 0 0,0 0-1 0 0,3 0 24 0 0,-7 3-32 0 0,-1 1-1 0 0,1 0 1 0 0,-1 0 0 0 0,1 0-1 0 0,-1 0 1 0 0,0 0 0 0 0,0 1-1 0 0,0-1 1 0 0,0 1 0 0 0,0-1-1 0 0,0 1 1 0 0,-1 0 0 0 0,1-1 0 0 0,-1 1-1 0 0,0 0 1 0 0,0 0 0 0 0,0 0-1 0 0,0 0 1 0 0,0 0 0 0 0,-1 1-1 0 0,0-1 1 0 0,1 0 0 0 0,-1 0-1 0 0,0 0 1 0 0,0 0 0 0 0,-1 2 32 0 0,2 0-20 0 0,1 11 29 0 0,-3-11 6 0 0,0 0 1 0 0,0 1-1 0 0,1-1 0 0 0,0 0 1 0 0,0 1-1 0 0,1-1 0 0 0,0 0 1 0 0,0 1-1 0 0,0-1 1 0 0,0 0-1 0 0,1 0 0 0 0,0 0 1 0 0,0 0-1 0 0,0 0 1 0 0,0 0-1 0 0,1-1 0 0 0,0 1 1 0 0,0-1-1 0 0,0 0 0 0 0,1 0 1 0 0,-1 0-1 0 0,1 0 1 0 0,0 0-1 0 0,0-1 0 0 0,0 0 1 0 0,1 1-1 0 0,-1-2 0 0 0,1 1 1 0 0,-1 0-1 0 0,1-1 1 0 0,0 0-1 0 0,0 0 0 0 0,0-1 1 0 0,0 1-1 0 0,1-1 0 0 0,-1 0-15 0 0,8-5 188 0 0,-1 0-1 0 0,0-1 0 0 0,0 0 0 0 0,0-1 0 0 0,-1 0 0 0 0,0-1 0 0 0,0 0 0 0 0,-1 0 0 0 0,1-2 1 0 0,-2 1-1 0 0,1-1 0 0 0,-1 0 0 0 0,-1-1 0 0 0,0 0 0 0 0,0-1 0 0 0,-1 0 0 0 0,0 0 0 0 0,-1 0 1 0 0,0-1-1 0 0,1-3-187 0 0,3-3-666 0 0,31-64 2229 0 0,-33 53-4451 0 0,-6-5-4425 0 0,-2 28-4576 0 0</inkml:trace>
  <inkml:trace contextRef="#ctx0" brushRef="#br0" timeOffset="-52512.807">18275 722 3689 0 0,'0'0'1283'0'0,"0"0"-140"0"0,0 0 204 0 0,0 0 418 0 0,0 0 234 0 0,0 0-69 0 0,0 0-260 0 0,0 0-314 0 0,0 0-237 0 0,0 0-175 0 0,0 0-105 0 0,0 0-92 0 0,35-13-78 0 0,111-39-59 0 0,-48 3 374 0 0,-72 34-849 0 0,0-1-1 0 0,-1-1 1 0 0,-1-1 0 0 0,0-1 0 0 0,-2-1-1 0 0,0-1 1 0 0,-1-1 0 0 0,-1-1-1 0 0,-2-1 1 0 0,0 0 0 0 0,13-26-135 0 0,-14-28 699 0 0,-18 78-676 0 0,0-1 0 0 0,0 0 0 0 0,0 1 0 0 0,1-1 0 0 0,-1 0 0 0 0,0 1 0 0 0,0-1 0 0 0,0 1 0 0 0,0 0 0 0 0,0-1 0 0 0,0 1 0 0 0,0 0 0 0 0,0-1 0 0 0,0 1 0 0 0,0 0 0 0 0,0 0 1 0 0,0 0-1 0 0,0 0 0 0 0,0 0 0 0 0,0 0 0 0 0,-1 0 0 0 0,1 0 0 0 0,0 1 0 0 0,0-1 0 0 0,0 0 0 0 0,0 1 0 0 0,0-1 0 0 0,0 0 0 0 0,1 1 0 0 0,-1-1 0 0 0,0 1 0 0 0,0 0 0 0 0,0-1 0 0 0,0 1 1 0 0,0 0-1 0 0,1-1 0 0 0,-1 1 0 0 0,0 0-23 0 0,-14 14 29 0 0,1 0 0 0 0,0 1 0 0 0,2 1 0 0 0,0 0 0 0 0,0 0 0 0 0,2 1 0 0 0,0 1 0 0 0,-3 9-29 0 0,-14 39 4 0 0,2 1 0 0 0,3 2 0 0 0,3 0 0 0 0,4 1 0 0 0,-4 44-4 0 0,18-106 0 0 0,-78 641-182 0 0,70-606 195 0 0,-1-1-1 0 0,-2-1 0 0 0,-2 0 0 0 0,-2-1 0 0 0,-2 0 0 0 0,-1-1 0 0 0,-2-2 0 0 0,-2 0 1 0 0,-1-1-1 0 0,-20 22-12 0 0,34-47 7 0 0,-1 1 0 0 0,0-2-1 0 0,0 1 1 0 0,-1-2 0 0 0,-1 1 0 0 0,0-2 0 0 0,0 0 0 0 0,-1 0 0 0 0,0-1 0 0 0,-1-1 0 0 0,0-1 0 0 0,0 0 0 0 0,0 0-1 0 0,0-2 1 0 0,-1 0 0 0 0,0 0 0 0 0,-6-1-7 0 0,19-4 5 0 0,1 1-1 0 0,0-1 0 0 0,-1 0 1 0 0,1 1-1 0 0,0-1 1 0 0,-1 0-1 0 0,1-1 0 0 0,0 1 1 0 0,0 0-1 0 0,0-1 1 0 0,0 1-1 0 0,0-1 0 0 0,0 1 1 0 0,0-1-1 0 0,1 0 1 0 0,-1 0-1 0 0,1 0 0 0 0,-1 0 1 0 0,1 0-1 0 0,0 0 1 0 0,-1 0-1 0 0,1-1 0 0 0,0 1 1 0 0,1 0-1 0 0,-1-1 1 0 0,0 1-1 0 0,1-1 0 0 0,-1 1 1 0 0,1 0-1 0 0,0-1 1 0 0,0 1-1 0 0,0-2-4 0 0,0-84 112 0 0,7 59-61 0 0,1 1 0 0 0,2 1-1 0 0,0 0 1 0 0,2 0-1 0 0,1 1 1 0 0,1 1-1 0 0,1 0 1 0 0,11-12-51 0 0,36-51 138 0 0,5 2 1 0 0,2 4 0 0 0,55-47-139 0 0,-108 113-13 0 0,1 1 0 0 0,1 1 0 0 0,0 1 0 0 0,1 1 0 0 0,1 0 0 0 0,0 1 0 0 0,0 1 0 0 0,1 1 0 0 0,0 1 0 0 0,0 1 0 0 0,1 1 1 0 0,0 0-1 0 0,8 1 13 0 0,2 4-1406 0 0,-21 4-6858 0 0,19-17-3710 0 0,-23 10 7252 0 0</inkml:trace>
  <inkml:trace contextRef="#ctx0" brushRef="#br0" timeOffset="-52230.434">18912 1116 1400 0 0,'0'0'2805'0'0,"0"0"-221"0"0,0 0-126 0 0,0 0-148 0 0,0 0-177 0 0,0 0-210 0 0,0 0-266 0 0,0 0-275 0 0,0 0-283 0 0,0 0-263 0 0,0 0-198 0 0,0 0-125 0 0,0 0-76 0 0,-5 9-75 0 0,-90 169 514 0 0,79-66-835 0 0,15-109-34 0 0,1 0 1 0 0,0 0 0 0 0,1 0-1 0 0,-1 0 1 0 0,1 0-1 0 0,-1 0 1 0 0,1 0 0 0 0,0 0-1 0 0,0 0 1 0 0,0 0 0 0 0,1 0-1 0 0,-1 0 1 0 0,0-1-1 0 0,1 1 1 0 0,0 0 0 0 0,0-1-1 0 0,0 0 1 0 0,0 1 0 0 0,0-1-1 0 0,0 0 1 0 0,1 0-1 0 0,-1 0 1 0 0,1 0 0 0 0,-1-1-1 0 0,1 1 1 0 0,0-1 0 0 0,0 1-1 0 0,-1-1 1 0 0,1 0 0 0 0,0 0-1 0 0,0 0 1 0 0,0-1-1 0 0,0 1 1 0 0,1 0-8 0 0,4-1 82 0 0,0 0 1 0 0,0 0-1 0 0,-1-1 0 0 0,1 0 1 0 0,0 0-1 0 0,-1-1 0 0 0,1 0 1 0 0,-1 0-1 0 0,1-1 0 0 0,-1 0 1 0 0,0 0-1 0 0,0-1 0 0 0,-1 0 1 0 0,1 0-1 0 0,-1 0 0 0 0,1-1 1 0 0,-1 0-1 0 0,-1 0 0 0 0,1-1 1 0 0,-1 1-1 0 0,0-1 0 0 0,3-4-82 0 0,3-6 172 0 0,0 0 1 0 0,-1 0-1 0 0,-1-1 0 0 0,0-1 0 0 0,-1 0 0 0 0,-1 0 1 0 0,-1 0-1 0 0,3-12-172 0 0,-5 4 14 0 0,-1 0 0 0 0,-1 0 0 0 0,-1 0 0 0 0,-1-1 0 0 0,-3-22-14 0 0,3 47-67 0 0,0 0-1 0 0,0 0 1 0 0,0-1-1 0 0,0 1 1 0 0,0 0 0 0 0,0 0-1 0 0,-1 0 1 0 0,1-1-1 0 0,-1 1 1 0 0,1 0-1 0 0,-1 0 1 0 0,0 0-1 0 0,0 0 1 0 0,0 0-1 0 0,0 0 1 0 0,0 0-1 0 0,-1 0 1 0 0,1 0-1 0 0,0 1 1 0 0,-1-1-1 0 0,1 0 1 0 0,-1 1-1 0 0,0-1 1 0 0,0 1-1 0 0,1 0 1 0 0,-1 0-1 0 0,0 0 1 0 0,0 0-1 0 0,0 0 1 0 0,0 0-1 0 0,-1 0 1 0 0,1 0-1 0 0,0 1 1 0 0,0-1-1 0 0,0 1 1 0 0,0 0-1 0 0,-1-1 1 0 0,1 1-1 0 0,0 0 1 0 0,0 0-1 0 0,-1 1 1 0 0,1-1 0 0 0,0 0-1 0 0,0 1 1 0 0,0-1-1 0 0,-1 1 1 0 0,1 0-1 0 0,0 0 1 0 0,0 0-1 0 0,0 0 1 0 0,0 0-1 0 0,0 0 1 0 0,1 0-1 0 0,-1 1 1 0 0,0-1-1 0 0,0 1 1 0 0,1-1-1 0 0,-1 1 68 0 0,-24 26-3042 0 0,11-9-3315 0 0,8-7-4669 0 0</inkml:trace>
  <inkml:trace contextRef="#ctx0" brushRef="#br0" timeOffset="-51945.277">19277 1487 6113 0 0,'0'0'2745'0'0,"0"0"-735"0"0,0 0-161 0 0,0 0 62 0 0,0 0-87 0 0,0 0-263 0 0,0 0-303 0 0,0 0-229 0 0,0 0-142 0 0,0 0-79 0 0,0 0-95 0 0,0 0-99 0 0,0 0-76 0 0,-5-1-83 0 0,4 0-430 0 0,0 1 0 0 0,0-1 0 0 0,0 1 0 0 0,0-1 0 0 0,0 0 0 0 0,0 1 0 0 0,0-1 0 0 0,0 0 0 0 0,0 0 0 0 0,0 1 0 0 0,1-1 0 0 0,-1 0 0 0 0,0 0 0 0 0,0 0 0 0 0,1 0 0 0 0,-1 0 0 0 0,1 0 0 0 0,-1 0 0 0 0,1-1 0 0 0,-1 1 0 0 0,1 0 0 0 0,-1 0 1 0 0,1 0-1 0 0,0 0 0 0 0,0-1 0 0 0,0 1 0 0 0,0 0 0 0 0,0 0 0 0 0,0 0 0 0 0,0-1 0 0 0,0 1 0 0 0,0 0 0 0 0,0 0 0 0 0,1 0 0 0 0,-1 0 0 0 0,1-1 0 0 0,-1 1 0 0 0,1 0 0 0 0,-1 0 0 0 0,1 0 0 0 0,-1 0 0 0 0,1 0 0 0 0,0 0 0 0 0,0 0 0 0 0,-1 0-25 0 0,12-30 207 0 0,0 1-1 0 0,2 0 1 0 0,2 0-1 0 0,0 2 0 0 0,2 0 1 0 0,1 1-1 0 0,1 1 0 0 0,14-13-206 0 0,9-10-252 0 0,36-36-230 0 0,-17 46-5468 0 0,-58 39 691 0 0,-2 0 751 0 0,1 0-6133 0 0</inkml:trace>
  <inkml:trace contextRef="#ctx0" brushRef="#br0" timeOffset="-51368.082">19735 1395 12787 0 0,'0'0'2166'0'0,"0"0"-494"0"0,0 0-129 0 0,0 0-23 0 0,0 0-174 0 0,0 0-219 0 0,0 0-240 0 0,0 0-173 0 0,0 0-77 0 0,0 0-51 0 0,0 0-62 0 0,0 0-53 0 0,0 0-57 0 0,17-29-65 0 0,53-93-44 0 0,27-24 549 0 0,4 46-662 0 0,-97 98-200 0 0,-1-1 1 0 0,0 1-1 0 0,1 0 0 0 0,0 0 1 0 0,-1 0-1 0 0,1 0 0 0 0,0 1 1 0 0,0 0-1 0 0,0-1 0 0 0,0 1 1 0 0,0 1-1 0 0,0-1 0 0 0,0 0 1 0 0,0 1-1 0 0,0 0 0 0 0,3 0 8 0 0,-1 44-105 0 0,-39 60 105 0 0,28-96-7 0 0,1 0 0 0 0,0 0 0 0 0,0 1 0 0 0,1 0 0 0 0,0 0 0 0 0,0 0 1 0 0,1 0-1 0 0,0 0 0 0 0,1 0 0 0 0,0 0 0 0 0,0 1 0 0 0,1 0 7 0 0,1-8-1 0 0,1 0-1 0 0,-1 0 1 0 0,1-1-1 0 0,0 1 1 0 0,-1 0 0 0 0,1-1-1 0 0,0 1 1 0 0,0-1-1 0 0,0 0 1 0 0,0 0-1 0 0,0 0 1 0 0,0 0-1 0 0,0 0 1 0 0,1 0-1 0 0,-1 0 1 0 0,0-1-1 0 0,0 1 1 0 0,1-1 0 0 0,-1 1-1 0 0,0-1 1 0 0,1 0-1 0 0,-1 0 1 0 0,0 0-1 0 0,1 0 1 0 0,-1-1-1 0 0,0 1 1 0 0,0-1-1 0 0,1 1 1 0 0,-1-1 0 0 0,0 0-1 0 0,0 0 1 0 0,1 0 1 0 0,27-13 15 0 0,-2-2 1 0 0,1-1-1 0 0,-2-1 1 0 0,-1-1-1 0 0,0-1 1 0 0,-1-2-1 0 0,-1-1-15 0 0,-14 15 5 0 0,141-121 62 0 0,-105 111-77 0 0,-44 43 65 0 0,-53 171 185 0 0,51-189-246 0 0,-2 1-13 0 0,0 1-1 0 0,1-1 1 0 0,0 0 0 0 0,0 1-1 0 0,1 0 1 0 0,1-1-1 0 0,-1 1 1 0 0,1-1 0 0 0,0 1-1 0 0,1-1 1 0 0,0 0-1 0 0,1 0 1 0 0,-1 1-1 0 0,2-1 1 0 0,-1-1 0 0 0,1 1-1 0 0,0-1 1 0 0,0 1-1 0 0,1-1 1 0 0,0 0 0 0 0,6 6 19 0 0,-3-7-348 0 0,19 11-582 0 0,-10-18-4412 0 0,-15-2-509 0 0,-2 0-5786 0 0</inkml:trace>
  <inkml:trace contextRef="#ctx0" brushRef="#br0" timeOffset="-55419.273">14439 1230 4785 0 0,'0'0'1218'0'0,"0"0"-437"0"0,0 0-177 0 0,0 0 119 0 0,0 0 196 0 0,0 0 105 0 0,0 0-42 0 0,0 0-91 0 0,0 0-105 0 0,0 0-49 0 0,0 0 19 0 0,5 2 19 0 0,-1 0-594 0 0,0 0 1 0 0,0-1-1 0 0,1 0 1 0 0,-1 1 0 0 0,0-2-1 0 0,0 1 1 0 0,1 0 0 0 0,-1-1-1 0 0,0 0 1 0 0,0 0 0 0 0,1 0-1 0 0,-1 0 1 0 0,0-1 0 0 0,1 0-1 0 0,-1 0 1 0 0,0 0 0 0 0,0 0-1 0 0,0 0 1 0 0,3-2-182 0 0,14-11 395 0 0,0 0 0 0 0,-1-2 0 0 0,-1 0 0 0 0,0-1 0 0 0,-1-1 0 0 0,-1-1 0 0 0,13-18-395 0 0,13-25 1357 0 0,-43 62-1185 0 0,0 0-6 0 0,0 0-9 0 0,0 0-22 0 0,-9 19 138 0 0,-45 256 251 0 0,13 48-431 0 0,7-72-34 0 0,31-222-6 0 0,2-20 209 0 0,1-28-77 0 0,4-47-96 0 0,3 0 0 0 0,2 0-1 0 0,3 1 1 0 0,4 0 0 0 0,2 1-1 0 0,2 1 1 0 0,4 1 0 0 0,13-24-89 0 0,-24 56 1 0 0,0 0 1 0 0,2 0-1 0 0,0 2 1 0 0,3 0 0 0 0,0 1-1 0 0,1 1 1 0 0,2 0-1 0 0,1 2 1 0 0,1 0-1 0 0,0 2 1 0 0,2 0-1 0 0,22-14-1 0 0,-42 33 0 0 0,-1 0 0 0 0,1 0 0 0 0,-1 0 0 0 0,1 0 0 0 0,0 1 0 0 0,0 0 0 0 0,0 0 0 0 0,0 0 0 0 0,0 1 0 0 0,1-1 0 0 0,-1 1 0 0 0,0 0 0 0 0,1 1 0 0 0,-1 0 0 0 0,1-1 0 0 0,-1 2 0 0 0,0-1 0 0 0,1 1 0 0 0,-1 0 0 0 0,1 0 0 0 0,-1 0 0 0 0,0 0 0 0 0,0 1 0 0 0,0 0 0 0 0,0 0 0 0 0,0 1 0 0 0,0 0 0 0 0,-1-1 0 0 0,1 1 0 0 0,-1 1 0 0 0,0-1 0 0 0,1 1 0 0 0,-2 0 0 0 0,1-1 0 0 0,1 4 0 0 0,3 17 48 0 0,-1 0 0 0 0,-2 0 0 0 0,0 1 0 0 0,-2 0 0 0 0,0 0 0 0 0,-2 0 0 0 0,-1 1 0 0 0,-1-1-1 0 0,-1 0 1 0 0,-1 0 0 0 0,-2 5-48 0 0,5-19 8 0 0,0 0 1 0 0,-1 0-1 0 0,0 0 0 0 0,0 0 0 0 0,-1-1 1 0 0,-1 1-1 0 0,0-1 0 0 0,0 1 0 0 0,-1-1 1 0 0,-1 0-1 0 0,1 0 0 0 0,-2-1 0 0 0,1 0 1 0 0,-1 1-1 0 0,-1-2 0 0 0,1 1 0 0 0,-2-1 1 0 0,1 0-1 0 0,-1 0 0 0 0,0-1 0 0 0,-1 0 0 0 0,1-1 1 0 0,-1 0-1 0 0,-1 0 0 0 0,1-1 0 0 0,-1 0 1 0 0,0-1-1 0 0,-5 2-8 0 0,2-3-6 0 0,0-1 1 0 0,0 0-1 0 0,0-1 1 0 0,-1-1-1 0 0,1 0 0 0 0,0-1 1 0 0,-1 0-1 0 0,1-1 1 0 0,0 0-1 0 0,0-1 0 0 0,0-1 1 0 0,-12-5 5 0 0,19 7-127 0 0,0-1 1 0 0,1 1-1 0 0,-1-2 1 0 0,0 1-1 0 0,1 0 0 0 0,0-1 1 0 0,0 0-1 0 0,0-1 1 0 0,0 1-1 0 0,0-1 0 0 0,1 0 1 0 0,0 0-1 0 0,0 0 1 0 0,0 0-1 0 0,1-1 1 0 0,0 1-1 0 0,0-1 0 0 0,0 0 1 0 0,1 0-1 0 0,0 0 1 0 0,0-1-1 0 0,0 1 0 0 0,1 0 1 0 0,0-1-1 0 0,0 1 1 0 0,1-1-1 0 0,0-1 127 0 0,12-24-3748 0 0,6 14-4390 0 0,-17 17 7081 0 0,10-7-8634 0 0</inkml:trace>
  <inkml:trace contextRef="#ctx0" brushRef="#br0" timeOffset="-54429.507">15556 1082 6785 0 0,'0'0'1758'0'0,"0"0"-272"0"0,0 0-65 0 0,0 0 93 0 0,0 0 9 0 0,0 0-120 0 0,0 0-232 0 0,0 0-261 0 0,0 0-202 0 0,0 0-138 0 0,0 0-107 0 0,0 0-73 0 0,0 0-50 0 0,-2-5-59 0 0,-5-17-48 0 0,-25 57 1318 0 0,-2 21-1033 0 0,23-42-498 0 0,2 0 1 0 0,-1 1-1 0 0,2 0 1 0 0,0 1-1 0 0,1 0 1 0 0,1 0-1 0 0,0 0 0 0 0,1 1 1 0 0,1 0-1 0 0,0-1 1 0 0,2 2-1 0 0,-1 8-20 0 0,3-22 0 0 0,0 0-1 0 0,0-1 1 0 0,0 1 0 0 0,0 0-1 0 0,1 0 1 0 0,0 0-1 0 0,0 0 1 0 0,0 0-1 0 0,0-1 1 0 0,0 1 0 0 0,1 0-1 0 0,0-1 1 0 0,0 1-1 0 0,0-1 1 0 0,0 0-1 0 0,0 1 1 0 0,1-1-1 0 0,-1 0 1 0 0,1-1 0 0 0,0 1-1 0 0,0 0 1 0 0,0-1-1 0 0,0 1 1 0 0,0-1-1 0 0,1 0 1 0 0,-1 0 0 0 0,1-1-1 0 0,-1 1 1 0 0,1-1-1 0 0,0 1 1 0 0,-1-1-1 0 0,1 0 1 0 0,0 0 0 0 0,0-1-1 0 0,0 1 1 0 0,0-1-1 0 0,0 0 1 0 0,0 0-1 0 0,0 0 1 0 0,0-1 0 0 0,-1 1-1 0 0,1-1 1 0 0,1 0 0 0 0,11-4 63 0 0,1 0 0 0 0,-1-1 1 0 0,0-1-1 0 0,0-1 0 0 0,0 0 1 0 0,-1-1-1 0 0,-1 0 0 0 0,1-1 1 0 0,-1-1-1 0 0,-1 0 0 0 0,0-1 1 0 0,-1-1-1 0 0,0 0 1 0 0,9-14-65 0 0,-11 15 21 0 0,-1 0 0 0 0,-1 0-1 0 0,0-1 1 0 0,0 0-1 0 0,-2-1 1 0 0,1 1-1 0 0,-2-1 1 0 0,0 0-1 0 0,-1-1 1 0 0,0 1-1 0 0,-1-1 1 0 0,0 0-1 0 0,-2 0 1 0 0,1 0-1 0 0,-2 0 1 0 0,-1-13-20 0 0,-1 23-51 0 0,-1 0 0 0 0,0 1 0 0 0,0-1 0 0 0,0 1 0 0 0,0 0 0 0 0,-1 0 0 0 0,0 0 0 0 0,0 1 0 0 0,0-1 0 0 0,0 1 0 0 0,0 0 0 0 0,-1 0 0 0 0,1 0 0 0 0,-1 1 0 0 0,0-1 0 0 0,0 1 0 0 0,0 1 0 0 0,0-1 0 0 0,0 0 0 0 0,0 1 0 0 0,-1 0 0 0 0,1 1 0 0 0,0-1 0 0 0,-1 1 0 0 0,1 0 1 0 0,0 0-1 0 0,-1 0 0 0 0,-2 2 51 0 0,0-1-132 0 0,1 0 1 0 0,0 1 0 0 0,0 0 0 0 0,0 0-1 0 0,0 0 1 0 0,1 1 0 0 0,-1 0 0 0 0,0 1-1 0 0,1 0 1 0 0,0 0 0 0 0,0 0 0 0 0,0 0-1 0 0,1 1 1 0 0,0 0 0 0 0,-1 0-1 0 0,2 1 1 0 0,-1-1 0 0 0,0 1 0 0 0,-2 6 131 0 0,6-11-9 0 0,0 0-1 0 0,0 0 1 0 0,1-1 0 0 0,-1 1 0 0 0,1 0 0 0 0,-1 0 0 0 0,1 0 0 0 0,-1 0-1 0 0,1 0 1 0 0,0 0 0 0 0,-1 0 0 0 0,1 0 0 0 0,0 0 0 0 0,0 0-1 0 0,0 0 1 0 0,0 1 0 0 0,0-1 0 0 0,0 0 0 0 0,0 0 0 0 0,0 0 0 0 0,0 0-1 0 0,0 0 1 0 0,0 0 0 0 0,1 0 0 0 0,-1 0 0 0 0,0 0 0 0 0,1 0 0 0 0,-1 0-1 0 0,1 0 1 0 0,-1 0 0 0 0,1 0 0 0 0,0 0 0 0 0,-1-1 0 0 0,1 1 0 0 0,0 0-1 0 0,0 0 1 0 0,-1-1 0 0 0,1 1 0 0 0,0 0 0 0 0,0-1 0 0 0,0 1-1 0 0,0-1 1 0 0,0 1 0 0 0,0-1 0 0 0,0 1 0 0 0,0-1 0 0 0,0 0 0 0 0,0 1-1 0 0,0-1 1 0 0,1 0 9 0 0,57 11 318 0 0,-55-11-313 0 0,156 7 640 0 0,-137-10-581 0 0,-1-1 0 0 0,0-1 0 0 0,0-1 0 0 0,-1-1 0 0 0,0-1 0 0 0,0-1 0 0 0,0 0 0 0 0,-1-2-1 0 0,-1 0 1 0 0,0-1 0 0 0,0-1 0 0 0,-1-1 0 0 0,-1-1 0 0 0,-1 0 0 0 0,0-1 0 0 0,0-1-1 0 0,-2 0 1 0 0,0-1 0 0 0,-1-1 0 0 0,3-6-64 0 0,-1 1-32 0 0,0 0 0 0 0,-1-1 0 0 0,-2 0 0 0 0,0-1 1 0 0,-2-1-1 0 0,-1 1 0 0 0,-1-2 0 0 0,-1 1 0 0 0,-1-1 0 0 0,-2 0 0 0 0,-1 0 0 0 0,-1 0 0 0 0,-2-28 32 0 0,0 53 12 0 0,0-1 0 0 0,-1 0-1 0 0,0 1 1 0 0,0-1-1 0 0,0 1 1 0 0,0 0 0 0 0,0-1-1 0 0,-1 1 1 0 0,0 0-1 0 0,1 0 1 0 0,-1 0 0 0 0,0 0-1 0 0,-1 0 1 0 0,1 0-1 0 0,0 0 1 0 0,-1 1 0 0 0,1-1-1 0 0,-1 1 1 0 0,0 0-1 0 0,0 0 1 0 0,0 0 0 0 0,0 0-1 0 0,0 0 1 0 0,-1 1-1 0 0,1-1 1 0 0,0 1 0 0 0,-1 0-1 0 0,1 0 1 0 0,-1 0-1 0 0,1 1 1 0 0,-1-1 0 0 0,0 1-1 0 0,1 0 1 0 0,-1 0-1 0 0,1 0 1 0 0,-1 0 0 0 0,0 1-1 0 0,1-1 1 0 0,-1 1-1 0 0,1 0 1 0 0,-1 0 0 0 0,1 0-1 0 0,0 1 1 0 0,-1-1-1 0 0,1 1 1 0 0,0 0 0 0 0,0 0-1 0 0,0 0 1 0 0,0 0 0 0 0,0 1-13 0 0,-9 7 82 0 0,1 1-1 0 0,1 1 0 0 0,0 0 1 0 0,0 1-1 0 0,1 0 0 0 0,1 0 1 0 0,0 0-1 0 0,1 1 0 0 0,0 1 1 0 0,1-1-1 0 0,1 1 0 0 0,0 0 0 0 0,1 0 1 0 0,1 0-1 0 0,0 1 0 0 0,1-1 1 0 0,1 1-1 0 0,0 0 0 0 0,1-1 1 0 0,1 1-1 0 0,1 0 0 0 0,0-1 1 0 0,3 13-81 0 0,45 171 1160 0 0,-43-156-1102 0 0,-2 0 1 0 0,-1 1 0 0 0,-3-1-1 0 0,-2 1 1 0 0,-1-1 0 0 0,-7 31-59 0 0,0 51 24 0 0,9-124-57 0 0,0 0 0 0 0,0 1 0 0 0,1-1 0 0 0,-1 0 0 0 0,0 0 1 0 0,1 0-1 0 0,-1 1 0 0 0,1-1 0 0 0,-1 0 0 0 0,1 0 0 0 0,0 0 0 0 0,-1 0 0 0 0,1 0 1 0 0,0 0-1 0 0,0 0 0 0 0,0 0 0 0 0,0-1 0 0 0,0 1 0 0 0,0 0 0 0 0,0 0 0 0 0,0-1 0 0 0,0 1 1 0 0,0 0-1 0 0,0-1 0 0 0,0 0 0 0 0,1 1 0 0 0,-1-1 0 0 0,0 1 0 0 0,0-1 0 0 0,0 0 1 0 0,1 0-1 0 0,-1 0 0 0 0,0 0 0 0 0,0 0 0 0 0,1 0 0 0 0,-1 0 0 0 0,0 0 0 0 0,0 0 0 0 0,1-1 1 0 0,-1 1-1 0 0,0 0 0 0 0,0-1 0 0 0,0 1 0 0 0,0-1 0 0 0,1 0 0 0 0,-1 1 0 0 0,0-1 1 0 0,0 0-1 0 0,0 1 0 0 0,0-1 0 0 0,-1 0 0 0 0,1 0 0 0 0,0 0 0 0 0,0 0 0 0 0,0 0 0 0 0,-1 0 1 0 0,1 0-1 0 0,0 0 0 0 0,-1 0 0 0 0,1 0 0 0 0,-1-1 33 0 0,24-29-2419 0 0,-8 9-1224 0 0,2 2-5313 0 0,-12 13 113 0 0</inkml:trace>
  <inkml:trace contextRef="#ctx0" brushRef="#br0" timeOffset="-53620.748">16769 884 7842 0 0,'0'0'2931'0'0,"0"0"-900"0"0,0 0-252 0 0,0 0 83 0 0,0 0-80 0 0,0 0-286 0 0,0 0-397 0 0,0 0-328 0 0,0 0-209 0 0,0 0-81 0 0,0 0-59 0 0,0 0-55 0 0,-25 15-34 0 0,-81 51-37 0 0,84-51-170 0 0,1 0 0 0 0,1 1-1 0 0,0 1 1 0 0,2 1-1 0 0,0 1 1 0 0,0 1-1 0 0,-7 12-125 0 0,11-15 50 0 0,2-1-8 0 0,3-8-43 0 0,0 1-1 0 0,0 1 0 0 0,2 0 1 0 0,-1 0-1 0 0,1 0 1 0 0,1 1-1 0 0,-1 0 0 0 0,2 1 1 0 0,0-1-1 0 0,0 1 0 0 0,1 0 1 0 0,1 0-1 0 0,0 0 0 0 0,0 1 1 0 0,1-1-1 0 0,1 1 0 0 0,0 0 2 0 0,3-11-4 0 0,0 0 0 0 0,0 0-1 0 0,0 0 1 0 0,1 0 0 0 0,-1-1 0 0 0,0 1-1 0 0,1-1 1 0 0,0 1 0 0 0,-1-1-1 0 0,1 0 1 0 0,0 0 0 0 0,-1 0 0 0 0,1-1-1 0 0,0 1 1 0 0,0 0 0 0 0,0-1-1 0 0,-1 0 1 0 0,1 0 0 0 0,0 0 0 0 0,0 0-1 0 0,0 0 1 0 0,0-1 0 0 0,0 1-1 0 0,-1-1 1 0 0,1 0 0 0 0,0 0 0 0 0,0 0-1 0 0,0 0 5 0 0,14-7 9 0 0,1-1 0 0 0,-1 0 1 0 0,0-1-1 0 0,-1-1 0 0 0,0-1 0 0 0,-1-1 0 0 0,0 0 0 0 0,9-11-9 0 0,-4 6 5 0 0,209-235 3 0 0,-318 407-715 0 0,86-149 677 0 0,0 0 0 0 0,0 0 1 0 0,1 1-1 0 0,0-1 0 0 0,0 0 1 0 0,0 1-1 0 0,0-1 0 0 0,1 1 0 0 0,0 0 1 0 0,0-1-1 0 0,0 1 0 0 0,1 0 1 0 0,0 0-1 0 0,0 0 0 0 0,1-1 1 0 0,-1 1-1 0 0,1 0 0 0 0,0 0 0 0 0,1-1 1 0 0,-1 1-1 0 0,1-1 0 0 0,1 1 1 0 0,-1-1-1 0 0,1 0 0 0 0,-1 0 0 0 0,1 0 1 0 0,1 0-1 0 0,-1-1 0 0 0,5 5 30 0 0,-2-5-10 0 0,2 0-1 0 0,-1-1 0 0 0,0 1 0 0 0,1-2 0 0 0,-1 1 1 0 0,1-1-1 0 0,0 0 0 0 0,0-1 0 0 0,0 1 1 0 0,0-2-1 0 0,0 1 0 0 0,0-1 0 0 0,0 0 0 0 0,0-1 1 0 0,0 0-1 0 0,0 0 0 0 0,-1-1 0 0 0,1 0 0 0 0,0 0 1 0 0,-1-1-1 0 0,1 0 0 0 0,2-1 11 0 0,16-8 59 0 0,0-2 0 0 0,-1 0 1 0 0,0-1-1 0 0,-1-2 0 0 0,13-12-59 0 0,-20 16 35 0 0,-1-1 0 0 0,-1 0 0 0 0,0-1 0 0 0,0-1 0 0 0,-2 0 0 0 0,0-1 0 0 0,-1 0 0 0 0,-1-1 0 0 0,0-1 0 0 0,-1 1 0 0 0,-2-2 0 0 0,0 1 0 0 0,0-1 0 0 0,-2 0 0 0 0,-1-1 0 0 0,0 0 0 0 0,-2 1 0 0 0,0-1 0 0 0,-1-1 0 0 0,-1 1-35 0 0,-1 12 7 0 0,0 7-7 0 0,1 0-1 0 0,-1 1 1 0 0,1-1-1 0 0,-1 0 1 0 0,0 1-1 0 0,1-1 1 0 0,-1 0-1 0 0,0 1 0 0 0,0-1 1 0 0,0 0-1 0 0,0 1 1 0 0,-1-1-1 0 0,1 0 1 0 0,0 1-1 0 0,-1-1 1 0 0,1 0-1 0 0,-1 1 1 0 0,0-1-1 0 0,1 1 1 0 0,-1-1-1 0 0,0 1 1 0 0,0-1-1 0 0,0 1 1 0 0,0 0-1 0 0,0-1 1 0 0,0 1-1 0 0,0 0 1 0 0,-1 0-1 0 0,1 0 1 0 0,0 0-1 0 0,-1 0 1 0 0,1 0-1 0 0,-1 0 1 0 0,1 0-1 0 0,-1 1 1 0 0,1-1-1 0 0,-1 0 1 0 0,1 1-1 0 0,-1-1 1 0 0,0 1-1 0 0,1 0 1 0 0,-3 0 0 0 0,-4 0-14 0 0,0 0 0 0 0,0 1 1 0 0,0 0-1 0 0,0 1 1 0 0,1 0-1 0 0,-1 0 1 0 0,0 1-1 0 0,1 0 0 0 0,-1 0 1 0 0,1 0-1 0 0,0 1 1 0 0,0 0-1 0 0,0 1 1 0 0,1 0-1 0 0,0 0 0 0 0,0 0 1 0 0,-2 2 13 0 0,1-2-3 0 0,1 0 1 0 0,0 0-1 0 0,0 1 1 0 0,0 0-1 0 0,1 0 1 0 0,-1 0 0 0 0,1 0-1 0 0,1 1 1 0 0,0 0-1 0 0,0 0 1 0 0,0 0-1 0 0,0 0 1 0 0,1 1-1 0 0,1 0 1 0 0,-1-1-1 0 0,1 1 1 0 0,0 0-1 0 0,1 0 1 0 0,0 0-1 0 0,0 7 3 0 0,4-11 7 0 0,0-1 0 0 0,0 1 0 0 0,0-1-1 0 0,0 0 1 0 0,1 0 0 0 0,0 0 0 0 0,-1 0-1 0 0,1-1 1 0 0,0 1 0 0 0,0-1 0 0 0,1 0-1 0 0,-1 0 1 0 0,0 0 0 0 0,1-1 0 0 0,-1 0-1 0 0,0 0 1 0 0,1 0 0 0 0,4 0-7 0 0,100 12 129 0 0,-91-13-65 0 0,0 1-1 0 0,-1 1 1 0 0,1 0 0 0 0,0 2-1 0 0,-1 0 1 0 0,0 1 0 0 0,14 5-64 0 0,-28-8 19 0 0,0-1 0 0 0,0 1 0 0 0,0 0 0 0 0,-1 0 0 0 0,1 0 0 0 0,-1 0 0 0 0,0 0 0 0 0,1 1 0 0 0,-1-1 0 0 0,0 1 0 0 0,0-1 0 0 0,0 1 0 0 0,-1 0 0 0 0,1 0 0 0 0,-1 0 0 0 0,1 0 0 0 0,-1 0 0 0 0,0 0 0 0 0,0 0 0 0 0,-1 0 0 0 0,1 1 0 0 0,0-1 0 0 0,-1 0 0 0 0,0 0 0 0 0,0 1 0 0 0,0-1 0 0 0,0 0 0 0 0,-1 0 0 0 0,1 1 0 0 0,-1-1 0 0 0,1 0 0 0 0,-1 0 0 0 0,-1 1-19 0 0,-44 101 608 0 0,39-95-567 0 0,1 0 1 0 0,1 1-1 0 0,-1 0 1 0 0,2 0-1 0 0,0 1 1 0 0,0-1 0 0 0,1 1-1 0 0,0 0 1 0 0,1 0-1 0 0,1 0 1 0 0,-1 6-42 0 0,3-17-27 0 0,-1 1-1 0 0,0-1 1 0 0,1 0-1 0 0,-1 0 1 0 0,1 0-1 0 0,-1 0 1 0 0,1 0-1 0 0,-1 0 1 0 0,1 0 0 0 0,0 0-1 0 0,0 0 1 0 0,-1 0-1 0 0,1 0 1 0 0,0 0-1 0 0,0 0 1 0 0,0 0 0 0 0,0-1-1 0 0,0 1 1 0 0,0 0-1 0 0,0-1 1 0 0,0 1-1 0 0,0-1 1 0 0,1 1 0 0 0,-1-1-1 0 0,0 0 1 0 0,0 1-1 0 0,0-1 1 0 0,1 0-1 0 0,-1 0 1 0 0,0 0-1 0 0,0 0 1 0 0,0 0 0 0 0,1 0 27 0 0,9-11-9292 0 0,-10 7-2077 0 0</inkml:trace>
  <inkml:trace contextRef="#ctx0" brushRef="#br0" timeOffset="-46356.425">559 2275 0 0 0,'177'-47'0'0'0,"-54"28"0"0"0,254 5 0 0 0,34-1 2774 0 0,117-25-1572 0 0,-213 14-553 0 0,605-18 335 0 0,-742 39-944 0 0,528-29 323 0 0,-234 13-248 0 0,29 3-62 0 0,137-23-70 0 0,172 16 414 0 0,-509 22-360 0 0,178-9 74 0 0,-80 12 77 0 0,18 7 838 0 0,125 8-209 0 0,66 10-279 0 0,40-17 933 0 0,-219-4-639 0 0,282 7-108 0 0,132-11 831 0 0,130 4-303 0 0,82-8 623 0 0,-59 30-985 0 0,-351-19-171 0 0,2 0-302 0 0,386-18 291 0 0,267-25 440 0 0,1232 32 282 0 0,-2448 0-136 0 0,-82 3-1818 0 0,3-2-5422 0 0,-3 3-4022 0 0</inkml:trace>
  <inkml:trace contextRef="#ctx0" brushRef="#br0" timeOffset="6432.55">12742 2629 128 0 0,'0'0'4257'0'0,"0"0"-2533"0"0,0 0-609 0 0,0 0 217 0 0,0 0 329 0 0,0 0 118 0 0,0 0-199 0 0,0 0-368 0 0,0 0-359 0 0,0 0-245 0 0,0 0-91 0 0,5-1-29 0 0,91-28 3464 0 0,-33 12-2819 0 0,183 9 133 0 0,-159 25-1098 0 0,-100-28 2602 0 0,-24-21-2801 0 0,21 13 79 0 0,-85-69 444 0 0,12-1-66 0 0,76 75-429 0 0,29 7-5726 0 0,-8 7 389 0 0,1 0-6297 0 0</inkml:trace>
  <inkml:trace contextRef="#ctx0" brushRef="#br0" timeOffset="-42178.325">947 3155 1032 0 0,'0'0'826'0'0,"0"0"-143"0"0,0 0 27 0 0,0 0 121 0 0,0 0 181 0 0,0 0 166 0 0,0 0 94 0 0,0 0 17 0 0,0 0-137 0 0,0 0-232 0 0,0 0-227 0 0,0-3-131 0 0,0-9-61 0 0,0 9 13 0 0,0 3 43 0 0,0 0-19 0 0,0 0-41 0 0,0 0-69 0 0,0 29 1626 0 0,-4 435 2474 0 0,5 11-3189 0 0,28-242-882 0 0,-9-79-200 0 0,29 357 656 0 0,-15-242-540 0 0,-19-181-258 0 0,16 185 205 0 0,-20-100-134 0 0,1-112 39 0 0,-2 0-1 0 0,-3 0 1 0 0,-2 1-1 0 0,-4 46-224 0 0,5 14 393 0 0,-6-123-402 0 0,0 1-1 0 0,0 0 1 0 0,0 0 0 0 0,1-1-1 0 0,-1 1 1 0 0,0 0-1 0 0,0 0 1 0 0,0 0-1 0 0,1 0 1 0 0,-1-1-1 0 0,0 1 1 0 0,0 0-1 0 0,1 0 1 0 0,-1 0-1 0 0,0 0 1 0 0,0 0-1 0 0,1 0 1 0 0,-1-1-1 0 0,0 1 1 0 0,0 0-1 0 0,1 0 1 0 0,-1 0-1 0 0,0 0 1 0 0,0 0-1 0 0,1 0 1 0 0,-1 0-1 0 0,0 0 1 0 0,1 0-1 0 0,-1 1 1 0 0,0-1-1 0 0,0 0 1 0 0,1 0-1 0 0,-1 0 1 0 0,0 0-1 0 0,0 0 1 0 0,1 0 0 0 0,-1 0-1 0 0,0 1 1 0 0,0-1-1 0 0,1 0 1 0 0,-1 0-1 0 0,0 0 1 0 0,0 1-1 0 0,0-1 1 0 0,0 0 9 0 0,2-48-2854 0 0,0 26-678 0 0,-2-1-4336 0 0,0 7-4280 0 0</inkml:trace>
  <inkml:trace contextRef="#ctx0" brushRef="#br0" timeOffset="-40284.335">1 5107 0 0 0,'0'0'1370'0'0,"0"0"-2"0"0,0 0-166 0 0,0 0-134 0 0,0 0-48 0 0,4 0 43 0 0,137-11 7607 0 0,-126 11-8244 0 0,154-1 4744 0 0,133-17-5170 0 0,483-33 1697 0 0,-264 26-1259 0 0,95 9 88 0 0,-171 6-343 0 0,341 5-3 0 0,-75-9 172 0 0,154-1 198 0 0,-262 41-412 0 0,-374-23-47 0 0,289-10 141 0 0,25-29 51 0 0,-106 13 2 0 0,116 22-285 0 0,-266 2 148 0 0,100 3 695 0 0,-280-19 20 0 0,-109 10-2612 0 0,1 4-1878 0 0,-1 0-4441 0 0,1 1-3421 0 0</inkml:trace>
  <inkml:trace contextRef="#ctx0" brushRef="#br0" timeOffset="-34915.86">1505 2927 2008 0 0,'0'0'947'0'0,"0"0"-217"0"0,0 0-185 0 0,0 0 6 0 0,0 0 118 0 0,0 0 182 0 0,0 0 158 0 0,0 0 67 0 0,0 0-49 0 0,0 0-166 0 0,0 0-225 0 0,0-2-204 0 0,2-2-184 0 0,0 1 1 0 0,0-1-1 0 0,1 1 0 0 0,0 0 0 0 0,-1 0 0 0 0,1 0 0 0 0,0 1 0 0 0,0-1 0 0 0,1 1 0 0 0,-1-1 0 0 0,0 1 0 0 0,1 0 0 0 0,-1 0 0 0 0,1 1 0 0 0,0-1 1 0 0,0 1-1 0 0,0-1 0 0 0,0 1-248 0 0,2-1 54 0 0,97-29 1486 0 0,106 16 62 0 0,-170 15-1270 0 0,-29-1-295 0 0,0 1 1 0 0,-1 0-1 0 0,1 0 0 0 0,0 1 1 0 0,0 0-1 0 0,-1 1 1 0 0,1 0-1 0 0,-1 0 0 0 0,0 1 1 0 0,1 1-1 0 0,-1-1 0 0 0,-1 1 1 0 0,1 1-1 0 0,-1 0 0 0 0,1 0 1 0 0,-1 0-1 0 0,-1 1 0 0 0,1 0 1 0 0,-1 1-1 0 0,0 0 0 0 0,0 0-37 0 0,94 156 1171 0 0,-8 16-499 0 0,-39-98-322 0 0,-38-61-268 0 0,0 0 0 0 0,1 0 0 0 0,1-2 0 0 0,1 0 0 0 0,0-1 0 0 0,1-1 0 0 0,1-1 0 0 0,1-1 0 0 0,16 8-82 0 0,8 8 37 0 0,109 58 168 0 0,-5-32 92 0 0,-111-47-212 0 0,0-1 0 0 0,0-1 0 0 0,0-3 0 0 0,1-1-1 0 0,5-2-84 0 0,35 3 120 0 0,156-3 85 0 0,-156-7-100 0 0,-1-3 1 0 0,0-4 0 0 0,0-3 0 0 0,-2-4 0 0 0,62-24-106 0 0,-130 41 1 0 0,284-78 242 0 0,-4-7-95 0 0,-65 17-32 0 0,159-61 213 0 0,-45 33-135 0 0,140-23-77 0 0,-198 68-55 0 0,23 20 68 0 0,-50 19-31 0 0,-240 17-95 0 0,1-1 1 0 0,-1 2-1 0 0,0 0 0 0 0,0 0 0 0 0,0 1 1 0 0,0 1-1 0 0,0 0 0 0 0,6 5-4 0 0,51 16-1 0 0,26 1 36 0 0,111 7 52 0 0,-82-16-44 0 0,-2 6-1 0 0,27 13-42 0 0,-19-7 1 0 0,92-22 106 0 0,-172-9-72 0 0,-1-1 1 0 0,0-2-1 0 0,-1-3 0 0 0,15-5-35 0 0,368-96 182 0 0,-67 2-77 0 0,-167 55-78 0 0,34 13-122 0 0,-203 37 85 0 0,14-2 10 0 0,1 1-1 0 0,-1 3 1 0 0,0 1 0 0 0,1 3 0 0 0,-1 1 0 0 0,321 90 16 0 0,-229-56-46 0 0,151 56 47 0 0,-163-46 26 0 0,3-6 1 0 0,108 24-44 0 0,38 6 106 0 0,-95 0-4 0 0,-101-45 239 0 0,-68-25-1158 0 0,-1-1-8919 0 0,-4-3-2393 0 0</inkml:trace>
  <inkml:trace contextRef="#ctx0" brushRef="#br0" timeOffset="-18853.351">2436 3505 0 0 0,'0'0'1000'0'0,"0"0"-78"0"0,0 0-87 0 0,0 0-75 0 0,0 0-67 0 0,0 0-50 0 0,0 0-62 0 0,0 0-35 0 0,0 0 3 0 0,0 0 16 0 0,-5 3 3486 0 0,-17 9-912 0 0,-42 58-146 0 0,-27 40-1485 0 0,-113 144-321 0 0,73-114-939 0 0,50-40-288 0 0,7-24 50 0 0,39-45 9 0 0,-35 46-74 0 0,-6 7 60 0 0,39-50 7 0 0,-13 13 9 0 0,-9 16-51 0 0,10 14 7 0 0,-88 46 202 0 0,128-116-171 0 0,-96 98 418 0 0,59-53-311 0 0,24-12-335 0 0,26-40-6410 0 0,-1-3 3558 0 0,2 0-7049 0 0</inkml:trace>
  <inkml:trace contextRef="#ctx0" brushRef="#br0" timeOffset="-17733.814">2350 3549 0 0 0,'0'0'469'0'0,"0"0"93"0"0,0 0 46 0 0,0 0 1 0 0,0 0 0 0 0,0 0 11 0 0,0 0 77 0 0,0 0 159 0 0,2 1 1073 0 0,3 3 6733 0 0,-6-2-8420 0 0,0 0-1 0 0,0 0 1 0 0,-1 0 0 0 0,1-1 0 0 0,-1 1 0 0 0,1 0 0 0 0,-1 0 0 0 0,0-1 0 0 0,0 1 0 0 0,1-1 0 0 0,-1 0 0 0 0,0 1-1 0 0,0-1 1 0 0,-1 0 0 0 0,1 0 0 0 0,0 0 0 0 0,0 0 0 0 0,0-1 0 0 0,-1 1 0 0 0,1-1 0 0 0,0 1 0 0 0,-1-1 0 0 0,1 0-1 0 0,0 0 1 0 0,-1 0 0 0 0,1 0 0 0 0,0 0 0 0 0,-2-1-242 0 0,-58-22 1809 0 0,36 7-1400 0 0,-36-14 654 0 0,60 66-1077 0 0,20 108 101 0 0,21 88-104 0 0,-32-178 23 0 0,-6-53-14 0 0,6 0 523 0 0,7-28-413 0 0,99-172 106 0 0,-36 49-6 0 0,-53 95-236 0 0,-24 54-1 0 0,0 1 0 0 0,0 0-10 0 0,0 0-32 0 0,0 0-30 0 0,0 0-30 0 0,0 0-21 0 0,0 0-64 0 0,0 0-80 0 0,0 0-107 0 0,0 15-5055 0 0,0-5-3275 0 0,0-5-2253 0 0</inkml:trace>
  <inkml:trace contextRef="#ctx0" brushRef="#br0" timeOffset="-14471.578">1392 3741 3649 0 0,'0'0'1651'0'0,"0"0"-230"0"0,0 0 17 0 0,0 0 93 0 0,0 0 100 0 0,0 0-55 0 0,0 0-210 0 0,0 0-210 0 0,0 0-162 0 0,0 0-159 0 0,0 0-95 0 0,-9-3 2979 0 0,37 80-2940 0 0,26 95-223 0 0,-42-135-426 0 0,-21-170 2233 0 0,11 101-2323 0 0,1 0 0 0 0,1 0 0 0 0,2 0 0 0 0,1 1 0 0 0,2 0 0 0 0,1 0 0 0 0,1 1 0 0 0,2 0 0 0 0,1 1 0 0 0,11-17-40 0 0,-24 43-1 0 0,1 1 0 0 0,-1-1 0 0 0,1 0 0 0 0,0 1 0 0 0,-1-1 0 0 0,1 1 0 0 0,0 0-1 0 0,0-1 1 0 0,1 1 0 0 0,-1 0 0 0 0,0 0 0 0 0,1 0 0 0 0,-1 1 0 0 0,1-1 0 0 0,0 1 0 0 0,-1-1 0 0 0,1 1 0 0 0,0 0 0 0 0,2-1 1 0 0,14 32 163 0 0,14 47 47 0 0,-4-33-91 0 0,-29-42-2812 0 0,-8-11-6783 0 0,8 9-2081 0 0</inkml:trace>
  <inkml:trace contextRef="#ctx0" brushRef="#br0" timeOffset="-13851.445">1260 3336 5441 0 0,'0'0'3366'0'0,"0"0"-1548"0"0,0 0-734 0 0,0 0 18 0 0,0 0 197 0 0,0 0 89 0 0,0 0-138 0 0,0 0-292 0 0,0 0-247 0 0,0 0-148 0 0,0 0-23 0 0,0 0 18 0 0,0 0 10 0 0,7 0-1 0 0,138-22 2964 0 0,34-26-2141 0 0,-129 37-1237 0 0,-50 11-144 0 0,0 0 17 0 0,0 0 20 0 0,0 0 17 0 0,0 0 6 0 0,0 0-3 0 0,0 0-1 0 0,0 0 4 0 0,0 0-1 0 0,0 0 4 0 0,0 0-16 0 0,0 0 3 0 0,0 0-10 0 0,-32-1 964 0 0,-79-76-709 0 0,53 36-1020 0 0,54 37-44 0 0,3 3-2844 0 0,1 0-3587 0 0,0 1-5210 0 0</inkml:trace>
  <inkml:trace contextRef="#ctx0" brushRef="#br0" timeOffset="-12750.059">2585 4326 1216 0 0,'0'0'1349'0'0,"0"0"-147"0"0,0 0 113 0 0,0 0 204 0 0,0 0 206 0 0,0 0 54 0 0,0 0-171 0 0,0 0-281 0 0,0 0-295 0 0,0 0-239 0 0,0 0-135 0 0,-7 1-96 0 0,-25 5-85 0 0,-5 28 1058 0 0,30-21-1421 0 0,1 0 0 0 0,0 0 0 0 0,1 0 0 0 0,0 1 0 0 0,1-1 0 0 0,0 1 0 0 0,2 0 0 0 0,-1 1 0 0 0,2-1 0 0 0,0 0 0 0 0,0 0 0 0 0,2 1 0 0 0,0 0-114 0 0,-1-11 35 0 0,0-1 1 0 0,0 0 0 0 0,1 1-1 0 0,-1-1 1 0 0,1 0 0 0 0,0 1-1 0 0,0-1 1 0 0,0 0-1 0 0,1 0 1 0 0,-1 0 0 0 0,1 0-1 0 0,0 0 1 0 0,-1 0-1 0 0,1 0 1 0 0,1 0 0 0 0,-1-1-1 0 0,0 1 1 0 0,1-1 0 0 0,-1 0-1 0 0,1 0 1 0 0,-1 0-1 0 0,1 0 1 0 0,0 0 0 0 0,0 0-1 0 0,0-1 1 0 0,0 1-1 0 0,0-1 1 0 0,1 0 0 0 0,-1 0-1 0 0,0 0 1 0 0,1 0 0 0 0,-1-1-1 0 0,0 1 1 0 0,1-1-1 0 0,1 0-35 0 0,122-13 1761 0 0,-103 6-1480 0 0,-1-2-1 0 0,1-1 1 0 0,-2 0-1 0 0,0-2 1 0 0,0-1-1 0 0,-1 0 0 0 0,-1-2 1 0 0,0 0-1 0 0,-1-2 1 0 0,-1 0-1 0 0,0 0 1 0 0,-1-2-1 0 0,13-19-280 0 0,-27 34 24 0 0,1 0-1 0 0,-1-1 1 0 0,0 0-1 0 0,0 1 1 0 0,0-1-1 0 0,-1 0 1 0 0,0 0-1 0 0,1 0 0 0 0,-2-1 1 0 0,1 1-1 0 0,-1 0 1 0 0,0-1-1 0 0,0 1 1 0 0,0-1-1 0 0,-1 0 1 0 0,0 1-1 0 0,0-1 1 0 0,0 1-1 0 0,-1-1 1 0 0,0 1-1 0 0,0-1 0 0 0,0 1 1 0 0,-1-1-1 0 0,1 1 1 0 0,-2 0-1 0 0,1 0 1 0 0,0 0-1 0 0,-1 0 1 0 0,0 0-1 0 0,0 1 1 0 0,0-1-1 0 0,-1 1 1 0 0,1 0-1 0 0,-1 0 1 0 0,0 0-1 0 0,0 0 0 0 0,-2 0-23 0 0,-4-1-196 0 0,0 0-1 0 0,0 1 0 0 0,-1 0 0 0 0,1 1 0 0 0,-1 0 0 0 0,0 1 0 0 0,0 0 1 0 0,0 1-1 0 0,0 0 0 0 0,0 1 0 0 0,0 0 0 0 0,-1 0 0 0 0,1 1 1 0 0,0 1-1 0 0,0 0 0 0 0,1 1 0 0 0,-1 0 0 0 0,0 0 0 0 0,1 1 0 0 0,0 0 1 0 0,0 1-1 0 0,0 0 0 0 0,-5 4 197 0 0,-35 28-4184 0 0,20-9-3869 0 0,14-12-2283 0 0</inkml:trace>
  <inkml:trace contextRef="#ctx0" brushRef="#br0" timeOffset="-12322.38">2464 4518 928 0 0,'0'0'2239'0'0,"0"0"-196"0"0,0 0-14 0 0,0 0 123 0 0,0 0 31 0 0,0 0-98 0 0,0 0-191 0 0,0 0-371 0 0,0 0-319 0 0,0 0-297 0 0,0 0-236 0 0,0 0-126 0 0,-6 4-54 0 0,-14 11 110 0 0,37-23 1422 0 0,196-91 927 0 0,-136 91-2834 0 0,-50 49 130 0 0,-22-26-181 0 0,-3-13-56 0 0,-1 1 0 0 0,1 0 0 0 0,0-1 0 0 0,0 0 0 0 0,0 1-1 0 0,1-1 1 0 0,-1 0 0 0 0,0 0 0 0 0,1 0 0 0 0,0-1 0 0 0,-1 1 0 0 0,1-1 0 0 0,0 1 0 0 0,0-1 0 0 0,-1 0 0 0 0,1 0-1 0 0,0 0 1 0 0,0 0 0 0 0,0-1 0 0 0,1 1 0 0 0,-1-1 0 0 0,0 1 0 0 0,0-1 0 0 0,0 0 0 0 0,0-1 0 0 0,0 1-1 0 0,0 0 1 0 0,0-1 0 0 0,0 0 0 0 0,0 0 0 0 0,0 0 0 0 0,0 0 0 0 0,0 0 0 0 0,0 0 0 0 0,0-1 0 0 0,-1 1-1 0 0,3-3-8 0 0,6-4-849 0 0,-6 5-4186 0 0,-4 3 3104 0 0,2-4-9900 0 0</inkml:trace>
  <inkml:trace contextRef="#ctx0" brushRef="#br0" timeOffset="-11871.419">2889 4889 1872 0 0,'0'0'1455'0'0,"0"0"-152"0"0,0 0 200 0 0,0 0 350 0 0,0 0 171 0 0,0 0-127 0 0,0 0-348 0 0,0 0-366 0 0,0 0-223 0 0,0 0-83 0 0,0 0-9 0 0,0 0 13 0 0,0 0-11 0 0,13 7 6362 0 0,0-110-6469 0 0,-8-45-1593 0 0,-6 119-3348 0 0,1 1-3642 0 0,0 20-4338 0 0</inkml:trace>
  <inkml:trace contextRef="#ctx0" brushRef="#br0" timeOffset="-11135.411">2727 4116 0 0 0,'0'0'2362'0'0,"0"0"-424"0"0,0 0-158 0 0,0 0-24 0 0,0 0-58 0 0,0 0-187 0 0,0 0-221 0 0,0 0-205 0 0,0 0-129 0 0,0 0-43 0 0,0 0-53 0 0,0 0-52 0 0,-2 4 5856 0 0,-58-95-5418 0 0,1 42-712 0 0,38 19-506 0 0,14 27-2340 0 0,0 13-5663 0 0,7-5-3102 0 0</inkml:trace>
  <inkml:trace contextRef="#ctx0" brushRef="#br0" timeOffset="-8836.667">2653 3998 0 0 0,'0'0'337'0'0,"0"0"14"0"0,0 0 53 0 0,0 0 110 0 0,0 0 110 0 0,0 0 39 0 0,0 0-29 0 0,0 0-88 0 0,0 0-86 0 0,0 0-27 0 0,0 0 31 0 0,0 0 78 0 0,0 0 102 0 0,0 0 83 0 0,0 0 26 0 0,0 0-40 0 0,0 0-61 0 0,0 0-72 0 0,0 0-55 0 0,0 0-23 0 0,0 0-4 0 0,0 0-15 0 0,0 0-20 0 0,0 0-55 0 0,0 0-65 0 0,0 0-68 0 0,0 0-50 0 0,0 0-9 0 0,0 0 4 0 0,0 0 23 0 0,0 0 35 0 0,0 0 35 0 0,0 0 24 0 0,0 0 2 0 0,0 0 6 0 0,0 0 15 0 0,0 0 15 0 0,0 0 8 0 0,0 0 6 0 0,0 0 17 0 0,0 0-18 0 0,0 0-15 0 0,0 0-26 0 0,0 0-46 0 0,0 0-34 0 0,0 0-52 0 0,0 0-55 0 0,0 0-24 0 0,-25-18 3042 0 0,-1 0-2065 0 0,4-4-286 0 0,-16 7-63 0 0,13 1-142 0 0,-1 2-212 0 0,22 8-182 0 0,2 4-3793 0 0,1 0-3864 0 0,1 0-4264 0 0</inkml:trace>
  <inkml:trace contextRef="#ctx0" brushRef="#br0" timeOffset="9498.828">9584 4683 8194 0 0,'0'0'1340'0'0,"0"0"-225"0"0,0 0 57 0 0,0 0 281 0 0,0 0 163 0 0,0 0-90 0 0,0 0-270 0 0,0 0-261 0 0,0 0-191 0 0,0 0-95 0 0,0 0-51 0 0,11-8-41 0 0,48-35 510 0 0,-59 43-1034 0 0,1 1-1 0 0,-1-1 0 0 0,0 0 1 0 0,0 1-1 0 0,0-1 0 0 0,0 0 1 0 0,0 1-1 0 0,1-1 1 0 0,-1 1-1 0 0,0-1 0 0 0,0 0 1 0 0,1 0-1 0 0,-1 1 1 0 0,0-1-1 0 0,0 0 0 0 0,1 1 1 0 0,-1-1-1 0 0,0 0 1 0 0,1 0-1 0 0,-1 0 0 0 0,1 1 1 0 0,-1-1-1 0 0,0 0 0 0 0,1 0 1 0 0,-1 0-1 0 0,0 0 1 0 0,1 0-1 0 0,-1 1 0 0 0,1-1 1 0 0,-1 0-1 0 0,0 0 1 0 0,1 0-1 0 0,-1 0 0 0 0,1 0 1 0 0,-1-1-1 0 0,0 1 1 0 0,1 0-1 0 0,-1 0 0 0 0,1 0 1 0 0,-1 0-1 0 0,0 0 0 0 0,1 0 1 0 0,-1-1-1 0 0,0 1 1 0 0,1 0-1 0 0,-1 0 0 0 0,1-1-92 0 0,-22 36 1217 0 0,-182 241-410 0 0,108-147-689 0 0,93-144-2505 0 0,2 4 1487 0 0,8-30-2485 0 0,-3 20 508 0 0,-2-1-3473 0 0,-3 11-4657 0 0</inkml:trace>
  <inkml:trace contextRef="#ctx0" brushRef="#br0" timeOffset="9785.498">9356 4599 7946 0 0,'0'0'2113'0'0,"0"0"3"0"0,0 0-17 0 0,0 0-32 0 0,0 0-147 0 0,0 0-298 0 0,0 0-338 0 0,0 0-309 0 0,0 0-241 0 0,0 0-189 0 0,0 0-108 0 0,0 0-71 0 0,0 0-70 0 0,-2-5 181 0 0,39 33 1108 0 0,68 74 167 0 0,-96-94-1672 0 0,26 23 73 0 0,-2 2-1 0 0,-2 1 0 0 0,-1 2 0 0 0,-1 0 1 0 0,3 10-153 0 0,31 35-48 0 0,-58-76-592 0 0,5 3 638 0 0,-7-6-3823 0 0,0-2-3731 0 0,-2 0-4700 0 0</inkml:trace>
  <inkml:trace contextRef="#ctx0" brushRef="#br0" timeOffset="18402.178">257 2853 5145 0 0,'0'0'1312'0'0,"0"0"-293"0"0,0 0-47 0 0,0 0 227 0 0,0 0 240 0 0,0 0 79 0 0,0 0-96 0 0,0 0-262 0 0,0 0-284 0 0,0 0-228 0 0,0 0-165 0 0,0-2-75 0 0,0-8-14 0 0,0 8 20 0 0,0 2-6 0 0,0 0-18 0 0,4 22 1869 0 0,7 231-435 0 0,-11-250-1805 0 0,0 0 0 0 0,0-1 0 0 0,0 1 0 0 0,0-1 0 0 0,0 1 0 0 0,1 0 0 0 0,-1-1 0 0 0,1 1 0 0 0,0-1 0 0 0,0 1 0 0 0,0-1 0 0 0,0 1 0 0 0,0-1 0 0 0,0 0 0 0 0,1 1 0 0 0,-1-1 0 0 0,1 0 0 0 0,-1 0 0 0 0,1 0 0 0 0,0 0 0 0 0,0 0 0 0 0,0-1 0 0 0,0 1 0 0 0,0 0 0 0 0,0-1 0 0 0,1 0 0 0 0,-1 1 0 0 0,0-1 0 0 0,1 0 0 0 0,-1 0 0 0 0,1-1 0 0 0,-1 1 0 0 0,1 0 0 0 0,0-1 0 0 0,-1 1 0 0 0,1-1-1 0 0,0 0 1 0 0,-1 0 0 0 0,1 0 0 0 0,-1 0 0 0 0,1-1 0 0 0,0 1 0 0 0,-1-1 0 0 0,1 1 0 0 0,-1-1 0 0 0,1 0 0 0 0,-1 0 0 0 0,1 0 0 0 0,-1 0 0 0 0,0-1 0 0 0,1 1 0 0 0,0-2-19 0 0,15-16 153 0 0,-1-2 1 0 0,-1-1-1 0 0,-2 0 0 0 0,0 0 0 0 0,-1-2 0 0 0,-1 1 1 0 0,-1-2-1 0 0,3-11-153 0 0,41-80 184 0 0,-1 16 37 0 0,-52 103-215 0 0,1-1-1 0 0,-1 0 0 0 0,0 1 1 0 0,0-1-1 0 0,0 1 1 0 0,0 0-1 0 0,0 0 0 0 0,-1 0 1 0 0,1 0-1 0 0,-1 0 1 0 0,1 0-1 0 0,-1 0 0 0 0,0 0 1 0 0,-1 0-1 0 0,1 1 1 0 0,-1-1-1 0 0,1 0 0 0 0,-1 1 1 0 0,0-1-1 0 0,0 1-5 0 0,18 149 163 0 0,-6 1 0 0 0,-7 0-1 0 0,-7 22-162 0 0,1-115 54 0 0,-4 0 0 0 0,-1 0 0 0 0,-4 0 0 0 0,-1-1 0 0 0,-4-1 0 0 0,-11 26-54 0 0,24-78 12 0 0,-1-1-1 0 0,0 0 0 0 0,-1-1 0 0 0,1 1 1 0 0,-1-1-1 0 0,0 1 0 0 0,0-1 0 0 0,-1 0 1 0 0,0 0-1 0 0,0-1 0 0 0,0 0 0 0 0,0 0 1 0 0,-1 0-1 0 0,-4 3-11 0 0,7-6 6 0 0,1 1 1 0 0,-1-1 0 0 0,1 0 0 0 0,-1 0-1 0 0,0 0 1 0 0,0 0 0 0 0,0-1-1 0 0,1 1 1 0 0,-1-1 0 0 0,0 1 0 0 0,0-1-1 0 0,0 0 1 0 0,0 0 0 0 0,0 0-1 0 0,0-1 1 0 0,0 1 0 0 0,0-1-1 0 0,1 0 1 0 0,-1 1 0 0 0,0-1 0 0 0,0 0-1 0 0,1-1 1 0 0,-1 1 0 0 0,1 0-1 0 0,-1-1 1 0 0,1 0 0 0 0,-1 1 0 0 0,1-1-1 0 0,0 0 1 0 0,0 0 0 0 0,0 0-1 0 0,0 0 1 0 0,0-1 0 0 0,0 0-7 0 0,-4-9 10 0 0,0 0 1 0 0,1 0 0 0 0,1-1-1 0 0,0 0 1 0 0,1 1 0 0 0,0-1 0 0 0,1 0-1 0 0,0 0 1 0 0,1-1 0 0 0,0 1-1 0 0,2 0 1 0 0,-1 0 0 0 0,1-1-1 0 0,1 1 1 0 0,1 0 0 0 0,0-1-11 0 0,8-23-36 0 0,3 1 0 0 0,0 0-1 0 0,2 1 1 0 0,2 0 0 0 0,1 2 0 0 0,2 0 0 0 0,1 1 0 0 0,2 2 0 0 0,15-16 36 0 0,65-66-1758 0 0,-51 74-8518 0 0,-43 33-1821 0 0</inkml:trace>
  <inkml:trace contextRef="#ctx0" brushRef="#br0" timeOffset="23238.791">13634 2920 4385 0 0,'0'0'1511'0'0,"0"0"-65"0"0,0 0 159 0 0,0 0 188 0 0,0 0-64 0 0,0 0-252 0 0,0 0-329 0 0,0 0-295 0 0,0 0-163 0 0,0 0-98 0 0,0 0-88 0 0,-14 4 1134 0 0,20 9 2194 0 0,29-12-2182 0 0,-28-1-1280 0 0,245-22 1817 0 0,-251 22-2252 0 0,-1 0 1 0 0,1 0-1 0 0,-1 0 1 0 0,1 1 0 0 0,-1-1-1 0 0,1 0 1 0 0,-1 0-1 0 0,1 0 1 0 0,-1 0-1 0 0,1-1 1 0 0,-1 1-1 0 0,1 0 1 0 0,-1 0-1 0 0,0 0 1 0 0,1 0-1 0 0,-1 0 1 0 0,1-1 0 0 0,-1 1-1 0 0,1 0 1 0 0,-1 0-1 0 0,0-1 1 0 0,1 1-1 0 0,-1 0 1 0 0,1-1-1 0 0,-1 1 1 0 0,0 0-1 0 0,1-1 1 0 0,-1 1-1 0 0,0 0 1 0 0,0-1 0 0 0,1 1-1 0 0,-1-1 1 0 0,0 1-1 0 0,0-1 1 0 0,0 1-1 0 0,0 0 1 0 0,1-1-1 0 0,-1 1 1 0 0,0-1-1 0 0,0 1 1 0 0,0-1-1 0 0,0 1 1 0 0,0-1 0 0 0,0 1-1 0 0,0-1 1 0 0,0 1-1 0 0,0-1 1 0 0,0 1-1 0 0,-1-1 1 0 0,1 1-1 0 0,0-1 1 0 0,0 1-1 0 0,0 0 1 0 0,-1-1 64 0 0,1-12-3509 0 0,0 11 2517 0 0,0 1-152 0 0,0-1-5708 0 0,0-1-4116 0 0</inkml:trace>
  <inkml:trace contextRef="#ctx0" brushRef="#br0" timeOffset="23605.89">13594 3078 3217 0 0,'0'0'3262'0'0,"0"0"-1495"0"0,0 0-512 0 0,0 0 97 0 0,0 0 162 0 0,0 0-41 0 0,0 0-292 0 0,0 0-301 0 0,0 0-140 0 0,0 0 5 0 0,0 0 45 0 0,0 0 45 0 0,0 0-38 0 0,4 3-54 0 0,20 16 593 0 0,63 3 2672 0 0,98-37-1989 0 0,-185 15-2066 0 0,0 0-26 0 0,0 0-35 0 0,0 0-83 0 0,-10 0-4462 0 0,2 0-5378 0 0,4 0-2396 0 0</inkml:trace>
  <inkml:trace contextRef="#ctx0" brushRef="#br0" timeOffset="26627.798">14584 2901 10882 0 0,'0'0'1458'0'0,"0"0"-554"0"0,0 0-285 0 0,0 0 100 0 0,0 0 170 0 0,0 0 18 0 0,0 0-168 0 0,0 0-207 0 0,0 0-117 0 0,0 0-30 0 0,0 0 18 0 0,5 2 0 0 0,-2-1-310 0 0,0 1 1 0 0,0 0-1 0 0,-1-1 0 0 0,1 1 1 0 0,-1 0-1 0 0,1 0 1 0 0,-1 0-1 0 0,0 1 1 0 0,1-1-1 0 0,-1 0 0 0 0,0 1 1 0 0,-1-1-1 0 0,1 1 1 0 0,0 0-1 0 0,-1 0 0 0 0,1 0 1 0 0,-1 0-1 0 0,0 0 1 0 0,0 0-1 0 0,0 0 0 0 0,-1 0 1 0 0,1 1-94 0 0,5 28 221 0 0,-1 0 0 0 0,-1 0-1 0 0,-2 1 1 0 0,-1-1 0 0 0,-3 13-221 0 0,-14 10 528 0 0,16-54-384 0 0,0-1 47 0 0,0 0 46 0 0,0 0 33 0 0,0 0 15 0 0,0 0-5 0 0,-3-19 420 0 0,1 2-607 0 0,1-1-1 0 0,1 1 1 0 0,1-1-1 0 0,1 1 1 0 0,0 0-1 0 0,1-1 1 0 0,1 1-1 0 0,0 1 1 0 0,2-1-1 0 0,0 0 0 0 0,1 1 1 0 0,2-3-93 0 0,8-20 120 0 0,2 1-1 0 0,2 1 1 0 0,1 1 0 0 0,23-27-120 0 0,-40 55 15 0 0,1 0 1 0 0,0 0 0 0 0,0 1 0 0 0,1 0-1 0 0,0 0 1 0 0,0 0 0 0 0,1 1-1 0 0,-1 0 1 0 0,1 1 0 0 0,1 0 0 0 0,-1 0-1 0 0,1 0 1 0 0,0 1 0 0 0,2 0-16 0 0,-8 3 4 0 0,0 1 1 0 0,0 0-1 0 0,0 0 1 0 0,-1 1-1 0 0,1-1 1 0 0,0 1-1 0 0,0-1 1 0 0,-1 1-1 0 0,1 0 1 0 0,-1 0-1 0 0,1 0 1 0 0,0 0-1 0 0,-1 0 1 0 0,0 1-1 0 0,1-1 1 0 0,-1 1-1 0 0,0-1 0 0 0,0 1 1 0 0,0 0-1 0 0,0 0 1 0 0,0 0-1 0 0,0 0 1 0 0,0 1-1 0 0,-1-1 1 0 0,1 0-1 0 0,-1 1 1 0 0,0-1-1 0 0,1 1 1 0 0,-1-1-1 0 0,0 1 1 0 0,-1-1-1 0 0,1 1 1 0 0,0 0-1 0 0,-1 0 1 0 0,1-1-1 0 0,-1 1 1 0 0,0 0-1 0 0,0 0 1 0 0,0 0-1 0 0,0-1 1 0 0,-1 1-1 0 0,1 0 1 0 0,-1 0-1 0 0,0 2-4 0 0,-12 119 268 0 0,13-151-5745 0 0,3 11-2373 0 0,-1 8-3393 0 0</inkml:trace>
  <inkml:trace contextRef="#ctx0" brushRef="#br0" timeOffset="27424.295">15486 2437 3881 0 0,'0'0'5018'0'0,"0"0"-2637"0"0,0 0-844 0 0,0 0-6 0 0,0 0 67 0 0,0 0-56 0 0,0 0-206 0 0,0 0-285 0 0,0 0-239 0 0,0 0-140 0 0,0 0-81 0 0,0 0-48 0 0,0 0-48 0 0,-4-5-51 0 0,-14-17-39 0 0,-21 13 923 0 0,-30 9 69 0 0,66 1-1388 0 0,0 0 1 0 0,0 0 0 0 0,1 0 0 0 0,-1 1-1 0 0,0-1 1 0 0,1 1 0 0 0,-1 0 0 0 0,1 0-1 0 0,0 0 1 0 0,0 0 0 0 0,0 0 0 0 0,0 0-1 0 0,0 1 1 0 0,0-1 0 0 0,0 0 0 0 0,1 1 0 0 0,-1 0-1 0 0,1-1 1 0 0,0 1 0 0 0,0 0 0 0 0,0 0-1 0 0,0 0 1 0 0,0 0 0 0 0,0 0 0 0 0,1 0-1 0 0,0 0 1 0 0,0 0 0 0 0,0 3-10 0 0,-5 13 20 0 0,-34 202 212 0 0,21-96-204 0 0,13-74-7 0 0,-2 1-1 0 0,-3-1 1 0 0,-2 0 0 0 0,-18 46-21 0 0,-24 65 70 0 0,54-161-62 0 0,1-1 0 0 0,-1 1 0 0 0,1 0-1 0 0,0 0 1 0 0,-1-1 0 0 0,1 1-1 0 0,0-1 1 0 0,0 1 0 0 0,-1-1-1 0 0,1 1 1 0 0,0-1 0 0 0,0 1-1 0 0,0-1 1 0 0,0 0 0 0 0,0 1-1 0 0,0-1 1 0 0,0 0 0 0 0,-1 0-1 0 0,1 0 1 0 0,0 0 0 0 0,0 0-1 0 0,0 0 1 0 0,0 0 0 0 0,0 0-1 0 0,0 0 1 0 0,0 0 0 0 0,0 0 0 0 0,0 0-1 0 0,0-1 1 0 0,0 1 0 0 0,-1 0-1 0 0,1-1 1 0 0,0 1 0 0 0,0-1-1 0 0,0 1 1 0 0,0-1 0 0 0,-1 1-1 0 0,1-1 1 0 0,0 0 0 0 0,-1 1-1 0 0,1-1 1 0 0,0 0 0 0 0,-1 1-1 0 0,1-1 1 0 0,-1 0 0 0 0,1 0-8 0 0,11-4 63 0 0,192-58 171 0 0,-135 51-202 0 0,-67 1-3322 0 0,-6 5-931 0 0,2 2-2699 0 0,2 4-4840 0 0</inkml:trace>
  <inkml:trace contextRef="#ctx0" brushRef="#br0" timeOffset="27910.137">15827 2842 11138 0 0,'0'0'2702'0'0,"0"0"-1127"0"0,0 0-481 0 0,0 0 45 0 0,0 0 21 0 0,0 0-120 0 0,0 0-233 0 0,0 0-224 0 0,0 0-171 0 0,0 0-79 0 0,0 0-37 0 0,0 0-26 0 0,0 0-6 0 0,-7 15-3 0 0,-41 113 727 0 0,-1 9-29 0 0,48-89-659 0 0,53-41 722 0 0,-44-6-979 0 0,-1-2-1 0 0,0 1 1 0 0,1-1-1 0 0,-1 0 1 0 0,0-1-1 0 0,0 1 1 0 0,0-1-1 0 0,0-1 1 0 0,0 1 0 0 0,0-1-1 0 0,0-1 1 0 0,3-2-43 0 0,15-7-370 0 0,12-9-781 0 0,-22-2-9612 0 0,-14 20-534 0 0</inkml:trace>
  <inkml:trace contextRef="#ctx0" brushRef="#br0" timeOffset="28375.492">15547 2710 6857 0 0,'0'0'2290'0'0,"0"0"-477"0"0,0 0-89 0 0,0 0 160 0 0,0 0-24 0 0,0 0-284 0 0,0 0-335 0 0,0 0-312 0 0,0 0-229 0 0,0 0-139 0 0,0 0-131 0 0,0 0-85 0 0,0 0-64 0 0,33-12-46 0 0,99-36-11 0 0,-79 22 187 0 0,-45 17-259 0 0,72-91 1668 0 0,-53 118-1500 0 0,-20-9-243 0 0,0 0-1 0 0,0 0 0 0 0,0 1 0 0 0,-2 0 0 0 0,1 0 0 0 0,-1 1 0 0 0,0-1 0 0 0,-1 1 0 0 0,1 7-76 0 0,3 4 48 0 0,5 15-152 0 0,-8-30-622 0 0,3 2-2058 0 0,1-7-3074 0 0,-7-2-4639 0 0</inkml:trace>
  <inkml:trace contextRef="#ctx0" brushRef="#br0" timeOffset="28828.471">16353 2868 1392 0 0,'0'0'2229'0'0,"0"0"-714"0"0,0 0 41 0 0,0 0 385 0 0,0 0 240 0 0,0 0-94 0 0,0 0-334 0 0,0 0-392 0 0,0 0-299 0 0,0 0-162 0 0,0 0-112 0 0,0 0-85 0 0,0 0-63 0 0,-3-7-85 0 0,-13-23-83 0 0,15 30-452 0 0,1-1 1 0 0,-1 1-1 0 0,1 0 0 0 0,-1-1 0 0 0,0 1 0 0 0,1 0 0 0 0,-1-1 1 0 0,0 1-1 0 0,1 0 0 0 0,-1 0 0 0 0,0 0 0 0 0,1-1 1 0 0,-1 1-1 0 0,0 0 0 0 0,1 0 0 0 0,-1 0 0 0 0,0 0 0 0 0,1 0 1 0 0,-1 0-1 0 0,0 1 0 0 0,1-1 0 0 0,-1 0 0 0 0,0 0 1 0 0,1 0-1 0 0,-1 1 0 0 0,0-1 0 0 0,1 0 0 0 0,-1 0 0 0 0,1 1 1 0 0,-1-1-1 0 0,0 1 0 0 0,1-1 0 0 0,-1 1 0 0 0,1-1 1 0 0,-1 1-1 0 0,1-1 0 0 0,0 1 0 0 0,-1-1 0 0 0,1 1 0 0 0,-1-1 1 0 0,1 1-1 0 0,0 0 0 0 0,-1-1 0 0 0,1 1 0 0 0,0-1 1 0 0,0 1-1 0 0,0 0-20 0 0,-3 2 94 0 0,-12 13 68 0 0,0 1-1 0 0,1 0 1 0 0,1 1-1 0 0,1 1 1 0 0,0 0-1 0 0,2 1 1 0 0,0 0-1 0 0,1 0 1 0 0,1 1-1 0 0,0 1-161 0 0,7-18-13 0 0,-1-1-1 0 0,1 1 0 0 0,0-1 1 0 0,0 1-1 0 0,0-1 1 0 0,0 1-1 0 0,0 0 1 0 0,1-1-1 0 0,0 1 0 0 0,0 0 1 0 0,0 0-1 0 0,0-1 1 0 0,0 1-1 0 0,1 0 1 0 0,0 0-1 0 0,-1-1 0 0 0,1 1 1 0 0,1-1-1 0 0,-1 1 1 0 0,1-1-1 0 0,-1 1 1 0 0,1-1-1 0 0,0 0 1 0 0,0 0-1 0 0,0 0 0 0 0,1 0 1 0 0,-1 0-1 0 0,1 0 1 0 0,-1 0-1 0 0,1-1 1 0 0,0 0-1 0 0,0 1 0 0 0,0-1 1 0 0,0 0-1 0 0,1 0 1 0 0,-1-1-1 0 0,0 1 1 0 0,1-1-1 0 0,0 0 1 0 0,-1 0-1 0 0,3 1 14 0 0,2-2-209 0 0,0 0 0 0 0,0-1 0 0 0,0 0 0 0 0,0 0 0 0 0,-1-1 0 0 0,1 0 0 0 0,0 0 0 0 0,-1-1 0 0 0,0 0 0 0 0,1 0 0 0 0,-1 0-1 0 0,0-1 1 0 0,-1 0 0 0 0,5-4 209 0 0,55-41-10554 0 0,-59 43 8190 0 0,5-5-5028 0 0</inkml:trace>
  <inkml:trace contextRef="#ctx0" brushRef="#br0" timeOffset="29111.433">16615 2861 6321 0 0,'0'0'2083'0'0,"0"0"-390"0"0,0 0-165 0 0,0 0-36 0 0,0 0-77 0 0,0 0-148 0 0,0 0-232 0 0,0 0-199 0 0,0 0-137 0 0,0 0-111 0 0,-16 31-88 0 0,-46 96-66 0 0,53-89-126 0 0,19-30-21 0 0,-5-6-169 0 0,6 1 62 0 0,0 0 0 0 0,0-1-1 0 0,0 0 1 0 0,0-1 0 0 0,0 0-1 0 0,0-1 1 0 0,0 0 0 0 0,0-1-1 0 0,0 0 1 0 0,0 0-1 0 0,0-2 1 0 0,0 1 0 0 0,-1-1-1 0 0,1-1 1 0 0,-1 0 0 0 0,0 0-1 0 0,0-1 1 0 0,0 0 0 0 0,0-1-1 0 0,-1 0 1 0 0,0-1 0 0 0,0 0-1 0 0,-1 0 1 0 0,0 0-1 0 0,0-1 1 0 0,-1-1 0 0 0,4-4-180 0 0,-6 6 88 0 0,1 1 0 0 0,-2-1 0 0 0,1 1 0 0 0,-1-1-1 0 0,0-1 1 0 0,0 1 0 0 0,-1-1 0 0 0,1 1 0 0 0,-2-1 0 0 0,1 0 0 0 0,-1 0 0 0 0,-1 0 0 0 0,1 0 0 0 0,-2 0 0 0 0,1 0 0 0 0,-1-1 0 0 0,0 1 0 0 0,-1-4-88 0 0,-2 7-30 0 0,0 1 0 0 0,-1 0 0 0 0,1 0 0 0 0,-1 0 0 0 0,0 0 0 0 0,0 1 0 0 0,-1-1 0 0 0,1 1 1 0 0,-1 0-1 0 0,1 0 0 0 0,-1 1 0 0 0,0 0 0 0 0,0-1 0 0 0,0 2 0 0 0,0-1 0 0 0,-1 1 0 0 0,1-1 0 0 0,0 1 0 0 0,-1 1 1 0 0,1-1-1 0 0,-1 1 0 0 0,1 0 0 0 0,-1 0 0 0 0,1 1 0 0 0,0-1 0 0 0,-1 1 0 0 0,1 0 0 0 0,-2 1 30 0 0,-77 32-2406 0 0,59-17-1565 0 0,2 0-4576 0 0,15-9-2729 0 0</inkml:trace>
  <inkml:trace contextRef="#ctx0" brushRef="#br0" timeOffset="29527.464">17182 2706 6329 0 0,'0'0'3688'0'0,"0"0"-978"0"0,0 0-574 0 0,0 0-323 0 0,0 0-398 0 0,0 0-390 0 0,0 0-331 0 0,0 0-236 0 0,0 0-75 0 0,0 0-20 0 0,0 0-31 0 0,0 0-21 0 0,0 0-27 0 0,-15 11-43 0 0,-68 55 122 0 0,72-59-238 0 0,-16 26 322 0 0,56-25-342 0 0,78 6 337 0 0,-104-13-377 0 0,0 0 1 0 0,0-1 0 0 0,0 1 0 0 0,1 0 0 0 0,-1 0-1 0 0,0 1 1 0 0,0-1 0 0 0,0 1 0 0 0,0 0-1 0 0,-1-1 1 0 0,1 1 0 0 0,0 0 0 0 0,-1 1-1 0 0,1-1 1 0 0,-1 0 0 0 0,0 1 0 0 0,0-1 0 0 0,0 1-1 0 0,0 0 1 0 0,0 0 0 0 0,-1-1 0 0 0,1 1-1 0 0,-1 0 1 0 0,0 1 0 0 0,1-1 0 0 0,-2 0-1 0 0,1 0 1 0 0,0 0 0 0 0,-1 1 0 0 0,1-1 0 0 0,-1 0-1 0 0,0 1 1 0 0,0-1 0 0 0,0 0 0 0 0,0 1-1 0 0,-1-1 1 0 0,1 0 0 0 0,-2 2-66 0 0,-6 5 123 0 0,-1 0-1 0 0,0 0 1 0 0,0 0-1 0 0,-1-2 1 0 0,-1 1 0 0 0,0-1-1 0 0,0-1 1 0 0,-6 4-123 0 0,5-3 44 0 0,-121 47 135 0 0,78-47-1933 0 0,55-8 698 0 0,0-6-4686 0 0,0 5-2975 0 0</inkml:trace>
  <inkml:trace contextRef="#ctx0" brushRef="#br0" timeOffset="30379.093">17624 2824 5953 0 0,'0'0'2521'0'0,"0"0"-761"0"0,0 0-257 0 0,0 0 94 0 0,0 0 108 0 0,0 0-107 0 0,0 0-287 0 0,0 0-280 0 0,0 0-208 0 0,0 0-151 0 0,0 0-84 0 0,0 0-87 0 0,0 0-90 0 0,-5-5-55 0 0,3 3-283 0 0,1 1-57 0 0,1 0-1 0 0,-1 0 1 0 0,0 0-1 0 0,1 0 0 0 0,-1 0 1 0 0,0 0-1 0 0,1 0 1 0 0,-1 0-1 0 0,0 0 0 0 0,0 1 1 0 0,0-1-1 0 0,0 0 1 0 0,0 1-1 0 0,0-1 0 0 0,0 1 1 0 0,0-1-1 0 0,0 1 1 0 0,0-1-1 0 0,0 1 0 0 0,-1 0 1 0 0,1-1-1 0 0,0 1 1 0 0,0 0-1 0 0,0 0 0 0 0,0 0 1 0 0,0 0-1 0 0,-1 0 1 0 0,1 0-1 0 0,0 0 0 0 0,0 0 1 0 0,0 1-1 0 0,0-1 1 0 0,-1 0-16 0 0,-12 11 75 0 0,0 1 0 0 0,1 0 1 0 0,0 0-1 0 0,1 1 0 0 0,0 1 1 0 0,1 0-1 0 0,1 0 1 0 0,0 1-1 0 0,1 1 0 0 0,0-1 1 0 0,2 1-1 0 0,0 1 1 0 0,0 0-1 0 0,2 0 0 0 0,0 0 1 0 0,1 0-1 0 0,1 1 0 0 0,0-1 1 0 0,2 1-1 0 0,0 0 1 0 0,1 1-76 0 0,0-15 19 0 0,1-1 0 0 0,0 1 0 0 0,0 0 0 0 0,0 0 0 0 0,1-1 0 0 0,-1 1 0 0 0,1 0 0 0 0,0-1 0 0 0,0 0 0 0 0,0 1 0 0 0,0-1 0 0 0,1 0 0 0 0,0 0 0 0 0,-1 0 0 0 0,1-1 0 0 0,0 1 0 0 0,0-1 0 0 0,0 1 0 0 0,1-1 0 0 0,-1 0 0 0 0,0 0 0 0 0,1 0 0 0 0,0-1 0 0 0,-1 1 0 0 0,1-1 0 0 0,0 0 0 0 0,0 0 0 0 0,0 0 1 0 0,-1-1-1 0 0,3 1-19 0 0,5 1 111 0 0,0-1 0 0 0,0 0 0 0 0,0-1 0 0 0,0 0 1 0 0,0-1-1 0 0,0 0 0 0 0,0-1 0 0 0,0 0 0 0 0,0 0 1 0 0,5-3-112 0 0,7-4 148 0 0,0-1 1 0 0,-1-1-1 0 0,0-2 1 0 0,-1 0 0 0 0,0-1-1 0 0,-1 0 1 0 0,-1-2 0 0 0,0-1-1 0 0,-1 0 1 0 0,-1-1-1 0 0,-1-1 1 0 0,0 0 0 0 0,-2-1-1 0 0,0-1 1 0 0,-1-1-1 0 0,8-19-148 0 0,-19 36-11 0 0,0-1-1 0 0,-1 1 0 0 0,0-1 0 0 0,0 1 0 0 0,0-1 0 0 0,-1 1 0 0 0,0-1 0 0 0,0 0 0 0 0,0 1 0 0 0,-1-1 0 0 0,0 1 0 0 0,0-1 1 0 0,0 1-1 0 0,-1-1 0 0 0,0 1 0 0 0,0 0 0 0 0,0 0 0 0 0,0 0 0 0 0,-1 0 0 0 0,0 0 0 0 0,0 0 0 0 0,0 1 0 0 0,-1-1 1 0 0,0 1-1 0 0,1 0 0 0 0,-1 0 0 0 0,-1 1 0 0 0,1-1 0 0 0,-1 1 0 0 0,1 0 0 0 0,-1 0 0 0 0,0 0 0 0 0,0 0 0 0 0,0 1 1 0 0,0 0-1 0 0,-1 0 0 0 0,1 1 0 0 0,0-1 0 0 0,-1 1 0 0 0,1 0 0 0 0,-1 1 0 0 0,0-1 0 0 0,1 1 0 0 0,-5 1 12 0 0,-3-2-273 0 0,0 0 0 0 0,1 1-1 0 0,-1 1 1 0 0,0 0-1 0 0,0 1 1 0 0,1 1 0 0 0,-1 0-1 0 0,1 0 1 0 0,-1 1-1 0 0,1 1 1 0 0,1 0 0 0 0,-1 0-1 0 0,1 1 274 0 0,-88 60-5332 0 0,58-37-1652 0 0,21-14-4057 0 0</inkml:trace>
  <inkml:trace contextRef="#ctx0" brushRef="#br0" timeOffset="30708.461">17314 3100 12091 0 0,'0'0'2681'0'0,"0"0"-564"0"0,0 0-399 0 0,0 0-237 0 0,0 0-180 0 0,0 0-191 0 0,0 0-184 0 0,0 0-131 0 0,0 0-102 0 0,34-13-82 0 0,107-40-92 0 0,-21 18 677 0 0,-108 34-1085 0 0,-8 0-66 0 0,2 0-2 0 0,0 0-1 0 0,0 0 1 0 0,0 0-1 0 0,1 1 1 0 0,-1 0-1 0 0,0 0 1 0 0,0 1-1 0 0,0 0 1 0 0,0 0-1 0 0,0 0 1 0 0,0 1-1 0 0,0-1 1 0 0,0 1-1 0 0,0 1 1 0 0,-1-1-1 0 0,1 1 1 0 0,3 2-43 0 0,-3 0 26 0 0,0 0 0 0 0,0-1 0 0 0,0 0 1 0 0,1-1-1 0 0,0 1 0 0 0,0-1 0 0 0,0-1 0 0 0,0 1 0 0 0,0-1 0 0 0,0 0 1 0 0,1-1-1 0 0,-1 0 0 0 0,1 0 0 0 0,-1-1 0 0 0,1 1 0 0 0,-1-2 0 0 0,1 1 1 0 0,-1-1-1 0 0,2 0-26 0 0,16 0 39 0 0,67-2-1826 0 0,-59-14-2704 0 0,-22 10-453 0 0,-3 5-6735 0 0</inkml:trace>
  <inkml:trace contextRef="#ctx0" brushRef="#br0" timeOffset="31076.487">18220 2945 12827 0 0,'0'0'1887'0'0,"0"0"-623"0"0,0 0-157 0 0,0 0 127 0 0,0 0 15 0 0,0 0-146 0 0,0 0-208 0 0,0 0-172 0 0,0 0-91 0 0,0 0-69 0 0,0 0-55 0 0,0 0-40 0 0,0 0-45 0 0,34 2-26 0 0,107 2-30 0 0,28-10 804 0 0,-90 6-1723 0 0,-67-7-2217 0 0,-11 2-818 0 0,-1-1-3618 0 0,0 2-4036 0 0</inkml:trace>
  <inkml:trace contextRef="#ctx0" brushRef="#br0" timeOffset="31326.212">18478 2739 13235 0 0,'0'0'2595'0'0,"0"0"-851"0"0,0 0-443 0 0,0 0-80 0 0,0 0-72 0 0,0 0-141 0 0,0 0-183 0 0,0 0-171 0 0,-9 32-119 0 0,-27 97-102 0 0,26-50 216 0 0,10 94-148 0 0,7-140-1163 0 0,-3-28-2918 0 0,0-3-3444 0 0,-3-2-4103 0 0</inkml:trace>
  <inkml:trace contextRef="#ctx0" brushRef="#br0" timeOffset="32568.76">18875 3001 1224 0 0,'0'0'3346'0'0,"0"0"-1457"0"0,0 0-582 0 0,0 0-103 0 0,0 0-28 0 0,0 0-76 0 0,0 0-71 0 0,0 0-38 0 0,0 0 22 0 0,0 0 30 0 0,0 0 23 0 0,0 0-57 0 0,0 0-142 0 0,7 2-86 0 0,0 0-490 0 0,0-1 0 0 0,1 1 0 0 0,-1-1 0 0 0,0 0 0 0 0,0-1-1 0 0,1 0 1 0 0,-1 0 0 0 0,0 0 0 0 0,1-1 0 0 0,-1 0 0 0 0,0-1-1 0 0,1 0-290 0 0,21-10 328 0 0,-1-1 0 0 0,-1-1 0 0 0,0-2 0 0 0,-1-1 0 0 0,-1-1 0 0 0,-1-1 0 0 0,0-1 0 0 0,-1-1 0 0 0,-2-1 0 0 0,0-1 0 0 0,11-17-328 0 0,-32 41 23 0 0,0-1 0 0 0,0 0 0 0 0,0 1 1 0 0,1-1-1 0 0,-1 0 0 0 0,0 1 0 0 0,0-1 0 0 0,0 0 1 0 0,0 1-1 0 0,1-1 0 0 0,-1 0 0 0 0,0 1 0 0 0,0-1 0 0 0,1 0 1 0 0,-1 0-1 0 0,0 0 0 0 0,1 1 0 0 0,-1-1 0 0 0,0 0 1 0 0,0 0-1 0 0,1 0 0 0 0,-1 1 0 0 0,0-1 0 0 0,1 0 0 0 0,-1 0 1 0 0,0 0-1 0 0,1 0 0 0 0,-1 0 0 0 0,1 0 0 0 0,-1 0 1 0 0,0 0-1 0 0,1 0 0 0 0,-1 0 0 0 0,0 0 0 0 0,1 0 0 0 0,-1 0 1 0 0,0 0-1 0 0,1 0-23 0 0,-3 11-118 0 0,-14 217 140 0 0,16 68-402 0 0,-1-281 361 0 0,-1 0 0 0 0,-1 0 0 0 0,0-1-1 0 0,-1 1 1 0 0,0-1 0 0 0,-1 0 0 0 0,-1 0-1 0 0,0 0 1 0 0,-1-1 0 0 0,0 0 0 0 0,-1 0-1 0 0,-1-1 1 0 0,0 0 0 0 0,-1-1 0 0 0,0 1-1 0 0,-5 3 20 0 0,6-7 8 0 0,-1-1-1 0 0,1-1 0 0 0,-1 1 1 0 0,-1-1-1 0 0,1-1 0 0 0,-1 0 1 0 0,0 0-1 0 0,0-1 0 0 0,0-1 1 0 0,-1 0-1 0 0,1 0 0 0 0,-1-1 1 0 0,0-1-1 0 0,0 0-7 0 0,11-2 6 0 0,-1 0-1 0 0,0 0 1 0 0,0 0 0 0 0,1 0 0 0 0,-1 0 0 0 0,1-1-1 0 0,-1 1 1 0 0,1 0 0 0 0,-1-1 0 0 0,1 0-1 0 0,0 1 1 0 0,0-1 0 0 0,0 0 0 0 0,0 1-1 0 0,0-1 1 0 0,0 0 0 0 0,0 0 0 0 0,0 0-1 0 0,1 0 1 0 0,-1 0 0 0 0,1 0 0 0 0,-1 0-1 0 0,1 0 1 0 0,0 0 0 0 0,0 0 0 0 0,0 0-1 0 0,0 0 1 0 0,0 0 0 0 0,1 0 0 0 0,-1 0 0 0 0,0 0-1 0 0,1 0 1 0 0,0 0 0 0 0,-1 0 0 0 0,1 0-1 0 0,0 0 1 0 0,0 1 0 0 0,0-1 0 0 0,0 0-1 0 0,0 1 1 0 0,1-1 0 0 0,-1 0 0 0 0,0 1-1 0 0,1-1 1 0 0,-1 1 0 0 0,1 0 0 0 0,0-1-6 0 0,38-44-18 0 0,1 1 0 0 0,2 2 1 0 0,48-36 17 0 0,-27 23-587 0 0,-33 21-934 0 0,-24 22-1510 0 0,-1-1-3708 0 0,-5 10-4471 0 0</inkml:trace>
  <inkml:trace contextRef="#ctx0" brushRef="#br0" timeOffset="33053.373">19034 2699 9258 0 0,'0'0'2200'0'0,"0"0"-554"0"0,0 0-311 0 0,0 0-100 0 0,0 0-63 0 0,0 0-83 0 0,0 0-120 0 0,0 0-114 0 0,0 0-87 0 0,0 0-82 0 0,0 0-84 0 0,0 0-48 0 0,0 0-62 0 0,26-12-48 0 0,81-40-37 0 0,1-17 554 0 0,-39 3 165 0 0,-63 56-507 0 0,-6 10-611 0 0,0 0 1 0 0,0 1 0 0 0,0-1 0 0 0,0 0-1 0 0,1 0 1 0 0,-1 1 0 0 0,0-1 0 0 0,0 0-1 0 0,0 1 1 0 0,0-1 0 0 0,0 0-1 0 0,0 0 1 0 0,1 1 0 0 0,-1-1 0 0 0,0 0-1 0 0,0 0 1 0 0,0 1 0 0 0,1-1 0 0 0,-1 0-1 0 0,0 0 1 0 0,0 0 0 0 0,1 0 0 0 0,-1 1-1 0 0,0-1 1 0 0,1 0 0 0 0,-1 0-1 0 0,0 0 1 0 0,0 0 0 0 0,1 0 0 0 0,-1 0-1 0 0,0 0 1 0 0,1 0 0 0 0,-1 0 0 0 0,0 0-1 0 0,0 0 1 0 0,1 0 0 0 0,-1 0 0 0 0,0 0-1 0 0,1 0 1 0 0,-1 0 0 0 0,0 0 0 0 0,1 0-1 0 0,-1 0 1 0 0,0 0 0 0 0,0 0-1 0 0,1 0 1 0 0,-1-1 0 0 0,0 1 0 0 0,0 0-1 0 0,1 0 1 0 0,-1 0 0 0 0,0-1 0 0 0,0 1-1 0 0,1 0 1 0 0,-1 0 0 0 0,0-1 0 0 0,0 1-1 0 0,0 0 1 0 0,0 0 0 0 0,1-1 0 0 0,-1 1-1 0 0,0 0 1 0 0,0 0 0 0 0,0-1-1 0 0,0 1 1 0 0,0 0 0 0 0,0-1 0 0 0,0 1-1 0 0,0 0-8 0 0,97 131 402 0 0,-53-97-836 0 0,-22-26-5597 0 0,-11-5 728 0 0,-7 0-6190 0 0</inkml:trace>
  <inkml:trace contextRef="#ctx0" brushRef="#br0" timeOffset="33911.524">19932 2791 1040 0 0,'0'0'1563'0'0,"0"0"-93"0"0,0 0 89 0 0,0 0 115 0 0,0 0-5 0 0,0 0-131 0 0,0 0-159 0 0,0 0-178 0 0,0 0-164 0 0,0 0-118 0 0,0 0-97 0 0,0 0-40 0 0,0 0-35 0 0,5-7-28 0 0,15-21-35 0 0,-17 1 3427 0 0,-48 22-2806 0 0,38 6-1045 0 0,-5 0-135 0 0,0 2 1 0 0,1-1-1 0 0,-1 2 1 0 0,1-1 0 0 0,0 2-1 0 0,0-1 1 0 0,0 2-1 0 0,0-1 1 0 0,1 2 0 0 0,0-1-1 0 0,-6 6-125 0 0,-30 26 276 0 0,45-37-272 0 0,0 0 0 0 0,0 0 1 0 0,0 0-1 0 0,0 0 0 0 0,0 0 0 0 0,0 0 0 0 0,0 0 1 0 0,1 0-1 0 0,-1 1 0 0 0,0-1 0 0 0,1 0 1 0 0,-1 0-1 0 0,1 1 0 0 0,-1-1 0 0 0,1 0 0 0 0,-1 1 1 0 0,1-1-1 0 0,0 1 0 0 0,0-1 0 0 0,0 0 0 0 0,0 1 1 0 0,0-1-1 0 0,0 1 0 0 0,0-1 0 0 0,0 1 1 0 0,0-1-1 0 0,1 0 0 0 0,-1 1 0 0 0,1-1 0 0 0,-1 0 1 0 0,1 1-1 0 0,-1-1 0 0 0,1 0 0 0 0,0 0 0 0 0,0 1 1 0 0,0-1-1 0 0,-1 0 0 0 0,1 0 0 0 0,1 0-4 0 0,143 51 230 0 0,-132-45-192 0 0,-10-6-27 0 0,0 0-1 0 0,0 0 1 0 0,0 0 0 0 0,-1 0 0 0 0,1 1-1 0 0,0-1 1 0 0,-1 1 0 0 0,1 0-1 0 0,-1 0 1 0 0,1 0 0 0 0,-1 0-1 0 0,0 0 1 0 0,0 0 0 0 0,0 0-1 0 0,0 1 1 0 0,0-1 0 0 0,-1 1-1 0 0,1-1 1 0 0,-1 1 0 0 0,1 0-1 0 0,-1 0 1 0 0,0 0 0 0 0,0 0-1 0 0,0-1 1 0 0,-1 1 0 0 0,1 2-11 0 0,-3 2 45 0 0,0 0 1 0 0,-1 0 0 0 0,0 0 0 0 0,0 0-1 0 0,0-1 1 0 0,-1 1 0 0 0,0-1-1 0 0,0 0 1 0 0,-1 0 0 0 0,0-1 0 0 0,0 1-1 0 0,0-1 1 0 0,-1 0 0 0 0,1 0-1 0 0,-1-1 1 0 0,-1 0 0 0 0,1 0 0 0 0,0 0-1 0 0,-4 1-45 0 0,-14 12 100 0 0,16-11-86 0 0,0-1 0 0 0,0 1 0 0 0,-1-1 0 0 0,1 0 0 0 0,-1-1 0 0 0,-1 0 0 0 0,1-1 0 0 0,0 0 0 0 0,-1 0 0 0 0,0-1 0 0 0,0 0 0 0 0,1 0 0 0 0,-1-1 0 0 0,0-1 0 0 0,0 0 0 0 0,-7-1-14 0 0,15 0-44 0 0,0 0 0 0 0,0-1 0 0 0,0 1-1 0 0,0-1 1 0 0,0 0 0 0 0,0 0 0 0 0,0 1 0 0 0,0-1 0 0 0,1 0-1 0 0,-1-1 1 0 0,1 1 0 0 0,0 0 0 0 0,0 0 0 0 0,-1-1 0 0 0,1 1-1 0 0,1 0 1 0 0,-1-1 0 0 0,0 1 0 0 0,1-1 0 0 0,-1 1 0 0 0,1-1-1 0 0,0 0 1 0 0,-1 1 0 0 0,1-1 0 0 0,1 1 0 0 0,-1-1 0 0 0,0 1-1 0 0,1-1 1 0 0,-1 0 0 0 0,1 1 0 0 0,0 0 0 0 0,-1-1 0 0 0,1 1 0 0 0,1-1-1 0 0,-1 1 1 0 0,0 0 0 0 0,0 0 0 0 0,1 0 0 0 0,-1 0 0 0 0,1 0-1 0 0,0 0 1 0 0,0 0 0 0 0,0 0 0 0 0,0 0 44 0 0,31-27-2119 0 0,-11 14-3582 0 0,-13 11-3580 0 0</inkml:trace>
  <inkml:trace contextRef="#ctx0" brushRef="#br0" timeOffset="34164.808">20289 2953 18404 0 0,'0'0'2390'0'0,"0"0"-1449"0"0,0 0-431 0 0,0 0 151 0 0,0 0 126 0 0,0 0-15 0 0,0 0-188 0 0,0 0-234 0 0,0 0-157 0 0,0 0-108 0 0,0 0-27 0 0,0 0-29 0 0,0 0-18 0 0,-8 23-36 0 0,-24 71-57 0 0,16-59-136 0 0,12-35-3770 0 0,-2-1-7535 0 0,4 1 1584 0 0</inkml:trace>
  <inkml:trace contextRef="#ctx0" brushRef="#br0" timeOffset="34395.405">20269 2577 15059 0 0,'0'0'2353'0'0,"0"0"-601"0"0,0 0-377 0 0,0 0-160 0 0,0 0-192 0 0,0 0-222 0 0,0 0-242 0 0,0 0-205 0 0,0 0-129 0 0,0 0-101 0 0,0 0-81 0 0,0 0-70 0 0,0 0-77 0 0,6-14-95 0 0,19-39-165 0 0,-7 88-1486 0 0,-12 1-4440 0 0,-4-18-4878 0 0</inkml:trace>
  <inkml:trace contextRef="#ctx0" brushRef="#br0" timeOffset="34797.674">20508 3049 7770 0 0,'0'0'5764'0'0,"0"0"-3268"0"0,0 0-1104 0 0,0 0-97 0 0,0 0-174 0 0,0 0-295 0 0,0 0-260 0 0,0 0-177 0 0,0 0-62 0 0,0 0 8 0 0,0 0-11 0 0,0 0-8 0 0,0 0-27 0 0,15-20-38 0 0,48-60 18 0 0,-5 18 537 0 0,-56 58-806 0 0,0 1-1 0 0,0 0 1 0 0,0 0 0 0 0,1 1-1 0 0,-1-1 1 0 0,1 1 0 0 0,0-1 0 0 0,0 1-1 0 0,0 0 1 0 0,0 0 0 0 0,0 0-1 0 0,1 0 1 0 0,-1 0 0 0 0,0 1-1 0 0,1 0 1 0 0,-1-1 0 0 0,1 1 0 0 0,3 0 0 0 0,-1 42-722 0 0,-8-17 607 0 0,1-22 115 0 0,0 1 1 0 0,0-1-1 0 0,0 0 1 0 0,0 1 0 0 0,1-1-1 0 0,-1 1 1 0 0,1 0-1 0 0,-1-1 1 0 0,1 1 0 0 0,0-1-1 0 0,0 1 1 0 0,0 0-1 0 0,1-1 1 0 0,-1 1 0 0 0,0 0-1 0 0,1-1 1 0 0,0 1-1 0 0,0-1 1 0 0,0 1 0 0 0,0-1-1 0 0,0 0 1 0 0,0 1-1 0 0,0-1 1 0 0,1 0 0 0 0,-1 0-1 0 0,1 0 1 0 0,0 0-1 0 0,-1 0 1 0 0,1 0 0 0 0,0 0-1 0 0,0-1 1 0 0,0 1-1 0 0,0 0 1 0 0,1-1 0 0 0,-1 0-1 0 0,0 0 1 0 0,1 0-1 0 0,-1 0 1 0 0,3 1-1 0 0,-1-2 42 0 0,1 1 28 0 0,-1-1 1 0 0,1 0 0 0 0,-1 0 0 0 0,0 0-1 0 0,1-1 1 0 0,-1 0 0 0 0,1 0 0 0 0,-1 0-1 0 0,0 0 1 0 0,0 0 0 0 0,1-1 0 0 0,-1 0-1 0 0,0 0 1 0 0,0 0 0 0 0,-1 0 0 0 0,2-1-71 0 0,3-2 150 0 0,-1 1 1 0 0,1-1 0 0 0,-1-1-1 0 0,0 1 1 0 0,-1-1 0 0 0,0 0 0 0 0,1 0-1 0 0,-2-1 1 0 0,1 0 0 0 0,-1 0-1 0 0,0-1 1 0 0,-1 1 0 0 0,0-1-1 0 0,0 0 1 0 0,0 0 0 0 0,-1 0 0 0 0,0 0-1 0 0,-1-1 1 0 0,0 1 0 0 0,0-1-1 0 0,-1 0 1 0 0,0-2-151 0 0,-6-11-1334 0 0,-6 28-8420 0 0,9-2-1795 0 0</inkml:trace>
  <inkml:trace contextRef="#ctx0" brushRef="#br0" timeOffset="35159.471">21267 2732 18356 0 0,'0'0'1648'0'0,"0"0"-526"0"0,0 0-183 0 0,0 0-16 0 0,0 0-95 0 0,0 0-168 0 0,0 0-184 0 0,0 0-135 0 0,0 0-93 0 0,0 0-57 0 0,0 0-53 0 0,0 0-48 0 0,0 0-32 0 0,-27 15-21 0 0,-83 50-1 0 0,67-20-6 0 0,39-34-31 0 0,0-6-8 0 0,1 1 0 0 0,0-1 0 0 0,0 1 0 0 0,0 0 0 0 0,1 0 0 0 0,0 0-1 0 0,0 0 1 0 0,1 0 0 0 0,-1 0 0 0 0,1 0 0 0 0,1 0 0 0 0,-1 1 0 0 0,1-1 0 0 0,0 0 0 0 0,0 1-1 0 0,1-1 1 0 0,0 0 0 0 0,0 0 0 0 0,1 1 0 0 0,-1-1 0 0 0,1 0 0 0 0,1 0 0 0 0,-1-1 0 0 0,1 1-1 0 0,0 0 1 0 0,0-1 0 0 0,1 0 0 0 0,-1 0 0 0 0,1 0 0 0 0,0 0 0 0 0,1 0 0 0 0,-1-1 0 0 0,1 0-1 0 0,0 0 1 0 0,0 0 0 0 0,0 0 9 0 0,8 0 66 0 0,0 0 0 0 0,0-1 0 0 0,1-1 0 0 0,-1 0 1 0 0,1-1-1 0 0,-1 0 0 0 0,1-1 0 0 0,-1 0 0 0 0,1-2 0 0 0,-1 1 0 0 0,1-1 0 0 0,-1-1 0 0 0,0-1 0 0 0,0 0 0 0 0,0 0 0 0 0,-1-1 0 0 0,1-1 1 0 0,-1 0-1 0 0,0-1 0 0 0,-1 0 0 0 0,0-1 0 0 0,7-6-66 0 0,-8 6 109 0 0,-1-1 0 0 0,0 0 0 0 0,-1-1 0 0 0,0 0 0 0 0,-1-1 0 0 0,0 1 0 0 0,0-1 0 0 0,-1-1 1 0 0,-1 1-1 0 0,0-1 0 0 0,0 0 0 0 0,-1 0 0 0 0,-1-1 0 0 0,0 1 0 0 0,0-1 0 0 0,-2 1 0 0 0,1-1 0 0 0,-2 0 0 0 0,0-9-109 0 0,1 18-17 0 0,0-1-1 0 0,0 0 1 0 0,-1 1-1 0 0,0-1 0 0 0,0 0 1 0 0,0 0-1 0 0,-1 1 1 0 0,1-1-1 0 0,-1 0 1 0 0,0 0-1 0 0,-1 1 0 0 0,1-1 1 0 0,-1 1-1 0 0,0-1 1 0 0,0 1-1 0 0,0 0 1 0 0,-1 0-1 0 0,1 0 1 0 0,-1 0-1 0 0,0 0 0 0 0,0 1 1 0 0,0-1-1 0 0,-1 1 1 0 0,1 0-1 0 0,-1 0 1 0 0,0 0-1 0 0,0 0 0 0 0,0 1 1 0 0,0-1-1 0 0,0 1 1 0 0,-1 0-1 0 0,1 0 1 0 0,-1 1-1 0 0,1-1 0 0 0,-5 1 18 0 0,-80 20-2703 0 0,62-4-936 0 0,0 1-3954 0 0,10-4-4598 0 0</inkml:trace>
  <inkml:trace contextRef="#ctx0" brushRef="#br0" timeOffset="35475.435">21097 2923 10242 0 0,'0'0'5929'0'0,"0"0"-3407"0"0,0 0-1139 0 0,0 0-58 0 0,0 0-81 0 0,0 0-201 0 0,0 0-192 0 0,0 0-193 0 0,0 0-151 0 0,0 0-125 0 0,0 0-93 0 0,0 0-62 0 0,0 0-82 0 0,27-10-5 0 0,81-32-27 0 0,-67 32 75 0 0,30 40 158 0 0,43 6 517 0 0,-88-33-4386 0 0,2-2-4005 0 0,-28-1-4009 0 0</inkml:trace>
  <inkml:trace contextRef="#ctx0" brushRef="#br0" timeOffset="36515.638">21386 2467 4105 0 0,'0'0'3019'0'0,"0"0"-865"0"0,0 0-380 0 0,0 0-66 0 0,0 0-145 0 0,0 0-219 0 0,0 0-201 0 0,0 0-183 0 0,0 0-106 0 0,0 0-51 0 0,0 0-90 0 0,0 0-95 0 0,0 0-89 0 0,11 4-73 0 0,73 18 706 0 0,158-30 1907 0 0,-220 6-2777 0 0,-21 1-265 0 0,0 0 0 0 0,1 1-1 0 0,-1-1 1 0 0,0 0 0 0 0,1 1-1 0 0,-1-1 1 0 0,1 1 0 0 0,-1 0-1 0 0,1-1 1 0 0,-1 1 0 0 0,1 0-1 0 0,-1 0 1 0 0,1 0 0 0 0,-1 0-1 0 0,1 0 1 0 0,-1 0 0 0 0,1 1-1 0 0,-1-1 1 0 0,1 0 0 0 0,-1 1-1 0 0,1-1 1 0 0,-1 1-1 0 0,1 0 1 0 0,-1-1 0 0 0,0 1-1 0 0,1 0 1 0 0,-1 0 0 0 0,0 0-1 0 0,0 0 1 0 0,0 0 0 0 0,0 0-1 0 0,0 0 1 0 0,0 0 0 0 0,0 0-1 0 0,0 1 1 0 0,0-1 0 0 0,0 0-1 0 0,-1 1 1 0 0,1-1 0 0 0,0 0-1 0 0,-1 1 1 0 0,1-1 0 0 0,-1 1-1 0 0,0-1 1 0 0,1 1-27 0 0,-12 94 351 0 0,2-15-310 0 0,3 0 1 0 0,4 1-1 0 0,3 4-41 0 0,0-3 38 0 0,-32 39-4 0 0,-4-32 79 0 0,29-75-92 0 0,-13-7 1378 0 0,-130-1-1353 0 0,66 1-1831 0 0,80-19-4001 0 0,3 4-3136 0 0,2 3-3657 0 0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9:5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0 0 0,'0'0'0'0'0,"0"0"0"0"0,0 0 0 0 0,0 0 0 0 0,0 0 0 0 0,0 0 0 0 0,0 0 0 0 0,0 0 0 0 0,0 0 0 0 0,0 0 0 0 0,0 0 0 0 0,0 0 0 0 0,0-4 0 0 0,0 4 0 0 0,0 0 0 0 0,0 0 0 0 0,0-4 0 0 0,0 4 0 0 0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0:17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5653 3562 0 0 0,'0'0'281'0'0,"0"0"386"0"0,0 0 64 0 0,0 0-88 0 0,0 0-88 0 0,-8-7 3930 0 0,8 6-3828 0 0,0 1 15 0 0,0 0-25 0 0,-30-12 5494 0 0,7-19-2801 0 0,-11 0-2087 0 0,4 5-393 0 0,-22-21 86 0 0,13 18-543 0 0,-7 1 188 0 0,23 12-389 0 0,-19-4 66 0 0,25 5-129 0 0,-51-27 232 0 0,36 28-291 0 0,-25-10 152 0 0,23 5-100 0 0,-14 3 11 0 0,-6-10 103 0 0,17 10-146 0 0,6 4 20 0 0,-17-4 83 0 0,24 5-83 0 0,-11-4 53 0 0,-62-12-31 0 0,43 7 82 0 0,0 1-12 0 0,2 1-112 0 0,38 12 16 0 0,-47-12 61 0 0,3-1-129 0 0,-70-23 80 0 0,77 30-65 0 0,1-3-22 0 0,-39-2-17 0 0,73 16-13 0 0,0-2 0 0 0,-1 0-1 0 0,1-1 1 0 0,0 0 0 0 0,0-2-1 0 0,1 1 1 0 0,-9-6-11 0 0,-68-40 203 0 0,-42-14-125 0 0,-53-23 2 0 0,137 60-56 0 0,-37-33 72 0 0,-11-25 17 0 0,67 64-114 0 0,-20-16-10 0 0,-43-9-46 0 0,31 12 118 0 0,-42-19-73 0 0,33 32 62 0 0,37 15-62 0 0,-1 2-1 0 0,0 2 1 0 0,0 1-1 0 0,-28 3 13 0 0,33-1 6 0 0,-101 23-44 0 0,0 11 37 0 0,-10 27 3 0 0,-8 24-5 0 0,-6 12 35 0 0,85-43-53 0 0,-26 23 56 0 0,-109 58 26 0 0,58-54-20 0 0,-74 27-10 0 0,84-43 126 0 0,-81 36-23 0 0,162-79-70 0 0,-2-21 169 0 0,-152 3-310 0 0,172-20-357 0 0,30 9-999 0 0,9 6 882 0 0,0 1-264 0 0,11-4-8480 0 0,-6 1-2285 0 0</inkml:trace>
  <inkml:trace contextRef="#ctx0" brushRef="#br0" timeOffset="3122.585">5696 3550 0 0 0,'-12'-7'5796'0'0,"19"13"1623"0"0,6 5-2462 0 0,-4-1-6219 0 0,8 11 1838 0 0,31 30 890 0 0,9 19-176 0 0,-25-47-598 0 0,4 0-195 0 0,39 24 277 0 0,13 14-289 0 0,-23-19-171 0 0,56 5 83 0 0,-76-27-348 0 0,85 14 281 0 0,-27-7-128 0 0,19-8 20 0 0,-27-4-117 0 0,30 1 41 0 0,85-12 408 0 0,-153-13-319 0 0,61-5-42 0 0,43-10 86 0 0,-54-2-72 0 0,18-17 212 0 0,26-11-127 0 0,-21 23-195 0 0,73-14 214 0 0,-93 36-271 0 0,-69 2-19 0 0,-1 2 0 0 0,1 1 0 0 0,0 2 0 0 0,-1 2 0 0 0,2 2-21 0 0,25-1 51 0 0,58 14-7 0 0,46 8 69 0 0,-141-17-103 0 0,-1 2 0 0 0,0 2 0 0 0,0 0 0 0 0,-1 2 0 0 0,-1 1 0 0 0,3 2-10 0 0,140 69 214 0 0,-68-14-78 0 0,-22-20-2 0 0,-32-15 66 0 0,-22-16-138 0 0,-25-19-33 0 0,-1 0 2 0 0,2 4-14 0 0,0-4-4 0 0,-2 0-5 0 0,0 0 42 0 0,0 0-22 0 0,0 0-10 0 0,0 0-30 0 0,0 0 28 0 0,0 0 12 0 0,0 0-10 0 0,0 0-9 0 0,0 0 0 0 0,0 0 7 0 0,0 0 6 0 0,0 0-5 0 0,0 0 2 0 0,0 0 13 0 0,0 0 8 0 0,0 0-16 0 0,0 0 1 0 0,0 0-13 0 0,0 0-4 0 0,0 0 1 0 0,0 0 10 0 0,0 0 9 0 0,0 0-23 0 0,0 0 7 0 0,0 0-16 0 0,0 0 15 0 0,0 0 1 0 0,0 0-16 0 0,0 0-5 0 0,0 0-9 0 0,0 0-19 0 0,-20 0-5841 0 0,12 0-1428 0 0,3 0-5475 0 0</inkml:trace>
  <inkml:trace contextRef="#ctx0" brushRef="#br0" timeOffset="8217.016">5133 3119 0 0 0,'42'52'0'0'0,"-4"-35"34"0"0,-35-17 28 0 0,-3 0 485 0 0,0 0 358 0 0,0 0 17 0 0,0 0-165 0 0,0 0-137 0 0,0 0-97 0 0,0 0-39 0 0,0 0 14 0 0,0 0 3 0 0,0 0 17 0 0,0 0 20 0 0,0 0 57 0 0,0 0 47 0 0,0 0 50 0 0,0 0 61 0 0,0 0 24 0 0,0 0-52 0 0,0 0-77 0 0,0 0-85 0 0,-16-23 3842 0 0,14 20-4245 0 0,0 1 1 0 0,0 0-1 0 0,-1-1 0 0 0,1 1 1 0 0,-1 0-1 0 0,1 0 0 0 0,-1 1 1 0 0,0-1-1 0 0,1 1 1 0 0,-1-1-1 0 0,0 1 0 0 0,0 0 1 0 0,0 0-1 0 0,0 0 0 0 0,-1 0 1 0 0,1 1-1 0 0,0-1 1 0 0,0 1-1 0 0,0 0 0 0 0,-1 0 1 0 0,1 0-1 0 0,0 0 0 0 0,0 0 1 0 0,0 1-161 0 0,-42 48 193 0 0,38 21 197 0 0,9-67-322 0 0,0 0 1 0 0,0 1 0 0 0,1-1 0 0 0,-1 0-1 0 0,1 0 1 0 0,0 0 0 0 0,0-1 0 0 0,0 1-1 0 0,0-1 1 0 0,0 0 0 0 0,0 1 0 0 0,1-1-1 0 0,-1-1 1 0 0,1 1 0 0 0,0 0 0 0 0,-1-1-1 0 0,1 0 1 0 0,0 0 0 0 0,0 0 0 0 0,0 0 0 0 0,-1-1-1 0 0,1 1 1 0 0,0-1 0 0 0,0 0 0 0 0,1 0-69 0 0,63 0 1034 0 0,-63-3-959 0 0,-1 1-1 0 0,1-1 0 0 0,0 0 0 0 0,-1 0 0 0 0,1 0 0 0 0,-1-1 0 0 0,0 0 0 0 0,0 1 0 0 0,0-1 1 0 0,-1-1-1 0 0,0 1 0 0 0,1-1 0 0 0,-1 1 0 0 0,-1-1 0 0 0,1 0 0 0 0,-1 0 0 0 0,0 0 1 0 0,0 0-1 0 0,0 0 0 0 0,-1 0 0 0 0,0-1 0 0 0,0 1 0 0 0,0-1 0 0 0,0 1-74 0 0,4-12 101 0 0,-4 15-90 0 0,1 0 1 0 0,-1 0 0 0 0,0 0 0 0 0,1 0 0 0 0,-1 0-1 0 0,0 0 1 0 0,-1 0 0 0 0,1-1 0 0 0,0 1 0 0 0,-1 0 0 0 0,1-1-1 0 0,-1 1 1 0 0,1-1 0 0 0,-1 1 0 0 0,0 0 0 0 0,0-1-1 0 0,0 1 1 0 0,-1-1 0 0 0,1 1 0 0 0,-1 0 0 0 0,1-1 0 0 0,-1 1-1 0 0,0 0 1 0 0,1-1 0 0 0,-1 1 0 0 0,-1 0 0 0 0,1 0-1 0 0,0 0 1 0 0,0 0 0 0 0,-1 0 0 0 0,1 0 0 0 0,-1 0 0 0 0,0 0-1 0 0,1 1 1 0 0,-1-1 0 0 0,0 1 0 0 0,0-1 0 0 0,0 1-1 0 0,0 0 1 0 0,0-1 0 0 0,0 1 0 0 0,-1 0 0 0 0,1 0 0 0 0,0 1-12 0 0,-64 11-112 0 0,41 1 105 0 0,-21 26 68 0 0,21 44-73 0 0,50-10 75 0 0,-23-69-45 0 0,0 0 0 0 0,0 0 0 0 0,0 0 1 0 0,1 0-1 0 0,-1-1 0 0 0,1 1 0 0 0,-1-1 0 0 0,1 0 1 0 0,0 0-1 0 0,0 0 0 0 0,0 0 0 0 0,0 0 0 0 0,0-1 0 0 0,0 1 1 0 0,1-1-1 0 0,-1 0 0 0 0,1 0 0 0 0,-1 0 0 0 0,0-1 0 0 0,1 1 1 0 0,-1-1-1 0 0,1 1 0 0 0,0-1 0 0 0,-1 0 0 0 0,1-1 1 0 0,-1 1-1 0 0,3-1-18 0 0,-3 1 37 0 0,1-1 0 0 0,-1 0-1 0 0,1 0 1 0 0,-1 0 0 0 0,1 0 0 0 0,-1 0 0 0 0,0-1 0 0 0,1 1 0 0 0,-1-1 0 0 0,0 0 0 0 0,0 0 0 0 0,0 0 0 0 0,0 0-1 0 0,-1-1 1 0 0,1 1 0 0 0,-1-1 0 0 0,1 1 0 0 0,-1-1 0 0 0,0 0 0 0 0,0 0 0 0 0,0 0 0 0 0,0 0 0 0 0,-1-1-1 0 0,1 1 1 0 0,-1 0 0 0 0,0-1-37 0 0,8-12 50 0 0,-7 14-39 0 0,0-1-1 0 0,-1 0 1 0 0,0 1-1 0 0,1-1 1 0 0,-1 0-1 0 0,0 0 1 0 0,0 0-1 0 0,-1 0 1 0 0,1 0-1 0 0,0 0 1 0 0,-1 0-1 0 0,0 0 1 0 0,0 0-1 0 0,0 0 1 0 0,0 0-1 0 0,0 0 1 0 0,-1 0-1 0 0,1 0 1 0 0,-1 0-1 0 0,0 0 1 0 0,0 0-1 0 0,0 1 1 0 0,0-1-1 0 0,0 0 1 0 0,-1 0-1 0 0,1 1 1 0 0,-1-1-1 0 0,0 1 1 0 0,0-1-1 0 0,0 1 1 0 0,0 0-1 0 0,0 0 1 0 0,0 0-1 0 0,-1 0 1 0 0,1 0-1 0 0,-1 0 1 0 0,1 1-1 0 0,-1-1 1 0 0,0 1-11 0 0,-4-2-17 0 0,0 1 1 0 0,1 0 0 0 0,-1 0 0 0 0,0 0-1 0 0,0 1 1 0 0,0 0 0 0 0,0 1-1 0 0,0 0 1 0 0,0 0 0 0 0,-1 0 0 0 0,1 1-1 0 0,0 0 1 0 0,0 0 0 0 0,0 1-1 0 0,1 0 1 0 0,-1 0 0 0 0,0 0 0 0 0,1 1-1 0 0,-7 3 17 0 0,10-3-10 0 0,1 0 0 0 0,-1 0 0 0 0,1 1 0 0 0,0-1 0 0 0,-1 0 0 0 0,1 1 0 0 0,1-1 0 0 0,-1 1 0 0 0,0 0 0 0 0,1-1 0 0 0,0 1 0 0 0,0 0 0 0 0,0 0 1 0 0,1 0-1 0 0,-1 0 0 0 0,1 0 0 0 0,0 0 0 0 0,0 0 0 0 0,0 0 0 0 0,0 0 0 0 0,1 0 0 0 0,0 3 10 0 0,0 9 11 0 0,0-12-11 0 0,1 1 0 0 0,0-1-1 0 0,0 1 1 0 0,0-1 0 0 0,1 0-1 0 0,-1 0 1 0 0,1 0 0 0 0,0 0 0 0 0,0 0-1 0 0,1 0 1 0 0,-1-1 0 0 0,1 0-1 0 0,0 0 1 0 0,0 0 0 0 0,0 0 0 0 0,0 0-1 0 0,0-1 1 0 0,3 1 0 0 0,-4-2 13 0 0,0 0-1 0 0,1 0 1 0 0,-1 0 0 0 0,0-1 0 0 0,1 1-1 0 0,-1-1 1 0 0,1 0 0 0 0,-1 0-1 0 0,0 0 1 0 0,1-1 0 0 0,-1 1 0 0 0,1-1-1 0 0,-1 0 1 0 0,0 0 0 0 0,0 0 0 0 0,1 0-1 0 0,-1-1 1 0 0,0 1 0 0 0,0-1 0 0 0,0 1-1 0 0,0-1 1 0 0,-1 0 0 0 0,1-1-1 0 0,0 1 1 0 0,-1 0 0 0 0,0-1 0 0 0,1 1-1 0 0,-1-1 1 0 0,0 0 0 0 0,0 1 0 0 0,-1-1-1 0 0,1 0 1 0 0,1-3-13 0 0,1-4 23 0 0,0-1 1 0 0,0 0-1 0 0,-1 0 1 0 0,0 0-1 0 0,-1-1 0 0 0,0 1 1 0 0,-1-1-1 0 0,0 1 1 0 0,-1-6-24 0 0,1 15-5 0 0,-1 1 0 0 0,0-1 1 0 0,0 1-1 0 0,0-1 0 0 0,-1 1 0 0 0,1-1 1 0 0,0 1-1 0 0,0-1 0 0 0,-1 1 1 0 0,1-1-1 0 0,-1 1 0 0 0,0 0 0 0 0,1-1 1 0 0,-1 1-1 0 0,0 0 0 0 0,0 0 1 0 0,1-1-1 0 0,-1 1 0 0 0,0 0 1 0 0,0 0-1 0 0,0 0 0 0 0,-1 0 0 0 0,1 0 1 0 0,0 0-1 0 0,0 0 0 0 0,0 1 1 0 0,-1-1-1 0 0,1 0 0 0 0,0 1 0 0 0,-1-1 1 0 0,1 1-1 0 0,-1-1 0 0 0,1 1 1 0 0,-1 0-1 0 0,1-1 0 0 0,-1 1 0 0 0,1 0 1 0 0,-1 0-1 0 0,1 0 0 0 0,-1 0 1 0 0,1 0-1 0 0,0 1 0 0 0,-1-1 1 0 0,1 0-1 0 0,-1 1 0 0 0,1-1 0 0 0,-1 1 1 0 0,1-1-1 0 0,-1 2 5 0 0,-6 1-21 0 0,0 1 0 0 0,0 1 0 0 0,1-1 0 0 0,0 1 0 0 0,0 0 0 0 0,0 1 0 0 0,0 0 0 0 0,1 0 0 0 0,0 1 0 0 0,1-1 0 0 0,-1 1 1 0 0,1 0-1 0 0,0 1 0 0 0,-2 4 21 0 0,6-9-4 0 0,0-1 0 0 0,0 0-1 0 0,0 0 1 0 0,1 1 0 0 0,-1-1 0 0 0,1 0 0 0 0,-1 1 0 0 0,1-1 0 0 0,0 0 0 0 0,0 1 0 0 0,0-1 0 0 0,0 1 0 0 0,0-1 0 0 0,0 0 0 0 0,1 1 0 0 0,-1-1 0 0 0,1 0 0 0 0,0 1 0 0 0,0-1 0 0 0,-1 0 0 0 0,2 0 0 0 0,-1 0 0 0 0,0 0 0 0 0,0 0-1 0 0,1 0 1 0 0,-1 0 0 0 0,1 0 0 0 0,-1 0 0 0 0,1 0 0 0 0,2 1 4 0 0,61 15 60 0 0,-62-17-45 0 0,1 0-1 0 0,0-1 1 0 0,-1 0 0 0 0,1 0-1 0 0,0 0 1 0 0,0 0-1 0 0,-1-1 1 0 0,1 1-1 0 0,-1-1 1 0 0,1 0-1 0 0,0 0 1 0 0,-1 0 0 0 0,1-1-1 0 0,-1 1 1 0 0,0-1-1 0 0,0 0 1 0 0,1 0-1 0 0,-1 0 1 0 0,0 0 0 0 0,-1 0-1 0 0,1-1 1 0 0,0 1-1 0 0,-1-1 1 0 0,1 0-1 0 0,-1 0 1 0 0,0 0-1 0 0,0 0 1 0 0,0 0 0 0 0,0 0-1 0 0,-1-1 1 0 0,1 1-1 0 0,-1 0 1 0 0,0-1-1 0 0,0 0 1 0 0,0 1 0 0 0,0-1-1 0 0,-1 1 1 0 0,1-2-15 0 0,0 2-2 0 0,-1 1 0 0 0,1-1 0 0 0,0 1 1 0 0,-1-1-1 0 0,0 0 0 0 0,1 1 0 0 0,-1-1 1 0 0,0 1-1 0 0,-1-1 0 0 0,1 0 0 0 0,0 1 0 0 0,-1-1 1 0 0,1 1-1 0 0,-1-1 0 0 0,0 1 0 0 0,0-1 1 0 0,0 1-1 0 0,0-1 0 0 0,0 1 0 0 0,-1 0 1 0 0,1 0-1 0 0,-1 0 0 0 0,1 0 0 0 0,-1 0 1 0 0,0 0-1 0 0,0 0 0 0 0,0 0 0 0 0,0 1 0 0 0,0-1 1 0 0,0 1-1 0 0,0-1 0 0 0,0 1 0 0 0,-1 0 1 0 0,1 0-1 0 0,-1 0 0 0 0,1 0 0 0 0,-1 0 1 0 0,1 0-1 0 0,-1 1 0 0 0,-1-1 2 0 0,-1 2-20 0 0,-1-1 0 0 0,1 1 1 0 0,0 0-1 0 0,-1 0 0 0 0,1 0 0 0 0,0 1 0 0 0,0-1 1 0 0,-1 1-1 0 0,1 1 0 0 0,1-1 0 0 0,-1 1 0 0 0,0 0 1 0 0,1 0-1 0 0,-1 0 0 0 0,1 1 0 0 0,0-1 1 0 0,0 1-1 0 0,0 0 0 0 0,0 1 20 0 0,1-2-9 0 0,0 0 0 0 0,0 0 0 0 0,0 0 1 0 0,0 1-1 0 0,0-1 0 0 0,1 1 0 0 0,-1 0 0 0 0,1 0 0 0 0,0 0 0 0 0,0 0 1 0 0,1 0-1 0 0,-1 0 0 0 0,1 0 0 0 0,0 1 0 0 0,0-1 0 0 0,0 1 1 0 0,1-1-1 0 0,-1 0 0 0 0,1 1 0 0 0,0-1 0 0 0,1 1 0 0 0,-1 0 9 0 0,3-3-12 0 0,-1 1 0 0 0,1-1 0 0 0,0 0 0 0 0,0-1 0 0 0,0 1 1 0 0,0 0-1 0 0,0-1 0 0 0,1 0 0 0 0,-1 0 0 0 0,0 0 0 0 0,1 0 0 0 0,-1 0 0 0 0,1-1 0 0 0,-1 1 0 0 0,0-1 0 0 0,1 0 0 0 0,-1 0 0 0 0,1 0 0 0 0,-1-1 0 0 0,1 1 0 0 0,-1-1 0 0 0,1 0 0 0 0,-1 0 0 0 0,0 0 0 0 0,0 0 0 0 0,1 0 0 0 0,-1-1 0 0 0,0 0 0 0 0,2-1 12 0 0,-5 3-11 0 0,11-8-830 0 0,-5 1-5288 0 0,-5 4-5996 0 0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5:41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1660 478 0 0 0,'0'0'111'0'0,"0"0"111"0"0,0 0-14 0 0,0 0-8 0 0,0 0 3092 0 0,2 3 9859 0 0,-2-2-12387 0 0,-72-1-69 0 0,1-4-634 0 0,-46-8 151 0 0,58 2 83 0 0,5-2-111 0 0,-67 11 117 0 0,3 5 463 0 0,2 4-484 0 0,-27-1 126 0 0,61 1-233 0 0,-55 11 185 0 0,-1-11 34 0 0,137-8-467 0 0,0 0 0 0 0,-1 0 0 0 0,1 0 1 0 0,0 0-1 0 0,-1 0 0 0 0,1 0 0 0 0,-1 0 1 0 0,1 0-1 0 0,0 0 0 0 0,-1 1 0 0 0,1-1 0 0 0,0 1 1 0 0,-1-1-1 0 0,1 1 0 0 0,0-1 0 0 0,-1 1 1 0 0,1 0-1 0 0,0 0 0 0 0,0-1 0 0 0,0 1 0 0 0,0 0 1 0 0,0 0-1 0 0,0 0 0 0 0,0 0 0 0 0,0 0 1 0 0,0 1-1 0 0,1-1 0 0 0,-1 0 0 0 0,0 0 1 0 0,1 0-1 0 0,-1 1 0 0 0,0-1 0 0 0,1 0 0 0 0,0 1 1 0 0,-1-1-1 0 0,1 0 0 0 0,0 1 0 0 0,0-1 1 0 0,0 1-1 0 0,0-1 0 0 0,0 0 0 0 0,0 1 0 0 0,0-1 1 0 0,0 1 74 0 0,0 6-4715 0 0,0 0-6132 0 0</inkml:trace>
  <inkml:trace contextRef="#ctx0" brushRef="#br0" timeOffset="2888.287">3515 3060 0 0 0,'0'0'827'0'0,"0"0"-32"0"0,0 0-197 0 0,0 0-172 0 0,0 0-99 0 0,0 0 9 0 0,0 0 61 0 0,0 0 55 0 0,-12 0 30 0 0,-33 0 229 0 0,-19 0 3295 0 0,-381 3-1352 0 0,227-37 111 0 0,76 22-2066 0 0,-55 12-333 0 0,-77-42 95 0 0,-34 34-674 0 0,54 31 186 0 0,-68-8 50 0 0,22 1 39 0 0,158-8-15 0 0,50 7-140 0 0,38-7 155 0 0,-30 0 2 0 0,-139-1 97 0 0,143-3-48 0 0,-29 4 452 0 0,109-8-539 0 0,-29 0 80 0 0,-74 0 229 0 0,91 0-3781 0 0,6 0-3297 0 0,7 0-601 0 0</inkml:trace>
  <inkml:trace contextRef="#ctx0" brushRef="#br0" timeOffset="13922.657">1200 0 0 0 0,'0'0'1892'0'0,"0"0"212"0"0,0 0-93 0 0,0 0-194 0 0,0 0-154 0 0,0 0-122 0 0,0 0-136 0 0,0 0-146 0 0,0 0-139 0 0,0 0-131 0 0,0 0-117 0 0,0 0-113 0 0,0 0-116 0 0,0 0-103 0 0,0 0-80 0 0,0 0-59 0 0,0 0-46 0 0,0 0-40 0 0,5 32 2041 0 0,36 301 25 0 0,-6-138-1760 0 0,-1-11-50 0 0,-20-83-387 0 0,9 60 20 0 0,9 98 199 0 0,-26-29-138 0 0,-6-76-93 0 0,14-38-88 0 0,-10 161 351 0 0,27-11 98 0 0,-22 108 81 0 0,-7-74-235 0 0,-3-240-311 0 0,12 146 129 0 0,-2-82 3 0 0,-13-107-643 0 0,-1-36-3531 0 0,11-15-581 0 0,-1 19-1185 0 0,-3 0-5848 0 0</inkml:trace>
  <inkml:trace contextRef="#ctx0" brushRef="#br0" timeOffset="14624.481">1737 2636 8570 0 0,'0'0'1919'0'0,"0"0"-451"0"0,0 0-86 0 0,0 0 55 0 0,0 0-71 0 0,0 0-238 0 0,0 0-253 0 0,0 0-155 0 0,0 0-39 0 0,0 0-19 0 0,0 0-20 0 0,0 0-26 0 0,0 0-53 0 0,10 4 3632 0 0,-11 2-4002 0 0,0 1-1 0 0,-1-1 0 0 0,1 0 0 0 0,-1 0 1 0 0,0 0-1 0 0,-1-1 0 0 0,0 1 1 0 0,0 0-1 0 0,0-1 0 0 0,0 0 1 0 0,-1 0-1 0 0,0 0 0 0 0,-3 4-192 0 0,-13 18 256 0 0,-42 44 73 0 0,-90 118 63 0 0,49-75-139 0 0,5-32 122 0 0,55-26-327 0 0,-18 37 106 0 0,26-46-57 0 0,16-32-1403 0 0,19-43-4214 0 0,0 19 1045 0 0,0 1-7578 0 0</inkml:trace>
  <inkml:trace contextRef="#ctx0" brushRef="#br0" timeOffset="15769.437">1504 16 0 0 0,'0'0'435'0'0,"0"0"1338"0"0,0 0 212 0 0,0 0-325 0 0,0 0-305 0 0,0 0-200 0 0,0 0-96 0 0,0 0-32 0 0,0 0-35 0 0,0 0-116 0 0,0 0-88 0 0,0 0-65 0 0,0 0-69 0 0,-5 11-22 0 0,-14 33-8 0 0,-3 5 2782 0 0,-9 8-508 0 0,-29 62-1648 0 0,-37 39 361 0 0,40-65-1078 0 0,-11 0 275 0 0,-9-5 28 0 0,20 5-191 0 0,30-36-279 0 0,48-91-1555 0 0,-13 23 122 0 0,4-5-1489 0 0,-3 6-3754 0 0,-1 5-6050 0 0</inkml:trace>
  <inkml:trace contextRef="#ctx0" brushRef="#br0" timeOffset="17251.098">626 1553 0 0 0,'0'0'752'0'0,"0"0"423"0"0,0 0 128 0 0,0 0-17 0 0,0 0-50 0 0,0 0 20 0 0,0 0 32 0 0,0 0 6 0 0,0 0 9 0 0,-10 1-33 0 0,-30 4-89 0 0,30 1 6780 0 0,20 9-6727 0 0,-10-14-1043 0 0,11 6 1 0 0,-1 0 0 0 0,1-1 0 0 0,1 0-1 0 0,-1-1 1 0 0,1 0 0 0 0,0 0 0 0 0,0-2 0 0 0,0 1-1 0 0,1-2 1 0 0,-1 1 0 0 0,1-2 0 0 0,-1 0 0 0 0,1 0-1 0 0,0-1 1 0 0,-1-1 0 0 0,1 0 0 0 0,2-1-192 0 0,0-1 132 0 0,0 0 1 0 0,0-2-1 0 0,-1 0 0 0 0,0 0 0 0 0,0-1 1 0 0,0-1-1 0 0,-1-1 0 0 0,7-4-132 0 0,-8 5 78 0 0,-7 4-32 0 0,0-1-1 0 0,-1 0 1 0 0,1 0-1 0 0,-1 0 1 0 0,0-1-1 0 0,0 1 1 0 0,0-1-1 0 0,-1 0 1 0 0,0 0 0 0 0,0-1-1 0 0,0 1 1 0 0,0 0-1 0 0,-1-1 1 0 0,0 0-1 0 0,0 0 1 0 0,0 1-1 0 0,-1-1 1 0 0,0 0-1 0 0,0 0 1 0 0,-1 0-1 0 0,1-1 1 0 0,-1 1 0 0 0,-1 0-1 0 0,1 0 1 0 0,-1 0-1 0 0,0 0 1 0 0,-2-4-46 0 0,-1 2 2 0 0,-1 1 1 0 0,0-1 0 0 0,0 1 0 0 0,-1 0-1 0 0,0 1 1 0 0,0 0 0 0 0,-1 0-1 0 0,1 0 1 0 0,-1 0 0 0 0,-1 1 0 0 0,1 0-1 0 0,-1 1 1 0 0,0 0 0 0 0,0 0 0 0 0,0 1-1 0 0,0 0 1 0 0,-1 0 0 0 0,1 1-1 0 0,-1 0 1 0 0,0 0 0 0 0,1 1 0 0 0,-1 0-1 0 0,0 1 1 0 0,0 0 0 0 0,0 0-1 0 0,-4 1-2 0 0,3 0-8 0 0,1 1 0 0 0,-1 0 0 0 0,0 0 0 0 0,0 1 0 0 0,1 0 0 0 0,-1 0 0 0 0,1 2 0 0 0,0-1 0 0 0,0 1 0 0 0,1 0 0 0 0,-9 6 8 0 0,15-8 3 0 0,0 0 0 0 0,0-1-1 0 0,0 1 1 0 0,1 0-1 0 0,-1 0 1 0 0,1 0 0 0 0,0 0-1 0 0,-1 0 1 0 0,2 0-1 0 0,-1 1 1 0 0,0-1 0 0 0,0 0-1 0 0,1 0 1 0 0,0 1-1 0 0,0-1 1 0 0,0 0-1 0 0,0 1 1 0 0,0-1 0 0 0,1 3-3 0 0,-3 26 116 0 0,-5 218 548 0 0,12 59-23 0 0,-7-297-602 0 0,0-1 0 0 0,-1 1 0 0 0,-1-1 0 0 0,0 0 0 0 0,0 0 0 0 0,-1-1 0 0 0,-1 1 0 0 0,0-1 0 0 0,0 0 0 0 0,-1 0 0 0 0,0-1 0 0 0,0 0 0 0 0,-1 0 0 0 0,-2 0-39 0 0,-7 12 63 0 0,-41 37 157 0 0,10-31-47 0 0,47-27-180 0 0,0 1 1 0 0,0-1-1 0 0,0 1 1 0 0,0-1-1 0 0,0 0 1 0 0,0 1-1 0 0,0-1 1 0 0,0 0-1 0 0,0 0 1 0 0,0 0-1 0 0,0 0 1 0 0,0 0-1 0 0,0 0 1 0 0,0 0-1 0 0,0 0 1 0 0,0 0-1 0 0,0 0 1 0 0,-1-1-1 0 0,1 1 1 0 0,0 0-1 0 0,0-1 1 0 0,0 1-1 0 0,1-1 1 0 0,-1 1-1 0 0,0-1 1 0 0,0 1-1 0 0,0-1 1 0 0,0 0-1 0 0,0 0 1 0 0,1 1-1 0 0,-1-1 1 0 0,0 0-1 0 0,0 0 1 0 0,1 0-1 0 0,-1 0 1 0 0,1 0-1 0 0,-1 1 1 0 0,1-1-1 0 0,-1 0 1 0 0,1-1 6 0 0,0 1-124 0 0,32-11-1593 0 0,-18 4-2002 0 0,-2 1-5052 0 0,-5 3-4073 0 0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2:54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1333 14 0 0 0,'0'0'457'0'0,"0"0"968"0"0,0 0 226 0 0,0 0-106 0 0,0 0-146 0 0,0 0-122 0 0,0 0-102 0 0,2-3-105 0 0,5-7 1091 0 0,-10 19 2224 0 0,-47 87-2755 0 0,-14 75-541 0 0,-22-18-662 0 0,18-53-128 0 0,-56 58 85 0 0,114-139-356 0 0,10-19-39 0 0,0 0-22 0 0,0 0 1 0 0,0 0 6 0 0,0 0-3 0 0,0 0-18 0 0,0 0 11 0 0,0 0 4 0 0,0 0 11 0 0,0 0 42 0 0,15-5-10 0 0,-12 1-269 0 0,15-21-1565 0 0,-9 6-5958 0 0,-6 11-2524 0 0</inkml:trace>
  <inkml:trace contextRef="#ctx0" brushRef="#br0" timeOffset="537.985">1268 29 760 0 0,'0'0'1172'0'0,"0"0"-635"0"0,0 0-384 0 0,0 0 239 0 0,0 0 365 0 0,0 0 165 0 0,0 0-50 0 0,0 0-148 0 0,0 0-102 0 0,0 0 99 0 0,0 0 190 0 0,0 0 109 0 0,3 1 67 0 0,25 13 3605 0 0,14 57 368 0 0,-11 74-3441 0 0,-3 51-615 0 0,2-65-600 0 0,10-73-295 0 0,-43-69-2202 0 0,-5 5-82 0 0,-3-1-2194 0 0,6 1-2886 0 0,1 2-391 0 0</inkml:trace>
  <inkml:trace contextRef="#ctx0" brushRef="#br0" timeOffset="923.128">994 496 1144 0 0,'0'0'1387'0'0,"0"0"-436"0"0,0 0-176 0 0,0 0 217 0 0,0 0 318 0 0,0 0 251 0 0,0 0 72 0 0,0 0-153 0 0,0 0-188 0 0,0 0-146 0 0,0 0-133 0 0,0 0-30 0 0,0 0-41 0 0,11-5-58 0 0,88-28 2049 0 0,-86 31-2651 0 0,-1 2 0 0 0,0 0-1 0 0,0 0 1 0 0,1 1 0 0 0,-1 0 0 0 0,0 1 0 0 0,0 1 0 0 0,0 0 0 0 0,0 0 0 0 0,7 4-282 0 0,56 5 1072 0 0,-61-39-2511 0 0,-9 17-4573 0 0,-3 8-5413 0 0</inkml:trace>
  <inkml:trace contextRef="#ctx0" brushRef="#br0" timeOffset="151168.849">85 3204 0 0 0,'0'0'481'0'0,"0"0"61"0"0,0 0-25 0 0,0 0-30 0 0,0 0-17 0 0,0 0 30 0 0,0 0 32 0 0,0 0 1752 0 0,-1-6 13719 0 0,0 5-14368 0 0,1-1-4254 0 0,30-64 3734 0 0,-10 33-632 0 0,50-82 887 0 0,-51 90-1092 0 0,12-27 408 0 0,-10 18-82 0 0,12-28-455 0 0,-22 49 108 0 0,-11 14-273 0 0,0-1-2 0 0,0 25-120 0 0,-1-21-4472 0 0,0-2-4889 0 0,1-2-1994 0 0</inkml:trace>
  <inkml:trace contextRef="#ctx0" brushRef="#br0" timeOffset="151856.153">438 2441 0 0 0,'0'0'544'0'0,"0"0"340"0"0,0 0 178 0 0,0 0 95 0 0,0 0 40 0 0,0 0-33 0 0,0 0-96 0 0,0 0-102 0 0,0 0-1 0 0,0 0 109 0 0,0 0 123 0 0,0 0 60 0 0,-4 11 1794 0 0,45-73 1486 0 0,-6 13-3578 0 0,37-70 425 0 0,-43 73-417 0 0,-7 15-446 0 0,3-7 17 0 0,-7 18-317 0 0,-18 20-209 0 0,0 0-4 0 0,0 0-5 0 0,0 0-16 0 0,0 0 13 0 0,0 0-10 0 0,0 0-15 0 0,0 0 1 0 0,0 0-23 0 0,0 0-25 0 0,0 0-26 0 0,0 0-45 0 0,0 0-76 0 0,-1 0-190 0 0,1 0-4020 0 0,0 0-4781 0 0,0 0-827 0 0</inkml:trace>
  <inkml:trace contextRef="#ctx0" brushRef="#br0" timeOffset="152403.962">819 1682 1536 0 0,'0'0'1226'0'0,"0"0"-118"0"0,0 0-5 0 0,0 0 12 0 0,0 0-47 0 0,0 0-70 0 0,0 0-29 0 0,0 0 84 0 0,0 0 116 0 0,0 0 81 0 0,0 0-6 0 0,0 0-108 0 0,0 0-150 0 0,1 4 3089 0 0,38-65-1279 0 0,-6-8-2048 0 0,-12 22-448 0 0,-17 41 39 0 0,-4 6-3747 0 0,-4 5-8903 0 0,3-4 3811 0 0</inkml:trace>
  <inkml:trace contextRef="#ctx0" brushRef="#br0" timeOffset="153019.335">1054 1289 416 0 0,'0'0'1587'0'0,"0"0"-16"0"0,0 0 13 0 0,0 0-30 0 0,0 0-147 0 0,0 0-221 0 0,0 0-141 0 0,0 0 1 0 0,0 0 41 0 0,0 0-3 0 0,0 0-69 0 0,0 0-122 0 0,0 0-137 0 0,12-4 4272 0 0,89-134-1012 0 0,-44 56-3040 0 0,-39 53-769 0 0,-15 27-1623 0 0,-3 5-3307 0 0,0 2-866 0 0,0-4-5516 0 0</inkml:trace>
  <inkml:trace contextRef="#ctx0" brushRef="#br0" timeOffset="22661.684">1376 985 0 0 0,'0'0'169'0'0,"0"0"516"0"0,0 0 125 0 0,0 0 24 0 0,0 0-2 0 0,0 0 63 0 0,-3 0 10 0 0,-3 0 2192 0 0,-5 3 12379 0 0,5-1-11699 0 0,0 1-5542 0 0,-1 0-8392 0 0,3-3-1560 0 0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0,'-4'39,"2"21,7 7,3-10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44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187 852 12499 0 0,'0'0'1616'0'0,"0"0"-445"0"0,0 0-342 0 0,0 0-46 0 0,0 0 48 0 0,0 0-55 0 0,0 0-142 0 0,0 0-149 0 0,0 0-110 0 0,0 0-46 0 0,0 0-27 0 0,-10 15-36 0 0,-73 112 525 0 0,59-83-553 0 0,-36 47-2734 0 0,54-87 269 0 0,2-4-3845 0 0,4 0-4290 0 0</inkml:trace>
  <inkml:trace contextRef="#ctx0" brushRef="#br0" timeOffset="732.252">655 551 9218 0 0,'0'0'2352'0'0,"0"0"-462"0"0,0 0-284 0 0,0 0-31 0 0,0 0-75 0 0,0 0-225 0 0,0 0-331 0 0,0 0-308 0 0,0 0-234 0 0,0 0-135 0 0,0 0-37 0 0,0 0 14 0 0,0 0 42 0 0,-1 13 51 0 0,-27 206 1694 0 0,27-127-1412 0 0,3-90-574 0 0,0 0 0 0 0,0 0 0 0 0,0-1 0 0 0,0 1 0 0 0,0-1 0 0 0,1 0 0 0 0,-1 1 0 0 0,1-1 0 0 0,-1 0 0 0 0,1 0 0 0 0,-1-1-1 0 0,1 1 1 0 0,0-1 0 0 0,-1 1 0 0 0,1-1 0 0 0,0 0 0 0 0,-1 0 0 0 0,1 0 0 0 0,0 0 0 0 0,0 0 0 0 0,-1 0 0 0 0,1-1 0 0 0,1 0-45 0 0,6 1 132 0 0,5-3-69 0 0,-1-1 1 0 0,0 0 0 0 0,0-1 0 0 0,0 0 0 0 0,-1-1-1 0 0,1-1 1 0 0,-2 0 0 0 0,1 0 0 0 0,-1-2 0 0 0,0 1-1 0 0,0-2 1 0 0,-1 1 0 0 0,-1-2 0 0 0,1 1 0 0 0,1-4-64 0 0,13-10 62 0 0,63-71 91 0 0,-87 124-385 0 0,-3-23 233 0 0,1-1 0 0 0,-1 0 1 0 0,1 0-1 0 0,0 1 0 0 0,0-1 0 0 0,0 1 1 0 0,1-1-1 0 0,-1 1 0 0 0,1-1 0 0 0,1 1 1 0 0,-1-1-1 0 0,1 1 0 0 0,0-1 0 0 0,0 0 1 0 0,1 1-1 0 0,0-1 0 0 0,0 0 0 0 0,0 0 1 0 0,0 0-1 0 0,1 0 0 0 0,0 0 0 0 0,0-1 1 0 0,0 1-1 0 0,0-1 0 0 0,1 0 0 0 0,0 0 1 0 0,-1 0-1 0 0,2 0 0 0 0,-1-1 0 0 0,0 0 1 0 0,1 1-1 0 0,-1-2 0 0 0,2 2-1 0 0,5-1 23 0 0,-1-1 0 0 0,1 0-1 0 0,-1-1 1 0 0,1 0 0 0 0,0 0 0 0 0,-1-1 0 0 0,1 0-1 0 0,0-1 1 0 0,-1-1 0 0 0,1 1 0 0 0,-1-2-1 0 0,1 1 1 0 0,-1-1 0 0 0,0-1 0 0 0,0 0-1 0 0,0 0 1 0 0,-1-1 0 0 0,1-1 0 0 0,-1 1-23 0 0,14-11 107 0 0,0 0 1 0 0,-1-1 0 0 0,-1-1 0 0 0,-1-1-1 0 0,-1-1 1 0 0,13-17-108 0 0,-10 10 48 0 0,-2 0-1 0 0,-1-1 1 0 0,-1-2-1 0 0,-1 1 1 0 0,3-11-48 0 0,-13-12-387 0 0,-19 34-2191 0 0,3 13-836 0 0,-1-1-7723 0 0,9 2-223 0 0</inkml:trace>
  <inkml:trace contextRef="#ctx0" brushRef="#br0" timeOffset="4152.256">1703 20 4329 0 0,'0'0'1077'0'0,"0"0"16"0"0,0 0 267 0 0,0 0 302 0 0,0 0 225 0 0,0 0-60 0 0,0 0-331 0 0,0 0-373 0 0,0 0-316 0 0,0 0-234 0 0,0 0-151 0 0,2-3-85 0 0,8-14 502 0 0,20 75 2826 0 0,-18-32-3413 0 0,-2 0 1 0 0,-1 1 0 0 0,-1-1-1 0 0,-2 2 1 0 0,0-1-1 0 0,-2 1 1 0 0,-1 0-1 0 0,-1 0 1 0 0,-1 0 0 0 0,-2 0-1 0 0,-3 26-252 0 0,2 19 184 0 0,-22 267-80 0 0,23-301-162 0 0,21-48 384 0 0,85-88 393 0 0,-71 59-613 0 0,134-126 25 0 0,-135 148-166 0 0,-29 44 25 0 0,-25 233 410 0 0,20-196-315 0 0,37-66-894 0 0,13-54-4470 0 0,-38 39-222 0 0,-2 7-6056 0 0</inkml:trace>
  <inkml:trace contextRef="#ctx0" brushRef="#br0" timeOffset="5105.668">2304 725 9386 0 0,'0'0'2350'0'0,"0"0"-330"0"0,0 0-82 0 0,0 0-56 0 0,0 0-185 0 0,0 0-227 0 0,0 0-287 0 0,0 0-239 0 0,0 0-188 0 0,0 0-161 0 0,0 0-139 0 0,33-2-100 0 0,104-8-73 0 0,-134 10-265 0 0,1 0 1 0 0,-1 0-1 0 0,1 0 0 0 0,-1-1 0 0 0,1 1 0 0 0,-1-1 1 0 0,1 0-1 0 0,-1 1 0 0 0,0-2 0 0 0,1 1 0 0 0,-1 0 1 0 0,0-1-1 0 0,0 1 0 0 0,0-1 0 0 0,0 0 1 0 0,0 0-1 0 0,0 0 0 0 0,-1-1 0 0 0,1 1 0 0 0,0-2-18 0 0,4-3 72 0 0,1 0-18 0 0,0 0-1 0 0,0-1 1 0 0,-1 1 0 0 0,0-2-1 0 0,0 1 1 0 0,-1-1 0 0 0,0 0-1 0 0,-1 0 1 0 0,0 0 0 0 0,-1-1-1 0 0,1 1 1 0 0,-2-1 0 0 0,1-1-1 0 0,-2 1 1 0 0,1 0-1 0 0,-1-1 1 0 0,-1 1 0 0 0,1-8-54 0 0,-5 15-22 0 0,1 0 0 0 0,-1 0 0 0 0,1 0-1 0 0,-1 1 1 0 0,0-1 0 0 0,0 1 0 0 0,0 0 0 0 0,0 0 0 0 0,0 0 0 0 0,-1 0 0 0 0,1 1 0 0 0,-1-1 0 0 0,1 1 0 0 0,-1 0 0 0 0,1 0 0 0 0,-1 0 0 0 0,0 1 0 0 0,1-1 0 0 0,-1 1 0 0 0,0 0 0 0 0,0 0 0 0 0,1 0 0 0 0,-1 0-1 0 0,0 1 1 0 0,0 0 0 0 0,1-1 0 0 0,-1 1 0 0 0,-2 2 22 0 0,-10 2-54 0 0,2 2-1 0 0,-1-1 0 0 0,1 2 1 0 0,0 0-1 0 0,0 1 0 0 0,1 0 0 0 0,1 1 1 0 0,-1 1-1 0 0,-1 2 55 0 0,3-2 0 0 0,0 0 0 0 0,1 1 0 0 0,1 0 0 0 0,0 0 0 0 0,1 1 0 0 0,0 0 0 0 0,1 0-1 0 0,0 1 1 0 0,1 0 0 0 0,0 0 0 0 0,2 1 0 0 0,0-1 0 0 0,0 1 0 0 0,1 0 0 0 0,1 0 0 0 0,0 11 0 0 0,2-23 14 0 0,0 1 0 0 0,1-1 1 0 0,-1 1-1 0 0,1-1 0 0 0,0 1 0 0 0,0-1 1 0 0,0 1-1 0 0,1-1 0 0 0,-1 0 0 0 0,1 1 1 0 0,0-1-1 0 0,0 0 0 0 0,0 0 1 0 0,0 0-1 0 0,0-1 0 0 0,1 1 0 0 0,-1 0 1 0 0,1-1-1 0 0,0 0 0 0 0,0 1 0 0 0,-1-1 1 0 0,2 0-1 0 0,-1-1 0 0 0,0 1 0 0 0,0 0 1 0 0,0-1-1 0 0,1 0 0 0 0,-1 0 1 0 0,4 1-15 0 0,108 15 571 0 0,-107-17-540 0 0,18 1 58 0 0,1-1 0 0 0,-1-1 1 0 0,1-2-1 0 0,-1-1 0 0 0,1 0 0 0 0,-1-2 1 0 0,-1-1-1 0 0,1-1 0 0 0,-1-2 0 0 0,-1 0 0 0 0,0-1 1 0 0,0-2-1 0 0,-1 0 0 0 0,-1-2 0 0 0,0 0 1 0 0,-1-1-1 0 0,0-2 0 0 0,-2 0 0 0 0,0-1 0 0 0,13-18-89 0 0,-28 33 6 0 0,9-10-25 0 0,0-1 1 0 0,0 0-1 0 0,-2 0 1 0 0,0-1 0 0 0,-1 0-1 0 0,0-1 1 0 0,-2 0-1 0 0,0-1 1 0 0,-1 0-1 0 0,0 0 1 0 0,-2-1 0 0 0,0 1-1 0 0,-1-1 1 0 0,-1 0-1 0 0,-1 0 1 0 0,0-4 18 0 0,-4 20-25 0 0,0 1-1 0 0,0-1 1 0 0,-1 0-1 0 0,1 1 1 0 0,-1 0-1 0 0,1-1 1 0 0,-1 1 0 0 0,0 0-1 0 0,0 0 1 0 0,0 0-1 0 0,0 1 1 0 0,0-1-1 0 0,0 1 1 0 0,0 0 0 0 0,-1 0-1 0 0,1 0 1 0 0,0 0-1 0 0,-1 0 1 0 0,1 1 0 0 0,-1 0-1 0 0,1-1 1 0 0,-1 1-1 0 0,1 0 1 0 0,-1 1-1 0 0,1-1 1 0 0,-1 1 0 0 0,1-1-1 0 0,0 1 1 0 0,-1 0-1 0 0,1 1 1 0 0,-1-1 25 0 0,-17 7-32 0 0,1 1 1 0 0,1 0-1 0 0,0 1 1 0 0,0 1-1 0 0,1 1 1 0 0,0 1 0 0 0,1 1-1 0 0,1 0 1 0 0,0 1-1 0 0,-5 6 32 0 0,19-20 0 0 0,0 0 0 0 0,-1 0 0 0 0,1 1 0 0 0,0-1 0 0 0,0 1 0 0 0,0-1 0 0 0,0 1 1 0 0,0 0-1 0 0,0 0 0 0 0,1 0 0 0 0,-1 0 0 0 0,1 0 0 0 0,-1 0 0 0 0,1 0 0 0 0,0 0 0 0 0,0 1 0 0 0,0-1 0 0 0,0 1 0 0 0,0-1 0 0 0,0 1 0 0 0,1-1 0 0 0,-1 1 0 0 0,1-1 0 0 0,-1 1 0 0 0,1-1 0 0 0,0 1 1 0 0,0-1-1 0 0,1 1 0 0 0,-1 0 0 0 0,0-1 0 0 0,1 1 0 0 0,-1-1 0 0 0,1 1 0 0 0,0-1 0 0 0,0 0 0 0 0,0 1 0 0 0,0-1 0 0 0,0 0 0 0 0,1 1 0 0 0,-1-1 0 0 0,1 0 0 0 0,-1 0 0 0 0,1 0 0 0 0,0 0 0 0 0,0-1 1 0 0,0 1-1 0 0,0 0 0 0 0,0-1 0 0 0,0 1 0 0 0,0-1 0 0 0,2 1 0 0 0,15 1 58 0 0,0 0 1 0 0,0-1 0 0 0,1 0 0 0 0,-1-2-1 0 0,0-1 1 0 0,1 0 0 0 0,-1-1-1 0 0,0-1 1 0 0,0-1 0 0 0,9-3-59 0 0,5 0 105 0 0,38-1-90 0 0,-72 65-121 0 0,-20 56 102 0 0,23-108 0 0 0,0 0 1 0 0,1-1-1 0 0,-1 1 0 0 0,1-1 0 0 0,0 1 1 0 0,0-1-1 0 0,0 0 0 0 0,1 0 0 0 0,-1 0 1 0 0,1-1-1 0 0,0 1 0 0 0,0-1 0 0 0,1 0 0 0 0,-1 0 1 0 0,1 0-1 0 0,-1-1 0 0 0,1 1 4 0 0,3 2-6 0 0,6 2 23 0 0,1-1 1 0 0,0 0 0 0 0,0-1 0 0 0,0-1-1 0 0,0 0 1 0 0,1-1 0 0 0,-1 0 0 0 0,1-2-1 0 0,0 0 1 0 0,0-1 0 0 0,-1 0 0 0 0,1-1-1 0 0,0-1 1 0 0,-1 0 0 0 0,1-1 0 0 0,4-3-18 0 0,3 1 49 0 0,-1-1 0 0 0,0-1 0 0 0,-1-1 0 0 0,0-1 0 0 0,0-1 0 0 0,-1 0-1 0 0,0-2 1 0 0,-1 0 0 0 0,0-2 0 0 0,-1 0 0 0 0,-1-1 0 0 0,0 0 0 0 0,-1-2 0 0 0,0 0 0 0 0,-2 0 0 0 0,0-1 0 0 0,-1-1 0 0 0,-1-1 0 0 0,0 0 0 0 0,-2 0 0 0 0,0-1 0 0 0,5-19-49 0 0,-13 36-2 0 0,-1 0 0 0 0,0 0 0 0 0,0 0-1 0 0,0 0 1 0 0,0 0 0 0 0,0 0 0 0 0,-1 0 0 0 0,0 0-1 0 0,0 0 1 0 0,0 0 0 0 0,0 0 0 0 0,-1 0-1 0 0,1 0 1 0 0,-1 0 0 0 0,0 0 0 0 0,-1 1 0 0 0,1-1-1 0 0,0 0 1 0 0,-1 0 0 0 0,0 1 0 0 0,0-1 0 0 0,0 1-1 0 0,0-1 1 0 0,-1 1 0 0 0,1 0 0 0 0,-1 0 0 0 0,0 0-1 0 0,0 0 1 0 0,0 1 0 0 0,0-1 0 0 0,-1 1-1 0 0,-1-2 3 0 0,-3 2-13 0 0,-1-1-1 0 0,1 1 0 0 0,0 0 0 0 0,-1 0 0 0 0,0 1 0 0 0,1 1 0 0 0,-1-1 0 0 0,0 1 0 0 0,1 1 0 0 0,-1-1 0 0 0,0 2 0 0 0,1-1 0 0 0,-1 1 0 0 0,1 0 0 0 0,0 1 0 0 0,0 0 0 0 0,-1 0 0 0 0,2 1 0 0 0,-1 0 0 0 0,0 0 0 0 0,1 1 0 0 0,0 0 0 0 0,-2 3 14 0 0,-8 5-19 0 0,1 1 0 0 0,1 0 1 0 0,0 2-1 0 0,1 0 1 0 0,1 0-1 0 0,0 1 0 0 0,1 1 1 0 0,1 0-1 0 0,0 3 19 0 0,5-13 4 0 0,1 1 1 0 0,0-1-1 0 0,0 1 1 0 0,1 0-1 0 0,0 1 0 0 0,0-1 1 0 0,1 1-1 0 0,1-1 1 0 0,0 1-1 0 0,0 0 0 0 0,0 0 1 0 0,2 0-1 0 0,-1 0 1 0 0,1 0-1 0 0,0 0 0 0 0,1 0 1 0 0,1 0-1 0 0,-1 0 0 0 0,1 0 1 0 0,1 0-1 0 0,0-1 1 0 0,0 1-1 0 0,1-1 0 0 0,1 0 1 0 0,-1 0-1 0 0,1 0 1 0 0,1 0-1 0 0,-1-1 0 0 0,1 0 1 0 0,1 0-1 0 0,2 2-4 0 0,17 5 68 0 0,0 0 1 0 0,0-2-1 0 0,1-1 0 0 0,1-1 0 0 0,0-1 1 0 0,1-2-1 0 0,-1-1 0 0 0,2-1 1 0 0,-1-1-1 0 0,30 0-68 0 0,166 0 57 0 0,-97-25-1159 0 0,-78 2-4849 0 0,-38 10-6368 0 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5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1,'4'6,"-1"0,0 0,1 0,-2 0,1 1,-1-1,0 1,-1 0,1 0,-1 0,-1-1,1 1,-1 0,0 3,0-2,-21 194,-32 173,41-110,12-251</inkml:trace>
  <inkml:trace contextRef="#ctx0" brushRef="#br0" timeOffset="583.064">256 622,'-3'12,"1"0,1 1,-1-1,2 1,0-1,0 1,1 0,1-1,0 0,1 1,0-1,0 0,2 0,5 10,-9-19,1 0,-1 0,1 0,0 0,0 0,0-1,1 1,-1-1,0 0,1 1,0-1,0 0,-1-1,1 1,0 0,0-1,1 0,-1 0,0 0,0 0,1 0,-1 0,0-1,1 0,-1 1,1-1,-1-1,0 1,1 0,-1-1,0 0,1 0,-1 0,0 0,0 0,0-1,0 1,0-1,0 0,0 0,-1 0,3-2,133-139,-98 95,-29 35,1 0,0 2,1-1,0 1,1 1,1 1,12-7,-26 16,0-1,1 1,-1-1,0 1,1 0,-1-1,0 1,1 0,-1 0,1 0,-1 0,0 0,1 1,-1-1,0 0,1 1,-1-1,0 1,1-1,-1 1,0-1,0 1,0 0,1 0,-1 0,0 0,0 0,0 0,0 0,-1 0,1 0,0 0,0 0,-1 0,1 1,0-1,-1 0,0 0,1 1,-1-1,1 2,14 63,-14-59,6 74,-2-1,-5 1,-3 1,1 37,2-86,2-2,-2-1,-1 0,-1 1,-2-1,0 0,-3-1,0 1,-2-1,-7 15,-64 72,76-111,0-1,0 0,-1 0,0 0,0-1,0 1,0-1,-1 0,1-1,-1 0,1 1,-1-2,0 1,0-1,0 0,0 0,0 0,0-1,0 0,0 0,-6-2,9 2,0-1,-1 0,1-1,0 1,0-1,0 1,1-1,-1 0,0 0,1 0,-1 0,1 0,-1-1,1 1,0-1,0 1,0-1,1 0,-1 0,1 0,-1 0,1 0,0 0,0 0,0-1,1 1,-1 0,1 0,0-2,8-98,2 75,0 2,2-1,1 2,0 0,2 0,1 1,1 1,1 1,19-18,78-56,-91 81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4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26,'-12'23,"1"1,1-1,1 2,2 0,0 0,1 0,2 1,1-1,0 1,2 20,1-42,0 1,0 0,0-1,1 1,0-1,0 1,0 0,0-1,1 0,0 1,0-1,0 0,0 0,1 0,-1 0,1-1,0 1,0 0,1-1,-1 0,0 0,1 0,0 0,0-1,0 0,0 1,0-1,1-1,-1 1,0-1,1 1,-1-1,1-1,0 1,-1-1,1 1,-1-1,1-1,0 1,1-1,5-2,0-1,0 0,0 0,-1-1,1-1,-1 0,-1 0,1-1,-1 0,0-1,0 0,-1 0,-1-1,1 0,-1 0,-1-1,1 0,-2 0,1-1,-2 1,1-1,-1 0,-1 0,0-1,-1 1,0-1,-1 1,0-1,0 0,-1 5,1 0,-1 1,0-1,0 1,-1-1,0 0,0 1,0-1,-1 1,0 0,-1-1,1 1,-1 0,0 0,-1 1,1-1,-1 1,0 0,0 0,-1 0,0 0,0 1,0-1,0 1,0 1,-1-1,0 1,0 0,0 0,0 1,0-1,-1 1,1 1,0-1,-1 1,-3 0,-13 6</inkml:trace>
  <inkml:trace contextRef="#ctx0" brushRef="#br0" timeOffset="281.399">441 139,'0'10,"1"1,0-1,1 0,0 0,1 0,0 0,1-1,0 1,0-1,1 0,0 0,0 0,1-1,0 0,1 0,0 0,0-1,1 0,0-1,0 1,0-1,1-1,0 0,3 2,-5-8,0 0,0 0,-1 0,1-1,0 0,-1-1,1 1,-1-1,0 0,0-1,0 1,-1-1,1 0,-1-1,0 0,0 1,0-1,-1-1,0 1,0-1,0 0,-1 0,2-3,15-16,25-23,36-56,-72 82</inkml:trace>
  <inkml:trace contextRef="#ctx0" brushRef="#br0" timeOffset="620.374">1146 55,'-12'4,"0"0,1 1,-1 1,1-1,1 2,-1 0,1 0,0 1,1 0,-4 4,12-11,0 0,0 0,0 1,0-1,0 1,0-1,0 1,0-1,0 1,1 0,-1-1,1 1,-1 0,1 0,0-1,-1 1,1 0,0 0,0-1,0 1,1 0,-1 0,0-1,1 1,-1 0,1 0,-1-1,1 1,0-1,0 1,0 0,0-1,0 0,0 1,1 0,57 39,-22-18,-35-20,0-1,0 1,0 0,0 0,0 0,0 0,-1 0,1 0,-1 0,0 0,0 0,0 1,-1-1,1 0,-1 1,1-1,-1 0,0 1,-1-1,1 1,-1-1,1 0,-1 1,0-1,0 0,0 0,-1 0,1 0,-1 0,0 0,1 0,-1 0,-1 0,1-1,0 1,-1 0,-3 3,0 1,0-1,0 0,-1 0,0 0,0-1,0 0,-1-1,0 0,0 0,0 0,0-1,-7 1,-11-1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2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141 209,'0'515,"28"-237,-35-249,7-30,0 1,0 0,0-1,0 1,0 0,0-1,0 1,0 0,-1-1,1 1,0 0,0 0,0-1,0 1,0 0,-1-1,1 1,0 0,0 0,0-1,-1 1,1 0,0 0,-1 0,1 0,0-1,0 1,-1 0,1 0,0 0,-1 0,1 0,0 0,-1 0,1 0,0 0,-1 0,1 0,0 0,0 0,-1 0,1 0,0 0,-1 0,1 0,0 0,-1 0,1 0,0 0,-1 1,1-1,0 0,0 0,-1 0,1 1,0-1,0 0,0 0,-1 1,1-1,0 0,-4-14</inkml:trace>
  <inkml:trace contextRef="#ctx0" brushRef="#br0" timeOffset="403.949">0 351,'12'-23,"1"0,1 0,1 2,1 0,1 0,0 2,2 0,0 1,1 1,15-10,-20 14,0 1,0 0,1 1,0 1,1 1,1 0,-1 1,1 1,0 1,1 0,-1 2,1 0,0 1,1 0,-1 2,0 0,0 2,9 0,-24 0,0 0,0 0,0 1,0-1,0 1,0 0,0 0,-1 0,1 0,0 1,-1-1,0 1,0 0,0 0,0 0,0 0,-1 1,1-1,-1 1,0 0,0-1,0 1,-1 0,1 0,-1 0,0 0,0 1,0-1,-1 0,1 0,-1 1,0-1,-1 4,1 6,-2 0,1-1,-2 1,0-1,0 1,-2-1,1 0,-2-1,1 1,-2-1,-9 13,-2-1,-1-2,0 1,-2-2,0-1,-1-1,-2 0,1-2,-2-1,-10 5,-72 31,95-44</inkml:trace>
  <inkml:trace contextRef="#ctx0" brushRef="#br0" timeOffset="935.031">508 1140,'99'-71,"-46"35,-2-2,-1-2,-2-2,-2-2,19-27,-55 58,-1 0,-1 0,0-1,0 1,-2-2,0 1,0-1,2-15,-4 17,-2 9,-1 0,1 0,-1 0,0 0,0 0,0 0,0 0,-1 0,1 0,-1 0,0-1,0 1,-1 0,1 0,-1 0,0 0,0 0,-1 0,1 0,-1 0,0 0,0 0,0 1,0-1,-1 1,1 0,-2-2,-3 1,1 0,-1 0,0 1,0 0,0 0,0 0,0 1,-1 0,1 1,-1 0,0 0,1 0,-1 1,1 0,-1 1,0 0,1 0,-1 0,1 1,-1 0,1 1,0 0,0 0,0 0,0 1,1 0,0 0,-1 1,1-1,1 1,-1 1,1-1,0 1,0 0,0 0,1 0,0 1,-1 3,2-7,1-1,-1 1,1 0,0 0,-1 0,2 0,-1 0,0 0,1 0,-1 1,1-1,0 1,0-1,0 1,1 0,-1-1,1 1,0-1,0 1,0 0,0-1,1 1,-1 0,1-1,0 1,0-1,0 1,1-1,-1 0,1 1,0-1,0 0,0 0,0 0,1 0,-1-1,2 2,6 1,1-1,0 1,0-2,0 0,0 0,0-1,1 0,-1-1,1 0,0-1,-1 0,1-1,-1 0,2-1,23 0,0 0,72 8,-105-4,0 0,-1 1,1 0,-1-1,0 1,0 0,0 0,0 1,-1-1,1 0,-1 0,0 1,0-1,0 1,0-1,-1 1,1-1,-1 1,0 0,0-1,0 1,-1-1,1 1,-1 0,0-1,0 1,0-1,0 0,-1 1,1-1,-1 0,0 0,0 0,0 0,-2 2,-2 9,-8 18,10-27,1 0,0 0,0 0,0 0,0 0,1 1,0-1,0 1,1 0,-1-1,1 1,0 0,1 0,-1 0,1-1,1 1,-1 0,1 0,0 0,0 0,0-1,1 1,0 0,0-1,1 0,-1 1,1-1,3 5,14 3,0-2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3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1 342,'14'-3,"-1"0,1-1,-1 0,0-1,0 0,0-1,0-1,-1 0,0 0,-1-1,0-1,9-9,-10 12,-1-1,0 0,0 0,-1-1,0 0,-1-1,0 0,0 0,0 0,-2-1,1 0,-1 0,0 0,-1-1,-1 0,1 0,0-6,-4 15,0 0,0 0,0 0,0 0,0 0,0 0,0 0,-1 0,1 0,-1 0,1 0,-1 0,0 0,0 0,0 1,0-1,0 0,0 0,0 1,-1-1,1 1,-1 0,1-1,-1 1,1 0,-1 0,0 0,0 0,1 0,-1 0,0 0,0 0,0 1,0-1,0 1,0 0,0-1,0 1,0 0,0 0,0 0,0 1,-2-1,-84 33,75-20,1 1,0 1,1 0,0 1,1 0,1 0,1 1,0 1,1-1,1 1,1 0,-2 13,3-17,0 1,1-1,1 1,1 0,0 0,1 0,0 0,1 0,1 2,-1-12,0 0,0 0,0 0,1-1,0 1,0 0,0-1,0 1,1-1,-1 0,1 0,0 0,0 0,1 0,-1-1,1 1,0-1,0 0,0 0,0-1,1 1,-1-1,1 0,-1 0,1 0,0-1,0 1,1-1,19 3</inkml:trace>
  <inkml:trace contextRef="#ctx0" brushRef="#br0" timeOffset="451.1">481 31,'90'84,"-83"-76,-2 0,1 0,-1 0,0 1,-1-1,0 1,0 1,-1-1,0 0,-1 1,0-1,0 1,-1 0,0 8,-1 3,2 1,0-2,1 1,1 0,1 0,7 16,-12-36,0-1,0 1,0 0,0-1,1 1,-1-1,0 1,0 0,1-1,-1 1,0-1,1 1,-1-1,1 1,-1-1,1 1,-1-1,1 1,-1-1,1 0,-1 1,1-1,-1 0,1 1,0-1,-1 0,1 0,0 0,-1 0,1 1,-1-1,1 0,0 0,-1 0,1 0,0 0,-1-1,1 1,0 0,-1 0,1 0,0 0,-1-1,1 1,-1 0,1-1,-1 1,1 0,-1-1,1 1,-1-1,1 1,-1-1,1 1,-1-1,0 1,1-1,-1 1,0-1,1 0,-1 1,0-1,22-42,-21 41,64-177,3-2,-62 162</inkml:trace>
  <inkml:trace contextRef="#ctx0" brushRef="#br0" timeOffset="4340.556">141 539,'5'0,"2"5,4 1,5 1,5-2,3-2,-2-1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40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37,'0'-11,"0"19,0 34,0-20,1 18,3-1,0 0,3 0,8 24,-15-59,0 1,0-1,1 1,0-1,0 1,0-1,0 1,1-1,-1 0,1 1,0-1,1 0,-1 0,1-1,0 1,0 0,0-1,0 0,0 0,1 0,-1 0,1 0,0-1,0 1,0-1,0 0,1 0,-1-1,0 1,1-1,-1 0,1 0,-1-1,1 1,0-1,-1 0,1 0,-1-1,1 1,0-1,2-4,1 0,-1-1,0 0,0 0,0-1,-1 1,0-1,-1-1,1 1,-1-1,-1 0,1 0,-2-1,1 0,8-13,18-36,59-85,-88 142,-1 0,1 0,0 0,-1 0,1 0,0 0,0 0,-1 1,1-1,0 0,0 1,0-1,0 0,0 1,0-1,0 1,0 0,0-1,1 1,-1 0,0 0,0-1,0 1,0 0,0 0,1 0,-1 0,0 1,0-1,0 0,0 0,0 1,0-1,0 1,0-1,0 1,0-1,0 1,0-1,0 1,0 0,0 0,0-1,0 1,-1 0,1 0,0 0,-1 0,1 0,-1 0,1 0,-1 0,1 0,-1 0,0 0,1 1,-1-1,0 0,0 0,0 0,0 0,0 0,0 1,0-1,-1 0,1 0,0 0,-1 1,1 9,0 1,1-1,0 0,0 0,1 0,1 0,0 0,0 0,1 0,1-1,0 0,0 0,1 0,0 0,0-1,1 0,1-1,-1 1,1-2,1 1,0-1,0 0,0-1,1 0,3 2,-3-6,0 0,0-1,0 0,0-1,0 0,0-1,0 0,0 0,0-1,0 0,0-1,-1 0,1-1,-1 0,0 0,0-1,0 0,-1-1,0 0,0 0,0 0,-1-1,0-1,0 1,-1-1,0 0,0 0,-1-1,0 0,0 0,-1 0,0 0,-1-1,0 1,0-1,-1-1,3-5,-1 7,0-1,-1-1,0 1,-1 0,0-1,0 1,-1-1,-1 1,0-1,0 0,-1 1,-1-10,-4 2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4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1 315,'31'-9,"1"0,-1-3,-1 0,0-2,-1-1,-1-1,0-2,-1-1,8-8,27-56,-61 81,0 0,0 0,0 0,-1 0,1-1,-1 1,0 0,0-1,0 1,0 0,0 0,0-1,0 1,-1 0,1-1,-1 1,0 0,0 0,1 0,-1 0,-1 0,1 0,0 0,0 0,-1 0,1 0,-1 1,0-1,1 1,-1-1,0 1,0-1,0 1,0 0,0 0,0 0,0 0,0 1,-1-1,1 0,0 1,-1-1,-4 0,-1-1,1 1,0 0,-1 1,1 0,0 0,-1 0,1 1,0 0,0 1,0 0,0 0,0 0,0 1,0 0,0 0,1 0,0 1,0 0,0 1,0-1,0 1,1 0,0 0,0 1,0 0,-5 7,0-1,1 2,0-1,1 1,0 0,1 1,1 0,1 0,0 0,0 0,0 10,4-18,0 1,0-1,0 1,1-1,0 1,1-1,-1 1,1-1,1 1,0-1,0 0,0 0,1 0,0 0,0 0,1 0,0-1,0 0,0 0,1 0,0 0,0-1,0 1,1-1,0-1,0 1,0-1,1 0,-1 0,1-1,0 0,0 0,0-1,0 0,0 0,1 0,15 1,0-2,0 0,0-1,0-1,0-1,0-2,0 0,-1-1,0-1,0-1,0-2,2-1,46-22,-42 17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42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0 413,'47'-7,"-1"-2,0-3,0-1,-2-2,0-2,0-3,36-21,-59 28,0 0,0-1,-2-1,0-1,0-1,-2-1,0 0,-1-1,-1-1,8-13,-22 32,1-1,-1 1,1-1,-1 0,0 1,0-1,1 0,-1 0,0 0,-1 0,1 0,0 0,-1 0,1 0,-1 0,1 0,-1-1,0 1,0 0,0 0,0 0,-1 0,1-1,-1 1,1 0,-1 0,1 0,-1 0,0 0,0 0,0 0,0 1,-1-1,1 0,0 0,-1 1,1-1,-1 1,1-1,-1 1,0 0,0 0,0 0,0-1,0 1,-4 4,1 0,-1-1,1 2,-1-1,1 1,0 0,0 0,1 0,-1 0,1 1,0 0,0 0,1 0,0 0,-1 1,2-1,-1 1,1 0,-1 0,2 0,-1 0,0 6,-12 44,3 1,3 1,-1 54,7-96,12 301,-3-257,-2 0,-3 0,-3 1,-3-1,-2 0,-8 30,8-63,-2-1,-1-1,-1 1,-1-2,-2 1,0-2,-1 0,-1 0,-2-1,-16 17,25-32,0 1,0-1,-1-1,0 0,-1 0,1-1,-1 0,0 0,0-1,-4 0,11-2,0-1,-1-1,1 1,-1 0,1-1,-1 0,1 0,-1 0,1 0,-1 0,1-1,-1 1,1-1,-1 0,1 0,0-1,0 1,-1 0,1-1,0 0,0 0,1 0,-1 0,0 0,1-1,-1 1,1-1,0 0,-1 0,1 1,1-1,-3-3,1-8,0 1,1-1,1 0,0 0,0 0,2 0,-1 1,2-1,0 0,1 1,0-1,1 1,0 0,1 0,1 0,0 0,0 1,1 0,1 1,0 0,2-2,24-39,2 1,3 2,1 1,3 2,1 2,3 3,41-29,27 11,-91 51</inkml:trace>
  <inkml:trace contextRef="#ctx0" brushRef="#br0" timeOffset="248.182">960 583,'-25'25,"1"1,1 0,1 2,1 1,2 1,1 0,1 1,-5 18,19-45,1 1,0-1,0 0,0 1,0 0,1-1,0 1,0 0,0 0,1 0,0 0,0-1,0 1,0 0,1 0,0 0,0 0,0-1,0 1,1 0,0-1,0 1,0-1,0 0,1 1,0-1,0 0,0-1,0 1,0-1,1 1,0-1,-1 0,1 0,0 0,1-1,1 1,0-1,1 0,-1 0,0-1,1 0,-1 0,0-1,1 1,-1-2,1 1,-1 0,1-1,-1 0,0-1,1 0,-1 0,0 0,0 0,0-1,-1 0,1 0,-1-1,1 0,-1 0,0 0,0 0,-1-1,0 0,1 0,-2 0,1 0,0-1,-1 1,0-1,-1 0,3-5,1-1,-1 0,0 0,-1 0,0-1,-1 1,-1-1,0 0,0 1,-1-1,-1 0,0 0,-1 0,0 0,-1 0,-1 0,0 1,0-1,-1 1,-2-4,-5-2</inkml:trace>
  <inkml:trace contextRef="#ctx0" brushRef="#br0" timeOffset="553.605">1214 695,'-6'21,"1"1,0 0,2 0,0 0,2 0,0 0,1 0,2 1,0-1,1 0,2 1,-4-20,0 0,-1 0,2-1,-1 1,0 0,0-1,1 1,0-1,-1 0,1 1,0-1,0 0,0 0,0 0,1 0,-1 0,0-1,1 1,-1-1,1 0,0 1,-1-1,1 0,0-1,0 1,0 0,0-1,0 0,-1 1,1-1,0 0,0-1,0 1,0 0,0-1,0 0,0 1,-1-1,1 0,0-1,1 0,6-2,-1-1,1 0,-1-1,0 0,0-1,-1 0,0 0,0-1,0 0,4-7,54-129,-25 40,-33 91,-2 6</inkml:trace>
  <inkml:trace contextRef="#ctx0" brushRef="#br0" timeOffset="8652.473">1835 667,'-37'109,"31"-90,-5 21,-2 1,-2-2,-1 0,-3 0,-20 32,78-124,5-53,-36 88</inkml:trace>
  <inkml:trace contextRef="#ctx0" brushRef="#br0" timeOffset="9100.663">1835 695,'4'6,"-1"0,1 0,-1 0,-1 1,1-1,-1 1,0 0,-1-1,1 1,-1 0,-1 0,1 0,-1 0,-1 5,3 22,1-12,1 0,1-1,1 1,1-1,0 0,11 19,-17-37,-1-1,1 0,-1 1,1-1,0 0,0 0,0 0,0 1,1-1,-1 0,0 0,1-1,-1 1,1 0,0 0,0-1,-1 1,1-1,0 0,0 1,1-1,-1 0,0 0,0 0,0-1,1 1,-1 0,0-1,1 1,-1-1,1 0,-1 0,0 0,1 0,-1 0,1-1,-1 1,0-1,1 0,-1 1,0-1,0 0,0 0,0 0,1-1,-1 1,-1 0,1-1,0 1,1-3,8-11,-2-1,0-1,0 0,-2 0,0 0,-1-1,-1 0,-1-1,1-5,25-131,-26 147</inkml:trace>
  <inkml:trace contextRef="#ctx0" brushRef="#br0" timeOffset="9703.841">2512 695,'-19'11,"1"1,0 1,0 1,2 0,-1 1,2 1,0 0,1 1,1 1,0 0,-7 17,14-26,2 0,-1 0,1 0,1 1,0 0,0 0,1 0,0 0,1 0,-1 5,2-11,1-1,-1 1,0-1,1 1,0-1,0 0,0 1,0-1,0 0,1 1,-1-1,1 0,0 0,0 0,0-1,0 1,1 0,-1-1,1 0,-1 1,1-1,0 0,0 0,0 0,0-1,0 1,0-1,1 0,-1 0,0 0,3 0,6-1,-1-1,0 0,1 0,-1-2,0 1,0-1,0-1,0 0,-1-1,0 0,0 0,0-1,0 0,-1-1,0 0,-1-1,1 0,-1 0,-1-1,0 1,6-10,16-14,-2-2,-1 0,-1-2,-2-1,-2 0,-1-2,-3 0,0-1,-3-1,-1-1,0-12,-10 41,-1 0,-1 0,0 0,-1 0,0 0,-1 0,0 0,-1 0,-1 0,0 0,-1 0,0 1,-1 0,0 0,-1 0,0 0,-1 1,-1 0,-6-8,9 15,1 0,-1 1,0 0,0 0,-1 0,1 1,0-1,-1 1,1 1,-1-1,0 1,0 0,0 0,1 0,-1 1,0 0,0 0,0 1,0 0,0 0,1 0,-1 1,0-1,1 1,-1 1,1-1,0 1,0 0,0 0,0 0,0 1,1 0,-1 0,1 0,0 0,0 1,-2 3,-3 5,1 0,0 0,0 0,2 1,0 0,0 1,2-1,-1 1,2 0,0 0,1 1,0-1,2 0,-1 1,2-1,0 0,1 1,0-1,2 0,-1 0,2-1,0 1,7 13,7 7,2 0,1-2,1 0,2-2,1-1,2 0,0-2,2-2,1-1,1-1,2-1,12 5,23 11,-50-33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5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311 117,'11'197,"-1"-129,-3-1,-2 1,-4 0,-4 27,1 20,1 18,-10-123,5-14</inkml:trace>
  <inkml:trace contextRef="#ctx0" brushRef="#br0" timeOffset="296.957">0 541,'34'-5,"25"-6,8-2,1 2,-5-2,-9 1,-9 2,-7 4,-5-3,-4 1,-1 1,-2 2,-4-2,-2-1,-4 1</inkml:trace>
  <inkml:trace contextRef="#ctx0" brushRef="#br0" timeOffset="798.799">734 117,'-7'54,"2"0,3 0,2 0,2 0,3 2,3 93,20 85,-28-230,6 41,-6-44,0-1,0 1,0 0,0-1,0 1,1 0,-1 0,0-1,0 1,1 0,-1-1,0 1,1 0,-1-1,0 1,1-1,-1 1,1-1,-1 1,1-1,0 1,-1-1,1 1,-1-1,1 0,0 1,-1-1,1 0,0 0,-1 1,1-1,0 0,0 0,-1 0,1 0,0 0,-1 0,1 0,0 0,0 0,-1 0,1 0,0-1,-1 1,1 0,0 0,-1-1,1 1,0-1,-1 1,1 0,-1-1,1 1,0-1,86-115,-59 76,67-73,-92 111,0 0,0 0,-1-1,1 2,0-1,1 0,-1 1,0-1,0 1,1 0,-1 0,1 0,-1 1,1-1,-1 1,1 0,-1 0,1 0,-1 0,1 1,-1-1,1 1,-1 0,0 0,1 0,-1 0,0 1,0-1,0 1,0 0,0 0,0 0,0 1,-1-1,1 0,-1 1,1 0,-1-1,0 1,0 0,0 0,-1 1,1-1,-1 0,0 1,25 133,-16-119,1-5</inkml:trace>
  <inkml:trace contextRef="#ctx0" brushRef="#br0" timeOffset="5085.492">1665 541,'-23'0,"-147"14,162-12,1 0,-1 1,0 0,1 0,0 1,0 0,0 0,0 0,0 1,1 0,0 1,0-1,1 1,-1 1,1-1,0 1,1-1,0 1,-3 6,4-9,1 0,-1 0,1 1,0-1,0 0,1 1,-1-1,1 1,0 0,0-1,0 1,1 0,0-1,0 1,0 0,0 0,1-1,-1 1,1 0,1-1,-1 1,1-1,0 1,-1-1,2 0,-1 1,1-1,-1 0,1-1,0 1,0 0,1-1,-1 0,1 0,0 0,0 0,0 0,0-1,1 1,4-2,-1 0,1 0,0-1,-1 0,1 0,-1-1,1 0,-1-1,1 0,-1 0,0-1,0 0,0 0,0-1,0 0,-1 0,0-1,0 0,0 0,0-1,-1 0,0 0,0 0,-1-1,1 0,-1 0,-1 0,0-1,1-1,44-96,-57 131,6-23,0 1,1-1,-1 1,1 0,0 0,0 0,0 0,0 0,1 0,-1 0,1 0,0 0,1 0,-1 0,1 0,-1 0,1 0,0 0,1 0,-1 0,1 0,-1-1,1 1,0-1,1 1,3 2,0 0,0-1,1 0,0 0,0-1,0 1,1-1,-1-1,1 0,0 0,0 0,0-1,0 0,1-1,-1 0,0 0,1-1,-1 0,0 0,1-1,-1 0,0 0,1-1,-1 0,0-1,0 0,-1 0,1 0,0-1,-1 0,1-2,9-7,0 0,-1-2,0 0,-2-1,0 0,0-1,-2-1,0 0,-1-1,-1 0,4-10,73-228,-79 226,-1-1,-1 0,-2 1,-1-1,-2-1,-1-9,-18-17,6 87,10 12,1 0,3 0,1 0,1-1,7 22,18 130,-17 13,13-98,-25-107,0 1,0-1,0 1,1-1,-1 1,0 0,0-1,0 1,1-1,-1 1,0 0,1-1,-1 1,0 0,1-1,-1 1,0 0,1 0,-1-1,1 1,-1 0,0 0,1 0,-1 0,1 0,-1-1,1 1,-1 0,1 0,-1 0,0 0,1 0,-1 0,1 0,-1 0,1 1,-1-1,1 0,-1 0,0 0,1 0,-1 1,1-1,-1 0,0 0,-3-14</inkml:trace>
  <inkml:trace contextRef="#ctx0" brushRef="#br0" timeOffset="5334.932">1807 315,'44'0,"37"0,10 0,0 0,-12-5,-9-1,-12 0,-10 1,-10 2,-6 0,-3 2,-2 1,-1 0,0 0,-5 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8:17.5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1 402,'26'-56,"2"0,3 3,2 0,13-12,50-45,-94 109,-1 0,1 0,0 0,-1 0,1 1,0-1,0 0,0 1,0 0,-1-1,1 1,0 0,0 0,0 0,0 0,0 0,0 0,0 0,0 1,0-1,-1 1,1 0,0-1,0 1,-1 0,1 0,0 0,-1 0,1 0,-1 1,1-1,-1 0,0 1,1-1,-1 1,0-1,0 1,0-1,0 1,0 0,-1 0,2 1,27 81,-1 15,-23-79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8:12.8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748 680,'12'2,"-1"0,1 0,-1 1,0 1,0 0,0 0,-1 1,0 1,0 0,1 1,29 14,89 50,1 2,-108-63,0 0,0 2,-2 0,1 1,-2 2,9 7,111 65,-9 9,-91-63,-39-53,-103-228,69 165,32 83,0-1,0 1,1 0,-1 0,0 1,1-1,-1 0,0 1,1-1,-1 1,0-1,1 1,-1 0,1-1,-1 1,1 0,-1 0,1 0,0 0,-1 1,1-1,0 0,0 0,0 1,0-1,0 1,0-1,0 1,1-1,-1 1,0-1,1 1,-1 0,1-1,0 1,0 0,-1 0,1-1,0 1,1 0,-5 7,-13 24,-1-1,-1-1,-2 0,-1-2,-12 11,-100 143,134-183,-1 1,1-1,-1 0,1 1,-1-1,1 1,0-1,-1 1,1-1,-1 1,1-1,0 1,0 0,-1-1,1 1,0-1,0 1,0 0,0-1,0 1,0-1,0 1,0 0,0-1,0 1,0 0,0-1,0 1,0-1,1 1,-1 0,0-1,0 1,1-1,-1 1,0-1,1 1,-1-1,1 1,-1-1,0 1,1-1,-1 1,1-1,-1 0,1 1,0-1,-1 0,1 0,-1 1,1-1,0 0,-1 0,1 0,-1 0,1 0,0 0,-1 0,1 0,0 0,-1 0,1 0,50 1,-41-2,167-20,104 9,-245 2,-30 4</inkml:trace>
  <inkml:trace contextRef="#ctx0" brushRef="#br0" timeOffset="2860.541">1566 314,'10'6,"-1"-1,1 0,-1-1,1 0,1 0,-1-1,0 0,1-1,-1 0,1-1,0 0,0-1,-1 0,1-1,0 0,-1 0,1-1,-1-1,1 0,-1 0,0-1,0 0,0-1,-1 0,0 0,0-1,0-1,3-2,-2-1,2-2,1 1,-2-2,0 0,0 0,-1-1,-1-1,0 1,-1-1,-1-1,0 1,0-3,-6 14,0 1,0-1,0 0,-1 1,1-1,-1 0,0 0,0 1,0-1,-1 0,1 1,-1-1,0 0,0 1,0-1,0 1,-1-1,1 1,-1 0,0-1,0 1,0 0,-1 0,1 0,-1 1,1-1,-1 1,0-1,0 1,0 0,0 0,-1 0,1 0,0 1,-1 0,1-1,-1 1,0 0,1 1,-1-1,0 1,-1-1,-12 2,1 1,-1 0,1 1,0 1,0 0,0 1,1 1,-1 1,1 0,1 0,0 2,0 0,-11 9,20-15,-5 3,0 1,0-1,1 2,0-1,0 1,1 1,0 0,0 0,1 0,0 1,1 0,0 0,1 1,0 0,0 0,1 0,1 0,0 0,0 1,1 0,1 0,0 4,-1-4,1 1,1-1,0 1,0 0,2-1,-1 1,2-1,0 1,0-1,1 0,0 0,1-1,1 1,0-1,0 0,1 0,0-1,1 0,0 0,1-1,0 0,0-1,6 4,0-1,1 0,0-1,0 0,1-2,1 0,-1 0,1-2,1 0,-1-2,1 0,0 0,0-2,11 0,14-11,-26 2</inkml:trace>
  <inkml:trace contextRef="#ctx0" brushRef="#br0" timeOffset="3362.258">2413 370,'-13'16,"0"0,0 1,2 1,0 0,1 1,-5 11,-7 16,-30 68,52-109,0 0,0 1,0-1,0 0,1 0,0 0,0 0,0 0,0 0,1 0,0 0,0-1,0 1,1-1,0 1,0-1,0 0,0 0,0 0,1 0,0-1,0 1,0-1,0 0,0 0,1-1,-1 1,1-1,0 0,-1 0,1-1,0 1,0-1,0 0,0 0,1-1,-1 1,0-1,0-1,0 1,0-1,0 1,0-1,2-1,14-15,-20 4</inkml:trace>
  <inkml:trace contextRef="#ctx0" brushRef="#br0" timeOffset="3631.454">2131 596,'33'-5,"26"-1,8 0,-3 1,-12 2</inkml:trace>
  <inkml:trace contextRef="#ctx0" brushRef="#br0" timeOffset="9684.29">522 822,'4'-10,"-8"23,-137 239,77-117,-21 6,-55 27,140-167,0-1,-1 1,1-1,0 0,-1 1,1-1,-1 0,1 1,0-1,-1 0,1 1,-1-1,1 0,-1 0,1 0,-1 1,1-1,-1 0,1 0,-1 0,1 0,-1 0,1 0,-1 0,1 0,-1 0,0 0,1 0,-1 0,1 0,-1-1,1 1,0 0,-1 0,1-1,-1 1,1 0,-1 0,1-1,-1 1,1-1,0 1,-1 0,1-1,0 1,-1-1,1 1,0 0,0-1,0 1,-1-1,1 1,0-1,0 1,0-1,0 1,0-1,0 0,0 1,0-1,0 1,0-1,0 1,0-1,0 0,-2-48,2 37,-53-196,48 190,4 16,-1 1,2 0,-1-1,0 0,0 1,0-1,1 1,-1-1,1 0,-1 1,1-1,0 0,-1 1,1-1,0 0,0 0,0 1,1-1,-1 0,0 0,1 1,-1-1,1 0,-1 1,1-1,0 1,0-1,-1 1,1-1,0 1,1-1,-1 1,0 0,0 0,0-1,1 1,-1 0,1 0,1 0,14-3,1 1,-1 1,1 1,0 1,0 0,0 1,-1 1,2 1,111 43,-60-16,70 8,-136-38,0 1,0-1,0 1,0 0,0 0,0 0,0 1,0-1,-1 1,1 0,-1 0,1 0,-1 0,0 1,0-1,0 1,0 0,0 0,-1 0,-53 30,-194 59,87-20,138-68,32-18,4 6</inkml:trace>
  <inkml:trace contextRef="#ctx0" brushRef="#br0" timeOffset="11415.652">438 1357,'-166'22,"46"-40,49-13,70 32,0 0,-1 0,1 0,0 0,0 0,0 0,0 0,1 1,-1-1,0 0,1 1,-1-1,0 1,1-1,0 1,-1-1,1 1,0-1,0 1,0-1,0 1,0-1,0 1,0-1,0 1,1-1,-1 1,0-1,1 1,0-1,-1 1,1-1,0 1,18 54,-16-74,-22-79,19 96,0 1,0-1,0 1,0-1,0 1,0 0,0-1,0 1,0-1,0 1,0-1,0 1,0-1,0 1,1 0,-1-1,0 1,0-1,0 1,1 0,-1-1,0 1,0-1,1 1,-1 0,0 0,1-1,-1 1,1 0,-1-1,0 1,1 0,-1 0,1 0,-1 0,0-1,1 1,-1 0,1 0,-1 0,1 0,-1 0,1 0,-1 0,0 0,1 0,-1 0,1 0,-1 0,1 1,-1-1,0 0,1 0,-1 0,1 1,-1-1,0 0,1 0,-1 1,0-1,1 0,-1 1,0-1,1 0,-1 1,0-1,34 27,-25-19,112 73,-212-95,81 12,0-1,0 0,0 0,1-1,-1-1,1 1,0-2,0 1,1-1,0 0,0-1,0 0,1 0,0-1,-1-1,3 1,3 7,0-1,0 0,1 0,-1 1,1-1,-1 0,1 0,0 0,0-1,0 1,0 0,0 0,1-1,-1 1,1 0,-1-1,1 1,0-1,0 1,0 0,0-1,0 1,0-1,1 1,-1 0,1-2,2 3,0 1,0-1,0 0,0 1,0 0,0 0,-1 0,1 0,0 0,0 1,0-1,0 1,0 0,0-1,-1 1,1 1,0-1,-1 0,1 1,-1-1,1 1,195 83,-189-81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5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35 298 496 0 0,'0'0'923'0'0,"0"0"-131"0"0,0 0-50 0 0,0 0 116 0 0,0 0 36 0 0,0 0-34 0 0,0 0-46 0 0,0 0-91 0 0,0 0-18 0 0,0 0-36 0 0,0 0-2 0 0,-4-2-16 0 0,-21-7 1483 0 0,23 7-2973 0 0,-1 0 12008 0 0,2 5-9961 0 0,1-2-1181 0 0,0-1 5 0 0,0 0 25 0 0,0 0-11 0 0,0 0 19 0 0,0 0 2 0 0,0 0-19 0 0,0 0 8 0 0,0 0 13 0 0,0 0 6 0 0,0 0 13 0 0,0 0 9 0 0,0 0-11 0 0,0 0 0 0 0,0 0 4 0 0,0 0 2 0 0,0 0-12 0 0,0 0-14 0 0,0 0-6 0 0,0 0-13 0 0,0 0 6 0 0,0 0-3 0 0,0 0-28 0 0,0 0-6 0 0,0 0-1 0 0,0 0-6 0 0,0 0 1 0 0,0 0 0 0 0,0 0-11 0 0,0 0 4 0 0,0 0-9 0 0,0 0 2 0 0,0 0 11 0 0,0 0-11 0 0,0 0 16 0 0,0 0-19 0 0,10 27-23 0 0,-1-9 59 0 0,0-1 0 0 0,0 0 0 0 0,2 0 0 0 0,0-1 0 0 0,1 0 0 0 0,0-1 0 0 0,2 0 1 0 0,-1-1-1 0 0,2-1 0 0 0,0 0 0 0 0,0-1 0 0 0,2-1 0 0 0,-1 0 0 0 0,1-1 0 0 0,0-1 0 0 0,1 0 0 0 0,14 4-29 0 0,-21-11 54 0 0,0 1-1 0 0,0-1 1 0 0,1-1-1 0 0,-1 0 1 0 0,0-1 0 0 0,1 0-1 0 0,-1-1 1 0 0,0 0-1 0 0,1-1 1 0 0,-1 0-1 0 0,0 0 1 0 0,0-1-1 0 0,0-1 1 0 0,-1 0-1 0 0,1 0 1 0 0,-1-1-1 0 0,0-1 1 0 0,0 0-1 0 0,-1 0 1 0 0,1-1-1 0 0,-1 0 1 0 0,-1 0-1 0 0,1-1 1 0 0,2-3-54 0 0,3-1 41 0 0,-1 0 0 0 0,0 0 0 0 0,-1-2 0 0 0,-1 1 0 0 0,0-1 0 0 0,0-1 0 0 0,-2 0 0 0 0,1 0 0 0 0,-2-1 0 0 0,0 0 0 0 0,-1-1 0 0 0,-1 1 0 0 0,-1-1 0 0 0,0-1 0 0 0,-1 1 0 0 0,-1-1 0 0 0,1-13-41 0 0,-4 16 22 0 0,2 9-20 0 0,-1 0 1 0 0,0 0 0 0 0,0 0-1 0 0,-1 0 1 0 0,0 0-1 0 0,0 0 1 0 0,0 0 0 0 0,-1 0-1 0 0,0 0 1 0 0,0 0-1 0 0,-1 0 1 0 0,1 1 0 0 0,-1-1-1 0 0,0 0 1 0 0,-1 1 0 0 0,1-1-1 0 0,-1 1 1 0 0,-1 0-1 0 0,1 0 1 0 0,0 0 0 0 0,-1 0-1 0 0,0 1 1 0 0,0-1-1 0 0,-1 1 1 0 0,1 0 0 0 0,-1 0-1 0 0,0 1 1 0 0,0-1 0 0 0,0 1-1 0 0,-2-1-2 0 0,-11-1-67 0 0,-1 1 0 0 0,1 0-1 0 0,0 1 1 0 0,-1 1 0 0 0,0 1-1 0 0,1 1 1 0 0,-1 0 0 0 0,0 1 0 0 0,1 1-1 0 0,-1 1 1 0 0,-6 2 67 0 0,-48 22-23 0 0,69-26 19 0 0,1 1 1 0 0,0 0-1 0 0,-1 0 0 0 0,1 0 0 0 0,0 0 0 0 0,0 1 0 0 0,0-1 0 0 0,1 1 0 0 0,-1 0 0 0 0,1 0 0 0 0,-1 0 1 0 0,1 0-1 0 0,0 0 0 0 0,0 0 0 0 0,0 1 0 0 0,1-1 0 0 0,-1 0 0 0 0,1 1 0 0 0,0 0 0 0 0,0-1 0 0 0,0 1 0 0 0,0 0 1 0 0,1-1-1 0 0,-1 1 0 0 0,1 0 0 0 0,0 0 0 0 0,0 0 0 0 0,0 1 4 0 0,2 19 30 0 0,1 0 1 0 0,1-1-1 0 0,1 1 0 0 0,1-1 1 0 0,1 0-1 0 0,2 4-30 0 0,23 90 134 0 0,-25-82-58 0 0,-2 1 1 0 0,-1-1-1 0 0,-2 1 0 0 0,-1-1 0 0 0,-2 1 1 0 0,-2-1-1 0 0,-1 1 0 0 0,-1-1 0 0 0,-2 0 1 0 0,-2-1-1 0 0,-7 16-76 0 0,8-30 47 0 0,-2-1 0 0 0,0 0 1 0 0,-1-1-1 0 0,-1 0 0 0 0,-1-1 0 0 0,0 0 1 0 0,-15 13-48 0 0,25-27-15 0 0,0-1 1 0 0,0 0 0 0 0,0 0 0 0 0,-1 0-1 0 0,1-1 1 0 0,0 1 0 0 0,-1-1-1 0 0,1 1 1 0 0,-1-1 0 0 0,0 0 0 0 0,1-1-1 0 0,-1 1 1 0 0,0-1 0 0 0,1 1-1 0 0,-1-1 1 0 0,0 0 0 0 0,0-1 0 0 0,1 1-1 0 0,-1-1 1 0 0,0 1 0 0 0,1-1 0 0 0,-1 0-1 0 0,1 0 1 0 0,-3-2 14 0 0,-49 5-6212 0 0,24 10-5069 0 0,26-11 972 0 0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8:30.6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1 377,'1'-10,"1"-1,0 1,1-1,0 1,0 0,1 0,1 0,0 1,0 0,1 0,0 0,0 0,1 1,0 0,1 0,-1 1,2 0,2-2,19-20,116-113,-141 137,-5 3,0 1,1 0,-1 0,0 0,1-1,-1 1,1 0,-1 0,1 0,0 0,-1 0,1 0,0 0,0 0,-1 0,1 0,0 0,0 0,0 1,0-1,1 0,-1 1,0-1,0 1,0-1,0 1,0 0,1-1,-1 1,0 0,0 0,1 0,-1 0,0 0,0 0,1 0,-1 0,0 0,0 1,1-1,-1 0,0 1,0-1,0 1,0 0,0-1,0 1,0 0,0 0,0-1,0 1,0 0,0 0,0 0,-1 0,2 1,25 120,-21-88,1-1,1 1,2-2,2 0,5 11,-7-25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8:28.7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175 346,'8'2,"0"-1,1 0,-1-1,1 0,-1 0,1 0,-1-1,1-1,-1 0,0 0,1 0,-1-1,0 0,-1-1,1 1,-1-2,1 1,-1-1,0 0,-1 0,1-1,-1 0,0 0,-1-1,0 1,0-1,1-1,0-4,1-1,-2 1,1-1,-2 0,0-1,0 1,-2-1,1 1,-2-1,0 0,0 0,-1 0,-2-7,1 17,-1 0,1 1,-1-1,0 1,0-1,0 1,-1 0,1 0,-1 0,0 0,0 0,0 0,0 1,0 0,-1-1,1 1,-1 1,1-1,-1 0,0 1,1 0,-1 0,0 0,0 0,0 0,0 1,0 0,-2 0,-114 15,106-8,-1 1,2 0,-1 1,1 1,0 0,1 1,1 0,-1 1,2 0,0 1,0 0,1 0,1 1,0 0,1 1,0 0,2 0,-1 0,2 1,0 0,1 0,1 0,0 0,1 0,1 0,0 0,1 0,1 1,3 13,-3-22,0-1,0 0,0 0,1 0,0 0,0 0,1-1,0 1,0-1,0 0,1 0,0-1,0 1,1-1,-1 0,1 0,0-1,0 0,1 0,-1 0,1-1,0 0,0 0,0-1,0 0,1 0,-1-1,0 0,1 0,1 0,12 1,0-1,0 0,-1-1,1-2,0 0,-1-1,1-1,2-2,-4 0</inkml:trace>
  <inkml:trace contextRef="#ctx0" brushRef="#br0" timeOffset="696.664">570 430,'-119'248,"179"-350,6-4,-66 106,0 0,0-1,0 1,0-1,0 1,0-1,1 1,-1-1,0 1,0 0,0-1,1 1,-1-1,0 1,1 0,-1-1,0 1,1 0,-1-1,1 1,-1 0,0 0,1-1,-1 1,1 0,-1 0,1 0,-1 0,1 0,-1 0,0-1,1 1,-1 0,1 0,-1 0,1 0,-1 1,1-1,-1 0,1 0,-1 0,1 0,-1 0,1 1,-1-1,0 0,1 0,-1 1,1-1,-1 0,0 1,1-1,-1 0,0 1,0-1,1 0,-1 1,0 0,10 34,-4-13,-5-16,1-1,1 1,-1-1,1 0,-1 1,1-1,1 0,-1-1,1 1,0-1,0 1,0-1,1-1,-1 1,1 0,0-1,0 0,0 0,0-1,1 1,-1-1,1 0,0-1,-1 1,1-1,0 0,3 0,-4-5,0 0,0 0,-1-1,1 1,-1-1,0 0,0 0,-1-1,1 1,-1-1,-1 1,1-1,-1 0,0 0,0 0,0-1,-1 1,0 0,0-1,-1 1,0 0,0-7,1-46,-1 34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1 315,'23'-12,"-1"-1,-1-1,0-1,0-1,16-18,25-36,-60 71,0 0,1 0,-1 0,0 0,0 1,0-1,0 1,0-1,0 1,0 0,-1 0,1 0,0 0,-1 0,0 0,1 0,-1 0,0 0,0 1,-1-1,1 1,0-1,-1 0,1 1,-1-1,0 1,0 1,22 144,7 2,6-1,7 1,5 2,-46-153,-1 1,0-1,1 1,-1-1,1 1,-1 0,1-1,-1 1,1-1,-1 1,1 0,0 0,-1-1,1 1,0 0,-1 0,1 0,-1-1,1 1,0 0,-1 0,1 0,0 0,-1 0,1 0,0 0,-1 1,1-1,0 0,-1 0,1 0,0 1,-1-1,1 0,-1 1,1-1,-1 1,1-1,-1 0,1 1,-1-1,1 1,-1-1,1 1,-1-1,0 1,1 0,-1-1,0 1,0-1,0 1,1 0,-1-1,0 1,0 0,0-1,0 1,0 0,0-1,0 1,0 0,0-1,0 1,0 0,-1-1,1 1,0 0,117-430,-108 403,28-85,5 1,48-89,-47 133,-30 48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4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1 333,'11'-8,"0"1,0 1,1-1,0 2,0-1,1 2,-1 0,1 0,0 1,0 1,1 0,-1 1,12 0,45-9,-17 3,0 2,1 2,39 3,-93 0,0-1,0 1,0 0,-1-1,1 1,0-1,0 1,0-1,0 1,0-1,0 1,0 0,0-1,0 1,0-1,0 1,0-1,1 1,-1 0,0-1,0 1,0-1,1 1,-1 0,0-1,0 1,1 0,-1-1,0 1,1 0,-1-1,0 1,1 0,-1 0,1-1,-1 1,0 0,1 0,-1 0,1-1,-1 1,1 0,-1 0,0 0,1 0,-1 0,1 0,-1 0,1 0,-1 0,1 0,-1 0,0 1,1-1,-1 0,1 0,-1 0,1 1,-1-1,0 0,1 0,-1 1,0-1,1 0,-1 0,0 1,1-1,-1 1,-31-21,25 17,-11-6,1-1,0 0,0-1,1-1,1 0,0-2,0 1,2-1,-1-1,2 0,0-1,1 0,-3-8,4 1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5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29,'226'-1,"-27"-26,-154 26,-33 1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5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0,'28'10,"30"3,9-1,-2-2,-8-3,-7-3,-9-2,-6-1,-4-1,-3 0,-1-1,-5 1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8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10,'-4'0,"-3"5,-4 1,0-5,6-2,5-7,-4-1,0 6,0 2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7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197 452,'16'8,"-1"-1,1 0,0-1,0 0,1-2,0 0,-1-1,1 0,0-2,1 0,-1-1,0 0,0-2,0 0,0-1,0 0,-1-1,1-1,8-5,-4 3,-1-1,0 0,-1-2,0 0,-1-1,0-1,0-1,-1-1,-1 0,0-1,-1 0,5-9,-16 20,0-1,0 0,-1 0,1 0,-1 0,-1-1,1 1,-1-1,0 0,0 0,0 1,-1-1,0 0,0-1,-1 1,1 0,-1 0,-1 0,1 0,-1 0,0 0,0 0,-1 0,0 0,0 0,0 1,-1-1,0 1,0 0,0-1,-1 1,1 1,-3-2,-1-3,-1 1,0 0,-1 0,0 1,0 0,-1 0,1 1,-1 1,-1 0,1 0,-1 1,0 0,0 1,0 0,0 1,0 0,-1 1,1 0,-1 1,1 0,-1 0,1 2,0-1,-1 2,1-1,0 1,0 1,0 0,1 1,0 0,-1 0,2 1,-1 0,1 1,0 0,0 1,-1 5,0-1,1 1,1 1,1 0,-1 0,2 0,0 1,1 0,1 0,0 0,1 1,0-1,1 1,1 0,1-1,0 1,1 0,1 0,2 12,33 269,-34-272,-1 0,-1 1,-1-1,-1 0,-2 0,0 0,-2 0,0 0,-2-1,-1 0,-1 0,-1-1,-1 0,0 0,-13 15,23-36,-12 18,0-1,-1 0,-1-1,-1-1,0 0,-2-1,-2 1,16-14,-2 3,-1-1,0 0,0 0,0 0,-1-1,0 0,1 0,-2-1,1 0,0 0,0-1,-1 0,0-1,1 0,-2 0,9-3,0 1,0-1,0 0,0 1,1-1,-1 0,0 0,1 1,0-1,-1 0,1 0,0 0,0 0,0 0,0 1,0-1,0 0,1 0,-1 0,1 0,-1 1,1-1,0 0,0 0,-1 1,1-1,0 0,1 1,-1-1,0 1,0 0,1-1,-1 1,0 0,2-1,16-20</inkml:trace>
  <inkml:trace contextRef="#ctx0" brushRef="#br0" timeOffset="414.132">1354 1,'-33'16,"1"2,1 2,1 1,0 1,2 1,1 1,1 2,1 1,1 1,-15 23,30-34,0 0,2 1,0 0,1 0,1 1,1-1,1 1,0 0,1 0,1 0,1 0,1 0,0 0,1 0,2 0,0 0,0-1,2 0,0 0,2 0,3 6,-5-14,1 0,0 0,0 0,1-1,0-1,1 1,0-1,0 0,1-1,0 0,0-1,1 0,-1-1,1 0,1 0,-1-1,1-1,-1 0,1-1,0 0,0 0,0-1,0-1,0 0,0-1,0 0,0-1,0 0,3-2,11-3,0-1,0-2,0-1,-2-1,1-1,-1-1,-1-1,-1-1,0 0,-1-2,-1-1,-1-1,0 0,-2-1,0-1,-2-1,4-8,-10 15,-1 0,-1-1,0 1,-1-2,-1 1,-1-1,0 0,-2 0,0 0,0 0,-2 0,0 0,-2 0,1 0,-4-11,3 19,0 0,-1 1,0-1,0 0,-1 1,0 0,-1 0,0 0,0 0,-1 1,0 0,-1 0,1 0,-1 1,-1 0,0 1,0 0,0 0,-1 0,1 1,-1 0,0 1,-1 0,1 0,-1 1,0 1,0-1,-2 1,-7 1,1 0,-1 1,0 1,1 0,-1 2,1 0,0 1,0 1,-18 7,-8 5</inkml:trace>
  <inkml:trace contextRef="#ctx0" brushRef="#br0" timeOffset="819.353">959 536,'138'-52,"-113"40,0 1,0 1,1 1,1 2,22-4,-43 11,0-1,0 1,0 1,0-1,0 1,0 0,0 1,0-1,0 1,0 0,-1 1,1-1,-1 1,1 0,-1 1,0-1,0 1,-1 0,1 0,-1 0,0 1,0 0,7 3,-1 0,1-1,0-1,0 0,1-1,0 0,0 0,0-1,1-1,-1 0,1-1,0 0,0-1,-1 0,1-1,0-1,0 0,9-2,1-2,-4-2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11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1 510,'396'-490,"-371"470,-15 43,-12 31,1-41,0 0,0 0,2 1,-1-1,2 0,0 0,0 0,2 0,-1-1,2 3,79 117,-71-111,-2-2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10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16 541,'112'-28,"-97"25,32-8,-1-1,0-3,-1-1,-1-3,15-9,-42 16,0 0,0-1,-1-1,-1-1,0 0,9-14,-18 23,-1 1,0-1,0 0,-1 0,0-1,0 1,-1-1,1 0,-1 0,-1 0,1 0,-2-1,1 1,0 0,-1-1,-1 0,1 1,-1-1,-1 1,1-1,-1 1,-1-1,1 1,-1-1,0 1,-1 0,0 0,0 0,-1 0,1 1,-1-1,-1 1,1 0,-1 0,0 1,-1-1,-1-1,-1 2,0 0,-1 0,1 1,-1 0,0 1,0 0,0 0,-1 1,1 0,-1 0,1 1,-1 1,1 0,-1 0,0 0,1 2,-1-1,-7 3,-2 0,0 2,1 0,0 0,0 2,1 0,0 2,0-1,-14 13,14-7,0 0,1 2,1 0,0 0,1 1,2 1,-1 1,2-1,1 2,0 0,2 0,0 0,2 1,0 0,-2 23,6-35,2 1,0-1,0 1,1 0,0-1,1 1,0-1,1 1,0-1,0 0,1 0,1 0,-1-1,2 1,-1-1,1-1,1 1,-1-1,1 0,1 0,0-1,4 5,0-1,2 0,-1-1,1-1,0 0,1-1,0 0,1-2,-1 1,1-2,0 0,1-1,0 0,25 0,0-1,-1-2,1-2,29-5,14-21,-71 17</inkml:trace>
  <inkml:trace contextRef="#ctx0" brushRef="#br0" timeOffset="679.455">1116 512,'-2'11,"0"-1,0 1,-1-1,0 1,-1-1,-1 0,1 0,-1-1,-5 8,-11 23,-94 169,112-206,0 0,1 1,-1-1,1 0,0 1,0-1,1 1,-1 0,1-1,-1 1,1 0,0 0,1 0,-1 0,1 0,-1 0,1 0,0 0,1 0,-1 0,1 0,0 0,0 0,0 0,0 0,1-1,-1 1,1 0,0-1,0 1,0-1,1 0,-1 0,1 0,0 0,0 0,0-1,0 1,0-1,1 1,-1-1,1 0,-1-1,3 2,11-2,-1-1,1 0,-1-1,0 0,1-2,-1 0,0-1,0 0,7-4,-3-1,-8 0</inkml:trace>
  <inkml:trace contextRef="#ctx0" brushRef="#br0" timeOffset="931.136">834 681,'39'0,"26"0,8 0,-5 0,-8 0,-10 0,-9 0,-11 0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54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34 242 4833 0 0,'0'0'3083'0'0,"0"0"-1338"0"0,0 0-334 0 0,0 0 124 0 0,0 0 197 0 0,0 0 14 0 0,0 0-161 0 0,0 0-235 0 0,0 0-291 0 0,0 0-210 0 0,0 0-199 0 0,0 0-165 0 0,0 0-115 0 0,-7-4-51 0 0,-19-11-65 0 0,69 11 1156 0 0,347 3 1212 0 0,-282 6-2286 0 0,-107-5-303 0 0,-1 0 42 0 0,0 0 26 0 0,0 0 30 0 0,0 0 70 0 0,0 0-19 0 0,0 0 4 0 0,0 0 13 0 0,0 0-39 0 0,0 0 5 0 0,-18-12 341 0 0,-181-168-363 0 0,181 149-1345 0 0,40 34-3912 0 0,-13 1-220 0 0,0 0-6535 0 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9:5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0 0 0,'0'0'0'0'0,"0"0"0"0"0,0 0 0 0 0,0 0 0 0 0,0 0 0 0 0,0 0 0 0 0,0 0 0 0 0,0 0 0 0 0,0 0 0 0 0,0 0 0 0 0,0 0 0 0 0,0 0 0 0 0,0-4 0 0 0,0 4 0 0 0,0 0 0 0 0,0 0 0 0 0,0-4 0 0 0,0 4 0 0 0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0:17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5653 3562 0 0 0,'0'0'281'0'0,"0"0"386"0"0,0 0 64 0 0,0 0-88 0 0,0 0-88 0 0,-8-7 3930 0 0,8 6-3828 0 0,0 1 15 0 0,0 0-25 0 0,-30-12 5494 0 0,7-19-2801 0 0,-11 0-2087 0 0,4 5-393 0 0,-22-21 86 0 0,13 18-543 0 0,-7 1 188 0 0,23 12-389 0 0,-19-4 66 0 0,25 5-129 0 0,-51-27 232 0 0,36 28-291 0 0,-25-10 152 0 0,23 5-100 0 0,-14 3 11 0 0,-6-10 103 0 0,17 10-146 0 0,6 4 20 0 0,-17-4 83 0 0,24 5-83 0 0,-11-4 53 0 0,-62-12-31 0 0,43 7 82 0 0,0 1-12 0 0,2 1-112 0 0,38 12 16 0 0,-47-12 61 0 0,3-1-129 0 0,-70-23 80 0 0,77 30-65 0 0,1-3-22 0 0,-39-2-17 0 0,73 16-13 0 0,0-2 0 0 0,-1 0-1 0 0,1-1 1 0 0,0 0 0 0 0,0-2-1 0 0,1 1 1 0 0,-9-6-11 0 0,-68-40 203 0 0,-42-14-125 0 0,-53-23 2 0 0,137 60-56 0 0,-37-33 72 0 0,-11-25 17 0 0,67 64-114 0 0,-20-16-10 0 0,-43-9-46 0 0,31 12 118 0 0,-42-19-73 0 0,33 32 62 0 0,37 15-62 0 0,-1 2-1 0 0,0 2 1 0 0,0 1-1 0 0,-28 3 13 0 0,33-1 6 0 0,-101 23-44 0 0,0 11 37 0 0,-10 27 3 0 0,-8 24-5 0 0,-6 12 35 0 0,85-43-53 0 0,-26 23 56 0 0,-109 58 26 0 0,58-54-20 0 0,-74 27-10 0 0,84-43 126 0 0,-81 36-23 0 0,162-79-70 0 0,-2-21 169 0 0,-152 3-310 0 0,172-20-357 0 0,30 9-999 0 0,9 6 882 0 0,0 1-264 0 0,11-4-8480 0 0,-6 1-2285 0 0</inkml:trace>
  <inkml:trace contextRef="#ctx0" brushRef="#br0" timeOffset="3122.585">5696 3550 0 0 0,'-12'-7'5796'0'0,"19"13"1623"0"0,6 5-2462 0 0,-4-1-6219 0 0,8 11 1838 0 0,31 30 890 0 0,9 19-176 0 0,-25-47-598 0 0,4 0-195 0 0,39 24 277 0 0,13 14-289 0 0,-23-19-171 0 0,56 5 83 0 0,-76-27-348 0 0,85 14 281 0 0,-27-7-128 0 0,19-8 20 0 0,-27-4-117 0 0,30 1 41 0 0,85-12 408 0 0,-153-13-319 0 0,61-5-42 0 0,43-10 86 0 0,-54-2-72 0 0,18-17 212 0 0,26-11-127 0 0,-21 23-195 0 0,73-14 214 0 0,-93 36-271 0 0,-69 2-19 0 0,-1 2 0 0 0,1 1 0 0 0,0 2 0 0 0,-1 2 0 0 0,2 2-21 0 0,25-1 51 0 0,58 14-7 0 0,46 8 69 0 0,-141-17-103 0 0,-1 2 0 0 0,0 2 0 0 0,0 0 0 0 0,-1 2 0 0 0,-1 1 0 0 0,3 2-10 0 0,140 69 214 0 0,-68-14-78 0 0,-22-20-2 0 0,-32-15 66 0 0,-22-16-138 0 0,-25-19-33 0 0,-1 0 2 0 0,2 4-14 0 0,0-4-4 0 0,-2 0-5 0 0,0 0 42 0 0,0 0-22 0 0,0 0-10 0 0,0 0-30 0 0,0 0 28 0 0,0 0 12 0 0,0 0-10 0 0,0 0-9 0 0,0 0 0 0 0,0 0 7 0 0,0 0 6 0 0,0 0-5 0 0,0 0 2 0 0,0 0 13 0 0,0 0 8 0 0,0 0-16 0 0,0 0 1 0 0,0 0-13 0 0,0 0-4 0 0,0 0 1 0 0,0 0 10 0 0,0 0 9 0 0,0 0-23 0 0,0 0 7 0 0,0 0-16 0 0,0 0 15 0 0,0 0 1 0 0,0 0-16 0 0,0 0-5 0 0,0 0-9 0 0,0 0-19 0 0,-20 0-5841 0 0,12 0-1428 0 0,3 0-5475 0 0</inkml:trace>
  <inkml:trace contextRef="#ctx0" brushRef="#br0" timeOffset="8217.016">5133 3119 0 0 0,'42'52'0'0'0,"-4"-35"34"0"0,-35-17 28 0 0,-3 0 485 0 0,0 0 358 0 0,0 0 17 0 0,0 0-165 0 0,0 0-137 0 0,0 0-97 0 0,0 0-39 0 0,0 0 14 0 0,0 0 3 0 0,0 0 17 0 0,0 0 20 0 0,0 0 57 0 0,0 0 47 0 0,0 0 50 0 0,0 0 61 0 0,0 0 24 0 0,0 0-52 0 0,0 0-77 0 0,0 0-85 0 0,-16-23 3842 0 0,14 20-4245 0 0,0 1 1 0 0,0 0-1 0 0,-1-1 0 0 0,1 1 1 0 0,-1 0-1 0 0,1 0 0 0 0,-1 1 1 0 0,0-1-1 0 0,1 1 1 0 0,-1-1-1 0 0,0 1 0 0 0,0 0 1 0 0,0 0-1 0 0,0 0 0 0 0,-1 0 1 0 0,1 1-1 0 0,0-1 1 0 0,0 1-1 0 0,0 0 0 0 0,-1 0 1 0 0,1 0-1 0 0,0 0 0 0 0,0 0 1 0 0,0 1-161 0 0,-42 48 193 0 0,38 21 197 0 0,9-67-322 0 0,0 0 1 0 0,0 1 0 0 0,1-1 0 0 0,-1 0-1 0 0,1 0 1 0 0,0 0 0 0 0,0-1 0 0 0,0 1-1 0 0,0-1 1 0 0,0 0 0 0 0,0 1 0 0 0,1-1-1 0 0,-1-1 1 0 0,1 1 0 0 0,0 0 0 0 0,-1-1-1 0 0,1 0 1 0 0,0 0 0 0 0,0 0 0 0 0,0 0 0 0 0,-1-1-1 0 0,1 1 1 0 0,0-1 0 0 0,0 0 0 0 0,1 0-69 0 0,63 0 1034 0 0,-63-3-959 0 0,-1 1-1 0 0,1-1 0 0 0,0 0 0 0 0,-1 0 0 0 0,1 0 0 0 0,-1-1 0 0 0,0 0 0 0 0,0 1 0 0 0,0-1 1 0 0,-1-1-1 0 0,0 1 0 0 0,1-1 0 0 0,-1 1 0 0 0,-1-1 0 0 0,1 0 0 0 0,-1 0 0 0 0,0 0 1 0 0,0 0-1 0 0,0 0 0 0 0,-1 0 0 0 0,0-1 0 0 0,0 1 0 0 0,0-1 0 0 0,0 1-74 0 0,4-12 101 0 0,-4 15-90 0 0,1 0 1 0 0,-1 0 0 0 0,0 0 0 0 0,1 0 0 0 0,-1 0-1 0 0,0 0 1 0 0,-1 0 0 0 0,1-1 0 0 0,0 1 0 0 0,-1 0 0 0 0,1-1-1 0 0,-1 1 1 0 0,1-1 0 0 0,-1 1 0 0 0,0 0 0 0 0,0-1-1 0 0,0 1 1 0 0,-1-1 0 0 0,1 1 0 0 0,-1 0 0 0 0,1-1 0 0 0,-1 1-1 0 0,0 0 1 0 0,1-1 0 0 0,-1 1 0 0 0,-1 0 0 0 0,1 0-1 0 0,0 0 1 0 0,0 0 0 0 0,-1 0 0 0 0,1 0 0 0 0,-1 0 0 0 0,0 0-1 0 0,1 1 1 0 0,-1-1 0 0 0,0 1 0 0 0,0-1 0 0 0,0 1-1 0 0,0 0 1 0 0,0-1 0 0 0,0 1 0 0 0,-1 0 0 0 0,1 0 0 0 0,0 1-12 0 0,-64 11-112 0 0,41 1 105 0 0,-21 26 68 0 0,21 44-73 0 0,50-10 75 0 0,-23-69-45 0 0,0 0 0 0 0,0 0 0 0 0,0 0 1 0 0,1 0-1 0 0,-1-1 0 0 0,1 1 0 0 0,-1-1 0 0 0,1 0 1 0 0,0 0-1 0 0,0 0 0 0 0,0 0 0 0 0,0 0 0 0 0,0-1 0 0 0,0 1 1 0 0,1-1-1 0 0,-1 0 0 0 0,1 0 0 0 0,-1 0 0 0 0,0-1 0 0 0,1 1 1 0 0,-1-1-1 0 0,1 1 0 0 0,0-1 0 0 0,-1 0 0 0 0,1-1 1 0 0,-1 1-1 0 0,3-1-18 0 0,-3 1 37 0 0,1-1 0 0 0,-1 0-1 0 0,1 0 1 0 0,-1 0 0 0 0,1 0 0 0 0,-1 0 0 0 0,0-1 0 0 0,1 1 0 0 0,-1-1 0 0 0,0 0 0 0 0,0 0 0 0 0,0 0 0 0 0,0 0-1 0 0,-1-1 1 0 0,1 1 0 0 0,-1-1 0 0 0,1 1 0 0 0,-1-1 0 0 0,0 0 0 0 0,0 0 0 0 0,0 0 0 0 0,0 0 0 0 0,-1-1-1 0 0,1 1 1 0 0,-1 0 0 0 0,0-1-37 0 0,8-12 50 0 0,-7 14-39 0 0,0-1-1 0 0,-1 0 1 0 0,0 1-1 0 0,1-1 1 0 0,-1 0-1 0 0,0 0 1 0 0,0 0-1 0 0,-1 0 1 0 0,1 0-1 0 0,0 0 1 0 0,-1 0-1 0 0,0 0 1 0 0,0 0-1 0 0,0 0 1 0 0,0 0-1 0 0,0 0 1 0 0,-1 0-1 0 0,1 0 1 0 0,-1 0-1 0 0,0 0 1 0 0,0 0-1 0 0,0 1 1 0 0,0-1-1 0 0,0 0 1 0 0,-1 0-1 0 0,1 1 1 0 0,-1-1-1 0 0,0 1 1 0 0,0-1-1 0 0,0 1 1 0 0,0 0-1 0 0,0 0 1 0 0,0 0-1 0 0,-1 0 1 0 0,1 0-1 0 0,-1 0 1 0 0,1 1-1 0 0,-1-1 1 0 0,0 1-11 0 0,-4-2-17 0 0,0 1 1 0 0,1 0 0 0 0,-1 0 0 0 0,0 0-1 0 0,0 1 1 0 0,0 0 0 0 0,0 1-1 0 0,0 0 1 0 0,0 0 0 0 0,-1 0 0 0 0,1 1-1 0 0,0 0 1 0 0,0 0 0 0 0,0 1-1 0 0,1 0 1 0 0,-1 0 0 0 0,0 0 0 0 0,1 1-1 0 0,-7 3 17 0 0,10-3-10 0 0,1 0 0 0 0,-1 0 0 0 0,1 1 0 0 0,0-1 0 0 0,-1 0 0 0 0,1 1 0 0 0,1-1 0 0 0,-1 1 0 0 0,0 0 0 0 0,1-1 0 0 0,0 1 0 0 0,0 0 0 0 0,0 0 1 0 0,1 0-1 0 0,-1 0 0 0 0,1 0 0 0 0,0 0 0 0 0,0 0 0 0 0,0 0 0 0 0,0 0 0 0 0,1 0 0 0 0,0 3 10 0 0,0 9 11 0 0,0-12-11 0 0,1 1 0 0 0,0-1-1 0 0,0 1 1 0 0,0-1 0 0 0,1 0-1 0 0,-1 0 1 0 0,1 0 0 0 0,0 0 0 0 0,0 0-1 0 0,1 0 1 0 0,-1-1 0 0 0,1 0-1 0 0,0 0 1 0 0,0 0 0 0 0,0 0 0 0 0,0 0-1 0 0,0-1 1 0 0,3 1 0 0 0,-4-2 13 0 0,0 0-1 0 0,1 0 1 0 0,-1 0 0 0 0,0-1 0 0 0,1 1-1 0 0,-1-1 1 0 0,1 0 0 0 0,-1 0-1 0 0,0 0 1 0 0,1-1 0 0 0,-1 1 0 0 0,1-1-1 0 0,-1 0 1 0 0,0 0 0 0 0,0 0 0 0 0,1 0-1 0 0,-1-1 1 0 0,0 1 0 0 0,0-1 0 0 0,0 1-1 0 0,0-1 1 0 0,-1 0 0 0 0,1-1-1 0 0,0 1 1 0 0,-1 0 0 0 0,0-1 0 0 0,1 1-1 0 0,-1-1 1 0 0,0 0 0 0 0,0 1 0 0 0,-1-1-1 0 0,1 0 1 0 0,1-3-13 0 0,1-4 23 0 0,0-1 1 0 0,0 0-1 0 0,-1 0 1 0 0,0 0-1 0 0,-1-1 0 0 0,0 1 1 0 0,-1-1-1 0 0,0 1 1 0 0,-1-6-24 0 0,1 15-5 0 0,-1 1 0 0 0,0-1 1 0 0,0 1-1 0 0,0-1 0 0 0,-1 1 0 0 0,1-1 1 0 0,0 1-1 0 0,0-1 0 0 0,-1 1 1 0 0,1-1-1 0 0,-1 1 0 0 0,0 0 0 0 0,1-1 1 0 0,-1 1-1 0 0,0 0 0 0 0,0 0 1 0 0,1-1-1 0 0,-1 1 0 0 0,0 0 1 0 0,0 0-1 0 0,0 0 0 0 0,-1 0 0 0 0,1 0 1 0 0,0 0-1 0 0,0 0 0 0 0,0 1 1 0 0,-1-1-1 0 0,1 0 0 0 0,0 1 0 0 0,-1-1 1 0 0,1 1-1 0 0,-1-1 0 0 0,1 1 1 0 0,-1 0-1 0 0,1-1 0 0 0,-1 1 0 0 0,1 0 1 0 0,-1 0-1 0 0,1 0 0 0 0,-1 0 1 0 0,1 0-1 0 0,0 1 0 0 0,-1-1 1 0 0,1 0-1 0 0,-1 1 0 0 0,1-1 0 0 0,-1 1 1 0 0,1-1-1 0 0,-1 2 5 0 0,-6 1-21 0 0,0 1 0 0 0,0 1 0 0 0,1-1 0 0 0,0 1 0 0 0,0 0 0 0 0,0 1 0 0 0,0 0 0 0 0,1 0 0 0 0,0 1 0 0 0,1-1 0 0 0,-1 1 1 0 0,1 0-1 0 0,0 1 0 0 0,-2 4 21 0 0,6-9-4 0 0,0-1 0 0 0,0 0-1 0 0,0 0 1 0 0,1 1 0 0 0,-1-1 0 0 0,1 0 0 0 0,-1 1 0 0 0,1-1 0 0 0,0 0 0 0 0,0 1 0 0 0,0-1 0 0 0,0 1 0 0 0,0-1 0 0 0,0 0 0 0 0,1 1 0 0 0,-1-1 0 0 0,1 0 0 0 0,0 1 0 0 0,0-1 0 0 0,-1 0 0 0 0,2 0 0 0 0,-1 0 0 0 0,0 0 0 0 0,0 0-1 0 0,1 0 1 0 0,-1 0 0 0 0,1 0 0 0 0,-1 0 0 0 0,1 0 0 0 0,2 1 4 0 0,61 15 60 0 0,-62-17-45 0 0,1 0-1 0 0,0-1 1 0 0,-1 0 0 0 0,1 0-1 0 0,0 0 1 0 0,0 0-1 0 0,-1-1 1 0 0,1 1-1 0 0,-1-1 1 0 0,1 0-1 0 0,0 0 1 0 0,-1 0 0 0 0,1-1-1 0 0,-1 1 1 0 0,0-1-1 0 0,0 0 1 0 0,1 0-1 0 0,-1 0 1 0 0,0 0 0 0 0,-1 0-1 0 0,1-1 1 0 0,0 1-1 0 0,-1-1 1 0 0,1 0-1 0 0,-1 0 1 0 0,0 0-1 0 0,0 0 1 0 0,0 0 0 0 0,0 0-1 0 0,-1-1 1 0 0,1 1-1 0 0,-1 0 1 0 0,0-1-1 0 0,0 0 1 0 0,0 1 0 0 0,0-1-1 0 0,-1 1 1 0 0,1-2-15 0 0,0 2-2 0 0,-1 1 0 0 0,1-1 0 0 0,0 1 1 0 0,-1-1-1 0 0,0 0 0 0 0,1 1 0 0 0,-1-1 1 0 0,0 1-1 0 0,-1-1 0 0 0,1 0 0 0 0,0 1 0 0 0,-1-1 1 0 0,1 1-1 0 0,-1-1 0 0 0,0 1 0 0 0,0-1 1 0 0,0 1-1 0 0,0-1 0 0 0,0 1 0 0 0,-1 0 1 0 0,1 0-1 0 0,-1 0 0 0 0,1 0 0 0 0,-1 0 1 0 0,0 0-1 0 0,0 0 0 0 0,0 0 0 0 0,0 1 0 0 0,0-1 1 0 0,0 1-1 0 0,0-1 0 0 0,0 1 0 0 0,-1 0 1 0 0,1 0-1 0 0,-1 0 0 0 0,1 0 0 0 0,-1 0 1 0 0,1 0-1 0 0,-1 1 0 0 0,-1-1 2 0 0,-1 2-20 0 0,-1-1 0 0 0,1 1 1 0 0,0 0-1 0 0,-1 0 0 0 0,1 0 0 0 0,0 1 0 0 0,0-1 1 0 0,-1 1-1 0 0,1 1 0 0 0,1-1 0 0 0,-1 1 0 0 0,0 0 1 0 0,1 0-1 0 0,-1 0 0 0 0,1 1 0 0 0,0-1 1 0 0,0 1-1 0 0,0 0 0 0 0,0 1 20 0 0,1-2-9 0 0,0 0 0 0 0,0 0 0 0 0,0 0 1 0 0,0 1-1 0 0,0-1 0 0 0,1 1 0 0 0,-1 0 0 0 0,1 0 0 0 0,0 0 0 0 0,0 0 1 0 0,1 0-1 0 0,-1 0 0 0 0,1 0 0 0 0,0 1 0 0 0,0-1 0 0 0,0 1 1 0 0,1-1-1 0 0,-1 0 0 0 0,1 1 0 0 0,0-1 0 0 0,1 1 0 0 0,-1 0 9 0 0,3-3-12 0 0,-1 1 0 0 0,1-1 0 0 0,0 0 0 0 0,0-1 0 0 0,0 1 1 0 0,0 0-1 0 0,0-1 0 0 0,1 0 0 0 0,-1 0 0 0 0,0 0 0 0 0,1 0 0 0 0,-1 0 0 0 0,1-1 0 0 0,-1 1 0 0 0,0-1 0 0 0,1 0 0 0 0,-1 0 0 0 0,1 0 0 0 0,-1-1 0 0 0,1 1 0 0 0,-1-1 0 0 0,1 0 0 0 0,-1 0 0 0 0,0 0 0 0 0,0 0 0 0 0,1 0 0 0 0,-1-1 0 0 0,0 0 0 0 0,2-1 12 0 0,-5 3-11 0 0,11-8-830 0 0,-5 1-5288 0 0,-5 4-5996 0 0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5:41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1660 478 0 0 0,'0'0'111'0'0,"0"0"111"0"0,0 0-14 0 0,0 0-8 0 0,0 0 3092 0 0,2 3 9859 0 0,-2-2-12387 0 0,-72-1-69 0 0,1-4-634 0 0,-46-8 151 0 0,58 2 83 0 0,5-2-111 0 0,-67 11 117 0 0,3 5 463 0 0,2 4-484 0 0,-27-1 126 0 0,61 1-233 0 0,-55 11 185 0 0,-1-11 34 0 0,137-8-467 0 0,0 0 0 0 0,-1 0 0 0 0,1 0 1 0 0,0 0-1 0 0,-1 0 0 0 0,1 0 0 0 0,-1 0 1 0 0,1 0-1 0 0,0 0 0 0 0,-1 1 0 0 0,1-1 0 0 0,0 1 1 0 0,-1-1-1 0 0,1 1 0 0 0,0-1 0 0 0,-1 1 1 0 0,1 0-1 0 0,0 0 0 0 0,0-1 0 0 0,0 1 0 0 0,0 0 1 0 0,0 0-1 0 0,0 0 0 0 0,0 0 0 0 0,0 0 1 0 0,0 1-1 0 0,1-1 0 0 0,-1 0 0 0 0,0 0 1 0 0,1 0-1 0 0,-1 1 0 0 0,0-1 0 0 0,1 0 0 0 0,0 1 1 0 0,-1-1-1 0 0,1 0 0 0 0,0 1 0 0 0,0-1 1 0 0,0 1-1 0 0,0-1 0 0 0,0 0 0 0 0,0 1 0 0 0,0-1 1 0 0,0 1 74 0 0,0 6-4715 0 0,0 0-6132 0 0</inkml:trace>
  <inkml:trace contextRef="#ctx0" brushRef="#br0" timeOffset="2888.287">3515 3060 0 0 0,'0'0'827'0'0,"0"0"-32"0"0,0 0-197 0 0,0 0-172 0 0,0 0-99 0 0,0 0 9 0 0,0 0 61 0 0,0 0 55 0 0,-12 0 30 0 0,-33 0 229 0 0,-19 0 3295 0 0,-381 3-1352 0 0,227-37 111 0 0,76 22-2066 0 0,-55 12-333 0 0,-77-42 95 0 0,-34 34-674 0 0,54 31 186 0 0,-68-8 50 0 0,22 1 39 0 0,158-8-15 0 0,50 7-140 0 0,38-7 155 0 0,-30 0 2 0 0,-139-1 97 0 0,143-3-48 0 0,-29 4 452 0 0,109-8-539 0 0,-29 0 80 0 0,-74 0 229 0 0,91 0-3781 0 0,6 0-3297 0 0,7 0-601 0 0</inkml:trace>
  <inkml:trace contextRef="#ctx0" brushRef="#br0" timeOffset="13922.657">1200 0 0 0 0,'0'0'1892'0'0,"0"0"212"0"0,0 0-93 0 0,0 0-194 0 0,0 0-154 0 0,0 0-122 0 0,0 0-136 0 0,0 0-146 0 0,0 0-139 0 0,0 0-131 0 0,0 0-117 0 0,0 0-113 0 0,0 0-116 0 0,0 0-103 0 0,0 0-80 0 0,0 0-59 0 0,0 0-46 0 0,0 0-40 0 0,5 32 2041 0 0,36 301 25 0 0,-6-138-1760 0 0,-1-11-50 0 0,-20-83-387 0 0,9 60 20 0 0,9 98 199 0 0,-26-29-138 0 0,-6-76-93 0 0,14-38-88 0 0,-10 161 351 0 0,27-11 98 0 0,-22 108 81 0 0,-7-74-235 0 0,-3-240-311 0 0,12 146 129 0 0,-2-82 3 0 0,-13-107-643 0 0,-1-36-3531 0 0,11-15-581 0 0,-1 19-1185 0 0,-3 0-5848 0 0</inkml:trace>
  <inkml:trace contextRef="#ctx0" brushRef="#br0" timeOffset="14624.481">1737 2636 8570 0 0,'0'0'1919'0'0,"0"0"-451"0"0,0 0-86 0 0,0 0 55 0 0,0 0-71 0 0,0 0-238 0 0,0 0-253 0 0,0 0-155 0 0,0 0-39 0 0,0 0-19 0 0,0 0-20 0 0,0 0-26 0 0,0 0-53 0 0,10 4 3632 0 0,-11 2-4002 0 0,0 1-1 0 0,-1-1 0 0 0,1 0 0 0 0,-1 0 1 0 0,0 0-1 0 0,-1-1 0 0 0,0 1 1 0 0,0 0-1 0 0,0-1 0 0 0,0 0 1 0 0,-1 0-1 0 0,0 0 0 0 0,-3 4-192 0 0,-13 18 256 0 0,-42 44 73 0 0,-90 118 63 0 0,49-75-139 0 0,5-32 122 0 0,55-26-327 0 0,-18 37 106 0 0,26-46-57 0 0,16-32-1403 0 0,19-43-4214 0 0,0 19 1045 0 0,0 1-7578 0 0</inkml:trace>
  <inkml:trace contextRef="#ctx0" brushRef="#br0" timeOffset="15769.437">1504 16 0 0 0,'0'0'435'0'0,"0"0"1338"0"0,0 0 212 0 0,0 0-325 0 0,0 0-305 0 0,0 0-200 0 0,0 0-96 0 0,0 0-32 0 0,0 0-35 0 0,0 0-116 0 0,0 0-88 0 0,0 0-65 0 0,0 0-69 0 0,-5 11-22 0 0,-14 33-8 0 0,-3 5 2782 0 0,-9 8-508 0 0,-29 62-1648 0 0,-37 39 361 0 0,40-65-1078 0 0,-11 0 275 0 0,-9-5 28 0 0,20 5-191 0 0,30-36-279 0 0,48-91-1555 0 0,-13 23 122 0 0,4-5-1489 0 0,-3 6-3754 0 0,-1 5-6050 0 0</inkml:trace>
  <inkml:trace contextRef="#ctx0" brushRef="#br0" timeOffset="17251.098">626 1553 0 0 0,'0'0'752'0'0,"0"0"423"0"0,0 0 128 0 0,0 0-17 0 0,0 0-50 0 0,0 0 20 0 0,0 0 32 0 0,0 0 6 0 0,0 0 9 0 0,-10 1-33 0 0,-30 4-89 0 0,30 1 6780 0 0,20 9-6727 0 0,-10-14-1043 0 0,11 6 1 0 0,-1 0 0 0 0,1-1 0 0 0,1 0-1 0 0,-1-1 1 0 0,1 0 0 0 0,0 0 0 0 0,0-2 0 0 0,0 1-1 0 0,1-2 1 0 0,-1 1 0 0 0,1-2 0 0 0,-1 0 0 0 0,1 0-1 0 0,0-1 1 0 0,-1-1 0 0 0,1 0 0 0 0,2-1-192 0 0,0-1 132 0 0,0 0 1 0 0,0-2-1 0 0,-1 0 0 0 0,0 0 0 0 0,0-1 1 0 0,0-1-1 0 0,-1-1 0 0 0,7-4-132 0 0,-8 5 78 0 0,-7 4-32 0 0,0-1-1 0 0,-1 0 1 0 0,1 0-1 0 0,-1 0 1 0 0,0-1-1 0 0,0 1 1 0 0,0-1-1 0 0,-1 0 1 0 0,0 0 0 0 0,0-1-1 0 0,0 1 1 0 0,0 0-1 0 0,-1-1 1 0 0,0 0-1 0 0,0 0 1 0 0,0 1-1 0 0,-1-1 1 0 0,0 0-1 0 0,0 0 1 0 0,-1 0-1 0 0,1-1 1 0 0,-1 1 0 0 0,-1 0-1 0 0,1 0 1 0 0,-1 0-1 0 0,0 0 1 0 0,-2-4-46 0 0,-1 2 2 0 0,-1 1 1 0 0,0-1 0 0 0,0 1 0 0 0,-1 0-1 0 0,0 1 1 0 0,0 0 0 0 0,-1 0-1 0 0,1 0 1 0 0,-1 0 0 0 0,-1 1 0 0 0,1 0-1 0 0,-1 1 1 0 0,0 0 0 0 0,0 0 0 0 0,0 1-1 0 0,0 0 1 0 0,-1 0 0 0 0,1 1-1 0 0,-1 0 1 0 0,0 0 0 0 0,1 1 0 0 0,-1 0-1 0 0,0 1 1 0 0,0 0 0 0 0,0 0-1 0 0,-4 1-2 0 0,3 0-8 0 0,1 1 0 0 0,-1 0 0 0 0,0 0 0 0 0,0 1 0 0 0,1 0 0 0 0,-1 0 0 0 0,1 2 0 0 0,0-1 0 0 0,0 1 0 0 0,1 0 0 0 0,-9 6 8 0 0,15-8 3 0 0,0 0 0 0 0,0-1-1 0 0,0 1 1 0 0,1 0-1 0 0,-1 0 1 0 0,1 0 0 0 0,0 0-1 0 0,-1 0 1 0 0,2 0-1 0 0,-1 1 1 0 0,0-1 0 0 0,0 0-1 0 0,1 0 1 0 0,0 1-1 0 0,0-1 1 0 0,0 0-1 0 0,0 1 1 0 0,0-1 0 0 0,1 3-3 0 0,-3 26 116 0 0,-5 218 548 0 0,12 59-23 0 0,-7-297-602 0 0,0-1 0 0 0,-1 1 0 0 0,-1-1 0 0 0,0 0 0 0 0,0 0 0 0 0,-1-1 0 0 0,-1 1 0 0 0,0-1 0 0 0,0 0 0 0 0,-1 0 0 0 0,0-1 0 0 0,0 0 0 0 0,-1 0 0 0 0,-2 0-39 0 0,-7 12 63 0 0,-41 37 157 0 0,10-31-47 0 0,47-27-180 0 0,0 1 1 0 0,0-1-1 0 0,0 1 1 0 0,0-1-1 0 0,0 0 1 0 0,0 1-1 0 0,0-1 1 0 0,0 0-1 0 0,0 0 1 0 0,0 0-1 0 0,0 0 1 0 0,0 0-1 0 0,0 0 1 0 0,0 0-1 0 0,0 0 1 0 0,0 0-1 0 0,0 0 1 0 0,-1-1-1 0 0,1 1 1 0 0,0 0-1 0 0,0-1 1 0 0,0 1-1 0 0,1-1 1 0 0,-1 1-1 0 0,0-1 1 0 0,0 1-1 0 0,0-1 1 0 0,0 0-1 0 0,0 0 1 0 0,1 1-1 0 0,-1-1 1 0 0,0 0-1 0 0,0 0 1 0 0,1 0-1 0 0,-1 0 1 0 0,1 0-1 0 0,-1 1 1 0 0,1-1-1 0 0,-1 0 1 0 0,1-1 6 0 0,0 1-124 0 0,32-11-1593 0 0,-18 4-2002 0 0,-2 1-5052 0 0,-5 3-4073 0 0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2:54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1333 14 0 0 0,'0'0'457'0'0,"0"0"968"0"0,0 0 226 0 0,0 0-106 0 0,0 0-146 0 0,0 0-122 0 0,0 0-102 0 0,2-3-105 0 0,5-7 1091 0 0,-10 19 2224 0 0,-47 87-2755 0 0,-14 75-541 0 0,-22-18-662 0 0,18-53-128 0 0,-56 58 85 0 0,114-139-356 0 0,10-19-39 0 0,0 0-22 0 0,0 0 1 0 0,0 0 6 0 0,0 0-3 0 0,0 0-18 0 0,0 0 11 0 0,0 0 4 0 0,0 0 11 0 0,0 0 42 0 0,15-5-10 0 0,-12 1-269 0 0,15-21-1565 0 0,-9 6-5958 0 0,-6 11-2524 0 0</inkml:trace>
  <inkml:trace contextRef="#ctx0" brushRef="#br0" timeOffset="537.985">1268 29 760 0 0,'0'0'1172'0'0,"0"0"-635"0"0,0 0-384 0 0,0 0 239 0 0,0 0 365 0 0,0 0 165 0 0,0 0-50 0 0,0 0-148 0 0,0 0-102 0 0,0 0 99 0 0,0 0 190 0 0,0 0 109 0 0,3 1 67 0 0,25 13 3605 0 0,14 57 368 0 0,-11 74-3441 0 0,-3 51-615 0 0,2-65-600 0 0,10-73-295 0 0,-43-69-2202 0 0,-5 5-82 0 0,-3-1-2194 0 0,6 1-2886 0 0,1 2-391 0 0</inkml:trace>
  <inkml:trace contextRef="#ctx0" brushRef="#br0" timeOffset="923.128">994 496 1144 0 0,'0'0'1387'0'0,"0"0"-436"0"0,0 0-176 0 0,0 0 217 0 0,0 0 318 0 0,0 0 251 0 0,0 0 72 0 0,0 0-153 0 0,0 0-188 0 0,0 0-146 0 0,0 0-133 0 0,0 0-30 0 0,0 0-41 0 0,11-5-58 0 0,88-28 2049 0 0,-86 31-2651 0 0,-1 2 0 0 0,0 0-1 0 0,0 0 1 0 0,1 1 0 0 0,-1 0 0 0 0,0 1 0 0 0,0 1 0 0 0,0 0 0 0 0,0 0 0 0 0,7 4-282 0 0,56 5 1072 0 0,-61-39-2511 0 0,-9 17-4573 0 0,-3 8-5413 0 0</inkml:trace>
  <inkml:trace contextRef="#ctx0" brushRef="#br0" timeOffset="151168.849">85 3204 0 0 0,'0'0'481'0'0,"0"0"61"0"0,0 0-25 0 0,0 0-30 0 0,0 0-17 0 0,0 0 30 0 0,0 0 32 0 0,0 0 1752 0 0,-1-6 13719 0 0,0 5-14368 0 0,1-1-4254 0 0,30-64 3734 0 0,-10 33-632 0 0,50-82 887 0 0,-51 90-1092 0 0,12-27 408 0 0,-10 18-82 0 0,12-28-455 0 0,-22 49 108 0 0,-11 14-273 0 0,0-1-2 0 0,0 25-120 0 0,-1-21-4472 0 0,0-2-4889 0 0,1-2-1994 0 0</inkml:trace>
  <inkml:trace contextRef="#ctx0" brushRef="#br0" timeOffset="151856.153">438 2441 0 0 0,'0'0'544'0'0,"0"0"340"0"0,0 0 178 0 0,0 0 95 0 0,0 0 40 0 0,0 0-33 0 0,0 0-96 0 0,0 0-102 0 0,0 0-1 0 0,0 0 109 0 0,0 0 123 0 0,0 0 60 0 0,-4 11 1794 0 0,45-73 1486 0 0,-6 13-3578 0 0,37-70 425 0 0,-43 73-417 0 0,-7 15-446 0 0,3-7 17 0 0,-7 18-317 0 0,-18 20-209 0 0,0 0-4 0 0,0 0-5 0 0,0 0-16 0 0,0 0 13 0 0,0 0-10 0 0,0 0-15 0 0,0 0 1 0 0,0 0-23 0 0,0 0-25 0 0,0 0-26 0 0,0 0-45 0 0,0 0-76 0 0,-1 0-190 0 0,1 0-4020 0 0,0 0-4781 0 0,0 0-827 0 0</inkml:trace>
  <inkml:trace contextRef="#ctx0" brushRef="#br0" timeOffset="152403.962">819 1682 1536 0 0,'0'0'1226'0'0,"0"0"-118"0"0,0 0-5 0 0,0 0 12 0 0,0 0-47 0 0,0 0-70 0 0,0 0-29 0 0,0 0 84 0 0,0 0 116 0 0,0 0 81 0 0,0 0-6 0 0,0 0-108 0 0,0 0-150 0 0,1 4 3089 0 0,38-65-1279 0 0,-6-8-2048 0 0,-12 22-448 0 0,-17 41 39 0 0,-4 6-3747 0 0,-4 5-8903 0 0,3-4 3811 0 0</inkml:trace>
  <inkml:trace contextRef="#ctx0" brushRef="#br0" timeOffset="153019.335">1054 1289 416 0 0,'0'0'1587'0'0,"0"0"-16"0"0,0 0 13 0 0,0 0-30 0 0,0 0-147 0 0,0 0-221 0 0,0 0-141 0 0,0 0 1 0 0,0 0 41 0 0,0 0-3 0 0,0 0-69 0 0,0 0-122 0 0,0 0-137 0 0,12-4 4272 0 0,89-134-1012 0 0,-44 56-3040 0 0,-39 53-769 0 0,-15 27-1623 0 0,-3 5-3307 0 0,0 2-866 0 0,0-4-5516 0 0</inkml:trace>
  <inkml:trace contextRef="#ctx0" brushRef="#br0" timeOffset="22661.684">1376 985 0 0 0,'0'0'169'0'0,"0"0"516"0"0,0 0 125 0 0,0 0 24 0 0,0 0-2 0 0,0 0 63 0 0,-3 0 10 0 0,-3 0 2192 0 0,-5 3 12379 0 0,5-1-11699 0 0,0 1-5542 0 0,-1 0-8392 0 0,3-3-1560 0 0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0,'-4'39,"2"21,7 7,3-10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5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1,'4'6,"-1"0,0 0,1 0,-2 0,1 1,-1-1,0 1,-1 0,1 0,-1 0,-1-1,1 1,-1 0,0 3,0-2,-21 194,-32 173,41-110,12-251</inkml:trace>
  <inkml:trace contextRef="#ctx0" brushRef="#br0" timeOffset="583.064">256 622,'-3'12,"1"0,1 1,-1-1,2 1,0-1,0 1,1 0,1-1,0 0,1 1,0-1,0 0,2 0,5 10,-9-19,1 0,-1 0,1 0,0 0,0 0,0-1,1 1,-1-1,0 0,1 1,0-1,0 0,-1-1,1 1,0 0,0-1,1 0,-1 0,0 0,0 0,1 0,-1 0,0-1,1 0,-1 1,1-1,-1-1,0 1,1 0,-1-1,0 0,1 0,-1 0,0 0,0 0,0-1,0 1,0-1,0 0,0 0,-1 0,3-2,133-139,-98 95,-29 35,1 0,0 2,1-1,0 1,1 1,1 1,12-7,-26 16,0-1,1 1,-1-1,0 1,1 0,-1-1,0 1,1 0,-1 0,1 0,-1 0,0 0,1 1,-1-1,0 0,1 1,-1-1,0 1,1-1,-1 1,0-1,0 1,0 0,1 0,-1 0,0 0,0 0,0 0,0 0,-1 0,1 0,0 0,0 0,-1 0,1 1,0-1,-1 0,0 0,1 1,-1-1,1 2,14 63,-14-59,6 74,-2-1,-5 1,-3 1,1 37,2-86,2-2,-2-1,-1 0,-1 1,-2-1,0 0,-3-1,0 1,-2-1,-7 15,-64 72,76-111,0-1,0 0,-1 0,0 0,0-1,0 1,0-1,-1 0,1-1,-1 0,1 1,-1-2,0 1,0-1,0 0,0 0,0 0,0-1,0 0,0 0,-6-2,9 2,0-1,-1 0,1-1,0 1,0-1,0 1,1-1,-1 0,0 0,1 0,-1 0,1 0,-1-1,1 1,0-1,0 1,0-1,1 0,-1 0,1 0,-1 0,1 0,0 0,0 0,0-1,1 1,-1 0,1 0,0-2,8-98,2 75,0 2,2-1,1 2,0 0,2 0,1 1,1 1,1 1,19-18,78-56,-91 81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4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26,'-12'23,"1"1,1-1,1 2,2 0,0 0,1 0,2 1,1-1,0 1,2 20,1-42,0 1,0 0,0-1,1 1,0-1,0 1,0 0,0-1,1 0,0 1,0-1,0 0,0 0,1 0,-1 0,1-1,0 1,0 0,1-1,-1 0,0 0,1 0,0 0,0-1,0 0,0 1,0-1,1-1,-1 1,0-1,1 1,-1-1,1-1,0 1,-1-1,1 1,-1-1,1-1,0 1,1-1,5-2,0-1,0 0,0 0,-1-1,1-1,-1 0,-1 0,1-1,-1 0,0-1,0 0,-1 0,-1-1,1 0,-1 0,-1-1,1 0,-2 0,1-1,-2 1,1-1,-1 0,-1 0,0-1,-1 1,0-1,-1 1,0-1,0 0,-1 5,1 0,-1 1,0-1,0 1,-1-1,0 0,0 1,0-1,-1 1,0 0,-1-1,1 1,-1 0,0 0,-1 1,1-1,-1 1,0 0,0 0,-1 0,0 0,0 1,0-1,0 1,0 1,-1-1,0 1,0 0,0 0,0 1,0-1,-1 1,1 1,0-1,-1 1,-3 0,-13 6</inkml:trace>
  <inkml:trace contextRef="#ctx0" brushRef="#br0" timeOffset="281.399">441 139,'0'10,"1"1,0-1,1 0,0 0,1 0,0 0,1-1,0 1,0-1,1 0,0 0,0 0,1-1,0 0,1 0,0 0,0-1,1 0,0-1,0 1,0-1,1-1,0 0,3 2,-5-8,0 0,0 0,-1 0,1-1,0 0,-1-1,1 1,-1-1,0 0,0-1,0 1,-1-1,1 0,-1-1,0 0,0 1,0-1,-1-1,0 1,0-1,0 0,-1 0,2-3,15-16,25-23,36-56,-72 82</inkml:trace>
  <inkml:trace contextRef="#ctx0" brushRef="#br0" timeOffset="620.374">1146 55,'-12'4,"0"0,1 1,-1 1,1-1,1 2,-1 0,1 0,0 1,1 0,-4 4,12-11,0 0,0 0,0 1,0-1,0 1,0-1,0 1,0-1,0 1,1 0,-1-1,1 1,-1 0,1 0,0-1,-1 1,1 0,0 0,0-1,0 1,1 0,-1 0,0-1,1 1,-1 0,1 0,-1-1,1 1,0-1,0 1,0 0,0-1,0 0,0 1,1 0,57 39,-22-18,-35-20,0-1,0 1,0 0,0 0,0 0,0 0,-1 0,1 0,-1 0,0 0,0 0,0 1,-1-1,1 0,-1 1,1-1,-1 0,0 1,-1-1,1 1,-1-1,1 0,-1 1,0-1,0 0,0 0,-1 0,1 0,-1 0,0 0,1 0,-1 0,-1 0,1-1,0 1,-1 0,-3 3,0 1,0-1,0 0,-1 0,0 0,0-1,0 0,-1-1,0 0,0 0,0 0,0-1,-7 1,-11-1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2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141 209,'0'515,"28"-237,-35-249,7-30,0 1,0 0,0-1,0 1,0 0,0-1,0 1,0 0,-1-1,1 1,0 0,0 0,0-1,0 1,0 0,-1-1,1 1,0 0,0 0,0-1,-1 1,1 0,0 0,-1 0,1 0,0-1,0 1,-1 0,1 0,0 0,-1 0,1 0,0 0,-1 0,1 0,0 0,-1 0,1 0,0 0,0 0,-1 0,1 0,0 0,-1 0,1 0,0 0,-1 0,1 0,0 0,-1 1,1-1,0 0,0 0,-1 0,1 1,0-1,0 0,0 0,-1 1,1-1,0 0,-4-14</inkml:trace>
  <inkml:trace contextRef="#ctx0" brushRef="#br0" timeOffset="403.949">0 351,'12'-23,"1"0,1 0,1 2,1 0,1 0,0 2,2 0,0 1,1 1,15-10,-20 14,0 1,0 0,1 1,0 1,1 1,1 0,-1 1,1 1,0 1,1 0,-1 2,1 0,0 1,1 0,-1 2,0 0,0 2,9 0,-24 0,0 0,0 0,0 1,0-1,0 1,0 0,0 0,-1 0,1 0,0 1,-1-1,0 1,0 0,0 0,0 0,0 0,-1 1,1-1,-1 1,0 0,0-1,0 1,-1 0,1 0,-1 0,0 0,0 1,0-1,-1 0,1 0,-1 1,0-1,-1 4,1 6,-2 0,1-1,-2 1,0-1,0 1,-2-1,1 0,-2-1,1 1,-2-1,-9 13,-2-1,-1-2,0 1,-2-2,0-1,-1-1,-2 0,1-2,-2-1,-10 5,-72 31,95-44</inkml:trace>
  <inkml:trace contextRef="#ctx0" brushRef="#br0" timeOffset="935.031">508 1140,'99'-71,"-46"35,-2-2,-1-2,-2-2,-2-2,19-27,-55 58,-1 0,-1 0,0-1,0 1,-2-2,0 1,0-1,2-15,-4 17,-2 9,-1 0,1 0,-1 0,0 0,0 0,0 0,0 0,-1 0,1 0,-1 0,0-1,0 1,-1 0,1 0,-1 0,0 0,0 0,-1 0,1 0,-1 0,0 0,0 0,0 1,0-1,-1 1,1 0,-2-2,-3 1,1 0,-1 0,0 1,0 0,0 0,0 0,0 1,-1 0,1 1,-1 0,0 0,1 0,-1 1,1 0,-1 1,0 0,1 0,-1 0,1 1,-1 0,1 1,0 0,0 0,0 0,0 1,1 0,0 0,-1 1,1-1,1 1,-1 1,1-1,0 1,0 0,0 0,1 0,0 1,-1 3,2-7,1-1,-1 1,1 0,0 0,-1 0,2 0,-1 0,0 0,1 0,-1 1,1-1,0 1,0-1,0 1,1 0,-1-1,1 1,0-1,0 1,0 0,0-1,1 1,-1 0,1-1,0 1,0-1,0 1,1-1,-1 0,1 1,0-1,0 0,0 0,0 0,1 0,-1-1,2 2,6 1,1-1,0 1,0-2,0 0,0 0,0-1,1 0,-1-1,1 0,0-1,-1 0,1-1,-1 0,2-1,23 0,0 0,72 8,-105-4,0 0,-1 1,1 0,-1-1,0 1,0 0,0 0,0 1,-1-1,1 0,-1 0,0 1,0-1,0 1,0-1,-1 1,1-1,-1 1,0 0,0-1,0 1,-1-1,1 1,-1 0,0-1,0 1,0-1,0 0,-1 1,1-1,-1 0,0 0,0 0,0 0,-2 2,-2 9,-8 18,10-27,1 0,0 0,0 0,0 0,0 0,1 1,0-1,0 1,1 0,-1-1,1 1,0 0,1 0,-1 0,1-1,1 1,-1 0,1 0,0 0,0 0,0-1,1 1,0 0,0-1,1 0,-1 1,1-1,3 5,14 3,0-2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3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1 342,'14'-3,"-1"0,1-1,-1 0,0-1,0 0,0-1,0-1,-1 0,0 0,-1-1,0-1,9-9,-10 12,-1-1,0 0,0 0,-1-1,0 0,-1-1,0 0,0 0,0 0,-2-1,1 0,-1 0,0 0,-1-1,-1 0,1 0,0-6,-4 15,0 0,0 0,0 0,0 0,0 0,0 0,0 0,-1 0,1 0,-1 0,1 0,-1 0,0 0,0 0,0 1,0-1,0 0,0 0,0 1,-1-1,1 1,-1 0,1-1,-1 1,1 0,-1 0,0 0,0 0,1 0,-1 0,0 0,0 0,0 1,0-1,0 1,0 0,0-1,0 1,0 0,0 0,0 0,0 1,-2-1,-84 33,75-20,1 1,0 1,1 0,0 1,1 0,1 0,1 1,0 1,1-1,1 1,1 0,-2 13,3-17,0 1,1-1,1 1,1 0,0 0,1 0,0 0,1 0,1 2,-1-12,0 0,0 0,0 0,1-1,0 1,0 0,0-1,0 1,1-1,-1 0,1 0,0 0,0 0,1 0,-1-1,1 1,0-1,0 0,0 0,0-1,1 1,-1-1,1 0,-1 0,1 0,0-1,0 1,1-1,19 3</inkml:trace>
  <inkml:trace contextRef="#ctx0" brushRef="#br0" timeOffset="451.1">481 31,'90'84,"-83"-76,-2 0,1 0,-1 0,0 1,-1-1,0 1,0 1,-1-1,0 0,-1 1,0-1,0 1,-1 0,0 8,-1 3,2 1,0-2,1 1,1 0,1 0,7 16,-12-36,0-1,0 1,0 0,0-1,1 1,-1-1,0 1,0 0,1-1,-1 1,0-1,1 1,-1-1,1 1,-1-1,1 1,-1-1,1 1,-1-1,1 0,-1 1,1-1,-1 0,1 1,0-1,-1 0,1 0,0 0,-1 0,1 1,-1-1,1 0,0 0,-1 0,1 0,0 0,-1-1,1 1,0 0,-1 0,1 0,0 0,-1-1,1 1,-1 0,1-1,-1 1,1 0,-1-1,1 1,-1-1,1 1,-1-1,1 1,-1-1,0 1,1-1,-1 1,0-1,1 0,-1 1,0-1,22-42,-21 41,64-177,3-2,-62 162</inkml:trace>
  <inkml:trace contextRef="#ctx0" brushRef="#br0" timeOffset="4340.556">141 539,'5'0,"2"5,4 1,5 1,5-2,3-2,-2-1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55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4209 0 0,'0'0'1842'0'0,"0"0"-15"0"0,0 0 168 0 0,0 0 35 0 0,0 0-195 0 0,0 0-324 0 0,0 0-336 0 0,0 0-263 0 0,0 0-179 0 0,0 0-130 0 0,0 0-75 0 0,0 0-25 0 0,0 0 6 0 0,3 11 3768 0 0,-3-11-4069 0 0,21 7 1431 0 0,8 2-1354 0 0,1-2 0 0 0,1-1-1 0 0,-1-1 1 0 0,1-2 0 0 0,0-1-1 0 0,0-2 1 0 0,-1 0 0 0 0,4-3-285 0 0,36 2 266 0 0,57-18 215 0 0,-126 19-434 0 0,-1 0-1 0 0,0 0-28 0 0,0 0 0 0 0,0 0 14 0 0,0 0-6 0 0,0 0 19 0 0,0 0 14 0 0,0 0-15 0 0,0 0-26 0 0,-20-4-3500 0 0,3 4-749 0 0,6 0-6886 0 0,9 0 233 0 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40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37,'0'-11,"0"19,0 34,0-20,1 18,3-1,0 0,3 0,8 24,-15-59,0 1,0-1,1 1,0-1,0 1,0-1,0 1,1-1,-1 0,1 1,0-1,1 0,-1 0,1-1,0 1,0 0,0-1,0 0,0 0,1 0,-1 0,1 0,0-1,0 1,0-1,0 0,1 0,-1-1,0 1,1-1,-1 0,1 0,-1-1,1 1,0-1,-1 0,1 0,-1-1,1 1,0-1,2-4,1 0,-1-1,0 0,0 0,0-1,-1 1,0-1,-1-1,1 1,-1-1,-1 0,1 0,-2-1,1 0,8-13,18-36,59-85,-88 142,-1 0,1 0,0 0,-1 0,1 0,0 0,0 0,-1 1,1-1,0 0,0 1,0-1,0 0,0 1,0-1,0 1,0 0,0-1,1 1,-1 0,0 0,0-1,0 1,0 0,0 0,1 0,-1 0,0 1,0-1,0 0,0 0,0 1,0-1,0 1,0-1,0 1,0-1,0 1,0-1,0 1,0 0,0 0,0-1,0 1,-1 0,1 0,0 0,-1 0,1 0,-1 0,1 0,-1 0,1 0,-1 0,0 0,1 1,-1-1,0 0,0 0,0 0,0 0,0 0,0 1,0-1,-1 0,1 0,0 0,-1 1,1 9,0 1,1-1,0 0,0 0,1 0,1 0,0 0,0 0,1 0,1-1,0 0,0 0,1 0,0 0,0-1,1 0,1-1,-1 1,1-2,1 1,0-1,0 0,0-1,1 0,3 2,-3-6,0 0,0-1,0 0,0-1,0 0,0-1,0 0,0 0,0-1,0 0,0-1,-1 0,1-1,-1 0,0 0,0-1,0 0,-1-1,0 0,0 0,0 0,-1-1,0-1,0 1,-1-1,0 0,0 0,-1-1,0 0,0 0,-1 0,0 0,-1-1,0 1,0-1,-1-1,3-5,-1 7,0-1,-1-1,0 1,-1 0,0-1,0 1,-1-1,-1 1,0-1,0 0,-1 1,-1-10,-4 2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4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1 315,'31'-9,"1"0,-1-3,-1 0,0-2,-1-1,-1-1,0-2,-1-1,8-8,27-56,-61 81,0 0,0 0,0 0,-1 0,1-1,-1 1,0 0,0-1,0 1,0 0,0 0,0-1,0 1,-1 0,1-1,-1 1,0 0,0 0,1 0,-1 0,-1 0,1 0,0 0,0 0,-1 0,1 0,-1 1,0-1,1 1,-1-1,0 1,0-1,0 1,0 0,0 0,0 0,0 0,0 1,-1-1,1 0,0 1,-1-1,-4 0,-1-1,1 1,0 0,-1 1,1 0,0 0,-1 0,1 1,0 0,0 1,0 0,0 0,0 0,0 1,0 0,0 0,1 0,0 1,0 0,0 1,0-1,0 1,1 0,0 0,0 1,0 0,-5 7,0-1,1 2,0-1,1 1,0 0,1 1,1 0,1 0,0 0,0 0,0 10,4-18,0 1,0-1,0 1,1-1,0 1,1-1,-1 1,1-1,1 1,0-1,0 0,0 0,1 0,0 0,0 0,1 0,0-1,0 0,0 0,1 0,0 0,0-1,0 1,1-1,0-1,0 1,0-1,1 0,-1 0,1-1,0 0,0 0,0-1,0 0,0 0,1 0,15 1,0-2,0 0,0-1,0-1,0-1,0-2,0 0,-1-1,0-1,0-1,0-2,2-1,46-22,-42 17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42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0 413,'47'-7,"-1"-2,0-3,0-1,-2-2,0-2,0-3,36-21,-59 28,0 0,0-1,-2-1,0-1,0-1,-2-1,0 0,-1-1,-1-1,8-13,-22 32,1-1,-1 1,1-1,-1 0,0 1,0-1,1 0,-1 0,0 0,-1 0,1 0,0 0,-1 0,1 0,-1 0,1 0,-1-1,0 1,0 0,0 0,0 0,-1 0,1-1,-1 1,1 0,-1 0,1 0,-1 0,0 0,0 0,0 0,0 1,-1-1,1 0,0 0,-1 1,1-1,-1 1,1-1,-1 1,0 0,0 0,0 0,0-1,0 1,-4 4,1 0,-1-1,1 2,-1-1,1 1,0 0,0 0,1 0,-1 0,1 1,0 0,0 0,1 0,0 0,-1 1,2-1,-1 1,1 0,-1 0,2 0,-1 0,0 6,-12 44,3 1,3 1,-1 54,7-96,12 301,-3-257,-2 0,-3 0,-3 1,-3-1,-2 0,-8 30,8-63,-2-1,-1-1,-1 1,-1-2,-2 1,0-2,-1 0,-1 0,-2-1,-16 17,25-32,0 1,0-1,-1-1,0 0,-1 0,1-1,-1 0,0 0,0-1,-4 0,11-2,0-1,-1-1,1 1,-1 0,1-1,-1 0,1 0,-1 0,1 0,-1 0,1-1,-1 1,1-1,-1 0,1 0,0-1,0 1,-1 0,1-1,0 0,0 0,1 0,-1 0,0 0,1-1,-1 1,1-1,0 0,-1 0,1 1,1-1,-3-3,1-8,0 1,1-1,1 0,0 0,0 0,2 0,-1 1,2-1,0 0,1 1,0-1,1 1,0 0,1 0,1 0,0 0,0 1,1 0,1 1,0 0,2-2,24-39,2 1,3 2,1 1,3 2,1 2,3 3,41-29,27 11,-91 51</inkml:trace>
  <inkml:trace contextRef="#ctx0" brushRef="#br0" timeOffset="248.182">960 583,'-25'25,"1"1,1 0,1 2,1 1,2 1,1 0,1 1,-5 18,19-45,1 1,0-1,0 0,0 1,0 0,1-1,0 1,0 0,0 0,1 0,0 0,0-1,0 1,0 0,1 0,0 0,0 0,0-1,0 1,1 0,0-1,0 1,0-1,0 0,1 1,0-1,0 0,0-1,0 1,0-1,1 1,0-1,-1 0,1 0,0 0,1-1,1 1,0-1,1 0,-1 0,0-1,1 0,-1 0,0-1,1 1,-1-2,1 1,-1 0,1-1,-1 0,0-1,1 0,-1 0,0 0,0 0,0-1,-1 0,1 0,-1-1,1 0,-1 0,0 0,0 0,-1-1,0 0,1 0,-2 0,1 0,0-1,-1 1,0-1,-1 0,3-5,1-1,-1 0,0 0,-1 0,0-1,-1 1,-1-1,0 0,0 1,-1-1,-1 0,0 0,-1 0,0 0,-1 0,-1 0,0 1,0-1,-1 1,-2-4,-5-2</inkml:trace>
  <inkml:trace contextRef="#ctx0" brushRef="#br0" timeOffset="553.605">1214 695,'-6'21,"1"1,0 0,2 0,0 0,2 0,0 0,1 0,2 1,0-1,1 0,2 1,-4-20,0 0,-1 0,2-1,-1 1,0 0,0-1,1 1,0-1,-1 0,1 1,0-1,0 0,0 0,0 0,1 0,-1 0,0-1,1 1,-1-1,1 0,0 1,-1-1,1 0,0-1,0 1,0 0,0-1,0 0,-1 1,1-1,0 0,0-1,0 1,0 0,0-1,0 0,0 1,-1-1,1 0,0-1,1 0,6-2,-1-1,1 0,-1-1,0 0,0-1,-1 0,0 0,0-1,0 0,4-7,54-129,-25 40,-33 91,-2 6</inkml:trace>
  <inkml:trace contextRef="#ctx0" brushRef="#br0" timeOffset="8652.473">1835 667,'-37'109,"31"-90,-5 21,-2 1,-2-2,-1 0,-3 0,-20 32,78-124,5-53,-36 88</inkml:trace>
  <inkml:trace contextRef="#ctx0" brushRef="#br0" timeOffset="9100.663">1835 695,'4'6,"-1"0,1 0,-1 0,-1 1,1-1,-1 1,0 0,-1-1,1 1,-1 0,-1 0,1 0,-1 0,-1 5,3 22,1-12,1 0,1-1,1 1,1-1,0 0,11 19,-17-37,-1-1,1 0,-1 1,1-1,0 0,0 0,0 0,0 1,1-1,-1 0,0 0,1-1,-1 1,1 0,0 0,0-1,-1 1,1-1,0 0,0 1,1-1,-1 0,0 0,0 0,0-1,1 1,-1 0,0-1,1 1,-1-1,1 0,-1 0,0 0,1 0,-1 0,1-1,-1 1,0-1,1 0,-1 1,0-1,0 0,0 0,0 0,1-1,-1 1,-1 0,1-1,0 1,1-3,8-11,-2-1,0-1,0 0,-2 0,0 0,-1-1,-1 0,-1-1,1-5,25-131,-26 147</inkml:trace>
  <inkml:trace contextRef="#ctx0" brushRef="#br0" timeOffset="9703.841">2512 695,'-19'11,"1"1,0 1,0 1,2 0,-1 1,2 1,0 0,1 1,1 1,0 0,-7 17,14-26,2 0,-1 0,1 0,1 1,0 0,0 0,1 0,0 0,1 0,-1 5,2-11,1-1,-1 1,0-1,1 1,0-1,0 0,0 1,0-1,0 0,1 1,-1-1,1 0,0 0,0 0,0-1,0 1,1 0,-1-1,1 0,-1 1,1-1,0 0,0 0,0 0,0-1,0 1,0-1,1 0,-1 0,0 0,3 0,6-1,-1-1,0 0,1 0,-1-2,0 1,0-1,0-1,0 0,-1-1,0 0,0 0,0-1,0 0,-1-1,0 0,-1-1,1 0,-1 0,-1-1,0 1,6-10,16-14,-2-2,-1 0,-1-2,-2-1,-2 0,-1-2,-3 0,0-1,-3-1,-1-1,0-12,-10 41,-1 0,-1 0,0 0,-1 0,0 0,-1 0,0 0,-1 0,-1 0,0 0,-1 0,0 1,-1 0,0 0,-1 0,0 0,-1 1,-1 0,-6-8,9 15,1 0,-1 1,0 0,0 0,-1 0,1 1,0-1,-1 1,1 1,-1-1,0 1,0 0,0 0,1 0,-1 1,0 0,0 0,0 1,0 0,0 0,1 0,-1 1,0-1,1 1,-1 1,1-1,0 1,0 0,0 0,0 0,0 1,1 0,-1 0,1 0,0 0,0 1,-2 3,-3 5,1 0,0 0,0 0,2 1,0 0,0 1,2-1,-1 1,2 0,0 0,1 1,0-1,2 0,-1 1,2-1,0 0,1 1,0-1,2 0,-1 0,2-1,0 1,7 13,7 7,2 0,1-2,1 0,2-2,1-1,2 0,0-2,2-2,1-1,1-1,2-1,12 5,23 11,-50-33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5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311 117,'11'197,"-1"-129,-3-1,-2 1,-4 0,-4 27,1 20,1 18,-10-123,5-14</inkml:trace>
  <inkml:trace contextRef="#ctx0" brushRef="#br0" timeOffset="296.957">0 541,'34'-5,"25"-6,8-2,1 2,-5-2,-9 1,-9 2,-7 4,-5-3,-4 1,-1 1,-2 2,-4-2,-2-1,-4 1</inkml:trace>
  <inkml:trace contextRef="#ctx0" brushRef="#br0" timeOffset="798.799">734 117,'-7'54,"2"0,3 0,2 0,2 0,3 2,3 93,20 85,-28-230,6 41,-6-44,0-1,0 1,0 0,0-1,0 1,1 0,-1 0,0-1,0 1,1 0,-1-1,0 1,1 0,-1-1,0 1,1-1,-1 1,1-1,-1 1,1-1,0 1,-1-1,1 1,-1-1,1 0,0 1,-1-1,1 0,0 0,-1 1,1-1,0 0,0 0,-1 0,1 0,0 0,-1 0,1 0,0 0,0 0,-1 0,1 0,0-1,-1 1,1 0,0 0,-1-1,1 1,0-1,-1 1,1 0,-1-1,1 1,0-1,86-115,-59 76,67-73,-92 111,0 0,0 0,-1-1,1 2,0-1,1 0,-1 1,0-1,0 1,1 0,-1 0,1 0,-1 1,1-1,-1 1,1 0,-1 0,1 0,-1 0,1 1,-1-1,1 1,-1 0,0 0,1 0,-1 0,0 1,0-1,0 1,0 0,0 0,0 0,0 1,-1-1,1 0,-1 1,1 0,-1-1,0 1,0 0,0 0,-1 1,1-1,-1 0,0 1,25 133,-16-119,1-5</inkml:trace>
  <inkml:trace contextRef="#ctx0" brushRef="#br0" timeOffset="5085.492">1665 541,'-23'0,"-147"14,162-12,1 0,-1 1,0 0,1 0,0 1,0 0,0 0,0 0,0 1,1 0,0 1,0-1,1 1,-1 1,1-1,0 1,1-1,0 1,-3 6,4-9,1 0,-1 0,1 1,0-1,0 0,1 1,-1-1,1 1,0 0,0-1,0 1,1 0,0-1,0 1,0 0,0 0,1-1,-1 1,1 0,1-1,-1 1,1-1,0 1,-1-1,2 0,-1 1,1-1,-1 0,1-1,0 1,0 0,1-1,-1 0,1 0,0 0,0 0,0 0,0-1,1 1,4-2,-1 0,1 0,0-1,-1 0,1 0,-1-1,1 0,-1-1,1 0,-1 0,0-1,0 0,0 0,0-1,0 0,-1 0,0-1,0 0,0 0,0-1,-1 0,0 0,0 0,-1-1,1 0,-1 0,-1 0,0-1,1-1,44-96,-57 131,6-23,0 1,1-1,-1 1,1 0,0 0,0 0,0 0,0 0,1 0,-1 0,1 0,0 0,1 0,-1 0,1 0,-1 0,1 0,0 0,1 0,-1 0,1 0,-1-1,1 1,0-1,1 1,3 2,0 0,0-1,1 0,0 0,0-1,0 1,1-1,-1-1,1 0,0 0,0 0,0-1,0 0,1-1,-1 0,0 0,1-1,-1 0,0 0,1-1,-1 0,0 0,1-1,-1 0,0-1,0 0,-1 0,1 0,0-1,-1 0,1-2,9-7,0 0,-1-2,0 0,-2-1,0 0,0-1,-2-1,0 0,-1-1,-1 0,4-10,73-228,-79 226,-1-1,-1 0,-2 1,-1-1,-2-1,-1-9,-18-17,6 87,10 12,1 0,3 0,1 0,1-1,7 22,18 130,-17 13,13-98,-25-107,0 1,0-1,0 1,1-1,-1 1,0 0,0-1,0 1,1-1,-1 1,0 0,1-1,-1 1,0 0,1-1,-1 1,0 0,1 0,-1-1,1 1,-1 0,0 0,1 0,-1 0,1 0,-1-1,1 1,-1 0,1 0,-1 0,0 0,1 0,-1 0,1 0,-1 0,1 1,-1-1,1 0,-1 0,0 0,1 0,-1 1,1-1,-1 0,0 0,-3-14</inkml:trace>
  <inkml:trace contextRef="#ctx0" brushRef="#br0" timeOffset="5334.932">1807 315,'44'0,"37"0,10 0,0 0,-12-5,-9-1,-12 0,-10 1,-10 2,-6 0,-3 2,-2 1,-1 0,0 0,-5 0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8:17.5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1 402,'26'-56,"2"0,3 3,2 0,13-12,50-45,-94 109,-1 0,1 0,0 0,-1 0,1 1,0-1,0 0,0 1,0 0,-1-1,1 1,0 0,0 0,0 0,0 0,0 0,0 0,0 0,0 1,0-1,-1 1,1 0,0-1,0 1,-1 0,1 0,0 0,-1 0,1 0,-1 1,1-1,-1 0,0 1,1-1,-1 1,0-1,0 1,0-1,0 1,0 0,-1 0,2 1,27 81,-1 15,-23-79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8:12.8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748 680,'12'2,"-1"0,1 0,-1 1,0 1,0 0,0 0,-1 1,0 1,0 0,1 1,29 14,89 50,1 2,-108-63,0 0,0 2,-2 0,1 1,-2 2,9 7,111 65,-9 9,-91-63,-39-53,-103-228,69 165,32 83,0-1,0 1,1 0,-1 0,0 1,1-1,-1 0,0 1,1-1,-1 1,0-1,1 1,-1 0,1-1,-1 1,1 0,-1 0,1 0,0 0,-1 1,1-1,0 0,0 0,0 1,0-1,0 1,0-1,0 1,1-1,-1 1,0-1,1 1,-1 0,1-1,0 1,0 0,-1 0,1-1,0 1,1 0,-5 7,-13 24,-1-1,-1-1,-2 0,-1-2,-12 11,-100 143,134-183,-1 1,1-1,-1 0,1 1,-1-1,1 1,0-1,-1 1,1-1,-1 1,1-1,0 1,0 0,-1-1,1 1,0-1,0 1,0 0,0-1,0 1,0-1,0 1,0 0,0-1,0 1,0 0,0-1,0 1,0-1,1 1,-1 0,0-1,0 1,1-1,-1 1,0-1,1 1,-1-1,1 1,-1-1,0 1,1-1,-1 1,1-1,-1 0,1 1,0-1,-1 0,1 0,-1 1,1-1,0 0,-1 0,1 0,-1 0,1 0,0 0,-1 0,1 0,0 0,-1 0,1 0,50 1,-41-2,167-20,104 9,-245 2,-30 4</inkml:trace>
  <inkml:trace contextRef="#ctx0" brushRef="#br0" timeOffset="2860.541">1566 314,'10'6,"-1"-1,1 0,-1-1,1 0,1 0,-1-1,0 0,1-1,-1 0,1-1,0 0,0-1,-1 0,1-1,0 0,-1 0,1-1,-1-1,1 0,-1 0,0-1,0 0,0-1,-1 0,0 0,0-1,0-1,3-2,-2-1,2-2,1 1,-2-2,0 0,0 0,-1-1,-1-1,0 1,-1-1,-1-1,0 1,0-3,-6 14,0 1,0-1,0 0,-1 1,1-1,-1 0,0 0,0 1,0-1,-1 0,1 1,-1-1,0 0,0 1,0-1,0 1,-1-1,1 1,-1 0,0-1,0 1,0 0,-1 0,1 0,-1 1,1-1,-1 1,0-1,0 1,0 0,0 0,-1 0,1 0,0 1,-1 0,1-1,-1 1,0 0,1 1,-1-1,0 1,-1-1,-12 2,1 1,-1 0,1 1,0 1,0 0,0 1,1 1,-1 1,1 0,1 0,0 2,0 0,-11 9,20-15,-5 3,0 1,0-1,1 2,0-1,0 1,1 1,0 0,0 0,1 0,0 1,1 0,0 0,1 1,0 0,0 0,1 0,1 0,0 0,0 1,1 0,1 0,0 4,-1-4,1 1,1-1,0 1,0 0,2-1,-1 1,2-1,0 1,0-1,1 0,0 0,1-1,1 1,0-1,0 0,1 0,0-1,1 0,0 0,1-1,0 0,0-1,6 4,0-1,1 0,0-1,0 0,1-2,1 0,-1 0,1-2,1 0,-1-2,1 0,0 0,0-2,11 0,14-11,-26 2</inkml:trace>
  <inkml:trace contextRef="#ctx0" brushRef="#br0" timeOffset="3362.258">2413 370,'-13'16,"0"0,0 1,2 1,0 0,1 1,-5 11,-7 16,-30 68,52-109,0 0,0 1,0-1,0 0,1 0,0 0,0 0,0 0,0 0,1 0,0 0,0-1,0 1,1-1,0 1,0-1,0 0,0 0,0 0,1 0,0-1,0 1,0-1,0 0,0 0,1-1,-1 1,1-1,0 0,-1 0,1-1,0 1,0-1,0 0,0 0,1-1,-1 1,0-1,0-1,0 1,0-1,0 1,0-1,2-1,14-15,-20 4</inkml:trace>
  <inkml:trace contextRef="#ctx0" brushRef="#br0" timeOffset="3631.454">2131 596,'33'-5,"26"-1,8 0,-3 1,-12 2</inkml:trace>
  <inkml:trace contextRef="#ctx0" brushRef="#br0" timeOffset="9684.29">522 822,'4'-10,"-8"23,-137 239,77-117,-21 6,-55 27,140-167,0-1,-1 1,1-1,0 0,-1 1,1-1,-1 0,1 1,0-1,-1 0,1 1,-1-1,1 0,-1 0,1 0,-1 1,1-1,-1 0,1 0,-1 0,1 0,-1 0,1 0,-1 0,1 0,-1 0,0 0,1 0,-1 0,1 0,-1-1,1 1,0 0,-1 0,1-1,-1 1,1 0,-1 0,1-1,-1 1,1-1,0 1,-1 0,1-1,0 1,-1-1,1 1,0 0,0-1,0 1,-1-1,1 1,0-1,0 1,0-1,0 1,0-1,0 0,0 1,0-1,0 1,0-1,0 1,0-1,0 0,-2-48,2 37,-53-196,48 190,4 16,-1 1,2 0,-1-1,0 0,0 1,0-1,1 1,-1-1,1 0,-1 1,1-1,0 0,-1 1,1-1,0 0,0 0,0 1,1-1,-1 0,0 0,1 1,-1-1,1 0,-1 1,1-1,0 1,0-1,-1 1,1-1,0 1,1-1,-1 1,0 0,0 0,0-1,1 1,-1 0,1 0,1 0,14-3,1 1,-1 1,1 1,0 1,0 0,0 1,-1 1,2 1,111 43,-60-16,70 8,-136-38,0 1,0-1,0 1,0 0,0 0,0 0,0 1,0-1,-1 1,1 0,-1 0,1 0,-1 0,0 1,0-1,0 1,0 0,0 0,-1 0,-53 30,-194 59,87-20,138-68,32-18,4 6</inkml:trace>
  <inkml:trace contextRef="#ctx0" brushRef="#br0" timeOffset="11415.652">438 1357,'-166'22,"46"-40,49-13,70 32,0 0,-1 0,1 0,0 0,0 0,0 0,0 0,1 1,-1-1,0 0,1 1,-1-1,0 1,1-1,0 1,-1-1,1 1,0-1,0 1,0-1,0 1,0-1,0 1,0-1,0 1,1-1,-1 1,0-1,1 1,0-1,-1 1,1-1,0 1,18 54,-16-74,-22-79,19 96,0 1,0-1,0 1,0-1,0 1,0 0,0-1,0 1,0-1,0 1,0-1,0 1,0-1,0 1,1 0,-1-1,0 1,0-1,0 1,1 0,-1-1,0 1,0-1,1 1,-1 0,0 0,1-1,-1 1,1 0,-1-1,0 1,1 0,-1 0,1 0,-1 0,0-1,1 1,-1 0,1 0,-1 0,1 0,-1 0,1 0,-1 0,0 0,1 0,-1 0,1 0,-1 0,1 1,-1-1,0 0,1 0,-1 0,1 1,-1-1,0 0,1 0,-1 1,0-1,1 0,-1 1,0-1,1 0,-1 1,0-1,34 27,-25-19,112 73,-212-95,81 12,0-1,0 0,0 0,1-1,-1-1,1 1,0-2,0 1,1-1,0 0,0-1,0 0,1 0,0-1,-1-1,3 1,3 7,0-1,0 0,1 0,-1 1,1-1,-1 0,1 0,0 0,0-1,0 1,0 0,0 0,1-1,-1 1,1 0,-1-1,1 1,0-1,0 1,0 0,0-1,0 1,0-1,1 1,-1 0,1-2,2 3,0 1,0-1,0 0,0 1,0 0,0 0,-1 0,1 0,0 0,0 1,0-1,0 1,0 0,0-1,-1 1,1 1,0-1,-1 0,1 1,-1-1,1 1,195 83,-189-81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8:30.6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1 377,'1'-10,"1"-1,0 1,1-1,0 1,0 0,1 0,1 0,0 1,0 0,1 0,0 0,0 0,1 1,0 0,1 0,-1 1,2 0,2-2,19-20,116-113,-141 137,-5 3,0 1,1 0,-1 0,0 0,1-1,-1 1,1 0,-1 0,1 0,0 0,-1 0,1 0,0 0,0 0,-1 0,1 0,0 0,0 0,0 1,0-1,1 0,-1 1,0-1,0 1,0-1,0 1,0 0,1-1,-1 1,0 0,0 0,1 0,-1 0,0 0,0 0,1 0,-1 0,0 0,0 1,1-1,-1 0,0 1,0-1,0 1,0 0,0-1,0 1,0 0,0 0,0-1,0 1,0 0,0 0,0 0,-1 0,2 1,25 120,-21-88,1-1,1 1,2-2,2 0,5 11,-7-25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8:28.7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175 346,'8'2,"0"-1,1 0,-1-1,1 0,-1 0,1 0,-1-1,1-1,-1 0,0 0,1 0,-1-1,0 0,-1-1,1 1,-1-2,1 1,-1-1,0 0,-1 0,1-1,-1 0,0 0,-1-1,0 1,0-1,1-1,0-4,1-1,-2 1,1-1,-2 0,0-1,0 1,-2-1,1 1,-2-1,0 0,0 0,-1 0,-2-7,1 17,-1 0,1 1,-1-1,0 1,0-1,0 1,-1 0,1 0,-1 0,0 0,0 0,0 0,0 1,0 0,-1-1,1 1,-1 1,1-1,-1 0,0 1,1 0,-1 0,0 0,0 0,0 0,0 1,0 0,-2 0,-114 15,106-8,-1 1,2 0,-1 1,1 1,0 0,1 1,1 0,-1 1,2 0,0 1,0 0,1 0,1 1,0 0,1 1,0 0,2 0,-1 0,2 1,0 0,1 0,1 0,0 0,1 0,1 0,0 0,1 0,1 1,3 13,-3-22,0-1,0 0,0 0,1 0,0 0,0 0,1-1,0 1,0-1,0 0,1 0,0-1,0 1,1-1,-1 0,1 0,0-1,0 0,1 0,-1 0,1-1,0 0,0 0,0-1,0 0,1 0,-1-1,0 0,1 0,1 0,12 1,0-1,0 0,-1-1,1-2,0 0,-1-1,1-1,2-2,-4 0</inkml:trace>
  <inkml:trace contextRef="#ctx0" brushRef="#br0" timeOffset="696.664">570 430,'-119'248,"179"-350,6-4,-66 106,0 0,0-1,0 1,0-1,0 1,0-1,1 1,-1-1,0 1,0 0,0-1,1 1,-1-1,0 1,1 0,-1-1,0 1,1 0,-1-1,1 1,-1 0,0 0,1-1,-1 1,1 0,-1 0,1 0,-1 0,1 0,-1 0,0-1,1 1,-1 0,1 0,-1 0,1 0,-1 1,1-1,-1 0,1 0,-1 0,1 0,-1 0,1 1,-1-1,0 0,1 0,-1 1,1-1,-1 0,0 1,1-1,-1 0,0 1,0-1,1 0,-1 1,0 0,10 34,-4-13,-5-16,1-1,1 1,-1-1,1 0,-1 1,1-1,1 0,-1-1,1 1,0-1,0 1,0-1,1-1,-1 1,1 0,0-1,0 0,0 0,0-1,1 1,-1-1,1 0,0-1,-1 1,1-1,0 0,3 0,-4-5,0 0,0 0,-1-1,1 1,-1-1,0 0,0 0,-1-1,1 1,-1-1,-1 1,1-1,-1 0,0 0,0 0,0-1,-1 1,0 0,0-1,-1 1,0 0,0-7,1-46,-1 34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1 315,'23'-12,"-1"-1,-1-1,0-1,0-1,16-18,25-36,-60 71,0 0,1 0,-1 0,0 0,0 1,0-1,0 1,0-1,0 1,0 0,-1 0,1 0,0 0,-1 0,0 0,1 0,-1 0,0 0,0 1,-1-1,1 1,0-1,-1 0,1 1,-1-1,0 1,0 1,22 144,7 2,6-1,7 1,5 2,-46-153,-1 1,0-1,1 1,-1-1,1 1,-1 0,1-1,-1 1,1-1,-1 1,1 0,0 0,-1-1,1 1,0 0,-1 0,1 0,-1-1,1 1,0 0,-1 0,1 0,0 0,-1 0,1 0,0 0,-1 1,1-1,0 0,-1 0,1 0,0 1,-1-1,1 0,-1 1,1-1,-1 1,1-1,-1 0,1 1,-1-1,1 1,-1-1,1 1,-1-1,0 1,1 0,-1-1,0 1,0-1,0 1,1 0,-1-1,0 1,0 0,0-1,0 1,0 0,0-1,0 1,0 0,0-1,0 1,0 0,-1-1,1 1,0 0,117-430,-108 403,28-85,5 1,48-89,-47 133,-30 48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4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1 333,'11'-8,"0"1,0 1,1-1,0 2,0-1,1 2,-1 0,1 0,0 1,0 1,1 0,-1 1,12 0,45-9,-17 3,0 2,1 2,39 3,-93 0,0-1,0 1,0 0,-1-1,1 1,0-1,0 1,0-1,0 1,0-1,0 1,0 0,0-1,0 1,0-1,0 1,0-1,1 1,-1 0,0-1,0 1,0-1,1 1,-1 0,0-1,0 1,1 0,-1-1,0 1,1 0,-1-1,0 1,1 0,-1 0,1-1,-1 1,0 0,1 0,-1 0,1-1,-1 1,1 0,-1 0,0 0,1 0,-1 0,1 0,-1 0,1 0,-1 0,1 0,-1 0,0 1,1-1,-1 0,1 0,-1 0,1 1,-1-1,0 0,1 0,-1 1,0-1,1 0,-1 0,0 1,1-1,-1 1,-31-21,25 17,-11-6,1-1,0 0,0-1,1-1,1 0,0-2,0 1,2-1,-1-1,2 0,0-1,1 0,-3-8,4 1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56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6297 0 0,'0'0'3141'0'0,"0"0"-1142"0"0,0 0-404 0 0,0 0 60 0 0,0 0 40 0 0,0 0-155 0 0,0 0-281 0 0,0 0-314 0 0,0 0-261 0 0,0 0-133 0 0,0 0-85 0 0,0 0-71 0 0,0 0 27 0 0,18 11 1265 0 0,113 1 1474 0 0,-98-12-2780 0 0,145-11 583 0 0,-108 10-1031 0 0,-68-2 15 0 0,-2 3-3536 0 0,0-1-3845 0 0,0 1-4559 0 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5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29,'226'-1,"-27"-26,-154 26,-33 1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5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0,'28'10,"30"3,9-1,-2-2,-8-3,-7-3,-9-2,-6-1,-4-1,-3 0,-1-1,-5 1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8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10,'-4'0,"-3"5,-4 1,0-5,6-2,5-7,-4-1,0 6,0 2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7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197 452,'16'8,"-1"-1,1 0,0-1,0 0,1-2,0 0,-1-1,1 0,0-2,1 0,-1-1,0 0,0-2,0 0,0-1,0 0,-1-1,1-1,8-5,-4 3,-1-1,0 0,-1-2,0 0,-1-1,0-1,0-1,-1-1,-1 0,0-1,-1 0,5-9,-16 20,0-1,0 0,-1 0,1 0,-1 0,-1-1,1 1,-1-1,0 0,0 0,0 1,-1-1,0 0,0-1,-1 1,1 0,-1 0,-1 0,1 0,-1 0,0 0,0 0,-1 0,0 0,0 0,0 1,-1-1,0 1,0 0,0-1,-1 1,1 1,-3-2,-1-3,-1 1,0 0,-1 0,0 1,0 0,-1 0,1 1,-1 1,-1 0,1 0,-1 1,0 0,0 1,0 0,0 1,0 0,-1 1,1 0,-1 1,1 0,-1 0,1 2,0-1,-1 2,1-1,0 1,0 1,0 0,1 1,0 0,-1 0,2 1,-1 0,1 1,0 0,0 1,-1 5,0-1,1 1,1 1,1 0,-1 0,2 0,0 1,1 0,1 0,0 0,1 1,0-1,1 1,1 0,1-1,0 1,1 0,1 0,2 12,33 269,-34-272,-1 0,-1 1,-1-1,-1 0,-2 0,0 0,-2 0,0 0,-2-1,-1 0,-1 0,-1-1,-1 0,0 0,-13 15,23-36,-12 18,0-1,-1 0,-1-1,-1-1,0 0,-2-1,-2 1,16-14,-2 3,-1-1,0 0,0 0,0 0,-1-1,0 0,1 0,-2-1,1 0,0 0,0-1,-1 0,0-1,1 0,-2 0,9-3,0 1,0-1,0 0,0 1,1-1,-1 0,0 0,1 1,0-1,-1 0,1 0,0 0,0 0,0 0,0 1,0-1,0 0,1 0,-1 0,1 0,-1 1,1-1,0 0,0 0,-1 1,1-1,0 0,1 1,-1-1,0 1,0 0,1-1,-1 1,0 0,2-1,16-20</inkml:trace>
  <inkml:trace contextRef="#ctx0" brushRef="#br0" timeOffset="414.132">1354 1,'-33'16,"1"2,1 2,1 1,0 1,2 1,1 1,1 2,1 1,1 1,-15 23,30-34,0 0,2 1,0 0,1 0,1 1,1-1,1 1,0 0,1 0,1 0,1 0,1 0,0 0,1 0,2 0,0 0,0-1,2 0,0 0,2 0,3 6,-5-14,1 0,0 0,0 0,1-1,0-1,1 1,0-1,0 0,1-1,0 0,0-1,1 0,-1-1,1 0,1 0,-1-1,1-1,-1 0,1-1,0 0,0 0,0-1,0-1,0 0,0-1,0 0,0-1,0 0,3-2,11-3,0-1,0-2,0-1,-2-1,1-1,-1-1,-1-1,-1-1,0 0,-1-2,-1-1,-1-1,0 0,-2-1,0-1,-2-1,4-8,-10 15,-1 0,-1-1,0 1,-1-2,-1 1,-1-1,0 0,-2 0,0 0,0 0,-2 0,0 0,-2 0,1 0,-4-11,3 19,0 0,-1 1,0-1,0 0,-1 1,0 0,-1 0,0 0,0 0,-1 1,0 0,-1 0,1 0,-1 1,-1 0,0 1,0 0,0 0,-1 0,1 1,-1 0,0 1,-1 0,1 0,-1 1,0 1,0-1,-2 1,-7 1,1 0,-1 1,0 1,1 0,-1 2,1 0,0 1,0 1,-18 7,-8 5</inkml:trace>
  <inkml:trace contextRef="#ctx0" brushRef="#br0" timeOffset="819.353">959 536,'138'-52,"-113"40,0 1,0 1,1 1,1 2,22-4,-43 11,0-1,0 1,0 1,0-1,0 1,0 0,0 1,0-1,0 1,0 0,-1 1,1-1,-1 1,1 0,-1 1,0-1,0 1,-1 0,1 0,-1 0,0 1,0 0,7 3,-1 0,1-1,0-1,0 0,1-1,0 0,0 0,0-1,1-1,-1 0,1-1,0 0,0-1,-1 0,1-1,0-1,0 0,9-2,1-2,-4-2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11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1 510,'396'-490,"-371"470,-15 43,-12 31,1-41,0 0,0 0,2 1,-1-1,2 0,0 0,0 0,2 0,-1-1,2 3,79 117,-71-111,-2-2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10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16 541,'112'-28,"-97"25,32-8,-1-1,0-3,-1-1,-1-3,15-9,-42 16,0 0,0-1,-1-1,-1-1,0 0,9-14,-18 23,-1 1,0-1,0 0,-1 0,0-1,0 1,-1-1,1 0,-1 0,-1 0,1 0,-2-1,1 1,0 0,-1-1,-1 0,1 1,-1-1,-1 1,1-1,-1 1,-1-1,1 1,-1-1,0 1,-1 0,0 0,0 0,-1 0,1 1,-1-1,-1 1,1 0,-1 0,0 1,-1-1,-1-1,-1 2,0 0,-1 0,1 1,-1 0,0 1,0 0,0 0,-1 1,1 0,-1 0,1 1,-1 1,1 0,-1 0,0 0,1 2,-1-1,-7 3,-2 0,0 2,1 0,0 0,0 2,1 0,0 2,0-1,-14 13,14-7,0 0,1 2,1 0,0 0,1 1,2 1,-1 1,2-1,1 2,0 0,2 0,0 0,2 1,0 0,-2 23,6-35,2 1,0-1,0 1,1 0,0-1,1 1,0-1,1 1,0-1,0 0,1 0,1 0,-1-1,2 1,-1-1,1-1,1 1,-1-1,1 0,1 0,0-1,4 5,0-1,2 0,-1-1,1-1,0 0,1-1,0 0,1-2,-1 1,1-2,0 0,1-1,0 0,25 0,0-1,-1-2,1-2,29-5,14-21,-71 17</inkml:trace>
  <inkml:trace contextRef="#ctx0" brushRef="#br0" timeOffset="679.455">1116 512,'-2'11,"0"-1,0 1,-1-1,0 1,-1-1,-1 0,1 0,-1-1,-5 8,-11 23,-94 169,112-206,0 0,1 1,-1-1,1 0,0 1,0-1,1 1,-1 0,1-1,-1 1,1 0,0 0,1 0,-1 0,1 0,-1 0,1 0,0 0,1 0,-1 0,1 0,0 0,0 0,0 0,0 0,1-1,-1 1,1 0,0-1,0 1,0-1,1 0,-1 0,1 0,0 0,0 0,0-1,0 1,0-1,1 1,-1-1,1 0,-1-1,3 2,11-2,-1-1,1 0,-1-1,0 0,1-2,-1 0,0-1,0 0,7-4,-3-1,-8 0</inkml:trace>
  <inkml:trace contextRef="#ctx0" brushRef="#br0" timeOffset="931.136">834 681,'39'0,"26"0,8 0,-5 0,-8 0,-10 0,-9 0,-11 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2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680 565,'0'-2,"0"-1,-1 1,1-1,-1 1,1-1,-1 1,0 0,0 0,0-1,0 1,-1 0,1 0,-1 0,1 0,-1 0,0 0,1 1,-1-1,0 0,0 1,0 0,0-1,-1 1,1 0,0 0,0 0,-1 0,1 1,-1-1,1 1,-1-1,-1 1,-91-5,77 5,-183 20,75 22,121-40,1 0,0 1,0-1,0 1,0 0,0 0,1 0,-1 0,1 1,0 0,0-1,0 1,1 0,-1 0,1 1,0-1,0 0,0 1,1 0,-1-1,1 1,0 0,1-1,-1 1,1 0,0 0,2 1,0-1,0 1,1-1,0 0,0 0,0 0,0 0,1 0,0-1,0 1,0-1,0 0,1-1,0 1,0-1,0 0,0 0,0 0,0 0,1-1,0 0,-1-1,1 1,0-1,0 0,-1 0,1-1,0 1,0-1,0-1,0 1,2-1,32 6,-23-2,-11-3,-1 0,1 1,-1 0,0 0,0 1,1-1,-1 1,0 0,0 0,0 1,-1-1,1 1,-1 0,1 1,-4-2,-1 0,0 0,0 0,0 0,0 1,0-1,0 0,-1 0,1 0,-1 0,1 0,-1 0,0 0,0 0,0 0,0-1,0 1,0 0,0 0,0-1,-1 1,1-1,-1 1,1-1,-1 0,0 0,0 1,1-1,-1 0,0 0,-2 0,1 2,-101 72,73-56,0 2,2 2,0 0,2 2,1 1,1 1,-12 17,34-39,-1-1,1 0,0 1,0 0,0 0,1 0,0 0,0 0,0 0,1 1,0-1,0 0,0 1,0-1,1 1,0-1,0 1,0-1,1 1,0-1,0 1,1-1,-1 0,1 1,0-1,0 0,1 0,0-1,-1 1,2 0,-1-1,0 0,1 0,0 0,0 0,0 0,1-1,-1 0,1 0,-1 0,1 0,0-1,0 0,2 1,22 3,0-2,0-1,1-1,-1-2,0 0,11-3,31 0,-63 3,-1 0,1 0,0 0,-1-1,1-1,-1 1,0-1,1 0,-1-1,0 0,0 0,0 0,-1-1,1 0,-1-1,0 1,0-1,0 0,-1 0,1-1,-1 0,-1 0,1 0,-1 0,0-1,-1 0,1 0,-1-1,13-48,-12 31</inkml:trace>
  <inkml:trace contextRef="#ctx0" brushRef="#br0" timeOffset="415.835">539 1,'-7'4,"1"1,-1 0,1 0,0 1,0-1,1 1,0 1,0-1,0 1,0 0,1 0,1 0,-1 0,1 1,-1 2,2-4,-13 34,2 0,1 1,3 0,1 1,2 0,2 0,2 1,2 0,-9 93,-33 162,-21 42,46-257,-106 359,104-339,19-92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2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794 119,'-5'-8,"0"0,0 1,-1-1,0 1,0 0,-1 0,0 1,0 0,0 0,-1 1,0-1,0 2,0-1,-1 1,1 1,-1-1,0 1,0 1,0 0,-8-1,-15-1,-1 1,1 2,-1 1,1 2,-13 3,24-2,0 1,0 1,1 1,0 1,0 1,1 1,0 0,0 2,1 0,1 1,0 0,0 2,1 0,1 1,0 0,2 1,-1 1,2 0,0 1,1 0,1 1,1 0,1 0,0 1,1 0,2 1,0-1,1 1,-1 19,2-20,1 1,2-1,0 0,1 1,0-1,2 0,1 0,0 0,-2-14,-1 0,1 0,1-1,-1 1,1-1,0 0,0 1,0-1,1 0,0-1,0 1,0-1,0 0,1 0,0 0,-1 0,1-1,1 0,-1 0,0 0,1-1,0 1,-1-1,1-1,0 1,0-1,0 0,5 0,5-3,0-1,0 0,0-1,0-1,-1 0,1-1,-2-1,1 0,-1-1,0 0,0-1,-1-1,0 0,-1-1,2-3,44-38,-2-2,-3-3,-2-1,-3-3,-2-3,22-42,-32 31,-32 87,-17 69,0 72,15-136,1 0,0-1,1 0,1 0,0 0,2 0,0-1,0 0,1 0,1-1,1 0,0-1,0 0,1 0,1-1,0-1,1 0,0-1,15 9,2-15,-21-12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2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0 376,'29'-23,"-4"15,1 0,0 1,0 2,0 1,1 0,-1 2,1 2,0 0,10 2,-26-1,186 27,-190-27,-5 0,-1 0,0-1,0 1,0 0,1-1,-1 1,0-1,1 0,-1 1,0-1,1 0,-1 0,0 0,1 0,-1 0,0 0,1 0,-1 0,0 0,1-1,-1 1,0-1,1 1,-1-1,0 1,0-1,0 0,1 1,-1-1,0 0,0 0,0 0,0 0,0 0,-1 0,1 0,0 0,0-1,-1 1,1 0,-1 0,1 0,-1-1,1 1,-1 0,0-1,0 1,1 0,-1-1,0 1,0-2,-13-22,-1 0,-1 1,-1 1,-1 0,-1 1,-1 1,-6-4,-10-13,-40-48,66 79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28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 0,1 0,-1 0,0-5,0-2,0 1,0 1,-1 2,0 0,-4 2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1T02:58:32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1 967,'28'2,"0"-2,0-1,0-1,0-2,0 0,0-2,-1-1,0-1,0-2,-1 0,0-2,-1-1,-1 0,0-2,0-1,-2-1,8-8,4-12,-2-1,-1-1,-2-2,-2-1,-1-2,-3 0,-1-1,8-29,-21 43,0-1,-3 0,0 0,-2 0,-1 0,-2-1,-1 1,-4-19,5 47,0 1,-1 0,0-1,0 1,0-1,0 1,0 0,-1-1,0 1,1 0,-1-1,-1 1,1 0,0 0,-1 0,1 0,-1 0,0 0,0 0,0 1,0-1,-1 1,1-1,-1 1,1 0,-1 0,0 0,0 0,0 1,0-1,0 1,0 0,0 0,-1 0,1 0,0 0,-1 1,1-1,-1 1,1 0,0 0,-1 0,1 1,0-1,-1 1,1 0,0 0,-1 0,1 0,0 1,-1 0,-11 11,1 2,0 0,1 0,1 1,1 1,0 0,1 0,1 1,0 0,1 1,2 0,-3 9,-7 19,3 1,1 0,3 1,1 0,3 1,2-1,2 1,3 0,1 2,-3-45,1-1,0 1,0 0,0 0,1 0,0-1,1 1,-1-1,1 1,0-1,1 0,-1 0,1-1,0 1,1-1,-1 1,1-2,0 1,1 0,-1-1,1 0,0 0,0-1,0 1,0-1,0-1,1 1,-1-1,1 0,0-1,0 1,3-1,4 0,1-1,0 0,-1-1,1 0,0-1,-1-1,0 0,1-1,-1-1,-1 0,1-1,-1 0,0-1,0-1,8-6,19-15,-24 18</inkml:trace>
  <inkml:trace contextRef="#ctx0" brushRef="#br0" timeOffset="1">989 741,'23'-1,"1"-2,-1 0,1-1,-1-2,0 0,-1-2,0 0,0-1,-1-2,0 0,0-1,-14 7,0 0,-1 0,0 0,0-1,0 0,-1 0,0 0,0-1,0 1,-1-1,0 0,2-6,-5 10,0 0,0 0,0 0,0 0,0 0,-1 0,1-1,-1 1,0 0,0 0,0 0,-1 0,1-1,-1 1,1 0,-1 0,0 0,0 0,-1 0,1 0,-1 0,1 1,-1-1,0 0,0 1,0 0,0-1,0 1,-1 0,1 0,-1 0,-2-1,2 1,-1 0,0 0,1 0,-1 1,0 0,0-1,0 2,0-1,0 0,0 1,0 0,0-1,0 2,0-1,0 0,0 1,0 0,0 0,1 0,-1 0,0 1,0-1,1 1,-1 0,1 0,-1 0,1 1,0-1,-2 3,-81 89,77-82,2 1,-1 0,2 0,0 1,0 0,2 0,-1 0,2 1,0-1,0 1,2 0,0-1,0 1,2 0,0 0,0 1,0-11,0-1,1 1,-1-1,1 1,0-1,0 1,0-1,1 0,-1 0,1 0,0-1,0 1,1-1,-1 1,1-1,-1 0,1 0,0-1,0 1,1-1,-1 0,0 0,1 0,-1-1,1 1,-1-1,1 0,0 0,0-1,-1 0,1 1,0-2,0 1,-1 0,5-2,17 2,0-2,-1 0,1-2,-1-1,0 0,0-2,-1-1,0-1,0-2,-1 0,18-12,44-29,-3-3,57-52,-14 10,-62 47,-189 131,101-65,1 2,0 1,2 0,0 2,1 1,2 0,0 2,1 0,-12 24,27-46,1 1,0 0,1 0,-1-1,0 1,1 0,-1 1,1-1,0 0,0 0,0 1,1-1,-1 0,1 1,0-1,0 0,0 1,0-1,0 1,1-1,0 0,-1 1,1-1,1 0,-1 0,0 0,1 0,-1 0,1 0,0 0,0 0,0-1,1 1,-1-1,0 1,1-1,0 0,-1 0,1 0,0 0,0-1,0 1,0-1,0 0,3 1,3 0,1-1,-1 0,1-1,0 0,-1 0,1-1,0-1,-1 1,1-1,-1-1,0 0,0 0,0-1,0 0,-1-1,1 0,-1 0,0-1,129-120,-18-12,-119 139,0-1,0 1,0-1,0 0,0 1,1-1,-1 1,0-1,0 1,0-1,0 0,1 1,-1-1,0 1,0-1,1 0,-1 1,0-1,1 0,-1 1,0-1,1 0,-1 0,1 1,-1-1,1 0,-1 0,0 0,1 1,-1-1,1 0,-1 0,1 0,-1 0,1 0,-1 0,0 0,1 0,-1 0,1 0,-1 0,1 0,-1-1,1 1,-1 0,1 0,-1 0,0 0,1-1,-1 1,0 0,1-1,-1 1,1 0,-1-1,0 1,0 0,1-1,-1 1,0 0,0-1,-7 41,7-39,-2 4,0 1,0 1,0-1,1 0,0 0,0 0,1 1,0-1,0 0,0 1,1-1,0 0,0 1,0-1,1 0,0 0,0 0,1 0,-1-1,1 1,1-1,-1 1,1-1,0 0,0 0,0-1,1 1,-1-1,1 0,0 0,6 3,-5-4,0-1,1 0,-1 0,1 0,-1 0,1-1,0 0,-1-1,1 1,0-1,0-1,-1 1,1-1,0 0,-1-1,1 0,-1 0,1 0,-1-1,0 1,0-2,0 1,2-2,123-101,-98 75,-17 18,0-1,-1 0,-1-2,0 1,-1-2,-1 0,0 0,-1-1,-1 0,-1-1,-1 0,3-11,-10 28,0 0,0 0,0 0,0-1,-1 1,0 0,1-1,-1 1,0 0,0-1,0 1,0 0,0-1,-1 1,1 0,-1-1,1 1,-1 0,0 0,0-1,0 1,0 0,0 0,-1 0,1 0,-1 1,1-1,-1 0,0 1,1-1,-1 1,0-1,0 1,0 0,0 0,0-1,0 2,-1-1,1 0,0 0,0 1,-1-1,1 1,0 0,-1 0,1 0,-1 0,1 0,0 0,-1 0,1 1,0-1,-3 2,0 0,-1 1,1-1,0 1,0 1,0-1,0 1,0-1,1 2,0-1,-1 0,2 1,-1-1,0 1,1 0,0 1,0-1,1 0,-1 1,1 0,0-1,1 1,0 0,-1 0,2 0,-1 0,1 0,0 0,0 0,0 0,1 0,0 0,0 0,1-1,0 1,0 0,0-1,1 1,-1-1,1 0,0 0,4 5,77 53,-19-22,-35 2,-23-21</inkml:trace>
  <inkml:trace contextRef="#ctx0" brushRef="#br0" timeOffset="2">2964 883,'170'-316,"-147"290,-12 47,-10-7,-2-8,0 1,0-1,1 0,0 0,0 0,1 0,-1 0,1 0,1 0,-1 0,1 0,0 0,0 0,1-1,0 1,0-1,0 0,1 0,-1 0,1 0,0 0,1-1,-1 0,1 0,0 0,0 0,0-1,5 2,-1-4,0 0,1-1,-1-1,0 0,1 0,-1-1,0 0,0 0,0-1,-1 0,1-1,-1 0,1 0,-1-1,0 0,-1-1,1 1,-1-1,0-1,-1 1,0-1,2-2,12-12,0 0,-2-2,0 0,-1-1,-2-1,0 0,4-14,-11 19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56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106 620 7490 0 0,'0'0'2231'0'0,"0"0"-1362"0"0,0 0-441 0 0,0 0 298 0 0,0 0 450 0 0,0 0 272 0 0,0 0 30 0 0,0 0-175 0 0,0 0-193 0 0,0 0-190 0 0,0 0-147 0 0,0 0-85 0 0,0 0-62 0 0,20 19-31 0 0,63 57-37 0 0,-79-73-477 0 0,-1 0 0 0 0,0 0 0 0 0,1 0 0 0 0,0 0 0 0 0,-1 0 0 0 0,1-1 0 0 0,0 0 0 0 0,0 1 0 0 0,1-2 0 0 0,-1 1 0 0 0,0 0 0 0 0,1-1 0 0 0,-1 0 0 0 0,1 0-1 0 0,-1 0 1 0 0,5 0-81 0 0,5 0 252 0 0,3 1-91 0 0,0-1-1 0 0,-1-1 0 0 0,1-1 0 0 0,-1 0 0 0 0,1-1 0 0 0,-1-1 0 0 0,0 0 0 0 0,0-1 0 0 0,0-1 0 0 0,0-1 1 0 0,-1 0-1 0 0,0-1 0 0 0,0 0 0 0 0,-1-1 0 0 0,1-1 0 0 0,-2 0 0 0 0,0-1 0 0 0,0-1 0 0 0,0 0 0 0 0,-2-1 0 0 0,11-12-159 0 0,-12 14 12 0 0,-2 0 0 0 0,1 0 1 0 0,-1-1-1 0 0,-1 0 1 0 0,0-1-1 0 0,0 1 1 0 0,-1-1-1 0 0,-1-1 1 0 0,0 1-1 0 0,0-1 1 0 0,-2 0-1 0 0,1 0 1 0 0,-2 0-1 0 0,0 0 1 0 0,0-1-1 0 0,-1 1 1 0 0,-1-2-14 0 0,0 11-24 0 0,-1 0-1 0 0,0 0 1 0 0,0 0 0 0 0,-1 0 0 0 0,1 0 0 0 0,-1 0-1 0 0,1 1 1 0 0,-1-1 0 0 0,0 0 0 0 0,-1 1-1 0 0,1-1 1 0 0,-1 1 0 0 0,1 0 0 0 0,-1 0 0 0 0,0 0-1 0 0,0 0 1 0 0,0 1 0 0 0,-1-1 0 0 0,1 1-1 0 0,-1 0 1 0 0,1 0 0 0 0,-1 0 0 0 0,0 0 0 0 0,1 0-1 0 0,-1 1 1 0 0,0 0 0 0 0,0 0 0 0 0,0 0 0 0 0,-1 0 24 0 0,-7-1-60 0 0,1-1 0 0 0,0 2 1 0 0,-1-1-1 0 0,1 2 0 0 0,-1 0 1 0 0,1 0-1 0 0,-1 1 0 0 0,1 0 1 0 0,-1 1-1 0 0,-2 1 60 0 0,-4 5-6 0 0,1 1-1 0 0,0 0 1 0 0,1 1 0 0 0,-1 1 0 0 0,2 1 0 0 0,0 0-1 0 0,0 1 1 0 0,1 1 0 0 0,1 0 0 0 0,0 1-1 0 0,1 0 1 0 0,1 1 0 0 0,0 0 0 0 0,1 1 0 0 0,1 0-1 0 0,1 0 1 0 0,0 1 0 0 0,1 0 0 0 0,1 1-1 0 0,1-1 1 0 0,-2 15 6 0 0,-5 25 220 0 0,3-1 0 0 0,3 1 0 0 0,0 58-220 0 0,4-88 47 0 0,-1 0 0 0 0,-1 0 0 0 0,-2-1 0 0 0,-1 0-1 0 0,0 0 1 0 0,-3-1 0 0 0,0 0 0 0 0,-1 0-1 0 0,-2-1 1 0 0,0 0 0 0 0,-2-2 0 0 0,-8 11-47 0 0,-72 59-24 0 0,138-120-6584 0 0,-24 16-818 0 0,-8 3-4306 0 0</inkml:trace>
  <inkml:trace contextRef="#ctx0" brushRef="#br0" timeOffset="294.74">967 763 13267 0 0,'0'0'3762'0'0,"0"0"-2379"0"0,0 0-867 0 0,0 0 70 0 0,0 0 211 0 0,0 0 175 0 0,0 0-12 0 0,0 0-197 0 0,0 0-189 0 0,0 0-142 0 0,0 0-73 0 0,0 0-58 0 0,0 0-42 0 0,-25 33-59 0 0,-79 101-58 0 0,15-8 176 0 0,0-15-982 0 0,80-102-393 0 0,-9 6-88 0 0,12-13-3826 0 0,-2-1-4523 0 0,8-1 1234 0 0</inkml:trace>
  <inkml:trace contextRef="#ctx0" brushRef="#br0" timeOffset="533.814">655 778 10098 0 0,'0'0'2459'0'0,"0"0"-425"0"0,0 0-359 0 0,0 0-329 0 0,0 0-311 0 0,0 0-357 0 0,0 0-331 0 0,0 0-143 0 0,0 0-2 0 0,0 0 90 0 0,0 0 114 0 0,0 0 76 0 0,0 0 35 0 0,11 19 22 0 0,71 124 1011 0 0,68 64-533 0 0,-142-199-1098 0 0,-2-4-1825 0 0,-2 1-3588 0 0,-3-2-5849 0 0</inkml:trace>
  <inkml:trace contextRef="#ctx0" brushRef="#br0" timeOffset="1056.12">1424 478 10602 0 0,'0'0'3154'0'0,"0"0"-1381"0"0,0 0-509 0 0,0 0-53 0 0,0 0-18 0 0,0 0-111 0 0,0 0-288 0 0,0 0-332 0 0,0 0-228 0 0,0 0-133 0 0,0 0-74 0 0,0 0 1 0 0,0 0 5 0 0,0 4 15 0 0,-28 150 935 0 0,-2-4-543 0 0,18-105-325 0 0,5-27-61 0 0,2 1-1 0 0,0 0 0 0 0,2 1 0 0 0,0-1 1 0 0,1 1-1 0 0,0-1 0 0 0,2 1 0 0 0,1 12-53 0 0,0-28 37 0 0,0 1 0 0 0,0-1 0 0 0,0 0 0 0 0,1 0-1 0 0,-1 0 1 0 0,1 0 0 0 0,0 0 0 0 0,0 0-1 0 0,1 0 1 0 0,-1-1 0 0 0,1 1 0 0 0,-1-1-1 0 0,1 0 1 0 0,0 0 0 0 0,1 0 0 0 0,-1 0 0 0 0,0 0-1 0 0,1-1 1 0 0,0 1 0 0 0,-1-1 0 0 0,1 0-1 0 0,0 0 1 0 0,0 0 0 0 0,0-1 0 0 0,0 0-1 0 0,1 1 1 0 0,-1-1 0 0 0,0-1 0 0 0,1 1 0 0 0,-1-1-1 0 0,4 1-36 0 0,7-1 194 0 0,1 0 0 0 0,-1-1 1 0 0,0-1-1 0 0,0 0 0 0 0,-1-1 0 0 0,1 0 0 0 0,0-1 0 0 0,11-5-194 0 0,54-22 464 0 0,-75 19-2302 0 0,-18 9-5601 0 0,12 3-1097 0 0</inkml:trace>
  <inkml:trace contextRef="#ctx0" brushRef="#br0" timeOffset="1531.978">1060 393 9130 0 0,'0'0'2714'0'0,"0"0"-822"0"0,0 0-287 0 0,0 0 43 0 0,0 0-16 0 0,0 0-222 0 0,0 0-371 0 0,0 0-315 0 0,0 0-176 0 0,0 0-94 0 0,0 0-53 0 0,0 0-13 0 0,0 0-21 0 0,25-16-23 0 0,81-52 8 0 0,-26 0 593 0 0,-62 47-690 0 0,94-122 463 0 0,-95 125-730 0 0,58-40-19 0 0,-72 57 35 0 0,-1 1 0 0 0,1 1 1 0 0,0-1-1 0 0,-1 0 0 0 0,1 1 0 0 0,0-1 1 0 0,-1 1-1 0 0,1 0 0 0 0,0 0 0 0 0,-1 0 0 0 0,1 0 1 0 0,-1 0-1 0 0,0 1 0 0 0,1-1 0 0 0,-1 1 0 0 0,0 0 1 0 0,0-1-1 0 0,0 1 0 0 0,0 0 0 0 0,0 0 1 0 0,0 0-1 0 0,-1 0 0 0 0,1 1 0 0 0,-1-1 0 0 0,1 0 1 0 0,-1 1-1 0 0,0-1 0 0 0,0 1 0 0 0,0-1 0 0 0,0 1 1 0 0,-1 0-1 0 0,1-1 0 0 0,-1 1 0 0 0,1 0 1 0 0,-1 0-1 0 0,0-1 0 0 0,0 3-4 0 0,13 27 271 0 0,30 85-375 0 0,-39-101-508 0 0,-1-9-1029 0 0,-1 1-3760 0 0,-2-1-6477 0 0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29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0,'0'5,"5"1,6 0,6-1,6-2,2-1,3 0,1-2,1 0,-1 0,0 0,0-1,-5-4,-2-1,0 0,2 1,0 2,-2 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31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1275,'43'-5,"43"-6,17-6,0-1,-8 4,-10-1,-10 2,-14 3,-6 3,-9 4,-7 1,0 2,-3 0,-2 1,-2 4,-6 2</inkml:trace>
  <inkml:trace contextRef="#ctx0" brushRef="#br0" timeOffset="-817.914">84 400,'45'39,"-26"-14,0 0,-2 1,0 0,-2 2,-1 0,-2 0,0 1,2 13,-2-4,-5-13,1 0,1 0,1-1,1 0,1-1,13 18,-25-40,1 0,-1 0,1 0,0-1,-1 1,1 0,0 0,0 0,0-1,0 1,0 0,-1-1,1 1,0-1,0 1,0-1,1 0,-1 1,0-1,0 0,0 0,0 0,0 0,0 0,0 0,0 0,0 0,0 0,1 0,-1-1,0 1,0 0,0-1,0 1,0-1,0 1,0-1,0 1,-1-1,1 0,0 1,0-1,0 0,-1 0,1 0,0 1,-1-1,1 0,-1 0,1 0,-1 0,1 0,-1 0,0 0,1-1,-1 1,24-65,-23 64,14-67,-2-1,-4-1,-3 1,-3-1,-3-26,0 74</inkml:trace>
  <inkml:trace contextRef="#ctx0" brushRef="#br0" timeOffset="-332.68">678 146,'24'-19,"1"2,1 0,1 2,1 1,0 1,0 1,1 1,1 2,-1 1,4 1,-32 7,0-1,0 1,-1-1,1 1,0 0,0 0,0-1,-1 1,1 0,0 0,0 0,0 0,0 0,-1 0,1 0,0 0,0 0,0 0,0 1,-1-1,1 0,0 0,0 1,0-1,-1 1,1-1,0 1,-1-1,1 1,0-1,-1 1,1-1,-1 1,1 0,-1-1,1 1,-1 0,1 0,-1-1,0 1,1 0,-1 0,0 0,0-1,0 1,1 0,-1 0,0 0,0 0,0 0,0-1,-1 1,1 0,0 0,0 0,0-1,-1 1,1 0,0 0,-1 0,1-1,-1 1,1 0,-1-1,1 1,-1 0,-37 48,37-48,-153 158,152-155,0-1,1 0,-1 0,1 1,0-1,0 1,0-1,0 1,0 0,1-1,0 1,-1 0,2-1,-1 1,0 0,1-1,-1 1,1 0,0-1,0 1,1-1,-1 0,1 1,-1-1,1 0,0 0,0 0,1 0,-1 0,1 0,-1-1,1 1,0-1,0 0,0 0,0 0,0 0,1 0,-1-1,0 0,1 1,-1-1,1 0,0-1,-1 1,1-1,-1 1,1-1,0 0,2-1,285 0,-196-16,-77 17,-4 2</inkml:trace>
  <inkml:trace contextRef="#ctx0" brushRef="#br0" timeOffset="630.773">311 1897,'25'0,"0"-1,0 0,0-2,0-1,0-1,-1-1,0-2,0 0,0-1,19-11,-34 14,-1-1,1 0,-1 0,-1 0,1-1,-1 0,-1-1,1 1,-1-1,-1-1,0 1,0-1,-1 0,0 0,-1 0,0-1,0 1,-1-1,-1 1,0-1,0 0,-1 0,0 1,-1-1,-1 0,1 1,-3-9,2 13,-1 0,1 0,-1 0,0 1,0-1,-1 1,1-1,-1 1,0 1,-1-1,1 0,-1 1,0 0,0 0,0 0,-1 1,1 0,-1 0,0 0,0 1,0 0,0 0,0 0,0 1,0 0,-1 0,1 0,-1 1,1 0,0 1,-1-1,1 1,0 0,-1 1,1-1,-2 2,-10 8,2 0,-1 1,2 1,-1 1,2 0,0 1,1 0,0 1,1 1,1 0,1 1,0-1,2 2,0-1,1 1,0 1,2-1,-2 13,-6 149,5-23,-3-97,-30 106,32-145,0-1,-1-1,-2 0,0 0,-1-1,0 0,-2-2,0 1,-13 10,-15 6,31-24</inkml:trace>
  <inkml:trace contextRef="#ctx0" brushRef="#br0" timeOffset="3121.738">1410 1303,'29'1,"0"-1,0-2,0-1,0-2,0 0,-1-2,14-6,-20 5,1-1,-2-2,0 0,0-1,-1-1,0-1,-1 0,-1-2,0 0,-1-1,-1-1,9-13,-20 26,-1 0,1-1,-1 1,0-1,-1 1,1-1,-1 0,0 0,-1-1,0 1,0 0,0-1,0 0,-1 1,0-1,-1 0,0 0,0 1,0-1,-1 0,1 0,-2 1,1-1,-1 1,0-1,0 1,-1-1,0 1,0 0,-1 0,1 1,-1-1,0 1,-1 0,1 0,-1 0,0 0,0 1,-4-2,0 2,0 1,0 0,-1 0,0 1,1 0,-1 1,0 0,1 1,-1-1,0 2,0 0,0 0,1 1,-1 0,1 0,-1 1,1 0,0 1,-5 3,-12 6,1 2,0 0,2 2,-1 1,2 0,-1 3,7-7,0 1,0 1,2 0,0 1,0 1,2 0,0 0,2 2,0-1,1 1,0 0,2 1,1 0,0 0,2 1,-1 9,3-21,1 1,1 0,0 0,0 0,1-1,0 1,1 0,0-1,1 1,0-1,1 0,0 0,0 0,1 0,1-1,-1 1,2-2,-1 1,1-1,0 0,1 0,0-1,3 3,9 1,0-1,1-1,0-1,1 0,0-2,0-1,1 0,-1-2,1 0,0-2,0 0,-1-2,1 0,2-2,2 3,-12 0,0-1,0-1,0 0,0 0,0-2,0 0,-1 0,1-1,-1-1,3-3,-5 1</inkml:trace>
  <inkml:trace contextRef="#ctx0" brushRef="#br0" timeOffset="3750.353">2286 1388,'-220'234,"207"-222,17-19,19-22,137-153,-153 173,-5 5,0 1,1 0,-1 0,1-1,-1 1,1 1,0-1,0 0,1 1,-1-1,0 1,1 0,-1 0,1 0,0 1,1-1,-4 3,0 0,1 0,-1 0,0 0,0 0,1 0,-1 1,0-1,0 0,0 1,0-1,-1 1,1-1,0 1,-1-1,1 1,-1-1,1 1,-1 0,0-1,1 1,-1 0,0-1,0 1,0 0,-1-1,1 1,0 0,0 1,0 8,0-1,0 1,2 0,-1 0,1 0,1-1,0 1,0-1,1 0,0 0,1 0,0-1,1 1,0-1,-4-7,-1-1,1 0,-1 0,1 0,0-1,-1 1,1 0,0-1,0 1,0-1,0 1,-1-1,1 0,0 0,0 0,0 0,0 0,0 0,0 0,-1-1,1 1,0-1,0 1,0-1,-1 0,1 0,0 0,-1 0,1 0,-1 0,1 0,-1 0,1-1,-1 1,0 0,0-1,1 0,45-59,-40 49,-1 4,0 0,-1-1,0 0,-1 0,0 0,0 0,-1-1,0 1,-1-1,0 0,0 0,-1 0,0 0,-1 0,0 0,-4-13</inkml:trace>
  <inkml:trace contextRef="#ctx0" brushRef="#br0" timeOffset="4804.962">1665 683,'309'-397,"-247"309,-61 88,1 0,-1 0,1 0,-1 1,1-1,-1 0,0 1,1-1,-1 0,0 1,1 0,-1-1,0 1,0 0,1-1,-1 1,0 0,0 0,0 0,0 0,0 0,0 0,-1 1,1-1,0 0,0 0,-1 0,1 1,-1-1,1 0,-1 1,0-1,1 1,-1-1,0 0,0 1,0-1,0 1,0-1,0 2,1 2,27 124,-5 9,-17-120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38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1,'1'2,"0"0,1 0,-1 0,1 0,0-1,-1 1,1-1,0 1,0-1,0 0,0 1,0-1,0 0,0 0,0-1,0 1,1 0,-1-1,0 1,0-1,1 0,-1 0,0 0,1 0,1 0,-2 0,33 3,0-3,0-1,0-1,0-2,22-6,194-2,-227 12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38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1,'26'165,"-24"-132,-1 0,-2 0,-1 0,-1 0,-2 0,-2 0,-6 154,14-175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39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1 168,'18'56,"55"173,53 136,-125-362,0 2,0-1,0 0,1 0,-1 0,1 0,0 0,0 0,0-1,1 1,-1-1,1 1,0-1,0 0,0 0,0 0,0-1,3 2,-4-4,0-1,0 0,-1 0,1 0,0 0,0 0,-1-1,1 1,-1 0,1-1,-1 1,1-1,-1 0,0 1,0-1,0 0,0 0,0 0,0 0,0 0,-1 0,1 0,-1 0,1 1,55-223,-7-24,23-78,-45 275,-28 63,-3 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45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29,'-3'0,"0"0,0 0,0 0,0 1,0-1,0 1,1-1,-1 1,0 0,0 0,0 0,1 0,-1 1,1-1,-1 1,1-1,0 1,-1 0,1 0,0 0,0 0,0 1,1-1,-1 0,0 1,1 0,0-1,-1 1,1 0,0-1,0 1,0 2,2-4,-1 0,0 0,0 0,0 0,1 1,-1-1,1 0,-1 0,1 0,-1 0,1 0,0 0,0 0,-1 0,1 0,0-1,0 1,0 0,0 0,0-1,0 1,0 0,0-1,0 1,0-1,0 1,0-1,0 0,1 0,-1 1,0-1,0 0,0 0,1 0,-1 0,0 0,0 0,0-1,0 1,1 0,-1-1,0 1,1-1,48-21,-6-23,-44 44,1 0,0 0,-1 0,0 0,1 0,-1 0,1 0,-1 0,0 0,0 0,0 0,0 0,1 0,-1 0,0 0,-1 0,1 0,0 0,0 0,0 0,-1 0,1 0,0 0,-1 0,1 1,-1-1,1 0,-1 0,1 0,-1 0,0 1,1-1,-1 0,0 0,0 1,0-1,1 1,-1-1,0 1,0-1,0 1,0-1,0 1,0 0,0 0,0-1,0 1,0 0,0 0,0 0,0 0,0 0,0 0,0 1,0-1,0 0,0 0,0 1,-5-1,1 0,-1 1,1 0,0 0,0 0,-1 0,1 1,0 0,0 0,0 1,1-1,-1 1,0 0,1 0,0 1,0-1,0 1,0 0,0 0,0 21,12-16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48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1 433,'53'0,"-23"3,-1-2,0-1,1-2,-1 0,0-2,0-1,0-2,-1-1,0 0,0-3,-1 0,0-2,9-8,-17 12,0-2,-1 0,-1-1,1 0,-2-2,0 0,-1-1,0 0,1-4,-12 12,-1 0,0 1,0-2,0 1,-1 0,0 0,-1-1,0 1,0-1,0 0,-1 1,0-1,-1 1,0-1,0 1,0-1,-1 1,0-1,0 1,-1 0,0 0,-1 0,-3-6,-2 8,0 1,0 0,0 0,0 1,-1 0,0 0,0 1,0 0,1 1,-1 0,-1 1,1 0,0 1,0 0,1 0,-1 1,-1 0,-7 1,0 0,1 0,-1 2,1 0,0 1,0 1,1 0,0 2,0-1,1 2,0 0,1 1,0 1,1 0,-9 10,-74 112,89-120,1 0,1 0,0 0,1 0,0 1,2-1,-1 1,2 0,0 15,0-16,0-1,1 1,1 0,0-1,1 1,1-1,0 1,0-1,2 0,-1 0,2-1,0 1,0-1,1 0,1-1,0 0,0 0,1 0,2 0,-2-2,-1-1,1 0,1 0,-1-1,1 0,1-1,-1 0,1-1,0 0,0-1,1 0,-1 0,1-2,0 1,0-1,0-1,2 0,185-5,-143-6,-32 3</inkml:trace>
  <inkml:trace contextRef="#ctx0" brushRef="#br0" timeOffset="527.725">1102 405,'-3'26,"-1"-1,-1 1,-1-1,-1 0,-1 0,-1-1,-1-1,-1 1,-2-1,0-1,-7 8,-6 15,-3 36,28-79,1 1,0-1,0 0,0 0,1 0,-1 1,0-1,1 0,0 0,-1 0,1 0,0 0,0 0,0 0,0 0,0 0,1 0,-1-1,0 1,1 0,0-1,-1 1,1-1,0 0,0 1,-1-1,1 0,0 0,0 0,0 0,1-1,-1 1,0-1,0 1,0-1,2 1,10 1,-1 0,1-1,0-1,-1 0,1-1,0 0,-1-1,1 0,1-2,4-3</inkml:trace>
  <inkml:trace contextRef="#ctx0" brushRef="#br0" timeOffset="783.333">903 602,'10'0,"22"0,11 0,7 0,0 0,-3 0,-11-4,-5-3,-4 1,-2 2,0 0,-4 2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5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0 453,'11'-18,"1"1,0 0,1 0,1 2,1 0,11-10,8-8,139-138,-71 58,-102 112,0 0,1 0,-1 1,1-1,-1 1,0-1,1 0,0 1,-1-1,1 1,-1-1,1 1,0-1,-1 1,1 0,0-1,-1 1,1 0,0 0,-1-1,1 1,0 0,0 0,-1 0,1 0,0 0,0 0,0 0,-1 0,1 0,0 0,0 0,-1 1,1-1,0 0,-1 1,1-1,0 0,-1 1,1-1,0 1,-1-1,1 1,-1-1,1 1,-1-1,1 1,-1-1,1 1,-1 0,1-1,-1 1,0 0,0 0,1-1,11 51,-10-36,10 39,-7-21,3-1,0 1,2-2,1 0,2 0,3 4,-6-17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9:5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0 0 0,'0'0'0'0'0,"0"0"0"0"0,0 0 0 0 0,0 0 0 0 0,0 0 0 0 0,0 0 0 0 0,0 0 0 0 0,0 0 0 0 0,0 0 0 0 0,0 0 0 0 0,0 0 0 0 0,0 0 0 0 0,0-4 0 0 0,0 4 0 0 0,0 0 0 0 0,0 0 0 0 0,0-4 0 0 0,0 4 0 0 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0:17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5653 3562 0 0 0,'0'0'281'0'0,"0"0"386"0"0,0 0 64 0 0,0 0-88 0 0,0 0-88 0 0,-8-7 3930 0 0,8 6-3828 0 0,0 1 15 0 0,0 0-25 0 0,-30-12 5494 0 0,7-19-2801 0 0,-11 0-2087 0 0,4 5-393 0 0,-22-21 86 0 0,13 18-543 0 0,-7 1 188 0 0,23 12-389 0 0,-19-4 66 0 0,25 5-129 0 0,-51-27 232 0 0,36 28-291 0 0,-25-10 152 0 0,23 5-100 0 0,-14 3 11 0 0,-6-10 103 0 0,17 10-146 0 0,6 4 20 0 0,-17-4 83 0 0,24 5-83 0 0,-11-4 53 0 0,-62-12-31 0 0,43 7 82 0 0,0 1-12 0 0,2 1-112 0 0,38 12 16 0 0,-47-12 61 0 0,3-1-129 0 0,-70-23 80 0 0,77 30-65 0 0,1-3-22 0 0,-39-2-17 0 0,73 16-13 0 0,0-2 0 0 0,-1 0-1 0 0,1-1 1 0 0,0 0 0 0 0,0-2-1 0 0,1 1 1 0 0,-9-6-11 0 0,-68-40 203 0 0,-42-14-125 0 0,-53-23 2 0 0,137 60-56 0 0,-37-33 72 0 0,-11-25 17 0 0,67 64-114 0 0,-20-16-10 0 0,-43-9-46 0 0,31 12 118 0 0,-42-19-73 0 0,33 32 62 0 0,37 15-62 0 0,-1 2-1 0 0,0 2 1 0 0,0 1-1 0 0,-28 3 13 0 0,33-1 6 0 0,-101 23-44 0 0,0 11 37 0 0,-10 27 3 0 0,-8 24-5 0 0,-6 12 35 0 0,85-43-53 0 0,-26 23 56 0 0,-109 58 26 0 0,58-54-20 0 0,-74 27-10 0 0,84-43 126 0 0,-81 36-23 0 0,162-79-70 0 0,-2-21 169 0 0,-152 3-310 0 0,172-20-357 0 0,30 9-999 0 0,9 6 882 0 0,0 1-264 0 0,11-4-8480 0 0,-6 1-2285 0 0</inkml:trace>
  <inkml:trace contextRef="#ctx0" brushRef="#br0" timeOffset="3122.585">5696 3550 0 0 0,'-12'-7'5796'0'0,"19"13"1623"0"0,6 5-2462 0 0,-4-1-6219 0 0,8 11 1838 0 0,31 30 890 0 0,9 19-176 0 0,-25-47-598 0 0,4 0-195 0 0,39 24 277 0 0,13 14-289 0 0,-23-19-171 0 0,56 5 83 0 0,-76-27-348 0 0,85 14 281 0 0,-27-7-128 0 0,19-8 20 0 0,-27-4-117 0 0,30 1 41 0 0,85-12 408 0 0,-153-13-319 0 0,61-5-42 0 0,43-10 86 0 0,-54-2-72 0 0,18-17 212 0 0,26-11-127 0 0,-21 23-195 0 0,73-14 214 0 0,-93 36-271 0 0,-69 2-19 0 0,-1 2 0 0 0,1 1 0 0 0,0 2 0 0 0,-1 2 0 0 0,2 2-21 0 0,25-1 51 0 0,58 14-7 0 0,46 8 69 0 0,-141-17-103 0 0,-1 2 0 0 0,0 2 0 0 0,0 0 0 0 0,-1 2 0 0 0,-1 1 0 0 0,3 2-10 0 0,140 69 214 0 0,-68-14-78 0 0,-22-20-2 0 0,-32-15 66 0 0,-22-16-138 0 0,-25-19-33 0 0,-1 0 2 0 0,2 4-14 0 0,0-4-4 0 0,-2 0-5 0 0,0 0 42 0 0,0 0-22 0 0,0 0-10 0 0,0 0-30 0 0,0 0 28 0 0,0 0 12 0 0,0 0-10 0 0,0 0-9 0 0,0 0 0 0 0,0 0 7 0 0,0 0 6 0 0,0 0-5 0 0,0 0 2 0 0,0 0 13 0 0,0 0 8 0 0,0 0-16 0 0,0 0 1 0 0,0 0-13 0 0,0 0-4 0 0,0 0 1 0 0,0 0 10 0 0,0 0 9 0 0,0 0-23 0 0,0 0 7 0 0,0 0-16 0 0,0 0 15 0 0,0 0 1 0 0,0 0-16 0 0,0 0-5 0 0,0 0-9 0 0,0 0-19 0 0,-20 0-5841 0 0,12 0-1428 0 0,3 0-5475 0 0</inkml:trace>
  <inkml:trace contextRef="#ctx0" brushRef="#br0" timeOffset="8217.016">5133 3119 0 0 0,'42'52'0'0'0,"-4"-35"34"0"0,-35-17 28 0 0,-3 0 485 0 0,0 0 358 0 0,0 0 17 0 0,0 0-165 0 0,0 0-137 0 0,0 0-97 0 0,0 0-39 0 0,0 0 14 0 0,0 0 3 0 0,0 0 17 0 0,0 0 20 0 0,0 0 57 0 0,0 0 47 0 0,0 0 50 0 0,0 0 61 0 0,0 0 24 0 0,0 0-52 0 0,0 0-77 0 0,0 0-85 0 0,-16-23 3842 0 0,14 20-4245 0 0,0 1 1 0 0,0 0-1 0 0,-1-1 0 0 0,1 1 1 0 0,-1 0-1 0 0,1 0 0 0 0,-1 1 1 0 0,0-1-1 0 0,1 1 1 0 0,-1-1-1 0 0,0 1 0 0 0,0 0 1 0 0,0 0-1 0 0,0 0 0 0 0,-1 0 1 0 0,1 1-1 0 0,0-1 1 0 0,0 1-1 0 0,0 0 0 0 0,-1 0 1 0 0,1 0-1 0 0,0 0 0 0 0,0 0 1 0 0,0 1-161 0 0,-42 48 193 0 0,38 21 197 0 0,9-67-322 0 0,0 0 1 0 0,0 1 0 0 0,1-1 0 0 0,-1 0-1 0 0,1 0 1 0 0,0 0 0 0 0,0-1 0 0 0,0 1-1 0 0,0-1 1 0 0,0 0 0 0 0,0 1 0 0 0,1-1-1 0 0,-1-1 1 0 0,1 1 0 0 0,0 0 0 0 0,-1-1-1 0 0,1 0 1 0 0,0 0 0 0 0,0 0 0 0 0,0 0 0 0 0,-1-1-1 0 0,1 1 1 0 0,0-1 0 0 0,0 0 0 0 0,1 0-69 0 0,63 0 1034 0 0,-63-3-959 0 0,-1 1-1 0 0,1-1 0 0 0,0 0 0 0 0,-1 0 0 0 0,1 0 0 0 0,-1-1 0 0 0,0 0 0 0 0,0 1 0 0 0,0-1 1 0 0,-1-1-1 0 0,0 1 0 0 0,1-1 0 0 0,-1 1 0 0 0,-1-1 0 0 0,1 0 0 0 0,-1 0 0 0 0,0 0 1 0 0,0 0-1 0 0,0 0 0 0 0,-1 0 0 0 0,0-1 0 0 0,0 1 0 0 0,0-1 0 0 0,0 1-74 0 0,4-12 101 0 0,-4 15-90 0 0,1 0 1 0 0,-1 0 0 0 0,0 0 0 0 0,1 0 0 0 0,-1 0-1 0 0,0 0 1 0 0,-1 0 0 0 0,1-1 0 0 0,0 1 0 0 0,-1 0 0 0 0,1-1-1 0 0,-1 1 1 0 0,1-1 0 0 0,-1 1 0 0 0,0 0 0 0 0,0-1-1 0 0,0 1 1 0 0,-1-1 0 0 0,1 1 0 0 0,-1 0 0 0 0,1-1 0 0 0,-1 1-1 0 0,0 0 1 0 0,1-1 0 0 0,-1 1 0 0 0,-1 0 0 0 0,1 0-1 0 0,0 0 1 0 0,0 0 0 0 0,-1 0 0 0 0,1 0 0 0 0,-1 0 0 0 0,0 0-1 0 0,1 1 1 0 0,-1-1 0 0 0,0 1 0 0 0,0-1 0 0 0,0 1-1 0 0,0 0 1 0 0,0-1 0 0 0,0 1 0 0 0,-1 0 0 0 0,1 0 0 0 0,0 1-12 0 0,-64 11-112 0 0,41 1 105 0 0,-21 26 68 0 0,21 44-73 0 0,50-10 75 0 0,-23-69-45 0 0,0 0 0 0 0,0 0 0 0 0,0 0 1 0 0,1 0-1 0 0,-1-1 0 0 0,1 1 0 0 0,-1-1 0 0 0,1 0 1 0 0,0 0-1 0 0,0 0 0 0 0,0 0 0 0 0,0 0 0 0 0,0-1 0 0 0,0 1 1 0 0,1-1-1 0 0,-1 0 0 0 0,1 0 0 0 0,-1 0 0 0 0,0-1 0 0 0,1 1 1 0 0,-1-1-1 0 0,1 1 0 0 0,0-1 0 0 0,-1 0 0 0 0,1-1 1 0 0,-1 1-1 0 0,3-1-18 0 0,-3 1 37 0 0,1-1 0 0 0,-1 0-1 0 0,1 0 1 0 0,-1 0 0 0 0,1 0 0 0 0,-1 0 0 0 0,0-1 0 0 0,1 1 0 0 0,-1-1 0 0 0,0 0 0 0 0,0 0 0 0 0,0 0 0 0 0,0 0-1 0 0,-1-1 1 0 0,1 1 0 0 0,-1-1 0 0 0,1 1 0 0 0,-1-1 0 0 0,0 0 0 0 0,0 0 0 0 0,0 0 0 0 0,0 0 0 0 0,-1-1-1 0 0,1 1 1 0 0,-1 0 0 0 0,0-1-37 0 0,8-12 50 0 0,-7 14-39 0 0,0-1-1 0 0,-1 0 1 0 0,0 1-1 0 0,1-1 1 0 0,-1 0-1 0 0,0 0 1 0 0,0 0-1 0 0,-1 0 1 0 0,1 0-1 0 0,0 0 1 0 0,-1 0-1 0 0,0 0 1 0 0,0 0-1 0 0,0 0 1 0 0,0 0-1 0 0,0 0 1 0 0,-1 0-1 0 0,1 0 1 0 0,-1 0-1 0 0,0 0 1 0 0,0 0-1 0 0,0 1 1 0 0,0-1-1 0 0,0 0 1 0 0,-1 0-1 0 0,1 1 1 0 0,-1-1-1 0 0,0 1 1 0 0,0-1-1 0 0,0 1 1 0 0,0 0-1 0 0,0 0 1 0 0,0 0-1 0 0,-1 0 1 0 0,1 0-1 0 0,-1 0 1 0 0,1 1-1 0 0,-1-1 1 0 0,0 1-11 0 0,-4-2-17 0 0,0 1 1 0 0,1 0 0 0 0,-1 0 0 0 0,0 0-1 0 0,0 1 1 0 0,0 0 0 0 0,0 1-1 0 0,0 0 1 0 0,0 0 0 0 0,-1 0 0 0 0,1 1-1 0 0,0 0 1 0 0,0 0 0 0 0,0 1-1 0 0,1 0 1 0 0,-1 0 0 0 0,0 0 0 0 0,1 1-1 0 0,-7 3 17 0 0,10-3-10 0 0,1 0 0 0 0,-1 0 0 0 0,1 1 0 0 0,0-1 0 0 0,-1 0 0 0 0,1 1 0 0 0,1-1 0 0 0,-1 1 0 0 0,0 0 0 0 0,1-1 0 0 0,0 1 0 0 0,0 0 0 0 0,0 0 1 0 0,1 0-1 0 0,-1 0 0 0 0,1 0 0 0 0,0 0 0 0 0,0 0 0 0 0,0 0 0 0 0,0 0 0 0 0,1 0 0 0 0,0 3 10 0 0,0 9 11 0 0,0-12-11 0 0,1 1 0 0 0,0-1-1 0 0,0 1 1 0 0,0-1 0 0 0,1 0-1 0 0,-1 0 1 0 0,1 0 0 0 0,0 0 0 0 0,0 0-1 0 0,1 0 1 0 0,-1-1 0 0 0,1 0-1 0 0,0 0 1 0 0,0 0 0 0 0,0 0 0 0 0,0 0-1 0 0,0-1 1 0 0,3 1 0 0 0,-4-2 13 0 0,0 0-1 0 0,1 0 1 0 0,-1 0 0 0 0,0-1 0 0 0,1 1-1 0 0,-1-1 1 0 0,1 0 0 0 0,-1 0-1 0 0,0 0 1 0 0,1-1 0 0 0,-1 1 0 0 0,1-1-1 0 0,-1 0 1 0 0,0 0 0 0 0,0 0 0 0 0,1 0-1 0 0,-1-1 1 0 0,0 1 0 0 0,0-1 0 0 0,0 1-1 0 0,0-1 1 0 0,-1 0 0 0 0,1-1-1 0 0,0 1 1 0 0,-1 0 0 0 0,0-1 0 0 0,1 1-1 0 0,-1-1 1 0 0,0 0 0 0 0,0 1 0 0 0,-1-1-1 0 0,1 0 1 0 0,1-3-13 0 0,1-4 23 0 0,0-1 1 0 0,0 0-1 0 0,-1 0 1 0 0,0 0-1 0 0,-1-1 0 0 0,0 1 1 0 0,-1-1-1 0 0,0 1 1 0 0,-1-6-24 0 0,1 15-5 0 0,-1 1 0 0 0,0-1 1 0 0,0 1-1 0 0,0-1 0 0 0,-1 1 0 0 0,1-1 1 0 0,0 1-1 0 0,0-1 0 0 0,-1 1 1 0 0,1-1-1 0 0,-1 1 0 0 0,0 0 0 0 0,1-1 1 0 0,-1 1-1 0 0,0 0 0 0 0,0 0 1 0 0,1-1-1 0 0,-1 1 0 0 0,0 0 1 0 0,0 0-1 0 0,0 0 0 0 0,-1 0 0 0 0,1 0 1 0 0,0 0-1 0 0,0 0 0 0 0,0 1 1 0 0,-1-1-1 0 0,1 0 0 0 0,0 1 0 0 0,-1-1 1 0 0,1 1-1 0 0,-1-1 0 0 0,1 1 1 0 0,-1 0-1 0 0,1-1 0 0 0,-1 1 0 0 0,1 0 1 0 0,-1 0-1 0 0,1 0 0 0 0,-1 0 1 0 0,1 0-1 0 0,0 1 0 0 0,-1-1 1 0 0,1 0-1 0 0,-1 1 0 0 0,1-1 0 0 0,-1 1 1 0 0,1-1-1 0 0,-1 2 5 0 0,-6 1-21 0 0,0 1 0 0 0,0 1 0 0 0,1-1 0 0 0,0 1 0 0 0,0 0 0 0 0,0 1 0 0 0,0 0 0 0 0,1 0 0 0 0,0 1 0 0 0,1-1 0 0 0,-1 1 1 0 0,1 0-1 0 0,0 1 0 0 0,-2 4 21 0 0,6-9-4 0 0,0-1 0 0 0,0 0-1 0 0,0 0 1 0 0,1 1 0 0 0,-1-1 0 0 0,1 0 0 0 0,-1 1 0 0 0,1-1 0 0 0,0 0 0 0 0,0 1 0 0 0,0-1 0 0 0,0 1 0 0 0,0-1 0 0 0,0 0 0 0 0,1 1 0 0 0,-1-1 0 0 0,1 0 0 0 0,0 1 0 0 0,0-1 0 0 0,-1 0 0 0 0,2 0 0 0 0,-1 0 0 0 0,0 0 0 0 0,0 0-1 0 0,1 0 1 0 0,-1 0 0 0 0,1 0 0 0 0,-1 0 0 0 0,1 0 0 0 0,2 1 4 0 0,61 15 60 0 0,-62-17-45 0 0,1 0-1 0 0,0-1 1 0 0,-1 0 0 0 0,1 0-1 0 0,0 0 1 0 0,0 0-1 0 0,-1-1 1 0 0,1 1-1 0 0,-1-1 1 0 0,1 0-1 0 0,0 0 1 0 0,-1 0 0 0 0,1-1-1 0 0,-1 1 1 0 0,0-1-1 0 0,0 0 1 0 0,1 0-1 0 0,-1 0 1 0 0,0 0 0 0 0,-1 0-1 0 0,1-1 1 0 0,0 1-1 0 0,-1-1 1 0 0,1 0-1 0 0,-1 0 1 0 0,0 0-1 0 0,0 0 1 0 0,0 0 0 0 0,0 0-1 0 0,-1-1 1 0 0,1 1-1 0 0,-1 0 1 0 0,0-1-1 0 0,0 0 1 0 0,0 1 0 0 0,0-1-1 0 0,-1 1 1 0 0,1-2-15 0 0,0 2-2 0 0,-1 1 0 0 0,1-1 0 0 0,0 1 1 0 0,-1-1-1 0 0,0 0 0 0 0,1 1 0 0 0,-1-1 1 0 0,0 1-1 0 0,-1-1 0 0 0,1 0 0 0 0,0 1 0 0 0,-1-1 1 0 0,1 1-1 0 0,-1-1 0 0 0,0 1 0 0 0,0-1 1 0 0,0 1-1 0 0,0-1 0 0 0,0 1 0 0 0,-1 0 1 0 0,1 0-1 0 0,-1 0 0 0 0,1 0 0 0 0,-1 0 1 0 0,0 0-1 0 0,0 0 0 0 0,0 0 0 0 0,0 1 0 0 0,0-1 1 0 0,0 1-1 0 0,0-1 0 0 0,0 1 0 0 0,-1 0 1 0 0,1 0-1 0 0,-1 0 0 0 0,1 0 0 0 0,-1 0 1 0 0,1 0-1 0 0,-1 1 0 0 0,-1-1 2 0 0,-1 2-20 0 0,-1-1 0 0 0,1 1 1 0 0,0 0-1 0 0,-1 0 0 0 0,1 0 0 0 0,0 1 0 0 0,0-1 1 0 0,-1 1-1 0 0,1 1 0 0 0,1-1 0 0 0,-1 1 0 0 0,0 0 1 0 0,1 0-1 0 0,-1 0 0 0 0,1 1 0 0 0,0-1 1 0 0,0 1-1 0 0,0 0 0 0 0,0 1 20 0 0,1-2-9 0 0,0 0 0 0 0,0 0 0 0 0,0 0 1 0 0,0 1-1 0 0,0-1 0 0 0,1 1 0 0 0,-1 0 0 0 0,1 0 0 0 0,0 0 0 0 0,0 0 1 0 0,1 0-1 0 0,-1 0 0 0 0,1 0 0 0 0,0 1 0 0 0,0-1 0 0 0,0 1 1 0 0,1-1-1 0 0,-1 0 0 0 0,1 1 0 0 0,0-1 0 0 0,1 1 0 0 0,-1 0 9 0 0,3-3-12 0 0,-1 1 0 0 0,1-1 0 0 0,0 0 0 0 0,0-1 0 0 0,0 1 1 0 0,0 0-1 0 0,0-1 0 0 0,1 0 0 0 0,-1 0 0 0 0,0 0 0 0 0,1 0 0 0 0,-1 0 0 0 0,1-1 0 0 0,-1 1 0 0 0,0-1 0 0 0,1 0 0 0 0,-1 0 0 0 0,1 0 0 0 0,-1-1 0 0 0,1 1 0 0 0,-1-1 0 0 0,1 0 0 0 0,-1 0 0 0 0,0 0 0 0 0,0 0 0 0 0,1 0 0 0 0,-1-1 0 0 0,0 0 0 0 0,2-1 12 0 0,-5 3-11 0 0,11-8-830 0 0,-5 1-5288 0 0,-5 4-5996 0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00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10 898 1248 0 0,'0'0'1725'0'0,"0"0"-250"0"0,0 0 54 0 0,0 0 157 0 0,0 0 40 0 0,0 0-87 0 0,0 0-212 0 0,0 0-242 0 0,0 0-182 0 0,0 0-185 0 0,0 0-169 0 0,0 0-98 0 0,0 0-78 0 0,-9 4 769 0 0,23 3-683 0 0,1-1 0 0 0,0-1 0 0 0,0 0 1 0 0,0-2-1 0 0,1 1 0 0 0,0-2 0 0 0,-1 0 0 0 0,1-1 0 0 0,0 0 1 0 0,0-2-1 0 0,-1 1 0 0 0,9-3-559 0 0,27 2 631 0 0,-30 0-489 0 0,-1-1-1 0 0,0-1 0 0 0,0 0 0 0 0,0-2 0 0 0,-1 0 1 0 0,1-1-1 0 0,-1-1-141 0 0,-19 7-53 0 0,1 0 0 0 0,-1 0 0 0 0,1 0 1 0 0,-1 0-1 0 0,0 0 0 0 0,1 0 0 0 0,-1 0 1 0 0,1 0-1 0 0,-1 0 0 0 0,0-1 0 0 0,1 1 1 0 0,-1 0-1 0 0,0 0 0 0 0,1 0 0 0 0,-1 0 1 0 0,0-1-1 0 0,1 1 0 0 0,-1 0 0 0 0,0 0 1 0 0,1-1-1 0 0,-1 1 0 0 0,0 0 0 0 0,0-1 0 0 0,1 1 1 0 0,-1 0-1 0 0,0-1 0 0 0,0 1 0 0 0,0 0 1 0 0,0-1-1 0 0,1 1 0 0 0,-1-1 0 0 0,0 1 1 0 0,0 0-1 0 0,0-1 0 0 0,0 1 0 0 0,0-1 1 0 0,0 1-1 0 0,0 0 0 0 0,0-1 0 0 0,0 1 1 0 0,0-1-1 0 0,0 1 0 0 0,0 0 0 0 0,0-1 1 0 0,0 1-1 0 0,-1 0 0 0 0,1-1 0 0 0,0 1 0 0 0,0-1 1 0 0,0 1-1 0 0,-1 0 0 0 0,1-1 0 0 0,0 1 1 0 0,0 0-1 0 0,-1 0 0 0 0,1-1 0 0 0,0 1 1 0 0,0 0-1 0 0,-1 0 0 0 0,1-1 0 0 0,0 1 1 0 0,-1 0-1 0 0,1 0 0 0 0,-1 0 0 0 0,1-1 1 0 0,-1 1 51 0 0,-6-8-2036 0 0,-4-2-4222 0 0,9 8 3744 0 0,-1-2-8617 0 0</inkml:trace>
  <inkml:trace contextRef="#ctx0" brushRef="#br0" timeOffset="250.668">220 663 5249 0 0,'0'0'1312'0'0,"0"0"-459"0"0,0 0 151 0 0,0 0 400 0 0,0 0 331 0 0,0 0 92 0 0,0 0-198 0 0,0 0-277 0 0,0 0-277 0 0,0 0-255 0 0,-5 33-197 0 0,-19 105-158 0 0,11-23 243 0 0,11 36-281 0 0,2-86-4380 0 0,0-37-57 0 0,0-23-6230 0 0</inkml:trace>
  <inkml:trace contextRef="#ctx0" brushRef="#br0" timeOffset="786.217">667 813 3265 0 0,'0'0'2747'0'0,"0"0"-460"0"0,0 0-329 0 0,0 0-112 0 0,0 0-118 0 0,0 0-172 0 0,0 0-214 0 0,33 8-175 0 0,105 26-160 0 0,-46-26 574 0 0,-77-8-1369 0 0,1 0 0 0 0,-1-2 0 0 0,0 0-1 0 0,1 0 1 0 0,-1-2 0 0 0,0 0-1 0 0,0 0 1 0 0,-1-1 0 0 0,0-1 0 0 0,1-1-1 0 0,-2 0 1 0 0,1-1 0 0 0,-1 0-1 0 0,0-1 1 0 0,-1 0 0 0 0,5-6-212 0 0,-10 7 47 0 0,-1 0 1 0 0,-1-1 0 0 0,0 0-1 0 0,0 1 1 0 0,-1-2 0 0 0,0 1-1 0 0,0 0 1 0 0,-1-1 0 0 0,0 0-1 0 0,-1 1 1 0 0,0-1-1 0 0,0 0 1 0 0,-1 0 0 0 0,-1-1-1 0 0,0 1 1 0 0,0 0 0 0 0,-1 0-1 0 0,-1-5-47 0 0,1 8-29 0 0,0 0 1 0 0,-1 0-1 0 0,0 0 0 0 0,0 0 0 0 0,0 1 0 0 0,-1-1 0 0 0,0 1 1 0 0,-1-1-1 0 0,1 1 0 0 0,-1 0 0 0 0,-1 0 0 0 0,1 1 0 0 0,-1-1 1 0 0,0 1-1 0 0,0 0 0 0 0,0 0 0 0 0,-1 0 0 0 0,1 1 0 0 0,-1 0 1 0 0,0 0-1 0 0,-1 1 0 0 0,1-1 0 0 0,-1 1 0 0 0,1 1 0 0 0,-1-1 1 0 0,0 1-1 0 0,0 0 0 0 0,0 1 0 0 0,-6-1 29 0 0,5 0-26 0 0,0 1 0 0 0,-1 0 1 0 0,1 0-1 0 0,-1 1 0 0 0,1 0 0 0 0,0 0 0 0 0,-1 1 1 0 0,1 0-1 0 0,0 1 0 0 0,-1 0 0 0 0,1 0 0 0 0,0 1 0 0 0,0 0 1 0 0,1 0-1 0 0,-1 1 0 0 0,1 0 0 0 0,-1 0 0 0 0,1 0 1 0 0,0 1-1 0 0,1 1 0 0 0,-1-1 0 0 0,1 1 0 0 0,0 0 0 0 0,1 0 1 0 0,-3 4 25 0 0,-2 11 46 0 0,1 1 1 0 0,1 1-1 0 0,1 0 1 0 0,1 0-1 0 0,1 0 0 0 0,1 0 1 0 0,2 1-1 0 0,0-1 1 0 0,1 1-1 0 0,1 0 1 0 0,1-1-1 0 0,3 12-46 0 0,-3-4 127 0 0,1 12 28 0 0,0-10-67 0 0,0-1 0 0 0,-3 1 1 0 0,0-1-1 0 0,-2 0 1 0 0,-2 0-1 0 0,0 0 0 0 0,-11 30-88 0 0,2-25 15 0 0,-2-1 0 0 0,-1 0-1 0 0,-2-2 1 0 0,-1 0 0 0 0,-2-1-1 0 0,-25 30-14 0 0,47-63 0 0 0,-7 11-1728 0 0,17-10-6598 0 0,-5-1-2452 0 0</inkml:trace>
  <inkml:trace contextRef="#ctx0" brushRef="#br0" timeOffset="1432.421">1189 967 8194 0 0,'0'0'2047'0'0,"0"0"-335"0"0,0 0-123 0 0,0 0-64 0 0,0 0-190 0 0,0 0-328 0 0,0 0-379 0 0,0 0-310 0 0,0 0-160 0 0,0 0-35 0 0,0 0 2 0 0,0 0 17 0 0,0 0-18 0 0,-4 16-16 0 0,-13 52-27 0 0,14 41 128 0 0,3-108-183 0 0,0 1-1 0 0,0-1 0 0 0,0 0 1 0 0,0 1-1 0 0,0-1 0 0 0,0 0 1 0 0,1 1-1 0 0,-1-1 0 0 0,0 0 1 0 0,1 0-1 0 0,0 1 0 0 0,-1-1 1 0 0,1 0-1 0 0,0 0 0 0 0,-1 0 1 0 0,1 0-1 0 0,0 0 0 0 0,0 0 1 0 0,0 0-1 0 0,0 0 0 0 0,0 0 1 0 0,0 0-1 0 0,0 0 0 0 0,0-1 1 0 0,0 1-1 0 0,0 0 0 0 0,1-1 1 0 0,-1 1-1 0 0,0-1 0 0 0,0 1 1 0 0,1-1-1 0 0,-1 0 0 0 0,0 1 1 0 0,1-1-1 0 0,-1 0 0 0 0,0 0 1 0 0,1 0-1 0 0,-1 0 0 0 0,0 0 1 0 0,1 0-1 0 0,-1-1 0 0 0,0 1 1 0 0,1 0-1 0 0,-1-1 0 0 0,0 1 1 0 0,0-1-26 0 0,56-29 1699 0 0,109-147 13 0 0,-165 178-1716 0 0,1-1 0 0 0,-1 1-1 0 0,1-1 1 0 0,-1 1 0 0 0,1 0 0 0 0,-1 0-1 0 0,0-1 1 0 0,1 1 0 0 0,-1 0-1 0 0,0 0 1 0 0,0 1 0 0 0,1-1-1 0 0,-1 0 1 0 0,0 0 0 0 0,0 0-1 0 0,0 1 1 0 0,0-1 0 0 0,-1 0-1 0 0,1 1 1 0 0,0-1 0 0 0,-1 1-1 0 0,1-1 1 0 0,0 1 0 0 0,-1 0-1 0 0,0-1 1 0 0,1 1 0 0 0,-1-1-1 0 0,0 1 1 0 0,0 0 0 0 0,0-1 0 0 0,0 1-1 0 0,0-1 1 0 0,0 1 0 0 0,-1 0-1 0 0,1-1 1 0 0,0 1 0 0 0,-1-1-1 0 0,1 1 1 0 0,-2 1 4 0 0,4 9 3 0 0,11 62 2 0 0,-3 0-1 0 0,-3 1 1 0 0,-4-1-1 0 0,-3 1 1 0 0,-3 7-5 0 0,3-76 12 0 0,1 0 1 0 0,-1 1-1 0 0,0-1 1 0 0,0 0-1 0 0,-1 1 1 0 0,0-1-1 0 0,0 0 1 0 0,0 0 0 0 0,-1 0-1 0 0,0 0 1 0 0,0 0-1 0 0,-1 0 1 0 0,0 0-1 0 0,0 0 1 0 0,0-1-1 0 0,0 0 1 0 0,-1 1-1 0 0,0-2 1 0 0,0 1-1 0 0,0 0 1 0 0,-1-1-1 0 0,0 1 1 0 0,0-1-1 0 0,0-1 1 0 0,0 1-1 0 0,0-1 1 0 0,-1 1 0 0 0,0-2-1 0 0,1 1 1 0 0,-1-1-1 0 0,0 0 1 0 0,0 0-1 0 0,-4 1-12 0 0,6-5 12 0 0,1 1 0 0 0,-1-1 0 0 0,0 0-1 0 0,1 0 1 0 0,-1 0 0 0 0,1 0 0 0 0,0-1 0 0 0,0 1-1 0 0,0-1 1 0 0,0 0 0 0 0,0 0 0 0 0,1 0-1 0 0,-1 0 1 0 0,1-1 0 0 0,0 1 0 0 0,0 0 0 0 0,0-1-1 0 0,0 0 1 0 0,0 1 0 0 0,1-1 0 0 0,0 0 0 0 0,0 0-1 0 0,0-1-11 0 0,0 2 1 0 0,-3-11-48 0 0,0 0-1 0 0,2 0 1 0 0,-1 0-1 0 0,2-1 1 0 0,0 1-1 0 0,1-1 1 0 0,0 1-1 0 0,1-1 1 0 0,1 1-1 0 0,1-4 48 0 0,35-75-1962 0 0,-14 59-6502 0 0,-17 26-2739 0 0</inkml:trace>
  <inkml:trace contextRef="#ctx0" brushRef="#br0" timeOffset="2188.516">1665 832 5289 0 0,'0'0'1190'0'0,"0"0"-314"0"0,0 0 185 0 0,0 0 426 0 0,0 0 345 0 0,0 0 96 0 0,0 0-209 0 0,0 0-301 0 0,0 0-265 0 0,0 0-195 0 0,0 0-97 0 0,0 0-46 0 0,0 0-23 0 0,36-5-45 0 0,115-20-52 0 0,-57-6 397 0 0,-76 24-897 0 0,-1-1 1 0 0,-1-1-1 0 0,0-1 0 0 0,0 0 0 0 0,-1-1 0 0 0,0-1 1 0 0,-1-1-1 0 0,0 1 0 0 0,-1-2 0 0 0,-1 0 1 0 0,0-1-1 0 0,-1 0 0 0 0,7-12-195 0 0,-14 19 6 0 0,-4 9 4 0 0,0-1 0 0 0,0 1 0 0 0,1-1 0 0 0,-1 0 0 0 0,0 1 0 0 0,1-1 0 0 0,-1 1 0 0 0,0-1 0 0 0,1 0 0 0 0,-1 0 0 0 0,0 1 0 0 0,1-1 0 0 0,-1 0 0 0 0,0 1 0 0 0,1-1 0 0 0,-1 0 0 0 0,1 0 0 0 0,-1 0 0 0 0,1 0 0 0 0,-1 1 0 0 0,0-1 0 0 0,1 0 0 0 0,-1 0 0 0 0,1 0 0 0 0,-1 0 1 0 0,1 0-1 0 0,-1 0 0 0 0,1 0 0 0 0,-1 0 0 0 0,1 0 0 0 0,-1 0 0 0 0,0-1 0 0 0,1 1 0 0 0,-1 0 0 0 0,1 0 0 0 0,-1 0 0 0 0,1 0 0 0 0,-1-1 0 0 0,0 1 0 0 0,1 0 0 0 0,-1 0 0 0 0,1-1 0 0 0,-1 1 0 0 0,0 0 0 0 0,1-1 0 0 0,-1 1 0 0 0,0 0 0 0 0,0-1 0 0 0,1 1-10 0 0,68 514 68 0 0,-57-410-107 0 0,-4-1 0 0 0,-5 1 0 0 0,-5 21 39 0 0,2-116 0 0 0,0 1 0 0 0,-1-1 0 0 0,0 0-1 0 0,0 0 1 0 0,-1 0 0 0 0,0 0 0 0 0,0 0 0 0 0,-1 0 0 0 0,-1-1-1 0 0,1 1 1 0 0,-1-1 0 0 0,-1 0 0 0 0,1 0 0 0 0,-1-1 0 0 0,-1 1-1 0 0,0-1 1 0 0,0 0 0 0 0,0 0 0 0 0,-1-1 0 0 0,0 0 0 0 0,0 0-1 0 0,0-1 1 0 0,-1 1 0 0 0,0-1 0 0 0,-4 1-11 0 0,0-1 0 0 0,-1 0-1 0 0,1-1 1 0 0,-1 0 0 0 0,0-1 0 0 0,0-1 0 0 0,0 0-1 0 0,0 0 1 0 0,0-1 0 0 0,-7-1 11 0 0,18 0 1 0 0,-1-1 0 0 0,1 1 0 0 0,0 0 0 0 0,0-1 0 0 0,0 0 0 0 0,-1 1 1 0 0,1-1-1 0 0,0 0 0 0 0,0 0 0 0 0,0 0 0 0 0,0 0 0 0 0,0-1 0 0 0,1 1 0 0 0,-1 0 0 0 0,0-1 0 0 0,0 1 0 0 0,1-1 0 0 0,-1 0 0 0 0,1 1 1 0 0,0-1-1 0 0,-1 0 0 0 0,1 0 0 0 0,0 0 0 0 0,0 0 0 0 0,0 0 0 0 0,0 0 0 0 0,1-1 0 0 0,-1 1 0 0 0,0 0 0 0 0,1 0 0 0 0,0 0 0 0 0,-1-1 1 0 0,1 1-1 0 0,0 0 0 0 0,0-1-1 0 0,14-82-22 0 0,8 48 17 0 0,2 1 1 0 0,2 1-1 0 0,1 1 0 0 0,2 1 1 0 0,1 2-1 0 0,4-2 5 0 0,3-4-48 0 0,125-114-1398 0 0,-150 131-478 0 0,-9 7-5482 0 0,-3 12-4092 0 0</inkml:trace>
  <inkml:trace contextRef="#ctx0" brushRef="#br0" timeOffset="2719.584">1862 362 5129 0 0,'0'0'2579'0'0,"0"0"-549"0"0,0 0-84 0 0,0 0-31 0 0,0 0-136 0 0,0 0-291 0 0,0 0-401 0 0,0 0-335 0 0,0 0-186 0 0,0 0-114 0 0,0 0-20 0 0,0 0 23 0 0,0 0-3 0 0,12-9 7 0 0,95-78 1237 0 0,-86 67-1455 0 0,-1-1 0 0 0,-1-1 0 0 0,0-1 1 0 0,-2 0-1 0 0,-1-1 0 0 0,13-27-241 0 0,17-30 689 0 0,-8 126-238 0 0,-21-16-275 0 0,-1 0 0 0 0,-1 1-1 0 0,-2 0 1 0 0,-1 1 0 0 0,8 32-176 0 0,-14 33-3355 0 0,-6-92-1272 0 0,2-4-7073 0 0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5:41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1660 478 0 0 0,'0'0'111'0'0,"0"0"111"0"0,0 0-14 0 0,0 0-8 0 0,0 0 3092 0 0,2 3 9859 0 0,-2-2-12387 0 0,-72-1-69 0 0,1-4-634 0 0,-46-8 151 0 0,58 2 83 0 0,5-2-111 0 0,-67 11 117 0 0,3 5 463 0 0,2 4-484 0 0,-27-1 126 0 0,61 1-233 0 0,-55 11 185 0 0,-1-11 34 0 0,137-8-467 0 0,0 0 0 0 0,-1 0 0 0 0,1 0 1 0 0,0 0-1 0 0,-1 0 0 0 0,1 0 0 0 0,-1 0 1 0 0,1 0-1 0 0,0 0 0 0 0,-1 1 0 0 0,1-1 0 0 0,0 1 1 0 0,-1-1-1 0 0,1 1 0 0 0,0-1 0 0 0,-1 1 1 0 0,1 0-1 0 0,0 0 0 0 0,0-1 0 0 0,0 1 0 0 0,0 0 1 0 0,0 0-1 0 0,0 0 0 0 0,0 0 0 0 0,0 0 1 0 0,0 1-1 0 0,1-1 0 0 0,-1 0 0 0 0,0 0 1 0 0,1 0-1 0 0,-1 1 0 0 0,0-1 0 0 0,1 0 0 0 0,0 1 1 0 0,-1-1-1 0 0,1 0 0 0 0,0 1 0 0 0,0-1 1 0 0,0 1-1 0 0,0-1 0 0 0,0 0 0 0 0,0 1 0 0 0,0-1 1 0 0,0 1 74 0 0,0 6-4715 0 0,0 0-6132 0 0</inkml:trace>
  <inkml:trace contextRef="#ctx0" brushRef="#br0" timeOffset="2888.287">3515 3060 0 0 0,'0'0'827'0'0,"0"0"-32"0"0,0 0-197 0 0,0 0-172 0 0,0 0-99 0 0,0 0 9 0 0,0 0 61 0 0,0 0 55 0 0,-12 0 30 0 0,-33 0 229 0 0,-19 0 3295 0 0,-381 3-1352 0 0,227-37 111 0 0,76 22-2066 0 0,-55 12-333 0 0,-77-42 95 0 0,-34 34-674 0 0,54 31 186 0 0,-68-8 50 0 0,22 1 39 0 0,158-8-15 0 0,50 7-140 0 0,38-7 155 0 0,-30 0 2 0 0,-139-1 97 0 0,143-3-48 0 0,-29 4 452 0 0,109-8-539 0 0,-29 0 80 0 0,-74 0 229 0 0,91 0-3781 0 0,6 0-3297 0 0,7 0-601 0 0</inkml:trace>
  <inkml:trace contextRef="#ctx0" brushRef="#br0" timeOffset="13922.657">1200 0 0 0 0,'0'0'1892'0'0,"0"0"212"0"0,0 0-93 0 0,0 0-194 0 0,0 0-154 0 0,0 0-122 0 0,0 0-136 0 0,0 0-146 0 0,0 0-139 0 0,0 0-131 0 0,0 0-117 0 0,0 0-113 0 0,0 0-116 0 0,0 0-103 0 0,0 0-80 0 0,0 0-59 0 0,0 0-46 0 0,0 0-40 0 0,5 32 2041 0 0,36 301 25 0 0,-6-138-1760 0 0,-1-11-50 0 0,-20-83-387 0 0,9 60 20 0 0,9 98 199 0 0,-26-29-138 0 0,-6-76-93 0 0,14-38-88 0 0,-10 161 351 0 0,27-11 98 0 0,-22 108 81 0 0,-7-74-235 0 0,-3-240-311 0 0,12 146 129 0 0,-2-82 3 0 0,-13-107-643 0 0,-1-36-3531 0 0,11-15-581 0 0,-1 19-1185 0 0,-3 0-5848 0 0</inkml:trace>
  <inkml:trace contextRef="#ctx0" brushRef="#br0" timeOffset="14624.481">1737 2636 8570 0 0,'0'0'1919'0'0,"0"0"-451"0"0,0 0-86 0 0,0 0 55 0 0,0 0-71 0 0,0 0-238 0 0,0 0-253 0 0,0 0-155 0 0,0 0-39 0 0,0 0-19 0 0,0 0-20 0 0,0 0-26 0 0,0 0-53 0 0,10 4 3632 0 0,-11 2-4002 0 0,0 1-1 0 0,-1-1 0 0 0,1 0 0 0 0,-1 0 1 0 0,0 0-1 0 0,-1-1 0 0 0,0 1 1 0 0,0 0-1 0 0,0-1 0 0 0,0 0 1 0 0,-1 0-1 0 0,0 0 0 0 0,-3 4-192 0 0,-13 18 256 0 0,-42 44 73 0 0,-90 118 63 0 0,49-75-139 0 0,5-32 122 0 0,55-26-327 0 0,-18 37 106 0 0,26-46-57 0 0,16-32-1403 0 0,19-43-4214 0 0,0 19 1045 0 0,0 1-7578 0 0</inkml:trace>
  <inkml:trace contextRef="#ctx0" brushRef="#br0" timeOffset="15769.437">1504 16 0 0 0,'0'0'435'0'0,"0"0"1338"0"0,0 0 212 0 0,0 0-325 0 0,0 0-305 0 0,0 0-200 0 0,0 0-96 0 0,0 0-32 0 0,0 0-35 0 0,0 0-116 0 0,0 0-88 0 0,0 0-65 0 0,0 0-69 0 0,-5 11-22 0 0,-14 33-8 0 0,-3 5 2782 0 0,-9 8-508 0 0,-29 62-1648 0 0,-37 39 361 0 0,40-65-1078 0 0,-11 0 275 0 0,-9-5 28 0 0,20 5-191 0 0,30-36-279 0 0,48-91-1555 0 0,-13 23 122 0 0,4-5-1489 0 0,-3 6-3754 0 0,-1 5-6050 0 0</inkml:trace>
  <inkml:trace contextRef="#ctx0" brushRef="#br0" timeOffset="17251.098">626 1553 0 0 0,'0'0'752'0'0,"0"0"423"0"0,0 0 128 0 0,0 0-17 0 0,0 0-50 0 0,0 0 20 0 0,0 0 32 0 0,0 0 6 0 0,0 0 9 0 0,-10 1-33 0 0,-30 4-89 0 0,30 1 6780 0 0,20 9-6727 0 0,-10-14-1043 0 0,11 6 1 0 0,-1 0 0 0 0,1-1 0 0 0,1 0-1 0 0,-1-1 1 0 0,1 0 0 0 0,0 0 0 0 0,0-2 0 0 0,0 1-1 0 0,1-2 1 0 0,-1 1 0 0 0,1-2 0 0 0,-1 0 0 0 0,1 0-1 0 0,0-1 1 0 0,-1-1 0 0 0,1 0 0 0 0,2-1-192 0 0,0-1 132 0 0,0 0 1 0 0,0-2-1 0 0,-1 0 0 0 0,0 0 0 0 0,0-1 1 0 0,0-1-1 0 0,-1-1 0 0 0,7-4-132 0 0,-8 5 78 0 0,-7 4-32 0 0,0-1-1 0 0,-1 0 1 0 0,1 0-1 0 0,-1 0 1 0 0,0-1-1 0 0,0 1 1 0 0,0-1-1 0 0,-1 0 1 0 0,0 0 0 0 0,0-1-1 0 0,0 1 1 0 0,0 0-1 0 0,-1-1 1 0 0,0 0-1 0 0,0 0 1 0 0,0 1-1 0 0,-1-1 1 0 0,0 0-1 0 0,0 0 1 0 0,-1 0-1 0 0,1-1 1 0 0,-1 1 0 0 0,-1 0-1 0 0,1 0 1 0 0,-1 0-1 0 0,0 0 1 0 0,-2-4-46 0 0,-1 2 2 0 0,-1 1 1 0 0,0-1 0 0 0,0 1 0 0 0,-1 0-1 0 0,0 1 1 0 0,0 0 0 0 0,-1 0-1 0 0,1 0 1 0 0,-1 0 0 0 0,-1 1 0 0 0,1 0-1 0 0,-1 1 1 0 0,0 0 0 0 0,0 0 0 0 0,0 1-1 0 0,0 0 1 0 0,-1 0 0 0 0,1 1-1 0 0,-1 0 1 0 0,0 0 0 0 0,1 1 0 0 0,-1 0-1 0 0,0 1 1 0 0,0 0 0 0 0,0 0-1 0 0,-4 1-2 0 0,3 0-8 0 0,1 1 0 0 0,-1 0 0 0 0,0 0 0 0 0,0 1 0 0 0,1 0 0 0 0,-1 0 0 0 0,1 2 0 0 0,0-1 0 0 0,0 1 0 0 0,1 0 0 0 0,-9 6 8 0 0,15-8 3 0 0,0 0 0 0 0,0-1-1 0 0,0 1 1 0 0,1 0-1 0 0,-1 0 1 0 0,1 0 0 0 0,0 0-1 0 0,-1 0 1 0 0,2 0-1 0 0,-1 1 1 0 0,0-1 0 0 0,0 0-1 0 0,1 0 1 0 0,0 1-1 0 0,0-1 1 0 0,0 0-1 0 0,0 1 1 0 0,0-1 0 0 0,1 3-3 0 0,-3 26 116 0 0,-5 218 548 0 0,12 59-23 0 0,-7-297-602 0 0,0-1 0 0 0,-1 1 0 0 0,-1-1 0 0 0,0 0 0 0 0,0 0 0 0 0,-1-1 0 0 0,-1 1 0 0 0,0-1 0 0 0,0 0 0 0 0,-1 0 0 0 0,0-1 0 0 0,0 0 0 0 0,-1 0 0 0 0,-2 0-39 0 0,-7 12 63 0 0,-41 37 157 0 0,10-31-47 0 0,47-27-180 0 0,0 1 1 0 0,0-1-1 0 0,0 1 1 0 0,0-1-1 0 0,0 0 1 0 0,0 1-1 0 0,0-1 1 0 0,0 0-1 0 0,0 0 1 0 0,0 0-1 0 0,0 0 1 0 0,0 0-1 0 0,0 0 1 0 0,0 0-1 0 0,0 0 1 0 0,0 0-1 0 0,0 0 1 0 0,-1-1-1 0 0,1 1 1 0 0,0 0-1 0 0,0-1 1 0 0,0 1-1 0 0,1-1 1 0 0,-1 1-1 0 0,0-1 1 0 0,0 1-1 0 0,0-1 1 0 0,0 0-1 0 0,0 0 1 0 0,1 1-1 0 0,-1-1 1 0 0,0 0-1 0 0,0 0 1 0 0,1 0-1 0 0,-1 0 1 0 0,1 0-1 0 0,-1 1 1 0 0,1-1-1 0 0,-1 0 1 0 0,1-1 6 0 0,0 1-124 0 0,32-11-1593 0 0,-18 4-2002 0 0,-2 1-5052 0 0,-5 3-4073 0 0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2:54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1333 14 0 0 0,'0'0'457'0'0,"0"0"968"0"0,0 0 226 0 0,0 0-106 0 0,0 0-146 0 0,0 0-122 0 0,0 0-102 0 0,2-3-105 0 0,5-7 1091 0 0,-10 19 2224 0 0,-47 87-2755 0 0,-14 75-541 0 0,-22-18-662 0 0,18-53-128 0 0,-56 58 85 0 0,114-139-356 0 0,10-19-39 0 0,0 0-22 0 0,0 0 1 0 0,0 0 6 0 0,0 0-3 0 0,0 0-18 0 0,0 0 11 0 0,0 0 4 0 0,0 0 11 0 0,0 0 42 0 0,15-5-10 0 0,-12 1-269 0 0,15-21-1565 0 0,-9 6-5958 0 0,-6 11-2524 0 0</inkml:trace>
  <inkml:trace contextRef="#ctx0" brushRef="#br0" timeOffset="537.985">1268 29 760 0 0,'0'0'1172'0'0,"0"0"-635"0"0,0 0-384 0 0,0 0 239 0 0,0 0 365 0 0,0 0 165 0 0,0 0-50 0 0,0 0-148 0 0,0 0-102 0 0,0 0 99 0 0,0 0 190 0 0,0 0 109 0 0,3 1 67 0 0,25 13 3605 0 0,14 57 368 0 0,-11 74-3441 0 0,-3 51-615 0 0,2-65-600 0 0,10-73-295 0 0,-43-69-2202 0 0,-5 5-82 0 0,-3-1-2194 0 0,6 1-2886 0 0,1 2-391 0 0</inkml:trace>
  <inkml:trace contextRef="#ctx0" brushRef="#br0" timeOffset="923.128">994 496 1144 0 0,'0'0'1387'0'0,"0"0"-436"0"0,0 0-176 0 0,0 0 217 0 0,0 0 318 0 0,0 0 251 0 0,0 0 72 0 0,0 0-153 0 0,0 0-188 0 0,0 0-146 0 0,0 0-133 0 0,0 0-30 0 0,0 0-41 0 0,11-5-58 0 0,88-28 2049 0 0,-86 31-2651 0 0,-1 2 0 0 0,0 0-1 0 0,0 0 1 0 0,1 1 0 0 0,-1 0 0 0 0,0 1 0 0 0,0 1 0 0 0,0 0 0 0 0,0 0 0 0 0,7 4-282 0 0,56 5 1072 0 0,-61-39-2511 0 0,-9 17-4573 0 0,-3 8-5413 0 0</inkml:trace>
  <inkml:trace contextRef="#ctx0" brushRef="#br0" timeOffset="151168.849">85 3204 0 0 0,'0'0'481'0'0,"0"0"61"0"0,0 0-25 0 0,0 0-30 0 0,0 0-17 0 0,0 0 30 0 0,0 0 32 0 0,0 0 1752 0 0,-1-6 13719 0 0,0 5-14368 0 0,1-1-4254 0 0,30-64 3734 0 0,-10 33-632 0 0,50-82 887 0 0,-51 90-1092 0 0,12-27 408 0 0,-10 18-82 0 0,12-28-455 0 0,-22 49 108 0 0,-11 14-273 0 0,0-1-2 0 0,0 25-120 0 0,-1-21-4472 0 0,0-2-4889 0 0,1-2-1994 0 0</inkml:trace>
  <inkml:trace contextRef="#ctx0" brushRef="#br0" timeOffset="151856.153">438 2441 0 0 0,'0'0'544'0'0,"0"0"340"0"0,0 0 178 0 0,0 0 95 0 0,0 0 40 0 0,0 0-33 0 0,0 0-96 0 0,0 0-102 0 0,0 0-1 0 0,0 0 109 0 0,0 0 123 0 0,0 0 60 0 0,-4 11 1794 0 0,45-73 1486 0 0,-6 13-3578 0 0,37-70 425 0 0,-43 73-417 0 0,-7 15-446 0 0,3-7 17 0 0,-7 18-317 0 0,-18 20-209 0 0,0 0-4 0 0,0 0-5 0 0,0 0-16 0 0,0 0 13 0 0,0 0-10 0 0,0 0-15 0 0,0 0 1 0 0,0 0-23 0 0,0 0-25 0 0,0 0-26 0 0,0 0-45 0 0,0 0-76 0 0,-1 0-190 0 0,1 0-4020 0 0,0 0-4781 0 0,0 0-827 0 0</inkml:trace>
  <inkml:trace contextRef="#ctx0" brushRef="#br0" timeOffset="152403.962">819 1682 1536 0 0,'0'0'1226'0'0,"0"0"-118"0"0,0 0-5 0 0,0 0 12 0 0,0 0-47 0 0,0 0-70 0 0,0 0-29 0 0,0 0 84 0 0,0 0 116 0 0,0 0 81 0 0,0 0-6 0 0,0 0-108 0 0,0 0-150 0 0,1 4 3089 0 0,38-65-1279 0 0,-6-8-2048 0 0,-12 22-448 0 0,-17 41 39 0 0,-4 6-3747 0 0,-4 5-8903 0 0,3-4 3811 0 0</inkml:trace>
  <inkml:trace contextRef="#ctx0" brushRef="#br0" timeOffset="153019.335">1054 1289 416 0 0,'0'0'1587'0'0,"0"0"-16"0"0,0 0 13 0 0,0 0-30 0 0,0 0-147 0 0,0 0-221 0 0,0 0-141 0 0,0 0 1 0 0,0 0 41 0 0,0 0-3 0 0,0 0-69 0 0,0 0-122 0 0,0 0-137 0 0,12-4 4272 0 0,89-134-1012 0 0,-44 56-3040 0 0,-39 53-769 0 0,-15 27-1623 0 0,-3 5-3307 0 0,0 2-866 0 0,0-4-5516 0 0</inkml:trace>
  <inkml:trace contextRef="#ctx0" brushRef="#br0" timeOffset="22661.684">1376 985 0 0 0,'0'0'169'0'0,"0"0"516"0"0,0 0 125 0 0,0 0 24 0 0,0 0-2 0 0,0 0 63 0 0,-3 0 10 0 0,-3 0 2192 0 0,-5 3 12379 0 0,5-1-11699 0 0,0 1-5542 0 0,-1 0-8392 0 0,3-3-1560 0 0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0,'-4'39,"2"21,7 7,3-10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5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1,'4'6,"-1"0,0 0,1 0,-2 0,1 1,-1-1,0 1,-1 0,1 0,-1 0,-1-1,1 1,-1 0,0 3,0-2,-21 194,-32 173,41-110,12-251</inkml:trace>
  <inkml:trace contextRef="#ctx0" brushRef="#br0" timeOffset="583.064">256 622,'-3'12,"1"0,1 1,-1-1,2 1,0-1,0 1,1 0,1-1,0 0,1 1,0-1,0 0,2 0,5 10,-9-19,1 0,-1 0,1 0,0 0,0 0,0-1,1 1,-1-1,0 0,1 1,0-1,0 0,-1-1,1 1,0 0,0-1,1 0,-1 0,0 0,0 0,1 0,-1 0,0-1,1 0,-1 1,1-1,-1-1,0 1,1 0,-1-1,0 0,1 0,-1 0,0 0,0 0,0-1,0 1,0-1,0 0,0 0,-1 0,3-2,133-139,-98 95,-29 35,1 0,0 2,1-1,0 1,1 1,1 1,12-7,-26 16,0-1,1 1,-1-1,0 1,1 0,-1-1,0 1,1 0,-1 0,1 0,-1 0,0 0,1 1,-1-1,0 0,1 1,-1-1,0 1,1-1,-1 1,0-1,0 1,0 0,1 0,-1 0,0 0,0 0,0 0,0 0,-1 0,1 0,0 0,0 0,-1 0,1 1,0-1,-1 0,0 0,1 1,-1-1,1 2,14 63,-14-59,6 74,-2-1,-5 1,-3 1,1 37,2-86,2-2,-2-1,-1 0,-1 1,-2-1,0 0,-3-1,0 1,-2-1,-7 15,-64 72,76-111,0-1,0 0,-1 0,0 0,0-1,0 1,0-1,-1 0,1-1,-1 0,1 1,-1-2,0 1,0-1,0 0,0 0,0 0,0-1,0 0,0 0,-6-2,9 2,0-1,-1 0,1-1,0 1,0-1,0 1,1-1,-1 0,0 0,1 0,-1 0,1 0,-1-1,1 1,0-1,0 1,0-1,1 0,-1 0,1 0,-1 0,1 0,0 0,0 0,0-1,1 1,-1 0,1 0,0-2,8-98,2 75,0 2,2-1,1 2,0 0,2 0,1 1,1 1,1 1,19-18,78-56,-91 81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4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26,'-12'23,"1"1,1-1,1 2,2 0,0 0,1 0,2 1,1-1,0 1,2 20,1-42,0 1,0 0,0-1,1 1,0-1,0 1,0 0,0-1,1 0,0 1,0-1,0 0,0 0,1 0,-1 0,1-1,0 1,0 0,1-1,-1 0,0 0,1 0,0 0,0-1,0 0,0 1,0-1,1-1,-1 1,0-1,1 1,-1-1,1-1,0 1,-1-1,1 1,-1-1,1-1,0 1,1-1,5-2,0-1,0 0,0 0,-1-1,1-1,-1 0,-1 0,1-1,-1 0,0-1,0 0,-1 0,-1-1,1 0,-1 0,-1-1,1 0,-2 0,1-1,-2 1,1-1,-1 0,-1 0,0-1,-1 1,0-1,-1 1,0-1,0 0,-1 5,1 0,-1 1,0-1,0 1,-1-1,0 0,0 1,0-1,-1 1,0 0,-1-1,1 1,-1 0,0 0,-1 1,1-1,-1 1,0 0,0 0,-1 0,0 0,0 1,0-1,0 1,0 1,-1-1,0 1,0 0,0 0,0 1,0-1,-1 1,1 1,0-1,-1 1,-3 0,-13 6</inkml:trace>
  <inkml:trace contextRef="#ctx0" brushRef="#br0" timeOffset="281.399">441 139,'0'10,"1"1,0-1,1 0,0 0,1 0,0 0,1-1,0 1,0-1,1 0,0 0,0 0,1-1,0 0,1 0,0 0,0-1,1 0,0-1,0 1,0-1,1-1,0 0,3 2,-5-8,0 0,0 0,-1 0,1-1,0 0,-1-1,1 1,-1-1,0 0,0-1,0 1,-1-1,1 0,-1-1,0 0,0 1,0-1,-1-1,0 1,0-1,0 0,-1 0,2-3,15-16,25-23,36-56,-72 82</inkml:trace>
  <inkml:trace contextRef="#ctx0" brushRef="#br0" timeOffset="620.374">1146 55,'-12'4,"0"0,1 1,-1 1,1-1,1 2,-1 0,1 0,0 1,1 0,-4 4,12-11,0 0,0 0,0 1,0-1,0 1,0-1,0 1,0-1,0 1,1 0,-1-1,1 1,-1 0,1 0,0-1,-1 1,1 0,0 0,0-1,0 1,1 0,-1 0,0-1,1 1,-1 0,1 0,-1-1,1 1,0-1,0 1,0 0,0-1,0 0,0 1,1 0,57 39,-22-18,-35-20,0-1,0 1,0 0,0 0,0 0,0 0,-1 0,1 0,-1 0,0 0,0 0,0 1,-1-1,1 0,-1 1,1-1,-1 0,0 1,-1-1,1 1,-1-1,1 0,-1 1,0-1,0 0,0 0,-1 0,1 0,-1 0,0 0,1 0,-1 0,-1 0,1-1,0 1,-1 0,-3 3,0 1,0-1,0 0,-1 0,0 0,0-1,0 0,-1-1,0 0,0 0,0 0,0-1,-7 1,-11-1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2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141 209,'0'515,"28"-237,-35-249,7-30,0 1,0 0,0-1,0 1,0 0,0-1,0 1,0 0,-1-1,1 1,0 0,0 0,0-1,0 1,0 0,-1-1,1 1,0 0,0 0,0-1,-1 1,1 0,0 0,-1 0,1 0,0-1,0 1,-1 0,1 0,0 0,-1 0,1 0,0 0,-1 0,1 0,0 0,-1 0,1 0,0 0,0 0,-1 0,1 0,0 0,-1 0,1 0,0 0,-1 0,1 0,0 0,-1 1,1-1,0 0,0 0,-1 0,1 1,0-1,0 0,0 0,-1 1,1-1,0 0,-4-14</inkml:trace>
  <inkml:trace contextRef="#ctx0" brushRef="#br0" timeOffset="403.949">0 351,'12'-23,"1"0,1 0,1 2,1 0,1 0,0 2,2 0,0 1,1 1,15-10,-20 14,0 1,0 0,1 1,0 1,1 1,1 0,-1 1,1 1,0 1,1 0,-1 2,1 0,0 1,1 0,-1 2,0 0,0 2,9 0,-24 0,0 0,0 0,0 1,0-1,0 1,0 0,0 0,-1 0,1 0,0 1,-1-1,0 1,0 0,0 0,0 0,0 0,-1 1,1-1,-1 1,0 0,0-1,0 1,-1 0,1 0,-1 0,0 0,0 1,0-1,-1 0,1 0,-1 1,0-1,-1 4,1 6,-2 0,1-1,-2 1,0-1,0 1,-2-1,1 0,-2-1,1 1,-2-1,-9 13,-2-1,-1-2,0 1,-2-2,0-1,-1-1,-2 0,1-2,-2-1,-10 5,-72 31,95-44</inkml:trace>
  <inkml:trace contextRef="#ctx0" brushRef="#br0" timeOffset="935.031">508 1140,'99'-71,"-46"35,-2-2,-1-2,-2-2,-2-2,19-27,-55 58,-1 0,-1 0,0-1,0 1,-2-2,0 1,0-1,2-15,-4 17,-2 9,-1 0,1 0,-1 0,0 0,0 0,0 0,0 0,-1 0,1 0,-1 0,0-1,0 1,-1 0,1 0,-1 0,0 0,0 0,-1 0,1 0,-1 0,0 0,0 0,0 1,0-1,-1 1,1 0,-2-2,-3 1,1 0,-1 0,0 1,0 0,0 0,0 0,0 1,-1 0,1 1,-1 0,0 0,1 0,-1 1,1 0,-1 1,0 0,1 0,-1 0,1 1,-1 0,1 1,0 0,0 0,0 0,0 1,1 0,0 0,-1 1,1-1,1 1,-1 1,1-1,0 1,0 0,0 0,1 0,0 1,-1 3,2-7,1-1,-1 1,1 0,0 0,-1 0,2 0,-1 0,0 0,1 0,-1 1,1-1,0 1,0-1,0 1,1 0,-1-1,1 1,0-1,0 1,0 0,0-1,1 1,-1 0,1-1,0 1,0-1,0 1,1-1,-1 0,1 1,0-1,0 0,0 0,0 0,1 0,-1-1,2 2,6 1,1-1,0 1,0-2,0 0,0 0,0-1,1 0,-1-1,1 0,0-1,-1 0,1-1,-1 0,2-1,23 0,0 0,72 8,-105-4,0 0,-1 1,1 0,-1-1,0 1,0 0,0 0,0 1,-1-1,1 0,-1 0,0 1,0-1,0 1,0-1,-1 1,1-1,-1 1,0 0,0-1,0 1,-1-1,1 1,-1 0,0-1,0 1,0-1,0 0,-1 1,1-1,-1 0,0 0,0 0,0 0,-2 2,-2 9,-8 18,10-27,1 0,0 0,0 0,0 0,0 0,1 1,0-1,0 1,1 0,-1-1,1 1,0 0,1 0,-1 0,1-1,1 1,-1 0,1 0,0 0,0 0,0-1,1 1,0 0,0-1,1 0,-1 1,1-1,3 5,14 3,0-2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3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1 342,'14'-3,"-1"0,1-1,-1 0,0-1,0 0,0-1,0-1,-1 0,0 0,-1-1,0-1,9-9,-10 12,-1-1,0 0,0 0,-1-1,0 0,-1-1,0 0,0 0,0 0,-2-1,1 0,-1 0,0 0,-1-1,-1 0,1 0,0-6,-4 15,0 0,0 0,0 0,0 0,0 0,0 0,0 0,-1 0,1 0,-1 0,1 0,-1 0,0 0,0 0,0 1,0-1,0 0,0 0,0 1,-1-1,1 1,-1 0,1-1,-1 1,1 0,-1 0,0 0,0 0,1 0,-1 0,0 0,0 0,0 1,0-1,0 1,0 0,0-1,0 1,0 0,0 0,0 0,0 1,-2-1,-84 33,75-20,1 1,0 1,1 0,0 1,1 0,1 0,1 1,0 1,1-1,1 1,1 0,-2 13,3-17,0 1,1-1,1 1,1 0,0 0,1 0,0 0,1 0,1 2,-1-12,0 0,0 0,0 0,1-1,0 1,0 0,0-1,0 1,1-1,-1 0,1 0,0 0,0 0,1 0,-1-1,1 1,0-1,0 0,0 0,0-1,1 1,-1-1,1 0,-1 0,1 0,0-1,0 1,1-1,19 3</inkml:trace>
  <inkml:trace contextRef="#ctx0" brushRef="#br0" timeOffset="451.1">481 31,'90'84,"-83"-76,-2 0,1 0,-1 0,0 1,-1-1,0 1,0 1,-1-1,0 0,-1 1,0-1,0 1,-1 0,0 8,-1 3,2 1,0-2,1 1,1 0,1 0,7 16,-12-36,0-1,0 1,0 0,0-1,1 1,-1-1,0 1,0 0,1-1,-1 1,0-1,1 1,-1-1,1 1,-1-1,1 1,-1-1,1 1,-1-1,1 0,-1 1,1-1,-1 0,1 1,0-1,-1 0,1 0,0 0,-1 0,1 1,-1-1,1 0,0 0,-1 0,1 0,0 0,-1-1,1 1,0 0,-1 0,1 0,0 0,-1-1,1 1,-1 0,1-1,-1 1,1 0,-1-1,1 1,-1-1,1 1,-1-1,1 1,-1-1,0 1,1-1,-1 1,0-1,1 0,-1 1,0-1,22-42,-21 41,64-177,3-2,-62 162</inkml:trace>
  <inkml:trace contextRef="#ctx0" brushRef="#br0" timeOffset="4340.556">141 539,'5'0,"2"5,4 1,5 1,5-2,3-2,-2-1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40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37,'0'-11,"0"19,0 34,0-20,1 18,3-1,0 0,3 0,8 24,-15-59,0 1,0-1,1 1,0-1,0 1,0-1,0 1,1-1,-1 0,1 1,0-1,1 0,-1 0,1-1,0 1,0 0,0-1,0 0,0 0,1 0,-1 0,1 0,0-1,0 1,0-1,0 0,1 0,-1-1,0 1,1-1,-1 0,1 0,-1-1,1 1,0-1,-1 0,1 0,-1-1,1 1,0-1,2-4,1 0,-1-1,0 0,0 0,0-1,-1 1,0-1,-1-1,1 1,-1-1,-1 0,1 0,-2-1,1 0,8-13,18-36,59-85,-88 142,-1 0,1 0,0 0,-1 0,1 0,0 0,0 0,-1 1,1-1,0 0,0 1,0-1,0 0,0 1,0-1,0 1,0 0,0-1,1 1,-1 0,0 0,0-1,0 1,0 0,0 0,1 0,-1 0,0 1,0-1,0 0,0 0,0 1,0-1,0 1,0-1,0 1,0-1,0 1,0-1,0 1,0 0,0 0,0-1,0 1,-1 0,1 0,0 0,-1 0,1 0,-1 0,1 0,-1 0,1 0,-1 0,0 0,1 1,-1-1,0 0,0 0,0 0,0 0,0 0,0 1,0-1,-1 0,1 0,0 0,-1 1,1 9,0 1,1-1,0 0,0 0,1 0,1 0,0 0,0 0,1 0,1-1,0 0,0 0,1 0,0 0,0-1,1 0,1-1,-1 1,1-2,1 1,0-1,0 0,0-1,1 0,3 2,-3-6,0 0,0-1,0 0,0-1,0 0,0-1,0 0,0 0,0-1,0 0,0-1,-1 0,1-1,-1 0,0 0,0-1,0 0,-1-1,0 0,0 0,0 0,-1-1,0-1,0 1,-1-1,0 0,0 0,-1-1,0 0,0 0,-1 0,0 0,-1-1,0 1,0-1,-1-1,3-5,-1 7,0-1,-1-1,0 1,-1 0,0-1,0 1,-1-1,-1 1,0-1,0 0,-1 1,-1-10,-4 2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4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1 315,'31'-9,"1"0,-1-3,-1 0,0-2,-1-1,-1-1,0-2,-1-1,8-8,27-56,-61 81,0 0,0 0,0 0,-1 0,1-1,-1 1,0 0,0-1,0 1,0 0,0 0,0-1,0 1,-1 0,1-1,-1 1,0 0,0 0,1 0,-1 0,-1 0,1 0,0 0,0 0,-1 0,1 0,-1 1,0-1,1 1,-1-1,0 1,0-1,0 1,0 0,0 0,0 0,0 0,0 1,-1-1,1 0,0 1,-1-1,-4 0,-1-1,1 1,0 0,-1 1,1 0,0 0,-1 0,1 1,0 0,0 1,0 0,0 0,0 0,0 1,0 0,0 0,1 0,0 1,0 0,0 1,0-1,0 1,1 0,0 0,0 1,0 0,-5 7,0-1,1 2,0-1,1 1,0 0,1 1,1 0,1 0,0 0,0 0,0 10,4-18,0 1,0-1,0 1,1-1,0 1,1-1,-1 1,1-1,1 1,0-1,0 0,0 0,1 0,0 0,0 0,1 0,0-1,0 0,0 0,1 0,0 0,0-1,0 1,1-1,0-1,0 1,0-1,1 0,-1 0,1-1,0 0,0 0,0-1,0 0,0 0,1 0,15 1,0-2,0 0,0-1,0-1,0-1,0-2,0 0,-1-1,0-1,0-1,0-2,2-1,46-22,-42 17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08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1 271 0 0 0,'0'0'1163'0'0,"0"0"57"0"0,0 0 86 0 0,0 0 79 0 0,0 0 12 0 0,0 0-70 0 0,0 0-151 0 0,0 0-165 0 0,0 0-143 0 0,0 0-88 0 0,0 0-65 0 0,19 0 5496 0 0,44 7-3645 0 0,215 2-54 0 0,-187 2-2052 0 0,29-4 70 0 0,-60-7-312 0 0,23 1-51 0 0,9-5-148 0 0,1 7 207 0 0,-48-14-40 0 0,-3-1-73 0 0,-15 5-73 0 0,29-5 71 0 0,-39 9-149 0 0,-22 10-2645 0 0,-10 1-5344 0 0,8-5-3571 0 0</inkml:trace>
  <inkml:trace contextRef="#ctx0" brushRef="#br0" timeOffset="1459.639">725 1 0 0 0,'0'0'1654'0'0,"0"0"113"0"0,0 0 142 0 0,0 0 67 0 0,0 0-17 0 0,0 0-144 0 0,0 0-243 0 0,0 0-256 0 0,0 0-178 0 0,0 0-145 0 0,0 0-104 0 0,4 1 1835 0 0,13 207-397 0 0,-15 133-237 0 0,3-86-1343 0 0,31-8-124 0 0,-25-97-386 0 0,-5 124 409 0 0,21-52-116 0 0,-20 203 77 0 0,-24-269-316 0 0,10-120-224 0 0,-1 22-91 0 0,9-80-3464 0 0,0 5-744 0 0,-1 6-2872 0 0,0 4-4509 0 0</inkml:trace>
  <inkml:trace contextRef="#ctx0" brushRef="#br0" timeOffset="1866.57">1076 1577 5681 0 0,'0'0'2095'0'0,"0"0"-652"0"0,0 0-161 0 0,0 0 140 0 0,0 0 195 0 0,0 0 53 0 0,0 0-142 0 0,0 0-278 0 0,0 0-303 0 0,0 0-216 0 0,0 0-213 0 0,0 0-99 0 0,0 0-66 0 0,-1-5-76 0 0,-3-13-43 0 0,-7 30 542 0 0,-22 53 762 0 0,18-27-1138 0 0,-1-1 1 0 0,-2 0-1 0 0,-2-1 0 0 0,-1-1 1 0 0,-12 12-401 0 0,-65 73 387 0 0,-53 69-214 0 0,140-151-895 0 0,31-37-2792 0 0,-12-2-412 0 0,0-2-3219 0 0,-3-1-3891 0 0</inkml:trace>
  <inkml:trace contextRef="#ctx0" brushRef="#br0" timeOffset="2871.053">873 36 0 0 0,'0'0'724'0'0,"0"0"783"0"0,0 0 57 0 0,0 0-78 0 0,0 0 26 0 0,0 0 41 0 0,0 0-4 0 0,0 0-75 0 0,0 0-178 0 0,0 0-190 0 0,0 0-150 0 0,0 0-116 0 0,0 0-82 0 0,0 0-90 0 0,0 0-99 0 0,0 0-60 0 0,0 0-39 0 0,0 0-35 0 0,0 0-27 0 0,0 0-28 0 0,-4 20 2337 0 0,-94 156-1405 0 0,-18 5-822 0 0,55-54-485 0 0,56-97-368 0 0,12-26-2619 0 0,6-3-4287 0 0,-9-1-3660 0 0</inkml:trace>
  <inkml:trace contextRef="#ctx0" brushRef="#br0" timeOffset="4618.1">1027 718 3233 0 0,'0'0'1629'0'0,"0"0"-10"0"0,0 0 140 0 0,0 0 107 0 0,0 0-95 0 0,0 0-285 0 0,0 0-335 0 0,0 0-330 0 0,0 0-251 0 0,0 0-146 0 0,0 0-139 0 0,5 26 1377 0 0,58 52 2569 0 0,-42-60-3798 0 0,-18-14-356 0 0,1-1 0 0 0,0 1 0 0 0,0-1 0 0 0,0 0 0 0 0,1 0 0 0 0,-1 0-1 0 0,1 0 1 0 0,0-1 0 0 0,0 0 0 0 0,-1 0 0 0 0,2 0 0 0 0,-1 0-1 0 0,0-1 1 0 0,0 0 0 0 0,4 0-77 0 0,71-15 1188 0 0,-68 7-1123 0 0,-2-1-1 0 0,1 1 0 0 0,-1-2 0 0 0,0 1 0 0 0,-1-2 1 0 0,0 1-1 0 0,-1-1 0 0 0,0 0 0 0 0,0-1 1 0 0,-1 0-1 0 0,0 0 0 0 0,-1-1 0 0 0,3-8-64 0 0,6-47 284 0 0,-73 15-169 0 0,45 44-108 0 0,5 2-23 0 0,-1 0 1 0 0,0 0-1 0 0,-1 1 1 0 0,1 0-1 0 0,-1 1 1 0 0,0 0-1 0 0,0 1 1 0 0,0 0-1 0 0,-1 0 1 0 0,1 1-1 0 0,-1 0 1 0 0,1 1-1 0 0,-10 0 16 0 0,17 1-5 0 0,-1 0 1 0 0,0 0-1 0 0,0 0 0 0 0,1 1 0 0 0,-1-1 0 0 0,0 1 0 0 0,0 0 0 0 0,1 0 0 0 0,-1 0 0 0 0,1 0 0 0 0,-1 1 1 0 0,1 0-1 0 0,-1-1 0 0 0,1 1 0 0 0,0 0 0 0 0,0 1 0 0 0,0-1 0 0 0,0 1 0 0 0,0-1 0 0 0,1 1 1 0 0,-1 0-1 0 0,1 0 0 0 0,-1 0 0 0 0,0 3 5 0 0,-16 52 73 0 0,28 100 575 0 0,5 84-66 0 0,-20-110-302 0 0,-50-64 101 0 0,7-40-226 0 0,-21-5-108 0 0,70-23-94 0 0,0 0 2 0 0,0 0-38 0 0,0 0-45 0 0,0 0-116 0 0,15-15-3443 0 0,-7 11-1589 0 0,-7 3 4817 0 0,8-2-11396 0 0</inkml:trace>
  <inkml:trace contextRef="#ctx0" brushRef="#br0" timeOffset="6785.152">1336 991 640 0 0,'0'0'2645'0'0,"0"0"-805"0"0,0 0-257 0 0,0 0 56 0 0,0 0-5 0 0,0 0-161 0 0,0 0-252 0 0,0 0-276 0 0,0 0-231 0 0,0 0-170 0 0,0 0-96 0 0,-4 35 2514 0 0,6 91-1981 0 0,0-123-903 0 0,-1 0-1 0 0,1-1 0 0 0,0 0 0 0 0,0 1 0 0 0,0-1 0 0 0,1 0 0 0 0,-1 0 0 0 0,0 0 0 0 0,1 0 0 0 0,0-1 0 0 0,-1 1 0 0 0,1-1 0 0 0,0 1 0 0 0,-1-1 0 0 0,1 0 1 0 0,0 0-1 0 0,0 0 0 0 0,0-1 0 0 0,0 1 0 0 0,0-1 0 0 0,0 1 0 0 0,0-1 0 0 0,0 0 0 0 0,1 0 0 0 0,-1 0 0 0 0,0-1 0 0 0,0 1 0 0 0,0-1 0 0 0,0 0 0 0 0,0 0 0 0 0,0 0 1 0 0,-1 0-1 0 0,1 0 0 0 0,0 0 0 0 0,0-1 0 0 0,-1 0 0 0 0,1 1 0 0 0,-1-1 0 0 0,1 0 0 0 0,-1 0 0 0 0,0 0 0 0 0,0 0 0 0 0,0-1 0 0 0,0 1 0 0 0,0-1 0 0 0,0 1 1 0 0,0-3-78 0 0,66-72 868 0 0,-10-27-220 0 0,-53 89-499 0 0,-5 17-167 0 0,0 4-29 0 0,0 8 67 0 0,0 0 0 0 0,1 1 0 0 0,0-1 0 0 0,1 0 0 0 0,1 0 0 0 0,0-1 0 0 0,1 1 0 0 0,2 4-20 0 0,64 133 93 0 0,-67-144-77 0 0,0-1-9 0 0,0 0 0 0 0,0 1 1 0 0,0-1-1 0 0,-1 1 0 0 0,0-1 0 0 0,0 1 0 0 0,-1 0 0 0 0,0 0 1 0 0,0 0-1 0 0,0 0 0 0 0,-1 0 0 0 0,0 0 0 0 0,-1 0 0 0 0,0 3-7 0 0,-50 23 410 0 0,45-31-376 0 0,1 0-11 0 0,0-1-1 0 0,0 1 1 0 0,-1-1-1 0 0,1-1 1 0 0,-1 1-1 0 0,1-1 1 0 0,-1 0-1 0 0,1 0 1 0 0,-1 0-1 0 0,1-1 0 0 0,0 0 1 0 0,-1 0-1 0 0,1 0 1 0 0,0 0-1 0 0,0-1 1 0 0,0 0-1 0 0,0 0 1 0 0,0-1-1 0 0,-3-1-22 0 0,7 0-13 0 0,1 1 0 0 0,0-1 0 0 0,0 1 0 0 0,0-1 0 0 0,0 1 0 0 0,1-1 0 0 0,-1 1 0 0 0,1-1 0 0 0,0 1 0 0 0,0 0 0 0 0,0 0 0 0 0,1-1 0 0 0,-1 1 0 0 0,1 0 0 0 0,-1 0 0 0 0,1 0 0 0 0,0 0 0 0 0,0 1 0 0 0,1-1 0 0 0,-1 0 0 0 0,0 1 0 0 0,1 0 0 0 0,0-1 0 0 0,-1 1 0 0 0,1 0 0 0 0,0 0 0 0 0,0 1 0 0 0,0-1 0 0 0,0 0 0 0 0,1 1 0 0 0,-1 0 0 0 0,0 0 0 0 0,0 0 0 0 0,1 0 13 0 0,7-5-23 0 0,74-44-563 0 0,-45 27-1399 0 0,-1 1-3787 0 0,-26 13-5591 0 0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42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0 413,'47'-7,"-1"-2,0-3,0-1,-2-2,0-2,0-3,36-21,-59 28,0 0,0-1,-2-1,0-1,0-1,-2-1,0 0,-1-1,-1-1,8-13,-22 32,1-1,-1 1,1-1,-1 0,0 1,0-1,1 0,-1 0,0 0,-1 0,1 0,0 0,-1 0,1 0,-1 0,1 0,-1-1,0 1,0 0,0 0,0 0,-1 0,1-1,-1 1,1 0,-1 0,1 0,-1 0,0 0,0 0,0 0,0 1,-1-1,1 0,0 0,-1 1,1-1,-1 1,1-1,-1 1,0 0,0 0,0 0,0-1,0 1,-4 4,1 0,-1-1,1 2,-1-1,1 1,0 0,0 0,1 0,-1 0,1 1,0 0,0 0,1 0,0 0,-1 1,2-1,-1 1,1 0,-1 0,2 0,-1 0,0 6,-12 44,3 1,3 1,-1 54,7-96,12 301,-3-257,-2 0,-3 0,-3 1,-3-1,-2 0,-8 30,8-63,-2-1,-1-1,-1 1,-1-2,-2 1,0-2,-1 0,-1 0,-2-1,-16 17,25-32,0 1,0-1,-1-1,0 0,-1 0,1-1,-1 0,0 0,0-1,-4 0,11-2,0-1,-1-1,1 1,-1 0,1-1,-1 0,1 0,-1 0,1 0,-1 0,1-1,-1 1,1-1,-1 0,1 0,0-1,0 1,-1 0,1-1,0 0,0 0,1 0,-1 0,0 0,1-1,-1 1,1-1,0 0,-1 0,1 1,1-1,-3-3,1-8,0 1,1-1,1 0,0 0,0 0,2 0,-1 1,2-1,0 0,1 1,0-1,1 1,0 0,1 0,1 0,0 0,0 1,1 0,1 1,0 0,2-2,24-39,2 1,3 2,1 1,3 2,1 2,3 3,41-29,27 11,-91 51</inkml:trace>
  <inkml:trace contextRef="#ctx0" brushRef="#br0" timeOffset="248.182">960 583,'-25'25,"1"1,1 0,1 2,1 1,2 1,1 0,1 1,-5 18,19-45,1 1,0-1,0 0,0 1,0 0,1-1,0 1,0 0,0 0,1 0,0 0,0-1,0 1,0 0,1 0,0 0,0 0,0-1,0 1,1 0,0-1,0 1,0-1,0 0,1 1,0-1,0 0,0-1,0 1,0-1,1 1,0-1,-1 0,1 0,0 0,1-1,1 1,0-1,1 0,-1 0,0-1,1 0,-1 0,0-1,1 1,-1-2,1 1,-1 0,1-1,-1 0,0-1,1 0,-1 0,0 0,0 0,0-1,-1 0,1 0,-1-1,1 0,-1 0,0 0,0 0,-1-1,0 0,1 0,-2 0,1 0,0-1,-1 1,0-1,-1 0,3-5,1-1,-1 0,0 0,-1 0,0-1,-1 1,-1-1,0 0,0 1,-1-1,-1 0,0 0,-1 0,0 0,-1 0,-1 0,0 1,0-1,-1 1,-2-4,-5-2</inkml:trace>
  <inkml:trace contextRef="#ctx0" brushRef="#br0" timeOffset="553.605">1214 695,'-6'21,"1"1,0 0,2 0,0 0,2 0,0 0,1 0,2 1,0-1,1 0,2 1,-4-20,0 0,-1 0,2-1,-1 1,0 0,0-1,1 1,0-1,-1 0,1 1,0-1,0 0,0 0,0 0,1 0,-1 0,0-1,1 1,-1-1,1 0,0 1,-1-1,1 0,0-1,0 1,0 0,0-1,0 0,-1 1,1-1,0 0,0-1,0 1,0 0,0-1,0 0,0 1,-1-1,1 0,0-1,1 0,6-2,-1-1,1 0,-1-1,0 0,0-1,-1 0,0 0,0-1,0 0,4-7,54-129,-25 40,-33 91,-2 6</inkml:trace>
  <inkml:trace contextRef="#ctx0" brushRef="#br0" timeOffset="8652.473">1835 667,'-37'109,"31"-90,-5 21,-2 1,-2-2,-1 0,-3 0,-20 32,78-124,5-53,-36 88</inkml:trace>
  <inkml:trace contextRef="#ctx0" brushRef="#br0" timeOffset="9100.663">1835 695,'4'6,"-1"0,1 0,-1 0,-1 1,1-1,-1 1,0 0,-1-1,1 1,-1 0,-1 0,1 0,-1 0,-1 5,3 22,1-12,1 0,1-1,1 1,1-1,0 0,11 19,-17-37,-1-1,1 0,-1 1,1-1,0 0,0 0,0 0,0 1,1-1,-1 0,0 0,1-1,-1 1,1 0,0 0,0-1,-1 1,1-1,0 0,0 1,1-1,-1 0,0 0,0 0,0-1,1 1,-1 0,0-1,1 1,-1-1,1 0,-1 0,0 0,1 0,-1 0,1-1,-1 1,0-1,1 0,-1 1,0-1,0 0,0 0,0 0,1-1,-1 1,-1 0,1-1,0 1,1-3,8-11,-2-1,0-1,0 0,-2 0,0 0,-1-1,-1 0,-1-1,1-5,25-131,-26 147</inkml:trace>
  <inkml:trace contextRef="#ctx0" brushRef="#br0" timeOffset="9703.841">2512 695,'-19'11,"1"1,0 1,0 1,2 0,-1 1,2 1,0 0,1 1,1 1,0 0,-7 17,14-26,2 0,-1 0,1 0,1 1,0 0,0 0,1 0,0 0,1 0,-1 5,2-11,1-1,-1 1,0-1,1 1,0-1,0 0,0 1,0-1,0 0,1 1,-1-1,1 0,0 0,0 0,0-1,0 1,1 0,-1-1,1 0,-1 1,1-1,0 0,0 0,0 0,0-1,0 1,0-1,1 0,-1 0,0 0,3 0,6-1,-1-1,0 0,1 0,-1-2,0 1,0-1,0-1,0 0,-1-1,0 0,0 0,0-1,0 0,-1-1,0 0,-1-1,1 0,-1 0,-1-1,0 1,6-10,16-14,-2-2,-1 0,-1-2,-2-1,-2 0,-1-2,-3 0,0-1,-3-1,-1-1,0-12,-10 41,-1 0,-1 0,0 0,-1 0,0 0,-1 0,0 0,-1 0,-1 0,0 0,-1 0,0 1,-1 0,0 0,-1 0,0 0,-1 1,-1 0,-6-8,9 15,1 0,-1 1,0 0,0 0,-1 0,1 1,0-1,-1 1,1 1,-1-1,0 1,0 0,0 0,1 0,-1 1,0 0,0 0,0 1,0 0,0 0,1 0,-1 1,0-1,1 1,-1 1,1-1,0 1,0 0,0 0,0 0,0 1,1 0,-1 0,1 0,0 0,0 1,-2 3,-3 5,1 0,0 0,0 0,2 1,0 0,0 1,2-1,-1 1,2 0,0 0,1 1,0-1,2 0,-1 1,2-1,0 0,1 1,0-1,2 0,-1 0,2-1,0 1,7 13,7 7,2 0,1-2,1 0,2-2,1-1,2 0,0-2,2-2,1-1,1-1,2-1,12 5,23 11,-50-33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5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311 117,'11'197,"-1"-129,-3-1,-2 1,-4 0,-4 27,1 20,1 18,-10-123,5-14</inkml:trace>
  <inkml:trace contextRef="#ctx0" brushRef="#br0" timeOffset="296.957">0 541,'34'-5,"25"-6,8-2,1 2,-5-2,-9 1,-9 2,-7 4,-5-3,-4 1,-1 1,-2 2,-4-2,-2-1,-4 1</inkml:trace>
  <inkml:trace contextRef="#ctx0" brushRef="#br0" timeOffset="798.799">734 117,'-7'54,"2"0,3 0,2 0,2 0,3 2,3 93,20 85,-28-230,6 41,-6-44,0-1,0 1,0 0,0-1,0 1,1 0,-1 0,0-1,0 1,1 0,-1-1,0 1,1 0,-1-1,0 1,1-1,-1 1,1-1,-1 1,1-1,0 1,-1-1,1 1,-1-1,1 0,0 1,-1-1,1 0,0 0,-1 1,1-1,0 0,0 0,-1 0,1 0,0 0,-1 0,1 0,0 0,0 0,-1 0,1 0,0-1,-1 1,1 0,0 0,-1-1,1 1,0-1,-1 1,1 0,-1-1,1 1,0-1,86-115,-59 76,67-73,-92 111,0 0,0 0,-1-1,1 2,0-1,1 0,-1 1,0-1,0 1,1 0,-1 0,1 0,-1 1,1-1,-1 1,1 0,-1 0,1 0,-1 0,1 1,-1-1,1 1,-1 0,0 0,1 0,-1 0,0 1,0-1,0 1,0 0,0 0,0 0,0 1,-1-1,1 0,-1 1,1 0,-1-1,0 1,0 0,0 0,-1 1,1-1,-1 0,0 1,25 133,-16-119,1-5</inkml:trace>
  <inkml:trace contextRef="#ctx0" brushRef="#br0" timeOffset="5085.492">1665 541,'-23'0,"-147"14,162-12,1 0,-1 1,0 0,1 0,0 1,0 0,0 0,0 0,0 1,1 0,0 1,0-1,1 1,-1 1,1-1,0 1,1-1,0 1,-3 6,4-9,1 0,-1 0,1 1,0-1,0 0,1 1,-1-1,1 1,0 0,0-1,0 1,1 0,0-1,0 1,0 0,0 0,1-1,-1 1,1 0,1-1,-1 1,1-1,0 1,-1-1,2 0,-1 1,1-1,-1 0,1-1,0 1,0 0,1-1,-1 0,1 0,0 0,0 0,0 0,0-1,1 1,4-2,-1 0,1 0,0-1,-1 0,1 0,-1-1,1 0,-1-1,1 0,-1 0,0-1,0 0,0 0,0-1,0 0,-1 0,0-1,0 0,0 0,0-1,-1 0,0 0,0 0,-1-1,1 0,-1 0,-1 0,0-1,1-1,44-96,-57 131,6-23,0 1,1-1,-1 1,1 0,0 0,0 0,0 0,0 0,1 0,-1 0,1 0,0 0,1 0,-1 0,1 0,-1 0,1 0,0 0,1 0,-1 0,1 0,-1-1,1 1,0-1,1 1,3 2,0 0,0-1,1 0,0 0,0-1,0 1,1-1,-1-1,1 0,0 0,0 0,0-1,0 0,1-1,-1 0,0 0,1-1,-1 0,0 0,1-1,-1 0,0 0,1-1,-1 0,0-1,0 0,-1 0,1 0,0-1,-1 0,1-2,9-7,0 0,-1-2,0 0,-2-1,0 0,0-1,-2-1,0 0,-1-1,-1 0,4-10,73-228,-79 226,-1-1,-1 0,-2 1,-1-1,-2-1,-1-9,-18-17,6 87,10 12,1 0,3 0,1 0,1-1,7 22,18 130,-17 13,13-98,-25-107,0 1,0-1,0 1,1-1,-1 1,0 0,0-1,0 1,1-1,-1 1,0 0,1-1,-1 1,0 0,1-1,-1 1,0 0,1 0,-1-1,1 1,-1 0,0 0,1 0,-1 0,1 0,-1-1,1 1,-1 0,1 0,-1 0,0 0,1 0,-1 0,1 0,-1 0,1 1,-1-1,1 0,-1 0,0 0,1 0,-1 1,1-1,-1 0,0 0,-3-14</inkml:trace>
  <inkml:trace contextRef="#ctx0" brushRef="#br0" timeOffset="5334.932">1807 315,'44'0,"37"0,10 0,0 0,-12-5,-9-1,-12 0,-10 1,-10 2,-6 0,-3 2,-2 1,-1 0,0 0,-5 0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8:17.5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1 402,'26'-56,"2"0,3 3,2 0,13-12,50-45,-94 109,-1 0,1 0,0 0,-1 0,1 1,0-1,0 0,0 1,0 0,-1-1,1 1,0 0,0 0,0 0,0 0,0 0,0 0,0 0,0 1,0-1,-1 1,1 0,0-1,0 1,-1 0,1 0,0 0,-1 0,1 0,-1 1,1-1,-1 0,0 1,1-1,-1 1,0-1,0 1,0-1,0 1,0 0,-1 0,2 1,27 81,-1 15,-23-79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8:12.8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748 680,'12'2,"-1"0,1 0,-1 1,0 1,0 0,0 0,-1 1,0 1,0 0,1 1,29 14,89 50,1 2,-108-63,0 0,0 2,-2 0,1 1,-2 2,9 7,111 65,-9 9,-91-63,-39-53,-103-228,69 165,32 83,0-1,0 1,1 0,-1 0,0 1,1-1,-1 0,0 1,1-1,-1 1,0-1,1 1,-1 0,1-1,-1 1,1 0,-1 0,1 0,0 0,-1 1,1-1,0 0,0 0,0 1,0-1,0 1,0-1,0 1,1-1,-1 1,0-1,1 1,-1 0,1-1,0 1,0 0,-1 0,1-1,0 1,1 0,-5 7,-13 24,-1-1,-1-1,-2 0,-1-2,-12 11,-100 143,134-183,-1 1,1-1,-1 0,1 1,-1-1,1 1,0-1,-1 1,1-1,-1 1,1-1,0 1,0 0,-1-1,1 1,0-1,0 1,0 0,0-1,0 1,0-1,0 1,0 0,0-1,0 1,0 0,0-1,0 1,0-1,1 1,-1 0,0-1,0 1,1-1,-1 1,0-1,1 1,-1-1,1 1,-1-1,0 1,1-1,-1 1,1-1,-1 0,1 1,0-1,-1 0,1 0,-1 1,1-1,0 0,-1 0,1 0,-1 0,1 0,0 0,-1 0,1 0,0 0,-1 0,1 0,50 1,-41-2,167-20,104 9,-245 2,-30 4</inkml:trace>
  <inkml:trace contextRef="#ctx0" brushRef="#br0" timeOffset="2860.541">1566 314,'10'6,"-1"-1,1 0,-1-1,1 0,1 0,-1-1,0 0,1-1,-1 0,1-1,0 0,0-1,-1 0,1-1,0 0,-1 0,1-1,-1-1,1 0,-1 0,0-1,0 0,0-1,-1 0,0 0,0-1,0-1,3-2,-2-1,2-2,1 1,-2-2,0 0,0 0,-1-1,-1-1,0 1,-1-1,-1-1,0 1,0-3,-6 14,0 1,0-1,0 0,-1 1,1-1,-1 0,0 0,0 1,0-1,-1 0,1 1,-1-1,0 0,0 1,0-1,0 1,-1-1,1 1,-1 0,0-1,0 1,0 0,-1 0,1 0,-1 1,1-1,-1 1,0-1,0 1,0 0,0 0,-1 0,1 0,0 1,-1 0,1-1,-1 1,0 0,1 1,-1-1,0 1,-1-1,-12 2,1 1,-1 0,1 1,0 1,0 0,0 1,1 1,-1 1,1 0,1 0,0 2,0 0,-11 9,20-15,-5 3,0 1,0-1,1 2,0-1,0 1,1 1,0 0,0 0,1 0,0 1,1 0,0 0,1 1,0 0,0 0,1 0,1 0,0 0,0 1,1 0,1 0,0 4,-1-4,1 1,1-1,0 1,0 0,2-1,-1 1,2-1,0 1,0-1,1 0,0 0,1-1,1 1,0-1,0 0,1 0,0-1,1 0,0 0,1-1,0 0,0-1,6 4,0-1,1 0,0-1,0 0,1-2,1 0,-1 0,1-2,1 0,-1-2,1 0,0 0,0-2,11 0,14-11,-26 2</inkml:trace>
  <inkml:trace contextRef="#ctx0" brushRef="#br0" timeOffset="3362.258">2413 370,'-13'16,"0"0,0 1,2 1,0 0,1 1,-5 11,-7 16,-30 68,52-109,0 0,0 1,0-1,0 0,1 0,0 0,0 0,0 0,0 0,1 0,0 0,0-1,0 1,1-1,0 1,0-1,0 0,0 0,0 0,1 0,0-1,0 1,0-1,0 0,0 0,1-1,-1 1,1-1,0 0,-1 0,1-1,0 1,0-1,0 0,0 0,1-1,-1 1,0-1,0-1,0 1,0-1,0 1,0-1,2-1,14-15,-20 4</inkml:trace>
  <inkml:trace contextRef="#ctx0" brushRef="#br0" timeOffset="3631.454">2131 596,'33'-5,"26"-1,8 0,-3 1,-12 2</inkml:trace>
  <inkml:trace contextRef="#ctx0" brushRef="#br0" timeOffset="9684.29">522 822,'4'-10,"-8"23,-137 239,77-117,-21 6,-55 27,140-167,0-1,-1 1,1-1,0 0,-1 1,1-1,-1 0,1 1,0-1,-1 0,1 1,-1-1,1 0,-1 0,1 0,-1 1,1-1,-1 0,1 0,-1 0,1 0,-1 0,1 0,-1 0,1 0,-1 0,0 0,1 0,-1 0,1 0,-1-1,1 1,0 0,-1 0,1-1,-1 1,1 0,-1 0,1-1,-1 1,1-1,0 1,-1 0,1-1,0 1,-1-1,1 1,0 0,0-1,0 1,-1-1,1 1,0-1,0 1,0-1,0 1,0-1,0 0,0 1,0-1,0 1,0-1,0 1,0-1,0 0,-2-48,2 37,-53-196,48 190,4 16,-1 1,2 0,-1-1,0 0,0 1,0-1,1 1,-1-1,1 0,-1 1,1-1,0 0,-1 1,1-1,0 0,0 0,0 1,1-1,-1 0,0 0,1 1,-1-1,1 0,-1 1,1-1,0 1,0-1,-1 1,1-1,0 1,1-1,-1 1,0 0,0 0,0-1,1 1,-1 0,1 0,1 0,14-3,1 1,-1 1,1 1,0 1,0 0,0 1,-1 1,2 1,111 43,-60-16,70 8,-136-38,0 1,0-1,0 1,0 0,0 0,0 0,0 1,0-1,-1 1,1 0,-1 0,1 0,-1 0,0 1,0-1,0 1,0 0,0 0,-1 0,-53 30,-194 59,87-20,138-68,32-18,4 6</inkml:trace>
  <inkml:trace contextRef="#ctx0" brushRef="#br0" timeOffset="11415.652">438 1357,'-166'22,"46"-40,49-13,70 32,0 0,-1 0,1 0,0 0,0 0,0 0,0 0,1 1,-1-1,0 0,1 1,-1-1,0 1,1-1,0 1,-1-1,1 1,0-1,0 1,0-1,0 1,0-1,0 1,0-1,0 1,1-1,-1 1,0-1,1 1,0-1,-1 1,1-1,0 1,18 54,-16-74,-22-79,19 96,0 1,0-1,0 1,0-1,0 1,0 0,0-1,0 1,0-1,0 1,0-1,0 1,0-1,0 1,1 0,-1-1,0 1,0-1,0 1,1 0,-1-1,0 1,0-1,1 1,-1 0,0 0,1-1,-1 1,1 0,-1-1,0 1,1 0,-1 0,1 0,-1 0,0-1,1 1,-1 0,1 0,-1 0,1 0,-1 0,1 0,-1 0,0 0,1 0,-1 0,1 0,-1 0,1 1,-1-1,0 0,1 0,-1 0,1 1,-1-1,0 0,1 0,-1 1,0-1,1 0,-1 1,0-1,1 0,-1 1,0-1,34 27,-25-19,112 73,-212-95,81 12,0-1,0 0,0 0,1-1,-1-1,1 1,0-2,0 1,1-1,0 0,0-1,0 0,1 0,0-1,-1-1,3 1,3 7,0-1,0 0,1 0,-1 1,1-1,-1 0,1 0,0 0,0-1,0 1,0 0,0 0,1-1,-1 1,1 0,-1-1,1 1,0-1,0 1,0 0,0-1,0 1,0-1,1 1,-1 0,1-2,2 3,0 1,0-1,0 0,0 1,0 0,0 0,-1 0,1 0,0 0,0 1,0-1,0 1,0 0,0-1,-1 1,1 1,0-1,-1 0,1 1,-1-1,1 1,195 83,-189-81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8:30.6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1 377,'1'-10,"1"-1,0 1,1-1,0 1,0 0,1 0,1 0,0 1,0 0,1 0,0 0,0 0,1 1,0 0,1 0,-1 1,2 0,2-2,19-20,116-113,-141 137,-5 3,0 1,1 0,-1 0,0 0,1-1,-1 1,1 0,-1 0,1 0,0 0,-1 0,1 0,0 0,0 0,-1 0,1 0,0 0,0 0,0 1,0-1,1 0,-1 1,0-1,0 1,0-1,0 1,0 0,1-1,-1 1,0 0,0 0,1 0,-1 0,0 0,0 0,1 0,-1 0,0 0,0 1,1-1,-1 0,0 1,0-1,0 1,0 0,0-1,0 1,0 0,0 0,0-1,0 1,0 0,0 0,0 0,-1 0,2 1,25 120,-21-88,1-1,1 1,2-2,2 0,5 11,-7-25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8:28.7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175 346,'8'2,"0"-1,1 0,-1-1,1 0,-1 0,1 0,-1-1,1-1,-1 0,0 0,1 0,-1-1,0 0,-1-1,1 1,-1-2,1 1,-1-1,0 0,-1 0,1-1,-1 0,0 0,-1-1,0 1,0-1,1-1,0-4,1-1,-2 1,1-1,-2 0,0-1,0 1,-2-1,1 1,-2-1,0 0,0 0,-1 0,-2-7,1 17,-1 0,1 1,-1-1,0 1,0-1,0 1,-1 0,1 0,-1 0,0 0,0 0,0 0,0 1,0 0,-1-1,1 1,-1 1,1-1,-1 0,0 1,1 0,-1 0,0 0,0 0,0 0,0 1,0 0,-2 0,-114 15,106-8,-1 1,2 0,-1 1,1 1,0 0,1 1,1 0,-1 1,2 0,0 1,0 0,1 0,1 1,0 0,1 1,0 0,2 0,-1 0,2 1,0 0,1 0,1 0,0 0,1 0,1 0,0 0,1 0,1 1,3 13,-3-22,0-1,0 0,0 0,1 0,0 0,0 0,1-1,0 1,0-1,0 0,1 0,0-1,0 1,1-1,-1 0,1 0,0-1,0 0,1 0,-1 0,1-1,0 0,0 0,0-1,0 0,1 0,-1-1,0 0,1 0,1 0,12 1,0-1,0 0,-1-1,1-2,0 0,-1-1,1-1,2-2,-4 0</inkml:trace>
  <inkml:trace contextRef="#ctx0" brushRef="#br0" timeOffset="696.664">570 430,'-119'248,"179"-350,6-4,-66 106,0 0,0-1,0 1,0-1,0 1,0-1,1 1,-1-1,0 1,0 0,0-1,1 1,-1-1,0 1,1 0,-1-1,0 1,1 0,-1-1,1 1,-1 0,0 0,1-1,-1 1,1 0,-1 0,1 0,-1 0,1 0,-1 0,0-1,1 1,-1 0,1 0,-1 0,1 0,-1 1,1-1,-1 0,1 0,-1 0,1 0,-1 0,1 1,-1-1,0 0,1 0,-1 1,1-1,-1 0,0 1,1-1,-1 0,0 1,0-1,1 0,-1 1,0 0,10 34,-4-13,-5-16,1-1,1 1,-1-1,1 0,-1 1,1-1,1 0,-1-1,1 1,0-1,0 1,0-1,1-1,-1 1,1 0,0-1,0 0,0 0,0-1,1 1,-1-1,1 0,0-1,-1 1,1-1,0 0,3 0,-4-5,0 0,0 0,-1-1,1 1,-1-1,0 0,0 0,-1-1,1 1,-1-1,-1 1,1-1,-1 0,0 0,0 0,0-1,-1 1,0 0,0-1,-1 1,0 0,0-7,1-46,-1 34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1 315,'23'-12,"-1"-1,-1-1,0-1,0-1,16-18,25-36,-60 71,0 0,1 0,-1 0,0 0,0 1,0-1,0 1,0-1,0 1,0 0,-1 0,1 0,0 0,-1 0,0 0,1 0,-1 0,0 0,0 1,-1-1,1 1,0-1,-1 0,1 1,-1-1,0 1,0 1,22 144,7 2,6-1,7 1,5 2,-46-153,-1 1,0-1,1 1,-1-1,1 1,-1 0,1-1,-1 1,1-1,-1 1,1 0,0 0,-1-1,1 1,0 0,-1 0,1 0,-1-1,1 1,0 0,-1 0,1 0,0 0,-1 0,1 0,0 0,-1 1,1-1,0 0,-1 0,1 0,0 1,-1-1,1 0,-1 1,1-1,-1 1,1-1,-1 0,1 1,-1-1,1 1,-1-1,1 1,-1-1,0 1,1 0,-1-1,0 1,0-1,0 1,1 0,-1-1,0 1,0 0,0-1,0 1,0 0,0-1,0 1,0 0,0-1,0 1,0 0,-1-1,1 1,0 0,117-430,-108 403,28-85,5 1,48-89,-47 133,-30 48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4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1 333,'11'-8,"0"1,0 1,1-1,0 2,0-1,1 2,-1 0,1 0,0 1,0 1,1 0,-1 1,12 0,45-9,-17 3,0 2,1 2,39 3,-93 0,0-1,0 1,0 0,-1-1,1 1,0-1,0 1,0-1,0 1,0-1,0 1,0 0,0-1,0 1,0-1,0 1,0-1,1 1,-1 0,0-1,0 1,0-1,1 1,-1 0,0-1,0 1,1 0,-1-1,0 1,1 0,-1-1,0 1,1 0,-1 0,1-1,-1 1,0 0,1 0,-1 0,1-1,-1 1,1 0,-1 0,0 0,1 0,-1 0,1 0,-1 0,1 0,-1 0,1 0,-1 0,0 1,1-1,-1 0,1 0,-1 0,1 1,-1-1,0 0,1 0,-1 1,0-1,1 0,-1 0,0 1,1-1,-1 1,-31-21,25 17,-11-6,1-1,0 0,0-1,1-1,1 0,0-2,0 1,2-1,-1-1,2 0,0-1,1 0,-3-8,4 1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5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29,'226'-1,"-27"-26,-154 26,-33 1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5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0,'28'10,"30"3,9-1,-2-2,-8-3,-7-3,-9-2,-6-1,-4-1,-3 0,-1-1,-5 1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17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 0 0 0,'0'0'592'0'0,"0"0"903"0"0,0 0 95 0 0,0 0-199 0 0,0 0-167 0 0,0 0-66 0 0,0 0 58 0 0,0 0 43 0 0,0 0-24 0 0,0 0-68 0 0,0 0-115 0 0,0-4 5084 0 0,-2 45-3545 0 0,2-40-2491 0 0,0-1 0 0 0,0 0-8 0 0,0 0 5 0 0,0 32 1309 0 0,0-26-1399 0 0,0 0-1 0 0,0-1 0 0 0,0 1 1 0 0,1 0-1 0 0,0-1 1 0 0,0 1-1 0 0,0 0 1 0 0,1-1-1 0 0,0 1 1 0 0,0-1-1 0 0,0 0 1 0 0,1 0-1 0 0,1 3-6 0 0,0 50-160 0 0,-10-42-5034 0 0,3-9-2257 0 0,1-3-3457 0 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8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10,'-4'0,"-3"5,-4 1,0-5,6-2,5-7,-4-1,0 6,0 2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7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197 452,'16'8,"-1"-1,1 0,0-1,0 0,1-2,0 0,-1-1,1 0,0-2,1 0,-1-1,0 0,0-2,0 0,0-1,0 0,-1-1,1-1,8-5,-4 3,-1-1,0 0,-1-2,0 0,-1-1,0-1,0-1,-1-1,-1 0,0-1,-1 0,5-9,-16 20,0-1,0 0,-1 0,1 0,-1 0,-1-1,1 1,-1-1,0 0,0 0,0 1,-1-1,0 0,0-1,-1 1,1 0,-1 0,-1 0,1 0,-1 0,0 0,0 0,-1 0,0 0,0 0,0 1,-1-1,0 1,0 0,0-1,-1 1,1 1,-3-2,-1-3,-1 1,0 0,-1 0,0 1,0 0,-1 0,1 1,-1 1,-1 0,1 0,-1 1,0 0,0 1,0 0,0 1,0 0,-1 1,1 0,-1 1,1 0,-1 0,1 2,0-1,-1 2,1-1,0 1,0 1,0 0,1 1,0 0,-1 0,2 1,-1 0,1 1,0 0,0 1,-1 5,0-1,1 1,1 1,1 0,-1 0,2 0,0 1,1 0,1 0,0 0,1 1,0-1,1 1,1 0,1-1,0 1,1 0,1 0,2 12,33 269,-34-272,-1 0,-1 1,-1-1,-1 0,-2 0,0 0,-2 0,0 0,-2-1,-1 0,-1 0,-1-1,-1 0,0 0,-13 15,23-36,-12 18,0-1,-1 0,-1-1,-1-1,0 0,-2-1,-2 1,16-14,-2 3,-1-1,0 0,0 0,0 0,-1-1,0 0,1 0,-2-1,1 0,0 0,0-1,-1 0,0-1,1 0,-2 0,9-3,0 1,0-1,0 0,0 1,1-1,-1 0,0 0,1 1,0-1,-1 0,1 0,0 0,0 0,0 0,0 1,0-1,0 0,1 0,-1 0,1 0,-1 1,1-1,0 0,0 0,-1 1,1-1,0 0,1 1,-1-1,0 1,0 0,1-1,-1 1,0 0,2-1,16-20</inkml:trace>
  <inkml:trace contextRef="#ctx0" brushRef="#br0" timeOffset="414.132">1354 1,'-33'16,"1"2,1 2,1 1,0 1,2 1,1 1,1 2,1 1,1 1,-15 23,30-34,0 0,2 1,0 0,1 0,1 1,1-1,1 1,0 0,1 0,1 0,1 0,1 0,0 0,1 0,2 0,0 0,0-1,2 0,0 0,2 0,3 6,-5-14,1 0,0 0,0 0,1-1,0-1,1 1,0-1,0 0,1-1,0 0,0-1,1 0,-1-1,1 0,1 0,-1-1,1-1,-1 0,1-1,0 0,0 0,0-1,0-1,0 0,0-1,0 0,0-1,0 0,3-2,11-3,0-1,0-2,0-1,-2-1,1-1,-1-1,-1-1,-1-1,0 0,-1-2,-1-1,-1-1,0 0,-2-1,0-1,-2-1,4-8,-10 15,-1 0,-1-1,0 1,-1-2,-1 1,-1-1,0 0,-2 0,0 0,0 0,-2 0,0 0,-2 0,1 0,-4-11,3 19,0 0,-1 1,0-1,0 0,-1 1,0 0,-1 0,0 0,0 0,-1 1,0 0,-1 0,1 0,-1 1,-1 0,0 1,0 0,0 0,-1 0,1 1,-1 0,0 1,-1 0,1 0,-1 1,0 1,0-1,-2 1,-7 1,1 0,-1 1,0 1,1 0,-1 2,1 0,0 1,0 1,-18 7,-8 5</inkml:trace>
  <inkml:trace contextRef="#ctx0" brushRef="#br0" timeOffset="819.353">959 536,'138'-52,"-113"40,0 1,0 1,1 1,1 2,22-4,-43 11,0-1,0 1,0 1,0-1,0 1,0 0,0 1,0-1,0 1,0 0,-1 1,1-1,-1 1,1 0,-1 1,0-1,0 1,-1 0,1 0,-1 0,0 1,0 0,7 3,-1 0,1-1,0-1,0 0,1-1,0 0,0 0,0-1,1-1,-1 0,1-1,0 0,0-1,-1 0,1-1,0-1,0 0,9-2,1-2,-4-2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11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1 510,'396'-490,"-371"470,-15 43,-12 31,1-41,0 0,0 0,2 1,-1-1,2 0,0 0,0 0,2 0,-1-1,2 3,79 117,-71-111,-2-2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10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16 541,'112'-28,"-97"25,32-8,-1-1,0-3,-1-1,-1-3,15-9,-42 16,0 0,0-1,-1-1,-1-1,0 0,9-14,-18 23,-1 1,0-1,0 0,-1 0,0-1,0 1,-1-1,1 0,-1 0,-1 0,1 0,-2-1,1 1,0 0,-1-1,-1 0,1 1,-1-1,-1 1,1-1,-1 1,-1-1,1 1,-1-1,0 1,-1 0,0 0,0 0,-1 0,1 1,-1-1,-1 1,1 0,-1 0,0 1,-1-1,-1-1,-1 2,0 0,-1 0,1 1,-1 0,0 1,0 0,0 0,-1 1,1 0,-1 0,1 1,-1 1,1 0,-1 0,0 0,1 2,-1-1,-7 3,-2 0,0 2,1 0,0 0,0 2,1 0,0 2,0-1,-14 13,14-7,0 0,1 2,1 0,0 0,1 1,2 1,-1 1,2-1,1 2,0 0,2 0,0 0,2 1,0 0,-2 23,6-35,2 1,0-1,0 1,1 0,0-1,1 1,0-1,1 1,0-1,0 0,1 0,1 0,-1-1,2 1,-1-1,1-1,1 1,-1-1,1 0,1 0,0-1,4 5,0-1,2 0,-1-1,1-1,0 0,1-1,0 0,1-2,-1 1,1-2,0 0,1-1,0 0,25 0,0-1,-1-2,1-2,29-5,14-21,-71 17</inkml:trace>
  <inkml:trace contextRef="#ctx0" brushRef="#br0" timeOffset="679.455">1116 512,'-2'11,"0"-1,0 1,-1-1,0 1,-1-1,-1 0,1 0,-1-1,-5 8,-11 23,-94 169,112-206,0 0,1 1,-1-1,1 0,0 1,0-1,1 1,-1 0,1-1,-1 1,1 0,0 0,1 0,-1 0,1 0,-1 0,1 0,0 0,1 0,-1 0,1 0,0 0,0 0,0 0,0 0,1-1,-1 1,1 0,0-1,0 1,0-1,1 0,-1 0,1 0,0 0,0 0,0-1,0 1,0-1,1 1,-1-1,1 0,-1-1,3 2,11-2,-1-1,1 0,-1-1,0 0,1-2,-1 0,0-1,0 0,7-4,-3-1,-8 0</inkml:trace>
  <inkml:trace contextRef="#ctx0" brushRef="#br0" timeOffset="931.136">834 681,'39'0,"26"0,8 0,-5 0,-8 0,-10 0,-9 0,-11 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2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680 565,'0'-2,"0"-1,-1 1,1-1,-1 1,1-1,-1 1,0 0,0 0,0-1,0 1,-1 0,1 0,-1 0,1 0,-1 0,0 0,1 1,-1-1,0 0,0 1,0 0,0-1,-1 1,1 0,0 0,0 0,-1 0,1 1,-1-1,1 1,-1-1,-1 1,-91-5,77 5,-183 20,75 22,121-40,1 0,0 1,0-1,0 1,0 0,0 0,1 0,-1 0,1 1,0 0,0-1,0 1,1 0,-1 0,1 1,0-1,0 0,0 1,1 0,-1-1,1 1,0 0,1-1,-1 1,1 0,0 0,2 1,0-1,0 1,1-1,0 0,0 0,0 0,0 0,1 0,0-1,0 1,0-1,0 0,1-1,0 1,0-1,0 0,0 0,0 0,0 0,1-1,0 0,-1-1,1 1,0-1,0 0,-1 0,1-1,0 1,0-1,0-1,0 1,2-1,32 6,-23-2,-11-3,-1 0,1 1,-1 0,0 0,0 1,1-1,-1 1,0 0,0 0,0 1,-1-1,1 1,-1 0,1 1,-4-2,-1 0,0 0,0 0,0 0,0 1,0-1,0 0,-1 0,1 0,-1 0,1 0,-1 0,0 0,0 0,0 0,0-1,0 1,0 0,0 0,0-1,-1 1,1-1,-1 1,1-1,-1 0,0 0,0 1,1-1,-1 0,0 0,-2 0,1 2,-101 72,73-56,0 2,2 2,0 0,2 2,1 1,1 1,-12 17,34-39,-1-1,1 0,0 1,0 0,0 0,1 0,0 0,0 0,0 0,1 1,0-1,0 0,0 1,0-1,1 1,0-1,0 1,0-1,1 1,0-1,0 1,1-1,-1 0,1 1,0-1,0 0,1 0,0-1,-1 1,2 0,-1-1,0 0,1 0,0 0,0 0,0 0,1-1,-1 0,1 0,-1 0,1 0,0-1,0 0,2 1,22 3,0-2,0-1,1-1,-1-2,0 0,11-3,31 0,-63 3,-1 0,1 0,0 0,-1-1,1-1,-1 1,0-1,1 0,-1-1,0 0,0 0,0 0,-1-1,1 0,-1-1,0 1,0-1,0 0,-1 0,1-1,-1 0,-1 0,1 0,-1 0,0-1,-1 0,1 0,-1-1,13-48,-12 31</inkml:trace>
  <inkml:trace contextRef="#ctx0" brushRef="#br0" timeOffset="415.835">539 1,'-7'4,"1"1,-1 0,1 0,0 1,0-1,1 1,0 1,0-1,0 1,0 0,1 0,1 0,-1 0,1 1,-1 2,2-4,-13 34,2 0,1 1,3 0,1 1,2 0,2 0,2 1,2 0,-9 93,-33 162,-21 42,46-257,-106 359,104-339,19-92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2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794 119,'-5'-8,"0"0,0 1,-1-1,0 1,0 0,-1 0,0 1,0 0,0 0,-1 1,0-1,0 2,0-1,-1 1,1 1,-1-1,0 1,0 1,0 0,-8-1,-15-1,-1 1,1 2,-1 1,1 2,-13 3,24-2,0 1,0 1,1 1,0 1,0 1,1 1,0 0,0 2,1 0,1 1,0 0,0 2,1 0,1 1,0 0,2 1,-1 1,2 0,0 1,1 0,1 1,1 0,1 0,0 1,1 0,2 1,0-1,1 1,-1 19,2-20,1 1,2-1,0 0,1 1,0-1,2 0,1 0,0 0,-2-14,-1 0,1 0,1-1,-1 1,1-1,0 0,0 1,0-1,1 0,0-1,0 1,0-1,0 0,1 0,0 0,-1 0,1-1,1 0,-1 0,0 0,1-1,0 1,-1-1,1-1,0 1,0-1,0 0,5 0,5-3,0-1,0 0,0-1,0-1,-1 0,1-1,-2-1,1 0,-1-1,0 0,0-1,-1-1,0 0,-1-1,2-3,44-38,-2-2,-3-3,-2-1,-3-3,-2-3,22-42,-32 31,-32 87,-17 69,0 72,15-136,1 0,0-1,1 0,1 0,0 0,2 0,0-1,0 0,1 0,1-1,1 0,0-1,0 0,1 0,1-1,0-1,1 0,0-1,15 9,2-15,-21-12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2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0 376,'29'-23,"-4"15,1 0,0 1,0 2,0 1,1 0,-1 2,1 2,0 0,10 2,-26-1,186 27,-190-27,-5 0,-1 0,0-1,0 1,0 0,1-1,-1 1,0-1,1 0,-1 1,0-1,1 0,-1 0,0 0,1 0,-1 0,0 0,1 0,-1 0,0 0,1-1,-1 1,0-1,1 1,-1-1,0 1,0-1,0 0,1 1,-1-1,0 0,0 0,0 0,0 0,0 0,-1 0,1 0,0 0,0-1,-1 1,1 0,-1 0,1 0,-1-1,1 1,-1 0,0-1,0 1,1 0,-1-1,0 1,0-2,-13-22,-1 0,-1 1,-1 1,-1 0,-1 1,-1 1,-6-4,-10-13,-40-48,66 79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28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 0,1 0,-1 0,0-5,0-2,0 1,0 1,-1 2,0 0,-4 2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29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0,'0'5,"5"1,6 0,6-1,6-2,2-1,3 0,1-2,1 0,-1 0,0 0,0-1,-5-4,-2-1,0 0,2 1,0 2,-2 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31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1275,'43'-5,"43"-6,17-6,0-1,-8 4,-10-1,-10 2,-14 3,-6 3,-9 4,-7 1,0 2,-3 0,-2 1,-2 4,-6 2</inkml:trace>
  <inkml:trace contextRef="#ctx0" brushRef="#br0" timeOffset="-817.914">84 400,'45'39,"-26"-14,0 0,-2 1,0 0,-2 2,-1 0,-2 0,0 1,2 13,-2-4,-5-13,1 0,1 0,1-1,1 0,1-1,13 18,-25-40,1 0,-1 0,1 0,0-1,-1 1,1 0,0 0,0 0,0-1,0 1,0 0,-1-1,1 1,0-1,0 1,0-1,1 0,-1 1,0-1,0 0,0 0,0 0,0 0,0 0,0 0,0 0,0 0,0 0,1 0,-1-1,0 1,0 0,0-1,0 1,0-1,0 1,0-1,0 1,-1-1,1 0,0 1,0-1,0 0,-1 0,1 0,0 1,-1-1,1 0,-1 0,1 0,-1 0,1 0,-1 0,0 0,1-1,-1 1,24-65,-23 64,14-67,-2-1,-4-1,-3 1,-3-1,-3-26,0 74</inkml:trace>
  <inkml:trace contextRef="#ctx0" brushRef="#br0" timeOffset="-332.68">678 146,'24'-19,"1"2,1 0,1 2,1 1,0 1,0 1,1 1,1 2,-1 1,4 1,-32 7,0-1,0 1,-1-1,1 1,0 0,0 0,0-1,-1 1,1 0,0 0,0 0,0 0,0 0,-1 0,1 0,0 0,0 0,0 0,0 1,-1-1,1 0,0 0,0 1,0-1,-1 1,1-1,0 1,-1-1,1 1,0-1,-1 1,1-1,-1 1,1 0,-1-1,1 1,-1 0,1 0,-1-1,0 1,1 0,-1 0,0 0,0-1,0 1,1 0,-1 0,0 0,0 0,0 0,0-1,-1 1,1 0,0 0,0 0,0-1,-1 1,1 0,0 0,-1 0,1-1,-1 1,1 0,-1-1,1 1,-1 0,-37 48,37-48,-153 158,152-155,0-1,1 0,-1 0,1 1,0-1,0 1,0-1,0 1,0 0,1-1,0 1,-1 0,2-1,-1 1,0 0,1-1,-1 1,1 0,0-1,0 1,1-1,-1 0,1 1,-1-1,1 0,0 0,0 0,1 0,-1 0,1 0,-1-1,1 1,0-1,0 0,0 0,0 0,0 0,1 0,-1-1,0 0,1 1,-1-1,1 0,0-1,-1 1,1-1,-1 1,1-1,0 0,2-1,285 0,-196-16,-77 17,-4 2</inkml:trace>
  <inkml:trace contextRef="#ctx0" brushRef="#br0" timeOffset="630.773">311 1897,'25'0,"0"-1,0 0,0-2,0-1,0-1,-1-1,0-2,0 0,0-1,19-11,-34 14,-1-1,1 0,-1 0,-1 0,1-1,-1 0,-1-1,1 1,-1-1,-1-1,0 1,0-1,-1 0,0 0,-1 0,0-1,0 1,-1-1,-1 1,0-1,0 0,-1 0,0 1,-1-1,-1 0,1 1,-3-9,2 13,-1 0,1 0,-1 0,0 1,0-1,-1 1,1-1,-1 1,0 1,-1-1,1 0,-1 1,0 0,0 0,0 0,-1 1,1 0,-1 0,0 0,0 1,0 0,0 0,0 0,0 1,0 0,-1 0,1 0,-1 1,1 0,0 1,-1-1,1 1,0 0,-1 1,1-1,-2 2,-10 8,2 0,-1 1,2 1,-1 1,2 0,0 1,1 0,0 1,1 1,1 0,1 1,0-1,2 2,0-1,1 1,0 1,2-1,-2 13,-6 149,5-23,-3-97,-30 106,32-145,0-1,-1-1,-2 0,0 0,-1-1,0 0,-2-2,0 1,-13 10,-15 6,31-24</inkml:trace>
  <inkml:trace contextRef="#ctx0" brushRef="#br0" timeOffset="3121.738">1410 1303,'29'1,"0"-1,0-2,0-1,0-2,0 0,-1-2,14-6,-20 5,1-1,-2-2,0 0,0-1,-1-1,0-1,-1 0,-1-2,0 0,-1-1,-1-1,9-13,-20 26,-1 0,1-1,-1 1,0-1,-1 1,1-1,-1 0,0 0,-1-1,0 1,0 0,0-1,0 0,-1 1,0-1,-1 0,0 0,0 1,0-1,-1 0,1 0,-2 1,1-1,-1 1,0-1,0 1,-1-1,0 1,0 0,-1 0,1 1,-1-1,0 1,-1 0,1 0,-1 0,0 0,0 1,-4-2,0 2,0 1,0 0,-1 0,0 1,1 0,-1 1,0 0,1 1,-1-1,0 2,0 0,0 0,1 1,-1 0,1 0,-1 1,1 0,0 1,-5 3,-12 6,1 2,0 0,2 2,-1 1,2 0,-1 3,7-7,0 1,0 1,2 0,0 1,0 1,2 0,0 0,2 2,0-1,1 1,0 0,2 1,1 0,0 0,2 1,-1 9,3-21,1 1,1 0,0 0,0 0,1-1,0 1,1 0,0-1,1 1,0-1,1 0,0 0,0 0,1 0,1-1,-1 1,2-2,-1 1,1-1,0 0,1 0,0-1,3 3,9 1,0-1,1-1,0-1,1 0,0-2,0-1,1 0,-1-2,1 0,0-2,0 0,-1-2,1 0,2-2,2 3,-12 0,0-1,0-1,0 0,0 0,0-2,0 0,-1 0,1-1,-1-1,3-3,-5 1</inkml:trace>
  <inkml:trace contextRef="#ctx0" brushRef="#br0" timeOffset="3750.353">2286 1388,'-220'234,"207"-222,17-19,19-22,137-153,-153 173,-5 5,0 1,1 0,-1 0,1-1,-1 1,1 1,0-1,0 0,1 1,-1-1,0 1,1 0,-1 0,1 0,0 1,1-1,-4 3,0 0,1 0,-1 0,0 0,0 0,1 0,-1 1,0-1,0 0,0 1,0-1,-1 1,1-1,0 1,-1-1,1 1,-1-1,1 1,-1 0,0-1,1 1,-1 0,0-1,0 1,0 0,-1-1,1 1,0 0,0 1,0 8,0-1,0 1,2 0,-1 0,1 0,1-1,0 1,0-1,1 0,0 0,1 0,0-1,1 1,0-1,-4-7,-1-1,1 0,-1 0,1 0,0-1,-1 1,1 0,0-1,0 1,0-1,0 1,-1-1,1 0,0 0,0 0,0 0,0 0,0 0,0 0,-1-1,1 1,0-1,0 1,0-1,-1 0,1 0,0 0,-1 0,1 0,-1 0,1 0,-1 0,1-1,-1 1,0 0,0-1,1 0,45-59,-40 49,-1 4,0 0,-1-1,0 0,-1 0,0 0,0 0,-1-1,0 1,-1-1,0 0,0 0,-1 0,0 0,-1 0,0 0,-4-13</inkml:trace>
  <inkml:trace contextRef="#ctx0" brushRef="#br0" timeOffset="4804.962">1665 683,'309'-397,"-247"309,-61 88,1 0,-1 0,1 0,-1 1,1-1,-1 0,0 1,1-1,-1 0,0 1,1 0,-1-1,0 1,0 0,1-1,-1 1,0 0,0 0,0 0,0 0,0 0,0 0,-1 1,1-1,0 0,0 0,-1 0,1 1,-1-1,1 0,-1 1,0-1,1 1,-1-1,0 0,0 1,0-1,0 1,0-1,0 2,1 2,27 124,-5 9,-17-120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18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0 768 0 0,'0'0'1500'0'0,"0"0"2"0"0,0 0 64 0 0,0 0-13 0 0,0 0-119 0 0,0 0-147 0 0,0 0-183 0 0,0 0-176 0 0,0 0-121 0 0,0 0-137 0 0,0 0-123 0 0,0 0-106 0 0,8 28 2706 0 0,9 29 465 0 0,-17-23-1785 0 0,0-33-1776 0 0,0 26 561 0 0,0-24-619 0 0,0 12-1316 0 0,0-7-7323 0 0,0-7-1693 0 0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38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1,'1'2,"0"0,1 0,-1 0,1 0,0-1,-1 1,1-1,0 1,0-1,0 0,0 1,0-1,0 0,0 0,0-1,0 1,1 0,-1-1,0 1,0-1,1 0,-1 0,0 0,1 0,1 0,-2 0,33 3,0-3,0-1,0-1,0-2,22-6,194-2,-227 12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38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1,'26'165,"-24"-132,-1 0,-2 0,-1 0,-1 0,-2 0,-2 0,-6 154,14-175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39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1 168,'18'56,"55"173,53 136,-125-362,0 2,0-1,0 0,1 0,-1 0,1 0,0 0,0 0,0-1,1 1,-1-1,1 1,0-1,0 0,0 0,0 0,0-1,3 2,-4-4,0-1,0 0,-1 0,1 0,0 0,0 0,-1-1,1 1,-1 0,1-1,-1 1,1-1,-1 0,0 1,0-1,0 0,0 0,0 0,0 0,0 0,-1 0,1 0,-1 0,1 1,55-223,-7-24,23-78,-45 275,-28 63,-3 0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45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29,'-3'0,"0"0,0 0,0 0,0 1,0-1,0 1,1-1,-1 1,0 0,0 0,0 0,1 0,-1 1,1-1,-1 1,1-1,0 1,-1 0,1 0,0 0,0 0,0 1,1-1,-1 0,0 1,1 0,0-1,-1 1,1 0,0-1,0 1,0 2,2-4,-1 0,0 0,0 0,0 0,1 1,-1-1,1 0,-1 0,1 0,-1 0,1 0,0 0,0 0,-1 0,1 0,0-1,0 1,0 0,0 0,0-1,0 1,0 0,0-1,0 1,0-1,0 1,0-1,0 0,1 0,-1 1,0-1,0 0,0 0,1 0,-1 0,0 0,0 0,0-1,0 1,1 0,-1-1,0 1,1-1,48-21,-6-23,-44 44,1 0,0 0,-1 0,0 0,1 0,-1 0,1 0,-1 0,0 0,0 0,0 0,0 0,1 0,-1 0,0 0,-1 0,1 0,0 0,0 0,0 0,-1 0,1 0,0 0,-1 0,1 1,-1-1,1 0,-1 0,1 0,-1 0,0 1,1-1,-1 0,0 0,0 1,0-1,1 1,-1-1,0 1,0-1,0 1,0-1,0 1,0 0,0 0,0-1,0 1,0 0,0 0,0 0,0 0,0 0,0 0,0 1,0-1,0 0,0 0,0 1,-5-1,1 0,-1 1,1 0,0 0,0 0,-1 0,1 1,0 0,0 0,0 1,1-1,-1 1,0 0,1 0,0 1,0-1,0 1,0 0,0 0,0 21,12-16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48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1 433,'53'0,"-23"3,-1-2,0-1,1-2,-1 0,0-2,0-1,0-2,-1-1,0 0,0-3,-1 0,0-2,9-8,-17 12,0-2,-1 0,-1-1,1 0,-2-2,0 0,-1-1,0 0,1-4,-12 12,-1 0,0 1,0-2,0 1,-1 0,0 0,-1-1,0 1,0-1,0 0,-1 1,0-1,-1 1,0-1,0 1,0-1,-1 1,0-1,0 1,-1 0,0 0,-1 0,-3-6,-2 8,0 1,0 0,0 0,0 1,-1 0,0 0,0 1,0 0,1 1,-1 0,-1 1,1 0,0 1,0 0,1 0,-1 1,-1 0,-7 1,0 0,1 0,-1 2,1 0,0 1,0 1,1 0,0 2,0-1,1 2,0 0,1 1,0 1,1 0,-9 10,-74 112,89-120,1 0,1 0,0 0,1 0,0 1,2-1,-1 1,2 0,0 15,0-16,0-1,1 1,1 0,0-1,1 1,1-1,0 1,0-1,2 0,-1 0,2-1,0 1,0-1,1 0,1-1,0 0,0 0,1 0,2 0,-2-2,-1-1,1 0,1 0,-1-1,1 0,1-1,-1 0,1-1,0 0,0-1,1 0,-1 0,1-2,0 1,0-1,0-1,2 0,185-5,-143-6,-32 3</inkml:trace>
  <inkml:trace contextRef="#ctx0" brushRef="#br0" timeOffset="527.725">1102 405,'-3'26,"-1"-1,-1 1,-1-1,-1 0,-1 0,-1-1,-1-1,-1 1,-2-1,0-1,-7 8,-6 15,-3 36,28-79,1 1,0-1,0 0,0 0,1 0,-1 1,0-1,1 0,0 0,-1 0,1 0,0 0,0 0,0 0,0 0,0 0,1 0,-1-1,0 1,1 0,0-1,-1 1,1-1,0 0,0 1,-1-1,1 0,0 0,0 0,0 0,1-1,-1 1,0-1,0 1,0-1,2 1,10 1,-1 0,1-1,0-1,-1 0,1-1,0 0,-1-1,1 0,1-2,4-3</inkml:trace>
  <inkml:trace contextRef="#ctx0" brushRef="#br0" timeOffset="783.333">903 602,'10'0,"22"0,11 0,7 0,0 0,-3 0,-11-4,-5-3,-4 1,-2 2,0 0,-4 2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5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0 453,'11'-18,"1"1,0 0,1 0,1 2,1 0,11-10,8-8,139-138,-71 58,-102 112,0 0,1 0,-1 1,1-1,-1 1,0-1,1 0,0 1,-1-1,1 1,-1-1,1 1,0-1,-1 1,1 0,0-1,-1 1,1 0,0 0,-1-1,1 1,0 0,0 0,-1 0,1 0,0 0,0 0,0 0,-1 0,1 0,0 0,0 0,-1 1,1-1,0 0,-1 1,1-1,0 0,-1 1,1-1,0 1,-1-1,1 1,-1-1,1 1,-1-1,1 1,-1-1,1 1,-1 0,1-1,-1 1,0 0,0 0,1-1,11 51,-10-36,10 39,-7-21,3-1,0 1,2-2,1 0,2 0,3 4,-6-17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57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0,'-3'16,"0"0,0 0,-2-1,0 1,0-1,-2 0,0 0,0-1,-2 0,1-1,-2 1,-1 5,-115 126,1-27,111-108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1:00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30 820,'0'-1,"-1"1,1 0,-1-1,1 1,-1 0,1-1,-1 1,1 0,-1 0,1-1,-1 1,1 0,-1 0,0 0,1 0,-1 0,1 0,-1 0,0 0,1 0,-1 0,1 0,-1 0,0 0,1 1,-1-1,1 0,-1 0,1 1,-1-1,1 0,-1 1,1-1,-1 0,1 1,-1-1,1 1,0-1,-1 1,1-1,0 1,-1-1,1 1,0-1,0 1,0-1,-1 1,1-1,0 1,0 0,0-1,0 1,0-1,0 1,0 0,0-1,0 1,0-1,0 1,1 0,-7 42,6-42,-1 304,1-287,0 0,2 0,-1 0,2 0,1-1,0 1,1-1,1 0,7 16,-11-31,-1 1,0-1,1 1,0-1,0 0,-1 0,1 0,0 0,1 0,-1 0,0 0,1-1,-1 1,1-1,-1 0,1 1,-1-1,1 0,0-1,0 1,0 0,-1-1,1 0,0 0,0 1,0-2,0 1,0 0,-1 0,1-1,0 0,0 0,0 1,-1-1,1-1,-1 1,1 0,0-1,89-67,-67 43,-1-1,-1-2,-1 0,-1-1,9-21,26-47,-56 98,0 1,-1-1,1 1,0 0,0-1,0 1,0-1,0 1,1-1,-1 1,0-1,0 1,0-1,0 1,0-1,1 1,-1-1,0 0,0 1,1-1,-1 1,0-1,1 1,-1-1,1 0,-1 1,0-1,1 0,-1 0,1 1,-1-1,1 0,-1 0,1 0,-1 1,1-1,-1 0,1 0,-1 0,1 0,-1 0,1 0,-1 0,1 0,-1 0,1 0,-1 0,1 0,-1-1,1 1,-1 0,1 0,-1-1,1 1,-1 0,1 0,-1-1,0 1,1 0,-1-1,0 1,1-1,-1 1,0 0,1-1,-1 1,0-1,0 1,1-1,-1 0,5 44,-5-41,0 31,-2-26,1 0,0 1,0-1,1 0,-1 1,2-1,-1 1,1-1,0 0,1 1,0-1,0 0,0 0,1 0,0 0,0 0,1-1,0 0,0 1,1-2,-1 1,1 0,1-1,-1 0,1 0,-1 0,2-1,5 4,-4-8,0 0,0 0,0-1,-1 0,1 0,0-1,0 0,-1 0,1-1,-1 0,0 0,0-1,0 0,0 0,-1 0,1-1,-1 0,0-1,-1 1,1-1,-1 0,1-2,24-30,-2-1,-1-1,-2-1,11-29,-32 65,-1 0,0 0,0-1,0 1,-1-1,1 0,-2 0,1 0,0 0,-1 0,0 0,-1 0,1 0,-1 0,-1-1,1 1,-1 0,0 0,0 0,-1 0,1 0,-1 0,-3-5,-7-2</inkml:trace>
  <inkml:trace contextRef="#ctx0" brushRef="#br0" timeOffset="697.943">1131 1,'-11'58,"3"0,2 1,3 0,3 10,-1-24,18 210,-13-221,-1 1,-1 0,-2-1,-2 1,-3 16,-6 54,4 0,6 46,12-131,13-40,93-121,48-27,-164 168,0-1,-1 0,1 1,0-1,0 0,0 1,-1-1,1 1,0-1,0 1,0-1,0 1,0 0,0 0,0-1,0 1,0 0,0 0,0 0,0 0,0 0,0 0,0 0,0 0,0 1,-1-1,1 0,0 0,0 1,0-1,0 1,0-1,0 1,0-1,-1 1,1 0,0-1,0 1,-1 0,1-1,-1 1,1 0,0 0,-1 0,0 0,1-1,-1 1,1 0,-1 0,0 0,0 0,1 0,-1 0,0 0,0 1,10 56,19 148,-24-121,0-79</inkml:trace>
  <inkml:trace contextRef="#ctx0" brushRef="#br0" timeOffset="1151.819">1667 1101,'21'-4,"10"0,-1-1,0-2,0-1,0-1,-1-1,0-2,-1-1,-1-1,0-1,25-20,-49 33,0-1,0 0,0 1,0-1,-1-1,1 1,-1 0,0-1,1 1,-2-1,1 0,0 1,-1-1,0 0,0 0,0 0,0 0,-1 0,1 0,-1 0,0 0,0 0,-1-1,1 1,-1 0,0 0,0 0,0 1,0-1,-1 0,0 0,0 1,0-1,0 1,0-1,-1 1,1 0,-1 0,0 0,0 0,0 1,0-1,-1 1,1 0,-1 0,1 0,-1 0,0 0,-5 2,0 1,0 0,0 1,0 0,0 0,1 0,-1 1,1 1,-1-1,1 1,1 1,-1 0,0 0,1 0,0 1,1 0,-1 0,1 1,0 0,0 0,-3 7,-15 12,0 1,3 2,0 0,2 1,1 1,1 1,2 0,-1 8,14-37,0 0,0 1,1-1,0 1,-1-1,1 1,1-1,-1 1,0-1,1 1,0 0,0-1,0 1,0 0,0-1,1 1,0 0,0-1,0 1,0-1,0 1,1-1,0 0,-1 1,1-1,0 0,1 0,-1 0,0-1,1 1,0-1,-1 1,1-1,0 0,0 0,0 0,1 0,-1 0,0-1,1 0,-1 0,1 0,-1 0,2 0,22 0,1-1,0-1,0-2,-1-1,1-1,-1-1,-1-1,1-2,-1 0,0-2,-1-1,-1-1,0-1,5-4,-2 1</inkml:trace>
  <inkml:trace contextRef="#ctx0" brushRef="#br0" timeOffset="1770.581">2316 734,'11'45,"-3"0,-2 0,-1 0,-3 1,-1 0,-5 26,3 10,-10-20,-2-92,14 8,1 1,1-1,0 1,2 0,1 0,0 0,2 1,4-8,87-150,-98 174,1-1,0 1,1 0,-1 0,1 0,0 0,0 0,0 1,0-1,0 1,1 0,0 0,0 0,0 1,0-1,0 1,0 0,0 0,1 0,-1 0,1 1,-1 0,1 0,0 0,0 1,-1-1,1 1,0 0,0 1,-1-1,1 1,1 0,12 10</inkml:trace>
  <inkml:trace contextRef="#ctx0" brushRef="#br0" timeOffset="2180.998">2711 961,'27'5,"1"-1,-1-1,1-1,0-2,0-1,0-1,0-1,-1-1,16-5,-35 6,1 1,-1-2,1 1,-1-1,0 0,0-1,-1 0,1 0,-1 0,0-1,-1 0,1-1,-1 1,0-1,-1-1,0 1,0-1,-1 0,1 0,-2 0,1 0,-1-1,0 1,-1-1,0-1,-1 6,-1 0,1 1,-1-1,0 1,0-1,0 0,0 1,-1-1,1 1,-1-1,0 1,0-1,0 1,-1-1,1 1,-1 0,0 0,0 0,0 0,0 0,0 0,-1 0,1 1,-1-1,0 1,0 0,0 0,0 0,0 0,0 0,0 1,-1-1,1 1,-1 0,1 0,-1 0,1 1,-1-1,0 1,1 0,-1 0,1 0,-1 0,0 1,-2 0,-17 8,1 1,0 1,1 0,0 2,1 0,1 2,0 0,1 1,0 1,2 1,-9 10,11-13,1 0,0 1,0 1,2 0,0 1,1 0,1 0,1 1,0 0,-3 17,10-30,0 1,0-1,1 1,1 0,-1-1,1 1,0-1,0 1,1-1,0 1,0-1,0 0,1 0,0 0,0 0,1 0,-1-1,1 1,1-1,-1 0,1-1,-1 1,1-1,1 1,-1-2,1 1,1 0,16 10,1-1,0-1,1-1,0-2,0 0,2-2,27 7,-1-2,2-3,-1-2,1-2,0-3,14-3,-40 1,-4-1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9:5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0 0 0,'0'0'0'0'0,"0"0"0"0"0,0 0 0 0 0,0 0 0 0 0,0 0 0 0 0,0 0 0 0 0,0 0 0 0 0,0 0 0 0 0,0 0 0 0 0,0 0 0 0 0,0 0 0 0 0,0 0 0 0 0,0-4 0 0 0,0 4 0 0 0,0 0 0 0 0,0 0 0 0 0,0-4 0 0 0,0 4 0 0 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0:17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5653 3562 0 0 0,'0'0'281'0'0,"0"0"386"0"0,0 0 64 0 0,0 0-88 0 0,0 0-88 0 0,-8-7 3930 0 0,8 6-3828 0 0,0 1 15 0 0,0 0-25 0 0,-30-12 5494 0 0,7-19-2801 0 0,-11 0-2087 0 0,4 5-393 0 0,-22-21 86 0 0,13 18-543 0 0,-7 1 188 0 0,23 12-389 0 0,-19-4 66 0 0,25 5-129 0 0,-51-27 232 0 0,36 28-291 0 0,-25-10 152 0 0,23 5-100 0 0,-14 3 11 0 0,-6-10 103 0 0,17 10-146 0 0,6 4 20 0 0,-17-4 83 0 0,24 5-83 0 0,-11-4 53 0 0,-62-12-31 0 0,43 7 82 0 0,0 1-12 0 0,2 1-112 0 0,38 12 16 0 0,-47-12 61 0 0,3-1-129 0 0,-70-23 80 0 0,77 30-65 0 0,1-3-22 0 0,-39-2-17 0 0,73 16-13 0 0,0-2 0 0 0,-1 0-1 0 0,1-1 1 0 0,0 0 0 0 0,0-2-1 0 0,1 1 1 0 0,-9-6-11 0 0,-68-40 203 0 0,-42-14-125 0 0,-53-23 2 0 0,137 60-56 0 0,-37-33 72 0 0,-11-25 17 0 0,67 64-114 0 0,-20-16-10 0 0,-43-9-46 0 0,31 12 118 0 0,-42-19-73 0 0,33 32 62 0 0,37 15-62 0 0,-1 2-1 0 0,0 2 1 0 0,0 1-1 0 0,-28 3 13 0 0,33-1 6 0 0,-101 23-44 0 0,0 11 37 0 0,-10 27 3 0 0,-8 24-5 0 0,-6 12 35 0 0,85-43-53 0 0,-26 23 56 0 0,-109 58 26 0 0,58-54-20 0 0,-74 27-10 0 0,84-43 126 0 0,-81 36-23 0 0,162-79-70 0 0,-2-21 169 0 0,-152 3-310 0 0,172-20-357 0 0,30 9-999 0 0,9 6 882 0 0,0 1-264 0 0,11-4-8480 0 0,-6 1-2285 0 0</inkml:trace>
  <inkml:trace contextRef="#ctx0" brushRef="#br0" timeOffset="3122.585">5696 3550 0 0 0,'-12'-7'5796'0'0,"19"13"1623"0"0,6 5-2462 0 0,-4-1-6219 0 0,8 11 1838 0 0,31 30 890 0 0,9 19-176 0 0,-25-47-598 0 0,4 0-195 0 0,39 24 277 0 0,13 14-289 0 0,-23-19-171 0 0,56 5 83 0 0,-76-27-348 0 0,85 14 281 0 0,-27-7-128 0 0,19-8 20 0 0,-27-4-117 0 0,30 1 41 0 0,85-12 408 0 0,-153-13-319 0 0,61-5-42 0 0,43-10 86 0 0,-54-2-72 0 0,18-17 212 0 0,26-11-127 0 0,-21 23-195 0 0,73-14 214 0 0,-93 36-271 0 0,-69 2-19 0 0,-1 2 0 0 0,1 1 0 0 0,0 2 0 0 0,-1 2 0 0 0,2 2-21 0 0,25-1 51 0 0,58 14-7 0 0,46 8 69 0 0,-141-17-103 0 0,-1 2 0 0 0,0 2 0 0 0,0 0 0 0 0,-1 2 0 0 0,-1 1 0 0 0,3 2-10 0 0,140 69 214 0 0,-68-14-78 0 0,-22-20-2 0 0,-32-15 66 0 0,-22-16-138 0 0,-25-19-33 0 0,-1 0 2 0 0,2 4-14 0 0,0-4-4 0 0,-2 0-5 0 0,0 0 42 0 0,0 0-22 0 0,0 0-10 0 0,0 0-30 0 0,0 0 28 0 0,0 0 12 0 0,0 0-10 0 0,0 0-9 0 0,0 0 0 0 0,0 0 7 0 0,0 0 6 0 0,0 0-5 0 0,0 0 2 0 0,0 0 13 0 0,0 0 8 0 0,0 0-16 0 0,0 0 1 0 0,0 0-13 0 0,0 0-4 0 0,0 0 1 0 0,0 0 10 0 0,0 0 9 0 0,0 0-23 0 0,0 0 7 0 0,0 0-16 0 0,0 0 15 0 0,0 0 1 0 0,0 0-16 0 0,0 0-5 0 0,0 0-9 0 0,0 0-19 0 0,-20 0-5841 0 0,12 0-1428 0 0,3 0-5475 0 0</inkml:trace>
  <inkml:trace contextRef="#ctx0" brushRef="#br0" timeOffset="8217.016">5133 3119 0 0 0,'42'52'0'0'0,"-4"-35"34"0"0,-35-17 28 0 0,-3 0 485 0 0,0 0 358 0 0,0 0 17 0 0,0 0-165 0 0,0 0-137 0 0,0 0-97 0 0,0 0-39 0 0,0 0 14 0 0,0 0 3 0 0,0 0 17 0 0,0 0 20 0 0,0 0 57 0 0,0 0 47 0 0,0 0 50 0 0,0 0 61 0 0,0 0 24 0 0,0 0-52 0 0,0 0-77 0 0,0 0-85 0 0,-16-23 3842 0 0,14 20-4245 0 0,0 1 1 0 0,0 0-1 0 0,-1-1 0 0 0,1 1 1 0 0,-1 0-1 0 0,1 0 0 0 0,-1 1 1 0 0,0-1-1 0 0,1 1 1 0 0,-1-1-1 0 0,0 1 0 0 0,0 0 1 0 0,0 0-1 0 0,0 0 0 0 0,-1 0 1 0 0,1 1-1 0 0,0-1 1 0 0,0 1-1 0 0,0 0 0 0 0,-1 0 1 0 0,1 0-1 0 0,0 0 0 0 0,0 0 1 0 0,0 1-161 0 0,-42 48 193 0 0,38 21 197 0 0,9-67-322 0 0,0 0 1 0 0,0 1 0 0 0,1-1 0 0 0,-1 0-1 0 0,1 0 1 0 0,0 0 0 0 0,0-1 0 0 0,0 1-1 0 0,0-1 1 0 0,0 0 0 0 0,0 1 0 0 0,1-1-1 0 0,-1-1 1 0 0,1 1 0 0 0,0 0 0 0 0,-1-1-1 0 0,1 0 1 0 0,0 0 0 0 0,0 0 0 0 0,0 0 0 0 0,-1-1-1 0 0,1 1 1 0 0,0-1 0 0 0,0 0 0 0 0,1 0-69 0 0,63 0 1034 0 0,-63-3-959 0 0,-1 1-1 0 0,1-1 0 0 0,0 0 0 0 0,-1 0 0 0 0,1 0 0 0 0,-1-1 0 0 0,0 0 0 0 0,0 1 0 0 0,0-1 1 0 0,-1-1-1 0 0,0 1 0 0 0,1-1 0 0 0,-1 1 0 0 0,-1-1 0 0 0,1 0 0 0 0,-1 0 0 0 0,0 0 1 0 0,0 0-1 0 0,0 0 0 0 0,-1 0 0 0 0,0-1 0 0 0,0 1 0 0 0,0-1 0 0 0,0 1-74 0 0,4-12 101 0 0,-4 15-90 0 0,1 0 1 0 0,-1 0 0 0 0,0 0 0 0 0,1 0 0 0 0,-1 0-1 0 0,0 0 1 0 0,-1 0 0 0 0,1-1 0 0 0,0 1 0 0 0,-1 0 0 0 0,1-1-1 0 0,-1 1 1 0 0,1-1 0 0 0,-1 1 0 0 0,0 0 0 0 0,0-1-1 0 0,0 1 1 0 0,-1-1 0 0 0,1 1 0 0 0,-1 0 0 0 0,1-1 0 0 0,-1 1-1 0 0,0 0 1 0 0,1-1 0 0 0,-1 1 0 0 0,-1 0 0 0 0,1 0-1 0 0,0 0 1 0 0,0 0 0 0 0,-1 0 0 0 0,1 0 0 0 0,-1 0 0 0 0,0 0-1 0 0,1 1 1 0 0,-1-1 0 0 0,0 1 0 0 0,0-1 0 0 0,0 1-1 0 0,0 0 1 0 0,0-1 0 0 0,0 1 0 0 0,-1 0 0 0 0,1 0 0 0 0,0 1-12 0 0,-64 11-112 0 0,41 1 105 0 0,-21 26 68 0 0,21 44-73 0 0,50-10 75 0 0,-23-69-45 0 0,0 0 0 0 0,0 0 0 0 0,0 0 1 0 0,1 0-1 0 0,-1-1 0 0 0,1 1 0 0 0,-1-1 0 0 0,1 0 1 0 0,0 0-1 0 0,0 0 0 0 0,0 0 0 0 0,0 0 0 0 0,0-1 0 0 0,0 1 1 0 0,1-1-1 0 0,-1 0 0 0 0,1 0 0 0 0,-1 0 0 0 0,0-1 0 0 0,1 1 1 0 0,-1-1-1 0 0,1 1 0 0 0,0-1 0 0 0,-1 0 0 0 0,1-1 1 0 0,-1 1-1 0 0,3-1-18 0 0,-3 1 37 0 0,1-1 0 0 0,-1 0-1 0 0,1 0 1 0 0,-1 0 0 0 0,1 0 0 0 0,-1 0 0 0 0,0-1 0 0 0,1 1 0 0 0,-1-1 0 0 0,0 0 0 0 0,0 0 0 0 0,0 0 0 0 0,0 0-1 0 0,-1-1 1 0 0,1 1 0 0 0,-1-1 0 0 0,1 1 0 0 0,-1-1 0 0 0,0 0 0 0 0,0 0 0 0 0,0 0 0 0 0,0 0 0 0 0,-1-1-1 0 0,1 1 1 0 0,-1 0 0 0 0,0-1-37 0 0,8-12 50 0 0,-7 14-39 0 0,0-1-1 0 0,-1 0 1 0 0,0 1-1 0 0,1-1 1 0 0,-1 0-1 0 0,0 0 1 0 0,0 0-1 0 0,-1 0 1 0 0,1 0-1 0 0,0 0 1 0 0,-1 0-1 0 0,0 0 1 0 0,0 0-1 0 0,0 0 1 0 0,0 0-1 0 0,0 0 1 0 0,-1 0-1 0 0,1 0 1 0 0,-1 0-1 0 0,0 0 1 0 0,0 0-1 0 0,0 1 1 0 0,0-1-1 0 0,0 0 1 0 0,-1 0-1 0 0,1 1 1 0 0,-1-1-1 0 0,0 1 1 0 0,0-1-1 0 0,0 1 1 0 0,0 0-1 0 0,0 0 1 0 0,0 0-1 0 0,-1 0 1 0 0,1 0-1 0 0,-1 0 1 0 0,1 1-1 0 0,-1-1 1 0 0,0 1-11 0 0,-4-2-17 0 0,0 1 1 0 0,1 0 0 0 0,-1 0 0 0 0,0 0-1 0 0,0 1 1 0 0,0 0 0 0 0,0 1-1 0 0,0 0 1 0 0,0 0 0 0 0,-1 0 0 0 0,1 1-1 0 0,0 0 1 0 0,0 0 0 0 0,0 1-1 0 0,1 0 1 0 0,-1 0 0 0 0,0 0 0 0 0,1 1-1 0 0,-7 3 17 0 0,10-3-10 0 0,1 0 0 0 0,-1 0 0 0 0,1 1 0 0 0,0-1 0 0 0,-1 0 0 0 0,1 1 0 0 0,1-1 0 0 0,-1 1 0 0 0,0 0 0 0 0,1-1 0 0 0,0 1 0 0 0,0 0 0 0 0,0 0 1 0 0,1 0-1 0 0,-1 0 0 0 0,1 0 0 0 0,0 0 0 0 0,0 0 0 0 0,0 0 0 0 0,0 0 0 0 0,1 0 0 0 0,0 3 10 0 0,0 9 11 0 0,0-12-11 0 0,1 1 0 0 0,0-1-1 0 0,0 1 1 0 0,0-1 0 0 0,1 0-1 0 0,-1 0 1 0 0,1 0 0 0 0,0 0 0 0 0,0 0-1 0 0,1 0 1 0 0,-1-1 0 0 0,1 0-1 0 0,0 0 1 0 0,0 0 0 0 0,0 0 0 0 0,0 0-1 0 0,0-1 1 0 0,3 1 0 0 0,-4-2 13 0 0,0 0-1 0 0,1 0 1 0 0,-1 0 0 0 0,0-1 0 0 0,1 1-1 0 0,-1-1 1 0 0,1 0 0 0 0,-1 0-1 0 0,0 0 1 0 0,1-1 0 0 0,-1 1 0 0 0,1-1-1 0 0,-1 0 1 0 0,0 0 0 0 0,0 0 0 0 0,1 0-1 0 0,-1-1 1 0 0,0 1 0 0 0,0-1 0 0 0,0 1-1 0 0,0-1 1 0 0,-1 0 0 0 0,1-1-1 0 0,0 1 1 0 0,-1 0 0 0 0,0-1 0 0 0,1 1-1 0 0,-1-1 1 0 0,0 0 0 0 0,0 1 0 0 0,-1-1-1 0 0,1 0 1 0 0,1-3-13 0 0,1-4 23 0 0,0-1 1 0 0,0 0-1 0 0,-1 0 1 0 0,0 0-1 0 0,-1-1 0 0 0,0 1 1 0 0,-1-1-1 0 0,0 1 1 0 0,-1-6-24 0 0,1 15-5 0 0,-1 1 0 0 0,0-1 1 0 0,0 1-1 0 0,0-1 0 0 0,-1 1 0 0 0,1-1 1 0 0,0 1-1 0 0,0-1 0 0 0,-1 1 1 0 0,1-1-1 0 0,-1 1 0 0 0,0 0 0 0 0,1-1 1 0 0,-1 1-1 0 0,0 0 0 0 0,0 0 1 0 0,1-1-1 0 0,-1 1 0 0 0,0 0 1 0 0,0 0-1 0 0,0 0 0 0 0,-1 0 0 0 0,1 0 1 0 0,0 0-1 0 0,0 0 0 0 0,0 1 1 0 0,-1-1-1 0 0,1 0 0 0 0,0 1 0 0 0,-1-1 1 0 0,1 1-1 0 0,-1-1 0 0 0,1 1 1 0 0,-1 0-1 0 0,1-1 0 0 0,-1 1 0 0 0,1 0 1 0 0,-1 0-1 0 0,1 0 0 0 0,-1 0 1 0 0,1 0-1 0 0,0 1 0 0 0,-1-1 1 0 0,1 0-1 0 0,-1 1 0 0 0,1-1 0 0 0,-1 1 1 0 0,1-1-1 0 0,-1 2 5 0 0,-6 1-21 0 0,0 1 0 0 0,0 1 0 0 0,1-1 0 0 0,0 1 0 0 0,0 0 0 0 0,0 1 0 0 0,0 0 0 0 0,1 0 0 0 0,0 1 0 0 0,1-1 0 0 0,-1 1 1 0 0,1 0-1 0 0,0 1 0 0 0,-2 4 21 0 0,6-9-4 0 0,0-1 0 0 0,0 0-1 0 0,0 0 1 0 0,1 1 0 0 0,-1-1 0 0 0,1 0 0 0 0,-1 1 0 0 0,1-1 0 0 0,0 0 0 0 0,0 1 0 0 0,0-1 0 0 0,0 1 0 0 0,0-1 0 0 0,0 0 0 0 0,1 1 0 0 0,-1-1 0 0 0,1 0 0 0 0,0 1 0 0 0,0-1 0 0 0,-1 0 0 0 0,2 0 0 0 0,-1 0 0 0 0,0 0 0 0 0,0 0-1 0 0,1 0 1 0 0,-1 0 0 0 0,1 0 0 0 0,-1 0 0 0 0,1 0 0 0 0,2 1 4 0 0,61 15 60 0 0,-62-17-45 0 0,1 0-1 0 0,0-1 1 0 0,-1 0 0 0 0,1 0-1 0 0,0 0 1 0 0,0 0-1 0 0,-1-1 1 0 0,1 1-1 0 0,-1-1 1 0 0,1 0-1 0 0,0 0 1 0 0,-1 0 0 0 0,1-1-1 0 0,-1 1 1 0 0,0-1-1 0 0,0 0 1 0 0,1 0-1 0 0,-1 0 1 0 0,0 0 0 0 0,-1 0-1 0 0,1-1 1 0 0,0 1-1 0 0,-1-1 1 0 0,1 0-1 0 0,-1 0 1 0 0,0 0-1 0 0,0 0 1 0 0,0 0 0 0 0,0 0-1 0 0,-1-1 1 0 0,1 1-1 0 0,-1 0 1 0 0,0-1-1 0 0,0 0 1 0 0,0 1 0 0 0,0-1-1 0 0,-1 1 1 0 0,1-2-15 0 0,0 2-2 0 0,-1 1 0 0 0,1-1 0 0 0,0 1 1 0 0,-1-1-1 0 0,0 0 0 0 0,1 1 0 0 0,-1-1 1 0 0,0 1-1 0 0,-1-1 0 0 0,1 0 0 0 0,0 1 0 0 0,-1-1 1 0 0,1 1-1 0 0,-1-1 0 0 0,0 1 0 0 0,0-1 1 0 0,0 1-1 0 0,0-1 0 0 0,0 1 0 0 0,-1 0 1 0 0,1 0-1 0 0,-1 0 0 0 0,1 0 0 0 0,-1 0 1 0 0,0 0-1 0 0,0 0 0 0 0,0 0 0 0 0,0 1 0 0 0,0-1 1 0 0,0 1-1 0 0,0-1 0 0 0,0 1 0 0 0,-1 0 1 0 0,1 0-1 0 0,-1 0 0 0 0,1 0 0 0 0,-1 0 1 0 0,1 0-1 0 0,-1 1 0 0 0,-1-1 2 0 0,-1 2-20 0 0,-1-1 0 0 0,1 1 1 0 0,0 0-1 0 0,-1 0 0 0 0,1 0 0 0 0,0 1 0 0 0,0-1 1 0 0,-1 1-1 0 0,1 1 0 0 0,1-1 0 0 0,-1 1 0 0 0,0 0 1 0 0,1 0-1 0 0,-1 0 0 0 0,1 1 0 0 0,0-1 1 0 0,0 1-1 0 0,0 0 0 0 0,0 1 20 0 0,1-2-9 0 0,0 0 0 0 0,0 0 0 0 0,0 0 1 0 0,0 1-1 0 0,0-1 0 0 0,1 1 0 0 0,-1 0 0 0 0,1 0 0 0 0,0 0 0 0 0,0 0 1 0 0,1 0-1 0 0,-1 0 0 0 0,1 0 0 0 0,0 1 0 0 0,0-1 0 0 0,0 1 1 0 0,1-1-1 0 0,-1 0 0 0 0,1 1 0 0 0,0-1 0 0 0,1 1 0 0 0,-1 0 9 0 0,3-3-12 0 0,-1 1 0 0 0,1-1 0 0 0,0 0 0 0 0,0-1 0 0 0,0 1 1 0 0,0 0-1 0 0,0-1 0 0 0,1 0 0 0 0,-1 0 0 0 0,0 0 0 0 0,1 0 0 0 0,-1 0 0 0 0,1-1 0 0 0,-1 1 0 0 0,0-1 0 0 0,1 0 0 0 0,-1 0 0 0 0,1 0 0 0 0,-1-1 0 0 0,1 1 0 0 0,-1-1 0 0 0,1 0 0 0 0,-1 0 0 0 0,0 0 0 0 0,0 0 0 0 0,1 0 0 0 0,-1-1 0 0 0,0 0 0 0 0,2-1 12 0 0,-5 3-11 0 0,11-8-830 0 0,-5 1-5288 0 0,-5 4-5996 0 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18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0,'0'0'1846'0'0,"0"0"-402"0"0,0 0 58 0 0,0 0 311 0 0,0 0 187 0 0,0 0-116 0 0,0 0-361 0 0,0 0-446 0 0,0 0-378 0 0,0 0-240 0 0,0 0-134 0 0,0 0-76 0 0,0 0 0 0 0,2 2 52 0 0,9 34 3300 0 0,-11-35-3360 0 0,5 26 234 0 0,11-14-1849 0 0,-10-9-2433 0 0,-2-2-4996 0 0,-2-2 3099 0 0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5:41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1660 478 0 0 0,'0'0'111'0'0,"0"0"111"0"0,0 0-14 0 0,0 0-8 0 0,0 0 3092 0 0,2 3 9859 0 0,-2-2-12387 0 0,-72-1-69 0 0,1-4-634 0 0,-46-8 151 0 0,58 2 83 0 0,5-2-111 0 0,-67 11 117 0 0,3 5 463 0 0,2 4-484 0 0,-27-1 126 0 0,61 1-233 0 0,-55 11 185 0 0,-1-11 34 0 0,137-8-467 0 0,0 0 0 0 0,-1 0 0 0 0,1 0 1 0 0,0 0-1 0 0,-1 0 0 0 0,1 0 0 0 0,-1 0 1 0 0,1 0-1 0 0,0 0 0 0 0,-1 1 0 0 0,1-1 0 0 0,0 1 1 0 0,-1-1-1 0 0,1 1 0 0 0,0-1 0 0 0,-1 1 1 0 0,1 0-1 0 0,0 0 0 0 0,0-1 0 0 0,0 1 0 0 0,0 0 1 0 0,0 0-1 0 0,0 0 0 0 0,0 0 0 0 0,0 0 1 0 0,0 1-1 0 0,1-1 0 0 0,-1 0 0 0 0,0 0 1 0 0,1 0-1 0 0,-1 1 0 0 0,0-1 0 0 0,1 0 0 0 0,0 1 1 0 0,-1-1-1 0 0,1 0 0 0 0,0 1 0 0 0,0-1 1 0 0,0 1-1 0 0,0-1 0 0 0,0 0 0 0 0,0 1 0 0 0,0-1 1 0 0,0 1 74 0 0,0 6-4715 0 0,0 0-6132 0 0</inkml:trace>
  <inkml:trace contextRef="#ctx0" brushRef="#br0" timeOffset="2888.287">3515 3060 0 0 0,'0'0'827'0'0,"0"0"-32"0"0,0 0-197 0 0,0 0-172 0 0,0 0-99 0 0,0 0 9 0 0,0 0 61 0 0,0 0 55 0 0,-12 0 30 0 0,-33 0 229 0 0,-19 0 3295 0 0,-381 3-1352 0 0,227-37 111 0 0,76 22-2066 0 0,-55 12-333 0 0,-77-42 95 0 0,-34 34-674 0 0,54 31 186 0 0,-68-8 50 0 0,22 1 39 0 0,158-8-15 0 0,50 7-140 0 0,38-7 155 0 0,-30 0 2 0 0,-139-1 97 0 0,143-3-48 0 0,-29 4 452 0 0,109-8-539 0 0,-29 0 80 0 0,-74 0 229 0 0,91 0-3781 0 0,6 0-3297 0 0,7 0-601 0 0</inkml:trace>
  <inkml:trace contextRef="#ctx0" brushRef="#br0" timeOffset="13922.657">1200 0 0 0 0,'0'0'1892'0'0,"0"0"212"0"0,0 0-93 0 0,0 0-194 0 0,0 0-154 0 0,0 0-122 0 0,0 0-136 0 0,0 0-146 0 0,0 0-139 0 0,0 0-131 0 0,0 0-117 0 0,0 0-113 0 0,0 0-116 0 0,0 0-103 0 0,0 0-80 0 0,0 0-59 0 0,0 0-46 0 0,0 0-40 0 0,5 32 2041 0 0,36 301 25 0 0,-6-138-1760 0 0,-1-11-50 0 0,-20-83-387 0 0,9 60 20 0 0,9 98 199 0 0,-26-29-138 0 0,-6-76-93 0 0,14-38-88 0 0,-10 161 351 0 0,27-11 98 0 0,-22 108 81 0 0,-7-74-235 0 0,-3-240-311 0 0,12 146 129 0 0,-2-82 3 0 0,-13-107-643 0 0,-1-36-3531 0 0,11-15-581 0 0,-1 19-1185 0 0,-3 0-5848 0 0</inkml:trace>
  <inkml:trace contextRef="#ctx0" brushRef="#br0" timeOffset="14624.481">1737 2636 8570 0 0,'0'0'1919'0'0,"0"0"-451"0"0,0 0-86 0 0,0 0 55 0 0,0 0-71 0 0,0 0-238 0 0,0 0-253 0 0,0 0-155 0 0,0 0-39 0 0,0 0-19 0 0,0 0-20 0 0,0 0-26 0 0,0 0-53 0 0,10 4 3632 0 0,-11 2-4002 0 0,0 1-1 0 0,-1-1 0 0 0,1 0 0 0 0,-1 0 1 0 0,0 0-1 0 0,-1-1 0 0 0,0 1 1 0 0,0 0-1 0 0,0-1 0 0 0,0 0 1 0 0,-1 0-1 0 0,0 0 0 0 0,-3 4-192 0 0,-13 18 256 0 0,-42 44 73 0 0,-90 118 63 0 0,49-75-139 0 0,5-32 122 0 0,55-26-327 0 0,-18 37 106 0 0,26-46-57 0 0,16-32-1403 0 0,19-43-4214 0 0,0 19 1045 0 0,0 1-7578 0 0</inkml:trace>
  <inkml:trace contextRef="#ctx0" brushRef="#br0" timeOffset="15769.437">1504 16 0 0 0,'0'0'435'0'0,"0"0"1338"0"0,0 0 212 0 0,0 0-325 0 0,0 0-305 0 0,0 0-200 0 0,0 0-96 0 0,0 0-32 0 0,0 0-35 0 0,0 0-116 0 0,0 0-88 0 0,0 0-65 0 0,0 0-69 0 0,-5 11-22 0 0,-14 33-8 0 0,-3 5 2782 0 0,-9 8-508 0 0,-29 62-1648 0 0,-37 39 361 0 0,40-65-1078 0 0,-11 0 275 0 0,-9-5 28 0 0,20 5-191 0 0,30-36-279 0 0,48-91-1555 0 0,-13 23 122 0 0,4-5-1489 0 0,-3 6-3754 0 0,-1 5-6050 0 0</inkml:trace>
  <inkml:trace contextRef="#ctx0" brushRef="#br0" timeOffset="17251.098">626 1553 0 0 0,'0'0'752'0'0,"0"0"423"0"0,0 0 128 0 0,0 0-17 0 0,0 0-50 0 0,0 0 20 0 0,0 0 32 0 0,0 0 6 0 0,0 0 9 0 0,-10 1-33 0 0,-30 4-89 0 0,30 1 6780 0 0,20 9-6727 0 0,-10-14-1043 0 0,11 6 1 0 0,-1 0 0 0 0,1-1 0 0 0,1 0-1 0 0,-1-1 1 0 0,1 0 0 0 0,0 0 0 0 0,0-2 0 0 0,0 1-1 0 0,1-2 1 0 0,-1 1 0 0 0,1-2 0 0 0,-1 0 0 0 0,1 0-1 0 0,0-1 1 0 0,-1-1 0 0 0,1 0 0 0 0,2-1-192 0 0,0-1 132 0 0,0 0 1 0 0,0-2-1 0 0,-1 0 0 0 0,0 0 0 0 0,0-1 1 0 0,0-1-1 0 0,-1-1 0 0 0,7-4-132 0 0,-8 5 78 0 0,-7 4-32 0 0,0-1-1 0 0,-1 0 1 0 0,1 0-1 0 0,-1 0 1 0 0,0-1-1 0 0,0 1 1 0 0,0-1-1 0 0,-1 0 1 0 0,0 0 0 0 0,0-1-1 0 0,0 1 1 0 0,0 0-1 0 0,-1-1 1 0 0,0 0-1 0 0,0 0 1 0 0,0 1-1 0 0,-1-1 1 0 0,0 0-1 0 0,0 0 1 0 0,-1 0-1 0 0,1-1 1 0 0,-1 1 0 0 0,-1 0-1 0 0,1 0 1 0 0,-1 0-1 0 0,0 0 1 0 0,-2-4-46 0 0,-1 2 2 0 0,-1 1 1 0 0,0-1 0 0 0,0 1 0 0 0,-1 0-1 0 0,0 1 1 0 0,0 0 0 0 0,-1 0-1 0 0,1 0 1 0 0,-1 0 0 0 0,-1 1 0 0 0,1 0-1 0 0,-1 1 1 0 0,0 0 0 0 0,0 0 0 0 0,0 1-1 0 0,0 0 1 0 0,-1 0 0 0 0,1 1-1 0 0,-1 0 1 0 0,0 0 0 0 0,1 1 0 0 0,-1 0-1 0 0,0 1 1 0 0,0 0 0 0 0,0 0-1 0 0,-4 1-2 0 0,3 0-8 0 0,1 1 0 0 0,-1 0 0 0 0,0 0 0 0 0,0 1 0 0 0,1 0 0 0 0,-1 0 0 0 0,1 2 0 0 0,0-1 0 0 0,0 1 0 0 0,1 0 0 0 0,-9 6 8 0 0,15-8 3 0 0,0 0 0 0 0,0-1-1 0 0,0 1 1 0 0,1 0-1 0 0,-1 0 1 0 0,1 0 0 0 0,0 0-1 0 0,-1 0 1 0 0,2 0-1 0 0,-1 1 1 0 0,0-1 0 0 0,0 0-1 0 0,1 0 1 0 0,0 1-1 0 0,0-1 1 0 0,0 0-1 0 0,0 1 1 0 0,0-1 0 0 0,1 3-3 0 0,-3 26 116 0 0,-5 218 548 0 0,12 59-23 0 0,-7-297-602 0 0,0-1 0 0 0,-1 1 0 0 0,-1-1 0 0 0,0 0 0 0 0,0 0 0 0 0,-1-1 0 0 0,-1 1 0 0 0,0-1 0 0 0,0 0 0 0 0,-1 0 0 0 0,0-1 0 0 0,0 0 0 0 0,-1 0 0 0 0,-2 0-39 0 0,-7 12 63 0 0,-41 37 157 0 0,10-31-47 0 0,47-27-180 0 0,0 1 1 0 0,0-1-1 0 0,0 1 1 0 0,0-1-1 0 0,0 0 1 0 0,0 1-1 0 0,0-1 1 0 0,0 0-1 0 0,0 0 1 0 0,0 0-1 0 0,0 0 1 0 0,0 0-1 0 0,0 0 1 0 0,0 0-1 0 0,0 0 1 0 0,0 0-1 0 0,0 0 1 0 0,-1-1-1 0 0,1 1 1 0 0,0 0-1 0 0,0-1 1 0 0,0 1-1 0 0,1-1 1 0 0,-1 1-1 0 0,0-1 1 0 0,0 1-1 0 0,0-1 1 0 0,0 0-1 0 0,0 0 1 0 0,1 1-1 0 0,-1-1 1 0 0,0 0-1 0 0,0 0 1 0 0,1 0-1 0 0,-1 0 1 0 0,1 0-1 0 0,-1 1 1 0 0,1-1-1 0 0,-1 0 1 0 0,1-1 6 0 0,0 1-124 0 0,32-11-1593 0 0,-18 4-2002 0 0,-2 1-5052 0 0,-5 3-4073 0 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2:54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1333 14 0 0 0,'0'0'457'0'0,"0"0"968"0"0,0 0 226 0 0,0 0-106 0 0,0 0-146 0 0,0 0-122 0 0,0 0-102 0 0,2-3-105 0 0,5-7 1091 0 0,-10 19 2224 0 0,-47 87-2755 0 0,-14 75-541 0 0,-22-18-662 0 0,18-53-128 0 0,-56 58 85 0 0,114-139-356 0 0,10-19-39 0 0,0 0-22 0 0,0 0 1 0 0,0 0 6 0 0,0 0-3 0 0,0 0-18 0 0,0 0 11 0 0,0 0 4 0 0,0 0 11 0 0,0 0 42 0 0,15-5-10 0 0,-12 1-269 0 0,15-21-1565 0 0,-9 6-5958 0 0,-6 11-2524 0 0</inkml:trace>
  <inkml:trace contextRef="#ctx0" brushRef="#br0" timeOffset="537.985">1268 29 760 0 0,'0'0'1172'0'0,"0"0"-635"0"0,0 0-384 0 0,0 0 239 0 0,0 0 365 0 0,0 0 165 0 0,0 0-50 0 0,0 0-148 0 0,0 0-102 0 0,0 0 99 0 0,0 0 190 0 0,0 0 109 0 0,3 1 67 0 0,25 13 3605 0 0,14 57 368 0 0,-11 74-3441 0 0,-3 51-615 0 0,2-65-600 0 0,10-73-295 0 0,-43-69-2202 0 0,-5 5-82 0 0,-3-1-2194 0 0,6 1-2886 0 0,1 2-391 0 0</inkml:trace>
  <inkml:trace contextRef="#ctx0" brushRef="#br0" timeOffset="923.128">994 496 1144 0 0,'0'0'1387'0'0,"0"0"-436"0"0,0 0-176 0 0,0 0 217 0 0,0 0 318 0 0,0 0 251 0 0,0 0 72 0 0,0 0-153 0 0,0 0-188 0 0,0 0-146 0 0,0 0-133 0 0,0 0-30 0 0,0 0-41 0 0,11-5-58 0 0,88-28 2049 0 0,-86 31-2651 0 0,-1 2 0 0 0,0 0-1 0 0,0 0 1 0 0,1 1 0 0 0,-1 0 0 0 0,0 1 0 0 0,0 1 0 0 0,0 0 0 0 0,0 0 0 0 0,7 4-282 0 0,56 5 1072 0 0,-61-39-2511 0 0,-9 17-4573 0 0,-3 8-5413 0 0</inkml:trace>
  <inkml:trace contextRef="#ctx0" brushRef="#br0" timeOffset="151168.849">85 3204 0 0 0,'0'0'481'0'0,"0"0"61"0"0,0 0-25 0 0,0 0-30 0 0,0 0-17 0 0,0 0 30 0 0,0 0 32 0 0,0 0 1752 0 0,-1-6 13719 0 0,0 5-14368 0 0,1-1-4254 0 0,30-64 3734 0 0,-10 33-632 0 0,50-82 887 0 0,-51 90-1092 0 0,12-27 408 0 0,-10 18-82 0 0,12-28-455 0 0,-22 49 108 0 0,-11 14-273 0 0,0-1-2 0 0,0 25-120 0 0,-1-21-4472 0 0,0-2-4889 0 0,1-2-1994 0 0</inkml:trace>
  <inkml:trace contextRef="#ctx0" brushRef="#br0" timeOffset="151856.153">438 2441 0 0 0,'0'0'544'0'0,"0"0"340"0"0,0 0 178 0 0,0 0 95 0 0,0 0 40 0 0,0 0-33 0 0,0 0-96 0 0,0 0-102 0 0,0 0-1 0 0,0 0 109 0 0,0 0 123 0 0,0 0 60 0 0,-4 11 1794 0 0,45-73 1486 0 0,-6 13-3578 0 0,37-70 425 0 0,-43 73-417 0 0,-7 15-446 0 0,3-7 17 0 0,-7 18-317 0 0,-18 20-209 0 0,0 0-4 0 0,0 0-5 0 0,0 0-16 0 0,0 0 13 0 0,0 0-10 0 0,0 0-15 0 0,0 0 1 0 0,0 0-23 0 0,0 0-25 0 0,0 0-26 0 0,0 0-45 0 0,0 0-76 0 0,-1 0-190 0 0,1 0-4020 0 0,0 0-4781 0 0,0 0-827 0 0</inkml:trace>
  <inkml:trace contextRef="#ctx0" brushRef="#br0" timeOffset="152403.962">819 1682 1536 0 0,'0'0'1226'0'0,"0"0"-118"0"0,0 0-5 0 0,0 0 12 0 0,0 0-47 0 0,0 0-70 0 0,0 0-29 0 0,0 0 84 0 0,0 0 116 0 0,0 0 81 0 0,0 0-6 0 0,0 0-108 0 0,0 0-150 0 0,1 4 3089 0 0,38-65-1279 0 0,-6-8-2048 0 0,-12 22-448 0 0,-17 41 39 0 0,-4 6-3747 0 0,-4 5-8903 0 0,3-4 3811 0 0</inkml:trace>
  <inkml:trace contextRef="#ctx0" brushRef="#br0" timeOffset="153019.335">1054 1289 416 0 0,'0'0'1587'0'0,"0"0"-16"0"0,0 0 13 0 0,0 0-30 0 0,0 0-147 0 0,0 0-221 0 0,0 0-141 0 0,0 0 1 0 0,0 0 41 0 0,0 0-3 0 0,0 0-69 0 0,0 0-122 0 0,0 0-137 0 0,12-4 4272 0 0,89-134-1012 0 0,-44 56-3040 0 0,-39 53-769 0 0,-15 27-1623 0 0,-3 5-3307 0 0,0 2-866 0 0,0-4-5516 0 0</inkml:trace>
  <inkml:trace contextRef="#ctx0" brushRef="#br0" timeOffset="22661.684">1376 985 0 0 0,'0'0'169'0'0,"0"0"516"0"0,0 0 125 0 0,0 0 24 0 0,0 0-2 0 0,0 0 63 0 0,-3 0 10 0 0,-3 0 2192 0 0,-5 3 12379 0 0,5-1-11699 0 0,0 1-5542 0 0,-1 0-8392 0 0,3-3-1560 0 0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0,'-4'39,"2"21,7 7,3-10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5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1,'4'6,"-1"0,0 0,1 0,-2 0,1 1,-1-1,0 1,-1 0,1 0,-1 0,-1-1,1 1,-1 0,0 3,0-2,-21 194,-32 173,41-110,12-251</inkml:trace>
  <inkml:trace contextRef="#ctx0" brushRef="#br0" timeOffset="583.064">256 622,'-3'12,"1"0,1 1,-1-1,2 1,0-1,0 1,1 0,1-1,0 0,1 1,0-1,0 0,2 0,5 10,-9-19,1 0,-1 0,1 0,0 0,0 0,0-1,1 1,-1-1,0 0,1 1,0-1,0 0,-1-1,1 1,0 0,0-1,1 0,-1 0,0 0,0 0,1 0,-1 0,0-1,1 0,-1 1,1-1,-1-1,0 1,1 0,-1-1,0 0,1 0,-1 0,0 0,0 0,0-1,0 1,0-1,0 0,0 0,-1 0,3-2,133-139,-98 95,-29 35,1 0,0 2,1-1,0 1,1 1,1 1,12-7,-26 16,0-1,1 1,-1-1,0 1,1 0,-1-1,0 1,1 0,-1 0,1 0,-1 0,0 0,1 1,-1-1,0 0,1 1,-1-1,0 1,1-1,-1 1,0-1,0 1,0 0,1 0,-1 0,0 0,0 0,0 0,0 0,-1 0,1 0,0 0,0 0,-1 0,1 1,0-1,-1 0,0 0,1 1,-1-1,1 2,14 63,-14-59,6 74,-2-1,-5 1,-3 1,1 37,2-86,2-2,-2-1,-1 0,-1 1,-2-1,0 0,-3-1,0 1,-2-1,-7 15,-64 72,76-111,0-1,0 0,-1 0,0 0,0-1,0 1,0-1,-1 0,1-1,-1 0,1 1,-1-2,0 1,0-1,0 0,0 0,0 0,0-1,0 0,0 0,-6-2,9 2,0-1,-1 0,1-1,0 1,0-1,0 1,1-1,-1 0,0 0,1 0,-1 0,1 0,-1-1,1 1,0-1,0 1,0-1,1 0,-1 0,1 0,-1 0,1 0,0 0,0 0,0-1,1 1,-1 0,1 0,0-2,8-98,2 75,0 2,2-1,1 2,0 0,2 0,1 1,1 1,1 1,19-18,78-56,-91 81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4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26,'-12'23,"1"1,1-1,1 2,2 0,0 0,1 0,2 1,1-1,0 1,2 20,1-42,0 1,0 0,0-1,1 1,0-1,0 1,0 0,0-1,1 0,0 1,0-1,0 0,0 0,1 0,-1 0,1-1,0 1,0 0,1-1,-1 0,0 0,1 0,0 0,0-1,0 0,0 1,0-1,1-1,-1 1,0-1,1 1,-1-1,1-1,0 1,-1-1,1 1,-1-1,1-1,0 1,1-1,5-2,0-1,0 0,0 0,-1-1,1-1,-1 0,-1 0,1-1,-1 0,0-1,0 0,-1 0,-1-1,1 0,-1 0,-1-1,1 0,-2 0,1-1,-2 1,1-1,-1 0,-1 0,0-1,-1 1,0-1,-1 1,0-1,0 0,-1 5,1 0,-1 1,0-1,0 1,-1-1,0 0,0 1,0-1,-1 1,0 0,-1-1,1 1,-1 0,0 0,-1 1,1-1,-1 1,0 0,0 0,-1 0,0 0,0 1,0-1,0 1,0 1,-1-1,0 1,0 0,0 0,0 1,0-1,-1 1,1 1,0-1,-1 1,-3 0,-13 6</inkml:trace>
  <inkml:trace contextRef="#ctx0" brushRef="#br0" timeOffset="281.399">441 139,'0'10,"1"1,0-1,1 0,0 0,1 0,0 0,1-1,0 1,0-1,1 0,0 0,0 0,1-1,0 0,1 0,0 0,0-1,1 0,0-1,0 1,0-1,1-1,0 0,3 2,-5-8,0 0,0 0,-1 0,1-1,0 0,-1-1,1 1,-1-1,0 0,0-1,0 1,-1-1,1 0,-1-1,0 0,0 1,0-1,-1-1,0 1,0-1,0 0,-1 0,2-3,15-16,25-23,36-56,-72 82</inkml:trace>
  <inkml:trace contextRef="#ctx0" brushRef="#br0" timeOffset="620.374">1146 55,'-12'4,"0"0,1 1,-1 1,1-1,1 2,-1 0,1 0,0 1,1 0,-4 4,12-11,0 0,0 0,0 1,0-1,0 1,0-1,0 1,0-1,0 1,1 0,-1-1,1 1,-1 0,1 0,0-1,-1 1,1 0,0 0,0-1,0 1,1 0,-1 0,0-1,1 1,-1 0,1 0,-1-1,1 1,0-1,0 1,0 0,0-1,0 0,0 1,1 0,57 39,-22-18,-35-20,0-1,0 1,0 0,0 0,0 0,0 0,-1 0,1 0,-1 0,0 0,0 0,0 1,-1-1,1 0,-1 1,1-1,-1 0,0 1,-1-1,1 1,-1-1,1 0,-1 1,0-1,0 0,0 0,-1 0,1 0,-1 0,0 0,1 0,-1 0,-1 0,1-1,0 1,-1 0,-3 3,0 1,0-1,0 0,-1 0,0 0,0-1,0 0,-1-1,0 0,0 0,0 0,0-1,-7 1,-11-1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2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141 209,'0'515,"28"-237,-35-249,7-30,0 1,0 0,0-1,0 1,0 0,0-1,0 1,0 0,-1-1,1 1,0 0,0 0,0-1,0 1,0 0,-1-1,1 1,0 0,0 0,0-1,-1 1,1 0,0 0,-1 0,1 0,0-1,0 1,-1 0,1 0,0 0,-1 0,1 0,0 0,-1 0,1 0,0 0,-1 0,1 0,0 0,0 0,-1 0,1 0,0 0,-1 0,1 0,0 0,-1 0,1 0,0 0,-1 1,1-1,0 0,0 0,-1 0,1 1,0-1,0 0,0 0,-1 1,1-1,0 0,-4-14</inkml:trace>
  <inkml:trace contextRef="#ctx0" brushRef="#br0" timeOffset="403.949">0 351,'12'-23,"1"0,1 0,1 2,1 0,1 0,0 2,2 0,0 1,1 1,15-10,-20 14,0 1,0 0,1 1,0 1,1 1,1 0,-1 1,1 1,0 1,1 0,-1 2,1 0,0 1,1 0,-1 2,0 0,0 2,9 0,-24 0,0 0,0 0,0 1,0-1,0 1,0 0,0 0,-1 0,1 0,0 1,-1-1,0 1,0 0,0 0,0 0,0 0,-1 1,1-1,-1 1,0 0,0-1,0 1,-1 0,1 0,-1 0,0 0,0 1,0-1,-1 0,1 0,-1 1,0-1,-1 4,1 6,-2 0,1-1,-2 1,0-1,0 1,-2-1,1 0,-2-1,1 1,-2-1,-9 13,-2-1,-1-2,0 1,-2-2,0-1,-1-1,-2 0,1-2,-2-1,-10 5,-72 31,95-44</inkml:trace>
  <inkml:trace contextRef="#ctx0" brushRef="#br0" timeOffset="935.031">508 1140,'99'-71,"-46"35,-2-2,-1-2,-2-2,-2-2,19-27,-55 58,-1 0,-1 0,0-1,0 1,-2-2,0 1,0-1,2-15,-4 17,-2 9,-1 0,1 0,-1 0,0 0,0 0,0 0,0 0,-1 0,1 0,-1 0,0-1,0 1,-1 0,1 0,-1 0,0 0,0 0,-1 0,1 0,-1 0,0 0,0 0,0 1,0-1,-1 1,1 0,-2-2,-3 1,1 0,-1 0,0 1,0 0,0 0,0 0,0 1,-1 0,1 1,-1 0,0 0,1 0,-1 1,1 0,-1 1,0 0,1 0,-1 0,1 1,-1 0,1 1,0 0,0 0,0 0,0 1,1 0,0 0,-1 1,1-1,1 1,-1 1,1-1,0 1,0 0,0 0,1 0,0 1,-1 3,2-7,1-1,-1 1,1 0,0 0,-1 0,2 0,-1 0,0 0,1 0,-1 1,1-1,0 1,0-1,0 1,1 0,-1-1,1 1,0-1,0 1,0 0,0-1,1 1,-1 0,1-1,0 1,0-1,0 1,1-1,-1 0,1 1,0-1,0 0,0 0,0 0,1 0,-1-1,2 2,6 1,1-1,0 1,0-2,0 0,0 0,0-1,1 0,-1-1,1 0,0-1,-1 0,1-1,-1 0,2-1,23 0,0 0,72 8,-105-4,0 0,-1 1,1 0,-1-1,0 1,0 0,0 0,0 1,-1-1,1 0,-1 0,0 1,0-1,0 1,0-1,-1 1,1-1,-1 1,0 0,0-1,0 1,-1-1,1 1,-1 0,0-1,0 1,0-1,0 0,-1 1,1-1,-1 0,0 0,0 0,0 0,-2 2,-2 9,-8 18,10-27,1 0,0 0,0 0,0 0,0 0,1 1,0-1,0 1,1 0,-1-1,1 1,0 0,1 0,-1 0,1-1,1 1,-1 0,1 0,0 0,0 0,0-1,1 1,0 0,0-1,1 0,-1 1,1-1,3 5,14 3,0-2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3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1 342,'14'-3,"-1"0,1-1,-1 0,0-1,0 0,0-1,0-1,-1 0,0 0,-1-1,0-1,9-9,-10 12,-1-1,0 0,0 0,-1-1,0 0,-1-1,0 0,0 0,0 0,-2-1,1 0,-1 0,0 0,-1-1,-1 0,1 0,0-6,-4 15,0 0,0 0,0 0,0 0,0 0,0 0,0 0,-1 0,1 0,-1 0,1 0,-1 0,0 0,0 0,0 1,0-1,0 0,0 0,0 1,-1-1,1 1,-1 0,1-1,-1 1,1 0,-1 0,0 0,0 0,1 0,-1 0,0 0,0 0,0 1,0-1,0 1,0 0,0-1,0 1,0 0,0 0,0 0,0 1,-2-1,-84 33,75-20,1 1,0 1,1 0,0 1,1 0,1 0,1 1,0 1,1-1,1 1,1 0,-2 13,3-17,0 1,1-1,1 1,1 0,0 0,1 0,0 0,1 0,1 2,-1-12,0 0,0 0,0 0,1-1,0 1,0 0,0-1,0 1,1-1,-1 0,1 0,0 0,0 0,1 0,-1-1,1 1,0-1,0 0,0 0,0-1,1 1,-1-1,1 0,-1 0,1 0,0-1,0 1,1-1,19 3</inkml:trace>
  <inkml:trace contextRef="#ctx0" brushRef="#br0" timeOffset="451.1">481 31,'90'84,"-83"-76,-2 0,1 0,-1 0,0 1,-1-1,0 1,0 1,-1-1,0 0,-1 1,0-1,0 1,-1 0,0 8,-1 3,2 1,0-2,1 1,1 0,1 0,7 16,-12-36,0-1,0 1,0 0,0-1,1 1,-1-1,0 1,0 0,1-1,-1 1,0-1,1 1,-1-1,1 1,-1-1,1 1,-1-1,1 1,-1-1,1 0,-1 1,1-1,-1 0,1 1,0-1,-1 0,1 0,0 0,-1 0,1 1,-1-1,1 0,0 0,-1 0,1 0,0 0,-1-1,1 1,0 0,-1 0,1 0,0 0,-1-1,1 1,-1 0,1-1,-1 1,1 0,-1-1,1 1,-1-1,1 1,-1-1,1 1,-1-1,0 1,1-1,-1 1,0-1,1 0,-1 1,0-1,22-42,-21 41,64-177,3-2,-62 162</inkml:trace>
  <inkml:trace contextRef="#ctx0" brushRef="#br0" timeOffset="4340.556">141 539,'5'0,"2"5,4 1,5 1,5-2,3-2,-2-1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40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37,'0'-11,"0"19,0 34,0-20,1 18,3-1,0 0,3 0,8 24,-15-59,0 1,0-1,1 1,0-1,0 1,0-1,0 1,1-1,-1 0,1 1,0-1,1 0,-1 0,1-1,0 1,0 0,0-1,0 0,0 0,1 0,-1 0,1 0,0-1,0 1,0-1,0 0,1 0,-1-1,0 1,1-1,-1 0,1 0,-1-1,1 1,0-1,-1 0,1 0,-1-1,1 1,0-1,2-4,1 0,-1-1,0 0,0 0,0-1,-1 1,0-1,-1-1,1 1,-1-1,-1 0,1 0,-2-1,1 0,8-13,18-36,59-85,-88 142,-1 0,1 0,0 0,-1 0,1 0,0 0,0 0,-1 1,1-1,0 0,0 1,0-1,0 0,0 1,0-1,0 1,0 0,0-1,1 1,-1 0,0 0,0-1,0 1,0 0,0 0,1 0,-1 0,0 1,0-1,0 0,0 0,0 1,0-1,0 1,0-1,0 1,0-1,0 1,0-1,0 1,0 0,0 0,0-1,0 1,-1 0,1 0,0 0,-1 0,1 0,-1 0,1 0,-1 0,1 0,-1 0,0 0,1 1,-1-1,0 0,0 0,0 0,0 0,0 0,0 1,0-1,-1 0,1 0,0 0,-1 1,1 9,0 1,1-1,0 0,0 0,1 0,1 0,0 0,0 0,1 0,1-1,0 0,0 0,1 0,0 0,0-1,1 0,1-1,-1 1,1-2,1 1,0-1,0 0,0-1,1 0,3 2,-3-6,0 0,0-1,0 0,0-1,0 0,0-1,0 0,0 0,0-1,0 0,0-1,-1 0,1-1,-1 0,0 0,0-1,0 0,-1-1,0 0,0 0,0 0,-1-1,0-1,0 1,-1-1,0 0,0 0,-1-1,0 0,0 0,-1 0,0 0,-1-1,0 1,0-1,-1-1,3-5,-1 7,0-1,-1-1,0 1,-1 0,0-1,0 1,-1-1,-1 1,0-1,0 0,-1 1,-1-10,-4 2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4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1 315,'31'-9,"1"0,-1-3,-1 0,0-2,-1-1,-1-1,0-2,-1-1,8-8,27-56,-61 81,0 0,0 0,0 0,-1 0,1-1,-1 1,0 0,0-1,0 1,0 0,0 0,0-1,0 1,-1 0,1-1,-1 1,0 0,0 0,1 0,-1 0,-1 0,1 0,0 0,0 0,-1 0,1 0,-1 1,0-1,1 1,-1-1,0 1,0-1,0 1,0 0,0 0,0 0,0 0,0 1,-1-1,1 0,0 1,-1-1,-4 0,-1-1,1 1,0 0,-1 1,1 0,0 0,-1 0,1 1,0 0,0 1,0 0,0 0,0 0,0 1,0 0,0 0,1 0,0 1,0 0,0 1,0-1,0 1,1 0,0 0,0 1,0 0,-5 7,0-1,1 2,0-1,1 1,0 0,1 1,1 0,1 0,0 0,0 0,0 10,4-18,0 1,0-1,0 1,1-1,0 1,1-1,-1 1,1-1,1 1,0-1,0 0,0 0,1 0,0 0,0 0,1 0,0-1,0 0,0 0,1 0,0 0,0-1,0 1,1-1,0-1,0 1,0-1,1 0,-1 0,1-1,0 0,0 0,0-1,0 0,0 0,1 0,15 1,0-2,0 0,0-1,0-1,0-1,0-2,0 0,-1-1,0-1,0-1,0-2,2-1,46-22,-42 17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20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1854 0 0 0 0,'0'0'1775'0'0,"0"0"104"0"0,0 0-69 0 0,0 0-150 0 0,0 0-171 0 0,0 0-169 0 0,0 0-129 0 0,0 0-92 0 0,0 0-79 0 0,0 0-88 0 0,0 0-80 0 0,0 0-86 0 0,8 10 7658 0 0,-6-5-8988 0 0,12 257 3461 0 0,-3-181-2583 0 0,6-31-166 0 0,-17-49-154 0 0,0-1 20 0 0,-4 26 304 0 0,-10 9-227 0 0,15 49 22 0 0,3-53-77 0 0,-4-30-21 0 0,0-1-15 0 0,-4 27 162 0 0,4-24-156 0 0,1 1 0 0 0,-1 0 0 0 0,0-1-1 0 0,0 1 1 0 0,0 0 0 0 0,0-1 0 0 0,-1 1 0 0 0,0 0 0 0 0,1-1-1 0 0,-1 1 1 0 0,-1-1 0 0 0,1 1 0 0 0,0-1 0 0 0,-1 0-1 0 0,0 1 1 0 0,0-1 0 0 0,-1 2-6 0 0,-5 14 39 0 0,8-18-73 0 0,0-1 17 0 0,0 0 21 0 0,0 0 5 0 0,0 0 5 0 0,0 0-5 0 0,0 0-6 0 0,0 0-25 0 0,0 0-11 0 0,0 0 10 0 0,0 0 1 0 0,0 0 26 0 0,-1 0 9 0 0,0 0-29 0 0,-8-2-3136 0 0,8-4-3790 0 0,1 6-4937 0 0</inkml:trace>
  <inkml:trace contextRef="#ctx0" brushRef="#br0" timeOffset="3197.239">663 428 0 0 0,'0'0'1300'0'0,"0"0"87"0"0,0 0 60 0 0,0 0 56 0 0,0 0-10 0 0,0 0-41 0 0,0 0-47 0 0,0 0-116 0 0,0 0-137 0 0,0 0-130 0 0,0 0-108 0 0,3-1 5128 0 0,-1 2-6473 0 0,107 80 3446 0 0,-103-79-2907 0 0,0 0 0 0 0,1-1 0 0 0,-1 1-1 0 0,1-1 1 0 0,-1 0 0 0 0,1-1 0 0 0,0 0-1 0 0,-1 0 1 0 0,1 0 0 0 0,-1-1 0 0 0,1 0-1 0 0,-1 0 1 0 0,1 0 0 0 0,-1-1 0 0 0,0 0-1 0 0,1-1 1 0 0,-1 1 0 0 0,0-1 0 0 0,-1 0-1 0 0,5-3-107 0 0,67-51 691 0 0,-74 55-679 0 0,0 0 0 0 0,0 0 0 0 0,-1 0 0 0 0,0-1 0 0 0,1 1 0 0 0,-1-1 0 0 0,0 0 0 0 0,0 0 0 0 0,0 0 0 0 0,0 0 0 0 0,-1 0 0 0 0,1 0 0 0 0,-1 0 0 0 0,0 0 0 0 0,0 0-1 0 0,0-1 1 0 0,0 1 0 0 0,-1-1 0 0 0,1 1 0 0 0,-1 0 0 0 0,0-1 0 0 0,0 1 0 0 0,0-1 0 0 0,0 1 0 0 0,-1-1 0 0 0,1 1 0 0 0,-1 0 0 0 0,-1-3-12 0 0,1 2-17 0 0,0 1 0 0 0,0-1 0 0 0,-1 1-1 0 0,0 0 1 0 0,1 0 0 0 0,-1 0 0 0 0,0 0 0 0 0,0 0 0 0 0,-1 0 0 0 0,1 0-1 0 0,-1 1 1 0 0,1-1 0 0 0,-1 1 0 0 0,0 0 0 0 0,0 0 0 0 0,0 0 0 0 0,0 0-1 0 0,0 0 1 0 0,0 1 0 0 0,-1-1 0 0 0,1 1 0 0 0,0 0 0 0 0,-1 0 0 0 0,1 0-1 0 0,-1 0 1 0 0,1 1 0 0 0,-4-1 17 0 0,7 1-4 0 0,-5 0-52 0 0,-1-1 0 0 0,0 1 1 0 0,1 0-1 0 0,-1 0 0 0 0,1 1 1 0 0,-1 0-1 0 0,1 0 0 0 0,0 0 1 0 0,-1 0-1 0 0,1 1 0 0 0,0 0 1 0 0,0 0-1 0 0,0 0 0 0 0,0 1 1 0 0,0 0-1 0 0,0 0 0 0 0,-3 3 56 0 0,-22 28-284 0 0,30-33 298 0 0,0-1-16 0 0,0 20 154 0 0,11 184 466 0 0,-8-187-564 0 0,3 13 37 0 0,-2-1 1 0 0,-1 1 0 0 0,-1 0-1 0 0,-1 1 1 0 0,-3 17-92 0 0,-46 64 299 0 0,46-109-285 0 0,-1 0 1 0 0,1 0 0 0 0,-1 0 0 0 0,0 0 0 0 0,0 0 0 0 0,0-1 0 0 0,0 1 0 0 0,-1-1 0 0 0,1 0 0 0 0,-1 0-1 0 0,1 0 1 0 0,-1-1 0 0 0,0 1 0 0 0,1-1 0 0 0,-1 0 0 0 0,0 0 0 0 0,0 0 0 0 0,0 0 0 0 0,0-1 0 0 0,0 0-1 0 0,0 1 1 0 0,0-1 0 0 0,0-1 0 0 0,0 1 0 0 0,0-1 0 0 0,0 1 0 0 0,0-1 0 0 0,0 0 0 0 0,-1-1-15 0 0,6 2-75 0 0,-1-1 1 0 0,0 1 0 0 0,1-1 0 0 0,-1 1 0 0 0,0 0-1 0 0,0-1 1 0 0,1 1 0 0 0,-1-1 0 0 0,0 1-1 0 0,0 0 1 0 0,0-1 0 0 0,0 1 0 0 0,1-1-1 0 0,-1 1 1 0 0,0-1 0 0 0,0 1 0 0 0,0-1 0 0 0,0 1-1 0 0,0-1 1 0 0,0 1 0 0 0,0-1 0 0 0,0 1-1 0 0,-1-1 1 0 0,1 1 0 0 0,0 0 0 0 0,0-1-1 0 0,0 1 1 0 0,0-1 0 0 0,-1 1 0 0 0,1-1 0 0 0,0 1-1 0 0,0 0 1 0 0,-1-1 0 0 0,1 1 0 0 0,0 0-1 0 0,-1-1 1 0 0,1 1 0 0 0,0 0 0 0 0,-1-1 0 0 0,1 1-1 0 0,-1 0 1 0 0,1 0 0 0 0,0-1 0 0 0,-1 1-1 0 0,1 0 1 0 0,-1 0 0 0 0,1 0 0 0 0,-1 0-1 0 0,1-1 1 0 0,-1 1 74 0 0,24-6-3721 0 0,-12 4-3209 0 0,-2-1-4565 0 0</inkml:trace>
  <inkml:trace contextRef="#ctx0" brushRef="#br0" timeOffset="3725.948">1211 578 432 0 0,'0'0'1132'0'0,"0"0"-102"0"0,0 0 45 0 0,0 0 170 0 0,0 0 108 0 0,0 0 19 0 0,0 0-14 0 0,0 0-23 0 0,0 0-6 0 0,0 0-25 0 0,0 0-41 0 0,0 0-84 0 0,0 0-117 0 0,4 20 5714 0 0,-75 60-5478 0 0,-25 31-820 0 0,45-61-384 0 0,51-49-101 0 0,0-1-8 0 0,0 0-3 0 0,0 0-9 0 0,0 0-1 0 0,0 0-40 0 0,0 0-31 0 0,0 0-26 0 0,0 0-98 0 0,4-10-5678 0 0,-2 1-5268 0 0,-2 5 3734 0 0</inkml:trace>
  <inkml:trace contextRef="#ctx0" brushRef="#br0" timeOffset="4077.042">1012 586 2417 0 0,'0'0'2628'0'0,"0"0"-800"0"0,0 0 24 0 0,0 0 221 0 0,0 0 0 0 0,0 0-324 0 0,0 0-488 0 0,0 0-468 0 0,0 0-285 0 0,0 0-52 0 0,0 0 99 0 0,0 0 156 0 0,0 0 113 0 0,5 2 23 0 0,106 70 4381 0 0,-52-4-4283 0 0,-24 29-777 0 0,-34-91-511 0 0,1 4-522 0 0,3-7-8682 0 0,-5-3-1973 0 0</inkml:trace>
  <inkml:trace contextRef="#ctx0" brushRef="#br0" timeOffset="5497.265">1238 428 2665 0 0,'0'0'2157'0'0,"0"0"-96"0"0,0 0 283 0 0,0 0 160 0 0,0 0-247 0 0,0 0-498 0 0,0 0-576 0 0,0 0-433 0 0,0 0-238 0 0,0 0-123 0 0,0 0-45 0 0,0 0 6 0 0,22 8 2490 0 0,143-8 1103 0 0,61-4-3549 0 0,-225 4-368 0 0,-1 0-22 0 0,0 0 6 0 0,0 0 1 0 0,0 0 0 0 0,0 0-13 0 0,0 0 12 0 0,0 0 8 0 0,0 0-22 0 0,0 0 32 0 0,0 0-1 0 0,0 0-19 0 0,0 0 27 0 0,0 0-9 0 0,0 0-8 0 0,0 0-2 0 0,0 0-2 0 0,0 0-3 0 0,0 0 0 0 0,0 0-17 0 0,0 0-8 0 0,0 0 3 0 0,21 11-262 0 0,25-3 307 0 0,-46-8-16 0 0,0 0 0 0 0,0 0-18 0 0,0 0 6 0 0,0 0-1 0 0,0 0-2 0 0,0 0 23 0 0,0 0-11 0 0,0 0 6 0 0,0 0 25 0 0,-27-1-201 0 0,20-2 155 0 0,1-1-1 0 0,-1 0 1 0 0,1-1-1 0 0,-1 1 1 0 0,1-1 0 0 0,1-1-1 0 0,-1 1 1 0 0,1-1-1 0 0,0 0 1 0 0,0 0-1 0 0,1 0 1 0 0,-1-1 0 0 0,0-1 0 0 0,-26-39 45 0 0,27 128-357 0 0,-13 16 267 0 0,-4 32-25 0 0,24-122 508 0 0,5-17-438 0 0,138-117-60 0 0,-105 95-847 0 0,-41 32 527 0 0,1-2 385 0 0,-2 1-8952 0 0,1 1-2541 0 0</inkml:trace>
  <inkml:trace contextRef="#ctx0" brushRef="#br0" timeOffset="7835.486">515 489 0 0 0,'0'0'173'0'0,"0"0"378"0"0,0 0 260 0 0,0 0 168 0 0,0 0 74 0 0,0 0 32 0 0,0 0-40 0 0,0 0-103 0 0,23 2 3693 0 0,-17 0 2276 0 0,-34 3-4866 0 0,-17 5-1479 0 0,0-2 1 0 0,0-2 0 0 0,0-2 0 0 0,-36-2-567 0 0,-12-17 1492 0 0,42 25-1449 0 0,2-1 380 0 0,-5 9-313 0 0,99-135 1603 0 0,-30 28-1615 0 0,-15 88-102 0 0,0 1-9 0 0,0 0 0 0 0,0 0-15 0 0,0 0-2 0 0,0 0 5 0 0,0 0-20 0 0,0 0 7 0 0,0 0-7 0 0,0 0-26 0 0,0 0 5 0 0,0 0 0 0 0,0 0-7 0 0,2 27-129 0 0,17 65 389 0 0,-4 59-61 0 0,32-5-28 0 0,-28-111 4 0 0,-51-59 1713 0 0,-25-48-1745 0 0,-15-28 13 0 0,65 96 136 0 0,6 4-4082 0 0,1 0-4177 0 0,0 3-3221 0 0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42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0 413,'47'-7,"-1"-2,0-3,0-1,-2-2,0-2,0-3,36-21,-59 28,0 0,0-1,-2-1,0-1,0-1,-2-1,0 0,-1-1,-1-1,8-13,-22 32,1-1,-1 1,1-1,-1 0,0 1,0-1,1 0,-1 0,0 0,-1 0,1 0,0 0,-1 0,1 0,-1 0,1 0,-1-1,0 1,0 0,0 0,0 0,-1 0,1-1,-1 1,1 0,-1 0,1 0,-1 0,0 0,0 0,0 0,0 1,-1-1,1 0,0 0,-1 1,1-1,-1 1,1-1,-1 1,0 0,0 0,0 0,0-1,0 1,-4 4,1 0,-1-1,1 2,-1-1,1 1,0 0,0 0,1 0,-1 0,1 1,0 0,0 0,1 0,0 0,-1 1,2-1,-1 1,1 0,-1 0,2 0,-1 0,0 6,-12 44,3 1,3 1,-1 54,7-96,12 301,-3-257,-2 0,-3 0,-3 1,-3-1,-2 0,-8 30,8-63,-2-1,-1-1,-1 1,-1-2,-2 1,0-2,-1 0,-1 0,-2-1,-16 17,25-32,0 1,0-1,-1-1,0 0,-1 0,1-1,-1 0,0 0,0-1,-4 0,11-2,0-1,-1-1,1 1,-1 0,1-1,-1 0,1 0,-1 0,1 0,-1 0,1-1,-1 1,1-1,-1 0,1 0,0-1,0 1,-1 0,1-1,0 0,0 0,1 0,-1 0,0 0,1-1,-1 1,1-1,0 0,-1 0,1 1,1-1,-3-3,1-8,0 1,1-1,1 0,0 0,0 0,2 0,-1 1,2-1,0 0,1 1,0-1,1 1,0 0,1 0,1 0,0 0,0 1,1 0,1 1,0 0,2-2,24-39,2 1,3 2,1 1,3 2,1 2,3 3,41-29,27 11,-91 51</inkml:trace>
  <inkml:trace contextRef="#ctx0" brushRef="#br0" timeOffset="248.182">960 583,'-25'25,"1"1,1 0,1 2,1 1,2 1,1 0,1 1,-5 18,19-45,1 1,0-1,0 0,0 1,0 0,1-1,0 1,0 0,0 0,1 0,0 0,0-1,0 1,0 0,1 0,0 0,0 0,0-1,0 1,1 0,0-1,0 1,0-1,0 0,1 1,0-1,0 0,0-1,0 1,0-1,1 1,0-1,-1 0,1 0,0 0,1-1,1 1,0-1,1 0,-1 0,0-1,1 0,-1 0,0-1,1 1,-1-2,1 1,-1 0,1-1,-1 0,0-1,1 0,-1 0,0 0,0 0,0-1,-1 0,1 0,-1-1,1 0,-1 0,0 0,0 0,-1-1,0 0,1 0,-2 0,1 0,0-1,-1 1,0-1,-1 0,3-5,1-1,-1 0,0 0,-1 0,0-1,-1 1,-1-1,0 0,0 1,-1-1,-1 0,0 0,-1 0,0 0,-1 0,-1 0,0 1,0-1,-1 1,-2-4,-5-2</inkml:trace>
  <inkml:trace contextRef="#ctx0" brushRef="#br0" timeOffset="553.605">1214 695,'-6'21,"1"1,0 0,2 0,0 0,2 0,0 0,1 0,2 1,0-1,1 0,2 1,-4-20,0 0,-1 0,2-1,-1 1,0 0,0-1,1 1,0-1,-1 0,1 1,0-1,0 0,0 0,0 0,1 0,-1 0,0-1,1 1,-1-1,1 0,0 1,-1-1,1 0,0-1,0 1,0 0,0-1,0 0,-1 1,1-1,0 0,0-1,0 1,0 0,0-1,0 0,0 1,-1-1,1 0,0-1,1 0,6-2,-1-1,1 0,-1-1,0 0,0-1,-1 0,0 0,0-1,0 0,4-7,54-129,-25 40,-33 91,-2 6</inkml:trace>
  <inkml:trace contextRef="#ctx0" brushRef="#br0" timeOffset="8652.473">1835 667,'-37'109,"31"-90,-5 21,-2 1,-2-2,-1 0,-3 0,-20 32,78-124,5-53,-36 88</inkml:trace>
  <inkml:trace contextRef="#ctx0" brushRef="#br0" timeOffset="9100.663">1835 695,'4'6,"-1"0,1 0,-1 0,-1 1,1-1,-1 1,0 0,-1-1,1 1,-1 0,-1 0,1 0,-1 0,-1 5,3 22,1-12,1 0,1-1,1 1,1-1,0 0,11 19,-17-37,-1-1,1 0,-1 1,1-1,0 0,0 0,0 0,0 1,1-1,-1 0,0 0,1-1,-1 1,1 0,0 0,0-1,-1 1,1-1,0 0,0 1,1-1,-1 0,0 0,0 0,0-1,1 1,-1 0,0-1,1 1,-1-1,1 0,-1 0,0 0,1 0,-1 0,1-1,-1 1,0-1,1 0,-1 1,0-1,0 0,0 0,0 0,1-1,-1 1,-1 0,1-1,0 1,1-3,8-11,-2-1,0-1,0 0,-2 0,0 0,-1-1,-1 0,-1-1,1-5,25-131,-26 147</inkml:trace>
  <inkml:trace contextRef="#ctx0" brushRef="#br0" timeOffset="9703.841">2512 695,'-19'11,"1"1,0 1,0 1,2 0,-1 1,2 1,0 0,1 1,1 1,0 0,-7 17,14-26,2 0,-1 0,1 0,1 1,0 0,0 0,1 0,0 0,1 0,-1 5,2-11,1-1,-1 1,0-1,1 1,0-1,0 0,0 1,0-1,0 0,1 1,-1-1,1 0,0 0,0 0,0-1,0 1,1 0,-1-1,1 0,-1 1,1-1,0 0,0 0,0 0,0-1,0 1,0-1,1 0,-1 0,0 0,3 0,6-1,-1-1,0 0,1 0,-1-2,0 1,0-1,0-1,0 0,-1-1,0 0,0 0,0-1,0 0,-1-1,0 0,-1-1,1 0,-1 0,-1-1,0 1,6-10,16-14,-2-2,-1 0,-1-2,-2-1,-2 0,-1-2,-3 0,0-1,-3-1,-1-1,0-12,-10 41,-1 0,-1 0,0 0,-1 0,0 0,-1 0,0 0,-1 0,-1 0,0 0,-1 0,0 1,-1 0,0 0,-1 0,0 0,-1 1,-1 0,-6-8,9 15,1 0,-1 1,0 0,0 0,-1 0,1 1,0-1,-1 1,1 1,-1-1,0 1,0 0,0 0,1 0,-1 1,0 0,0 0,0 1,0 0,0 0,1 0,-1 1,0-1,1 1,-1 1,1-1,0 1,0 0,0 0,0 0,0 1,1 0,-1 0,1 0,0 0,0 1,-2 3,-3 5,1 0,0 0,0 0,2 1,0 0,0 1,2-1,-1 1,2 0,0 0,1 1,0-1,2 0,-1 1,2-1,0 0,1 1,0-1,2 0,-1 0,2-1,0 1,7 13,7 7,2 0,1-2,1 0,2-2,1-1,2 0,0-2,2-2,1-1,1-1,2-1,12 5,23 11,-50-33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5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311 117,'11'197,"-1"-129,-3-1,-2 1,-4 0,-4 27,1 20,1 18,-10-123,5-14</inkml:trace>
  <inkml:trace contextRef="#ctx0" brushRef="#br0" timeOffset="296.957">0 541,'34'-5,"25"-6,8-2,1 2,-5-2,-9 1,-9 2,-7 4,-5-3,-4 1,-1 1,-2 2,-4-2,-2-1,-4 1</inkml:trace>
  <inkml:trace contextRef="#ctx0" brushRef="#br0" timeOffset="798.799">734 117,'-7'54,"2"0,3 0,2 0,2 0,3 2,3 93,20 85,-28-230,6 41,-6-44,0-1,0 1,0 0,0-1,0 1,1 0,-1 0,0-1,0 1,1 0,-1-1,0 1,1 0,-1-1,0 1,1-1,-1 1,1-1,-1 1,1-1,0 1,-1-1,1 1,-1-1,1 0,0 1,-1-1,1 0,0 0,-1 1,1-1,0 0,0 0,-1 0,1 0,0 0,-1 0,1 0,0 0,0 0,-1 0,1 0,0-1,-1 1,1 0,0 0,-1-1,1 1,0-1,-1 1,1 0,-1-1,1 1,0-1,86-115,-59 76,67-73,-92 111,0 0,0 0,-1-1,1 2,0-1,1 0,-1 1,0-1,0 1,1 0,-1 0,1 0,-1 1,1-1,-1 1,1 0,-1 0,1 0,-1 0,1 1,-1-1,1 1,-1 0,0 0,1 0,-1 0,0 1,0-1,0 1,0 0,0 0,0 0,0 1,-1-1,1 0,-1 1,1 0,-1-1,0 1,0 0,0 0,-1 1,1-1,-1 0,0 1,25 133,-16-119,1-5</inkml:trace>
  <inkml:trace contextRef="#ctx0" brushRef="#br0" timeOffset="5085.492">1665 541,'-23'0,"-147"14,162-12,1 0,-1 1,0 0,1 0,0 1,0 0,0 0,0 0,0 1,1 0,0 1,0-1,1 1,-1 1,1-1,0 1,1-1,0 1,-3 6,4-9,1 0,-1 0,1 1,0-1,0 0,1 1,-1-1,1 1,0 0,0-1,0 1,1 0,0-1,0 1,0 0,0 0,1-1,-1 1,1 0,1-1,-1 1,1-1,0 1,-1-1,2 0,-1 1,1-1,-1 0,1-1,0 1,0 0,1-1,-1 0,1 0,0 0,0 0,0 0,0-1,1 1,4-2,-1 0,1 0,0-1,-1 0,1 0,-1-1,1 0,-1-1,1 0,-1 0,0-1,0 0,0 0,0-1,0 0,-1 0,0-1,0 0,0 0,0-1,-1 0,0 0,0 0,-1-1,1 0,-1 0,-1 0,0-1,1-1,44-96,-57 131,6-23,0 1,1-1,-1 1,1 0,0 0,0 0,0 0,0 0,1 0,-1 0,1 0,0 0,1 0,-1 0,1 0,-1 0,1 0,0 0,1 0,-1 0,1 0,-1-1,1 1,0-1,1 1,3 2,0 0,0-1,1 0,0 0,0-1,0 1,1-1,-1-1,1 0,0 0,0 0,0-1,0 0,1-1,-1 0,0 0,1-1,-1 0,0 0,1-1,-1 0,0 0,1-1,-1 0,0-1,0 0,-1 0,1 0,0-1,-1 0,1-2,9-7,0 0,-1-2,0 0,-2-1,0 0,0-1,-2-1,0 0,-1-1,-1 0,4-10,73-228,-79 226,-1-1,-1 0,-2 1,-1-1,-2-1,-1-9,-18-17,6 87,10 12,1 0,3 0,1 0,1-1,7 22,18 130,-17 13,13-98,-25-107,0 1,0-1,0 1,1-1,-1 1,0 0,0-1,0 1,1-1,-1 1,0 0,1-1,-1 1,0 0,1-1,-1 1,0 0,1 0,-1-1,1 1,-1 0,0 0,1 0,-1 0,1 0,-1-1,1 1,-1 0,1 0,-1 0,0 0,1 0,-1 0,1 0,-1 0,1 1,-1-1,1 0,-1 0,0 0,1 0,-1 1,1-1,-1 0,0 0,-3-14</inkml:trace>
  <inkml:trace contextRef="#ctx0" brushRef="#br0" timeOffset="5334.932">1807 315,'44'0,"37"0,10 0,0 0,-12-5,-9-1,-12 0,-10 1,-10 2,-6 0,-3 2,-2 1,-1 0,0 0,-5 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8:17.5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1 402,'26'-56,"2"0,3 3,2 0,13-12,50-45,-94 109,-1 0,1 0,0 0,-1 0,1 1,0-1,0 0,0 1,0 0,-1-1,1 1,0 0,0 0,0 0,0 0,0 0,0 0,0 0,0 1,0-1,-1 1,1 0,0-1,0 1,-1 0,1 0,0 0,-1 0,1 0,-1 1,1-1,-1 0,0 1,1-1,-1 1,0-1,0 1,0-1,0 1,0 0,-1 0,2 1,27 81,-1 15,-23-79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8:12.8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748 680,'12'2,"-1"0,1 0,-1 1,0 1,0 0,0 0,-1 1,0 1,0 0,1 1,29 14,89 50,1 2,-108-63,0 0,0 2,-2 0,1 1,-2 2,9 7,111 65,-9 9,-91-63,-39-53,-103-228,69 165,32 83,0-1,0 1,1 0,-1 0,0 1,1-1,-1 0,0 1,1-1,-1 1,0-1,1 1,-1 0,1-1,-1 1,1 0,-1 0,1 0,0 0,-1 1,1-1,0 0,0 0,0 1,0-1,0 1,0-1,0 1,1-1,-1 1,0-1,1 1,-1 0,1-1,0 1,0 0,-1 0,1-1,0 1,1 0,-5 7,-13 24,-1-1,-1-1,-2 0,-1-2,-12 11,-100 143,134-183,-1 1,1-1,-1 0,1 1,-1-1,1 1,0-1,-1 1,1-1,-1 1,1-1,0 1,0 0,-1-1,1 1,0-1,0 1,0 0,0-1,0 1,0-1,0 1,0 0,0-1,0 1,0 0,0-1,0 1,0-1,1 1,-1 0,0-1,0 1,1-1,-1 1,0-1,1 1,-1-1,1 1,-1-1,0 1,1-1,-1 1,1-1,-1 0,1 1,0-1,-1 0,1 0,-1 1,1-1,0 0,-1 0,1 0,-1 0,1 0,0 0,-1 0,1 0,0 0,-1 0,1 0,50 1,-41-2,167-20,104 9,-245 2,-30 4</inkml:trace>
  <inkml:trace contextRef="#ctx0" brushRef="#br0" timeOffset="2860.541">1566 314,'10'6,"-1"-1,1 0,-1-1,1 0,1 0,-1-1,0 0,1-1,-1 0,1-1,0 0,0-1,-1 0,1-1,0 0,-1 0,1-1,-1-1,1 0,-1 0,0-1,0 0,0-1,-1 0,0 0,0-1,0-1,3-2,-2-1,2-2,1 1,-2-2,0 0,0 0,-1-1,-1-1,0 1,-1-1,-1-1,0 1,0-3,-6 14,0 1,0-1,0 0,-1 1,1-1,-1 0,0 0,0 1,0-1,-1 0,1 1,-1-1,0 0,0 1,0-1,0 1,-1-1,1 1,-1 0,0-1,0 1,0 0,-1 0,1 0,-1 1,1-1,-1 1,0-1,0 1,0 0,0 0,-1 0,1 0,0 1,-1 0,1-1,-1 1,0 0,1 1,-1-1,0 1,-1-1,-12 2,1 1,-1 0,1 1,0 1,0 0,0 1,1 1,-1 1,1 0,1 0,0 2,0 0,-11 9,20-15,-5 3,0 1,0-1,1 2,0-1,0 1,1 1,0 0,0 0,1 0,0 1,1 0,0 0,1 1,0 0,0 0,1 0,1 0,0 0,0 1,1 0,1 0,0 4,-1-4,1 1,1-1,0 1,0 0,2-1,-1 1,2-1,0 1,0-1,1 0,0 0,1-1,1 1,0-1,0 0,1 0,0-1,1 0,0 0,1-1,0 0,0-1,6 4,0-1,1 0,0-1,0 0,1-2,1 0,-1 0,1-2,1 0,-1-2,1 0,0 0,0-2,11 0,14-11,-26 2</inkml:trace>
  <inkml:trace contextRef="#ctx0" brushRef="#br0" timeOffset="3362.258">2413 370,'-13'16,"0"0,0 1,2 1,0 0,1 1,-5 11,-7 16,-30 68,52-109,0 0,0 1,0-1,0 0,1 0,0 0,0 0,0 0,0 0,1 0,0 0,0-1,0 1,1-1,0 1,0-1,0 0,0 0,0 0,1 0,0-1,0 1,0-1,0 0,0 0,1-1,-1 1,1-1,0 0,-1 0,1-1,0 1,0-1,0 0,0 0,1-1,-1 1,0-1,0-1,0 1,0-1,0 1,0-1,2-1,14-15,-20 4</inkml:trace>
  <inkml:trace contextRef="#ctx0" brushRef="#br0" timeOffset="3631.454">2131 596,'33'-5,"26"-1,8 0,-3 1,-12 2</inkml:trace>
  <inkml:trace contextRef="#ctx0" brushRef="#br0" timeOffset="9684.29">522 822,'4'-10,"-8"23,-137 239,77-117,-21 6,-55 27,140-167,0-1,-1 1,1-1,0 0,-1 1,1-1,-1 0,1 1,0-1,-1 0,1 1,-1-1,1 0,-1 0,1 0,-1 1,1-1,-1 0,1 0,-1 0,1 0,-1 0,1 0,-1 0,1 0,-1 0,0 0,1 0,-1 0,1 0,-1-1,1 1,0 0,-1 0,1-1,-1 1,1 0,-1 0,1-1,-1 1,1-1,0 1,-1 0,1-1,0 1,-1-1,1 1,0 0,0-1,0 1,-1-1,1 1,0-1,0 1,0-1,0 1,0-1,0 0,0 1,0-1,0 1,0-1,0 1,0-1,0 0,-2-48,2 37,-53-196,48 190,4 16,-1 1,2 0,-1-1,0 0,0 1,0-1,1 1,-1-1,1 0,-1 1,1-1,0 0,-1 1,1-1,0 0,0 0,0 1,1-1,-1 0,0 0,1 1,-1-1,1 0,-1 1,1-1,0 1,0-1,-1 1,1-1,0 1,1-1,-1 1,0 0,0 0,0-1,1 1,-1 0,1 0,1 0,14-3,1 1,-1 1,1 1,0 1,0 0,0 1,-1 1,2 1,111 43,-60-16,70 8,-136-38,0 1,0-1,0 1,0 0,0 0,0 0,0 1,0-1,-1 1,1 0,-1 0,1 0,-1 0,0 1,0-1,0 1,0 0,0 0,-1 0,-53 30,-194 59,87-20,138-68,32-18,4 6</inkml:trace>
  <inkml:trace contextRef="#ctx0" brushRef="#br0" timeOffset="11415.652">438 1357,'-166'22,"46"-40,49-13,70 32,0 0,-1 0,1 0,0 0,0 0,0 0,0 0,1 1,-1-1,0 0,1 1,-1-1,0 1,1-1,0 1,-1-1,1 1,0-1,0 1,0-1,0 1,0-1,0 1,0-1,0 1,1-1,-1 1,0-1,1 1,0-1,-1 1,1-1,0 1,18 54,-16-74,-22-79,19 96,0 1,0-1,0 1,0-1,0 1,0 0,0-1,0 1,0-1,0 1,0-1,0 1,0-1,0 1,1 0,-1-1,0 1,0-1,0 1,1 0,-1-1,0 1,0-1,1 1,-1 0,0 0,1-1,-1 1,1 0,-1-1,0 1,1 0,-1 0,1 0,-1 0,0-1,1 1,-1 0,1 0,-1 0,1 0,-1 0,1 0,-1 0,0 0,1 0,-1 0,1 0,-1 0,1 1,-1-1,0 0,1 0,-1 0,1 1,-1-1,0 0,1 0,-1 1,0-1,1 0,-1 1,0-1,1 0,-1 1,0-1,34 27,-25-19,112 73,-212-95,81 12,0-1,0 0,0 0,1-1,-1-1,1 1,0-2,0 1,1-1,0 0,0-1,0 0,1 0,0-1,-1-1,3 1,3 7,0-1,0 0,1 0,-1 1,1-1,-1 0,1 0,0 0,0-1,0 1,0 0,0 0,1-1,-1 1,1 0,-1-1,1 1,0-1,0 1,0 0,0-1,0 1,0-1,1 1,-1 0,1-2,2 3,0 1,0-1,0 0,0 1,0 0,0 0,-1 0,1 0,0 0,0 1,0-1,0 1,0 0,0-1,-1 1,1 1,0-1,-1 0,1 1,-1-1,1 1,195 83,-189-81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8:30.6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1 377,'1'-10,"1"-1,0 1,1-1,0 1,0 0,1 0,1 0,0 1,0 0,1 0,0 0,0 0,1 1,0 0,1 0,-1 1,2 0,2-2,19-20,116-113,-141 137,-5 3,0 1,1 0,-1 0,0 0,1-1,-1 1,1 0,-1 0,1 0,0 0,-1 0,1 0,0 0,0 0,-1 0,1 0,0 0,0 0,0 1,0-1,1 0,-1 1,0-1,0 1,0-1,0 1,0 0,1-1,-1 1,0 0,0 0,1 0,-1 0,0 0,0 0,1 0,-1 0,0 0,0 1,1-1,-1 0,0 1,0-1,0 1,0 0,0-1,0 1,0 0,0 0,0-1,0 1,0 0,0 0,0 0,-1 0,2 1,25 120,-21-88,1-1,1 1,2-2,2 0,5 11,-7-25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8:28.7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175 346,'8'2,"0"-1,1 0,-1-1,1 0,-1 0,1 0,-1-1,1-1,-1 0,0 0,1 0,-1-1,0 0,-1-1,1 1,-1-2,1 1,-1-1,0 0,-1 0,1-1,-1 0,0 0,-1-1,0 1,0-1,1-1,0-4,1-1,-2 1,1-1,-2 0,0-1,0 1,-2-1,1 1,-2-1,0 0,0 0,-1 0,-2-7,1 17,-1 0,1 1,-1-1,0 1,0-1,0 1,-1 0,1 0,-1 0,0 0,0 0,0 0,0 1,0 0,-1-1,1 1,-1 1,1-1,-1 0,0 1,1 0,-1 0,0 0,0 0,0 0,0 1,0 0,-2 0,-114 15,106-8,-1 1,2 0,-1 1,1 1,0 0,1 1,1 0,-1 1,2 0,0 1,0 0,1 0,1 1,0 0,1 1,0 0,2 0,-1 0,2 1,0 0,1 0,1 0,0 0,1 0,1 0,0 0,1 0,1 1,3 13,-3-22,0-1,0 0,0 0,1 0,0 0,0 0,1-1,0 1,0-1,0 0,1 0,0-1,0 1,1-1,-1 0,1 0,0-1,0 0,1 0,-1 0,1-1,0 0,0 0,0-1,0 0,1 0,-1-1,0 0,1 0,1 0,12 1,0-1,0 0,-1-1,1-2,0 0,-1-1,1-1,2-2,-4 0</inkml:trace>
  <inkml:trace contextRef="#ctx0" brushRef="#br0" timeOffset="696.664">570 430,'-119'248,"179"-350,6-4,-66 106,0 0,0-1,0 1,0-1,0 1,0-1,1 1,-1-1,0 1,0 0,0-1,1 1,-1-1,0 1,1 0,-1-1,0 1,1 0,-1-1,1 1,-1 0,0 0,1-1,-1 1,1 0,-1 0,1 0,-1 0,1 0,-1 0,0-1,1 1,-1 0,1 0,-1 0,1 0,-1 1,1-1,-1 0,1 0,-1 0,1 0,-1 0,1 1,-1-1,0 0,1 0,-1 1,1-1,-1 0,0 1,1-1,-1 0,0 1,0-1,1 0,-1 1,0 0,10 34,-4-13,-5-16,1-1,1 1,-1-1,1 0,-1 1,1-1,1 0,-1-1,1 1,0-1,0 1,0-1,1-1,-1 1,1 0,0-1,0 0,0 0,0-1,1 1,-1-1,1 0,0-1,-1 1,1-1,0 0,3 0,-4-5,0 0,0 0,-1-1,1 1,-1-1,0 0,0 0,-1-1,1 1,-1-1,-1 1,1-1,-1 0,0 0,0 0,0-1,-1 1,0 0,0-1,-1 1,0 0,0-7,1-46,-1 34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1 315,'23'-12,"-1"-1,-1-1,0-1,0-1,16-18,25-36,-60 71,0 0,1 0,-1 0,0 0,0 1,0-1,0 1,0-1,0 1,0 0,-1 0,1 0,0 0,-1 0,0 0,1 0,-1 0,0 0,0 1,-1-1,1 1,0-1,-1 0,1 1,-1-1,0 1,0 1,22 144,7 2,6-1,7 1,5 2,-46-153,-1 1,0-1,1 1,-1-1,1 1,-1 0,1-1,-1 1,1-1,-1 1,1 0,0 0,-1-1,1 1,0 0,-1 0,1 0,-1-1,1 1,0 0,-1 0,1 0,0 0,-1 0,1 0,0 0,-1 1,1-1,0 0,-1 0,1 0,0 1,-1-1,1 0,-1 1,1-1,-1 1,1-1,-1 0,1 1,-1-1,1 1,-1-1,1 1,-1-1,0 1,1 0,-1-1,0 1,0-1,0 1,1 0,-1-1,0 1,0 0,0-1,0 1,0 0,0-1,0 1,0 0,0-1,0 1,0 0,-1-1,1 1,0 0,117-430,-108 403,28-85,5 1,48-89,-47 133,-30 48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4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1 333,'11'-8,"0"1,0 1,1-1,0 2,0-1,1 2,-1 0,1 0,0 1,0 1,1 0,-1 1,12 0,45-9,-17 3,0 2,1 2,39 3,-93 0,0-1,0 1,0 0,-1-1,1 1,0-1,0 1,0-1,0 1,0-1,0 1,0 0,0-1,0 1,0-1,0 1,0-1,1 1,-1 0,0-1,0 1,0-1,1 1,-1 0,0-1,0 1,1 0,-1-1,0 1,1 0,-1-1,0 1,1 0,-1 0,1-1,-1 1,0 0,1 0,-1 0,1-1,-1 1,1 0,-1 0,0 0,1 0,-1 0,1 0,-1 0,1 0,-1 0,1 0,-1 0,0 1,1-1,-1 0,1 0,-1 0,1 1,-1-1,0 0,1 0,-1 1,0-1,1 0,-1 0,0 1,1-1,-1 1,-31-21,25 17,-11-6,1-1,0 0,0-1,1-1,1 0,0-2,0 1,2-1,-1-1,2 0,0-1,1 0,-3-8,4 1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5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29,'226'-1,"-27"-26,-154 26,-33 1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5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0,'28'10,"30"3,9-1,-2-2,-8-3,-7-3,-9-2,-6-1,-4-1,-3 0,-1-1,-5 1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07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35 126 1520 0 0,'0'0'484'0'0,"0"0"-122"0"0,0 0 99 0 0,0 0 285 0 0,0 0 338 0 0,0 0 267 0 0,0 0 109 0 0,0 0 2 0 0,0 0-130 0 0,0 0-188 0 0,0 0-135 0 0,5-20-106 0 0,17-63-29 0 0,-12 60 8400 0 0,-12 35-6674 0 0,1-6-3519 0 0,8 385 2466 0 0,-7-43-1022 0 0,-29 3-298 0 0,26-329-212 0 0,0-1 0 0 0,-1 0-1 0 0,-1 0 1 0 0,0 0 0 0 0,-2 0 0 0 0,-1-1 0 0 0,-2 3-15 0 0,9-17 118 0 0,9-21 12 0 0,6-16-138 0 0,2 0-1 0 0,0 1 1 0 0,2 0-1 0 0,1 2 1 0 0,2 0 0 0 0,1 1-1 0 0,14-14 9 0 0,-19 24-4 0 0,0 0 0 0 0,1 1-1 0 0,0 0 1 0 0,1 2 0 0 0,1 0-1 0 0,1 1 1 0 0,0 1 0 0 0,0 1 0 0 0,14-4 4 0 0,-32 13-2 0 0,1 0 1 0 0,0 1 0 0 0,-1-1 0 0 0,1 1 0 0 0,0 0 0 0 0,0 0 0 0 0,-1 0 0 0 0,1 1-1 0 0,0-1 1 0 0,0 1 0 0 0,0 0 0 0 0,0 0 0 0 0,0 0 0 0 0,0 1 0 0 0,0-1-1 0 0,0 1 1 0 0,-1 0 0 0 0,1 0 0 0 0,0 1 0 0 0,0-1 0 0 0,-1 1 0 0 0,1-1 0 0 0,-1 1-1 0 0,0 0 1 0 0,1 1 0 0 0,-1-1 0 0 0,0 1 0 0 0,0-1 0 0 0,0 1 0 0 0,-1 0 0 0 0,1 0-1 0 0,-1 0 1 0 0,1 1 1 0 0,2 12 19 0 0,-1 1 0 0 0,-1 0 0 0 0,0 0 0 0 0,-2 0 0 0 0,0 0 0 0 0,-1 0-1 0 0,0 0 1 0 0,-3 12-19 0 0,2-9 27 0 0,1-6-9 0 0,-2 0 0 0 0,0-1 1 0 0,0 1-1 0 0,-1 0 0 0 0,-1-1 1 0 0,0 0-1 0 0,-1 0 1 0 0,0 0-1 0 0,-1-1 0 0 0,-1 0 1 0 0,0 0-1 0 0,0 0 0 0 0,-7 7-18 0 0,5-12 22 0 0,0-1 0 0 0,-1 1 0 0 0,0-2-1 0 0,0 1 1 0 0,-1-1 0 0 0,0-1-1 0 0,1 0 1 0 0,-1 0 0 0 0,0-1 0 0 0,-1-1-1 0 0,-11 2-21 0 0,20-3 1 0 0,-10 2 1 0 0,0 1 0 0 0,0-2 1 0 0,0 0-1 0 0,0 0 0 0 0,0-1 0 0 0,0-1 0 0 0,-1 0 0 0 0,1-1 0 0 0,0 0 0 0 0,0-1 0 0 0,0 0 0 0 0,0-1 0 0 0,0-1 0 0 0,1 0 0 0 0,-9-4-2 0 0,19 6-43 0 0,0 1 0 0 0,0 0 0 0 0,0-1 0 0 0,0 1 0 0 0,0-1 0 0 0,0 0 0 0 0,1 0 0 0 0,-1 1 0 0 0,1-1 0 0 0,-1 0 0 0 0,1-1 0 0 0,0 1 0 0 0,0 0 0 0 0,0 0 0 0 0,0 0 0 0 0,0-1 0 0 0,0 1 0 0 0,1 0 0 0 0,-1-1 0 0 0,1 1 0 0 0,-1-1 0 0 0,1 1 0 0 0,0 0 0 0 0,0-1 0 0 0,0 1 0 0 0,0-1 0 0 0,1 1 0 0 0,-1-1 0 0 0,1 1 0 0 0,-1 0 0 0 0,1-1 0 0 0,0 1 0 0 0,1-2 43 0 0,29-41-7988 0 0,-23 36-3889 0 0</inkml:trace>
  <inkml:trace contextRef="#ctx0" brushRef="#br0" timeOffset="902.085">817 928 16219 0 0,'0'0'1342'0'0,"0"0"-495"0"0,0 0-238 0 0,0 0 69 0 0,0 0 94 0 0,0 0-14 0 0,0 0-144 0 0,0 0-170 0 0,0 0-146 0 0,0 0-99 0 0,0 0-58 0 0,0 0-33 0 0,0 0-41 0 0,-8 29-21 0 0,-24 88 22 0 0,25-60 31 0 0,10-53-55 0 0,0 0 1 0 0,0 0-1 0 0,1-1 1 0 0,-1 1-1 0 0,1-1 1 0 0,0 1-1 0 0,0-1 0 0 0,0 0 1 0 0,0-1-1 0 0,1 1 1 0 0,-1-1-1 0 0,1 0 1 0 0,-1 0-1 0 0,1 0 1 0 0,0 0-1 0 0,0-1 0 0 0,0 0 1 0 0,0 0-1 0 0,0 0 1 0 0,0-1-1 0 0,0 0 1 0 0,0 0-1 0 0,0 0 0 0 0,0 0 1 0 0,0-1-1 0 0,0 0 1 0 0,0 0-1 0 0,3-1-44 0 0,5-2 106 0 0,1-1 1 0 0,-1 0-1 0 0,0-1 0 0 0,-1-1 0 0 0,1 0 1 0 0,-1 0-1 0 0,-1-1 0 0 0,1-1 0 0 0,9-9-106 0 0,3-1 127 0 0,-5 3-8 0 0,0-1-1 0 0,-1-1 1 0 0,-1-1-1 0 0,-1 0 0 0 0,0-1 1 0 0,1-5-119 0 0,-12 78-189 0 0,-6-46 178 0 0,1-1 1 0 0,0 1 0 0 0,0 0 0 0 0,0-1-1 0 0,1 1 1 0 0,0 0 0 0 0,0-1 0 0 0,1 1-1 0 0,0-1 1 0 0,0 1 0 0 0,1-1 0 0 0,0 0-1 0 0,0 0 1 0 0,0 0 0 0 0,0 0 0 0 0,4 3 10 0 0,-1-2 6 0 0,0-1 0 0 0,0 0 1 0 0,0 0-1 0 0,1 0 0 0 0,0-1 0 0 0,0 0 1 0 0,1-1-1 0 0,-1 1 0 0 0,1-1 1 0 0,0-1-1 0 0,0 0 0 0 0,0 0 1 0 0,0 0-1 0 0,1-1 0 0 0,-1 0 1 0 0,1-1-1 0 0,0 0 0 0 0,-1 0 1 0 0,1-1-1 0 0,0 0 0 0 0,-1 0 1 0 0,1-1-1 0 0,0 0 0 0 0,-1-1 1 0 0,1 0-1 0 0,-1 0 0 0 0,0-1 1 0 0,0 0-1 0 0,0 0 0 0 0,0-1 1 0 0,3-2-7 0 0,17-10 108 0 0,0-1 1 0 0,-1-1-1 0 0,-1-2 1 0 0,-1 0-1 0 0,-1-2 1 0 0,-1-1-1 0 0,-1-1 1 0 0,-1 0-1 0 0,-1-2 1 0 0,-1 0-1 0 0,13-24-108 0 0,-6 4 91 0 0,-2-1 0 0 0,-2-1-1 0 0,-1-1 1 0 0,-3-1 0 0 0,9-44-91 0 0,-16 45 24 0 0,-2 1 1 0 0,-2-1-1 0 0,-2 0 1 0 0,-2-1-1 0 0,-4-43-24 0 0,-33 0 386 0 0,33 92-380 0 0,0 1 1 0 0,0 0 0 0 0,0 0 0 0 0,0 0-1 0 0,0 0 1 0 0,0 0 0 0 0,0 0 0 0 0,0 0-1 0 0,0 0 1 0 0,0 0 0 0 0,0 0 0 0 0,0 0-1 0 0,0 1 1 0 0,0-1 0 0 0,0 0 0 0 0,0 1-1 0 0,0-1 1 0 0,0 1 0 0 0,1-1 0 0 0,-1 1-1 0 0,0-1 1 0 0,0 1 0 0 0,0 0 0 0 0,1-1-1 0 0,-1 1 1 0 0,0 0 0 0 0,1 0 0 0 0,-1-1-1 0 0,1 1 1 0 0,-1 0 0 0 0,1 0 0 0 0,-1 0-1 0 0,1 0 1 0 0,-1 0 0 0 0,1 0 0 0 0,0 0-1 0 0,0-1 1 0 0,-1 1 0 0 0,1 0 0 0 0,0 0-1 0 0,0 0 1 0 0,0 0 0 0 0,0 0 0 0 0,0 0-1 0 0,0 1-6 0 0,0-1 1 0 0,-10 40 33 0 0,1 1 0 0 0,2 1-1 0 0,2-1 1 0 0,2 1 0 0 0,2-1 0 0 0,2 1 0 0 0,1 0 0 0 0,3-1 0 0 0,1 1-1 0 0,10 33-33 0 0,6 82 97 0 0,-21-156-97 0 0,7 64 17 0 0,-4 0 1 0 0,-1 0 0 0 0,-8 63-18 0 0,-8-61-91 0 0,13-67 41 0 0,0-1-34 0 0,0 0-6 0 0,0 0-3 0 0,0-28-858 0 0,19-157-6853 0 0,-18 163 5389 0 0,1-12-5922 0 0,1 14-885 0 0</inkml:trace>
  <inkml:trace contextRef="#ctx0" brushRef="#br0" timeOffset="1148.822">1566 566 6841 0 0,'0'0'3190'0'0,"0"0"-652"0"0,0 0-308 0 0,0 0-157 0 0,0 0-242 0 0,0 0-272 0 0,0 0-272 0 0,0 0-241 0 0,0 0-201 0 0,0 0-177 0 0,0 0-156 0 0,0 0-129 0 0,0 0-41 0 0,-14 1-12 0 0,-40 9 479 0 0,92-4-314 0 0,0-1-1 0 0,1-2 1 0 0,0-2-1 0 0,0-2 1 0 0,16-3-495 0 0,261-48 646 0 0,-160 21-1041 0 0,-47 4-1611 0 0,-72 16-3253 0 0,-18 7-7194 0 0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8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10,'-4'0,"-3"5,-4 1,0-5,6-2,5-7,-4-1,0 6,0 2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7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197 452,'16'8,"-1"-1,1 0,0-1,0 0,1-2,0 0,-1-1,1 0,0-2,1 0,-1-1,0 0,0-2,0 0,0-1,0 0,-1-1,1-1,8-5,-4 3,-1-1,0 0,-1-2,0 0,-1-1,0-1,0-1,-1-1,-1 0,0-1,-1 0,5-9,-16 20,0-1,0 0,-1 0,1 0,-1 0,-1-1,1 1,-1-1,0 0,0 0,0 1,-1-1,0 0,0-1,-1 1,1 0,-1 0,-1 0,1 0,-1 0,0 0,0 0,-1 0,0 0,0 0,0 1,-1-1,0 1,0 0,0-1,-1 1,1 1,-3-2,-1-3,-1 1,0 0,-1 0,0 1,0 0,-1 0,1 1,-1 1,-1 0,1 0,-1 1,0 0,0 1,0 0,0 1,0 0,-1 1,1 0,-1 1,1 0,-1 0,1 2,0-1,-1 2,1-1,0 1,0 1,0 0,1 1,0 0,-1 0,2 1,-1 0,1 1,0 0,0 1,-1 5,0-1,1 1,1 1,1 0,-1 0,2 0,0 1,1 0,1 0,0 0,1 1,0-1,1 1,1 0,1-1,0 1,1 0,1 0,2 12,33 269,-34-272,-1 0,-1 1,-1-1,-1 0,-2 0,0 0,-2 0,0 0,-2-1,-1 0,-1 0,-1-1,-1 0,0 0,-13 15,23-36,-12 18,0-1,-1 0,-1-1,-1-1,0 0,-2-1,-2 1,16-14,-2 3,-1-1,0 0,0 0,0 0,-1-1,0 0,1 0,-2-1,1 0,0 0,0-1,-1 0,0-1,1 0,-2 0,9-3,0 1,0-1,0 0,0 1,1-1,-1 0,0 0,1 1,0-1,-1 0,1 0,0 0,0 0,0 0,0 1,0-1,0 0,1 0,-1 0,1 0,-1 1,1-1,0 0,0 0,-1 1,1-1,0 0,1 1,-1-1,0 1,0 0,1-1,-1 1,0 0,2-1,16-20</inkml:trace>
  <inkml:trace contextRef="#ctx0" brushRef="#br0" timeOffset="414.132">1354 1,'-33'16,"1"2,1 2,1 1,0 1,2 1,1 1,1 2,1 1,1 1,-15 23,30-34,0 0,2 1,0 0,1 0,1 1,1-1,1 1,0 0,1 0,1 0,1 0,1 0,0 0,1 0,2 0,0 0,0-1,2 0,0 0,2 0,3 6,-5-14,1 0,0 0,0 0,1-1,0-1,1 1,0-1,0 0,1-1,0 0,0-1,1 0,-1-1,1 0,1 0,-1-1,1-1,-1 0,1-1,0 0,0 0,0-1,0-1,0 0,0-1,0 0,0-1,0 0,3-2,11-3,0-1,0-2,0-1,-2-1,1-1,-1-1,-1-1,-1-1,0 0,-1-2,-1-1,-1-1,0 0,-2-1,0-1,-2-1,4-8,-10 15,-1 0,-1-1,0 1,-1-2,-1 1,-1-1,0 0,-2 0,0 0,0 0,-2 0,0 0,-2 0,1 0,-4-11,3 19,0 0,-1 1,0-1,0 0,-1 1,0 0,-1 0,0 0,0 0,-1 1,0 0,-1 0,1 0,-1 1,-1 0,0 1,0 0,0 0,-1 0,1 1,-1 0,0 1,-1 0,1 0,-1 1,0 1,0-1,-2 1,-7 1,1 0,-1 1,0 1,1 0,-1 2,1 0,0 1,0 1,-18 7,-8 5</inkml:trace>
  <inkml:trace contextRef="#ctx0" brushRef="#br0" timeOffset="819.353">959 536,'138'-52,"-113"40,0 1,0 1,1 1,1 2,22-4,-43 11,0-1,0 1,0 1,0-1,0 1,0 0,0 1,0-1,0 1,0 0,-1 1,1-1,-1 1,1 0,-1 1,0-1,0 1,-1 0,1 0,-1 0,0 1,0 0,7 3,-1 0,1-1,0-1,0 0,1-1,0 0,0 0,0-1,1-1,-1 0,1-1,0 0,0-1,-1 0,1-1,0-1,0 0,9-2,1-2,-4-2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11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1 510,'396'-490,"-371"470,-15 43,-12 31,1-41,0 0,0 0,2 1,-1-1,2 0,0 0,0 0,2 0,-1-1,2 3,79 117,-71-111,-2-2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10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16 541,'112'-28,"-97"25,32-8,-1-1,0-3,-1-1,-1-3,15-9,-42 16,0 0,0-1,-1-1,-1-1,0 0,9-14,-18 23,-1 1,0-1,0 0,-1 0,0-1,0 1,-1-1,1 0,-1 0,-1 0,1 0,-2-1,1 1,0 0,-1-1,-1 0,1 1,-1-1,-1 1,1-1,-1 1,-1-1,1 1,-1-1,0 1,-1 0,0 0,0 0,-1 0,1 1,-1-1,-1 1,1 0,-1 0,0 1,-1-1,-1-1,-1 2,0 0,-1 0,1 1,-1 0,0 1,0 0,0 0,-1 1,1 0,-1 0,1 1,-1 1,1 0,-1 0,0 0,1 2,-1-1,-7 3,-2 0,0 2,1 0,0 0,0 2,1 0,0 2,0-1,-14 13,14-7,0 0,1 2,1 0,0 0,1 1,2 1,-1 1,2-1,1 2,0 0,2 0,0 0,2 1,0 0,-2 23,6-35,2 1,0-1,0 1,1 0,0-1,1 1,0-1,1 1,0-1,0 0,1 0,1 0,-1-1,2 1,-1-1,1-1,1 1,-1-1,1 0,1 0,0-1,4 5,0-1,2 0,-1-1,1-1,0 0,1-1,0 0,1-2,-1 1,1-2,0 0,1-1,0 0,25 0,0-1,-1-2,1-2,29-5,14-21,-71 17</inkml:trace>
  <inkml:trace contextRef="#ctx0" brushRef="#br0" timeOffset="679.455">1116 512,'-2'11,"0"-1,0 1,-1-1,0 1,-1-1,-1 0,1 0,-1-1,-5 8,-11 23,-94 169,112-206,0 0,1 1,-1-1,1 0,0 1,0-1,1 1,-1 0,1-1,-1 1,1 0,0 0,1 0,-1 0,1 0,-1 0,1 0,0 0,1 0,-1 0,1 0,0 0,0 0,0 0,0 0,1-1,-1 1,1 0,0-1,0 1,0-1,1 0,-1 0,1 0,0 0,0 0,0-1,0 1,0-1,1 1,-1-1,1 0,-1-1,3 2,11-2,-1-1,1 0,-1-1,0 0,1-2,-1 0,0-1,0 0,7-4,-3-1,-8 0</inkml:trace>
  <inkml:trace contextRef="#ctx0" brushRef="#br0" timeOffset="931.136">834 681,'39'0,"26"0,8 0,-5 0,-8 0,-10 0,-9 0,-11 0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2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680 565,'0'-2,"0"-1,-1 1,1-1,-1 1,1-1,-1 1,0 0,0 0,0-1,0 1,-1 0,1 0,-1 0,1 0,-1 0,0 0,1 1,-1-1,0 0,0 1,0 0,0-1,-1 1,1 0,0 0,0 0,-1 0,1 1,-1-1,1 1,-1-1,-1 1,-91-5,77 5,-183 20,75 22,121-40,1 0,0 1,0-1,0 1,0 0,0 0,1 0,-1 0,1 1,0 0,0-1,0 1,1 0,-1 0,1 1,0-1,0 0,0 1,1 0,-1-1,1 1,0 0,1-1,-1 1,1 0,0 0,2 1,0-1,0 1,1-1,0 0,0 0,0 0,0 0,1 0,0-1,0 1,0-1,0 0,1-1,0 1,0-1,0 0,0 0,0 0,0 0,1-1,0 0,-1-1,1 1,0-1,0 0,-1 0,1-1,0 1,0-1,0-1,0 1,2-1,32 6,-23-2,-11-3,-1 0,1 1,-1 0,0 0,0 1,1-1,-1 1,0 0,0 0,0 1,-1-1,1 1,-1 0,1 1,-4-2,-1 0,0 0,0 0,0 0,0 1,0-1,0 0,-1 0,1 0,-1 0,1 0,-1 0,0 0,0 0,0 0,0-1,0 1,0 0,0 0,0-1,-1 1,1-1,-1 1,1-1,-1 0,0 0,0 1,1-1,-1 0,0 0,-2 0,1 2,-101 72,73-56,0 2,2 2,0 0,2 2,1 1,1 1,-12 17,34-39,-1-1,1 0,0 1,0 0,0 0,1 0,0 0,0 0,0 0,1 1,0-1,0 0,0 1,0-1,1 1,0-1,0 1,0-1,1 1,0-1,0 1,1-1,-1 0,1 1,0-1,0 0,1 0,0-1,-1 1,2 0,-1-1,0 0,1 0,0 0,0 0,0 0,1-1,-1 0,1 0,-1 0,1 0,0-1,0 0,2 1,22 3,0-2,0-1,1-1,-1-2,0 0,11-3,31 0,-63 3,-1 0,1 0,0 0,-1-1,1-1,-1 1,0-1,1 0,-1-1,0 0,0 0,0 0,-1-1,1 0,-1-1,0 1,0-1,0 0,-1 0,1-1,-1 0,-1 0,1 0,-1 0,0-1,-1 0,1 0,-1-1,13-48,-12 31</inkml:trace>
  <inkml:trace contextRef="#ctx0" brushRef="#br0" timeOffset="415.835">539 1,'-7'4,"1"1,-1 0,1 0,0 1,0-1,1 1,0 1,0-1,0 1,0 0,1 0,1 0,-1 0,1 1,-1 2,2-4,-13 34,2 0,1 1,3 0,1 1,2 0,2 0,2 1,2 0,-9 93,-33 162,-21 42,46-257,-106 359,104-339,19-92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2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794 119,'-5'-8,"0"0,0 1,-1-1,0 1,0 0,-1 0,0 1,0 0,0 0,-1 1,0-1,0 2,0-1,-1 1,1 1,-1-1,0 1,0 1,0 0,-8-1,-15-1,-1 1,1 2,-1 1,1 2,-13 3,24-2,0 1,0 1,1 1,0 1,0 1,1 1,0 0,0 2,1 0,1 1,0 0,0 2,1 0,1 1,0 0,2 1,-1 1,2 0,0 1,1 0,1 1,1 0,1 0,0 1,1 0,2 1,0-1,1 1,-1 19,2-20,1 1,2-1,0 0,1 1,0-1,2 0,1 0,0 0,-2-14,-1 0,1 0,1-1,-1 1,1-1,0 0,0 1,0-1,1 0,0-1,0 1,0-1,0 0,1 0,0 0,-1 0,1-1,1 0,-1 0,0 0,1-1,0 1,-1-1,1-1,0 1,0-1,0 0,5 0,5-3,0-1,0 0,0-1,0-1,-1 0,1-1,-2-1,1 0,-1-1,0 0,0-1,-1-1,0 0,-1-1,2-3,44-38,-2-2,-3-3,-2-1,-3-3,-2-3,22-42,-32 31,-32 87,-17 69,0 72,15-136,1 0,0-1,1 0,1 0,0 0,2 0,0-1,0 0,1 0,1-1,1 0,0-1,0 0,1 0,1-1,0-1,1 0,0-1,15 9,2-15,-21-12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2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0 376,'29'-23,"-4"15,1 0,0 1,0 2,0 1,1 0,-1 2,1 2,0 0,10 2,-26-1,186 27,-190-27,-5 0,-1 0,0-1,0 1,0 0,1-1,-1 1,0-1,1 0,-1 1,0-1,1 0,-1 0,0 0,1 0,-1 0,0 0,1 0,-1 0,0 0,1-1,-1 1,0-1,1 1,-1-1,0 1,0-1,0 0,1 1,-1-1,0 0,0 0,0 0,0 0,0 0,-1 0,1 0,0 0,0-1,-1 1,1 0,-1 0,1 0,-1-1,1 1,-1 0,0-1,0 1,1 0,-1-1,0 1,0-2,-13-22,-1 0,-1 1,-1 1,-1 0,-1 1,-1 1,-6-4,-10-13,-40-48,66 79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28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 0,1 0,-1 0,0-5,0-2,0 1,0 1,-1 2,0 0,-4 2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29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0,'0'5,"5"1,6 0,6-1,6-2,2-1,3 0,1-2,1 0,-1 0,0 0,0-1,-5-4,-2-1,0 0,2 1,0 2,-2 0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31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1275,'43'-5,"43"-6,17-6,0-1,-8 4,-10-1,-10 2,-14 3,-6 3,-9 4,-7 1,0 2,-3 0,-2 1,-2 4,-6 2</inkml:trace>
  <inkml:trace contextRef="#ctx0" brushRef="#br0" timeOffset="-817.914">84 400,'45'39,"-26"-14,0 0,-2 1,0 0,-2 2,-1 0,-2 0,0 1,2 13,-2-4,-5-13,1 0,1 0,1-1,1 0,1-1,13 18,-25-40,1 0,-1 0,1 0,0-1,-1 1,1 0,0 0,0 0,0-1,0 1,0 0,-1-1,1 1,0-1,0 1,0-1,1 0,-1 1,0-1,0 0,0 0,0 0,0 0,0 0,0 0,0 0,0 0,0 0,1 0,-1-1,0 1,0 0,0-1,0 1,0-1,0 1,0-1,0 1,-1-1,1 0,0 1,0-1,0 0,-1 0,1 0,0 1,-1-1,1 0,-1 0,1 0,-1 0,1 0,-1 0,0 0,1-1,-1 1,24-65,-23 64,14-67,-2-1,-4-1,-3 1,-3-1,-3-26,0 74</inkml:trace>
  <inkml:trace contextRef="#ctx0" brushRef="#br0" timeOffset="-332.68">678 146,'24'-19,"1"2,1 0,1 2,1 1,0 1,0 1,1 1,1 2,-1 1,4 1,-32 7,0-1,0 1,-1-1,1 1,0 0,0 0,0-1,-1 1,1 0,0 0,0 0,0 0,0 0,-1 0,1 0,0 0,0 0,0 0,0 1,-1-1,1 0,0 0,0 1,0-1,-1 1,1-1,0 1,-1-1,1 1,0-1,-1 1,1-1,-1 1,1 0,-1-1,1 1,-1 0,1 0,-1-1,0 1,1 0,-1 0,0 0,0-1,0 1,1 0,-1 0,0 0,0 0,0 0,0-1,-1 1,1 0,0 0,0 0,0-1,-1 1,1 0,0 0,-1 0,1-1,-1 1,1 0,-1-1,1 1,-1 0,-37 48,37-48,-153 158,152-155,0-1,1 0,-1 0,1 1,0-1,0 1,0-1,0 1,0 0,1-1,0 1,-1 0,2-1,-1 1,0 0,1-1,-1 1,1 0,0-1,0 1,1-1,-1 0,1 1,-1-1,1 0,0 0,0 0,1 0,-1 0,1 0,-1-1,1 1,0-1,0 0,0 0,0 0,0 0,1 0,-1-1,0 0,1 1,-1-1,1 0,0-1,-1 1,1-1,-1 1,1-1,0 0,2-1,285 0,-196-16,-77 17,-4 2</inkml:trace>
  <inkml:trace contextRef="#ctx0" brushRef="#br0" timeOffset="630.773">311 1897,'25'0,"0"-1,0 0,0-2,0-1,0-1,-1-1,0-2,0 0,0-1,19-11,-34 14,-1-1,1 0,-1 0,-1 0,1-1,-1 0,-1-1,1 1,-1-1,-1-1,0 1,0-1,-1 0,0 0,-1 0,0-1,0 1,-1-1,-1 1,0-1,0 0,-1 0,0 1,-1-1,-1 0,1 1,-3-9,2 13,-1 0,1 0,-1 0,0 1,0-1,-1 1,1-1,-1 1,0 1,-1-1,1 0,-1 1,0 0,0 0,0 0,-1 1,1 0,-1 0,0 0,0 1,0 0,0 0,0 0,0 1,0 0,-1 0,1 0,-1 1,1 0,0 1,-1-1,1 1,0 0,-1 1,1-1,-2 2,-10 8,2 0,-1 1,2 1,-1 1,2 0,0 1,1 0,0 1,1 1,1 0,1 1,0-1,2 2,0-1,1 1,0 1,2-1,-2 13,-6 149,5-23,-3-97,-30 106,32-145,0-1,-1-1,-2 0,0 0,-1-1,0 0,-2-2,0 1,-13 10,-15 6,31-24</inkml:trace>
  <inkml:trace contextRef="#ctx0" brushRef="#br0" timeOffset="3121.738">1410 1303,'29'1,"0"-1,0-2,0-1,0-2,0 0,-1-2,14-6,-20 5,1-1,-2-2,0 0,0-1,-1-1,0-1,-1 0,-1-2,0 0,-1-1,-1-1,9-13,-20 26,-1 0,1-1,-1 1,0-1,-1 1,1-1,-1 0,0 0,-1-1,0 1,0 0,0-1,0 0,-1 1,0-1,-1 0,0 0,0 1,0-1,-1 0,1 0,-2 1,1-1,-1 1,0-1,0 1,-1-1,0 1,0 0,-1 0,1 1,-1-1,0 1,-1 0,1 0,-1 0,0 0,0 1,-4-2,0 2,0 1,0 0,-1 0,0 1,1 0,-1 1,0 0,1 1,-1-1,0 2,0 0,0 0,1 1,-1 0,1 0,-1 1,1 0,0 1,-5 3,-12 6,1 2,0 0,2 2,-1 1,2 0,-1 3,7-7,0 1,0 1,2 0,0 1,0 1,2 0,0 0,2 2,0-1,1 1,0 0,2 1,1 0,0 0,2 1,-1 9,3-21,1 1,1 0,0 0,0 0,1-1,0 1,1 0,0-1,1 1,0-1,1 0,0 0,0 0,1 0,1-1,-1 1,2-2,-1 1,1-1,0 0,1 0,0-1,3 3,9 1,0-1,1-1,0-1,1 0,0-2,0-1,1 0,-1-2,1 0,0-2,0 0,-1-2,1 0,2-2,2 3,-12 0,0-1,0-1,0 0,0 0,0-2,0 0,-1 0,1-1,-1-1,3-3,-5 1</inkml:trace>
  <inkml:trace contextRef="#ctx0" brushRef="#br0" timeOffset="3750.353">2286 1388,'-220'234,"207"-222,17-19,19-22,137-153,-153 173,-5 5,0 1,1 0,-1 0,1-1,-1 1,1 1,0-1,0 0,1 1,-1-1,0 1,1 0,-1 0,1 0,0 1,1-1,-4 3,0 0,1 0,-1 0,0 0,0 0,1 0,-1 1,0-1,0 0,0 1,0-1,-1 1,1-1,0 1,-1-1,1 1,-1-1,1 1,-1 0,0-1,1 1,-1 0,0-1,0 1,0 0,-1-1,1 1,0 0,0 1,0 8,0-1,0 1,2 0,-1 0,1 0,1-1,0 1,0-1,1 0,0 0,1 0,0-1,1 1,0-1,-4-7,-1-1,1 0,-1 0,1 0,0-1,-1 1,1 0,0-1,0 1,0-1,0 1,-1-1,1 0,0 0,0 0,0 0,0 0,0 0,0 0,-1-1,1 1,0-1,0 1,0-1,-1 0,1 0,0 0,-1 0,1 0,-1 0,1 0,-1 0,1-1,-1 1,0 0,0-1,1 0,45-59,-40 49,-1 4,0 0,-1-1,0 0,-1 0,0 0,0 0,-1-1,0 1,-1-1,0 0,0 0,-1 0,0 0,-1 0,0 0,-4-13</inkml:trace>
  <inkml:trace contextRef="#ctx0" brushRef="#br0" timeOffset="4804.962">1665 683,'309'-397,"-247"309,-61 88,1 0,-1 0,1 0,-1 1,1-1,-1 0,0 1,1-1,-1 0,0 1,1 0,-1-1,0 1,0 0,1-1,-1 1,0 0,0 0,0 0,0 0,0 0,0 0,-1 1,1-1,0 0,0 0,-1 0,1 1,-1-1,1 0,-1 1,0-1,1 1,-1-1,0 0,0 1,0-1,0 1,0-1,0 2,1 2,27 124,-5 9,-17-120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13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60 339 3873 0 0,'0'0'1449'0'0,"0"0"-178"0"0,0 0 6 0 0,0 0 112 0 0,0 0 129 0 0,0 0 21 0 0,0 0-153 0 0,0 0-231 0 0,0 0-290 0 0,0 0-278 0 0,0 0-187 0 0,-3 0-92 0 0,1 1 2470 0 0,29 5-599 0 0,107 64-257 0 0,-110-57-1775 0 0,1-1-1 0 0,0-1 1 0 0,0-1 0 0 0,1-1 0 0 0,1-1 0 0 0,-1-2 0 0 0,1 0-1 0 0,1-2 1 0 0,-1-1 0 0 0,0-1 0 0 0,13-2-147 0 0,-33 1 54 0 0,0 0-1 0 0,1-1 1 0 0,-1 0 0 0 0,0 0 0 0 0,1 0-1 0 0,-1-1 1 0 0,0-1 0 0 0,0 1 0 0 0,0-1-1 0 0,0 0 1 0 0,0-1 0 0 0,0 1 0 0 0,0-2 0 0 0,-1 1-1 0 0,1-1 1 0 0,-1 1 0 0 0,0-2 0 0 0,0 1-1 0 0,-1-1 1 0 0,1 0 0 0 0,-1 0 0 0 0,3-4-54 0 0,-1-4 47 0 0,0 0 0 0 0,-1-1-1 0 0,0 0 1 0 0,-1 0 0 0 0,0 0 0 0 0,-2 0 0 0 0,1-1 0 0 0,-2 0 0 0 0,0 0 0 0 0,-1 0 0 0 0,0 1 0 0 0,-1-1 0 0 0,-1 0-1 0 0,0 0 1 0 0,-2 0 0 0 0,1 0 0 0 0,-4-8-47 0 0,3 13-13 0 0,0 1 0 0 0,-1-1 0 0 0,0 1 1 0 0,-1-1-1 0 0,0 1 0 0 0,0 1 0 0 0,-1-1 0 0 0,0 1 0 0 0,0 0 0 0 0,-1 0 0 0 0,0 0 0 0 0,-1 1 0 0 0,0 1 0 0 0,0-1 0 0 0,0 1 0 0 0,-1 0 1 0 0,0 1-1 0 0,0 0 0 0 0,0 1 0 0 0,0 0 0 0 0,-1 0 0 0 0,0 1 0 0 0,0 0 0 0 0,0 0 0 0 0,0 1 0 0 0,0 1 0 0 0,0 0 0 0 0,-1 0 0 0 0,-8 1 13 0 0,-50 40-142 0 0,51-26 146 0 0,-40 63 86 0 0,24 18-65 0 0,28-67-16 0 0,-4 23 73 0 0,3 1 0 0 0,3 0 0 0 0,1 0 0 0 0,3 10-82 0 0,-1 12 116 0 0,-15 149 92 0 0,13-194-154 0 0,-1-1 0 0 0,-1 1 0 0 0,-1-1 0 0 0,-2-1 0 0 0,-1 1 0 0 0,-1-1 0 0 0,-1-1 0 0 0,-1 0 0 0 0,-1 0 0 0 0,-2-1 0 0 0,-1-1-1 0 0,0-1 1 0 0,-12 12-54 0 0,-42 15 279 0 0,27-45-23 0 0,47-36-1788 0 0,1 26 549 0 0,14-13-1158 0 0,-6 9-6400 0 0,-7 2-3331 0 0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38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1,'1'2,"0"0,1 0,-1 0,1 0,0-1,-1 1,1-1,0 1,0-1,0 0,0 1,0-1,0 0,0 0,0-1,0 1,1 0,-1-1,0 1,0-1,1 0,-1 0,0 0,1 0,1 0,-2 0,33 3,0-3,0-1,0-1,0-2,22-6,194-2,-227 12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38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1,'26'165,"-24"-132,-1 0,-2 0,-1 0,-1 0,-2 0,-2 0,-6 154,14-175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39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1 168,'18'56,"55"173,53 136,-125-362,0 2,0-1,0 0,1 0,-1 0,1 0,0 0,0 0,0-1,1 1,-1-1,1 1,0-1,0 0,0 0,0 0,0-1,3 2,-4-4,0-1,0 0,-1 0,1 0,0 0,0 0,-1-1,1 1,-1 0,1-1,-1 1,1-1,-1 0,0 1,0-1,0 0,0 0,0 0,0 0,0 0,-1 0,1 0,-1 0,1 1,55-223,-7-24,23-78,-45 275,-28 63,-3 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45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29,'-3'0,"0"0,0 0,0 0,0 1,0-1,0 1,1-1,-1 1,0 0,0 0,0 0,1 0,-1 1,1-1,-1 1,1-1,0 1,-1 0,1 0,0 0,0 0,0 1,1-1,-1 0,0 1,1 0,0-1,-1 1,1 0,0-1,0 1,0 2,2-4,-1 0,0 0,0 0,0 0,1 1,-1-1,1 0,-1 0,1 0,-1 0,1 0,0 0,0 0,-1 0,1 0,0-1,0 1,0 0,0 0,0-1,0 1,0 0,0-1,0 1,0-1,0 1,0-1,0 0,1 0,-1 1,0-1,0 0,0 0,1 0,-1 0,0 0,0 0,0-1,0 1,1 0,-1-1,0 1,1-1,48-21,-6-23,-44 44,1 0,0 0,-1 0,0 0,1 0,-1 0,1 0,-1 0,0 0,0 0,0 0,0 0,1 0,-1 0,0 0,-1 0,1 0,0 0,0 0,0 0,-1 0,1 0,0 0,-1 0,1 1,-1-1,1 0,-1 0,1 0,-1 0,0 1,1-1,-1 0,0 0,0 1,0-1,1 1,-1-1,0 1,0-1,0 1,0-1,0 1,0 0,0 0,0-1,0 1,0 0,0 0,0 0,0 0,0 0,0 0,0 1,0-1,0 0,0 0,0 1,-5-1,1 0,-1 1,1 0,0 0,0 0,-1 0,1 1,0 0,0 0,0 1,1-1,-1 1,0 0,1 0,0 1,0-1,0 1,0 0,0 0,0 21,12-16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48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1 433,'53'0,"-23"3,-1-2,0-1,1-2,-1 0,0-2,0-1,0-2,-1-1,0 0,0-3,-1 0,0-2,9-8,-17 12,0-2,-1 0,-1-1,1 0,-2-2,0 0,-1-1,0 0,1-4,-12 12,-1 0,0 1,0-2,0 1,-1 0,0 0,-1-1,0 1,0-1,0 0,-1 1,0-1,-1 1,0-1,0 1,0-1,-1 1,0-1,0 1,-1 0,0 0,-1 0,-3-6,-2 8,0 1,0 0,0 0,0 1,-1 0,0 0,0 1,0 0,1 1,-1 0,-1 1,1 0,0 1,0 0,1 0,-1 1,-1 0,-7 1,0 0,1 0,-1 2,1 0,0 1,0 1,1 0,0 2,0-1,1 2,0 0,1 1,0 1,1 0,-9 10,-74 112,89-120,1 0,1 0,0 0,1 0,0 1,2-1,-1 1,2 0,0 15,0-16,0-1,1 1,1 0,0-1,1 1,1-1,0 1,0-1,2 0,-1 0,2-1,0 1,0-1,1 0,1-1,0 0,0 0,1 0,2 0,-2-2,-1-1,1 0,1 0,-1-1,1 0,1-1,-1 0,1-1,0 0,0-1,1 0,-1 0,1-2,0 1,0-1,0-1,2 0,185-5,-143-6,-32 3</inkml:trace>
  <inkml:trace contextRef="#ctx0" brushRef="#br0" timeOffset="527.725">1102 405,'-3'26,"-1"-1,-1 1,-1-1,-1 0,-1 0,-1-1,-1-1,-1 1,-2-1,0-1,-7 8,-6 15,-3 36,28-79,1 1,0-1,0 0,0 0,1 0,-1 1,0-1,1 0,0 0,-1 0,1 0,0 0,0 0,0 0,0 0,0 0,1 0,-1-1,0 1,1 0,0-1,-1 1,1-1,0 0,0 1,-1-1,1 0,0 0,0 0,0 0,1-1,-1 1,0-1,0 1,0-1,2 1,10 1,-1 0,1-1,0-1,-1 0,1-1,0 0,-1-1,1 0,1-2,4-3</inkml:trace>
  <inkml:trace contextRef="#ctx0" brushRef="#br0" timeOffset="783.333">903 602,'10'0,"22"0,11 0,7 0,0 0,-3 0,-11-4,-5-3,-4 1,-2 2,0 0,-4 2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5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0 453,'11'-18,"1"1,0 0,1 0,1 2,1 0,11-10,8-8,139-138,-71 58,-102 112,0 0,1 0,-1 1,1-1,-1 1,0-1,1 0,0 1,-1-1,1 1,-1-1,1 1,0-1,-1 1,1 0,0-1,-1 1,1 0,0 0,-1-1,1 1,0 0,0 0,-1 0,1 0,0 0,0 0,0 0,-1 0,1 0,0 0,0 0,-1 1,1-1,0 0,-1 1,1-1,0 0,-1 1,1-1,0 1,-1-1,1 1,-1-1,1 1,-1-1,1 1,-1-1,1 1,-1 0,1-1,-1 1,0 0,0 0,1-1,11 51,-10-36,10 39,-7-21,3-1,0 1,2-2,1 0,2 0,3 4,-6-17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03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1 447,'55'-53,"-3"-3,-2-2,-3-3,13-24,-15-5,-42 83,-4 6,1 0,-1 0,1-1,0 1,0 0,0 0,0 0,0 0,0 0,0-1,0 1,0 0,0 0,0 0,1 0,-1 0,1 0,-1 0,1 0,-1 0,1 0,-1 0,1 0,0 0,0 0,-1 0,1 0,0 1,0-1,0 0,0 1,0-1,0 1,0-1,0 1,0-1,0 1,0 0,0-1,0 1,0 0,1 0,-1 0,0 0,0 0,0 0,0 0,0 0,1 0,-1 1,0-1,0 0,0 1,0-1,0 1,0-1,10 18,-1-1,-1 2,-1-1,0 1,-2 0,0 0,-1 1,-1 0,0 0,-1 9,23 169,-7-157,-6-29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0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145 506,'7'9,"1"0,1-1,-1 1,2-2,-1 1,1-1,0-1,0 0,1 0,0-1,0-1,0 0,0 0,1-1,-1 0,1-1,0 0,0-1,0-1,0 0,0 0,0-1,-1-1,1 0,6-2,8-3,0-2,-1 0,0-2,-1-1,0 0,-1-2,0-1,-1-1,-1-1,0 0,-2-2,0 0,-1-2,-1 0,0 0,-2-2,-1 0,5-12,-16 29,0-1,0 1,-1-1,0 0,0 0,0 0,-1-1,0 1,-1 0,0 0,0 0,0-1,-1 1,0 0,0 0,-1 0,0 0,0 0,-1 0,0 0,0 1,0-1,-3-2,-1 0,0 0,0 1,-1 0,0 0,0 1,-1 0,0 0,0 1,-1 0,0 1,0 0,0 0,0 1,-1 1,0-1,1 2,-1 0,0 0,0 1,-1 0,1 1,0 0,0 1,0 0,0 1,0 0,0 0,0 2,-2 0,-20 10,0 1,2 1,-1 2,2 1,1 2,0 1,2 1,0 1,2 1,0 2,2 0,1 2,2 0,0 1,-8 20,17-32,0 1,1 0,1 0,0 1,2 0,0 1,2-1,0 1,1 1,1-1,1 0,1 1,1-1,1 1,0-1,2 0,1 1,0-1,2 0,0-1,9 19,-9-28,0 0,1 0,0 0,1-1,0 0,1 0,0-1,1 0,-1-1,2 0,-1 0,1-1,0 0,1-1,-1-1,1 0,0 0,1-1,-1-1,1 0,5 0,36 2,0-2,1-3,-1-2,1-2,-41 2,1 0,-1-1,1-1,-1 0,0-1,0 0,-1-1,10-6,-12 4</inkml:trace>
  <inkml:trace contextRef="#ctx0" brushRef="#br0" timeOffset="469.919">1161 591,'-97'298,"92"-279,0 0,2 0,0 0,1 1,1-1,0 1,2-1,1 10,-1-26,0 0,0 1,0-1,0 0,0 0,1 0,-1 0,1-1,0 1,0 0,0-1,0 1,0-1,1 1,-1-1,1 0,-1 0,1 0,0-1,0 1,0-1,0 1,0-1,0 0,0 0,0 0,1-1,-1 1,0-1,0 0,3 0,3 1,1 0,-1-1,1-1,-1 0,1 0,-1-1,0 0,1 0,-1-1,6-3,16-22,-22 11</inkml:trace>
  <inkml:trace contextRef="#ctx0" brushRef="#br0" timeOffset="718.009">851 789,'43'0,"29"0,6 0,-4 0,-16-5,-12-1,-9 0,-7-4,-8 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06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20,'73'17,"-47"-13,1-1,-1-1,1-2,-1 0,1-2,0-1,-1-1,0-1,116-25,-140 30,-1 0,1-1,0 1,-1 0,1-1,0 1,-1 0,1 0,0 1,-1-1,1 0,-1 0,1 1,0-1,-1 1,1 0,-1-1,1 1,-1 0,1 0,-1 0,0 0,1 0,-1 0,0 0,0 0,0 1,0-1,0 0,1 2,-2 7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06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59,'14'-5,"20"-1,8 0,2-4,-2 0,-2 2,-5 1,-2 3,-3 2,-1 1,-1 1,0 0,0 1,-1-1,1 0,-10 6,-8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14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1 11939 0 0,'0'0'1521'0'0,"0"0"-243"0"0,0 0-22 0 0,0 0 79 0 0,0 0 41 0 0,0 0-139 0 0,0 0-247 0 0,0 0-204 0 0,0 0-182 0 0,0 0-144 0 0,0 0-56 0 0,0 0-21 0 0,0 0-16 0 0,-11 8 1 0 0,-34 27-25 0 0,6 20 669 0 0,29-34-717 0 0,-90 142 798 0 0,55-95-962 0 0,31-60-2935 0 0,12-31-4968 0 0,2 22 7387 0 0,0-11-3419 0 0,0 2-2298 0 0,0 2-209 0 0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0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70,'19'0,"26"-5,9-2,1 1,-4 1,-6-3,-6-1,-5 2,-3 2,-2 1,-2 3,1-5,-6 0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0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195 481,'-32'127,"18"-87,-10 32,-3-1,-3-1,-6 6,31-66,0 0,1 0,0 0,1 1,0 0,0 0,1 0,1 0,0 0,0 4,1-12,0 0,1 0,-1 0,0 0,1 0,0 0,-1 0,1 0,1 0,-1 0,0 0,1-1,-1 1,1-1,0 1,0-1,0 1,0-1,0 0,0 0,1 0,-1 0,1 0,0-1,-1 1,1-1,0 0,0 0,0 0,0 0,0 0,0 0,0-1,0 1,0-1,0 0,0 0,2-1,8 1,0-1,0-1,0-1,-1 1,1-2,-1 0,0 0,0-1,0-1,-1 0,0 0,0-1,0-1,2-2,134-132,-105 97,-10 6,-1-1,-2-1,-2-1,15-34,-16 29,-20 38,-1 0,0-1,-1 0,0 0,0 0,-1 0,0-1,-1 1,-1-1,1 0,-1-8,-2 19,0-1,1 0,-1 1,0-1,1 1,-1 0,0-1,0 1,0-1,1 1,-1 0,0 0,0 0,0-1,0 1,1 0,-1 0,0 0,0 0,0 0,0 0,0 1,0-1,1 0,-1 0,0 1,0-1,0 0,1 1,-1-1,0 1,0-1,1 1,-1-1,1 1,-1 0,0-1,1 1,-1 0,1-1,-1 1,1 0,-1 0,1-1,0 1,0 0,-1 0,1 0,0 0,0-1,0 1,0 0,0 0,0 0,0 0,0 0,0 0,-23 50,3 1,2 0,2 2,-5 40,-3 2,21-90,1 1,0 0,0 0,0 0,1 0,0 0,0 1,1-1,0 0,0 0,1 0,-1 1,2-1,-1 0,1 0,0 0,1-1,-1 1,1 0,1-1,-1 0,1 1,4 4,12 7,1-2</inkml:trace>
  <inkml:trace contextRef="#ctx0" brushRef="#br0" timeOffset="778.179">815 1158,'91'-255,"-7"54,-28 99,-55 101,-1 0,1 1,0-1,-1 1,1-1,0 1,0-1,-1 1,1 0,0-1,0 1,0 0,-1 0,1-1,0 1,0 0,0 0,0 0,0 0,-1 0,1 0,0 0,0 1,0-1,0 0,-1 0,1 1,0-1,0 0,0 1,-1-1,1 1,0-1,-1 1,1-1,0 1,-1-1,1 1,-1 0,1-1,-1 1,1 0,-1 0,1-1,-1 1,0 0,0 0,1 0,-1-1,0 1,0 0,0 0,0 0,0 0,0-1,0 1,0 1,13 53,-8 208,-6-261,1 1,0 0,0-1,0 1,0 0,0-1,0 1,1 0,-1-1,1 1,0-1,0 1,0-1,0 1,0-1,0 0,1 1,-1-1,1 0,0 0,-1 0,1 0,0 0,0 0,0-1,1 1,-1-1,0 1,1-1,-1 0,0 0,1 0,0 0,-1 0,1-1,-1 1,1-1,0 0,-1 0,1 0,0 0,-1 0,1 0,0-1,-1 1,1-1,-1 0,2 0,14-11,0 0,-1-1,0-1,-1 0,-1-1,0-1,-1-1,-1 0,0 0,-2-2,0 1,-1-1,3-10,24-35,-24 43,-1 0,0 0,-2-1,-1-1,-1 1,2-11,-8 23</inkml:trace>
  <inkml:trace contextRef="#ctx0" brushRef="#br0" timeOffset="1032.799">1860 594,'-10'38,"-3"28,-4 6,1-3,3-9,3-10,4-9,-1-11,-1-10</inkml:trace>
  <inkml:trace contextRef="#ctx0" brushRef="#br0" timeOffset="1283.204">1747 198,'0'0</inkml:trace>
  <inkml:trace contextRef="#ctx0" brushRef="#br0" timeOffset="1532.662">2227 1,'17'65,"-3"0,-2 2,-4-1,-2 1,-3 0,-6 58,-50 162,21-134,24-124,2-24</inkml:trace>
  <inkml:trace contextRef="#ctx0" brushRef="#br0" timeOffset="1783.472">1973 622,'19'0,"40"0,15 0,4-5,-2-1,-8 0,-12 1,-5 1,-6 2,-7 1,-5 1,-7 0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1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0 565,'42'56,"-22"-21,-2 0,-1 1,-2 1,-1 0,-2 1,-2 1,2 18,-6-30,-6-27,-1 1,1 0,0 0,0 0,-1 0,1-1,0 1,0 0,0 0,0 0,0 0,0 0,0-1,0 1,0 0,0 0,1 0,-1 0,0 0,0-1,1 1,-1 0,1 0,-1-1,1 1,-1 0,1-1,-1 1,1 0,-1-1,1 1,0-1,0 1,-1-1,1 1,0-1,0 1,-1-1,1 0,0 0,0 1,0-1,0 0,-1 0,1 0,0 0,0 0,0 0,0 0,0 0,-1 0,1 0,0 0,0-1,0 1,0 0,-1-1,1 1,0-1,0 1,-1 0,1-1,0 0,0 0,50-144,-15 28,68-184,-59 209,-36 87</inkml:trace>
  <inkml:trace contextRef="#ctx0" brushRef="#br0" timeOffset="409.707">508 848,'45'-9,"-1"-2,0-2,-1-2,0-1,-2-3,32-18,-67 34,1-1,-1 0,-1 0,1 0,-1-1,1 1,-1-1,0-1,-1 1,0-1,1 0,-2 1,1-2,-1 1,0 0,0-1,-1 0,1 1,-2-1,1 0,-1 0,0 0,0 0,-1 0,0 0,0-1,-4 4,1 0,-1 0,0 1,0 0,0 0,-1 0,1 0,-1 1,1 0,-1-1,0 2,0-1,0 1,0-1,0 1,0 1,0-1,-1 1,1 0,0 0,0 0,0 1,-1 0,1 0,0 0,0 1,0-1,0 1,-9 3,1 0,-1 1,1 0,1 1,-1 1,1 0,0 0,1 1,0 1,1 0,0 0,0 1,1 0,0 1,1 0,1 0,0 1,0 0,1 0,1 0,0 1,1 0,0 0,2 0,-1 1,2-1,0 0,0 1,2 8,0-17,0 1,1-1,0 0,0 0,0 0,1-1,0 1,0-1,1 1,-1-1,1 0,0 0,0 0,1-1,-1 1,1-1,0 0,1-1,-1 1,0-1,1 0,0-1,0 1,1 0,8 2,-1 0,1-1,0 0,0-1,1-1,-1 0,0-1,1-1,8-1,3-3,-1-2,0-1,-1-1,0-2,0 0,-1-1,0-2,17-11,-24 14</inkml:trace>
  <inkml:trace contextRef="#ctx0" brushRef="#br0" timeOffset="764.685">1524 565,'-11'-3,"0"1,0 0,0 1,0 0,0 0,0 1,-1 1,1 0,0 0,0 1,0 1,0 0,0 0,1 1,-1 0,1 1,0 0,0 1,0 1,3-4,1 0,0 0,1 1,-1 0,1 0,-1 1,1-1,0 1,1 0,-1 0,1 1,0 0,1-1,-1 1,1 0,0 1,1-1,-1 0,1 1,0-1,1 1,0 0,0 0,0-1,1 1,0 0,0 0,1 0,0 0,0-1,1 1,-1 0,1-1,1 1,-1-1,1 0,0 0,1 0,0 0,-1 0,2-1,-1 0,1 0,4 4,6-1,0-1,0 0,1-1,0-1,0-1,0 0,1-1,-1-1,1 0,-1-1,1-1,0-1,-1 0,1-1,0-1,-1 0,0-1,0-1,0-1,5-3,57-47,-60 34</inkml:trace>
  <inkml:trace contextRef="#ctx0" brushRef="#br0" timeOffset="1076.762">2061 1,'-26'106,"4"0,5 2,4 0,6 1,4 24,23 103,-21-175,-3-55</inkml:trace>
  <inkml:trace contextRef="#ctx0" brushRef="#br0" timeOffset="1326.185">1665 622,'43'-5,"34"-6,8-2,-5 2,-12 8,-8 4,-8 1,-10 2,-6 4,-5 0,-2 0,-7-2</inkml:trace>
  <inkml:trace contextRef="#ctx0" brushRef="#br0" timeOffset="1541.974">2427 565,'-13'17,"0"-1,2 2,0 0,1 0,0 1,2 0,0 1,1-1,1 2,1-1,1 0,0 11,4-27,0 0,1 0,-1 0,1 0,0 0,0 0,1 0,-1 0,1 0,0 0,0-1,0 1,0 0,0-1,1 0,0 0,0 0,0 0,0 0,0 0,0-1,1 1,-1-1,1 0,0 0,0-1,-1 1,1-1,0 0,0 0,1 0,-1 0,0-1,0 1,0-1,0 0,0 0,1-1,-1 1,0-1,0 0,0 0,0-1,1 1,8-3,0 0,0-1,-1-1,1 0,-1 0,-1-1,1 0,-1-1,0-1,-1 0,0 0,0-1,8-11,-15 17,1-1,0 0,-1 1,0-2,0 1,-1 0,0-1,1 1,-2-1,1 1,-1-1,0 0,0 0,0 0,-1 0,0 0,0 0,-1 1,1-1,-1 0,0 0,-1 0,0 1,0-1,0 1,0-1,-1 1,0 0,0 0,0 0,-1 0,0 1,0-1,-3-3,0 1,-1 0,0 0,-1 1,0 0,1 0,-2 1,1 0,-1 0,0 1,1 1,-2 0,-4-1,-10-1</inkml:trace>
  <inkml:trace contextRef="#ctx0" brushRef="#br0" timeOffset="1831.795">2766 876,'5'-20,"6"-20,1-8,-1-1,3 4,-3 3,4 5,2 4,5 3,2 1,2 6,2 2,5 5,2-1,0 4,-1 3,-2 4,-6 3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14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1,'5'19,"-3"20,-3 10,0 0,0-4,-5-8,-2-7,2-3,-5-6,1-2,2-4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14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5,'4'-5,"8"8,0 4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1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0 619,'271'-314,"-200"250,-70 63,1 0,-1 0,1-1,-1 1,1 0,0 0,-1 0,1 1,0-1,0 0,-1 1,1-1,0 1,0 0,0-1,0 1,0 0,0 0,0 0,-1 0,1 1,0-1,0 0,0 1,0 0,0-1,-1 1,1 0,0 0,-1 0,1 0,0 0,-1 0,1 0,-1 0,0 1,1-1,-1 1,0-1,0 1,0-1,0 1,0 0,0 0,-1 0,19 75,-19-70,0-1,1 0,0 1,0-1,0 0,0 1,1-1,0 0,1 0,-1-1,1 1,0 0,1-1,-1 1,1-1,0 0,0-1,1 1,-1-1,1 1,0-1,0-1,1 1,0 0,1-1,1 0,-1-1,0 0,0 0,1-1,-1 0,1 0,0-1,-1 0,1 0,-1-1,1 0,-1 0,1 0,-1-1,1-1,-1 1,0-1,0 0,-1-1,1 1,0-1,-1-1,0 1,0-1,-1 0,1 0,1-4,10-14,-1 0,-2-2,0 0,-2 0,-1-1,-1-1,-1 0,-1 0,-1-2,11-111,-18 116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1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565 442,'1'1,"1"0,-1 0,1 0,-1 0,0 0,0 0,0 1,1-1,-1 0,0 1,-1-1,1 1,0-1,0 1,-1 0,1-1,-1 1,1 0,-1-1,0 1,1 0,-1-1,0 1,0 0,0 0,-1-1,1 1,0 0,-1-1,1 1,-1 0,1-1,-1 1,0 0,0 1,-116 665,105-428,-3-207,10-39</inkml:trace>
  <inkml:trace contextRef="#ctx0" brushRef="#br0" timeOffset="248.798">1 1091,'43'-5,"43"-1,17-5,0 0,-8 1,-10 3,-10 3,-9 1,-10 2,-5 1,-7 0,0 0,-4 1,-4-1,-7 1</inkml:trace>
  <inkml:trace contextRef="#ctx0" brushRef="#br0" timeOffset="615.894">1242 978,'-53'18,"1"2,1 2,0 3,2 2,1 2,2 1,0 3,-16 18,55-44,1 0,1 1,-1-1,2 1,-1 0,1 0,0 1,0-1,1 1,0 0,1 0,0 0,-1 5,3-11,-1 1,1 0,0 0,0-1,0 1,0 0,1 0,-1-1,1 1,0 0,0-1,0 1,1 0,-1-1,1 0,0 1,0-1,0 0,0 0,1 0,-1 0,1-1,0 1,0-1,-1 1,2-1,-1 0,0 0,0 0,1-1,-1 1,1-1,2 1,6 1,0-1,0-1,0 0,0 0,0-1,0-1,0 0,0 0,0-2,0 1,-1-1,1-1,-1 0,0-1,0 0,0-1,6-4,14-9,-2-1,0-2,-2-1,0-1,8-11,148-173,-182 207,-1 0,0 0,1 0,-1 0,1 1,-1-1,1 0,-1 0,1 1,-1-1,1 0,0 1,-1-1,1 0,0 1,0-1,0 1,-1-1,1 1,0 0,0-1,0 1,0 0,0 0,0-1,0 1,0 0,0 0,-1 0,1 0,0 0,0 0,0 0,0 1,0-1,0 0,0 1,0-1,0 0,-1 1,1-1,0 1,0-1,0 1,-1-1,1 1,0 0,-1-1,1 1,0 0,-1 0,1-1,-1 1,1 0,-1 0,0 0,1 0,-1 0,0 0,6 102,-6-77</inkml:trace>
  <inkml:trace contextRef="#ctx0" brushRef="#br0" timeOffset="1009.651">1496 1430,'42'-79,"2"3,5 1,48-56,-97 130,0 1,0-1,0 1,0-1,0 0,0 1,0-1,0 1,0-1,1 1,-1-1,0 0,0 1,1-1,-1 1,0-1,1 1,-1 0,0-1,1 1,-1-1,1 1,-1 0,1-1,-1 1,1 0,-1-1,1 1,-1 0,1 0,0-1,-1 1,1 0,-1 0,1 0,0 0,-1 0,1 0,-1 0,1 0,-1 0,1 0,0 0,-1 1,1-1,-1 0,1 0,-1 0,1 1,0-1,-1 0,1 1,-1-1,0 0,1 1,-1-1,1 1,-1-1,0 1,1-1,-1 1,0-1,1 1,-1-1,0 1,2 41,-2-39,0 9,0 1,0-1,2 0,-1 0,2 0,-1 0,2 0,-1-1,5 9,-6-16,0-1,-1 1,1-1,0 0,1 0,-1 0,0 0,1 0,0 0,0-1,0 1,0-1,0 0,0 0,0 0,1 0,-1 0,1-1,-1 0,1 0,0 0,0 0,-1 0,1-1,0 1,0-1,0 0,-1 0,1-1,0 1,0-1,2 0,94-54,-53 23,-23 19</inkml:trace>
  <inkml:trace contextRef="#ctx0" brushRef="#br0" timeOffset="1503.26">2456 1063,'-30'4,"1"2,0 1,0 2,1 0,0 2,0 1,1 2,-19 12,39-21,1-1,0 1,0-1,1 2,-1-1,1 1,0 0,1 0,-1 0,1 0,1 1,-1 0,1 0,2-4,0-1,0 1,0 0,0 0,1 0,-1 0,1 0,0 0,0 0,0 0,0 0,0 0,1-1,-1 1,1 0,0 0,0 0,0 0,0-1,1 1,-1 0,1-1,-1 0,1 1,0-1,0 0,0 0,0 1,1-2,-1 1,0 0,1 0,2 0,0 1,1 0,0 0,0-1,0 0,0 0,0-1,1 0,-1 0,0 0,1-1,-1 0,1 0,-1-1,0 1,1-1,-1-1,0 1,0-1,0 0,4-3,112-65,49-48,-15 27,-154 90,-1 0,1 0,-1 0,1 0,-1 1,1-1,0 1,0-1,-1 1,1-1,0 1,0 0,-1 0,1 0,0 0,0 0,-1 0,1 1,0-1,0 1,-1-1,1 1,0 0,-1-1,1 1,-1 0,1 0,-1 0,1 0,-1 0,0 1,1-1,-1 0,0 0,0 1,0-1,0 1,0-1,0 1,-1 0,1-1,0 1,-1 0,1-1,-1 1,8 87,-8-80,-7 86,-3 0,-5 0,-3-1,-5-1,-14 29,13-55,-3-2,-3-1,-3-1,-3-1,-7 6,33-52,0 0,-1 0,0-1,-1 0,-1-1,-1 0,0-1,-1-1,0 0,0-1,-1 0,-1-2,0 0,-2 0,16-7,-1-1,1 0,0 0,-1 0,1-1,-1 1,1-1,-1 0,1 1,-1-2,1 1,-1 0,1-1,-1 1,1-1,-1 0,1-1,0 1,0 0,-1-1,1 0,0 1,0-1,1-1,-1 1,0 0,1-1,-1 1,1-1,0 0,0 1,0-1,0 0,0-1,1 1,-1 0,1 0,0-1,0 1,0 0,0-1,1 1,0-1,-1 0,1-24,0 0,2 0,1 0,1 1,1-1,2 1,0 0,2 1,1 0,1 0,9-13,8-28,-9 19</inkml:trace>
  <inkml:trace contextRef="#ctx0" brushRef="#br0" timeOffset="1866.682">2626 1486,'101'-21,"-2"-5,0-4,80-38,-160 61,-1-2,1 0,-1-1,-1-1,0-1,-1 0,0-1,-1-1,0-1,-1 0,-1 0,0-1,-1-1,-1 0,0-1,-2 0,0-1,4-14,-12 31,1 0,-1 0,-1-1,1 1,0 0,-1-1,1 1,-1-1,0 1,1 0,-1-1,0 1,-1-1,1 1,0-1,-1 1,1-1,-1 1,0 0,0-1,0 1,0 0,0 0,0 0,-1 0,1 0,-1 0,1 0,-1 0,0 1,0-1,0 0,0 1,0 0,0-1,0 1,0 0,-1 0,1 0,0 0,-1 1,1-1,0 1,-1-1,-1 1,-9 3,0 0,0 0,0 1,0 1,1 0,0 1,0 1,0 0,0 0,1 1,1 0,-1 1,2 0,-1 1,1 0,0 0,1 1,0 0,1 1,1 0,-1 0,-7 9,0 0,1 1,1 0,2 0,0 2,1-1,1 1,2 0,0 0,2 1,0 0,1 5,3-24,0 0,1 0,-1 0,1 0,0 0,1 0,-1 0,1 0,0-1,1 1,-1-1,1 1,0-1,1 0,-1 0,1 0,0-1,0 1,1-1,-1 0,1 0,0 0,0-1,0 0,0 0,1 0,-1 0,1-1,0 0,-1 0,1-1,0 0,0 0,5 0,58 2,-36-4</inkml:trace>
  <inkml:trace contextRef="#ctx0" brushRef="#br0" timeOffset="2250.594">3472 1430,'44'-27,"-1"-1,-2-2,0-2,-2-1,-2-2,2-6,69-84,-107 125,-1 1,0-1,0 0,1 1,-1-1,0 0,1 0,-1 1,0-1,1 0,-1 0,0 0,1 1,-1-1,1 0,-1 0,0 0,1 0,-1 0,1 0,-1 0,0 0,1 0,-1 0,1 0,-1 0,0 0,1 0,-1 0,0-1,1 1,-1 0,1 0,-1 0,0 0,1-1,-1 1,0 0,0-1,1 1,-1 0,0 0,1-1,-1 1,0 0,0-1,0 1,0 0,1-1,-1 1,0-1,0 1,-10 36,-1-5,5-19,0 0,1 0,1 1,0-1,1 1,0 0,1 0,0 0,1 0,0 0,1 0,1 0,0 0,1 1,0-2,1 1,1 2,-1-10,-1-1,1 1,0 0,0-1,1 1,0-1,-1 0,1 0,0-1,1 1,-1-1,1 0,0 0,-1 0,1-1,0 0,1 0,-1 0,0 0,0-1,1 0,-1 0,1 0,-1-1,1 0,-1 0,1 0,-1-1,1 0,-1 0,1 0,11-3,-1 0,0-1,0 0,0-1,-1-1,0-1,0 0,-1-1,10-7,4-10,0 0,-2-2,-1-1,-1-1,-2-1,-1-1,-2 0,5-14,4-13,-20 34</inkml:trace>
  <inkml:trace contextRef="#ctx0" brushRef="#br0" timeOffset="2920.281">4714 301,'25'310,"-20"-238,-4 0,-3 1,-3-1,-3 0,-7 16,-38 173,53-212,5-31</inkml:trace>
  <inkml:trace contextRef="#ctx0" brushRef="#br0" timeOffset="3167.734">4347 951,'39'-5,"45"-7,14 0,0 1,-12 3,-12-3,-12 1,-13 2,-10 3,-6 2,-5 1,-1 1,-2 1,1 1,-5 4,-5 2</inkml:trace>
  <inkml:trace contextRef="#ctx0" brushRef="#br0" timeOffset="3338.133">5335 1176,'-5'33,"-1"21,-1 2</inkml:trace>
  <inkml:trace contextRef="#ctx0" brushRef="#br0" timeOffset="3525.367">5250 668,'0'-10,"5"2,1 3</inkml:trace>
  <inkml:trace contextRef="#ctx0" brushRef="#br0" timeOffset="4134.647">5870 951,'-48'23,"1"2,1 3,1 1,2 2,-36 34,28 13,50-75,1-1,-1 1,1 0,-1-1,1 1,0 0,0-1,0 1,1 0,-1-1,1 1,-1 0,1-1,0 1,0-1,0 1,0-1,0 1,0-1,1 0,0 0,-1 0,1 0,0 0,0 0,0 0,0 0,0-1,0 1,0-1,1 1,-1-1,1 0,8 2,1 0,0 0,-1-1,1-1,0 0,0-1,0 0,0 0,0-2,0 1,-1-2,1 1,0-2,-1 1,0-1,0-1,0 0,-1-1,1 0,-1-1,-1 0,1 0,-1-1,7-7,16-7,61-50,-72 54,1 0,0 2,1 0,1 1,0 2,11-4,-34 16,1 0,-1 1,0-1,0 0,1 1,-1-1,1 1,-1 0,0-1,1 1,-1 0,1 0,-1 0,1 0,-1 0,0 0,1 0,-1 0,1 1,-1-1,1 1,-1-1,0 1,0-1,1 1,-1 0,0 0,0 0,1-1,-1 1,0 0,0 0,0 1,0-1,-1 0,1 0,0 0,0 1,-1-1,1 0,-1 0,1 1,-1-1,1 1,-1-1,0 1,0-1,0 0,0 1,0-1,0 1,0 1,-8 47,6-45,0-1,0 0,0 1,1-1,-1 1,1 0,0-1,1 1,-1 0,1-1,0 1,0 0,1 0,-1-1,1 1,0 0,0-1,1 1,-1 0,1-1,0 0,0 0,1 1,-1-1,1 0,0-1,0 1,0 0,0-1,1 0,-1 0,1 0,4 3,-2-4,1-1,0 1,-1-1,1 0,0-1,-1 0,1 0,0 0,0-1,-1 1,1-2,-1 1,1-1,-1 0,1 0,-1-1,0 0,0 0,0 0,-1-1,1 0,2-3,112-112,-103 99,28-28,-3-2,-2-2,-2-2,-3-1,-2-1,-2-2,-3-2,12-40,-27 64,-2 0,-2-1,-1 0,-2 0,-1-1,-2 0,-2 0,-1 0,-2 0,-1 1,-5-14,8 47,0-1,-1 1,0 0,0 0,0 0,0 0,-1 0,1 0,-1 1,0-1,0 0,0 1,-1-1,1 1,-1 0,0 0,0 0,0 0,0 1,0-1,-1 1,1-1,-1 1,1 0,-1 1,0-1,0 1,0 0,0-1,0 2,0-1,0 0,0 1,-1 0,1 0,0 0,-9 5,1 1,-1 1,1 0,0 0,1 1,0 0,0 1,1 1,0 0,1 0,0 0,0 1,1 1,1 0,0 0,0 0,-3 11,-5 12,2 1,2 0,1 1,1 1,2-1,2 1,2 0,1 0,2 1,2-1,6 37,-4-37,3 0,0 0,3 0,1-1,2-1,2 0,1-1,1 0,2-2,1 0,2-1,1-1,2-1,1-1,1-2,2 0,-8-8,-6-5,0-1,1 0,1-1,-1-1,2 0,0-2,0 0,19 7,-14-14,-6-4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26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53,'-13'24,"1"2,1 0,2 0,1 1,0-1,2 2,2-1,0 1,2 0,1 0,1 0,1 3,0-27,0 0,0 0,0 0,0 0,0 0,1 0,0 0,0 0,0 0,0-1,1 1,0-1,-1 0,1 0,0 0,0 0,1 0,-1-1,1 1,-1-1,1 0,0 0,-1 0,1-1,0 1,0-1,1 0,-1 0,0-1,0 1,0-1,1 0,-1 0,0 0,0 0,0-1,1 0,-1 0,0 0,1 0,8-3,0-1,-1 0,1-1,-1 0,0-1,-1 0,1-1,-1 0,-1 0,0-2,0 1,-1-1,0 0,0-1,-2 0,1-1,5-11,-3 3,-1 0,0 0,-2-1,0 0,-2 0,3-16,-8 30,0 1,0-1,0 1,-1-1,0 1,0-1,-1 1,1-1,-2 1,1 0,-1 0,1 0,-2 0,1 0,-1 1,1 0,-1-1,-1 1,1 1,-1-1,0 1,0-1,0 1,-1 1,1-1,-1 1,0 0,0 0,0 1,-1 0,1 0,0 0,-1 1,1 0,-1 0,1 1,-1 0,0 0,1 0,-1 1,1 0,-6 1,-46 19,34-10</inkml:trace>
  <inkml:trace contextRef="#ctx0" brushRef="#br0" timeOffset="467.444">474 335,'42'-23,"-1"-3,-1-1,-1-2,-2-2,-1-1,-2-2,-1-1,7-12,-39 46,-1-1,0 1,0 0,1-1,-1 1,1 0,-1 0,1-1,-1 1,1 0,-1 0,1 0,0 0,0 0,0 0,0 0,0 0,0 0,0 0,0 0,0 1,0-1,0 0,0 1,1-1,-1 1,0-1,0 1,1-1,-1 1,0 0,1 0,-1 0,0 0,1 0,-1 0,0 0,1 0,-1 0,0 1,1-1,-1 1,0-1,0 1,1-1,-1 1,0 0,0-1,1 2,19 161,-18-155,1-1,1 0,-1 0,1 0,1 0,-1-1,1 0,0 0,0 0,1-1,0 0,0 0,0-1,0 0,1 0,0-1,0 0,0 0,0 0,0-1,0-1,0 1,1-1,-1-1,1 0,-1 0,1 0,-1-1,0-1,1 1,-1-1,0 0,0-1,0 0,0-1,-1 1,1-1,-1-1,0 1,0-1,0-1,4-4,0 0,0-1,-1 0,0 0,-1-1,0-1,-1 0,-1 0,0 0,-1-1,1-3,4-7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24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7 932,'-5'-34,"3"-15,2-5,6 2,2 1,4 4,1 5,2 0,-1 2,1 4,4 2,3 3,-3 2,2 5,-4 3,0 4,2 11,-2 5</inkml:trace>
  <inkml:trace contextRef="#ctx0" brushRef="#br0" timeOffset="380.619">429 649,'8'-2,"12"-3,-1 0,0-1,0-1,-1 0,0-2,0 0,-1-1,-1 0,1-2,-2 0,1 0,-2-2,0 0,0 0,-1-2,-11 14,0 0,0-1,0 1,-1 0,1-1,-1 1,1-1,-1 0,0 1,0-1,0 0,0 0,0 0,-1 1,0-1,1 0,-1 0,0 0,0 0,-1 0,1 0,0 0,-1 0,0 1,0-1,0 0,0 0,0 1,0-1,-1 0,1 1,-1 0,0-1,0 1,0 0,0 0,0 0,0 0,0 0,-1 0,1 1,-1-1,1 1,-1 0,0 0,0-1,1 2,-1-1,0 0,0 1,0-1,-1 1,-15 5,0 0,0 2,1 0,0 1,0 1,1 1,0 0,1 1,0 1,0 0,1 1,1 1,1 1,0-1,0 2,2 0,-7 12,6-13,1 1,0 0,2 1,0 0,1 1,0 0,-2 9,9-22,0 0,-1 0,2 0,-1 0,0 1,1-1,0 0,1 1,-1-1,1 0,0 0,0 1,0-1,1 0,0 0,0 0,0-1,0 1,1 0,0-1,0 1,0-1,1 0,-1 0,1-1,0 1,0-1,0 1,2-1,10 5,0-1,0 0,1-1,0-2,1 1,-1-2,1 0,-1-1,1-1,0 0,-1-2,1 0,4-1,6 1,-11 1,1-1,-1-1,0-1,0 0,0-1,0-1,-1 0,1-1,-1-1,-1-1,1 0,-1-1,-1 0,3-4,-4 0</inkml:trace>
  <inkml:trace contextRef="#ctx0" brushRef="#br0" timeOffset="714.014">1248 509,'-19'-1,"-1"2,0 1,1 1,-1 0,1 1,0 1,0 1,0 1,1 0,0 2,1 0,0 1,-3 2,15-8,0 1,1-1,0 1,-1-1,2 1,-1 0,1 1,-1-1,1 1,1-1,-1 1,1 0,0 0,0 0,1 0,0 0,0 0,0 1,1-1,0 0,0 0,1 1,-1-1,1 0,1 0,-1 0,1 0,0 0,1 0,-1 0,1-1,0 1,0-1,1 0,0 0,0 0,0 0,0-1,1 0,0 0,0 0,0 0,0-1,0 1,1-1,3 1,7 0,1 0,-1-1,1 0,-1-2,1 0,0 0,-1-2,1 0,0-1,-1-1,1 0,-1-1,0-1,0-1,-1 0,1-1,-1 0,-1-1,0-1,0-1,0 0,-1-1,5 0</inkml:trace>
  <inkml:trace contextRef="#ctx0" brushRef="#br0" timeOffset="1001.631">1728 1,'-5'33,"-1"36,0 15,1-2,1-5,2-11,1-12,0-10,1-3,0-4,1-3,4-3,2-2,-1 0,-1-2,-1 1,-7-5,-2-7</inkml:trace>
  <inkml:trace contextRef="#ctx0" brushRef="#br0" timeOffset="1250.913">1389 480,'39'-10,"36"2,10 3,-4 1,-12 7,-12 2,-11 1,-9-1,-10 4,-5 0,-2-1,-4-3</inkml:trace>
  <inkml:trace contextRef="#ctx0" brushRef="#br0" timeOffset="1487.025">2123 565,'5'34,"6"10,1 3,-1-6</inkml:trace>
  <inkml:trace contextRef="#ctx0" brushRef="#br0" timeOffset="1653.007">2151 255,'-10'-15,"-2"-4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24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428 715,'-16'-2,"0"2,0 0,0 1,1 0,-1 1,0 1,1 1,-1 0,1 1,0 1,1 0,-1 1,1 0,1 1,-1 1,1 0,1 1,0 0,0 1,1 0,0 1,1 0,1 1,0 0,0 1,1-1,1 2,0-1,-2 7,0-1,1 1,1 0,1 1,1 0,1 0,0 0,2 0,1 0,1 1,1 3,-1-22,0-1,1 1,-1 0,1 0,0-1,0 1,0 0,1-1,-1 1,1-1,0 0,0 1,0-1,1 0,-1 0,1 0,-1-1,1 1,0-1,0 1,0-1,1 0,-1 0,0 0,1-1,-1 1,1-1,-1 0,1 0,0 0,0 0,-1-1,1 1,0-1,0 0,0 0,0-1,-1 1,1-1,0 0,0 0,2-1,19-8,0-1,0-1,-1-1,-1-2,0 0,-1-1,-1-1,0-2,-2 0,0 0,-1-2,-1 0,-1-2,-1 1,2-7,19-18,-2-2,-3-1,-1-1,-3-2,-3-1,-1-1,-3 0,-3-2,-2 0,-2-1,4-58,-16 98,-2-1,0 1,-1 0,0-1,-2 1,0 1,-1-1,-1 1,0-1,-1 2,4 9,0 1,-1 0,1 0,-1 1,0-1,-1 1,1 0,-1 0,0 0,0 1,-1 0,1 0,-1 0,0 0,0 1,0 0,0 0,-1 1,1 0,-1 0,1 0,-1 1,0 0,0 0,0 1,0 0,-5 1,2 2,0 0,0 1,0 0,0 1,1 0,0 1,0 0,0 0,1 1,0 0,0 1,1-1,0 1,0 1,1-1,0 1,0 1,1-1,0 1,1-1,0 1,1 1,0-1,0 0,1 1,0 2,-1 12,1 0,1 0,1 0,1 0,2 0,0 0,2 0,0-1,2 0,0 0,2 0,1-1,0-1,2 1,1-2,0 0,2 0,0-1,1-1,1-1,6 4,145 176,-89-86,-78-111,0 0,0-1,0 0,-1 1,1-1,0 1,0-1,0 0,0 0,0 0,0 1,0-1,0 0,0 0,0 0,0 0,0-1,0 1,0 0,0 0,0-1,-1 1,1 0,0-1,0 1,0-1,0 1,0-1,-1 1,1-1,0 0,-1 1,1-1,0 0,-1 0,1 1,-1-1,1 0,0-1,10-12</inkml:trace>
  <inkml:trace contextRef="#ctx0" brushRef="#br0" timeOffset="247.099">1105 828,'0'33,"0"21,0 6,5-7,1-8,0-11</inkml:trace>
  <inkml:trace contextRef="#ctx0" brushRef="#br0" timeOffset="516.525">1076 178,'0'0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1T02:58:32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0 740,'2'-33,"1"0,1-1,2 1,1 1,2 0,1 0,2 0,1 1,1 1,1 1,2 0,1 1,1 0,3 1,77-76,-98 102,0 0,0 0,0 0,0 0,0 1,1-1,-1 0,0 1,0-1,1 1,-1-1,0 1,0-1,1 1,-1 0,1 0,-1 0,0 0,1 0,-1 0,0 0,1 0,-1 0,0 1,1-1,-1 1,0-1,1 1,-1-1,0 1,0 0,0-1,0 1,0 0,1 0,-2 0,1 0,0 0,0 0,0 0,0 0,0 0,-1 0,1 1,-1-1,1 0,-1 1,17 64,-17-30,-1-32,0 1,0-1,0 1,1-1,0 1,0 0,0-1,0 1,1-1,0 1,0-1,0 1,1-1,-1 1,1-1,0 0,0 0,0 0,1 0,0 0,-1-1,1 1,1-1,-1 1,1-1,0-3,1 1,0-1,0-1,-1 1,1-1,0 1,0-1,-1-1,1 1,-1-1,1 0,-1 0,0 0,0 0,1-1,-2 1,1-1,0 0,-1-1,2-1,11-6,33-24,99-56,-147 90,1 1,-1-1,1 0,-1 1,1-1,0 1,-1-1,1 1,0 0,-1 0,1 0,0 0,-1 0,1 0,0 0,-1 0,1 1,0-1,-1 1,1-1,-1 1,1 0,-1 0,1-1,-1 1,1 0,-1 0,0 0,1 1,-1-1,0 0,0 0,0 1,0-1,0 1,0-1,-1 0,1 1,0 0,-1-1,1 1,-1-1,1 1,-1 0,0-1,0 1,-2 82,-8-47,6-26,1-1,0 1,1 0,0 0,0 0,1 0,1 0,0 1,0-1,1 0,1 2,-1-11,0 1,0-1,0 0,0 0,1 0,-1 0,0-1,1 1,-1 0,1 0,0-1,0 1,-1-1,1 0,0 1,0-1,0 0,1 0,-1 0,0 0,0-1,0 1,1-1,-1 1,0-1,1 0,-1 0,0 0,1 0,-1 0,0 0,0-1,1 1,-1-1,0 0,0 1,1-1,-1-1,22-4</inkml:trace>
  <inkml:trace contextRef="#ctx0" brushRef="#br0" timeOffset="1">1072 373,'44'-11,"0"-2,-2-2,1-2,-2-2,0-1,-2-3,13-9,-38 22,1 0,-2 0,0-1,0-1,-1 0,0-1,-1 0,-1-1,3-5,-12 16,0 0,0 0,0 0,-1 0,1 0,-1 0,0 0,0 0,0-1,0 1,-1 0,1 0,-1 0,0 0,0 0,0 0,0 0,0 0,-1 0,1 0,-1 1,0-1,0 1,0-1,0 1,0 0,0-1,-1 1,1 1,-1-1,1 0,-1 0,0 1,0 0,0-1,0 1,0 0,0 0,0 1,0-1,0 1,0 0,-1-1,1 1,0 0,0 1,0-1,0 1,0-1,0 1,0 0,0 0,0 0,-3 2,-13 4,0 0,0 2,1 0,0 1,0 1,1 0,1 2,0 0,0 0,2 2,-1 0,2 0,0 1,1 1,1 0,0 1,-6 15,11-20,0 1,0 0,1 0,1 1,1-1,0 1,0 0,2 0,0 0,0 0,2 0,0 0,0 0,4 13,-3-23,0-1,0 1,0 0,1-1,0 0,0 1,0-1,0 0,1-1,-1 1,1-1,0 1,0-1,0 0,1-1,-1 1,1-1,-1 1,1-2,0 1,0 0,0-1,0 0,0 0,0 0,0-1,0 0,0 0,1 0,148-29,-107 13,-1-3,0-2,-1-1,17-14,-29 15</inkml:trace>
  <inkml:trace contextRef="#ctx0" brushRef="#br0" timeOffset="2">2145 119,'-62'25,"0"3,2 2,1 3,1 2,3 3,-19 17,12 22,61-75,0 0,0 0,1 0,-1 0,1 0,-1 0,1 0,-1 0,1 0,0 0,0 0,0 0,0 0,0 0,1 0,-1 0,1 0,-1 0,1-1,0 1,-1 0,1 0,0 0,0 0,0-1,1 1,-1-1,0 1,1-1,-1 1,1-1,-1 0,1 1,0-1,-1 0,1 0,0 0,0-1,0 1,0 0,-1-1,1 1,0-1,0 0,0 1,14 0,-1-1,0 0,1-1,-1 0,0-1,0-1,0-1,0 0,-1 0,1-2,-1 0,0 0,-1-2,0 1,0-2,11-9,184-148,-208 165,0 1,1-1,-1 1,0-1,0 1,0-1,1 1,-1 0,0-1,1 1,-1-1,0 1,1 0,-1-1,0 1,1 0,-1 0,1-1,-1 1,1 0,-1 0,1 0,-1-1,1 1,-1 0,0 0,1 0,-1 0,1 0,-1 0,1 0,-1 0,1 0,-1 0,1 0,-1 0,1 1,-1-1,1 0,-1 0,1 0,-1 1,1-1,-1 0,0 1,1-1,-1 0,0 1,1-1,-1 0,0 1,1-1,-1 1,0-1,0 0,1 1,-1-1,2 33,-2-20,0-5,1 1,0-1,0 0,1 0,0 1,1-1,-1 0,1-1,1 1,0 0,0-1,0 0,1 0,0 0,0-1,1 1,0-1,0 0,0-1,7 5,7 0</inkml:trace>
  <inkml:trace contextRef="#ctx0" brushRef="#br0" timeOffset="3">2456 486,'224'-297,"-223"295,0 1,-1-1,1 0,0 0,0 0,0 0,0 1,0-1,0 0,0 1,0-1,1 1,-1 0,1-1,-1 1,1 0,0 0,-1 0,1 0,0 0,0 0,0 0,-1 1,1-1,0 1,0-1,0 1,0 0,0 0,0 0,0 0,0 0,0 0,0 0,0 1,0-1,0 1,0-1,0 1,-1 0,1 0,0 0,0 0,-1 0,1 0,0 0,-1 1,0-1,1 1,-1-1,0 1,1 0,7 77,-10-73,0-1,0 0,1 1,0-1,0 1,0-1,0 0,1 1,0-1,0 1,1-1,-1 0,1 0,0 0,1 0,-1 0,1 0,0-1,0 1,0-1,1 0,-1 0,1 0,0 0,0-1,1 1,-1-1,1 0,-1-1,1 1,0-1,5 2,2-3,-1 0,1 0,0-1,0-1,-1 0,1-1,-1 0,1-1,-1 0,0 0,0-1,0-1,0 0,-1-1,0 0,0 0,0-1,-1 0,0-1,-1 0,1 0,-1-1,-1 0,5-8,15-22,-17 21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14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9994 0 0,'0'0'1922'0'0,"0"0"-228"0"0,0 0-81 0 0,0 0 20 0 0,0 0-104 0 0,0 0-216 0 0,0 0-319 0 0,0 0-288 0 0,0 0-225 0 0,0 0-122 0 0,0 0-12 0 0,0 0 32 0 0,0 0 63 0 0,-3 5 18 0 0,-7 20-22 0 0,10-23-354 0 0,0 1-1 0 0,0-1 1 0 0,0 1 0 0 0,1-1 0 0 0,-1 1-1 0 0,1-1 1 0 0,-1 1 0 0 0,1-1 0 0 0,0 0-1 0 0,0 1 1 0 0,0-1 0 0 0,0 0 0 0 0,1 0-1 0 0,-1 0 1 0 0,1 1 0 0 0,-1-1 0 0 0,1-1-1 0 0,-1 1 1 0 0,1 0 0 0 0,0 0 0 0 0,0-1-1 0 0,0 1 1 0 0,2 0-84 0 0,2 4 249 0 0,88 67 1281 0 0,-79-60-1417 0 0,1 0 0 0 0,-2 2 0 0 0,0-1 0 0 0,-1 2 0 0 0,-1 0 0 0 0,0 1 0 0 0,-1 0 0 0 0,6 13-113 0 0,11 34 147 0 0,-25-65-1105 0 0,-3-4-3113 0 0,-1 1-5912 0 0,1 4-2169 0 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1:33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30 820,'0'-1,"-1"1,1 0,-1-1,1 1,-1 0,1-1,-1 1,1 0,-1 0,1-1,-1 1,1 0,-1 0,0 0,1 0,-1 0,1 0,-1 0,0 0,1 0,-1 0,1 0,-1 0,0 0,1 1,-1-1,1 0,-1 0,1 1,-1-1,1 0,-1 1,1-1,-1 0,1 1,-1-1,1 1,0-1,-1 1,1-1,0 1,-1-1,1 1,0-1,0 1,0-1,-1 1,1-1,0 1,0 0,0-1,0 1,0-1,0 1,0 0,0-1,0 1,0-1,0 1,1 0,-7 42,6-42,-1 304,1-287,0 0,2 0,-1 0,2 0,1-1,0 1,1-1,1 0,7 16,-11-31,-1 1,0-1,1 1,0-1,0 0,-1 0,1 0,0 0,1 0,-1 0,0 0,1-1,-1 1,1-1,-1 0,1 1,-1-1,1 0,0-1,0 1,0 0,-1-1,1 0,0 0,0 1,0-2,0 1,0 0,-1 0,1-1,0 0,0 0,0 1,-1-1,1-1,-1 1,1 0,0-1,89-67,-67 43,-1-1,-1-2,-1 0,-1-1,9-21,26-47,-56 98,0 1,-1-1,1 1,0 0,0-1,0 1,0-1,0 1,1-1,-1 1,0-1,0 1,0-1,0 1,0-1,1 1,-1-1,0 0,0 1,1-1,-1 1,0-1,1 1,-1-1,1 0,-1 1,0-1,1 0,-1 0,1 1,-1-1,1 0,-1 0,1 0,-1 1,1-1,-1 0,1 0,-1 0,1 0,-1 0,1 0,-1 0,1 0,-1 0,1 0,-1 0,1 0,-1-1,1 1,-1 0,1 0,-1-1,1 1,-1 0,1 0,-1-1,0 1,1 0,-1-1,0 1,1-1,-1 1,0 0,1-1,-1 1,0-1,0 1,1-1,-1 0,5 44,-5-41,0 31,-2-26,1 0,0 1,0-1,1 0,-1 1,2-1,-1 1,1-1,0 0,1 1,0-1,0 0,0 0,1 0,0 0,0 0,1-1,0 0,0 1,1-2,-1 1,1 0,1-1,-1 0,1 0,-1 0,2-1,5 4,-4-8,0 0,0 0,0-1,-1 0,1 0,0-1,0 0,-1 0,1-1,-1 0,0 0,0-1,0 0,0 0,-1 0,1-1,-1 0,0-1,-1 1,1-1,-1 0,1-2,24-30,-2-1,-1-1,-2-1,11-29,-32 65,-1 0,0 0,0-1,0 1,-1-1,1 0,-2 0,1 0,0 0,-1 0,0 0,-1 0,1 0,-1 0,-1-1,1 1,-1 0,0 0,0 0,-1 0,1 0,-1 0,-3-5,-7-2</inkml:trace>
  <inkml:trace contextRef="#ctx0" brushRef="#br0" timeOffset="1">1131 1,'-11'58,"3"0,2 1,3 0,3 10,-1-24,18 210,-13-221,-1 1,-1 0,-2-1,-2 1,-3 16,-6 54,4 0,6 46,12-131,13-40,93-121,48-27,-164 168,0-1,-1 0,1 1,0-1,0 0,0 1,-1-1,1 1,0-1,0 1,0-1,0 1,0 0,0 0,0-1,0 1,0 0,0 0,0 0,0 0,0 0,0 0,0 0,0 0,0 1,-1-1,1 0,0 0,0 1,0-1,0 1,0-1,0 1,0-1,-1 1,1 0,0-1,0 1,-1 0,1-1,-1 1,1 0,0 0,-1 0,0 0,1-1,-1 1,1 0,-1 0,0 0,0 0,1 0,-1 0,0 0,0 1,10 56,19 148,-24-121,0-79</inkml:trace>
  <inkml:trace contextRef="#ctx0" brushRef="#br0" timeOffset="2">1667 1101,'21'-4,"10"0,-1-1,0-2,0-1,0-1,-1-1,0-2,-1-1,-1-1,0-1,25-20,-49 33,0-1,0 0,0 1,0-1,-1-1,1 1,-1 0,0-1,1 1,-2-1,1 0,0 1,-1-1,0 0,0 0,0 0,0 0,-1 0,1 0,-1 0,0 0,0 0,-1-1,1 1,-1 0,0 0,0 0,0 1,0-1,-1 0,0 0,0 1,0-1,0 1,0-1,-1 1,1 0,-1 0,0 0,0 0,0 1,0-1,-1 1,1 0,-1 0,1 0,-1 0,0 0,-5 2,0 1,0 0,0 1,0 0,0 0,1 0,-1 1,1 1,-1-1,1 1,1 1,-1 0,0 0,1 0,0 1,1 0,-1 0,1 1,0 0,0 0,-3 7,-15 12,0 1,3 2,0 0,2 1,1 1,1 1,2 0,-1 8,14-37,0 0,0 1,1-1,0 1,-1-1,1 1,1-1,-1 1,0-1,1 1,0 0,0-1,0 1,0 0,0-1,1 1,0 0,0-1,0 1,0-1,0 1,1-1,0 0,-1 1,1-1,0 0,1 0,-1 0,0-1,1 1,0-1,-1 1,1-1,0 0,0 0,0 0,1 0,-1 0,0-1,1 0,-1 0,1 0,-1 0,2 0,22 0,1-1,0-1,0-2,-1-1,1-1,-1-1,-1-1,1-2,-1 0,0-2,-1-1,-1-1,0-1,5-4,-2 1</inkml:trace>
  <inkml:trace contextRef="#ctx0" brushRef="#br0" timeOffset="3">2316 734,'11'45,"-3"0,-2 0,-1 0,-3 1,-1 0,-5 26,3 10,-10-20,-2-92,14 8,1 1,1-1,0 1,2 0,1 0,0 0,2 1,4-8,87-150,-98 174,1-1,0 1,1 0,-1 0,1 0,0 0,0 0,0 1,0-1,0 1,1 0,0 0,0 0,0 1,0-1,0 1,0 0,0 0,1 0,-1 0,1 1,-1 0,1 0,0 0,0 1,-1-1,1 1,0 0,0 1,-1-1,1 1,1 0,12 10</inkml:trace>
  <inkml:trace contextRef="#ctx0" brushRef="#br0" timeOffset="4">2711 961,'27'5,"1"-1,-1-1,1-1,0-2,0-1,0-1,0-1,-1-1,16-5,-35 6,1 1,-1-2,1 1,-1-1,0 0,0-1,-1 0,1 0,-1 0,0-1,-1 0,1-1,-1 1,0-1,-1-1,0 1,0-1,-1 0,1 0,-2 0,1 0,-1-1,0 1,-1-1,0-1,-1 6,-1 0,1 1,-1-1,0 1,0-1,0 0,0 1,-1-1,1 1,-1-1,0 1,0-1,0 1,-1-1,1 1,-1 0,0 0,0 0,0 0,0 0,0 0,-1 0,1 1,-1-1,0 1,0 0,0 0,0 0,0 0,0 0,0 1,-1-1,1 1,-1 0,1 0,-1 0,1 1,-1-1,0 1,1 0,-1 0,1 0,-1 0,0 1,-2 0,-17 8,1 1,0 1,1 0,0 2,1 0,1 2,0 0,1 1,0 1,2 1,-9 10,11-13,1 0,0 1,0 1,2 0,0 1,1 0,1 0,1 1,0 0,-3 17,10-30,0 1,0-1,1 1,1 0,-1-1,1 1,0-1,0 1,1-1,0 1,0-1,0 0,1 0,0 0,0 0,1 0,-1-1,1 1,1-1,-1 0,1-1,-1 1,1-1,1 1,-1-2,1 1,1 0,16 10,1-1,0-1,1-1,0-2,0 0,2-2,27 7,-1-2,2-3,-1-2,1-2,0-3,14-3,-40 1,-4-1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1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0,'-3'16,"0"0,0 0,-2-1,0 1,0-1,-2 0,0 0,0-1,-2 0,1-1,-2 1,-1 5,-115 126,1-27,111-108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9:5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0 0 0,'0'0'0'0'0,"0"0"0"0"0,0 0 0 0 0,0 0 0 0 0,0 0 0 0 0,0 0 0 0 0,0 0 0 0 0,0 0 0 0 0,0 0 0 0 0,0 0 0 0 0,0 0 0 0 0,0 0 0 0 0,0-4 0 0 0,0 4 0 0 0,0 0 0 0 0,0 0 0 0 0,0-4 0 0 0,0 4 0 0 0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0:17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5653 3562 0 0 0,'0'0'281'0'0,"0"0"386"0"0,0 0 64 0 0,0 0-88 0 0,0 0-88 0 0,-8-7 3930 0 0,8 6-3828 0 0,0 1 15 0 0,0 0-25 0 0,-30-12 5494 0 0,7-19-2801 0 0,-11 0-2087 0 0,4 5-393 0 0,-22-21 86 0 0,13 18-543 0 0,-7 1 188 0 0,23 12-389 0 0,-19-4 66 0 0,25 5-129 0 0,-51-27 232 0 0,36 28-291 0 0,-25-10 152 0 0,23 5-100 0 0,-14 3 11 0 0,-6-10 103 0 0,17 10-146 0 0,6 4 20 0 0,-17-4 83 0 0,24 5-83 0 0,-11-4 53 0 0,-62-12-31 0 0,43 7 82 0 0,0 1-12 0 0,2 1-112 0 0,38 12 16 0 0,-47-12 61 0 0,3-1-129 0 0,-70-23 80 0 0,77 30-65 0 0,1-3-22 0 0,-39-2-17 0 0,73 16-13 0 0,0-2 0 0 0,-1 0-1 0 0,1-1 1 0 0,0 0 0 0 0,0-2-1 0 0,1 1 1 0 0,-9-6-11 0 0,-68-40 203 0 0,-42-14-125 0 0,-53-23 2 0 0,137 60-56 0 0,-37-33 72 0 0,-11-25 17 0 0,67 64-114 0 0,-20-16-10 0 0,-43-9-46 0 0,31 12 118 0 0,-42-19-73 0 0,33 32 62 0 0,37 15-62 0 0,-1 2-1 0 0,0 2 1 0 0,0 1-1 0 0,-28 3 13 0 0,33-1 6 0 0,-101 23-44 0 0,0 11 37 0 0,-10 27 3 0 0,-8 24-5 0 0,-6 12 35 0 0,85-43-53 0 0,-26 23 56 0 0,-109 58 26 0 0,58-54-20 0 0,-74 27-10 0 0,84-43 126 0 0,-81 36-23 0 0,162-79-70 0 0,-2-21 169 0 0,-152 3-310 0 0,172-20-357 0 0,30 9-999 0 0,9 6 882 0 0,0 1-264 0 0,11-4-8480 0 0,-6 1-2285 0 0</inkml:trace>
  <inkml:trace contextRef="#ctx0" brushRef="#br0" timeOffset="3122.585">5696 3550 0 0 0,'-12'-7'5796'0'0,"19"13"1623"0"0,6 5-2462 0 0,-4-1-6219 0 0,8 11 1838 0 0,31 30 890 0 0,9 19-176 0 0,-25-47-598 0 0,4 0-195 0 0,39 24 277 0 0,13 14-289 0 0,-23-19-171 0 0,56 5 83 0 0,-76-27-348 0 0,85 14 281 0 0,-27-7-128 0 0,19-8 20 0 0,-27-4-117 0 0,30 1 41 0 0,85-12 408 0 0,-153-13-319 0 0,61-5-42 0 0,43-10 86 0 0,-54-2-72 0 0,18-17 212 0 0,26-11-127 0 0,-21 23-195 0 0,73-14 214 0 0,-93 36-271 0 0,-69 2-19 0 0,-1 2 0 0 0,1 1 0 0 0,0 2 0 0 0,-1 2 0 0 0,2 2-21 0 0,25-1 51 0 0,58 14-7 0 0,46 8 69 0 0,-141-17-103 0 0,-1 2 0 0 0,0 2 0 0 0,0 0 0 0 0,-1 2 0 0 0,-1 1 0 0 0,3 2-10 0 0,140 69 214 0 0,-68-14-78 0 0,-22-20-2 0 0,-32-15 66 0 0,-22-16-138 0 0,-25-19-33 0 0,-1 0 2 0 0,2 4-14 0 0,0-4-4 0 0,-2 0-5 0 0,0 0 42 0 0,0 0-22 0 0,0 0-10 0 0,0 0-30 0 0,0 0 28 0 0,0 0 12 0 0,0 0-10 0 0,0 0-9 0 0,0 0 0 0 0,0 0 7 0 0,0 0 6 0 0,0 0-5 0 0,0 0 2 0 0,0 0 13 0 0,0 0 8 0 0,0 0-16 0 0,0 0 1 0 0,0 0-13 0 0,0 0-4 0 0,0 0 1 0 0,0 0 10 0 0,0 0 9 0 0,0 0-23 0 0,0 0 7 0 0,0 0-16 0 0,0 0 15 0 0,0 0 1 0 0,0 0-16 0 0,0 0-5 0 0,0 0-9 0 0,0 0-19 0 0,-20 0-5841 0 0,12 0-1428 0 0,3 0-5475 0 0</inkml:trace>
  <inkml:trace contextRef="#ctx0" brushRef="#br0" timeOffset="8217.016">5133 3119 0 0 0,'42'52'0'0'0,"-4"-35"34"0"0,-35-17 28 0 0,-3 0 485 0 0,0 0 358 0 0,0 0 17 0 0,0 0-165 0 0,0 0-137 0 0,0 0-97 0 0,0 0-39 0 0,0 0 14 0 0,0 0 3 0 0,0 0 17 0 0,0 0 20 0 0,0 0 57 0 0,0 0 47 0 0,0 0 50 0 0,0 0 61 0 0,0 0 24 0 0,0 0-52 0 0,0 0-77 0 0,0 0-85 0 0,-16-23 3842 0 0,14 20-4245 0 0,0 1 1 0 0,0 0-1 0 0,-1-1 0 0 0,1 1 1 0 0,-1 0-1 0 0,1 0 0 0 0,-1 1 1 0 0,0-1-1 0 0,1 1 1 0 0,-1-1-1 0 0,0 1 0 0 0,0 0 1 0 0,0 0-1 0 0,0 0 0 0 0,-1 0 1 0 0,1 1-1 0 0,0-1 1 0 0,0 1-1 0 0,0 0 0 0 0,-1 0 1 0 0,1 0-1 0 0,0 0 0 0 0,0 0 1 0 0,0 1-161 0 0,-42 48 193 0 0,38 21 197 0 0,9-67-322 0 0,0 0 1 0 0,0 1 0 0 0,1-1 0 0 0,-1 0-1 0 0,1 0 1 0 0,0 0 0 0 0,0-1 0 0 0,0 1-1 0 0,0-1 1 0 0,0 0 0 0 0,0 1 0 0 0,1-1-1 0 0,-1-1 1 0 0,1 1 0 0 0,0 0 0 0 0,-1-1-1 0 0,1 0 1 0 0,0 0 0 0 0,0 0 0 0 0,0 0 0 0 0,-1-1-1 0 0,1 1 1 0 0,0-1 0 0 0,0 0 0 0 0,1 0-69 0 0,63 0 1034 0 0,-63-3-959 0 0,-1 1-1 0 0,1-1 0 0 0,0 0 0 0 0,-1 0 0 0 0,1 0 0 0 0,-1-1 0 0 0,0 0 0 0 0,0 1 0 0 0,0-1 1 0 0,-1-1-1 0 0,0 1 0 0 0,1-1 0 0 0,-1 1 0 0 0,-1-1 0 0 0,1 0 0 0 0,-1 0 0 0 0,0 0 1 0 0,0 0-1 0 0,0 0 0 0 0,-1 0 0 0 0,0-1 0 0 0,0 1 0 0 0,0-1 0 0 0,0 1-74 0 0,4-12 101 0 0,-4 15-90 0 0,1 0 1 0 0,-1 0 0 0 0,0 0 0 0 0,1 0 0 0 0,-1 0-1 0 0,0 0 1 0 0,-1 0 0 0 0,1-1 0 0 0,0 1 0 0 0,-1 0 0 0 0,1-1-1 0 0,-1 1 1 0 0,1-1 0 0 0,-1 1 0 0 0,0 0 0 0 0,0-1-1 0 0,0 1 1 0 0,-1-1 0 0 0,1 1 0 0 0,-1 0 0 0 0,1-1 0 0 0,-1 1-1 0 0,0 0 1 0 0,1-1 0 0 0,-1 1 0 0 0,-1 0 0 0 0,1 0-1 0 0,0 0 1 0 0,0 0 0 0 0,-1 0 0 0 0,1 0 0 0 0,-1 0 0 0 0,0 0-1 0 0,1 1 1 0 0,-1-1 0 0 0,0 1 0 0 0,0-1 0 0 0,0 1-1 0 0,0 0 1 0 0,0-1 0 0 0,0 1 0 0 0,-1 0 0 0 0,1 0 0 0 0,0 1-12 0 0,-64 11-112 0 0,41 1 105 0 0,-21 26 68 0 0,21 44-73 0 0,50-10 75 0 0,-23-69-45 0 0,0 0 0 0 0,0 0 0 0 0,0 0 1 0 0,1 0-1 0 0,-1-1 0 0 0,1 1 0 0 0,-1-1 0 0 0,1 0 1 0 0,0 0-1 0 0,0 0 0 0 0,0 0 0 0 0,0 0 0 0 0,0-1 0 0 0,0 1 1 0 0,1-1-1 0 0,-1 0 0 0 0,1 0 0 0 0,-1 0 0 0 0,0-1 0 0 0,1 1 1 0 0,-1-1-1 0 0,1 1 0 0 0,0-1 0 0 0,-1 0 0 0 0,1-1 1 0 0,-1 1-1 0 0,3-1-18 0 0,-3 1 37 0 0,1-1 0 0 0,-1 0-1 0 0,1 0 1 0 0,-1 0 0 0 0,1 0 0 0 0,-1 0 0 0 0,0-1 0 0 0,1 1 0 0 0,-1-1 0 0 0,0 0 0 0 0,0 0 0 0 0,0 0 0 0 0,0 0-1 0 0,-1-1 1 0 0,1 1 0 0 0,-1-1 0 0 0,1 1 0 0 0,-1-1 0 0 0,0 0 0 0 0,0 0 0 0 0,0 0 0 0 0,0 0 0 0 0,-1-1-1 0 0,1 1 1 0 0,-1 0 0 0 0,0-1-37 0 0,8-12 50 0 0,-7 14-39 0 0,0-1-1 0 0,-1 0 1 0 0,0 1-1 0 0,1-1 1 0 0,-1 0-1 0 0,0 0 1 0 0,0 0-1 0 0,-1 0 1 0 0,1 0-1 0 0,0 0 1 0 0,-1 0-1 0 0,0 0 1 0 0,0 0-1 0 0,0 0 1 0 0,0 0-1 0 0,0 0 1 0 0,-1 0-1 0 0,1 0 1 0 0,-1 0-1 0 0,0 0 1 0 0,0 0-1 0 0,0 1 1 0 0,0-1-1 0 0,0 0 1 0 0,-1 0-1 0 0,1 1 1 0 0,-1-1-1 0 0,0 1 1 0 0,0-1-1 0 0,0 1 1 0 0,0 0-1 0 0,0 0 1 0 0,0 0-1 0 0,-1 0 1 0 0,1 0-1 0 0,-1 0 1 0 0,1 1-1 0 0,-1-1 1 0 0,0 1-11 0 0,-4-2-17 0 0,0 1 1 0 0,1 0 0 0 0,-1 0 0 0 0,0 0-1 0 0,0 1 1 0 0,0 0 0 0 0,0 1-1 0 0,0 0 1 0 0,0 0 0 0 0,-1 0 0 0 0,1 1-1 0 0,0 0 1 0 0,0 0 0 0 0,0 1-1 0 0,1 0 1 0 0,-1 0 0 0 0,0 0 0 0 0,1 1-1 0 0,-7 3 17 0 0,10-3-10 0 0,1 0 0 0 0,-1 0 0 0 0,1 1 0 0 0,0-1 0 0 0,-1 0 0 0 0,1 1 0 0 0,1-1 0 0 0,-1 1 0 0 0,0 0 0 0 0,1-1 0 0 0,0 1 0 0 0,0 0 0 0 0,0 0 1 0 0,1 0-1 0 0,-1 0 0 0 0,1 0 0 0 0,0 0 0 0 0,0 0 0 0 0,0 0 0 0 0,0 0 0 0 0,1 0 0 0 0,0 3 10 0 0,0 9 11 0 0,0-12-11 0 0,1 1 0 0 0,0-1-1 0 0,0 1 1 0 0,0-1 0 0 0,1 0-1 0 0,-1 0 1 0 0,1 0 0 0 0,0 0 0 0 0,0 0-1 0 0,1 0 1 0 0,-1-1 0 0 0,1 0-1 0 0,0 0 1 0 0,0 0 0 0 0,0 0 0 0 0,0 0-1 0 0,0-1 1 0 0,3 1 0 0 0,-4-2 13 0 0,0 0-1 0 0,1 0 1 0 0,-1 0 0 0 0,0-1 0 0 0,1 1-1 0 0,-1-1 1 0 0,1 0 0 0 0,-1 0-1 0 0,0 0 1 0 0,1-1 0 0 0,-1 1 0 0 0,1-1-1 0 0,-1 0 1 0 0,0 0 0 0 0,0 0 0 0 0,1 0-1 0 0,-1-1 1 0 0,0 1 0 0 0,0-1 0 0 0,0 1-1 0 0,0-1 1 0 0,-1 0 0 0 0,1-1-1 0 0,0 1 1 0 0,-1 0 0 0 0,0-1 0 0 0,1 1-1 0 0,-1-1 1 0 0,0 0 0 0 0,0 1 0 0 0,-1-1-1 0 0,1 0 1 0 0,1-3-13 0 0,1-4 23 0 0,0-1 1 0 0,0 0-1 0 0,-1 0 1 0 0,0 0-1 0 0,-1-1 0 0 0,0 1 1 0 0,-1-1-1 0 0,0 1 1 0 0,-1-6-24 0 0,1 15-5 0 0,-1 1 0 0 0,0-1 1 0 0,0 1-1 0 0,0-1 0 0 0,-1 1 0 0 0,1-1 1 0 0,0 1-1 0 0,0-1 0 0 0,-1 1 1 0 0,1-1-1 0 0,-1 1 0 0 0,0 0 0 0 0,1-1 1 0 0,-1 1-1 0 0,0 0 0 0 0,0 0 1 0 0,1-1-1 0 0,-1 1 0 0 0,0 0 1 0 0,0 0-1 0 0,0 0 0 0 0,-1 0 0 0 0,1 0 1 0 0,0 0-1 0 0,0 0 0 0 0,0 1 1 0 0,-1-1-1 0 0,1 0 0 0 0,0 1 0 0 0,-1-1 1 0 0,1 1-1 0 0,-1-1 0 0 0,1 1 1 0 0,-1 0-1 0 0,1-1 0 0 0,-1 1 0 0 0,1 0 1 0 0,-1 0-1 0 0,1 0 0 0 0,-1 0 1 0 0,1 0-1 0 0,0 1 0 0 0,-1-1 1 0 0,1 0-1 0 0,-1 1 0 0 0,1-1 0 0 0,-1 1 1 0 0,1-1-1 0 0,-1 2 5 0 0,-6 1-21 0 0,0 1 0 0 0,0 1 0 0 0,1-1 0 0 0,0 1 0 0 0,0 0 0 0 0,0 1 0 0 0,0 0 0 0 0,1 0 0 0 0,0 1 0 0 0,1-1 0 0 0,-1 1 1 0 0,1 0-1 0 0,0 1 0 0 0,-2 4 21 0 0,6-9-4 0 0,0-1 0 0 0,0 0-1 0 0,0 0 1 0 0,1 1 0 0 0,-1-1 0 0 0,1 0 0 0 0,-1 1 0 0 0,1-1 0 0 0,0 0 0 0 0,0 1 0 0 0,0-1 0 0 0,0 1 0 0 0,0-1 0 0 0,0 0 0 0 0,1 1 0 0 0,-1-1 0 0 0,1 0 0 0 0,0 1 0 0 0,0-1 0 0 0,-1 0 0 0 0,2 0 0 0 0,-1 0 0 0 0,0 0 0 0 0,0 0-1 0 0,1 0 1 0 0,-1 0 0 0 0,1 0 0 0 0,-1 0 0 0 0,1 0 0 0 0,2 1 4 0 0,61 15 60 0 0,-62-17-45 0 0,1 0-1 0 0,0-1 1 0 0,-1 0 0 0 0,1 0-1 0 0,0 0 1 0 0,0 0-1 0 0,-1-1 1 0 0,1 1-1 0 0,-1-1 1 0 0,1 0-1 0 0,0 0 1 0 0,-1 0 0 0 0,1-1-1 0 0,-1 1 1 0 0,0-1-1 0 0,0 0 1 0 0,1 0-1 0 0,-1 0 1 0 0,0 0 0 0 0,-1 0-1 0 0,1-1 1 0 0,0 1-1 0 0,-1-1 1 0 0,1 0-1 0 0,-1 0 1 0 0,0 0-1 0 0,0 0 1 0 0,0 0 0 0 0,0 0-1 0 0,-1-1 1 0 0,1 1-1 0 0,-1 0 1 0 0,0-1-1 0 0,0 0 1 0 0,0 1 0 0 0,0-1-1 0 0,-1 1 1 0 0,1-2-15 0 0,0 2-2 0 0,-1 1 0 0 0,1-1 0 0 0,0 1 1 0 0,-1-1-1 0 0,0 0 0 0 0,1 1 0 0 0,-1-1 1 0 0,0 1-1 0 0,-1-1 0 0 0,1 0 0 0 0,0 1 0 0 0,-1-1 1 0 0,1 1-1 0 0,-1-1 0 0 0,0 1 0 0 0,0-1 1 0 0,0 1-1 0 0,0-1 0 0 0,0 1 0 0 0,-1 0 1 0 0,1 0-1 0 0,-1 0 0 0 0,1 0 0 0 0,-1 0 1 0 0,0 0-1 0 0,0 0 0 0 0,0 0 0 0 0,0 1 0 0 0,0-1 1 0 0,0 1-1 0 0,0-1 0 0 0,0 1 0 0 0,-1 0 1 0 0,1 0-1 0 0,-1 0 0 0 0,1 0 0 0 0,-1 0 1 0 0,1 0-1 0 0,-1 1 0 0 0,-1-1 2 0 0,-1 2-20 0 0,-1-1 0 0 0,1 1 1 0 0,0 0-1 0 0,-1 0 0 0 0,1 0 0 0 0,0 1 0 0 0,0-1 1 0 0,-1 1-1 0 0,1 1 0 0 0,1-1 0 0 0,-1 1 0 0 0,0 0 1 0 0,1 0-1 0 0,-1 0 0 0 0,1 1 0 0 0,0-1 1 0 0,0 1-1 0 0,0 0 0 0 0,0 1 20 0 0,1-2-9 0 0,0 0 0 0 0,0 0 0 0 0,0 0 1 0 0,0 1-1 0 0,0-1 0 0 0,1 1 0 0 0,-1 0 0 0 0,1 0 0 0 0,0 0 0 0 0,0 0 1 0 0,1 0-1 0 0,-1 0 0 0 0,1 0 0 0 0,0 1 0 0 0,0-1 0 0 0,0 1 1 0 0,1-1-1 0 0,-1 0 0 0 0,1 1 0 0 0,0-1 0 0 0,1 1 0 0 0,-1 0 9 0 0,3-3-12 0 0,-1 1 0 0 0,1-1 0 0 0,0 0 0 0 0,0-1 0 0 0,0 1 1 0 0,0 0-1 0 0,0-1 0 0 0,1 0 0 0 0,-1 0 0 0 0,0 0 0 0 0,1 0 0 0 0,-1 0 0 0 0,1-1 0 0 0,-1 1 0 0 0,0-1 0 0 0,1 0 0 0 0,-1 0 0 0 0,1 0 0 0 0,-1-1 0 0 0,1 1 0 0 0,-1-1 0 0 0,1 0 0 0 0,-1 0 0 0 0,0 0 0 0 0,0 0 0 0 0,1 0 0 0 0,-1-1 0 0 0,0 0 0 0 0,2-1 12 0 0,-5 3-11 0 0,11-8-830 0 0,-5 1-5288 0 0,-5 4-5996 0 0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5:41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1660 478 0 0 0,'0'0'111'0'0,"0"0"111"0"0,0 0-14 0 0,0 0-8 0 0,0 0 3092 0 0,2 3 9859 0 0,-2-2-12387 0 0,-72-1-69 0 0,1-4-634 0 0,-46-8 151 0 0,58 2 83 0 0,5-2-111 0 0,-67 11 117 0 0,3 5 463 0 0,2 4-484 0 0,-27-1 126 0 0,61 1-233 0 0,-55 11 185 0 0,-1-11 34 0 0,137-8-467 0 0,0 0 0 0 0,-1 0 0 0 0,1 0 1 0 0,0 0-1 0 0,-1 0 0 0 0,1 0 0 0 0,-1 0 1 0 0,1 0-1 0 0,0 0 0 0 0,-1 1 0 0 0,1-1 0 0 0,0 1 1 0 0,-1-1-1 0 0,1 1 0 0 0,0-1 0 0 0,-1 1 1 0 0,1 0-1 0 0,0 0 0 0 0,0-1 0 0 0,0 1 0 0 0,0 0 1 0 0,0 0-1 0 0,0 0 0 0 0,0 0 0 0 0,0 0 1 0 0,0 1-1 0 0,1-1 0 0 0,-1 0 0 0 0,0 0 1 0 0,1 0-1 0 0,-1 1 0 0 0,0-1 0 0 0,1 0 0 0 0,0 1 1 0 0,-1-1-1 0 0,1 0 0 0 0,0 1 0 0 0,0-1 1 0 0,0 1-1 0 0,0-1 0 0 0,0 0 0 0 0,0 1 0 0 0,0-1 1 0 0,0 1 74 0 0,0 6-4715 0 0,0 0-6132 0 0</inkml:trace>
  <inkml:trace contextRef="#ctx0" brushRef="#br0" timeOffset="2888.287">3515 3060 0 0 0,'0'0'827'0'0,"0"0"-32"0"0,0 0-197 0 0,0 0-172 0 0,0 0-99 0 0,0 0 9 0 0,0 0 61 0 0,0 0 55 0 0,-12 0 30 0 0,-33 0 229 0 0,-19 0 3295 0 0,-381 3-1352 0 0,227-37 111 0 0,76 22-2066 0 0,-55 12-333 0 0,-77-42 95 0 0,-34 34-674 0 0,54 31 186 0 0,-68-8 50 0 0,22 1 39 0 0,158-8-15 0 0,50 7-140 0 0,38-7 155 0 0,-30 0 2 0 0,-139-1 97 0 0,143-3-48 0 0,-29 4 452 0 0,109-8-539 0 0,-29 0 80 0 0,-74 0 229 0 0,91 0-3781 0 0,6 0-3297 0 0,7 0-601 0 0</inkml:trace>
  <inkml:trace contextRef="#ctx0" brushRef="#br0" timeOffset="13922.657">1200 0 0 0 0,'0'0'1892'0'0,"0"0"212"0"0,0 0-93 0 0,0 0-194 0 0,0 0-154 0 0,0 0-122 0 0,0 0-136 0 0,0 0-146 0 0,0 0-139 0 0,0 0-131 0 0,0 0-117 0 0,0 0-113 0 0,0 0-116 0 0,0 0-103 0 0,0 0-80 0 0,0 0-59 0 0,0 0-46 0 0,0 0-40 0 0,5 32 2041 0 0,36 301 25 0 0,-6-138-1760 0 0,-1-11-50 0 0,-20-83-387 0 0,9 60 20 0 0,9 98 199 0 0,-26-29-138 0 0,-6-76-93 0 0,14-38-88 0 0,-10 161 351 0 0,27-11 98 0 0,-22 108 81 0 0,-7-74-235 0 0,-3-240-311 0 0,12 146 129 0 0,-2-82 3 0 0,-13-107-643 0 0,-1-36-3531 0 0,11-15-581 0 0,-1 19-1185 0 0,-3 0-5848 0 0</inkml:trace>
  <inkml:trace contextRef="#ctx0" brushRef="#br0" timeOffset="14624.481">1737 2636 8570 0 0,'0'0'1919'0'0,"0"0"-451"0"0,0 0-86 0 0,0 0 55 0 0,0 0-71 0 0,0 0-238 0 0,0 0-253 0 0,0 0-155 0 0,0 0-39 0 0,0 0-19 0 0,0 0-20 0 0,0 0-26 0 0,0 0-53 0 0,10 4 3632 0 0,-11 2-4002 0 0,0 1-1 0 0,-1-1 0 0 0,1 0 0 0 0,-1 0 1 0 0,0 0-1 0 0,-1-1 0 0 0,0 1 1 0 0,0 0-1 0 0,0-1 0 0 0,0 0 1 0 0,-1 0-1 0 0,0 0 0 0 0,-3 4-192 0 0,-13 18 256 0 0,-42 44 73 0 0,-90 118 63 0 0,49-75-139 0 0,5-32 122 0 0,55-26-327 0 0,-18 37 106 0 0,26-46-57 0 0,16-32-1403 0 0,19-43-4214 0 0,0 19 1045 0 0,0 1-7578 0 0</inkml:trace>
  <inkml:trace contextRef="#ctx0" brushRef="#br0" timeOffset="15769.437">1504 16 0 0 0,'0'0'435'0'0,"0"0"1338"0"0,0 0 212 0 0,0 0-325 0 0,0 0-305 0 0,0 0-200 0 0,0 0-96 0 0,0 0-32 0 0,0 0-35 0 0,0 0-116 0 0,0 0-88 0 0,0 0-65 0 0,0 0-69 0 0,-5 11-22 0 0,-14 33-8 0 0,-3 5 2782 0 0,-9 8-508 0 0,-29 62-1648 0 0,-37 39 361 0 0,40-65-1078 0 0,-11 0 275 0 0,-9-5 28 0 0,20 5-191 0 0,30-36-279 0 0,48-91-1555 0 0,-13 23 122 0 0,4-5-1489 0 0,-3 6-3754 0 0,-1 5-6050 0 0</inkml:trace>
  <inkml:trace contextRef="#ctx0" brushRef="#br0" timeOffset="17251.098">626 1553 0 0 0,'0'0'752'0'0,"0"0"423"0"0,0 0 128 0 0,0 0-17 0 0,0 0-50 0 0,0 0 20 0 0,0 0 32 0 0,0 0 6 0 0,0 0 9 0 0,-10 1-33 0 0,-30 4-89 0 0,30 1 6780 0 0,20 9-6727 0 0,-10-14-1043 0 0,11 6 1 0 0,-1 0 0 0 0,1-1 0 0 0,1 0-1 0 0,-1-1 1 0 0,1 0 0 0 0,0 0 0 0 0,0-2 0 0 0,0 1-1 0 0,1-2 1 0 0,-1 1 0 0 0,1-2 0 0 0,-1 0 0 0 0,1 0-1 0 0,0-1 1 0 0,-1-1 0 0 0,1 0 0 0 0,2-1-192 0 0,0-1 132 0 0,0 0 1 0 0,0-2-1 0 0,-1 0 0 0 0,0 0 0 0 0,0-1 1 0 0,0-1-1 0 0,-1-1 0 0 0,7-4-132 0 0,-8 5 78 0 0,-7 4-32 0 0,0-1-1 0 0,-1 0 1 0 0,1 0-1 0 0,-1 0 1 0 0,0-1-1 0 0,0 1 1 0 0,0-1-1 0 0,-1 0 1 0 0,0 0 0 0 0,0-1-1 0 0,0 1 1 0 0,0 0-1 0 0,-1-1 1 0 0,0 0-1 0 0,0 0 1 0 0,0 1-1 0 0,-1-1 1 0 0,0 0-1 0 0,0 0 1 0 0,-1 0-1 0 0,1-1 1 0 0,-1 1 0 0 0,-1 0-1 0 0,1 0 1 0 0,-1 0-1 0 0,0 0 1 0 0,-2-4-46 0 0,-1 2 2 0 0,-1 1 1 0 0,0-1 0 0 0,0 1 0 0 0,-1 0-1 0 0,0 1 1 0 0,0 0 0 0 0,-1 0-1 0 0,1 0 1 0 0,-1 0 0 0 0,-1 1 0 0 0,1 0-1 0 0,-1 1 1 0 0,0 0 0 0 0,0 0 0 0 0,0 1-1 0 0,0 0 1 0 0,-1 0 0 0 0,1 1-1 0 0,-1 0 1 0 0,0 0 0 0 0,1 1 0 0 0,-1 0-1 0 0,0 1 1 0 0,0 0 0 0 0,0 0-1 0 0,-4 1-2 0 0,3 0-8 0 0,1 1 0 0 0,-1 0 0 0 0,0 0 0 0 0,0 1 0 0 0,1 0 0 0 0,-1 0 0 0 0,1 2 0 0 0,0-1 0 0 0,0 1 0 0 0,1 0 0 0 0,-9 6 8 0 0,15-8 3 0 0,0 0 0 0 0,0-1-1 0 0,0 1 1 0 0,1 0-1 0 0,-1 0 1 0 0,1 0 0 0 0,0 0-1 0 0,-1 0 1 0 0,2 0-1 0 0,-1 1 1 0 0,0-1 0 0 0,0 0-1 0 0,1 0 1 0 0,0 1-1 0 0,0-1 1 0 0,0 0-1 0 0,0 1 1 0 0,0-1 0 0 0,1 3-3 0 0,-3 26 116 0 0,-5 218 548 0 0,12 59-23 0 0,-7-297-602 0 0,0-1 0 0 0,-1 1 0 0 0,-1-1 0 0 0,0 0 0 0 0,0 0 0 0 0,-1-1 0 0 0,-1 1 0 0 0,0-1 0 0 0,0 0 0 0 0,-1 0 0 0 0,0-1 0 0 0,0 0 0 0 0,-1 0 0 0 0,-2 0-39 0 0,-7 12 63 0 0,-41 37 157 0 0,10-31-47 0 0,47-27-180 0 0,0 1 1 0 0,0-1-1 0 0,0 1 1 0 0,0-1-1 0 0,0 0 1 0 0,0 1-1 0 0,0-1 1 0 0,0 0-1 0 0,0 0 1 0 0,0 0-1 0 0,0 0 1 0 0,0 0-1 0 0,0 0 1 0 0,0 0-1 0 0,0 0 1 0 0,0 0-1 0 0,0 0 1 0 0,-1-1-1 0 0,1 1 1 0 0,0 0-1 0 0,0-1 1 0 0,0 1-1 0 0,1-1 1 0 0,-1 1-1 0 0,0-1 1 0 0,0 1-1 0 0,0-1 1 0 0,0 0-1 0 0,0 0 1 0 0,1 1-1 0 0,-1-1 1 0 0,0 0-1 0 0,0 0 1 0 0,1 0-1 0 0,-1 0 1 0 0,1 0-1 0 0,-1 1 1 0 0,1-1-1 0 0,-1 0 1 0 0,1-1 6 0 0,0 1-124 0 0,32-11-1593 0 0,-18 4-2002 0 0,-2 1-5052 0 0,-5 3-4073 0 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2:54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1333 14 0 0 0,'0'0'457'0'0,"0"0"968"0"0,0 0 226 0 0,0 0-106 0 0,0 0-146 0 0,0 0-122 0 0,0 0-102 0 0,2-3-105 0 0,5-7 1091 0 0,-10 19 2224 0 0,-47 87-2755 0 0,-14 75-541 0 0,-22-18-662 0 0,18-53-128 0 0,-56 58 85 0 0,114-139-356 0 0,10-19-39 0 0,0 0-22 0 0,0 0 1 0 0,0 0 6 0 0,0 0-3 0 0,0 0-18 0 0,0 0 11 0 0,0 0 4 0 0,0 0 11 0 0,0 0 42 0 0,15-5-10 0 0,-12 1-269 0 0,15-21-1565 0 0,-9 6-5958 0 0,-6 11-2524 0 0</inkml:trace>
  <inkml:trace contextRef="#ctx0" brushRef="#br0" timeOffset="537.985">1268 29 760 0 0,'0'0'1172'0'0,"0"0"-635"0"0,0 0-384 0 0,0 0 239 0 0,0 0 365 0 0,0 0 165 0 0,0 0-50 0 0,0 0-148 0 0,0 0-102 0 0,0 0 99 0 0,0 0 190 0 0,0 0 109 0 0,3 1 67 0 0,25 13 3605 0 0,14 57 368 0 0,-11 74-3441 0 0,-3 51-615 0 0,2-65-600 0 0,10-73-295 0 0,-43-69-2202 0 0,-5 5-82 0 0,-3-1-2194 0 0,6 1-2886 0 0,1 2-391 0 0</inkml:trace>
  <inkml:trace contextRef="#ctx0" brushRef="#br0" timeOffset="923.128">994 496 1144 0 0,'0'0'1387'0'0,"0"0"-436"0"0,0 0-176 0 0,0 0 217 0 0,0 0 318 0 0,0 0 251 0 0,0 0 72 0 0,0 0-153 0 0,0 0-188 0 0,0 0-146 0 0,0 0-133 0 0,0 0-30 0 0,0 0-41 0 0,11-5-58 0 0,88-28 2049 0 0,-86 31-2651 0 0,-1 2 0 0 0,0 0-1 0 0,0 0 1 0 0,1 1 0 0 0,-1 0 0 0 0,0 1 0 0 0,0 1 0 0 0,0 0 0 0 0,0 0 0 0 0,7 4-282 0 0,56 5 1072 0 0,-61-39-2511 0 0,-9 17-4573 0 0,-3 8-5413 0 0</inkml:trace>
  <inkml:trace contextRef="#ctx0" brushRef="#br0" timeOffset="151168.849">85 3204 0 0 0,'0'0'481'0'0,"0"0"61"0"0,0 0-25 0 0,0 0-30 0 0,0 0-17 0 0,0 0 30 0 0,0 0 32 0 0,0 0 1752 0 0,-1-6 13719 0 0,0 5-14368 0 0,1-1-4254 0 0,30-64 3734 0 0,-10 33-632 0 0,50-82 887 0 0,-51 90-1092 0 0,12-27 408 0 0,-10 18-82 0 0,12-28-455 0 0,-22 49 108 0 0,-11 14-273 0 0,0-1-2 0 0,0 25-120 0 0,-1-21-4472 0 0,0-2-4889 0 0,1-2-1994 0 0</inkml:trace>
  <inkml:trace contextRef="#ctx0" brushRef="#br0" timeOffset="151856.153">438 2441 0 0 0,'0'0'544'0'0,"0"0"340"0"0,0 0 178 0 0,0 0 95 0 0,0 0 40 0 0,0 0-33 0 0,0 0-96 0 0,0 0-102 0 0,0 0-1 0 0,0 0 109 0 0,0 0 123 0 0,0 0 60 0 0,-4 11 1794 0 0,45-73 1486 0 0,-6 13-3578 0 0,37-70 425 0 0,-43 73-417 0 0,-7 15-446 0 0,3-7 17 0 0,-7 18-317 0 0,-18 20-209 0 0,0 0-4 0 0,0 0-5 0 0,0 0-16 0 0,0 0 13 0 0,0 0-10 0 0,0 0-15 0 0,0 0 1 0 0,0 0-23 0 0,0 0-25 0 0,0 0-26 0 0,0 0-45 0 0,0 0-76 0 0,-1 0-190 0 0,1 0-4020 0 0,0 0-4781 0 0,0 0-827 0 0</inkml:trace>
  <inkml:trace contextRef="#ctx0" brushRef="#br0" timeOffset="152403.962">819 1682 1536 0 0,'0'0'1226'0'0,"0"0"-118"0"0,0 0-5 0 0,0 0 12 0 0,0 0-47 0 0,0 0-70 0 0,0 0-29 0 0,0 0 84 0 0,0 0 116 0 0,0 0 81 0 0,0 0-6 0 0,0 0-108 0 0,0 0-150 0 0,1 4 3089 0 0,38-65-1279 0 0,-6-8-2048 0 0,-12 22-448 0 0,-17 41 39 0 0,-4 6-3747 0 0,-4 5-8903 0 0,3-4 3811 0 0</inkml:trace>
  <inkml:trace contextRef="#ctx0" brushRef="#br0" timeOffset="153019.335">1054 1289 416 0 0,'0'0'1587'0'0,"0"0"-16"0"0,0 0 13 0 0,0 0-30 0 0,0 0-147 0 0,0 0-221 0 0,0 0-141 0 0,0 0 1 0 0,0 0 41 0 0,0 0-3 0 0,0 0-69 0 0,0 0-122 0 0,0 0-137 0 0,12-4 4272 0 0,89-134-1012 0 0,-44 56-3040 0 0,-39 53-769 0 0,-15 27-1623 0 0,-3 5-3307 0 0,0 2-866 0 0,0-4-5516 0 0</inkml:trace>
  <inkml:trace contextRef="#ctx0" brushRef="#br0" timeOffset="22661.684">1376 985 0 0 0,'0'0'169'0'0,"0"0"516"0"0,0 0 125 0 0,0 0 24 0 0,0 0-2 0 0,0 0 63 0 0,-3 0 10 0 0,-3 0 2192 0 0,-5 3 12379 0 0,5-1-11699 0 0,0 1-5542 0 0,-1 0-8392 0 0,3-3-1560 0 0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0,'-4'39,"2"21,7 7,3-10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5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1,'4'6,"-1"0,0 0,1 0,-2 0,1 1,-1-1,0 1,-1 0,1 0,-1 0,-1-1,1 1,-1 0,0 3,0-2,-21 194,-32 173,41-110,12-251</inkml:trace>
  <inkml:trace contextRef="#ctx0" brushRef="#br0" timeOffset="583.064">256 622,'-3'12,"1"0,1 1,-1-1,2 1,0-1,0 1,1 0,1-1,0 0,1 1,0-1,0 0,2 0,5 10,-9-19,1 0,-1 0,1 0,0 0,0 0,0-1,1 1,-1-1,0 0,1 1,0-1,0 0,-1-1,1 1,0 0,0-1,1 0,-1 0,0 0,0 0,1 0,-1 0,0-1,1 0,-1 1,1-1,-1-1,0 1,1 0,-1-1,0 0,1 0,-1 0,0 0,0 0,0-1,0 1,0-1,0 0,0 0,-1 0,3-2,133-139,-98 95,-29 35,1 0,0 2,1-1,0 1,1 1,1 1,12-7,-26 16,0-1,1 1,-1-1,0 1,1 0,-1-1,0 1,1 0,-1 0,1 0,-1 0,0 0,1 1,-1-1,0 0,1 1,-1-1,0 1,1-1,-1 1,0-1,0 1,0 0,1 0,-1 0,0 0,0 0,0 0,0 0,-1 0,1 0,0 0,0 0,-1 0,1 1,0-1,-1 0,0 0,1 1,-1-1,1 2,14 63,-14-59,6 74,-2-1,-5 1,-3 1,1 37,2-86,2-2,-2-1,-1 0,-1 1,-2-1,0 0,-3-1,0 1,-2-1,-7 15,-64 72,76-111,0-1,0 0,-1 0,0 0,0-1,0 1,0-1,-1 0,1-1,-1 0,1 1,-1-2,0 1,0-1,0 0,0 0,0 0,0-1,0 0,0 0,-6-2,9 2,0-1,-1 0,1-1,0 1,0-1,0 1,1-1,-1 0,0 0,1 0,-1 0,1 0,-1-1,1 1,0-1,0 1,0-1,1 0,-1 0,1 0,-1 0,1 0,0 0,0 0,0-1,1 1,-1 0,1 0,0-2,8-98,2 75,0 2,2-1,1 2,0 0,2 0,1 1,1 1,1 1,19-18,78-56,-91 81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4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26,'-12'23,"1"1,1-1,1 2,2 0,0 0,1 0,2 1,1-1,0 1,2 20,1-42,0 1,0 0,0-1,1 1,0-1,0 1,0 0,0-1,1 0,0 1,0-1,0 0,0 0,1 0,-1 0,1-1,0 1,0 0,1-1,-1 0,0 0,1 0,0 0,0-1,0 0,0 1,0-1,1-1,-1 1,0-1,1 1,-1-1,1-1,0 1,-1-1,1 1,-1-1,1-1,0 1,1-1,5-2,0-1,0 0,0 0,-1-1,1-1,-1 0,-1 0,1-1,-1 0,0-1,0 0,-1 0,-1-1,1 0,-1 0,-1-1,1 0,-2 0,1-1,-2 1,1-1,-1 0,-1 0,0-1,-1 1,0-1,-1 1,0-1,0 0,-1 5,1 0,-1 1,0-1,0 1,-1-1,0 0,0 1,0-1,-1 1,0 0,-1-1,1 1,-1 0,0 0,-1 1,1-1,-1 1,0 0,0 0,-1 0,0 0,0 1,0-1,0 1,0 1,-1-1,0 1,0 0,0 0,0 1,0-1,-1 1,1 1,0-1,-1 1,-3 0,-13 6</inkml:trace>
  <inkml:trace contextRef="#ctx0" brushRef="#br0" timeOffset="281.399">441 139,'0'10,"1"1,0-1,1 0,0 0,1 0,0 0,1-1,0 1,0-1,1 0,0 0,0 0,1-1,0 0,1 0,0 0,0-1,1 0,0-1,0 1,0-1,1-1,0 0,3 2,-5-8,0 0,0 0,-1 0,1-1,0 0,-1-1,1 1,-1-1,0 0,0-1,0 1,-1-1,1 0,-1-1,0 0,0 1,0-1,-1-1,0 1,0-1,0 0,-1 0,2-3,15-16,25-23,36-56,-72 82</inkml:trace>
  <inkml:trace contextRef="#ctx0" brushRef="#br0" timeOffset="620.374">1146 55,'-12'4,"0"0,1 1,-1 1,1-1,1 2,-1 0,1 0,0 1,1 0,-4 4,12-11,0 0,0 0,0 1,0-1,0 1,0-1,0 1,0-1,0 1,1 0,-1-1,1 1,-1 0,1 0,0-1,-1 1,1 0,0 0,0-1,0 1,1 0,-1 0,0-1,1 1,-1 0,1 0,-1-1,1 1,0-1,0 1,0 0,0-1,0 0,0 1,1 0,57 39,-22-18,-35-20,0-1,0 1,0 0,0 0,0 0,0 0,-1 0,1 0,-1 0,0 0,0 0,0 1,-1-1,1 0,-1 1,1-1,-1 0,0 1,-1-1,1 1,-1-1,1 0,-1 1,0-1,0 0,0 0,-1 0,1 0,-1 0,0 0,1 0,-1 0,-1 0,1-1,0 1,-1 0,-3 3,0 1,0-1,0 0,-1 0,0 0,0-1,0 0,-1-1,0 0,0 0,0 0,0-1,-7 1,-11-1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20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151 268 8330 0 0,'0'0'1761'0'0,"0"0"-302"0"0,0 0-14 0 0,0 0 72 0 0,0 0-34 0 0,0 0-224 0 0,0 0-345 0 0,0 0-338 0 0,0 0-179 0 0,0 0 77 0 0,0 0 97 0 0,0 0 147 0 0,0 0 85 0 0,8 8-89 0 0,71 54 1037 0 0,-52-53-1413 0 0,-1-1 1 0 0,1-1 0 0 0,1-1-1 0 0,-1-2 1 0 0,1-1-1 0 0,0-1 1 0 0,0-1 0 0 0,0-1-1 0 0,13-3-338 0 0,-31 3 36 0 0,0 0-1 0 0,0 0 1 0 0,0-1 0 0 0,-1-1-1 0 0,1 0 1 0 0,0 0-1 0 0,-1-1 1 0 0,1 0 0 0 0,-1 0-1 0 0,0-1 1 0 0,0 0 0 0 0,-1-1-1 0 0,1 0 1 0 0,-1-1-1 0 0,0 1 1 0 0,0-1 0 0 0,-1-1-1 0 0,1 0 1 0 0,-2 0-1 0 0,1 0 1 0 0,-1-1 0 0 0,0 0-1 0 0,0 0 1 0 0,-1 0 0 0 0,0-1-1 0 0,-1 0 1 0 0,0 0-1 0 0,0 0 1 0 0,-1 0 0 0 0,0-1-1 0 0,-1 1 1 0 0,0-1-1 0 0,0 0 1 0 0,-1 0-36 0 0,-1 4-14 0 0,1-1 0 0 0,-2 0 0 0 0,1 1 0 0 0,-1-1 0 0 0,0 1 0 0 0,0-1 0 0 0,0 1 0 0 0,-1-1 0 0 0,0 1 0 0 0,-1 0 0 0 0,1 0 0 0 0,-1 0 0 0 0,0 0 0 0 0,-1 0 0 0 0,0 1 0 0 0,1 0 0 0 0,-2-1-1 0 0,1 1 1 0 0,0 1 0 0 0,-1-1 0 0 0,0 1 0 0 0,0-1 0 0 0,-1 1 14 0 0,1 0-23 0 0,-1 1 0 0 0,1-1 0 0 0,-1 1 1 0 0,0 0-1 0 0,0 1 0 0 0,0-1 0 0 0,0 1 0 0 0,0 0 0 0 0,-1 1 0 0 0,1-1 0 0 0,0 1 0 0 0,-1 1 0 0 0,1-1 0 0 0,-1 1 0 0 0,1 0 0 0 0,-1 1 0 0 0,1-1 0 0 0,-1 1 0 0 0,1 0 0 0 0,0 1 0 0 0,-1 0 0 0 0,1 0 0 0 0,0 0 0 0 0,0 1 0 0 0,0 0 0 0 0,1 0 1 0 0,-1 0-1 0 0,-1 2 23 0 0,-78 87 64 0 0,76-76-49 0 0,1 1 0 0 0,0 0 1 0 0,1 0-1 0 0,1 1 0 0 0,1 0 1 0 0,0 0-1 0 0,1 0 0 0 0,0 12-15 0 0,-4 90 278 0 0,2-51-68 0 0,-3-1 1 0 0,-2 0 0 0 0,-13 36-211 0 0,-47 88 234 0 0,-2-77 1 0 0,72-114-234 0 0,-4 7 24 0 0,0 0 0 0 0,-1 0-1 0 0,0 0 1 0 0,-1-1 0 0 0,0 0 0 0 0,0 0-1 0 0,0-1 1 0 0,-1 0 0 0 0,0 0 0 0 0,0 0-1 0 0,-1-1 1 0 0,1-1 0 0 0,-1 1 0 0 0,0-2-1 0 0,-6 3-24 0 0,-38 6 396 0 0,65-33-2253 0 0,-1 4-190 0 0,-3 4-3289 0 0,-4 6-6580 0 0</inkml:trace>
  <inkml:trace contextRef="#ctx0" brushRef="#br0" timeOffset="953.113">1466 179 0 0 0,'0'0'243'0'0,"0"0"500"0"0,0 0 177 0 0,0 0 77 0 0,0 0 12 0 0,0 0-17 0 0,0 0-61 0 0,0 0-87 0 0,0 0 47 0 0,0 0 75 0 0,0 0 27 0 0,0 0 51 0 0,2-2-7 0 0,10-7 984 0 0,-12 9-1053 0 0,0 0-28 0 0,0 0-35 0 0,0 0-12 0 0,0 0-25 0 0,0 0-84 0 0,-25 0 3232 0 0,12-1-3669 0 0,0 0 0 0 0,1 2 1 0 0,-1-1-1 0 0,1 2 0 0 0,-1 0 0 0 0,1 0 0 0 0,0 1 1 0 0,0 1-1 0 0,0 0 0 0 0,0 0 0 0 0,-5 4-347 0 0,2-2 42 0 0,1 1 0 0 0,0 1 0 0 0,1 0 0 0 0,0 1 0 0 0,0 0 0 0 0,1 1 0 0 0,0 1 0 0 0,0 0 0 0 0,1 0 0 0 0,1 1 0 0 0,0 0 0 0 0,1 1 0 0 0,0 0 0 0 0,1 1 0 0 0,0 0 0 0 0,1 0 0 0 0,0 2-42 0 0,3-5 21 0 0,1 0 1 0 0,0 0-1 0 0,1-1 1 0 0,0 2-1 0 0,1-1 0 0 0,0 0 1 0 0,1 0-1 0 0,0 0 1 0 0,1 0-1 0 0,0 1 0 0 0,1-1 1 0 0,0 0-1 0 0,1 0 1 0 0,0-1-1 0 0,0 1 0 0 0,1-1 1 0 0,1 1-1 0 0,0-1 1 0 0,0 0-1 0 0,7 8-21 0 0,38 41 175 0 0,-44-54-149 0 0,-1-1 0 0 0,1 1 1 0 0,0-1-1 0 0,0 0 0 0 0,0 0 0 0 0,1-1 1 0 0,-1 0-1 0 0,1 0 0 0 0,0-1 0 0 0,0 0 1 0 0,0 0-1 0 0,0 0 0 0 0,0-1 1 0 0,0 0-1 0 0,0 0 0 0 0,1-1 0 0 0,3 0-26 0 0,2-1-7 0 0,1 0-1 0 0,-1-1 0 0 0,0-1 0 0 0,0 0 0 0 0,-1-1 1 0 0,1 0-1 0 0,-1-1 0 0 0,0 0 0 0 0,0-1 0 0 0,6-4 8 0 0,67-46-6296 0 0,-74 48 342 0 0,-1 0-6016 0 0</inkml:trace>
  <inkml:trace contextRef="#ctx0" brushRef="#br0" timeOffset="1303.322">1971 260 12395 0 0,'0'0'1327'0'0,"0"0"-298"0"0,0 0-90 0 0,0 0-5 0 0,0 0 10 0 0,0 0-23 0 0,0 0-75 0 0,0 0-151 0 0,0 0-134 0 0,0 0-94 0 0,0 0-79 0 0,-29 33 16 0 0,-90 102-11 0 0,69-63 164 0 0,47-61-452 0 0,1-6-59 0 0,-1 1 0 0 0,1-1 0 0 0,1 1 0 0 0,-1 0 0 0 0,1-1 0 0 0,0 1 0 0 0,1 0 0 0 0,-1 0 0 0 0,1 0 0 0 0,0 0 0 0 0,1 0 1 0 0,-1 0-1 0 0,1 0 0 0 0,1 0 0 0 0,-1-1 0 0 0,1 1 0 0 0,0 0 0 0 0,0-1 0 0 0,0 1 0 0 0,1-1 0 0 0,0 0 0 0 0,0 0 0 0 0,0 0 0 0 0,1 0 0 0 0,-1 0 0 0 0,1-1 0 0 0,0 0 0 0 0,1 0 0 0 0,-1 0 0 0 0,1 0 0 0 0,0 0 1 0 0,1 0-47 0 0,11 2 134 0 0,0-2 1 0 0,0 1 0 0 0,0-2-1 0 0,1 0 1 0 0,-1-2 0 0 0,1 0-1 0 0,0 0 1 0 0,-1-2 0 0 0,1 0-1 0 0,0-1 1 0 0,-1-1 0 0 0,0 0 0 0 0,1-1-1 0 0,-2-1 1 0 0,1-1 0 0 0,0-1-1 0 0,-1 0 1 0 0,0-1 0 0 0,-1 0-1 0 0,10-8-134 0 0,-15 11 80 0 0,-1 0-1 0 0,1-1 0 0 0,-1 0 0 0 0,0-1 0 0 0,-1 1 1 0 0,0-2-1 0 0,0 1 0 0 0,0-1 0 0 0,-1-1 0 0 0,0 1 1 0 0,-1-1-1 0 0,1 0 0 0 0,-2-1 0 0 0,0 1 0 0 0,0-1 1 0 0,0 0-1 0 0,-1-1 0 0 0,-1 1 0 0 0,0 0 0 0 0,0-1 0 0 0,-1-2-79 0 0,-2 6-4 0 0,0 0-1 0 0,-1 0 0 0 0,0 0 0 0 0,0 0 1 0 0,-1 1-1 0 0,1-1 0 0 0,-2 1 0 0 0,1-1 0 0 0,-1 1 1 0 0,0 0-1 0 0,0 0 0 0 0,0 0 0 0 0,-1 0 1 0 0,0 0-1 0 0,0 1 0 0 0,-1 0 0 0 0,1 0 1 0 0,-1 0-1 0 0,0 0 0 0 0,-1 1 0 0 0,1 0 0 0 0,-1 0 1 0 0,0 0-1 0 0,0 1 0 0 0,0 0 0 0 0,0 0 1 0 0,-6-2 4 0 0,-5-1-154 0 0,0 0 0 0 0,0 1 0 0 0,0 1 0 0 0,-1 0 0 0 0,1 2 0 0 0,-1 0 0 0 0,0 0 0 0 0,1 2 0 0 0,-1 0 0 0 0,-6 2 154 0 0,-58 36-3021 0 0,53-12-6100 0 0,20-18-2763 0 0</inkml:trace>
  <inkml:trace contextRef="#ctx0" brushRef="#br0" timeOffset="1771.269">2877 179 8402 0 0,'0'0'2124'0'0,"0"0"-385"0"0,0 0-172 0 0,0 0-89 0 0,0 0-155 0 0,0 0-164 0 0,0 0-164 0 0,0 0-151 0 0,0 0-129 0 0,0 0-114 0 0,0 0-102 0 0,0 0-84 0 0,0 0-55 0 0,-30 3-48 0 0,-89 12-43 0 0,64 1 185 0 0,52-15-435 0 0,1 0 0 0 0,-1 0 0 0 0,0 0 1 0 0,0 0-1 0 0,0 0 0 0 0,0 1 0 0 0,1-1 1 0 0,-1 1-1 0 0,1 0 0 0 0,-1 0 0 0 0,1 0 1 0 0,0 0-1 0 0,0 0 0 0 0,0 0 1 0 0,0 1-1 0 0,0-1 0 0 0,0 1 0 0 0,1-1 1 0 0,-1 1-1 0 0,1 0 0 0 0,0 0 0 0 0,-1-1 1 0 0,1 1-1 0 0,1 0 0 0 0,-1 0 0 0 0,0 0 1 0 0,1 0-1 0 0,-1 0 0 0 0,1 0 0 0 0,0 0 1 0 0,0 1-1 0 0,0-1 0 0 0,1 0 0 0 0,-1 0 1 0 0,1 0-1 0 0,-1 0 0 0 0,1 0 0 0 0,0-1 1 0 0,0 1-1 0 0,0 0 0 0 0,1 0 1 0 0,-1 0-1 0 0,2 1-19 0 0,99 57 477 0 0,-92-58-440 0 0,0 1 1 0 0,-1 0-1 0 0,1 1 0 0 0,-1 0 0 0 0,0 1 0 0 0,0-1 0 0 0,-1 2 0 0 0,0-1 0 0 0,0 1 1 0 0,0 1-1 0 0,-1-1 0 0 0,0 1 0 0 0,2 3-37 0 0,-7-4 57 0 0,0 0 1 0 0,0 0-1 0 0,-1 0 1 0 0,1 0-1 0 0,-2 0 1 0 0,1 0-1 0 0,-1 0 1 0 0,0 0-1 0 0,0 0 1 0 0,-1 0-1 0 0,0 0 1 0 0,0 0-1 0 0,-1 0 1 0 0,0 0-1 0 0,0 0 1 0 0,0 0-1 0 0,-1-1 0 0 0,0 1 1 0 0,0-1-1 0 0,-1 0 1 0 0,0 0-1 0 0,0 0 1 0 0,0-1-1 0 0,-1 1 1 0 0,0-1-1 0 0,0 0 1 0 0,0 0-1 0 0,-1-1 1 0 0,1 1-1 0 0,-1-1 1 0 0,0-1-1 0 0,-4 3-57 0 0,-6 6-9 0 0,0 0-1 0 0,-1 0 1 0 0,0-2-1 0 0,-1 0 1 0 0,0-1-1 0 0,-1-1 1 0 0,1 0 0 0 0,-2-2-1 0 0,1 0 1 0 0,-1-1-1 0 0,0-1 1 0 0,0-1-1 0 0,-16 0 10 0 0,-14-3-2120 0 0,45-6-2398 0 0,5 1-646 0 0,0 4 2766 0 0,0-6-9442 0 0</inkml:trace>
  <inkml:trace contextRef="#ctx0" brushRef="#br0" timeOffset="2166.857">3690 48 14211 0 0,'0'0'1655'0'0,"0"0"-347"0"0,0 0-157 0 0,0 0 4 0 0,0 0-63 0 0,0 0-139 0 0,0 0-195 0 0,-37 16-211 0 0,-115 50-112 0 0,52-1 214 0 0,86-56-617 0 0,0 1-1 0 0,1 1 1 0 0,1 0 0 0 0,-1 1-1 0 0,2 1 1 0 0,0 0-1 0 0,0 0 1 0 0,1 1-1 0 0,1 0 1 0 0,0 1-1 0 0,1 0 1 0 0,1 0-1 0 0,0 0 1 0 0,1 1-1 0 0,1 0 1 0 0,0 1-1 0 0,2-1 1 0 0,-1 1-1 0 0,2 0 1 0 0,0 0-1 0 0,1 0 1 0 0,2 16-32 0 0,0-26 6 0 0,0-1 0 0 0,1 0 1 0 0,0 0-1 0 0,0 0 0 0 0,1-1 1 0 0,0 1-1 0 0,0-1 0 0 0,0 1 0 0 0,0-1 1 0 0,1 0-1 0 0,0 0 0 0 0,0 0 0 0 0,1-1 1 0 0,-1 1-1 0 0,1-1 0 0 0,0 0 0 0 0,0 0 1 0 0,0-1-1 0 0,0 0 0 0 0,1 0 0 0 0,-1 0 1 0 0,1 0-1 0 0,0-1 0 0 0,0 0 1 0 0,0 0-1 0 0,0-1 0 0 0,0 1 0 0 0,1-1-6 0 0,13 2 137 0 0,0 0 0 0 0,1-1-1 0 0,-1-1 1 0 0,0-1-1 0 0,1 0 1 0 0,-1-2 0 0 0,1 0-1 0 0,1-2-136 0 0,-2-1 200 0 0,0 0-1 0 0,0-1 0 0 0,-1-1 1 0 0,1-1-1 0 0,-2-1 0 0 0,1 0 1 0 0,-1-2-1 0 0,-1 0 1 0 0,0-1-1 0 0,0 0 0 0 0,-1-1 1 0 0,-1-1-1 0 0,0-1 0 0 0,-1 0 1 0 0,0-1-1 0 0,9-17-199 0 0,-15 20 46 0 0,-2-1 0 0 0,0 1 1 0 0,0-2-1 0 0,-1 1 0 0 0,-1-1 0 0 0,-1 1 0 0 0,0-1 0 0 0,0 0 0 0 0,-2 0 0 0 0,0-1 1 0 0,-1 1-1 0 0,-1-14-46 0 0,0 20-36 0 0,0-1 1 0 0,-1 1 0 0 0,0 0 0 0 0,-1 0 0 0 0,0 0-1 0 0,0 0 1 0 0,-1 1 0 0 0,0-1 0 0 0,-1 1 0 0 0,0 0-1 0 0,0 0 1 0 0,0 1 0 0 0,-1-1 0 0 0,0 1-1 0 0,-1 1 1 0 0,0-1 0 0 0,0 1 0 0 0,0 0 0 0 0,0 0-1 0 0,-1 1 1 0 0,0 0 0 0 0,0 1 0 0 0,-1 0-1 0 0,1 0 1 0 0,-1 0 0 0 0,0 1 0 0 0,0 1 0 0 0,0 0-1 0 0,0 0 1 0 0,-1 0 0 0 0,1 1 0 0 0,-8 0 35 0 0,4 0-228 0 0,0 0 1 0 0,0 1 0 0 0,0 1 0 0 0,0 0-1 0 0,0 1 1 0 0,0 0 0 0 0,0 0-1 0 0,0 2 1 0 0,-9 3 227 0 0,-63 36-3143 0 0,31-12-4338 0 0,28-14-4589 0 0</inkml:trace>
  <inkml:trace contextRef="#ctx0" brushRef="#br0" timeOffset="2501.363">3094 507 13947 0 0,'0'0'1871'0'0,"0"0"-363"0"0,0 0-106 0 0,0 0-6 0 0,0 0-86 0 0,0 0-165 0 0,0 0-219 0 0,0 0-175 0 0,0 0-139 0 0,0 0-131 0 0,0 0-70 0 0,36-25-71 0 0,110-76-56 0 0,-91 72-37 0 0,-48 26-229 0 0,-1 1 0 0 0,1 0 0 0 0,0 0-1 0 0,-1 1 1 0 0,1 0 0 0 0,0 0 0 0 0,0 0 0 0 0,0 1 0 0 0,0 0 0 0 0,-1 0-1 0 0,1 1 1 0 0,0 0 0 0 0,0 0 0 0 0,0 1 0 0 0,-1-1 0 0 0,1 2 0 0 0,-1-1 0 0 0,1 1-1 0 0,-1 0 1 0 0,0 0 0 0 0,0 0 0 0 0,0 1 0 0 0,0 0 0 0 0,-1 0 0 0 0,0 1-1 0 0,0-1 1 0 0,0 1 0 0 0,2 3-18 0 0,2 5 4 0 0,-6-7 2 0 0,0 0-1 0 0,1 0 1 0 0,0-1-1 0 0,0 1 1 0 0,1-1-1 0 0,-1 0 1 0 0,1 0 0 0 0,0 0-1 0 0,1-1 1 0 0,-1 0-1 0 0,1 0 1 0 0,0 0-1 0 0,0-1 1 0 0,0 1 0 0 0,0-1-1 0 0,1-1 1 0 0,6 3-6 0 0,134 3 1241 0 0,-106-8-836 0 0,-41 0-443 0 0,26 7-1833 0 0,-21-6-1097 0 0,-3-1-1044 0 0,2 0-8269 0 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2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141 209,'0'515,"28"-237,-35-249,7-30,0 1,0 0,0-1,0 1,0 0,0-1,0 1,0 0,-1-1,1 1,0 0,0 0,0-1,0 1,0 0,-1-1,1 1,0 0,0 0,0-1,-1 1,1 0,0 0,-1 0,1 0,0-1,0 1,-1 0,1 0,0 0,-1 0,1 0,0 0,-1 0,1 0,0 0,-1 0,1 0,0 0,0 0,-1 0,1 0,0 0,-1 0,1 0,0 0,-1 0,1 0,0 0,-1 1,1-1,0 0,0 0,-1 0,1 1,0-1,0 0,0 0,-1 1,1-1,0 0,-4-14</inkml:trace>
  <inkml:trace contextRef="#ctx0" brushRef="#br0" timeOffset="403.949">0 351,'12'-23,"1"0,1 0,1 2,1 0,1 0,0 2,2 0,0 1,1 1,15-10,-20 14,0 1,0 0,1 1,0 1,1 1,1 0,-1 1,1 1,0 1,1 0,-1 2,1 0,0 1,1 0,-1 2,0 0,0 2,9 0,-24 0,0 0,0 0,0 1,0-1,0 1,0 0,0 0,-1 0,1 0,0 1,-1-1,0 1,0 0,0 0,0 0,0 0,-1 1,1-1,-1 1,0 0,0-1,0 1,-1 0,1 0,-1 0,0 0,0 1,0-1,-1 0,1 0,-1 1,0-1,-1 4,1 6,-2 0,1-1,-2 1,0-1,0 1,-2-1,1 0,-2-1,1 1,-2-1,-9 13,-2-1,-1-2,0 1,-2-2,0-1,-1-1,-2 0,1-2,-2-1,-10 5,-72 31,95-44</inkml:trace>
  <inkml:trace contextRef="#ctx0" brushRef="#br0" timeOffset="935.031">508 1140,'99'-71,"-46"35,-2-2,-1-2,-2-2,-2-2,19-27,-55 58,-1 0,-1 0,0-1,0 1,-2-2,0 1,0-1,2-15,-4 17,-2 9,-1 0,1 0,-1 0,0 0,0 0,0 0,0 0,-1 0,1 0,-1 0,0-1,0 1,-1 0,1 0,-1 0,0 0,0 0,-1 0,1 0,-1 0,0 0,0 0,0 1,0-1,-1 1,1 0,-2-2,-3 1,1 0,-1 0,0 1,0 0,0 0,0 0,0 1,-1 0,1 1,-1 0,0 0,1 0,-1 1,1 0,-1 1,0 0,1 0,-1 0,1 1,-1 0,1 1,0 0,0 0,0 0,0 1,1 0,0 0,-1 1,1-1,1 1,-1 1,1-1,0 1,0 0,0 0,1 0,0 1,-1 3,2-7,1-1,-1 1,1 0,0 0,-1 0,2 0,-1 0,0 0,1 0,-1 1,1-1,0 1,0-1,0 1,1 0,-1-1,1 1,0-1,0 1,0 0,0-1,1 1,-1 0,1-1,0 1,0-1,0 1,1-1,-1 0,1 1,0-1,0 0,0 0,0 0,1 0,-1-1,2 2,6 1,1-1,0 1,0-2,0 0,0 0,0-1,1 0,-1-1,1 0,0-1,-1 0,1-1,-1 0,2-1,23 0,0 0,72 8,-105-4,0 0,-1 1,1 0,-1-1,0 1,0 0,0 0,0 1,-1-1,1 0,-1 0,0 1,0-1,0 1,0-1,-1 1,1-1,-1 1,0 0,0-1,0 1,-1-1,1 1,-1 0,0-1,0 1,0-1,0 0,-1 1,1-1,-1 0,0 0,0 0,0 0,-2 2,-2 9,-8 18,10-27,1 0,0 0,0 0,0 0,0 0,1 1,0-1,0 1,1 0,-1-1,1 1,0 0,1 0,-1 0,1-1,1 1,-1 0,1 0,0 0,0 0,0-1,1 1,0 0,0-1,1 0,-1 1,1-1,3 5,14 3,0-2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3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1 342,'14'-3,"-1"0,1-1,-1 0,0-1,0 0,0-1,0-1,-1 0,0 0,-1-1,0-1,9-9,-10 12,-1-1,0 0,0 0,-1-1,0 0,-1-1,0 0,0 0,0 0,-2-1,1 0,-1 0,0 0,-1-1,-1 0,1 0,0-6,-4 15,0 0,0 0,0 0,0 0,0 0,0 0,0 0,-1 0,1 0,-1 0,1 0,-1 0,0 0,0 0,0 1,0-1,0 0,0 0,0 1,-1-1,1 1,-1 0,1-1,-1 1,1 0,-1 0,0 0,0 0,1 0,-1 0,0 0,0 0,0 1,0-1,0 1,0 0,0-1,0 1,0 0,0 0,0 0,0 1,-2-1,-84 33,75-20,1 1,0 1,1 0,0 1,1 0,1 0,1 1,0 1,1-1,1 1,1 0,-2 13,3-17,0 1,1-1,1 1,1 0,0 0,1 0,0 0,1 0,1 2,-1-12,0 0,0 0,0 0,1-1,0 1,0 0,0-1,0 1,1-1,-1 0,1 0,0 0,0 0,1 0,-1-1,1 1,0-1,0 0,0 0,0-1,1 1,-1-1,1 0,-1 0,1 0,0-1,0 1,1-1,19 3</inkml:trace>
  <inkml:trace contextRef="#ctx0" brushRef="#br0" timeOffset="451.1">481 31,'90'84,"-83"-76,-2 0,1 0,-1 0,0 1,-1-1,0 1,0 1,-1-1,0 0,-1 1,0-1,0 1,-1 0,0 8,-1 3,2 1,0-2,1 1,1 0,1 0,7 16,-12-36,0-1,0 1,0 0,0-1,1 1,-1-1,0 1,0 0,1-1,-1 1,0-1,1 1,-1-1,1 1,-1-1,1 1,-1-1,1 1,-1-1,1 0,-1 1,1-1,-1 0,1 1,0-1,-1 0,1 0,0 0,-1 0,1 1,-1-1,1 0,0 0,-1 0,1 0,0 0,-1-1,1 1,0 0,-1 0,1 0,0 0,-1-1,1 1,-1 0,1-1,-1 1,1 0,-1-1,1 1,-1-1,1 1,-1-1,1 1,-1-1,0 1,1-1,-1 1,0-1,1 0,-1 1,0-1,22-42,-21 41,64-177,3-2,-62 162</inkml:trace>
  <inkml:trace contextRef="#ctx0" brushRef="#br0" timeOffset="4340.556">141 539,'5'0,"2"5,4 1,5 1,5-2,3-2,-2-1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40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37,'0'-11,"0"19,0 34,0-20,1 18,3-1,0 0,3 0,8 24,-15-59,0 1,0-1,1 1,0-1,0 1,0-1,0 1,1-1,-1 0,1 1,0-1,1 0,-1 0,1-1,0 1,0 0,0-1,0 0,0 0,1 0,-1 0,1 0,0-1,0 1,0-1,0 0,1 0,-1-1,0 1,1-1,-1 0,1 0,-1-1,1 1,0-1,-1 0,1 0,-1-1,1 1,0-1,2-4,1 0,-1-1,0 0,0 0,0-1,-1 1,0-1,-1-1,1 1,-1-1,-1 0,1 0,-2-1,1 0,8-13,18-36,59-85,-88 142,-1 0,1 0,0 0,-1 0,1 0,0 0,0 0,-1 1,1-1,0 0,0 1,0-1,0 0,0 1,0-1,0 1,0 0,0-1,1 1,-1 0,0 0,0-1,0 1,0 0,0 0,1 0,-1 0,0 1,0-1,0 0,0 0,0 1,0-1,0 1,0-1,0 1,0-1,0 1,0-1,0 1,0 0,0 0,0-1,0 1,-1 0,1 0,0 0,-1 0,1 0,-1 0,1 0,-1 0,1 0,-1 0,0 0,1 1,-1-1,0 0,0 0,0 0,0 0,0 0,0 1,0-1,-1 0,1 0,0 0,-1 1,1 9,0 1,1-1,0 0,0 0,1 0,1 0,0 0,0 0,1 0,1-1,0 0,0 0,1 0,0 0,0-1,1 0,1-1,-1 1,1-2,1 1,0-1,0 0,0-1,1 0,3 2,-3-6,0 0,0-1,0 0,0-1,0 0,0-1,0 0,0 0,0-1,0 0,0-1,-1 0,1-1,-1 0,0 0,0-1,0 0,-1-1,0 0,0 0,0 0,-1-1,0-1,0 1,-1-1,0 0,0 0,-1-1,0 0,0 0,-1 0,0 0,-1-1,0 1,0-1,-1-1,3-5,-1 7,0-1,-1-1,0 1,-1 0,0-1,0 1,-1-1,-1 1,0-1,0 0,-1 1,-1-10,-4 2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4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1 315,'31'-9,"1"0,-1-3,-1 0,0-2,-1-1,-1-1,0-2,-1-1,8-8,27-56,-61 81,0 0,0 0,0 0,-1 0,1-1,-1 1,0 0,0-1,0 1,0 0,0 0,0-1,0 1,-1 0,1-1,-1 1,0 0,0 0,1 0,-1 0,-1 0,1 0,0 0,0 0,-1 0,1 0,-1 1,0-1,1 1,-1-1,0 1,0-1,0 1,0 0,0 0,0 0,0 0,0 1,-1-1,1 0,0 1,-1-1,-4 0,-1-1,1 1,0 0,-1 1,1 0,0 0,-1 0,1 1,0 0,0 1,0 0,0 0,0 0,0 1,0 0,0 0,1 0,0 1,0 0,0 1,0-1,0 1,1 0,0 0,0 1,0 0,-5 7,0-1,1 2,0-1,1 1,0 0,1 1,1 0,1 0,0 0,0 0,0 10,4-18,0 1,0-1,0 1,1-1,0 1,1-1,-1 1,1-1,1 1,0-1,0 0,0 0,1 0,0 0,0 0,1 0,0-1,0 0,0 0,1 0,0 0,0-1,0 1,1-1,0-1,0 1,0-1,1 0,-1 0,1-1,0 0,0 0,0-1,0 0,0 0,1 0,15 1,0-2,0 0,0-1,0-1,0-1,0-2,0 0,-1-1,0-1,0-1,0-2,2-1,46-22,-42 17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42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0 413,'47'-7,"-1"-2,0-3,0-1,-2-2,0-2,0-3,36-21,-59 28,0 0,0-1,-2-1,0-1,0-1,-2-1,0 0,-1-1,-1-1,8-13,-22 32,1-1,-1 1,1-1,-1 0,0 1,0-1,1 0,-1 0,0 0,-1 0,1 0,0 0,-1 0,1 0,-1 0,1 0,-1-1,0 1,0 0,0 0,0 0,-1 0,1-1,-1 1,1 0,-1 0,1 0,-1 0,0 0,0 0,0 0,0 1,-1-1,1 0,0 0,-1 1,1-1,-1 1,1-1,-1 1,0 0,0 0,0 0,0-1,0 1,-4 4,1 0,-1-1,1 2,-1-1,1 1,0 0,0 0,1 0,-1 0,1 1,0 0,0 0,1 0,0 0,-1 1,2-1,-1 1,1 0,-1 0,2 0,-1 0,0 6,-12 44,3 1,3 1,-1 54,7-96,12 301,-3-257,-2 0,-3 0,-3 1,-3-1,-2 0,-8 30,8-63,-2-1,-1-1,-1 1,-1-2,-2 1,0-2,-1 0,-1 0,-2-1,-16 17,25-32,0 1,0-1,-1-1,0 0,-1 0,1-1,-1 0,0 0,0-1,-4 0,11-2,0-1,-1-1,1 1,-1 0,1-1,-1 0,1 0,-1 0,1 0,-1 0,1-1,-1 1,1-1,-1 0,1 0,0-1,0 1,-1 0,1-1,0 0,0 0,1 0,-1 0,0 0,1-1,-1 1,1-1,0 0,-1 0,1 1,1-1,-3-3,1-8,0 1,1-1,1 0,0 0,0 0,2 0,-1 1,2-1,0 0,1 1,0-1,1 1,0 0,1 0,1 0,0 0,0 1,1 0,1 1,0 0,2-2,24-39,2 1,3 2,1 1,3 2,1 2,3 3,41-29,27 11,-91 51</inkml:trace>
  <inkml:trace contextRef="#ctx0" brushRef="#br0" timeOffset="248.182">960 583,'-25'25,"1"1,1 0,1 2,1 1,2 1,1 0,1 1,-5 18,19-45,1 1,0-1,0 0,0 1,0 0,1-1,0 1,0 0,0 0,1 0,0 0,0-1,0 1,0 0,1 0,0 0,0 0,0-1,0 1,1 0,0-1,0 1,0-1,0 0,1 1,0-1,0 0,0-1,0 1,0-1,1 1,0-1,-1 0,1 0,0 0,1-1,1 1,0-1,1 0,-1 0,0-1,1 0,-1 0,0-1,1 1,-1-2,1 1,-1 0,1-1,-1 0,0-1,1 0,-1 0,0 0,0 0,0-1,-1 0,1 0,-1-1,1 0,-1 0,0 0,0 0,-1-1,0 0,1 0,-2 0,1 0,0-1,-1 1,0-1,-1 0,3-5,1-1,-1 0,0 0,-1 0,0-1,-1 1,-1-1,0 0,0 1,-1-1,-1 0,0 0,-1 0,0 0,-1 0,-1 0,0 1,0-1,-1 1,-2-4,-5-2</inkml:trace>
  <inkml:trace contextRef="#ctx0" brushRef="#br0" timeOffset="553.605">1214 695,'-6'21,"1"1,0 0,2 0,0 0,2 0,0 0,1 0,2 1,0-1,1 0,2 1,-4-20,0 0,-1 0,2-1,-1 1,0 0,0-1,1 1,0-1,-1 0,1 1,0-1,0 0,0 0,0 0,1 0,-1 0,0-1,1 1,-1-1,1 0,0 1,-1-1,1 0,0-1,0 1,0 0,0-1,0 0,-1 1,1-1,0 0,0-1,0 1,0 0,0-1,0 0,0 1,-1-1,1 0,0-1,1 0,6-2,-1-1,1 0,-1-1,0 0,0-1,-1 0,0 0,0-1,0 0,4-7,54-129,-25 40,-33 91,-2 6</inkml:trace>
  <inkml:trace contextRef="#ctx0" brushRef="#br0" timeOffset="8652.473">1835 667,'-37'109,"31"-90,-5 21,-2 1,-2-2,-1 0,-3 0,-20 32,78-124,5-53,-36 88</inkml:trace>
  <inkml:trace contextRef="#ctx0" brushRef="#br0" timeOffset="9100.663">1835 695,'4'6,"-1"0,1 0,-1 0,-1 1,1-1,-1 1,0 0,-1-1,1 1,-1 0,-1 0,1 0,-1 0,-1 5,3 22,1-12,1 0,1-1,1 1,1-1,0 0,11 19,-17-37,-1-1,1 0,-1 1,1-1,0 0,0 0,0 0,0 1,1-1,-1 0,0 0,1-1,-1 1,1 0,0 0,0-1,-1 1,1-1,0 0,0 1,1-1,-1 0,0 0,0 0,0-1,1 1,-1 0,0-1,1 1,-1-1,1 0,-1 0,0 0,1 0,-1 0,1-1,-1 1,0-1,1 0,-1 1,0-1,0 0,0 0,0 0,1-1,-1 1,-1 0,1-1,0 1,1-3,8-11,-2-1,0-1,0 0,-2 0,0 0,-1-1,-1 0,-1-1,1-5,25-131,-26 147</inkml:trace>
  <inkml:trace contextRef="#ctx0" brushRef="#br0" timeOffset="9703.841">2512 695,'-19'11,"1"1,0 1,0 1,2 0,-1 1,2 1,0 0,1 1,1 1,0 0,-7 17,14-26,2 0,-1 0,1 0,1 1,0 0,0 0,1 0,0 0,1 0,-1 5,2-11,1-1,-1 1,0-1,1 1,0-1,0 0,0 1,0-1,0 0,1 1,-1-1,1 0,0 0,0 0,0-1,0 1,1 0,-1-1,1 0,-1 1,1-1,0 0,0 0,0 0,0-1,0 1,0-1,1 0,-1 0,0 0,3 0,6-1,-1-1,0 0,1 0,-1-2,0 1,0-1,0-1,0 0,-1-1,0 0,0 0,0-1,0 0,-1-1,0 0,-1-1,1 0,-1 0,-1-1,0 1,6-10,16-14,-2-2,-1 0,-1-2,-2-1,-2 0,-1-2,-3 0,0-1,-3-1,-1-1,0-12,-10 41,-1 0,-1 0,0 0,-1 0,0 0,-1 0,0 0,-1 0,-1 0,0 0,-1 0,0 1,-1 0,0 0,-1 0,0 0,-1 1,-1 0,-6-8,9 15,1 0,-1 1,0 0,0 0,-1 0,1 1,0-1,-1 1,1 1,-1-1,0 1,0 0,0 0,1 0,-1 1,0 0,0 0,0 1,0 0,0 0,1 0,-1 1,0-1,1 1,-1 1,1-1,0 1,0 0,0 0,0 0,0 1,1 0,-1 0,1 0,0 0,0 1,-2 3,-3 5,1 0,0 0,0 0,2 1,0 0,0 1,2-1,-1 1,2 0,0 0,1 1,0-1,2 0,-1 1,2-1,0 0,1 1,0-1,2 0,-1 0,2-1,0 1,7 13,7 7,2 0,1-2,1 0,2-2,1-1,2 0,0-2,2-2,1-1,1-1,2-1,12 5,23 11,-50-33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5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311 117,'11'197,"-1"-129,-3-1,-2 1,-4 0,-4 27,1 20,1 18,-10-123,5-14</inkml:trace>
  <inkml:trace contextRef="#ctx0" brushRef="#br0" timeOffset="296.957">0 541,'34'-5,"25"-6,8-2,1 2,-5-2,-9 1,-9 2,-7 4,-5-3,-4 1,-1 1,-2 2,-4-2,-2-1,-4 1</inkml:trace>
  <inkml:trace contextRef="#ctx0" brushRef="#br0" timeOffset="798.799">734 117,'-7'54,"2"0,3 0,2 0,2 0,3 2,3 93,20 85,-28-230,6 41,-6-44,0-1,0 1,0 0,0-1,0 1,1 0,-1 0,0-1,0 1,1 0,-1-1,0 1,1 0,-1-1,0 1,1-1,-1 1,1-1,-1 1,1-1,0 1,-1-1,1 1,-1-1,1 0,0 1,-1-1,1 0,0 0,-1 1,1-1,0 0,0 0,-1 0,1 0,0 0,-1 0,1 0,0 0,0 0,-1 0,1 0,0-1,-1 1,1 0,0 0,-1-1,1 1,0-1,-1 1,1 0,-1-1,1 1,0-1,86-115,-59 76,67-73,-92 111,0 0,0 0,-1-1,1 2,0-1,1 0,-1 1,0-1,0 1,1 0,-1 0,1 0,-1 1,1-1,-1 1,1 0,-1 0,1 0,-1 0,1 1,-1-1,1 1,-1 0,0 0,1 0,-1 0,0 1,0-1,0 1,0 0,0 0,0 0,0 1,-1-1,1 0,-1 1,1 0,-1-1,0 1,0 0,0 0,-1 1,1-1,-1 0,0 1,25 133,-16-119,1-5</inkml:trace>
  <inkml:trace contextRef="#ctx0" brushRef="#br0" timeOffset="5085.492">1665 541,'-23'0,"-147"14,162-12,1 0,-1 1,0 0,1 0,0 1,0 0,0 0,0 0,0 1,1 0,0 1,0-1,1 1,-1 1,1-1,0 1,1-1,0 1,-3 6,4-9,1 0,-1 0,1 1,0-1,0 0,1 1,-1-1,1 1,0 0,0-1,0 1,1 0,0-1,0 1,0 0,0 0,1-1,-1 1,1 0,1-1,-1 1,1-1,0 1,-1-1,2 0,-1 1,1-1,-1 0,1-1,0 1,0 0,1-1,-1 0,1 0,0 0,0 0,0 0,0-1,1 1,4-2,-1 0,1 0,0-1,-1 0,1 0,-1-1,1 0,-1-1,1 0,-1 0,0-1,0 0,0 0,0-1,0 0,-1 0,0-1,0 0,0 0,0-1,-1 0,0 0,0 0,-1-1,1 0,-1 0,-1 0,0-1,1-1,44-96,-57 131,6-23,0 1,1-1,-1 1,1 0,0 0,0 0,0 0,0 0,1 0,-1 0,1 0,0 0,1 0,-1 0,1 0,-1 0,1 0,0 0,1 0,-1 0,1 0,-1-1,1 1,0-1,1 1,3 2,0 0,0-1,1 0,0 0,0-1,0 1,1-1,-1-1,1 0,0 0,0 0,0-1,0 0,1-1,-1 0,0 0,1-1,-1 0,0 0,1-1,-1 0,0 0,1-1,-1 0,0-1,0 0,-1 0,1 0,0-1,-1 0,1-2,9-7,0 0,-1-2,0 0,-2-1,0 0,0-1,-2-1,0 0,-1-1,-1 0,4-10,73-228,-79 226,-1-1,-1 0,-2 1,-1-1,-2-1,-1-9,-18-17,6 87,10 12,1 0,3 0,1 0,1-1,7 22,18 130,-17 13,13-98,-25-107,0 1,0-1,0 1,1-1,-1 1,0 0,0-1,0 1,1-1,-1 1,0 0,1-1,-1 1,0 0,1-1,-1 1,0 0,1 0,-1-1,1 1,-1 0,0 0,1 0,-1 0,1 0,-1-1,1 1,-1 0,1 0,-1 0,0 0,1 0,-1 0,1 0,-1 0,1 1,-1-1,1 0,-1 0,0 0,1 0,-1 1,1-1,-1 0,0 0,-3-14</inkml:trace>
  <inkml:trace contextRef="#ctx0" brushRef="#br0" timeOffset="5334.932">1807 315,'44'0,"37"0,10 0,0 0,-12-5,-9-1,-12 0,-10 1,-10 2,-6 0,-3 2,-2 1,-1 0,0 0,-5 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8:17.5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1 402,'26'-56,"2"0,3 3,2 0,13-12,50-45,-94 109,-1 0,1 0,0 0,-1 0,1 1,0-1,0 0,0 1,0 0,-1-1,1 1,0 0,0 0,0 0,0 0,0 0,0 0,0 0,0 1,0-1,-1 1,1 0,0-1,0 1,-1 0,1 0,0 0,-1 0,1 0,-1 1,1-1,-1 0,0 1,1-1,-1 1,0-1,0 1,0-1,0 1,0 0,-1 0,2 1,27 81,-1 15,-23-79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8:12.8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748 680,'12'2,"-1"0,1 0,-1 1,0 1,0 0,0 0,-1 1,0 1,0 0,1 1,29 14,89 50,1 2,-108-63,0 0,0 2,-2 0,1 1,-2 2,9 7,111 65,-9 9,-91-63,-39-53,-103-228,69 165,32 83,0-1,0 1,1 0,-1 0,0 1,1-1,-1 0,0 1,1-1,-1 1,0-1,1 1,-1 0,1-1,-1 1,1 0,-1 0,1 0,0 0,-1 1,1-1,0 0,0 0,0 1,0-1,0 1,0-1,0 1,1-1,-1 1,0-1,1 1,-1 0,1-1,0 1,0 0,-1 0,1-1,0 1,1 0,-5 7,-13 24,-1-1,-1-1,-2 0,-1-2,-12 11,-100 143,134-183,-1 1,1-1,-1 0,1 1,-1-1,1 1,0-1,-1 1,1-1,-1 1,1-1,0 1,0 0,-1-1,1 1,0-1,0 1,0 0,0-1,0 1,0-1,0 1,0 0,0-1,0 1,0 0,0-1,0 1,0-1,1 1,-1 0,0-1,0 1,1-1,-1 1,0-1,1 1,-1-1,1 1,-1-1,0 1,1-1,-1 1,1-1,-1 0,1 1,0-1,-1 0,1 0,-1 1,1-1,0 0,-1 0,1 0,-1 0,1 0,0 0,-1 0,1 0,0 0,-1 0,1 0,50 1,-41-2,167-20,104 9,-245 2,-30 4</inkml:trace>
  <inkml:trace contextRef="#ctx0" brushRef="#br0" timeOffset="2860.541">1566 314,'10'6,"-1"-1,1 0,-1-1,1 0,1 0,-1-1,0 0,1-1,-1 0,1-1,0 0,0-1,-1 0,1-1,0 0,-1 0,1-1,-1-1,1 0,-1 0,0-1,0 0,0-1,-1 0,0 0,0-1,0-1,3-2,-2-1,2-2,1 1,-2-2,0 0,0 0,-1-1,-1-1,0 1,-1-1,-1-1,0 1,0-3,-6 14,0 1,0-1,0 0,-1 1,1-1,-1 0,0 0,0 1,0-1,-1 0,1 1,-1-1,0 0,0 1,0-1,0 1,-1-1,1 1,-1 0,0-1,0 1,0 0,-1 0,1 0,-1 1,1-1,-1 1,0-1,0 1,0 0,0 0,-1 0,1 0,0 1,-1 0,1-1,-1 1,0 0,1 1,-1-1,0 1,-1-1,-12 2,1 1,-1 0,1 1,0 1,0 0,0 1,1 1,-1 1,1 0,1 0,0 2,0 0,-11 9,20-15,-5 3,0 1,0-1,1 2,0-1,0 1,1 1,0 0,0 0,1 0,0 1,1 0,0 0,1 1,0 0,0 0,1 0,1 0,0 0,0 1,1 0,1 0,0 4,-1-4,1 1,1-1,0 1,0 0,2-1,-1 1,2-1,0 1,0-1,1 0,0 0,1-1,1 1,0-1,0 0,1 0,0-1,1 0,0 0,1-1,0 0,0-1,6 4,0-1,1 0,0-1,0 0,1-2,1 0,-1 0,1-2,1 0,-1-2,1 0,0 0,0-2,11 0,14-11,-26 2</inkml:trace>
  <inkml:trace contextRef="#ctx0" brushRef="#br0" timeOffset="3362.258">2413 370,'-13'16,"0"0,0 1,2 1,0 0,1 1,-5 11,-7 16,-30 68,52-109,0 0,0 1,0-1,0 0,1 0,0 0,0 0,0 0,0 0,1 0,0 0,0-1,0 1,1-1,0 1,0-1,0 0,0 0,0 0,1 0,0-1,0 1,0-1,0 0,0 0,1-1,-1 1,1-1,0 0,-1 0,1-1,0 1,0-1,0 0,0 0,1-1,-1 1,0-1,0-1,0 1,0-1,0 1,0-1,2-1,14-15,-20 4</inkml:trace>
  <inkml:trace contextRef="#ctx0" brushRef="#br0" timeOffset="3631.454">2131 596,'33'-5,"26"-1,8 0,-3 1,-12 2</inkml:trace>
  <inkml:trace contextRef="#ctx0" brushRef="#br0" timeOffset="9684.29">522 822,'4'-10,"-8"23,-137 239,77-117,-21 6,-55 27,140-167,0-1,-1 1,1-1,0 0,-1 1,1-1,-1 0,1 1,0-1,-1 0,1 1,-1-1,1 0,-1 0,1 0,-1 1,1-1,-1 0,1 0,-1 0,1 0,-1 0,1 0,-1 0,1 0,-1 0,0 0,1 0,-1 0,1 0,-1-1,1 1,0 0,-1 0,1-1,-1 1,1 0,-1 0,1-1,-1 1,1-1,0 1,-1 0,1-1,0 1,-1-1,1 1,0 0,0-1,0 1,-1-1,1 1,0-1,0 1,0-1,0 1,0-1,0 0,0 1,0-1,0 1,0-1,0 1,0-1,0 0,-2-48,2 37,-53-196,48 190,4 16,-1 1,2 0,-1-1,0 0,0 1,0-1,1 1,-1-1,1 0,-1 1,1-1,0 0,-1 1,1-1,0 0,0 0,0 1,1-1,-1 0,0 0,1 1,-1-1,1 0,-1 1,1-1,0 1,0-1,-1 1,1-1,0 1,1-1,-1 1,0 0,0 0,0-1,1 1,-1 0,1 0,1 0,14-3,1 1,-1 1,1 1,0 1,0 0,0 1,-1 1,2 1,111 43,-60-16,70 8,-136-38,0 1,0-1,0 1,0 0,0 0,0 0,0 1,0-1,-1 1,1 0,-1 0,1 0,-1 0,0 1,0-1,0 1,0 0,0 0,-1 0,-53 30,-194 59,87-20,138-68,32-18,4 6</inkml:trace>
  <inkml:trace contextRef="#ctx0" brushRef="#br0" timeOffset="11415.652">438 1357,'-166'22,"46"-40,49-13,70 32,0 0,-1 0,1 0,0 0,0 0,0 0,0 0,1 1,-1-1,0 0,1 1,-1-1,0 1,1-1,0 1,-1-1,1 1,0-1,0 1,0-1,0 1,0-1,0 1,0-1,0 1,1-1,-1 1,0-1,1 1,0-1,-1 1,1-1,0 1,18 54,-16-74,-22-79,19 96,0 1,0-1,0 1,0-1,0 1,0 0,0-1,0 1,0-1,0 1,0-1,0 1,0-1,0 1,1 0,-1-1,0 1,0-1,0 1,1 0,-1-1,0 1,0-1,1 1,-1 0,0 0,1-1,-1 1,1 0,-1-1,0 1,1 0,-1 0,1 0,-1 0,0-1,1 1,-1 0,1 0,-1 0,1 0,-1 0,1 0,-1 0,0 0,1 0,-1 0,1 0,-1 0,1 1,-1-1,0 0,1 0,-1 0,1 1,-1-1,0 0,1 0,-1 1,0-1,1 0,-1 1,0-1,1 0,-1 1,0-1,34 27,-25-19,112 73,-212-95,81 12,0-1,0 0,0 0,1-1,-1-1,1 1,0-2,0 1,1-1,0 0,0-1,0 0,1 0,0-1,-1-1,3 1,3 7,0-1,0 0,1 0,-1 1,1-1,-1 0,1 0,0 0,0-1,0 1,0 0,0 0,1-1,-1 1,1 0,-1-1,1 1,0-1,0 1,0 0,0-1,0 1,0-1,1 1,-1 0,1-2,2 3,0 1,0-1,0 0,0 1,0 0,0 0,-1 0,1 0,0 0,0 1,0-1,0 1,0 0,0-1,-1 1,1 1,0-1,-1 0,1 1,-1-1,1 1,195 83,-189-81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8:30.6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1 377,'1'-10,"1"-1,0 1,1-1,0 1,0 0,1 0,1 0,0 1,0 0,1 0,0 0,0 0,1 1,0 0,1 0,-1 1,2 0,2-2,19-20,116-113,-141 137,-5 3,0 1,1 0,-1 0,0 0,1-1,-1 1,1 0,-1 0,1 0,0 0,-1 0,1 0,0 0,0 0,-1 0,1 0,0 0,0 0,0 1,0-1,1 0,-1 1,0-1,0 1,0-1,0 1,0 0,1-1,-1 1,0 0,0 0,1 0,-1 0,0 0,0 0,1 0,-1 0,0 0,0 1,1-1,-1 0,0 1,0-1,0 1,0 0,0-1,0 1,0 0,0 0,0-1,0 1,0 0,0 0,0 0,-1 0,2 1,25 120,-21-88,1-1,1 1,2-2,2 0,5 11,-7-25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8:28.7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175 346,'8'2,"0"-1,1 0,-1-1,1 0,-1 0,1 0,-1-1,1-1,-1 0,0 0,1 0,-1-1,0 0,-1-1,1 1,-1-2,1 1,-1-1,0 0,-1 0,1-1,-1 0,0 0,-1-1,0 1,0-1,1-1,0-4,1-1,-2 1,1-1,-2 0,0-1,0 1,-2-1,1 1,-2-1,0 0,0 0,-1 0,-2-7,1 17,-1 0,1 1,-1-1,0 1,0-1,0 1,-1 0,1 0,-1 0,0 0,0 0,0 0,0 1,0 0,-1-1,1 1,-1 1,1-1,-1 0,0 1,1 0,-1 0,0 0,0 0,0 0,0 1,0 0,-2 0,-114 15,106-8,-1 1,2 0,-1 1,1 1,0 0,1 1,1 0,-1 1,2 0,0 1,0 0,1 0,1 1,0 0,1 1,0 0,2 0,-1 0,2 1,0 0,1 0,1 0,0 0,1 0,1 0,0 0,1 0,1 1,3 13,-3-22,0-1,0 0,0 0,1 0,0 0,0 0,1-1,0 1,0-1,0 0,1 0,0-1,0 1,1-1,-1 0,1 0,0-1,0 0,1 0,-1 0,1-1,0 0,0 0,0-1,0 0,1 0,-1-1,0 0,1 0,1 0,12 1,0-1,0 0,-1-1,1-2,0 0,-1-1,1-1,2-2,-4 0</inkml:trace>
  <inkml:trace contextRef="#ctx0" brushRef="#br0" timeOffset="696.664">570 430,'-119'248,"179"-350,6-4,-66 106,0 0,0-1,0 1,0-1,0 1,0-1,1 1,-1-1,0 1,0 0,0-1,1 1,-1-1,0 1,1 0,-1-1,0 1,1 0,-1-1,1 1,-1 0,0 0,1-1,-1 1,1 0,-1 0,1 0,-1 0,1 0,-1 0,0-1,1 1,-1 0,1 0,-1 0,1 0,-1 1,1-1,-1 0,1 0,-1 0,1 0,-1 0,1 1,-1-1,0 0,1 0,-1 1,1-1,-1 0,0 1,1-1,-1 0,0 1,0-1,1 0,-1 1,0 0,10 34,-4-13,-5-16,1-1,1 1,-1-1,1 0,-1 1,1-1,1 0,-1-1,1 1,0-1,0 1,0-1,1-1,-1 1,1 0,0-1,0 0,0 0,0-1,1 1,-1-1,1 0,0-1,-1 1,1-1,0 0,3 0,-4-5,0 0,0 0,-1-1,1 1,-1-1,0 0,0 0,-1-1,1 1,-1-1,-1 1,1-1,-1 0,0 0,0 0,0-1,-1 1,0 0,0-1,-1 1,0 0,0-7,1-46,-1 34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19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7 104 0 0 0,'0'0'703'0'0,"0"0"74"0"0,0 0-42 0 0,0 0-17 0 0,0 0 10 0 0,0 0-27 0 0,0 0-54 0 0,0 0 19 0 0,0 0 24 0 0,0-11 84 0 0,-2-51 1138 0 0,-1 52 705 0 0,2 7 488 0 0,1 4 7122 0 0,37 0-9141 0 0,217 2 659 0 0,66 12-1223 0 0,-275-10-348 0 0,-35-32-2846 0 0,-10 25 1899 0 0,2-8-492 0 0,1 6-6265 0 0,-3 4-1523 0 0</inkml:trace>
  <inkml:trace contextRef="#ctx0" brushRef="#br0" timeOffset="479.306">134 224 1200 0 0,'0'0'1954'0'0,"0"0"-371"0"0,0 0-41 0 0,0 0 89 0 0,0 0-22 0 0,0 0-146 0 0,0 0-196 0 0,0 0-157 0 0,0 0-117 0 0,0 0-64 0 0,0 0-21 0 0,0 0 7 0 0,-6 2 20 0 0,-17 6-5 0 0,20 0 5922 0 0,25 0-6634 0 0,-18-7 506 0 0,22 5-287 0 0,1-1 0 0 0,0-1 0 0 0,1-2 0 0 0,-1-1 1 0 0,0 0-1 0 0,18-4-437 0 0,14 2 296 0 0,116-9 204 0 0,-79 8 127 0 0,-41 3-5005 0 0,-55-5-3925 0 0,0 0-3968 0 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1 315,'23'-12,"-1"-1,-1-1,0-1,0-1,16-18,25-36,-60 71,0 0,1 0,-1 0,0 0,0 1,0-1,0 1,0-1,0 1,0 0,-1 0,1 0,0 0,-1 0,0 0,1 0,-1 0,0 0,0 1,-1-1,1 1,0-1,-1 0,1 1,-1-1,0 1,0 1,22 144,7 2,6-1,7 1,5 2,-46-153,-1 1,0-1,1 1,-1-1,1 1,-1 0,1-1,-1 1,1-1,-1 1,1 0,0 0,-1-1,1 1,0 0,-1 0,1 0,-1-1,1 1,0 0,-1 0,1 0,0 0,-1 0,1 0,0 0,-1 1,1-1,0 0,-1 0,1 0,0 1,-1-1,1 0,-1 1,1-1,-1 1,1-1,-1 0,1 1,-1-1,1 1,-1-1,1 1,-1-1,0 1,1 0,-1-1,0 1,0-1,0 1,1 0,-1-1,0 1,0 0,0-1,0 1,0 0,0-1,0 1,0 0,0-1,0 1,0 0,-1-1,1 1,0 0,117-430,-108 403,28-85,5 1,48-89,-47 133,-30 48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4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1 333,'11'-8,"0"1,0 1,1-1,0 2,0-1,1 2,-1 0,1 0,0 1,0 1,1 0,-1 1,12 0,45-9,-17 3,0 2,1 2,39 3,-93 0,0-1,0 1,0 0,-1-1,1 1,0-1,0 1,0-1,0 1,0-1,0 1,0 0,0-1,0 1,0-1,0 1,0-1,1 1,-1 0,0-1,0 1,0-1,1 1,-1 0,0-1,0 1,1 0,-1-1,0 1,1 0,-1-1,0 1,1 0,-1 0,1-1,-1 1,0 0,1 0,-1 0,1-1,-1 1,1 0,-1 0,0 0,1 0,-1 0,1 0,-1 0,1 0,-1 0,1 0,-1 0,0 1,1-1,-1 0,1 0,-1 0,1 1,-1-1,0 0,1 0,-1 1,0-1,1 0,-1 0,0 1,1-1,-1 1,-31-21,25 17,-11-6,1-1,0 0,0-1,1-1,1 0,0-2,0 1,2-1,-1-1,2 0,0-1,1 0,-3-8,4 1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5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29,'226'-1,"-27"-26,-154 26,-33 1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5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0,'28'10,"30"3,9-1,-2-2,-8-3,-7-3,-9-2,-6-1,-4-1,-3 0,-1-1,-5 1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8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10,'-4'0,"-3"5,-4 1,0-5,6-2,5-7,-4-1,0 6,0 2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7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197 452,'16'8,"-1"-1,1 0,0-1,0 0,1-2,0 0,-1-1,1 0,0-2,1 0,-1-1,0 0,0-2,0 0,0-1,0 0,-1-1,1-1,8-5,-4 3,-1-1,0 0,-1-2,0 0,-1-1,0-1,0-1,-1-1,-1 0,0-1,-1 0,5-9,-16 20,0-1,0 0,-1 0,1 0,-1 0,-1-1,1 1,-1-1,0 0,0 0,0 1,-1-1,0 0,0-1,-1 1,1 0,-1 0,-1 0,1 0,-1 0,0 0,0 0,-1 0,0 0,0 0,0 1,-1-1,0 1,0 0,0-1,-1 1,1 1,-3-2,-1-3,-1 1,0 0,-1 0,0 1,0 0,-1 0,1 1,-1 1,-1 0,1 0,-1 1,0 0,0 1,0 0,0 1,0 0,-1 1,1 0,-1 1,1 0,-1 0,1 2,0-1,-1 2,1-1,0 1,0 1,0 0,1 1,0 0,-1 0,2 1,-1 0,1 1,0 0,0 1,-1 5,0-1,1 1,1 1,1 0,-1 0,2 0,0 1,1 0,1 0,0 0,1 1,0-1,1 1,1 0,1-1,0 1,1 0,1 0,2 12,33 269,-34-272,-1 0,-1 1,-1-1,-1 0,-2 0,0 0,-2 0,0 0,-2-1,-1 0,-1 0,-1-1,-1 0,0 0,-13 15,23-36,-12 18,0-1,-1 0,-1-1,-1-1,0 0,-2-1,-2 1,16-14,-2 3,-1-1,0 0,0 0,0 0,-1-1,0 0,1 0,-2-1,1 0,0 0,0-1,-1 0,0-1,1 0,-2 0,9-3,0 1,0-1,0 0,0 1,1-1,-1 0,0 0,1 1,0-1,-1 0,1 0,0 0,0 0,0 0,0 1,0-1,0 0,1 0,-1 0,1 0,-1 1,1-1,0 0,0 0,-1 1,1-1,0 0,1 1,-1-1,0 1,0 0,1-1,-1 1,0 0,2-1,16-20</inkml:trace>
  <inkml:trace contextRef="#ctx0" brushRef="#br0" timeOffset="414.132">1354 1,'-33'16,"1"2,1 2,1 1,0 1,2 1,1 1,1 2,1 1,1 1,-15 23,30-34,0 0,2 1,0 0,1 0,1 1,1-1,1 1,0 0,1 0,1 0,1 0,1 0,0 0,1 0,2 0,0 0,0-1,2 0,0 0,2 0,3 6,-5-14,1 0,0 0,0 0,1-1,0-1,1 1,0-1,0 0,1-1,0 0,0-1,1 0,-1-1,1 0,1 0,-1-1,1-1,-1 0,1-1,0 0,0 0,0-1,0-1,0 0,0-1,0 0,0-1,0 0,3-2,11-3,0-1,0-2,0-1,-2-1,1-1,-1-1,-1-1,-1-1,0 0,-1-2,-1-1,-1-1,0 0,-2-1,0-1,-2-1,4-8,-10 15,-1 0,-1-1,0 1,-1-2,-1 1,-1-1,0 0,-2 0,0 0,0 0,-2 0,0 0,-2 0,1 0,-4-11,3 19,0 0,-1 1,0-1,0 0,-1 1,0 0,-1 0,0 0,0 0,-1 1,0 0,-1 0,1 0,-1 1,-1 0,0 1,0 0,0 0,-1 0,1 1,-1 0,0 1,-1 0,1 0,-1 1,0 1,0-1,-2 1,-7 1,1 0,-1 1,0 1,1 0,-1 2,1 0,0 1,0 1,-18 7,-8 5</inkml:trace>
  <inkml:trace contextRef="#ctx0" brushRef="#br0" timeOffset="819.353">959 536,'138'-52,"-113"40,0 1,0 1,1 1,1 2,22-4,-43 11,0-1,0 1,0 1,0-1,0 1,0 0,0 1,0-1,0 1,0 0,-1 1,1-1,-1 1,1 0,-1 1,0-1,0 1,-1 0,1 0,-1 0,0 1,0 0,7 3,-1 0,1-1,0-1,0 0,1-1,0 0,0 0,0-1,1-1,-1 0,1-1,0 0,0-1,-1 0,1-1,0-1,0 0,9-2,1-2,-4-2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11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1 510,'396'-490,"-371"470,-15 43,-12 31,1-41,0 0,0 0,2 1,-1-1,2 0,0 0,0 0,2 0,-1-1,2 3,79 117,-71-111,-2-2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10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16 541,'112'-28,"-97"25,32-8,-1-1,0-3,-1-1,-1-3,15-9,-42 16,0 0,0-1,-1-1,-1-1,0 0,9-14,-18 23,-1 1,0-1,0 0,-1 0,0-1,0 1,-1-1,1 0,-1 0,-1 0,1 0,-2-1,1 1,0 0,-1-1,-1 0,1 1,-1-1,-1 1,1-1,-1 1,-1-1,1 1,-1-1,0 1,-1 0,0 0,0 0,-1 0,1 1,-1-1,-1 1,1 0,-1 0,0 1,-1-1,-1-1,-1 2,0 0,-1 0,1 1,-1 0,0 1,0 0,0 0,-1 1,1 0,-1 0,1 1,-1 1,1 0,-1 0,0 0,1 2,-1-1,-7 3,-2 0,0 2,1 0,0 0,0 2,1 0,0 2,0-1,-14 13,14-7,0 0,1 2,1 0,0 0,1 1,2 1,-1 1,2-1,1 2,0 0,2 0,0 0,2 1,0 0,-2 23,6-35,2 1,0-1,0 1,1 0,0-1,1 1,0-1,1 1,0-1,0 0,1 0,1 0,-1-1,2 1,-1-1,1-1,1 1,-1-1,1 0,1 0,0-1,4 5,0-1,2 0,-1-1,1-1,0 0,1-1,0 0,1-2,-1 1,1-2,0 0,1-1,0 0,25 0,0-1,-1-2,1-2,29-5,14-21,-71 17</inkml:trace>
  <inkml:trace contextRef="#ctx0" brushRef="#br0" timeOffset="679.455">1116 512,'-2'11,"0"-1,0 1,-1-1,0 1,-1-1,-1 0,1 0,-1-1,-5 8,-11 23,-94 169,112-206,0 0,1 1,-1-1,1 0,0 1,0-1,1 1,-1 0,1-1,-1 1,1 0,0 0,1 0,-1 0,1 0,-1 0,1 0,0 0,1 0,-1 0,1 0,0 0,0 0,0 0,0 0,1-1,-1 1,1 0,0-1,0 1,0-1,1 0,-1 0,1 0,0 0,0 0,0-1,0 1,0-1,1 1,-1-1,1 0,-1-1,3 2,11-2,-1-1,1 0,-1-1,0 0,1-2,-1 0,0-1,0 0,7-4,-3-1,-8 0</inkml:trace>
  <inkml:trace contextRef="#ctx0" brushRef="#br0" timeOffset="931.136">834 681,'39'0,"26"0,8 0,-5 0,-8 0,-10 0,-9 0,-11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2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680 565,'0'-2,"0"-1,-1 1,1-1,-1 1,1-1,-1 1,0 0,0 0,0-1,0 1,-1 0,1 0,-1 0,1 0,-1 0,0 0,1 1,-1-1,0 0,0 1,0 0,0-1,-1 1,1 0,0 0,0 0,-1 0,1 1,-1-1,1 1,-1-1,-1 1,-91-5,77 5,-183 20,75 22,121-40,1 0,0 1,0-1,0 1,0 0,0 0,1 0,-1 0,1 1,0 0,0-1,0 1,1 0,-1 0,1 1,0-1,0 0,0 1,1 0,-1-1,1 1,0 0,1-1,-1 1,1 0,0 0,2 1,0-1,0 1,1-1,0 0,0 0,0 0,0 0,1 0,0-1,0 1,0-1,0 0,1-1,0 1,0-1,0 0,0 0,0 0,0 0,1-1,0 0,-1-1,1 1,0-1,0 0,-1 0,1-1,0 1,0-1,0-1,0 1,2-1,32 6,-23-2,-11-3,-1 0,1 1,-1 0,0 0,0 1,1-1,-1 1,0 0,0 0,0 1,-1-1,1 1,-1 0,1 1,-4-2,-1 0,0 0,0 0,0 0,0 1,0-1,0 0,-1 0,1 0,-1 0,1 0,-1 0,0 0,0 0,0 0,0-1,0 1,0 0,0 0,0-1,-1 1,1-1,-1 1,1-1,-1 0,0 0,0 1,1-1,-1 0,0 0,-2 0,1 2,-101 72,73-56,0 2,2 2,0 0,2 2,1 1,1 1,-12 17,34-39,-1-1,1 0,0 1,0 0,0 0,1 0,0 0,0 0,0 0,1 1,0-1,0 0,0 1,0-1,1 1,0-1,0 1,0-1,1 1,0-1,0 1,1-1,-1 0,1 1,0-1,0 0,1 0,0-1,-1 1,2 0,-1-1,0 0,1 0,0 0,0 0,0 0,1-1,-1 0,1 0,-1 0,1 0,0-1,0 0,2 1,22 3,0-2,0-1,1-1,-1-2,0 0,11-3,31 0,-63 3,-1 0,1 0,0 0,-1-1,1-1,-1 1,0-1,1 0,-1-1,0 0,0 0,0 0,-1-1,1 0,-1-1,0 1,0-1,0 0,-1 0,1-1,-1 0,-1 0,1 0,-1 0,0-1,-1 0,1 0,-1-1,13-48,-12 31</inkml:trace>
  <inkml:trace contextRef="#ctx0" brushRef="#br0" timeOffset="415.835">539 1,'-7'4,"1"1,-1 0,1 0,0 1,0-1,1 1,0 1,0-1,0 1,0 0,1 0,1 0,-1 0,1 1,-1 2,2-4,-13 34,2 0,1 1,3 0,1 1,2 0,2 0,2 1,2 0,-9 93,-33 162,-21 42,46-257,-106 359,104-339,19-92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2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794 119,'-5'-8,"0"0,0 1,-1-1,0 1,0 0,-1 0,0 1,0 0,0 0,-1 1,0-1,0 2,0-1,-1 1,1 1,-1-1,0 1,0 1,0 0,-8-1,-15-1,-1 1,1 2,-1 1,1 2,-13 3,24-2,0 1,0 1,1 1,0 1,0 1,1 1,0 0,0 2,1 0,1 1,0 0,0 2,1 0,1 1,0 0,2 1,-1 1,2 0,0 1,1 0,1 1,1 0,1 0,0 1,1 0,2 1,0-1,1 1,-1 19,2-20,1 1,2-1,0 0,1 1,0-1,2 0,1 0,0 0,-2-14,-1 0,1 0,1-1,-1 1,1-1,0 0,0 1,0-1,1 0,0-1,0 1,0-1,0 0,1 0,0 0,-1 0,1-1,1 0,-1 0,0 0,1-1,0 1,-1-1,1-1,0 1,0-1,0 0,5 0,5-3,0-1,0 0,0-1,0-1,-1 0,1-1,-2-1,1 0,-1-1,0 0,0-1,-1-1,0 0,-1-1,2-3,44-38,-2-2,-3-3,-2-1,-3-3,-2-3,22-42,-32 31,-32 87,-17 69,0 72,15-136,1 0,0-1,1 0,1 0,0 0,2 0,0-1,0 0,1 0,1-1,1 0,0-1,0 0,1 0,1-1,0-1,1 0,0-1,15 9,2-15,-21-12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25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174 359 1944 0 0,'0'0'1359'0'0,"0"0"20"0"0,0 0 132 0 0,0 0 155 0 0,0 0 2 0 0,0 0-177 0 0,0 0-241 0 0,0 0-254 0 0,0 0-161 0 0,0 0-59 0 0,0 0-9 0 0,-11-4 4339 0 0,8 4-5045 0 0,-1 0 0 0 0,1 1 0 0 0,0-1-1 0 0,-1 1 1 0 0,1 0 0 0 0,-1-1-1 0 0,1 1 1 0 0,0 1 0 0 0,0-1 0 0 0,-1 0-1 0 0,1 1 1 0 0,0 0 0 0 0,0 0-1 0 0,1 0 1 0 0,-1 0 0 0 0,0 0-1 0 0,1 0 1 0 0,-1 1 0 0 0,1-1 0 0 0,0 1-1 0 0,-1 0 1 0 0,1 0 0 0 0,1 0-1 0 0,-1 0 1 0 0,-1 2-61 0 0,-1 2 50 0 0,0 1 0 0 0,0 1-1 0 0,1-1 1 0 0,0 0 0 0 0,0 1-1 0 0,1 0 1 0 0,0-1 0 0 0,1 1 0 0 0,0 0-1 0 0,0 0 1 0 0,1 0 0 0 0,0 0 0 0 0,1 0-1 0 0,0 0 1 0 0,0 0 0 0 0,1 0-1 0 0,0-1 1 0 0,0 1 0 0 0,1-1 0 0 0,0 1-1 0 0,4 5-49 0 0,-4-8 80 0 0,1-1-1 0 0,-1 1 1 0 0,2-1 0 0 0,-1 0-1 0 0,1 0 1 0 0,-1 0-1 0 0,1-1 1 0 0,1 0-1 0 0,-1 1 1 0 0,0-2 0 0 0,1 1-1 0 0,0-1 1 0 0,0 0-1 0 0,0 0 1 0 0,0 0-1 0 0,1-1 1 0 0,-1 0 0 0 0,1-1-1 0 0,-1 1 1 0 0,1-1-1 0 0,0 0 1 0 0,-1-1-1 0 0,1 0 1 0 0,6 0-80 0 0,-5-1 83 0 0,0 0 0 0 0,0-1 0 0 0,0 0 0 0 0,-1 0 0 0 0,1-1 0 0 0,-1 1 0 0 0,1-2 0 0 0,-1 1 0 0 0,0-1 0 0 0,0 0 0 0 0,0-1 0 0 0,-1 0 1 0 0,0 0-1 0 0,0 0 0 0 0,0-1 0 0 0,0 0 0 0 0,-1 0 0 0 0,0 0 0 0 0,0 0 0 0 0,3-7-83 0 0,-1 5 27 0 0,0-3 12 0 0,1 1 0 0 0,-2-1 0 0 0,1-1 0 0 0,-1 1 0 0 0,-1-1 0 0 0,0 0 0 0 0,-1 0 0 0 0,0-1-1 0 0,-1 1 1 0 0,0-1 0 0 0,-1 1 0 0 0,-1-4-39 0 0,0 11-17 0 0,0 0 0 0 0,-1 0 0 0 0,0 0 0 0 0,0 0-1 0 0,0 0 1 0 0,0 0 0 0 0,-1 0 0 0 0,0 0 0 0 0,0 0 0 0 0,-1 0-1 0 0,1 0 1 0 0,-1 0 0 0 0,0 0 0 0 0,0 1 0 0 0,-1-1 0 0 0,1 1-1 0 0,-1-1 1 0 0,0 1 0 0 0,0 0 0 0 0,0 0 0 0 0,-1 0 0 0 0,0 1-1 0 0,1-1 1 0 0,-1 1 0 0 0,0 0 0 0 0,-1 0 0 0 0,1 0 0 0 0,0 1-1 0 0,-1 0 1 0 0,0-1 0 0 0,0 1 17 0 0,-4 0-220 0 0,0-1 1 0 0,1 1-1 0 0,-1 1 1 0 0,0 0-1 0 0,0 0 0 0 0,0 1 1 0 0,-1 0-1 0 0,1 0 1 0 0,0 1-1 0 0,0 0 0 0 0,-5 2 220 0 0,-22 8-3716 0 0,3 4-4171 0 0,18-6-3801 0 0</inkml:trace>
  <inkml:trace contextRef="#ctx0" brushRef="#br0" timeOffset="604.863">54 563 5337 0 0,'0'0'2426'0'0,"0"0"-340"0"0,0 0-91 0 0,0 0-165 0 0,0 0-283 0 0,0 0-322 0 0,0 0-291 0 0,0 0-171 0 0,0 0-122 0 0,0 0-74 0 0,0 0-43 0 0,0 0-48 0 0,0 0-36 0 0,18-8 1418 0 0,66-45-220 0 0,-80 52-1606 0 0,-1 1 0 0 0,1-1 1 0 0,-1 1-1 0 0,1-1 0 0 0,-1 1 1 0 0,1 0-1 0 0,0 0 0 0 0,-1 1 1 0 0,1-1-1 0 0,-1 1 0 0 0,1 0 0 0 0,-1 0 1 0 0,1 0-1 0 0,-1 0 0 0 0,0 0 1 0 0,0 1-1 0 0,1-1 0 0 0,-1 1 1 0 0,0 0-1 0 0,0 0 0 0 0,-1 0 1 0 0,1 1-1 0 0,0-1 0 0 0,1 2-32 0 0,43 22 551 0 0,11-15-290 0 0,-47-24-3934 0 0,-6 7-6172 0 0,-3 2-2215 0 0</inkml:trace>
  <inkml:trace contextRef="#ctx0" brushRef="#br0" timeOffset="1034.947">104 16 4345 0 0,'0'0'2299'0'0,"0"0"-176"0"0,0 0-36 0 0,0 0-66 0 0,0 0-165 0 0,0 0-310 0 0,0 0-353 0 0,0 0-270 0 0,0 0-175 0 0,0 0-129 0 0,0 0-80 0 0,0 0-75 0 0,0 0-112 0 0,0-2-40 0 0,0-9-50 0 0,0 9-56 0 0,0 29 864 0 0,20 57-519 0 0,29 21-1480 0 0,-38-90-1288 0 0,-6-7-6250 0 0,-1-4-3212 0 0</inkml:trace>
  <inkml:trace contextRef="#ctx0" brushRef="#br0" timeOffset="1503.539">324 744 3697 0 0,'0'0'1589'0'0,"0"0"-434"0"0,0 0 28 0 0,0 0 215 0 0,0 0 29 0 0,0 0-165 0 0,0 0-205 0 0,0 0-138 0 0,0 0 13 0 0,0 0 86 0 0,0 0-55 0 0,0 0-113 0 0,0 0-121 0 0,3 14-175 0 0,13 107 657 0 0,-27-84-546 0 0,4-19-1754 0 0,4 0-5314 0 0,3-17-3985 0 0</inkml:trace>
  <inkml:trace contextRef="#ctx0" brushRef="#br0" timeOffset="2988.44">102 43 0 0 0,'0'0'305'0'0,"0"0"792"0"0,0 0-12 0 0,0 0-191 0 0,0 0-82 0 0,0 0-9 0 0,0 0 13 0 0,0 0-3 0 0,0 0-76 0 0,0 0-100 0 0,0 0-108 0 0,0 0-99 0 0,2 31 4584 0 0,-6-24-4708 0 0,0 0 0 0 0,-1 0 0 0 0,1 0 0 0 0,-1-1 0 0 0,-1 0 0 0 0,1 0 0 0 0,-1 0 0 0 0,0-1 0 0 0,-1 0 0 0 0,1 0 0 0 0,-2 1-306 0 0,-30 21 1073 0 0,59-23-223 0 0,21-3-109 0 0,-25 0-642 0 0,1 0-1 0 0,-1-2 1 0 0,0 0 0 0 0,1-1-1 0 0,-1 0 1 0 0,0-2-1 0 0,16-4-98 0 0,43-26 238 0 0,-131 6 1439 0 0,-59-22-1139 0 0,94 33-1154 0 0,31 3-3349 0 0,-5 10-1634 0 0,-1 0-5502 0 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2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0 376,'29'-23,"-4"15,1 0,0 1,0 2,0 1,1 0,-1 2,1 2,0 0,10 2,-26-1,186 27,-190-27,-5 0,-1 0,0-1,0 1,0 0,1-1,-1 1,0-1,1 0,-1 1,0-1,1 0,-1 0,0 0,1 0,-1 0,0 0,1 0,-1 0,0 0,1-1,-1 1,0-1,1 1,-1-1,0 1,0-1,0 0,1 1,-1-1,0 0,0 0,0 0,0 0,0 0,-1 0,1 0,0 0,0-1,-1 1,1 0,-1 0,1 0,-1-1,1 1,-1 0,0-1,0 1,1 0,-1-1,0 1,0-2,-13-22,-1 0,-1 1,-1 1,-1 0,-1 1,-1 1,-6-4,-10-13,-40-48,66 79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28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 0,1 0,-1 0,0-5,0-2,0 1,0 1,-1 2,0 0,-4 2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29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0,'0'5,"5"1,6 0,6-1,6-2,2-1,3 0,1-2,1 0,-1 0,0 0,0-1,-5-4,-2-1,0 0,2 1,0 2,-2 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31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1275,'43'-5,"43"-6,17-6,0-1,-8 4,-10-1,-10 2,-14 3,-6 3,-9 4,-7 1,0 2,-3 0,-2 1,-2 4,-6 2</inkml:trace>
  <inkml:trace contextRef="#ctx0" brushRef="#br0" timeOffset="-817.914">84 400,'45'39,"-26"-14,0 0,-2 1,0 0,-2 2,-1 0,-2 0,0 1,2 13,-2-4,-5-13,1 0,1 0,1-1,1 0,1-1,13 18,-25-40,1 0,-1 0,1 0,0-1,-1 1,1 0,0 0,0 0,0-1,0 1,0 0,-1-1,1 1,0-1,0 1,0-1,1 0,-1 1,0-1,0 0,0 0,0 0,0 0,0 0,0 0,0 0,0 0,0 0,1 0,-1-1,0 1,0 0,0-1,0 1,0-1,0 1,0-1,0 1,-1-1,1 0,0 1,0-1,0 0,-1 0,1 0,0 1,-1-1,1 0,-1 0,1 0,-1 0,1 0,-1 0,0 0,1-1,-1 1,24-65,-23 64,14-67,-2-1,-4-1,-3 1,-3-1,-3-26,0 74</inkml:trace>
  <inkml:trace contextRef="#ctx0" brushRef="#br0" timeOffset="-332.68">678 146,'24'-19,"1"2,1 0,1 2,1 1,0 1,0 1,1 1,1 2,-1 1,4 1,-32 7,0-1,0 1,-1-1,1 1,0 0,0 0,0-1,-1 1,1 0,0 0,0 0,0 0,0 0,-1 0,1 0,0 0,0 0,0 0,0 1,-1-1,1 0,0 0,0 1,0-1,-1 1,1-1,0 1,-1-1,1 1,0-1,-1 1,1-1,-1 1,1 0,-1-1,1 1,-1 0,1 0,-1-1,0 1,1 0,-1 0,0 0,0-1,0 1,1 0,-1 0,0 0,0 0,0 0,0-1,-1 1,1 0,0 0,0 0,0-1,-1 1,1 0,0 0,-1 0,1-1,-1 1,1 0,-1-1,1 1,-1 0,-37 48,37-48,-153 158,152-155,0-1,1 0,-1 0,1 1,0-1,0 1,0-1,0 1,0 0,1-1,0 1,-1 0,2-1,-1 1,0 0,1-1,-1 1,1 0,0-1,0 1,1-1,-1 0,1 1,-1-1,1 0,0 0,0 0,1 0,-1 0,1 0,-1-1,1 1,0-1,0 0,0 0,0 0,0 0,1 0,-1-1,0 0,1 1,-1-1,1 0,0-1,-1 1,1-1,-1 1,1-1,0 0,2-1,285 0,-196-16,-77 17,-4 2</inkml:trace>
  <inkml:trace contextRef="#ctx0" brushRef="#br0" timeOffset="630.773">311 1897,'25'0,"0"-1,0 0,0-2,0-1,0-1,-1-1,0-2,0 0,0-1,19-11,-34 14,-1-1,1 0,-1 0,-1 0,1-1,-1 0,-1-1,1 1,-1-1,-1-1,0 1,0-1,-1 0,0 0,-1 0,0-1,0 1,-1-1,-1 1,0-1,0 0,-1 0,0 1,-1-1,-1 0,1 1,-3-9,2 13,-1 0,1 0,-1 0,0 1,0-1,-1 1,1-1,-1 1,0 1,-1-1,1 0,-1 1,0 0,0 0,0 0,-1 1,1 0,-1 0,0 0,0 1,0 0,0 0,0 0,0 1,0 0,-1 0,1 0,-1 1,1 0,0 1,-1-1,1 1,0 0,-1 1,1-1,-2 2,-10 8,2 0,-1 1,2 1,-1 1,2 0,0 1,1 0,0 1,1 1,1 0,1 1,0-1,2 2,0-1,1 1,0 1,2-1,-2 13,-6 149,5-23,-3-97,-30 106,32-145,0-1,-1-1,-2 0,0 0,-1-1,0 0,-2-2,0 1,-13 10,-15 6,31-24</inkml:trace>
  <inkml:trace contextRef="#ctx0" brushRef="#br0" timeOffset="3121.738">1410 1303,'29'1,"0"-1,0-2,0-1,0-2,0 0,-1-2,14-6,-20 5,1-1,-2-2,0 0,0-1,-1-1,0-1,-1 0,-1-2,0 0,-1-1,-1-1,9-13,-20 26,-1 0,1-1,-1 1,0-1,-1 1,1-1,-1 0,0 0,-1-1,0 1,0 0,0-1,0 0,-1 1,0-1,-1 0,0 0,0 1,0-1,-1 0,1 0,-2 1,1-1,-1 1,0-1,0 1,-1-1,0 1,0 0,-1 0,1 1,-1-1,0 1,-1 0,1 0,-1 0,0 0,0 1,-4-2,0 2,0 1,0 0,-1 0,0 1,1 0,-1 1,0 0,1 1,-1-1,0 2,0 0,0 0,1 1,-1 0,1 0,-1 1,1 0,0 1,-5 3,-12 6,1 2,0 0,2 2,-1 1,2 0,-1 3,7-7,0 1,0 1,2 0,0 1,0 1,2 0,0 0,2 2,0-1,1 1,0 0,2 1,1 0,0 0,2 1,-1 9,3-21,1 1,1 0,0 0,0 0,1-1,0 1,1 0,0-1,1 1,0-1,1 0,0 0,0 0,1 0,1-1,-1 1,2-2,-1 1,1-1,0 0,1 0,0-1,3 3,9 1,0-1,1-1,0-1,1 0,0-2,0-1,1 0,-1-2,1 0,0-2,0 0,-1-2,1 0,2-2,2 3,-12 0,0-1,0-1,0 0,0 0,0-2,0 0,-1 0,1-1,-1-1,3-3,-5 1</inkml:trace>
  <inkml:trace contextRef="#ctx0" brushRef="#br0" timeOffset="3750.353">2286 1388,'-220'234,"207"-222,17-19,19-22,137-153,-153 173,-5 5,0 1,1 0,-1 0,1-1,-1 1,1 1,0-1,0 0,1 1,-1-1,0 1,1 0,-1 0,1 0,0 1,1-1,-4 3,0 0,1 0,-1 0,0 0,0 0,1 0,-1 1,0-1,0 0,0 1,0-1,-1 1,1-1,0 1,-1-1,1 1,-1-1,1 1,-1 0,0-1,1 1,-1 0,0-1,0 1,0 0,-1-1,1 1,0 0,0 1,0 8,0-1,0 1,2 0,-1 0,1 0,1-1,0 1,0-1,1 0,0 0,1 0,0-1,1 1,0-1,-4-7,-1-1,1 0,-1 0,1 0,0-1,-1 1,1 0,0-1,0 1,0-1,0 1,-1-1,1 0,0 0,0 0,0 0,0 0,0 0,0 0,-1-1,1 1,0-1,0 1,0-1,-1 0,1 0,0 0,-1 0,1 0,-1 0,1 0,-1 0,1-1,-1 1,0 0,0-1,1 0,45-59,-40 49,-1 4,0 0,-1-1,0 0,-1 0,0 0,0 0,-1-1,0 1,-1-1,0 0,0 0,-1 0,0 0,-1 0,0 0,-4-13</inkml:trace>
  <inkml:trace contextRef="#ctx0" brushRef="#br0" timeOffset="4804.962">1665 683,'309'-397,"-247"309,-61 88,1 0,-1 0,1 0,-1 1,1-1,-1 0,0 1,1-1,-1 0,0 1,1 0,-1-1,0 1,0 0,1-1,-1 1,0 0,0 0,0 0,0 0,0 0,0 0,-1 1,1-1,0 0,0 0,-1 0,1 1,-1-1,1 0,-1 1,0-1,1 1,-1-1,0 0,0 1,0-1,0 1,0-1,0 2,1 2,27 124,-5 9,-17-120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38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1,'1'2,"0"0,1 0,-1 0,1 0,0-1,-1 1,1-1,0 1,0-1,0 0,0 1,0-1,0 0,0 0,0-1,0 1,1 0,-1-1,0 1,0-1,1 0,-1 0,0 0,1 0,1 0,-2 0,33 3,0-3,0-1,0-1,0-2,22-6,194-2,-227 12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38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1,'26'165,"-24"-132,-1 0,-2 0,-1 0,-1 0,-2 0,-2 0,-6 154,14-175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39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1 168,'18'56,"55"173,53 136,-125-362,0 2,0-1,0 0,1 0,-1 0,1 0,0 0,0 0,0-1,1 1,-1-1,1 1,0-1,0 0,0 0,0 0,0-1,3 2,-4-4,0-1,0 0,-1 0,1 0,0 0,0 0,-1-1,1 1,-1 0,1-1,-1 1,1-1,-1 0,0 1,0-1,0 0,0 0,0 0,0 0,0 0,-1 0,1 0,-1 0,1 1,55-223,-7-24,23-78,-45 275,-28 63,-3 0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45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29,'-3'0,"0"0,0 0,0 0,0 1,0-1,0 1,1-1,-1 1,0 0,0 0,0 0,1 0,-1 1,1-1,-1 1,1-1,0 1,-1 0,1 0,0 0,0 0,0 1,1-1,-1 0,0 1,1 0,0-1,-1 1,1 0,0-1,0 1,0 2,2-4,-1 0,0 0,0 0,0 0,1 1,-1-1,1 0,-1 0,1 0,-1 0,1 0,0 0,0 0,-1 0,1 0,0-1,0 1,0 0,0 0,0-1,0 1,0 0,0-1,0 1,0-1,0 1,0-1,0 0,1 0,-1 1,0-1,0 0,0 0,1 0,-1 0,0 0,0 0,0-1,0 1,1 0,-1-1,0 1,1-1,48-21,-6-23,-44 44,1 0,0 0,-1 0,0 0,1 0,-1 0,1 0,-1 0,0 0,0 0,0 0,0 0,1 0,-1 0,0 0,-1 0,1 0,0 0,0 0,0 0,-1 0,1 0,0 0,-1 0,1 1,-1-1,1 0,-1 0,1 0,-1 0,0 1,1-1,-1 0,0 0,0 1,0-1,1 1,-1-1,0 1,0-1,0 1,0-1,0 1,0 0,0 0,0-1,0 1,0 0,0 0,0 0,0 0,0 0,0 0,0 1,0-1,0 0,0 0,0 1,-5-1,1 0,-1 1,1 0,0 0,0 0,-1 0,1 1,0 0,0 0,0 1,1-1,-1 1,0 0,1 0,0 1,0-1,0 1,0 0,0 0,0 21,12-16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48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1 433,'53'0,"-23"3,-1-2,0-1,1-2,-1 0,0-2,0-1,0-2,-1-1,0 0,0-3,-1 0,0-2,9-8,-17 12,0-2,-1 0,-1-1,1 0,-2-2,0 0,-1-1,0 0,1-4,-12 12,-1 0,0 1,0-2,0 1,-1 0,0 0,-1-1,0 1,0-1,0 0,-1 1,0-1,-1 1,0-1,0 1,0-1,-1 1,0-1,0 1,-1 0,0 0,-1 0,-3-6,-2 8,0 1,0 0,0 0,0 1,-1 0,0 0,0 1,0 0,1 1,-1 0,-1 1,1 0,0 1,0 0,1 0,-1 1,-1 0,-7 1,0 0,1 0,-1 2,1 0,0 1,0 1,1 0,0 2,0-1,1 2,0 0,1 1,0 1,1 0,-9 10,-74 112,89-120,1 0,1 0,0 0,1 0,0 1,2-1,-1 1,2 0,0 15,0-16,0-1,1 1,1 0,0-1,1 1,1-1,0 1,0-1,2 0,-1 0,2-1,0 1,0-1,1 0,1-1,0 0,0 0,1 0,2 0,-2-2,-1-1,1 0,1 0,-1-1,1 0,1-1,-1 0,1-1,0 0,0-1,1 0,-1 0,1-2,0 1,0-1,0-1,2 0,185-5,-143-6,-32 3</inkml:trace>
  <inkml:trace contextRef="#ctx0" brushRef="#br0" timeOffset="527.725">1102 405,'-3'26,"-1"-1,-1 1,-1-1,-1 0,-1 0,-1-1,-1-1,-1 1,-2-1,0-1,-7 8,-6 15,-3 36,28-79,1 1,0-1,0 0,0 0,1 0,-1 1,0-1,1 0,0 0,-1 0,1 0,0 0,0 0,0 0,0 0,0 0,1 0,-1-1,0 1,1 0,0-1,-1 1,1-1,0 0,0 1,-1-1,1 0,0 0,0 0,0 0,1-1,-1 1,0-1,0 1,0-1,2 1,10 1,-1 0,1-1,0-1,-1 0,1-1,0 0,-1-1,1 0,1-2,4-3</inkml:trace>
  <inkml:trace contextRef="#ctx0" brushRef="#br0" timeOffset="783.333">903 602,'10'0,"22"0,11 0,7 0,0 0,-3 0,-11-4,-5-3,-4 1,-2 2,0 0,-4 2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5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0 453,'11'-18,"1"1,0 0,1 0,1 2,1 0,11-10,8-8,139-138,-71 58,-102 112,0 0,1 0,-1 1,1-1,-1 1,0-1,1 0,0 1,-1-1,1 1,-1-1,1 1,0-1,-1 1,1 0,0-1,-1 1,1 0,0 0,-1-1,1 1,0 0,0 0,-1 0,1 0,0 0,0 0,0 0,-1 0,1 0,0 0,0 0,-1 1,1-1,0 0,-1 1,1-1,0 0,-1 1,1-1,0 1,-1-1,1 1,-1-1,1 1,-1-1,1 1,-1-1,1 1,-1 0,1-1,-1 1,0 0,0 0,1-1,11 51,-10-36,10 39,-7-21,3-1,0 1,2-2,1 0,2 0,3 4,-6-17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42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0 671 10850 0 0,'0'0'2390'0'0,"0"0"-587"0"0,0 0-268 0 0,0 0-57 0 0,0 0-113 0 0,0 0-203 0 0,0 0-320 0 0,0 0-248 0 0,0 0-82 0 0,0 0-5 0 0,0 0 39 0 0,0 0 10 0 0,0 0-51 0 0,17-5-77 0 0,125-29 910 0 0,106-20-7 0 0,-226 48-1297 0 0,23 1-2310 0 0,-49 16-3045 0 0,-2-7-960 0 0,3 0-5385 0 0</inkml:trace>
  <inkml:trace contextRef="#ctx0" brushRef="#br0" timeOffset="248.376">83 863 13771 0 0,'0'0'1275'0'0,"0"0"-422"0"0,0 0-2 0 0,0 0 220 0 0,0 0 208 0 0,0 0 140 0 0,0 0-72 0 0,0 0-109 0 0,0 0-125 0 0,0 0-245 0 0,0 0-167 0 0,0 0-128 0 0,0 0-124 0 0,37-1-87 0 0,115-8-75 0 0,19-18 217 0 0,-82 22-1335 0 0,-51 5-5308 0 0,-28 0-5794 0 0</inkml:trace>
  <inkml:trace contextRef="#ctx0" brushRef="#br0" timeOffset="1353.247">1106 532 1472 0 0,'0'0'998'0'0,"0"0"-34"0"0,0 0 198 0 0,0 0 270 0 0,0 0 162 0 0,0 0 30 0 0,0 0-77 0 0,0 0-163 0 0,0 0-123 0 0,0 0-127 0 0,0 0-137 0 0,-9 3-153 0 0,-27 8-143 0 0,36-11-606 0 0,-1 1-1 0 0,0 0 1 0 0,0-1 0 0 0,1 1-1 0 0,-1 0 1 0 0,0 0-1 0 0,1 0 1 0 0,-1 0 0 0 0,1 0-1 0 0,-1 0 1 0 0,1 0-1 0 0,-1 0 1 0 0,1 0-1 0 0,0 0 1 0 0,0 0 0 0 0,-1 0-1 0 0,1 0 1 0 0,0 0-1 0 0,0 0 1 0 0,0 0-1 0 0,0 0 1 0 0,0 0 0 0 0,0 0-1 0 0,0 0 1 0 0,1 0-1 0 0,-1 0 1 0 0,0 0 0 0 0,1 0-1 0 0,-1 0 1 0 0,0 0-1 0 0,1 0 1 0 0,-1 0-1 0 0,1 0 1 0 0,-1 0 0 0 0,1 0-1 0 0,0-1 1 0 0,0 2-95 0 0,5 5 205 0 0,1 1 0 0 0,0-1 0 0 0,0-1-1 0 0,1 1 1 0 0,-1-1 0 0 0,2-1 0 0 0,-1 1 0 0 0,0-1 0 0 0,1-1 0 0 0,0 1 0 0 0,0-2 0 0 0,1 1 0 0 0,-1-1 0 0 0,1 0 0 0 0,-1-1 0 0 0,1 0 0 0 0,0-1 0 0 0,0 0-1 0 0,0-1 1 0 0,0 0 0 0 0,-1 0 0 0 0,1-1 0 0 0,0 0 0 0 0,0-1-205 0 0,0 0 51 0 0,-1 0 0 0 0,1-1 0 0 0,-1 0 0 0 0,0-1 1 0 0,0 0-1 0 0,0 0 0 0 0,-1-1 0 0 0,1 0 0 0 0,-1 0 0 0 0,0-1 0 0 0,0 0 0 0 0,-1-1 0 0 0,0 1 0 0 0,0-1 0 0 0,-1-1 1 0 0,0 1-1 0 0,0-1 0 0 0,0-1 0 0 0,-1 1 0 0 0,0-1 0 0 0,-1 1 0 0 0,0-1 0 0 0,-1-1 0 0 0,1 1 0 0 0,-2 0 0 0 0,1-4-51 0 0,0 4-9 0 0,0 0-1 0 0,-1 0 1 0 0,0 0-1 0 0,-1 0 0 0 0,0 0 1 0 0,0 0-1 0 0,-1 0 0 0 0,0 0 1 0 0,-1 0-1 0 0,0 0 1 0 0,0 0-1 0 0,-1 0 0 0 0,0 0 1 0 0,-1 0-1 0 0,0 1 0 0 0,0-1 1 0 0,-1 1-1 0 0,0 0 0 0 0,0 0 1 0 0,-1 0-1 0 0,0 0 1 0 0,-1 1-1 0 0,1 0 0 0 0,-1 0 1 0 0,-1 0-1 0 0,1 1 0 0 0,-1 0 1 0 0,0 0-1 0 0,-1 1 1 0 0,1 0-1 0 0,-1 0 0 0 0,-5-1 10 0 0,6 3-19 0 0,0 1 0 0 0,0 1 0 0 0,0-1-1 0 0,0 1 1 0 0,0 0 0 0 0,-1 1 0 0 0,1 0-1 0 0,0 0 1 0 0,-1 1 0 0 0,1-1 0 0 0,0 2-1 0 0,-1-1 1 0 0,1 1 0 0 0,0 0 0 0 0,0 0 0 0 0,1 1-1 0 0,-1 0 1 0 0,0 0 0 0 0,1 1 0 0 0,0 0-1 0 0,-6 4 20 0 0,-7 6-3 0 0,1 0 0 0 0,0 2-1 0 0,1 0 1 0 0,0 1 0 0 0,1 0-1 0 0,-2 6 4 0 0,7-8 26 0 0,0 1-1 0 0,1 0 1 0 0,1 0-1 0 0,1 1 0 0 0,0 0 1 0 0,2 1-1 0 0,-1 0 1 0 0,2 0-1 0 0,1 0 1 0 0,0 0-1 0 0,1 1 0 0 0,1-1 1 0 0,1 1-1 0 0,0 0 1 0 0,2 8-26 0 0,16 378 1020 0 0,-17-389-1011 0 0,-1 1 1 0 0,-1-1-1 0 0,0 0 1 0 0,-1 0-1 0 0,-1 0 1 0 0,0 0-1 0 0,-2-1 1 0 0,1 0-1 0 0,-2 0 1 0 0,0 0-1 0 0,-1 0 1 0 0,0-1-1 0 0,-1-1 1 0 0,-1 1-1 0 0,0-2 1 0 0,0 1-1 0 0,-2-1 1 0 0,1-1-1 0 0,-1 0 1 0 0,-1-1-1 0 0,0 0 1 0 0,-1-1-1 0 0,0 0 1 0 0,0-1-1 0 0,-1-1 1 0 0,1 0-1 0 0,-2-1 1 0 0,1-1-1 0 0,-1 0 1 0 0,0-1-1 0 0,0-1 1 0 0,-1 0-10 0 0,5-2-48 0 0,9 1 36 0 0,1-1 0 0 0,0 0 1 0 0,-1-1-1 0 0,1 1 0 0 0,-1 0 0 0 0,1-1 1 0 0,-1 1-1 0 0,1-1 0 0 0,-1 0 1 0 0,0 0-1 0 0,1 0 0 0 0,-1 0 0 0 0,1 0 1 0 0,-1-1-1 0 0,1 1 0 0 0,-1-1 1 0 0,1 1-1 0 0,-1-1 0 0 0,1 0 0 0 0,0 0 1 0 0,-1 0-1 0 0,1-1 0 0 0,0 1 1 0 0,0 0-1 0 0,0-1 0 0 0,-1 1 0 0 0,2-1 1 0 0,-1 0-1 0 0,0 0 0 0 0,0 0 1 0 0,1 0-1 0 0,-1 0 0 0 0,1 0 0 0 0,-1 0 1 0 0,1 0-1 0 0,0-1 0 0 0,0 1 1 0 0,-1-2 11 0 0,4-1-168 0 0,-1-1 0 0 0,1 1 1 0 0,0 0-1 0 0,0 0 1 0 0,1 0-1 0 0,-1 0 1 0 0,1 0-1 0 0,0 1 1 0 0,0-1-1 0 0,1 1 1 0 0,0 0-1 0 0,-1 0 1 0 0,1 0-1 0 0,1 0 1 0 0,-1 1-1 0 0,0-1 1 0 0,1 1-1 0 0,0 0 1 0 0,0 1-1 0 0,3-2 168 0 0,35-20-7029 0 0,-41 23 6423 0 0,14-8-11124 0 0</inkml:trace>
  <inkml:trace contextRef="#ctx0" brushRef="#br0" timeOffset="2284.649">2176 309 0 0 0,'0'0'831'0'0,"0"0"424"0"0,0 0 493 0 0,0 0 522 0 0,0 0 292 0 0,0 0-111 0 0,0 0-381 0 0,0 0-442 0 0,0 0-321 0 0,0 0-208 0 0,0 0-149 0 0,0 0-146 0 0,0 0-111 0 0,-4-4-33 0 0,1 2-485 0 0,-1 0-1 0 0,0 0 0 0 0,0 0 0 0 0,0 0 1 0 0,0 1-1 0 0,0-1 0 0 0,0 1 0 0 0,0 0 0 0 0,0 0 1 0 0,-1 0-1 0 0,1 1 0 0 0,0 0 0 0 0,-1 0 1 0 0,1 0-1 0 0,0 0 0 0 0,-1 1 0 0 0,-3 0-174 0 0,-118 45 1686 0 0,-49 49-796 0 0,176-95-884 0 0,0 0 1 0 0,-1 0 0 0 0,1 0 0 0 0,0 0 0 0 0,0 0-1 0 0,0 1 1 0 0,0-1 0 0 0,-1 0 0 0 0,1 0 0 0 0,0 1-1 0 0,0-1 1 0 0,0 0 0 0 0,-1 1 0 0 0,1-1 0 0 0,0 1-1 0 0,0-1 1 0 0,-1 1 0 0 0,1-1 0 0 0,0 1 0 0 0,-1 0-1 0 0,1-1 1 0 0,-1 1 0 0 0,1 0 0 0 0,-1-1 0 0 0,1 1-1 0 0,-1 0 1 0 0,1 0 0 0 0,-1-1 0 0 0,0 1 0 0 0,0 0-1 0 0,1 0 1 0 0,-1 0 0 0 0,0-1 0 0 0,0 1 0 0 0,0 0-1 0 0,0 0 1 0 0,0 0 0 0 0,0 0 0 0 0,0 0 0 0 0,0 0 0 0 0,0-1-1 0 0,0 1 1 0 0,0 0 0 0 0,-1 0 0 0 0,1 0 0 0 0,0 0-1 0 0,0-1 1 0 0,-1 1 0 0 0,1 0 0 0 0,-1 0 0 0 0,1-1-1 0 0,-1 1 1 0 0,1 0 0 0 0,-1-1 0 0 0,1 1 0 0 0,-1 0-1 0 0,0-1 1 0 0,1 1 0 0 0,-1-1 0 0 0,0 1 0 0 0,1-1-1 0 0,-1 1 1 0 0,0-1 0 0 0,0 0 0 0 0,0 1 0 0 0,1-1-1 0 0,-1 0 1 0 0,-1 0-7 0 0,157 43 460 0 0,-153-43-458 0 0,3 1 9 0 0,-1-1 0 0 0,1 1 0 0 0,0 0-1 0 0,0 0 1 0 0,-1 0 0 0 0,1 1-1 0 0,-1 0 1 0 0,1 0 0 0 0,-1 0 0 0 0,1 0-1 0 0,-1 1 1 0 0,0 0 0 0 0,0-1 0 0 0,-1 1-1 0 0,1 1 1 0 0,0-1 0 0 0,-1 1 0 0 0,0-1-1 0 0,0 1 1 0 0,0 0 0 0 0,0 0 0 0 0,-1 0-1 0 0,1 0 1 0 0,-1 1 0 0 0,0-1-1 0 0,-1 1 1 0 0,1-1 0 0 0,-1 1 0 0 0,1 0-1 0 0,-1 3-10 0 0,-2-3 40 0 0,1 0-1 0 0,-1 0 1 0 0,0-1-1 0 0,-1 1 1 0 0,1 0-1 0 0,-1 0 1 0 0,0 0-1 0 0,-1-1 1 0 0,1 1-1 0 0,-1-1 1 0 0,1 0-1 0 0,-1 0 1 0 0,0 0-1 0 0,-1 0 1 0 0,1 0-1 0 0,-1-1 1 0 0,0 1-1 0 0,0-1 1 0 0,0 0-1 0 0,0 0 1 0 0,0-1-1 0 0,-1 1 1 0 0,-1 0-40 0 0,-113 44 333 0 0,-152 6-124 0 0,247-51-520 0 0,35-16-1142 0 0,96-35-2928 0 0,-96 44 3422 0 0,24-12-2757 0 0,-13 5-2268 0 0,-7 4-4983 0 0</inkml:trace>
  <inkml:trace contextRef="#ctx0" brushRef="#br0" timeOffset="2538.538">2393 571 11466 0 0,'0'0'1575'0'0,"0"0"-365"0"0,0 0 50 0 0,0 0 239 0 0,0 0 50 0 0,0 0-165 0 0,0 0-281 0 0,0 0-243 0 0,0 0-209 0 0,0 0-174 0 0,0 0-97 0 0,-7 34-114 0 0,-20 104-76 0 0,2-25 179 0 0,24-104-446 0 0,-6 5-2634 0 0,7-19-5484 0 0,0-2-3077 0 0</inkml:trace>
  <inkml:trace contextRef="#ctx0" brushRef="#br0" timeOffset="2700.18">2360 39 9890 0 0,'0'0'3529'0'0,"0"0"-1753"0"0,0 0-463 0 0,0 0-41 0 0,0 0-136 0 0,0 0-248 0 0,0 0-360 0 0,0 0-320 0 0,0 0-232 0 0,0 0-144 0 0,0 0-56 0 0,0 0-104 0 0,0 0-152 0 0,0 0-272 0 0,74-39-528 0 0,-67 55-2193 0 0,-1-5-8338 0 0</inkml:trace>
  <inkml:trace contextRef="#ctx0" brushRef="#br0" timeOffset="3281.09">2588 752 1896 0 0,'0'0'1711'0'0,"0"0"-192"0"0,0 0 150 0 0,0 0 313 0 0,0 0 246 0 0,0 0 27 0 0,0 0-169 0 0,0 0-303 0 0,0 0-411 0 0,0 0-380 0 0,0 0-319 0 0,0 0-215 0 0,0 0-50 0 0,5-12 17 0 0,40-96 818 0 0,67-95 522 0 0,-56 121-1689 0 0,-53 98-837 0 0,-6 183 657 0 0,4-193 144 0 0,1-1 1 0 0,-1 0-1 0 0,2 1 1 0 0,-1-1-1 0 0,0 0 1 0 0,1-1-1 0 0,0 1 1 0 0,0 0-1 0 0,0-1 1 0 0,1 1-1 0 0,-1-1 1 0 0,1 0-1 0 0,0 0 1 0 0,0-1-1 0 0,1 1 1 0 0,-1-1-1 0 0,1 0 1 0 0,0 0-1 0 0,-1 0 1 0 0,1-1-1 0 0,1 1 1 0 0,-1-1-1 0 0,0-1 1 0 0,0 1-1 0 0,1-1 1 0 0,-1 0-1 0 0,1 0 1 0 0,-1 0-1 0 0,1-1 1 0 0,-1 0-1 0 0,1 0 1 0 0,0 0-1 0 0,-1-1 1 0 0,1 0-1 0 0,-1 0 1 0 0,0 0-1 0 0,1-1 1 0 0,-1 1-1 0 0,0-1 1 0 0,0-1-1 0 0,2 0-40 0 0,8-7 243 0 0,0-1 0 0 0,0 0-1 0 0,-1-1 1 0 0,-1 0 0 0 0,0-1-1 0 0,-1-1 1 0 0,0 0 0 0 0,1-4-243 0 0,91-155 389 0 0,-99 166-1005 0 0,15-20 355 0 0,-12 11-8270 0 0,-7 12-3391 0 0</inkml:trace>
  <inkml:trace contextRef="#ctx0" brushRef="#br0" timeOffset="3618.02">3842 212 14651 0 0,'0'0'1220'0'0,"0"0"-301"0"0,0 0-67 0 0,0 0-10 0 0,0 0-49 0 0,0 0-99 0 0,0 0-173 0 0,0 0-147 0 0,-36 18-115 0 0,-110 59-93 0 0,141-75-156 0 0,1 0 0 0 0,-1 1 0 0 0,1-1 0 0 0,-1 1 1 0 0,1 0-1 0 0,0 0 0 0 0,0 0 0 0 0,0 1 0 0 0,0-1 0 0 0,1 1 0 0 0,0 0 0 0 0,-1 0 0 0 0,1 0 0 0 0,1 1 0 0 0,-1-1 0 0 0,1 1 0 0 0,-1-1-10 0 0,-3 9 36 0 0,-1 2-21 0 0,0 0-1 0 0,1 0 1 0 0,0 0 0 0 0,2 0-1 0 0,-1 1 1 0 0,2 0 0 0 0,0 0 0 0 0,1 0-1 0 0,1 0 1 0 0,0 1 0 0 0,1 2-15 0 0,1-10 29 0 0,-1-1 0 0 0,1 0 0 0 0,1 1 1 0 0,0-1-1 0 0,0 0 0 0 0,0 0 0 0 0,1-1 0 0 0,0 1 1 0 0,1 0-1 0 0,0-1 0 0 0,0 0 0 0 0,0 0 0 0 0,1 0 1 0 0,0 0-1 0 0,1-1 0 0 0,-1 0 0 0 0,1 0 0 0 0,0 0 1 0 0,1-1-1 0 0,-1 0 0 0 0,1 0 0 0 0,5 2-29 0 0,-2-2 162 0 0,1 0 0 0 0,0 0 0 0 0,0-2 0 0 0,0 1 0 0 0,0-1 0 0 0,1-1 0 0 0,-1 0 0 0 0,1 0 0 0 0,0-2 0 0 0,-1 1 0 0 0,1-1 0 0 0,0-1 0 0 0,-1 0 0 0 0,1-1 0 0 0,0 0 0 0 0,-1-1 0 0 0,0 0 0 0 0,0 0-1 0 0,0-1 1 0 0,0-1 0 0 0,0 0 0 0 0,-1-1 0 0 0,0 0 0 0 0,0 0 0 0 0,-1-1 0 0 0,1 0 0 0 0,-1-1 0 0 0,-1 0 0 0 0,0 0 0 0 0,0-1 0 0 0,0 0 0 0 0,-1 0 0 0 0,-1-1 0 0 0,0 0 0 0 0,0 0 0 0 0,-1 0 0 0 0,0-1 0 0 0,0 0 0 0 0,-1 0 0 0 0,0-5-162 0 0,0-1 23 0 0,-1-1 0 0 0,-1 0 0 0 0,0 0 1 0 0,-2 0-1 0 0,0 0 0 0 0,-1 0 0 0 0,0 0 0 0 0,-2 0 1 0 0,0 1-1 0 0,-1-1 0 0 0,-1 1 0 0 0,0 0 0 0 0,-4-5-23 0 0,6 13-125 0 0,-1 0 0 0 0,-1 1 0 0 0,0 0 0 0 0,0-1 0 0 0,0 2 0 0 0,-1-1 0 0 0,0 1 0 0 0,-1 0 0 0 0,1 0 0 0 0,-2 1 0 0 0,1-1 0 0 0,0 2 0 0 0,-1-1 1 0 0,0 1-1 0 0,-1 0 0 0 0,1 1 0 0 0,-1 0 0 0 0,0 0 0 0 0,0 1 0 0 0,0 0 0 0 0,0 1 0 0 0,0-1 0 0 0,-1 2 0 0 0,1 0 0 0 0,-7-1 125 0 0,-55 10-2623 0 0,26 3-3886 0 0,22-3-5316 0 0</inkml:trace>
  <inkml:trace contextRef="#ctx0" brushRef="#br0" timeOffset="3953.842">3489 586 12435 0 0,'0'0'2518'0'0,"0"0"-383"0"0,0 0-219 0 0,0 0-264 0 0,0 0-294 0 0,0 0-243 0 0,0 0-223 0 0,0 0-210 0 0,33-19-124 0 0,101-57-132 0 0,5-6 609 0 0,-135 82-1039 0 0,-1 1 1 0 0,0-1-1 0 0,0 1 1 0 0,0 0-1 0 0,0 0 0 0 0,0 0 1 0 0,0 1-1 0 0,-1-1 1 0 0,1 0-1 0 0,0 1 1 0 0,-1 0-1 0 0,1 0 1 0 0,-1 0-1 0 0,1 0 0 0 0,-1 0 1 0 0,0 0-1 0 0,0 1 1 0 0,0-1-1 0 0,0 1 1 0 0,0 0-1 0 0,-1-1 1 0 0,1 1-1 0 0,-1 0 0 0 0,1 0 1 0 0,-1 0-1 0 0,0 0 1 0 0,-1 0-1 0 0,1 0 1 0 0,0 0-1 0 0,-1 0 1 0 0,1 0-1 0 0,-1 0 1 0 0,0 0-1 0 0,0 2 4 0 0,10 25 62 0 0,-4-22-2 0 0,0 0 1 0 0,1 0-1 0 0,0 0 1 0 0,0-1-1 0 0,1 0 0 0 0,0-1 1 0 0,0 0-1 0 0,1 0 1 0 0,-1 0-1 0 0,1-1 0 0 0,0-1 1 0 0,1 0-1 0 0,-1 0 0 0 0,1 0 1 0 0,0-1-1 0 0,0-1 1 0 0,0 0-1 0 0,0 0 0 0 0,0-1 1 0 0,0 0-1 0 0,0-1 1 0 0,1 0-1 0 0,-1 0 0 0 0,0-1 1 0 0,0-1-1 0 0,2 0-60 0 0,-12 2 4 0 0,52-19 260 0 0,-38 0-5453 0 0,-14 18-3944 0 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03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1 447,'55'-53,"-3"-3,-2-2,-3-3,13-24,-15-5,-42 83,-4 6,1 0,-1 0,1-1,0 1,0 0,0 0,0 0,0 0,0 0,0-1,0 1,0 0,0 0,0 0,1 0,-1 0,1 0,-1 0,1 0,-1 0,1 0,-1 0,1 0,0 0,0 0,-1 0,1 0,0 1,0-1,0 0,0 1,0-1,0 1,0-1,0 1,0-1,0 1,0 0,0-1,0 1,0 0,1 0,-1 0,0 0,0 0,0 0,0 0,0 0,1 0,-1 1,0-1,0 0,0 1,0-1,0 1,0-1,10 18,-1-1,-1 2,-1-1,0 1,-2 0,0 0,-1 1,-1 0,0 0,-1 9,23 169,-7-157,-6-29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0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145 506,'7'9,"1"0,1-1,-1 1,2-2,-1 1,1-1,0-1,0 0,1 0,0-1,0-1,0 0,0 0,1-1,-1 0,1-1,0 0,0-1,0-1,0 0,0 0,0-1,-1-1,1 0,6-2,8-3,0-2,-1 0,0-2,-1-1,0 0,-1-2,0-1,-1-1,-1-1,0 0,-2-2,0 0,-1-2,-1 0,0 0,-2-2,-1 0,5-12,-16 29,0-1,0 1,-1-1,0 0,0 0,0 0,-1-1,0 1,-1 0,0 0,0 0,0-1,-1 1,0 0,0 0,-1 0,0 0,0 0,-1 0,0 0,0 1,0-1,-3-2,-1 0,0 0,0 1,-1 0,0 0,0 1,-1 0,0 0,0 1,-1 0,0 1,0 0,0 0,0 1,-1 1,0-1,1 2,-1 0,0 0,0 1,-1 0,1 1,0 0,0 1,0 0,0 1,0 0,0 0,0 2,-2 0,-20 10,0 1,2 1,-1 2,2 1,1 2,0 1,2 1,0 1,2 1,0 2,2 0,1 2,2 0,0 1,-8 20,17-32,0 1,1 0,1 0,0 1,2 0,0 1,2-1,0 1,1 1,1-1,1 0,1 1,1-1,1 1,0-1,2 0,1 1,0-1,2 0,0-1,9 19,-9-28,0 0,1 0,0 0,1-1,0 0,1 0,0-1,1 0,-1-1,2 0,-1 0,1-1,0 0,1-1,-1-1,1 0,0 0,1-1,-1-1,1 0,5 0,36 2,0-2,1-3,-1-2,1-2,-41 2,1 0,-1-1,1-1,-1 0,0-1,0 0,-1-1,10-6,-12 4</inkml:trace>
  <inkml:trace contextRef="#ctx0" brushRef="#br0" timeOffset="469.919">1161 591,'-97'298,"92"-279,0 0,2 0,0 0,1 1,1-1,0 1,2-1,1 10,-1-26,0 0,0 1,0-1,0 0,0 0,1 0,-1 0,1-1,0 1,0 0,0-1,0 1,0-1,1 1,-1-1,1 0,-1 0,1 0,0-1,0 1,0-1,0 1,0-1,0 0,0 0,0 0,1-1,-1 1,0-1,0 0,3 0,3 1,1 0,-1-1,1-1,-1 0,1 0,-1-1,0 0,1 0,-1-1,6-3,16-22,-22 11</inkml:trace>
  <inkml:trace contextRef="#ctx0" brushRef="#br0" timeOffset="718.009">851 789,'43'0,"29"0,6 0,-4 0,-16-5,-12-1,-9 0,-7-4,-8 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06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20,'73'17,"-47"-13,1-1,-1-1,1-2,-1 0,1-2,0-1,-1-1,0-1,116-25,-140 30,-1 0,1-1,0 1,-1 0,1-1,0 1,-1 0,1 0,0 1,-1-1,1 0,-1 0,1 1,0-1,-1 1,1 0,-1-1,1 1,-1 0,1 0,-1 0,0 0,1 0,-1 0,0 0,0 0,0 1,0-1,0 0,1 2,-2 7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06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59,'14'-5,"20"-1,8 0,2-4,-2 0,-2 2,-5 1,-2 3,-3 2,-1 1,-1 1,0 0,0 1,-1-1,1 0,-10 6,-8 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0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70,'19'0,"26"-5,9-2,1 1,-4 1,-6-3,-6-1,-5 2,-3 2,-2 1,-2 3,1-5,-6 0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0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195 481,'-32'127,"18"-87,-10 32,-3-1,-3-1,-6 6,31-66,0 0,1 0,0 0,1 1,0 0,0 0,1 0,1 0,0 0,0 4,1-12,0 0,1 0,-1 0,0 0,1 0,0 0,-1 0,1 0,1 0,-1 0,0 0,1-1,-1 1,1-1,0 1,0-1,0 1,0-1,0 0,0 0,1 0,-1 0,1 0,0-1,-1 1,1-1,0 0,0 0,0 0,0 0,0 0,0 0,0-1,0 1,0-1,0 0,0 0,2-1,8 1,0-1,0-1,0-1,-1 1,1-2,-1 0,0 0,0-1,0-1,-1 0,0 0,0-1,0-1,2-2,134-132,-105 97,-10 6,-1-1,-2-1,-2-1,15-34,-16 29,-20 38,-1 0,0-1,-1 0,0 0,0 0,-1 0,0-1,-1 1,-1-1,1 0,-1-8,-2 19,0-1,1 0,-1 1,0-1,1 1,-1 0,0-1,0 1,0-1,1 1,-1 0,0 0,0 0,0-1,0 1,1 0,-1 0,0 0,0 0,0 0,0 0,0 1,0-1,1 0,-1 0,0 1,0-1,0 0,1 1,-1-1,0 1,0-1,1 1,-1-1,1 1,-1 0,0-1,1 1,-1 0,1-1,-1 1,1 0,-1 0,1-1,0 1,0 0,-1 0,1 0,0 0,0-1,0 1,0 0,0 0,0 0,0 0,0 0,0 0,-23 50,3 1,2 0,2 2,-5 40,-3 2,21-90,1 1,0 0,0 0,0 0,1 0,0 0,0 1,1-1,0 0,0 0,1 0,-1 1,2-1,-1 0,1 0,0 0,1-1,-1 1,1 0,1-1,-1 0,1 1,4 4,12 7,1-2</inkml:trace>
  <inkml:trace contextRef="#ctx0" brushRef="#br0" timeOffset="778.179">815 1158,'91'-255,"-7"54,-28 99,-55 101,-1 0,1 1,0-1,-1 1,1-1,0 1,0-1,-1 1,1 0,0-1,0 1,0 0,-1 0,1-1,0 1,0 0,0 0,0 0,0 0,-1 0,1 0,0 0,0 1,0-1,0 0,-1 0,1 1,0-1,0 0,0 1,-1-1,1 1,0-1,-1 1,1-1,0 1,-1-1,1 1,-1 0,1-1,-1 1,1 0,-1 0,1-1,-1 1,0 0,0 0,1 0,-1-1,0 1,0 0,0 0,0 0,0 0,0-1,0 1,0 1,13 53,-8 208,-6-261,1 1,0 0,0-1,0 1,0 0,0-1,0 1,1 0,-1-1,1 1,0-1,0 1,0-1,0 1,0-1,0 0,1 1,-1-1,1 0,0 0,-1 0,1 0,0 0,0 0,0-1,1 1,-1-1,0 1,1-1,-1 0,0 0,1 0,0 0,-1 0,1-1,-1 1,1-1,0 0,-1 0,1 0,0 0,-1 0,1 0,0-1,-1 1,1-1,-1 0,2 0,14-11,0 0,-1-1,0-1,-1 0,-1-1,0-1,-1-1,-1 0,0 0,-2-2,0 1,-1-1,3-10,24-35,-24 43,-1 0,0 0,-2-1,-1-1,-1 1,2-11,-8 23</inkml:trace>
  <inkml:trace contextRef="#ctx0" brushRef="#br0" timeOffset="1032.799">1860 594,'-10'38,"-3"28,-4 6,1-3,3-9,3-10,4-9,-1-11,-1-10</inkml:trace>
  <inkml:trace contextRef="#ctx0" brushRef="#br0" timeOffset="1283.204">1747 198,'0'0</inkml:trace>
  <inkml:trace contextRef="#ctx0" brushRef="#br0" timeOffset="1532.662">2227 1,'17'65,"-3"0,-2 2,-4-1,-2 1,-3 0,-6 58,-50 162,21-134,24-124,2-24</inkml:trace>
  <inkml:trace contextRef="#ctx0" brushRef="#br0" timeOffset="1783.472">1973 622,'19'0,"40"0,15 0,4-5,-2-1,-8 0,-12 1,-5 1,-6 2,-7 1,-5 1,-7 0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1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0 565,'42'56,"-22"-21,-2 0,-1 1,-2 1,-1 0,-2 1,-2 1,2 18,-6-30,-6-27,-1 1,1 0,0 0,0 0,-1 0,1-1,0 1,0 0,0 0,0 0,0 0,0 0,0-1,0 1,0 0,0 0,1 0,-1 0,0 0,0-1,1 1,-1 0,1 0,-1-1,1 1,-1 0,1-1,-1 1,1 0,-1-1,1 1,0-1,0 1,-1-1,1 1,0-1,0 1,-1-1,1 0,0 0,0 1,0-1,0 0,-1 0,1 0,0 0,0 0,0 0,0 0,0 0,-1 0,1 0,0 0,0-1,0 1,0 0,-1-1,1 1,0-1,0 1,-1 0,1-1,0 0,0 0,50-144,-15 28,68-184,-59 209,-36 87</inkml:trace>
  <inkml:trace contextRef="#ctx0" brushRef="#br0" timeOffset="409.707">508 848,'45'-9,"-1"-2,0-2,-1-2,0-1,-2-3,32-18,-67 34,1-1,-1 0,-1 0,1 0,-1-1,1 1,-1-1,0-1,-1 1,0-1,1 0,-2 1,1-2,-1 1,0 0,0-1,-1 0,1 1,-2-1,1 0,-1 0,0 0,0 0,-1 0,0 0,0-1,-4 4,1 0,-1 0,0 1,0 0,0 0,-1 0,1 0,-1 1,1 0,-1-1,0 2,0-1,0 1,0-1,0 1,0 1,0-1,-1 1,1 0,0 0,0 0,0 1,-1 0,1 0,0 0,0 1,0-1,0 1,-9 3,1 0,-1 1,1 0,1 1,-1 1,1 0,0 0,1 1,0 1,1 0,0 0,0 1,1 0,0 1,1 0,1 0,0 1,0 0,1 0,1 0,0 1,1 0,0 0,2 0,-1 1,2-1,0 0,0 1,2 8,0-17,0 1,1-1,0 0,0 0,0 0,1-1,0 1,0-1,1 1,-1-1,1 0,0 0,0 0,1-1,-1 1,1-1,0 0,1-1,-1 1,0-1,1 0,0-1,0 1,1 0,8 2,-1 0,1-1,0 0,0-1,1-1,-1 0,0-1,1-1,8-1,3-3,-1-2,0-1,-1-1,0-2,0 0,-1-1,0-2,17-11,-24 14</inkml:trace>
  <inkml:trace contextRef="#ctx0" brushRef="#br0" timeOffset="764.685">1524 565,'-11'-3,"0"1,0 0,0 1,0 0,0 0,0 1,-1 1,1 0,0 0,0 1,0 1,0 0,0 0,1 1,-1 0,1 1,0 0,0 1,0 1,3-4,1 0,0 0,1 1,-1 0,1 0,-1 1,1-1,0 1,1 0,-1 0,1 1,0 0,1-1,-1 1,1 0,0 1,1-1,-1 0,1 1,0-1,1 1,0 0,0 0,0-1,1 1,0 0,0 0,1 0,0 0,0-1,1 1,-1 0,1-1,1 1,-1-1,1 0,0 0,1 0,0 0,-1 0,2-1,-1 0,1 0,4 4,6-1,0-1,0 0,1-1,0-1,0-1,0 0,1-1,-1-1,1 0,-1-1,1-1,0-1,-1 0,1-1,0-1,-1 0,0-1,0-1,0-1,5-3,57-47,-60 34</inkml:trace>
  <inkml:trace contextRef="#ctx0" brushRef="#br0" timeOffset="1076.762">2061 1,'-26'106,"4"0,5 2,4 0,6 1,4 24,23 103,-21-175,-3-55</inkml:trace>
  <inkml:trace contextRef="#ctx0" brushRef="#br0" timeOffset="1326.185">1665 622,'43'-5,"34"-6,8-2,-5 2,-12 8,-8 4,-8 1,-10 2,-6 4,-5 0,-2 0,-7-2</inkml:trace>
  <inkml:trace contextRef="#ctx0" brushRef="#br0" timeOffset="1541.974">2427 565,'-13'17,"0"-1,2 2,0 0,1 0,0 1,2 0,0 1,1-1,1 2,1-1,1 0,0 11,4-27,0 0,1 0,-1 0,1 0,0 0,0 0,1 0,-1 0,1 0,0 0,0-1,0 1,0 0,0-1,1 0,0 0,0 0,0 0,0 0,0 0,0-1,1 1,-1-1,1 0,0 0,0-1,-1 1,1-1,0 0,0 0,1 0,-1 0,0-1,0 1,0-1,0 0,0 0,1-1,-1 1,0-1,0 0,0 0,0-1,1 1,8-3,0 0,0-1,-1-1,1 0,-1 0,-1-1,1 0,-1-1,0-1,-1 0,0 0,0-1,8-11,-15 17,1-1,0 0,-1 1,0-2,0 1,-1 0,0-1,1 1,-2-1,1 1,-1-1,0 0,0 0,0 0,-1 0,0 0,0 0,-1 1,1-1,-1 0,0 0,-1 0,0 1,0-1,0 1,0-1,-1 1,0 0,0 0,0 0,-1 0,0 1,0-1,-3-3,0 1,-1 0,0 0,-1 1,0 0,1 0,-2 1,1 0,-1 0,0 1,1 1,-2 0,-4-1,-10-1</inkml:trace>
  <inkml:trace contextRef="#ctx0" brushRef="#br0" timeOffset="1831.795">2766 876,'5'-20,"6"-20,1-8,-1-1,3 4,-3 3,4 5,2 4,5 3,2 1,2 6,2 2,5 5,2-1,0 4,-1 3,-2 4,-6 3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14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1,'5'19,"-3"20,-3 10,0 0,0-4,-5-8,-2-7,2-3,-5-6,1-2,2-4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14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5,'4'-5,"8"8,0 4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1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0 619,'271'-314,"-200"250,-70 63,1 0,-1 0,1-1,-1 1,1 0,0 0,-1 0,1 1,0-1,0 0,-1 1,1-1,0 1,0 0,0-1,0 1,0 0,0 0,0 0,-1 0,1 1,0-1,0 0,0 1,0 0,0-1,-1 1,1 0,0 0,-1 0,1 0,0 0,-1 0,1 0,-1 0,0 1,1-1,-1 1,0-1,0 1,0-1,0 1,0 0,0 0,-1 0,19 75,-19-70,0-1,1 0,0 1,0-1,0 0,0 1,1-1,0 0,1 0,-1-1,1 1,0 0,1-1,-1 1,1-1,0 0,0-1,1 1,-1-1,1 1,0-1,0-1,1 1,0 0,1-1,1 0,-1-1,0 0,0 0,1-1,-1 0,1 0,0-1,-1 0,1 0,-1-1,1 0,-1 0,1 0,-1-1,1-1,-1 1,0-1,0 0,-1-1,1 1,0-1,-1-1,0 1,0-1,-1 0,1 0,1-4,10-14,-1 0,-2-2,0 0,-2 0,-1-1,-1-1,-1 0,-1 0,-1-2,11-111,-18 116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39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497 482 2008 0 0,'0'0'1962'0'0,"0"0"-768"0"0,0 0-295 0 0,0 0 176 0 0,0 0 338 0 0,0 0 238 0 0,0 0-30 0 0,0 0-232 0 0,0 0-278 0 0,0 0-271 0 0,3-1-176 0 0,0-11 4096 0 0,-33 3-2395 0 0,10 6-2207 0 0,-1 2 0 0 0,1 0 1 0 0,-1 1-1 0 0,0 1 0 0 0,1 2 1 0 0,-1-1-1 0 0,1 2 0 0 0,0 1 1 0 0,-10 4-159 0 0,-32 5 236 0 0,-98 44 440 0 0,173-34-654 0 0,2-12-2 0 0,0-1 0 0 0,2-1 0 0 0,-1 0 0 0 0,1-1 0 0 0,0-1 0 0 0,1 0 0 0 0,0-2 0 0 0,0 0 0 0 0,1-1 0 0 0,-1-1 0 0 0,4 0-20 0 0,79 25 61 0 0,-102-28-59 0 0,1-1 1 0 0,-1 0-1 0 0,0 1 0 0 0,1-1 1 0 0,-1 1-1 0 0,0-1 0 0 0,1 1 1 0 0,-1 0-1 0 0,0-1 0 0 0,1 1 1 0 0,-1 0-1 0 0,1-1 0 0 0,0 1 1 0 0,-1 0-1 0 0,1-1 0 0 0,-1 1 1 0 0,1 0-1 0 0,0 0 0 0 0,-1 0 1 0 0,1-1-1 0 0,0 1 0 0 0,0 0 1 0 0,0 0-1 0 0,0 0 0 0 0,0-1 1 0 0,0 1-1 0 0,0 0 0 0 0,0 0 1 0 0,0 0-1 0 0,0 0 0 0 0,0-1 1 0 0,1 1-1 0 0,-1 0 0 0 0,0 0 0 0 0,0 0 1 0 0,1-1-1 0 0,-1 1 0 0 0,1 0 1 0 0,-1 0-1 0 0,0-1 0 0 0,1 1 1 0 0,0-1-1 0 0,-1 1 0 0 0,1 0 1 0 0,-1-1-1 0 0,1 1 0 0 0,0-1 1 0 0,-1 1-1 0 0,1-1 0 0 0,0 1 1 0 0,-1-1-1 0 0,1 0 0 0 0,0 1 1 0 0,0-1-1 0 0,0 0 0 0 0,-1 0 1 0 0,1 1-1 0 0,0-1 0 0 0,0 0 1 0 0,0 0-1 0 0,0 0 0 0 0,-1 0 1 0 0,1 0-1 0 0,0 0 0 0 0,0 0 1 0 0,0 0-1 0 0,-1-1 0 0 0,1 1 1 0 0,0 0-1 0 0,0 0-2 0 0,-225 115 255 0 0,206-107-251 0 0,1 2 0 0 0,-1 0 0 0 0,1 1 0 0 0,1 1 0 0 0,0 0 0 0 0,1 1 0 0 0,-9 11-4 0 0,22-22 0 0 0,1 0 1 0 0,0 0 0 0 0,0 0-1 0 0,0 0 1 0 0,0 0-1 0 0,0 0 1 0 0,0 1 0 0 0,1-1-1 0 0,-1 0 1 0 0,1 0 0 0 0,-1 1-1 0 0,1-1 1 0 0,0 0 0 0 0,0 1-1 0 0,0-1 1 0 0,0 1 0 0 0,1-1-1 0 0,-1 0 1 0 0,1 0 0 0 0,-1 1-1 0 0,1-1 1 0 0,0 0 0 0 0,0 0-1 0 0,0 0 1 0 0,0 1 0 0 0,0-1-1 0 0,0 0 1 0 0,1 0-1 0 0,-1-1 1 0 0,1 1 0 0 0,-1 0-1 0 0,1 0 1 0 0,0-1 0 0 0,-1 1-1 0 0,1-1 1 0 0,0 0 0 0 0,0 1-1 0 0,0-1 1 0 0,0 0 0 0 0,0 0-1 0 0,1 0 1 0 0,-1 0 0 0 0,0-1-1 0 0,0 1 1 0 0,1 0-1 0 0,36 10 129 0 0,-1-2 1 0 0,1-1 0 0 0,1-1-1 0 0,0-3 1 0 0,-1-1-1 0 0,28-2-129 0 0,-67-1-58 0 0,0 0-30 0 0,0 0-56 0 0,0 0-39 0 0,-4-60-7861 0 0,-3 35-2131 0 0,3 13 2023 0 0</inkml:trace>
  <inkml:trace contextRef="#ctx0" brushRef="#br0" timeOffset="480.183">273 1 12147 0 0,'0'0'774'0'0,"0"0"-283"0"0,0 0-109 0 0,0 0 230 0 0,0 0 357 0 0,0 0 241 0 0,0 0-9 0 0,0 0-204 0 0,0 0-212 0 0,0 0-126 0 0,0 0-63 0 0,-4 33-33 0 0,-10 106-19 0 0,20-49 466 0 0,12 110 1034 0 0,-18-153-1770 0 0,-2 1 0 0 0,-2-1 0 0 0,-2 0 0 0 0,-5 11-274 0 0,-57 363 632 0 0,63-367-609 0 0,3-19 13 0 0,-2 0-1 0 0,-1-1 1 0 0,-2 1-1 0 0,-1-1 1 0 0,-2-1-1 0 0,-11 27-35 0 0,-51 77 191 0 0,72-116 212 0 0,0-16-2417 0 0,-8-8-7455 0 0,4-1-2597 0 0</inkml:trace>
  <inkml:trace contextRef="#ctx0" brushRef="#br0" timeOffset="1383.139">959 652 16 0 0,'0'0'1682'0'0,"0"0"-22"0"0,0 0 135 0 0,0 0 41 0 0,0 0 13 0 0,0 0-58 0 0,0 0-200 0 0,0 0-133 0 0,0 0-161 0 0,0 0-165 0 0,0 0-141 0 0,0 0-97 0 0,22 6-49 0 0,111 26 666 0 0,-114-28-1285 0 0,0-1 0 0 0,0-1-1 0 0,0-1 1 0 0,0-1 0 0 0,0 0 0 0 0,0-2-1 0 0,1 0 1 0 0,-1-1 0 0 0,-1-1 0 0 0,1 0-1 0 0,-1-2 1 0 0,1 0 0 0 0,-2-1-1 0 0,1-1 1 0 0,-1 0 0 0 0,0-2 0 0 0,-1 0-1 0 0,0 0 1 0 0,0-2 0 0 0,9-9-226 0 0,-16 14 26 0 0,-1 0 0 0 0,0 0 0 0 0,-1-1 0 0 0,0 0 0 0 0,0 0 1 0 0,-1-1-1 0 0,0 0 0 0 0,0 0 0 0 0,-1 0 0 0 0,0-1 0 0 0,-1 1 0 0 0,0-1 1 0 0,0 0-1 0 0,-1-1 0 0 0,-1 1 0 0 0,1 0 0 0 0,-2-1 0 0 0,1 0 0 0 0,-2 1 1 0 0,1-1-1 0 0,-2 0 0 0 0,1 1 0 0 0,-2-6-26 0 0,-2 8-11 0 0,-1 1 1 0 0,0 1-1 0 0,-1-1 0 0 0,1 1 1 0 0,-1 0-1 0 0,0 0 0 0 0,-1 0 0 0 0,1 1 1 0 0,-1 0-1 0 0,0 0 0 0 0,0 1 0 0 0,-1 0 1 0 0,1 0-1 0 0,-1 1 0 0 0,0 0 1 0 0,0 0-1 0 0,0 1 0 0 0,-1 0 0 0 0,1 0 1 0 0,0 1-1 0 0,-1 0 0 0 0,1 1 1 0 0,-1 0-1 0 0,1 0 0 0 0,0 0 0 0 0,-1 1 1 0 0,-2 1 10 0 0,-8 1-14 0 0,1 1 0 0 0,0 1 0 0 0,0 0-1 0 0,1 2 1 0 0,-1-1 0 0 0,2 2 0 0 0,-1 1 0 0 0,1 0 0 0 0,0 1 0 0 0,1 0 0 0 0,-5 5 14 0 0,11-7 18 0 0,1 0 1 0 0,0 0-1 0 0,0 0 1 0 0,1 1-1 0 0,0 0 1 0 0,0 1-1 0 0,1-1 0 0 0,0 1 1 0 0,1 0-1 0 0,0 1 1 0 0,1-1-1 0 0,0 1 0 0 0,1 0 1 0 0,0 0-1 0 0,1 0 1 0 0,0 1-1 0 0,0-1 1 0 0,1 1-1 0 0,1-1 0 0 0,0 0 1 0 0,1 7-19 0 0,2 440 1432 0 0,-7-428-1383 0 0,-2-1 1 0 0,-1 0-1 0 0,-2 0 0 0 0,0-1 0 0 0,-2 0 0 0 0,-1 0 1 0 0,-1-1-1 0 0,-2-1 0 0 0,0-1 0 0 0,-2 0 1 0 0,-2 2-50 0 0,15-22 12 0 0,0 0 0 0 0,0 0 1 0 0,0 0-1 0 0,0-1 1 0 0,-1 0-1 0 0,0 1 0 0 0,0-2 1 0 0,0 1-1 0 0,0 0 1 0 0,-1-1-1 0 0,1 0 0 0 0,-1 0 1 0 0,0-1-1 0 0,0 0 1 0 0,0 0-1 0 0,0 0 0 0 0,0 0 1 0 0,0-1-1 0 0,0 0 1 0 0,-1-1-1 0 0,1 1 0 0 0,0-1 1 0 0,-7-1-13 0 0,12 0-96 0 0,0 0 0 0 0,-1 0 1 0 0,1 0-1 0 0,0 0 0 0 0,0 0 0 0 0,0 0 1 0 0,0 0-1 0 0,0-1 0 0 0,1 1 0 0 0,-1 0 1 0 0,0-1-1 0 0,1 1 0 0 0,-1-1 0 0 0,0 1 1 0 0,1-1-1 0 0,0 1 0 0 0,-1-1 0 0 0,1 1 0 0 0,0-1 1 0 0,0 1-1 0 0,0-1 0 0 0,0 1 0 0 0,0-1 1 0 0,0 1-1 0 0,0-1 0 0 0,1 1 0 0 0,-1-1 1 0 0,0 1-1 0 0,1-1 0 0 0,-1 1 0 0 0,1-1 1 0 0,0 1-1 0 0,-1 0 0 0 0,1-1 0 0 0,0 1 1 0 0,0 0-1 0 0,0 0 0 0 0,0-1 0 0 0,0 1 1 0 0,0 0-1 0 0,0 0 0 0 0,0 0 0 0 0,1 0 1 0 0,-1 0-1 0 0,0 1 0 0 0,2-2 96 0 0,14-10-3059 0 0,-5 5-2875 0 0,-3 3-5837 0 0</inkml:trace>
  <inkml:trace contextRef="#ctx0" brushRef="#br0" timeOffset="2200.83">1431 883 7850 0 0,'0'0'2097'0'0,"0"0"-482"0"0,0 0-138 0 0,0 0 32 0 0,0 0-51 0 0,0 0-212 0 0,0 0-322 0 0,0 0-320 0 0,0 0-151 0 0,0 0 0 0 0,0 0 12 0 0,0 0 0 0 0,0 0-62 0 0,-2 15-93 0 0,-15 113 526 0 0,7-5-297 0 0,12-122-483 0 0,-1 0 1 0 0,1 1 0 0 0,0-1 0 0 0,0 0-1 0 0,0 0 1 0 0,0-1 0 0 0,0 1 0 0 0,0 0-1 0 0,0 0 1 0 0,0-1 0 0 0,0 1 0 0 0,0-1-1 0 0,0 0 1 0 0,0 0 0 0 0,0 0 0 0 0,0 0-1 0 0,0 0 1 0 0,0 0 0 0 0,0 0 0 0 0,0-1-1 0 0,1 1 1 0 0,-1-1 0 0 0,0 1 0 0 0,0-1-1 0 0,-1 0 1 0 0,1 0 0 0 0,0 0 0 0 0,0 0 0 0 0,0 0-1 0 0,-1 0 1 0 0,1-1 0 0 0,0 1 0 0 0,-1-1-1 0 0,2 0-56 0 0,16-13 82 0 0,0 0-1 0 0,0-2 1 0 0,-2 0 0 0 0,0 0-1 0 0,-1-2 1 0 0,-1 0-1 0 0,-1-1 1 0 0,0 0 0 0 0,-2-1-1 0 0,0-1 1 0 0,-1-2-82 0 0,18-30 156 0 0,-28 95-594 0 0,0 52 498 0 0,-5 0 0 0 0,-3-1 0 0 0,-5 2-60 0 0,-37 159-24 0 0,48-243 35 0 0,-1-1-1 0 0,0 1 1 0 0,0-1 0 0 0,-1 0-1 0 0,0 0 1 0 0,-1 0-1 0 0,0 0 1 0 0,0-1-1 0 0,-1 0 1 0 0,0 1-1 0 0,-1-2 1 0 0,1 1-1 0 0,-2-1 1 0 0,1 1-1 0 0,-1-2 1 0 0,0 1-1 0 0,0-1 1 0 0,-1 0-1 0 0,0-1 1 0 0,0 1-1 0 0,0-2 1 0 0,0 1 0 0 0,-1-1-1 0 0,0 0 1 0 0,0-1-1 0 0,0 0 1 0 0,0-1-1 0 0,-3 1-10 0 0,0-3 51 0 0,10 1-35 0 0,0 0 0 0 0,-1-1 1 0 0,1 1-1 0 0,0-1 0 0 0,-1 0 1 0 0,1 1-1 0 0,0-1 0 0 0,-1 0 1 0 0,1-1-1 0 0,0 1 0 0 0,-1 0 1 0 0,1 0-1 0 0,0-1 0 0 0,-1 0 1 0 0,1 1-1 0 0,0-1 0 0 0,0 0 1 0 0,0 0-1 0 0,0 0 0 0 0,0 0 1 0 0,0-1-1 0 0,0 1 0 0 0,0 0 1 0 0,0-1-1 0 0,0 0 0 0 0,1 1 1 0 0,-1-1-1 0 0,1 0 1 0 0,-1 0-1 0 0,1 0 0 0 0,0 0 1 0 0,-1 0-1 0 0,1 0 0 0 0,0 0 1 0 0,0 0-1 0 0,1 0 0 0 0,-1-1 1 0 0,0 1-1 0 0,1 0 0 0 0,-1-1-16 0 0,4-23 10 0 0,0 1-1 0 0,1-1 0 0 0,2 1 0 0 0,0 0 0 0 0,2 1 1 0 0,1 0-1 0 0,1 0 0 0 0,0 0 0 0 0,2 2 0 0 0,12-19-9 0 0,-23 39 0 0 0,135-198-3163 0 0,-127 192 519 0 0,-4 4-2063 0 0,-1 0-6810 0 0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1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565 442,'1'1,"1"0,-1 0,1 0,-1 0,0 0,0 0,0 1,1-1,-1 0,0 1,-1-1,1 1,0-1,0 1,-1 0,1-1,-1 1,1 0,-1-1,0 1,1 0,-1-1,0 1,0 0,0 0,-1-1,1 1,0 0,-1-1,1 1,-1 0,1-1,-1 1,0 0,0 1,-116 665,105-428,-3-207,10-39</inkml:trace>
  <inkml:trace contextRef="#ctx0" brushRef="#br0" timeOffset="248.798">1 1091,'43'-5,"43"-1,17-5,0 0,-8 1,-10 3,-10 3,-9 1,-10 2,-5 1,-7 0,0 0,-4 1,-4-1,-7 1</inkml:trace>
  <inkml:trace contextRef="#ctx0" brushRef="#br0" timeOffset="615.894">1242 978,'-53'18,"1"2,1 2,0 3,2 2,1 2,2 1,0 3,-16 18,55-44,1 0,1 1,-1-1,2 1,-1 0,1 0,0 1,0-1,1 1,0 0,1 0,0 0,-1 5,3-11,-1 1,1 0,0 0,0-1,0 1,0 0,1 0,-1-1,1 1,0 0,0-1,0 1,1 0,-1-1,1 0,0 1,0-1,0 0,0 0,1 0,-1 0,1-1,0 1,0-1,-1 1,2-1,-1 0,0 0,0 0,1-1,-1 1,1-1,2 1,6 1,0-1,0-1,0 0,0 0,0-1,0-1,0 0,0 0,0-2,0 1,-1-1,1-1,-1 0,0-1,0 0,0-1,6-4,14-9,-2-1,0-2,-2-1,0-1,8-11,148-173,-182 207,-1 0,0 0,1 0,-1 0,1 1,-1-1,1 0,-1 0,1 1,-1-1,1 0,0 1,-1-1,1 0,0 1,0-1,0 1,-1-1,1 1,0 0,0-1,0 1,0 0,0 0,0-1,0 1,0 0,0 0,-1 0,1 0,0 0,0 0,0 0,0 1,0-1,0 0,0 1,0-1,0 0,-1 1,1-1,0 1,0-1,0 1,-1-1,1 1,0 0,-1-1,1 1,0 0,-1 0,1-1,-1 1,1 0,-1 0,0 0,1 0,-1 0,0 0,6 102,-6-77</inkml:trace>
  <inkml:trace contextRef="#ctx0" brushRef="#br0" timeOffset="1009.651">1496 1430,'42'-79,"2"3,5 1,48-56,-97 130,0 1,0-1,0 1,0-1,0 0,0 1,0-1,0 1,0-1,1 1,-1-1,0 0,0 1,1-1,-1 1,0-1,1 1,-1 0,0-1,1 1,-1-1,1 1,-1 0,1-1,-1 1,1 0,-1-1,1 1,-1 0,1 0,0-1,-1 1,1 0,-1 0,1 0,0 0,-1 0,1 0,-1 0,1 0,-1 0,1 0,0 0,-1 1,1-1,-1 0,1 0,-1 0,1 1,0-1,-1 0,1 1,-1-1,0 0,1 1,-1-1,1 1,-1-1,0 1,1-1,-1 1,0-1,1 1,-1-1,0 1,2 41,-2-39,0 9,0 1,0-1,2 0,-1 0,2 0,-1 0,2 0,-1-1,5 9,-6-16,0-1,-1 1,1-1,0 0,1 0,-1 0,0 0,1 0,0 0,0-1,0 1,0-1,0 0,0 0,0 0,1 0,-1 0,1-1,-1 0,1 0,0 0,0 0,-1 0,1-1,0 1,0-1,0 0,-1 0,1-1,0 1,0-1,2 0,94-54,-53 23,-23 19</inkml:trace>
  <inkml:trace contextRef="#ctx0" brushRef="#br0" timeOffset="1503.26">2456 1063,'-30'4,"1"2,0 1,0 2,1 0,0 2,0 1,1 2,-19 12,39-21,1-1,0 1,0-1,1 2,-1-1,1 1,0 0,1 0,-1 0,1 0,1 1,-1 0,1 0,2-4,0-1,0 1,0 0,0 0,1 0,-1 0,1 0,0 0,0 0,0 0,0 0,0 0,1-1,-1 1,1 0,0 0,0 0,0 0,0-1,1 1,-1 0,1-1,-1 0,1 1,0-1,0 0,0 0,0 1,1-2,-1 1,0 0,1 0,2 0,0 1,1 0,0 0,0-1,0 0,0 0,0-1,1 0,-1 0,0 0,1-1,-1 0,1 0,-1-1,0 1,1-1,-1-1,0 1,0-1,0 0,4-3,112-65,49-48,-15 27,-154 90,-1 0,1 0,-1 0,1 0,-1 1,1-1,0 1,0-1,-1 1,1-1,0 1,0 0,-1 0,1 0,0 0,0 0,-1 0,1 1,0-1,0 1,-1-1,1 1,0 0,-1-1,1 1,-1 0,1 0,-1 0,1 0,-1 0,0 1,1-1,-1 0,0 0,0 1,0-1,0 1,0-1,0 1,-1 0,1-1,0 1,-1 0,1-1,-1 1,8 87,-8-80,-7 86,-3 0,-5 0,-3-1,-5-1,-14 29,13-55,-3-2,-3-1,-3-1,-3-1,-7 6,33-52,0 0,-1 0,0-1,-1 0,-1-1,-1 0,0-1,-1-1,0 0,0-1,-1 0,-1-2,0 0,-2 0,16-7,-1-1,1 0,0 0,-1 0,1-1,-1 1,1-1,-1 0,1 1,-1-2,1 1,-1 0,1-1,-1 1,1-1,-1 0,1-1,0 1,0 0,-1-1,1 0,0 1,0-1,1-1,-1 1,0 0,1-1,-1 1,1-1,0 0,0 1,0-1,0 0,0-1,1 1,-1 0,1 0,0-1,0 1,0 0,0-1,1 1,0-1,-1 0,1-24,0 0,2 0,1 0,1 1,1-1,2 1,0 0,2 1,1 0,1 0,9-13,8-28,-9 19</inkml:trace>
  <inkml:trace contextRef="#ctx0" brushRef="#br0" timeOffset="1866.682">2626 1486,'101'-21,"-2"-5,0-4,80-38,-160 61,-1-2,1 0,-1-1,-1-1,0-1,-1 0,0-1,-1-1,0-1,-1 0,-1 0,0-1,-1-1,-1 0,0-1,-2 0,0-1,4-14,-12 31,1 0,-1 0,-1-1,1 1,0 0,-1-1,1 1,-1-1,0 1,1 0,-1-1,0 1,-1-1,1 1,0-1,-1 1,1-1,-1 1,0 0,0-1,0 1,0 0,0 0,0 0,-1 0,1 0,-1 0,1 0,-1 0,0 1,0-1,0 0,0 1,0 0,0-1,0 1,0 0,-1 0,1 0,0 0,-1 1,1-1,0 1,-1-1,-1 1,-9 3,0 0,0 0,0 1,0 1,1 0,0 1,0 1,0 0,0 0,1 1,1 0,-1 1,2 0,-1 1,1 0,0 0,1 1,0 0,1 1,1 0,-1 0,-7 9,0 0,1 1,1 0,2 0,0 2,1-1,1 1,2 0,0 0,2 1,0 0,1 5,3-24,0 0,1 0,-1 0,1 0,0 0,1 0,-1 0,1 0,0-1,1 1,-1-1,1 1,0-1,1 0,-1 0,1 0,0-1,0 1,1-1,-1 0,1 0,0 0,0-1,0 0,0 0,1 0,-1 0,1-1,0 0,-1 0,1-1,0 0,0 0,5 0,58 2,-36-4</inkml:trace>
  <inkml:trace contextRef="#ctx0" brushRef="#br0" timeOffset="2250.594">3472 1430,'44'-27,"-1"-1,-2-2,0-2,-2-1,-2-2,2-6,69-84,-107 125,-1 1,0-1,0 0,1 1,-1-1,0 0,1 0,-1 1,0-1,1 0,-1 0,0 0,1 1,-1-1,1 0,-1 0,0 0,1 0,-1 0,1 0,-1 0,0 0,1 0,-1 0,1 0,-1 0,0 0,1 0,-1 0,0-1,1 1,-1 0,1 0,-1 0,0 0,1-1,-1 1,0 0,0-1,1 1,-1 0,0 0,1-1,-1 1,0 0,0-1,0 1,0 0,1-1,-1 1,0-1,0 1,-10 36,-1-5,5-19,0 0,1 0,1 1,0-1,1 1,0 0,1 0,0 0,1 0,0 0,1 0,1 0,0 0,1 1,0-2,1 1,1 2,-1-10,-1-1,1 1,0 0,0-1,1 1,0-1,-1 0,1 0,0-1,1 1,-1-1,1 0,0 0,-1 0,1-1,0 0,1 0,-1 0,0 0,0-1,1 0,-1 0,1 0,-1-1,1 0,-1 0,1 0,-1-1,1 0,-1 0,1 0,11-3,-1 0,0-1,0 0,0-1,-1-1,0-1,0 0,-1-1,10-7,4-10,0 0,-2-2,-1-1,-1-1,-2-1,-1-1,-2 0,5-14,4-13,-20 34</inkml:trace>
  <inkml:trace contextRef="#ctx0" brushRef="#br0" timeOffset="2920.281">4714 301,'25'310,"-20"-238,-4 0,-3 1,-3-1,-3 0,-7 16,-38 173,53-212,5-31</inkml:trace>
  <inkml:trace contextRef="#ctx0" brushRef="#br0" timeOffset="3167.734">4347 951,'39'-5,"45"-7,14 0,0 1,-12 3,-12-3,-12 1,-13 2,-10 3,-6 2,-5 1,-1 1,-2 1,1 1,-5 4,-5 2</inkml:trace>
  <inkml:trace contextRef="#ctx0" brushRef="#br0" timeOffset="3338.133">5335 1176,'-5'33,"-1"21,-1 2</inkml:trace>
  <inkml:trace contextRef="#ctx0" brushRef="#br0" timeOffset="3525.367">5250 668,'0'-10,"5"2,1 3</inkml:trace>
  <inkml:trace contextRef="#ctx0" brushRef="#br0" timeOffset="4134.647">5870 951,'-48'23,"1"2,1 3,1 1,2 2,-36 34,28 13,50-75,1-1,-1 1,1 0,-1-1,1 1,0 0,0-1,0 1,1 0,-1-1,1 1,-1 0,1-1,0 1,0-1,0 1,0-1,0 1,0-1,1 0,0 0,-1 0,1 0,0 0,0 0,0 0,0 0,0-1,0 1,0-1,1 1,-1-1,1 0,8 2,1 0,0 0,-1-1,1-1,0 0,0-1,0 0,0 0,0-2,0 1,-1-2,1 1,0-2,-1 1,0-1,0-1,0 0,-1-1,1 0,-1-1,-1 0,1 0,-1-1,7-7,16-7,61-50,-72 54,1 0,0 2,1 0,1 1,0 2,11-4,-34 16,1 0,-1 1,0-1,0 0,1 1,-1-1,1 1,-1 0,0-1,1 1,-1 0,1 0,-1 0,1 0,-1 0,0 0,1 0,-1 0,1 1,-1-1,1 1,-1-1,0 1,0-1,1 1,-1 0,0 0,0 0,1-1,-1 1,0 0,0 0,0 1,0-1,-1 0,1 0,0 0,0 1,-1-1,1 0,-1 0,1 1,-1-1,1 1,-1-1,0 1,0-1,0 0,0 1,0-1,0 1,0 1,-8 47,6-45,0-1,0 0,0 1,1-1,-1 1,1 0,0-1,1 1,-1 0,1-1,0 1,0 0,1 0,-1-1,1 1,0 0,0-1,1 1,-1 0,1-1,0 0,0 0,1 1,-1-1,1 0,0-1,0 1,0 0,0-1,1 0,-1 0,1 0,4 3,-2-4,1-1,0 1,-1-1,1 0,0-1,-1 0,1 0,0 0,0-1,-1 1,1-2,-1 1,1-1,-1 0,1 0,-1-1,0 0,0 0,0 0,-1-1,1 0,2-3,112-112,-103 99,28-28,-3-2,-2-2,-2-2,-3-1,-2-1,-2-2,-3-2,12-40,-27 64,-2 0,-2-1,-1 0,-2 0,-1-1,-2 0,-2 0,-1 0,-2 0,-1 1,-5-14,8 47,0-1,-1 1,0 0,0 0,0 0,0 0,-1 0,1 0,-1 1,0-1,0 0,0 1,-1-1,1 1,-1 0,0 0,0 0,0 0,0 1,0-1,-1 1,1-1,-1 1,1 0,-1 1,0-1,0 1,0 0,0-1,0 2,0-1,0 0,0 1,-1 0,1 0,0 0,-9 5,1 1,-1 1,1 0,0 0,1 1,0 0,0 1,1 1,0 0,1 0,0 0,0 1,1 1,1 0,0 0,0 0,-3 11,-5 12,2 1,2 0,1 1,1 1,2-1,2 1,2 0,1 0,2 1,2-1,6 37,-4-37,3 0,0 0,3 0,1-1,2-1,2 0,1-1,1 0,2-2,1 0,2-1,1-1,2-1,1-1,1-2,2 0,-8-8,-6-5,0-1,1 0,1-1,-1-1,2 0,0-2,0 0,19 7,-14-14,-6-4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26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53,'-13'24,"1"2,1 0,2 0,1 1,0-1,2 2,2-1,0 1,2 0,1 0,1 0,1 3,0-27,0 0,0 0,0 0,0 0,0 0,1 0,0 0,0 0,0 0,0-1,1 1,0-1,-1 0,1 0,0 0,0 0,1 0,-1-1,1 1,-1-1,1 0,0 0,-1 0,1-1,0 1,0-1,1 0,-1 0,0-1,0 1,0-1,1 0,-1 0,0 0,0 0,0-1,1 0,-1 0,0 0,1 0,8-3,0-1,-1 0,1-1,-1 0,0-1,-1 0,1-1,-1 0,-1 0,0-2,0 1,-1-1,0 0,0-1,-2 0,1-1,5-11,-3 3,-1 0,0 0,-2-1,0 0,-2 0,3-16,-8 30,0 1,0-1,0 1,-1-1,0 1,0-1,-1 1,1-1,-2 1,1 0,-1 0,1 0,-2 0,1 0,-1 1,1 0,-1-1,-1 1,1 1,-1-1,0 1,0-1,0 1,-1 1,1-1,-1 1,0 0,0 0,0 1,-1 0,1 0,0 0,-1 1,1 0,-1 0,1 1,-1 0,0 0,1 0,-1 1,1 0,-6 1,-46 19,34-10</inkml:trace>
  <inkml:trace contextRef="#ctx0" brushRef="#br0" timeOffset="467.444">474 335,'42'-23,"-1"-3,-1-1,-1-2,-2-2,-1-1,-2-2,-1-1,7-12,-39 46,-1-1,0 1,0 0,1-1,-1 1,1 0,-1 0,1-1,-1 1,1 0,-1 0,1 0,0 0,0 0,0 0,0 0,0 0,0 0,0 0,0 0,0 1,0-1,0 0,0 1,1-1,-1 1,0-1,0 1,1-1,-1 1,0 0,1 0,-1 0,0 0,1 0,-1 0,0 0,1 0,-1 0,0 1,1-1,-1 1,0-1,0 1,1-1,-1 1,0 0,0-1,1 2,19 161,-18-155,1-1,1 0,-1 0,1 0,1 0,-1-1,1 0,0 0,0 0,1-1,0 0,0 0,0-1,0 0,1 0,0-1,0 0,0 0,0 0,0-1,0-1,0 1,1-1,-1-1,1 0,-1 0,1 0,-1-1,0-1,1 1,-1-1,0 0,0-1,0 0,0-1,-1 1,1-1,-1-1,0 1,0-1,0-1,4-4,0 0,0-1,-1 0,0 0,-1-1,0-1,-1 0,-1 0,0 0,-1-1,1-3,4-7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24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7 932,'-5'-34,"3"-15,2-5,6 2,2 1,4 4,1 5,2 0,-1 2,1 4,4 2,3 3,-3 2,2 5,-4 3,0 4,2 11,-2 5</inkml:trace>
  <inkml:trace contextRef="#ctx0" brushRef="#br0" timeOffset="380.619">429 649,'8'-2,"12"-3,-1 0,0-1,0-1,-1 0,0-2,0 0,-1-1,-1 0,1-2,-2 0,1 0,-2-2,0 0,0 0,-1-2,-11 14,0 0,0-1,0 1,-1 0,1-1,-1 1,1-1,-1 0,0 1,0-1,0 0,0 0,0 0,-1 1,0-1,1 0,-1 0,0 0,0 0,-1 0,1 0,0 0,-1 0,0 1,0-1,0 0,0 0,0 1,0-1,-1 0,1 1,-1 0,0-1,0 1,0 0,0 0,0 0,0 0,0 0,-1 0,1 1,-1-1,1 1,-1 0,0 0,0-1,1 2,-1-1,0 0,0 1,0-1,-1 1,-15 5,0 0,0 2,1 0,0 1,0 1,1 1,0 0,1 1,0 1,0 0,1 1,1 1,1 1,0-1,0 2,2 0,-7 12,6-13,1 1,0 0,2 1,0 0,1 1,0 0,-2 9,9-22,0 0,-1 0,2 0,-1 0,0 1,1-1,0 0,1 1,-1-1,1 0,0 0,0 1,0-1,1 0,0 0,0 0,0-1,0 1,1 0,0-1,0 1,0-1,1 0,-1 0,1-1,0 1,0-1,0 1,2-1,10 5,0-1,0 0,1-1,0-2,1 1,-1-2,1 0,-1-1,1-1,0 0,-1-2,1 0,4-1,6 1,-11 1,1-1,-1-1,0-1,0 0,0-1,0-1,-1 0,1-1,-1-1,-1-1,1 0,-1-1,-1 0,3-4,-4 0</inkml:trace>
  <inkml:trace contextRef="#ctx0" brushRef="#br0" timeOffset="714.014">1248 509,'-19'-1,"-1"2,0 1,1 1,-1 0,1 1,0 1,0 1,0 1,1 0,0 2,1 0,0 1,-3 2,15-8,0 1,1-1,0 1,-1-1,2 1,-1 0,1 1,-1-1,1 1,1-1,-1 1,1 0,0 0,0 0,1 0,0 0,0 0,0 1,1-1,0 0,0 0,1 1,-1-1,1 0,1 0,-1 0,1 0,0 0,1 0,-1 0,1-1,0 1,0-1,1 0,0 0,0 0,0 0,0-1,1 0,0 0,0 0,0 0,0-1,0 1,1-1,3 1,7 0,1 0,-1-1,1 0,-1-2,1 0,0 0,-1-2,1 0,0-1,-1-1,1 0,-1-1,0-1,0-1,-1 0,1-1,-1 0,-1-1,0-1,0-1,0 0,-1-1,5 0</inkml:trace>
  <inkml:trace contextRef="#ctx0" brushRef="#br0" timeOffset="1001.631">1728 1,'-5'33,"-1"36,0 15,1-2,1-5,2-11,1-12,0-10,1-3,0-4,1-3,4-3,2-2,-1 0,-1-2,-1 1,-7-5,-2-7</inkml:trace>
  <inkml:trace contextRef="#ctx0" brushRef="#br0" timeOffset="1250.913">1389 480,'39'-10,"36"2,10 3,-4 1,-12 7,-12 2,-11 1,-9-1,-10 4,-5 0,-2-1,-4-3</inkml:trace>
  <inkml:trace contextRef="#ctx0" brushRef="#br0" timeOffset="1487.025">2123 565,'5'34,"6"10,1 3,-1-6</inkml:trace>
  <inkml:trace contextRef="#ctx0" brushRef="#br0" timeOffset="1653.007">2151 255,'-10'-15,"-2"-4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24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428 715,'-16'-2,"0"2,0 0,0 1,1 0,-1 1,0 1,1 1,-1 0,1 1,0 1,1 0,-1 1,1 0,1 1,-1 1,1 0,1 1,0 0,0 1,1 0,0 1,1 0,1 1,0 0,0 1,1-1,1 2,0-1,-2 7,0-1,1 1,1 0,1 1,1 0,1 0,0 0,2 0,1 0,1 1,1 3,-1-22,0-1,1 1,-1 0,1 0,0-1,0 1,0 0,1-1,-1 1,1-1,0 0,0 1,0-1,1 0,-1 0,1 0,-1-1,1 1,0-1,0 1,0-1,1 0,-1 0,0 0,1-1,-1 1,1-1,-1 0,1 0,0 0,0 0,-1-1,1 1,0-1,0 0,0 0,0-1,-1 1,1-1,0 0,0 0,2-1,19-8,0-1,0-1,-1-1,-1-2,0 0,-1-1,-1-1,0-2,-2 0,0 0,-1-2,-1 0,-1-2,-1 1,2-7,19-18,-2-2,-3-1,-1-1,-3-2,-3-1,-1-1,-3 0,-3-2,-2 0,-2-1,4-58,-16 98,-2-1,0 1,-1 0,0-1,-2 1,0 1,-1-1,-1 1,0-1,-1 2,4 9,0 1,-1 0,1 0,-1 1,0-1,-1 1,1 0,-1 0,0 0,0 1,-1 0,1 0,-1 0,0 0,0 1,0 0,0 0,-1 1,1 0,-1 0,1 0,-1 1,0 0,0 0,0 1,0 0,-5 1,2 2,0 0,0 1,0 0,0 1,1 0,0 1,0 0,0 0,1 1,0 0,0 1,1-1,0 1,0 1,1-1,0 1,0 1,1-1,0 1,1-1,0 1,1 1,0-1,0 0,1 1,0 2,-1 12,1 0,1 0,1 0,1 0,2 0,0 0,2 0,0-1,2 0,0 0,2 0,1-1,0-1,2 1,1-2,0 0,2 0,0-1,1-1,1-1,6 4,145 176,-89-86,-78-111,0 0,0-1,0 0,-1 1,1-1,0 1,0-1,0 0,0 0,0 0,0 1,0-1,0 0,0 0,0 0,0 0,0-1,0 1,0 0,0 0,0-1,-1 1,1 0,0-1,0 1,0-1,0 1,0-1,-1 1,1-1,0 0,-1 1,1-1,0 0,-1 0,1 1,-1-1,1 0,0-1,10-12</inkml:trace>
  <inkml:trace contextRef="#ctx0" brushRef="#br0" timeOffset="247.099">1105 828,'0'33,"0"21,0 6,5-7,1-8,0-11</inkml:trace>
  <inkml:trace contextRef="#ctx0" brushRef="#br0" timeOffset="516.525">1076 178,'0'0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1:33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30 820,'0'-1,"-1"1,1 0,-1-1,1 1,-1 0,1-1,-1 1,1 0,-1 0,1-1,-1 1,1 0,-1 0,0 0,1 0,-1 0,1 0,-1 0,0 0,1 0,-1 0,1 0,-1 0,0 0,1 1,-1-1,1 0,-1 0,1 1,-1-1,1 0,-1 1,1-1,-1 0,1 1,-1-1,1 1,0-1,-1 1,1-1,0 1,-1-1,1 1,0-1,0 1,0-1,-1 1,1-1,0 1,0 0,0-1,0 1,0-1,0 1,0 0,0-1,0 1,0-1,0 1,1 0,-7 42,6-42,-1 304,1-287,0 0,2 0,-1 0,2 0,1-1,0 1,1-1,1 0,7 16,-11-31,-1 1,0-1,1 1,0-1,0 0,-1 0,1 0,0 0,1 0,-1 0,0 0,1-1,-1 1,1-1,-1 0,1 1,-1-1,1 0,0-1,0 1,0 0,-1-1,1 0,0 0,0 1,0-2,0 1,0 0,-1 0,1-1,0 0,0 0,0 1,-1-1,1-1,-1 1,1 0,0-1,89-67,-67 43,-1-1,-1-2,-1 0,-1-1,9-21,26-47,-56 98,0 1,-1-1,1 1,0 0,0-1,0 1,0-1,0 1,1-1,-1 1,0-1,0 1,0-1,0 1,0-1,1 1,-1-1,0 0,0 1,1-1,-1 1,0-1,1 1,-1-1,1 0,-1 1,0-1,1 0,-1 0,1 1,-1-1,1 0,-1 0,1 0,-1 1,1-1,-1 0,1 0,-1 0,1 0,-1 0,1 0,-1 0,1 0,-1 0,1 0,-1 0,1 0,-1-1,1 1,-1 0,1 0,-1-1,1 1,-1 0,1 0,-1-1,0 1,1 0,-1-1,0 1,1-1,-1 1,0 0,1-1,-1 1,0-1,0 1,1-1,-1 0,5 44,-5-41,0 31,-2-26,1 0,0 1,0-1,1 0,-1 1,2-1,-1 1,1-1,0 0,1 1,0-1,0 0,0 0,1 0,0 0,0 0,1-1,0 0,0 1,1-2,-1 1,1 0,1-1,-1 0,1 0,-1 0,2-1,5 4,-4-8,0 0,0 0,0-1,-1 0,1 0,0-1,0 0,-1 0,1-1,-1 0,0 0,0-1,0 0,0 0,-1 0,1-1,-1 0,0-1,-1 1,1-1,-1 0,1-2,24-30,-2-1,-1-1,-2-1,11-29,-32 65,-1 0,0 0,0-1,0 1,-1-1,1 0,-2 0,1 0,0 0,-1 0,0 0,-1 0,1 0,-1 0,-1-1,1 1,-1 0,0 0,0 0,-1 0,1 0,-1 0,-3-5,-7-2</inkml:trace>
  <inkml:trace contextRef="#ctx0" brushRef="#br0" timeOffset="1">1131 1,'-11'58,"3"0,2 1,3 0,3 10,-1-24,18 210,-13-221,-1 1,-1 0,-2-1,-2 1,-3 16,-6 54,4 0,6 46,12-131,13-40,93-121,48-27,-164 168,0-1,-1 0,1 1,0-1,0 0,0 1,-1-1,1 1,0-1,0 1,0-1,0 1,0 0,0 0,0-1,0 1,0 0,0 0,0 0,0 0,0 0,0 0,0 0,0 0,0 1,-1-1,1 0,0 0,0 1,0-1,0 1,0-1,0 1,0-1,-1 1,1 0,0-1,0 1,-1 0,1-1,-1 1,1 0,0 0,-1 0,0 0,1-1,-1 1,1 0,-1 0,0 0,0 0,1 0,-1 0,0 0,0 1,10 56,19 148,-24-121,0-79</inkml:trace>
  <inkml:trace contextRef="#ctx0" brushRef="#br0" timeOffset="2">1667 1101,'21'-4,"10"0,-1-1,0-2,0-1,0-1,-1-1,0-2,-1-1,-1-1,0-1,25-20,-49 33,0-1,0 0,0 1,0-1,-1-1,1 1,-1 0,0-1,1 1,-2-1,1 0,0 1,-1-1,0 0,0 0,0 0,0 0,-1 0,1 0,-1 0,0 0,0 0,-1-1,1 1,-1 0,0 0,0 0,0 1,0-1,-1 0,0 0,0 1,0-1,0 1,0-1,-1 1,1 0,-1 0,0 0,0 0,0 1,0-1,-1 1,1 0,-1 0,1 0,-1 0,0 0,-5 2,0 1,0 0,0 1,0 0,0 0,1 0,-1 1,1 1,-1-1,1 1,1 1,-1 0,0 0,1 0,0 1,1 0,-1 0,1 1,0 0,0 0,-3 7,-15 12,0 1,3 2,0 0,2 1,1 1,1 1,2 0,-1 8,14-37,0 0,0 1,1-1,0 1,-1-1,1 1,1-1,-1 1,0-1,1 1,0 0,0-1,0 1,0 0,0-1,1 1,0 0,0-1,0 1,0-1,0 1,1-1,0 0,-1 1,1-1,0 0,1 0,-1 0,0-1,1 1,0-1,-1 1,1-1,0 0,0 0,0 0,1 0,-1 0,0-1,1 0,-1 0,1 0,-1 0,2 0,22 0,1-1,0-1,0-2,-1-1,1-1,-1-1,-1-1,1-2,-1 0,0-2,-1-1,-1-1,0-1,5-4,-2 1</inkml:trace>
  <inkml:trace contextRef="#ctx0" brushRef="#br0" timeOffset="3">2316 734,'11'45,"-3"0,-2 0,-1 0,-3 1,-1 0,-5 26,3 10,-10-20,-2-92,14 8,1 1,1-1,0 1,2 0,1 0,0 0,2 1,4-8,87-150,-98 174,1-1,0 1,1 0,-1 0,1 0,0 0,0 0,0 1,0-1,0 1,1 0,0 0,0 0,0 1,0-1,0 1,0 0,0 0,1 0,-1 0,1 1,-1 0,1 0,0 0,0 1,-1-1,1 1,0 0,0 1,-1-1,1 1,1 0,12 10</inkml:trace>
  <inkml:trace contextRef="#ctx0" brushRef="#br0" timeOffset="4">2711 961,'27'5,"1"-1,-1-1,1-1,0-2,0-1,0-1,0-1,-1-1,16-5,-35 6,1 1,-1-2,1 1,-1-1,0 0,0-1,-1 0,1 0,-1 0,0-1,-1 0,1-1,-1 1,0-1,-1-1,0 1,0-1,-1 0,1 0,-2 0,1 0,-1-1,0 1,-1-1,0-1,-1 6,-1 0,1 1,-1-1,0 1,0-1,0 0,0 1,-1-1,1 1,-1-1,0 1,0-1,0 1,-1-1,1 1,-1 0,0 0,0 0,0 0,0 0,0 0,-1 0,1 1,-1-1,0 1,0 0,0 0,0 0,0 0,0 0,0 1,-1-1,1 1,-1 0,1 0,-1 0,1 1,-1-1,0 1,1 0,-1 0,1 0,-1 0,0 1,-2 0,-17 8,1 1,0 1,1 0,0 2,1 0,1 2,0 0,1 1,0 1,2 1,-9 10,11-13,1 0,0 1,0 1,2 0,0 1,1 0,1 0,1 1,0 0,-3 17,10-30,0 1,0-1,1 1,1 0,-1-1,1 1,0-1,0 1,1-1,0 1,0-1,0 0,1 0,0 0,0 0,1 0,-1-1,1 1,1-1,-1 0,1-1,-1 1,1-1,1 1,-1-2,1 1,1 0,16 10,1-1,0-1,1-1,0-2,0 0,2-2,27 7,-1-2,2-3,-1-2,1-2,0-3,14-3,-40 1,-4-1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1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0,'-3'16,"0"0,0 0,-2-1,0 1,0-1,-2 0,0 0,0-1,-2 0,1-1,-2 1,-1 5,-115 126,1-27,111-108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2:44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1 613,'115'-132,"-1"-23,23-66,-82 117,-49 143,18 112,-11-10,9 24,-5-126,-6-27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2:45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29,'300'0,"-90"-28,-109 28,-89 0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2:46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31,'7'4,"0"0,0-1,1 1,-1-2,1 1,-1-1,1 0,0-1,0 1,0-2,0 1,0-1,0 0,0-1,0 0,7-2,96-20,94-7,-160 30,-33 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2:46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30,'22'6,"0"-1,0-1,0-1,1-1,-1 0,1-2,-1-1,1-1,20-4,168-30,-99 29,-88 7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55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1 825 11835 0 0,'0'0'333'0'0,"0"0"-356"0"0,0 0-150 0 0,0 0 194 0 0,0 0 443 0 0,0 0 377 0 0,0 0 228 0 0,0 0 73 0 0,0 0-69 0 0,0 0-125 0 0,0 0-129 0 0,11 10-53 0 0,89 64 1389 0 0,-83-68-1900 0 0,0-2 0 0 0,0 1 0 0 0,1-2 0 0 0,-1-1 1 0 0,1 0-1 0 0,0-1 0 0 0,0 0 0 0 0,0-2 0 0 0,-1 0 0 0 0,1-1 1 0 0,0-1-1 0 0,-1-1 0 0 0,1 0 0 0 0,0-2-255 0 0,26-9 300 0 0,-1-2-1 0 0,0-2 1 0 0,-2-1-1 0 0,35-24-299 0 0,-19 4 153 0 0,-1-2 1 0 0,-2-2-1 0 0,-3-3 0 0 0,-1-1 0 0 0,-3-3 1 0 0,-2-2-1 0 0,-2-2 0 0 0,-3-2 0 0 0,-2-1 1 0 0,16-36-154 0 0,30-68 162 0 0,-62 117-74 0 0,-22 44-72 0 0,2 26-108 0 0,14 406 324 0 0,-16-423-232 0 0,1 64-14 0 0,-3 1 0 0 0,-3-1 0 0 0,-4 0 0 0 0,-4 7 14 0 0,8-54 5 0 0,-1-1 0 0 0,-2 0 0 0 0,0 0 0 0 0,-1-1 0 0 0,-2 0 0 0 0,-9 15-5 0 0,15-30-1 0 0,0-1-1 0 0,0 1 1 0 0,-1-1 0 0 0,0 0 0 0 0,0 0 0 0 0,0-1-1 0 0,-1 0 1 0 0,0 0 0 0 0,-1-1 0 0 0,1 0 0 0 0,-1 0-1 0 0,0-1 1 0 0,0 0 0 0 0,-1 0 0 0 0,1-1-1 0 0,-1 0 1 0 0,1 0 0 0 0,-1-1 0 0 0,0 0 0 0 0,0-1 1 0 0,-5 0-64 0 0,0-2 1 0 0,0 0 0 0 0,1 0 0 0 0,-1-2 0 0 0,1 0-1 0 0,-1 0 1 0 0,1-1 0 0 0,0 0 0 0 0,0-2 0 0 0,1 1-1 0 0,0-1 1 0 0,0-1 0 0 0,0 0 0 0 0,1-1 0 0 0,0 0-1 0 0,0-1 1 0 0,1 0 0 0 0,-1-2 63 0 0,6 7-145 0 0,0-1 1 0 0,0 1-1 0 0,0-1 0 0 0,1-1 0 0 0,0 1 0 0 0,0-1 1 0 0,0 1-1 0 0,1-1 0 0 0,0 0 0 0 0,0-1 1 0 0,0 1-1 0 0,1 0 0 0 0,-2-5 145 0 0,4 9-214 0 0,-1-1 0 0 0,1 0 0 0 0,-1 0 0 0 0,1 0 0 0 0,0 0-1 0 0,0 0 1 0 0,0 0 0 0 0,1 0 0 0 0,-1 0 0 0 0,1 0 0 0 0,-1 1 0 0 0,1-1 0 0 0,0 0 0 0 0,0 0 0 0 0,0 0-1 0 0,1 1 1 0 0,-1-1 0 0 0,1 1 0 0 0,-1-1 0 0 0,2-1 214 0 0,11-10-3529 0 0,0 2-4454 0 0,-4 3-1132 0 0</inkml:trace>
  <inkml:trace contextRef="#ctx0" brushRef="#br0" timeOffset="331.748">1727 613 11939 0 0,'0'0'1286'0'0,"0"0"-235"0"0,0 0-58 0 0,0 0 120 0 0,0 0 106 0 0,0 0-111 0 0,0 0-193 0 0,0 0-236 0 0,0 0-175 0 0,0 0-89 0 0,0 0-47 0 0,0 0-41 0 0,0 0-54 0 0,-20 26-72 0 0,-62 81-43 0 0,80-105-149 0 0,-1 1-1 0 0,1-1 1 0 0,0 1 0 0 0,0 0 0 0 0,0-1 0 0 0,0 1 0 0 0,1 0 0 0 0,-1 0-1 0 0,1 0 1 0 0,0 0 0 0 0,0 0 0 0 0,0 1 0 0 0,0-1 0 0 0,0 0-1 0 0,1 1 1 0 0,0-1 0 0 0,-1 0 0 0 0,1 1 0 0 0,0-1 0 0 0,1 1-9 0 0,0 7 34 0 0,-1-5-6 0 0,1-1 1 0 0,0 1-1 0 0,0 0 1 0 0,0-1-1 0 0,1 1 1 0 0,0-1 0 0 0,0 1-1 0 0,0-1 1 0 0,0 0-1 0 0,1 0 1 0 0,0 0 0 0 0,0 0-1 0 0,1-1 1 0 0,-1 1-1 0 0,1-1 1 0 0,0 0 0 0 0,0 0-1 0 0,0 0 1 0 0,1 0-1 0 0,-1-1 1 0 0,1 0-1 0 0,0 0 1 0 0,0 0 0 0 0,0 0-1 0 0,0-1 1 0 0,1 0-1 0 0,-1 0 1 0 0,1 0 0 0 0,-1-1-1 0 0,1 0 1 0 0,3 0-29 0 0,4 2 109 0 0,0-2 0 0 0,0 1 0 0 0,1-2 0 0 0,-1 0 0 0 0,0 0 0 0 0,0-1 0 0 0,0-1 0 0 0,1 0 0 0 0,-2-1 0 0 0,1-1 0 0 0,0 0 0 0 0,-1 0 0 0 0,5-3-109 0 0,-10 3 55 0 0,1-1 1 0 0,-1 0 0 0 0,1 0 0 0 0,-1-1 0 0 0,-1 1-1 0 0,1-2 1 0 0,-1 1 0 0 0,0-1 0 0 0,-1 0-1 0 0,1 0 1 0 0,-1 0 0 0 0,-1-1 0 0 0,0 0 0 0 0,0 0-1 0 0,0 0 1 0 0,-1 0 0 0 0,0 0 0 0 0,0-1-1 0 0,-1 0 1 0 0,-1 1 0 0 0,1-1 0 0 0,-1 0-1 0 0,-1 0 1 0 0,0 0 0 0 0,0 0 0 0 0,0 0 0 0 0,-1 1-1 0 0,-2-8-55 0 0,1 9-47 0 0,-1 1-1 0 0,1 0 1 0 0,-1 1-1 0 0,-1-1 1 0 0,1 0-1 0 0,-1 1 0 0 0,0 0 1 0 0,0 0-1 0 0,0 0 1 0 0,-1 0-1 0 0,0 1 1 0 0,0 0-1 0 0,0 0 0 0 0,0 0 1 0 0,0 0-1 0 0,-1 1 1 0 0,0 0-1 0 0,0 0 1 0 0,0 1-1 0 0,0-1 1 0 0,0 1-1 0 0,0 1 0 0 0,-1-1 1 0 0,1 1-1 0 0,-1 0 1 0 0,1 0-1 0 0,-1 1 48 0 0,-70-5-7746 0 0,61 5-4015 0 0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2:4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115 375,'93'29,"-40"-7,-20-12,0-3,1 0,0-2,1-2,-1-1,13-2,-35 2,-1-1,0-1,0 1,1-2,-1 0,0 0,0-1,1-1,-2 0,1 0,0-1,-1 0,1-1,-1 0,0-1,-1 0,0 0,0-1,0 0,0-1,-1 0,-1 0,1-1,-2 0,6-8,-9 7,1 0,-2-1,1 1,-2-1,1 1,-2-1,1 0,-1 0,-1 0,0 1,0-1,-1 0,-1 1,0-1,0 1,-1 0,0 0,-1 0,0 1,0-1,-1 1,0 1,-1-1,0 1,0 0,-1 0,0 1,0 0,-1 1,0 0,0 0,-1 1,1 0,-1 0,0 1,0 1,0-1,-1 2,0-1,1 2,-1-1,0 2,-5-1,-8-2,0 1,0 1,0 1,0 1,0 2,0 0,1 1,-1 1,1 2,0 0,1 1,0 2,0 0,1 1,-6 5,15-7,1 0,0 2,0-1,1 2,0-1,1 1,0 1,1-1,0 1,1 1,-4 10,2 0,-27 122,37 50,25-80,-23-104,2 1,-1-1,2 1,0-2,0 1,1-1,0 0,1 0,0-1,1 0,0 0,1-1,0 0,0-1,1 0,0 0,0-2,1 1,0-1,0-1,0 0,1-1,-1 0,1-1,0 0,0-1,1-1,4 0,254-4,-260 3</inkml:trace>
  <inkml:trace contextRef="#ctx0" brushRef="#br0" timeOffset="768.015">961 713,'-13'16,"1"0,1 1,0 1,1 0,2 0,-1 0,1 4,-16 32,-35 106,126-258,21-106,-72 176,-16 27,0 1,0 0,0-1,0 1,1-1,-1 1,0 0,0-1,1 1,-1 0,0-1,1 1,-1 0,0 0,1-1,-1 1,0 0,1 0,-1 0,1 0,-1-1,1 1,-1 0,0 0,1 0,-1 0,1 0,-1 0,0 0,1 0,-1 0,1 0,-1 0,1 0,-1 0,0 1,1-1,-1 0,1 0,-1 0,0 1,1-1,-1 0,0 0,1 1,-1-1,0 0,1 1,-1-1,0 0,0 1,1-1,-1 0,0 1,0-1,0 1,0-1,0 0,1 1,-1-1,0 1,0-1,0 0,0 1,0-1,0 1,0-1,0 1,10 39,-8-28,-1 0,2 0,0 0,0-1,1 0,1 1,0-1,0-1,1 1,0-1,1 0,0 0,1-1,0 0,0 0,1-1,8 6,-14-12,1-1,-1 0,1 0,0-1,-1 1,1-1,0 1,0-1,-1 0,1-1,0 1,0-1,-1 1,1-1,0 0,-1-1,1 1,-1-1,0 1,1-1,-1 0,0 0,0 0,0-1,0 1,0-1,-1 0,2-1,61-88,-20-16,-44 106,0-1,0 1,0 0,-1 0,1 0,0 0,-1-1,0 1,1 0,-1 0,0-1,0 1,0 0,-1-1,1 1,0 0,-1 0,1 0,-1-1,0 1,0 0,0 0,-1-2,-8-5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2:53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1,'0'34,"-5"15,-1 5,0-2,1-6,1-5,2-10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2:54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34,'5'-14,"2"-5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2:54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0 389,'14'-71,"-8"32,1 0,3 1,1 1,1-1,9-13,-20 47,1-1,-1 1,1 0,0 0,0 0,1 0,-1 1,1-1,0 0,0 1,0 0,0 0,1 0,-1 0,1 0,0 1,0 0,0 0,0 0,0 0,0 0,0 1,1 0,-1 0,1 0,-1 0,1 1,-1-1,1 1,-1 1,1-1,-1 0,0 1,1 0,-1 0,1 1,100 123,-93-111,-9-10,-1 0,1 0,0 0,0 0,0 0,0 0,1-1,-1 0,1 1,0-1,0-1,0 1,1-1,-1 1,1-1,-1 0,1-1,-1 1,1-1,0 0,0 0,0-1,0 1,0-1,-1 0,1 0,0-1,0 0,1 0,7-7,0 0,0-1,-1 0,0-1,-1-1,0 0,-1-1,0 1,7-14,42-43,-42 53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2:51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0 368,'19'32,"-3"0,0 1,-2 1,-2 1,3 13,8 22,-16-48,-7-18,1 1,0-1,0 0,0 0,0 0,1 0,0 0,0 0,0 0,0 0,0-1,1 1,0-1,0 0,0 0,0 0,1 1,-1-5,-1 1,1-1,0 1,0-1,0 0,-1 0,1-1,0 1,-1-1,1 1,-1-1,0 0,1 1,-1-1,0-1,0 1,0 0,-1 0,1-1,0 1,-1-1,0 1,1-1,-1 0,0 1,0-1,0-2,3-3,150-302,-131 218,-20 68</inkml:trace>
  <inkml:trace contextRef="#ctx0" brushRef="#br0" timeOffset="332.599">566 678,'31'-12,"0"-2,-1 0,0-3,-1 0,-1-2,-1-1,0-1,-2-1,16-18,-38 38,-1 0,1 0,0 0,-1-1,0 1,1-1,-1 0,0 0,0 0,0 0,-1 0,1 0,-1 0,0 0,0-1,0 1,0 0,0-1,-1 1,1-1,-1 1,0-1,0 1,-1-1,1 1,-1-1,1 1,-1-1,0 1,-1 0,1 0,0-1,-1 1,0 0,1 0,-1 0,-1 1,1-1,0 0,-1 1,1 0,-1-1,0 1,1 0,-1 0,0 0,-3 0,-2 0,1 0,-1 0,0 1,0 1,0-1,0 1,0 1,0 0,0 0,0 0,0 1,0 0,1 0,-1 1,1 0,0 1,0-1,0 1,0 1,0-1,1 1,0 0,0 1,1 0,-1-1,1 2,0-1,1 1,-1-1,1 1,0 2,-2 0,0-1,0 1,1 1,1-1,0 1,0-1,0 1,2 0,-1 1,1-1,0 0,1 1,1-1,-1 1,2-1,-1 0,2 1,-1-1,1 1,1-1,0 0,0 0,1 0,0-1,1 1,0-1,0 0,1-1,0 1,1-1,0 0,0-1,1 1,0-1,0-1,0 0,1 0,8 4,-1-3,0 0,0-2,1 0,0 0,0-2,0 0,0-1,0 0,0-2,1 0,-1-1,0-1,1 0,-1-1,-1-1,1-1,0 0,4-3,10-7,-4 2</inkml:trace>
  <inkml:trace contextRef="#ctx0" brushRef="#br0" timeOffset="644.036">1553 368,'-55'22,"31"-14,0 2,1 0,0 2,0 0,1 2,1 0,-5 5,21-14,1 0,-1 0,1 1,0-1,1 1,-1 0,1 0,1 0,-1 0,1 1,0-1,0 1,1-1,-1 1,2 0,-1-1,1 1,0 0,0 0,1-1,0 1,0 0,0-1,1 1,0-1,0 1,1-1,0 0,0 0,0 0,1-1,0 1,0-1,1 1,-1-2,1 1,0 0,0-1,0 0,1 0,13 8,-1 0,2-2,-1 0,1-1,1-1,0-1,0-1,0-1,1-1,-1-1,1 0,0-2,16-1,41-33,-64 22</inkml:trace>
  <inkml:trace contextRef="#ctx0" brushRef="#br0" timeOffset="927.795">2032 1,'0'33,"0"22,0 10,0-1,0-2,0-2,0-6,0-3,0-5,5-1,2-3,-1-4,-1-4,3-7,1-4,-2-1,-2 1,-1-4</inkml:trace>
  <inkml:trace contextRef="#ctx0" brushRef="#br0" timeOffset="1093.127">1778 424,'29'0,"19"0,6 0,-1 0,0 0,-4 0,-2 0,-2 0,-6 0,-8 0</inkml:trace>
  <inkml:trace contextRef="#ctx0" brushRef="#br0" timeOffset="1367.351">2541 395,'-6'10,"-7"12,0-1,1 1,2 1,0 0,1 1,2 0,0 0,-2 18,8-38,1 1,-1 0,1-1,0 1,0 0,0 0,1-1,0 1,0 0,0-1,0 1,1-1,0 0,0 1,0-1,0 0,1 0,0 0,-1 0,1-1,1 1,-1-1,0 1,1-1,0-1,0 1,0 0,0-1,0 0,0 0,0 0,1 0,-1-1,1 1,0-1,-1-1,1 1,0 0,-1-1,1 0,0 0,0-1,-1 1,1-1,0 0,-1 0,1-1,0 0,3-5,0 0,0-1,-1 0,0 0,-1 0,0-1,0 0,-1-1,0 1,0-1,-1 0,0 0,-1 0,0-1,-1 1,0-1,-1 0,0 1,-1-1,0 0,-1-6,-23-92,13 91</inkml:trace>
  <inkml:trace contextRef="#ctx0" brushRef="#br0" timeOffset="1612.776">2879 847,'0'-29,"5"-14,2-5,4-3,0 2,3 8,0 8,1 4,4 2,3 6,2 2,3 4,-4-1,-1 3,1 4,1 3,-4 2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2:49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29 480,'-4'34,"-3"15,1 5,2-3,0-4,2-6,1-5,0-4,1-3,1-1,-1-5</inkml:trace>
  <inkml:trace contextRef="#ctx0" brushRef="#br0" timeOffset="212.21">86 28,'-10'5,"-2"6,-1 2</inkml:trace>
  <inkml:trace contextRef="#ctx0" brushRef="#br0" timeOffset="502.058">509 0,'73'337,"-65"-258,-2 0,-4 1,-5 16,2 0,-4-47,-1-31</inkml:trace>
  <inkml:trace contextRef="#ctx0" brushRef="#br0" timeOffset="749.04">312 508,'34'0,"20"0,6 0,-2 0,-2 0,-5 0,-7 0,-6 0,-9 0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2:48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49,'-22'59,"-14"138,25-119,4-43,3-1,0 1,2 0,3 31,0-59,0 1,0 0,1-1,0 1,0-1,1 1,0-1,0 0,1 0,0 0,0-1,0 1,1-1,0 0,0-1,1 1,0-1,0 0,0 0,0-1,1 1,-1-1,1-1,0 0,1 0,-1 0,0-1,1 0,0 0,-1-1,1 0,0 0,-1 0,1-1,0-1,0 0,0 0,-1 0,1-1,-1 0,1 0,-1-1,0 0,0 0,0 0,0-1,0-1,17-19,-2-2,-1 0,-1-1,-1-1,-2-1,0 0,-2-2,-2 1,0-2,3-16,-10 31,12-27,-3-1,-1 0,-2-2,-2 1,-3-1,-1-1,-2-6,-32 212,25 186,3-335,0 1,1 0,0-1,0 1,1 0,1-1,-1 0,2 1,-1-1,2 3,7 6</inkml:trace>
  <inkml:trace contextRef="#ctx0" brushRef="#br0" timeOffset="756.411">763 726,'35'-81,"-4"-1,-4-1,-3-2,0-18,1 1,-26 101,1 0,0 0,-1 0,1 0,0 1,0-1,0 0,-1 0,1 0,0 0,0 0,0 0,1 1,-1-1,0 0,0 0,0 0,1 0,-1 0,0 1,1-1,-1 0,1 0,-1 1,1-1,-1 0,1 1,-1-1,1 0,0 1,-1-1,1 1,0-1,-1 1,1-1,0 1,0 0,0-1,0 1,-1 0,1 0,0-1,0 1,0 0,0 0,0 0,-1 0,1 0,0 0,0 0,0 1,0-1,0 0,-1 0,1 1,0-1,0 0,0 1,-1-1,1 1,0-1,0 1,-1-1,1 1,39 132,-24-51,-13-61,0-1,2 1,0-1,1 0,1 0,1-1,0 0,11 15,-18-32,0 0,0 0,0-1,1 1,-1-1,1 1,-1-1,1 1,0-1,-1 0,1 0,0 0,0 0,0 0,0 0,0-1,0 1,0 0,0-1,0 0,0 0,0 1,0-1,0 0,1-1,-1 1,0 0,0 0,0-1,0 0,0 1,0-1,0 0,0 0,-1 0,1 0,0 0,0 0,-1-1,1 1,66-66,-61 58,14-20,-2-1,-1 0,-1-1,-1-1,9-31,-16 41,-4 13,-1-1,0 0,-1 0,0-1,0 1,-1-1,-1 1,0-1,0 0,-1 1,0-1,-1-1,-5-6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2:55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192 623,'-78'256,"-20"-30,83-210,42-82,3 2,3 1,3 1,2 3,13-13,-34 45,37-40,-52 68,-1 0,1 0,0 0,-1 1,1-1,-1 0,0 1,1-1,-1 1,0 0,0-1,0 1,0 0,0 0,0-1,-1 1,1 0,0 0,-1 0,0 0,1 0,-1 0,0 0,0 0,0 0,0 0,0 0,-1 0,1 0,-1 0,1 0,0 1,-1 19,0 0,2 0,1 1,1-1,0 0,2-1,1 1,0-1,2 0,0 0,1-1,2 0,3 5,-11-22,0 1,0-1,0 0,0 0,0-1,1 1,0-1,-1 1,1-1,0 0,0-1,0 1,0-1,0 1,1-1,-1-1,0 1,1 0,-1-1,0 0,1 0,-1 0,0-1,1 0,-1 0,0 0,0 0,0 0,1-1,-1 0,-1 1,1-2,0 1,0 0,-1-1,0 0,1 1,-1-2,0 1,0 0,-1 0,1-1,0-1,16-22,-1-1,-2-1,0-1,-2 0,8-29,-2-26,-17 61</inkml:trace>
  <inkml:trace contextRef="#ctx0" brushRef="#br0" timeOffset="306.452">1039 736,'-10'10,"0"0,0 1,1 0,0 1,1 0,1 0,0 1,0 0,1 0,1 0,0 1,1 0,0 0,1 0,1 0,0 1,1-1,1 3,1-13,0 0,0 0,1 0,-1 0,1 0,0-1,0 1,0-1,0 0,1 1,-1-1,1 0,0 0,0-1,0 1,0 0,1-1,-1 0,1 0,-1 0,1 0,0-1,0 1,0-1,-1 0,1 0,0 0,1-1,-1 0,0 1,0-1,0-1,0 1,2-1,4 1,1-1,-1-1,1 1,-1-2,1 0,-1 0,0 0,0-2,-1 1,1-1,-1 0,9-7,-11 3,0 1,0-2,-1 1,0-1,0 0,-1 0,-1 0,1-1,-2 1,0-1,0 0,-1 0,0-1,0 1,-2 0,1-1,-2 1,1 0,-1 0,-1-1,0 1,-1 0,0 0,-4-9,5 15,-1 0,1-1,-1 1,0 1,-1-1,1 0,-1 1,1 0,-2-1,1 2,0-1,-1 0,1 1,-1 0,0 0,0 0,0 1,-1 0,1-1,0 2,-1-1,-3 0,-15-2</inkml:trace>
  <inkml:trace contextRef="#ctx0" brushRef="#br0" timeOffset="568.891">1350 1160,'7'-31,"0"1,-2-1,-2 0,0 0,-3-28,8-78,-6 126,-1-1,1 1,1 0,0 1,0-1,1 0,1 1,0 0,0 0,1 0,0 1,0 0,1 0,1 0,-1 1,1 0,1 1,0 0,0 0,0 1,0 0,1 0,13-2</inkml:trace>
  <inkml:trace contextRef="#ctx0" brushRef="#br0" timeOffset="1188.54">1744 1074,'3'-19,"0"0,1 0,1 0,0 1,2 0,0 0,7-12,-11 23,6-16,2 0,0 0,2 1,0 1,2 0,0 1,1 0,1 1,1 1,0 1,7-4,-24 20,-1 0,1 0,0 1,0-1,0 0,0 0,0 1,0-1,0 0,0 1,0-1,1 1,-1 0,0-1,0 1,0 0,1 0,-1-1,0 1,0 0,1 0,-1 0,0 1,0-1,0 0,1 0,-1 1,0-1,0 1,0-1,0 1,0-1,1 1,-1 0,0-1,-1 1,1 0,0 0,0 0,0 0,0 0,-1 0,1 0,0 0,-1 0,1 0,-1 0,1 0,-1 0,1 1,-1-1,0 0,0 1,5 74,-5-68,0 2,6 68,-5-77,-1 1,1 0,0-1,-1 1,1-1,0 1,0-1,0 1,0-1,0 1,1-1,-1 0,0 0,0 0,1 0,-1 0,1 0,-1 0,1 0,0 0,-1-1,1 1,0 0,-1-1,1 0,0 1,0-1,-1 0,1 0,0 0,0 0,-1 0,1 0,0-1,0 1,-1-1,1 1,0-1,-1 0,1 1,0-2,11-4,0 0,0-2,0 0,-1 0,-1-1,1 0,-2-1,4-4,42-34,24-1,-79 50,1 0,0 1,0-1,-1 0,1 1,-1-1,1 1,-1-1,0 1,0 0,1 0,-1-1,0 1,-1 0,1 0,0 0,0 0,-1 0,1 0,-1 0,0 1,0-1,0 0,0 0,0 0,0 0,0 0,-1 0,1 0,-1 0,1 0,-1 0,0 1,-9 46,6-37,0 0,1 0,1 1,0-1,1 1,1-1,-1 1,2-1,0 1,0-1,1 1,4 11,21 5,-11-21</inkml:trace>
  <inkml:trace contextRef="#ctx0" brushRef="#br0" timeOffset="1797.651">2986 651,'-32'8,"0"1,1 1,0 2,1 1,1 1,0 2,0 1,2 1,0 2,2 0,-20 20,42-38,0 0,1 0,-1 1,0-1,1 1,-1 0,1-1,0 1,0 0,0 0,0 0,1 1,-1-1,1 0,0 1,0-1,0 1,0-1,1 1,-1-1,1 1,0-1,0 1,0 0,1-1,-1 1,1-1,0 1,0-1,0 1,0-1,1 0,-1 1,1-1,0 0,0 0,0 0,0-1,0 1,1 0,-1-1,1 1,0-1,1 1,8-1,-1-1,0-1,0 0,1-1,-1 0,0 0,0-1,0-1,0 0,0 0,0-1,-1 0,0-1,0-1,0 1,7-7,-14 11,261-173,-263 173,0 0,-1 0,1 0,0 0,0 0,-1 0,1 0,0 1,0-1,0 0,0 1,0-1,0 0,0 1,0-1,0 1,0 0,0-1,1 1,-1 0,0 0,0 0,0 0,0 0,1 0,-1 0,0 0,0 0,0 0,0 1,0-1,0 0,1 1,-1-1,0 1,0-1,0 1,0 0,0-1,-1 1,1 0,0 0,0 0,0-1,-1 1,1 0,0 0,-1 0,1 0,-1 0,1 0,-1 1,1-1,-1 0,0 0,0 0,1 0,-1 0,0 0,0 1,0-1,0 0,-1 0,1 0,0 0,-1 1,-6 32,5-28,0 0,0 0,0 0,1-1,0 2,0-1,1 0,0 0,0 0,0 0,1 0,-1 0,1 0,1 0,-1 0,1 0,0 0,1-1,-1 1,1-1,0 1,1-1,-1 0,1 0,2 1,0-1,-1-1,2 1,-1-1,1 0,-1 0,1-1,0 0,0 0,0 0,1-1,-1 0,1-1,-1 0,1 0,-1 0,1-1,0 0,-1-1,1 0,-1 0,1 0,6-3,12-4,0-1,-2-1,1-1,-1-1,-1-1,7-6,16-15,-2-1,-1-2,-2-2,-2-2,-2-2,21-31,-36 47,-2-1,-2-1,0 0,-2-2,-1 0,-2 0,-1-1,-1-1,-2 0,-1 0,-2-1,2-31,-6 59,-1-1,-1 1,1-1,-1 1,0-1,0 0,-1 1,0-1,0 1,0-1,-1 1,0 0,-1-1,1 1,-1 0,0 0,-1 1,1-1,-1 1,0 0,0 0,-1 0,0 0,0 1,0 0,0 0,0 0,-1 0,0 1,0 0,0 0,0 1,0 0,0 0,-1 0,1 1,-1 0,1 0,-5 0,0 3,1 0,-1 1,0 0,1 0,0 2,0-1,0 1,0 0,1 1,0 0,0 1,0 0,1 0,0 1,1 0,-1 0,2 1,-1 0,1 0,0 0,1 1,0 0,1 0,0 0,1 1,0-1,0 1,1 1,-7 26,1 0,3 1,1 0,1 1,3-1,1 0,2 0,1 0,3 0,0 0,3-1,1-1,2 0,8 15,-12-25,1-1,1 0,1-1,2-1,0 0,1-1,2 0,0-1,1-1,1-1,1-1,1 0,1-2,13 9,20-9,-30-13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2:5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286 859,'0'-1,"0"-1,0 1,-1-1,1 1,0-1,-1 1,1-1,-1 1,1-1,-1 1,0-1,1 1,-1 0,0 0,0-1,0 1,0 0,0 0,0 0,0 0,-1 0,1 0,0 0,-1 1,1-1,0 0,-1 1,1-1,-1 1,1-1,-1 1,1 0,-1 0,1-1,-1 1,1 0,-1 0,1 1,-2-1,-59 16,48-6,0 1,0 0,1 1,0 0,2 0,-1 2,1-1,1 2,1-1,0 1,0 1,2 0,0 0,1 0,0 1,2-1,0 1,0 1,2-1,0 0,1 1,1-1,1 3,0-15,1 1,0 0,0 0,0-1,1 1,0-1,0 0,0 0,1 0,0 0,0 0,0-1,0 0,1 0,-1 0,1 0,0-1,0 1,1-2,-1 1,1 0,-1-1,1 0,0 0,0-1,0 0,0 0,0 0,0 0,0-1,0 0,0-1,0 1,0-1,0 0,0-1,0 1,-1-1,1 0,0-1,-1 1,0-1,1 0,-1-1,0 1,3-5,16-12,-2-1,0-2,-1 0,-2-2,0 0,-2-1,0 0,-2-1,-2-1,8-20,-3 11,12-19,-2-1,-3-1,-2-2,-3 0,-3-2,-2 1,-3-2,-3 0,-2 0,-3-3,-4 48,0 0,-1 0,-1 0,-1 0,0 1,-1 0,-1-1,-1 1,0 1,-1-1,-1 1,-6-9,11 21,0 1,-1-1,1 1,-1 0,0 0,0 0,0 0,0 1,0 0,-1 0,1 0,-1 0,1 0,-1 1,0 0,1 0,-1 1,0-1,0 1,0 0,0 0,0 0,1 1,-1 0,0 0,0 0,1 0,-1 1,1 0,-1 0,-1 1,-3 2,0 0,0 0,1 1,0 0,0 0,0 1,1 0,0 0,0 1,1 0,0 0,0 1,1-1,-3 8,-2 17,2 0,1 0,2 1,1 0,1 0,2 0,2 1,1-1,1 0,2 0,2-1,1 1,1-2,2 1,1-1,2-1,4 7,5 10,2-2,2 0,26 33,-1-2,-45-66,-4-4,1 0,1 0,-1 0,1-1,0 0,0 0,1 0,0 0,0-1,0 0,1-1,0 1,5 2,10-1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2:59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59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270 412 0 0 0,'0'0'1692'0'0,"0"0"-95"0"0,0 0-89 0 0,0 0 3 0 0,0 0 157 0 0,0 0 98 0 0,0 0-116 0 0,0 0-191 0 0,0 0-308 0 0,0 0-328 0 0,0 0-259 0 0,-5 0-184 0 0,-4-1-326 0 0,10 2-8 0 0,-1-1-1 0 0,0 0 1 0 0,0 0 0 0 0,0 0-1 0 0,1 1 1 0 0,-1-1 0 0 0,0 0-1 0 0,0 0 1 0 0,0 1 0 0 0,0-1-1 0 0,0 0 1 0 0,0 0 0 0 0,1 1-1 0 0,-1-1 1 0 0,0 0 0 0 0,0 1-1 0 0,0-1 1 0 0,0 0 0 0 0,0 0-1 0 0,0 1 1 0 0,0-1 0 0 0,0 0-1 0 0,0 1 1 0 0,0-1-1 0 0,0 0 1 0 0,-1 0 0 0 0,1 1-1 0 0,0-1 1 0 0,0 0 0 0 0,0 0-1 0 0,0 1 1 0 0,0-1 0 0 0,0 0-1 0 0,-1 0 1 0 0,1 1-46 0 0,28 18 863 0 0,0-1 0 0 0,2-2 0 0 0,0 0 0 0 0,0-2 0 0 0,2-1 0 0 0,9 1-863 0 0,115 18 1011 0 0,-148-32-982 0 0,3 1 35 0 0,1-1 0 0 0,-1 0 1 0 0,1-1-1 0 0,-1 0 0 0 0,0 0 0 0 0,1-1 0 0 0,-1-1 0 0 0,0 0 1 0 0,0 0-1 0 0,-1-1 0 0 0,1-1 0 0 0,-1 0 0 0 0,2-1-64 0 0,-2-2 48 0 0,0-2-1 0 0,-1 1 1 0 0,0-1-1 0 0,-1-1 1 0 0,0 1-1 0 0,0-2 1 0 0,-1 1-1 0 0,-1-1 1 0 0,0 0-1 0 0,0 0 1 0 0,-1 0-1 0 0,-1-1 1 0 0,0 0-1 0 0,-1 0 1 0 0,0 0-1 0 0,-1 0 1 0 0,-1-1-1 0 0,0 1 1 0 0,0 0-1 0 0,-2-1 0 0 0,1 1 1 0 0,-2-1-1 0 0,-1-5-47 0 0,1 4-2 0 0,-2 0 0 0 0,1 0-1 0 0,-2 0 1 0 0,0 1-1 0 0,0 0 1 0 0,-2 0-1 0 0,0 0 1 0 0,0 1-1 0 0,-1 0 1 0 0,-1 0-1 0 0,0 1 1 0 0,0 0-1 0 0,-8-6 3 0 0,14 14-9 0 0,-1 1 0 0 0,1-1 0 0 0,-1 1-1 0 0,1 1 1 0 0,-1-1 0 0 0,0 0 0 0 0,0 1-1 0 0,0 0 1 0 0,0 0 0 0 0,-1 0 0 0 0,1 0-1 0 0,-1 1 1 0 0,1-1 0 0 0,-1 1 0 0 0,1 0-1 0 0,-1 1 1 0 0,1-1 0 0 0,-1 1 0 0 0,0 0-1 0 0,1 0 1 0 0,-1 0 0 0 0,0 1-1 0 0,1 0 1 0 0,-1 0 0 0 0,0 0 0 0 0,1 0-1 0 0,0 1 1 0 0,-1-1 0 0 0,1 1 0 0 0,0 1-1 0 0,0-1 1 0 0,0 0 0 0 0,0 1 0 0 0,0 0-1 0 0,-3 3 10 0 0,-12 12-3 0 0,1 1-1 0 0,0 1 0 0 0,2 0 1 0 0,0 2-1 0 0,2-1 0 0 0,0 2 1 0 0,1 0-1 0 0,1 1 0 0 0,2 0 1 0 0,0 1-1 0 0,2 0 0 0 0,-3 12 4 0 0,-46 256 274 0 0,53-261-228 0 0,-2 49 50 0 0,-4-1 0 0 0,-4-1 0 0 0,-3 0 0 0 0,-3-1 0 0 0,-4 0 1 0 0,-3-2-1 0 0,-25 45-96 0 0,49-112 18 0 0,-1-1 0 0 0,1 1 1 0 0,-2-1-1 0 0,1 0 0 0 0,-1 0 0 0 0,-1-1 1 0 0,1 0-1 0 0,-1 1 0 0 0,-1-2 1 0 0,1 1-1 0 0,-1-1 0 0 0,0 0 1 0 0,0 0-1 0 0,-1-1 0 0 0,0 0 1 0 0,0-1-1 0 0,0 1 0 0 0,0-1 1 0 0,-1-1-1 0 0,0 0 0 0 0,1 0 0 0 0,-1-1 1 0 0,0 0-1 0 0,0 0 0 0 0,-1-1 1 0 0,-4 0-19 0 0,10-4-14 0 0,1 0 0 0 0,-1 0 0 0 0,1 0 0 0 0,0-1 0 0 0,1 1 0 0 0,-1-1 0 0 0,0 0 0 0 0,1 0 0 0 0,0 0 0 0 0,0 0 0 0 0,0 0 0 0 0,1 0 0 0 0,-1-1 0 0 0,1 1 0 0 0,0 0 0 0 0,0-1 0 0 0,0 1 0 0 0,1-1 0 0 0,0 0 0 0 0,0 0 14 0 0,-7-122-1097 0 0,10 44-2596 0 0,-3 82 3610 0 0,1-22-4814 0 0,1 7-6566 0 0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2:59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56 536,'-10'34,"-3"20,1 6,2-2,3-7,3-6,6-12,9-11,1-9</inkml:trace>
  <inkml:trace contextRef="#ctx0" brushRef="#br0" timeOffset="331.085">310 875,'-15'-54,"8"37,2-1,0-1,0 1,2 0,0-1,1 0,1 0,1 1,1-1,0 0,1 0,2 1,3-13,-2 13,2 1,0 0,2 0,-1 1,2 0,0 1,1-1,1 2,0 0,1 0,0 1,1 1,0 0,1 1,0 1,9-4,4 6,-3 6</inkml:trace>
  <inkml:trace contextRef="#ctx0" brushRef="#br0" timeOffset="722.201">704 791,'41'-23,"-1"-2,-2-1,0-2,17-17,-51 41,0 1,0-1,-1 1,1-1,-1-1,1 1,-1 0,0-1,-1 0,1 1,-1-1,0 0,0 0,-1 0,1 0,-1-1,0 1,-1 0,1-1,-1 1,0 0,0-1,-1 1,0 0,0-1,0 1,0 0,-1 0,0 0,0 0,0 0,-1 0,0 1,-2-4,2 5,0 2,0-1,0 0,0 0,0 1,0 0,-1 0,1 0,0 0,-1 0,1 1,-1-1,1 1,-1 0,1 0,-1 0,1 1,0-1,-1 1,1 0,-1 0,1 0,0 0,0 0,0 1,0-1,0 1,-1 1,-80 58,72-52,1 0,0 1,1 0,0 0,1 1,0 0,1 1,0 0,1 0,0 1,1 0,0 0,1 0,0 1,1-1,1 1,0 1,1-1,1 0,0 0,1 1,0-1,1 0,1 4,1-13,-1 0,0 0,1 0,0 0,0 0,1-1,-1 1,1-1,0 0,0 0,0 0,1-1,-1 1,1-1,0 0,0-1,0 1,0-1,0 0,1 0,-1-1,1 1,-1-1,1 0,0-1,-1 0,1 1,3-2,10 1,0-2,0 0,0-1,0-1,-1-1,0 0,17-8,68-31,-72 29</inkml:trace>
  <inkml:trace contextRef="#ctx0" brushRef="#br0" timeOffset="989.983">1467 452,'-56'32,"1"3,2 3,-41 38,89-72,-1 1,1 1,0-1,1 1,-1 0,1 0,0 0,1 0,0 1,0 0,0 0,1-1,-1 1,2 1,-1-1,1 0,0 0,1 1,-1-1,2 0,-1 1,1-1,0 0,0 0,1 0,0 1,0-1,1-1,0 1,0 0,1-1,-1 0,1 1,1-2,0 2,5-1,1 0,0 0,0-1,0-1,0 0,1-1,0 0,0 0,0-1,0-1,0 0,0-1,0 0,0-1,0 0,0-1,1 0,31-1,-22 2,1-1,-1-1,0-1,0-1,0-1,-1-1,0-1,0 0,-1-2,0 0,-1-2,7-4,-2-3</inkml:trace>
  <inkml:trace contextRef="#ctx0" brushRef="#br0" timeOffset="1237.52">2031 0,'-19'51,"-5"3,3 2,2 0,2 1,3 1,3 1,2-1,3 2,2 7,3-49,2 0,1-1,0 1,1 0,1-1,0 0,1 0,1 0,1 0,1-1,0 0,0-1,2 1,0-2,4 4,6 0</inkml:trace>
  <inkml:trace contextRef="#ctx0" brushRef="#br0" timeOffset="1442.588">1664 508,'34'-5,"20"-1,6-1,-2 2,-2 2,-5 1,-7 1,-6 5,-4 2,-4 6,-6-1</inkml:trace>
  <inkml:trace contextRef="#ctx0" brushRef="#br0" timeOffset="3172.075">2256 57,'0'5,"0"1</inkml:trace>
  <inkml:trace contextRef="#ctx0" brushRef="#br0" timeOffset="1684.391">2398 791,'5'14,"1"0,0-7,-1-9,-2-10,0-7,-2-6,-1-2,-5-7,-1-3,0 6</inkml:trace>
  <inkml:trace contextRef="#ctx0" brushRef="#br0" timeOffset="2280.203">2680 395,'-33'81,"20"-48,7-25,1 1,1-1,0 2,0-1,1 0,0 1,0-1,1 1,0 0,1 0,0 0,1 0,0 0,1 0,0 0,0-1,1 1,0 0,1 0,0-1,0 0,1 2,-1-8,-1 0,0 0,1-1,-1 1,1-1,0 1,0-1,0 0,0 0,0 0,0 0,0-1,1 1,-1-1,1 0,-1 0,1 0,0-1,-1 1,1-1,0 0,-1 0,1 0,0 0,-1 0,1-1,-1 0,1 0,0 0,-1 0,0 0,3-2,3-1,1-1,-1 0,-1-1,1 0,-1 0,0 0,0-1,-1-1,1 1,-2-1,1-1,10-16,-1 0,-1-1,-1 0,-2-1,-1-1,5-17,-9-34,-12 61</inkml:trace>
  <inkml:trace contextRef="#ctx0" brushRef="#br0" timeOffset="2762.458">3076 791,'-3'-3,"0"1,1-1,0 0,0 0,0 1,0-1,0-1,1 1,-1 0,1 0,0-1,0 1,0-1,0 1,1-1,-1 1,1-1,0 1,0-1,0 1,0-1,1 1,0-1,-1 1,1-1,1 1,-1 0,0-1,1 1,-1 0,1 0,0 0,82-92,-64 76,-20 18,1 0,-1 0,1 0,-1 1,1-1,-1 0,1 0,0 0,-1 0,1 1,0-1,0 0,0 1,0-1,-1 0,1 1,0-1,0 1,0-1,0 1,0 0,0 0,0-1,0 1,0 0,1 0,-1 0,0 0,0 0,0 0,0 0,0 0,0 1,0-1,0 0,0 1,0-1,0 0,0 1,0-1,0 1,0 0,-1-1,1 1,0 0,0-1,-1 1,1 0,0 0,-1 0,1 0,-1 0,1 0,-1-1,1 2,3 13,-3-9,0 0,1 0,0 1,-1-1,2 0,-1-1,1 1,0 0,0-1,0 1,1-1,0 0,0 0,0 0,1-1,0 0,-1 0,1 0,1 0,-1-1,1 0,-1 0,1 0,0-1,0 0,1 0,-1-1,0 1,0-2,1 1,-1-1,0 0,1 0,-1-1,0 1,1-1,-1-1,0 1,0-1,0-1,0 1,0-1,-1 0,1 0,-1 0,0-1,0 0,0 0,3-3,-4 3,0-1,-1 1,0-1,0 0,-1 0,1 0,-1 0,0 0,0 0,-1-1,1 1,-1-1,0 1,-1-1,0 1,1-1,-2 1,1-1,-1 0,1 1,-2-1,1 0,-5-11</inkml:trace>
  <inkml:trace contextRef="#ctx0" brushRef="#br0" timeOffset="3783.419">2934 479,'5'-4,"1"-7,0-7,-6 1,-7 3,-4-2,-3 3,-5 4,-4 2,2 8,0 4,-1 0,2 5,1 1,-2-2,3 2,5 0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2:59:5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0 0 0,'0'0'0'0'0,"0"0"0"0"0,0 0 0 0 0,0 0 0 0 0,0 0 0 0 0,0 0 0 0 0,0 0 0 0 0,0 0 0 0 0,0 0 0 0 0,0 0 0 0 0,0 0 0 0 0,0 0 0 0 0,0-4 0 0 0,0 4 0 0 0,0 0 0 0 0,0 0 0 0 0,0-4 0 0 0,0 4 0 0 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0:17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5653 3562 0 0 0,'0'0'281'0'0,"0"0"386"0"0,0 0 64 0 0,0 0-88 0 0,0 0-88 0 0,-8-7 3930 0 0,8 6-3828 0 0,0 1 15 0 0,0 0-25 0 0,-30-12 5494 0 0,7-19-2801 0 0,-11 0-2087 0 0,4 5-393 0 0,-22-21 86 0 0,13 18-543 0 0,-7 1 188 0 0,23 12-389 0 0,-19-4 66 0 0,25 5-129 0 0,-51-27 232 0 0,36 28-291 0 0,-25-10 152 0 0,23 5-100 0 0,-14 3 11 0 0,-6-10 103 0 0,17 10-146 0 0,6 4 20 0 0,-17-4 83 0 0,24 5-83 0 0,-11-4 53 0 0,-62-12-31 0 0,43 7 82 0 0,0 1-12 0 0,2 1-112 0 0,38 12 16 0 0,-47-12 61 0 0,3-1-129 0 0,-70-23 80 0 0,77 30-65 0 0,1-3-22 0 0,-39-2-17 0 0,73 16-13 0 0,0-2 0 0 0,-1 0-1 0 0,1-1 1 0 0,0 0 0 0 0,0-2-1 0 0,1 1 1 0 0,-9-6-11 0 0,-68-40 203 0 0,-42-14-125 0 0,-53-23 2 0 0,137 60-56 0 0,-37-33 72 0 0,-11-25 17 0 0,67 64-114 0 0,-20-16-10 0 0,-43-9-46 0 0,31 12 118 0 0,-42-19-73 0 0,33 32 62 0 0,37 15-62 0 0,-1 2-1 0 0,0 2 1 0 0,0 1-1 0 0,-28 3 13 0 0,33-1 6 0 0,-101 23-44 0 0,0 11 37 0 0,-10 27 3 0 0,-8 24-5 0 0,-6 12 35 0 0,85-43-53 0 0,-26 23 56 0 0,-109 58 26 0 0,58-54-20 0 0,-74 27-10 0 0,84-43 126 0 0,-81 36-23 0 0,162-79-70 0 0,-2-21 169 0 0,-152 3-310 0 0,172-20-357 0 0,30 9-999 0 0,9 6 882 0 0,0 1-264 0 0,11-4-8480 0 0,-6 1-2285 0 0</inkml:trace>
  <inkml:trace contextRef="#ctx0" brushRef="#br0" timeOffset="3122.585">5696 3550 0 0 0,'-12'-7'5796'0'0,"19"13"1623"0"0,6 5-2462 0 0,-4-1-6219 0 0,8 11 1838 0 0,31 30 890 0 0,9 19-176 0 0,-25-47-598 0 0,4 0-195 0 0,39 24 277 0 0,13 14-289 0 0,-23-19-171 0 0,56 5 83 0 0,-76-27-348 0 0,85 14 281 0 0,-27-7-128 0 0,19-8 20 0 0,-27-4-117 0 0,30 1 41 0 0,85-12 408 0 0,-153-13-319 0 0,61-5-42 0 0,43-10 86 0 0,-54-2-72 0 0,18-17 212 0 0,26-11-127 0 0,-21 23-195 0 0,73-14 214 0 0,-93 36-271 0 0,-69 2-19 0 0,-1 2 0 0 0,1 1 0 0 0,0 2 0 0 0,-1 2 0 0 0,2 2-21 0 0,25-1 51 0 0,58 14-7 0 0,46 8 69 0 0,-141-17-103 0 0,-1 2 0 0 0,0 2 0 0 0,0 0 0 0 0,-1 2 0 0 0,-1 1 0 0 0,3 2-10 0 0,140 69 214 0 0,-68-14-78 0 0,-22-20-2 0 0,-32-15 66 0 0,-22-16-138 0 0,-25-19-33 0 0,-1 0 2 0 0,2 4-14 0 0,0-4-4 0 0,-2 0-5 0 0,0 0 42 0 0,0 0-22 0 0,0 0-10 0 0,0 0-30 0 0,0 0 28 0 0,0 0 12 0 0,0 0-10 0 0,0 0-9 0 0,0 0 0 0 0,0 0 7 0 0,0 0 6 0 0,0 0-5 0 0,0 0 2 0 0,0 0 13 0 0,0 0 8 0 0,0 0-16 0 0,0 0 1 0 0,0 0-13 0 0,0 0-4 0 0,0 0 1 0 0,0 0 10 0 0,0 0 9 0 0,0 0-23 0 0,0 0 7 0 0,0 0-16 0 0,0 0 15 0 0,0 0 1 0 0,0 0-16 0 0,0 0-5 0 0,0 0-9 0 0,0 0-19 0 0,-20 0-5841 0 0,12 0-1428 0 0,3 0-5475 0 0</inkml:trace>
  <inkml:trace contextRef="#ctx0" brushRef="#br0" timeOffset="8217.016">5133 3119 0 0 0,'42'52'0'0'0,"-4"-35"34"0"0,-35-17 28 0 0,-3 0 485 0 0,0 0 358 0 0,0 0 17 0 0,0 0-165 0 0,0 0-137 0 0,0 0-97 0 0,0 0-39 0 0,0 0 14 0 0,0 0 3 0 0,0 0 17 0 0,0 0 20 0 0,0 0 57 0 0,0 0 47 0 0,0 0 50 0 0,0 0 61 0 0,0 0 24 0 0,0 0-52 0 0,0 0-77 0 0,0 0-85 0 0,-16-23 3842 0 0,14 20-4245 0 0,0 1 1 0 0,0 0-1 0 0,-1-1 0 0 0,1 1 1 0 0,-1 0-1 0 0,1 0 0 0 0,-1 1 1 0 0,0-1-1 0 0,1 1 1 0 0,-1-1-1 0 0,0 1 0 0 0,0 0 1 0 0,0 0-1 0 0,0 0 0 0 0,-1 0 1 0 0,1 1-1 0 0,0-1 1 0 0,0 1-1 0 0,0 0 0 0 0,-1 0 1 0 0,1 0-1 0 0,0 0 0 0 0,0 0 1 0 0,0 1-161 0 0,-42 48 193 0 0,38 21 197 0 0,9-67-322 0 0,0 0 1 0 0,0 1 0 0 0,1-1 0 0 0,-1 0-1 0 0,1 0 1 0 0,0 0 0 0 0,0-1 0 0 0,0 1-1 0 0,0-1 1 0 0,0 0 0 0 0,0 1 0 0 0,1-1-1 0 0,-1-1 1 0 0,1 1 0 0 0,0 0 0 0 0,-1-1-1 0 0,1 0 1 0 0,0 0 0 0 0,0 0 0 0 0,0 0 0 0 0,-1-1-1 0 0,1 1 1 0 0,0-1 0 0 0,0 0 0 0 0,1 0-69 0 0,63 0 1034 0 0,-63-3-959 0 0,-1 1-1 0 0,1-1 0 0 0,0 0 0 0 0,-1 0 0 0 0,1 0 0 0 0,-1-1 0 0 0,0 0 0 0 0,0 1 0 0 0,0-1 1 0 0,-1-1-1 0 0,0 1 0 0 0,1-1 0 0 0,-1 1 0 0 0,-1-1 0 0 0,1 0 0 0 0,-1 0 0 0 0,0 0 1 0 0,0 0-1 0 0,0 0 0 0 0,-1 0 0 0 0,0-1 0 0 0,0 1 0 0 0,0-1 0 0 0,0 1-74 0 0,4-12 101 0 0,-4 15-90 0 0,1 0 1 0 0,-1 0 0 0 0,0 0 0 0 0,1 0 0 0 0,-1 0-1 0 0,0 0 1 0 0,-1 0 0 0 0,1-1 0 0 0,0 1 0 0 0,-1 0 0 0 0,1-1-1 0 0,-1 1 1 0 0,1-1 0 0 0,-1 1 0 0 0,0 0 0 0 0,0-1-1 0 0,0 1 1 0 0,-1-1 0 0 0,1 1 0 0 0,-1 0 0 0 0,1-1 0 0 0,-1 1-1 0 0,0 0 1 0 0,1-1 0 0 0,-1 1 0 0 0,-1 0 0 0 0,1 0-1 0 0,0 0 1 0 0,0 0 0 0 0,-1 0 0 0 0,1 0 0 0 0,-1 0 0 0 0,0 0-1 0 0,1 1 1 0 0,-1-1 0 0 0,0 1 0 0 0,0-1 0 0 0,0 1-1 0 0,0 0 1 0 0,0-1 0 0 0,0 1 0 0 0,-1 0 0 0 0,1 0 0 0 0,0 1-12 0 0,-64 11-112 0 0,41 1 105 0 0,-21 26 68 0 0,21 44-73 0 0,50-10 75 0 0,-23-69-45 0 0,0 0 0 0 0,0 0 0 0 0,0 0 1 0 0,1 0-1 0 0,-1-1 0 0 0,1 1 0 0 0,-1-1 0 0 0,1 0 1 0 0,0 0-1 0 0,0 0 0 0 0,0 0 0 0 0,0 0 0 0 0,0-1 0 0 0,0 1 1 0 0,1-1-1 0 0,-1 0 0 0 0,1 0 0 0 0,-1 0 0 0 0,0-1 0 0 0,1 1 1 0 0,-1-1-1 0 0,1 1 0 0 0,0-1 0 0 0,-1 0 0 0 0,1-1 1 0 0,-1 1-1 0 0,3-1-18 0 0,-3 1 37 0 0,1-1 0 0 0,-1 0-1 0 0,1 0 1 0 0,-1 0 0 0 0,1 0 0 0 0,-1 0 0 0 0,0-1 0 0 0,1 1 0 0 0,-1-1 0 0 0,0 0 0 0 0,0 0 0 0 0,0 0 0 0 0,0 0-1 0 0,-1-1 1 0 0,1 1 0 0 0,-1-1 0 0 0,1 1 0 0 0,-1-1 0 0 0,0 0 0 0 0,0 0 0 0 0,0 0 0 0 0,0 0 0 0 0,-1-1-1 0 0,1 1 1 0 0,-1 0 0 0 0,0-1-37 0 0,8-12 50 0 0,-7 14-39 0 0,0-1-1 0 0,-1 0 1 0 0,0 1-1 0 0,1-1 1 0 0,-1 0-1 0 0,0 0 1 0 0,0 0-1 0 0,-1 0 1 0 0,1 0-1 0 0,0 0 1 0 0,-1 0-1 0 0,0 0 1 0 0,0 0-1 0 0,0 0 1 0 0,0 0-1 0 0,0 0 1 0 0,-1 0-1 0 0,1 0 1 0 0,-1 0-1 0 0,0 0 1 0 0,0 0-1 0 0,0 1 1 0 0,0-1-1 0 0,0 0 1 0 0,-1 0-1 0 0,1 1 1 0 0,-1-1-1 0 0,0 1 1 0 0,0-1-1 0 0,0 1 1 0 0,0 0-1 0 0,0 0 1 0 0,0 0-1 0 0,-1 0 1 0 0,1 0-1 0 0,-1 0 1 0 0,1 1-1 0 0,-1-1 1 0 0,0 1-11 0 0,-4-2-17 0 0,0 1 1 0 0,1 0 0 0 0,-1 0 0 0 0,0 0-1 0 0,0 1 1 0 0,0 0 0 0 0,0 1-1 0 0,0 0 1 0 0,0 0 0 0 0,-1 0 0 0 0,1 1-1 0 0,0 0 1 0 0,0 0 0 0 0,0 1-1 0 0,1 0 1 0 0,-1 0 0 0 0,0 0 0 0 0,1 1-1 0 0,-7 3 17 0 0,10-3-10 0 0,1 0 0 0 0,-1 0 0 0 0,1 1 0 0 0,0-1 0 0 0,-1 0 0 0 0,1 1 0 0 0,1-1 0 0 0,-1 1 0 0 0,0 0 0 0 0,1-1 0 0 0,0 1 0 0 0,0 0 0 0 0,0 0 1 0 0,1 0-1 0 0,-1 0 0 0 0,1 0 0 0 0,0 0 0 0 0,0 0 0 0 0,0 0 0 0 0,0 0 0 0 0,1 0 0 0 0,0 3 10 0 0,0 9 11 0 0,0-12-11 0 0,1 1 0 0 0,0-1-1 0 0,0 1 1 0 0,0-1 0 0 0,1 0-1 0 0,-1 0 1 0 0,1 0 0 0 0,0 0 0 0 0,0 0-1 0 0,1 0 1 0 0,-1-1 0 0 0,1 0-1 0 0,0 0 1 0 0,0 0 0 0 0,0 0 0 0 0,0 0-1 0 0,0-1 1 0 0,3 1 0 0 0,-4-2 13 0 0,0 0-1 0 0,1 0 1 0 0,-1 0 0 0 0,0-1 0 0 0,1 1-1 0 0,-1-1 1 0 0,1 0 0 0 0,-1 0-1 0 0,0 0 1 0 0,1-1 0 0 0,-1 1 0 0 0,1-1-1 0 0,-1 0 1 0 0,0 0 0 0 0,0 0 0 0 0,1 0-1 0 0,-1-1 1 0 0,0 1 0 0 0,0-1 0 0 0,0 1-1 0 0,0-1 1 0 0,-1 0 0 0 0,1-1-1 0 0,0 1 1 0 0,-1 0 0 0 0,0-1 0 0 0,1 1-1 0 0,-1-1 1 0 0,0 0 0 0 0,0 1 0 0 0,-1-1-1 0 0,1 0 1 0 0,1-3-13 0 0,1-4 23 0 0,0-1 1 0 0,0 0-1 0 0,-1 0 1 0 0,0 0-1 0 0,-1-1 0 0 0,0 1 1 0 0,-1-1-1 0 0,0 1 1 0 0,-1-6-24 0 0,1 15-5 0 0,-1 1 0 0 0,0-1 1 0 0,0 1-1 0 0,0-1 0 0 0,-1 1 0 0 0,1-1 1 0 0,0 1-1 0 0,0-1 0 0 0,-1 1 1 0 0,1-1-1 0 0,-1 1 0 0 0,0 0 0 0 0,1-1 1 0 0,-1 1-1 0 0,0 0 0 0 0,0 0 1 0 0,1-1-1 0 0,-1 1 0 0 0,0 0 1 0 0,0 0-1 0 0,0 0 0 0 0,-1 0 0 0 0,1 0 1 0 0,0 0-1 0 0,0 0 0 0 0,0 1 1 0 0,-1-1-1 0 0,1 0 0 0 0,0 1 0 0 0,-1-1 1 0 0,1 1-1 0 0,-1-1 0 0 0,1 1 1 0 0,-1 0-1 0 0,1-1 0 0 0,-1 1 0 0 0,1 0 1 0 0,-1 0-1 0 0,1 0 0 0 0,-1 0 1 0 0,1 0-1 0 0,0 1 0 0 0,-1-1 1 0 0,1 0-1 0 0,-1 1 0 0 0,1-1 0 0 0,-1 1 1 0 0,1-1-1 0 0,-1 2 5 0 0,-6 1-21 0 0,0 1 0 0 0,0 1 0 0 0,1-1 0 0 0,0 1 0 0 0,0 0 0 0 0,0 1 0 0 0,0 0 0 0 0,1 0 0 0 0,0 1 0 0 0,1-1 0 0 0,-1 1 1 0 0,1 0-1 0 0,0 1 0 0 0,-2 4 21 0 0,6-9-4 0 0,0-1 0 0 0,0 0-1 0 0,0 0 1 0 0,1 1 0 0 0,-1-1 0 0 0,1 0 0 0 0,-1 1 0 0 0,1-1 0 0 0,0 0 0 0 0,0 1 0 0 0,0-1 0 0 0,0 1 0 0 0,0-1 0 0 0,0 0 0 0 0,1 1 0 0 0,-1-1 0 0 0,1 0 0 0 0,0 1 0 0 0,0-1 0 0 0,-1 0 0 0 0,2 0 0 0 0,-1 0 0 0 0,0 0 0 0 0,0 0-1 0 0,1 0 1 0 0,-1 0 0 0 0,1 0 0 0 0,-1 0 0 0 0,1 0 0 0 0,2 1 4 0 0,61 15 60 0 0,-62-17-45 0 0,1 0-1 0 0,0-1 1 0 0,-1 0 0 0 0,1 0-1 0 0,0 0 1 0 0,0 0-1 0 0,-1-1 1 0 0,1 1-1 0 0,-1-1 1 0 0,1 0-1 0 0,0 0 1 0 0,-1 0 0 0 0,1-1-1 0 0,-1 1 1 0 0,0-1-1 0 0,0 0 1 0 0,1 0-1 0 0,-1 0 1 0 0,0 0 0 0 0,-1 0-1 0 0,1-1 1 0 0,0 1-1 0 0,-1-1 1 0 0,1 0-1 0 0,-1 0 1 0 0,0 0-1 0 0,0 0 1 0 0,0 0 0 0 0,0 0-1 0 0,-1-1 1 0 0,1 1-1 0 0,-1 0 1 0 0,0-1-1 0 0,0 0 1 0 0,0 1 0 0 0,0-1-1 0 0,-1 1 1 0 0,1-2-15 0 0,0 2-2 0 0,-1 1 0 0 0,1-1 0 0 0,0 1 1 0 0,-1-1-1 0 0,0 0 0 0 0,1 1 0 0 0,-1-1 1 0 0,0 1-1 0 0,-1-1 0 0 0,1 0 0 0 0,0 1 0 0 0,-1-1 1 0 0,1 1-1 0 0,-1-1 0 0 0,0 1 0 0 0,0-1 1 0 0,0 1-1 0 0,0-1 0 0 0,0 1 0 0 0,-1 0 1 0 0,1 0-1 0 0,-1 0 0 0 0,1 0 0 0 0,-1 0 1 0 0,0 0-1 0 0,0 0 0 0 0,0 0 0 0 0,0 1 0 0 0,0-1 1 0 0,0 1-1 0 0,0-1 0 0 0,0 1 0 0 0,-1 0 1 0 0,1 0-1 0 0,-1 0 0 0 0,1 0 0 0 0,-1 0 1 0 0,1 0-1 0 0,-1 1 0 0 0,-1-1 2 0 0,-1 2-20 0 0,-1-1 0 0 0,1 1 1 0 0,0 0-1 0 0,-1 0 0 0 0,1 0 0 0 0,0 1 0 0 0,0-1 1 0 0,-1 1-1 0 0,1 1 0 0 0,1-1 0 0 0,-1 1 0 0 0,0 0 1 0 0,1 0-1 0 0,-1 0 0 0 0,1 1 0 0 0,0-1 1 0 0,0 1-1 0 0,0 0 0 0 0,0 1 20 0 0,1-2-9 0 0,0 0 0 0 0,0 0 0 0 0,0 0 1 0 0,0 1-1 0 0,0-1 0 0 0,1 1 0 0 0,-1 0 0 0 0,1 0 0 0 0,0 0 0 0 0,0 0 1 0 0,1 0-1 0 0,-1 0 0 0 0,1 0 0 0 0,0 1 0 0 0,0-1 0 0 0,0 1 1 0 0,1-1-1 0 0,-1 0 0 0 0,1 1 0 0 0,0-1 0 0 0,1 1 0 0 0,-1 0 9 0 0,3-3-12 0 0,-1 1 0 0 0,1-1 0 0 0,0 0 0 0 0,0-1 0 0 0,0 1 1 0 0,0 0-1 0 0,0-1 0 0 0,1 0 0 0 0,-1 0 0 0 0,0 0 0 0 0,1 0 0 0 0,-1 0 0 0 0,1-1 0 0 0,-1 1 0 0 0,0-1 0 0 0,1 0 0 0 0,-1 0 0 0 0,1 0 0 0 0,-1-1 0 0 0,1 1 0 0 0,-1-1 0 0 0,1 0 0 0 0,-1 0 0 0 0,0 0 0 0 0,0 0 0 0 0,1 0 0 0 0,-1-1 0 0 0,0 0 0 0 0,2-1 12 0 0,-5 3-11 0 0,11-8-830 0 0,-5 1-5288 0 0,-5 4-5996 0 0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5:41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1660 478 0 0 0,'0'0'111'0'0,"0"0"111"0"0,0 0-14 0 0,0 0-8 0 0,0 0 3092 0 0,2 3 9859 0 0,-2-2-12387 0 0,-72-1-69 0 0,1-4-634 0 0,-46-8 151 0 0,58 2 83 0 0,5-2-111 0 0,-67 11 117 0 0,3 5 463 0 0,2 4-484 0 0,-27-1 126 0 0,61 1-233 0 0,-55 11 185 0 0,-1-11 34 0 0,137-8-467 0 0,0 0 0 0 0,-1 0 0 0 0,1 0 1 0 0,0 0-1 0 0,-1 0 0 0 0,1 0 0 0 0,-1 0 1 0 0,1 0-1 0 0,0 0 0 0 0,-1 1 0 0 0,1-1 0 0 0,0 1 1 0 0,-1-1-1 0 0,1 1 0 0 0,0-1 0 0 0,-1 1 1 0 0,1 0-1 0 0,0 0 0 0 0,0-1 0 0 0,0 1 0 0 0,0 0 1 0 0,0 0-1 0 0,0 0 0 0 0,0 0 0 0 0,0 0 1 0 0,0 1-1 0 0,1-1 0 0 0,-1 0 0 0 0,0 0 1 0 0,1 0-1 0 0,-1 1 0 0 0,0-1 0 0 0,1 0 0 0 0,0 1 1 0 0,-1-1-1 0 0,1 0 0 0 0,0 1 0 0 0,0-1 1 0 0,0 1-1 0 0,0-1 0 0 0,0 0 0 0 0,0 1 0 0 0,0-1 1 0 0,0 1 74 0 0,0 6-4715 0 0,0 0-6132 0 0</inkml:trace>
  <inkml:trace contextRef="#ctx0" brushRef="#br0" timeOffset="2888.287">3515 3060 0 0 0,'0'0'827'0'0,"0"0"-32"0"0,0 0-197 0 0,0 0-172 0 0,0 0-99 0 0,0 0 9 0 0,0 0 61 0 0,0 0 55 0 0,-12 0 30 0 0,-33 0 229 0 0,-19 0 3295 0 0,-381 3-1352 0 0,227-37 111 0 0,76 22-2066 0 0,-55 12-333 0 0,-77-42 95 0 0,-34 34-674 0 0,54 31 186 0 0,-68-8 50 0 0,22 1 39 0 0,158-8-15 0 0,50 7-140 0 0,38-7 155 0 0,-30 0 2 0 0,-139-1 97 0 0,143-3-48 0 0,-29 4 452 0 0,109-8-539 0 0,-29 0 80 0 0,-74 0 229 0 0,91 0-3781 0 0,6 0-3297 0 0,7 0-601 0 0</inkml:trace>
  <inkml:trace contextRef="#ctx0" brushRef="#br0" timeOffset="13922.657">1200 0 0 0 0,'0'0'1892'0'0,"0"0"212"0"0,0 0-93 0 0,0 0-194 0 0,0 0-154 0 0,0 0-122 0 0,0 0-136 0 0,0 0-146 0 0,0 0-139 0 0,0 0-131 0 0,0 0-117 0 0,0 0-113 0 0,0 0-116 0 0,0 0-103 0 0,0 0-80 0 0,0 0-59 0 0,0 0-46 0 0,0 0-40 0 0,5 32 2041 0 0,36 301 25 0 0,-6-138-1760 0 0,-1-11-50 0 0,-20-83-387 0 0,9 60 20 0 0,9 98 199 0 0,-26-29-138 0 0,-6-76-93 0 0,14-38-88 0 0,-10 161 351 0 0,27-11 98 0 0,-22 108 81 0 0,-7-74-235 0 0,-3-240-311 0 0,12 146 129 0 0,-2-82 3 0 0,-13-107-643 0 0,-1-36-3531 0 0,11-15-581 0 0,-1 19-1185 0 0,-3 0-5848 0 0</inkml:trace>
  <inkml:trace contextRef="#ctx0" brushRef="#br0" timeOffset="14624.481">1737 2636 8570 0 0,'0'0'1919'0'0,"0"0"-451"0"0,0 0-86 0 0,0 0 55 0 0,0 0-71 0 0,0 0-238 0 0,0 0-253 0 0,0 0-155 0 0,0 0-39 0 0,0 0-19 0 0,0 0-20 0 0,0 0-26 0 0,0 0-53 0 0,10 4 3632 0 0,-11 2-4002 0 0,0 1-1 0 0,-1-1 0 0 0,1 0 0 0 0,-1 0 1 0 0,0 0-1 0 0,-1-1 0 0 0,0 1 1 0 0,0 0-1 0 0,0-1 0 0 0,0 0 1 0 0,-1 0-1 0 0,0 0 0 0 0,-3 4-192 0 0,-13 18 256 0 0,-42 44 73 0 0,-90 118 63 0 0,49-75-139 0 0,5-32 122 0 0,55-26-327 0 0,-18 37 106 0 0,26-46-57 0 0,16-32-1403 0 0,19-43-4214 0 0,0 19 1045 0 0,0 1-7578 0 0</inkml:trace>
  <inkml:trace contextRef="#ctx0" brushRef="#br0" timeOffset="15769.437">1504 16 0 0 0,'0'0'435'0'0,"0"0"1338"0"0,0 0 212 0 0,0 0-325 0 0,0 0-305 0 0,0 0-200 0 0,0 0-96 0 0,0 0-32 0 0,0 0-35 0 0,0 0-116 0 0,0 0-88 0 0,0 0-65 0 0,0 0-69 0 0,-5 11-22 0 0,-14 33-8 0 0,-3 5 2782 0 0,-9 8-508 0 0,-29 62-1648 0 0,-37 39 361 0 0,40-65-1078 0 0,-11 0 275 0 0,-9-5 28 0 0,20 5-191 0 0,30-36-279 0 0,48-91-1555 0 0,-13 23 122 0 0,4-5-1489 0 0,-3 6-3754 0 0,-1 5-6050 0 0</inkml:trace>
  <inkml:trace contextRef="#ctx0" brushRef="#br0" timeOffset="17251.098">626 1553 0 0 0,'0'0'752'0'0,"0"0"423"0"0,0 0 128 0 0,0 0-17 0 0,0 0-50 0 0,0 0 20 0 0,0 0 32 0 0,0 0 6 0 0,0 0 9 0 0,-10 1-33 0 0,-30 4-89 0 0,30 1 6780 0 0,20 9-6727 0 0,-10-14-1043 0 0,11 6 1 0 0,-1 0 0 0 0,1-1 0 0 0,1 0-1 0 0,-1-1 1 0 0,1 0 0 0 0,0 0 0 0 0,0-2 0 0 0,0 1-1 0 0,1-2 1 0 0,-1 1 0 0 0,1-2 0 0 0,-1 0 0 0 0,1 0-1 0 0,0-1 1 0 0,-1-1 0 0 0,1 0 0 0 0,2-1-192 0 0,0-1 132 0 0,0 0 1 0 0,0-2-1 0 0,-1 0 0 0 0,0 0 0 0 0,0-1 1 0 0,0-1-1 0 0,-1-1 0 0 0,7-4-132 0 0,-8 5 78 0 0,-7 4-32 0 0,0-1-1 0 0,-1 0 1 0 0,1 0-1 0 0,-1 0 1 0 0,0-1-1 0 0,0 1 1 0 0,0-1-1 0 0,-1 0 1 0 0,0 0 0 0 0,0-1-1 0 0,0 1 1 0 0,0 0-1 0 0,-1-1 1 0 0,0 0-1 0 0,0 0 1 0 0,0 1-1 0 0,-1-1 1 0 0,0 0-1 0 0,0 0 1 0 0,-1 0-1 0 0,1-1 1 0 0,-1 1 0 0 0,-1 0-1 0 0,1 0 1 0 0,-1 0-1 0 0,0 0 1 0 0,-2-4-46 0 0,-1 2 2 0 0,-1 1 1 0 0,0-1 0 0 0,0 1 0 0 0,-1 0-1 0 0,0 1 1 0 0,0 0 0 0 0,-1 0-1 0 0,1 0 1 0 0,-1 0 0 0 0,-1 1 0 0 0,1 0-1 0 0,-1 1 1 0 0,0 0 0 0 0,0 0 0 0 0,0 1-1 0 0,0 0 1 0 0,-1 0 0 0 0,1 1-1 0 0,-1 0 1 0 0,0 0 0 0 0,1 1 0 0 0,-1 0-1 0 0,0 1 1 0 0,0 0 0 0 0,0 0-1 0 0,-4 1-2 0 0,3 0-8 0 0,1 1 0 0 0,-1 0 0 0 0,0 0 0 0 0,0 1 0 0 0,1 0 0 0 0,-1 0 0 0 0,1 2 0 0 0,0-1 0 0 0,0 1 0 0 0,1 0 0 0 0,-9 6 8 0 0,15-8 3 0 0,0 0 0 0 0,0-1-1 0 0,0 1 1 0 0,1 0-1 0 0,-1 0 1 0 0,1 0 0 0 0,0 0-1 0 0,-1 0 1 0 0,2 0-1 0 0,-1 1 1 0 0,0-1 0 0 0,0 0-1 0 0,1 0 1 0 0,0 1-1 0 0,0-1 1 0 0,0 0-1 0 0,0 1 1 0 0,0-1 0 0 0,1 3-3 0 0,-3 26 116 0 0,-5 218 548 0 0,12 59-23 0 0,-7-297-602 0 0,0-1 0 0 0,-1 1 0 0 0,-1-1 0 0 0,0 0 0 0 0,0 0 0 0 0,-1-1 0 0 0,-1 1 0 0 0,0-1 0 0 0,0 0 0 0 0,-1 0 0 0 0,0-1 0 0 0,0 0 0 0 0,-1 0 0 0 0,-2 0-39 0 0,-7 12 63 0 0,-41 37 157 0 0,10-31-47 0 0,47-27-180 0 0,0 1 1 0 0,0-1-1 0 0,0 1 1 0 0,0-1-1 0 0,0 0 1 0 0,0 1-1 0 0,0-1 1 0 0,0 0-1 0 0,0 0 1 0 0,0 0-1 0 0,0 0 1 0 0,0 0-1 0 0,0 0 1 0 0,0 0-1 0 0,0 0 1 0 0,0 0-1 0 0,0 0 1 0 0,-1-1-1 0 0,1 1 1 0 0,0 0-1 0 0,0-1 1 0 0,0 1-1 0 0,1-1 1 0 0,-1 1-1 0 0,0-1 1 0 0,0 1-1 0 0,0-1 1 0 0,0 0-1 0 0,0 0 1 0 0,1 1-1 0 0,-1-1 1 0 0,0 0-1 0 0,0 0 1 0 0,1 0-1 0 0,-1 0 1 0 0,1 0-1 0 0,-1 1 1 0 0,1-1-1 0 0,-1 0 1 0 0,1-1 6 0 0,0 1-124 0 0,32-11-1593 0 0,-18 4-2002 0 0,-2 1-5052 0 0,-5 3-4073 0 0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23:02:54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1333 14 0 0 0,'0'0'457'0'0,"0"0"968"0"0,0 0 226 0 0,0 0-106 0 0,0 0-146 0 0,0 0-122 0 0,0 0-102 0 0,2-3-105 0 0,5-7 1091 0 0,-10 19 2224 0 0,-47 87-2755 0 0,-14 75-541 0 0,-22-18-662 0 0,18-53-128 0 0,-56 58 85 0 0,114-139-356 0 0,10-19-39 0 0,0 0-22 0 0,0 0 1 0 0,0 0 6 0 0,0 0-3 0 0,0 0-18 0 0,0 0 11 0 0,0 0 4 0 0,0 0 11 0 0,0 0 42 0 0,15-5-10 0 0,-12 1-269 0 0,15-21-1565 0 0,-9 6-5958 0 0,-6 11-2524 0 0</inkml:trace>
  <inkml:trace contextRef="#ctx0" brushRef="#br0" timeOffset="537.985">1268 29 760 0 0,'0'0'1172'0'0,"0"0"-635"0"0,0 0-384 0 0,0 0 239 0 0,0 0 365 0 0,0 0 165 0 0,0 0-50 0 0,0 0-148 0 0,0 0-102 0 0,0 0 99 0 0,0 0 190 0 0,0 0 109 0 0,3 1 67 0 0,25 13 3605 0 0,14 57 368 0 0,-11 74-3441 0 0,-3 51-615 0 0,2-65-600 0 0,10-73-295 0 0,-43-69-2202 0 0,-5 5-82 0 0,-3-1-2194 0 0,6 1-2886 0 0,1 2-391 0 0</inkml:trace>
  <inkml:trace contextRef="#ctx0" brushRef="#br0" timeOffset="923.128">994 496 1144 0 0,'0'0'1387'0'0,"0"0"-436"0"0,0 0-176 0 0,0 0 217 0 0,0 0 318 0 0,0 0 251 0 0,0 0 72 0 0,0 0-153 0 0,0 0-188 0 0,0 0-146 0 0,0 0-133 0 0,0 0-30 0 0,0 0-41 0 0,11-5-58 0 0,88-28 2049 0 0,-86 31-2651 0 0,-1 2 0 0 0,0 0-1 0 0,0 0 1 0 0,1 1 0 0 0,-1 0 0 0 0,0 1 0 0 0,0 1 0 0 0,0 0 0 0 0,0 0 0 0 0,7 4-282 0 0,56 5 1072 0 0,-61-39-2511 0 0,-9 17-4573 0 0,-3 8-5413 0 0</inkml:trace>
  <inkml:trace contextRef="#ctx0" brushRef="#br0" timeOffset="151168.849">85 3204 0 0 0,'0'0'481'0'0,"0"0"61"0"0,0 0-25 0 0,0 0-30 0 0,0 0-17 0 0,0 0 30 0 0,0 0 32 0 0,0 0 1752 0 0,-1-6 13719 0 0,0 5-14368 0 0,1-1-4254 0 0,30-64 3734 0 0,-10 33-632 0 0,50-82 887 0 0,-51 90-1092 0 0,12-27 408 0 0,-10 18-82 0 0,12-28-455 0 0,-22 49 108 0 0,-11 14-273 0 0,0-1-2 0 0,0 25-120 0 0,-1-21-4472 0 0,0-2-4889 0 0,1-2-1994 0 0</inkml:trace>
  <inkml:trace contextRef="#ctx0" brushRef="#br0" timeOffset="151856.153">438 2441 0 0 0,'0'0'544'0'0,"0"0"340"0"0,0 0 178 0 0,0 0 95 0 0,0 0 40 0 0,0 0-33 0 0,0 0-96 0 0,0 0-102 0 0,0 0-1 0 0,0 0 109 0 0,0 0 123 0 0,0 0 60 0 0,-4 11 1794 0 0,45-73 1486 0 0,-6 13-3578 0 0,37-70 425 0 0,-43 73-417 0 0,-7 15-446 0 0,3-7 17 0 0,-7 18-317 0 0,-18 20-209 0 0,0 0-4 0 0,0 0-5 0 0,0 0-16 0 0,0 0 13 0 0,0 0-10 0 0,0 0-15 0 0,0 0 1 0 0,0 0-23 0 0,0 0-25 0 0,0 0-26 0 0,0 0-45 0 0,0 0-76 0 0,-1 0-190 0 0,1 0-4020 0 0,0 0-4781 0 0,0 0-827 0 0</inkml:trace>
  <inkml:trace contextRef="#ctx0" brushRef="#br0" timeOffset="152403.962">819 1682 1536 0 0,'0'0'1226'0'0,"0"0"-118"0"0,0 0-5 0 0,0 0 12 0 0,0 0-47 0 0,0 0-70 0 0,0 0-29 0 0,0 0 84 0 0,0 0 116 0 0,0 0 81 0 0,0 0-6 0 0,0 0-108 0 0,0 0-150 0 0,1 4 3089 0 0,38-65-1279 0 0,-6-8-2048 0 0,-12 22-448 0 0,-17 41 39 0 0,-4 6-3747 0 0,-4 5-8903 0 0,3-4 3811 0 0</inkml:trace>
  <inkml:trace contextRef="#ctx0" brushRef="#br0" timeOffset="153019.335">1054 1289 416 0 0,'0'0'1587'0'0,"0"0"-16"0"0,0 0 13 0 0,0 0-30 0 0,0 0-147 0 0,0 0-221 0 0,0 0-141 0 0,0 0 1 0 0,0 0 41 0 0,0 0-3 0 0,0 0-69 0 0,0 0-122 0 0,0 0-137 0 0,12-4 4272 0 0,89-134-1012 0 0,-44 56-3040 0 0,-39 53-769 0 0,-15 27-1623 0 0,-3 5-3307 0 0,0 2-866 0 0,0-4-5516 0 0</inkml:trace>
  <inkml:trace contextRef="#ctx0" brushRef="#br0" timeOffset="22661.684">1376 985 0 0 0,'0'0'169'0'0,"0"0"516"0"0,0 0 125 0 0,0 0 24 0 0,0 0-2 0 0,0 0 63 0 0,-3 0 10 0 0,-3 0 2192 0 0,-5 3 12379 0 0,5-1-11699 0 0,0 1-5542 0 0,-1 0-8392 0 0,3-3-1560 0 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0,'-4'39,"2"21,7 7,3-10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5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1,'4'6,"-1"0,0 0,1 0,-2 0,1 1,-1-1,0 1,-1 0,1 0,-1 0,-1-1,1 1,-1 0,0 3,0-2,-21 194,-32 173,41-110,12-251</inkml:trace>
  <inkml:trace contextRef="#ctx0" brushRef="#br0" timeOffset="583.064">256 622,'-3'12,"1"0,1 1,-1-1,2 1,0-1,0 1,1 0,1-1,0 0,1 1,0-1,0 0,2 0,5 10,-9-19,1 0,-1 0,1 0,0 0,0 0,0-1,1 1,-1-1,0 0,1 1,0-1,0 0,-1-1,1 1,0 0,0-1,1 0,-1 0,0 0,0 0,1 0,-1 0,0-1,1 0,-1 1,1-1,-1-1,0 1,1 0,-1-1,0 0,1 0,-1 0,0 0,0 0,0-1,0 1,0-1,0 0,0 0,-1 0,3-2,133-139,-98 95,-29 35,1 0,0 2,1-1,0 1,1 1,1 1,12-7,-26 16,0-1,1 1,-1-1,0 1,1 0,-1-1,0 1,1 0,-1 0,1 0,-1 0,0 0,1 1,-1-1,0 0,1 1,-1-1,0 1,1-1,-1 1,0-1,0 1,0 0,1 0,-1 0,0 0,0 0,0 0,0 0,-1 0,1 0,0 0,0 0,-1 0,1 1,0-1,-1 0,0 0,1 1,-1-1,1 2,14 63,-14-59,6 74,-2-1,-5 1,-3 1,1 37,2-86,2-2,-2-1,-1 0,-1 1,-2-1,0 0,-3-1,0 1,-2-1,-7 15,-64 72,76-111,0-1,0 0,-1 0,0 0,0-1,0 1,0-1,-1 0,1-1,-1 0,1 1,-1-2,0 1,0-1,0 0,0 0,0 0,0-1,0 0,0 0,-6-2,9 2,0-1,-1 0,1-1,0 1,0-1,0 1,1-1,-1 0,0 0,1 0,-1 0,1 0,-1-1,1 1,0-1,0 1,0-1,1 0,-1 0,1 0,-1 0,1 0,0 0,0 0,0-1,1 1,-1 0,1 0,0-2,8-98,2 75,0 2,2-1,1 2,0 0,2 0,1 1,1 1,1 1,19-18,78-56,-91 81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4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26,'-12'23,"1"1,1-1,1 2,2 0,0 0,1 0,2 1,1-1,0 1,2 20,1-42,0 1,0 0,0-1,1 1,0-1,0 1,0 0,0-1,1 0,0 1,0-1,0 0,0 0,1 0,-1 0,1-1,0 1,0 0,1-1,-1 0,0 0,1 0,0 0,0-1,0 0,0 1,0-1,1-1,-1 1,0-1,1 1,-1-1,1-1,0 1,-1-1,1 1,-1-1,1-1,0 1,1-1,5-2,0-1,0 0,0 0,-1-1,1-1,-1 0,-1 0,1-1,-1 0,0-1,0 0,-1 0,-1-1,1 0,-1 0,-1-1,1 0,-2 0,1-1,-2 1,1-1,-1 0,-1 0,0-1,-1 1,0-1,-1 1,0-1,0 0,-1 5,1 0,-1 1,0-1,0 1,-1-1,0 0,0 1,0-1,-1 1,0 0,-1-1,1 1,-1 0,0 0,-1 1,1-1,-1 1,0 0,0 0,-1 0,0 0,0 1,0-1,0 1,0 1,-1-1,0 1,0 0,0 0,0 1,0-1,-1 1,1 1,0-1,-1 1,-3 0,-13 6</inkml:trace>
  <inkml:trace contextRef="#ctx0" brushRef="#br0" timeOffset="281.399">441 139,'0'10,"1"1,0-1,1 0,0 0,1 0,0 0,1-1,0 1,0-1,1 0,0 0,0 0,1-1,0 0,1 0,0 0,0-1,1 0,0-1,0 1,0-1,1-1,0 0,3 2,-5-8,0 0,0 0,-1 0,1-1,0 0,-1-1,1 1,-1-1,0 0,0-1,0 1,-1-1,1 0,-1-1,0 0,0 1,0-1,-1-1,0 1,0-1,0 0,-1 0,2-3,15-16,25-23,36-56,-72 82</inkml:trace>
  <inkml:trace contextRef="#ctx0" brushRef="#br0" timeOffset="620.374">1146 55,'-12'4,"0"0,1 1,-1 1,1-1,1 2,-1 0,1 0,0 1,1 0,-4 4,12-11,0 0,0 0,0 1,0-1,0 1,0-1,0 1,0-1,0 1,1 0,-1-1,1 1,-1 0,1 0,0-1,-1 1,1 0,0 0,0-1,0 1,1 0,-1 0,0-1,1 1,-1 0,1 0,-1-1,1 1,0-1,0 1,0 0,0-1,0 0,0 1,1 0,57 39,-22-18,-35-20,0-1,0 1,0 0,0 0,0 0,0 0,-1 0,1 0,-1 0,0 0,0 0,0 1,-1-1,1 0,-1 1,1-1,-1 0,0 1,-1-1,1 1,-1-1,1 0,-1 1,0-1,0 0,0 0,-1 0,1 0,-1 0,0 0,1 0,-1 0,-1 0,1-1,0 1,-1 0,-3 3,0 1,0-1,0 0,-1 0,0 0,0-1,0 0,-1-1,0 0,0 0,0 0,0-1,-7 1,-11-1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2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141 209,'0'515,"28"-237,-35-249,7-30,0 1,0 0,0-1,0 1,0 0,0-1,0 1,0 0,-1-1,1 1,0 0,0 0,0-1,0 1,0 0,-1-1,1 1,0 0,0 0,0-1,-1 1,1 0,0 0,-1 0,1 0,0-1,0 1,-1 0,1 0,0 0,-1 0,1 0,0 0,-1 0,1 0,0 0,-1 0,1 0,0 0,0 0,-1 0,1 0,0 0,-1 0,1 0,0 0,-1 0,1 0,0 0,-1 1,1-1,0 0,0 0,-1 0,1 1,0-1,0 0,0 0,-1 1,1-1,0 0,-4-14</inkml:trace>
  <inkml:trace contextRef="#ctx0" brushRef="#br0" timeOffset="403.949">0 351,'12'-23,"1"0,1 0,1 2,1 0,1 0,0 2,2 0,0 1,1 1,15-10,-20 14,0 1,0 0,1 1,0 1,1 1,1 0,-1 1,1 1,0 1,1 0,-1 2,1 0,0 1,1 0,-1 2,0 0,0 2,9 0,-24 0,0 0,0 0,0 1,0-1,0 1,0 0,0 0,-1 0,1 0,0 1,-1-1,0 1,0 0,0 0,0 0,0 0,-1 1,1-1,-1 1,0 0,0-1,0 1,-1 0,1 0,-1 0,0 0,0 1,0-1,-1 0,1 0,-1 1,0-1,-1 4,1 6,-2 0,1-1,-2 1,0-1,0 1,-2-1,1 0,-2-1,1 1,-2-1,-9 13,-2-1,-1-2,0 1,-2-2,0-1,-1-1,-2 0,1-2,-2-1,-10 5,-72 31,95-44</inkml:trace>
  <inkml:trace contextRef="#ctx0" brushRef="#br0" timeOffset="935.031">508 1140,'99'-71,"-46"35,-2-2,-1-2,-2-2,-2-2,19-27,-55 58,-1 0,-1 0,0-1,0 1,-2-2,0 1,0-1,2-15,-4 17,-2 9,-1 0,1 0,-1 0,0 0,0 0,0 0,0 0,-1 0,1 0,-1 0,0-1,0 1,-1 0,1 0,-1 0,0 0,0 0,-1 0,1 0,-1 0,0 0,0 0,0 1,0-1,-1 1,1 0,-2-2,-3 1,1 0,-1 0,0 1,0 0,0 0,0 0,0 1,-1 0,1 1,-1 0,0 0,1 0,-1 1,1 0,-1 1,0 0,1 0,-1 0,1 1,-1 0,1 1,0 0,0 0,0 0,0 1,1 0,0 0,-1 1,1-1,1 1,-1 1,1-1,0 1,0 0,0 0,1 0,0 1,-1 3,2-7,1-1,-1 1,1 0,0 0,-1 0,2 0,-1 0,0 0,1 0,-1 1,1-1,0 1,0-1,0 1,1 0,-1-1,1 1,0-1,0 1,0 0,0-1,1 1,-1 0,1-1,0 1,0-1,0 1,1-1,-1 0,1 1,0-1,0 0,0 0,0 0,1 0,-1-1,2 2,6 1,1-1,0 1,0-2,0 0,0 0,0-1,1 0,-1-1,1 0,0-1,-1 0,1-1,-1 0,2-1,23 0,0 0,72 8,-105-4,0 0,-1 1,1 0,-1-1,0 1,0 0,0 0,0 1,-1-1,1 0,-1 0,0 1,0-1,0 1,0-1,-1 1,1-1,-1 1,0 0,0-1,0 1,-1-1,1 1,-1 0,0-1,0 1,0-1,0 0,-1 1,1-1,-1 0,0 0,0 0,0 0,-2 2,-2 9,-8 18,10-27,1 0,0 0,0 0,0 0,0 0,1 1,0-1,0 1,1 0,-1-1,1 1,0 0,1 0,-1 0,1-1,1 1,-1 0,1 0,0 0,0 0,0-1,1 1,0 0,0-1,1 0,-1 1,1-1,3 5,14 3,0-2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00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3 286 6929 0 0,'0'0'1960'0'0,"0"0"-253"0"0,0 0-3 0 0,0 0 119 0 0,0 0 40 0 0,0 0-123 0 0,0 0-333 0 0,0 0-409 0 0,0 0-375 0 0,0 0-254 0 0,0 0-123 0 0,0 0-49 0 0,-3-2 80 0 0,22-8 1288 0 0,38 10-305 0 0,-37 0-940 0 0,349-4 1878 0 0,-274-3-683 0 0,-142-25-1047 0 0,-82-72-380 0 0,-7-11-87 0 0,136 116-70 0 0,1-1 0 0 0,-1 0 0 0 0,0 0 0 0 0,0 0 0 0 0,1 0 0 0 0,-1 0 0 0 0,0 0 0 0 0,1 0 0 0 0,-1 0 0 0 0,0 0-1 0 0,1 0 1 0 0,-1 0 0 0 0,0 0 0 0 0,1 0 0 0 0,-1 0 0 0 0,0 0 0 0 0,1 0 0 0 0,-1 0 0 0 0,0 0 0 0 0,1 0 0 0 0,-1 0 0 0 0,0-1 0 0 0,1 1-1 0 0,-1 0 1 0 0,0 0 0 0 0,0 0 0 0 0,1 0 0 0 0,-1-1 0 0 0,0 1 0 0 0,0 0 0 0 0,1 0 0 0 0,-1-1 0 0 0,0 1 0 0 0,0 0 0 0 0,0-1 0 0 0,1 1 0 0 0,-1 0-1 0 0,0 0 1 0 0,0-1 0 0 0,0 1 0 0 0,0 0 0 0 0,0-1 0 0 0,0 1 0 0 0,0 0 0 0 0,0-1 0 0 0,0 1 0 0 0,0 0 0 0 0,0-1 0 0 0,0 1 0 0 0,0 0-1 0 0,0-1 1 0 0,0 1 0 0 0,0 0 0 0 0,0-1 0 0 0,0 1 0 0 0,0 0 0 0 0,0-1 0 0 0,0 1 0 0 0,-1 0 0 0 0,1-1 0 0 0,0 1 69 0 0,42 0-6001 0 0,-34 0 1433 0 0,1 0-7147 0 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33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1 342,'14'-3,"-1"0,1-1,-1 0,0-1,0 0,0-1,0-1,-1 0,0 0,-1-1,0-1,9-9,-10 12,-1-1,0 0,0 0,-1-1,0 0,-1-1,0 0,0 0,0 0,-2-1,1 0,-1 0,0 0,-1-1,-1 0,1 0,0-6,-4 15,0 0,0 0,0 0,0 0,0 0,0 0,0 0,-1 0,1 0,-1 0,1 0,-1 0,0 0,0 0,0 1,0-1,0 0,0 0,0 1,-1-1,1 1,-1 0,1-1,-1 1,1 0,-1 0,0 0,0 0,1 0,-1 0,0 0,0 0,0 1,0-1,0 1,0 0,0-1,0 1,0 0,0 0,0 0,0 1,-2-1,-84 33,75-20,1 1,0 1,1 0,0 1,1 0,1 0,1 1,0 1,1-1,1 1,1 0,-2 13,3-17,0 1,1-1,1 1,1 0,0 0,1 0,0 0,1 0,1 2,-1-12,0 0,0 0,0 0,1-1,0 1,0 0,0-1,0 1,1-1,-1 0,1 0,0 0,0 0,1 0,-1-1,1 1,0-1,0 0,0 0,0-1,1 1,-1-1,1 0,-1 0,1 0,0-1,0 1,1-1,19 3</inkml:trace>
  <inkml:trace contextRef="#ctx0" brushRef="#br0" timeOffset="451.1">481 31,'90'84,"-83"-76,-2 0,1 0,-1 0,0 1,-1-1,0 1,0 1,-1-1,0 0,-1 1,0-1,0 1,-1 0,0 8,-1 3,2 1,0-2,1 1,1 0,1 0,7 16,-12-36,0-1,0 1,0 0,0-1,1 1,-1-1,0 1,0 0,1-1,-1 1,0-1,1 1,-1-1,1 1,-1-1,1 1,-1-1,1 1,-1-1,1 0,-1 1,1-1,-1 0,1 1,0-1,-1 0,1 0,0 0,-1 0,1 1,-1-1,1 0,0 0,-1 0,1 0,0 0,-1-1,1 1,0 0,-1 0,1 0,0 0,-1-1,1 1,-1 0,1-1,-1 1,1 0,-1-1,1 1,-1-1,1 1,-1-1,1 1,-1-1,0 1,1-1,-1 1,0-1,1 0,-1 1,0-1,22-42,-21 41,64-177,3-2,-62 162</inkml:trace>
  <inkml:trace contextRef="#ctx0" brushRef="#br0" timeOffset="4340.556">141 539,'5'0,"2"5,4 1,5 1,5-2,3-2,-2-1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40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37,'0'-11,"0"19,0 34,0-20,1 18,3-1,0 0,3 0,8 24,-15-59,0 1,0-1,1 1,0-1,0 1,0-1,0 1,1-1,-1 0,1 1,0-1,1 0,-1 0,1-1,0 1,0 0,0-1,0 0,0 0,1 0,-1 0,1 0,0-1,0 1,0-1,0 0,1 0,-1-1,0 1,1-1,-1 0,1 0,-1-1,1 1,0-1,-1 0,1 0,-1-1,1 1,0-1,2-4,1 0,-1-1,0 0,0 0,0-1,-1 1,0-1,-1-1,1 1,-1-1,-1 0,1 0,-2-1,1 0,8-13,18-36,59-85,-88 142,-1 0,1 0,0 0,-1 0,1 0,0 0,0 0,-1 1,1-1,0 0,0 1,0-1,0 0,0 1,0-1,0 1,0 0,0-1,1 1,-1 0,0 0,0-1,0 1,0 0,0 0,1 0,-1 0,0 1,0-1,0 0,0 0,0 1,0-1,0 1,0-1,0 1,0-1,0 1,0-1,0 1,0 0,0 0,0-1,0 1,-1 0,1 0,0 0,-1 0,1 0,-1 0,1 0,-1 0,1 0,-1 0,0 0,1 1,-1-1,0 0,0 0,0 0,0 0,0 0,0 1,0-1,-1 0,1 0,0 0,-1 1,1 9,0 1,1-1,0 0,0 0,1 0,1 0,0 0,0 0,1 0,1-1,0 0,0 0,1 0,0 0,0-1,1 0,1-1,-1 1,1-2,1 1,0-1,0 0,0-1,1 0,3 2,-3-6,0 0,0-1,0 0,0-1,0 0,0-1,0 0,0 0,0-1,0 0,0-1,-1 0,1-1,-1 0,0 0,0-1,0 0,-1-1,0 0,0 0,0 0,-1-1,0-1,0 1,-1-1,0 0,0 0,-1-1,0 0,0 0,-1 0,0 0,-1-1,0 1,0-1,-1-1,3-5,-1 7,0-1,-1-1,0 1,-1 0,0-1,0 1,-1-1,-1 1,0-1,0 0,-1 1,-1-10,-4 2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4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1 315,'31'-9,"1"0,-1-3,-1 0,0-2,-1-1,-1-1,0-2,-1-1,8-8,27-56,-61 81,0 0,0 0,0 0,-1 0,1-1,-1 1,0 0,0-1,0 1,0 0,0 0,0-1,0 1,-1 0,1-1,-1 1,0 0,0 0,1 0,-1 0,-1 0,1 0,0 0,0 0,-1 0,1 0,-1 1,0-1,1 1,-1-1,0 1,0-1,0 1,0 0,0 0,0 0,0 0,0 1,-1-1,1 0,0 1,-1-1,-4 0,-1-1,1 1,0 0,-1 1,1 0,0 0,-1 0,1 1,0 0,0 1,0 0,0 0,0 0,0 1,0 0,0 0,1 0,0 1,0 0,0 1,0-1,0 1,1 0,0 0,0 1,0 0,-5 7,0-1,1 2,0-1,1 1,0 0,1 1,1 0,1 0,0 0,0 0,0 10,4-18,0 1,0-1,0 1,1-1,0 1,1-1,-1 1,1-1,1 1,0-1,0 0,0 0,1 0,0 0,0 0,1 0,0-1,0 0,0 0,1 0,0 0,0-1,0 1,1-1,0-1,0 1,0-1,1 0,-1 0,1-1,0 0,0 0,0-1,0 0,0 0,1 0,15 1,0-2,0 0,0-1,0-1,0-1,0-2,0 0,-1-1,0-1,0-1,0-2,2-1,46-22,-42 17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42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0 413,'47'-7,"-1"-2,0-3,0-1,-2-2,0-2,0-3,36-21,-59 28,0 0,0-1,-2-1,0-1,0-1,-2-1,0 0,-1-1,-1-1,8-13,-22 32,1-1,-1 1,1-1,-1 0,0 1,0-1,1 0,-1 0,0 0,-1 0,1 0,0 0,-1 0,1 0,-1 0,1 0,-1-1,0 1,0 0,0 0,0 0,-1 0,1-1,-1 1,1 0,-1 0,1 0,-1 0,0 0,0 0,0 0,0 1,-1-1,1 0,0 0,-1 1,1-1,-1 1,1-1,-1 1,0 0,0 0,0 0,0-1,0 1,-4 4,1 0,-1-1,1 2,-1-1,1 1,0 0,0 0,1 0,-1 0,1 1,0 0,0 0,1 0,0 0,-1 1,2-1,-1 1,1 0,-1 0,2 0,-1 0,0 6,-12 44,3 1,3 1,-1 54,7-96,12 301,-3-257,-2 0,-3 0,-3 1,-3-1,-2 0,-8 30,8-63,-2-1,-1-1,-1 1,-1-2,-2 1,0-2,-1 0,-1 0,-2-1,-16 17,25-32,0 1,0-1,-1-1,0 0,-1 0,1-1,-1 0,0 0,0-1,-4 0,11-2,0-1,-1-1,1 1,-1 0,1-1,-1 0,1 0,-1 0,1 0,-1 0,1-1,-1 1,1-1,-1 0,1 0,0-1,0 1,-1 0,1-1,0 0,0 0,1 0,-1 0,0 0,1-1,-1 1,1-1,0 0,-1 0,1 1,1-1,-3-3,1-8,0 1,1-1,1 0,0 0,0 0,2 0,-1 1,2-1,0 0,1 1,0-1,1 1,0 0,1 0,1 0,0 0,0 1,1 0,1 1,0 0,2-2,24-39,2 1,3 2,1 1,3 2,1 2,3 3,41-29,27 11,-91 51</inkml:trace>
  <inkml:trace contextRef="#ctx0" brushRef="#br0" timeOffset="248.182">960 583,'-25'25,"1"1,1 0,1 2,1 1,2 1,1 0,1 1,-5 18,19-45,1 1,0-1,0 0,0 1,0 0,1-1,0 1,0 0,0 0,1 0,0 0,0-1,0 1,0 0,1 0,0 0,0 0,0-1,0 1,1 0,0-1,0 1,0-1,0 0,1 1,0-1,0 0,0-1,0 1,0-1,1 1,0-1,-1 0,1 0,0 0,1-1,1 1,0-1,1 0,-1 0,0-1,1 0,-1 0,0-1,1 1,-1-2,1 1,-1 0,1-1,-1 0,0-1,1 0,-1 0,0 0,0 0,0-1,-1 0,1 0,-1-1,1 0,-1 0,0 0,0 0,-1-1,0 0,1 0,-2 0,1 0,0-1,-1 1,0-1,-1 0,3-5,1-1,-1 0,0 0,-1 0,0-1,-1 1,-1-1,0 0,0 1,-1-1,-1 0,0 0,-1 0,0 0,-1 0,-1 0,0 1,0-1,-1 1,-2-4,-5-2</inkml:trace>
  <inkml:trace contextRef="#ctx0" brushRef="#br0" timeOffset="553.605">1214 695,'-6'21,"1"1,0 0,2 0,0 0,2 0,0 0,1 0,2 1,0-1,1 0,2 1,-4-20,0 0,-1 0,2-1,-1 1,0 0,0-1,1 1,0-1,-1 0,1 1,0-1,0 0,0 0,0 0,1 0,-1 0,0-1,1 1,-1-1,1 0,0 1,-1-1,1 0,0-1,0 1,0 0,0-1,0 0,-1 1,1-1,0 0,0-1,0 1,0 0,0-1,0 0,0 1,-1-1,1 0,0-1,1 0,6-2,-1-1,1 0,-1-1,0 0,0-1,-1 0,0 0,0-1,0 0,4-7,54-129,-25 40,-33 91,-2 6</inkml:trace>
  <inkml:trace contextRef="#ctx0" brushRef="#br0" timeOffset="8652.473">1835 667,'-37'109,"31"-90,-5 21,-2 1,-2-2,-1 0,-3 0,-20 32,78-124,5-53,-36 88</inkml:trace>
  <inkml:trace contextRef="#ctx0" brushRef="#br0" timeOffset="9100.663">1835 695,'4'6,"-1"0,1 0,-1 0,-1 1,1-1,-1 1,0 0,-1-1,1 1,-1 0,-1 0,1 0,-1 0,-1 5,3 22,1-12,1 0,1-1,1 1,1-1,0 0,11 19,-17-37,-1-1,1 0,-1 1,1-1,0 0,0 0,0 0,0 1,1-1,-1 0,0 0,1-1,-1 1,1 0,0 0,0-1,-1 1,1-1,0 0,0 1,1-1,-1 0,0 0,0 0,0-1,1 1,-1 0,0-1,1 1,-1-1,1 0,-1 0,0 0,1 0,-1 0,1-1,-1 1,0-1,1 0,-1 1,0-1,0 0,0 0,0 0,1-1,-1 1,-1 0,1-1,0 1,1-3,8-11,-2-1,0-1,0 0,-2 0,0 0,-1-1,-1 0,-1-1,1-5,25-131,-26 147</inkml:trace>
  <inkml:trace contextRef="#ctx0" brushRef="#br0" timeOffset="9703.841">2512 695,'-19'11,"1"1,0 1,0 1,2 0,-1 1,2 1,0 0,1 1,1 1,0 0,-7 17,14-26,2 0,-1 0,1 0,1 1,0 0,0 0,1 0,0 0,1 0,-1 5,2-11,1-1,-1 1,0-1,1 1,0-1,0 0,0 1,0-1,0 0,1 1,-1-1,1 0,0 0,0 0,0-1,0 1,1 0,-1-1,1 0,-1 1,1-1,0 0,0 0,0 0,0-1,0 1,0-1,1 0,-1 0,0 0,3 0,6-1,-1-1,0 0,1 0,-1-2,0 1,0-1,0-1,0 0,-1-1,0 0,0 0,0-1,0 0,-1-1,0 0,-1-1,1 0,-1 0,-1-1,0 1,6-10,16-14,-2-2,-1 0,-1-2,-2-1,-2 0,-1-2,-3 0,0-1,-3-1,-1-1,0-12,-10 41,-1 0,-1 0,0 0,-1 0,0 0,-1 0,0 0,-1 0,-1 0,0 0,-1 0,0 1,-1 0,0 0,-1 0,0 0,-1 1,-1 0,-6-8,9 15,1 0,-1 1,0 0,0 0,-1 0,1 1,0-1,-1 1,1 1,-1-1,0 1,0 0,0 0,1 0,-1 1,0 0,0 0,0 1,0 0,0 0,1 0,-1 1,0-1,1 1,-1 1,1-1,0 1,0 0,0 0,0 0,0 1,1 0,-1 0,1 0,0 0,0 1,-2 3,-3 5,1 0,0 0,0 0,2 1,0 0,0 1,2-1,-1 1,2 0,0 0,1 1,0-1,2 0,-1 1,2-1,0 0,1 1,0-1,2 0,-1 0,2-1,0 1,7 13,7 7,2 0,1-2,1 0,2-2,1-1,2 0,0-2,2-2,1-1,1-1,2-1,12 5,23 11,-50-33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7:5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311 117,'11'197,"-1"-129,-3-1,-2 1,-4 0,-4 27,1 20,1 18,-10-123,5-14</inkml:trace>
  <inkml:trace contextRef="#ctx0" brushRef="#br0" timeOffset="296.957">0 541,'34'-5,"25"-6,8-2,1 2,-5-2,-9 1,-9 2,-7 4,-5-3,-4 1,-1 1,-2 2,-4-2,-2-1,-4 1</inkml:trace>
  <inkml:trace contextRef="#ctx0" brushRef="#br0" timeOffset="798.799">734 117,'-7'54,"2"0,3 0,2 0,2 0,3 2,3 93,20 85,-28-230,6 41,-6-44,0-1,0 1,0 0,0-1,0 1,1 0,-1 0,0-1,0 1,1 0,-1-1,0 1,1 0,-1-1,0 1,1-1,-1 1,1-1,-1 1,1-1,0 1,-1-1,1 1,-1-1,1 0,0 1,-1-1,1 0,0 0,-1 1,1-1,0 0,0 0,-1 0,1 0,0 0,-1 0,1 0,0 0,0 0,-1 0,1 0,0-1,-1 1,1 0,0 0,-1-1,1 1,0-1,-1 1,1 0,-1-1,1 1,0-1,86-115,-59 76,67-73,-92 111,0 0,0 0,-1-1,1 2,0-1,1 0,-1 1,0-1,0 1,1 0,-1 0,1 0,-1 1,1-1,-1 1,1 0,-1 0,1 0,-1 0,1 1,-1-1,1 1,-1 0,0 0,1 0,-1 0,0 1,0-1,0 1,0 0,0 0,0 0,0 1,-1-1,1 0,-1 1,1 0,-1-1,0 1,0 0,0 0,-1 1,1-1,-1 0,0 1,25 133,-16-119,1-5</inkml:trace>
  <inkml:trace contextRef="#ctx0" brushRef="#br0" timeOffset="5085.492">1665 541,'-23'0,"-147"14,162-12,1 0,-1 1,0 0,1 0,0 1,0 0,0 0,0 0,0 1,1 0,0 1,0-1,1 1,-1 1,1-1,0 1,1-1,0 1,-3 6,4-9,1 0,-1 0,1 1,0-1,0 0,1 1,-1-1,1 1,0 0,0-1,0 1,1 0,0-1,0 1,0 0,0 0,1-1,-1 1,1 0,1-1,-1 1,1-1,0 1,-1-1,2 0,-1 1,1-1,-1 0,1-1,0 1,0 0,1-1,-1 0,1 0,0 0,0 0,0 0,0-1,1 1,4-2,-1 0,1 0,0-1,-1 0,1 0,-1-1,1 0,-1-1,1 0,-1 0,0-1,0 0,0 0,0-1,0 0,-1 0,0-1,0 0,0 0,0-1,-1 0,0 0,0 0,-1-1,1 0,-1 0,-1 0,0-1,1-1,44-96,-57 131,6-23,0 1,1-1,-1 1,1 0,0 0,0 0,0 0,0 0,1 0,-1 0,1 0,0 0,1 0,-1 0,1 0,-1 0,1 0,0 0,1 0,-1 0,1 0,-1-1,1 1,0-1,1 1,3 2,0 0,0-1,1 0,0 0,0-1,0 1,1-1,-1-1,1 0,0 0,0 0,0-1,0 0,1-1,-1 0,0 0,1-1,-1 0,0 0,1-1,-1 0,0 0,1-1,-1 0,0-1,0 0,-1 0,1 0,0-1,-1 0,1-2,9-7,0 0,-1-2,0 0,-2-1,0 0,0-1,-2-1,0 0,-1-1,-1 0,4-10,73-228,-79 226,-1-1,-1 0,-2 1,-1-1,-2-1,-1-9,-18-17,6 87,10 12,1 0,3 0,1 0,1-1,7 22,18 130,-17 13,13-98,-25-107,0 1,0-1,0 1,1-1,-1 1,0 0,0-1,0 1,1-1,-1 1,0 0,1-1,-1 1,0 0,1-1,-1 1,0 0,1 0,-1-1,1 1,-1 0,0 0,1 0,-1 0,1 0,-1-1,1 1,-1 0,1 0,-1 0,0 0,1 0,-1 0,1 0,-1 0,1 1,-1-1,1 0,-1 0,0 0,1 0,-1 1,1-1,-1 0,0 0,-3-14</inkml:trace>
  <inkml:trace contextRef="#ctx0" brushRef="#br0" timeOffset="5334.932">1807 315,'44'0,"37"0,10 0,0 0,-12-5,-9-1,-12 0,-10 1,-10 2,-6 0,-3 2,-2 1,-1 0,0 0,-5 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8:17.5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1 402,'26'-56,"2"0,3 3,2 0,13-12,50-45,-94 109,-1 0,1 0,0 0,-1 0,1 1,0-1,0 0,0 1,0 0,-1-1,1 1,0 0,0 0,0 0,0 0,0 0,0 0,0 0,0 1,0-1,-1 1,1 0,0-1,0 1,-1 0,1 0,0 0,-1 0,1 0,-1 1,1-1,-1 0,0 1,1-1,-1 1,0-1,0 1,0-1,0 1,0 0,-1 0,2 1,27 81,-1 15,-23-79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8:12.8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748 680,'12'2,"-1"0,1 0,-1 1,0 1,0 0,0 0,-1 1,0 1,0 0,1 1,29 14,89 50,1 2,-108-63,0 0,0 2,-2 0,1 1,-2 2,9 7,111 65,-9 9,-91-63,-39-53,-103-228,69 165,32 83,0-1,0 1,1 0,-1 0,0 1,1-1,-1 0,0 1,1-1,-1 1,0-1,1 1,-1 0,1-1,-1 1,1 0,-1 0,1 0,0 0,-1 1,1-1,0 0,0 0,0 1,0-1,0 1,0-1,0 1,1-1,-1 1,0-1,1 1,-1 0,1-1,0 1,0 0,-1 0,1-1,0 1,1 0,-5 7,-13 24,-1-1,-1-1,-2 0,-1-2,-12 11,-100 143,134-183,-1 1,1-1,-1 0,1 1,-1-1,1 1,0-1,-1 1,1-1,-1 1,1-1,0 1,0 0,-1-1,1 1,0-1,0 1,0 0,0-1,0 1,0-1,0 1,0 0,0-1,0 1,0 0,0-1,0 1,0-1,1 1,-1 0,0-1,0 1,1-1,-1 1,0-1,1 1,-1-1,1 1,-1-1,0 1,1-1,-1 1,1-1,-1 0,1 1,0-1,-1 0,1 0,-1 1,1-1,0 0,-1 0,1 0,-1 0,1 0,0 0,-1 0,1 0,0 0,-1 0,1 0,50 1,-41-2,167-20,104 9,-245 2,-30 4</inkml:trace>
  <inkml:trace contextRef="#ctx0" brushRef="#br0" timeOffset="2860.541">1566 314,'10'6,"-1"-1,1 0,-1-1,1 0,1 0,-1-1,0 0,1-1,-1 0,1-1,0 0,0-1,-1 0,1-1,0 0,-1 0,1-1,-1-1,1 0,-1 0,0-1,0 0,0-1,-1 0,0 0,0-1,0-1,3-2,-2-1,2-2,1 1,-2-2,0 0,0 0,-1-1,-1-1,0 1,-1-1,-1-1,0 1,0-3,-6 14,0 1,0-1,0 0,-1 1,1-1,-1 0,0 0,0 1,0-1,-1 0,1 1,-1-1,0 0,0 1,0-1,0 1,-1-1,1 1,-1 0,0-1,0 1,0 0,-1 0,1 0,-1 1,1-1,-1 1,0-1,0 1,0 0,0 0,-1 0,1 0,0 1,-1 0,1-1,-1 1,0 0,1 1,-1-1,0 1,-1-1,-12 2,1 1,-1 0,1 1,0 1,0 0,0 1,1 1,-1 1,1 0,1 0,0 2,0 0,-11 9,20-15,-5 3,0 1,0-1,1 2,0-1,0 1,1 1,0 0,0 0,1 0,0 1,1 0,0 0,1 1,0 0,0 0,1 0,1 0,0 0,0 1,1 0,1 0,0 4,-1-4,1 1,1-1,0 1,0 0,2-1,-1 1,2-1,0 1,0-1,1 0,0 0,1-1,1 1,0-1,0 0,1 0,0-1,1 0,0 0,1-1,0 0,0-1,6 4,0-1,1 0,0-1,0 0,1-2,1 0,-1 0,1-2,1 0,-1-2,1 0,0 0,0-2,11 0,14-11,-26 2</inkml:trace>
  <inkml:trace contextRef="#ctx0" brushRef="#br0" timeOffset="3362.258">2413 370,'-13'16,"0"0,0 1,2 1,0 0,1 1,-5 11,-7 16,-30 68,52-109,0 0,0 1,0-1,0 0,1 0,0 0,0 0,0 0,0 0,1 0,0 0,0-1,0 1,1-1,0 1,0-1,0 0,0 0,0 0,1 0,0-1,0 1,0-1,0 0,0 0,1-1,-1 1,1-1,0 0,-1 0,1-1,0 1,0-1,0 0,0 0,1-1,-1 1,0-1,0-1,0 1,0-1,0 1,0-1,2-1,14-15,-20 4</inkml:trace>
  <inkml:trace contextRef="#ctx0" brushRef="#br0" timeOffset="3631.454">2131 596,'33'-5,"26"-1,8 0,-3 1,-12 2</inkml:trace>
  <inkml:trace contextRef="#ctx0" brushRef="#br0" timeOffset="9684.29">522 822,'4'-10,"-8"23,-137 239,77-117,-21 6,-55 27,140-167,0-1,-1 1,1-1,0 0,-1 1,1-1,-1 0,1 1,0-1,-1 0,1 1,-1-1,1 0,-1 0,1 0,-1 1,1-1,-1 0,1 0,-1 0,1 0,-1 0,1 0,-1 0,1 0,-1 0,0 0,1 0,-1 0,1 0,-1-1,1 1,0 0,-1 0,1-1,-1 1,1 0,-1 0,1-1,-1 1,1-1,0 1,-1 0,1-1,0 1,-1-1,1 1,0 0,0-1,0 1,-1-1,1 1,0-1,0 1,0-1,0 1,0-1,0 0,0 1,0-1,0 1,0-1,0 1,0-1,0 0,-2-48,2 37,-53-196,48 190,4 16,-1 1,2 0,-1-1,0 0,0 1,0-1,1 1,-1-1,1 0,-1 1,1-1,0 0,-1 1,1-1,0 0,0 0,0 1,1-1,-1 0,0 0,1 1,-1-1,1 0,-1 1,1-1,0 1,0-1,-1 1,1-1,0 1,1-1,-1 1,0 0,0 0,0-1,1 1,-1 0,1 0,1 0,14-3,1 1,-1 1,1 1,0 1,0 0,0 1,-1 1,2 1,111 43,-60-16,70 8,-136-38,0 1,0-1,0 1,0 0,0 0,0 0,0 1,0-1,-1 1,1 0,-1 0,1 0,-1 0,0 1,0-1,0 1,0 0,0 0,-1 0,-53 30,-194 59,87-20,138-68,32-18,4 6</inkml:trace>
  <inkml:trace contextRef="#ctx0" brushRef="#br0" timeOffset="11415.652">438 1357,'-166'22,"46"-40,49-13,70 32,0 0,-1 0,1 0,0 0,0 0,0 0,0 0,1 1,-1-1,0 0,1 1,-1-1,0 1,1-1,0 1,-1-1,1 1,0-1,0 1,0-1,0 1,0-1,0 1,0-1,0 1,1-1,-1 1,0-1,1 1,0-1,-1 1,1-1,0 1,18 54,-16-74,-22-79,19 96,0 1,0-1,0 1,0-1,0 1,0 0,0-1,0 1,0-1,0 1,0-1,0 1,0-1,0 1,1 0,-1-1,0 1,0-1,0 1,1 0,-1-1,0 1,0-1,1 1,-1 0,0 0,1-1,-1 1,1 0,-1-1,0 1,1 0,-1 0,1 0,-1 0,0-1,1 1,-1 0,1 0,-1 0,1 0,-1 0,1 0,-1 0,0 0,1 0,-1 0,1 0,-1 0,1 1,-1-1,0 0,1 0,-1 0,1 1,-1-1,0 0,1 0,-1 1,0-1,1 0,-1 1,0-1,1 0,-1 1,0-1,34 27,-25-19,112 73,-212-95,81 12,0-1,0 0,0 0,1-1,-1-1,1 1,0-2,0 1,1-1,0 0,0-1,0 0,1 0,0-1,-1-1,3 1,3 7,0-1,0 0,1 0,-1 1,1-1,-1 0,1 0,0 0,0-1,0 1,0 0,0 0,1-1,-1 1,1 0,-1-1,1 1,0-1,0 1,0 0,0-1,0 1,0-1,1 1,-1 0,1-2,2 3,0 1,0-1,0 0,0 1,0 0,0 0,-1 0,1 0,0 0,0 1,0-1,0 1,0 0,0-1,-1 1,1 1,0-1,-1 0,1 1,-1-1,1 1,195 83,-189-81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8:30.6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1 377,'1'-10,"1"-1,0 1,1-1,0 1,0 0,1 0,1 0,0 1,0 0,1 0,0 0,0 0,1 1,0 0,1 0,-1 1,2 0,2-2,19-20,116-113,-141 137,-5 3,0 1,1 0,-1 0,0 0,1-1,-1 1,1 0,-1 0,1 0,0 0,-1 0,1 0,0 0,0 0,-1 0,1 0,0 0,0 0,0 1,0-1,1 0,-1 1,0-1,0 1,0-1,0 1,0 0,1-1,-1 1,0 0,0 0,1 0,-1 0,0 0,0 0,1 0,-1 0,0 0,0 1,1-1,-1 0,0 1,0-1,0 1,0 0,0-1,0 1,0 0,0 0,0-1,0 1,0 0,0 0,0 0,-1 0,2 1,25 120,-21-88,1-1,1 1,2-2,2 0,5 11,-7-25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8:28.7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175 346,'8'2,"0"-1,1 0,-1-1,1 0,-1 0,1 0,-1-1,1-1,-1 0,0 0,1 0,-1-1,0 0,-1-1,1 1,-1-2,1 1,-1-1,0 0,-1 0,1-1,-1 0,0 0,-1-1,0 1,0-1,1-1,0-4,1-1,-2 1,1-1,-2 0,0-1,0 1,-2-1,1 1,-2-1,0 0,0 0,-1 0,-2-7,1 17,-1 0,1 1,-1-1,0 1,0-1,0 1,-1 0,1 0,-1 0,0 0,0 0,0 0,0 1,0 0,-1-1,1 1,-1 1,1-1,-1 0,0 1,1 0,-1 0,0 0,0 0,0 0,0 1,0 0,-2 0,-114 15,106-8,-1 1,2 0,-1 1,1 1,0 0,1 1,1 0,-1 1,2 0,0 1,0 0,1 0,1 1,0 0,1 1,0 0,2 0,-1 0,2 1,0 0,1 0,1 0,0 0,1 0,1 0,0 0,1 0,1 1,3 13,-3-22,0-1,0 0,0 0,1 0,0 0,0 0,1-1,0 1,0-1,0 0,1 0,0-1,0 1,1-1,-1 0,1 0,0-1,0 0,1 0,-1 0,1-1,0 0,0 0,0-1,0 0,1 0,-1-1,0 0,1 0,1 0,12 1,0-1,0 0,-1-1,1-2,0 0,-1-1,1-1,2-2,-4 0</inkml:trace>
  <inkml:trace contextRef="#ctx0" brushRef="#br0" timeOffset="696.664">570 430,'-119'248,"179"-350,6-4,-66 106,0 0,0-1,0 1,0-1,0 1,0-1,1 1,-1-1,0 1,0 0,0-1,1 1,-1-1,0 1,1 0,-1-1,0 1,1 0,-1-1,1 1,-1 0,0 0,1-1,-1 1,1 0,-1 0,1 0,-1 0,1 0,-1 0,0-1,1 1,-1 0,1 0,-1 0,1 0,-1 1,1-1,-1 0,1 0,-1 0,1 0,-1 0,1 1,-1-1,0 0,1 0,-1 1,1-1,-1 0,0 1,1-1,-1 0,0 1,0-1,1 0,-1 1,0 0,10 34,-4-13,-5-16,1-1,1 1,-1-1,1 0,-1 1,1-1,1 0,-1-1,1 1,0-1,0 1,0-1,1-1,-1 1,1 0,0-1,0 0,0 0,0-1,1 1,-1-1,1 0,0-1,-1 1,1-1,0 0,3 0,-4-5,0 0,0 0,-1-1,1 1,-1-1,0 0,0 0,-1-1,1 1,-1-1,-1 1,1-1,-1 0,0 0,0 0,0-1,-1 1,0 0,0-1,-1 1,0 0,0-7,1-46,-1 34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1 315,'23'-12,"-1"-1,-1-1,0-1,0-1,16-18,25-36,-60 71,0 0,1 0,-1 0,0 0,0 1,0-1,0 1,0-1,0 1,0 0,-1 0,1 0,0 0,-1 0,0 0,1 0,-1 0,0 0,0 1,-1-1,1 1,0-1,-1 0,1 1,-1-1,0 1,0 1,22 144,7 2,6-1,7 1,5 2,-46-153,-1 1,0-1,1 1,-1-1,1 1,-1 0,1-1,-1 1,1-1,-1 1,1 0,0 0,-1-1,1 1,0 0,-1 0,1 0,-1-1,1 1,0 0,-1 0,1 0,0 0,-1 0,1 0,0 0,-1 1,1-1,0 0,-1 0,1 0,0 1,-1-1,1 0,-1 1,1-1,-1 1,1-1,-1 0,1 1,-1-1,1 1,-1-1,1 1,-1-1,0 1,1 0,-1-1,0 1,0-1,0 1,1 0,-1-1,0 1,0 0,0-1,0 1,0 0,0-1,0 1,0 0,0-1,0 1,0 0,-1-1,1 1,0 0,117-430,-108 403,28-85,5 1,48-89,-47 133,-30 48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09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1 212 3753 0 0,'0'0'5086'0'0,"0"0"-2568"0"0,0 0-880 0 0,0 0-117 0 0,0 0-128 0 0,0 0-193 0 0,0 0-240 0 0,0 0-141 0 0,0 0-29 0 0,0 0 39 0 0,0 0 18 0 0,0 0-83 0 0,12 0-84 0 0,228 0 3578 0 0,-88-15-3384 0 0,-137 11-898 0 0,-11 1-1925 0 0,-11 2-3932 0 0,5 1-4913 0 0</inkml:trace>
  <inkml:trace contextRef="#ctx0" brushRef="#br0" timeOffset="364.929">174 0 13915 0 0,'0'0'1535'0'0,"0"0"-436"0"0,0 0-35 0 0,0 0 40 0 0,0 0-51 0 0,0 0-44 0 0,0 0-85 0 0,0 0-68 0 0,0 0-15 0 0,0 0-77 0 0,0 0-133 0 0,0 0-107 0 0,0 0-61 0 0,5 19-81 0 0,14 62-58 0 0,-15 20 633 0 0,-32 110-467 0 0,8-126-682 0 0,14-71 313 0 0,1-3-1844 0 0,3-1-7092 0 0,2-6-3406 0 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4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1 333,'11'-8,"0"1,0 1,1-1,0 2,0-1,1 2,-1 0,1 0,0 1,0 1,1 0,-1 1,12 0,45-9,-17 3,0 2,1 2,39 3,-93 0,0-1,0 1,0 0,-1-1,1 1,0-1,0 1,0-1,0 1,0-1,0 1,0 0,0-1,0 1,0-1,0 1,0-1,1 1,-1 0,0-1,0 1,0-1,1 1,-1 0,0-1,0 1,1 0,-1-1,0 1,1 0,-1-1,0 1,1 0,-1 0,1-1,-1 1,0 0,1 0,-1 0,1-1,-1 1,1 0,-1 0,0 0,1 0,-1 0,1 0,-1 0,1 0,-1 0,1 0,-1 0,0 1,1-1,-1 0,1 0,-1 0,1 1,-1-1,0 0,1 0,-1 1,0-1,1 0,-1 0,0 1,1-1,-1 1,-31-21,25 17,-11-6,1-1,0 0,0-1,1-1,1 0,0-2,0 1,2-1,-1-1,2 0,0-1,1 0,-3-8,4 1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5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29,'226'-1,"-27"-26,-154 26,-33 1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5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0,'28'10,"30"3,9-1,-2-2,-8-3,-7-3,-9-2,-6-1,-4-1,-3 0,-1-1,-5 1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8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10,'-4'0,"-3"5,-4 1,0-5,6-2,5-7,-4-1,0 6,0 2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07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197 452,'16'8,"-1"-1,1 0,0-1,0 0,1-2,0 0,-1-1,1 0,0-2,1 0,-1-1,0 0,0-2,0 0,0-1,0 0,-1-1,1-1,8-5,-4 3,-1-1,0 0,-1-2,0 0,-1-1,0-1,0-1,-1-1,-1 0,0-1,-1 0,5-9,-16 20,0-1,0 0,-1 0,1 0,-1 0,-1-1,1 1,-1-1,0 0,0 0,0 1,-1-1,0 0,0-1,-1 1,1 0,-1 0,-1 0,1 0,-1 0,0 0,0 0,-1 0,0 0,0 0,0 1,-1-1,0 1,0 0,0-1,-1 1,1 1,-3-2,-1-3,-1 1,0 0,-1 0,0 1,0 0,-1 0,1 1,-1 1,-1 0,1 0,-1 1,0 0,0 1,0 0,0 1,0 0,-1 1,1 0,-1 1,1 0,-1 0,1 2,0-1,-1 2,1-1,0 1,0 1,0 0,1 1,0 0,-1 0,2 1,-1 0,1 1,0 0,0 1,-1 5,0-1,1 1,1 1,1 0,-1 0,2 0,0 1,1 0,1 0,0 0,1 1,0-1,1 1,1 0,1-1,0 1,1 0,1 0,2 12,33 269,-34-272,-1 0,-1 1,-1-1,-1 0,-2 0,0 0,-2 0,0 0,-2-1,-1 0,-1 0,-1-1,-1 0,0 0,-13 15,23-36,-12 18,0-1,-1 0,-1-1,-1-1,0 0,-2-1,-2 1,16-14,-2 3,-1-1,0 0,0 0,0 0,-1-1,0 0,1 0,-2-1,1 0,0 0,0-1,-1 0,0-1,1 0,-2 0,9-3,0 1,0-1,0 0,0 1,1-1,-1 0,0 0,1 1,0-1,-1 0,1 0,0 0,0 0,0 0,0 1,0-1,0 0,1 0,-1 0,1 0,-1 1,1-1,0 0,0 0,-1 1,1-1,0 0,1 1,-1-1,0 1,0 0,1-1,-1 1,0 0,2-1,16-20</inkml:trace>
  <inkml:trace contextRef="#ctx0" brushRef="#br0" timeOffset="414.132">1354 1,'-33'16,"1"2,1 2,1 1,0 1,2 1,1 1,1 2,1 1,1 1,-15 23,30-34,0 0,2 1,0 0,1 0,1 1,1-1,1 1,0 0,1 0,1 0,1 0,1 0,0 0,1 0,2 0,0 0,0-1,2 0,0 0,2 0,3 6,-5-14,1 0,0 0,0 0,1-1,0-1,1 1,0-1,0 0,1-1,0 0,0-1,1 0,-1-1,1 0,1 0,-1-1,1-1,-1 0,1-1,0 0,0 0,0-1,0-1,0 0,0-1,0 0,0-1,0 0,3-2,11-3,0-1,0-2,0-1,-2-1,1-1,-1-1,-1-1,-1-1,0 0,-1-2,-1-1,-1-1,0 0,-2-1,0-1,-2-1,4-8,-10 15,-1 0,-1-1,0 1,-1-2,-1 1,-1-1,0 0,-2 0,0 0,0 0,-2 0,0 0,-2 0,1 0,-4-11,3 19,0 0,-1 1,0-1,0 0,-1 1,0 0,-1 0,0 0,0 0,-1 1,0 0,-1 0,1 0,-1 1,-1 0,0 1,0 0,0 0,-1 0,1 1,-1 0,0 1,-1 0,1 0,-1 1,0 1,0-1,-2 1,-7 1,1 0,-1 1,0 1,1 0,-1 2,1 0,0 1,0 1,-18 7,-8 5</inkml:trace>
  <inkml:trace contextRef="#ctx0" brushRef="#br0" timeOffset="819.353">959 536,'138'-52,"-113"40,0 1,0 1,1 1,1 2,22-4,-43 11,0-1,0 1,0 1,0-1,0 1,0 0,0 1,0-1,0 1,0 0,-1 1,1-1,-1 1,1 0,-1 1,0-1,0 1,-1 0,1 0,-1 0,0 1,0 0,7 3,-1 0,1-1,0-1,0 0,1-1,0 0,0 0,0-1,1-1,-1 0,1-1,0 0,0-1,-1 0,1-1,0-1,0 0,9-2,1-2,-4-2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11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1 510,'396'-490,"-371"470,-15 43,-12 31,1-41,0 0,0 0,2 1,-1-1,2 0,0 0,0 0,2 0,-1-1,2 3,79 117,-71-111,-2-2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10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16 541,'112'-28,"-97"25,32-8,-1-1,0-3,-1-1,-1-3,15-9,-42 16,0 0,0-1,-1-1,-1-1,0 0,9-14,-18 23,-1 1,0-1,0 0,-1 0,0-1,0 1,-1-1,1 0,-1 0,-1 0,1 0,-2-1,1 1,0 0,-1-1,-1 0,1 1,-1-1,-1 1,1-1,-1 1,-1-1,1 1,-1-1,0 1,-1 0,0 0,0 0,-1 0,1 1,-1-1,-1 1,1 0,-1 0,0 1,-1-1,-1-1,-1 2,0 0,-1 0,1 1,-1 0,0 1,0 0,0 0,-1 1,1 0,-1 0,1 1,-1 1,1 0,-1 0,0 0,1 2,-1-1,-7 3,-2 0,0 2,1 0,0 0,0 2,1 0,0 2,0-1,-14 13,14-7,0 0,1 2,1 0,0 0,1 1,2 1,-1 1,2-1,1 2,0 0,2 0,0 0,2 1,0 0,-2 23,6-35,2 1,0-1,0 1,1 0,0-1,1 1,0-1,1 1,0-1,0 0,1 0,1 0,-1-1,2 1,-1-1,1-1,1 1,-1-1,1 0,1 0,0-1,4 5,0-1,2 0,-1-1,1-1,0 0,1-1,0 0,1-2,-1 1,1-2,0 0,1-1,0 0,25 0,0-1,-1-2,1-2,29-5,14-21,-71 17</inkml:trace>
  <inkml:trace contextRef="#ctx0" brushRef="#br0" timeOffset="679.455">1116 512,'-2'11,"0"-1,0 1,-1-1,0 1,-1-1,-1 0,1 0,-1-1,-5 8,-11 23,-94 169,112-206,0 0,1 1,-1-1,1 0,0 1,0-1,1 1,-1 0,1-1,-1 1,1 0,0 0,1 0,-1 0,1 0,-1 0,1 0,0 0,1 0,-1 0,1 0,0 0,0 0,0 0,0 0,1-1,-1 1,1 0,0-1,0 1,0-1,1 0,-1 0,1 0,0 0,0 0,0-1,0 1,0-1,1 1,-1-1,1 0,-1-1,3 2,11-2,-1-1,1 0,-1-1,0 0,1-2,-1 0,0-1,0 0,7-4,-3-1,-8 0</inkml:trace>
  <inkml:trace contextRef="#ctx0" brushRef="#br0" timeOffset="931.136">834 681,'39'0,"26"0,8 0,-5 0,-8 0,-10 0,-9 0,-11 0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2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680 565,'0'-2,"0"-1,-1 1,1-1,-1 1,1-1,-1 1,0 0,0 0,0-1,0 1,-1 0,1 0,-1 0,1 0,-1 0,0 0,1 1,-1-1,0 0,0 1,0 0,0-1,-1 1,1 0,0 0,0 0,-1 0,1 1,-1-1,1 1,-1-1,-1 1,-91-5,77 5,-183 20,75 22,121-40,1 0,0 1,0-1,0 1,0 0,0 0,1 0,-1 0,1 1,0 0,0-1,0 1,1 0,-1 0,1 1,0-1,0 0,0 1,1 0,-1-1,1 1,0 0,1-1,-1 1,1 0,0 0,2 1,0-1,0 1,1-1,0 0,0 0,0 0,0 0,1 0,0-1,0 1,0-1,0 0,1-1,0 1,0-1,0 0,0 0,0 0,0 0,1-1,0 0,-1-1,1 1,0-1,0 0,-1 0,1-1,0 1,0-1,0-1,0 1,2-1,32 6,-23-2,-11-3,-1 0,1 1,-1 0,0 0,0 1,1-1,-1 1,0 0,0 0,0 1,-1-1,1 1,-1 0,1 1,-4-2,-1 0,0 0,0 0,0 0,0 1,0-1,0 0,-1 0,1 0,-1 0,1 0,-1 0,0 0,0 0,0 0,0-1,0 1,0 0,0 0,0-1,-1 1,1-1,-1 1,1-1,-1 0,0 0,0 1,1-1,-1 0,0 0,-2 0,1 2,-101 72,73-56,0 2,2 2,0 0,2 2,1 1,1 1,-12 17,34-39,-1-1,1 0,0 1,0 0,0 0,1 0,0 0,0 0,0 0,1 1,0-1,0 0,0 1,0-1,1 1,0-1,0 1,0-1,1 1,0-1,0 1,1-1,-1 0,1 1,0-1,0 0,1 0,0-1,-1 1,2 0,-1-1,0 0,1 0,0 0,0 0,0 0,1-1,-1 0,1 0,-1 0,1 0,0-1,0 0,2 1,22 3,0-2,0-1,1-1,-1-2,0 0,11-3,31 0,-63 3,-1 0,1 0,0 0,-1-1,1-1,-1 1,0-1,1 0,-1-1,0 0,0 0,0 0,-1-1,1 0,-1-1,0 1,0-1,0 0,-1 0,1-1,-1 0,-1 0,1 0,-1 0,0-1,-1 0,1 0,-1-1,13-48,-12 31</inkml:trace>
  <inkml:trace contextRef="#ctx0" brushRef="#br0" timeOffset="415.835">539 1,'-7'4,"1"1,-1 0,1 0,0 1,0-1,1 1,0 1,0-1,0 1,0 0,1 0,1 0,-1 0,1 1,-1 2,2-4,-13 34,2 0,1 1,3 0,1 1,2 0,2 0,2 1,2 0,-9 93,-33 162,-21 42,46-257,-106 359,104-339,19-92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2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794 119,'-5'-8,"0"0,0 1,-1-1,0 1,0 0,-1 0,0 1,0 0,0 0,-1 1,0-1,0 2,0-1,-1 1,1 1,-1-1,0 1,0 1,0 0,-8-1,-15-1,-1 1,1 2,-1 1,1 2,-13 3,24-2,0 1,0 1,1 1,0 1,0 1,1 1,0 0,0 2,1 0,1 1,0 0,0 2,1 0,1 1,0 0,2 1,-1 1,2 0,0 1,1 0,1 1,1 0,1 0,0 1,1 0,2 1,0-1,1 1,-1 19,2-20,1 1,2-1,0 0,1 1,0-1,2 0,1 0,0 0,-2-14,-1 0,1 0,1-1,-1 1,1-1,0 0,0 1,0-1,1 0,0-1,0 1,0-1,0 0,1 0,0 0,-1 0,1-1,1 0,-1 0,0 0,1-1,0 1,-1-1,1-1,0 1,0-1,0 0,5 0,5-3,0-1,0 0,0-1,0-1,-1 0,1-1,-2-1,1 0,-1-1,0 0,0-1,-1-1,0 0,-1-1,2-3,44-38,-2-2,-3-3,-2-1,-3-3,-2-3,22-42,-32 31,-32 87,-17 69,0 72,15-136,1 0,0-1,1 0,1 0,0 0,2 0,0-1,0 0,1 0,1-1,1 0,0-1,0 0,1 0,1-1,0-1,1 0,0-1,15 9,2-15,-21-12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2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0 376,'29'-23,"-4"15,1 0,0 1,0 2,0 1,1 0,-1 2,1 2,0 0,10 2,-26-1,186 27,-190-27,-5 0,-1 0,0-1,0 1,0 0,1-1,-1 1,0-1,1 0,-1 1,0-1,1 0,-1 0,0 0,1 0,-1 0,0 0,1 0,-1 0,0 0,1-1,-1 1,0-1,1 1,-1-1,0 1,0-1,0 0,1 1,-1-1,0 0,0 0,0 0,0 0,0 0,-1 0,1 0,0 0,0-1,-1 1,1 0,-1 0,1 0,-1-1,1 1,-1 0,0-1,0 1,1 0,-1-1,0 1,0-2,-13-22,-1 0,-1 1,-1 1,-1 0,-1 1,-1 1,-6-4,-10-13,-40-48,66 79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1T02:58:3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29,'-2'1,"0"0,0 0,0 0,1 1,-1-1,1 0,-1 1,1-1,-1 1,1-1,0 1,0 0,0-1,0 1,0 0,0 0,0 0,1 0,-1 0,1 0,-1 0,1 0,0 0,-1 0,1 0,0 0,1 0,-1 0,0 0,1 0,-15 454,-21-188,23-143,12-125</inkml:trace>
  <inkml:trace contextRef="#ctx0" brushRef="#br0" timeOffset="1">1 707,'38'-5,"37"-11,10-8,1 0,-10 0,-8-1,-11 3,-11 2,-7-2,-7 4,-3-1,-2-1,0-2,-1 2,-5 0,0-1,-4 3</inkml:trace>
  <inkml:trace contextRef="#ctx0" brushRef="#br0" timeOffset="2">903 0,'-46'586,"35"-374,11-210,0 1,1-1,-1 1,1-1,0 0,-1 1,1-1,0 0,0 0,1 0,-1 0,0 0,1 0,-1 0,1 0,0 0,-1-1,1 1,0-1,0 1,0-1,0 0,0 1,0-1,1 0,-1-1,0 1,1 0,-1-1,0 1,1-1,-1 0,1 0,-1 1,0-2,1 1,-1 0,1 0,-1-1,0 0,96-30,-59 5,36-13,-73 40,1 1,-1-1,0 0,1 1,-1-1,0 1,0-1,0 1,-1 0,1 0,0 0,-1 0,1 0,-1 0,0 1,1-1,-1 0,0 1,0-1,-1 1,1-1,-1 1,1-1,-1 1,0 0,0-1,0 1,0-1,0 1,0 0,-1-1,1 1,-1 0,1 11,14 60,-13-72,-1 0,1 0,0 0,0 0,0-1,0 1,0 0,0 0,0-1,0 1,1 0,-1-1,1 1,-1-1,1 0,-1 0,1 1,0-1,0 0,0 0,-1-1,1 1,0 0,0-1,0 1,0-1,0 1,1-1,-1 0,0 0,0 0,0 0,0 0,13-4</inkml:trace>
  <inkml:trace contextRef="#ctx0" brushRef="#br0" timeOffset="3">1412 847,'37'-23,"0"-2,-2-2,-1-1,-1-1,-1-2,-2-1,13-19,-42 50,0 0,1 0,-1 0,0 0,0-1,0 1,0 0,0 0,0-1,0 1,0 0,0-1,-1 1,1-1,-1 1,1-1,-1 0,1 1,-1-1,0 1,0-1,0 0,0 1,0-1,0 1,0-1,-1 0,1 1,0-1,-1 1,0-1,1 1,-1-1,0 1,1-1,-1 1,0 0,0-1,0 1,0 0,-1 0,1 0,0 0,0 0,-1 0,1 0,-1 0,1 1,0-1,-1 0,0 1,1-1,-1 1,1 0,-1-1,0 1,-9 2,0 0,0 1,0 0,1 0,-1 1,1 1,0 0,0 0,1 1,0 0,0 1,0 0,-7 8,2-5,-1 4,0-1,1 2,0 0,1 0,1 1,1 1,0 0,1 1,1 0,0 0,-1 9,8-24,0 1,1 0,-1 0,1 0,0 0,0 1,1-1,-1 0,1 0,0 1,0-1,0 0,1 0,-1 1,1-1,0 0,0 0,1 0,-1 0,1 0,0 0,0-1,0 1,1 0,-1-1,1 0,0 1,0-1,0 0,0-1,0 1,1 0,-1-1,1 0,-1 0,1 0,0 0,0-1,0 1,1-1,17 1,-1-1,0-1,1-1,-1-1,0 0,0-2,0-1,0 0,-1-2,0 0,0-1,-1-1,0-1,0 0,-1-2,-1 0,15-14,-8 11,82-52,-77 45</inkml:trace>
  <inkml:trace contextRef="#ctx0" brushRef="#br0" timeOffset="4">2230 452,'-32'20,"2"1,0 2,1 1,2 1,0 1,2 2,1 0,-2 7,24-34,0 1,0 0,1-1,-1 1,1 0,-1 0,1 0,0 0,0 0,0 0,0 1,0-1,0 0,0 0,1 1,-1-1,1 0,0 1,0-1,0 0,0 1,0-1,0 1,1-1,-1 0,1 1,-1-1,1 0,0 0,0 0,0 1,0-1,1 0,-1 0,0 0,1-1,0 1,-1 0,1-1,0 1,0-1,0 1,0-1,0 0,0 0,1 1,34 9,29 15,-64-25,-1 0,1 1,-1-1,0 1,1-1,-1 1,0-1,0 1,0-1,0 1,-1 0,1 0,0-1,-1 1,1 0,-1 0,1 0,-1 0,0 0,0-1,0 1,0 0,0 0,-1 0,1 0,0 0,-1 0,1-1,-1 1,0 0,0 0,1-1,-1 1,0 0,-1-1,-4 8,0 0,-1 0,0-1,-1 0,0 0,0-1,-1 0,0 0,0-1,-1 0,1-1,-1 0,0 0,-1-1,1-1,-6 2,-10 1</inkml:trace>
  <inkml:trace contextRef="#ctx0" brushRef="#br0" timeOffset="5">2258 847,'33'-9,"-1"-1,0-2,0-2,-1 0,-1-3,-1 0,0-2,-1 0,10-12,16-50,-53 79,0-1,0 1,0-1,0 1,-1-1,1 1,-1-1,0 0,0 1,0-1,0 0,0 1,0-1,-1 1,1-1,-1 0,0 1,0-1,0 1,0 0,0-1,0 1,-1 0,1 0,-1-1,0 1,1 1,-1-1,0 0,0 0,0 1,-1-1,1 1,-2-2,-3 3,-1-1,0 1,0 0,1 1,-1 0,0 0,1 1,-1 0,1 0,-1 0,1 1,0 0,0 1,0 0,1 0,-1 0,1 1,0 0,0 0,1 0,-2 2,4-4,-11 9,0 0,2 1,-1 0,1 1,1 0,1 1,0 0,1 1,0 0,2 0,0 1,0 0,2 0,0 0,1 1,1 0,0 0,1 0,1 5,2-15,-1 0,1-1,1 1,-1 0,1-1,1 0,-1 1,1-1,0 0,1 0,0-1,0 1,0-1,1 0,0 0,0 0,0-1,1 0,0 0,0 0,0 0,1-1,-1 0,1-1,0 0,0 0,0 0,1-1,1 1,9 2,0 0,1-1,0-1,-1-1,1-1,0 0,0-2,0 0,0-1,0-1,8-2,12-6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07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91 12027 0 0,'0'0'1216'0'0,"0"0"-112"0"0,0 0 56 0 0,0 0 115 0 0,0 0 7 0 0,0 0-158 0 0,0 0-272 0 0,0 0-281 0 0,-34 26-176 0 0,-103 84-132 0 0,87-54-19 0 0,47-45-184 0 0,1-7-34 0 0,1 1 0 0 0,-1-1 0 0 0,1 1 0 0 0,0 0 0 0 0,0-1 0 0 0,1 1 0 0 0,-1 0 0 0 0,1-1 1 0 0,0 1-1 0 0,0 0 0 0 0,1 0 0 0 0,-1-1 0 0 0,1 1 0 0 0,0 0 0 0 0,1-1 0 0 0,-1 1 0 0 0,1-1 1 0 0,0 0-1 0 0,0 1 0 0 0,0-1 0 0 0,0 0 0 0 0,1 0 0 0 0,-1 0 0 0 0,1 0 0 0 0,0-1 0 0 0,1 1 0 0 0,-1-1 1 0 0,1 0-1 0 0,-1 0 0 0 0,1 0 0 0 0,0 0 0 0 0,0-1 0 0 0,3 2-26 0 0,3 1 104 0 0,0-1 0 0 0,0 0 0 0 0,0 0 0 0 0,1-1 0 0 0,0 0 0 0 0,-1-1 0 0 0,1-1 0 0 0,0 1 0 0 0,0-2 0 0 0,0 1 0 0 0,0-2 0 0 0,0 1 0 0 0,0-2 0 0 0,0 1 0 0 0,0-1 0 0 0,-1-1 1 0 0,1 0-1 0 0,-1-1 0 0 0,1 1 0 0 0,-1-2 0 0 0,0 0 0 0 0,-1 0 0 0 0,1-1 0 0 0,-1 0 0 0 0,0 0 0 0 0,-1-1 0 0 0,0 0 0 0 0,0-1 0 0 0,0 0 0 0 0,-1 0 0 0 0,0-1 0 0 0,0 0 0 0 0,-1 0 0 0 0,0 0 0 0 0,-1-1 0 0 0,0 0 0 0 0,-1 0 0 0 0,0 0 0 0 0,0 0 0 0 0,-1-1 0 0 0,-1 0 0 0 0,1 0 0 0 0,-1-5-104 0 0,-1 9-58 0 0,-1 1 0 0 0,1-1 1 0 0,-1 1-1 0 0,0-1 0 0 0,-1 1 0 0 0,0 0 0 0 0,0-1 1 0 0,0 1-1 0 0,-1 0 0 0 0,0 0 0 0 0,0 0 0 0 0,0 0 1 0 0,-1 0-1 0 0,0 0 0 0 0,0 1 0 0 0,-1-1 0 0 0,1 1 1 0 0,-1 0-1 0 0,0 0 0 0 0,-1 0 0 0 0,1 0 0 0 0,-1 1 1 0 0,0 0-1 0 0,0 0 0 0 0,0 0 0 0 0,-1 1 0 0 0,1 0 1 0 0,-1 0-1 0 0,0 0 0 0 0,0 0 0 0 0,0 1 0 0 0,-2-1 58 0 0,-31-2-1963 0 0,12 7-4809 0 0,12 1-4997 0 0</inkml:trace>
  <inkml:trace contextRef="#ctx0" brushRef="#br0" timeOffset="494.12">847 10 7658 0 0,'0'0'2411'0'0,"0"0"-284"0"0,0 0-121 0 0,0 0-174 0 0,0 0-314 0 0,0 0-234 0 0,0 0-285 0 0,0 0-216 0 0,0 0-164 0 0,0 0-135 0 0,0 0-90 0 0,0 0-80 0 0,0 0-17 0 0,-6-2 2 0 0,-23-5-22 0 0,26 6-219 0 0,0 1 0 0 0,0 1-1 0 0,-1-1 1 0 0,1 0 0 0 0,0 1 0 0 0,0 0-1 0 0,0 0 1 0 0,0 0 0 0 0,0 0-1 0 0,0 0 1 0 0,0 0 0 0 0,0 1-1 0 0,0-1 1 0 0,1 1 0 0 0,-1 0 0 0 0,1 0-1 0 0,-1 0 1 0 0,1 0 0 0 0,-1 1-1 0 0,1 0-57 0 0,-7 4 180 0 0,-91 69 413 0 0,99-75-596 0 0,-1 0 0 0 0,1 0 0 0 0,-1 0 0 0 0,1 1 0 0 0,-1-1 0 0 0,1 1 0 0 0,0-1-1 0 0,0 1 1 0 0,0-1 0 0 0,0 1 0 0 0,0 0 0 0 0,0-1 0 0 0,0 1 0 0 0,1 0 0 0 0,-1 0-1 0 0,1-1 1 0 0,-1 1 0 0 0,1 0 0 0 0,-1 0 0 0 0,1 0 0 0 0,0 0 0 0 0,0 0 0 0 0,0 0-1 0 0,0 0 1 0 0,1 0 0 0 0,-1-1 0 0 0,0 1 0 0 0,1 0 0 0 0,-1 0 0 0 0,1 0 0 0 0,0 0-1 0 0,-1-1 1 0 0,1 1 0 0 0,0 0 0 0 0,0-1 0 0 0,0 1 0 0 0,0-1 0 0 0,1 2 3 0 0,46 27-36 0 0,44 24-68 0 0,-89-50 115 0 0,0 0 0 0 0,-1 0 1 0 0,1 0-1 0 0,-1 1 1 0 0,0-1-1 0 0,0 1 0 0 0,0-1 1 0 0,-1 1-1 0 0,1 0 0 0 0,-1-1 1 0 0,0 1-1 0 0,-1 0 0 0 0,1 0 1 0 0,-1 0-1 0 0,0 0 1 0 0,0 0-1 0 0,-1 0 0 0 0,1-1 1 0 0,-1 2-12 0 0,-1 0 35 0 0,0-1 1 0 0,0 0 0 0 0,0 0 0 0 0,-1 1 0 0 0,1-1-1 0 0,-1-1 1 0 0,0 1 0 0 0,-1 0 0 0 0,1-1 0 0 0,-1 0-1 0 0,0 0 1 0 0,0 0 0 0 0,-1 0 0 0 0,1 0-36 0 0,-12 12 134 0 0,5-7-103 0 0,0-1 0 0 0,0 0 0 0 0,-1 0 0 0 0,0-1 0 0 0,-1 0 0 0 0,1-1 0 0 0,-1-1 0 0 0,-1 0 0 0 0,1-1 0 0 0,0 0 0 0 0,-8 0-31 0 0,5-6-1175 0 0,14-10-7399 0 0,2 8-3191 0 0</inkml:trace>
  <inkml:trace contextRef="#ctx0" brushRef="#br0" timeOffset="878.838">1325 60 10378 0 0,'0'0'5213'0'0,"0"0"-3106"0"0,0 0-960 0 0,0 0-56 0 0,0 0-59 0 0,0 0-81 0 0,0 0-134 0 0,0 0-207 0 0,0 0-196 0 0,0 0-133 0 0,0 0-83 0 0,-31 33-74 0 0,-98 103-31 0 0,77-59 11 0 0,49-65-85 0 0,0-4-19 0 0,0 0 0 0 0,1 0 0 0 0,0-1 0 0 0,0 1 1 0 0,0 1-1 0 0,1-1 0 0 0,0 0 0 0 0,1 0 0 0 0,0 0 1 0 0,0 1-1 0 0,1-1 0 0 0,0 0 0 0 0,0 0 0 0 0,1 0 0 0 0,0 0 1 0 0,1 0-1 0 0,-1 0 0 0 0,1-1 0 0 0,1 1 0 0 0,0-1 1 0 0,0 0-1 0 0,0 0 0 0 0,1 0 0 0 0,0-1 0 0 0,0 1 1 0 0,1-1-1 0 0,-1 0 0 0 0,7 4 0 0 0,0-4 80 0 0,0-1 0 0 0,1 0 0 0 0,0-1 0 0 0,-1 0 0 0 0,1-1 0 0 0,0-1 0 0 0,0 0 0 0 0,1-1 0 0 0,-1 0 0 0 0,0-1 0 0 0,1 0 0 0 0,-1-1 0 0 0,0-1 0 0 0,0 0 0 0 0,0-1 0 0 0,0 0 0 0 0,0-1 0 0 0,-1 0 0 0 0,1-1 0 0 0,-1-1 0 0 0,-1 0 0 0 0,1 0 0 0 0,-1-1 0 0 0,0-1 0 0 0,0 1 0 0 0,-1-2 0 0 0,0 0 0 0 0,2-3-80 0 0,-1 1 50 0 0,0-1-1 0 0,-1-1 1 0 0,0 0-1 0 0,-1 0 0 0 0,-1 0 1 0 0,0-1-1 0 0,-1-1 1 0 0,0 1-1 0 0,-1-1 1 0 0,-1 0-1 0 0,0-1 0 0 0,-1 1 1 0 0,-1-1-1 0 0,0 0 1 0 0,-2 0-1 0 0,1 0 0 0 0,-2 0 1 0 0,0 0-1 0 0,-1 0 1 0 0,-2-9-50 0 0,1 17-26 0 0,0 1 0 0 0,0-1 1 0 0,-1 1-1 0 0,0-1 0 0 0,-1 1 1 0 0,0 0-1 0 0,0 0 0 0 0,0 0 1 0 0,-1 1-1 0 0,0-1 0 0 0,0 1 1 0 0,-1 0-1 0 0,1 1 0 0 0,-1-1 0 0 0,-1 1 1 0 0,1 0-1 0 0,-1 1 0 0 0,0 0 1 0 0,0 0-1 0 0,0 0 0 0 0,0 1 1 0 0,-1 0-1 0 0,1 0 0 0 0,-1 1 1 0 0,0 0-1 0 0,0 0 0 0 0,-5 0 26 0 0,0 0-334 0 0,1 1 0 0 0,0 0 0 0 0,-1 1-1 0 0,1 0 1 0 0,-1 1 0 0 0,1 0-1 0 0,-1 1 1 0 0,1 1 0 0 0,0 0 0 0 0,0 0-1 0 0,-5 4 335 0 0,-21 9-3174 0 0,13-2-3455 0 0,3 1-5266 0 0</inkml:trace>
  <inkml:trace contextRef="#ctx0" brushRef="#br0" timeOffset="1260.897">1098 361 10106 0 0,'0'0'4693'0'0,"0"0"-2451"0"0,0 0-887 0 0,0 0-167 0 0,0 0-46 0 0,0 0-61 0 0,0 0-167 0 0,0 0-229 0 0,0 0-141 0 0,0 0-66 0 0,0 0-79 0 0,0 0-45 0 0,0 0-75 0 0,21-19-60 0 0,68-57-44 0 0,-30 40 130 0 0,-55 35-303 0 0,0 0 0 0 0,1 0 0 0 0,-1 0 0 0 0,1 1 0 0 0,0-1 0 0 0,-1 1 0 0 0,1 0 0 0 0,-1 1 0 0 0,1-1 0 0 0,-1 1 1 0 0,1 0-1 0 0,-1 0 0 0 0,1 0 0 0 0,-1 0 0 0 0,0 1 0 0 0,1 0 0 0 0,-1 0 0 0 0,0 0 0 0 0,0 0 0 0 0,0 1 0 0 0,-1 0 0 0 0,1-1 0 0 0,-1 1 0 0 0,1 1 0 0 0,-1-1 0 0 0,0 0 0 0 0,0 1 0 0 0,0-1 1 0 0,-1 1-1 0 0,1 0 0 0 0,-1 0 0 0 0,0 1-2 0 0,29 27 65 0 0,-22-25 53 0 0,1-1 1 0 0,0 0 0 0 0,0-1 0 0 0,0 0-1 0 0,0 0 1 0 0,1-1 0 0 0,0-1 0 0 0,0 0 0 0 0,0 0-1 0 0,0-1 1 0 0,0-1 0 0 0,0 0 0 0 0,1 0-1 0 0,-1-1 1 0 0,0 0 0 0 0,4-1-119 0 0,-15 1 8 0 0,0 0-7 0 0,0 0-25 0 0,0 0-13 0 0,0 0-56 0 0,0 0-53 0 0,1 0-550 0 0,3 0-498 0 0,-3 0-7034 0 0,1 0-4288 0 0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28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 0,1 0,-1 0,0-5,0-2,0 1,0 1,-1 2,0 0,-4 2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29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0,'0'5,"5"1,6 0,6-1,6-2,2-1,3 0,1-2,1 0,-1 0,0 0,0-1,-5-4,-2-1,0 0,2 1,0 2,-2 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31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1275,'43'-5,"43"-6,17-6,0-1,-8 4,-10-1,-10 2,-14 3,-6 3,-9 4,-7 1,0 2,-3 0,-2 1,-2 4,-6 2</inkml:trace>
  <inkml:trace contextRef="#ctx0" brushRef="#br0" timeOffset="-817.914">84 400,'45'39,"-26"-14,0 0,-2 1,0 0,-2 2,-1 0,-2 0,0 1,2 13,-2-4,-5-13,1 0,1 0,1-1,1 0,1-1,13 18,-25-40,1 0,-1 0,1 0,0-1,-1 1,1 0,0 0,0 0,0-1,0 1,0 0,-1-1,1 1,0-1,0 1,0-1,1 0,-1 1,0-1,0 0,0 0,0 0,0 0,0 0,0 0,0 0,0 0,0 0,1 0,-1-1,0 1,0 0,0-1,0 1,0-1,0 1,0-1,0 1,-1-1,1 0,0 1,0-1,0 0,-1 0,1 0,0 1,-1-1,1 0,-1 0,1 0,-1 0,1 0,-1 0,0 0,1-1,-1 1,24-65,-23 64,14-67,-2-1,-4-1,-3 1,-3-1,-3-26,0 74</inkml:trace>
  <inkml:trace contextRef="#ctx0" brushRef="#br0" timeOffset="-332.68">678 146,'24'-19,"1"2,1 0,1 2,1 1,0 1,0 1,1 1,1 2,-1 1,4 1,-32 7,0-1,0 1,-1-1,1 1,0 0,0 0,0-1,-1 1,1 0,0 0,0 0,0 0,0 0,-1 0,1 0,0 0,0 0,0 0,0 1,-1-1,1 0,0 0,0 1,0-1,-1 1,1-1,0 1,-1-1,1 1,0-1,-1 1,1-1,-1 1,1 0,-1-1,1 1,-1 0,1 0,-1-1,0 1,1 0,-1 0,0 0,0-1,0 1,1 0,-1 0,0 0,0 0,0 0,0-1,-1 1,1 0,0 0,0 0,0-1,-1 1,1 0,0 0,-1 0,1-1,-1 1,1 0,-1-1,1 1,-1 0,-37 48,37-48,-153 158,152-155,0-1,1 0,-1 0,1 1,0-1,0 1,0-1,0 1,0 0,1-1,0 1,-1 0,2-1,-1 1,0 0,1-1,-1 1,1 0,0-1,0 1,1-1,-1 0,1 1,-1-1,1 0,0 0,0 0,1 0,-1 0,1 0,-1-1,1 1,0-1,0 0,0 0,0 0,0 0,1 0,-1-1,0 0,1 1,-1-1,1 0,0-1,-1 1,1-1,-1 1,1-1,0 0,2-1,285 0,-196-16,-77 17,-4 2</inkml:trace>
  <inkml:trace contextRef="#ctx0" brushRef="#br0" timeOffset="630.773">311 1897,'25'0,"0"-1,0 0,0-2,0-1,0-1,-1-1,0-2,0 0,0-1,19-11,-34 14,-1-1,1 0,-1 0,-1 0,1-1,-1 0,-1-1,1 1,-1-1,-1-1,0 1,0-1,-1 0,0 0,-1 0,0-1,0 1,-1-1,-1 1,0-1,0 0,-1 0,0 1,-1-1,-1 0,1 1,-3-9,2 13,-1 0,1 0,-1 0,0 1,0-1,-1 1,1-1,-1 1,0 1,-1-1,1 0,-1 1,0 0,0 0,0 0,-1 1,1 0,-1 0,0 0,0 1,0 0,0 0,0 0,0 1,0 0,-1 0,1 0,-1 1,1 0,0 1,-1-1,1 1,0 0,-1 1,1-1,-2 2,-10 8,2 0,-1 1,2 1,-1 1,2 0,0 1,1 0,0 1,1 1,1 0,1 1,0-1,2 2,0-1,1 1,0 1,2-1,-2 13,-6 149,5-23,-3-97,-30 106,32-145,0-1,-1-1,-2 0,0 0,-1-1,0 0,-2-2,0 1,-13 10,-15 6,31-24</inkml:trace>
  <inkml:trace contextRef="#ctx0" brushRef="#br0" timeOffset="3121.738">1410 1303,'29'1,"0"-1,0-2,0-1,0-2,0 0,-1-2,14-6,-20 5,1-1,-2-2,0 0,0-1,-1-1,0-1,-1 0,-1-2,0 0,-1-1,-1-1,9-13,-20 26,-1 0,1-1,-1 1,0-1,-1 1,1-1,-1 0,0 0,-1-1,0 1,0 0,0-1,0 0,-1 1,0-1,-1 0,0 0,0 1,0-1,-1 0,1 0,-2 1,1-1,-1 1,0-1,0 1,-1-1,0 1,0 0,-1 0,1 1,-1-1,0 1,-1 0,1 0,-1 0,0 0,0 1,-4-2,0 2,0 1,0 0,-1 0,0 1,1 0,-1 1,0 0,1 1,-1-1,0 2,0 0,0 0,1 1,-1 0,1 0,-1 1,1 0,0 1,-5 3,-12 6,1 2,0 0,2 2,-1 1,2 0,-1 3,7-7,0 1,0 1,2 0,0 1,0 1,2 0,0 0,2 2,0-1,1 1,0 0,2 1,1 0,0 0,2 1,-1 9,3-21,1 1,1 0,0 0,0 0,1-1,0 1,1 0,0-1,1 1,0-1,1 0,0 0,0 0,1 0,1-1,-1 1,2-2,-1 1,1-1,0 0,1 0,0-1,3 3,9 1,0-1,1-1,0-1,1 0,0-2,0-1,1 0,-1-2,1 0,0-2,0 0,-1-2,1 0,2-2,2 3,-12 0,0-1,0-1,0 0,0 0,0-2,0 0,-1 0,1-1,-1-1,3-3,-5 1</inkml:trace>
  <inkml:trace contextRef="#ctx0" brushRef="#br0" timeOffset="3750.353">2286 1388,'-220'234,"207"-222,17-19,19-22,137-153,-153 173,-5 5,0 1,1 0,-1 0,1-1,-1 1,1 1,0-1,0 0,1 1,-1-1,0 1,1 0,-1 0,1 0,0 1,1-1,-4 3,0 0,1 0,-1 0,0 0,0 0,1 0,-1 1,0-1,0 0,0 1,0-1,-1 1,1-1,0 1,-1-1,1 1,-1-1,1 1,-1 0,0-1,1 1,-1 0,0-1,0 1,0 0,-1-1,1 1,0 0,0 1,0 8,0-1,0 1,2 0,-1 0,1 0,1-1,0 1,0-1,1 0,0 0,1 0,0-1,1 1,0-1,-4-7,-1-1,1 0,-1 0,1 0,0-1,-1 1,1 0,0-1,0 1,0-1,0 1,-1-1,1 0,0 0,0 0,0 0,0 0,0 0,0 0,-1-1,1 1,0-1,0 1,0-1,-1 0,1 0,0 0,-1 0,1 0,-1 0,1 0,-1 0,1-1,-1 1,0 0,0-1,1 0,45-59,-40 49,-1 4,0 0,-1-1,0 0,-1 0,0 0,0 0,-1-1,0 1,-1-1,0 0,0 0,-1 0,0 0,-1 0,0 0,-4-13</inkml:trace>
  <inkml:trace contextRef="#ctx0" brushRef="#br0" timeOffset="4804.962">1665 683,'309'-397,"-247"309,-61 88,1 0,-1 0,1 0,-1 1,1-1,-1 0,0 1,1-1,-1 0,0 1,1 0,-1-1,0 1,0 0,1-1,-1 1,0 0,0 0,0 0,0 0,0 0,0 0,-1 1,1-1,0 0,0 0,-1 0,1 1,-1-1,1 0,-1 1,0-1,1 1,-1-1,0 0,0 1,0-1,0 1,0-1,0 2,1 2,27 124,-5 9,-17-120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38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1,'1'2,"0"0,1 0,-1 0,1 0,0-1,-1 1,1-1,0 1,0-1,0 0,0 1,0-1,0 0,0 0,0-1,0 1,1 0,-1-1,0 1,0-1,1 0,-1 0,0 0,1 0,1 0,-2 0,33 3,0-3,0-1,0-1,0-2,22-6,194-2,-227 12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38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1,'26'165,"-24"-132,-1 0,-2 0,-1 0,-1 0,-2 0,-2 0,-6 154,14-175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39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1 168,'18'56,"55"173,53 136,-125-362,0 2,0-1,0 0,1 0,-1 0,1 0,0 0,0 0,0-1,1 1,-1-1,1 1,0-1,0 0,0 0,0 0,0-1,3 2,-4-4,0-1,0 0,-1 0,1 0,0 0,0 0,-1-1,1 1,-1 0,1-1,-1 1,1-1,-1 0,0 1,0-1,0 0,0 0,0 0,0 0,0 0,-1 0,1 0,-1 0,1 1,55-223,-7-24,23-78,-45 275,-28 63,-3 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45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29,'-3'0,"0"0,0 0,0 0,0 1,0-1,0 1,1-1,-1 1,0 0,0 0,0 0,1 0,-1 1,1-1,-1 1,1-1,0 1,-1 0,1 0,0 0,0 0,0 1,1-1,-1 0,0 1,1 0,0-1,-1 1,1 0,0-1,0 1,0 2,2-4,-1 0,0 0,0 0,0 0,1 1,-1-1,1 0,-1 0,1 0,-1 0,1 0,0 0,0 0,-1 0,1 0,0-1,0 1,0 0,0 0,0-1,0 1,0 0,0-1,0 1,0-1,0 1,0-1,0 0,1 0,-1 1,0-1,0 0,0 0,1 0,-1 0,0 0,0 0,0-1,0 1,1 0,-1-1,0 1,1-1,48-21,-6-23,-44 44,1 0,0 0,-1 0,0 0,1 0,-1 0,1 0,-1 0,0 0,0 0,0 0,0 0,1 0,-1 0,0 0,-1 0,1 0,0 0,0 0,0 0,-1 0,1 0,0 0,-1 0,1 1,-1-1,1 0,-1 0,1 0,-1 0,0 1,1-1,-1 0,0 0,0 1,0-1,1 1,-1-1,0 1,0-1,0 1,0-1,0 1,0 0,0 0,0-1,0 1,0 0,0 0,0 0,0 0,0 0,0 0,0 1,0-1,0 0,0 0,0 1,-5-1,1 0,-1 1,1 0,0 0,0 0,-1 0,1 1,0 0,0 0,0 1,1-1,-1 1,0 0,1 0,0 1,0-1,0 1,0 0,0 0,0 21,12-16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48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1 433,'53'0,"-23"3,-1-2,0-1,1-2,-1 0,0-2,0-1,0-2,-1-1,0 0,0-3,-1 0,0-2,9-8,-17 12,0-2,-1 0,-1-1,1 0,-2-2,0 0,-1-1,0 0,1-4,-12 12,-1 0,0 1,0-2,0 1,-1 0,0 0,-1-1,0 1,0-1,0 0,-1 1,0-1,-1 1,0-1,0 1,0-1,-1 1,0-1,0 1,-1 0,0 0,-1 0,-3-6,-2 8,0 1,0 0,0 0,0 1,-1 0,0 0,0 1,0 0,1 1,-1 0,-1 1,1 0,0 1,0 0,1 0,-1 1,-1 0,-7 1,0 0,1 0,-1 2,1 0,0 1,0 1,1 0,0 2,0-1,1 2,0 0,1 1,0 1,1 0,-9 10,-74 112,89-120,1 0,1 0,0 0,1 0,0 1,2-1,-1 1,2 0,0 15,0-16,0-1,1 1,1 0,0-1,1 1,1-1,0 1,0-1,2 0,-1 0,2-1,0 1,0-1,1 0,1-1,0 0,0 0,1 0,2 0,-2-2,-1-1,1 0,1 0,-1-1,1 0,1-1,-1 0,1-1,0 0,0-1,1 0,-1 0,1-2,0 1,0-1,0-1,2 0,185-5,-143-6,-32 3</inkml:trace>
  <inkml:trace contextRef="#ctx0" brushRef="#br0" timeOffset="527.725">1102 405,'-3'26,"-1"-1,-1 1,-1-1,-1 0,-1 0,-1-1,-1-1,-1 1,-2-1,0-1,-7 8,-6 15,-3 36,28-79,1 1,0-1,0 0,0 0,1 0,-1 1,0-1,1 0,0 0,-1 0,1 0,0 0,0 0,0 0,0 0,0 0,1 0,-1-1,0 1,1 0,0-1,-1 1,1-1,0 0,0 1,-1-1,1 0,0 0,0 0,0 0,1-1,-1 1,0-1,0 1,0-1,2 1,10 1,-1 0,1-1,0-1,-1 0,1-1,0 0,-1-1,1 0,1-2,4-3</inkml:trace>
  <inkml:trace contextRef="#ctx0" brushRef="#br0" timeOffset="783.333">903 602,'10'0,"22"0,11 0,7 0,0 0,-3 0,-11-4,-5-3,-4 1,-2 2,0 0,-4 2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39:5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0 453,'11'-18,"1"1,0 0,1 0,1 2,1 0,11-10,8-8,139-138,-71 58,-102 112,0 0,1 0,-1 1,1-1,-1 1,0-1,1 0,0 1,-1-1,1 1,-1-1,1 1,0-1,-1 1,1 0,0-1,-1 1,1 0,0 0,-1-1,1 1,0 0,0 0,-1 0,1 0,0 0,0 0,0 0,-1 0,1 0,0 0,0 0,-1 1,1-1,0 0,-1 1,1-1,0 0,-1 1,1-1,0 1,-1-1,1 1,-1-1,1 1,-1-1,1 1,-1-1,1 1,-1 0,1-1,-1 1,0 0,0 0,1-1,11 51,-10-36,10 39,-7-21,3-1,0 1,2-2,1 0,2 0,3 4,-6-17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03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1 447,'55'-53,"-3"-3,-2-2,-3-3,13-24,-15-5,-42 83,-4 6,1 0,-1 0,1-1,0 1,0 0,0 0,0 0,0 0,0 0,0-1,0 1,0 0,0 0,0 0,1 0,-1 0,1 0,-1 0,1 0,-1 0,1 0,-1 0,1 0,0 0,0 0,-1 0,1 0,0 1,0-1,0 0,0 1,0-1,0 1,0-1,0 1,0-1,0 1,0 0,0-1,0 1,0 0,1 0,-1 0,0 0,0 0,0 0,0 0,0 0,1 0,-1 1,0-1,0 0,0 1,0-1,0 1,0-1,10 18,-1-1,-1 2,-1-1,0 1,-2 0,0 0,-1 1,-1 0,0 0,-1 9,23 169,-7-157,-6-29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00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37 714 4257 0 0,'0'0'1227'0'0,"0"0"121"0"0,0 0 247 0 0,0 0 224 0 0,0 0 66 0 0,0 0-137 0 0,0 0-280 0 0,0 0-274 0 0,0 0-195 0 0,0 0-142 0 0,0 0-83 0 0,0 0-31 0 0,0 0-51 0 0,22 7 3077 0 0,10-3-1914 0 0,59 0-166 0 0,39-11-730 0 0,41 2 267 0 0,-172 5-1240 0 0,1 0-20 0 0,-17-3-2047 0 0,-2 3-1712 0 0,11 0-3052 0 0,4 0-4915 0 0</inkml:trace>
  <inkml:trace contextRef="#ctx0" brushRef="#br0" timeOffset="518.328">1 1045 9162 0 0,'0'0'2549'0'0,"0"0"-596"0"0,0 0-274 0 0,0 0-34 0 0,0 0-93 0 0,0 0-200 0 0,0 0-309 0 0,0 0-301 0 0,0 0-209 0 0,0 0-136 0 0,0 0-15 0 0,0 0 1 0 0,24 8 2173 0 0,72 12-509 0 0,-50-15-1740 0 0,1-2-1 0 0,0-2 1 0 0,0-2-1 0 0,0-1 1 0 0,8-4-307 0 0,-33 5 120 0 0,-22 1-74 0 0,0 0-3 0 0,0 0 20 0 0,0 0 1 0 0,0 0 16 0 0,0 0-6 0 0,0 0 1 0 0,0 0 5 0 0,0 0-19 0 0,-15 0-921 0 0,-4 0-2668 0 0,10 0-6884 0 0,6 0-2057 0 0</inkml:trace>
  <inkml:trace contextRef="#ctx0" brushRef="#br0" timeOffset="1864.532">1001 787 0 0 0,'0'0'700'0'0,"0"0"438"0"0,0 0 285 0 0,0 0 181 0 0,0 0 18 0 0,0 0-126 0 0,0 0-242 0 0,0 0-145 0 0,0 0-57 0 0,0 0-18 0 0,0 0-7 0 0,0 0-110 0 0,0 0-106 0 0,3 14-49 0 0,10 44-7 0 0,-12-54-621 0 0,1 0 1 0 0,-1 0 0 0 0,1 0 0 0 0,0 0 0 0 0,0-1 0 0 0,0 1-1 0 0,0 0 1 0 0,1-1 0 0 0,0 0 0 0 0,-1 0 0 0 0,1 0 0 0 0,0 0 0 0 0,1 0-1 0 0,-1 0 1 0 0,0-1 0 0 0,1 0 0 0 0,0 0 0 0 0,2 2-135 0 0,3 1 277 0 0,4 3-43 0 0,1 0 0 0 0,0-1 0 0 0,0-1 0 0 0,1-1-1 0 0,0 0 1 0 0,0 0 0 0 0,0-2 0 0 0,0 0 0 0 0,1 0 0 0 0,-1-2 0 0 0,1 0-1 0 0,-1 0 1 0 0,1-2 0 0 0,0 0 0 0 0,-1 0 0 0 0,1-2 0 0 0,-1 0-1 0 0,0-1 1 0 0,0 0 0 0 0,1-2-234 0 0,-3 1 86 0 0,0-1 0 0 0,-1 0 1 0 0,1-1-1 0 0,-1-1 0 0 0,0 0 0 0 0,-1 0 0 0 0,0-1 0 0 0,0-1 0 0 0,-1 1 1 0 0,-1-2-1 0 0,1 0 0 0 0,-2 0 0 0 0,1 0 0 0 0,-2-1 0 0 0,1 0 0 0 0,-2-1 0 0 0,1-2-86 0 0,-1 1 30 0 0,0-1 1 0 0,-2 1-1 0 0,0-1 0 0 0,0-1 0 0 0,-2 1 0 0 0,0 0 0 0 0,0-1 0 0 0,-2 1 0 0 0,0-1 0 0 0,0 0 0 0 0,-4-14-30 0 0,3 23-15 0 0,0 0 0 0 0,-1 0 0 0 0,1 0 0 0 0,-2 1 1 0 0,1-1-1 0 0,-1 0 0 0 0,0 1 0 0 0,0 0 0 0 0,-1 0 1 0 0,0 0-1 0 0,0 0 0 0 0,-1 1 0 0 0,1-1 0 0 0,-1 1 1 0 0,0 0-1 0 0,0 0 0 0 0,-1 1 0 0 0,0 0 0 0 0,1 0 1 0 0,-1 0-1 0 0,-1 1 0 0 0,1-1 0 0 0,0 2 0 0 0,-1-1 1 0 0,0 1-1 0 0,-5-2 15 0 0,3 2-19 0 0,0 1 0 0 0,0 0 0 0 0,0 1 0 0 0,0 0 0 0 0,-1 0 0 0 0,1 1-1 0 0,0 0 1 0 0,0 0 0 0 0,0 1 0 0 0,0 0 0 0 0,0 1 0 0 0,1 0 0 0 0,-1 1 0 0 0,1-1 0 0 0,0 1 0 0 0,0 1 0 0 0,0 0 0 0 0,0 0 0 0 0,1 0 0 0 0,0 1 0 0 0,0 0 0 0 0,0 1 0 0 0,1-1 0 0 0,0 1 0 0 0,0 2 19 0 0,-14 12 13 0 0,1 0 0 0 0,2 1 1 0 0,0 1-1 0 0,1 0 0 0 0,2 1 1 0 0,0 1-1 0 0,2 1 0 0 0,0 0 1 0 0,0 5-14 0 0,0 12 130 0 0,1 0 1 0 0,3 1 0 0 0,1 0-1 0 0,2 1 1 0 0,2 25-131 0 0,5-26 124 0 0,-2-1-1 0 0,-2 1 0 0 0,-2 0 1 0 0,-1-1-1 0 0,-3 0 0 0 0,-1 0 1 0 0,-2-1-1 0 0,-2-1 0 0 0,-2 0 1 0 0,-2 0-1 0 0,-1-1 0 0 0,-2-2 1 0 0,-2 0-1 0 0,-13 17-123 0 0,18-34 27 0 0,0-1 0 0 0,-1 0 0 0 0,-1-2-1 0 0,0 0 1 0 0,-2-1 0 0 0,0-1 0 0 0,0-1 0 0 0,-2-1 0 0 0,-1 0-27 0 0,23-14-7 0 0,0 1 1 0 0,1-1-1 0 0,-1 1 1 0 0,0-1-1 0 0,0 1 0 0 0,0-1 1 0 0,0 0-1 0 0,0 1 1 0 0,0-1-1 0 0,0 0 1 0 0,0 0-1 0 0,0 0 1 0 0,0 1-1 0 0,0-1 1 0 0,0 0-1 0 0,0-1 1 0 0,0 1-1 0 0,0 0 1 0 0,0 0-1 0 0,0 0 1 0 0,0 0-1 0 0,0-1 1 0 0,0 1-1 0 0,0-1 1 0 0,0 1-1 0 0,0 0 1 0 0,0-1-1 0 0,0 0 1 0 0,0 1-1 0 0,1-1 0 0 0,-1 1 1 0 0,0-1-1 0 0,0 0 1 0 0,1 0-1 0 0,-1 1 1 0 0,0-1-1 0 0,1 0 1 0 0,-1 0-1 0 0,1 0 1 0 0,-1 0-1 0 0,1 0 1 0 0,0 0-1 0 0,-1 0 1 0 0,1 0-1 0 0,0 0 1 0 0,-1 0-1 0 0,1 0 1 0 0,0 0-1 0 0,0 0 1 0 0,0 0 6 0 0,4-58-1236 0 0,33-24-3899 0 0,-24 61-688 0 0,-4 5-6081 0 0</inkml:trace>
  <inkml:trace contextRef="#ctx0" brushRef="#br0" timeOffset="2778.84">2176 20 2417 0 0,'0'0'2011'0'0,"0"0"-518"0"0,0 0-58 0 0,0 0 102 0 0,0 0 192 0 0,0 0 69 0 0,0 0-124 0 0,0 0-237 0 0,0 0-211 0 0,0 0-218 0 0,0 0-166 0 0,0 0-66 0 0,-14-3-71 0 0,-42-10-61 0 0,51 12-470 0 0,0 0 0 0 0,0 0 0 0 0,0 1 0 0 0,0 0 0 0 0,0 0 0 0 0,0 0 0 0 0,0 0 0 0 0,-1 1-1 0 0,1 0 1 0 0,0 0 0 0 0,0 1 0 0 0,1-1 0 0 0,-1 1 0 0 0,0 0 0 0 0,0 0 0 0 0,-1 2-174 0 0,-12 3 431 0 0,3 2-343 0 0,1 1 0 0 0,0 0 0 0 0,1 1 0 0 0,0 0 0 0 0,1 1 0 0 0,0 0 0 0 0,0 1 0 0 0,2 1 0 0 0,-1 0 0 0 0,2 0 0 0 0,0 1 0 0 0,1 0 0 0 0,0 0 0 0 0,1 1 0 0 0,1 0 0 0 0,0 0 0 0 0,2 1 0 0 0,-1-1 0 0 0,2 1-1 0 0,-1 14-87 0 0,-33 286 681 0 0,22-172-491 0 0,-3-10 29 0 0,-3-14-139 0 0,-58 144 83 0 0,72-247-149 0 0,2 0 0 0 0,0 0 0 0 0,2 1-1 0 0,0 0 1 0 0,0 0 0 0 0,2 0 0 0 0,0 0-14 0 0,1-18 4 0 0,0-1-5 0 0,0 0 11 0 0,0 0 1 0 0,0 0 2 0 0,-18 20 534 0 0,19-20-539 0 0,-1 0 1 0 0,0 0 0 0 0,0 0-1 0 0,1 0 1 0 0,-1 0 0 0 0,0 0-1 0 0,0 0 1 0 0,1 0 0 0 0,-1 0-1 0 0,0 0 1 0 0,0 1 0 0 0,1-1-1 0 0,-1 0 1 0 0,0 0 0 0 0,0 0-1 0 0,0 0 1 0 0,1 1 0 0 0,-1-1-1 0 0,0 0 1 0 0,0 0 0 0 0,0 0-1 0 0,0 1 1 0 0,0-1 0 0 0,1 0-1 0 0,-1 0 1 0 0,0 1 0 0 0,0-1-1 0 0,0 0 1 0 0,0 0 0 0 0,0 1-1 0 0,0-1 1 0 0,0 0 0 0 0,0 0-1 0 0,0 1 1 0 0,0-1 0 0 0,0 0-1 0 0,0 0 1 0 0,0 1 0 0 0,0-1-9 0 0,96-39 281 0 0,107-49-98 0 0,-89 72-556 0 0,-106 16 195 0 0,9 2-621 0 0,5-1-1878 0 0,-8-7-2438 0 0,-7 2-6814 0 0</inkml:trace>
  <inkml:trace contextRef="#ctx0" brushRef="#br0" timeOffset="4602.534">2465 829 3601 0 0,'0'0'1595'0'0,"0"0"-98"0"0,0 0 93 0 0,0 0 194 0 0,0 0 41 0 0,0 0-203 0 0,0 0-321 0 0,0 0-303 0 0,0 0-221 0 0,0 0-90 0 0,0 0-7 0 0,7-9 3 0 0,21-27-18 0 0,-19 27-20 0 0,-9 9-43 0 0,0 0-63 0 0,0 0-57 0 0,0 0-52 0 0,0 0-46 0 0,0 0-18 0 0,-2 16 1009 0 0,-36 65-327 0 0,-53 103-553 0 0,85-172-482 0 0,0 1 1 0 0,1-1 0 0 0,1 1-1 0 0,0 0 1 0 0,1 0-1 0 0,0 0 1 0 0,1 0-1 0 0,0 1 1 0 0,1-1 0 0 0,1 1-1 0 0,0 1-13 0 0,2-11 28 0 0,0-1-1 0 0,0 0 1 0 0,0 0 0 0 0,1 0-1 0 0,-1 0 1 0 0,1 0 0 0 0,0-1-1 0 0,0 1 1 0 0,0-1 0 0 0,0 0-1 0 0,0 0 1 0 0,0 0 0 0 0,1 0-1 0 0,-1-1 1 0 0,1 1 0 0 0,-1-1-1 0 0,1 0 1 0 0,0 0 0 0 0,-1 0-1 0 0,1 0 1 0 0,0-1 0 0 0,0 1-1 0 0,-1-1 1 0 0,1 0 0 0 0,0 0-1 0 0,0-1 1 0 0,0 1 0 0 0,-1-1-1 0 0,3 0-27 0 0,-2 1 38 0 0,81-7 225 0 0,-76-16-3459 0 0,-6 7-7168 0 0,-1 12-1495 0 0</inkml:trace>
  <inkml:trace contextRef="#ctx0" brushRef="#br0" timeOffset="5069.529">2176 556 5833 0 0,'0'0'987'0'0,"0"0"44"0"0,0 0 327 0 0,0 0 355 0 0,0 0 80 0 0,0 0-137 0 0,0 0-264 0 0,0 0-245 0 0,0 0-82 0 0,0 0-80 0 0,0 0-113 0 0,0 0-108 0 0,0 0-74 0 0,26-12-111 0 0,124-57 340 0 0,-131 57-677 0 0,0 0 0 0 0,0-1 0 0 0,-1 0 0 0 0,-1-2 1 0 0,-1 0-1 0 0,0-1 0 0 0,0-1 0 0 0,11-17-242 0 0,21-26 311 0 0,-30 89-26 0 0,-8-12-169 0 0,0 1 0 0 0,-2 0-1 0 0,0 0 1 0 0,-1 1 0 0 0,-1-1-1 0 0,-1 1 1 0 0,0 1-1 0 0,-2-1 1 0 0,0 1 0 0 0,-1 2-116 0 0,11 144 110 0 0,-5-140-1940 0 0,0-18-5144 0 0,-5-7-4749 0 0</inkml:trace>
  <inkml:trace contextRef="#ctx0" brushRef="#br0" timeOffset="6080.26">3303 683 760 0 0,'0'0'1438'0'0,"0"0"-6"0"0,0 0 179 0 0,0 0 203 0 0,0 0 36 0 0,0 0-131 0 0,0 0-195 0 0,0 0-173 0 0,0 0-104 0 0,0 0-72 0 0,0 0-106 0 0,0 0-126 0 0,0 0-128 0 0,3 2 1070 0 0,-1 0 3794 0 0,-12-3-5656 0 0,0 1 0 0 0,1 0 0 0 0,-1 1-1 0 0,1 0 1 0 0,-1 1 0 0 0,1 0 0 0 0,-1 0 0 0 0,1 1-1 0 0,0 0 1 0 0,0 0 0 0 0,-6 4-23 0 0,-2 4 32 0 0,0 0 0 0 0,0 1-1 0 0,1 1 1 0 0,1 0 0 0 0,0 1 0 0 0,1 1-1 0 0,1 0 1 0 0,0 1 0 0 0,1 0 0 0 0,1 1-1 0 0,0 1 1 0 0,1-1 0 0 0,1 2 0 0 0,1-1-1 0 0,1 1 1 0 0,-1 3-32 0 0,6-15 9 0 0,-1 1 0 0 0,2 0 0 0 0,-1 0 0 0 0,1 0 1 0 0,0 0-1 0 0,0 0 0 0 0,1 0 0 0 0,0 0 0 0 0,1 0 0 0 0,0 0 0 0 0,0 0 0 0 0,1 0 0 0 0,0 0 0 0 0,0-1 0 0 0,1 1 0 0 0,0 0 0 0 0,0-1 1 0 0,0 0-1 0 0,1 0 0 0 0,1 0 0 0 0,-1 0 0 0 0,1-1 0 0 0,0 1 0 0 0,0-1 0 0 0,1 0 0 0 0,0-1-9 0 0,3 2 58 0 0,0-1 0 0 0,0-1 0 0 0,1 0 0 0 0,0 0 0 0 0,0 0 0 0 0,0-2 0 0 0,0 1 0 0 0,1-1 0 0 0,0-1 0 0 0,-1 0 0 0 0,1 0 0 0 0,0-1 0 0 0,0 0 0 0 0,0-1 0 0 0,0 0 0 0 0,0-1 0 0 0,0-1 0 0 0,1 1-58 0 0,-8 0 0 0 0,0 0 0 0 0,1 1 0 0 0,-1-1 0 0 0,0-1 0 0 0,0 1-1 0 0,0 0 1 0 0,0-1 0 0 0,0 0 0 0 0,-1 0 0 0 0,1 0-1 0 0,0-1 1 0 0,-1 1 0 0 0,0-1 0 0 0,1 0 0 0 0,-1 0 0 0 0,0 0-1 0 0,0 0 1 0 0,-1 0 0 0 0,1-1 0 0 0,0 0 0 0 0,7-35-5192 0 0,-10 33-683 0 0,2 5-6261 0 0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0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145 506,'7'9,"1"0,1-1,-1 1,2-2,-1 1,1-1,0-1,0 0,1 0,0-1,0-1,0 0,0 0,1-1,-1 0,1-1,0 0,0-1,0-1,0 0,0 0,0-1,-1-1,1 0,6-2,8-3,0-2,-1 0,0-2,-1-1,0 0,-1-2,0-1,-1-1,-1-1,0 0,-2-2,0 0,-1-2,-1 0,0 0,-2-2,-1 0,5-12,-16 29,0-1,0 1,-1-1,0 0,0 0,0 0,-1-1,0 1,-1 0,0 0,0 0,0-1,-1 1,0 0,0 0,-1 0,0 0,0 0,-1 0,0 0,0 1,0-1,-3-2,-1 0,0 0,0 1,-1 0,0 0,0 1,-1 0,0 0,0 1,-1 0,0 1,0 0,0 0,0 1,-1 1,0-1,1 2,-1 0,0 0,0 1,-1 0,1 1,0 0,0 1,0 0,0 1,0 0,0 0,0 2,-2 0,-20 10,0 1,2 1,-1 2,2 1,1 2,0 1,2 1,0 1,2 1,0 2,2 0,1 2,2 0,0 1,-8 20,17-32,0 1,1 0,1 0,0 1,2 0,0 1,2-1,0 1,1 1,1-1,1 0,1 1,1-1,1 1,0-1,2 0,1 1,0-1,2 0,0-1,9 19,-9-28,0 0,1 0,0 0,1-1,0 0,1 0,0-1,1 0,-1-1,2 0,-1 0,1-1,0 0,1-1,-1-1,1 0,0 0,1-1,-1-1,1 0,5 0,36 2,0-2,1-3,-1-2,1-2,-41 2,1 0,-1-1,1-1,-1 0,0-1,0 0,-1-1,10-6,-12 4</inkml:trace>
  <inkml:trace contextRef="#ctx0" brushRef="#br0" timeOffset="469.919">1161 591,'-97'298,"92"-279,0 0,2 0,0 0,1 1,1-1,0 1,2-1,1 10,-1-26,0 0,0 1,0-1,0 0,0 0,1 0,-1 0,1-1,0 1,0 0,0-1,0 1,0-1,1 1,-1-1,1 0,-1 0,1 0,0-1,0 1,0-1,0 1,0-1,0 0,0 0,0 0,1-1,-1 1,0-1,0 0,3 0,3 1,1 0,-1-1,1-1,-1 0,1 0,-1-1,0 0,1 0,-1-1,6-3,16-22,-22 11</inkml:trace>
  <inkml:trace contextRef="#ctx0" brushRef="#br0" timeOffset="718.009">851 789,'43'0,"29"0,6 0,-4 0,-16-5,-12-1,-9 0,-7-4,-8 0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06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20,'73'17,"-47"-13,1-1,-1-1,1-2,-1 0,1-2,0-1,-1-1,0-1,116-25,-140 30,-1 0,1-1,0 1,-1 0,1-1,0 1,-1 0,1 0,0 1,-1-1,1 0,-1 0,1 1,0-1,-1 1,1 0,-1-1,1 1,-1 0,1 0,-1 0,0 0,1 0,-1 0,0 0,0 0,0 1,0-1,0 0,1 2,-2 7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06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59,'14'-5,"20"-1,8 0,2-4,-2 0,-2 2,-5 1,-2 3,-3 2,-1 1,-1 1,0 0,0 1,-1-1,1 0,-10 6,-8 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0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70,'19'0,"26"-5,9-2,1 1,-4 1,-6-3,-6-1,-5 2,-3 2,-2 1,-2 3,1-5,-6 0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0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195 481,'-32'127,"18"-87,-10 32,-3-1,-3-1,-6 6,31-66,0 0,1 0,0 0,1 1,0 0,0 0,1 0,1 0,0 0,0 4,1-12,0 0,1 0,-1 0,0 0,1 0,0 0,-1 0,1 0,1 0,-1 0,0 0,1-1,-1 1,1-1,0 1,0-1,0 1,0-1,0 0,0 0,1 0,-1 0,1 0,0-1,-1 1,1-1,0 0,0 0,0 0,0 0,0 0,0 0,0-1,0 1,0-1,0 0,0 0,2-1,8 1,0-1,0-1,0-1,-1 1,1-2,-1 0,0 0,0-1,0-1,-1 0,0 0,0-1,0-1,2-2,134-132,-105 97,-10 6,-1-1,-2-1,-2-1,15-34,-16 29,-20 38,-1 0,0-1,-1 0,0 0,0 0,-1 0,0-1,-1 1,-1-1,1 0,-1-8,-2 19,0-1,1 0,-1 1,0-1,1 1,-1 0,0-1,0 1,0-1,1 1,-1 0,0 0,0 0,0-1,0 1,1 0,-1 0,0 0,0 0,0 0,0 0,0 1,0-1,1 0,-1 0,0 1,0-1,0 0,1 1,-1-1,0 1,0-1,1 1,-1-1,1 1,-1 0,0-1,1 1,-1 0,1-1,-1 1,1 0,-1 0,1-1,0 1,0 0,-1 0,1 0,0 0,0-1,0 1,0 0,0 0,0 0,0 0,0 0,0 0,-23 50,3 1,2 0,2 2,-5 40,-3 2,21-90,1 1,0 0,0 0,0 0,1 0,0 0,0 1,1-1,0 0,0 0,1 0,-1 1,2-1,-1 0,1 0,0 0,1-1,-1 1,1 0,1-1,-1 0,1 1,4 4,12 7,1-2</inkml:trace>
  <inkml:trace contextRef="#ctx0" brushRef="#br0" timeOffset="778.179">815 1158,'91'-255,"-7"54,-28 99,-55 101,-1 0,1 1,0-1,-1 1,1-1,0 1,0-1,-1 1,1 0,0-1,0 1,0 0,-1 0,1-1,0 1,0 0,0 0,0 0,0 0,-1 0,1 0,0 0,0 1,0-1,0 0,-1 0,1 1,0-1,0 0,0 1,-1-1,1 1,0-1,-1 1,1-1,0 1,-1-1,1 1,-1 0,1-1,-1 1,1 0,-1 0,1-1,-1 1,0 0,0 0,1 0,-1-1,0 1,0 0,0 0,0 0,0 0,0-1,0 1,0 1,13 53,-8 208,-6-261,1 1,0 0,0-1,0 1,0 0,0-1,0 1,1 0,-1-1,1 1,0-1,0 1,0-1,0 1,0-1,0 0,1 1,-1-1,1 0,0 0,-1 0,1 0,0 0,0 0,0-1,1 1,-1-1,0 1,1-1,-1 0,0 0,1 0,0 0,-1 0,1-1,-1 1,1-1,0 0,-1 0,1 0,0 0,-1 0,1 0,0-1,-1 1,1-1,-1 0,2 0,14-11,0 0,-1-1,0-1,-1 0,-1-1,0-1,-1-1,-1 0,0 0,-2-2,0 1,-1-1,3-10,24-35,-24 43,-1 0,0 0,-2-1,-1-1,-1 1,2-11,-8 23</inkml:trace>
  <inkml:trace contextRef="#ctx0" brushRef="#br0" timeOffset="1032.799">1860 594,'-10'38,"-3"28,-4 6,1-3,3-9,3-10,4-9,-1-11,-1-10</inkml:trace>
  <inkml:trace contextRef="#ctx0" brushRef="#br0" timeOffset="1283.204">1747 198,'0'0</inkml:trace>
  <inkml:trace contextRef="#ctx0" brushRef="#br0" timeOffset="1532.662">2227 1,'17'65,"-3"0,-2 2,-4-1,-2 1,-3 0,-6 58,-50 162,21-134,24-124,2-24</inkml:trace>
  <inkml:trace contextRef="#ctx0" brushRef="#br0" timeOffset="1783.472">1973 622,'19'0,"40"0,15 0,4-5,-2-1,-8 0,-12 1,-5 1,-6 2,-7 1,-5 1,-7 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1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0 565,'42'56,"-22"-21,-2 0,-1 1,-2 1,-1 0,-2 1,-2 1,2 18,-6-30,-6-27,-1 1,1 0,0 0,0 0,-1 0,1-1,0 1,0 0,0 0,0 0,0 0,0 0,0-1,0 1,0 0,0 0,1 0,-1 0,0 0,0-1,1 1,-1 0,1 0,-1-1,1 1,-1 0,1-1,-1 1,1 0,-1-1,1 1,0-1,0 1,-1-1,1 1,0-1,0 1,-1-1,1 0,0 0,0 1,0-1,0 0,-1 0,1 0,0 0,0 0,0 0,0 0,0 0,-1 0,1 0,0 0,0-1,0 1,0 0,-1-1,1 1,0-1,0 1,-1 0,1-1,0 0,0 0,50-144,-15 28,68-184,-59 209,-36 87</inkml:trace>
  <inkml:trace contextRef="#ctx0" brushRef="#br0" timeOffset="409.707">508 848,'45'-9,"-1"-2,0-2,-1-2,0-1,-2-3,32-18,-67 34,1-1,-1 0,-1 0,1 0,-1-1,1 1,-1-1,0-1,-1 1,0-1,1 0,-2 1,1-2,-1 1,0 0,0-1,-1 0,1 1,-2-1,1 0,-1 0,0 0,0 0,-1 0,0 0,0-1,-4 4,1 0,-1 0,0 1,0 0,0 0,-1 0,1 0,-1 1,1 0,-1-1,0 2,0-1,0 1,0-1,0 1,0 1,0-1,-1 1,1 0,0 0,0 0,0 1,-1 0,1 0,0 0,0 1,0-1,0 1,-9 3,1 0,-1 1,1 0,1 1,-1 1,1 0,0 0,1 1,0 1,1 0,0 0,0 1,1 0,0 1,1 0,1 0,0 1,0 0,1 0,1 0,0 1,1 0,0 0,2 0,-1 1,2-1,0 0,0 1,2 8,0-17,0 1,1-1,0 0,0 0,0 0,1-1,0 1,0-1,1 1,-1-1,1 0,0 0,0 0,1-1,-1 1,1-1,0 0,1-1,-1 1,0-1,1 0,0-1,0 1,1 0,8 2,-1 0,1-1,0 0,0-1,1-1,-1 0,0-1,1-1,8-1,3-3,-1-2,0-1,-1-1,0-2,0 0,-1-1,0-2,17-11,-24 14</inkml:trace>
  <inkml:trace contextRef="#ctx0" brushRef="#br0" timeOffset="764.685">1524 565,'-11'-3,"0"1,0 0,0 1,0 0,0 0,0 1,-1 1,1 0,0 0,0 1,0 1,0 0,0 0,1 1,-1 0,1 1,0 0,0 1,0 1,3-4,1 0,0 0,1 1,-1 0,1 0,-1 1,1-1,0 1,1 0,-1 0,1 1,0 0,1-1,-1 1,1 0,0 1,1-1,-1 0,1 1,0-1,1 1,0 0,0 0,0-1,1 1,0 0,0 0,1 0,0 0,0-1,1 1,-1 0,1-1,1 1,-1-1,1 0,0 0,1 0,0 0,-1 0,2-1,-1 0,1 0,4 4,6-1,0-1,0 0,1-1,0-1,0-1,0 0,1-1,-1-1,1 0,-1-1,1-1,0-1,-1 0,1-1,0-1,-1 0,0-1,0-1,0-1,5-3,57-47,-60 34</inkml:trace>
  <inkml:trace contextRef="#ctx0" brushRef="#br0" timeOffset="1076.762">2061 1,'-26'106,"4"0,5 2,4 0,6 1,4 24,23 103,-21-175,-3-55</inkml:trace>
  <inkml:trace contextRef="#ctx0" brushRef="#br0" timeOffset="1326.185">1665 622,'43'-5,"34"-6,8-2,-5 2,-12 8,-8 4,-8 1,-10 2,-6 4,-5 0,-2 0,-7-2</inkml:trace>
  <inkml:trace contextRef="#ctx0" brushRef="#br0" timeOffset="1541.974">2427 565,'-13'17,"0"-1,2 2,0 0,1 0,0 1,2 0,0 1,1-1,1 2,1-1,1 0,0 11,4-27,0 0,1 0,-1 0,1 0,0 0,0 0,1 0,-1 0,1 0,0 0,0-1,0 1,0 0,0-1,1 0,0 0,0 0,0 0,0 0,0 0,0-1,1 1,-1-1,1 0,0 0,0-1,-1 1,1-1,0 0,0 0,1 0,-1 0,0-1,0 1,0-1,0 0,0 0,1-1,-1 1,0-1,0 0,0 0,0-1,1 1,8-3,0 0,0-1,-1-1,1 0,-1 0,-1-1,1 0,-1-1,0-1,-1 0,0 0,0-1,8-11,-15 17,1-1,0 0,-1 1,0-2,0 1,-1 0,0-1,1 1,-2-1,1 1,-1-1,0 0,0 0,0 0,-1 0,0 0,0 0,-1 1,1-1,-1 0,0 0,-1 0,0 1,0-1,0 1,0-1,-1 1,0 0,0 0,0 0,-1 0,0 1,0-1,-3-3,0 1,-1 0,0 0,-1 1,0 0,1 0,-2 1,1 0,-1 0,0 1,1 1,-2 0,-4-1,-10-1</inkml:trace>
  <inkml:trace contextRef="#ctx0" brushRef="#br0" timeOffset="1831.795">2766 876,'5'-20,"6"-20,1-8,-1-1,3 4,-3 3,4 5,2 4,5 3,2 1,2 6,2 2,5 5,2-1,0 4,-1 3,-2 4,-6 3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14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1,'5'19,"-3"20,-3 10,0 0,0-4,-5-8,-2-7,2-3,-5-6,1-2,2-4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14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5,'4'-5,"8"8,0 4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1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0 619,'271'-314,"-200"250,-70 63,1 0,-1 0,1-1,-1 1,1 0,0 0,-1 0,1 1,0-1,0 0,-1 1,1-1,0 1,0 0,0-1,0 1,0 0,0 0,0 0,-1 0,1 1,0-1,0 0,0 1,0 0,0-1,-1 1,1 0,0 0,-1 0,1 0,0 0,-1 0,1 0,-1 0,0 1,1-1,-1 1,0-1,0 1,0-1,0 1,0 0,0 0,-1 0,19 75,-19-70,0-1,1 0,0 1,0-1,0 0,0 1,1-1,0 0,1 0,-1-1,1 1,0 0,1-1,-1 1,1-1,0 0,0-1,1 1,-1-1,1 1,0-1,0-1,1 1,0 0,1-1,1 0,-1-1,0 0,0 0,1-1,-1 0,1 0,0-1,-1 0,1 0,-1-1,1 0,-1 0,1 0,-1-1,1-1,-1 1,0-1,0 0,-1-1,1 1,0-1,-1-1,0 1,0-1,-1 0,1 0,1-4,10-14,-1 0,-2-2,0 0,-2 0,-1-1,-1-1,-1 0,-1 0,-1-2,11-111,-18 116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1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565 442,'1'1,"1"0,-1 0,1 0,-1 0,0 0,0 0,0 1,1-1,-1 0,0 1,-1-1,1 1,0-1,0 1,-1 0,1-1,-1 1,1 0,-1-1,0 1,1 0,-1-1,0 1,0 0,0 0,-1-1,1 1,0 0,-1-1,1 1,-1 0,1-1,-1 1,0 0,0 1,-116 665,105-428,-3-207,10-39</inkml:trace>
  <inkml:trace contextRef="#ctx0" brushRef="#br0" timeOffset="248.798">1 1091,'43'-5,"43"-1,17-5,0 0,-8 1,-10 3,-10 3,-9 1,-10 2,-5 1,-7 0,0 0,-4 1,-4-1,-7 1</inkml:trace>
  <inkml:trace contextRef="#ctx0" brushRef="#br0" timeOffset="615.894">1242 978,'-53'18,"1"2,1 2,0 3,2 2,1 2,2 1,0 3,-16 18,55-44,1 0,1 1,-1-1,2 1,-1 0,1 0,0 1,0-1,1 1,0 0,1 0,0 0,-1 5,3-11,-1 1,1 0,0 0,0-1,0 1,0 0,1 0,-1-1,1 1,0 0,0-1,0 1,1 0,-1-1,1 0,0 1,0-1,0 0,0 0,1 0,-1 0,1-1,0 1,0-1,-1 1,2-1,-1 0,0 0,0 0,1-1,-1 1,1-1,2 1,6 1,0-1,0-1,0 0,0 0,0-1,0-1,0 0,0 0,0-2,0 1,-1-1,1-1,-1 0,0-1,0 0,0-1,6-4,14-9,-2-1,0-2,-2-1,0-1,8-11,148-173,-182 207,-1 0,0 0,1 0,-1 0,1 1,-1-1,1 0,-1 0,1 1,-1-1,1 0,0 1,-1-1,1 0,0 1,0-1,0 1,-1-1,1 1,0 0,0-1,0 1,0 0,0 0,0-1,0 1,0 0,0 0,-1 0,1 0,0 0,0 0,0 0,0 1,0-1,0 0,0 1,0-1,0 0,-1 1,1-1,0 1,0-1,0 1,-1-1,1 1,0 0,-1-1,1 1,0 0,-1 0,1-1,-1 1,1 0,-1 0,0 0,1 0,-1 0,0 0,6 102,-6-77</inkml:trace>
  <inkml:trace contextRef="#ctx0" brushRef="#br0" timeOffset="1009.651">1496 1430,'42'-79,"2"3,5 1,48-56,-97 130,0 1,0-1,0 1,0-1,0 0,0 1,0-1,0 1,0-1,1 1,-1-1,0 0,0 1,1-1,-1 1,0-1,1 1,-1 0,0-1,1 1,-1-1,1 1,-1 0,1-1,-1 1,1 0,-1-1,1 1,-1 0,1 0,0-1,-1 1,1 0,-1 0,1 0,0 0,-1 0,1 0,-1 0,1 0,-1 0,1 0,0 0,-1 1,1-1,-1 0,1 0,-1 0,1 1,0-1,-1 0,1 1,-1-1,0 0,1 1,-1-1,1 1,-1-1,0 1,1-1,-1 1,0-1,1 1,-1-1,0 1,2 41,-2-39,0 9,0 1,0-1,2 0,-1 0,2 0,-1 0,2 0,-1-1,5 9,-6-16,0-1,-1 1,1-1,0 0,1 0,-1 0,0 0,1 0,0 0,0-1,0 1,0-1,0 0,0 0,0 0,1 0,-1 0,1-1,-1 0,1 0,0 0,0 0,-1 0,1-1,0 1,0-1,0 0,-1 0,1-1,0 1,0-1,2 0,94-54,-53 23,-23 19</inkml:trace>
  <inkml:trace contextRef="#ctx0" brushRef="#br0" timeOffset="1503.26">2456 1063,'-30'4,"1"2,0 1,0 2,1 0,0 2,0 1,1 2,-19 12,39-21,1-1,0 1,0-1,1 2,-1-1,1 1,0 0,1 0,-1 0,1 0,1 1,-1 0,1 0,2-4,0-1,0 1,0 0,0 0,1 0,-1 0,1 0,0 0,0 0,0 0,0 0,0 0,1-1,-1 1,1 0,0 0,0 0,0 0,0-1,1 1,-1 0,1-1,-1 0,1 1,0-1,0 0,0 0,0 1,1-2,-1 1,0 0,1 0,2 0,0 1,1 0,0 0,0-1,0 0,0 0,0-1,1 0,-1 0,0 0,1-1,-1 0,1 0,-1-1,0 1,1-1,-1-1,0 1,0-1,0 0,4-3,112-65,49-48,-15 27,-154 90,-1 0,1 0,-1 0,1 0,-1 1,1-1,0 1,0-1,-1 1,1-1,0 1,0 0,-1 0,1 0,0 0,0 0,-1 0,1 1,0-1,0 1,-1-1,1 1,0 0,-1-1,1 1,-1 0,1 0,-1 0,1 0,-1 0,0 1,1-1,-1 0,0 0,0 1,0-1,0 1,0-1,0 1,-1 0,1-1,0 1,-1 0,1-1,-1 1,8 87,-8-80,-7 86,-3 0,-5 0,-3-1,-5-1,-14 29,13-55,-3-2,-3-1,-3-1,-3-1,-7 6,33-52,0 0,-1 0,0-1,-1 0,-1-1,-1 0,0-1,-1-1,0 0,0-1,-1 0,-1-2,0 0,-2 0,16-7,-1-1,1 0,0 0,-1 0,1-1,-1 1,1-1,-1 0,1 1,-1-2,1 1,-1 0,1-1,-1 1,1-1,-1 0,1-1,0 1,0 0,-1-1,1 0,0 1,0-1,1-1,-1 1,0 0,1-1,-1 1,1-1,0 0,0 1,0-1,0 0,0-1,1 1,-1 0,1 0,0-1,0 1,0 0,0-1,1 1,0-1,-1 0,1-24,0 0,2 0,1 0,1 1,1-1,2 1,0 0,2 1,1 0,1 0,9-13,8-28,-9 19</inkml:trace>
  <inkml:trace contextRef="#ctx0" brushRef="#br0" timeOffset="1866.682">2626 1486,'101'-21,"-2"-5,0-4,80-38,-160 61,-1-2,1 0,-1-1,-1-1,0-1,-1 0,0-1,-1-1,0-1,-1 0,-1 0,0-1,-1-1,-1 0,0-1,-2 0,0-1,4-14,-12 31,1 0,-1 0,-1-1,1 1,0 0,-1-1,1 1,-1-1,0 1,1 0,-1-1,0 1,-1-1,1 1,0-1,-1 1,1-1,-1 1,0 0,0-1,0 1,0 0,0 0,0 0,-1 0,1 0,-1 0,1 0,-1 0,0 1,0-1,0 0,0 1,0 0,0-1,0 1,0 0,-1 0,1 0,0 0,-1 1,1-1,0 1,-1-1,-1 1,-9 3,0 0,0 0,0 1,0 1,1 0,0 1,0 1,0 0,0 0,1 1,1 0,-1 1,2 0,-1 1,1 0,0 0,1 1,0 0,1 1,1 0,-1 0,-7 9,0 0,1 1,1 0,2 0,0 2,1-1,1 1,2 0,0 0,2 1,0 0,1 5,3-24,0 0,1 0,-1 0,1 0,0 0,1 0,-1 0,1 0,0-1,1 1,-1-1,1 1,0-1,1 0,-1 0,1 0,0-1,0 1,1-1,-1 0,1 0,0 0,0-1,0 0,0 0,1 0,-1 0,1-1,0 0,-1 0,1-1,0 0,0 0,5 0,58 2,-36-4</inkml:trace>
  <inkml:trace contextRef="#ctx0" brushRef="#br0" timeOffset="2250.594">3472 1430,'44'-27,"-1"-1,-2-2,0-2,-2-1,-2-2,2-6,69-84,-107 125,-1 1,0-1,0 0,1 1,-1-1,0 0,1 0,-1 1,0-1,1 0,-1 0,0 0,1 1,-1-1,1 0,-1 0,0 0,1 0,-1 0,1 0,-1 0,0 0,1 0,-1 0,1 0,-1 0,0 0,1 0,-1 0,0-1,1 1,-1 0,1 0,-1 0,0 0,1-1,-1 1,0 0,0-1,1 1,-1 0,0 0,1-1,-1 1,0 0,0-1,0 1,0 0,1-1,-1 1,0-1,0 1,-10 36,-1-5,5-19,0 0,1 0,1 1,0-1,1 1,0 0,1 0,0 0,1 0,0 0,1 0,1 0,0 0,1 1,0-2,1 1,1 2,-1-10,-1-1,1 1,0 0,0-1,1 1,0-1,-1 0,1 0,0-1,1 1,-1-1,1 0,0 0,-1 0,1-1,0 0,1 0,-1 0,0 0,0-1,1 0,-1 0,1 0,-1-1,1 0,-1 0,1 0,-1-1,1 0,-1 0,1 0,11-3,-1 0,0-1,0 0,0-1,-1-1,0-1,0 0,-1-1,10-7,4-10,0 0,-2-2,-1-1,-1-1,-2-1,-1-1,-2 0,5-14,4-13,-20 34</inkml:trace>
  <inkml:trace contextRef="#ctx0" brushRef="#br0" timeOffset="2920.281">4714 301,'25'310,"-20"-238,-4 0,-3 1,-3-1,-3 0,-7 16,-38 173,53-212,5-31</inkml:trace>
  <inkml:trace contextRef="#ctx0" brushRef="#br0" timeOffset="3167.734">4347 951,'39'-5,"45"-7,14 0,0 1,-12 3,-12-3,-12 1,-13 2,-10 3,-6 2,-5 1,-1 1,-2 1,1 1,-5 4,-5 2</inkml:trace>
  <inkml:trace contextRef="#ctx0" brushRef="#br0" timeOffset="3338.133">5335 1176,'-5'33,"-1"21,-1 2</inkml:trace>
  <inkml:trace contextRef="#ctx0" brushRef="#br0" timeOffset="3525.367">5250 668,'0'-10,"5"2,1 3</inkml:trace>
  <inkml:trace contextRef="#ctx0" brushRef="#br0" timeOffset="4134.647">5870 951,'-48'23,"1"2,1 3,1 1,2 2,-36 34,28 13,50-75,1-1,-1 1,1 0,-1-1,1 1,0 0,0-1,0 1,1 0,-1-1,1 1,-1 0,1-1,0 1,0-1,0 1,0-1,0 1,0-1,1 0,0 0,-1 0,1 0,0 0,0 0,0 0,0 0,0-1,0 1,0-1,1 1,-1-1,1 0,8 2,1 0,0 0,-1-1,1-1,0 0,0-1,0 0,0 0,0-2,0 1,-1-2,1 1,0-2,-1 1,0-1,0-1,0 0,-1-1,1 0,-1-1,-1 0,1 0,-1-1,7-7,16-7,61-50,-72 54,1 0,0 2,1 0,1 1,0 2,11-4,-34 16,1 0,-1 1,0-1,0 0,1 1,-1-1,1 1,-1 0,0-1,1 1,-1 0,1 0,-1 0,1 0,-1 0,0 0,1 0,-1 0,1 1,-1-1,1 1,-1-1,0 1,0-1,1 1,-1 0,0 0,0 0,1-1,-1 1,0 0,0 0,0 1,0-1,-1 0,1 0,0 0,0 1,-1-1,1 0,-1 0,1 1,-1-1,1 1,-1-1,0 1,0-1,0 0,0 1,0-1,0 1,0 1,-8 47,6-45,0-1,0 0,0 1,1-1,-1 1,1 0,0-1,1 1,-1 0,1-1,0 1,0 0,1 0,-1-1,1 1,0 0,0-1,1 1,-1 0,1-1,0 0,0 0,1 1,-1-1,1 0,0-1,0 1,0 0,0-1,1 0,-1 0,1 0,4 3,-2-4,1-1,0 1,-1-1,1 0,0-1,-1 0,1 0,0 0,0-1,-1 1,1-2,-1 1,1-1,-1 0,1 0,-1-1,0 0,0 0,0 0,-1-1,1 0,2-3,112-112,-103 99,28-28,-3-2,-2-2,-2-2,-3-1,-2-1,-2-2,-3-2,12-40,-27 64,-2 0,-2-1,-1 0,-2 0,-1-1,-2 0,-2 0,-1 0,-2 0,-1 1,-5-14,8 47,0-1,-1 1,0 0,0 0,0 0,0 0,-1 0,1 0,-1 1,0-1,0 0,0 1,-1-1,1 1,-1 0,0 0,0 0,0 0,0 1,0-1,-1 1,1-1,-1 1,1 0,-1 1,0-1,0 1,0 0,0-1,0 2,0-1,0 0,0 1,-1 0,1 0,0 0,-9 5,1 1,-1 1,1 0,0 0,1 1,0 0,0 1,1 1,0 0,1 0,0 0,0 1,1 1,1 0,0 0,0 0,-3 11,-5 12,2 1,2 0,1 1,1 1,2-1,2 1,2 0,1 0,2 1,2-1,6 37,-4-37,3 0,0 0,3 0,1-1,2-1,2 0,1-1,1 0,2-2,1 0,2-1,1-1,2-1,1-1,1-2,2 0,-8-8,-6-5,0-1,1 0,1-1,-1-1,2 0,0-2,0 0,19 7,-14-14,-6-4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14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17620 0 0,'0'0'1359'0'0,"0"0"-351"0"0,0 0-69 0 0,0 0-26 0 0,0 0-44 0 0,0 0-128 0 0,0 0-268 0 0,0 0-239 0 0,0 0-121 0 0,0 0-55 0 0,0 0-36 0 0,0 0-11 0 0,-5 9-32 0 0,-11 32-57 0 0,15-39-21 0 0,0 0 0 0 0,0 1 0 0 0,0-1 0 0 0,0 0 0 0 0,1 1-1 0 0,-1-1 1 0 0,1 0 0 0 0,0 1 0 0 0,0-1 0 0 0,0 1 0 0 0,0-1 0 0 0,0 1 0 0 0,0-1-1 0 0,0 1 1 0 0,1-1 0 0 0,0 0 0 0 0,-1 1 0 0 0,1-1 0 0 0,0 0 0 0 0,0 0 0 0 0,0 1-1 0 0,0-1 1 0 0,1 0 0 0 0,-1 0 0 0 0,0 0 0 0 0,1 0 0 0 0,0 0 0 0 0,-1-1 0 0 0,2 2 99 0 0,10 14-7341 0 0,-9-10-4024 0 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26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53,'-13'24,"1"2,1 0,2 0,1 1,0-1,2 2,2-1,0 1,2 0,1 0,1 0,1 3,0-27,0 0,0 0,0 0,0 0,0 0,1 0,0 0,0 0,0 0,0-1,1 1,0-1,-1 0,1 0,0 0,0 0,1 0,-1-1,1 1,-1-1,1 0,0 0,-1 0,1-1,0 1,0-1,1 0,-1 0,0-1,0 1,0-1,1 0,-1 0,0 0,0 0,0-1,1 0,-1 0,0 0,1 0,8-3,0-1,-1 0,1-1,-1 0,0-1,-1 0,1-1,-1 0,-1 0,0-2,0 1,-1-1,0 0,0-1,-2 0,1-1,5-11,-3 3,-1 0,0 0,-2-1,0 0,-2 0,3-16,-8 30,0 1,0-1,0 1,-1-1,0 1,0-1,-1 1,1-1,-2 1,1 0,-1 0,1 0,-2 0,1 0,-1 1,1 0,-1-1,-1 1,1 1,-1-1,0 1,0-1,0 1,-1 1,1-1,-1 1,0 0,0 0,0 1,-1 0,1 0,0 0,-1 1,1 0,-1 0,1 1,-1 0,0 0,1 0,-1 1,1 0,-6 1,-46 19,34-10</inkml:trace>
  <inkml:trace contextRef="#ctx0" brushRef="#br0" timeOffset="467.444">474 335,'42'-23,"-1"-3,-1-1,-1-2,-2-2,-1-1,-2-2,-1-1,7-12,-39 46,-1-1,0 1,0 0,1-1,-1 1,1 0,-1 0,1-1,-1 1,1 0,-1 0,1 0,0 0,0 0,0 0,0 0,0 0,0 0,0 0,0 0,0 1,0-1,0 0,0 1,1-1,-1 1,0-1,0 1,1-1,-1 1,0 0,1 0,-1 0,0 0,1 0,-1 0,0 0,1 0,-1 0,0 1,1-1,-1 1,0-1,0 1,1-1,-1 1,0 0,0-1,1 2,19 161,-18-155,1-1,1 0,-1 0,1 0,1 0,-1-1,1 0,0 0,0 0,1-1,0 0,0 0,0-1,0 0,1 0,0-1,0 0,0 0,0 0,0-1,0-1,0 1,1-1,-1-1,1 0,-1 0,1 0,-1-1,0-1,1 1,-1-1,0 0,0-1,0 0,0-1,-1 1,1-1,-1-1,0 1,0-1,0-1,4-4,0 0,0-1,-1 0,0 0,-1-1,0-1,-1 0,-1 0,0 0,-1-1,1-3,4-7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24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7 932,'-5'-34,"3"-15,2-5,6 2,2 1,4 4,1 5,2 0,-1 2,1 4,4 2,3 3,-3 2,2 5,-4 3,0 4,2 11,-2 5</inkml:trace>
  <inkml:trace contextRef="#ctx0" brushRef="#br0" timeOffset="380.619">429 649,'8'-2,"12"-3,-1 0,0-1,0-1,-1 0,0-2,0 0,-1-1,-1 0,1-2,-2 0,1 0,-2-2,0 0,0 0,-1-2,-11 14,0 0,0-1,0 1,-1 0,1-1,-1 1,1-1,-1 0,0 1,0-1,0 0,0 0,0 0,-1 1,0-1,1 0,-1 0,0 0,0 0,-1 0,1 0,0 0,-1 0,0 1,0-1,0 0,0 0,0 1,0-1,-1 0,1 1,-1 0,0-1,0 1,0 0,0 0,0 0,0 0,0 0,-1 0,1 1,-1-1,1 1,-1 0,0 0,0-1,1 2,-1-1,0 0,0 1,0-1,-1 1,-15 5,0 0,0 2,1 0,0 1,0 1,1 1,0 0,1 1,0 1,0 0,1 1,1 1,1 1,0-1,0 2,2 0,-7 12,6-13,1 1,0 0,2 1,0 0,1 1,0 0,-2 9,9-22,0 0,-1 0,2 0,-1 0,0 1,1-1,0 0,1 1,-1-1,1 0,0 0,0 1,0-1,1 0,0 0,0 0,0-1,0 1,1 0,0-1,0 1,0-1,1 0,-1 0,1-1,0 1,0-1,0 1,2-1,10 5,0-1,0 0,1-1,0-2,1 1,-1-2,1 0,-1-1,1-1,0 0,-1-2,1 0,4-1,6 1,-11 1,1-1,-1-1,0-1,0 0,0-1,0-1,-1 0,1-1,-1-1,-1-1,1 0,-1-1,-1 0,3-4,-4 0</inkml:trace>
  <inkml:trace contextRef="#ctx0" brushRef="#br0" timeOffset="714.014">1248 509,'-19'-1,"-1"2,0 1,1 1,-1 0,1 1,0 1,0 1,0 1,1 0,0 2,1 0,0 1,-3 2,15-8,0 1,1-1,0 1,-1-1,2 1,-1 0,1 1,-1-1,1 1,1-1,-1 1,1 0,0 0,0 0,1 0,0 0,0 0,0 1,1-1,0 0,0 0,1 1,-1-1,1 0,1 0,-1 0,1 0,0 0,1 0,-1 0,1-1,0 1,0-1,1 0,0 0,0 0,0 0,0-1,1 0,0 0,0 0,0 0,0-1,0 1,1-1,3 1,7 0,1 0,-1-1,1 0,-1-2,1 0,0 0,-1-2,1 0,0-1,-1-1,1 0,-1-1,0-1,0-1,-1 0,1-1,-1 0,-1-1,0-1,0-1,0 0,-1-1,5 0</inkml:trace>
  <inkml:trace contextRef="#ctx0" brushRef="#br0" timeOffset="1001.631">1728 1,'-5'33,"-1"36,0 15,1-2,1-5,2-11,1-12,0-10,1-3,0-4,1-3,4-3,2-2,-1 0,-1-2,-1 1,-7-5,-2-7</inkml:trace>
  <inkml:trace contextRef="#ctx0" brushRef="#br0" timeOffset="1250.913">1389 480,'39'-10,"36"2,10 3,-4 1,-12 7,-12 2,-11 1,-9-1,-10 4,-5 0,-2-1,-4-3</inkml:trace>
  <inkml:trace contextRef="#ctx0" brushRef="#br0" timeOffset="1487.025">2123 565,'5'34,"6"10,1 3,-1-6</inkml:trace>
  <inkml:trace contextRef="#ctx0" brushRef="#br0" timeOffset="1653.007">2151 255,'-10'-15,"-2"-4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0:24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428 715,'-16'-2,"0"2,0 0,0 1,1 0,-1 1,0 1,1 1,-1 0,1 1,0 1,1 0,-1 1,1 0,1 1,-1 1,1 0,1 1,0 0,0 1,1 0,0 1,1 0,1 1,0 0,0 1,1-1,1 2,0-1,-2 7,0-1,1 1,1 0,1 1,1 0,1 0,0 0,2 0,1 0,1 1,1 3,-1-22,0-1,1 1,-1 0,1 0,0-1,0 1,0 0,1-1,-1 1,1-1,0 0,0 1,0-1,1 0,-1 0,1 0,-1-1,1 1,0-1,0 1,0-1,1 0,-1 0,0 0,1-1,-1 1,1-1,-1 0,1 0,0 0,0 0,-1-1,1 1,0-1,0 0,0 0,0-1,-1 1,1-1,0 0,0 0,2-1,19-8,0-1,0-1,-1-1,-1-2,0 0,-1-1,-1-1,0-2,-2 0,0 0,-1-2,-1 0,-1-2,-1 1,2-7,19-18,-2-2,-3-1,-1-1,-3-2,-3-1,-1-1,-3 0,-3-2,-2 0,-2-1,4-58,-16 98,-2-1,0 1,-1 0,0-1,-2 1,0 1,-1-1,-1 1,0-1,-1 2,4 9,0 1,-1 0,1 0,-1 1,0-1,-1 1,1 0,-1 0,0 0,0 1,-1 0,1 0,-1 0,0 0,0 1,0 0,0 0,-1 1,1 0,-1 0,1 0,-1 1,0 0,0 0,0 1,0 0,-5 1,2 2,0 0,0 1,0 0,0 1,1 0,0 1,0 0,0 0,1 1,0 0,0 1,1-1,0 1,0 1,1-1,0 1,0 1,1-1,0 1,1-1,0 1,1 1,0-1,0 0,1 1,0 2,-1 12,1 0,1 0,1 0,1 0,2 0,0 0,2 0,0-1,2 0,0 0,2 0,1-1,0-1,2 1,1-2,0 0,2 0,0-1,1-1,1-1,6 4,145 176,-89-86,-78-111,0 0,0-1,0 0,-1 1,1-1,0 1,0-1,0 0,0 0,0 0,0 1,0-1,0 0,0 0,0 0,0 0,0-1,0 1,0 0,0 0,0-1,-1 1,1 0,0-1,0 1,0-1,0 1,0-1,-1 1,1-1,0 0,-1 1,1-1,0 0,-1 0,1 1,-1-1,1 0,0-1,10-12</inkml:trace>
  <inkml:trace contextRef="#ctx0" brushRef="#br0" timeOffset="247.099">1105 828,'0'33,"0"21,0 6,5-7,1-8,0-11</inkml:trace>
  <inkml:trace contextRef="#ctx0" brushRef="#br0" timeOffset="516.525">1076 178,'0'0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1:33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30 820,'0'-1,"-1"1,1 0,-1-1,1 1,-1 0,1-1,-1 1,1 0,-1 0,1-1,-1 1,1 0,-1 0,0 0,1 0,-1 0,1 0,-1 0,0 0,1 0,-1 0,1 0,-1 0,0 0,1 1,-1-1,1 0,-1 0,1 1,-1-1,1 0,-1 1,1-1,-1 0,1 1,-1-1,1 1,0-1,-1 1,1-1,0 1,-1-1,1 1,0-1,0 1,0-1,-1 1,1-1,0 1,0 0,0-1,0 1,0-1,0 1,0 0,0-1,0 1,0-1,0 1,1 0,-7 42,6-42,-1 304,1-287,0 0,2 0,-1 0,2 0,1-1,0 1,1-1,1 0,7 16,-11-31,-1 1,0-1,1 1,0-1,0 0,-1 0,1 0,0 0,1 0,-1 0,0 0,1-1,-1 1,1-1,-1 0,1 1,-1-1,1 0,0-1,0 1,0 0,-1-1,1 0,0 0,0 1,0-2,0 1,0 0,-1 0,1-1,0 0,0 0,0 1,-1-1,1-1,-1 1,1 0,0-1,89-67,-67 43,-1-1,-1-2,-1 0,-1-1,9-21,26-47,-56 98,0 1,-1-1,1 1,0 0,0-1,0 1,0-1,0 1,1-1,-1 1,0-1,0 1,0-1,0 1,0-1,1 1,-1-1,0 0,0 1,1-1,-1 1,0-1,1 1,-1-1,1 0,-1 1,0-1,1 0,-1 0,1 1,-1-1,1 0,-1 0,1 0,-1 1,1-1,-1 0,1 0,-1 0,1 0,-1 0,1 0,-1 0,1 0,-1 0,1 0,-1 0,1 0,-1-1,1 1,-1 0,1 0,-1-1,1 1,-1 0,1 0,-1-1,0 1,1 0,-1-1,0 1,1-1,-1 1,0 0,1-1,-1 1,0-1,0 1,1-1,-1 0,5 44,-5-41,0 31,-2-26,1 0,0 1,0-1,1 0,-1 1,2-1,-1 1,1-1,0 0,1 1,0-1,0 0,0 0,1 0,0 0,0 0,1-1,0 0,0 1,1-2,-1 1,1 0,1-1,-1 0,1 0,-1 0,2-1,5 4,-4-8,0 0,0 0,0-1,-1 0,1 0,0-1,0 0,-1 0,1-1,-1 0,0 0,0-1,0 0,0 0,-1 0,1-1,-1 0,0-1,-1 1,1-1,-1 0,1-2,24-30,-2-1,-1-1,-2-1,11-29,-32 65,-1 0,0 0,0-1,0 1,-1-1,1 0,-2 0,1 0,0 0,-1 0,0 0,-1 0,1 0,-1 0,-1-1,1 1,-1 0,0 0,0 0,-1 0,1 0,-1 0,-3-5,-7-2</inkml:trace>
  <inkml:trace contextRef="#ctx0" brushRef="#br0" timeOffset="1">1131 1,'-11'58,"3"0,2 1,3 0,3 10,-1-24,18 210,-13-221,-1 1,-1 0,-2-1,-2 1,-3 16,-6 54,4 0,6 46,12-131,13-40,93-121,48-27,-164 168,0-1,-1 0,1 1,0-1,0 0,0 1,-1-1,1 1,0-1,0 1,0-1,0 1,0 0,0 0,0-1,0 1,0 0,0 0,0 0,0 0,0 0,0 0,0 0,0 0,0 1,-1-1,1 0,0 0,0 1,0-1,0 1,0-1,0 1,0-1,-1 1,1 0,0-1,0 1,-1 0,1-1,-1 1,1 0,0 0,-1 0,0 0,1-1,-1 1,1 0,-1 0,0 0,0 0,1 0,-1 0,0 0,0 1,10 56,19 148,-24-121,0-79</inkml:trace>
  <inkml:trace contextRef="#ctx0" brushRef="#br0" timeOffset="2">1667 1101,'21'-4,"10"0,-1-1,0-2,0-1,0-1,-1-1,0-2,-1-1,-1-1,0-1,25-20,-49 33,0-1,0 0,0 1,0-1,-1-1,1 1,-1 0,0-1,1 1,-2-1,1 0,0 1,-1-1,0 0,0 0,0 0,0 0,-1 0,1 0,-1 0,0 0,0 0,-1-1,1 1,-1 0,0 0,0 0,0 1,0-1,-1 0,0 0,0 1,0-1,0 1,0-1,-1 1,1 0,-1 0,0 0,0 0,0 1,0-1,-1 1,1 0,-1 0,1 0,-1 0,0 0,-5 2,0 1,0 0,0 1,0 0,0 0,1 0,-1 1,1 1,-1-1,1 1,1 1,-1 0,0 0,1 0,0 1,1 0,-1 0,1 1,0 0,0 0,-3 7,-15 12,0 1,3 2,0 0,2 1,1 1,1 1,2 0,-1 8,14-37,0 0,0 1,1-1,0 1,-1-1,1 1,1-1,-1 1,0-1,1 1,0 0,0-1,0 1,0 0,0-1,1 1,0 0,0-1,0 1,0-1,0 1,1-1,0 0,-1 1,1-1,0 0,1 0,-1 0,0-1,1 1,0-1,-1 1,1-1,0 0,0 0,0 0,1 0,-1 0,0-1,1 0,-1 0,1 0,-1 0,2 0,22 0,1-1,0-1,0-2,-1-1,1-1,-1-1,-1-1,1-2,-1 0,0-2,-1-1,-1-1,0-1,5-4,-2 1</inkml:trace>
  <inkml:trace contextRef="#ctx0" brushRef="#br0" timeOffset="3">2316 734,'11'45,"-3"0,-2 0,-1 0,-3 1,-1 0,-5 26,3 10,-10-20,-2-92,14 8,1 1,1-1,0 1,2 0,1 0,0 0,2 1,4-8,87-150,-98 174,1-1,0 1,1 0,-1 0,1 0,0 0,0 0,0 1,0-1,0 1,1 0,0 0,0 0,0 1,0-1,0 1,0 0,0 0,1 0,-1 0,1 1,-1 0,1 0,0 0,0 1,-1-1,1 1,0 0,0 1,-1-1,1 1,1 0,12 10</inkml:trace>
  <inkml:trace contextRef="#ctx0" brushRef="#br0" timeOffset="4">2711 961,'27'5,"1"-1,-1-1,1-1,0-2,0-1,0-1,0-1,-1-1,16-5,-35 6,1 1,-1-2,1 1,-1-1,0 0,0-1,-1 0,1 0,-1 0,0-1,-1 0,1-1,-1 1,0-1,-1-1,0 1,0-1,-1 0,1 0,-2 0,1 0,-1-1,0 1,-1-1,0-1,-1 6,-1 0,1 1,-1-1,0 1,0-1,0 0,0 1,-1-1,1 1,-1-1,0 1,0-1,0 1,-1-1,1 1,-1 0,0 0,0 0,0 0,0 0,0 0,-1 0,1 1,-1-1,0 1,0 0,0 0,0 0,0 0,0 0,0 1,-1-1,1 1,-1 0,1 0,-1 0,1 1,-1-1,0 1,1 0,-1 0,1 0,-1 0,0 1,-2 0,-17 8,1 1,0 1,1 0,0 2,1 0,1 2,0 0,1 1,0 1,2 1,-9 10,11-13,1 0,0 1,0 1,2 0,0 1,1 0,1 0,1 1,0 0,-3 17,10-30,0 1,0-1,1 1,1 0,-1-1,1 1,0-1,0 1,1-1,0 1,0-1,0 0,1 0,0 0,0 0,1 0,-1-1,1 1,1-1,-1 0,1-1,-1 1,1-1,1 1,-1-2,1 1,1 0,16 10,1-1,0-1,1-1,0-2,0 0,2-2,27 7,-1-2,2-3,-1-2,1-2,0-3,14-3,-40 1,-4-1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1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0,'-3'16,"0"0,0 0,-2-1,0 1,0-1,-2 0,0 0,0-1,-2 0,1-1,-2 1,-1 5,-115 126,1-27,111-108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2:44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1 613,'115'-132,"-1"-23,23-66,-82 117,-49 143,18 112,-11-10,9 24,-5-126,-6-27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2:45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29,'300'0,"-90"-28,-109 28,-89 0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2:46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31,'7'4,"0"0,0-1,1 1,-1-2,1 1,-1-1,1 0,0-1,0 1,0-2,0 1,0-1,0 0,0-1,0 0,7-2,96-20,94-7,-160 30,-33 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2:46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30,'22'6,"0"-1,0-1,0-1,1-1,-1 0,1-2,-1-1,1-1,20-4,168-30,-99 29,-88 7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2:4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115 375,'93'29,"-40"-7,-20-12,0-3,1 0,0-2,1-2,-1-1,13-2,-35 2,-1-1,0-1,0 1,1-2,-1 0,0 0,0-1,1-1,-2 0,1 0,0-1,-1 0,1-1,-1 0,0-1,-1 0,0 0,0-1,0 0,0-1,-1 0,-1 0,1-1,-2 0,6-8,-9 7,1 0,-2-1,1 1,-2-1,1 1,-2-1,1 0,-1 0,-1 0,0 1,0-1,-1 0,-1 1,0-1,0 1,-1 0,0 0,-1 0,0 1,0-1,-1 1,0 1,-1-1,0 1,0 0,-1 0,0 1,0 0,-1 1,0 0,0 0,-1 1,1 0,-1 0,0 1,0 1,0-1,-1 2,0-1,1 2,-1-1,0 2,-5-1,-8-2,0 1,0 1,0 1,0 1,0 2,0 0,1 1,-1 1,1 2,0 0,1 1,0 2,0 0,1 1,-6 5,15-7,1 0,0 2,0-1,1 2,0-1,1 1,0 1,1-1,0 1,1 1,-4 10,2 0,-27 122,37 50,25-80,-23-104,2 1,-1-1,2 1,0-2,0 1,1-1,0 0,1 0,0-1,1 0,0 0,1-1,0 0,0-1,1 0,0 0,0-2,1 1,0-1,0-1,0 0,1-1,-1 0,1-1,0 0,0-1,1-1,4 0,254-4,-260 3</inkml:trace>
  <inkml:trace contextRef="#ctx0" brushRef="#br0" timeOffset="768.015">961 713,'-13'16,"1"0,1 1,0 1,1 0,2 0,-1 0,1 4,-16 32,-35 106,126-258,21-106,-72 176,-16 27,0 1,0 0,0-1,0 1,1-1,-1 1,0 0,0-1,1 1,-1 0,0-1,1 1,-1 0,0 0,1-1,-1 1,0 0,1 0,-1 0,1 0,-1-1,1 1,-1 0,0 0,1 0,-1 0,1 0,-1 0,0 0,1 0,-1 0,1 0,-1 0,1 0,-1 0,0 1,1-1,-1 0,1 0,-1 0,0 1,1-1,-1 0,0 0,1 1,-1-1,0 0,1 1,-1-1,0 0,0 1,1-1,-1 0,0 1,0-1,0 1,0-1,0 0,1 1,-1-1,0 1,0-1,0 0,0 1,0-1,0 1,0-1,0 1,10 39,-8-28,-1 0,2 0,0 0,0-1,1 0,1 1,0-1,0-1,1 1,0-1,1 0,0 0,1-1,0 0,0 0,1-1,8 6,-14-12,1-1,-1 0,1 0,0-1,-1 1,1-1,0 1,0-1,-1 0,1-1,0 1,0-1,-1 1,1-1,0 0,-1-1,1 1,-1-1,0 1,1-1,-1 0,0 0,0 0,0-1,0 1,0-1,-1 0,2-1,61-88,-20-16,-44 106,0-1,0 1,0 0,-1 0,1 0,0 0,-1-1,0 1,1 0,-1 0,0-1,0 1,0 0,-1-1,1 1,0 0,-1 0,1 0,-1-1,0 1,0 0,0 0,-1-2,-8-5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15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219 451 17004 0 0,'0'0'2207'0'0,"0"0"-1091"0"0,0 0-350 0 0,0 0 128 0 0,0 0 148 0 0,0 0-34 0 0,0 0-177 0 0,0 0-239 0 0,0 0-226 0 0,0 0-134 0 0,0 0-79 0 0,0 0-68 0 0,-7-2-59 0 0,4 1-26 0 0,0 1 0 0 0,0-1 0 0 0,0 1 0 0 0,0-1 1 0 0,0 1-1 0 0,0 0 0 0 0,1 0 0 0 0,-1 0 0 0 0,0 1 1 0 0,0-1-1 0 0,0 1 0 0 0,0-1 0 0 0,0 1 0 0 0,1 0 1 0 0,-1 0-1 0 0,0 0 0 0 0,1 1 0 0 0,-1-1 1 0 0,1 1-1 0 0,-1-1 0 0 0,1 1 0 0 0,-1 0 0 0 0,1 0 1 0 0,0 0-1 0 0,0 0 0 0 0,0 1 0 0 0,-10 7-14 0 0,0 0-1 0 0,1 1 1 0 0,1 0 0 0 0,-1 1-1 0 0,2 0 1 0 0,0 1-1 0 0,0 0 1 0 0,2 0 0 0 0,-1 1-1 0 0,2 0 1 0 0,-1 0 0 0 0,2 0-1 0 0,0 1 1 0 0,1 0 0 0 0,0 0-1 0 0,2 0 1 0 0,-2 14 14 0 0,2-21 1 0 0,1 0 1 0 0,0 0-1 0 0,1 0 0 0 0,-1 1 1 0 0,1-1-1 0 0,1 0 0 0 0,0 0 1 0 0,0 1-1 0 0,0-1 0 0 0,1 0 1 0 0,0 0-1 0 0,1 0 0 0 0,0-1 1 0 0,0 1-1 0 0,1-1 0 0 0,0 1 1 0 0,0-1-1 0 0,0 0 0 0 0,1-1 1 0 0,0 1-1 0 0,1-1 0 0 0,-1 0 1 0 0,1 0-1 0 0,3 2-1 0 0,-1-4 71 0 0,0 0 0 0 0,0-1 0 0 0,0 0 0 0 0,0 0 1 0 0,1 0-1 0 0,0-1 0 0 0,-1 0 0 0 0,1-1 0 0 0,0 0 0 0 0,0 0 0 0 0,-1-1 0 0 0,1 0 1 0 0,0-1-1 0 0,0 0 0 0 0,0 0 0 0 0,-1-1 0 0 0,1 0 0 0 0,-1-1 0 0 0,1 1 0 0 0,-1-2 1 0 0,8-3-72 0 0,0 0 89 0 0,0-1 1 0 0,-1-1 0 0 0,0 0 0 0 0,0-1 0 0 0,-1-1 0 0 0,0 0 0 0 0,-1-1-1 0 0,0-1 1 0 0,-1 0 0 0 0,-1 0 0 0 0,0-1 0 0 0,0-1 0 0 0,-2 1 0 0 0,0-2-1 0 0,0 1 1 0 0,-2-1 0 0 0,0-1 0 0 0,0 1 0 0 0,-2-1 0 0 0,0 0-1 0 0,-1 0 1 0 0,-1-1 0 0 0,0 1 0 0 0,-1-5-90 0 0,-2 13-28 0 0,0 1 0 0 0,0-1 0 0 0,0 1-1 0 0,-1-1 1 0 0,-1 1 0 0 0,1-1 0 0 0,-1 1 0 0 0,-1 0 0 0 0,1 0-1 0 0,-1 0 1 0 0,-1 0 0 0 0,1 0 0 0 0,-2 1 0 0 0,1 0 0 0 0,-1-1-1 0 0,0 2 1 0 0,0-1 0 0 0,-1 0 0 0 0,1 1 0 0 0,-2 0 0 0 0,1 1 0 0 0,-1-1-1 0 0,1 1 1 0 0,-2 1 0 0 0,1-1 0 0 0,-2 0 28 0 0,-1 1-154 0 0,0 1 0 0 0,0-1 0 0 0,0 2 0 0 0,-1-1 0 0 0,0 2 0 0 0,1-1 0 0 0,-1 1 0 0 0,0 1 0 0 0,1 0 0 0 0,-1 1 0 0 0,0 0 0 0 0,1 0 0 0 0,-1 1 0 0 0,-1 1 154 0 0,-40 11-3053 0 0,5 5-3358 0 0,27-10-5649 0 0</inkml:trace>
  <inkml:trace contextRef="#ctx0" brushRef="#br0" timeOffset="417.759">9 721 11170 0 0,'0'0'2513'0'0,"0"0"-671"0"0,0 0-398 0 0,0 0-53 0 0,0 0-57 0 0,0 0-77 0 0,0 0-66 0 0,0 0-163 0 0,0 0-208 0 0,0 0-214 0 0,0 0-162 0 0,0 0-124 0 0,0 0-83 0 0,2-3-48 0 0,9-8-106 0 0,1 1 0 0 0,0 0 0 0 0,0 1 0 0 0,1 0 0 0 0,0 1 1 0 0,1 1-1 0 0,0 0 0 0 0,0 1 0 0 0,1 0 0 0 0,0 1 1 0 0,-1 0-1 0 0,2 2 0 0 0,3-1-83 0 0,-17 3 8 0 0,1 0 0 0 0,-1 0 0 0 0,1 1 0 0 0,-1-1 0 0 0,1 1 0 0 0,0 0 0 0 0,-1-1 0 0 0,1 1 1 0 0,-1 0-1 0 0,1 1 0 0 0,0-1 0 0 0,-1 0 0 0 0,1 1 0 0 0,-1-1 0 0 0,1 1 0 0 0,-1 0 0 0 0,1 0 0 0 0,-1 0 0 0 0,0 0 0 0 0,1 0 0 0 0,-1 1 0 0 0,0-1 0 0 0,0 1 0 0 0,0-1 0 0 0,0 1 0 0 0,0 0 0 0 0,0 0 0 0 0,1 1-8 0 0,0 4 41 0 0,1 1 0 0 0,0-1 0 0 0,1 0 0 0 0,-1-1 0 0 0,1 1 0 0 0,1-1-1 0 0,-1 0 1 0 0,1 0 0 0 0,0 0 0 0 0,1-1 0 0 0,-1 0 0 0 0,1 0 0 0 0,0-1 0 0 0,0 0-1 0 0,1 0 1 0 0,-1-1 0 0 0,1 0 0 0 0,0 0 0 0 0,0 0 0 0 0,0-1 0 0 0,0-1-1 0 0,0 1 1 0 0,0-1 0 0 0,0-1 0 0 0,4 1-41 0 0,61-8 930 0 0,-69-7-1336 0 0,-4 5-2706 0 0,0 4-1136 0 0,0 1-7116 0 0</inkml:trace>
  <inkml:trace contextRef="#ctx0" brushRef="#br0" timeOffset="1336.626">352 0 5801 0 0,'0'0'783'0'0,"0"0"-132"0"0,0 0 268 0 0,0 0 294 0 0,0 0 69 0 0,0 0-56 0 0,0 0-128 0 0,0 0-120 0 0,0 0-84 0 0,0 0-69 0 0,0 0-6 0 0,36 4-2 0 0,112 11 26 0 0,-29-11 1656 0 0,102-4 2673 0 0,-204 47-4090 0 0,-5 290-322 0 0,-12-239-667 0 0,-34 245-30 0 0,0-154 61 0 0,21-58 1056 0 0,-8-127-346 0 0,-147 37-616 0 0,36-7-378 0 0,97-32-1755 0 0,34-2-484 0 0,1 0-4385 0 0,0 0-6155 0 0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2:53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1,'0'34,"-5"15,-1 5,0-2,1-6,1-5,2-10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2:54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34,'5'-14,"2"-5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2:54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0 389,'14'-71,"-8"32,1 0,3 1,1 1,1-1,9-13,-20 47,1-1,-1 1,1 0,0 0,0 0,1 0,-1 1,1-1,0 0,0 1,0 0,0 0,1 0,-1 0,1 0,0 1,0 0,0 0,0 0,0 0,0 0,0 1,1 0,-1 0,1 0,-1 0,1 1,-1-1,1 1,-1 1,1-1,-1 0,0 1,1 0,-1 0,1 1,100 123,-93-111,-9-10,-1 0,1 0,0 0,0 0,0 0,0 0,1-1,-1 0,1 1,0-1,0-1,0 1,1-1,-1 1,1-1,-1 0,1-1,-1 1,1-1,0 0,0 0,0-1,0 1,0-1,-1 0,1 0,0-1,0 0,1 0,7-7,0 0,0-1,-1 0,0-1,-1-1,0 0,-1-1,0 1,7-14,42-43,-42 53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2:51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0 368,'19'32,"-3"0,0 1,-2 1,-2 1,3 13,8 22,-16-48,-7-18,1 1,0-1,0 0,0 0,0 0,1 0,0 0,0 0,0 0,0 0,0-1,1 1,0-1,0 0,0 0,0 0,1 1,-1-5,-1 1,1-1,0 1,0-1,0 0,-1 0,1-1,0 1,-1-1,1 1,-1-1,0 0,1 1,-1-1,0-1,0 1,0 0,-1 0,1-1,0 1,-1-1,0 1,1-1,-1 0,0 1,0-1,0-2,3-3,150-302,-131 218,-20 68</inkml:trace>
  <inkml:trace contextRef="#ctx0" brushRef="#br0" timeOffset="332.599">566 678,'31'-12,"0"-2,-1 0,0-3,-1 0,-1-2,-1-1,0-1,-2-1,16-18,-38 38,-1 0,1 0,0 0,-1-1,0 1,1-1,-1 0,0 0,0 0,0 0,-1 0,1 0,-1 0,0 0,0-1,0 1,0 0,0-1,-1 1,1-1,-1 1,0-1,0 1,-1-1,1 1,-1-1,1 1,-1-1,0 1,-1 0,1 0,0-1,-1 1,0 0,1 0,-1 0,-1 1,1-1,0 0,-1 1,1 0,-1-1,0 1,1 0,-1 0,0 0,-3 0,-2 0,1 0,-1 0,0 1,0 1,0-1,0 1,0 1,0 0,0 0,0 0,0 1,0 0,1 0,-1 1,1 0,0 1,0-1,0 1,0 1,0-1,1 1,0 0,0 1,1 0,-1-1,1 2,0-1,1 1,-1-1,1 1,0 2,-2 0,0-1,0 1,1 1,1-1,0 1,0-1,0 1,2 0,-1 1,1-1,0 0,1 1,1-1,-1 1,2-1,-1 0,2 1,-1-1,1 1,1-1,0 0,0 0,1 0,0-1,1 1,0-1,0 0,1-1,0 1,1-1,0 0,0-1,1 1,0-1,0-1,0 0,1 0,8 4,-1-3,0 0,0-2,1 0,0 0,0-2,0 0,0-1,0 0,0-2,1 0,-1-1,0-1,1 0,-1-1,-1-1,1-1,0 0,4-3,10-7,-4 2</inkml:trace>
  <inkml:trace contextRef="#ctx0" brushRef="#br0" timeOffset="644.036">1553 368,'-55'22,"31"-14,0 2,1 0,0 2,0 0,1 2,1 0,-5 5,21-14,1 0,-1 0,1 1,0-1,1 1,-1 0,1 0,1 0,-1 0,1 1,0-1,0 1,1-1,-1 1,2 0,-1-1,1 1,0 0,0 0,1-1,0 1,0 0,0-1,1 1,0-1,0 1,1-1,0 0,0 0,0 0,1-1,0 1,0-1,1 1,-1-2,1 1,0 0,0-1,0 0,1 0,13 8,-1 0,2-2,-1 0,1-1,1-1,0-1,0-1,0-1,1-1,-1-1,1 0,0-2,16-1,41-33,-64 22</inkml:trace>
  <inkml:trace contextRef="#ctx0" brushRef="#br0" timeOffset="927.795">2032 1,'0'33,"0"22,0 10,0-1,0-2,0-2,0-6,0-3,0-5,5-1,2-3,-1-4,-1-4,3-7,1-4,-2-1,-2 1,-1-4</inkml:trace>
  <inkml:trace contextRef="#ctx0" brushRef="#br0" timeOffset="1093.127">1778 424,'29'0,"19"0,6 0,-1 0,0 0,-4 0,-2 0,-2 0,-6 0,-8 0</inkml:trace>
  <inkml:trace contextRef="#ctx0" brushRef="#br0" timeOffset="1367.351">2541 395,'-6'10,"-7"12,0-1,1 1,2 1,0 0,1 1,2 0,0 0,-2 18,8-38,1 1,-1 0,1-1,0 1,0 0,0 0,1-1,0 1,0 0,0-1,0 1,1-1,0 0,0 1,0-1,0 0,1 0,0 0,-1 0,1-1,1 1,-1-1,0 1,1-1,0-1,0 1,0 0,0-1,0 0,0 0,0 0,1 0,-1-1,1 1,0-1,-1-1,1 1,0 0,-1-1,1 0,0 0,0-1,-1 1,1-1,0 0,-1 0,1-1,0 0,3-5,0 0,0-1,-1 0,0 0,-1 0,0-1,0 0,-1-1,0 1,0-1,-1 0,0 0,-1 0,0-1,-1 1,0-1,-1 0,0 1,-1-1,0 0,-1-6,-23-92,13 91</inkml:trace>
  <inkml:trace contextRef="#ctx0" brushRef="#br0" timeOffset="1612.776">2879 847,'0'-29,"5"-14,2-5,4-3,0 2,3 8,0 8,1 4,4 2,3 6,2 2,3 4,-4-1,-1 3,1 4,1 3,-4 2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2:49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29 480,'-4'34,"-3"15,1 5,2-3,0-4,2-6,1-5,0-4,1-3,1-1,-1-5</inkml:trace>
  <inkml:trace contextRef="#ctx0" brushRef="#br0" timeOffset="212.21">86 28,'-10'5,"-2"6,-1 2</inkml:trace>
  <inkml:trace contextRef="#ctx0" brushRef="#br0" timeOffset="502.058">509 0,'73'337,"-65"-258,-2 0,-4 1,-5 16,2 0,-4-47,-1-31</inkml:trace>
  <inkml:trace contextRef="#ctx0" brushRef="#br0" timeOffset="749.04">312 508,'34'0,"20"0,6 0,-2 0,-2 0,-5 0,-7 0,-6 0,-9 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2:48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49,'-22'59,"-14"138,25-119,4-43,3-1,0 1,2 0,3 31,0-59,0 1,0 0,1-1,0 1,0-1,1 1,0-1,0 0,1 0,0 0,0-1,0 1,1-1,0 0,0-1,1 1,0-1,0 0,0 0,0-1,1 1,-1-1,1-1,0 0,1 0,-1 0,0-1,1 0,0 0,-1-1,1 0,0 0,-1 0,1-1,0-1,0 0,0 0,-1 0,1-1,-1 0,1 0,-1-1,0 0,0 0,0 0,0-1,0-1,17-19,-2-2,-1 0,-1-1,-1-1,-2-1,0 0,-2-2,-2 1,0-2,3-16,-10 31,12-27,-3-1,-1 0,-2-2,-2 1,-3-1,-1-1,-2-6,-32 212,25 186,3-335,0 1,1 0,0-1,0 1,1 0,1-1,-1 0,2 1,-1-1,2 3,7 6</inkml:trace>
  <inkml:trace contextRef="#ctx0" brushRef="#br0" timeOffset="756.411">763 726,'35'-81,"-4"-1,-4-1,-3-2,0-18,1 1,-26 101,1 0,0 0,-1 0,1 0,0 1,0-1,0 0,-1 0,1 0,0 0,0 0,0 0,1 1,-1-1,0 0,0 0,0 0,1 0,-1 0,0 1,1-1,-1 0,1 0,-1 1,1-1,-1 0,1 1,-1-1,1 0,0 1,-1-1,1 1,0-1,-1 1,1-1,0 1,0 0,0-1,0 1,-1 0,1 0,0-1,0 1,0 0,0 0,0 0,-1 0,1 0,0 0,0 0,0 1,0-1,0 0,-1 0,1 1,0-1,0 0,0 1,-1-1,1 1,0-1,0 1,-1-1,1 1,39 132,-24-51,-13-61,0-1,2 1,0-1,1 0,1 0,1-1,0 0,11 15,-18-32,0 0,0 0,0-1,1 1,-1-1,1 1,-1-1,1 1,0-1,-1 0,1 0,0 0,0 0,0 0,0 0,0-1,0 1,0 0,0-1,0 0,0 0,0 1,0-1,0 0,1-1,-1 1,0 0,0 0,0-1,0 0,0 1,0-1,0 0,0 0,-1 0,1 0,0 0,0 0,-1-1,1 1,66-66,-61 58,14-20,-2-1,-1 0,-1-1,-1-1,9-31,-16 41,-4 13,-1-1,0 0,-1 0,0-1,0 1,-1-1,-1 1,0-1,0 0,-1 1,0-1,-1-1,-5-6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2:55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192 623,'-78'256,"-20"-30,83-210,42-82,3 2,3 1,3 1,2 3,13-13,-34 45,37-40,-52 68,-1 0,1 0,0 0,-1 1,1-1,-1 0,0 1,1-1,-1 1,0 0,0-1,0 1,0 0,0 0,0-1,-1 1,1 0,0 0,-1 0,0 0,1 0,-1 0,0 0,0 0,0 0,0 0,0 0,-1 0,1 0,-1 0,1 0,0 1,-1 19,0 0,2 0,1 1,1-1,0 0,2-1,1 1,0-1,2 0,0 0,1-1,2 0,3 5,-11-22,0 1,0-1,0 0,0 0,0-1,1 1,0-1,-1 1,1-1,0 0,0-1,0 1,0-1,0 1,1-1,-1-1,0 1,1 0,-1-1,0 0,1 0,-1 0,0-1,1 0,-1 0,0 0,0 0,0 0,1-1,-1 0,-1 1,1-2,0 1,0 0,-1-1,0 0,1 1,-1-2,0 1,0 0,-1 0,1-1,0-1,16-22,-1-1,-2-1,0-1,-2 0,8-29,-2-26,-17 61</inkml:trace>
  <inkml:trace contextRef="#ctx0" brushRef="#br0" timeOffset="306.452">1039 736,'-10'10,"0"0,0 1,1 0,0 1,1 0,1 0,0 1,0 0,1 0,1 0,0 1,1 0,0 0,1 0,1 0,0 1,1-1,1 3,1-13,0 0,0 0,1 0,-1 0,1 0,0-1,0 1,0-1,0 0,1 1,-1-1,1 0,0 0,0-1,0 1,0 0,1-1,-1 0,1 0,-1 0,1 0,0-1,0 1,0-1,-1 0,1 0,0 0,1-1,-1 0,0 1,0-1,0-1,0 1,2-1,4 1,1-1,-1-1,1 1,-1-2,1 0,-1 0,0 0,0-2,-1 1,1-1,-1 0,9-7,-11 3,0 1,0-2,-1 1,0-1,0 0,-1 0,-1 0,1-1,-2 1,0-1,0 0,-1 0,0-1,0 1,-2 0,1-1,-2 1,1 0,-1 0,-1-1,0 1,-1 0,0 0,-4-9,5 15,-1 0,1-1,-1 1,0 1,-1-1,1 0,-1 1,1 0,-2-1,1 2,0-1,-1 0,1 1,-1 0,0 0,0 0,0 1,-1 0,1-1,0 2,-1-1,-3 0,-15-2</inkml:trace>
  <inkml:trace contextRef="#ctx0" brushRef="#br0" timeOffset="568.891">1350 1160,'7'-31,"0"1,-2-1,-2 0,0 0,-3-28,8-78,-6 126,-1-1,1 1,1 0,0 1,0-1,1 0,1 1,0 0,0 0,1 0,0 1,0 0,1 0,1 0,-1 1,1 0,1 1,0 0,0 0,0 1,0 0,1 0,13-2</inkml:trace>
  <inkml:trace contextRef="#ctx0" brushRef="#br0" timeOffset="1188.54">1744 1074,'3'-19,"0"0,1 0,1 0,0 1,2 0,0 0,7-12,-11 23,6-16,2 0,0 0,2 1,0 1,2 0,0 1,1 0,1 1,1 1,0 1,7-4,-24 20,-1 0,1 0,0 1,0-1,0 0,0 0,0 1,0-1,0 0,0 1,0-1,1 1,-1 0,0-1,0 1,0 0,1 0,-1-1,0 1,0 0,1 0,-1 0,0 1,0-1,0 0,1 0,-1 1,0-1,0 1,0-1,0 1,0-1,1 1,-1 0,0-1,-1 1,1 0,0 0,0 0,0 0,0 0,-1 0,1 0,0 0,-1 0,1 0,-1 0,1 0,-1 0,1 1,-1-1,0 0,0 1,5 74,-5-68,0 2,6 68,-5-77,-1 1,1 0,0-1,-1 1,1-1,0 1,0-1,0 1,0-1,0 1,1-1,-1 0,0 0,0 0,1 0,-1 0,1 0,-1 0,1 0,0 0,-1-1,1 1,0 0,-1-1,1 0,0 1,0-1,-1 0,1 0,0 0,0 0,-1 0,1 0,0-1,0 1,-1-1,1 1,0-1,-1 0,1 1,0-2,11-4,0 0,0-2,0 0,-1 0,-1-1,1 0,-2-1,4-4,42-34,24-1,-79 50,1 0,0 1,0-1,-1 0,1 1,-1-1,1 1,-1-1,0 1,0 0,1 0,-1-1,0 1,-1 0,1 0,0 0,0 0,-1 0,1 0,-1 0,0 1,0-1,0 0,0 0,0 0,0 0,0 0,-1 0,1 0,-1 0,1 0,-1 0,0 1,-9 46,6-37,0 0,1 0,1 1,0-1,1 1,1-1,-1 1,2-1,0 1,0-1,1 1,4 11,21 5,-11-21</inkml:trace>
  <inkml:trace contextRef="#ctx0" brushRef="#br0" timeOffset="1797.651">2986 651,'-32'8,"0"1,1 1,0 2,1 1,1 1,0 2,0 1,2 1,0 2,2 0,-20 20,42-38,0 0,1 0,-1 1,0-1,1 1,-1 0,1-1,0 1,0 0,0 0,0 0,1 1,-1-1,1 0,0 1,0-1,0 1,0-1,1 1,-1-1,1 1,0-1,0 1,0 0,1-1,-1 1,1-1,0 1,0-1,0 1,0-1,1 0,-1 1,1-1,0 0,0 0,0 0,0-1,0 1,1 0,-1-1,1 1,0-1,1 1,8-1,-1-1,0-1,0 0,1-1,-1 0,0 0,0-1,0-1,0 0,0 0,0-1,-1 0,0-1,0-1,0 1,7-7,-14 11,261-173,-263 173,0 0,-1 0,1 0,0 0,0 0,-1 0,1 0,0 1,0-1,0 0,0 1,0-1,0 0,0 1,0-1,0 1,0 0,0-1,1 1,-1 0,0 0,0 0,0 0,0 0,1 0,-1 0,0 0,0 0,0 0,0 1,0-1,0 0,1 1,-1-1,0 1,0-1,0 1,0 0,0-1,-1 1,1 0,0 0,0 0,0-1,-1 1,1 0,0 0,-1 0,1 0,-1 0,1 0,-1 1,1-1,-1 0,0 0,0 0,1 0,-1 0,0 0,0 1,0-1,0 0,-1 0,1 0,0 0,-1 1,-6 32,5-28,0 0,0 0,0 0,1-1,0 2,0-1,1 0,0 0,0 0,0 0,1 0,-1 0,1 0,1 0,-1 0,1 0,0 0,1-1,-1 1,1-1,0 1,1-1,-1 0,1 0,2 1,0-1,-1-1,2 1,-1-1,1 0,-1 0,1-1,0 0,0 0,0 0,1-1,-1 0,1-1,-1 0,1 0,-1 0,1-1,0 0,-1-1,1 0,-1 0,1 0,6-3,12-4,0-1,-2-1,1-1,-1-1,-1-1,7-6,16-15,-2-1,-1-2,-2-2,-2-2,-2-2,21-31,-36 47,-2-1,-2-1,0 0,-2-2,-1 0,-2 0,-1-1,-1-1,-2 0,-1 0,-2-1,2-31,-6 59,-1-1,-1 1,1-1,-1 1,0-1,0 0,-1 1,0-1,0 1,0-1,-1 1,0 0,-1-1,1 1,-1 0,0 0,-1 1,1-1,-1 1,0 0,0 0,-1 0,0 0,0 1,0 0,0 0,0 0,-1 0,0 1,0 0,0 0,0 1,0 0,0 0,-1 0,1 1,-1 0,1 0,-5 0,0 3,1 0,-1 1,0 0,1 0,0 2,0-1,0 1,0 0,1 1,0 0,0 1,0 0,1 0,0 1,1 0,-1 0,2 1,-1 0,1 0,0 0,1 1,0 0,1 0,0 0,1 1,0-1,0 1,1 1,-7 26,1 0,3 1,1 0,1 1,3-1,1 0,2 0,1 0,3 0,0 0,3-1,1-1,2 0,8 15,-12-25,1-1,1 0,1-1,2-1,0 0,1-1,2 0,0-1,1-1,1-1,1-1,1 0,1-2,13 9,20-9,-30-13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2:5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286 859,'0'-1,"0"-1,0 1,-1-1,1 1,0-1,-1 1,1-1,-1 1,1-1,-1 1,0-1,1 1,-1 0,0 0,0-1,0 1,0 0,0 0,0 0,0 0,-1 0,1 0,0 0,-1 1,1-1,0 0,-1 1,1-1,-1 1,1-1,-1 1,1 0,-1 0,1-1,-1 1,1 0,-1 0,1 1,-2-1,-59 16,48-6,0 1,0 0,1 1,0 0,2 0,-1 2,1-1,1 2,1-1,0 1,0 1,2 0,0 0,1 0,0 1,2-1,0 1,0 1,2-1,0 0,1 1,1-1,1 3,0-15,1 1,0 0,0 0,0-1,1 1,0-1,0 0,0 0,1 0,0 0,0 0,0-1,0 0,1 0,-1 0,1 0,0-1,0 1,1-2,-1 1,1 0,-1-1,1 0,0 0,0-1,0 0,0 0,0 0,0 0,0-1,0 0,0-1,0 1,0-1,0 0,0-1,0 1,-1-1,1 0,0-1,-1 1,0-1,1 0,-1-1,0 1,3-5,16-12,-2-1,0-2,-1 0,-2-2,0 0,-2-1,0 0,-2-1,-2-1,8-20,-3 11,12-19,-2-1,-3-1,-2-2,-3 0,-3-2,-2 1,-3-2,-3 0,-2 0,-3-3,-4 48,0 0,-1 0,-1 0,-1 0,0 1,-1 0,-1-1,-1 1,0 1,-1-1,-1 1,-6-9,11 21,0 1,-1-1,1 1,-1 0,0 0,0 0,0 0,0 1,0 0,-1 0,1 0,-1 0,1 0,-1 1,0 0,1 0,-1 1,0-1,0 1,0 0,0 0,0 0,1 1,-1 0,0 0,0 0,1 0,-1 1,1 0,-1 0,-1 1,-3 2,0 0,0 0,1 1,0 0,0 0,0 1,1 0,0 0,0 1,1 0,0 0,0 1,1-1,-3 8,-2 17,2 0,1 0,2 1,1 0,1 0,2 0,2 1,1-1,1 0,2 0,2-1,1 1,1-2,2 1,1-1,2-1,4 7,5 10,2-2,2 0,26 33,-1-2,-45-66,-4-4,1 0,1 0,-1 0,1-1,0 0,0 0,1 0,0 0,0-1,0 0,1-1,0 1,5 2,10-1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2:59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2:59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56 536,'-10'34,"-3"20,1 6,2-2,3-7,3-6,6-12,9-11,1-9</inkml:trace>
  <inkml:trace contextRef="#ctx0" brushRef="#br0" timeOffset="331.085">310 875,'-15'-54,"8"37,2-1,0-1,0 1,2 0,0-1,1 0,1 0,1 1,1-1,0 0,1 0,2 1,3-13,-2 13,2 1,0 0,2 0,-1 1,2 0,0 1,1-1,1 2,0 0,1 0,0 1,1 1,0 0,1 1,0 1,9-4,4 6,-3 6</inkml:trace>
  <inkml:trace contextRef="#ctx0" brushRef="#br0" timeOffset="722.201">704 791,'41'-23,"-1"-2,-2-1,0-2,17-17,-51 41,0 1,0-1,-1 1,1-1,-1-1,1 1,-1 0,0-1,-1 0,1 1,-1-1,0 0,0 0,-1 0,1 0,-1-1,0 1,-1 0,1-1,-1 1,0 0,0-1,-1 1,0 0,0-1,0 1,0 0,-1 0,0 0,0 0,0 0,-1 0,0 1,-2-4,2 5,0 2,0-1,0 0,0 0,0 1,0 0,-1 0,1 0,0 0,-1 0,1 1,-1-1,1 1,-1 0,1 0,-1 0,1 1,0-1,-1 1,1 0,-1 0,1 0,0 0,0 0,0 1,0-1,0 1,-1 1,-80 58,72-52,1 0,0 1,1 0,0 0,1 1,0 0,1 1,0 0,1 0,0 1,1 0,0 0,1 0,0 1,1-1,1 1,0 1,1-1,1 0,0 0,1 1,0-1,1 0,1 4,1-13,-1 0,0 0,1 0,0 0,0 0,1-1,-1 1,1-1,0 0,0 0,0 0,1-1,-1 1,1-1,0 0,0-1,0 1,0-1,0 0,1 0,-1-1,1 1,-1-1,1 0,0-1,-1 0,1 1,3-2,10 1,0-2,0 0,0-1,0-1,-1-1,0 0,17-8,68-31,-72 29</inkml:trace>
  <inkml:trace contextRef="#ctx0" brushRef="#br0" timeOffset="989.983">1467 452,'-56'32,"1"3,2 3,-41 38,89-72,-1 1,1 1,0-1,1 1,-1 0,1 0,0 0,1 0,0 1,0 0,0 0,1-1,-1 1,2 1,-1-1,1 0,0 0,1 1,-1-1,2 0,-1 1,1-1,0 0,0 0,1 0,0 1,0-1,1-1,0 1,0 0,1-1,-1 0,1 1,1-2,0 2,5-1,1 0,0 0,0-1,0-1,0 0,1-1,0 0,0 0,0-1,0-1,0 0,0-1,0 0,0-1,0 0,0-1,1 0,31-1,-22 2,1-1,-1-1,0-1,0-1,0-1,-1-1,0-1,0 0,-1-2,0 0,-1-2,7-4,-2-3</inkml:trace>
  <inkml:trace contextRef="#ctx0" brushRef="#br0" timeOffset="1237.52">2031 0,'-19'51,"-5"3,3 2,2 0,2 1,3 1,3 1,2-1,3 2,2 7,3-49,2 0,1-1,0 1,1 0,1-1,0 0,1 0,1 0,1 0,1-1,0 0,0-1,2 1,0-2,4 4,6 0</inkml:trace>
  <inkml:trace contextRef="#ctx0" brushRef="#br0" timeOffset="1442.588">1664 508,'34'-5,"20"-1,6-1,-2 2,-2 2,-5 1,-7 1,-6 5,-4 2,-4 6,-6-1</inkml:trace>
  <inkml:trace contextRef="#ctx0" brushRef="#br0" timeOffset="3172.075">2256 57,'0'5,"0"1</inkml:trace>
  <inkml:trace contextRef="#ctx0" brushRef="#br0" timeOffset="1684.391">2398 791,'5'14,"1"0,0-7,-1-9,-2-10,0-7,-2-6,-1-2,-5-7,-1-3,0 6</inkml:trace>
  <inkml:trace contextRef="#ctx0" brushRef="#br0" timeOffset="2280.203">2680 395,'-33'81,"20"-48,7-25,1 1,1-1,0 2,0-1,1 0,0 1,0-1,1 1,0 0,1 0,0 0,1 0,0 0,1 0,0 0,0-1,1 1,0 0,1 0,0-1,0 0,1 2,-1-8,-1 0,0 0,1-1,-1 1,1-1,0 1,0-1,0 0,0 0,0 0,0 0,0-1,1 1,-1-1,1 0,-1 0,1 0,0-1,-1 1,1-1,0 0,-1 0,1 0,0 0,-1 0,1-1,-1 0,1 0,0 0,-1 0,0 0,3-2,3-1,1-1,-1 0,-1-1,1 0,-1 0,0 0,0-1,-1-1,1 1,-2-1,1-1,10-16,-1 0,-1-1,-1 0,-2-1,-1-1,5-17,-9-34,-12 61</inkml:trace>
  <inkml:trace contextRef="#ctx0" brushRef="#br0" timeOffset="2762.458">3076 791,'-3'-3,"0"1,1-1,0 0,0 0,0 1,0-1,0-1,1 1,-1 0,1 0,0-1,0 1,0-1,0 1,1-1,-1 1,1-1,0 1,0-1,0 1,0-1,1 1,0-1,-1 1,1-1,1 1,-1 0,0-1,1 1,-1 0,1 0,0 0,82-92,-64 76,-20 18,1 0,-1 0,1 0,-1 1,1-1,-1 0,1 0,0 0,-1 0,1 1,0-1,0 0,0 1,0-1,-1 0,1 1,0-1,0 1,0-1,0 1,0 0,0 0,0-1,0 1,0 0,1 0,-1 0,0 0,0 0,0 0,0 0,0 0,0 1,0-1,0 0,0 1,0-1,0 0,0 1,0-1,0 1,0 0,-1-1,1 1,0 0,0-1,-1 1,1 0,0 0,-1 0,1 0,-1 0,1 0,-1-1,1 2,3 13,-3-9,0 0,1 0,0 1,-1-1,2 0,-1-1,1 1,0 0,0-1,0 1,1-1,0 0,0 0,0 0,1-1,0 0,-1 0,1 0,1 0,-1-1,1 0,-1 0,1 0,0-1,0 0,1 0,-1-1,0 1,0-2,1 1,-1-1,0 0,1 0,-1-1,0 1,1-1,-1-1,0 1,0-1,0-1,0 1,0-1,-1 0,1 0,-1 0,0-1,0 0,0 0,3-3,-4 3,0-1,-1 1,0-1,0 0,-1 0,1 0,-1 0,0 0,0 0,-1-1,1 1,-1-1,0 1,-1-1,0 1,1-1,-2 1,1-1,-1 0,1 1,-2-1,1 0,-5-11</inkml:trace>
  <inkml:trace contextRef="#ctx0" brushRef="#br0" timeOffset="3783.419">2934 479,'5'-4,"1"-7,0-7,-6 1,-7 3,-4-2,-3 3,-5 4,-4 2,2 8,0 4,-1 0,2 5,1 1,-2-2,3 2,5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1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68 158 16275 0 0,'0'0'693'0'0,"0"0"-309"0"0,0 0 84 0 0,0 0 295 0 0,0 0 238 0 0,0 0 57 0 0,0 0-169 0 0,0 0-230 0 0,0 0-177 0 0,0 0-93 0 0,0 0-58 0 0,0 0-66 0 0,0 0-34 0 0,-2 26-30 0 0,-9 79-27 0 0,1-21 464 0 0,-25-68-1098 0 0,31-22-1497 0 0,1-6-4104 0 0,2 9 1515 0 0,0 1-6603 0 0</inkml:trace>
  <inkml:trace contextRef="#ctx0" brushRef="#br0" timeOffset="790.496">313 386 4417 0 0,'0'0'2399'0'0,"0"0"-222"0"0,0 0-61 0 0,0 0-145 0 0,0 0-205 0 0,0 0-239 0 0,0 0-291 0 0,0 0-208 0 0,0 0-107 0 0,0 0-87 0 0,0 0-71 0 0,0 0-67 0 0,0 0-100 0 0,19-26-118 0 0,60-80-95 0 0,-33 26 413 0 0,41-63-280 0 0,-83 159-1855 0 0,-6 24 1382 0 0,1-30-45 0 0,0 0 1 0 0,1 1-1 0 0,0-1 1 0 0,0 0-1 0 0,1 1 1 0 0,1-1-1 0 0,0 0 1 0 0,0 1-1 0 0,3 6 2 0 0,-4-12 36 0 0,1 1-1 0 0,0-1 1 0 0,0 0-1 0 0,1 0 1 0 0,-1 1-1 0 0,1-2 1 0 0,0 1-1 0 0,0 0 1 0 0,1-1-1 0 0,-1 1 0 0 0,1-1 1 0 0,0 0-1 0 0,0 0 1 0 0,1 0-1 0 0,-1-1 1 0 0,1 0-1 0 0,0 0 1 0 0,-1 0-1 0 0,1 0 1 0 0,1-1-1 0 0,-1 1 1 0 0,0-1-1 0 0,1-1 0 0 0,-1 1 1 0 0,1-1-1 0 0,-1 0 1 0 0,1 0-1 0 0,0-1 1 0 0,-1 1-1 0 0,1-1 1 0 0,0 0-1 0 0,3-1-35 0 0,1-3 195 0 0,0-1 0 0 0,0 0 0 0 0,-1 0 0 0 0,0-1 0 0 0,0 0 0 0 0,0 0 0 0 0,0-1 0 0 0,-1 0 0 0 0,0-1 0 0 0,3-5-195 0 0,-2 6 45 0 0,-1-1 0 0 0,0-1 0 0 0,-1 1 0 0 0,0-1 0 0 0,0-1 0 0 0,-1 1-1 0 0,0-1 1 0 0,-1 0 0 0 0,0 0 0 0 0,-1-1 0 0 0,0 0 0 0 0,0 1 0 0 0,-1-1 0 0 0,-1 0 0 0 0,0-1 0 0 0,0 1 0 0 0,-1 0 0 0 0,0-1 0 0 0,-2-10-46 0 0,-7 12-3261 0 0,0 8-5673 0 0,4 2-3419 0 0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43:24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0 510,'4'-2,"0"0,0 0,0 0,0 1,1 0,-1 0,0 0,1 0,-1 1,0-1,1 1,-1 0,1 0,-1 1,0 0,1-1,-1 1,0 1,1-1,22 3,66 0,0-4,-1-4,42-10,473-8,-32-7,149 13,-277 15,107-26,178 15,-57-7,-62-6,104-3,110-2,215 2,433 29,-923 24,208 7,-202-21,575 7,-764-20,101-9,504-6,-736 17,469 29,989-30,-1139-24,107-18,99-2,-193 19,70-32,388-52,-343 78,1228 33,-1219 36,-500-23,-106-6,-14 1</inkml:trace>
  <inkml:trace contextRef="#ctx0" brushRef="#br0" timeOffset="1594.47">3415 933,'0'0,"0"-1,0 1,1-1,-1 0,0 0,0 0,0 0,1 0,-1 0,0 0,0 0,-1 0,1 1,0-1,0 0,0 0,-1 0,1 0,0 0,-1 0,1 1,0-1,-1 0,1 0,-1 0,0 1,1-1,-1 0,0 1,1-1,-1 1,0-1,0 1,1-1,-1 1,0-1,0 1,0 0,0-1,1 1,-1 0,0 0,0 0,0 0,0 0,0 0,0 0,0 0,0 0,0 0,0 0,1 0,-1 1,0-1,0 0,0 1,0-1,1 1,-1-1,0 1,0-1,1 1,-1-1,0 1,1 0,-1-1,0 2,-16 26,2 1,1 0,1 1,1 1,2 0,-6 31,2-11,-61 175,-35 62,75-216,223-586,-102 200,-74 235,12 269,30 33,-42-155,-7-33,2 0,2 0,0 0,3-1,0-1,3 2,-14-33,-1 0,1 0,-1 0,1 1,0-1,0 0,0 0,0 0,0 0,0 0,1 0,-1-1,1 1,-1 0,1-1,0 1,-1-1,1 0,0 1,0-1,0 0,0 0,0 0,0 0,1-1,-1 1,0 0,0-1,0 0,1 1,-1-1,0 0,1 0,-1 0,0-1,0 1,1 0,-1-1,0 0,0 1,0-1,0 0,0 0,0 0,0 0,0-1,0 1,0 0,1-2,12-17,-1 0,0-1,-2-1,0 0,-1-1,-2 0,0 0,-2-1,1-5,-1 7,15-49,-3-2,-4 0,-3-1,-3 0,-3-1,-4-51,-8 61,-1 65,1 6</inkml:trace>
  <inkml:trace contextRef="#ctx0" brushRef="#br0" timeOffset="1942.722">4064 1271,'-5'10,"-4"7,0-1,1 1,0 1,1-1,2 1,-1 0,2 1,0-1,2 1,0 0,1 11,1-28,0 1,0-1,1 1,0-1,-1 0,1 1,0-1,0 0,0 0,1 0,-1 1,0-1,1-1,-1 1,1 0,0 0,0 0,0-1,-1 1,1-1,1 0,-1 1,0-1,0 0,0 0,1-1,-1 1,0 0,1-1,-1 1,1-1,-1 0,1 0,-1 0,0 0,1 0,3 0,0-1,0 0,-1 0,1 0,0-1,-1 0,1 0,-1 0,0-1,0 1,0-1,0 0,0-1,3-3,-2-2,0 0,-1 0,0 0,-1-1,0 1,-1-1,0 0,0-1,-1 1,0 0,-1-1,0 1,-1 0,0-1,-1 1,0-1,0 1,-1 0,-1-1,0 1,0 0,-1 1,0-1,0 1,-1-1,-4-4,7 10,-1-1,0 1,0 0,0 0,0 0,-1 1,1-1,-1 1,0 0,0 0,0 0,-1 0,1 1,-5-2,-3 3</inkml:trace>
  <inkml:trace contextRef="#ctx0" brushRef="#br0" timeOffset="2228.898">4375 1667,'-5'-23,"2"0,0-1,2 0,1 1,0-1,2 0,1 1,1 0,1-1,0 2,2-1,1 0,1 2,0-1,13-19,48-84,-64 119</inkml:trace>
  <inkml:trace contextRef="#ctx0" brushRef="#br0" timeOffset="2809.489">4601 1667,'22'-73,"3"2,3 0,16-25,-40 87,1 1,0-1,0 1,0 0,1 0,1 0,-1 1,1 0,0 0,1 1,0 0,8-5,-15 11,0-1,0 1,1-1,-1 1,0 0,1 0,-1-1,0 1,1 0,-1 0,0 0,1 1,-1-1,0 0,0 0,1 1,-1-1,0 1,0-1,1 1,-1-1,0 1,0 0,0 0,0-1,0 1,0 0,0 0,0 0,0 0,-1 0,1 0,0 0,-1 1,1-1,0 0,-1 0,0 0,1 1,-1-1,0 0,1 1,-1-1,0 1,6 63,-6-61,17 79,-16-81,0 0,0 0,0-1,1 1,-1 0,0-1,0 1,1-1,-1 1,1-1,0 0,-1 0,1 0,0 0,-1 0,1 0,0 0,0 0,0-1,0 1,0-1,0 1,0-1,0 0,0 0,0 0,0 0,0 0,0-1,0 1,0 0,0-1,0 1,0-1,0 0,0 0,-1 0,1 0,0 0,1-1,218-171,-219 171,-1 1,1 0,0 0,-1 0,1-1,0 2,0-1,0 0,-1 0,1 0,0 1,0-1,0 1,0 0,0-1,0 1,1 0,-1 0,0 0,0 1,0-1,0 0,0 1,0-1,0 1,-1 0,1 0,0 0,0 0,0 0,-1 0,1 0,0 0,-1 1,1-1,-1 1,0-1,1 1,-1-1,0 1,0 0,0 0,0-1,0 1,-1 0,1 0,0 0,-1 0,1 0,-1 0,0 0,0 0,0 0,0 0,0 0,0 0,0 0,-1 0,0 1,-9 54,1 54,14-92</inkml:trace>
  <inkml:trace contextRef="#ctx0" brushRef="#br0" timeOffset="3401.919">5589 1271,'-143'165,"142"-164,-1 0,1-1,0 1,0 0,0 0,0 0,0 0,0 0,0 0,0 0,0 1,0-1,0 0,1 0,-1 1,1-1,-1 1,1-1,-1 0,1 1,0-1,0 1,0-1,0 1,0-1,0 0,0 1,0-1,0 1,1-1,-1 1,0-1,1 0,0 1,-1-1,1 0,0 0,-1 1,1-1,0 0,0 0,0 0,0 0,0 0,0 0,0 0,1 0,-1 0,0-1,0 1,1-1,-1 1,0 0,1-1,-1 0,1 1,-1-1,1 0,-1 0,0 0,1 0,0 0,11-5,0-1,0 0,-1-1,0-1,0 1,-1-2,0 0,0 0,-1-1,0 0,0-1,5-5,64-58,-78 74,-1-1,1 0,-1 1,1-1,-1 1,1-1,-1 1,1-1,0 1,-1 0,1-1,0 1,-1 0,1-1,0 1,-1 0,1 0,0-1,0 1,-1 0,1 0,0 0,-1 0,1 0,0 0,0 0,-1 1,1-1,0 0,0 0,-1 0,1 1,0-1,-1 0,1 1,0-1,-1 1,1-1,-1 1,1-1,-1 1,1-1,-1 1,1-1,-1 1,1 0,-1-1,0 1,1-1,-1 1,0 0,0 0,1-1,-1 1,0 0,0 0,-4 43,2-40,0-1,1 1,0 0,-1 0,1 0,1 0,-1 0,1 0,-1 0,1 0,0 0,0 0,1 0,-1 1,1-1,0 0,0-1,1 1,-1 0,1 0,-1 0,1-1,0 1,1-1,-1 0,1 1,-1-1,1 0,0-1,0 1,0 0,1-1,-1 0,0 1,1-1,0-1,-1 1,1 0,0-1,2 1,2-1,1-1,0 1,0-1,0-1,0 0,-1 0,1-1,0 0,-1 0,0-1,1 0,-1 0,0-1,0 0,-1-1,1 0,5-4,110-108,-113 106,24-25,-1-2,-2-2,-1-1,-3-1,-1-1,-2-1,-2-2,-3 0,-1-1,-2-1,1-13,-14 52,-1 0,0 0,-1-1,1 1,-2-1,1 1,-2-1,1 1,-1-1,0 1,-1 0,0-1,-1 1,0 0,0 0,-1 1,0-1,0 1,-6-7,8 13,-1 0,1 1,-1-1,0 1,0 0,1 0,-1 0,0 0,0 0,0 1,0-1,0 1,0 0,0-1,-1 2,1-1,0 0,0 1,0-1,0 1,0 0,0 0,1 0,-1 0,0 0,0 1,1-1,-1 1,1 0,-1 0,-70 65,58-47,1 1,1 0,1 1,1 0,1 1,1 0,1 0,1 1,1 0,1 1,1-1,2 1,0 0,1-1,3 23,0-25,1 0,0 0,2-1,1 1,0-1,2 0,0-1,1 0,1 0,1-1,1 0,1-1,0 0,1-1,1-1,0 0,2-1,0-1,0 0,1-1,1-1,0-1,0-1,18 7,75 2,-88-18</inkml:trace>
  <inkml:trace contextRef="#ctx0" brushRef="#br0" timeOffset="4262.363">8241 848,'-1'-3,"-1"1,0-1,0 1,0 0,0 0,0 0,0 0,-1 0,1 0,-1 0,1 1,-1-1,0 1,1 0,-1 0,0 0,0 0,0 0,0 1,0-1,0 1,0 0,0 0,0 0,0 0,0 1,0-1,0 1,-89 24,80-21,-289 117,136-67,150-43,21-7,30-4,235-39,-269 37,1 1,-1 0,1 0,-1 0,1 0,0 1,-1-1,1 1,0 0,-1-1,1 1,0 0,0 1,-1-1,1 0,0 1,-1-1,1 1,0 0,-1 0,1 0,-1 0,1 1,-1-1,0 1,0-1,0 1,1 0,-1 0,-1 0,1 0,0 0,0 0,-1 1,0-1,1 0,-1 1,0-1,0 1,0-1,0 1,-1 0,1-1,-1 3,-3 4,-1 0,0 0,-1 0,0-1,0 0,-1 1,0-2,0 1,-1-1,0 0,0 0,-5 2,0 2,-286 216,295-226,0 1,0 0,0 0,0 0,0 0,0 1,1-1,-1 1,1 0,0-1,0 1,0 0,0 0,0 1,0-1,1 0,0 1,-1-1,1 0,1 1,-1 0,0-1,1 1,0-1,0 1,0 0,0-1,0 1,1-1,0 1,-1-1,1 1,1-1,-1 1,0-1,1 0,0 1,11 6,1-1,-1-1,2-1,-1 0,1 0,0-2,0 0,1 0,-1-2,12 2,46 14,-72-18,1 1,0-1,1 0,-1 0,0 0,0 0,0 0,1 0,-1 0,0-1,1 1,-1-1,1 0,-1 0,1 0,-1 0,0 0,1 0,-1-1,1 1,-1-1,0 1,1-1,-1 0,0 0,0 0,0 0,0-1,0 1,0-1,0 1,0-1,0 0,-1 1,1-1,0 0,-1 0,0 0,1-1,-2-14</inkml:trace>
  <inkml:trace contextRef="#ctx0" brushRef="#br0" timeOffset="4511.487">7846 623,'-1'2,"-50"204,8 3,0 82,21-17,12 112,28-254,-13-108</inkml:trace>
  <inkml:trace contextRef="#ctx0" brushRef="#br0" timeOffset="5116.986">9342 651,'-15'36,"2"0,1 1,2 1,1 0,3 0,0 1,3-1,1 1,3 19,46 327,-30-259,-24-77,-4-31</inkml:trace>
  <inkml:trace contextRef="#ctx0" brushRef="#br0" timeOffset="5321.862">8833 1271,'62'-32,"1"2,1 3,2 3,0 3,1 2,1 4,1 2,0 4,0 2,31 4,244-23,-320 25</inkml:trace>
  <inkml:trace contextRef="#ctx0" brushRef="#br0" timeOffset="5665.529">10047 1074,'-77'39,"2"3,2 4,-63 52,126-92,0 1,1 1,1 0,-1 0,1 0,0 1,1 0,0 1,1 0,0 0,0 0,1 0,0 1,1 0,0 0,1 1,0-1,1 1,0 7,2-16,0 0,0 0,1 0,-1 1,1-1,0 0,0 0,0 0,0 0,1-1,-1 1,1 0,-1 0,1-1,0 1,0-1,0 0,1 1,-1-1,1 0,-1 0,1 0,-1-1,1 1,0-1,0 0,0 1,0-1,0 0,0-1,0 1,0 0,1-1,105-9,-73-7,-1-1,-1-3,-1 0,-1-2,-1-2,-1-1,-1-1,-1-1,-1-2,-2 0,-1-2,6-12,-22 34,-8 8,0 1,0-1,1 1,-1-1,0 1,0-1,0 1,1-1,-1 1,0-1,1 1,-1-1,0 1,1 0,-1-1,1 1,-1 0,1-1,-1 1,1 0,-1-1,1 1,-1 0,1 0,-1 0,1-1,-1 1,1 0,-1 0,1 0,-1 0,1 0,0 0,-1 0,1 0,-1 0,1 1,-1-1,1 0,-1 0,1 0,-1 1,1-1,-1 0,1 0,-1 1,1-1,-1 0,1 1,-1-1,0 1,1-1,-1 1,0-1,10 34,-8-24,7 45,-9-45,0 0,2 0,-1 0,1-1,1 1,-1 0,2-1,-1 0,1 0,1 0,-1 0,2-1,-1 0,1 0,0 0,6 5,26 15,-21-17</inkml:trace>
  <inkml:trace contextRef="#ctx0" brushRef="#br0" timeOffset="6016.082">10358 1638,'207'-428,"-194"408,-6 27,-5 42,-2-33,0-8,0 0,0 0,1 1,0-1,0 0,1 0,0-1,1 1,0 0,0-1,0 1,1-1,0 0,0 0,1-1,0 1,0-1,1 0,-1 0,1-1,1 0,-1 0,1 0,0-1,0 0,0 0,0 0,1-1,-1-1,1 1,0-1,0 0,0-1,0 0,0 0,0-1,3 0,3-7,0 0,-1-1,0 0,0-2,-1 1,0-1,-1-1,0 0,-1-1,0 0,-1 0,0-1,-1 0,0-1,-1 0,-1 0,4-11,-7 19,26-51,-16 32</inkml:trace>
  <inkml:trace contextRef="#ctx0" brushRef="#br0" timeOffset="7192.632">11487 1158,'-28'-4,"0"0,-1 2,0 1,1 2,-1 0,1 2,-1 1,-3 2,21-3,1-1,0 1,0 1,0 0,1 0,0 1,-1 0,1 1,1 0,-1 0,1 1,0 0,1 1,0-1,0 1,1 1,-1-1,2 1,-1 0,1 1,1-1,0 1,-2 6,5-11,0 1,0 0,0 0,1 0,0 0,0 0,0-1,1 1,0 0,0 0,0 0,1-1,0 1,0-1,0 1,1-1,0 0,0 0,0 0,1 0,-1-1,1 1,0-1,1 0,-1 0,1-1,3 4,-1-2,1 0,-1 0,1-1,0 0,0 0,0-1,1 0,-1 0,1-1,0 0,-1 0,1-1,0-1,0 1,0-1,0-1,0 0,2 0,1-2,0-1,-1 0,1-1,-1 0,0-1,-1 0,1-1,-1 0,0 0,-1-1,0 0,0-1,-1 0,0 0,0-1,-1 0,-1 0,0-1,0 0,-1 0,0 0,0-5,38-87,-42 103,1 0,-1 0,0 0,1 0,-1 0,0 1,1-1,-1 0,0 1,0-1,1 1,-1 0,0-1,0 1,0 0,0 0,0 0,0 0,0 0,0 0,0 0,0 0,0 0,-1 0,1 0,0 0,-1 1,1-1,-1 0,1 0,-1 1,0-1,0 0,1 1,-1-1,0 1,0-1,0 1,1 1,49 193,-48-184,8 253,-11-188,0-17,-3 0,-3-1,-2 1,-3-2,-2 0,-3 0,-2-1,-3-2,-22 41,-17-14,59-80,1 0,-1-1,0 1,1-1,-1 1,0-1,0 0,0 0,0 0,0 0,-1 0,1 0,0-1,0 1,-1-1,1 1,0-1,0 0,-1 0,1 0,0 0,-1 0,1-1,0 1,-1-1,1 1,0-1,0 0,0 0,0 0,0 0,0 0,0 0,0-1,0 1,0-1,1 1,-1-1,1 0,-1 0,0 0,-6-14,0 1,2-1,0-1,0 1,2-1,0 0,1 0,0-1,2 1,0 0,1-1,0 1,3-12,-3-2,1-17</inkml:trace>
  <inkml:trace contextRef="#ctx0" brushRef="#br0" timeOffset="7559.739">11515 1554,'333'-120,"-320"116,-1 0,0-1,0-1,0 0,-1-1,0 0,0 0,-1-1,0-1,0 0,-1 0,0-1,0 0,-2 0,1-1,-1 0,0-1,-1 1,-1-1,3-9,-8 17,0 0,-1 1,1-1,-1 1,0-1,0 0,0 1,-1 0,1-1,-1 1,0 0,0 0,0 0,0 0,0 0,-1 0,1 1,-1-1,0 1,0-1,0 1,0 0,0 0,0 1,-1-1,1 1,-1 0,1-1,-1 1,1 1,-1-1,0 0,1 1,-1 0,0 0,1 0,-1 0,0 1,1 0,-1-1,1 1,-1 0,1 1,-1-1,1 1,0-1,-1 1,-1 1,-6 4,0 1,0 0,0 0,1 1,0 0,1 1,0 0,0 1,1 0,1 0,0 0,0 1,1 0,1 0,0 1,0 0,2 0,-1 0,2 0,0 0,0 1,1-1,1 1,0-1,1 1,0-1,1 1,1-1,0 0,1 0,1 3,-2-9,0 0,0 0,1 0,0-1,0 1,1-1,-1 0,1 0,1-1,-1 1,1-1,0 0,0-1,0 0,1 0,0 0,-1 0,1-1,0 0,1-1,-1 0,0 0,1 0,-1-1,8 0,3 1,1-1,0 0,-1-2,1 0,0-1,-1-1,1-1,-1 0,0-2,4-1,49-26,-42 19</inkml:trace>
  <inkml:trace contextRef="#ctx0" brushRef="#br0" timeOffset="7985.802">12305 1582,'21'-6,"-2"0,1-2,-1 0,0-1,0-1,-1-1,-1 0,0-2,0 0,-2 0,1-2,-2 0,0 0,0-2,-2 1,0-2,1-4,55-147,-53 148,-11 39,-6-9,1 0,0 0,0 0,0 0,1 0,1 0,0 0,0 0,0 0,1 0,1-1,-1 1,1-1,1 1,0-1,0 0,0 0,1-1,0 1,1-1,0 0,0-1,0 1,1-1,0 0,1-1,-1-1,1 1,0-1,0-1,0 0,0 0,1-1,-1 0,1 0,0-1,-1 0,1 0,0-1,0 0,-1-1,1 0,0 0,-1-1,1 0,-1-1,1 0,-1 0,0 0,0-1,-1-1,1 1,-1-1,3-3,12-12,-1 0,-1-2,0-1,-2 0,-1-1,-1-1,-1-1,-1 0,0-5,44-95,-43 88</inkml:trace>
  <inkml:trace contextRef="#ctx0" brushRef="#br0" timeOffset="8258.16">13406 510,'-17'157,"7"1,8 77,6-183,3-1,1 0,3 0,2-1,3-1,2 2,-3-6,-15-44</inkml:trace>
  <inkml:trace contextRef="#ctx0" brushRef="#br0" timeOffset="8517.527">13067 990,'38'0,"18"5,4 1,2 0,-6-1,-7 3,-7 0,-6-1,-4-1,-3-3,-1 4,-2 0,1 0,0-3,0 0,-4-3</inkml:trace>
  <inkml:trace contextRef="#ctx0" brushRef="#br0" timeOffset="8776.259">13942 1102,'0'29,"5"14,1 5,0-1,4-9,0-6,-2-8</inkml:trace>
  <inkml:trace contextRef="#ctx0" brushRef="#br0" timeOffset="9019.428">13857 905,'-4'0,"-3"0</inkml:trace>
  <inkml:trace contextRef="#ctx0" brushRef="#br0" timeOffset="9381.602">14309 1018,'-31'30,"13"-14,0 0,2 1,0 0,1 1,1 1,0 1,2 0,0 1,2 0,-5 11,14-29,0 0,0 0,0 0,0 0,1 0,-1 0,1 0,-1 0,1 0,0 0,1 1,-1-1,0 0,1 0,0 0,-1 0,1 0,0 0,1 0,-1-1,1 1,-1 0,1-1,0 1,0-1,0 1,0-1,0 0,0 0,1 0,-1 0,1 0,-1 0,1-1,0 1,0-1,0 0,0 0,0 0,0 0,0-1,0 1,0-1,0 0,0 1,2-2,7-3,0 0,-1-1,0 0,0-1,-1 0,1-1,-1-1,-1 1,1-1,-1-1,-1 0,0 0,0 0,0-1,-2-1,1 1,2-7,3-1,49-74,-60 92,0 0,1 0,-1 0,0 0,1 0,-1 0,0 0,0 0,1 1,-1-1,0 1,0-1,0 1,1-1,-1 1,0-1,0 1,0 0,0 0,0 0,0 0,-1 0,1 0,0 0,0 0,0 0,-1 0,1 0,-1 0,1 0,-1 1,1-1,-1 0,0 0,0 1,1-1,-1 0,0 0,0 1,0-1,0 0,-1 1,1-1,1 2,0 7,1-1,0 0,0 1,1-1,0 0,0 0,1-1,1 1,-1-1,1 0,1 0,0 0,0-1,0 0,1 0,0 0,0-1,0 0,1-1,0 1,0-2,1 1,0-1,-1 0,1-1,0 0,1 0,-1-1,0 0,1-1,-1 0,1-1,3-4,-1 0,0-1,0-1,0 0,-1-1,0 0,0-1,-1 0,0-1,0 0,-1 0,0-1,-1 0,0-1,0 0,-1 0,-1-1,1-2,7-6,13-26,-2 0,-1-2,-3-1,-2-1,-2 0,-3-1,-1-1,-3 0,0-16,-13-41,3 105,-1 0,1 0,-1 1,0-1,0 1,-1-1,1 1,-1-1,0 1,0 0,0-1,0 1,0 0,-1 1,1-1,-1 0,0 1,0-1,0 1,0 0,0 0,-1 0,1 0,-1 1,1 0,-4-2,1 4,-1 0,1 0,-1 1,1-1,0 1,-1 1,1-1,0 1,0 0,1 0,-1 1,1 0,0 0,0 0,0 1,0-1,1 1,-1 0,1 0,1 1,-1-1,1 1,0 0,0 0,-1 3,-5 18,0 0,2 0,1 1,1 0,1 0,2 0,0 0,2 1,2-1,0 0,2 0,1 0,1 0,1-1,2 0,0 0,2-1,1 0,0 7,1 4,2 0,1-1,1-1,2 0,7 6,69 49,-77-75</inkml:trace>
  <inkml:trace contextRef="#ctx0" brushRef="#br0" timeOffset="10298.756">16087 961,'-7'-3,"1"0,-1 1,0 0,0 0,0 0,0 1,0 0,0 1,0-1,0 1,-1 1,1-1,0 1,0 0,0 1,0 0,0 0,1 1,-1-1,1 1,-1 1,1-1,-3 3,-12 7,1 1,1 1,0 1,1 0,0 1,2 1,0 1,-5 8,17-21,0 0,0 0,0 0,0 0,1 1,0 0,1 0,0 0,0 0,0 0,1 0,0 0,0 0,0 1,1-1,1 0,-1 0,1 1,0-1,1 0,-1 0,2 0,-1 0,1 0,0-1,0 1,1-1,-1 0,2 0,1 2,2 0,1 0,0-1,1-1,0 0,0 0,0-1,0 0,1 0,0-1,0-1,0 0,1-1,-1 0,0 0,1-1,0-1,-1 0,1 0,-1-1,1-1,-1 0,5-2,9-2</inkml:trace>
  <inkml:trace contextRef="#ctx0" brushRef="#br0" timeOffset="10609.7">16510 933,'-27'23,"2"0,0 2,1 1,2 1,1 0,1 2,1 1,-3 7,20-32,0 1,0-1,0 0,0 1,1-1,0 1,0-1,0 1,1 0,0-1,0 1,0 0,1-1,-1 1,2-1,-1 1,0-1,1 1,0-1,1 0,-1 0,1 0,0 0,0 0,0-1,1 1,-1-1,1 0,0 0,1 0,-1-1,3 2,2 2,1-1,-1 0,1-1,1 0,-1 0,1-1,0 0,0-1,0-1,0 0,0 0,1-1,-1 0,0-1,1 0,-1-1,0-1,1 1,-1-2,0 0,0 0,-1-1,1 0,7-4,-2 1,-1-2,0 1,0-2,0 0,-1-1,-1 0,0-1,0 0,-1-1,-1-1,0 0,-1 0,-1-1,0 0,5-12,-11 21,0-1,0 0,0 0,-1 0,0 0,-1 0,1 0,-1 0,-1-1,1 1,-1 0,0-1,-1 1,0 0,0-1,-1 1,0 0,0 0,0 0,-1 0,0 1,0-1,-1 1,0 0,0 0,0 0,-1 0,0 1,-4-4,-1 1,0 1,0 0,0 1,-1 0,1 1,-1 0,-1 1,1 0,-1 1,1 0,-1 1,0 0,0 1,0 0,-11 1,-7 0</inkml:trace>
  <inkml:trace contextRef="#ctx0" brushRef="#br0" timeOffset="11937.172">16821 1498,'101'-207,"-68"151,2 1,3 2,43-47,-80 99,-1 0,0 0,1 0,-1 0,0 0,1 0,0 0,-1 0,1 0,-1 0,1 0,0 0,0 1,-1-1,1 0,0 0,0 1,0-1,0 1,0-1,0 1,0-1,0 1,0-1,0 1,0 0,0 0,0 0,0-1,0 1,1 0,-1 0,0 1,0-1,0 0,0 0,0 0,0 1,0-1,0 0,0 1,0-1,0 1,0 0,0-1,0 1,0 0,-1-1,1 1,0 0,0 0,-1 0,1-1,0 1,-1 0,1 1,-6 87,3-83,0 1,1-1,-1 0,2 0,-1 0,0 1,1-1,0 0,1 1,0-1,-1 0,2 0,-1 0,3 6,-3-10,0 0,1 0,-1 0,1-1,-1 1,1-1,-1 1,1-1,0 1,0-1,0 0,0 0,0 0,0 0,0 0,0 0,0-1,0 1,0-1,1 0,-1 1,0-1,0 0,1 0,-1 0,0 0,0-1,0 1,1-1,-1 1,0-1,0 0,0 0,0 0,1 0,72-43,16-41,-76 68,2 0,0 1,1 1,0 0,1 1,16-7,-34 20,0 0,0 0,1 0,-1 1,0-1,1 0,-1 1,0-1,1 1,-1 0,1-1,-1 1,1 0,-1 0,1 0,-1 0,1 0,-1 0,1 0,-1 1,1-1,-1 0,0 1,1-1,-1 1,1 0,-1-1,0 1,0 0,1 0,-1 0,0 0,0 0,0 0,0 0,0 0,0 0,0 1,-1-1,1 0,0 1,-1-1,1 0,-1 1,1-1,-1 1,0-1,1 1,3 79,-4-72,-4 139,3-123</inkml:trace>
  <inkml:trace contextRef="#ctx0" brushRef="#br0" timeOffset="12415.277">17921 1102,'-137'699,"109"-586,27-155,23-46,4 2,4 0,3 2,4 1,26-41,-47 95,1 1,1 0,1 2,1 0,1 1,2 1,0 0,2 2,0 1,2 2,25-16,-50 33,1-1,0 1,0 0,-1 0,1 0,0 0,1 1,-1-1,0 1,0 0,1 0,-1 0,1 0,-1 0,1 1,-1 0,1-1,-1 2,1-1,-1 0,1 0,-1 1,0 0,1 0,-1 0,0 0,1 0,-1 1,0 0,0-1,0 1,0 0,0 0,-1 1,1-1,-1 1,1-1,-1 12,-1-1,-1 0,0 0,0 1,-2-1,1 0,-2 0,0 0,0 0,-1 0,-1-1,0 1,-1-1,0 0,-1-1,0 0,0 0,-2 0,-4 4,-2 8,0-2,-1 0,-2-1,0-1,-1-1,-1 0,0-1,-1-1,-1-1,-14 6,16-10,-58 18,63-32</inkml:trace>
  <inkml:trace contextRef="#ctx0" brushRef="#br0" timeOffset="12736.308">18881 961,'-3'1,"-53"23,1 1,1 3,-28 21,67-40,1 1,1 1,0 0,0 1,1 0,1 1,0 0,1 1,0 0,1 1,0 0,2 0,-1 1,2 0,0 1,5-13,0 0,0 1,0-1,0 1,1-1,0 0,0 1,0-1,1 1,-1-1,1 1,0-1,0 0,1 1,-1-1,1 0,0 0,0 0,0 0,1-1,-1 1,1-1,0 1,0-1,0 0,0 0,1 0,-1 0,1-1,0 1,0-1,0 0,0 0,0-1,0 1,0-1,1 0,12 2,0-1,1 0,-1-2,1 0,-1-1,0 0,1-2,-1 0,0-1,0-1,-1 0,1-1,-1-1,0 0,-1-2,0 1,0-2,-1 0,0-1,-1 0,0-1,-1-1,0 0,9-13,-16 20,0 1,0 0,0-1,-1 0,0 0,0-1,-1 1,0-1,0 1,0-1,-1 0,0 0,0 0,-1-1,0 1,0 0,-1 0,1-1,-2 1,1 0,-1-1,0 1,-1 0,0 0,0 0,0 0,-1 0,0 0,0 1,-1-1,0 1,0 0,0 0,-1 1,0-1,-3-2,0 2,0 1,-1 0,1 1,-1 0,0 0,0 1,0 0,-1 1,1-1,-1 2,1 0,-1 0,1 0,-4 2,-12-2</inkml:trace>
  <inkml:trace contextRef="#ctx0" brushRef="#br0" timeOffset="13134.758">18993 1441,'151'-372,"-137"352,-7 31,-6 42,-1-45,-1-3,0 0,0 1,1-1,0 1,0-1,1 1,-1-1,1 1,0-1,1 0,-1 0,1 1,0-1,0 0,1 0,-1-1,1 1,0-1,1 1,-1-1,1 0,0 0,0 0,0-1,0 1,0-1,1 0,0 0,0-1,0 1,0-1,0 0,0-1,0 1,0-1,1 0,-1 0,1-1,-1 1,1-1,-1 0,1-1,14-6,0-1,-1-1,0 0,-1-2,0 0,-1-1,0-1,0 0,-2-2,0 1,0-2,-2 0,1-1,-5 6,0-1,0 0,-1 0,0-1,-1 0,-1 0,0-1,-1 0,3-11,-4 1</inkml:trace>
  <inkml:trace contextRef="#ctx0" brushRef="#br0" timeOffset="13648.026">19643 1187,'13'6,"0"-2,1 0,0 0,-1-1,1-1,0 0,0-1,0 0,1-1,-1-1,0 0,0-1,0-1,-1 0,1-1,-1 0,1-1,-1 0,-1-1,1-1,-1 0,0-1,-1 0,1-1,-2 0,1 0,-1-1,-1-1,0 0,0 0,-1 0,4-10,-11 19,2 0,-1 0,0-1,0 1,0 0,0-1,0 0,0 1,-1-1,1 0,-1 0,0 0,0 0,0 0,0 0,0 0,-1 0,1 0,-1-1,0 1,0 0,0 0,-1 0,1-1,-1 1,0 0,1 0,-1 0,-1 0,1 0,0 0,-1 1,1-1,-1 0,0 1,0-1,0 1,-2-3,-6 1,-1 1,1 0,-1 0,1 1,-1 1,0 0,0 0,0 1,0 0,1 1,-1 0,0 1,0 0,1 1,-1 0,1 0,0 1,0 1,0 0,1 0,-1 1,-4 3,-3 2,0 1,0 0,1 1,0 1,1 1,1 0,1 0,0 2,1 0,0 0,2 1,0 0,1 1,1 0,-2 7,8-21,1 1,0 0,0 0,0 0,1 0,0 0,0 0,0 0,1 0,0 0,0-1,0 1,1 0,0 0,0-1,1 1,-1-1,1 0,0 0,1 0,-1 0,1 0,0-1,0 0,0 1,1-1,1 1,5 3,0 0,1-1,-1-1,2 1,-1-2,0 0,1 0,0-1,0-1,0 0,10 0,110-3,-94-7</inkml:trace>
  <inkml:trace contextRef="#ctx0" brushRef="#br0" timeOffset="14034.896">20180 1357,'-15'4,"34"-32,1 1,1 1,2 1,1 1,10-8,7-8,97-92,-138 132,0 0,0-1,1 1,-1-1,0 1,0 0,1-1,-1 1,0 0,0 0,1-1,-1 1,0 0,1-1,-1 1,1 0,-1 0,0 0,1 0,-1-1,1 1,-1 0,0 0,1 0,-1 0,1 0,-1 0,0 0,1 0,-1 0,1 0,-1 0,1 0,-1 0,0 1,1-1,-1 0,1 0,-1 0,0 1,1-1,-1 0,0 0,1 1,-1-1,0 0,1 1,-1-1,0 0,0 1,0-1,1 0,-1 1,0-1,0 1,0-1,0 0,1 1,-1-1,0 1,0-1,0 1,0-1,0 0,0 1,0-1,0 1,-1-1,1 0,0 1,-7 31,2-17,0-4,0 0,2 0,-1 0,1 1,1-1,0 1,0-1,2 1,-1 0,1 0,1-1,0 1,1 0,2 7,-3-16,1 0,0 0,0 0,0 0,1 0,-1-1,1 1,-1-1,1 0,0 1,0-1,0-1,0 1,0 0,0-1,1 1,-1-1,0 0,1 0,-1 0,1-1,-1 1,1-1,-1 0,1 0,0 0,2-1,95-24,-76 8,0-1,-2-1,0-2,-1 0,-2-1,0-1,-1 0,-1-2,-2 0,0-1,9-24,-13 31,-2 1</inkml:trace>
  <inkml:trace contextRef="#ctx0" brushRef="#br0" timeOffset="14304.712">21252 566,'-17'387,"-24"-36,30-279,5-54</inkml:trace>
  <inkml:trace contextRef="#ctx0" brushRef="#br0" timeOffset="14551.609">20857 961,'38'-5,"18"-1,4 0,1 1,-5 2,-6 1,-8 1,-6 0,-4 1,-3 0,-7 1</inkml:trace>
  <inkml:trace contextRef="#ctx0" brushRef="#br0" timeOffset="14821.522">21816 848,'-36'21,"29"-18,-1 1,1 0,0 0,0 1,0 0,0 0,1 1,0 0,0 0,0 0,1 1,-1 1,6-6,0 1,1 0,-1 0,0 0,1 0,0-1,0 1,-1 0,1 0,1-1,-1 1,0-1,1 1,-1-1,1 0,0 1,0-1,0 0,0 0,0 0,0-1,1 1,-1 0,0-1,1 1,0-1,-1 0,1 0,0 0,-1 0,1-1,0 1,0-1,0 1,2-1,16 9,-16-7,-1 0,1 0,0 0,-1 0,1 1,-1 0,0 0,0 0,0 1,0-1,-1 1,1 0,-1 0,0 0,0 0,0 1,-1-1,0 1,1-1,-2 1,1 0,0 0,-1 0,0 0,0 0,-1 0,1 1,-1-1,0 0,-1 0,1 0,-1 0,-1 4,-6 5,0 0,0-1,-2 0,1 0,-2-1,1 0,-2-1,0 0,0-1,-1-1,0 0,0 0,-1-1,0-1,-4 1,-10 5,3-3</inkml:trace>
  <inkml:trace contextRef="#ctx0" brushRef="#br0" timeOffset="17766.498">22578 1357,'398'25,"337"-23,-729-2,-5 1,1 0,-1 0,1-1,-1 1,1-1,-1 1,1-1,0 1,-1-1,1 0,0 0,-1 0,1 0,0 0,-1 0,1-1,-1 1,1 0,0-1,-1 0,1 1,-1-1,1 0,-1 1,0-1,1 0,-1 0,0 0,1 0,-1-1,0 1,0 0,0 0,0-1,0 1,0 0,-1-1,1 1,0-1,-1 1,1-1,-1 0,0 1,1-1,-1 0,0 1,0-1,0 1,0-1,0 0,0 0,-92-163,-29-144,-69-44,53 29,109 267,1 79,22-15,-199 199,-152 82,355-288,-1 1,1-1,0 1,0-1,0 1,-1 0,1-1,0 1,0 0,0 0,0 0,1 0,-1 0,0 0,0 0,0 0,1 0,-1 0,1 0,-1 1,1-1,-1 0,1 0,0 1,-1-1,1 0,0 0,0 1,0-1,0 0,0 1,0-1,0 0,1 1,-1-1,0 0,1 0,-1 0,1 1,-1-1,1 0,0 0,-1 0,1 0,0 0,0 0,0 0,0 0,0 0,0 0,0-1,0 1,0 0,1 0,11 3,1 1,-1-2,1 0,0 0,0-2,0 0,0 0,1-1,1-1,9 1,128-7,-2-6,0-7,87-25,-199 38,259-45,-220 33,-78 17,0 0,-1 1,1-1,0 0,-1 1,1-1,-1 1,1-1,-1 0,0 1,0-1,0 1,0 0,0-1,0 1,0 0,0-1,0 1,0 0,-1 0,1 0,-1 0,1 0,-1 1,1-1,-1 0,1 1,-2-1,-167-66,-418-147,421 140,130 55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2:08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12979 2931 1728 0 0,'0'0'1937'0'0,"0"0"-11"0"0,0 0 97 0 0,0 0 82 0 0,0 0-87 0 0,0 0-203 0 0,0 0-282 0 0,0 0-285 0 0,0 0-261 0 0,0 0-178 0 0,0 0-117 0 0,-4-2-86 0 0,-10-5-62 0 0,10 5-56 0 0,4 2-57 0 0,0 0-56 0 0,0 0-34 0 0,0 0-36 0 0,0 0-31 0 0,0 0-29 0 0,0 0-33 0 0,0 0-20 0 0,0 0-16 0 0,0 0-17 0 0,0 0-24 0 0,0 0-27 0 0,0 0-16 0 0,0 0-23 0 0,5 335 3687 0 0,-5-371-3575 0 0,-1 23-170 0 0,0 0 0 0 0,1 0 1 0 0,1 0-1 0 0,0 0 1 0 0,1 0-1 0 0,0 0 0 0 0,1 0 1 0 0,4-9-12 0 0,6-10 20 0 0,1 0 1 0 0,1 2 0 0 0,2 0 0 0 0,1 0-1 0 0,2 2 1 0 0,0 0 0 0 0,8-5-21 0 0,-21 24-17 0 0,30-15 139 0 0,-13 71 62 0 0,5 85 392 0 0,-29-131-558 0 0,0-1-5 0 0,0 0 11 0 0,0 0-9 0 0,0 0 9 0 0,0 0 12 0 0,0 0-3 0 0,0 0 0 0 0,0 0 6 0 0,0 0 3 0 0,0 0 6 0 0,0 0 6 0 0,0 0-2 0 0,0 0-17 0 0,0 0-8 0 0,0 0 1 0 0,0 0-14 0 0,1-16-1741 0 0,-2 2-4329 0 0,1 11 184 0 0,0 3-6026 0 0</inkml:trace>
  <inkml:trace contextRef="#ctx0" brushRef="#br0" timeOffset="-77760.056">599 306 1936 0 0,'0'0'1382'0'0,"0"0"-1251"0"0,0 0-605 0 0,0 0 197 0 0,0 0 698 0 0,0 0 794 0 0,0 0 538 0 0,0 0 130 0 0,0 0-230 0 0,0 0-322 0 0,0 0-249 0 0,13 7-179 0 0,43 24-90 0 0,-47-27-446 0 0,0 0 0 0 0,0-1 1 0 0,1 1-1 0 0,0-2 0 0 0,-1 1 0 0 0,1-2 0 0 0,0 1 0 0 0,0-1 0 0 0,0-1 0 0 0,0 0 0 0 0,0 0 0 0 0,0-1 0 0 0,0 0 1 0 0,3-1-368 0 0,-7 1 131 0 0,18-4 193 0 0,1-1 0 0 0,-1-2-1 0 0,0 0 1 0 0,0-2 0 0 0,-1 0 0 0 0,-1-2 0 0 0,0 0 0 0 0,4-4-324 0 0,28-16 327 0 0,-1-3 0 0 0,-2-1 0 0 0,-2-3 0 0 0,-1-2 0 0 0,4-8-327 0 0,-14 6 560 0 0,-135 275 836 0 0,60-117-1226 0 0,4 2 0 0 0,6 1 0 0 0,5 2 1 0 0,3 16-171 0 0,8-41 78 0 0,-5-1 1 0 0,-3-1 0 0 0,-5 0-1 0 0,-3-2 1 0 0,-5-1 0 0 0,-3-2-1 0 0,-4-1 1 0 0,-35 54-79 0 0,33-75 27 0 0,40-65-25 0 0,0-1 12 0 0,1 0 4 0 0,0 0 22 0 0,0 0 38 0 0,2-8 74 0 0,64-130-431 0 0,-50 74-1087 0 0,-12 25-2556 0 0,-3 13-7575 0 0,-1 18 1715 0 0</inkml:trace>
  <inkml:trace contextRef="#ctx0" brushRef="#br0" timeOffset="-77282.176">656 990 10930 0 0,'0'0'961'0'0,"0"0"-187"0"0,0 0 39 0 0,0 0 281 0 0,0 0 227 0 0,0 0-6 0 0,0 0-266 0 0,0 0-311 0 0,0 0-149 0 0,0 0 43 0 0,0 0 90 0 0,0 0-7 0 0,0 0-83 0 0,34-3-93 0 0,112-14-85 0 0,109-36 607 0 0,47-10-809 0 0,-286 60-245 0 0,26 3-30 0 0,-36 44 516 0 0,-19 231 766 0 0,16-231-1240 0 0,-2-43-51 0 0,-1-1 4 0 0,24-21-3171 0 0,-16 12-1857 0 0,-3 2-5477 0 0</inkml:trace>
  <inkml:trace contextRef="#ctx0" brushRef="#br0" timeOffset="-77104.295">1853 1348 17188 0 0,'0'0'3854'0'0,"0"0"-2765"0"0,0 0-918 0 0,0 0 53 0 0,0 0 252 0 0,0 0 196 0 0,0 0-2 0 0,0 0-165 0 0,0 0-227 0 0,0 0-146 0 0,0 0-71 0 0,0 0-40 0 0,0 0-45 0 0,2 30-61 0 0,7 92-122 0 0,-5-73-1038 0 0,-2-44-1996 0 0,1 5-6937 0 0,-3-9-183 0 0</inkml:trace>
  <inkml:trace contextRef="#ctx0" brushRef="#br0" timeOffset="-76943.356">1814 707 20092 0 0,'0'0'1137'0'0,"0"0"-561"0"0,0 0-216 0 0,0 0-32 0 0,0 0-96 0 0,0 0-200 0 0,0 0-312 0 0,0 0-216 0 0,0 0-240 0 0,0 0-385 0 0,0 0-1103 0 0,0 0-3593 0 0,0 0-6266 0 0</inkml:trace>
  <inkml:trace contextRef="#ctx0" brushRef="#br0" timeOffset="-76714.022">2506 1060 19708 0 0,'0'0'886'0'0,"0"0"-390"0"0,0 0-41 0 0,0 0 170 0 0,0 0 126 0 0,0 0-4 0 0,0 0-203 0 0,0 0-228 0 0,0 0-137 0 0,-11 32-70 0 0,-36 99-40 0 0,-38 78-91 0 0,-1-33-2799 0 0,83-172 2366 0 0,-13 18-3549 0 0,3-11-4029 0 0,9-10-1517 0 0</inkml:trace>
  <inkml:trace contextRef="#ctx0" brushRef="#br0" timeOffset="-76487.883">2109 1105 13299 0 0,'0'0'2063'0'0,"0"0"-627"0"0,0 0-354 0 0,0 0-179 0 0,0 0-122 0 0,0 0-77 0 0,0 0-118 0 0,0 0-77 0 0,0 0 6 0 0,0 0-28 0 0,0 0-50 0 0,0 0-63 0 0,0 0-74 0 0,29 27-70 0 0,93 87-90 0 0,-13-20 20 0 0,43 26-870 0 0,-121-104-898 0 0,-9-9-6304 0 0,-14-6-3199 0 0</inkml:trace>
  <inkml:trace contextRef="#ctx0" brushRef="#br0" timeOffset="-75685.148">2911 1314 16011 0 0,'0'0'1102'0'0,"0"0"-351"0"0,0 0 6 0 0,0 0 217 0 0,0 0 58 0 0,0 0-97 0 0,0 0-179 0 0,0 0-145 0 0,0 0-116 0 0,0 0-69 0 0,0 0-7 0 0,0 0-63 0 0,33 4-34 0 0,102 10-26 0 0,-73-22 73 0 0,-54 2-285 0 0,-2 3-51 0 0,0-1 1 0 0,0 0-1 0 0,0 0 0 0 0,-1 0 1 0 0,0-1-1 0 0,1 1 0 0 0,-2-1 0 0 0,1-1 1 0 0,0 1-1 0 0,-1-1 0 0 0,0 1 1 0 0,0-1-1 0 0,-1 0 0 0 0,0-1 0 0 0,0 1 1 0 0,0-1-1 0 0,-1 1 0 0 0,0-1 1 0 0,0 0-1 0 0,-1 0 0 0 0,1 0 0 0 0,-2 0 1 0 0,1 0-1 0 0,-1 0 0 0 0,0-6-33 0 0,-2 9-24 0 0,0 0 0 0 0,0 0 0 0 0,0 0 0 0 0,-1 0 0 0 0,1 1 1 0 0,-1-1-1 0 0,0 1 0 0 0,0 0 0 0 0,0 0 0 0 0,-1 0 0 0 0,1 0 0 0 0,0 0 0 0 0,-1 1 0 0 0,0 0 0 0 0,0 0 0 0 0,0 0 0 0 0,0 0 0 0 0,0 0 0 0 0,0 1 0 0 0,0-1 0 0 0,-1 1 0 0 0,1 0 0 0 0,0 1 0 0 0,-1-1 0 0 0,1 1 0 0 0,-1 0 0 0 0,1 0 0 0 0,0 0 0 0 0,-1 1 0 0 0,1-1 0 0 0,0 1 0 0 0,-1 0 0 0 0,1 0 0 0 0,0 1 0 0 0,0-1 0 0 0,0 1 0 0 0,0 0 0 0 0,-1 1 24 0 0,-13 6-146 0 0,0 2 0 0 0,1 0-1 0 0,0 0 1 0 0,1 2 0 0 0,0 0-1 0 0,1 1 1 0 0,1 1-1 0 0,0 0 1 0 0,1 0 0 0 0,1 2-1 0 0,0-1 1 0 0,1 2-1 0 0,-2 5 147 0 0,10-19-90 0 0,0 0 0 0 0,0 0-1 0 0,0 0 1 0 0,0 1 0 0 0,1-1 0 0 0,0 1-1 0 0,0 0 1 0 0,0-1 0 0 0,0 1-1 0 0,1 0 1 0 0,0 0 0 0 0,0 0-1 0 0,0 0 1 0 0,1 0 0 0 0,-1 0 0 0 0,1 1-1 0 0,0-1 1 0 0,1 0 0 0 0,-1 0-1 0 0,1 0 1 0 0,0 0 0 0 0,1 0-1 0 0,-1 0 1 0 0,1 0 0 0 0,0-1-1 0 0,0 1 1 0 0,0 0 0 0 0,1-1 0 0 0,-1 0-1 0 0,1 1 1 0 0,0-1 0 0 0,0 0-1 0 0,1-1 1 0 0,-1 1 0 0 0,1 0-1 0 0,0-1 1 0 0,0 0 0 0 0,0 0-1 0 0,1 0 1 0 0,-1-1 0 0 0,0 1 0 0 0,5 1 90 0 0,8-2-370 0 0,0 0 1 0 0,0 0-1 0 0,0-2 1 0 0,1 0 0 0 0,-1-1-1 0 0,0-1 1 0 0,0 0-1 0 0,0-1 1 0 0,0-1-1 0 0,0-1 1 0 0,4-2 369 0 0,21-11-1683 0 0,-1-2 0 0 0,-1-1 0 0 0,-1-3-1 0 0,-1 0 1 0 0,8-10 1683 0 0,-21 17-284 0 0,45-42 2635 0 0,-69 58-2123 0 0,0 0 1 0 0,0 1 0 0 0,-1-1-1 0 0,1 1 1 0 0,0-1-1 0 0,0 0 1 0 0,-1 0 0 0 0,1 0-1 0 0,0 1 1 0 0,-1-1 0 0 0,1 0-1 0 0,-1 0 1 0 0,1 0-1 0 0,-1 0 1 0 0,1 0 0 0 0,-1 0-1 0 0,0 0 1 0 0,1 0 0 0 0,-1 0-1 0 0,0 0 1 0 0,0 0-1 0 0,0 0 1 0 0,0 0 0 0 0,0 0-1 0 0,0 0 1 0 0,0 0 0 0 0,0-1-1 0 0,0 1 1 0 0,0 0-1 0 0,-1 0 1 0 0,1 0 0 0 0,0 0-1 0 0,-1 0 1 0 0,1 0 0 0 0,-1 1-1 0 0,1-1 1 0 0,-1 0-1 0 0,1 0 1 0 0,-1 0 0 0 0,0 0-1 0 0,1 0 1 0 0,-1 1 0 0 0,0-1-1 0 0,0 0-228 0 0,-7 2 183 0 0,0-1-1 0 0,1 2 0 0 0,-1-1 1 0 0,0 1-1 0 0,1 0 0 0 0,-1 1 1 0 0,1 0-1 0 0,0 0 0 0 0,0 0 1 0 0,0 1-1 0 0,0 0 0 0 0,1 1 1 0 0,-1-1-1 0 0,1 1 0 0 0,0 1-182 0 0,-4 3-52 0 0,1-1 1 0 0,0 1-1 0 0,1 1 0 0 0,0 0 0 0 0,1 0 0 0 0,0 1 1 0 0,1 0-1 0 0,0 0 0 0 0,0 0 0 0 0,1 1 0 0 0,1-1 1 0 0,0 1-1 0 0,0 1 0 0 0,0 5 52 0 0,4-15-34 0 0,-1 1 0 0 0,0 0 1 0 0,1 0-1 0 0,0 0 0 0 0,0 0 0 0 0,0 0 1 0 0,0 0-1 0 0,1 0 0 0 0,-1 0 0 0 0,1 0 0 0 0,0-1 1 0 0,0 1-1 0 0,1 0 0 0 0,-1 0 0 0 0,1-1 1 0 0,0 1-1 0 0,0-1 0 0 0,0 1 0 0 0,0-1 1 0 0,0 0-1 0 0,1 0 0 0 0,-1 0 0 0 0,1 0 0 0 0,0-1 1 0 0,0 1-1 0 0,0-1 0 0 0,0 1 0 0 0,1-1 1 0 0,-1 0-1 0 0,1 0 0 0 0,3 1 34 0 0,4 1 147 0 0,0 0-1 0 0,1 0 1 0 0,-1-1-1 0 0,1-1 1 0 0,0 0-1 0 0,0-1 1 0 0,0 0-1 0 0,0 0 1 0 0,0-1-1 0 0,0-1 1 0 0,-1 0-1 0 0,1-1 1 0 0,0 0-1 0 0,0-1 1 0 0,-1 0-1 0 0,1-1 1 0 0,-1 0-1 0 0,0-1 1 0 0,0 0-1 0 0,1-2-146 0 0,27-20 329 0 0,-2-2 1 0 0,-1-1-1 0 0,-2-2 1 0 0,-1-1-1 0 0,-1-2 0 0 0,-2-1 1 0 0,-1-1-1 0 0,-2-1 1 0 0,-2-2-1 0 0,14-32-329 0 0,-28 55 28 0 0,119-232-276 0 0,-122 228 159 0 0,-1 0 1 0 0,0 0-1 0 0,-1-1 1 0 0,-2 0-1 0 0,0 0 0 0 0,-1 0 1 0 0,-1 0-1 0 0,-2-1 0 0 0,0 1 1 0 0,-1 0-1 0 0,-2-10 89 0 0,1 26-12 0 0,1 0 0 0 0,-1 1 1 0 0,0-1-1 0 0,0 1 0 0 0,0 0 0 0 0,-1 0 0 0 0,0 0 0 0 0,0 0 1 0 0,0 0-1 0 0,-1 1 0 0 0,1-1 0 0 0,-1 1 0 0 0,0 0 0 0 0,-1 0 1 0 0,1 0-1 0 0,-1 1 0 0 0,1-1 0 0 0,-1 1 0 0 0,0 0 0 0 0,0 1 1 0 0,-1-1-1 0 0,1 1 0 0 0,0 0 0 0 0,-1 0 0 0 0,1 1 0 0 0,-1 0 0 0 0,0 0 1 0 0,1 0-1 0 0,-1 0 0 0 0,0 1 0 0 0,0 0 0 0 0,1 0 0 0 0,-1 1 1 0 0,0 0-1 0 0,0-1 0 0 0,1 2 0 0 0,-1-1 0 0 0,1 1 0 0 0,-1 0 1 0 0,1 0-1 0 0,-3 2 12 0 0,-16 9-23 0 0,1 0 1 0 0,1 2-1 0 0,0 1 0 0 0,1 0 1 0 0,1 2-1 0 0,1 0 1 0 0,0 1-1 0 0,2 1 1 0 0,0 1-1 0 0,1 0 0 0 0,1 1 1 0 0,1 1-1 0 0,-5 12 23 0 0,8-16 1 0 0,1 1 0 0 0,1 0-1 0 0,0 0 1 0 0,2 1 0 0 0,0 0-1 0 0,2 0 1 0 0,0 1 0 0 0,1-1-1 0 0,2 1 1 0 0,0 0 0 0 0,1 0-1 0 0,1 0 1 0 0,1 0 0 0 0,1 0-1 0 0,1 0 1 0 0,1-1 0 0 0,1 1-1 0 0,1-1 1 0 0,1 0 0 0 0,0 0-1 0 0,2-1 1 0 0,0 0 0 0 0,1-1-1 0 0,8 10 0 0 0,-1-4 41 0 0,1-1 0 0 0,1-1 0 0 0,2-1 1 0 0,0-1-1 0 0,1-1 0 0 0,1-1 0 0 0,0 0 0 0 0,2-2 0 0 0,0-1 0 0 0,1-1 0 0 0,0-1 0 0 0,1-2 0 0 0,16 6-41 0 0,-19-11-1339 0 0,-1 0 1 0 0,1-2-1 0 0,0-1 1 0 0,1 0-1 0 0,-1-2 1 0 0,16 0 1338 0 0,-25-2-11555 0 0</inkml:trace>
  <inkml:trace contextRef="#ctx0" brushRef="#br0" timeOffset="-75007.182">5422 1064 6641 0 0,'0'0'2500'0'0,"0"0"-175"0"0,0 0-177 0 0,0 0-244 0 0,0 0-254 0 0,0 0-330 0 0,0 0-306 0 0,0 0-236 0 0,0 0-167 0 0,0 0-108 0 0,0 0-60 0 0,-31 17-15 0 0,-99 57-25 0 0,63-16 96 0 0,56-42-385 0 0,-1-1-97 0 0,1 0 0 0 0,1 0 0 0 0,0 2 0 0 0,2-1 0 0 0,0 1 0 0 0,0 0 0 0 0,2 0 0 0 0,0 1 0 0 0,1 0 0 0 0,0 0 0 0 0,2 0 0 0 0,0 1 0 0 0,1-1 0 0 0,1 1 0 0 0,1 0 0 0 0,1 3-17 0 0,-1-19-35 0 0,1 0 1 0 0,0 0-1 0 0,-1 1 1 0 0,1-1-1 0 0,1 0 1 0 0,-1 0-1 0 0,0 0 1 0 0,1 0-1 0 0,-1 0 1 0 0,1-1-1 0 0,0 1 0 0 0,0 0 1 0 0,0-1-1 0 0,0 1 1 0 0,1-1-1 0 0,-1 0 1 0 0,1 0-1 0 0,-1 0 1 0 0,1 0-1 0 0,0 0 1 0 0,0-1-1 0 0,-1 1 0 0 0,1-1 1 0 0,0 1-1 0 0,1-1 1 0 0,-1 0-1 0 0,0 0 1 0 0,0-1-1 0 0,1 1 35 0 0,95 2-1847 0 0,-7-33-1569 0 0,-34 0-4995 0 0,-56 29 7968 0 0,23-13-7991 0 0</inkml:trace>
  <inkml:trace contextRef="#ctx0" brushRef="#br0" timeOffset="-70597.863">6032 1013 720 0 0,'0'0'2329'0'0,"0"0"-925"0"0,0 0-305 0 0,0 0 134 0 0,0 0 208 0 0,0 0 91 0 0,0 0-89 0 0,0 0-301 0 0,0 0-340 0 0,0 0-253 0 0,-19 9-173 0 0,-59 30-91 0 0,75-37-249 0 0,0-1 0 0 0,0 1 1 0 0,0 0-1 0 0,0 0 0 0 0,0 1 0 0 0,0-1 0 0 0,1 1 1 0 0,-1-1-1 0 0,1 1 0 0 0,0 0 0 0 0,0 0 1 0 0,0 0-1 0 0,0 0 0 0 0,0 0 0 0 0,1 0 0 0 0,-1 0 1 0 0,1 1-1 0 0,0-1 0 0 0,0 1-36 0 0,-3 7 104 0 0,-3 4 19 0 0,2 0 0 0 0,-1 1 0 0 0,2 0 0 0 0,0 0 0 0 0,1 0 0 0 0,1 0 0 0 0,1 0 0 0 0,0 1 0 0 0,0-1 0 0 0,2 0 0 0 0,0 2-123 0 0,1-10 79 0 0,-1 0 1 0 0,2 0-1 0 0,-1 0 1 0 0,1 0-1 0 0,0 0 1 0 0,0-1-1 0 0,1 1 1 0 0,0-1-1 0 0,1 0 1 0 0,-1 0-1 0 0,1-1 0 0 0,0 1 1 0 0,1-1-1 0 0,0 0 1 0 0,0 0-1 0 0,0-1 1 0 0,1 0-1 0 0,1 1-78 0 0,-2-4 181 0 0,1-1 0 0 0,-1 0 0 0 0,0 0 0 0 0,0 0 0 0 0,1-1 0 0 0,-1 1 0 0 0,0-2 0 0 0,1 1 1 0 0,-1-1-1 0 0,0 0 0 0 0,0 0 0 0 0,1-1 0 0 0,-1 1 0 0 0,0-1 0 0 0,-1-1 0 0 0,1 1 0 0 0,0-1 1 0 0,2-2-183 0 0,9-6 217 0 0,-1-2 0 0 0,-1 0 0 0 0,0-1 0 0 0,-1 0 0 0 0,0-1 0 0 0,-1-1 0 0 0,-1 0 1 0 0,0-1-1 0 0,-1 0 0 0 0,-1-1 0 0 0,0-1-217 0 0,-4 6 40 0 0,-1 1-1 0 0,0-1 1 0 0,-1 0-1 0 0,0 0 1 0 0,-1-1-1 0 0,0 1 1 0 0,-1-1 0 0 0,-1 1-1 0 0,0-1 1 0 0,-1 0-1 0 0,0 0 1 0 0,-2-8-40 0 0,-1 17-38 0 0,0 1 0 0 0,0 1 0 0 0,0-1 0 0 0,0 0 0 0 0,-1 1 0 0 0,1-1 0 0 0,-1 1 0 0 0,0 0 0 0 0,0 0 0 0 0,0 1 0 0 0,0-1 0 0 0,-1 1 0 0 0,1 0 0 0 0,-1 0 0 0 0,0 0 0 0 0,1 1 0 0 0,-1 0 0 0 0,0 0 0 0 0,0 0 0 0 0,0 0 0 0 0,1 1 0 0 0,-1 0 0 0 0,0 0 0 0 0,0 0 0 0 0,0 0 0 0 0,0 1 0 0 0,0 0 0 0 0,0 0 0 0 0,1 0 0 0 0,-1 1 0 0 0,-2 0 38 0 0,-6 1-181 0 0,0 1-1 0 0,1 0 1 0 0,-1 1-1 0 0,1 0 1 0 0,0 1-1 0 0,0 0 1 0 0,1 1-1 0 0,0 0 1 0 0,0 1-1 0 0,1 0 1 0 0,-6 6 181 0 0,55-7-614 0 0,137-62 1876 0 0,-97 32-801 0 0,-42 20-6534 0 0,-28 0-4081 0 0,-5-1 4374 0 0</inkml:trace>
  <inkml:trace contextRef="#ctx0" brushRef="#br0" timeOffset="-69833.476">6674 1053 3297 0 0,'0'0'1812'0'0,"0"0"-48"0"0,0 0 1 0 0,0 0 41 0 0,0 0-65 0 0,0 0-251 0 0,0 0-288 0 0,0 0-268 0 0,0 0-195 0 0,0 0-131 0 0,0 0-93 0 0,0 0-100 0 0,0 0-79 0 0,-21 2-63 0 0,-65 11-27 0 0,83-13-223 0 0,0 1 1 0 0,0 0-1 0 0,-1-1 0 0 0,1 1 1 0 0,0 1-1 0 0,0-1 1 0 0,0 0-1 0 0,0 1 1 0 0,0 0-1 0 0,1-1 0 0 0,-1 1 1 0 0,0 0-1 0 0,1 0 1 0 0,-1 1-1 0 0,1-1 1 0 0,0 1-1 0 0,0-1 0 0 0,0 1 1 0 0,0-1-1 0 0,0 2-23 0 0,-6 7 79 0 0,-3 0-48 0 0,1 1 0 0 0,0 0 0 0 0,1 1 1 0 0,1 0-1 0 0,0 0 0 0 0,0 1 0 0 0,1 0 1 0 0,1 0-1 0 0,1 1 0 0 0,0 0 0 0 0,1 0 1 0 0,0 0-1 0 0,1 0 0 0 0,1 1 1 0 0,0 0-1 0 0,1-1 0 0 0,1 1 0 0 0,1 2-31 0 0,-1-14 18 0 0,1 0-1 0 0,0 0 1 0 0,0 0-1 0 0,1 0 1 0 0,-1 0-1 0 0,1 0 1 0 0,0-1-1 0 0,0 1 1 0 0,0 0 0 0 0,0-1-1 0 0,1 0 1 0 0,-1 1-1 0 0,1-1 1 0 0,0 0-1 0 0,0 0 1 0 0,0-1-1 0 0,0 1 1 0 0,0-1-1 0 0,1 1 1 0 0,-1-1-1 0 0,1 0 1 0 0,0-1-1 0 0,0 1 1 0 0,-1 0-1 0 0,1-1 1 0 0,0 0 0 0 0,0 0-1 0 0,0 0 1 0 0,3 0-18 0 0,2 0 117 0 0,-1 0 0 0 0,1 0 0 0 0,-1-1 0 0 0,1 0 0 0 0,-1-1 0 0 0,0 0 0 0 0,1 0 0 0 0,-1-1 0 0 0,0 0 0 0 0,1 0 0 0 0,-1-1 0 0 0,-1 0 0 0 0,1 0 0 0 0,1-1-117 0 0,15-11 304 0 0,-1 0-1 0 0,0-2 0 0 0,-1 0 1 0 0,-1-1-1 0 0,0-2 1 0 0,-2 0-1 0 0,13-17-303 0 0,-23 26 62 0 0,-1 1 0 0 0,0-2 0 0 0,-1 1 0 0 0,-1-1 0 0 0,0 0 0 0 0,0 0 0 0 0,-1 0 0 0 0,-1-1 0 0 0,0 0 0 0 0,-1 0 0 0 0,0 0 0 0 0,-1 0 0 0 0,0-1 0 0 0,-1 1 0 0 0,-1-1 0 0 0,0 1 0 0 0,-1-5-62 0 0,0 15-24 0 0,1-1-1 0 0,-1 0 0 0 0,-1 0 0 0 0,1 0 0 0 0,-1 1 0 0 0,1-1 0 0 0,-1 1 0 0 0,0-1 0 0 0,0 1 0 0 0,-1 0 1 0 0,1 0-1 0 0,-1 0 0 0 0,1 0 0 0 0,-1 0 0 0 0,0 1 0 0 0,0-1 0 0 0,0 1 0 0 0,-1-1 0 0 0,1 1 0 0 0,0 0 1 0 0,-1 1-1 0 0,1-1 0 0 0,-1 1 0 0 0,0-1 0 0 0,0 1 0 0 0,1 0 0 0 0,-1 0 0 0 0,0 1 0 0 0,0-1 1 0 0,-3 1 24 0 0,-6-1-377 0 0,1 0 1 0 0,-1 1 0 0 0,1 0 0 0 0,-1 1-1 0 0,1 1 1 0 0,0 0 0 0 0,-1 1 0 0 0,1 0 0 0 0,-3 1 376 0 0,-42 23-5111 0 0,32-14-1436 0 0,9-5-3040 0 0</inkml:trace>
  <inkml:trace contextRef="#ctx0" brushRef="#br0" timeOffset="-66785.676">7237 1149 1656 0 0,'0'0'1127'0'0,"0"0"-40"0"0,0 0 164 0 0,0 0 335 0 0,0 0 265 0 0,0 0 24 0 0,0 0-245 0 0,0 0-446 0 0,0 0-405 0 0,0 0-291 0 0,0 0-165 0 0,0 26 1258 0 0,-3 47 377 0 0,-16 34-907 0 0,-50 151-83 0 0,63-240-1271 0 0,-1 5 2461 0 0,9-40-207 0 0,10-29-1754 0 0,1 1 0 0 0,3 0 1 0 0,2 1-1 0 0,2 1 0 0 0,23-36-197 0 0,-37 66 25 0 0,17-30 55 0 0,2 1 1 0 0,2 1-1 0 0,1 1 0 0 0,2 1 0 0 0,5-2-80 0 0,-31 38 6 0 0,-1-1 0 0 0,1 1-1 0 0,0-1 1 0 0,1 1 0 0 0,-1 0-1 0 0,1 1 1 0 0,-1-1-1 0 0,1 1 1 0 0,0 0 0 0 0,0 0-1 0 0,-1 0 1 0 0,2 1-1 0 0,-1 0 1 0 0,0 0 0 0 0,0 0-1 0 0,0 0 1 0 0,0 1 0 0 0,1 0-1 0 0,-1 0-5 0 0,-2 2 5 0 0,0 0 1 0 0,-1-1-1 0 0,1 1 0 0 0,-1 0 1 0 0,1 1-1 0 0,-1-1 0 0 0,0 0 0 0 0,0 1 1 0 0,0-1-1 0 0,0 1 0 0 0,0 0 1 0 0,-1-1-1 0 0,1 1 0 0 0,-1 0 0 0 0,0 0 1 0 0,0 0-1 0 0,0 0 0 0 0,0 0 1 0 0,0 0-1 0 0,-1 0 0 0 0,1 1 0 0 0,-1-1 1 0 0,0 0-1 0 0,0 0 0 0 0,0 3-5 0 0,0-4 3 0 0,-3 119 20 0 0,3-121-74 0 0,-1 12-1994 0 0,3-10-2678 0 0,2-1-4291 0 0,2-1-1031 0 0</inkml:trace>
  <inkml:trace contextRef="#ctx0" brushRef="#br0" timeOffset="-66130.783">8007 1152 14779 0 0,'0'0'1654'0'0,"0"0"-505"0"0,0 0-256 0 0,0 0 123 0 0,0 0 88 0 0,0 0-60 0 0,0 0-201 0 0,0 0-247 0 0,0 0-217 0 0,0 0-131 0 0,0 0-85 0 0,0 0-75 0 0,0 0 8 0 0,-34 3 0 0 0,-103 13 0 0 0,67 12 49 0 0,61-19-127 0 0,0-2-22 0 0,0 1 0 0 0,1 0 1 0 0,-1 0-1 0 0,2 0 1 0 0,-1 1-1 0 0,1 0 0 0 0,1 1 1 0 0,0-1-1 0 0,0 1 1 0 0,1 1-1 0 0,0-1 0 0 0,1 1 1 0 0,0-1-1 0 0,1 1 1 0 0,0 1-1 0 0,0-1 0 0 0,1 0 1 0 0,1 0-1 0 0,0 1 1 0 0,1-1-1 0 0,0 1 0 0 0,0-1 1 0 0,2 5 3 0 0,1-10 1 0 0,1 1 1 0 0,0-1 0 0 0,1 0-1 0 0,-1 0 1 0 0,1-1-1 0 0,0 1 1 0 0,0-1-1 0 0,1 0 1 0 0,0-1 0 0 0,0 1-1 0 0,0-1 1 0 0,0 0-1 0 0,1 0 1 0 0,-1-1-1 0 0,1 0 1 0 0,0 0-1 0 0,0-1 1 0 0,0 0 0 0 0,0 0-1 0 0,0-1 1 0 0,1 1-1 0 0,-1-2 1 0 0,1 1-1 0 0,-1-1 1 0 0,0 0 0 0 0,1 0-1 0 0,-1-1 1 0 0,1 0-1 0 0,0-1-1 0 0,8 0 95 0 0,0 0-1 0 0,0-1 0 0 0,-1-1 1 0 0,0-1-1 0 0,0 0 0 0 0,0-1 1 0 0,0 0-1 0 0,-1-1 0 0 0,0-1 1 0 0,-1 0-1 0 0,1-1 1 0 0,-2-1-1 0 0,1 0 0 0 0,-1 0 1 0 0,10-12-95 0 0,11-15 281 0 0,-1-1 0 0 0,-2-1-1 0 0,-2-2 1 0 0,11-22-281 0 0,-20 32 5 0 0,-1-1 0 0 0,-2-1 0 0 0,-1-1 0 0 0,-1 0 0 0 0,-2-1 0 0 0,-2 0-1 0 0,-1-1 1 0 0,-2 0 0 0 0,-1 0 0 0 0,-2-1 0 0 0,-1-14-5 0 0,-3 31-20 0 0,0-1 0 0 0,-2 0 0 0 0,-1 0 0 0 0,0 0 0 0 0,-1 1 0 0 0,-2-1 0 0 0,0-1 20 0 0,4 16-6 0 0,0 0-1 0 0,-1 1 1 0 0,0-1-1 0 0,0 1 1 0 0,0-1-1 0 0,0 1 1 0 0,-1 0-1 0 0,0 0 1 0 0,0 0-1 0 0,0 1 1 0 0,-1-1 0 0 0,1 1-1 0 0,-1 0 1 0 0,0 0-1 0 0,0 1 1 0 0,-1-1-1 0 0,1 1 1 0 0,-1 1-1 0 0,1-1 1 0 0,-1 1-1 0 0,0 0 1 0 0,0 0-1 0 0,0 0 1 0 0,0 1-1 0 0,-5-1 7 0 0,-2 1-4 0 0,0 1-1 0 0,0 0 0 0 0,0 1 1 0 0,0 0-1 0 0,0 1 0 0 0,0 0 1 0 0,0 1-1 0 0,0 1 0 0 0,1 0 1 0 0,0 0-1 0 0,0 1 0 0 0,0 1 1 0 0,0 0-1 0 0,1 1 0 0 0,0 0 1 0 0,0 1-1 0 0,1 0 0 0 0,0 0 1 0 0,0 1-1 0 0,1 1 0 0 0,0-1 1 0 0,1 1-1 0 0,0 1 0 0 0,1 0 1 0 0,0 0-1 0 0,0 0 0 0 0,1 1 1 0 0,1 0-1 0 0,0 0 0 0 0,1 0 1 0 0,0 1-1 0 0,0 0 0 0 0,2-1 1 0 0,-1 9 4 0 0,0-1 3 0 0,0 0 1 0 0,2-1 0 0 0,1 1 0 0 0,0 0-1 0 0,2 0 1 0 0,0 0 0 0 0,1-1-1 0 0,1 1 1 0 0,0-1 0 0 0,2 0 0 0 0,0 0-1 0 0,2-1 1 0 0,0 0 0 0 0,2 2-4 0 0,11 14 96 0 0,2-1 0 0 0,1-1 0 0 0,2-1 0 0 0,1-2 0 0 0,1 0 1 0 0,2-2-1 0 0,0-1 0 0 0,19 11-96 0 0,-47-36 6 0 0,108 121 183 0 0,-105-107-201 0 0,8-20-5475 0 0,3-14 1142 0 0,-3 3-4172 0 0,-4 8-640 0 0</inkml:trace>
  <inkml:trace contextRef="#ctx0" brushRef="#br0" timeOffset="-65884.247">8660 1163 8250 0 0,'0'0'256'0'0,"0"0"-448"0"0,0 0-96 0 0,0 0-144 0 0,0 0-401 0 0,0 0-1415 0 0,0 0-2265 0 0</inkml:trace>
  <inkml:trace contextRef="#ctx0" brushRef="#br0" timeOffset="-65640.582">8701 644 16396 0 0,'0'0'1960'0'0,"0"0"-568"0"0,0 0-392 0 0,0 0-95 0 0,0 0-81 0 0,0 0-128 0 0,0-191-176 0 0,0 187-224 0 0,0 1-264 0 0,0 3-240 0 0,0 3-136 0 0,2 8-32 0 0,5 8-64 0 0,-1 10-184 0 0,3 8-769 0 0,-4-8-2583 0 0,-1-10-8667 0 0</inkml:trace>
  <inkml:trace contextRef="#ctx0" brushRef="#br0" timeOffset="-65403.233">8872 1443 17244 0 0,'0'0'1349'0'0,"0"0"-463"0"0,0 0-129 0 0,0 0 39 0 0,0 0 50 0 0,0 0-46 0 0,0 0-162 0 0,0 0-178 0 0,15-33-98 0 0,46-104-69 0 0,-6 31 217 0 0,-44 87-459 0 0,64-83-99 0 0,-74 102 34 0 0,-1-1 0 0 0,0 1 0 0 0,1 0 1 0 0,-1-1-1 0 0,0 1 0 0 0,1 0 0 0 0,-1-1 0 0 0,0 1 0 0 0,1 0 0 0 0,-1 0 0 0 0,1-1 1 0 0,-1 1-1 0 0,1 0 0 0 0,-1 0 0 0 0,1 0 0 0 0,-1 0 0 0 0,1 0 0 0 0,-1 0 0 0 0,1-1 1 0 0,-1 1-1 0 0,1 0 0 0 0,-1 0 0 0 0,1 0 0 0 0,-1 1 0 0 0,1-1 0 0 0,-1 0 0 0 0,1 0 1 0 0,-1 0-1 0 0,0 0 0 0 0,1 0 0 0 0,-1 0 0 0 0,1 1 0 0 0,-1-1 0 0 0,1 0 0 0 0,-1 0 1 0 0,1 1-1 0 0,-1-1 0 0 0,0 0 0 0 0,1 1 0 0 0,-1-1 0 0 0,0 0 0 0 0,1 1 0 0 0,-1-1 1 0 0,0 1-1 0 0,0-1 0 0 0,1 1 0 0 0,-1-1 0 0 0,0 0 0 0 0,0 1 0 0 0,0-1 0 0 0,1 1 1 0 0,-1-1-1 0 0,0 1 0 0 0,0-1 0 0 0,0 1 0 0 0,0-1 0 0 0,0 1 0 0 0,0-1 0 0 0,0 1 1 0 0,0 0 13 0 0,0 39-358 0 0,0-30 286 0 0,-7 64-327 0 0,4-64 320 0 0,1 0 1 0 0,1 0 0 0 0,0 1-1 0 0,0-1 1 0 0,1 1 0 0 0,0-1-1 0 0,1 1 1 0 0,0-1 0 0 0,1 0-1 0 0,0 1 1 0 0,1-1 0 0 0,0 0-1 0 0,0 0 1 0 0,4 7 78 0 0,-5-13 32 0 0,1 1 1 0 0,-1-1-1 0 0,1 1 0 0 0,0-1 1 0 0,0 0-1 0 0,1 0 0 0 0,-1 0 0 0 0,1 0 1 0 0,0-1-1 0 0,0 0 0 0 0,0 0 1 0 0,0 0-1 0 0,0 0 0 0 0,1 0 1 0 0,0-1-1 0 0,-1 0 0 0 0,1 0 0 0 0,0 0 1 0 0,0 0-1 0 0,0-1 0 0 0,0 0 1 0 0,0 0-1 0 0,0 0 0 0 0,0-1 1 0 0,1 0-1 0 0,-1 0 0 0 0,0 0 0 0 0,0 0 1 0 0,0-1-1 0 0,0 0 0 0 0,0 0 1 0 0,1-1-33 0 0,8-4 166 0 0,-1 0-1 0 0,0-1 1 0 0,0-1 0 0 0,0 0 0 0 0,-1-1 0 0 0,-1-1 0 0 0,1 1 0 0 0,-2-2 0 0 0,1 0 0 0 0,-1 0 0 0 0,-1 0 0 0 0,0-1 0 0 0,-1-1 0 0 0,0 0 0 0 0,-1 0 0 0 0,0 0-1 0 0,-1-1 1 0 0,-1 0 0 0 0,1-2-166 0 0,-4 10-142 0 0,1 0-1 0 0,-1 0 0 0 0,0-1 0 0 0,-1 0 0 0 0,1 1 1 0 0,-1-1-1 0 0,-1 0 0 0 0,1 1 0 0 0,-1-1 0 0 0,0 0 1 0 0,-1 0-1 0 0,0 1 0 0 0,0-1 0 0 0,-1-4 143 0 0,-7 2-2540 0 0,3 7-2151 0 0,1 1-6994 0 0</inkml:trace>
  <inkml:trace contextRef="#ctx0" brushRef="#br0" timeOffset="-65003.444">8647 1071 3833 0 0,'0'0'3148'0'0,"0"0"-880"0"0,0 0-243 0 0,0 0-78 0 0,0 0-99 0 0,0 0-189 0 0,0 0-279 0 0,0 0-248 0 0,0 0-210 0 0,0 0-160 0 0,0 0-101 0 0,0 0-80 0 0,0 0-85 0 0,-8 15-80 0 0,-50 107 879 0 0,7 99-368 0 0,43-193-609 0 0,2-9-1620 0 0,5-8-3314 0 0,1-11-1924 0 0,0 0-5132 0 0</inkml:trace>
  <inkml:trace contextRef="#ctx0" brushRef="#br0" timeOffset="-63897.851">10008 1178 8442 0 0,'0'0'2211'0'0,"0"0"-412"0"0,0 0-247 0 0,0 0-39 0 0,0 0-45 0 0,0 0-124 0 0,0 0-240 0 0,0 0-290 0 0,0 0-255 0 0,0 0-155 0 0,0 0-104 0 0,-35 6-48 0 0,-108 22-24 0 0,139-28-210 0 0,-1 1-1 0 0,1-1 1 0 0,0 1 0 0 0,-1 0 0 0 0,1 1-1 0 0,0-1 1 0 0,0 1 0 0 0,0 0 0 0 0,0 0-1 0 0,0 0 1 0 0,0 0 0 0 0,0 1 0 0 0,1-1-1 0 0,-1 1 1 0 0,1 0 0 0 0,0 0-1 0 0,-1 1-17 0 0,-5 6 67 0 0,0-3-37 0 0,1 1-1 0 0,0 0 1 0 0,0 1-1 0 0,0-1 0 0 0,1 2 1 0 0,1-1-1 0 0,0 1 1 0 0,0-1-1 0 0,1 2 1 0 0,0-1-1 0 0,0 0 1 0 0,1 1-1 0 0,1 0 1 0 0,0 0-1 0 0,1 0 1 0 0,0 1-1 0 0,0-1 1 0 0,1 0-1 0 0,0 1 1 0 0,2 5-30 0 0,1-13 32 0 0,1 0 0 0 0,0-1 0 0 0,0 1 0 0 0,0-1 0 0 0,0 0 0 0 0,1 0 0 0 0,-1 0 0 0 0,1 0 0 0 0,0-1 1 0 0,0 1-1 0 0,0-1 0 0 0,0 0 0 0 0,0 0 0 0 0,0-1 0 0 0,1 1 0 0 0,-1-1 0 0 0,0 0 0 0 0,1 0 1 0 0,-1 0-1 0 0,1-1 0 0 0,0 1 0 0 0,-1-1 0 0 0,1 0 0 0 0,-1-1 0 0 0,1 1 0 0 0,-1-1 0 0 0,1 0 0 0 0,3-1-32 0 0,8-1 76 0 0,1-1 0 0 0,-1-1 0 0 0,0-1 0 0 0,0 0 0 0 0,-1-1-1 0 0,0 0 1 0 0,0-1 0 0 0,-1-1 0 0 0,0-1 0 0 0,0 0-1 0 0,-1-1 1 0 0,9-8-76 0 0,21-15 97 0 0,-26 20-77 0 0,-13 10-20 0 0,0 1 0 0 0,0-1-1 0 0,0 1 1 0 0,1-1-1 0 0,-1 1 1 0 0,1 1 0 0 0,0-1-1 0 0,0 1 1 0 0,0 0-1 0 0,0 0 1 0 0,0 0-1 0 0,0 1 1 0 0,6-2 0 0 0,-5 30-159 0 0,-7 97 265 0 0,3-121-94 0 0,0 0 1 0 0,0-1 0 0 0,0 1-1 0 0,0-1 1 0 0,0 0 0 0 0,1 1-1 0 0,-1-1 1 0 0,1 0-1 0 0,0-1 1 0 0,0 1 0 0 0,0 0-1 0 0,0-1 1 0 0,0 0 0 0 0,0 1-1 0 0,0-1 1 0 0,0 0 0 0 0,0-1-1 0 0,0 1 1 0 0,1-1 0 0 0,-1 1-1 0 0,0-1 1 0 0,0 0 0 0 0,1 0-1 0 0,-1 0 1 0 0,0-1 0 0 0,0 1-1 0 0,1-1 1 0 0,-1 0 0 0 0,0 0-1 0 0,0 0 1 0 0,0 0-1 0 0,0 0 1 0 0,0-1 0 0 0,0 1-1 0 0,0-1 1 0 0,0 0 0 0 0,0 0-13 0 0,24-14 180 0 0,-2-1-1 0 0,1-1 1 0 0,-2-1 0 0 0,-1-1 0 0 0,0-1 0 0 0,9-12-180 0 0,-5 7 137 0 0,8-9-99 0 0,-1-1 0 0 0,-2-1 0 0 0,-1-2 0 0 0,-2-1 0 0 0,-2-1 0 0 0,-2-2 0 0 0,-1 0 0 0 0,-3-2 0 0 0,-1 0 0 0 0,-3-1 0 0 0,-1-1 0 0 0,-3-1 0 0 0,-2 0-1 0 0,-1 0 1 0 0,-1-24-38 0 0,-6 44-3 0 0,-1 17 9 0 0,0 0-1 0 0,0 1 0 0 0,-2-1 0 0 0,1 0 0 0 0,-1 0 0 0 0,-1 0 0 0 0,0 0 0 0 0,0 0 0 0 0,-1 0 0 0 0,0 0 1 0 0,-1 1-1 0 0,-1-1 0 0 0,1 1 0 0 0,-2 0 0 0 0,1 0 0 0 0,-6-8-5 0 0,7 16-1 0 0,-1 0-1 0 0,1 0 0 0 0,0 0 1 0 0,0 1-1 0 0,-1-1 1 0 0,1 1-1 0 0,-1 0 0 0 0,1 0 1 0 0,-1 1-1 0 0,0-1 1 0 0,1 1-1 0 0,-1-1 0 0 0,0 1 1 0 0,1 0-1 0 0,-1 1 1 0 0,0-1-1 0 0,1 1 0 0 0,-1-1 1 0 0,0 1-1 0 0,1 0 1 0 0,-1 0-1 0 0,1 1 0 0 0,0-1 1 0 0,-1 1-1 0 0,1 0 1 0 0,0 0-1 0 0,0 0 1 0 0,0 0-1 0 0,0 0 0 0 0,0 1 1 0 0,1-1-1 0 0,-1 1 1 0 0,1 0-1 0 0,-1-1 0 0 0,1 1 1 0 0,-1 2 1 0 0,-9 16 8 0 0,1 1 0 0 0,0 1 0 0 0,2 0 1 0 0,0 0-1 0 0,2 1 0 0 0,1 0 0 0 0,0 0 1 0 0,2 0-1 0 0,1 1 0 0 0,1-1 0 0 0,1 1 1 0 0,1 0-1 0 0,1 0 0 0 0,1 1-8 0 0,-2-23 1 0 0,22 354 176 0 0,1 36-113 0 0,-23-392-73 0 0,0-1 10 0 0,-4-24-534 0 0,-26-79-2066 0 0,-1-7-3931 0 0,12 70 1162 0 0,10 20 149 0 0,0 0-1971 0 0</inkml:trace>
  <inkml:trace contextRef="#ctx0" brushRef="#br0" timeOffset="-63103.227">10194 932 6361 0 0,'0'0'2123'0'0,"0"0"-473"0"0,0 0-524 0 0,0 0-183 0 0,0 0 180 0 0,0 0 277 0 0,0 0 175 0 0,0 0-72 0 0,0 0-244 0 0,0 0-234 0 0,0 0-209 0 0,0 0-166 0 0,0 0-114 0 0,35 2-73 0 0,114 8-74 0 0,171-3 582 0 0,-307-8-1014 0 0,0 1 0 0 0,0 0 0 0 0,0 1 0 0 0,0 1 0 0 0,0 0 1 0 0,0 1-1 0 0,0 0 0 0 0,0 1 0 0 0,-1 1 0 0 0,0 0 0 0 0,0 0 0 0 0,0 1 0 0 0,0 1 0 0 0,-1 0 0 0 0,0 0 0 0 0,9 10 43 0 0,5 64 112 0 0,-23-79-58 0 0,0 1 0 0 0,0-1 0 0 0,0 1 0 0 0,0-1-1 0 0,0 0 1 0 0,1 1 0 0 0,-1-1 0 0 0,1 0 0 0 0,0-1 0 0 0,-1 1-1 0 0,1 0 1 0 0,0-1 0 0 0,0 0 0 0 0,0 1 0 0 0,0-1-1 0 0,0 0 1 0 0,1-1 0 0 0,-1 1 0 0 0,0-1 0 0 0,0 1 0 0 0,1-1-1 0 0,-1 0 1 0 0,0 0 0 0 0,0 0 0 0 0,1-1 0 0 0,-1 1 0 0 0,0-1-1 0 0,0 0 1 0 0,0 1 0 0 0,0-1 0 0 0,0-1 0 0 0,0 1-1 0 0,0 0 1 0 0,0-1 0 0 0,0 0 0 0 0,0 1 0 0 0,-1-1 0 0 0,1 0-1 0 0,-1-1-53 0 0,127-85 687 0 0,-125 85-676 0 0,0 0 0 0 0,-1 0 0 0 0,1-1 0 0 0,0 1 0 0 0,-1-1 0 0 0,0 0 0 0 0,0 0 0 0 0,0 0 0 0 0,0 0 0 0 0,-1-1 0 0 0,1 1-1 0 0,-1-1 1 0 0,-1 1 0 0 0,1-1 0 0 0,0 0 0 0 0,-1 1 0 0 0,0-1 0 0 0,0 0 0 0 0,-1 0 0 0 0,1-1-11 0 0,-3 4-1 0 0,0 0-1 0 0,0 0 1 0 0,0 0-1 0 0,-1 1 1 0 0,1-1-1 0 0,0 1 1 0 0,-1-1-1 0 0,1 1 1 0 0,-1 0 0 0 0,1 0-1 0 0,-1 0 1 0 0,0 0-1 0 0,1 1 1 0 0,-1-1-1 0 0,0 1 1 0 0,0-1 0 0 0,1 1-1 0 0,-1 0 1 0 0,0 0-1 0 0,0 0 1 0 0,0 0-1 0 0,1 1 1 0 0,-1-1 0 0 0,0 1-1 0 0,1 0 1 0 0,-3 0 1 0 0,-13 5-36 0 0,0 0-1 0 0,0 2 1 0 0,1 0 0 0 0,0 0 0 0 0,1 2 0 0 0,-1 0 0 0 0,2 1 0 0 0,0 0 0 0 0,0 1 0 0 0,1 1-1 0 0,0 0 1 0 0,1 1 0 0 0,-4 7 36 0 0,7-11-15 0 0,0 1 0 0 0,0 1-1 0 0,1 0 1 0 0,0 0 0 0 0,1 1-1 0 0,1 0 1 0 0,0 0 0 0 0,0 0-1 0 0,2 1 1 0 0,-1 0 0 0 0,2 1 0 0 0,0-1-1 0 0,1 1 1 0 0,0 0 0 0 0,1-1-1 0 0,1 1 1 0 0,0 0 0 0 0,1 0-1 0 0,1 9 16 0 0,1-18-4 0 0,0 0 0 0 0,1 0 0 0 0,-1 0 0 0 0,1 0 0 0 0,0 0 0 0 0,0-1 0 0 0,1 0 0 0 0,0 1 0 0 0,0-1 0 0 0,0 0 0 0 0,1-1 0 0 0,-1 1 0 0 0,1-1 0 0 0,0 0 0 0 0,0 0 0 0 0,1-1 0 0 0,-1 1 0 0 0,1-1 0 0 0,0 0 0 0 0,0-1 0 0 0,0 1 0 0 0,0-1 0 0 0,0 0 0 0 0,0-1 0 0 0,0 0 0 0 0,1 0 0 0 0,4 0 4 0 0,7 2-48 0 0,1-2 0 0 0,-1 0 0 0 0,1-1 0 0 0,0-1 0 0 0,-1-1 0 0 0,1 0 0 0 0,-1-2 0 0 0,0 0 0 0 0,2-1 48 0 0,17-9-493 0 0,0-1 0 0 0,-1-1 0 0 0,-1-3 0 0 0,-1 0 0 0 0,26-21 493 0 0,152-128-5947 0 0,-57 18-2887 0 0,-96 80 8249 0 0,-40 40 3040 0 0,-19 7 2371 0 0,-3 22-4554 0 0,-1 0 0 0 0,1-1 1 0 0,0 1-1 0 0,0 1 0 0 0,-1-1 0 0 0,1 0 0 0 0,0 1 1 0 0,-1-1-1 0 0,1 1 0 0 0,-1 0 0 0 0,1 0 0 0 0,0 1 1 0 0,-1-1-1 0 0,1 1 0 0 0,0-1 0 0 0,-1 1 0 0 0,1 0 1 0 0,0 1-1 0 0,0-1 0 0 0,-3 2-272 0 0,-20 7 405 0 0,1 1 0 0 0,0 1 0 0 0,1 1 0 0 0,1 2 1 0 0,0 0-1 0 0,0 2 0 0 0,2 0 0 0 0,0 1 0 0 0,-4 6-405 0 0,22-20 9 0 0,-1-1 0 0 0,1 1 0 0 0,0-1 0 0 0,0 1 0 0 0,1 0 0 0 0,-1 0 0 0 0,1 0 0 0 0,0 1 0 0 0,0-1 1 0 0,0 1-1 0 0,1-1 0 0 0,-1 1 0 0 0,1-1 0 0 0,0 1 0 0 0,0 0 0 0 0,1 0 0 0 0,0-1 0 0 0,-1 1 0 0 0,1 0 0 0 0,1 0 0 0 0,-1-1 0 0 0,1 1 0 0 0,0 0 0 0 0,0-1 0 0 0,0 1 0 0 0,1 0 0 0 0,0-1 0 0 0,1 3-9 0 0,85 61 195 0 0,-79-64-148 0 0,-1 0-1 0 0,0 0 0 0 0,0 1 1 0 0,-1 0-1 0 0,1 1 1 0 0,-1-1-1 0 0,0 2 0 0 0,-1-1 1 0 0,1 1-1 0 0,-1 0 0 0 0,-1 0 1 0 0,1 0-1 0 0,-1 1 0 0 0,0 0 1 0 0,-1 0-1 0 0,0 0 1 0 0,0 0-1 0 0,0 5-46 0 0,-3-9 45 0 0,-1 0 1 0 0,-1-1-1 0 0,1 1 1 0 0,-1 0-1 0 0,1 0 1 0 0,-1-1-1 0 0,0 1 1 0 0,0 0-1 0 0,-1-1 0 0 0,1 1 1 0 0,-1-1-1 0 0,1 0 1 0 0,-1 1-1 0 0,0-1 1 0 0,-1 0-1 0 0,1 0 1 0 0,0 0-1 0 0,-1 0 1 0 0,0-1-1 0 0,1 1 0 0 0,-1-1 1 0 0,0 1-1 0 0,-1-1 1 0 0,1 0-1 0 0,0 0 1 0 0,-2 0-46 0 0,-95 42 400 0 0,74-38-480 0 0,0-1 0 0 0,-1-1 0 0 0,1-1 0 0 0,-1-2 0 0 0,-23-1 80 0 0,2-11-2167 0 0,30 0-5338 0 0,14 7-3984 0 0</inkml:trace>
  <inkml:trace contextRef="#ctx0" brushRef="#br0" timeOffset="-62433.478">12802 1226 8482 0 0,'0'0'3338'0'0,"0"0"-1128"0"0,0 0-461 0 0,0 0-100 0 0,0 0-146 0 0,0 0-242 0 0,0 0-306 0 0,0 0-309 0 0,0 0-185 0 0,0 0-95 0 0,0 0-64 0 0,0 0-64 0 0,0 0-64 0 0,-14 27-24 0 0,-46 87-74 0 0,36-27-40 0 0,12 37-946 0 0,10-98-2721 0 0,2 1-3384 0 0,0-20-3905 0 0</inkml:trace>
  <inkml:trace contextRef="#ctx0" brushRef="#br0" timeOffset="-62271.291">12743 828 15475 0 0,'0'0'1621'0'0,"0"0"-288"0"0,0 0-140 0 0,0 0-99 0 0,0 0-140 0 0,0 0-205 0 0,0 0-306 0 0,0 0-285 0 0,0 0-261 0 0,0 0-249 0 0,0 0-116 0 0,0 0-27 0 0,0 0 8 0 0,0-6-72 0 0,5-13-526 0 0,19 52-1686 0 0,-1-1-3616 0 0,-8-13-3926 0 0</inkml:trace>
  <inkml:trace contextRef="#ctx0" brushRef="#br0" timeOffset="-61897.235">13034 1465 10218 0 0,'0'0'1813'0'0,"0"0"-157"0"0,0 0 35 0 0,0 0-23 0 0,0 0-214 0 0,0 0-348 0 0,0 0-316 0 0,0 0-206 0 0,0 0-138 0 0,0 0-73 0 0,0 0-42 0 0,0 0-56 0 0,0 0-51 0 0,15-27-52 0 0,47-87-60 0 0,-8 45 26 0 0,-36 55-116 0 0,-10 6-22 0 0,-3 2-24 0 0,0 1 1 0 0,1 0-1 0 0,0 0 0 0 0,0 0 0 0 0,0 0 1 0 0,0 1-1 0 0,1 0 0 0 0,0 0 1 0 0,0 1-1 0 0,0 0 0 0 0,0 0 0 0 0,0 1 1 0 0,0 0-1 0 0,3 0 24 0 0,-7 3-32 0 0,-1 1-1 0 0,1 0 1 0 0,-1 0 0 0 0,1 0-1 0 0,-1 0 1 0 0,0 0 0 0 0,0 1-1 0 0,0-1 1 0 0,0 1 0 0 0,0-1-1 0 0,0 1 1 0 0,-1 0 0 0 0,1-1 0 0 0,-1 1-1 0 0,0 0 1 0 0,0 0 0 0 0,0 0-1 0 0,0 0 1 0 0,0 0 0 0 0,-1 1-1 0 0,0-1 1 0 0,1 0 0 0 0,-1 0-1 0 0,0 0 1 0 0,0 0 0 0 0,-1 2 32 0 0,2 0-20 0 0,1 11 29 0 0,-3-11 6 0 0,0 0 1 0 0,0 1-1 0 0,1-1 0 0 0,0 0 1 0 0,0 1-1 0 0,1-1 0 0 0,0 0 1 0 0,0 1-1 0 0,0-1 1 0 0,0 0-1 0 0,1 0 0 0 0,0 0 1 0 0,0 0-1 0 0,0 0 1 0 0,0 0-1 0 0,1-1 0 0 0,0 1 1 0 0,0-1-1 0 0,0 0 0 0 0,1 0 1 0 0,-1 0-1 0 0,1 0 1 0 0,0 0-1 0 0,0-1 0 0 0,0 0 1 0 0,1 1-1 0 0,-1-2 0 0 0,1 1 1 0 0,-1 0-1 0 0,1-1 1 0 0,0 0-1 0 0,0 0 0 0 0,0-1 1 0 0,0 1-1 0 0,1-1 0 0 0,-1 0-15 0 0,8-5 188 0 0,-1 0-1 0 0,0-1 0 0 0,0 0 0 0 0,0-1 0 0 0,-1 0 0 0 0,0-1 0 0 0,0 0 0 0 0,-1 0 0 0 0,1-2 1 0 0,-2 1-1 0 0,1-1 0 0 0,-1 0 0 0 0,-1-1 0 0 0,0 0 0 0 0,0-1 0 0 0,-1 0 0 0 0,0 0 0 0 0,-1 0 1 0 0,0-1-1 0 0,1-3-187 0 0,3-3-666 0 0,31-64 2229 0 0,-33 53-4451 0 0,-6-5-4425 0 0,-2 28-4576 0 0</inkml:trace>
  <inkml:trace contextRef="#ctx0" brushRef="#br0" timeOffset="-52512.807">18275 722 3689 0 0,'0'0'1283'0'0,"0"0"-140"0"0,0 0 204 0 0,0 0 418 0 0,0 0 234 0 0,0 0-69 0 0,0 0-260 0 0,0 0-314 0 0,0 0-237 0 0,0 0-175 0 0,0 0-105 0 0,0 0-92 0 0,35-13-78 0 0,111-39-59 0 0,-48 3 374 0 0,-72 34-849 0 0,0-1-1 0 0,-1-1 1 0 0,-1-1 0 0 0,0-1 0 0 0,-2-1-1 0 0,0-1 1 0 0,-1-1 0 0 0,-1-1-1 0 0,-2-1 1 0 0,0 0 0 0 0,13-26-135 0 0,-14-28 699 0 0,-18 78-676 0 0,0-1 0 0 0,0 0 0 0 0,0 1 0 0 0,1-1 0 0 0,-1 0 0 0 0,0 1 0 0 0,0-1 0 0 0,0 1 0 0 0,0 0 0 0 0,0-1 0 0 0,0 1 0 0 0,0 0 0 0 0,0-1 0 0 0,0 1 0 0 0,0 0 0 0 0,0 0 1 0 0,0 0-1 0 0,0 0 0 0 0,0 0 0 0 0,0 0 0 0 0,-1 0 0 0 0,1 0 0 0 0,0 1 0 0 0,0-1 0 0 0,0 0 0 0 0,0 1 0 0 0,0-1 0 0 0,0 0 0 0 0,1 1 0 0 0,-1-1 0 0 0,0 1 0 0 0,0 0 0 0 0,0-1 0 0 0,0 1 1 0 0,0 0-1 0 0,1-1 0 0 0,-1 1 0 0 0,0 0-23 0 0,-14 14 29 0 0,1 0 0 0 0,0 1 0 0 0,2 1 0 0 0,0 0 0 0 0,0 0 0 0 0,2 1 0 0 0,0 1 0 0 0,-3 9-29 0 0,-14 39 4 0 0,2 1 0 0 0,3 2 0 0 0,3 0 0 0 0,4 1 0 0 0,-4 44-4 0 0,18-106 0 0 0,-78 641-182 0 0,70-606 195 0 0,-1-1-1 0 0,-2-1 0 0 0,-2 0 0 0 0,-2-1 0 0 0,-2 0 0 0 0,-1-1 0 0 0,-2-2 0 0 0,-2 0 1 0 0,-1-1-1 0 0,-20 22-12 0 0,34-47 7 0 0,-1 1 0 0 0,0-2-1 0 0,0 1 1 0 0,-1-2 0 0 0,-1 1 0 0 0,0-2 0 0 0,0 0 0 0 0,-1 0 0 0 0,0-1 0 0 0,-1-1 0 0 0,0-1 0 0 0,0 0 0 0 0,0 0-1 0 0,0-2 1 0 0,-1 0 0 0 0,0 0 0 0 0,-6-1-7 0 0,19-4 5 0 0,1 1-1 0 0,0-1 0 0 0,-1 0 1 0 0,1 1-1 0 0,0-1 1 0 0,-1 0-1 0 0,1-1 0 0 0,0 1 1 0 0,0 0-1 0 0,0-1 1 0 0,0 1-1 0 0,0-1 0 0 0,0 1 1 0 0,0-1-1 0 0,1 0 1 0 0,-1 0-1 0 0,1 0 0 0 0,-1 0 1 0 0,1 0-1 0 0,0 0 1 0 0,-1 0-1 0 0,1-1 0 0 0,0 1 1 0 0,1 0-1 0 0,-1-1 1 0 0,0 1-1 0 0,1-1 0 0 0,-1 1 1 0 0,1 0-1 0 0,0-1 1 0 0,0 1-1 0 0,0-2-4 0 0,0-84 112 0 0,7 59-61 0 0,1 1 0 0 0,2 1-1 0 0,0 0 1 0 0,2 0-1 0 0,1 1 1 0 0,1 1-1 0 0,1 0 1 0 0,11-12-51 0 0,36-51 138 0 0,5 2 1 0 0,2 4 0 0 0,55-47-139 0 0,-108 113-13 0 0,1 1 0 0 0,1 1 0 0 0,0 1 0 0 0,1 1 0 0 0,1 0 0 0 0,0 1 0 0 0,0 1 0 0 0,1 1 0 0 0,0 1 0 0 0,0 1 0 0 0,1 1 1 0 0,0 0-1 0 0,8 1 13 0 0,2 4-1406 0 0,-21 4-6858 0 0,19-17-3710 0 0,-23 10 7252 0 0</inkml:trace>
  <inkml:trace contextRef="#ctx0" brushRef="#br0" timeOffset="-52230.434">18912 1116 1400 0 0,'0'0'2805'0'0,"0"0"-221"0"0,0 0-126 0 0,0 0-148 0 0,0 0-177 0 0,0 0-210 0 0,0 0-266 0 0,0 0-275 0 0,0 0-283 0 0,0 0-263 0 0,0 0-198 0 0,0 0-125 0 0,0 0-76 0 0,-5 9-75 0 0,-90 169 514 0 0,79-66-835 0 0,15-109-34 0 0,1 0 1 0 0,0 0 0 0 0,1 0-1 0 0,-1 0 1 0 0,1 0-1 0 0,-1 0 1 0 0,1 0 0 0 0,0 0-1 0 0,0 0 1 0 0,0 0 0 0 0,1 0-1 0 0,-1 0 1 0 0,0-1-1 0 0,1 1 1 0 0,0 0 0 0 0,0-1-1 0 0,0 0 1 0 0,0 1 0 0 0,0-1-1 0 0,0 0 1 0 0,1 0-1 0 0,-1 0 1 0 0,1 0 0 0 0,-1-1-1 0 0,1 1 1 0 0,0-1 0 0 0,0 1-1 0 0,-1-1 1 0 0,1 0 0 0 0,0 0-1 0 0,0 0 1 0 0,0-1-1 0 0,0 1 1 0 0,1 0-8 0 0,4-1 82 0 0,0 0 1 0 0,0 0-1 0 0,-1-1 0 0 0,1 0 1 0 0,0 0-1 0 0,-1-1 0 0 0,1 0 1 0 0,-1 0-1 0 0,1-1 0 0 0,-1 0 1 0 0,0 0-1 0 0,0-1 0 0 0,-1 0 1 0 0,1 0-1 0 0,-1 0 0 0 0,1-1 1 0 0,-1 0-1 0 0,-1 0 0 0 0,1-1 1 0 0,-1 1-1 0 0,0-1 0 0 0,3-4-82 0 0,3-6 172 0 0,0 0 1 0 0,-1 0-1 0 0,-1-1 0 0 0,0-1 0 0 0,-1 0 0 0 0,-1 0 1 0 0,-1 0-1 0 0,3-12-172 0 0,-5 4 14 0 0,-1 0 0 0 0,-1 0 0 0 0,-1 0 0 0 0,-1-1 0 0 0,-3-22-14 0 0,3 47-67 0 0,0 0-1 0 0,0 0 1 0 0,0-1-1 0 0,0 1 1 0 0,0 0 0 0 0,0 0-1 0 0,-1 0 1 0 0,1-1-1 0 0,-1 1 1 0 0,1 0-1 0 0,-1 0 1 0 0,0 0-1 0 0,0 0 1 0 0,0 0-1 0 0,0 0 1 0 0,0 0-1 0 0,-1 0 1 0 0,1 0-1 0 0,0 1 1 0 0,-1-1-1 0 0,1 0 1 0 0,-1 1-1 0 0,0-1 1 0 0,0 1-1 0 0,1 0 1 0 0,-1 0-1 0 0,0 0 1 0 0,0 0-1 0 0,0 0 1 0 0,0 0-1 0 0,-1 0 1 0 0,1 0-1 0 0,0 1 1 0 0,0-1-1 0 0,0 1 1 0 0,0 0-1 0 0,-1-1 1 0 0,1 1-1 0 0,0 0 1 0 0,0 0-1 0 0,-1 1 1 0 0,1-1 0 0 0,0 0-1 0 0,0 1 1 0 0,0-1-1 0 0,-1 1 1 0 0,1 0-1 0 0,0 0 1 0 0,0 0-1 0 0,0 0 1 0 0,0 0-1 0 0,0 0 1 0 0,1 0-1 0 0,-1 1 1 0 0,0-1-1 0 0,0 1 1 0 0,1-1-1 0 0,-1 1 68 0 0,-24 26-3042 0 0,11-9-3315 0 0,8-7-4669 0 0</inkml:trace>
  <inkml:trace contextRef="#ctx0" brushRef="#br0" timeOffset="-51945.277">19277 1487 6113 0 0,'0'0'2745'0'0,"0"0"-735"0"0,0 0-161 0 0,0 0 62 0 0,0 0-87 0 0,0 0-263 0 0,0 0-303 0 0,0 0-229 0 0,0 0-142 0 0,0 0-79 0 0,0 0-95 0 0,0 0-99 0 0,0 0-76 0 0,-5-1-83 0 0,4 0-430 0 0,0 1 0 0 0,0-1 0 0 0,0 1 0 0 0,0-1 0 0 0,0 0 0 0 0,0 1 0 0 0,0-1 0 0 0,0 0 0 0 0,0 0 0 0 0,0 1 0 0 0,1-1 0 0 0,-1 0 0 0 0,0 0 0 0 0,0 0 0 0 0,1 0 0 0 0,-1 0 0 0 0,1 0 0 0 0,-1 0 0 0 0,1-1 0 0 0,-1 1 0 0 0,1 0 0 0 0,-1 0 1 0 0,1 0-1 0 0,0 0 0 0 0,0-1 0 0 0,0 1 0 0 0,0 0 0 0 0,0 0 0 0 0,0 0 0 0 0,0-1 0 0 0,0 1 0 0 0,0 0 0 0 0,0 0 0 0 0,1 0 0 0 0,-1 0 0 0 0,1-1 0 0 0,-1 1 0 0 0,1 0 0 0 0,-1 0 0 0 0,1 0 0 0 0,-1 0 0 0 0,1 0 0 0 0,0 0 0 0 0,0 0 0 0 0,-1 0-25 0 0,12-30 207 0 0,0 1-1 0 0,2 0 1 0 0,2 0-1 0 0,0 2 0 0 0,2 0 1 0 0,1 1-1 0 0,1 1 0 0 0,14-13-206 0 0,9-10-252 0 0,36-36-230 0 0,-17 46-5468 0 0,-58 39 691 0 0,-2 0 751 0 0,1 0-6133 0 0</inkml:trace>
  <inkml:trace contextRef="#ctx0" brushRef="#br0" timeOffset="-51368.082">19735 1395 12787 0 0,'0'0'2166'0'0,"0"0"-494"0"0,0 0-129 0 0,0 0-23 0 0,0 0-174 0 0,0 0-219 0 0,0 0-240 0 0,0 0-173 0 0,0 0-77 0 0,0 0-51 0 0,0 0-62 0 0,0 0-53 0 0,0 0-57 0 0,17-29-65 0 0,53-93-44 0 0,27-24 549 0 0,4 46-662 0 0,-97 98-200 0 0,-1-1 1 0 0,0 1-1 0 0,1 0 0 0 0,0 0 1 0 0,-1 0-1 0 0,1 0 0 0 0,0 1 1 0 0,0 0-1 0 0,0-1 0 0 0,0 1 1 0 0,0 1-1 0 0,0-1 0 0 0,0 0 1 0 0,0 1-1 0 0,0 0 0 0 0,3 0 8 0 0,-1 44-105 0 0,-39 60 105 0 0,28-96-7 0 0,1 0 0 0 0,0 0 0 0 0,0 1 0 0 0,1 0 0 0 0,0 0 0 0 0,0 0 1 0 0,1 0-1 0 0,0 0 0 0 0,1 0 0 0 0,0 0 0 0 0,0 1 0 0 0,1 0 7 0 0,1-8-1 0 0,1 0-1 0 0,-1 0 1 0 0,1-1-1 0 0,0 1 1 0 0,-1 0 0 0 0,1-1-1 0 0,0 1 1 0 0,0-1-1 0 0,0 0 1 0 0,0 0-1 0 0,0 0 1 0 0,0 0-1 0 0,0 0 1 0 0,1 0-1 0 0,-1 0 1 0 0,0-1-1 0 0,0 1 1 0 0,1-1 0 0 0,-1 1-1 0 0,0-1 1 0 0,1 0-1 0 0,-1 0 1 0 0,0 0-1 0 0,1 0 1 0 0,-1-1-1 0 0,0 1 1 0 0,0-1-1 0 0,1 1 1 0 0,-1-1 0 0 0,0 0-1 0 0,0 0 1 0 0,1 0 1 0 0,27-13 15 0 0,-2-2 1 0 0,1-1-1 0 0,-2-1 1 0 0,-1-1-1 0 0,0-1 1 0 0,-1-2-1 0 0,-1-1-15 0 0,-14 15 5 0 0,141-121 62 0 0,-105 111-77 0 0,-44 43 65 0 0,-53 171 185 0 0,51-189-246 0 0,-2 1-13 0 0,0 1-1 0 0,1-1 1 0 0,0 0 0 0 0,0 1-1 0 0,1 0 1 0 0,1-1-1 0 0,-1 1 1 0 0,1-1 0 0 0,0 1-1 0 0,1-1 1 0 0,0 0-1 0 0,1 0 1 0 0,-1 1-1 0 0,2-1 1 0 0,-1-1 0 0 0,1 1-1 0 0,0-1 1 0 0,0 1-1 0 0,1-1 1 0 0,0 0 0 0 0,6 6 19 0 0,-3-7-348 0 0,19 11-582 0 0,-10-18-4412 0 0,-15-2-509 0 0,-2 0-5786 0 0</inkml:trace>
  <inkml:trace contextRef="#ctx0" brushRef="#br0" timeOffset="-55419.273">14439 1230 4785 0 0,'0'0'1218'0'0,"0"0"-437"0"0,0 0-177 0 0,0 0 119 0 0,0 0 196 0 0,0 0 105 0 0,0 0-42 0 0,0 0-91 0 0,0 0-105 0 0,0 0-49 0 0,0 0 19 0 0,5 2 19 0 0,-1 0-594 0 0,0 0 1 0 0,0-1-1 0 0,1 0 1 0 0,-1 1 0 0 0,0-2-1 0 0,0 1 1 0 0,1 0 0 0 0,-1-1-1 0 0,0 0 1 0 0,0 0 0 0 0,1 0-1 0 0,-1 0 1 0 0,0-1 0 0 0,1 0-1 0 0,-1 0 1 0 0,0 0 0 0 0,0 0-1 0 0,0 0 1 0 0,3-2-182 0 0,14-11 395 0 0,0 0 0 0 0,-1-2 0 0 0,-1 0 0 0 0,0-1 0 0 0,-1-1 0 0 0,-1-1 0 0 0,13-18-395 0 0,13-25 1357 0 0,-43 62-1185 0 0,0 0-6 0 0,0 0-9 0 0,0 0-22 0 0,-9 19 138 0 0,-45 256 251 0 0,13 48-431 0 0,7-72-34 0 0,31-222-6 0 0,2-20 209 0 0,1-28-77 0 0,4-47-96 0 0,3 0 0 0 0,2 0-1 0 0,3 1 1 0 0,4 0 0 0 0,2 1-1 0 0,2 1 1 0 0,4 1 0 0 0,13-24-89 0 0,-24 56 1 0 0,0 0 1 0 0,2 0-1 0 0,0 2 1 0 0,3 0 0 0 0,0 1-1 0 0,1 1 1 0 0,2 0-1 0 0,1 2 1 0 0,1 0-1 0 0,0 2 1 0 0,2 0-1 0 0,22-14-1 0 0,-42 33 0 0 0,-1 0 0 0 0,1 0 0 0 0,-1 0 0 0 0,1 0 0 0 0,0 1 0 0 0,0 0 0 0 0,0 0 0 0 0,0 0 0 0 0,0 1 0 0 0,1-1 0 0 0,-1 1 0 0 0,0 0 0 0 0,1 1 0 0 0,-1 0 0 0 0,1-1 0 0 0,-1 2 0 0 0,0-1 0 0 0,1 1 0 0 0,-1 0 0 0 0,1 0 0 0 0,-1 0 0 0 0,0 0 0 0 0,0 1 0 0 0,0 0 0 0 0,0 0 0 0 0,0 1 0 0 0,0 0 0 0 0,-1-1 0 0 0,1 1 0 0 0,-1 1 0 0 0,0-1 0 0 0,1 1 0 0 0,-2 0 0 0 0,1-1 0 0 0,1 4 0 0 0,3 17 48 0 0,-1 0 0 0 0,-2 0 0 0 0,0 1 0 0 0,-2 0 0 0 0,0 0 0 0 0,-2 0 0 0 0,-1 1 0 0 0,-1-1-1 0 0,-1 0 1 0 0,-1 0 0 0 0,-2 5-48 0 0,5-19 8 0 0,0 0 1 0 0,-1 0-1 0 0,0 0 0 0 0,0 0 0 0 0,-1-1 1 0 0,-1 1-1 0 0,0-1 0 0 0,0 1 0 0 0,-1-1 1 0 0,-1 0-1 0 0,1 0 0 0 0,-2-1 0 0 0,1 0 1 0 0,-1 1-1 0 0,-1-2 0 0 0,1 1 0 0 0,-2-1 1 0 0,1 0-1 0 0,-1 0 0 0 0,0-1 0 0 0,-1 0 0 0 0,1-1 1 0 0,-1 0-1 0 0,-1 0 0 0 0,1-1 0 0 0,-1 0 1 0 0,0-1-1 0 0,-5 2-8 0 0,2-3-6 0 0,0-1 1 0 0,0 0-1 0 0,0-1 1 0 0,-1-1-1 0 0,1 0 0 0 0,0-1 1 0 0,-1 0-1 0 0,1-1 1 0 0,0 0-1 0 0,0-1 0 0 0,0-1 1 0 0,-12-5 5 0 0,19 7-127 0 0,0-1 1 0 0,1 1-1 0 0,-1-2 1 0 0,0 1-1 0 0,1 0 0 0 0,0-1 1 0 0,0 0-1 0 0,0-1 1 0 0,0 1-1 0 0,0-1 0 0 0,1 0 1 0 0,0 0-1 0 0,0 0 1 0 0,0 0-1 0 0,1-1 1 0 0,0 1-1 0 0,0-1 0 0 0,0 0 1 0 0,1 0-1 0 0,0 0 1 0 0,0-1-1 0 0,0 1 0 0 0,1 0 1 0 0,0-1-1 0 0,0 1 1 0 0,1-1-1 0 0,0-1 127 0 0,12-24-3748 0 0,6 14-4390 0 0,-17 17 7081 0 0,10-7-8634 0 0</inkml:trace>
  <inkml:trace contextRef="#ctx0" brushRef="#br0" timeOffset="-54429.507">15556 1082 6785 0 0,'0'0'1758'0'0,"0"0"-272"0"0,0 0-65 0 0,0 0 93 0 0,0 0 9 0 0,0 0-120 0 0,0 0-232 0 0,0 0-261 0 0,0 0-202 0 0,0 0-138 0 0,0 0-107 0 0,0 0-73 0 0,0 0-50 0 0,-2-5-59 0 0,-5-17-48 0 0,-25 57 1318 0 0,-2 21-1033 0 0,23-42-498 0 0,2 0 1 0 0,-1 1-1 0 0,2 0 1 0 0,0 1-1 0 0,1 0 1 0 0,1 0-1 0 0,0 0 0 0 0,1 1 1 0 0,1 0-1 0 0,0-1 1 0 0,2 2-1 0 0,-1 8-20 0 0,3-22 0 0 0,0 0-1 0 0,0-1 1 0 0,0 1 0 0 0,0 0-1 0 0,1 0 1 0 0,0 0-1 0 0,0 0 1 0 0,0 0-1 0 0,0-1 1 0 0,0 1 0 0 0,1 0-1 0 0,0-1 1 0 0,0 1-1 0 0,0-1 1 0 0,0 0-1 0 0,0 1 1 0 0,1-1-1 0 0,-1 0 1 0 0,1-1 0 0 0,0 1-1 0 0,0 0 1 0 0,0-1-1 0 0,0 1 1 0 0,0-1-1 0 0,1 0 1 0 0,-1 0 0 0 0,1-1-1 0 0,-1 1 1 0 0,1-1-1 0 0,0 1 1 0 0,-1-1-1 0 0,1 0 1 0 0,0 0 0 0 0,0-1-1 0 0,0 1 1 0 0,0-1-1 0 0,0 0 1 0 0,0 0-1 0 0,0 0 1 0 0,0-1 0 0 0,-1 1-1 0 0,1-1 1 0 0,1 0 0 0 0,11-4 63 0 0,1 0 0 0 0,-1-1 1 0 0,0-1-1 0 0,0-1 0 0 0,0 0 1 0 0,-1-1-1 0 0,-1 0 0 0 0,1-1 1 0 0,-1-1-1 0 0,-1 0 0 0 0,0-1 1 0 0,-1-1-1 0 0,0 0 1 0 0,9-14-65 0 0,-11 15 21 0 0,-1 0 0 0 0,-1 0-1 0 0,0-1 1 0 0,0 0-1 0 0,-2-1 1 0 0,1 1-1 0 0,-2-1 1 0 0,0 0-1 0 0,-1-1 1 0 0,0 1-1 0 0,-1-1 1 0 0,0 0-1 0 0,-2 0 1 0 0,1 0-1 0 0,-2 0 1 0 0,-1-13-20 0 0,-1 23-51 0 0,-1 0 0 0 0,0 1 0 0 0,0-1 0 0 0,0 1 0 0 0,0 0 0 0 0,-1 0 0 0 0,0 0 0 0 0,0 1 0 0 0,0-1 0 0 0,0 1 0 0 0,0 0 0 0 0,-1 0 0 0 0,1 0 0 0 0,-1 1 0 0 0,0-1 0 0 0,0 1 0 0 0,0 1 0 0 0,0-1 0 0 0,0 0 0 0 0,0 1 0 0 0,-1 0 0 0 0,1 1 0 0 0,0-1 0 0 0,-1 1 0 0 0,1 0 1 0 0,0 0-1 0 0,-1 0 0 0 0,-2 2 51 0 0,0-1-132 0 0,1 0 1 0 0,0 1 0 0 0,0 0 0 0 0,0 0-1 0 0,0 0 1 0 0,1 1 0 0 0,-1 0 0 0 0,0 1-1 0 0,1 0 1 0 0,0 0 0 0 0,0 0 0 0 0,0 0-1 0 0,1 1 1 0 0,0 0 0 0 0,-1 0-1 0 0,2 1 1 0 0,-1-1 0 0 0,0 1 0 0 0,-2 6 131 0 0,6-11-9 0 0,0 0-1 0 0,0 0 1 0 0,1-1 0 0 0,-1 1 0 0 0,1 0 0 0 0,-1 0 0 0 0,1 0 0 0 0,-1 0-1 0 0,1 0 1 0 0,0 0 0 0 0,-1 0 0 0 0,1 0 0 0 0,0 0 0 0 0,0 0-1 0 0,0 0 1 0 0,0 1 0 0 0,0-1 0 0 0,0 0 0 0 0,0 0 0 0 0,0 0 0 0 0,0 0-1 0 0,0 0 1 0 0,0 0 0 0 0,1 0 0 0 0,-1 0 0 0 0,0 0 0 0 0,1 0 0 0 0,-1 0-1 0 0,1 0 1 0 0,-1 0 0 0 0,1 0 0 0 0,0 0 0 0 0,-1-1 0 0 0,1 1 0 0 0,0 0-1 0 0,0 0 1 0 0,-1-1 0 0 0,1 1 0 0 0,0 0 0 0 0,0-1 0 0 0,0 1-1 0 0,0-1 1 0 0,0 1 0 0 0,0-1 0 0 0,0 1 0 0 0,0-1 0 0 0,0 0 0 0 0,0 1-1 0 0,0-1 1 0 0,1 0 9 0 0,57 11 318 0 0,-55-11-313 0 0,156 7 640 0 0,-137-10-581 0 0,-1-1 0 0 0,0-1 0 0 0,0-1 0 0 0,-1-1 0 0 0,0-1 0 0 0,0-1 0 0 0,0 0 0 0 0,-1-2-1 0 0,-1 0 1 0 0,0-1 0 0 0,0-1 0 0 0,-1-1 0 0 0,-1-1 0 0 0,-1 0 0 0 0,0-1 0 0 0,0-1-1 0 0,-2 0 1 0 0,0-1 0 0 0,-1-1 0 0 0,3-6-64 0 0,-1 1-32 0 0,0 0 0 0 0,-1-1 0 0 0,-2 0 0 0 0,0-1 1 0 0,-2-1-1 0 0,-1 1 0 0 0,-1-2 0 0 0,-1 1 0 0 0,-1-1 0 0 0,-2 0 0 0 0,-1 0 0 0 0,-1 0 0 0 0,-2-28 32 0 0,0 53 12 0 0,0-1 0 0 0,-1 0-1 0 0,0 1 1 0 0,0-1-1 0 0,0 1 1 0 0,0 0 0 0 0,0-1-1 0 0,-1 1 1 0 0,0 0-1 0 0,1 0 1 0 0,-1 0 0 0 0,0 0-1 0 0,-1 0 1 0 0,1 0-1 0 0,0 0 1 0 0,-1 1 0 0 0,1-1-1 0 0,-1 1 1 0 0,0 0-1 0 0,0 0 1 0 0,0 0 0 0 0,0 0-1 0 0,0 0 1 0 0,-1 1-1 0 0,1-1 1 0 0,0 1 0 0 0,-1 0-1 0 0,1 0 1 0 0,-1 0-1 0 0,1 1 1 0 0,-1-1 0 0 0,0 1-1 0 0,1 0 1 0 0,-1 0-1 0 0,1 0 1 0 0,-1 0 0 0 0,0 1-1 0 0,1-1 1 0 0,-1 1-1 0 0,1 0 1 0 0,-1 0 0 0 0,1 0-1 0 0,0 1 1 0 0,-1-1-1 0 0,1 1 1 0 0,0 0 0 0 0,0 0-1 0 0,0 0 1 0 0,0 0 0 0 0,0 1-13 0 0,-9 7 82 0 0,1 1-1 0 0,1 1 0 0 0,0 0 1 0 0,0 1-1 0 0,1 0 0 0 0,1 0 1 0 0,0 0-1 0 0,1 1 0 0 0,0 1 1 0 0,1-1-1 0 0,1 1 0 0 0,0 0 0 0 0,1 0 1 0 0,1 0-1 0 0,0 1 0 0 0,1-1 1 0 0,1 1-1 0 0,0 0 0 0 0,1-1 1 0 0,1 1-1 0 0,1 0 0 0 0,0-1 1 0 0,3 13-81 0 0,45 171 1160 0 0,-43-156-1102 0 0,-2 0 1 0 0,-1 1 0 0 0,-3-1-1 0 0,-2 1 1 0 0,-1-1 0 0 0,-7 31-59 0 0,0 51 24 0 0,9-124-57 0 0,0 0 0 0 0,0 1 0 0 0,1-1 0 0 0,-1 0 0 0 0,0 0 1 0 0,1 0-1 0 0,-1 1 0 0 0,1-1 0 0 0,-1 0 0 0 0,1 0 0 0 0,0 0 0 0 0,-1 0 0 0 0,1 0 1 0 0,0 0-1 0 0,0 0 0 0 0,0 0 0 0 0,0-1 0 0 0,0 1 0 0 0,0 0 0 0 0,0 0 0 0 0,0-1 0 0 0,0 1 1 0 0,0 0-1 0 0,0-1 0 0 0,0 0 0 0 0,1 1 0 0 0,-1-1 0 0 0,0 1 0 0 0,0-1 0 0 0,0 0 1 0 0,1 0-1 0 0,-1 0 0 0 0,0 0 0 0 0,0 0 0 0 0,1 0 0 0 0,-1 0 0 0 0,0 0 0 0 0,0 0 0 0 0,1-1 1 0 0,-1 1-1 0 0,0 0 0 0 0,0-1 0 0 0,0 1 0 0 0,0-1 0 0 0,1 0 0 0 0,-1 1 0 0 0,0-1 1 0 0,0 0-1 0 0,0 1 0 0 0,0-1 0 0 0,-1 0 0 0 0,1 0 0 0 0,0 0 0 0 0,0 0 0 0 0,0 0 0 0 0,-1 0 1 0 0,1 0-1 0 0,0 0 0 0 0,-1 0 0 0 0,1 0 0 0 0,-1-1 33 0 0,24-29-2419 0 0,-8 9-1224 0 0,2 2-5313 0 0,-12 13 113 0 0</inkml:trace>
  <inkml:trace contextRef="#ctx0" brushRef="#br0" timeOffset="-53620.748">16769 884 7842 0 0,'0'0'2931'0'0,"0"0"-900"0"0,0 0-252 0 0,0 0 83 0 0,0 0-80 0 0,0 0-286 0 0,0 0-397 0 0,0 0-328 0 0,0 0-209 0 0,0 0-81 0 0,0 0-59 0 0,0 0-55 0 0,-25 15-34 0 0,-81 51-37 0 0,84-51-170 0 0,1 0 0 0 0,1 1-1 0 0,0 1 1 0 0,2 1-1 0 0,0 1 1 0 0,0 1-1 0 0,-7 12-125 0 0,11-15 50 0 0,2-1-8 0 0,3-8-43 0 0,0 1-1 0 0,0 1 0 0 0,2 0 1 0 0,-1 0-1 0 0,1 0 1 0 0,1 1-1 0 0,-1 0 0 0 0,2 1 1 0 0,0-1-1 0 0,0 1 0 0 0,1 0 1 0 0,1 0-1 0 0,0 0 0 0 0,0 1 1 0 0,1-1-1 0 0,1 1 0 0 0,0 0 2 0 0,3-11-4 0 0,0 0 0 0 0,0 0-1 0 0,0 0 1 0 0,1 0 0 0 0,-1-1 0 0 0,0 1-1 0 0,1-1 1 0 0,0 1 0 0 0,-1-1-1 0 0,1 0 1 0 0,0 0 0 0 0,-1 0 0 0 0,1-1-1 0 0,0 1 1 0 0,0 0 0 0 0,0-1-1 0 0,-1 0 1 0 0,1 0 0 0 0,0 0 0 0 0,0 0-1 0 0,0 0 1 0 0,0-1 0 0 0,0 1-1 0 0,-1-1 1 0 0,1 0 0 0 0,0 0 0 0 0,0 0-1 0 0,0 0 5 0 0,14-7 9 0 0,1-1 0 0 0,-1 0 1 0 0,0-1-1 0 0,-1-1 0 0 0,0-1 0 0 0,-1-1 0 0 0,0 0 0 0 0,9-11-9 0 0,-4 6 5 0 0,209-235 3 0 0,-318 407-715 0 0,86-149 677 0 0,0 0 0 0 0,0 0 1 0 0,1 1-1 0 0,0-1 0 0 0,0 0 1 0 0,0 1-1 0 0,0-1 0 0 0,1 1 0 0 0,0 0 1 0 0,0-1-1 0 0,0 1 0 0 0,1 0 1 0 0,0 0-1 0 0,0 0 0 0 0,1-1 1 0 0,-1 1-1 0 0,1 0 0 0 0,0 0 0 0 0,1-1 1 0 0,-1 1-1 0 0,1-1 0 0 0,1 1 1 0 0,-1-1-1 0 0,1 0 0 0 0,-1 0 0 0 0,1 0 1 0 0,1 0-1 0 0,-1-1 0 0 0,5 5 30 0 0,-2-5-10 0 0,2 0-1 0 0,-1-1 0 0 0,0 1 0 0 0,1-2 0 0 0,-1 1 1 0 0,1-1-1 0 0,0 0 0 0 0,0-1 0 0 0,0 1 1 0 0,0-2-1 0 0,0 1 0 0 0,0-1 0 0 0,0 0 0 0 0,0-1 1 0 0,0 0-1 0 0,0 0 0 0 0,-1-1 0 0 0,1 0 0 0 0,0 0 1 0 0,-1-1-1 0 0,1 0 0 0 0,2-1 11 0 0,16-8 59 0 0,0-2 0 0 0,-1 0 1 0 0,0-1-1 0 0,-1-2 0 0 0,13-12-59 0 0,-20 16 35 0 0,-1-1 0 0 0,-1 0 0 0 0,0-1 0 0 0,0-1 0 0 0,-2 0 0 0 0,0-1 0 0 0,-1 0 0 0 0,-1-1 0 0 0,0-1 0 0 0,-1 1 0 0 0,-2-2 0 0 0,0 1 0 0 0,0-1 0 0 0,-2 0 0 0 0,-1-1 0 0 0,0 0 0 0 0,-2 1 0 0 0,0-1 0 0 0,-1-1 0 0 0,-1 1-35 0 0,-1 12 7 0 0,0 7-7 0 0,1 0-1 0 0,-1 1 1 0 0,1-1-1 0 0,-1 0 1 0 0,0 1-1 0 0,1-1 1 0 0,-1 0-1 0 0,0 1 0 0 0,0-1 1 0 0,0 0-1 0 0,0 1 1 0 0,-1-1-1 0 0,1 0 1 0 0,0 1-1 0 0,-1-1 1 0 0,1 0-1 0 0,-1 1 1 0 0,0-1-1 0 0,1 1 1 0 0,-1-1-1 0 0,0 1 1 0 0,0-1-1 0 0,0 1 1 0 0,0 0-1 0 0,0-1 1 0 0,0 1-1 0 0,0 0 1 0 0,-1 0-1 0 0,1 0 1 0 0,0 0-1 0 0,-1 0 1 0 0,1 0-1 0 0,-1 0 1 0 0,1 0-1 0 0,-1 1 1 0 0,1-1-1 0 0,-1 0 1 0 0,1 1-1 0 0,-1-1 1 0 0,0 1-1 0 0,1 0 1 0 0,-3 0 0 0 0,-4 0-14 0 0,0 0 0 0 0,0 1 1 0 0,0 0-1 0 0,0 1 1 0 0,1 0-1 0 0,-1 0 1 0 0,0 1-1 0 0,1 0 0 0 0,-1 0 1 0 0,1 0-1 0 0,0 1 1 0 0,0 0-1 0 0,0 1 1 0 0,1 0-1 0 0,0 0 0 0 0,0 0 1 0 0,-2 2 13 0 0,1-2-3 0 0,1 0 1 0 0,0 0-1 0 0,0 1 1 0 0,0 0-1 0 0,1 0 1 0 0,-1 0 0 0 0,1 0-1 0 0,1 1 1 0 0,0 0-1 0 0,0 0 1 0 0,0 0-1 0 0,0 0 1 0 0,1 1-1 0 0,1 0 1 0 0,-1-1-1 0 0,1 1 1 0 0,0 0-1 0 0,1 0 1 0 0,0 0-1 0 0,0 7 3 0 0,4-11 7 0 0,0-1 0 0 0,0 1 0 0 0,0-1-1 0 0,0 0 1 0 0,1 0 0 0 0,0 0 0 0 0,-1 0-1 0 0,1-1 1 0 0,0 1 0 0 0,0-1 0 0 0,1 0-1 0 0,-1 0 1 0 0,0 0 0 0 0,1-1 0 0 0,-1 0-1 0 0,0 0 1 0 0,1 0 0 0 0,4 0-7 0 0,100 12 129 0 0,-91-13-65 0 0,0 1-1 0 0,-1 1 1 0 0,1 0 0 0 0,0 2-1 0 0,-1 0 1 0 0,0 1 0 0 0,14 5-64 0 0,-28-8 19 0 0,0-1 0 0 0,0 1 0 0 0,0 0 0 0 0,-1 0 0 0 0,1 0 0 0 0,-1 0 0 0 0,0 0 0 0 0,1 1 0 0 0,-1-1 0 0 0,0 1 0 0 0,0-1 0 0 0,0 1 0 0 0,-1 0 0 0 0,1 0 0 0 0,-1 0 0 0 0,1 0 0 0 0,-1 0 0 0 0,0 0 0 0 0,0 0 0 0 0,-1 0 0 0 0,1 1 0 0 0,0-1 0 0 0,-1 0 0 0 0,0 0 0 0 0,0 1 0 0 0,0-1 0 0 0,0 0 0 0 0,-1 0 0 0 0,1 1 0 0 0,-1-1 0 0 0,1 0 0 0 0,-1 0 0 0 0,-1 1-19 0 0,-44 101 608 0 0,39-95-567 0 0,1 0 1 0 0,1 1-1 0 0,-1 0 1 0 0,2 0-1 0 0,0 1 1 0 0,0-1 0 0 0,1 1-1 0 0,0 0 1 0 0,1 0-1 0 0,1 0 1 0 0,-1 6-42 0 0,3-17-27 0 0,-1 1-1 0 0,0-1 1 0 0,1 0-1 0 0,-1 0 1 0 0,1 0-1 0 0,-1 0 1 0 0,1 0-1 0 0,-1 0 1 0 0,1 0 0 0 0,0 0-1 0 0,0 0 1 0 0,-1 0-1 0 0,1 0 1 0 0,0 0-1 0 0,0 0 1 0 0,0 0 0 0 0,0-1-1 0 0,0 1 1 0 0,0 0-1 0 0,0-1 1 0 0,0 1-1 0 0,0-1 1 0 0,1 1 0 0 0,-1-1-1 0 0,0 0 1 0 0,0 1-1 0 0,0-1 1 0 0,1 0-1 0 0,-1 0 1 0 0,0 0-1 0 0,0 0 1 0 0,0 0 0 0 0,1 0 27 0 0,9-11-9292 0 0,-10 7-2077 0 0</inkml:trace>
  <inkml:trace contextRef="#ctx0" brushRef="#br0" timeOffset="-46356.425">559 2275 0 0 0,'177'-47'0'0'0,"-54"28"0"0"0,254 5 0 0 0,34-1 2774 0 0,117-25-1572 0 0,-213 14-553 0 0,605-18 335 0 0,-742 39-944 0 0,528-29 323 0 0,-234 13-248 0 0,29 3-62 0 0,137-23-70 0 0,172 16 414 0 0,-509 22-360 0 0,178-9 74 0 0,-80 12 77 0 0,18 7 838 0 0,125 8-209 0 0,66 10-279 0 0,40-17 933 0 0,-219-4-639 0 0,282 7-108 0 0,132-11 831 0 0,130 4-303 0 0,82-8 623 0 0,-59 30-985 0 0,-351-19-171 0 0,2 0-302 0 0,386-18 291 0 0,267-25 440 0 0,1232 32 282 0 0,-2448 0-136 0 0,-82 3-1818 0 0,3-2-5422 0 0,-3 3-4022 0 0</inkml:trace>
  <inkml:trace contextRef="#ctx0" brushRef="#br0" timeOffset="6432.55">12742 2629 128 0 0,'0'0'4257'0'0,"0"0"-2533"0"0,0 0-609 0 0,0 0 217 0 0,0 0 329 0 0,0 0 118 0 0,0 0-199 0 0,0 0-368 0 0,0 0-359 0 0,0 0-245 0 0,0 0-91 0 0,5-1-29 0 0,91-28 3464 0 0,-33 12-2819 0 0,183 9 133 0 0,-159 25-1098 0 0,-100-28 2602 0 0,-24-21-2801 0 0,21 13 79 0 0,-85-69 444 0 0,12-1-66 0 0,76 75-429 0 0,29 7-5726 0 0,-8 7 389 0 0,1 0-6297 0 0</inkml:trace>
  <inkml:trace contextRef="#ctx0" brushRef="#br0" timeOffset="-42178.325">947 3155 1032 0 0,'0'0'826'0'0,"0"0"-143"0"0,0 0 27 0 0,0 0 121 0 0,0 0 181 0 0,0 0 166 0 0,0 0 94 0 0,0 0 17 0 0,0 0-137 0 0,0 0-232 0 0,0 0-227 0 0,0-3-131 0 0,0-9-61 0 0,0 9 13 0 0,0 3 43 0 0,0 0-19 0 0,0 0-41 0 0,0 0-69 0 0,0 29 1626 0 0,-4 435 2474 0 0,5 11-3189 0 0,28-242-882 0 0,-9-79-200 0 0,29 357 656 0 0,-15-242-540 0 0,-19-181-258 0 0,16 185 205 0 0,-20-100-134 0 0,1-112 39 0 0,-2 0-1 0 0,-3 0 1 0 0,-2 1-1 0 0,-4 46-224 0 0,5 14 393 0 0,-6-123-402 0 0,0 1-1 0 0,0 0 1 0 0,0 0 0 0 0,1-1-1 0 0,-1 1 1 0 0,0 0-1 0 0,0 0 1 0 0,0 0-1 0 0,1 0 1 0 0,-1-1-1 0 0,0 1 1 0 0,0 0-1 0 0,1 0 1 0 0,-1 0-1 0 0,0 0 1 0 0,0 0-1 0 0,1 0 1 0 0,-1-1-1 0 0,0 1 1 0 0,0 0-1 0 0,1 0 1 0 0,-1 0-1 0 0,0 0 1 0 0,0 0-1 0 0,1 0 1 0 0,-1 0-1 0 0,0 0 1 0 0,1 0-1 0 0,-1 1 1 0 0,0-1-1 0 0,0 0 1 0 0,1 0-1 0 0,-1 0 1 0 0,0 0-1 0 0,0 0 1 0 0,1 0 0 0 0,-1 0-1 0 0,0 1 1 0 0,0-1-1 0 0,1 0 1 0 0,-1 0-1 0 0,0 0 1 0 0,0 1-1 0 0,0-1 1 0 0,0 0 9 0 0,2-48-2854 0 0,0 26-678 0 0,-2-1-4336 0 0,0 7-4280 0 0</inkml:trace>
  <inkml:trace contextRef="#ctx0" brushRef="#br0" timeOffset="-40284.335">1 5107 0 0 0,'0'0'1370'0'0,"0"0"-2"0"0,0 0-166 0 0,0 0-134 0 0,0 0-48 0 0,4 0 43 0 0,137-11 7607 0 0,-126 11-8244 0 0,154-1 4744 0 0,133-17-5170 0 0,483-33 1697 0 0,-264 26-1259 0 0,95 9 88 0 0,-171 6-343 0 0,341 5-3 0 0,-75-9 172 0 0,154-1 198 0 0,-262 41-412 0 0,-374-23-47 0 0,289-10 141 0 0,25-29 51 0 0,-106 13 2 0 0,116 22-285 0 0,-266 2 148 0 0,100 3 695 0 0,-280-19 20 0 0,-109 10-2612 0 0,1 4-1878 0 0,-1 0-4441 0 0,1 1-3421 0 0</inkml:trace>
  <inkml:trace contextRef="#ctx0" brushRef="#br0" timeOffset="-34915.86">1505 2927 2008 0 0,'0'0'947'0'0,"0"0"-217"0"0,0 0-185 0 0,0 0 6 0 0,0 0 118 0 0,0 0 182 0 0,0 0 158 0 0,0 0 67 0 0,0 0-49 0 0,0 0-166 0 0,0 0-225 0 0,0-2-204 0 0,2-2-184 0 0,0 1 1 0 0,0-1-1 0 0,1 1 0 0 0,0 0 0 0 0,-1 0 0 0 0,1 0 0 0 0,0 1 0 0 0,0-1 0 0 0,1 1 0 0 0,-1-1 0 0 0,0 1 0 0 0,1 0 0 0 0,-1 0 0 0 0,1 1 0 0 0,0-1 1 0 0,0 1-1 0 0,0-1 0 0 0,0 1-248 0 0,2-1 54 0 0,97-29 1486 0 0,106 16 62 0 0,-170 15-1270 0 0,-29-1-295 0 0,0 1 1 0 0,-1 0-1 0 0,1 0 0 0 0,0 1 1 0 0,0 0-1 0 0,-1 1 1 0 0,1 0-1 0 0,-1 0 0 0 0,0 1 1 0 0,1 1-1 0 0,-1-1 0 0 0,-1 1 1 0 0,1 1-1 0 0,-1 0 0 0 0,1 0 1 0 0,-1 0-1 0 0,-1 1 0 0 0,1 0 1 0 0,-1 1-1 0 0,0 0 0 0 0,0 0-37 0 0,94 156 1171 0 0,-8 16-499 0 0,-39-98-322 0 0,-38-61-268 0 0,0 0 0 0 0,1 0 0 0 0,1-2 0 0 0,1 0 0 0 0,0-1 0 0 0,1-1 0 0 0,1-1 0 0 0,1-1 0 0 0,16 8-82 0 0,8 8 37 0 0,109 58 168 0 0,-5-32 92 0 0,-111-47-212 0 0,0-1 0 0 0,0-1 0 0 0,0-3 0 0 0,1-1-1 0 0,5-2-84 0 0,35 3 120 0 0,156-3 85 0 0,-156-7-100 0 0,-1-3 1 0 0,0-4 0 0 0,0-3 0 0 0,-2-4 0 0 0,62-24-106 0 0,-130 41 1 0 0,284-78 242 0 0,-4-7-95 0 0,-65 17-32 0 0,159-61 213 0 0,-45 33-135 0 0,140-23-77 0 0,-198 68-55 0 0,23 20 68 0 0,-50 19-31 0 0,-240 17-95 0 0,1-1 1 0 0,-1 2-1 0 0,0 0 0 0 0,0 0 0 0 0,0 1 1 0 0,0 1-1 0 0,0 0 0 0 0,6 5-4 0 0,51 16-1 0 0,26 1 36 0 0,111 7 52 0 0,-82-16-44 0 0,-2 6-1 0 0,27 13-42 0 0,-19-7 1 0 0,92-22 106 0 0,-172-9-72 0 0,-1-1 1 0 0,0-2-1 0 0,-1-3 0 0 0,15-5-35 0 0,368-96 182 0 0,-67 2-77 0 0,-167 55-78 0 0,34 13-122 0 0,-203 37 85 0 0,14-2 10 0 0,1 1-1 0 0,-1 3 1 0 0,0 1 0 0 0,1 3 0 0 0,-1 1 0 0 0,321 90 16 0 0,-229-56-46 0 0,151 56 47 0 0,-163-46 26 0 0,3-6 1 0 0,108 24-44 0 0,38 6 106 0 0,-95 0-4 0 0,-101-45 239 0 0,-68-25-1158 0 0,-1-1-8919 0 0,-4-3-2393 0 0</inkml:trace>
  <inkml:trace contextRef="#ctx0" brushRef="#br0" timeOffset="-18853.351">2436 3505 0 0 0,'0'0'1000'0'0,"0"0"-78"0"0,0 0-87 0 0,0 0-75 0 0,0 0-67 0 0,0 0-50 0 0,0 0-62 0 0,0 0-35 0 0,0 0 3 0 0,0 0 16 0 0,-5 3 3486 0 0,-17 9-912 0 0,-42 58-146 0 0,-27 40-1485 0 0,-113 144-321 0 0,73-114-939 0 0,50-40-288 0 0,7-24 50 0 0,39-45 9 0 0,-35 46-74 0 0,-6 7 60 0 0,39-50 7 0 0,-13 13 9 0 0,-9 16-51 0 0,10 14 7 0 0,-88 46 202 0 0,128-116-171 0 0,-96 98 418 0 0,59-53-311 0 0,24-12-335 0 0,26-40-6410 0 0,-1-3 3558 0 0,2 0-7049 0 0</inkml:trace>
  <inkml:trace contextRef="#ctx0" brushRef="#br0" timeOffset="-17733.814">2350 3549 0 0 0,'0'0'469'0'0,"0"0"93"0"0,0 0 46 0 0,0 0 1 0 0,0 0 0 0 0,0 0 11 0 0,0 0 77 0 0,0 0 159 0 0,2 1 1073 0 0,3 3 6733 0 0,-6-2-8420 0 0,0 0-1 0 0,0 0 1 0 0,-1 0 0 0 0,1-1 0 0 0,-1 1 0 0 0,1 0 0 0 0,-1 0 0 0 0,0-1 0 0 0,0 1 0 0 0,1-1 0 0 0,-1 0 0 0 0,0 1-1 0 0,0-1 1 0 0,-1 0 0 0 0,1 0 0 0 0,0 0 0 0 0,0 0 0 0 0,0-1 0 0 0,-1 1 0 0 0,1-1 0 0 0,0 1 0 0 0,-1-1 0 0 0,1 0-1 0 0,0 0 1 0 0,-1 0 0 0 0,1 0 0 0 0,0 0 0 0 0,-2-1-242 0 0,-58-22 1809 0 0,36 7-1400 0 0,-36-14 654 0 0,60 66-1077 0 0,20 108 101 0 0,21 88-104 0 0,-32-178 23 0 0,-6-53-14 0 0,6 0 523 0 0,7-28-413 0 0,99-172 106 0 0,-36 49-6 0 0,-53 95-236 0 0,-24 54-1 0 0,0 1 0 0 0,0 0-10 0 0,0 0-32 0 0,0 0-30 0 0,0 0-30 0 0,0 0-21 0 0,0 0-64 0 0,0 0-80 0 0,0 0-107 0 0,0 15-5055 0 0,0-5-3275 0 0,0-5-2253 0 0</inkml:trace>
  <inkml:trace contextRef="#ctx0" brushRef="#br0" timeOffset="-14471.578">1392 3741 3649 0 0,'0'0'1651'0'0,"0"0"-230"0"0,0 0 17 0 0,0 0 93 0 0,0 0 100 0 0,0 0-55 0 0,0 0-210 0 0,0 0-210 0 0,0 0-162 0 0,0 0-159 0 0,0 0-95 0 0,-9-3 2979 0 0,37 80-2940 0 0,26 95-223 0 0,-42-135-426 0 0,-21-170 2233 0 0,11 101-2323 0 0,1 0 0 0 0,1 0 0 0 0,2 0 0 0 0,1 1 0 0 0,2 0 0 0 0,1 0 0 0 0,1 1 0 0 0,2 0 0 0 0,1 1 0 0 0,11-17-40 0 0,-24 43-1 0 0,1 1 0 0 0,-1-1 0 0 0,1 0 0 0 0,0 1 0 0 0,-1-1 0 0 0,1 1 0 0 0,0 0-1 0 0,0-1 1 0 0,1 1 0 0 0,-1 0 0 0 0,0 0 0 0 0,1 0 0 0 0,-1 1 0 0 0,1-1 0 0 0,0 1 0 0 0,-1-1 0 0 0,1 1 0 0 0,0 0 0 0 0,2-1 1 0 0,14 32 163 0 0,14 47 47 0 0,-4-33-91 0 0,-29-42-2812 0 0,-8-11-6783 0 0,8 9-2081 0 0</inkml:trace>
  <inkml:trace contextRef="#ctx0" brushRef="#br0" timeOffset="-13851.445">1260 3336 5441 0 0,'0'0'3366'0'0,"0"0"-1548"0"0,0 0-734 0 0,0 0 18 0 0,0 0 197 0 0,0 0 89 0 0,0 0-138 0 0,0 0-292 0 0,0 0-247 0 0,0 0-148 0 0,0 0-23 0 0,0 0 18 0 0,0 0 10 0 0,7 0-1 0 0,138-22 2964 0 0,34-26-2141 0 0,-129 37-1237 0 0,-50 11-144 0 0,0 0 17 0 0,0 0 20 0 0,0 0 17 0 0,0 0 6 0 0,0 0-3 0 0,0 0-1 0 0,0 0 4 0 0,0 0-1 0 0,0 0 4 0 0,0 0-16 0 0,0 0 3 0 0,0 0-10 0 0,-32-1 964 0 0,-79-76-709 0 0,53 36-1020 0 0,54 37-44 0 0,3 3-2844 0 0,1 0-3587 0 0,0 1-5210 0 0</inkml:trace>
  <inkml:trace contextRef="#ctx0" brushRef="#br0" timeOffset="-12750.059">2585 4326 1216 0 0,'0'0'1349'0'0,"0"0"-147"0"0,0 0 113 0 0,0 0 204 0 0,0 0 206 0 0,0 0 54 0 0,0 0-171 0 0,0 0-281 0 0,0 0-295 0 0,0 0-239 0 0,0 0-135 0 0,-7 1-96 0 0,-25 5-85 0 0,-5 28 1058 0 0,30-21-1421 0 0,1 0 0 0 0,0 0 0 0 0,1 0 0 0 0,0 1 0 0 0,1-1 0 0 0,0 1 0 0 0,2 0 0 0 0,-1 1 0 0 0,2-1 0 0 0,0 0 0 0 0,0 0 0 0 0,2 1 0 0 0,0 0-114 0 0,-1-11 35 0 0,0-1 1 0 0,0 0 0 0 0,1 1-1 0 0,-1-1 1 0 0,1 0 0 0 0,0 1-1 0 0,0-1 1 0 0,0 0-1 0 0,1 0 1 0 0,-1 0 0 0 0,1 0-1 0 0,0 0 1 0 0,-1 0-1 0 0,1 0 1 0 0,1 0 0 0 0,-1-1-1 0 0,0 1 1 0 0,1-1 0 0 0,-1 0-1 0 0,1 0 1 0 0,-1 0-1 0 0,1 0 1 0 0,0 0 0 0 0,0 0-1 0 0,0-1 1 0 0,0 1-1 0 0,0-1 1 0 0,1 0 0 0 0,-1 0-1 0 0,0 0 1 0 0,1 0 0 0 0,-1-1-1 0 0,0 1 1 0 0,1-1-1 0 0,1 0-35 0 0,122-13 1761 0 0,-103 6-1480 0 0,-1-2-1 0 0,1-1 1 0 0,-2 0-1 0 0,0-2 1 0 0,0-1-1 0 0,-1 0 0 0 0,-1-2 1 0 0,0 0-1 0 0,-1-2 1 0 0,-1 0-1 0 0,0 0 1 0 0,-1-2-1 0 0,13-19-280 0 0,-27 34 24 0 0,1 0-1 0 0,-1-1 1 0 0,0 0-1 0 0,0 1 1 0 0,0-1-1 0 0,-1 0 1 0 0,0 0-1 0 0,1 0 0 0 0,-2-1 1 0 0,1 1-1 0 0,-1 0 1 0 0,0-1-1 0 0,0 1 1 0 0,0-1-1 0 0,-1 0 1 0 0,0 1-1 0 0,0-1 1 0 0,0 1-1 0 0,-1-1 1 0 0,0 1-1 0 0,0-1 0 0 0,0 1 1 0 0,-1-1-1 0 0,1 1 1 0 0,-2 0-1 0 0,1 0 1 0 0,0 0-1 0 0,-1 0 1 0 0,0 0-1 0 0,0 1 1 0 0,0-1-1 0 0,-1 1 1 0 0,1 0-1 0 0,-1 0 1 0 0,0 0-1 0 0,0 0 0 0 0,-2 0-23 0 0,-4-1-196 0 0,0 0-1 0 0,0 1 0 0 0,-1 0 0 0 0,1 1 0 0 0,-1 0 0 0 0,0 1 0 0 0,0 0 1 0 0,0 1-1 0 0,0 0 0 0 0,0 1 0 0 0,0 0 0 0 0,-1 0 0 0 0,1 1 1 0 0,0 1-1 0 0,0 0 0 0 0,1 1 0 0 0,-1 0 0 0 0,0 0 0 0 0,1 1 0 0 0,0 0 1 0 0,0 1-1 0 0,0 0 0 0 0,-5 4 197 0 0,-35 28-4184 0 0,20-9-3869 0 0,14-12-2283 0 0</inkml:trace>
  <inkml:trace contextRef="#ctx0" brushRef="#br0" timeOffset="-12322.38">2464 4518 928 0 0,'0'0'2239'0'0,"0"0"-196"0"0,0 0-14 0 0,0 0 123 0 0,0 0 31 0 0,0 0-98 0 0,0 0-191 0 0,0 0-371 0 0,0 0-319 0 0,0 0-297 0 0,0 0-236 0 0,0 0-126 0 0,-6 4-54 0 0,-14 11 110 0 0,37-23 1422 0 0,196-91 927 0 0,-136 91-2834 0 0,-50 49 130 0 0,-22-26-181 0 0,-3-13-56 0 0,-1 1 0 0 0,1 0 0 0 0,0-1 0 0 0,0 0 0 0 0,0 1-1 0 0,1-1 1 0 0,-1 0 0 0 0,0 0 0 0 0,1 0 0 0 0,0-1 0 0 0,-1 1 0 0 0,1-1 0 0 0,0 1 0 0 0,0-1 0 0 0,-1 0 0 0 0,1 0-1 0 0,0 0 1 0 0,0 0 0 0 0,0-1 0 0 0,1 1 0 0 0,-1-1 0 0 0,0 1 0 0 0,0-1 0 0 0,0 0 0 0 0,0-1 0 0 0,0 1-1 0 0,0 0 1 0 0,0-1 0 0 0,0 0 0 0 0,0 0 0 0 0,0 0 0 0 0,0 0 0 0 0,0 0 0 0 0,0 0 0 0 0,0-1 0 0 0,-1 1-1 0 0,3-3-8 0 0,6-4-849 0 0,-6 5-4186 0 0,-4 3 3104 0 0,2-4-9900 0 0</inkml:trace>
  <inkml:trace contextRef="#ctx0" brushRef="#br0" timeOffset="-11871.419">2889 4889 1872 0 0,'0'0'1455'0'0,"0"0"-152"0"0,0 0 200 0 0,0 0 350 0 0,0 0 171 0 0,0 0-127 0 0,0 0-348 0 0,0 0-366 0 0,0 0-223 0 0,0 0-83 0 0,0 0-9 0 0,0 0 13 0 0,0 0-11 0 0,13 7 6362 0 0,0-110-6469 0 0,-8-45-1593 0 0,-6 119-3348 0 0,1 1-3642 0 0,0 20-4338 0 0</inkml:trace>
  <inkml:trace contextRef="#ctx0" brushRef="#br0" timeOffset="-11135.411">2727 4116 0 0 0,'0'0'2362'0'0,"0"0"-424"0"0,0 0-158 0 0,0 0-24 0 0,0 0-58 0 0,0 0-187 0 0,0 0-221 0 0,0 0-205 0 0,0 0-129 0 0,0 0-43 0 0,0 0-53 0 0,0 0-52 0 0,-2 4 5856 0 0,-58-95-5418 0 0,1 42-712 0 0,38 19-506 0 0,14 27-2340 0 0,0 13-5663 0 0,7-5-3102 0 0</inkml:trace>
  <inkml:trace contextRef="#ctx0" brushRef="#br0" timeOffset="-8836.667">2653 3998 0 0 0,'0'0'337'0'0,"0"0"14"0"0,0 0 53 0 0,0 0 110 0 0,0 0 110 0 0,0 0 39 0 0,0 0-29 0 0,0 0-88 0 0,0 0-86 0 0,0 0-27 0 0,0 0 31 0 0,0 0 78 0 0,0 0 102 0 0,0 0 83 0 0,0 0 26 0 0,0 0-40 0 0,0 0-61 0 0,0 0-72 0 0,0 0-55 0 0,0 0-23 0 0,0 0-4 0 0,0 0-15 0 0,0 0-20 0 0,0 0-55 0 0,0 0-65 0 0,0 0-68 0 0,0 0-50 0 0,0 0-9 0 0,0 0 4 0 0,0 0 23 0 0,0 0 35 0 0,0 0 35 0 0,0 0 24 0 0,0 0 2 0 0,0 0 6 0 0,0 0 15 0 0,0 0 15 0 0,0 0 8 0 0,0 0 6 0 0,0 0 17 0 0,0 0-18 0 0,0 0-15 0 0,0 0-26 0 0,0 0-46 0 0,0 0-34 0 0,0 0-52 0 0,0 0-55 0 0,0 0-24 0 0,-25-18 3042 0 0,-1 0-2065 0 0,4-4-286 0 0,-16 7-63 0 0,13 1-142 0 0,-1 2-212 0 0,22 8-182 0 0,2 4-3793 0 0,1 0-3864 0 0,1 0-4264 0 0</inkml:trace>
  <inkml:trace contextRef="#ctx0" brushRef="#br0" timeOffset="9498.828">9584 4683 8194 0 0,'0'0'1340'0'0,"0"0"-225"0"0,0 0 57 0 0,0 0 281 0 0,0 0 163 0 0,0 0-90 0 0,0 0-270 0 0,0 0-261 0 0,0 0-191 0 0,0 0-95 0 0,0 0-51 0 0,11-8-41 0 0,48-35 510 0 0,-59 43-1034 0 0,1 1-1 0 0,-1-1 0 0 0,0 0 1 0 0,0 1-1 0 0,0-1 0 0 0,0 0 1 0 0,0 1-1 0 0,1-1 1 0 0,-1 1-1 0 0,0-1 0 0 0,0 0 1 0 0,1 0-1 0 0,-1 1 1 0 0,0-1-1 0 0,0 0 0 0 0,1 1 1 0 0,-1-1-1 0 0,0 0 1 0 0,1 0-1 0 0,-1 0 0 0 0,1 1 1 0 0,-1-1-1 0 0,0 0 0 0 0,1 0 1 0 0,-1 0-1 0 0,0 0 1 0 0,1 0-1 0 0,-1 1 0 0 0,1-1 1 0 0,-1 0-1 0 0,0 0 1 0 0,1 0-1 0 0,-1 0 0 0 0,1 0 1 0 0,-1-1-1 0 0,0 1 1 0 0,1 0-1 0 0,-1 0 0 0 0,1 0 1 0 0,-1 0-1 0 0,0 0 0 0 0,1 0 1 0 0,-1-1-1 0 0,0 1 1 0 0,1 0-1 0 0,-1 0 0 0 0,1-1-92 0 0,-22 36 1217 0 0,-182 241-410 0 0,108-147-689 0 0,93-144-2505 0 0,2 4 1487 0 0,8-30-2485 0 0,-3 20 508 0 0,-2-1-3473 0 0,-3 11-4657 0 0</inkml:trace>
  <inkml:trace contextRef="#ctx0" brushRef="#br0" timeOffset="9785.498">9356 4599 7946 0 0,'0'0'2113'0'0,"0"0"3"0"0,0 0-17 0 0,0 0-32 0 0,0 0-147 0 0,0 0-298 0 0,0 0-338 0 0,0 0-309 0 0,0 0-241 0 0,0 0-189 0 0,0 0-108 0 0,0 0-71 0 0,0 0-70 0 0,-2-5 181 0 0,39 33 1108 0 0,68 74 167 0 0,-96-94-1672 0 0,26 23 73 0 0,-2 2-1 0 0,-2 1 0 0 0,-1 2 0 0 0,-1 0 1 0 0,3 10-153 0 0,31 35-48 0 0,-58-76-592 0 0,5 3 638 0 0,-7-6-3823 0 0,0-2-3731 0 0,-2 0-4700 0 0</inkml:trace>
  <inkml:trace contextRef="#ctx0" brushRef="#br0" timeOffset="18402.178">257 2853 5145 0 0,'0'0'1312'0'0,"0"0"-293"0"0,0 0-47 0 0,0 0 227 0 0,0 0 240 0 0,0 0 79 0 0,0 0-96 0 0,0 0-262 0 0,0 0-284 0 0,0 0-228 0 0,0 0-165 0 0,0-2-75 0 0,0-8-14 0 0,0 8 20 0 0,0 2-6 0 0,0 0-18 0 0,4 22 1869 0 0,7 231-435 0 0,-11-250-1805 0 0,0 0 0 0 0,0-1 0 0 0,0 1 0 0 0,0-1 0 0 0,0 1 0 0 0,1 0 0 0 0,-1-1 0 0 0,1 1 0 0 0,0-1 0 0 0,0 1 0 0 0,0-1 0 0 0,0 1 0 0 0,0-1 0 0 0,0 0 0 0 0,1 1 0 0 0,-1-1 0 0 0,1 0 0 0 0,-1 0 0 0 0,1 0 0 0 0,0 0 0 0 0,0 0 0 0 0,0-1 0 0 0,0 1 0 0 0,0 0 0 0 0,0-1 0 0 0,1 0 0 0 0,-1 1 0 0 0,0-1 0 0 0,1 0 0 0 0,-1 0 0 0 0,1-1 0 0 0,-1 1 0 0 0,1 0 0 0 0,0-1 0 0 0,-1 1 0 0 0,1-1-1 0 0,0 0 1 0 0,-1 0 0 0 0,1 0 0 0 0,-1 0 0 0 0,1-1 0 0 0,0 1 0 0 0,-1-1 0 0 0,1 1 0 0 0,-1-1 0 0 0,1 0 0 0 0,-1 0 0 0 0,1 0 0 0 0,-1 0 0 0 0,0-1 0 0 0,1 1 0 0 0,0-2-19 0 0,15-16 153 0 0,-1-2 1 0 0,-1-1-1 0 0,-2 0 0 0 0,0 0 0 0 0,-1-2 0 0 0,-1 1 1 0 0,-1-2-1 0 0,3-11-153 0 0,41-80 184 0 0,-1 16 37 0 0,-52 103-215 0 0,1-1-1 0 0,-1 0 0 0 0,0 1 1 0 0,0-1-1 0 0,0 1 1 0 0,0 0-1 0 0,0 0 0 0 0,-1 0 1 0 0,1 0-1 0 0,-1 0 1 0 0,1 0-1 0 0,-1 0 0 0 0,0 0 1 0 0,-1 0-1 0 0,1 1 1 0 0,-1-1-1 0 0,1 0 0 0 0,-1 1 1 0 0,0-1-1 0 0,0 1-5 0 0,18 149 163 0 0,-6 1 0 0 0,-7 0-1 0 0,-7 22-162 0 0,1-115 54 0 0,-4 0 0 0 0,-1 0 0 0 0,-4 0 0 0 0,-1-1 0 0 0,-4-1 0 0 0,-11 26-54 0 0,24-78 12 0 0,-1-1-1 0 0,0 0 0 0 0,-1-1 0 0 0,1 1 1 0 0,-1-1-1 0 0,0 1 0 0 0,0-1 0 0 0,-1 0 1 0 0,0 0-1 0 0,0-1 0 0 0,0 0 0 0 0,0 0 1 0 0,-1 0-1 0 0,-4 3-11 0 0,7-6 6 0 0,1 1 1 0 0,-1-1 0 0 0,1 0 0 0 0,-1 0-1 0 0,0 0 1 0 0,0 0 0 0 0,0-1-1 0 0,1 1 1 0 0,-1-1 0 0 0,0 1 0 0 0,0-1-1 0 0,0 0 1 0 0,0 0 0 0 0,0 0-1 0 0,0-1 1 0 0,0 1 0 0 0,0-1-1 0 0,1 0 1 0 0,-1 1 0 0 0,0-1 0 0 0,0 0-1 0 0,1-1 1 0 0,-1 1 0 0 0,1 0-1 0 0,-1-1 1 0 0,1 0 0 0 0,-1 1 0 0 0,1-1-1 0 0,0 0 1 0 0,0 0 0 0 0,0 0-1 0 0,0 0 1 0 0,0-1 0 0 0,0 0-7 0 0,-4-9 10 0 0,0 0 1 0 0,1 0 0 0 0,1-1-1 0 0,0 0 1 0 0,1 1 0 0 0,0-1 0 0 0,1 0-1 0 0,0 0 1 0 0,1-1 0 0 0,0 1-1 0 0,2 0 1 0 0,-1 0 0 0 0,1-1-1 0 0,1 1 1 0 0,1 0 0 0 0,0-1-11 0 0,8-23-36 0 0,3 1 0 0 0,0 0-1 0 0,2 1 1 0 0,2 0 0 0 0,1 2 0 0 0,2 0 0 0 0,1 1 0 0 0,2 2 0 0 0,15-16 36 0 0,65-66-1758 0 0,-51 74-8518 0 0,-43 33-1821 0 0</inkml:trace>
  <inkml:trace contextRef="#ctx0" brushRef="#br0" timeOffset="23238.791">13634 2920 4385 0 0,'0'0'1511'0'0,"0"0"-65"0"0,0 0 159 0 0,0 0 188 0 0,0 0-64 0 0,0 0-252 0 0,0 0-329 0 0,0 0-295 0 0,0 0-163 0 0,0 0-98 0 0,0 0-88 0 0,-14 4 1134 0 0,20 9 2194 0 0,29-12-2182 0 0,-28-1-1280 0 0,245-22 1817 0 0,-251 22-2252 0 0,-1 0 1 0 0,1 0-1 0 0,-1 0 1 0 0,1 1 0 0 0,-1-1-1 0 0,1 0 1 0 0,-1 0-1 0 0,1 0 1 0 0,-1 0-1 0 0,1-1 1 0 0,-1 1-1 0 0,1 0 1 0 0,-1 0-1 0 0,0 0 1 0 0,1 0-1 0 0,-1 0 1 0 0,1-1 0 0 0,-1 1-1 0 0,1 0 1 0 0,-1 0-1 0 0,0-1 1 0 0,1 1-1 0 0,-1 0 1 0 0,1-1-1 0 0,-1 1 1 0 0,0 0-1 0 0,1-1 1 0 0,-1 1-1 0 0,0 0 1 0 0,0-1 0 0 0,1 1-1 0 0,-1-1 1 0 0,0 1-1 0 0,0-1 1 0 0,0 1-1 0 0,0 0 1 0 0,1-1-1 0 0,-1 1 1 0 0,0-1-1 0 0,0 1 1 0 0,0-1-1 0 0,0 1 1 0 0,0-1 0 0 0,0 1-1 0 0,0-1 1 0 0,0 1-1 0 0,0-1 1 0 0,0 1-1 0 0,-1-1 1 0 0,1 1-1 0 0,0-1 1 0 0,0 1-1 0 0,0 0 1 0 0,-1-1 64 0 0,1-12-3509 0 0,0 11 2517 0 0,0 1-152 0 0,0-1-5708 0 0,0-1-4116 0 0</inkml:trace>
  <inkml:trace contextRef="#ctx0" brushRef="#br0" timeOffset="23605.89">13594 3078 3217 0 0,'0'0'3262'0'0,"0"0"-1495"0"0,0 0-512 0 0,0 0 97 0 0,0 0 162 0 0,0 0-41 0 0,0 0-292 0 0,0 0-301 0 0,0 0-140 0 0,0 0 5 0 0,0 0 45 0 0,0 0 45 0 0,0 0-38 0 0,4 3-54 0 0,20 16 593 0 0,63 3 2672 0 0,98-37-1989 0 0,-185 15-2066 0 0,0 0-26 0 0,0 0-35 0 0,0 0-83 0 0,-10 0-4462 0 0,2 0-5378 0 0,4 0-2396 0 0</inkml:trace>
  <inkml:trace contextRef="#ctx0" brushRef="#br0" timeOffset="26627.798">14584 2901 10882 0 0,'0'0'1458'0'0,"0"0"-554"0"0,0 0-285 0 0,0 0 100 0 0,0 0 170 0 0,0 0 18 0 0,0 0-168 0 0,0 0-207 0 0,0 0-117 0 0,0 0-30 0 0,0 0 18 0 0,5 2 0 0 0,-2-1-310 0 0,0 1 1 0 0,0 0-1 0 0,-1-1 0 0 0,1 1 1 0 0,-1 0-1 0 0,1 0 1 0 0,-1 0-1 0 0,0 1 1 0 0,1-1-1 0 0,-1 0 0 0 0,0 1 1 0 0,-1-1-1 0 0,1 1 1 0 0,0 0-1 0 0,-1 0 0 0 0,1 0 1 0 0,-1 0-1 0 0,0 0 1 0 0,0 0-1 0 0,0 0 0 0 0,-1 0 1 0 0,1 1-94 0 0,5 28 221 0 0,-1 0 0 0 0,-1 0-1 0 0,-2 1 1 0 0,-1-1 0 0 0,-3 13-221 0 0,-14 10 528 0 0,16-54-384 0 0,0-1 47 0 0,0 0 46 0 0,0 0 33 0 0,0 0 15 0 0,0 0-5 0 0,-3-19 420 0 0,1 2-607 0 0,1-1-1 0 0,1 1 1 0 0,1-1-1 0 0,1 1 1 0 0,0 0-1 0 0,1-1 1 0 0,1 1-1 0 0,0 1 1 0 0,2-1-1 0 0,0 0 0 0 0,1 1 1 0 0,2-3-93 0 0,8-20 120 0 0,2 1-1 0 0,2 1 1 0 0,1 1 0 0 0,23-27-120 0 0,-40 55 15 0 0,1 0 1 0 0,0 0 0 0 0,0 1 0 0 0,1 0-1 0 0,0 0 1 0 0,0 0 0 0 0,1 1-1 0 0,-1 0 1 0 0,1 1 0 0 0,1 0 0 0 0,-1 0-1 0 0,1 0 1 0 0,0 1 0 0 0,2 0-16 0 0,-8 3 4 0 0,0 1 1 0 0,0 0-1 0 0,0 0 1 0 0,-1 1-1 0 0,1-1 1 0 0,0 1-1 0 0,0-1 1 0 0,-1 1-1 0 0,1 0 1 0 0,-1 0-1 0 0,1 0 1 0 0,0 0-1 0 0,-1 0 1 0 0,0 1-1 0 0,1-1 1 0 0,-1 1-1 0 0,0-1 0 0 0,0 1 1 0 0,0 0-1 0 0,0 0 1 0 0,0 0-1 0 0,0 0 1 0 0,0 1-1 0 0,-1-1 1 0 0,1 0-1 0 0,-1 1 1 0 0,0-1-1 0 0,1 1 1 0 0,-1-1-1 0 0,0 1 1 0 0,-1-1-1 0 0,1 1 1 0 0,0 0-1 0 0,-1 0 1 0 0,1-1-1 0 0,-1 1 1 0 0,0 0-1 0 0,0 0 1 0 0,0 0-1 0 0,0-1 1 0 0,-1 1-1 0 0,1 0 1 0 0,-1 0-1 0 0,0 2-4 0 0,-12 119 268 0 0,13-151-5745 0 0,3 11-2373 0 0,-1 8-3393 0 0</inkml:trace>
  <inkml:trace contextRef="#ctx0" brushRef="#br0" timeOffset="27424.295">15486 2437 3881 0 0,'0'0'5018'0'0,"0"0"-2637"0"0,0 0-844 0 0,0 0-6 0 0,0 0 67 0 0,0 0-56 0 0,0 0-206 0 0,0 0-285 0 0,0 0-239 0 0,0 0-140 0 0,0 0-81 0 0,0 0-48 0 0,0 0-48 0 0,-4-5-51 0 0,-14-17-39 0 0,-21 13 923 0 0,-30 9 69 0 0,66 1-1388 0 0,0 0 1 0 0,0 0 0 0 0,1 0 0 0 0,-1 1-1 0 0,0-1 1 0 0,1 1 0 0 0,-1 0 0 0 0,1 0-1 0 0,0 0 1 0 0,0 0 0 0 0,0 0 0 0 0,0 0-1 0 0,0 1 1 0 0,0-1 0 0 0,0 0 0 0 0,1 1 0 0 0,-1 0-1 0 0,1-1 1 0 0,0 1 0 0 0,0 0 0 0 0,0 0-1 0 0,0 0 1 0 0,0 0 0 0 0,0 0 0 0 0,1 0-1 0 0,0 0 1 0 0,0 0 0 0 0,0 3-10 0 0,-5 13 20 0 0,-34 202 212 0 0,21-96-204 0 0,13-74-7 0 0,-2 1-1 0 0,-3-1 1 0 0,-2 0 0 0 0,-18 46-21 0 0,-24 65 70 0 0,54-161-62 0 0,1-1 0 0 0,-1 1 0 0 0,1 0-1 0 0,0 0 1 0 0,-1-1 0 0 0,1 1-1 0 0,0-1 1 0 0,0 1 0 0 0,-1-1-1 0 0,1 1 1 0 0,0-1 0 0 0,0 1-1 0 0,0-1 1 0 0,0 0 0 0 0,0 1-1 0 0,0-1 1 0 0,0 0 0 0 0,-1 0-1 0 0,1 0 1 0 0,0 0 0 0 0,0 0-1 0 0,0 0 1 0 0,0 0 0 0 0,0 0-1 0 0,0 0 1 0 0,0 0 0 0 0,0 0 0 0 0,0 0-1 0 0,0-1 1 0 0,0 1 0 0 0,-1 0-1 0 0,1-1 1 0 0,0 1 0 0 0,0-1-1 0 0,0 1 1 0 0,0-1 0 0 0,-1 1-1 0 0,1-1 1 0 0,0 0 0 0 0,-1 1-1 0 0,1-1 1 0 0,0 0 0 0 0,-1 1-1 0 0,1-1 1 0 0,-1 0 0 0 0,1 0-8 0 0,11-4 63 0 0,192-58 171 0 0,-135 51-202 0 0,-67 1-3322 0 0,-6 5-931 0 0,2 2-2699 0 0,2 4-4840 0 0</inkml:trace>
  <inkml:trace contextRef="#ctx0" brushRef="#br0" timeOffset="27910.137">15827 2842 11138 0 0,'0'0'2702'0'0,"0"0"-1127"0"0,0 0-481 0 0,0 0 45 0 0,0 0 21 0 0,0 0-120 0 0,0 0-233 0 0,0 0-224 0 0,0 0-171 0 0,0 0-79 0 0,0 0-37 0 0,0 0-26 0 0,0 0-6 0 0,-7 15-3 0 0,-41 113 727 0 0,-1 9-29 0 0,48-89-659 0 0,53-41 722 0 0,-44-6-979 0 0,-1-2-1 0 0,0 1 1 0 0,1-1-1 0 0,-1 0 1 0 0,0-1-1 0 0,0 1 1 0 0,0-1-1 0 0,0-1 1 0 0,0 1 0 0 0,0-1-1 0 0,0-1 1 0 0,3-2-43 0 0,15-7-370 0 0,12-9-781 0 0,-22-2-9612 0 0,-14 20-534 0 0</inkml:trace>
  <inkml:trace contextRef="#ctx0" brushRef="#br0" timeOffset="28375.492">15547 2710 6857 0 0,'0'0'2290'0'0,"0"0"-477"0"0,0 0-89 0 0,0 0 160 0 0,0 0-24 0 0,0 0-284 0 0,0 0-335 0 0,0 0-312 0 0,0 0-229 0 0,0 0-139 0 0,0 0-131 0 0,0 0-85 0 0,0 0-64 0 0,33-12-46 0 0,99-36-11 0 0,-79 22 187 0 0,-45 17-259 0 0,72-91 1668 0 0,-53 118-1500 0 0,-20-9-243 0 0,0 0-1 0 0,0 0 0 0 0,0 1 0 0 0,-2 0 0 0 0,1 0 0 0 0,-1 1 0 0 0,0-1 0 0 0,-1 1 0 0 0,1 7-76 0 0,3 4 48 0 0,5 15-152 0 0,-8-30-622 0 0,3 2-2058 0 0,1-7-3074 0 0,-7-2-4639 0 0</inkml:trace>
  <inkml:trace contextRef="#ctx0" brushRef="#br0" timeOffset="28828.471">16353 2868 1392 0 0,'0'0'2229'0'0,"0"0"-714"0"0,0 0 41 0 0,0 0 385 0 0,0 0 240 0 0,0 0-94 0 0,0 0-334 0 0,0 0-392 0 0,0 0-299 0 0,0 0-162 0 0,0 0-112 0 0,0 0-85 0 0,0 0-63 0 0,-3-7-85 0 0,-13-23-83 0 0,15 30-452 0 0,1-1 1 0 0,-1 1-1 0 0,1 0 0 0 0,-1-1 0 0 0,0 1 0 0 0,1 0 0 0 0,-1-1 1 0 0,0 1-1 0 0,1 0 0 0 0,-1 0 0 0 0,0 0 0 0 0,1-1 1 0 0,-1 1-1 0 0,0 0 0 0 0,1 0 0 0 0,-1 0 0 0 0,0 0 0 0 0,1 0 1 0 0,-1 0-1 0 0,0 1 0 0 0,1-1 0 0 0,-1 0 0 0 0,0 0 1 0 0,1 0-1 0 0,-1 1 0 0 0,0-1 0 0 0,1 0 0 0 0,-1 0 0 0 0,1 1 1 0 0,-1-1-1 0 0,0 1 0 0 0,1-1 0 0 0,-1 1 0 0 0,1-1 1 0 0,-1 1-1 0 0,1-1 0 0 0,0 1 0 0 0,-1-1 0 0 0,1 1 0 0 0,-1-1 1 0 0,1 1-1 0 0,0 0 0 0 0,-1-1 0 0 0,1 1 0 0 0,0-1 1 0 0,0 1-1 0 0,0 0-20 0 0,-3 2 94 0 0,-12 13 68 0 0,0 1-1 0 0,1 0 1 0 0,1 1-1 0 0,1 1 1 0 0,0 0-1 0 0,2 1 1 0 0,0 0-1 0 0,1 0 1 0 0,1 1-1 0 0,0 1-161 0 0,7-18-13 0 0,-1-1-1 0 0,1 1 0 0 0,0-1 1 0 0,0 1-1 0 0,0-1 1 0 0,0 1-1 0 0,0 0 1 0 0,1-1-1 0 0,0 1 0 0 0,0 0 1 0 0,0 0-1 0 0,0-1 1 0 0,0 1-1 0 0,1 0 1 0 0,0 0-1 0 0,-1-1 0 0 0,1 1 1 0 0,1-1-1 0 0,-1 1 1 0 0,1-1-1 0 0,-1 1 1 0 0,1-1-1 0 0,0 0 1 0 0,0 0-1 0 0,0 0 0 0 0,1 0 1 0 0,-1 0-1 0 0,1 0 1 0 0,-1 0-1 0 0,1-1 1 0 0,0 0-1 0 0,0 1 0 0 0,0-1 1 0 0,0 0-1 0 0,1 0 1 0 0,-1-1-1 0 0,0 1 1 0 0,1-1-1 0 0,0 0 1 0 0,-1 0-1 0 0,3 1 14 0 0,2-2-209 0 0,0 0 0 0 0,0-1 0 0 0,0 0 0 0 0,0 0 0 0 0,-1-1 0 0 0,1 0 0 0 0,0 0 0 0 0,-1-1 0 0 0,0 0 0 0 0,1 0 0 0 0,-1 0-1 0 0,0-1 1 0 0,-1 0 0 0 0,5-4 209 0 0,55-41-10554 0 0,-59 43 8190 0 0,5-5-5028 0 0</inkml:trace>
  <inkml:trace contextRef="#ctx0" brushRef="#br0" timeOffset="29111.433">16615 2861 6321 0 0,'0'0'2083'0'0,"0"0"-390"0"0,0 0-165 0 0,0 0-36 0 0,0 0-77 0 0,0 0-148 0 0,0 0-232 0 0,0 0-199 0 0,0 0-137 0 0,0 0-111 0 0,-16 31-88 0 0,-46 96-66 0 0,53-89-126 0 0,19-30-21 0 0,-5-6-169 0 0,6 1 62 0 0,0 0 0 0 0,0-1-1 0 0,0 0 1 0 0,0-1 0 0 0,0 0-1 0 0,0-1 1 0 0,0 0 0 0 0,0-1-1 0 0,0 0 1 0 0,0 0-1 0 0,0-2 1 0 0,0 1 0 0 0,-1-1-1 0 0,1-1 1 0 0,-1 0 0 0 0,0 0-1 0 0,0-1 1 0 0,0 0 0 0 0,0-1-1 0 0,-1 0 1 0 0,0-1 0 0 0,0 0-1 0 0,-1 0 1 0 0,0 0-1 0 0,0-1 1 0 0,-1-1 0 0 0,4-4-180 0 0,-6 6 88 0 0,1 1 0 0 0,-2-1 0 0 0,1 1 0 0 0,-1-1-1 0 0,0-1 1 0 0,0 1 0 0 0,-1-1 0 0 0,1 1 0 0 0,-2-1 0 0 0,1 0 0 0 0,-1 0 0 0 0,-1 0 0 0 0,1 0 0 0 0,-2 0 0 0 0,1 0 0 0 0,-1-1 0 0 0,0 1 0 0 0,-1-4-88 0 0,-2 7-30 0 0,0 1 0 0 0,-1 0 0 0 0,1 0 0 0 0,-1 0 0 0 0,0 0 0 0 0,0 1 0 0 0,-1-1 0 0 0,1 1 1 0 0,-1 0-1 0 0,1 0 0 0 0,-1 1 0 0 0,0 0 0 0 0,0-1 0 0 0,0 2 0 0 0,0-1 0 0 0,-1 1 0 0 0,1-1 0 0 0,0 1 0 0 0,-1 1 1 0 0,1-1-1 0 0,-1 1 0 0 0,1 0 0 0 0,-1 0 0 0 0,1 1 0 0 0,0-1 0 0 0,-1 1 0 0 0,1 0 0 0 0,-2 1 30 0 0,-77 32-2406 0 0,59-17-1565 0 0,2 0-4576 0 0,15-9-2729 0 0</inkml:trace>
  <inkml:trace contextRef="#ctx0" brushRef="#br0" timeOffset="29527.464">17182 2706 6329 0 0,'0'0'3688'0'0,"0"0"-978"0"0,0 0-574 0 0,0 0-323 0 0,0 0-398 0 0,0 0-390 0 0,0 0-331 0 0,0 0-236 0 0,0 0-75 0 0,0 0-20 0 0,0 0-31 0 0,0 0-21 0 0,0 0-27 0 0,-15 11-43 0 0,-68 55 122 0 0,72-59-238 0 0,-16 26 322 0 0,56-25-342 0 0,78 6 337 0 0,-104-13-377 0 0,0 0 1 0 0,0-1 0 0 0,0 1 0 0 0,1 0 0 0 0,-1 0-1 0 0,0 1 1 0 0,0-1 0 0 0,0 1 0 0 0,0 0-1 0 0,-1-1 1 0 0,1 1 0 0 0,0 0 0 0 0,-1 1-1 0 0,1-1 1 0 0,-1 0 0 0 0,0 1 0 0 0,0-1 0 0 0,0 1-1 0 0,0 0 1 0 0,0 0 0 0 0,-1-1 0 0 0,1 1-1 0 0,-1 0 1 0 0,0 1 0 0 0,1-1 0 0 0,-2 0-1 0 0,1 0 1 0 0,0 0 0 0 0,-1 1 0 0 0,1-1 0 0 0,-1 0-1 0 0,0 1 1 0 0,0-1 0 0 0,0 0 0 0 0,0 1-1 0 0,-1-1 1 0 0,1 0 0 0 0,-2 2-66 0 0,-6 5 123 0 0,-1 0-1 0 0,0 0 1 0 0,0 0-1 0 0,-1-2 1 0 0,-1 1 0 0 0,0-1-1 0 0,0-1 1 0 0,-6 4-123 0 0,5-3 44 0 0,-121 47 135 0 0,78-47-1933 0 0,55-8 698 0 0,0-6-4686 0 0,0 5-2975 0 0</inkml:trace>
  <inkml:trace contextRef="#ctx0" brushRef="#br0" timeOffset="30379.093">17624 2824 5953 0 0,'0'0'2521'0'0,"0"0"-761"0"0,0 0-257 0 0,0 0 94 0 0,0 0 108 0 0,0 0-107 0 0,0 0-287 0 0,0 0-280 0 0,0 0-208 0 0,0 0-151 0 0,0 0-84 0 0,0 0-87 0 0,0 0-90 0 0,-5-5-55 0 0,3 3-283 0 0,1 1-57 0 0,1 0-1 0 0,-1 0 1 0 0,0 0-1 0 0,1 0 0 0 0,-1 0 1 0 0,0 0-1 0 0,1 0 1 0 0,-1 0-1 0 0,0 0 0 0 0,0 1 1 0 0,0-1-1 0 0,0 0 1 0 0,0 1-1 0 0,0-1 0 0 0,0 1 1 0 0,0-1-1 0 0,0 1 1 0 0,0-1-1 0 0,0 1 0 0 0,-1 0 1 0 0,1-1-1 0 0,0 1 1 0 0,0 0-1 0 0,0 0 0 0 0,0 0 1 0 0,0 0-1 0 0,-1 0 1 0 0,1 0-1 0 0,0 0 0 0 0,0 0 1 0 0,0 1-1 0 0,0-1 1 0 0,-1 0-16 0 0,-12 11 75 0 0,0 1 0 0 0,1 0 1 0 0,0 0-1 0 0,1 1 0 0 0,0 1 1 0 0,1 0-1 0 0,1 0 1 0 0,0 1-1 0 0,1 1 0 0 0,0-1 1 0 0,2 1-1 0 0,0 1 1 0 0,0 0-1 0 0,2 0 0 0 0,0 0 1 0 0,1 0-1 0 0,1 1 0 0 0,0-1 1 0 0,2 1-1 0 0,0 0 1 0 0,1 1-76 0 0,0-15 19 0 0,1-1 0 0 0,0 1 0 0 0,0 0 0 0 0,0 0 0 0 0,1-1 0 0 0,-1 1 0 0 0,1 0 0 0 0,0-1 0 0 0,0 0 0 0 0,0 1 0 0 0,0-1 0 0 0,1 0 0 0 0,0 0 0 0 0,-1 0 0 0 0,1-1 0 0 0,0 1 0 0 0,0-1 0 0 0,0 1 0 0 0,1-1 0 0 0,-1 0 0 0 0,0 0 0 0 0,1 0 0 0 0,0-1 0 0 0,-1 1 0 0 0,1-1 0 0 0,0 0 0 0 0,0 0 0 0 0,0 0 1 0 0,-1-1-1 0 0,3 1-19 0 0,5 1 111 0 0,0-1 0 0 0,0 0 0 0 0,0-1 0 0 0,0 0 1 0 0,0-1-1 0 0,0 0 0 0 0,0-1 0 0 0,0 0 0 0 0,0 0 1 0 0,5-3-112 0 0,7-4 148 0 0,0-1 1 0 0,-1-1-1 0 0,0-2 1 0 0,-1 0 0 0 0,0-1-1 0 0,-1 0 1 0 0,-1-2 0 0 0,0-1-1 0 0,-1 0 1 0 0,-1-1-1 0 0,-1-1 1 0 0,0 0 0 0 0,-2-1-1 0 0,0-1 1 0 0,-1-1-1 0 0,8-19-148 0 0,-19 36-11 0 0,0-1-1 0 0,-1 1 0 0 0,0-1 0 0 0,0 1 0 0 0,0-1 0 0 0,-1 1 0 0 0,0-1 0 0 0,0 0 0 0 0,0 1 0 0 0,-1-1 0 0 0,0 1 0 0 0,0-1 1 0 0,0 1-1 0 0,-1-1 0 0 0,0 1 0 0 0,0 0 0 0 0,0 0 0 0 0,0 0 0 0 0,-1 0 0 0 0,0 0 0 0 0,0 0 0 0 0,0 1 0 0 0,-1-1 1 0 0,0 1-1 0 0,1 0 0 0 0,-1 0 0 0 0,-1 1 0 0 0,1-1 0 0 0,-1 1 0 0 0,1 0 0 0 0,-1 0 0 0 0,0 0 0 0 0,0 0 0 0 0,0 1 1 0 0,0 0-1 0 0,-1 0 0 0 0,1 1 0 0 0,0-1 0 0 0,-1 1 0 0 0,1 0 0 0 0,-1 1 0 0 0,0-1 0 0 0,1 1 0 0 0,-5 1 12 0 0,-3-2-273 0 0,0 0 0 0 0,1 1-1 0 0,-1 1 1 0 0,0 0-1 0 0,0 1 1 0 0,1 1 0 0 0,-1 0-1 0 0,1 0 1 0 0,-1 1-1 0 0,1 1 1 0 0,1 0 0 0 0,-1 0-1 0 0,1 1 274 0 0,-88 60-5332 0 0,58-37-1652 0 0,21-14-4057 0 0</inkml:trace>
  <inkml:trace contextRef="#ctx0" brushRef="#br0" timeOffset="30708.461">17314 3100 12091 0 0,'0'0'2681'0'0,"0"0"-564"0"0,0 0-399 0 0,0 0-237 0 0,0 0-180 0 0,0 0-191 0 0,0 0-184 0 0,0 0-131 0 0,0 0-102 0 0,34-13-82 0 0,107-40-92 0 0,-21 18 677 0 0,-108 34-1085 0 0,-8 0-66 0 0,2 0-2 0 0,0 0-1 0 0,0 0 1 0 0,0 0-1 0 0,1 1 1 0 0,-1 0-1 0 0,0 0 1 0 0,0 1-1 0 0,0 0 1 0 0,0 0-1 0 0,0 0 1 0 0,0 1-1 0 0,0-1 1 0 0,0 1-1 0 0,0 1 1 0 0,-1-1-1 0 0,1 1 1 0 0,3 2-43 0 0,-3 0 26 0 0,0 0 0 0 0,0-1 0 0 0,0 0 1 0 0,1-1-1 0 0,0 1 0 0 0,0-1 0 0 0,0-1 0 0 0,0 1 0 0 0,0-1 0 0 0,0 0 1 0 0,1-1-1 0 0,-1 0 0 0 0,1 0 0 0 0,-1-1 0 0 0,1 1 0 0 0,-1-2 0 0 0,1 1 1 0 0,-1-1-1 0 0,2 0-26 0 0,16 0 39 0 0,67-2-1826 0 0,-59-14-2704 0 0,-22 10-453 0 0,-3 5-6735 0 0</inkml:trace>
  <inkml:trace contextRef="#ctx0" brushRef="#br0" timeOffset="31076.487">18220 2945 12827 0 0,'0'0'1887'0'0,"0"0"-623"0"0,0 0-157 0 0,0 0 127 0 0,0 0 15 0 0,0 0-146 0 0,0 0-208 0 0,0 0-172 0 0,0 0-91 0 0,0 0-69 0 0,0 0-55 0 0,0 0-40 0 0,0 0-45 0 0,34 2-26 0 0,107 2-30 0 0,28-10 804 0 0,-90 6-1723 0 0,-67-7-2217 0 0,-11 2-818 0 0,-1-1-3618 0 0,0 2-4036 0 0</inkml:trace>
  <inkml:trace contextRef="#ctx0" brushRef="#br0" timeOffset="31326.212">18478 2739 13235 0 0,'0'0'2595'0'0,"0"0"-851"0"0,0 0-443 0 0,0 0-80 0 0,0 0-72 0 0,0 0-141 0 0,0 0-183 0 0,0 0-171 0 0,-9 32-119 0 0,-27 97-102 0 0,26-50 216 0 0,10 94-148 0 0,7-140-1163 0 0,-3-28-2918 0 0,0-3-3444 0 0,-3-2-4103 0 0</inkml:trace>
  <inkml:trace contextRef="#ctx0" brushRef="#br0" timeOffset="32568.76">18875 3001 1224 0 0,'0'0'3346'0'0,"0"0"-1457"0"0,0 0-582 0 0,0 0-103 0 0,0 0-28 0 0,0 0-76 0 0,0 0-71 0 0,0 0-38 0 0,0 0 22 0 0,0 0 30 0 0,0 0 23 0 0,0 0-57 0 0,0 0-142 0 0,7 2-86 0 0,0 0-490 0 0,0-1 0 0 0,1 1 0 0 0,-1-1 0 0 0,0 0 0 0 0,0-1-1 0 0,1 0 1 0 0,-1 0 0 0 0,0 0 0 0 0,1-1 0 0 0,-1 0 0 0 0,0-1-1 0 0,1 0-290 0 0,21-10 328 0 0,-1-1 0 0 0,-1-1 0 0 0,0-2 0 0 0,-1-1 0 0 0,-1-1 0 0 0,-1-1 0 0 0,0-1 0 0 0,-1-1 0 0 0,-2-1 0 0 0,0-1 0 0 0,11-17-328 0 0,-32 41 23 0 0,0-1 0 0 0,0 0 0 0 0,0 1 1 0 0,1-1-1 0 0,-1 0 0 0 0,0 1 0 0 0,0-1 0 0 0,0 0 1 0 0,0 1-1 0 0,1-1 0 0 0,-1 0 0 0 0,0 1 0 0 0,0-1 0 0 0,1 0 1 0 0,-1 0-1 0 0,0 0 0 0 0,1 1 0 0 0,-1-1 0 0 0,0 0 1 0 0,0 0-1 0 0,1 0 0 0 0,-1 1 0 0 0,0-1 0 0 0,1 0 0 0 0,-1 0 1 0 0,0 0-1 0 0,1 0 0 0 0,-1 0 0 0 0,1 0 0 0 0,-1 0 1 0 0,0 0-1 0 0,1 0 0 0 0,-1 0 0 0 0,0 0 0 0 0,1 0 0 0 0,-1 0 1 0 0,0 0-1 0 0,1 0-23 0 0,-3 11-118 0 0,-14 217 140 0 0,16 68-402 0 0,-1-281 361 0 0,-1 0 0 0 0,-1 0 0 0 0,0-1-1 0 0,-1 1 1 0 0,0-1 0 0 0,-1 0 0 0 0,-1 0-1 0 0,0 0 1 0 0,-1-1 0 0 0,0 0 0 0 0,-1 0-1 0 0,-1-1 1 0 0,0 0 0 0 0,-1-1 0 0 0,0 1-1 0 0,-5 3 20 0 0,6-7 8 0 0,-1-1-1 0 0,1-1 0 0 0,-1 1 1 0 0,-1-1-1 0 0,1-1 0 0 0,-1 0 1 0 0,0 0-1 0 0,0-1 0 0 0,0-1 1 0 0,-1 0-1 0 0,1 0 0 0 0,-1-1 1 0 0,0-1-1 0 0,0 0-7 0 0,11-2 6 0 0,-1 0-1 0 0,0 0 1 0 0,0 0 0 0 0,1 0 0 0 0,-1 0 0 0 0,1-1-1 0 0,-1 1 1 0 0,1 0 0 0 0,-1-1 0 0 0,1 0-1 0 0,0 1 1 0 0,0-1 0 0 0,0 0 0 0 0,0 1-1 0 0,0-1 1 0 0,0 0 0 0 0,0 0 0 0 0,0 0-1 0 0,1 0 1 0 0,-1 0 0 0 0,1 0 0 0 0,-1 0-1 0 0,1 0 1 0 0,0 0 0 0 0,0 0 0 0 0,0 0-1 0 0,0 0 1 0 0,0 0 0 0 0,1 0 0 0 0,-1 0 0 0 0,0 0-1 0 0,1 0 1 0 0,0 0 0 0 0,-1 0 0 0 0,1 0-1 0 0,0 0 1 0 0,0 1 0 0 0,0-1 0 0 0,0 0-1 0 0,0 1 1 0 0,1-1 0 0 0,-1 0 0 0 0,0 1-1 0 0,1-1 1 0 0,-1 1 0 0 0,1 0 0 0 0,0-1-6 0 0,38-44-18 0 0,1 1 0 0 0,2 2 1 0 0,48-36 17 0 0,-27 23-587 0 0,-33 21-934 0 0,-24 22-1510 0 0,-1-1-3708 0 0,-5 10-4471 0 0</inkml:trace>
  <inkml:trace contextRef="#ctx0" brushRef="#br0" timeOffset="33053.373">19034 2699 9258 0 0,'0'0'2200'0'0,"0"0"-554"0"0,0 0-311 0 0,0 0-100 0 0,0 0-63 0 0,0 0-83 0 0,0 0-120 0 0,0 0-114 0 0,0 0-87 0 0,0 0-82 0 0,0 0-84 0 0,0 0-48 0 0,0 0-62 0 0,26-12-48 0 0,81-40-37 0 0,1-17 554 0 0,-39 3 165 0 0,-63 56-507 0 0,-6 10-611 0 0,0 0 1 0 0,0 1 0 0 0,0-1 0 0 0,0 0-1 0 0,1 0 1 0 0,-1 1 0 0 0,0-1 0 0 0,0 0-1 0 0,0 1 1 0 0,0-1 0 0 0,0 0-1 0 0,0 0 1 0 0,1 1 0 0 0,-1-1 0 0 0,0 0-1 0 0,0 0 1 0 0,0 1 0 0 0,1-1 0 0 0,-1 0-1 0 0,0 0 1 0 0,0 0 0 0 0,1 0 0 0 0,-1 1-1 0 0,0-1 1 0 0,1 0 0 0 0,-1 0-1 0 0,0 0 1 0 0,0 0 0 0 0,1 0 0 0 0,-1 0-1 0 0,0 0 1 0 0,1 0 0 0 0,-1 0 0 0 0,0 0-1 0 0,0 0 1 0 0,1 0 0 0 0,-1 0 0 0 0,0 0-1 0 0,1 0 1 0 0,-1 0 0 0 0,0 0 0 0 0,1 0-1 0 0,-1 0 1 0 0,0 0 0 0 0,0 0-1 0 0,1 0 1 0 0,-1-1 0 0 0,0 1 0 0 0,0 0-1 0 0,1 0 1 0 0,-1 0 0 0 0,0-1 0 0 0,0 1-1 0 0,1 0 1 0 0,-1 0 0 0 0,0-1 0 0 0,0 1-1 0 0,0 0 1 0 0,0 0 0 0 0,1-1 0 0 0,-1 1-1 0 0,0 0 1 0 0,0 0 0 0 0,0-1-1 0 0,0 1 1 0 0,0 0 0 0 0,0-1 0 0 0,0 1-1 0 0,0 0-8 0 0,97 131 402 0 0,-53-97-836 0 0,-22-26-5597 0 0,-11-5 728 0 0,-7 0-6190 0 0</inkml:trace>
  <inkml:trace contextRef="#ctx0" brushRef="#br0" timeOffset="33911.524">19932 2791 1040 0 0,'0'0'1563'0'0,"0"0"-93"0"0,0 0 89 0 0,0 0 115 0 0,0 0-5 0 0,0 0-131 0 0,0 0-159 0 0,0 0-178 0 0,0 0-164 0 0,0 0-118 0 0,0 0-97 0 0,0 0-40 0 0,0 0-35 0 0,5-7-28 0 0,15-21-35 0 0,-17 1 3427 0 0,-48 22-2806 0 0,38 6-1045 0 0,-5 0-135 0 0,0 2 1 0 0,1-1-1 0 0,-1 2 1 0 0,1-1 0 0 0,0 2-1 0 0,0-1 1 0 0,0 2-1 0 0,0-1 1 0 0,1 2 0 0 0,0-1-1 0 0,-6 6-125 0 0,-30 26 276 0 0,45-37-272 0 0,0 0 0 0 0,0 0 1 0 0,0 0-1 0 0,0 0 0 0 0,0 0 0 0 0,0 0 0 0 0,0 0 1 0 0,1 0-1 0 0,-1 1 0 0 0,0-1 0 0 0,1 0 1 0 0,-1 0-1 0 0,1 1 0 0 0,-1-1 0 0 0,1 0 0 0 0,-1 1 1 0 0,1-1-1 0 0,0 1 0 0 0,0-1 0 0 0,0 0 0 0 0,0 1 1 0 0,0-1-1 0 0,0 1 0 0 0,0-1 0 0 0,0 1 1 0 0,0-1-1 0 0,1 0 0 0 0,-1 1 0 0 0,1-1 0 0 0,-1 0 1 0 0,1 1-1 0 0,-1-1 0 0 0,1 0 0 0 0,0 0 0 0 0,0 1 1 0 0,0-1-1 0 0,-1 0 0 0 0,1 0 0 0 0,1 0-4 0 0,143 51 230 0 0,-132-45-192 0 0,-10-6-27 0 0,0 0-1 0 0,0 0 1 0 0,0 0 0 0 0,-1 0 0 0 0,1 1-1 0 0,0-1 1 0 0,-1 1 0 0 0,1 0-1 0 0,-1 0 1 0 0,1 0 0 0 0,-1 0-1 0 0,0 0 1 0 0,0 0 0 0 0,0 0-1 0 0,0 1 1 0 0,0-1 0 0 0,-1 1-1 0 0,1-1 1 0 0,-1 1 0 0 0,1 0-1 0 0,-1 0 1 0 0,0 0 0 0 0,0 0-1 0 0,0-1 1 0 0,-1 1 0 0 0,1 2-11 0 0,-3 2 45 0 0,0 0 1 0 0,-1 0 0 0 0,0 0 0 0 0,0 0-1 0 0,0-1 1 0 0,-1 1 0 0 0,0-1-1 0 0,0 0 1 0 0,-1 0 0 0 0,0-1 0 0 0,0 1-1 0 0,0-1 1 0 0,-1 0 0 0 0,1 0-1 0 0,-1-1 1 0 0,-1 0 0 0 0,1 0 0 0 0,0 0-1 0 0,-4 1-45 0 0,-14 12 100 0 0,16-11-86 0 0,0-1 0 0 0,0 1 0 0 0,-1-1 0 0 0,1 0 0 0 0,-1-1 0 0 0,-1 0 0 0 0,1-1 0 0 0,0 0 0 0 0,-1 0 0 0 0,0-1 0 0 0,0 0 0 0 0,1 0 0 0 0,-1-1 0 0 0,0-1 0 0 0,0 0 0 0 0,-7-1-14 0 0,15 0-44 0 0,0 0 0 0 0,0-1 0 0 0,0 1-1 0 0,0-1 1 0 0,0 0 0 0 0,0 0 0 0 0,0 1 0 0 0,0-1 0 0 0,1 0-1 0 0,-1-1 1 0 0,1 1 0 0 0,0 0 0 0 0,0 0 0 0 0,-1-1 0 0 0,1 1-1 0 0,1 0 1 0 0,-1-1 0 0 0,0 1 0 0 0,1-1 0 0 0,-1 1 0 0 0,1-1-1 0 0,0 0 1 0 0,-1 1 0 0 0,1-1 0 0 0,1 1 0 0 0,-1-1 0 0 0,0 1-1 0 0,1-1 1 0 0,-1 0 0 0 0,1 1 0 0 0,0 0 0 0 0,-1-1 0 0 0,1 1 0 0 0,1-1-1 0 0,-1 1 1 0 0,0 0 0 0 0,0 0 0 0 0,1 0 0 0 0,-1 0 0 0 0,1 0-1 0 0,0 0 1 0 0,0 0 0 0 0,0 0 0 0 0,0 0 44 0 0,31-27-2119 0 0,-11 14-3582 0 0,-13 11-3580 0 0</inkml:trace>
  <inkml:trace contextRef="#ctx0" brushRef="#br0" timeOffset="34164.808">20289 2953 18404 0 0,'0'0'2390'0'0,"0"0"-1449"0"0,0 0-431 0 0,0 0 151 0 0,0 0 126 0 0,0 0-15 0 0,0 0-188 0 0,0 0-234 0 0,0 0-157 0 0,0 0-108 0 0,0 0-27 0 0,0 0-29 0 0,0 0-18 0 0,-8 23-36 0 0,-24 71-57 0 0,16-59-136 0 0,12-35-3770 0 0,-2-1-7535 0 0,4 1 1584 0 0</inkml:trace>
  <inkml:trace contextRef="#ctx0" brushRef="#br0" timeOffset="34395.405">20269 2577 15059 0 0,'0'0'2353'0'0,"0"0"-601"0"0,0 0-377 0 0,0 0-160 0 0,0 0-192 0 0,0 0-222 0 0,0 0-242 0 0,0 0-205 0 0,0 0-129 0 0,0 0-101 0 0,0 0-81 0 0,0 0-70 0 0,0 0-77 0 0,6-14-95 0 0,19-39-165 0 0,-7 88-1486 0 0,-12 1-4440 0 0,-4-18-4878 0 0</inkml:trace>
  <inkml:trace contextRef="#ctx0" brushRef="#br0" timeOffset="34797.674">20508 3049 7770 0 0,'0'0'5764'0'0,"0"0"-3268"0"0,0 0-1104 0 0,0 0-97 0 0,0 0-174 0 0,0 0-295 0 0,0 0-260 0 0,0 0-177 0 0,0 0-62 0 0,0 0 8 0 0,0 0-11 0 0,0 0-8 0 0,0 0-27 0 0,15-20-38 0 0,48-60 18 0 0,-5 18 537 0 0,-56 58-806 0 0,0 1-1 0 0,0 0 1 0 0,0 0 0 0 0,1 1-1 0 0,-1-1 1 0 0,1 1 0 0 0,0-1 0 0 0,0 1-1 0 0,0 0 1 0 0,0 0 0 0 0,0 0-1 0 0,1 0 1 0 0,-1 0 0 0 0,0 1-1 0 0,1 0 1 0 0,-1-1 0 0 0,1 1 0 0 0,3 0 0 0 0,-1 42-722 0 0,-8-17 607 0 0,1-22 115 0 0,0 1 1 0 0,0-1-1 0 0,0 0 1 0 0,0 1 0 0 0,1-1-1 0 0,-1 1 1 0 0,1 0-1 0 0,-1-1 1 0 0,1 1 0 0 0,0-1-1 0 0,0 1 1 0 0,0 0-1 0 0,1-1 1 0 0,-1 1 0 0 0,0 0-1 0 0,1-1 1 0 0,0 1-1 0 0,0-1 1 0 0,0 1 0 0 0,0-1-1 0 0,0 0 1 0 0,0 1-1 0 0,0-1 1 0 0,1 0 0 0 0,-1 0-1 0 0,1 0 1 0 0,0 0-1 0 0,-1 0 1 0 0,1 0 0 0 0,0 0-1 0 0,0-1 1 0 0,0 1-1 0 0,0 0 1 0 0,1-1 0 0 0,-1 0-1 0 0,0 0 1 0 0,1 0-1 0 0,-1 0 1 0 0,3 1-1 0 0,-1-2 42 0 0,1 1 28 0 0,-1-1 1 0 0,1 0 0 0 0,-1 0 0 0 0,0 0-1 0 0,1-1 1 0 0,-1 0 0 0 0,1 0 0 0 0,-1 0-1 0 0,0 0 1 0 0,0 0 0 0 0,1-1 0 0 0,-1 0-1 0 0,0 0 1 0 0,0 0 0 0 0,-1 0 0 0 0,2-1-71 0 0,3-2 150 0 0,-1 1 1 0 0,1-1 0 0 0,-1-1-1 0 0,0 1 1 0 0,-1-1 0 0 0,0 0 0 0 0,1 0-1 0 0,-2-1 1 0 0,1 0 0 0 0,-1 0-1 0 0,0-1 1 0 0,-1 1 0 0 0,0-1-1 0 0,0 0 1 0 0,0 0 0 0 0,-1 0 0 0 0,0 0-1 0 0,-1-1 1 0 0,0 1 0 0 0,0-1-1 0 0,-1 0 1 0 0,0-2-151 0 0,-6-11-1334 0 0,-6 28-8420 0 0,9-2-1795 0 0</inkml:trace>
  <inkml:trace contextRef="#ctx0" brushRef="#br0" timeOffset="35159.471">21267 2732 18356 0 0,'0'0'1648'0'0,"0"0"-526"0"0,0 0-183 0 0,0 0-16 0 0,0 0-95 0 0,0 0-168 0 0,0 0-184 0 0,0 0-135 0 0,0 0-93 0 0,0 0-57 0 0,0 0-53 0 0,0 0-48 0 0,0 0-32 0 0,-27 15-21 0 0,-83 50-1 0 0,67-20-6 0 0,39-34-31 0 0,0-6-8 0 0,1 1 0 0 0,0-1 0 0 0,0 1 0 0 0,0 0 0 0 0,1 0 0 0 0,0 0-1 0 0,0 0 1 0 0,1 0 0 0 0,-1 0 0 0 0,1 0 0 0 0,1 0 0 0 0,-1 1 0 0 0,1-1 0 0 0,0 0 0 0 0,0 1-1 0 0,1-1 1 0 0,0 0 0 0 0,0 0 0 0 0,1 1 0 0 0,-1-1 0 0 0,1 0 0 0 0,1 0 0 0 0,-1-1 0 0 0,1 1-1 0 0,0 0 1 0 0,0-1 0 0 0,1 0 0 0 0,-1 0 0 0 0,1 0 0 0 0,0 0 0 0 0,1 0 0 0 0,-1-1 0 0 0,1 0-1 0 0,0 0 1 0 0,0 0 0 0 0,0 0 9 0 0,8 0 66 0 0,0 0 0 0 0,0-1 0 0 0,1-1 0 0 0,-1 0 1 0 0,1-1-1 0 0,-1 0 0 0 0,1-1 0 0 0,-1 0 0 0 0,1-2 0 0 0,-1 1 0 0 0,1-1 0 0 0,-1-1 0 0 0,0-1 0 0 0,0 0 0 0 0,0 0 0 0 0,-1-1 0 0 0,1-1 1 0 0,-1 0-1 0 0,0-1 0 0 0,-1 0 0 0 0,0-1 0 0 0,7-6-66 0 0,-8 6 109 0 0,-1-1 0 0 0,0 0 0 0 0,-1-1 0 0 0,0 0 0 0 0,-1-1 0 0 0,0 1 0 0 0,0-1 0 0 0,-1-1 1 0 0,-1 1-1 0 0,0-1 0 0 0,0 0 0 0 0,-1 0 0 0 0,-1-1 0 0 0,0 1 0 0 0,0-1 0 0 0,-2 1 0 0 0,1-1 0 0 0,-2 0 0 0 0,0-9-109 0 0,1 18-17 0 0,0-1-1 0 0,0 0 1 0 0,-1 1-1 0 0,0-1 0 0 0,0 0 1 0 0,0 0-1 0 0,-1 1 1 0 0,1-1-1 0 0,-1 0 1 0 0,0 0-1 0 0,-1 1 0 0 0,1-1 1 0 0,-1 1-1 0 0,0-1 1 0 0,0 1-1 0 0,0 0 1 0 0,-1 0-1 0 0,1 0 1 0 0,-1 0-1 0 0,0 0 0 0 0,0 1 1 0 0,0-1-1 0 0,-1 1 1 0 0,1 0-1 0 0,-1 0 1 0 0,0 0-1 0 0,0 0 0 0 0,0 1 1 0 0,0-1-1 0 0,0 1 1 0 0,-1 0-1 0 0,1 0 1 0 0,-1 1-1 0 0,1-1 0 0 0,-5 1 18 0 0,-80 20-2703 0 0,62-4-936 0 0,0 1-3954 0 0,10-4-4598 0 0</inkml:trace>
  <inkml:trace contextRef="#ctx0" brushRef="#br0" timeOffset="35475.435">21097 2923 10242 0 0,'0'0'5929'0'0,"0"0"-3407"0"0,0 0-1139 0 0,0 0-58 0 0,0 0-81 0 0,0 0-201 0 0,0 0-192 0 0,0 0-193 0 0,0 0-151 0 0,0 0-125 0 0,0 0-93 0 0,0 0-62 0 0,0 0-82 0 0,27-10-5 0 0,81-32-27 0 0,-67 32 75 0 0,30 40 158 0 0,43 6 517 0 0,-88-33-4386 0 0,2-2-4005 0 0,-28-1-4009 0 0</inkml:trace>
  <inkml:trace contextRef="#ctx0" brushRef="#br0" timeOffset="36515.638">21386 2467 4105 0 0,'0'0'3019'0'0,"0"0"-865"0"0,0 0-380 0 0,0 0-66 0 0,0 0-145 0 0,0 0-219 0 0,0 0-201 0 0,0 0-183 0 0,0 0-106 0 0,0 0-51 0 0,0 0-90 0 0,0 0-95 0 0,0 0-89 0 0,11 4-73 0 0,73 18 706 0 0,158-30 1907 0 0,-220 6-2777 0 0,-21 1-265 0 0,0 0 0 0 0,1 1-1 0 0,-1-1 1 0 0,0 0 0 0 0,1 1-1 0 0,-1-1 1 0 0,1 1 0 0 0,-1 0-1 0 0,1-1 1 0 0,-1 1 0 0 0,1 0-1 0 0,-1 0 1 0 0,1 0 0 0 0,-1 0-1 0 0,1 0 1 0 0,-1 0 0 0 0,1 1-1 0 0,-1-1 1 0 0,1 0 0 0 0,-1 1-1 0 0,1-1 1 0 0,-1 1-1 0 0,1 0 1 0 0,-1-1 0 0 0,0 1-1 0 0,1 0 1 0 0,-1 0 0 0 0,0 0-1 0 0,0 0 1 0 0,0 0 0 0 0,0 0-1 0 0,0 0 1 0 0,0 0 0 0 0,0 0-1 0 0,0 1 1 0 0,0-1 0 0 0,0 0-1 0 0,-1 1 1 0 0,1-1 0 0 0,0 0-1 0 0,-1 1 1 0 0,1-1 0 0 0,-1 1-1 0 0,0-1 1 0 0,1 1-27 0 0,-12 94 351 0 0,2-15-310 0 0,3 0 1 0 0,4 1-1 0 0,3 4-41 0 0,0-3 38 0 0,-32 39-4 0 0,-4-32 79 0 0,29-75-92 0 0,-13-7 1378 0 0,-130-1-1353 0 0,66 1-1831 0 0,80-19-4001 0 0,3 4-3136 0 0,2 3-3657 0 0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16.51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97 0 0 0,'0'0'551'0'0,"0"0"497"0"0,0 0 71 0 0,0 0-112 0 0,0 0-151 0 0,0 0-117 0 0,6-3-67 0 0,16-10-45 0 0,22 9 5223 0 0,-32 5-5164 0 0,147 17 3213 0 0,546-14-2358 0 0,-439-18-1219 0 0,18 9-78 0 0,-118 13-190 0 0,204-4 167 0 0,8-8 21 0 0,-38-21 156 0 0,-78 25-188 0 0,132 0 356 0 0,-135-5-320 0 0,-56-5-75 0 0,126-4 137 0 0,-67-5 424 0 0,299 12 199 0 0,-197-1-733 0 0,173 8 8 0 0,-363 18-170 0 0,-126-13-51 0 0,180 2 214 0 0,-13-19-14 0 0,-204 15-1424 0 0,-12 1-5962 0 0,-3-3-4215 0 0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2:08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12979 2931 1728 0 0,'0'0'1937'0'0,"0"0"-11"0"0,0 0 97 0 0,0 0 82 0 0,0 0-87 0 0,0 0-203 0 0,0 0-282 0 0,0 0-285 0 0,0 0-261 0 0,0 0-178 0 0,0 0-117 0 0,-4-2-86 0 0,-10-5-62 0 0,10 5-56 0 0,4 2-57 0 0,0 0-56 0 0,0 0-34 0 0,0 0-36 0 0,0 0-31 0 0,0 0-29 0 0,0 0-33 0 0,0 0-20 0 0,0 0-16 0 0,0 0-17 0 0,0 0-24 0 0,0 0-27 0 0,0 0-16 0 0,0 0-23 0 0,5 335 3687 0 0,-5-371-3575 0 0,-1 23-170 0 0,0 0 0 0 0,1 0 1 0 0,1 0-1 0 0,0 0 1 0 0,1 0-1 0 0,0 0 0 0 0,1 0 1 0 0,4-9-12 0 0,6-10 20 0 0,1 0 1 0 0,1 2 0 0 0,2 0 0 0 0,1 0-1 0 0,2 2 1 0 0,0 0 0 0 0,8-5-21 0 0,-21 24-17 0 0,30-15 139 0 0,-13 71 62 0 0,5 85 392 0 0,-29-131-558 0 0,0-1-5 0 0,0 0 11 0 0,0 0-9 0 0,0 0 9 0 0,0 0 12 0 0,0 0-3 0 0,0 0 0 0 0,0 0 6 0 0,0 0 3 0 0,0 0 6 0 0,0 0 6 0 0,0 0-2 0 0,0 0-17 0 0,0 0-8 0 0,0 0 1 0 0,0 0-14 0 0,1-16-1741 0 0,-2 2-4329 0 0,1 11 184 0 0,0 3-6026 0 0</inkml:trace>
  <inkml:trace contextRef="#ctx0" brushRef="#br0" timeOffset="-77760.056">599 306 1936 0 0,'0'0'1382'0'0,"0"0"-1251"0"0,0 0-605 0 0,0 0 197 0 0,0 0 698 0 0,0 0 794 0 0,0 0 538 0 0,0 0 130 0 0,0 0-230 0 0,0 0-322 0 0,0 0-249 0 0,13 7-179 0 0,43 24-90 0 0,-47-27-446 0 0,0 0 0 0 0,0-1 1 0 0,1 1-1 0 0,0-2 0 0 0,-1 1 0 0 0,1-2 0 0 0,0 1 0 0 0,0-1 0 0 0,0-1 0 0 0,0 0 0 0 0,0 0 0 0 0,0-1 0 0 0,0 0 1 0 0,3-1-368 0 0,-7 1 131 0 0,18-4 193 0 0,1-1 0 0 0,-1-2-1 0 0,0 0 1 0 0,0-2 0 0 0,-1 0 0 0 0,-1-2 0 0 0,0 0 0 0 0,4-4-324 0 0,28-16 327 0 0,-1-3 0 0 0,-2-1 0 0 0,-2-3 0 0 0,-1-2 0 0 0,4-8-327 0 0,-14 6 560 0 0,-135 275 836 0 0,60-117-1226 0 0,4 2 0 0 0,6 1 0 0 0,5 2 1 0 0,3 16-171 0 0,8-41 78 0 0,-5-1 1 0 0,-3-1 0 0 0,-5 0-1 0 0,-3-2 1 0 0,-5-1 0 0 0,-3-2-1 0 0,-4-1 1 0 0,-35 54-79 0 0,33-75 27 0 0,40-65-25 0 0,0-1 12 0 0,1 0 4 0 0,0 0 22 0 0,0 0 38 0 0,2-8 74 0 0,64-130-431 0 0,-50 74-1087 0 0,-12 25-2556 0 0,-3 13-7575 0 0,-1 18 1715 0 0</inkml:trace>
  <inkml:trace contextRef="#ctx0" brushRef="#br0" timeOffset="-77282.176">656 990 10930 0 0,'0'0'961'0'0,"0"0"-187"0"0,0 0 39 0 0,0 0 281 0 0,0 0 227 0 0,0 0-6 0 0,0 0-266 0 0,0 0-311 0 0,0 0-149 0 0,0 0 43 0 0,0 0 90 0 0,0 0-7 0 0,0 0-83 0 0,34-3-93 0 0,112-14-85 0 0,109-36 607 0 0,47-10-809 0 0,-286 60-245 0 0,26 3-30 0 0,-36 44 516 0 0,-19 231 766 0 0,16-231-1240 0 0,-2-43-51 0 0,-1-1 4 0 0,24-21-3171 0 0,-16 12-1857 0 0,-3 2-5477 0 0</inkml:trace>
  <inkml:trace contextRef="#ctx0" brushRef="#br0" timeOffset="-77104.295">1853 1348 17188 0 0,'0'0'3854'0'0,"0"0"-2765"0"0,0 0-918 0 0,0 0 53 0 0,0 0 252 0 0,0 0 196 0 0,0 0-2 0 0,0 0-165 0 0,0 0-227 0 0,0 0-146 0 0,0 0-71 0 0,0 0-40 0 0,0 0-45 0 0,2 30-61 0 0,7 92-122 0 0,-5-73-1038 0 0,-2-44-1996 0 0,1 5-6937 0 0,-3-9-183 0 0</inkml:trace>
  <inkml:trace contextRef="#ctx0" brushRef="#br0" timeOffset="-76943.356">1814 707 20092 0 0,'0'0'1137'0'0,"0"0"-561"0"0,0 0-216 0 0,0 0-32 0 0,0 0-96 0 0,0 0-200 0 0,0 0-312 0 0,0 0-216 0 0,0 0-240 0 0,0 0-385 0 0,0 0-1103 0 0,0 0-3593 0 0,0 0-6266 0 0</inkml:trace>
  <inkml:trace contextRef="#ctx0" brushRef="#br0" timeOffset="-76714.022">2506 1060 19708 0 0,'0'0'886'0'0,"0"0"-390"0"0,0 0-41 0 0,0 0 170 0 0,0 0 126 0 0,0 0-4 0 0,0 0-203 0 0,0 0-228 0 0,0 0-137 0 0,-11 32-70 0 0,-36 99-40 0 0,-38 78-91 0 0,-1-33-2799 0 0,83-172 2366 0 0,-13 18-3549 0 0,3-11-4029 0 0,9-10-1517 0 0</inkml:trace>
  <inkml:trace contextRef="#ctx0" brushRef="#br0" timeOffset="-76487.883">2109 1105 13299 0 0,'0'0'2063'0'0,"0"0"-627"0"0,0 0-354 0 0,0 0-179 0 0,0 0-122 0 0,0 0-77 0 0,0 0-118 0 0,0 0-77 0 0,0 0 6 0 0,0 0-28 0 0,0 0-50 0 0,0 0-63 0 0,0 0-74 0 0,29 27-70 0 0,93 87-90 0 0,-13-20 20 0 0,43 26-870 0 0,-121-104-898 0 0,-9-9-6304 0 0,-14-6-3199 0 0</inkml:trace>
  <inkml:trace contextRef="#ctx0" brushRef="#br0" timeOffset="-75685.148">2911 1314 16011 0 0,'0'0'1102'0'0,"0"0"-351"0"0,0 0 6 0 0,0 0 217 0 0,0 0 58 0 0,0 0-97 0 0,0 0-179 0 0,0 0-145 0 0,0 0-116 0 0,0 0-69 0 0,0 0-7 0 0,0 0-63 0 0,33 4-34 0 0,102 10-26 0 0,-73-22 73 0 0,-54 2-285 0 0,-2 3-51 0 0,0-1 1 0 0,0 0-1 0 0,0 0 0 0 0,-1 0 1 0 0,0-1-1 0 0,1 1 0 0 0,-2-1 0 0 0,1-1 1 0 0,0 1-1 0 0,-1-1 0 0 0,0 1 1 0 0,0-1-1 0 0,-1 0 0 0 0,0-1 0 0 0,0 1 1 0 0,0-1-1 0 0,-1 1 0 0 0,0-1 1 0 0,0 0-1 0 0,-1 0 0 0 0,1 0 0 0 0,-2 0 1 0 0,1 0-1 0 0,-1 0 0 0 0,0-6-33 0 0,-2 9-24 0 0,0 0 0 0 0,0 0 0 0 0,0 0 0 0 0,-1 0 0 0 0,1 1 1 0 0,-1-1-1 0 0,0 1 0 0 0,0 0 0 0 0,0 0 0 0 0,-1 0 0 0 0,1 0 0 0 0,0 0 0 0 0,-1 1 0 0 0,0 0 0 0 0,0 0 0 0 0,0 0 0 0 0,0 0 0 0 0,0 0 0 0 0,0 1 0 0 0,0-1 0 0 0,-1 1 0 0 0,1 0 0 0 0,0 1 0 0 0,-1-1 0 0 0,1 1 0 0 0,-1 0 0 0 0,1 0 0 0 0,0 0 0 0 0,-1 1 0 0 0,1-1 0 0 0,0 1 0 0 0,-1 0 0 0 0,1 0 0 0 0,0 1 0 0 0,0-1 0 0 0,0 1 0 0 0,0 0 0 0 0,-1 1 24 0 0,-13 6-146 0 0,0 2 0 0 0,1 0-1 0 0,0 0 1 0 0,1 2 0 0 0,0 0-1 0 0,1 1 1 0 0,1 1-1 0 0,0 0 1 0 0,1 0 0 0 0,1 2-1 0 0,0-1 1 0 0,1 2-1 0 0,-2 5 147 0 0,10-19-90 0 0,0 0 0 0 0,0 0-1 0 0,0 0 1 0 0,0 1 0 0 0,1-1 0 0 0,0 1-1 0 0,0 0 1 0 0,0-1 0 0 0,0 1-1 0 0,1 0 1 0 0,0 0 0 0 0,0 0-1 0 0,0 0 1 0 0,1 0 0 0 0,-1 0 0 0 0,1 1-1 0 0,0-1 1 0 0,1 0 0 0 0,-1 0-1 0 0,1 0 1 0 0,0 0 0 0 0,1 0-1 0 0,-1 0 1 0 0,1 0 0 0 0,0-1-1 0 0,0 1 1 0 0,0 0 0 0 0,1-1 0 0 0,-1 0-1 0 0,1 1 1 0 0,0-1 0 0 0,0 0-1 0 0,1-1 1 0 0,-1 1 0 0 0,1 0-1 0 0,0-1 1 0 0,0 0 0 0 0,0 0-1 0 0,1 0 1 0 0,-1-1 0 0 0,0 1 0 0 0,5 1 90 0 0,8-2-370 0 0,0 0 1 0 0,0 0-1 0 0,0-2 1 0 0,1 0 0 0 0,-1-1-1 0 0,0-1 1 0 0,0 0-1 0 0,0-1 1 0 0,0-1-1 0 0,0-1 1 0 0,4-2 369 0 0,21-11-1683 0 0,-1-2 0 0 0,-1-1 0 0 0,-1-3-1 0 0,-1 0 1 0 0,8-10 1683 0 0,-21 17-284 0 0,45-42 2635 0 0,-69 58-2123 0 0,0 0 1 0 0,0 1 0 0 0,-1-1-1 0 0,1 1 1 0 0,0-1-1 0 0,0 0 1 0 0,-1 0 0 0 0,1 0-1 0 0,0 1 1 0 0,-1-1 0 0 0,1 0-1 0 0,-1 0 1 0 0,1 0-1 0 0,-1 0 1 0 0,1 0 0 0 0,-1 0-1 0 0,0 0 1 0 0,1 0 0 0 0,-1 0-1 0 0,0 0 1 0 0,0 0-1 0 0,0 0 1 0 0,0 0 0 0 0,0 0-1 0 0,0 0 1 0 0,0 0 0 0 0,0-1-1 0 0,0 1 1 0 0,0 0-1 0 0,-1 0 1 0 0,1 0 0 0 0,0 0-1 0 0,-1 0 1 0 0,1 0 0 0 0,-1 1-1 0 0,1-1 1 0 0,-1 0-1 0 0,1 0 1 0 0,-1 0 0 0 0,0 0-1 0 0,1 0 1 0 0,-1 1 0 0 0,0-1-1 0 0,0 0-228 0 0,-7 2 183 0 0,0-1-1 0 0,1 2 0 0 0,-1-1 1 0 0,0 1-1 0 0,1 0 0 0 0,-1 1 1 0 0,1 0-1 0 0,0 0 0 0 0,0 0 1 0 0,0 1-1 0 0,0 0 0 0 0,1 1 1 0 0,-1-1-1 0 0,1 1 0 0 0,0 1-182 0 0,-4 3-52 0 0,1-1 1 0 0,0 1-1 0 0,1 1 0 0 0,0 0 0 0 0,1 0 0 0 0,0 1 1 0 0,1 0-1 0 0,0 0 0 0 0,0 0 0 0 0,1 1 0 0 0,1-1 1 0 0,0 1-1 0 0,0 1 0 0 0,0 5 52 0 0,4-15-34 0 0,-1 1 0 0 0,0 0 1 0 0,1 0-1 0 0,0 0 0 0 0,0 0 0 0 0,0 0 1 0 0,0 0-1 0 0,1 0 0 0 0,-1 0 0 0 0,1 0 0 0 0,0-1 1 0 0,0 1-1 0 0,1 0 0 0 0,-1 0 0 0 0,1-1 1 0 0,0 1-1 0 0,0-1 0 0 0,0 1 0 0 0,0-1 1 0 0,0 0-1 0 0,1 0 0 0 0,-1 0 0 0 0,1 0 0 0 0,0-1 1 0 0,0 1-1 0 0,0-1 0 0 0,0 1 0 0 0,1-1 1 0 0,-1 0-1 0 0,1 0 0 0 0,3 1 34 0 0,4 1 147 0 0,0 0-1 0 0,1 0 1 0 0,-1-1-1 0 0,1-1 1 0 0,0 0-1 0 0,0-1 1 0 0,0 0-1 0 0,0 0 1 0 0,0-1-1 0 0,0-1 1 0 0,-1 0-1 0 0,1-1 1 0 0,0 0-1 0 0,0-1 1 0 0,-1 0-1 0 0,1-1 1 0 0,-1 0-1 0 0,0-1 1 0 0,0 0-1 0 0,1-2-146 0 0,27-20 329 0 0,-2-2 1 0 0,-1-1-1 0 0,-2-2 1 0 0,-1-1-1 0 0,-1-2 0 0 0,-2-1 1 0 0,-1-1-1 0 0,-2-1 1 0 0,-2-2-1 0 0,14-32-329 0 0,-28 55 28 0 0,119-232-276 0 0,-122 228 159 0 0,-1 0 1 0 0,0 0-1 0 0,-1-1 1 0 0,-2 0-1 0 0,0 0 0 0 0,-1 0 1 0 0,-1 0-1 0 0,-2-1 0 0 0,0 1 1 0 0,-1 0-1 0 0,-2-10 89 0 0,1 26-12 0 0,1 0 0 0 0,-1 1 1 0 0,0-1-1 0 0,0 1 0 0 0,0 0 0 0 0,-1 0 0 0 0,0 0 0 0 0,0 0 1 0 0,0 0-1 0 0,-1 1 0 0 0,1-1 0 0 0,-1 1 0 0 0,0 0 0 0 0,-1 0 1 0 0,1 0-1 0 0,-1 1 0 0 0,1-1 0 0 0,-1 1 0 0 0,0 0 0 0 0,0 1 1 0 0,-1-1-1 0 0,1 1 0 0 0,0 0 0 0 0,-1 0 0 0 0,1 1 0 0 0,-1 0 0 0 0,0 0 1 0 0,1 0-1 0 0,-1 0 0 0 0,0 1 0 0 0,0 0 0 0 0,1 0 0 0 0,-1 1 1 0 0,0 0-1 0 0,0-1 0 0 0,1 2 0 0 0,-1-1 0 0 0,1 1 0 0 0,-1 0 1 0 0,1 0-1 0 0,-3 2 12 0 0,-16 9-23 0 0,1 0 1 0 0,1 2-1 0 0,0 1 0 0 0,1 0 1 0 0,1 2-1 0 0,1 0 1 0 0,0 1-1 0 0,2 1 1 0 0,0 1-1 0 0,1 0 0 0 0,1 1 1 0 0,1 1-1 0 0,-5 12 23 0 0,8-16 1 0 0,1 1 0 0 0,1 0-1 0 0,0 0 1 0 0,2 1 0 0 0,0 0-1 0 0,2 0 1 0 0,0 1 0 0 0,1-1-1 0 0,2 1 1 0 0,0 0 0 0 0,1 0-1 0 0,1 0 1 0 0,1 0 0 0 0,1 0-1 0 0,1 0 1 0 0,1-1 0 0 0,1 1-1 0 0,1-1 1 0 0,1 0 0 0 0,0 0-1 0 0,2-1 1 0 0,0 0 0 0 0,1-1-1 0 0,8 10 0 0 0,-1-4 41 0 0,1-1 0 0 0,1-1 0 0 0,2-1 1 0 0,0-1-1 0 0,1-1 0 0 0,1-1 0 0 0,0 0 0 0 0,2-2 0 0 0,0-1 0 0 0,1-1 0 0 0,0-1 0 0 0,1-2 0 0 0,16 6-41 0 0,-19-11-1339 0 0,-1 0 1 0 0,1-2-1 0 0,0-1 1 0 0,1 0-1 0 0,-1-2 1 0 0,16 0 1338 0 0,-25-2-11555 0 0</inkml:trace>
  <inkml:trace contextRef="#ctx0" brushRef="#br0" timeOffset="-75007.182">5422 1064 6641 0 0,'0'0'2500'0'0,"0"0"-175"0"0,0 0-177 0 0,0 0-244 0 0,0 0-254 0 0,0 0-330 0 0,0 0-306 0 0,0 0-236 0 0,0 0-167 0 0,0 0-108 0 0,0 0-60 0 0,-31 17-15 0 0,-99 57-25 0 0,63-16 96 0 0,56-42-385 0 0,-1-1-97 0 0,1 0 0 0 0,1 0 0 0 0,0 2 0 0 0,2-1 0 0 0,0 1 0 0 0,0 0 0 0 0,2 0 0 0 0,0 1 0 0 0,1 0 0 0 0,0 0 0 0 0,2 0 0 0 0,0 1 0 0 0,1-1 0 0 0,1 1 0 0 0,1 0 0 0 0,1 3-17 0 0,-1-19-35 0 0,1 0 1 0 0,0 0-1 0 0,-1 1 1 0 0,1-1-1 0 0,1 0 1 0 0,-1 0-1 0 0,0 0 1 0 0,1 0-1 0 0,-1 0 1 0 0,1-1-1 0 0,0 1 0 0 0,0 0 1 0 0,0-1-1 0 0,0 1 1 0 0,1-1-1 0 0,-1 0 1 0 0,1 0-1 0 0,-1 0 1 0 0,1 0-1 0 0,0 0 1 0 0,0-1-1 0 0,-1 1 0 0 0,1-1 1 0 0,0 1-1 0 0,1-1 1 0 0,-1 0-1 0 0,0 0 1 0 0,0-1-1 0 0,1 1 35 0 0,95 2-1847 0 0,-7-33-1569 0 0,-34 0-4995 0 0,-56 29 7968 0 0,23-13-7991 0 0</inkml:trace>
  <inkml:trace contextRef="#ctx0" brushRef="#br0" timeOffset="-70597.863">6032 1013 720 0 0,'0'0'2329'0'0,"0"0"-925"0"0,0 0-305 0 0,0 0 134 0 0,0 0 208 0 0,0 0 91 0 0,0 0-89 0 0,0 0-301 0 0,0 0-340 0 0,0 0-253 0 0,-19 9-173 0 0,-59 30-91 0 0,75-37-249 0 0,0-1 0 0 0,0 1 1 0 0,0 0-1 0 0,0 0 0 0 0,0 1 0 0 0,0-1 0 0 0,1 1 1 0 0,-1-1-1 0 0,1 1 0 0 0,0 0 0 0 0,0 0 1 0 0,0 0-1 0 0,0 0 0 0 0,0 0 0 0 0,1 0 0 0 0,-1 0 1 0 0,1 1-1 0 0,0-1 0 0 0,0 1-36 0 0,-3 7 104 0 0,-3 4 19 0 0,2 0 0 0 0,-1 1 0 0 0,2 0 0 0 0,0 0 0 0 0,1 0 0 0 0,1 0 0 0 0,1 0 0 0 0,0 1 0 0 0,0-1 0 0 0,2 0 0 0 0,0 2-123 0 0,1-10 79 0 0,-1 0 1 0 0,2 0-1 0 0,-1 0 1 0 0,1 0-1 0 0,0 0 1 0 0,0-1-1 0 0,1 1 1 0 0,0-1-1 0 0,1 0 1 0 0,-1 0-1 0 0,1-1 0 0 0,0 1 1 0 0,1-1-1 0 0,0 0 1 0 0,0 0-1 0 0,0-1 1 0 0,1 0-1 0 0,1 1-78 0 0,-2-4 181 0 0,1-1 0 0 0,-1 0 0 0 0,0 0 0 0 0,0 0 0 0 0,1-1 0 0 0,-1 1 0 0 0,0-2 0 0 0,1 1 1 0 0,-1-1-1 0 0,0 0 0 0 0,0 0 0 0 0,1-1 0 0 0,-1 1 0 0 0,0-1 0 0 0,-1-1 0 0 0,1 1 0 0 0,0-1 1 0 0,2-2-183 0 0,9-6 217 0 0,-1-2 0 0 0,-1 0 0 0 0,0-1 0 0 0,-1 0 0 0 0,0-1 0 0 0,-1-1 0 0 0,-1 0 1 0 0,0-1-1 0 0,-1 0 0 0 0,-1-1 0 0 0,0-1-217 0 0,-4 6 40 0 0,-1 1-1 0 0,0-1 1 0 0,-1 0-1 0 0,0 0 1 0 0,-1-1-1 0 0,0 1 1 0 0,-1-1 0 0 0,-1 1-1 0 0,0-1 1 0 0,-1 0-1 0 0,0 0 1 0 0,-2-8-40 0 0,-1 17-38 0 0,0 1 0 0 0,0 1 0 0 0,0-1 0 0 0,0 0 0 0 0,-1 1 0 0 0,1-1 0 0 0,-1 1 0 0 0,0 0 0 0 0,0 0 0 0 0,0 1 0 0 0,0-1 0 0 0,-1 1 0 0 0,1 0 0 0 0,-1 0 0 0 0,0 0 0 0 0,1 1 0 0 0,-1 0 0 0 0,0 0 0 0 0,0 0 0 0 0,0 0 0 0 0,1 1 0 0 0,-1 0 0 0 0,0 0 0 0 0,0 0 0 0 0,0 0 0 0 0,0 1 0 0 0,0 0 0 0 0,0 0 0 0 0,1 0 0 0 0,-1 1 0 0 0,-2 0 38 0 0,-6 1-181 0 0,0 1-1 0 0,1 0 1 0 0,-1 1-1 0 0,1 0 1 0 0,0 1-1 0 0,0 0 1 0 0,1 1-1 0 0,0 0 1 0 0,0 1-1 0 0,1 0 1 0 0,-6 6 181 0 0,55-7-614 0 0,137-62 1876 0 0,-97 32-801 0 0,-42 20-6534 0 0,-28 0-4081 0 0,-5-1 4374 0 0</inkml:trace>
  <inkml:trace contextRef="#ctx0" brushRef="#br0" timeOffset="-69833.476">6674 1053 3297 0 0,'0'0'1812'0'0,"0"0"-48"0"0,0 0 1 0 0,0 0 41 0 0,0 0-65 0 0,0 0-251 0 0,0 0-288 0 0,0 0-268 0 0,0 0-195 0 0,0 0-131 0 0,0 0-93 0 0,0 0-100 0 0,0 0-79 0 0,-21 2-63 0 0,-65 11-27 0 0,83-13-223 0 0,0 1 1 0 0,0 0-1 0 0,-1-1 0 0 0,1 1 1 0 0,0 1-1 0 0,0-1 1 0 0,0 0-1 0 0,0 1 1 0 0,0 0-1 0 0,1-1 0 0 0,-1 1 1 0 0,0 0-1 0 0,1 0 1 0 0,-1 1-1 0 0,1-1 1 0 0,0 1-1 0 0,0-1 0 0 0,0 1 1 0 0,0-1-1 0 0,0 2-23 0 0,-6 7 79 0 0,-3 0-48 0 0,1 1 0 0 0,0 0 0 0 0,1 1 1 0 0,1 0-1 0 0,0 0 0 0 0,0 1 0 0 0,1 0 1 0 0,1 0-1 0 0,1 1 0 0 0,0 0 0 0 0,1 0 1 0 0,0 0-1 0 0,1 0 0 0 0,1 1 1 0 0,0 0-1 0 0,1-1 0 0 0,1 1 0 0 0,1 2-31 0 0,-1-14 18 0 0,1 0-1 0 0,0 0 1 0 0,0 0-1 0 0,1 0 1 0 0,-1 0-1 0 0,1 0 1 0 0,0-1-1 0 0,0 1 1 0 0,0 0 0 0 0,0-1-1 0 0,1 0 1 0 0,-1 1-1 0 0,1-1 1 0 0,0 0-1 0 0,0 0 1 0 0,0-1-1 0 0,0 1 1 0 0,0-1-1 0 0,1 1 1 0 0,-1-1-1 0 0,1 0 1 0 0,0-1-1 0 0,0 1 1 0 0,-1 0-1 0 0,1-1 1 0 0,0 0 0 0 0,0 0-1 0 0,0 0 1 0 0,3 0-18 0 0,2 0 117 0 0,-1 0 0 0 0,1 0 0 0 0,-1-1 0 0 0,1 0 0 0 0,-1-1 0 0 0,0 0 0 0 0,1 0 0 0 0,-1-1 0 0 0,0 0 0 0 0,1 0 0 0 0,-1-1 0 0 0,-1 0 0 0 0,1 0 0 0 0,1-1-117 0 0,15-11 304 0 0,-1 0-1 0 0,0-2 0 0 0,-1 0 1 0 0,-1-1-1 0 0,0-2 1 0 0,-2 0-1 0 0,13-17-303 0 0,-23 26 62 0 0,-1 1 0 0 0,0-2 0 0 0,-1 1 0 0 0,-1-1 0 0 0,0 0 0 0 0,0 0 0 0 0,-1 0 0 0 0,-1-1 0 0 0,0 0 0 0 0,-1 0 0 0 0,0 0 0 0 0,-1 0 0 0 0,0-1 0 0 0,-1 1 0 0 0,-1-1 0 0 0,0 1 0 0 0,-1-5-62 0 0,0 15-24 0 0,1-1-1 0 0,-1 0 0 0 0,-1 0 0 0 0,1 0 0 0 0,-1 1 0 0 0,1-1 0 0 0,-1 1 0 0 0,0-1 0 0 0,0 1 0 0 0,-1 0 1 0 0,1 0-1 0 0,-1 0 0 0 0,1 0 0 0 0,-1 0 0 0 0,0 1 0 0 0,0-1 0 0 0,0 1 0 0 0,-1-1 0 0 0,1 1 0 0 0,0 0 1 0 0,-1 1-1 0 0,1-1 0 0 0,-1 1 0 0 0,0-1 0 0 0,0 1 0 0 0,1 0 0 0 0,-1 0 0 0 0,0 1 0 0 0,0-1 1 0 0,-3 1 24 0 0,-6-1-377 0 0,1 0 1 0 0,-1 1 0 0 0,1 0 0 0 0,-1 1-1 0 0,1 1 1 0 0,0 0 0 0 0,-1 1 0 0 0,1 0 0 0 0,-3 1 376 0 0,-42 23-5111 0 0,32-14-1436 0 0,9-5-3040 0 0</inkml:trace>
  <inkml:trace contextRef="#ctx0" brushRef="#br0" timeOffset="-66785.676">7237 1149 1656 0 0,'0'0'1127'0'0,"0"0"-40"0"0,0 0 164 0 0,0 0 335 0 0,0 0 265 0 0,0 0 24 0 0,0 0-245 0 0,0 0-446 0 0,0 0-405 0 0,0 0-291 0 0,0 0-165 0 0,0 26 1258 0 0,-3 47 377 0 0,-16 34-907 0 0,-50 151-83 0 0,63-240-1271 0 0,-1 5 2461 0 0,9-40-207 0 0,10-29-1754 0 0,1 1 0 0 0,3 0 1 0 0,2 1-1 0 0,2 1 0 0 0,23-36-197 0 0,-37 66 25 0 0,17-30 55 0 0,2 1 1 0 0,2 1-1 0 0,1 1 0 0 0,2 1 0 0 0,5-2-80 0 0,-31 38 6 0 0,-1-1 0 0 0,1 1-1 0 0,0-1 1 0 0,1 1 0 0 0,-1 0-1 0 0,1 1 1 0 0,-1-1-1 0 0,1 1 1 0 0,0 0 0 0 0,0 0-1 0 0,-1 0 1 0 0,2 1-1 0 0,-1 0 1 0 0,0 0 0 0 0,0 0-1 0 0,0 0 1 0 0,0 1 0 0 0,1 0-1 0 0,-1 0-5 0 0,-2 2 5 0 0,0 0 1 0 0,-1-1-1 0 0,1 1 0 0 0,-1 0 1 0 0,1 1-1 0 0,-1-1 0 0 0,0 0 0 0 0,0 1 1 0 0,0-1-1 0 0,0 1 0 0 0,0 0 1 0 0,-1-1-1 0 0,1 1 0 0 0,-1 0 0 0 0,0 0 1 0 0,0 0-1 0 0,0 0 0 0 0,0 0 1 0 0,0 0-1 0 0,-1 0 0 0 0,1 1 0 0 0,-1-1 1 0 0,0 0-1 0 0,0 0 0 0 0,0 3-5 0 0,0-4 3 0 0,-3 119 20 0 0,3-121-74 0 0,-1 12-1994 0 0,3-10-2678 0 0,2-1-4291 0 0,2-1-1031 0 0</inkml:trace>
  <inkml:trace contextRef="#ctx0" brushRef="#br0" timeOffset="-66130.783">8007 1152 14779 0 0,'0'0'1654'0'0,"0"0"-505"0"0,0 0-256 0 0,0 0 123 0 0,0 0 88 0 0,0 0-60 0 0,0 0-201 0 0,0 0-247 0 0,0 0-217 0 0,0 0-131 0 0,0 0-85 0 0,0 0-75 0 0,0 0 8 0 0,-34 3 0 0 0,-103 13 0 0 0,67 12 49 0 0,61-19-127 0 0,0-2-22 0 0,0 1 0 0 0,1 0 1 0 0,-1 0-1 0 0,2 0 1 0 0,-1 1-1 0 0,1 0 0 0 0,1 1 1 0 0,0-1-1 0 0,0 1 1 0 0,1 1-1 0 0,0-1 0 0 0,1 1 1 0 0,0-1-1 0 0,1 1 1 0 0,0 1-1 0 0,0-1 0 0 0,1 0 1 0 0,1 0-1 0 0,0 1 1 0 0,1-1-1 0 0,0 1 0 0 0,0-1 1 0 0,2 5 3 0 0,1-10 1 0 0,1 1 1 0 0,0-1 0 0 0,1 0-1 0 0,-1 0 1 0 0,1-1-1 0 0,0 1 1 0 0,0-1-1 0 0,1 0 1 0 0,0-1 0 0 0,0 1-1 0 0,0-1 1 0 0,0 0-1 0 0,1 0 1 0 0,-1-1-1 0 0,1 0 1 0 0,0 0-1 0 0,0-1 1 0 0,0 0 0 0 0,0 0-1 0 0,0-1 1 0 0,1 1-1 0 0,-1-2 1 0 0,1 1-1 0 0,-1-1 1 0 0,0 0 0 0 0,1 0-1 0 0,-1-1 1 0 0,1 0-1 0 0,0-1-1 0 0,8 0 95 0 0,0 0-1 0 0,0-1 0 0 0,-1-1 1 0 0,0-1-1 0 0,0 0 0 0 0,0-1 1 0 0,0 0-1 0 0,-1-1 0 0 0,0-1 1 0 0,-1 0-1 0 0,1-1 1 0 0,-2-1-1 0 0,1 0 0 0 0,-1 0 1 0 0,10-12-95 0 0,11-15 281 0 0,-1-1 0 0 0,-2-1-1 0 0,-2-2 1 0 0,11-22-281 0 0,-20 32 5 0 0,-1-1 0 0 0,-2-1 0 0 0,-1-1 0 0 0,-1 0 0 0 0,-2-1 0 0 0,-2 0-1 0 0,-1-1 1 0 0,-2 0 0 0 0,-1 0 0 0 0,-2-1 0 0 0,-1-14-5 0 0,-3 31-20 0 0,0-1 0 0 0,-2 0 0 0 0,-1 0 0 0 0,0 0 0 0 0,-1 1 0 0 0,-2-1 0 0 0,0-1 20 0 0,4 16-6 0 0,0 0-1 0 0,-1 1 1 0 0,0-1-1 0 0,0 1 1 0 0,0-1-1 0 0,0 1 1 0 0,-1 0-1 0 0,0 0 1 0 0,0 0-1 0 0,0 1 1 0 0,-1-1 0 0 0,1 1-1 0 0,-1 0 1 0 0,0 0-1 0 0,0 1 1 0 0,-1-1-1 0 0,1 1 1 0 0,-1 1-1 0 0,1-1 1 0 0,-1 1-1 0 0,0 0 1 0 0,0 0-1 0 0,0 0 1 0 0,0 1-1 0 0,-5-1 7 0 0,-2 1-4 0 0,0 1-1 0 0,0 0 0 0 0,0 1 1 0 0,0 0-1 0 0,0 1 0 0 0,0 0 1 0 0,0 1-1 0 0,0 1 0 0 0,1 0 1 0 0,0 0-1 0 0,0 1 0 0 0,0 1 1 0 0,0 0-1 0 0,1 1 0 0 0,0 0 1 0 0,0 1-1 0 0,1 0 0 0 0,0 0 1 0 0,0 1-1 0 0,1 1 0 0 0,0-1 1 0 0,1 1-1 0 0,0 1 0 0 0,1 0 1 0 0,0 0-1 0 0,0 0 0 0 0,1 1 1 0 0,1 0-1 0 0,0 0 0 0 0,1 0 1 0 0,0 1-1 0 0,0 0 0 0 0,2-1 1 0 0,-1 9 4 0 0,0-1 3 0 0,0 0 1 0 0,2-1 0 0 0,1 1 0 0 0,0 0-1 0 0,2 0 1 0 0,0 0 0 0 0,1-1-1 0 0,1 1 1 0 0,0-1 0 0 0,2 0 0 0 0,0 0-1 0 0,2-1 1 0 0,0 0 0 0 0,2 2-4 0 0,11 14 96 0 0,2-1 0 0 0,1-1 0 0 0,2-1 0 0 0,1-2 0 0 0,1 0 1 0 0,2-2-1 0 0,0-1 0 0 0,19 11-96 0 0,-47-36 6 0 0,108 121 183 0 0,-105-107-201 0 0,8-20-5475 0 0,3-14 1142 0 0,-3 3-4172 0 0,-4 8-640 0 0</inkml:trace>
  <inkml:trace contextRef="#ctx0" brushRef="#br0" timeOffset="-65884.247">8660 1163 8250 0 0,'0'0'256'0'0,"0"0"-448"0"0,0 0-96 0 0,0 0-144 0 0,0 0-401 0 0,0 0-1415 0 0,0 0-2265 0 0</inkml:trace>
  <inkml:trace contextRef="#ctx0" brushRef="#br0" timeOffset="-65640.582">8701 644 16396 0 0,'0'0'1960'0'0,"0"0"-568"0"0,0 0-392 0 0,0 0-95 0 0,0 0-81 0 0,0 0-128 0 0,0-191-176 0 0,0 187-224 0 0,0 1-264 0 0,0 3-240 0 0,0 3-136 0 0,2 8-32 0 0,5 8-64 0 0,-1 10-184 0 0,3 8-769 0 0,-4-8-2583 0 0,-1-10-8667 0 0</inkml:trace>
  <inkml:trace contextRef="#ctx0" brushRef="#br0" timeOffset="-65403.233">8872 1443 17244 0 0,'0'0'1349'0'0,"0"0"-463"0"0,0 0-129 0 0,0 0 39 0 0,0 0 50 0 0,0 0-46 0 0,0 0-162 0 0,0 0-178 0 0,15-33-98 0 0,46-104-69 0 0,-6 31 217 0 0,-44 87-459 0 0,64-83-99 0 0,-74 102 34 0 0,-1-1 0 0 0,0 1 0 0 0,1 0 1 0 0,-1-1-1 0 0,0 1 0 0 0,1 0 0 0 0,-1-1 0 0 0,0 1 0 0 0,1 0 0 0 0,-1 0 0 0 0,1-1 1 0 0,-1 1-1 0 0,1 0 0 0 0,-1 0 0 0 0,1 0 0 0 0,-1 0 0 0 0,1 0 0 0 0,-1 0 0 0 0,1-1 1 0 0,-1 1-1 0 0,1 0 0 0 0,-1 0 0 0 0,1 0 0 0 0,-1 1 0 0 0,1-1 0 0 0,-1 0 0 0 0,1 0 1 0 0,-1 0-1 0 0,0 0 0 0 0,1 0 0 0 0,-1 0 0 0 0,1 1 0 0 0,-1-1 0 0 0,1 0 0 0 0,-1 0 1 0 0,1 1-1 0 0,-1-1 0 0 0,0 0 0 0 0,1 1 0 0 0,-1-1 0 0 0,0 0 0 0 0,1 1 0 0 0,-1-1 1 0 0,0 1-1 0 0,0-1 0 0 0,1 1 0 0 0,-1-1 0 0 0,0 0 0 0 0,0 1 0 0 0,0-1 0 0 0,1 1 1 0 0,-1-1-1 0 0,0 1 0 0 0,0-1 0 0 0,0 1 0 0 0,0-1 0 0 0,0 1 0 0 0,0-1 0 0 0,0 1 1 0 0,0 0 13 0 0,0 39-358 0 0,0-30 286 0 0,-7 64-327 0 0,4-64 320 0 0,1 0 1 0 0,1 0 0 0 0,0 1-1 0 0,0-1 1 0 0,1 1 0 0 0,0-1-1 0 0,1 1 1 0 0,0-1 0 0 0,1 0-1 0 0,0 1 1 0 0,1-1 0 0 0,0 0-1 0 0,0 0 1 0 0,4 7 78 0 0,-5-13 32 0 0,1 1 1 0 0,-1-1-1 0 0,1 1 0 0 0,0-1 1 0 0,0 0-1 0 0,1 0 0 0 0,-1 0 0 0 0,1 0 1 0 0,0-1-1 0 0,0 0 0 0 0,0 0 1 0 0,0 0-1 0 0,0 0 0 0 0,1 0 1 0 0,0-1-1 0 0,-1 0 0 0 0,1 0 0 0 0,0 0 1 0 0,0 0-1 0 0,0-1 0 0 0,0 0 1 0 0,0 0-1 0 0,0 0 0 0 0,0-1 1 0 0,1 0-1 0 0,-1 0 0 0 0,0 0 0 0 0,0 0 1 0 0,0-1-1 0 0,0 0 0 0 0,0 0 1 0 0,1-1-33 0 0,8-4 166 0 0,-1 0-1 0 0,0-1 1 0 0,0-1 0 0 0,0 0 0 0 0,-1-1 0 0 0,-1-1 0 0 0,1 1 0 0 0,-2-2 0 0 0,1 0 0 0 0,-1 0 0 0 0,-1 0 0 0 0,0-1 0 0 0,-1-1 0 0 0,0 0 0 0 0,-1 0 0 0 0,0 0-1 0 0,-1-1 1 0 0,-1 0 0 0 0,1-2-166 0 0,-4 10-142 0 0,1 0-1 0 0,-1 0 0 0 0,0-1 0 0 0,-1 0 0 0 0,1 1 1 0 0,-1-1-1 0 0,-1 0 0 0 0,1 1 0 0 0,-1-1 0 0 0,0 0 1 0 0,-1 0-1 0 0,0 1 0 0 0,0-1 0 0 0,-1-4 143 0 0,-7 2-2540 0 0,3 7-2151 0 0,1 1-6994 0 0</inkml:trace>
  <inkml:trace contextRef="#ctx0" brushRef="#br0" timeOffset="-65003.444">8647 1071 3833 0 0,'0'0'3148'0'0,"0"0"-880"0"0,0 0-243 0 0,0 0-78 0 0,0 0-99 0 0,0 0-189 0 0,0 0-279 0 0,0 0-248 0 0,0 0-210 0 0,0 0-160 0 0,0 0-101 0 0,0 0-80 0 0,0 0-85 0 0,-8 15-80 0 0,-50 107 879 0 0,7 99-368 0 0,43-193-609 0 0,2-9-1620 0 0,5-8-3314 0 0,1-11-1924 0 0,0 0-5132 0 0</inkml:trace>
  <inkml:trace contextRef="#ctx0" brushRef="#br0" timeOffset="-63897.851">10008 1178 8442 0 0,'0'0'2211'0'0,"0"0"-412"0"0,0 0-247 0 0,0 0-39 0 0,0 0-45 0 0,0 0-124 0 0,0 0-240 0 0,0 0-290 0 0,0 0-255 0 0,0 0-155 0 0,0 0-104 0 0,-35 6-48 0 0,-108 22-24 0 0,139-28-210 0 0,-1 1-1 0 0,1-1 1 0 0,0 1 0 0 0,-1 0 0 0 0,1 1-1 0 0,0-1 1 0 0,0 1 0 0 0,0 0 0 0 0,0 0-1 0 0,0 0 1 0 0,0 0 0 0 0,0 1 0 0 0,1-1-1 0 0,-1 1 1 0 0,1 0 0 0 0,0 0-1 0 0,-1 1-17 0 0,-5 6 67 0 0,0-3-37 0 0,1 1-1 0 0,0 0 1 0 0,0 1-1 0 0,0-1 0 0 0,1 2 1 0 0,1-1-1 0 0,0 1 1 0 0,0-1-1 0 0,1 2 1 0 0,0-1-1 0 0,0 0 1 0 0,1 1-1 0 0,1 0 1 0 0,0 0-1 0 0,1 0 1 0 0,0 1-1 0 0,0-1 1 0 0,1 0-1 0 0,0 1 1 0 0,2 5-30 0 0,1-13 32 0 0,1 0 0 0 0,0-1 0 0 0,0 1 0 0 0,0-1 0 0 0,0 0 0 0 0,1 0 0 0 0,-1 0 0 0 0,1 0 0 0 0,0-1 1 0 0,0 1-1 0 0,0-1 0 0 0,0 0 0 0 0,0 0 0 0 0,0-1 0 0 0,1 1 0 0 0,-1-1 0 0 0,0 0 0 0 0,1 0 1 0 0,-1 0-1 0 0,1-1 0 0 0,0 1 0 0 0,-1-1 0 0 0,1 0 0 0 0,-1-1 0 0 0,1 1 0 0 0,-1-1 0 0 0,1 0 0 0 0,3-1-32 0 0,8-1 76 0 0,1-1 0 0 0,-1-1 0 0 0,0-1 0 0 0,0 0 0 0 0,-1-1-1 0 0,0 0 1 0 0,0-1 0 0 0,-1-1 0 0 0,0-1 0 0 0,0 0-1 0 0,-1-1 1 0 0,9-8-76 0 0,21-15 97 0 0,-26 20-77 0 0,-13 10-20 0 0,0 1 0 0 0,0-1-1 0 0,0 1 1 0 0,1-1-1 0 0,-1 1 1 0 0,1 1 0 0 0,0-1-1 0 0,0 1 1 0 0,0 0-1 0 0,0 0 1 0 0,0 0-1 0 0,0 1 1 0 0,6-2 0 0 0,-5 30-159 0 0,-7 97 265 0 0,3-121-94 0 0,0 0 1 0 0,0-1 0 0 0,0 1-1 0 0,0-1 1 0 0,0 0 0 0 0,1 1-1 0 0,-1-1 1 0 0,1 0-1 0 0,0-1 1 0 0,0 1 0 0 0,0 0-1 0 0,0-1 1 0 0,0 0 0 0 0,0 1-1 0 0,0-1 1 0 0,0 0 0 0 0,0-1-1 0 0,0 1 1 0 0,1-1 0 0 0,-1 1-1 0 0,0-1 1 0 0,0 0 0 0 0,1 0-1 0 0,-1 0 1 0 0,0-1 0 0 0,0 1-1 0 0,1-1 1 0 0,-1 0 0 0 0,0 0-1 0 0,0 0 1 0 0,0 0-1 0 0,0 0 1 0 0,0-1 0 0 0,0 1-1 0 0,0-1 1 0 0,0 0 0 0 0,0 0-13 0 0,24-14 180 0 0,-2-1-1 0 0,1-1 1 0 0,-2-1 0 0 0,-1-1 0 0 0,0-1 0 0 0,9-12-180 0 0,-5 7 137 0 0,8-9-99 0 0,-1-1 0 0 0,-2-1 0 0 0,-1-2 0 0 0,-2-1 0 0 0,-2-1 0 0 0,-2-2 0 0 0,-1 0 0 0 0,-3-2 0 0 0,-1 0 0 0 0,-3-1 0 0 0,-1-1 0 0 0,-3-1 0 0 0,-2 0-1 0 0,-1 0 1 0 0,-1-24-38 0 0,-6 44-3 0 0,-1 17 9 0 0,0 0-1 0 0,0 1 0 0 0,-2-1 0 0 0,1 0 0 0 0,-1 0 0 0 0,-1 0 0 0 0,0 0 0 0 0,0 0 0 0 0,-1 0 0 0 0,0 0 1 0 0,-1 1-1 0 0,-1-1 0 0 0,1 1 0 0 0,-2 0 0 0 0,1 0 0 0 0,-6-8-5 0 0,7 16-1 0 0,-1 0-1 0 0,1 0 0 0 0,0 0 1 0 0,0 1-1 0 0,-1-1 1 0 0,1 1-1 0 0,-1 0 0 0 0,1 0 1 0 0,-1 1-1 0 0,0-1 1 0 0,1 1-1 0 0,-1-1 0 0 0,0 1 1 0 0,1 0-1 0 0,-1 1 1 0 0,0-1-1 0 0,1 1 0 0 0,-1-1 1 0 0,0 1-1 0 0,1 0 1 0 0,-1 0-1 0 0,1 1 0 0 0,0-1 1 0 0,-1 1-1 0 0,1 0 1 0 0,0 0-1 0 0,0 0 1 0 0,0 0-1 0 0,0 0 0 0 0,0 1 1 0 0,1-1-1 0 0,-1 1 1 0 0,1 0-1 0 0,-1-1 0 0 0,1 1 1 0 0,-1 2 1 0 0,-9 16 8 0 0,1 1 0 0 0,0 1 0 0 0,2 0 1 0 0,0 0-1 0 0,2 1 0 0 0,1 0 0 0 0,0 0 1 0 0,2 0-1 0 0,1 1 0 0 0,1-1 0 0 0,1 1 1 0 0,1 0-1 0 0,1 0 0 0 0,1 1-8 0 0,-2-23 1 0 0,22 354 176 0 0,1 36-113 0 0,-23-392-73 0 0,0-1 10 0 0,-4-24-534 0 0,-26-79-2066 0 0,-1-7-3931 0 0,12 70 1162 0 0,10 20 149 0 0,0 0-1971 0 0</inkml:trace>
  <inkml:trace contextRef="#ctx0" brushRef="#br0" timeOffset="-63103.227">10194 932 6361 0 0,'0'0'2123'0'0,"0"0"-473"0"0,0 0-524 0 0,0 0-183 0 0,0 0 180 0 0,0 0 277 0 0,0 0 175 0 0,0 0-72 0 0,0 0-244 0 0,0 0-234 0 0,0 0-209 0 0,0 0-166 0 0,0 0-114 0 0,35 2-73 0 0,114 8-74 0 0,171-3 582 0 0,-307-8-1014 0 0,0 1 0 0 0,0 0 0 0 0,0 1 0 0 0,0 1 0 0 0,0 0 1 0 0,0 1-1 0 0,0 0 0 0 0,0 1 0 0 0,-1 1 0 0 0,0 0 0 0 0,0 0 0 0 0,0 1 0 0 0,0 1 0 0 0,-1 0 0 0 0,0 0 0 0 0,9 10 43 0 0,5 64 112 0 0,-23-79-58 0 0,0 1 0 0 0,0-1 0 0 0,0 1 0 0 0,0-1-1 0 0,0 0 1 0 0,1 1 0 0 0,-1-1 0 0 0,1 0 0 0 0,0-1 0 0 0,-1 1-1 0 0,1 0 1 0 0,0-1 0 0 0,0 0 0 0 0,0 1 0 0 0,0-1-1 0 0,0 0 1 0 0,1-1 0 0 0,-1 1 0 0 0,0-1 0 0 0,0 1 0 0 0,1-1-1 0 0,-1 0 1 0 0,0 0 0 0 0,0 0 0 0 0,1-1 0 0 0,-1 1 0 0 0,0-1-1 0 0,0 0 1 0 0,0 1 0 0 0,0-1 0 0 0,0-1 0 0 0,0 1-1 0 0,0 0 1 0 0,0-1 0 0 0,0 0 0 0 0,0 1 0 0 0,-1-1 0 0 0,1 0-1 0 0,-1-1-53 0 0,127-85 687 0 0,-125 85-676 0 0,0 0 0 0 0,-1 0 0 0 0,1-1 0 0 0,0 1 0 0 0,-1-1 0 0 0,0 0 0 0 0,0 0 0 0 0,0 0 0 0 0,0 0 0 0 0,-1-1 0 0 0,1 1-1 0 0,-1-1 1 0 0,-1 1 0 0 0,1-1 0 0 0,0 0 0 0 0,-1 1 0 0 0,0-1 0 0 0,0 0 0 0 0,-1 0 0 0 0,1-1-11 0 0,-3 4-1 0 0,0 0-1 0 0,0 0 1 0 0,0 0-1 0 0,-1 1 1 0 0,1-1-1 0 0,0 1 1 0 0,-1-1-1 0 0,1 1 1 0 0,-1 0 0 0 0,1 0-1 0 0,-1 0 1 0 0,0 0-1 0 0,1 1 1 0 0,-1-1-1 0 0,0 1 1 0 0,0-1 0 0 0,1 1-1 0 0,-1 0 1 0 0,0 0-1 0 0,0 0 1 0 0,0 0-1 0 0,1 1 1 0 0,-1-1 0 0 0,0 1-1 0 0,1 0 1 0 0,-3 0 1 0 0,-13 5-36 0 0,0 0-1 0 0,0 2 1 0 0,1 0 0 0 0,0 0 0 0 0,1 2 0 0 0,-1 0 0 0 0,2 1 0 0 0,0 0 0 0 0,0 1 0 0 0,1 1-1 0 0,0 0 1 0 0,1 1 0 0 0,-4 7 36 0 0,7-11-15 0 0,0 1 0 0 0,0 1-1 0 0,1 0 1 0 0,0 0 0 0 0,1 1-1 0 0,1 0 1 0 0,0 0 0 0 0,0 0-1 0 0,2 1 1 0 0,-1 0 0 0 0,2 1 0 0 0,0-1-1 0 0,1 1 1 0 0,0 0 0 0 0,1-1-1 0 0,1 1 1 0 0,0 0 0 0 0,1 0-1 0 0,1 9 16 0 0,1-18-4 0 0,0 0 0 0 0,1 0 0 0 0,-1 0 0 0 0,1 0 0 0 0,0 0 0 0 0,0-1 0 0 0,1 0 0 0 0,0 1 0 0 0,0-1 0 0 0,0 0 0 0 0,1-1 0 0 0,-1 1 0 0 0,1-1 0 0 0,0 0 0 0 0,0 0 0 0 0,1-1 0 0 0,-1 1 0 0 0,1-1 0 0 0,0 0 0 0 0,0-1 0 0 0,0 1 0 0 0,0-1 0 0 0,0 0 0 0 0,0-1 0 0 0,0 0 0 0 0,1 0 0 0 0,4 0 4 0 0,7 2-48 0 0,1-2 0 0 0,-1 0 0 0 0,1-1 0 0 0,0-1 0 0 0,-1-1 0 0 0,1 0 0 0 0,-1-2 0 0 0,0 0 0 0 0,2-1 48 0 0,17-9-493 0 0,0-1 0 0 0,-1-1 0 0 0,-1-3 0 0 0,-1 0 0 0 0,26-21 493 0 0,152-128-5947 0 0,-57 18-2887 0 0,-96 80 8249 0 0,-40 40 3040 0 0,-19 7 2371 0 0,-3 22-4554 0 0,-1 0 0 0 0,1-1 1 0 0,0 1-1 0 0,0 1 0 0 0,-1-1 0 0 0,1 0 0 0 0,0 1 1 0 0,-1-1-1 0 0,1 1 0 0 0,-1 0 0 0 0,1 0 0 0 0,0 1 1 0 0,-1-1-1 0 0,1 1 0 0 0,0-1 0 0 0,-1 1 0 0 0,1 0 1 0 0,0 1-1 0 0,0-1 0 0 0,-3 2-272 0 0,-20 7 405 0 0,1 1 0 0 0,0 1 0 0 0,1 1 0 0 0,1 2 1 0 0,0 0-1 0 0,0 2 0 0 0,2 0 0 0 0,0 1 0 0 0,-4 6-405 0 0,22-20 9 0 0,-1-1 0 0 0,1 1 0 0 0,0-1 0 0 0,0 1 0 0 0,1 0 0 0 0,-1 0 0 0 0,1 0 0 0 0,0 1 0 0 0,0-1 1 0 0,0 1-1 0 0,1-1 0 0 0,-1 1 0 0 0,1-1 0 0 0,0 1 0 0 0,0 0 0 0 0,1 0 0 0 0,0-1 0 0 0,-1 1 0 0 0,1 0 0 0 0,1 0 0 0 0,-1-1 0 0 0,1 1 0 0 0,0 0 0 0 0,0-1 0 0 0,0 1 0 0 0,1 0 0 0 0,0-1 0 0 0,1 3-9 0 0,85 61 195 0 0,-79-64-148 0 0,-1 0-1 0 0,0 0 0 0 0,0 1 1 0 0,-1 0-1 0 0,1 1 1 0 0,-1-1-1 0 0,0 2 0 0 0,-1-1 1 0 0,1 1-1 0 0,-1 0 0 0 0,-1 0 1 0 0,1 0-1 0 0,-1 1 0 0 0,0 0 1 0 0,-1 0-1 0 0,0 0 1 0 0,0 0-1 0 0,0 5-46 0 0,-3-9 45 0 0,-1 0 1 0 0,-1-1-1 0 0,1 1 1 0 0,-1 0-1 0 0,1 0 1 0 0,-1-1-1 0 0,0 1 1 0 0,0 0-1 0 0,-1-1 0 0 0,1 1 1 0 0,-1-1-1 0 0,1 0 1 0 0,-1 1-1 0 0,0-1 1 0 0,-1 0-1 0 0,1 0 1 0 0,0 0-1 0 0,-1 0 1 0 0,0-1-1 0 0,1 1 0 0 0,-1-1 1 0 0,0 1-1 0 0,-1-1 1 0 0,1 0-1 0 0,0 0 1 0 0,-2 0-46 0 0,-95 42 400 0 0,74-38-480 0 0,0-1 0 0 0,-1-1 0 0 0,1-1 0 0 0,-1-2 0 0 0,-23-1 80 0 0,2-11-2167 0 0,30 0-5338 0 0,14 7-3984 0 0</inkml:trace>
  <inkml:trace contextRef="#ctx0" brushRef="#br0" timeOffset="-62433.478">12802 1226 8482 0 0,'0'0'3338'0'0,"0"0"-1128"0"0,0 0-461 0 0,0 0-100 0 0,0 0-146 0 0,0 0-242 0 0,0 0-306 0 0,0 0-309 0 0,0 0-185 0 0,0 0-95 0 0,0 0-64 0 0,0 0-64 0 0,0 0-64 0 0,-14 27-24 0 0,-46 87-74 0 0,36-27-40 0 0,12 37-946 0 0,10-98-2721 0 0,2 1-3384 0 0,0-20-3905 0 0</inkml:trace>
  <inkml:trace contextRef="#ctx0" brushRef="#br0" timeOffset="-62271.291">12743 828 15475 0 0,'0'0'1621'0'0,"0"0"-288"0"0,0 0-140 0 0,0 0-99 0 0,0 0-140 0 0,0 0-205 0 0,0 0-306 0 0,0 0-285 0 0,0 0-261 0 0,0 0-249 0 0,0 0-116 0 0,0 0-27 0 0,0 0 8 0 0,0-6-72 0 0,5-13-526 0 0,19 52-1686 0 0,-1-1-3616 0 0,-8-13-3926 0 0</inkml:trace>
  <inkml:trace contextRef="#ctx0" brushRef="#br0" timeOffset="-61897.235">13034 1465 10218 0 0,'0'0'1813'0'0,"0"0"-157"0"0,0 0 35 0 0,0 0-23 0 0,0 0-214 0 0,0 0-348 0 0,0 0-316 0 0,0 0-206 0 0,0 0-138 0 0,0 0-73 0 0,0 0-42 0 0,0 0-56 0 0,0 0-51 0 0,15-27-52 0 0,47-87-60 0 0,-8 45 26 0 0,-36 55-116 0 0,-10 6-22 0 0,-3 2-24 0 0,0 1 1 0 0,1 0-1 0 0,0 0 0 0 0,0 0 0 0 0,0 0 1 0 0,0 1-1 0 0,1 0 0 0 0,0 0 1 0 0,0 1-1 0 0,0 0 0 0 0,0 0 0 0 0,0 1 1 0 0,0 0-1 0 0,3 0 24 0 0,-7 3-32 0 0,-1 1-1 0 0,1 0 1 0 0,-1 0 0 0 0,1 0-1 0 0,-1 0 1 0 0,0 0 0 0 0,0 1-1 0 0,0-1 1 0 0,0 1 0 0 0,0-1-1 0 0,0 1 1 0 0,-1 0 0 0 0,1-1 0 0 0,-1 1-1 0 0,0 0 1 0 0,0 0 0 0 0,0 0-1 0 0,0 0 1 0 0,0 0 0 0 0,-1 1-1 0 0,0-1 1 0 0,1 0 0 0 0,-1 0-1 0 0,0 0 1 0 0,0 0 0 0 0,-1 2 32 0 0,2 0-20 0 0,1 11 29 0 0,-3-11 6 0 0,0 0 1 0 0,0 1-1 0 0,1-1 0 0 0,0 0 1 0 0,0 1-1 0 0,1-1 0 0 0,0 0 1 0 0,0 1-1 0 0,0-1 1 0 0,0 0-1 0 0,1 0 0 0 0,0 0 1 0 0,0 0-1 0 0,0 0 1 0 0,0 0-1 0 0,1-1 0 0 0,0 1 1 0 0,0-1-1 0 0,0 0 0 0 0,1 0 1 0 0,-1 0-1 0 0,1 0 1 0 0,0 0-1 0 0,0-1 0 0 0,0 0 1 0 0,1 1-1 0 0,-1-2 0 0 0,1 1 1 0 0,-1 0-1 0 0,1-1 1 0 0,0 0-1 0 0,0 0 0 0 0,0-1 1 0 0,0 1-1 0 0,1-1 0 0 0,-1 0-15 0 0,8-5 188 0 0,-1 0-1 0 0,0-1 0 0 0,0 0 0 0 0,0-1 0 0 0,-1 0 0 0 0,0-1 0 0 0,0 0 0 0 0,-1 0 0 0 0,1-2 1 0 0,-2 1-1 0 0,1-1 0 0 0,-1 0 0 0 0,-1-1 0 0 0,0 0 0 0 0,0-1 0 0 0,-1 0 0 0 0,0 0 0 0 0,-1 0 1 0 0,0-1-1 0 0,1-3-187 0 0,3-3-666 0 0,31-64 2229 0 0,-33 53-4451 0 0,-6-5-4425 0 0,-2 28-4576 0 0</inkml:trace>
  <inkml:trace contextRef="#ctx0" brushRef="#br0" timeOffset="-52512.807">18275 722 3689 0 0,'0'0'1283'0'0,"0"0"-140"0"0,0 0 204 0 0,0 0 418 0 0,0 0 234 0 0,0 0-69 0 0,0 0-260 0 0,0 0-314 0 0,0 0-237 0 0,0 0-175 0 0,0 0-105 0 0,0 0-92 0 0,35-13-78 0 0,111-39-59 0 0,-48 3 374 0 0,-72 34-849 0 0,0-1-1 0 0,-1-1 1 0 0,-1-1 0 0 0,0-1 0 0 0,-2-1-1 0 0,0-1 1 0 0,-1-1 0 0 0,-1-1-1 0 0,-2-1 1 0 0,0 0 0 0 0,13-26-135 0 0,-14-28 699 0 0,-18 78-676 0 0,0-1 0 0 0,0 0 0 0 0,0 1 0 0 0,1-1 0 0 0,-1 0 0 0 0,0 1 0 0 0,0-1 0 0 0,0 1 0 0 0,0 0 0 0 0,0-1 0 0 0,0 1 0 0 0,0 0 0 0 0,0-1 0 0 0,0 1 0 0 0,0 0 0 0 0,0 0 1 0 0,0 0-1 0 0,0 0 0 0 0,0 0 0 0 0,0 0 0 0 0,-1 0 0 0 0,1 0 0 0 0,0 1 0 0 0,0-1 0 0 0,0 0 0 0 0,0 1 0 0 0,0-1 0 0 0,0 0 0 0 0,1 1 0 0 0,-1-1 0 0 0,0 1 0 0 0,0 0 0 0 0,0-1 0 0 0,0 1 1 0 0,0 0-1 0 0,1-1 0 0 0,-1 1 0 0 0,0 0-23 0 0,-14 14 29 0 0,1 0 0 0 0,0 1 0 0 0,2 1 0 0 0,0 0 0 0 0,0 0 0 0 0,2 1 0 0 0,0 1 0 0 0,-3 9-29 0 0,-14 39 4 0 0,2 1 0 0 0,3 2 0 0 0,3 0 0 0 0,4 1 0 0 0,-4 44-4 0 0,18-106 0 0 0,-78 641-182 0 0,70-606 195 0 0,-1-1-1 0 0,-2-1 0 0 0,-2 0 0 0 0,-2-1 0 0 0,-2 0 0 0 0,-1-1 0 0 0,-2-2 0 0 0,-2 0 1 0 0,-1-1-1 0 0,-20 22-12 0 0,34-47 7 0 0,-1 1 0 0 0,0-2-1 0 0,0 1 1 0 0,-1-2 0 0 0,-1 1 0 0 0,0-2 0 0 0,0 0 0 0 0,-1 0 0 0 0,0-1 0 0 0,-1-1 0 0 0,0-1 0 0 0,0 0 0 0 0,0 0-1 0 0,0-2 1 0 0,-1 0 0 0 0,0 0 0 0 0,-6-1-7 0 0,19-4 5 0 0,1 1-1 0 0,0-1 0 0 0,-1 0 1 0 0,1 1-1 0 0,0-1 1 0 0,-1 0-1 0 0,1-1 0 0 0,0 1 1 0 0,0 0-1 0 0,0-1 1 0 0,0 1-1 0 0,0-1 0 0 0,0 1 1 0 0,0-1-1 0 0,1 0 1 0 0,-1 0-1 0 0,1 0 0 0 0,-1 0 1 0 0,1 0-1 0 0,0 0 1 0 0,-1 0-1 0 0,1-1 0 0 0,0 1 1 0 0,1 0-1 0 0,-1-1 1 0 0,0 1-1 0 0,1-1 0 0 0,-1 1 1 0 0,1 0-1 0 0,0-1 1 0 0,0 1-1 0 0,0-2-4 0 0,0-84 112 0 0,7 59-61 0 0,1 1 0 0 0,2 1-1 0 0,0 0 1 0 0,2 0-1 0 0,1 1 1 0 0,1 1-1 0 0,1 0 1 0 0,11-12-51 0 0,36-51 138 0 0,5 2 1 0 0,2 4 0 0 0,55-47-139 0 0,-108 113-13 0 0,1 1 0 0 0,1 1 0 0 0,0 1 0 0 0,1 1 0 0 0,1 0 0 0 0,0 1 0 0 0,0 1 0 0 0,1 1 0 0 0,0 1 0 0 0,0 1 0 0 0,1 1 1 0 0,0 0-1 0 0,8 1 13 0 0,2 4-1406 0 0,-21 4-6858 0 0,19-17-3710 0 0,-23 10 7252 0 0</inkml:trace>
  <inkml:trace contextRef="#ctx0" brushRef="#br0" timeOffset="-52230.434">18912 1116 1400 0 0,'0'0'2805'0'0,"0"0"-221"0"0,0 0-126 0 0,0 0-148 0 0,0 0-177 0 0,0 0-210 0 0,0 0-266 0 0,0 0-275 0 0,0 0-283 0 0,0 0-263 0 0,0 0-198 0 0,0 0-125 0 0,0 0-76 0 0,-5 9-75 0 0,-90 169 514 0 0,79-66-835 0 0,15-109-34 0 0,1 0 1 0 0,0 0 0 0 0,1 0-1 0 0,-1 0 1 0 0,1 0-1 0 0,-1 0 1 0 0,1 0 0 0 0,0 0-1 0 0,0 0 1 0 0,0 0 0 0 0,1 0-1 0 0,-1 0 1 0 0,0-1-1 0 0,1 1 1 0 0,0 0 0 0 0,0-1-1 0 0,0 0 1 0 0,0 1 0 0 0,0-1-1 0 0,0 0 1 0 0,1 0-1 0 0,-1 0 1 0 0,1 0 0 0 0,-1-1-1 0 0,1 1 1 0 0,0-1 0 0 0,0 1-1 0 0,-1-1 1 0 0,1 0 0 0 0,0 0-1 0 0,0 0 1 0 0,0-1-1 0 0,0 1 1 0 0,1 0-8 0 0,4-1 82 0 0,0 0 1 0 0,0 0-1 0 0,-1-1 0 0 0,1 0 1 0 0,0 0-1 0 0,-1-1 0 0 0,1 0 1 0 0,-1 0-1 0 0,1-1 0 0 0,-1 0 1 0 0,0 0-1 0 0,0-1 0 0 0,-1 0 1 0 0,1 0-1 0 0,-1 0 0 0 0,1-1 1 0 0,-1 0-1 0 0,-1 0 0 0 0,1-1 1 0 0,-1 1-1 0 0,0-1 0 0 0,3-4-82 0 0,3-6 172 0 0,0 0 1 0 0,-1 0-1 0 0,-1-1 0 0 0,0-1 0 0 0,-1 0 0 0 0,-1 0 1 0 0,-1 0-1 0 0,3-12-172 0 0,-5 4 14 0 0,-1 0 0 0 0,-1 0 0 0 0,-1 0 0 0 0,-1-1 0 0 0,-3-22-14 0 0,3 47-67 0 0,0 0-1 0 0,0 0 1 0 0,0-1-1 0 0,0 1 1 0 0,0 0 0 0 0,0 0-1 0 0,-1 0 1 0 0,1-1-1 0 0,-1 1 1 0 0,1 0-1 0 0,-1 0 1 0 0,0 0-1 0 0,0 0 1 0 0,0 0-1 0 0,0 0 1 0 0,0 0-1 0 0,-1 0 1 0 0,1 0-1 0 0,0 1 1 0 0,-1-1-1 0 0,1 0 1 0 0,-1 1-1 0 0,0-1 1 0 0,0 1-1 0 0,1 0 1 0 0,-1 0-1 0 0,0 0 1 0 0,0 0-1 0 0,0 0 1 0 0,0 0-1 0 0,-1 0 1 0 0,1 0-1 0 0,0 1 1 0 0,0-1-1 0 0,0 1 1 0 0,0 0-1 0 0,-1-1 1 0 0,1 1-1 0 0,0 0 1 0 0,0 0-1 0 0,-1 1 1 0 0,1-1 0 0 0,0 0-1 0 0,0 1 1 0 0,0-1-1 0 0,-1 1 1 0 0,1 0-1 0 0,0 0 1 0 0,0 0-1 0 0,0 0 1 0 0,0 0-1 0 0,0 0 1 0 0,1 0-1 0 0,-1 1 1 0 0,0-1-1 0 0,0 1 1 0 0,1-1-1 0 0,-1 1 68 0 0,-24 26-3042 0 0,11-9-3315 0 0,8-7-4669 0 0</inkml:trace>
  <inkml:trace contextRef="#ctx0" brushRef="#br0" timeOffset="-51945.277">19277 1487 6113 0 0,'0'0'2745'0'0,"0"0"-735"0"0,0 0-161 0 0,0 0 62 0 0,0 0-87 0 0,0 0-263 0 0,0 0-303 0 0,0 0-229 0 0,0 0-142 0 0,0 0-79 0 0,0 0-95 0 0,0 0-99 0 0,0 0-76 0 0,-5-1-83 0 0,4 0-430 0 0,0 1 0 0 0,0-1 0 0 0,0 1 0 0 0,0-1 0 0 0,0 0 0 0 0,0 1 0 0 0,0-1 0 0 0,0 0 0 0 0,0 0 0 0 0,0 1 0 0 0,1-1 0 0 0,-1 0 0 0 0,0 0 0 0 0,0 0 0 0 0,1 0 0 0 0,-1 0 0 0 0,1 0 0 0 0,-1 0 0 0 0,1-1 0 0 0,-1 1 0 0 0,1 0 0 0 0,-1 0 1 0 0,1 0-1 0 0,0 0 0 0 0,0-1 0 0 0,0 1 0 0 0,0 0 0 0 0,0 0 0 0 0,0 0 0 0 0,0-1 0 0 0,0 1 0 0 0,0 0 0 0 0,0 0 0 0 0,1 0 0 0 0,-1 0 0 0 0,1-1 0 0 0,-1 1 0 0 0,1 0 0 0 0,-1 0 0 0 0,1 0 0 0 0,-1 0 0 0 0,1 0 0 0 0,0 0 0 0 0,0 0 0 0 0,-1 0-25 0 0,12-30 207 0 0,0 1-1 0 0,2 0 1 0 0,2 0-1 0 0,0 2 0 0 0,2 0 1 0 0,1 1-1 0 0,1 1 0 0 0,14-13-206 0 0,9-10-252 0 0,36-36-230 0 0,-17 46-5468 0 0,-58 39 691 0 0,-2 0 751 0 0,1 0-6133 0 0</inkml:trace>
  <inkml:trace contextRef="#ctx0" brushRef="#br0" timeOffset="-51368.082">19735 1395 12787 0 0,'0'0'2166'0'0,"0"0"-494"0"0,0 0-129 0 0,0 0-23 0 0,0 0-174 0 0,0 0-219 0 0,0 0-240 0 0,0 0-173 0 0,0 0-77 0 0,0 0-51 0 0,0 0-62 0 0,0 0-53 0 0,0 0-57 0 0,17-29-65 0 0,53-93-44 0 0,27-24 549 0 0,4 46-662 0 0,-97 98-200 0 0,-1-1 1 0 0,0 1-1 0 0,1 0 0 0 0,0 0 1 0 0,-1 0-1 0 0,1 0 0 0 0,0 1 1 0 0,0 0-1 0 0,0-1 0 0 0,0 1 1 0 0,0 1-1 0 0,0-1 0 0 0,0 0 1 0 0,0 1-1 0 0,0 0 0 0 0,3 0 8 0 0,-1 44-105 0 0,-39 60 105 0 0,28-96-7 0 0,1 0 0 0 0,0 0 0 0 0,0 1 0 0 0,1 0 0 0 0,0 0 0 0 0,0 0 1 0 0,1 0-1 0 0,0 0 0 0 0,1 0 0 0 0,0 0 0 0 0,0 1 0 0 0,1 0 7 0 0,1-8-1 0 0,1 0-1 0 0,-1 0 1 0 0,1-1-1 0 0,0 1 1 0 0,-1 0 0 0 0,1-1-1 0 0,0 1 1 0 0,0-1-1 0 0,0 0 1 0 0,0 0-1 0 0,0 0 1 0 0,0 0-1 0 0,0 0 1 0 0,1 0-1 0 0,-1 0 1 0 0,0-1-1 0 0,0 1 1 0 0,1-1 0 0 0,-1 1-1 0 0,0-1 1 0 0,1 0-1 0 0,-1 0 1 0 0,0 0-1 0 0,1 0 1 0 0,-1-1-1 0 0,0 1 1 0 0,0-1-1 0 0,1 1 1 0 0,-1-1 0 0 0,0 0-1 0 0,0 0 1 0 0,1 0 1 0 0,27-13 15 0 0,-2-2 1 0 0,1-1-1 0 0,-2-1 1 0 0,-1-1-1 0 0,0-1 1 0 0,-1-2-1 0 0,-1-1-15 0 0,-14 15 5 0 0,141-121 62 0 0,-105 111-77 0 0,-44 43 65 0 0,-53 171 185 0 0,51-189-246 0 0,-2 1-13 0 0,0 1-1 0 0,1-1 1 0 0,0 0 0 0 0,0 1-1 0 0,1 0 1 0 0,1-1-1 0 0,-1 1 1 0 0,1-1 0 0 0,0 1-1 0 0,1-1 1 0 0,0 0-1 0 0,1 0 1 0 0,-1 1-1 0 0,2-1 1 0 0,-1-1 0 0 0,1 1-1 0 0,0-1 1 0 0,0 1-1 0 0,1-1 1 0 0,0 0 0 0 0,6 6 19 0 0,-3-7-348 0 0,19 11-582 0 0,-10-18-4412 0 0,-15-2-509 0 0,-2 0-5786 0 0</inkml:trace>
  <inkml:trace contextRef="#ctx0" brushRef="#br0" timeOffset="-55419.273">14439 1230 4785 0 0,'0'0'1218'0'0,"0"0"-437"0"0,0 0-177 0 0,0 0 119 0 0,0 0 196 0 0,0 0 105 0 0,0 0-42 0 0,0 0-91 0 0,0 0-105 0 0,0 0-49 0 0,0 0 19 0 0,5 2 19 0 0,-1 0-594 0 0,0 0 1 0 0,0-1-1 0 0,1 0 1 0 0,-1 1 0 0 0,0-2-1 0 0,0 1 1 0 0,1 0 0 0 0,-1-1-1 0 0,0 0 1 0 0,0 0 0 0 0,1 0-1 0 0,-1 0 1 0 0,0-1 0 0 0,1 0-1 0 0,-1 0 1 0 0,0 0 0 0 0,0 0-1 0 0,0 0 1 0 0,3-2-182 0 0,14-11 395 0 0,0 0 0 0 0,-1-2 0 0 0,-1 0 0 0 0,0-1 0 0 0,-1-1 0 0 0,-1-1 0 0 0,13-18-395 0 0,13-25 1357 0 0,-43 62-1185 0 0,0 0-6 0 0,0 0-9 0 0,0 0-22 0 0,-9 19 138 0 0,-45 256 251 0 0,13 48-431 0 0,7-72-34 0 0,31-222-6 0 0,2-20 209 0 0,1-28-77 0 0,4-47-96 0 0,3 0 0 0 0,2 0-1 0 0,3 1 1 0 0,4 0 0 0 0,2 1-1 0 0,2 1 1 0 0,4 1 0 0 0,13-24-89 0 0,-24 56 1 0 0,0 0 1 0 0,2 0-1 0 0,0 2 1 0 0,3 0 0 0 0,0 1-1 0 0,1 1 1 0 0,2 0-1 0 0,1 2 1 0 0,1 0-1 0 0,0 2 1 0 0,2 0-1 0 0,22-14-1 0 0,-42 33 0 0 0,-1 0 0 0 0,1 0 0 0 0,-1 0 0 0 0,1 0 0 0 0,0 1 0 0 0,0 0 0 0 0,0 0 0 0 0,0 0 0 0 0,0 1 0 0 0,1-1 0 0 0,-1 1 0 0 0,0 0 0 0 0,1 1 0 0 0,-1 0 0 0 0,1-1 0 0 0,-1 2 0 0 0,0-1 0 0 0,1 1 0 0 0,-1 0 0 0 0,1 0 0 0 0,-1 0 0 0 0,0 0 0 0 0,0 1 0 0 0,0 0 0 0 0,0 0 0 0 0,0 1 0 0 0,0 0 0 0 0,-1-1 0 0 0,1 1 0 0 0,-1 1 0 0 0,0-1 0 0 0,1 1 0 0 0,-2 0 0 0 0,1-1 0 0 0,1 4 0 0 0,3 17 48 0 0,-1 0 0 0 0,-2 0 0 0 0,0 1 0 0 0,-2 0 0 0 0,0 0 0 0 0,-2 0 0 0 0,-1 1 0 0 0,-1-1-1 0 0,-1 0 1 0 0,-1 0 0 0 0,-2 5-48 0 0,5-19 8 0 0,0 0 1 0 0,-1 0-1 0 0,0 0 0 0 0,0 0 0 0 0,-1-1 1 0 0,-1 1-1 0 0,0-1 0 0 0,0 1 0 0 0,-1-1 1 0 0,-1 0-1 0 0,1 0 0 0 0,-2-1 0 0 0,1 0 1 0 0,-1 1-1 0 0,-1-2 0 0 0,1 1 0 0 0,-2-1 1 0 0,1 0-1 0 0,-1 0 0 0 0,0-1 0 0 0,-1 0 0 0 0,1-1 1 0 0,-1 0-1 0 0,-1 0 0 0 0,1-1 0 0 0,-1 0 1 0 0,0-1-1 0 0,-5 2-8 0 0,2-3-6 0 0,0-1 1 0 0,0 0-1 0 0,0-1 1 0 0,-1-1-1 0 0,1 0 0 0 0,0-1 1 0 0,-1 0-1 0 0,1-1 1 0 0,0 0-1 0 0,0-1 0 0 0,0-1 1 0 0,-12-5 5 0 0,19 7-127 0 0,0-1 1 0 0,1 1-1 0 0,-1-2 1 0 0,0 1-1 0 0,1 0 0 0 0,0-1 1 0 0,0 0-1 0 0,0-1 1 0 0,0 1-1 0 0,0-1 0 0 0,1 0 1 0 0,0 0-1 0 0,0 0 1 0 0,0 0-1 0 0,1-1 1 0 0,0 1-1 0 0,0-1 0 0 0,0 0 1 0 0,1 0-1 0 0,0 0 1 0 0,0-1-1 0 0,0 1 0 0 0,1 0 1 0 0,0-1-1 0 0,0 1 1 0 0,1-1-1 0 0,0-1 127 0 0,12-24-3748 0 0,6 14-4390 0 0,-17 17 7081 0 0,10-7-8634 0 0</inkml:trace>
  <inkml:trace contextRef="#ctx0" brushRef="#br0" timeOffset="-54429.507">15556 1082 6785 0 0,'0'0'1758'0'0,"0"0"-272"0"0,0 0-65 0 0,0 0 93 0 0,0 0 9 0 0,0 0-120 0 0,0 0-232 0 0,0 0-261 0 0,0 0-202 0 0,0 0-138 0 0,0 0-107 0 0,0 0-73 0 0,0 0-50 0 0,-2-5-59 0 0,-5-17-48 0 0,-25 57 1318 0 0,-2 21-1033 0 0,23-42-498 0 0,2 0 1 0 0,-1 1-1 0 0,2 0 1 0 0,0 1-1 0 0,1 0 1 0 0,1 0-1 0 0,0 0 0 0 0,1 1 1 0 0,1 0-1 0 0,0-1 1 0 0,2 2-1 0 0,-1 8-20 0 0,3-22 0 0 0,0 0-1 0 0,0-1 1 0 0,0 1 0 0 0,0 0-1 0 0,1 0 1 0 0,0 0-1 0 0,0 0 1 0 0,0 0-1 0 0,0-1 1 0 0,0 1 0 0 0,1 0-1 0 0,0-1 1 0 0,0 1-1 0 0,0-1 1 0 0,0 0-1 0 0,0 1 1 0 0,1-1-1 0 0,-1 0 1 0 0,1-1 0 0 0,0 1-1 0 0,0 0 1 0 0,0-1-1 0 0,0 1 1 0 0,0-1-1 0 0,1 0 1 0 0,-1 0 0 0 0,1-1-1 0 0,-1 1 1 0 0,1-1-1 0 0,0 1 1 0 0,-1-1-1 0 0,1 0 1 0 0,0 0 0 0 0,0-1-1 0 0,0 1 1 0 0,0-1-1 0 0,0 0 1 0 0,0 0-1 0 0,0 0 1 0 0,0-1 0 0 0,-1 1-1 0 0,1-1 1 0 0,1 0 0 0 0,11-4 63 0 0,1 0 0 0 0,-1-1 1 0 0,0-1-1 0 0,0-1 0 0 0,0 0 1 0 0,-1-1-1 0 0,-1 0 0 0 0,1-1 1 0 0,-1-1-1 0 0,-1 0 0 0 0,0-1 1 0 0,-1-1-1 0 0,0 0 1 0 0,9-14-65 0 0,-11 15 21 0 0,-1 0 0 0 0,-1 0-1 0 0,0-1 1 0 0,0 0-1 0 0,-2-1 1 0 0,1 1-1 0 0,-2-1 1 0 0,0 0-1 0 0,-1-1 1 0 0,0 1-1 0 0,-1-1 1 0 0,0 0-1 0 0,-2 0 1 0 0,1 0-1 0 0,-2 0 1 0 0,-1-13-20 0 0,-1 23-51 0 0,-1 0 0 0 0,0 1 0 0 0,0-1 0 0 0,0 1 0 0 0,0 0 0 0 0,-1 0 0 0 0,0 0 0 0 0,0 1 0 0 0,0-1 0 0 0,0 1 0 0 0,0 0 0 0 0,-1 0 0 0 0,1 0 0 0 0,-1 1 0 0 0,0-1 0 0 0,0 1 0 0 0,0 1 0 0 0,0-1 0 0 0,0 0 0 0 0,0 1 0 0 0,-1 0 0 0 0,1 1 0 0 0,0-1 0 0 0,-1 1 0 0 0,1 0 1 0 0,0 0-1 0 0,-1 0 0 0 0,-2 2 51 0 0,0-1-132 0 0,1 0 1 0 0,0 1 0 0 0,0 0 0 0 0,0 0-1 0 0,0 0 1 0 0,1 1 0 0 0,-1 0 0 0 0,0 1-1 0 0,1 0 1 0 0,0 0 0 0 0,0 0 0 0 0,0 0-1 0 0,1 1 1 0 0,0 0 0 0 0,-1 0-1 0 0,2 1 1 0 0,-1-1 0 0 0,0 1 0 0 0,-2 6 131 0 0,6-11-9 0 0,0 0-1 0 0,0 0 1 0 0,1-1 0 0 0,-1 1 0 0 0,1 0 0 0 0,-1 0 0 0 0,1 0 0 0 0,-1 0-1 0 0,1 0 1 0 0,0 0 0 0 0,-1 0 0 0 0,1 0 0 0 0,0 0 0 0 0,0 0-1 0 0,0 0 1 0 0,0 1 0 0 0,0-1 0 0 0,0 0 0 0 0,0 0 0 0 0,0 0 0 0 0,0 0-1 0 0,0 0 1 0 0,0 0 0 0 0,1 0 0 0 0,-1 0 0 0 0,0 0 0 0 0,1 0 0 0 0,-1 0-1 0 0,1 0 1 0 0,-1 0 0 0 0,1 0 0 0 0,0 0 0 0 0,-1-1 0 0 0,1 1 0 0 0,0 0-1 0 0,0 0 1 0 0,-1-1 0 0 0,1 1 0 0 0,0 0 0 0 0,0-1 0 0 0,0 1-1 0 0,0-1 1 0 0,0 1 0 0 0,0-1 0 0 0,0 1 0 0 0,0-1 0 0 0,0 0 0 0 0,0 1-1 0 0,0-1 1 0 0,1 0 9 0 0,57 11 318 0 0,-55-11-313 0 0,156 7 640 0 0,-137-10-581 0 0,-1-1 0 0 0,0-1 0 0 0,0-1 0 0 0,-1-1 0 0 0,0-1 0 0 0,0-1 0 0 0,0 0 0 0 0,-1-2-1 0 0,-1 0 1 0 0,0-1 0 0 0,0-1 0 0 0,-1-1 0 0 0,-1-1 0 0 0,-1 0 0 0 0,0-1 0 0 0,0-1-1 0 0,-2 0 1 0 0,0-1 0 0 0,-1-1 0 0 0,3-6-64 0 0,-1 1-32 0 0,0 0 0 0 0,-1-1 0 0 0,-2 0 0 0 0,0-1 1 0 0,-2-1-1 0 0,-1 1 0 0 0,-1-2 0 0 0,-1 1 0 0 0,-1-1 0 0 0,-2 0 0 0 0,-1 0 0 0 0,-1 0 0 0 0,-2-28 32 0 0,0 53 12 0 0,0-1 0 0 0,-1 0-1 0 0,0 1 1 0 0,0-1-1 0 0,0 1 1 0 0,0 0 0 0 0,0-1-1 0 0,-1 1 1 0 0,0 0-1 0 0,1 0 1 0 0,-1 0 0 0 0,0 0-1 0 0,-1 0 1 0 0,1 0-1 0 0,0 0 1 0 0,-1 1 0 0 0,1-1-1 0 0,-1 1 1 0 0,0 0-1 0 0,0 0 1 0 0,0 0 0 0 0,0 0-1 0 0,0 0 1 0 0,-1 1-1 0 0,1-1 1 0 0,0 1 0 0 0,-1 0-1 0 0,1 0 1 0 0,-1 0-1 0 0,1 1 1 0 0,-1-1 0 0 0,0 1-1 0 0,1 0 1 0 0,-1 0-1 0 0,1 0 1 0 0,-1 0 0 0 0,0 1-1 0 0,1-1 1 0 0,-1 1-1 0 0,1 0 1 0 0,-1 0 0 0 0,1 0-1 0 0,0 1 1 0 0,-1-1-1 0 0,1 1 1 0 0,0 0 0 0 0,0 0-1 0 0,0 0 1 0 0,0 0 0 0 0,0 1-13 0 0,-9 7 82 0 0,1 1-1 0 0,1 1 0 0 0,0 0 1 0 0,0 1-1 0 0,1 0 0 0 0,1 0 1 0 0,0 0-1 0 0,1 1 0 0 0,0 1 1 0 0,1-1-1 0 0,1 1 0 0 0,0 0 0 0 0,1 0 1 0 0,1 0-1 0 0,0 1 0 0 0,1-1 1 0 0,1 1-1 0 0,0 0 0 0 0,1-1 1 0 0,1 1-1 0 0,1 0 0 0 0,0-1 1 0 0,3 13-81 0 0,45 171 1160 0 0,-43-156-1102 0 0,-2 0 1 0 0,-1 1 0 0 0,-3-1-1 0 0,-2 1 1 0 0,-1-1 0 0 0,-7 31-59 0 0,0 51 24 0 0,9-124-57 0 0,0 0 0 0 0,0 1 0 0 0,1-1 0 0 0,-1 0 0 0 0,0 0 1 0 0,1 0-1 0 0,-1 1 0 0 0,1-1 0 0 0,-1 0 0 0 0,1 0 0 0 0,0 0 0 0 0,-1 0 0 0 0,1 0 1 0 0,0 0-1 0 0,0 0 0 0 0,0 0 0 0 0,0-1 0 0 0,0 1 0 0 0,0 0 0 0 0,0 0 0 0 0,0-1 0 0 0,0 1 1 0 0,0 0-1 0 0,0-1 0 0 0,0 0 0 0 0,1 1 0 0 0,-1-1 0 0 0,0 1 0 0 0,0-1 0 0 0,0 0 1 0 0,1 0-1 0 0,-1 0 0 0 0,0 0 0 0 0,0 0 0 0 0,1 0 0 0 0,-1 0 0 0 0,0 0 0 0 0,0 0 0 0 0,1-1 1 0 0,-1 1-1 0 0,0 0 0 0 0,0-1 0 0 0,0 1 0 0 0,0-1 0 0 0,1 0 0 0 0,-1 1 0 0 0,0-1 1 0 0,0 0-1 0 0,0 1 0 0 0,0-1 0 0 0,-1 0 0 0 0,1 0 0 0 0,0 0 0 0 0,0 0 0 0 0,0 0 0 0 0,-1 0 1 0 0,1 0-1 0 0,0 0 0 0 0,-1 0 0 0 0,1 0 0 0 0,-1-1 33 0 0,24-29-2419 0 0,-8 9-1224 0 0,2 2-5313 0 0,-12 13 113 0 0</inkml:trace>
  <inkml:trace contextRef="#ctx0" brushRef="#br0" timeOffset="-53620.748">16769 884 7842 0 0,'0'0'2931'0'0,"0"0"-900"0"0,0 0-252 0 0,0 0 83 0 0,0 0-80 0 0,0 0-286 0 0,0 0-397 0 0,0 0-328 0 0,0 0-209 0 0,0 0-81 0 0,0 0-59 0 0,0 0-55 0 0,-25 15-34 0 0,-81 51-37 0 0,84-51-170 0 0,1 0 0 0 0,1 1-1 0 0,0 1 1 0 0,2 1-1 0 0,0 1 1 0 0,0 1-1 0 0,-7 12-125 0 0,11-15 50 0 0,2-1-8 0 0,3-8-43 0 0,0 1-1 0 0,0 1 0 0 0,2 0 1 0 0,-1 0-1 0 0,1 0 1 0 0,1 1-1 0 0,-1 0 0 0 0,2 1 1 0 0,0-1-1 0 0,0 1 0 0 0,1 0 1 0 0,1 0-1 0 0,0 0 0 0 0,0 1 1 0 0,1-1-1 0 0,1 1 0 0 0,0 0 2 0 0,3-11-4 0 0,0 0 0 0 0,0 0-1 0 0,0 0 1 0 0,1 0 0 0 0,-1-1 0 0 0,0 1-1 0 0,1-1 1 0 0,0 1 0 0 0,-1-1-1 0 0,1 0 1 0 0,0 0 0 0 0,-1 0 0 0 0,1-1-1 0 0,0 1 1 0 0,0 0 0 0 0,0-1-1 0 0,-1 0 1 0 0,1 0 0 0 0,0 0 0 0 0,0 0-1 0 0,0 0 1 0 0,0-1 0 0 0,0 1-1 0 0,-1-1 1 0 0,1 0 0 0 0,0 0 0 0 0,0 0-1 0 0,0 0 5 0 0,14-7 9 0 0,1-1 0 0 0,-1 0 1 0 0,0-1-1 0 0,-1-1 0 0 0,0-1 0 0 0,-1-1 0 0 0,0 0 0 0 0,9-11-9 0 0,-4 6 5 0 0,209-235 3 0 0,-318 407-715 0 0,86-149 677 0 0,0 0 0 0 0,0 0 1 0 0,1 1-1 0 0,0-1 0 0 0,0 0 1 0 0,0 1-1 0 0,0-1 0 0 0,1 1 0 0 0,0 0 1 0 0,0-1-1 0 0,0 1 0 0 0,1 0 1 0 0,0 0-1 0 0,0 0 0 0 0,1-1 1 0 0,-1 1-1 0 0,1 0 0 0 0,0 0 0 0 0,1-1 1 0 0,-1 1-1 0 0,1-1 0 0 0,1 1 1 0 0,-1-1-1 0 0,1 0 0 0 0,-1 0 0 0 0,1 0 1 0 0,1 0-1 0 0,-1-1 0 0 0,5 5 30 0 0,-2-5-10 0 0,2 0-1 0 0,-1-1 0 0 0,0 1 0 0 0,1-2 0 0 0,-1 1 1 0 0,1-1-1 0 0,0 0 0 0 0,0-1 0 0 0,0 1 1 0 0,0-2-1 0 0,0 1 0 0 0,0-1 0 0 0,0 0 0 0 0,0-1 1 0 0,0 0-1 0 0,0 0 0 0 0,-1-1 0 0 0,1 0 0 0 0,0 0 1 0 0,-1-1-1 0 0,1 0 0 0 0,2-1 11 0 0,16-8 59 0 0,0-2 0 0 0,-1 0 1 0 0,0-1-1 0 0,-1-2 0 0 0,13-12-59 0 0,-20 16 35 0 0,-1-1 0 0 0,-1 0 0 0 0,0-1 0 0 0,0-1 0 0 0,-2 0 0 0 0,0-1 0 0 0,-1 0 0 0 0,-1-1 0 0 0,0-1 0 0 0,-1 1 0 0 0,-2-2 0 0 0,0 1 0 0 0,0-1 0 0 0,-2 0 0 0 0,-1-1 0 0 0,0 0 0 0 0,-2 1 0 0 0,0-1 0 0 0,-1-1 0 0 0,-1 1-35 0 0,-1 12 7 0 0,0 7-7 0 0,1 0-1 0 0,-1 1 1 0 0,1-1-1 0 0,-1 0 1 0 0,0 1-1 0 0,1-1 1 0 0,-1 0-1 0 0,0 1 0 0 0,0-1 1 0 0,0 0-1 0 0,0 1 1 0 0,-1-1-1 0 0,1 0 1 0 0,0 1-1 0 0,-1-1 1 0 0,1 0-1 0 0,-1 1 1 0 0,0-1-1 0 0,1 1 1 0 0,-1-1-1 0 0,0 1 1 0 0,0-1-1 0 0,0 1 1 0 0,0 0-1 0 0,0-1 1 0 0,0 1-1 0 0,0 0 1 0 0,-1 0-1 0 0,1 0 1 0 0,0 0-1 0 0,-1 0 1 0 0,1 0-1 0 0,-1 0 1 0 0,1 0-1 0 0,-1 1 1 0 0,1-1-1 0 0,-1 0 1 0 0,1 1-1 0 0,-1-1 1 0 0,0 1-1 0 0,1 0 1 0 0,-3 0 0 0 0,-4 0-14 0 0,0 0 0 0 0,0 1 1 0 0,0 0-1 0 0,0 1 1 0 0,1 0-1 0 0,-1 0 1 0 0,0 1-1 0 0,1 0 0 0 0,-1 0 1 0 0,1 0-1 0 0,0 1 1 0 0,0 0-1 0 0,0 1 1 0 0,1 0-1 0 0,0 0 0 0 0,0 0 1 0 0,-2 2 13 0 0,1-2-3 0 0,1 0 1 0 0,0 0-1 0 0,0 1 1 0 0,0 0-1 0 0,1 0 1 0 0,-1 0 0 0 0,1 0-1 0 0,1 1 1 0 0,0 0-1 0 0,0 0 1 0 0,0 0-1 0 0,0 0 1 0 0,1 1-1 0 0,1 0 1 0 0,-1-1-1 0 0,1 1 1 0 0,0 0-1 0 0,1 0 1 0 0,0 0-1 0 0,0 7 3 0 0,4-11 7 0 0,0-1 0 0 0,0 1 0 0 0,0-1-1 0 0,0 0 1 0 0,1 0 0 0 0,0 0 0 0 0,-1 0-1 0 0,1-1 1 0 0,0 1 0 0 0,0-1 0 0 0,1 0-1 0 0,-1 0 1 0 0,0 0 0 0 0,1-1 0 0 0,-1 0-1 0 0,0 0 1 0 0,1 0 0 0 0,4 0-7 0 0,100 12 129 0 0,-91-13-65 0 0,0 1-1 0 0,-1 1 1 0 0,1 0 0 0 0,0 2-1 0 0,-1 0 1 0 0,0 1 0 0 0,14 5-64 0 0,-28-8 19 0 0,0-1 0 0 0,0 1 0 0 0,0 0 0 0 0,-1 0 0 0 0,1 0 0 0 0,-1 0 0 0 0,0 0 0 0 0,1 1 0 0 0,-1-1 0 0 0,0 1 0 0 0,0-1 0 0 0,0 1 0 0 0,-1 0 0 0 0,1 0 0 0 0,-1 0 0 0 0,1 0 0 0 0,-1 0 0 0 0,0 0 0 0 0,0 0 0 0 0,-1 0 0 0 0,1 1 0 0 0,0-1 0 0 0,-1 0 0 0 0,0 0 0 0 0,0 1 0 0 0,0-1 0 0 0,0 0 0 0 0,-1 0 0 0 0,1 1 0 0 0,-1-1 0 0 0,1 0 0 0 0,-1 0 0 0 0,-1 1-19 0 0,-44 101 608 0 0,39-95-567 0 0,1 0 1 0 0,1 1-1 0 0,-1 0 1 0 0,2 0-1 0 0,0 1 1 0 0,0-1 0 0 0,1 1-1 0 0,0 0 1 0 0,1 0-1 0 0,1 0 1 0 0,-1 6-42 0 0,3-17-27 0 0,-1 1-1 0 0,0-1 1 0 0,1 0-1 0 0,-1 0 1 0 0,1 0-1 0 0,-1 0 1 0 0,1 0-1 0 0,-1 0 1 0 0,1 0 0 0 0,0 0-1 0 0,0 0 1 0 0,-1 0-1 0 0,1 0 1 0 0,0 0-1 0 0,0 0 1 0 0,0 0 0 0 0,0-1-1 0 0,0 1 1 0 0,0 0-1 0 0,0-1 1 0 0,0 1-1 0 0,0-1 1 0 0,1 1 0 0 0,-1-1-1 0 0,0 0 1 0 0,0 1-1 0 0,0-1 1 0 0,1 0-1 0 0,-1 0 1 0 0,0 0-1 0 0,0 0 1 0 0,0 0 0 0 0,1 0 27 0 0,9-11-9292 0 0,-10 7-2077 0 0</inkml:trace>
  <inkml:trace contextRef="#ctx0" brushRef="#br0" timeOffset="-46356.425">559 2275 0 0 0,'177'-47'0'0'0,"-54"28"0"0"0,254 5 0 0 0,34-1 2774 0 0,117-25-1572 0 0,-213 14-553 0 0,605-18 335 0 0,-742 39-944 0 0,528-29 323 0 0,-234 13-248 0 0,29 3-62 0 0,137-23-70 0 0,172 16 414 0 0,-509 22-360 0 0,178-9 74 0 0,-80 12 77 0 0,18 7 838 0 0,125 8-209 0 0,66 10-279 0 0,40-17 933 0 0,-219-4-639 0 0,282 7-108 0 0,132-11 831 0 0,130 4-303 0 0,82-8 623 0 0,-59 30-985 0 0,-351-19-171 0 0,2 0-302 0 0,386-18 291 0 0,267-25 440 0 0,1232 32 282 0 0,-2448 0-136 0 0,-82 3-1818 0 0,3-2-5422 0 0,-3 3-4022 0 0</inkml:trace>
  <inkml:trace contextRef="#ctx0" brushRef="#br0" timeOffset="6432.55">12742 2629 128 0 0,'0'0'4257'0'0,"0"0"-2533"0"0,0 0-609 0 0,0 0 217 0 0,0 0 329 0 0,0 0 118 0 0,0 0-199 0 0,0 0-368 0 0,0 0-359 0 0,0 0-245 0 0,0 0-91 0 0,5-1-29 0 0,91-28 3464 0 0,-33 12-2819 0 0,183 9 133 0 0,-159 25-1098 0 0,-100-28 2602 0 0,-24-21-2801 0 0,21 13 79 0 0,-85-69 444 0 0,12-1-66 0 0,76 75-429 0 0,29 7-5726 0 0,-8 7 389 0 0,1 0-6297 0 0</inkml:trace>
  <inkml:trace contextRef="#ctx0" brushRef="#br0" timeOffset="-42178.325">947 3155 1032 0 0,'0'0'826'0'0,"0"0"-143"0"0,0 0 27 0 0,0 0 121 0 0,0 0 181 0 0,0 0 166 0 0,0 0 94 0 0,0 0 17 0 0,0 0-137 0 0,0 0-232 0 0,0 0-227 0 0,0-3-131 0 0,0-9-61 0 0,0 9 13 0 0,0 3 43 0 0,0 0-19 0 0,0 0-41 0 0,0 0-69 0 0,0 29 1626 0 0,-4 435 2474 0 0,5 11-3189 0 0,28-242-882 0 0,-9-79-200 0 0,29 357 656 0 0,-15-242-540 0 0,-19-181-258 0 0,16 185 205 0 0,-20-100-134 0 0,1-112 39 0 0,-2 0-1 0 0,-3 0 1 0 0,-2 1-1 0 0,-4 46-224 0 0,5 14 393 0 0,-6-123-402 0 0,0 1-1 0 0,0 0 1 0 0,0 0 0 0 0,1-1-1 0 0,-1 1 1 0 0,0 0-1 0 0,0 0 1 0 0,0 0-1 0 0,1 0 1 0 0,-1-1-1 0 0,0 1 1 0 0,0 0-1 0 0,1 0 1 0 0,-1 0-1 0 0,0 0 1 0 0,0 0-1 0 0,1 0 1 0 0,-1-1-1 0 0,0 1 1 0 0,0 0-1 0 0,1 0 1 0 0,-1 0-1 0 0,0 0 1 0 0,0 0-1 0 0,1 0 1 0 0,-1 0-1 0 0,0 0 1 0 0,1 0-1 0 0,-1 1 1 0 0,0-1-1 0 0,0 0 1 0 0,1 0-1 0 0,-1 0 1 0 0,0 0-1 0 0,0 0 1 0 0,1 0 0 0 0,-1 0-1 0 0,0 1 1 0 0,0-1-1 0 0,1 0 1 0 0,-1 0-1 0 0,0 0 1 0 0,0 1-1 0 0,0-1 1 0 0,0 0 9 0 0,2-48-2854 0 0,0 26-678 0 0,-2-1-4336 0 0,0 7-4280 0 0</inkml:trace>
  <inkml:trace contextRef="#ctx0" brushRef="#br0" timeOffset="-40284.335">1 5107 0 0 0,'0'0'1370'0'0,"0"0"-2"0"0,0 0-166 0 0,0 0-134 0 0,0 0-48 0 0,4 0 43 0 0,137-11 7607 0 0,-126 11-8244 0 0,154-1 4744 0 0,133-17-5170 0 0,483-33 1697 0 0,-264 26-1259 0 0,95 9 88 0 0,-171 6-343 0 0,341 5-3 0 0,-75-9 172 0 0,154-1 198 0 0,-262 41-412 0 0,-374-23-47 0 0,289-10 141 0 0,25-29 51 0 0,-106 13 2 0 0,116 22-285 0 0,-266 2 148 0 0,100 3 695 0 0,-280-19 20 0 0,-109 10-2612 0 0,1 4-1878 0 0,-1 0-4441 0 0,1 1-3421 0 0</inkml:trace>
  <inkml:trace contextRef="#ctx0" brushRef="#br0" timeOffset="-34915.86">1505 2927 2008 0 0,'0'0'947'0'0,"0"0"-217"0"0,0 0-185 0 0,0 0 6 0 0,0 0 118 0 0,0 0 182 0 0,0 0 158 0 0,0 0 67 0 0,0 0-49 0 0,0 0-166 0 0,0 0-225 0 0,0-2-204 0 0,2-2-184 0 0,0 1 1 0 0,0-1-1 0 0,1 1 0 0 0,0 0 0 0 0,-1 0 0 0 0,1 0 0 0 0,0 1 0 0 0,0-1 0 0 0,1 1 0 0 0,-1-1 0 0 0,0 1 0 0 0,1 0 0 0 0,-1 0 0 0 0,1 1 0 0 0,0-1 1 0 0,0 1-1 0 0,0-1 0 0 0,0 1-248 0 0,2-1 54 0 0,97-29 1486 0 0,106 16 62 0 0,-170 15-1270 0 0,-29-1-295 0 0,0 1 1 0 0,-1 0-1 0 0,1 0 0 0 0,0 1 1 0 0,0 0-1 0 0,-1 1 1 0 0,1 0-1 0 0,-1 0 0 0 0,0 1 1 0 0,1 1-1 0 0,-1-1 0 0 0,-1 1 1 0 0,1 1-1 0 0,-1 0 0 0 0,1 0 1 0 0,-1 0-1 0 0,-1 1 0 0 0,1 0 1 0 0,-1 1-1 0 0,0 0 0 0 0,0 0-37 0 0,94 156 1171 0 0,-8 16-499 0 0,-39-98-322 0 0,-38-61-268 0 0,0 0 0 0 0,1 0 0 0 0,1-2 0 0 0,1 0 0 0 0,0-1 0 0 0,1-1 0 0 0,1-1 0 0 0,1-1 0 0 0,16 8-82 0 0,8 8 37 0 0,109 58 168 0 0,-5-32 92 0 0,-111-47-212 0 0,0-1 0 0 0,0-1 0 0 0,0-3 0 0 0,1-1-1 0 0,5-2-84 0 0,35 3 120 0 0,156-3 85 0 0,-156-7-100 0 0,-1-3 1 0 0,0-4 0 0 0,0-3 0 0 0,-2-4 0 0 0,62-24-106 0 0,-130 41 1 0 0,284-78 242 0 0,-4-7-95 0 0,-65 17-32 0 0,159-61 213 0 0,-45 33-135 0 0,140-23-77 0 0,-198 68-55 0 0,23 20 68 0 0,-50 19-31 0 0,-240 17-95 0 0,1-1 1 0 0,-1 2-1 0 0,0 0 0 0 0,0 0 0 0 0,0 1 1 0 0,0 1-1 0 0,0 0 0 0 0,6 5-4 0 0,51 16-1 0 0,26 1 36 0 0,111 7 52 0 0,-82-16-44 0 0,-2 6-1 0 0,27 13-42 0 0,-19-7 1 0 0,92-22 106 0 0,-172-9-72 0 0,-1-1 1 0 0,0-2-1 0 0,-1-3 0 0 0,15-5-35 0 0,368-96 182 0 0,-67 2-77 0 0,-167 55-78 0 0,34 13-122 0 0,-203 37 85 0 0,14-2 10 0 0,1 1-1 0 0,-1 3 1 0 0,0 1 0 0 0,1 3 0 0 0,-1 1 0 0 0,321 90 16 0 0,-229-56-46 0 0,151 56 47 0 0,-163-46 26 0 0,3-6 1 0 0,108 24-44 0 0,38 6 106 0 0,-95 0-4 0 0,-101-45 239 0 0,-68-25-1158 0 0,-1-1-8919 0 0,-4-3-2393 0 0</inkml:trace>
  <inkml:trace contextRef="#ctx0" brushRef="#br0" timeOffset="-18853.351">2436 3505 0 0 0,'0'0'1000'0'0,"0"0"-78"0"0,0 0-87 0 0,0 0-75 0 0,0 0-67 0 0,0 0-50 0 0,0 0-62 0 0,0 0-35 0 0,0 0 3 0 0,0 0 16 0 0,-5 3 3486 0 0,-17 9-912 0 0,-42 58-146 0 0,-27 40-1485 0 0,-113 144-321 0 0,73-114-939 0 0,50-40-288 0 0,7-24 50 0 0,39-45 9 0 0,-35 46-74 0 0,-6 7 60 0 0,39-50 7 0 0,-13 13 9 0 0,-9 16-51 0 0,10 14 7 0 0,-88 46 202 0 0,128-116-171 0 0,-96 98 418 0 0,59-53-311 0 0,24-12-335 0 0,26-40-6410 0 0,-1-3 3558 0 0,2 0-7049 0 0</inkml:trace>
  <inkml:trace contextRef="#ctx0" brushRef="#br0" timeOffset="-17733.814">2350 3549 0 0 0,'0'0'469'0'0,"0"0"93"0"0,0 0 46 0 0,0 0 1 0 0,0 0 0 0 0,0 0 11 0 0,0 0 77 0 0,0 0 159 0 0,2 1 1073 0 0,3 3 6733 0 0,-6-2-8420 0 0,0 0-1 0 0,0 0 1 0 0,-1 0 0 0 0,1-1 0 0 0,-1 1 0 0 0,1 0 0 0 0,-1 0 0 0 0,0-1 0 0 0,0 1 0 0 0,1-1 0 0 0,-1 0 0 0 0,0 1-1 0 0,0-1 1 0 0,-1 0 0 0 0,1 0 0 0 0,0 0 0 0 0,0 0 0 0 0,0-1 0 0 0,-1 1 0 0 0,1-1 0 0 0,0 1 0 0 0,-1-1 0 0 0,1 0-1 0 0,0 0 1 0 0,-1 0 0 0 0,1 0 0 0 0,0 0 0 0 0,-2-1-242 0 0,-58-22 1809 0 0,36 7-1400 0 0,-36-14 654 0 0,60 66-1077 0 0,20 108 101 0 0,21 88-104 0 0,-32-178 23 0 0,-6-53-14 0 0,6 0 523 0 0,7-28-413 0 0,99-172 106 0 0,-36 49-6 0 0,-53 95-236 0 0,-24 54-1 0 0,0 1 0 0 0,0 0-10 0 0,0 0-32 0 0,0 0-30 0 0,0 0-30 0 0,0 0-21 0 0,0 0-64 0 0,0 0-80 0 0,0 0-107 0 0,0 15-5055 0 0,0-5-3275 0 0,0-5-2253 0 0</inkml:trace>
  <inkml:trace contextRef="#ctx0" brushRef="#br0" timeOffset="-14471.578">1392 3741 3649 0 0,'0'0'1651'0'0,"0"0"-230"0"0,0 0 17 0 0,0 0 93 0 0,0 0 100 0 0,0 0-55 0 0,0 0-210 0 0,0 0-210 0 0,0 0-162 0 0,0 0-159 0 0,0 0-95 0 0,-9-3 2979 0 0,37 80-2940 0 0,26 95-223 0 0,-42-135-426 0 0,-21-170 2233 0 0,11 101-2323 0 0,1 0 0 0 0,1 0 0 0 0,2 0 0 0 0,1 1 0 0 0,2 0 0 0 0,1 0 0 0 0,1 1 0 0 0,2 0 0 0 0,1 1 0 0 0,11-17-40 0 0,-24 43-1 0 0,1 1 0 0 0,-1-1 0 0 0,1 0 0 0 0,0 1 0 0 0,-1-1 0 0 0,1 1 0 0 0,0 0-1 0 0,0-1 1 0 0,1 1 0 0 0,-1 0 0 0 0,0 0 0 0 0,1 0 0 0 0,-1 1 0 0 0,1-1 0 0 0,0 1 0 0 0,-1-1 0 0 0,1 1 0 0 0,0 0 0 0 0,2-1 1 0 0,14 32 163 0 0,14 47 47 0 0,-4-33-91 0 0,-29-42-2812 0 0,-8-11-6783 0 0,8 9-2081 0 0</inkml:trace>
  <inkml:trace contextRef="#ctx0" brushRef="#br0" timeOffset="-13851.445">1260 3336 5441 0 0,'0'0'3366'0'0,"0"0"-1548"0"0,0 0-734 0 0,0 0 18 0 0,0 0 197 0 0,0 0 89 0 0,0 0-138 0 0,0 0-292 0 0,0 0-247 0 0,0 0-148 0 0,0 0-23 0 0,0 0 18 0 0,0 0 10 0 0,7 0-1 0 0,138-22 2964 0 0,34-26-2141 0 0,-129 37-1237 0 0,-50 11-144 0 0,0 0 17 0 0,0 0 20 0 0,0 0 17 0 0,0 0 6 0 0,0 0-3 0 0,0 0-1 0 0,0 0 4 0 0,0 0-1 0 0,0 0 4 0 0,0 0-16 0 0,0 0 3 0 0,0 0-10 0 0,-32-1 964 0 0,-79-76-709 0 0,53 36-1020 0 0,54 37-44 0 0,3 3-2844 0 0,1 0-3587 0 0,0 1-5210 0 0</inkml:trace>
  <inkml:trace contextRef="#ctx0" brushRef="#br0" timeOffset="-12750.059">2585 4326 1216 0 0,'0'0'1349'0'0,"0"0"-147"0"0,0 0 113 0 0,0 0 204 0 0,0 0 206 0 0,0 0 54 0 0,0 0-171 0 0,0 0-281 0 0,0 0-295 0 0,0 0-239 0 0,0 0-135 0 0,-7 1-96 0 0,-25 5-85 0 0,-5 28 1058 0 0,30-21-1421 0 0,1 0 0 0 0,0 0 0 0 0,1 0 0 0 0,0 1 0 0 0,1-1 0 0 0,0 1 0 0 0,2 0 0 0 0,-1 1 0 0 0,2-1 0 0 0,0 0 0 0 0,0 0 0 0 0,2 1 0 0 0,0 0-114 0 0,-1-11 35 0 0,0-1 1 0 0,0 0 0 0 0,1 1-1 0 0,-1-1 1 0 0,1 0 0 0 0,0 1-1 0 0,0-1 1 0 0,0 0-1 0 0,1 0 1 0 0,-1 0 0 0 0,1 0-1 0 0,0 0 1 0 0,-1 0-1 0 0,1 0 1 0 0,1 0 0 0 0,-1-1-1 0 0,0 1 1 0 0,1-1 0 0 0,-1 0-1 0 0,1 0 1 0 0,-1 0-1 0 0,1 0 1 0 0,0 0 0 0 0,0 0-1 0 0,0-1 1 0 0,0 1-1 0 0,0-1 1 0 0,1 0 0 0 0,-1 0-1 0 0,0 0 1 0 0,1 0 0 0 0,-1-1-1 0 0,0 1 1 0 0,1-1-1 0 0,1 0-35 0 0,122-13 1761 0 0,-103 6-1480 0 0,-1-2-1 0 0,1-1 1 0 0,-2 0-1 0 0,0-2 1 0 0,0-1-1 0 0,-1 0 0 0 0,-1-2 1 0 0,0 0-1 0 0,-1-2 1 0 0,-1 0-1 0 0,0 0 1 0 0,-1-2-1 0 0,13-19-280 0 0,-27 34 24 0 0,1 0-1 0 0,-1-1 1 0 0,0 0-1 0 0,0 1 1 0 0,0-1-1 0 0,-1 0 1 0 0,0 0-1 0 0,1 0 0 0 0,-2-1 1 0 0,1 1-1 0 0,-1 0 1 0 0,0-1-1 0 0,0 1 1 0 0,0-1-1 0 0,-1 0 1 0 0,0 1-1 0 0,0-1 1 0 0,0 1-1 0 0,-1-1 1 0 0,0 1-1 0 0,0-1 0 0 0,0 1 1 0 0,-1-1-1 0 0,1 1 1 0 0,-2 0-1 0 0,1 0 1 0 0,0 0-1 0 0,-1 0 1 0 0,0 0-1 0 0,0 1 1 0 0,0-1-1 0 0,-1 1 1 0 0,1 0-1 0 0,-1 0 1 0 0,0 0-1 0 0,0 0 0 0 0,-2 0-23 0 0,-4-1-196 0 0,0 0-1 0 0,0 1 0 0 0,-1 0 0 0 0,1 1 0 0 0,-1 0 0 0 0,0 1 0 0 0,0 0 1 0 0,0 1-1 0 0,0 0 0 0 0,0 1 0 0 0,0 0 0 0 0,-1 0 0 0 0,1 1 1 0 0,0 1-1 0 0,0 0 0 0 0,1 1 0 0 0,-1 0 0 0 0,0 0 0 0 0,1 1 0 0 0,0 0 1 0 0,0 1-1 0 0,0 0 0 0 0,-5 4 197 0 0,-35 28-4184 0 0,20-9-3869 0 0,14-12-2283 0 0</inkml:trace>
  <inkml:trace contextRef="#ctx0" brushRef="#br0" timeOffset="-12322.38">2464 4518 928 0 0,'0'0'2239'0'0,"0"0"-196"0"0,0 0-14 0 0,0 0 123 0 0,0 0 31 0 0,0 0-98 0 0,0 0-191 0 0,0 0-371 0 0,0 0-319 0 0,0 0-297 0 0,0 0-236 0 0,0 0-126 0 0,-6 4-54 0 0,-14 11 110 0 0,37-23 1422 0 0,196-91 927 0 0,-136 91-2834 0 0,-50 49 130 0 0,-22-26-181 0 0,-3-13-56 0 0,-1 1 0 0 0,1 0 0 0 0,0-1 0 0 0,0 0 0 0 0,0 1-1 0 0,1-1 1 0 0,-1 0 0 0 0,0 0 0 0 0,1 0 0 0 0,0-1 0 0 0,-1 1 0 0 0,1-1 0 0 0,0 1 0 0 0,0-1 0 0 0,-1 0 0 0 0,1 0-1 0 0,0 0 1 0 0,0 0 0 0 0,0-1 0 0 0,1 1 0 0 0,-1-1 0 0 0,0 1 0 0 0,0-1 0 0 0,0 0 0 0 0,0-1 0 0 0,0 1-1 0 0,0 0 1 0 0,0-1 0 0 0,0 0 0 0 0,0 0 0 0 0,0 0 0 0 0,0 0 0 0 0,0 0 0 0 0,0 0 0 0 0,0-1 0 0 0,-1 1-1 0 0,3-3-8 0 0,6-4-849 0 0,-6 5-4186 0 0,-4 3 3104 0 0,2-4-9900 0 0</inkml:trace>
  <inkml:trace contextRef="#ctx0" brushRef="#br0" timeOffset="-11871.419">2889 4889 1872 0 0,'0'0'1455'0'0,"0"0"-152"0"0,0 0 200 0 0,0 0 350 0 0,0 0 171 0 0,0 0-127 0 0,0 0-348 0 0,0 0-366 0 0,0 0-223 0 0,0 0-83 0 0,0 0-9 0 0,0 0 13 0 0,0 0-11 0 0,13 7 6362 0 0,0-110-6469 0 0,-8-45-1593 0 0,-6 119-3348 0 0,1 1-3642 0 0,0 20-4338 0 0</inkml:trace>
  <inkml:trace contextRef="#ctx0" brushRef="#br0" timeOffset="-11135.411">2727 4116 0 0 0,'0'0'2362'0'0,"0"0"-424"0"0,0 0-158 0 0,0 0-24 0 0,0 0-58 0 0,0 0-187 0 0,0 0-221 0 0,0 0-205 0 0,0 0-129 0 0,0 0-43 0 0,0 0-53 0 0,0 0-52 0 0,-2 4 5856 0 0,-58-95-5418 0 0,1 42-712 0 0,38 19-506 0 0,14 27-2340 0 0,0 13-5663 0 0,7-5-3102 0 0</inkml:trace>
  <inkml:trace contextRef="#ctx0" brushRef="#br0" timeOffset="-8836.667">2653 3998 0 0 0,'0'0'337'0'0,"0"0"14"0"0,0 0 53 0 0,0 0 110 0 0,0 0 110 0 0,0 0 39 0 0,0 0-29 0 0,0 0-88 0 0,0 0-86 0 0,0 0-27 0 0,0 0 31 0 0,0 0 78 0 0,0 0 102 0 0,0 0 83 0 0,0 0 26 0 0,0 0-40 0 0,0 0-61 0 0,0 0-72 0 0,0 0-55 0 0,0 0-23 0 0,0 0-4 0 0,0 0-15 0 0,0 0-20 0 0,0 0-55 0 0,0 0-65 0 0,0 0-68 0 0,0 0-50 0 0,0 0-9 0 0,0 0 4 0 0,0 0 23 0 0,0 0 35 0 0,0 0 35 0 0,0 0 24 0 0,0 0 2 0 0,0 0 6 0 0,0 0 15 0 0,0 0 15 0 0,0 0 8 0 0,0 0 6 0 0,0 0 17 0 0,0 0-18 0 0,0 0-15 0 0,0 0-26 0 0,0 0-46 0 0,0 0-34 0 0,0 0-52 0 0,0 0-55 0 0,0 0-24 0 0,-25-18 3042 0 0,-1 0-2065 0 0,4-4-286 0 0,-16 7-63 0 0,13 1-142 0 0,-1 2-212 0 0,22 8-182 0 0,2 4-3793 0 0,1 0-3864 0 0,1 0-4264 0 0</inkml:trace>
  <inkml:trace contextRef="#ctx0" brushRef="#br0" timeOffset="9498.828">9584 4683 8194 0 0,'0'0'1340'0'0,"0"0"-225"0"0,0 0 57 0 0,0 0 281 0 0,0 0 163 0 0,0 0-90 0 0,0 0-270 0 0,0 0-261 0 0,0 0-191 0 0,0 0-95 0 0,0 0-51 0 0,11-8-41 0 0,48-35 510 0 0,-59 43-1034 0 0,1 1-1 0 0,-1-1 0 0 0,0 0 1 0 0,0 1-1 0 0,0-1 0 0 0,0 0 1 0 0,0 1-1 0 0,1-1 1 0 0,-1 1-1 0 0,0-1 0 0 0,0 0 1 0 0,1 0-1 0 0,-1 1 1 0 0,0-1-1 0 0,0 0 0 0 0,1 1 1 0 0,-1-1-1 0 0,0 0 1 0 0,1 0-1 0 0,-1 0 0 0 0,1 1 1 0 0,-1-1-1 0 0,0 0 0 0 0,1 0 1 0 0,-1 0-1 0 0,0 0 1 0 0,1 0-1 0 0,-1 1 0 0 0,1-1 1 0 0,-1 0-1 0 0,0 0 1 0 0,1 0-1 0 0,-1 0 0 0 0,1 0 1 0 0,-1-1-1 0 0,0 1 1 0 0,1 0-1 0 0,-1 0 0 0 0,1 0 1 0 0,-1 0-1 0 0,0 0 0 0 0,1 0 1 0 0,-1-1-1 0 0,0 1 1 0 0,1 0-1 0 0,-1 0 0 0 0,1-1-92 0 0,-22 36 1217 0 0,-182 241-410 0 0,108-147-689 0 0,93-144-2505 0 0,2 4 1487 0 0,8-30-2485 0 0,-3 20 508 0 0,-2-1-3473 0 0,-3 11-4657 0 0</inkml:trace>
  <inkml:trace contextRef="#ctx0" brushRef="#br0" timeOffset="9785.498">9356 4599 7946 0 0,'0'0'2113'0'0,"0"0"3"0"0,0 0-17 0 0,0 0-32 0 0,0 0-147 0 0,0 0-298 0 0,0 0-338 0 0,0 0-309 0 0,0 0-241 0 0,0 0-189 0 0,0 0-108 0 0,0 0-71 0 0,0 0-70 0 0,-2-5 181 0 0,39 33 1108 0 0,68 74 167 0 0,-96-94-1672 0 0,26 23 73 0 0,-2 2-1 0 0,-2 1 0 0 0,-1 2 0 0 0,-1 0 1 0 0,3 10-153 0 0,31 35-48 0 0,-58-76-592 0 0,5 3 638 0 0,-7-6-3823 0 0,0-2-3731 0 0,-2 0-4700 0 0</inkml:trace>
  <inkml:trace contextRef="#ctx0" brushRef="#br0" timeOffset="18402.178">257 2853 5145 0 0,'0'0'1312'0'0,"0"0"-293"0"0,0 0-47 0 0,0 0 227 0 0,0 0 240 0 0,0 0 79 0 0,0 0-96 0 0,0 0-262 0 0,0 0-284 0 0,0 0-228 0 0,0 0-165 0 0,0-2-75 0 0,0-8-14 0 0,0 8 20 0 0,0 2-6 0 0,0 0-18 0 0,4 22 1869 0 0,7 231-435 0 0,-11-250-1805 0 0,0 0 0 0 0,0-1 0 0 0,0 1 0 0 0,0-1 0 0 0,0 1 0 0 0,1 0 0 0 0,-1-1 0 0 0,1 1 0 0 0,0-1 0 0 0,0 1 0 0 0,0-1 0 0 0,0 1 0 0 0,0-1 0 0 0,0 0 0 0 0,1 1 0 0 0,-1-1 0 0 0,1 0 0 0 0,-1 0 0 0 0,1 0 0 0 0,0 0 0 0 0,0 0 0 0 0,0-1 0 0 0,0 1 0 0 0,0 0 0 0 0,0-1 0 0 0,1 0 0 0 0,-1 1 0 0 0,0-1 0 0 0,1 0 0 0 0,-1 0 0 0 0,1-1 0 0 0,-1 1 0 0 0,1 0 0 0 0,0-1 0 0 0,-1 1 0 0 0,1-1-1 0 0,0 0 1 0 0,-1 0 0 0 0,1 0 0 0 0,-1 0 0 0 0,1-1 0 0 0,0 1 0 0 0,-1-1 0 0 0,1 1 0 0 0,-1-1 0 0 0,1 0 0 0 0,-1 0 0 0 0,1 0 0 0 0,-1 0 0 0 0,0-1 0 0 0,1 1 0 0 0,0-2-19 0 0,15-16 153 0 0,-1-2 1 0 0,-1-1-1 0 0,-2 0 0 0 0,0 0 0 0 0,-1-2 0 0 0,-1 1 1 0 0,-1-2-1 0 0,3-11-153 0 0,41-80 184 0 0,-1 16 37 0 0,-52 103-215 0 0,1-1-1 0 0,-1 0 0 0 0,0 1 1 0 0,0-1-1 0 0,0 1 1 0 0,0 0-1 0 0,0 0 0 0 0,-1 0 1 0 0,1 0-1 0 0,-1 0 1 0 0,1 0-1 0 0,-1 0 0 0 0,0 0 1 0 0,-1 0-1 0 0,1 1 1 0 0,-1-1-1 0 0,1 0 0 0 0,-1 1 1 0 0,0-1-1 0 0,0 1-5 0 0,18 149 163 0 0,-6 1 0 0 0,-7 0-1 0 0,-7 22-162 0 0,1-115 54 0 0,-4 0 0 0 0,-1 0 0 0 0,-4 0 0 0 0,-1-1 0 0 0,-4-1 0 0 0,-11 26-54 0 0,24-78 12 0 0,-1-1-1 0 0,0 0 0 0 0,-1-1 0 0 0,1 1 1 0 0,-1-1-1 0 0,0 1 0 0 0,0-1 0 0 0,-1 0 1 0 0,0 0-1 0 0,0-1 0 0 0,0 0 0 0 0,0 0 1 0 0,-1 0-1 0 0,-4 3-11 0 0,7-6 6 0 0,1 1 1 0 0,-1-1 0 0 0,1 0 0 0 0,-1 0-1 0 0,0 0 1 0 0,0 0 0 0 0,0-1-1 0 0,1 1 1 0 0,-1-1 0 0 0,0 1 0 0 0,0-1-1 0 0,0 0 1 0 0,0 0 0 0 0,0 0-1 0 0,0-1 1 0 0,0 1 0 0 0,0-1-1 0 0,1 0 1 0 0,-1 1 0 0 0,0-1 0 0 0,0 0-1 0 0,1-1 1 0 0,-1 1 0 0 0,1 0-1 0 0,-1-1 1 0 0,1 0 0 0 0,-1 1 0 0 0,1-1-1 0 0,0 0 1 0 0,0 0 0 0 0,0 0-1 0 0,0 0 1 0 0,0-1 0 0 0,0 0-7 0 0,-4-9 10 0 0,0 0 1 0 0,1 0 0 0 0,1-1-1 0 0,0 0 1 0 0,1 1 0 0 0,0-1 0 0 0,1 0-1 0 0,0 0 1 0 0,1-1 0 0 0,0 1-1 0 0,2 0 1 0 0,-1 0 0 0 0,1-1-1 0 0,1 1 1 0 0,1 0 0 0 0,0-1-11 0 0,8-23-36 0 0,3 1 0 0 0,0 0-1 0 0,2 1 1 0 0,2 0 0 0 0,1 2 0 0 0,2 0 0 0 0,1 1 0 0 0,2 2 0 0 0,15-16 36 0 0,65-66-1758 0 0,-51 74-8518 0 0,-43 33-1821 0 0</inkml:trace>
  <inkml:trace contextRef="#ctx0" brushRef="#br0" timeOffset="23238.791">13634 2920 4385 0 0,'0'0'1511'0'0,"0"0"-65"0"0,0 0 159 0 0,0 0 188 0 0,0 0-64 0 0,0 0-252 0 0,0 0-329 0 0,0 0-295 0 0,0 0-163 0 0,0 0-98 0 0,0 0-88 0 0,-14 4 1134 0 0,20 9 2194 0 0,29-12-2182 0 0,-28-1-1280 0 0,245-22 1817 0 0,-251 22-2252 0 0,-1 0 1 0 0,1 0-1 0 0,-1 0 1 0 0,1 1 0 0 0,-1-1-1 0 0,1 0 1 0 0,-1 0-1 0 0,1 0 1 0 0,-1 0-1 0 0,1-1 1 0 0,-1 1-1 0 0,1 0 1 0 0,-1 0-1 0 0,0 0 1 0 0,1 0-1 0 0,-1 0 1 0 0,1-1 0 0 0,-1 1-1 0 0,1 0 1 0 0,-1 0-1 0 0,0-1 1 0 0,1 1-1 0 0,-1 0 1 0 0,1-1-1 0 0,-1 1 1 0 0,0 0-1 0 0,1-1 1 0 0,-1 1-1 0 0,0 0 1 0 0,0-1 0 0 0,1 1-1 0 0,-1-1 1 0 0,0 1-1 0 0,0-1 1 0 0,0 1-1 0 0,0 0 1 0 0,1-1-1 0 0,-1 1 1 0 0,0-1-1 0 0,0 1 1 0 0,0-1-1 0 0,0 1 1 0 0,0-1 0 0 0,0 1-1 0 0,0-1 1 0 0,0 1-1 0 0,0-1 1 0 0,0 1-1 0 0,-1-1 1 0 0,1 1-1 0 0,0-1 1 0 0,0 1-1 0 0,0 0 1 0 0,-1-1 64 0 0,1-12-3509 0 0,0 11 2517 0 0,0 1-152 0 0,0-1-5708 0 0,0-1-4116 0 0</inkml:trace>
  <inkml:trace contextRef="#ctx0" brushRef="#br0" timeOffset="23605.89">13594 3078 3217 0 0,'0'0'3262'0'0,"0"0"-1495"0"0,0 0-512 0 0,0 0 97 0 0,0 0 162 0 0,0 0-41 0 0,0 0-292 0 0,0 0-301 0 0,0 0-140 0 0,0 0 5 0 0,0 0 45 0 0,0 0 45 0 0,0 0-38 0 0,4 3-54 0 0,20 16 593 0 0,63 3 2672 0 0,98-37-1989 0 0,-185 15-2066 0 0,0 0-26 0 0,0 0-35 0 0,0 0-83 0 0,-10 0-4462 0 0,2 0-5378 0 0,4 0-2396 0 0</inkml:trace>
  <inkml:trace contextRef="#ctx0" brushRef="#br0" timeOffset="26627.798">14584 2901 10882 0 0,'0'0'1458'0'0,"0"0"-554"0"0,0 0-285 0 0,0 0 100 0 0,0 0 170 0 0,0 0 18 0 0,0 0-168 0 0,0 0-207 0 0,0 0-117 0 0,0 0-30 0 0,0 0 18 0 0,5 2 0 0 0,-2-1-310 0 0,0 1 1 0 0,0 0-1 0 0,-1-1 0 0 0,1 1 1 0 0,-1 0-1 0 0,1 0 1 0 0,-1 0-1 0 0,0 1 1 0 0,1-1-1 0 0,-1 0 0 0 0,0 1 1 0 0,-1-1-1 0 0,1 1 1 0 0,0 0-1 0 0,-1 0 0 0 0,1 0 1 0 0,-1 0-1 0 0,0 0 1 0 0,0 0-1 0 0,0 0 0 0 0,-1 0 1 0 0,1 1-94 0 0,5 28 221 0 0,-1 0 0 0 0,-1 0-1 0 0,-2 1 1 0 0,-1-1 0 0 0,-3 13-221 0 0,-14 10 528 0 0,16-54-384 0 0,0-1 47 0 0,0 0 46 0 0,0 0 33 0 0,0 0 15 0 0,0 0-5 0 0,-3-19 420 0 0,1 2-607 0 0,1-1-1 0 0,1 1 1 0 0,1-1-1 0 0,1 1 1 0 0,0 0-1 0 0,1-1 1 0 0,1 1-1 0 0,0 1 1 0 0,2-1-1 0 0,0 0 0 0 0,1 1 1 0 0,2-3-93 0 0,8-20 120 0 0,2 1-1 0 0,2 1 1 0 0,1 1 0 0 0,23-27-120 0 0,-40 55 15 0 0,1 0 1 0 0,0 0 0 0 0,0 1 0 0 0,1 0-1 0 0,0 0 1 0 0,0 0 0 0 0,1 1-1 0 0,-1 0 1 0 0,1 1 0 0 0,1 0 0 0 0,-1 0-1 0 0,1 0 1 0 0,0 1 0 0 0,2 0-16 0 0,-8 3 4 0 0,0 1 1 0 0,0 0-1 0 0,0 0 1 0 0,-1 1-1 0 0,1-1 1 0 0,0 1-1 0 0,0-1 1 0 0,-1 1-1 0 0,1 0 1 0 0,-1 0-1 0 0,1 0 1 0 0,0 0-1 0 0,-1 0 1 0 0,0 1-1 0 0,1-1 1 0 0,-1 1-1 0 0,0-1 0 0 0,0 1 1 0 0,0 0-1 0 0,0 0 1 0 0,0 0-1 0 0,0 0 1 0 0,0 1-1 0 0,-1-1 1 0 0,1 0-1 0 0,-1 1 1 0 0,0-1-1 0 0,1 1 1 0 0,-1-1-1 0 0,0 1 1 0 0,-1-1-1 0 0,1 1 1 0 0,0 0-1 0 0,-1 0 1 0 0,1-1-1 0 0,-1 1 1 0 0,0 0-1 0 0,0 0 1 0 0,0 0-1 0 0,0-1 1 0 0,-1 1-1 0 0,1 0 1 0 0,-1 0-1 0 0,0 2-4 0 0,-12 119 268 0 0,13-151-5745 0 0,3 11-2373 0 0,-1 8-3393 0 0</inkml:trace>
  <inkml:trace contextRef="#ctx0" brushRef="#br0" timeOffset="27424.295">15486 2437 3881 0 0,'0'0'5018'0'0,"0"0"-2637"0"0,0 0-844 0 0,0 0-6 0 0,0 0 67 0 0,0 0-56 0 0,0 0-206 0 0,0 0-285 0 0,0 0-239 0 0,0 0-140 0 0,0 0-81 0 0,0 0-48 0 0,0 0-48 0 0,-4-5-51 0 0,-14-17-39 0 0,-21 13 923 0 0,-30 9 69 0 0,66 1-1388 0 0,0 0 1 0 0,0 0 0 0 0,1 0 0 0 0,-1 1-1 0 0,0-1 1 0 0,1 1 0 0 0,-1 0 0 0 0,1 0-1 0 0,0 0 1 0 0,0 0 0 0 0,0 0 0 0 0,0 0-1 0 0,0 1 1 0 0,0-1 0 0 0,0 0 0 0 0,1 1 0 0 0,-1 0-1 0 0,1-1 1 0 0,0 1 0 0 0,0 0 0 0 0,0 0-1 0 0,0 0 1 0 0,0 0 0 0 0,0 0 0 0 0,1 0-1 0 0,0 0 1 0 0,0 0 0 0 0,0 3-10 0 0,-5 13 20 0 0,-34 202 212 0 0,21-96-204 0 0,13-74-7 0 0,-2 1-1 0 0,-3-1 1 0 0,-2 0 0 0 0,-18 46-21 0 0,-24 65 70 0 0,54-161-62 0 0,1-1 0 0 0,-1 1 0 0 0,1 0-1 0 0,0 0 1 0 0,-1-1 0 0 0,1 1-1 0 0,0-1 1 0 0,0 1 0 0 0,-1-1-1 0 0,1 1 1 0 0,0-1 0 0 0,0 1-1 0 0,0-1 1 0 0,0 0 0 0 0,0 1-1 0 0,0-1 1 0 0,0 0 0 0 0,-1 0-1 0 0,1 0 1 0 0,0 0 0 0 0,0 0-1 0 0,0 0 1 0 0,0 0 0 0 0,0 0-1 0 0,0 0 1 0 0,0 0 0 0 0,0 0 0 0 0,0 0-1 0 0,0-1 1 0 0,0 1 0 0 0,-1 0-1 0 0,1-1 1 0 0,0 1 0 0 0,0-1-1 0 0,0 1 1 0 0,0-1 0 0 0,-1 1-1 0 0,1-1 1 0 0,0 0 0 0 0,-1 1-1 0 0,1-1 1 0 0,0 0 0 0 0,-1 1-1 0 0,1-1 1 0 0,-1 0 0 0 0,1 0-8 0 0,11-4 63 0 0,192-58 171 0 0,-135 51-202 0 0,-67 1-3322 0 0,-6 5-931 0 0,2 2-2699 0 0,2 4-4840 0 0</inkml:trace>
  <inkml:trace contextRef="#ctx0" brushRef="#br0" timeOffset="27910.137">15827 2842 11138 0 0,'0'0'2702'0'0,"0"0"-1127"0"0,0 0-481 0 0,0 0 45 0 0,0 0 21 0 0,0 0-120 0 0,0 0-233 0 0,0 0-224 0 0,0 0-171 0 0,0 0-79 0 0,0 0-37 0 0,0 0-26 0 0,0 0-6 0 0,-7 15-3 0 0,-41 113 727 0 0,-1 9-29 0 0,48-89-659 0 0,53-41 722 0 0,-44-6-979 0 0,-1-2-1 0 0,0 1 1 0 0,1-1-1 0 0,-1 0 1 0 0,0-1-1 0 0,0 1 1 0 0,0-1-1 0 0,0-1 1 0 0,0 1 0 0 0,0-1-1 0 0,0-1 1 0 0,3-2-43 0 0,15-7-370 0 0,12-9-781 0 0,-22-2-9612 0 0,-14 20-534 0 0</inkml:trace>
  <inkml:trace contextRef="#ctx0" brushRef="#br0" timeOffset="28375.492">15547 2710 6857 0 0,'0'0'2290'0'0,"0"0"-477"0"0,0 0-89 0 0,0 0 160 0 0,0 0-24 0 0,0 0-284 0 0,0 0-335 0 0,0 0-312 0 0,0 0-229 0 0,0 0-139 0 0,0 0-131 0 0,0 0-85 0 0,0 0-64 0 0,33-12-46 0 0,99-36-11 0 0,-79 22 187 0 0,-45 17-259 0 0,72-91 1668 0 0,-53 118-1500 0 0,-20-9-243 0 0,0 0-1 0 0,0 0 0 0 0,0 1 0 0 0,-2 0 0 0 0,1 0 0 0 0,-1 1 0 0 0,0-1 0 0 0,-1 1 0 0 0,1 7-76 0 0,3 4 48 0 0,5 15-152 0 0,-8-30-622 0 0,3 2-2058 0 0,1-7-3074 0 0,-7-2-4639 0 0</inkml:trace>
  <inkml:trace contextRef="#ctx0" brushRef="#br0" timeOffset="28828.471">16353 2868 1392 0 0,'0'0'2229'0'0,"0"0"-714"0"0,0 0 41 0 0,0 0 385 0 0,0 0 240 0 0,0 0-94 0 0,0 0-334 0 0,0 0-392 0 0,0 0-299 0 0,0 0-162 0 0,0 0-112 0 0,0 0-85 0 0,0 0-63 0 0,-3-7-85 0 0,-13-23-83 0 0,15 30-452 0 0,1-1 1 0 0,-1 1-1 0 0,1 0 0 0 0,-1-1 0 0 0,0 1 0 0 0,1 0 0 0 0,-1-1 1 0 0,0 1-1 0 0,1 0 0 0 0,-1 0 0 0 0,0 0 0 0 0,1-1 1 0 0,-1 1-1 0 0,0 0 0 0 0,1 0 0 0 0,-1 0 0 0 0,0 0 0 0 0,1 0 1 0 0,-1 0-1 0 0,0 1 0 0 0,1-1 0 0 0,-1 0 0 0 0,0 0 1 0 0,1 0-1 0 0,-1 1 0 0 0,0-1 0 0 0,1 0 0 0 0,-1 0 0 0 0,1 1 1 0 0,-1-1-1 0 0,0 1 0 0 0,1-1 0 0 0,-1 1 0 0 0,1-1 1 0 0,-1 1-1 0 0,1-1 0 0 0,0 1 0 0 0,-1-1 0 0 0,1 1 0 0 0,-1-1 1 0 0,1 1-1 0 0,0 0 0 0 0,-1-1 0 0 0,1 1 0 0 0,0-1 1 0 0,0 1-1 0 0,0 0-20 0 0,-3 2 94 0 0,-12 13 68 0 0,0 1-1 0 0,1 0 1 0 0,1 1-1 0 0,1 1 1 0 0,0 0-1 0 0,2 1 1 0 0,0 0-1 0 0,1 0 1 0 0,1 1-1 0 0,0 1-161 0 0,7-18-13 0 0,-1-1-1 0 0,1 1 0 0 0,0-1 1 0 0,0 1-1 0 0,0-1 1 0 0,0 1-1 0 0,0 0 1 0 0,1-1-1 0 0,0 1 0 0 0,0 0 1 0 0,0 0-1 0 0,0-1 1 0 0,0 1-1 0 0,1 0 1 0 0,0 0-1 0 0,-1-1 0 0 0,1 1 1 0 0,1-1-1 0 0,-1 1 1 0 0,1-1-1 0 0,-1 1 1 0 0,1-1-1 0 0,0 0 1 0 0,0 0-1 0 0,0 0 0 0 0,1 0 1 0 0,-1 0-1 0 0,1 0 1 0 0,-1 0-1 0 0,1-1 1 0 0,0 0-1 0 0,0 1 0 0 0,0-1 1 0 0,0 0-1 0 0,1 0 1 0 0,-1-1-1 0 0,0 1 1 0 0,1-1-1 0 0,0 0 1 0 0,-1 0-1 0 0,3 1 14 0 0,2-2-209 0 0,0 0 0 0 0,0-1 0 0 0,0 0 0 0 0,0 0 0 0 0,-1-1 0 0 0,1 0 0 0 0,0 0 0 0 0,-1-1 0 0 0,0 0 0 0 0,1 0 0 0 0,-1 0-1 0 0,0-1 1 0 0,-1 0 0 0 0,5-4 209 0 0,55-41-10554 0 0,-59 43 8190 0 0,5-5-5028 0 0</inkml:trace>
  <inkml:trace contextRef="#ctx0" brushRef="#br0" timeOffset="29111.433">16615 2861 6321 0 0,'0'0'2083'0'0,"0"0"-390"0"0,0 0-165 0 0,0 0-36 0 0,0 0-77 0 0,0 0-148 0 0,0 0-232 0 0,0 0-199 0 0,0 0-137 0 0,0 0-111 0 0,-16 31-88 0 0,-46 96-66 0 0,53-89-126 0 0,19-30-21 0 0,-5-6-169 0 0,6 1 62 0 0,0 0 0 0 0,0-1-1 0 0,0 0 1 0 0,0-1 0 0 0,0 0-1 0 0,0-1 1 0 0,0 0 0 0 0,0-1-1 0 0,0 0 1 0 0,0 0-1 0 0,0-2 1 0 0,0 1 0 0 0,-1-1-1 0 0,1-1 1 0 0,-1 0 0 0 0,0 0-1 0 0,0-1 1 0 0,0 0 0 0 0,0-1-1 0 0,-1 0 1 0 0,0-1 0 0 0,0 0-1 0 0,-1 0 1 0 0,0 0-1 0 0,0-1 1 0 0,-1-1 0 0 0,4-4-180 0 0,-6 6 88 0 0,1 1 0 0 0,-2-1 0 0 0,1 1 0 0 0,-1-1-1 0 0,0-1 1 0 0,0 1 0 0 0,-1-1 0 0 0,1 1 0 0 0,-2-1 0 0 0,1 0 0 0 0,-1 0 0 0 0,-1 0 0 0 0,1 0 0 0 0,-2 0 0 0 0,1 0 0 0 0,-1-1 0 0 0,0 1 0 0 0,-1-4-88 0 0,-2 7-30 0 0,0 1 0 0 0,-1 0 0 0 0,1 0 0 0 0,-1 0 0 0 0,0 0 0 0 0,0 1 0 0 0,-1-1 0 0 0,1 1 1 0 0,-1 0-1 0 0,1 0 0 0 0,-1 1 0 0 0,0 0 0 0 0,0-1 0 0 0,0 2 0 0 0,0-1 0 0 0,-1 1 0 0 0,1-1 0 0 0,0 1 0 0 0,-1 1 1 0 0,1-1-1 0 0,-1 1 0 0 0,1 0 0 0 0,-1 0 0 0 0,1 1 0 0 0,0-1 0 0 0,-1 1 0 0 0,1 0 0 0 0,-2 1 30 0 0,-77 32-2406 0 0,59-17-1565 0 0,2 0-4576 0 0,15-9-2729 0 0</inkml:trace>
  <inkml:trace contextRef="#ctx0" brushRef="#br0" timeOffset="29527.464">17182 2706 6329 0 0,'0'0'3688'0'0,"0"0"-978"0"0,0 0-574 0 0,0 0-323 0 0,0 0-398 0 0,0 0-390 0 0,0 0-331 0 0,0 0-236 0 0,0 0-75 0 0,0 0-20 0 0,0 0-31 0 0,0 0-21 0 0,0 0-27 0 0,-15 11-43 0 0,-68 55 122 0 0,72-59-238 0 0,-16 26 322 0 0,56-25-342 0 0,78 6 337 0 0,-104-13-377 0 0,0 0 1 0 0,0-1 0 0 0,0 1 0 0 0,1 0 0 0 0,-1 0-1 0 0,0 1 1 0 0,0-1 0 0 0,0 1 0 0 0,0 0-1 0 0,-1-1 1 0 0,1 1 0 0 0,0 0 0 0 0,-1 1-1 0 0,1-1 1 0 0,-1 0 0 0 0,0 1 0 0 0,0-1 0 0 0,0 1-1 0 0,0 0 1 0 0,0 0 0 0 0,-1-1 0 0 0,1 1-1 0 0,-1 0 1 0 0,0 1 0 0 0,1-1 0 0 0,-2 0-1 0 0,1 0 1 0 0,0 0 0 0 0,-1 1 0 0 0,1-1 0 0 0,-1 0-1 0 0,0 1 1 0 0,0-1 0 0 0,0 0 0 0 0,0 1-1 0 0,-1-1 1 0 0,1 0 0 0 0,-2 2-66 0 0,-6 5 123 0 0,-1 0-1 0 0,0 0 1 0 0,0 0-1 0 0,-1-2 1 0 0,-1 1 0 0 0,0-1-1 0 0,0-1 1 0 0,-6 4-123 0 0,5-3 44 0 0,-121 47 135 0 0,78-47-1933 0 0,55-8 698 0 0,0-6-4686 0 0,0 5-2975 0 0</inkml:trace>
  <inkml:trace contextRef="#ctx0" brushRef="#br0" timeOffset="30379.093">17624 2824 5953 0 0,'0'0'2521'0'0,"0"0"-761"0"0,0 0-257 0 0,0 0 94 0 0,0 0 108 0 0,0 0-107 0 0,0 0-287 0 0,0 0-280 0 0,0 0-208 0 0,0 0-151 0 0,0 0-84 0 0,0 0-87 0 0,0 0-90 0 0,-5-5-55 0 0,3 3-283 0 0,1 1-57 0 0,1 0-1 0 0,-1 0 1 0 0,0 0-1 0 0,1 0 0 0 0,-1 0 1 0 0,0 0-1 0 0,1 0 1 0 0,-1 0-1 0 0,0 0 0 0 0,0 1 1 0 0,0-1-1 0 0,0 0 1 0 0,0 1-1 0 0,0-1 0 0 0,0 1 1 0 0,0-1-1 0 0,0 1 1 0 0,0-1-1 0 0,0 1 0 0 0,-1 0 1 0 0,1-1-1 0 0,0 1 1 0 0,0 0-1 0 0,0 0 0 0 0,0 0 1 0 0,0 0-1 0 0,-1 0 1 0 0,1 0-1 0 0,0 0 0 0 0,0 0 1 0 0,0 1-1 0 0,0-1 1 0 0,-1 0-16 0 0,-12 11 75 0 0,0 1 0 0 0,1 0 1 0 0,0 0-1 0 0,1 1 0 0 0,0 1 1 0 0,1 0-1 0 0,1 0 1 0 0,0 1-1 0 0,1 1 0 0 0,0-1 1 0 0,2 1-1 0 0,0 1 1 0 0,0 0-1 0 0,2 0 0 0 0,0 0 1 0 0,1 0-1 0 0,1 1 0 0 0,0-1 1 0 0,2 1-1 0 0,0 0 1 0 0,1 1-76 0 0,0-15 19 0 0,1-1 0 0 0,0 1 0 0 0,0 0 0 0 0,0 0 0 0 0,1-1 0 0 0,-1 1 0 0 0,1 0 0 0 0,0-1 0 0 0,0 0 0 0 0,0 1 0 0 0,0-1 0 0 0,1 0 0 0 0,0 0 0 0 0,-1 0 0 0 0,1-1 0 0 0,0 1 0 0 0,0-1 0 0 0,0 1 0 0 0,1-1 0 0 0,-1 0 0 0 0,0 0 0 0 0,1 0 0 0 0,0-1 0 0 0,-1 1 0 0 0,1-1 0 0 0,0 0 0 0 0,0 0 0 0 0,0 0 1 0 0,-1-1-1 0 0,3 1-19 0 0,5 1 111 0 0,0-1 0 0 0,0 0 0 0 0,0-1 0 0 0,0 0 1 0 0,0-1-1 0 0,0 0 0 0 0,0-1 0 0 0,0 0 0 0 0,0 0 1 0 0,5-3-112 0 0,7-4 148 0 0,0-1 1 0 0,-1-1-1 0 0,0-2 1 0 0,-1 0 0 0 0,0-1-1 0 0,-1 0 1 0 0,-1-2 0 0 0,0-1-1 0 0,-1 0 1 0 0,-1-1-1 0 0,-1-1 1 0 0,0 0 0 0 0,-2-1-1 0 0,0-1 1 0 0,-1-1-1 0 0,8-19-148 0 0,-19 36-11 0 0,0-1-1 0 0,-1 1 0 0 0,0-1 0 0 0,0 1 0 0 0,0-1 0 0 0,-1 1 0 0 0,0-1 0 0 0,0 0 0 0 0,0 1 0 0 0,-1-1 0 0 0,0 1 0 0 0,0-1 1 0 0,0 1-1 0 0,-1-1 0 0 0,0 1 0 0 0,0 0 0 0 0,0 0 0 0 0,0 0 0 0 0,-1 0 0 0 0,0 0 0 0 0,0 0 0 0 0,0 1 0 0 0,-1-1 1 0 0,0 1-1 0 0,1 0 0 0 0,-1 0 0 0 0,-1 1 0 0 0,1-1 0 0 0,-1 1 0 0 0,1 0 0 0 0,-1 0 0 0 0,0 0 0 0 0,0 0 0 0 0,0 1 1 0 0,0 0-1 0 0,-1 0 0 0 0,1 1 0 0 0,0-1 0 0 0,-1 1 0 0 0,1 0 0 0 0,-1 1 0 0 0,0-1 0 0 0,1 1 0 0 0,-5 1 12 0 0,-3-2-273 0 0,0 0 0 0 0,1 1-1 0 0,-1 1 1 0 0,0 0-1 0 0,0 1 1 0 0,1 1 0 0 0,-1 0-1 0 0,1 0 1 0 0,-1 1-1 0 0,1 1 1 0 0,1 0 0 0 0,-1 0-1 0 0,1 1 274 0 0,-88 60-5332 0 0,58-37-1652 0 0,21-14-4057 0 0</inkml:trace>
  <inkml:trace contextRef="#ctx0" brushRef="#br0" timeOffset="30708.461">17314 3100 12091 0 0,'0'0'2681'0'0,"0"0"-564"0"0,0 0-399 0 0,0 0-237 0 0,0 0-180 0 0,0 0-191 0 0,0 0-184 0 0,0 0-131 0 0,0 0-102 0 0,34-13-82 0 0,107-40-92 0 0,-21 18 677 0 0,-108 34-1085 0 0,-8 0-66 0 0,2 0-2 0 0,0 0-1 0 0,0 0 1 0 0,0 0-1 0 0,1 1 1 0 0,-1 0-1 0 0,0 0 1 0 0,0 1-1 0 0,0 0 1 0 0,0 0-1 0 0,0 0 1 0 0,0 1-1 0 0,0-1 1 0 0,0 1-1 0 0,0 1 1 0 0,-1-1-1 0 0,1 1 1 0 0,3 2-43 0 0,-3 0 26 0 0,0 0 0 0 0,0-1 0 0 0,0 0 1 0 0,1-1-1 0 0,0 1 0 0 0,0-1 0 0 0,0-1 0 0 0,0 1 0 0 0,0-1 0 0 0,0 0 1 0 0,1-1-1 0 0,-1 0 0 0 0,1 0 0 0 0,-1-1 0 0 0,1 1 0 0 0,-1-2 0 0 0,1 1 1 0 0,-1-1-1 0 0,2 0-26 0 0,16 0 39 0 0,67-2-1826 0 0,-59-14-2704 0 0,-22 10-453 0 0,-3 5-6735 0 0</inkml:trace>
  <inkml:trace contextRef="#ctx0" brushRef="#br0" timeOffset="31076.487">18220 2945 12827 0 0,'0'0'1887'0'0,"0"0"-623"0"0,0 0-157 0 0,0 0 127 0 0,0 0 15 0 0,0 0-146 0 0,0 0-208 0 0,0 0-172 0 0,0 0-91 0 0,0 0-69 0 0,0 0-55 0 0,0 0-40 0 0,0 0-45 0 0,34 2-26 0 0,107 2-30 0 0,28-10 804 0 0,-90 6-1723 0 0,-67-7-2217 0 0,-11 2-818 0 0,-1-1-3618 0 0,0 2-4036 0 0</inkml:trace>
  <inkml:trace contextRef="#ctx0" brushRef="#br0" timeOffset="31326.212">18478 2739 13235 0 0,'0'0'2595'0'0,"0"0"-851"0"0,0 0-443 0 0,0 0-80 0 0,0 0-72 0 0,0 0-141 0 0,0 0-183 0 0,0 0-171 0 0,-9 32-119 0 0,-27 97-102 0 0,26-50 216 0 0,10 94-148 0 0,7-140-1163 0 0,-3-28-2918 0 0,0-3-3444 0 0,-3-2-4103 0 0</inkml:trace>
  <inkml:trace contextRef="#ctx0" brushRef="#br0" timeOffset="32568.76">18875 3001 1224 0 0,'0'0'3346'0'0,"0"0"-1457"0"0,0 0-582 0 0,0 0-103 0 0,0 0-28 0 0,0 0-76 0 0,0 0-71 0 0,0 0-38 0 0,0 0 22 0 0,0 0 30 0 0,0 0 23 0 0,0 0-57 0 0,0 0-142 0 0,7 2-86 0 0,0 0-490 0 0,0-1 0 0 0,1 1 0 0 0,-1-1 0 0 0,0 0 0 0 0,0-1-1 0 0,1 0 1 0 0,-1 0 0 0 0,0 0 0 0 0,1-1 0 0 0,-1 0 0 0 0,0-1-1 0 0,1 0-290 0 0,21-10 328 0 0,-1-1 0 0 0,-1-1 0 0 0,0-2 0 0 0,-1-1 0 0 0,-1-1 0 0 0,-1-1 0 0 0,0-1 0 0 0,-1-1 0 0 0,-2-1 0 0 0,0-1 0 0 0,11-17-328 0 0,-32 41 23 0 0,0-1 0 0 0,0 0 0 0 0,0 1 1 0 0,1-1-1 0 0,-1 0 0 0 0,0 1 0 0 0,0-1 0 0 0,0 0 1 0 0,0 1-1 0 0,1-1 0 0 0,-1 0 0 0 0,0 1 0 0 0,0-1 0 0 0,1 0 1 0 0,-1 0-1 0 0,0 0 0 0 0,1 1 0 0 0,-1-1 0 0 0,0 0 1 0 0,0 0-1 0 0,1 0 0 0 0,-1 1 0 0 0,0-1 0 0 0,1 0 0 0 0,-1 0 1 0 0,0 0-1 0 0,1 0 0 0 0,-1 0 0 0 0,1 0 0 0 0,-1 0 1 0 0,0 0-1 0 0,1 0 0 0 0,-1 0 0 0 0,0 0 0 0 0,1 0 0 0 0,-1 0 1 0 0,0 0-1 0 0,1 0-23 0 0,-3 11-118 0 0,-14 217 140 0 0,16 68-402 0 0,-1-281 361 0 0,-1 0 0 0 0,-1 0 0 0 0,0-1-1 0 0,-1 1 1 0 0,0-1 0 0 0,-1 0 0 0 0,-1 0-1 0 0,0 0 1 0 0,-1-1 0 0 0,0 0 0 0 0,-1 0-1 0 0,-1-1 1 0 0,0 0 0 0 0,-1-1 0 0 0,0 1-1 0 0,-5 3 20 0 0,6-7 8 0 0,-1-1-1 0 0,1-1 0 0 0,-1 1 1 0 0,-1-1-1 0 0,1-1 0 0 0,-1 0 1 0 0,0 0-1 0 0,0-1 0 0 0,0-1 1 0 0,-1 0-1 0 0,1 0 0 0 0,-1-1 1 0 0,0-1-1 0 0,0 0-7 0 0,11-2 6 0 0,-1 0-1 0 0,0 0 1 0 0,0 0 0 0 0,1 0 0 0 0,-1 0 0 0 0,1-1-1 0 0,-1 1 1 0 0,1 0 0 0 0,-1-1 0 0 0,1 0-1 0 0,0 1 1 0 0,0-1 0 0 0,0 0 0 0 0,0 1-1 0 0,0-1 1 0 0,0 0 0 0 0,0 0 0 0 0,0 0-1 0 0,1 0 1 0 0,-1 0 0 0 0,1 0 0 0 0,-1 0-1 0 0,1 0 1 0 0,0 0 0 0 0,0 0 0 0 0,0 0-1 0 0,0 0 1 0 0,0 0 0 0 0,1 0 0 0 0,-1 0 0 0 0,0 0-1 0 0,1 0 1 0 0,0 0 0 0 0,-1 0 0 0 0,1 0-1 0 0,0 0 1 0 0,0 1 0 0 0,0-1 0 0 0,0 0-1 0 0,0 1 1 0 0,1-1 0 0 0,-1 0 0 0 0,0 1-1 0 0,1-1 1 0 0,-1 1 0 0 0,1 0 0 0 0,0-1-6 0 0,38-44-18 0 0,1 1 0 0 0,2 2 1 0 0,48-36 17 0 0,-27 23-587 0 0,-33 21-934 0 0,-24 22-1510 0 0,-1-1-3708 0 0,-5 10-4471 0 0</inkml:trace>
  <inkml:trace contextRef="#ctx0" brushRef="#br0" timeOffset="33053.373">19034 2699 9258 0 0,'0'0'2200'0'0,"0"0"-554"0"0,0 0-311 0 0,0 0-100 0 0,0 0-63 0 0,0 0-83 0 0,0 0-120 0 0,0 0-114 0 0,0 0-87 0 0,0 0-82 0 0,0 0-84 0 0,0 0-48 0 0,0 0-62 0 0,26-12-48 0 0,81-40-37 0 0,1-17 554 0 0,-39 3 165 0 0,-63 56-507 0 0,-6 10-611 0 0,0 0 1 0 0,0 1 0 0 0,0-1 0 0 0,0 0-1 0 0,1 0 1 0 0,-1 1 0 0 0,0-1 0 0 0,0 0-1 0 0,0 1 1 0 0,0-1 0 0 0,0 0-1 0 0,0 0 1 0 0,1 1 0 0 0,-1-1 0 0 0,0 0-1 0 0,0 0 1 0 0,0 1 0 0 0,1-1 0 0 0,-1 0-1 0 0,0 0 1 0 0,0 0 0 0 0,1 0 0 0 0,-1 1-1 0 0,0-1 1 0 0,1 0 0 0 0,-1 0-1 0 0,0 0 1 0 0,0 0 0 0 0,1 0 0 0 0,-1 0-1 0 0,0 0 1 0 0,1 0 0 0 0,-1 0 0 0 0,0 0-1 0 0,0 0 1 0 0,1 0 0 0 0,-1 0 0 0 0,0 0-1 0 0,1 0 1 0 0,-1 0 0 0 0,0 0 0 0 0,1 0-1 0 0,-1 0 1 0 0,0 0 0 0 0,0 0-1 0 0,1 0 1 0 0,-1-1 0 0 0,0 1 0 0 0,0 0-1 0 0,1 0 1 0 0,-1 0 0 0 0,0-1 0 0 0,0 1-1 0 0,1 0 1 0 0,-1 0 0 0 0,0-1 0 0 0,0 1-1 0 0,0 0 1 0 0,0 0 0 0 0,1-1 0 0 0,-1 1-1 0 0,0 0 1 0 0,0 0 0 0 0,0-1-1 0 0,0 1 1 0 0,0 0 0 0 0,0-1 0 0 0,0 1-1 0 0,0 0-8 0 0,97 131 402 0 0,-53-97-836 0 0,-22-26-5597 0 0,-11-5 728 0 0,-7 0-6190 0 0</inkml:trace>
  <inkml:trace contextRef="#ctx0" brushRef="#br0" timeOffset="33911.524">19932 2791 1040 0 0,'0'0'1563'0'0,"0"0"-93"0"0,0 0 89 0 0,0 0 115 0 0,0 0-5 0 0,0 0-131 0 0,0 0-159 0 0,0 0-178 0 0,0 0-164 0 0,0 0-118 0 0,0 0-97 0 0,0 0-40 0 0,0 0-35 0 0,5-7-28 0 0,15-21-35 0 0,-17 1 3427 0 0,-48 22-2806 0 0,38 6-1045 0 0,-5 0-135 0 0,0 2 1 0 0,1-1-1 0 0,-1 2 1 0 0,1-1 0 0 0,0 2-1 0 0,0-1 1 0 0,0 2-1 0 0,0-1 1 0 0,1 2 0 0 0,0-1-1 0 0,-6 6-125 0 0,-30 26 276 0 0,45-37-272 0 0,0 0 0 0 0,0 0 1 0 0,0 0-1 0 0,0 0 0 0 0,0 0 0 0 0,0 0 0 0 0,0 0 1 0 0,1 0-1 0 0,-1 1 0 0 0,0-1 0 0 0,1 0 1 0 0,-1 0-1 0 0,1 1 0 0 0,-1-1 0 0 0,1 0 0 0 0,-1 1 1 0 0,1-1-1 0 0,0 1 0 0 0,0-1 0 0 0,0 0 0 0 0,0 1 1 0 0,0-1-1 0 0,0 1 0 0 0,0-1 0 0 0,0 1 1 0 0,0-1-1 0 0,1 0 0 0 0,-1 1 0 0 0,1-1 0 0 0,-1 0 1 0 0,1 1-1 0 0,-1-1 0 0 0,1 0 0 0 0,0 0 0 0 0,0 1 1 0 0,0-1-1 0 0,-1 0 0 0 0,1 0 0 0 0,1 0-4 0 0,143 51 230 0 0,-132-45-192 0 0,-10-6-27 0 0,0 0-1 0 0,0 0 1 0 0,0 0 0 0 0,-1 0 0 0 0,1 1-1 0 0,0-1 1 0 0,-1 1 0 0 0,1 0-1 0 0,-1 0 1 0 0,1 0 0 0 0,-1 0-1 0 0,0 0 1 0 0,0 0 0 0 0,0 0-1 0 0,0 1 1 0 0,0-1 0 0 0,-1 1-1 0 0,1-1 1 0 0,-1 1 0 0 0,1 0-1 0 0,-1 0 1 0 0,0 0 0 0 0,0 0-1 0 0,0-1 1 0 0,-1 1 0 0 0,1 2-11 0 0,-3 2 45 0 0,0 0 1 0 0,-1 0 0 0 0,0 0 0 0 0,0 0-1 0 0,0-1 1 0 0,-1 1 0 0 0,0-1-1 0 0,0 0 1 0 0,-1 0 0 0 0,0-1 0 0 0,0 1-1 0 0,0-1 1 0 0,-1 0 0 0 0,1 0-1 0 0,-1-1 1 0 0,-1 0 0 0 0,1 0 0 0 0,0 0-1 0 0,-4 1-45 0 0,-14 12 100 0 0,16-11-86 0 0,0-1 0 0 0,0 1 0 0 0,-1-1 0 0 0,1 0 0 0 0,-1-1 0 0 0,-1 0 0 0 0,1-1 0 0 0,0 0 0 0 0,-1 0 0 0 0,0-1 0 0 0,0 0 0 0 0,1 0 0 0 0,-1-1 0 0 0,0-1 0 0 0,0 0 0 0 0,-7-1-14 0 0,15 0-44 0 0,0 0 0 0 0,0-1 0 0 0,0 1-1 0 0,0-1 1 0 0,0 0 0 0 0,0 0 0 0 0,0 1 0 0 0,0-1 0 0 0,1 0-1 0 0,-1-1 1 0 0,1 1 0 0 0,0 0 0 0 0,0 0 0 0 0,-1-1 0 0 0,1 1-1 0 0,1 0 1 0 0,-1-1 0 0 0,0 1 0 0 0,1-1 0 0 0,-1 1 0 0 0,1-1-1 0 0,0 0 1 0 0,-1 1 0 0 0,1-1 0 0 0,1 1 0 0 0,-1-1 0 0 0,0 1-1 0 0,1-1 1 0 0,-1 0 0 0 0,1 1 0 0 0,0 0 0 0 0,-1-1 0 0 0,1 1 0 0 0,1-1-1 0 0,-1 1 1 0 0,0 0 0 0 0,0 0 0 0 0,1 0 0 0 0,-1 0 0 0 0,1 0-1 0 0,0 0 1 0 0,0 0 0 0 0,0 0 0 0 0,0 0 44 0 0,31-27-2119 0 0,-11 14-3582 0 0,-13 11-3580 0 0</inkml:trace>
  <inkml:trace contextRef="#ctx0" brushRef="#br0" timeOffset="34164.808">20289 2953 18404 0 0,'0'0'2390'0'0,"0"0"-1449"0"0,0 0-431 0 0,0 0 151 0 0,0 0 126 0 0,0 0-15 0 0,0 0-188 0 0,0 0-234 0 0,0 0-157 0 0,0 0-108 0 0,0 0-27 0 0,0 0-29 0 0,0 0-18 0 0,-8 23-36 0 0,-24 71-57 0 0,16-59-136 0 0,12-35-3770 0 0,-2-1-7535 0 0,4 1 1584 0 0</inkml:trace>
  <inkml:trace contextRef="#ctx0" brushRef="#br0" timeOffset="34395.405">20269 2577 15059 0 0,'0'0'2353'0'0,"0"0"-601"0"0,0 0-377 0 0,0 0-160 0 0,0 0-192 0 0,0 0-222 0 0,0 0-242 0 0,0 0-205 0 0,0 0-129 0 0,0 0-101 0 0,0 0-81 0 0,0 0-70 0 0,0 0-77 0 0,6-14-95 0 0,19-39-165 0 0,-7 88-1486 0 0,-12 1-4440 0 0,-4-18-4878 0 0</inkml:trace>
  <inkml:trace contextRef="#ctx0" brushRef="#br0" timeOffset="34797.674">20508 3049 7770 0 0,'0'0'5764'0'0,"0"0"-3268"0"0,0 0-1104 0 0,0 0-97 0 0,0 0-174 0 0,0 0-295 0 0,0 0-260 0 0,0 0-177 0 0,0 0-62 0 0,0 0 8 0 0,0 0-11 0 0,0 0-8 0 0,0 0-27 0 0,15-20-38 0 0,48-60 18 0 0,-5 18 537 0 0,-56 58-806 0 0,0 1-1 0 0,0 0 1 0 0,0 0 0 0 0,1 1-1 0 0,-1-1 1 0 0,1 1 0 0 0,0-1 0 0 0,0 1-1 0 0,0 0 1 0 0,0 0 0 0 0,0 0-1 0 0,1 0 1 0 0,-1 0 0 0 0,0 1-1 0 0,1 0 1 0 0,-1-1 0 0 0,1 1 0 0 0,3 0 0 0 0,-1 42-722 0 0,-8-17 607 0 0,1-22 115 0 0,0 1 1 0 0,0-1-1 0 0,0 0 1 0 0,0 1 0 0 0,1-1-1 0 0,-1 1 1 0 0,1 0-1 0 0,-1-1 1 0 0,1 1 0 0 0,0-1-1 0 0,0 1 1 0 0,0 0-1 0 0,1-1 1 0 0,-1 1 0 0 0,0 0-1 0 0,1-1 1 0 0,0 1-1 0 0,0-1 1 0 0,0 1 0 0 0,0-1-1 0 0,0 0 1 0 0,0 1-1 0 0,0-1 1 0 0,1 0 0 0 0,-1 0-1 0 0,1 0 1 0 0,0 0-1 0 0,-1 0 1 0 0,1 0 0 0 0,0 0-1 0 0,0-1 1 0 0,0 1-1 0 0,0 0 1 0 0,1-1 0 0 0,-1 0-1 0 0,0 0 1 0 0,1 0-1 0 0,-1 0 1 0 0,3 1-1 0 0,-1-2 42 0 0,1 1 28 0 0,-1-1 1 0 0,1 0 0 0 0,-1 0 0 0 0,0 0-1 0 0,1-1 1 0 0,-1 0 0 0 0,1 0 0 0 0,-1 0-1 0 0,0 0 1 0 0,0 0 0 0 0,1-1 0 0 0,-1 0-1 0 0,0 0 1 0 0,0 0 0 0 0,-1 0 0 0 0,2-1-71 0 0,3-2 150 0 0,-1 1 1 0 0,1-1 0 0 0,-1-1-1 0 0,0 1 1 0 0,-1-1 0 0 0,0 0 0 0 0,1 0-1 0 0,-2-1 1 0 0,1 0 0 0 0,-1 0-1 0 0,0-1 1 0 0,-1 1 0 0 0,0-1-1 0 0,0 0 1 0 0,0 0 0 0 0,-1 0 0 0 0,0 0-1 0 0,-1-1 1 0 0,0 1 0 0 0,0-1-1 0 0,-1 0 1 0 0,0-2-151 0 0,-6-11-1334 0 0,-6 28-8420 0 0,9-2-1795 0 0</inkml:trace>
  <inkml:trace contextRef="#ctx0" brushRef="#br0" timeOffset="35159.471">21267 2732 18356 0 0,'0'0'1648'0'0,"0"0"-526"0"0,0 0-183 0 0,0 0-16 0 0,0 0-95 0 0,0 0-168 0 0,0 0-184 0 0,0 0-135 0 0,0 0-93 0 0,0 0-57 0 0,0 0-53 0 0,0 0-48 0 0,0 0-32 0 0,-27 15-21 0 0,-83 50-1 0 0,67-20-6 0 0,39-34-31 0 0,0-6-8 0 0,1 1 0 0 0,0-1 0 0 0,0 1 0 0 0,0 0 0 0 0,1 0 0 0 0,0 0-1 0 0,0 0 1 0 0,1 0 0 0 0,-1 0 0 0 0,1 0 0 0 0,1 0 0 0 0,-1 1 0 0 0,1-1 0 0 0,0 0 0 0 0,0 1-1 0 0,1-1 1 0 0,0 0 0 0 0,0 0 0 0 0,1 1 0 0 0,-1-1 0 0 0,1 0 0 0 0,1 0 0 0 0,-1-1 0 0 0,1 1-1 0 0,0 0 1 0 0,0-1 0 0 0,1 0 0 0 0,-1 0 0 0 0,1 0 0 0 0,0 0 0 0 0,1 0 0 0 0,-1-1 0 0 0,1 0-1 0 0,0 0 1 0 0,0 0 0 0 0,0 0 9 0 0,8 0 66 0 0,0 0 0 0 0,0-1 0 0 0,1-1 0 0 0,-1 0 1 0 0,1-1-1 0 0,-1 0 0 0 0,1-1 0 0 0,-1 0 0 0 0,1-2 0 0 0,-1 1 0 0 0,1-1 0 0 0,-1-1 0 0 0,0-1 0 0 0,0 0 0 0 0,0 0 0 0 0,-1-1 0 0 0,1-1 1 0 0,-1 0-1 0 0,0-1 0 0 0,-1 0 0 0 0,0-1 0 0 0,7-6-66 0 0,-8 6 109 0 0,-1-1 0 0 0,0 0 0 0 0,-1-1 0 0 0,0 0 0 0 0,-1-1 0 0 0,0 1 0 0 0,0-1 0 0 0,-1-1 1 0 0,-1 1-1 0 0,0-1 0 0 0,0 0 0 0 0,-1 0 0 0 0,-1-1 0 0 0,0 1 0 0 0,0-1 0 0 0,-2 1 0 0 0,1-1 0 0 0,-2 0 0 0 0,0-9-109 0 0,1 18-17 0 0,0-1-1 0 0,0 0 1 0 0,-1 1-1 0 0,0-1 0 0 0,0 0 1 0 0,0 0-1 0 0,-1 1 1 0 0,1-1-1 0 0,-1 0 1 0 0,0 0-1 0 0,-1 1 0 0 0,1-1 1 0 0,-1 1-1 0 0,0-1 1 0 0,0 1-1 0 0,0 0 1 0 0,-1 0-1 0 0,1 0 1 0 0,-1 0-1 0 0,0 0 0 0 0,0 1 1 0 0,0-1-1 0 0,-1 1 1 0 0,1 0-1 0 0,-1 0 1 0 0,0 0-1 0 0,0 0 0 0 0,0 1 1 0 0,0-1-1 0 0,0 1 1 0 0,-1 0-1 0 0,1 0 1 0 0,-1 1-1 0 0,1-1 0 0 0,-5 1 18 0 0,-80 20-2703 0 0,62-4-936 0 0,0 1-3954 0 0,10-4-4598 0 0</inkml:trace>
  <inkml:trace contextRef="#ctx0" brushRef="#br0" timeOffset="35475.435">21097 2923 10242 0 0,'0'0'5929'0'0,"0"0"-3407"0"0,0 0-1139 0 0,0 0-58 0 0,0 0-81 0 0,0 0-201 0 0,0 0-192 0 0,0 0-193 0 0,0 0-151 0 0,0 0-125 0 0,0 0-93 0 0,0 0-62 0 0,0 0-82 0 0,27-10-5 0 0,81-32-27 0 0,-67 32 75 0 0,30 40 158 0 0,43 6 517 0 0,-88-33-4386 0 0,2-2-4005 0 0,-28-1-4009 0 0</inkml:trace>
  <inkml:trace contextRef="#ctx0" brushRef="#br0" timeOffset="36515.638">21386 2467 4105 0 0,'0'0'3019'0'0,"0"0"-865"0"0,0 0-380 0 0,0 0-66 0 0,0 0-145 0 0,0 0-219 0 0,0 0-201 0 0,0 0-183 0 0,0 0-106 0 0,0 0-51 0 0,0 0-90 0 0,0 0-95 0 0,0 0-89 0 0,11 4-73 0 0,73 18 706 0 0,158-30 1907 0 0,-220 6-2777 0 0,-21 1-265 0 0,0 0 0 0 0,1 1-1 0 0,-1-1 1 0 0,0 0 0 0 0,1 1-1 0 0,-1-1 1 0 0,1 1 0 0 0,-1 0-1 0 0,1-1 1 0 0,-1 1 0 0 0,1 0-1 0 0,-1 0 1 0 0,1 0 0 0 0,-1 0-1 0 0,1 0 1 0 0,-1 0 0 0 0,1 1-1 0 0,-1-1 1 0 0,1 0 0 0 0,-1 1-1 0 0,1-1 1 0 0,-1 1-1 0 0,1 0 1 0 0,-1-1 0 0 0,0 1-1 0 0,1 0 1 0 0,-1 0 0 0 0,0 0-1 0 0,0 0 1 0 0,0 0 0 0 0,0 0-1 0 0,0 0 1 0 0,0 0 0 0 0,0 0-1 0 0,0 1 1 0 0,0-1 0 0 0,0 0-1 0 0,-1 1 1 0 0,1-1 0 0 0,0 0-1 0 0,-1 1 1 0 0,1-1 0 0 0,-1 1-1 0 0,0-1 1 0 0,1 1-27 0 0,-12 94 351 0 0,2-15-310 0 0,3 0 1 0 0,4 1-1 0 0,3 4-41 0 0,0-3 38 0 0,-32 39-4 0 0,-4-32 79 0 0,29-75-92 0 0,-13-7 1378 0 0,-130-1-1353 0 0,66 1-1831 0 0,80-19-4001 0 0,3 4-3136 0 0,2 3-3657 0 0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39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27 477 0 0 0,'0'0'1178'0'0,"0"0"1090"0"0,0 0 574 0 0,0 0-164 0 0,0 0-348 0 0,0 0-343 0 0,0 0-299 0 0,0 0-289 0 0,0 0-276 0 0,34 4-199 0 0,109 13-148 0 0,-124-14-480 0 0,0-1-1 0 0,0-1 0 0 0,0-1 1 0 0,0-1-1 0 0,0 0 0 0 0,-1-1 1 0 0,1-1-1 0 0,0-1 0 0 0,-1-1 1 0 0,0 0-1 0 0,0-2 0 0 0,0 0 1 0 0,14-8-296 0 0,-27 13 41 0 0,26-14 174 0 0,-1 0-1 0 0,0-2 1 0 0,-2-1-1 0 0,0-1 0 0 0,-1-1 1 0 0,-1-2-1 0 0,-1 0 1 0 0,-1-2-1 0 0,-1-1 1 0 0,18-26-215 0 0,-36 43 44 0 0,0 1-1 0 0,0 0 1 0 0,-1-1 0 0 0,0 0 0 0 0,-1 0 0 0 0,1-1 0 0 0,-2 1-1 0 0,1 0 1 0 0,-1-1 0 0 0,-1 0 0 0 0,0 1 0 0 0,0-1 0 0 0,-1 0-1 0 0,0 0 1 0 0,-1-4-44 0 0,-1 11-1 0 0,1 1 1 0 0,0-1-1 0 0,-1 1 0 0 0,1-1 1 0 0,-1 1-1 0 0,0 0 0 0 0,0 0 1 0 0,0 0-1 0 0,0 0 0 0 0,0 0 1 0 0,0 0-1 0 0,0 1 0 0 0,-1-1 0 0 0,1 1 1 0 0,-1-1-1 0 0,1 1 0 0 0,-1 0 1 0 0,0 0-1 0 0,1 0 0 0 0,-1 0 1 0 0,0 1-1 0 0,0-1 0 0 0,1 1 0 0 0,-1 0 1 0 0,0-1-1 0 0,0 1 0 0 0,0 0 1 0 0,1 1-1 0 0,-1-1 0 0 0,0 0 1 0 0,0 1-1 0 0,0 0 0 0 0,1 0 0 0 0,-1-1 1 0 0,0 2-1 0 0,1-1 0 0 0,-1 0 1 0 0,1 0-1 0 0,0 1 0 0 0,-1-1 1 0 0,1 1-1 0 0,-2 1 1 0 0,-16 15-12 0 0,1 0-1 0 0,0 1 1 0 0,2 1 0 0 0,0 1 0 0 0,1 0 0 0 0,1 1-1 0 0,1 1 1 0 0,1 0 0 0 0,1 1 0 0 0,1 0 0 0 0,1 1 0 0 0,1 0-1 0 0,0 6 13 0 0,9-29 0 0 0,-167 498 176 0 0,149-458-148 0 0,-1-1 0 0 0,-2-1-1 0 0,-2-1 1 0 0,-1-1 0 0 0,-2-1-1 0 0,-2-1 1 0 0,-1-2 0 0 0,-14 12-28 0 0,33-36 26 0 0,-1-1 1 0 0,0 0 0 0 0,-1-1-1 0 0,0 0 1 0 0,0-1 0 0 0,0 0-1 0 0,-1-1 1 0 0,0-1 0 0 0,-11 4-27 0 0,24-9 2 0 0,1 0 1 0 0,-1-1 0 0 0,0 1-1 0 0,1 0 1 0 0,-1 0 0 0 0,0-1 0 0 0,1 1-1 0 0,-1 0 1 0 0,0 0 0 0 0,0-1-1 0 0,1 1 1 0 0,-1 0 0 0 0,0-1-1 0 0,0 1 1 0 0,1-1 0 0 0,-1 1 0 0 0,0 0-1 0 0,0-1 1 0 0,0 1 0 0 0,0-1-1 0 0,0 1 1 0 0,0 0 0 0 0,1-1 0 0 0,-1 1-1 0 0,0-1 1 0 0,0 1 0 0 0,0 0-1 0 0,0-1 1 0 0,0 1 0 0 0,-1-1-1 0 0,1 1 1 0 0,0 0 0 0 0,0-1 0 0 0,0 1-1 0 0,0-1 1 0 0,0 1 0 0 0,-1 0-1 0 0,1-1 1 0 0,0 1 0 0 0,0-1 0 0 0,0 1-1 0 0,-1 0 1 0 0,1 0 0 0 0,0-1-1 0 0,-1 1 1 0 0,1 0 0 0 0,0-1-1 0 0,-1 1 1 0 0,1 0 0 0 0,0 0 0 0 0,-1 0-1 0 0,1-1 1 0 0,0 1 0 0 0,-1 0-3 0 0,36-29-257 0 0,-11 15 234 0 0,2 1 0 0 0,-1 1 0 0 0,1 2 0 0 0,1 0 0 0 0,0 2 0 0 0,0 1 0 0 0,1 1 0 0 0,0 1 0 0 0,0 2 0 0 0,0 0 0 0 0,0 2 0 0 0,0 2 0 0 0,0 0 1 0 0,18 4 22 0 0,-35-3 17 0 0,1 0 0 0 0,-1 1 1 0 0,0 1-1 0 0,0-1 0 0 0,0 2 1 0 0,0-1-1 0 0,-1 2 0 0 0,0-1 1 0 0,0 2-1 0 0,0-1 0 0 0,-1 1 1 0 0,0 0-1 0 0,0 1 0 0 0,0 0-17 0 0,-6-4 52 0 0,1-1-1 0 0,0 0 1 0 0,0 0-1 0 0,0-1 1 0 0,0 1-1 0 0,0-1 1 0 0,1 0-1 0 0,-1 0 1 0 0,1-1-1 0 0,-1 1 1 0 0,1-1-1 0 0,0 0 1 0 0,0 0 0 0 0,-1 0-1 0 0,1-1 1 0 0,0 0-1 0 0,0 0 1 0 0,0 0-1 0 0,0 0 1 0 0,0-1-52 0 0,4 1 73 0 0,60-11 200 0 0,-29 0-568 0 0,-26-10-6917 0 0,-10 18 1124 0 0,0-3-5494 0 0</inkml:trace>
  <inkml:trace contextRef="#ctx0" brushRef="#br0" timeOffset="760.854">977 1033 9002 0 0,'0'0'3517'0'0,"0"0"-1657"0"0,0 0-698 0 0,0 0-119 0 0,0 0 31 0 0,0 0-20 0 0,0 0-135 0 0,0 0-131 0 0,0 0-94 0 0,0 0-26 0 0,0 0 10 0 0,0 0-68 0 0,0 0-59 0 0,13 2-53 0 0,43 7-37 0 0,-52-8-389 0 0,1-1 0 0 0,0 0 0 0 0,-1-1 0 0 0,1 1 0 0 0,-1-1 0 0 0,1 0 0 0 0,-1 0 0 0 0,1 0 0 0 0,-1 0 1 0 0,0-1-1 0 0,1 0 0 0 0,-1 0 0 0 0,0 0 0 0 0,0 0 0 0 0,0-1 0 0 0,-1 0 0 0 0,1 1 0 0 0,0-3-72 0 0,10-4 131 0 0,-8 5-100 0 0,0-1 0 0 0,0 1 0 0 0,0-1 0 0 0,-1 0 0 0 0,1 0 0 0 0,-1-1 0 0 0,0 0 0 0 0,-1 0 0 0 0,0 0 0 0 0,0 0 0 0 0,0-1 0 0 0,0 1 0 0 0,-1-1 0 0 0,0 0 0 0 0,-1 0 0 0 0,0 0 1 0 0,0-1-1 0 0,0 1 0 0 0,-1 0 0 0 0,0-1 0 0 0,0 1 0 0 0,-1-8-31 0 0,-2 13-28 0 0,0 0 1 0 0,-1 0-1 0 0,1 1 0 0 0,0-1 1 0 0,-1 1-1 0 0,1-1 1 0 0,-1 1-1 0 0,0 0 0 0 0,1 0 1 0 0,-1 0-1 0 0,0 0 1 0 0,0 1-1 0 0,0-1 1 0 0,1 1-1 0 0,-1-1 0 0 0,0 1 1 0 0,0 0-1 0 0,0 0 1 0 0,0 1-1 0 0,0-1 1 0 0,0 1-1 0 0,1-1 0 0 0,-1 1 1 0 0,0 0-1 0 0,-2 0 28 0 0,-10 8-71 0 0,-1-1-1 0 0,2 2 1 0 0,-1 0-1 0 0,1 1 0 0 0,1 0 1 0 0,0 1-1 0 0,0 0 1 0 0,1 1-1 0 0,1 1 1 0 0,0 0-1 0 0,1 0 0 0 0,-7 13 72 0 0,-26 86-323 0 0,42-109 320 0 0,1 0-1 0 0,-1 0 1 0 0,1 0-1 0 0,0 0 1 0 0,0 0-1 0 0,0 0 1 0 0,1-1 0 0 0,-1 1-1 0 0,1 0 1 0 0,0 0-1 0 0,0 0 1 0 0,0-1-1 0 0,1 1 1 0 0,-1 0 0 0 0,1-1-1 0 0,0 1 1 0 0,0-1-1 0 0,0 0 1 0 0,0 0-1 0 0,1 1 1 0 0,-1-1 0 0 0,1-1-1 0 0,0 1 1 0 0,0 0-1 0 0,0-1 1 0 0,0 0-1 0 0,0 1 1 0 0,1-1 0 0 0,1 0 3 0 0,16 5 72 0 0,0-1 0 0 0,1-2 0 0 0,-1 0 0 0 0,1-1 0 0 0,0-1 0 0 0,0-1 0 0 0,0-1 0 0 0,0-2 0 0 0,0 0 1 0 0,0 0-1 0 0,0-2 0 0 0,-1-1 0 0 0,0-1 0 0 0,0-1 0 0 0,0 0 0 0 0,-1-2 0 0 0,13-7-72 0 0,13-5 147 0 0,-1-3 1 0 0,-1-1-1 0 0,-1-3 0 0 0,-1-1 0 0 0,-2-2 0 0 0,-1-2 1 0 0,-1-1-1 0 0,19-25-147 0 0,-15 18 59 0 0,-2-2-1 0 0,-2-1 1 0 0,-2-2 0 0 0,-3-1 0 0 0,-1-2 0 0 0,-2-1 0 0 0,-3-1-1 0 0,-1-1 1 0 0,9-35-59 0 0,-29 69 23 0 0,-1 1 1 0 0,-2-1-1 0 0,1 0 0 0 0,-2 0 0 0 0,0 0 0 0 0,-1 0 0 0 0,-1 0 1 0 0,-2-12-24 0 0,0 27 9 0 0,1 1-1 0 0,-1-1 1 0 0,0 1 0 0 0,0-1 0 0 0,0 1 0 0 0,0-1 0 0 0,0 1 0 0 0,0 0 0 0 0,-1 0 0 0 0,1 0 0 0 0,-1 1-1 0 0,0-1 1 0 0,1 0 0 0 0,-1 1 0 0 0,0 0 0 0 0,0 0 0 0 0,0 0 0 0 0,0 0 0 0 0,0 0 0 0 0,0 0 0 0 0,0 1-1 0 0,0-1 1 0 0,0 1 0 0 0,0 0 0 0 0,-1 0 0 0 0,1 0 0 0 0,0 1 0 0 0,0-1 0 0 0,0 1 0 0 0,0-1 0 0 0,0 1-1 0 0,0 0 1 0 0,0 0 0 0 0,0 1 0 0 0,0-1 0 0 0,1 0 0 0 0,-1 1 0 0 0,0 0 0 0 0,1 0 0 0 0,-2 1-9 0 0,-11 9-11 0 0,2 0 0 0 0,-1 1 0 0 0,2 1 0 0 0,0 0 0 0 0,0 1 1 0 0,1 0-1 0 0,1 1 0 0 0,1 0 0 0 0,0 1 0 0 0,1 0 0 0 0,1 0 1 0 0,1 0-1 0 0,0 1 0 0 0,1 0 0 0 0,1 0 0 0 0,1 1 0 0 0,0-1 1 0 0,1 1-1 0 0,1-1 0 0 0,1 1 0 0 0,1 0 0 0 0,1-1 0 0 0,1 9 11 0 0,3 3-8 0 0,1-1 0 0 0,1 1 0 0 0,1-1 0 0 0,2-1 0 0 0,1 0 0 0 0,1 0 7 0 0,27 68 20 0 0,-29-61-29 0 0,0 0-1 0 0,-3 1 1 0 0,-1 0 0 0 0,-1 1 0 0 0,-2-1 0 0 0,-2 1 0 0 0,-2 1 10 0 0,0-36-61 0 0,0-2-5 0 0,0 0-8 0 0,0 0 3 0 0,0 0-20 0 0,13-49-2751 0 0,-12 40 2084 0 0,4-42-3509 0 0,-3 16-5970 0 0,-2 20 862 0 0</inkml:trace>
  <inkml:trace contextRef="#ctx0" brushRef="#br0" timeOffset="1000.309">1592 635 11827 0 0,'0'0'2629'0'0,"0"0"-432"0"0,0 0-269 0 0,0 0-147 0 0,0 0-281 0 0,0 0-364 0 0,0 0-369 0 0,0 0-301 0 0,0 0-112 0 0,0 0 9 0 0,0 0 45 0 0,0 0 70 0 0,0 0 18 0 0,14 6-51 0 0,0 1-320 0 0,79 17 510 0 0,103-32 332 0 0,134-50-656 0 0,-169 35-3172 0 0,-141 20-1640 0 0,-7-1-7668 0 0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2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0 279 9618 0 0,'0'0'2459'0'0,"0"0"-529"0"0,0 0-366 0 0,0 0-119 0 0,0 0-158 0 0,0 0-215 0 0,0 0-219 0 0,0 0-173 0 0,0 0-79 0 0,0 0-92 0 0,0 0-104 0 0,0 0-82 0 0,0 0-47 0 0,7-12 27 0 0,59-86 876 0 0,10 15-84 0 0,15-3-340 0 0,-70 140-777 0 0,71 156 238 0 0,-51-183-1575 0 0,-20-24-8433 0 0,-18-3-1956 0 0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4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5 384 0 0,'0'0'1291'0'0,"0"0"-192"0"0,0 0 61 0 0,0 0 171 0 0,0 0 165 0 0,0 0 46 0 0,0 0-80 0 0,0 0-99 0 0,0 0-138 0 0,0 0-107 0 0,0 0-77 0 0,-2 0-846 0 0,-4 0 10470 0 0,5 0-8877 0 0,308 7 732 0 0,-194-18-2064 0 0,-113 11-406 0 0,0 0-11 0 0,0 0 6 0 0,0 0 2 0 0,0 0-8 0 0,0 0-7 0 0,0 0 13 0 0,0 0-14 0 0,0 0 0 0 0,0 0-2 0 0,0 0-6 0 0,0 0 11 0 0,0 0 5 0 0,0 0 12 0 0,0 0-26 0 0,-26 1-9264 0 0,21 2 1988 0 0,3 0-4987 0 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5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13675 0 0,'0'0'2107'0'0,"0"0"-773"0"0,0 0-355 0 0,0 0 41 0 0,0 0 73 0 0,0 0-36 0 0,0 0-192 0 0,0 0-233 0 0,0 0-162 0 0,0 0-85 0 0,0 0-26 0 0,0 0 2 0 0,0 0-15 0 0,9 10 1607 0 0,-5-7-1849 0 0,-1 0-1 0 0,1 0 1 0 0,0 0-1 0 0,0 0 1 0 0,0-1-1 0 0,1 0 1 0 0,-1 0-1 0 0,0 0 1 0 0,1 0-1 0 0,-1-1 1 0 0,1 0-1 0 0,0 0 1 0 0,-1 0-1 0 0,1 0 1 0 0,0-1-1 0 0,0 0 1 0 0,0 0-1 0 0,1 0-103 0 0,171-4 911 0 0,-174-4-1094 0 0,-4 6-4855 0 0,-2 1-5125 0 0,1 1-1286 0 0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14939 0 0,'0'0'2281'0'0,"0"0"-1133"0"0,0 0-541 0 0,0 0 80 0 0,0 0 257 0 0,0 0 188 0 0,0 0 30 0 0,0 0-126 0 0,0 0-167 0 0,0 0-137 0 0,0 0-85 0 0,0 0-79 0 0,0 0-72 0 0,32 5-47 0 0,99 14-69 0 0,2-18 525 0 0,-47-16-669 0 0,-43-9-1622 0 0,-31 13-1825 0 0,-1 0-3661 0 0,-7 6-5420 0 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2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1 332 4017 0 0,'0'0'3106'0'0,"0"0"-2074"0"0,0 0-560 0 0,0 0 384 0 0,0 0 609 0 0,0 0 303 0 0,0 0-52 0 0,0 0-229 0 0,0 0-254 0 0,0 0-216 0 0,0 0-167 0 0,35-2-146 0 0,109-7-111 0 0,-50-13 346 0 0,78-51 879 0 0,-162 67-1737 0 0,0 1 0 0 0,-1-2 0 0 0,1 0 0 0 0,-1 0 0 0 0,-1 0 0 0 0,1-1 0 0 0,-1 0 0 0 0,-1-1 0 0 0,1 0 0 0 0,-1 0 0 0 0,-1-1 0 0 0,0 0 0 0 0,0 0 0 0 0,-1 0 0 0 0,0-2-81 0 0,-3 9 12 0 0,-1 1 0 0 0,-1 0 0 0 0,1-1 1 0 0,0 1-1 0 0,0-1 0 0 0,-1 1 0 0 0,0-1 0 0 0,1 0 0 0 0,-1 1 1 0 0,0-1-1 0 0,0 1 0 0 0,-1-1 0 0 0,1 1 0 0 0,0-1 0 0 0,-1 0 1 0 0,0 1-1 0 0,1-1 0 0 0,-1 1 0 0 0,0 0 0 0 0,0-1 0 0 0,0 1 1 0 0,-1 0-1 0 0,1 0 0 0 0,-1-1 0 0 0,1 1 0 0 0,-1 0 0 0 0,0 0 1 0 0,1 1-1 0 0,-1-1 0 0 0,0 0 0 0 0,0 1 0 0 0,0-1 0 0 0,-1 1 1 0 0,1-1-1 0 0,0 1 0 0 0,0 0 0 0 0,-1 0 0 0 0,1 0 0 0 0,-1 0 1 0 0,1 1-1 0 0,-1-1 0 0 0,1 1 0 0 0,-2-1-12 0 0,-7-1-37 0 0,1 0-1 0 0,-1 1 1 0 0,0 0-1 0 0,0 1 1 0 0,1 0-1 0 0,-1 1 0 0 0,0 0 1 0 0,0 1-1 0 0,1 0 1 0 0,-1 0 37 0 0,-11 7-43 0 0,0 1 1 0 0,1 1-1 0 0,0 1 1 0 0,1 0-1 0 0,0 2 0 0 0,1 0 1 0 0,1 1-1 0 0,0 1 1 0 0,1 1-1 0 0,1 0 1 0 0,0 1-1 0 0,-3 8 43 0 0,9-16 2 0 0,1 2 1 0 0,1-1-1 0 0,0 1 1 0 0,1 1-1 0 0,0-1 0 0 0,1 1 1 0 0,0 0-1 0 0,1 1 0 0 0,1-1 1 0 0,0 1-1 0 0,1 0 1 0 0,0 0-1 0 0,1 0 0 0 0,1 1 1 0 0,0-1-1 0 0,1 0 0 0 0,0 1 1 0 0,2 2-3 0 0,3-6 76 0 0,1 0 1 0 0,0 0 0 0 0,1 0-1 0 0,0-1 1 0 0,1 0 0 0 0,0-1-1 0 0,0 0 1 0 0,1 0-1 0 0,0 0 1 0 0,1-1 0 0 0,0-1-1 0 0,0 0 1 0 0,1 0 0 0 0,-1-1-1 0 0,2 0 1 0 0,-1-1-1 0 0,0 0 1 0 0,1-1 0 0 0,0 0-1 0 0,0-1 1 0 0,0 0 0 0 0,1-1-1 0 0,-1-1 1 0 0,5 1-77 0 0,163 24 995 0 0,-106-12-1219 0 0,-74-37-7121 0 0,0 14 332 0 0,0 4-4743 0 0</inkml:trace>
  <inkml:trace contextRef="#ctx0" brushRef="#br0" timeOffset="1137.942">820 615 1696 0 0,'0'0'1605'0'0,"0"0"88"0"0,0 0 222 0 0,0 0 218 0 0,0 0 10 0 0,0 0-189 0 0,0 0-315 0 0,0 0-336 0 0,0 0-298 0 0,0 0-227 0 0,0 0-161 0 0,0 0-75 0 0,-2-4-41 0 0,-7-13-49 0 0,7 12-69 0 0,6 32 1693 0 0,2-3-1756 0 0,-1 1-1 0 0,0 0 0 0 0,-2 0 0 0 0,-1 0 0 0 0,-1 1 0 0 0,-1-1 0 0 0,-2 9-319 0 0,-1-9 403 0 0,1-36 1043 0 0,4-9-1383 0 0,2 0 0 0 0,1 1 0 0 0,0 0 0 0 0,1 0 0 0 0,1 1 0 0 0,1 0 0 0 0,1 0 0 0 0,0 0 0 0 0,1 1 0 0 0,1 1 0 0 0,0 0 0 0 0,2 0 0 0 0,6-6-63 0 0,-12 13 23 0 0,0 2 1 0 0,0-1-1 0 0,0 1 1 0 0,1 0 0 0 0,0 0-1 0 0,0 1 1 0 0,1 0-1 0 0,0 1 1 0 0,0 0 0 0 0,4-2-24 0 0,-11 8 0 0 0,0 1 1 0 0,-1-1-1 0 0,1 1 0 0 0,0-1 1 0 0,-1 1-1 0 0,1 0 1 0 0,-1-1-1 0 0,0 1 1 0 0,0 0-1 0 0,1 0 1 0 0,-1 0-1 0 0,0 0 1 0 0,-1 0-1 0 0,1 0 1 0 0,0 0-1 0 0,-1 1 1 0 0,1-1-1 0 0,-1 0 1 0 0,1 0-1 0 0,-1 0 1 0 0,0 1-1 0 0,0-1 1 0 0,0 0-1 0 0,0 0 1 0 0,-1 2-1 0 0,-6 91-386 0 0,21-100-2659 0 0,-6-2 15 0 0,-2 0-4035 0 0,1 0-5058 0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11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0 732 1312 0 0,'0'0'1315'0'0,"0"0"-161"0"0,0 0-71 0 0,0 0 64 0 0,0 0 89 0 0,0 0 17 0 0,0 0-104 0 0,0 0-141 0 0,0 0-105 0 0,0 0-54 0 0,0 0 25 0 0,0 0 34 0 0,0 0-17 0 0,0 0-55 0 0,3 0 1984 0 0,13 0-1730 0 0,-8 0-643 0 0,10 1 38 0 0,0-1 0 0 0,0-1 1 0 0,1 0-1 0 0,-1-2 0 0 0,0 0 0 0 0,-1-1 1 0 0,12-4-486 0 0,-22 6 56 0 0,1 0-1 0 0,0-1 1 0 0,-1 0 0 0 0,1 0 0 0 0,-1-1 0 0 0,0 1-1 0 0,0-2 1 0 0,0 1 0 0 0,-1-1 0 0 0,1 0 0 0 0,-1-1 0 0 0,0 1-1 0 0,-1-1 1 0 0,1 0 0 0 0,-1 0 0 0 0,-1-1 0 0 0,1 0 0 0 0,-1 0-1 0 0,0 0 1 0 0,0 0 0 0 0,0-5-56 0 0,6-57 505 0 0,-10 69-498 0 0,0 0 0 0 0,0 1 0 0 0,0-1 0 0 0,0 0 0 0 0,0 1 0 0 0,0-1 0 0 0,0 0 0 0 0,0 1 0 0 0,0-1 0 0 0,-1 0 0 0 0,1 1 0 0 0,0-1 0 0 0,0 0 0 0 0,0 0 0 0 0,0 1 0 0 0,-1-1 0 0 0,1 0 0 0 0,0 0 0 0 0,0 0 0 0 0,-1 1 0 0 0,1-1 0 0 0,0 0 0 0 0,0 0 0 0 0,-1 0 0 0 0,1 1 0 0 0,0-1 0 0 0,0 0 0 0 0,-1 0 0 0 0,1 0 0 0 0,0 0 0 0 0,-1 0 0 0 0,1 0 0 0 0,0 0 0 0 0,-1 0 0 0 0,1 0 0 0 0,0 0 0 0 0,0 0 0 0 0,-1 0 0 0 0,1 0 0 0 0,0 0 0 0 0,-1 0 0 0 0,1 0 0 0 0,0 0 0 0 0,-1 0 0 0 0,1 0 0 0 0,0 0-1 0 0,0 0 1 0 0,-1-1 0 0 0,1 1 0 0 0,0 0 0 0 0,-1 0 0 0 0,1 0 0 0 0,0-1 0 0 0,0 1 0 0 0,0 0 0 0 0,-1 0 0 0 0,1 0 0 0 0,0-1 0 0 0,0 1 0 0 0,0 0-7 0 0,-8 54 70 0 0,3 0 0 0 0,2 0 0 0 0,3 0 0 0 0,2 1 0 0 0,5 28-70 0 0,-4 232 85 0 0,-45 12-145 0 0,38-249 5 0 0,-14-97 287 0 0,-120-147-349 0 0,134 162 106 0 0,0-1 1 0 0,0 0-1 0 0,1 0 1 0 0,-1 0-1 0 0,1 0 1 0 0,1-1-1 0 0,-1 1 1 0 0,1-1-1 0 0,0 1 1 0 0,0-1-1 0 0,0 0 1 0 0,1 0-1 0 0,0 0 1 0 0,0 0-1 0 0,1 0 1 0 0,-1 0-1 0 0,1 0 1 0 0,1 0-1 0 0,-1 0 1 0 0,1 0-1 0 0,0 0 1 0 0,1 0-1 0 0,-1 0 1 0 0,1 0-1 0 0,0 0 1 0 0,0 1-1 0 0,1-1 1 0 0,0 1-1 0 0,0 0 1 0 0,0-1 0 0 0,2-1 10 0 0,19-8 13 0 0,0 0 1 0 0,0 2-1 0 0,1 0 1 0 0,1 2-1 0 0,0 1 1 0 0,1 1-1 0 0,-1 1 1 0 0,2 2 0 0 0,22-3-14 0 0,5-4 34 0 0,40-7-8 0 0,-80 18 51 0 0,-13 2-889 0 0,-25-2-1471 0 0,4 2-4011 0 0,13 0-3853 0 0</inkml:trace>
  <inkml:trace contextRef="#ctx0" brushRef="#br0" timeOffset="567.482">39 320 2977 0 0,'0'0'2285'0'0,"0"0"-528"0"0,0 0-117 0 0,0 0 153 0 0,0 0-4 0 0,0 0-115 0 0,0 0-224 0 0,0 0-274 0 0,0 0-276 0 0,0 0-240 0 0,0 0-149 0 0,0 0-90 0 0,2-4 985 0 0,99-54 2803 0 0,-86 43-4051 0 0,0 1 1 0 0,-1-2-1 0 0,0 0 0 0 0,-1-1 1 0 0,-1 0-1 0 0,0-1 0 0 0,2-7-158 0 0,32-52 254 0 0,-21 35 187 0 0,-25 41-368 0 0,0 1-11 0 0,0 0-20 0 0,0 0-8 0 0,10 13 74 0 0,0 0 1 0 0,-1 0 0 0 0,-1 1-1 0 0,0 0 1 0 0,-1 1-1 0 0,-1 0 1 0 0,0 0 0 0 0,-1 0-1 0 0,0 0 1 0 0,1 15-109 0 0,18 49 337 0 0,-1 0-305 0 0,-21-63-275 0 0,-2-15 39 0 0,2 9-1555 0 0,0-4-5852 0 0,2-6-4080 0 0</inkml:trace>
  <inkml:trace contextRef="#ctx0" brushRef="#br0" timeOffset="1907.763">1233 451 2681 0 0,'0'0'1892'0'0,"0"0"-94"0"0,0 0 65 0 0,0 0 93 0 0,0 0-94 0 0,0 0-215 0 0,0 0-237 0 0,0 0-221 0 0,0 0-159 0 0,0 0-115 0 0,0 0-58 0 0,0 0-38 0 0,0 0-136 0 0,-25-8 1712 0 0,-104 8-445 0 0,32 24-1270 0 0,36 9 29 0 0,49-17-559 0 0,12-13-144 0 0,-1 0 0 0 0,0-1 1 0 0,1 1-1 0 0,0 0 0 0 0,0 0 1 0 0,0 0-1 0 0,0 0 0 0 0,0-1 1 0 0,0 1-1 0 0,1 0 1 0 0,-1 0-1 0 0,1 0 0 0 0,0-1 1 0 0,0 1-1 0 0,0 0 0 0 0,0-1 1 0 0,0 1-1 0 0,1-1 0 0 0,-1 1 1 0 0,1-1-1 0 0,-1 1 0 0 0,1-1 1 0 0,0 0-1 0 0,0 0 1 0 0,0 0-1 0 0,0 0 0 0 0,1 0 1 0 0,-1-1-1 0 0,0 1 0 0 0,1-1 1 0 0,-1 1-1 0 0,1-1 0 0 0,0 0 1 0 0,1 1-7 0 0,190 102 218 0 0,-191-102-198 0 0,0 0 0 0 0,0 0 0 0 0,0 0 0 0 0,0 1 0 0 0,-1-1 0 0 0,1 1 0 0 0,-1 0 0 0 0,1 0 0 0 0,-1 0 0 0 0,0 0 0 0 0,0 0 0 0 0,-1 0 0 0 0,1 1 0 0 0,0-1 0 0 0,-1 1 1 0 0,0-1-1 0 0,0 1 0 0 0,0-1 0 0 0,0 1 0 0 0,-1 0 0 0 0,0-1 0 0 0,1 1 0 0 0,-1 0 0 0 0,0 0 0 0 0,-1-1 0 0 0,1 1 0 0 0,-1 0 0 0 0,1-1 0 0 0,-1 1-20 0 0,-4 1 52 0 0,0 1 0 0 0,0-1 0 0 0,0 0 0 0 0,-1 0 0 0 0,0-1 0 0 0,1 0 1 0 0,-2 0-1 0 0,1 0 0 0 0,0-1 0 0 0,-1 0 0 0 0,1 0 0 0 0,-1-1 0 0 0,-2 1-52 0 0,-6 3 45 0 0,-106 44 233 0 0,2-20 32 0 0,68-64-559 0 0,46 23-258 0 0,4 2-5448 0 0,1 5 81 0 0,0 1-5743 0 0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9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1 0 0 0,'0'0'1084'0'0,"0"0"287"0"0,0 0 136 0 0,0 0 54 0 0,0 0 12 0 0,0 0-7 0 0,0 0-27 0 0,0 0-51 0 0,0 0-68 0 0,9 4 5770 0 0,-49 6-5170 0 0,28-7-1825 0 0,0-2-87 0 0,-1 2 0 0 0,1-1 1 0 0,0 2-1 0 0,0 0 0 0 0,0 0 0 0 0,1 1 1 0 0,0 0-1 0 0,0 1 0 0 0,0 0 1 0 0,0 1-1 0 0,1 1 0 0 0,-1 0-108 0 0,5-2 29 0 0,-1 0 0 0 0,1 1 0 0 0,1-1 1 0 0,-1 1-1 0 0,1 0 0 0 0,0 1 0 0 0,1-1 0 0 0,0 1 0 0 0,0 0 0 0 0,1 0 1 0 0,0 0-1 0 0,0 0 0 0 0,0 2-29 0 0,-9 58 281 0 0,2 0 0 0 0,4 0 0 0 0,2 1-1 0 0,5 36-280 0 0,-7 102 405 0 0,-3-117-225 0 0,-4-1-1 0 0,-24 82-179 0 0,-4 35 148 0 0,48-169 417 0 0,390-63 562 0 0,-397 26-1095 0 0,0 0 3 0 0,0 0-11 0 0,0 0 15 0 0,0 0 10 0 0,0 0-4 0 0,0 0 29 0 0,0 0-13 0 0,0 0-4 0 0,0 0 1 0 0,0 0-24 0 0,-7 1-929 0 0,-4-2-405 0 0,10-2-3633 0 0,0-1-4446 0 0,1 0-2541 0 0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9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333 527 12515 0 0,'0'0'2223'0'0,"0"0"-650"0"0,0 0-388 0 0,0 0 52 0 0,0 0 58 0 0,0 0-66 0 0,0 0-239 0 0,0 0-299 0 0,0 0-253 0 0,0 0-173 0 0,0 0-88 0 0,0 0-54 0 0,0 0-10 0 0,-4 15 310 0 0,-38 98 738 0 0,-16 71-241 0 0,57-181-897 0 0,0-1 0 0 0,1 1 0 0 0,-1-1 1 0 0,1 1-1 0 0,0 0 0 0 0,-1-1 0 0 0,1 1 1 0 0,0 0-1 0 0,1-1 0 0 0,-1 1 0 0 0,0 0 1 0 0,1-1-1 0 0,0 1 0 0 0,-1 0 0 0 0,1-1 1 0 0,0 1-1 0 0,0-1 0 0 0,1 0 0 0 0,-1 1 1 0 0,0-1-1 0 0,1 0 0 0 0,-1 0 0 0 0,1 0 1 0 0,0 0-1 0 0,0 0 0 0 0,0 0 0 0 0,0 0 1 0 0,0 0-1 0 0,0-1 0 0 0,0 1 0 0 0,1-1 1 0 0,-1 0-1 0 0,0 0 0 0 0,1 0 0 0 0,-1 0 1 0 0,1 0-1 0 0,0 0 0 0 0,-1 0 0 0 0,1-1 1 0 0,-1 0-1 0 0,1 1 0 0 0,0-1 0 0 0,-1 0 1 0 0,3 0-24 0 0,-3 0-8 0 0,0 0 0 0 0,0 1 0 0 0,0-1 0 0 0,0 0 0 0 0,0 0 0 0 0,0 0 1 0 0,0-1-1 0 0,0 1 0 0 0,0 0 0 0 0,0-1 0 0 0,0 0 0 0 0,0 1 0 0 0,0-1 1 0 0,0 0-1 0 0,0 0 0 0 0,0 0 0 0 0,-1 0 0 0 0,1 0 0 0 0,0 0 0 0 0,-1-1 0 0 0,1 1 1 0 0,-1 0-1 0 0,1-1 0 0 0,-1 1 0 0 0,1-1 0 0 0,-1 0 0 0 0,0 1 0 0 0,0-1 1 0 0,0 0-1 0 0,0 0 0 0 0,0 0 0 0 0,-1 0 0 0 0,1 0 0 0 0,0 0 0 0 0,-1 0 1 0 0,0 0-1 0 0,1-1 8 0 0,0 1-104 0 0,0-1-75 0 0,21-47-4121 0 0,-5 18-6643 0 0,-13 24-221 0 0</inkml:trace>
  <inkml:trace contextRef="#ctx0" brushRef="#br0" timeOffset="798.468">243 144 6257 0 0,'0'0'1355'0'0,"0"0"-213"0"0,0 0-191 0 0,0 0-114 0 0,0 0-97 0 0,0 0-178 0 0,0 0-230 0 0,0 0-252 0 0,0 0-243 0 0,0 0-167 0 0,0 0-44 0 0,0 0 102 0 0,0 0 193 0 0,-4-3 215 0 0,-12-9 207 0 0,14 7-702 0 0,13 3 14580 0 0,-17 9-12964 0 0,-87 100-1037 0 0,-32 51-73 0 0,117-142-37 0 0,17-22 215 0 0,18-25 97 0 0,-25 30-449 0 0,177-190 404 0 0,-164 172-378 0 0,1 1 0 0 0,0 1-1 0 0,1 0 1 0 0,1 2 0 0 0,0 0 0 0 0,1 1 0 0 0,1 0-1 0 0,0 2 1 0 0,1 0 0 0 0,0 2 0 0 0,2 0 1 0 0,26 2-67 0 0,-48 34 150 0 0,9 21-23 0 0,-3-1 1 0 0,-2 2 0 0 0,-1-1-1 0 0,-4 30-60 0 0,25-77-2649 0 0,-11-5 473 0 0,-5 0-2702 0 0,-2 0-7065 0 0</inkml:trace>
  <inkml:trace contextRef="#ctx0" brushRef="#br0" timeOffset="1217.779">896 530 7586 0 0,'0'0'2235'0'0,"0"0"-763"0"0,0 0-154 0 0,0 0 253 0 0,0 0 185 0 0,0 0-48 0 0,0 0-243 0 0,0 0-293 0 0,0 0-202 0 0,0 0-112 0 0,0 0-83 0 0,0 0-91 0 0,4-15-102 0 0,7-46-91 0 0,-11 61-475 0 0,0 0-1 0 0,-1 1 1 0 0,1-1 0 0 0,0 1 0 0 0,-1-1 0 0 0,1 0 0 0 0,0 0 0 0 0,-1 1 0 0 0,1-1 0 0 0,-1 0 0 0 0,1 0 0 0 0,0 1 0 0 0,-1-1 0 0 0,1 0 0 0 0,-1 0 0 0 0,1 0 0 0 0,-1 0 0 0 0,1 0 0 0 0,-1 0-1 0 0,1 0 1 0 0,0 0 0 0 0,-1 0 0 0 0,1 0 0 0 0,-1 0 0 0 0,1 0 0 0 0,-1 0 0 0 0,1 0 0 0 0,-1 0 0 0 0,1 0 0 0 0,-1 0 0 0 0,1 0 0 0 0,0-1 0 0 0,-1 1 0 0 0,1 0 0 0 0,-1 0 0 0 0,1-1-1 0 0,0 1 1 0 0,-1 0 0 0 0,1 0 0 0 0,0-1 0 0 0,-1 1 0 0 0,1-1 0 0 0,0 1 0 0 0,-1 0 0 0 0,1-1 0 0 0,0 1 0 0 0,0-1 0 0 0,-1 1 0 0 0,1 0 0 0 0,0-1 0 0 0,0 1 0 0 0,0-1 0 0 0,0 1 0 0 0,0-1-1 0 0,0 1 1 0 0,0-1 0 0 0,0 1 0 0 0,0 0 0 0 0,0-1 0 0 0,0 1 0 0 0,0-1 0 0 0,0 1 0 0 0,0-1 0 0 0,0 1 0 0 0,0-1 0 0 0,0 1 0 0 0,1-1-16 0 0,-15 14 97 0 0,0 1 0 0 0,1 1 0 0 0,1 0 0 0 0,1 0 0 0 0,0 1-1 0 0,1 0 1 0 0,0 1 0 0 0,2 0 0 0 0,0 1 0 0 0,1 0 0 0 0,0 0 0 0 0,2 0 0 0 0,0 2-97 0 0,4-15-2 0 0,0-1 0 0 0,0 0 0 0 0,0 1 0 0 0,1-1 0 0 0,0 0 0 0 0,0 1 0 0 0,0-1 0 0 0,0 1 0 0 0,1-1 0 0 0,-1 0 0 0 0,1 1 0 0 0,0-1 0 0 0,1 0 0 0 0,-1 0 0 0 0,1 0 0 0 0,-1 0 0 0 0,1 0 0 0 0,1 0 0 0 0,-1 0 0 0 0,0-1 0 0 0,1 1 0 0 0,0-1 0 0 0,0 1 0 0 0,0-1 0 0 0,0 0 1 0 0,0 0-1 0 0,1-1 0 0 0,-1 1 0 0 0,1-1 0 0 0,0 0 0 0 0,0 0 0 0 0,0 0 0 0 0,0 0 0 0 0,0 0 0 0 0,0-1 0 0 0,0 0 0 0 0,1 0 0 0 0,-1 0 0 0 0,3 0 2 0 0,2-1-364 0 0,1-1 0 0 0,-1 0 0 0 0,1-1-1 0 0,-1 0 1 0 0,0 0 0 0 0,0-1 0 0 0,0 0 0 0 0,0 0 0 0 0,0-1 0 0 0,0-1 0 0 0,-1 1 0 0 0,0-1 0 0 0,0-1 0 0 0,2-1 364 0 0,18-11-4149 0 0,-16 11-108 0 0,-1-1-6894 0 0</inkml:trace>
  <inkml:trace contextRef="#ctx0" brushRef="#br0" timeOffset="1501.655">1298 427 12115 0 0,'0'0'1935'0'0,"0"0"-624"0"0,0 0-327 0 0,0 0-91 0 0,0 0-22 0 0,0 0 24 0 0,0 0-43 0 0,0 0-112 0 0,0 0-142 0 0,0 0-155 0 0,-30 32-137 0 0,-90 100-86 0 0,70-62 18 0 0,46-58-196 0 0,2-8-7 0 0,0 0-1 0 0,0-1 1 0 0,0 1-1 0 0,0 0 0 0 0,1 0 1 0 0,0 0-1 0 0,0 0 1 0 0,0 0-1 0 0,0 0 0 0 0,0 0 1 0 0,1 0-1 0 0,-1 0 0 0 0,1 1 1 0 0,1-1-1 0 0,-1 0 1 0 0,0 0-1 0 0,1 0 0 0 0,0 0 1 0 0,0 1-1 0 0,0-1 1 0 0,0-1-1 0 0,1 1 0 0 0,0 0 1 0 0,0 0-1 0 0,0 0 0 0 0,0-1 1 0 0,0 1-1 0 0,1-1 1 0 0,-1 0-1 0 0,1 0 0 0 0,0 0 1 0 0,0 0-1 0 0,0 0 1 0 0,1 0-1 0 0,-1-1 0 0 0,0 0 1 0 0,4 2-35 0 0,5-2 129 0 0,-1-1 0 0 0,1 0 1 0 0,-1-1-1 0 0,1-1 0 0 0,-1 0 1 0 0,1 0-1 0 0,-1-1 0 0 0,0 0 1 0 0,0-1-1 0 0,0-1 0 0 0,0 1 1 0 0,0-2-1 0 0,-1 1 0 0 0,1-2 1 0 0,-1 1-1 0 0,-1-1 0 0 0,1-1 1 0 0,-1 0-1 0 0,0 0 0 0 0,0-1 0 0 0,-1 0 1 0 0,0 0-1 0 0,-1-1 0 0 0,0 0 1 0 0,0-1-1 0 0,-1 1 0 0 0,0-1 1 0 0,-1 0-1 0 0,0-1 0 0 0,0 1 1 0 0,-1-1-1 0 0,2-10-129 0 0,-4 17-32 0 0,0 0 0 0 0,-1 0 0 0 0,0 0 1 0 0,0-1-1 0 0,0 1 0 0 0,0 0 0 0 0,-1 0 0 0 0,1-1 0 0 0,-1 1 1 0 0,0 0-1 0 0,-1-1 0 0 0,1 1 0 0 0,-1 0 0 0 0,1 0 0 0 0,-1-1 0 0 0,-1 1 1 0 0,1 0-1 0 0,-1 0 0 0 0,1 0 0 0 0,-1 0 0 0 0,0 1 0 0 0,0-1 1 0 0,-1 0-1 0 0,1 1 0 0 0,-1-1 0 0 0,0 1 0 0 0,0 0 0 0 0,0 0 0 0 0,0 0 1 0 0,-1 0-1 0 0,1 1 0 0 0,-1-1 0 0 0,1 1 0 0 0,-1 0 0 0 0,0 0 1 0 0,0 0-1 0 0,0 1 0 0 0,0-1 0 0 0,0 1 0 0 0,0 0 0 0 0,-3 0 32 0 0,-40 9-2799 0 0,20 9-6123 0 0,18-9-3136 0 0</inkml:trace>
  <inkml:trace contextRef="#ctx0" brushRef="#br0" timeOffset="1863.971">1834 394 13355 0 0,'0'0'4110'0'0,"0"0"-2296"0"0,0 0-874 0 0,0 0-129 0 0,0 0-92 0 0,0 0-141 0 0,0 0-155 0 0,0 0-95 0 0,0 0-45 0 0,0 0-28 0 0,0 0-35 0 0,0 0-52 0 0,-29 16-58 0 0,-86 47-52 0 0,61-21-11 0 0,50-35-51 0 0,3-4-4 0 0,1 0 1 0 0,0-1-1 0 0,0 1 1 0 0,0-1-1 0 0,0 1 1 0 0,0-1-1 0 0,0 1 1 0 0,1-1-1 0 0,0 1 1 0 0,-1-1-1 0 0,1 1 1 0 0,0-1-1 0 0,0 0 1 0 0,0 1-1 0 0,0-1 1 0 0,1 0-1 0 0,-1 0 1 0 0,0 0 0 0 0,1 0-1 0 0,0 0 1 0 0,-1 0-1 0 0,1 0 1 0 0,0-1-1 0 0,0 1 1 0 0,0 0-1 0 0,0-1 1 0 0,0 0-1 0 0,1 1 1 0 0,-1-1-1 0 0,0 0 1 0 0,1 0-1 0 0,-1 0 1 0 0,0-1-1 0 0,1 1 1 0 0,-1-1-1 0 0,1 1 1 0 0,-1-1-1 0 0,1 0 1 0 0,0 0 0 0 0,-1 0-1 0 0,1 0 1 0 0,-1 0-1 0 0,3-1 8 0 0,17 8 9 0 0,-17-6 9 0 0,1 0 0 0 0,-1 1 0 0 0,1 0 0 0 0,-1 0 0 0 0,0 1 0 0 0,0-1 0 0 0,0 1 0 0 0,0 0 0 0 0,0 0 0 0 0,0 1 0 0 0,-1-1 0 0 0,0 1-1 0 0,0 0 1 0 0,0 1 0 0 0,0-1 0 0 0,0 0 0 0 0,-1 1 0 0 0,0 0 0 0 0,0 0 0 0 0,0 0 0 0 0,-1 0 0 0 0,0 0 0 0 0,0 1 0 0 0,0-1 0 0 0,0 3-18 0 0,-2-4 54 0 0,-1 0 0 0 0,0-1 0 0 0,0 1 1 0 0,0-1-1 0 0,-1 1 0 0 0,1-1 1 0 0,-1 1-1 0 0,1-1 0 0 0,-1 0 1 0 0,0 0-1 0 0,-1 0 0 0 0,1 0 1 0 0,0 0-1 0 0,-1 0 0 0 0,0 0 0 0 0,0-1 1 0 0,1 1-1 0 0,-1-1 0 0 0,-1 0 1 0 0,1 0-1 0 0,0 0 0 0 0,0-1 1 0 0,-1 1-1 0 0,1-1 0 0 0,-2 1-54 0 0,-95 25 251 0 0,98-27-620 0 0,-37 1 804 0 0,29-5-2943 0 0,4-4-3907 0 0,6 5-3830 0 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51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155 538 15595 0 0,'0'0'3272'0'0,"0"0"-1684"0"0,0 0-729 0 0,0 0-166 0 0,0 0-87 0 0,0 0-101 0 0,0 0-122 0 0,0 0-100 0 0,0 0-77 0 0,0 0-47 0 0,0 0-43 0 0,-20 33-30 0 0,-62 102-34 0 0,77-128-51 0 0,0 0 1 0 0,0 0 0 0 0,0 0 0 0 0,1 1-1 0 0,0 0 1 0 0,0 0 0 0 0,1 0 0 0 0,0 0-1 0 0,1 1 1 0 0,0-1 0 0 0,0 1 0 0 0,0-1-1 0 0,1 1 1 0 0,1 0 0 0 0,0-1 0 0 0,0 9-2 0 0,0-10-4 0 0,1-3 5 0 0,-1-1-1 0 0,1 1 1 0 0,-1-1 0 0 0,1 1 0 0 0,0-1 0 0 0,0 0 0 0 0,1 1 0 0 0,-1-1 0 0 0,1 0 0 0 0,-1 0 0 0 0,1 0 0 0 0,0 0 0 0 0,0 0 0 0 0,1 0 0 0 0,-1 0 0 0 0,0-1 0 0 0,1 1 0 0 0,0-1 0 0 0,-1 0 0 0 0,1 0 0 0 0,0 0 0 0 0,0 0 0 0 0,0 0 0 0 0,1-1 0 0 0,-1 1 0 0 0,0-1 0 0 0,1 0 0 0 0,-1 0 0 0 0,1 0 0 0 0,-1 0 0 0 0,1-1 0 0 0,-1 1 0 0 0,1-1 0 0 0,2 0-1 0 0,6 1 108 0 0,-1-1-1 0 0,0-1 1 0 0,1 1 0 0 0,-1-2 0 0 0,0 0 0 0 0,0 0 0 0 0,0-1 0 0 0,0 0 0 0 0,0-1 0 0 0,4-2-108 0 0,-1 0 153 0 0,-1-1 1 0 0,0 0-1 0 0,0-1 1 0 0,0 0-1 0 0,-1-1 1 0 0,0-1-1 0 0,-1 1 1 0 0,0-2-1 0 0,-1 0 1 0 0,0 0-1 0 0,-1-1 1 0 0,0 0-1 0 0,-1 0 0 0 0,0-1 1 0 0,-1 0-1 0 0,0-1 1 0 0,-1 0-1 0 0,-1 0 1 0 0,0 0-1 0 0,-1 0 1 0 0,0-1-1 0 0,-1 1 1 0 0,-1-1-1 0 0,0-10-153 0 0,-1 20-14 0 0,0-1 0 0 0,-1 0-1 0 0,1 1 1 0 0,-1-1 0 0 0,-1 0 0 0 0,1 0-1 0 0,-1 1 1 0 0,0-1 0 0 0,0 0-1 0 0,-1 1 1 0 0,1-1 0 0 0,-1 1 0 0 0,-1 0-1 0 0,1-1 1 0 0,-1 1 0 0 0,0 0 0 0 0,0 1-1 0 0,0-1 1 0 0,-1 0 0 0 0,1 1-1 0 0,-1 0 1 0 0,0 0 0 0 0,0 0 0 0 0,-1 0-1 0 0,1 1 1 0 0,-1-1 0 0 0,0 1-1 0 0,0 0 1 0 0,0 1 0 0 0,0-1 0 0 0,-1 1-1 0 0,1 0 1 0 0,0 1 0 0 0,-5-2 14 0 0,2 2-172 0 0,-1 1 0 0 0,0 0 0 0 0,1 0 0 0 0,-1 1 0 0 0,1 0 0 0 0,-1 1 0 0 0,1-1 0 0 0,-1 2 0 0 0,1-1 0 0 0,0 1 0 0 0,0 0-1 0 0,0 1 1 0 0,0 0 0 0 0,-2 2 172 0 0,-64 43-8633 0 0,64-41 6117 0 0,-11 4-9454 0 0</inkml:trace>
  <inkml:trace contextRef="#ctx0" brushRef="#br0" timeOffset="247.146">1 741 13299 0 0,'0'0'3643'0'0,"0"0"-1360"0"0,0 0-702 0 0,0 0-208 0 0,0 0-132 0 0,0 0-90 0 0,32-15-143 0 0,102-44-160 0 0,-65 35 340 0 0,-65 23-1141 0 0,-1 0 1 0 0,1 0-1 0 0,-1 1 0 0 0,1 0 0 0 0,0 0 1 0 0,-1 0-1 0 0,1 0 0 0 0,0 0 0 0 0,-1 1 1 0 0,1-1-1 0 0,0 1 0 0 0,-1 0 0 0 0,1 0 1 0 0,-1 1-1 0 0,0-1 0 0 0,1 1 0 0 0,-1-1 1 0 0,0 1-1 0 0,0 0 0 0 0,0 1 0 0 0,0-1 1 0 0,0 0-1 0 0,0 1 0 0 0,-1-1 0 0 0,1 1 1 0 0,-1 0-1 0 0,0 0 0 0 0,1 0-47 0 0,2 5 11 0 0,0-1-1 0 0,1 0 0 0 0,0 0 1 0 0,1 0-1 0 0,-1-1 1 0 0,1 0-1 0 0,1 0 0 0 0,-1-1 1 0 0,1 0-1 0 0,0 0 1 0 0,0-1-1 0 0,0 0 0 0 0,1 0 1 0 0,-1-1-1 0 0,1 0 1 0 0,0 0-1 0 0,0-1 0 0 0,0-1 1 0 0,0 1-1 0 0,8-1-10 0 0,32-4-568 0 0,-18-8-5005 0 0,-28 10-979 0 0,2 1-5764 0 0</inkml:trace>
  <inkml:trace contextRef="#ctx0" brushRef="#br0" timeOffset="500.165">744 693 15491 0 0,'0'0'5260'0'0,"0"0"-3508"0"0,0 0-1079 0 0,0 0 63 0 0,0 0 93 0 0,0 0-33 0 0,0 0-121 0 0,0 0-175 0 0,0 0-132 0 0,0 0-87 0 0,34-5-72 0 0,107-18-38 0 0,108-8-481 0 0,-223 21-850 0 0,-12-1-5783 0 0,-12 10-4431 0 0</inkml:trace>
  <inkml:trace contextRef="#ctx0" brushRef="#br0" timeOffset="745.043">1011 428 17972 0 0,'0'0'1437'0'0,"0"0"-444"0"0,0 0-28 0 0,0 0 153 0 0,0 0 2 0 0,0 0-170 0 0,0 0-236 0 0,0 0-192 0 0,0 0-143 0 0,-10 36-114 0 0,-30 111-77 0 0,11-34 37 0 0,17-11 289 0 0,26-53-2158 0 0,25-18-6400 0 0,-34-30-3453 0 0</inkml:trace>
  <inkml:trace contextRef="#ctx0" brushRef="#br0" timeOffset="1967.801">1460 774 4577 0 0,'0'0'1542'0'0,"0"0"-174"0"0,0 0 115 0 0,0 0 236 0 0,0 0 76 0 0,0 0-159 0 0,0 0-283 0 0,0 0-286 0 0,0 0-189 0 0,0 0-68 0 0,0 0-13 0 0,0 0-12 0 0,0 0-17 0 0,12 2 624 0 0,15-36 70 0 0,93-73-287 0 0,-118 106-1167 0 0,0 0 1 0 0,0 0 0 0 0,0 0-1 0 0,0 1 1 0 0,0-1 0 0 0,0 1-1 0 0,1-1 1 0 0,-1 1 0 0 0,0 0 0 0 0,0 0-1 0 0,0 0 1 0 0,1 0 0 0 0,-1 0-1 0 0,0 0 1 0 0,0 1 0 0 0,0-1-1 0 0,1 1 1 0 0,-1 0 0 0 0,0-1-1 0 0,0 1 1 0 0,0 0 0 0 0,0 0 0 0 0,0 0-1 0 0,0 1 1 0 0,-1-1 0 0 0,1 0-1 0 0,0 1 1 0 0,-1-1 0 0 0,1 1-1 0 0,0-1 1 0 0,-1 1 0 0 0,1 1-9 0 0,42 62-17 0 0,-43-62 25 0 0,14 26-6 0 0,-2 1 1 0 0,-2 0-1 0 0,0 0 0 0 0,-2 1 0 0 0,-2 0 1 0 0,0 1-1 0 0,-2 0 0 0 0,-2 0 0 0 0,-1 0 1 0 0,-1 1-3 0 0,-3-10-20 0 0,0 1 1 0 0,-1-1 0 0 0,-2-1 0 0 0,0 1 0 0 0,-2-1 0 0 0,0 0-1 0 0,-1 0 1 0 0,-2 0 0 0 0,0-2 0 0 0,-1 1 0 0 0,-1-1-1 0 0,-1-1 1 0 0,-9 11 19 0 0,13-17-2 0 0,-2 0-1 0 0,0-1 1 0 0,0 0-1 0 0,-1 0 1 0 0,-1-1-1 0 0,1-1 1 0 0,-2 0-1 0 0,0-1 0 0 0,0 0 1 0 0,-5 2 2 0 0,-35 7 307 0 0,51-58 123 0 0,8 24-400 0 0,0 0-1 0 0,1 0 0 0 0,0 1 0 0 0,2 0 0 0 0,0 0 1 0 0,0 1-1 0 0,1 0 0 0 0,1 1 0 0 0,1-1-29 0 0,12-18 32 0 0,113-186-1642 0 0,-124 195-890 0 0,-6 9-5170 0 0,-2 7-3886 0 0</inkml:trace>
  <inkml:trace contextRef="#ctx0" brushRef="#br0" timeOffset="2430.492">1391 421 7810 0 0,'0'0'2383'0'0,"0"0"-592"0"0,0 0-436 0 0,0 0-106 0 0,0 0 14 0 0,0 0 55 0 0,0 0-39 0 0,0 0-84 0 0,0 0-150 0 0,0 0-184 0 0,0 0-125 0 0,0 0-124 0 0,0 0-88 0 0,30-16-88 0 0,95-48-77 0 0,-22-1 378 0 0,31-67 458 0 0,-133 133-1178 0 0,0 0-1 0 0,0 1 1 0 0,0-1 0 0 0,0 0-1 0 0,0 0 1 0 0,0 0-1 0 0,0 1 1 0 0,-1-1-1 0 0,1 0 1 0 0,0 1 0 0 0,-1-1-1 0 0,0 0 1 0 0,1 1-1 0 0,-1-1 1 0 0,0 1-1 0 0,1-1 1 0 0,-1 1-1 0 0,0-1 1 0 0,0 1 0 0 0,0-1-1 0 0,0 1 1 0 0,-1-1-1 0 0,1 1 1 0 0,0-1-1 0 0,-1 0 1 0 0,1 1 0 0 0,0-1-1 0 0,-1 1 1 0 0,0-1-1 0 0,1 0 1 0 0,-1 1-1 0 0,0-1 1 0 0,0 1-17 0 0,0 6 79 0 0,0 8-70 0 0,1 1 1 0 0,0-1 0 0 0,1 0 0 0 0,1 0-1 0 0,0 0 1 0 0,1 0 0 0 0,1 0 0 0 0,1 0-1 0 0,0-1 1 0 0,1 0 0 0 0,1 0 0 0 0,0 0-1 0 0,4 5-9 0 0,48 50-1647 0 0,-41-64-2755 0 0,-13-5 345 0 0,2 0-7576 0 0</inkml:trace>
  <inkml:trace contextRef="#ctx0" brushRef="#br0" timeOffset="3349.988">2431 487 5585 0 0,'0'0'2346'0'0,"0"0"-339"0"0,0 0-30 0 0,0 0 76 0 0,0 0-115 0 0,0 0-219 0 0,0 0-311 0 0,0 0-269 0 0,0 0-226 0 0,0 0-157 0 0,0 0-111 0 0,0 0-57 0 0,5-9-61 0 0,15-28-64 0 0,-22 36-408 0 0,1-1 0 0 0,-1 1 0 0 0,1 0 1 0 0,-1 0-1 0 0,1 0 0 0 0,-1 1 0 0 0,0-1 0 0 0,1 0 0 0 0,-1 1 1 0 0,0-1-1 0 0,0 1 0 0 0,0-1 0 0 0,1 1 0 0 0,-1 0 0 0 0,0 0 1 0 0,0 0-1 0 0,0 0 0 0 0,0 0 0 0 0,1 0 0 0 0,-1 0 1 0 0,0 1-1 0 0,0-1 0 0 0,0 1 0 0 0,0-1-55 0 0,-12 5 29 0 0,-1 0 1 0 0,1 1-1 0 0,1 0 1 0 0,-1 1-1 0 0,1 0 0 0 0,0 1 1 0 0,1 1-1 0 0,0 0 1 0 0,-1 2-30 0 0,12-11 0 0 0,-1 1 0 0 0,-1 0 0 0 0,0 0-1 0 0,1 1 1 0 0,-1-1 0 0 0,1 0-1 0 0,-1 1 1 0 0,1 0 0 0 0,0-1-1 0 0,0 1 1 0 0,-1 0-1 0 0,1 0 1 0 0,1 0 0 0 0,-1 1-1 0 0,0-1 1 0 0,0 0 0 0 0,1 1-1 0 0,-1-1 1 0 0,1 1 0 0 0,0-1-1 0 0,0 1 1 0 0,0 0-1 0 0,0 0 1 0 0,0-1 0 0 0,1 1-1 0 0,-1 0 1 0 0,1 0 0 0 0,0 0-1 0 0,0 0 1 0 0,0 0 0 0 0,0-1-1 0 0,0 1 1 0 0,0 0-1 0 0,1 0 1 0 0,0 0 0 0 0,-1 0-1 0 0,1-1 1 0 0,0 1 0 0 0,0 0-1 0 0,1-1 1 0 0,-1 1 0 0 0,1-1-1 0 0,-1 1 1 0 0,1-1-1 0 0,1 2 1 0 0,157 88 186 0 0,-158-91-173 0 0,-1 1-1 0 0,1-1 1 0 0,-1 1 0 0 0,1-1 0 0 0,-1 1-1 0 0,0 0 1 0 0,0 0 0 0 0,0-1 0 0 0,0 1-1 0 0,0 0 1 0 0,0 0 0 0 0,0 0 0 0 0,-1 0-1 0 0,1 0 1 0 0,-1 0 0 0 0,1 0 0 0 0,-1 0-1 0 0,0 0 1 0 0,0 0 0 0 0,0 0 0 0 0,0 1-1 0 0,0-1 1 0 0,0 0 0 0 0,-1 0 0 0 0,1 0-1 0 0,-1 0 1 0 0,1 0 0 0 0,-1 0 0 0 0,0 0-1 0 0,0 0 1 0 0,0 0 0 0 0,0-1 0 0 0,0 1-1 0 0,0 0 1 0 0,0-1 0 0 0,-1 1 0 0 0,1 0-1 0 0,0-1 1 0 0,-1 1 0 0 0,0-1 0 0 0,1 0-13 0 0,-75 51 514 0 0,62-46-481 0 0,-3 3-16 0 0,-1 0-1 0 0,0-2 1 0 0,-1 0-1 0 0,1-1 0 0 0,-1-1 1 0 0,0-1-1 0 0,-1-1 0 0 0,-9 1-16 0 0,-6 0-629 0 0,35-4 245 0 0,6-18-4927 0 0,20-1-4423 0 0,-21 15-712 0 0</inkml:trace>
  <inkml:trace contextRef="#ctx0" brushRef="#br0" timeOffset="3548.259">2628 708 10954 0 0,'0'0'1145'0'0,"0"0"-713"0"0,0 0-144 0 0,0 0 0 0 0,0 0 16 0 0,0 0-80 0 0,0 0-128 0 0,0 0-176 0 0,0 0-88 0 0,0 0-96 0 0,0 0-120 0 0,0 0-48 0 0,0 0-184 0 0,0 0-385 0 0,-54 151-959 0 0,54-151-6866 0 0</inkml:trace>
  <inkml:trace contextRef="#ctx0" brushRef="#br0" timeOffset="3789.845">2657 270 9202 0 0,'0'0'4678'0'0,"0"0"-2352"0"0,0 0-983 0 0,0 0-175 0 0,0 0-97 0 0,0 0-145 0 0,0 0-205 0 0,0 0-241 0 0,0 0-254 0 0,0 0-268 0 0,0 0-190 0 0,0 0-65 0 0,0 0 5 0 0,1-16-47 0 0,-1-7 110 0 0,2-9-153 0 0,5 69-2934 0 0,-4-12-2511 0 0,-1-5-5054 0 0</inkml:trace>
  <inkml:trace contextRef="#ctx0" brushRef="#br0" timeOffset="4079.032">2777 822 11923 0 0,'0'0'2192'0'0,"0"0"-780"0"0,0 0-227 0 0,0 0 21 0 0,0 0-75 0 0,0 0-192 0 0,0 0-220 0 0,0 0-152 0 0,0 0-70 0 0,0 0-22 0 0,0 0-40 0 0,24-33-63 0 0,75-100-53 0 0,-37 30 443 0 0,-59 98-648 0 0,7-14-224 0 0,-4 33-428 0 0,-7 15 415 0 0,0-20 99 0 0,0-1-1 0 0,1 1 1 0 0,0 0 0 0 0,0 0-1 0 0,1-1 1 0 0,0 1-1 0 0,0 0 1 0 0,1-1 0 0 0,0 1-1 0 0,1-1 1 0 0,0 1 0 0 0,0-1-1 0 0,0 0 1 0 0,1 0 0 0 0,5 7 24 0 0,-7-13 48 0 0,0 1 1 0 0,0 0-1 0 0,1-1 1 0 0,-1 1 0 0 0,0-1-1 0 0,1 0 1 0 0,0 0-1 0 0,0 0 1 0 0,-1 0 0 0 0,1 0-1 0 0,0-1 1 0 0,0 1-1 0 0,0-1 1 0 0,1 0 0 0 0,-1 0-1 0 0,0 0 1 0 0,0 0-1 0 0,1 0 1 0 0,-1-1 0 0 0,1 0-1 0 0,-1 1 1 0 0,0-1-1 0 0,1-1 1 0 0,-1 1 0 0 0,1 0-1 0 0,-1-1 1 0 0,2 0-49 0 0,1-1 143 0 0,0-1 1 0 0,0 0 0 0 0,0 0-1 0 0,0-1 1 0 0,-1 0-1 0 0,1 0 1 0 0,-1 0-1 0 0,0 0 1 0 0,0-1-1 0 0,-1 0 1 0 0,1 0 0 0 0,-1 0-1 0 0,0 0 1 0 0,-1-1-1 0 0,1 0 1 0 0,1-4-144 0 0,26-60-2161 0 0,-22 54-4497 0 0,-5 8-4971 0 0</inkml:trace>
  <inkml:trace contextRef="#ctx0" brushRef="#br0" timeOffset="4365.004">3467 351 14915 0 0,'0'0'1275'0'0,"0"0"-201"0"0,0 0-7 0 0,0 0-18 0 0,0 0-134 0 0,0 0-207 0 0,-24 33-196 0 0,-74 109-152 0 0,59-51 14 0 0,37-74-308 0 0,-1-10-39 0 0,1 0-1 0 0,0 0 0 0 0,1 0 0 0 0,0 1 0 0 0,0-1 0 0 0,0 1 0 0 0,1-1 0 0 0,1 0 0 0 0,-1 1 0 0 0,1-1 0 0 0,0 1 1 0 0,0-1-1 0 0,1 0 0 0 0,0 0 0 0 0,1 0 0 0 0,-1 0 0 0 0,1 0 0 0 0,1 0 0 0 0,-1-1 0 0 0,1 1 0 0 0,0-1 1 0 0,1 0-1 0 0,0 0 0 0 0,-1-1 0 0 0,2 1 0 0 0,-1-1 0 0 0,1 0 0 0 0,-1-1 0 0 0,2 1 0 0 0,4 2-26 0 0,0-3 116 0 0,0 0 0 0 0,1-1 0 0 0,-1 0 0 0 0,1-1 0 0 0,0 0 0 0 0,0-1 0 0 0,0 0 0 0 0,0-1 0 0 0,0 0 0 0 0,0-1 0 0 0,0 0 0 0 0,-1-1 0 0 0,1 0 0 0 0,0-1 0 0 0,-1-1 0 0 0,0 0 0 0 0,1 0 0 0 0,-1-1 0 0 0,-1 0 0 0 0,1-1 0 0 0,-1 0 0 0 0,0-1 0 0 0,-1 0 0 0 0,1-1 0 0 0,-1 0 0 0 0,-1 0 0 0 0,0-1 0 0 0,0 0 0 0 0,0 0 0 0 0,-1-1 0 0 0,4-8-116 0 0,-5 6 42 0 0,0 0-1 0 0,-1 0 1 0 0,-1 0 0 0 0,0-1 0 0 0,-1 0 0 0 0,0 0 0 0 0,-1 0 0 0 0,-1 0-1 0 0,0 0 1 0 0,0 0 0 0 0,-1 0 0 0 0,-1 0 0 0 0,-1-1-42 0 0,2 8-51 0 0,-2 1 0 0 0,1 0 0 0 0,-1-1 0 0 0,0 1 0 0 0,0 0 0 0 0,0 0 0 0 0,-1 0 0 0 0,0 0 0 0 0,0 0 0 0 0,0 1 0 0 0,0-1 0 0 0,-1 1 0 0 0,1 0 0 0 0,-1 0 0 0 0,-1 0 0 0 0,1 0 0 0 0,0 1 0 0 0,-1 0 0 0 0,1 0 0 0 0,-1 0 0 0 0,0 0 0 0 0,0 1 0 0 0,0 0 0 0 0,-1 0 0 0 0,1 0 0 0 0,0 1 0 0 0,-1 0 0 0 0,1 0 0 0 0,-1 0 0 0 0,0 0 0 0 0,1 1-1 0 0,-5 0 52 0 0,-49 5-2404 0 0,22 5-4277 0 0,15-3-5182 0 0</inkml:trace>
  <inkml:trace contextRef="#ctx0" brushRef="#br0" timeOffset="4614.436">3294 715 14675 0 0,'0'0'2674'0'0,"0"0"-808"0"0,0 0-253 0 0,0 0-42 0 0,33-18-146 0 0,101-58-189 0 0,-38 19 1562 0 0,-95 57-2784 0 0,0 0 1 0 0,-1-1 0 0 0,1 1-1 0 0,-1 0 1 0 0,1 0-1 0 0,0 0 1 0 0,-1 0-1 0 0,1 0 1 0 0,0 0-1 0 0,0 0 1 0 0,-1 0-1 0 0,1 0 1 0 0,0 0-1 0 0,-1 0 1 0 0,1 0-1 0 0,-1 1 1 0 0,1-1 0 0 0,0 0-1 0 0,-1 0 1 0 0,1 1-1 0 0,0-1 1 0 0,-1 0-1 0 0,1 1 1 0 0,-1-1-1 0 0,1 1 1 0 0,-1-1-1 0 0,1 1 1 0 0,-1-1-1 0 0,1 1 1 0 0,-1-1-1 0 0,0 1 1 0 0,1-1 0 0 0,-1 1-1 0 0,0-1 1 0 0,1 1-1 0 0,-1 0 1 0 0,0-1-1 0 0,0 1 1 0 0,1 0-1 0 0,-1-1 1 0 0,0 1-1 0 0,0 0 1 0 0,0-1-1 0 0,0 1 1 0 0,0 0-1 0 0,0-1 1 0 0,0 1 0 0 0,0 0-1 0 0,0-1 1 0 0,0 1-1 0 0,-1 0 1 0 0,1-1-15 0 0,2 8-17 0 0,-2-3-18 0 0,0 0 0 0 0,1 0 1 0 0,-1 0-1 0 0,1 0 0 0 0,0 0 1 0 0,1 0-1 0 0,-1-1 0 0 0,1 1 0 0 0,0 0 1 0 0,0-1-1 0 0,1 1 0 0 0,-1-1 1 0 0,1 1-1 0 0,0-1 0 0 0,0 0 0 0 0,1-1 1 0 0,-1 1-1 0 0,1 0 0 0 0,-1-1 1 0 0,1 0-1 0 0,0 0 0 0 0,1 0 0 0 0,-1 0 1 0 0,0-1-1 0 0,1 1 0 0 0,0-1 1 0 0,-1 0-1 0 0,1-1 0 0 0,0 1 0 0 0,0-1 1 0 0,0 0-1 0 0,0 0 0 0 0,3 0 35 0 0,81-14-3080 0 0,-53-7-4354 0 0,-27 12-1949 0 0</inkml:trace>
  <inkml:trace contextRef="#ctx0" brushRef="#br0" timeOffset="5383.961">3519 1 12875 0 0,'0'0'4631'0'0,"0"0"-2633"0"0,0 0-907 0 0,0 0-61 0 0,0 0-98 0 0,0 0-160 0 0,0 0-241 0 0,0 0-222 0 0,0 0-82 0 0,0 0 24 0 0,0 0 47 0 0,0 0 22 0 0,0 0-25 0 0,11-1-67 0 0,88 6 188 0 0,44 31 162 0 0,-139-32-558 0 0,-1 0 0 0 0,0-1 0 0 0,0 1 0 0 0,-1 0 1 0 0,1 1-1 0 0,-1-1 0 0 0,0 0 0 0 0,0 1 0 0 0,0-1 1 0 0,0 1-1 0 0,-1 0 0 0 0,0-1 0 0 0,0 1 0 0 0,0 0 1 0 0,-1 0-1 0 0,0 0 0 0 0,0 0 0 0 0,0-1 0 0 0,0 4-20 0 0,1 14 54 0 0,20 188 134 0 0,-14-155-166 0 0,-2-1-1 0 0,-2 1 1 0 0,-3-1-1 0 0,-2 1 1 0 0,-3 0 0 0 0,-10 48-22 0 0,-11 117-48 0 0,46-53 70 0 0,-19-165 43 0 0,-1 0-1 0 0,1 0 0 0 0,-1 0 1 0 0,0 0-1 0 0,1 0 1 0 0,-1 1-1 0 0,0-1 1 0 0,0 0-1 0 0,0 0 0 0 0,-1 0 1 0 0,1 0-1 0 0,0 1 1 0 0,-1-1-1 0 0,0 0 1 0 0,1 0-1 0 0,-1 0 0 0 0,0 0 1 0 0,0 0-1 0 0,0 0 1 0 0,0 0-1 0 0,0-1 1 0 0,-1 1-1 0 0,1 0 0 0 0,0-1 1 0 0,-1 1-1 0 0,0 0 1 0 0,1-1-1 0 0,-1 0 1 0 0,-1 2-65 0 0,-31-15 186 0 0,0 9-218 0 0,0 2-1 0 0,0 1 1 0 0,0 2-1 0 0,0 1 0 0 0,0 2 1 0 0,0 1-1 0 0,-9 4 33 0 0,38-9-1277 0 0,9-4-4840 0 0,-1 2 3068 0 0,2-3-9549 0 0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16.51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97 0 0 0,'0'0'551'0'0,"0"0"497"0"0,0 0 71 0 0,0 0-112 0 0,0 0-151 0 0,0 0-117 0 0,6-3-67 0 0,16-10-45 0 0,22 9 5223 0 0,-32 5-5164 0 0,147 17 3213 0 0,546-14-2358 0 0,-439-18-1219 0 0,18 9-78 0 0,-118 13-190 0 0,204-4 167 0 0,8-8 21 0 0,-38-21 156 0 0,-78 25-188 0 0,132 0 356 0 0,-135-5-320 0 0,-56-5-75 0 0,126-4 137 0 0,-67-5 424 0 0,299 12 199 0 0,-197-1-733 0 0,173 8 8 0 0,-363 18-170 0 0,-126-13-51 0 0,180 2 214 0 0,-13-19-14 0 0,-204 15-1424 0 0,-12 1-5962 0 0,-3-3-4215 0 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18.49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89 0 0 0,'0'0'1290'0'0,"0"0"-344"0"0,0 0-43 0 0,0 0 155 0 0,0 0 230 0 0,0 0 147 0 0,0 0-35 0 0,0 0-155 0 0,0 0-258 0 0,0 0-279 0 0,0 0-193 0 0,25 4 3081 0 0,183 10 1852 0 0,279-24-3605 0 0,180-5-1279 0 0,-254 8-426 0 0,-18-12-29 0 0,44 8 4 0 0,-140 8-55 0 0,44-9 92 0 0,-7-10 64 0 0,134 15 154 0 0,5 6-8 0 0,228 1-96 0 0,-478 18-243 0 0,102-2 37 0 0,-171-10 43 0 0,-19 9-32 0 0,-11-11 514 0 0,-125-4-568 0 0,-1 0 2 0 0,0 0-17 0 0,0 0 3 0 0,0 0-12 0 0,0 0-17 0 0,0 0 6 0 0,0 0-4 0 0,0 0-8 0 0,0 0-8 0 0,0 0-8 0 0,0 0-12 0 0,0 0-19 0 0,0 0 5 0 0,0 0-36 0 0,0 0-63 0 0,0 0-86 0 0,0 7-2772 0 0,0-3-3120 0 0,0-4-5459 0 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2:08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12979 2931 1728 0 0,'0'0'1937'0'0,"0"0"-11"0"0,0 0 97 0 0,0 0 82 0 0,0 0-87 0 0,0 0-203 0 0,0 0-282 0 0,0 0-285 0 0,0 0-261 0 0,0 0-178 0 0,0 0-117 0 0,-4-2-86 0 0,-10-5-62 0 0,10 5-56 0 0,4 2-57 0 0,0 0-56 0 0,0 0-34 0 0,0 0-36 0 0,0 0-31 0 0,0 0-29 0 0,0 0-33 0 0,0 0-20 0 0,0 0-16 0 0,0 0-17 0 0,0 0-24 0 0,0 0-27 0 0,0 0-16 0 0,0 0-23 0 0,5 335 3687 0 0,-5-371-3575 0 0,-1 23-170 0 0,0 0 0 0 0,1 0 1 0 0,1 0-1 0 0,0 0 1 0 0,1 0-1 0 0,0 0 0 0 0,1 0 1 0 0,4-9-12 0 0,6-10 20 0 0,1 0 1 0 0,1 2 0 0 0,2 0 0 0 0,1 0-1 0 0,2 2 1 0 0,0 0 0 0 0,8-5-21 0 0,-21 24-17 0 0,30-15 139 0 0,-13 71 62 0 0,5 85 392 0 0,-29-131-558 0 0,0-1-5 0 0,0 0 11 0 0,0 0-9 0 0,0 0 9 0 0,0 0 12 0 0,0 0-3 0 0,0 0 0 0 0,0 0 6 0 0,0 0 3 0 0,0 0 6 0 0,0 0 6 0 0,0 0-2 0 0,0 0-17 0 0,0 0-8 0 0,0 0 1 0 0,0 0-14 0 0,1-16-1741 0 0,-2 2-4329 0 0,1 11 184 0 0,0 3-6026 0 0</inkml:trace>
  <inkml:trace contextRef="#ctx0" brushRef="#br0" timeOffset="-77760.056">599 306 1936 0 0,'0'0'1382'0'0,"0"0"-1251"0"0,0 0-605 0 0,0 0 197 0 0,0 0 698 0 0,0 0 794 0 0,0 0 538 0 0,0 0 130 0 0,0 0-230 0 0,0 0-322 0 0,0 0-249 0 0,13 7-179 0 0,43 24-90 0 0,-47-27-446 0 0,0 0 0 0 0,0-1 1 0 0,1 1-1 0 0,0-2 0 0 0,-1 1 0 0 0,1-2 0 0 0,0 1 0 0 0,0-1 0 0 0,0-1 0 0 0,0 0 0 0 0,0 0 0 0 0,0-1 0 0 0,0 0 1 0 0,3-1-368 0 0,-7 1 131 0 0,18-4 193 0 0,1-1 0 0 0,-1-2-1 0 0,0 0 1 0 0,0-2 0 0 0,-1 0 0 0 0,-1-2 0 0 0,0 0 0 0 0,4-4-324 0 0,28-16 327 0 0,-1-3 0 0 0,-2-1 0 0 0,-2-3 0 0 0,-1-2 0 0 0,4-8-327 0 0,-14 6 560 0 0,-135 275 836 0 0,60-117-1226 0 0,4 2 0 0 0,6 1 0 0 0,5 2 1 0 0,3 16-171 0 0,8-41 78 0 0,-5-1 1 0 0,-3-1 0 0 0,-5 0-1 0 0,-3-2 1 0 0,-5-1 0 0 0,-3-2-1 0 0,-4-1 1 0 0,-35 54-79 0 0,33-75 27 0 0,40-65-25 0 0,0-1 12 0 0,1 0 4 0 0,0 0 22 0 0,0 0 38 0 0,2-8 74 0 0,64-130-431 0 0,-50 74-1087 0 0,-12 25-2556 0 0,-3 13-7575 0 0,-1 18 1715 0 0</inkml:trace>
  <inkml:trace contextRef="#ctx0" brushRef="#br0" timeOffset="-77282.176">656 990 10930 0 0,'0'0'961'0'0,"0"0"-187"0"0,0 0 39 0 0,0 0 281 0 0,0 0 227 0 0,0 0-6 0 0,0 0-266 0 0,0 0-311 0 0,0 0-149 0 0,0 0 43 0 0,0 0 90 0 0,0 0-7 0 0,0 0-83 0 0,34-3-93 0 0,112-14-85 0 0,109-36 607 0 0,47-10-809 0 0,-286 60-245 0 0,26 3-30 0 0,-36 44 516 0 0,-19 231 766 0 0,16-231-1240 0 0,-2-43-51 0 0,-1-1 4 0 0,24-21-3171 0 0,-16 12-1857 0 0,-3 2-5477 0 0</inkml:trace>
  <inkml:trace contextRef="#ctx0" brushRef="#br0" timeOffset="-77104.295">1853 1348 17188 0 0,'0'0'3854'0'0,"0"0"-2765"0"0,0 0-918 0 0,0 0 53 0 0,0 0 252 0 0,0 0 196 0 0,0 0-2 0 0,0 0-165 0 0,0 0-227 0 0,0 0-146 0 0,0 0-71 0 0,0 0-40 0 0,0 0-45 0 0,2 30-61 0 0,7 92-122 0 0,-5-73-1038 0 0,-2-44-1996 0 0,1 5-6937 0 0,-3-9-183 0 0</inkml:trace>
  <inkml:trace contextRef="#ctx0" brushRef="#br0" timeOffset="-76943.356">1814 707 20092 0 0,'0'0'1137'0'0,"0"0"-561"0"0,0 0-216 0 0,0 0-32 0 0,0 0-96 0 0,0 0-200 0 0,0 0-312 0 0,0 0-216 0 0,0 0-240 0 0,0 0-385 0 0,0 0-1103 0 0,0 0-3593 0 0,0 0-6266 0 0</inkml:trace>
  <inkml:trace contextRef="#ctx0" brushRef="#br0" timeOffset="-76714.022">2506 1060 19708 0 0,'0'0'886'0'0,"0"0"-390"0"0,0 0-41 0 0,0 0 170 0 0,0 0 126 0 0,0 0-4 0 0,0 0-203 0 0,0 0-228 0 0,0 0-137 0 0,-11 32-70 0 0,-36 99-40 0 0,-38 78-91 0 0,-1-33-2799 0 0,83-172 2366 0 0,-13 18-3549 0 0,3-11-4029 0 0,9-10-1517 0 0</inkml:trace>
  <inkml:trace contextRef="#ctx0" brushRef="#br0" timeOffset="-76487.883">2109 1105 13299 0 0,'0'0'2063'0'0,"0"0"-627"0"0,0 0-354 0 0,0 0-179 0 0,0 0-122 0 0,0 0-77 0 0,0 0-118 0 0,0 0-77 0 0,0 0 6 0 0,0 0-28 0 0,0 0-50 0 0,0 0-63 0 0,0 0-74 0 0,29 27-70 0 0,93 87-90 0 0,-13-20 20 0 0,43 26-870 0 0,-121-104-898 0 0,-9-9-6304 0 0,-14-6-3199 0 0</inkml:trace>
  <inkml:trace contextRef="#ctx0" brushRef="#br0" timeOffset="-75685.148">2911 1314 16011 0 0,'0'0'1102'0'0,"0"0"-351"0"0,0 0 6 0 0,0 0 217 0 0,0 0 58 0 0,0 0-97 0 0,0 0-179 0 0,0 0-145 0 0,0 0-116 0 0,0 0-69 0 0,0 0-7 0 0,0 0-63 0 0,33 4-34 0 0,102 10-26 0 0,-73-22 73 0 0,-54 2-285 0 0,-2 3-51 0 0,0-1 1 0 0,0 0-1 0 0,0 0 0 0 0,-1 0 1 0 0,0-1-1 0 0,1 1 0 0 0,-2-1 0 0 0,1-1 1 0 0,0 1-1 0 0,-1-1 0 0 0,0 1 1 0 0,0-1-1 0 0,-1 0 0 0 0,0-1 0 0 0,0 1 1 0 0,0-1-1 0 0,-1 1 0 0 0,0-1 1 0 0,0 0-1 0 0,-1 0 0 0 0,1 0 0 0 0,-2 0 1 0 0,1 0-1 0 0,-1 0 0 0 0,0-6-33 0 0,-2 9-24 0 0,0 0 0 0 0,0 0 0 0 0,0 0 0 0 0,-1 0 0 0 0,1 1 1 0 0,-1-1-1 0 0,0 1 0 0 0,0 0 0 0 0,0 0 0 0 0,-1 0 0 0 0,1 0 0 0 0,0 0 0 0 0,-1 1 0 0 0,0 0 0 0 0,0 0 0 0 0,0 0 0 0 0,0 0 0 0 0,0 0 0 0 0,0 1 0 0 0,0-1 0 0 0,-1 1 0 0 0,1 0 0 0 0,0 1 0 0 0,-1-1 0 0 0,1 1 0 0 0,-1 0 0 0 0,1 0 0 0 0,0 0 0 0 0,-1 1 0 0 0,1-1 0 0 0,0 1 0 0 0,-1 0 0 0 0,1 0 0 0 0,0 1 0 0 0,0-1 0 0 0,0 1 0 0 0,0 0 0 0 0,-1 1 24 0 0,-13 6-146 0 0,0 2 0 0 0,1 0-1 0 0,0 0 1 0 0,1 2 0 0 0,0 0-1 0 0,1 1 1 0 0,1 1-1 0 0,0 0 1 0 0,1 0 0 0 0,1 2-1 0 0,0-1 1 0 0,1 2-1 0 0,-2 5 147 0 0,10-19-90 0 0,0 0 0 0 0,0 0-1 0 0,0 0 1 0 0,0 1 0 0 0,1-1 0 0 0,0 1-1 0 0,0 0 1 0 0,0-1 0 0 0,0 1-1 0 0,1 0 1 0 0,0 0 0 0 0,0 0-1 0 0,0 0 1 0 0,1 0 0 0 0,-1 0 0 0 0,1 1-1 0 0,0-1 1 0 0,1 0 0 0 0,-1 0-1 0 0,1 0 1 0 0,0 0 0 0 0,1 0-1 0 0,-1 0 1 0 0,1 0 0 0 0,0-1-1 0 0,0 1 1 0 0,0 0 0 0 0,1-1 0 0 0,-1 0-1 0 0,1 1 1 0 0,0-1 0 0 0,0 0-1 0 0,1-1 1 0 0,-1 1 0 0 0,1 0-1 0 0,0-1 1 0 0,0 0 0 0 0,0 0-1 0 0,1 0 1 0 0,-1-1 0 0 0,0 1 0 0 0,5 1 90 0 0,8-2-370 0 0,0 0 1 0 0,0 0-1 0 0,0-2 1 0 0,1 0 0 0 0,-1-1-1 0 0,0-1 1 0 0,0 0-1 0 0,0-1 1 0 0,0-1-1 0 0,0-1 1 0 0,4-2 369 0 0,21-11-1683 0 0,-1-2 0 0 0,-1-1 0 0 0,-1-3-1 0 0,-1 0 1 0 0,8-10 1683 0 0,-21 17-284 0 0,45-42 2635 0 0,-69 58-2123 0 0,0 0 1 0 0,0 1 0 0 0,-1-1-1 0 0,1 1 1 0 0,0-1-1 0 0,0 0 1 0 0,-1 0 0 0 0,1 0-1 0 0,0 1 1 0 0,-1-1 0 0 0,1 0-1 0 0,-1 0 1 0 0,1 0-1 0 0,-1 0 1 0 0,1 0 0 0 0,-1 0-1 0 0,0 0 1 0 0,1 0 0 0 0,-1 0-1 0 0,0 0 1 0 0,0 0-1 0 0,0 0 1 0 0,0 0 0 0 0,0 0-1 0 0,0 0 1 0 0,0 0 0 0 0,0-1-1 0 0,0 1 1 0 0,0 0-1 0 0,-1 0 1 0 0,1 0 0 0 0,0 0-1 0 0,-1 0 1 0 0,1 0 0 0 0,-1 1-1 0 0,1-1 1 0 0,-1 0-1 0 0,1 0 1 0 0,-1 0 0 0 0,0 0-1 0 0,1 0 1 0 0,-1 1 0 0 0,0-1-1 0 0,0 0-228 0 0,-7 2 183 0 0,0-1-1 0 0,1 2 0 0 0,-1-1 1 0 0,0 1-1 0 0,1 0 0 0 0,-1 1 1 0 0,1 0-1 0 0,0 0 0 0 0,0 0 1 0 0,0 1-1 0 0,0 0 0 0 0,1 1 1 0 0,-1-1-1 0 0,1 1 0 0 0,0 1-182 0 0,-4 3-52 0 0,1-1 1 0 0,0 1-1 0 0,1 1 0 0 0,0 0 0 0 0,1 0 0 0 0,0 1 1 0 0,1 0-1 0 0,0 0 0 0 0,0 0 0 0 0,1 1 0 0 0,1-1 1 0 0,0 1-1 0 0,0 1 0 0 0,0 5 52 0 0,4-15-34 0 0,-1 1 0 0 0,0 0 1 0 0,1 0-1 0 0,0 0 0 0 0,0 0 0 0 0,0 0 1 0 0,0 0-1 0 0,1 0 0 0 0,-1 0 0 0 0,1 0 0 0 0,0-1 1 0 0,0 1-1 0 0,1 0 0 0 0,-1 0 0 0 0,1-1 1 0 0,0 1-1 0 0,0-1 0 0 0,0 1 0 0 0,0-1 1 0 0,0 0-1 0 0,1 0 0 0 0,-1 0 0 0 0,1 0 0 0 0,0-1 1 0 0,0 1-1 0 0,0-1 0 0 0,0 1 0 0 0,1-1 1 0 0,-1 0-1 0 0,1 0 0 0 0,3 1 34 0 0,4 1 147 0 0,0 0-1 0 0,1 0 1 0 0,-1-1-1 0 0,1-1 1 0 0,0 0-1 0 0,0-1 1 0 0,0 0-1 0 0,0 0 1 0 0,0-1-1 0 0,0-1 1 0 0,-1 0-1 0 0,1-1 1 0 0,0 0-1 0 0,0-1 1 0 0,-1 0-1 0 0,1-1 1 0 0,-1 0-1 0 0,0-1 1 0 0,0 0-1 0 0,1-2-146 0 0,27-20 329 0 0,-2-2 1 0 0,-1-1-1 0 0,-2-2 1 0 0,-1-1-1 0 0,-1-2 0 0 0,-2-1 1 0 0,-1-1-1 0 0,-2-1 1 0 0,-2-2-1 0 0,14-32-329 0 0,-28 55 28 0 0,119-232-276 0 0,-122 228 159 0 0,-1 0 1 0 0,0 0-1 0 0,-1-1 1 0 0,-2 0-1 0 0,0 0 0 0 0,-1 0 1 0 0,-1 0-1 0 0,-2-1 0 0 0,0 1 1 0 0,-1 0-1 0 0,-2-10 89 0 0,1 26-12 0 0,1 0 0 0 0,-1 1 1 0 0,0-1-1 0 0,0 1 0 0 0,0 0 0 0 0,-1 0 0 0 0,0 0 0 0 0,0 0 1 0 0,0 0-1 0 0,-1 1 0 0 0,1-1 0 0 0,-1 1 0 0 0,0 0 0 0 0,-1 0 1 0 0,1 0-1 0 0,-1 1 0 0 0,1-1 0 0 0,-1 1 0 0 0,0 0 0 0 0,0 1 1 0 0,-1-1-1 0 0,1 1 0 0 0,0 0 0 0 0,-1 0 0 0 0,1 1 0 0 0,-1 0 0 0 0,0 0 1 0 0,1 0-1 0 0,-1 0 0 0 0,0 1 0 0 0,0 0 0 0 0,1 0 0 0 0,-1 1 1 0 0,0 0-1 0 0,0-1 0 0 0,1 2 0 0 0,-1-1 0 0 0,1 1 0 0 0,-1 0 1 0 0,1 0-1 0 0,-3 2 12 0 0,-16 9-23 0 0,1 0 1 0 0,1 2-1 0 0,0 1 0 0 0,1 0 1 0 0,1 2-1 0 0,1 0 1 0 0,0 1-1 0 0,2 1 1 0 0,0 1-1 0 0,1 0 0 0 0,1 1 1 0 0,1 1-1 0 0,-5 12 23 0 0,8-16 1 0 0,1 1 0 0 0,1 0-1 0 0,0 0 1 0 0,2 1 0 0 0,0 0-1 0 0,2 0 1 0 0,0 1 0 0 0,1-1-1 0 0,2 1 1 0 0,0 0 0 0 0,1 0-1 0 0,1 0 1 0 0,1 0 0 0 0,1 0-1 0 0,1 0 1 0 0,1-1 0 0 0,1 1-1 0 0,1-1 1 0 0,1 0 0 0 0,0 0-1 0 0,2-1 1 0 0,0 0 0 0 0,1-1-1 0 0,8 10 0 0 0,-1-4 41 0 0,1-1 0 0 0,1-1 0 0 0,2-1 1 0 0,0-1-1 0 0,1-1 0 0 0,1-1 0 0 0,0 0 0 0 0,2-2 0 0 0,0-1 0 0 0,1-1 0 0 0,0-1 0 0 0,1-2 0 0 0,16 6-41 0 0,-19-11-1339 0 0,-1 0 1 0 0,1-2-1 0 0,0-1 1 0 0,1 0-1 0 0,-1-2 1 0 0,16 0 1338 0 0,-25-2-11555 0 0</inkml:trace>
  <inkml:trace contextRef="#ctx0" brushRef="#br0" timeOffset="-75007.182">5422 1064 6641 0 0,'0'0'2500'0'0,"0"0"-175"0"0,0 0-177 0 0,0 0-244 0 0,0 0-254 0 0,0 0-330 0 0,0 0-306 0 0,0 0-236 0 0,0 0-167 0 0,0 0-108 0 0,0 0-60 0 0,-31 17-15 0 0,-99 57-25 0 0,63-16 96 0 0,56-42-385 0 0,-1-1-97 0 0,1 0 0 0 0,1 0 0 0 0,0 2 0 0 0,2-1 0 0 0,0 1 0 0 0,0 0 0 0 0,2 0 0 0 0,0 1 0 0 0,1 0 0 0 0,0 0 0 0 0,2 0 0 0 0,0 1 0 0 0,1-1 0 0 0,1 1 0 0 0,1 0 0 0 0,1 3-17 0 0,-1-19-35 0 0,1 0 1 0 0,0 0-1 0 0,-1 1 1 0 0,1-1-1 0 0,1 0 1 0 0,-1 0-1 0 0,0 0 1 0 0,1 0-1 0 0,-1 0 1 0 0,1-1-1 0 0,0 1 0 0 0,0 0 1 0 0,0-1-1 0 0,0 1 1 0 0,1-1-1 0 0,-1 0 1 0 0,1 0-1 0 0,-1 0 1 0 0,1 0-1 0 0,0 0 1 0 0,0-1-1 0 0,-1 1 0 0 0,1-1 1 0 0,0 1-1 0 0,1-1 1 0 0,-1 0-1 0 0,0 0 1 0 0,0-1-1 0 0,1 1 35 0 0,95 2-1847 0 0,-7-33-1569 0 0,-34 0-4995 0 0,-56 29 7968 0 0,23-13-7991 0 0</inkml:trace>
  <inkml:trace contextRef="#ctx0" brushRef="#br0" timeOffset="-70597.863">6032 1013 720 0 0,'0'0'2329'0'0,"0"0"-925"0"0,0 0-305 0 0,0 0 134 0 0,0 0 208 0 0,0 0 91 0 0,0 0-89 0 0,0 0-301 0 0,0 0-340 0 0,0 0-253 0 0,-19 9-173 0 0,-59 30-91 0 0,75-37-249 0 0,0-1 0 0 0,0 1 1 0 0,0 0-1 0 0,0 0 0 0 0,0 1 0 0 0,0-1 0 0 0,1 1 1 0 0,-1-1-1 0 0,1 1 0 0 0,0 0 0 0 0,0 0 1 0 0,0 0-1 0 0,0 0 0 0 0,0 0 0 0 0,1 0 0 0 0,-1 0 1 0 0,1 1-1 0 0,0-1 0 0 0,0 1-36 0 0,-3 7 104 0 0,-3 4 19 0 0,2 0 0 0 0,-1 1 0 0 0,2 0 0 0 0,0 0 0 0 0,1 0 0 0 0,1 0 0 0 0,1 0 0 0 0,0 1 0 0 0,0-1 0 0 0,2 0 0 0 0,0 2-123 0 0,1-10 79 0 0,-1 0 1 0 0,2 0-1 0 0,-1 0 1 0 0,1 0-1 0 0,0 0 1 0 0,0-1-1 0 0,1 1 1 0 0,0-1-1 0 0,1 0 1 0 0,-1 0-1 0 0,1-1 0 0 0,0 1 1 0 0,1-1-1 0 0,0 0 1 0 0,0 0-1 0 0,0-1 1 0 0,1 0-1 0 0,1 1-78 0 0,-2-4 181 0 0,1-1 0 0 0,-1 0 0 0 0,0 0 0 0 0,0 0 0 0 0,1-1 0 0 0,-1 1 0 0 0,0-2 0 0 0,1 1 1 0 0,-1-1-1 0 0,0 0 0 0 0,0 0 0 0 0,1-1 0 0 0,-1 1 0 0 0,0-1 0 0 0,-1-1 0 0 0,1 1 0 0 0,0-1 1 0 0,2-2-183 0 0,9-6 217 0 0,-1-2 0 0 0,-1 0 0 0 0,0-1 0 0 0,-1 0 0 0 0,0-1 0 0 0,-1-1 0 0 0,-1 0 1 0 0,0-1-1 0 0,-1 0 0 0 0,-1-1 0 0 0,0-1-217 0 0,-4 6 40 0 0,-1 1-1 0 0,0-1 1 0 0,-1 0-1 0 0,0 0 1 0 0,-1-1-1 0 0,0 1 1 0 0,-1-1 0 0 0,-1 1-1 0 0,0-1 1 0 0,-1 0-1 0 0,0 0 1 0 0,-2-8-40 0 0,-1 17-38 0 0,0 1 0 0 0,0 1 0 0 0,0-1 0 0 0,0 0 0 0 0,-1 1 0 0 0,1-1 0 0 0,-1 1 0 0 0,0 0 0 0 0,0 0 0 0 0,0 1 0 0 0,0-1 0 0 0,-1 1 0 0 0,1 0 0 0 0,-1 0 0 0 0,0 0 0 0 0,1 1 0 0 0,-1 0 0 0 0,0 0 0 0 0,0 0 0 0 0,0 0 0 0 0,1 1 0 0 0,-1 0 0 0 0,0 0 0 0 0,0 0 0 0 0,0 0 0 0 0,0 1 0 0 0,0 0 0 0 0,0 0 0 0 0,1 0 0 0 0,-1 1 0 0 0,-2 0 38 0 0,-6 1-181 0 0,0 1-1 0 0,1 0 1 0 0,-1 1-1 0 0,1 0 1 0 0,0 1-1 0 0,0 0 1 0 0,1 1-1 0 0,0 0 1 0 0,0 1-1 0 0,1 0 1 0 0,-6 6 181 0 0,55-7-614 0 0,137-62 1876 0 0,-97 32-801 0 0,-42 20-6534 0 0,-28 0-4081 0 0,-5-1 4374 0 0</inkml:trace>
  <inkml:trace contextRef="#ctx0" brushRef="#br0" timeOffset="-69833.476">6674 1053 3297 0 0,'0'0'1812'0'0,"0"0"-48"0"0,0 0 1 0 0,0 0 41 0 0,0 0-65 0 0,0 0-251 0 0,0 0-288 0 0,0 0-268 0 0,0 0-195 0 0,0 0-131 0 0,0 0-93 0 0,0 0-100 0 0,0 0-79 0 0,-21 2-63 0 0,-65 11-27 0 0,83-13-223 0 0,0 1 1 0 0,0 0-1 0 0,-1-1 0 0 0,1 1 1 0 0,0 1-1 0 0,0-1 1 0 0,0 0-1 0 0,0 1 1 0 0,0 0-1 0 0,1-1 0 0 0,-1 1 1 0 0,0 0-1 0 0,1 0 1 0 0,-1 1-1 0 0,1-1 1 0 0,0 1-1 0 0,0-1 0 0 0,0 1 1 0 0,0-1-1 0 0,0 2-23 0 0,-6 7 79 0 0,-3 0-48 0 0,1 1 0 0 0,0 0 0 0 0,1 1 1 0 0,1 0-1 0 0,0 0 0 0 0,0 1 0 0 0,1 0 1 0 0,1 0-1 0 0,1 1 0 0 0,0 0 0 0 0,1 0 1 0 0,0 0-1 0 0,1 0 0 0 0,1 1 1 0 0,0 0-1 0 0,1-1 0 0 0,1 1 0 0 0,1 2-31 0 0,-1-14 18 0 0,1 0-1 0 0,0 0 1 0 0,0 0-1 0 0,1 0 1 0 0,-1 0-1 0 0,1 0 1 0 0,0-1-1 0 0,0 1 1 0 0,0 0 0 0 0,0-1-1 0 0,1 0 1 0 0,-1 1-1 0 0,1-1 1 0 0,0 0-1 0 0,0 0 1 0 0,0-1-1 0 0,0 1 1 0 0,0-1-1 0 0,1 1 1 0 0,-1-1-1 0 0,1 0 1 0 0,0-1-1 0 0,0 1 1 0 0,-1 0-1 0 0,1-1 1 0 0,0 0 0 0 0,0 0-1 0 0,0 0 1 0 0,3 0-18 0 0,2 0 117 0 0,-1 0 0 0 0,1 0 0 0 0,-1-1 0 0 0,1 0 0 0 0,-1-1 0 0 0,0 0 0 0 0,1 0 0 0 0,-1-1 0 0 0,0 0 0 0 0,1 0 0 0 0,-1-1 0 0 0,-1 0 0 0 0,1 0 0 0 0,1-1-117 0 0,15-11 304 0 0,-1 0-1 0 0,0-2 0 0 0,-1 0 1 0 0,-1-1-1 0 0,0-2 1 0 0,-2 0-1 0 0,13-17-303 0 0,-23 26 62 0 0,-1 1 0 0 0,0-2 0 0 0,-1 1 0 0 0,-1-1 0 0 0,0 0 0 0 0,0 0 0 0 0,-1 0 0 0 0,-1-1 0 0 0,0 0 0 0 0,-1 0 0 0 0,0 0 0 0 0,-1 0 0 0 0,0-1 0 0 0,-1 1 0 0 0,-1-1 0 0 0,0 1 0 0 0,-1-5-62 0 0,0 15-24 0 0,1-1-1 0 0,-1 0 0 0 0,-1 0 0 0 0,1 0 0 0 0,-1 1 0 0 0,1-1 0 0 0,-1 1 0 0 0,0-1 0 0 0,0 1 0 0 0,-1 0 1 0 0,1 0-1 0 0,-1 0 0 0 0,1 0 0 0 0,-1 0 0 0 0,0 1 0 0 0,0-1 0 0 0,0 1 0 0 0,-1-1 0 0 0,1 1 0 0 0,0 0 1 0 0,-1 1-1 0 0,1-1 0 0 0,-1 1 0 0 0,0-1 0 0 0,0 1 0 0 0,1 0 0 0 0,-1 0 0 0 0,0 1 0 0 0,0-1 1 0 0,-3 1 24 0 0,-6-1-377 0 0,1 0 1 0 0,-1 1 0 0 0,1 0 0 0 0,-1 1-1 0 0,1 1 1 0 0,0 0 0 0 0,-1 1 0 0 0,1 0 0 0 0,-3 1 376 0 0,-42 23-5111 0 0,32-14-1436 0 0,9-5-3040 0 0</inkml:trace>
  <inkml:trace contextRef="#ctx0" brushRef="#br0" timeOffset="-66785.676">7237 1149 1656 0 0,'0'0'1127'0'0,"0"0"-40"0"0,0 0 164 0 0,0 0 335 0 0,0 0 265 0 0,0 0 24 0 0,0 0-245 0 0,0 0-446 0 0,0 0-405 0 0,0 0-291 0 0,0 0-165 0 0,0 26 1258 0 0,-3 47 377 0 0,-16 34-907 0 0,-50 151-83 0 0,63-240-1271 0 0,-1 5 2461 0 0,9-40-207 0 0,10-29-1754 0 0,1 1 0 0 0,3 0 1 0 0,2 1-1 0 0,2 1 0 0 0,23-36-197 0 0,-37 66 25 0 0,17-30 55 0 0,2 1 1 0 0,2 1-1 0 0,1 1 0 0 0,2 1 0 0 0,5-2-80 0 0,-31 38 6 0 0,-1-1 0 0 0,1 1-1 0 0,0-1 1 0 0,1 1 0 0 0,-1 0-1 0 0,1 1 1 0 0,-1-1-1 0 0,1 1 1 0 0,0 0 0 0 0,0 0-1 0 0,-1 0 1 0 0,2 1-1 0 0,-1 0 1 0 0,0 0 0 0 0,0 0-1 0 0,0 0 1 0 0,0 1 0 0 0,1 0-1 0 0,-1 0-5 0 0,-2 2 5 0 0,0 0 1 0 0,-1-1-1 0 0,1 1 0 0 0,-1 0 1 0 0,1 1-1 0 0,-1-1 0 0 0,0 0 0 0 0,0 1 1 0 0,0-1-1 0 0,0 1 0 0 0,0 0 1 0 0,-1-1-1 0 0,1 1 0 0 0,-1 0 0 0 0,0 0 1 0 0,0 0-1 0 0,0 0 0 0 0,0 0 1 0 0,0 0-1 0 0,-1 0 0 0 0,1 1 0 0 0,-1-1 1 0 0,0 0-1 0 0,0 0 0 0 0,0 3-5 0 0,0-4 3 0 0,-3 119 20 0 0,3-121-74 0 0,-1 12-1994 0 0,3-10-2678 0 0,2-1-4291 0 0,2-1-1031 0 0</inkml:trace>
  <inkml:trace contextRef="#ctx0" brushRef="#br0" timeOffset="-66130.783">8007 1152 14779 0 0,'0'0'1654'0'0,"0"0"-505"0"0,0 0-256 0 0,0 0 123 0 0,0 0 88 0 0,0 0-60 0 0,0 0-201 0 0,0 0-247 0 0,0 0-217 0 0,0 0-131 0 0,0 0-85 0 0,0 0-75 0 0,0 0 8 0 0,-34 3 0 0 0,-103 13 0 0 0,67 12 49 0 0,61-19-127 0 0,0-2-22 0 0,0 1 0 0 0,1 0 1 0 0,-1 0-1 0 0,2 0 1 0 0,-1 1-1 0 0,1 0 0 0 0,1 1 1 0 0,0-1-1 0 0,0 1 1 0 0,1 1-1 0 0,0-1 0 0 0,1 1 1 0 0,0-1-1 0 0,1 1 1 0 0,0 1-1 0 0,0-1 0 0 0,1 0 1 0 0,1 0-1 0 0,0 1 1 0 0,1-1-1 0 0,0 1 0 0 0,0-1 1 0 0,2 5 3 0 0,1-10 1 0 0,1 1 1 0 0,0-1 0 0 0,1 0-1 0 0,-1 0 1 0 0,1-1-1 0 0,0 1 1 0 0,0-1-1 0 0,1 0 1 0 0,0-1 0 0 0,0 1-1 0 0,0-1 1 0 0,0 0-1 0 0,1 0 1 0 0,-1-1-1 0 0,1 0 1 0 0,0 0-1 0 0,0-1 1 0 0,0 0 0 0 0,0 0-1 0 0,0-1 1 0 0,1 1-1 0 0,-1-2 1 0 0,1 1-1 0 0,-1-1 1 0 0,0 0 0 0 0,1 0-1 0 0,-1-1 1 0 0,1 0-1 0 0,0-1-1 0 0,8 0 95 0 0,0 0-1 0 0,0-1 0 0 0,-1-1 1 0 0,0-1-1 0 0,0 0 0 0 0,0-1 1 0 0,0 0-1 0 0,-1-1 0 0 0,0-1 1 0 0,-1 0-1 0 0,1-1 1 0 0,-2-1-1 0 0,1 0 0 0 0,-1 0 1 0 0,10-12-95 0 0,11-15 281 0 0,-1-1 0 0 0,-2-1-1 0 0,-2-2 1 0 0,11-22-281 0 0,-20 32 5 0 0,-1-1 0 0 0,-2-1 0 0 0,-1-1 0 0 0,-1 0 0 0 0,-2-1 0 0 0,-2 0-1 0 0,-1-1 1 0 0,-2 0 0 0 0,-1 0 0 0 0,-2-1 0 0 0,-1-14-5 0 0,-3 31-20 0 0,0-1 0 0 0,-2 0 0 0 0,-1 0 0 0 0,0 0 0 0 0,-1 1 0 0 0,-2-1 0 0 0,0-1 20 0 0,4 16-6 0 0,0 0-1 0 0,-1 1 1 0 0,0-1-1 0 0,0 1 1 0 0,0-1-1 0 0,0 1 1 0 0,-1 0-1 0 0,0 0 1 0 0,0 0-1 0 0,0 1 1 0 0,-1-1 0 0 0,1 1-1 0 0,-1 0 1 0 0,0 0-1 0 0,0 1 1 0 0,-1-1-1 0 0,1 1 1 0 0,-1 1-1 0 0,1-1 1 0 0,-1 1-1 0 0,0 0 1 0 0,0 0-1 0 0,0 0 1 0 0,0 1-1 0 0,-5-1 7 0 0,-2 1-4 0 0,0 1-1 0 0,0 0 0 0 0,0 1 1 0 0,0 0-1 0 0,0 1 0 0 0,0 0 1 0 0,0 1-1 0 0,0 1 0 0 0,1 0 1 0 0,0 0-1 0 0,0 1 0 0 0,0 1 1 0 0,0 0-1 0 0,1 1 0 0 0,0 0 1 0 0,0 1-1 0 0,1 0 0 0 0,0 0 1 0 0,0 1-1 0 0,1 1 0 0 0,0-1 1 0 0,1 1-1 0 0,0 1 0 0 0,1 0 1 0 0,0 0-1 0 0,0 0 0 0 0,1 1 1 0 0,1 0-1 0 0,0 0 0 0 0,1 0 1 0 0,0 1-1 0 0,0 0 0 0 0,2-1 1 0 0,-1 9 4 0 0,0-1 3 0 0,0 0 1 0 0,2-1 0 0 0,1 1 0 0 0,0 0-1 0 0,2 0 1 0 0,0 0 0 0 0,1-1-1 0 0,1 1 1 0 0,0-1 0 0 0,2 0 0 0 0,0 0-1 0 0,2-1 1 0 0,0 0 0 0 0,2 2-4 0 0,11 14 96 0 0,2-1 0 0 0,1-1 0 0 0,2-1 0 0 0,1-2 0 0 0,1 0 1 0 0,2-2-1 0 0,0-1 0 0 0,19 11-96 0 0,-47-36 6 0 0,108 121 183 0 0,-105-107-201 0 0,8-20-5475 0 0,3-14 1142 0 0,-3 3-4172 0 0,-4 8-640 0 0</inkml:trace>
  <inkml:trace contextRef="#ctx0" brushRef="#br0" timeOffset="-65884.247">8660 1163 8250 0 0,'0'0'256'0'0,"0"0"-448"0"0,0 0-96 0 0,0 0-144 0 0,0 0-401 0 0,0 0-1415 0 0,0 0-2265 0 0</inkml:trace>
  <inkml:trace contextRef="#ctx0" brushRef="#br0" timeOffset="-65640.582">8701 644 16396 0 0,'0'0'1960'0'0,"0"0"-568"0"0,0 0-392 0 0,0 0-95 0 0,0 0-81 0 0,0 0-128 0 0,0-191-176 0 0,0 187-224 0 0,0 1-264 0 0,0 3-240 0 0,0 3-136 0 0,2 8-32 0 0,5 8-64 0 0,-1 10-184 0 0,3 8-769 0 0,-4-8-2583 0 0,-1-10-8667 0 0</inkml:trace>
  <inkml:trace contextRef="#ctx0" brushRef="#br0" timeOffset="-65403.233">8872 1443 17244 0 0,'0'0'1349'0'0,"0"0"-463"0"0,0 0-129 0 0,0 0 39 0 0,0 0 50 0 0,0 0-46 0 0,0 0-162 0 0,0 0-178 0 0,15-33-98 0 0,46-104-69 0 0,-6 31 217 0 0,-44 87-459 0 0,64-83-99 0 0,-74 102 34 0 0,-1-1 0 0 0,0 1 0 0 0,1 0 1 0 0,-1-1-1 0 0,0 1 0 0 0,1 0 0 0 0,-1-1 0 0 0,0 1 0 0 0,1 0 0 0 0,-1 0 0 0 0,1-1 1 0 0,-1 1-1 0 0,1 0 0 0 0,-1 0 0 0 0,1 0 0 0 0,-1 0 0 0 0,1 0 0 0 0,-1 0 0 0 0,1-1 1 0 0,-1 1-1 0 0,1 0 0 0 0,-1 0 0 0 0,1 0 0 0 0,-1 1 0 0 0,1-1 0 0 0,-1 0 0 0 0,1 0 1 0 0,-1 0-1 0 0,0 0 0 0 0,1 0 0 0 0,-1 0 0 0 0,1 1 0 0 0,-1-1 0 0 0,1 0 0 0 0,-1 0 1 0 0,1 1-1 0 0,-1-1 0 0 0,0 0 0 0 0,1 1 0 0 0,-1-1 0 0 0,0 0 0 0 0,1 1 0 0 0,-1-1 1 0 0,0 1-1 0 0,0-1 0 0 0,1 1 0 0 0,-1-1 0 0 0,0 0 0 0 0,0 1 0 0 0,0-1 0 0 0,1 1 1 0 0,-1-1-1 0 0,0 1 0 0 0,0-1 0 0 0,0 1 0 0 0,0-1 0 0 0,0 1 0 0 0,0-1 0 0 0,0 1 1 0 0,0 0 13 0 0,0 39-358 0 0,0-30 286 0 0,-7 64-327 0 0,4-64 320 0 0,1 0 1 0 0,1 0 0 0 0,0 1-1 0 0,0-1 1 0 0,1 1 0 0 0,0-1-1 0 0,1 1 1 0 0,0-1 0 0 0,1 0-1 0 0,0 1 1 0 0,1-1 0 0 0,0 0-1 0 0,0 0 1 0 0,4 7 78 0 0,-5-13 32 0 0,1 1 1 0 0,-1-1-1 0 0,1 1 0 0 0,0-1 1 0 0,0 0-1 0 0,1 0 0 0 0,-1 0 0 0 0,1 0 1 0 0,0-1-1 0 0,0 0 0 0 0,0 0 1 0 0,0 0-1 0 0,0 0 0 0 0,1 0 1 0 0,0-1-1 0 0,-1 0 0 0 0,1 0 0 0 0,0 0 1 0 0,0 0-1 0 0,0-1 0 0 0,0 0 1 0 0,0 0-1 0 0,0 0 0 0 0,0-1 1 0 0,1 0-1 0 0,-1 0 0 0 0,0 0 0 0 0,0 0 1 0 0,0-1-1 0 0,0 0 0 0 0,0 0 1 0 0,1-1-33 0 0,8-4 166 0 0,-1 0-1 0 0,0-1 1 0 0,0-1 0 0 0,0 0 0 0 0,-1-1 0 0 0,-1-1 0 0 0,1 1 0 0 0,-2-2 0 0 0,1 0 0 0 0,-1 0 0 0 0,-1 0 0 0 0,0-1 0 0 0,-1-1 0 0 0,0 0 0 0 0,-1 0 0 0 0,0 0-1 0 0,-1-1 1 0 0,-1 0 0 0 0,1-2-166 0 0,-4 10-142 0 0,1 0-1 0 0,-1 0 0 0 0,0-1 0 0 0,-1 0 0 0 0,1 1 1 0 0,-1-1-1 0 0,-1 0 0 0 0,1 1 0 0 0,-1-1 0 0 0,0 0 1 0 0,-1 0-1 0 0,0 1 0 0 0,0-1 0 0 0,-1-4 143 0 0,-7 2-2540 0 0,3 7-2151 0 0,1 1-6994 0 0</inkml:trace>
  <inkml:trace contextRef="#ctx0" brushRef="#br0" timeOffset="-65003.444">8647 1071 3833 0 0,'0'0'3148'0'0,"0"0"-880"0"0,0 0-243 0 0,0 0-78 0 0,0 0-99 0 0,0 0-189 0 0,0 0-279 0 0,0 0-248 0 0,0 0-210 0 0,0 0-160 0 0,0 0-101 0 0,0 0-80 0 0,0 0-85 0 0,-8 15-80 0 0,-50 107 879 0 0,7 99-368 0 0,43-193-609 0 0,2-9-1620 0 0,5-8-3314 0 0,1-11-1924 0 0,0 0-5132 0 0</inkml:trace>
  <inkml:trace contextRef="#ctx0" brushRef="#br0" timeOffset="-63897.851">10008 1178 8442 0 0,'0'0'2211'0'0,"0"0"-412"0"0,0 0-247 0 0,0 0-39 0 0,0 0-45 0 0,0 0-124 0 0,0 0-240 0 0,0 0-290 0 0,0 0-255 0 0,0 0-155 0 0,0 0-104 0 0,-35 6-48 0 0,-108 22-24 0 0,139-28-210 0 0,-1 1-1 0 0,1-1 1 0 0,0 1 0 0 0,-1 0 0 0 0,1 1-1 0 0,0-1 1 0 0,0 1 0 0 0,0 0 0 0 0,0 0-1 0 0,0 0 1 0 0,0 0 0 0 0,0 1 0 0 0,1-1-1 0 0,-1 1 1 0 0,1 0 0 0 0,0 0-1 0 0,-1 1-17 0 0,-5 6 67 0 0,0-3-37 0 0,1 1-1 0 0,0 0 1 0 0,0 1-1 0 0,0-1 0 0 0,1 2 1 0 0,1-1-1 0 0,0 1 1 0 0,0-1-1 0 0,1 2 1 0 0,0-1-1 0 0,0 0 1 0 0,1 1-1 0 0,1 0 1 0 0,0 0-1 0 0,1 0 1 0 0,0 1-1 0 0,0-1 1 0 0,1 0-1 0 0,0 1 1 0 0,2 5-30 0 0,1-13 32 0 0,1 0 0 0 0,0-1 0 0 0,0 1 0 0 0,0-1 0 0 0,0 0 0 0 0,1 0 0 0 0,-1 0 0 0 0,1 0 0 0 0,0-1 1 0 0,0 1-1 0 0,0-1 0 0 0,0 0 0 0 0,0 0 0 0 0,0-1 0 0 0,1 1 0 0 0,-1-1 0 0 0,0 0 0 0 0,1 0 1 0 0,-1 0-1 0 0,1-1 0 0 0,0 1 0 0 0,-1-1 0 0 0,1 0 0 0 0,-1-1 0 0 0,1 1 0 0 0,-1-1 0 0 0,1 0 0 0 0,3-1-32 0 0,8-1 76 0 0,1-1 0 0 0,-1-1 0 0 0,0-1 0 0 0,0 0 0 0 0,-1-1-1 0 0,0 0 1 0 0,0-1 0 0 0,-1-1 0 0 0,0-1 0 0 0,0 0-1 0 0,-1-1 1 0 0,9-8-76 0 0,21-15 97 0 0,-26 20-77 0 0,-13 10-20 0 0,0 1 0 0 0,0-1-1 0 0,0 1 1 0 0,1-1-1 0 0,-1 1 1 0 0,1 1 0 0 0,0-1-1 0 0,0 1 1 0 0,0 0-1 0 0,0 0 1 0 0,0 0-1 0 0,0 1 1 0 0,6-2 0 0 0,-5 30-159 0 0,-7 97 265 0 0,3-121-94 0 0,0 0 1 0 0,0-1 0 0 0,0 1-1 0 0,0-1 1 0 0,0 0 0 0 0,1 1-1 0 0,-1-1 1 0 0,1 0-1 0 0,0-1 1 0 0,0 1 0 0 0,0 0-1 0 0,0-1 1 0 0,0 0 0 0 0,0 1-1 0 0,0-1 1 0 0,0 0 0 0 0,0-1-1 0 0,0 1 1 0 0,1-1 0 0 0,-1 1-1 0 0,0-1 1 0 0,0 0 0 0 0,1 0-1 0 0,-1 0 1 0 0,0-1 0 0 0,0 1-1 0 0,1-1 1 0 0,-1 0 0 0 0,0 0-1 0 0,0 0 1 0 0,0 0-1 0 0,0 0 1 0 0,0-1 0 0 0,0 1-1 0 0,0-1 1 0 0,0 0 0 0 0,0 0-13 0 0,24-14 180 0 0,-2-1-1 0 0,1-1 1 0 0,-2-1 0 0 0,-1-1 0 0 0,0-1 0 0 0,9-12-180 0 0,-5 7 137 0 0,8-9-99 0 0,-1-1 0 0 0,-2-1 0 0 0,-1-2 0 0 0,-2-1 0 0 0,-2-1 0 0 0,-2-2 0 0 0,-1 0 0 0 0,-3-2 0 0 0,-1 0 0 0 0,-3-1 0 0 0,-1-1 0 0 0,-3-1 0 0 0,-2 0-1 0 0,-1 0 1 0 0,-1-24-38 0 0,-6 44-3 0 0,-1 17 9 0 0,0 0-1 0 0,0 1 0 0 0,-2-1 0 0 0,1 0 0 0 0,-1 0 0 0 0,-1 0 0 0 0,0 0 0 0 0,0 0 0 0 0,-1 0 0 0 0,0 0 1 0 0,-1 1-1 0 0,-1-1 0 0 0,1 1 0 0 0,-2 0 0 0 0,1 0 0 0 0,-6-8-5 0 0,7 16-1 0 0,-1 0-1 0 0,1 0 0 0 0,0 0 1 0 0,0 1-1 0 0,-1-1 1 0 0,1 1-1 0 0,-1 0 0 0 0,1 0 1 0 0,-1 1-1 0 0,0-1 1 0 0,1 1-1 0 0,-1-1 0 0 0,0 1 1 0 0,1 0-1 0 0,-1 1 1 0 0,0-1-1 0 0,1 1 0 0 0,-1-1 1 0 0,0 1-1 0 0,1 0 1 0 0,-1 0-1 0 0,1 1 0 0 0,0-1 1 0 0,-1 1-1 0 0,1 0 1 0 0,0 0-1 0 0,0 0 1 0 0,0 0-1 0 0,0 0 0 0 0,0 1 1 0 0,1-1-1 0 0,-1 1 1 0 0,1 0-1 0 0,-1-1 0 0 0,1 1 1 0 0,-1 2 1 0 0,-9 16 8 0 0,1 1 0 0 0,0 1 0 0 0,2 0 1 0 0,0 0-1 0 0,2 1 0 0 0,1 0 0 0 0,0 0 1 0 0,2 0-1 0 0,1 1 0 0 0,1-1 0 0 0,1 1 1 0 0,1 0-1 0 0,1 0 0 0 0,1 1-8 0 0,-2-23 1 0 0,22 354 176 0 0,1 36-113 0 0,-23-392-73 0 0,0-1 10 0 0,-4-24-534 0 0,-26-79-2066 0 0,-1-7-3931 0 0,12 70 1162 0 0,10 20 149 0 0,0 0-1971 0 0</inkml:trace>
  <inkml:trace contextRef="#ctx0" brushRef="#br0" timeOffset="-63103.227">10194 932 6361 0 0,'0'0'2123'0'0,"0"0"-473"0"0,0 0-524 0 0,0 0-183 0 0,0 0 180 0 0,0 0 277 0 0,0 0 175 0 0,0 0-72 0 0,0 0-244 0 0,0 0-234 0 0,0 0-209 0 0,0 0-166 0 0,0 0-114 0 0,35 2-73 0 0,114 8-74 0 0,171-3 582 0 0,-307-8-1014 0 0,0 1 0 0 0,0 0 0 0 0,0 1 0 0 0,0 1 0 0 0,0 0 1 0 0,0 1-1 0 0,0 0 0 0 0,0 1 0 0 0,-1 1 0 0 0,0 0 0 0 0,0 0 0 0 0,0 1 0 0 0,0 1 0 0 0,-1 0 0 0 0,0 0 0 0 0,9 10 43 0 0,5 64 112 0 0,-23-79-58 0 0,0 1 0 0 0,0-1 0 0 0,0 1 0 0 0,0-1-1 0 0,0 0 1 0 0,1 1 0 0 0,-1-1 0 0 0,1 0 0 0 0,0-1 0 0 0,-1 1-1 0 0,1 0 1 0 0,0-1 0 0 0,0 0 0 0 0,0 1 0 0 0,0-1-1 0 0,0 0 1 0 0,1-1 0 0 0,-1 1 0 0 0,0-1 0 0 0,0 1 0 0 0,1-1-1 0 0,-1 0 1 0 0,0 0 0 0 0,0 0 0 0 0,1-1 0 0 0,-1 1 0 0 0,0-1-1 0 0,0 0 1 0 0,0 1 0 0 0,0-1 0 0 0,0-1 0 0 0,0 1-1 0 0,0 0 1 0 0,0-1 0 0 0,0 0 0 0 0,0 1 0 0 0,-1-1 0 0 0,1 0-1 0 0,-1-1-53 0 0,127-85 687 0 0,-125 85-676 0 0,0 0 0 0 0,-1 0 0 0 0,1-1 0 0 0,0 1 0 0 0,-1-1 0 0 0,0 0 0 0 0,0 0 0 0 0,0 0 0 0 0,0 0 0 0 0,-1-1 0 0 0,1 1-1 0 0,-1-1 1 0 0,-1 1 0 0 0,1-1 0 0 0,0 0 0 0 0,-1 1 0 0 0,0-1 0 0 0,0 0 0 0 0,-1 0 0 0 0,1-1-11 0 0,-3 4-1 0 0,0 0-1 0 0,0 0 1 0 0,0 0-1 0 0,-1 1 1 0 0,1-1-1 0 0,0 1 1 0 0,-1-1-1 0 0,1 1 1 0 0,-1 0 0 0 0,1 0-1 0 0,-1 0 1 0 0,0 0-1 0 0,1 1 1 0 0,-1-1-1 0 0,0 1 1 0 0,0-1 0 0 0,1 1-1 0 0,-1 0 1 0 0,0 0-1 0 0,0 0 1 0 0,0 0-1 0 0,1 1 1 0 0,-1-1 0 0 0,0 1-1 0 0,1 0 1 0 0,-3 0 1 0 0,-13 5-36 0 0,0 0-1 0 0,0 2 1 0 0,1 0 0 0 0,0 0 0 0 0,1 2 0 0 0,-1 0 0 0 0,2 1 0 0 0,0 0 0 0 0,0 1 0 0 0,1 1-1 0 0,0 0 1 0 0,1 1 0 0 0,-4 7 36 0 0,7-11-15 0 0,0 1 0 0 0,0 1-1 0 0,1 0 1 0 0,0 0 0 0 0,1 1-1 0 0,1 0 1 0 0,0 0 0 0 0,0 0-1 0 0,2 1 1 0 0,-1 0 0 0 0,2 1 0 0 0,0-1-1 0 0,1 1 1 0 0,0 0 0 0 0,1-1-1 0 0,1 1 1 0 0,0 0 0 0 0,1 0-1 0 0,1 9 16 0 0,1-18-4 0 0,0 0 0 0 0,1 0 0 0 0,-1 0 0 0 0,1 0 0 0 0,0 0 0 0 0,0-1 0 0 0,1 0 0 0 0,0 1 0 0 0,0-1 0 0 0,0 0 0 0 0,1-1 0 0 0,-1 1 0 0 0,1-1 0 0 0,0 0 0 0 0,0 0 0 0 0,1-1 0 0 0,-1 1 0 0 0,1-1 0 0 0,0 0 0 0 0,0-1 0 0 0,0 1 0 0 0,0-1 0 0 0,0 0 0 0 0,0-1 0 0 0,0 0 0 0 0,1 0 0 0 0,4 0 4 0 0,7 2-48 0 0,1-2 0 0 0,-1 0 0 0 0,1-1 0 0 0,0-1 0 0 0,-1-1 0 0 0,1 0 0 0 0,-1-2 0 0 0,0 0 0 0 0,2-1 48 0 0,17-9-493 0 0,0-1 0 0 0,-1-1 0 0 0,-1-3 0 0 0,-1 0 0 0 0,26-21 493 0 0,152-128-5947 0 0,-57 18-2887 0 0,-96 80 8249 0 0,-40 40 3040 0 0,-19 7 2371 0 0,-3 22-4554 0 0,-1 0 0 0 0,1-1 1 0 0,0 1-1 0 0,0 1 0 0 0,-1-1 0 0 0,1 0 0 0 0,0 1 1 0 0,-1-1-1 0 0,1 1 0 0 0,-1 0 0 0 0,1 0 0 0 0,0 1 1 0 0,-1-1-1 0 0,1 1 0 0 0,0-1 0 0 0,-1 1 0 0 0,1 0 1 0 0,0 1-1 0 0,0-1 0 0 0,-3 2-272 0 0,-20 7 405 0 0,1 1 0 0 0,0 1 0 0 0,1 1 0 0 0,1 2 1 0 0,0 0-1 0 0,0 2 0 0 0,2 0 0 0 0,0 1 0 0 0,-4 6-405 0 0,22-20 9 0 0,-1-1 0 0 0,1 1 0 0 0,0-1 0 0 0,0 1 0 0 0,1 0 0 0 0,-1 0 0 0 0,1 0 0 0 0,0 1 0 0 0,0-1 1 0 0,0 1-1 0 0,1-1 0 0 0,-1 1 0 0 0,1-1 0 0 0,0 1 0 0 0,0 0 0 0 0,1 0 0 0 0,0-1 0 0 0,-1 1 0 0 0,1 0 0 0 0,1 0 0 0 0,-1-1 0 0 0,1 1 0 0 0,0 0 0 0 0,0-1 0 0 0,0 1 0 0 0,1 0 0 0 0,0-1 0 0 0,1 3-9 0 0,85 61 195 0 0,-79-64-148 0 0,-1 0-1 0 0,0 0 0 0 0,0 1 1 0 0,-1 0-1 0 0,1 1 1 0 0,-1-1-1 0 0,0 2 0 0 0,-1-1 1 0 0,1 1-1 0 0,-1 0 0 0 0,-1 0 1 0 0,1 0-1 0 0,-1 1 0 0 0,0 0 1 0 0,-1 0-1 0 0,0 0 1 0 0,0 0-1 0 0,0 5-46 0 0,-3-9 45 0 0,-1 0 1 0 0,-1-1-1 0 0,1 1 1 0 0,-1 0-1 0 0,1 0 1 0 0,-1-1-1 0 0,0 1 1 0 0,0 0-1 0 0,-1-1 0 0 0,1 1 1 0 0,-1-1-1 0 0,1 0 1 0 0,-1 1-1 0 0,0-1 1 0 0,-1 0-1 0 0,1 0 1 0 0,0 0-1 0 0,-1 0 1 0 0,0-1-1 0 0,1 1 0 0 0,-1-1 1 0 0,0 1-1 0 0,-1-1 1 0 0,1 0-1 0 0,0 0 1 0 0,-2 0-46 0 0,-95 42 400 0 0,74-38-480 0 0,0-1 0 0 0,-1-1 0 0 0,1-1 0 0 0,-1-2 0 0 0,-23-1 80 0 0,2-11-2167 0 0,30 0-5338 0 0,14 7-3984 0 0</inkml:trace>
  <inkml:trace contextRef="#ctx0" brushRef="#br0" timeOffset="-62433.478">12802 1226 8482 0 0,'0'0'3338'0'0,"0"0"-1128"0"0,0 0-461 0 0,0 0-100 0 0,0 0-146 0 0,0 0-242 0 0,0 0-306 0 0,0 0-309 0 0,0 0-185 0 0,0 0-95 0 0,0 0-64 0 0,0 0-64 0 0,0 0-64 0 0,-14 27-24 0 0,-46 87-74 0 0,36-27-40 0 0,12 37-946 0 0,10-98-2721 0 0,2 1-3384 0 0,0-20-3905 0 0</inkml:trace>
  <inkml:trace contextRef="#ctx0" brushRef="#br0" timeOffset="-62271.291">12743 828 15475 0 0,'0'0'1621'0'0,"0"0"-288"0"0,0 0-140 0 0,0 0-99 0 0,0 0-140 0 0,0 0-205 0 0,0 0-306 0 0,0 0-285 0 0,0 0-261 0 0,0 0-249 0 0,0 0-116 0 0,0 0-27 0 0,0 0 8 0 0,0-6-72 0 0,5-13-526 0 0,19 52-1686 0 0,-1-1-3616 0 0,-8-13-3926 0 0</inkml:trace>
  <inkml:trace contextRef="#ctx0" brushRef="#br0" timeOffset="-61897.235">13034 1465 10218 0 0,'0'0'1813'0'0,"0"0"-157"0"0,0 0 35 0 0,0 0-23 0 0,0 0-214 0 0,0 0-348 0 0,0 0-316 0 0,0 0-206 0 0,0 0-138 0 0,0 0-73 0 0,0 0-42 0 0,0 0-56 0 0,0 0-51 0 0,15-27-52 0 0,47-87-60 0 0,-8 45 26 0 0,-36 55-116 0 0,-10 6-22 0 0,-3 2-24 0 0,0 1 1 0 0,1 0-1 0 0,0 0 0 0 0,0 0 0 0 0,0 0 1 0 0,0 1-1 0 0,1 0 0 0 0,0 0 1 0 0,0 1-1 0 0,0 0 0 0 0,0 0 0 0 0,0 1 1 0 0,0 0-1 0 0,3 0 24 0 0,-7 3-32 0 0,-1 1-1 0 0,1 0 1 0 0,-1 0 0 0 0,1 0-1 0 0,-1 0 1 0 0,0 0 0 0 0,0 1-1 0 0,0-1 1 0 0,0 1 0 0 0,0-1-1 0 0,0 1 1 0 0,-1 0 0 0 0,1-1 0 0 0,-1 1-1 0 0,0 0 1 0 0,0 0 0 0 0,0 0-1 0 0,0 0 1 0 0,0 0 0 0 0,-1 1-1 0 0,0-1 1 0 0,1 0 0 0 0,-1 0-1 0 0,0 0 1 0 0,0 0 0 0 0,-1 2 32 0 0,2 0-20 0 0,1 11 29 0 0,-3-11 6 0 0,0 0 1 0 0,0 1-1 0 0,1-1 0 0 0,0 0 1 0 0,0 1-1 0 0,1-1 0 0 0,0 0 1 0 0,0 1-1 0 0,0-1 1 0 0,0 0-1 0 0,1 0 0 0 0,0 0 1 0 0,0 0-1 0 0,0 0 1 0 0,0 0-1 0 0,1-1 0 0 0,0 1 1 0 0,0-1-1 0 0,0 0 0 0 0,1 0 1 0 0,-1 0-1 0 0,1 0 1 0 0,0 0-1 0 0,0-1 0 0 0,0 0 1 0 0,1 1-1 0 0,-1-2 0 0 0,1 1 1 0 0,-1 0-1 0 0,1-1 1 0 0,0 0-1 0 0,0 0 0 0 0,0-1 1 0 0,0 1-1 0 0,1-1 0 0 0,-1 0-15 0 0,8-5 188 0 0,-1 0-1 0 0,0-1 0 0 0,0 0 0 0 0,0-1 0 0 0,-1 0 0 0 0,0-1 0 0 0,0 0 0 0 0,-1 0 0 0 0,1-2 1 0 0,-2 1-1 0 0,1-1 0 0 0,-1 0 0 0 0,-1-1 0 0 0,0 0 0 0 0,0-1 0 0 0,-1 0 0 0 0,0 0 0 0 0,-1 0 1 0 0,0-1-1 0 0,1-3-187 0 0,3-3-666 0 0,31-64 2229 0 0,-33 53-4451 0 0,-6-5-4425 0 0,-2 28-4576 0 0</inkml:trace>
  <inkml:trace contextRef="#ctx0" brushRef="#br0" timeOffset="-52512.807">18275 722 3689 0 0,'0'0'1283'0'0,"0"0"-140"0"0,0 0 204 0 0,0 0 418 0 0,0 0 234 0 0,0 0-69 0 0,0 0-260 0 0,0 0-314 0 0,0 0-237 0 0,0 0-175 0 0,0 0-105 0 0,0 0-92 0 0,35-13-78 0 0,111-39-59 0 0,-48 3 374 0 0,-72 34-849 0 0,0-1-1 0 0,-1-1 1 0 0,-1-1 0 0 0,0-1 0 0 0,-2-1-1 0 0,0-1 1 0 0,-1-1 0 0 0,-1-1-1 0 0,-2-1 1 0 0,0 0 0 0 0,13-26-135 0 0,-14-28 699 0 0,-18 78-676 0 0,0-1 0 0 0,0 0 0 0 0,0 1 0 0 0,1-1 0 0 0,-1 0 0 0 0,0 1 0 0 0,0-1 0 0 0,0 1 0 0 0,0 0 0 0 0,0-1 0 0 0,0 1 0 0 0,0 0 0 0 0,0-1 0 0 0,0 1 0 0 0,0 0 0 0 0,0 0 1 0 0,0 0-1 0 0,0 0 0 0 0,0 0 0 0 0,0 0 0 0 0,-1 0 0 0 0,1 0 0 0 0,0 1 0 0 0,0-1 0 0 0,0 0 0 0 0,0 1 0 0 0,0-1 0 0 0,0 0 0 0 0,1 1 0 0 0,-1-1 0 0 0,0 1 0 0 0,0 0 0 0 0,0-1 0 0 0,0 1 1 0 0,0 0-1 0 0,1-1 0 0 0,-1 1 0 0 0,0 0-23 0 0,-14 14 29 0 0,1 0 0 0 0,0 1 0 0 0,2 1 0 0 0,0 0 0 0 0,0 0 0 0 0,2 1 0 0 0,0 1 0 0 0,-3 9-29 0 0,-14 39 4 0 0,2 1 0 0 0,3 2 0 0 0,3 0 0 0 0,4 1 0 0 0,-4 44-4 0 0,18-106 0 0 0,-78 641-182 0 0,70-606 195 0 0,-1-1-1 0 0,-2-1 0 0 0,-2 0 0 0 0,-2-1 0 0 0,-2 0 0 0 0,-1-1 0 0 0,-2-2 0 0 0,-2 0 1 0 0,-1-1-1 0 0,-20 22-12 0 0,34-47 7 0 0,-1 1 0 0 0,0-2-1 0 0,0 1 1 0 0,-1-2 0 0 0,-1 1 0 0 0,0-2 0 0 0,0 0 0 0 0,-1 0 0 0 0,0-1 0 0 0,-1-1 0 0 0,0-1 0 0 0,0 0 0 0 0,0 0-1 0 0,0-2 1 0 0,-1 0 0 0 0,0 0 0 0 0,-6-1-7 0 0,19-4 5 0 0,1 1-1 0 0,0-1 0 0 0,-1 0 1 0 0,1 1-1 0 0,0-1 1 0 0,-1 0-1 0 0,1-1 0 0 0,0 1 1 0 0,0 0-1 0 0,0-1 1 0 0,0 1-1 0 0,0-1 0 0 0,0 1 1 0 0,0-1-1 0 0,1 0 1 0 0,-1 0-1 0 0,1 0 0 0 0,-1 0 1 0 0,1 0-1 0 0,0 0 1 0 0,-1 0-1 0 0,1-1 0 0 0,0 1 1 0 0,1 0-1 0 0,-1-1 1 0 0,0 1-1 0 0,1-1 0 0 0,-1 1 1 0 0,1 0-1 0 0,0-1 1 0 0,0 1-1 0 0,0-2-4 0 0,0-84 112 0 0,7 59-61 0 0,1 1 0 0 0,2 1-1 0 0,0 0 1 0 0,2 0-1 0 0,1 1 1 0 0,1 1-1 0 0,1 0 1 0 0,11-12-51 0 0,36-51 138 0 0,5 2 1 0 0,2 4 0 0 0,55-47-139 0 0,-108 113-13 0 0,1 1 0 0 0,1 1 0 0 0,0 1 0 0 0,1 1 0 0 0,1 0 0 0 0,0 1 0 0 0,0 1 0 0 0,1 1 0 0 0,0 1 0 0 0,0 1 0 0 0,1 1 1 0 0,0 0-1 0 0,8 1 13 0 0,2 4-1406 0 0,-21 4-6858 0 0,19-17-3710 0 0,-23 10 7252 0 0</inkml:trace>
  <inkml:trace contextRef="#ctx0" brushRef="#br0" timeOffset="-52230.434">18912 1116 1400 0 0,'0'0'2805'0'0,"0"0"-221"0"0,0 0-126 0 0,0 0-148 0 0,0 0-177 0 0,0 0-210 0 0,0 0-266 0 0,0 0-275 0 0,0 0-283 0 0,0 0-263 0 0,0 0-198 0 0,0 0-125 0 0,0 0-76 0 0,-5 9-75 0 0,-90 169 514 0 0,79-66-835 0 0,15-109-34 0 0,1 0 1 0 0,0 0 0 0 0,1 0-1 0 0,-1 0 1 0 0,1 0-1 0 0,-1 0 1 0 0,1 0 0 0 0,0 0-1 0 0,0 0 1 0 0,0 0 0 0 0,1 0-1 0 0,-1 0 1 0 0,0-1-1 0 0,1 1 1 0 0,0 0 0 0 0,0-1-1 0 0,0 0 1 0 0,0 1 0 0 0,0-1-1 0 0,0 0 1 0 0,1 0-1 0 0,-1 0 1 0 0,1 0 0 0 0,-1-1-1 0 0,1 1 1 0 0,0-1 0 0 0,0 1-1 0 0,-1-1 1 0 0,1 0 0 0 0,0 0-1 0 0,0 0 1 0 0,0-1-1 0 0,0 1 1 0 0,1 0-8 0 0,4-1 82 0 0,0 0 1 0 0,0 0-1 0 0,-1-1 0 0 0,1 0 1 0 0,0 0-1 0 0,-1-1 0 0 0,1 0 1 0 0,-1 0-1 0 0,1-1 0 0 0,-1 0 1 0 0,0 0-1 0 0,0-1 0 0 0,-1 0 1 0 0,1 0-1 0 0,-1 0 0 0 0,1-1 1 0 0,-1 0-1 0 0,-1 0 0 0 0,1-1 1 0 0,-1 1-1 0 0,0-1 0 0 0,3-4-82 0 0,3-6 172 0 0,0 0 1 0 0,-1 0-1 0 0,-1-1 0 0 0,0-1 0 0 0,-1 0 0 0 0,-1 0 1 0 0,-1 0-1 0 0,3-12-172 0 0,-5 4 14 0 0,-1 0 0 0 0,-1 0 0 0 0,-1 0 0 0 0,-1-1 0 0 0,-3-22-14 0 0,3 47-67 0 0,0 0-1 0 0,0 0 1 0 0,0-1-1 0 0,0 1 1 0 0,0 0 0 0 0,0 0-1 0 0,-1 0 1 0 0,1-1-1 0 0,-1 1 1 0 0,1 0-1 0 0,-1 0 1 0 0,0 0-1 0 0,0 0 1 0 0,0 0-1 0 0,0 0 1 0 0,0 0-1 0 0,-1 0 1 0 0,1 0-1 0 0,0 1 1 0 0,-1-1-1 0 0,1 0 1 0 0,-1 1-1 0 0,0-1 1 0 0,0 1-1 0 0,1 0 1 0 0,-1 0-1 0 0,0 0 1 0 0,0 0-1 0 0,0 0 1 0 0,0 0-1 0 0,-1 0 1 0 0,1 0-1 0 0,0 1 1 0 0,0-1-1 0 0,0 1 1 0 0,0 0-1 0 0,-1-1 1 0 0,1 1-1 0 0,0 0 1 0 0,0 0-1 0 0,-1 1 1 0 0,1-1 0 0 0,0 0-1 0 0,0 1 1 0 0,0-1-1 0 0,-1 1 1 0 0,1 0-1 0 0,0 0 1 0 0,0 0-1 0 0,0 0 1 0 0,0 0-1 0 0,0 0 1 0 0,1 0-1 0 0,-1 1 1 0 0,0-1-1 0 0,0 1 1 0 0,1-1-1 0 0,-1 1 68 0 0,-24 26-3042 0 0,11-9-3315 0 0,8-7-4669 0 0</inkml:trace>
  <inkml:trace contextRef="#ctx0" brushRef="#br0" timeOffset="-51945.277">19277 1487 6113 0 0,'0'0'2745'0'0,"0"0"-735"0"0,0 0-161 0 0,0 0 62 0 0,0 0-87 0 0,0 0-263 0 0,0 0-303 0 0,0 0-229 0 0,0 0-142 0 0,0 0-79 0 0,0 0-95 0 0,0 0-99 0 0,0 0-76 0 0,-5-1-83 0 0,4 0-430 0 0,0 1 0 0 0,0-1 0 0 0,0 1 0 0 0,0-1 0 0 0,0 0 0 0 0,0 1 0 0 0,0-1 0 0 0,0 0 0 0 0,0 0 0 0 0,0 1 0 0 0,1-1 0 0 0,-1 0 0 0 0,0 0 0 0 0,0 0 0 0 0,1 0 0 0 0,-1 0 0 0 0,1 0 0 0 0,-1 0 0 0 0,1-1 0 0 0,-1 1 0 0 0,1 0 0 0 0,-1 0 1 0 0,1 0-1 0 0,0 0 0 0 0,0-1 0 0 0,0 1 0 0 0,0 0 0 0 0,0 0 0 0 0,0 0 0 0 0,0-1 0 0 0,0 1 0 0 0,0 0 0 0 0,0 0 0 0 0,1 0 0 0 0,-1 0 0 0 0,1-1 0 0 0,-1 1 0 0 0,1 0 0 0 0,-1 0 0 0 0,1 0 0 0 0,-1 0 0 0 0,1 0 0 0 0,0 0 0 0 0,0 0 0 0 0,-1 0-25 0 0,12-30 207 0 0,0 1-1 0 0,2 0 1 0 0,2 0-1 0 0,0 2 0 0 0,2 0 1 0 0,1 1-1 0 0,1 1 0 0 0,14-13-206 0 0,9-10-252 0 0,36-36-230 0 0,-17 46-5468 0 0,-58 39 691 0 0,-2 0 751 0 0,1 0-6133 0 0</inkml:trace>
  <inkml:trace contextRef="#ctx0" brushRef="#br0" timeOffset="-51368.082">19735 1395 12787 0 0,'0'0'2166'0'0,"0"0"-494"0"0,0 0-129 0 0,0 0-23 0 0,0 0-174 0 0,0 0-219 0 0,0 0-240 0 0,0 0-173 0 0,0 0-77 0 0,0 0-51 0 0,0 0-62 0 0,0 0-53 0 0,0 0-57 0 0,17-29-65 0 0,53-93-44 0 0,27-24 549 0 0,4 46-662 0 0,-97 98-200 0 0,-1-1 1 0 0,0 1-1 0 0,1 0 0 0 0,0 0 1 0 0,-1 0-1 0 0,1 0 0 0 0,0 1 1 0 0,0 0-1 0 0,0-1 0 0 0,0 1 1 0 0,0 1-1 0 0,0-1 0 0 0,0 0 1 0 0,0 1-1 0 0,0 0 0 0 0,3 0 8 0 0,-1 44-105 0 0,-39 60 105 0 0,28-96-7 0 0,1 0 0 0 0,0 0 0 0 0,0 1 0 0 0,1 0 0 0 0,0 0 0 0 0,0 0 1 0 0,1 0-1 0 0,0 0 0 0 0,1 0 0 0 0,0 0 0 0 0,0 1 0 0 0,1 0 7 0 0,1-8-1 0 0,1 0-1 0 0,-1 0 1 0 0,1-1-1 0 0,0 1 1 0 0,-1 0 0 0 0,1-1-1 0 0,0 1 1 0 0,0-1-1 0 0,0 0 1 0 0,0 0-1 0 0,0 0 1 0 0,0 0-1 0 0,0 0 1 0 0,1 0-1 0 0,-1 0 1 0 0,0-1-1 0 0,0 1 1 0 0,1-1 0 0 0,-1 1-1 0 0,0-1 1 0 0,1 0-1 0 0,-1 0 1 0 0,0 0-1 0 0,1 0 1 0 0,-1-1-1 0 0,0 1 1 0 0,0-1-1 0 0,1 1 1 0 0,-1-1 0 0 0,0 0-1 0 0,0 0 1 0 0,1 0 1 0 0,27-13 15 0 0,-2-2 1 0 0,1-1-1 0 0,-2-1 1 0 0,-1-1-1 0 0,0-1 1 0 0,-1-2-1 0 0,-1-1-15 0 0,-14 15 5 0 0,141-121 62 0 0,-105 111-77 0 0,-44 43 65 0 0,-53 171 185 0 0,51-189-246 0 0,-2 1-13 0 0,0 1-1 0 0,1-1 1 0 0,0 0 0 0 0,0 1-1 0 0,1 0 1 0 0,1-1-1 0 0,-1 1 1 0 0,1-1 0 0 0,0 1-1 0 0,1-1 1 0 0,0 0-1 0 0,1 0 1 0 0,-1 1-1 0 0,2-1 1 0 0,-1-1 0 0 0,1 1-1 0 0,0-1 1 0 0,0 1-1 0 0,1-1 1 0 0,0 0 0 0 0,6 6 19 0 0,-3-7-348 0 0,19 11-582 0 0,-10-18-4412 0 0,-15-2-509 0 0,-2 0-5786 0 0</inkml:trace>
  <inkml:trace contextRef="#ctx0" brushRef="#br0" timeOffset="-55419.273">14439 1230 4785 0 0,'0'0'1218'0'0,"0"0"-437"0"0,0 0-177 0 0,0 0 119 0 0,0 0 196 0 0,0 0 105 0 0,0 0-42 0 0,0 0-91 0 0,0 0-105 0 0,0 0-49 0 0,0 0 19 0 0,5 2 19 0 0,-1 0-594 0 0,0 0 1 0 0,0-1-1 0 0,1 0 1 0 0,-1 1 0 0 0,0-2-1 0 0,0 1 1 0 0,1 0 0 0 0,-1-1-1 0 0,0 0 1 0 0,0 0 0 0 0,1 0-1 0 0,-1 0 1 0 0,0-1 0 0 0,1 0-1 0 0,-1 0 1 0 0,0 0 0 0 0,0 0-1 0 0,0 0 1 0 0,3-2-182 0 0,14-11 395 0 0,0 0 0 0 0,-1-2 0 0 0,-1 0 0 0 0,0-1 0 0 0,-1-1 0 0 0,-1-1 0 0 0,13-18-395 0 0,13-25 1357 0 0,-43 62-1185 0 0,0 0-6 0 0,0 0-9 0 0,0 0-22 0 0,-9 19 138 0 0,-45 256 251 0 0,13 48-431 0 0,7-72-34 0 0,31-222-6 0 0,2-20 209 0 0,1-28-77 0 0,4-47-96 0 0,3 0 0 0 0,2 0-1 0 0,3 1 1 0 0,4 0 0 0 0,2 1-1 0 0,2 1 1 0 0,4 1 0 0 0,13-24-89 0 0,-24 56 1 0 0,0 0 1 0 0,2 0-1 0 0,0 2 1 0 0,3 0 0 0 0,0 1-1 0 0,1 1 1 0 0,2 0-1 0 0,1 2 1 0 0,1 0-1 0 0,0 2 1 0 0,2 0-1 0 0,22-14-1 0 0,-42 33 0 0 0,-1 0 0 0 0,1 0 0 0 0,-1 0 0 0 0,1 0 0 0 0,0 1 0 0 0,0 0 0 0 0,0 0 0 0 0,0 0 0 0 0,0 1 0 0 0,1-1 0 0 0,-1 1 0 0 0,0 0 0 0 0,1 1 0 0 0,-1 0 0 0 0,1-1 0 0 0,-1 2 0 0 0,0-1 0 0 0,1 1 0 0 0,-1 0 0 0 0,1 0 0 0 0,-1 0 0 0 0,0 0 0 0 0,0 1 0 0 0,0 0 0 0 0,0 0 0 0 0,0 1 0 0 0,0 0 0 0 0,-1-1 0 0 0,1 1 0 0 0,-1 1 0 0 0,0-1 0 0 0,1 1 0 0 0,-2 0 0 0 0,1-1 0 0 0,1 4 0 0 0,3 17 48 0 0,-1 0 0 0 0,-2 0 0 0 0,0 1 0 0 0,-2 0 0 0 0,0 0 0 0 0,-2 0 0 0 0,-1 1 0 0 0,-1-1-1 0 0,-1 0 1 0 0,-1 0 0 0 0,-2 5-48 0 0,5-19 8 0 0,0 0 1 0 0,-1 0-1 0 0,0 0 0 0 0,0 0 0 0 0,-1-1 1 0 0,-1 1-1 0 0,0-1 0 0 0,0 1 0 0 0,-1-1 1 0 0,-1 0-1 0 0,1 0 0 0 0,-2-1 0 0 0,1 0 1 0 0,-1 1-1 0 0,-1-2 0 0 0,1 1 0 0 0,-2-1 1 0 0,1 0-1 0 0,-1 0 0 0 0,0-1 0 0 0,-1 0 0 0 0,1-1 1 0 0,-1 0-1 0 0,-1 0 0 0 0,1-1 0 0 0,-1 0 1 0 0,0-1-1 0 0,-5 2-8 0 0,2-3-6 0 0,0-1 1 0 0,0 0-1 0 0,0-1 1 0 0,-1-1-1 0 0,1 0 0 0 0,0-1 1 0 0,-1 0-1 0 0,1-1 1 0 0,0 0-1 0 0,0-1 0 0 0,0-1 1 0 0,-12-5 5 0 0,19 7-127 0 0,0-1 1 0 0,1 1-1 0 0,-1-2 1 0 0,0 1-1 0 0,1 0 0 0 0,0-1 1 0 0,0 0-1 0 0,0-1 1 0 0,0 1-1 0 0,0-1 0 0 0,1 0 1 0 0,0 0-1 0 0,0 0 1 0 0,0 0-1 0 0,1-1 1 0 0,0 1-1 0 0,0-1 0 0 0,0 0 1 0 0,1 0-1 0 0,0 0 1 0 0,0-1-1 0 0,0 1 0 0 0,1 0 1 0 0,0-1-1 0 0,0 1 1 0 0,1-1-1 0 0,0-1 127 0 0,12-24-3748 0 0,6 14-4390 0 0,-17 17 7081 0 0,10-7-8634 0 0</inkml:trace>
  <inkml:trace contextRef="#ctx0" brushRef="#br0" timeOffset="-54429.507">15556 1082 6785 0 0,'0'0'1758'0'0,"0"0"-272"0"0,0 0-65 0 0,0 0 93 0 0,0 0 9 0 0,0 0-120 0 0,0 0-232 0 0,0 0-261 0 0,0 0-202 0 0,0 0-138 0 0,0 0-107 0 0,0 0-73 0 0,0 0-50 0 0,-2-5-59 0 0,-5-17-48 0 0,-25 57 1318 0 0,-2 21-1033 0 0,23-42-498 0 0,2 0 1 0 0,-1 1-1 0 0,2 0 1 0 0,0 1-1 0 0,1 0 1 0 0,1 0-1 0 0,0 0 0 0 0,1 1 1 0 0,1 0-1 0 0,0-1 1 0 0,2 2-1 0 0,-1 8-20 0 0,3-22 0 0 0,0 0-1 0 0,0-1 1 0 0,0 1 0 0 0,0 0-1 0 0,1 0 1 0 0,0 0-1 0 0,0 0 1 0 0,0 0-1 0 0,0-1 1 0 0,0 1 0 0 0,1 0-1 0 0,0-1 1 0 0,0 1-1 0 0,0-1 1 0 0,0 0-1 0 0,0 1 1 0 0,1-1-1 0 0,-1 0 1 0 0,1-1 0 0 0,0 1-1 0 0,0 0 1 0 0,0-1-1 0 0,0 1 1 0 0,0-1-1 0 0,1 0 1 0 0,-1 0 0 0 0,1-1-1 0 0,-1 1 1 0 0,1-1-1 0 0,0 1 1 0 0,-1-1-1 0 0,1 0 1 0 0,0 0 0 0 0,0-1-1 0 0,0 1 1 0 0,0-1-1 0 0,0 0 1 0 0,0 0-1 0 0,0 0 1 0 0,0-1 0 0 0,-1 1-1 0 0,1-1 1 0 0,1 0 0 0 0,11-4 63 0 0,1 0 0 0 0,-1-1 1 0 0,0-1-1 0 0,0-1 0 0 0,0 0 1 0 0,-1-1-1 0 0,-1 0 0 0 0,1-1 1 0 0,-1-1-1 0 0,-1 0 0 0 0,0-1 1 0 0,-1-1-1 0 0,0 0 1 0 0,9-14-65 0 0,-11 15 21 0 0,-1 0 0 0 0,-1 0-1 0 0,0-1 1 0 0,0 0-1 0 0,-2-1 1 0 0,1 1-1 0 0,-2-1 1 0 0,0 0-1 0 0,-1-1 1 0 0,0 1-1 0 0,-1-1 1 0 0,0 0-1 0 0,-2 0 1 0 0,1 0-1 0 0,-2 0 1 0 0,-1-13-20 0 0,-1 23-51 0 0,-1 0 0 0 0,0 1 0 0 0,0-1 0 0 0,0 1 0 0 0,0 0 0 0 0,-1 0 0 0 0,0 0 0 0 0,0 1 0 0 0,0-1 0 0 0,0 1 0 0 0,0 0 0 0 0,-1 0 0 0 0,1 0 0 0 0,-1 1 0 0 0,0-1 0 0 0,0 1 0 0 0,0 1 0 0 0,0-1 0 0 0,0 0 0 0 0,0 1 0 0 0,-1 0 0 0 0,1 1 0 0 0,0-1 0 0 0,-1 1 0 0 0,1 0 1 0 0,0 0-1 0 0,-1 0 0 0 0,-2 2 51 0 0,0-1-132 0 0,1 0 1 0 0,0 1 0 0 0,0 0 0 0 0,0 0-1 0 0,0 0 1 0 0,1 1 0 0 0,-1 0 0 0 0,0 1-1 0 0,1 0 1 0 0,0 0 0 0 0,0 0 0 0 0,0 0-1 0 0,1 1 1 0 0,0 0 0 0 0,-1 0-1 0 0,2 1 1 0 0,-1-1 0 0 0,0 1 0 0 0,-2 6 131 0 0,6-11-9 0 0,0 0-1 0 0,0 0 1 0 0,1-1 0 0 0,-1 1 0 0 0,1 0 0 0 0,-1 0 0 0 0,1 0 0 0 0,-1 0-1 0 0,1 0 1 0 0,0 0 0 0 0,-1 0 0 0 0,1 0 0 0 0,0 0 0 0 0,0 0-1 0 0,0 0 1 0 0,0 1 0 0 0,0-1 0 0 0,0 0 0 0 0,0 0 0 0 0,0 0 0 0 0,0 0-1 0 0,0 0 1 0 0,0 0 0 0 0,1 0 0 0 0,-1 0 0 0 0,0 0 0 0 0,1 0 0 0 0,-1 0-1 0 0,1 0 1 0 0,-1 0 0 0 0,1 0 0 0 0,0 0 0 0 0,-1-1 0 0 0,1 1 0 0 0,0 0-1 0 0,0 0 1 0 0,-1-1 0 0 0,1 1 0 0 0,0 0 0 0 0,0-1 0 0 0,0 1-1 0 0,0-1 1 0 0,0 1 0 0 0,0-1 0 0 0,0 1 0 0 0,0-1 0 0 0,0 0 0 0 0,0 1-1 0 0,0-1 1 0 0,1 0 9 0 0,57 11 318 0 0,-55-11-313 0 0,156 7 640 0 0,-137-10-581 0 0,-1-1 0 0 0,0-1 0 0 0,0-1 0 0 0,-1-1 0 0 0,0-1 0 0 0,0-1 0 0 0,0 0 0 0 0,-1-2-1 0 0,-1 0 1 0 0,0-1 0 0 0,0-1 0 0 0,-1-1 0 0 0,-1-1 0 0 0,-1 0 0 0 0,0-1 0 0 0,0-1-1 0 0,-2 0 1 0 0,0-1 0 0 0,-1-1 0 0 0,3-6-64 0 0,-1 1-32 0 0,0 0 0 0 0,-1-1 0 0 0,-2 0 0 0 0,0-1 1 0 0,-2-1-1 0 0,-1 1 0 0 0,-1-2 0 0 0,-1 1 0 0 0,-1-1 0 0 0,-2 0 0 0 0,-1 0 0 0 0,-1 0 0 0 0,-2-28 32 0 0,0 53 12 0 0,0-1 0 0 0,-1 0-1 0 0,0 1 1 0 0,0-1-1 0 0,0 1 1 0 0,0 0 0 0 0,0-1-1 0 0,-1 1 1 0 0,0 0-1 0 0,1 0 1 0 0,-1 0 0 0 0,0 0-1 0 0,-1 0 1 0 0,1 0-1 0 0,0 0 1 0 0,-1 1 0 0 0,1-1-1 0 0,-1 1 1 0 0,0 0-1 0 0,0 0 1 0 0,0 0 0 0 0,0 0-1 0 0,0 0 1 0 0,-1 1-1 0 0,1-1 1 0 0,0 1 0 0 0,-1 0-1 0 0,1 0 1 0 0,-1 0-1 0 0,1 1 1 0 0,-1-1 0 0 0,0 1-1 0 0,1 0 1 0 0,-1 0-1 0 0,1 0 1 0 0,-1 0 0 0 0,0 1-1 0 0,1-1 1 0 0,-1 1-1 0 0,1 0 1 0 0,-1 0 0 0 0,1 0-1 0 0,0 1 1 0 0,-1-1-1 0 0,1 1 1 0 0,0 0 0 0 0,0 0-1 0 0,0 0 1 0 0,0 0 0 0 0,0 1-13 0 0,-9 7 82 0 0,1 1-1 0 0,1 1 0 0 0,0 0 1 0 0,0 1-1 0 0,1 0 0 0 0,1 0 1 0 0,0 0-1 0 0,1 1 0 0 0,0 1 1 0 0,1-1-1 0 0,1 1 0 0 0,0 0 0 0 0,1 0 1 0 0,1 0-1 0 0,0 1 0 0 0,1-1 1 0 0,1 1-1 0 0,0 0 0 0 0,1-1 1 0 0,1 1-1 0 0,1 0 0 0 0,0-1 1 0 0,3 13-81 0 0,45 171 1160 0 0,-43-156-1102 0 0,-2 0 1 0 0,-1 1 0 0 0,-3-1-1 0 0,-2 1 1 0 0,-1-1 0 0 0,-7 31-59 0 0,0 51 24 0 0,9-124-57 0 0,0 0 0 0 0,0 1 0 0 0,1-1 0 0 0,-1 0 0 0 0,0 0 1 0 0,1 0-1 0 0,-1 1 0 0 0,1-1 0 0 0,-1 0 0 0 0,1 0 0 0 0,0 0 0 0 0,-1 0 0 0 0,1 0 1 0 0,0 0-1 0 0,0 0 0 0 0,0 0 0 0 0,0-1 0 0 0,0 1 0 0 0,0 0 0 0 0,0 0 0 0 0,0-1 0 0 0,0 1 1 0 0,0 0-1 0 0,0-1 0 0 0,0 0 0 0 0,1 1 0 0 0,-1-1 0 0 0,0 1 0 0 0,0-1 0 0 0,0 0 1 0 0,1 0-1 0 0,-1 0 0 0 0,0 0 0 0 0,0 0 0 0 0,1 0 0 0 0,-1 0 0 0 0,0 0 0 0 0,0 0 0 0 0,1-1 1 0 0,-1 1-1 0 0,0 0 0 0 0,0-1 0 0 0,0 1 0 0 0,0-1 0 0 0,1 0 0 0 0,-1 1 0 0 0,0-1 1 0 0,0 0-1 0 0,0 1 0 0 0,0-1 0 0 0,-1 0 0 0 0,1 0 0 0 0,0 0 0 0 0,0 0 0 0 0,0 0 0 0 0,-1 0 1 0 0,1 0-1 0 0,0 0 0 0 0,-1 0 0 0 0,1 0 0 0 0,-1-1 33 0 0,24-29-2419 0 0,-8 9-1224 0 0,2 2-5313 0 0,-12 13 113 0 0</inkml:trace>
  <inkml:trace contextRef="#ctx0" brushRef="#br0" timeOffset="-53620.748">16769 884 7842 0 0,'0'0'2931'0'0,"0"0"-900"0"0,0 0-252 0 0,0 0 83 0 0,0 0-80 0 0,0 0-286 0 0,0 0-397 0 0,0 0-328 0 0,0 0-209 0 0,0 0-81 0 0,0 0-59 0 0,0 0-55 0 0,-25 15-34 0 0,-81 51-37 0 0,84-51-170 0 0,1 0 0 0 0,1 1-1 0 0,0 1 1 0 0,2 1-1 0 0,0 1 1 0 0,0 1-1 0 0,-7 12-125 0 0,11-15 50 0 0,2-1-8 0 0,3-8-43 0 0,0 1-1 0 0,0 1 0 0 0,2 0 1 0 0,-1 0-1 0 0,1 0 1 0 0,1 1-1 0 0,-1 0 0 0 0,2 1 1 0 0,0-1-1 0 0,0 1 0 0 0,1 0 1 0 0,1 0-1 0 0,0 0 0 0 0,0 1 1 0 0,1-1-1 0 0,1 1 0 0 0,0 0 2 0 0,3-11-4 0 0,0 0 0 0 0,0 0-1 0 0,0 0 1 0 0,1 0 0 0 0,-1-1 0 0 0,0 1-1 0 0,1-1 1 0 0,0 1 0 0 0,-1-1-1 0 0,1 0 1 0 0,0 0 0 0 0,-1 0 0 0 0,1-1-1 0 0,0 1 1 0 0,0 0 0 0 0,0-1-1 0 0,-1 0 1 0 0,1 0 0 0 0,0 0 0 0 0,0 0-1 0 0,0 0 1 0 0,0-1 0 0 0,0 1-1 0 0,-1-1 1 0 0,1 0 0 0 0,0 0 0 0 0,0 0-1 0 0,0 0 5 0 0,14-7 9 0 0,1-1 0 0 0,-1 0 1 0 0,0-1-1 0 0,-1-1 0 0 0,0-1 0 0 0,-1-1 0 0 0,0 0 0 0 0,9-11-9 0 0,-4 6 5 0 0,209-235 3 0 0,-318 407-715 0 0,86-149 677 0 0,0 0 0 0 0,0 0 1 0 0,1 1-1 0 0,0-1 0 0 0,0 0 1 0 0,0 1-1 0 0,0-1 0 0 0,1 1 0 0 0,0 0 1 0 0,0-1-1 0 0,0 1 0 0 0,1 0 1 0 0,0 0-1 0 0,0 0 0 0 0,1-1 1 0 0,-1 1-1 0 0,1 0 0 0 0,0 0 0 0 0,1-1 1 0 0,-1 1-1 0 0,1-1 0 0 0,1 1 1 0 0,-1-1-1 0 0,1 0 0 0 0,-1 0 0 0 0,1 0 1 0 0,1 0-1 0 0,-1-1 0 0 0,5 5 30 0 0,-2-5-10 0 0,2 0-1 0 0,-1-1 0 0 0,0 1 0 0 0,1-2 0 0 0,-1 1 1 0 0,1-1-1 0 0,0 0 0 0 0,0-1 0 0 0,0 1 1 0 0,0-2-1 0 0,0 1 0 0 0,0-1 0 0 0,0 0 0 0 0,0-1 1 0 0,0 0-1 0 0,0 0 0 0 0,-1-1 0 0 0,1 0 0 0 0,0 0 1 0 0,-1-1-1 0 0,1 0 0 0 0,2-1 11 0 0,16-8 59 0 0,0-2 0 0 0,-1 0 1 0 0,0-1-1 0 0,-1-2 0 0 0,13-12-59 0 0,-20 16 35 0 0,-1-1 0 0 0,-1 0 0 0 0,0-1 0 0 0,0-1 0 0 0,-2 0 0 0 0,0-1 0 0 0,-1 0 0 0 0,-1-1 0 0 0,0-1 0 0 0,-1 1 0 0 0,-2-2 0 0 0,0 1 0 0 0,0-1 0 0 0,-2 0 0 0 0,-1-1 0 0 0,0 0 0 0 0,-2 1 0 0 0,0-1 0 0 0,-1-1 0 0 0,-1 1-35 0 0,-1 12 7 0 0,0 7-7 0 0,1 0-1 0 0,-1 1 1 0 0,1-1-1 0 0,-1 0 1 0 0,0 1-1 0 0,1-1 1 0 0,-1 0-1 0 0,0 1 0 0 0,0-1 1 0 0,0 0-1 0 0,0 1 1 0 0,-1-1-1 0 0,1 0 1 0 0,0 1-1 0 0,-1-1 1 0 0,1 0-1 0 0,-1 1 1 0 0,0-1-1 0 0,1 1 1 0 0,-1-1-1 0 0,0 1 1 0 0,0-1-1 0 0,0 1 1 0 0,0 0-1 0 0,0-1 1 0 0,0 1-1 0 0,0 0 1 0 0,-1 0-1 0 0,1 0 1 0 0,0 0-1 0 0,-1 0 1 0 0,1 0-1 0 0,-1 0 1 0 0,1 0-1 0 0,-1 1 1 0 0,1-1-1 0 0,-1 0 1 0 0,1 1-1 0 0,-1-1 1 0 0,0 1-1 0 0,1 0 1 0 0,-3 0 0 0 0,-4 0-14 0 0,0 0 0 0 0,0 1 1 0 0,0 0-1 0 0,0 1 1 0 0,1 0-1 0 0,-1 0 1 0 0,0 1-1 0 0,1 0 0 0 0,-1 0 1 0 0,1 0-1 0 0,0 1 1 0 0,0 0-1 0 0,0 1 1 0 0,1 0-1 0 0,0 0 0 0 0,0 0 1 0 0,-2 2 13 0 0,1-2-3 0 0,1 0 1 0 0,0 0-1 0 0,0 1 1 0 0,0 0-1 0 0,1 0 1 0 0,-1 0 0 0 0,1 0-1 0 0,1 1 1 0 0,0 0-1 0 0,0 0 1 0 0,0 0-1 0 0,0 0 1 0 0,1 1-1 0 0,1 0 1 0 0,-1-1-1 0 0,1 1 1 0 0,0 0-1 0 0,1 0 1 0 0,0 0-1 0 0,0 7 3 0 0,4-11 7 0 0,0-1 0 0 0,0 1 0 0 0,0-1-1 0 0,0 0 1 0 0,1 0 0 0 0,0 0 0 0 0,-1 0-1 0 0,1-1 1 0 0,0 1 0 0 0,0-1 0 0 0,1 0-1 0 0,-1 0 1 0 0,0 0 0 0 0,1-1 0 0 0,-1 0-1 0 0,0 0 1 0 0,1 0 0 0 0,4 0-7 0 0,100 12 129 0 0,-91-13-65 0 0,0 1-1 0 0,-1 1 1 0 0,1 0 0 0 0,0 2-1 0 0,-1 0 1 0 0,0 1 0 0 0,14 5-64 0 0,-28-8 19 0 0,0-1 0 0 0,0 1 0 0 0,0 0 0 0 0,-1 0 0 0 0,1 0 0 0 0,-1 0 0 0 0,0 0 0 0 0,1 1 0 0 0,-1-1 0 0 0,0 1 0 0 0,0-1 0 0 0,0 1 0 0 0,-1 0 0 0 0,1 0 0 0 0,-1 0 0 0 0,1 0 0 0 0,-1 0 0 0 0,0 0 0 0 0,0 0 0 0 0,-1 0 0 0 0,1 1 0 0 0,0-1 0 0 0,-1 0 0 0 0,0 0 0 0 0,0 1 0 0 0,0-1 0 0 0,0 0 0 0 0,-1 0 0 0 0,1 1 0 0 0,-1-1 0 0 0,1 0 0 0 0,-1 0 0 0 0,-1 1-19 0 0,-44 101 608 0 0,39-95-567 0 0,1 0 1 0 0,1 1-1 0 0,-1 0 1 0 0,2 0-1 0 0,0 1 1 0 0,0-1 0 0 0,1 1-1 0 0,0 0 1 0 0,1 0-1 0 0,1 0 1 0 0,-1 6-42 0 0,3-17-27 0 0,-1 1-1 0 0,0-1 1 0 0,1 0-1 0 0,-1 0 1 0 0,1 0-1 0 0,-1 0 1 0 0,1 0-1 0 0,-1 0 1 0 0,1 0 0 0 0,0 0-1 0 0,0 0 1 0 0,-1 0-1 0 0,1 0 1 0 0,0 0-1 0 0,0 0 1 0 0,0 0 0 0 0,0-1-1 0 0,0 1 1 0 0,0 0-1 0 0,0-1 1 0 0,0 1-1 0 0,0-1 1 0 0,1 1 0 0 0,-1-1-1 0 0,0 0 1 0 0,0 1-1 0 0,0-1 1 0 0,1 0-1 0 0,-1 0 1 0 0,0 0-1 0 0,0 0 1 0 0,0 0 0 0 0,1 0 27 0 0,9-11-9292 0 0,-10 7-2077 0 0</inkml:trace>
  <inkml:trace contextRef="#ctx0" brushRef="#br0" timeOffset="-46356.425">559 2275 0 0 0,'177'-47'0'0'0,"-54"28"0"0"0,254 5 0 0 0,34-1 2774 0 0,117-25-1572 0 0,-213 14-553 0 0,605-18 335 0 0,-742 39-944 0 0,528-29 323 0 0,-234 13-248 0 0,29 3-62 0 0,137-23-70 0 0,172 16 414 0 0,-509 22-360 0 0,178-9 74 0 0,-80 12 77 0 0,18 7 838 0 0,125 8-209 0 0,66 10-279 0 0,40-17 933 0 0,-219-4-639 0 0,282 7-108 0 0,132-11 831 0 0,130 4-303 0 0,82-8 623 0 0,-59 30-985 0 0,-351-19-171 0 0,2 0-302 0 0,386-18 291 0 0,267-25 440 0 0,1232 32 282 0 0,-2448 0-136 0 0,-82 3-1818 0 0,3-2-5422 0 0,-3 3-4022 0 0</inkml:trace>
  <inkml:trace contextRef="#ctx0" brushRef="#br0" timeOffset="6432.55">12742 2629 128 0 0,'0'0'4257'0'0,"0"0"-2533"0"0,0 0-609 0 0,0 0 217 0 0,0 0 329 0 0,0 0 118 0 0,0 0-199 0 0,0 0-368 0 0,0 0-359 0 0,0 0-245 0 0,0 0-91 0 0,5-1-29 0 0,91-28 3464 0 0,-33 12-2819 0 0,183 9 133 0 0,-159 25-1098 0 0,-100-28 2602 0 0,-24-21-2801 0 0,21 13 79 0 0,-85-69 444 0 0,12-1-66 0 0,76 75-429 0 0,29 7-5726 0 0,-8 7 389 0 0,1 0-6297 0 0</inkml:trace>
  <inkml:trace contextRef="#ctx0" brushRef="#br0" timeOffset="-42178.325">947 3155 1032 0 0,'0'0'826'0'0,"0"0"-143"0"0,0 0 27 0 0,0 0 121 0 0,0 0 181 0 0,0 0 166 0 0,0 0 94 0 0,0 0 17 0 0,0 0-137 0 0,0 0-232 0 0,0 0-227 0 0,0-3-131 0 0,0-9-61 0 0,0 9 13 0 0,0 3 43 0 0,0 0-19 0 0,0 0-41 0 0,0 0-69 0 0,0 29 1626 0 0,-4 435 2474 0 0,5 11-3189 0 0,28-242-882 0 0,-9-79-200 0 0,29 357 656 0 0,-15-242-540 0 0,-19-181-258 0 0,16 185 205 0 0,-20-100-134 0 0,1-112 39 0 0,-2 0-1 0 0,-3 0 1 0 0,-2 1-1 0 0,-4 46-224 0 0,5 14 393 0 0,-6-123-402 0 0,0 1-1 0 0,0 0 1 0 0,0 0 0 0 0,1-1-1 0 0,-1 1 1 0 0,0 0-1 0 0,0 0 1 0 0,0 0-1 0 0,1 0 1 0 0,-1-1-1 0 0,0 1 1 0 0,0 0-1 0 0,1 0 1 0 0,-1 0-1 0 0,0 0 1 0 0,0 0-1 0 0,1 0 1 0 0,-1-1-1 0 0,0 1 1 0 0,0 0-1 0 0,1 0 1 0 0,-1 0-1 0 0,0 0 1 0 0,0 0-1 0 0,1 0 1 0 0,-1 0-1 0 0,0 0 1 0 0,1 0-1 0 0,-1 1 1 0 0,0-1-1 0 0,0 0 1 0 0,1 0-1 0 0,-1 0 1 0 0,0 0-1 0 0,0 0 1 0 0,1 0 0 0 0,-1 0-1 0 0,0 1 1 0 0,0-1-1 0 0,1 0 1 0 0,-1 0-1 0 0,0 0 1 0 0,0 1-1 0 0,0-1 1 0 0,0 0 9 0 0,2-48-2854 0 0,0 26-678 0 0,-2-1-4336 0 0,0 7-4280 0 0</inkml:trace>
  <inkml:trace contextRef="#ctx0" brushRef="#br0" timeOffset="-40284.335">1 5107 0 0 0,'0'0'1370'0'0,"0"0"-2"0"0,0 0-166 0 0,0 0-134 0 0,0 0-48 0 0,4 0 43 0 0,137-11 7607 0 0,-126 11-8244 0 0,154-1 4744 0 0,133-17-5170 0 0,483-33 1697 0 0,-264 26-1259 0 0,95 9 88 0 0,-171 6-343 0 0,341 5-3 0 0,-75-9 172 0 0,154-1 198 0 0,-262 41-412 0 0,-374-23-47 0 0,289-10 141 0 0,25-29 51 0 0,-106 13 2 0 0,116 22-285 0 0,-266 2 148 0 0,100 3 695 0 0,-280-19 20 0 0,-109 10-2612 0 0,1 4-1878 0 0,-1 0-4441 0 0,1 1-3421 0 0</inkml:trace>
  <inkml:trace contextRef="#ctx0" brushRef="#br0" timeOffset="-34915.86">1505 2927 2008 0 0,'0'0'947'0'0,"0"0"-217"0"0,0 0-185 0 0,0 0 6 0 0,0 0 118 0 0,0 0 182 0 0,0 0 158 0 0,0 0 67 0 0,0 0-49 0 0,0 0-166 0 0,0 0-225 0 0,0-2-204 0 0,2-2-184 0 0,0 1 1 0 0,0-1-1 0 0,1 1 0 0 0,0 0 0 0 0,-1 0 0 0 0,1 0 0 0 0,0 1 0 0 0,0-1 0 0 0,1 1 0 0 0,-1-1 0 0 0,0 1 0 0 0,1 0 0 0 0,-1 0 0 0 0,1 1 0 0 0,0-1 1 0 0,0 1-1 0 0,0-1 0 0 0,0 1-248 0 0,2-1 54 0 0,97-29 1486 0 0,106 16 62 0 0,-170 15-1270 0 0,-29-1-295 0 0,0 1 1 0 0,-1 0-1 0 0,1 0 0 0 0,0 1 1 0 0,0 0-1 0 0,-1 1 1 0 0,1 0-1 0 0,-1 0 0 0 0,0 1 1 0 0,1 1-1 0 0,-1-1 0 0 0,-1 1 1 0 0,1 1-1 0 0,-1 0 0 0 0,1 0 1 0 0,-1 0-1 0 0,-1 1 0 0 0,1 0 1 0 0,-1 1-1 0 0,0 0 0 0 0,0 0-37 0 0,94 156 1171 0 0,-8 16-499 0 0,-39-98-322 0 0,-38-61-268 0 0,0 0 0 0 0,1 0 0 0 0,1-2 0 0 0,1 0 0 0 0,0-1 0 0 0,1-1 0 0 0,1-1 0 0 0,1-1 0 0 0,16 8-82 0 0,8 8 37 0 0,109 58 168 0 0,-5-32 92 0 0,-111-47-212 0 0,0-1 0 0 0,0-1 0 0 0,0-3 0 0 0,1-1-1 0 0,5-2-84 0 0,35 3 120 0 0,156-3 85 0 0,-156-7-100 0 0,-1-3 1 0 0,0-4 0 0 0,0-3 0 0 0,-2-4 0 0 0,62-24-106 0 0,-130 41 1 0 0,284-78 242 0 0,-4-7-95 0 0,-65 17-32 0 0,159-61 213 0 0,-45 33-135 0 0,140-23-77 0 0,-198 68-55 0 0,23 20 68 0 0,-50 19-31 0 0,-240 17-95 0 0,1-1 1 0 0,-1 2-1 0 0,0 0 0 0 0,0 0 0 0 0,0 1 1 0 0,0 1-1 0 0,0 0 0 0 0,6 5-4 0 0,51 16-1 0 0,26 1 36 0 0,111 7 52 0 0,-82-16-44 0 0,-2 6-1 0 0,27 13-42 0 0,-19-7 1 0 0,92-22 106 0 0,-172-9-72 0 0,-1-1 1 0 0,0-2-1 0 0,-1-3 0 0 0,15-5-35 0 0,368-96 182 0 0,-67 2-77 0 0,-167 55-78 0 0,34 13-122 0 0,-203 37 85 0 0,14-2 10 0 0,1 1-1 0 0,-1 3 1 0 0,0 1 0 0 0,1 3 0 0 0,-1 1 0 0 0,321 90 16 0 0,-229-56-46 0 0,151 56 47 0 0,-163-46 26 0 0,3-6 1 0 0,108 24-44 0 0,38 6 106 0 0,-95 0-4 0 0,-101-45 239 0 0,-68-25-1158 0 0,-1-1-8919 0 0,-4-3-2393 0 0</inkml:trace>
  <inkml:trace contextRef="#ctx0" brushRef="#br0" timeOffset="-18853.351">2436 3505 0 0 0,'0'0'1000'0'0,"0"0"-78"0"0,0 0-87 0 0,0 0-75 0 0,0 0-67 0 0,0 0-50 0 0,0 0-62 0 0,0 0-35 0 0,0 0 3 0 0,0 0 16 0 0,-5 3 3486 0 0,-17 9-912 0 0,-42 58-146 0 0,-27 40-1485 0 0,-113 144-321 0 0,73-114-939 0 0,50-40-288 0 0,7-24 50 0 0,39-45 9 0 0,-35 46-74 0 0,-6 7 60 0 0,39-50 7 0 0,-13 13 9 0 0,-9 16-51 0 0,10 14 7 0 0,-88 46 202 0 0,128-116-171 0 0,-96 98 418 0 0,59-53-311 0 0,24-12-335 0 0,26-40-6410 0 0,-1-3 3558 0 0,2 0-7049 0 0</inkml:trace>
  <inkml:trace contextRef="#ctx0" brushRef="#br0" timeOffset="-17733.814">2350 3549 0 0 0,'0'0'469'0'0,"0"0"93"0"0,0 0 46 0 0,0 0 1 0 0,0 0 0 0 0,0 0 11 0 0,0 0 77 0 0,0 0 159 0 0,2 1 1073 0 0,3 3 6733 0 0,-6-2-8420 0 0,0 0-1 0 0,0 0 1 0 0,-1 0 0 0 0,1-1 0 0 0,-1 1 0 0 0,1 0 0 0 0,-1 0 0 0 0,0-1 0 0 0,0 1 0 0 0,1-1 0 0 0,-1 0 0 0 0,0 1-1 0 0,0-1 1 0 0,-1 0 0 0 0,1 0 0 0 0,0 0 0 0 0,0 0 0 0 0,0-1 0 0 0,-1 1 0 0 0,1-1 0 0 0,0 1 0 0 0,-1-1 0 0 0,1 0-1 0 0,0 0 1 0 0,-1 0 0 0 0,1 0 0 0 0,0 0 0 0 0,-2-1-242 0 0,-58-22 1809 0 0,36 7-1400 0 0,-36-14 654 0 0,60 66-1077 0 0,20 108 101 0 0,21 88-104 0 0,-32-178 23 0 0,-6-53-14 0 0,6 0 523 0 0,7-28-413 0 0,99-172 106 0 0,-36 49-6 0 0,-53 95-236 0 0,-24 54-1 0 0,0 1 0 0 0,0 0-10 0 0,0 0-32 0 0,0 0-30 0 0,0 0-30 0 0,0 0-21 0 0,0 0-64 0 0,0 0-80 0 0,0 0-107 0 0,0 15-5055 0 0,0-5-3275 0 0,0-5-2253 0 0</inkml:trace>
  <inkml:trace contextRef="#ctx0" brushRef="#br0" timeOffset="-14471.578">1392 3741 3649 0 0,'0'0'1651'0'0,"0"0"-230"0"0,0 0 17 0 0,0 0 93 0 0,0 0 100 0 0,0 0-55 0 0,0 0-210 0 0,0 0-210 0 0,0 0-162 0 0,0 0-159 0 0,0 0-95 0 0,-9-3 2979 0 0,37 80-2940 0 0,26 95-223 0 0,-42-135-426 0 0,-21-170 2233 0 0,11 101-2323 0 0,1 0 0 0 0,1 0 0 0 0,2 0 0 0 0,1 1 0 0 0,2 0 0 0 0,1 0 0 0 0,1 1 0 0 0,2 0 0 0 0,1 1 0 0 0,11-17-40 0 0,-24 43-1 0 0,1 1 0 0 0,-1-1 0 0 0,1 0 0 0 0,0 1 0 0 0,-1-1 0 0 0,1 1 0 0 0,0 0-1 0 0,0-1 1 0 0,1 1 0 0 0,-1 0 0 0 0,0 0 0 0 0,1 0 0 0 0,-1 1 0 0 0,1-1 0 0 0,0 1 0 0 0,-1-1 0 0 0,1 1 0 0 0,0 0 0 0 0,2-1 1 0 0,14 32 163 0 0,14 47 47 0 0,-4-33-91 0 0,-29-42-2812 0 0,-8-11-6783 0 0,8 9-2081 0 0</inkml:trace>
  <inkml:trace contextRef="#ctx0" brushRef="#br0" timeOffset="-13851.445">1260 3336 5441 0 0,'0'0'3366'0'0,"0"0"-1548"0"0,0 0-734 0 0,0 0 18 0 0,0 0 197 0 0,0 0 89 0 0,0 0-138 0 0,0 0-292 0 0,0 0-247 0 0,0 0-148 0 0,0 0-23 0 0,0 0 18 0 0,0 0 10 0 0,7 0-1 0 0,138-22 2964 0 0,34-26-2141 0 0,-129 37-1237 0 0,-50 11-144 0 0,0 0 17 0 0,0 0 20 0 0,0 0 17 0 0,0 0 6 0 0,0 0-3 0 0,0 0-1 0 0,0 0 4 0 0,0 0-1 0 0,0 0 4 0 0,0 0-16 0 0,0 0 3 0 0,0 0-10 0 0,-32-1 964 0 0,-79-76-709 0 0,53 36-1020 0 0,54 37-44 0 0,3 3-2844 0 0,1 0-3587 0 0,0 1-5210 0 0</inkml:trace>
  <inkml:trace contextRef="#ctx0" brushRef="#br0" timeOffset="-12750.059">2585 4326 1216 0 0,'0'0'1349'0'0,"0"0"-147"0"0,0 0 113 0 0,0 0 204 0 0,0 0 206 0 0,0 0 54 0 0,0 0-171 0 0,0 0-281 0 0,0 0-295 0 0,0 0-239 0 0,0 0-135 0 0,-7 1-96 0 0,-25 5-85 0 0,-5 28 1058 0 0,30-21-1421 0 0,1 0 0 0 0,0 0 0 0 0,1 0 0 0 0,0 1 0 0 0,1-1 0 0 0,0 1 0 0 0,2 0 0 0 0,-1 1 0 0 0,2-1 0 0 0,0 0 0 0 0,0 0 0 0 0,2 1 0 0 0,0 0-114 0 0,-1-11 35 0 0,0-1 1 0 0,0 0 0 0 0,1 1-1 0 0,-1-1 1 0 0,1 0 0 0 0,0 1-1 0 0,0-1 1 0 0,0 0-1 0 0,1 0 1 0 0,-1 0 0 0 0,1 0-1 0 0,0 0 1 0 0,-1 0-1 0 0,1 0 1 0 0,1 0 0 0 0,-1-1-1 0 0,0 1 1 0 0,1-1 0 0 0,-1 0-1 0 0,1 0 1 0 0,-1 0-1 0 0,1 0 1 0 0,0 0 0 0 0,0 0-1 0 0,0-1 1 0 0,0 1-1 0 0,0-1 1 0 0,1 0 0 0 0,-1 0-1 0 0,0 0 1 0 0,1 0 0 0 0,-1-1-1 0 0,0 1 1 0 0,1-1-1 0 0,1 0-35 0 0,122-13 1761 0 0,-103 6-1480 0 0,-1-2-1 0 0,1-1 1 0 0,-2 0-1 0 0,0-2 1 0 0,0-1-1 0 0,-1 0 0 0 0,-1-2 1 0 0,0 0-1 0 0,-1-2 1 0 0,-1 0-1 0 0,0 0 1 0 0,-1-2-1 0 0,13-19-280 0 0,-27 34 24 0 0,1 0-1 0 0,-1-1 1 0 0,0 0-1 0 0,0 1 1 0 0,0-1-1 0 0,-1 0 1 0 0,0 0-1 0 0,1 0 0 0 0,-2-1 1 0 0,1 1-1 0 0,-1 0 1 0 0,0-1-1 0 0,0 1 1 0 0,0-1-1 0 0,-1 0 1 0 0,0 1-1 0 0,0-1 1 0 0,0 1-1 0 0,-1-1 1 0 0,0 1-1 0 0,0-1 0 0 0,0 1 1 0 0,-1-1-1 0 0,1 1 1 0 0,-2 0-1 0 0,1 0 1 0 0,0 0-1 0 0,-1 0 1 0 0,0 0-1 0 0,0 1 1 0 0,0-1-1 0 0,-1 1 1 0 0,1 0-1 0 0,-1 0 1 0 0,0 0-1 0 0,0 0 0 0 0,-2 0-23 0 0,-4-1-196 0 0,0 0-1 0 0,0 1 0 0 0,-1 0 0 0 0,1 1 0 0 0,-1 0 0 0 0,0 1 0 0 0,0 0 1 0 0,0 1-1 0 0,0 0 0 0 0,0 1 0 0 0,0 0 0 0 0,-1 0 0 0 0,1 1 1 0 0,0 1-1 0 0,0 0 0 0 0,1 1 0 0 0,-1 0 0 0 0,0 0 0 0 0,1 1 0 0 0,0 0 1 0 0,0 1-1 0 0,0 0 0 0 0,-5 4 197 0 0,-35 28-4184 0 0,20-9-3869 0 0,14-12-2283 0 0</inkml:trace>
  <inkml:trace contextRef="#ctx0" brushRef="#br0" timeOffset="-12322.38">2464 4518 928 0 0,'0'0'2239'0'0,"0"0"-196"0"0,0 0-14 0 0,0 0 123 0 0,0 0 31 0 0,0 0-98 0 0,0 0-191 0 0,0 0-371 0 0,0 0-319 0 0,0 0-297 0 0,0 0-236 0 0,0 0-126 0 0,-6 4-54 0 0,-14 11 110 0 0,37-23 1422 0 0,196-91 927 0 0,-136 91-2834 0 0,-50 49 130 0 0,-22-26-181 0 0,-3-13-56 0 0,-1 1 0 0 0,1 0 0 0 0,0-1 0 0 0,0 0 0 0 0,0 1-1 0 0,1-1 1 0 0,-1 0 0 0 0,0 0 0 0 0,1 0 0 0 0,0-1 0 0 0,-1 1 0 0 0,1-1 0 0 0,0 1 0 0 0,0-1 0 0 0,-1 0 0 0 0,1 0-1 0 0,0 0 1 0 0,0 0 0 0 0,0-1 0 0 0,1 1 0 0 0,-1-1 0 0 0,0 1 0 0 0,0-1 0 0 0,0 0 0 0 0,0-1 0 0 0,0 1-1 0 0,0 0 1 0 0,0-1 0 0 0,0 0 0 0 0,0 0 0 0 0,0 0 0 0 0,0 0 0 0 0,0 0 0 0 0,0 0 0 0 0,0-1 0 0 0,-1 1-1 0 0,3-3-8 0 0,6-4-849 0 0,-6 5-4186 0 0,-4 3 3104 0 0,2-4-9900 0 0</inkml:trace>
  <inkml:trace contextRef="#ctx0" brushRef="#br0" timeOffset="-11871.419">2889 4889 1872 0 0,'0'0'1455'0'0,"0"0"-152"0"0,0 0 200 0 0,0 0 350 0 0,0 0 171 0 0,0 0-127 0 0,0 0-348 0 0,0 0-366 0 0,0 0-223 0 0,0 0-83 0 0,0 0-9 0 0,0 0 13 0 0,0 0-11 0 0,13 7 6362 0 0,0-110-6469 0 0,-8-45-1593 0 0,-6 119-3348 0 0,1 1-3642 0 0,0 20-4338 0 0</inkml:trace>
  <inkml:trace contextRef="#ctx0" brushRef="#br0" timeOffset="-11135.411">2727 4116 0 0 0,'0'0'2362'0'0,"0"0"-424"0"0,0 0-158 0 0,0 0-24 0 0,0 0-58 0 0,0 0-187 0 0,0 0-221 0 0,0 0-205 0 0,0 0-129 0 0,0 0-43 0 0,0 0-53 0 0,0 0-52 0 0,-2 4 5856 0 0,-58-95-5418 0 0,1 42-712 0 0,38 19-506 0 0,14 27-2340 0 0,0 13-5663 0 0,7-5-3102 0 0</inkml:trace>
  <inkml:trace contextRef="#ctx0" brushRef="#br0" timeOffset="-8836.667">2653 3998 0 0 0,'0'0'337'0'0,"0"0"14"0"0,0 0 53 0 0,0 0 110 0 0,0 0 110 0 0,0 0 39 0 0,0 0-29 0 0,0 0-88 0 0,0 0-86 0 0,0 0-27 0 0,0 0 31 0 0,0 0 78 0 0,0 0 102 0 0,0 0 83 0 0,0 0 26 0 0,0 0-40 0 0,0 0-61 0 0,0 0-72 0 0,0 0-55 0 0,0 0-23 0 0,0 0-4 0 0,0 0-15 0 0,0 0-20 0 0,0 0-55 0 0,0 0-65 0 0,0 0-68 0 0,0 0-50 0 0,0 0-9 0 0,0 0 4 0 0,0 0 23 0 0,0 0 35 0 0,0 0 35 0 0,0 0 24 0 0,0 0 2 0 0,0 0 6 0 0,0 0 15 0 0,0 0 15 0 0,0 0 8 0 0,0 0 6 0 0,0 0 17 0 0,0 0-18 0 0,0 0-15 0 0,0 0-26 0 0,0 0-46 0 0,0 0-34 0 0,0 0-52 0 0,0 0-55 0 0,0 0-24 0 0,-25-18 3042 0 0,-1 0-2065 0 0,4-4-286 0 0,-16 7-63 0 0,13 1-142 0 0,-1 2-212 0 0,22 8-182 0 0,2 4-3793 0 0,1 0-3864 0 0,1 0-4264 0 0</inkml:trace>
  <inkml:trace contextRef="#ctx0" brushRef="#br0" timeOffset="9498.828">9584 4683 8194 0 0,'0'0'1340'0'0,"0"0"-225"0"0,0 0 57 0 0,0 0 281 0 0,0 0 163 0 0,0 0-90 0 0,0 0-270 0 0,0 0-261 0 0,0 0-191 0 0,0 0-95 0 0,0 0-51 0 0,11-8-41 0 0,48-35 510 0 0,-59 43-1034 0 0,1 1-1 0 0,-1-1 0 0 0,0 0 1 0 0,0 1-1 0 0,0-1 0 0 0,0 0 1 0 0,0 1-1 0 0,1-1 1 0 0,-1 1-1 0 0,0-1 0 0 0,0 0 1 0 0,1 0-1 0 0,-1 1 1 0 0,0-1-1 0 0,0 0 0 0 0,1 1 1 0 0,-1-1-1 0 0,0 0 1 0 0,1 0-1 0 0,-1 0 0 0 0,1 1 1 0 0,-1-1-1 0 0,0 0 0 0 0,1 0 1 0 0,-1 0-1 0 0,0 0 1 0 0,1 0-1 0 0,-1 1 0 0 0,1-1 1 0 0,-1 0-1 0 0,0 0 1 0 0,1 0-1 0 0,-1 0 0 0 0,1 0 1 0 0,-1-1-1 0 0,0 1 1 0 0,1 0-1 0 0,-1 0 0 0 0,1 0 1 0 0,-1 0-1 0 0,0 0 0 0 0,1 0 1 0 0,-1-1-1 0 0,0 1 1 0 0,1 0-1 0 0,-1 0 0 0 0,1-1-92 0 0,-22 36 1217 0 0,-182 241-410 0 0,108-147-689 0 0,93-144-2505 0 0,2 4 1487 0 0,8-30-2485 0 0,-3 20 508 0 0,-2-1-3473 0 0,-3 11-4657 0 0</inkml:trace>
  <inkml:trace contextRef="#ctx0" brushRef="#br0" timeOffset="9785.498">9356 4599 7946 0 0,'0'0'2113'0'0,"0"0"3"0"0,0 0-17 0 0,0 0-32 0 0,0 0-147 0 0,0 0-298 0 0,0 0-338 0 0,0 0-309 0 0,0 0-241 0 0,0 0-189 0 0,0 0-108 0 0,0 0-71 0 0,0 0-70 0 0,-2-5 181 0 0,39 33 1108 0 0,68 74 167 0 0,-96-94-1672 0 0,26 23 73 0 0,-2 2-1 0 0,-2 1 0 0 0,-1 2 0 0 0,-1 0 1 0 0,3 10-153 0 0,31 35-48 0 0,-58-76-592 0 0,5 3 638 0 0,-7-6-3823 0 0,0-2-3731 0 0,-2 0-4700 0 0</inkml:trace>
  <inkml:trace contextRef="#ctx0" brushRef="#br0" timeOffset="18402.178">257 2853 5145 0 0,'0'0'1312'0'0,"0"0"-293"0"0,0 0-47 0 0,0 0 227 0 0,0 0 240 0 0,0 0 79 0 0,0 0-96 0 0,0 0-262 0 0,0 0-284 0 0,0 0-228 0 0,0 0-165 0 0,0-2-75 0 0,0-8-14 0 0,0 8 20 0 0,0 2-6 0 0,0 0-18 0 0,4 22 1869 0 0,7 231-435 0 0,-11-250-1805 0 0,0 0 0 0 0,0-1 0 0 0,0 1 0 0 0,0-1 0 0 0,0 1 0 0 0,1 0 0 0 0,-1-1 0 0 0,1 1 0 0 0,0-1 0 0 0,0 1 0 0 0,0-1 0 0 0,0 1 0 0 0,0-1 0 0 0,0 0 0 0 0,1 1 0 0 0,-1-1 0 0 0,1 0 0 0 0,-1 0 0 0 0,1 0 0 0 0,0 0 0 0 0,0 0 0 0 0,0-1 0 0 0,0 1 0 0 0,0 0 0 0 0,0-1 0 0 0,1 0 0 0 0,-1 1 0 0 0,0-1 0 0 0,1 0 0 0 0,-1 0 0 0 0,1-1 0 0 0,-1 1 0 0 0,1 0 0 0 0,0-1 0 0 0,-1 1 0 0 0,1-1-1 0 0,0 0 1 0 0,-1 0 0 0 0,1 0 0 0 0,-1 0 0 0 0,1-1 0 0 0,0 1 0 0 0,-1-1 0 0 0,1 1 0 0 0,-1-1 0 0 0,1 0 0 0 0,-1 0 0 0 0,1 0 0 0 0,-1 0 0 0 0,0-1 0 0 0,1 1 0 0 0,0-2-19 0 0,15-16 153 0 0,-1-2 1 0 0,-1-1-1 0 0,-2 0 0 0 0,0 0 0 0 0,-1-2 0 0 0,-1 1 1 0 0,-1-2-1 0 0,3-11-153 0 0,41-80 184 0 0,-1 16 37 0 0,-52 103-215 0 0,1-1-1 0 0,-1 0 0 0 0,0 1 1 0 0,0-1-1 0 0,0 1 1 0 0,0 0-1 0 0,0 0 0 0 0,-1 0 1 0 0,1 0-1 0 0,-1 0 1 0 0,1 0-1 0 0,-1 0 0 0 0,0 0 1 0 0,-1 0-1 0 0,1 1 1 0 0,-1-1-1 0 0,1 0 0 0 0,-1 1 1 0 0,0-1-1 0 0,0 1-5 0 0,18 149 163 0 0,-6 1 0 0 0,-7 0-1 0 0,-7 22-162 0 0,1-115 54 0 0,-4 0 0 0 0,-1 0 0 0 0,-4 0 0 0 0,-1-1 0 0 0,-4-1 0 0 0,-11 26-54 0 0,24-78 12 0 0,-1-1-1 0 0,0 0 0 0 0,-1-1 0 0 0,1 1 1 0 0,-1-1-1 0 0,0 1 0 0 0,0-1 0 0 0,-1 0 1 0 0,0 0-1 0 0,0-1 0 0 0,0 0 0 0 0,0 0 1 0 0,-1 0-1 0 0,-4 3-11 0 0,7-6 6 0 0,1 1 1 0 0,-1-1 0 0 0,1 0 0 0 0,-1 0-1 0 0,0 0 1 0 0,0 0 0 0 0,0-1-1 0 0,1 1 1 0 0,-1-1 0 0 0,0 1 0 0 0,0-1-1 0 0,0 0 1 0 0,0 0 0 0 0,0 0-1 0 0,0-1 1 0 0,0 1 0 0 0,0-1-1 0 0,1 0 1 0 0,-1 1 0 0 0,0-1 0 0 0,0 0-1 0 0,1-1 1 0 0,-1 1 0 0 0,1 0-1 0 0,-1-1 1 0 0,1 0 0 0 0,-1 1 0 0 0,1-1-1 0 0,0 0 1 0 0,0 0 0 0 0,0 0-1 0 0,0 0 1 0 0,0-1 0 0 0,0 0-7 0 0,-4-9 10 0 0,0 0 1 0 0,1 0 0 0 0,1-1-1 0 0,0 0 1 0 0,1 1 0 0 0,0-1 0 0 0,1 0-1 0 0,0 0 1 0 0,1-1 0 0 0,0 1-1 0 0,2 0 1 0 0,-1 0 0 0 0,1-1-1 0 0,1 1 1 0 0,1 0 0 0 0,0-1-11 0 0,8-23-36 0 0,3 1 0 0 0,0 0-1 0 0,2 1 1 0 0,2 0 0 0 0,1 2 0 0 0,2 0 0 0 0,1 1 0 0 0,2 2 0 0 0,15-16 36 0 0,65-66-1758 0 0,-51 74-8518 0 0,-43 33-1821 0 0</inkml:trace>
  <inkml:trace contextRef="#ctx0" brushRef="#br0" timeOffset="23238.791">13634 2920 4385 0 0,'0'0'1511'0'0,"0"0"-65"0"0,0 0 159 0 0,0 0 188 0 0,0 0-64 0 0,0 0-252 0 0,0 0-329 0 0,0 0-295 0 0,0 0-163 0 0,0 0-98 0 0,0 0-88 0 0,-14 4 1134 0 0,20 9 2194 0 0,29-12-2182 0 0,-28-1-1280 0 0,245-22 1817 0 0,-251 22-2252 0 0,-1 0 1 0 0,1 0-1 0 0,-1 0 1 0 0,1 1 0 0 0,-1-1-1 0 0,1 0 1 0 0,-1 0-1 0 0,1 0 1 0 0,-1 0-1 0 0,1-1 1 0 0,-1 1-1 0 0,1 0 1 0 0,-1 0-1 0 0,0 0 1 0 0,1 0-1 0 0,-1 0 1 0 0,1-1 0 0 0,-1 1-1 0 0,1 0 1 0 0,-1 0-1 0 0,0-1 1 0 0,1 1-1 0 0,-1 0 1 0 0,1-1-1 0 0,-1 1 1 0 0,0 0-1 0 0,1-1 1 0 0,-1 1-1 0 0,0 0 1 0 0,0-1 0 0 0,1 1-1 0 0,-1-1 1 0 0,0 1-1 0 0,0-1 1 0 0,0 1-1 0 0,0 0 1 0 0,1-1-1 0 0,-1 1 1 0 0,0-1-1 0 0,0 1 1 0 0,0-1-1 0 0,0 1 1 0 0,0-1 0 0 0,0 1-1 0 0,0-1 1 0 0,0 1-1 0 0,0-1 1 0 0,0 1-1 0 0,-1-1 1 0 0,1 1-1 0 0,0-1 1 0 0,0 1-1 0 0,0 0 1 0 0,-1-1 64 0 0,1-12-3509 0 0,0 11 2517 0 0,0 1-152 0 0,0-1-5708 0 0,0-1-4116 0 0</inkml:trace>
  <inkml:trace contextRef="#ctx0" brushRef="#br0" timeOffset="23605.89">13594 3078 3217 0 0,'0'0'3262'0'0,"0"0"-1495"0"0,0 0-512 0 0,0 0 97 0 0,0 0 162 0 0,0 0-41 0 0,0 0-292 0 0,0 0-301 0 0,0 0-140 0 0,0 0 5 0 0,0 0 45 0 0,0 0 45 0 0,0 0-38 0 0,4 3-54 0 0,20 16 593 0 0,63 3 2672 0 0,98-37-1989 0 0,-185 15-2066 0 0,0 0-26 0 0,0 0-35 0 0,0 0-83 0 0,-10 0-4462 0 0,2 0-5378 0 0,4 0-2396 0 0</inkml:trace>
  <inkml:trace contextRef="#ctx0" brushRef="#br0" timeOffset="26627.798">14584 2901 10882 0 0,'0'0'1458'0'0,"0"0"-554"0"0,0 0-285 0 0,0 0 100 0 0,0 0 170 0 0,0 0 18 0 0,0 0-168 0 0,0 0-207 0 0,0 0-117 0 0,0 0-30 0 0,0 0 18 0 0,5 2 0 0 0,-2-1-310 0 0,0 1 1 0 0,0 0-1 0 0,-1-1 0 0 0,1 1 1 0 0,-1 0-1 0 0,1 0 1 0 0,-1 0-1 0 0,0 1 1 0 0,1-1-1 0 0,-1 0 0 0 0,0 1 1 0 0,-1-1-1 0 0,1 1 1 0 0,0 0-1 0 0,-1 0 0 0 0,1 0 1 0 0,-1 0-1 0 0,0 0 1 0 0,0 0-1 0 0,0 0 0 0 0,-1 0 1 0 0,1 1-94 0 0,5 28 221 0 0,-1 0 0 0 0,-1 0-1 0 0,-2 1 1 0 0,-1-1 0 0 0,-3 13-221 0 0,-14 10 528 0 0,16-54-384 0 0,0-1 47 0 0,0 0 46 0 0,0 0 33 0 0,0 0 15 0 0,0 0-5 0 0,-3-19 420 0 0,1 2-607 0 0,1-1-1 0 0,1 1 1 0 0,1-1-1 0 0,1 1 1 0 0,0 0-1 0 0,1-1 1 0 0,1 1-1 0 0,0 1 1 0 0,2-1-1 0 0,0 0 0 0 0,1 1 1 0 0,2-3-93 0 0,8-20 120 0 0,2 1-1 0 0,2 1 1 0 0,1 1 0 0 0,23-27-120 0 0,-40 55 15 0 0,1 0 1 0 0,0 0 0 0 0,0 1 0 0 0,1 0-1 0 0,0 0 1 0 0,0 0 0 0 0,1 1-1 0 0,-1 0 1 0 0,1 1 0 0 0,1 0 0 0 0,-1 0-1 0 0,1 0 1 0 0,0 1 0 0 0,2 0-16 0 0,-8 3 4 0 0,0 1 1 0 0,0 0-1 0 0,0 0 1 0 0,-1 1-1 0 0,1-1 1 0 0,0 1-1 0 0,0-1 1 0 0,-1 1-1 0 0,1 0 1 0 0,-1 0-1 0 0,1 0 1 0 0,0 0-1 0 0,-1 0 1 0 0,0 1-1 0 0,1-1 1 0 0,-1 1-1 0 0,0-1 0 0 0,0 1 1 0 0,0 0-1 0 0,0 0 1 0 0,0 0-1 0 0,0 0 1 0 0,0 1-1 0 0,-1-1 1 0 0,1 0-1 0 0,-1 1 1 0 0,0-1-1 0 0,1 1 1 0 0,-1-1-1 0 0,0 1 1 0 0,-1-1-1 0 0,1 1 1 0 0,0 0-1 0 0,-1 0 1 0 0,1-1-1 0 0,-1 1 1 0 0,0 0-1 0 0,0 0 1 0 0,0 0-1 0 0,0-1 1 0 0,-1 1-1 0 0,1 0 1 0 0,-1 0-1 0 0,0 2-4 0 0,-12 119 268 0 0,13-151-5745 0 0,3 11-2373 0 0,-1 8-3393 0 0</inkml:trace>
  <inkml:trace contextRef="#ctx0" brushRef="#br0" timeOffset="27424.295">15486 2437 3881 0 0,'0'0'5018'0'0,"0"0"-2637"0"0,0 0-844 0 0,0 0-6 0 0,0 0 67 0 0,0 0-56 0 0,0 0-206 0 0,0 0-285 0 0,0 0-239 0 0,0 0-140 0 0,0 0-81 0 0,0 0-48 0 0,0 0-48 0 0,-4-5-51 0 0,-14-17-39 0 0,-21 13 923 0 0,-30 9 69 0 0,66 1-1388 0 0,0 0 1 0 0,0 0 0 0 0,1 0 0 0 0,-1 1-1 0 0,0-1 1 0 0,1 1 0 0 0,-1 0 0 0 0,1 0-1 0 0,0 0 1 0 0,0 0 0 0 0,0 0 0 0 0,0 0-1 0 0,0 1 1 0 0,0-1 0 0 0,0 0 0 0 0,1 1 0 0 0,-1 0-1 0 0,1-1 1 0 0,0 1 0 0 0,0 0 0 0 0,0 0-1 0 0,0 0 1 0 0,0 0 0 0 0,0 0 0 0 0,1 0-1 0 0,0 0 1 0 0,0 0 0 0 0,0 3-10 0 0,-5 13 20 0 0,-34 202 212 0 0,21-96-204 0 0,13-74-7 0 0,-2 1-1 0 0,-3-1 1 0 0,-2 0 0 0 0,-18 46-21 0 0,-24 65 70 0 0,54-161-62 0 0,1-1 0 0 0,-1 1 0 0 0,1 0-1 0 0,0 0 1 0 0,-1-1 0 0 0,1 1-1 0 0,0-1 1 0 0,0 1 0 0 0,-1-1-1 0 0,1 1 1 0 0,0-1 0 0 0,0 1-1 0 0,0-1 1 0 0,0 0 0 0 0,0 1-1 0 0,0-1 1 0 0,0 0 0 0 0,-1 0-1 0 0,1 0 1 0 0,0 0 0 0 0,0 0-1 0 0,0 0 1 0 0,0 0 0 0 0,0 0-1 0 0,0 0 1 0 0,0 0 0 0 0,0 0 0 0 0,0 0-1 0 0,0-1 1 0 0,0 1 0 0 0,-1 0-1 0 0,1-1 1 0 0,0 1 0 0 0,0-1-1 0 0,0 1 1 0 0,0-1 0 0 0,-1 1-1 0 0,1-1 1 0 0,0 0 0 0 0,-1 1-1 0 0,1-1 1 0 0,0 0 0 0 0,-1 1-1 0 0,1-1 1 0 0,-1 0 0 0 0,1 0-8 0 0,11-4 63 0 0,192-58 171 0 0,-135 51-202 0 0,-67 1-3322 0 0,-6 5-931 0 0,2 2-2699 0 0,2 4-4840 0 0</inkml:trace>
  <inkml:trace contextRef="#ctx0" brushRef="#br0" timeOffset="27910.137">15827 2842 11138 0 0,'0'0'2702'0'0,"0"0"-1127"0"0,0 0-481 0 0,0 0 45 0 0,0 0 21 0 0,0 0-120 0 0,0 0-233 0 0,0 0-224 0 0,0 0-171 0 0,0 0-79 0 0,0 0-37 0 0,0 0-26 0 0,0 0-6 0 0,-7 15-3 0 0,-41 113 727 0 0,-1 9-29 0 0,48-89-659 0 0,53-41 722 0 0,-44-6-979 0 0,-1-2-1 0 0,0 1 1 0 0,1-1-1 0 0,-1 0 1 0 0,0-1-1 0 0,0 1 1 0 0,0-1-1 0 0,0-1 1 0 0,0 1 0 0 0,0-1-1 0 0,0-1 1 0 0,3-2-43 0 0,15-7-370 0 0,12-9-781 0 0,-22-2-9612 0 0,-14 20-534 0 0</inkml:trace>
  <inkml:trace contextRef="#ctx0" brushRef="#br0" timeOffset="28375.492">15547 2710 6857 0 0,'0'0'2290'0'0,"0"0"-477"0"0,0 0-89 0 0,0 0 160 0 0,0 0-24 0 0,0 0-284 0 0,0 0-335 0 0,0 0-312 0 0,0 0-229 0 0,0 0-139 0 0,0 0-131 0 0,0 0-85 0 0,0 0-64 0 0,33-12-46 0 0,99-36-11 0 0,-79 22 187 0 0,-45 17-259 0 0,72-91 1668 0 0,-53 118-1500 0 0,-20-9-243 0 0,0 0-1 0 0,0 0 0 0 0,0 1 0 0 0,-2 0 0 0 0,1 0 0 0 0,-1 1 0 0 0,0-1 0 0 0,-1 1 0 0 0,1 7-76 0 0,3 4 48 0 0,5 15-152 0 0,-8-30-622 0 0,3 2-2058 0 0,1-7-3074 0 0,-7-2-4639 0 0</inkml:trace>
  <inkml:trace contextRef="#ctx0" brushRef="#br0" timeOffset="28828.471">16353 2868 1392 0 0,'0'0'2229'0'0,"0"0"-714"0"0,0 0 41 0 0,0 0 385 0 0,0 0 240 0 0,0 0-94 0 0,0 0-334 0 0,0 0-392 0 0,0 0-299 0 0,0 0-162 0 0,0 0-112 0 0,0 0-85 0 0,0 0-63 0 0,-3-7-85 0 0,-13-23-83 0 0,15 30-452 0 0,1-1 1 0 0,-1 1-1 0 0,1 0 0 0 0,-1-1 0 0 0,0 1 0 0 0,1 0 0 0 0,-1-1 1 0 0,0 1-1 0 0,1 0 0 0 0,-1 0 0 0 0,0 0 0 0 0,1-1 1 0 0,-1 1-1 0 0,0 0 0 0 0,1 0 0 0 0,-1 0 0 0 0,0 0 0 0 0,1 0 1 0 0,-1 0-1 0 0,0 1 0 0 0,1-1 0 0 0,-1 0 0 0 0,0 0 1 0 0,1 0-1 0 0,-1 1 0 0 0,0-1 0 0 0,1 0 0 0 0,-1 0 0 0 0,1 1 1 0 0,-1-1-1 0 0,0 1 0 0 0,1-1 0 0 0,-1 1 0 0 0,1-1 1 0 0,-1 1-1 0 0,1-1 0 0 0,0 1 0 0 0,-1-1 0 0 0,1 1 0 0 0,-1-1 1 0 0,1 1-1 0 0,0 0 0 0 0,-1-1 0 0 0,1 1 0 0 0,0-1 1 0 0,0 1-1 0 0,0 0-20 0 0,-3 2 94 0 0,-12 13 68 0 0,0 1-1 0 0,1 0 1 0 0,1 1-1 0 0,1 1 1 0 0,0 0-1 0 0,2 1 1 0 0,0 0-1 0 0,1 0 1 0 0,1 1-1 0 0,0 1-161 0 0,7-18-13 0 0,-1-1-1 0 0,1 1 0 0 0,0-1 1 0 0,0 1-1 0 0,0-1 1 0 0,0 1-1 0 0,0 0 1 0 0,1-1-1 0 0,0 1 0 0 0,0 0 1 0 0,0 0-1 0 0,0-1 1 0 0,0 1-1 0 0,1 0 1 0 0,0 0-1 0 0,-1-1 0 0 0,1 1 1 0 0,1-1-1 0 0,-1 1 1 0 0,1-1-1 0 0,-1 1 1 0 0,1-1-1 0 0,0 0 1 0 0,0 0-1 0 0,0 0 0 0 0,1 0 1 0 0,-1 0-1 0 0,1 0 1 0 0,-1 0-1 0 0,1-1 1 0 0,0 0-1 0 0,0 1 0 0 0,0-1 1 0 0,0 0-1 0 0,1 0 1 0 0,-1-1-1 0 0,0 1 1 0 0,1-1-1 0 0,0 0 1 0 0,-1 0-1 0 0,3 1 14 0 0,2-2-209 0 0,0 0 0 0 0,0-1 0 0 0,0 0 0 0 0,0 0 0 0 0,-1-1 0 0 0,1 0 0 0 0,0 0 0 0 0,-1-1 0 0 0,0 0 0 0 0,1 0 0 0 0,-1 0-1 0 0,0-1 1 0 0,-1 0 0 0 0,5-4 209 0 0,55-41-10554 0 0,-59 43 8190 0 0,5-5-5028 0 0</inkml:trace>
  <inkml:trace contextRef="#ctx0" brushRef="#br0" timeOffset="29111.433">16615 2861 6321 0 0,'0'0'2083'0'0,"0"0"-390"0"0,0 0-165 0 0,0 0-36 0 0,0 0-77 0 0,0 0-148 0 0,0 0-232 0 0,0 0-199 0 0,0 0-137 0 0,0 0-111 0 0,-16 31-88 0 0,-46 96-66 0 0,53-89-126 0 0,19-30-21 0 0,-5-6-169 0 0,6 1 62 0 0,0 0 0 0 0,0-1-1 0 0,0 0 1 0 0,0-1 0 0 0,0 0-1 0 0,0-1 1 0 0,0 0 0 0 0,0-1-1 0 0,0 0 1 0 0,0 0-1 0 0,0-2 1 0 0,0 1 0 0 0,-1-1-1 0 0,1-1 1 0 0,-1 0 0 0 0,0 0-1 0 0,0-1 1 0 0,0 0 0 0 0,0-1-1 0 0,-1 0 1 0 0,0-1 0 0 0,0 0-1 0 0,-1 0 1 0 0,0 0-1 0 0,0-1 1 0 0,-1-1 0 0 0,4-4-180 0 0,-6 6 88 0 0,1 1 0 0 0,-2-1 0 0 0,1 1 0 0 0,-1-1-1 0 0,0-1 1 0 0,0 1 0 0 0,-1-1 0 0 0,1 1 0 0 0,-2-1 0 0 0,1 0 0 0 0,-1 0 0 0 0,-1 0 0 0 0,1 0 0 0 0,-2 0 0 0 0,1 0 0 0 0,-1-1 0 0 0,0 1 0 0 0,-1-4-88 0 0,-2 7-30 0 0,0 1 0 0 0,-1 0 0 0 0,1 0 0 0 0,-1 0 0 0 0,0 0 0 0 0,0 1 0 0 0,-1-1 0 0 0,1 1 1 0 0,-1 0-1 0 0,1 0 0 0 0,-1 1 0 0 0,0 0 0 0 0,0-1 0 0 0,0 2 0 0 0,0-1 0 0 0,-1 1 0 0 0,1-1 0 0 0,0 1 0 0 0,-1 1 1 0 0,1-1-1 0 0,-1 1 0 0 0,1 0 0 0 0,-1 0 0 0 0,1 1 0 0 0,0-1 0 0 0,-1 1 0 0 0,1 0 0 0 0,-2 1 30 0 0,-77 32-2406 0 0,59-17-1565 0 0,2 0-4576 0 0,15-9-2729 0 0</inkml:trace>
  <inkml:trace contextRef="#ctx0" brushRef="#br0" timeOffset="29527.464">17182 2706 6329 0 0,'0'0'3688'0'0,"0"0"-978"0"0,0 0-574 0 0,0 0-323 0 0,0 0-398 0 0,0 0-390 0 0,0 0-331 0 0,0 0-236 0 0,0 0-75 0 0,0 0-20 0 0,0 0-31 0 0,0 0-21 0 0,0 0-27 0 0,-15 11-43 0 0,-68 55 122 0 0,72-59-238 0 0,-16 26 322 0 0,56-25-342 0 0,78 6 337 0 0,-104-13-377 0 0,0 0 1 0 0,0-1 0 0 0,0 1 0 0 0,1 0 0 0 0,-1 0-1 0 0,0 1 1 0 0,0-1 0 0 0,0 1 0 0 0,0 0-1 0 0,-1-1 1 0 0,1 1 0 0 0,0 0 0 0 0,-1 1-1 0 0,1-1 1 0 0,-1 0 0 0 0,0 1 0 0 0,0-1 0 0 0,0 1-1 0 0,0 0 1 0 0,0 0 0 0 0,-1-1 0 0 0,1 1-1 0 0,-1 0 1 0 0,0 1 0 0 0,1-1 0 0 0,-2 0-1 0 0,1 0 1 0 0,0 0 0 0 0,-1 1 0 0 0,1-1 0 0 0,-1 0-1 0 0,0 1 1 0 0,0-1 0 0 0,0 0 0 0 0,0 1-1 0 0,-1-1 1 0 0,1 0 0 0 0,-2 2-66 0 0,-6 5 123 0 0,-1 0-1 0 0,0 0 1 0 0,0 0-1 0 0,-1-2 1 0 0,-1 1 0 0 0,0-1-1 0 0,0-1 1 0 0,-6 4-123 0 0,5-3 44 0 0,-121 47 135 0 0,78-47-1933 0 0,55-8 698 0 0,0-6-4686 0 0,0 5-2975 0 0</inkml:trace>
  <inkml:trace contextRef="#ctx0" brushRef="#br0" timeOffset="30379.093">17624 2824 5953 0 0,'0'0'2521'0'0,"0"0"-761"0"0,0 0-257 0 0,0 0 94 0 0,0 0 108 0 0,0 0-107 0 0,0 0-287 0 0,0 0-280 0 0,0 0-208 0 0,0 0-151 0 0,0 0-84 0 0,0 0-87 0 0,0 0-90 0 0,-5-5-55 0 0,3 3-283 0 0,1 1-57 0 0,1 0-1 0 0,-1 0 1 0 0,0 0-1 0 0,1 0 0 0 0,-1 0 1 0 0,0 0-1 0 0,1 0 1 0 0,-1 0-1 0 0,0 0 0 0 0,0 1 1 0 0,0-1-1 0 0,0 0 1 0 0,0 1-1 0 0,0-1 0 0 0,0 1 1 0 0,0-1-1 0 0,0 1 1 0 0,0-1-1 0 0,0 1 0 0 0,-1 0 1 0 0,1-1-1 0 0,0 1 1 0 0,0 0-1 0 0,0 0 0 0 0,0 0 1 0 0,0 0-1 0 0,-1 0 1 0 0,1 0-1 0 0,0 0 0 0 0,0 0 1 0 0,0 1-1 0 0,0-1 1 0 0,-1 0-16 0 0,-12 11 75 0 0,0 1 0 0 0,1 0 1 0 0,0 0-1 0 0,1 1 0 0 0,0 1 1 0 0,1 0-1 0 0,1 0 1 0 0,0 1-1 0 0,1 1 0 0 0,0-1 1 0 0,2 1-1 0 0,0 1 1 0 0,0 0-1 0 0,2 0 0 0 0,0 0 1 0 0,1 0-1 0 0,1 1 0 0 0,0-1 1 0 0,2 1-1 0 0,0 0 1 0 0,1 1-76 0 0,0-15 19 0 0,1-1 0 0 0,0 1 0 0 0,0 0 0 0 0,0 0 0 0 0,1-1 0 0 0,-1 1 0 0 0,1 0 0 0 0,0-1 0 0 0,0 0 0 0 0,0 1 0 0 0,0-1 0 0 0,1 0 0 0 0,0 0 0 0 0,-1 0 0 0 0,1-1 0 0 0,0 1 0 0 0,0-1 0 0 0,0 1 0 0 0,1-1 0 0 0,-1 0 0 0 0,0 0 0 0 0,1 0 0 0 0,0-1 0 0 0,-1 1 0 0 0,1-1 0 0 0,0 0 0 0 0,0 0 0 0 0,0 0 1 0 0,-1-1-1 0 0,3 1-19 0 0,5 1 111 0 0,0-1 0 0 0,0 0 0 0 0,0-1 0 0 0,0 0 1 0 0,0-1-1 0 0,0 0 0 0 0,0-1 0 0 0,0 0 0 0 0,0 0 1 0 0,5-3-112 0 0,7-4 148 0 0,0-1 1 0 0,-1-1-1 0 0,0-2 1 0 0,-1 0 0 0 0,0-1-1 0 0,-1 0 1 0 0,-1-2 0 0 0,0-1-1 0 0,-1 0 1 0 0,-1-1-1 0 0,-1-1 1 0 0,0 0 0 0 0,-2-1-1 0 0,0-1 1 0 0,-1-1-1 0 0,8-19-148 0 0,-19 36-11 0 0,0-1-1 0 0,-1 1 0 0 0,0-1 0 0 0,0 1 0 0 0,0-1 0 0 0,-1 1 0 0 0,0-1 0 0 0,0 0 0 0 0,0 1 0 0 0,-1-1 0 0 0,0 1 0 0 0,0-1 1 0 0,0 1-1 0 0,-1-1 0 0 0,0 1 0 0 0,0 0 0 0 0,0 0 0 0 0,0 0 0 0 0,-1 0 0 0 0,0 0 0 0 0,0 0 0 0 0,0 1 0 0 0,-1-1 1 0 0,0 1-1 0 0,1 0 0 0 0,-1 0 0 0 0,-1 1 0 0 0,1-1 0 0 0,-1 1 0 0 0,1 0 0 0 0,-1 0 0 0 0,0 0 0 0 0,0 0 0 0 0,0 1 1 0 0,0 0-1 0 0,-1 0 0 0 0,1 1 0 0 0,0-1 0 0 0,-1 1 0 0 0,1 0 0 0 0,-1 1 0 0 0,0-1 0 0 0,1 1 0 0 0,-5 1 12 0 0,-3-2-273 0 0,0 0 0 0 0,1 1-1 0 0,-1 1 1 0 0,0 0-1 0 0,0 1 1 0 0,1 1 0 0 0,-1 0-1 0 0,1 0 1 0 0,-1 1-1 0 0,1 1 1 0 0,1 0 0 0 0,-1 0-1 0 0,1 1 274 0 0,-88 60-5332 0 0,58-37-1652 0 0,21-14-4057 0 0</inkml:trace>
  <inkml:trace contextRef="#ctx0" brushRef="#br0" timeOffset="30708.461">17314 3100 12091 0 0,'0'0'2681'0'0,"0"0"-564"0"0,0 0-399 0 0,0 0-237 0 0,0 0-180 0 0,0 0-191 0 0,0 0-184 0 0,0 0-131 0 0,0 0-102 0 0,34-13-82 0 0,107-40-92 0 0,-21 18 677 0 0,-108 34-1085 0 0,-8 0-66 0 0,2 0-2 0 0,0 0-1 0 0,0 0 1 0 0,0 0-1 0 0,1 1 1 0 0,-1 0-1 0 0,0 0 1 0 0,0 1-1 0 0,0 0 1 0 0,0 0-1 0 0,0 0 1 0 0,0 1-1 0 0,0-1 1 0 0,0 1-1 0 0,0 1 1 0 0,-1-1-1 0 0,1 1 1 0 0,3 2-43 0 0,-3 0 26 0 0,0 0 0 0 0,0-1 0 0 0,0 0 1 0 0,1-1-1 0 0,0 1 0 0 0,0-1 0 0 0,0-1 0 0 0,0 1 0 0 0,0-1 0 0 0,0 0 1 0 0,1-1-1 0 0,-1 0 0 0 0,1 0 0 0 0,-1-1 0 0 0,1 1 0 0 0,-1-2 0 0 0,1 1 1 0 0,-1-1-1 0 0,2 0-26 0 0,16 0 39 0 0,67-2-1826 0 0,-59-14-2704 0 0,-22 10-453 0 0,-3 5-6735 0 0</inkml:trace>
  <inkml:trace contextRef="#ctx0" brushRef="#br0" timeOffset="31076.487">18220 2945 12827 0 0,'0'0'1887'0'0,"0"0"-623"0"0,0 0-157 0 0,0 0 127 0 0,0 0 15 0 0,0 0-146 0 0,0 0-208 0 0,0 0-172 0 0,0 0-91 0 0,0 0-69 0 0,0 0-55 0 0,0 0-40 0 0,0 0-45 0 0,34 2-26 0 0,107 2-30 0 0,28-10 804 0 0,-90 6-1723 0 0,-67-7-2217 0 0,-11 2-818 0 0,-1-1-3618 0 0,0 2-4036 0 0</inkml:trace>
  <inkml:trace contextRef="#ctx0" brushRef="#br0" timeOffset="31326.212">18478 2739 13235 0 0,'0'0'2595'0'0,"0"0"-851"0"0,0 0-443 0 0,0 0-80 0 0,0 0-72 0 0,0 0-141 0 0,0 0-183 0 0,0 0-171 0 0,-9 32-119 0 0,-27 97-102 0 0,26-50 216 0 0,10 94-148 0 0,7-140-1163 0 0,-3-28-2918 0 0,0-3-3444 0 0,-3-2-4103 0 0</inkml:trace>
  <inkml:trace contextRef="#ctx0" brushRef="#br0" timeOffset="32568.76">18875 3001 1224 0 0,'0'0'3346'0'0,"0"0"-1457"0"0,0 0-582 0 0,0 0-103 0 0,0 0-28 0 0,0 0-76 0 0,0 0-71 0 0,0 0-38 0 0,0 0 22 0 0,0 0 30 0 0,0 0 23 0 0,0 0-57 0 0,0 0-142 0 0,7 2-86 0 0,0 0-490 0 0,0-1 0 0 0,1 1 0 0 0,-1-1 0 0 0,0 0 0 0 0,0-1-1 0 0,1 0 1 0 0,-1 0 0 0 0,0 0 0 0 0,1-1 0 0 0,-1 0 0 0 0,0-1-1 0 0,1 0-290 0 0,21-10 328 0 0,-1-1 0 0 0,-1-1 0 0 0,0-2 0 0 0,-1-1 0 0 0,-1-1 0 0 0,-1-1 0 0 0,0-1 0 0 0,-1-1 0 0 0,-2-1 0 0 0,0-1 0 0 0,11-17-328 0 0,-32 41 23 0 0,0-1 0 0 0,0 0 0 0 0,0 1 1 0 0,1-1-1 0 0,-1 0 0 0 0,0 1 0 0 0,0-1 0 0 0,0 0 1 0 0,0 1-1 0 0,1-1 0 0 0,-1 0 0 0 0,0 1 0 0 0,0-1 0 0 0,1 0 1 0 0,-1 0-1 0 0,0 0 0 0 0,1 1 0 0 0,-1-1 0 0 0,0 0 1 0 0,0 0-1 0 0,1 0 0 0 0,-1 1 0 0 0,0-1 0 0 0,1 0 0 0 0,-1 0 1 0 0,0 0-1 0 0,1 0 0 0 0,-1 0 0 0 0,1 0 0 0 0,-1 0 1 0 0,0 0-1 0 0,1 0 0 0 0,-1 0 0 0 0,0 0 0 0 0,1 0 0 0 0,-1 0 1 0 0,0 0-1 0 0,1 0-23 0 0,-3 11-118 0 0,-14 217 140 0 0,16 68-402 0 0,-1-281 361 0 0,-1 0 0 0 0,-1 0 0 0 0,0-1-1 0 0,-1 1 1 0 0,0-1 0 0 0,-1 0 0 0 0,-1 0-1 0 0,0 0 1 0 0,-1-1 0 0 0,0 0 0 0 0,-1 0-1 0 0,-1-1 1 0 0,0 0 0 0 0,-1-1 0 0 0,0 1-1 0 0,-5 3 20 0 0,6-7 8 0 0,-1-1-1 0 0,1-1 0 0 0,-1 1 1 0 0,-1-1-1 0 0,1-1 0 0 0,-1 0 1 0 0,0 0-1 0 0,0-1 0 0 0,0-1 1 0 0,-1 0-1 0 0,1 0 0 0 0,-1-1 1 0 0,0-1-1 0 0,0 0-7 0 0,11-2 6 0 0,-1 0-1 0 0,0 0 1 0 0,0 0 0 0 0,1 0 0 0 0,-1 0 0 0 0,1-1-1 0 0,-1 1 1 0 0,1 0 0 0 0,-1-1 0 0 0,1 0-1 0 0,0 1 1 0 0,0-1 0 0 0,0 0 0 0 0,0 1-1 0 0,0-1 1 0 0,0 0 0 0 0,0 0 0 0 0,0 0-1 0 0,1 0 1 0 0,-1 0 0 0 0,1 0 0 0 0,-1 0-1 0 0,1 0 1 0 0,0 0 0 0 0,0 0 0 0 0,0 0-1 0 0,0 0 1 0 0,0 0 0 0 0,1 0 0 0 0,-1 0 0 0 0,0 0-1 0 0,1 0 1 0 0,0 0 0 0 0,-1 0 0 0 0,1 0-1 0 0,0 0 1 0 0,0 1 0 0 0,0-1 0 0 0,0 0-1 0 0,0 1 1 0 0,1-1 0 0 0,-1 0 0 0 0,0 1-1 0 0,1-1 1 0 0,-1 1 0 0 0,1 0 0 0 0,0-1-6 0 0,38-44-18 0 0,1 1 0 0 0,2 2 1 0 0,48-36 17 0 0,-27 23-587 0 0,-33 21-934 0 0,-24 22-1510 0 0,-1-1-3708 0 0,-5 10-4471 0 0</inkml:trace>
  <inkml:trace contextRef="#ctx0" brushRef="#br0" timeOffset="33053.373">19034 2699 9258 0 0,'0'0'2200'0'0,"0"0"-554"0"0,0 0-311 0 0,0 0-100 0 0,0 0-63 0 0,0 0-83 0 0,0 0-120 0 0,0 0-114 0 0,0 0-87 0 0,0 0-82 0 0,0 0-84 0 0,0 0-48 0 0,0 0-62 0 0,26-12-48 0 0,81-40-37 0 0,1-17 554 0 0,-39 3 165 0 0,-63 56-507 0 0,-6 10-611 0 0,0 0 1 0 0,0 1 0 0 0,0-1 0 0 0,0 0-1 0 0,1 0 1 0 0,-1 1 0 0 0,0-1 0 0 0,0 0-1 0 0,0 1 1 0 0,0-1 0 0 0,0 0-1 0 0,0 0 1 0 0,1 1 0 0 0,-1-1 0 0 0,0 0-1 0 0,0 0 1 0 0,0 1 0 0 0,1-1 0 0 0,-1 0-1 0 0,0 0 1 0 0,0 0 0 0 0,1 0 0 0 0,-1 1-1 0 0,0-1 1 0 0,1 0 0 0 0,-1 0-1 0 0,0 0 1 0 0,0 0 0 0 0,1 0 0 0 0,-1 0-1 0 0,0 0 1 0 0,1 0 0 0 0,-1 0 0 0 0,0 0-1 0 0,0 0 1 0 0,1 0 0 0 0,-1 0 0 0 0,0 0-1 0 0,1 0 1 0 0,-1 0 0 0 0,0 0 0 0 0,1 0-1 0 0,-1 0 1 0 0,0 0 0 0 0,0 0-1 0 0,1 0 1 0 0,-1-1 0 0 0,0 1 0 0 0,0 0-1 0 0,1 0 1 0 0,-1 0 0 0 0,0-1 0 0 0,0 1-1 0 0,1 0 1 0 0,-1 0 0 0 0,0-1 0 0 0,0 1-1 0 0,0 0 1 0 0,0 0 0 0 0,1-1 0 0 0,-1 1-1 0 0,0 0 1 0 0,0 0 0 0 0,0-1-1 0 0,0 1 1 0 0,0 0 0 0 0,0-1 0 0 0,0 1-1 0 0,0 0-8 0 0,97 131 402 0 0,-53-97-836 0 0,-22-26-5597 0 0,-11-5 728 0 0,-7 0-6190 0 0</inkml:trace>
  <inkml:trace contextRef="#ctx0" brushRef="#br0" timeOffset="33911.524">19932 2791 1040 0 0,'0'0'1563'0'0,"0"0"-93"0"0,0 0 89 0 0,0 0 115 0 0,0 0-5 0 0,0 0-131 0 0,0 0-159 0 0,0 0-178 0 0,0 0-164 0 0,0 0-118 0 0,0 0-97 0 0,0 0-40 0 0,0 0-35 0 0,5-7-28 0 0,15-21-35 0 0,-17 1 3427 0 0,-48 22-2806 0 0,38 6-1045 0 0,-5 0-135 0 0,0 2 1 0 0,1-1-1 0 0,-1 2 1 0 0,1-1 0 0 0,0 2-1 0 0,0-1 1 0 0,0 2-1 0 0,0-1 1 0 0,1 2 0 0 0,0-1-1 0 0,-6 6-125 0 0,-30 26 276 0 0,45-37-272 0 0,0 0 0 0 0,0 0 1 0 0,0 0-1 0 0,0 0 0 0 0,0 0 0 0 0,0 0 0 0 0,0 0 1 0 0,1 0-1 0 0,-1 1 0 0 0,0-1 0 0 0,1 0 1 0 0,-1 0-1 0 0,1 1 0 0 0,-1-1 0 0 0,1 0 0 0 0,-1 1 1 0 0,1-1-1 0 0,0 1 0 0 0,0-1 0 0 0,0 0 0 0 0,0 1 1 0 0,0-1-1 0 0,0 1 0 0 0,0-1 0 0 0,0 1 1 0 0,0-1-1 0 0,1 0 0 0 0,-1 1 0 0 0,1-1 0 0 0,-1 0 1 0 0,1 1-1 0 0,-1-1 0 0 0,1 0 0 0 0,0 0 0 0 0,0 1 1 0 0,0-1-1 0 0,-1 0 0 0 0,1 0 0 0 0,1 0-4 0 0,143 51 230 0 0,-132-45-192 0 0,-10-6-27 0 0,0 0-1 0 0,0 0 1 0 0,0 0 0 0 0,-1 0 0 0 0,1 1-1 0 0,0-1 1 0 0,-1 1 0 0 0,1 0-1 0 0,-1 0 1 0 0,1 0 0 0 0,-1 0-1 0 0,0 0 1 0 0,0 0 0 0 0,0 0-1 0 0,0 1 1 0 0,0-1 0 0 0,-1 1-1 0 0,1-1 1 0 0,-1 1 0 0 0,1 0-1 0 0,-1 0 1 0 0,0 0 0 0 0,0 0-1 0 0,0-1 1 0 0,-1 1 0 0 0,1 2-11 0 0,-3 2 45 0 0,0 0 1 0 0,-1 0 0 0 0,0 0 0 0 0,0 0-1 0 0,0-1 1 0 0,-1 1 0 0 0,0-1-1 0 0,0 0 1 0 0,-1 0 0 0 0,0-1 0 0 0,0 1-1 0 0,0-1 1 0 0,-1 0 0 0 0,1 0-1 0 0,-1-1 1 0 0,-1 0 0 0 0,1 0 0 0 0,0 0-1 0 0,-4 1-45 0 0,-14 12 100 0 0,16-11-86 0 0,0-1 0 0 0,0 1 0 0 0,-1-1 0 0 0,1 0 0 0 0,-1-1 0 0 0,-1 0 0 0 0,1-1 0 0 0,0 0 0 0 0,-1 0 0 0 0,0-1 0 0 0,0 0 0 0 0,1 0 0 0 0,-1-1 0 0 0,0-1 0 0 0,0 0 0 0 0,-7-1-14 0 0,15 0-44 0 0,0 0 0 0 0,0-1 0 0 0,0 1-1 0 0,0-1 1 0 0,0 0 0 0 0,0 0 0 0 0,0 1 0 0 0,0-1 0 0 0,1 0-1 0 0,-1-1 1 0 0,1 1 0 0 0,0 0 0 0 0,0 0 0 0 0,-1-1 0 0 0,1 1-1 0 0,1 0 1 0 0,-1-1 0 0 0,0 1 0 0 0,1-1 0 0 0,-1 1 0 0 0,1-1-1 0 0,0 0 1 0 0,-1 1 0 0 0,1-1 0 0 0,1 1 0 0 0,-1-1 0 0 0,0 1-1 0 0,1-1 1 0 0,-1 0 0 0 0,1 1 0 0 0,0 0 0 0 0,-1-1 0 0 0,1 1 0 0 0,1-1-1 0 0,-1 1 1 0 0,0 0 0 0 0,0 0 0 0 0,1 0 0 0 0,-1 0 0 0 0,1 0-1 0 0,0 0 1 0 0,0 0 0 0 0,0 0 0 0 0,0 0 44 0 0,31-27-2119 0 0,-11 14-3582 0 0,-13 11-3580 0 0</inkml:trace>
  <inkml:trace contextRef="#ctx0" brushRef="#br0" timeOffset="34164.808">20289 2953 18404 0 0,'0'0'2390'0'0,"0"0"-1449"0"0,0 0-431 0 0,0 0 151 0 0,0 0 126 0 0,0 0-15 0 0,0 0-188 0 0,0 0-234 0 0,0 0-157 0 0,0 0-108 0 0,0 0-27 0 0,0 0-29 0 0,0 0-18 0 0,-8 23-36 0 0,-24 71-57 0 0,16-59-136 0 0,12-35-3770 0 0,-2-1-7535 0 0,4 1 1584 0 0</inkml:trace>
  <inkml:trace contextRef="#ctx0" brushRef="#br0" timeOffset="34395.405">20269 2577 15059 0 0,'0'0'2353'0'0,"0"0"-601"0"0,0 0-377 0 0,0 0-160 0 0,0 0-192 0 0,0 0-222 0 0,0 0-242 0 0,0 0-205 0 0,0 0-129 0 0,0 0-101 0 0,0 0-81 0 0,0 0-70 0 0,0 0-77 0 0,6-14-95 0 0,19-39-165 0 0,-7 88-1486 0 0,-12 1-4440 0 0,-4-18-4878 0 0</inkml:trace>
  <inkml:trace contextRef="#ctx0" brushRef="#br0" timeOffset="34797.674">20508 3049 7770 0 0,'0'0'5764'0'0,"0"0"-3268"0"0,0 0-1104 0 0,0 0-97 0 0,0 0-174 0 0,0 0-295 0 0,0 0-260 0 0,0 0-177 0 0,0 0-62 0 0,0 0 8 0 0,0 0-11 0 0,0 0-8 0 0,0 0-27 0 0,15-20-38 0 0,48-60 18 0 0,-5 18 537 0 0,-56 58-806 0 0,0 1-1 0 0,0 0 1 0 0,0 0 0 0 0,1 1-1 0 0,-1-1 1 0 0,1 1 0 0 0,0-1 0 0 0,0 1-1 0 0,0 0 1 0 0,0 0 0 0 0,0 0-1 0 0,1 0 1 0 0,-1 0 0 0 0,0 1-1 0 0,1 0 1 0 0,-1-1 0 0 0,1 1 0 0 0,3 0 0 0 0,-1 42-722 0 0,-8-17 607 0 0,1-22 115 0 0,0 1 1 0 0,0-1-1 0 0,0 0 1 0 0,0 1 0 0 0,1-1-1 0 0,-1 1 1 0 0,1 0-1 0 0,-1-1 1 0 0,1 1 0 0 0,0-1-1 0 0,0 1 1 0 0,0 0-1 0 0,1-1 1 0 0,-1 1 0 0 0,0 0-1 0 0,1-1 1 0 0,0 1-1 0 0,0-1 1 0 0,0 1 0 0 0,0-1-1 0 0,0 0 1 0 0,0 1-1 0 0,0-1 1 0 0,1 0 0 0 0,-1 0-1 0 0,1 0 1 0 0,0 0-1 0 0,-1 0 1 0 0,1 0 0 0 0,0 0-1 0 0,0-1 1 0 0,0 1-1 0 0,0 0 1 0 0,1-1 0 0 0,-1 0-1 0 0,0 0 1 0 0,1 0-1 0 0,-1 0 1 0 0,3 1-1 0 0,-1-2 42 0 0,1 1 28 0 0,-1-1 1 0 0,1 0 0 0 0,-1 0 0 0 0,0 0-1 0 0,1-1 1 0 0,-1 0 0 0 0,1 0 0 0 0,-1 0-1 0 0,0 0 1 0 0,0 0 0 0 0,1-1 0 0 0,-1 0-1 0 0,0 0 1 0 0,0 0 0 0 0,-1 0 0 0 0,2-1-71 0 0,3-2 150 0 0,-1 1 1 0 0,1-1 0 0 0,-1-1-1 0 0,0 1 1 0 0,-1-1 0 0 0,0 0 0 0 0,1 0-1 0 0,-2-1 1 0 0,1 0 0 0 0,-1 0-1 0 0,0-1 1 0 0,-1 1 0 0 0,0-1-1 0 0,0 0 1 0 0,0 0 0 0 0,-1 0 0 0 0,0 0-1 0 0,-1-1 1 0 0,0 1 0 0 0,0-1-1 0 0,-1 0 1 0 0,0-2-151 0 0,-6-11-1334 0 0,-6 28-8420 0 0,9-2-1795 0 0</inkml:trace>
  <inkml:trace contextRef="#ctx0" brushRef="#br0" timeOffset="35159.471">21267 2732 18356 0 0,'0'0'1648'0'0,"0"0"-526"0"0,0 0-183 0 0,0 0-16 0 0,0 0-95 0 0,0 0-168 0 0,0 0-184 0 0,0 0-135 0 0,0 0-93 0 0,0 0-57 0 0,0 0-53 0 0,0 0-48 0 0,0 0-32 0 0,-27 15-21 0 0,-83 50-1 0 0,67-20-6 0 0,39-34-31 0 0,0-6-8 0 0,1 1 0 0 0,0-1 0 0 0,0 1 0 0 0,0 0 0 0 0,1 0 0 0 0,0 0-1 0 0,0 0 1 0 0,1 0 0 0 0,-1 0 0 0 0,1 0 0 0 0,1 0 0 0 0,-1 1 0 0 0,1-1 0 0 0,0 0 0 0 0,0 1-1 0 0,1-1 1 0 0,0 0 0 0 0,0 0 0 0 0,1 1 0 0 0,-1-1 0 0 0,1 0 0 0 0,1 0 0 0 0,-1-1 0 0 0,1 1-1 0 0,0 0 1 0 0,0-1 0 0 0,1 0 0 0 0,-1 0 0 0 0,1 0 0 0 0,0 0 0 0 0,1 0 0 0 0,-1-1 0 0 0,1 0-1 0 0,0 0 1 0 0,0 0 0 0 0,0 0 9 0 0,8 0 66 0 0,0 0 0 0 0,0-1 0 0 0,1-1 0 0 0,-1 0 1 0 0,1-1-1 0 0,-1 0 0 0 0,1-1 0 0 0,-1 0 0 0 0,1-2 0 0 0,-1 1 0 0 0,1-1 0 0 0,-1-1 0 0 0,0-1 0 0 0,0 0 0 0 0,0 0 0 0 0,-1-1 0 0 0,1-1 1 0 0,-1 0-1 0 0,0-1 0 0 0,-1 0 0 0 0,0-1 0 0 0,7-6-66 0 0,-8 6 109 0 0,-1-1 0 0 0,0 0 0 0 0,-1-1 0 0 0,0 0 0 0 0,-1-1 0 0 0,0 1 0 0 0,0-1 0 0 0,-1-1 1 0 0,-1 1-1 0 0,0-1 0 0 0,0 0 0 0 0,-1 0 0 0 0,-1-1 0 0 0,0 1 0 0 0,0-1 0 0 0,-2 1 0 0 0,1-1 0 0 0,-2 0 0 0 0,0-9-109 0 0,1 18-17 0 0,0-1-1 0 0,0 0 1 0 0,-1 1-1 0 0,0-1 0 0 0,0 0 1 0 0,0 0-1 0 0,-1 1 1 0 0,1-1-1 0 0,-1 0 1 0 0,0 0-1 0 0,-1 1 0 0 0,1-1 1 0 0,-1 1-1 0 0,0-1 1 0 0,0 1-1 0 0,0 0 1 0 0,-1 0-1 0 0,1 0 1 0 0,-1 0-1 0 0,0 0 0 0 0,0 1 1 0 0,0-1-1 0 0,-1 1 1 0 0,1 0-1 0 0,-1 0 1 0 0,0 0-1 0 0,0 0 0 0 0,0 1 1 0 0,0-1-1 0 0,0 1 1 0 0,-1 0-1 0 0,1 0 1 0 0,-1 1-1 0 0,1-1 0 0 0,-5 1 18 0 0,-80 20-2703 0 0,62-4-936 0 0,0 1-3954 0 0,10-4-4598 0 0</inkml:trace>
  <inkml:trace contextRef="#ctx0" brushRef="#br0" timeOffset="35475.435">21097 2923 10242 0 0,'0'0'5929'0'0,"0"0"-3407"0"0,0 0-1139 0 0,0 0-58 0 0,0 0-81 0 0,0 0-201 0 0,0 0-192 0 0,0 0-193 0 0,0 0-151 0 0,0 0-125 0 0,0 0-93 0 0,0 0-62 0 0,0 0-82 0 0,27-10-5 0 0,81-32-27 0 0,-67 32 75 0 0,30 40 158 0 0,43 6 517 0 0,-88-33-4386 0 0,2-2-4005 0 0,-28-1-4009 0 0</inkml:trace>
  <inkml:trace contextRef="#ctx0" brushRef="#br0" timeOffset="36515.638">21386 2467 4105 0 0,'0'0'3019'0'0,"0"0"-865"0"0,0 0-380 0 0,0 0-66 0 0,0 0-145 0 0,0 0-219 0 0,0 0-201 0 0,0 0-183 0 0,0 0-106 0 0,0 0-51 0 0,0 0-90 0 0,0 0-95 0 0,0 0-89 0 0,11 4-73 0 0,73 18 706 0 0,158-30 1907 0 0,-220 6-2777 0 0,-21 1-265 0 0,0 0 0 0 0,1 1-1 0 0,-1-1 1 0 0,0 0 0 0 0,1 1-1 0 0,-1-1 1 0 0,1 1 0 0 0,-1 0-1 0 0,1-1 1 0 0,-1 1 0 0 0,1 0-1 0 0,-1 0 1 0 0,1 0 0 0 0,-1 0-1 0 0,1 0 1 0 0,-1 0 0 0 0,1 1-1 0 0,-1-1 1 0 0,1 0 0 0 0,-1 1-1 0 0,1-1 1 0 0,-1 1-1 0 0,1 0 1 0 0,-1-1 0 0 0,0 1-1 0 0,1 0 1 0 0,-1 0 0 0 0,0 0-1 0 0,0 0 1 0 0,0 0 0 0 0,0 0-1 0 0,0 0 1 0 0,0 0 0 0 0,0 0-1 0 0,0 1 1 0 0,0-1 0 0 0,0 0-1 0 0,-1 1 1 0 0,1-1 0 0 0,0 0-1 0 0,-1 1 1 0 0,1-1 0 0 0,-1 1-1 0 0,0-1 1 0 0,1 1-27 0 0,-12 94 351 0 0,2-15-310 0 0,3 0 1 0 0,4 1-1 0 0,3 4-41 0 0,0-3 38 0 0,-32 39-4 0 0,-4-32 79 0 0,29-75-92 0 0,-13-7 1378 0 0,-130-1-1353 0 0,66 1-1831 0 0,80-19-4001 0 0,3 4-3136 0 0,2 3-3657 0 0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39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27 477 0 0 0,'0'0'1178'0'0,"0"0"1090"0"0,0 0 574 0 0,0 0-164 0 0,0 0-348 0 0,0 0-343 0 0,0 0-299 0 0,0 0-289 0 0,0 0-276 0 0,34 4-199 0 0,109 13-148 0 0,-124-14-480 0 0,0-1-1 0 0,0-1 0 0 0,0-1 1 0 0,0-1-1 0 0,0 0 0 0 0,-1-1 1 0 0,1-1-1 0 0,0-1 0 0 0,-1-1 1 0 0,0 0-1 0 0,0-2 0 0 0,0 0 1 0 0,14-8-296 0 0,-27 13 41 0 0,26-14 174 0 0,-1 0-1 0 0,0-2 1 0 0,-2-1-1 0 0,0-1 0 0 0,-1-1 1 0 0,-1-2-1 0 0,-1 0 1 0 0,-1-2-1 0 0,-1-1 1 0 0,18-26-215 0 0,-36 43 44 0 0,0 1-1 0 0,0 0 1 0 0,-1-1 0 0 0,0 0 0 0 0,-1 0 0 0 0,1-1 0 0 0,-2 1-1 0 0,1 0 1 0 0,-1-1 0 0 0,-1 0 0 0 0,0 1 0 0 0,0-1 0 0 0,-1 0-1 0 0,0 0 1 0 0,-1-4-44 0 0,-1 11-1 0 0,1 1 1 0 0,0-1-1 0 0,-1 1 0 0 0,1-1 1 0 0,-1 1-1 0 0,0 0 0 0 0,0 0 1 0 0,0 0-1 0 0,0 0 0 0 0,0 0 1 0 0,0 0-1 0 0,0 1 0 0 0,-1-1 0 0 0,1 1 1 0 0,-1-1-1 0 0,1 1 0 0 0,-1 0 1 0 0,0 0-1 0 0,1 0 0 0 0,-1 0 1 0 0,0 1-1 0 0,0-1 0 0 0,1 1 0 0 0,-1 0 1 0 0,0-1-1 0 0,0 1 0 0 0,0 0 1 0 0,1 1-1 0 0,-1-1 0 0 0,0 0 1 0 0,0 1-1 0 0,0 0 0 0 0,1 0 0 0 0,-1-1 1 0 0,0 2-1 0 0,1-1 0 0 0,-1 0 1 0 0,1 0-1 0 0,0 1 0 0 0,-1-1 1 0 0,1 1-1 0 0,-2 1 1 0 0,-16 15-12 0 0,1 0-1 0 0,0 1 1 0 0,2 1 0 0 0,0 1 0 0 0,1 0 0 0 0,1 1-1 0 0,1 1 1 0 0,1 0 0 0 0,1 1 0 0 0,1 0 0 0 0,1 1 0 0 0,1 0-1 0 0,0 6 13 0 0,9-29 0 0 0,-167 498 176 0 0,149-458-148 0 0,-1-1 0 0 0,-2-1-1 0 0,-2-1 1 0 0,-1-1 0 0 0,-2-1-1 0 0,-2-1 1 0 0,-1-2 0 0 0,-14 12-28 0 0,33-36 26 0 0,-1-1 1 0 0,0 0 0 0 0,-1-1-1 0 0,0 0 1 0 0,0-1 0 0 0,0 0-1 0 0,-1-1 1 0 0,0-1 0 0 0,-11 4-27 0 0,24-9 2 0 0,1 0 1 0 0,-1-1 0 0 0,0 1-1 0 0,1 0 1 0 0,-1 0 0 0 0,0-1 0 0 0,1 1-1 0 0,-1 0 1 0 0,0 0 0 0 0,0-1-1 0 0,1 1 1 0 0,-1 0 0 0 0,0-1-1 0 0,0 1 1 0 0,1-1 0 0 0,-1 1 0 0 0,0 0-1 0 0,0-1 1 0 0,0 1 0 0 0,0-1-1 0 0,0 1 1 0 0,0 0 0 0 0,1-1 0 0 0,-1 1-1 0 0,0-1 1 0 0,0 1 0 0 0,0 0-1 0 0,0-1 1 0 0,0 1 0 0 0,-1-1-1 0 0,1 1 1 0 0,0 0 0 0 0,0-1 0 0 0,0 1-1 0 0,0-1 1 0 0,0 1 0 0 0,-1 0-1 0 0,1-1 1 0 0,0 1 0 0 0,0-1 0 0 0,0 1-1 0 0,-1 0 1 0 0,1 0 0 0 0,0-1-1 0 0,-1 1 1 0 0,1 0 0 0 0,0-1-1 0 0,-1 1 1 0 0,1 0 0 0 0,0 0 0 0 0,-1 0-1 0 0,1-1 1 0 0,0 1 0 0 0,-1 0-3 0 0,36-29-257 0 0,-11 15 234 0 0,2 1 0 0 0,-1 1 0 0 0,1 2 0 0 0,1 0 0 0 0,0 2 0 0 0,0 1 0 0 0,1 1 0 0 0,0 1 0 0 0,0 2 0 0 0,0 0 0 0 0,0 2 0 0 0,0 2 0 0 0,0 0 1 0 0,18 4 22 0 0,-35-3 17 0 0,1 0 0 0 0,-1 1 1 0 0,0 1-1 0 0,0-1 0 0 0,0 2 1 0 0,0-1-1 0 0,-1 2 0 0 0,0-1 1 0 0,0 2-1 0 0,0-1 0 0 0,-1 1 1 0 0,0 0-1 0 0,0 1 0 0 0,0 0-17 0 0,-6-4 52 0 0,1-1-1 0 0,0 0 1 0 0,0 0-1 0 0,0-1 1 0 0,0 1-1 0 0,0-1 1 0 0,1 0-1 0 0,-1 0 1 0 0,1-1-1 0 0,-1 1 1 0 0,1-1-1 0 0,0 0 1 0 0,0 0 0 0 0,-1 0-1 0 0,1-1 1 0 0,0 0-1 0 0,0 0 1 0 0,0 0-1 0 0,0 0 1 0 0,0-1-52 0 0,4 1 73 0 0,60-11 200 0 0,-29 0-568 0 0,-26-10-6917 0 0,-10 18 1124 0 0,0-3-5494 0 0</inkml:trace>
  <inkml:trace contextRef="#ctx0" brushRef="#br0" timeOffset="760.854">977 1033 9002 0 0,'0'0'3517'0'0,"0"0"-1657"0"0,0 0-698 0 0,0 0-119 0 0,0 0 31 0 0,0 0-20 0 0,0 0-135 0 0,0 0-131 0 0,0 0-94 0 0,0 0-26 0 0,0 0 10 0 0,0 0-68 0 0,0 0-59 0 0,13 2-53 0 0,43 7-37 0 0,-52-8-389 0 0,1-1 0 0 0,0 0 0 0 0,-1-1 0 0 0,1 1 0 0 0,-1-1 0 0 0,1 0 0 0 0,-1 0 0 0 0,1 0 0 0 0,-1 0 1 0 0,0-1-1 0 0,1 0 0 0 0,-1 0 0 0 0,0 0 0 0 0,0 0 0 0 0,0-1 0 0 0,-1 0 0 0 0,1 1 0 0 0,0-3-72 0 0,10-4 131 0 0,-8 5-100 0 0,0-1 0 0 0,0 1 0 0 0,0-1 0 0 0,-1 0 0 0 0,1 0 0 0 0,-1-1 0 0 0,0 0 0 0 0,-1 0 0 0 0,0 0 0 0 0,0 0 0 0 0,0-1 0 0 0,0 1 0 0 0,-1-1 0 0 0,0 0 0 0 0,-1 0 0 0 0,0 0 1 0 0,0-1-1 0 0,0 1 0 0 0,-1 0 0 0 0,0-1 0 0 0,0 1 0 0 0,-1-8-31 0 0,-2 13-28 0 0,0 0 1 0 0,-1 0-1 0 0,1 1 0 0 0,0-1 1 0 0,-1 1-1 0 0,1-1 1 0 0,-1 1-1 0 0,0 0 0 0 0,1 0 1 0 0,-1 0-1 0 0,0 0 1 0 0,0 1-1 0 0,0-1 1 0 0,1 1-1 0 0,-1-1 0 0 0,0 1 1 0 0,0 0-1 0 0,0 0 1 0 0,0 1-1 0 0,0-1 1 0 0,0 1-1 0 0,1-1 0 0 0,-1 1 1 0 0,0 0-1 0 0,-2 0 28 0 0,-10 8-71 0 0,-1-1-1 0 0,2 2 1 0 0,-1 0-1 0 0,1 1 0 0 0,1 0 1 0 0,0 1-1 0 0,0 0 1 0 0,1 1-1 0 0,1 1 1 0 0,0 0-1 0 0,1 0 0 0 0,-7 13 72 0 0,-26 86-323 0 0,42-109 320 0 0,1 0-1 0 0,-1 0 1 0 0,1 0-1 0 0,0 0 1 0 0,0 0-1 0 0,0 0 1 0 0,1-1 0 0 0,-1 1-1 0 0,1 0 1 0 0,0 0-1 0 0,0 0 1 0 0,0-1-1 0 0,1 1 1 0 0,-1 0 0 0 0,1-1-1 0 0,0 1 1 0 0,0-1-1 0 0,0 0 1 0 0,0 0-1 0 0,1 1 1 0 0,-1-1 0 0 0,1-1-1 0 0,0 1 1 0 0,0 0-1 0 0,0-1 1 0 0,0 0-1 0 0,0 1 1 0 0,1-1 0 0 0,1 0 3 0 0,16 5 72 0 0,0-1 0 0 0,1-2 0 0 0,-1 0 0 0 0,1-1 0 0 0,0-1 0 0 0,0-1 0 0 0,0-1 0 0 0,0-2 0 0 0,0 0 1 0 0,0 0-1 0 0,0-2 0 0 0,-1-1 0 0 0,0-1 0 0 0,0-1 0 0 0,0 0 0 0 0,-1-2 0 0 0,13-7-72 0 0,13-5 147 0 0,-1-3 1 0 0,-1-1-1 0 0,-1-3 0 0 0,-1-1 0 0 0,-2-2 0 0 0,-1-2 1 0 0,-1-1-1 0 0,19-25-147 0 0,-15 18 59 0 0,-2-2-1 0 0,-2-1 1 0 0,-2-2 0 0 0,-3-1 0 0 0,-1-2 0 0 0,-2-1 0 0 0,-3-1-1 0 0,-1-1 1 0 0,9-35-59 0 0,-29 69 23 0 0,-1 1 1 0 0,-2-1-1 0 0,1 0 0 0 0,-2 0 0 0 0,0 0 0 0 0,-1 0 0 0 0,-1 0 1 0 0,-2-12-24 0 0,0 27 9 0 0,1 1-1 0 0,-1-1 1 0 0,0 1 0 0 0,0-1 0 0 0,0 1 0 0 0,0-1 0 0 0,0 1 0 0 0,0 0 0 0 0,-1 0 0 0 0,1 0 0 0 0,-1 1-1 0 0,0-1 1 0 0,1 0 0 0 0,-1 1 0 0 0,0 0 0 0 0,0 0 0 0 0,0 0 0 0 0,0 0 0 0 0,0 0 0 0 0,0 0 0 0 0,0 1-1 0 0,0-1 1 0 0,0 1 0 0 0,0 0 0 0 0,-1 0 0 0 0,1 0 0 0 0,0 1 0 0 0,0-1 0 0 0,0 1 0 0 0,0-1 0 0 0,0 1-1 0 0,0 0 1 0 0,0 0 0 0 0,0 1 0 0 0,0-1 0 0 0,1 0 0 0 0,-1 1 0 0 0,0 0 0 0 0,1 0 0 0 0,-2 1-9 0 0,-11 9-11 0 0,2 0 0 0 0,-1 1 0 0 0,2 1 0 0 0,0 0 0 0 0,0 1 1 0 0,1 0-1 0 0,1 1 0 0 0,1 0 0 0 0,0 1 0 0 0,1 0 0 0 0,1 0 1 0 0,1 0-1 0 0,0 1 0 0 0,1 0 0 0 0,1 0 0 0 0,1 1 0 0 0,0-1 1 0 0,1 1-1 0 0,1-1 0 0 0,1 1 0 0 0,1 0 0 0 0,1-1 0 0 0,1 9 11 0 0,3 3-8 0 0,1-1 0 0 0,1 1 0 0 0,1-1 0 0 0,2-1 0 0 0,1 0 0 0 0,1 0 7 0 0,27 68 20 0 0,-29-61-29 0 0,0 0-1 0 0,-3 1 1 0 0,-1 0 0 0 0,-1 1 0 0 0,-2-1 0 0 0,-2 1 0 0 0,-2 1 10 0 0,0-36-61 0 0,0-2-5 0 0,0 0-8 0 0,0 0 3 0 0,0 0-20 0 0,13-49-2751 0 0,-12 40 2084 0 0,4-42-3509 0 0,-3 16-5970 0 0,-2 20 862 0 0</inkml:trace>
  <inkml:trace contextRef="#ctx0" brushRef="#br0" timeOffset="1000.309">1592 635 11827 0 0,'0'0'2629'0'0,"0"0"-432"0"0,0 0-269 0 0,0 0-147 0 0,0 0-281 0 0,0 0-364 0 0,0 0-369 0 0,0 0-301 0 0,0 0-112 0 0,0 0 9 0 0,0 0 45 0 0,0 0 70 0 0,0 0 18 0 0,14 6-51 0 0,0 1-320 0 0,79 17 510 0 0,103-32 332 0 0,134-50-656 0 0,-169 35-3172 0 0,-141 20-1640 0 0,-7-1-7668 0 0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2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0 279 9618 0 0,'0'0'2459'0'0,"0"0"-529"0"0,0 0-366 0 0,0 0-119 0 0,0 0-158 0 0,0 0-215 0 0,0 0-219 0 0,0 0-173 0 0,0 0-79 0 0,0 0-92 0 0,0 0-104 0 0,0 0-82 0 0,0 0-47 0 0,7-12 27 0 0,59-86 876 0 0,10 15-84 0 0,15-3-340 0 0,-70 140-777 0 0,71 156 238 0 0,-51-183-1575 0 0,-20-24-8433 0 0,-18-3-1956 0 0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4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5 384 0 0,'0'0'1291'0'0,"0"0"-192"0"0,0 0 61 0 0,0 0 171 0 0,0 0 165 0 0,0 0 46 0 0,0 0-80 0 0,0 0-99 0 0,0 0-138 0 0,0 0-107 0 0,0 0-77 0 0,-2 0-846 0 0,-4 0 10470 0 0,5 0-8877 0 0,308 7 732 0 0,-194-18-2064 0 0,-113 11-406 0 0,0 0-11 0 0,0 0 6 0 0,0 0 2 0 0,0 0-8 0 0,0 0-7 0 0,0 0 13 0 0,0 0-14 0 0,0 0 0 0 0,0 0-2 0 0,0 0-6 0 0,0 0 11 0 0,0 0 5 0 0,0 0 12 0 0,0 0-26 0 0,-26 1-9264 0 0,21 2 1988 0 0,3 0-4987 0 0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5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13675 0 0,'0'0'2107'0'0,"0"0"-773"0"0,0 0-355 0 0,0 0 41 0 0,0 0 73 0 0,0 0-36 0 0,0 0-192 0 0,0 0-233 0 0,0 0-162 0 0,0 0-85 0 0,0 0-26 0 0,0 0 2 0 0,0 0-15 0 0,9 10 1607 0 0,-5-7-1849 0 0,-1 0-1 0 0,1 0 1 0 0,0 0-1 0 0,0 0 1 0 0,0-1-1 0 0,1 0 1 0 0,-1 0-1 0 0,0 0 1 0 0,1 0-1 0 0,-1-1 1 0 0,1 0-1 0 0,0 0 1 0 0,-1 0-1 0 0,1 0 1 0 0,0-1-1 0 0,0 0 1 0 0,0 0-1 0 0,1 0-103 0 0,171-4 911 0 0,-174-4-1094 0 0,-4 6-4855 0 0,-2 1-5125 0 0,1 1-1286 0 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59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20 324 3689 0 0,'0'0'4885'0'0,"0"0"-2390"0"0,0 0-983 0 0,0 0-105 0 0,0 0 64 0 0,0 0-13 0 0,0 0-164 0 0,0 0-232 0 0,0 0-199 0 0,0 0-124 0 0,0 0-65 0 0,8 2-53 0 0,114 8 2797 0 0,-7 9-1835 0 0,-90-17-1423 0 0,0 0-1 0 0,0-2 1 0 0,0-1-1 0 0,-1 0 1 0 0,1-2-1 0 0,0-1 1 0 0,-1-1-1 0 0,6-3-159 0 0,7 0 183 0 0,-57 16-3941 0 0,8-1-6524 0 0,8-7-1179 0 0</inkml:trace>
  <inkml:trace contextRef="#ctx0" brushRef="#br0" timeOffset="367.96">1 486 12387 0 0,'0'0'2239'0'0,"0"0"-449"0"0,0 0-234 0 0,0 0-129 0 0,0 0-211 0 0,0 0-258 0 0,0 0-228 0 0,0 0-135 0 0,0 0-64 0 0,0 0-11 0 0,0 0-10 0 0,0 0-50 0 0,10 3-44 0 0,184 40 2807 0 0,-6-39-2525 0 0,-168-13-1639 0 0,-17 3-2520 0 0,-2-2-4224 0 0,-1 4-4419 0 0</inkml:trace>
  <inkml:trace contextRef="#ctx0" brushRef="#br0" timeOffset="1170.439">226 1 11450 0 0,'0'0'2333'0'0,"0"0"-429"0"0,0 0-234 0 0,0 0-154 0 0,0 0-205 0 0,0 0-260 0 0,0 0-276 0 0,0 0-219 0 0,0 0-173 0 0,0 0-104 0 0,0 0-42 0 0,0 0 46 0 0,0 0 47 0 0,1 4 51 0 0,32 77 1460 0 0,-10-54-1524 0 0,0 0-1 0 0,1-2 1 0 0,2 0 0 0 0,0-2-1 0 0,24 16-316 0 0,31 6 134 0 0,-80-44-126 0 0,1 0 1 0 0,-1 0-1 0 0,1 0 1 0 0,-1 0 0 0 0,0 0-1 0 0,1 0 1 0 0,-1 1-1 0 0,0-1 1 0 0,0 0 0 0 0,0 1-1 0 0,0-1 1 0 0,0 0-1 0 0,0 1 1 0 0,0-1-1 0 0,0 1 1 0 0,-1 0 0 0 0,1-1-1 0 0,-1 1 1 0 0,1 0-1 0 0,-1-1 1 0 0,1 1 0 0 0,-1 0-1 0 0,0-1 1 0 0,0 1-1 0 0,0 0 1 0 0,0 0 0 0 0,0-1-1 0 0,0 1 1 0 0,-1 0-1 0 0,1-1 1 0 0,-1 1-1 0 0,1 0 1 0 0,-1-1 0 0 0,1 1-1 0 0,-1 0 1 0 0,0-1-1 0 0,0 1 1 0 0,0-1 0 0 0,0 1-1 0 0,0-1 1 0 0,-1 1-9 0 0,1 1 2 0 0,-27 78 109 0 0,-7-27 83 0 0,-3-1-1 0 0,-2-3 1 0 0,-2-1 0 0 0,-2-2-1 0 0,-4 0-193 0 0,-55 61 268 0 0,99-98-228 0 0,5-17-662 0 0,15-29-1512 0 0,-6 22-1203 0 0,-3 4-1815 0 0,-2 2-7368 0 0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14939 0 0,'0'0'2281'0'0,"0"0"-1133"0"0,0 0-541 0 0,0 0 80 0 0,0 0 257 0 0,0 0 188 0 0,0 0 30 0 0,0 0-126 0 0,0 0-167 0 0,0 0-137 0 0,0 0-85 0 0,0 0-79 0 0,0 0-72 0 0,32 5-47 0 0,99 14-69 0 0,2-18 525 0 0,-47-16-669 0 0,-43-9-1622 0 0,-31 13-1825 0 0,-1 0-3661 0 0,-7 6-5420 0 0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2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1 332 4017 0 0,'0'0'3106'0'0,"0"0"-2074"0"0,0 0-560 0 0,0 0 384 0 0,0 0 609 0 0,0 0 303 0 0,0 0-52 0 0,0 0-229 0 0,0 0-254 0 0,0 0-216 0 0,0 0-167 0 0,35-2-146 0 0,109-7-111 0 0,-50-13 346 0 0,78-51 879 0 0,-162 67-1737 0 0,0 1 0 0 0,-1-2 0 0 0,1 0 0 0 0,-1 0 0 0 0,-1 0 0 0 0,1-1 0 0 0,-1 0 0 0 0,-1-1 0 0 0,1 0 0 0 0,-1 0 0 0 0,-1-1 0 0 0,0 0 0 0 0,0 0 0 0 0,-1 0 0 0 0,0-2-81 0 0,-3 9 12 0 0,-1 1 0 0 0,-1 0 0 0 0,1-1 1 0 0,0 1-1 0 0,0-1 0 0 0,-1 1 0 0 0,0-1 0 0 0,1 0 0 0 0,-1 1 1 0 0,0-1-1 0 0,0 1 0 0 0,-1-1 0 0 0,1 1 0 0 0,0-1 0 0 0,-1 0 1 0 0,0 1-1 0 0,1-1 0 0 0,-1 1 0 0 0,0 0 0 0 0,0-1 0 0 0,0 1 1 0 0,-1 0-1 0 0,1 0 0 0 0,-1-1 0 0 0,1 1 0 0 0,-1 0 0 0 0,0 0 1 0 0,1 1-1 0 0,-1-1 0 0 0,0 0 0 0 0,0 1 0 0 0,0-1 0 0 0,-1 1 1 0 0,1-1-1 0 0,0 1 0 0 0,0 0 0 0 0,-1 0 0 0 0,1 0 0 0 0,-1 0 1 0 0,1 1-1 0 0,-1-1 0 0 0,1 1 0 0 0,-2-1-12 0 0,-7-1-37 0 0,1 0-1 0 0,-1 1 1 0 0,0 0-1 0 0,0 1 1 0 0,1 0-1 0 0,-1 1 0 0 0,0 0 1 0 0,0 1-1 0 0,1 0 1 0 0,-1 0 37 0 0,-11 7-43 0 0,0 1 1 0 0,1 1-1 0 0,0 1 1 0 0,1 0-1 0 0,0 2 0 0 0,1 0 1 0 0,1 1-1 0 0,0 1 1 0 0,1 1-1 0 0,1 0 1 0 0,0 1-1 0 0,-3 8 43 0 0,9-16 2 0 0,1 2 1 0 0,1-1-1 0 0,0 1 1 0 0,1 1-1 0 0,0-1 0 0 0,1 1 1 0 0,0 0-1 0 0,1 1 0 0 0,1-1 1 0 0,0 1-1 0 0,1 0 1 0 0,0 0-1 0 0,1 0 0 0 0,1 1 1 0 0,0-1-1 0 0,1 0 0 0 0,0 1 1 0 0,2 2-3 0 0,3-6 76 0 0,1 0 1 0 0,0 0 0 0 0,1 0-1 0 0,0-1 1 0 0,1 0 0 0 0,0-1-1 0 0,0 0 1 0 0,1 0-1 0 0,0 0 1 0 0,1-1 0 0 0,0-1-1 0 0,0 0 1 0 0,1 0 0 0 0,-1-1-1 0 0,2 0 1 0 0,-1-1-1 0 0,0 0 1 0 0,1-1 0 0 0,0 0-1 0 0,0-1 1 0 0,0 0 0 0 0,1-1-1 0 0,-1-1 1 0 0,5 1-77 0 0,163 24 995 0 0,-106-12-1219 0 0,-74-37-7121 0 0,0 14 332 0 0,0 4-4743 0 0</inkml:trace>
  <inkml:trace contextRef="#ctx0" brushRef="#br0" timeOffset="1137.942">820 615 1696 0 0,'0'0'1605'0'0,"0"0"88"0"0,0 0 222 0 0,0 0 218 0 0,0 0 10 0 0,0 0-189 0 0,0 0-315 0 0,0 0-336 0 0,0 0-298 0 0,0 0-227 0 0,0 0-161 0 0,0 0-75 0 0,-2-4-41 0 0,-7-13-49 0 0,7 12-69 0 0,6 32 1693 0 0,2-3-1756 0 0,-1 1-1 0 0,0 0 0 0 0,-2 0 0 0 0,-1 0 0 0 0,-1 1 0 0 0,-1-1 0 0 0,-2 9-319 0 0,-1-9 403 0 0,1-36 1043 0 0,4-9-1383 0 0,2 0 0 0 0,1 1 0 0 0,0 0 0 0 0,1 0 0 0 0,1 1 0 0 0,1 0 0 0 0,1 0 0 0 0,0 0 0 0 0,1 1 0 0 0,1 1 0 0 0,0 0 0 0 0,2 0 0 0 0,6-6-63 0 0,-12 13 23 0 0,0 2 1 0 0,0-1-1 0 0,0 1 1 0 0,1 0 0 0 0,0 0-1 0 0,0 1 1 0 0,1 0-1 0 0,0 1 1 0 0,0 0 0 0 0,4-2-24 0 0,-11 8 0 0 0,0 1 1 0 0,-1-1-1 0 0,1 1 0 0 0,0-1 1 0 0,-1 1-1 0 0,1 0 1 0 0,-1-1-1 0 0,0 1 1 0 0,0 0-1 0 0,1 0 1 0 0,-1 0-1 0 0,0 0 1 0 0,-1 0-1 0 0,1 0 1 0 0,0 0-1 0 0,-1 1 1 0 0,1-1-1 0 0,-1 0 1 0 0,1 0-1 0 0,-1 0 1 0 0,0 1-1 0 0,0-1 1 0 0,0 0-1 0 0,0 0 1 0 0,-1 2-1 0 0,-6 91-386 0 0,21-100-2659 0 0,-6-2 15 0 0,-2 0-4035 0 0,1 0-5058 0 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9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1 0 0 0,'0'0'1084'0'0,"0"0"287"0"0,0 0 136 0 0,0 0 54 0 0,0 0 12 0 0,0 0-7 0 0,0 0-27 0 0,0 0-51 0 0,0 0-68 0 0,9 4 5770 0 0,-49 6-5170 0 0,28-7-1825 0 0,0-2-87 0 0,-1 2 0 0 0,1-1 1 0 0,0 2-1 0 0,0 0 0 0 0,0 0 0 0 0,1 1 1 0 0,0 0-1 0 0,0 1 0 0 0,0 0 1 0 0,0 1-1 0 0,1 1 0 0 0,-1 0-108 0 0,5-2 29 0 0,-1 0 0 0 0,1 1 0 0 0,1-1 1 0 0,-1 1-1 0 0,1 0 0 0 0,0 1 0 0 0,1-1 0 0 0,0 1 0 0 0,0 0 0 0 0,1 0 1 0 0,0 0-1 0 0,0 0 0 0 0,0 2-29 0 0,-9 58 281 0 0,2 0 0 0 0,4 0 0 0 0,2 1-1 0 0,5 36-280 0 0,-7 102 405 0 0,-3-117-225 0 0,-4-1-1 0 0,-24 82-179 0 0,-4 35 148 0 0,48-169 417 0 0,390-63 562 0 0,-397 26-1095 0 0,0 0 3 0 0,0 0-11 0 0,0 0 15 0 0,0 0 10 0 0,0 0-4 0 0,0 0 29 0 0,0 0-13 0 0,0 0-4 0 0,0 0 1 0 0,0 0-24 0 0,-7 1-929 0 0,-4-2-405 0 0,10-2-3633 0 0,0-1-4446 0 0,1 0-2541 0 0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9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333 527 12515 0 0,'0'0'2223'0'0,"0"0"-650"0"0,0 0-388 0 0,0 0 52 0 0,0 0 58 0 0,0 0-66 0 0,0 0-239 0 0,0 0-299 0 0,0 0-253 0 0,0 0-173 0 0,0 0-88 0 0,0 0-54 0 0,0 0-10 0 0,-4 15 310 0 0,-38 98 738 0 0,-16 71-241 0 0,57-181-897 0 0,0-1 0 0 0,1 1 0 0 0,-1-1 1 0 0,1 1-1 0 0,0 0 0 0 0,-1-1 0 0 0,1 1 1 0 0,0 0-1 0 0,1-1 0 0 0,-1 1 0 0 0,0 0 1 0 0,1-1-1 0 0,0 1 0 0 0,-1 0 0 0 0,1-1 1 0 0,0 1-1 0 0,0-1 0 0 0,1 0 0 0 0,-1 1 1 0 0,0-1-1 0 0,1 0 0 0 0,-1 0 0 0 0,1 0 1 0 0,0 0-1 0 0,0 0 0 0 0,0 0 0 0 0,0 0 1 0 0,0 0-1 0 0,0-1 0 0 0,0 1 0 0 0,1-1 1 0 0,-1 0-1 0 0,0 0 0 0 0,1 0 0 0 0,-1 0 1 0 0,1 0-1 0 0,0 0 0 0 0,-1 0 0 0 0,1-1 1 0 0,-1 0-1 0 0,1 1 0 0 0,0-1 0 0 0,-1 0 1 0 0,3 0-24 0 0,-3 0-8 0 0,0 0 0 0 0,0 1 0 0 0,0-1 0 0 0,0 0 0 0 0,0 0 0 0 0,0 0 1 0 0,0-1-1 0 0,0 1 0 0 0,0 0 0 0 0,0-1 0 0 0,0 0 0 0 0,0 1 0 0 0,0-1 1 0 0,0 0-1 0 0,0 0 0 0 0,0 0 0 0 0,-1 0 0 0 0,1 0 0 0 0,0 0 0 0 0,-1-1 0 0 0,1 1 1 0 0,-1 0-1 0 0,1-1 0 0 0,-1 1 0 0 0,1-1 0 0 0,-1 0 0 0 0,0 1 0 0 0,0-1 1 0 0,0 0-1 0 0,0 0 0 0 0,0 0 0 0 0,-1 0 0 0 0,1 0 0 0 0,0 0 0 0 0,-1 0 1 0 0,0 0-1 0 0,1-1 8 0 0,0 1-104 0 0,0-1-75 0 0,21-47-4121 0 0,-5 18-6643 0 0,-13 24-221 0 0</inkml:trace>
  <inkml:trace contextRef="#ctx0" brushRef="#br0" timeOffset="798.468">243 144 6257 0 0,'0'0'1355'0'0,"0"0"-213"0"0,0 0-191 0 0,0 0-114 0 0,0 0-97 0 0,0 0-178 0 0,0 0-230 0 0,0 0-252 0 0,0 0-243 0 0,0 0-167 0 0,0 0-44 0 0,0 0 102 0 0,0 0 193 0 0,-4-3 215 0 0,-12-9 207 0 0,14 7-702 0 0,13 3 14580 0 0,-17 9-12964 0 0,-87 100-1037 0 0,-32 51-73 0 0,117-142-37 0 0,17-22 215 0 0,18-25 97 0 0,-25 30-449 0 0,177-190 404 0 0,-164 172-378 0 0,1 1 0 0 0,0 1-1 0 0,1 0 1 0 0,1 2 0 0 0,0 0 0 0 0,1 1 0 0 0,1 0-1 0 0,0 2 1 0 0,1 0 0 0 0,0 2 0 0 0,2 0 1 0 0,26 2-67 0 0,-48 34 150 0 0,9 21-23 0 0,-3-1 1 0 0,-2 2 0 0 0,-1-1-1 0 0,-4 30-60 0 0,25-77-2649 0 0,-11-5 473 0 0,-5 0-2702 0 0,-2 0-7065 0 0</inkml:trace>
  <inkml:trace contextRef="#ctx0" brushRef="#br0" timeOffset="1217.779">896 530 7586 0 0,'0'0'2235'0'0,"0"0"-763"0"0,0 0-154 0 0,0 0 253 0 0,0 0 185 0 0,0 0-48 0 0,0 0-243 0 0,0 0-293 0 0,0 0-202 0 0,0 0-112 0 0,0 0-83 0 0,0 0-91 0 0,4-15-102 0 0,7-46-91 0 0,-11 61-475 0 0,0 0-1 0 0,-1 1 1 0 0,1-1 0 0 0,0 1 0 0 0,-1-1 0 0 0,1 0 0 0 0,0 0 0 0 0,-1 1 0 0 0,1-1 0 0 0,-1 0 0 0 0,1 0 0 0 0,0 1 0 0 0,-1-1 0 0 0,1 0 0 0 0,-1 0 0 0 0,1 0 0 0 0,-1 0 0 0 0,1 0 0 0 0,-1 0-1 0 0,1 0 1 0 0,0 0 0 0 0,-1 0 0 0 0,1 0 0 0 0,-1 0 0 0 0,1 0 0 0 0,-1 0 0 0 0,1 0 0 0 0,-1 0 0 0 0,1 0 0 0 0,-1 0 0 0 0,1 0 0 0 0,0-1 0 0 0,-1 1 0 0 0,1 0 0 0 0,-1 0 0 0 0,1-1-1 0 0,0 1 1 0 0,-1 0 0 0 0,1 0 0 0 0,0-1 0 0 0,-1 1 0 0 0,1-1 0 0 0,0 1 0 0 0,-1 0 0 0 0,1-1 0 0 0,0 1 0 0 0,0-1 0 0 0,-1 1 0 0 0,1 0 0 0 0,0-1 0 0 0,0 1 0 0 0,0-1 0 0 0,0 1 0 0 0,0-1-1 0 0,0 1 1 0 0,0-1 0 0 0,0 1 0 0 0,0 0 0 0 0,0-1 0 0 0,0 1 0 0 0,0-1 0 0 0,0 1 0 0 0,0-1 0 0 0,0 1 0 0 0,0-1 0 0 0,0 1 0 0 0,1-1-16 0 0,-15 14 97 0 0,0 1 0 0 0,1 1 0 0 0,1 0 0 0 0,1 0 0 0 0,0 1-1 0 0,1 0 1 0 0,0 1 0 0 0,2 0 0 0 0,0 1 0 0 0,1 0 0 0 0,0 0 0 0 0,2 0 0 0 0,0 2-97 0 0,4-15-2 0 0,0-1 0 0 0,0 0 0 0 0,0 1 0 0 0,1-1 0 0 0,0 0 0 0 0,0 1 0 0 0,0-1 0 0 0,0 1 0 0 0,1-1 0 0 0,-1 0 0 0 0,1 1 0 0 0,0-1 0 0 0,1 0 0 0 0,-1 0 0 0 0,1 0 0 0 0,-1 0 0 0 0,1 0 0 0 0,1 0 0 0 0,-1 0 0 0 0,0-1 0 0 0,1 1 0 0 0,0-1 0 0 0,0 1 0 0 0,0-1 0 0 0,0 0 1 0 0,0 0-1 0 0,1-1 0 0 0,-1 1 0 0 0,1-1 0 0 0,0 0 0 0 0,0 0 0 0 0,0 0 0 0 0,0 0 0 0 0,0 0 0 0 0,0-1 0 0 0,0 0 0 0 0,1 0 0 0 0,-1 0 0 0 0,3 0 2 0 0,2-1-364 0 0,1-1 0 0 0,-1 0 0 0 0,1-1-1 0 0,-1 0 1 0 0,0 0 0 0 0,0-1 0 0 0,0 0 0 0 0,0 0 0 0 0,0-1 0 0 0,0-1 0 0 0,-1 1 0 0 0,0-1 0 0 0,0-1 0 0 0,2-1 364 0 0,18-11-4149 0 0,-16 11-108 0 0,-1-1-6894 0 0</inkml:trace>
  <inkml:trace contextRef="#ctx0" brushRef="#br0" timeOffset="1501.655">1298 427 12115 0 0,'0'0'1935'0'0,"0"0"-624"0"0,0 0-327 0 0,0 0-91 0 0,0 0-22 0 0,0 0 24 0 0,0 0-43 0 0,0 0-112 0 0,0 0-142 0 0,0 0-155 0 0,-30 32-137 0 0,-90 100-86 0 0,70-62 18 0 0,46-58-196 0 0,2-8-7 0 0,0 0-1 0 0,0-1 1 0 0,0 1-1 0 0,0 0 0 0 0,1 0 1 0 0,0 0-1 0 0,0 0 1 0 0,0 0-1 0 0,0 0 0 0 0,0 0 1 0 0,1 0-1 0 0,-1 0 0 0 0,1 1 1 0 0,1-1-1 0 0,-1 0 1 0 0,0 0-1 0 0,1 0 0 0 0,0 0 1 0 0,0 1-1 0 0,0-1 1 0 0,0-1-1 0 0,1 1 0 0 0,0 0 1 0 0,0 0-1 0 0,0 0 0 0 0,0-1 1 0 0,0 1-1 0 0,1-1 1 0 0,-1 0-1 0 0,1 0 0 0 0,0 0 1 0 0,0 0-1 0 0,0 0 1 0 0,1 0-1 0 0,-1-1 0 0 0,0 0 1 0 0,4 2-35 0 0,5-2 129 0 0,-1-1 0 0 0,1 0 1 0 0,-1-1-1 0 0,1-1 0 0 0,-1 0 1 0 0,1 0-1 0 0,-1-1 0 0 0,0 0 1 0 0,0-1-1 0 0,0-1 0 0 0,0 1 1 0 0,0-2-1 0 0,-1 1 0 0 0,1-2 1 0 0,-1 1-1 0 0,-1-1 0 0 0,1-1 1 0 0,-1 0-1 0 0,0 0 0 0 0,0-1 0 0 0,-1 0 1 0 0,0 0-1 0 0,-1-1 0 0 0,0 0 1 0 0,0-1-1 0 0,-1 1 0 0 0,0-1 1 0 0,-1 0-1 0 0,0-1 0 0 0,0 1 1 0 0,-1-1-1 0 0,2-10-129 0 0,-4 17-32 0 0,0 0 0 0 0,-1 0 0 0 0,0 0 1 0 0,0-1-1 0 0,0 1 0 0 0,0 0 0 0 0,-1 0 0 0 0,1-1 0 0 0,-1 1 1 0 0,0 0-1 0 0,-1-1 0 0 0,1 1 0 0 0,-1 0 0 0 0,1 0 0 0 0,-1-1 0 0 0,-1 1 1 0 0,1 0-1 0 0,-1 0 0 0 0,1 0 0 0 0,-1 0 0 0 0,0 1 0 0 0,0-1 1 0 0,-1 0-1 0 0,1 1 0 0 0,-1-1 0 0 0,0 1 0 0 0,0 0 0 0 0,0 0 0 0 0,0 0 1 0 0,-1 0-1 0 0,1 1 0 0 0,-1-1 0 0 0,1 1 0 0 0,-1 0 0 0 0,0 0 1 0 0,0 0-1 0 0,0 1 0 0 0,0-1 0 0 0,0 1 0 0 0,0 0 0 0 0,-3 0 32 0 0,-40 9-2799 0 0,20 9-6123 0 0,18-9-3136 0 0</inkml:trace>
  <inkml:trace contextRef="#ctx0" brushRef="#br0" timeOffset="1863.971">1834 394 13355 0 0,'0'0'4110'0'0,"0"0"-2296"0"0,0 0-874 0 0,0 0-129 0 0,0 0-92 0 0,0 0-141 0 0,0 0-155 0 0,0 0-95 0 0,0 0-45 0 0,0 0-28 0 0,0 0-35 0 0,0 0-52 0 0,-29 16-58 0 0,-86 47-52 0 0,61-21-11 0 0,50-35-51 0 0,3-4-4 0 0,1 0 1 0 0,0-1-1 0 0,0 1 1 0 0,0-1-1 0 0,0 1 1 0 0,0-1-1 0 0,0 1 1 0 0,1-1-1 0 0,0 1 1 0 0,-1-1-1 0 0,1 1 1 0 0,0-1-1 0 0,0 0 1 0 0,0 1-1 0 0,0-1 1 0 0,1 0-1 0 0,-1 0 1 0 0,0 0 0 0 0,1 0-1 0 0,0 0 1 0 0,-1 0-1 0 0,1 0 1 0 0,0-1-1 0 0,0 1 1 0 0,0 0-1 0 0,0-1 1 0 0,0 0-1 0 0,1 1 1 0 0,-1-1-1 0 0,0 0 1 0 0,1 0-1 0 0,-1 0 1 0 0,0-1-1 0 0,1 1 1 0 0,-1-1-1 0 0,1 1 1 0 0,-1-1-1 0 0,1 0 1 0 0,0 0 0 0 0,-1 0-1 0 0,1 0 1 0 0,-1 0-1 0 0,3-1 8 0 0,17 8 9 0 0,-17-6 9 0 0,1 0 0 0 0,-1 1 0 0 0,1 0 0 0 0,-1 0 0 0 0,0 1 0 0 0,0-1 0 0 0,0 1 0 0 0,0 0 0 0 0,0 0 0 0 0,0 1 0 0 0,-1-1 0 0 0,0 1-1 0 0,0 0 1 0 0,0 1 0 0 0,0-1 0 0 0,0 0 0 0 0,-1 1 0 0 0,0 0 0 0 0,0 0 0 0 0,0 0 0 0 0,-1 0 0 0 0,0 0 0 0 0,0 1 0 0 0,0-1 0 0 0,0 3-18 0 0,-2-4 54 0 0,-1 0 0 0 0,0-1 0 0 0,0 1 1 0 0,0-1-1 0 0,-1 1 0 0 0,1-1 1 0 0,-1 1-1 0 0,1-1 0 0 0,-1 0 1 0 0,0 0-1 0 0,-1 0 0 0 0,1 0 1 0 0,0 0-1 0 0,-1 0 0 0 0,0 0 0 0 0,0-1 1 0 0,1 1-1 0 0,-1-1 0 0 0,-1 0 1 0 0,1 0-1 0 0,0 0 0 0 0,0-1 1 0 0,-1 1-1 0 0,1-1 0 0 0,-2 1-54 0 0,-95 25 251 0 0,98-27-620 0 0,-37 1 804 0 0,29-5-2943 0 0,4-4-3907 0 0,6 5-3830 0 0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51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155 538 15595 0 0,'0'0'3272'0'0,"0"0"-1684"0"0,0 0-729 0 0,0 0-166 0 0,0 0-87 0 0,0 0-101 0 0,0 0-122 0 0,0 0-100 0 0,0 0-77 0 0,0 0-47 0 0,0 0-43 0 0,-20 33-30 0 0,-62 102-34 0 0,77-128-51 0 0,0 0 1 0 0,0 0 0 0 0,0 0 0 0 0,1 1-1 0 0,0 0 1 0 0,0 0 0 0 0,1 0 0 0 0,0 0-1 0 0,1 1 1 0 0,0-1 0 0 0,0 1 0 0 0,0-1-1 0 0,1 1 1 0 0,1 0 0 0 0,0-1 0 0 0,0 9-2 0 0,0-10-4 0 0,1-3 5 0 0,-1-1-1 0 0,1 1 1 0 0,-1-1 0 0 0,1 1 0 0 0,0-1 0 0 0,0 0 0 0 0,1 1 0 0 0,-1-1 0 0 0,1 0 0 0 0,-1 0 0 0 0,1 0 0 0 0,0 0 0 0 0,0 0 0 0 0,1 0 0 0 0,-1 0 0 0 0,0-1 0 0 0,1 1 0 0 0,0-1 0 0 0,-1 0 0 0 0,1 0 0 0 0,0 0 0 0 0,0 0 0 0 0,0 0 0 0 0,1-1 0 0 0,-1 1 0 0 0,0-1 0 0 0,1 0 0 0 0,-1 0 0 0 0,1 0 0 0 0,-1 0 0 0 0,1-1 0 0 0,-1 1 0 0 0,1-1 0 0 0,2 0-1 0 0,6 1 108 0 0,-1-1-1 0 0,0-1 1 0 0,1 1 0 0 0,-1-2 0 0 0,0 0 0 0 0,0 0 0 0 0,0-1 0 0 0,0 0 0 0 0,0-1 0 0 0,4-2-108 0 0,-1 0 153 0 0,-1-1 1 0 0,0 0-1 0 0,0-1 1 0 0,0 0-1 0 0,-1-1 1 0 0,0-1-1 0 0,-1 1 1 0 0,0-2-1 0 0,-1 0 1 0 0,0 0-1 0 0,-1-1 1 0 0,0 0-1 0 0,-1 0 0 0 0,0-1 1 0 0,-1 0-1 0 0,0-1 1 0 0,-1 0-1 0 0,-1 0 1 0 0,0 0-1 0 0,-1 0 1 0 0,0-1-1 0 0,-1 1 1 0 0,-1-1-1 0 0,0-10-153 0 0,-1 20-14 0 0,0-1 0 0 0,-1 0-1 0 0,1 1 1 0 0,-1-1 0 0 0,-1 0 0 0 0,1 0-1 0 0,-1 1 1 0 0,0-1 0 0 0,0 0-1 0 0,-1 1 1 0 0,1-1 0 0 0,-1 1 0 0 0,-1 0-1 0 0,1-1 1 0 0,-1 1 0 0 0,0 0 0 0 0,0 1-1 0 0,0-1 1 0 0,-1 0 0 0 0,1 1-1 0 0,-1 0 1 0 0,0 0 0 0 0,0 0 0 0 0,-1 0-1 0 0,1 1 1 0 0,-1-1 0 0 0,0 1-1 0 0,0 0 1 0 0,0 1 0 0 0,0-1 0 0 0,-1 1-1 0 0,1 0 1 0 0,0 1 0 0 0,-5-2 14 0 0,2 2-172 0 0,-1 1 0 0 0,0 0 0 0 0,1 0 0 0 0,-1 1 0 0 0,1 0 0 0 0,-1 1 0 0 0,1-1 0 0 0,-1 2 0 0 0,1-1 0 0 0,0 1 0 0 0,0 0-1 0 0,0 1 1 0 0,0 0 0 0 0,-2 2 172 0 0,-64 43-8633 0 0,64-41 6117 0 0,-11 4-9454 0 0</inkml:trace>
  <inkml:trace contextRef="#ctx0" brushRef="#br0" timeOffset="247.146">1 741 13299 0 0,'0'0'3643'0'0,"0"0"-1360"0"0,0 0-702 0 0,0 0-208 0 0,0 0-132 0 0,0 0-90 0 0,32-15-143 0 0,102-44-160 0 0,-65 35 340 0 0,-65 23-1141 0 0,-1 0 1 0 0,1 0-1 0 0,-1 1 0 0 0,1 0 0 0 0,0 0 1 0 0,-1 0-1 0 0,1 0 0 0 0,0 0 0 0 0,-1 1 1 0 0,1-1-1 0 0,0 1 0 0 0,-1 0 0 0 0,1 0 1 0 0,-1 1-1 0 0,0-1 0 0 0,1 1 0 0 0,-1-1 1 0 0,0 1-1 0 0,0 0 0 0 0,0 1 0 0 0,0-1 1 0 0,0 0-1 0 0,0 1 0 0 0,-1-1 0 0 0,1 1 1 0 0,-1 0-1 0 0,0 0 0 0 0,1 0-47 0 0,2 5 11 0 0,0-1-1 0 0,1 0 0 0 0,0 0 1 0 0,1 0-1 0 0,-1-1 1 0 0,1 0-1 0 0,1 0 0 0 0,-1-1 1 0 0,1 0-1 0 0,0 0 1 0 0,0-1-1 0 0,0 0 0 0 0,1 0 1 0 0,-1-1-1 0 0,1 0 1 0 0,0 0-1 0 0,0-1 0 0 0,0-1 1 0 0,0 1-1 0 0,8-1-10 0 0,32-4-568 0 0,-18-8-5005 0 0,-28 10-979 0 0,2 1-5764 0 0</inkml:trace>
  <inkml:trace contextRef="#ctx0" brushRef="#br0" timeOffset="500.165">744 693 15491 0 0,'0'0'5260'0'0,"0"0"-3508"0"0,0 0-1079 0 0,0 0 63 0 0,0 0 93 0 0,0 0-33 0 0,0 0-121 0 0,0 0-175 0 0,0 0-132 0 0,0 0-87 0 0,34-5-72 0 0,107-18-38 0 0,108-8-481 0 0,-223 21-850 0 0,-12-1-5783 0 0,-12 10-4431 0 0</inkml:trace>
  <inkml:trace contextRef="#ctx0" brushRef="#br0" timeOffset="745.043">1011 428 17972 0 0,'0'0'1437'0'0,"0"0"-444"0"0,0 0-28 0 0,0 0 153 0 0,0 0 2 0 0,0 0-170 0 0,0 0-236 0 0,0 0-192 0 0,0 0-143 0 0,-10 36-114 0 0,-30 111-77 0 0,11-34 37 0 0,17-11 289 0 0,26-53-2158 0 0,25-18-6400 0 0,-34-30-3453 0 0</inkml:trace>
  <inkml:trace contextRef="#ctx0" brushRef="#br0" timeOffset="1967.801">1460 774 4577 0 0,'0'0'1542'0'0,"0"0"-174"0"0,0 0 115 0 0,0 0 236 0 0,0 0 76 0 0,0 0-159 0 0,0 0-283 0 0,0 0-286 0 0,0 0-189 0 0,0 0-68 0 0,0 0-13 0 0,0 0-12 0 0,0 0-17 0 0,12 2 624 0 0,15-36 70 0 0,93-73-287 0 0,-118 106-1167 0 0,0 0 1 0 0,0 0 0 0 0,0 0-1 0 0,0 1 1 0 0,0-1 0 0 0,0 1-1 0 0,1-1 1 0 0,-1 1 0 0 0,0 0 0 0 0,0 0-1 0 0,0 0 1 0 0,1 0 0 0 0,-1 0-1 0 0,0 0 1 0 0,0 1 0 0 0,0-1-1 0 0,1 1 1 0 0,-1 0 0 0 0,0-1-1 0 0,0 1 1 0 0,0 0 0 0 0,0 0 0 0 0,0 0-1 0 0,0 1 1 0 0,-1-1 0 0 0,1 0-1 0 0,0 1 1 0 0,-1-1 0 0 0,1 1-1 0 0,0-1 1 0 0,-1 1 0 0 0,1 1-9 0 0,42 62-17 0 0,-43-62 25 0 0,14 26-6 0 0,-2 1 1 0 0,-2 0-1 0 0,0 0 0 0 0,-2 1 0 0 0,-2 0 1 0 0,0 1-1 0 0,-2 0 0 0 0,-2 0 0 0 0,-1 0 1 0 0,-1 1-3 0 0,-3-10-20 0 0,0 1 1 0 0,-1-1 0 0 0,-2-1 0 0 0,0 1 0 0 0,-2-1 0 0 0,0 0-1 0 0,-1 0 1 0 0,-2 0 0 0 0,0-2 0 0 0,-1 1 0 0 0,-1-1-1 0 0,-1-1 1 0 0,-9 11 19 0 0,13-17-2 0 0,-2 0-1 0 0,0-1 1 0 0,0 0-1 0 0,-1 0 1 0 0,-1-1-1 0 0,1-1 1 0 0,-2 0-1 0 0,0-1 0 0 0,0 0 1 0 0,-5 2 2 0 0,-35 7 307 0 0,51-58 123 0 0,8 24-400 0 0,0 0-1 0 0,1 0 0 0 0,0 1 0 0 0,2 0 0 0 0,0 0 1 0 0,0 1-1 0 0,1 0 0 0 0,1 1 0 0 0,1-1-29 0 0,12-18 32 0 0,113-186-1642 0 0,-124 195-890 0 0,-6 9-5170 0 0,-2 7-3886 0 0</inkml:trace>
  <inkml:trace contextRef="#ctx0" brushRef="#br0" timeOffset="2430.492">1391 421 7810 0 0,'0'0'2383'0'0,"0"0"-592"0"0,0 0-436 0 0,0 0-106 0 0,0 0 14 0 0,0 0 55 0 0,0 0-39 0 0,0 0-84 0 0,0 0-150 0 0,0 0-184 0 0,0 0-125 0 0,0 0-124 0 0,0 0-88 0 0,30-16-88 0 0,95-48-77 0 0,-22-1 378 0 0,31-67 458 0 0,-133 133-1178 0 0,0 0-1 0 0,0 1 1 0 0,0-1 0 0 0,0 0-1 0 0,0 0 1 0 0,0 0-1 0 0,0 1 1 0 0,-1-1-1 0 0,1 0 1 0 0,0 1 0 0 0,-1-1-1 0 0,0 0 1 0 0,1 1-1 0 0,-1-1 1 0 0,0 1-1 0 0,1-1 1 0 0,-1 1-1 0 0,0-1 1 0 0,0 1 0 0 0,0-1-1 0 0,0 1 1 0 0,-1-1-1 0 0,1 1 1 0 0,0-1-1 0 0,-1 0 1 0 0,1 1 0 0 0,0-1-1 0 0,-1 1 1 0 0,0-1-1 0 0,1 0 1 0 0,-1 1-1 0 0,0-1 1 0 0,0 1-17 0 0,0 6 79 0 0,0 8-70 0 0,1 1 1 0 0,0-1 0 0 0,1 0 0 0 0,1 0-1 0 0,0 0 1 0 0,1 0 0 0 0,1 0 0 0 0,1 0-1 0 0,0-1 1 0 0,1 0 0 0 0,1 0 0 0 0,0 0-1 0 0,4 5-9 0 0,48 50-1647 0 0,-41-64-2755 0 0,-13-5 345 0 0,2 0-7576 0 0</inkml:trace>
  <inkml:trace contextRef="#ctx0" brushRef="#br0" timeOffset="3349.988">2431 487 5585 0 0,'0'0'2346'0'0,"0"0"-339"0"0,0 0-30 0 0,0 0 76 0 0,0 0-115 0 0,0 0-219 0 0,0 0-311 0 0,0 0-269 0 0,0 0-226 0 0,0 0-157 0 0,0 0-111 0 0,0 0-57 0 0,5-9-61 0 0,15-28-64 0 0,-22 36-408 0 0,1-1 0 0 0,-1 1 0 0 0,1 0 1 0 0,-1 0-1 0 0,1 0 0 0 0,-1 1 0 0 0,0-1 0 0 0,1 0 0 0 0,-1 1 1 0 0,0-1-1 0 0,0 1 0 0 0,0-1 0 0 0,1 1 0 0 0,-1 0 0 0 0,0 0 1 0 0,0 0-1 0 0,0 0 0 0 0,0 0 0 0 0,1 0 0 0 0,-1 0 1 0 0,0 1-1 0 0,0-1 0 0 0,0 1 0 0 0,0-1-55 0 0,-12 5 29 0 0,-1 0 1 0 0,1 1-1 0 0,1 0 1 0 0,-1 1-1 0 0,1 0 0 0 0,0 1 1 0 0,1 1-1 0 0,0 0 1 0 0,-1 2-30 0 0,12-11 0 0 0,-1 1 0 0 0,-1 0 0 0 0,0 0-1 0 0,1 1 1 0 0,-1-1 0 0 0,1 0-1 0 0,-1 1 1 0 0,1 0 0 0 0,0-1-1 0 0,0 1 1 0 0,-1 0-1 0 0,1 0 1 0 0,1 0 0 0 0,-1 1-1 0 0,0-1 1 0 0,0 0 0 0 0,1 1-1 0 0,-1-1 1 0 0,1 1 0 0 0,0-1-1 0 0,0 1 1 0 0,0 0-1 0 0,0 0 1 0 0,0-1 0 0 0,1 1-1 0 0,-1 0 1 0 0,1 0 0 0 0,0 0-1 0 0,0 0 1 0 0,0 0 0 0 0,0-1-1 0 0,0 1 1 0 0,0 0-1 0 0,1 0 1 0 0,0 0 0 0 0,-1 0-1 0 0,1-1 1 0 0,0 1 0 0 0,0 0-1 0 0,1-1 1 0 0,-1 1 0 0 0,1-1-1 0 0,-1 1 1 0 0,1-1-1 0 0,1 2 1 0 0,157 88 186 0 0,-158-91-173 0 0,-1 1-1 0 0,1-1 1 0 0,-1 1 0 0 0,1-1 0 0 0,-1 1-1 0 0,0 0 1 0 0,0 0 0 0 0,0-1 0 0 0,0 1-1 0 0,0 0 1 0 0,0 0 0 0 0,0 0 0 0 0,-1 0-1 0 0,1 0 1 0 0,-1 0 0 0 0,1 0 0 0 0,-1 0-1 0 0,0 0 1 0 0,0 0 0 0 0,0 0 0 0 0,0 1-1 0 0,0-1 1 0 0,0 0 0 0 0,-1 0 0 0 0,1 0-1 0 0,-1 0 1 0 0,1 0 0 0 0,-1 0 0 0 0,0 0-1 0 0,0 0 1 0 0,0 0 0 0 0,0-1 0 0 0,0 1-1 0 0,0 0 1 0 0,0-1 0 0 0,-1 1 0 0 0,1 0-1 0 0,0-1 1 0 0,-1 1 0 0 0,0-1 0 0 0,1 0-13 0 0,-75 51 514 0 0,62-46-481 0 0,-3 3-16 0 0,-1 0-1 0 0,0-2 1 0 0,-1 0-1 0 0,1-1 0 0 0,-1-1 1 0 0,0-1-1 0 0,-1-1 0 0 0,-9 1-16 0 0,-6 0-629 0 0,35-4 245 0 0,6-18-4927 0 0,20-1-4423 0 0,-21 15-712 0 0</inkml:trace>
  <inkml:trace contextRef="#ctx0" brushRef="#br0" timeOffset="3548.259">2628 708 10954 0 0,'0'0'1145'0'0,"0"0"-713"0"0,0 0-144 0 0,0 0 0 0 0,0 0 16 0 0,0 0-80 0 0,0 0-128 0 0,0 0-176 0 0,0 0-88 0 0,0 0-96 0 0,0 0-120 0 0,0 0-48 0 0,0 0-184 0 0,0 0-385 0 0,-54 151-959 0 0,54-151-6866 0 0</inkml:trace>
  <inkml:trace contextRef="#ctx0" brushRef="#br0" timeOffset="3789.845">2657 270 9202 0 0,'0'0'4678'0'0,"0"0"-2352"0"0,0 0-983 0 0,0 0-175 0 0,0 0-97 0 0,0 0-145 0 0,0 0-205 0 0,0 0-241 0 0,0 0-254 0 0,0 0-268 0 0,0 0-190 0 0,0 0-65 0 0,0 0 5 0 0,1-16-47 0 0,-1-7 110 0 0,2-9-153 0 0,5 69-2934 0 0,-4-12-2511 0 0,-1-5-5054 0 0</inkml:trace>
  <inkml:trace contextRef="#ctx0" brushRef="#br0" timeOffset="4079.032">2777 822 11923 0 0,'0'0'2192'0'0,"0"0"-780"0"0,0 0-227 0 0,0 0 21 0 0,0 0-75 0 0,0 0-192 0 0,0 0-220 0 0,0 0-152 0 0,0 0-70 0 0,0 0-22 0 0,0 0-40 0 0,24-33-63 0 0,75-100-53 0 0,-37 30 443 0 0,-59 98-648 0 0,7-14-224 0 0,-4 33-428 0 0,-7 15 415 0 0,0-20 99 0 0,0-1-1 0 0,1 1 1 0 0,0 0 0 0 0,0 0-1 0 0,1-1 1 0 0,0 1-1 0 0,0 0 1 0 0,1-1 0 0 0,0 1-1 0 0,1-1 1 0 0,0 1 0 0 0,0-1-1 0 0,0 0 1 0 0,1 0 0 0 0,5 7 24 0 0,-7-13 48 0 0,0 1 1 0 0,0 0-1 0 0,1-1 1 0 0,-1 1 0 0 0,0-1-1 0 0,1 0 1 0 0,0 0-1 0 0,0 0 1 0 0,-1 0 0 0 0,1 0-1 0 0,0-1 1 0 0,0 1-1 0 0,0-1 1 0 0,1 0 0 0 0,-1 0-1 0 0,0 0 1 0 0,0 0-1 0 0,1 0 1 0 0,-1-1 0 0 0,1 0-1 0 0,-1 1 1 0 0,0-1-1 0 0,1-1 1 0 0,-1 1 0 0 0,1 0-1 0 0,-1-1 1 0 0,2 0-49 0 0,1-1 143 0 0,0-1 1 0 0,0 0 0 0 0,0 0-1 0 0,0-1 1 0 0,-1 0-1 0 0,1 0 1 0 0,-1 0-1 0 0,0 0 1 0 0,0-1-1 0 0,-1 0 1 0 0,1 0 0 0 0,-1 0-1 0 0,0 0 1 0 0,-1-1-1 0 0,1 0 1 0 0,1-4-144 0 0,26-60-2161 0 0,-22 54-4497 0 0,-5 8-4971 0 0</inkml:trace>
  <inkml:trace contextRef="#ctx0" brushRef="#br0" timeOffset="4365.004">3467 351 14915 0 0,'0'0'1275'0'0,"0"0"-201"0"0,0 0-7 0 0,0 0-18 0 0,0 0-134 0 0,0 0-207 0 0,-24 33-196 0 0,-74 109-152 0 0,59-51 14 0 0,37-74-308 0 0,-1-10-39 0 0,1 0-1 0 0,0 0 0 0 0,1 0 0 0 0,0 1 0 0 0,0-1 0 0 0,0 1 0 0 0,1-1 0 0 0,1 0 0 0 0,-1 1 0 0 0,1-1 0 0 0,0 1 1 0 0,0-1-1 0 0,1 0 0 0 0,0 0 0 0 0,1 0 0 0 0,-1 0 0 0 0,1 0 0 0 0,1 0 0 0 0,-1-1 0 0 0,1 1 0 0 0,0-1 1 0 0,1 0-1 0 0,0 0 0 0 0,-1-1 0 0 0,2 1 0 0 0,-1-1 0 0 0,1 0 0 0 0,-1-1 0 0 0,2 1 0 0 0,4 2-26 0 0,0-3 116 0 0,0 0 0 0 0,1-1 0 0 0,-1 0 0 0 0,1-1 0 0 0,0 0 0 0 0,0-1 0 0 0,0 0 0 0 0,0-1 0 0 0,0 0 0 0 0,0-1 0 0 0,0 0 0 0 0,-1-1 0 0 0,1 0 0 0 0,0-1 0 0 0,-1-1 0 0 0,0 0 0 0 0,1 0 0 0 0,-1-1 0 0 0,-1 0 0 0 0,1-1 0 0 0,-1 0 0 0 0,0-1 0 0 0,-1 0 0 0 0,1-1 0 0 0,-1 0 0 0 0,-1 0 0 0 0,0-1 0 0 0,0 0 0 0 0,0 0 0 0 0,-1-1 0 0 0,4-8-116 0 0,-5 6 42 0 0,0 0-1 0 0,-1 0 1 0 0,-1 0 0 0 0,0-1 0 0 0,-1 0 0 0 0,0 0 0 0 0,-1 0 0 0 0,-1 0-1 0 0,0 0 1 0 0,0 0 0 0 0,-1 0 0 0 0,-1 0 0 0 0,-1-1-42 0 0,2 8-51 0 0,-2 1 0 0 0,1 0 0 0 0,-1-1 0 0 0,0 1 0 0 0,0 0 0 0 0,0 0 0 0 0,-1 0 0 0 0,0 0 0 0 0,0 0 0 0 0,0 1 0 0 0,0-1 0 0 0,-1 1 0 0 0,1 0 0 0 0,-1 0 0 0 0,-1 0 0 0 0,1 0 0 0 0,0 1 0 0 0,-1 0 0 0 0,1 0 0 0 0,-1 0 0 0 0,0 0 0 0 0,0 1 0 0 0,0 0 0 0 0,-1 0 0 0 0,1 0 0 0 0,0 1 0 0 0,-1 0 0 0 0,1 0 0 0 0,-1 0 0 0 0,0 0 0 0 0,1 1-1 0 0,-5 0 52 0 0,-49 5-2404 0 0,22 5-4277 0 0,15-3-5182 0 0</inkml:trace>
  <inkml:trace contextRef="#ctx0" brushRef="#br0" timeOffset="4614.436">3294 715 14675 0 0,'0'0'2674'0'0,"0"0"-808"0"0,0 0-253 0 0,0 0-42 0 0,33-18-146 0 0,101-58-189 0 0,-38 19 1562 0 0,-95 57-2784 0 0,0 0 1 0 0,-1-1 0 0 0,1 1-1 0 0,-1 0 1 0 0,1 0-1 0 0,0 0 1 0 0,-1 0-1 0 0,1 0 1 0 0,0 0-1 0 0,0 0 1 0 0,-1 0-1 0 0,1 0 1 0 0,0 0-1 0 0,-1 0 1 0 0,1 0-1 0 0,-1 1 1 0 0,1-1 0 0 0,0 0-1 0 0,-1 0 1 0 0,1 1-1 0 0,0-1 1 0 0,-1 0-1 0 0,1 1 1 0 0,-1-1-1 0 0,1 1 1 0 0,-1-1-1 0 0,1 1 1 0 0,-1-1-1 0 0,1 1 1 0 0,-1-1-1 0 0,0 1 1 0 0,1-1 0 0 0,-1 1-1 0 0,0-1 1 0 0,1 1-1 0 0,-1 0 1 0 0,0-1-1 0 0,0 1 1 0 0,1 0-1 0 0,-1-1 1 0 0,0 1-1 0 0,0 0 1 0 0,0-1-1 0 0,0 1 1 0 0,0 0-1 0 0,0-1 1 0 0,0 1 0 0 0,0 0-1 0 0,0-1 1 0 0,0 1-1 0 0,-1 0 1 0 0,1-1-15 0 0,2 8-17 0 0,-2-3-18 0 0,0 0 0 0 0,1 0 1 0 0,-1 0-1 0 0,1 0 0 0 0,0 0 1 0 0,1 0-1 0 0,-1-1 0 0 0,1 1 0 0 0,0 0 1 0 0,0-1-1 0 0,1 1 0 0 0,-1-1 1 0 0,1 1-1 0 0,0-1 0 0 0,0 0 0 0 0,1-1 1 0 0,-1 1-1 0 0,1 0 0 0 0,-1-1 1 0 0,1 0-1 0 0,0 0 0 0 0,1 0 0 0 0,-1 0 1 0 0,0-1-1 0 0,1 1 0 0 0,0-1 1 0 0,-1 0-1 0 0,1-1 0 0 0,0 1 0 0 0,0-1 1 0 0,0 0-1 0 0,0 0 0 0 0,3 0 35 0 0,81-14-3080 0 0,-53-7-4354 0 0,-27 12-1949 0 0</inkml:trace>
  <inkml:trace contextRef="#ctx0" brushRef="#br0" timeOffset="5383.961">3519 1 12875 0 0,'0'0'4631'0'0,"0"0"-2633"0"0,0 0-907 0 0,0 0-61 0 0,0 0-98 0 0,0 0-160 0 0,0 0-241 0 0,0 0-222 0 0,0 0-82 0 0,0 0 24 0 0,0 0 47 0 0,0 0 22 0 0,0 0-25 0 0,11-1-67 0 0,88 6 188 0 0,44 31 162 0 0,-139-32-558 0 0,-1 0 0 0 0,0-1 0 0 0,0 1 0 0 0,-1 0 1 0 0,1 1-1 0 0,-1-1 0 0 0,0 0 0 0 0,0 1 0 0 0,0-1 1 0 0,0 1-1 0 0,-1 0 0 0 0,0-1 0 0 0,0 1 0 0 0,0 0 1 0 0,-1 0-1 0 0,0 0 0 0 0,0 0 0 0 0,0-1 0 0 0,0 4-20 0 0,1 14 54 0 0,20 188 134 0 0,-14-155-166 0 0,-2-1-1 0 0,-2 1 1 0 0,-3-1-1 0 0,-2 1 1 0 0,-3 0 0 0 0,-10 48-22 0 0,-11 117-48 0 0,46-53 70 0 0,-19-165 43 0 0,-1 0-1 0 0,1 0 0 0 0,-1 0 1 0 0,0 0-1 0 0,1 0 1 0 0,-1 1-1 0 0,0-1 1 0 0,0 0-1 0 0,0 0 0 0 0,-1 0 1 0 0,1 0-1 0 0,0 1 1 0 0,-1-1-1 0 0,0 0 1 0 0,1 0-1 0 0,-1 0 0 0 0,0 0 1 0 0,0 0-1 0 0,0 0 1 0 0,0 0-1 0 0,0-1 1 0 0,-1 1-1 0 0,1 0 0 0 0,0-1 1 0 0,-1 1-1 0 0,0 0 1 0 0,1-1-1 0 0,-1 0 1 0 0,-1 2-65 0 0,-31-15 186 0 0,0 9-218 0 0,0 2-1 0 0,0 1 1 0 0,0 2-1 0 0,0 1 0 0 0,0 2 1 0 0,0 1-1 0 0,-9 4 33 0 0,38-9-1277 0 0,9-4-4840 0 0,-1 2 3068 0 0,2-3-9549 0 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16.51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97 0 0 0,'0'0'551'0'0,"0"0"497"0"0,0 0 71 0 0,0 0-112 0 0,0 0-151 0 0,0 0-117 0 0,6-3-67 0 0,16-10-45 0 0,22 9 5223 0 0,-32 5-5164 0 0,147 17 3213 0 0,546-14-2358 0 0,-439-18-1219 0 0,18 9-78 0 0,-118 13-190 0 0,204-4 167 0 0,8-8 21 0 0,-38-21 156 0 0,-78 25-188 0 0,132 0 356 0 0,-135-5-320 0 0,-56-5-75 0 0,126-4 137 0 0,-67-5 424 0 0,299 12 199 0 0,-197-1-733 0 0,173 8 8 0 0,-363 18-170 0 0,-126-13-51 0 0,180 2 214 0 0,-13-19-14 0 0,-204 15-1424 0 0,-12 1-5962 0 0,-3-3-4215 0 0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18.49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89 0 0 0,'0'0'1290'0'0,"0"0"-344"0"0,0 0-43 0 0,0 0 155 0 0,0 0 230 0 0,0 0 147 0 0,0 0-35 0 0,0 0-155 0 0,0 0-258 0 0,0 0-279 0 0,0 0-193 0 0,25 4 3081 0 0,183 10 1852 0 0,279-24-3605 0 0,180-5-1279 0 0,-254 8-426 0 0,-18-12-29 0 0,44 8 4 0 0,-140 8-55 0 0,44-9 92 0 0,-7-10 64 0 0,134 15 154 0 0,5 6-8 0 0,228 1-96 0 0,-478 18-243 0 0,102-2 37 0 0,-171-10 43 0 0,-19 9-32 0 0,-11-11 514 0 0,-125-4-568 0 0,-1 0 2 0 0,0 0-17 0 0,0 0 3 0 0,0 0-12 0 0,0 0-17 0 0,0 0 6 0 0,0 0-4 0 0,0 0-8 0 0,0 0-8 0 0,0 0-8 0 0,0 0-12 0 0,0 0-19 0 0,0 0 5 0 0,0 0-36 0 0,0 0-63 0 0,0 0-86 0 0,0 7-2772 0 0,0-3-3120 0 0,0-4-5459 0 0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27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1105 7170 0 0,'0'0'814'0'0,"0"0"-378"0"0,0 0-274 0 0,0 0 110 0 0,0 0 440 0 0,0 0 444 0 0,0 0 189 0 0,0 0 48 0 0,0 0-62 0 0,0 0-209 0 0,0 0-157 0 0,31 0-50 0 0,98-3-17 0 0,-121 2-783 0 0,-1 1 1 0 0,1-1 0 0 0,-1 0 0 0 0,1-1 0 0 0,-1 0-1 0 0,0 0 1 0 0,0 0 0 0 0,0-1 0 0 0,0 0 0 0 0,0 0-1 0 0,0-1 1 0 0,-1 0 0 0 0,2-1-116 0 0,6-5 274 0 0,59-43 398 0 0,-2-3 1 0 0,-4-3 0 0 0,-1-3 0 0 0,-4-3-1 0 0,-2-3 1 0 0,-4-2 0 0 0,33-54-673 0 0,206-329 804 0 0,-255 405-720 0 0,-34 67-72 0 0,9 75 151 0 0,-5 1 0 0 0,-3 0 0 0 0,-4 0 0 0 0,-9 76-163 0 0,4-130 20 0 0,-2 0 0 0 0,-2 0 0 0 0,-1 0 1 0 0,-3 0-1 0 0,-7 19-20 0 0,12-46 5 0 0,0 0 1 0 0,-1 0-1 0 0,-1-1 1 0 0,0 0-1 0 0,-1 0 1 0 0,0 0 0 0 0,-1-1-1 0 0,0-1 1 0 0,-1 0-1 0 0,-1 0 1 0 0,1-1-1 0 0,-2 0 1 0 0,1 0-1 0 0,-1-2 1 0 0,-1 1-1 0 0,-11 5-5 0 0,7-7 3 0 0,-1-1 0 0 0,0-1-1 0 0,0 0 1 0 0,0-2 0 0 0,-1 0-1 0 0,1 0 1 0 0,-1-2 0 0 0,1-1-1 0 0,-1 0 1 0 0,0-1 0 0 0,1-1-1 0 0,-1-1 1 0 0,1 0 0 0 0,-7-3-3 0 0,8 2-14 0 0,0 0 0 0 0,1-2 0 0 0,0 1 1 0 0,0-2-1 0 0,0 0 0 0 0,1-1 0 0 0,0-1 1 0 0,1 0-1 0 0,-11-8 14 0 0,25 16-51 0 0,-1 1 1 0 0,1-1 0 0 0,-1 1 0 0 0,1 0-1 0 0,-1-1 1 0 0,1 1 0 0 0,0-1 0 0 0,-1 1-1 0 0,1-1 1 0 0,0 1 0 0 0,-1-1-1 0 0,1 0 1 0 0,0 1 0 0 0,0-1 0 0 0,-1 1-1 0 0,1-1 1 0 0,0 0 0 0 0,0 1 0 0 0,0-1-1 0 0,0 1 1 0 0,0-1 0 0 0,0 0-1 0 0,0 1 1 0 0,0-1 0 0 0,0 0 0 0 0,0 1-1 0 0,0-1 1 0 0,0 1 0 0 0,0-1 0 0 0,1 0-1 0 0,-1 1 1 0 0,0-1 0 0 0,0 1-1 0 0,1-1 1 0 0,-1 1 0 0 0,0-1 0 0 0,1 1-1 0 0,-1-1 1 0 0,1 1 0 0 0,-1-1 0 0 0,1 1-1 0 0,-1-1 1 0 0,0 1 0 0 0,1 0-1 0 0,0-1 1 0 0,-1 1 0 0 0,1 0 0 0 0,-1 0-1 0 0,1-1 1 0 0,-1 1 0 0 0,1 0-1 0 0,0 0 1 0 0,-1 0 0 0 0,1-1 0 0 0,0 1 50 0 0,40-10-6025 0 0,-34 9 2060 0 0,9-3-7866 0 0</inkml:trace>
  <inkml:trace contextRef="#ctx0" brushRef="#br0" timeOffset="317.652">1545 685 11642 0 0,'0'0'3002'0'0,"0"0"-1296"0"0,0 0-544 0 0,0 0-134 0 0,0 0-36 0 0,0 0-89 0 0,0 0-145 0 0,0 0-161 0 0,0 0-136 0 0,0 0-115 0 0,-31 34-129 0 0,-92 108-94 0 0,90-89-71 0 0,32-49-48 0 0,0 1 0 0 0,1 0 0 0 0,0-1 0 0 0,0 1 0 0 0,0-1 0 0 0,0 1 0 0 0,1 0 0 0 0,0-1 0 0 0,0 1 0 0 0,0-1 0 0 0,0 0 0 0 0,1 1 0 0 0,-1-1 0 0 0,1 0 0 0 0,1 0 0 0 0,-1 0 0 0 0,0 0 0 0 0,1 0 0 0 0,0 0 0 0 0,0-1 0 0 0,0 1 0 0 0,0-1 0 0 0,0 0 0 0 0,1 0 0 0 0,0 0 0 0 0,-1 0 0 0 0,1-1 0 0 0,0 0 0 0 0,0 0 0 0 0,0 0 0 0 0,1 0 0 0 0,-1 0 0 0 0,0-1 0 0 0,3 1-4 0 0,2 0 87 0 0,1 0 0 0 0,0-1 1 0 0,-1 0-1 0 0,1-1 0 0 0,0 0 0 0 0,-1 0 1 0 0,1-1-1 0 0,0 0 0 0 0,-1-1 0 0 0,1 0 1 0 0,-1-1-1 0 0,0 0 0 0 0,1 0 0 0 0,-1-1 1 0 0,-1 0-1 0 0,1 0 0 0 0,-1-1 0 0 0,1-1 1 0 0,-1 1-1 0 0,-1-1 0 0 0,1 0 0 0 0,-1-1 0 0 0,0 0 1 0 0,-1 0-1 0 0,1 0 0 0 0,-2-1 0 0 0,1 0 1 0 0,-1 0-1 0 0,0-1 0 0 0,0 1 0 0 0,-1-1 1 0 0,-1 0-1 0 0,1 0 0 0 0,-1-1 0 0 0,-1 1 1 0 0,1-7-88 0 0,-2 12 16 0 0,-1-1 1 0 0,0 0-1 0 0,-1 1 1 0 0,1-1 0 0 0,-1 1-1 0 0,1-1 1 0 0,-2 1 0 0 0,1-1-1 0 0,0 1 1 0 0,-1 0 0 0 0,0 0-1 0 0,0 0 1 0 0,0 0-1 0 0,0 0 1 0 0,-1 0 0 0 0,1 0-1 0 0,-1 0 1 0 0,0 1 0 0 0,0 0-1 0 0,0 0 1 0 0,-1-1-1 0 0,1 2 1 0 0,-1-1 0 0 0,0 0-1 0 0,0 1 1 0 0,0 0 0 0 0,0 0-1 0 0,0 0 1 0 0,0 0-1 0 0,-1 1 1 0 0,1-1 0 0 0,-5 0-17 0 0,-1 0-73 0 0,0-1 0 0 0,-1 2 0 0 0,1-1 1 0 0,-1 1-1 0 0,0 1 0 0 0,1 0 1 0 0,-1 1-1 0 0,1 0 0 0 0,-1 0 0 0 0,1 1 1 0 0,-1 1-1 0 0,1-1 0 0 0,-9 5 73 0 0,-36 31-8150 0 0,45-30-3775 0 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1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3 141 6353 0 0,'0'0'1911'0'0,"0"0"-234"0"0,0 0-178 0 0,0 0 82 0 0,0 0 142 0 0,0 0-82 0 0,0 0-246 0 0,0 0-324 0 0,0 0-330 0 0,0 0-251 0 0,0 0-132 0 0,0-3-70 0 0,-2-12-26 0 0,2 11-6 0 0,0 4-29 0 0,0 0-30 0 0,0 0-36 0 0,0 0-26 0 0,0 0-10 0 0,2 23 518 0 0,27 171 1218 0 0,-23 75-1339 0 0,-6-269-458 0 0,0 0 4 0 0,0 0 20 0 0,0 0 11 0 0,0 0-23 0 0,0 0 29 0 0,0 0-6 0 0,0 0-7 0 0,0 0 15 0 0,0 0 26 0 0,0-15 506 0 0,3-20-622 0 0,1 1 0 0 0,2 0-1 0 0,2 0 1 0 0,1 0 0 0 0,2 1 0 0 0,0 1-1 0 0,16-30-16 0 0,-14 32 1 0 0,1 1-1 0 0,1 0 0 0 0,1 0 1 0 0,2 2-1 0 0,1 0 0 0 0,1 1 0 0 0,1 1 1 0 0,1 1-1 0 0,9-6 0 0 0,-28 28 23 0 0,-3 1-27 0 0,0 0 0 0 0,1 1 0 0 0,-1-1 0 0 0,0 0 0 0 0,1 0 1 0 0,-1 1-1 0 0,1-1 0 0 0,0 0 0 0 0,-1 1 0 0 0,1-1 0 0 0,-1 0 0 0 0,1 1 0 0 0,0-1 0 0 0,-1 1 0 0 0,1-1 0 0 0,0 1 1 0 0,0 0-1 0 0,0-1 0 0 0,-1 1 0 0 0,1 0 0 0 0,0-1 0 0 0,0 1 0 0 0,0 0 0 0 0,0 0 0 0 0,-1 0 0 0 0,1 0 1 0 0,0 0-1 0 0,0 0 0 0 0,0 0 0 0 0,0 0 0 0 0,0 0 0 0 0,-1 0 0 0 0,1 0 0 0 0,0 1 0 0 0,0-1 0 0 0,0 0 0 0 0,0 0 1 0 0,-1 1-1 0 0,1-1 0 0 0,0 1 0 0 0,0-1 0 0 0,-1 1 0 0 0,1-1 0 0 0,0 1 0 0 0,-1-1 0 0 0,1 1 0 0 0,-1 0 1 0 0,1-1-1 0 0,0 1 0 0 0,-1 0 0 0 0,0-1 0 0 0,1 1 0 0 0,0 1 4 0 0,46 100 328 0 0,-15-13-137 0 0,-42-100-4015 0 0,4 2-295 0 0,1 3-3369 0 0,3 3-4151 0 0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2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6 236 6665 0 0,'0'0'1506'0'0,"0"0"24"0"0,0 0 227 0 0,0 0 183 0 0,0 0 21 0 0,0 0-150 0 0,0 0-364 0 0,0 0-326 0 0,0 0-297 0 0,0 0-249 0 0,0 0-167 0 0,0 0-75 0 0,0 0-4 0 0,-5-5 688 0 0,12 2-783 0 0,0 1 0 0 0,0-1 0 0 0,1 1 0 0 0,-1 0-1 0 0,1 1 1 0 0,0 0 0 0 0,-1 0 0 0 0,1 0 0 0 0,0 1 0 0 0,0 1 0 0 0,7 0-234 0 0,6-1 195 0 0,89 22 275 0 0,32 4-197 0 0,-125-24-482 0 0,-18-2 248 0 0,1 0 1 0 0,0 0-1 0 0,-1 0 1 0 0,1-1-1 0 0,0 1 0 0 0,-1 0 1 0 0,1 0-1 0 0,0 0 0 0 0,0-1 1 0 0,-1 1-1 0 0,1 0 1 0 0,0-1-1 0 0,0 1 0 0 0,-1 0 1 0 0,1-1-1 0 0,0 1 1 0 0,0 0-1 0 0,0-1 0 0 0,0 1 1 0 0,0 0-1 0 0,0-1 1 0 0,0 1-1 0 0,-1 0 0 0 0,1-1 1 0 0,0 1-1 0 0,0-1 0 0 0,0 1 1 0 0,0 0-1 0 0,0-1 1 0 0,1 1-1 0 0,-1 0 0 0 0,0-1 1 0 0,0 1-1 0 0,0 0 1 0 0,0-1-1 0 0,0 1 0 0 0,0 0 1 0 0,1-1-1 0 0,-1 1 1 0 0,0 0-1 0 0,0-1 0 0 0,0 1 1 0 0,1 0-1 0 0,-1-1 0 0 0,0 1 1 0 0,1 0-1 0 0,-1 0 1 0 0,0 0-1 0 0,0-1 0 0 0,1 1 1 0 0,-1 0-1 0 0,0 0 1 0 0,1 0-1 0 0,-1 0 0 0 0,0-1 1 0 0,1 1-1 0 0,-1 0 1 0 0,1 0-1 0 0,-1 0 0 0 0,0 0 1 0 0,1 0-1 0 0,-1 0 0 0 0,0 0-38 0 0,-46-121 489 0 0,-4 21-211 0 0,45 94-508 0 0,-5-9 285 0 0,17 10-5031 0 0,1 4-161 0 0,-2-2-6947 0 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5:04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27 7562 0 0,'0'0'1607'0'0,"0"0"-140"0"0,0 0 84 0 0,0 0 128 0 0,0 0 40 0 0,0 0-84 0 0,0 0-246 0 0,0 0-259 0 0,0 0-241 0 0,0 0-198 0 0,0 0-171 0 0,-2-4-118 0 0,-7-14-49 0 0,7 13-55 0 0,2 5-54 0 0,0 0-42 0 0,0 0-54 0 0,0 0-44 0 0,0 0-36 0 0,2 15 396 0 0,98 129 1458 0 0,-77-97-1762 0 0,-2 1 0 0 0,-2 1 0 0 0,-3 1 0 0 0,-1 0 0 0 0,1 20-160 0 0,20 93 224 0 0,-22-148-102 0 0,-14-15-68 0 0,0 0 32 0 0,10-7 1330 0 0,38-71-912 0 0,63-168-274 0 0,-1 31-200 0 0,-83 180-20 0 0,-27 34-1 0 0,0 1-14 0 0,0 0 18 0 0,0 0 8 0 0,0 0-30 0 0,0 0-8 0 0,0 0 10 0 0,0 0-28 0 0,0 0 5 0 0,0 0-5 0 0,0 0 6 0 0,0 0-9 0 0,0 0 0 0 0,0 0 8 0 0,0 0 21 0 0,0 0 8 0 0,0 0-23 0 0,0 0-7 0 0,0 0-18 0 0,0 0 1 0 0,0 0 8 0 0,0 0 0 0 0,0 0-26 0 0,0 0-6 0 0,0 0-8 0 0,0 0-33 0 0,-11-9-7984 0 0,7 3 258 0 0,2 2-3686 0 0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3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5073 0 0,'0'0'2925'0'0,"0"0"-976"0"0,0 0-343 0 0,0 0 45 0 0,0 0 90 0 0,0 0 3 0 0,0 0-190 0 0,0 0-320 0 0,0 0-309 0 0,0 0-221 0 0,0 0-153 0 0,0 0-77 0 0,0 0-26 0 0,2 3 1645 0 0,144-25 239 0 0,57 19-1321 0 0,-202 3-1003 0 0,-1 0-16 0 0,0 0 27 0 0,0 0-2 0 0,0 0 21 0 0,0 0 12 0 0,0 0-7 0 0,0 0-2 0 0,0 0 7 0 0,0 0-4 0 0,0 0-34 0 0,0 0 8 0 0,0 0-20 0 0,0 0-13 0 0,0 0-5 0 0,-8 0-2804 0 0,-8 3-8118 0 0,14-3-173 0 0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3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10298 0 0,'0'0'2014'0'0,"0"0"-506"0"0,0 0-271 0 0,0 0 92 0 0,0 0 111 0 0,0 0-70 0 0,0 0-302 0 0,0 0-370 0 0,0 0-265 0 0,0 0-142 0 0,0 0-26 0 0,0 0-13 0 0,21 0 2092 0 0,9 1-1423 0 0,180-16 1265 0 0,-153 7-2042 0 0,-51 5-687 0 0,-7 3-3259 0 0,-2 0-3626 0 0,3 0-4012 0 0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7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35 112 168 0 0,'0'0'1598'0'0,"0"0"21"0"0,0 0 133 0 0,0 0 56 0 0,0 0-34 0 0,0 0-77 0 0,0 0-158 0 0,0 0-220 0 0,0 0-201 0 0,0 0-157 0 0,0 0-113 0 0,0 3 5305 0 0,0-3-5938 0 0,0 0-55 0 0,0 53 830 0 0,-14 309 462 0 0,-5-221-1344 0 0,17-125 121 0 0,2-25 746 0 0,2-30 342 0 0,-2 34-1636 0 0,31-138 368 0 0,-14 92-46 0 0,2 1 0 0 0,2 1 0 0 0,3 1 0 0 0,1 1 1 0 0,7-6-4 0 0,-22 34-9 0 0,2-1 1 0 0,0 0 0 0 0,2 0 0 0 0,0 1 0 0 0,1 1 1 0 0,1 0-1 0 0,12-10 8 0 0,9-2-25 0 0,-25 100 217 0 0,-5-10-35 0 0,1 27 111 0 0,-8-87-264 0 0,0 0-33 0 0,0 0-3 0 0,0 0-36 0 0,0 0-79 0 0,0 0-53 0 0,3-14-6749 0 0,-3 14 6039 0 0,0-4-8207 0 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9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0 405 5993 0 0,'0'0'1779'0'0,"0"0"-429"0"0,0 0 82 0 0,0 0 219 0 0,0 0 90 0 0,0 0-149 0 0,0 0-334 0 0,0 0-276 0 0,0 0-104 0 0,0 0 36 0 0,0 0 26 0 0,0 0-43 0 0,0 0-122 0 0,8-6-157 0 0,23-20-100 0 0,0-19 679 0 0,36-73 27 0 0,74-84-516 0 0,-141 201-694 0 0,1 1 1 0 0,-1-1-1 0 0,1 0 0 0 0,-1 1 1 0 0,1-1-1 0 0,-1 1 0 0 0,1-1 1 0 0,0 1-1 0 0,-1 0 0 0 0,1-1 1 0 0,0 1-1 0 0,-1 0 0 0 0,1-1 1 0 0,0 1-1 0 0,-1 0 0 0 0,1 0 1 0 0,0-1-1 0 0,0 1 1 0 0,-1 0-1 0 0,1 0 0 0 0,0 0 1 0 0,0 0-1 0 0,-1 0 0 0 0,1 0 1 0 0,0 0-1 0 0,0 0 0 0 0,-1 1 1 0 0,1-1-1 0 0,0 0 0 0 0,0 0 1 0 0,-1 1-1 0 0,1-1 0 0 0,0 0 1 0 0,-1 1-1 0 0,1-1 0 0 0,-1 0 1 0 0,1 1-1 0 0,0-1 0 0 0,-1 1 1 0 0,1-1-1 0 0,-1 1 0 0 0,1 0 1 0 0,-1-1-1 0 0,1 1 0 0 0,-1 0-14 0 0,52 101 965 0 0,-29-44-660 0 0,54 60 23 0 0,-54-107-387 0 0,-10-10-5944 0 0,-10-1 3099 0 0,2 0-9306 0 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7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34 338 9322 0 0,'0'0'2054'0'0,"0"0"-698"0"0,0 0-338 0 0,0 0-8 0 0,0 0-20 0 0,0 0-136 0 0,0 0-264 0 0,0 0-259 0 0,0 0-115 0 0,0 0-22 0 0,0 0 124 0 0,0 0 269 0 0,0 0 165 0 0,14 5 136 0 0,97 16 1341 0 0,-91-21-2005 0 0,1-1 0 0 0,0-2 0 0 0,-1 0 0 0 0,0-1 0 0 0,0 0 0 0 0,0-2 0 0 0,0-1 0 0 0,-1 0 0 0 0,0-1 0 0 0,-1-1 0 0 0,0-1 0 0 0,0-1 0 0 0,-1 0-1 0 0,0-1 1 0 0,-1-1 0 0 0,0-1 0 0 0,-1 0 0 0 0,2-4-224 0 0,-13 14 30 0 0,0-1 0 0 0,-1 1 0 0 0,1-1-1 0 0,-1 0 1 0 0,0 0 0 0 0,-1-1-1 0 0,1 1 1 0 0,-1 0 0 0 0,0-1 0 0 0,0 1-1 0 0,0-1 1 0 0,-1 0 0 0 0,0 0 0 0 0,0 1-1 0 0,-1-1 1 0 0,1 0 0 0 0,-1 0-1 0 0,0 0 1 0 0,-1 0 0 0 0,0 0 0 0 0,0 1-1 0 0,0-1 1 0 0,0 0 0 0 0,-1 0 0 0 0,0 1-1 0 0,0-1 1 0 0,-1 1 0 0 0,1 0-1 0 0,-1 0 1 0 0,0 0 0 0 0,-3-3-30 0 0,-39-17-75 0 0,33 22 30 0 0,0 1 0 0 0,-1 1 1 0 0,1 0-1 0 0,0 0 0 0 0,0 1 0 0 0,0 1 0 0 0,-1 0 0 0 0,1 1 0 0 0,0 0 0 0 0,0 1 1 0 0,0 0-1 0 0,1 1 0 0 0,-1 0 0 0 0,1 1 0 0 0,0 0 0 0 0,0 1 0 0 0,0 0 0 0 0,1 0 1 0 0,0 2-1 0 0,0-1 0 0 0,-2 4 45 0 0,-12 10-21 0 0,0 1 1 0 0,2 2-1 0 0,0 0 1 0 0,1 2 0 0 0,2 0-1 0 0,1 1 1 0 0,-7 15 20 0 0,18-32 31 0 0,1 0 0 0 0,1 1 0 0 0,0-1 1 0 0,0 1-1 0 0,1 0 0 0 0,1 0 0 0 0,0 1 1 0 0,0-1-1 0 0,1 1 0 0 0,1-1 1 0 0,0 1-1 0 0,0 0 0 0 0,1-1 0 0 0,1 1 1 0 0,0 0-1 0 0,0-1 0 0 0,1 1 0 0 0,1-1 1 0 0,0 1-1 0 0,0-1 0 0 0,1 0 0 0 0,1 0 1 0 0,-1 0-1 0 0,2-1 0 0 0,3 5-31 0 0,1-2 118 0 0,1-1-1 0 0,1-1 1 0 0,0 0-1 0 0,0-1 0 0 0,1 0 1 0 0,1-1-1 0 0,-1 0 1 0 0,1-1-1 0 0,1-1 1 0 0,-1 0-1 0 0,1-1 1 0 0,1 0-1 0 0,10 2-117 0 0,-2-2 184 0 0,1 0-1 0 0,0-2 1 0 0,0 0 0 0 0,0-2-1 0 0,0-1 1 0 0,0-1 0 0 0,17-2-184 0 0,-36 1 7 0 0,0 0-1 0 0,-1 0 1 0 0,1 0 0 0 0,-1-1 0 0 0,1 0 0 0 0,-1 0 0 0 0,0-1 0 0 0,0 1-1 0 0,0-1 1 0 0,0 0 0 0 0,0 0 0 0 0,-1-1 0 0 0,1 0 0 0 0,-1 0-7 0 0,-2-13-1229 0 0,-2 10-1659 0 0,-1-2-8663 0 0,1 5-1341 0 0</inkml:trace>
  <inkml:trace contextRef="#ctx0" brushRef="#br0" timeOffset="570.589">761 574 14555 0 0,'0'0'4198'0'0,"0"0"-2656"0"0,0 0-982 0 0,0 0-58 0 0,0 0 72 0 0,0 0 38 0 0,0 0-51 0 0,0 0-195 0 0,0 0-198 0 0,0 0-70 0 0,0 0-28 0 0,0 0-2 0 0,-2 23-6 0 0,-12 112 38 0 0,6 1 2418 0 0,9-151-2472 0 0,0 0 1 0 0,0 1-1 0 0,2-1 1 0 0,0 1-1 0 0,0-1 1 0 0,1 1-1 0 0,1 0 1 0 0,1 0 0 0 0,0 1-1 0 0,0 0 1 0 0,1 0-1 0 0,1 0 1 0 0,0 1-1 0 0,1 0 1 0 0,0 0-1 0 0,1 1 1 0 0,0 1-1 0 0,1-1 1 0 0,0 2 0 0 0,5-4-47 0 0,43-5-678 0 0,-25 65 745 0 0,-12 5-1297 0 0,-21-51 786 0 0,2 2-293 0 0,-2-3-6376 0 0,-1 4-4676 0 0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44.48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21 416 0 0,'0'0'1660'0'0,"0"0"-609"0"0,0 0-188 0 0,0 0 144 0 0,0 0 231 0 0,0 0 145 0 0,0 0-7 0 0,0 0-169 0 0,0 0-240 0 0,0 0-243 0 0,0 0-187 0 0,7 4 1198 0 0,35 7 215 0 0,130-11 236 0 0,-94-9-1726 0 0,1 4 0 0 0,76 4-460 0 0,-86 1 89 0 0,123 12 165 0 0,84-34-34 0 0,-102 14-53 0 0,-174 8-118 0 0,11-1 1348 0 0,-5 0-3328 0 0,-10 6-5869 0 0,2-4-2921 0 0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2:08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12979 2931 1728 0 0,'0'0'1937'0'0,"0"0"-11"0"0,0 0 97 0 0,0 0 82 0 0,0 0-87 0 0,0 0-203 0 0,0 0-282 0 0,0 0-285 0 0,0 0-261 0 0,0 0-178 0 0,0 0-117 0 0,-4-2-86 0 0,-10-5-62 0 0,10 5-56 0 0,4 2-57 0 0,0 0-56 0 0,0 0-34 0 0,0 0-36 0 0,0 0-31 0 0,0 0-29 0 0,0 0-33 0 0,0 0-20 0 0,0 0-16 0 0,0 0-17 0 0,0 0-24 0 0,0 0-27 0 0,0 0-16 0 0,0 0-23 0 0,5 335 3687 0 0,-5-371-3575 0 0,-1 23-170 0 0,0 0 0 0 0,1 0 1 0 0,1 0-1 0 0,0 0 1 0 0,1 0-1 0 0,0 0 0 0 0,1 0 1 0 0,4-9-12 0 0,6-10 20 0 0,1 0 1 0 0,1 2 0 0 0,2 0 0 0 0,1 0-1 0 0,2 2 1 0 0,0 0 0 0 0,8-5-21 0 0,-21 24-17 0 0,30-15 139 0 0,-13 71 62 0 0,5 85 392 0 0,-29-131-558 0 0,0-1-5 0 0,0 0 11 0 0,0 0-9 0 0,0 0 9 0 0,0 0 12 0 0,0 0-3 0 0,0 0 0 0 0,0 0 6 0 0,0 0 3 0 0,0 0 6 0 0,0 0 6 0 0,0 0-2 0 0,0 0-17 0 0,0 0-8 0 0,0 0 1 0 0,0 0-14 0 0,1-16-1741 0 0,-2 2-4329 0 0,1 11 184 0 0,0 3-6026 0 0</inkml:trace>
  <inkml:trace contextRef="#ctx0" brushRef="#br0" timeOffset="-77760.056">599 306 1936 0 0,'0'0'1382'0'0,"0"0"-1251"0"0,0 0-605 0 0,0 0 197 0 0,0 0 698 0 0,0 0 794 0 0,0 0 538 0 0,0 0 130 0 0,0 0-230 0 0,0 0-322 0 0,0 0-249 0 0,13 7-179 0 0,43 24-90 0 0,-47-27-446 0 0,0 0 0 0 0,0-1 1 0 0,1 1-1 0 0,0-2 0 0 0,-1 1 0 0 0,1-2 0 0 0,0 1 0 0 0,0-1 0 0 0,0-1 0 0 0,0 0 0 0 0,0 0 0 0 0,0-1 0 0 0,0 0 1 0 0,3-1-368 0 0,-7 1 131 0 0,18-4 193 0 0,1-1 0 0 0,-1-2-1 0 0,0 0 1 0 0,0-2 0 0 0,-1 0 0 0 0,-1-2 0 0 0,0 0 0 0 0,4-4-324 0 0,28-16 327 0 0,-1-3 0 0 0,-2-1 0 0 0,-2-3 0 0 0,-1-2 0 0 0,4-8-327 0 0,-14 6 560 0 0,-135 275 836 0 0,60-117-1226 0 0,4 2 0 0 0,6 1 0 0 0,5 2 1 0 0,3 16-171 0 0,8-41 78 0 0,-5-1 1 0 0,-3-1 0 0 0,-5 0-1 0 0,-3-2 1 0 0,-5-1 0 0 0,-3-2-1 0 0,-4-1 1 0 0,-35 54-79 0 0,33-75 27 0 0,40-65-25 0 0,0-1 12 0 0,1 0 4 0 0,0 0 22 0 0,0 0 38 0 0,2-8 74 0 0,64-130-431 0 0,-50 74-1087 0 0,-12 25-2556 0 0,-3 13-7575 0 0,-1 18 1715 0 0</inkml:trace>
  <inkml:trace contextRef="#ctx0" brushRef="#br0" timeOffset="-77282.176">656 990 10930 0 0,'0'0'961'0'0,"0"0"-187"0"0,0 0 39 0 0,0 0 281 0 0,0 0 227 0 0,0 0-6 0 0,0 0-266 0 0,0 0-311 0 0,0 0-149 0 0,0 0 43 0 0,0 0 90 0 0,0 0-7 0 0,0 0-83 0 0,34-3-93 0 0,112-14-85 0 0,109-36 607 0 0,47-10-809 0 0,-286 60-245 0 0,26 3-30 0 0,-36 44 516 0 0,-19 231 766 0 0,16-231-1240 0 0,-2-43-51 0 0,-1-1 4 0 0,24-21-3171 0 0,-16 12-1857 0 0,-3 2-5477 0 0</inkml:trace>
  <inkml:trace contextRef="#ctx0" brushRef="#br0" timeOffset="-77104.295">1853 1348 17188 0 0,'0'0'3854'0'0,"0"0"-2765"0"0,0 0-918 0 0,0 0 53 0 0,0 0 252 0 0,0 0 196 0 0,0 0-2 0 0,0 0-165 0 0,0 0-227 0 0,0 0-146 0 0,0 0-71 0 0,0 0-40 0 0,0 0-45 0 0,2 30-61 0 0,7 92-122 0 0,-5-73-1038 0 0,-2-44-1996 0 0,1 5-6937 0 0,-3-9-183 0 0</inkml:trace>
  <inkml:trace contextRef="#ctx0" brushRef="#br0" timeOffset="-76943.356">1814 707 20092 0 0,'0'0'1137'0'0,"0"0"-561"0"0,0 0-216 0 0,0 0-32 0 0,0 0-96 0 0,0 0-200 0 0,0 0-312 0 0,0 0-216 0 0,0 0-240 0 0,0 0-385 0 0,0 0-1103 0 0,0 0-3593 0 0,0 0-6266 0 0</inkml:trace>
  <inkml:trace contextRef="#ctx0" brushRef="#br0" timeOffset="-76714.022">2506 1060 19708 0 0,'0'0'886'0'0,"0"0"-390"0"0,0 0-41 0 0,0 0 170 0 0,0 0 126 0 0,0 0-4 0 0,0 0-203 0 0,0 0-228 0 0,0 0-137 0 0,-11 32-70 0 0,-36 99-40 0 0,-38 78-91 0 0,-1-33-2799 0 0,83-172 2366 0 0,-13 18-3549 0 0,3-11-4029 0 0,9-10-1517 0 0</inkml:trace>
  <inkml:trace contextRef="#ctx0" brushRef="#br0" timeOffset="-76487.883">2109 1105 13299 0 0,'0'0'2063'0'0,"0"0"-627"0"0,0 0-354 0 0,0 0-179 0 0,0 0-122 0 0,0 0-77 0 0,0 0-118 0 0,0 0-77 0 0,0 0 6 0 0,0 0-28 0 0,0 0-50 0 0,0 0-63 0 0,0 0-74 0 0,29 27-70 0 0,93 87-90 0 0,-13-20 20 0 0,43 26-870 0 0,-121-104-898 0 0,-9-9-6304 0 0,-14-6-3199 0 0</inkml:trace>
  <inkml:trace contextRef="#ctx0" brushRef="#br0" timeOffset="-75685.148">2911 1314 16011 0 0,'0'0'1102'0'0,"0"0"-351"0"0,0 0 6 0 0,0 0 217 0 0,0 0 58 0 0,0 0-97 0 0,0 0-179 0 0,0 0-145 0 0,0 0-116 0 0,0 0-69 0 0,0 0-7 0 0,0 0-63 0 0,33 4-34 0 0,102 10-26 0 0,-73-22 73 0 0,-54 2-285 0 0,-2 3-51 0 0,0-1 1 0 0,0 0-1 0 0,0 0 0 0 0,-1 0 1 0 0,0-1-1 0 0,1 1 0 0 0,-2-1 0 0 0,1-1 1 0 0,0 1-1 0 0,-1-1 0 0 0,0 1 1 0 0,0-1-1 0 0,-1 0 0 0 0,0-1 0 0 0,0 1 1 0 0,0-1-1 0 0,-1 1 0 0 0,0-1 1 0 0,0 0-1 0 0,-1 0 0 0 0,1 0 0 0 0,-2 0 1 0 0,1 0-1 0 0,-1 0 0 0 0,0-6-33 0 0,-2 9-24 0 0,0 0 0 0 0,0 0 0 0 0,0 0 0 0 0,-1 0 0 0 0,1 1 1 0 0,-1-1-1 0 0,0 1 0 0 0,0 0 0 0 0,0 0 0 0 0,-1 0 0 0 0,1 0 0 0 0,0 0 0 0 0,-1 1 0 0 0,0 0 0 0 0,0 0 0 0 0,0 0 0 0 0,0 0 0 0 0,0 0 0 0 0,0 1 0 0 0,0-1 0 0 0,-1 1 0 0 0,1 0 0 0 0,0 1 0 0 0,-1-1 0 0 0,1 1 0 0 0,-1 0 0 0 0,1 0 0 0 0,0 0 0 0 0,-1 1 0 0 0,1-1 0 0 0,0 1 0 0 0,-1 0 0 0 0,1 0 0 0 0,0 1 0 0 0,0-1 0 0 0,0 1 0 0 0,0 0 0 0 0,-1 1 24 0 0,-13 6-146 0 0,0 2 0 0 0,1 0-1 0 0,0 0 1 0 0,1 2 0 0 0,0 0-1 0 0,1 1 1 0 0,1 1-1 0 0,0 0 1 0 0,1 0 0 0 0,1 2-1 0 0,0-1 1 0 0,1 2-1 0 0,-2 5 147 0 0,10-19-90 0 0,0 0 0 0 0,0 0-1 0 0,0 0 1 0 0,0 1 0 0 0,1-1 0 0 0,0 1-1 0 0,0 0 1 0 0,0-1 0 0 0,0 1-1 0 0,1 0 1 0 0,0 0 0 0 0,0 0-1 0 0,0 0 1 0 0,1 0 0 0 0,-1 0 0 0 0,1 1-1 0 0,0-1 1 0 0,1 0 0 0 0,-1 0-1 0 0,1 0 1 0 0,0 0 0 0 0,1 0-1 0 0,-1 0 1 0 0,1 0 0 0 0,0-1-1 0 0,0 1 1 0 0,0 0 0 0 0,1-1 0 0 0,-1 0-1 0 0,1 1 1 0 0,0-1 0 0 0,0 0-1 0 0,1-1 1 0 0,-1 1 0 0 0,1 0-1 0 0,0-1 1 0 0,0 0 0 0 0,0 0-1 0 0,1 0 1 0 0,-1-1 0 0 0,0 1 0 0 0,5 1 90 0 0,8-2-370 0 0,0 0 1 0 0,0 0-1 0 0,0-2 1 0 0,1 0 0 0 0,-1-1-1 0 0,0-1 1 0 0,0 0-1 0 0,0-1 1 0 0,0-1-1 0 0,0-1 1 0 0,4-2 369 0 0,21-11-1683 0 0,-1-2 0 0 0,-1-1 0 0 0,-1-3-1 0 0,-1 0 1 0 0,8-10 1683 0 0,-21 17-284 0 0,45-42 2635 0 0,-69 58-2123 0 0,0 0 1 0 0,0 1 0 0 0,-1-1-1 0 0,1 1 1 0 0,0-1-1 0 0,0 0 1 0 0,-1 0 0 0 0,1 0-1 0 0,0 1 1 0 0,-1-1 0 0 0,1 0-1 0 0,-1 0 1 0 0,1 0-1 0 0,-1 0 1 0 0,1 0 0 0 0,-1 0-1 0 0,0 0 1 0 0,1 0 0 0 0,-1 0-1 0 0,0 0 1 0 0,0 0-1 0 0,0 0 1 0 0,0 0 0 0 0,0 0-1 0 0,0 0 1 0 0,0 0 0 0 0,0-1-1 0 0,0 1 1 0 0,0 0-1 0 0,-1 0 1 0 0,1 0 0 0 0,0 0-1 0 0,-1 0 1 0 0,1 0 0 0 0,-1 1-1 0 0,1-1 1 0 0,-1 0-1 0 0,1 0 1 0 0,-1 0 0 0 0,0 0-1 0 0,1 0 1 0 0,-1 1 0 0 0,0-1-1 0 0,0 0-228 0 0,-7 2 183 0 0,0-1-1 0 0,1 2 0 0 0,-1-1 1 0 0,0 1-1 0 0,1 0 0 0 0,-1 1 1 0 0,1 0-1 0 0,0 0 0 0 0,0 0 1 0 0,0 1-1 0 0,0 0 0 0 0,1 1 1 0 0,-1-1-1 0 0,1 1 0 0 0,0 1-182 0 0,-4 3-52 0 0,1-1 1 0 0,0 1-1 0 0,1 1 0 0 0,0 0 0 0 0,1 0 0 0 0,0 1 1 0 0,1 0-1 0 0,0 0 0 0 0,0 0 0 0 0,1 1 0 0 0,1-1 1 0 0,0 1-1 0 0,0 1 0 0 0,0 5 52 0 0,4-15-34 0 0,-1 1 0 0 0,0 0 1 0 0,1 0-1 0 0,0 0 0 0 0,0 0 0 0 0,0 0 1 0 0,0 0-1 0 0,1 0 0 0 0,-1 0 0 0 0,1 0 0 0 0,0-1 1 0 0,0 1-1 0 0,1 0 0 0 0,-1 0 0 0 0,1-1 1 0 0,0 1-1 0 0,0-1 0 0 0,0 1 0 0 0,0-1 1 0 0,0 0-1 0 0,1 0 0 0 0,-1 0 0 0 0,1 0 0 0 0,0-1 1 0 0,0 1-1 0 0,0-1 0 0 0,0 1 0 0 0,1-1 1 0 0,-1 0-1 0 0,1 0 0 0 0,3 1 34 0 0,4 1 147 0 0,0 0-1 0 0,1 0 1 0 0,-1-1-1 0 0,1-1 1 0 0,0 0-1 0 0,0-1 1 0 0,0 0-1 0 0,0 0 1 0 0,0-1-1 0 0,0-1 1 0 0,-1 0-1 0 0,1-1 1 0 0,0 0-1 0 0,0-1 1 0 0,-1 0-1 0 0,1-1 1 0 0,-1 0-1 0 0,0-1 1 0 0,0 0-1 0 0,1-2-146 0 0,27-20 329 0 0,-2-2 1 0 0,-1-1-1 0 0,-2-2 1 0 0,-1-1-1 0 0,-1-2 0 0 0,-2-1 1 0 0,-1-1-1 0 0,-2-1 1 0 0,-2-2-1 0 0,14-32-329 0 0,-28 55 28 0 0,119-232-276 0 0,-122 228 159 0 0,-1 0 1 0 0,0 0-1 0 0,-1-1 1 0 0,-2 0-1 0 0,0 0 0 0 0,-1 0 1 0 0,-1 0-1 0 0,-2-1 0 0 0,0 1 1 0 0,-1 0-1 0 0,-2-10 89 0 0,1 26-12 0 0,1 0 0 0 0,-1 1 1 0 0,0-1-1 0 0,0 1 0 0 0,0 0 0 0 0,-1 0 0 0 0,0 0 0 0 0,0 0 1 0 0,0 0-1 0 0,-1 1 0 0 0,1-1 0 0 0,-1 1 0 0 0,0 0 0 0 0,-1 0 1 0 0,1 0-1 0 0,-1 1 0 0 0,1-1 0 0 0,-1 1 0 0 0,0 0 0 0 0,0 1 1 0 0,-1-1-1 0 0,1 1 0 0 0,0 0 0 0 0,-1 0 0 0 0,1 1 0 0 0,-1 0 0 0 0,0 0 1 0 0,1 0-1 0 0,-1 0 0 0 0,0 1 0 0 0,0 0 0 0 0,1 0 0 0 0,-1 1 1 0 0,0 0-1 0 0,0-1 0 0 0,1 2 0 0 0,-1-1 0 0 0,1 1 0 0 0,-1 0 1 0 0,1 0-1 0 0,-3 2 12 0 0,-16 9-23 0 0,1 0 1 0 0,1 2-1 0 0,0 1 0 0 0,1 0 1 0 0,1 2-1 0 0,1 0 1 0 0,0 1-1 0 0,2 1 1 0 0,0 1-1 0 0,1 0 0 0 0,1 1 1 0 0,1 1-1 0 0,-5 12 23 0 0,8-16 1 0 0,1 1 0 0 0,1 0-1 0 0,0 0 1 0 0,2 1 0 0 0,0 0-1 0 0,2 0 1 0 0,0 1 0 0 0,1-1-1 0 0,2 1 1 0 0,0 0 0 0 0,1 0-1 0 0,1 0 1 0 0,1 0 0 0 0,1 0-1 0 0,1 0 1 0 0,1-1 0 0 0,1 1-1 0 0,1-1 1 0 0,1 0 0 0 0,0 0-1 0 0,2-1 1 0 0,0 0 0 0 0,1-1-1 0 0,8 10 0 0 0,-1-4 41 0 0,1-1 0 0 0,1-1 0 0 0,2-1 1 0 0,0-1-1 0 0,1-1 0 0 0,1-1 0 0 0,0 0 0 0 0,2-2 0 0 0,0-1 0 0 0,1-1 0 0 0,0-1 0 0 0,1-2 0 0 0,16 6-41 0 0,-19-11-1339 0 0,-1 0 1 0 0,1-2-1 0 0,0-1 1 0 0,1 0-1 0 0,-1-2 1 0 0,16 0 1338 0 0,-25-2-11555 0 0</inkml:trace>
  <inkml:trace contextRef="#ctx0" brushRef="#br0" timeOffset="-75007.182">5422 1064 6641 0 0,'0'0'2500'0'0,"0"0"-175"0"0,0 0-177 0 0,0 0-244 0 0,0 0-254 0 0,0 0-330 0 0,0 0-306 0 0,0 0-236 0 0,0 0-167 0 0,0 0-108 0 0,0 0-60 0 0,-31 17-15 0 0,-99 57-25 0 0,63-16 96 0 0,56-42-385 0 0,-1-1-97 0 0,1 0 0 0 0,1 0 0 0 0,0 2 0 0 0,2-1 0 0 0,0 1 0 0 0,0 0 0 0 0,2 0 0 0 0,0 1 0 0 0,1 0 0 0 0,0 0 0 0 0,2 0 0 0 0,0 1 0 0 0,1-1 0 0 0,1 1 0 0 0,1 0 0 0 0,1 3-17 0 0,-1-19-35 0 0,1 0 1 0 0,0 0-1 0 0,-1 1 1 0 0,1-1-1 0 0,1 0 1 0 0,-1 0-1 0 0,0 0 1 0 0,1 0-1 0 0,-1 0 1 0 0,1-1-1 0 0,0 1 0 0 0,0 0 1 0 0,0-1-1 0 0,0 1 1 0 0,1-1-1 0 0,-1 0 1 0 0,1 0-1 0 0,-1 0 1 0 0,1 0-1 0 0,0 0 1 0 0,0-1-1 0 0,-1 1 0 0 0,1-1 1 0 0,0 1-1 0 0,1-1 1 0 0,-1 0-1 0 0,0 0 1 0 0,0-1-1 0 0,1 1 35 0 0,95 2-1847 0 0,-7-33-1569 0 0,-34 0-4995 0 0,-56 29 7968 0 0,23-13-7991 0 0</inkml:trace>
  <inkml:trace contextRef="#ctx0" brushRef="#br0" timeOffset="-70597.863">6032 1013 720 0 0,'0'0'2329'0'0,"0"0"-925"0"0,0 0-305 0 0,0 0 134 0 0,0 0 208 0 0,0 0 91 0 0,0 0-89 0 0,0 0-301 0 0,0 0-340 0 0,0 0-253 0 0,-19 9-173 0 0,-59 30-91 0 0,75-37-249 0 0,0-1 0 0 0,0 1 1 0 0,0 0-1 0 0,0 0 0 0 0,0 1 0 0 0,0-1 0 0 0,1 1 1 0 0,-1-1-1 0 0,1 1 0 0 0,0 0 0 0 0,0 0 1 0 0,0 0-1 0 0,0 0 0 0 0,0 0 0 0 0,1 0 0 0 0,-1 0 1 0 0,1 1-1 0 0,0-1 0 0 0,0 1-36 0 0,-3 7 104 0 0,-3 4 19 0 0,2 0 0 0 0,-1 1 0 0 0,2 0 0 0 0,0 0 0 0 0,1 0 0 0 0,1 0 0 0 0,1 0 0 0 0,0 1 0 0 0,0-1 0 0 0,2 0 0 0 0,0 2-123 0 0,1-10 79 0 0,-1 0 1 0 0,2 0-1 0 0,-1 0 1 0 0,1 0-1 0 0,0 0 1 0 0,0-1-1 0 0,1 1 1 0 0,0-1-1 0 0,1 0 1 0 0,-1 0-1 0 0,1-1 0 0 0,0 1 1 0 0,1-1-1 0 0,0 0 1 0 0,0 0-1 0 0,0-1 1 0 0,1 0-1 0 0,1 1-78 0 0,-2-4 181 0 0,1-1 0 0 0,-1 0 0 0 0,0 0 0 0 0,0 0 0 0 0,1-1 0 0 0,-1 1 0 0 0,0-2 0 0 0,1 1 1 0 0,-1-1-1 0 0,0 0 0 0 0,0 0 0 0 0,1-1 0 0 0,-1 1 0 0 0,0-1 0 0 0,-1-1 0 0 0,1 1 0 0 0,0-1 1 0 0,2-2-183 0 0,9-6 217 0 0,-1-2 0 0 0,-1 0 0 0 0,0-1 0 0 0,-1 0 0 0 0,0-1 0 0 0,-1-1 0 0 0,-1 0 1 0 0,0-1-1 0 0,-1 0 0 0 0,-1-1 0 0 0,0-1-217 0 0,-4 6 40 0 0,-1 1-1 0 0,0-1 1 0 0,-1 0-1 0 0,0 0 1 0 0,-1-1-1 0 0,0 1 1 0 0,-1-1 0 0 0,-1 1-1 0 0,0-1 1 0 0,-1 0-1 0 0,0 0 1 0 0,-2-8-40 0 0,-1 17-38 0 0,0 1 0 0 0,0 1 0 0 0,0-1 0 0 0,0 0 0 0 0,-1 1 0 0 0,1-1 0 0 0,-1 1 0 0 0,0 0 0 0 0,0 0 0 0 0,0 1 0 0 0,0-1 0 0 0,-1 1 0 0 0,1 0 0 0 0,-1 0 0 0 0,0 0 0 0 0,1 1 0 0 0,-1 0 0 0 0,0 0 0 0 0,0 0 0 0 0,0 0 0 0 0,1 1 0 0 0,-1 0 0 0 0,0 0 0 0 0,0 0 0 0 0,0 0 0 0 0,0 1 0 0 0,0 0 0 0 0,0 0 0 0 0,1 0 0 0 0,-1 1 0 0 0,-2 0 38 0 0,-6 1-181 0 0,0 1-1 0 0,1 0 1 0 0,-1 1-1 0 0,1 0 1 0 0,0 1-1 0 0,0 0 1 0 0,1 1-1 0 0,0 0 1 0 0,0 1-1 0 0,1 0 1 0 0,-6 6 181 0 0,55-7-614 0 0,137-62 1876 0 0,-97 32-801 0 0,-42 20-6534 0 0,-28 0-4081 0 0,-5-1 4374 0 0</inkml:trace>
  <inkml:trace contextRef="#ctx0" brushRef="#br0" timeOffset="-69833.476">6674 1053 3297 0 0,'0'0'1812'0'0,"0"0"-48"0"0,0 0 1 0 0,0 0 41 0 0,0 0-65 0 0,0 0-251 0 0,0 0-288 0 0,0 0-268 0 0,0 0-195 0 0,0 0-131 0 0,0 0-93 0 0,0 0-100 0 0,0 0-79 0 0,-21 2-63 0 0,-65 11-27 0 0,83-13-223 0 0,0 1 1 0 0,0 0-1 0 0,-1-1 0 0 0,1 1 1 0 0,0 1-1 0 0,0-1 1 0 0,0 0-1 0 0,0 1 1 0 0,0 0-1 0 0,1-1 0 0 0,-1 1 1 0 0,0 0-1 0 0,1 0 1 0 0,-1 1-1 0 0,1-1 1 0 0,0 1-1 0 0,0-1 0 0 0,0 1 1 0 0,0-1-1 0 0,0 2-23 0 0,-6 7 79 0 0,-3 0-48 0 0,1 1 0 0 0,0 0 0 0 0,1 1 1 0 0,1 0-1 0 0,0 0 0 0 0,0 1 0 0 0,1 0 1 0 0,1 0-1 0 0,1 1 0 0 0,0 0 0 0 0,1 0 1 0 0,0 0-1 0 0,1 0 0 0 0,1 1 1 0 0,0 0-1 0 0,1-1 0 0 0,1 1 0 0 0,1 2-31 0 0,-1-14 18 0 0,1 0-1 0 0,0 0 1 0 0,0 0-1 0 0,1 0 1 0 0,-1 0-1 0 0,1 0 1 0 0,0-1-1 0 0,0 1 1 0 0,0 0 0 0 0,0-1-1 0 0,1 0 1 0 0,-1 1-1 0 0,1-1 1 0 0,0 0-1 0 0,0 0 1 0 0,0-1-1 0 0,0 1 1 0 0,0-1-1 0 0,1 1 1 0 0,-1-1-1 0 0,1 0 1 0 0,0-1-1 0 0,0 1 1 0 0,-1 0-1 0 0,1-1 1 0 0,0 0 0 0 0,0 0-1 0 0,0 0 1 0 0,3 0-18 0 0,2 0 117 0 0,-1 0 0 0 0,1 0 0 0 0,-1-1 0 0 0,1 0 0 0 0,-1-1 0 0 0,0 0 0 0 0,1 0 0 0 0,-1-1 0 0 0,0 0 0 0 0,1 0 0 0 0,-1-1 0 0 0,-1 0 0 0 0,1 0 0 0 0,1-1-117 0 0,15-11 304 0 0,-1 0-1 0 0,0-2 0 0 0,-1 0 1 0 0,-1-1-1 0 0,0-2 1 0 0,-2 0-1 0 0,13-17-303 0 0,-23 26 62 0 0,-1 1 0 0 0,0-2 0 0 0,-1 1 0 0 0,-1-1 0 0 0,0 0 0 0 0,0 0 0 0 0,-1 0 0 0 0,-1-1 0 0 0,0 0 0 0 0,-1 0 0 0 0,0 0 0 0 0,-1 0 0 0 0,0-1 0 0 0,-1 1 0 0 0,-1-1 0 0 0,0 1 0 0 0,-1-5-62 0 0,0 15-24 0 0,1-1-1 0 0,-1 0 0 0 0,-1 0 0 0 0,1 0 0 0 0,-1 1 0 0 0,1-1 0 0 0,-1 1 0 0 0,0-1 0 0 0,0 1 0 0 0,-1 0 1 0 0,1 0-1 0 0,-1 0 0 0 0,1 0 0 0 0,-1 0 0 0 0,0 1 0 0 0,0-1 0 0 0,0 1 0 0 0,-1-1 0 0 0,1 1 0 0 0,0 0 1 0 0,-1 1-1 0 0,1-1 0 0 0,-1 1 0 0 0,0-1 0 0 0,0 1 0 0 0,1 0 0 0 0,-1 0 0 0 0,0 1 0 0 0,0-1 1 0 0,-3 1 24 0 0,-6-1-377 0 0,1 0 1 0 0,-1 1 0 0 0,1 0 0 0 0,-1 1-1 0 0,1 1 1 0 0,0 0 0 0 0,-1 1 0 0 0,1 0 0 0 0,-3 1 376 0 0,-42 23-5111 0 0,32-14-1436 0 0,9-5-3040 0 0</inkml:trace>
  <inkml:trace contextRef="#ctx0" brushRef="#br0" timeOffset="-66785.676">7237 1149 1656 0 0,'0'0'1127'0'0,"0"0"-40"0"0,0 0 164 0 0,0 0 335 0 0,0 0 265 0 0,0 0 24 0 0,0 0-245 0 0,0 0-446 0 0,0 0-405 0 0,0 0-291 0 0,0 0-165 0 0,0 26 1258 0 0,-3 47 377 0 0,-16 34-907 0 0,-50 151-83 0 0,63-240-1271 0 0,-1 5 2461 0 0,9-40-207 0 0,10-29-1754 0 0,1 1 0 0 0,3 0 1 0 0,2 1-1 0 0,2 1 0 0 0,23-36-197 0 0,-37 66 25 0 0,17-30 55 0 0,2 1 1 0 0,2 1-1 0 0,1 1 0 0 0,2 1 0 0 0,5-2-80 0 0,-31 38 6 0 0,-1-1 0 0 0,1 1-1 0 0,0-1 1 0 0,1 1 0 0 0,-1 0-1 0 0,1 1 1 0 0,-1-1-1 0 0,1 1 1 0 0,0 0 0 0 0,0 0-1 0 0,-1 0 1 0 0,2 1-1 0 0,-1 0 1 0 0,0 0 0 0 0,0 0-1 0 0,0 0 1 0 0,0 1 0 0 0,1 0-1 0 0,-1 0-5 0 0,-2 2 5 0 0,0 0 1 0 0,-1-1-1 0 0,1 1 0 0 0,-1 0 1 0 0,1 1-1 0 0,-1-1 0 0 0,0 0 0 0 0,0 1 1 0 0,0-1-1 0 0,0 1 0 0 0,0 0 1 0 0,-1-1-1 0 0,1 1 0 0 0,-1 0 0 0 0,0 0 1 0 0,0 0-1 0 0,0 0 0 0 0,0 0 1 0 0,0 0-1 0 0,-1 0 0 0 0,1 1 0 0 0,-1-1 1 0 0,0 0-1 0 0,0 0 0 0 0,0 3-5 0 0,0-4 3 0 0,-3 119 20 0 0,3-121-74 0 0,-1 12-1994 0 0,3-10-2678 0 0,2-1-4291 0 0,2-1-1031 0 0</inkml:trace>
  <inkml:trace contextRef="#ctx0" brushRef="#br0" timeOffset="-66130.783">8007 1152 14779 0 0,'0'0'1654'0'0,"0"0"-505"0"0,0 0-256 0 0,0 0 123 0 0,0 0 88 0 0,0 0-60 0 0,0 0-201 0 0,0 0-247 0 0,0 0-217 0 0,0 0-131 0 0,0 0-85 0 0,0 0-75 0 0,0 0 8 0 0,-34 3 0 0 0,-103 13 0 0 0,67 12 49 0 0,61-19-127 0 0,0-2-22 0 0,0 1 0 0 0,1 0 1 0 0,-1 0-1 0 0,2 0 1 0 0,-1 1-1 0 0,1 0 0 0 0,1 1 1 0 0,0-1-1 0 0,0 1 1 0 0,1 1-1 0 0,0-1 0 0 0,1 1 1 0 0,0-1-1 0 0,1 1 1 0 0,0 1-1 0 0,0-1 0 0 0,1 0 1 0 0,1 0-1 0 0,0 1 1 0 0,1-1-1 0 0,0 1 0 0 0,0-1 1 0 0,2 5 3 0 0,1-10 1 0 0,1 1 1 0 0,0-1 0 0 0,1 0-1 0 0,-1 0 1 0 0,1-1-1 0 0,0 1 1 0 0,0-1-1 0 0,1 0 1 0 0,0-1 0 0 0,0 1-1 0 0,0-1 1 0 0,0 0-1 0 0,1 0 1 0 0,-1-1-1 0 0,1 0 1 0 0,0 0-1 0 0,0-1 1 0 0,0 0 0 0 0,0 0-1 0 0,0-1 1 0 0,1 1-1 0 0,-1-2 1 0 0,1 1-1 0 0,-1-1 1 0 0,0 0 0 0 0,1 0-1 0 0,-1-1 1 0 0,1 0-1 0 0,0-1-1 0 0,8 0 95 0 0,0 0-1 0 0,0-1 0 0 0,-1-1 1 0 0,0-1-1 0 0,0 0 0 0 0,0-1 1 0 0,0 0-1 0 0,-1-1 0 0 0,0-1 1 0 0,-1 0-1 0 0,1-1 1 0 0,-2-1-1 0 0,1 0 0 0 0,-1 0 1 0 0,10-12-95 0 0,11-15 281 0 0,-1-1 0 0 0,-2-1-1 0 0,-2-2 1 0 0,11-22-281 0 0,-20 32 5 0 0,-1-1 0 0 0,-2-1 0 0 0,-1-1 0 0 0,-1 0 0 0 0,-2-1 0 0 0,-2 0-1 0 0,-1-1 1 0 0,-2 0 0 0 0,-1 0 0 0 0,-2-1 0 0 0,-1-14-5 0 0,-3 31-20 0 0,0-1 0 0 0,-2 0 0 0 0,-1 0 0 0 0,0 0 0 0 0,-1 1 0 0 0,-2-1 0 0 0,0-1 20 0 0,4 16-6 0 0,0 0-1 0 0,-1 1 1 0 0,0-1-1 0 0,0 1 1 0 0,0-1-1 0 0,0 1 1 0 0,-1 0-1 0 0,0 0 1 0 0,0 0-1 0 0,0 1 1 0 0,-1-1 0 0 0,1 1-1 0 0,-1 0 1 0 0,0 0-1 0 0,0 1 1 0 0,-1-1-1 0 0,1 1 1 0 0,-1 1-1 0 0,1-1 1 0 0,-1 1-1 0 0,0 0 1 0 0,0 0-1 0 0,0 0 1 0 0,0 1-1 0 0,-5-1 7 0 0,-2 1-4 0 0,0 1-1 0 0,0 0 0 0 0,0 1 1 0 0,0 0-1 0 0,0 1 0 0 0,0 0 1 0 0,0 1-1 0 0,0 1 0 0 0,1 0 1 0 0,0 0-1 0 0,0 1 0 0 0,0 1 1 0 0,0 0-1 0 0,1 1 0 0 0,0 0 1 0 0,0 1-1 0 0,1 0 0 0 0,0 0 1 0 0,0 1-1 0 0,1 1 0 0 0,0-1 1 0 0,1 1-1 0 0,0 1 0 0 0,1 0 1 0 0,0 0-1 0 0,0 0 0 0 0,1 1 1 0 0,1 0-1 0 0,0 0 0 0 0,1 0 1 0 0,0 1-1 0 0,0 0 0 0 0,2-1 1 0 0,-1 9 4 0 0,0-1 3 0 0,0 0 1 0 0,2-1 0 0 0,1 1 0 0 0,0 0-1 0 0,2 0 1 0 0,0 0 0 0 0,1-1-1 0 0,1 1 1 0 0,0-1 0 0 0,2 0 0 0 0,0 0-1 0 0,2-1 1 0 0,0 0 0 0 0,2 2-4 0 0,11 14 96 0 0,2-1 0 0 0,1-1 0 0 0,2-1 0 0 0,1-2 0 0 0,1 0 1 0 0,2-2-1 0 0,0-1 0 0 0,19 11-96 0 0,-47-36 6 0 0,108 121 183 0 0,-105-107-201 0 0,8-20-5475 0 0,3-14 1142 0 0,-3 3-4172 0 0,-4 8-640 0 0</inkml:trace>
  <inkml:trace contextRef="#ctx0" brushRef="#br0" timeOffset="-65884.247">8660 1163 8250 0 0,'0'0'256'0'0,"0"0"-448"0"0,0 0-96 0 0,0 0-144 0 0,0 0-401 0 0,0 0-1415 0 0,0 0-2265 0 0</inkml:trace>
  <inkml:trace contextRef="#ctx0" brushRef="#br0" timeOffset="-65640.582">8701 644 16396 0 0,'0'0'1960'0'0,"0"0"-568"0"0,0 0-392 0 0,0 0-95 0 0,0 0-81 0 0,0 0-128 0 0,0-191-176 0 0,0 187-224 0 0,0 1-264 0 0,0 3-240 0 0,0 3-136 0 0,2 8-32 0 0,5 8-64 0 0,-1 10-184 0 0,3 8-769 0 0,-4-8-2583 0 0,-1-10-8667 0 0</inkml:trace>
  <inkml:trace contextRef="#ctx0" brushRef="#br0" timeOffset="-65403.233">8872 1443 17244 0 0,'0'0'1349'0'0,"0"0"-463"0"0,0 0-129 0 0,0 0 39 0 0,0 0 50 0 0,0 0-46 0 0,0 0-162 0 0,0 0-178 0 0,15-33-98 0 0,46-104-69 0 0,-6 31 217 0 0,-44 87-459 0 0,64-83-99 0 0,-74 102 34 0 0,-1-1 0 0 0,0 1 0 0 0,1 0 1 0 0,-1-1-1 0 0,0 1 0 0 0,1 0 0 0 0,-1-1 0 0 0,0 1 0 0 0,1 0 0 0 0,-1 0 0 0 0,1-1 1 0 0,-1 1-1 0 0,1 0 0 0 0,-1 0 0 0 0,1 0 0 0 0,-1 0 0 0 0,1 0 0 0 0,-1 0 0 0 0,1-1 1 0 0,-1 1-1 0 0,1 0 0 0 0,-1 0 0 0 0,1 0 0 0 0,-1 1 0 0 0,1-1 0 0 0,-1 0 0 0 0,1 0 1 0 0,-1 0-1 0 0,0 0 0 0 0,1 0 0 0 0,-1 0 0 0 0,1 1 0 0 0,-1-1 0 0 0,1 0 0 0 0,-1 0 1 0 0,1 1-1 0 0,-1-1 0 0 0,0 0 0 0 0,1 1 0 0 0,-1-1 0 0 0,0 0 0 0 0,1 1 0 0 0,-1-1 1 0 0,0 1-1 0 0,0-1 0 0 0,1 1 0 0 0,-1-1 0 0 0,0 0 0 0 0,0 1 0 0 0,0-1 0 0 0,1 1 1 0 0,-1-1-1 0 0,0 1 0 0 0,0-1 0 0 0,0 1 0 0 0,0-1 0 0 0,0 1 0 0 0,0-1 0 0 0,0 1 1 0 0,0 0 13 0 0,0 39-358 0 0,0-30 286 0 0,-7 64-327 0 0,4-64 320 0 0,1 0 1 0 0,1 0 0 0 0,0 1-1 0 0,0-1 1 0 0,1 1 0 0 0,0-1-1 0 0,1 1 1 0 0,0-1 0 0 0,1 0-1 0 0,0 1 1 0 0,1-1 0 0 0,0 0-1 0 0,0 0 1 0 0,4 7 78 0 0,-5-13 32 0 0,1 1 1 0 0,-1-1-1 0 0,1 1 0 0 0,0-1 1 0 0,0 0-1 0 0,1 0 0 0 0,-1 0 0 0 0,1 0 1 0 0,0-1-1 0 0,0 0 0 0 0,0 0 1 0 0,0 0-1 0 0,0 0 0 0 0,1 0 1 0 0,0-1-1 0 0,-1 0 0 0 0,1 0 0 0 0,0 0 1 0 0,0 0-1 0 0,0-1 0 0 0,0 0 1 0 0,0 0-1 0 0,0 0 0 0 0,0-1 1 0 0,1 0-1 0 0,-1 0 0 0 0,0 0 0 0 0,0 0 1 0 0,0-1-1 0 0,0 0 0 0 0,0 0 1 0 0,1-1-33 0 0,8-4 166 0 0,-1 0-1 0 0,0-1 1 0 0,0-1 0 0 0,0 0 0 0 0,-1-1 0 0 0,-1-1 0 0 0,1 1 0 0 0,-2-2 0 0 0,1 0 0 0 0,-1 0 0 0 0,-1 0 0 0 0,0-1 0 0 0,-1-1 0 0 0,0 0 0 0 0,-1 0 0 0 0,0 0-1 0 0,-1-1 1 0 0,-1 0 0 0 0,1-2-166 0 0,-4 10-142 0 0,1 0-1 0 0,-1 0 0 0 0,0-1 0 0 0,-1 0 0 0 0,1 1 1 0 0,-1-1-1 0 0,-1 0 0 0 0,1 1 0 0 0,-1-1 0 0 0,0 0 1 0 0,-1 0-1 0 0,0 1 0 0 0,0-1 0 0 0,-1-4 143 0 0,-7 2-2540 0 0,3 7-2151 0 0,1 1-6994 0 0</inkml:trace>
  <inkml:trace contextRef="#ctx0" brushRef="#br0" timeOffset="-65003.444">8647 1071 3833 0 0,'0'0'3148'0'0,"0"0"-880"0"0,0 0-243 0 0,0 0-78 0 0,0 0-99 0 0,0 0-189 0 0,0 0-279 0 0,0 0-248 0 0,0 0-210 0 0,0 0-160 0 0,0 0-101 0 0,0 0-80 0 0,0 0-85 0 0,-8 15-80 0 0,-50 107 879 0 0,7 99-368 0 0,43-193-609 0 0,2-9-1620 0 0,5-8-3314 0 0,1-11-1924 0 0,0 0-5132 0 0</inkml:trace>
  <inkml:trace contextRef="#ctx0" brushRef="#br0" timeOffset="-63897.851">10008 1178 8442 0 0,'0'0'2211'0'0,"0"0"-412"0"0,0 0-247 0 0,0 0-39 0 0,0 0-45 0 0,0 0-124 0 0,0 0-240 0 0,0 0-290 0 0,0 0-255 0 0,0 0-155 0 0,0 0-104 0 0,-35 6-48 0 0,-108 22-24 0 0,139-28-210 0 0,-1 1-1 0 0,1-1 1 0 0,0 1 0 0 0,-1 0 0 0 0,1 1-1 0 0,0-1 1 0 0,0 1 0 0 0,0 0 0 0 0,0 0-1 0 0,0 0 1 0 0,0 0 0 0 0,0 1 0 0 0,1-1-1 0 0,-1 1 1 0 0,1 0 0 0 0,0 0-1 0 0,-1 1-17 0 0,-5 6 67 0 0,0-3-37 0 0,1 1-1 0 0,0 0 1 0 0,0 1-1 0 0,0-1 0 0 0,1 2 1 0 0,1-1-1 0 0,0 1 1 0 0,0-1-1 0 0,1 2 1 0 0,0-1-1 0 0,0 0 1 0 0,1 1-1 0 0,1 0 1 0 0,0 0-1 0 0,1 0 1 0 0,0 1-1 0 0,0-1 1 0 0,1 0-1 0 0,0 1 1 0 0,2 5-30 0 0,1-13 32 0 0,1 0 0 0 0,0-1 0 0 0,0 1 0 0 0,0-1 0 0 0,0 0 0 0 0,1 0 0 0 0,-1 0 0 0 0,1 0 0 0 0,0-1 1 0 0,0 1-1 0 0,0-1 0 0 0,0 0 0 0 0,0 0 0 0 0,0-1 0 0 0,1 1 0 0 0,-1-1 0 0 0,0 0 0 0 0,1 0 1 0 0,-1 0-1 0 0,1-1 0 0 0,0 1 0 0 0,-1-1 0 0 0,1 0 0 0 0,-1-1 0 0 0,1 1 0 0 0,-1-1 0 0 0,1 0 0 0 0,3-1-32 0 0,8-1 76 0 0,1-1 0 0 0,-1-1 0 0 0,0-1 0 0 0,0 0 0 0 0,-1-1-1 0 0,0 0 1 0 0,0-1 0 0 0,-1-1 0 0 0,0-1 0 0 0,0 0-1 0 0,-1-1 1 0 0,9-8-76 0 0,21-15 97 0 0,-26 20-77 0 0,-13 10-20 0 0,0 1 0 0 0,0-1-1 0 0,0 1 1 0 0,1-1-1 0 0,-1 1 1 0 0,1 1 0 0 0,0-1-1 0 0,0 1 1 0 0,0 0-1 0 0,0 0 1 0 0,0 0-1 0 0,0 1 1 0 0,6-2 0 0 0,-5 30-159 0 0,-7 97 265 0 0,3-121-94 0 0,0 0 1 0 0,0-1 0 0 0,0 1-1 0 0,0-1 1 0 0,0 0 0 0 0,1 1-1 0 0,-1-1 1 0 0,1 0-1 0 0,0-1 1 0 0,0 1 0 0 0,0 0-1 0 0,0-1 1 0 0,0 0 0 0 0,0 1-1 0 0,0-1 1 0 0,0 0 0 0 0,0-1-1 0 0,0 1 1 0 0,1-1 0 0 0,-1 1-1 0 0,0-1 1 0 0,0 0 0 0 0,1 0-1 0 0,-1 0 1 0 0,0-1 0 0 0,0 1-1 0 0,1-1 1 0 0,-1 0 0 0 0,0 0-1 0 0,0 0 1 0 0,0 0-1 0 0,0 0 1 0 0,0-1 0 0 0,0 1-1 0 0,0-1 1 0 0,0 0 0 0 0,0 0-13 0 0,24-14 180 0 0,-2-1-1 0 0,1-1 1 0 0,-2-1 0 0 0,-1-1 0 0 0,0-1 0 0 0,9-12-180 0 0,-5 7 137 0 0,8-9-99 0 0,-1-1 0 0 0,-2-1 0 0 0,-1-2 0 0 0,-2-1 0 0 0,-2-1 0 0 0,-2-2 0 0 0,-1 0 0 0 0,-3-2 0 0 0,-1 0 0 0 0,-3-1 0 0 0,-1-1 0 0 0,-3-1 0 0 0,-2 0-1 0 0,-1 0 1 0 0,-1-24-38 0 0,-6 44-3 0 0,-1 17 9 0 0,0 0-1 0 0,0 1 0 0 0,-2-1 0 0 0,1 0 0 0 0,-1 0 0 0 0,-1 0 0 0 0,0 0 0 0 0,0 0 0 0 0,-1 0 0 0 0,0 0 1 0 0,-1 1-1 0 0,-1-1 0 0 0,1 1 0 0 0,-2 0 0 0 0,1 0 0 0 0,-6-8-5 0 0,7 16-1 0 0,-1 0-1 0 0,1 0 0 0 0,0 0 1 0 0,0 1-1 0 0,-1-1 1 0 0,1 1-1 0 0,-1 0 0 0 0,1 0 1 0 0,-1 1-1 0 0,0-1 1 0 0,1 1-1 0 0,-1-1 0 0 0,0 1 1 0 0,1 0-1 0 0,-1 1 1 0 0,0-1-1 0 0,1 1 0 0 0,-1-1 1 0 0,0 1-1 0 0,1 0 1 0 0,-1 0-1 0 0,1 1 0 0 0,0-1 1 0 0,-1 1-1 0 0,1 0 1 0 0,0 0-1 0 0,0 0 1 0 0,0 0-1 0 0,0 0 0 0 0,0 1 1 0 0,1-1-1 0 0,-1 1 1 0 0,1 0-1 0 0,-1-1 0 0 0,1 1 1 0 0,-1 2 1 0 0,-9 16 8 0 0,1 1 0 0 0,0 1 0 0 0,2 0 1 0 0,0 0-1 0 0,2 1 0 0 0,1 0 0 0 0,0 0 1 0 0,2 0-1 0 0,1 1 0 0 0,1-1 0 0 0,1 1 1 0 0,1 0-1 0 0,1 0 0 0 0,1 1-8 0 0,-2-23 1 0 0,22 354 176 0 0,1 36-113 0 0,-23-392-73 0 0,0-1 10 0 0,-4-24-534 0 0,-26-79-2066 0 0,-1-7-3931 0 0,12 70 1162 0 0,10 20 149 0 0,0 0-1971 0 0</inkml:trace>
  <inkml:trace contextRef="#ctx0" brushRef="#br0" timeOffset="-63103.227">10194 932 6361 0 0,'0'0'2123'0'0,"0"0"-473"0"0,0 0-524 0 0,0 0-183 0 0,0 0 180 0 0,0 0 277 0 0,0 0 175 0 0,0 0-72 0 0,0 0-244 0 0,0 0-234 0 0,0 0-209 0 0,0 0-166 0 0,0 0-114 0 0,35 2-73 0 0,114 8-74 0 0,171-3 582 0 0,-307-8-1014 0 0,0 1 0 0 0,0 0 0 0 0,0 1 0 0 0,0 1 0 0 0,0 0 1 0 0,0 1-1 0 0,0 0 0 0 0,0 1 0 0 0,-1 1 0 0 0,0 0 0 0 0,0 0 0 0 0,0 1 0 0 0,0 1 0 0 0,-1 0 0 0 0,0 0 0 0 0,9 10 43 0 0,5 64 112 0 0,-23-79-58 0 0,0 1 0 0 0,0-1 0 0 0,0 1 0 0 0,0-1-1 0 0,0 0 1 0 0,1 1 0 0 0,-1-1 0 0 0,1 0 0 0 0,0-1 0 0 0,-1 1-1 0 0,1 0 1 0 0,0-1 0 0 0,0 0 0 0 0,0 1 0 0 0,0-1-1 0 0,0 0 1 0 0,1-1 0 0 0,-1 1 0 0 0,0-1 0 0 0,0 1 0 0 0,1-1-1 0 0,-1 0 1 0 0,0 0 0 0 0,0 0 0 0 0,1-1 0 0 0,-1 1 0 0 0,0-1-1 0 0,0 0 1 0 0,0 1 0 0 0,0-1 0 0 0,0-1 0 0 0,0 1-1 0 0,0 0 1 0 0,0-1 0 0 0,0 0 0 0 0,0 1 0 0 0,-1-1 0 0 0,1 0-1 0 0,-1-1-53 0 0,127-85 687 0 0,-125 85-676 0 0,0 0 0 0 0,-1 0 0 0 0,1-1 0 0 0,0 1 0 0 0,-1-1 0 0 0,0 0 0 0 0,0 0 0 0 0,0 0 0 0 0,0 0 0 0 0,-1-1 0 0 0,1 1-1 0 0,-1-1 1 0 0,-1 1 0 0 0,1-1 0 0 0,0 0 0 0 0,-1 1 0 0 0,0-1 0 0 0,0 0 0 0 0,-1 0 0 0 0,1-1-11 0 0,-3 4-1 0 0,0 0-1 0 0,0 0 1 0 0,0 0-1 0 0,-1 1 1 0 0,1-1-1 0 0,0 1 1 0 0,-1-1-1 0 0,1 1 1 0 0,-1 0 0 0 0,1 0-1 0 0,-1 0 1 0 0,0 0-1 0 0,1 1 1 0 0,-1-1-1 0 0,0 1 1 0 0,0-1 0 0 0,1 1-1 0 0,-1 0 1 0 0,0 0-1 0 0,0 0 1 0 0,0 0-1 0 0,1 1 1 0 0,-1-1 0 0 0,0 1-1 0 0,1 0 1 0 0,-3 0 1 0 0,-13 5-36 0 0,0 0-1 0 0,0 2 1 0 0,1 0 0 0 0,0 0 0 0 0,1 2 0 0 0,-1 0 0 0 0,2 1 0 0 0,0 0 0 0 0,0 1 0 0 0,1 1-1 0 0,0 0 1 0 0,1 1 0 0 0,-4 7 36 0 0,7-11-15 0 0,0 1 0 0 0,0 1-1 0 0,1 0 1 0 0,0 0 0 0 0,1 1-1 0 0,1 0 1 0 0,0 0 0 0 0,0 0-1 0 0,2 1 1 0 0,-1 0 0 0 0,2 1 0 0 0,0-1-1 0 0,1 1 1 0 0,0 0 0 0 0,1-1-1 0 0,1 1 1 0 0,0 0 0 0 0,1 0-1 0 0,1 9 16 0 0,1-18-4 0 0,0 0 0 0 0,1 0 0 0 0,-1 0 0 0 0,1 0 0 0 0,0 0 0 0 0,0-1 0 0 0,1 0 0 0 0,0 1 0 0 0,0-1 0 0 0,0 0 0 0 0,1-1 0 0 0,-1 1 0 0 0,1-1 0 0 0,0 0 0 0 0,0 0 0 0 0,1-1 0 0 0,-1 1 0 0 0,1-1 0 0 0,0 0 0 0 0,0-1 0 0 0,0 1 0 0 0,0-1 0 0 0,0 0 0 0 0,0-1 0 0 0,0 0 0 0 0,1 0 0 0 0,4 0 4 0 0,7 2-48 0 0,1-2 0 0 0,-1 0 0 0 0,1-1 0 0 0,0-1 0 0 0,-1-1 0 0 0,1 0 0 0 0,-1-2 0 0 0,0 0 0 0 0,2-1 48 0 0,17-9-493 0 0,0-1 0 0 0,-1-1 0 0 0,-1-3 0 0 0,-1 0 0 0 0,26-21 493 0 0,152-128-5947 0 0,-57 18-2887 0 0,-96 80 8249 0 0,-40 40 3040 0 0,-19 7 2371 0 0,-3 22-4554 0 0,-1 0 0 0 0,1-1 1 0 0,0 1-1 0 0,0 1 0 0 0,-1-1 0 0 0,1 0 0 0 0,0 1 1 0 0,-1-1-1 0 0,1 1 0 0 0,-1 0 0 0 0,1 0 0 0 0,0 1 1 0 0,-1-1-1 0 0,1 1 0 0 0,0-1 0 0 0,-1 1 0 0 0,1 0 1 0 0,0 1-1 0 0,0-1 0 0 0,-3 2-272 0 0,-20 7 405 0 0,1 1 0 0 0,0 1 0 0 0,1 1 0 0 0,1 2 1 0 0,0 0-1 0 0,0 2 0 0 0,2 0 0 0 0,0 1 0 0 0,-4 6-405 0 0,22-20 9 0 0,-1-1 0 0 0,1 1 0 0 0,0-1 0 0 0,0 1 0 0 0,1 0 0 0 0,-1 0 0 0 0,1 0 0 0 0,0 1 0 0 0,0-1 1 0 0,0 1-1 0 0,1-1 0 0 0,-1 1 0 0 0,1-1 0 0 0,0 1 0 0 0,0 0 0 0 0,1 0 0 0 0,0-1 0 0 0,-1 1 0 0 0,1 0 0 0 0,1 0 0 0 0,-1-1 0 0 0,1 1 0 0 0,0 0 0 0 0,0-1 0 0 0,0 1 0 0 0,1 0 0 0 0,0-1 0 0 0,1 3-9 0 0,85 61 195 0 0,-79-64-148 0 0,-1 0-1 0 0,0 0 0 0 0,0 1 1 0 0,-1 0-1 0 0,1 1 1 0 0,-1-1-1 0 0,0 2 0 0 0,-1-1 1 0 0,1 1-1 0 0,-1 0 0 0 0,-1 0 1 0 0,1 0-1 0 0,-1 1 0 0 0,0 0 1 0 0,-1 0-1 0 0,0 0 1 0 0,0 0-1 0 0,0 5-46 0 0,-3-9 45 0 0,-1 0 1 0 0,-1-1-1 0 0,1 1 1 0 0,-1 0-1 0 0,1 0 1 0 0,-1-1-1 0 0,0 1 1 0 0,0 0-1 0 0,-1-1 0 0 0,1 1 1 0 0,-1-1-1 0 0,1 0 1 0 0,-1 1-1 0 0,0-1 1 0 0,-1 0-1 0 0,1 0 1 0 0,0 0-1 0 0,-1 0 1 0 0,0-1-1 0 0,1 1 0 0 0,-1-1 1 0 0,0 1-1 0 0,-1-1 1 0 0,1 0-1 0 0,0 0 1 0 0,-2 0-46 0 0,-95 42 400 0 0,74-38-480 0 0,0-1 0 0 0,-1-1 0 0 0,1-1 0 0 0,-1-2 0 0 0,-23-1 80 0 0,2-11-2167 0 0,30 0-5338 0 0,14 7-3984 0 0</inkml:trace>
  <inkml:trace contextRef="#ctx0" brushRef="#br0" timeOffset="-62433.478">12802 1226 8482 0 0,'0'0'3338'0'0,"0"0"-1128"0"0,0 0-461 0 0,0 0-100 0 0,0 0-146 0 0,0 0-242 0 0,0 0-306 0 0,0 0-309 0 0,0 0-185 0 0,0 0-95 0 0,0 0-64 0 0,0 0-64 0 0,0 0-64 0 0,-14 27-24 0 0,-46 87-74 0 0,36-27-40 0 0,12 37-946 0 0,10-98-2721 0 0,2 1-3384 0 0,0-20-3905 0 0</inkml:trace>
  <inkml:trace contextRef="#ctx0" brushRef="#br0" timeOffset="-62271.291">12743 828 15475 0 0,'0'0'1621'0'0,"0"0"-288"0"0,0 0-140 0 0,0 0-99 0 0,0 0-140 0 0,0 0-205 0 0,0 0-306 0 0,0 0-285 0 0,0 0-261 0 0,0 0-249 0 0,0 0-116 0 0,0 0-27 0 0,0 0 8 0 0,0-6-72 0 0,5-13-526 0 0,19 52-1686 0 0,-1-1-3616 0 0,-8-13-3926 0 0</inkml:trace>
  <inkml:trace contextRef="#ctx0" brushRef="#br0" timeOffset="-61897.235">13034 1465 10218 0 0,'0'0'1813'0'0,"0"0"-157"0"0,0 0 35 0 0,0 0-23 0 0,0 0-214 0 0,0 0-348 0 0,0 0-316 0 0,0 0-206 0 0,0 0-138 0 0,0 0-73 0 0,0 0-42 0 0,0 0-56 0 0,0 0-51 0 0,15-27-52 0 0,47-87-60 0 0,-8 45 26 0 0,-36 55-116 0 0,-10 6-22 0 0,-3 2-24 0 0,0 1 1 0 0,1 0-1 0 0,0 0 0 0 0,0 0 0 0 0,0 0 1 0 0,0 1-1 0 0,1 0 0 0 0,0 0 1 0 0,0 1-1 0 0,0 0 0 0 0,0 0 0 0 0,0 1 1 0 0,0 0-1 0 0,3 0 24 0 0,-7 3-32 0 0,-1 1-1 0 0,1 0 1 0 0,-1 0 0 0 0,1 0-1 0 0,-1 0 1 0 0,0 0 0 0 0,0 1-1 0 0,0-1 1 0 0,0 1 0 0 0,0-1-1 0 0,0 1 1 0 0,-1 0 0 0 0,1-1 0 0 0,-1 1-1 0 0,0 0 1 0 0,0 0 0 0 0,0 0-1 0 0,0 0 1 0 0,0 0 0 0 0,-1 1-1 0 0,0-1 1 0 0,1 0 0 0 0,-1 0-1 0 0,0 0 1 0 0,0 0 0 0 0,-1 2 32 0 0,2 0-20 0 0,1 11 29 0 0,-3-11 6 0 0,0 0 1 0 0,0 1-1 0 0,1-1 0 0 0,0 0 1 0 0,0 1-1 0 0,1-1 0 0 0,0 0 1 0 0,0 1-1 0 0,0-1 1 0 0,0 0-1 0 0,1 0 0 0 0,0 0 1 0 0,0 0-1 0 0,0 0 1 0 0,0 0-1 0 0,1-1 0 0 0,0 1 1 0 0,0-1-1 0 0,0 0 0 0 0,1 0 1 0 0,-1 0-1 0 0,1 0 1 0 0,0 0-1 0 0,0-1 0 0 0,0 0 1 0 0,1 1-1 0 0,-1-2 0 0 0,1 1 1 0 0,-1 0-1 0 0,1-1 1 0 0,0 0-1 0 0,0 0 0 0 0,0-1 1 0 0,0 1-1 0 0,1-1 0 0 0,-1 0-15 0 0,8-5 188 0 0,-1 0-1 0 0,0-1 0 0 0,0 0 0 0 0,0-1 0 0 0,-1 0 0 0 0,0-1 0 0 0,0 0 0 0 0,-1 0 0 0 0,1-2 1 0 0,-2 1-1 0 0,1-1 0 0 0,-1 0 0 0 0,-1-1 0 0 0,0 0 0 0 0,0-1 0 0 0,-1 0 0 0 0,0 0 0 0 0,-1 0 1 0 0,0-1-1 0 0,1-3-187 0 0,3-3-666 0 0,31-64 2229 0 0,-33 53-4451 0 0,-6-5-4425 0 0,-2 28-4576 0 0</inkml:trace>
  <inkml:trace contextRef="#ctx0" brushRef="#br0" timeOffset="-52512.807">18275 722 3689 0 0,'0'0'1283'0'0,"0"0"-140"0"0,0 0 204 0 0,0 0 418 0 0,0 0 234 0 0,0 0-69 0 0,0 0-260 0 0,0 0-314 0 0,0 0-237 0 0,0 0-175 0 0,0 0-105 0 0,0 0-92 0 0,35-13-78 0 0,111-39-59 0 0,-48 3 374 0 0,-72 34-849 0 0,0-1-1 0 0,-1-1 1 0 0,-1-1 0 0 0,0-1 0 0 0,-2-1-1 0 0,0-1 1 0 0,-1-1 0 0 0,-1-1-1 0 0,-2-1 1 0 0,0 0 0 0 0,13-26-135 0 0,-14-28 699 0 0,-18 78-676 0 0,0-1 0 0 0,0 0 0 0 0,0 1 0 0 0,1-1 0 0 0,-1 0 0 0 0,0 1 0 0 0,0-1 0 0 0,0 1 0 0 0,0 0 0 0 0,0-1 0 0 0,0 1 0 0 0,0 0 0 0 0,0-1 0 0 0,0 1 0 0 0,0 0 0 0 0,0 0 1 0 0,0 0-1 0 0,0 0 0 0 0,0 0 0 0 0,0 0 0 0 0,-1 0 0 0 0,1 0 0 0 0,0 1 0 0 0,0-1 0 0 0,0 0 0 0 0,0 1 0 0 0,0-1 0 0 0,0 0 0 0 0,1 1 0 0 0,-1-1 0 0 0,0 1 0 0 0,0 0 0 0 0,0-1 0 0 0,0 1 1 0 0,0 0-1 0 0,1-1 0 0 0,-1 1 0 0 0,0 0-23 0 0,-14 14 29 0 0,1 0 0 0 0,0 1 0 0 0,2 1 0 0 0,0 0 0 0 0,0 0 0 0 0,2 1 0 0 0,0 1 0 0 0,-3 9-29 0 0,-14 39 4 0 0,2 1 0 0 0,3 2 0 0 0,3 0 0 0 0,4 1 0 0 0,-4 44-4 0 0,18-106 0 0 0,-78 641-182 0 0,70-606 195 0 0,-1-1-1 0 0,-2-1 0 0 0,-2 0 0 0 0,-2-1 0 0 0,-2 0 0 0 0,-1-1 0 0 0,-2-2 0 0 0,-2 0 1 0 0,-1-1-1 0 0,-20 22-12 0 0,34-47 7 0 0,-1 1 0 0 0,0-2-1 0 0,0 1 1 0 0,-1-2 0 0 0,-1 1 0 0 0,0-2 0 0 0,0 0 0 0 0,-1 0 0 0 0,0-1 0 0 0,-1-1 0 0 0,0-1 0 0 0,0 0 0 0 0,0 0-1 0 0,0-2 1 0 0,-1 0 0 0 0,0 0 0 0 0,-6-1-7 0 0,19-4 5 0 0,1 1-1 0 0,0-1 0 0 0,-1 0 1 0 0,1 1-1 0 0,0-1 1 0 0,-1 0-1 0 0,1-1 0 0 0,0 1 1 0 0,0 0-1 0 0,0-1 1 0 0,0 1-1 0 0,0-1 0 0 0,0 1 1 0 0,0-1-1 0 0,1 0 1 0 0,-1 0-1 0 0,1 0 0 0 0,-1 0 1 0 0,1 0-1 0 0,0 0 1 0 0,-1 0-1 0 0,1-1 0 0 0,0 1 1 0 0,1 0-1 0 0,-1-1 1 0 0,0 1-1 0 0,1-1 0 0 0,-1 1 1 0 0,1 0-1 0 0,0-1 1 0 0,0 1-1 0 0,0-2-4 0 0,0-84 112 0 0,7 59-61 0 0,1 1 0 0 0,2 1-1 0 0,0 0 1 0 0,2 0-1 0 0,1 1 1 0 0,1 1-1 0 0,1 0 1 0 0,11-12-51 0 0,36-51 138 0 0,5 2 1 0 0,2 4 0 0 0,55-47-139 0 0,-108 113-13 0 0,1 1 0 0 0,1 1 0 0 0,0 1 0 0 0,1 1 0 0 0,1 0 0 0 0,0 1 0 0 0,0 1 0 0 0,1 1 0 0 0,0 1 0 0 0,0 1 0 0 0,1 1 1 0 0,0 0-1 0 0,8 1 13 0 0,2 4-1406 0 0,-21 4-6858 0 0,19-17-3710 0 0,-23 10 7252 0 0</inkml:trace>
  <inkml:trace contextRef="#ctx0" brushRef="#br0" timeOffset="-52230.434">18912 1116 1400 0 0,'0'0'2805'0'0,"0"0"-221"0"0,0 0-126 0 0,0 0-148 0 0,0 0-177 0 0,0 0-210 0 0,0 0-266 0 0,0 0-275 0 0,0 0-283 0 0,0 0-263 0 0,0 0-198 0 0,0 0-125 0 0,0 0-76 0 0,-5 9-75 0 0,-90 169 514 0 0,79-66-835 0 0,15-109-34 0 0,1 0 1 0 0,0 0 0 0 0,1 0-1 0 0,-1 0 1 0 0,1 0-1 0 0,-1 0 1 0 0,1 0 0 0 0,0 0-1 0 0,0 0 1 0 0,0 0 0 0 0,1 0-1 0 0,-1 0 1 0 0,0-1-1 0 0,1 1 1 0 0,0 0 0 0 0,0-1-1 0 0,0 0 1 0 0,0 1 0 0 0,0-1-1 0 0,0 0 1 0 0,1 0-1 0 0,-1 0 1 0 0,1 0 0 0 0,-1-1-1 0 0,1 1 1 0 0,0-1 0 0 0,0 1-1 0 0,-1-1 1 0 0,1 0 0 0 0,0 0-1 0 0,0 0 1 0 0,0-1-1 0 0,0 1 1 0 0,1 0-8 0 0,4-1 82 0 0,0 0 1 0 0,0 0-1 0 0,-1-1 0 0 0,1 0 1 0 0,0 0-1 0 0,-1-1 0 0 0,1 0 1 0 0,-1 0-1 0 0,1-1 0 0 0,-1 0 1 0 0,0 0-1 0 0,0-1 0 0 0,-1 0 1 0 0,1 0-1 0 0,-1 0 0 0 0,1-1 1 0 0,-1 0-1 0 0,-1 0 0 0 0,1-1 1 0 0,-1 1-1 0 0,0-1 0 0 0,3-4-82 0 0,3-6 172 0 0,0 0 1 0 0,-1 0-1 0 0,-1-1 0 0 0,0-1 0 0 0,-1 0 0 0 0,-1 0 1 0 0,-1 0-1 0 0,3-12-172 0 0,-5 4 14 0 0,-1 0 0 0 0,-1 0 0 0 0,-1 0 0 0 0,-1-1 0 0 0,-3-22-14 0 0,3 47-67 0 0,0 0-1 0 0,0 0 1 0 0,0-1-1 0 0,0 1 1 0 0,0 0 0 0 0,0 0-1 0 0,-1 0 1 0 0,1-1-1 0 0,-1 1 1 0 0,1 0-1 0 0,-1 0 1 0 0,0 0-1 0 0,0 0 1 0 0,0 0-1 0 0,0 0 1 0 0,0 0-1 0 0,-1 0 1 0 0,1 0-1 0 0,0 1 1 0 0,-1-1-1 0 0,1 0 1 0 0,-1 1-1 0 0,0-1 1 0 0,0 1-1 0 0,1 0 1 0 0,-1 0-1 0 0,0 0 1 0 0,0 0-1 0 0,0 0 1 0 0,0 0-1 0 0,-1 0 1 0 0,1 0-1 0 0,0 1 1 0 0,0-1-1 0 0,0 1 1 0 0,0 0-1 0 0,-1-1 1 0 0,1 1-1 0 0,0 0 1 0 0,0 0-1 0 0,-1 1 1 0 0,1-1 0 0 0,0 0-1 0 0,0 1 1 0 0,0-1-1 0 0,-1 1 1 0 0,1 0-1 0 0,0 0 1 0 0,0 0-1 0 0,0 0 1 0 0,0 0-1 0 0,0 0 1 0 0,1 0-1 0 0,-1 1 1 0 0,0-1-1 0 0,0 1 1 0 0,1-1-1 0 0,-1 1 68 0 0,-24 26-3042 0 0,11-9-3315 0 0,8-7-4669 0 0</inkml:trace>
  <inkml:trace contextRef="#ctx0" brushRef="#br0" timeOffset="-51945.277">19277 1487 6113 0 0,'0'0'2745'0'0,"0"0"-735"0"0,0 0-161 0 0,0 0 62 0 0,0 0-87 0 0,0 0-263 0 0,0 0-303 0 0,0 0-229 0 0,0 0-142 0 0,0 0-79 0 0,0 0-95 0 0,0 0-99 0 0,0 0-76 0 0,-5-1-83 0 0,4 0-430 0 0,0 1 0 0 0,0-1 0 0 0,0 1 0 0 0,0-1 0 0 0,0 0 0 0 0,0 1 0 0 0,0-1 0 0 0,0 0 0 0 0,0 0 0 0 0,0 1 0 0 0,1-1 0 0 0,-1 0 0 0 0,0 0 0 0 0,0 0 0 0 0,1 0 0 0 0,-1 0 0 0 0,1 0 0 0 0,-1 0 0 0 0,1-1 0 0 0,-1 1 0 0 0,1 0 0 0 0,-1 0 1 0 0,1 0-1 0 0,0 0 0 0 0,0-1 0 0 0,0 1 0 0 0,0 0 0 0 0,0 0 0 0 0,0 0 0 0 0,0-1 0 0 0,0 1 0 0 0,0 0 0 0 0,0 0 0 0 0,1 0 0 0 0,-1 0 0 0 0,1-1 0 0 0,-1 1 0 0 0,1 0 0 0 0,-1 0 0 0 0,1 0 0 0 0,-1 0 0 0 0,1 0 0 0 0,0 0 0 0 0,0 0 0 0 0,-1 0-25 0 0,12-30 207 0 0,0 1-1 0 0,2 0 1 0 0,2 0-1 0 0,0 2 0 0 0,2 0 1 0 0,1 1-1 0 0,1 1 0 0 0,14-13-206 0 0,9-10-252 0 0,36-36-230 0 0,-17 46-5468 0 0,-58 39 691 0 0,-2 0 751 0 0,1 0-6133 0 0</inkml:trace>
  <inkml:trace contextRef="#ctx0" brushRef="#br0" timeOffset="-51368.082">19735 1395 12787 0 0,'0'0'2166'0'0,"0"0"-494"0"0,0 0-129 0 0,0 0-23 0 0,0 0-174 0 0,0 0-219 0 0,0 0-240 0 0,0 0-173 0 0,0 0-77 0 0,0 0-51 0 0,0 0-62 0 0,0 0-53 0 0,0 0-57 0 0,17-29-65 0 0,53-93-44 0 0,27-24 549 0 0,4 46-662 0 0,-97 98-200 0 0,-1-1 1 0 0,0 1-1 0 0,1 0 0 0 0,0 0 1 0 0,-1 0-1 0 0,1 0 0 0 0,0 1 1 0 0,0 0-1 0 0,0-1 0 0 0,0 1 1 0 0,0 1-1 0 0,0-1 0 0 0,0 0 1 0 0,0 1-1 0 0,0 0 0 0 0,3 0 8 0 0,-1 44-105 0 0,-39 60 105 0 0,28-96-7 0 0,1 0 0 0 0,0 0 0 0 0,0 1 0 0 0,1 0 0 0 0,0 0 0 0 0,0 0 1 0 0,1 0-1 0 0,0 0 0 0 0,1 0 0 0 0,0 0 0 0 0,0 1 0 0 0,1 0 7 0 0,1-8-1 0 0,1 0-1 0 0,-1 0 1 0 0,1-1-1 0 0,0 1 1 0 0,-1 0 0 0 0,1-1-1 0 0,0 1 1 0 0,0-1-1 0 0,0 0 1 0 0,0 0-1 0 0,0 0 1 0 0,0 0-1 0 0,0 0 1 0 0,1 0-1 0 0,-1 0 1 0 0,0-1-1 0 0,0 1 1 0 0,1-1 0 0 0,-1 1-1 0 0,0-1 1 0 0,1 0-1 0 0,-1 0 1 0 0,0 0-1 0 0,1 0 1 0 0,-1-1-1 0 0,0 1 1 0 0,0-1-1 0 0,1 1 1 0 0,-1-1 0 0 0,0 0-1 0 0,0 0 1 0 0,1 0 1 0 0,27-13 15 0 0,-2-2 1 0 0,1-1-1 0 0,-2-1 1 0 0,-1-1-1 0 0,0-1 1 0 0,-1-2-1 0 0,-1-1-15 0 0,-14 15 5 0 0,141-121 62 0 0,-105 111-77 0 0,-44 43 65 0 0,-53 171 185 0 0,51-189-246 0 0,-2 1-13 0 0,0 1-1 0 0,1-1 1 0 0,0 0 0 0 0,0 1-1 0 0,1 0 1 0 0,1-1-1 0 0,-1 1 1 0 0,1-1 0 0 0,0 1-1 0 0,1-1 1 0 0,0 0-1 0 0,1 0 1 0 0,-1 1-1 0 0,2-1 1 0 0,-1-1 0 0 0,1 1-1 0 0,0-1 1 0 0,0 1-1 0 0,1-1 1 0 0,0 0 0 0 0,6 6 19 0 0,-3-7-348 0 0,19 11-582 0 0,-10-18-4412 0 0,-15-2-509 0 0,-2 0-5786 0 0</inkml:trace>
  <inkml:trace contextRef="#ctx0" brushRef="#br0" timeOffset="-55419.273">14439 1230 4785 0 0,'0'0'1218'0'0,"0"0"-437"0"0,0 0-177 0 0,0 0 119 0 0,0 0 196 0 0,0 0 105 0 0,0 0-42 0 0,0 0-91 0 0,0 0-105 0 0,0 0-49 0 0,0 0 19 0 0,5 2 19 0 0,-1 0-594 0 0,0 0 1 0 0,0-1-1 0 0,1 0 1 0 0,-1 1 0 0 0,0-2-1 0 0,0 1 1 0 0,1 0 0 0 0,-1-1-1 0 0,0 0 1 0 0,0 0 0 0 0,1 0-1 0 0,-1 0 1 0 0,0-1 0 0 0,1 0-1 0 0,-1 0 1 0 0,0 0 0 0 0,0 0-1 0 0,0 0 1 0 0,3-2-182 0 0,14-11 395 0 0,0 0 0 0 0,-1-2 0 0 0,-1 0 0 0 0,0-1 0 0 0,-1-1 0 0 0,-1-1 0 0 0,13-18-395 0 0,13-25 1357 0 0,-43 62-1185 0 0,0 0-6 0 0,0 0-9 0 0,0 0-22 0 0,-9 19 138 0 0,-45 256 251 0 0,13 48-431 0 0,7-72-34 0 0,31-222-6 0 0,2-20 209 0 0,1-28-77 0 0,4-47-96 0 0,3 0 0 0 0,2 0-1 0 0,3 1 1 0 0,4 0 0 0 0,2 1-1 0 0,2 1 1 0 0,4 1 0 0 0,13-24-89 0 0,-24 56 1 0 0,0 0 1 0 0,2 0-1 0 0,0 2 1 0 0,3 0 0 0 0,0 1-1 0 0,1 1 1 0 0,2 0-1 0 0,1 2 1 0 0,1 0-1 0 0,0 2 1 0 0,2 0-1 0 0,22-14-1 0 0,-42 33 0 0 0,-1 0 0 0 0,1 0 0 0 0,-1 0 0 0 0,1 0 0 0 0,0 1 0 0 0,0 0 0 0 0,0 0 0 0 0,0 0 0 0 0,0 1 0 0 0,1-1 0 0 0,-1 1 0 0 0,0 0 0 0 0,1 1 0 0 0,-1 0 0 0 0,1-1 0 0 0,-1 2 0 0 0,0-1 0 0 0,1 1 0 0 0,-1 0 0 0 0,1 0 0 0 0,-1 0 0 0 0,0 0 0 0 0,0 1 0 0 0,0 0 0 0 0,0 0 0 0 0,0 1 0 0 0,0 0 0 0 0,-1-1 0 0 0,1 1 0 0 0,-1 1 0 0 0,0-1 0 0 0,1 1 0 0 0,-2 0 0 0 0,1-1 0 0 0,1 4 0 0 0,3 17 48 0 0,-1 0 0 0 0,-2 0 0 0 0,0 1 0 0 0,-2 0 0 0 0,0 0 0 0 0,-2 0 0 0 0,-1 1 0 0 0,-1-1-1 0 0,-1 0 1 0 0,-1 0 0 0 0,-2 5-48 0 0,5-19 8 0 0,0 0 1 0 0,-1 0-1 0 0,0 0 0 0 0,0 0 0 0 0,-1-1 1 0 0,-1 1-1 0 0,0-1 0 0 0,0 1 0 0 0,-1-1 1 0 0,-1 0-1 0 0,1 0 0 0 0,-2-1 0 0 0,1 0 1 0 0,-1 1-1 0 0,-1-2 0 0 0,1 1 0 0 0,-2-1 1 0 0,1 0-1 0 0,-1 0 0 0 0,0-1 0 0 0,-1 0 0 0 0,1-1 1 0 0,-1 0-1 0 0,-1 0 0 0 0,1-1 0 0 0,-1 0 1 0 0,0-1-1 0 0,-5 2-8 0 0,2-3-6 0 0,0-1 1 0 0,0 0-1 0 0,0-1 1 0 0,-1-1-1 0 0,1 0 0 0 0,0-1 1 0 0,-1 0-1 0 0,1-1 1 0 0,0 0-1 0 0,0-1 0 0 0,0-1 1 0 0,-12-5 5 0 0,19 7-127 0 0,0-1 1 0 0,1 1-1 0 0,-1-2 1 0 0,0 1-1 0 0,1 0 0 0 0,0-1 1 0 0,0 0-1 0 0,0-1 1 0 0,0 1-1 0 0,0-1 0 0 0,1 0 1 0 0,0 0-1 0 0,0 0 1 0 0,0 0-1 0 0,1-1 1 0 0,0 1-1 0 0,0-1 0 0 0,0 0 1 0 0,1 0-1 0 0,0 0 1 0 0,0-1-1 0 0,0 1 0 0 0,1 0 1 0 0,0-1-1 0 0,0 1 1 0 0,1-1-1 0 0,0-1 127 0 0,12-24-3748 0 0,6 14-4390 0 0,-17 17 7081 0 0,10-7-8634 0 0</inkml:trace>
  <inkml:trace contextRef="#ctx0" brushRef="#br0" timeOffset="-54429.507">15556 1082 6785 0 0,'0'0'1758'0'0,"0"0"-272"0"0,0 0-65 0 0,0 0 93 0 0,0 0 9 0 0,0 0-120 0 0,0 0-232 0 0,0 0-261 0 0,0 0-202 0 0,0 0-138 0 0,0 0-107 0 0,0 0-73 0 0,0 0-50 0 0,-2-5-59 0 0,-5-17-48 0 0,-25 57 1318 0 0,-2 21-1033 0 0,23-42-498 0 0,2 0 1 0 0,-1 1-1 0 0,2 0 1 0 0,0 1-1 0 0,1 0 1 0 0,1 0-1 0 0,0 0 0 0 0,1 1 1 0 0,1 0-1 0 0,0-1 1 0 0,2 2-1 0 0,-1 8-20 0 0,3-22 0 0 0,0 0-1 0 0,0-1 1 0 0,0 1 0 0 0,0 0-1 0 0,1 0 1 0 0,0 0-1 0 0,0 0 1 0 0,0 0-1 0 0,0-1 1 0 0,0 1 0 0 0,1 0-1 0 0,0-1 1 0 0,0 1-1 0 0,0-1 1 0 0,0 0-1 0 0,0 1 1 0 0,1-1-1 0 0,-1 0 1 0 0,1-1 0 0 0,0 1-1 0 0,0 0 1 0 0,0-1-1 0 0,0 1 1 0 0,0-1-1 0 0,1 0 1 0 0,-1 0 0 0 0,1-1-1 0 0,-1 1 1 0 0,1-1-1 0 0,0 1 1 0 0,-1-1-1 0 0,1 0 1 0 0,0 0 0 0 0,0-1-1 0 0,0 1 1 0 0,0-1-1 0 0,0 0 1 0 0,0 0-1 0 0,0 0 1 0 0,0-1 0 0 0,-1 1-1 0 0,1-1 1 0 0,1 0 0 0 0,11-4 63 0 0,1 0 0 0 0,-1-1 1 0 0,0-1-1 0 0,0-1 0 0 0,0 0 1 0 0,-1-1-1 0 0,-1 0 0 0 0,1-1 1 0 0,-1-1-1 0 0,-1 0 0 0 0,0-1 1 0 0,-1-1-1 0 0,0 0 1 0 0,9-14-65 0 0,-11 15 21 0 0,-1 0 0 0 0,-1 0-1 0 0,0-1 1 0 0,0 0-1 0 0,-2-1 1 0 0,1 1-1 0 0,-2-1 1 0 0,0 0-1 0 0,-1-1 1 0 0,0 1-1 0 0,-1-1 1 0 0,0 0-1 0 0,-2 0 1 0 0,1 0-1 0 0,-2 0 1 0 0,-1-13-20 0 0,-1 23-51 0 0,-1 0 0 0 0,0 1 0 0 0,0-1 0 0 0,0 1 0 0 0,0 0 0 0 0,-1 0 0 0 0,0 0 0 0 0,0 1 0 0 0,0-1 0 0 0,0 1 0 0 0,0 0 0 0 0,-1 0 0 0 0,1 0 0 0 0,-1 1 0 0 0,0-1 0 0 0,0 1 0 0 0,0 1 0 0 0,0-1 0 0 0,0 0 0 0 0,0 1 0 0 0,-1 0 0 0 0,1 1 0 0 0,0-1 0 0 0,-1 1 0 0 0,1 0 1 0 0,0 0-1 0 0,-1 0 0 0 0,-2 2 51 0 0,0-1-132 0 0,1 0 1 0 0,0 1 0 0 0,0 0 0 0 0,0 0-1 0 0,0 0 1 0 0,1 1 0 0 0,-1 0 0 0 0,0 1-1 0 0,1 0 1 0 0,0 0 0 0 0,0 0 0 0 0,0 0-1 0 0,1 1 1 0 0,0 0 0 0 0,-1 0-1 0 0,2 1 1 0 0,-1-1 0 0 0,0 1 0 0 0,-2 6 131 0 0,6-11-9 0 0,0 0-1 0 0,0 0 1 0 0,1-1 0 0 0,-1 1 0 0 0,1 0 0 0 0,-1 0 0 0 0,1 0 0 0 0,-1 0-1 0 0,1 0 1 0 0,0 0 0 0 0,-1 0 0 0 0,1 0 0 0 0,0 0 0 0 0,0 0-1 0 0,0 0 1 0 0,0 1 0 0 0,0-1 0 0 0,0 0 0 0 0,0 0 0 0 0,0 0 0 0 0,0 0-1 0 0,0 0 1 0 0,0 0 0 0 0,1 0 0 0 0,-1 0 0 0 0,0 0 0 0 0,1 0 0 0 0,-1 0-1 0 0,1 0 1 0 0,-1 0 0 0 0,1 0 0 0 0,0 0 0 0 0,-1-1 0 0 0,1 1 0 0 0,0 0-1 0 0,0 0 1 0 0,-1-1 0 0 0,1 1 0 0 0,0 0 0 0 0,0-1 0 0 0,0 1-1 0 0,0-1 1 0 0,0 1 0 0 0,0-1 0 0 0,0 1 0 0 0,0-1 0 0 0,0 0 0 0 0,0 1-1 0 0,0-1 1 0 0,1 0 9 0 0,57 11 318 0 0,-55-11-313 0 0,156 7 640 0 0,-137-10-581 0 0,-1-1 0 0 0,0-1 0 0 0,0-1 0 0 0,-1-1 0 0 0,0-1 0 0 0,0-1 0 0 0,0 0 0 0 0,-1-2-1 0 0,-1 0 1 0 0,0-1 0 0 0,0-1 0 0 0,-1-1 0 0 0,-1-1 0 0 0,-1 0 0 0 0,0-1 0 0 0,0-1-1 0 0,-2 0 1 0 0,0-1 0 0 0,-1-1 0 0 0,3-6-64 0 0,-1 1-32 0 0,0 0 0 0 0,-1-1 0 0 0,-2 0 0 0 0,0-1 1 0 0,-2-1-1 0 0,-1 1 0 0 0,-1-2 0 0 0,-1 1 0 0 0,-1-1 0 0 0,-2 0 0 0 0,-1 0 0 0 0,-1 0 0 0 0,-2-28 32 0 0,0 53 12 0 0,0-1 0 0 0,-1 0-1 0 0,0 1 1 0 0,0-1-1 0 0,0 1 1 0 0,0 0 0 0 0,0-1-1 0 0,-1 1 1 0 0,0 0-1 0 0,1 0 1 0 0,-1 0 0 0 0,0 0-1 0 0,-1 0 1 0 0,1 0-1 0 0,0 0 1 0 0,-1 1 0 0 0,1-1-1 0 0,-1 1 1 0 0,0 0-1 0 0,0 0 1 0 0,0 0 0 0 0,0 0-1 0 0,0 0 1 0 0,-1 1-1 0 0,1-1 1 0 0,0 1 0 0 0,-1 0-1 0 0,1 0 1 0 0,-1 0-1 0 0,1 1 1 0 0,-1-1 0 0 0,0 1-1 0 0,1 0 1 0 0,-1 0-1 0 0,1 0 1 0 0,-1 0 0 0 0,0 1-1 0 0,1-1 1 0 0,-1 1-1 0 0,1 0 1 0 0,-1 0 0 0 0,1 0-1 0 0,0 1 1 0 0,-1-1-1 0 0,1 1 1 0 0,0 0 0 0 0,0 0-1 0 0,0 0 1 0 0,0 0 0 0 0,0 1-13 0 0,-9 7 82 0 0,1 1-1 0 0,1 1 0 0 0,0 0 1 0 0,0 1-1 0 0,1 0 0 0 0,1 0 1 0 0,0 0-1 0 0,1 1 0 0 0,0 1 1 0 0,1-1-1 0 0,1 1 0 0 0,0 0 0 0 0,1 0 1 0 0,1 0-1 0 0,0 1 0 0 0,1-1 1 0 0,1 1-1 0 0,0 0 0 0 0,1-1 1 0 0,1 1-1 0 0,1 0 0 0 0,0-1 1 0 0,3 13-81 0 0,45 171 1160 0 0,-43-156-1102 0 0,-2 0 1 0 0,-1 1 0 0 0,-3-1-1 0 0,-2 1 1 0 0,-1-1 0 0 0,-7 31-59 0 0,0 51 24 0 0,9-124-57 0 0,0 0 0 0 0,0 1 0 0 0,1-1 0 0 0,-1 0 0 0 0,0 0 1 0 0,1 0-1 0 0,-1 1 0 0 0,1-1 0 0 0,-1 0 0 0 0,1 0 0 0 0,0 0 0 0 0,-1 0 0 0 0,1 0 1 0 0,0 0-1 0 0,0 0 0 0 0,0 0 0 0 0,0-1 0 0 0,0 1 0 0 0,0 0 0 0 0,0 0 0 0 0,0-1 0 0 0,0 1 1 0 0,0 0-1 0 0,0-1 0 0 0,0 0 0 0 0,1 1 0 0 0,-1-1 0 0 0,0 1 0 0 0,0-1 0 0 0,0 0 1 0 0,1 0-1 0 0,-1 0 0 0 0,0 0 0 0 0,0 0 0 0 0,1 0 0 0 0,-1 0 0 0 0,0 0 0 0 0,0 0 0 0 0,1-1 1 0 0,-1 1-1 0 0,0 0 0 0 0,0-1 0 0 0,0 1 0 0 0,0-1 0 0 0,1 0 0 0 0,-1 1 0 0 0,0-1 1 0 0,0 0-1 0 0,0 1 0 0 0,0-1 0 0 0,-1 0 0 0 0,1 0 0 0 0,0 0 0 0 0,0 0 0 0 0,0 0 0 0 0,-1 0 1 0 0,1 0-1 0 0,0 0 0 0 0,-1 0 0 0 0,1 0 0 0 0,-1-1 33 0 0,24-29-2419 0 0,-8 9-1224 0 0,2 2-5313 0 0,-12 13 113 0 0</inkml:trace>
  <inkml:trace contextRef="#ctx0" brushRef="#br0" timeOffset="-53620.748">16769 884 7842 0 0,'0'0'2931'0'0,"0"0"-900"0"0,0 0-252 0 0,0 0 83 0 0,0 0-80 0 0,0 0-286 0 0,0 0-397 0 0,0 0-328 0 0,0 0-209 0 0,0 0-81 0 0,0 0-59 0 0,0 0-55 0 0,-25 15-34 0 0,-81 51-37 0 0,84-51-170 0 0,1 0 0 0 0,1 1-1 0 0,0 1 1 0 0,2 1-1 0 0,0 1 1 0 0,0 1-1 0 0,-7 12-125 0 0,11-15 50 0 0,2-1-8 0 0,3-8-43 0 0,0 1-1 0 0,0 1 0 0 0,2 0 1 0 0,-1 0-1 0 0,1 0 1 0 0,1 1-1 0 0,-1 0 0 0 0,2 1 1 0 0,0-1-1 0 0,0 1 0 0 0,1 0 1 0 0,1 0-1 0 0,0 0 0 0 0,0 1 1 0 0,1-1-1 0 0,1 1 0 0 0,0 0 2 0 0,3-11-4 0 0,0 0 0 0 0,0 0-1 0 0,0 0 1 0 0,1 0 0 0 0,-1-1 0 0 0,0 1-1 0 0,1-1 1 0 0,0 1 0 0 0,-1-1-1 0 0,1 0 1 0 0,0 0 0 0 0,-1 0 0 0 0,1-1-1 0 0,0 1 1 0 0,0 0 0 0 0,0-1-1 0 0,-1 0 1 0 0,1 0 0 0 0,0 0 0 0 0,0 0-1 0 0,0 0 1 0 0,0-1 0 0 0,0 1-1 0 0,-1-1 1 0 0,1 0 0 0 0,0 0 0 0 0,0 0-1 0 0,0 0 5 0 0,14-7 9 0 0,1-1 0 0 0,-1 0 1 0 0,0-1-1 0 0,-1-1 0 0 0,0-1 0 0 0,-1-1 0 0 0,0 0 0 0 0,9-11-9 0 0,-4 6 5 0 0,209-235 3 0 0,-318 407-715 0 0,86-149 677 0 0,0 0 0 0 0,0 0 1 0 0,1 1-1 0 0,0-1 0 0 0,0 0 1 0 0,0 1-1 0 0,0-1 0 0 0,1 1 0 0 0,0 0 1 0 0,0-1-1 0 0,0 1 0 0 0,1 0 1 0 0,0 0-1 0 0,0 0 0 0 0,1-1 1 0 0,-1 1-1 0 0,1 0 0 0 0,0 0 0 0 0,1-1 1 0 0,-1 1-1 0 0,1-1 0 0 0,1 1 1 0 0,-1-1-1 0 0,1 0 0 0 0,-1 0 0 0 0,1 0 1 0 0,1 0-1 0 0,-1-1 0 0 0,5 5 30 0 0,-2-5-10 0 0,2 0-1 0 0,-1-1 0 0 0,0 1 0 0 0,1-2 0 0 0,-1 1 1 0 0,1-1-1 0 0,0 0 0 0 0,0-1 0 0 0,0 1 1 0 0,0-2-1 0 0,0 1 0 0 0,0-1 0 0 0,0 0 0 0 0,0-1 1 0 0,0 0-1 0 0,0 0 0 0 0,-1-1 0 0 0,1 0 0 0 0,0 0 1 0 0,-1-1-1 0 0,1 0 0 0 0,2-1 11 0 0,16-8 59 0 0,0-2 0 0 0,-1 0 1 0 0,0-1-1 0 0,-1-2 0 0 0,13-12-59 0 0,-20 16 35 0 0,-1-1 0 0 0,-1 0 0 0 0,0-1 0 0 0,0-1 0 0 0,-2 0 0 0 0,0-1 0 0 0,-1 0 0 0 0,-1-1 0 0 0,0-1 0 0 0,-1 1 0 0 0,-2-2 0 0 0,0 1 0 0 0,0-1 0 0 0,-2 0 0 0 0,-1-1 0 0 0,0 0 0 0 0,-2 1 0 0 0,0-1 0 0 0,-1-1 0 0 0,-1 1-35 0 0,-1 12 7 0 0,0 7-7 0 0,1 0-1 0 0,-1 1 1 0 0,1-1-1 0 0,-1 0 1 0 0,0 1-1 0 0,1-1 1 0 0,-1 0-1 0 0,0 1 0 0 0,0-1 1 0 0,0 0-1 0 0,0 1 1 0 0,-1-1-1 0 0,1 0 1 0 0,0 1-1 0 0,-1-1 1 0 0,1 0-1 0 0,-1 1 1 0 0,0-1-1 0 0,1 1 1 0 0,-1-1-1 0 0,0 1 1 0 0,0-1-1 0 0,0 1 1 0 0,0 0-1 0 0,0-1 1 0 0,0 1-1 0 0,0 0 1 0 0,-1 0-1 0 0,1 0 1 0 0,0 0-1 0 0,-1 0 1 0 0,1 0-1 0 0,-1 0 1 0 0,1 0-1 0 0,-1 1 1 0 0,1-1-1 0 0,-1 0 1 0 0,1 1-1 0 0,-1-1 1 0 0,0 1-1 0 0,1 0 1 0 0,-3 0 0 0 0,-4 0-14 0 0,0 0 0 0 0,0 1 1 0 0,0 0-1 0 0,0 1 1 0 0,1 0-1 0 0,-1 0 1 0 0,0 1-1 0 0,1 0 0 0 0,-1 0 1 0 0,1 0-1 0 0,0 1 1 0 0,0 0-1 0 0,0 1 1 0 0,1 0-1 0 0,0 0 0 0 0,0 0 1 0 0,-2 2 13 0 0,1-2-3 0 0,1 0 1 0 0,0 0-1 0 0,0 1 1 0 0,0 0-1 0 0,1 0 1 0 0,-1 0 0 0 0,1 0-1 0 0,1 1 1 0 0,0 0-1 0 0,0 0 1 0 0,0 0-1 0 0,0 0 1 0 0,1 1-1 0 0,1 0 1 0 0,-1-1-1 0 0,1 1 1 0 0,0 0-1 0 0,1 0 1 0 0,0 0-1 0 0,0 7 3 0 0,4-11 7 0 0,0-1 0 0 0,0 1 0 0 0,0-1-1 0 0,0 0 1 0 0,1 0 0 0 0,0 0 0 0 0,-1 0-1 0 0,1-1 1 0 0,0 1 0 0 0,0-1 0 0 0,1 0-1 0 0,-1 0 1 0 0,0 0 0 0 0,1-1 0 0 0,-1 0-1 0 0,0 0 1 0 0,1 0 0 0 0,4 0-7 0 0,100 12 129 0 0,-91-13-65 0 0,0 1-1 0 0,-1 1 1 0 0,1 0 0 0 0,0 2-1 0 0,-1 0 1 0 0,0 1 0 0 0,14 5-64 0 0,-28-8 19 0 0,0-1 0 0 0,0 1 0 0 0,0 0 0 0 0,-1 0 0 0 0,1 0 0 0 0,-1 0 0 0 0,0 0 0 0 0,1 1 0 0 0,-1-1 0 0 0,0 1 0 0 0,0-1 0 0 0,0 1 0 0 0,-1 0 0 0 0,1 0 0 0 0,-1 0 0 0 0,1 0 0 0 0,-1 0 0 0 0,0 0 0 0 0,0 0 0 0 0,-1 0 0 0 0,1 1 0 0 0,0-1 0 0 0,-1 0 0 0 0,0 0 0 0 0,0 1 0 0 0,0-1 0 0 0,0 0 0 0 0,-1 0 0 0 0,1 1 0 0 0,-1-1 0 0 0,1 0 0 0 0,-1 0 0 0 0,-1 1-19 0 0,-44 101 608 0 0,39-95-567 0 0,1 0 1 0 0,1 1-1 0 0,-1 0 1 0 0,2 0-1 0 0,0 1 1 0 0,0-1 0 0 0,1 1-1 0 0,0 0 1 0 0,1 0-1 0 0,1 0 1 0 0,-1 6-42 0 0,3-17-27 0 0,-1 1-1 0 0,0-1 1 0 0,1 0-1 0 0,-1 0 1 0 0,1 0-1 0 0,-1 0 1 0 0,1 0-1 0 0,-1 0 1 0 0,1 0 0 0 0,0 0-1 0 0,0 0 1 0 0,-1 0-1 0 0,1 0 1 0 0,0 0-1 0 0,0 0 1 0 0,0 0 0 0 0,0-1-1 0 0,0 1 1 0 0,0 0-1 0 0,0-1 1 0 0,0 1-1 0 0,0-1 1 0 0,1 1 0 0 0,-1-1-1 0 0,0 0 1 0 0,0 1-1 0 0,0-1 1 0 0,1 0-1 0 0,-1 0 1 0 0,0 0-1 0 0,0 0 1 0 0,0 0 0 0 0,1 0 27 0 0,9-11-9292 0 0,-10 7-2077 0 0</inkml:trace>
  <inkml:trace contextRef="#ctx0" brushRef="#br0" timeOffset="-46356.425">559 2275 0 0 0,'177'-47'0'0'0,"-54"28"0"0"0,254 5 0 0 0,34-1 2774 0 0,117-25-1572 0 0,-213 14-553 0 0,605-18 335 0 0,-742 39-944 0 0,528-29 323 0 0,-234 13-248 0 0,29 3-62 0 0,137-23-70 0 0,172 16 414 0 0,-509 22-360 0 0,178-9 74 0 0,-80 12 77 0 0,18 7 838 0 0,125 8-209 0 0,66 10-279 0 0,40-17 933 0 0,-219-4-639 0 0,282 7-108 0 0,132-11 831 0 0,130 4-303 0 0,82-8 623 0 0,-59 30-985 0 0,-351-19-171 0 0,2 0-302 0 0,386-18 291 0 0,267-25 440 0 0,1232 32 282 0 0,-2448 0-136 0 0,-82 3-1818 0 0,3-2-5422 0 0,-3 3-4022 0 0</inkml:trace>
  <inkml:trace contextRef="#ctx0" brushRef="#br0" timeOffset="6432.55">12742 2629 128 0 0,'0'0'4257'0'0,"0"0"-2533"0"0,0 0-609 0 0,0 0 217 0 0,0 0 329 0 0,0 0 118 0 0,0 0-199 0 0,0 0-368 0 0,0 0-359 0 0,0 0-245 0 0,0 0-91 0 0,5-1-29 0 0,91-28 3464 0 0,-33 12-2819 0 0,183 9 133 0 0,-159 25-1098 0 0,-100-28 2602 0 0,-24-21-2801 0 0,21 13 79 0 0,-85-69 444 0 0,12-1-66 0 0,76 75-429 0 0,29 7-5726 0 0,-8 7 389 0 0,1 0-6297 0 0</inkml:trace>
  <inkml:trace contextRef="#ctx0" brushRef="#br0" timeOffset="-42178.325">947 3155 1032 0 0,'0'0'826'0'0,"0"0"-143"0"0,0 0 27 0 0,0 0 121 0 0,0 0 181 0 0,0 0 166 0 0,0 0 94 0 0,0 0 17 0 0,0 0-137 0 0,0 0-232 0 0,0 0-227 0 0,0-3-131 0 0,0-9-61 0 0,0 9 13 0 0,0 3 43 0 0,0 0-19 0 0,0 0-41 0 0,0 0-69 0 0,0 29 1626 0 0,-4 435 2474 0 0,5 11-3189 0 0,28-242-882 0 0,-9-79-200 0 0,29 357 656 0 0,-15-242-540 0 0,-19-181-258 0 0,16 185 205 0 0,-20-100-134 0 0,1-112 39 0 0,-2 0-1 0 0,-3 0 1 0 0,-2 1-1 0 0,-4 46-224 0 0,5 14 393 0 0,-6-123-402 0 0,0 1-1 0 0,0 0 1 0 0,0 0 0 0 0,1-1-1 0 0,-1 1 1 0 0,0 0-1 0 0,0 0 1 0 0,0 0-1 0 0,1 0 1 0 0,-1-1-1 0 0,0 1 1 0 0,0 0-1 0 0,1 0 1 0 0,-1 0-1 0 0,0 0 1 0 0,0 0-1 0 0,1 0 1 0 0,-1-1-1 0 0,0 1 1 0 0,0 0-1 0 0,1 0 1 0 0,-1 0-1 0 0,0 0 1 0 0,0 0-1 0 0,1 0 1 0 0,-1 0-1 0 0,0 0 1 0 0,1 0-1 0 0,-1 1 1 0 0,0-1-1 0 0,0 0 1 0 0,1 0-1 0 0,-1 0 1 0 0,0 0-1 0 0,0 0 1 0 0,1 0 0 0 0,-1 0-1 0 0,0 1 1 0 0,0-1-1 0 0,1 0 1 0 0,-1 0-1 0 0,0 0 1 0 0,0 1-1 0 0,0-1 1 0 0,0 0 9 0 0,2-48-2854 0 0,0 26-678 0 0,-2-1-4336 0 0,0 7-4280 0 0</inkml:trace>
  <inkml:trace contextRef="#ctx0" brushRef="#br0" timeOffset="-40284.335">1 5107 0 0 0,'0'0'1370'0'0,"0"0"-2"0"0,0 0-166 0 0,0 0-134 0 0,0 0-48 0 0,4 0 43 0 0,137-11 7607 0 0,-126 11-8244 0 0,154-1 4744 0 0,133-17-5170 0 0,483-33 1697 0 0,-264 26-1259 0 0,95 9 88 0 0,-171 6-343 0 0,341 5-3 0 0,-75-9 172 0 0,154-1 198 0 0,-262 41-412 0 0,-374-23-47 0 0,289-10 141 0 0,25-29 51 0 0,-106 13 2 0 0,116 22-285 0 0,-266 2 148 0 0,100 3 695 0 0,-280-19 20 0 0,-109 10-2612 0 0,1 4-1878 0 0,-1 0-4441 0 0,1 1-3421 0 0</inkml:trace>
  <inkml:trace contextRef="#ctx0" brushRef="#br0" timeOffset="-34915.86">1505 2927 2008 0 0,'0'0'947'0'0,"0"0"-217"0"0,0 0-185 0 0,0 0 6 0 0,0 0 118 0 0,0 0 182 0 0,0 0 158 0 0,0 0 67 0 0,0 0-49 0 0,0 0-166 0 0,0 0-225 0 0,0-2-204 0 0,2-2-184 0 0,0 1 1 0 0,0-1-1 0 0,1 1 0 0 0,0 0 0 0 0,-1 0 0 0 0,1 0 0 0 0,0 1 0 0 0,0-1 0 0 0,1 1 0 0 0,-1-1 0 0 0,0 1 0 0 0,1 0 0 0 0,-1 0 0 0 0,1 1 0 0 0,0-1 1 0 0,0 1-1 0 0,0-1 0 0 0,0 1-248 0 0,2-1 54 0 0,97-29 1486 0 0,106 16 62 0 0,-170 15-1270 0 0,-29-1-295 0 0,0 1 1 0 0,-1 0-1 0 0,1 0 0 0 0,0 1 1 0 0,0 0-1 0 0,-1 1 1 0 0,1 0-1 0 0,-1 0 0 0 0,0 1 1 0 0,1 1-1 0 0,-1-1 0 0 0,-1 1 1 0 0,1 1-1 0 0,-1 0 0 0 0,1 0 1 0 0,-1 0-1 0 0,-1 1 0 0 0,1 0 1 0 0,-1 1-1 0 0,0 0 0 0 0,0 0-37 0 0,94 156 1171 0 0,-8 16-499 0 0,-39-98-322 0 0,-38-61-268 0 0,0 0 0 0 0,1 0 0 0 0,1-2 0 0 0,1 0 0 0 0,0-1 0 0 0,1-1 0 0 0,1-1 0 0 0,1-1 0 0 0,16 8-82 0 0,8 8 37 0 0,109 58 168 0 0,-5-32 92 0 0,-111-47-212 0 0,0-1 0 0 0,0-1 0 0 0,0-3 0 0 0,1-1-1 0 0,5-2-84 0 0,35 3 120 0 0,156-3 85 0 0,-156-7-100 0 0,-1-3 1 0 0,0-4 0 0 0,0-3 0 0 0,-2-4 0 0 0,62-24-106 0 0,-130 41 1 0 0,284-78 242 0 0,-4-7-95 0 0,-65 17-32 0 0,159-61 213 0 0,-45 33-135 0 0,140-23-77 0 0,-198 68-55 0 0,23 20 68 0 0,-50 19-31 0 0,-240 17-95 0 0,1-1 1 0 0,-1 2-1 0 0,0 0 0 0 0,0 0 0 0 0,0 1 1 0 0,0 1-1 0 0,0 0 0 0 0,6 5-4 0 0,51 16-1 0 0,26 1 36 0 0,111 7 52 0 0,-82-16-44 0 0,-2 6-1 0 0,27 13-42 0 0,-19-7 1 0 0,92-22 106 0 0,-172-9-72 0 0,-1-1 1 0 0,0-2-1 0 0,-1-3 0 0 0,15-5-35 0 0,368-96 182 0 0,-67 2-77 0 0,-167 55-78 0 0,34 13-122 0 0,-203 37 85 0 0,14-2 10 0 0,1 1-1 0 0,-1 3 1 0 0,0 1 0 0 0,1 3 0 0 0,-1 1 0 0 0,321 90 16 0 0,-229-56-46 0 0,151 56 47 0 0,-163-46 26 0 0,3-6 1 0 0,108 24-44 0 0,38 6 106 0 0,-95 0-4 0 0,-101-45 239 0 0,-68-25-1158 0 0,-1-1-8919 0 0,-4-3-2393 0 0</inkml:trace>
  <inkml:trace contextRef="#ctx0" brushRef="#br0" timeOffset="-18853.351">2436 3505 0 0 0,'0'0'1000'0'0,"0"0"-78"0"0,0 0-87 0 0,0 0-75 0 0,0 0-67 0 0,0 0-50 0 0,0 0-62 0 0,0 0-35 0 0,0 0 3 0 0,0 0 16 0 0,-5 3 3486 0 0,-17 9-912 0 0,-42 58-146 0 0,-27 40-1485 0 0,-113 144-321 0 0,73-114-939 0 0,50-40-288 0 0,7-24 50 0 0,39-45 9 0 0,-35 46-74 0 0,-6 7 60 0 0,39-50 7 0 0,-13 13 9 0 0,-9 16-51 0 0,10 14 7 0 0,-88 46 202 0 0,128-116-171 0 0,-96 98 418 0 0,59-53-311 0 0,24-12-335 0 0,26-40-6410 0 0,-1-3 3558 0 0,2 0-7049 0 0</inkml:trace>
  <inkml:trace contextRef="#ctx0" brushRef="#br0" timeOffset="-17733.814">2350 3549 0 0 0,'0'0'469'0'0,"0"0"93"0"0,0 0 46 0 0,0 0 1 0 0,0 0 0 0 0,0 0 11 0 0,0 0 77 0 0,0 0 159 0 0,2 1 1073 0 0,3 3 6733 0 0,-6-2-8420 0 0,0 0-1 0 0,0 0 1 0 0,-1 0 0 0 0,1-1 0 0 0,-1 1 0 0 0,1 0 0 0 0,-1 0 0 0 0,0-1 0 0 0,0 1 0 0 0,1-1 0 0 0,-1 0 0 0 0,0 1-1 0 0,0-1 1 0 0,-1 0 0 0 0,1 0 0 0 0,0 0 0 0 0,0 0 0 0 0,0-1 0 0 0,-1 1 0 0 0,1-1 0 0 0,0 1 0 0 0,-1-1 0 0 0,1 0-1 0 0,0 0 1 0 0,-1 0 0 0 0,1 0 0 0 0,0 0 0 0 0,-2-1-242 0 0,-58-22 1809 0 0,36 7-1400 0 0,-36-14 654 0 0,60 66-1077 0 0,20 108 101 0 0,21 88-104 0 0,-32-178 23 0 0,-6-53-14 0 0,6 0 523 0 0,7-28-413 0 0,99-172 106 0 0,-36 49-6 0 0,-53 95-236 0 0,-24 54-1 0 0,0 1 0 0 0,0 0-10 0 0,0 0-32 0 0,0 0-30 0 0,0 0-30 0 0,0 0-21 0 0,0 0-64 0 0,0 0-80 0 0,0 0-107 0 0,0 15-5055 0 0,0-5-3275 0 0,0-5-2253 0 0</inkml:trace>
  <inkml:trace contextRef="#ctx0" brushRef="#br0" timeOffset="-14471.578">1392 3741 3649 0 0,'0'0'1651'0'0,"0"0"-230"0"0,0 0 17 0 0,0 0 93 0 0,0 0 100 0 0,0 0-55 0 0,0 0-210 0 0,0 0-210 0 0,0 0-162 0 0,0 0-159 0 0,0 0-95 0 0,-9-3 2979 0 0,37 80-2940 0 0,26 95-223 0 0,-42-135-426 0 0,-21-170 2233 0 0,11 101-2323 0 0,1 0 0 0 0,1 0 0 0 0,2 0 0 0 0,1 1 0 0 0,2 0 0 0 0,1 0 0 0 0,1 1 0 0 0,2 0 0 0 0,1 1 0 0 0,11-17-40 0 0,-24 43-1 0 0,1 1 0 0 0,-1-1 0 0 0,1 0 0 0 0,0 1 0 0 0,-1-1 0 0 0,1 1 0 0 0,0 0-1 0 0,0-1 1 0 0,1 1 0 0 0,-1 0 0 0 0,0 0 0 0 0,1 0 0 0 0,-1 1 0 0 0,1-1 0 0 0,0 1 0 0 0,-1-1 0 0 0,1 1 0 0 0,0 0 0 0 0,2-1 1 0 0,14 32 163 0 0,14 47 47 0 0,-4-33-91 0 0,-29-42-2812 0 0,-8-11-6783 0 0,8 9-2081 0 0</inkml:trace>
  <inkml:trace contextRef="#ctx0" brushRef="#br0" timeOffset="-13851.445">1260 3336 5441 0 0,'0'0'3366'0'0,"0"0"-1548"0"0,0 0-734 0 0,0 0 18 0 0,0 0 197 0 0,0 0 89 0 0,0 0-138 0 0,0 0-292 0 0,0 0-247 0 0,0 0-148 0 0,0 0-23 0 0,0 0 18 0 0,0 0 10 0 0,7 0-1 0 0,138-22 2964 0 0,34-26-2141 0 0,-129 37-1237 0 0,-50 11-144 0 0,0 0 17 0 0,0 0 20 0 0,0 0 17 0 0,0 0 6 0 0,0 0-3 0 0,0 0-1 0 0,0 0 4 0 0,0 0-1 0 0,0 0 4 0 0,0 0-16 0 0,0 0 3 0 0,0 0-10 0 0,-32-1 964 0 0,-79-76-709 0 0,53 36-1020 0 0,54 37-44 0 0,3 3-2844 0 0,1 0-3587 0 0,0 1-5210 0 0</inkml:trace>
  <inkml:trace contextRef="#ctx0" brushRef="#br0" timeOffset="-12750.059">2585 4326 1216 0 0,'0'0'1349'0'0,"0"0"-147"0"0,0 0 113 0 0,0 0 204 0 0,0 0 206 0 0,0 0 54 0 0,0 0-171 0 0,0 0-281 0 0,0 0-295 0 0,0 0-239 0 0,0 0-135 0 0,-7 1-96 0 0,-25 5-85 0 0,-5 28 1058 0 0,30-21-1421 0 0,1 0 0 0 0,0 0 0 0 0,1 0 0 0 0,0 1 0 0 0,1-1 0 0 0,0 1 0 0 0,2 0 0 0 0,-1 1 0 0 0,2-1 0 0 0,0 0 0 0 0,0 0 0 0 0,2 1 0 0 0,0 0-114 0 0,-1-11 35 0 0,0-1 1 0 0,0 0 0 0 0,1 1-1 0 0,-1-1 1 0 0,1 0 0 0 0,0 1-1 0 0,0-1 1 0 0,0 0-1 0 0,1 0 1 0 0,-1 0 0 0 0,1 0-1 0 0,0 0 1 0 0,-1 0-1 0 0,1 0 1 0 0,1 0 0 0 0,-1-1-1 0 0,0 1 1 0 0,1-1 0 0 0,-1 0-1 0 0,1 0 1 0 0,-1 0-1 0 0,1 0 1 0 0,0 0 0 0 0,0 0-1 0 0,0-1 1 0 0,0 1-1 0 0,0-1 1 0 0,1 0 0 0 0,-1 0-1 0 0,0 0 1 0 0,1 0 0 0 0,-1-1-1 0 0,0 1 1 0 0,1-1-1 0 0,1 0-35 0 0,122-13 1761 0 0,-103 6-1480 0 0,-1-2-1 0 0,1-1 1 0 0,-2 0-1 0 0,0-2 1 0 0,0-1-1 0 0,-1 0 0 0 0,-1-2 1 0 0,0 0-1 0 0,-1-2 1 0 0,-1 0-1 0 0,0 0 1 0 0,-1-2-1 0 0,13-19-280 0 0,-27 34 24 0 0,1 0-1 0 0,-1-1 1 0 0,0 0-1 0 0,0 1 1 0 0,0-1-1 0 0,-1 0 1 0 0,0 0-1 0 0,1 0 0 0 0,-2-1 1 0 0,1 1-1 0 0,-1 0 1 0 0,0-1-1 0 0,0 1 1 0 0,0-1-1 0 0,-1 0 1 0 0,0 1-1 0 0,0-1 1 0 0,0 1-1 0 0,-1-1 1 0 0,0 1-1 0 0,0-1 0 0 0,0 1 1 0 0,-1-1-1 0 0,1 1 1 0 0,-2 0-1 0 0,1 0 1 0 0,0 0-1 0 0,-1 0 1 0 0,0 0-1 0 0,0 1 1 0 0,0-1-1 0 0,-1 1 1 0 0,1 0-1 0 0,-1 0 1 0 0,0 0-1 0 0,0 0 0 0 0,-2 0-23 0 0,-4-1-196 0 0,0 0-1 0 0,0 1 0 0 0,-1 0 0 0 0,1 1 0 0 0,-1 0 0 0 0,0 1 0 0 0,0 0 1 0 0,0 1-1 0 0,0 0 0 0 0,0 1 0 0 0,0 0 0 0 0,-1 0 0 0 0,1 1 1 0 0,0 1-1 0 0,0 0 0 0 0,1 1 0 0 0,-1 0 0 0 0,0 0 0 0 0,1 1 0 0 0,0 0 1 0 0,0 1-1 0 0,0 0 0 0 0,-5 4 197 0 0,-35 28-4184 0 0,20-9-3869 0 0,14-12-2283 0 0</inkml:trace>
  <inkml:trace contextRef="#ctx0" brushRef="#br0" timeOffset="-12322.38">2464 4518 928 0 0,'0'0'2239'0'0,"0"0"-196"0"0,0 0-14 0 0,0 0 123 0 0,0 0 31 0 0,0 0-98 0 0,0 0-191 0 0,0 0-371 0 0,0 0-319 0 0,0 0-297 0 0,0 0-236 0 0,0 0-126 0 0,-6 4-54 0 0,-14 11 110 0 0,37-23 1422 0 0,196-91 927 0 0,-136 91-2834 0 0,-50 49 130 0 0,-22-26-181 0 0,-3-13-56 0 0,-1 1 0 0 0,1 0 0 0 0,0-1 0 0 0,0 0 0 0 0,0 1-1 0 0,1-1 1 0 0,-1 0 0 0 0,0 0 0 0 0,1 0 0 0 0,0-1 0 0 0,-1 1 0 0 0,1-1 0 0 0,0 1 0 0 0,0-1 0 0 0,-1 0 0 0 0,1 0-1 0 0,0 0 1 0 0,0 0 0 0 0,0-1 0 0 0,1 1 0 0 0,-1-1 0 0 0,0 1 0 0 0,0-1 0 0 0,0 0 0 0 0,0-1 0 0 0,0 1-1 0 0,0 0 1 0 0,0-1 0 0 0,0 0 0 0 0,0 0 0 0 0,0 0 0 0 0,0 0 0 0 0,0 0 0 0 0,0 0 0 0 0,0-1 0 0 0,-1 1-1 0 0,3-3-8 0 0,6-4-849 0 0,-6 5-4186 0 0,-4 3 3104 0 0,2-4-9900 0 0</inkml:trace>
  <inkml:trace contextRef="#ctx0" brushRef="#br0" timeOffset="-11871.419">2889 4889 1872 0 0,'0'0'1455'0'0,"0"0"-152"0"0,0 0 200 0 0,0 0 350 0 0,0 0 171 0 0,0 0-127 0 0,0 0-348 0 0,0 0-366 0 0,0 0-223 0 0,0 0-83 0 0,0 0-9 0 0,0 0 13 0 0,0 0-11 0 0,13 7 6362 0 0,0-110-6469 0 0,-8-45-1593 0 0,-6 119-3348 0 0,1 1-3642 0 0,0 20-4338 0 0</inkml:trace>
  <inkml:trace contextRef="#ctx0" brushRef="#br0" timeOffset="-11135.411">2727 4116 0 0 0,'0'0'2362'0'0,"0"0"-424"0"0,0 0-158 0 0,0 0-24 0 0,0 0-58 0 0,0 0-187 0 0,0 0-221 0 0,0 0-205 0 0,0 0-129 0 0,0 0-43 0 0,0 0-53 0 0,0 0-52 0 0,-2 4 5856 0 0,-58-95-5418 0 0,1 42-712 0 0,38 19-506 0 0,14 27-2340 0 0,0 13-5663 0 0,7-5-3102 0 0</inkml:trace>
  <inkml:trace contextRef="#ctx0" brushRef="#br0" timeOffset="-8836.667">2653 3998 0 0 0,'0'0'337'0'0,"0"0"14"0"0,0 0 53 0 0,0 0 110 0 0,0 0 110 0 0,0 0 39 0 0,0 0-29 0 0,0 0-88 0 0,0 0-86 0 0,0 0-27 0 0,0 0 31 0 0,0 0 78 0 0,0 0 102 0 0,0 0 83 0 0,0 0 26 0 0,0 0-40 0 0,0 0-61 0 0,0 0-72 0 0,0 0-55 0 0,0 0-23 0 0,0 0-4 0 0,0 0-15 0 0,0 0-20 0 0,0 0-55 0 0,0 0-65 0 0,0 0-68 0 0,0 0-50 0 0,0 0-9 0 0,0 0 4 0 0,0 0 23 0 0,0 0 35 0 0,0 0 35 0 0,0 0 24 0 0,0 0 2 0 0,0 0 6 0 0,0 0 15 0 0,0 0 15 0 0,0 0 8 0 0,0 0 6 0 0,0 0 17 0 0,0 0-18 0 0,0 0-15 0 0,0 0-26 0 0,0 0-46 0 0,0 0-34 0 0,0 0-52 0 0,0 0-55 0 0,0 0-24 0 0,-25-18 3042 0 0,-1 0-2065 0 0,4-4-286 0 0,-16 7-63 0 0,13 1-142 0 0,-1 2-212 0 0,22 8-182 0 0,2 4-3793 0 0,1 0-3864 0 0,1 0-4264 0 0</inkml:trace>
  <inkml:trace contextRef="#ctx0" brushRef="#br0" timeOffset="9498.828">9584 4683 8194 0 0,'0'0'1340'0'0,"0"0"-225"0"0,0 0 57 0 0,0 0 281 0 0,0 0 163 0 0,0 0-90 0 0,0 0-270 0 0,0 0-261 0 0,0 0-191 0 0,0 0-95 0 0,0 0-51 0 0,11-8-41 0 0,48-35 510 0 0,-59 43-1034 0 0,1 1-1 0 0,-1-1 0 0 0,0 0 1 0 0,0 1-1 0 0,0-1 0 0 0,0 0 1 0 0,0 1-1 0 0,1-1 1 0 0,-1 1-1 0 0,0-1 0 0 0,0 0 1 0 0,1 0-1 0 0,-1 1 1 0 0,0-1-1 0 0,0 0 0 0 0,1 1 1 0 0,-1-1-1 0 0,0 0 1 0 0,1 0-1 0 0,-1 0 0 0 0,1 1 1 0 0,-1-1-1 0 0,0 0 0 0 0,1 0 1 0 0,-1 0-1 0 0,0 0 1 0 0,1 0-1 0 0,-1 1 0 0 0,1-1 1 0 0,-1 0-1 0 0,0 0 1 0 0,1 0-1 0 0,-1 0 0 0 0,1 0 1 0 0,-1-1-1 0 0,0 1 1 0 0,1 0-1 0 0,-1 0 0 0 0,1 0 1 0 0,-1 0-1 0 0,0 0 0 0 0,1 0 1 0 0,-1-1-1 0 0,0 1 1 0 0,1 0-1 0 0,-1 0 0 0 0,1-1-92 0 0,-22 36 1217 0 0,-182 241-410 0 0,108-147-689 0 0,93-144-2505 0 0,2 4 1487 0 0,8-30-2485 0 0,-3 20 508 0 0,-2-1-3473 0 0,-3 11-4657 0 0</inkml:trace>
  <inkml:trace contextRef="#ctx0" brushRef="#br0" timeOffset="9785.498">9356 4599 7946 0 0,'0'0'2113'0'0,"0"0"3"0"0,0 0-17 0 0,0 0-32 0 0,0 0-147 0 0,0 0-298 0 0,0 0-338 0 0,0 0-309 0 0,0 0-241 0 0,0 0-189 0 0,0 0-108 0 0,0 0-71 0 0,0 0-70 0 0,-2-5 181 0 0,39 33 1108 0 0,68 74 167 0 0,-96-94-1672 0 0,26 23 73 0 0,-2 2-1 0 0,-2 1 0 0 0,-1 2 0 0 0,-1 0 1 0 0,3 10-153 0 0,31 35-48 0 0,-58-76-592 0 0,5 3 638 0 0,-7-6-3823 0 0,0-2-3731 0 0,-2 0-4700 0 0</inkml:trace>
  <inkml:trace contextRef="#ctx0" brushRef="#br0" timeOffset="18402.178">257 2853 5145 0 0,'0'0'1312'0'0,"0"0"-293"0"0,0 0-47 0 0,0 0 227 0 0,0 0 240 0 0,0 0 79 0 0,0 0-96 0 0,0 0-262 0 0,0 0-284 0 0,0 0-228 0 0,0 0-165 0 0,0-2-75 0 0,0-8-14 0 0,0 8 20 0 0,0 2-6 0 0,0 0-18 0 0,4 22 1869 0 0,7 231-435 0 0,-11-250-1805 0 0,0 0 0 0 0,0-1 0 0 0,0 1 0 0 0,0-1 0 0 0,0 1 0 0 0,1 0 0 0 0,-1-1 0 0 0,1 1 0 0 0,0-1 0 0 0,0 1 0 0 0,0-1 0 0 0,0 1 0 0 0,0-1 0 0 0,0 0 0 0 0,1 1 0 0 0,-1-1 0 0 0,1 0 0 0 0,-1 0 0 0 0,1 0 0 0 0,0 0 0 0 0,0 0 0 0 0,0-1 0 0 0,0 1 0 0 0,0 0 0 0 0,0-1 0 0 0,1 0 0 0 0,-1 1 0 0 0,0-1 0 0 0,1 0 0 0 0,-1 0 0 0 0,1-1 0 0 0,-1 1 0 0 0,1 0 0 0 0,0-1 0 0 0,-1 1 0 0 0,1-1-1 0 0,0 0 1 0 0,-1 0 0 0 0,1 0 0 0 0,-1 0 0 0 0,1-1 0 0 0,0 1 0 0 0,-1-1 0 0 0,1 1 0 0 0,-1-1 0 0 0,1 0 0 0 0,-1 0 0 0 0,1 0 0 0 0,-1 0 0 0 0,0-1 0 0 0,1 1 0 0 0,0-2-19 0 0,15-16 153 0 0,-1-2 1 0 0,-1-1-1 0 0,-2 0 0 0 0,0 0 0 0 0,-1-2 0 0 0,-1 1 1 0 0,-1-2-1 0 0,3-11-153 0 0,41-80 184 0 0,-1 16 37 0 0,-52 103-215 0 0,1-1-1 0 0,-1 0 0 0 0,0 1 1 0 0,0-1-1 0 0,0 1 1 0 0,0 0-1 0 0,0 0 0 0 0,-1 0 1 0 0,1 0-1 0 0,-1 0 1 0 0,1 0-1 0 0,-1 0 0 0 0,0 0 1 0 0,-1 0-1 0 0,1 1 1 0 0,-1-1-1 0 0,1 0 0 0 0,-1 1 1 0 0,0-1-1 0 0,0 1-5 0 0,18 149 163 0 0,-6 1 0 0 0,-7 0-1 0 0,-7 22-162 0 0,1-115 54 0 0,-4 0 0 0 0,-1 0 0 0 0,-4 0 0 0 0,-1-1 0 0 0,-4-1 0 0 0,-11 26-54 0 0,24-78 12 0 0,-1-1-1 0 0,0 0 0 0 0,-1-1 0 0 0,1 1 1 0 0,-1-1-1 0 0,0 1 0 0 0,0-1 0 0 0,-1 0 1 0 0,0 0-1 0 0,0-1 0 0 0,0 0 0 0 0,0 0 1 0 0,-1 0-1 0 0,-4 3-11 0 0,7-6 6 0 0,1 1 1 0 0,-1-1 0 0 0,1 0 0 0 0,-1 0-1 0 0,0 0 1 0 0,0 0 0 0 0,0-1-1 0 0,1 1 1 0 0,-1-1 0 0 0,0 1 0 0 0,0-1-1 0 0,0 0 1 0 0,0 0 0 0 0,0 0-1 0 0,0-1 1 0 0,0 1 0 0 0,0-1-1 0 0,1 0 1 0 0,-1 1 0 0 0,0-1 0 0 0,0 0-1 0 0,1-1 1 0 0,-1 1 0 0 0,1 0-1 0 0,-1-1 1 0 0,1 0 0 0 0,-1 1 0 0 0,1-1-1 0 0,0 0 1 0 0,0 0 0 0 0,0 0-1 0 0,0 0 1 0 0,0-1 0 0 0,0 0-7 0 0,-4-9 10 0 0,0 0 1 0 0,1 0 0 0 0,1-1-1 0 0,0 0 1 0 0,1 1 0 0 0,0-1 0 0 0,1 0-1 0 0,0 0 1 0 0,1-1 0 0 0,0 1-1 0 0,2 0 1 0 0,-1 0 0 0 0,1-1-1 0 0,1 1 1 0 0,1 0 0 0 0,0-1-11 0 0,8-23-36 0 0,3 1 0 0 0,0 0-1 0 0,2 1 1 0 0,2 0 0 0 0,1 2 0 0 0,2 0 0 0 0,1 1 0 0 0,2 2 0 0 0,15-16 36 0 0,65-66-1758 0 0,-51 74-8518 0 0,-43 33-1821 0 0</inkml:trace>
  <inkml:trace contextRef="#ctx0" brushRef="#br0" timeOffset="23238.791">13634 2920 4385 0 0,'0'0'1511'0'0,"0"0"-65"0"0,0 0 159 0 0,0 0 188 0 0,0 0-64 0 0,0 0-252 0 0,0 0-329 0 0,0 0-295 0 0,0 0-163 0 0,0 0-98 0 0,0 0-88 0 0,-14 4 1134 0 0,20 9 2194 0 0,29-12-2182 0 0,-28-1-1280 0 0,245-22 1817 0 0,-251 22-2252 0 0,-1 0 1 0 0,1 0-1 0 0,-1 0 1 0 0,1 1 0 0 0,-1-1-1 0 0,1 0 1 0 0,-1 0-1 0 0,1 0 1 0 0,-1 0-1 0 0,1-1 1 0 0,-1 1-1 0 0,1 0 1 0 0,-1 0-1 0 0,0 0 1 0 0,1 0-1 0 0,-1 0 1 0 0,1-1 0 0 0,-1 1-1 0 0,1 0 1 0 0,-1 0-1 0 0,0-1 1 0 0,1 1-1 0 0,-1 0 1 0 0,1-1-1 0 0,-1 1 1 0 0,0 0-1 0 0,1-1 1 0 0,-1 1-1 0 0,0 0 1 0 0,0-1 0 0 0,1 1-1 0 0,-1-1 1 0 0,0 1-1 0 0,0-1 1 0 0,0 1-1 0 0,0 0 1 0 0,1-1-1 0 0,-1 1 1 0 0,0-1-1 0 0,0 1 1 0 0,0-1-1 0 0,0 1 1 0 0,0-1 0 0 0,0 1-1 0 0,0-1 1 0 0,0 1-1 0 0,0-1 1 0 0,0 1-1 0 0,-1-1 1 0 0,1 1-1 0 0,0-1 1 0 0,0 1-1 0 0,0 0 1 0 0,-1-1 64 0 0,1-12-3509 0 0,0 11 2517 0 0,0 1-152 0 0,0-1-5708 0 0,0-1-4116 0 0</inkml:trace>
  <inkml:trace contextRef="#ctx0" brushRef="#br0" timeOffset="23605.89">13594 3078 3217 0 0,'0'0'3262'0'0,"0"0"-1495"0"0,0 0-512 0 0,0 0 97 0 0,0 0 162 0 0,0 0-41 0 0,0 0-292 0 0,0 0-301 0 0,0 0-140 0 0,0 0 5 0 0,0 0 45 0 0,0 0 45 0 0,0 0-38 0 0,4 3-54 0 0,20 16 593 0 0,63 3 2672 0 0,98-37-1989 0 0,-185 15-2066 0 0,0 0-26 0 0,0 0-35 0 0,0 0-83 0 0,-10 0-4462 0 0,2 0-5378 0 0,4 0-2396 0 0</inkml:trace>
  <inkml:trace contextRef="#ctx0" brushRef="#br0" timeOffset="26627.798">14584 2901 10882 0 0,'0'0'1458'0'0,"0"0"-554"0"0,0 0-285 0 0,0 0 100 0 0,0 0 170 0 0,0 0 18 0 0,0 0-168 0 0,0 0-207 0 0,0 0-117 0 0,0 0-30 0 0,0 0 18 0 0,5 2 0 0 0,-2-1-310 0 0,0 1 1 0 0,0 0-1 0 0,-1-1 0 0 0,1 1 1 0 0,-1 0-1 0 0,1 0 1 0 0,-1 0-1 0 0,0 1 1 0 0,1-1-1 0 0,-1 0 0 0 0,0 1 1 0 0,-1-1-1 0 0,1 1 1 0 0,0 0-1 0 0,-1 0 0 0 0,1 0 1 0 0,-1 0-1 0 0,0 0 1 0 0,0 0-1 0 0,0 0 0 0 0,-1 0 1 0 0,1 1-94 0 0,5 28 221 0 0,-1 0 0 0 0,-1 0-1 0 0,-2 1 1 0 0,-1-1 0 0 0,-3 13-221 0 0,-14 10 528 0 0,16-54-384 0 0,0-1 47 0 0,0 0 46 0 0,0 0 33 0 0,0 0 15 0 0,0 0-5 0 0,-3-19 420 0 0,1 2-607 0 0,1-1-1 0 0,1 1 1 0 0,1-1-1 0 0,1 1 1 0 0,0 0-1 0 0,1-1 1 0 0,1 1-1 0 0,0 1 1 0 0,2-1-1 0 0,0 0 0 0 0,1 1 1 0 0,2-3-93 0 0,8-20 120 0 0,2 1-1 0 0,2 1 1 0 0,1 1 0 0 0,23-27-120 0 0,-40 55 15 0 0,1 0 1 0 0,0 0 0 0 0,0 1 0 0 0,1 0-1 0 0,0 0 1 0 0,0 0 0 0 0,1 1-1 0 0,-1 0 1 0 0,1 1 0 0 0,1 0 0 0 0,-1 0-1 0 0,1 0 1 0 0,0 1 0 0 0,2 0-16 0 0,-8 3 4 0 0,0 1 1 0 0,0 0-1 0 0,0 0 1 0 0,-1 1-1 0 0,1-1 1 0 0,0 1-1 0 0,0-1 1 0 0,-1 1-1 0 0,1 0 1 0 0,-1 0-1 0 0,1 0 1 0 0,0 0-1 0 0,-1 0 1 0 0,0 1-1 0 0,1-1 1 0 0,-1 1-1 0 0,0-1 0 0 0,0 1 1 0 0,0 0-1 0 0,0 0 1 0 0,0 0-1 0 0,0 0 1 0 0,0 1-1 0 0,-1-1 1 0 0,1 0-1 0 0,-1 1 1 0 0,0-1-1 0 0,1 1 1 0 0,-1-1-1 0 0,0 1 1 0 0,-1-1-1 0 0,1 1 1 0 0,0 0-1 0 0,-1 0 1 0 0,1-1-1 0 0,-1 1 1 0 0,0 0-1 0 0,0 0 1 0 0,0 0-1 0 0,0-1 1 0 0,-1 1-1 0 0,1 0 1 0 0,-1 0-1 0 0,0 2-4 0 0,-12 119 268 0 0,13-151-5745 0 0,3 11-2373 0 0,-1 8-3393 0 0</inkml:trace>
  <inkml:trace contextRef="#ctx0" brushRef="#br0" timeOffset="27424.295">15486 2437 3881 0 0,'0'0'5018'0'0,"0"0"-2637"0"0,0 0-844 0 0,0 0-6 0 0,0 0 67 0 0,0 0-56 0 0,0 0-206 0 0,0 0-285 0 0,0 0-239 0 0,0 0-140 0 0,0 0-81 0 0,0 0-48 0 0,0 0-48 0 0,-4-5-51 0 0,-14-17-39 0 0,-21 13 923 0 0,-30 9 69 0 0,66 1-1388 0 0,0 0 1 0 0,0 0 0 0 0,1 0 0 0 0,-1 1-1 0 0,0-1 1 0 0,1 1 0 0 0,-1 0 0 0 0,1 0-1 0 0,0 0 1 0 0,0 0 0 0 0,0 0 0 0 0,0 0-1 0 0,0 1 1 0 0,0-1 0 0 0,0 0 0 0 0,1 1 0 0 0,-1 0-1 0 0,1-1 1 0 0,0 1 0 0 0,0 0 0 0 0,0 0-1 0 0,0 0 1 0 0,0 0 0 0 0,0 0 0 0 0,1 0-1 0 0,0 0 1 0 0,0 0 0 0 0,0 3-10 0 0,-5 13 20 0 0,-34 202 212 0 0,21-96-204 0 0,13-74-7 0 0,-2 1-1 0 0,-3-1 1 0 0,-2 0 0 0 0,-18 46-21 0 0,-24 65 70 0 0,54-161-62 0 0,1-1 0 0 0,-1 1 0 0 0,1 0-1 0 0,0 0 1 0 0,-1-1 0 0 0,1 1-1 0 0,0-1 1 0 0,0 1 0 0 0,-1-1-1 0 0,1 1 1 0 0,0-1 0 0 0,0 1-1 0 0,0-1 1 0 0,0 0 0 0 0,0 1-1 0 0,0-1 1 0 0,0 0 0 0 0,-1 0-1 0 0,1 0 1 0 0,0 0 0 0 0,0 0-1 0 0,0 0 1 0 0,0 0 0 0 0,0 0-1 0 0,0 0 1 0 0,0 0 0 0 0,0 0 0 0 0,0 0-1 0 0,0-1 1 0 0,0 1 0 0 0,-1 0-1 0 0,1-1 1 0 0,0 1 0 0 0,0-1-1 0 0,0 1 1 0 0,0-1 0 0 0,-1 1-1 0 0,1-1 1 0 0,0 0 0 0 0,-1 1-1 0 0,1-1 1 0 0,0 0 0 0 0,-1 1-1 0 0,1-1 1 0 0,-1 0 0 0 0,1 0-8 0 0,11-4 63 0 0,192-58 171 0 0,-135 51-202 0 0,-67 1-3322 0 0,-6 5-931 0 0,2 2-2699 0 0,2 4-4840 0 0</inkml:trace>
  <inkml:trace contextRef="#ctx0" brushRef="#br0" timeOffset="27910.137">15827 2842 11138 0 0,'0'0'2702'0'0,"0"0"-1127"0"0,0 0-481 0 0,0 0 45 0 0,0 0 21 0 0,0 0-120 0 0,0 0-233 0 0,0 0-224 0 0,0 0-171 0 0,0 0-79 0 0,0 0-37 0 0,0 0-26 0 0,0 0-6 0 0,-7 15-3 0 0,-41 113 727 0 0,-1 9-29 0 0,48-89-659 0 0,53-41 722 0 0,-44-6-979 0 0,-1-2-1 0 0,0 1 1 0 0,1-1-1 0 0,-1 0 1 0 0,0-1-1 0 0,0 1 1 0 0,0-1-1 0 0,0-1 1 0 0,0 1 0 0 0,0-1-1 0 0,0-1 1 0 0,3-2-43 0 0,15-7-370 0 0,12-9-781 0 0,-22-2-9612 0 0,-14 20-534 0 0</inkml:trace>
  <inkml:trace contextRef="#ctx0" brushRef="#br0" timeOffset="28375.492">15547 2710 6857 0 0,'0'0'2290'0'0,"0"0"-477"0"0,0 0-89 0 0,0 0 160 0 0,0 0-24 0 0,0 0-284 0 0,0 0-335 0 0,0 0-312 0 0,0 0-229 0 0,0 0-139 0 0,0 0-131 0 0,0 0-85 0 0,0 0-64 0 0,33-12-46 0 0,99-36-11 0 0,-79 22 187 0 0,-45 17-259 0 0,72-91 1668 0 0,-53 118-1500 0 0,-20-9-243 0 0,0 0-1 0 0,0 0 0 0 0,0 1 0 0 0,-2 0 0 0 0,1 0 0 0 0,-1 1 0 0 0,0-1 0 0 0,-1 1 0 0 0,1 7-76 0 0,3 4 48 0 0,5 15-152 0 0,-8-30-622 0 0,3 2-2058 0 0,1-7-3074 0 0,-7-2-4639 0 0</inkml:trace>
  <inkml:trace contextRef="#ctx0" brushRef="#br0" timeOffset="28828.471">16353 2868 1392 0 0,'0'0'2229'0'0,"0"0"-714"0"0,0 0 41 0 0,0 0 385 0 0,0 0 240 0 0,0 0-94 0 0,0 0-334 0 0,0 0-392 0 0,0 0-299 0 0,0 0-162 0 0,0 0-112 0 0,0 0-85 0 0,0 0-63 0 0,-3-7-85 0 0,-13-23-83 0 0,15 30-452 0 0,1-1 1 0 0,-1 1-1 0 0,1 0 0 0 0,-1-1 0 0 0,0 1 0 0 0,1 0 0 0 0,-1-1 1 0 0,0 1-1 0 0,1 0 0 0 0,-1 0 0 0 0,0 0 0 0 0,1-1 1 0 0,-1 1-1 0 0,0 0 0 0 0,1 0 0 0 0,-1 0 0 0 0,0 0 0 0 0,1 0 1 0 0,-1 0-1 0 0,0 1 0 0 0,1-1 0 0 0,-1 0 0 0 0,0 0 1 0 0,1 0-1 0 0,-1 1 0 0 0,0-1 0 0 0,1 0 0 0 0,-1 0 0 0 0,1 1 1 0 0,-1-1-1 0 0,0 1 0 0 0,1-1 0 0 0,-1 1 0 0 0,1-1 1 0 0,-1 1-1 0 0,1-1 0 0 0,0 1 0 0 0,-1-1 0 0 0,1 1 0 0 0,-1-1 1 0 0,1 1-1 0 0,0 0 0 0 0,-1-1 0 0 0,1 1 0 0 0,0-1 1 0 0,0 1-1 0 0,0 0-20 0 0,-3 2 94 0 0,-12 13 68 0 0,0 1-1 0 0,1 0 1 0 0,1 1-1 0 0,1 1 1 0 0,0 0-1 0 0,2 1 1 0 0,0 0-1 0 0,1 0 1 0 0,1 1-1 0 0,0 1-161 0 0,7-18-13 0 0,-1-1-1 0 0,1 1 0 0 0,0-1 1 0 0,0 1-1 0 0,0-1 1 0 0,0 1-1 0 0,0 0 1 0 0,1-1-1 0 0,0 1 0 0 0,0 0 1 0 0,0 0-1 0 0,0-1 1 0 0,0 1-1 0 0,1 0 1 0 0,0 0-1 0 0,-1-1 0 0 0,1 1 1 0 0,1-1-1 0 0,-1 1 1 0 0,1-1-1 0 0,-1 1 1 0 0,1-1-1 0 0,0 0 1 0 0,0 0-1 0 0,0 0 0 0 0,1 0 1 0 0,-1 0-1 0 0,1 0 1 0 0,-1 0-1 0 0,1-1 1 0 0,0 0-1 0 0,0 1 0 0 0,0-1 1 0 0,0 0-1 0 0,1 0 1 0 0,-1-1-1 0 0,0 1 1 0 0,1-1-1 0 0,0 0 1 0 0,-1 0-1 0 0,3 1 14 0 0,2-2-209 0 0,0 0 0 0 0,0-1 0 0 0,0 0 0 0 0,0 0 0 0 0,-1-1 0 0 0,1 0 0 0 0,0 0 0 0 0,-1-1 0 0 0,0 0 0 0 0,1 0 0 0 0,-1 0-1 0 0,0-1 1 0 0,-1 0 0 0 0,5-4 209 0 0,55-41-10554 0 0,-59 43 8190 0 0,5-5-5028 0 0</inkml:trace>
  <inkml:trace contextRef="#ctx0" brushRef="#br0" timeOffset="29111.433">16615 2861 6321 0 0,'0'0'2083'0'0,"0"0"-390"0"0,0 0-165 0 0,0 0-36 0 0,0 0-77 0 0,0 0-148 0 0,0 0-232 0 0,0 0-199 0 0,0 0-137 0 0,0 0-111 0 0,-16 31-88 0 0,-46 96-66 0 0,53-89-126 0 0,19-30-21 0 0,-5-6-169 0 0,6 1 62 0 0,0 0 0 0 0,0-1-1 0 0,0 0 1 0 0,0-1 0 0 0,0 0-1 0 0,0-1 1 0 0,0 0 0 0 0,0-1-1 0 0,0 0 1 0 0,0 0-1 0 0,0-2 1 0 0,0 1 0 0 0,-1-1-1 0 0,1-1 1 0 0,-1 0 0 0 0,0 0-1 0 0,0-1 1 0 0,0 0 0 0 0,0-1-1 0 0,-1 0 1 0 0,0-1 0 0 0,0 0-1 0 0,-1 0 1 0 0,0 0-1 0 0,0-1 1 0 0,-1-1 0 0 0,4-4-180 0 0,-6 6 88 0 0,1 1 0 0 0,-2-1 0 0 0,1 1 0 0 0,-1-1-1 0 0,0-1 1 0 0,0 1 0 0 0,-1-1 0 0 0,1 1 0 0 0,-2-1 0 0 0,1 0 0 0 0,-1 0 0 0 0,-1 0 0 0 0,1 0 0 0 0,-2 0 0 0 0,1 0 0 0 0,-1-1 0 0 0,0 1 0 0 0,-1-4-88 0 0,-2 7-30 0 0,0 1 0 0 0,-1 0 0 0 0,1 0 0 0 0,-1 0 0 0 0,0 0 0 0 0,0 1 0 0 0,-1-1 0 0 0,1 1 1 0 0,-1 0-1 0 0,1 0 0 0 0,-1 1 0 0 0,0 0 0 0 0,0-1 0 0 0,0 2 0 0 0,0-1 0 0 0,-1 1 0 0 0,1-1 0 0 0,0 1 0 0 0,-1 1 1 0 0,1-1-1 0 0,-1 1 0 0 0,1 0 0 0 0,-1 0 0 0 0,1 1 0 0 0,0-1 0 0 0,-1 1 0 0 0,1 0 0 0 0,-2 1 30 0 0,-77 32-2406 0 0,59-17-1565 0 0,2 0-4576 0 0,15-9-2729 0 0</inkml:trace>
  <inkml:trace contextRef="#ctx0" brushRef="#br0" timeOffset="29527.464">17182 2706 6329 0 0,'0'0'3688'0'0,"0"0"-978"0"0,0 0-574 0 0,0 0-323 0 0,0 0-398 0 0,0 0-390 0 0,0 0-331 0 0,0 0-236 0 0,0 0-75 0 0,0 0-20 0 0,0 0-31 0 0,0 0-21 0 0,0 0-27 0 0,-15 11-43 0 0,-68 55 122 0 0,72-59-238 0 0,-16 26 322 0 0,56-25-342 0 0,78 6 337 0 0,-104-13-377 0 0,0 0 1 0 0,0-1 0 0 0,0 1 0 0 0,1 0 0 0 0,-1 0-1 0 0,0 1 1 0 0,0-1 0 0 0,0 1 0 0 0,0 0-1 0 0,-1-1 1 0 0,1 1 0 0 0,0 0 0 0 0,-1 1-1 0 0,1-1 1 0 0,-1 0 0 0 0,0 1 0 0 0,0-1 0 0 0,0 1-1 0 0,0 0 1 0 0,0 0 0 0 0,-1-1 0 0 0,1 1-1 0 0,-1 0 1 0 0,0 1 0 0 0,1-1 0 0 0,-2 0-1 0 0,1 0 1 0 0,0 0 0 0 0,-1 1 0 0 0,1-1 0 0 0,-1 0-1 0 0,0 1 1 0 0,0-1 0 0 0,0 0 0 0 0,0 1-1 0 0,-1-1 1 0 0,1 0 0 0 0,-2 2-66 0 0,-6 5 123 0 0,-1 0-1 0 0,0 0 1 0 0,0 0-1 0 0,-1-2 1 0 0,-1 1 0 0 0,0-1-1 0 0,0-1 1 0 0,-6 4-123 0 0,5-3 44 0 0,-121 47 135 0 0,78-47-1933 0 0,55-8 698 0 0,0-6-4686 0 0,0 5-2975 0 0</inkml:trace>
  <inkml:trace contextRef="#ctx0" brushRef="#br0" timeOffset="30379.093">17624 2824 5953 0 0,'0'0'2521'0'0,"0"0"-761"0"0,0 0-257 0 0,0 0 94 0 0,0 0 108 0 0,0 0-107 0 0,0 0-287 0 0,0 0-280 0 0,0 0-208 0 0,0 0-151 0 0,0 0-84 0 0,0 0-87 0 0,0 0-90 0 0,-5-5-55 0 0,3 3-283 0 0,1 1-57 0 0,1 0-1 0 0,-1 0 1 0 0,0 0-1 0 0,1 0 0 0 0,-1 0 1 0 0,0 0-1 0 0,1 0 1 0 0,-1 0-1 0 0,0 0 0 0 0,0 1 1 0 0,0-1-1 0 0,0 0 1 0 0,0 1-1 0 0,0-1 0 0 0,0 1 1 0 0,0-1-1 0 0,0 1 1 0 0,0-1-1 0 0,0 1 0 0 0,-1 0 1 0 0,1-1-1 0 0,0 1 1 0 0,0 0-1 0 0,0 0 0 0 0,0 0 1 0 0,0 0-1 0 0,-1 0 1 0 0,1 0-1 0 0,0 0 0 0 0,0 0 1 0 0,0 1-1 0 0,0-1 1 0 0,-1 0-16 0 0,-12 11 75 0 0,0 1 0 0 0,1 0 1 0 0,0 0-1 0 0,1 1 0 0 0,0 1 1 0 0,1 0-1 0 0,1 0 1 0 0,0 1-1 0 0,1 1 0 0 0,0-1 1 0 0,2 1-1 0 0,0 1 1 0 0,0 0-1 0 0,2 0 0 0 0,0 0 1 0 0,1 0-1 0 0,1 1 0 0 0,0-1 1 0 0,2 1-1 0 0,0 0 1 0 0,1 1-76 0 0,0-15 19 0 0,1-1 0 0 0,0 1 0 0 0,0 0 0 0 0,0 0 0 0 0,1-1 0 0 0,-1 1 0 0 0,1 0 0 0 0,0-1 0 0 0,0 0 0 0 0,0 1 0 0 0,0-1 0 0 0,1 0 0 0 0,0 0 0 0 0,-1 0 0 0 0,1-1 0 0 0,0 1 0 0 0,0-1 0 0 0,0 1 0 0 0,1-1 0 0 0,-1 0 0 0 0,0 0 0 0 0,1 0 0 0 0,0-1 0 0 0,-1 1 0 0 0,1-1 0 0 0,0 0 0 0 0,0 0 0 0 0,0 0 1 0 0,-1-1-1 0 0,3 1-19 0 0,5 1 111 0 0,0-1 0 0 0,0 0 0 0 0,0-1 0 0 0,0 0 1 0 0,0-1-1 0 0,0 0 0 0 0,0-1 0 0 0,0 0 0 0 0,0 0 1 0 0,5-3-112 0 0,7-4 148 0 0,0-1 1 0 0,-1-1-1 0 0,0-2 1 0 0,-1 0 0 0 0,0-1-1 0 0,-1 0 1 0 0,-1-2 0 0 0,0-1-1 0 0,-1 0 1 0 0,-1-1-1 0 0,-1-1 1 0 0,0 0 0 0 0,-2-1-1 0 0,0-1 1 0 0,-1-1-1 0 0,8-19-148 0 0,-19 36-11 0 0,0-1-1 0 0,-1 1 0 0 0,0-1 0 0 0,0 1 0 0 0,0-1 0 0 0,-1 1 0 0 0,0-1 0 0 0,0 0 0 0 0,0 1 0 0 0,-1-1 0 0 0,0 1 0 0 0,0-1 1 0 0,0 1-1 0 0,-1-1 0 0 0,0 1 0 0 0,0 0 0 0 0,0 0 0 0 0,0 0 0 0 0,-1 0 0 0 0,0 0 0 0 0,0 0 0 0 0,0 1 0 0 0,-1-1 1 0 0,0 1-1 0 0,1 0 0 0 0,-1 0 0 0 0,-1 1 0 0 0,1-1 0 0 0,-1 1 0 0 0,1 0 0 0 0,-1 0 0 0 0,0 0 0 0 0,0 0 0 0 0,0 1 1 0 0,0 0-1 0 0,-1 0 0 0 0,1 1 0 0 0,0-1 0 0 0,-1 1 0 0 0,1 0 0 0 0,-1 1 0 0 0,0-1 0 0 0,1 1 0 0 0,-5 1 12 0 0,-3-2-273 0 0,0 0 0 0 0,1 1-1 0 0,-1 1 1 0 0,0 0-1 0 0,0 1 1 0 0,1 1 0 0 0,-1 0-1 0 0,1 0 1 0 0,-1 1-1 0 0,1 1 1 0 0,1 0 0 0 0,-1 0-1 0 0,1 1 274 0 0,-88 60-5332 0 0,58-37-1652 0 0,21-14-4057 0 0</inkml:trace>
  <inkml:trace contextRef="#ctx0" brushRef="#br0" timeOffset="30708.461">17314 3100 12091 0 0,'0'0'2681'0'0,"0"0"-564"0"0,0 0-399 0 0,0 0-237 0 0,0 0-180 0 0,0 0-191 0 0,0 0-184 0 0,0 0-131 0 0,0 0-102 0 0,34-13-82 0 0,107-40-92 0 0,-21 18 677 0 0,-108 34-1085 0 0,-8 0-66 0 0,2 0-2 0 0,0 0-1 0 0,0 0 1 0 0,0 0-1 0 0,1 1 1 0 0,-1 0-1 0 0,0 0 1 0 0,0 1-1 0 0,0 0 1 0 0,0 0-1 0 0,0 0 1 0 0,0 1-1 0 0,0-1 1 0 0,0 1-1 0 0,0 1 1 0 0,-1-1-1 0 0,1 1 1 0 0,3 2-43 0 0,-3 0 26 0 0,0 0 0 0 0,0-1 0 0 0,0 0 1 0 0,1-1-1 0 0,0 1 0 0 0,0-1 0 0 0,0-1 0 0 0,0 1 0 0 0,0-1 0 0 0,0 0 1 0 0,1-1-1 0 0,-1 0 0 0 0,1 0 0 0 0,-1-1 0 0 0,1 1 0 0 0,-1-2 0 0 0,1 1 1 0 0,-1-1-1 0 0,2 0-26 0 0,16 0 39 0 0,67-2-1826 0 0,-59-14-2704 0 0,-22 10-453 0 0,-3 5-6735 0 0</inkml:trace>
  <inkml:trace contextRef="#ctx0" brushRef="#br0" timeOffset="31076.487">18220 2945 12827 0 0,'0'0'1887'0'0,"0"0"-623"0"0,0 0-157 0 0,0 0 127 0 0,0 0 15 0 0,0 0-146 0 0,0 0-208 0 0,0 0-172 0 0,0 0-91 0 0,0 0-69 0 0,0 0-55 0 0,0 0-40 0 0,0 0-45 0 0,34 2-26 0 0,107 2-30 0 0,28-10 804 0 0,-90 6-1723 0 0,-67-7-2217 0 0,-11 2-818 0 0,-1-1-3618 0 0,0 2-4036 0 0</inkml:trace>
  <inkml:trace contextRef="#ctx0" brushRef="#br0" timeOffset="31326.212">18478 2739 13235 0 0,'0'0'2595'0'0,"0"0"-851"0"0,0 0-443 0 0,0 0-80 0 0,0 0-72 0 0,0 0-141 0 0,0 0-183 0 0,0 0-171 0 0,-9 32-119 0 0,-27 97-102 0 0,26-50 216 0 0,10 94-148 0 0,7-140-1163 0 0,-3-28-2918 0 0,0-3-3444 0 0,-3-2-4103 0 0</inkml:trace>
  <inkml:trace contextRef="#ctx0" brushRef="#br0" timeOffset="32568.76">18875 3001 1224 0 0,'0'0'3346'0'0,"0"0"-1457"0"0,0 0-582 0 0,0 0-103 0 0,0 0-28 0 0,0 0-76 0 0,0 0-71 0 0,0 0-38 0 0,0 0 22 0 0,0 0 30 0 0,0 0 23 0 0,0 0-57 0 0,0 0-142 0 0,7 2-86 0 0,0 0-490 0 0,0-1 0 0 0,1 1 0 0 0,-1-1 0 0 0,0 0 0 0 0,0-1-1 0 0,1 0 1 0 0,-1 0 0 0 0,0 0 0 0 0,1-1 0 0 0,-1 0 0 0 0,0-1-1 0 0,1 0-290 0 0,21-10 328 0 0,-1-1 0 0 0,-1-1 0 0 0,0-2 0 0 0,-1-1 0 0 0,-1-1 0 0 0,-1-1 0 0 0,0-1 0 0 0,-1-1 0 0 0,-2-1 0 0 0,0-1 0 0 0,11-17-328 0 0,-32 41 23 0 0,0-1 0 0 0,0 0 0 0 0,0 1 1 0 0,1-1-1 0 0,-1 0 0 0 0,0 1 0 0 0,0-1 0 0 0,0 0 1 0 0,0 1-1 0 0,1-1 0 0 0,-1 0 0 0 0,0 1 0 0 0,0-1 0 0 0,1 0 1 0 0,-1 0-1 0 0,0 0 0 0 0,1 1 0 0 0,-1-1 0 0 0,0 0 1 0 0,0 0-1 0 0,1 0 0 0 0,-1 1 0 0 0,0-1 0 0 0,1 0 0 0 0,-1 0 1 0 0,0 0-1 0 0,1 0 0 0 0,-1 0 0 0 0,1 0 0 0 0,-1 0 1 0 0,0 0-1 0 0,1 0 0 0 0,-1 0 0 0 0,0 0 0 0 0,1 0 0 0 0,-1 0 1 0 0,0 0-1 0 0,1 0-23 0 0,-3 11-118 0 0,-14 217 140 0 0,16 68-402 0 0,-1-281 361 0 0,-1 0 0 0 0,-1 0 0 0 0,0-1-1 0 0,-1 1 1 0 0,0-1 0 0 0,-1 0 0 0 0,-1 0-1 0 0,0 0 1 0 0,-1-1 0 0 0,0 0 0 0 0,-1 0-1 0 0,-1-1 1 0 0,0 0 0 0 0,-1-1 0 0 0,0 1-1 0 0,-5 3 20 0 0,6-7 8 0 0,-1-1-1 0 0,1-1 0 0 0,-1 1 1 0 0,-1-1-1 0 0,1-1 0 0 0,-1 0 1 0 0,0 0-1 0 0,0-1 0 0 0,0-1 1 0 0,-1 0-1 0 0,1 0 0 0 0,-1-1 1 0 0,0-1-1 0 0,0 0-7 0 0,11-2 6 0 0,-1 0-1 0 0,0 0 1 0 0,0 0 0 0 0,1 0 0 0 0,-1 0 0 0 0,1-1-1 0 0,-1 1 1 0 0,1 0 0 0 0,-1-1 0 0 0,1 0-1 0 0,0 1 1 0 0,0-1 0 0 0,0 0 0 0 0,0 1-1 0 0,0-1 1 0 0,0 0 0 0 0,0 0 0 0 0,0 0-1 0 0,1 0 1 0 0,-1 0 0 0 0,1 0 0 0 0,-1 0-1 0 0,1 0 1 0 0,0 0 0 0 0,0 0 0 0 0,0 0-1 0 0,0 0 1 0 0,0 0 0 0 0,1 0 0 0 0,-1 0 0 0 0,0 0-1 0 0,1 0 1 0 0,0 0 0 0 0,-1 0 0 0 0,1 0-1 0 0,0 0 1 0 0,0 1 0 0 0,0-1 0 0 0,0 0-1 0 0,0 1 1 0 0,1-1 0 0 0,-1 0 0 0 0,0 1-1 0 0,1-1 1 0 0,-1 1 0 0 0,1 0 0 0 0,0-1-6 0 0,38-44-18 0 0,1 1 0 0 0,2 2 1 0 0,48-36 17 0 0,-27 23-587 0 0,-33 21-934 0 0,-24 22-1510 0 0,-1-1-3708 0 0,-5 10-4471 0 0</inkml:trace>
  <inkml:trace contextRef="#ctx0" brushRef="#br0" timeOffset="33053.373">19034 2699 9258 0 0,'0'0'2200'0'0,"0"0"-554"0"0,0 0-311 0 0,0 0-100 0 0,0 0-63 0 0,0 0-83 0 0,0 0-120 0 0,0 0-114 0 0,0 0-87 0 0,0 0-82 0 0,0 0-84 0 0,0 0-48 0 0,0 0-62 0 0,26-12-48 0 0,81-40-37 0 0,1-17 554 0 0,-39 3 165 0 0,-63 56-507 0 0,-6 10-611 0 0,0 0 1 0 0,0 1 0 0 0,0-1 0 0 0,0 0-1 0 0,1 0 1 0 0,-1 1 0 0 0,0-1 0 0 0,0 0-1 0 0,0 1 1 0 0,0-1 0 0 0,0 0-1 0 0,0 0 1 0 0,1 1 0 0 0,-1-1 0 0 0,0 0-1 0 0,0 0 1 0 0,0 1 0 0 0,1-1 0 0 0,-1 0-1 0 0,0 0 1 0 0,0 0 0 0 0,1 0 0 0 0,-1 1-1 0 0,0-1 1 0 0,1 0 0 0 0,-1 0-1 0 0,0 0 1 0 0,0 0 0 0 0,1 0 0 0 0,-1 0-1 0 0,0 0 1 0 0,1 0 0 0 0,-1 0 0 0 0,0 0-1 0 0,0 0 1 0 0,1 0 0 0 0,-1 0 0 0 0,0 0-1 0 0,1 0 1 0 0,-1 0 0 0 0,0 0 0 0 0,1 0-1 0 0,-1 0 1 0 0,0 0 0 0 0,0 0-1 0 0,1 0 1 0 0,-1-1 0 0 0,0 1 0 0 0,0 0-1 0 0,1 0 1 0 0,-1 0 0 0 0,0-1 0 0 0,0 1-1 0 0,1 0 1 0 0,-1 0 0 0 0,0-1 0 0 0,0 1-1 0 0,0 0 1 0 0,0 0 0 0 0,1-1 0 0 0,-1 1-1 0 0,0 0 1 0 0,0 0 0 0 0,0-1-1 0 0,0 1 1 0 0,0 0 0 0 0,0-1 0 0 0,0 1-1 0 0,0 0-8 0 0,97 131 402 0 0,-53-97-836 0 0,-22-26-5597 0 0,-11-5 728 0 0,-7 0-6190 0 0</inkml:trace>
  <inkml:trace contextRef="#ctx0" brushRef="#br0" timeOffset="33911.524">19932 2791 1040 0 0,'0'0'1563'0'0,"0"0"-93"0"0,0 0 89 0 0,0 0 115 0 0,0 0-5 0 0,0 0-131 0 0,0 0-159 0 0,0 0-178 0 0,0 0-164 0 0,0 0-118 0 0,0 0-97 0 0,0 0-40 0 0,0 0-35 0 0,5-7-28 0 0,15-21-35 0 0,-17 1 3427 0 0,-48 22-2806 0 0,38 6-1045 0 0,-5 0-135 0 0,0 2 1 0 0,1-1-1 0 0,-1 2 1 0 0,1-1 0 0 0,0 2-1 0 0,0-1 1 0 0,0 2-1 0 0,0-1 1 0 0,1 2 0 0 0,0-1-1 0 0,-6 6-125 0 0,-30 26 276 0 0,45-37-272 0 0,0 0 0 0 0,0 0 1 0 0,0 0-1 0 0,0 0 0 0 0,0 0 0 0 0,0 0 0 0 0,0 0 1 0 0,1 0-1 0 0,-1 1 0 0 0,0-1 0 0 0,1 0 1 0 0,-1 0-1 0 0,1 1 0 0 0,-1-1 0 0 0,1 0 0 0 0,-1 1 1 0 0,1-1-1 0 0,0 1 0 0 0,0-1 0 0 0,0 0 0 0 0,0 1 1 0 0,0-1-1 0 0,0 1 0 0 0,0-1 0 0 0,0 1 1 0 0,0-1-1 0 0,1 0 0 0 0,-1 1 0 0 0,1-1 0 0 0,-1 0 1 0 0,1 1-1 0 0,-1-1 0 0 0,1 0 0 0 0,0 0 0 0 0,0 1 1 0 0,0-1-1 0 0,-1 0 0 0 0,1 0 0 0 0,1 0-4 0 0,143 51 230 0 0,-132-45-192 0 0,-10-6-27 0 0,0 0-1 0 0,0 0 1 0 0,0 0 0 0 0,-1 0 0 0 0,1 1-1 0 0,0-1 1 0 0,-1 1 0 0 0,1 0-1 0 0,-1 0 1 0 0,1 0 0 0 0,-1 0-1 0 0,0 0 1 0 0,0 0 0 0 0,0 0-1 0 0,0 1 1 0 0,0-1 0 0 0,-1 1-1 0 0,1-1 1 0 0,-1 1 0 0 0,1 0-1 0 0,-1 0 1 0 0,0 0 0 0 0,0 0-1 0 0,0-1 1 0 0,-1 1 0 0 0,1 2-11 0 0,-3 2 45 0 0,0 0 1 0 0,-1 0 0 0 0,0 0 0 0 0,0 0-1 0 0,0-1 1 0 0,-1 1 0 0 0,0-1-1 0 0,0 0 1 0 0,-1 0 0 0 0,0-1 0 0 0,0 1-1 0 0,0-1 1 0 0,-1 0 0 0 0,1 0-1 0 0,-1-1 1 0 0,-1 0 0 0 0,1 0 0 0 0,0 0-1 0 0,-4 1-45 0 0,-14 12 100 0 0,16-11-86 0 0,0-1 0 0 0,0 1 0 0 0,-1-1 0 0 0,1 0 0 0 0,-1-1 0 0 0,-1 0 0 0 0,1-1 0 0 0,0 0 0 0 0,-1 0 0 0 0,0-1 0 0 0,0 0 0 0 0,1 0 0 0 0,-1-1 0 0 0,0-1 0 0 0,0 0 0 0 0,-7-1-14 0 0,15 0-44 0 0,0 0 0 0 0,0-1 0 0 0,0 1-1 0 0,0-1 1 0 0,0 0 0 0 0,0 0 0 0 0,0 1 0 0 0,0-1 0 0 0,1 0-1 0 0,-1-1 1 0 0,1 1 0 0 0,0 0 0 0 0,0 0 0 0 0,-1-1 0 0 0,1 1-1 0 0,1 0 1 0 0,-1-1 0 0 0,0 1 0 0 0,1-1 0 0 0,-1 1 0 0 0,1-1-1 0 0,0 0 1 0 0,-1 1 0 0 0,1-1 0 0 0,1 1 0 0 0,-1-1 0 0 0,0 1-1 0 0,1-1 1 0 0,-1 0 0 0 0,1 1 0 0 0,0 0 0 0 0,-1-1 0 0 0,1 1 0 0 0,1-1-1 0 0,-1 1 1 0 0,0 0 0 0 0,0 0 0 0 0,1 0 0 0 0,-1 0 0 0 0,1 0-1 0 0,0 0 1 0 0,0 0 0 0 0,0 0 0 0 0,0 0 44 0 0,31-27-2119 0 0,-11 14-3582 0 0,-13 11-3580 0 0</inkml:trace>
  <inkml:trace contextRef="#ctx0" brushRef="#br0" timeOffset="34164.808">20289 2953 18404 0 0,'0'0'2390'0'0,"0"0"-1449"0"0,0 0-431 0 0,0 0 151 0 0,0 0 126 0 0,0 0-15 0 0,0 0-188 0 0,0 0-234 0 0,0 0-157 0 0,0 0-108 0 0,0 0-27 0 0,0 0-29 0 0,0 0-18 0 0,-8 23-36 0 0,-24 71-57 0 0,16-59-136 0 0,12-35-3770 0 0,-2-1-7535 0 0,4 1 1584 0 0</inkml:trace>
  <inkml:trace contextRef="#ctx0" brushRef="#br0" timeOffset="34395.405">20269 2577 15059 0 0,'0'0'2353'0'0,"0"0"-601"0"0,0 0-377 0 0,0 0-160 0 0,0 0-192 0 0,0 0-222 0 0,0 0-242 0 0,0 0-205 0 0,0 0-129 0 0,0 0-101 0 0,0 0-81 0 0,0 0-70 0 0,0 0-77 0 0,6-14-95 0 0,19-39-165 0 0,-7 88-1486 0 0,-12 1-4440 0 0,-4-18-4878 0 0</inkml:trace>
  <inkml:trace contextRef="#ctx0" brushRef="#br0" timeOffset="34797.674">20508 3049 7770 0 0,'0'0'5764'0'0,"0"0"-3268"0"0,0 0-1104 0 0,0 0-97 0 0,0 0-174 0 0,0 0-295 0 0,0 0-260 0 0,0 0-177 0 0,0 0-62 0 0,0 0 8 0 0,0 0-11 0 0,0 0-8 0 0,0 0-27 0 0,15-20-38 0 0,48-60 18 0 0,-5 18 537 0 0,-56 58-806 0 0,0 1-1 0 0,0 0 1 0 0,0 0 0 0 0,1 1-1 0 0,-1-1 1 0 0,1 1 0 0 0,0-1 0 0 0,0 1-1 0 0,0 0 1 0 0,0 0 0 0 0,0 0-1 0 0,1 0 1 0 0,-1 0 0 0 0,0 1-1 0 0,1 0 1 0 0,-1-1 0 0 0,1 1 0 0 0,3 0 0 0 0,-1 42-722 0 0,-8-17 607 0 0,1-22 115 0 0,0 1 1 0 0,0-1-1 0 0,0 0 1 0 0,0 1 0 0 0,1-1-1 0 0,-1 1 1 0 0,1 0-1 0 0,-1-1 1 0 0,1 1 0 0 0,0-1-1 0 0,0 1 1 0 0,0 0-1 0 0,1-1 1 0 0,-1 1 0 0 0,0 0-1 0 0,1-1 1 0 0,0 1-1 0 0,0-1 1 0 0,0 1 0 0 0,0-1-1 0 0,0 0 1 0 0,0 1-1 0 0,0-1 1 0 0,1 0 0 0 0,-1 0-1 0 0,1 0 1 0 0,0 0-1 0 0,-1 0 1 0 0,1 0 0 0 0,0 0-1 0 0,0-1 1 0 0,0 1-1 0 0,0 0 1 0 0,1-1 0 0 0,-1 0-1 0 0,0 0 1 0 0,1 0-1 0 0,-1 0 1 0 0,3 1-1 0 0,-1-2 42 0 0,1 1 28 0 0,-1-1 1 0 0,1 0 0 0 0,-1 0 0 0 0,0 0-1 0 0,1-1 1 0 0,-1 0 0 0 0,1 0 0 0 0,-1 0-1 0 0,0 0 1 0 0,0 0 0 0 0,1-1 0 0 0,-1 0-1 0 0,0 0 1 0 0,0 0 0 0 0,-1 0 0 0 0,2-1-71 0 0,3-2 150 0 0,-1 1 1 0 0,1-1 0 0 0,-1-1-1 0 0,0 1 1 0 0,-1-1 0 0 0,0 0 0 0 0,1 0-1 0 0,-2-1 1 0 0,1 0 0 0 0,-1 0-1 0 0,0-1 1 0 0,-1 1 0 0 0,0-1-1 0 0,0 0 1 0 0,0 0 0 0 0,-1 0 0 0 0,0 0-1 0 0,-1-1 1 0 0,0 1 0 0 0,0-1-1 0 0,-1 0 1 0 0,0-2-151 0 0,-6-11-1334 0 0,-6 28-8420 0 0,9-2-1795 0 0</inkml:trace>
  <inkml:trace contextRef="#ctx0" brushRef="#br0" timeOffset="35159.471">21267 2732 18356 0 0,'0'0'1648'0'0,"0"0"-526"0"0,0 0-183 0 0,0 0-16 0 0,0 0-95 0 0,0 0-168 0 0,0 0-184 0 0,0 0-135 0 0,0 0-93 0 0,0 0-57 0 0,0 0-53 0 0,0 0-48 0 0,0 0-32 0 0,-27 15-21 0 0,-83 50-1 0 0,67-20-6 0 0,39-34-31 0 0,0-6-8 0 0,1 1 0 0 0,0-1 0 0 0,0 1 0 0 0,0 0 0 0 0,1 0 0 0 0,0 0-1 0 0,0 0 1 0 0,1 0 0 0 0,-1 0 0 0 0,1 0 0 0 0,1 0 0 0 0,-1 1 0 0 0,1-1 0 0 0,0 0 0 0 0,0 1-1 0 0,1-1 1 0 0,0 0 0 0 0,0 0 0 0 0,1 1 0 0 0,-1-1 0 0 0,1 0 0 0 0,1 0 0 0 0,-1-1 0 0 0,1 1-1 0 0,0 0 1 0 0,0-1 0 0 0,1 0 0 0 0,-1 0 0 0 0,1 0 0 0 0,0 0 0 0 0,1 0 0 0 0,-1-1 0 0 0,1 0-1 0 0,0 0 1 0 0,0 0 0 0 0,0 0 9 0 0,8 0 66 0 0,0 0 0 0 0,0-1 0 0 0,1-1 0 0 0,-1 0 1 0 0,1-1-1 0 0,-1 0 0 0 0,1-1 0 0 0,-1 0 0 0 0,1-2 0 0 0,-1 1 0 0 0,1-1 0 0 0,-1-1 0 0 0,0-1 0 0 0,0 0 0 0 0,0 0 0 0 0,-1-1 0 0 0,1-1 1 0 0,-1 0-1 0 0,0-1 0 0 0,-1 0 0 0 0,0-1 0 0 0,7-6-66 0 0,-8 6 109 0 0,-1-1 0 0 0,0 0 0 0 0,-1-1 0 0 0,0 0 0 0 0,-1-1 0 0 0,0 1 0 0 0,0-1 0 0 0,-1-1 1 0 0,-1 1-1 0 0,0-1 0 0 0,0 0 0 0 0,-1 0 0 0 0,-1-1 0 0 0,0 1 0 0 0,0-1 0 0 0,-2 1 0 0 0,1-1 0 0 0,-2 0 0 0 0,0-9-109 0 0,1 18-17 0 0,0-1-1 0 0,0 0 1 0 0,-1 1-1 0 0,0-1 0 0 0,0 0 1 0 0,0 0-1 0 0,-1 1 1 0 0,1-1-1 0 0,-1 0 1 0 0,0 0-1 0 0,-1 1 0 0 0,1-1 1 0 0,-1 1-1 0 0,0-1 1 0 0,0 1-1 0 0,0 0 1 0 0,-1 0-1 0 0,1 0 1 0 0,-1 0-1 0 0,0 0 0 0 0,0 1 1 0 0,0-1-1 0 0,-1 1 1 0 0,1 0-1 0 0,-1 0 1 0 0,0 0-1 0 0,0 0 0 0 0,0 1 1 0 0,0-1-1 0 0,0 1 1 0 0,-1 0-1 0 0,1 0 1 0 0,-1 1-1 0 0,1-1 0 0 0,-5 1 18 0 0,-80 20-2703 0 0,62-4-936 0 0,0 1-3954 0 0,10-4-4598 0 0</inkml:trace>
  <inkml:trace contextRef="#ctx0" brushRef="#br0" timeOffset="35475.435">21097 2923 10242 0 0,'0'0'5929'0'0,"0"0"-3407"0"0,0 0-1139 0 0,0 0-58 0 0,0 0-81 0 0,0 0-201 0 0,0 0-192 0 0,0 0-193 0 0,0 0-151 0 0,0 0-125 0 0,0 0-93 0 0,0 0-62 0 0,0 0-82 0 0,27-10-5 0 0,81-32-27 0 0,-67 32 75 0 0,30 40 158 0 0,43 6 517 0 0,-88-33-4386 0 0,2-2-4005 0 0,-28-1-4009 0 0</inkml:trace>
  <inkml:trace contextRef="#ctx0" brushRef="#br0" timeOffset="36515.638">21386 2467 4105 0 0,'0'0'3019'0'0,"0"0"-865"0"0,0 0-380 0 0,0 0-66 0 0,0 0-145 0 0,0 0-219 0 0,0 0-201 0 0,0 0-183 0 0,0 0-106 0 0,0 0-51 0 0,0 0-90 0 0,0 0-95 0 0,0 0-89 0 0,11 4-73 0 0,73 18 706 0 0,158-30 1907 0 0,-220 6-2777 0 0,-21 1-265 0 0,0 0 0 0 0,1 1-1 0 0,-1-1 1 0 0,0 0 0 0 0,1 1-1 0 0,-1-1 1 0 0,1 1 0 0 0,-1 0-1 0 0,1-1 1 0 0,-1 1 0 0 0,1 0-1 0 0,-1 0 1 0 0,1 0 0 0 0,-1 0-1 0 0,1 0 1 0 0,-1 0 0 0 0,1 1-1 0 0,-1-1 1 0 0,1 0 0 0 0,-1 1-1 0 0,1-1 1 0 0,-1 1-1 0 0,1 0 1 0 0,-1-1 0 0 0,0 1-1 0 0,1 0 1 0 0,-1 0 0 0 0,0 0-1 0 0,0 0 1 0 0,0 0 0 0 0,0 0-1 0 0,0 0 1 0 0,0 0 0 0 0,0 0-1 0 0,0 1 1 0 0,0-1 0 0 0,0 0-1 0 0,-1 1 1 0 0,1-1 0 0 0,0 0-1 0 0,-1 1 1 0 0,1-1 0 0 0,-1 1-1 0 0,0-1 1 0 0,1 1-27 0 0,-12 94 351 0 0,2-15-310 0 0,3 0 1 0 0,4 1-1 0 0,3 4-41 0 0,0-3 38 0 0,-32 39-4 0 0,-4-32 79 0 0,29-75-92 0 0,-13-7 1378 0 0,-130-1-1353 0 0,66 1-1831 0 0,80-19-4001 0 0,3 4-3136 0 0,2 3-3657 0 0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39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27 477 0 0 0,'0'0'1178'0'0,"0"0"1090"0"0,0 0 574 0 0,0 0-164 0 0,0 0-348 0 0,0 0-343 0 0,0 0-299 0 0,0 0-289 0 0,0 0-276 0 0,34 4-199 0 0,109 13-148 0 0,-124-14-480 0 0,0-1-1 0 0,0-1 0 0 0,0-1 1 0 0,0-1-1 0 0,0 0 0 0 0,-1-1 1 0 0,1-1-1 0 0,0-1 0 0 0,-1-1 1 0 0,0 0-1 0 0,0-2 0 0 0,0 0 1 0 0,14-8-296 0 0,-27 13 41 0 0,26-14 174 0 0,-1 0-1 0 0,0-2 1 0 0,-2-1-1 0 0,0-1 0 0 0,-1-1 1 0 0,-1-2-1 0 0,-1 0 1 0 0,-1-2-1 0 0,-1-1 1 0 0,18-26-215 0 0,-36 43 44 0 0,0 1-1 0 0,0 0 1 0 0,-1-1 0 0 0,0 0 0 0 0,-1 0 0 0 0,1-1 0 0 0,-2 1-1 0 0,1 0 1 0 0,-1-1 0 0 0,-1 0 0 0 0,0 1 0 0 0,0-1 0 0 0,-1 0-1 0 0,0 0 1 0 0,-1-4-44 0 0,-1 11-1 0 0,1 1 1 0 0,0-1-1 0 0,-1 1 0 0 0,1-1 1 0 0,-1 1-1 0 0,0 0 0 0 0,0 0 1 0 0,0 0-1 0 0,0 0 0 0 0,0 0 1 0 0,0 0-1 0 0,0 1 0 0 0,-1-1 0 0 0,1 1 1 0 0,-1-1-1 0 0,1 1 0 0 0,-1 0 1 0 0,0 0-1 0 0,1 0 0 0 0,-1 0 1 0 0,0 1-1 0 0,0-1 0 0 0,1 1 0 0 0,-1 0 1 0 0,0-1-1 0 0,0 1 0 0 0,0 0 1 0 0,1 1-1 0 0,-1-1 0 0 0,0 0 1 0 0,0 1-1 0 0,0 0 0 0 0,1 0 0 0 0,-1-1 1 0 0,0 2-1 0 0,1-1 0 0 0,-1 0 1 0 0,1 0-1 0 0,0 1 0 0 0,-1-1 1 0 0,1 1-1 0 0,-2 1 1 0 0,-16 15-12 0 0,1 0-1 0 0,0 1 1 0 0,2 1 0 0 0,0 1 0 0 0,1 0 0 0 0,1 1-1 0 0,1 1 1 0 0,1 0 0 0 0,1 1 0 0 0,1 0 0 0 0,1 1 0 0 0,1 0-1 0 0,0 6 13 0 0,9-29 0 0 0,-167 498 176 0 0,149-458-148 0 0,-1-1 0 0 0,-2-1-1 0 0,-2-1 1 0 0,-1-1 0 0 0,-2-1-1 0 0,-2-1 1 0 0,-1-2 0 0 0,-14 12-28 0 0,33-36 26 0 0,-1-1 1 0 0,0 0 0 0 0,-1-1-1 0 0,0 0 1 0 0,0-1 0 0 0,0 0-1 0 0,-1-1 1 0 0,0-1 0 0 0,-11 4-27 0 0,24-9 2 0 0,1 0 1 0 0,-1-1 0 0 0,0 1-1 0 0,1 0 1 0 0,-1 0 0 0 0,0-1 0 0 0,1 1-1 0 0,-1 0 1 0 0,0 0 0 0 0,0-1-1 0 0,1 1 1 0 0,-1 0 0 0 0,0-1-1 0 0,0 1 1 0 0,1-1 0 0 0,-1 1 0 0 0,0 0-1 0 0,0-1 1 0 0,0 1 0 0 0,0-1-1 0 0,0 1 1 0 0,0 0 0 0 0,1-1 0 0 0,-1 1-1 0 0,0-1 1 0 0,0 1 0 0 0,0 0-1 0 0,0-1 1 0 0,0 1 0 0 0,-1-1-1 0 0,1 1 1 0 0,0 0 0 0 0,0-1 0 0 0,0 1-1 0 0,0-1 1 0 0,0 1 0 0 0,-1 0-1 0 0,1-1 1 0 0,0 1 0 0 0,0-1 0 0 0,0 1-1 0 0,-1 0 1 0 0,1 0 0 0 0,0-1-1 0 0,-1 1 1 0 0,1 0 0 0 0,0-1-1 0 0,-1 1 1 0 0,1 0 0 0 0,0 0 0 0 0,-1 0-1 0 0,1-1 1 0 0,0 1 0 0 0,-1 0-3 0 0,36-29-257 0 0,-11 15 234 0 0,2 1 0 0 0,-1 1 0 0 0,1 2 0 0 0,1 0 0 0 0,0 2 0 0 0,0 1 0 0 0,1 1 0 0 0,0 1 0 0 0,0 2 0 0 0,0 0 0 0 0,0 2 0 0 0,0 2 0 0 0,0 0 1 0 0,18 4 22 0 0,-35-3 17 0 0,1 0 0 0 0,-1 1 1 0 0,0 1-1 0 0,0-1 0 0 0,0 2 1 0 0,0-1-1 0 0,-1 2 0 0 0,0-1 1 0 0,0 2-1 0 0,0-1 0 0 0,-1 1 1 0 0,0 0-1 0 0,0 1 0 0 0,0 0-17 0 0,-6-4 52 0 0,1-1-1 0 0,0 0 1 0 0,0 0-1 0 0,0-1 1 0 0,0 1-1 0 0,0-1 1 0 0,1 0-1 0 0,-1 0 1 0 0,1-1-1 0 0,-1 1 1 0 0,1-1-1 0 0,0 0 1 0 0,0 0 0 0 0,-1 0-1 0 0,1-1 1 0 0,0 0-1 0 0,0 0 1 0 0,0 0-1 0 0,0 0 1 0 0,0-1-52 0 0,4 1 73 0 0,60-11 200 0 0,-29 0-568 0 0,-26-10-6917 0 0,-10 18 1124 0 0,0-3-5494 0 0</inkml:trace>
  <inkml:trace contextRef="#ctx0" brushRef="#br0" timeOffset="760.854">977 1033 9002 0 0,'0'0'3517'0'0,"0"0"-1657"0"0,0 0-698 0 0,0 0-119 0 0,0 0 31 0 0,0 0-20 0 0,0 0-135 0 0,0 0-131 0 0,0 0-94 0 0,0 0-26 0 0,0 0 10 0 0,0 0-68 0 0,0 0-59 0 0,13 2-53 0 0,43 7-37 0 0,-52-8-389 0 0,1-1 0 0 0,0 0 0 0 0,-1-1 0 0 0,1 1 0 0 0,-1-1 0 0 0,1 0 0 0 0,-1 0 0 0 0,1 0 0 0 0,-1 0 1 0 0,0-1-1 0 0,1 0 0 0 0,-1 0 0 0 0,0 0 0 0 0,0 0 0 0 0,0-1 0 0 0,-1 0 0 0 0,1 1 0 0 0,0-3-72 0 0,10-4 131 0 0,-8 5-100 0 0,0-1 0 0 0,0 1 0 0 0,0-1 0 0 0,-1 0 0 0 0,1 0 0 0 0,-1-1 0 0 0,0 0 0 0 0,-1 0 0 0 0,0 0 0 0 0,0 0 0 0 0,0-1 0 0 0,0 1 0 0 0,-1-1 0 0 0,0 0 0 0 0,-1 0 0 0 0,0 0 1 0 0,0-1-1 0 0,0 1 0 0 0,-1 0 0 0 0,0-1 0 0 0,0 1 0 0 0,-1-8-31 0 0,-2 13-28 0 0,0 0 1 0 0,-1 0-1 0 0,1 1 0 0 0,0-1 1 0 0,-1 1-1 0 0,1-1 1 0 0,-1 1-1 0 0,0 0 0 0 0,1 0 1 0 0,-1 0-1 0 0,0 0 1 0 0,0 1-1 0 0,0-1 1 0 0,1 1-1 0 0,-1-1 0 0 0,0 1 1 0 0,0 0-1 0 0,0 0 1 0 0,0 1-1 0 0,0-1 1 0 0,0 1-1 0 0,1-1 0 0 0,-1 1 1 0 0,0 0-1 0 0,-2 0 28 0 0,-10 8-71 0 0,-1-1-1 0 0,2 2 1 0 0,-1 0-1 0 0,1 1 0 0 0,1 0 1 0 0,0 1-1 0 0,0 0 1 0 0,1 1-1 0 0,1 1 1 0 0,0 0-1 0 0,1 0 0 0 0,-7 13 72 0 0,-26 86-323 0 0,42-109 320 0 0,1 0-1 0 0,-1 0 1 0 0,1 0-1 0 0,0 0 1 0 0,0 0-1 0 0,0 0 1 0 0,1-1 0 0 0,-1 1-1 0 0,1 0 1 0 0,0 0-1 0 0,0 0 1 0 0,0-1-1 0 0,1 1 1 0 0,-1 0 0 0 0,1-1-1 0 0,0 1 1 0 0,0-1-1 0 0,0 0 1 0 0,0 0-1 0 0,1 1 1 0 0,-1-1 0 0 0,1-1-1 0 0,0 1 1 0 0,0 0-1 0 0,0-1 1 0 0,0 0-1 0 0,0 1 1 0 0,1-1 0 0 0,1 0 3 0 0,16 5 72 0 0,0-1 0 0 0,1-2 0 0 0,-1 0 0 0 0,1-1 0 0 0,0-1 0 0 0,0-1 0 0 0,0-1 0 0 0,0-2 0 0 0,0 0 1 0 0,0 0-1 0 0,0-2 0 0 0,-1-1 0 0 0,0-1 0 0 0,0-1 0 0 0,0 0 0 0 0,-1-2 0 0 0,13-7-72 0 0,13-5 147 0 0,-1-3 1 0 0,-1-1-1 0 0,-1-3 0 0 0,-1-1 0 0 0,-2-2 0 0 0,-1-2 1 0 0,-1-1-1 0 0,19-25-147 0 0,-15 18 59 0 0,-2-2-1 0 0,-2-1 1 0 0,-2-2 0 0 0,-3-1 0 0 0,-1-2 0 0 0,-2-1 0 0 0,-3-1-1 0 0,-1-1 1 0 0,9-35-59 0 0,-29 69 23 0 0,-1 1 1 0 0,-2-1-1 0 0,1 0 0 0 0,-2 0 0 0 0,0 0 0 0 0,-1 0 0 0 0,-1 0 1 0 0,-2-12-24 0 0,0 27 9 0 0,1 1-1 0 0,-1-1 1 0 0,0 1 0 0 0,0-1 0 0 0,0 1 0 0 0,0-1 0 0 0,0 1 0 0 0,0 0 0 0 0,-1 0 0 0 0,1 0 0 0 0,-1 1-1 0 0,0-1 1 0 0,1 0 0 0 0,-1 1 0 0 0,0 0 0 0 0,0 0 0 0 0,0 0 0 0 0,0 0 0 0 0,0 0 0 0 0,0 0 0 0 0,0 1-1 0 0,0-1 1 0 0,0 1 0 0 0,0 0 0 0 0,-1 0 0 0 0,1 0 0 0 0,0 1 0 0 0,0-1 0 0 0,0 1 0 0 0,0-1 0 0 0,0 1-1 0 0,0 0 1 0 0,0 0 0 0 0,0 1 0 0 0,0-1 0 0 0,1 0 0 0 0,-1 1 0 0 0,0 0 0 0 0,1 0 0 0 0,-2 1-9 0 0,-11 9-11 0 0,2 0 0 0 0,-1 1 0 0 0,2 1 0 0 0,0 0 0 0 0,0 1 1 0 0,1 0-1 0 0,1 1 0 0 0,1 0 0 0 0,0 1 0 0 0,1 0 0 0 0,1 0 1 0 0,1 0-1 0 0,0 1 0 0 0,1 0 0 0 0,1 0 0 0 0,1 1 0 0 0,0-1 1 0 0,1 1-1 0 0,1-1 0 0 0,1 1 0 0 0,1 0 0 0 0,1-1 0 0 0,1 9 11 0 0,3 3-8 0 0,1-1 0 0 0,1 1 0 0 0,1-1 0 0 0,2-1 0 0 0,1 0 0 0 0,1 0 7 0 0,27 68 20 0 0,-29-61-29 0 0,0 0-1 0 0,-3 1 1 0 0,-1 0 0 0 0,-1 1 0 0 0,-2-1 0 0 0,-2 1 0 0 0,-2 1 10 0 0,0-36-61 0 0,0-2-5 0 0,0 0-8 0 0,0 0 3 0 0,0 0-20 0 0,13-49-2751 0 0,-12 40 2084 0 0,4-42-3509 0 0,-3 16-5970 0 0,-2 20 862 0 0</inkml:trace>
  <inkml:trace contextRef="#ctx0" brushRef="#br0" timeOffset="1000.309">1592 635 11827 0 0,'0'0'2629'0'0,"0"0"-432"0"0,0 0-269 0 0,0 0-147 0 0,0 0-281 0 0,0 0-364 0 0,0 0-369 0 0,0 0-301 0 0,0 0-112 0 0,0 0 9 0 0,0 0 45 0 0,0 0 70 0 0,0 0 18 0 0,14 6-51 0 0,0 1-320 0 0,79 17 510 0 0,103-32 332 0 0,134-50-656 0 0,-169 35-3172 0 0,-141 20-1640 0 0,-7-1-7668 0 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2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0 279 9618 0 0,'0'0'2459'0'0,"0"0"-529"0"0,0 0-366 0 0,0 0-119 0 0,0 0-158 0 0,0 0-215 0 0,0 0-219 0 0,0 0-173 0 0,0 0-79 0 0,0 0-92 0 0,0 0-104 0 0,0 0-82 0 0,0 0-47 0 0,7-12 27 0 0,59-86 876 0 0,10 15-84 0 0,15-3-340 0 0,-70 140-777 0 0,71 156 238 0 0,-51-183-1575 0 0,-20-24-8433 0 0,-18-3-1956 0 0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4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5 384 0 0,'0'0'1291'0'0,"0"0"-192"0"0,0 0 61 0 0,0 0 171 0 0,0 0 165 0 0,0 0 46 0 0,0 0-80 0 0,0 0-99 0 0,0 0-138 0 0,0 0-107 0 0,0 0-77 0 0,-2 0-846 0 0,-4 0 10470 0 0,5 0-8877 0 0,308 7 732 0 0,-194-18-2064 0 0,-113 11-406 0 0,0 0-11 0 0,0 0 6 0 0,0 0 2 0 0,0 0-8 0 0,0 0-7 0 0,0 0 13 0 0,0 0-14 0 0,0 0 0 0 0,0 0-2 0 0,0 0-6 0 0,0 0 11 0 0,0 0 5 0 0,0 0 12 0 0,0 0-26 0 0,-26 1-9264 0 0,21 2 1988 0 0,3 0-4987 0 0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5:0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1 351 7666 0 0,'0'0'2205'0'0,"0"0"-380"0"0,0 0-155 0 0,0 0 14 0 0,0 0-72 0 0,0 0-231 0 0,0 0-251 0 0,0 0-228 0 0,0 0-195 0 0,0 0-132 0 0,0 0-58 0 0,0 0-32 0 0,2-1-48 0 0,16-6 163 0 0,1 0 1 0 0,0 2-1 0 0,0 0 1 0 0,1 1 0 0 0,-1 1-1 0 0,1 1 1 0 0,18 0-601 0 0,-7 0 224 0 0,223 1 386 0 0,-176 9-521 0 0,-78-8-67 0 0,0 0 8 0 0,0 0 8 0 0,0 0-4 0 0,0 0 0 0 0,0 0-14 0 0,0 0 22 0 0,0 0 13 0 0,0 0 2 0 0,0 0 7 0 0,0 0 2 0 0,0 0-14 0 0,0 0 20 0 0,0 0-2 0 0,0 0-3 0 0,0 0 22 0 0,0 0-14 0 0,0 0 8 0 0,0 0 4 0 0,0 0 14 0 0,0 0-16 0 0,0 0 2 0 0,0 0 20 0 0,0 0-14 0 0,0 0 18 0 0,-9-19 119 0 0,-17-33-89 0 0,-26-20-16 0 0,18 26-77 0 0,-43-45 41 0 0,44 52-122 0 0,33 38-45 0 0,0 1-23 0 0,0 0-78 0 0,0 0-138 0 0,0 0-167 0 0,33 9-5569 0 0,-19-3-1446 0 0,-3-1-5129 0 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5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13675 0 0,'0'0'2107'0'0,"0"0"-773"0"0,0 0-355 0 0,0 0 41 0 0,0 0 73 0 0,0 0-36 0 0,0 0-192 0 0,0 0-233 0 0,0 0-162 0 0,0 0-85 0 0,0 0-26 0 0,0 0 2 0 0,0 0-15 0 0,9 10 1607 0 0,-5-7-1849 0 0,-1 0-1 0 0,1 0 1 0 0,0 0-1 0 0,0 0 1 0 0,0-1-1 0 0,1 0 1 0 0,-1 0-1 0 0,0 0 1 0 0,1 0-1 0 0,-1-1 1 0 0,1 0-1 0 0,0 0 1 0 0,-1 0-1 0 0,1 0 1 0 0,0-1-1 0 0,0 0 1 0 0,0 0-1 0 0,1 0-103 0 0,171-4 911 0 0,-174-4-1094 0 0,-4 6-4855 0 0,-2 1-5125 0 0,1 1-1286 0 0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14939 0 0,'0'0'2281'0'0,"0"0"-1133"0"0,0 0-541 0 0,0 0 80 0 0,0 0 257 0 0,0 0 188 0 0,0 0 30 0 0,0 0-126 0 0,0 0-167 0 0,0 0-137 0 0,0 0-85 0 0,0 0-79 0 0,0 0-72 0 0,32 5-47 0 0,99 14-69 0 0,2-18 525 0 0,-47-16-669 0 0,-43-9-1622 0 0,-31 13-1825 0 0,-1 0-3661 0 0,-7 6-5420 0 0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2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1 332 4017 0 0,'0'0'3106'0'0,"0"0"-2074"0"0,0 0-560 0 0,0 0 384 0 0,0 0 609 0 0,0 0 303 0 0,0 0-52 0 0,0 0-229 0 0,0 0-254 0 0,0 0-216 0 0,0 0-167 0 0,35-2-146 0 0,109-7-111 0 0,-50-13 346 0 0,78-51 879 0 0,-162 67-1737 0 0,0 1 0 0 0,-1-2 0 0 0,1 0 0 0 0,-1 0 0 0 0,-1 0 0 0 0,1-1 0 0 0,-1 0 0 0 0,-1-1 0 0 0,1 0 0 0 0,-1 0 0 0 0,-1-1 0 0 0,0 0 0 0 0,0 0 0 0 0,-1 0 0 0 0,0-2-81 0 0,-3 9 12 0 0,-1 1 0 0 0,-1 0 0 0 0,1-1 1 0 0,0 1-1 0 0,0-1 0 0 0,-1 1 0 0 0,0-1 0 0 0,1 0 0 0 0,-1 1 1 0 0,0-1-1 0 0,0 1 0 0 0,-1-1 0 0 0,1 1 0 0 0,0-1 0 0 0,-1 0 1 0 0,0 1-1 0 0,1-1 0 0 0,-1 1 0 0 0,0 0 0 0 0,0-1 0 0 0,0 1 1 0 0,-1 0-1 0 0,1 0 0 0 0,-1-1 0 0 0,1 1 0 0 0,-1 0 0 0 0,0 0 1 0 0,1 1-1 0 0,-1-1 0 0 0,0 0 0 0 0,0 1 0 0 0,0-1 0 0 0,-1 1 1 0 0,1-1-1 0 0,0 1 0 0 0,0 0 0 0 0,-1 0 0 0 0,1 0 0 0 0,-1 0 1 0 0,1 1-1 0 0,-1-1 0 0 0,1 1 0 0 0,-2-1-12 0 0,-7-1-37 0 0,1 0-1 0 0,-1 1 1 0 0,0 0-1 0 0,0 1 1 0 0,1 0-1 0 0,-1 1 0 0 0,0 0 1 0 0,0 1-1 0 0,1 0 1 0 0,-1 0 37 0 0,-11 7-43 0 0,0 1 1 0 0,1 1-1 0 0,0 1 1 0 0,1 0-1 0 0,0 2 0 0 0,1 0 1 0 0,1 1-1 0 0,0 1 1 0 0,1 1-1 0 0,1 0 1 0 0,0 1-1 0 0,-3 8 43 0 0,9-16 2 0 0,1 2 1 0 0,1-1-1 0 0,0 1 1 0 0,1 1-1 0 0,0-1 0 0 0,1 1 1 0 0,0 0-1 0 0,1 1 0 0 0,1-1 1 0 0,0 1-1 0 0,1 0 1 0 0,0 0-1 0 0,1 0 0 0 0,1 1 1 0 0,0-1-1 0 0,1 0 0 0 0,0 1 1 0 0,2 2-3 0 0,3-6 76 0 0,1 0 1 0 0,0 0 0 0 0,1 0-1 0 0,0-1 1 0 0,1 0 0 0 0,0-1-1 0 0,0 0 1 0 0,1 0-1 0 0,0 0 1 0 0,1-1 0 0 0,0-1-1 0 0,0 0 1 0 0,1 0 0 0 0,-1-1-1 0 0,2 0 1 0 0,-1-1-1 0 0,0 0 1 0 0,1-1 0 0 0,0 0-1 0 0,0-1 1 0 0,0 0 0 0 0,1-1-1 0 0,-1-1 1 0 0,5 1-77 0 0,163 24 995 0 0,-106-12-1219 0 0,-74-37-7121 0 0,0 14 332 0 0,0 4-4743 0 0</inkml:trace>
  <inkml:trace contextRef="#ctx0" brushRef="#br0" timeOffset="1137.942">820 615 1696 0 0,'0'0'1605'0'0,"0"0"88"0"0,0 0 222 0 0,0 0 218 0 0,0 0 10 0 0,0 0-189 0 0,0 0-315 0 0,0 0-336 0 0,0 0-298 0 0,0 0-227 0 0,0 0-161 0 0,0 0-75 0 0,-2-4-41 0 0,-7-13-49 0 0,7 12-69 0 0,6 32 1693 0 0,2-3-1756 0 0,-1 1-1 0 0,0 0 0 0 0,-2 0 0 0 0,-1 0 0 0 0,-1 1 0 0 0,-1-1 0 0 0,-2 9-319 0 0,-1-9 403 0 0,1-36 1043 0 0,4-9-1383 0 0,2 0 0 0 0,1 1 0 0 0,0 0 0 0 0,1 0 0 0 0,1 1 0 0 0,1 0 0 0 0,1 0 0 0 0,0 0 0 0 0,1 1 0 0 0,1 1 0 0 0,0 0 0 0 0,2 0 0 0 0,6-6-63 0 0,-12 13 23 0 0,0 2 1 0 0,0-1-1 0 0,0 1 1 0 0,1 0 0 0 0,0 0-1 0 0,0 1 1 0 0,1 0-1 0 0,0 1 1 0 0,0 0 0 0 0,4-2-24 0 0,-11 8 0 0 0,0 1 1 0 0,-1-1-1 0 0,1 1 0 0 0,0-1 1 0 0,-1 1-1 0 0,1 0 1 0 0,-1-1-1 0 0,0 1 1 0 0,0 0-1 0 0,1 0 1 0 0,-1 0-1 0 0,0 0 1 0 0,-1 0-1 0 0,1 0 1 0 0,0 0-1 0 0,-1 1 1 0 0,1-1-1 0 0,-1 0 1 0 0,1 0-1 0 0,-1 0 1 0 0,0 1-1 0 0,0-1 1 0 0,0 0-1 0 0,0 0 1 0 0,-1 2-1 0 0,-6 91-386 0 0,21-100-2659 0 0,-6-2 15 0 0,-2 0-4035 0 0,1 0-5058 0 0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9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1 0 0 0,'0'0'1084'0'0,"0"0"287"0"0,0 0 136 0 0,0 0 54 0 0,0 0 12 0 0,0 0-7 0 0,0 0-27 0 0,0 0-51 0 0,0 0-68 0 0,9 4 5770 0 0,-49 6-5170 0 0,28-7-1825 0 0,0-2-87 0 0,-1 2 0 0 0,1-1 1 0 0,0 2-1 0 0,0 0 0 0 0,0 0 0 0 0,1 1 1 0 0,0 0-1 0 0,0 1 0 0 0,0 0 1 0 0,0 1-1 0 0,1 1 0 0 0,-1 0-108 0 0,5-2 29 0 0,-1 0 0 0 0,1 1 0 0 0,1-1 1 0 0,-1 1-1 0 0,1 0 0 0 0,0 1 0 0 0,1-1 0 0 0,0 1 0 0 0,0 0 0 0 0,1 0 1 0 0,0 0-1 0 0,0 0 0 0 0,0 2-29 0 0,-9 58 281 0 0,2 0 0 0 0,4 0 0 0 0,2 1-1 0 0,5 36-280 0 0,-7 102 405 0 0,-3-117-225 0 0,-4-1-1 0 0,-24 82-179 0 0,-4 35 148 0 0,48-169 417 0 0,390-63 562 0 0,-397 26-1095 0 0,0 0 3 0 0,0 0-11 0 0,0 0 15 0 0,0 0 10 0 0,0 0-4 0 0,0 0 29 0 0,0 0-13 0 0,0 0-4 0 0,0 0 1 0 0,0 0-24 0 0,-7 1-929 0 0,-4-2-405 0 0,10-2-3633 0 0,0-1-4446 0 0,1 0-2541 0 0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9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333 527 12515 0 0,'0'0'2223'0'0,"0"0"-650"0"0,0 0-388 0 0,0 0 52 0 0,0 0 58 0 0,0 0-66 0 0,0 0-239 0 0,0 0-299 0 0,0 0-253 0 0,0 0-173 0 0,0 0-88 0 0,0 0-54 0 0,0 0-10 0 0,-4 15 310 0 0,-38 98 738 0 0,-16 71-241 0 0,57-181-897 0 0,0-1 0 0 0,1 1 0 0 0,-1-1 1 0 0,1 1-1 0 0,0 0 0 0 0,-1-1 0 0 0,1 1 1 0 0,0 0-1 0 0,1-1 0 0 0,-1 1 0 0 0,0 0 1 0 0,1-1-1 0 0,0 1 0 0 0,-1 0 0 0 0,1-1 1 0 0,0 1-1 0 0,0-1 0 0 0,1 0 0 0 0,-1 1 1 0 0,0-1-1 0 0,1 0 0 0 0,-1 0 0 0 0,1 0 1 0 0,0 0-1 0 0,0 0 0 0 0,0 0 0 0 0,0 0 1 0 0,0 0-1 0 0,0-1 0 0 0,0 1 0 0 0,1-1 1 0 0,-1 0-1 0 0,0 0 0 0 0,1 0 0 0 0,-1 0 1 0 0,1 0-1 0 0,0 0 0 0 0,-1 0 0 0 0,1-1 1 0 0,-1 0-1 0 0,1 1 0 0 0,0-1 0 0 0,-1 0 1 0 0,3 0-24 0 0,-3 0-8 0 0,0 0 0 0 0,0 1 0 0 0,0-1 0 0 0,0 0 0 0 0,0 0 0 0 0,0 0 1 0 0,0-1-1 0 0,0 1 0 0 0,0 0 0 0 0,0-1 0 0 0,0 0 0 0 0,0 1 0 0 0,0-1 1 0 0,0 0-1 0 0,0 0 0 0 0,0 0 0 0 0,-1 0 0 0 0,1 0 0 0 0,0 0 0 0 0,-1-1 0 0 0,1 1 1 0 0,-1 0-1 0 0,1-1 0 0 0,-1 1 0 0 0,1-1 0 0 0,-1 0 0 0 0,0 1 0 0 0,0-1 1 0 0,0 0-1 0 0,0 0 0 0 0,0 0 0 0 0,-1 0 0 0 0,1 0 0 0 0,0 0 0 0 0,-1 0 1 0 0,0 0-1 0 0,1-1 8 0 0,0 1-104 0 0,0-1-75 0 0,21-47-4121 0 0,-5 18-6643 0 0,-13 24-221 0 0</inkml:trace>
  <inkml:trace contextRef="#ctx0" brushRef="#br0" timeOffset="798.468">243 144 6257 0 0,'0'0'1355'0'0,"0"0"-213"0"0,0 0-191 0 0,0 0-114 0 0,0 0-97 0 0,0 0-178 0 0,0 0-230 0 0,0 0-252 0 0,0 0-243 0 0,0 0-167 0 0,0 0-44 0 0,0 0 102 0 0,0 0 193 0 0,-4-3 215 0 0,-12-9 207 0 0,14 7-702 0 0,13 3 14580 0 0,-17 9-12964 0 0,-87 100-1037 0 0,-32 51-73 0 0,117-142-37 0 0,17-22 215 0 0,18-25 97 0 0,-25 30-449 0 0,177-190 404 0 0,-164 172-378 0 0,1 1 0 0 0,0 1-1 0 0,1 0 1 0 0,1 2 0 0 0,0 0 0 0 0,1 1 0 0 0,1 0-1 0 0,0 2 1 0 0,1 0 0 0 0,0 2 0 0 0,2 0 1 0 0,26 2-67 0 0,-48 34 150 0 0,9 21-23 0 0,-3-1 1 0 0,-2 2 0 0 0,-1-1-1 0 0,-4 30-60 0 0,25-77-2649 0 0,-11-5 473 0 0,-5 0-2702 0 0,-2 0-7065 0 0</inkml:trace>
  <inkml:trace contextRef="#ctx0" brushRef="#br0" timeOffset="1217.779">896 530 7586 0 0,'0'0'2235'0'0,"0"0"-763"0"0,0 0-154 0 0,0 0 253 0 0,0 0 185 0 0,0 0-48 0 0,0 0-243 0 0,0 0-293 0 0,0 0-202 0 0,0 0-112 0 0,0 0-83 0 0,0 0-91 0 0,4-15-102 0 0,7-46-91 0 0,-11 61-475 0 0,0 0-1 0 0,-1 1 1 0 0,1-1 0 0 0,0 1 0 0 0,-1-1 0 0 0,1 0 0 0 0,0 0 0 0 0,-1 1 0 0 0,1-1 0 0 0,-1 0 0 0 0,1 0 0 0 0,0 1 0 0 0,-1-1 0 0 0,1 0 0 0 0,-1 0 0 0 0,1 0 0 0 0,-1 0 0 0 0,1 0 0 0 0,-1 0-1 0 0,1 0 1 0 0,0 0 0 0 0,-1 0 0 0 0,1 0 0 0 0,-1 0 0 0 0,1 0 0 0 0,-1 0 0 0 0,1 0 0 0 0,-1 0 0 0 0,1 0 0 0 0,-1 0 0 0 0,1 0 0 0 0,0-1 0 0 0,-1 1 0 0 0,1 0 0 0 0,-1 0 0 0 0,1-1-1 0 0,0 1 1 0 0,-1 0 0 0 0,1 0 0 0 0,0-1 0 0 0,-1 1 0 0 0,1-1 0 0 0,0 1 0 0 0,-1 0 0 0 0,1-1 0 0 0,0 1 0 0 0,0-1 0 0 0,-1 1 0 0 0,1 0 0 0 0,0-1 0 0 0,0 1 0 0 0,0-1 0 0 0,0 1 0 0 0,0-1-1 0 0,0 1 1 0 0,0-1 0 0 0,0 1 0 0 0,0 0 0 0 0,0-1 0 0 0,0 1 0 0 0,0-1 0 0 0,0 1 0 0 0,0-1 0 0 0,0 1 0 0 0,0-1 0 0 0,0 1 0 0 0,1-1-16 0 0,-15 14 97 0 0,0 1 0 0 0,1 1 0 0 0,1 0 0 0 0,1 0 0 0 0,0 1-1 0 0,1 0 1 0 0,0 1 0 0 0,2 0 0 0 0,0 1 0 0 0,1 0 0 0 0,0 0 0 0 0,2 0 0 0 0,0 2-97 0 0,4-15-2 0 0,0-1 0 0 0,0 0 0 0 0,0 1 0 0 0,1-1 0 0 0,0 0 0 0 0,0 1 0 0 0,0-1 0 0 0,0 1 0 0 0,1-1 0 0 0,-1 0 0 0 0,1 1 0 0 0,0-1 0 0 0,1 0 0 0 0,-1 0 0 0 0,1 0 0 0 0,-1 0 0 0 0,1 0 0 0 0,1 0 0 0 0,-1 0 0 0 0,0-1 0 0 0,1 1 0 0 0,0-1 0 0 0,0 1 0 0 0,0-1 0 0 0,0 0 1 0 0,0 0-1 0 0,1-1 0 0 0,-1 1 0 0 0,1-1 0 0 0,0 0 0 0 0,0 0 0 0 0,0 0 0 0 0,0 0 0 0 0,0 0 0 0 0,0-1 0 0 0,0 0 0 0 0,1 0 0 0 0,-1 0 0 0 0,3 0 2 0 0,2-1-364 0 0,1-1 0 0 0,-1 0 0 0 0,1-1-1 0 0,-1 0 1 0 0,0 0 0 0 0,0-1 0 0 0,0 0 0 0 0,0 0 0 0 0,0-1 0 0 0,0-1 0 0 0,-1 1 0 0 0,0-1 0 0 0,0-1 0 0 0,2-1 364 0 0,18-11-4149 0 0,-16 11-108 0 0,-1-1-6894 0 0</inkml:trace>
  <inkml:trace contextRef="#ctx0" brushRef="#br0" timeOffset="1501.655">1298 427 12115 0 0,'0'0'1935'0'0,"0"0"-624"0"0,0 0-327 0 0,0 0-91 0 0,0 0-22 0 0,0 0 24 0 0,0 0-43 0 0,0 0-112 0 0,0 0-142 0 0,0 0-155 0 0,-30 32-137 0 0,-90 100-86 0 0,70-62 18 0 0,46-58-196 0 0,2-8-7 0 0,0 0-1 0 0,0-1 1 0 0,0 1-1 0 0,0 0 0 0 0,1 0 1 0 0,0 0-1 0 0,0 0 1 0 0,0 0-1 0 0,0 0 0 0 0,0 0 1 0 0,1 0-1 0 0,-1 0 0 0 0,1 1 1 0 0,1-1-1 0 0,-1 0 1 0 0,0 0-1 0 0,1 0 0 0 0,0 0 1 0 0,0 1-1 0 0,0-1 1 0 0,0-1-1 0 0,1 1 0 0 0,0 0 1 0 0,0 0-1 0 0,0 0 0 0 0,0-1 1 0 0,0 1-1 0 0,1-1 1 0 0,-1 0-1 0 0,1 0 0 0 0,0 0 1 0 0,0 0-1 0 0,0 0 1 0 0,1 0-1 0 0,-1-1 0 0 0,0 0 1 0 0,4 2-35 0 0,5-2 129 0 0,-1-1 0 0 0,1 0 1 0 0,-1-1-1 0 0,1-1 0 0 0,-1 0 1 0 0,1 0-1 0 0,-1-1 0 0 0,0 0 1 0 0,0-1-1 0 0,0-1 0 0 0,0 1 1 0 0,0-2-1 0 0,-1 1 0 0 0,1-2 1 0 0,-1 1-1 0 0,-1-1 0 0 0,1-1 1 0 0,-1 0-1 0 0,0 0 0 0 0,0-1 0 0 0,-1 0 1 0 0,0 0-1 0 0,-1-1 0 0 0,0 0 1 0 0,0-1-1 0 0,-1 1 0 0 0,0-1 1 0 0,-1 0-1 0 0,0-1 0 0 0,0 1 1 0 0,-1-1-1 0 0,2-10-129 0 0,-4 17-32 0 0,0 0 0 0 0,-1 0 0 0 0,0 0 1 0 0,0-1-1 0 0,0 1 0 0 0,0 0 0 0 0,-1 0 0 0 0,1-1 0 0 0,-1 1 1 0 0,0 0-1 0 0,-1-1 0 0 0,1 1 0 0 0,-1 0 0 0 0,1 0 0 0 0,-1-1 0 0 0,-1 1 1 0 0,1 0-1 0 0,-1 0 0 0 0,1 0 0 0 0,-1 0 0 0 0,0 1 0 0 0,0-1 1 0 0,-1 0-1 0 0,1 1 0 0 0,-1-1 0 0 0,0 1 0 0 0,0 0 0 0 0,0 0 0 0 0,0 0 1 0 0,-1 0-1 0 0,1 1 0 0 0,-1-1 0 0 0,1 1 0 0 0,-1 0 0 0 0,0 0 1 0 0,0 0-1 0 0,0 1 0 0 0,0-1 0 0 0,0 1 0 0 0,0 0 0 0 0,-3 0 32 0 0,-40 9-2799 0 0,20 9-6123 0 0,18-9-3136 0 0</inkml:trace>
  <inkml:trace contextRef="#ctx0" brushRef="#br0" timeOffset="1863.971">1834 394 13355 0 0,'0'0'4110'0'0,"0"0"-2296"0"0,0 0-874 0 0,0 0-129 0 0,0 0-92 0 0,0 0-141 0 0,0 0-155 0 0,0 0-95 0 0,0 0-45 0 0,0 0-28 0 0,0 0-35 0 0,0 0-52 0 0,-29 16-58 0 0,-86 47-52 0 0,61-21-11 0 0,50-35-51 0 0,3-4-4 0 0,1 0 1 0 0,0-1-1 0 0,0 1 1 0 0,0-1-1 0 0,0 1 1 0 0,0-1-1 0 0,0 1 1 0 0,1-1-1 0 0,0 1 1 0 0,-1-1-1 0 0,1 1 1 0 0,0-1-1 0 0,0 0 1 0 0,0 1-1 0 0,0-1 1 0 0,1 0-1 0 0,-1 0 1 0 0,0 0 0 0 0,1 0-1 0 0,0 0 1 0 0,-1 0-1 0 0,1 0 1 0 0,0-1-1 0 0,0 1 1 0 0,0 0-1 0 0,0-1 1 0 0,0 0-1 0 0,1 1 1 0 0,-1-1-1 0 0,0 0 1 0 0,1 0-1 0 0,-1 0 1 0 0,0-1-1 0 0,1 1 1 0 0,-1-1-1 0 0,1 1 1 0 0,-1-1-1 0 0,1 0 1 0 0,0 0 0 0 0,-1 0-1 0 0,1 0 1 0 0,-1 0-1 0 0,3-1 8 0 0,17 8 9 0 0,-17-6 9 0 0,1 0 0 0 0,-1 1 0 0 0,1 0 0 0 0,-1 0 0 0 0,0 1 0 0 0,0-1 0 0 0,0 1 0 0 0,0 0 0 0 0,0 0 0 0 0,0 1 0 0 0,-1-1 0 0 0,0 1-1 0 0,0 0 1 0 0,0 1 0 0 0,0-1 0 0 0,0 0 0 0 0,-1 1 0 0 0,0 0 0 0 0,0 0 0 0 0,0 0 0 0 0,-1 0 0 0 0,0 0 0 0 0,0 1 0 0 0,0-1 0 0 0,0 3-18 0 0,-2-4 54 0 0,-1 0 0 0 0,0-1 0 0 0,0 1 1 0 0,0-1-1 0 0,-1 1 0 0 0,1-1 1 0 0,-1 1-1 0 0,1-1 0 0 0,-1 0 1 0 0,0 0-1 0 0,-1 0 0 0 0,1 0 1 0 0,0 0-1 0 0,-1 0 0 0 0,0 0 0 0 0,0-1 1 0 0,1 1-1 0 0,-1-1 0 0 0,-1 0 1 0 0,1 0-1 0 0,0 0 0 0 0,0-1 1 0 0,-1 1-1 0 0,1-1 0 0 0,-2 1-54 0 0,-95 25 251 0 0,98-27-620 0 0,-37 1 804 0 0,29-5-2943 0 0,4-4-3907 0 0,6 5-3830 0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51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155 538 15595 0 0,'0'0'3272'0'0,"0"0"-1684"0"0,0 0-729 0 0,0 0-166 0 0,0 0-87 0 0,0 0-101 0 0,0 0-122 0 0,0 0-100 0 0,0 0-77 0 0,0 0-47 0 0,0 0-43 0 0,-20 33-30 0 0,-62 102-34 0 0,77-128-51 0 0,0 0 1 0 0,0 0 0 0 0,0 0 0 0 0,1 1-1 0 0,0 0 1 0 0,0 0 0 0 0,1 0 0 0 0,0 0-1 0 0,1 1 1 0 0,0-1 0 0 0,0 1 0 0 0,0-1-1 0 0,1 1 1 0 0,1 0 0 0 0,0-1 0 0 0,0 9-2 0 0,0-10-4 0 0,1-3 5 0 0,-1-1-1 0 0,1 1 1 0 0,-1-1 0 0 0,1 1 0 0 0,0-1 0 0 0,0 0 0 0 0,1 1 0 0 0,-1-1 0 0 0,1 0 0 0 0,-1 0 0 0 0,1 0 0 0 0,0 0 0 0 0,0 0 0 0 0,1 0 0 0 0,-1 0 0 0 0,0-1 0 0 0,1 1 0 0 0,0-1 0 0 0,-1 0 0 0 0,1 0 0 0 0,0 0 0 0 0,0 0 0 0 0,0 0 0 0 0,1-1 0 0 0,-1 1 0 0 0,0-1 0 0 0,1 0 0 0 0,-1 0 0 0 0,1 0 0 0 0,-1 0 0 0 0,1-1 0 0 0,-1 1 0 0 0,1-1 0 0 0,2 0-1 0 0,6 1 108 0 0,-1-1-1 0 0,0-1 1 0 0,1 1 0 0 0,-1-2 0 0 0,0 0 0 0 0,0 0 0 0 0,0-1 0 0 0,0 0 0 0 0,0-1 0 0 0,4-2-108 0 0,-1 0 153 0 0,-1-1 1 0 0,0 0-1 0 0,0-1 1 0 0,0 0-1 0 0,-1-1 1 0 0,0-1-1 0 0,-1 1 1 0 0,0-2-1 0 0,-1 0 1 0 0,0 0-1 0 0,-1-1 1 0 0,0 0-1 0 0,-1 0 0 0 0,0-1 1 0 0,-1 0-1 0 0,0-1 1 0 0,-1 0-1 0 0,-1 0 1 0 0,0 0-1 0 0,-1 0 1 0 0,0-1-1 0 0,-1 1 1 0 0,-1-1-1 0 0,0-10-153 0 0,-1 20-14 0 0,0-1 0 0 0,-1 0-1 0 0,1 1 1 0 0,-1-1 0 0 0,-1 0 0 0 0,1 0-1 0 0,-1 1 1 0 0,0-1 0 0 0,0 0-1 0 0,-1 1 1 0 0,1-1 0 0 0,-1 1 0 0 0,-1 0-1 0 0,1-1 1 0 0,-1 1 0 0 0,0 0 0 0 0,0 1-1 0 0,0-1 1 0 0,-1 0 0 0 0,1 1-1 0 0,-1 0 1 0 0,0 0 0 0 0,0 0 0 0 0,-1 0-1 0 0,1 1 1 0 0,-1-1 0 0 0,0 1-1 0 0,0 0 1 0 0,0 1 0 0 0,0-1 0 0 0,-1 1-1 0 0,1 0 1 0 0,0 1 0 0 0,-5-2 14 0 0,2 2-172 0 0,-1 1 0 0 0,0 0 0 0 0,1 0 0 0 0,-1 1 0 0 0,1 0 0 0 0,-1 1 0 0 0,1-1 0 0 0,-1 2 0 0 0,1-1 0 0 0,0 1 0 0 0,0 0-1 0 0,0 1 1 0 0,0 0 0 0 0,-2 2 172 0 0,-64 43-8633 0 0,64-41 6117 0 0,-11 4-9454 0 0</inkml:trace>
  <inkml:trace contextRef="#ctx0" brushRef="#br0" timeOffset="247.146">1 741 13299 0 0,'0'0'3643'0'0,"0"0"-1360"0"0,0 0-702 0 0,0 0-208 0 0,0 0-132 0 0,0 0-90 0 0,32-15-143 0 0,102-44-160 0 0,-65 35 340 0 0,-65 23-1141 0 0,-1 0 1 0 0,1 0-1 0 0,-1 1 0 0 0,1 0 0 0 0,0 0 1 0 0,-1 0-1 0 0,1 0 0 0 0,0 0 0 0 0,-1 1 1 0 0,1-1-1 0 0,0 1 0 0 0,-1 0 0 0 0,1 0 1 0 0,-1 1-1 0 0,0-1 0 0 0,1 1 0 0 0,-1-1 1 0 0,0 1-1 0 0,0 0 0 0 0,0 1 0 0 0,0-1 1 0 0,0 0-1 0 0,0 1 0 0 0,-1-1 0 0 0,1 1 1 0 0,-1 0-1 0 0,0 0 0 0 0,1 0-47 0 0,2 5 11 0 0,0-1-1 0 0,1 0 0 0 0,0 0 1 0 0,1 0-1 0 0,-1-1 1 0 0,1 0-1 0 0,1 0 0 0 0,-1-1 1 0 0,1 0-1 0 0,0 0 1 0 0,0-1-1 0 0,0 0 0 0 0,1 0 1 0 0,-1-1-1 0 0,1 0 1 0 0,0 0-1 0 0,0-1 0 0 0,0-1 1 0 0,0 1-1 0 0,8-1-10 0 0,32-4-568 0 0,-18-8-5005 0 0,-28 10-979 0 0,2 1-5764 0 0</inkml:trace>
  <inkml:trace contextRef="#ctx0" brushRef="#br0" timeOffset="500.165">744 693 15491 0 0,'0'0'5260'0'0,"0"0"-3508"0"0,0 0-1079 0 0,0 0 63 0 0,0 0 93 0 0,0 0-33 0 0,0 0-121 0 0,0 0-175 0 0,0 0-132 0 0,0 0-87 0 0,34-5-72 0 0,107-18-38 0 0,108-8-481 0 0,-223 21-850 0 0,-12-1-5783 0 0,-12 10-4431 0 0</inkml:trace>
  <inkml:trace contextRef="#ctx0" brushRef="#br0" timeOffset="745.043">1011 428 17972 0 0,'0'0'1437'0'0,"0"0"-444"0"0,0 0-28 0 0,0 0 153 0 0,0 0 2 0 0,0 0-170 0 0,0 0-236 0 0,0 0-192 0 0,0 0-143 0 0,-10 36-114 0 0,-30 111-77 0 0,11-34 37 0 0,17-11 289 0 0,26-53-2158 0 0,25-18-6400 0 0,-34-30-3453 0 0</inkml:trace>
  <inkml:trace contextRef="#ctx0" brushRef="#br0" timeOffset="1967.801">1460 774 4577 0 0,'0'0'1542'0'0,"0"0"-174"0"0,0 0 115 0 0,0 0 236 0 0,0 0 76 0 0,0 0-159 0 0,0 0-283 0 0,0 0-286 0 0,0 0-189 0 0,0 0-68 0 0,0 0-13 0 0,0 0-12 0 0,0 0-17 0 0,12 2 624 0 0,15-36 70 0 0,93-73-287 0 0,-118 106-1167 0 0,0 0 1 0 0,0 0 0 0 0,0 0-1 0 0,0 1 1 0 0,0-1 0 0 0,0 1-1 0 0,1-1 1 0 0,-1 1 0 0 0,0 0 0 0 0,0 0-1 0 0,0 0 1 0 0,1 0 0 0 0,-1 0-1 0 0,0 0 1 0 0,0 1 0 0 0,0-1-1 0 0,1 1 1 0 0,-1 0 0 0 0,0-1-1 0 0,0 1 1 0 0,0 0 0 0 0,0 0 0 0 0,0 0-1 0 0,0 1 1 0 0,-1-1 0 0 0,1 0-1 0 0,0 1 1 0 0,-1-1 0 0 0,1 1-1 0 0,0-1 1 0 0,-1 1 0 0 0,1 1-9 0 0,42 62-17 0 0,-43-62 25 0 0,14 26-6 0 0,-2 1 1 0 0,-2 0-1 0 0,0 0 0 0 0,-2 1 0 0 0,-2 0 1 0 0,0 1-1 0 0,-2 0 0 0 0,-2 0 0 0 0,-1 0 1 0 0,-1 1-3 0 0,-3-10-20 0 0,0 1 1 0 0,-1-1 0 0 0,-2-1 0 0 0,0 1 0 0 0,-2-1 0 0 0,0 0-1 0 0,-1 0 1 0 0,-2 0 0 0 0,0-2 0 0 0,-1 1 0 0 0,-1-1-1 0 0,-1-1 1 0 0,-9 11 19 0 0,13-17-2 0 0,-2 0-1 0 0,0-1 1 0 0,0 0-1 0 0,-1 0 1 0 0,-1-1-1 0 0,1-1 1 0 0,-2 0-1 0 0,0-1 0 0 0,0 0 1 0 0,-5 2 2 0 0,-35 7 307 0 0,51-58 123 0 0,8 24-400 0 0,0 0-1 0 0,1 0 0 0 0,0 1 0 0 0,2 0 0 0 0,0 0 1 0 0,0 1-1 0 0,1 0 0 0 0,1 1 0 0 0,1-1-29 0 0,12-18 32 0 0,113-186-1642 0 0,-124 195-890 0 0,-6 9-5170 0 0,-2 7-3886 0 0</inkml:trace>
  <inkml:trace contextRef="#ctx0" brushRef="#br0" timeOffset="2430.492">1391 421 7810 0 0,'0'0'2383'0'0,"0"0"-592"0"0,0 0-436 0 0,0 0-106 0 0,0 0 14 0 0,0 0 55 0 0,0 0-39 0 0,0 0-84 0 0,0 0-150 0 0,0 0-184 0 0,0 0-125 0 0,0 0-124 0 0,0 0-88 0 0,30-16-88 0 0,95-48-77 0 0,-22-1 378 0 0,31-67 458 0 0,-133 133-1178 0 0,0 0-1 0 0,0 1 1 0 0,0-1 0 0 0,0 0-1 0 0,0 0 1 0 0,0 0-1 0 0,0 1 1 0 0,-1-1-1 0 0,1 0 1 0 0,0 1 0 0 0,-1-1-1 0 0,0 0 1 0 0,1 1-1 0 0,-1-1 1 0 0,0 1-1 0 0,1-1 1 0 0,-1 1-1 0 0,0-1 1 0 0,0 1 0 0 0,0-1-1 0 0,0 1 1 0 0,-1-1-1 0 0,1 1 1 0 0,0-1-1 0 0,-1 0 1 0 0,1 1 0 0 0,0-1-1 0 0,-1 1 1 0 0,0-1-1 0 0,1 0 1 0 0,-1 1-1 0 0,0-1 1 0 0,0 1-17 0 0,0 6 79 0 0,0 8-70 0 0,1 1 1 0 0,0-1 0 0 0,1 0 0 0 0,1 0-1 0 0,0 0 1 0 0,1 0 0 0 0,1 0 0 0 0,1 0-1 0 0,0-1 1 0 0,1 0 0 0 0,1 0 0 0 0,0 0-1 0 0,4 5-9 0 0,48 50-1647 0 0,-41-64-2755 0 0,-13-5 345 0 0,2 0-7576 0 0</inkml:trace>
  <inkml:trace contextRef="#ctx0" brushRef="#br0" timeOffset="3349.988">2431 487 5585 0 0,'0'0'2346'0'0,"0"0"-339"0"0,0 0-30 0 0,0 0 76 0 0,0 0-115 0 0,0 0-219 0 0,0 0-311 0 0,0 0-269 0 0,0 0-226 0 0,0 0-157 0 0,0 0-111 0 0,0 0-57 0 0,5-9-61 0 0,15-28-64 0 0,-22 36-408 0 0,1-1 0 0 0,-1 1 0 0 0,1 0 1 0 0,-1 0-1 0 0,1 0 0 0 0,-1 1 0 0 0,0-1 0 0 0,1 0 0 0 0,-1 1 1 0 0,0-1-1 0 0,0 1 0 0 0,0-1 0 0 0,1 1 0 0 0,-1 0 0 0 0,0 0 1 0 0,0 0-1 0 0,0 0 0 0 0,0 0 0 0 0,1 0 0 0 0,-1 0 1 0 0,0 1-1 0 0,0-1 0 0 0,0 1 0 0 0,0-1-55 0 0,-12 5 29 0 0,-1 0 1 0 0,1 1-1 0 0,1 0 1 0 0,-1 1-1 0 0,1 0 0 0 0,0 1 1 0 0,1 1-1 0 0,0 0 1 0 0,-1 2-30 0 0,12-11 0 0 0,-1 1 0 0 0,-1 0 0 0 0,0 0-1 0 0,1 1 1 0 0,-1-1 0 0 0,1 0-1 0 0,-1 1 1 0 0,1 0 0 0 0,0-1-1 0 0,0 1 1 0 0,-1 0-1 0 0,1 0 1 0 0,1 0 0 0 0,-1 1-1 0 0,0-1 1 0 0,0 0 0 0 0,1 1-1 0 0,-1-1 1 0 0,1 1 0 0 0,0-1-1 0 0,0 1 1 0 0,0 0-1 0 0,0 0 1 0 0,0-1 0 0 0,1 1-1 0 0,-1 0 1 0 0,1 0 0 0 0,0 0-1 0 0,0 0 1 0 0,0 0 0 0 0,0-1-1 0 0,0 1 1 0 0,0 0-1 0 0,1 0 1 0 0,0 0 0 0 0,-1 0-1 0 0,1-1 1 0 0,0 1 0 0 0,0 0-1 0 0,1-1 1 0 0,-1 1 0 0 0,1-1-1 0 0,-1 1 1 0 0,1-1-1 0 0,1 2 1 0 0,157 88 186 0 0,-158-91-173 0 0,-1 1-1 0 0,1-1 1 0 0,-1 1 0 0 0,1-1 0 0 0,-1 1-1 0 0,0 0 1 0 0,0 0 0 0 0,0-1 0 0 0,0 1-1 0 0,0 0 1 0 0,0 0 0 0 0,0 0 0 0 0,-1 0-1 0 0,1 0 1 0 0,-1 0 0 0 0,1 0 0 0 0,-1 0-1 0 0,0 0 1 0 0,0 0 0 0 0,0 0 0 0 0,0 1-1 0 0,0-1 1 0 0,0 0 0 0 0,-1 0 0 0 0,1 0-1 0 0,-1 0 1 0 0,1 0 0 0 0,-1 0 0 0 0,0 0-1 0 0,0 0 1 0 0,0 0 0 0 0,0-1 0 0 0,0 1-1 0 0,0 0 1 0 0,0-1 0 0 0,-1 1 0 0 0,1 0-1 0 0,0-1 1 0 0,-1 1 0 0 0,0-1 0 0 0,1 0-13 0 0,-75 51 514 0 0,62-46-481 0 0,-3 3-16 0 0,-1 0-1 0 0,0-2 1 0 0,-1 0-1 0 0,1-1 0 0 0,-1-1 1 0 0,0-1-1 0 0,-1-1 0 0 0,-9 1-16 0 0,-6 0-629 0 0,35-4 245 0 0,6-18-4927 0 0,20-1-4423 0 0,-21 15-712 0 0</inkml:trace>
  <inkml:trace contextRef="#ctx0" brushRef="#br0" timeOffset="3548.259">2628 708 10954 0 0,'0'0'1145'0'0,"0"0"-713"0"0,0 0-144 0 0,0 0 0 0 0,0 0 16 0 0,0 0-80 0 0,0 0-128 0 0,0 0-176 0 0,0 0-88 0 0,0 0-96 0 0,0 0-120 0 0,0 0-48 0 0,0 0-184 0 0,0 0-385 0 0,-54 151-959 0 0,54-151-6866 0 0</inkml:trace>
  <inkml:trace contextRef="#ctx0" brushRef="#br0" timeOffset="3789.845">2657 270 9202 0 0,'0'0'4678'0'0,"0"0"-2352"0"0,0 0-983 0 0,0 0-175 0 0,0 0-97 0 0,0 0-145 0 0,0 0-205 0 0,0 0-241 0 0,0 0-254 0 0,0 0-268 0 0,0 0-190 0 0,0 0-65 0 0,0 0 5 0 0,1-16-47 0 0,-1-7 110 0 0,2-9-153 0 0,5 69-2934 0 0,-4-12-2511 0 0,-1-5-5054 0 0</inkml:trace>
  <inkml:trace contextRef="#ctx0" brushRef="#br0" timeOffset="4079.032">2777 822 11923 0 0,'0'0'2192'0'0,"0"0"-780"0"0,0 0-227 0 0,0 0 21 0 0,0 0-75 0 0,0 0-192 0 0,0 0-220 0 0,0 0-152 0 0,0 0-70 0 0,0 0-22 0 0,0 0-40 0 0,24-33-63 0 0,75-100-53 0 0,-37 30 443 0 0,-59 98-648 0 0,7-14-224 0 0,-4 33-428 0 0,-7 15 415 0 0,0-20 99 0 0,0-1-1 0 0,1 1 1 0 0,0 0 0 0 0,0 0-1 0 0,1-1 1 0 0,0 1-1 0 0,0 0 1 0 0,1-1 0 0 0,0 1-1 0 0,1-1 1 0 0,0 1 0 0 0,0-1-1 0 0,0 0 1 0 0,1 0 0 0 0,5 7 24 0 0,-7-13 48 0 0,0 1 1 0 0,0 0-1 0 0,1-1 1 0 0,-1 1 0 0 0,0-1-1 0 0,1 0 1 0 0,0 0-1 0 0,0 0 1 0 0,-1 0 0 0 0,1 0-1 0 0,0-1 1 0 0,0 1-1 0 0,0-1 1 0 0,1 0 0 0 0,-1 0-1 0 0,0 0 1 0 0,0 0-1 0 0,1 0 1 0 0,-1-1 0 0 0,1 0-1 0 0,-1 1 1 0 0,0-1-1 0 0,1-1 1 0 0,-1 1 0 0 0,1 0-1 0 0,-1-1 1 0 0,2 0-49 0 0,1-1 143 0 0,0-1 1 0 0,0 0 0 0 0,0 0-1 0 0,0-1 1 0 0,-1 0-1 0 0,1 0 1 0 0,-1 0-1 0 0,0 0 1 0 0,0-1-1 0 0,-1 0 1 0 0,1 0 0 0 0,-1 0-1 0 0,0 0 1 0 0,-1-1-1 0 0,1 0 1 0 0,1-4-144 0 0,26-60-2161 0 0,-22 54-4497 0 0,-5 8-4971 0 0</inkml:trace>
  <inkml:trace contextRef="#ctx0" brushRef="#br0" timeOffset="4365.004">3467 351 14915 0 0,'0'0'1275'0'0,"0"0"-201"0"0,0 0-7 0 0,0 0-18 0 0,0 0-134 0 0,0 0-207 0 0,-24 33-196 0 0,-74 109-152 0 0,59-51 14 0 0,37-74-308 0 0,-1-10-39 0 0,1 0-1 0 0,0 0 0 0 0,1 0 0 0 0,0 1 0 0 0,0-1 0 0 0,0 1 0 0 0,1-1 0 0 0,1 0 0 0 0,-1 1 0 0 0,1-1 0 0 0,0 1 1 0 0,0-1-1 0 0,1 0 0 0 0,0 0 0 0 0,1 0 0 0 0,-1 0 0 0 0,1 0 0 0 0,1 0 0 0 0,-1-1 0 0 0,1 1 0 0 0,0-1 1 0 0,1 0-1 0 0,0 0 0 0 0,-1-1 0 0 0,2 1 0 0 0,-1-1 0 0 0,1 0 0 0 0,-1-1 0 0 0,2 1 0 0 0,4 2-26 0 0,0-3 116 0 0,0 0 0 0 0,1-1 0 0 0,-1 0 0 0 0,1-1 0 0 0,0 0 0 0 0,0-1 0 0 0,0 0 0 0 0,0-1 0 0 0,0 0 0 0 0,0-1 0 0 0,0 0 0 0 0,-1-1 0 0 0,1 0 0 0 0,0-1 0 0 0,-1-1 0 0 0,0 0 0 0 0,1 0 0 0 0,-1-1 0 0 0,-1 0 0 0 0,1-1 0 0 0,-1 0 0 0 0,0-1 0 0 0,-1 0 0 0 0,1-1 0 0 0,-1 0 0 0 0,-1 0 0 0 0,0-1 0 0 0,0 0 0 0 0,0 0 0 0 0,-1-1 0 0 0,4-8-116 0 0,-5 6 42 0 0,0 0-1 0 0,-1 0 1 0 0,-1 0 0 0 0,0-1 0 0 0,-1 0 0 0 0,0 0 0 0 0,-1 0 0 0 0,-1 0-1 0 0,0 0 1 0 0,0 0 0 0 0,-1 0 0 0 0,-1 0 0 0 0,-1-1-42 0 0,2 8-51 0 0,-2 1 0 0 0,1 0 0 0 0,-1-1 0 0 0,0 1 0 0 0,0 0 0 0 0,0 0 0 0 0,-1 0 0 0 0,0 0 0 0 0,0 0 0 0 0,0 1 0 0 0,0-1 0 0 0,-1 1 0 0 0,1 0 0 0 0,-1 0 0 0 0,-1 0 0 0 0,1 0 0 0 0,0 1 0 0 0,-1 0 0 0 0,1 0 0 0 0,-1 0 0 0 0,0 0 0 0 0,0 1 0 0 0,0 0 0 0 0,-1 0 0 0 0,1 0 0 0 0,0 1 0 0 0,-1 0 0 0 0,1 0 0 0 0,-1 0 0 0 0,0 0 0 0 0,1 1-1 0 0,-5 0 52 0 0,-49 5-2404 0 0,22 5-4277 0 0,15-3-5182 0 0</inkml:trace>
  <inkml:trace contextRef="#ctx0" brushRef="#br0" timeOffset="4614.436">3294 715 14675 0 0,'0'0'2674'0'0,"0"0"-808"0"0,0 0-253 0 0,0 0-42 0 0,33-18-146 0 0,101-58-189 0 0,-38 19 1562 0 0,-95 57-2784 0 0,0 0 1 0 0,-1-1 0 0 0,1 1-1 0 0,-1 0 1 0 0,1 0-1 0 0,0 0 1 0 0,-1 0-1 0 0,1 0 1 0 0,0 0-1 0 0,0 0 1 0 0,-1 0-1 0 0,1 0 1 0 0,0 0-1 0 0,-1 0 1 0 0,1 0-1 0 0,-1 1 1 0 0,1-1 0 0 0,0 0-1 0 0,-1 0 1 0 0,1 1-1 0 0,0-1 1 0 0,-1 0-1 0 0,1 1 1 0 0,-1-1-1 0 0,1 1 1 0 0,-1-1-1 0 0,1 1 1 0 0,-1-1-1 0 0,1 1 1 0 0,-1-1-1 0 0,0 1 1 0 0,1-1 0 0 0,-1 1-1 0 0,0-1 1 0 0,1 1-1 0 0,-1 0 1 0 0,0-1-1 0 0,0 1 1 0 0,1 0-1 0 0,-1-1 1 0 0,0 1-1 0 0,0 0 1 0 0,0-1-1 0 0,0 1 1 0 0,0 0-1 0 0,0-1 1 0 0,0 1 0 0 0,0 0-1 0 0,0-1 1 0 0,0 1-1 0 0,-1 0 1 0 0,1-1-15 0 0,2 8-17 0 0,-2-3-18 0 0,0 0 0 0 0,1 0 1 0 0,-1 0-1 0 0,1 0 0 0 0,0 0 1 0 0,1 0-1 0 0,-1-1 0 0 0,1 1 0 0 0,0 0 1 0 0,0-1-1 0 0,1 1 0 0 0,-1-1 1 0 0,1 1-1 0 0,0-1 0 0 0,0 0 0 0 0,1-1 1 0 0,-1 1-1 0 0,1 0 0 0 0,-1-1 1 0 0,1 0-1 0 0,0 0 0 0 0,1 0 0 0 0,-1 0 1 0 0,0-1-1 0 0,1 1 0 0 0,0-1 1 0 0,-1 0-1 0 0,1-1 0 0 0,0 1 0 0 0,0-1 1 0 0,0 0-1 0 0,0 0 0 0 0,3 0 35 0 0,81-14-3080 0 0,-53-7-4354 0 0,-27 12-1949 0 0</inkml:trace>
  <inkml:trace contextRef="#ctx0" brushRef="#br0" timeOffset="5383.961">3519 1 12875 0 0,'0'0'4631'0'0,"0"0"-2633"0"0,0 0-907 0 0,0 0-61 0 0,0 0-98 0 0,0 0-160 0 0,0 0-241 0 0,0 0-222 0 0,0 0-82 0 0,0 0 24 0 0,0 0 47 0 0,0 0 22 0 0,0 0-25 0 0,11-1-67 0 0,88 6 188 0 0,44 31 162 0 0,-139-32-558 0 0,-1 0 0 0 0,0-1 0 0 0,0 1 0 0 0,-1 0 1 0 0,1 1-1 0 0,-1-1 0 0 0,0 0 0 0 0,0 1 0 0 0,0-1 1 0 0,0 1-1 0 0,-1 0 0 0 0,0-1 0 0 0,0 1 0 0 0,0 0 1 0 0,-1 0-1 0 0,0 0 0 0 0,0 0 0 0 0,0-1 0 0 0,0 4-20 0 0,1 14 54 0 0,20 188 134 0 0,-14-155-166 0 0,-2-1-1 0 0,-2 1 1 0 0,-3-1-1 0 0,-2 1 1 0 0,-3 0 0 0 0,-10 48-22 0 0,-11 117-48 0 0,46-53 70 0 0,-19-165 43 0 0,-1 0-1 0 0,1 0 0 0 0,-1 0 1 0 0,0 0-1 0 0,1 0 1 0 0,-1 1-1 0 0,0-1 1 0 0,0 0-1 0 0,0 0 0 0 0,-1 0 1 0 0,1 0-1 0 0,0 1 1 0 0,-1-1-1 0 0,0 0 1 0 0,1 0-1 0 0,-1 0 0 0 0,0 0 1 0 0,0 0-1 0 0,0 0 1 0 0,0 0-1 0 0,0-1 1 0 0,-1 1-1 0 0,1 0 0 0 0,0-1 1 0 0,-1 1-1 0 0,0 0 1 0 0,1-1-1 0 0,-1 0 1 0 0,-1 2-65 0 0,-31-15 186 0 0,0 9-218 0 0,0 2-1 0 0,0 1 1 0 0,0 2-1 0 0,0 1 0 0 0,0 2 1 0 0,0 1-1 0 0,-9 4 33 0 0,38-9-1277 0 0,9-4-4840 0 0,-1 2 3068 0 0,2-3-9549 0 0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27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1105 7170 0 0,'0'0'814'0'0,"0"0"-378"0"0,0 0-274 0 0,0 0 110 0 0,0 0 440 0 0,0 0 444 0 0,0 0 189 0 0,0 0 48 0 0,0 0-62 0 0,0 0-209 0 0,0 0-157 0 0,31 0-50 0 0,98-3-17 0 0,-121 2-783 0 0,-1 1 1 0 0,1-1 0 0 0,-1 0 0 0 0,1-1 0 0 0,-1 0-1 0 0,0 0 1 0 0,0 0 0 0 0,0-1 0 0 0,0 0 0 0 0,0 0-1 0 0,0-1 1 0 0,-1 0 0 0 0,2-1-116 0 0,6-5 274 0 0,59-43 398 0 0,-2-3 1 0 0,-4-3 0 0 0,-1-3 0 0 0,-4-3-1 0 0,-2-3 1 0 0,-4-2 0 0 0,33-54-673 0 0,206-329 804 0 0,-255 405-720 0 0,-34 67-72 0 0,9 75 151 0 0,-5 1 0 0 0,-3 0 0 0 0,-4 0 0 0 0,-9 76-163 0 0,4-130 20 0 0,-2 0 0 0 0,-2 0 0 0 0,-1 0 1 0 0,-3 0-1 0 0,-7 19-20 0 0,12-46 5 0 0,0 0 1 0 0,-1 0-1 0 0,-1-1 1 0 0,0 0-1 0 0,-1 0 1 0 0,0 0 0 0 0,-1-1-1 0 0,0-1 1 0 0,-1 0-1 0 0,-1 0 1 0 0,1-1-1 0 0,-2 0 1 0 0,1 0-1 0 0,-1-2 1 0 0,-1 1-1 0 0,-11 5-5 0 0,7-7 3 0 0,-1-1 0 0 0,0-1-1 0 0,0 0 1 0 0,0-2 0 0 0,-1 0-1 0 0,1 0 1 0 0,-1-2 0 0 0,1-1-1 0 0,-1 0 1 0 0,0-1 0 0 0,1-1-1 0 0,-1-1 1 0 0,1 0 0 0 0,-7-3-3 0 0,8 2-14 0 0,0 0 0 0 0,1-2 0 0 0,0 1 1 0 0,0-2-1 0 0,0 0 0 0 0,1-1 0 0 0,0-1 1 0 0,1 0-1 0 0,-11-8 14 0 0,25 16-51 0 0,-1 1 1 0 0,1-1 0 0 0,-1 1 0 0 0,1 0-1 0 0,-1-1 1 0 0,1 1 0 0 0,0-1 0 0 0,-1 1-1 0 0,1-1 1 0 0,0 1 0 0 0,-1-1-1 0 0,1 0 1 0 0,0 1 0 0 0,0-1 0 0 0,-1 1-1 0 0,1-1 1 0 0,0 0 0 0 0,0 1 0 0 0,0-1-1 0 0,0 1 1 0 0,0-1 0 0 0,0 0-1 0 0,0 1 1 0 0,0-1 0 0 0,0 0 0 0 0,0 1-1 0 0,0-1 1 0 0,0 1 0 0 0,0-1 0 0 0,1 0-1 0 0,-1 1 1 0 0,0-1 0 0 0,0 1-1 0 0,1-1 1 0 0,-1 1 0 0 0,0-1 0 0 0,1 1-1 0 0,-1-1 1 0 0,1 1 0 0 0,-1-1 0 0 0,1 1-1 0 0,-1-1 1 0 0,0 1 0 0 0,1 0-1 0 0,0-1 1 0 0,-1 1 0 0 0,1 0 0 0 0,-1 0-1 0 0,1-1 1 0 0,-1 1 0 0 0,1 0-1 0 0,0 0 1 0 0,-1 0 0 0 0,1-1 0 0 0,0 1 50 0 0,40-10-6025 0 0,-34 9 2060 0 0,9-3-7866 0 0</inkml:trace>
  <inkml:trace contextRef="#ctx0" brushRef="#br0" timeOffset="317.652">1545 685 11642 0 0,'0'0'3002'0'0,"0"0"-1296"0"0,0 0-544 0 0,0 0-134 0 0,0 0-36 0 0,0 0-89 0 0,0 0-145 0 0,0 0-161 0 0,0 0-136 0 0,0 0-115 0 0,-31 34-129 0 0,-92 108-94 0 0,90-89-71 0 0,32-49-48 0 0,0 1 0 0 0,1 0 0 0 0,0-1 0 0 0,0 1 0 0 0,0-1 0 0 0,0 1 0 0 0,1 0 0 0 0,0-1 0 0 0,0 1 0 0 0,0-1 0 0 0,0 0 0 0 0,1 1 0 0 0,-1-1 0 0 0,1 0 0 0 0,1 0 0 0 0,-1 0 0 0 0,0 0 0 0 0,1 0 0 0 0,0 0 0 0 0,0-1 0 0 0,0 1 0 0 0,0-1 0 0 0,0 0 0 0 0,1 0 0 0 0,0 0 0 0 0,-1 0 0 0 0,1-1 0 0 0,0 0 0 0 0,0 0 0 0 0,0 0 0 0 0,1 0 0 0 0,-1 0 0 0 0,0-1 0 0 0,3 1-4 0 0,2 0 87 0 0,1 0 0 0 0,0-1 1 0 0,-1 0-1 0 0,1-1 0 0 0,0 0 0 0 0,-1 0 1 0 0,1-1-1 0 0,0 0 0 0 0,-1-1 0 0 0,1 0 1 0 0,-1-1-1 0 0,0 0 0 0 0,1 0 0 0 0,-1-1 1 0 0,-1 0-1 0 0,1 0 0 0 0,-1-1 0 0 0,1-1 1 0 0,-1 1-1 0 0,-1-1 0 0 0,1 0 0 0 0,-1-1 0 0 0,0 0 1 0 0,-1 0-1 0 0,1 0 0 0 0,-2-1 0 0 0,1 0 1 0 0,-1 0-1 0 0,0-1 0 0 0,0 1 0 0 0,-1-1 1 0 0,-1 0-1 0 0,1 0 0 0 0,-1-1 0 0 0,-1 1 1 0 0,1-7-88 0 0,-2 12 16 0 0,-1-1 1 0 0,0 0-1 0 0,-1 1 1 0 0,1-1 0 0 0,-1 1-1 0 0,1-1 1 0 0,-2 1 0 0 0,1-1-1 0 0,0 1 1 0 0,-1 0 0 0 0,0 0-1 0 0,0 0 1 0 0,0 0-1 0 0,0 0 1 0 0,-1 0 0 0 0,1 0-1 0 0,-1 0 1 0 0,0 1 0 0 0,0 0-1 0 0,0 0 1 0 0,-1-1-1 0 0,1 2 1 0 0,-1-1 0 0 0,0 0-1 0 0,0 1 1 0 0,0 0 0 0 0,0 0-1 0 0,0 0 1 0 0,0 0-1 0 0,-1 1 1 0 0,1-1 0 0 0,-5 0-17 0 0,-1 0-73 0 0,0-1 0 0 0,-1 2 0 0 0,1-1 1 0 0,-1 1-1 0 0,0 1 0 0 0,1 0 1 0 0,-1 1-1 0 0,1 0 0 0 0,-1 0 0 0 0,1 1 1 0 0,-1 1-1 0 0,1-1 0 0 0,-9 5 73 0 0,-36 31-8150 0 0,45-30-3775 0 0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1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3 141 6353 0 0,'0'0'1911'0'0,"0"0"-234"0"0,0 0-178 0 0,0 0 82 0 0,0 0 142 0 0,0 0-82 0 0,0 0-246 0 0,0 0-324 0 0,0 0-330 0 0,0 0-251 0 0,0 0-132 0 0,0-3-70 0 0,-2-12-26 0 0,2 11-6 0 0,0 4-29 0 0,0 0-30 0 0,0 0-36 0 0,0 0-26 0 0,0 0-10 0 0,2 23 518 0 0,27 171 1218 0 0,-23 75-1339 0 0,-6-269-458 0 0,0 0 4 0 0,0 0 20 0 0,0 0 11 0 0,0 0-23 0 0,0 0 29 0 0,0 0-6 0 0,0 0-7 0 0,0 0 15 0 0,0 0 26 0 0,0-15 506 0 0,3-20-622 0 0,1 1 0 0 0,2 0-1 0 0,2 0 1 0 0,1 0 0 0 0,2 1 0 0 0,0 1-1 0 0,16-30-16 0 0,-14 32 1 0 0,1 1-1 0 0,1 0 0 0 0,1 0 1 0 0,2 2-1 0 0,1 0 0 0 0,1 1 0 0 0,1 1 1 0 0,1 1-1 0 0,9-6 0 0 0,-28 28 23 0 0,-3 1-27 0 0,0 0 0 0 0,1 1 0 0 0,-1-1 0 0 0,0 0 0 0 0,1 0 1 0 0,-1 1-1 0 0,1-1 0 0 0,0 0 0 0 0,-1 1 0 0 0,1-1 0 0 0,-1 0 0 0 0,1 1 0 0 0,0-1 0 0 0,-1 1 0 0 0,1-1 0 0 0,0 1 1 0 0,0 0-1 0 0,0-1 0 0 0,-1 1 0 0 0,1 0 0 0 0,0-1 0 0 0,0 1 0 0 0,0 0 0 0 0,0 0 0 0 0,-1 0 0 0 0,1 0 1 0 0,0 0-1 0 0,0 0 0 0 0,0 0 0 0 0,0 0 0 0 0,0 0 0 0 0,-1 0 0 0 0,1 0 0 0 0,0 1 0 0 0,0-1 0 0 0,0 0 0 0 0,0 0 1 0 0,-1 1-1 0 0,1-1 0 0 0,0 1 0 0 0,0-1 0 0 0,-1 1 0 0 0,1-1 0 0 0,0 1 0 0 0,-1-1 0 0 0,1 1 0 0 0,-1 0 1 0 0,1-1-1 0 0,0 1 0 0 0,-1 0 0 0 0,0-1 0 0 0,1 1 0 0 0,0 1 4 0 0,46 100 328 0 0,-15-13-137 0 0,-42-100-4015 0 0,4 2-295 0 0,1 3-3369 0 0,3 3-4151 0 0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2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6 236 6665 0 0,'0'0'1506'0'0,"0"0"24"0"0,0 0 227 0 0,0 0 183 0 0,0 0 21 0 0,0 0-150 0 0,0 0-364 0 0,0 0-326 0 0,0 0-297 0 0,0 0-249 0 0,0 0-167 0 0,0 0-75 0 0,0 0-4 0 0,-5-5 688 0 0,12 2-783 0 0,0 1 0 0 0,0-1 0 0 0,1 1 0 0 0,-1 0-1 0 0,1 1 1 0 0,0 0 0 0 0,-1 0 0 0 0,1 0 0 0 0,0 1 0 0 0,0 1 0 0 0,7 0-234 0 0,6-1 195 0 0,89 22 275 0 0,32 4-197 0 0,-125-24-482 0 0,-18-2 248 0 0,1 0 1 0 0,0 0-1 0 0,-1 0 1 0 0,1-1-1 0 0,0 1 0 0 0,-1 0 1 0 0,1 0-1 0 0,0 0 0 0 0,0-1 1 0 0,-1 1-1 0 0,1 0 1 0 0,0-1-1 0 0,0 1 0 0 0,-1 0 1 0 0,1-1-1 0 0,0 1 1 0 0,0 0-1 0 0,0-1 0 0 0,0 1 1 0 0,0 0-1 0 0,0-1 1 0 0,0 1-1 0 0,-1 0 0 0 0,1-1 1 0 0,0 1-1 0 0,0-1 0 0 0,0 1 1 0 0,0 0-1 0 0,0-1 1 0 0,1 1-1 0 0,-1 0 0 0 0,0-1 1 0 0,0 1-1 0 0,0 0 1 0 0,0-1-1 0 0,0 1 0 0 0,0 0 1 0 0,1-1-1 0 0,-1 1 1 0 0,0 0-1 0 0,0-1 0 0 0,0 1 1 0 0,1 0-1 0 0,-1-1 0 0 0,0 1 1 0 0,1 0-1 0 0,-1 0 1 0 0,0 0-1 0 0,0-1 0 0 0,1 1 1 0 0,-1 0-1 0 0,0 0 1 0 0,1 0-1 0 0,-1 0 0 0 0,0-1 1 0 0,1 1-1 0 0,-1 0 1 0 0,1 0-1 0 0,-1 0 0 0 0,0 0 1 0 0,1 0-1 0 0,-1 0 0 0 0,0 0-38 0 0,-46-121 489 0 0,-4 21-211 0 0,45 94-508 0 0,-5-9 285 0 0,17 10-5031 0 0,1 4-161 0 0,-2-2-6947 0 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3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5073 0 0,'0'0'2925'0'0,"0"0"-976"0"0,0 0-343 0 0,0 0 45 0 0,0 0 90 0 0,0 0 3 0 0,0 0-190 0 0,0 0-320 0 0,0 0-309 0 0,0 0-221 0 0,0 0-153 0 0,0 0-77 0 0,0 0-26 0 0,2 3 1645 0 0,144-25 239 0 0,57 19-1321 0 0,-202 3-1003 0 0,-1 0-16 0 0,0 0 27 0 0,0 0-2 0 0,0 0 21 0 0,0 0 12 0 0,0 0-7 0 0,0 0-2 0 0,0 0 7 0 0,0 0-4 0 0,0 0-34 0 0,0 0 8 0 0,0 0-20 0 0,0 0-13 0 0,0 0-5 0 0,-8 0-2804 0 0,-8 3-8118 0 0,14-3-173 0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5:07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1 354 6985 0 0,'0'0'2841'0'0,"0"0"-643"0"0,0 0-306 0 0,0 0-119 0 0,0 0-158 0 0,0 0-222 0 0,0 0-290 0 0,0 0-288 0 0,0 0-177 0 0,0 0-69 0 0,0 0-18 0 0,0 0 65 0 0,0 0 52 0 0,8 0 20 0 0,89-1 1495 0 0,319 13-297 0 0,-330-8-1849 0 0,-85-4-13 0 0,-1 0-6 0 0,0 0-9 0 0,0 0 4 0 0,0 0 22 0 0,0 0 6 0 0,0 0 10 0 0,0 0 13 0 0,0 0-9 0 0,0 0 10 0 0,0 0 11 0 0,0 0-29 0 0,0 0-16 0 0,0 0-19 0 0,0 0-19 0 0,0 0 35 0 0,0 0 4 0 0,0 0-7 0 0,0 0-3 0 0,0 0-10 0 0,0 0 5 0 0,0 0 11 0 0,0 0-9 0 0,0 0-27 0 0,0 0 1 0 0,0 0 14 0 0,0 0 10 0 0,0 0 10 0 0,0 0-14 0 0,0 0-16 0 0,0 0 25 0 0,0 0-5 0 0,0 0-1 0 0,0 0 23 0 0,0 0-5 0 0,0 0 5 0 0,-18-46 172 0 0,9 27-194 0 0,-106-197-192 0 0,115 215-116 0 0,-15-28-806 0 0,12 18-9433 0 0,3 9-2105 0 0</inkml:trace>
  <inkml:trace contextRef="#ctx0" brushRef="#br0" timeOffset="1244.822">220 84 2649 0 0,'0'0'1580'0'0,"0"0"-98"0"0,0 0 30 0 0,0 0 44 0 0,0 0 18 0 0,0 0-136 0 0,0 0-218 0 0,0 0-129 0 0,0 0-122 0 0,0 0-109 0 0,0 0-58 0 0,0 0-45 0 0,0 0-50 0 0,-20-7 2923 0 0,-47 64-2373 0 0,66-56-1247 0 0,1-1 1 0 0,-1 1 0 0 0,0 0-1 0 0,0 0 1 0 0,1 0-1 0 0,-1-1 1 0 0,1 1 0 0 0,-1 0-1 0 0,1 0 1 0 0,-1 0 0 0 0,1 0-1 0 0,-1 0 1 0 0,1 0 0 0 0,0 0-1 0 0,0 0 1 0 0,-1 0 0 0 0,1 0-1 0 0,0 0 1 0 0,0 0 0 0 0,0 0-1 0 0,0 0 1 0 0,0 0-1 0 0,0 0 1 0 0,1 0 0 0 0,-1 0-1 0 0,0 0 1 0 0,0 0 0 0 0,1 0-1 0 0,-1 0 1 0 0,1 0 0 0 0,-1 0-1 0 0,1 0 1 0 0,-1 0 0 0 0,1 0-1 0 0,-1 0 1 0 0,1-1 0 0 0,0 1-1 0 0,0 0 1 0 0,-1 0-1 0 0,1-1 1 0 0,0 1 0 0 0,0 0-1 0 0,0-1 1 0 0,0 1 0 0 0,-1-1-1 0 0,1 1 1 0 0,0-1 0 0 0,0 0-1 0 0,0 1 1 0 0,0-1 0 0 0,0 0-1 0 0,0 0 1 0 0,0 0-1 0 0,0 1 1 0 0,1-1 0 0 0,-1 0-1 0 0,0 0 1 0 0,0-1-11 0 0,4 2 84 0 0,1 0 1 0 0,0-1-1 0 0,-1 1 1 0 0,1-2-1 0 0,-1 1 0 0 0,1 0 1 0 0,-1-1-1 0 0,1 0 0 0 0,-1-1 1 0 0,1 1-1 0 0,-1-1 0 0 0,0 0 1 0 0,1 0-1 0 0,-1-1 0 0 0,0 1 1 0 0,-1-1-1 0 0,1 0 1 0 0,0-1-1 0 0,-1 1 0 0 0,0-1 1 0 0,0 0-1 0 0,0 0 0 0 0,0 0 1 0 0,-1 0-1 0 0,1-1 0 0 0,-1 1 1 0 0,0-1-1 0 0,0 0 1 0 0,-1 0-1 0 0,0 0 0 0 0,1 0 1 0 0,-2-1-1 0 0,1 1 0 0 0,-1-1 1 0 0,1-3-85 0 0,-3 6-1 0 0,-1 0 1 0 0,0 1-1 0 0,1-1 1 0 0,-1 0 0 0 0,0 1-1 0 0,-1-1 1 0 0,1 1-1 0 0,0-1 1 0 0,-1 1-1 0 0,1 0 1 0 0,-1 0 0 0 0,0 0-1 0 0,1 1 1 0 0,-1-1-1 0 0,0 1 1 0 0,0-1 0 0 0,0 1-1 0 0,0 0 1 0 0,-1 0-1 0 0,1 0 1 0 0,0 1-1 0 0,0-1 1 0 0,-1 1 0 0 0,1-1-1 0 0,0 1 1 0 0,0 0-1 0 0,-1 1 1 0 0,1-1-1 0 0,0 0 1 0 0,0 1 0 0 0,-1 0-1 0 0,1 0 1 0 0,0 0-1 0 0,0 0 1 0 0,0 0 0 0 0,0 1-1 0 0,0-1 1 0 0,-1 2 0 0 0,1-2-9 0 0,-1 0 0 0 0,0 0 0 0 0,1 1 1 0 0,-1 0-1 0 0,1-1 0 0 0,-1 1 0 0 0,1 1 0 0 0,0-1 1 0 0,0 0-1 0 0,0 1 0 0 0,0-1 0 0 0,0 1 1 0 0,1 0-1 0 0,-1 0 0 0 0,1 0 0 0 0,0 1 0 0 0,-1-1 1 0 0,2 0-1 0 0,-1 1 0 0 0,0-1 0 0 0,1 1 1 0 0,-1 0-1 0 0,1-1 0 0 0,0 1 0 0 0,0 0 0 0 0,1 0 1 0 0,-1 0-1 0 0,1 0 0 0 0,0-1 0 0 0,0 1 1 0 0,0 3 8 0 0,3-4 22 0 0,0 0 0 0 0,-1-1 0 0 0,1 1 0 0 0,0-1 0 0 0,0 0 0 0 0,0 0 0 0 0,1 0 0 0 0,-1 0 0 0 0,0 0 0 0 0,1-1 0 0 0,-1 1 0 0 0,1-1 0 0 0,-1 0 0 0 0,1 0 0 0 0,0 0 1 0 0,-1-1-1 0 0,1 0 0 0 0,0 1 0 0 0,0-1 0 0 0,0 0 0 0 0,-1-1 0 0 0,1 1 0 0 0,0-1 0 0 0,-1 1 0 0 0,1-1 0 0 0,1-1-22 0 0,-3 2 33 0 0,0-1 1 0 0,1 1-1 0 0,-1-1 0 0 0,0 0 1 0 0,0 0-1 0 0,0 0 0 0 0,0 0 1 0 0,0 0-1 0 0,0 0 0 0 0,0-1 1 0 0,0 1-1 0 0,0-1 1 0 0,0 1-1 0 0,-1-1 0 0 0,1 0 1 0 0,-1 1-1 0 0,1-1 0 0 0,-1 0 1 0 0,0 0-1 0 0,0 0 0 0 0,0 0 1 0 0,0 0-1 0 0,0-1 0 0 0,0 1 1 0 0,0 0-1 0 0,-1 0 0 0 0,1-1 1 0 0,-1 1-1 0 0,0 0 0 0 0,0 0 1 0 0,1-1-1 0 0,-1 1 0 0 0,-1 0 1 0 0,1-1-1 0 0,0 1 0 0 0,-1 0 1 0 0,0-3-34 0 0,-24 16-126 0 0,24-10 127 0 0,0 0 0 0 0,0 0 0 0 0,-1 0-1 0 0,1 0 1 0 0,0 1 0 0 0,0-1 0 0 0,0 0-1 0 0,1 0 1 0 0,-1 1 0 0 0,0-1 0 0 0,0 0 0 0 0,1 1-1 0 0,-1-1 1 0 0,1 1 0 0 0,-1-1 0 0 0,1 1-1 0 0,-1-1 1 0 0,1 1 0 0 0,0 0 0 0 0,0-1 0 0 0,0 1-1 0 0,0-1 1 0 0,0 1 0 0 0,0-1 0 0 0,0 1-1 0 0,1-1 1 0 0,-1 1 0 0 0,0-1 0 0 0,1 1-1 0 0,0-1 1 0 0,-1 1 0 0 0,1-1 0 0 0,0 1 0 0 0,-1-1-1 0 0,1 0 1 0 0,0 1 0 0 0,0-1 0 0 0,0 0-1 0 0,0 0 1 0 0,0 0 0 0 0,1 0 0 0 0,-1 0-1 0 0,0 0 1 0 0,0 0 0 0 0,1 0 0 0 0,-1 0 0 0 0,0-1-1 0 0,1 1 1 0 0,-1 0 0 0 0,1-1 0 0 0,-1 0-1 0 0,1 1 1 0 0,-1-1 0 0 0,1 0 0 0 0,0 1 0 0 0,-1-1-1 0 0,1 0 0 0 0,1 0 30 0 0,0 0-1 0 0,-1 0 1 0 0,1 0-1 0 0,-1 0 1 0 0,1 0-1 0 0,0-1 1 0 0,-1 1-1 0 0,1-1 1 0 0,-1 0-1 0 0,1 0 1 0 0,-1 0-1 0 0,0 0 1 0 0,1 0-1 0 0,-1 0 1 0 0,0-1-1 0 0,0 1 1 0 0,0-1-1 0 0,0 1 1 0 0,0-1-1 0 0,0 0 1 0 0,0 0-1 0 0,0 0 1 0 0,-1 0 0 0 0,1 0-1 0 0,-1 0 1 0 0,1 0-1 0 0,-1-1 1 0 0,0 1-1 0 0,0 0 1 0 0,0-1-1 0 0,0 1 1 0 0,0-2-30 0 0,1-1 23 0 0,0 0 0 0 0,0-1 1 0 0,-1 1-1 0 0,1 0 1 0 0,-1-1-1 0 0,0 1 0 0 0,-1-1 1 0 0,1 1-1 0 0,-1-1 1 0 0,0 0-1 0 0,-1 1 1 0 0,1-1-1 0 0,-1 1 0 0 0,0-1 1 0 0,-1 1-1 0 0,1-1-23 0 0,-1 4-25 0 0,0-1-1 0 0,0 1 1 0 0,0 0-1 0 0,-1 0 0 0 0,1 0 1 0 0,0 0-1 0 0,-1 0 1 0 0,1 0-1 0 0,-1 1 0 0 0,0-1 1 0 0,0 1-1 0 0,1 0 1 0 0,-1 0-1 0 0,0 0 0 0 0,0 0 1 0 0,0 0-1 0 0,0 1 1 0 0,0-1-1 0 0,0 1 0 0 0,0 0 1 0 0,0 0-1 0 0,-3 0 26 0 0,-36 21-3715 0 0,36-14-585 0 0,1-2-7618 0 0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3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10298 0 0,'0'0'2014'0'0,"0"0"-506"0"0,0 0-271 0 0,0 0 92 0 0,0 0 111 0 0,0 0-70 0 0,0 0-302 0 0,0 0-370 0 0,0 0-265 0 0,0 0-142 0 0,0 0-26 0 0,0 0-13 0 0,21 0 2092 0 0,9 1-1423 0 0,180-16 1265 0 0,-153 7-2042 0 0,-51 5-687 0 0,-7 3-3259 0 0,-2 0-3626 0 0,3 0-4012 0 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7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35 112 168 0 0,'0'0'1598'0'0,"0"0"21"0"0,0 0 133 0 0,0 0 56 0 0,0 0-34 0 0,0 0-77 0 0,0 0-158 0 0,0 0-220 0 0,0 0-201 0 0,0 0-157 0 0,0 0-113 0 0,0 3 5305 0 0,0-3-5938 0 0,0 0-55 0 0,0 53 830 0 0,-14 309 462 0 0,-5-221-1344 0 0,17-125 121 0 0,2-25 746 0 0,2-30 342 0 0,-2 34-1636 0 0,31-138 368 0 0,-14 92-46 0 0,2 1 0 0 0,2 1 0 0 0,3 1 0 0 0,1 1 1 0 0,7-6-4 0 0,-22 34-9 0 0,2-1 1 0 0,0 0 0 0 0,2 0 0 0 0,0 1 0 0 0,1 1 1 0 0,1 0-1 0 0,12-10 8 0 0,9-2-25 0 0,-25 100 217 0 0,-5-10-35 0 0,1 27 111 0 0,-8-87-264 0 0,0 0-33 0 0,0 0-3 0 0,0 0-36 0 0,0 0-79 0 0,0 0-53 0 0,3-14-6749 0 0,-3 14 6039 0 0,0-4-8207 0 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9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0 405 5993 0 0,'0'0'1779'0'0,"0"0"-429"0"0,0 0 82 0 0,0 0 219 0 0,0 0 90 0 0,0 0-149 0 0,0 0-334 0 0,0 0-276 0 0,0 0-104 0 0,0 0 36 0 0,0 0 26 0 0,0 0-43 0 0,0 0-122 0 0,8-6-157 0 0,23-20-100 0 0,0-19 679 0 0,36-73 27 0 0,74-84-516 0 0,-141 201-694 0 0,1 1 1 0 0,-1-1-1 0 0,1 0 0 0 0,-1 1 1 0 0,1-1-1 0 0,-1 1 0 0 0,1-1 1 0 0,0 1-1 0 0,-1 0 0 0 0,1-1 1 0 0,0 1-1 0 0,-1 0 0 0 0,1-1 1 0 0,0 1-1 0 0,-1 0 0 0 0,1 0 1 0 0,0-1-1 0 0,0 1 1 0 0,-1 0-1 0 0,1 0 0 0 0,0 0 1 0 0,0 0-1 0 0,-1 0 0 0 0,1 0 1 0 0,0 0-1 0 0,0 0 0 0 0,-1 1 1 0 0,1-1-1 0 0,0 0 0 0 0,0 0 1 0 0,-1 1-1 0 0,1-1 0 0 0,0 0 1 0 0,-1 1-1 0 0,1-1 0 0 0,-1 0 1 0 0,1 1-1 0 0,0-1 0 0 0,-1 1 1 0 0,1-1-1 0 0,-1 1 0 0 0,1 0 1 0 0,-1-1-1 0 0,1 1 0 0 0,-1 0-14 0 0,52 101 965 0 0,-29-44-660 0 0,54 60 23 0 0,-54-107-387 0 0,-10-10-5944 0 0,-10-1 3099 0 0,2 0-9306 0 0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7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34 338 9322 0 0,'0'0'2054'0'0,"0"0"-698"0"0,0 0-338 0 0,0 0-8 0 0,0 0-20 0 0,0 0-136 0 0,0 0-264 0 0,0 0-259 0 0,0 0-115 0 0,0 0-22 0 0,0 0 124 0 0,0 0 269 0 0,0 0 165 0 0,14 5 136 0 0,97 16 1341 0 0,-91-21-2005 0 0,1-1 0 0 0,0-2 0 0 0,-1 0 0 0 0,0-1 0 0 0,0 0 0 0 0,0-2 0 0 0,0-1 0 0 0,-1 0 0 0 0,0-1 0 0 0,-1-1 0 0 0,0-1 0 0 0,0-1 0 0 0,-1 0-1 0 0,0-1 1 0 0,-1-1 0 0 0,0-1 0 0 0,-1 0 0 0 0,2-4-224 0 0,-13 14 30 0 0,0-1 0 0 0,-1 1 0 0 0,1-1-1 0 0,-1 0 1 0 0,0 0 0 0 0,-1-1-1 0 0,1 1 1 0 0,-1 0 0 0 0,0-1 0 0 0,0 1-1 0 0,0-1 1 0 0,-1 0 0 0 0,0 0 0 0 0,0 1-1 0 0,-1-1 1 0 0,1 0 0 0 0,-1 0-1 0 0,0 0 1 0 0,-1 0 0 0 0,0 0 0 0 0,0 1-1 0 0,0-1 1 0 0,0 0 0 0 0,-1 0 0 0 0,0 1-1 0 0,0-1 1 0 0,-1 1 0 0 0,1 0-1 0 0,-1 0 1 0 0,0 0 0 0 0,-3-3-30 0 0,-39-17-75 0 0,33 22 30 0 0,0 1 0 0 0,-1 1 1 0 0,1 0-1 0 0,0 0 0 0 0,0 1 0 0 0,0 1 0 0 0,-1 0 0 0 0,1 1 0 0 0,0 0 0 0 0,0 1 1 0 0,0 0-1 0 0,1 1 0 0 0,-1 0 0 0 0,1 1 0 0 0,0 0 0 0 0,0 1 0 0 0,0 0 0 0 0,1 0 1 0 0,0 2-1 0 0,0-1 0 0 0,-2 4 45 0 0,-12 10-21 0 0,0 1 1 0 0,2 2-1 0 0,0 0 1 0 0,1 2 0 0 0,2 0-1 0 0,1 1 1 0 0,-7 15 20 0 0,18-32 31 0 0,1 0 0 0 0,1 1 0 0 0,0-1 1 0 0,0 1-1 0 0,1 0 0 0 0,1 0 0 0 0,0 1 1 0 0,0-1-1 0 0,1 1 0 0 0,1-1 1 0 0,0 1-1 0 0,0 0 0 0 0,1-1 0 0 0,1 1 1 0 0,0 0-1 0 0,0-1 0 0 0,1 1 0 0 0,1-1 1 0 0,0 1-1 0 0,0-1 0 0 0,1 0 0 0 0,1 0 1 0 0,-1 0-1 0 0,2-1 0 0 0,3 5-31 0 0,1-2 118 0 0,1-1-1 0 0,1-1 1 0 0,0 0-1 0 0,0-1 0 0 0,1 0 1 0 0,1-1-1 0 0,-1 0 1 0 0,1-1-1 0 0,1-1 1 0 0,-1 0-1 0 0,1-1 1 0 0,1 0-1 0 0,10 2-117 0 0,-2-2 184 0 0,1 0-1 0 0,0-2 1 0 0,0 0 0 0 0,0-2-1 0 0,0-1 1 0 0,0-1 0 0 0,17-2-184 0 0,-36 1 7 0 0,0 0-1 0 0,-1 0 1 0 0,1 0 0 0 0,-1-1 0 0 0,1 0 0 0 0,-1 0 0 0 0,0-1 0 0 0,0 1-1 0 0,0-1 1 0 0,0 0 0 0 0,0 0 0 0 0,-1-1 0 0 0,1 0 0 0 0,-1 0-7 0 0,-2-13-1229 0 0,-2 10-1659 0 0,-1-2-8663 0 0,1 5-1341 0 0</inkml:trace>
  <inkml:trace contextRef="#ctx0" brushRef="#br0" timeOffset="570.589">761 574 14555 0 0,'0'0'4198'0'0,"0"0"-2656"0"0,0 0-982 0 0,0 0-58 0 0,0 0 72 0 0,0 0 38 0 0,0 0-51 0 0,0 0-195 0 0,0 0-198 0 0,0 0-70 0 0,0 0-28 0 0,0 0-2 0 0,-2 23-6 0 0,-12 112 38 0 0,6 1 2418 0 0,9-151-2472 0 0,0 0 1 0 0,0 1-1 0 0,2-1 1 0 0,0 1-1 0 0,0-1 1 0 0,1 1-1 0 0,1 0 1 0 0,1 0 0 0 0,0 1-1 0 0,0 0 1 0 0,1 0-1 0 0,1 0 1 0 0,0 1-1 0 0,1 0 1 0 0,0 0-1 0 0,1 1 1 0 0,0 1-1 0 0,1-1 1 0 0,0 2 0 0 0,5-4-47 0 0,43-5-678 0 0,-25 65 745 0 0,-12 5-1297 0 0,-21-51 786 0 0,2 2-293 0 0,-2-3-6376 0 0,-1 4-4676 0 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06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89 189 0 0 0,'0'0'576'0'0,"0"0"262"0"0,0 0 241 0 0,0 0 230 0 0,0 0 245 0 0,0 0 93 0 0,0 0-11 0 0,0 0-145 0 0,0 0-219 0 0,0 0-199 0 0,5-14-173 0 0,15-43-93 0 0,-15 52 6487 0 0,-2 23-5330 0 0,-3 38-3040 0 0,0-46 1825 0 0,-20 630 829 0 0,-4-210-1004 0 0,13-198-471 0 0,-18-51 86 0 0,29-145-237 0 0,0-35 44 0 0,0-1 16 0 0,0 0 4 0 0,0 0 0 0 0,0 0-5 0 0,0 0-23 0 0,0 0-9 0 0,-8 33 205 0 0,-19 73 117 0 0,27-105-310 0 0,0-1-11 0 0,0 0 8 0 0,0 0 21 0 0,0 0-5 0 0,0 0-24 0 0,0 0-2 0 0,0 0 32 0 0,0 0 8 0 0,0 0-34 0 0,0 0 34 0 0,0 8 32 0 0,-2 49 307 0 0,2-56-372 0 0,0-1-2 0 0,0 0 24 0 0,0 0 13 0 0,0 0-28 0 0,0 0 5 0 0,0 0 42 0 0,0 0-35 0 0,0 3-16 0 0,0-3-6 0 0,0 0 29 0 0,0 0-22 0 0,0 0 26 0 0,0 0-12 0 0,0 0 7 0 0,0 0 2 0 0,0 0 2 0 0,0 0-25 0 0,0 0 7 0 0,0 0-21 0 0,0 0 1 0 0,13 4 73 0 0,9 4-16 0 0,0-2 0 0 0,1 0-1 0 0,0-1 1 0 0,0-2 0 0 0,0 0 0 0 0,0-1 0 0 0,0-2-1 0 0,1 0 1 0 0,-1-1 0 0 0,19-4-33 0 0,259-41 203 0 0,-196 31-184 0 0,182-13-20 0 0,-40 42 31 0 0,-171-2-14 0 0,0-4 0 0 0,1-3 0 0 0,0-4 0 0 0,37-5-16 0 0,83-7 29 0 0,92 4 28 0 0,41 30-47 0 0,-76-6 30 0 0,334-13-19 0 0,-470-9 17 0 0,0-6-1 0 0,40-11-37 0 0,-60 7 9 0 0,38-2-21 0 0,-3 10 15 0 0,7-1 13 0 0,-5-13-143 0 0,-112 17 750 0 0,-29-22-364 0 0,-32-95-127 0 0,32 102-127 0 0,0 0 0 0 0,2-1 0 0 0,0 0 1 0 0,1 0-1 0 0,1 0 0 0 0,1 0 0 0 0,0 0 0 0 0,2 0 1 0 0,0 0-1 0 0,2 0 0 0 0,2-10-5 0 0,0-6 45 0 0,-1 0 1 0 0,-2 0-1 0 0,-1 0 0 0 0,-4-33-45 0 0,-11-45 116 0 0,22-129-128 0 0,-5 91 131 0 0,-29-2 6 0 0,40 40-122 0 0,3-33-128 0 0,-15 78 167 0 0,-2 68-32 0 0,0 1 0 0 0,0 0 5 0 0,0 0-4 0 0,0 0-17 0 0,0 0 16 0 0,0 0-6 0 0,0 0-18 0 0,0-30 30 0 0,0-31-114 0 0,0 60 100 0 0,0 1-2 0 0,0 0 14 0 0,0 0-14 0 0,0 0 2 0 0,0 0-8 0 0,0 0-12 0 0,0 0-2 0 0,0 0 30 0 0,0 0-10 0 0,0 0 5 0 0,0 0 7 0 0,0 0 15 0 0,0 0-5 0 0,0 0-11 0 0,0 0-8 0 0,0 0-17 0 0,0 0 14 0 0,7-29-94 0 0,-10 13 104 0 0,3 17-3 0 0,-201-20 34 0 0,16 8-39 0 0,98 12-36 0 0,-59 0 10 0 0,0-7 0 0 0,-21-8 24 0 0,-57-4-30 0 0,-222 11-60 0 0,224 3 81 0 0,-138 0 33 0 0,-60 33-27 0 0,45-35 66 0 0,222 5-100 0 0,16 12 62 0 0,2-4-26 0 0,-58 0 67 0 0,23 1-39 0 0,39 3-52 0 0,-20-3 79 0 0,100-5-2 0 0,-19 1-6 0 0,33 15-465 0 0,-8 9-2527 0 0,31-16-1694 0 0,3-1-5360 0 0,6-4-748 0 0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11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301 240 2929 0 0,'0'0'1387'0'0,"0"0"-96"0"0,0 0 107 0 0,0 0 287 0 0,0 0 282 0 0,0 0 47 0 0,0 0-190 0 0,0 0-313 0 0,0 0-379 0 0,0 0-295 0 0,0 0-181 0 0,2-4-86 0 0,7-7 175 0 0,-11 19 1336 0 0,-39 69-1087 0 0,3 1 0 0 0,-20 65-994 0 0,-37 78 125 0 0,22-67 10 0 0,68-149 499 0 0,14-25-151 0 0,308-525 5 0 0,-260 417-352 0 0,-43 291-270 0 0,-14-140 136 0 0,1-1 1 0 0,1 0 0 0 0,1 0-1 0 0,1 0 1 0 0,1 0 0 0 0,0 0-1 0 0,2-1 1 0 0,1 0 0 0 0,0 0-1 0 0,2-1 1 0 0,0 0 0 0 0,2-1-1 0 0,0 0 1 0 0,9 11-3 0 0,-19-28 19 0 0,0 0 0 0 0,0 0 0 0 0,0 0 0 0 0,0 0 0 0 0,1 0 0 0 0,-1 0 0 0 0,0-1 0 0 0,1 1 0 0 0,-1-1 0 0 0,1 1 0 0 0,0-1 0 0 0,-1 0-1 0 0,1 0 1 0 0,0-1 0 0 0,0 1 0 0 0,0 0 0 0 0,0-1 0 0 0,-1 0 0 0 0,1 0 0 0 0,0 0 0 0 0,0 0 0 0 0,0 0 0 0 0,0 0 0 0 0,0-1 0 0 0,0 1 0 0 0,-1-1 0 0 0,1 0 0 0 0,0 0 0 0 0,0 0 0 0 0,-1 0 0 0 0,1 0 0 0 0,-1-1 0 0 0,1 1 0 0 0,-1-1 0 0 0,1 0 0 0 0,-1 0 0 0 0,0 1 0 0 0,0-1 0 0 0,0-1 0 0 0,1-1-19 0 0,24-28 263 0 0,-2-1 0 0 0,-2-1-1 0 0,-1-1 1 0 0,-1-1 0 0 0,-2-1 0 0 0,-2-1 0 0 0,6-20-263 0 0,-14 27 24 0 0,-1 0 0 0 0,-1-1 0 0 0,-2 0 0 0 0,-2 1 0 0 0,0-2 0 0 0,-2 1 0 0 0,-2-4-24 0 0,-2 64-5530 0 0,-1-2-3090 0 0,4-11-3483 0 0</inkml:trace>
  <inkml:trace contextRef="#ctx0" brushRef="#br0" timeOffset="370.392">1133 494 15627 0 0,'0'0'1561'0'0,"0"0"-412"0"0,0 0-183 0 0,0 0 42 0 0,0 0-29 0 0,0 0-162 0 0,0 0-272 0 0,0 0-263 0 0,0 0-122 0 0,0 0-78 0 0,0 0-34 0 0,0 0 2 0 0,0 0-7 0 0,-11 22-7 0 0,-34 67-13 0 0,44-87-22 0 0,0 0 0 0 0,0-1 1 0 0,0 1-1 0 0,0 0 0 0 0,1 0 0 0 0,-1 0 1 0 0,0 0-1 0 0,1 0 0 0 0,-1 0 0 0 0,1 0 1 0 0,0 0-1 0 0,0 0 0 0 0,-1 0 1 0 0,1 0-1 0 0,1 0 0 0 0,-1 0 0 0 0,0 0 1 0 0,0 0-1 0 0,1 0 0 0 0,-1 0 1 0 0,1-1-1 0 0,0 1 0 0 0,-1 0 0 0 0,1 0 1 0 0,0 0-1 0 0,0 0 0 0 0,0-1 1 0 0,0 1-2 0 0,4 5 4 0 0,-3-2 43 0 0,0 1 0 0 0,1-1 0 0 0,0 1 1 0 0,0-1-1 0 0,1 0 0 0 0,-1 0 1 0 0,1 0-1 0 0,0 0 0 0 0,1-1 0 0 0,-1 0 1 0 0,1 0-1 0 0,0 0 0 0 0,0 0 0 0 0,0-1 1 0 0,0 1-1 0 0,1-1 0 0 0,-1-1 0 0 0,1 1 1 0 0,-1-1-1 0 0,1 0 0 0 0,0 0 0 0 0,0-1 1 0 0,0 0-1 0 0,0 0 0 0 0,5 0-47 0 0,-8 0 74 0 0,0-1-1 0 0,1 0 1 0 0,-1 0 0 0 0,0 0-1 0 0,1-1 1 0 0,-1 1 0 0 0,0-1-1 0 0,0 0 1 0 0,0 0-1 0 0,0 0 1 0 0,1 0 0 0 0,-1 0-1 0 0,-1-1 1 0 0,1 1-1 0 0,0-1 1 0 0,0 0 0 0 0,0 0-1 0 0,-1 0 1 0 0,1 0 0 0 0,-1 0-1 0 0,0-1 1 0 0,0 1-1 0 0,1-1 1 0 0,-2 1 0 0 0,1-1-1 0 0,0 0 1 0 0,0 0-1 0 0,-1 0 1 0 0,0 0 0 0 0,1-2-74 0 0,1-1 38 0 0,-1 0 1 0 0,0-1 0 0 0,0 1-1 0 0,-1 0 1 0 0,0 0 0 0 0,0-1-1 0 0,0 1 1 0 0,-1-1-1 0 0,0 1 1 0 0,0-1 0 0 0,-1 1-1 0 0,0 0 1 0 0,0-1 0 0 0,0 1-1 0 0,-1 0 1 0 0,0-1-1 0 0,0 1 1 0 0,-1 0 0 0 0,1 1-1 0 0,-1-1 1 0 0,0 0 0 0 0,-1 1-1 0 0,0 0 1 0 0,0-1 0 0 0,0 2-1 0 0,0-1 1 0 0,-1 0-1 0 0,1 1 1 0 0,-1 0 0 0 0,0 0-1 0 0,-1 0 1 0 0,-2-1-39 0 0,-73-14-1216 0 0,30 37-6114 0 0,40-10-3068 0 0</inkml:trace>
  <inkml:trace contextRef="#ctx0" brushRef="#br0" timeOffset="642.161">1831 1 11682 0 0,'0'0'3157'0'0,"0"0"-928"0"0,0 0-553 0 0,0 0-181 0 0,0 0-136 0 0,0 0-189 0 0,0 0-258 0 0,0 0-240 0 0,0 0-112 0 0,0 0-68 0 0,0 0-33 0 0,0 0-67 0 0,-4 19-56 0 0,-29 150 348 0 0,32-126-541 0 0,1-1 1 0 0,2 1-1 0 0,2-1 0 0 0,2 1 0 0 0,6 17-143 0 0,29 133 102 0 0,-20-120-885 0 0,-21-71 428 0 0,0-2-109 0 0,0 0-164 0 0,0 0-258 0 0,-17-18-6317 0 0,7 10 589 0 0,4 1-4546 0 0</inkml:trace>
  <inkml:trace contextRef="#ctx0" brushRef="#br0" timeOffset="1152.188">1599 395 8954 0 0,'0'0'3913'0'0,"0"0"-1821"0"0,0 0-817 0 0,0 0-163 0 0,0 0-29 0 0,0 0-59 0 0,0 0-143 0 0,0 0-112 0 0,0 0-119 0 0,0 0-114 0 0,0 0-97 0 0,0 0-150 0 0,34-6-121 0 0,107-18-80 0 0,-72 28-77 0 0,40 37-1565 0 0,-50-12-3779 0 0,16 6-2419 0 0,-20-22 10045 0 0,-37-11-1186 0 0,0-1-1 0 0,1-1 1 0 0,-1 0-1 0 0,1-2 0 0 0,-1 0 1 0 0,0-1-1 0 0,1-1 1 0 0,-2 0-1 0 0,8-4-1106 0 0,-17 6 208 0 0,-1-1 0 0 0,1 0 0 0 0,-1-1 0 0 0,0 1 0 0 0,0-1 0 0 0,0-1 0 0 0,-1 0 0 0 0,1 0 0 0 0,-1 0-1 0 0,0 0 1 0 0,-1-1 0 0 0,1 0 0 0 0,-1 0 0 0 0,0-1 0 0 0,-1 1 0 0 0,1-1 0 0 0,-1 0 0 0 0,-1 0 0 0 0,1-1 0 0 0,-1 1 0 0 0,-1-1 0 0 0,2-5-208 0 0,-3 9 17 0 0,0 1 1 0 0,0-1-1 0 0,-1 0 1 0 0,1 0-1 0 0,-1 0 1 0 0,0 0-1 0 0,-1 0 1 0 0,1 0-1 0 0,0 1 1 0 0,-1-1 0 0 0,0 0-1 0 0,0 0 1 0 0,0 0-1 0 0,0 1 1 0 0,-1-1-1 0 0,0 1 1 0 0,1-1-1 0 0,-1 1 1 0 0,-1 0-1 0 0,1-1 1 0 0,0 1-1 0 0,-1 0 1 0 0,1 1-1 0 0,-1-1 1 0 0,0 0-1 0 0,0 1 1 0 0,0-1-1 0 0,0 1 1 0 0,-1 0-1 0 0,1 0 1 0 0,0 0 0 0 0,-1 1-1 0 0,0-1 1 0 0,1 1-1 0 0,-1 0 1 0 0,0 0-1 0 0,1 0 1 0 0,-1 0-1 0 0,0 1 1 0 0,0-1-1 0 0,0 1 1 0 0,0 0-1 0 0,-2 1-17 0 0,-6 2-29 0 0,0 0 0 0 0,1 1 0 0 0,-1 1 0 0 0,1 0-1 0 0,0 0 1 0 0,0 1 0 0 0,1 0 0 0 0,0 1 0 0 0,0 1 0 0 0,0-1-1 0 0,1 2 1 0 0,0-1 0 0 0,1 1 0 0 0,0 0 0 0 0,0 1 0 0 0,1 0-1 0 0,-4 7 30 0 0,10-16-3 0 0,-8 9-4 0 0,0 1-1 0 0,1 0 0 0 0,0 0 0 0 0,0 0 0 0 0,2 1 0 0 0,-1 0 1 0 0,2 0-1 0 0,-1 1 0 0 0,2 0 0 0 0,0 0 0 0 0,0 0 0 0 0,1 0 0 0 0,1 1 1 0 0,0-1-1 0 0,1 1 0 0 0,1 0 0 0 0,0-1 0 0 0,1 11 8 0 0,1-19 5 0 0,0 1-1 0 0,1-1 0 0 0,-1 0 1 0 0,1 0-1 0 0,0 0 0 0 0,1 0 1 0 0,-1-1-1 0 0,1 1 1 0 0,0-1-1 0 0,0 0 0 0 0,0 0 1 0 0,1 0-1 0 0,-1-1 1 0 0,1 0-1 0 0,0 1 0 0 0,0-2 1 0 0,0 1-1 0 0,0 0 1 0 0,1-1-1 0 0,-1 0 0 0 0,1 0 1 0 0,4 0-5 0 0,128 14 163 0 0,-126-17-223 0 0,0 0 0 0 0,0-1-1 0 0,0 0 1 0 0,0-1 0 0 0,0 0 0 0 0,-1 0-1 0 0,0-2 1 0 0,0 1 0 0 0,0-2 0 0 0,0 1-1 0 0,-1-2 1 0 0,1 1 0 0 0,0-2 60 0 0,45-38-8886 0 0,-46 37-2912 0 0</inkml:trace>
  <inkml:trace contextRef="#ctx0" brushRef="#br0" timeOffset="1535.165">2969 137 13883 0 0,'0'0'2018'0'0,"0"0"-230"0"0,0 0-106 0 0,0 0-85 0 0,0 0-195 0 0,0 0-246 0 0,0 0-239 0 0,0 0-235 0 0,0 0-167 0 0,0 0-159 0 0,0 0-118 0 0,0 0-102 0 0,0 0-40 0 0,-11 7-22 0 0,-33 25-4 0 0,42-31-57 0 0,-1 1 1 0 0,1-1-1 0 0,0 1 1 0 0,0 0-1 0 0,0 0 1 0 0,0 0-1 0 0,0 0 0 0 0,0 0 1 0 0,0 0-1 0 0,1 1 1 0 0,-1-1-1 0 0,1 0 1 0 0,0 1-1 0 0,0 0 1 0 0,0-1-1 0 0,0 1 1 0 0,0 0-1 0 0,0-1 1 0 0,1 1-1 0 0,-1 2-13 0 0,1-5 9 0 0,11 4 81 0 0,-3-6-32 0 0,1 0 1 0 0,0-1-1 0 0,0 0 1 0 0,-1-1-1 0 0,0 0 1 0 0,1 0-1 0 0,-2-1 1 0 0,1 0-1 0 0,0 0 0 0 0,-1-1 1 0 0,0 0-1 0 0,0 0 1 0 0,1-2-59 0 0,-1 2 89 0 0,-38 13-555 0 0,7 15-1161 0 0,12-5-4815 0 0,6-9-5488 0 0</inkml:trace>
  <inkml:trace contextRef="#ctx0" brushRef="#br0" timeOffset="1930.195">2939 483 15283 0 0,'0'0'1885'0'0,"0"0"-474"0"0,0 0-31 0 0,0 0 18 0 0,0 0-97 0 0,0 0-213 0 0,0 0-298 0 0,0 0-199 0 0,0 0-129 0 0,0 0-64 0 0,0 0-63 0 0,0 0-62 0 0,0-7 390 0 0,-20 46-182 0 0,55-67 27 0 0,-34 28-500 0 0,0 0 10 0 0,-1 0 8 0 0,-10 9 693 0 0,5-4-3219 0 0,8-5-5981 0 0,1 0-3907 0 0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16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361 555 2633 0 0,'0'0'1555'0'0,"0"0"-562"0"0,0 0-63 0 0,0 0 317 0 0,0 0 358 0 0,0 0 144 0 0,0 0-144 0 0,0 0-330 0 0,0 0-335 0 0,0 0-233 0 0,0 0-116 0 0,-2-10-17 0 0,-6-27-22 0 0,7 36-473 0 0,1-1 0 0 0,-1 1 0 0 0,0 0 1 0 0,0 0-1 0 0,1 0 0 0 0,-1 0 0 0 0,0-1 0 0 0,0 1 1 0 0,0 0-1 0 0,-1 1 0 0 0,1-1 0 0 0,0 0 1 0 0,0 0-1 0 0,0 0 0 0 0,-1 1 0 0 0,1-1 0 0 0,0 1 1 0 0,-1-1-1 0 0,1 1 0 0 0,0-1 0 0 0,-1 1 1 0 0,1 0-1 0 0,-1 0 0 0 0,1-1 0 0 0,0 1 0 0 0,-1 0 1 0 0,1 0-1 0 0,-1 1 0 0 0,1-1 0 0 0,-1 0 1 0 0,1 0-1 0 0,0 1 0 0 0,-1-1 0 0 0,0 1-79 0 0,-6 0 121 0 0,-2 1-75 0 0,1 1 0 0 0,-1 0 0 0 0,1 1 0 0 0,-1 0 0 0 0,1 0 0 0 0,1 1 0 0 0,-1 0 0 0 0,1 0 1 0 0,-1 1-1 0 0,2 1 0 0 0,-1-1 0 0 0,1 1 0 0 0,0 0 0 0 0,-1 2-46 0 0,2-3 18 0 0,0-1 0 0 0,0 1 1 0 0,1 0-1 0 0,0 0 0 0 0,1 0 0 0 0,-1 1 0 0 0,1 0 0 0 0,0 0 1 0 0,1 0-1 0 0,0 0 0 0 0,0 1 0 0 0,0-1 0 0 0,1 1 1 0 0,0 0-1 0 0,1-1 0 0 0,0 1 0 0 0,0 0 0 0 0,0 0 0 0 0,1 0-18 0 0,1-6 23 0 0,-1 0 0 0 0,1 1 0 0 0,-1-1 0 0 0,1 0 0 0 0,0 0-1 0 0,0 0 1 0 0,0 0 0 0 0,0-1 0 0 0,0 1 0 0 0,1 0 0 0 0,-1 0-1 0 0,1-1 1 0 0,-1 1 0 0 0,1-1 0 0 0,-1 1 0 0 0,1-1 0 0 0,0 0 0 0 0,0 1-1 0 0,-1-1 1 0 0,1 0 0 0 0,0 0 0 0 0,0 0 0 0 0,0-1 0 0 0,0 1-1 0 0,1 0 1 0 0,-1-1 0 0 0,0 1 0 0 0,0-1 0 0 0,0 0 0 0 0,0 0-1 0 0,0 0 1 0 0,1 0 0 0 0,-1 0 0 0 0,2 0-23 0 0,76-16 1160 0 0,-48-1-930 0 0,-1-2 0 0 0,-1-2 0 0 0,-1-1 0 0 0,-1-1 0 0 0,-1-1 1 0 0,-1-1-1 0 0,-1-1 0 0 0,-1-2 0 0 0,18-27-230 0 0,-27 38 46 0 0,-1-1 0 0 0,-1-1 0 0 0,0 0 0 0 0,-1-1 0 0 0,-2 0 0 0 0,0-1 0 0 0,-1 0 0 0 0,0 0 0 0 0,-2-1 0 0 0,-1 0 1 0 0,-1 0-1 0 0,-1-1 0 0 0,0 0 0 0 0,-2 1 0 0 0,-1-6-46 0 0,-1 22-27 0 0,-1-1 0 0 0,0 1 0 0 0,0 0 0 0 0,-1 0 0 0 0,0 0 0 0 0,0 0 0 0 0,-1 0 1 0 0,1 0-1 0 0,-1 1 0 0 0,0-1 0 0 0,-1 1 0 0 0,0 0 0 0 0,1 0 0 0 0,-2 0 0 0 0,1 0 0 0 0,0 1 0 0 0,-1-1 1 0 0,0 1-1 0 0,0 0 0 0 0,0 1 0 0 0,-1-1 0 0 0,1 1 0 0 0,-1 0 0 0 0,1 1 0 0 0,-1-1 0 0 0,0 1 0 0 0,0 0 1 0 0,-1 0-1 0 0,1 1 0 0 0,0 0 0 0 0,0 0 0 0 0,-1 1 0 0 0,1-1 0 0 0,0 1 0 0 0,-1 1 0 0 0,1-1 0 0 0,0 1 1 0 0,-1 0-1 0 0,1 1 0 0 0,0-1 0 0 0,0 1 0 0 0,0 0 0 0 0,0 1 0 0 0,0-1 0 0 0,1 1 0 0 0,-1 1 0 0 0,0 0 28 0 0,-1 2-12 0 0,0 1 1 0 0,0-1 0 0 0,0 2-1 0 0,1-1 1 0 0,0 1 0 0 0,1 0-1 0 0,0 0 1 0 0,0 0 0 0 0,1 1-1 0 0,0 0 1 0 0,0 0 0 0 0,1 0-1 0 0,0 0 1 0 0,0 1 0 0 0,1-1-1 0 0,1 1 1 0 0,0-1 0 0 0,0 1-1 0 0,0 2 11 0 0,13 107 170 0 0,8-62 54 0 0,3-1 1 0 0,1-1-1 0 0,4-2 0 0 0,13 19-224 0 0,47 24 754 0 0,-58-84-375 0 0,-25-38-1365 0 0,-5 13-1241 0 0,0 7-3133 0 0,0 3-6104 0 0</inkml:trace>
  <inkml:trace contextRef="#ctx0" brushRef="#br0" timeOffset="342.772">0 1007 10786 0 0,'0'0'1206'0'0,"0"0"-614"0"0,0 0-184 0 0,0 0 350 0 0,0 0 495 0 0,0 0 214 0 0,0 0-64 0 0,0 0-221 0 0,0 0-221 0 0,0 0-165 0 0,0 0-95 0 0,33-3-44 0 0,104-10-41 0 0,305-33 2357 0 0,-316 36-3130 0 0,-72 9-2623 0 0,-51 4-4540 0 0,-3 1-4093 0 0</inkml:trace>
  <inkml:trace contextRef="#ctx0" brushRef="#br0" timeOffset="910.305">409 1317 10770 0 0,'0'0'1378'0'0,"0"0"-287"0"0,0 0-26 0 0,0 0 273 0 0,0 0 173 0 0,0 0-52 0 0,0 0-232 0 0,0 0-342 0 0,0 0-307 0 0,0 0-173 0 0,0 0-139 0 0,0 0-90 0 0,0 0-20 0 0,-22 1-19 0 0,-67 6-20 0 0,46 12 35 0 0,39-13-121 0 0,-4 2-6 0 0,1 0 1 0 0,0 0-1 0 0,1 1 0 0 0,0 0 1 0 0,0 1-1 0 0,1-1 0 0 0,0 1 0 0 0,1 0 1 0 0,0 0-1 0 0,1 0 0 0 0,0 1 1 0 0,0-1-1 0 0,1 1 0 0 0,1 0 0 0 0,0-1 1 0 0,0 1-1 0 0,1 0 0 0 0,0 0 0 0 0,1 0 1 0 0,0-1-1 0 0,1 2-25 0 0,-1-8 35 0 0,1 0 0 0 0,0 0 0 0 0,0 0 0 0 0,1 0 0 0 0,-1-1 0 0 0,1 1 0 0 0,-1-1 0 0 0,1 1 0 0 0,0-1 0 0 0,1 0 0 0 0,-1 0 0 0 0,0-1 0 0 0,1 1 1 0 0,-1-1-1 0 0,1 1 0 0 0,0-1 0 0 0,0 0 0 0 0,0-1 0 0 0,0 1 0 0 0,0-1 0 0 0,0 1 0 0 0,1-1 0 0 0,-1-1 0 0 0,0 1 0 0 0,1 0 0 0 0,-1-1 0 0 0,0 0 0 0 0,1 0 0 0 0,-1-1 0 0 0,1 1 0 0 0,-1-1 0 0 0,0 0 0 0 0,0 0 0 0 0,1 0 0 0 0,-1 0 0 0 0,0-1 0 0 0,0 0 0 0 0,0 0 0 0 0,0 0 0 0 0,-1 0 1 0 0,1 0-1 0 0,0-1 0 0 0,-1 0 0 0 0,3-3-35 0 0,18-13 57 0 0,-1-2 0 0 0,-1-1-1 0 0,0 0 1 0 0,-2-2 0 0 0,-1 0 0 0 0,-1-1 0 0 0,-1-1 0 0 0,-1-1 0 0 0,-2 0 0 0 0,0-1 0 0 0,-2-1 0 0 0,-1 0 0 0 0,-2 0 0 0 0,0-1 0 0 0,-2 0 0 0 0,-1 0 0 0 0,-2-1 0 0 0,-1 0 0 0 0,-1 0 0 0 0,-2-2-57 0 0,-28-59-62 0 0,26 89 36 0 0,1 0 1 0 0,-1 1-1 0 0,0 0 1 0 0,1-1-1 0 0,-1 1 1 0 0,0 0-1 0 0,-1 0 1 0 0,1 0-1 0 0,0 0 0 0 0,-1 1 1 0 0,1-1-1 0 0,-1 0 1 0 0,1 1-1 0 0,-1 0 1 0 0,0 0-1 0 0,1 0 1 0 0,-1 0-1 0 0,0 0 1 0 0,0 0-1 0 0,0 1 0 0 0,0-1 1 0 0,0 1-1 0 0,0 0 1 0 0,1 0-1 0 0,-1 0 1 0 0,0 0-1 0 0,0 0 1 0 0,0 1-1 0 0,0 0 1 0 0,0-1-1 0 0,-1 2 26 0 0,-2 2-19 0 0,0 0 0 0 0,1 0-1 0 0,0 1 1 0 0,-1 0 0 0 0,2 0 0 0 0,-1 0-1 0 0,0 1 1 0 0,1-1 0 0 0,0 1 0 0 0,1 0 0 0 0,-1 1-1 0 0,1-1 1 0 0,0 1 0 0 0,1-1 0 0 0,0 1 0 0 0,0 0-1 0 0,-1 3 20 0 0,-3 14 24 0 0,2-1 0 0 0,0 1 0 0 0,1 0 0 0 0,2 0 0 0 0,0 0 0 0 0,2 1 0 0 0,1-1 0 0 0,0 1-24 0 0,4-4 64 0 0,0 1 0 0 0,1-1-1 0 0,1 0 1 0 0,1-1 0 0 0,1 0-1 0 0,0 0 1 0 0,2-1 0 0 0,11 15-64 0 0,11 21 108 0 0,39 40-94 0 0,-60-94-4088 0 0,-9-12-3319 0 0,-3 8 4309 0 0,0-1-7962 0 0</inkml:trace>
  <inkml:trace contextRef="#ctx0" brushRef="#br0" timeOffset="1291.302">981 1074 11434 0 0,'0'0'4663'0'0,"0"0"-3002"0"0,0 0-878 0 0,0 0 153 0 0,0 0 185 0 0,0 0 26 0 0,0 0-224 0 0,0 0-311 0 0,0 0-231 0 0,0 0-137 0 0,0 0-47 0 0,-13 34-34 0 0,-42 108-29 0 0,-2 31 154 0 0,50-85-188 0 0,43-68 266 0 0,-24-19-286 0 0,1 0 1 0 0,0-1-1 0 0,0-1 0 0 0,0 0 0 0 0,0-1 0 0 0,0 0 0 0 0,0-1 0 0 0,-1 0 0 0 0,1-1 1 0 0,-1 0-1 0 0,0-1 0 0 0,0-1 0 0 0,-1 0 0 0 0,0 0-80 0 0,1-3-1105 0 0,-13 7-2545 0 0,-6 2-3636 0 0,5 0-4195 0 0</inkml:trace>
  <inkml:trace contextRef="#ctx0" brushRef="#br0" timeOffset="1526.316">705 1298 8954 0 0,'0'0'3014'0'0,"0"0"-918"0"0,0 0-378 0 0,0 0-16 0 0,0 0-87 0 0,0 0-218 0 0,0 0-386 0 0,0 0-421 0 0,0 0-190 0 0,0 0-8 0 0,0 0 36 0 0,0 0 57 0 0,0 0-47 0 0,19 0-113 0 0,133-7 90 0 0,-68-1-318 0 0,-7 1-2076 0 0,-28 0-5553 0 0,-34 3-4361 0 0</inkml:trace>
  <inkml:trace contextRef="#ctx0" brushRef="#br0" timeOffset="3837.287">1563 974 3585 0 0,'0'0'1249'0'0,"0"0"-454"0"0,0 0 9 0 0,0 0 285 0 0,0 0 344 0 0,0 0 66 0 0,0 0-206 0 0,0 0-255 0 0,0 0-259 0 0,0 0-135 0 0,0 0 1 0 0,0 0 5 0 0,0 0-15 0 0,8 15-13 0 0,25 45-20 0 0,-31-55-383 0 0,1 0 0 0 0,0 0 0 0 0,1-1-1 0 0,-1 1 1 0 0,1-1 0 0 0,0 0-1 0 0,0 0 1 0 0,0 0 0 0 0,0 0 0 0 0,1-1-1 0 0,0 0 1 0 0,-1 0 0 0 0,1 0-1 0 0,1 0 1 0 0,-1-1 0 0 0,0 0 0 0 0,0 0-1 0 0,1 0 1 0 0,3 0-219 0 0,1 0 240 0 0,1 0 0 0 0,-1-1 1 0 0,1 0-1 0 0,-1-1 0 0 0,1 0 0 0 0,0-1 0 0 0,-1 0 1 0 0,1 0-1 0 0,-1-1 0 0 0,0-1 0 0 0,1 1 1 0 0,-1-2-1 0 0,0 0 0 0 0,-1 0 0 0 0,1 0 0 0 0,4-4-240 0 0,-1 0 81 0 0,-1 0 0 0 0,0-1 0 0 0,0 0 0 0 0,-1 0 0 0 0,0-2 0 0 0,-1 1-1 0 0,0-1 1 0 0,0-1 0 0 0,-2 0 0 0 0,1 0 0 0 0,-2 0 0 0 0,1-1-1 0 0,-2 0 1 0 0,0-1 0 0 0,0 0 0 0 0,2-9-81 0 0,-7 20-5 0 0,0 0 0 0 0,0 0 0 0 0,-1 1-1 0 0,1-1 1 0 0,-1 0 0 0 0,1 0 0 0 0,-1 0 0 0 0,0 0 0 0 0,0 1 0 0 0,0-1-1 0 0,0 0 1 0 0,-1 0 0 0 0,1 0 0 0 0,-1 0 0 0 0,0 1 0 0 0,0-1-1 0 0,0 0 1 0 0,0 1 0 0 0,0-1 0 0 0,0 0 0 0 0,-1 1 0 0 0,1-1 0 0 0,-1 1-1 0 0,0 0 1 0 0,0 0 0 0 0,0 0 0 0 0,0 0 0 0 0,0 0 0 0 0,0 0-1 0 0,0 0 1 0 0,-1 0 0 0 0,1 1 0 0 0,-1-1 0 0 0,1 1 0 0 0,-1 0 0 0 0,1 0-1 0 0,-1 0 1 0 0,0 0 0 0 0,0 0 0 0 0,1 1 0 0 0,-1-1 0 0 0,0 1-1 0 0,0 0 1 0 0,-1 0 5 0 0,-15 2-53 0 0,0 2-1 0 0,0 0 1 0 0,1 1 0 0 0,0 1-1 0 0,-1 1 1 0 0,2 1-1 0 0,-1 0 1 0 0,1 1-1 0 0,1 1 1 0 0,0 0 0 0 0,0 2-1 0 0,1 0 1 0 0,0 0-1 0 0,1 1 1 0 0,0 1 0 0 0,2 0-1 0 0,-10 14 54 0 0,14-20 22 0 0,0 1-1 0 0,1 1 1 0 0,0-1 0 0 0,0 1-1 0 0,1 1 1 0 0,0-1 0 0 0,1 1-1 0 0,0 0 1 0 0,1 0 0 0 0,0 0-1 0 0,1 1 1 0 0,1-1 0 0 0,-1 1-1 0 0,2 0 1 0 0,-1 0-1 0 0,2 0 1 0 0,0 0 0 0 0,0 0-1 0 0,1 0 1 0 0,0-1 0 0 0,1 1-1 0 0,1 0 1 0 0,0-1 0 0 0,0 1-1 0 0,1-1 1 0 0,2 5-22 0 0,2-5 72 0 0,1-1 1 0 0,0 0-1 0 0,0 0 0 0 0,1-1 1 0 0,0 0-1 0 0,0 0 1 0 0,1-1-1 0 0,0-1 0 0 0,1 0 1 0 0,0 0-1 0 0,0-1 1 0 0,0-1-1 0 0,1 0 0 0 0,0 0 1 0 0,0-2-1 0 0,5 2-72 0 0,23 3 285 0 0,1-2 1 0 0,-1-1-1 0 0,1-2 0 0 0,27-3-285 0 0,-68 0 28 0 0,-1 0-5 0 0,0 0 9 0 0,0 0 12 0 0,-1-33-411 0 0,-1 11-2366 0 0,3 8-4351 0 0,1 10-4672 0 0</inkml:trace>
  <inkml:trace contextRef="#ctx0" brushRef="#br0" timeOffset="5648.583">1681 617 8 0 0,'0'0'3582'0'0,"0"0"-1742"0"0,0 0-232 0 0,0 0 452 0 0,0 0 320 0 0,0 0-7 0 0,0 0-409 0 0,0 0-497 0 0,0 0-330 0 0,0 0-244 0 0,0 0-162 0 0,0 0-78 0 0,0 0-60 0 0,6-7 4284 0 0,24-37-4053 0 0,86-81-329 0 0,-85 93-304 0 0,0-2 0 0 0,-2 0 0 0 0,-2-2 0 0 0,4-9-191 0 0,10-24 418 0 0,-24 138-311 0 0,-1 16 109 0 0,-1 7 51 0 0,-10-89-178 0 0,-4-3-91 0 0,-1 0 23 0 0,0 0-5 0 0,0 0-35 0 0,0 0-3 0 0,0 0-32 0 0,0 0 14 0 0,0 0-26 0 0,0 0-29 0 0,0 0-54 0 0,0 0-102 0 0,1 0-985 0 0,7 0-321 0 0,-4 1-3843 0 0,-1 2-6674 0 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28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8 155 1368 0 0,'0'0'1767'0'0,"0"0"-297"0"0,0 0-60 0 0,0 0 159 0 0,0 0 236 0 0,0 0 82 0 0,0 0-218 0 0,0 0-442 0 0,0 0-456 0 0,0 0-348 0 0,0 0-184 0 0,-8-3 203 0 0,43 6 1624 0 0,166 15 2308 0 0,-1-20-2626 0 0,1-9 0 0 0,105-22-1748 0 0,-35 3 481 0 0,843-47 409 0 0,-735 58-711 0 0,-379 19-194 0 0,0 0 22 0 0,0 0-1 0 0,0 0-12 0 0,0 0-13 0 0,0 0-24 0 0,0 0-30 0 0,0 0-15 0 0,0 0-28 0 0,19 6-422 0 0,-4 7-507 0 0,3 1-2218 0 0,-7-3-4639 0 0,-8-8-3455 0 0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14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0 0 0,'0'0'2224'0'0,"0"0"-390"0"0,0 0-253 0 0,0 0-80 0 0,0 0-2 0 0,0 0-24 0 0,0 0-84 0 0,0 0-112 0 0,0 0-137 0 0,0 0-93 0 0,0 0-67 0 0,0 0-49 0 0,0 4 947 0 0,1 14 9023 0 0,-1-18-10895 0 0,18 0 156 0 0,19 6 12 0 0,0-1-1 0 0,0-3 1 0 0,1-1-1 0 0,-1-1 1 0 0,37-6-176 0 0,4 5 445 0 0,-86-25-4583 0 0,6 22 3021 0 0,-3-5-1925 0 0,1 4-4886 0 0,1 1-4334 0 0</inkml:trace>
  <inkml:trace contextRef="#ctx0" brushRef="#br0" timeOffset="376.935">175 0 9930 0 0,'0'0'3832'0'0,"0"0"-2143"0"0,0 0-722 0 0,0 0 60 0 0,0 0 124 0 0,0 0-11 0 0,0 0-204 0 0,0 0-326 0 0,0 0-277 0 0,0 0-87 0 0,0 0 75 0 0,0 0 138 0 0,0 0 118 0 0,2 6 61 0 0,17 102 2237 0 0,-30 113-1401 0 0,-6-99-1170 0 0,12 10-96 0 0,5-132-222 0 0,0 0-2 0 0,0 0-2 0 0,0 0-37 0 0,0 0-10 0 0,0 0-9 0 0,0 0-24 0 0,0 0-65 0 0,0-16-4879 0 0,0 10-2757 0 0,0 2-4237 0 0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16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0 206 11594 0 0,'0'0'1802'0'0,"0"0"-606"0"0,0 0-130 0 0,0 0 137 0 0,0 0 100 0 0,0 0-24 0 0,0 0-212 0 0,0 0-262 0 0,0 0-197 0 0,0 0-106 0 0,0 0-42 0 0,0 0-33 0 0,25-19-9 0 0,79-60-46 0 0,-15 1 929 0 0,-52 48-462 0 0,-19 49-417 0 0,31 90 88 0 0,-29-50-326 0 0,-7-28-165 0 0,-1 2 0 0 0,-2-1 0 0 0,-2 1 0 0 0,0 0 0 0 0,-3 1 0 0 0,-1 0 0 0 0,-1 0 0 0 0,-2 0 0 0 0,-1 0 1 0 0,-2 6-20 0 0,-2-21 2 0 0,0-1 0 0 0,-1 1 0 0 0,-1-1 1 0 0,-1 0-1 0 0,-1 0 0 0 0,0-1 0 0 0,-2 0 1 0 0,0 0-1 0 0,0-1 0 0 0,-1 0 0 0 0,-1-1 1 0 0,-1-1-1 0 0,0 0 0 0 0,-1 0 0 0 0,-1-1 1 0 0,-7 4-3 0 0,18-13 6 0 0,-1 1 1 0 0,0-1 0 0 0,0-1 0 0 0,0 1-1 0 0,0-1 1 0 0,0 0 0 0 0,-1 0 0 0 0,0-1 0 0 0,1 1-1 0 0,-1-1 1 0 0,0-1 0 0 0,0 1 0 0 0,-3 0-7 0 0,7-4 8 0 0,0 1 0 0 0,0-1 0 0 0,1 0 0 0 0,-1 0 0 0 0,1 0 0 0 0,-1 0 0 0 0,1 0 0 0 0,0 0 0 0 0,0 0 0 0 0,0 0 0 0 0,0 0 0 0 0,0-1 0 0 0,0 1 0 0 0,1 0 0 0 0,-1-1 0 0 0,1 1 0 0 0,-1 0 0 0 0,1-1 0 0 0,0 1 0 0 0,0-1 1 0 0,0 1-1 0 0,0 0 0 0 0,1-1 0 0 0,-1 1 0 0 0,1 0 0 0 0,-1-1 0 0 0,2 0-8 0 0,-2-2-8 0 0,43-113-15 0 0,-16 56-262 0 0,10-29-377 0 0,-23 28-8151 0 0,-14 55-2685 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1T02:58:3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3811,'3'49,"3"-1,1 1,3-2,14 44,8 39,-29-109,0 0,2-1,1 1,1-1,0 0,1-1,1 0,1 0,1-1,7 8,-18-25,0 0,1-1,-1 1,0-1,0 1,1 0,-1-1,1 1,-1-1,0 1,1-1,-1 1,1-1,-1 0,1 1,0-1,-1 1,1-1,-1 0,1 0,0 1,-1-1,1 0,-1 0,1 0,0 0,-1 0,1 0,0 0,-1 0,1 0,0 0,-1 0,1 0,0 0,-1 0,1-1,0 1,-1 0,1 0,-1-1,1 1,-1 0,1-1,0 1,-1-1,0 1,1-1,-1 1,1-1,-1 1,1-1,-1 1,0-1,12-42,-8 28,37-174,63-93,-98 257</inkml:trace>
  <inkml:trace contextRef="#ctx0" brushRef="#br0" timeOffset="1">1299 3613,'-1'0,"0"0,0 0,1-1,-1 1,0 0,0-1,1 1,-1 0,0-1,1 1,-1-1,0 0,1 1,-1-1,1 1,-1-1,1 0,-1 1,1-1,0 0,-1 0,1 1,0-1,0 0,-1 0,1 1,0-1,0 0,0 0,0 0,0 0,0 1,0-1,0 0,0 0,0 0,1 1,-1-1,0 0,1 0,-1 1,0-1,1 0,-1 1,1-1,-1 0,1 1,-1-1,1 0,-1 1,1-1,0 1,-1-1,1 1,0 0,-1-1,1 1,0 0,0-1,-1 1,1 0,0 0,0 0,0 0,-1-1,1 1,0 0,0 0,8-3,0 0,0 1,0-1,0 2,1-1,-1 1,0 1,1 0,-1 0,0 1,1 0,-1 0,0 1,1 1,43 4,-52-7,0 1,0-1,0 0,0 1,0-1,0 0,0 0,1 0,-1 0,0 0,0 0,0 0,0 0,0 0,0-1,1 1,-1 0,0-1,0 1,0-1,0 1,0-1,0 0,0 1,-1-1,1 0,0 0,0 1,0-1,-1 0,1 0,0 0,-1 0,1 0,-1 0,1 0,-1 0,0 0,1 0,-1-1,0 1,0 0,1 0,-1 0,0 0,0 0,-1-1,1 1,0 0,0 0,0 0,-1 0,1 0,-1 0,1 0,-1 0,1 0,-1 0,1 0,-1 0,0 0,0 0,1 0,-1 1,0-1,0 0,0 0,-136-133,130 108,13 18</inkml:trace>
  <inkml:trace contextRef="#ctx0" brushRef="#br0" timeOffset="2">1976 3867,'5'0,"6"0,7 0,4 0,3 0,3 0,1 0,1 0,-1 0,0-5,0-1,-5 0</inkml:trace>
  <inkml:trace contextRef="#ctx0" brushRef="#br0" timeOffset="3">2005 4037,'14'0,"15"0,6-5,3-2,0 1,-2 1,-3 2,-1 0,-7 2</inkml:trace>
  <inkml:trace contextRef="#ctx0" brushRef="#br0" timeOffset="4">2907 3500,'0'5,"5"1,2-4,-1 1,4 1,-1-1</inkml:trace>
  <inkml:trace contextRef="#ctx0" brushRef="#br0" timeOffset="5">3473 3585,'23'-41,"2"1,2 2,2 0,16-14,-17 19,-21 24,35-32,-41 40,0 0,0 1,0 0,0-1,0 1,0-1,1 1,-1 0,0 0,0 0,0 0,1 0,-1 0,0 0,0 0,0 0,1 1,-1-1,0 0,0 1,0-1,0 1,0-1,0 1,0 0,0-1,0 1,0 0,0 0,0-1,0 1,0 0,-1 0,1 0,0 0,-1 0,1 0,-1 1,1-1,-1 0,1 0,-1 0,0 0,0 1,53 144,-7-19,-36-113</inkml:trace>
  <inkml:trace contextRef="#ctx0" brushRef="#br0" timeOffset="6">2851 3980,'-2'2,"1"-1,0 0,0 1,0-1,0 1,0-1,0 1,0-1,0 1,0 0,1-1,-1 1,1 0,-1 0,1 0,0-1,0 1,0 0,0 0,0 0,0 0,0-1,1 1,-1 0,0 0,1-1,0 1,-1 2,41 274,-21-497,-15 196,1 0,1 1,1 0,1 0,0 0,2 1,1 1,0 0,1 1,2 0,-1 1,2 1,1 0,5-4,-20 19,0 0,0 1,0-1,0 0,1 1,-1-1,0 1,1 0,-1 0,1 0,-1 0,1 0,-1 1,1-1,0 1,-1 0,1-1,0 1,-1 0,1 1,0-1,-1 0,1 1,0 0,-1-1,1 1,-1 0,1 0,-1 1,0-1,1 0,-1 1,0-1,0 1,0 0,0 0,0 0,0 0,-1 0,1 0,-1 0,1 1,-1-1,0 0,1 3,7 74,-15-59</inkml:trace>
  <inkml:trace contextRef="#ctx0" brushRef="#br0" timeOffset="7">3444 4037,'21'5,"1"-1,0-1,1-1,-1-1,0 0,1-2,10-2,-23 2,0-1,-1 0,1 0,-1-1,0 0,0 0,0-1,0-1,0 1,-1-1,0-1,0 0,-1 0,1 0,-1-1,0 0,-1 0,3-5,-7 9,1 0,-1-1,0 1,0-1,-1 1,1-1,-1 0,0 0,0 0,0 0,0 0,-1 0,1 0,-1 0,0 0,0 0,-1 0,1 0,-1 0,0 0,0 0,0 0,-1 0,1 0,-1 1,0-1,0 1,0-1,-1 1,1 0,-1 0,1 0,-1 0,0 0,-1 0,1 1,0 0,-1 0,1 0,-1 0,1 0,-1 0,-5 1,0-1,0 1,0 0,0 1,1 0,-1 1,0-1,0 2,0-1,0 1,1 1,-1 0,1 0,0 0,0 1,0 0,0 1,0 0,1 0,-5 4,-5 6,0 1,0 1,2 0,0 1,1 1,1 0,-5 9,11-18,0 1,1-1,0 1,1 0,0 0,1 0,0 1,1 0,0 0,1 0,0 0,1 0,0 0,1 0,0 1,1-1,0 0,1 0,1 0,0 0,0 0,1-1,1 0,0 1,0-1,1-1,1 1,4 5,-3-8,0 0,1 0,0-1,0 0,0 0,1-1,0-1,0 0,1 0,0-1,0 0,0 0,0-2,0 1,0-1,1-1,-1 0,1-1,-1 0,1 0,-1-2,1 1,-1-1,0-1,0 0,0-1,0 0,5-3,-1-3</inkml:trace>
  <inkml:trace contextRef="#ctx0" brushRef="#br0" timeOffset="8">3980 4545,'0'28,"-1"0,-1 0,-2-1,-1 1,-5 17,2-80,10 14,1 1,0-1,2 0,0 1,1 0,1 0,1 1,1 0,0 0,2 1,0 0,1 1,6-6,-18 21,1 0,0 0,0 0,-1 0,1 1,1-1,-1 0,0 0,0 1,1-1,-1 1,1-1,-1 1,1-1,0 1,-1 0,1 0,0 0,0 0,0 0,0 0,0 1,0-1,0 0,0 1,0 0,0 0,0-1,0 1,1 0,-1 1,0-1,0 0,0 0,0 1,0 0,0-1,0 1,0 0,0 0,0 0,0 0,-1 0,1 0,0 1,-1-1,1 1,-1-1,2 2,24 49,-22-44</inkml:trace>
  <inkml:trace contextRef="#ctx0" brushRef="#br0" timeOffset="9">4572 4149,'5'0,"6"0,7 0,4 0,4 0,2 0,1 0,0 0,1 0,-1 0,0 0,-5-5,-7-1</inkml:trace>
  <inkml:trace contextRef="#ctx0" brushRef="#br0" timeOffset="10">4601 4008,'-5'34,"-1"25,-1 7,2-2,2-7,1-9,1-8,0-6,1-8</inkml:trace>
  <inkml:trace contextRef="#ctx0" brushRef="#br0" timeOffset="11">4601 4149,'-5'0,"-6"0,-6 0,-6 5,-2 1,-3 0,-1-1,0-1,4 3,7 0</inkml:trace>
  <inkml:trace contextRef="#ctx0" brushRef="#br0" timeOffset="12">5250 4008,'0'364,"2"-405,1 0,3 0,1 0,3 1,0 0,3 0,1 2,2-1,10-12,70-90,-95 139,1-1,0 1,0-1,0 1,0 0,1-1,-1 1,1 0,-1 1,1-1,0 0,-1 1,1-1,0 1,0 0,0 0,0 0,0 1,1-1,-1 1,0-1,0 1,0 0,0 0,0 0,1 1,-1-1,0 1,0 0,0 0,0 0,0 0,0 0,0 1,-1-1,1 1,0 0,-1 0,1 0,-1 0,0 0,0 0,0 1,0-1,0 1,0 0,-1-1,1 1,-1 0,0 0,1 0,-1 0,-1 0,24 62,-12-52</inkml:trace>
  <inkml:trace contextRef="#ctx0" brushRef="#br0" timeOffset="13">6182 3980,'-1'-1,"1"-1,-1 0,0 1,0-1,0 1,0-1,0 1,0-1,-1 1,1 0,0 0,-1-1,1 1,-1 0,1 0,-1 1,1-1,-1 0,0 0,0 1,1-1,-1 1,0-1,0 1,1 0,-1 0,0 0,0 0,0 0,1 0,-1 0,0 1,0-1,0 1,1-1,-1 1,0 0,1-1,-1 1,1 0,-1 0,1 0,-1 0,1 0,0 1,-1-1,1 0,0 1,-62 71,53-55,0 1,2 0,0 1,1 0,0 0,2 0,1 1,0-1,2 1,0 0,1 0,1 0,1 0,2 4,-3-16,1-1,1 1,0 0,0-1,1 1,0-1,0 1,1-1,0-1,0 1,1 0,0-1,0 0,1 0,0 0,0-1,1 0,-1 0,1-1,1 0,-1 0,1 0,-1-1,2 0,-1-1,0 0,0 0,1-1,0 0,-1 0,1-1,0 0,0-1,0 0,0 0,0-1,-1 0,8-2,11-6,0-1,-1-1,-1-2,1-1,-2 0,0-2,-1-1,-1-1,0-1,-2 0,6-8,-13 14,-1 0,-1 0,0-1,-1-1,-1 1,0-2,-1 1,0-1,4-15,-9 23,-1 0,0-1,-1 1,0 0,0-1,-1 1,0-1,0 1,-1-1,0 1,-1 0,0-1,0 1,0 0,-1 0,-1 0,1 1,-1-1,0 1,-1 0,-2-4,-2 1,0 0,-1 0,0 1,-1 0,1 1,-2 0,1 0,-1 2,0-1,0 1,-1 1,0 1,0-1,0 2,0 0,-1 0,1 2,-1-1,1 2,-1 0,0 0,1 1,-1 1,1 1,-1 0,1 0,0 1,0 1,1 0,-1 1,1 0,0 1,1 0,0 1,0 0,-8 11</inkml:trace>
  <inkml:trace contextRef="#ctx0" brushRef="#br0" timeOffset="14">5899 4318,'34'-23,"15"-9,5 1,-2 7,-10 11,-8 13,-9 12,-4 8,-1 5,1-1,1 0,3-4,1-5,1-6,-4-8,-1-6,-4-5,-6-2</inkml:trace>
  <inkml:trace contextRef="#ctx0" brushRef="#br0" timeOffset="15">6237 3528,'-4'10,"-7"7,-2 7,-2-2,0 1,8-4,5-10,8-6,3-9,-1-7,4-3,-5 2,-4 8,2 6,1 2</inkml:trace>
  <inkml:trace contextRef="#ctx0" brushRef="#br0" timeOffset="16">6915 4205,'127'66,"-117"-62,1-1,0 0,-1 0,1-1,0-1,0 1,0-2,0 0,0 0,0-1,0 0,0-1,0-1,0 1,-1-2,1 1,-1-1,6-4,6-3,-1-1,1-2,-2 0,0-1,-1-1,0-1,12-15,-22 22,0-1,0 0,-2-1,1 0,-2 0,1-1,-2 0,1 0,2-12,-7 21,0 0,0 0,0 0,0 0,-1 0,0 0,1 0,-1-1,-1 1,1 0,-1 0,1 0,-1 0,0 0,-1 0,1 0,-1 1,0-1,0 0,0 1,0-1,0 1,-1 0,0 0,1 0,-1 0,0 0,-1 0,1 1,0 0,-1-1,1 1,-1 0,0 1,-1-1,-13-3,0 1,-1 2,1-1,-1 2,1 1,-1 0,1 1,-14 3,2 1,-1 1,1 2,0 0,0 3,1 0,0 2,1 1,1 1,0 1,1 2,1 0,-14 15,30-27,1 1,0 1,0 0,0 0,1 0,0 1,1 0,-1 0,2 1,0 0,0 0,0 0,2 0,-1 1,1 0,1-1,0 1,0 0,1 0,0 1,1-1,1 0,-1 0,2 0,0 0,0 0,1-1,0 1,1 0,0-1,0 0,5 7,2-3,0 0,1-1,0 0,1-1,0 0,1-1,0-1,1 0,0-1,1 0,-1-1,2-1,-1-1,1 0,0-1,0-1,0-1,1 0,5-1,84-8,-88-1</inkml:trace>
  <inkml:trace contextRef="#ctx0" brushRef="#br0" timeOffset="17">7649 4459,'-22'13,"1"0,0 2,1 0,1 1,0 1,2 1,0 0,0 1,2 1,-3 7,15-23,1 1,0 0,1 0,-1 0,1 0,0 0,0 0,0 0,1 0,0 0,0 0,0 1,0-1,1 0,0 0,0 0,0 0,1 0,0 0,0-1,0 1,0 0,1-1,0 0,0 1,0-1,0 0,1 0,0-1,-1 1,1-1,1 0,-1 0,0 0,1-1,-1 1,1-1,0 0,0 0,0-1,0 0,4 1,1 0,-1-1,1-1,0 1,0-2,0 1,0-1,-1-1,1 0,-1 0,1-1,-1 0,0-1,0 0,0 0,0-1,-1 0,0-1,0 1,0-2,-1 1,0-1,0 0,0 0,-1-1,0 0,-1 0,0-1,0 1,2-8,-3 8,0-1,0 1,-1-1,-1 1,0-1,0 0,0 0,-1 0,-1 0,1-1,-1 1,-1 0,0 0,0 0,-1 0,0 0,0 0,-1 1,-1-1,1 1,-1 0,0 0,-1 0,0 0,-1 1,1 0,-1 0,0 0,-1 1,0-1,0 2,-2-2,-15-5</inkml:trace>
  <inkml:trace contextRef="#ctx0" brushRef="#br0" timeOffset="18">7395 4658,'19'-10,"11"-8,6 0,-4 7,-2 5,-7 9,-2 9,0 6,2 1,1-3,2-4,0-4,-3-9,-6-8,-1-3,-3 0</inkml:trace>
  <inkml:trace contextRef="#ctx0" brushRef="#br0" timeOffset="19">6943 3641,'208'-245,"-132"160,-74 85,0-1,1 1,-1-1,0 1,1 0,-1 0,0 0,0 0,1 1,-1-1,0 1,0-1,1 1,-1 0,0 0,0-1,0 2,0-1,0 0,0 0,0 1,-1-1,1 1,0-1,-1 1,1 0,-1-1,1 1,-1 0,0 0,0 0,0 0,0 1,0-1,-1 0,1 0,0 0,-1 1,0-1,0 0,1 1,8 15,55 104,-54-108</inkml:trace>
  <inkml:trace contextRef="#ctx0" brushRef="#br0" timeOffset="20">8947 3980,'-49'0,"-117"11,147-6,-76 28,93-32,-1 0,1 0,0 1,0-1,0 1,0 0,0-1,0 1,0 0,1 0,-1 0,1 0,-1 1,1-1,0 0,0 0,0 1,0-1,0 1,0-1,1 1,-1-1,1 1,0-1,0 1,0 0,0-1,0 1,0-1,1 1,-1-1,1 1,0-1,1 3,1 0,1-1,0 0,0 0,0 0,0 0,1-1,-1 0,1 0,0 0,0 0,0-1,1 0,-1 0,0 0,1-1,-1 0,1 0,0 0,-1 0,6-1,12 4,-19-3,-2-1,-1-1,1 1,-1 0,1 0,0 0,-1 0,1 0,-1 0,1 0,0 0,-1 1,1-1,-1 1,1-1,-1 1,1 0,-1-1,0 1,1 0,-1 0,0 0,1 0,-1 0,0 0,0 0,0 1,0-1,0 0,0 1,-1-1,1 1,0-1,-1 0,1 1,-1 0,1-1,-1 1,0-1,1 1,-1-1,0 1,0 0,0-1,0 1,-1-1,1 1,0 0,-1-1,-101 96,100-95,-5 2,1 1,-1 0,1 0,1 0,-1 1,1 0,0 0,0 0,1 1,0-1,0 1,0 0,1 1,0-1,1 0,-1 1,1-1,1 1,0 0,0 0,0 5,1-8,1 0,0 0,0-1,0 1,0 0,1 0,0-1,0 1,0-1,1 0,-1 1,1-1,0 0,0 0,0-1,1 1,0-1,-1 0,1 0,0 0,0 0,1 0,-1-1,1 0,-1 0,1 0,3 0,7 2,-1 0,0-1,1-1,0-1,-1 0,1-1,0 0,11-3,-23 3,0 0,0-1,-1 1,1-1,0 0,-1 0,1 0,0 0,-1 0,0-1,1 1,-1-1,0 0,0 0,1 1,-1-1,-1-1,1 1,0 0,-1 0,1-1,-1 1,1-1,-1 1,0-1,0 1,0-1,-1 0,1 1,0-3,2-17</inkml:trace>
  <inkml:trace contextRef="#ctx0" brushRef="#br0" timeOffset="21">8722 3641,'-17'115,"6"0,5 0,5 1,5 1,-2 51,-3 116,-25-98,24-162</inkml:trace>
  <inkml:trace contextRef="#ctx0" brushRef="#br0" timeOffset="22">9794 4065,'-35'-1,"18"0,0 0,1 1,-1 1,0 0,0 2,1 0,-1 0,1 2,0 0,0 1,-14 7,25-10,-5 0,1 2,0-1,0 2,0-1,1 1,-1 0,2 1,-1 0,1 0,0 0,0 1,0 0,2 1,-1-1,1 1,0 0,0 1,1-1,1 1,-2 6,3 4,1 0,1 0,0 1,2-1,1 0,0 0,2 1,-4-14,0-1,1 0,0-1,0 1,0 0,1-1,0 1,0-1,1 0,-1 0,1 0,0 0,0-1,1 1,-1-1,1 0,0 0,0-1,1 0,-1 0,0 0,1 0,0-1,5 2,-4-5,-1 1,1-1,-1 0,1-1,-1 1,0-1,1-1,-1 1,0-1,-1 0,1 0,0-1,-1 0,0 0,0 0,0 0,0-1,-1 0,0 0,0 0,0 0,0-1,0-3,14-11,15-20,0-1,-3-1,21-40,-51 82,0-2,0 1,0 0,0 0,1-1,-1 1,0 0,0 0,1-1,-1 1,1 0,-1 0,1 0,0 0,-1 0,1 0,0 0,0 0,0 0,0 0,-1 0,1 0,1 0,-1 1,0-1,0 1,0-1,0 0,0 1,0 0,1-1,-1 1,0 0,0-1,1 1,-1 0,0 0,0 0,1 0,-1 0,0 1,1-1,-1 0,0 1,0-1,0 0,1 1,-1-1,0 1,0 0,0-1,0 1,0 0,38 133,22 59,-60-182,-3-6</inkml:trace>
  <inkml:trace contextRef="#ctx0" brushRef="#br0" timeOffset="23">9399 3670,'58'-11,"-1"2,2 3,-1 2,53 4,-40 11,-71-11,0-1,-1 1,1 0,0-1,0 1,-1-1,1 1,0-1,0 1,0-1,0 0,0 1,-1-1,1 1,0-1,0 1,1-1,-1 1,0-1,0 1,0-1,0 0,0 1,0-1,1 1,-1-1,0 1,0 0,1-1,-1 1,0-1,1 1,-1-1,1 1,-1 0,0-1,1 1,-1 0,1-1,-1 1,1 0,-1 0,1 0,-1-1,1 1,-1 0,1 0,-1 0,1 0,0 0,-1 0,1 0,-1 0,1 0,-1 0,1 0,-1 0,1 0,-1 1,1-1,-1 0,-33-36,33 36,-68-57,67 57,0 0,0 0,0 0,0 0,1 0,-1 0,0 0,0-1,0 1,0 0,1 0,-1-1,0 1,0-1,1 1,-1 0,0-1,1 0,-1 1,0-1,1 1,-1-1,1 0,-1 1,1-1,-1 0,1 1,0-1,-1 0,1 0,0 0,0 1,-1-1,1 0,0 0,0 0,0 0,0 1,0-1,0 0,0 0,0 0,1 0,-1 1,0-1,0 0,1 0,-1 1,0-1,1 0,-1 0,1 1,-1-1,1 0,-1 1,1-1,-1 1,1-1,0 0,-1 1,1-1,14-2</inkml:trace>
  <inkml:trace contextRef="#ctx0" brushRef="#br0" timeOffset="24">10387 3980,'14'-5,"10"-1,5 0,3 1,1 1,-1 2,-1 1,0 0,-2 1,0 0,-1 1,1-1,-1 0,0 0,-5 0</inkml:trace>
  <inkml:trace contextRef="#ctx0" brushRef="#br0" timeOffset="25">10387 4318,'38'5,"27"-3,8-2,-4-2,-10-4,-8-1,-10 0,-11 1</inkml:trace>
  <inkml:trace contextRef="#ctx0" brushRef="#br0" timeOffset="26">11402 3528,'-14'-5,"1"2,-2-1,1 1,0 1,-1 1,1 0,0 1,-5 1,15-1,0 0,0 1,0-1,0 1,0 0,0 0,0 1,0-1,0 1,1 0,-1 0,0 0,1 1,0-1,-1 1,1 0,0 0,1 0,-1 0,0 0,1 1,0-1,0 1,0-1,0 1,0 0,1 0,0 0,0 0,-1 2,-4 247,-93 231,71-336,27-145,-1-1,1 1,0-1,0 1,0 0,0-1,0 1,1 0,-1 0,1 0,0-1,0 1,0 0,0 0,0 0,1 0,-1-1,1 1,0 0,0 0,0-1,0 1,0-1,1 1,-1-1,1 1,-1-1,1 0,0 0,0 0,0 0,0 0,0 0,1 0,-1-1,0 1,1-1,0 1,-1-1,1 0,0 0,-1-1,1 1,1 0,138-25,-95 8,-29 9</inkml:trace>
  <inkml:trace contextRef="#ctx0" brushRef="#br0" timeOffset="27">11431 4121,'29'419,"-18"-549,2 84,2 2,2 0,2 0,2 2,1 0,3 2,1 1,2 0,5-2,-31 38,0 0,0 1,0-1,0 1,0 0,1 0,-1 0,1 0,-1 0,1 0,0 1,0-1,0 1,0 0,0-1,0 2,0-1,0 0,0 1,0-1,1 1,-1 0,0 0,0 0,0 0,1 1,-1-1,0 1,0 0,0 0,0 0,0 0,0 1,0-1,0 1,-1-1,1 1,-1 0,1 0,-1 1,0-1,1 0,-1 1,0-1,0 1,5 12,-1 1,0 0,-1 0,0 0,-1 0,-1 1,-1 0,1 16,-3-9</inkml:trace>
  <inkml:trace contextRef="#ctx0" brushRef="#br0" timeOffset="28">11685 3670,'-14'5,"-6"6,2-4,8-2,6-8,8-2,-1-1,-1 5,-6 3,3 1,1 0</inkml:trace>
  <inkml:trace contextRef="#ctx0" brushRef="#br0" timeOffset="29">11939 3613,'-10'5,"-3"6,1-3,7-4,5 3,-3 1,-1-2</inkml:trace>
  <inkml:trace contextRef="#ctx0" brushRef="#br0" timeOffset="30">12221 4234,'5'5,"6"1,6 0,5-1,4-2,2 0,1-2,0-1,-4-5,-2-1,0 0,-4 1</inkml:trace>
  <inkml:trace contextRef="#ctx0" brushRef="#br0" timeOffset="31">13660 3698,'0'-5,"0"-6,5-2,1-2,0 5,-1-1,-2 3</inkml:trace>
  <inkml:trace contextRef="#ctx0" brushRef="#br0" timeOffset="32">12757 4149,'25'281,"-38"-189,7-117,19-32,3 2,1 0,3 1,3 1,24-41,-29 62,1 1,2 0,1 1,1 2,23-22,-45 48,1 0,-1 1,1-1,0 0,-1 1,1 0,0-1,0 1,0 0,0 0,0 0,0 0,0 0,0 0,0 1,0-1,0 1,1-1,-1 1,0 0,0 0,1 0,-1 0,0 1,0-1,0 0,1 1,-1 0,0-1,0 1,0 0,0 0,0 0,0 0,0 1,0-1,-1 0,1 1,0-1,-1 1,1 0,-1-1,0 1,1 0,-1 0,0 0,0 0,0 0,-1 0,1 0,0 0,-1 1,1-1,13 81,-13-57</inkml:trace>
  <inkml:trace contextRef="#ctx0" brushRef="#br0" timeOffset="33">13633 3952,'-8'0,"1"0,0 1,0 0,0 1,0-1,0 1,1 1,-1-1,1 1,-1 0,1 1,0 0,0 0,0 0,1 0,-1 1,1 0,0 0,1 1,-1-1,1 1,0 0,1 0,-1 0,1 1,0-1,0 2,-6 12,1 1,1 0,0 1,2-1,1 1,0 0,2 1,0-1,2 0,1 22,-2-37,1 1,-1 0,1-1,1 1,-1 0,1-1,1 1,-1-1,1 1,1-1,-1 0,1 0,1 0,-1 0,1 0,0-1,1 1,-1-1,1 0,1-1,-1 1,1-1,0 0,0-1,0 1,1-1,-1 0,1-1,0 0,1 1,3-2,1 0,0 0,0-1,0 0,0-1,0-1,0 0,0 0,0-1,-1-1,1 0,-1-1,1 0,-1 0,0-1,8-6,4-2,0-2,-1 0,0-2,-2 0,0-1,16-20,-23 24,-1 0,-1-1,0-1,-1 0,-1 0,-1-1,0 0,-1-1,-1 0,0 0,-4 9,0 1,-1 0,0-1,0 1,-1-1,0 1,0-1,-1 1,0-1,-1 1,1 0,-2-1,1 1,-1 0,0 0,-1 1,0-1,0 1,-1 0,0 0,0 0,-1 0,0 0,-5-2,0 1,0-1,-1 2,0 0,0 0,-1 1,1 0,-2 1,1 1,0 0,-1 1,0 0,0 1,0 1,1 0,-1 1,0 0,0 1,0 1,-5 1,-20 3</inkml:trace>
  <inkml:trace contextRef="#ctx0" brushRef="#br0" timeOffset="34">13350 4291,'29'-21,"1"2,0 1,2 2,0 1,0 1,35-9,-62 21,0 1,0-1,0 1,0 0,0 1,0-1,0 1,0 0,1 0,-1 1,0-1,0 1,0 0,0 1,0-1,-1 1,1 0,0 0,-1 0,1 1,-1 0,0 0,0 0,0 0,0 1,0-1,-1 1,0 0,3 4,4 3,-6-6,0 1,0 0,1-1,0 0,0 0,0-1,1 1,-1-1,1 0,0-1,0 1,1-1,-1-1,1 1,-1-1,1 0,6 1,64-6,-59-3</inkml:trace>
  <inkml:trace contextRef="#ctx0" brushRef="#br0" timeOffset="35">14140 3585,'20'-1,"-16"0,1 0,0 0,-1 0,1 1,0 0,-1 0,1 0,-1 1,1-1,0 1,-1 0,1 1,-1-1,0 1,1-1,-1 1,0 1,0-1,0 1,0-1,-1 1,1 0,-1 0,1 1,-5 1,1 1,-1-1,1 1,-2-1,1 1,0-1,-1 0,0 1,-1-1,1 0,-1-1,0 1,0 0,0-1,-1 1,1-1,-1 0,-4 3,1 2,-24 46,31-53,0-1,0 0,0 1,0-1,0 0,0 1,0-1,0 0,0 0,1 1,-1-1,1 0,-1 1,1-1,-1 0,1 0,0 0,-1 0,1 0,0 0,0 0,0 0,0 0,0 0,0 0,0 0,0-1,0 1,0 0,1-1,-1 1,0-1,0 1,1-1,-1 0,0 1,1-1,-1 0,0 0,1 0,-1 0,0 0,1 0,-1-1,1 1,23-2,-1-3</inkml:trace>
  <inkml:trace contextRef="#ctx0" brushRef="#br0" timeOffset="36">14310 3274,'186'-16,"-183"16,0-1,-1 1,1 0,0 0,-1 0,1 0,0 0,-1 1,1-1,0 1,-1-1,1 1,-1 0,1 0,-1 1,0-1,1 0,-1 1,0-1,0 1,0 0,0 0,0 0,0 0,-1 0,1 0,0 0,-1 0,0 1,0-1,1 1,-1-1,-1 1,1-1,0 1,-1-1,1 1,-1 0,0-1,0 1,0 0,0-1,0 2,-37 379,26-175,-5-101,-14 191,31-104,-2-190,1 0,0 0,-1 0,0 0,0 0,0 0,-1-1,1 1,-1 0,0-1,0 1,0-1,-1 1,1-1,-1 0,1 0,-1 0,0-1,0 1,-1-1,1 1,0-1,-1 0,0 0,1-1,-1 1,0-1,0 0,0 0,1 0,-1 0,0-1,-1 1,1-1,0 0,0 0,0-1,-2 0,-74-5,61-2</inkml:trace>
  <inkml:trace contextRef="#ctx0" brushRef="#br0" timeOffset="37">14761 4008,'5'-5,"11"-1,7 0,6 1,1-3,6-1,2 2,-1 1,-3-2,-1 0,-2 1,-1 2,-2 2,0 1,-9 1,-14 6,-7 1</inkml:trace>
  <inkml:trace contextRef="#ctx0" brushRef="#br0" timeOffset="38">14931 3726,'0'29,"0"24,0 7,0-1,0-6,0-8,0-6,0-5,0-3,0-3,0-1,0-5</inkml:trace>
  <inkml:trace contextRef="#ctx0" brushRef="#br0" timeOffset="39">15692 3387,'-5'-1,"-10"-3,0 0,-1 1,0 0,0 1,0 1,0 0,0 2,0 0,1 0,-1 2,0 0,1 0,-1 2,-6 2,17-3,1 1,0 0,0-1,1 1,-1 1,1-1,0 0,0 1,1 0,-1-1,1 1,1 0,-1 0,1 0,0 0,0 1,1-1,0 0,0 0,0 0,1 1,0-1,0 0,2 4,-2 36,-22 109,-38 156,35-212,-9 45,6-4,21-116,0 43,71-67,67-9,-119 9</inkml:trace>
  <inkml:trace contextRef="#ctx0" brushRef="#br0" timeOffset="40">15833 3867,'-13'91,"3"0,5 1,5 59,-5-127,-7-30,8-8,1 0,1 0,0 0,0 0,2 0,0 0,0 0,2-1,-1 1,2 0,0 1,1-1,0 0,1 1,3-7,7-11,2 1,0 1,2 0,2 1,13-14,-31 38,4-5,0 0,0 0,1 0,0 1,0 0,1 1,0 0,1 0,-1 1,1 0,4-1,-11 7,-1 0,0 1,1-1,-1 1,0-1,0 1,1 0,-1 0,0 0,0 0,0 0,0 0,0 0,0 1,0-1,0 1,-1 0,1-1,0 1,-1 0,0 0,1 0,-1 0,0 0,0 0,0 1,0-1,0 0,-1 0,1 1,-1-1,0 0,1 1,-1-1,0 0,0 1,0-1,-1 3,6 18,2-4</inkml:trace>
  <inkml:trace contextRef="#ctx0" brushRef="#br0" timeOffset="41">16454 3782,'-36'57,"2"2,3 1,2 2,-15 51,40-107,1 1,0-1,0 1,0 0,1-1,0 1,1 0,0 0,0 0,0 1,1-1,0 0,0 0,1 0,0 0,0 0,1 0,-1 0,2 0,-1 0,1 0,0-1,0 0,1 1,0-1,0 0,0-1,1 1,-1-1,2 0,-1 0,0 0,1-1,0 0,2 1,8-1,0 0,1-1,-1-1,1-1,-1 0,1-1,0-1,-1 0,1-2,-1 0,1 0,-1-2,0 0,-1 0,1-2,-1 0,0-1,-1 0,0-1,0-1,-1 0,0-1,-1 0,0-1,7-9,-11 13,0-1,-1 0,0 0,0-1,-1 0,-1 0,1 0,-1-1,-1 0,0 0,-1 0,0 0,0 0,-1-1,-1 1,0-1,-1 0,0 1,0-1,-2 0,1 1,-1-1,-1 1,0 0,-1 0,0 0,0 0,-3-2,-1 1,-1 1,0 0,-1 1,0 0,0 0,-1 1,-1 1,0-1,0 2,0 0,-1 0,0 1,0 1,-1 0,1 1,-1 1,-1-1,-15 0</inkml:trace>
  <inkml:trace contextRef="#ctx0" brushRef="#br0" timeOffset="42">16200 4121,'34'-14,"20"-5,1-4,-3 1,-7 6,-5 4,-11 10,-4 10,-2 8,0 6,0 5,2-3,1-6,-4-10,-5-6</inkml:trace>
  <inkml:trace contextRef="#ctx0" brushRef="#br0" timeOffset="43">16426 3444,'-5'4,"-1"8,-5 5,0-5,6-3,4-5</inkml:trace>
  <inkml:trace contextRef="#ctx0" brushRef="#br0" timeOffset="44">16623 3444,'0'9,"0"9,-4 0,-2 3,4-3,4-9,5-6,2-8,0 1,-2 2</inkml:trace>
  <inkml:trace contextRef="#ctx0" brushRef="#br0" timeOffset="45">17075 3980,'0'5,"5"1,6 0,6-1,5-1,4-2,2-1,1-1,1 0,-1 0,0 0,-9 0,-9-5,-6-2</inkml:trace>
  <inkml:trace contextRef="#ctx0" brushRef="#br0" timeOffset="46">17131 3782,'0'34,"-4"20,-3 6,1-2,1-6,-3-8,-1-6,7-10,3-9</inkml:trace>
  <inkml:trace contextRef="#ctx0" brushRef="#br0" timeOffset="47">17555 3613,'-1'0,"1"0,0-1,-1 1,1-1,0 1,-1-1,1 1,0-1,0 1,-1-1,1 0,0 1,0-1,0 1,0-1,0 1,0-1,0 0,0 1,0-1,0 1,0-1,0 1,0-1,1 0,-1 1,0-1,0 1,0-1,1 1,-1-1,0 1,1-1,-1 1,1 0,-1-1,0 1,1-1,-1 1,1 0,-1-1,1 1,-1 0,1 0,-1-1,1 1,0 0,-1 0,1 0,-1 0,1 0,-1 0,1 0,0 0,-1 0,1 0,-1 0,1 0,40-6,-40 6,200 0,-198 0,0 0,-1 0,1 0,0 0,0 0,0 1,-1-1,1 1,0 0,-1 0,1 0,0 0,-1 0,1 1,-1-1,0 1,1 0,-1-1,0 1,0 0,0 0,0 0,-1 1,1-1,0 0,-1 1,0-1,0 1,1-1,-1 1,-1 0,1-1,0 1,-1 0,1 0,-1-1,0 1,0 0,0 0,0 0,-1 0,1-1,-1 3,-7 14,-1 0,-1-1,0 0,-1-1,-1 0,-1-1,0 0,-1-1,-1 0,-5 2,-21 26,-18 16,39-42,1 2,1 0,0 1,1 1,2 1,0 0,1 1,1 0,-6 16,18-34,0-1,0 1,0-1,1 1,-1 0,1-1,0 1,0 0,1-1,0 1,-1-1,1 1,1-1,-1 1,1-1,0 0,0 1,0-1,0 0,1 0,-1-1,1 1,0 0,1-1,-1 0,0 0,1 0,0 0,-1 0,1-1,0 0,1 1,-1-2,0 1,1 0,-1-1,1 0,-1 0,1 0,-1 0,1-1,0 0,0 0,10 2,0-1,0-1,0 0,0-1,0 0,-1-1,1-1,0 0,-1-2,0 1,0-1,3-3,7-20,-24 15</inkml:trace>
  <inkml:trace contextRef="#ctx0" brushRef="#br0" timeOffset="48">17019 4008,'5'5,"-3"1,-8 1,-6-2,-7-2,-4-1,5 0,12-2,11 0,5 0</inkml:trace>
  <inkml:trace contextRef="#ctx0" brushRef="#br0" timeOffset="49">18007 3980,'13'93,"-3"0,-4 83,-6-212,-1 2,1 1,2 0,1-1,2 1,7-26,-5 38,1-1,1 1,2 1,-1 0,2 0,1 1,12-14,-23 30,-1 1,0-1,1 0,0 1,0-1,0 1,0 0,0 0,0 0,1 0,-1 0,1 0,-1 0,1 1,0-1,-1 1,1 0,0 0,0 0,0 0,0 0,0 1,0-1,0 1,0 0,0 0,0 0,1 1,-1-1,0 0,0 1,0 0,0 0,-1 0,1 0,0 0,0 1,-1-1,1 1,0 0,-1 0,0 0,1 0,0 1,28 50,-23-36</inkml:trace>
  <inkml:trace contextRef="#ctx0" brushRef="#br0" timeOffset="50">18232 3528,'5'0,"-3"0,-7 0,2 0,2-5,5-1,3 0</inkml:trace>
  <inkml:trace contextRef="#ctx0" brushRef="#br0" timeOffset="51">18769 3811,'-30'33,"2"2,1 2,2 0,2 1,1 2,3 0,-10 28,26-63,1-1,0 1,0-1,0 1,1 0,0 0,0-1,0 1,0 0,1 0,0 0,0 0,0 0,0 0,1 0,0 0,0 0,1 0,-1-1,1 1,0 0,0-1,0 0,1 1,0-1,-1 0,2 0,-1 0,0-1,1 1,-1-1,1 0,2 1,6 2,1-2,0 0,0 0,0-1,1-1,-1 0,0-1,1 0,-1-1,1-1,-1 0,1-1,-1 0,0-1,0-1,0 0,0 0,-1-1,2-2,13-6,-2-1,0-1,0-2,-2 0,0-1,-1-2,-1 0,7-9,-18 17,-1 1,-1-1,0 0,-1-1,0 0,-1 0,0 0,-1-1,-1 0,0 0,-1 0,1-12,-3 19,0 0,0 1,-1-1,0 0,-1 0,0 0,0 1,0-1,-1 0,0 1,0-1,0 1,-1 0,0 0,0 0,-1 0,0 0,0 1,0-1,-1 1,1 0,-1 1,0-1,-1 1,1 0,-1 0,0 1,0-1,-8-1,0 0,-1 1,1 0,-1 2,0-1,0 2,0 0,0 1,0 0,0 1,0 1,1 0,-15 5,-1 0</inkml:trace>
  <inkml:trace contextRef="#ctx0" brushRef="#br0" timeOffset="52">18542 4092,'43'-22,"83"-32,-121 53,1 0,0 0,-1 1,1 0,0 0,0 0,-1 0,1 1,0 0,-1 0,1 1,-1-1,1 1,-1 1,0-1,0 1,0-1,0 2,0-1,0 0,-1 1,1 0,6 7,0-1,1-1,1 0,-1-1,1 0,1-1,0 0,0-1,0-1,0 0,1-1,0 0,0-1,0-1,0-1,12 0,-23-1,0-1,0 1,0-1,0-1,0 1,0 0,-1-1,1 0,-1 0,1 0,-1 0,1-1,-1 1,0-1,0 0,-1 0,1 0,0 0,-1 0,0-1,8-11</inkml:trace>
  <inkml:trace contextRef="#ctx0" brushRef="#br0" timeOffset="53">18769 3387,'0'5,"-5"6,3 2,7-7,3 1,-1 3,4 1,0-2</inkml:trace>
  <inkml:trace contextRef="#ctx0" brushRef="#br0" timeOffset="54">19276 3331,'223'-73,"-222"72,1 1,-1-1,1 1,-1-1,1 1,0 0,-1-1,1 1,-1 0,1 0,-1 0,1 0,0 0,-1 1,1-1,-1 0,1 1,-1-1,1 1,-1-1,1 1,-1 0,1 0,-1 0,0-1,0 1,1 1,-1-1,0 0,0 0,0 0,0 1,0-1,0 0,-1 1,1-1,0 1,-1-1,1 1,-1-1,1 1,-1-1,0 1,0-1,1 1,-1 0,0-1,-1 1,1-1,0 1,0-1,-1 1,1 0,-1-1,1 1,-1-1,0 1,-45 231,34-26,5-161,2 0,2 0,2 1,2-1,2 0,3 7,30 163,-34-213,0 0,-1 0,0 0,0 0,0 0,0 0,0 0,-1 1,1-1,-1 0,0 1,0-1,0 0,0 0,-1 1,1-1,-1 0,0 0,0 1,0-1,0 0,-1 0,1 0,-1-1,0 1,0 0,0 0,0-1,0 0,-1 1,1-1,-1 0,1 0,-1 0,0 0,0-1,0 1,0-1,0 1,0-1,0 0,-311 7,268 3,34-7</inkml:trace>
  <inkml:trace contextRef="#ctx0" brushRef="#br0" timeOffset="55">19615 4065,'52'5,"-1"-3,1-1,-1-3,0-2,0-2,37-10,-77 15,0-1,0 0,0-1,0 0,0-1,-1 0,0-1,0 0,0 0,-1-1,1 0,-1-1,-1 0,1 0,-1-1,-1 0,1-1,-1 0,-1 0,0 0,0-1,0 1,-2-1,1-1,-1 1,-1-1,0 1,1-5,-4 11,0 1,-1-1,1 1,-1-1,1 1,-1-1,0 1,-1 0,1-1,0 1,-1 0,0 0,0 0,0 0,0 0,0 0,-1 1,1-1,-1 1,1-1,-1 1,0 0,0 0,0 1,0-1,-1 0,1 1,0 0,-1 0,1 0,0 0,-1 0,-2 1,-5-2,-1 0,0 1,0 1,0 0,0 0,1 2,-1-1,0 1,-8 3,1 3,0 0,0 1,1 0,0 2,1 0,0 1,1 1,0 1,1 0,0 0,1 2,1 0,1 0,0 2,1-1,1 1,1 1,0 0,1 0,1 0,1 1,-3 18,8-29,1 0,0 0,0 0,1 0,0 0,1 0,0 0,0-1,1 1,0-1,0 0,1 1,0-1,0-1,1 1,0-1,1 0,-1 0,1 0,1-1,-1 0,1 0,0 0,1-1,-1 0,1-1,0 0,0 0,0 0,1-1,-1-1,1 1,-1-1,1-1,0 0,6 1,-6-1,0-1,0 1,0-2,0 1,0-1,-1 0,1-1,0 0,0 0,-1-1,0 0,1-1,2-2,8-6</inkml:trace>
  <inkml:trace contextRef="#ctx0" brushRef="#br0" timeOffset="56">20377 4234,'-15'26,"2"-5,0 0,2 1,0 0,1 1,2 0,0 1,1 0,2 0,0 0,1 6,4-25,0 0,1 0,0 0,0 0,0 0,0 0,1 0,-1 0,1-1,1 1,-1-1,1 1,-1-1,1 0,0 0,1 0,-1-1,1 1,0-1,0 1,0-1,0-1,0 1,1 0,-1-1,1 0,-1 0,1-1,0 1,0-1,0 0,0 0,0 0,0-1,0 0,0 0,0 0,0-1,0 1,0-1,0 0,0-1,0 1,3-3,1 2,0 0,-1-1,1 0,-1-1,0 0,0 0,0 0,-1-1,0-1,0 1,0-1,0 0,-1 0,0-1,0 0,-1 0,0-1,0 1,-1-1,1-2,0 1,-1-1,0 1,-1-1,0 1,-1-1,0 0,-1 0,0-1,0 1,-1 0,0 0,-1 0,0 0,-1 0,0 0,0 0,-1 0,0 0,-1 1,0 0,-1-1,0 2,0-1,-1 0,0 1,0 0,-1 1,0-1,0 1,-2 0,-11-4</inkml:trace>
  <inkml:trace contextRef="#ctx0" brushRef="#br0" timeOffset="57">20207 4488,'25'-10,"11"2,6 7,0 9,-2 2,-4 0,-2-2,-8-7,-3-3,-1-2,-3-5,-6-1</inkml:trace>
  <inkml:trace contextRef="#ctx0" brushRef="#br0" timeOffset="58">19926 3585,'177'-212,"-85"94,-91 118,-1 0,1 0,0 0,0 0,0 0,0 1,-1-1,1 0,0 0,0 1,0-1,0 0,-1 1,1-1,0 1,0-1,-1 1,1-1,-1 1,1-1,0 1,-1 0,1-1,-1 1,1 0,-1-1,1 1,-1 0,0 0,1 0,-1-1,0 1,0 0,0 0,1 0,-1 0,0-1,0 1,0 0,0 0,-1 0,1 0,0 0,0-1,0 1,-1 0,1 0,0 0,-1-1,1 1,-1 0,1 0,-1 0,1 6,35 169,-28-151</inkml:trace>
  <inkml:trace contextRef="#ctx0" brushRef="#br0" timeOffset="59">1271 1496,'0'0,"0"1,0-1,0 0,0 0,0 1,0-1,0 0,0 0,-1 1,1-1,0 0,0 0,0 1,0-1,0 0,-1 0,1 1,0-1,0 0,0 0,-1 0,1 0,0 1,0-1,-1 0,1 0,0 0,0 0,-1 0,1 0,0 0,0 0,-1 0,1 0,0 0,-1 0,1 0,0 0,0 0,-1 0,1 0,0 0,0 0,-1 0,1 0,0 0,0 0,-1 0,1-1,0 1,0 0,-1 0,1 0,0-1,7 29,143 411,-63-269,-87-170,0 1,0 0,1-1,-1 1,0 0,1-1,-1 1,1-1,-1 1,1 0,-1-1,1 1,-1-1,1 0,-1 1,1-1,0 1,-1-1,1 0,0 1,-1-1,1 0,0 0,-1 0,1 1,0-1,-1 0,1 0,0 0,0 0,-1 0,1 0,0 0,0-1,-1 1,1 0,0 0,-1 0,1-1,0 1,-1 0,1-1,-1 1,1-1,0 1,-1-1,1 1,-1-1,1 1,-1-1,1 1,-1-1,0 0,1 1,-1-1,0 0,0 1,1-1,-1 0,0 1,0-1,0 0,0 0,13-46,3-154,-7 152,3 0,1 0,3 1,17-35,2 25,-28 52</inkml:trace>
  <inkml:trace contextRef="#ctx0" brushRef="#br0" timeOffset="60">1101 1214,'480'0,"-476"0,-3 1,0 0,0-1,0 1,0 0,1-1,-1 0,0 1,0-1,0 0,1 1,-1-1,0 0,0 0,1 0,-1 0,0 0,0-1,1 1,-1 0,0 0,0-1,0 1,1-1,-1 1,0-1,0 0,0 1,0-1,0 0,0 0,0 1,0-1,-1 0,1 0,0 0,0 0,-1 0,1 0,0 0,-1-1,1 1,-1 0,0 0,1 0,-1-1,0 1,0 0,0 0,0-1,0 1,0 0,0 0,0-2,-12-11,1 1,-2 0,0 0,0 2,-1-1,-1 2,-14-9,-28-22,47 34,-34-44,61 34,-2 13</inkml:trace>
  <inkml:trace contextRef="#ctx0" brushRef="#br0" timeOffset="61">2118 1553,'5'0,"6"0,6 0,5 0,3 0,3 0,1 0,1 0,-1 0,0 0,0-5,0-1,0 0,-1 1,0 1,0 2,-9 1,-9 1</inkml:trace>
  <inkml:trace contextRef="#ctx0" brushRef="#br0" timeOffset="62">2173 1779,'15'9,"18"4,10-1,1-2,-1-3,-4-3,-4-1,-2-2,-3-1,-1-1,-6 1</inkml:trace>
  <inkml:trace contextRef="#ctx0" brushRef="#br0" timeOffset="63">4996 1158,'235'-288,"-168"204,-65 84,0 0,1 1,-1-1,0 1,0-1,1 1,-1 0,0 0,0-1,0 2,0-1,0 0,0 0,0 1,0-1,-1 1,1-1,-1 1,1 0,-1 0,1 0,-1 0,0 0,0 0,0 0,0 0,0 0,0 0,-1 0,1 1,-1-1,0 0,1 1,1 3,84 225,-80-207</inkml:trace>
  <inkml:trace contextRef="#ctx0" brushRef="#br0" timeOffset="64">4065 1073,'0'0</inkml:trace>
  <inkml:trace contextRef="#ctx0" brushRef="#br0" timeOffset="65">4037 1073,'-5'4,"-6"8,3 0,8-1,9-7,-2 0,-2 4,2 2,1-2</inkml:trace>
  <inkml:trace contextRef="#ctx0" brushRef="#br0" timeOffset="66">4827 1779,'19'20,"45"30,-51-47,0 0,0 0,1-1,-1-1,0 0,1-1,-1 0,0-1,1-1,-1 0,0-1,0 0,0-1,-1 0,1-1,-1-1,0 0,0 0,-1-1,0-1,6-5,0 3,0 0,-1-1,0-1,-1 0,-1-1,0-1,-1 0,0-1,2-5,-11 16,0 0,-1 0,0 0,1 0,-2 0,1-1,0 0,-1 1,0-1,0 0,0 0,-1 0,0-1,0 1,0 0,0 0,-1-1,0 1,0 0,0 0,-1-1,0 1,0 0,0 0,-1 0,1 0,-1 0,-1-2,-4 1,0 0,-1 0,1 1,-1 0,-1 0,1 1,0 0,-1 1,0 0,0 0,0 1,0 0,0 0,-1 1,1 0,0 1,-1 0,1 0,0 1,-1 1,1-1,0 1,0 1,0 0,-8 4,-3-1,1 0,0 2,0 1,1 0,0 1,1 1,0 1,0 0,2 1,-1 1,2 0,0 1,1 1,0 0,1 1,1 0,0 1,2 0,0 0,1 1,1 0,1 1,0 0,1 0,2 0,-2 17,5-17,1 0,1-1,0 1,2 0,0-1,1 0,1 0,1 0,2 3,-5-16,0 0,0 0,1 0,0 0,0-1,0 0,1 0,0 0,0-1,0 1,0-2,1 1,0-1,-1 0,1 0,0-1,1 0,-1 0,0 0,1-1,-1 0,0-1,1 0,-1 0,1 0,-1-1,0 0,1-1,-1 1,0-2,0 1,0-1,0 0,0 0,-1-1,1 1,37-17,-24 14</inkml:trace>
  <inkml:trace contextRef="#ctx0" brushRef="#br0" timeOffset="67">5617 1863,'-33'111,"22"-85,-58 143,68-168,0 0,1 1,-1-1,0 0,0 0,1 1,-1-1,1 0,-1 1,1-1,0 1,0-1,-1 1,1-1,0 0,0 1,0-1,0 1,1-1,-1 1,0-1,1 1,-1-1,1 0,-1 1,1-1,0 0,-1 0,1 1,0-1,0 0,0 0,0 0,0 0,0 0,0 0,0 0,0 0,1 0,-1-1,0 1,1-1,-1 1,0-1,1 1,-1-1,1 1,-1-1,0 0,1 0,-1 0,1 0,-1 0,1 0,22-2,0-2,-1 0,0-1,0-2,0 0,0-2,5-3,-9 2</inkml:trace>
  <inkml:trace contextRef="#ctx0" brushRef="#br0" timeOffset="68">5391 1976,'24'0,"13"0,5 0,-1 0,-1-5,-4-1,-2 0,-3 1,-1 2,-6 1</inkml:trace>
  <inkml:trace contextRef="#ctx0" brushRef="#br0" timeOffset="69">3218 1609,'17'16,"0"-2,1 0,1-1,1 0,-1-2,2 0,0-2,0 0,0-1,1-1,0-1,11 0,-27-4,1-1,0 0,0 0,-1 0,1-1,0 0,0-1,0 0,-1 0,1 0,0-1,-1 0,1 0,-1 0,0-1,1 0,-1 0,-1-1,1 0,0 0,-1 0,0 0,0-1,0 0,-1 0,1-1,-1 1,-1-1,1 0,1-4,-1 3,-1-1,1 0,-2 0,0 0,0-1,0 1,-1-1,0 1,0 0,-1-1,-1 1,1-1,-1 1,-1-1,1 1,-1 0,-1 0,0 0,0 0,0 0,-1 0,-5-6,6 7,-1 1,0 0,-1 1,1-1,-1 1,0 0,-1 0,1 0,-1 1,0-1,0 1,0 1,0-1,-1 1,0 1,0-1,1 1,-1 0,0 0,-1 1,1 0,0 1,0-1,0 1,-1 0,1 1,0 0,0 0,0 1,0 0,0 0,0 0,0 1,1 0,-1 0,1 1,0 0,-1 1,-6 6,0 2,1 0,1 0,0 1,1 1,0 0,1 0,1 1,0 0,1 0,1 1,1 0,-2 10,-32 231,37-240,2 17,-2 0,-1-1,-2 1,-1-1,-2 0,-1-1,-2 0,-1 0,-2-1,-1-1,-1 0,-2-1,-4 4,-36 8,56-41,1 0,-1 0,0 0,1-1,-1 1,0-1,1 1,-1-1,0 1,0-1,1 0,-1 0,0 0,0 0,0 0,1 0,-1-1,0 1,0 0,1-1,-1 1,0-1,1 0,-1 0,1 0,-1 0,1 0,-1 0,1 0,-1 0,1 0,0-1,0 1,0 0,0-1,0 1,-1-2,1-2,0 1,0-1,0 1,1-1,0 1,0-1,0 1,0-1,1 1,0-1,0 1,0 0,0-1,1 1,0-3,-1 4,8-23</inkml:trace>
  <inkml:trace contextRef="#ctx0" brushRef="#br0" timeOffset="70">4037 1412,'-28'32,"2"1,1 1,2 2,1 0,-16 39,27-57,2-1,0 1,2 0,0 1,0 0,2 0,1 1,0-1,1 1,1 0,1 0,1 0,0-1,2 1,0 0,2 0,0-1,1 1,0-1,2-1,5 10,-8-21,1 0,1 0,-1-1,1 1,0-1,1-1,-1 1,1-1,0 0,0-1,1 0,-1 0,1 0,0-1,0 0,0-1,1 0,-1 0,1-1,-1 0,1 0,-1-1,1 0,-1-1,1 0,-1 0,2-1,6-1,0-1,0-1,-1-1,0 0,0-1,0 0,-1-1,0-1,0 0,-1-1,0-1,-1 0,7-8,-5 5,0-1,-2 0,0-1,0-1,-2 1,0-2,-1 1,-1-1,0-1,-2 1,0-1,-1-1,-1 1,0-1,-2 1,0-1,-2 0,0 0,-1 0,-1 1,0-1,-2 1,0-1,-2 1,0 0,-2-2,2 12,0 1,-1 0,-1 1,1-1,-1 2,0-1,-1 1,0 0,1 1,-2 0,1 0,-1 1,1 0,-1 1,0 0,-1 0,1 1,0 1,-1-1,1 2,-1 0,1 0,-1 0,1 2,0-1,-1 1,1 1,0 0,0 0,0 1,1 0,-1 1,1 0,0 1,-19 12</inkml:trace>
  <inkml:trace contextRef="#ctx0" brushRef="#br0" timeOffset="71">3783 1920,'58'-55,"3"4,2 2,2 2,-62 44,-1 0,1 0,0 0,0 1,0-1,1 1,-1-1,1 1,-1 0,1 1,0-1,-1 0,1 1,0 0,0 0,0 0,0 1,0-1,0 1,0 0,1 0,-1 0,0 1,0-1,0 1,0 0,0 0,-1 1,1-1,0 1,0 0,-1 0,1 0,-1 0,2 2,70 91,-69-90,1-1,0 0,0-1,0 1,0-2,1 1,0-1,-1 0,1 0,0-1,0 0,-1-1,1 1,0-2,0 1,0-1,0 0,0-1,-1 1,1-2,-1 1,1-1,-1 0,1-1,5-6,-7 0</inkml:trace>
  <inkml:trace contextRef="#ctx0" brushRef="#br0" timeOffset="72">7875 1383,'-81'23,"-24"6,2 4,-52 26,114-44,40-15,-1 0,0 0,1 0,-1 0,0 0,0 1,1-1,-1 0,0 1,1-1,-1 1,1 0,-1 0,1-1,-1 1,1 0,-1 0,1 0,0 1,-1-1,1 0,0 0,0 1,0-1,0 0,0 1,0-1,1 1,-1 0,0-1,1 1,-1 0,1-1,0 1,-1 0,1-1,0 1,0 0,0-1,0 1,1 0,-1 0,0-1,1 1,-1 0,1-1,-1 1,1-1,0 1,0-1,-1 1,1-1,0 1,1-1,-1 0,0 1,0-1,0 0,1 0,0 0,9 4,0 0,1-1,-1 0,1-1,0 0,0-1,1-1,-1 1,0-2,0 0,1-1,7-1,45 2,-64 0,0 0,0 0,0 0,-1 0,1 0,0 0,0 0,0 0,0 0,-1 0,1 0,0 0,0 1,0-1,0 0,-1 1,1-1,0 1,0-1,-1 1,1-1,0 1,-1-1,1 1,-1-1,1 1,-1 0,1-1,-1 1,1 0,-1 0,1 0,-1-1,0 1,0 0,1 0,-1 0,0-1,0 1,0 0,0 0,0 0,0 0,0 0,0-1,0 1,0 0,-1 0,1 0,0 0,-1-1,1 1,0 0,-1 0,1-1,-1 1,1 0,-1-1,1 1,-1 0,0-1,1 1,-1-1,-40 44,-102 60,103-78,2 1,1 1,2 3,-6 7,38-36,1-1,0 0,0 1,0 0,0 0,0 0,0-1,1 2,-1-1,1 0,-1 0,1 0,0 1,0-1,0 1,0-1,0 1,0-1,1 1,-1-1,1 1,0 0,0-1,0 1,0-1,0 1,1 0,-1-1,1 1,0-1,-1 1,1-1,0 1,0-1,1 0,-1 1,0-1,1 0,0 0,-1 0,1 0,0 0,0 0,0-1,0 1,0-1,1 1,-1-1,0 0,1 0,-1 0,1 0,0 0,8 2,-1 0,1-1,-1 0,1-1,0 0,0 0,0-1,-1-1,1 0,0-1,0 0,-1 0,1-1,-1 0,0-1,0 0,0-1,-1 0,1-1,-1 0,-1 0,1 0,-1-2,0 1,0-1,-1 0,6-8,-6-1</inkml:trace>
  <inkml:trace contextRef="#ctx0" brushRef="#br0" timeOffset="73">7451 1017,'-7'114,"4"0,5-1,5 1,11 41,-10-84,-4 0,-3 1,-3 0,-7 40,-38 211,51-273,2-32</inkml:trace>
  <inkml:trace contextRef="#ctx0" brushRef="#br0" timeOffset="74">9257 1609,'-39'0,"14"-3,1 2,-1 0,0 2,0 1,1 0,-1 2,1 1,0 1,0 1,0 1,1 1,1 1,-1 1,2 1,-6 5,17-9,0 0,1 0,0 1,1 0,0 0,1 1,0 0,0 0,1 1,0 0,1 0,0 1,1-1,0 1,1 0,0 0,1 0,0 0,1 11,-1-14,1 1,0-1,0 1,1 0,0-1,1 1,0-1,0 1,1-1,1 1,0-1,0 0,0 0,1 0,1 0,-1-1,1 0,1 0,0 0,0 0,0-1,1 0,0-1,0 1,1-1,-1-1,2 1,7 3,-10-7,-1 0,1 0,0-1,0 0,0 0,0-1,0 1,0-1,0-1,0 1,0-1,0 0,0 0,0-1,0 1,-1-1,1-1,0 1,-1-1,0 0,0 0,0-1,0 1,0-1,-1 0,0 0,1-1,-1 0,98-149,-88 130,75-140,-89 163,0 0,1 0,-1 0,0 0,0 0,1 0,-1 0,0 0,1 0,-1 0,1 0,-1 1,1-1,-1 0,1 0,0 1,-1-1,1 0,0 1,0-1,0 0,-1 1,1-1,0 1,0 0,0-1,0 1,0 0,0-1,0 1,0 0,0 0,0 0,0 0,0 0,0 0,0 0,0 0,-1 0,1 1,0-1,0 0,0 1,0-1,0 0,0 1,0-1,0 1,-1-1,1 1,0 0,0-1,-1 1,1 0,0 0,-1-1,1 1,-1 0,1 0,-1 0,1 0,-1 0,0-1,0 1,1 0,-1 0,0 1,45 121,-36-91,2 0,2 0,0-1,2-1,16 23,-31-52,1 1,-1-1,1 0,0 0,-1 0,1 1,0-1,0 0,0 0,0 0,0 0,0 0,0 0,0-1,0 1,1 0,-1-1,0 1,0 0,1-1,-1 1,0-1,1 0,-1 0,0 1,1-1,-1 0,1 0,-1 0,0 0,1 0,-1-1,1 1,5-8</inkml:trace>
  <inkml:trace contextRef="#ctx0" brushRef="#br0" timeOffset="75">8806 1158,'77'-18,"1"3,0 4,66 0,-126 10,0 1,-1 0,1 2,0 0,-1 1,1 1,-1 0,9 5,-8-6,-23-12,-27-20,28 27,-141-110,144 112,0 0,0-1,0 1,0 0,1 0,-1-1,0 1,0-1,0 1,1-1,-1 1,0-1,0 1,1-1,-1 0,0 1,1-1,-1 0,1 1,-1-1,1 0,-1 0,1 0,0 0,-1 1,1-1,0 0,0 0,-1 0,1 0,0 0,0 0,0 0,0 0,0 1,0-1,1 0,-1 0,0 0,0 0,1 0,-1 0,0 0,1 1,-1-1,1 0,-1 0,1 1,-1-1,1 0,0 1,-1-1,1 0,0 1,0-1,-1 1,1-1,0 1,0 0,0-1,0 1,18-4,1 2</inkml:trace>
  <inkml:trace contextRef="#ctx0" brushRef="#br0" timeOffset="76">15128 762,'-10'10,"2"3,7-1,9-7,7-4,1-8,-6-2,-6 5,-7 4,0 1,7 1,2-1</inkml:trace>
  <inkml:trace contextRef="#ctx0" brushRef="#br0" timeOffset="77">15862 932,'96'-95,"-25"28,-3-3,-3-3,49-72,-60 82,-28 107,11 125,-26-149</inkml:trace>
  <inkml:trace contextRef="#ctx0" brushRef="#br0" timeOffset="78">14902 1186,'33'61,"-2"1,-3 2,-3 0,-3 2,-1 9,13 106,-34-180,-1 0,1 0,0 0,0 0,0 0,0 0,1 0,-1 0,0 0,0-1,0 1,1 0,-1 0,0 0,1 0,-1-1,1 1,-1 0,1 0,-1-1,1 1,0 0,-1-1,1 1,0-1,0 1,-1-1,1 1,0-1,0 1,0-1,0 0,-1 1,1-1,0 0,0 0,0 0,0 0,0 0,0 0,0 0,0 0,-1 0,1 0,0 0,0 0,0-1,0 1,0 0,-1-1,1 1,0-1,0 1,0-1,-1 1,1-1,0 1,-1-1,1 0,0 1,-1-1,1 0,-1 0,21-24,-2-1,-1-1,-2 0,0-1,-2-1,9-25,14-26,-16 39,-6 15,-1-1,-1 0,-2-1,-1 0,-1-1,-1 0,-2-1,-1 0,2-20,-1 32</inkml:trace>
  <inkml:trace contextRef="#ctx0" brushRef="#br0" timeOffset="79">15665 1440,'17'7,"1"0,0 0,0-2,0 0,1-1,0-1,-1-1,1-1,0 0,0-1,0-1,5-2,-12 2,0-1,0 0,0-1,0 0,-1-1,0-1,0 1,0-2,0 1,-1-2,0 1,0-1,-1-1,1 0,-2 0,1-1,-1 0,-1 0,6-8,-10 12,0 1,-1 0,1-1,-1 1,1-1,-1 0,-1 0,1 0,-1 0,0 0,0 0,0-1,-1 1,0 0,0 0,0 0,0-1,-1 1,0 0,0 0,-1 0,1 0,-1 0,0 0,0 1,-1-1,1 0,-1 1,0 0,-1 0,1 0,-1 0,1 0,-1 1,0-1,0 1,-1 0,1 0,-1 1,1-1,-1 1,-4-1,-4 1,0 1,0 0,-1 1,1 1,0 0,0 1,-1 0,1 1,1 0,-1 1,0 0,1 2,0-1,0 1,1 1,-1 0,1 0,1 1,0 1,0 0,0 0,0 3,-2-1,1 1,0 0,1 0,0 1,1 0,0 1,1 0,1 0,0 1,1 0,1 0,0 1,1 0,1-1,0 1,1 0,1 0,0 1,2-1,0 0,0 0,1 0,1 0,1 0,0-1,2 3,-2-8,-1 0,1-1,1 0,0 0,0 0,0 0,1-1,1 0,-1 0,1-1,1 0,-1 0,1 0,1-1,-1 0,1-1,0 0,0 0,0-1,1 0,-1-1,1 0,0-1,0 1,0-2,1 0,-1 0,0-1,0 0,0 0,9-2,44-39,-50 26</inkml:trace>
  <inkml:trace contextRef="#ctx0" brushRef="#br0" timeOffset="80">16426 1496,'-101'255,"100"-252,-1-1,0 1,1 0,-1 0,1 0,0 0,0 0,0 0,0 0,1 0,-1 0,1 0,0 0,0 1,0-1,0 0,0 0,1 0,0 0,-1 0,1 0,0 0,0 0,1 0,-1 0,1 0,-1 0,1-1,0 1,0-1,0 1,0-1,1 0,-1 0,1 0,-1 0,1 0,0-1,-1 1,1-1,0 0,0 1,0-1,2 0,3 1,1-1,-1 0,1 0,0-1,0 0,-1 0,1-1,-1 0,1-1,0 0,-1 0,0-1,0 0,0 0,0-1,5-4,-4-3,-6 0</inkml:trace>
  <inkml:trace contextRef="#ctx0" brushRef="#br0" timeOffset="81">16229 1694,'33'-9,"22"-4,5 1,-3 2,-10 3</inkml:trace>
  <inkml:trace contextRef="#ctx0" brushRef="#br0" timeOffset="82">13943 1609,'386'0,"-262"-17,-100 12</inkml:trace>
  <inkml:trace contextRef="#ctx0" brushRef="#br0" timeOffset="83">14225 1355,'0'39,"0"21,0 7,0-5,-5-7,-1-8,0-8,1-5,1-9</inkml:trace>
  <inkml:trace contextRef="#ctx0" brushRef="#br0" timeOffset="84">10076 1609,'43'0,"29"0,7 0,-6 0,-9 0,-17 5,-11 2,-6-1,-5-1,-1-2,1 0,-1-2,-3-6,-5-1</inkml:trace>
  <inkml:trace contextRef="#ctx0" brushRef="#br0" timeOffset="85">10161 1892,'38'0,"27"0,8-5,-4-2,-9 1,-10 1,-9 2,-11 0</inkml:trace>
  <inkml:trace contextRef="#ctx0" brushRef="#br0" timeOffset="86">10951 1158,'27'40,"-1"0,-3 2,-1 1,-2 1,-2 1,-2 0,5 28,19 5,-39-77,0 1,0 0,0-1,1 1,-1-1,0 1,1-1,0 1,-1-1,1 0,0 0,-1 0,1 0,0 0,0 0,0-1,0 1,0 0,0-1,0 0,0 1,0-1,0 0,0 0,0 0,0 0,0-1,0 1,0 0,0-1,0 0,0 1,0-1,0 0,-1 0,1 0,0 0,0 0,-1 0,2-1,47-89,-38 62,20-41,-12 28,-2 0,-1-1,-2-1,-3 0,2-16,-3 9,-5 33</inkml:trace>
  <inkml:trace contextRef="#ctx0" brushRef="#br0" timeOffset="87">11769 932,'178'-74,"-177"73,1 0,0 0,0 0,0 1,-1-1,1 0,0 1,0-1,0 1,0-1,0 1,0 0,0 0,0 0,0 0,0 0,0 1,0-1,0 0,0 1,0 0,0-1,0 1,-1 0,1 0,0 0,0 0,-1 0,1 1,-1-1,1 0,-1 1,1-1,-1 1,0-1,0 1,0 0,0 0,0-1,0 1,0 0,-1 0,1 0,-1 0,1 0,-1 0,0 0,0 0,0 0,0 0,0 1,-3 8,0 0,-1-1,0 0,-1 1,0-1,-1-1,0 1,-1-1,0 0,0-1,0 1,-7 4,-20 25,33-37,-1 1,0-1,1 1,-1-1,1 1,0-1,-1 1,1 0,0 0,0 0,0-1,0 1,1 0,-1 0,0 1,1-1,-1 0,1 0,0 0,0 0,0 0,0 0,0 0,0 1,0-1,1 0,-1 0,1 0,0 0,-1 0,1 0,0 0,0 0,0-1,0 1,1 0,-1 0,0-1,1 1,-1-1,1 1,0-1,-1 0,1 0,0 0,0 0,0 0,0 0,0 0,0 0,0-1,0 1,0-1,0 1,0-1,2 0,20 2,1 0,-1-2,1-1,-1-1,1-1,-1-1,8-3,25-2,83 1,-116 8</inkml:trace>
  <inkml:trace contextRef="#ctx0" brushRef="#br0" timeOffset="88">10810 1835,'72'-9,"38"-9,10-1,-6 3,-7 0,-14 1,-11 5,-12 3,-7-2,-4 1,-9 2,-2 1,-5 3,-5 0,-4 2,-8 0</inkml:trace>
  <inkml:trace contextRef="#ctx0" brushRef="#br0" timeOffset="89">11346 2060,'48'-1,"0"-2,0-2,0-3,-1-1,0-3,21-8,-58 16,1 1,-1-2,1 1,-1-2,-1 1,1-1,-1 0,0-1,0 0,-1-1,0 0,0 0,-1-1,0 0,-1 0,1 0,-2-1,1 0,-2 0,1 0,0-4,-6 11,1-1,0 0,-1 0,0 0,0 1,0-1,0 0,0 1,-1-1,0 1,0 0,0-1,0 1,0 0,0 0,-1 0,0 1,0-1,1 0,-1 1,-1 0,1 0,0 0,0 0,-1 0,1 1,-1-1,0 1,1 0,-1 0,0 1,0-1,1 1,-1-1,0 1,0 0,0 1,1-1,-1 1,0 0,0 0,1 0,-1 0,0 0,-1 2,-12 3,1 1,0 0,1 1,0 1,0 0,1 1,0 0,1 2,0-1,1 2,0-1,1 2,0 0,1 0,1 0,0 1,1 1,0 1,2 0,1 1,0 0,2-1,0 2,1-1,0 0,2 0,0 1,2 2,-10 110,5-113,-1 0,-1 0,0 0,-2 0,0-1,0 0,-2-1,0 1,-1-2,0 1,-1-1,-1-1,-1 0,-3 2,-8 3</inkml:trace>
  <inkml:trace contextRef="#ctx0" brushRef="#br0" timeOffset="90">12673 1666,'36'-6,"0"-1,0-1,-1-2,0-2,1-2,-23 9,-1 0,1-1,-2-1,1 0,-1-1,0 0,-1 0,1-1,-2-1,1 0,-2 0,1 0,-1-1,-1-1,2-2,-7 10,0 0,0 1,-1-1,1 0,-1 0,0 0,0 0,0 0,0 0,-1 0,1 0,-1 0,0 0,-1 0,1 0,-1 0,0 0,0 0,0 0,0 0,0 0,-1 0,0 1,0-1,0 1,0-1,-1 1,1 0,-1 0,0 0,0 0,0 0,0 1,0-1,-1 1,1 0,-1 0,1 0,-1 0,0 1,0 0,0-1,0 1,-2 0,-9 1,-1 0,0 0,1 2,-1 0,1 1,0 0,-1 1,2 1,-1 1,0 0,1 0,0 2,1 0,0 0,-7 6,4-2,1 1,0 0,1 1,0 0,1 1,1 1,1 0,0 1,1 0,0 0,2 1,0 0,1 1,-5 18,11-27,0 0,1 0,-1 0,2 0,0 0,0 0,1 0,0 0,0 0,1-1,1 1,-1-1,1 0,1 0,0 0,0-1,1 0,0 0,0 0,1 0,0-1,1-1,-1 1,1-1,0 0,1-1,-1 0,1 0,0-1,1 0,-1 0,0-1,1 0,0-1,0 0,0-1,6 0,-2 1,0-1,-1 0,1-1,0 0,0-1,-1-1,1 0,-1-1,0 0,1-1,-1-1,6-3,0-4</inkml:trace>
  <inkml:trace contextRef="#ctx0" brushRef="#br0" timeOffset="91">13209 1892,'-148'153,"134"-142,15-20,18-21,124-155,-143 184,0 0,0-1,1 1,-1 0,1-1,-1 1,1 0,-1 0,1-1,0 1,0 0,-1 0,1 0,0 0,0 0,0 0,0 0,0 0,1 0,-1 0,0 1,0-1,0 0,1 1,-1-1,0 1,1 0,-1-1,1 1,-1 0,0 0,1 0,-1 0,1 0,-1 0,0 0,1 0,-1 0,0 1,1-1,-1 1,0-1,1 1,-1-1,0 1,0 0,1 0,0 0,5 49,-8-47,0 0,1 0,0 0,0 0,-1 0,2 0,-1 0,0 1,1-1,-1 0,1 0,0 0,0-1,0 1,1 0,-1 0,0 0,1-1,0 1,0-1,0 1,0-1,0 0,0 0,1 0,-1 0,1 0,-1 0,1-1,0 1,-1-1,1 0,0 0,0 0,1 0,4-2,0-1,0 0,-1-1,1 1,-1-2,0 1,1-1,-2 0,1 0,0-1,-1 0,0 0,0-1,0 0,-1 1,0-2,0 1,0-1,-1 0,0 0,-1 0,1 0,-1-1,-1 1,2-7,6-14,-3 3</inkml:trace>
  <inkml:trace contextRef="#ctx0" brushRef="#br0" timeOffset="92">12757 961,'62'-47,"-3"-3,-1-2,-3-2,3-9,-5-12,-52 75,0 0,1 0,-1 0,1 1,-1-1,0 0,1 1,-1-1,0 1,1-1,-1 1,0-1,0 1,1 0,-1 0,0 0,0 0,0 0,0 0,0 0,0 0,-1 0,1 0,0 0,0 1,-1-1,1 0,-1 0,1 1,-1-1,0 0,1 1,-1-1,0 1,0-1,0 0,0 1,0-1,0 1,0-1,-1 0,1 1,3 8,6 15,0-1,2 0,1-1,1 0,1-1,1 0,0-1,2-1,18 18,-21-28</inkml:trace>
  <inkml:trace contextRef="#ctx0" brushRef="#br0" timeOffset="93">227 508,'274'6,"-194"-8,352-29,-94 18,149-15,74-1,207-24,550 5,1287 49,-1718 27,1333-27,309-1,-1492-28,-109 1,-150-2,-3 1,376-3,-198 33,-215 25,-72 0,-89 3,-132-3,-339-14,-64-6</inkml:trace>
  <inkml:trace contextRef="#ctx0" brushRef="#br0" timeOffset="94">1 2936,'1865'0,"-1070"27,1362-26,2445-1,-3524-25,12-5,514-27,-459 27,2035 31,-2490-30,-184 1,-26 0,-87-1,-77 1,-265 23,-34-1</inkml:trace>
  <inkml:trace contextRef="#ctx0" brushRef="#br0" timeOffset="95">19756 2710,'7'-4,"0"0,1 0,-1 1,1 0,0 0,-1 1,1 0,0 0,1 1,-1 0,0 1,0 0,0 0,5 1,3-1,609 0,-398-29,-201 28,0-1,1 1,-1 2,0 1,0 0,0 2,5 3,9 1,-1-2,1-1,0-2,0-2,0-2,8-2,44 1,104 1,-53-26,308 26,-198 2,-230 4,-5 1</inkml:trace>
  <inkml:trace contextRef="#ctx0" brushRef="#br0" timeOffset="96">20941 311,'-105'-20,"105"20,0 0,0 1,0-1,0 0,0 0,0 1,0-1,1 0,-1 0,0 1,0-1,0 0,0 0,0 1,0-1,0 0,0 0,0 1,-1-1,1 0,0 0,0 1,0-1,0 0,0 0,0 1,0-1,-1 0,1 0,0 0,0 1,0-1,-1 0,1 0,0 0,0 0,0 1,-1-1,1 0,0 0,0 0,-1 0,1 0,0 0,0 0,-1 0,1 0,0 0,0 0,-1 0,1 0,0 0,-1 0,25 7,321-3,896-4,-1140-15,-88 12,1-1,0 2,0 0,0 0,0 2,0 0,0 0,0 1,8 2,-4 3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5:06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83 229 6721 0 0,'0'0'2512'0'0,"0"0"-471"0"0,0 0-174 0 0,0 0-35 0 0,0 0-161 0 0,0 0-252 0 0,0 0-337 0 0,0 0-296 0 0,0 0-202 0 0,0 0-101 0 0,0 0-8 0 0,0 0 21 0 0,0 0 10 0 0,12 7 1738 0 0,24 1-327 0 0,276-4 871 0 0,-312-4-2779 0 0,0 0-14 0 0,0 0-22 0 0,0 0-21 0 0,0 0 0 0 0,0 0-28 0 0,0-3-1683 0 0,-3-5-11397 0 0,2 7 1154 0 0</inkml:trace>
  <inkml:trace contextRef="#ctx0" brushRef="#br0" timeOffset="257.51">0 491 11658 0 0,'0'0'3584'0'0,"0"0"-1672"0"0,0 0-770 0 0,0 0-57 0 0,0 0-39 0 0,0 0-124 0 0,0 0-105 0 0,0 0-78 0 0,0 0-30 0 0,0 0-4 0 0,0 0-47 0 0,0 0-100 0 0,23 0-89 0 0,75-1-63 0 0,79-22 721 0 0,-103 17-1591 0 0,-42 5-6997 0 0,-29 1-4373 0 0</inkml:trace>
  <inkml:trace contextRef="#ctx0" brushRef="#br0" timeOffset="952.185">750 341 11682 0 0,'0'0'3078'0'0,"0"0"-2009"0"0,0 0-621 0 0,0 0 231 0 0,0 0 269 0 0,0 0 100 0 0,0 0-121 0 0,0 0-175 0 0,0 0-168 0 0,0 0-120 0 0,0 0-52 0 0,34 3-49 0 0,109 10-44 0 0,-11-10 676 0 0,-118-4-888 0 0,-1 0 1 0 0,0 0 0 0 0,0-1 0 0 0,0-1-1 0 0,0-1 1 0 0,0 1 0 0 0,0-2-1 0 0,-1 0 1 0 0,0 0 0 0 0,0-1 0 0 0,0-1-1 0 0,-1 0 1 0 0,0 0 0 0 0,-1-1 0 0 0,1-1-1 0 0,-1 0 1 0 0,-1 0 0 0 0,0-1-1 0 0,0 0 1 0 0,-1 0 0 0 0,0-1 0 0 0,3-6-108 0 0,-9 10-21 0 0,0 1 0 0 0,0 0 0 0 0,0-1 0 0 0,-1 1-1 0 0,0-1 1 0 0,0 1 0 0 0,-1-1 0 0 0,0 0 0 0 0,0 1 0 0 0,0-1 0 0 0,-1 1 0 0 0,0-1 0 0 0,0 1 0 0 0,-1-1 0 0 0,0 1 0 0 0,0 0 0 0 0,-1 0 0 0 0,1-1 0 0 0,-1 2 0 0 0,0-1 0 0 0,-1 0 0 0 0,1 1 0 0 0,-1-1 0 0 0,-1 1 0 0 0,1 0 0 0 0,-1 0 0 0 0,1 1 0 0 0,-1 0 0 0 0,0-1 0 0 0,-1 2 0 0 0,1-1 0 0 0,-1 0 0 0 0,0 1 0 0 0,0 0 0 0 0,0 1 0 0 0,0-1 0 0 0,0 1 0 0 0,-1 0 0 0 0,1 1 0 0 0,0 0 0 0 0,-1 0 0 0 0,0 0 0 0 0,1 1 0 0 0,-1-1 0 0 0,1 2 0 0 0,-5-1 21 0 0,3 1-6 0 0,0-1 0 0 0,0 1 0 0 0,1 1 0 0 0,-1-1 0 0 0,0 1 0 0 0,0 1 0 0 0,1-1 0 0 0,0 1 0 0 0,-1 1 0 0 0,1-1 0 0 0,0 1 0 0 0,1 0 0 0 0,-1 1 0 0 0,1 0 0 0 0,0 0 0 0 0,0 0 0 0 0,0 1 0 0 0,1-1 0 0 0,-1 1 0 0 0,2 1 0 0 0,-1-1 0 0 0,1 1 0 0 0,-4 6 6 0 0,0 3 49 0 0,1-1-1 0 0,0 1 1 0 0,1 1 0 0 0,1-1 0 0 0,0 1 0 0 0,2 0 0 0 0,0 0 0 0 0,0 0 0 0 0,2 0-1 0 0,0 11-48 0 0,15 125 700 0 0,-9-124-567 0 0,-1-1 0 0 0,-1 1 0 0 0,-2 0 0 0 0,-1 0 0 0 0,-1 0 1 0 0,-1 0-1 0 0,-1-1 0 0 0,-3 5-133 0 0,-3-3 57 0 0,-1 1 0 0 0,-1-2 0 0 0,-2 0 0 0 0,-1 0 0 0 0,-1-1 0 0 0,-2-1 0 0 0,0 0 0 0 0,-2-1 1 0 0,-1-2-1 0 0,-4 4-57 0 0,16-20 9 0 0,0 1 1 0 0,-1-2-1 0 0,0 1 1 0 0,0-1 0 0 0,0-1-1 0 0,-1 0 1 0 0,0 0-1 0 0,0-1 1 0 0,-1 0 0 0 0,-8 2-10 0 0,18-9-178 0 0,0 0 0 0 0,-1 0 1 0 0,1 0-1 0 0,0 0 0 0 0,0 0 1 0 0,1-1-1 0 0,-1 1 0 0 0,0 0 1 0 0,1-1-1 0 0,-1 1 0 0 0,1-1 1 0 0,0 1-1 0 0,0-1 0 0 0,0 1 1 0 0,0-1-1 0 0,0 1 0 0 0,0 0 1 0 0,1-1-1 0 0,-1 1 0 0 0,1-1 1 0 0,0 1-1 0 0,0 0 0 0 0,0-1 1 0 0,0 1-1 0 0,0 0 0 0 0,0 0 1 0 0,1 0 177 0 0,3-11-4881 0 0,0 1-6881 0 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16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1 239 12115 0 0,'0'0'1912'0'0,"0"0"-233"0"0,0 0-97 0 0,0 0-34 0 0,0 0-76 0 0,0 0-235 0 0,0 0-361 0 0,0 0-277 0 0,0 0-123 0 0,0 0-40 0 0,0 0-5 0 0,0 0 9 0 0,0 0-47 0 0,16-10-48 0 0,102-66 597 0 0,52-77 680 0 0,-170 154-1612 0 0,0-1 0 0 0,0 1 0 0 0,0-1 0 0 0,0 0 0 0 0,0 1 0 0 0,0-1 1 0 0,0 1-1 0 0,0-1 0 0 0,0 0 0 0 0,0 1 0 0 0,0-1 0 0 0,0 1 0 0 0,0-1 0 0 0,1 0 1 0 0,-1 1-1 0 0,0-1 0 0 0,0 0 0 0 0,0 1 0 0 0,1-1 0 0 0,-1 0 0 0 0,0 0 0 0 0,1 1 0 0 0,-1-1 1 0 0,0 0-1 0 0,0 1 0 0 0,1-1 0 0 0,-1 0 0 0 0,0 0 0 0 0,1 0 0 0 0,-1 0 0 0 0,1 1 1 0 0,-1-1-1 0 0,0 0 0 0 0,1 0 0 0 0,-1 0 0 0 0,0 0 0 0 0,1 0 0 0 0,-1 0 0 0 0,1 0 1 0 0,-1 0-1 0 0,0 0 0 0 0,1 0 0 0 0,-1 0 0 0 0,1 0 0 0 0,-1 0 0 0 0,0 0 0 0 0,1 0 1 0 0,-1-1-1 0 0,1 1 0 0 0,-1 0 0 0 0,1 0-10 0 0,-1 19 90 0 0,72 168 523 0 0,-65-161-1547 0 0,1-10-3480 0 0,-3-10-3773 0 0,-1-2-4145 0 0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24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26 626 2553 0 0,'0'0'2249'0'0,"0"0"-916"0"0,0 0-132 0 0,0 0 382 0 0,0 0 330 0 0,0 0 26 0 0,0 0-314 0 0,0 0-504 0 0,0 0-411 0 0,0 0-203 0 0,0 0-52 0 0,0 0 1 0 0,0 0 7 0 0,26 4 2747 0 0,110-2 1230 0 0,0-1-3230 0 0,-53-8-1 0 0,-112 7-6800 0 0,11 0-2765 0 0,13 0-2729 0 0</inkml:trace>
  <inkml:trace contextRef="#ctx0" brushRef="#br0" timeOffset="527.99">0 887 10322 0 0,'0'0'2089'0'0,"0"0"-845"0"0,0 0-352 0 0,0 0 86 0 0,0 0 163 0 0,0 0 27 0 0,0 0-158 0 0,0 0-183 0 0,0 0-122 0 0,0 0-27 0 0,0 0 30 0 0,0 0-7 0 0,7 3-34 0 0,109 9 2613 0 0,-5-26-1908 0 0,-80 13-1059 0 0,-31 1-303 0 0,0-3-16 0 0,26-8-1282 0 0,-26 9 1629 0 0,0-3-7114 0 0,0 5 4499 0 0,0-1-9454 0 0</inkml:trace>
  <inkml:trace contextRef="#ctx0" brushRef="#br0" timeOffset="17184.947">963 681 0 0 0,'0'0'1319'0'0,"0"0"575"0"0,0 0 430 0 0,0 0 171 0 0,0 0-115 0 0,0 0-276 0 0,0 0-346 0 0,0 0-301 0 0,0 0-236 0 0,0 0-176 0 0,-2 0 2531 0 0,-29 59-1807 0 0,15-26-1552 0 0,1 1 0 0 0,1 0 0 0 0,2 1 0 0 0,1 1 0 0 0,-3 28-217 0 0,11 35 214 0 0,6-95-150 0 0,0 0-1 0 0,1-1 1 0 0,-1 1-1 0 0,1-1 1 0 0,0 0-1 0 0,-1 0 1 0 0,1-1-1 0 0,1 1 1 0 0,-1-1-1 0 0,0 1 1 0 0,1-1-1 0 0,-1-1 1 0 0,1 1-1 0 0,-1-1 1 0 0,1 0-1 0 0,0 0 1 0 0,0 0-1 0 0,0 0-63 0 0,69 7 440 0 0,-53-34-3368 0 0,-16 5-7161 0 0,-3 16-950 0 0</inkml:trace>
  <inkml:trace contextRef="#ctx0" brushRef="#br0" timeOffset="17734.936">615 438 6929 0 0,'0'0'1379'0'0,"0"0"-158"0"0,0 0 100 0 0,0 0 293 0 0,0 0 226 0 0,0 0-67 0 0,0 0-378 0 0,0 0-474 0 0,0 0-377 0 0,0 0-157 0 0,0 0 72 0 0,0 0 182 0 0,4 0 169 0 0,21-1 117 0 0,0-1 1 0 0,0-1-1 0 0,0-1 1 0 0,-1-2 0 0 0,1 0-1 0 0,10-5-927 0 0,-25 6 107 0 0,0 0 0 0 0,1 0 0 0 0,-2-1 0 0 0,1 0 0 0 0,-1-1 0 0 0,0 1 0 0 0,0-2 0 0 0,-1 0 0 0 0,0 0 0 0 0,0 0 0 0 0,-1-1 0 0 0,4-6-107 0 0,27-36 194 0 0,-37 51-197 0 0,-1 0 10 0 0,0 0 14 0 0,0 0-5 0 0,0 0-31 0 0,0 0-5 0 0,6 18-108 0 0,45 123 552 0 0,-29-90-337 0 0,-21-49-98 0 0,-1 0-16 0 0,0-1 0 0 0,1 1 0 0 0,-1 0 1 0 0,1 0-1 0 0,0-1 0 0 0,-1 1 0 0 0,1 0 1 0 0,0-1-1 0 0,0 1 0 0 0,0 0 0 0 0,0-1 1 0 0,0 0-1 0 0,0 1 0 0 0,1-1 0 0 0,-1 0 1 0 0,0 1-1 0 0,1-1 0 0 0,-1 0 0 0 0,1 0 1 0 0,-1 0-1 0 0,1 0 0 0 0,0 0 0 0 0,-1-1 1 0 0,2 2 26 0 0,18 5-2239 0 0,-9 0-4612 0 0,-7-3-4854 0 0</inkml:trace>
  <inkml:trace contextRef="#ctx0" brushRef="#br0" timeOffset="18405.458">1714 435 3313 0 0,'0'0'2906'0'0,"0"0"-853"0"0,0 0-168 0 0,0 0 83 0 0,0 0 1 0 0,0 0-156 0 0,0 0-222 0 0,0 0-222 0 0,0 0-254 0 0,0 0-167 0 0,0 0-152 0 0,0 0-121 0 0,0 0-44 0 0,-6-1-41 0 0,-19-1-83 0 0,-16 23 792 0 0,26-7-1115 0 0,0 1 0 0 0,0 0 0 0 0,2 1 0 0 0,0 1 0 0 0,0 0 0 0 0,2 0 0 0 0,0 1 0 0 0,1 1-1 0 0,1 0 1 0 0,1 0 0 0 0,1 1 0 0 0,0 0 0 0 0,1 1-184 0 0,-6 12 167 0 0,-2 4-60 0 0,2 1 0 0 0,1 0 0 0 0,2 1 0 0 0,2-1 0 0 0,1 2 0 0 0,3-1 0 0 0,0 23-107 0 0,3-52 49 0 0,0 1-1 0 0,1 0 1 0 0,0 0 0 0 0,1 0-1 0 0,0-1 1 0 0,0 1-1 0 0,2-1 1 0 0,-1 1-1 0 0,1-1 1 0 0,0 0-1 0 0,1-1 1 0 0,0 1-1 0 0,1-1 1 0 0,0 0-1 0 0,1 0 1 0 0,2 2-49 0 0,23 15 290 0 0,-31-26-308 0 0,18-21-5478 0 0,-12 15-1347 0 0,-4 0-5201 0 0</inkml:trace>
  <inkml:trace contextRef="#ctx0" brushRef="#br0" timeOffset="18722.991">1725 917 10418 0 0,'0'0'3710'0'0,"0"0"-1520"0"0,0 0-644 0 0,0 0-91 0 0,0 0-36 0 0,0 0-86 0 0,0 0-214 0 0,0 0-292 0 0,0 0-228 0 0,0 0-164 0 0,0 0-83 0 0,0 0-55 0 0,14 8 834 0 0,128 0 2315 0 0,-83-9-5238 0 0,-12 1-7229 0 0,-48 0-3337 0 0</inkml:trace>
  <inkml:trace contextRef="#ctx0" brushRef="#br0" timeOffset="19469.209">2550 722 2160 0 0,'0'0'1941'0'0,"0"0"25"0"0,0 0-81 0 0,0 0-46 0 0,0 0-133 0 0,0 0-259 0 0,0 0-132 0 0,0 0-147 0 0,0 0-67 0 0,0 0-37 0 0,0 0-55 0 0,0 0-30 0 0,0 0-53 0 0,-4 0-95 0 0,-49-7 4102 0 0,-28 13-3641 0 0,-51 65-1029 0 0,130-69-261 0 0,0 1 1 0 0,0-1 0 0 0,1 1 0 0 0,-1 0-1 0 0,1-1 1 0 0,0 1 0 0 0,-1 0 0 0 0,1 0 0 0 0,0 0-1 0 0,1 0 1 0 0,-1 0 0 0 0,1 0 0 0 0,-1 1-1 0 0,1-1 1 0 0,0 0 0 0 0,0 0 0 0 0,0 0-1 0 0,0 0 1 0 0,1 0 0 0 0,-1 0 0 0 0,1 0-1 0 0,0 0 1 0 0,0 0 0 0 0,0 0 0 0 0,0 0 0 0 0,1 0-1 0 0,-1 0 1 0 0,1 0 0 0 0,0-1 0 0 0,-1 1-1 0 0,1-1 1 0 0,0 1 0 0 0,1-1 0 0 0,-1 0-1 0 0,0 0 1 0 0,1 0 0 0 0,-1 0 0 0 0,1 0 0 0 0,-1-1-1 0 0,3 2-2 0 0,129 55 375 0 0,-132-57-359 0 0,-1 0-1 0 0,1 1 1 0 0,-1-1 0 0 0,0 0-1 0 0,0 1 1 0 0,1-1 0 0 0,-1 1-1 0 0,0-1 1 0 0,0 1 0 0 0,0-1-1 0 0,-1 1 1 0 0,1 0 0 0 0,0-1-1 0 0,-1 1 1 0 0,1 0 0 0 0,-1 0-1 0 0,1 0 1 0 0,-1-1 0 0 0,0 1-1 0 0,0 0 1 0 0,0 0 0 0 0,0 0-1 0 0,0 0 1 0 0,0 0 0 0 0,0-1 0 0 0,-1 1-1 0 0,1 0 1 0 0,0 0 0 0 0,-1 0-1 0 0,0-1 1 0 0,1 1 0 0 0,-1 0-1 0 0,0-1 1 0 0,0 1 0 0 0,0 0-1 0 0,0-1 1 0 0,-1 1-16 0 0,-51 46 506 0 0,-93 25-228 0 0,34-51-183 0 0,112-22-144 0 0,0 0-38 0 0,30-54-6803 0 0,-19 43 1897 0 0,-4 3-6836 0 0</inkml:trace>
  <inkml:trace contextRef="#ctx0" brushRef="#br0" timeOffset="19721.874">2732 858 18284 0 0,'0'0'615'0'0,"0"0"-107"0"0,0 0 257 0 0,0 0 336 0 0,0 0 131 0 0,0 0-81 0 0,0 0-282 0 0,0 0-314 0 0,0 0-223 0 0,0 0-121 0 0,0 0-86 0 0,0 0-51 0 0,0 0-17 0 0,-1 31-28 0 0,-3 96-19 0 0,-5-71-941 0 0,8-55 552 0 0,0 1-1894 0 0,-1-2-6550 0 0,0 0-3393 0 0</inkml:trace>
  <inkml:trace contextRef="#ctx0" brushRef="#br0" timeOffset="19870.091">2734 449 21213 0 0,'0'0'1348'0'0,"0"0"-268"0"0,0 0-180 0 0,0 0-78 0 0,0 0-125 0 0,0 0-231 0 0,0 0-274 0 0,0 0-234 0 0,0 0-143 0 0,0 0-24 0 0,0 0 50 0 0,0 0 26 0 0,0 8-46 0 0,7 77-1934 0 0,-1-60-723 0 0,-3-7-3189 0 0,-1-3-5851 0 0</inkml:trace>
  <inkml:trace contextRef="#ctx0" brushRef="#br0" timeOffset="20365.939">2841 1060 6721 0 0,'0'0'2493'0'0,"0"0"-1097"0"0,0 0-179 0 0,0 0 299 0 0,0 0 214 0 0,0 0 9 0 0,0 0-234 0 0,0 0-251 0 0,0 0-133 0 0,0 0-87 0 0,0 0-79 0 0,0 0-180 0 0,0 0-170 0 0,13-11-109 0 0,42-35-76 0 0,29-47 1197 0 0,-18 0-955 0 0,-65 93-677 0 0,-1 0 0 0 0,0-1 0 0 0,1 1 0 0 0,-1 0 0 0 0,1-1 0 0 0,-1 1 0 0 0,0 0 0 0 0,1-1 0 0 0,-1 1 0 0 0,1 0 0 0 0,-1 0 0 0 0,1-1 0 0 0,-1 1 0 0 0,1 0 0 0 0,-1 0 0 0 0,1 0-1 0 0,-1 0 1 0 0,1-1 0 0 0,-1 1 0 0 0,1 0 0 0 0,-1 0 0 0 0,1 0 0 0 0,-1 0 0 0 0,1 0 0 0 0,-1 1 0 0 0,1-1 0 0 0,-1 0 0 0 0,1 0 0 0 0,-1 0 0 0 0,1 0 0 0 0,-1 1 0 0 0,1-1 0 0 0,-1 0-1 0 0,1 0 1 0 0,-1 1 0 0 0,1-1 0 0 0,-1 0 0 0 0,0 1 0 0 0,1-1 0 0 0,-1 0 0 0 0,0 1 0 0 0,1-1 0 0 0,-1 1 0 0 0,0-1 0 0 0,1 0 0 0 0,-1 1 0 0 0,0-1 0 0 0,0 1 0 0 0,0-1-1 0 0,1 1 1 0 0,-1-1 0 0 0,0 1 0 0 0,0-1 0 0 0,0 1 0 0 0,0-1 0 0 0,0 1 0 0 0,0-1 0 0 0,0 1 0 0 0,0-1 0 0 0,0 1 0 0 0,0-1 0 0 0,0 1 15 0 0,11 43 57 0 0,-10-38-91 0 0,-1-2 68 0 0,1 0 0 0 0,0 0 0 0 0,0 0 0 0 0,0-1 0 0 0,1 1-1 0 0,-1 0 1 0 0,1-1 0 0 0,0 1 0 0 0,0-1 0 0 0,0 1 0 0 0,1-1 0 0 0,-1 0 0 0 0,1 0 0 0 0,-1 0 0 0 0,1 0 0 0 0,0-1 0 0 0,0 1 0 0 0,0-1 0 0 0,1 0 0 0 0,-1 0 0 0 0,1 0 0 0 0,-1 0 0 0 0,1 0 0 0 0,-1-1 0 0 0,1 1 0 0 0,0-1 0 0 0,0 0 0 0 0,0 0 0 0 0,0-1 0 0 0,0 1 0 0 0,0-1 0 0 0,0 0 0 0 0,0 0 0 0 0,0 0 0 0 0,0-1 0 0 0,-1 1 0 0 0,1-1 0 0 0,0 0 0 0 0,0 0 0 0 0,0 0 0 0 0,0-1 0 0 0,-1 1 0 0 0,1-1 0 0 0,-1 0 0 0 0,1 0 0 0 0,2-2-34 0 0,1-1 120 0 0,0-1 0 0 0,0 1 0 0 0,0-1 0 0 0,-1-1 0 0 0,0 1 0 0 0,0-1 0 0 0,-1 0 1 0 0,0-1-1 0 0,0 1 0 0 0,-1-1 0 0 0,1 0 0 0 0,-2 0 0 0 0,1 0 0 0 0,-1-1 0 0 0,1-4-120 0 0,23-98-130 0 0,-45 108-5178 0 0,13 3-345 0 0,-2 0-6821 0 0</inkml:trace>
  <inkml:trace contextRef="#ctx0" brushRef="#br0" timeOffset="21418.935">3743 641 6369 0 0,'0'0'2965'0'0,"0"0"-1058"0"0,0 0-435 0 0,0 0 19 0 0,0 0 43 0 0,0 0-66 0 0,0 0-219 0 0,0 0-320 0 0,0 0-229 0 0,0 0-150 0 0,0 0-106 0 0,0 0-49 0 0,-20 14-31 0 0,-62 45-42 0 0,33 1 448 0 0,42-44-644 0 0,2 0 0 0 0,-1 0 0 0 0,2 0 0 0 0,0 1 0 0 0,1 0 0 0 0,1 0 0 0 0,0 0 0 0 0,1 0 0 0 0,1 0 0 0 0,1 0 0 0 0,0 0 0 0 0,2 3-126 0 0,-3-14 46 0 0,1 0 0 0 0,0 0-1 0 0,1-1 1 0 0,-1 1-1 0 0,1 0 1 0 0,0-1 0 0 0,1 1-1 0 0,-1-1 1 0 0,1 0 0 0 0,0 0-1 0 0,0 0 1 0 0,0 0 0 0 0,1-1-1 0 0,0 1 1 0 0,0-1 0 0 0,0 0-1 0 0,1 0 1 0 0,-1 0 0 0 0,1 0-1 0 0,0-1 1 0 0,0 0-1 0 0,0 0 1 0 0,0 0 0 0 0,0-1-1 0 0,1 0 1 0 0,-1 0 0 0 0,1 0-1 0 0,2 0-45 0 0,5 1 155 0 0,0 0-1 0 0,-1-1 0 0 0,1-1 0 0 0,0 0 0 0 0,0 0 1 0 0,0-1-1 0 0,0-1 0 0 0,0 0 0 0 0,0-1 0 0 0,0-1 1 0 0,0 0-1 0 0,5-2-154 0 0,-6 2 78 0 0,0 0 1 0 0,0 0 0 0 0,-1-1-1 0 0,1-1 1 0 0,-1 0-1 0 0,0-1 1 0 0,0 0 0 0 0,-1 0-1 0 0,0-1 1 0 0,0-1-1 0 0,0 1 1 0 0,-1-2 0 0 0,0 1-1 0 0,-1-1 1 0 0,0-1-1 0 0,0 1 1 0 0,-1-1-1 0 0,0-1 1 0 0,-1 1 0 0 0,0-1-1 0 0,-1 0 1 0 0,0-1-1 0 0,-1 1 1 0 0,0-1 0 0 0,-1 0-1 0 0,0 0 1 0 0,1-11-79 0 0,-3 16-26 0 0,-1 0 0 0 0,0 0 0 0 0,0 0 0 0 0,-1 0 0 0 0,0 0-1 0 0,0 0 1 0 0,0 0 0 0 0,-1 0 0 0 0,0 1 0 0 0,0-1 0 0 0,-1 0 0 0 0,0 1 0 0 0,0 0 0 0 0,-1 0 0 0 0,1 0 0 0 0,-1 0 0 0 0,-1 0 0 0 0,1 1 0 0 0,-1 0 0 0 0,0 0 0 0 0,0 0 0 0 0,0 0 0 0 0,-1 1 0 0 0,1 0 0 0 0,-3-1 26 0 0,0 0-243 0 0,-1 1-1 0 0,0 0 1 0 0,0 0 0 0 0,0 1-1 0 0,0 0 1 0 0,-1 1-1 0 0,1 0 1 0 0,-1 0 0 0 0,1 1-1 0 0,-1 0 1 0 0,1 1 0 0 0,-1 0-1 0 0,0 1 1 0 0,1 0 0 0 0,-1 0-1 0 0,1 1 1 0 0,-4 1 243 0 0,-43 14-4881 0 0,3 6-4590 0 0,33-12-1081 0 0</inkml:trace>
  <inkml:trace contextRef="#ctx0" brushRef="#br0" timeOffset="21888.02">3514 917 9370 0 0,'0'0'2337'0'0,"0"0"-288"0"0,0 0-72 0 0,0 0-52 0 0,0 0-159 0 0,0 0-287 0 0,0 0-308 0 0,0 0-263 0 0,0 0-220 0 0,0 0-137 0 0,0 0-71 0 0,0 0-77 0 0,0 0-43 0 0,19-6-36 0 0,121-40 507 0 0,-2 32-254 0 0,-133 15-563 0 0,-1 0 0 0 0,1 0 0 0 0,0 1 0 0 0,-1 0 0 0 0,1 0 0 0 0,-1 0 0 0 0,1 1 0 0 0,-1 0 0 0 0,0-1 0 0 0,0 1 0 0 0,-1 1 0 0 0,1-1 0 0 0,0 0 0 0 0,-1 1 0 0 0,0 0 0 0 0,1 2-14 0 0,18 15 254 0 0,30 15 783 0 0,35-36 991 0 0,-52-4-1939 0 0,-34 4-110 0 0,-1 0 15 0 0,0 0-31 0 0,0 0 41 0 0,0 0 8 0 0,0 0-43 0 0,0 0-17 0 0,0 0-12 0 0,0 0-37 0 0,0 0-61 0 0,-8-5-2265 0 0,3 2-5278 0 0,3 0-2735 0 0</inkml:trace>
  <inkml:trace contextRef="#ctx0" brushRef="#br0" timeOffset="22503.965">4146 361 8522 0 0,'0'0'2711'0'0,"0"0"-221"0"0,0 0-188 0 0,0 0-263 0 0,0 0-371 0 0,0 0-352 0 0,0 0-341 0 0,0 0-264 0 0,0 0-155 0 0,0 0-114 0 0,0 0-101 0 0,0 0-46 0 0,0 0 73 0 0,3 5 72 0 0,143 190 3055 0 0,-136-178-3430 0 0,-1 1 0 0 0,0 0-1 0 0,-2 1 1 0 0,0 0-1 0 0,-1 0 1 0 0,-1 0-1 0 0,0 1 1 0 0,-2-1 0 0 0,0 1-1 0 0,-2 0 1 0 0,0 0-1 0 0,-1 2-64 0 0,0-6 19 0 0,-1 0 0 0 0,-1 1 0 0 0,0-1-1 0 0,-1 0 1 0 0,-1 0 0 0 0,0-1 0 0 0,-1 1 0 0 0,-1-1-1 0 0,0 0 1 0 0,-2 0 0 0 0,1-1 0 0 0,-9 12-19 0 0,-3 0 19 0 0,-1 0 1 0 0,-1-1-1 0 0,-1-1 1 0 0,-1-1-1 0 0,-1-1 1 0 0,-23 15-20 0 0,-7 5 64 0 0,51-59-3364 0 0,2 1-5404 0 0,1 15-15 0 0</inkml:trace>
  <inkml:trace contextRef="#ctx0" brushRef="#br0" timeOffset="47389.875">4812 622 0 0 0,'0'0'207'0'0,"0"0"496"0"0,0 0 71 0 0,0 0-55 0 0,0 0 8 0 0,0 0 64 0 0,0 0 141 0 0,6 0 198 0 0,17-3 175 0 0,-17 3 121 0 0,-6 0 6 0 0,0 0-96 0 0,0 0-165 0 0,0 0-136 0 0,-3-1 6165 0 0,-5 2-3661 0 0,-41 17-3169 0 0,38-11-327 0 0,1 0-1 0 0,0 0 0 0 0,0 1 0 0 0,0 0 0 0 0,1 1 1 0 0,1 0-1 0 0,-1 0 0 0 0,2 1 0 0 0,-1 0 0 0 0,1 1 1 0 0,1-1-1 0 0,0 1 0 0 0,0 1 0 0 0,-1 5-42 0 0,0-4 26 0 0,1 0 0 0 0,0 0-1 0 0,1 1 1 0 0,1 0 0 0 0,0 0 0 0 0,1 0 0 0 0,1 0-1 0 0,0 1 1 0 0,0-1 0 0 0,2 1 0 0 0,0-1 0 0 0,2 12-27 0 0,0-17 26 0 0,1 0-1 0 0,1-1 0 0 0,0 1 0 0 0,0-1 0 0 0,0 0 0 0 0,1 0 0 0 0,0-1 0 0 0,1 0 0 0 0,0 1 0 0 0,0-2 0 0 0,0 1 0 0 0,1-1 0 0 0,0 0 0 0 0,0 0 0 0 0,1-1 0 0 0,0 0 0 0 0,-1 0 1 0 0,2-1-1 0 0,-1 0 0 0 0,0 0 0 0 0,1-1 0 0 0,0 0 0 0 0,0-1 0 0 0,0 0 0 0 0,5 1-24 0 0,0-1 87 0 0,1 1-1 0 0,0-2 1 0 0,-1 0 0 0 0,1-1-1 0 0,0-1 1 0 0,-1 0 0 0 0,1 0-1 0 0,0-2 1 0 0,-1 0 0 0 0,0-1-1 0 0,0 0 1 0 0,0-1 0 0 0,0 0 0 0 0,-1-1-1 0 0,1-1 1 0 0,-2 0 0 0 0,1-1-1 0 0,-1 0 1 0 0,0-1 0 0 0,3-4-87 0 0,1-1 93 0 0,-1-2-1 0 0,-1 0 1 0 0,0-1 0 0 0,-1-1 0 0 0,-1 1 0 0 0,0-2 0 0 0,-2 0-1 0 0,1-3-92 0 0,-2 2 22 0 0,-2 1-1 0 0,-1-1 0 0 0,0 1 0 0 0,-1-2 1 0 0,-1 1-1 0 0,-1 0 0 0 0,-1-1 0 0 0,-1 0 0 0 0,-1 1 1 0 0,-2-18-22 0 0,2 34-27 0 0,-1 0 0 0 0,0-1 1 0 0,0 1-1 0 0,0 0 0 0 0,0 0 1 0 0,-1-1-1 0 0,0 1 0 0 0,0 0 1 0 0,0 1-1 0 0,0-1 0 0 0,-1 0 1 0 0,1 1-1 0 0,-1-1 0 0 0,0 1 1 0 0,0 0-1 0 0,0 0 0 0 0,0 0 1 0 0,-1 0-1 0 0,1 0 0 0 0,-1 1 1 0 0,0-1-1 0 0,0 1 0 0 0,0 0 1 0 0,0 1-1 0 0,0-1 0 0 0,0 1 1 0 0,0-1-1 0 0,-1 1 0 0 0,1 0 1 0 0,0 1-1 0 0,-1-1 0 0 0,1 1 1 0 0,-1 0-1 0 0,0 0 27 0 0,-12 0-161 0 0,1 0 1 0 0,-1 1-1 0 0,1 1 1 0 0,0 0-1 0 0,-1 2 1 0 0,1 0-1 0 0,0 0 0 0 0,-9 5 161 0 0,-95 50-3269 0 0,83-35-612 0 0,2 1-3861 0 0,15-12-4066 0 0</inkml:trace>
  <inkml:trace contextRef="#ctx0" brushRef="#br0" timeOffset="47925.062">4637 954 3921 0 0,'0'0'3107'0'0,"0"0"-530"0"0,0 0-243 0 0,0 0-67 0 0,0 0-195 0 0,0 0-263 0 0,0 0-272 0 0,0 0-263 0 0,0 0-246 0 0,0 0-188 0 0,0 0-137 0 0,0 0-102 0 0,0 0-80 0 0,-3-1 1024 0 0,88-69 22 0 0,-36 42-1209 0 0,88-35 140 0 0,-64 52-430 0 0,-70 12-51 0 0,1 0 0 0 0,-1 0-1 0 0,0 1 1 0 0,0-1 0 0 0,1 1-1 0 0,-1 0 1 0 0,0 0 0 0 0,-1 0-1 0 0,1 1 1 0 0,0-1 0 0 0,-1 1-1 0 0,1-1 1 0 0,-1 1 0 0 0,0 0-1 0 0,0 0 1 0 0,0 0-1 0 0,0 0 1 0 0,0 0 0 0 0,-1 0-1 0 0,1 1 1 0 0,-1-1 0 0 0,0 0-1 0 0,0 1 1 0 0,0 0-17 0 0,26 43 179 0 0,-23-43-154 0 0,0-1 0 0 0,-1 0 0 0 0,1 0 0 0 0,1 0 0 0 0,-1-1 0 0 0,0 1 0 0 0,1-1 0 0 0,-1 0 0 0 0,1 0-1 0 0,0-1 1 0 0,-1 1 0 0 0,1-1 0 0 0,0 0 0 0 0,0-1 0 0 0,0 1 0 0 0,1-1-25 0 0,25 4-970 0 0,-31-34-5451 0 0,0 21 1004 0 0,0 4-6299 0 0</inkml:trace>
  <inkml:trace contextRef="#ctx0" brushRef="#br0" timeOffset="48479.788">5050 214 9930 0 0,'0'0'2035'0'0,"0"0"-209"0"0,0 0-47 0 0,0 0-49 0 0,0 0-133 0 0,0 0-306 0 0,0 0-318 0 0,0 0-236 0 0,0 0-173 0 0,0 0-37 0 0,0 0-28 0 0,0 0 1 0 0,0 0-13 0 0,-4 2-63 0 0,-80 65 1436 0 0,145-128-609 0 0,-128 74 567 0 0,61-15-1654 0 0,12-5-2527 0 0,0 3-5186 0 0,-3 3-4961 0 0</inkml:trace>
  <inkml:trace contextRef="#ctx0" brushRef="#br0" timeOffset="64617.742">781 19 3833 0 0,'0'0'2194'0'0,"0"0"-677"0"0,0 0-47 0 0,0 0 192 0 0,0 0 117 0 0,0 0-98 0 0,0 0-238 0 0,0 0-268 0 0,0 0-211 0 0,0 0-166 0 0,0 0-105 0 0,-23-4-75 0 0,-69-8-82 0 0,39 9 2963 0 0,27 63-2784 0 0,13 4-496 0 0,3 0 0 0 0,2 0 1 0 0,3 1-1 0 0,4 0 0 0 0,1 0 0 0 0,4-1 0 0 0,5 19-219 0 0,3 297 300 0 0,-13-271-251 0 0,-2 129 507 0 0,-17-175-78 0 0,16-37 973 0 0,28-26-1203 0 0,107-18 449 0 0,-85 18-1123 0 0,-47 10-5978 0 0,0-5-6094 0 0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17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302 280 2569 0 0,'0'0'1624'0'0,"0"0"59"0"0,0 0 144 0 0,0 0 161 0 0,0 0 69 0 0,0 0-153 0 0,0 0-267 0 0,0 0-282 0 0,0 0-207 0 0,0 0-155 0 0,0 0-82 0 0,0 0-75 0 0,-5-1-85 0 0,2 0-516 0 0,-1 0-1 0 0,0 0 1 0 0,0 1-1 0 0,1-1 1 0 0,-1 1 0 0 0,0 0-1 0 0,0 0 1 0 0,1 0-1 0 0,-1 1 1 0 0,0-1-1 0 0,0 1 1 0 0,1 0 0 0 0,-1 0-1 0 0,1 0 1 0 0,-1 1-1 0 0,1-1 1 0 0,-1 1-1 0 0,-2 1-234 0 0,-9 11 175 0 0,0 0-1 0 0,1 1 0 0 0,0 0 0 0 0,1 1 1 0 0,1 0-1 0 0,1 1 0 0 0,0 1 0 0 0,1 0 0 0 0,1 0 1 0 0,1 1-1 0 0,1 0 0 0 0,0 0 0 0 0,-1 8-174 0 0,-4 5 157 0 0,0 2-26 0 0,0 2 0 0 0,3 0-1 0 0,1 0 1 0 0,1 0 0 0 0,2 1-1 0 0,2 0 1 0 0,1 0 0 0 0,2 0 0 0 0,3 22-131 0 0,-2-46 65 0 0,0-1 1 0 0,1 0 0 0 0,1-1-1 0 0,-1 1 1 0 0,2 0 0 0 0,0-1 0 0 0,0 0-1 0 0,1 1 1 0 0,0-2 0 0 0,1 1 0 0 0,0-1-1 0 0,1 0 1 0 0,0 0 0 0 0,1 0-1 0 0,0-1 1 0 0,0-1 0 0 0,1 1 0 0 0,0-1-1 0 0,0-1 1 0 0,1 0 0 0 0,6 4-66 0 0,49 6 671 0 0,-76-17-1816 0 0,2-5-304 0 0,2 0-1202 0 0,3 1-3439 0 0,2 0-6512 0 0</inkml:trace>
  <inkml:trace contextRef="#ctx0" brushRef="#br0" timeOffset="540.055">597 593 8122 0 0,'0'0'2144'0'0,"0"0"-171"0"0,0 0-86 0 0,0 0-22 0 0,0 0-123 0 0,0 0-258 0 0,0 0-301 0 0,0 0-289 0 0,0 0-186 0 0,0 0-92 0 0,0 0-101 0 0,0 0-92 0 0,-23 14-69 0 0,-68 43-69 0 0,54-18 80 0 0,35-30-282 0 0,-5 9 66 0 0,2 1 1 0 0,0-1 0 0 0,2 1-1 0 0,0 1 1 0 0,1-1 0 0 0,0 0-1 0 0,2 0 1 0 0,1 16-150 0 0,0-29 7 0 0,0 0-1 0 0,0 0 1 0 0,0 1-1 0 0,1-1 1 0 0,0 0-1 0 0,0-1 1 0 0,1 1-1 0 0,-1 0 0 0 0,1-1 1 0 0,1 1-1 0 0,-1-1 1 0 0,1 0-1 0 0,-1 0 1 0 0,2 0-1 0 0,-1 0 1 0 0,0-1-1 0 0,1 0 1 0 0,0 0-1 0 0,0 0 1 0 0,0 0-1 0 0,2 0-6 0 0,-3-3-78 0 0,1 0 0 0 0,0-1 0 0 0,-1 1-1 0 0,1-1 1 0 0,0 0 0 0 0,-1 0 0 0 0,1 0 0 0 0,0-1-1 0 0,-1 0 1 0 0,1 0 0 0 0,-1 0 0 0 0,1 0-1 0 0,-1-1 1 0 0,0 0 0 0 0,1 0 0 0 0,-1 0 0 0 0,4-2 78 0 0,52-45-5445 0 0,-38 30-1640 0 0,-11 10-3944 0 0</inkml:trace>
  <inkml:trace contextRef="#ctx0" brushRef="#br0" timeOffset="819.153">772 766 6089 0 0,'0'0'2427'0'0,"0"0"-393"0"0,0 0-183 0 0,0 0-77 0 0,0 0-116 0 0,0 0-186 0 0,0 0-298 0 0,0 0-237 0 0,0 0-170 0 0,0 0-130 0 0,-14 32-100 0 0,-39 98-83 0 0,52-129-437 0 0,0-1-1 0 0,0 1 0 0 0,0 0 1 0 0,0 0-1 0 0,0 0 0 0 0,0 0 1 0 0,0 0-1 0 0,0 0 0 0 0,1 0 1 0 0,-1 0-1 0 0,0 1 0 0 0,1-1 1 0 0,-1 0-1 0 0,1 0 1 0 0,-1 1-1 0 0,1-1 0 0 0,0 0 1 0 0,-1 1-1 0 0,1-1 0 0 0,0 0 1 0 0,0 1-1 0 0,0-1 0 0 0,0 0 1 0 0,0 1-1 0 0,0-1 0 0 0,1 0 1 0 0,-1 0-1 0 0,0 1 0 0 0,1-1 1 0 0,-1 0-1 0 0,1 1 0 0 0,-1-1 1 0 0,1 0-1 0 0,-1 0 0 0 0,1 0 1 0 0,0 0-1 0 0,0 0 0 0 0,0 1 1 0 0,-1-2-1 0 0,1 1 0 0 0,0 0 1 0 0,1 0-17 0 0,2 2 135 0 0,4 2-2 0 0,-1-1 1 0 0,1 1-1 0 0,0-2 1 0 0,0 1-1 0 0,0-1 0 0 0,1 0 1 0 0,-1-1-1 0 0,1 0 1 0 0,0 0-1 0 0,-1-1 0 0 0,1 0 1 0 0,0 0-1 0 0,0-1 1 0 0,-1-1-1 0 0,1 1 1 0 0,0-1-1 0 0,0-1 0 0 0,-1 1 1 0 0,1-2-1 0 0,-1 1 1 0 0,1-1-1 0 0,-1 0 0 0 0,0-1 1 0 0,4-2-134 0 0,-3 2 77 0 0,0-1 0 0 0,0 0 1 0 0,-1 0-1 0 0,1-1 0 0 0,-1 0 0 0 0,-1 0 0 0 0,1-1 1 0 0,-1 0-1 0 0,0 0 0 0 0,-1 0 0 0 0,0-1 1 0 0,0 0-1 0 0,-1-1 0 0 0,0 1 0 0 0,0-1 1 0 0,-1 0-1 0 0,0 0 0 0 0,0-1 0 0 0,-1 1 1 0 0,0-1-1 0 0,-1 1 0 0 0,0-1 0 0 0,0-7-77 0 0,-2 12-11 0 0,0 0 0 0 0,0 0 0 0 0,0-1 0 0 0,0 1 0 0 0,-1 0-1 0 0,0 0 1 0 0,0 0 0 0 0,-1 0 0 0 0,1 0 0 0 0,-1 0 0 0 0,0 0 0 0 0,0 1 0 0 0,-1-1-1 0 0,1 1 1 0 0,-1-1 0 0 0,0 1 0 0 0,0 0 0 0 0,-1 0 0 0 0,1 0 0 0 0,-1 1 0 0 0,0-1-1 0 0,0 1 1 0 0,0 0 0 0 0,0 0 0 0 0,-1 0 0 0 0,1 0 0 0 0,-1 1 0 0 0,1 0 0 0 0,-5-1 11 0 0,-89-4-1756 0 0,36 23-5841 0 0,46-8-4066 0 0</inkml:trace>
  <inkml:trace contextRef="#ctx0" brushRef="#br0" timeOffset="1339.905">1427 689 6785 0 0,'0'0'3201'0'0,"0"0"-668"0"0,0 0-284 0 0,0 0-127 0 0,0 0-316 0 0,0 0-428 0 0,0 0-404 0 0,0 0-339 0 0,0 0-205 0 0,0 0-98 0 0,0 0-80 0 0,0 0-35 0 0,-7-1-19 0 0,-2 0-107 0 0,0 1 1 0 0,-1 0 0 0 0,1 0 0 0 0,0 1 0 0 0,-1 0 0 0 0,1 1 0 0 0,0 0 0 0 0,0 0 0 0 0,0 1-1 0 0,-6 3-91 0 0,-89 48 767 0 0,96-24-756 0 0,84 10 337 0 0,-33-24-283 0 0,-30-10-31 0 0,-9-5-9 0 0,1 0 0 0 0,0 1 1 0 0,-1 0-1 0 0,1 0 0 0 0,-1 0 0 0 0,0 1 1 0 0,1-1-1 0 0,-1 1 0 0 0,0 0 0 0 0,-1 0 1 0 0,1 0-1 0 0,0 1 0 0 0,-1-1 0 0 0,0 1 0 0 0,0 0 1 0 0,0 0-1 0 0,0 0 0 0 0,-1 0 0 0 0,1 0 1 0 0,-1 1-1 0 0,0-1 0 0 0,-1 1 0 0 0,1-1 1 0 0,-1 1-1 0 0,0 0 0 0 0,0 0 0 0 0,1 4-25 0 0,-5-3 51 0 0,1 0 0 0 0,-1 0-1 0 0,1 0 1 0 0,-1-1 0 0 0,-1 0 0 0 0,1 1-1 0 0,-1-1 1 0 0,0-1 0 0 0,0 1 0 0 0,-1 0-1 0 0,1-1 1 0 0,-1 0 0 0 0,0 0-1 0 0,0-1 1 0 0,0 1 0 0 0,-1-1 0 0 0,1 0-1 0 0,-1 0 1 0 0,0-1 0 0 0,0 0 0 0 0,0 0-1 0 0,-3 1-50 0 0,0 1 11 0 0,-10 4-41 0 0,-1 0 0 0 0,1-2 1 0 0,-1 0-1 0 0,-1-1 0 0 0,1-1 0 0 0,-1-1 0 0 0,0-1 0 0 0,-10 0 30 0 0,31-32-2852 0 0,31-2-3236 0 0,-19 22-691 0 0,-2 1-4326 0 0</inkml:trace>
  <inkml:trace contextRef="#ctx0" brushRef="#br0" timeOffset="5052.341">1906 623 1856 0 0,'0'0'653'0'0,"0"0"-213"0"0,0 0 118 0 0,0 0 363 0 0,0 0 359 0 0,0 0 154 0 0,0 0-85 0 0,0 0-178 0 0,0 0-193 0 0,0 0-116 0 0,0 0-28 0 0,18-8 2649 0 0,-9-2 3858 0 0,-24 15-5878 0 0,-28 16-1801 0 0,28-8 389 0 0,0 1 1 0 0,0 0-1 0 0,2 1 0 0 0,0 1 0 0 0,0 0 0 0 0,2 0 1 0 0,0 1-1 0 0,0 1 0 0 0,2 0 0 0 0,0 0 0 0 0,1 1 0 0 0,1 0 1 0 0,0 3-52 0 0,2 66 28 0 0,8-84-23 0 0,0 1 0 0 0,0 0 0 0 0,0-1 1 0 0,1 1-1 0 0,-1-1 0 0 0,1 0 0 0 0,0 0 1 0 0,0 0-1 0 0,1-1 0 0 0,-1 0 0 0 0,1 0 1 0 0,0 0-1 0 0,0 0 0 0 0,4 1-5 0 0,5 1 88 0 0,1 0-1 0 0,-1-1 1 0 0,1-1 0 0 0,-1-1-1 0 0,1 0 1 0 0,0-1 0 0 0,0 0-1 0 0,0-1 1 0 0,0-1 0 0 0,0 0 0 0 0,0-1-1 0 0,3-2-87 0 0,0 2 97 0 0,0-1-1 0 0,0-1 0 0 0,-1-1 0 0 0,1 0 1 0 0,-1-1-1 0 0,0-1 0 0 0,-1-1 1 0 0,1 0-1 0 0,-1-1 0 0 0,-1-1 1 0 0,0 0-1 0 0,0-2 0 0 0,-1 1 1 0 0,-1-2-1 0 0,0 1 0 0 0,-1-2 1 0 0,0 0-1 0 0,-1 0 0 0 0,0-1 0 0 0,-1 0 1 0 0,-1-1-1 0 0,-1 0 0 0 0,0-1-96 0 0,-5 10-15 0 0,0 1 1 0 0,-1-1-1 0 0,0 0 0 0 0,0 0 0 0 0,0 0 0 0 0,-1-1 0 0 0,0 1 0 0 0,-1 0 0 0 0,1-1 0 0 0,-1 1 0 0 0,-1 0 0 0 0,0 0 0 0 0,0-1 0 0 0,0 1 1 0 0,-1 0-1 0 0,0 0 0 0 0,0 0 0 0 0,-1 0 0 0 0,1 0 0 0 0,-2 1 0 0 0,1-1 0 0 0,-1 1 0 0 0,0 0 0 0 0,0 0 0 0 0,-1 0 0 0 0,1 1 1 0 0,-1-1-1 0 0,-1 1 0 0 0,1 1 0 0 0,-1-1 0 0 0,0 1 0 0 0,0-1 0 0 0,0 2 0 0 0,0-1 0 0 0,-1 1 0 0 0,1 0 0 0 0,-7-2 15 0 0,-4 1-265 0 0,0 2-1 0 0,0 0 1 0 0,0 1-1 0 0,0 0 1 0 0,0 2 0 0 0,0 0-1 0 0,0 0 1 0 0,-13 4 265 0 0,-75 24-7818 0 0,77-20-3887 0 0</inkml:trace>
  <inkml:trace contextRef="#ctx0" brushRef="#br0" timeOffset="5557.982">1607 844 5785 0 0,'0'0'3034'0'0,"0"0"-369"0"0,0 0-347 0 0,0 0-318 0 0,0 0-384 0 0,0 0-418 0 0,0 0-347 0 0,0 0-196 0 0,0 0-39 0 0,0 0 16 0 0,0 0-17 0 0,0 0-63 0 0,0 0-69 0 0,15-7-55 0 0,112-42 1044 0 0,-11 43-165 0 0,-19 44-983 0 0,20 1 560 0 0,-81-14-372 0 0,-36-25-505 0 0,11 0-246 0 0,99-44-6086 0 0,-93 37 1368 0 0,-5-1-6387 0 0</inkml:trace>
  <inkml:trace contextRef="#ctx0" brushRef="#br0" timeOffset="6012.313">2399 302 8746 0 0,'0'0'2507'0'0,"0"0"-437"0"0,0 0-243 0 0,0 0-104 0 0,0 0-143 0 0,0 0-306 0 0,0 0-387 0 0,0 0-331 0 0,0 0-237 0 0,0 0-81 0 0,0 0 48 0 0,0 0 84 0 0,0 0 73 0 0,6 7 53 0 0,91 112 2014 0 0,-90-107-2307 0 0,3 4-31 0 0,0-1 1 0 0,-2 1-1 0 0,0 1 0 0 0,0 0 1 0 0,-2 0-1 0 0,0 0 0 0 0,-1 1 1 0 0,-1 0-1 0 0,2 14-172 0 0,-3-4 45 0 0,-1 0 0 0 0,-1-1 1 0 0,-2 1-1 0 0,0 0 0 0 0,-2 0 0 0 0,-1-1 0 0 0,-1 0 1 0 0,-2 0-1 0 0,0 0 0 0 0,-5 6-45 0 0,6-15-2 0 0,-2-1-1 0 0,0 0 1 0 0,-1-1 0 0 0,0 0-1 0 0,-1 0 1 0 0,-1-1-1 0 0,-1 0 1 0 0,0-1 0 0 0,-1-1-1 0 0,0 0 1 0 0,-1 0 0 0 0,-1-1-1 0 0,-3 1 3 0 0,8-6-209 0 0,-1 0-1 0 0,-1-1 1 0 0,0 0-1 0 0,1 0 1 0 0,-2-2-1 0 0,1 1 1 0 0,0-2-1 0 0,-13 3 210 0 0,-32-8-9981 0 0,50 1-1680 0 0</inkml:trace>
  <inkml:trace contextRef="#ctx0" brushRef="#br0" timeOffset="6619.989">3016 523 5505 0 0,'0'0'1689'0'0,"0"0"-252"0"0,0 0-15 0 0,0 0 101 0 0,0 0-31 0 0,0 0-102 0 0,0 0-199 0 0,0 0-258 0 0,0 0-154 0 0,0 0-112 0 0,0 0-96 0 0,-32 24-77 0 0,-99 76-49 0 0,76-45 106 0 0,48-42-434 0 0,1-3-34 0 0,1 0-1 0 0,0 1 1 0 0,0-1 0 0 0,1 1 0 0 0,0 0 0 0 0,1 0 0 0 0,1 1-1 0 0,-1-1 1 0 0,2 1 0 0 0,0-1 0 0 0,0 1 0 0 0,1-1 0 0 0,0 1 0 0 0,1 0-1 0 0,0-1 1 0 0,2 6-83 0 0,-1-12 74 0 0,0 0 0 0 0,0 0 0 0 0,0 0 0 0 0,1 0 0 0 0,0 0 0 0 0,0 0 0 0 0,0-1 0 0 0,0 0 0 0 0,1 1 0 0 0,0-1 0 0 0,0-1 0 0 0,0 1 0 0 0,0 0 0 0 0,0-1 0 0 0,1 0 0 0 0,0 0 0 0 0,-1 0 0 0 0,1-1 0 0 0,0 0 0 0 0,0 0 1 0 0,1 0-1 0 0,-1 0 0 0 0,0-1 0 0 0,1 0 0 0 0,3 1-74 0 0,142 4 1990 0 0,64-42-40 0 0,-190 33-1781 0 0,0-1 0 0 0,1-2 0 0 0,-2 0 0 0 0,1-1 0 0 0,-1-2 0 0 0,0 0 0 0 0,16-10-169 0 0,-35 15 0 0 0,-1 0 1 0 0,1-1 0 0 0,-1 1-1 0 0,0-1 1 0 0,0 0-1 0 0,0 1 1 0 0,-1-2-1 0 0,0 1 1 0 0,0 0 0 0 0,0-1-1 0 0,-1 0 1 0 0,1 1-1 0 0,-1-1 1 0 0,-1 0 0 0 0,1 0-1 0 0,-1 0 1 0 0,0 0-1 0 0,0 0 1 0 0,-1-1-1 0 0,0 1 1 0 0,0 0 0 0 0,-1 0-1 0 0,1 0 1 0 0,-1 0-1 0 0,0 0 1 0 0,-1 0 0 0 0,0 0-1 0 0,0 0 1 0 0,0 0-1 0 0,0 1 1 0 0,-1-1 0 0 0,0 1-1 0 0,0-1 1 0 0,-1 1-1 0 0,0 0 1 0 0,1 0-1 0 0,-1 1 1 0 0,-1-1 0 0 0,1 1-1 0 0,-1 0 1 0 0,-3-2-1 0 0,-3-4-145 0 0,0 0 0 0 0,0 2 0 0 0,-1-1 0 0 0,0 1 0 0 0,0 1 1 0 0,-1 0-1 0 0,0 1 0 0 0,0 0 0 0 0,-1 1 0 0 0,0 1 0 0 0,1 0 0 0 0,-1 1 0 0 0,-1 0 1 0 0,1 1-1 0 0,0 1 0 0 0,-12 0 145 0 0,-83-2-7658 0 0,98 3 6323 0 0,-13 0-10514 0 0</inkml:trace>
  <inkml:trace contextRef="#ctx0" brushRef="#br0" timeOffset="7067.985">2734 748 5169 0 0,'0'0'2665'0'0,"0"0"-1182"0"0,0 0-403 0 0,0 0-27 0 0,0 0-26 0 0,0 0-6 0 0,0 0-48 0 0,0 0-69 0 0,0 0-61 0 0,0 0-15 0 0,0 0 6 0 0,0 0-17 0 0,0 0-25 0 0,-11 14-55 0 0,-32 44-65 0 0,42-58-621 0 0,1 1 1 0 0,-1 0 0 0 0,0 0-1 0 0,1-1 1 0 0,-1 1-1 0 0,0 0 1 0 0,1 0-1 0 0,-1 0 1 0 0,1 0 0 0 0,-1 0-1 0 0,1 0 1 0 0,0 0-1 0 0,-1 0 1 0 0,1 0 0 0 0,0 0-1 0 0,0 0 1 0 0,0 0-1 0 0,0 0 1 0 0,-1 0-1 0 0,1 0 1 0 0,1 0 0 0 0,-1 0-1 0 0,0 0 1 0 0,0 0-1 0 0,0 0 1 0 0,0 0 0 0 0,1 0-1 0 0,-1 0 1 0 0,0 0-1 0 0,1-1 1 0 0,-1 1-1 0 0,1 0 1 0 0,-1 0 0 0 0,1 0-1 0 0,0 0 1 0 0,-1 0-1 0 0,1-1 1 0 0,0 1 0 0 0,0 0-1 0 0,-1-1 1 0 0,1 1-1 0 0,0 0 1 0 0,0-1 0 0 0,0 1-1 0 0,0-1 1 0 0,0 1-1 0 0,-1-1 1 0 0,1 0-1 0 0,0 1 1 0 0,0-1 0 0 0,0 0-1 0 0,0 0 1 0 0,0 0-1 0 0,0 0 1 0 0,0 1 0 0 0,1-1-1 0 0,-1-1 1 0 0,0 1-1 0 0,0 0 1 0 0,0 0-1 0 0,0 0 1 0 0,0 0 0 0 0,0-1-1 0 0,-1 1 1 0 0,1 0-1 0 0,0-1 1 0 0,1 0-52 0 0,0 1 134 0 0,126-14 2217 0 0,211-96-411 0 0,-277 95-1649 0 0,-54 59-207 0 0,-10-37-77 0 0,1 1 0 0 0,1-1 0 0 0,-1 1 0 0 0,1-1 0 0 0,1 1 0 0 0,-1-1 0 0 0,1 1 1 0 0,1-1-1 0 0,-1 0 0 0 0,1 1 0 0 0,1-1 0 0 0,-1 0 0 0 0,1 0 0 0 0,0 0 0 0 0,1-1 0 0 0,-1 1 0 0 0,1-1 0 0 0,1 0 0 0 0,-1 0 0 0 0,1 0 0 0 0,0 0 0 0 0,1-1 0 0 0,-1 0 0 0 0,1 0 0 0 0,0 0 0 0 0,0-1 0 0 0,0 0 0 0 0,1 0 0 0 0,5 2-7 0 0,-3-4 4 0 0,0 1-1 0 0,1-2 0 0 0,-1 1 1 0 0,1-1-1 0 0,0-1 0 0 0,-1 1 1 0 0,1-2-1 0 0,-1 1 0 0 0,1-1 1 0 0,0-1-1 0 0,-1 0 0 0 0,0 0 1 0 0,1-1-1 0 0,7-3-3 0 0,0-21-1414 0 0,-19 16-2574 0 0,-4 2-4598 0 0,3 8-4086 0 0</inkml:trace>
  <inkml:trace contextRef="#ctx0" brushRef="#br0" timeOffset="7610.585">3130 174 12731 0 0,'0'0'2176'0'0,"0"0"-299"0"0,0 0-154 0 0,0 0-184 0 0,0 0-232 0 0,0 0-271 0 0,0 0-293 0 0,0 0-169 0 0,0 0-77 0 0,0 0-61 0 0,0 0-38 0 0,0 0-14 0 0,0 0-41 0 0,-3 2-44 0 0,-44 50 820 0 0,109-92 204 0 0,-61 40-1113 0 0,-1 0 25 0 0,0 0-23 0 0,-30 4 492 0 0,-57 36-512 0 0,107-41-2890 0 0,-10-1-1808 0 0,-1 2-7690 0 0</inkml:trace>
  <inkml:trace contextRef="#ctx0" brushRef="#br0" timeOffset="9886.094">3494 1 1832 0 0,'0'0'2169'0'0,"0"0"-389"0"0,0 0 39 0 0,0 0 175 0 0,0 0 119 0 0,0 0-52 0 0,0 0-242 0 0,0 0-362 0 0,0 0-372 0 0,0 0-305 0 0,0 0-228 0 0,0 0-147 0 0,0 0-105 0 0,-9 3 237 0 0,61 1 1178 0 0,267 17 1116 0 0,-294-10-2109 0 0,-25-10-570 0 0,-2 14 225 0 0,-11 42-186 0 0,3 1-1 0 0,2-1 1 0 0,3 1-1 0 0,2 1 1 0 0,5 49-191 0 0,-9 139 145 0 0,-26 115 256 0 0,22-227 294 0 0,4-131 1172 0 0,-128 14-1540 0 0,105-16-358 0 0,-63-11-457 0 0,85-8-1457 0 0,12 4-3810 0 0,0 6-6640 0 0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2:08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12979 2931 1728 0 0,'0'0'1937'0'0,"0"0"-11"0"0,0 0 97 0 0,0 0 82 0 0,0 0-87 0 0,0 0-203 0 0,0 0-282 0 0,0 0-285 0 0,0 0-261 0 0,0 0-178 0 0,0 0-117 0 0,-4-2-86 0 0,-10-5-62 0 0,10 5-56 0 0,4 2-57 0 0,0 0-56 0 0,0 0-34 0 0,0 0-36 0 0,0 0-31 0 0,0 0-29 0 0,0 0-33 0 0,0 0-20 0 0,0 0-16 0 0,0 0-17 0 0,0 0-24 0 0,0 0-27 0 0,0 0-16 0 0,0 0-23 0 0,5 335 3687 0 0,-5-371-3575 0 0,-1 23-170 0 0,0 0 0 0 0,1 0 1 0 0,1 0-1 0 0,0 0 1 0 0,1 0-1 0 0,0 0 0 0 0,1 0 1 0 0,4-9-12 0 0,6-10 20 0 0,1 0 1 0 0,1 2 0 0 0,2 0 0 0 0,1 0-1 0 0,2 2 1 0 0,0 0 0 0 0,8-5-21 0 0,-21 24-17 0 0,30-15 139 0 0,-13 71 62 0 0,5 85 392 0 0,-29-131-558 0 0,0-1-5 0 0,0 0 11 0 0,0 0-9 0 0,0 0 9 0 0,0 0 12 0 0,0 0-3 0 0,0 0 0 0 0,0 0 6 0 0,0 0 3 0 0,0 0 6 0 0,0 0 6 0 0,0 0-2 0 0,0 0-17 0 0,0 0-8 0 0,0 0 1 0 0,0 0-14 0 0,1-16-1741 0 0,-2 2-4329 0 0,1 11 184 0 0,0 3-6026 0 0</inkml:trace>
  <inkml:trace contextRef="#ctx0" brushRef="#br0" timeOffset="-77760.056">599 306 1936 0 0,'0'0'1382'0'0,"0"0"-1251"0"0,0 0-605 0 0,0 0 197 0 0,0 0 698 0 0,0 0 794 0 0,0 0 538 0 0,0 0 130 0 0,0 0-230 0 0,0 0-322 0 0,0 0-249 0 0,13 7-179 0 0,43 24-90 0 0,-47-27-446 0 0,0 0 0 0 0,0-1 1 0 0,1 1-1 0 0,0-2 0 0 0,-1 1 0 0 0,1-2 0 0 0,0 1 0 0 0,0-1 0 0 0,0-1 0 0 0,0 0 0 0 0,0 0 0 0 0,0-1 0 0 0,0 0 1 0 0,3-1-368 0 0,-7 1 131 0 0,18-4 193 0 0,1-1 0 0 0,-1-2-1 0 0,0 0 1 0 0,0-2 0 0 0,-1 0 0 0 0,-1-2 0 0 0,0 0 0 0 0,4-4-324 0 0,28-16 327 0 0,-1-3 0 0 0,-2-1 0 0 0,-2-3 0 0 0,-1-2 0 0 0,4-8-327 0 0,-14 6 560 0 0,-135 275 836 0 0,60-117-1226 0 0,4 2 0 0 0,6 1 0 0 0,5 2 1 0 0,3 16-171 0 0,8-41 78 0 0,-5-1 1 0 0,-3-1 0 0 0,-5 0-1 0 0,-3-2 1 0 0,-5-1 0 0 0,-3-2-1 0 0,-4-1 1 0 0,-35 54-79 0 0,33-75 27 0 0,40-65-25 0 0,0-1 12 0 0,1 0 4 0 0,0 0 22 0 0,0 0 38 0 0,2-8 74 0 0,64-130-431 0 0,-50 74-1087 0 0,-12 25-2556 0 0,-3 13-7575 0 0,-1 18 1715 0 0</inkml:trace>
  <inkml:trace contextRef="#ctx0" brushRef="#br0" timeOffset="-77282.176">656 990 10930 0 0,'0'0'961'0'0,"0"0"-187"0"0,0 0 39 0 0,0 0 281 0 0,0 0 227 0 0,0 0-6 0 0,0 0-266 0 0,0 0-311 0 0,0 0-149 0 0,0 0 43 0 0,0 0 90 0 0,0 0-7 0 0,0 0-83 0 0,34-3-93 0 0,112-14-85 0 0,109-36 607 0 0,47-10-809 0 0,-286 60-245 0 0,26 3-30 0 0,-36 44 516 0 0,-19 231 766 0 0,16-231-1240 0 0,-2-43-51 0 0,-1-1 4 0 0,24-21-3171 0 0,-16 12-1857 0 0,-3 2-5477 0 0</inkml:trace>
  <inkml:trace contextRef="#ctx0" brushRef="#br0" timeOffset="-77104.295">1853 1348 17188 0 0,'0'0'3854'0'0,"0"0"-2765"0"0,0 0-918 0 0,0 0 53 0 0,0 0 252 0 0,0 0 196 0 0,0 0-2 0 0,0 0-165 0 0,0 0-227 0 0,0 0-146 0 0,0 0-71 0 0,0 0-40 0 0,0 0-45 0 0,2 30-61 0 0,7 92-122 0 0,-5-73-1038 0 0,-2-44-1996 0 0,1 5-6937 0 0,-3-9-183 0 0</inkml:trace>
  <inkml:trace contextRef="#ctx0" brushRef="#br0" timeOffset="-76943.356">1814 707 20092 0 0,'0'0'1137'0'0,"0"0"-561"0"0,0 0-216 0 0,0 0-32 0 0,0 0-96 0 0,0 0-200 0 0,0 0-312 0 0,0 0-216 0 0,0 0-240 0 0,0 0-385 0 0,0 0-1103 0 0,0 0-3593 0 0,0 0-6266 0 0</inkml:trace>
  <inkml:trace contextRef="#ctx0" brushRef="#br0" timeOffset="-76714.022">2506 1060 19708 0 0,'0'0'886'0'0,"0"0"-390"0"0,0 0-41 0 0,0 0 170 0 0,0 0 126 0 0,0 0-4 0 0,0 0-203 0 0,0 0-228 0 0,0 0-137 0 0,-11 32-70 0 0,-36 99-40 0 0,-38 78-91 0 0,-1-33-2799 0 0,83-172 2366 0 0,-13 18-3549 0 0,3-11-4029 0 0,9-10-1517 0 0</inkml:trace>
  <inkml:trace contextRef="#ctx0" brushRef="#br0" timeOffset="-76487.883">2109 1105 13299 0 0,'0'0'2063'0'0,"0"0"-627"0"0,0 0-354 0 0,0 0-179 0 0,0 0-122 0 0,0 0-77 0 0,0 0-118 0 0,0 0-77 0 0,0 0 6 0 0,0 0-28 0 0,0 0-50 0 0,0 0-63 0 0,0 0-74 0 0,29 27-70 0 0,93 87-90 0 0,-13-20 20 0 0,43 26-870 0 0,-121-104-898 0 0,-9-9-6304 0 0,-14-6-3199 0 0</inkml:trace>
  <inkml:trace contextRef="#ctx0" brushRef="#br0" timeOffset="-75685.148">2911 1314 16011 0 0,'0'0'1102'0'0,"0"0"-351"0"0,0 0 6 0 0,0 0 217 0 0,0 0 58 0 0,0 0-97 0 0,0 0-179 0 0,0 0-145 0 0,0 0-116 0 0,0 0-69 0 0,0 0-7 0 0,0 0-63 0 0,33 4-34 0 0,102 10-26 0 0,-73-22 73 0 0,-54 2-285 0 0,-2 3-51 0 0,0-1 1 0 0,0 0-1 0 0,0 0 0 0 0,-1 0 1 0 0,0-1-1 0 0,1 1 0 0 0,-2-1 0 0 0,1-1 1 0 0,0 1-1 0 0,-1-1 0 0 0,0 1 1 0 0,0-1-1 0 0,-1 0 0 0 0,0-1 0 0 0,0 1 1 0 0,0-1-1 0 0,-1 1 0 0 0,0-1 1 0 0,0 0-1 0 0,-1 0 0 0 0,1 0 0 0 0,-2 0 1 0 0,1 0-1 0 0,-1 0 0 0 0,0-6-33 0 0,-2 9-24 0 0,0 0 0 0 0,0 0 0 0 0,0 0 0 0 0,-1 0 0 0 0,1 1 1 0 0,-1-1-1 0 0,0 1 0 0 0,0 0 0 0 0,0 0 0 0 0,-1 0 0 0 0,1 0 0 0 0,0 0 0 0 0,-1 1 0 0 0,0 0 0 0 0,0 0 0 0 0,0 0 0 0 0,0 0 0 0 0,0 0 0 0 0,0 1 0 0 0,0-1 0 0 0,-1 1 0 0 0,1 0 0 0 0,0 1 0 0 0,-1-1 0 0 0,1 1 0 0 0,-1 0 0 0 0,1 0 0 0 0,0 0 0 0 0,-1 1 0 0 0,1-1 0 0 0,0 1 0 0 0,-1 0 0 0 0,1 0 0 0 0,0 1 0 0 0,0-1 0 0 0,0 1 0 0 0,0 0 0 0 0,-1 1 24 0 0,-13 6-146 0 0,0 2 0 0 0,1 0-1 0 0,0 0 1 0 0,1 2 0 0 0,0 0-1 0 0,1 1 1 0 0,1 1-1 0 0,0 0 1 0 0,1 0 0 0 0,1 2-1 0 0,0-1 1 0 0,1 2-1 0 0,-2 5 147 0 0,10-19-90 0 0,0 0 0 0 0,0 0-1 0 0,0 0 1 0 0,0 1 0 0 0,1-1 0 0 0,0 1-1 0 0,0 0 1 0 0,0-1 0 0 0,0 1-1 0 0,1 0 1 0 0,0 0 0 0 0,0 0-1 0 0,0 0 1 0 0,1 0 0 0 0,-1 0 0 0 0,1 1-1 0 0,0-1 1 0 0,1 0 0 0 0,-1 0-1 0 0,1 0 1 0 0,0 0 0 0 0,1 0-1 0 0,-1 0 1 0 0,1 0 0 0 0,0-1-1 0 0,0 1 1 0 0,0 0 0 0 0,1-1 0 0 0,-1 0-1 0 0,1 1 1 0 0,0-1 0 0 0,0 0-1 0 0,1-1 1 0 0,-1 1 0 0 0,1 0-1 0 0,0-1 1 0 0,0 0 0 0 0,0 0-1 0 0,1 0 1 0 0,-1-1 0 0 0,0 1 0 0 0,5 1 90 0 0,8-2-370 0 0,0 0 1 0 0,0 0-1 0 0,0-2 1 0 0,1 0 0 0 0,-1-1-1 0 0,0-1 1 0 0,0 0-1 0 0,0-1 1 0 0,0-1-1 0 0,0-1 1 0 0,4-2 369 0 0,21-11-1683 0 0,-1-2 0 0 0,-1-1 0 0 0,-1-3-1 0 0,-1 0 1 0 0,8-10 1683 0 0,-21 17-284 0 0,45-42 2635 0 0,-69 58-2123 0 0,0 0 1 0 0,0 1 0 0 0,-1-1-1 0 0,1 1 1 0 0,0-1-1 0 0,0 0 1 0 0,-1 0 0 0 0,1 0-1 0 0,0 1 1 0 0,-1-1 0 0 0,1 0-1 0 0,-1 0 1 0 0,1 0-1 0 0,-1 0 1 0 0,1 0 0 0 0,-1 0-1 0 0,0 0 1 0 0,1 0 0 0 0,-1 0-1 0 0,0 0 1 0 0,0 0-1 0 0,0 0 1 0 0,0 0 0 0 0,0 0-1 0 0,0 0 1 0 0,0 0 0 0 0,0-1-1 0 0,0 1 1 0 0,0 0-1 0 0,-1 0 1 0 0,1 0 0 0 0,0 0-1 0 0,-1 0 1 0 0,1 0 0 0 0,-1 1-1 0 0,1-1 1 0 0,-1 0-1 0 0,1 0 1 0 0,-1 0 0 0 0,0 0-1 0 0,1 0 1 0 0,-1 1 0 0 0,0-1-1 0 0,0 0-228 0 0,-7 2 183 0 0,0-1-1 0 0,1 2 0 0 0,-1-1 1 0 0,0 1-1 0 0,1 0 0 0 0,-1 1 1 0 0,1 0-1 0 0,0 0 0 0 0,0 0 1 0 0,0 1-1 0 0,0 0 0 0 0,1 1 1 0 0,-1-1-1 0 0,1 1 0 0 0,0 1-182 0 0,-4 3-52 0 0,1-1 1 0 0,0 1-1 0 0,1 1 0 0 0,0 0 0 0 0,1 0 0 0 0,0 1 1 0 0,1 0-1 0 0,0 0 0 0 0,0 0 0 0 0,1 1 0 0 0,1-1 1 0 0,0 1-1 0 0,0 1 0 0 0,0 5 52 0 0,4-15-34 0 0,-1 1 0 0 0,0 0 1 0 0,1 0-1 0 0,0 0 0 0 0,0 0 0 0 0,0 0 1 0 0,0 0-1 0 0,1 0 0 0 0,-1 0 0 0 0,1 0 0 0 0,0-1 1 0 0,0 1-1 0 0,1 0 0 0 0,-1 0 0 0 0,1-1 1 0 0,0 1-1 0 0,0-1 0 0 0,0 1 0 0 0,0-1 1 0 0,0 0-1 0 0,1 0 0 0 0,-1 0 0 0 0,1 0 0 0 0,0-1 1 0 0,0 1-1 0 0,0-1 0 0 0,0 1 0 0 0,1-1 1 0 0,-1 0-1 0 0,1 0 0 0 0,3 1 34 0 0,4 1 147 0 0,0 0-1 0 0,1 0 1 0 0,-1-1-1 0 0,1-1 1 0 0,0 0-1 0 0,0-1 1 0 0,0 0-1 0 0,0 0 1 0 0,0-1-1 0 0,0-1 1 0 0,-1 0-1 0 0,1-1 1 0 0,0 0-1 0 0,0-1 1 0 0,-1 0-1 0 0,1-1 1 0 0,-1 0-1 0 0,0-1 1 0 0,0 0-1 0 0,1-2-146 0 0,27-20 329 0 0,-2-2 1 0 0,-1-1-1 0 0,-2-2 1 0 0,-1-1-1 0 0,-1-2 0 0 0,-2-1 1 0 0,-1-1-1 0 0,-2-1 1 0 0,-2-2-1 0 0,14-32-329 0 0,-28 55 28 0 0,119-232-276 0 0,-122 228 159 0 0,-1 0 1 0 0,0 0-1 0 0,-1-1 1 0 0,-2 0-1 0 0,0 0 0 0 0,-1 0 1 0 0,-1 0-1 0 0,-2-1 0 0 0,0 1 1 0 0,-1 0-1 0 0,-2-10 89 0 0,1 26-12 0 0,1 0 0 0 0,-1 1 1 0 0,0-1-1 0 0,0 1 0 0 0,0 0 0 0 0,-1 0 0 0 0,0 0 0 0 0,0 0 1 0 0,0 0-1 0 0,-1 1 0 0 0,1-1 0 0 0,-1 1 0 0 0,0 0 0 0 0,-1 0 1 0 0,1 0-1 0 0,-1 1 0 0 0,1-1 0 0 0,-1 1 0 0 0,0 0 0 0 0,0 1 1 0 0,-1-1-1 0 0,1 1 0 0 0,0 0 0 0 0,-1 0 0 0 0,1 1 0 0 0,-1 0 0 0 0,0 0 1 0 0,1 0-1 0 0,-1 0 0 0 0,0 1 0 0 0,0 0 0 0 0,1 0 0 0 0,-1 1 1 0 0,0 0-1 0 0,0-1 0 0 0,1 2 0 0 0,-1-1 0 0 0,1 1 0 0 0,-1 0 1 0 0,1 0-1 0 0,-3 2 12 0 0,-16 9-23 0 0,1 0 1 0 0,1 2-1 0 0,0 1 0 0 0,1 0 1 0 0,1 2-1 0 0,1 0 1 0 0,0 1-1 0 0,2 1 1 0 0,0 1-1 0 0,1 0 0 0 0,1 1 1 0 0,1 1-1 0 0,-5 12 23 0 0,8-16 1 0 0,1 1 0 0 0,1 0-1 0 0,0 0 1 0 0,2 1 0 0 0,0 0-1 0 0,2 0 1 0 0,0 1 0 0 0,1-1-1 0 0,2 1 1 0 0,0 0 0 0 0,1 0-1 0 0,1 0 1 0 0,1 0 0 0 0,1 0-1 0 0,1 0 1 0 0,1-1 0 0 0,1 1-1 0 0,1-1 1 0 0,1 0 0 0 0,0 0-1 0 0,2-1 1 0 0,0 0 0 0 0,1-1-1 0 0,8 10 0 0 0,-1-4 41 0 0,1-1 0 0 0,1-1 0 0 0,2-1 1 0 0,0-1-1 0 0,1-1 0 0 0,1-1 0 0 0,0 0 0 0 0,2-2 0 0 0,0-1 0 0 0,1-1 0 0 0,0-1 0 0 0,1-2 0 0 0,16 6-41 0 0,-19-11-1339 0 0,-1 0 1 0 0,1-2-1 0 0,0-1 1 0 0,1 0-1 0 0,-1-2 1 0 0,16 0 1338 0 0,-25-2-11555 0 0</inkml:trace>
  <inkml:trace contextRef="#ctx0" brushRef="#br0" timeOffset="-75007.182">5422 1064 6641 0 0,'0'0'2500'0'0,"0"0"-175"0"0,0 0-177 0 0,0 0-244 0 0,0 0-254 0 0,0 0-330 0 0,0 0-306 0 0,0 0-236 0 0,0 0-167 0 0,0 0-108 0 0,0 0-60 0 0,-31 17-15 0 0,-99 57-25 0 0,63-16 96 0 0,56-42-385 0 0,-1-1-97 0 0,1 0 0 0 0,1 0 0 0 0,0 2 0 0 0,2-1 0 0 0,0 1 0 0 0,0 0 0 0 0,2 0 0 0 0,0 1 0 0 0,1 0 0 0 0,0 0 0 0 0,2 0 0 0 0,0 1 0 0 0,1-1 0 0 0,1 1 0 0 0,1 0 0 0 0,1 3-17 0 0,-1-19-35 0 0,1 0 1 0 0,0 0-1 0 0,-1 1 1 0 0,1-1-1 0 0,1 0 1 0 0,-1 0-1 0 0,0 0 1 0 0,1 0-1 0 0,-1 0 1 0 0,1-1-1 0 0,0 1 0 0 0,0 0 1 0 0,0-1-1 0 0,0 1 1 0 0,1-1-1 0 0,-1 0 1 0 0,1 0-1 0 0,-1 0 1 0 0,1 0-1 0 0,0 0 1 0 0,0-1-1 0 0,-1 1 0 0 0,1-1 1 0 0,0 1-1 0 0,1-1 1 0 0,-1 0-1 0 0,0 0 1 0 0,0-1-1 0 0,1 1 35 0 0,95 2-1847 0 0,-7-33-1569 0 0,-34 0-4995 0 0,-56 29 7968 0 0,23-13-7991 0 0</inkml:trace>
  <inkml:trace contextRef="#ctx0" brushRef="#br0" timeOffset="-70597.863">6032 1013 720 0 0,'0'0'2329'0'0,"0"0"-925"0"0,0 0-305 0 0,0 0 134 0 0,0 0 208 0 0,0 0 91 0 0,0 0-89 0 0,0 0-301 0 0,0 0-340 0 0,0 0-253 0 0,-19 9-173 0 0,-59 30-91 0 0,75-37-249 0 0,0-1 0 0 0,0 1 1 0 0,0 0-1 0 0,0 0 0 0 0,0 1 0 0 0,0-1 0 0 0,1 1 1 0 0,-1-1-1 0 0,1 1 0 0 0,0 0 0 0 0,0 0 1 0 0,0 0-1 0 0,0 0 0 0 0,0 0 0 0 0,1 0 0 0 0,-1 0 1 0 0,1 1-1 0 0,0-1 0 0 0,0 1-36 0 0,-3 7 104 0 0,-3 4 19 0 0,2 0 0 0 0,-1 1 0 0 0,2 0 0 0 0,0 0 0 0 0,1 0 0 0 0,1 0 0 0 0,1 0 0 0 0,0 1 0 0 0,0-1 0 0 0,2 0 0 0 0,0 2-123 0 0,1-10 79 0 0,-1 0 1 0 0,2 0-1 0 0,-1 0 1 0 0,1 0-1 0 0,0 0 1 0 0,0-1-1 0 0,1 1 1 0 0,0-1-1 0 0,1 0 1 0 0,-1 0-1 0 0,1-1 0 0 0,0 1 1 0 0,1-1-1 0 0,0 0 1 0 0,0 0-1 0 0,0-1 1 0 0,1 0-1 0 0,1 1-78 0 0,-2-4 181 0 0,1-1 0 0 0,-1 0 0 0 0,0 0 0 0 0,0 0 0 0 0,1-1 0 0 0,-1 1 0 0 0,0-2 0 0 0,1 1 1 0 0,-1-1-1 0 0,0 0 0 0 0,0 0 0 0 0,1-1 0 0 0,-1 1 0 0 0,0-1 0 0 0,-1-1 0 0 0,1 1 0 0 0,0-1 1 0 0,2-2-183 0 0,9-6 217 0 0,-1-2 0 0 0,-1 0 0 0 0,0-1 0 0 0,-1 0 0 0 0,0-1 0 0 0,-1-1 0 0 0,-1 0 1 0 0,0-1-1 0 0,-1 0 0 0 0,-1-1 0 0 0,0-1-217 0 0,-4 6 40 0 0,-1 1-1 0 0,0-1 1 0 0,-1 0-1 0 0,0 0 1 0 0,-1-1-1 0 0,0 1 1 0 0,-1-1 0 0 0,-1 1-1 0 0,0-1 1 0 0,-1 0-1 0 0,0 0 1 0 0,-2-8-40 0 0,-1 17-38 0 0,0 1 0 0 0,0 1 0 0 0,0-1 0 0 0,0 0 0 0 0,-1 1 0 0 0,1-1 0 0 0,-1 1 0 0 0,0 0 0 0 0,0 0 0 0 0,0 1 0 0 0,0-1 0 0 0,-1 1 0 0 0,1 0 0 0 0,-1 0 0 0 0,0 0 0 0 0,1 1 0 0 0,-1 0 0 0 0,0 0 0 0 0,0 0 0 0 0,0 0 0 0 0,1 1 0 0 0,-1 0 0 0 0,0 0 0 0 0,0 0 0 0 0,0 0 0 0 0,0 1 0 0 0,0 0 0 0 0,0 0 0 0 0,1 0 0 0 0,-1 1 0 0 0,-2 0 38 0 0,-6 1-181 0 0,0 1-1 0 0,1 0 1 0 0,-1 1-1 0 0,1 0 1 0 0,0 1-1 0 0,0 0 1 0 0,1 1-1 0 0,0 0 1 0 0,0 1-1 0 0,1 0 1 0 0,-6 6 181 0 0,55-7-614 0 0,137-62 1876 0 0,-97 32-801 0 0,-42 20-6534 0 0,-28 0-4081 0 0,-5-1 4374 0 0</inkml:trace>
  <inkml:trace contextRef="#ctx0" brushRef="#br0" timeOffset="-69833.476">6674 1053 3297 0 0,'0'0'1812'0'0,"0"0"-48"0"0,0 0 1 0 0,0 0 41 0 0,0 0-65 0 0,0 0-251 0 0,0 0-288 0 0,0 0-268 0 0,0 0-195 0 0,0 0-131 0 0,0 0-93 0 0,0 0-100 0 0,0 0-79 0 0,-21 2-63 0 0,-65 11-27 0 0,83-13-223 0 0,0 1 1 0 0,0 0-1 0 0,-1-1 0 0 0,1 1 1 0 0,0 1-1 0 0,0-1 1 0 0,0 0-1 0 0,0 1 1 0 0,0 0-1 0 0,1-1 0 0 0,-1 1 1 0 0,0 0-1 0 0,1 0 1 0 0,-1 1-1 0 0,1-1 1 0 0,0 1-1 0 0,0-1 0 0 0,0 1 1 0 0,0-1-1 0 0,0 2-23 0 0,-6 7 79 0 0,-3 0-48 0 0,1 1 0 0 0,0 0 0 0 0,1 1 1 0 0,1 0-1 0 0,0 0 0 0 0,0 1 0 0 0,1 0 1 0 0,1 0-1 0 0,1 1 0 0 0,0 0 0 0 0,1 0 1 0 0,0 0-1 0 0,1 0 0 0 0,1 1 1 0 0,0 0-1 0 0,1-1 0 0 0,1 1 0 0 0,1 2-31 0 0,-1-14 18 0 0,1 0-1 0 0,0 0 1 0 0,0 0-1 0 0,1 0 1 0 0,-1 0-1 0 0,1 0 1 0 0,0-1-1 0 0,0 1 1 0 0,0 0 0 0 0,0-1-1 0 0,1 0 1 0 0,-1 1-1 0 0,1-1 1 0 0,0 0-1 0 0,0 0 1 0 0,0-1-1 0 0,0 1 1 0 0,0-1-1 0 0,1 1 1 0 0,-1-1-1 0 0,1 0 1 0 0,0-1-1 0 0,0 1 1 0 0,-1 0-1 0 0,1-1 1 0 0,0 0 0 0 0,0 0-1 0 0,0 0 1 0 0,3 0-18 0 0,2 0 117 0 0,-1 0 0 0 0,1 0 0 0 0,-1-1 0 0 0,1 0 0 0 0,-1-1 0 0 0,0 0 0 0 0,1 0 0 0 0,-1-1 0 0 0,0 0 0 0 0,1 0 0 0 0,-1-1 0 0 0,-1 0 0 0 0,1 0 0 0 0,1-1-117 0 0,15-11 304 0 0,-1 0-1 0 0,0-2 0 0 0,-1 0 1 0 0,-1-1-1 0 0,0-2 1 0 0,-2 0-1 0 0,13-17-303 0 0,-23 26 62 0 0,-1 1 0 0 0,0-2 0 0 0,-1 1 0 0 0,-1-1 0 0 0,0 0 0 0 0,0 0 0 0 0,-1 0 0 0 0,-1-1 0 0 0,0 0 0 0 0,-1 0 0 0 0,0 0 0 0 0,-1 0 0 0 0,0-1 0 0 0,-1 1 0 0 0,-1-1 0 0 0,0 1 0 0 0,-1-5-62 0 0,0 15-24 0 0,1-1-1 0 0,-1 0 0 0 0,-1 0 0 0 0,1 0 0 0 0,-1 1 0 0 0,1-1 0 0 0,-1 1 0 0 0,0-1 0 0 0,0 1 0 0 0,-1 0 1 0 0,1 0-1 0 0,-1 0 0 0 0,1 0 0 0 0,-1 0 0 0 0,0 1 0 0 0,0-1 0 0 0,0 1 0 0 0,-1-1 0 0 0,1 1 0 0 0,0 0 1 0 0,-1 1-1 0 0,1-1 0 0 0,-1 1 0 0 0,0-1 0 0 0,0 1 0 0 0,1 0 0 0 0,-1 0 0 0 0,0 1 0 0 0,0-1 1 0 0,-3 1 24 0 0,-6-1-377 0 0,1 0 1 0 0,-1 1 0 0 0,1 0 0 0 0,-1 1-1 0 0,1 1 1 0 0,0 0 0 0 0,-1 1 0 0 0,1 0 0 0 0,-3 1 376 0 0,-42 23-5111 0 0,32-14-1436 0 0,9-5-3040 0 0</inkml:trace>
  <inkml:trace contextRef="#ctx0" brushRef="#br0" timeOffset="-66785.676">7237 1149 1656 0 0,'0'0'1127'0'0,"0"0"-40"0"0,0 0 164 0 0,0 0 335 0 0,0 0 265 0 0,0 0 24 0 0,0 0-245 0 0,0 0-446 0 0,0 0-405 0 0,0 0-291 0 0,0 0-165 0 0,0 26 1258 0 0,-3 47 377 0 0,-16 34-907 0 0,-50 151-83 0 0,63-240-1271 0 0,-1 5 2461 0 0,9-40-207 0 0,10-29-1754 0 0,1 1 0 0 0,3 0 1 0 0,2 1-1 0 0,2 1 0 0 0,23-36-197 0 0,-37 66 25 0 0,17-30 55 0 0,2 1 1 0 0,2 1-1 0 0,1 1 0 0 0,2 1 0 0 0,5-2-80 0 0,-31 38 6 0 0,-1-1 0 0 0,1 1-1 0 0,0-1 1 0 0,1 1 0 0 0,-1 0-1 0 0,1 1 1 0 0,-1-1-1 0 0,1 1 1 0 0,0 0 0 0 0,0 0-1 0 0,-1 0 1 0 0,2 1-1 0 0,-1 0 1 0 0,0 0 0 0 0,0 0-1 0 0,0 0 1 0 0,0 1 0 0 0,1 0-1 0 0,-1 0-5 0 0,-2 2 5 0 0,0 0 1 0 0,-1-1-1 0 0,1 1 0 0 0,-1 0 1 0 0,1 1-1 0 0,-1-1 0 0 0,0 0 0 0 0,0 1 1 0 0,0-1-1 0 0,0 1 0 0 0,0 0 1 0 0,-1-1-1 0 0,1 1 0 0 0,-1 0 0 0 0,0 0 1 0 0,0 0-1 0 0,0 0 0 0 0,0 0 1 0 0,0 0-1 0 0,-1 0 0 0 0,1 1 0 0 0,-1-1 1 0 0,0 0-1 0 0,0 0 0 0 0,0 3-5 0 0,0-4 3 0 0,-3 119 20 0 0,3-121-74 0 0,-1 12-1994 0 0,3-10-2678 0 0,2-1-4291 0 0,2-1-1031 0 0</inkml:trace>
  <inkml:trace contextRef="#ctx0" brushRef="#br0" timeOffset="-66130.783">8007 1152 14779 0 0,'0'0'1654'0'0,"0"0"-505"0"0,0 0-256 0 0,0 0 123 0 0,0 0 88 0 0,0 0-60 0 0,0 0-201 0 0,0 0-247 0 0,0 0-217 0 0,0 0-131 0 0,0 0-85 0 0,0 0-75 0 0,0 0 8 0 0,-34 3 0 0 0,-103 13 0 0 0,67 12 49 0 0,61-19-127 0 0,0-2-22 0 0,0 1 0 0 0,1 0 1 0 0,-1 0-1 0 0,2 0 1 0 0,-1 1-1 0 0,1 0 0 0 0,1 1 1 0 0,0-1-1 0 0,0 1 1 0 0,1 1-1 0 0,0-1 0 0 0,1 1 1 0 0,0-1-1 0 0,1 1 1 0 0,0 1-1 0 0,0-1 0 0 0,1 0 1 0 0,1 0-1 0 0,0 1 1 0 0,1-1-1 0 0,0 1 0 0 0,0-1 1 0 0,2 5 3 0 0,1-10 1 0 0,1 1 1 0 0,0-1 0 0 0,1 0-1 0 0,-1 0 1 0 0,1-1-1 0 0,0 1 1 0 0,0-1-1 0 0,1 0 1 0 0,0-1 0 0 0,0 1-1 0 0,0-1 1 0 0,0 0-1 0 0,1 0 1 0 0,-1-1-1 0 0,1 0 1 0 0,0 0-1 0 0,0-1 1 0 0,0 0 0 0 0,0 0-1 0 0,0-1 1 0 0,1 1-1 0 0,-1-2 1 0 0,1 1-1 0 0,-1-1 1 0 0,0 0 0 0 0,1 0-1 0 0,-1-1 1 0 0,1 0-1 0 0,0-1-1 0 0,8 0 95 0 0,0 0-1 0 0,0-1 0 0 0,-1-1 1 0 0,0-1-1 0 0,0 0 0 0 0,0-1 1 0 0,0 0-1 0 0,-1-1 0 0 0,0-1 1 0 0,-1 0-1 0 0,1-1 1 0 0,-2-1-1 0 0,1 0 0 0 0,-1 0 1 0 0,10-12-95 0 0,11-15 281 0 0,-1-1 0 0 0,-2-1-1 0 0,-2-2 1 0 0,11-22-281 0 0,-20 32 5 0 0,-1-1 0 0 0,-2-1 0 0 0,-1-1 0 0 0,-1 0 0 0 0,-2-1 0 0 0,-2 0-1 0 0,-1-1 1 0 0,-2 0 0 0 0,-1 0 0 0 0,-2-1 0 0 0,-1-14-5 0 0,-3 31-20 0 0,0-1 0 0 0,-2 0 0 0 0,-1 0 0 0 0,0 0 0 0 0,-1 1 0 0 0,-2-1 0 0 0,0-1 20 0 0,4 16-6 0 0,0 0-1 0 0,-1 1 1 0 0,0-1-1 0 0,0 1 1 0 0,0-1-1 0 0,0 1 1 0 0,-1 0-1 0 0,0 0 1 0 0,0 0-1 0 0,0 1 1 0 0,-1-1 0 0 0,1 1-1 0 0,-1 0 1 0 0,0 0-1 0 0,0 1 1 0 0,-1-1-1 0 0,1 1 1 0 0,-1 1-1 0 0,1-1 1 0 0,-1 1-1 0 0,0 0 1 0 0,0 0-1 0 0,0 0 1 0 0,0 1-1 0 0,-5-1 7 0 0,-2 1-4 0 0,0 1-1 0 0,0 0 0 0 0,0 1 1 0 0,0 0-1 0 0,0 1 0 0 0,0 0 1 0 0,0 1-1 0 0,0 1 0 0 0,1 0 1 0 0,0 0-1 0 0,0 1 0 0 0,0 1 1 0 0,0 0-1 0 0,1 1 0 0 0,0 0 1 0 0,0 1-1 0 0,1 0 0 0 0,0 0 1 0 0,0 1-1 0 0,1 1 0 0 0,0-1 1 0 0,1 1-1 0 0,0 1 0 0 0,1 0 1 0 0,0 0-1 0 0,0 0 0 0 0,1 1 1 0 0,1 0-1 0 0,0 0 0 0 0,1 0 1 0 0,0 1-1 0 0,0 0 0 0 0,2-1 1 0 0,-1 9 4 0 0,0-1 3 0 0,0 0 1 0 0,2-1 0 0 0,1 1 0 0 0,0 0-1 0 0,2 0 1 0 0,0 0 0 0 0,1-1-1 0 0,1 1 1 0 0,0-1 0 0 0,2 0 0 0 0,0 0-1 0 0,2-1 1 0 0,0 0 0 0 0,2 2-4 0 0,11 14 96 0 0,2-1 0 0 0,1-1 0 0 0,2-1 0 0 0,1-2 0 0 0,1 0 1 0 0,2-2-1 0 0,0-1 0 0 0,19 11-96 0 0,-47-36 6 0 0,108 121 183 0 0,-105-107-201 0 0,8-20-5475 0 0,3-14 1142 0 0,-3 3-4172 0 0,-4 8-640 0 0</inkml:trace>
  <inkml:trace contextRef="#ctx0" brushRef="#br0" timeOffset="-65884.247">8660 1163 8250 0 0,'0'0'256'0'0,"0"0"-448"0"0,0 0-96 0 0,0 0-144 0 0,0 0-401 0 0,0 0-1415 0 0,0 0-2265 0 0</inkml:trace>
  <inkml:trace contextRef="#ctx0" brushRef="#br0" timeOffset="-65640.582">8701 644 16396 0 0,'0'0'1960'0'0,"0"0"-568"0"0,0 0-392 0 0,0 0-95 0 0,0 0-81 0 0,0 0-128 0 0,0-191-176 0 0,0 187-224 0 0,0 1-264 0 0,0 3-240 0 0,0 3-136 0 0,2 8-32 0 0,5 8-64 0 0,-1 10-184 0 0,3 8-769 0 0,-4-8-2583 0 0,-1-10-8667 0 0</inkml:trace>
  <inkml:trace contextRef="#ctx0" brushRef="#br0" timeOffset="-65403.233">8872 1443 17244 0 0,'0'0'1349'0'0,"0"0"-463"0"0,0 0-129 0 0,0 0 39 0 0,0 0 50 0 0,0 0-46 0 0,0 0-162 0 0,0 0-178 0 0,15-33-98 0 0,46-104-69 0 0,-6 31 217 0 0,-44 87-459 0 0,64-83-99 0 0,-74 102 34 0 0,-1-1 0 0 0,0 1 0 0 0,1 0 1 0 0,-1-1-1 0 0,0 1 0 0 0,1 0 0 0 0,-1-1 0 0 0,0 1 0 0 0,1 0 0 0 0,-1 0 0 0 0,1-1 1 0 0,-1 1-1 0 0,1 0 0 0 0,-1 0 0 0 0,1 0 0 0 0,-1 0 0 0 0,1 0 0 0 0,-1 0 0 0 0,1-1 1 0 0,-1 1-1 0 0,1 0 0 0 0,-1 0 0 0 0,1 0 0 0 0,-1 1 0 0 0,1-1 0 0 0,-1 0 0 0 0,1 0 1 0 0,-1 0-1 0 0,0 0 0 0 0,1 0 0 0 0,-1 0 0 0 0,1 1 0 0 0,-1-1 0 0 0,1 0 0 0 0,-1 0 1 0 0,1 1-1 0 0,-1-1 0 0 0,0 0 0 0 0,1 1 0 0 0,-1-1 0 0 0,0 0 0 0 0,1 1 0 0 0,-1-1 1 0 0,0 1-1 0 0,0-1 0 0 0,1 1 0 0 0,-1-1 0 0 0,0 0 0 0 0,0 1 0 0 0,0-1 0 0 0,1 1 1 0 0,-1-1-1 0 0,0 1 0 0 0,0-1 0 0 0,0 1 0 0 0,0-1 0 0 0,0 1 0 0 0,0-1 0 0 0,0 1 1 0 0,0 0 13 0 0,0 39-358 0 0,0-30 286 0 0,-7 64-327 0 0,4-64 320 0 0,1 0 1 0 0,1 0 0 0 0,0 1-1 0 0,0-1 1 0 0,1 1 0 0 0,0-1-1 0 0,1 1 1 0 0,0-1 0 0 0,1 0-1 0 0,0 1 1 0 0,1-1 0 0 0,0 0-1 0 0,0 0 1 0 0,4 7 78 0 0,-5-13 32 0 0,1 1 1 0 0,-1-1-1 0 0,1 1 0 0 0,0-1 1 0 0,0 0-1 0 0,1 0 0 0 0,-1 0 0 0 0,1 0 1 0 0,0-1-1 0 0,0 0 0 0 0,0 0 1 0 0,0 0-1 0 0,0 0 0 0 0,1 0 1 0 0,0-1-1 0 0,-1 0 0 0 0,1 0 0 0 0,0 0 1 0 0,0 0-1 0 0,0-1 0 0 0,0 0 1 0 0,0 0-1 0 0,0 0 0 0 0,0-1 1 0 0,1 0-1 0 0,-1 0 0 0 0,0 0 0 0 0,0 0 1 0 0,0-1-1 0 0,0 0 0 0 0,0 0 1 0 0,1-1-33 0 0,8-4 166 0 0,-1 0-1 0 0,0-1 1 0 0,0-1 0 0 0,0 0 0 0 0,-1-1 0 0 0,-1-1 0 0 0,1 1 0 0 0,-2-2 0 0 0,1 0 0 0 0,-1 0 0 0 0,-1 0 0 0 0,0-1 0 0 0,-1-1 0 0 0,0 0 0 0 0,-1 0 0 0 0,0 0-1 0 0,-1-1 1 0 0,-1 0 0 0 0,1-2-166 0 0,-4 10-142 0 0,1 0-1 0 0,-1 0 0 0 0,0-1 0 0 0,-1 0 0 0 0,1 1 1 0 0,-1-1-1 0 0,-1 0 0 0 0,1 1 0 0 0,-1-1 0 0 0,0 0 1 0 0,-1 0-1 0 0,0 1 0 0 0,0-1 0 0 0,-1-4 143 0 0,-7 2-2540 0 0,3 7-2151 0 0,1 1-6994 0 0</inkml:trace>
  <inkml:trace contextRef="#ctx0" brushRef="#br0" timeOffset="-65003.444">8647 1071 3833 0 0,'0'0'3148'0'0,"0"0"-880"0"0,0 0-243 0 0,0 0-78 0 0,0 0-99 0 0,0 0-189 0 0,0 0-279 0 0,0 0-248 0 0,0 0-210 0 0,0 0-160 0 0,0 0-101 0 0,0 0-80 0 0,0 0-85 0 0,-8 15-80 0 0,-50 107 879 0 0,7 99-368 0 0,43-193-609 0 0,2-9-1620 0 0,5-8-3314 0 0,1-11-1924 0 0,0 0-5132 0 0</inkml:trace>
  <inkml:trace contextRef="#ctx0" brushRef="#br0" timeOffset="-63897.851">10008 1178 8442 0 0,'0'0'2211'0'0,"0"0"-412"0"0,0 0-247 0 0,0 0-39 0 0,0 0-45 0 0,0 0-124 0 0,0 0-240 0 0,0 0-290 0 0,0 0-255 0 0,0 0-155 0 0,0 0-104 0 0,-35 6-48 0 0,-108 22-24 0 0,139-28-210 0 0,-1 1-1 0 0,1-1 1 0 0,0 1 0 0 0,-1 0 0 0 0,1 1-1 0 0,0-1 1 0 0,0 1 0 0 0,0 0 0 0 0,0 0-1 0 0,0 0 1 0 0,0 0 0 0 0,0 1 0 0 0,1-1-1 0 0,-1 1 1 0 0,1 0 0 0 0,0 0-1 0 0,-1 1-17 0 0,-5 6 67 0 0,0-3-37 0 0,1 1-1 0 0,0 0 1 0 0,0 1-1 0 0,0-1 0 0 0,1 2 1 0 0,1-1-1 0 0,0 1 1 0 0,0-1-1 0 0,1 2 1 0 0,0-1-1 0 0,0 0 1 0 0,1 1-1 0 0,1 0 1 0 0,0 0-1 0 0,1 0 1 0 0,0 1-1 0 0,0-1 1 0 0,1 0-1 0 0,0 1 1 0 0,2 5-30 0 0,1-13 32 0 0,1 0 0 0 0,0-1 0 0 0,0 1 0 0 0,0-1 0 0 0,0 0 0 0 0,1 0 0 0 0,-1 0 0 0 0,1 0 0 0 0,0-1 1 0 0,0 1-1 0 0,0-1 0 0 0,0 0 0 0 0,0 0 0 0 0,0-1 0 0 0,1 1 0 0 0,-1-1 0 0 0,0 0 0 0 0,1 0 1 0 0,-1 0-1 0 0,1-1 0 0 0,0 1 0 0 0,-1-1 0 0 0,1 0 0 0 0,-1-1 0 0 0,1 1 0 0 0,-1-1 0 0 0,1 0 0 0 0,3-1-32 0 0,8-1 76 0 0,1-1 0 0 0,-1-1 0 0 0,0-1 0 0 0,0 0 0 0 0,-1-1-1 0 0,0 0 1 0 0,0-1 0 0 0,-1-1 0 0 0,0-1 0 0 0,0 0-1 0 0,-1-1 1 0 0,9-8-76 0 0,21-15 97 0 0,-26 20-77 0 0,-13 10-20 0 0,0 1 0 0 0,0-1-1 0 0,0 1 1 0 0,1-1-1 0 0,-1 1 1 0 0,1 1 0 0 0,0-1-1 0 0,0 1 1 0 0,0 0-1 0 0,0 0 1 0 0,0 0-1 0 0,0 1 1 0 0,6-2 0 0 0,-5 30-159 0 0,-7 97 265 0 0,3-121-94 0 0,0 0 1 0 0,0-1 0 0 0,0 1-1 0 0,0-1 1 0 0,0 0 0 0 0,1 1-1 0 0,-1-1 1 0 0,1 0-1 0 0,0-1 1 0 0,0 1 0 0 0,0 0-1 0 0,0-1 1 0 0,0 0 0 0 0,0 1-1 0 0,0-1 1 0 0,0 0 0 0 0,0-1-1 0 0,0 1 1 0 0,1-1 0 0 0,-1 1-1 0 0,0-1 1 0 0,0 0 0 0 0,1 0-1 0 0,-1 0 1 0 0,0-1 0 0 0,0 1-1 0 0,1-1 1 0 0,-1 0 0 0 0,0 0-1 0 0,0 0 1 0 0,0 0-1 0 0,0 0 1 0 0,0-1 0 0 0,0 1-1 0 0,0-1 1 0 0,0 0 0 0 0,0 0-13 0 0,24-14 180 0 0,-2-1-1 0 0,1-1 1 0 0,-2-1 0 0 0,-1-1 0 0 0,0-1 0 0 0,9-12-180 0 0,-5 7 137 0 0,8-9-99 0 0,-1-1 0 0 0,-2-1 0 0 0,-1-2 0 0 0,-2-1 0 0 0,-2-1 0 0 0,-2-2 0 0 0,-1 0 0 0 0,-3-2 0 0 0,-1 0 0 0 0,-3-1 0 0 0,-1-1 0 0 0,-3-1 0 0 0,-2 0-1 0 0,-1 0 1 0 0,-1-24-38 0 0,-6 44-3 0 0,-1 17 9 0 0,0 0-1 0 0,0 1 0 0 0,-2-1 0 0 0,1 0 0 0 0,-1 0 0 0 0,-1 0 0 0 0,0 0 0 0 0,0 0 0 0 0,-1 0 0 0 0,0 0 1 0 0,-1 1-1 0 0,-1-1 0 0 0,1 1 0 0 0,-2 0 0 0 0,1 0 0 0 0,-6-8-5 0 0,7 16-1 0 0,-1 0-1 0 0,1 0 0 0 0,0 0 1 0 0,0 1-1 0 0,-1-1 1 0 0,1 1-1 0 0,-1 0 0 0 0,1 0 1 0 0,-1 1-1 0 0,0-1 1 0 0,1 1-1 0 0,-1-1 0 0 0,0 1 1 0 0,1 0-1 0 0,-1 1 1 0 0,0-1-1 0 0,1 1 0 0 0,-1-1 1 0 0,0 1-1 0 0,1 0 1 0 0,-1 0-1 0 0,1 1 0 0 0,0-1 1 0 0,-1 1-1 0 0,1 0 1 0 0,0 0-1 0 0,0 0 1 0 0,0 0-1 0 0,0 0 0 0 0,0 1 1 0 0,1-1-1 0 0,-1 1 1 0 0,1 0-1 0 0,-1-1 0 0 0,1 1 1 0 0,-1 2 1 0 0,-9 16 8 0 0,1 1 0 0 0,0 1 0 0 0,2 0 1 0 0,0 0-1 0 0,2 1 0 0 0,1 0 0 0 0,0 0 1 0 0,2 0-1 0 0,1 1 0 0 0,1-1 0 0 0,1 1 1 0 0,1 0-1 0 0,1 0 0 0 0,1 1-8 0 0,-2-23 1 0 0,22 354 176 0 0,1 36-113 0 0,-23-392-73 0 0,0-1 10 0 0,-4-24-534 0 0,-26-79-2066 0 0,-1-7-3931 0 0,12 70 1162 0 0,10 20 149 0 0,0 0-1971 0 0</inkml:trace>
  <inkml:trace contextRef="#ctx0" brushRef="#br0" timeOffset="-63103.227">10194 932 6361 0 0,'0'0'2123'0'0,"0"0"-473"0"0,0 0-524 0 0,0 0-183 0 0,0 0 180 0 0,0 0 277 0 0,0 0 175 0 0,0 0-72 0 0,0 0-244 0 0,0 0-234 0 0,0 0-209 0 0,0 0-166 0 0,0 0-114 0 0,35 2-73 0 0,114 8-74 0 0,171-3 582 0 0,-307-8-1014 0 0,0 1 0 0 0,0 0 0 0 0,0 1 0 0 0,0 1 0 0 0,0 0 1 0 0,0 1-1 0 0,0 0 0 0 0,0 1 0 0 0,-1 1 0 0 0,0 0 0 0 0,0 0 0 0 0,0 1 0 0 0,0 1 0 0 0,-1 0 0 0 0,0 0 0 0 0,9 10 43 0 0,5 64 112 0 0,-23-79-58 0 0,0 1 0 0 0,0-1 0 0 0,0 1 0 0 0,0-1-1 0 0,0 0 1 0 0,1 1 0 0 0,-1-1 0 0 0,1 0 0 0 0,0-1 0 0 0,-1 1-1 0 0,1 0 1 0 0,0-1 0 0 0,0 0 0 0 0,0 1 0 0 0,0-1-1 0 0,0 0 1 0 0,1-1 0 0 0,-1 1 0 0 0,0-1 0 0 0,0 1 0 0 0,1-1-1 0 0,-1 0 1 0 0,0 0 0 0 0,0 0 0 0 0,1-1 0 0 0,-1 1 0 0 0,0-1-1 0 0,0 0 1 0 0,0 1 0 0 0,0-1 0 0 0,0-1 0 0 0,0 1-1 0 0,0 0 1 0 0,0-1 0 0 0,0 0 0 0 0,0 1 0 0 0,-1-1 0 0 0,1 0-1 0 0,-1-1-53 0 0,127-85 687 0 0,-125 85-676 0 0,0 0 0 0 0,-1 0 0 0 0,1-1 0 0 0,0 1 0 0 0,-1-1 0 0 0,0 0 0 0 0,0 0 0 0 0,0 0 0 0 0,0 0 0 0 0,-1-1 0 0 0,1 1-1 0 0,-1-1 1 0 0,-1 1 0 0 0,1-1 0 0 0,0 0 0 0 0,-1 1 0 0 0,0-1 0 0 0,0 0 0 0 0,-1 0 0 0 0,1-1-11 0 0,-3 4-1 0 0,0 0-1 0 0,0 0 1 0 0,0 0-1 0 0,-1 1 1 0 0,1-1-1 0 0,0 1 1 0 0,-1-1-1 0 0,1 1 1 0 0,-1 0 0 0 0,1 0-1 0 0,-1 0 1 0 0,0 0-1 0 0,1 1 1 0 0,-1-1-1 0 0,0 1 1 0 0,0-1 0 0 0,1 1-1 0 0,-1 0 1 0 0,0 0-1 0 0,0 0 1 0 0,0 0-1 0 0,1 1 1 0 0,-1-1 0 0 0,0 1-1 0 0,1 0 1 0 0,-3 0 1 0 0,-13 5-36 0 0,0 0-1 0 0,0 2 1 0 0,1 0 0 0 0,0 0 0 0 0,1 2 0 0 0,-1 0 0 0 0,2 1 0 0 0,0 0 0 0 0,0 1 0 0 0,1 1-1 0 0,0 0 1 0 0,1 1 0 0 0,-4 7 36 0 0,7-11-15 0 0,0 1 0 0 0,0 1-1 0 0,1 0 1 0 0,0 0 0 0 0,1 1-1 0 0,1 0 1 0 0,0 0 0 0 0,0 0-1 0 0,2 1 1 0 0,-1 0 0 0 0,2 1 0 0 0,0-1-1 0 0,1 1 1 0 0,0 0 0 0 0,1-1-1 0 0,1 1 1 0 0,0 0 0 0 0,1 0-1 0 0,1 9 16 0 0,1-18-4 0 0,0 0 0 0 0,1 0 0 0 0,-1 0 0 0 0,1 0 0 0 0,0 0 0 0 0,0-1 0 0 0,1 0 0 0 0,0 1 0 0 0,0-1 0 0 0,0 0 0 0 0,1-1 0 0 0,-1 1 0 0 0,1-1 0 0 0,0 0 0 0 0,0 0 0 0 0,1-1 0 0 0,-1 1 0 0 0,1-1 0 0 0,0 0 0 0 0,0-1 0 0 0,0 1 0 0 0,0-1 0 0 0,0 0 0 0 0,0-1 0 0 0,0 0 0 0 0,1 0 0 0 0,4 0 4 0 0,7 2-48 0 0,1-2 0 0 0,-1 0 0 0 0,1-1 0 0 0,0-1 0 0 0,-1-1 0 0 0,1 0 0 0 0,-1-2 0 0 0,0 0 0 0 0,2-1 48 0 0,17-9-493 0 0,0-1 0 0 0,-1-1 0 0 0,-1-3 0 0 0,-1 0 0 0 0,26-21 493 0 0,152-128-5947 0 0,-57 18-2887 0 0,-96 80 8249 0 0,-40 40 3040 0 0,-19 7 2371 0 0,-3 22-4554 0 0,-1 0 0 0 0,1-1 1 0 0,0 1-1 0 0,0 1 0 0 0,-1-1 0 0 0,1 0 0 0 0,0 1 1 0 0,-1-1-1 0 0,1 1 0 0 0,-1 0 0 0 0,1 0 0 0 0,0 1 1 0 0,-1-1-1 0 0,1 1 0 0 0,0-1 0 0 0,-1 1 0 0 0,1 0 1 0 0,0 1-1 0 0,0-1 0 0 0,-3 2-272 0 0,-20 7 405 0 0,1 1 0 0 0,0 1 0 0 0,1 1 0 0 0,1 2 1 0 0,0 0-1 0 0,0 2 0 0 0,2 0 0 0 0,0 1 0 0 0,-4 6-405 0 0,22-20 9 0 0,-1-1 0 0 0,1 1 0 0 0,0-1 0 0 0,0 1 0 0 0,1 0 0 0 0,-1 0 0 0 0,1 0 0 0 0,0 1 0 0 0,0-1 1 0 0,0 1-1 0 0,1-1 0 0 0,-1 1 0 0 0,1-1 0 0 0,0 1 0 0 0,0 0 0 0 0,1 0 0 0 0,0-1 0 0 0,-1 1 0 0 0,1 0 0 0 0,1 0 0 0 0,-1-1 0 0 0,1 1 0 0 0,0 0 0 0 0,0-1 0 0 0,0 1 0 0 0,1 0 0 0 0,0-1 0 0 0,1 3-9 0 0,85 61 195 0 0,-79-64-148 0 0,-1 0-1 0 0,0 0 0 0 0,0 1 1 0 0,-1 0-1 0 0,1 1 1 0 0,-1-1-1 0 0,0 2 0 0 0,-1-1 1 0 0,1 1-1 0 0,-1 0 0 0 0,-1 0 1 0 0,1 0-1 0 0,-1 1 0 0 0,0 0 1 0 0,-1 0-1 0 0,0 0 1 0 0,0 0-1 0 0,0 5-46 0 0,-3-9 45 0 0,-1 0 1 0 0,-1-1-1 0 0,1 1 1 0 0,-1 0-1 0 0,1 0 1 0 0,-1-1-1 0 0,0 1 1 0 0,0 0-1 0 0,-1-1 0 0 0,1 1 1 0 0,-1-1-1 0 0,1 0 1 0 0,-1 1-1 0 0,0-1 1 0 0,-1 0-1 0 0,1 0 1 0 0,0 0-1 0 0,-1 0 1 0 0,0-1-1 0 0,1 1 0 0 0,-1-1 1 0 0,0 1-1 0 0,-1-1 1 0 0,1 0-1 0 0,0 0 1 0 0,-2 0-46 0 0,-95 42 400 0 0,74-38-480 0 0,0-1 0 0 0,-1-1 0 0 0,1-1 0 0 0,-1-2 0 0 0,-23-1 80 0 0,2-11-2167 0 0,30 0-5338 0 0,14 7-3984 0 0</inkml:trace>
  <inkml:trace contextRef="#ctx0" brushRef="#br0" timeOffset="-62433.478">12802 1226 8482 0 0,'0'0'3338'0'0,"0"0"-1128"0"0,0 0-461 0 0,0 0-100 0 0,0 0-146 0 0,0 0-242 0 0,0 0-306 0 0,0 0-309 0 0,0 0-185 0 0,0 0-95 0 0,0 0-64 0 0,0 0-64 0 0,0 0-64 0 0,-14 27-24 0 0,-46 87-74 0 0,36-27-40 0 0,12 37-946 0 0,10-98-2721 0 0,2 1-3384 0 0,0-20-3905 0 0</inkml:trace>
  <inkml:trace contextRef="#ctx0" brushRef="#br0" timeOffset="-62271.291">12743 828 15475 0 0,'0'0'1621'0'0,"0"0"-288"0"0,0 0-140 0 0,0 0-99 0 0,0 0-140 0 0,0 0-205 0 0,0 0-306 0 0,0 0-285 0 0,0 0-261 0 0,0 0-249 0 0,0 0-116 0 0,0 0-27 0 0,0 0 8 0 0,0-6-72 0 0,5-13-526 0 0,19 52-1686 0 0,-1-1-3616 0 0,-8-13-3926 0 0</inkml:trace>
  <inkml:trace contextRef="#ctx0" brushRef="#br0" timeOffset="-61897.235">13034 1465 10218 0 0,'0'0'1813'0'0,"0"0"-157"0"0,0 0 35 0 0,0 0-23 0 0,0 0-214 0 0,0 0-348 0 0,0 0-316 0 0,0 0-206 0 0,0 0-138 0 0,0 0-73 0 0,0 0-42 0 0,0 0-56 0 0,0 0-51 0 0,15-27-52 0 0,47-87-60 0 0,-8 45 26 0 0,-36 55-116 0 0,-10 6-22 0 0,-3 2-24 0 0,0 1 1 0 0,1 0-1 0 0,0 0 0 0 0,0 0 0 0 0,0 0 1 0 0,0 1-1 0 0,1 0 0 0 0,0 0 1 0 0,0 1-1 0 0,0 0 0 0 0,0 0 0 0 0,0 1 1 0 0,0 0-1 0 0,3 0 24 0 0,-7 3-32 0 0,-1 1-1 0 0,1 0 1 0 0,-1 0 0 0 0,1 0-1 0 0,-1 0 1 0 0,0 0 0 0 0,0 1-1 0 0,0-1 1 0 0,0 1 0 0 0,0-1-1 0 0,0 1 1 0 0,-1 0 0 0 0,1-1 0 0 0,-1 1-1 0 0,0 0 1 0 0,0 0 0 0 0,0 0-1 0 0,0 0 1 0 0,0 0 0 0 0,-1 1-1 0 0,0-1 1 0 0,1 0 0 0 0,-1 0-1 0 0,0 0 1 0 0,0 0 0 0 0,-1 2 32 0 0,2 0-20 0 0,1 11 29 0 0,-3-11 6 0 0,0 0 1 0 0,0 1-1 0 0,1-1 0 0 0,0 0 1 0 0,0 1-1 0 0,1-1 0 0 0,0 0 1 0 0,0 1-1 0 0,0-1 1 0 0,0 0-1 0 0,1 0 0 0 0,0 0 1 0 0,0 0-1 0 0,0 0 1 0 0,0 0-1 0 0,1-1 0 0 0,0 1 1 0 0,0-1-1 0 0,0 0 0 0 0,1 0 1 0 0,-1 0-1 0 0,1 0 1 0 0,0 0-1 0 0,0-1 0 0 0,0 0 1 0 0,1 1-1 0 0,-1-2 0 0 0,1 1 1 0 0,-1 0-1 0 0,1-1 1 0 0,0 0-1 0 0,0 0 0 0 0,0-1 1 0 0,0 1-1 0 0,1-1 0 0 0,-1 0-15 0 0,8-5 188 0 0,-1 0-1 0 0,0-1 0 0 0,0 0 0 0 0,0-1 0 0 0,-1 0 0 0 0,0-1 0 0 0,0 0 0 0 0,-1 0 0 0 0,1-2 1 0 0,-2 1-1 0 0,1-1 0 0 0,-1 0 0 0 0,-1-1 0 0 0,0 0 0 0 0,0-1 0 0 0,-1 0 0 0 0,0 0 0 0 0,-1 0 1 0 0,0-1-1 0 0,1-3-187 0 0,3-3-666 0 0,31-64 2229 0 0,-33 53-4451 0 0,-6-5-4425 0 0,-2 28-4576 0 0</inkml:trace>
  <inkml:trace contextRef="#ctx0" brushRef="#br0" timeOffset="-52512.807">18275 722 3689 0 0,'0'0'1283'0'0,"0"0"-140"0"0,0 0 204 0 0,0 0 418 0 0,0 0 234 0 0,0 0-69 0 0,0 0-260 0 0,0 0-314 0 0,0 0-237 0 0,0 0-175 0 0,0 0-105 0 0,0 0-92 0 0,35-13-78 0 0,111-39-59 0 0,-48 3 374 0 0,-72 34-849 0 0,0-1-1 0 0,-1-1 1 0 0,-1-1 0 0 0,0-1 0 0 0,-2-1-1 0 0,0-1 1 0 0,-1-1 0 0 0,-1-1-1 0 0,-2-1 1 0 0,0 0 0 0 0,13-26-135 0 0,-14-28 699 0 0,-18 78-676 0 0,0-1 0 0 0,0 0 0 0 0,0 1 0 0 0,1-1 0 0 0,-1 0 0 0 0,0 1 0 0 0,0-1 0 0 0,0 1 0 0 0,0 0 0 0 0,0-1 0 0 0,0 1 0 0 0,0 0 0 0 0,0-1 0 0 0,0 1 0 0 0,0 0 0 0 0,0 0 1 0 0,0 0-1 0 0,0 0 0 0 0,0 0 0 0 0,0 0 0 0 0,-1 0 0 0 0,1 0 0 0 0,0 1 0 0 0,0-1 0 0 0,0 0 0 0 0,0 1 0 0 0,0-1 0 0 0,0 0 0 0 0,1 1 0 0 0,-1-1 0 0 0,0 1 0 0 0,0 0 0 0 0,0-1 0 0 0,0 1 1 0 0,0 0-1 0 0,1-1 0 0 0,-1 1 0 0 0,0 0-23 0 0,-14 14 29 0 0,1 0 0 0 0,0 1 0 0 0,2 1 0 0 0,0 0 0 0 0,0 0 0 0 0,2 1 0 0 0,0 1 0 0 0,-3 9-29 0 0,-14 39 4 0 0,2 1 0 0 0,3 2 0 0 0,3 0 0 0 0,4 1 0 0 0,-4 44-4 0 0,18-106 0 0 0,-78 641-182 0 0,70-606 195 0 0,-1-1-1 0 0,-2-1 0 0 0,-2 0 0 0 0,-2-1 0 0 0,-2 0 0 0 0,-1-1 0 0 0,-2-2 0 0 0,-2 0 1 0 0,-1-1-1 0 0,-20 22-12 0 0,34-47 7 0 0,-1 1 0 0 0,0-2-1 0 0,0 1 1 0 0,-1-2 0 0 0,-1 1 0 0 0,0-2 0 0 0,0 0 0 0 0,-1 0 0 0 0,0-1 0 0 0,-1-1 0 0 0,0-1 0 0 0,0 0 0 0 0,0 0-1 0 0,0-2 1 0 0,-1 0 0 0 0,0 0 0 0 0,-6-1-7 0 0,19-4 5 0 0,1 1-1 0 0,0-1 0 0 0,-1 0 1 0 0,1 1-1 0 0,0-1 1 0 0,-1 0-1 0 0,1-1 0 0 0,0 1 1 0 0,0 0-1 0 0,0-1 1 0 0,0 1-1 0 0,0-1 0 0 0,0 1 1 0 0,0-1-1 0 0,1 0 1 0 0,-1 0-1 0 0,1 0 0 0 0,-1 0 1 0 0,1 0-1 0 0,0 0 1 0 0,-1 0-1 0 0,1-1 0 0 0,0 1 1 0 0,1 0-1 0 0,-1-1 1 0 0,0 1-1 0 0,1-1 0 0 0,-1 1 1 0 0,1 0-1 0 0,0-1 1 0 0,0 1-1 0 0,0-2-4 0 0,0-84 112 0 0,7 59-61 0 0,1 1 0 0 0,2 1-1 0 0,0 0 1 0 0,2 0-1 0 0,1 1 1 0 0,1 1-1 0 0,1 0 1 0 0,11-12-51 0 0,36-51 138 0 0,5 2 1 0 0,2 4 0 0 0,55-47-139 0 0,-108 113-13 0 0,1 1 0 0 0,1 1 0 0 0,0 1 0 0 0,1 1 0 0 0,1 0 0 0 0,0 1 0 0 0,0 1 0 0 0,1 1 0 0 0,0 1 0 0 0,0 1 0 0 0,1 1 1 0 0,0 0-1 0 0,8 1 13 0 0,2 4-1406 0 0,-21 4-6858 0 0,19-17-3710 0 0,-23 10 7252 0 0</inkml:trace>
  <inkml:trace contextRef="#ctx0" brushRef="#br0" timeOffset="-52230.434">18912 1116 1400 0 0,'0'0'2805'0'0,"0"0"-221"0"0,0 0-126 0 0,0 0-148 0 0,0 0-177 0 0,0 0-210 0 0,0 0-266 0 0,0 0-275 0 0,0 0-283 0 0,0 0-263 0 0,0 0-198 0 0,0 0-125 0 0,0 0-76 0 0,-5 9-75 0 0,-90 169 514 0 0,79-66-835 0 0,15-109-34 0 0,1 0 1 0 0,0 0 0 0 0,1 0-1 0 0,-1 0 1 0 0,1 0-1 0 0,-1 0 1 0 0,1 0 0 0 0,0 0-1 0 0,0 0 1 0 0,0 0 0 0 0,1 0-1 0 0,-1 0 1 0 0,0-1-1 0 0,1 1 1 0 0,0 0 0 0 0,0-1-1 0 0,0 0 1 0 0,0 1 0 0 0,0-1-1 0 0,0 0 1 0 0,1 0-1 0 0,-1 0 1 0 0,1 0 0 0 0,-1-1-1 0 0,1 1 1 0 0,0-1 0 0 0,0 1-1 0 0,-1-1 1 0 0,1 0 0 0 0,0 0-1 0 0,0 0 1 0 0,0-1-1 0 0,0 1 1 0 0,1 0-8 0 0,4-1 82 0 0,0 0 1 0 0,0 0-1 0 0,-1-1 0 0 0,1 0 1 0 0,0 0-1 0 0,-1-1 0 0 0,1 0 1 0 0,-1 0-1 0 0,1-1 0 0 0,-1 0 1 0 0,0 0-1 0 0,0-1 0 0 0,-1 0 1 0 0,1 0-1 0 0,-1 0 0 0 0,1-1 1 0 0,-1 0-1 0 0,-1 0 0 0 0,1-1 1 0 0,-1 1-1 0 0,0-1 0 0 0,3-4-82 0 0,3-6 172 0 0,0 0 1 0 0,-1 0-1 0 0,-1-1 0 0 0,0-1 0 0 0,-1 0 0 0 0,-1 0 1 0 0,-1 0-1 0 0,3-12-172 0 0,-5 4 14 0 0,-1 0 0 0 0,-1 0 0 0 0,-1 0 0 0 0,-1-1 0 0 0,-3-22-14 0 0,3 47-67 0 0,0 0-1 0 0,0 0 1 0 0,0-1-1 0 0,0 1 1 0 0,0 0 0 0 0,0 0-1 0 0,-1 0 1 0 0,1-1-1 0 0,-1 1 1 0 0,1 0-1 0 0,-1 0 1 0 0,0 0-1 0 0,0 0 1 0 0,0 0-1 0 0,0 0 1 0 0,0 0-1 0 0,-1 0 1 0 0,1 0-1 0 0,0 1 1 0 0,-1-1-1 0 0,1 0 1 0 0,-1 1-1 0 0,0-1 1 0 0,0 1-1 0 0,1 0 1 0 0,-1 0-1 0 0,0 0 1 0 0,0 0-1 0 0,0 0 1 0 0,0 0-1 0 0,-1 0 1 0 0,1 0-1 0 0,0 1 1 0 0,0-1-1 0 0,0 1 1 0 0,0 0-1 0 0,-1-1 1 0 0,1 1-1 0 0,0 0 1 0 0,0 0-1 0 0,-1 1 1 0 0,1-1 0 0 0,0 0-1 0 0,0 1 1 0 0,0-1-1 0 0,-1 1 1 0 0,1 0-1 0 0,0 0 1 0 0,0 0-1 0 0,0 0 1 0 0,0 0-1 0 0,0 0 1 0 0,1 0-1 0 0,-1 1 1 0 0,0-1-1 0 0,0 1 1 0 0,1-1-1 0 0,-1 1 68 0 0,-24 26-3042 0 0,11-9-3315 0 0,8-7-4669 0 0</inkml:trace>
  <inkml:trace contextRef="#ctx0" brushRef="#br0" timeOffset="-51945.277">19277 1487 6113 0 0,'0'0'2745'0'0,"0"0"-735"0"0,0 0-161 0 0,0 0 62 0 0,0 0-87 0 0,0 0-263 0 0,0 0-303 0 0,0 0-229 0 0,0 0-142 0 0,0 0-79 0 0,0 0-95 0 0,0 0-99 0 0,0 0-76 0 0,-5-1-83 0 0,4 0-430 0 0,0 1 0 0 0,0-1 0 0 0,0 1 0 0 0,0-1 0 0 0,0 0 0 0 0,0 1 0 0 0,0-1 0 0 0,0 0 0 0 0,0 0 0 0 0,0 1 0 0 0,1-1 0 0 0,-1 0 0 0 0,0 0 0 0 0,0 0 0 0 0,1 0 0 0 0,-1 0 0 0 0,1 0 0 0 0,-1 0 0 0 0,1-1 0 0 0,-1 1 0 0 0,1 0 0 0 0,-1 0 1 0 0,1 0-1 0 0,0 0 0 0 0,0-1 0 0 0,0 1 0 0 0,0 0 0 0 0,0 0 0 0 0,0 0 0 0 0,0-1 0 0 0,0 1 0 0 0,0 0 0 0 0,0 0 0 0 0,1 0 0 0 0,-1 0 0 0 0,1-1 0 0 0,-1 1 0 0 0,1 0 0 0 0,-1 0 0 0 0,1 0 0 0 0,-1 0 0 0 0,1 0 0 0 0,0 0 0 0 0,0 0 0 0 0,-1 0-25 0 0,12-30 207 0 0,0 1-1 0 0,2 0 1 0 0,2 0-1 0 0,0 2 0 0 0,2 0 1 0 0,1 1-1 0 0,1 1 0 0 0,14-13-206 0 0,9-10-252 0 0,36-36-230 0 0,-17 46-5468 0 0,-58 39 691 0 0,-2 0 751 0 0,1 0-6133 0 0</inkml:trace>
  <inkml:trace contextRef="#ctx0" brushRef="#br0" timeOffset="-51368.082">19735 1395 12787 0 0,'0'0'2166'0'0,"0"0"-494"0"0,0 0-129 0 0,0 0-23 0 0,0 0-174 0 0,0 0-219 0 0,0 0-240 0 0,0 0-173 0 0,0 0-77 0 0,0 0-51 0 0,0 0-62 0 0,0 0-53 0 0,0 0-57 0 0,17-29-65 0 0,53-93-44 0 0,27-24 549 0 0,4 46-662 0 0,-97 98-200 0 0,-1-1 1 0 0,0 1-1 0 0,1 0 0 0 0,0 0 1 0 0,-1 0-1 0 0,1 0 0 0 0,0 1 1 0 0,0 0-1 0 0,0-1 0 0 0,0 1 1 0 0,0 1-1 0 0,0-1 0 0 0,0 0 1 0 0,0 1-1 0 0,0 0 0 0 0,3 0 8 0 0,-1 44-105 0 0,-39 60 105 0 0,28-96-7 0 0,1 0 0 0 0,0 0 0 0 0,0 1 0 0 0,1 0 0 0 0,0 0 0 0 0,0 0 1 0 0,1 0-1 0 0,0 0 0 0 0,1 0 0 0 0,0 0 0 0 0,0 1 0 0 0,1 0 7 0 0,1-8-1 0 0,1 0-1 0 0,-1 0 1 0 0,1-1-1 0 0,0 1 1 0 0,-1 0 0 0 0,1-1-1 0 0,0 1 1 0 0,0-1-1 0 0,0 0 1 0 0,0 0-1 0 0,0 0 1 0 0,0 0-1 0 0,0 0 1 0 0,1 0-1 0 0,-1 0 1 0 0,0-1-1 0 0,0 1 1 0 0,1-1 0 0 0,-1 1-1 0 0,0-1 1 0 0,1 0-1 0 0,-1 0 1 0 0,0 0-1 0 0,1 0 1 0 0,-1-1-1 0 0,0 1 1 0 0,0-1-1 0 0,1 1 1 0 0,-1-1 0 0 0,0 0-1 0 0,0 0 1 0 0,1 0 1 0 0,27-13 15 0 0,-2-2 1 0 0,1-1-1 0 0,-2-1 1 0 0,-1-1-1 0 0,0-1 1 0 0,-1-2-1 0 0,-1-1-15 0 0,-14 15 5 0 0,141-121 62 0 0,-105 111-77 0 0,-44 43 65 0 0,-53 171 185 0 0,51-189-246 0 0,-2 1-13 0 0,0 1-1 0 0,1-1 1 0 0,0 0 0 0 0,0 1-1 0 0,1 0 1 0 0,1-1-1 0 0,-1 1 1 0 0,1-1 0 0 0,0 1-1 0 0,1-1 1 0 0,0 0-1 0 0,1 0 1 0 0,-1 1-1 0 0,2-1 1 0 0,-1-1 0 0 0,1 1-1 0 0,0-1 1 0 0,0 1-1 0 0,1-1 1 0 0,0 0 0 0 0,6 6 19 0 0,-3-7-348 0 0,19 11-582 0 0,-10-18-4412 0 0,-15-2-509 0 0,-2 0-5786 0 0</inkml:trace>
  <inkml:trace contextRef="#ctx0" brushRef="#br0" timeOffset="-55419.273">14439 1230 4785 0 0,'0'0'1218'0'0,"0"0"-437"0"0,0 0-177 0 0,0 0 119 0 0,0 0 196 0 0,0 0 105 0 0,0 0-42 0 0,0 0-91 0 0,0 0-105 0 0,0 0-49 0 0,0 0 19 0 0,5 2 19 0 0,-1 0-594 0 0,0 0 1 0 0,0-1-1 0 0,1 0 1 0 0,-1 1 0 0 0,0-2-1 0 0,0 1 1 0 0,1 0 0 0 0,-1-1-1 0 0,0 0 1 0 0,0 0 0 0 0,1 0-1 0 0,-1 0 1 0 0,0-1 0 0 0,1 0-1 0 0,-1 0 1 0 0,0 0 0 0 0,0 0-1 0 0,0 0 1 0 0,3-2-182 0 0,14-11 395 0 0,0 0 0 0 0,-1-2 0 0 0,-1 0 0 0 0,0-1 0 0 0,-1-1 0 0 0,-1-1 0 0 0,13-18-395 0 0,13-25 1357 0 0,-43 62-1185 0 0,0 0-6 0 0,0 0-9 0 0,0 0-22 0 0,-9 19 138 0 0,-45 256 251 0 0,13 48-431 0 0,7-72-34 0 0,31-222-6 0 0,2-20 209 0 0,1-28-77 0 0,4-47-96 0 0,3 0 0 0 0,2 0-1 0 0,3 1 1 0 0,4 0 0 0 0,2 1-1 0 0,2 1 1 0 0,4 1 0 0 0,13-24-89 0 0,-24 56 1 0 0,0 0 1 0 0,2 0-1 0 0,0 2 1 0 0,3 0 0 0 0,0 1-1 0 0,1 1 1 0 0,2 0-1 0 0,1 2 1 0 0,1 0-1 0 0,0 2 1 0 0,2 0-1 0 0,22-14-1 0 0,-42 33 0 0 0,-1 0 0 0 0,1 0 0 0 0,-1 0 0 0 0,1 0 0 0 0,0 1 0 0 0,0 0 0 0 0,0 0 0 0 0,0 0 0 0 0,0 1 0 0 0,1-1 0 0 0,-1 1 0 0 0,0 0 0 0 0,1 1 0 0 0,-1 0 0 0 0,1-1 0 0 0,-1 2 0 0 0,0-1 0 0 0,1 1 0 0 0,-1 0 0 0 0,1 0 0 0 0,-1 0 0 0 0,0 0 0 0 0,0 1 0 0 0,0 0 0 0 0,0 0 0 0 0,0 1 0 0 0,0 0 0 0 0,-1-1 0 0 0,1 1 0 0 0,-1 1 0 0 0,0-1 0 0 0,1 1 0 0 0,-2 0 0 0 0,1-1 0 0 0,1 4 0 0 0,3 17 48 0 0,-1 0 0 0 0,-2 0 0 0 0,0 1 0 0 0,-2 0 0 0 0,0 0 0 0 0,-2 0 0 0 0,-1 1 0 0 0,-1-1-1 0 0,-1 0 1 0 0,-1 0 0 0 0,-2 5-48 0 0,5-19 8 0 0,0 0 1 0 0,-1 0-1 0 0,0 0 0 0 0,0 0 0 0 0,-1-1 1 0 0,-1 1-1 0 0,0-1 0 0 0,0 1 0 0 0,-1-1 1 0 0,-1 0-1 0 0,1 0 0 0 0,-2-1 0 0 0,1 0 1 0 0,-1 1-1 0 0,-1-2 0 0 0,1 1 0 0 0,-2-1 1 0 0,1 0-1 0 0,-1 0 0 0 0,0-1 0 0 0,-1 0 0 0 0,1-1 1 0 0,-1 0-1 0 0,-1 0 0 0 0,1-1 0 0 0,-1 0 1 0 0,0-1-1 0 0,-5 2-8 0 0,2-3-6 0 0,0-1 1 0 0,0 0-1 0 0,0-1 1 0 0,-1-1-1 0 0,1 0 0 0 0,0-1 1 0 0,-1 0-1 0 0,1-1 1 0 0,0 0-1 0 0,0-1 0 0 0,0-1 1 0 0,-12-5 5 0 0,19 7-127 0 0,0-1 1 0 0,1 1-1 0 0,-1-2 1 0 0,0 1-1 0 0,1 0 0 0 0,0-1 1 0 0,0 0-1 0 0,0-1 1 0 0,0 1-1 0 0,0-1 0 0 0,1 0 1 0 0,0 0-1 0 0,0 0 1 0 0,0 0-1 0 0,1-1 1 0 0,0 1-1 0 0,0-1 0 0 0,0 0 1 0 0,1 0-1 0 0,0 0 1 0 0,0-1-1 0 0,0 1 0 0 0,1 0 1 0 0,0-1-1 0 0,0 1 1 0 0,1-1-1 0 0,0-1 127 0 0,12-24-3748 0 0,6 14-4390 0 0,-17 17 7081 0 0,10-7-8634 0 0</inkml:trace>
  <inkml:trace contextRef="#ctx0" brushRef="#br0" timeOffset="-54429.507">15556 1082 6785 0 0,'0'0'1758'0'0,"0"0"-272"0"0,0 0-65 0 0,0 0 93 0 0,0 0 9 0 0,0 0-120 0 0,0 0-232 0 0,0 0-261 0 0,0 0-202 0 0,0 0-138 0 0,0 0-107 0 0,0 0-73 0 0,0 0-50 0 0,-2-5-59 0 0,-5-17-48 0 0,-25 57 1318 0 0,-2 21-1033 0 0,23-42-498 0 0,2 0 1 0 0,-1 1-1 0 0,2 0 1 0 0,0 1-1 0 0,1 0 1 0 0,1 0-1 0 0,0 0 0 0 0,1 1 1 0 0,1 0-1 0 0,0-1 1 0 0,2 2-1 0 0,-1 8-20 0 0,3-22 0 0 0,0 0-1 0 0,0-1 1 0 0,0 1 0 0 0,0 0-1 0 0,1 0 1 0 0,0 0-1 0 0,0 0 1 0 0,0 0-1 0 0,0-1 1 0 0,0 1 0 0 0,1 0-1 0 0,0-1 1 0 0,0 1-1 0 0,0-1 1 0 0,0 0-1 0 0,0 1 1 0 0,1-1-1 0 0,-1 0 1 0 0,1-1 0 0 0,0 1-1 0 0,0 0 1 0 0,0-1-1 0 0,0 1 1 0 0,0-1-1 0 0,1 0 1 0 0,-1 0 0 0 0,1-1-1 0 0,-1 1 1 0 0,1-1-1 0 0,0 1 1 0 0,-1-1-1 0 0,1 0 1 0 0,0 0 0 0 0,0-1-1 0 0,0 1 1 0 0,0-1-1 0 0,0 0 1 0 0,0 0-1 0 0,0 0 1 0 0,0-1 0 0 0,-1 1-1 0 0,1-1 1 0 0,1 0 0 0 0,11-4 63 0 0,1 0 0 0 0,-1-1 1 0 0,0-1-1 0 0,0-1 0 0 0,0 0 1 0 0,-1-1-1 0 0,-1 0 0 0 0,1-1 1 0 0,-1-1-1 0 0,-1 0 0 0 0,0-1 1 0 0,-1-1-1 0 0,0 0 1 0 0,9-14-65 0 0,-11 15 21 0 0,-1 0 0 0 0,-1 0-1 0 0,0-1 1 0 0,0 0-1 0 0,-2-1 1 0 0,1 1-1 0 0,-2-1 1 0 0,0 0-1 0 0,-1-1 1 0 0,0 1-1 0 0,-1-1 1 0 0,0 0-1 0 0,-2 0 1 0 0,1 0-1 0 0,-2 0 1 0 0,-1-13-20 0 0,-1 23-51 0 0,-1 0 0 0 0,0 1 0 0 0,0-1 0 0 0,0 1 0 0 0,0 0 0 0 0,-1 0 0 0 0,0 0 0 0 0,0 1 0 0 0,0-1 0 0 0,0 1 0 0 0,0 0 0 0 0,-1 0 0 0 0,1 0 0 0 0,-1 1 0 0 0,0-1 0 0 0,0 1 0 0 0,0 1 0 0 0,0-1 0 0 0,0 0 0 0 0,0 1 0 0 0,-1 0 0 0 0,1 1 0 0 0,0-1 0 0 0,-1 1 0 0 0,1 0 1 0 0,0 0-1 0 0,-1 0 0 0 0,-2 2 51 0 0,0-1-132 0 0,1 0 1 0 0,0 1 0 0 0,0 0 0 0 0,0 0-1 0 0,0 0 1 0 0,1 1 0 0 0,-1 0 0 0 0,0 1-1 0 0,1 0 1 0 0,0 0 0 0 0,0 0 0 0 0,0 0-1 0 0,1 1 1 0 0,0 0 0 0 0,-1 0-1 0 0,2 1 1 0 0,-1-1 0 0 0,0 1 0 0 0,-2 6 131 0 0,6-11-9 0 0,0 0-1 0 0,0 0 1 0 0,1-1 0 0 0,-1 1 0 0 0,1 0 0 0 0,-1 0 0 0 0,1 0 0 0 0,-1 0-1 0 0,1 0 1 0 0,0 0 0 0 0,-1 0 0 0 0,1 0 0 0 0,0 0 0 0 0,0 0-1 0 0,0 0 1 0 0,0 1 0 0 0,0-1 0 0 0,0 0 0 0 0,0 0 0 0 0,0 0 0 0 0,0 0-1 0 0,0 0 1 0 0,0 0 0 0 0,1 0 0 0 0,-1 0 0 0 0,0 0 0 0 0,1 0 0 0 0,-1 0-1 0 0,1 0 1 0 0,-1 0 0 0 0,1 0 0 0 0,0 0 0 0 0,-1-1 0 0 0,1 1 0 0 0,0 0-1 0 0,0 0 1 0 0,-1-1 0 0 0,1 1 0 0 0,0 0 0 0 0,0-1 0 0 0,0 1-1 0 0,0-1 1 0 0,0 1 0 0 0,0-1 0 0 0,0 1 0 0 0,0-1 0 0 0,0 0 0 0 0,0 1-1 0 0,0-1 1 0 0,1 0 9 0 0,57 11 318 0 0,-55-11-313 0 0,156 7 640 0 0,-137-10-581 0 0,-1-1 0 0 0,0-1 0 0 0,0-1 0 0 0,-1-1 0 0 0,0-1 0 0 0,0-1 0 0 0,0 0 0 0 0,-1-2-1 0 0,-1 0 1 0 0,0-1 0 0 0,0-1 0 0 0,-1-1 0 0 0,-1-1 0 0 0,-1 0 0 0 0,0-1 0 0 0,0-1-1 0 0,-2 0 1 0 0,0-1 0 0 0,-1-1 0 0 0,3-6-64 0 0,-1 1-32 0 0,0 0 0 0 0,-1-1 0 0 0,-2 0 0 0 0,0-1 1 0 0,-2-1-1 0 0,-1 1 0 0 0,-1-2 0 0 0,-1 1 0 0 0,-1-1 0 0 0,-2 0 0 0 0,-1 0 0 0 0,-1 0 0 0 0,-2-28 32 0 0,0 53 12 0 0,0-1 0 0 0,-1 0-1 0 0,0 1 1 0 0,0-1-1 0 0,0 1 1 0 0,0 0 0 0 0,0-1-1 0 0,-1 1 1 0 0,0 0-1 0 0,1 0 1 0 0,-1 0 0 0 0,0 0-1 0 0,-1 0 1 0 0,1 0-1 0 0,0 0 1 0 0,-1 1 0 0 0,1-1-1 0 0,-1 1 1 0 0,0 0-1 0 0,0 0 1 0 0,0 0 0 0 0,0 0-1 0 0,0 0 1 0 0,-1 1-1 0 0,1-1 1 0 0,0 1 0 0 0,-1 0-1 0 0,1 0 1 0 0,-1 0-1 0 0,1 1 1 0 0,-1-1 0 0 0,0 1-1 0 0,1 0 1 0 0,-1 0-1 0 0,1 0 1 0 0,-1 0 0 0 0,0 1-1 0 0,1-1 1 0 0,-1 1-1 0 0,1 0 1 0 0,-1 0 0 0 0,1 0-1 0 0,0 1 1 0 0,-1-1-1 0 0,1 1 1 0 0,0 0 0 0 0,0 0-1 0 0,0 0 1 0 0,0 0 0 0 0,0 1-13 0 0,-9 7 82 0 0,1 1-1 0 0,1 1 0 0 0,0 0 1 0 0,0 1-1 0 0,1 0 0 0 0,1 0 1 0 0,0 0-1 0 0,1 1 0 0 0,0 1 1 0 0,1-1-1 0 0,1 1 0 0 0,0 0 0 0 0,1 0 1 0 0,1 0-1 0 0,0 1 0 0 0,1-1 1 0 0,1 1-1 0 0,0 0 0 0 0,1-1 1 0 0,1 1-1 0 0,1 0 0 0 0,0-1 1 0 0,3 13-81 0 0,45 171 1160 0 0,-43-156-1102 0 0,-2 0 1 0 0,-1 1 0 0 0,-3-1-1 0 0,-2 1 1 0 0,-1-1 0 0 0,-7 31-59 0 0,0 51 24 0 0,9-124-57 0 0,0 0 0 0 0,0 1 0 0 0,1-1 0 0 0,-1 0 0 0 0,0 0 1 0 0,1 0-1 0 0,-1 1 0 0 0,1-1 0 0 0,-1 0 0 0 0,1 0 0 0 0,0 0 0 0 0,-1 0 0 0 0,1 0 1 0 0,0 0-1 0 0,0 0 0 0 0,0 0 0 0 0,0-1 0 0 0,0 1 0 0 0,0 0 0 0 0,0 0 0 0 0,0-1 0 0 0,0 1 1 0 0,0 0-1 0 0,0-1 0 0 0,0 0 0 0 0,1 1 0 0 0,-1-1 0 0 0,0 1 0 0 0,0-1 0 0 0,0 0 1 0 0,1 0-1 0 0,-1 0 0 0 0,0 0 0 0 0,0 0 0 0 0,1 0 0 0 0,-1 0 0 0 0,0 0 0 0 0,0 0 0 0 0,1-1 1 0 0,-1 1-1 0 0,0 0 0 0 0,0-1 0 0 0,0 1 0 0 0,0-1 0 0 0,1 0 0 0 0,-1 1 0 0 0,0-1 1 0 0,0 0-1 0 0,0 1 0 0 0,0-1 0 0 0,-1 0 0 0 0,1 0 0 0 0,0 0 0 0 0,0 0 0 0 0,0 0 0 0 0,-1 0 1 0 0,1 0-1 0 0,0 0 0 0 0,-1 0 0 0 0,1 0 0 0 0,-1-1 33 0 0,24-29-2419 0 0,-8 9-1224 0 0,2 2-5313 0 0,-12 13 113 0 0</inkml:trace>
  <inkml:trace contextRef="#ctx0" brushRef="#br0" timeOffset="-53620.748">16769 884 7842 0 0,'0'0'2931'0'0,"0"0"-900"0"0,0 0-252 0 0,0 0 83 0 0,0 0-80 0 0,0 0-286 0 0,0 0-397 0 0,0 0-328 0 0,0 0-209 0 0,0 0-81 0 0,0 0-59 0 0,0 0-55 0 0,-25 15-34 0 0,-81 51-37 0 0,84-51-170 0 0,1 0 0 0 0,1 1-1 0 0,0 1 1 0 0,2 1-1 0 0,0 1 1 0 0,0 1-1 0 0,-7 12-125 0 0,11-15 50 0 0,2-1-8 0 0,3-8-43 0 0,0 1-1 0 0,0 1 0 0 0,2 0 1 0 0,-1 0-1 0 0,1 0 1 0 0,1 1-1 0 0,-1 0 0 0 0,2 1 1 0 0,0-1-1 0 0,0 1 0 0 0,1 0 1 0 0,1 0-1 0 0,0 0 0 0 0,0 1 1 0 0,1-1-1 0 0,1 1 0 0 0,0 0 2 0 0,3-11-4 0 0,0 0 0 0 0,0 0-1 0 0,0 0 1 0 0,1 0 0 0 0,-1-1 0 0 0,0 1-1 0 0,1-1 1 0 0,0 1 0 0 0,-1-1-1 0 0,1 0 1 0 0,0 0 0 0 0,-1 0 0 0 0,1-1-1 0 0,0 1 1 0 0,0 0 0 0 0,0-1-1 0 0,-1 0 1 0 0,1 0 0 0 0,0 0 0 0 0,0 0-1 0 0,0 0 1 0 0,0-1 0 0 0,0 1-1 0 0,-1-1 1 0 0,1 0 0 0 0,0 0 0 0 0,0 0-1 0 0,0 0 5 0 0,14-7 9 0 0,1-1 0 0 0,-1 0 1 0 0,0-1-1 0 0,-1-1 0 0 0,0-1 0 0 0,-1-1 0 0 0,0 0 0 0 0,9-11-9 0 0,-4 6 5 0 0,209-235 3 0 0,-318 407-715 0 0,86-149 677 0 0,0 0 0 0 0,0 0 1 0 0,1 1-1 0 0,0-1 0 0 0,0 0 1 0 0,0 1-1 0 0,0-1 0 0 0,1 1 0 0 0,0 0 1 0 0,0-1-1 0 0,0 1 0 0 0,1 0 1 0 0,0 0-1 0 0,0 0 0 0 0,1-1 1 0 0,-1 1-1 0 0,1 0 0 0 0,0 0 0 0 0,1-1 1 0 0,-1 1-1 0 0,1-1 0 0 0,1 1 1 0 0,-1-1-1 0 0,1 0 0 0 0,-1 0 0 0 0,1 0 1 0 0,1 0-1 0 0,-1-1 0 0 0,5 5 30 0 0,-2-5-10 0 0,2 0-1 0 0,-1-1 0 0 0,0 1 0 0 0,1-2 0 0 0,-1 1 1 0 0,1-1-1 0 0,0 0 0 0 0,0-1 0 0 0,0 1 1 0 0,0-2-1 0 0,0 1 0 0 0,0-1 0 0 0,0 0 0 0 0,0-1 1 0 0,0 0-1 0 0,0 0 0 0 0,-1-1 0 0 0,1 0 0 0 0,0 0 1 0 0,-1-1-1 0 0,1 0 0 0 0,2-1 11 0 0,16-8 59 0 0,0-2 0 0 0,-1 0 1 0 0,0-1-1 0 0,-1-2 0 0 0,13-12-59 0 0,-20 16 35 0 0,-1-1 0 0 0,-1 0 0 0 0,0-1 0 0 0,0-1 0 0 0,-2 0 0 0 0,0-1 0 0 0,-1 0 0 0 0,-1-1 0 0 0,0-1 0 0 0,-1 1 0 0 0,-2-2 0 0 0,0 1 0 0 0,0-1 0 0 0,-2 0 0 0 0,-1-1 0 0 0,0 0 0 0 0,-2 1 0 0 0,0-1 0 0 0,-1-1 0 0 0,-1 1-35 0 0,-1 12 7 0 0,0 7-7 0 0,1 0-1 0 0,-1 1 1 0 0,1-1-1 0 0,-1 0 1 0 0,0 1-1 0 0,1-1 1 0 0,-1 0-1 0 0,0 1 0 0 0,0-1 1 0 0,0 0-1 0 0,0 1 1 0 0,-1-1-1 0 0,1 0 1 0 0,0 1-1 0 0,-1-1 1 0 0,1 0-1 0 0,-1 1 1 0 0,0-1-1 0 0,1 1 1 0 0,-1-1-1 0 0,0 1 1 0 0,0-1-1 0 0,0 1 1 0 0,0 0-1 0 0,0-1 1 0 0,0 1-1 0 0,0 0 1 0 0,-1 0-1 0 0,1 0 1 0 0,0 0-1 0 0,-1 0 1 0 0,1 0-1 0 0,-1 0 1 0 0,1 0-1 0 0,-1 1 1 0 0,1-1-1 0 0,-1 0 1 0 0,1 1-1 0 0,-1-1 1 0 0,0 1-1 0 0,1 0 1 0 0,-3 0 0 0 0,-4 0-14 0 0,0 0 0 0 0,0 1 1 0 0,0 0-1 0 0,0 1 1 0 0,1 0-1 0 0,-1 0 1 0 0,0 1-1 0 0,1 0 0 0 0,-1 0 1 0 0,1 0-1 0 0,0 1 1 0 0,0 0-1 0 0,0 1 1 0 0,1 0-1 0 0,0 0 0 0 0,0 0 1 0 0,-2 2 13 0 0,1-2-3 0 0,1 0 1 0 0,0 0-1 0 0,0 1 1 0 0,0 0-1 0 0,1 0 1 0 0,-1 0 0 0 0,1 0-1 0 0,1 1 1 0 0,0 0-1 0 0,0 0 1 0 0,0 0-1 0 0,0 0 1 0 0,1 1-1 0 0,1 0 1 0 0,-1-1-1 0 0,1 1 1 0 0,0 0-1 0 0,1 0 1 0 0,0 0-1 0 0,0 7 3 0 0,4-11 7 0 0,0-1 0 0 0,0 1 0 0 0,0-1-1 0 0,0 0 1 0 0,1 0 0 0 0,0 0 0 0 0,-1 0-1 0 0,1-1 1 0 0,0 1 0 0 0,0-1 0 0 0,1 0-1 0 0,-1 0 1 0 0,0 0 0 0 0,1-1 0 0 0,-1 0-1 0 0,0 0 1 0 0,1 0 0 0 0,4 0-7 0 0,100 12 129 0 0,-91-13-65 0 0,0 1-1 0 0,-1 1 1 0 0,1 0 0 0 0,0 2-1 0 0,-1 0 1 0 0,0 1 0 0 0,14 5-64 0 0,-28-8 19 0 0,0-1 0 0 0,0 1 0 0 0,0 0 0 0 0,-1 0 0 0 0,1 0 0 0 0,-1 0 0 0 0,0 0 0 0 0,1 1 0 0 0,-1-1 0 0 0,0 1 0 0 0,0-1 0 0 0,0 1 0 0 0,-1 0 0 0 0,1 0 0 0 0,-1 0 0 0 0,1 0 0 0 0,-1 0 0 0 0,0 0 0 0 0,0 0 0 0 0,-1 0 0 0 0,1 1 0 0 0,0-1 0 0 0,-1 0 0 0 0,0 0 0 0 0,0 1 0 0 0,0-1 0 0 0,0 0 0 0 0,-1 0 0 0 0,1 1 0 0 0,-1-1 0 0 0,1 0 0 0 0,-1 0 0 0 0,-1 1-19 0 0,-44 101 608 0 0,39-95-567 0 0,1 0 1 0 0,1 1-1 0 0,-1 0 1 0 0,2 0-1 0 0,0 1 1 0 0,0-1 0 0 0,1 1-1 0 0,0 0 1 0 0,1 0-1 0 0,1 0 1 0 0,-1 6-42 0 0,3-17-27 0 0,-1 1-1 0 0,0-1 1 0 0,1 0-1 0 0,-1 0 1 0 0,1 0-1 0 0,-1 0 1 0 0,1 0-1 0 0,-1 0 1 0 0,1 0 0 0 0,0 0-1 0 0,0 0 1 0 0,-1 0-1 0 0,1 0 1 0 0,0 0-1 0 0,0 0 1 0 0,0 0 0 0 0,0-1-1 0 0,0 1 1 0 0,0 0-1 0 0,0-1 1 0 0,0 1-1 0 0,0-1 1 0 0,1 1 0 0 0,-1-1-1 0 0,0 0 1 0 0,0 1-1 0 0,0-1 1 0 0,1 0-1 0 0,-1 0 1 0 0,0 0-1 0 0,0 0 1 0 0,0 0 0 0 0,1 0 27 0 0,9-11-9292 0 0,-10 7-2077 0 0</inkml:trace>
  <inkml:trace contextRef="#ctx0" brushRef="#br0" timeOffset="-46356.425">559 2275 0 0 0,'177'-47'0'0'0,"-54"28"0"0"0,254 5 0 0 0,34-1 2774 0 0,117-25-1572 0 0,-213 14-553 0 0,605-18 335 0 0,-742 39-944 0 0,528-29 323 0 0,-234 13-248 0 0,29 3-62 0 0,137-23-70 0 0,172 16 414 0 0,-509 22-360 0 0,178-9 74 0 0,-80 12 77 0 0,18 7 838 0 0,125 8-209 0 0,66 10-279 0 0,40-17 933 0 0,-219-4-639 0 0,282 7-108 0 0,132-11 831 0 0,130 4-303 0 0,82-8 623 0 0,-59 30-985 0 0,-351-19-171 0 0,2 0-302 0 0,386-18 291 0 0,267-25 440 0 0,1232 32 282 0 0,-2448 0-136 0 0,-82 3-1818 0 0,3-2-5422 0 0,-3 3-4022 0 0</inkml:trace>
  <inkml:trace contextRef="#ctx0" brushRef="#br0" timeOffset="6432.55">12742 2629 128 0 0,'0'0'4257'0'0,"0"0"-2533"0"0,0 0-609 0 0,0 0 217 0 0,0 0 329 0 0,0 0 118 0 0,0 0-199 0 0,0 0-368 0 0,0 0-359 0 0,0 0-245 0 0,0 0-91 0 0,5-1-29 0 0,91-28 3464 0 0,-33 12-2819 0 0,183 9 133 0 0,-159 25-1098 0 0,-100-28 2602 0 0,-24-21-2801 0 0,21 13 79 0 0,-85-69 444 0 0,12-1-66 0 0,76 75-429 0 0,29 7-5726 0 0,-8 7 389 0 0,1 0-6297 0 0</inkml:trace>
  <inkml:trace contextRef="#ctx0" brushRef="#br0" timeOffset="-42178.325">947 3155 1032 0 0,'0'0'826'0'0,"0"0"-143"0"0,0 0 27 0 0,0 0 121 0 0,0 0 181 0 0,0 0 166 0 0,0 0 94 0 0,0 0 17 0 0,0 0-137 0 0,0 0-232 0 0,0 0-227 0 0,0-3-131 0 0,0-9-61 0 0,0 9 13 0 0,0 3 43 0 0,0 0-19 0 0,0 0-41 0 0,0 0-69 0 0,0 29 1626 0 0,-4 435 2474 0 0,5 11-3189 0 0,28-242-882 0 0,-9-79-200 0 0,29 357 656 0 0,-15-242-540 0 0,-19-181-258 0 0,16 185 205 0 0,-20-100-134 0 0,1-112 39 0 0,-2 0-1 0 0,-3 0 1 0 0,-2 1-1 0 0,-4 46-224 0 0,5 14 393 0 0,-6-123-402 0 0,0 1-1 0 0,0 0 1 0 0,0 0 0 0 0,1-1-1 0 0,-1 1 1 0 0,0 0-1 0 0,0 0 1 0 0,0 0-1 0 0,1 0 1 0 0,-1-1-1 0 0,0 1 1 0 0,0 0-1 0 0,1 0 1 0 0,-1 0-1 0 0,0 0 1 0 0,0 0-1 0 0,1 0 1 0 0,-1-1-1 0 0,0 1 1 0 0,0 0-1 0 0,1 0 1 0 0,-1 0-1 0 0,0 0 1 0 0,0 0-1 0 0,1 0 1 0 0,-1 0-1 0 0,0 0 1 0 0,1 0-1 0 0,-1 1 1 0 0,0-1-1 0 0,0 0 1 0 0,1 0-1 0 0,-1 0 1 0 0,0 0-1 0 0,0 0 1 0 0,1 0 0 0 0,-1 0-1 0 0,0 1 1 0 0,0-1-1 0 0,1 0 1 0 0,-1 0-1 0 0,0 0 1 0 0,0 1-1 0 0,0-1 1 0 0,0 0 9 0 0,2-48-2854 0 0,0 26-678 0 0,-2-1-4336 0 0,0 7-4280 0 0</inkml:trace>
  <inkml:trace contextRef="#ctx0" brushRef="#br0" timeOffset="-40284.335">1 5107 0 0 0,'0'0'1370'0'0,"0"0"-2"0"0,0 0-166 0 0,0 0-134 0 0,0 0-48 0 0,4 0 43 0 0,137-11 7607 0 0,-126 11-8244 0 0,154-1 4744 0 0,133-17-5170 0 0,483-33 1697 0 0,-264 26-1259 0 0,95 9 88 0 0,-171 6-343 0 0,341 5-3 0 0,-75-9 172 0 0,154-1 198 0 0,-262 41-412 0 0,-374-23-47 0 0,289-10 141 0 0,25-29 51 0 0,-106 13 2 0 0,116 22-285 0 0,-266 2 148 0 0,100 3 695 0 0,-280-19 20 0 0,-109 10-2612 0 0,1 4-1878 0 0,-1 0-4441 0 0,1 1-3421 0 0</inkml:trace>
  <inkml:trace contextRef="#ctx0" brushRef="#br0" timeOffset="-34915.86">1505 2927 2008 0 0,'0'0'947'0'0,"0"0"-217"0"0,0 0-185 0 0,0 0 6 0 0,0 0 118 0 0,0 0 182 0 0,0 0 158 0 0,0 0 67 0 0,0 0-49 0 0,0 0-166 0 0,0 0-225 0 0,0-2-204 0 0,2-2-184 0 0,0 1 1 0 0,0-1-1 0 0,1 1 0 0 0,0 0 0 0 0,-1 0 0 0 0,1 0 0 0 0,0 1 0 0 0,0-1 0 0 0,1 1 0 0 0,-1-1 0 0 0,0 1 0 0 0,1 0 0 0 0,-1 0 0 0 0,1 1 0 0 0,0-1 1 0 0,0 1-1 0 0,0-1 0 0 0,0 1-248 0 0,2-1 54 0 0,97-29 1486 0 0,106 16 62 0 0,-170 15-1270 0 0,-29-1-295 0 0,0 1 1 0 0,-1 0-1 0 0,1 0 0 0 0,0 1 1 0 0,0 0-1 0 0,-1 1 1 0 0,1 0-1 0 0,-1 0 0 0 0,0 1 1 0 0,1 1-1 0 0,-1-1 0 0 0,-1 1 1 0 0,1 1-1 0 0,-1 0 0 0 0,1 0 1 0 0,-1 0-1 0 0,-1 1 0 0 0,1 0 1 0 0,-1 1-1 0 0,0 0 0 0 0,0 0-37 0 0,94 156 1171 0 0,-8 16-499 0 0,-39-98-322 0 0,-38-61-268 0 0,0 0 0 0 0,1 0 0 0 0,1-2 0 0 0,1 0 0 0 0,0-1 0 0 0,1-1 0 0 0,1-1 0 0 0,1-1 0 0 0,16 8-82 0 0,8 8 37 0 0,109 58 168 0 0,-5-32 92 0 0,-111-47-212 0 0,0-1 0 0 0,0-1 0 0 0,0-3 0 0 0,1-1-1 0 0,5-2-84 0 0,35 3 120 0 0,156-3 85 0 0,-156-7-100 0 0,-1-3 1 0 0,0-4 0 0 0,0-3 0 0 0,-2-4 0 0 0,62-24-106 0 0,-130 41 1 0 0,284-78 242 0 0,-4-7-95 0 0,-65 17-32 0 0,159-61 213 0 0,-45 33-135 0 0,140-23-77 0 0,-198 68-55 0 0,23 20 68 0 0,-50 19-31 0 0,-240 17-95 0 0,1-1 1 0 0,-1 2-1 0 0,0 0 0 0 0,0 0 0 0 0,0 1 1 0 0,0 1-1 0 0,0 0 0 0 0,6 5-4 0 0,51 16-1 0 0,26 1 36 0 0,111 7 52 0 0,-82-16-44 0 0,-2 6-1 0 0,27 13-42 0 0,-19-7 1 0 0,92-22 106 0 0,-172-9-72 0 0,-1-1 1 0 0,0-2-1 0 0,-1-3 0 0 0,15-5-35 0 0,368-96 182 0 0,-67 2-77 0 0,-167 55-78 0 0,34 13-122 0 0,-203 37 85 0 0,14-2 10 0 0,1 1-1 0 0,-1 3 1 0 0,0 1 0 0 0,1 3 0 0 0,-1 1 0 0 0,321 90 16 0 0,-229-56-46 0 0,151 56 47 0 0,-163-46 26 0 0,3-6 1 0 0,108 24-44 0 0,38 6 106 0 0,-95 0-4 0 0,-101-45 239 0 0,-68-25-1158 0 0,-1-1-8919 0 0,-4-3-2393 0 0</inkml:trace>
  <inkml:trace contextRef="#ctx0" brushRef="#br0" timeOffset="-18853.351">2436 3505 0 0 0,'0'0'1000'0'0,"0"0"-78"0"0,0 0-87 0 0,0 0-75 0 0,0 0-67 0 0,0 0-50 0 0,0 0-62 0 0,0 0-35 0 0,0 0 3 0 0,0 0 16 0 0,-5 3 3486 0 0,-17 9-912 0 0,-42 58-146 0 0,-27 40-1485 0 0,-113 144-321 0 0,73-114-939 0 0,50-40-288 0 0,7-24 50 0 0,39-45 9 0 0,-35 46-74 0 0,-6 7 60 0 0,39-50 7 0 0,-13 13 9 0 0,-9 16-51 0 0,10 14 7 0 0,-88 46 202 0 0,128-116-171 0 0,-96 98 418 0 0,59-53-311 0 0,24-12-335 0 0,26-40-6410 0 0,-1-3 3558 0 0,2 0-7049 0 0</inkml:trace>
  <inkml:trace contextRef="#ctx0" brushRef="#br0" timeOffset="-17733.814">2350 3549 0 0 0,'0'0'469'0'0,"0"0"93"0"0,0 0 46 0 0,0 0 1 0 0,0 0 0 0 0,0 0 11 0 0,0 0 77 0 0,0 0 159 0 0,2 1 1073 0 0,3 3 6733 0 0,-6-2-8420 0 0,0 0-1 0 0,0 0 1 0 0,-1 0 0 0 0,1-1 0 0 0,-1 1 0 0 0,1 0 0 0 0,-1 0 0 0 0,0-1 0 0 0,0 1 0 0 0,1-1 0 0 0,-1 0 0 0 0,0 1-1 0 0,0-1 1 0 0,-1 0 0 0 0,1 0 0 0 0,0 0 0 0 0,0 0 0 0 0,0-1 0 0 0,-1 1 0 0 0,1-1 0 0 0,0 1 0 0 0,-1-1 0 0 0,1 0-1 0 0,0 0 1 0 0,-1 0 0 0 0,1 0 0 0 0,0 0 0 0 0,-2-1-242 0 0,-58-22 1809 0 0,36 7-1400 0 0,-36-14 654 0 0,60 66-1077 0 0,20 108 101 0 0,21 88-104 0 0,-32-178 23 0 0,-6-53-14 0 0,6 0 523 0 0,7-28-413 0 0,99-172 106 0 0,-36 49-6 0 0,-53 95-236 0 0,-24 54-1 0 0,0 1 0 0 0,0 0-10 0 0,0 0-32 0 0,0 0-30 0 0,0 0-30 0 0,0 0-21 0 0,0 0-64 0 0,0 0-80 0 0,0 0-107 0 0,0 15-5055 0 0,0-5-3275 0 0,0-5-2253 0 0</inkml:trace>
  <inkml:trace contextRef="#ctx0" brushRef="#br0" timeOffset="-14471.578">1392 3741 3649 0 0,'0'0'1651'0'0,"0"0"-230"0"0,0 0 17 0 0,0 0 93 0 0,0 0 100 0 0,0 0-55 0 0,0 0-210 0 0,0 0-210 0 0,0 0-162 0 0,0 0-159 0 0,0 0-95 0 0,-9-3 2979 0 0,37 80-2940 0 0,26 95-223 0 0,-42-135-426 0 0,-21-170 2233 0 0,11 101-2323 0 0,1 0 0 0 0,1 0 0 0 0,2 0 0 0 0,1 1 0 0 0,2 0 0 0 0,1 0 0 0 0,1 1 0 0 0,2 0 0 0 0,1 1 0 0 0,11-17-40 0 0,-24 43-1 0 0,1 1 0 0 0,-1-1 0 0 0,1 0 0 0 0,0 1 0 0 0,-1-1 0 0 0,1 1 0 0 0,0 0-1 0 0,0-1 1 0 0,1 1 0 0 0,-1 0 0 0 0,0 0 0 0 0,1 0 0 0 0,-1 1 0 0 0,1-1 0 0 0,0 1 0 0 0,-1-1 0 0 0,1 1 0 0 0,0 0 0 0 0,2-1 1 0 0,14 32 163 0 0,14 47 47 0 0,-4-33-91 0 0,-29-42-2812 0 0,-8-11-6783 0 0,8 9-2081 0 0</inkml:trace>
  <inkml:trace contextRef="#ctx0" brushRef="#br0" timeOffset="-13851.445">1260 3336 5441 0 0,'0'0'3366'0'0,"0"0"-1548"0"0,0 0-734 0 0,0 0 18 0 0,0 0 197 0 0,0 0 89 0 0,0 0-138 0 0,0 0-292 0 0,0 0-247 0 0,0 0-148 0 0,0 0-23 0 0,0 0 18 0 0,0 0 10 0 0,7 0-1 0 0,138-22 2964 0 0,34-26-2141 0 0,-129 37-1237 0 0,-50 11-144 0 0,0 0 17 0 0,0 0 20 0 0,0 0 17 0 0,0 0 6 0 0,0 0-3 0 0,0 0-1 0 0,0 0 4 0 0,0 0-1 0 0,0 0 4 0 0,0 0-16 0 0,0 0 3 0 0,0 0-10 0 0,-32-1 964 0 0,-79-76-709 0 0,53 36-1020 0 0,54 37-44 0 0,3 3-2844 0 0,1 0-3587 0 0,0 1-5210 0 0</inkml:trace>
  <inkml:trace contextRef="#ctx0" brushRef="#br0" timeOffset="-12750.059">2585 4326 1216 0 0,'0'0'1349'0'0,"0"0"-147"0"0,0 0 113 0 0,0 0 204 0 0,0 0 206 0 0,0 0 54 0 0,0 0-171 0 0,0 0-281 0 0,0 0-295 0 0,0 0-239 0 0,0 0-135 0 0,-7 1-96 0 0,-25 5-85 0 0,-5 28 1058 0 0,30-21-1421 0 0,1 0 0 0 0,0 0 0 0 0,1 0 0 0 0,0 1 0 0 0,1-1 0 0 0,0 1 0 0 0,2 0 0 0 0,-1 1 0 0 0,2-1 0 0 0,0 0 0 0 0,0 0 0 0 0,2 1 0 0 0,0 0-114 0 0,-1-11 35 0 0,0-1 1 0 0,0 0 0 0 0,1 1-1 0 0,-1-1 1 0 0,1 0 0 0 0,0 1-1 0 0,0-1 1 0 0,0 0-1 0 0,1 0 1 0 0,-1 0 0 0 0,1 0-1 0 0,0 0 1 0 0,-1 0-1 0 0,1 0 1 0 0,1 0 0 0 0,-1-1-1 0 0,0 1 1 0 0,1-1 0 0 0,-1 0-1 0 0,1 0 1 0 0,-1 0-1 0 0,1 0 1 0 0,0 0 0 0 0,0 0-1 0 0,0-1 1 0 0,0 1-1 0 0,0-1 1 0 0,1 0 0 0 0,-1 0-1 0 0,0 0 1 0 0,1 0 0 0 0,-1-1-1 0 0,0 1 1 0 0,1-1-1 0 0,1 0-35 0 0,122-13 1761 0 0,-103 6-1480 0 0,-1-2-1 0 0,1-1 1 0 0,-2 0-1 0 0,0-2 1 0 0,0-1-1 0 0,-1 0 0 0 0,-1-2 1 0 0,0 0-1 0 0,-1-2 1 0 0,-1 0-1 0 0,0 0 1 0 0,-1-2-1 0 0,13-19-280 0 0,-27 34 24 0 0,1 0-1 0 0,-1-1 1 0 0,0 0-1 0 0,0 1 1 0 0,0-1-1 0 0,-1 0 1 0 0,0 0-1 0 0,1 0 0 0 0,-2-1 1 0 0,1 1-1 0 0,-1 0 1 0 0,0-1-1 0 0,0 1 1 0 0,0-1-1 0 0,-1 0 1 0 0,0 1-1 0 0,0-1 1 0 0,0 1-1 0 0,-1-1 1 0 0,0 1-1 0 0,0-1 0 0 0,0 1 1 0 0,-1-1-1 0 0,1 1 1 0 0,-2 0-1 0 0,1 0 1 0 0,0 0-1 0 0,-1 0 1 0 0,0 0-1 0 0,0 1 1 0 0,0-1-1 0 0,-1 1 1 0 0,1 0-1 0 0,-1 0 1 0 0,0 0-1 0 0,0 0 0 0 0,-2 0-23 0 0,-4-1-196 0 0,0 0-1 0 0,0 1 0 0 0,-1 0 0 0 0,1 1 0 0 0,-1 0 0 0 0,0 1 0 0 0,0 0 1 0 0,0 1-1 0 0,0 0 0 0 0,0 1 0 0 0,0 0 0 0 0,-1 0 0 0 0,1 1 1 0 0,0 1-1 0 0,0 0 0 0 0,1 1 0 0 0,-1 0 0 0 0,0 0 0 0 0,1 1 0 0 0,0 0 1 0 0,0 1-1 0 0,0 0 0 0 0,-5 4 197 0 0,-35 28-4184 0 0,20-9-3869 0 0,14-12-2283 0 0</inkml:trace>
  <inkml:trace contextRef="#ctx0" brushRef="#br0" timeOffset="-12322.38">2464 4518 928 0 0,'0'0'2239'0'0,"0"0"-196"0"0,0 0-14 0 0,0 0 123 0 0,0 0 31 0 0,0 0-98 0 0,0 0-191 0 0,0 0-371 0 0,0 0-319 0 0,0 0-297 0 0,0 0-236 0 0,0 0-126 0 0,-6 4-54 0 0,-14 11 110 0 0,37-23 1422 0 0,196-91 927 0 0,-136 91-2834 0 0,-50 49 130 0 0,-22-26-181 0 0,-3-13-56 0 0,-1 1 0 0 0,1 0 0 0 0,0-1 0 0 0,0 0 0 0 0,0 1-1 0 0,1-1 1 0 0,-1 0 0 0 0,0 0 0 0 0,1 0 0 0 0,0-1 0 0 0,-1 1 0 0 0,1-1 0 0 0,0 1 0 0 0,0-1 0 0 0,-1 0 0 0 0,1 0-1 0 0,0 0 1 0 0,0 0 0 0 0,0-1 0 0 0,1 1 0 0 0,-1-1 0 0 0,0 1 0 0 0,0-1 0 0 0,0 0 0 0 0,0-1 0 0 0,0 1-1 0 0,0 0 1 0 0,0-1 0 0 0,0 0 0 0 0,0 0 0 0 0,0 0 0 0 0,0 0 0 0 0,0 0 0 0 0,0 0 0 0 0,0-1 0 0 0,-1 1-1 0 0,3-3-8 0 0,6-4-849 0 0,-6 5-4186 0 0,-4 3 3104 0 0,2-4-9900 0 0</inkml:trace>
  <inkml:trace contextRef="#ctx0" brushRef="#br0" timeOffset="-11871.419">2889 4889 1872 0 0,'0'0'1455'0'0,"0"0"-152"0"0,0 0 200 0 0,0 0 350 0 0,0 0 171 0 0,0 0-127 0 0,0 0-348 0 0,0 0-366 0 0,0 0-223 0 0,0 0-83 0 0,0 0-9 0 0,0 0 13 0 0,0 0-11 0 0,13 7 6362 0 0,0-110-6469 0 0,-8-45-1593 0 0,-6 119-3348 0 0,1 1-3642 0 0,0 20-4338 0 0</inkml:trace>
  <inkml:trace contextRef="#ctx0" brushRef="#br0" timeOffset="-11135.411">2727 4116 0 0 0,'0'0'2362'0'0,"0"0"-424"0"0,0 0-158 0 0,0 0-24 0 0,0 0-58 0 0,0 0-187 0 0,0 0-221 0 0,0 0-205 0 0,0 0-129 0 0,0 0-43 0 0,0 0-53 0 0,0 0-52 0 0,-2 4 5856 0 0,-58-95-5418 0 0,1 42-712 0 0,38 19-506 0 0,14 27-2340 0 0,0 13-5663 0 0,7-5-3102 0 0</inkml:trace>
  <inkml:trace contextRef="#ctx0" brushRef="#br0" timeOffset="-8836.667">2653 3998 0 0 0,'0'0'337'0'0,"0"0"14"0"0,0 0 53 0 0,0 0 110 0 0,0 0 110 0 0,0 0 39 0 0,0 0-29 0 0,0 0-88 0 0,0 0-86 0 0,0 0-27 0 0,0 0 31 0 0,0 0 78 0 0,0 0 102 0 0,0 0 83 0 0,0 0 26 0 0,0 0-40 0 0,0 0-61 0 0,0 0-72 0 0,0 0-55 0 0,0 0-23 0 0,0 0-4 0 0,0 0-15 0 0,0 0-20 0 0,0 0-55 0 0,0 0-65 0 0,0 0-68 0 0,0 0-50 0 0,0 0-9 0 0,0 0 4 0 0,0 0 23 0 0,0 0 35 0 0,0 0 35 0 0,0 0 24 0 0,0 0 2 0 0,0 0 6 0 0,0 0 15 0 0,0 0 15 0 0,0 0 8 0 0,0 0 6 0 0,0 0 17 0 0,0 0-18 0 0,0 0-15 0 0,0 0-26 0 0,0 0-46 0 0,0 0-34 0 0,0 0-52 0 0,0 0-55 0 0,0 0-24 0 0,-25-18 3042 0 0,-1 0-2065 0 0,4-4-286 0 0,-16 7-63 0 0,13 1-142 0 0,-1 2-212 0 0,22 8-182 0 0,2 4-3793 0 0,1 0-3864 0 0,1 0-4264 0 0</inkml:trace>
  <inkml:trace contextRef="#ctx0" brushRef="#br0" timeOffset="9498.828">9584 4683 8194 0 0,'0'0'1340'0'0,"0"0"-225"0"0,0 0 57 0 0,0 0 281 0 0,0 0 163 0 0,0 0-90 0 0,0 0-270 0 0,0 0-261 0 0,0 0-191 0 0,0 0-95 0 0,0 0-51 0 0,11-8-41 0 0,48-35 510 0 0,-59 43-1034 0 0,1 1-1 0 0,-1-1 0 0 0,0 0 1 0 0,0 1-1 0 0,0-1 0 0 0,0 0 1 0 0,0 1-1 0 0,1-1 1 0 0,-1 1-1 0 0,0-1 0 0 0,0 0 1 0 0,1 0-1 0 0,-1 1 1 0 0,0-1-1 0 0,0 0 0 0 0,1 1 1 0 0,-1-1-1 0 0,0 0 1 0 0,1 0-1 0 0,-1 0 0 0 0,1 1 1 0 0,-1-1-1 0 0,0 0 0 0 0,1 0 1 0 0,-1 0-1 0 0,0 0 1 0 0,1 0-1 0 0,-1 1 0 0 0,1-1 1 0 0,-1 0-1 0 0,0 0 1 0 0,1 0-1 0 0,-1 0 0 0 0,1 0 1 0 0,-1-1-1 0 0,0 1 1 0 0,1 0-1 0 0,-1 0 0 0 0,1 0 1 0 0,-1 0-1 0 0,0 0 0 0 0,1 0 1 0 0,-1-1-1 0 0,0 1 1 0 0,1 0-1 0 0,-1 0 0 0 0,1-1-92 0 0,-22 36 1217 0 0,-182 241-410 0 0,108-147-689 0 0,93-144-2505 0 0,2 4 1487 0 0,8-30-2485 0 0,-3 20 508 0 0,-2-1-3473 0 0,-3 11-4657 0 0</inkml:trace>
  <inkml:trace contextRef="#ctx0" brushRef="#br0" timeOffset="9785.498">9356 4599 7946 0 0,'0'0'2113'0'0,"0"0"3"0"0,0 0-17 0 0,0 0-32 0 0,0 0-147 0 0,0 0-298 0 0,0 0-338 0 0,0 0-309 0 0,0 0-241 0 0,0 0-189 0 0,0 0-108 0 0,0 0-71 0 0,0 0-70 0 0,-2-5 181 0 0,39 33 1108 0 0,68 74 167 0 0,-96-94-1672 0 0,26 23 73 0 0,-2 2-1 0 0,-2 1 0 0 0,-1 2 0 0 0,-1 0 1 0 0,3 10-153 0 0,31 35-48 0 0,-58-76-592 0 0,5 3 638 0 0,-7-6-3823 0 0,0-2-3731 0 0,-2 0-4700 0 0</inkml:trace>
  <inkml:trace contextRef="#ctx0" brushRef="#br0" timeOffset="18402.178">257 2853 5145 0 0,'0'0'1312'0'0,"0"0"-293"0"0,0 0-47 0 0,0 0 227 0 0,0 0 240 0 0,0 0 79 0 0,0 0-96 0 0,0 0-262 0 0,0 0-284 0 0,0 0-228 0 0,0 0-165 0 0,0-2-75 0 0,0-8-14 0 0,0 8 20 0 0,0 2-6 0 0,0 0-18 0 0,4 22 1869 0 0,7 231-435 0 0,-11-250-1805 0 0,0 0 0 0 0,0-1 0 0 0,0 1 0 0 0,0-1 0 0 0,0 1 0 0 0,1 0 0 0 0,-1-1 0 0 0,1 1 0 0 0,0-1 0 0 0,0 1 0 0 0,0-1 0 0 0,0 1 0 0 0,0-1 0 0 0,0 0 0 0 0,1 1 0 0 0,-1-1 0 0 0,1 0 0 0 0,-1 0 0 0 0,1 0 0 0 0,0 0 0 0 0,0 0 0 0 0,0-1 0 0 0,0 1 0 0 0,0 0 0 0 0,0-1 0 0 0,1 0 0 0 0,-1 1 0 0 0,0-1 0 0 0,1 0 0 0 0,-1 0 0 0 0,1-1 0 0 0,-1 1 0 0 0,1 0 0 0 0,0-1 0 0 0,-1 1 0 0 0,1-1-1 0 0,0 0 1 0 0,-1 0 0 0 0,1 0 0 0 0,-1 0 0 0 0,1-1 0 0 0,0 1 0 0 0,-1-1 0 0 0,1 1 0 0 0,-1-1 0 0 0,1 0 0 0 0,-1 0 0 0 0,1 0 0 0 0,-1 0 0 0 0,0-1 0 0 0,1 1 0 0 0,0-2-19 0 0,15-16 153 0 0,-1-2 1 0 0,-1-1-1 0 0,-2 0 0 0 0,0 0 0 0 0,-1-2 0 0 0,-1 1 1 0 0,-1-2-1 0 0,3-11-153 0 0,41-80 184 0 0,-1 16 37 0 0,-52 103-215 0 0,1-1-1 0 0,-1 0 0 0 0,0 1 1 0 0,0-1-1 0 0,0 1 1 0 0,0 0-1 0 0,0 0 0 0 0,-1 0 1 0 0,1 0-1 0 0,-1 0 1 0 0,1 0-1 0 0,-1 0 0 0 0,0 0 1 0 0,-1 0-1 0 0,1 1 1 0 0,-1-1-1 0 0,1 0 0 0 0,-1 1 1 0 0,0-1-1 0 0,0 1-5 0 0,18 149 163 0 0,-6 1 0 0 0,-7 0-1 0 0,-7 22-162 0 0,1-115 54 0 0,-4 0 0 0 0,-1 0 0 0 0,-4 0 0 0 0,-1-1 0 0 0,-4-1 0 0 0,-11 26-54 0 0,24-78 12 0 0,-1-1-1 0 0,0 0 0 0 0,-1-1 0 0 0,1 1 1 0 0,-1-1-1 0 0,0 1 0 0 0,0-1 0 0 0,-1 0 1 0 0,0 0-1 0 0,0-1 0 0 0,0 0 0 0 0,0 0 1 0 0,-1 0-1 0 0,-4 3-11 0 0,7-6 6 0 0,1 1 1 0 0,-1-1 0 0 0,1 0 0 0 0,-1 0-1 0 0,0 0 1 0 0,0 0 0 0 0,0-1-1 0 0,1 1 1 0 0,-1-1 0 0 0,0 1 0 0 0,0-1-1 0 0,0 0 1 0 0,0 0 0 0 0,0 0-1 0 0,0-1 1 0 0,0 1 0 0 0,0-1-1 0 0,1 0 1 0 0,-1 1 0 0 0,0-1 0 0 0,0 0-1 0 0,1-1 1 0 0,-1 1 0 0 0,1 0-1 0 0,-1-1 1 0 0,1 0 0 0 0,-1 1 0 0 0,1-1-1 0 0,0 0 1 0 0,0 0 0 0 0,0 0-1 0 0,0 0 1 0 0,0-1 0 0 0,0 0-7 0 0,-4-9 10 0 0,0 0 1 0 0,1 0 0 0 0,1-1-1 0 0,0 0 1 0 0,1 1 0 0 0,0-1 0 0 0,1 0-1 0 0,0 0 1 0 0,1-1 0 0 0,0 1-1 0 0,2 0 1 0 0,-1 0 0 0 0,1-1-1 0 0,1 1 1 0 0,1 0 0 0 0,0-1-11 0 0,8-23-36 0 0,3 1 0 0 0,0 0-1 0 0,2 1 1 0 0,2 0 0 0 0,1 2 0 0 0,2 0 0 0 0,1 1 0 0 0,2 2 0 0 0,15-16 36 0 0,65-66-1758 0 0,-51 74-8518 0 0,-43 33-1821 0 0</inkml:trace>
  <inkml:trace contextRef="#ctx0" brushRef="#br0" timeOffset="23238.791">13634 2920 4385 0 0,'0'0'1511'0'0,"0"0"-65"0"0,0 0 159 0 0,0 0 188 0 0,0 0-64 0 0,0 0-252 0 0,0 0-329 0 0,0 0-295 0 0,0 0-163 0 0,0 0-98 0 0,0 0-88 0 0,-14 4 1134 0 0,20 9 2194 0 0,29-12-2182 0 0,-28-1-1280 0 0,245-22 1817 0 0,-251 22-2252 0 0,-1 0 1 0 0,1 0-1 0 0,-1 0 1 0 0,1 1 0 0 0,-1-1-1 0 0,1 0 1 0 0,-1 0-1 0 0,1 0 1 0 0,-1 0-1 0 0,1-1 1 0 0,-1 1-1 0 0,1 0 1 0 0,-1 0-1 0 0,0 0 1 0 0,1 0-1 0 0,-1 0 1 0 0,1-1 0 0 0,-1 1-1 0 0,1 0 1 0 0,-1 0-1 0 0,0-1 1 0 0,1 1-1 0 0,-1 0 1 0 0,1-1-1 0 0,-1 1 1 0 0,0 0-1 0 0,1-1 1 0 0,-1 1-1 0 0,0 0 1 0 0,0-1 0 0 0,1 1-1 0 0,-1-1 1 0 0,0 1-1 0 0,0-1 1 0 0,0 1-1 0 0,0 0 1 0 0,1-1-1 0 0,-1 1 1 0 0,0-1-1 0 0,0 1 1 0 0,0-1-1 0 0,0 1 1 0 0,0-1 0 0 0,0 1-1 0 0,0-1 1 0 0,0 1-1 0 0,0-1 1 0 0,0 1-1 0 0,-1-1 1 0 0,1 1-1 0 0,0-1 1 0 0,0 1-1 0 0,0 0 1 0 0,-1-1 64 0 0,1-12-3509 0 0,0 11 2517 0 0,0 1-152 0 0,0-1-5708 0 0,0-1-4116 0 0</inkml:trace>
  <inkml:trace contextRef="#ctx0" brushRef="#br0" timeOffset="23605.89">13594 3078 3217 0 0,'0'0'3262'0'0,"0"0"-1495"0"0,0 0-512 0 0,0 0 97 0 0,0 0 162 0 0,0 0-41 0 0,0 0-292 0 0,0 0-301 0 0,0 0-140 0 0,0 0 5 0 0,0 0 45 0 0,0 0 45 0 0,0 0-38 0 0,4 3-54 0 0,20 16 593 0 0,63 3 2672 0 0,98-37-1989 0 0,-185 15-2066 0 0,0 0-26 0 0,0 0-35 0 0,0 0-83 0 0,-10 0-4462 0 0,2 0-5378 0 0,4 0-2396 0 0</inkml:trace>
  <inkml:trace contextRef="#ctx0" brushRef="#br0" timeOffset="26627.798">14584 2901 10882 0 0,'0'0'1458'0'0,"0"0"-554"0"0,0 0-285 0 0,0 0 100 0 0,0 0 170 0 0,0 0 18 0 0,0 0-168 0 0,0 0-207 0 0,0 0-117 0 0,0 0-30 0 0,0 0 18 0 0,5 2 0 0 0,-2-1-310 0 0,0 1 1 0 0,0 0-1 0 0,-1-1 0 0 0,1 1 1 0 0,-1 0-1 0 0,1 0 1 0 0,-1 0-1 0 0,0 1 1 0 0,1-1-1 0 0,-1 0 0 0 0,0 1 1 0 0,-1-1-1 0 0,1 1 1 0 0,0 0-1 0 0,-1 0 0 0 0,1 0 1 0 0,-1 0-1 0 0,0 0 1 0 0,0 0-1 0 0,0 0 0 0 0,-1 0 1 0 0,1 1-94 0 0,5 28 221 0 0,-1 0 0 0 0,-1 0-1 0 0,-2 1 1 0 0,-1-1 0 0 0,-3 13-221 0 0,-14 10 528 0 0,16-54-384 0 0,0-1 47 0 0,0 0 46 0 0,0 0 33 0 0,0 0 15 0 0,0 0-5 0 0,-3-19 420 0 0,1 2-607 0 0,1-1-1 0 0,1 1 1 0 0,1-1-1 0 0,1 1 1 0 0,0 0-1 0 0,1-1 1 0 0,1 1-1 0 0,0 1 1 0 0,2-1-1 0 0,0 0 0 0 0,1 1 1 0 0,2-3-93 0 0,8-20 120 0 0,2 1-1 0 0,2 1 1 0 0,1 1 0 0 0,23-27-120 0 0,-40 55 15 0 0,1 0 1 0 0,0 0 0 0 0,0 1 0 0 0,1 0-1 0 0,0 0 1 0 0,0 0 0 0 0,1 1-1 0 0,-1 0 1 0 0,1 1 0 0 0,1 0 0 0 0,-1 0-1 0 0,1 0 1 0 0,0 1 0 0 0,2 0-16 0 0,-8 3 4 0 0,0 1 1 0 0,0 0-1 0 0,0 0 1 0 0,-1 1-1 0 0,1-1 1 0 0,0 1-1 0 0,0-1 1 0 0,-1 1-1 0 0,1 0 1 0 0,-1 0-1 0 0,1 0 1 0 0,0 0-1 0 0,-1 0 1 0 0,0 1-1 0 0,1-1 1 0 0,-1 1-1 0 0,0-1 0 0 0,0 1 1 0 0,0 0-1 0 0,0 0 1 0 0,0 0-1 0 0,0 0 1 0 0,0 1-1 0 0,-1-1 1 0 0,1 0-1 0 0,-1 1 1 0 0,0-1-1 0 0,1 1 1 0 0,-1-1-1 0 0,0 1 1 0 0,-1-1-1 0 0,1 1 1 0 0,0 0-1 0 0,-1 0 1 0 0,1-1-1 0 0,-1 1 1 0 0,0 0-1 0 0,0 0 1 0 0,0 0-1 0 0,0-1 1 0 0,-1 1-1 0 0,1 0 1 0 0,-1 0-1 0 0,0 2-4 0 0,-12 119 268 0 0,13-151-5745 0 0,3 11-2373 0 0,-1 8-3393 0 0</inkml:trace>
  <inkml:trace contextRef="#ctx0" brushRef="#br0" timeOffset="27424.295">15486 2437 3881 0 0,'0'0'5018'0'0,"0"0"-2637"0"0,0 0-844 0 0,0 0-6 0 0,0 0 67 0 0,0 0-56 0 0,0 0-206 0 0,0 0-285 0 0,0 0-239 0 0,0 0-140 0 0,0 0-81 0 0,0 0-48 0 0,0 0-48 0 0,-4-5-51 0 0,-14-17-39 0 0,-21 13 923 0 0,-30 9 69 0 0,66 1-1388 0 0,0 0 1 0 0,0 0 0 0 0,1 0 0 0 0,-1 1-1 0 0,0-1 1 0 0,1 1 0 0 0,-1 0 0 0 0,1 0-1 0 0,0 0 1 0 0,0 0 0 0 0,0 0 0 0 0,0 0-1 0 0,0 1 1 0 0,0-1 0 0 0,0 0 0 0 0,1 1 0 0 0,-1 0-1 0 0,1-1 1 0 0,0 1 0 0 0,0 0 0 0 0,0 0-1 0 0,0 0 1 0 0,0 0 0 0 0,0 0 0 0 0,1 0-1 0 0,0 0 1 0 0,0 0 0 0 0,0 3-10 0 0,-5 13 20 0 0,-34 202 212 0 0,21-96-204 0 0,13-74-7 0 0,-2 1-1 0 0,-3-1 1 0 0,-2 0 0 0 0,-18 46-21 0 0,-24 65 70 0 0,54-161-62 0 0,1-1 0 0 0,-1 1 0 0 0,1 0-1 0 0,0 0 1 0 0,-1-1 0 0 0,1 1-1 0 0,0-1 1 0 0,0 1 0 0 0,-1-1-1 0 0,1 1 1 0 0,0-1 0 0 0,0 1-1 0 0,0-1 1 0 0,0 0 0 0 0,0 1-1 0 0,0-1 1 0 0,0 0 0 0 0,-1 0-1 0 0,1 0 1 0 0,0 0 0 0 0,0 0-1 0 0,0 0 1 0 0,0 0 0 0 0,0 0-1 0 0,0 0 1 0 0,0 0 0 0 0,0 0 0 0 0,0 0-1 0 0,0-1 1 0 0,0 1 0 0 0,-1 0-1 0 0,1-1 1 0 0,0 1 0 0 0,0-1-1 0 0,0 1 1 0 0,0-1 0 0 0,-1 1-1 0 0,1-1 1 0 0,0 0 0 0 0,-1 1-1 0 0,1-1 1 0 0,0 0 0 0 0,-1 1-1 0 0,1-1 1 0 0,-1 0 0 0 0,1 0-8 0 0,11-4 63 0 0,192-58 171 0 0,-135 51-202 0 0,-67 1-3322 0 0,-6 5-931 0 0,2 2-2699 0 0,2 4-4840 0 0</inkml:trace>
  <inkml:trace contextRef="#ctx0" brushRef="#br0" timeOffset="27910.137">15827 2842 11138 0 0,'0'0'2702'0'0,"0"0"-1127"0"0,0 0-481 0 0,0 0 45 0 0,0 0 21 0 0,0 0-120 0 0,0 0-233 0 0,0 0-224 0 0,0 0-171 0 0,0 0-79 0 0,0 0-37 0 0,0 0-26 0 0,0 0-6 0 0,-7 15-3 0 0,-41 113 727 0 0,-1 9-29 0 0,48-89-659 0 0,53-41 722 0 0,-44-6-979 0 0,-1-2-1 0 0,0 1 1 0 0,1-1-1 0 0,-1 0 1 0 0,0-1-1 0 0,0 1 1 0 0,0-1-1 0 0,0-1 1 0 0,0 1 0 0 0,0-1-1 0 0,0-1 1 0 0,3-2-43 0 0,15-7-370 0 0,12-9-781 0 0,-22-2-9612 0 0,-14 20-534 0 0</inkml:trace>
  <inkml:trace contextRef="#ctx0" brushRef="#br0" timeOffset="28375.492">15547 2710 6857 0 0,'0'0'2290'0'0,"0"0"-477"0"0,0 0-89 0 0,0 0 160 0 0,0 0-24 0 0,0 0-284 0 0,0 0-335 0 0,0 0-312 0 0,0 0-229 0 0,0 0-139 0 0,0 0-131 0 0,0 0-85 0 0,0 0-64 0 0,33-12-46 0 0,99-36-11 0 0,-79 22 187 0 0,-45 17-259 0 0,72-91 1668 0 0,-53 118-1500 0 0,-20-9-243 0 0,0 0-1 0 0,0 0 0 0 0,0 1 0 0 0,-2 0 0 0 0,1 0 0 0 0,-1 1 0 0 0,0-1 0 0 0,-1 1 0 0 0,1 7-76 0 0,3 4 48 0 0,5 15-152 0 0,-8-30-622 0 0,3 2-2058 0 0,1-7-3074 0 0,-7-2-4639 0 0</inkml:trace>
  <inkml:trace contextRef="#ctx0" brushRef="#br0" timeOffset="28828.471">16353 2868 1392 0 0,'0'0'2229'0'0,"0"0"-714"0"0,0 0 41 0 0,0 0 385 0 0,0 0 240 0 0,0 0-94 0 0,0 0-334 0 0,0 0-392 0 0,0 0-299 0 0,0 0-162 0 0,0 0-112 0 0,0 0-85 0 0,0 0-63 0 0,-3-7-85 0 0,-13-23-83 0 0,15 30-452 0 0,1-1 1 0 0,-1 1-1 0 0,1 0 0 0 0,-1-1 0 0 0,0 1 0 0 0,1 0 0 0 0,-1-1 1 0 0,0 1-1 0 0,1 0 0 0 0,-1 0 0 0 0,0 0 0 0 0,1-1 1 0 0,-1 1-1 0 0,0 0 0 0 0,1 0 0 0 0,-1 0 0 0 0,0 0 0 0 0,1 0 1 0 0,-1 0-1 0 0,0 1 0 0 0,1-1 0 0 0,-1 0 0 0 0,0 0 1 0 0,1 0-1 0 0,-1 1 0 0 0,0-1 0 0 0,1 0 0 0 0,-1 0 0 0 0,1 1 1 0 0,-1-1-1 0 0,0 1 0 0 0,1-1 0 0 0,-1 1 0 0 0,1-1 1 0 0,-1 1-1 0 0,1-1 0 0 0,0 1 0 0 0,-1-1 0 0 0,1 1 0 0 0,-1-1 1 0 0,1 1-1 0 0,0 0 0 0 0,-1-1 0 0 0,1 1 0 0 0,0-1 1 0 0,0 1-1 0 0,0 0-20 0 0,-3 2 94 0 0,-12 13 68 0 0,0 1-1 0 0,1 0 1 0 0,1 1-1 0 0,1 1 1 0 0,0 0-1 0 0,2 1 1 0 0,0 0-1 0 0,1 0 1 0 0,1 1-1 0 0,0 1-161 0 0,7-18-13 0 0,-1-1-1 0 0,1 1 0 0 0,0-1 1 0 0,0 1-1 0 0,0-1 1 0 0,0 1-1 0 0,0 0 1 0 0,1-1-1 0 0,0 1 0 0 0,0 0 1 0 0,0 0-1 0 0,0-1 1 0 0,0 1-1 0 0,1 0 1 0 0,0 0-1 0 0,-1-1 0 0 0,1 1 1 0 0,1-1-1 0 0,-1 1 1 0 0,1-1-1 0 0,-1 1 1 0 0,1-1-1 0 0,0 0 1 0 0,0 0-1 0 0,0 0 0 0 0,1 0 1 0 0,-1 0-1 0 0,1 0 1 0 0,-1 0-1 0 0,1-1 1 0 0,0 0-1 0 0,0 1 0 0 0,0-1 1 0 0,0 0-1 0 0,1 0 1 0 0,-1-1-1 0 0,0 1 1 0 0,1-1-1 0 0,0 0 1 0 0,-1 0-1 0 0,3 1 14 0 0,2-2-209 0 0,0 0 0 0 0,0-1 0 0 0,0 0 0 0 0,0 0 0 0 0,-1-1 0 0 0,1 0 0 0 0,0 0 0 0 0,-1-1 0 0 0,0 0 0 0 0,1 0 0 0 0,-1 0-1 0 0,0-1 1 0 0,-1 0 0 0 0,5-4 209 0 0,55-41-10554 0 0,-59 43 8190 0 0,5-5-5028 0 0</inkml:trace>
  <inkml:trace contextRef="#ctx0" brushRef="#br0" timeOffset="29111.433">16615 2861 6321 0 0,'0'0'2083'0'0,"0"0"-390"0"0,0 0-165 0 0,0 0-36 0 0,0 0-77 0 0,0 0-148 0 0,0 0-232 0 0,0 0-199 0 0,0 0-137 0 0,0 0-111 0 0,-16 31-88 0 0,-46 96-66 0 0,53-89-126 0 0,19-30-21 0 0,-5-6-169 0 0,6 1 62 0 0,0 0 0 0 0,0-1-1 0 0,0 0 1 0 0,0-1 0 0 0,0 0-1 0 0,0-1 1 0 0,0 0 0 0 0,0-1-1 0 0,0 0 1 0 0,0 0-1 0 0,0-2 1 0 0,0 1 0 0 0,-1-1-1 0 0,1-1 1 0 0,-1 0 0 0 0,0 0-1 0 0,0-1 1 0 0,0 0 0 0 0,0-1-1 0 0,-1 0 1 0 0,0-1 0 0 0,0 0-1 0 0,-1 0 1 0 0,0 0-1 0 0,0-1 1 0 0,-1-1 0 0 0,4-4-180 0 0,-6 6 88 0 0,1 1 0 0 0,-2-1 0 0 0,1 1 0 0 0,-1-1-1 0 0,0-1 1 0 0,0 1 0 0 0,-1-1 0 0 0,1 1 0 0 0,-2-1 0 0 0,1 0 0 0 0,-1 0 0 0 0,-1 0 0 0 0,1 0 0 0 0,-2 0 0 0 0,1 0 0 0 0,-1-1 0 0 0,0 1 0 0 0,-1-4-88 0 0,-2 7-30 0 0,0 1 0 0 0,-1 0 0 0 0,1 0 0 0 0,-1 0 0 0 0,0 0 0 0 0,0 1 0 0 0,-1-1 0 0 0,1 1 1 0 0,-1 0-1 0 0,1 0 0 0 0,-1 1 0 0 0,0 0 0 0 0,0-1 0 0 0,0 2 0 0 0,0-1 0 0 0,-1 1 0 0 0,1-1 0 0 0,0 1 0 0 0,-1 1 1 0 0,1-1-1 0 0,-1 1 0 0 0,1 0 0 0 0,-1 0 0 0 0,1 1 0 0 0,0-1 0 0 0,-1 1 0 0 0,1 0 0 0 0,-2 1 30 0 0,-77 32-2406 0 0,59-17-1565 0 0,2 0-4576 0 0,15-9-2729 0 0</inkml:trace>
  <inkml:trace contextRef="#ctx0" brushRef="#br0" timeOffset="29527.464">17182 2706 6329 0 0,'0'0'3688'0'0,"0"0"-978"0"0,0 0-574 0 0,0 0-323 0 0,0 0-398 0 0,0 0-390 0 0,0 0-331 0 0,0 0-236 0 0,0 0-75 0 0,0 0-20 0 0,0 0-31 0 0,0 0-21 0 0,0 0-27 0 0,-15 11-43 0 0,-68 55 122 0 0,72-59-238 0 0,-16 26 322 0 0,56-25-342 0 0,78 6 337 0 0,-104-13-377 0 0,0 0 1 0 0,0-1 0 0 0,0 1 0 0 0,1 0 0 0 0,-1 0-1 0 0,0 1 1 0 0,0-1 0 0 0,0 1 0 0 0,0 0-1 0 0,-1-1 1 0 0,1 1 0 0 0,0 0 0 0 0,-1 1-1 0 0,1-1 1 0 0,-1 0 0 0 0,0 1 0 0 0,0-1 0 0 0,0 1-1 0 0,0 0 1 0 0,0 0 0 0 0,-1-1 0 0 0,1 1-1 0 0,-1 0 1 0 0,0 1 0 0 0,1-1 0 0 0,-2 0-1 0 0,1 0 1 0 0,0 0 0 0 0,-1 1 0 0 0,1-1 0 0 0,-1 0-1 0 0,0 1 1 0 0,0-1 0 0 0,0 0 0 0 0,0 1-1 0 0,-1-1 1 0 0,1 0 0 0 0,-2 2-66 0 0,-6 5 123 0 0,-1 0-1 0 0,0 0 1 0 0,0 0-1 0 0,-1-2 1 0 0,-1 1 0 0 0,0-1-1 0 0,0-1 1 0 0,-6 4-123 0 0,5-3 44 0 0,-121 47 135 0 0,78-47-1933 0 0,55-8 698 0 0,0-6-4686 0 0,0 5-2975 0 0</inkml:trace>
  <inkml:trace contextRef="#ctx0" brushRef="#br0" timeOffset="30379.093">17624 2824 5953 0 0,'0'0'2521'0'0,"0"0"-761"0"0,0 0-257 0 0,0 0 94 0 0,0 0 108 0 0,0 0-107 0 0,0 0-287 0 0,0 0-280 0 0,0 0-208 0 0,0 0-151 0 0,0 0-84 0 0,0 0-87 0 0,0 0-90 0 0,-5-5-55 0 0,3 3-283 0 0,1 1-57 0 0,1 0-1 0 0,-1 0 1 0 0,0 0-1 0 0,1 0 0 0 0,-1 0 1 0 0,0 0-1 0 0,1 0 1 0 0,-1 0-1 0 0,0 0 0 0 0,0 1 1 0 0,0-1-1 0 0,0 0 1 0 0,0 1-1 0 0,0-1 0 0 0,0 1 1 0 0,0-1-1 0 0,0 1 1 0 0,0-1-1 0 0,0 1 0 0 0,-1 0 1 0 0,1-1-1 0 0,0 1 1 0 0,0 0-1 0 0,0 0 0 0 0,0 0 1 0 0,0 0-1 0 0,-1 0 1 0 0,1 0-1 0 0,0 0 0 0 0,0 0 1 0 0,0 1-1 0 0,0-1 1 0 0,-1 0-16 0 0,-12 11 75 0 0,0 1 0 0 0,1 0 1 0 0,0 0-1 0 0,1 1 0 0 0,0 1 1 0 0,1 0-1 0 0,1 0 1 0 0,0 1-1 0 0,1 1 0 0 0,0-1 1 0 0,2 1-1 0 0,0 1 1 0 0,0 0-1 0 0,2 0 0 0 0,0 0 1 0 0,1 0-1 0 0,1 1 0 0 0,0-1 1 0 0,2 1-1 0 0,0 0 1 0 0,1 1-76 0 0,0-15 19 0 0,1-1 0 0 0,0 1 0 0 0,0 0 0 0 0,0 0 0 0 0,1-1 0 0 0,-1 1 0 0 0,1 0 0 0 0,0-1 0 0 0,0 0 0 0 0,0 1 0 0 0,0-1 0 0 0,1 0 0 0 0,0 0 0 0 0,-1 0 0 0 0,1-1 0 0 0,0 1 0 0 0,0-1 0 0 0,0 1 0 0 0,1-1 0 0 0,-1 0 0 0 0,0 0 0 0 0,1 0 0 0 0,0-1 0 0 0,-1 1 0 0 0,1-1 0 0 0,0 0 0 0 0,0 0 0 0 0,0 0 1 0 0,-1-1-1 0 0,3 1-19 0 0,5 1 111 0 0,0-1 0 0 0,0 0 0 0 0,0-1 0 0 0,0 0 1 0 0,0-1-1 0 0,0 0 0 0 0,0-1 0 0 0,0 0 0 0 0,0 0 1 0 0,5-3-112 0 0,7-4 148 0 0,0-1 1 0 0,-1-1-1 0 0,0-2 1 0 0,-1 0 0 0 0,0-1-1 0 0,-1 0 1 0 0,-1-2 0 0 0,0-1-1 0 0,-1 0 1 0 0,-1-1-1 0 0,-1-1 1 0 0,0 0 0 0 0,-2-1-1 0 0,0-1 1 0 0,-1-1-1 0 0,8-19-148 0 0,-19 36-11 0 0,0-1-1 0 0,-1 1 0 0 0,0-1 0 0 0,0 1 0 0 0,0-1 0 0 0,-1 1 0 0 0,0-1 0 0 0,0 0 0 0 0,0 1 0 0 0,-1-1 0 0 0,0 1 0 0 0,0-1 1 0 0,0 1-1 0 0,-1-1 0 0 0,0 1 0 0 0,0 0 0 0 0,0 0 0 0 0,0 0 0 0 0,-1 0 0 0 0,0 0 0 0 0,0 0 0 0 0,0 1 0 0 0,-1-1 1 0 0,0 1-1 0 0,1 0 0 0 0,-1 0 0 0 0,-1 1 0 0 0,1-1 0 0 0,-1 1 0 0 0,1 0 0 0 0,-1 0 0 0 0,0 0 0 0 0,0 0 0 0 0,0 1 1 0 0,0 0-1 0 0,-1 0 0 0 0,1 1 0 0 0,0-1 0 0 0,-1 1 0 0 0,1 0 0 0 0,-1 1 0 0 0,0-1 0 0 0,1 1 0 0 0,-5 1 12 0 0,-3-2-273 0 0,0 0 0 0 0,1 1-1 0 0,-1 1 1 0 0,0 0-1 0 0,0 1 1 0 0,1 1 0 0 0,-1 0-1 0 0,1 0 1 0 0,-1 1-1 0 0,1 1 1 0 0,1 0 0 0 0,-1 0-1 0 0,1 1 274 0 0,-88 60-5332 0 0,58-37-1652 0 0,21-14-4057 0 0</inkml:trace>
  <inkml:trace contextRef="#ctx0" brushRef="#br0" timeOffset="30708.461">17314 3100 12091 0 0,'0'0'2681'0'0,"0"0"-564"0"0,0 0-399 0 0,0 0-237 0 0,0 0-180 0 0,0 0-191 0 0,0 0-184 0 0,0 0-131 0 0,0 0-102 0 0,34-13-82 0 0,107-40-92 0 0,-21 18 677 0 0,-108 34-1085 0 0,-8 0-66 0 0,2 0-2 0 0,0 0-1 0 0,0 0 1 0 0,0 0-1 0 0,1 1 1 0 0,-1 0-1 0 0,0 0 1 0 0,0 1-1 0 0,0 0 1 0 0,0 0-1 0 0,0 0 1 0 0,0 1-1 0 0,0-1 1 0 0,0 1-1 0 0,0 1 1 0 0,-1-1-1 0 0,1 1 1 0 0,3 2-43 0 0,-3 0 26 0 0,0 0 0 0 0,0-1 0 0 0,0 0 1 0 0,1-1-1 0 0,0 1 0 0 0,0-1 0 0 0,0-1 0 0 0,0 1 0 0 0,0-1 0 0 0,0 0 1 0 0,1-1-1 0 0,-1 0 0 0 0,1 0 0 0 0,-1-1 0 0 0,1 1 0 0 0,-1-2 0 0 0,1 1 1 0 0,-1-1-1 0 0,2 0-26 0 0,16 0 39 0 0,67-2-1826 0 0,-59-14-2704 0 0,-22 10-453 0 0,-3 5-6735 0 0</inkml:trace>
  <inkml:trace contextRef="#ctx0" brushRef="#br0" timeOffset="31076.487">18220 2945 12827 0 0,'0'0'1887'0'0,"0"0"-623"0"0,0 0-157 0 0,0 0 127 0 0,0 0 15 0 0,0 0-146 0 0,0 0-208 0 0,0 0-172 0 0,0 0-91 0 0,0 0-69 0 0,0 0-55 0 0,0 0-40 0 0,0 0-45 0 0,34 2-26 0 0,107 2-30 0 0,28-10 804 0 0,-90 6-1723 0 0,-67-7-2217 0 0,-11 2-818 0 0,-1-1-3618 0 0,0 2-4036 0 0</inkml:trace>
  <inkml:trace contextRef="#ctx0" brushRef="#br0" timeOffset="31326.212">18478 2739 13235 0 0,'0'0'2595'0'0,"0"0"-851"0"0,0 0-443 0 0,0 0-80 0 0,0 0-72 0 0,0 0-141 0 0,0 0-183 0 0,0 0-171 0 0,-9 32-119 0 0,-27 97-102 0 0,26-50 216 0 0,10 94-148 0 0,7-140-1163 0 0,-3-28-2918 0 0,0-3-3444 0 0,-3-2-4103 0 0</inkml:trace>
  <inkml:trace contextRef="#ctx0" brushRef="#br0" timeOffset="32568.76">18875 3001 1224 0 0,'0'0'3346'0'0,"0"0"-1457"0"0,0 0-582 0 0,0 0-103 0 0,0 0-28 0 0,0 0-76 0 0,0 0-71 0 0,0 0-38 0 0,0 0 22 0 0,0 0 30 0 0,0 0 23 0 0,0 0-57 0 0,0 0-142 0 0,7 2-86 0 0,0 0-490 0 0,0-1 0 0 0,1 1 0 0 0,-1-1 0 0 0,0 0 0 0 0,0-1-1 0 0,1 0 1 0 0,-1 0 0 0 0,0 0 0 0 0,1-1 0 0 0,-1 0 0 0 0,0-1-1 0 0,1 0-290 0 0,21-10 328 0 0,-1-1 0 0 0,-1-1 0 0 0,0-2 0 0 0,-1-1 0 0 0,-1-1 0 0 0,-1-1 0 0 0,0-1 0 0 0,-1-1 0 0 0,-2-1 0 0 0,0-1 0 0 0,11-17-328 0 0,-32 41 23 0 0,0-1 0 0 0,0 0 0 0 0,0 1 1 0 0,1-1-1 0 0,-1 0 0 0 0,0 1 0 0 0,0-1 0 0 0,0 0 1 0 0,0 1-1 0 0,1-1 0 0 0,-1 0 0 0 0,0 1 0 0 0,0-1 0 0 0,1 0 1 0 0,-1 0-1 0 0,0 0 0 0 0,1 1 0 0 0,-1-1 0 0 0,0 0 1 0 0,0 0-1 0 0,1 0 0 0 0,-1 1 0 0 0,0-1 0 0 0,1 0 0 0 0,-1 0 1 0 0,0 0-1 0 0,1 0 0 0 0,-1 0 0 0 0,1 0 0 0 0,-1 0 1 0 0,0 0-1 0 0,1 0 0 0 0,-1 0 0 0 0,0 0 0 0 0,1 0 0 0 0,-1 0 1 0 0,0 0-1 0 0,1 0-23 0 0,-3 11-118 0 0,-14 217 140 0 0,16 68-402 0 0,-1-281 361 0 0,-1 0 0 0 0,-1 0 0 0 0,0-1-1 0 0,-1 1 1 0 0,0-1 0 0 0,-1 0 0 0 0,-1 0-1 0 0,0 0 1 0 0,-1-1 0 0 0,0 0 0 0 0,-1 0-1 0 0,-1-1 1 0 0,0 0 0 0 0,-1-1 0 0 0,0 1-1 0 0,-5 3 20 0 0,6-7 8 0 0,-1-1-1 0 0,1-1 0 0 0,-1 1 1 0 0,-1-1-1 0 0,1-1 0 0 0,-1 0 1 0 0,0 0-1 0 0,0-1 0 0 0,0-1 1 0 0,-1 0-1 0 0,1 0 0 0 0,-1-1 1 0 0,0-1-1 0 0,0 0-7 0 0,11-2 6 0 0,-1 0-1 0 0,0 0 1 0 0,0 0 0 0 0,1 0 0 0 0,-1 0 0 0 0,1-1-1 0 0,-1 1 1 0 0,1 0 0 0 0,-1-1 0 0 0,1 0-1 0 0,0 1 1 0 0,0-1 0 0 0,0 0 0 0 0,0 1-1 0 0,0-1 1 0 0,0 0 0 0 0,0 0 0 0 0,0 0-1 0 0,1 0 1 0 0,-1 0 0 0 0,1 0 0 0 0,-1 0-1 0 0,1 0 1 0 0,0 0 0 0 0,0 0 0 0 0,0 0-1 0 0,0 0 1 0 0,0 0 0 0 0,1 0 0 0 0,-1 0 0 0 0,0 0-1 0 0,1 0 1 0 0,0 0 0 0 0,-1 0 0 0 0,1 0-1 0 0,0 0 1 0 0,0 1 0 0 0,0-1 0 0 0,0 0-1 0 0,0 1 1 0 0,1-1 0 0 0,-1 0 0 0 0,0 1-1 0 0,1-1 1 0 0,-1 1 0 0 0,1 0 0 0 0,0-1-6 0 0,38-44-18 0 0,1 1 0 0 0,2 2 1 0 0,48-36 17 0 0,-27 23-587 0 0,-33 21-934 0 0,-24 22-1510 0 0,-1-1-3708 0 0,-5 10-4471 0 0</inkml:trace>
  <inkml:trace contextRef="#ctx0" brushRef="#br0" timeOffset="33053.373">19034 2699 9258 0 0,'0'0'2200'0'0,"0"0"-554"0"0,0 0-311 0 0,0 0-100 0 0,0 0-63 0 0,0 0-83 0 0,0 0-120 0 0,0 0-114 0 0,0 0-87 0 0,0 0-82 0 0,0 0-84 0 0,0 0-48 0 0,0 0-62 0 0,26-12-48 0 0,81-40-37 0 0,1-17 554 0 0,-39 3 165 0 0,-63 56-507 0 0,-6 10-611 0 0,0 0 1 0 0,0 1 0 0 0,0-1 0 0 0,0 0-1 0 0,1 0 1 0 0,-1 1 0 0 0,0-1 0 0 0,0 0-1 0 0,0 1 1 0 0,0-1 0 0 0,0 0-1 0 0,0 0 1 0 0,1 1 0 0 0,-1-1 0 0 0,0 0-1 0 0,0 0 1 0 0,0 1 0 0 0,1-1 0 0 0,-1 0-1 0 0,0 0 1 0 0,0 0 0 0 0,1 0 0 0 0,-1 1-1 0 0,0-1 1 0 0,1 0 0 0 0,-1 0-1 0 0,0 0 1 0 0,0 0 0 0 0,1 0 0 0 0,-1 0-1 0 0,0 0 1 0 0,1 0 0 0 0,-1 0 0 0 0,0 0-1 0 0,0 0 1 0 0,1 0 0 0 0,-1 0 0 0 0,0 0-1 0 0,1 0 1 0 0,-1 0 0 0 0,0 0 0 0 0,1 0-1 0 0,-1 0 1 0 0,0 0 0 0 0,0 0-1 0 0,1 0 1 0 0,-1-1 0 0 0,0 1 0 0 0,0 0-1 0 0,1 0 1 0 0,-1 0 0 0 0,0-1 0 0 0,0 1-1 0 0,1 0 1 0 0,-1 0 0 0 0,0-1 0 0 0,0 1-1 0 0,0 0 1 0 0,0 0 0 0 0,1-1 0 0 0,-1 1-1 0 0,0 0 1 0 0,0 0 0 0 0,0-1-1 0 0,0 1 1 0 0,0 0 0 0 0,0-1 0 0 0,0 1-1 0 0,0 0-8 0 0,97 131 402 0 0,-53-97-836 0 0,-22-26-5597 0 0,-11-5 728 0 0,-7 0-6190 0 0</inkml:trace>
  <inkml:trace contextRef="#ctx0" brushRef="#br0" timeOffset="33911.524">19932 2791 1040 0 0,'0'0'1563'0'0,"0"0"-93"0"0,0 0 89 0 0,0 0 115 0 0,0 0-5 0 0,0 0-131 0 0,0 0-159 0 0,0 0-178 0 0,0 0-164 0 0,0 0-118 0 0,0 0-97 0 0,0 0-40 0 0,0 0-35 0 0,5-7-28 0 0,15-21-35 0 0,-17 1 3427 0 0,-48 22-2806 0 0,38 6-1045 0 0,-5 0-135 0 0,0 2 1 0 0,1-1-1 0 0,-1 2 1 0 0,1-1 0 0 0,0 2-1 0 0,0-1 1 0 0,0 2-1 0 0,0-1 1 0 0,1 2 0 0 0,0-1-1 0 0,-6 6-125 0 0,-30 26 276 0 0,45-37-272 0 0,0 0 0 0 0,0 0 1 0 0,0 0-1 0 0,0 0 0 0 0,0 0 0 0 0,0 0 0 0 0,0 0 1 0 0,1 0-1 0 0,-1 1 0 0 0,0-1 0 0 0,1 0 1 0 0,-1 0-1 0 0,1 1 0 0 0,-1-1 0 0 0,1 0 0 0 0,-1 1 1 0 0,1-1-1 0 0,0 1 0 0 0,0-1 0 0 0,0 0 0 0 0,0 1 1 0 0,0-1-1 0 0,0 1 0 0 0,0-1 0 0 0,0 1 1 0 0,0-1-1 0 0,1 0 0 0 0,-1 1 0 0 0,1-1 0 0 0,-1 0 1 0 0,1 1-1 0 0,-1-1 0 0 0,1 0 0 0 0,0 0 0 0 0,0 1 1 0 0,0-1-1 0 0,-1 0 0 0 0,1 0 0 0 0,1 0-4 0 0,143 51 230 0 0,-132-45-192 0 0,-10-6-27 0 0,0 0-1 0 0,0 0 1 0 0,0 0 0 0 0,-1 0 0 0 0,1 1-1 0 0,0-1 1 0 0,-1 1 0 0 0,1 0-1 0 0,-1 0 1 0 0,1 0 0 0 0,-1 0-1 0 0,0 0 1 0 0,0 0 0 0 0,0 0-1 0 0,0 1 1 0 0,0-1 0 0 0,-1 1-1 0 0,1-1 1 0 0,-1 1 0 0 0,1 0-1 0 0,-1 0 1 0 0,0 0 0 0 0,0 0-1 0 0,0-1 1 0 0,-1 1 0 0 0,1 2-11 0 0,-3 2 45 0 0,0 0 1 0 0,-1 0 0 0 0,0 0 0 0 0,0 0-1 0 0,0-1 1 0 0,-1 1 0 0 0,0-1-1 0 0,0 0 1 0 0,-1 0 0 0 0,0-1 0 0 0,0 1-1 0 0,0-1 1 0 0,-1 0 0 0 0,1 0-1 0 0,-1-1 1 0 0,-1 0 0 0 0,1 0 0 0 0,0 0-1 0 0,-4 1-45 0 0,-14 12 100 0 0,16-11-86 0 0,0-1 0 0 0,0 1 0 0 0,-1-1 0 0 0,1 0 0 0 0,-1-1 0 0 0,-1 0 0 0 0,1-1 0 0 0,0 0 0 0 0,-1 0 0 0 0,0-1 0 0 0,0 0 0 0 0,1 0 0 0 0,-1-1 0 0 0,0-1 0 0 0,0 0 0 0 0,-7-1-14 0 0,15 0-44 0 0,0 0 0 0 0,0-1 0 0 0,0 1-1 0 0,0-1 1 0 0,0 0 0 0 0,0 0 0 0 0,0 1 0 0 0,0-1 0 0 0,1 0-1 0 0,-1-1 1 0 0,1 1 0 0 0,0 0 0 0 0,0 0 0 0 0,-1-1 0 0 0,1 1-1 0 0,1 0 1 0 0,-1-1 0 0 0,0 1 0 0 0,1-1 0 0 0,-1 1 0 0 0,1-1-1 0 0,0 0 1 0 0,-1 1 0 0 0,1-1 0 0 0,1 1 0 0 0,-1-1 0 0 0,0 1-1 0 0,1-1 1 0 0,-1 0 0 0 0,1 1 0 0 0,0 0 0 0 0,-1-1 0 0 0,1 1 0 0 0,1-1-1 0 0,-1 1 1 0 0,0 0 0 0 0,0 0 0 0 0,1 0 0 0 0,-1 0 0 0 0,1 0-1 0 0,0 0 1 0 0,0 0 0 0 0,0 0 0 0 0,0 0 44 0 0,31-27-2119 0 0,-11 14-3582 0 0,-13 11-3580 0 0</inkml:trace>
  <inkml:trace contextRef="#ctx0" brushRef="#br0" timeOffset="34164.808">20289 2953 18404 0 0,'0'0'2390'0'0,"0"0"-1449"0"0,0 0-431 0 0,0 0 151 0 0,0 0 126 0 0,0 0-15 0 0,0 0-188 0 0,0 0-234 0 0,0 0-157 0 0,0 0-108 0 0,0 0-27 0 0,0 0-29 0 0,0 0-18 0 0,-8 23-36 0 0,-24 71-57 0 0,16-59-136 0 0,12-35-3770 0 0,-2-1-7535 0 0,4 1 1584 0 0</inkml:trace>
  <inkml:trace contextRef="#ctx0" brushRef="#br0" timeOffset="34395.405">20269 2577 15059 0 0,'0'0'2353'0'0,"0"0"-601"0"0,0 0-377 0 0,0 0-160 0 0,0 0-192 0 0,0 0-222 0 0,0 0-242 0 0,0 0-205 0 0,0 0-129 0 0,0 0-101 0 0,0 0-81 0 0,0 0-70 0 0,0 0-77 0 0,6-14-95 0 0,19-39-165 0 0,-7 88-1486 0 0,-12 1-4440 0 0,-4-18-4878 0 0</inkml:trace>
  <inkml:trace contextRef="#ctx0" brushRef="#br0" timeOffset="34797.674">20508 3049 7770 0 0,'0'0'5764'0'0,"0"0"-3268"0"0,0 0-1104 0 0,0 0-97 0 0,0 0-174 0 0,0 0-295 0 0,0 0-260 0 0,0 0-177 0 0,0 0-62 0 0,0 0 8 0 0,0 0-11 0 0,0 0-8 0 0,0 0-27 0 0,15-20-38 0 0,48-60 18 0 0,-5 18 537 0 0,-56 58-806 0 0,0 1-1 0 0,0 0 1 0 0,0 0 0 0 0,1 1-1 0 0,-1-1 1 0 0,1 1 0 0 0,0-1 0 0 0,0 1-1 0 0,0 0 1 0 0,0 0 0 0 0,0 0-1 0 0,1 0 1 0 0,-1 0 0 0 0,0 1-1 0 0,1 0 1 0 0,-1-1 0 0 0,1 1 0 0 0,3 0 0 0 0,-1 42-722 0 0,-8-17 607 0 0,1-22 115 0 0,0 1 1 0 0,0-1-1 0 0,0 0 1 0 0,0 1 0 0 0,1-1-1 0 0,-1 1 1 0 0,1 0-1 0 0,-1-1 1 0 0,1 1 0 0 0,0-1-1 0 0,0 1 1 0 0,0 0-1 0 0,1-1 1 0 0,-1 1 0 0 0,0 0-1 0 0,1-1 1 0 0,0 1-1 0 0,0-1 1 0 0,0 1 0 0 0,0-1-1 0 0,0 0 1 0 0,0 1-1 0 0,0-1 1 0 0,1 0 0 0 0,-1 0-1 0 0,1 0 1 0 0,0 0-1 0 0,-1 0 1 0 0,1 0 0 0 0,0 0-1 0 0,0-1 1 0 0,0 1-1 0 0,0 0 1 0 0,1-1 0 0 0,-1 0-1 0 0,0 0 1 0 0,1 0-1 0 0,-1 0 1 0 0,3 1-1 0 0,-1-2 42 0 0,1 1 28 0 0,-1-1 1 0 0,1 0 0 0 0,-1 0 0 0 0,0 0-1 0 0,1-1 1 0 0,-1 0 0 0 0,1 0 0 0 0,-1 0-1 0 0,0 0 1 0 0,0 0 0 0 0,1-1 0 0 0,-1 0-1 0 0,0 0 1 0 0,0 0 0 0 0,-1 0 0 0 0,2-1-71 0 0,3-2 150 0 0,-1 1 1 0 0,1-1 0 0 0,-1-1-1 0 0,0 1 1 0 0,-1-1 0 0 0,0 0 0 0 0,1 0-1 0 0,-2-1 1 0 0,1 0 0 0 0,-1 0-1 0 0,0-1 1 0 0,-1 1 0 0 0,0-1-1 0 0,0 0 1 0 0,0 0 0 0 0,-1 0 0 0 0,0 0-1 0 0,-1-1 1 0 0,0 1 0 0 0,0-1-1 0 0,-1 0 1 0 0,0-2-151 0 0,-6-11-1334 0 0,-6 28-8420 0 0,9-2-1795 0 0</inkml:trace>
  <inkml:trace contextRef="#ctx0" brushRef="#br0" timeOffset="35159.471">21267 2732 18356 0 0,'0'0'1648'0'0,"0"0"-526"0"0,0 0-183 0 0,0 0-16 0 0,0 0-95 0 0,0 0-168 0 0,0 0-184 0 0,0 0-135 0 0,0 0-93 0 0,0 0-57 0 0,0 0-53 0 0,0 0-48 0 0,0 0-32 0 0,-27 15-21 0 0,-83 50-1 0 0,67-20-6 0 0,39-34-31 0 0,0-6-8 0 0,1 1 0 0 0,0-1 0 0 0,0 1 0 0 0,0 0 0 0 0,1 0 0 0 0,0 0-1 0 0,0 0 1 0 0,1 0 0 0 0,-1 0 0 0 0,1 0 0 0 0,1 0 0 0 0,-1 1 0 0 0,1-1 0 0 0,0 0 0 0 0,0 1-1 0 0,1-1 1 0 0,0 0 0 0 0,0 0 0 0 0,1 1 0 0 0,-1-1 0 0 0,1 0 0 0 0,1 0 0 0 0,-1-1 0 0 0,1 1-1 0 0,0 0 1 0 0,0-1 0 0 0,1 0 0 0 0,-1 0 0 0 0,1 0 0 0 0,0 0 0 0 0,1 0 0 0 0,-1-1 0 0 0,1 0-1 0 0,0 0 1 0 0,0 0 0 0 0,0 0 9 0 0,8 0 66 0 0,0 0 0 0 0,0-1 0 0 0,1-1 0 0 0,-1 0 1 0 0,1-1-1 0 0,-1 0 0 0 0,1-1 0 0 0,-1 0 0 0 0,1-2 0 0 0,-1 1 0 0 0,1-1 0 0 0,-1-1 0 0 0,0-1 0 0 0,0 0 0 0 0,0 0 0 0 0,-1-1 0 0 0,1-1 1 0 0,-1 0-1 0 0,0-1 0 0 0,-1 0 0 0 0,0-1 0 0 0,7-6-66 0 0,-8 6 109 0 0,-1-1 0 0 0,0 0 0 0 0,-1-1 0 0 0,0 0 0 0 0,-1-1 0 0 0,0 1 0 0 0,0-1 0 0 0,-1-1 1 0 0,-1 1-1 0 0,0-1 0 0 0,0 0 0 0 0,-1 0 0 0 0,-1-1 0 0 0,0 1 0 0 0,0-1 0 0 0,-2 1 0 0 0,1-1 0 0 0,-2 0 0 0 0,0-9-109 0 0,1 18-17 0 0,0-1-1 0 0,0 0 1 0 0,-1 1-1 0 0,0-1 0 0 0,0 0 1 0 0,0 0-1 0 0,-1 1 1 0 0,1-1-1 0 0,-1 0 1 0 0,0 0-1 0 0,-1 1 0 0 0,1-1 1 0 0,-1 1-1 0 0,0-1 1 0 0,0 1-1 0 0,0 0 1 0 0,-1 0-1 0 0,1 0 1 0 0,-1 0-1 0 0,0 0 0 0 0,0 1 1 0 0,0-1-1 0 0,-1 1 1 0 0,1 0-1 0 0,-1 0 1 0 0,0 0-1 0 0,0 0 0 0 0,0 1 1 0 0,0-1-1 0 0,0 1 1 0 0,-1 0-1 0 0,1 0 1 0 0,-1 1-1 0 0,1-1 0 0 0,-5 1 18 0 0,-80 20-2703 0 0,62-4-936 0 0,0 1-3954 0 0,10-4-4598 0 0</inkml:trace>
  <inkml:trace contextRef="#ctx0" brushRef="#br0" timeOffset="35475.435">21097 2923 10242 0 0,'0'0'5929'0'0,"0"0"-3407"0"0,0 0-1139 0 0,0 0-58 0 0,0 0-81 0 0,0 0-201 0 0,0 0-192 0 0,0 0-193 0 0,0 0-151 0 0,0 0-125 0 0,0 0-93 0 0,0 0-62 0 0,0 0-82 0 0,27-10-5 0 0,81-32-27 0 0,-67 32 75 0 0,30 40 158 0 0,43 6 517 0 0,-88-33-4386 0 0,2-2-4005 0 0,-28-1-4009 0 0</inkml:trace>
  <inkml:trace contextRef="#ctx0" brushRef="#br0" timeOffset="36515.638">21386 2467 4105 0 0,'0'0'3019'0'0,"0"0"-865"0"0,0 0-380 0 0,0 0-66 0 0,0 0-145 0 0,0 0-219 0 0,0 0-201 0 0,0 0-183 0 0,0 0-106 0 0,0 0-51 0 0,0 0-90 0 0,0 0-95 0 0,0 0-89 0 0,11 4-73 0 0,73 18 706 0 0,158-30 1907 0 0,-220 6-2777 0 0,-21 1-265 0 0,0 0 0 0 0,1 1-1 0 0,-1-1 1 0 0,0 0 0 0 0,1 1-1 0 0,-1-1 1 0 0,1 1 0 0 0,-1 0-1 0 0,1-1 1 0 0,-1 1 0 0 0,1 0-1 0 0,-1 0 1 0 0,1 0 0 0 0,-1 0-1 0 0,1 0 1 0 0,-1 0 0 0 0,1 1-1 0 0,-1-1 1 0 0,1 0 0 0 0,-1 1-1 0 0,1-1 1 0 0,-1 1-1 0 0,1 0 1 0 0,-1-1 0 0 0,0 1-1 0 0,1 0 1 0 0,-1 0 0 0 0,0 0-1 0 0,0 0 1 0 0,0 0 0 0 0,0 0-1 0 0,0 0 1 0 0,0 0 0 0 0,0 0-1 0 0,0 1 1 0 0,0-1 0 0 0,0 0-1 0 0,-1 1 1 0 0,1-1 0 0 0,0 0-1 0 0,-1 1 1 0 0,1-1 0 0 0,-1 1-1 0 0,0-1 1 0 0,1 1-27 0 0,-12 94 351 0 0,2-15-310 0 0,3 0 1 0 0,4 1-1 0 0,3 4-41 0 0,0-3 38 0 0,-32 39-4 0 0,-4-32 79 0 0,29-75-92 0 0,-13-7 1378 0 0,-130-1-1353 0 0,66 1-1831 0 0,80-19-4001 0 0,3 4-3136 0 0,2 3-3657 0 0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39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27 477 0 0 0,'0'0'1178'0'0,"0"0"1090"0"0,0 0 574 0 0,0 0-164 0 0,0 0-348 0 0,0 0-343 0 0,0 0-299 0 0,0 0-289 0 0,0 0-276 0 0,34 4-199 0 0,109 13-148 0 0,-124-14-480 0 0,0-1-1 0 0,0-1 0 0 0,0-1 1 0 0,0-1-1 0 0,0 0 0 0 0,-1-1 1 0 0,1-1-1 0 0,0-1 0 0 0,-1-1 1 0 0,0 0-1 0 0,0-2 0 0 0,0 0 1 0 0,14-8-296 0 0,-27 13 41 0 0,26-14 174 0 0,-1 0-1 0 0,0-2 1 0 0,-2-1-1 0 0,0-1 0 0 0,-1-1 1 0 0,-1-2-1 0 0,-1 0 1 0 0,-1-2-1 0 0,-1-1 1 0 0,18-26-215 0 0,-36 43 44 0 0,0 1-1 0 0,0 0 1 0 0,-1-1 0 0 0,0 0 0 0 0,-1 0 0 0 0,1-1 0 0 0,-2 1-1 0 0,1 0 1 0 0,-1-1 0 0 0,-1 0 0 0 0,0 1 0 0 0,0-1 0 0 0,-1 0-1 0 0,0 0 1 0 0,-1-4-44 0 0,-1 11-1 0 0,1 1 1 0 0,0-1-1 0 0,-1 1 0 0 0,1-1 1 0 0,-1 1-1 0 0,0 0 0 0 0,0 0 1 0 0,0 0-1 0 0,0 0 0 0 0,0 0 1 0 0,0 0-1 0 0,0 1 0 0 0,-1-1 0 0 0,1 1 1 0 0,-1-1-1 0 0,1 1 0 0 0,-1 0 1 0 0,0 0-1 0 0,1 0 0 0 0,-1 0 1 0 0,0 1-1 0 0,0-1 0 0 0,1 1 0 0 0,-1 0 1 0 0,0-1-1 0 0,0 1 0 0 0,0 0 1 0 0,1 1-1 0 0,-1-1 0 0 0,0 0 1 0 0,0 1-1 0 0,0 0 0 0 0,1 0 0 0 0,-1-1 1 0 0,0 2-1 0 0,1-1 0 0 0,-1 0 1 0 0,1 0-1 0 0,0 1 0 0 0,-1-1 1 0 0,1 1-1 0 0,-2 1 1 0 0,-16 15-12 0 0,1 0-1 0 0,0 1 1 0 0,2 1 0 0 0,0 1 0 0 0,1 0 0 0 0,1 1-1 0 0,1 1 1 0 0,1 0 0 0 0,1 1 0 0 0,1 0 0 0 0,1 1 0 0 0,1 0-1 0 0,0 6 13 0 0,9-29 0 0 0,-167 498 176 0 0,149-458-148 0 0,-1-1 0 0 0,-2-1-1 0 0,-2-1 1 0 0,-1-1 0 0 0,-2-1-1 0 0,-2-1 1 0 0,-1-2 0 0 0,-14 12-28 0 0,33-36 26 0 0,-1-1 1 0 0,0 0 0 0 0,-1-1-1 0 0,0 0 1 0 0,0-1 0 0 0,0 0-1 0 0,-1-1 1 0 0,0-1 0 0 0,-11 4-27 0 0,24-9 2 0 0,1 0 1 0 0,-1-1 0 0 0,0 1-1 0 0,1 0 1 0 0,-1 0 0 0 0,0-1 0 0 0,1 1-1 0 0,-1 0 1 0 0,0 0 0 0 0,0-1-1 0 0,1 1 1 0 0,-1 0 0 0 0,0-1-1 0 0,0 1 1 0 0,1-1 0 0 0,-1 1 0 0 0,0 0-1 0 0,0-1 1 0 0,0 1 0 0 0,0-1-1 0 0,0 1 1 0 0,0 0 0 0 0,1-1 0 0 0,-1 1-1 0 0,0-1 1 0 0,0 1 0 0 0,0 0-1 0 0,0-1 1 0 0,0 1 0 0 0,-1-1-1 0 0,1 1 1 0 0,0 0 0 0 0,0-1 0 0 0,0 1-1 0 0,0-1 1 0 0,0 1 0 0 0,-1 0-1 0 0,1-1 1 0 0,0 1 0 0 0,0-1 0 0 0,0 1-1 0 0,-1 0 1 0 0,1 0 0 0 0,0-1-1 0 0,-1 1 1 0 0,1 0 0 0 0,0-1-1 0 0,-1 1 1 0 0,1 0 0 0 0,0 0 0 0 0,-1 0-1 0 0,1-1 1 0 0,0 1 0 0 0,-1 0-3 0 0,36-29-257 0 0,-11 15 234 0 0,2 1 0 0 0,-1 1 0 0 0,1 2 0 0 0,1 0 0 0 0,0 2 0 0 0,0 1 0 0 0,1 1 0 0 0,0 1 0 0 0,0 2 0 0 0,0 0 0 0 0,0 2 0 0 0,0 2 0 0 0,0 0 1 0 0,18 4 22 0 0,-35-3 17 0 0,1 0 0 0 0,-1 1 1 0 0,0 1-1 0 0,0-1 0 0 0,0 2 1 0 0,0-1-1 0 0,-1 2 0 0 0,0-1 1 0 0,0 2-1 0 0,0-1 0 0 0,-1 1 1 0 0,0 0-1 0 0,0 1 0 0 0,0 0-17 0 0,-6-4 52 0 0,1-1-1 0 0,0 0 1 0 0,0 0-1 0 0,0-1 1 0 0,0 1-1 0 0,0-1 1 0 0,1 0-1 0 0,-1 0 1 0 0,1-1-1 0 0,-1 1 1 0 0,1-1-1 0 0,0 0 1 0 0,0 0 0 0 0,-1 0-1 0 0,1-1 1 0 0,0 0-1 0 0,0 0 1 0 0,0 0-1 0 0,0 0 1 0 0,0-1-52 0 0,4 1 73 0 0,60-11 200 0 0,-29 0-568 0 0,-26-10-6917 0 0,-10 18 1124 0 0,0-3-5494 0 0</inkml:trace>
  <inkml:trace contextRef="#ctx0" brushRef="#br0" timeOffset="760.854">977 1033 9002 0 0,'0'0'3517'0'0,"0"0"-1657"0"0,0 0-698 0 0,0 0-119 0 0,0 0 31 0 0,0 0-20 0 0,0 0-135 0 0,0 0-131 0 0,0 0-94 0 0,0 0-26 0 0,0 0 10 0 0,0 0-68 0 0,0 0-59 0 0,13 2-53 0 0,43 7-37 0 0,-52-8-389 0 0,1-1 0 0 0,0 0 0 0 0,-1-1 0 0 0,1 1 0 0 0,-1-1 0 0 0,1 0 0 0 0,-1 0 0 0 0,1 0 0 0 0,-1 0 1 0 0,0-1-1 0 0,1 0 0 0 0,-1 0 0 0 0,0 0 0 0 0,0 0 0 0 0,0-1 0 0 0,-1 0 0 0 0,1 1 0 0 0,0-3-72 0 0,10-4 131 0 0,-8 5-100 0 0,0-1 0 0 0,0 1 0 0 0,0-1 0 0 0,-1 0 0 0 0,1 0 0 0 0,-1-1 0 0 0,0 0 0 0 0,-1 0 0 0 0,0 0 0 0 0,0 0 0 0 0,0-1 0 0 0,0 1 0 0 0,-1-1 0 0 0,0 0 0 0 0,-1 0 0 0 0,0 0 1 0 0,0-1-1 0 0,0 1 0 0 0,-1 0 0 0 0,0-1 0 0 0,0 1 0 0 0,-1-8-31 0 0,-2 13-28 0 0,0 0 1 0 0,-1 0-1 0 0,1 1 0 0 0,0-1 1 0 0,-1 1-1 0 0,1-1 1 0 0,-1 1-1 0 0,0 0 0 0 0,1 0 1 0 0,-1 0-1 0 0,0 0 1 0 0,0 1-1 0 0,0-1 1 0 0,1 1-1 0 0,-1-1 0 0 0,0 1 1 0 0,0 0-1 0 0,0 0 1 0 0,0 1-1 0 0,0-1 1 0 0,0 1-1 0 0,1-1 0 0 0,-1 1 1 0 0,0 0-1 0 0,-2 0 28 0 0,-10 8-71 0 0,-1-1-1 0 0,2 2 1 0 0,-1 0-1 0 0,1 1 0 0 0,1 0 1 0 0,0 1-1 0 0,0 0 1 0 0,1 1-1 0 0,1 1 1 0 0,0 0-1 0 0,1 0 0 0 0,-7 13 72 0 0,-26 86-323 0 0,42-109 320 0 0,1 0-1 0 0,-1 0 1 0 0,1 0-1 0 0,0 0 1 0 0,0 0-1 0 0,0 0 1 0 0,1-1 0 0 0,-1 1-1 0 0,1 0 1 0 0,0 0-1 0 0,0 0 1 0 0,0-1-1 0 0,1 1 1 0 0,-1 0 0 0 0,1-1-1 0 0,0 1 1 0 0,0-1-1 0 0,0 0 1 0 0,0 0-1 0 0,1 1 1 0 0,-1-1 0 0 0,1-1-1 0 0,0 1 1 0 0,0 0-1 0 0,0-1 1 0 0,0 0-1 0 0,0 1 1 0 0,1-1 0 0 0,1 0 3 0 0,16 5 72 0 0,0-1 0 0 0,1-2 0 0 0,-1 0 0 0 0,1-1 0 0 0,0-1 0 0 0,0-1 0 0 0,0-1 0 0 0,0-2 0 0 0,0 0 1 0 0,0 0-1 0 0,0-2 0 0 0,-1-1 0 0 0,0-1 0 0 0,0-1 0 0 0,0 0 0 0 0,-1-2 0 0 0,13-7-72 0 0,13-5 147 0 0,-1-3 1 0 0,-1-1-1 0 0,-1-3 0 0 0,-1-1 0 0 0,-2-2 0 0 0,-1-2 1 0 0,-1-1-1 0 0,19-25-147 0 0,-15 18 59 0 0,-2-2-1 0 0,-2-1 1 0 0,-2-2 0 0 0,-3-1 0 0 0,-1-2 0 0 0,-2-1 0 0 0,-3-1-1 0 0,-1-1 1 0 0,9-35-59 0 0,-29 69 23 0 0,-1 1 1 0 0,-2-1-1 0 0,1 0 0 0 0,-2 0 0 0 0,0 0 0 0 0,-1 0 0 0 0,-1 0 1 0 0,-2-12-24 0 0,0 27 9 0 0,1 1-1 0 0,-1-1 1 0 0,0 1 0 0 0,0-1 0 0 0,0 1 0 0 0,0-1 0 0 0,0 1 0 0 0,0 0 0 0 0,-1 0 0 0 0,1 0 0 0 0,-1 1-1 0 0,0-1 1 0 0,1 0 0 0 0,-1 1 0 0 0,0 0 0 0 0,0 0 0 0 0,0 0 0 0 0,0 0 0 0 0,0 0 0 0 0,0 0 0 0 0,0 1-1 0 0,0-1 1 0 0,0 1 0 0 0,0 0 0 0 0,-1 0 0 0 0,1 0 0 0 0,0 1 0 0 0,0-1 0 0 0,0 1 0 0 0,0-1 0 0 0,0 1-1 0 0,0 0 1 0 0,0 0 0 0 0,0 1 0 0 0,0-1 0 0 0,1 0 0 0 0,-1 1 0 0 0,0 0 0 0 0,1 0 0 0 0,-2 1-9 0 0,-11 9-11 0 0,2 0 0 0 0,-1 1 0 0 0,2 1 0 0 0,0 0 0 0 0,0 1 1 0 0,1 0-1 0 0,1 1 0 0 0,1 0 0 0 0,0 1 0 0 0,1 0 0 0 0,1 0 1 0 0,1 0-1 0 0,0 1 0 0 0,1 0 0 0 0,1 0 0 0 0,1 1 0 0 0,0-1 1 0 0,1 1-1 0 0,1-1 0 0 0,1 1 0 0 0,1 0 0 0 0,1-1 0 0 0,1 9 11 0 0,3 3-8 0 0,1-1 0 0 0,1 1 0 0 0,1-1 0 0 0,2-1 0 0 0,1 0 0 0 0,1 0 7 0 0,27 68 20 0 0,-29-61-29 0 0,0 0-1 0 0,-3 1 1 0 0,-1 0 0 0 0,-1 1 0 0 0,-2-1 0 0 0,-2 1 0 0 0,-2 1 10 0 0,0-36-61 0 0,0-2-5 0 0,0 0-8 0 0,0 0 3 0 0,0 0-20 0 0,13-49-2751 0 0,-12 40 2084 0 0,4-42-3509 0 0,-3 16-5970 0 0,-2 20 862 0 0</inkml:trace>
  <inkml:trace contextRef="#ctx0" brushRef="#br0" timeOffset="1000.309">1592 635 11827 0 0,'0'0'2629'0'0,"0"0"-432"0"0,0 0-269 0 0,0 0-147 0 0,0 0-281 0 0,0 0-364 0 0,0 0-369 0 0,0 0-301 0 0,0 0-112 0 0,0 0 9 0 0,0 0 45 0 0,0 0 70 0 0,0 0 18 0 0,14 6-51 0 0,0 1-320 0 0,79 17 510 0 0,103-32 332 0 0,134-50-656 0 0,-169 35-3172 0 0,-141 20-1640 0 0,-7-1-7668 0 0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2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0 279 9618 0 0,'0'0'2459'0'0,"0"0"-529"0"0,0 0-366 0 0,0 0-119 0 0,0 0-158 0 0,0 0-215 0 0,0 0-219 0 0,0 0-173 0 0,0 0-79 0 0,0 0-92 0 0,0 0-104 0 0,0 0-82 0 0,0 0-47 0 0,7-12 27 0 0,59-86 876 0 0,10 15-84 0 0,15-3-340 0 0,-70 140-777 0 0,71 156 238 0 0,-51-183-1575 0 0,-20-24-8433 0 0,-18-3-1956 0 0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4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5 384 0 0,'0'0'1291'0'0,"0"0"-192"0"0,0 0 61 0 0,0 0 171 0 0,0 0 165 0 0,0 0 46 0 0,0 0-80 0 0,0 0-99 0 0,0 0-138 0 0,0 0-107 0 0,0 0-77 0 0,-2 0-846 0 0,-4 0 10470 0 0,5 0-8877 0 0,308 7 732 0 0,-194-18-2064 0 0,-113 11-406 0 0,0 0-11 0 0,0 0 6 0 0,0 0 2 0 0,0 0-8 0 0,0 0-7 0 0,0 0 13 0 0,0 0-14 0 0,0 0 0 0 0,0 0-2 0 0,0 0-6 0 0,0 0 11 0 0,0 0 5 0 0,0 0 12 0 0,0 0-26 0 0,-26 1-9264 0 0,21 2 1988 0 0,3 0-4987 0 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5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13675 0 0,'0'0'2107'0'0,"0"0"-773"0"0,0 0-355 0 0,0 0 41 0 0,0 0 73 0 0,0 0-36 0 0,0 0-192 0 0,0 0-233 0 0,0 0-162 0 0,0 0-85 0 0,0 0-26 0 0,0 0 2 0 0,0 0-15 0 0,9 10 1607 0 0,-5-7-1849 0 0,-1 0-1 0 0,1 0 1 0 0,0 0-1 0 0,0 0 1 0 0,0-1-1 0 0,1 0 1 0 0,-1 0-1 0 0,0 0 1 0 0,1 0-1 0 0,-1-1 1 0 0,1 0-1 0 0,0 0 1 0 0,-1 0-1 0 0,1 0 1 0 0,0-1-1 0 0,0 0 1 0 0,0 0-1 0 0,1 0-103 0 0,171-4 911 0 0,-174-4-1094 0 0,-4 6-4855 0 0,-2 1-5125 0 0,1 1-1286 0 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14939 0 0,'0'0'2281'0'0,"0"0"-1133"0"0,0 0-541 0 0,0 0 80 0 0,0 0 257 0 0,0 0 188 0 0,0 0 30 0 0,0 0-126 0 0,0 0-167 0 0,0 0-137 0 0,0 0-85 0 0,0 0-79 0 0,0 0-72 0 0,32 5-47 0 0,99 14-69 0 0,2-18 525 0 0,-47-16-669 0 0,-43-9-1622 0 0,-31 13-1825 0 0,-1 0-3661 0 0,-7 6-5420 0 0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2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1 332 4017 0 0,'0'0'3106'0'0,"0"0"-2074"0"0,0 0-560 0 0,0 0 384 0 0,0 0 609 0 0,0 0 303 0 0,0 0-52 0 0,0 0-229 0 0,0 0-254 0 0,0 0-216 0 0,0 0-167 0 0,35-2-146 0 0,109-7-111 0 0,-50-13 346 0 0,78-51 879 0 0,-162 67-1737 0 0,0 1 0 0 0,-1-2 0 0 0,1 0 0 0 0,-1 0 0 0 0,-1 0 0 0 0,1-1 0 0 0,-1 0 0 0 0,-1-1 0 0 0,1 0 0 0 0,-1 0 0 0 0,-1-1 0 0 0,0 0 0 0 0,0 0 0 0 0,-1 0 0 0 0,0-2-81 0 0,-3 9 12 0 0,-1 1 0 0 0,-1 0 0 0 0,1-1 1 0 0,0 1-1 0 0,0-1 0 0 0,-1 1 0 0 0,0-1 0 0 0,1 0 0 0 0,-1 1 1 0 0,0-1-1 0 0,0 1 0 0 0,-1-1 0 0 0,1 1 0 0 0,0-1 0 0 0,-1 0 1 0 0,0 1-1 0 0,1-1 0 0 0,-1 1 0 0 0,0 0 0 0 0,0-1 0 0 0,0 1 1 0 0,-1 0-1 0 0,1 0 0 0 0,-1-1 0 0 0,1 1 0 0 0,-1 0 0 0 0,0 0 1 0 0,1 1-1 0 0,-1-1 0 0 0,0 0 0 0 0,0 1 0 0 0,0-1 0 0 0,-1 1 1 0 0,1-1-1 0 0,0 1 0 0 0,0 0 0 0 0,-1 0 0 0 0,1 0 0 0 0,-1 0 1 0 0,1 1-1 0 0,-1-1 0 0 0,1 1 0 0 0,-2-1-12 0 0,-7-1-37 0 0,1 0-1 0 0,-1 1 1 0 0,0 0-1 0 0,0 1 1 0 0,1 0-1 0 0,-1 1 0 0 0,0 0 1 0 0,0 1-1 0 0,1 0 1 0 0,-1 0 37 0 0,-11 7-43 0 0,0 1 1 0 0,1 1-1 0 0,0 1 1 0 0,1 0-1 0 0,0 2 0 0 0,1 0 1 0 0,1 1-1 0 0,0 1 1 0 0,1 1-1 0 0,1 0 1 0 0,0 1-1 0 0,-3 8 43 0 0,9-16 2 0 0,1 2 1 0 0,1-1-1 0 0,0 1 1 0 0,1 1-1 0 0,0-1 0 0 0,1 1 1 0 0,0 0-1 0 0,1 1 0 0 0,1-1 1 0 0,0 1-1 0 0,1 0 1 0 0,0 0-1 0 0,1 0 0 0 0,1 1 1 0 0,0-1-1 0 0,1 0 0 0 0,0 1 1 0 0,2 2-3 0 0,3-6 76 0 0,1 0 1 0 0,0 0 0 0 0,1 0-1 0 0,0-1 1 0 0,1 0 0 0 0,0-1-1 0 0,0 0 1 0 0,1 0-1 0 0,0 0 1 0 0,1-1 0 0 0,0-1-1 0 0,0 0 1 0 0,1 0 0 0 0,-1-1-1 0 0,2 0 1 0 0,-1-1-1 0 0,0 0 1 0 0,1-1 0 0 0,0 0-1 0 0,0-1 1 0 0,0 0 0 0 0,1-1-1 0 0,-1-1 1 0 0,5 1-77 0 0,163 24 995 0 0,-106-12-1219 0 0,-74-37-7121 0 0,0 14 332 0 0,0 4-4743 0 0</inkml:trace>
  <inkml:trace contextRef="#ctx0" brushRef="#br0" timeOffset="1137.942">820 615 1696 0 0,'0'0'1605'0'0,"0"0"88"0"0,0 0 222 0 0,0 0 218 0 0,0 0 10 0 0,0 0-189 0 0,0 0-315 0 0,0 0-336 0 0,0 0-298 0 0,0 0-227 0 0,0 0-161 0 0,0 0-75 0 0,-2-4-41 0 0,-7-13-49 0 0,7 12-69 0 0,6 32 1693 0 0,2-3-1756 0 0,-1 1-1 0 0,0 0 0 0 0,-2 0 0 0 0,-1 0 0 0 0,-1 1 0 0 0,-1-1 0 0 0,-2 9-319 0 0,-1-9 403 0 0,1-36 1043 0 0,4-9-1383 0 0,2 0 0 0 0,1 1 0 0 0,0 0 0 0 0,1 0 0 0 0,1 1 0 0 0,1 0 0 0 0,1 0 0 0 0,0 0 0 0 0,1 1 0 0 0,1 1 0 0 0,0 0 0 0 0,2 0 0 0 0,6-6-63 0 0,-12 13 23 0 0,0 2 1 0 0,0-1-1 0 0,0 1 1 0 0,1 0 0 0 0,0 0-1 0 0,0 1 1 0 0,1 0-1 0 0,0 1 1 0 0,0 0 0 0 0,4-2-24 0 0,-11 8 0 0 0,0 1 1 0 0,-1-1-1 0 0,1 1 0 0 0,0-1 1 0 0,-1 1-1 0 0,1 0 1 0 0,-1-1-1 0 0,0 1 1 0 0,0 0-1 0 0,1 0 1 0 0,-1 0-1 0 0,0 0 1 0 0,-1 0-1 0 0,1 0 1 0 0,0 0-1 0 0,-1 1 1 0 0,1-1-1 0 0,-1 0 1 0 0,1 0-1 0 0,-1 0 1 0 0,0 1-1 0 0,0-1 1 0 0,0 0-1 0 0,0 0 1 0 0,-1 2-1 0 0,-6 91-386 0 0,21-100-2659 0 0,-6-2 15 0 0,-2 0-4035 0 0,1 0-5058 0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1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1341 1841 0 0 0,'0'0'0'0'0,"0"0"0"0"0,0 0 0 0 0</inkml:trace>
  <inkml:trace contextRef="#ctx0" brushRef="#br0" timeOffset="2516.97">1341 1841 0 0 0,'-76'-95'0'0'0,"62"73"0"0"0,16 21 32 0 0,-2 1 153 0 0,0 0 133 0 0,0 0 31 0 0,13-11 3445 0 0,-11 9 128 0 0,-1 1 3640 0 0,-23 0-4747 0 0,20 3-2818 0 0,-1 0-1 0 0,1 0 1 0 0,0 0-1 0 0,0 0 1 0 0,0 0-1 0 0,0 1 1 0 0,0-1-1 0 0,1 1 1 0 0,-1-1-1 0 0,1 1 1 0 0,-1 0-1 0 0,1 0 1 0 0,0-1-1 0 0,0 1 1 0 0,0 0-1 0 0,1 0 1 0 0,-1 0-1 0 0,1 0 0 0 0,0 0 1 0 0,-1 0-1 0 0,1 0 1 0 0,0 0-1 0 0,1 0 1 0 0,-1 0-1 0 0,1 1 4 0 0,23 75 64 0 0,-15-62-64 0 0,-6-14 46 0 0,-1-1-1 0 0,1 0 0 0 0,-1 0 0 0 0,1 0 1 0 0,0 0-1 0 0,-1-1 0 0 0,1 1 0 0 0,0-1 0 0 0,0 1 1 0 0,0-1-1 0 0,0 0 0 0 0,0 0 0 0 0,1 0 1 0 0,-1-1-1 0 0,0 1 0 0 0,0-1 0 0 0,1 0 1 0 0,-1 0-1 0 0,0 0 0 0 0,0 0 0 0 0,1-1 0 0 0,1 0-45 0 0,-1 1 87 0 0,-1 0-32 0 0,0-1 1 0 0,0 0-1 0 0,0 0 1 0 0,0 0-1 0 0,0 0 1 0 0,0-1-1 0 0,-1 1 1 0 0,1-1-1 0 0,-1 1 1 0 0,1-1-1 0 0,-1 0 1 0 0,1 0-1 0 0,-1 0 1 0 0,0-1-1 0 0,0 1 1 0 0,0 0-1 0 0,0-1 1 0 0,-1 0-1 0 0,1 1 1 0 0,-1-1-1 0 0,1 0 1 0 0,-1 0-1 0 0,0-1-55 0 0,15-33 940 0 0,-30-33-278 0 0,12 66-650 0 0,0 0 1 0 0,-1-1-1 0 0,1 1 1 0 0,-1 0-1 0 0,0 0 1 0 0,0 0-1 0 0,0 1 0 0 0,-1-1 1 0 0,1 1-1 0 0,-1 0 1 0 0,0 0-1 0 0,0 0 1 0 0,0 0-1 0 0,0 1 1 0 0,0-1-1 0 0,0 1 0 0 0,-1 0 1 0 0,1 0-1 0 0,-1 1 1 0 0,0-1-1 0 0,-3 1-12 0 0,-66-3-89 0 0,71 5 85 0 0,0 0 1 0 0,1 0-1 0 0,-1 1 1 0 0,0-1 0 0 0,1 1-1 0 0,0-1 1 0 0,-1 1-1 0 0,1 0 1 0 0,0 0-1 0 0,0 0 1 0 0,0 0-1 0 0,0 1 1 0 0,0-1-1 0 0,0 0 1 0 0,1 1-1 0 0,-1-1 1 0 0,1 1-1 0 0,0 0 1 0 0,-1-1-1 0 0,1 1 1 0 0,0 1 3 0 0,-8 12-3 0 0,8-11-2 0 0,-1 0 0 0 0,1-1-1 0 0,0 1 1 0 0,1 0 0 0 0,-1 0 0 0 0,1 0 0 0 0,0 0 0 0 0,0 0 0 0 0,0 0-1 0 0,1 0 1 0 0,0 0 0 0 0,0 0 0 0 0,0 0 0 0 0,0 0 0 0 0,2 2 5 0 0,0-2 14 0 0,1-1 1 0 0,-1 0-1 0 0,1 0 1 0 0,0-1 0 0 0,0 1-1 0 0,0-1 1 0 0,1 0 0 0 0,-1 0-1 0 0,1 0 1 0 0,0-1 0 0 0,0 1-1 0 0,0-1 1 0 0,0 0 0 0 0,0-1-1 0 0,0 1 1 0 0,0-1-1 0 0,0 0 1 0 0,1-1 0 0 0,-1 1-1 0 0,0-1 1 0 0,1 0 0 0 0,-1 0-1 0 0,0 0 1 0 0,1-1 0 0 0,-1 0-1 0 0,0 0 1 0 0,0 0-1 0 0,1-1 1 0 0,-1 0 0 0 0,0 0-1 0 0,-1 0 1 0 0,1-1 0 0 0,0 1-1 0 0,-1-1 1 0 0,1 0 0 0 0,-1 0-1 0 0,0-1 1 0 0,0 1 0 0 0,0-1-1 0 0,0 0 1 0 0,-1 0-1 0 0,0 0 1 0 0,1-1 0 0 0,0-2-15 0 0,-1 4 40 0 0,-1 0 0 0 0,0 0 1 0 0,0 0-1 0 0,0-1 1 0 0,0 1-1 0 0,0 0 0 0 0,-1-1 1 0 0,0 0-1 0 0,1 1 0 0 0,-1-1 1 0 0,0 0-1 0 0,-1 1 1 0 0,1-1-1 0 0,-1 0 0 0 0,0 0 1 0 0,0 0-1 0 0,0 0 1 0 0,0-3-41 0 0,-2 5-1 0 0,0 0 1 0 0,0-1-1 0 0,0 1 1 0 0,0 0-1 0 0,-1 0 1 0 0,1 0-1 0 0,0 0 0 0 0,-1 1 1 0 0,1-1-1 0 0,-1 1 1 0 0,0-1-1 0 0,0 1 1 0 0,1 0-1 0 0,-1 0 1 0 0,0 0-1 0 0,0 1 1 0 0,0-1-1 0 0,0 0 1 0 0,0 1-1 0 0,0 0 1 0 0,0 0-1 0 0,0 0 1 0 0,0 0-1 0 0,0 0 1 0 0,0 1-1 0 0,0-1 1 0 0,0 1-1 0 0,-1 0 1 0 0,-11 0 35 0 0,15-1-42 0 0,0 0-10 0 0,0 0-13 0 0,0 0-2 0 0,0 0-1 0 0,-13 63-81 0 0,20-27 25 0 0,25-25 182 0 0,-28-12-65 0 0,-1 1-1 0 0,0-1 1 0 0,0 0-1 0 0,0-1 0 0 0,0 1 1 0 0,0-1-1 0 0,0 1 0 0 0,-1-1 1 0 0,1 0-1 0 0,0 0 0 0 0,-1 0 1 0 0,1 0-1 0 0,-1 0 1 0 0,0-1-1 0 0,0 1 0 0 0,0-1 1 0 0,0 1-1 0 0,0-1 0 0 0,0 0 1 0 0,-1 0-1 0 0,1 0 0 0 0,-1 0 1 0 0,0 0-1 0 0,0 0 0 0 0,0 0 1 0 0,0 0-1 0 0,-1-1 1 0 0,1 1-1 0 0,-1 0 0 0 0,0 0 1 0 0,0-1-1 0 0,0 1 0 0 0,-1-3-27 0 0,-33-17 46 0 0,-43 17-350 0 0,32 31-2 0 0,39 12 206 0 0,25 18 134 0 0,-17-54-21 0 0,0 1 0 0 0,0-1 0 0 0,-1 1 1 0 0,1-1-1 0 0,0 0 0 0 0,1 0 0 0 0,-1 0 1 0 0,0 0-1 0 0,0 0 0 0 0,0 0 0 0 0,0-1 1 0 0,1 1-1 0 0,-1-1 0 0 0,0 1 0 0 0,1-1 1 0 0,-1 0-1 0 0,0 0 0 0 0,1 0 0 0 0,-1 0 1 0 0,0-1-1 0 0,1 1 0 0 0,-1 0 0 0 0,0-1 1 0 0,1 0-1 0 0,-1 1 0 0 0,0-1 0 0 0,0 0 1 0 0,0 0-1 0 0,0-1 0 0 0,0 1 0 0 0,0 0 1 0 0,1-1-14 0 0,5-5 29 0 0,0 0 1 0 0,-1 0 0 0 0,0-1 0 0 0,0 0-1 0 0,0 0 1 0 0,-1 0 0 0 0,-1-1 0 0 0,1 0-1 0 0,-1 0 1 0 0,0-3-30 0 0,-4 11 9 0 0,0-1-1 0 0,0 0 1 0 0,0 0 0 0 0,-1 0 0 0 0,1 1-1 0 0,0-1 1 0 0,-1 0 0 0 0,0 0 0 0 0,1 0-1 0 0,-1 0 1 0 0,0 0 0 0 0,0 0-1 0 0,0 0 1 0 0,0 0 0 0 0,0 0 0 0 0,-1 0-1 0 0,1 0 1 0 0,-1 0 0 0 0,1 0 0 0 0,-1 0-1 0 0,0 0 1 0 0,0 0 0 0 0,1 1-1 0 0,-1-1 1 0 0,-1 0 0 0 0,1 0 0 0 0,0 1-1 0 0,0-1 1 0 0,-1 1 0 0 0,1-1 0 0 0,0 1-1 0 0,-1 0 1 0 0,1 0 0 0 0,-1-1-1 0 0,0 1 1 0 0,0 0 0 0 0,1 0 0 0 0,-1 0-1 0 0,0 1 1 0 0,0-1 0 0 0,0 0 0 0 0,0 1-1 0 0,0-1 1 0 0,0 1 0 0 0,0 0-1 0 0,0 0-8 0 0,1 0-7 0 0,-4-1-13 0 0,1 1 0 0 0,-1 0 1 0 0,0 0-1 0 0,0 0 0 0 0,1 0 0 0 0,-1 1 0 0 0,0 0 1 0 0,1 0-1 0 0,-1 1 0 0 0,1-1 0 0 0,-1 1 0 0 0,1 0 1 0 0,0 0-1 0 0,-1 0 0 0 0,1 0 0 0 0,0 1 0 0 0,0 0 20 0 0,-21 26-172 0 0,25-28 143 0 0,0-1 8 0 0,0 0-2 0 0,0 0 22 0 0,-10 15-760 0 0,10-14 339 0 0,-7 1-6658 0 0,7-5-1546 0 0</inkml:trace>
  <inkml:trace contextRef="#ctx0" brushRef="#br0" timeOffset="9744.142">1233 1716 0 0 0,'3'0'25'0'0,"-3"0"171"0"0,0 0 307 0 0,0 0 89 0 0,2-2 11395 0 0,-4-4-6201 0 0,-3-4-4363 0 0,-4-6-3773 0 0,3 6 3544 0 0,-12-42-820 0 0,-4 33-36 0 0,1 5-51 0 0,17 13-276 0 0,1 0 0 0 0,0 0-1 0 0,0-1 1 0 0,0 1 0 0 0,0-1 0 0 0,0 0 0 0 0,0 0 0 0 0,0 0-1 0 0,1 0 1 0 0,-1 0 0 0 0,1-1 0 0 0,-1 1 0 0 0,1-1 0 0 0,0 1-1 0 0,0-1 1 0 0,0 0 0 0 0,-1-3-11 0 0,-28-28 375 0 0,-3-3-76 0 0,-12-6-1 0 0,-3-13-128 0 0,8 8 27 0 0,-5 8-46 0 0,-24-19 377 0 0,34 33 87 0 0,4-11-249 0 0,-3-7-48 0 0,-13-11-16 0 0,34 37-235 0 0,-21-12 131 0 0,-50-50 232 0 0,36 42-288 0 0,6 6-60 0 0,4-6-12 0 0,-9 5-4 0 0,1-4-51 0 0,23 18-10 0 0,-46-47 21 0 0,20 19 18 0 0,14 11 10 0 0,6 6 66 0 0,7 4-92 0 0,-5-10 60 0 0,28 36-89 0 0,0 0 1 0 0,0 1-1 0 0,-1-1 0 0 0,1 0 0 0 0,0 0 0 0 0,-1 1 0 0 0,1-1 0 0 0,0 0 0 0 0,-1 0 0 0 0,1 1 0 0 0,0-1 0 0 0,-1 0 0 0 0,1 0 0 0 0,0 0 0 0 0,-1 0 0 0 0,1 0 0 0 0,0 0 0 0 0,-1 1 0 0 0,1-1 0 0 0,-1 0 0 0 0,1 0 0 0 0,0 0 0 0 0,-1 0 0 0 0,1 0 0 0 0,-1 0 0 0 0,1-1 0 0 0,0 1 0 0 0,-1 0 0 0 0,1 0 0 0 0,-1 0 0 0 0,1 0 0 0 0,0 0 0 0 0,-1 0 0 0 0,1-1 0 0 0,0 1 0 0 0,-1 0 0 0 0,1 0 0 0 0,0-1 0 0 0,0 1 0 0 0,-1 0 1 0 0,1 0-1 0 0,0-1 0 0 0,-1 1 0 0 0,1 0 0 0 0,0-1 0 0 0,0 1 0 0 0,0 0 0 0 0,0-1 0 0 0,-1 1 0 0 0,1-1 0 0 0,0 1 0 0 0,0 0 0 0 0,0-1 0 0 0,0 1 0 0 0,0 0 0 0 0,0-1 0 0 0,0 1 0 0 0,0-1 0 0 0,0 1 0 0 0,0 0 0 0 0,0-1 0 0 0,0 1 0 0 0,0-1 1 0 0,15 92 172 0 0,7 54-139 0 0,-18-95 0 0 0,-4-49-35 0 0,0-1 8 0 0,0 0-1 0 0,0 0-10 0 0,0 0-1 0 0,0 0 13 0 0,0 0 8 0 0,0 0 1 0 0,0 0 1 0 0,0 0 3 0 0,0 0-8 0 0,0 0 1 0 0,0 0-1 0 0,0 0 10 0 0,0 0 0 0 0,0 0-6 0 0,0 0-10 0 0,0 0-14 0 0,0 0 12 0 0,0 0 6 0 0,0 0 4 0 0,50-22-56 0 0,32-22 114 0 0,14-22-68 0 0,21 28-78 0 0,-65 6 76 0 0,-19 20-50 0 0,-33 12 47 0 0,0 0 16 0 0,0 0-3 0 0,0 0-18 0 0,0 0-3 0 0,0 0 16 0 0,0 0-7 0 0,0 0 6 0 0,0 0-19 0 0,0 0-14 0 0,-33-3 1327 0 0,-64-5-1145 0 0,53-3-39 0 0,-10-3 40 0 0,17 3-26 0 0,4 0 7 0 0,9 6-69 0 0,23 3-52 0 0,0 1 0 0 0,1 1 3 0 0,0 0 7 0 0,0 0-8 0 0,-30-18 107 0 0,5 3-125 0 0,25 15-4 0 0,0 0-5 0 0,0 0-2 0 0,-26 0 112 0 0,24 37-334 0 0,-18 58 233 0 0,4-4-43 0 0,15-79-14 0 0,6-8-238 0 0,3-8 249 0 0,17-15 30 0 0,55-35-34 0 0,-17 39-40 0 0,-3-22 90 0 0,-39 30-6 0 0,-21 7 12 0 0,0 0-20 0 0,0 0 14 0 0,0 0-5 0 0,0 0 10 0 0,0 0 43 0 0,0 0-28 0 0,0 0-16 0 0,0 0-30 0 0,0 0 30 0 0,0 0 6 0 0,0 0 5 0 0,0 0 8 0 0,0 0 22 0 0,0 0-9 0 0,0 0-15 0 0,-12 1-23 0 0,-133 82 24 0 0,144-83-26 0 0,-1 0 1 0 0,1 0-1 0 0,0 0 0 0 0,0 0 0 0 0,0 0 0 0 0,0-1 0 0 0,-1 1 0 0 0,1 0 1 0 0,0-1-1 0 0,0 1 0 0 0,0 0 0 0 0,0-1 0 0 0,0 0 0 0 0,0 1 0 0 0,0-1 1 0 0,0 1-1 0 0,0-1 0 0 0,0 0 0 0 0,1 0 0 0 0,-1 0 0 0 0,0 0 1 0 0,0 1-1 0 0,1-1 0 0 0,-1 0 0 0 0,0 0 0 0 0,1 0 0 0 0,-1 0 0 0 0,1 0 1 0 0,0-1-1 0 0,-1 1 0 0 0,1 0 0 0 0,0 0 0 0 0,-1 0 0 0 0,1 0 0 0 0,0-1 4 0 0,-4-5-10 0 0,3-8 13 0 0,1 15-17 0 0,0 0 12 0 0,0 0-17 0 0,0-36-229 0 0,11 25 64 0 0,-11 10 192 0 0,0 1-3 0 0,0 0-6 0 0,0 0 11 0 0,0 0-4 0 0,0 0-14 0 0,0 0 14 0 0,0 0 17 0 0,0 0 5 0 0,0 0-13 0 0,0 0-19 0 0,0 0-4 0 0,0 0 0 0 0,0 0-2 0 0,0 0-4 0 0,0 0-2 0 0,0 0 1 0 0,34-7-485 0 0,-2-1 476 0 0,-31 8 31 0 0,0 0 10 0 0,-1 0 0 0 0,0 0 23 0 0,0 0 0 0 0,0 0-4 0 0,0 0 8 0 0,-32 19 154 0 0,-22-5-178 0 0,67-10-12542 0 0,-8-4 1031 0 0</inkml:trace>
  <inkml:trace contextRef="#ctx0" brushRef="#br0" timeOffset="11323.706">1218 711 5593 0 0,'0'0'2174'0'0,"0"0"-272"0"0,0 0-49 0 0,0 0 159 0 0,0 0 5 0 0,0 0-258 0 0,0 0-457 0 0,0 0-431 0 0,0 0-334 0 0,0 0-201 0 0,0 0-102 0 0,1-3-33 0 0,0 3-159 0 0,0-1 1 0 0,0 1-1 0 0,-1-1 1 0 0,1 1-1 0 0,0 0 0 0 0,0-1 1 0 0,-1 1-1 0 0,1 0 1 0 0,0-1-1 0 0,0 1 0 0 0,0 0 1 0 0,0 0-1 0 0,0 0 0 0 0,-1 0 1 0 0,1 0-1 0 0,0 0 1 0 0,0 0-1 0 0,0 0 0 0 0,0 0 1 0 0,0 0-1 0 0,0 0 1 0 0,-1 0-1 0 0,1 1 0 0 0,0-1 1 0 0,0 0-1 0 0,0 1 0 0 0,0-1 1 0 0,-1 1-1 0 0,1-1 1 0 0,0 1-1 0 0,-1-1 0 0 0,1 1 1 0 0,0-1-1 0 0,-1 1 0 0 0,1 0 1 0 0,0-1-1 0 0,-1 1 1 0 0,1 0-1 0 0,-1-1 0 0 0,0 1 1 0 0,1 0-1 0 0,-1 0 1 0 0,1 0-1 0 0,-1-1 0 0 0,0 1 1 0 0,0 0-1 0 0,1 0 0 0 0,-1 0 1 0 0,0 0-1 0 0,0 0-42 0 0,13 16 241 0 0,-1 0-1 0 0,-1 1 1 0 0,0 1 0 0 0,-2 0-1 0 0,0 0 1 0 0,-1 1-1 0 0,-1 0 1 0 0,0 0-1 0 0,-2 1 1 0 0,3 20-241 0 0,19 102 307 0 0,-14-109-235 0 0,-12-31-66 0 0,1-44 1421 0 0,0 22-1415 0 0,1-1 0 0 0,1 1-1 0 0,0 0 1 0 0,2 0 0 0 0,0 1-1 0 0,1-1 1 0 0,1 1 0 0 0,4-7-12 0 0,12-30 42 0 0,2-8-8 0 0,-13 36-7 0 0,-2-1-1 0 0,-1-1 1 0 0,-1 0 0 0 0,-1 0-1 0 0,1-15-26 0 0,-9 44 6 0 0,0 0-1 0 0,0 0 1 0 0,-1 0-1 0 0,1 0 1 0 0,0 0-1 0 0,0 0 1 0 0,-1 0-1 0 0,1 0 1 0 0,0 0 0 0 0,0 0-1 0 0,0 0 1 0 0,-1 0-1 0 0,1 0 1 0 0,0 0-1 0 0,0 0 1 0 0,-1 0-1 0 0,1 0 1 0 0,0 0-1 0 0,0 0 1 0 0,0 0-1 0 0,-1 0 1 0 0,1 0-1 0 0,0 0 1 0 0,0 0 0 0 0,0-1-1 0 0,0 1 1 0 0,-1 0-1 0 0,1 0 1 0 0,0 0-1 0 0,0 0 1 0 0,0 0-1 0 0,0-1 1 0 0,-1 1-1 0 0,1 0-5 0 0,-9 29-57 0 0,9-28 41 0 0,0-1-5 0 0,0 0 18 0 0,0 0 6 0 0,0 0 43 0 0,0 0-31 0 0,0 0-22 0 0,0 0 17 0 0,0 0-5 0 0,0 0-13 0 0,0 0 9 0 0,0 0-3 0 0,-23 2-648 0 0,2 0-6006 0 0,19-3 232 0 0,0-2-5303 0 0</inkml:trace>
  <inkml:trace contextRef="#ctx0" brushRef="#br0" timeOffset="11992.258">1159 413 6377 0 0,'0'0'1847'0'0,"0"0"-224"0"0,0 0 10 0 0,0 0 201 0 0,0 0 79 0 0,0 0-140 0 0,0 0-326 0 0,0 0-347 0 0,0 0-257 0 0,0 0-172 0 0,0 0-71 0 0,0 0-44 0 0,0 0-29 0 0,1-16 1204 0 0,42 2-1029 0 0,1 1 1 0 0,0 3-1 0 0,1 1 0 0 0,22 0-702 0 0,103-23 239 0 0,-120 28-196 0 0,-50 4-27 0 0,0 0 0 0 0,0 0 3 0 0,0 0 7 0 0,0 0-4 0 0,0 0 6 0 0,0 0 2 0 0,0 0 20 0 0,0 0 2 0 0,0 0 6 0 0,0 0-6 0 0,0 0 4 0 0,0 0 6 0 0,0 0-5 0 0,0 0-2 0 0,0 0-7 0 0,0 0-3 0 0,0 0 15 0 0,0 0 1 0 0,0 0-7 0 0,0 0 2 0 0,0 0-16 0 0,0 0 8 0 0,0 0 16 0 0,-26-17 331 0 0,17 10-390 0 0,0 0 0 0 0,1 0 1 0 0,0 0-1 0 0,0-1 0 0 0,0-1 1 0 0,1 1-1 0 0,0-1 0 0 0,1 0 1 0 0,0-1-1 0 0,1 0 0 0 0,-1 0 1 0 0,2 0-1 0 0,0 0 0 0 0,0-1 1 0 0,0 1-1 0 0,2-1 0 0 0,-1 0 1 0 0,1 0-1 0 0,0-6-5 0 0,3-38-2524 0 0,3 38-801 0 0,2 0-3661 0 0,-2 9-5307 0 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9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1 0 0 0,'0'0'1084'0'0,"0"0"287"0"0,0 0 136 0 0,0 0 54 0 0,0 0 12 0 0,0 0-7 0 0,0 0-27 0 0,0 0-51 0 0,0 0-68 0 0,9 4 5770 0 0,-49 6-5170 0 0,28-7-1825 0 0,0-2-87 0 0,-1 2 0 0 0,1-1 1 0 0,0 2-1 0 0,0 0 0 0 0,0 0 0 0 0,1 1 1 0 0,0 0-1 0 0,0 1 0 0 0,0 0 1 0 0,0 1-1 0 0,1 1 0 0 0,-1 0-108 0 0,5-2 29 0 0,-1 0 0 0 0,1 1 0 0 0,1-1 1 0 0,-1 1-1 0 0,1 0 0 0 0,0 1 0 0 0,1-1 0 0 0,0 1 0 0 0,0 0 0 0 0,1 0 1 0 0,0 0-1 0 0,0 0 0 0 0,0 2-29 0 0,-9 58 281 0 0,2 0 0 0 0,4 0 0 0 0,2 1-1 0 0,5 36-280 0 0,-7 102 405 0 0,-3-117-225 0 0,-4-1-1 0 0,-24 82-179 0 0,-4 35 148 0 0,48-169 417 0 0,390-63 562 0 0,-397 26-1095 0 0,0 0 3 0 0,0 0-11 0 0,0 0 15 0 0,0 0 10 0 0,0 0-4 0 0,0 0 29 0 0,0 0-13 0 0,0 0-4 0 0,0 0 1 0 0,0 0-24 0 0,-7 1-929 0 0,-4-2-405 0 0,10-2-3633 0 0,0-1-4446 0 0,1 0-2541 0 0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9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333 527 12515 0 0,'0'0'2223'0'0,"0"0"-650"0"0,0 0-388 0 0,0 0 52 0 0,0 0 58 0 0,0 0-66 0 0,0 0-239 0 0,0 0-299 0 0,0 0-253 0 0,0 0-173 0 0,0 0-88 0 0,0 0-54 0 0,0 0-10 0 0,-4 15 310 0 0,-38 98 738 0 0,-16 71-241 0 0,57-181-897 0 0,0-1 0 0 0,1 1 0 0 0,-1-1 1 0 0,1 1-1 0 0,0 0 0 0 0,-1-1 0 0 0,1 1 1 0 0,0 0-1 0 0,1-1 0 0 0,-1 1 0 0 0,0 0 1 0 0,1-1-1 0 0,0 1 0 0 0,-1 0 0 0 0,1-1 1 0 0,0 1-1 0 0,0-1 0 0 0,1 0 0 0 0,-1 1 1 0 0,0-1-1 0 0,1 0 0 0 0,-1 0 0 0 0,1 0 1 0 0,0 0-1 0 0,0 0 0 0 0,0 0 0 0 0,0 0 1 0 0,0 0-1 0 0,0-1 0 0 0,0 1 0 0 0,1-1 1 0 0,-1 0-1 0 0,0 0 0 0 0,1 0 0 0 0,-1 0 1 0 0,1 0-1 0 0,0 0 0 0 0,-1 0 0 0 0,1-1 1 0 0,-1 0-1 0 0,1 1 0 0 0,0-1 0 0 0,-1 0 1 0 0,3 0-24 0 0,-3 0-8 0 0,0 0 0 0 0,0 1 0 0 0,0-1 0 0 0,0 0 0 0 0,0 0 0 0 0,0 0 1 0 0,0-1-1 0 0,0 1 0 0 0,0 0 0 0 0,0-1 0 0 0,0 0 0 0 0,0 1 0 0 0,0-1 1 0 0,0 0-1 0 0,0 0 0 0 0,0 0 0 0 0,-1 0 0 0 0,1 0 0 0 0,0 0 0 0 0,-1-1 0 0 0,1 1 1 0 0,-1 0-1 0 0,1-1 0 0 0,-1 1 0 0 0,1-1 0 0 0,-1 0 0 0 0,0 1 0 0 0,0-1 1 0 0,0 0-1 0 0,0 0 0 0 0,0 0 0 0 0,-1 0 0 0 0,1 0 0 0 0,0 0 0 0 0,-1 0 1 0 0,0 0-1 0 0,1-1 8 0 0,0 1-104 0 0,0-1-75 0 0,21-47-4121 0 0,-5 18-6643 0 0,-13 24-221 0 0</inkml:trace>
  <inkml:trace contextRef="#ctx0" brushRef="#br0" timeOffset="798.468">243 144 6257 0 0,'0'0'1355'0'0,"0"0"-213"0"0,0 0-191 0 0,0 0-114 0 0,0 0-97 0 0,0 0-178 0 0,0 0-230 0 0,0 0-252 0 0,0 0-243 0 0,0 0-167 0 0,0 0-44 0 0,0 0 102 0 0,0 0 193 0 0,-4-3 215 0 0,-12-9 207 0 0,14 7-702 0 0,13 3 14580 0 0,-17 9-12964 0 0,-87 100-1037 0 0,-32 51-73 0 0,117-142-37 0 0,17-22 215 0 0,18-25 97 0 0,-25 30-449 0 0,177-190 404 0 0,-164 172-378 0 0,1 1 0 0 0,0 1-1 0 0,1 0 1 0 0,1 2 0 0 0,0 0 0 0 0,1 1 0 0 0,1 0-1 0 0,0 2 1 0 0,1 0 0 0 0,0 2 0 0 0,2 0 1 0 0,26 2-67 0 0,-48 34 150 0 0,9 21-23 0 0,-3-1 1 0 0,-2 2 0 0 0,-1-1-1 0 0,-4 30-60 0 0,25-77-2649 0 0,-11-5 473 0 0,-5 0-2702 0 0,-2 0-7065 0 0</inkml:trace>
  <inkml:trace contextRef="#ctx0" brushRef="#br0" timeOffset="1217.779">896 530 7586 0 0,'0'0'2235'0'0,"0"0"-763"0"0,0 0-154 0 0,0 0 253 0 0,0 0 185 0 0,0 0-48 0 0,0 0-243 0 0,0 0-293 0 0,0 0-202 0 0,0 0-112 0 0,0 0-83 0 0,0 0-91 0 0,4-15-102 0 0,7-46-91 0 0,-11 61-475 0 0,0 0-1 0 0,-1 1 1 0 0,1-1 0 0 0,0 1 0 0 0,-1-1 0 0 0,1 0 0 0 0,0 0 0 0 0,-1 1 0 0 0,1-1 0 0 0,-1 0 0 0 0,1 0 0 0 0,0 1 0 0 0,-1-1 0 0 0,1 0 0 0 0,-1 0 0 0 0,1 0 0 0 0,-1 0 0 0 0,1 0 0 0 0,-1 0-1 0 0,1 0 1 0 0,0 0 0 0 0,-1 0 0 0 0,1 0 0 0 0,-1 0 0 0 0,1 0 0 0 0,-1 0 0 0 0,1 0 0 0 0,-1 0 0 0 0,1 0 0 0 0,-1 0 0 0 0,1 0 0 0 0,0-1 0 0 0,-1 1 0 0 0,1 0 0 0 0,-1 0 0 0 0,1-1-1 0 0,0 1 1 0 0,-1 0 0 0 0,1 0 0 0 0,0-1 0 0 0,-1 1 0 0 0,1-1 0 0 0,0 1 0 0 0,-1 0 0 0 0,1-1 0 0 0,0 1 0 0 0,0-1 0 0 0,-1 1 0 0 0,1 0 0 0 0,0-1 0 0 0,0 1 0 0 0,0-1 0 0 0,0 1 0 0 0,0-1-1 0 0,0 1 1 0 0,0-1 0 0 0,0 1 0 0 0,0 0 0 0 0,0-1 0 0 0,0 1 0 0 0,0-1 0 0 0,0 1 0 0 0,0-1 0 0 0,0 1 0 0 0,0-1 0 0 0,0 1 0 0 0,1-1-16 0 0,-15 14 97 0 0,0 1 0 0 0,1 1 0 0 0,1 0 0 0 0,1 0 0 0 0,0 1-1 0 0,1 0 1 0 0,0 1 0 0 0,2 0 0 0 0,0 1 0 0 0,1 0 0 0 0,0 0 0 0 0,2 0 0 0 0,0 2-97 0 0,4-15-2 0 0,0-1 0 0 0,0 0 0 0 0,0 1 0 0 0,1-1 0 0 0,0 0 0 0 0,0 1 0 0 0,0-1 0 0 0,0 1 0 0 0,1-1 0 0 0,-1 0 0 0 0,1 1 0 0 0,0-1 0 0 0,1 0 0 0 0,-1 0 0 0 0,1 0 0 0 0,-1 0 0 0 0,1 0 0 0 0,1 0 0 0 0,-1 0 0 0 0,0-1 0 0 0,1 1 0 0 0,0-1 0 0 0,0 1 0 0 0,0-1 0 0 0,0 0 1 0 0,0 0-1 0 0,1-1 0 0 0,-1 1 0 0 0,1-1 0 0 0,0 0 0 0 0,0 0 0 0 0,0 0 0 0 0,0 0 0 0 0,0 0 0 0 0,0-1 0 0 0,0 0 0 0 0,1 0 0 0 0,-1 0 0 0 0,3 0 2 0 0,2-1-364 0 0,1-1 0 0 0,-1 0 0 0 0,1-1-1 0 0,-1 0 1 0 0,0 0 0 0 0,0-1 0 0 0,0 0 0 0 0,0 0 0 0 0,0-1 0 0 0,0-1 0 0 0,-1 1 0 0 0,0-1 0 0 0,0-1 0 0 0,2-1 364 0 0,18-11-4149 0 0,-16 11-108 0 0,-1-1-6894 0 0</inkml:trace>
  <inkml:trace contextRef="#ctx0" brushRef="#br0" timeOffset="1501.655">1298 427 12115 0 0,'0'0'1935'0'0,"0"0"-624"0"0,0 0-327 0 0,0 0-91 0 0,0 0-22 0 0,0 0 24 0 0,0 0-43 0 0,0 0-112 0 0,0 0-142 0 0,0 0-155 0 0,-30 32-137 0 0,-90 100-86 0 0,70-62 18 0 0,46-58-196 0 0,2-8-7 0 0,0 0-1 0 0,0-1 1 0 0,0 1-1 0 0,0 0 0 0 0,1 0 1 0 0,0 0-1 0 0,0 0 1 0 0,0 0-1 0 0,0 0 0 0 0,0 0 1 0 0,1 0-1 0 0,-1 0 0 0 0,1 1 1 0 0,1-1-1 0 0,-1 0 1 0 0,0 0-1 0 0,1 0 0 0 0,0 0 1 0 0,0 1-1 0 0,0-1 1 0 0,0-1-1 0 0,1 1 0 0 0,0 0 1 0 0,0 0-1 0 0,0 0 0 0 0,0-1 1 0 0,0 1-1 0 0,1-1 1 0 0,-1 0-1 0 0,1 0 0 0 0,0 0 1 0 0,0 0-1 0 0,0 0 1 0 0,1 0-1 0 0,-1-1 0 0 0,0 0 1 0 0,4 2-35 0 0,5-2 129 0 0,-1-1 0 0 0,1 0 1 0 0,-1-1-1 0 0,1-1 0 0 0,-1 0 1 0 0,1 0-1 0 0,-1-1 0 0 0,0 0 1 0 0,0-1-1 0 0,0-1 0 0 0,0 1 1 0 0,0-2-1 0 0,-1 1 0 0 0,1-2 1 0 0,-1 1-1 0 0,-1-1 0 0 0,1-1 1 0 0,-1 0-1 0 0,0 0 0 0 0,0-1 0 0 0,-1 0 1 0 0,0 0-1 0 0,-1-1 0 0 0,0 0 1 0 0,0-1-1 0 0,-1 1 0 0 0,0-1 1 0 0,-1 0-1 0 0,0-1 0 0 0,0 1 1 0 0,-1-1-1 0 0,2-10-129 0 0,-4 17-32 0 0,0 0 0 0 0,-1 0 0 0 0,0 0 1 0 0,0-1-1 0 0,0 1 0 0 0,0 0 0 0 0,-1 0 0 0 0,1-1 0 0 0,-1 1 1 0 0,0 0-1 0 0,-1-1 0 0 0,1 1 0 0 0,-1 0 0 0 0,1 0 0 0 0,-1-1 0 0 0,-1 1 1 0 0,1 0-1 0 0,-1 0 0 0 0,1 0 0 0 0,-1 0 0 0 0,0 1 0 0 0,0-1 1 0 0,-1 0-1 0 0,1 1 0 0 0,-1-1 0 0 0,0 1 0 0 0,0 0 0 0 0,0 0 0 0 0,0 0 1 0 0,-1 0-1 0 0,1 1 0 0 0,-1-1 0 0 0,1 1 0 0 0,-1 0 0 0 0,0 0 1 0 0,0 0-1 0 0,0 1 0 0 0,0-1 0 0 0,0 1 0 0 0,0 0 0 0 0,-3 0 32 0 0,-40 9-2799 0 0,20 9-6123 0 0,18-9-3136 0 0</inkml:trace>
  <inkml:trace contextRef="#ctx0" brushRef="#br0" timeOffset="1863.971">1834 394 13355 0 0,'0'0'4110'0'0,"0"0"-2296"0"0,0 0-874 0 0,0 0-129 0 0,0 0-92 0 0,0 0-141 0 0,0 0-155 0 0,0 0-95 0 0,0 0-45 0 0,0 0-28 0 0,0 0-35 0 0,0 0-52 0 0,-29 16-58 0 0,-86 47-52 0 0,61-21-11 0 0,50-35-51 0 0,3-4-4 0 0,1 0 1 0 0,0-1-1 0 0,0 1 1 0 0,0-1-1 0 0,0 1 1 0 0,0-1-1 0 0,0 1 1 0 0,1-1-1 0 0,0 1 1 0 0,-1-1-1 0 0,1 1 1 0 0,0-1-1 0 0,0 0 1 0 0,0 1-1 0 0,0-1 1 0 0,1 0-1 0 0,-1 0 1 0 0,0 0 0 0 0,1 0-1 0 0,0 0 1 0 0,-1 0-1 0 0,1 0 1 0 0,0-1-1 0 0,0 1 1 0 0,0 0-1 0 0,0-1 1 0 0,0 0-1 0 0,1 1 1 0 0,-1-1-1 0 0,0 0 1 0 0,1 0-1 0 0,-1 0 1 0 0,0-1-1 0 0,1 1 1 0 0,-1-1-1 0 0,1 1 1 0 0,-1-1-1 0 0,1 0 1 0 0,0 0 0 0 0,-1 0-1 0 0,1 0 1 0 0,-1 0-1 0 0,3-1 8 0 0,17 8 9 0 0,-17-6 9 0 0,1 0 0 0 0,-1 1 0 0 0,1 0 0 0 0,-1 0 0 0 0,0 1 0 0 0,0-1 0 0 0,0 1 0 0 0,0 0 0 0 0,0 0 0 0 0,0 1 0 0 0,-1-1 0 0 0,0 1-1 0 0,0 0 1 0 0,0 1 0 0 0,0-1 0 0 0,0 0 0 0 0,-1 1 0 0 0,0 0 0 0 0,0 0 0 0 0,0 0 0 0 0,-1 0 0 0 0,0 0 0 0 0,0 1 0 0 0,0-1 0 0 0,0 3-18 0 0,-2-4 54 0 0,-1 0 0 0 0,0-1 0 0 0,0 1 1 0 0,0-1-1 0 0,-1 1 0 0 0,1-1 1 0 0,-1 1-1 0 0,1-1 0 0 0,-1 0 1 0 0,0 0-1 0 0,-1 0 0 0 0,1 0 1 0 0,0 0-1 0 0,-1 0 0 0 0,0 0 0 0 0,0-1 1 0 0,1 1-1 0 0,-1-1 0 0 0,-1 0 1 0 0,1 0-1 0 0,0 0 0 0 0,0-1 1 0 0,-1 1-1 0 0,1-1 0 0 0,-2 1-54 0 0,-95 25 251 0 0,98-27-620 0 0,-37 1 804 0 0,29-5-2943 0 0,4-4-3907 0 0,6 5-3830 0 0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51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155 538 15595 0 0,'0'0'3272'0'0,"0"0"-1684"0"0,0 0-729 0 0,0 0-166 0 0,0 0-87 0 0,0 0-101 0 0,0 0-122 0 0,0 0-100 0 0,0 0-77 0 0,0 0-47 0 0,0 0-43 0 0,-20 33-30 0 0,-62 102-34 0 0,77-128-51 0 0,0 0 1 0 0,0 0 0 0 0,0 0 0 0 0,1 1-1 0 0,0 0 1 0 0,0 0 0 0 0,1 0 0 0 0,0 0-1 0 0,1 1 1 0 0,0-1 0 0 0,0 1 0 0 0,0-1-1 0 0,1 1 1 0 0,1 0 0 0 0,0-1 0 0 0,0 9-2 0 0,0-10-4 0 0,1-3 5 0 0,-1-1-1 0 0,1 1 1 0 0,-1-1 0 0 0,1 1 0 0 0,0-1 0 0 0,0 0 0 0 0,1 1 0 0 0,-1-1 0 0 0,1 0 0 0 0,-1 0 0 0 0,1 0 0 0 0,0 0 0 0 0,0 0 0 0 0,1 0 0 0 0,-1 0 0 0 0,0-1 0 0 0,1 1 0 0 0,0-1 0 0 0,-1 0 0 0 0,1 0 0 0 0,0 0 0 0 0,0 0 0 0 0,0 0 0 0 0,1-1 0 0 0,-1 1 0 0 0,0-1 0 0 0,1 0 0 0 0,-1 0 0 0 0,1 0 0 0 0,-1 0 0 0 0,1-1 0 0 0,-1 1 0 0 0,1-1 0 0 0,2 0-1 0 0,6 1 108 0 0,-1-1-1 0 0,0-1 1 0 0,1 1 0 0 0,-1-2 0 0 0,0 0 0 0 0,0 0 0 0 0,0-1 0 0 0,0 0 0 0 0,0-1 0 0 0,4-2-108 0 0,-1 0 153 0 0,-1-1 1 0 0,0 0-1 0 0,0-1 1 0 0,0 0-1 0 0,-1-1 1 0 0,0-1-1 0 0,-1 1 1 0 0,0-2-1 0 0,-1 0 1 0 0,0 0-1 0 0,-1-1 1 0 0,0 0-1 0 0,-1 0 0 0 0,0-1 1 0 0,-1 0-1 0 0,0-1 1 0 0,-1 0-1 0 0,-1 0 1 0 0,0 0-1 0 0,-1 0 1 0 0,0-1-1 0 0,-1 1 1 0 0,-1-1-1 0 0,0-10-153 0 0,-1 20-14 0 0,0-1 0 0 0,-1 0-1 0 0,1 1 1 0 0,-1-1 0 0 0,-1 0 0 0 0,1 0-1 0 0,-1 1 1 0 0,0-1 0 0 0,0 0-1 0 0,-1 1 1 0 0,1-1 0 0 0,-1 1 0 0 0,-1 0-1 0 0,1-1 1 0 0,-1 1 0 0 0,0 0 0 0 0,0 1-1 0 0,0-1 1 0 0,-1 0 0 0 0,1 1-1 0 0,-1 0 1 0 0,0 0 0 0 0,0 0 0 0 0,-1 0-1 0 0,1 1 1 0 0,-1-1 0 0 0,0 1-1 0 0,0 0 1 0 0,0 1 0 0 0,0-1 0 0 0,-1 1-1 0 0,1 0 1 0 0,0 1 0 0 0,-5-2 14 0 0,2 2-172 0 0,-1 1 0 0 0,0 0 0 0 0,1 0 0 0 0,-1 1 0 0 0,1 0 0 0 0,-1 1 0 0 0,1-1 0 0 0,-1 2 0 0 0,1-1 0 0 0,0 1 0 0 0,0 0-1 0 0,0 1 1 0 0,0 0 0 0 0,-2 2 172 0 0,-64 43-8633 0 0,64-41 6117 0 0,-11 4-9454 0 0</inkml:trace>
  <inkml:trace contextRef="#ctx0" brushRef="#br0" timeOffset="247.146">1 741 13299 0 0,'0'0'3643'0'0,"0"0"-1360"0"0,0 0-702 0 0,0 0-208 0 0,0 0-132 0 0,0 0-90 0 0,32-15-143 0 0,102-44-160 0 0,-65 35 340 0 0,-65 23-1141 0 0,-1 0 1 0 0,1 0-1 0 0,-1 1 0 0 0,1 0 0 0 0,0 0 1 0 0,-1 0-1 0 0,1 0 0 0 0,0 0 0 0 0,-1 1 1 0 0,1-1-1 0 0,0 1 0 0 0,-1 0 0 0 0,1 0 1 0 0,-1 1-1 0 0,0-1 0 0 0,1 1 0 0 0,-1-1 1 0 0,0 1-1 0 0,0 0 0 0 0,0 1 0 0 0,0-1 1 0 0,0 0-1 0 0,0 1 0 0 0,-1-1 0 0 0,1 1 1 0 0,-1 0-1 0 0,0 0 0 0 0,1 0-47 0 0,2 5 11 0 0,0-1-1 0 0,1 0 0 0 0,0 0 1 0 0,1 0-1 0 0,-1-1 1 0 0,1 0-1 0 0,1 0 0 0 0,-1-1 1 0 0,1 0-1 0 0,0 0 1 0 0,0-1-1 0 0,0 0 0 0 0,1 0 1 0 0,-1-1-1 0 0,1 0 1 0 0,0 0-1 0 0,0-1 0 0 0,0-1 1 0 0,0 1-1 0 0,8-1-10 0 0,32-4-568 0 0,-18-8-5005 0 0,-28 10-979 0 0,2 1-5764 0 0</inkml:trace>
  <inkml:trace contextRef="#ctx0" brushRef="#br0" timeOffset="500.165">744 693 15491 0 0,'0'0'5260'0'0,"0"0"-3508"0"0,0 0-1079 0 0,0 0 63 0 0,0 0 93 0 0,0 0-33 0 0,0 0-121 0 0,0 0-175 0 0,0 0-132 0 0,0 0-87 0 0,34-5-72 0 0,107-18-38 0 0,108-8-481 0 0,-223 21-850 0 0,-12-1-5783 0 0,-12 10-4431 0 0</inkml:trace>
  <inkml:trace contextRef="#ctx0" brushRef="#br0" timeOffset="745.043">1011 428 17972 0 0,'0'0'1437'0'0,"0"0"-444"0"0,0 0-28 0 0,0 0 153 0 0,0 0 2 0 0,0 0-170 0 0,0 0-236 0 0,0 0-192 0 0,0 0-143 0 0,-10 36-114 0 0,-30 111-77 0 0,11-34 37 0 0,17-11 289 0 0,26-53-2158 0 0,25-18-6400 0 0,-34-30-3453 0 0</inkml:trace>
  <inkml:trace contextRef="#ctx0" brushRef="#br0" timeOffset="1967.801">1460 774 4577 0 0,'0'0'1542'0'0,"0"0"-174"0"0,0 0 115 0 0,0 0 236 0 0,0 0 76 0 0,0 0-159 0 0,0 0-283 0 0,0 0-286 0 0,0 0-189 0 0,0 0-68 0 0,0 0-13 0 0,0 0-12 0 0,0 0-17 0 0,12 2 624 0 0,15-36 70 0 0,93-73-287 0 0,-118 106-1167 0 0,0 0 1 0 0,0 0 0 0 0,0 0-1 0 0,0 1 1 0 0,0-1 0 0 0,0 1-1 0 0,1-1 1 0 0,-1 1 0 0 0,0 0 0 0 0,0 0-1 0 0,0 0 1 0 0,1 0 0 0 0,-1 0-1 0 0,0 0 1 0 0,0 1 0 0 0,0-1-1 0 0,1 1 1 0 0,-1 0 0 0 0,0-1-1 0 0,0 1 1 0 0,0 0 0 0 0,0 0 0 0 0,0 0-1 0 0,0 1 1 0 0,-1-1 0 0 0,1 0-1 0 0,0 1 1 0 0,-1-1 0 0 0,1 1-1 0 0,0-1 1 0 0,-1 1 0 0 0,1 1-9 0 0,42 62-17 0 0,-43-62 25 0 0,14 26-6 0 0,-2 1 1 0 0,-2 0-1 0 0,0 0 0 0 0,-2 1 0 0 0,-2 0 1 0 0,0 1-1 0 0,-2 0 0 0 0,-2 0 0 0 0,-1 0 1 0 0,-1 1-3 0 0,-3-10-20 0 0,0 1 1 0 0,-1-1 0 0 0,-2-1 0 0 0,0 1 0 0 0,-2-1 0 0 0,0 0-1 0 0,-1 0 1 0 0,-2 0 0 0 0,0-2 0 0 0,-1 1 0 0 0,-1-1-1 0 0,-1-1 1 0 0,-9 11 19 0 0,13-17-2 0 0,-2 0-1 0 0,0-1 1 0 0,0 0-1 0 0,-1 0 1 0 0,-1-1-1 0 0,1-1 1 0 0,-2 0-1 0 0,0-1 0 0 0,0 0 1 0 0,-5 2 2 0 0,-35 7 307 0 0,51-58 123 0 0,8 24-400 0 0,0 0-1 0 0,1 0 0 0 0,0 1 0 0 0,2 0 0 0 0,0 0 1 0 0,0 1-1 0 0,1 0 0 0 0,1 1 0 0 0,1-1-29 0 0,12-18 32 0 0,113-186-1642 0 0,-124 195-890 0 0,-6 9-5170 0 0,-2 7-3886 0 0</inkml:trace>
  <inkml:trace contextRef="#ctx0" brushRef="#br0" timeOffset="2430.492">1391 421 7810 0 0,'0'0'2383'0'0,"0"0"-592"0"0,0 0-436 0 0,0 0-106 0 0,0 0 14 0 0,0 0 55 0 0,0 0-39 0 0,0 0-84 0 0,0 0-150 0 0,0 0-184 0 0,0 0-125 0 0,0 0-124 0 0,0 0-88 0 0,30-16-88 0 0,95-48-77 0 0,-22-1 378 0 0,31-67 458 0 0,-133 133-1178 0 0,0 0-1 0 0,0 1 1 0 0,0-1 0 0 0,0 0-1 0 0,0 0 1 0 0,0 0-1 0 0,0 1 1 0 0,-1-1-1 0 0,1 0 1 0 0,0 1 0 0 0,-1-1-1 0 0,0 0 1 0 0,1 1-1 0 0,-1-1 1 0 0,0 1-1 0 0,1-1 1 0 0,-1 1-1 0 0,0-1 1 0 0,0 1 0 0 0,0-1-1 0 0,0 1 1 0 0,-1-1-1 0 0,1 1 1 0 0,0-1-1 0 0,-1 0 1 0 0,1 1 0 0 0,0-1-1 0 0,-1 1 1 0 0,0-1-1 0 0,1 0 1 0 0,-1 1-1 0 0,0-1 1 0 0,0 1-17 0 0,0 6 79 0 0,0 8-70 0 0,1 1 1 0 0,0-1 0 0 0,1 0 0 0 0,1 0-1 0 0,0 0 1 0 0,1 0 0 0 0,1 0 0 0 0,1 0-1 0 0,0-1 1 0 0,1 0 0 0 0,1 0 0 0 0,0 0-1 0 0,4 5-9 0 0,48 50-1647 0 0,-41-64-2755 0 0,-13-5 345 0 0,2 0-7576 0 0</inkml:trace>
  <inkml:trace contextRef="#ctx0" brushRef="#br0" timeOffset="3349.988">2431 487 5585 0 0,'0'0'2346'0'0,"0"0"-339"0"0,0 0-30 0 0,0 0 76 0 0,0 0-115 0 0,0 0-219 0 0,0 0-311 0 0,0 0-269 0 0,0 0-226 0 0,0 0-157 0 0,0 0-111 0 0,0 0-57 0 0,5-9-61 0 0,15-28-64 0 0,-22 36-408 0 0,1-1 0 0 0,-1 1 0 0 0,1 0 1 0 0,-1 0-1 0 0,1 0 0 0 0,-1 1 0 0 0,0-1 0 0 0,1 0 0 0 0,-1 1 1 0 0,0-1-1 0 0,0 1 0 0 0,0-1 0 0 0,1 1 0 0 0,-1 0 0 0 0,0 0 1 0 0,0 0-1 0 0,0 0 0 0 0,0 0 0 0 0,1 0 0 0 0,-1 0 1 0 0,0 1-1 0 0,0-1 0 0 0,0 1 0 0 0,0-1-55 0 0,-12 5 29 0 0,-1 0 1 0 0,1 1-1 0 0,1 0 1 0 0,-1 1-1 0 0,1 0 0 0 0,0 1 1 0 0,1 1-1 0 0,0 0 1 0 0,-1 2-30 0 0,12-11 0 0 0,-1 1 0 0 0,-1 0 0 0 0,0 0-1 0 0,1 1 1 0 0,-1-1 0 0 0,1 0-1 0 0,-1 1 1 0 0,1 0 0 0 0,0-1-1 0 0,0 1 1 0 0,-1 0-1 0 0,1 0 1 0 0,1 0 0 0 0,-1 1-1 0 0,0-1 1 0 0,0 0 0 0 0,1 1-1 0 0,-1-1 1 0 0,1 1 0 0 0,0-1-1 0 0,0 1 1 0 0,0 0-1 0 0,0 0 1 0 0,0-1 0 0 0,1 1-1 0 0,-1 0 1 0 0,1 0 0 0 0,0 0-1 0 0,0 0 1 0 0,0 0 0 0 0,0-1-1 0 0,0 1 1 0 0,0 0-1 0 0,1 0 1 0 0,0 0 0 0 0,-1 0-1 0 0,1-1 1 0 0,0 1 0 0 0,0 0-1 0 0,1-1 1 0 0,-1 1 0 0 0,1-1-1 0 0,-1 1 1 0 0,1-1-1 0 0,1 2 1 0 0,157 88 186 0 0,-158-91-173 0 0,-1 1-1 0 0,1-1 1 0 0,-1 1 0 0 0,1-1 0 0 0,-1 1-1 0 0,0 0 1 0 0,0 0 0 0 0,0-1 0 0 0,0 1-1 0 0,0 0 1 0 0,0 0 0 0 0,0 0 0 0 0,-1 0-1 0 0,1 0 1 0 0,-1 0 0 0 0,1 0 0 0 0,-1 0-1 0 0,0 0 1 0 0,0 0 0 0 0,0 0 0 0 0,0 1-1 0 0,0-1 1 0 0,0 0 0 0 0,-1 0 0 0 0,1 0-1 0 0,-1 0 1 0 0,1 0 0 0 0,-1 0 0 0 0,0 0-1 0 0,0 0 1 0 0,0 0 0 0 0,0-1 0 0 0,0 1-1 0 0,0 0 1 0 0,0-1 0 0 0,-1 1 0 0 0,1 0-1 0 0,0-1 1 0 0,-1 1 0 0 0,0-1 0 0 0,1 0-13 0 0,-75 51 514 0 0,62-46-481 0 0,-3 3-16 0 0,-1 0-1 0 0,0-2 1 0 0,-1 0-1 0 0,1-1 0 0 0,-1-1 1 0 0,0-1-1 0 0,-1-1 0 0 0,-9 1-16 0 0,-6 0-629 0 0,35-4 245 0 0,6-18-4927 0 0,20-1-4423 0 0,-21 15-712 0 0</inkml:trace>
  <inkml:trace contextRef="#ctx0" brushRef="#br0" timeOffset="3548.259">2628 708 10954 0 0,'0'0'1145'0'0,"0"0"-713"0"0,0 0-144 0 0,0 0 0 0 0,0 0 16 0 0,0 0-80 0 0,0 0-128 0 0,0 0-176 0 0,0 0-88 0 0,0 0-96 0 0,0 0-120 0 0,0 0-48 0 0,0 0-184 0 0,0 0-385 0 0,-54 151-959 0 0,54-151-6866 0 0</inkml:trace>
  <inkml:trace contextRef="#ctx0" brushRef="#br0" timeOffset="3789.845">2657 270 9202 0 0,'0'0'4678'0'0,"0"0"-2352"0"0,0 0-983 0 0,0 0-175 0 0,0 0-97 0 0,0 0-145 0 0,0 0-205 0 0,0 0-241 0 0,0 0-254 0 0,0 0-268 0 0,0 0-190 0 0,0 0-65 0 0,0 0 5 0 0,1-16-47 0 0,-1-7 110 0 0,2-9-153 0 0,5 69-2934 0 0,-4-12-2511 0 0,-1-5-5054 0 0</inkml:trace>
  <inkml:trace contextRef="#ctx0" brushRef="#br0" timeOffset="4079.032">2777 822 11923 0 0,'0'0'2192'0'0,"0"0"-780"0"0,0 0-227 0 0,0 0 21 0 0,0 0-75 0 0,0 0-192 0 0,0 0-220 0 0,0 0-152 0 0,0 0-70 0 0,0 0-22 0 0,0 0-40 0 0,24-33-63 0 0,75-100-53 0 0,-37 30 443 0 0,-59 98-648 0 0,7-14-224 0 0,-4 33-428 0 0,-7 15 415 0 0,0-20 99 0 0,0-1-1 0 0,1 1 1 0 0,0 0 0 0 0,0 0-1 0 0,1-1 1 0 0,0 1-1 0 0,0 0 1 0 0,1-1 0 0 0,0 1-1 0 0,1-1 1 0 0,0 1 0 0 0,0-1-1 0 0,0 0 1 0 0,1 0 0 0 0,5 7 24 0 0,-7-13 48 0 0,0 1 1 0 0,0 0-1 0 0,1-1 1 0 0,-1 1 0 0 0,0-1-1 0 0,1 0 1 0 0,0 0-1 0 0,0 0 1 0 0,-1 0 0 0 0,1 0-1 0 0,0-1 1 0 0,0 1-1 0 0,0-1 1 0 0,1 0 0 0 0,-1 0-1 0 0,0 0 1 0 0,0 0-1 0 0,1 0 1 0 0,-1-1 0 0 0,1 0-1 0 0,-1 1 1 0 0,0-1-1 0 0,1-1 1 0 0,-1 1 0 0 0,1 0-1 0 0,-1-1 1 0 0,2 0-49 0 0,1-1 143 0 0,0-1 1 0 0,0 0 0 0 0,0 0-1 0 0,0-1 1 0 0,-1 0-1 0 0,1 0 1 0 0,-1 0-1 0 0,0 0 1 0 0,0-1-1 0 0,-1 0 1 0 0,1 0 0 0 0,-1 0-1 0 0,0 0 1 0 0,-1-1-1 0 0,1 0 1 0 0,1-4-144 0 0,26-60-2161 0 0,-22 54-4497 0 0,-5 8-4971 0 0</inkml:trace>
  <inkml:trace contextRef="#ctx0" brushRef="#br0" timeOffset="4365.004">3467 351 14915 0 0,'0'0'1275'0'0,"0"0"-201"0"0,0 0-7 0 0,0 0-18 0 0,0 0-134 0 0,0 0-207 0 0,-24 33-196 0 0,-74 109-152 0 0,59-51 14 0 0,37-74-308 0 0,-1-10-39 0 0,1 0-1 0 0,0 0 0 0 0,1 0 0 0 0,0 1 0 0 0,0-1 0 0 0,0 1 0 0 0,1-1 0 0 0,1 0 0 0 0,-1 1 0 0 0,1-1 0 0 0,0 1 1 0 0,0-1-1 0 0,1 0 0 0 0,0 0 0 0 0,1 0 0 0 0,-1 0 0 0 0,1 0 0 0 0,1 0 0 0 0,-1-1 0 0 0,1 1 0 0 0,0-1 1 0 0,1 0-1 0 0,0 0 0 0 0,-1-1 0 0 0,2 1 0 0 0,-1-1 0 0 0,1 0 0 0 0,-1-1 0 0 0,2 1 0 0 0,4 2-26 0 0,0-3 116 0 0,0 0 0 0 0,1-1 0 0 0,-1 0 0 0 0,1-1 0 0 0,0 0 0 0 0,0-1 0 0 0,0 0 0 0 0,0-1 0 0 0,0 0 0 0 0,0-1 0 0 0,0 0 0 0 0,-1-1 0 0 0,1 0 0 0 0,0-1 0 0 0,-1-1 0 0 0,0 0 0 0 0,1 0 0 0 0,-1-1 0 0 0,-1 0 0 0 0,1-1 0 0 0,-1 0 0 0 0,0-1 0 0 0,-1 0 0 0 0,1-1 0 0 0,-1 0 0 0 0,-1 0 0 0 0,0-1 0 0 0,0 0 0 0 0,0 0 0 0 0,-1-1 0 0 0,4-8-116 0 0,-5 6 42 0 0,0 0-1 0 0,-1 0 1 0 0,-1 0 0 0 0,0-1 0 0 0,-1 0 0 0 0,0 0 0 0 0,-1 0 0 0 0,-1 0-1 0 0,0 0 1 0 0,0 0 0 0 0,-1 0 0 0 0,-1 0 0 0 0,-1-1-42 0 0,2 8-51 0 0,-2 1 0 0 0,1 0 0 0 0,-1-1 0 0 0,0 1 0 0 0,0 0 0 0 0,0 0 0 0 0,-1 0 0 0 0,0 0 0 0 0,0 0 0 0 0,0 1 0 0 0,0-1 0 0 0,-1 1 0 0 0,1 0 0 0 0,-1 0 0 0 0,-1 0 0 0 0,1 0 0 0 0,0 1 0 0 0,-1 0 0 0 0,1 0 0 0 0,-1 0 0 0 0,0 0 0 0 0,0 1 0 0 0,0 0 0 0 0,-1 0 0 0 0,1 0 0 0 0,0 1 0 0 0,-1 0 0 0 0,1 0 0 0 0,-1 0 0 0 0,0 0 0 0 0,1 1-1 0 0,-5 0 52 0 0,-49 5-2404 0 0,22 5-4277 0 0,15-3-5182 0 0</inkml:trace>
  <inkml:trace contextRef="#ctx0" brushRef="#br0" timeOffset="4614.436">3294 715 14675 0 0,'0'0'2674'0'0,"0"0"-808"0"0,0 0-253 0 0,0 0-42 0 0,33-18-146 0 0,101-58-189 0 0,-38 19 1562 0 0,-95 57-2784 0 0,0 0 1 0 0,-1-1 0 0 0,1 1-1 0 0,-1 0 1 0 0,1 0-1 0 0,0 0 1 0 0,-1 0-1 0 0,1 0 1 0 0,0 0-1 0 0,0 0 1 0 0,-1 0-1 0 0,1 0 1 0 0,0 0-1 0 0,-1 0 1 0 0,1 0-1 0 0,-1 1 1 0 0,1-1 0 0 0,0 0-1 0 0,-1 0 1 0 0,1 1-1 0 0,0-1 1 0 0,-1 0-1 0 0,1 1 1 0 0,-1-1-1 0 0,1 1 1 0 0,-1-1-1 0 0,1 1 1 0 0,-1-1-1 0 0,1 1 1 0 0,-1-1-1 0 0,0 1 1 0 0,1-1 0 0 0,-1 1-1 0 0,0-1 1 0 0,1 1-1 0 0,-1 0 1 0 0,0-1-1 0 0,0 1 1 0 0,1 0-1 0 0,-1-1 1 0 0,0 1-1 0 0,0 0 1 0 0,0-1-1 0 0,0 1 1 0 0,0 0-1 0 0,0-1 1 0 0,0 1 0 0 0,0 0-1 0 0,0-1 1 0 0,0 1-1 0 0,-1 0 1 0 0,1-1-15 0 0,2 8-17 0 0,-2-3-18 0 0,0 0 0 0 0,1 0 1 0 0,-1 0-1 0 0,1 0 0 0 0,0 0 1 0 0,1 0-1 0 0,-1-1 0 0 0,1 1 0 0 0,0 0 1 0 0,0-1-1 0 0,1 1 0 0 0,-1-1 1 0 0,1 1-1 0 0,0-1 0 0 0,0 0 0 0 0,1-1 1 0 0,-1 1-1 0 0,1 0 0 0 0,-1-1 1 0 0,1 0-1 0 0,0 0 0 0 0,1 0 0 0 0,-1 0 1 0 0,0-1-1 0 0,1 1 0 0 0,0-1 1 0 0,-1 0-1 0 0,1-1 0 0 0,0 1 0 0 0,0-1 1 0 0,0 0-1 0 0,0 0 0 0 0,3 0 35 0 0,81-14-3080 0 0,-53-7-4354 0 0,-27 12-1949 0 0</inkml:trace>
  <inkml:trace contextRef="#ctx0" brushRef="#br0" timeOffset="5383.961">3519 1 12875 0 0,'0'0'4631'0'0,"0"0"-2633"0"0,0 0-907 0 0,0 0-61 0 0,0 0-98 0 0,0 0-160 0 0,0 0-241 0 0,0 0-222 0 0,0 0-82 0 0,0 0 24 0 0,0 0 47 0 0,0 0 22 0 0,0 0-25 0 0,11-1-67 0 0,88 6 188 0 0,44 31 162 0 0,-139-32-558 0 0,-1 0 0 0 0,0-1 0 0 0,0 1 0 0 0,-1 0 1 0 0,1 1-1 0 0,-1-1 0 0 0,0 0 0 0 0,0 1 0 0 0,0-1 1 0 0,0 1-1 0 0,-1 0 0 0 0,0-1 0 0 0,0 1 0 0 0,0 0 1 0 0,-1 0-1 0 0,0 0 0 0 0,0 0 0 0 0,0-1 0 0 0,0 4-20 0 0,1 14 54 0 0,20 188 134 0 0,-14-155-166 0 0,-2-1-1 0 0,-2 1 1 0 0,-3-1-1 0 0,-2 1 1 0 0,-3 0 0 0 0,-10 48-22 0 0,-11 117-48 0 0,46-53 70 0 0,-19-165 43 0 0,-1 0-1 0 0,1 0 0 0 0,-1 0 1 0 0,0 0-1 0 0,1 0 1 0 0,-1 1-1 0 0,0-1 1 0 0,0 0-1 0 0,0 0 0 0 0,-1 0 1 0 0,1 0-1 0 0,0 1 1 0 0,-1-1-1 0 0,0 0 1 0 0,1 0-1 0 0,-1 0 0 0 0,0 0 1 0 0,0 0-1 0 0,0 0 1 0 0,0 0-1 0 0,0-1 1 0 0,-1 1-1 0 0,1 0 0 0 0,0-1 1 0 0,-1 1-1 0 0,0 0 1 0 0,1-1-1 0 0,-1 0 1 0 0,-1 2-65 0 0,-31-15 186 0 0,0 9-218 0 0,0 2-1 0 0,0 1 1 0 0,0 2-1 0 0,0 1 0 0 0,0 2 1 0 0,0 1-1 0 0,-9 4 33 0 0,38-9-1277 0 0,9-4-4840 0 0,-1 2 3068 0 0,2-3-9549 0 0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27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1105 7170 0 0,'0'0'814'0'0,"0"0"-378"0"0,0 0-274 0 0,0 0 110 0 0,0 0 440 0 0,0 0 444 0 0,0 0 189 0 0,0 0 48 0 0,0 0-62 0 0,0 0-209 0 0,0 0-157 0 0,31 0-50 0 0,98-3-17 0 0,-121 2-783 0 0,-1 1 1 0 0,1-1 0 0 0,-1 0 0 0 0,1-1 0 0 0,-1 0-1 0 0,0 0 1 0 0,0 0 0 0 0,0-1 0 0 0,0 0 0 0 0,0 0-1 0 0,0-1 1 0 0,-1 0 0 0 0,2-1-116 0 0,6-5 274 0 0,59-43 398 0 0,-2-3 1 0 0,-4-3 0 0 0,-1-3 0 0 0,-4-3-1 0 0,-2-3 1 0 0,-4-2 0 0 0,33-54-673 0 0,206-329 804 0 0,-255 405-720 0 0,-34 67-72 0 0,9 75 151 0 0,-5 1 0 0 0,-3 0 0 0 0,-4 0 0 0 0,-9 76-163 0 0,4-130 20 0 0,-2 0 0 0 0,-2 0 0 0 0,-1 0 1 0 0,-3 0-1 0 0,-7 19-20 0 0,12-46 5 0 0,0 0 1 0 0,-1 0-1 0 0,-1-1 1 0 0,0 0-1 0 0,-1 0 1 0 0,0 0 0 0 0,-1-1-1 0 0,0-1 1 0 0,-1 0-1 0 0,-1 0 1 0 0,1-1-1 0 0,-2 0 1 0 0,1 0-1 0 0,-1-2 1 0 0,-1 1-1 0 0,-11 5-5 0 0,7-7 3 0 0,-1-1 0 0 0,0-1-1 0 0,0 0 1 0 0,0-2 0 0 0,-1 0-1 0 0,1 0 1 0 0,-1-2 0 0 0,1-1-1 0 0,-1 0 1 0 0,0-1 0 0 0,1-1-1 0 0,-1-1 1 0 0,1 0 0 0 0,-7-3-3 0 0,8 2-14 0 0,0 0 0 0 0,1-2 0 0 0,0 1 1 0 0,0-2-1 0 0,0 0 0 0 0,1-1 0 0 0,0-1 1 0 0,1 0-1 0 0,-11-8 14 0 0,25 16-51 0 0,-1 1 1 0 0,1-1 0 0 0,-1 1 0 0 0,1 0-1 0 0,-1-1 1 0 0,1 1 0 0 0,0-1 0 0 0,-1 1-1 0 0,1-1 1 0 0,0 1 0 0 0,-1-1-1 0 0,1 0 1 0 0,0 1 0 0 0,0-1 0 0 0,-1 1-1 0 0,1-1 1 0 0,0 0 0 0 0,0 1 0 0 0,0-1-1 0 0,0 1 1 0 0,0-1 0 0 0,0 0-1 0 0,0 1 1 0 0,0-1 0 0 0,0 0 0 0 0,0 1-1 0 0,0-1 1 0 0,0 1 0 0 0,0-1 0 0 0,1 0-1 0 0,-1 1 1 0 0,0-1 0 0 0,0 1-1 0 0,1-1 1 0 0,-1 1 0 0 0,0-1 0 0 0,1 1-1 0 0,-1-1 1 0 0,1 1 0 0 0,-1-1 0 0 0,1 1-1 0 0,-1-1 1 0 0,0 1 0 0 0,1 0-1 0 0,0-1 1 0 0,-1 1 0 0 0,1 0 0 0 0,-1 0-1 0 0,1-1 1 0 0,-1 1 0 0 0,1 0-1 0 0,0 0 1 0 0,-1 0 0 0 0,1-1 0 0 0,0 1 50 0 0,40-10-6025 0 0,-34 9 2060 0 0,9-3-7866 0 0</inkml:trace>
  <inkml:trace contextRef="#ctx0" brushRef="#br0" timeOffset="317.652">1545 685 11642 0 0,'0'0'3002'0'0,"0"0"-1296"0"0,0 0-544 0 0,0 0-134 0 0,0 0-36 0 0,0 0-89 0 0,0 0-145 0 0,0 0-161 0 0,0 0-136 0 0,0 0-115 0 0,-31 34-129 0 0,-92 108-94 0 0,90-89-71 0 0,32-49-48 0 0,0 1 0 0 0,1 0 0 0 0,0-1 0 0 0,0 1 0 0 0,0-1 0 0 0,0 1 0 0 0,1 0 0 0 0,0-1 0 0 0,0 1 0 0 0,0-1 0 0 0,0 0 0 0 0,1 1 0 0 0,-1-1 0 0 0,1 0 0 0 0,1 0 0 0 0,-1 0 0 0 0,0 0 0 0 0,1 0 0 0 0,0 0 0 0 0,0-1 0 0 0,0 1 0 0 0,0-1 0 0 0,0 0 0 0 0,1 0 0 0 0,0 0 0 0 0,-1 0 0 0 0,1-1 0 0 0,0 0 0 0 0,0 0 0 0 0,0 0 0 0 0,1 0 0 0 0,-1 0 0 0 0,0-1 0 0 0,3 1-4 0 0,2 0 87 0 0,1 0 0 0 0,0-1 1 0 0,-1 0-1 0 0,1-1 0 0 0,0 0 0 0 0,-1 0 1 0 0,1-1-1 0 0,0 0 0 0 0,-1-1 0 0 0,1 0 1 0 0,-1-1-1 0 0,0 0 0 0 0,1 0 0 0 0,-1-1 1 0 0,-1 0-1 0 0,1 0 0 0 0,-1-1 0 0 0,1-1 1 0 0,-1 1-1 0 0,-1-1 0 0 0,1 0 0 0 0,-1-1 0 0 0,0 0 1 0 0,-1 0-1 0 0,1 0 0 0 0,-2-1 0 0 0,1 0 1 0 0,-1 0-1 0 0,0-1 0 0 0,0 1 0 0 0,-1-1 1 0 0,-1 0-1 0 0,1 0 0 0 0,-1-1 0 0 0,-1 1 1 0 0,1-7-88 0 0,-2 12 16 0 0,-1-1 1 0 0,0 0-1 0 0,-1 1 1 0 0,1-1 0 0 0,-1 1-1 0 0,1-1 1 0 0,-2 1 0 0 0,1-1-1 0 0,0 1 1 0 0,-1 0 0 0 0,0 0-1 0 0,0 0 1 0 0,0 0-1 0 0,0 0 1 0 0,-1 0 0 0 0,1 0-1 0 0,-1 0 1 0 0,0 1 0 0 0,0 0-1 0 0,0 0 1 0 0,-1-1-1 0 0,1 2 1 0 0,-1-1 0 0 0,0 0-1 0 0,0 1 1 0 0,0 0 0 0 0,0 0-1 0 0,0 0 1 0 0,0 0-1 0 0,-1 1 1 0 0,1-1 0 0 0,-5 0-17 0 0,-1 0-73 0 0,0-1 0 0 0,-1 2 0 0 0,1-1 1 0 0,-1 1-1 0 0,0 1 0 0 0,1 0 1 0 0,-1 1-1 0 0,1 0 0 0 0,-1 0 0 0 0,1 1 1 0 0,-1 1-1 0 0,1-1 0 0 0,-9 5 73 0 0,-36 31-8150 0 0,45-30-3775 0 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1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3 141 6353 0 0,'0'0'1911'0'0,"0"0"-234"0"0,0 0-178 0 0,0 0 82 0 0,0 0 142 0 0,0 0-82 0 0,0 0-246 0 0,0 0-324 0 0,0 0-330 0 0,0 0-251 0 0,0 0-132 0 0,0-3-70 0 0,-2-12-26 0 0,2 11-6 0 0,0 4-29 0 0,0 0-30 0 0,0 0-36 0 0,0 0-26 0 0,0 0-10 0 0,2 23 518 0 0,27 171 1218 0 0,-23 75-1339 0 0,-6-269-458 0 0,0 0 4 0 0,0 0 20 0 0,0 0 11 0 0,0 0-23 0 0,0 0 29 0 0,0 0-6 0 0,0 0-7 0 0,0 0 15 0 0,0 0 26 0 0,0-15 506 0 0,3-20-622 0 0,1 1 0 0 0,2 0-1 0 0,2 0 1 0 0,1 0 0 0 0,2 1 0 0 0,0 1-1 0 0,16-30-16 0 0,-14 32 1 0 0,1 1-1 0 0,1 0 0 0 0,1 0 1 0 0,2 2-1 0 0,1 0 0 0 0,1 1 0 0 0,1 1 1 0 0,1 1-1 0 0,9-6 0 0 0,-28 28 23 0 0,-3 1-27 0 0,0 0 0 0 0,1 1 0 0 0,-1-1 0 0 0,0 0 0 0 0,1 0 1 0 0,-1 1-1 0 0,1-1 0 0 0,0 0 0 0 0,-1 1 0 0 0,1-1 0 0 0,-1 0 0 0 0,1 1 0 0 0,0-1 0 0 0,-1 1 0 0 0,1-1 0 0 0,0 1 1 0 0,0 0-1 0 0,0-1 0 0 0,-1 1 0 0 0,1 0 0 0 0,0-1 0 0 0,0 1 0 0 0,0 0 0 0 0,0 0 0 0 0,-1 0 0 0 0,1 0 1 0 0,0 0-1 0 0,0 0 0 0 0,0 0 0 0 0,0 0 0 0 0,0 0 0 0 0,-1 0 0 0 0,1 0 0 0 0,0 1 0 0 0,0-1 0 0 0,0 0 0 0 0,0 0 1 0 0,-1 1-1 0 0,1-1 0 0 0,0 1 0 0 0,0-1 0 0 0,-1 1 0 0 0,1-1 0 0 0,0 1 0 0 0,-1-1 0 0 0,1 1 0 0 0,-1 0 1 0 0,1-1-1 0 0,0 1 0 0 0,-1 0 0 0 0,0-1 0 0 0,1 1 0 0 0,0 1 4 0 0,46 100 328 0 0,-15-13-137 0 0,-42-100-4015 0 0,4 2-295 0 0,1 3-3369 0 0,3 3-4151 0 0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2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6 236 6665 0 0,'0'0'1506'0'0,"0"0"24"0"0,0 0 227 0 0,0 0 183 0 0,0 0 21 0 0,0 0-150 0 0,0 0-364 0 0,0 0-326 0 0,0 0-297 0 0,0 0-249 0 0,0 0-167 0 0,0 0-75 0 0,0 0-4 0 0,-5-5 688 0 0,12 2-783 0 0,0 1 0 0 0,0-1 0 0 0,1 1 0 0 0,-1 0-1 0 0,1 1 1 0 0,0 0 0 0 0,-1 0 0 0 0,1 0 0 0 0,0 1 0 0 0,0 1 0 0 0,7 0-234 0 0,6-1 195 0 0,89 22 275 0 0,32 4-197 0 0,-125-24-482 0 0,-18-2 248 0 0,1 0 1 0 0,0 0-1 0 0,-1 0 1 0 0,1-1-1 0 0,0 1 0 0 0,-1 0 1 0 0,1 0-1 0 0,0 0 0 0 0,0-1 1 0 0,-1 1-1 0 0,1 0 1 0 0,0-1-1 0 0,0 1 0 0 0,-1 0 1 0 0,1-1-1 0 0,0 1 1 0 0,0 0-1 0 0,0-1 0 0 0,0 1 1 0 0,0 0-1 0 0,0-1 1 0 0,0 1-1 0 0,-1 0 0 0 0,1-1 1 0 0,0 1-1 0 0,0-1 0 0 0,0 1 1 0 0,0 0-1 0 0,0-1 1 0 0,1 1-1 0 0,-1 0 0 0 0,0-1 1 0 0,0 1-1 0 0,0 0 1 0 0,0-1-1 0 0,0 1 0 0 0,0 0 1 0 0,1-1-1 0 0,-1 1 1 0 0,0 0-1 0 0,0-1 0 0 0,0 1 1 0 0,1 0-1 0 0,-1-1 0 0 0,0 1 1 0 0,1 0-1 0 0,-1 0 1 0 0,0 0-1 0 0,0-1 0 0 0,1 1 1 0 0,-1 0-1 0 0,0 0 1 0 0,1 0-1 0 0,-1 0 0 0 0,0-1 1 0 0,1 1-1 0 0,-1 0 1 0 0,1 0-1 0 0,-1 0 0 0 0,0 0 1 0 0,1 0-1 0 0,-1 0 0 0 0,0 0-38 0 0,-46-121 489 0 0,-4 21-211 0 0,45 94-508 0 0,-5-9 285 0 0,17 10-5031 0 0,1 4-161 0 0,-2-2-6947 0 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3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5073 0 0,'0'0'2925'0'0,"0"0"-976"0"0,0 0-343 0 0,0 0 45 0 0,0 0 90 0 0,0 0 3 0 0,0 0-190 0 0,0 0-320 0 0,0 0-309 0 0,0 0-221 0 0,0 0-153 0 0,0 0-77 0 0,0 0-26 0 0,2 3 1645 0 0,144-25 239 0 0,57 19-1321 0 0,-202 3-1003 0 0,-1 0-16 0 0,0 0 27 0 0,0 0-2 0 0,0 0 21 0 0,0 0 12 0 0,0 0-7 0 0,0 0-2 0 0,0 0 7 0 0,0 0-4 0 0,0 0-34 0 0,0 0 8 0 0,0 0-20 0 0,0 0-13 0 0,0 0-5 0 0,-8 0-2804 0 0,-8 3-8118 0 0,14-3-173 0 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3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10298 0 0,'0'0'2014'0'0,"0"0"-506"0"0,0 0-271 0 0,0 0 92 0 0,0 0 111 0 0,0 0-70 0 0,0 0-302 0 0,0 0-370 0 0,0 0-265 0 0,0 0-142 0 0,0 0-26 0 0,0 0-13 0 0,21 0 2092 0 0,9 1-1423 0 0,180-16 1265 0 0,-153 7-2042 0 0,-51 5-687 0 0,-7 3-3259 0 0,-2 0-3626 0 0,3 0-4012 0 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7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35 112 168 0 0,'0'0'1598'0'0,"0"0"21"0"0,0 0 133 0 0,0 0 56 0 0,0 0-34 0 0,0 0-77 0 0,0 0-158 0 0,0 0-220 0 0,0 0-201 0 0,0 0-157 0 0,0 0-113 0 0,0 3 5305 0 0,0-3-5938 0 0,0 0-55 0 0,0 53 830 0 0,-14 309 462 0 0,-5-221-1344 0 0,17-125 121 0 0,2-25 746 0 0,2-30 342 0 0,-2 34-1636 0 0,31-138 368 0 0,-14 92-46 0 0,2 1 0 0 0,2 1 0 0 0,3 1 0 0 0,1 1 1 0 0,7-6-4 0 0,-22 34-9 0 0,2-1 1 0 0,0 0 0 0 0,2 0 0 0 0,0 1 0 0 0,1 1 1 0 0,1 0-1 0 0,12-10 8 0 0,9-2-25 0 0,-25 100 217 0 0,-5-10-35 0 0,1 27 111 0 0,-8-87-264 0 0,0 0-33 0 0,0 0-3 0 0,0 0-36 0 0,0 0-79 0 0,0 0-53 0 0,3-14-6749 0 0,-3 14 6039 0 0,0-4-8207 0 0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9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0 405 5993 0 0,'0'0'1779'0'0,"0"0"-429"0"0,0 0 82 0 0,0 0 219 0 0,0 0 90 0 0,0 0-149 0 0,0 0-334 0 0,0 0-276 0 0,0 0-104 0 0,0 0 36 0 0,0 0 26 0 0,0 0-43 0 0,0 0-122 0 0,8-6-157 0 0,23-20-100 0 0,0-19 679 0 0,36-73 27 0 0,74-84-516 0 0,-141 201-694 0 0,1 1 1 0 0,-1-1-1 0 0,1 0 0 0 0,-1 1 1 0 0,1-1-1 0 0,-1 1 0 0 0,1-1 1 0 0,0 1-1 0 0,-1 0 0 0 0,1-1 1 0 0,0 1-1 0 0,-1 0 0 0 0,1-1 1 0 0,0 1-1 0 0,-1 0 0 0 0,1 0 1 0 0,0-1-1 0 0,0 1 1 0 0,-1 0-1 0 0,1 0 0 0 0,0 0 1 0 0,0 0-1 0 0,-1 0 0 0 0,1 0 1 0 0,0 0-1 0 0,0 0 0 0 0,-1 1 1 0 0,1-1-1 0 0,0 0 0 0 0,0 0 1 0 0,-1 1-1 0 0,1-1 0 0 0,0 0 1 0 0,-1 1-1 0 0,1-1 0 0 0,-1 0 1 0 0,1 1-1 0 0,0-1 0 0 0,-1 1 1 0 0,1-1-1 0 0,-1 1 0 0 0,1 0 1 0 0,-1-1-1 0 0,1 1 0 0 0,-1 0-14 0 0,52 101 965 0 0,-29-44-660 0 0,54 60 23 0 0,-54-107-387 0 0,-10-10-5944 0 0,-10-1 3099 0 0,2 0-9306 0 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5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46 276 8546 0 0,'0'0'1866'0'0,"0"0"-361"0"0,0 0-371 0 0,0 0-15 0 0,0 0 138 0 0,0 0 54 0 0,0 0-68 0 0,0 0-200 0 0,0 0-225 0 0,0 0-234 0 0,0 0-171 0 0,-3-7-126 0 0,-11-20-78 0 0,11 20-1 0 0,3 7 23 0 0,0 0 40 0 0,0 0 17 0 0,0 0 23 0 0,0 0-33 0 0,0 0-23 0 0,0 0-31 0 0,15 268 1094 0 0,-15-267-1315 0 0,0 0 1 0 0,-1 1 0 0 0,1-1 0 0 0,0 0 0 0 0,0 0 0 0 0,0 0 0 0 0,0 0-1 0 0,0 0 1 0 0,0 0 0 0 0,0 0 0 0 0,1 0 0 0 0,-1 0 0 0 0,0 1 0 0 0,0-1-1 0 0,1 0 1 0 0,-1 0 0 0 0,1 0 0 0 0,-1 0 0 0 0,1 0 0 0 0,-1 0 0 0 0,1-1-1 0 0,0 1 1 0 0,-1 0 0 0 0,1 0 0 0 0,0 0 0 0 0,0-1 0 0 0,0 1 0 0 0,0 0-1 0 0,-1-1 1 0 0,1 1 0 0 0,0 0 0 0 0,0-1 0 0 0,0 1 0 0 0,0-1 0 0 0,0 0-1 0 0,0 1 1 0 0,1-1 0 0 0,-1 0 0 0 0,0 0 0 0 0,0 0 0 0 0,0 1 0 0 0,0-1-1 0 0,0 0 1 0 0,0 0 0 0 0,0-1 0 0 0,0 1 0 0 0,0 0 0 0 0,1 0 0 0 0,-1 0-1 0 0,0-1 1 0 0,0 1 0 0 0,0-1 0 0 0,0 1 0 0 0,0-1 0 0 0,0 1-4 0 0,26-41 125 0 0,-1-1 1 0 0,-2 0-1 0 0,-3-2 1 0 0,-1-1-1 0 0,-2-1 1 0 0,-2 0-1 0 0,-2-1 1 0 0,6-37-126 0 0,0 14 164 0 0,-19 69-156 0 0,-1 1-5 0 0,0 0 18 0 0,0 0-36 0 0,10 23-22 0 0,36 179 586 0 0,43 177-103 0 0,-54-121-292 0 0,-33-225-123 0 0,0-21-18 0 0,0 0-1 0 0,-1 0 1 0 0,0 0-1 0 0,-1 0 1 0 0,-1 0-1 0 0,0 0 1 0 0,0 0-1 0 0,-2 0 1 0 0,1 0-1 0 0,-1-1 0 0 0,-1 1 1 0 0,0-1-1 0 0,0 0 1 0 0,-4 4-13 0 0,7-12 7 0 0,0 0 0 0 0,0-1 0 0 0,0 1 0 0 0,0-1 0 0 0,0 0 0 0 0,-1 1 1 0 0,1-1-1 0 0,-1 0 0 0 0,0 0 0 0 0,1 0 0 0 0,-1 0 0 0 0,0 0 0 0 0,0 0 0 0 0,-1-1 0 0 0,1 1 0 0 0,0-1 1 0 0,0 1-1 0 0,-1-1 0 0 0,1 0 0 0 0,-1 0 0 0 0,1 0 0 0 0,-1 0 0 0 0,0 0 0 0 0,1-1 0 0 0,-1 1 1 0 0,0-1-1 0 0,1 0 0 0 0,-1 0 0 0 0,0 0 0 0 0,1 0 0 0 0,-1 0 0 0 0,0 0 0 0 0,0-1 0 0 0,1 1 0 0 0,-1-1 1 0 0,1 0-1 0 0,-1 0 0 0 0,0 0 0 0 0,1 0 0 0 0,-2-1-7 0 0,-1-9 4 0 0,-1 0-1 0 0,2-1 1 0 0,-1 1 0 0 0,2-1 0 0 0,-1 0-1 0 0,2-1 1 0 0,0 1 0 0 0,0 0-1 0 0,1-1 1 0 0,0 1 0 0 0,1-1 0 0 0,1 1-1 0 0,0-1 1 0 0,1 1 0 0 0,0 0-1 0 0,1 0 1 0 0,0-1 0 0 0,1 2 0 0 0,1-3-4 0 0,3-15 2 0 0,2 1 0 0 0,1 0 0 0 0,1 1 0 0 0,1 0 0 0 0,2 1 1 0 0,0 0-1 0 0,2 1 0 0 0,11-12-2 0 0,-23 31-4 0 0,1 0 0 0 0,-1 0 0 0 0,1 1 0 0 0,0-1 0 0 0,0 2 0 0 0,1-1 0 0 0,-1 1 0 0 0,1 0 0 0 0,0 0 0 0 0,0 0 0 0 0,0 1 0 0 0,1 0 0 0 0,-1 1 0 0 0,1 0 0 0 0,5-1 4 0 0,-13 3-36 0 0,1 12-321 0 0,0 17 180 0 0,-10-16-4097 0 0,7-11-1504 0 0,2 1-6249 0 0</inkml:trace>
  <inkml:trace contextRef="#ctx0" brushRef="#br0" timeOffset="811.42">0 22 0 0 0,'0'0'811'0'0,"0"0"292"0"0,0 0 170 0 0,0 0 33 0 0,0 0-27 0 0,0 0-68 0 0,0 0-58 0 0,0 0-23 0 0,0 0-51 0 0,0 0-95 0 0,0-5-102 0 0,0-4-1689 0 0,1 1 3789 0 0,0 26 2083 0 0,6 133-3090 0 0,-7 10-2254 0 0,0-175-1990 0 0,0 4-4412 0 0,0 5-4380 0 0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7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34 338 9322 0 0,'0'0'2054'0'0,"0"0"-698"0"0,0 0-338 0 0,0 0-8 0 0,0 0-20 0 0,0 0-136 0 0,0 0-264 0 0,0 0-259 0 0,0 0-115 0 0,0 0-22 0 0,0 0 124 0 0,0 0 269 0 0,0 0 165 0 0,14 5 136 0 0,97 16 1341 0 0,-91-21-2005 0 0,1-1 0 0 0,0-2 0 0 0,-1 0 0 0 0,0-1 0 0 0,0 0 0 0 0,0-2 0 0 0,0-1 0 0 0,-1 0 0 0 0,0-1 0 0 0,-1-1 0 0 0,0-1 0 0 0,0-1 0 0 0,-1 0-1 0 0,0-1 1 0 0,-1-1 0 0 0,0-1 0 0 0,-1 0 0 0 0,2-4-224 0 0,-13 14 30 0 0,0-1 0 0 0,-1 1 0 0 0,1-1-1 0 0,-1 0 1 0 0,0 0 0 0 0,-1-1-1 0 0,1 1 1 0 0,-1 0 0 0 0,0-1 0 0 0,0 1-1 0 0,0-1 1 0 0,-1 0 0 0 0,0 0 0 0 0,0 1-1 0 0,-1-1 1 0 0,1 0 0 0 0,-1 0-1 0 0,0 0 1 0 0,-1 0 0 0 0,0 0 0 0 0,0 1-1 0 0,0-1 1 0 0,0 0 0 0 0,-1 0 0 0 0,0 1-1 0 0,0-1 1 0 0,-1 1 0 0 0,1 0-1 0 0,-1 0 1 0 0,0 0 0 0 0,-3-3-30 0 0,-39-17-75 0 0,33 22 30 0 0,0 1 0 0 0,-1 1 1 0 0,1 0-1 0 0,0 0 0 0 0,0 1 0 0 0,0 1 0 0 0,-1 0 0 0 0,1 1 0 0 0,0 0 0 0 0,0 1 1 0 0,0 0-1 0 0,1 1 0 0 0,-1 0 0 0 0,1 1 0 0 0,0 0 0 0 0,0 1 0 0 0,0 0 0 0 0,1 0 1 0 0,0 2-1 0 0,0-1 0 0 0,-2 4 45 0 0,-12 10-21 0 0,0 1 1 0 0,2 2-1 0 0,0 0 1 0 0,1 2 0 0 0,2 0-1 0 0,1 1 1 0 0,-7 15 20 0 0,18-32 31 0 0,1 0 0 0 0,1 1 0 0 0,0-1 1 0 0,0 1-1 0 0,1 0 0 0 0,1 0 0 0 0,0 1 1 0 0,0-1-1 0 0,1 1 0 0 0,1-1 1 0 0,0 1-1 0 0,0 0 0 0 0,1-1 0 0 0,1 1 1 0 0,0 0-1 0 0,0-1 0 0 0,1 1 0 0 0,1-1 1 0 0,0 1-1 0 0,0-1 0 0 0,1 0 0 0 0,1 0 1 0 0,-1 0-1 0 0,2-1 0 0 0,3 5-31 0 0,1-2 118 0 0,1-1-1 0 0,1-1 1 0 0,0 0-1 0 0,0-1 0 0 0,1 0 1 0 0,1-1-1 0 0,-1 0 1 0 0,1-1-1 0 0,1-1 1 0 0,-1 0-1 0 0,1-1 1 0 0,1 0-1 0 0,10 2-117 0 0,-2-2 184 0 0,1 0-1 0 0,0-2 1 0 0,0 0 0 0 0,0-2-1 0 0,0-1 1 0 0,0-1 0 0 0,17-2-184 0 0,-36 1 7 0 0,0 0-1 0 0,-1 0 1 0 0,1 0 0 0 0,-1-1 0 0 0,1 0 0 0 0,-1 0 0 0 0,0-1 0 0 0,0 1-1 0 0,0-1 1 0 0,0 0 0 0 0,0 0 0 0 0,-1-1 0 0 0,1 0 0 0 0,-1 0-7 0 0,-2-13-1229 0 0,-2 10-1659 0 0,-1-2-8663 0 0,1 5-1341 0 0</inkml:trace>
  <inkml:trace contextRef="#ctx0" brushRef="#br0" timeOffset="570.589">761 574 14555 0 0,'0'0'4198'0'0,"0"0"-2656"0"0,0 0-982 0 0,0 0-58 0 0,0 0 72 0 0,0 0 38 0 0,0 0-51 0 0,0 0-195 0 0,0 0-198 0 0,0 0-70 0 0,0 0-28 0 0,0 0-2 0 0,-2 23-6 0 0,-12 112 38 0 0,6 1 2418 0 0,9-151-2472 0 0,0 0 1 0 0,0 1-1 0 0,2-1 1 0 0,0 1-1 0 0,0-1 1 0 0,1 1-1 0 0,1 0 1 0 0,1 0 0 0 0,0 1-1 0 0,0 0 1 0 0,1 0-1 0 0,1 0 1 0 0,0 1-1 0 0,1 0 1 0 0,0 0-1 0 0,1 1 1 0 0,0 1-1 0 0,1-1 1 0 0,0 2 0 0 0,5-4-47 0 0,43-5-678 0 0,-25 65 745 0 0,-12 5-1297 0 0,-21-51 786 0 0,2 2-293 0 0,-2-3-6376 0 0,-1 4-4676 0 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06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89 189 0 0 0,'0'0'576'0'0,"0"0"262"0"0,0 0 241 0 0,0 0 230 0 0,0 0 245 0 0,0 0 93 0 0,0 0-11 0 0,0 0-145 0 0,0 0-219 0 0,0 0-199 0 0,5-14-173 0 0,15-43-93 0 0,-15 52 6487 0 0,-2 23-5330 0 0,-3 38-3040 0 0,0-46 1825 0 0,-20 630 829 0 0,-4-210-1004 0 0,13-198-471 0 0,-18-51 86 0 0,29-145-237 0 0,0-35 44 0 0,0-1 16 0 0,0 0 4 0 0,0 0 0 0 0,0 0-5 0 0,0 0-23 0 0,0 0-9 0 0,-8 33 205 0 0,-19 73 117 0 0,27-105-310 0 0,0-1-11 0 0,0 0 8 0 0,0 0 21 0 0,0 0-5 0 0,0 0-24 0 0,0 0-2 0 0,0 0 32 0 0,0 0 8 0 0,0 0-34 0 0,0 0 34 0 0,0 8 32 0 0,-2 49 307 0 0,2-56-372 0 0,0-1-2 0 0,0 0 24 0 0,0 0 13 0 0,0 0-28 0 0,0 0 5 0 0,0 0 42 0 0,0 0-35 0 0,0 3-16 0 0,0-3-6 0 0,0 0 29 0 0,0 0-22 0 0,0 0 26 0 0,0 0-12 0 0,0 0 7 0 0,0 0 2 0 0,0 0 2 0 0,0 0-25 0 0,0 0 7 0 0,0 0-21 0 0,0 0 1 0 0,13 4 73 0 0,9 4-16 0 0,0-2 0 0 0,1 0-1 0 0,0-1 1 0 0,0-2 0 0 0,0 0 0 0 0,0-1 0 0 0,0-2-1 0 0,1 0 1 0 0,-1-1 0 0 0,19-4-33 0 0,259-41 203 0 0,-196 31-184 0 0,182-13-20 0 0,-40 42 31 0 0,-171-2-14 0 0,0-4 0 0 0,1-3 0 0 0,0-4 0 0 0,37-5-16 0 0,83-7 29 0 0,92 4 28 0 0,41 30-47 0 0,-76-6 30 0 0,334-13-19 0 0,-470-9 17 0 0,0-6-1 0 0,40-11-37 0 0,-60 7 9 0 0,38-2-21 0 0,-3 10 15 0 0,7-1 13 0 0,-5-13-143 0 0,-112 17 750 0 0,-29-22-364 0 0,-32-95-127 0 0,32 102-127 0 0,0 0 0 0 0,2-1 0 0 0,0 0 1 0 0,1 0-1 0 0,1 0 0 0 0,1 0 0 0 0,0 0 0 0 0,2 0 1 0 0,0 0-1 0 0,2 0 0 0 0,2-10-5 0 0,0-6 45 0 0,-1 0 1 0 0,-2 0-1 0 0,-1 0 0 0 0,-4-33-45 0 0,-11-45 116 0 0,22-129-128 0 0,-5 91 131 0 0,-29-2 6 0 0,40 40-122 0 0,3-33-128 0 0,-15 78 167 0 0,-2 68-32 0 0,0 1 0 0 0,0 0 5 0 0,0 0-4 0 0,0 0-17 0 0,0 0 16 0 0,0 0-6 0 0,0 0-18 0 0,0-30 30 0 0,0-31-114 0 0,0 60 100 0 0,0 1-2 0 0,0 0 14 0 0,0 0-14 0 0,0 0 2 0 0,0 0-8 0 0,0 0-12 0 0,0 0-2 0 0,0 0 30 0 0,0 0-10 0 0,0 0 5 0 0,0 0 7 0 0,0 0 15 0 0,0 0-5 0 0,0 0-11 0 0,0 0-8 0 0,0 0-17 0 0,0 0 14 0 0,7-29-94 0 0,-10 13 104 0 0,3 17-3 0 0,-201-20 34 0 0,16 8-39 0 0,98 12-36 0 0,-59 0 10 0 0,0-7 0 0 0,-21-8 24 0 0,-57-4-30 0 0,-222 11-60 0 0,224 3 81 0 0,-138 0 33 0 0,-60 33-27 0 0,45-35 66 0 0,222 5-100 0 0,16 12 62 0 0,2-4-26 0 0,-58 0 67 0 0,23 1-39 0 0,39 3-52 0 0,-20-3 79 0 0,100-5-2 0 0,-19 1-6 0 0,33 15-465 0 0,-8 9-2527 0 0,31-16-1694 0 0,3-1-5360 0 0,6-4-748 0 0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11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301 240 2929 0 0,'0'0'1387'0'0,"0"0"-96"0"0,0 0 107 0 0,0 0 287 0 0,0 0 282 0 0,0 0 47 0 0,0 0-190 0 0,0 0-313 0 0,0 0-379 0 0,0 0-295 0 0,0 0-181 0 0,2-4-86 0 0,7-7 175 0 0,-11 19 1336 0 0,-39 69-1087 0 0,3 1 0 0 0,-20 65-994 0 0,-37 78 125 0 0,22-67 10 0 0,68-149 499 0 0,14-25-151 0 0,308-525 5 0 0,-260 417-352 0 0,-43 291-270 0 0,-14-140 136 0 0,1-1 1 0 0,1 0 0 0 0,1 0-1 0 0,1 0 1 0 0,1 0 0 0 0,0 0-1 0 0,2-1 1 0 0,1 0 0 0 0,0 0-1 0 0,2-1 1 0 0,0 0 0 0 0,2-1-1 0 0,0 0 1 0 0,9 11-3 0 0,-19-28 19 0 0,0 0 0 0 0,0 0 0 0 0,0 0 0 0 0,0 0 0 0 0,1 0 0 0 0,-1 0 0 0 0,0-1 0 0 0,1 1 0 0 0,-1-1 0 0 0,1 1 0 0 0,0-1 0 0 0,-1 0-1 0 0,1 0 1 0 0,0-1 0 0 0,0 1 0 0 0,0 0 0 0 0,0-1 0 0 0,-1 0 0 0 0,1 0 0 0 0,0 0 0 0 0,0 0 0 0 0,0 0 0 0 0,0 0 0 0 0,0-1 0 0 0,0 1 0 0 0,-1-1 0 0 0,1 0 0 0 0,0 0 0 0 0,0 0 0 0 0,-1 0 0 0 0,1 0 0 0 0,-1-1 0 0 0,1 1 0 0 0,-1-1 0 0 0,1 0 0 0 0,-1 0 0 0 0,0 1 0 0 0,0-1 0 0 0,0-1 0 0 0,1-1-19 0 0,24-28 263 0 0,-2-1 0 0 0,-2-1-1 0 0,-1-1 1 0 0,-1-1 0 0 0,-2-1 0 0 0,-2-1 0 0 0,6-20-263 0 0,-14 27 24 0 0,-1 0 0 0 0,-1-1 0 0 0,-2 0 0 0 0,-2 1 0 0 0,0-2 0 0 0,-2 1 0 0 0,-2-4-24 0 0,-2 64-5530 0 0,-1-2-3090 0 0,4-11-3483 0 0</inkml:trace>
  <inkml:trace contextRef="#ctx0" brushRef="#br0" timeOffset="370.392">1133 494 15627 0 0,'0'0'1561'0'0,"0"0"-412"0"0,0 0-183 0 0,0 0 42 0 0,0 0-29 0 0,0 0-162 0 0,0 0-272 0 0,0 0-263 0 0,0 0-122 0 0,0 0-78 0 0,0 0-34 0 0,0 0 2 0 0,0 0-7 0 0,-11 22-7 0 0,-34 67-13 0 0,44-87-22 0 0,0 0 0 0 0,0-1 1 0 0,0 1-1 0 0,0 0 0 0 0,1 0 0 0 0,-1 0 1 0 0,0 0-1 0 0,1 0 0 0 0,-1 0 0 0 0,1 0 1 0 0,0 0-1 0 0,0 0 0 0 0,-1 0 1 0 0,1 0-1 0 0,1 0 0 0 0,-1 0 0 0 0,0 0 1 0 0,0 0-1 0 0,1 0 0 0 0,-1 0 1 0 0,1-1-1 0 0,0 1 0 0 0,-1 0 0 0 0,1 0 1 0 0,0 0-1 0 0,0 0 0 0 0,0-1 1 0 0,0 1-2 0 0,4 5 4 0 0,-3-2 43 0 0,0 1 0 0 0,1-1 0 0 0,0 1 1 0 0,0-1-1 0 0,1 0 0 0 0,-1 0 1 0 0,1 0-1 0 0,0 0 0 0 0,1-1 0 0 0,-1 0 1 0 0,1 0-1 0 0,0 0 0 0 0,0 0 0 0 0,0-1 1 0 0,0 1-1 0 0,1-1 0 0 0,-1-1 0 0 0,1 1 1 0 0,-1-1-1 0 0,1 0 0 0 0,0 0 0 0 0,0-1 1 0 0,0 0-1 0 0,0 0 0 0 0,5 0-47 0 0,-8 0 74 0 0,0-1-1 0 0,1 0 1 0 0,-1 0 0 0 0,0 0-1 0 0,1-1 1 0 0,-1 1 0 0 0,0-1-1 0 0,0 0 1 0 0,0 0-1 0 0,0 0 1 0 0,1 0 0 0 0,-1 0-1 0 0,-1-1 1 0 0,1 1-1 0 0,0-1 1 0 0,0 0 0 0 0,0 0-1 0 0,-1 0 1 0 0,1 0 0 0 0,-1 0-1 0 0,0-1 1 0 0,0 1-1 0 0,1-1 1 0 0,-2 1 0 0 0,1-1-1 0 0,0 0 1 0 0,0 0-1 0 0,-1 0 1 0 0,0 0 0 0 0,1-2-74 0 0,1-1 38 0 0,-1 0 1 0 0,0-1 0 0 0,0 1-1 0 0,-1 0 1 0 0,0 0 0 0 0,0-1-1 0 0,0 1 1 0 0,-1-1-1 0 0,0 1 1 0 0,0-1 0 0 0,-1 1-1 0 0,0 0 1 0 0,0-1 0 0 0,0 1-1 0 0,-1 0 1 0 0,0-1-1 0 0,0 1 1 0 0,-1 0 0 0 0,1 1-1 0 0,-1-1 1 0 0,0 0 0 0 0,-1 1-1 0 0,0 0 1 0 0,0-1 0 0 0,0 2-1 0 0,0-1 1 0 0,-1 0-1 0 0,1 1 1 0 0,-1 0 0 0 0,0 0-1 0 0,-1 0 1 0 0,-2-1-39 0 0,-73-14-1216 0 0,30 37-6114 0 0,40-10-3068 0 0</inkml:trace>
  <inkml:trace contextRef="#ctx0" brushRef="#br0" timeOffset="642.161">1831 1 11682 0 0,'0'0'3157'0'0,"0"0"-928"0"0,0 0-553 0 0,0 0-181 0 0,0 0-136 0 0,0 0-189 0 0,0 0-258 0 0,0 0-240 0 0,0 0-112 0 0,0 0-68 0 0,0 0-33 0 0,0 0-67 0 0,-4 19-56 0 0,-29 150 348 0 0,32-126-541 0 0,1-1 1 0 0,2 1-1 0 0,2-1 0 0 0,2 1 0 0 0,6 17-143 0 0,29 133 102 0 0,-20-120-885 0 0,-21-71 428 0 0,0-2-109 0 0,0 0-164 0 0,0 0-258 0 0,-17-18-6317 0 0,7 10 589 0 0,4 1-4546 0 0</inkml:trace>
  <inkml:trace contextRef="#ctx0" brushRef="#br0" timeOffset="1152.188">1599 395 8954 0 0,'0'0'3913'0'0,"0"0"-1821"0"0,0 0-817 0 0,0 0-163 0 0,0 0-29 0 0,0 0-59 0 0,0 0-143 0 0,0 0-112 0 0,0 0-119 0 0,0 0-114 0 0,0 0-97 0 0,0 0-150 0 0,34-6-121 0 0,107-18-80 0 0,-72 28-77 0 0,40 37-1565 0 0,-50-12-3779 0 0,16 6-2419 0 0,-20-22 10045 0 0,-37-11-1186 0 0,0-1-1 0 0,1-1 1 0 0,-1 0-1 0 0,1-2 0 0 0,-1 0 1 0 0,0-1-1 0 0,1-1 1 0 0,-2 0-1 0 0,8-4-1106 0 0,-17 6 208 0 0,-1-1 0 0 0,1 0 0 0 0,-1-1 0 0 0,0 1 0 0 0,0-1 0 0 0,0-1 0 0 0,-1 0 0 0 0,1 0 0 0 0,-1 0-1 0 0,0 0 1 0 0,-1-1 0 0 0,1 0 0 0 0,-1 0 0 0 0,0-1 0 0 0,-1 1 0 0 0,1-1 0 0 0,-1 0 0 0 0,-1 0 0 0 0,1-1 0 0 0,-1 1 0 0 0,-1-1 0 0 0,2-5-208 0 0,-3 9 17 0 0,0 1 1 0 0,0-1-1 0 0,-1 0 1 0 0,1 0-1 0 0,-1 0 1 0 0,0 0-1 0 0,-1 0 1 0 0,1 0-1 0 0,0 1 1 0 0,-1-1 0 0 0,0 0-1 0 0,0 0 1 0 0,0 0-1 0 0,0 1 1 0 0,-1-1-1 0 0,0 1 1 0 0,1-1-1 0 0,-1 1 1 0 0,-1 0-1 0 0,1-1 1 0 0,0 1-1 0 0,-1 0 1 0 0,1 1-1 0 0,-1-1 1 0 0,0 0-1 0 0,0 1 1 0 0,0-1-1 0 0,0 1 1 0 0,-1 0-1 0 0,1 0 1 0 0,0 0 0 0 0,-1 1-1 0 0,0-1 1 0 0,1 1-1 0 0,-1 0 1 0 0,0 0-1 0 0,1 0 1 0 0,-1 0-1 0 0,0 1 1 0 0,0-1-1 0 0,0 1 1 0 0,0 0-1 0 0,-2 1-17 0 0,-6 2-29 0 0,0 0 0 0 0,1 1 0 0 0,-1 1 0 0 0,1 0-1 0 0,0 0 1 0 0,0 1 0 0 0,1 0 0 0 0,0 1 0 0 0,0 1 0 0 0,0-1-1 0 0,1 2 1 0 0,0-1 0 0 0,1 1 0 0 0,0 0 0 0 0,0 1 0 0 0,1 0-1 0 0,-4 7 30 0 0,10-16-3 0 0,-8 9-4 0 0,0 1-1 0 0,1 0 0 0 0,0 0 0 0 0,0 0 0 0 0,2 1 0 0 0,-1 0 1 0 0,2 0-1 0 0,-1 1 0 0 0,2 0 0 0 0,0 0 0 0 0,0 0 0 0 0,1 0 0 0 0,1 1 1 0 0,0-1-1 0 0,1 1 0 0 0,1 0 0 0 0,0-1 0 0 0,1 11 8 0 0,1-19 5 0 0,0 1-1 0 0,1-1 0 0 0,-1 0 1 0 0,1 0-1 0 0,0 0 0 0 0,1 0 1 0 0,-1-1-1 0 0,1 1 1 0 0,0-1-1 0 0,0 0 0 0 0,0 0 1 0 0,1 0-1 0 0,-1-1 1 0 0,1 0-1 0 0,0 1 0 0 0,0-2 1 0 0,0 1-1 0 0,0 0 1 0 0,1-1-1 0 0,-1 0 0 0 0,1 0 1 0 0,4 0-5 0 0,128 14 163 0 0,-126-17-223 0 0,0 0 0 0 0,0-1-1 0 0,0 0 1 0 0,0-1 0 0 0,0 0 0 0 0,-1 0-1 0 0,0-2 1 0 0,0 1 0 0 0,0-2 0 0 0,0 1-1 0 0,-1-2 1 0 0,1 1 0 0 0,0-2 60 0 0,45-38-8886 0 0,-46 37-2912 0 0</inkml:trace>
  <inkml:trace contextRef="#ctx0" brushRef="#br0" timeOffset="1535.165">2969 137 13883 0 0,'0'0'2018'0'0,"0"0"-230"0"0,0 0-106 0 0,0 0-85 0 0,0 0-195 0 0,0 0-246 0 0,0 0-239 0 0,0 0-235 0 0,0 0-167 0 0,0 0-159 0 0,0 0-118 0 0,0 0-102 0 0,0 0-40 0 0,-11 7-22 0 0,-33 25-4 0 0,42-31-57 0 0,-1 1 1 0 0,1-1-1 0 0,0 1 1 0 0,0 0-1 0 0,0 0 1 0 0,0 0-1 0 0,0 0 0 0 0,0 0 1 0 0,0 0-1 0 0,1 1 1 0 0,-1-1-1 0 0,1 0 1 0 0,0 1-1 0 0,0 0 1 0 0,0-1-1 0 0,0 1 1 0 0,0 0-1 0 0,0-1 1 0 0,1 1-1 0 0,-1 2-13 0 0,1-5 9 0 0,11 4 81 0 0,-3-6-32 0 0,1 0 1 0 0,0-1-1 0 0,0 0 1 0 0,-1-1-1 0 0,0 0 1 0 0,1 0-1 0 0,-2-1 1 0 0,1 0-1 0 0,0 0 0 0 0,-1-1 1 0 0,0 0-1 0 0,0 0 1 0 0,1-2-59 0 0,-1 2 89 0 0,-38 13-555 0 0,7 15-1161 0 0,12-5-4815 0 0,6-9-5488 0 0</inkml:trace>
  <inkml:trace contextRef="#ctx0" brushRef="#br0" timeOffset="1930.195">2939 483 15283 0 0,'0'0'1885'0'0,"0"0"-474"0"0,0 0-31 0 0,0 0 18 0 0,0 0-97 0 0,0 0-213 0 0,0 0-298 0 0,0 0-199 0 0,0 0-129 0 0,0 0-64 0 0,0 0-63 0 0,0 0-62 0 0,0-7 390 0 0,-20 46-182 0 0,55-67 27 0 0,-34 28-500 0 0,0 0 10 0 0,-1 0 8 0 0,-10 9 693 0 0,5-4-3219 0 0,8-5-5981 0 0,1 0-3907 0 0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16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361 555 2633 0 0,'0'0'1555'0'0,"0"0"-562"0"0,0 0-63 0 0,0 0 317 0 0,0 0 358 0 0,0 0 144 0 0,0 0-144 0 0,0 0-330 0 0,0 0-335 0 0,0 0-233 0 0,0 0-116 0 0,-2-10-17 0 0,-6-27-22 0 0,7 36-473 0 0,1-1 0 0 0,-1 1 0 0 0,0 0 1 0 0,0 0-1 0 0,1 0 0 0 0,-1 0 0 0 0,0-1 0 0 0,0 1 1 0 0,0 0-1 0 0,-1 1 0 0 0,1-1 0 0 0,0 0 1 0 0,0 0-1 0 0,0 0 0 0 0,-1 1 0 0 0,1-1 0 0 0,0 1 1 0 0,-1-1-1 0 0,1 1 0 0 0,0-1 0 0 0,-1 1 1 0 0,1 0-1 0 0,-1 0 0 0 0,1-1 0 0 0,0 1 0 0 0,-1 0 1 0 0,1 0-1 0 0,-1 1 0 0 0,1-1 0 0 0,-1 0 1 0 0,1 0-1 0 0,0 1 0 0 0,-1-1 0 0 0,0 1-79 0 0,-6 0 121 0 0,-2 1-75 0 0,1 1 0 0 0,-1 0 0 0 0,1 1 0 0 0,-1 0 0 0 0,1 0 0 0 0,1 1 0 0 0,-1 0 0 0 0,1 0 1 0 0,-1 1-1 0 0,2 1 0 0 0,-1-1 0 0 0,1 1 0 0 0,0 0 0 0 0,-1 2-46 0 0,2-3 18 0 0,0-1 0 0 0,0 1 1 0 0,1 0-1 0 0,0 0 0 0 0,1 0 0 0 0,-1 1 0 0 0,1 0 0 0 0,0 0 1 0 0,1 0-1 0 0,0 0 0 0 0,0 1 0 0 0,0-1 0 0 0,1 1 1 0 0,0 0-1 0 0,1-1 0 0 0,0 1 0 0 0,0 0 0 0 0,0 0 0 0 0,1 0-18 0 0,1-6 23 0 0,-1 0 0 0 0,1 1 0 0 0,-1-1 0 0 0,1 0 0 0 0,0 0-1 0 0,0 0 1 0 0,0 0 0 0 0,0-1 0 0 0,0 1 0 0 0,1 0 0 0 0,-1 0-1 0 0,1-1 1 0 0,-1 1 0 0 0,1-1 0 0 0,-1 1 0 0 0,1-1 0 0 0,0 0 0 0 0,0 1-1 0 0,-1-1 1 0 0,1 0 0 0 0,0 0 0 0 0,0 0 0 0 0,0-1 0 0 0,0 1-1 0 0,1 0 1 0 0,-1-1 0 0 0,0 1 0 0 0,0-1 0 0 0,0 0 0 0 0,0 0-1 0 0,0 0 1 0 0,1 0 0 0 0,-1 0 0 0 0,2 0-23 0 0,76-16 1160 0 0,-48-1-930 0 0,-1-2 0 0 0,-1-2 0 0 0,-1-1 0 0 0,-1-1 0 0 0,-1-1 1 0 0,-1-1-1 0 0,-1-1 0 0 0,-1-2 0 0 0,18-27-230 0 0,-27 38 46 0 0,-1-1 0 0 0,-1-1 0 0 0,0 0 0 0 0,-1-1 0 0 0,-2 0 0 0 0,0-1 0 0 0,-1 0 0 0 0,0 0 0 0 0,-2-1 0 0 0,-1 0 1 0 0,-1 0-1 0 0,-1-1 0 0 0,0 0 0 0 0,-2 1 0 0 0,-1-6-46 0 0,-1 22-27 0 0,-1-1 0 0 0,0 1 0 0 0,0 0 0 0 0,-1 0 0 0 0,0 0 0 0 0,0 0 0 0 0,-1 0 1 0 0,1 0-1 0 0,-1 1 0 0 0,0-1 0 0 0,-1 1 0 0 0,0 0 0 0 0,1 0 0 0 0,-2 0 0 0 0,1 0 0 0 0,0 1 0 0 0,-1-1 1 0 0,0 1-1 0 0,0 0 0 0 0,0 1 0 0 0,-1-1 0 0 0,1 1 0 0 0,-1 0 0 0 0,1 1 0 0 0,-1-1 0 0 0,0 1 0 0 0,0 0 1 0 0,-1 0-1 0 0,1 1 0 0 0,0 0 0 0 0,0 0 0 0 0,-1 1 0 0 0,1-1 0 0 0,0 1 0 0 0,-1 1 0 0 0,1-1 0 0 0,0 1 1 0 0,-1 0-1 0 0,1 1 0 0 0,0-1 0 0 0,0 1 0 0 0,0 0 0 0 0,0 1 0 0 0,0-1 0 0 0,1 1 0 0 0,-1 1 0 0 0,0 0 28 0 0,-1 2-12 0 0,0 1 1 0 0,0-1 0 0 0,0 2-1 0 0,1-1 1 0 0,0 1 0 0 0,1 0-1 0 0,0 0 1 0 0,0 0 0 0 0,1 1-1 0 0,0 0 1 0 0,0 0 0 0 0,1 0-1 0 0,0 0 1 0 0,0 1 0 0 0,1-1-1 0 0,1 1 1 0 0,0-1 0 0 0,0 1-1 0 0,0 2 11 0 0,13 107 170 0 0,8-62 54 0 0,3-1 1 0 0,1-1-1 0 0,4-2 0 0 0,13 19-224 0 0,47 24 754 0 0,-58-84-375 0 0,-25-38-1365 0 0,-5 13-1241 0 0,0 7-3133 0 0,0 3-6104 0 0</inkml:trace>
  <inkml:trace contextRef="#ctx0" brushRef="#br0" timeOffset="342.772">0 1007 10786 0 0,'0'0'1206'0'0,"0"0"-614"0"0,0 0-184 0 0,0 0 350 0 0,0 0 495 0 0,0 0 214 0 0,0 0-64 0 0,0 0-221 0 0,0 0-221 0 0,0 0-165 0 0,0 0-95 0 0,33-3-44 0 0,104-10-41 0 0,305-33 2357 0 0,-316 36-3130 0 0,-72 9-2623 0 0,-51 4-4540 0 0,-3 1-4093 0 0</inkml:trace>
  <inkml:trace contextRef="#ctx0" brushRef="#br0" timeOffset="910.305">409 1317 10770 0 0,'0'0'1378'0'0,"0"0"-287"0"0,0 0-26 0 0,0 0 273 0 0,0 0 173 0 0,0 0-52 0 0,0 0-232 0 0,0 0-342 0 0,0 0-307 0 0,0 0-173 0 0,0 0-139 0 0,0 0-90 0 0,0 0-20 0 0,-22 1-19 0 0,-67 6-20 0 0,46 12 35 0 0,39-13-121 0 0,-4 2-6 0 0,1 0 1 0 0,0 0-1 0 0,1 1 0 0 0,0 0 1 0 0,0 1-1 0 0,1-1 0 0 0,0 1 0 0 0,1 0 1 0 0,0 0-1 0 0,1 0 0 0 0,0 1 1 0 0,0-1-1 0 0,1 1 0 0 0,1 0 0 0 0,0-1 1 0 0,0 1-1 0 0,1 0 0 0 0,0 0 0 0 0,1 0 1 0 0,0-1-1 0 0,1 2-25 0 0,-1-8 35 0 0,1 0 0 0 0,0 0 0 0 0,0 0 0 0 0,1 0 0 0 0,-1-1 0 0 0,1 1 0 0 0,-1-1 0 0 0,1 1 0 0 0,0-1 0 0 0,1 0 0 0 0,-1 0 0 0 0,0-1 0 0 0,1 1 1 0 0,-1-1-1 0 0,1 1 0 0 0,0-1 0 0 0,0 0 0 0 0,0-1 0 0 0,0 1 0 0 0,0-1 0 0 0,0 1 0 0 0,1-1 0 0 0,-1-1 0 0 0,0 1 0 0 0,1 0 0 0 0,-1-1 0 0 0,0 0 0 0 0,1 0 0 0 0,-1-1 0 0 0,1 1 0 0 0,-1-1 0 0 0,0 0 0 0 0,0 0 0 0 0,1 0 0 0 0,-1 0 0 0 0,0-1 0 0 0,0 0 0 0 0,0 0 0 0 0,0 0 0 0 0,-1 0 1 0 0,1 0-1 0 0,0-1 0 0 0,-1 0 0 0 0,3-3-35 0 0,18-13 57 0 0,-1-2 0 0 0,-1-1-1 0 0,0 0 1 0 0,-2-2 0 0 0,-1 0 0 0 0,-1-1 0 0 0,-1-1 0 0 0,-1-1 0 0 0,-2 0 0 0 0,0-1 0 0 0,-2-1 0 0 0,-1 0 0 0 0,-2 0 0 0 0,0-1 0 0 0,-2 0 0 0 0,-1 0 0 0 0,-2-1 0 0 0,-1 0 0 0 0,-1 0 0 0 0,-2-2-57 0 0,-28-59-62 0 0,26 89 36 0 0,1 0 1 0 0,-1 1-1 0 0,0 0 1 0 0,1-1-1 0 0,-1 1 1 0 0,0 0-1 0 0,-1 0 1 0 0,1 0-1 0 0,0 0 0 0 0,-1 1 1 0 0,1-1-1 0 0,-1 0 1 0 0,1 1-1 0 0,-1 0 1 0 0,0 0-1 0 0,1 0 1 0 0,-1 0-1 0 0,0 0 1 0 0,0 0-1 0 0,0 1 0 0 0,0-1 1 0 0,0 1-1 0 0,0 0 1 0 0,1 0-1 0 0,-1 0 1 0 0,0 0-1 0 0,0 0 1 0 0,0 1-1 0 0,0 0 1 0 0,0-1-1 0 0,-1 2 26 0 0,-2 2-19 0 0,0 0 0 0 0,1 0-1 0 0,0 1 1 0 0,-1 0 0 0 0,2 0 0 0 0,-1 0-1 0 0,0 1 1 0 0,1-1 0 0 0,0 1 0 0 0,1 0 0 0 0,-1 1-1 0 0,1-1 1 0 0,0 1 0 0 0,1-1 0 0 0,0 1 0 0 0,0 0-1 0 0,-1 3 20 0 0,-3 14 24 0 0,2-1 0 0 0,0 1 0 0 0,1 0 0 0 0,2 0 0 0 0,0 0 0 0 0,2 1 0 0 0,1-1 0 0 0,0 1-24 0 0,4-4 64 0 0,0 1 0 0 0,1-1-1 0 0,1 0 1 0 0,1-1 0 0 0,1 0-1 0 0,0 0 1 0 0,2-1 0 0 0,11 15-64 0 0,11 21 108 0 0,39 40-94 0 0,-60-94-4088 0 0,-9-12-3319 0 0,-3 8 4309 0 0,0-1-7962 0 0</inkml:trace>
  <inkml:trace contextRef="#ctx0" brushRef="#br0" timeOffset="1291.302">981 1074 11434 0 0,'0'0'4663'0'0,"0"0"-3002"0"0,0 0-878 0 0,0 0 153 0 0,0 0 185 0 0,0 0 26 0 0,0 0-224 0 0,0 0-311 0 0,0 0-231 0 0,0 0-137 0 0,0 0-47 0 0,-13 34-34 0 0,-42 108-29 0 0,-2 31 154 0 0,50-85-188 0 0,43-68 266 0 0,-24-19-286 0 0,1 0 1 0 0,0-1-1 0 0,0-1 0 0 0,0 0 0 0 0,0-1 0 0 0,0 0 0 0 0,0-1 0 0 0,-1 0 0 0 0,1-1 1 0 0,-1 0-1 0 0,0-1 0 0 0,0-1 0 0 0,-1 0 0 0 0,0 0-80 0 0,1-3-1105 0 0,-13 7-2545 0 0,-6 2-3636 0 0,5 0-4195 0 0</inkml:trace>
  <inkml:trace contextRef="#ctx0" brushRef="#br0" timeOffset="1526.316">705 1298 8954 0 0,'0'0'3014'0'0,"0"0"-918"0"0,0 0-378 0 0,0 0-16 0 0,0 0-87 0 0,0 0-218 0 0,0 0-386 0 0,0 0-421 0 0,0 0-190 0 0,0 0-8 0 0,0 0 36 0 0,0 0 57 0 0,0 0-47 0 0,19 0-113 0 0,133-7 90 0 0,-68-1-318 0 0,-7 1-2076 0 0,-28 0-5553 0 0,-34 3-4361 0 0</inkml:trace>
  <inkml:trace contextRef="#ctx0" brushRef="#br0" timeOffset="3837.287">1563 974 3585 0 0,'0'0'1249'0'0,"0"0"-454"0"0,0 0 9 0 0,0 0 285 0 0,0 0 344 0 0,0 0 66 0 0,0 0-206 0 0,0 0-255 0 0,0 0-259 0 0,0 0-135 0 0,0 0 1 0 0,0 0 5 0 0,0 0-15 0 0,8 15-13 0 0,25 45-20 0 0,-31-55-383 0 0,1 0 0 0 0,0 0 0 0 0,1-1-1 0 0,-1 1 1 0 0,1-1 0 0 0,0 0-1 0 0,0 0 1 0 0,0 0 0 0 0,0 0 0 0 0,1-1-1 0 0,0 0 1 0 0,-1 0 0 0 0,1 0-1 0 0,1 0 1 0 0,-1-1 0 0 0,0 0 0 0 0,0 0-1 0 0,1 0 1 0 0,3 0-219 0 0,1 0 240 0 0,1 0 0 0 0,-1-1 1 0 0,1 0-1 0 0,-1-1 0 0 0,1 0 0 0 0,0-1 0 0 0,-1 0 1 0 0,1 0-1 0 0,-1-1 0 0 0,0-1 0 0 0,1 1 1 0 0,-1-2-1 0 0,0 0 0 0 0,-1 0 0 0 0,1 0 0 0 0,4-4-240 0 0,-1 0 81 0 0,-1 0 0 0 0,0-1 0 0 0,0 0 0 0 0,-1 0 0 0 0,0-2 0 0 0,-1 1-1 0 0,0-1 1 0 0,0-1 0 0 0,-2 0 0 0 0,1 0 0 0 0,-2 0 0 0 0,1-1-1 0 0,-2 0 1 0 0,0-1 0 0 0,0 0 0 0 0,2-9-81 0 0,-7 20-5 0 0,0 0 0 0 0,0 0 0 0 0,-1 1-1 0 0,1-1 1 0 0,-1 0 0 0 0,1 0 0 0 0,-1 0 0 0 0,0 0 0 0 0,0 1 0 0 0,0-1-1 0 0,0 0 1 0 0,-1 0 0 0 0,1 0 0 0 0,-1 0 0 0 0,0 1 0 0 0,0-1-1 0 0,0 0 1 0 0,0 1 0 0 0,0-1 0 0 0,0 0 0 0 0,-1 1 0 0 0,1-1 0 0 0,-1 1-1 0 0,0 0 1 0 0,0 0 0 0 0,0 0 0 0 0,0 0 0 0 0,0 0 0 0 0,0 0-1 0 0,0 0 1 0 0,-1 0 0 0 0,1 1 0 0 0,-1-1 0 0 0,1 1 0 0 0,-1 0 0 0 0,1 0-1 0 0,-1 0 1 0 0,0 0 0 0 0,0 0 0 0 0,1 1 0 0 0,-1-1 0 0 0,0 1-1 0 0,0 0 1 0 0,-1 0 5 0 0,-15 2-53 0 0,0 2-1 0 0,0 0 1 0 0,1 1 0 0 0,0 1-1 0 0,-1 1 1 0 0,2 1-1 0 0,-1 0 1 0 0,1 1-1 0 0,1 1 1 0 0,0 0 0 0 0,0 2-1 0 0,1 0 1 0 0,0 0-1 0 0,1 1 1 0 0,0 1 0 0 0,2 0-1 0 0,-10 14 54 0 0,14-20 22 0 0,0 1-1 0 0,1 1 1 0 0,0-1 0 0 0,0 1-1 0 0,1 1 1 0 0,0-1 0 0 0,1 1-1 0 0,0 0 1 0 0,1 0 0 0 0,0 0-1 0 0,1 1 1 0 0,1-1 0 0 0,-1 1-1 0 0,2 0 1 0 0,-1 0-1 0 0,2 0 1 0 0,0 0 0 0 0,0 0-1 0 0,1 0 1 0 0,0-1 0 0 0,1 1-1 0 0,1 0 1 0 0,0-1 0 0 0,0 1-1 0 0,1-1 1 0 0,2 5-22 0 0,2-5 72 0 0,1-1 1 0 0,0 0-1 0 0,0 0 0 0 0,1-1 1 0 0,0 0-1 0 0,0 0 1 0 0,1-1-1 0 0,0-1 0 0 0,1 0 1 0 0,0 0-1 0 0,0-1 1 0 0,0-1-1 0 0,1 0 0 0 0,0 0 1 0 0,0-2-1 0 0,5 2-72 0 0,23 3 285 0 0,1-2 1 0 0,-1-1-1 0 0,1-2 0 0 0,27-3-285 0 0,-68 0 28 0 0,-1 0-5 0 0,0 0 9 0 0,0 0 12 0 0,-1-33-411 0 0,-1 11-2366 0 0,3 8-4351 0 0,1 10-4672 0 0</inkml:trace>
  <inkml:trace contextRef="#ctx0" brushRef="#br0" timeOffset="5648.583">1681 617 8 0 0,'0'0'3582'0'0,"0"0"-1742"0"0,0 0-232 0 0,0 0 452 0 0,0 0 320 0 0,0 0-7 0 0,0 0-409 0 0,0 0-497 0 0,0 0-330 0 0,0 0-244 0 0,0 0-162 0 0,0 0-78 0 0,0 0-60 0 0,6-7 4284 0 0,24-37-4053 0 0,86-81-329 0 0,-85 93-304 0 0,0-2 0 0 0,-2 0 0 0 0,-2-2 0 0 0,4-9-191 0 0,10-24 418 0 0,-24 138-311 0 0,-1 16 109 0 0,-1 7 51 0 0,-10-89-178 0 0,-4-3-91 0 0,-1 0 23 0 0,0 0-5 0 0,0 0-35 0 0,0 0-3 0 0,0 0-32 0 0,0 0 14 0 0,0 0-26 0 0,0 0-29 0 0,0 0-54 0 0,0 0-102 0 0,1 0-985 0 0,7 0-321 0 0,-4 1-3843 0 0,-1 2-6674 0 0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28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8 155 1368 0 0,'0'0'1767'0'0,"0"0"-297"0"0,0 0-60 0 0,0 0 159 0 0,0 0 236 0 0,0 0 82 0 0,0 0-218 0 0,0 0-442 0 0,0 0-456 0 0,0 0-348 0 0,0 0-184 0 0,-8-3 203 0 0,43 6 1624 0 0,166 15 2308 0 0,-1-20-2626 0 0,1-9 0 0 0,105-22-1748 0 0,-35 3 481 0 0,843-47 409 0 0,-735 58-711 0 0,-379 19-194 0 0,0 0 22 0 0,0 0-1 0 0,0 0-12 0 0,0 0-13 0 0,0 0-24 0 0,0 0-30 0 0,0 0-15 0 0,0 0-28 0 0,19 6-422 0 0,-4 7-507 0 0,3 1-2218 0 0,-7-3-4639 0 0,-8-8-3455 0 0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14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0 0 0,'0'0'2224'0'0,"0"0"-390"0"0,0 0-253 0 0,0 0-80 0 0,0 0-2 0 0,0 0-24 0 0,0 0-84 0 0,0 0-112 0 0,0 0-137 0 0,0 0-93 0 0,0 0-67 0 0,0 0-49 0 0,0 4 947 0 0,1 14 9023 0 0,-1-18-10895 0 0,18 0 156 0 0,19 6 12 0 0,0-1-1 0 0,0-3 1 0 0,1-1-1 0 0,-1-1 1 0 0,37-6-176 0 0,4 5 445 0 0,-86-25-4583 0 0,6 22 3021 0 0,-3-5-1925 0 0,1 4-4886 0 0,1 1-4334 0 0</inkml:trace>
  <inkml:trace contextRef="#ctx0" brushRef="#br0" timeOffset="376.935">175 0 9930 0 0,'0'0'3832'0'0,"0"0"-2143"0"0,0 0-722 0 0,0 0 60 0 0,0 0 124 0 0,0 0-11 0 0,0 0-204 0 0,0 0-326 0 0,0 0-277 0 0,0 0-87 0 0,0 0 75 0 0,0 0 138 0 0,0 0 118 0 0,2 6 61 0 0,17 102 2237 0 0,-30 113-1401 0 0,-6-99-1170 0 0,12 10-96 0 0,5-132-222 0 0,0 0-2 0 0,0 0-2 0 0,0 0-37 0 0,0 0-10 0 0,0 0-9 0 0,0 0-24 0 0,0 0-65 0 0,0-16-4879 0 0,0 10-2757 0 0,0 2-4237 0 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16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0 206 11594 0 0,'0'0'1802'0'0,"0"0"-606"0"0,0 0-130 0 0,0 0 137 0 0,0 0 100 0 0,0 0-24 0 0,0 0-212 0 0,0 0-262 0 0,0 0-197 0 0,0 0-106 0 0,0 0-42 0 0,0 0-33 0 0,25-19-9 0 0,79-60-46 0 0,-15 1 929 0 0,-52 48-462 0 0,-19 49-417 0 0,31 90 88 0 0,-29-50-326 0 0,-7-28-165 0 0,-1 2 0 0 0,-2-1 0 0 0,-2 1 0 0 0,0 0 0 0 0,-3 1 0 0 0,-1 0 0 0 0,-1 0 0 0 0,-2 0 0 0 0,-1 0 1 0 0,-2 6-20 0 0,-2-21 2 0 0,0-1 0 0 0,-1 1 0 0 0,-1-1 1 0 0,-1 0-1 0 0,-1 0 0 0 0,0-1 0 0 0,-2 0 1 0 0,0 0-1 0 0,0-1 0 0 0,-1 0 0 0 0,-1-1 1 0 0,-1-1-1 0 0,0 0 0 0 0,-1 0 0 0 0,-1-1 1 0 0,-7 4-3 0 0,18-13 6 0 0,-1 1 1 0 0,0-1 0 0 0,0-1 0 0 0,0 1-1 0 0,0-1 1 0 0,0 0 0 0 0,-1 0 0 0 0,0-1 0 0 0,1 1-1 0 0,-1-1 1 0 0,0-1 0 0 0,0 1 0 0 0,-3 0-7 0 0,7-4 8 0 0,0 1 0 0 0,0-1 0 0 0,1 0 0 0 0,-1 0 0 0 0,1 0 0 0 0,-1 0 0 0 0,1 0 0 0 0,0 0 0 0 0,0 0 0 0 0,0 0 0 0 0,0 0 0 0 0,0-1 0 0 0,0 1 0 0 0,1 0 0 0 0,-1-1 0 0 0,1 1 0 0 0,-1 0 0 0 0,1-1 0 0 0,0 1 0 0 0,0-1 1 0 0,0 1-1 0 0,0 0 0 0 0,1-1 0 0 0,-1 1 0 0 0,1 0 0 0 0,-1-1 0 0 0,2 0-8 0 0,-2-2-8 0 0,43-113-15 0 0,-16 56-262 0 0,10-29-377 0 0,-23 28-8151 0 0,-14 55-2685 0 0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16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1 239 12115 0 0,'0'0'1912'0'0,"0"0"-233"0"0,0 0-97 0 0,0 0-34 0 0,0 0-76 0 0,0 0-235 0 0,0 0-361 0 0,0 0-277 0 0,0 0-123 0 0,0 0-40 0 0,0 0-5 0 0,0 0 9 0 0,0 0-47 0 0,16-10-48 0 0,102-66 597 0 0,52-77 680 0 0,-170 154-1612 0 0,0-1 0 0 0,0 1 0 0 0,0-1 0 0 0,0 0 0 0 0,0 1 0 0 0,0-1 1 0 0,0 1-1 0 0,0-1 0 0 0,0 0 0 0 0,0 1 0 0 0,0-1 0 0 0,0 1 0 0 0,0-1 0 0 0,1 0 1 0 0,-1 1-1 0 0,0-1 0 0 0,0 0 0 0 0,0 1 0 0 0,1-1 0 0 0,-1 0 0 0 0,0 0 0 0 0,1 1 0 0 0,-1-1 1 0 0,0 0-1 0 0,0 1 0 0 0,1-1 0 0 0,-1 0 0 0 0,0 0 0 0 0,1 0 0 0 0,-1 0 0 0 0,1 1 1 0 0,-1-1-1 0 0,0 0 0 0 0,1 0 0 0 0,-1 0 0 0 0,0 0 0 0 0,1 0 0 0 0,-1 0 0 0 0,1 0 1 0 0,-1 0-1 0 0,0 0 0 0 0,1 0 0 0 0,-1 0 0 0 0,1 0 0 0 0,-1 0 0 0 0,0 0 0 0 0,1 0 1 0 0,-1-1-1 0 0,1 1 0 0 0,-1 0 0 0 0,1 0-10 0 0,-1 19 90 0 0,72 168 523 0 0,-65-161-1547 0 0,1-10-3480 0 0,-3-10-3773 0 0,-1-2-4145 0 0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24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26 626 2553 0 0,'0'0'2249'0'0,"0"0"-916"0"0,0 0-132 0 0,0 0 382 0 0,0 0 330 0 0,0 0 26 0 0,0 0-314 0 0,0 0-504 0 0,0 0-411 0 0,0 0-203 0 0,0 0-52 0 0,0 0 1 0 0,0 0 7 0 0,26 4 2747 0 0,110-2 1230 0 0,0-1-3230 0 0,-53-8-1 0 0,-112 7-6800 0 0,11 0-2765 0 0,13 0-2729 0 0</inkml:trace>
  <inkml:trace contextRef="#ctx0" brushRef="#br0" timeOffset="527.99">0 887 10322 0 0,'0'0'2089'0'0,"0"0"-845"0"0,0 0-352 0 0,0 0 86 0 0,0 0 163 0 0,0 0 27 0 0,0 0-158 0 0,0 0-183 0 0,0 0-122 0 0,0 0-27 0 0,0 0 30 0 0,0 0-7 0 0,7 3-34 0 0,109 9 2613 0 0,-5-26-1908 0 0,-80 13-1059 0 0,-31 1-303 0 0,0-3-16 0 0,26-8-1282 0 0,-26 9 1629 0 0,0-3-7114 0 0,0 5 4499 0 0,0-1-9454 0 0</inkml:trace>
  <inkml:trace contextRef="#ctx0" brushRef="#br0" timeOffset="17184.947">963 681 0 0 0,'0'0'1319'0'0,"0"0"575"0"0,0 0 430 0 0,0 0 171 0 0,0 0-115 0 0,0 0-276 0 0,0 0-346 0 0,0 0-301 0 0,0 0-236 0 0,0 0-176 0 0,-2 0 2531 0 0,-29 59-1807 0 0,15-26-1552 0 0,1 1 0 0 0,1 0 0 0 0,2 1 0 0 0,1 1 0 0 0,-3 28-217 0 0,11 35 214 0 0,6-95-150 0 0,0 0-1 0 0,1-1 1 0 0,-1 1-1 0 0,1-1 1 0 0,0 0-1 0 0,-1 0 1 0 0,1-1-1 0 0,1 1 1 0 0,-1-1-1 0 0,0 1 1 0 0,1-1-1 0 0,-1-1 1 0 0,1 1-1 0 0,-1-1 1 0 0,1 0-1 0 0,0 0 1 0 0,0 0-1 0 0,0 0-63 0 0,69 7 440 0 0,-53-34-3368 0 0,-16 5-7161 0 0,-3 16-950 0 0</inkml:trace>
  <inkml:trace contextRef="#ctx0" brushRef="#br0" timeOffset="17734.936">615 438 6929 0 0,'0'0'1379'0'0,"0"0"-158"0"0,0 0 100 0 0,0 0 293 0 0,0 0 226 0 0,0 0-67 0 0,0 0-378 0 0,0 0-474 0 0,0 0-377 0 0,0 0-157 0 0,0 0 72 0 0,0 0 182 0 0,4 0 169 0 0,21-1 117 0 0,0-1 1 0 0,0-1-1 0 0,0-1 1 0 0,-1-2 0 0 0,1 0-1 0 0,10-5-927 0 0,-25 6 107 0 0,0 0 0 0 0,1 0 0 0 0,-2-1 0 0 0,1 0 0 0 0,-1-1 0 0 0,0 1 0 0 0,0-2 0 0 0,-1 0 0 0 0,0 0 0 0 0,0 0 0 0 0,-1-1 0 0 0,4-6-107 0 0,27-36 194 0 0,-37 51-197 0 0,-1 0 10 0 0,0 0 14 0 0,0 0-5 0 0,0 0-31 0 0,0 0-5 0 0,6 18-108 0 0,45 123 552 0 0,-29-90-337 0 0,-21-49-98 0 0,-1 0-16 0 0,0-1 0 0 0,1 1 0 0 0,-1 0 1 0 0,1 0-1 0 0,0-1 0 0 0,-1 1 0 0 0,1 0 1 0 0,0-1-1 0 0,0 1 0 0 0,0 0 0 0 0,0-1 1 0 0,0 0-1 0 0,0 1 0 0 0,1-1 0 0 0,-1 0 1 0 0,0 1-1 0 0,1-1 0 0 0,-1 0 0 0 0,1 0 1 0 0,-1 0-1 0 0,1 0 0 0 0,0 0 0 0 0,-1-1 1 0 0,2 2 26 0 0,18 5-2239 0 0,-9 0-4612 0 0,-7-3-4854 0 0</inkml:trace>
  <inkml:trace contextRef="#ctx0" brushRef="#br0" timeOffset="18405.458">1714 435 3313 0 0,'0'0'2906'0'0,"0"0"-853"0"0,0 0-168 0 0,0 0 83 0 0,0 0 1 0 0,0 0-156 0 0,0 0-222 0 0,0 0-222 0 0,0 0-254 0 0,0 0-167 0 0,0 0-152 0 0,0 0-121 0 0,0 0-44 0 0,-6-1-41 0 0,-19-1-83 0 0,-16 23 792 0 0,26-7-1115 0 0,0 1 0 0 0,0 0 0 0 0,2 1 0 0 0,0 1 0 0 0,0 0 0 0 0,2 0 0 0 0,0 1 0 0 0,1 1-1 0 0,1 0 1 0 0,1 0 0 0 0,1 1 0 0 0,0 0 0 0 0,1 1-184 0 0,-6 12 167 0 0,-2 4-60 0 0,2 1 0 0 0,1 0 0 0 0,2 1 0 0 0,2-1 0 0 0,1 2 0 0 0,3-1 0 0 0,0 23-107 0 0,3-52 49 0 0,0 1-1 0 0,1 0 1 0 0,0 0 0 0 0,1 0-1 0 0,0-1 1 0 0,0 1-1 0 0,2-1 1 0 0,-1 1-1 0 0,1-1 1 0 0,0 0-1 0 0,1-1 1 0 0,0 1-1 0 0,1-1 1 0 0,0 0-1 0 0,1 0 1 0 0,2 2-49 0 0,23 15 290 0 0,-31-26-308 0 0,18-21-5478 0 0,-12 15-1347 0 0,-4 0-5201 0 0</inkml:trace>
  <inkml:trace contextRef="#ctx0" brushRef="#br0" timeOffset="18722.991">1725 917 10418 0 0,'0'0'3710'0'0,"0"0"-1520"0"0,0 0-644 0 0,0 0-91 0 0,0 0-36 0 0,0 0-86 0 0,0 0-214 0 0,0 0-292 0 0,0 0-228 0 0,0 0-164 0 0,0 0-83 0 0,0 0-55 0 0,14 8 834 0 0,128 0 2315 0 0,-83-9-5238 0 0,-12 1-7229 0 0,-48 0-3337 0 0</inkml:trace>
  <inkml:trace contextRef="#ctx0" brushRef="#br0" timeOffset="19469.209">2550 722 2160 0 0,'0'0'1941'0'0,"0"0"25"0"0,0 0-81 0 0,0 0-46 0 0,0 0-133 0 0,0 0-259 0 0,0 0-132 0 0,0 0-147 0 0,0 0-67 0 0,0 0-37 0 0,0 0-55 0 0,0 0-30 0 0,0 0-53 0 0,-4 0-95 0 0,-49-7 4102 0 0,-28 13-3641 0 0,-51 65-1029 0 0,130-69-261 0 0,0 1 1 0 0,0-1 0 0 0,1 1 0 0 0,-1 0-1 0 0,1-1 1 0 0,0 1 0 0 0,-1 0 0 0 0,1 0 0 0 0,0 0-1 0 0,1 0 1 0 0,-1 0 0 0 0,1 0 0 0 0,-1 1-1 0 0,1-1 1 0 0,0 0 0 0 0,0 0 0 0 0,0 0-1 0 0,0 0 1 0 0,1 0 0 0 0,-1 0 0 0 0,1 0-1 0 0,0 0 1 0 0,0 0 0 0 0,0 0 0 0 0,0 0 0 0 0,1 0-1 0 0,-1 0 1 0 0,1 0 0 0 0,0-1 0 0 0,-1 1-1 0 0,1-1 1 0 0,0 1 0 0 0,1-1 0 0 0,-1 0-1 0 0,0 0 1 0 0,1 0 0 0 0,-1 0 0 0 0,1 0 0 0 0,-1-1-1 0 0,3 2-2 0 0,129 55 375 0 0,-132-57-359 0 0,-1 0-1 0 0,1 1 1 0 0,-1-1 0 0 0,0 0-1 0 0,0 1 1 0 0,1-1 0 0 0,-1 1-1 0 0,0-1 1 0 0,0 1 0 0 0,0-1-1 0 0,-1 1 1 0 0,1 0 0 0 0,0-1-1 0 0,-1 1 1 0 0,1 0 0 0 0,-1 0-1 0 0,1 0 1 0 0,-1-1 0 0 0,0 1-1 0 0,0 0 1 0 0,0 0 0 0 0,0 0-1 0 0,0 0 1 0 0,0 0 0 0 0,0-1 0 0 0,-1 1-1 0 0,1 0 1 0 0,0 0 0 0 0,-1 0-1 0 0,0-1 1 0 0,1 1 0 0 0,-1 0-1 0 0,0-1 1 0 0,0 1 0 0 0,0 0-1 0 0,0-1 1 0 0,-1 1-16 0 0,-51 46 506 0 0,-93 25-228 0 0,34-51-183 0 0,112-22-144 0 0,0 0-38 0 0,30-54-6803 0 0,-19 43 1897 0 0,-4 3-6836 0 0</inkml:trace>
  <inkml:trace contextRef="#ctx0" brushRef="#br0" timeOffset="19721.874">2732 858 18284 0 0,'0'0'615'0'0,"0"0"-107"0"0,0 0 257 0 0,0 0 336 0 0,0 0 131 0 0,0 0-81 0 0,0 0-282 0 0,0 0-314 0 0,0 0-223 0 0,0 0-121 0 0,0 0-86 0 0,0 0-51 0 0,0 0-17 0 0,-1 31-28 0 0,-3 96-19 0 0,-5-71-941 0 0,8-55 552 0 0,0 1-1894 0 0,-1-2-6550 0 0,0 0-3393 0 0</inkml:trace>
  <inkml:trace contextRef="#ctx0" brushRef="#br0" timeOffset="19870.091">2734 449 21213 0 0,'0'0'1348'0'0,"0"0"-268"0"0,0 0-180 0 0,0 0-78 0 0,0 0-125 0 0,0 0-231 0 0,0 0-274 0 0,0 0-234 0 0,0 0-143 0 0,0 0-24 0 0,0 0 50 0 0,0 0 26 0 0,0 8-46 0 0,7 77-1934 0 0,-1-60-723 0 0,-3-7-3189 0 0,-1-3-5851 0 0</inkml:trace>
  <inkml:trace contextRef="#ctx0" brushRef="#br0" timeOffset="20365.939">2841 1060 6721 0 0,'0'0'2493'0'0,"0"0"-1097"0"0,0 0-179 0 0,0 0 299 0 0,0 0 214 0 0,0 0 9 0 0,0 0-234 0 0,0 0-251 0 0,0 0-133 0 0,0 0-87 0 0,0 0-79 0 0,0 0-180 0 0,0 0-170 0 0,13-11-109 0 0,42-35-76 0 0,29-47 1197 0 0,-18 0-955 0 0,-65 93-677 0 0,-1 0 0 0 0,0-1 0 0 0,1 1 0 0 0,-1 0 0 0 0,1-1 0 0 0,-1 1 0 0 0,0 0 0 0 0,1-1 0 0 0,-1 1 0 0 0,1 0 0 0 0,-1 0 0 0 0,1-1 0 0 0,-1 1 0 0 0,1 0 0 0 0,-1 0 0 0 0,1 0-1 0 0,-1 0 1 0 0,1-1 0 0 0,-1 1 0 0 0,1 0 0 0 0,-1 0 0 0 0,1 0 0 0 0,-1 0 0 0 0,1 0 0 0 0,-1 1 0 0 0,1-1 0 0 0,-1 0 0 0 0,1 0 0 0 0,-1 0 0 0 0,1 0 0 0 0,-1 1 0 0 0,1-1 0 0 0,-1 0-1 0 0,1 0 1 0 0,-1 1 0 0 0,1-1 0 0 0,-1 0 0 0 0,0 1 0 0 0,1-1 0 0 0,-1 0 0 0 0,0 1 0 0 0,1-1 0 0 0,-1 1 0 0 0,0-1 0 0 0,1 0 0 0 0,-1 1 0 0 0,0-1 0 0 0,0 1 0 0 0,0-1-1 0 0,1 1 1 0 0,-1-1 0 0 0,0 1 0 0 0,0-1 0 0 0,0 1 0 0 0,0-1 0 0 0,0 1 0 0 0,0-1 0 0 0,0 1 0 0 0,0-1 0 0 0,0 1 0 0 0,0-1 0 0 0,0 1 15 0 0,11 43 57 0 0,-10-38-91 0 0,-1-2 68 0 0,1 0 0 0 0,0 0 0 0 0,0 0 0 0 0,0-1 0 0 0,1 1-1 0 0,-1 0 1 0 0,1-1 0 0 0,0 1 0 0 0,0-1 0 0 0,0 1 0 0 0,1-1 0 0 0,-1 0 0 0 0,1 0 0 0 0,-1 0 0 0 0,1 0 0 0 0,0-1 0 0 0,0 1 0 0 0,0-1 0 0 0,1 0 0 0 0,-1 0 0 0 0,1 0 0 0 0,-1 0 0 0 0,1 0 0 0 0,-1-1 0 0 0,1 1 0 0 0,0-1 0 0 0,0 0 0 0 0,0 0 0 0 0,0-1 0 0 0,0 1 0 0 0,0-1 0 0 0,0 0 0 0 0,0 0 0 0 0,0 0 0 0 0,0-1 0 0 0,-1 1 0 0 0,1-1 0 0 0,0 0 0 0 0,0 0 0 0 0,0 0 0 0 0,0-1 0 0 0,-1 1 0 0 0,1-1 0 0 0,-1 0 0 0 0,1 0 0 0 0,2-2-34 0 0,1-1 120 0 0,0-1 0 0 0,0 1 0 0 0,0-1 0 0 0,-1-1 0 0 0,0 1 0 0 0,0-1 0 0 0,-1 0 1 0 0,0-1-1 0 0,0 1 0 0 0,-1-1 0 0 0,1 0 0 0 0,-2 0 0 0 0,1 0 0 0 0,-1-1 0 0 0,1-4-120 0 0,23-98-130 0 0,-45 108-5178 0 0,13 3-345 0 0,-2 0-6821 0 0</inkml:trace>
  <inkml:trace contextRef="#ctx0" brushRef="#br0" timeOffset="21418.935">3743 641 6369 0 0,'0'0'2965'0'0,"0"0"-1058"0"0,0 0-435 0 0,0 0 19 0 0,0 0 43 0 0,0 0-66 0 0,0 0-219 0 0,0 0-320 0 0,0 0-229 0 0,0 0-150 0 0,0 0-106 0 0,0 0-49 0 0,-20 14-31 0 0,-62 45-42 0 0,33 1 448 0 0,42-44-644 0 0,2 0 0 0 0,-1 0 0 0 0,2 0 0 0 0,0 1 0 0 0,1 0 0 0 0,1 0 0 0 0,0 0 0 0 0,1 0 0 0 0,1 0 0 0 0,1 0 0 0 0,0 0 0 0 0,2 3-126 0 0,-3-14 46 0 0,1 0 0 0 0,0 0-1 0 0,1-1 1 0 0,-1 1-1 0 0,1 0 1 0 0,0-1 0 0 0,1 1-1 0 0,-1-1 1 0 0,1 0 0 0 0,0 0-1 0 0,0 0 1 0 0,0 0 0 0 0,1-1-1 0 0,0 1 1 0 0,0-1 0 0 0,0 0-1 0 0,1 0 1 0 0,-1 0 0 0 0,1 0-1 0 0,0-1 1 0 0,0 0-1 0 0,0 0 1 0 0,0 0 0 0 0,0-1-1 0 0,1 0 1 0 0,-1 0 0 0 0,1 0-1 0 0,2 0-45 0 0,5 1 155 0 0,0 0-1 0 0,-1-1 0 0 0,1-1 0 0 0,0 0 0 0 0,0 0 1 0 0,0-1-1 0 0,0-1 0 0 0,0 0 0 0 0,0-1 0 0 0,0-1 1 0 0,0 0-1 0 0,5-2-154 0 0,-6 2 78 0 0,0 0 1 0 0,0 0 0 0 0,-1-1-1 0 0,1-1 1 0 0,-1 0-1 0 0,0-1 1 0 0,0 0 0 0 0,-1 0-1 0 0,0-1 1 0 0,0-1-1 0 0,0 1 1 0 0,-1-2 0 0 0,0 1-1 0 0,-1-1 1 0 0,0-1-1 0 0,0 1 1 0 0,-1-1-1 0 0,0-1 1 0 0,-1 1 0 0 0,0-1-1 0 0,-1 0 1 0 0,0-1-1 0 0,-1 1 1 0 0,0-1 0 0 0,-1 0-1 0 0,0 0 1 0 0,1-11-79 0 0,-3 16-26 0 0,-1 0 0 0 0,0 0 0 0 0,0 0 0 0 0,-1 0 0 0 0,0 0-1 0 0,0 0 1 0 0,0 0 0 0 0,-1 0 0 0 0,0 1 0 0 0,0-1 0 0 0,-1 0 0 0 0,0 1 0 0 0,0 0 0 0 0,-1 0 0 0 0,1 0 0 0 0,-1 0 0 0 0,-1 0 0 0 0,1 1 0 0 0,-1 0 0 0 0,0 0 0 0 0,0 0 0 0 0,0 0 0 0 0,-1 1 0 0 0,1 0 0 0 0,-3-1 26 0 0,0 0-243 0 0,-1 1-1 0 0,0 0 1 0 0,0 0 0 0 0,0 1-1 0 0,0 0 1 0 0,-1 1-1 0 0,1 0 1 0 0,-1 0 0 0 0,1 1-1 0 0,-1 0 1 0 0,1 1 0 0 0,-1 0-1 0 0,0 1 1 0 0,1 0 0 0 0,-1 0-1 0 0,1 1 1 0 0,-4 1 243 0 0,-43 14-4881 0 0,3 6-4590 0 0,33-12-1081 0 0</inkml:trace>
  <inkml:trace contextRef="#ctx0" brushRef="#br0" timeOffset="21888.02">3514 917 9370 0 0,'0'0'2337'0'0,"0"0"-288"0"0,0 0-72 0 0,0 0-52 0 0,0 0-159 0 0,0 0-287 0 0,0 0-308 0 0,0 0-263 0 0,0 0-220 0 0,0 0-137 0 0,0 0-71 0 0,0 0-77 0 0,0 0-43 0 0,19-6-36 0 0,121-40 507 0 0,-2 32-254 0 0,-133 15-563 0 0,-1 0 0 0 0,1 0 0 0 0,0 1 0 0 0,-1 0 0 0 0,1 0 0 0 0,-1 0 0 0 0,1 1 0 0 0,-1 0 0 0 0,0-1 0 0 0,0 1 0 0 0,-1 1 0 0 0,1-1 0 0 0,0 0 0 0 0,-1 1 0 0 0,0 0 0 0 0,1 2-14 0 0,18 15 254 0 0,30 15 783 0 0,35-36 991 0 0,-52-4-1939 0 0,-34 4-110 0 0,-1 0 15 0 0,0 0-31 0 0,0 0 41 0 0,0 0 8 0 0,0 0-43 0 0,0 0-17 0 0,0 0-12 0 0,0 0-37 0 0,0 0-61 0 0,-8-5-2265 0 0,3 2-5278 0 0,3 0-2735 0 0</inkml:trace>
  <inkml:trace contextRef="#ctx0" brushRef="#br0" timeOffset="22503.965">4146 361 8522 0 0,'0'0'2711'0'0,"0"0"-221"0"0,0 0-188 0 0,0 0-263 0 0,0 0-371 0 0,0 0-352 0 0,0 0-341 0 0,0 0-264 0 0,0 0-155 0 0,0 0-114 0 0,0 0-101 0 0,0 0-46 0 0,0 0 73 0 0,3 5 72 0 0,143 190 3055 0 0,-136-178-3430 0 0,-1 1 0 0 0,0 0-1 0 0,-2 1 1 0 0,0 0-1 0 0,-1 0 1 0 0,-1 0-1 0 0,0 1 1 0 0,-2-1 0 0 0,0 1-1 0 0,-2 0 1 0 0,0 0-1 0 0,-1 2-64 0 0,0-6 19 0 0,-1 0 0 0 0,-1 1 0 0 0,0-1-1 0 0,-1 0 1 0 0,-1 0 0 0 0,0-1 0 0 0,-1 1 0 0 0,-1-1-1 0 0,0 0 1 0 0,-2 0 0 0 0,1-1 0 0 0,-9 12-19 0 0,-3 0 19 0 0,-1 0 1 0 0,-1-1-1 0 0,-1-1 1 0 0,-1-1-1 0 0,-1-1 1 0 0,-23 15-20 0 0,-7 5 64 0 0,51-59-3364 0 0,2 1-5404 0 0,1 15-15 0 0</inkml:trace>
  <inkml:trace contextRef="#ctx0" brushRef="#br0" timeOffset="47389.875">4812 622 0 0 0,'0'0'207'0'0,"0"0"496"0"0,0 0 71 0 0,0 0-55 0 0,0 0 8 0 0,0 0 64 0 0,0 0 141 0 0,6 0 198 0 0,17-3 175 0 0,-17 3 121 0 0,-6 0 6 0 0,0 0-96 0 0,0 0-165 0 0,0 0-136 0 0,-3-1 6165 0 0,-5 2-3661 0 0,-41 17-3169 0 0,38-11-327 0 0,1 0-1 0 0,0 0 0 0 0,0 1 0 0 0,0 0 0 0 0,1 1 1 0 0,1 0-1 0 0,-1 0 0 0 0,2 1 0 0 0,-1 0 0 0 0,1 1 1 0 0,1-1-1 0 0,0 1 0 0 0,0 1 0 0 0,-1 5-42 0 0,0-4 26 0 0,1 0 0 0 0,0 0-1 0 0,1 1 1 0 0,1 0 0 0 0,0 0 0 0 0,1 0 0 0 0,1 0-1 0 0,0 1 1 0 0,0-1 0 0 0,2 1 0 0 0,0-1 0 0 0,2 12-27 0 0,0-17 26 0 0,1 0-1 0 0,1-1 0 0 0,0 1 0 0 0,0-1 0 0 0,0 0 0 0 0,1 0 0 0 0,0-1 0 0 0,1 0 0 0 0,0 1 0 0 0,0-2 0 0 0,0 1 0 0 0,1-1 0 0 0,0 0 0 0 0,0 0 0 0 0,1-1 0 0 0,0 0 0 0 0,-1 0 1 0 0,2-1-1 0 0,-1 0 0 0 0,0 0 0 0 0,1-1 0 0 0,0 0 0 0 0,0-1 0 0 0,0 0 0 0 0,5 1-24 0 0,0-1 87 0 0,1 1-1 0 0,0-2 1 0 0,-1 0 0 0 0,1-1-1 0 0,0-1 1 0 0,-1 0 0 0 0,1 0-1 0 0,0-2 1 0 0,-1 0 0 0 0,0-1-1 0 0,0 0 1 0 0,0-1 0 0 0,0 0 0 0 0,-1-1-1 0 0,1-1 1 0 0,-2 0 0 0 0,1-1-1 0 0,-1 0 1 0 0,0-1 0 0 0,3-4-87 0 0,1-1 93 0 0,-1-2-1 0 0,-1 0 1 0 0,0-1 0 0 0,-1-1 0 0 0,-1 1 0 0 0,0-2 0 0 0,-2 0-1 0 0,1-3-92 0 0,-2 2 22 0 0,-2 1-1 0 0,-1-1 0 0 0,0 1 0 0 0,-1-2 1 0 0,-1 1-1 0 0,-1 0 0 0 0,-1-1 0 0 0,-1 0 0 0 0,-1 1 1 0 0,-2-18-22 0 0,2 34-27 0 0,-1 0 0 0 0,0-1 1 0 0,0 1-1 0 0,0 0 0 0 0,0 0 1 0 0,-1-1-1 0 0,0 1 0 0 0,0 0 1 0 0,0 1-1 0 0,0-1 0 0 0,-1 0 1 0 0,1 1-1 0 0,-1-1 0 0 0,0 1 1 0 0,0 0-1 0 0,0 0 0 0 0,0 0 1 0 0,-1 0-1 0 0,1 0 0 0 0,-1 1 1 0 0,0-1-1 0 0,0 1 0 0 0,0 0 1 0 0,0 1-1 0 0,0-1 0 0 0,0 1 1 0 0,0-1-1 0 0,-1 1 0 0 0,1 0 1 0 0,0 1-1 0 0,-1-1 0 0 0,1 1 1 0 0,-1 0-1 0 0,0 0 27 0 0,-12 0-161 0 0,1 0 1 0 0,-1 1-1 0 0,1 1 1 0 0,0 0-1 0 0,-1 2 1 0 0,1 0-1 0 0,0 0 0 0 0,-9 5 161 0 0,-95 50-3269 0 0,83-35-612 0 0,2 1-3861 0 0,15-12-4066 0 0</inkml:trace>
  <inkml:trace contextRef="#ctx0" brushRef="#br0" timeOffset="47925.062">4637 954 3921 0 0,'0'0'3107'0'0,"0"0"-530"0"0,0 0-243 0 0,0 0-67 0 0,0 0-195 0 0,0 0-263 0 0,0 0-272 0 0,0 0-263 0 0,0 0-246 0 0,0 0-188 0 0,0 0-137 0 0,0 0-102 0 0,0 0-80 0 0,-3-1 1024 0 0,88-69 22 0 0,-36 42-1209 0 0,88-35 140 0 0,-64 52-430 0 0,-70 12-51 0 0,1 0 0 0 0,-1 0-1 0 0,0 1 1 0 0,0-1 0 0 0,1 1-1 0 0,-1 0 1 0 0,0 0 0 0 0,-1 0-1 0 0,1 1 1 0 0,0-1 0 0 0,-1 1-1 0 0,1-1 1 0 0,-1 1 0 0 0,0 0-1 0 0,0 0 1 0 0,0 0-1 0 0,0 0 1 0 0,0 0 0 0 0,-1 0-1 0 0,1 1 1 0 0,-1-1 0 0 0,0 0-1 0 0,0 1 1 0 0,0 0-17 0 0,26 43 179 0 0,-23-43-154 0 0,0-1 0 0 0,-1 0 0 0 0,1 0 0 0 0,1 0 0 0 0,-1-1 0 0 0,0 1 0 0 0,1-1 0 0 0,-1 0 0 0 0,1 0-1 0 0,0-1 1 0 0,-1 1 0 0 0,1-1 0 0 0,0 0 0 0 0,0-1 0 0 0,0 1 0 0 0,1-1-25 0 0,25 4-970 0 0,-31-34-5451 0 0,0 21 1004 0 0,0 4-6299 0 0</inkml:trace>
  <inkml:trace contextRef="#ctx0" brushRef="#br0" timeOffset="48479.788">5050 214 9930 0 0,'0'0'2035'0'0,"0"0"-209"0"0,0 0-47 0 0,0 0-49 0 0,0 0-133 0 0,0 0-306 0 0,0 0-318 0 0,0 0-236 0 0,0 0-173 0 0,0 0-37 0 0,0 0-28 0 0,0 0 1 0 0,0 0-13 0 0,-4 2-63 0 0,-80 65 1436 0 0,145-128-609 0 0,-128 74 567 0 0,61-15-1654 0 0,12-5-2527 0 0,0 3-5186 0 0,-3 3-4961 0 0</inkml:trace>
  <inkml:trace contextRef="#ctx0" brushRef="#br0" timeOffset="64617.742">781 19 3833 0 0,'0'0'2194'0'0,"0"0"-677"0"0,0 0-47 0 0,0 0 192 0 0,0 0 117 0 0,0 0-98 0 0,0 0-238 0 0,0 0-268 0 0,0 0-211 0 0,0 0-166 0 0,0 0-105 0 0,-23-4-75 0 0,-69-8-82 0 0,39 9 2963 0 0,27 63-2784 0 0,13 4-496 0 0,3 0 0 0 0,2 0 1 0 0,3 1-1 0 0,4 0 0 0 0,1 0 0 0 0,4-1 0 0 0,5 19-219 0 0,3 297 300 0 0,-13-271-251 0 0,-2 129 507 0 0,-17-175-78 0 0,16-37 973 0 0,28-26-1203 0 0,107-18 449 0 0,-85 18-1123 0 0,-47 10-5978 0 0,0-5-6094 0 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17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302 280 2569 0 0,'0'0'1624'0'0,"0"0"59"0"0,0 0 144 0 0,0 0 161 0 0,0 0 69 0 0,0 0-153 0 0,0 0-267 0 0,0 0-282 0 0,0 0-207 0 0,0 0-155 0 0,0 0-82 0 0,0 0-75 0 0,-5-1-85 0 0,2 0-516 0 0,-1 0-1 0 0,0 0 1 0 0,0 1-1 0 0,1-1 1 0 0,-1 1 0 0 0,0 0-1 0 0,0 0 1 0 0,1 0-1 0 0,-1 1 1 0 0,0-1-1 0 0,0 1 1 0 0,1 0 0 0 0,-1 0-1 0 0,1 0 1 0 0,-1 1-1 0 0,1-1 1 0 0,-1 1-1 0 0,-2 1-234 0 0,-9 11 175 0 0,0 0-1 0 0,1 1 0 0 0,0 0 0 0 0,1 1 1 0 0,1 0-1 0 0,1 1 0 0 0,0 1 0 0 0,1 0 0 0 0,1 0 1 0 0,1 1-1 0 0,1 0 0 0 0,0 0 0 0 0,-1 8-174 0 0,-4 5 157 0 0,0 2-26 0 0,0 2 0 0 0,3 0-1 0 0,1 0 1 0 0,1 0 0 0 0,2 1-1 0 0,2 0 1 0 0,1 0 0 0 0,2 0 0 0 0,3 22-131 0 0,-2-46 65 0 0,0-1 1 0 0,1 0 0 0 0,1-1-1 0 0,-1 1 1 0 0,2 0 0 0 0,0-1 0 0 0,0 0-1 0 0,1 1 1 0 0,0-2 0 0 0,1 1 0 0 0,0-1-1 0 0,1 0 1 0 0,0 0 0 0 0,1 0-1 0 0,0-1 1 0 0,0-1 0 0 0,1 1 0 0 0,0-1-1 0 0,0-1 1 0 0,1 0 0 0 0,6 4-66 0 0,49 6 671 0 0,-76-17-1816 0 0,2-5-304 0 0,2 0-1202 0 0,3 1-3439 0 0,2 0-6512 0 0</inkml:trace>
  <inkml:trace contextRef="#ctx0" brushRef="#br0" timeOffset="540.055">597 593 8122 0 0,'0'0'2144'0'0,"0"0"-171"0"0,0 0-86 0 0,0 0-22 0 0,0 0-123 0 0,0 0-258 0 0,0 0-301 0 0,0 0-289 0 0,0 0-186 0 0,0 0-92 0 0,0 0-101 0 0,0 0-92 0 0,-23 14-69 0 0,-68 43-69 0 0,54-18 80 0 0,35-30-282 0 0,-5 9 66 0 0,2 1 1 0 0,0-1 0 0 0,2 1-1 0 0,0 1 1 0 0,1-1 0 0 0,0 0-1 0 0,2 0 1 0 0,1 16-150 0 0,0-29 7 0 0,0 0-1 0 0,0 0 1 0 0,0 1-1 0 0,1-1 1 0 0,0 0-1 0 0,0-1 1 0 0,1 1-1 0 0,-1 0 0 0 0,1-1 1 0 0,1 1-1 0 0,-1-1 1 0 0,1 0-1 0 0,-1 0 1 0 0,2 0-1 0 0,-1 0 1 0 0,0-1-1 0 0,1 0 1 0 0,0 0-1 0 0,0 0 1 0 0,0 0-1 0 0,2 0-6 0 0,-3-3-78 0 0,1 0 0 0 0,0-1 0 0 0,-1 1-1 0 0,1-1 1 0 0,0 0 0 0 0,-1 0 0 0 0,1 0 0 0 0,0-1-1 0 0,-1 0 1 0 0,1 0 0 0 0,-1 0 0 0 0,1 0-1 0 0,-1-1 1 0 0,0 0 0 0 0,1 0 0 0 0,-1 0 0 0 0,4-2 78 0 0,52-45-5445 0 0,-38 30-1640 0 0,-11 10-3944 0 0</inkml:trace>
  <inkml:trace contextRef="#ctx0" brushRef="#br0" timeOffset="819.153">772 766 6089 0 0,'0'0'2427'0'0,"0"0"-393"0"0,0 0-183 0 0,0 0-77 0 0,0 0-116 0 0,0 0-186 0 0,0 0-298 0 0,0 0-237 0 0,0 0-170 0 0,0 0-130 0 0,-14 32-100 0 0,-39 98-83 0 0,52-129-437 0 0,0-1-1 0 0,0 1 0 0 0,0 0 1 0 0,0 0-1 0 0,0 0 0 0 0,0 0 1 0 0,0 0-1 0 0,0 0 0 0 0,1 0 1 0 0,-1 0-1 0 0,0 1 0 0 0,1-1 1 0 0,-1 0-1 0 0,1 0 1 0 0,-1 1-1 0 0,1-1 0 0 0,0 0 1 0 0,-1 1-1 0 0,1-1 0 0 0,0 0 1 0 0,0 1-1 0 0,0-1 0 0 0,0 0 1 0 0,0 1-1 0 0,0-1 0 0 0,1 0 1 0 0,-1 0-1 0 0,0 1 0 0 0,1-1 1 0 0,-1 0-1 0 0,1 1 0 0 0,-1-1 1 0 0,1 0-1 0 0,-1 0 0 0 0,1 0 1 0 0,0 0-1 0 0,0 0 0 0 0,0 1 1 0 0,-1-2-1 0 0,1 1 0 0 0,0 0 1 0 0,1 0-17 0 0,2 2 135 0 0,4 2-2 0 0,-1-1 1 0 0,1 1-1 0 0,0-2 1 0 0,0 1-1 0 0,0-1 0 0 0,1 0 1 0 0,-1-1-1 0 0,1 0 1 0 0,0 0-1 0 0,-1-1 0 0 0,1 0 1 0 0,0 0-1 0 0,0-1 1 0 0,-1-1-1 0 0,1 1 1 0 0,0-1-1 0 0,0-1 0 0 0,-1 1 1 0 0,1-2-1 0 0,-1 1 1 0 0,1-1-1 0 0,-1 0 0 0 0,0-1 1 0 0,4-2-134 0 0,-3 2 77 0 0,0-1 0 0 0,0 0 1 0 0,-1 0-1 0 0,1-1 0 0 0,-1 0 0 0 0,-1 0 0 0 0,1-1 1 0 0,-1 0-1 0 0,0 0 0 0 0,-1 0 0 0 0,0-1 1 0 0,0 0-1 0 0,-1-1 0 0 0,0 1 0 0 0,0-1 1 0 0,-1 0-1 0 0,0 0 0 0 0,0-1 0 0 0,-1 1 1 0 0,0-1-1 0 0,-1 1 0 0 0,0-1 0 0 0,0-7-77 0 0,-2 12-11 0 0,0 0 0 0 0,0 0 0 0 0,0-1 0 0 0,0 1 0 0 0,-1 0-1 0 0,0 0 1 0 0,0 0 0 0 0,-1 0 0 0 0,1 0 0 0 0,-1 0 0 0 0,0 0 0 0 0,0 1 0 0 0,-1-1-1 0 0,1 1 1 0 0,-1-1 0 0 0,0 1 0 0 0,0 0 0 0 0,-1 0 0 0 0,1 0 0 0 0,-1 1 0 0 0,0-1-1 0 0,0 1 1 0 0,0 0 0 0 0,0 0 0 0 0,-1 0 0 0 0,1 0 0 0 0,-1 1 0 0 0,1 0 0 0 0,-5-1 11 0 0,-89-4-1756 0 0,36 23-5841 0 0,46-8-4066 0 0</inkml:trace>
  <inkml:trace contextRef="#ctx0" brushRef="#br0" timeOffset="1339.905">1427 689 6785 0 0,'0'0'3201'0'0,"0"0"-668"0"0,0 0-284 0 0,0 0-127 0 0,0 0-316 0 0,0 0-428 0 0,0 0-404 0 0,0 0-339 0 0,0 0-205 0 0,0 0-98 0 0,0 0-80 0 0,0 0-35 0 0,-7-1-19 0 0,-2 0-107 0 0,0 1 1 0 0,-1 0 0 0 0,1 0 0 0 0,0 1 0 0 0,-1 0 0 0 0,1 1 0 0 0,0 0 0 0 0,0 0 0 0 0,0 1-1 0 0,-6 3-91 0 0,-89 48 767 0 0,96-24-756 0 0,84 10 337 0 0,-33-24-283 0 0,-30-10-31 0 0,-9-5-9 0 0,1 0 0 0 0,0 1 1 0 0,-1 0-1 0 0,1 0 0 0 0,-1 0 0 0 0,0 1 1 0 0,1-1-1 0 0,-1 1 0 0 0,0 0 0 0 0,-1 0 1 0 0,1 0-1 0 0,0 1 0 0 0,-1-1 0 0 0,0 1 0 0 0,0 0 1 0 0,0 0-1 0 0,0 0 0 0 0,-1 0 0 0 0,1 0 1 0 0,-1 1-1 0 0,0-1 0 0 0,-1 1 0 0 0,1-1 1 0 0,-1 1-1 0 0,0 0 0 0 0,0 0 0 0 0,1 4-25 0 0,-5-3 51 0 0,1 0 0 0 0,-1 0-1 0 0,1 0 1 0 0,-1-1 0 0 0,-1 0 0 0 0,1 1-1 0 0,-1-1 1 0 0,0-1 0 0 0,0 1 0 0 0,-1 0-1 0 0,1-1 1 0 0,-1 0 0 0 0,0 0-1 0 0,0-1 1 0 0,0 1 0 0 0,-1-1 0 0 0,1 0-1 0 0,-1 0 1 0 0,0-1 0 0 0,0 0 0 0 0,0 0-1 0 0,-3 1-50 0 0,0 1 11 0 0,-10 4-41 0 0,-1 0 0 0 0,1-2 1 0 0,-1 0-1 0 0,-1-1 0 0 0,1-1 0 0 0,-1-1 0 0 0,0-1 0 0 0,-10 0 30 0 0,31-32-2852 0 0,31-2-3236 0 0,-19 22-691 0 0,-2 1-4326 0 0</inkml:trace>
  <inkml:trace contextRef="#ctx0" brushRef="#br0" timeOffset="5052.341">1906 623 1856 0 0,'0'0'653'0'0,"0"0"-213"0"0,0 0 118 0 0,0 0 363 0 0,0 0 359 0 0,0 0 154 0 0,0 0-85 0 0,0 0-178 0 0,0 0-193 0 0,0 0-116 0 0,0 0-28 0 0,18-8 2649 0 0,-9-2 3858 0 0,-24 15-5878 0 0,-28 16-1801 0 0,28-8 389 0 0,0 1 1 0 0,0 0-1 0 0,2 1 0 0 0,0 1 0 0 0,0 0 0 0 0,2 0 1 0 0,0 1-1 0 0,0 1 0 0 0,2 0 0 0 0,0 0 0 0 0,1 1 0 0 0,1 0 1 0 0,0 3-52 0 0,2 66 28 0 0,8-84-23 0 0,0 1 0 0 0,0 0 0 0 0,0-1 1 0 0,1 1-1 0 0,-1-1 0 0 0,1 0 0 0 0,0 0 1 0 0,0 0-1 0 0,1-1 0 0 0,-1 0 0 0 0,1 0 1 0 0,0 0-1 0 0,0 0 0 0 0,4 1-5 0 0,5 1 88 0 0,1 0-1 0 0,-1-1 1 0 0,1-1 0 0 0,-1-1-1 0 0,1 0 1 0 0,0-1 0 0 0,0 0-1 0 0,0-1 1 0 0,0-1 0 0 0,0 0 0 0 0,0-1-1 0 0,3-2-87 0 0,0 2 97 0 0,0-1-1 0 0,0-1 0 0 0,-1-1 0 0 0,1 0 1 0 0,-1-1-1 0 0,0-1 0 0 0,-1-1 1 0 0,1 0-1 0 0,-1-1 0 0 0,-1-1 1 0 0,0 0-1 0 0,0-2 0 0 0,-1 1 1 0 0,-1-2-1 0 0,0 1 0 0 0,-1-2 1 0 0,0 0-1 0 0,-1 0 0 0 0,0-1 0 0 0,-1 0 1 0 0,-1-1-1 0 0,-1 0 0 0 0,0-1-96 0 0,-5 10-15 0 0,0 1 1 0 0,-1-1-1 0 0,0 0 0 0 0,0 0 0 0 0,0 0 0 0 0,-1-1 0 0 0,0 1 0 0 0,-1 0 0 0 0,1-1 0 0 0,-1 1 0 0 0,-1 0 0 0 0,0 0 0 0 0,0-1 0 0 0,0 1 1 0 0,-1 0-1 0 0,0 0 0 0 0,0 0 0 0 0,-1 0 0 0 0,1 0 0 0 0,-2 1 0 0 0,1-1 0 0 0,-1 1 0 0 0,0 0 0 0 0,0 0 0 0 0,-1 0 0 0 0,1 1 1 0 0,-1-1-1 0 0,-1 1 0 0 0,1 1 0 0 0,-1-1 0 0 0,0 1 0 0 0,0-1 0 0 0,0 2 0 0 0,0-1 0 0 0,-1 1 0 0 0,1 0 0 0 0,-7-2 15 0 0,-4 1-265 0 0,0 2-1 0 0,0 0 1 0 0,0 1-1 0 0,0 0 1 0 0,0 2 0 0 0,0 0-1 0 0,0 0 1 0 0,-13 4 265 0 0,-75 24-7818 0 0,77-20-3887 0 0</inkml:trace>
  <inkml:trace contextRef="#ctx0" brushRef="#br0" timeOffset="5557.982">1607 844 5785 0 0,'0'0'3034'0'0,"0"0"-369"0"0,0 0-347 0 0,0 0-318 0 0,0 0-384 0 0,0 0-418 0 0,0 0-347 0 0,0 0-196 0 0,0 0-39 0 0,0 0 16 0 0,0 0-17 0 0,0 0-63 0 0,0 0-69 0 0,15-7-55 0 0,112-42 1044 0 0,-11 43-165 0 0,-19 44-983 0 0,20 1 560 0 0,-81-14-372 0 0,-36-25-505 0 0,11 0-246 0 0,99-44-6086 0 0,-93 37 1368 0 0,-5-1-6387 0 0</inkml:trace>
  <inkml:trace contextRef="#ctx0" brushRef="#br0" timeOffset="6012.313">2399 302 8746 0 0,'0'0'2507'0'0,"0"0"-437"0"0,0 0-243 0 0,0 0-104 0 0,0 0-143 0 0,0 0-306 0 0,0 0-387 0 0,0 0-331 0 0,0 0-237 0 0,0 0-81 0 0,0 0 48 0 0,0 0 84 0 0,0 0 73 0 0,6 7 53 0 0,91 112 2014 0 0,-90-107-2307 0 0,3 4-31 0 0,0-1 1 0 0,-2 1-1 0 0,0 1 0 0 0,0 0 1 0 0,-2 0-1 0 0,0 0 0 0 0,-1 1 1 0 0,-1 0-1 0 0,2 14-172 0 0,-3-4 45 0 0,-1 0 0 0 0,-1-1 1 0 0,-2 1-1 0 0,0 0 0 0 0,-2 0 0 0 0,-1-1 0 0 0,-1 0 1 0 0,-2 0-1 0 0,0 0 0 0 0,-5 6-45 0 0,6-15-2 0 0,-2-1-1 0 0,0 0 1 0 0,-1-1 0 0 0,0 0-1 0 0,-1 0 1 0 0,-1-1-1 0 0,-1 0 1 0 0,0-1 0 0 0,-1-1-1 0 0,0 0 1 0 0,-1 0 0 0 0,-1-1-1 0 0,-3 1 3 0 0,8-6-209 0 0,-1 0-1 0 0,-1-1 1 0 0,0 0-1 0 0,1 0 1 0 0,-2-2-1 0 0,1 1 1 0 0,0-2-1 0 0,-13 3 210 0 0,-32-8-9981 0 0,50 1-1680 0 0</inkml:trace>
  <inkml:trace contextRef="#ctx0" brushRef="#br0" timeOffset="6619.989">3016 523 5505 0 0,'0'0'1689'0'0,"0"0"-252"0"0,0 0-15 0 0,0 0 101 0 0,0 0-31 0 0,0 0-102 0 0,0 0-199 0 0,0 0-258 0 0,0 0-154 0 0,0 0-112 0 0,0 0-96 0 0,-32 24-77 0 0,-99 76-49 0 0,76-45 106 0 0,48-42-434 0 0,1-3-34 0 0,1 0-1 0 0,0 1 1 0 0,0-1 0 0 0,1 1 0 0 0,0 0 0 0 0,1 0 0 0 0,1 1-1 0 0,-1-1 1 0 0,2 1 0 0 0,0-1 0 0 0,0 1 0 0 0,1-1 0 0 0,0 1 0 0 0,1 0-1 0 0,0-1 1 0 0,2 6-83 0 0,-1-12 74 0 0,0 0 0 0 0,0 0 0 0 0,0 0 0 0 0,1 0 0 0 0,0 0 0 0 0,0 0 0 0 0,0-1 0 0 0,0 0 0 0 0,1 1 0 0 0,0-1 0 0 0,0-1 0 0 0,0 1 0 0 0,0 0 0 0 0,0-1 0 0 0,1 0 0 0 0,0 0 0 0 0,-1 0 0 0 0,1-1 0 0 0,0 0 0 0 0,0 0 1 0 0,1 0-1 0 0,-1 0 0 0 0,0-1 0 0 0,1 0 0 0 0,3 1-74 0 0,142 4 1990 0 0,64-42-40 0 0,-190 33-1781 0 0,0-1 0 0 0,1-2 0 0 0,-2 0 0 0 0,1-1 0 0 0,-1-2 0 0 0,0 0 0 0 0,16-10-169 0 0,-35 15 0 0 0,-1 0 1 0 0,1-1 0 0 0,-1 1-1 0 0,0-1 1 0 0,0 0-1 0 0,0 1 1 0 0,-1-2-1 0 0,0 1 1 0 0,0 0 0 0 0,0-1-1 0 0,-1 0 1 0 0,1 1-1 0 0,-1-1 1 0 0,-1 0 0 0 0,1 0-1 0 0,-1 0 1 0 0,0 0-1 0 0,0 0 1 0 0,-1-1-1 0 0,0 1 1 0 0,0 0 0 0 0,-1 0-1 0 0,1 0 1 0 0,-1 0-1 0 0,0 0 1 0 0,-1 0 0 0 0,0 0-1 0 0,0 0 1 0 0,0 0-1 0 0,0 1 1 0 0,-1-1 0 0 0,0 1-1 0 0,0-1 1 0 0,-1 1-1 0 0,0 0 1 0 0,1 0-1 0 0,-1 1 1 0 0,-1-1 0 0 0,1 1-1 0 0,-1 0 1 0 0,-3-2-1 0 0,-3-4-145 0 0,0 0 0 0 0,0 2 0 0 0,-1-1 0 0 0,0 1 0 0 0,0 1 1 0 0,-1 0-1 0 0,0 1 0 0 0,0 0 0 0 0,-1 1 0 0 0,0 1 0 0 0,1 0 0 0 0,-1 1 0 0 0,-1 0 1 0 0,1 1-1 0 0,0 1 0 0 0,-12 0 145 0 0,-83-2-7658 0 0,98 3 6323 0 0,-13 0-10514 0 0</inkml:trace>
  <inkml:trace contextRef="#ctx0" brushRef="#br0" timeOffset="7067.985">2734 748 5169 0 0,'0'0'2665'0'0,"0"0"-1182"0"0,0 0-403 0 0,0 0-27 0 0,0 0-26 0 0,0 0-6 0 0,0 0-48 0 0,0 0-69 0 0,0 0-61 0 0,0 0-15 0 0,0 0 6 0 0,0 0-17 0 0,0 0-25 0 0,-11 14-55 0 0,-32 44-65 0 0,42-58-621 0 0,1 1 1 0 0,-1 0 0 0 0,0 0-1 0 0,1-1 1 0 0,-1 1-1 0 0,0 0 1 0 0,1 0-1 0 0,-1 0 1 0 0,1 0 0 0 0,-1 0-1 0 0,1 0 1 0 0,0 0-1 0 0,-1 0 1 0 0,1 0 0 0 0,0 0-1 0 0,0 0 1 0 0,0 0-1 0 0,0 0 1 0 0,-1 0-1 0 0,1 0 1 0 0,1 0 0 0 0,-1 0-1 0 0,0 0 1 0 0,0 0-1 0 0,0 0 1 0 0,0 0 0 0 0,1 0-1 0 0,-1 0 1 0 0,0 0-1 0 0,1-1 1 0 0,-1 1-1 0 0,1 0 1 0 0,-1 0 0 0 0,1 0-1 0 0,0 0 1 0 0,-1 0-1 0 0,1-1 1 0 0,0 1 0 0 0,0 0-1 0 0,-1-1 1 0 0,1 1-1 0 0,0 0 1 0 0,0-1 0 0 0,0 1-1 0 0,0-1 1 0 0,0 1-1 0 0,-1-1 1 0 0,1 0-1 0 0,0 1 1 0 0,0-1 0 0 0,0 0-1 0 0,0 0 1 0 0,0 0-1 0 0,0 0 1 0 0,0 1 0 0 0,1-1-1 0 0,-1-1 1 0 0,0 1-1 0 0,0 0 1 0 0,0 0-1 0 0,0 0 1 0 0,0 0 0 0 0,0-1-1 0 0,-1 1 1 0 0,1 0-1 0 0,0-1 1 0 0,1 0-52 0 0,0 1 134 0 0,126-14 2217 0 0,211-96-411 0 0,-277 95-1649 0 0,-54 59-207 0 0,-10-37-77 0 0,1 1 0 0 0,1-1 0 0 0,-1 1 0 0 0,1-1 0 0 0,1 1 0 0 0,-1-1 0 0 0,1 1 1 0 0,1-1-1 0 0,-1 0 0 0 0,1 1 0 0 0,1-1 0 0 0,-1 0 0 0 0,1 0 0 0 0,0 0 0 0 0,1-1 0 0 0,-1 1 0 0 0,1-1 0 0 0,1 0 0 0 0,-1 0 0 0 0,1 0 0 0 0,0 0 0 0 0,1-1 0 0 0,-1 0 0 0 0,1 0 0 0 0,0 0 0 0 0,0-1 0 0 0,0 0 0 0 0,1 0 0 0 0,5 2-7 0 0,-3-4 4 0 0,0 1-1 0 0,1-2 0 0 0,-1 1 1 0 0,1-1-1 0 0,0-1 0 0 0,-1 1 1 0 0,1-2-1 0 0,-1 1 0 0 0,1-1 1 0 0,0-1-1 0 0,-1 0 0 0 0,0 0 1 0 0,1-1-1 0 0,7-3-3 0 0,0-21-1414 0 0,-19 16-2574 0 0,-4 2-4598 0 0,3 8-4086 0 0</inkml:trace>
  <inkml:trace contextRef="#ctx0" brushRef="#br0" timeOffset="7610.585">3130 174 12731 0 0,'0'0'2176'0'0,"0"0"-299"0"0,0 0-154 0 0,0 0-184 0 0,0 0-232 0 0,0 0-271 0 0,0 0-293 0 0,0 0-169 0 0,0 0-77 0 0,0 0-61 0 0,0 0-38 0 0,0 0-14 0 0,0 0-41 0 0,-3 2-44 0 0,-44 50 820 0 0,109-92 204 0 0,-61 40-1113 0 0,-1 0 25 0 0,0 0-23 0 0,-30 4 492 0 0,-57 36-512 0 0,107-41-2890 0 0,-10-1-1808 0 0,-1 2-7690 0 0</inkml:trace>
  <inkml:trace contextRef="#ctx0" brushRef="#br0" timeOffset="9886.094">3494 1 1832 0 0,'0'0'2169'0'0,"0"0"-389"0"0,0 0 39 0 0,0 0 175 0 0,0 0 119 0 0,0 0-52 0 0,0 0-242 0 0,0 0-362 0 0,0 0-372 0 0,0 0-305 0 0,0 0-228 0 0,0 0-147 0 0,0 0-105 0 0,-9 3 237 0 0,61 1 1178 0 0,267 17 1116 0 0,-294-10-2109 0 0,-25-10-570 0 0,-2 14 225 0 0,-11 42-186 0 0,3 1-1 0 0,2-1 1 0 0,3 1-1 0 0,2 1 1 0 0,5 49-191 0 0,-9 139 145 0 0,-26 115 256 0 0,22-227 294 0 0,4-131 1172 0 0,-128 14-1540 0 0,105-16-358 0 0,-63-11-457 0 0,85-8-1457 0 0,12 4-3810 0 0,0 6-6640 0 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1 7906 0 0,'0'0'2225'0'0,"0"0"-627"0"0,0 0-367 0 0,0 0-21 0 0,0 0 66 0 0,0 0 4 0 0,0 0-112 0 0,0 0-183 0 0,0 0-230 0 0,0 0-141 0 0,0 0-103 0 0,-7 4-43 0 0,-23 17-17 0 0,-5 38 2180 0 0,30-44-2265 0 0,-14 24-113 0 0,-2-1 0 0 0,-2-1 0 0 0,-1 0 0 0 0,-2-2 1 0 0,-1-1-1 0 0,-2-1 0 0 0,-1-2 0 0 0,-33 27-253 0 0,-39 41 146 0 0,80-80-92 0 0,21-19-70 0 0,1 0-34 0 0,0 0 2 0 0,0 0-19 0 0,0 0-21 0 0,0 0 19 0 0,0 0-45 0 0,0 0-36 0 0,0 0-34 0 0,0 0-64 0 0,0 0-67 0 0,0-15-5812 0 0,0 4-3428 0 0,0 4-314 0 0</inkml:trace>
  <inkml:trace contextRef="#ctx0" brushRef="#br0" timeOffset="460.77">8 85 5265 0 0,'0'0'2505'0'0,"0"0"-144"0"0,0 0-213 0 0,0 0-93 0 0,0 0-167 0 0,0 0-257 0 0,0 0-293 0 0,0 0-329 0 0,0 0-233 0 0,0 0-158 0 0,0 0-75 0 0,0 0-30 0 0,0 0-21 0 0,-7-3 1335 0 0,42 25-745 0 0,7 13-770 0 0,-2 2 0 0 0,-1 2 0 0 0,-1 2 0 0 0,-3 1 0 0 0,-1 1 0 0 0,21 39-312 0 0,7 14 306 0 0,-61-95-270 0 0,-3 1-2742 0 0,-4-1-6715 0 0,1-1-2628 0 0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38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67 5969 0 0,'0'0'2466'0'0,"0"0"-922"0"0,0 0-318 0 0,0 0 112 0 0,0 0 193 0 0,0 0 93 0 0,0 0-164 0 0,0 0-301 0 0,0 0-312 0 0,0 0-237 0 0,0 0-130 0 0,-5 0-14 0 0,-16 0 20 0 0,16 0 14 0 0,5 0 13 0 0,0 0-39 0 0,0 0-47 0 0,24 0 2219 0 0,131-10-245 0 0,-18-17-1618 0 0,42-2-160 0 0,-148 29-499 0 0,-30 0-108 0 0,-1 0 4 0 0,0 0-27 0 0,0 0 22 0 0,0 0-3 0 0,0 0-19 0 0,0 0 9 0 0,0 0-9 0 0,0 0 0 0 0,0 0 21 0 0,0 0-36 0 0,0 0-14 0 0,0 0-26 0 0,0 0-53 0 0,0 0-38 0 0,-8 0-3059 0 0,3 0-4467 0 0,3 0-3853 0 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38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9562 0 0,'0'0'2114'0'0,"0"0"-306"0"0,0 0-154 0 0,0 0 1 0 0,0 0-52 0 0,0 0-239 0 0,0 0-265 0 0,0 0-229 0 0,0 0-133 0 0,0 0-57 0 0,0 0 7 0 0,0 0-28 0 0,9 3-76 0 0,103 17 1618 0 0,41-20-603 0 0,-89-8-1292 0 0,11-7-177 0 0,-69 11-1312 0 0,-7 1-6044 0 0,1 3-2030 0 0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40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326 575 9994 0 0,'0'0'1604'0'0,"0"0"-314"0"0,0 0-88 0 0,0 0 122 0 0,0 0 59 0 0,0 0-99 0 0,0 0-262 0 0,0 0-266 0 0,0 0-204 0 0,0 0-141 0 0,0 0-59 0 0,-25 10-37 0 0,-79 32-25 0 0,54-5 140 0 0,43-26-320 0 0,-8 8 16 0 0,2 0 0 0 0,0 2 0 0 0,1-1-1 0 0,1 2 1 0 0,1-1 0 0 0,1 2-1 0 0,0-1 1 0 0,2 1 0 0 0,1 0-1 0 0,1 1 1 0 0,1-1 0 0 0,1 1-1 0 0,1 0 1 0 0,1 0 0 0 0,1 0 0 0 0,1 1-126 0 0,1-16 65 0 0,0 1 1 0 0,1-1 0 0 0,0-1 0 0 0,1 1 0 0 0,0 0-1 0 0,0-1 1 0 0,1 0 0 0 0,0 0 0 0 0,0 0 0 0 0,1-1-1 0 0,0 1 1 0 0,0-1 0 0 0,1-1 0 0 0,-1 1 0 0 0,2-1-1 0 0,-1 0 1 0 0,1-1 0 0 0,0 0 0 0 0,0 0 0 0 0,0-1-1 0 0,0 0 1 0 0,1 0 0 0 0,0-1 0 0 0,0 0 0 0 0,0 0 0 0 0,0-1-1 0 0,0-1 1 0 0,1 1 0 0 0,-1-1 0 0 0,0-1 0 0 0,1 0-1 0 0,2 0-65 0 0,3 0 140 0 0,1-1 0 0 0,-1 0 0 0 0,0-1-1 0 0,1 0 1 0 0,-1-1 0 0 0,0-1 0 0 0,0-1 0 0 0,-1 0-1 0 0,1-1 1 0 0,-1 0 0 0 0,7-5-140 0 0,1 0 86 0 0,0-1-1 0 0,-1-1 1 0 0,0-1-1 0 0,-1-1 1 0 0,-1-1 0 0 0,0-1-1 0 0,-1 0 1 0 0,-1-1 0 0 0,-1-1-1 0 0,-1-1 1 0 0,0 0-1 0 0,-1-1 1 0 0,-2 0 0 0 0,0-1-1 0 0,6-18-85 0 0,-15 29-7 0 0,-2 0 0 0 0,1 0 0 0 0,-2 0 0 0 0,1 0 0 0 0,-2-1 0 0 0,1 1 0 0 0,-2 0 0 0 0,1 0 0 0 0,-1 0 0 0 0,-1 0 0 0 0,0 0 0 0 0,-1 0 0 0 0,0 1-1 0 0,0 0 1 0 0,-1 0 0 0 0,-1 0 0 0 0,0 0 0 0 0,0 1 0 0 0,-1 0 0 0 0,0 0 0 0 0,0 0 0 0 0,-1 1 0 0 0,0 1 0 0 0,0-1 0 0 0,-1 1 0 0 0,0 0 0 0 0,0 1 0 0 0,-1 0 0 0 0,0 1 0 0 0,0 0 0 0 0,0 0 0 0 0,-1 1-1 0 0,1 1 1 0 0,-1 0 0 0 0,0 0 0 0 0,0 1 0 0 0,0 0 0 0 0,-4 0 7 0 0,-2 1-172 0 0,0 1-1 0 0,0 0 1 0 0,1 2 0 0 0,-1-1-1 0 0,0 2 1 0 0,1 0-1 0 0,-1 1 1 0 0,1 1-1 0 0,0 1 1 0 0,-14 6 172 0 0,-82 61-4361 0 0,92-54-368 0 0,3-7-6862 0 0</inkml:trace>
  <inkml:trace contextRef="#ctx0" brushRef="#br0" timeOffset="480.395">0 932 3081 0 0,'0'0'2313'0'0,"0"0"19"0"0,0 0 52 0 0,0 0-14 0 0,0 0-222 0 0,0 0-315 0 0,0 0-321 0 0,0 0-274 0 0,0 0-207 0 0,0 0-154 0 0,0 0-85 0 0,0 0-33 0 0,0 0 4 0 0,3 3 8 0 0,-1-2-675 0 0,0 0 0 0 0,0 0 0 0 0,0 0 1 0 0,0-1-1 0 0,0 1 0 0 0,0-1 0 0 0,1 1 0 0 0,-1-1 0 0 0,0 0 1 0 0,0 1-1 0 0,1-1 0 0 0,-1 0 0 0 0,0-1 0 0 0,0 1 0 0 0,1 0 1 0 0,-1-1-1 0 0,0 1 0 0 0,0-1 0 0 0,0 0 0 0 0,0 1 0 0 0,1-1 1 0 0,-1 0-1 0 0,0 0 0 0 0,-1-1 0 0 0,2 1-96 0 0,6-3 118 0 0,109-47 971 0 0,-114 49-1072 0 0,0 1 1 0 0,0 0-1 0 0,0-1 0 0 0,1 1 0 0 0,-1 1 0 0 0,1-1 1 0 0,-1 1-1 0 0,1-1 0 0 0,-1 1 0 0 0,0 1 0 0 0,1-1 1 0 0,-1 1-1 0 0,1-1 0 0 0,-1 1 0 0 0,0 1 0 0 0,1-1 0 0 0,-1 0 1 0 0,0 1-1 0 0,0 0 0 0 0,0 0 0 0 0,0 0 0 0 0,0 1 1 0 0,-1-1-1 0 0,1 1 0 0 0,-1 0 0 0 0,0 0 0 0 0,3 2-17 0 0,1 3 36 0 0,1-2-1 0 0,0 1 0 0 0,1-1 0 0 0,0 0 1 0 0,0-1-1 0 0,0 0 0 0 0,0 0 1 0 0,1-1-1 0 0,0 0 0 0 0,0-1 0 0 0,5 1-35 0 0,169 4 1219 0 0,-184-8-1189 0 0,0 0-9 0 0,0 0 0 0 0,0 0-29 0 0,0 0-13 0 0,0 0-12 0 0,0 0 19 0 0,0-34-5047 0 0,0 21-1184 0 0,0 8-4001 0 0</inkml:trace>
  <inkml:trace contextRef="#ctx0" brushRef="#br0" timeOffset="1579.726">381 233 8426 0 0,'0'0'3306'0'0,"0"0"-1126"0"0,0 0-551 0 0,0 0-50 0 0,0 0-70 0 0,0 0-187 0 0,0 0-286 0 0,0 0-256 0 0,0 0-202 0 0,0 0-97 0 0,0 0-62 0 0,0 0-55 0 0,0 0-65 0 0,-2 2-55 0 0,-47 50 1143 0 0,49-52-1361 0 0,0 0 0 0 0,0 1 1 0 0,1-1-1 0 0,-1 0 0 0 0,0 0 1 0 0,0 0-1 0 0,1 0 0 0 0,-1 0 1 0 0,0 0-1 0 0,0 0 0 0 0,0 0 0 0 0,1 1 1 0 0,-1-1-1 0 0,0 0 0 0 0,0 0 1 0 0,0 0-1 0 0,0 0 0 0 0,0 1 1 0 0,1-1-1 0 0,-1 0 0 0 0,0 0 0 0 0,0 0 1 0 0,0 1-1 0 0,0-1 0 0 0,0 0 1 0 0,0 0-1 0 0,0 0 0 0 0,0 1 1 0 0,0-1-1 0 0,0 0 0 0 0,1 0 0 0 0,-1 1 1 0 0,0-1-1 0 0,0 0 0 0 0,-1 0 1 0 0,1 1-1 0 0,0-1 0 0 0,0 0 1 0 0,0 0-1 0 0,0 0 0 0 0,0 1 0 0 0,0-1 1 0 0,0 0-1 0 0,0 0 0 0 0,0 0 1 0 0,0 1-27 0 0,10-2 214 0 0,-5 1-155 0 0,-1-1 1 0 0,0 0-1 0 0,0 0 0 0 0,0 0 1 0 0,0 0-1 0 0,0-1 0 0 0,0 1 1 0 0,-1-1-1 0 0,1 0 0 0 0,-1-1 1 0 0,1 1-1 0 0,-1 0 0 0 0,0-1 1 0 0,1 0-1 0 0,-1 0 0 0 0,-1 0 0 0 0,1 0 1 0 0,0 0-1 0 0,-1-1 0 0 0,0 1 1 0 0,1-1-1 0 0,-1 1 0 0 0,0-3-59 0 0,-2 5 5 0 0,0 1 0 0 0,-1-1 0 0 0,1 1-1 0 0,0 0 1 0 0,-1-1 0 0 0,1 1-1 0 0,-1 0 1 0 0,1-1 0 0 0,0 1 0 0 0,-1 0-1 0 0,1 0 1 0 0,-1 0 0 0 0,1-1-1 0 0,-1 1 1 0 0,1 0 0 0 0,-1 0 0 0 0,1 0-1 0 0,-1 0 1 0 0,1 0 0 0 0,-1 0 0 0 0,1 0-1 0 0,-1 0 1 0 0,1 0 0 0 0,-1 0-1 0 0,0 0 1 0 0,1 0 0 0 0,-1 0 0 0 0,1 0-1 0 0,-1 0 1 0 0,1 1 0 0 0,0-1-1 0 0,-1 0 1 0 0,1 0 0 0 0,-1 1 0 0 0,1-1-1 0 0,-1 0 1 0 0,1 0 0 0 0,-1 1-1 0 0,1-1 1 0 0,0 1 0 0 0,-1-1 0 0 0,1 0-1 0 0,0 1 1 0 0,-1-1 0 0 0,1 1 0 0 0,0-1-1 0 0,0 1 1 0 0,0-1 0 0 0,-1 1-1 0 0,1-1 1 0 0,0 1 0 0 0,0-1 0 0 0,0 1-1 0 0,0-1 1 0 0,0 1 0 0 0,0-1-1 0 0,0 1 1 0 0,0-1 0 0 0,0 1 0 0 0,0-1-1 0 0,0 1 1 0 0,0-1 0 0 0,0 1-5 0 0,-10 49-78 0 0,12-49 101 0 0,0-1 0 0 0,0 1 0 0 0,-1-1 0 0 0,1 0 0 0 0,0 0 0 0 0,0 0 0 0 0,-1 0 0 0 0,1 0 0 0 0,0-1 0 0 0,0 1 0 0 0,-1 0 0 0 0,1-1 1 0 0,0 1-1 0 0,-1-1 0 0 0,1 0 0 0 0,0 0 0 0 0,-1 1 0 0 0,1-1 0 0 0,-1 0 0 0 0,1 0 0 0 0,-1 0 0 0 0,0-1 0 0 0,1 1 0 0 0,-1 0 0 0 0,0 0 0 0 0,0-1 0 0 0,0 1 0 0 0,1-1-23 0 0,-15-20-10 0 0,5 18 29 0 0,7 4-24 0 0,1 0 26 0 0,0 0 16 0 0,0 0 1 0 0,0 0-13 0 0,0 0-14 0 0,0 0-29 0 0,0 0-4 0 0,0 0 2 0 0,0 0-10 0 0,0 0 1 0 0,0 0 10 0 0,0 0 5 0 0,0 0 4 0 0,0 0-7 0 0,0 0-31 0 0,0 0 11 0 0,0 0-25 0 0,-4 23-1745 0 0,4-23 1575 0 0,-1 8-1788 0 0,1-2-6490 0 0,0-3-3874 0 0</inkml:trace>
  <inkml:trace contextRef="#ctx0" brushRef="#br0" timeOffset="2741.919">1409 236 2056 0 0,'0'0'1646'0'0,"0"0"132"0"0,0 0 238 0 0,0 0 182 0 0,0 0 33 0 0,0 0-236 0 0,0 0-369 0 0,0 0-348 0 0,0 0-289 0 0,0 0-154 0 0,0 0-91 0 0,0 0-106 0 0,0 0-88 0 0,-8-4-59 0 0,-23-13-64 0 0,27 16-331 0 0,1-1 0 0 0,-1 1 0 0 0,1 0 0 0 0,-1 1 1 0 0,0-1-1 0 0,1 1 0 0 0,-1-1 0 0 0,0 1 0 0 0,0 0 0 0 0,1 0 0 0 0,-1 1 1 0 0,0-1-1 0 0,1 1 0 0 0,-1 0 0 0 0,0 0 0 0 0,1 0 0 0 0,-1 1 0 0 0,1-1 1 0 0,-2 1-97 0 0,-15 5 403 0 0,12-3-330 0 0,1-1 0 0 0,0 1 0 0 0,0 0 0 0 0,0 1 0 0 0,0 0 0 0 0,1 0 0 0 0,0 0 0 0 0,0 1 0 0 0,0 0 0 0 0,1 0-1 0 0,0 0 1 0 0,0 1 0 0 0,1-1 0 0 0,-1 1 0 0 0,1 0 0 0 0,1 1 0 0 0,0-1 0 0 0,0 1 0 0 0,0-1 0 0 0,1 1 0 0 0,0 0 0 0 0,0 0 0 0 0,1 0 0 0 0,0 0 0 0 0,0 3-73 0 0,-13 195 1228 0 0,-39 158-627 0 0,12-231-183 0 0,20-49 1 0 0,9-51 120 0 0,11-33-525 0 0,1 1 0 0 0,0 0 1 0 0,-1-1-1 0 0,1 1 0 0 0,0 0 0 0 0,0 0 1 0 0,-1-1-1 0 0,1 1 0 0 0,0 0 0 0 0,0 0 1 0 0,0-1-1 0 0,0 1 0 0 0,0 0 0 0 0,0 0 0 0 0,0-1 1 0 0,0 1-1 0 0,1 0 0 0 0,-1 0 0 0 0,0-1 1 0 0,0 1-1 0 0,1 0 0 0 0,-1-1 0 0 0,0 1 1 0 0,1 0-1 0 0,-1-1 0 0 0,1 1 0 0 0,-1 0 1 0 0,1-1-1 0 0,-1 1 0 0 0,1-1 0 0 0,-1 1 1 0 0,1-1-1 0 0,-1 1 0 0 0,1-1 0 0 0,0 1 1 0 0,-1-1-1 0 0,1 0 0 0 0,0 1 0 0 0,0-1 1 0 0,-1 0-1 0 0,1 0 0 0 0,0 1 0 0 0,-1-1 1 0 0,1 0-1 0 0,0 0 0 0 0,0 0 0 0 0,0 0 1 0 0,-1 0-1 0 0,1 0 0 0 0,0 0 0 0 0,0 0-14 0 0,43-1 305 0 0,122-42 85 0 0,-44 24-311 0 0,-64 12-36 0 0,-58 7-54 0 0,0 0-21 0 0,0 0 3 0 0,0 0-3 0 0,0 0 18 0 0,0 0-2 0 0,0 0-36 0 0,0 0-30 0 0,0 0-37 0 0,0 0-50 0 0,-4-9-2840 0 0,2 4-5274 0 0,1 4-4152 0 0</inkml:trace>
  <inkml:trace contextRef="#ctx0" brushRef="#br0" timeOffset="6861.361">1399 711 2064 0 0,'0'0'1587'0'0,"0"0"119"0"0,0 0 235 0 0,0 0 195 0 0,0 0-45 0 0,0 0-293 0 0,0 0-402 0 0,0 0-350 0 0,0 0-235 0 0,0 0-119 0 0,0 0-19 0 0,0 0 7 0 0,0 0 2 0 0,0 0-34 0 0,0 0-72 0 0,0 0-76 0 0,0 0-46 0 0,0 0 3 0 0,0 0-13 0 0,0 0-36 0 0,0 0-44 0 0,0 0-57 0 0,0 0-44 0 0,0 0-17 0 0,0 0-13 0 0,25 0 2148 0 0,160-14-1055 0 0,51-12-603 0 0,-236 26-714 0 0,0 0-8 0 0,0 0 26 0 0,0 0 29 0 0,0 0-15 0 0,0 0 33 0 0,0 0 17 0 0,-27 0 297 0 0,17-3-2903 0 0,11-5-7038 0 0,2 4-2786 0 0</inkml:trace>
  <inkml:trace contextRef="#ctx0" brushRef="#br0" timeOffset="10599.206">2202 597 520 0 0,'0'0'1379'0'0,"0"0"128"0"0,0 0 268 0 0,0 0 202 0 0,0 0 20 0 0,0 0-167 0 0,0 0-270 0 0,0 0-245 0 0,0 0-186 0 0,0 0-152 0 0,0 0-157 0 0,0 0-112 0 0,0 0-85 0 0,9 4 3022 0 0,-11 10-3239 0 0,0 0 0 0 0,-1 0 1 0 0,-1 0-1 0 0,0 0 0 0 0,-1-1 0 0 0,0 1 1 0 0,-1-1-1 0 0,-5 7-406 0 0,-9 24 209 0 0,11-20-164 0 0,-1-4-24 0 0,1 2 1 0 0,1-1 0 0 0,1 1-1 0 0,1 0 1 0 0,1 1 0 0 0,1-1-1 0 0,-1 22-21 0 0,8-41 45 0 0,-1-1 0 0 0,1 1 0 0 0,0 0 0 0 0,0-1-1 0 0,0 0 1 0 0,0 0 0 0 0,0 0 0 0 0,1 0-1 0 0,-1 0 1 0 0,1-1 0 0 0,-1 0 0 0 0,1 0-1 0 0,0 1 1 0 0,-1-2 0 0 0,1 1 0 0 0,0 0 0 0 0,0-1-1 0 0,-1 0 1 0 0,1 0 0 0 0,0 0 0 0 0,3-1-45 0 0,116-13 849 0 0,-116 7-2908 0 0,-18 0-1488 0 0,7 3-2077 0 0,1 3-6088 0 0</inkml:trace>
  <inkml:trace contextRef="#ctx0" brushRef="#br0" timeOffset="11468.623">2068 410 8042 0 0,'0'0'2447'0'0,"0"0"-761"0"0,0 0-358 0 0,0 0 68 0 0,0 0 56 0 0,0 0-53 0 0,0 0-236 0 0,0 0-280 0 0,0 0-211 0 0,0 0-172 0 0,0 0-73 0 0,0 0 15 0 0,0 0 12 0 0,-4-1 25 0 0,-1 0-399 0 0,6 1-52 0 0,-1 0 1 0 0,0 0 0 0 0,0 0-1 0 0,0 0 1 0 0,1 0 0 0 0,-1-1 0 0 0,0 1-1 0 0,0 0 1 0 0,0 0 0 0 0,0 0-1 0 0,1-1 1 0 0,-1 1 0 0 0,0 0-1 0 0,0 0 1 0 0,0 0 0 0 0,0-1 0 0 0,0 1-1 0 0,0 0 1 0 0,0 0 0 0 0,0-1-1 0 0,0 1 1 0 0,0 0 0 0 0,0 0 0 0 0,0-1-1 0 0,0 1 1 0 0,0 0 0 0 0,0 0-1 0 0,0-1 1 0 0,0 1 0 0 0,0 0 0 0 0,0 0-1 0 0,0 0 1 0 0,0-1 0 0 0,0 1-1 0 0,0 0 1 0 0,0 0 0 0 0,0-1-1 0 0,-1 1 1 0 0,1 0 0 0 0,0 0 0 0 0,0 0-1 0 0,0-1 1 0 0,0 1 0 0 0,-1 0-1 0 0,1 0 1 0 0,0 0 0 0 0,0 0 0 0 0,0 0-1 0 0,-1-1 1 0 0,1 1 0 0 0,0 0-1 0 0,0 0 1 0 0,-1 0 0 0 0,1 0-1 0 0,0 0 1 0 0,0 0 0 0 0,0 0 0 0 0,-1 0-29 0 0,101-69 2441 0 0,-49 29-1992 0 0,72-71 36 0 0,-119 104-412 0 0,-4 7-69 0 0,0 0 1 0 0,1 1-1 0 0,-1-1 1 0 0,0 0 0 0 0,0 1-1 0 0,0-1 1 0 0,0 0-1 0 0,0 0 1 0 0,1 1 0 0 0,-1-1-1 0 0,0 0 1 0 0,0 0-1 0 0,0 0 1 0 0,1 1 0 0 0,-1-1-1 0 0,0 0 1 0 0,0 0-1 0 0,1 0 1 0 0,-1 0 0 0 0,0 1-1 0 0,1-1 1 0 0,-1 0-1 0 0,0 0 1 0 0,0 0 0 0 0,1 0-1 0 0,-1 0 1 0 0,0 0-1 0 0,1 0 1 0 0,-1 0 0 0 0,0 0-1 0 0,1 0 1 0 0,-1 0 0 0 0,0 0-1 0 0,0 0 1 0 0,1 0-1 0 0,-1 0 1 0 0,0 0 0 0 0,1 0-1 0 0,-1-1 1 0 0,0 1-1 0 0,1 0-4 0 0,34 171 390 0 0,-19-107-349 0 0,-2-29-1693 0 0,-4-25-1998 0 0,1 0-3952 0 0,-5-7-4163 0 0</inkml:trace>
  <inkml:trace contextRef="#ctx0" brushRef="#br0" timeOffset="12532.954">2983 549 3073 0 0,'0'0'1644'0'0,"0"0"91"0"0,0 0 219 0 0,0 0 194 0 0,0 0 22 0 0,0 0-243 0 0,0 0-359 0 0,0 0-331 0 0,0 0-257 0 0,0 0-152 0 0,0 0-86 0 0,0 0-70 0 0,-6-7 2660 0 0,-39 3-1508 0 0,-43 7-938 0 0,-49 67-430 0 0,109-40-170 0 0,28-30-297 0 0,0 0-14 0 0,0 0 13 0 0,7 26 157 0 0,109 49 157 0 0,-111-73-292 0 0,1 1 1 0 0,-1 1 0 0 0,-1-1-1 0 0,1 1 1 0 0,0 0 0 0 0,-1 0-1 0 0,0 0 1 0 0,0 1 0 0 0,0-1-1 0 0,0 1 1 0 0,-1 0 0 0 0,0 0-1 0 0,0 0 1 0 0,0 1 0 0 0,-1-1-1 0 0,1 1 1 0 0,-1-1 0 0 0,-1 1-1 0 0,1 0 1 0 0,-1 0 0 0 0,0 0-1 0 0,0-1 1 0 0,-1 1 0 0 0,1 4-11 0 0,-2-5 29 0 0,0 1 1 0 0,0-1-1 0 0,-1 0 1 0 0,1 0-1 0 0,-1 0 1 0 0,0 0-1 0 0,0 0 0 0 0,-1-1 1 0 0,1 1-1 0 0,-1-1 1 0 0,0 1-1 0 0,0-1 1 0 0,-1 0-1 0 0,1 0 1 0 0,-1 0-1 0 0,0-1 1 0 0,0 1-1 0 0,0-1 1 0 0,-1 0-1 0 0,1 0 1 0 0,-1 0-1 0 0,-2 0-29 0 0,-111 42 265 0 0,-13-36-206 0 0,129-10-109 0 0,1 1 0 0 0,-1-1 1 0 0,0 0-1 0 0,1 1 0 0 0,-1-1 0 0 0,1 0 0 0 0,0 0 1 0 0,-1 0-1 0 0,1-1 0 0 0,0 1 0 0 0,0 0 1 0 0,-1 0-1 0 0,1-1 0 0 0,0 1 0 0 0,0 0 1 0 0,1-1-1 0 0,-1 1 0 0 0,0-1 0 0 0,0 0 0 0 0,1 1 1 0 0,-1-1-1 0 0,1 0 0 0 0,-1 1 0 0 0,1-1 1 0 0,0 0-1 0 0,-1 1 0 0 0,1-1 0 0 0,0 0 1 0 0,0 1-1 0 0,0-1 0 0 0,1 0 0 0 0,-1 0 0 0 0,0 1 1 0 0,1-1-1 0 0,-1 0 0 0 0,1 1 0 0 0,-1-1 1 0 0,1 1-1 0 0,0-1 0 0 0,0 1 0 0 0,0-1 1 0 0,0 1-1 0 0,0-1 0 0 0,0 1 0 0 0,0 0 0 0 0,0-1 1 0 0,0 1-1 0 0,0 0 0 0 0,1 0 0 0 0,0-1 50 0 0,10-9-1162 0 0,17-15-2131 0 0,-11 13-5385 0 0,-8 9-2997 0 0</inkml:trace>
  <inkml:trace contextRef="#ctx0" brushRef="#br0" timeOffset="12782.024">3303 700 18460 0 0,'0'0'1076'0'0,"0"0"-473"0"0,0 0-96 0 0,0 0 260 0 0,0 0 231 0 0,0 0 72 0 0,0 0-139 0 0,0 0-234 0 0,0 0-231 0 0,0 0-179 0 0,0 0-106 0 0,0 0-69 0 0,-16 33-57 0 0,-47 99-25 0 0,36-68-90 0 0,26-63-220 0 0,-8 12 271 0 0,5-10-2319 0 0,-2-2-3442 0 0,5-1-5830 0 0</inkml:trace>
  <inkml:trace contextRef="#ctx0" brushRef="#br0" timeOffset="13036.903">3255 314 13243 0 0,'0'0'3673'0'0,"0"0"-2153"0"0,0 0-512 0 0,0 0-88 0 0,0 0-71 0 0,0 0-129 0 0,0 0-256 0 0,0 0-280 0 0,0 0-264 0 0,0 0-104 0 0,0 0-72 0 0,0 0-152 0 0,0 0-321 0 0,0 0-775 0 0,5 40-2665 0 0,3-25-8241 0 0</inkml:trace>
  <inkml:trace contextRef="#ctx0" brushRef="#br0" timeOffset="13449.606">3538 903 14899 0 0,'0'0'3381'0'0,"0"0"-2014"0"0,0 0-763 0 0,0 0 68 0 0,0 0 144 0 0,0 0 97 0 0,0 0-87 0 0,0 0-208 0 0,0 0-222 0 0,0 0-179 0 0,0 0-78 0 0,0 0-67 0 0,0 0-33 0 0,7-13-2 0 0,58-99 36 0 0,-56 99-81 0 0,3-7-116 0 0,1 1 1 0 0,1 1-1 0 0,0 0 1 0 0,1 1-1 0 0,2 0 1 0 0,10-8 123 0 0,-28 26-19 0 0,1 0 0 0 0,0-1 0 0 0,0 1 0 0 0,0 0 0 0 0,-1 0 0 0 0,1 0 0 0 0,0-1 0 0 0,0 1 0 0 0,1 0 1 0 0,-1 0-1 0 0,0 0 0 0 0,0-1 0 0 0,0 1 0 0 0,0 0 0 0 0,1 0 0 0 0,-1-1 0 0 0,0 1 0 0 0,1 0 0 0 0,-1 0 0 0 0,0-1 0 0 0,1 1 0 0 0,-1 0 0 0 0,1-1 0 0 0,-1 1 1 0 0,1-1-1 0 0,-1 1 0 0 0,1-1 0 0 0,0 1 0 0 0,-1-1 0 0 0,1 1 0 0 0,0-1 0 0 0,-1 1 0 0 0,1-1 0 0 0,0 0 0 0 0,0 1 0 0 0,-1-1 0 0 0,1 0 0 0 0,0 0 0 0 0,0 0 1 0 0,0 1-1 0 0,-1-1 0 0 0,1 0 0 0 0,0 0 0 0 0,0 0 0 0 0,0 0 0 0 0,-1 0 0 0 0,1-1 0 0 0,0 1 0 0 0,0 0 0 0 0,0 0 0 0 0,-1 0 0 0 0,1-1 0 0 0,0 1 0 0 0,-1 0 1 0 0,1-1-1 0 0,0 1 0 0 0,0-1 0 0 0,-1 1 0 0 0,1-1 0 0 0,-1 1 0 0 0,1-1 19 0 0,-3 11 9 0 0,0-5 18 0 0,0 0 0 0 0,1 0 0 0 0,-1 0 0 0 0,1 0 1 0 0,1 0-1 0 0,-1 0 0 0 0,1 1 0 0 0,0-1 0 0 0,0 0 0 0 0,0 0 0 0 0,1 1 0 0 0,-1-1 0 0 0,1 0 0 0 0,1 0 1 0 0,-1 0-1 0 0,2 2-27 0 0,5 9 101 0 0,-7-14-62 0 0,-1 1 1 0 0,1-1-1 0 0,0 0 0 0 0,0 0 1 0 0,0 1-1 0 0,1-1 0 0 0,-1 0 1 0 0,0 0-1 0 0,1 0 0 0 0,0 0 1 0 0,-1-1-1 0 0,1 1 0 0 0,0 0 1 0 0,0-1-1 0 0,0 1 0 0 0,0-1 0 0 0,0 0 1 0 0,0 1-1 0 0,0-1 0 0 0,0 0 1 0 0,1 0-1 0 0,-1-1 0 0 0,0 1 1 0 0,1 0-1 0 0,-1-1 0 0 0,1 1 1 0 0,1-1-40 0 0,4 0 157 0 0,0 0 1 0 0,0 0 0 0 0,0-1 0 0 0,0 0 0 0 0,0-1-1 0 0,0 0 1 0 0,0 0 0 0 0,0-1 0 0 0,-1 0 0 0 0,1 0 0 0 0,-1-1-1 0 0,0 0 1 0 0,0 0 0 0 0,0 0 0 0 0,-1-1 0 0 0,1 0-1 0 0,-1-1 1 0 0,1-1-158 0 0,3-6 50 0 0,0 0 0 0 0,-1-1 0 0 0,0 0 0 0 0,-2-1 0 0 0,1 1 0 0 0,-2-2 0 0 0,0 1 0 0 0,-1-1 0 0 0,0 0 0 0 0,-2 0 0 0 0,0 0-1 0 0,0 0 1 0 0,-2-1 0 0 0,0 1 0 0 0,0-1 0 0 0,-2 1 0 0 0,0-1 0 0 0,-3-14-50 0 0,-6-6-1874 0 0,4 23-8409 0 0,6 13-1501 0 0</inkml:trace>
  <inkml:trace contextRef="#ctx0" brushRef="#br0" timeOffset="13846.02">4321 406 8402 0 0,'0'0'1240'0'0,"0"0"-541"0"0,0 0 49 0 0,0 0 270 0 0,0 0 114 0 0,0 0-41 0 0,0 0-214 0 0,0 0-246 0 0,0 0-175 0 0,0 0-86 0 0,0 0-44 0 0,-11 34-56 0 0,-31 107-22 0 0,25-40 252 0 0,16-94-396 0 0,1 0 1 0 0,0 0-1 0 0,0 0 0 0 0,1 0 1 0 0,0 0-1 0 0,0 0 1 0 0,1 0-1 0 0,0 0 1 0 0,0-1-1 0 0,0 1 0 0 0,1-1 1 0 0,0 1-1 0 0,0-1 1 0 0,1 0-1 0 0,0 0 0 0 0,0 0 1 0 0,0-1-1 0 0,1 1 1 0 0,-1-1-1 0 0,1 0 0 0 0,1-1 1 0 0,-1 1-1 0 0,1-1 1 0 0,4 3-105 0 0,2-3 298 0 0,0 0 1 0 0,0 0 0 0 0,1-1-1 0 0,-1-1 1 0 0,1 0 0 0 0,0-1-1 0 0,-1 0 1 0 0,1-1 0 0 0,0 0-1 0 0,0-1 1 0 0,-1-1 0 0 0,1 0-1 0 0,-1-1 1 0 0,1 0 0 0 0,-1-1-1 0 0,0 0 1 0 0,0-1 0 0 0,-1 0-1 0 0,1-1 1 0 0,-1 0 0 0 0,0-1-1 0 0,3-3-298 0 0,-3 2 72 0 0,-1-1-1 0 0,0-1 1 0 0,-1 0-1 0 0,0 0 1 0 0,-1 0-1 0 0,0-1 0 0 0,0-1 1 0 0,-1 1-1 0 0,-1-1 1 0 0,0 0-1 0 0,-1-1 0 0 0,0 1 1 0 0,-1-1-1 0 0,0 0 1 0 0,-1-1-1 0 0,0 1 0 0 0,-1 0 1 0 0,-1-1-1 0 0,0 1 1 0 0,-1-1-1 0 0,0 1 0 0 0,-1-2-71 0 0,0 10-17 0 0,1 0 0 0 0,-1 1 0 0 0,0-1 0 0 0,-1 0-1 0 0,1 1 1 0 0,-1-1 0 0 0,0 1 0 0 0,0 0 0 0 0,0-1-1 0 0,0 1 1 0 0,-1 0 0 0 0,0 1 0 0 0,0-1-1 0 0,0 0 1 0 0,0 1 0 0 0,-1-1 0 0 0,1 1 0 0 0,-1 0-1 0 0,0 0 1 0 0,0 1 0 0 0,0-1 0 0 0,0 1 0 0 0,0 0-1 0 0,-1 0 1 0 0,1 0 0 0 0,0 1 0 0 0,-1-1 0 0 0,0 1-1 0 0,1 0 1 0 0,-3 0 17 0 0,-7-1-341 0 0,1 0 0 0 0,0 1 0 0 0,-1 0 0 0 0,1 1 0 0 0,0 1-1 0 0,-1 0 1 0 0,1 1 0 0 0,0 0 0 0 0,0 1 0 0 0,-6 2 341 0 0,-46 21-4477 0 0,23-5-5530 0 0,18-9-237 0 0</inkml:trace>
  <inkml:trace contextRef="#ctx0" brushRef="#br0" timeOffset="14235.916">4244 697 11674 0 0,'0'0'1940'0'0,"0"0"-236"0"0,0 0-14 0 0,0 0-2 0 0,0 0-133 0 0,0 0-172 0 0,0 0-248 0 0,0 0-290 0 0,0 0-226 0 0,0 0-132 0 0,0 0-95 0 0,0 0-100 0 0,12-8-33 0 0,64-40 204 0 0,-64 43-390 0 0,0 1 0 0 0,-1 0 0 0 0,1 0 0 0 0,0 1 1 0 0,1 1-1 0 0,-1 0 0 0 0,0 0 0 0 0,1 2 1 0 0,-1-1-1 0 0,1 2 0 0 0,9 0-73 0 0,-16 1 61 0 0,1 0 1 0 0,-1 1-1 0 0,0 0 0 0 0,0 0 1 0 0,0 0-1 0 0,-1 0 0 0 0,1 1 0 0 0,-1 0 1 0 0,0 0-1 0 0,0 0 0 0 0,0 1 0 0 0,-1 0 1 0 0,1 0-1 0 0,-1 1-61 0 0,52 41 581 0 0,44-14 725 0 0,-66-29-3675 0 0,-34-7-4418 0 0,0 2-5355 0 0</inkml:trace>
  <inkml:trace contextRef="#ctx0" brushRef="#br0" timeOffset="14697.313">4958 619 4393 0 0,'0'0'3169'0'0,"0"0"-1204"0"0,0 0-338 0 0,0 0 124 0 0,0 0 76 0 0,0 0-101 0 0,0 0-306 0 0,0 0-342 0 0,0 0-236 0 0,0 0-80 0 0,0 0 71 0 0,0 0 35 0 0,0 0 0 0 0,3 3-48 0 0,2 1-570 0 0,1-1 0 0 0,-1 0-1 0 0,1 0 1 0 0,0 0 0 0 0,-1-1-1 0 0,1 0 1 0 0,0 0 0 0 0,0-1-1 0 0,1 1 1 0 0,-1-1 0 0 0,0-1-1 0 0,0 1 1 0 0,3-1-250 0 0,300 0 2247 0 0,-309 0-2476 0 0,0 0-102 0 0,0 0-102 0 0,0 0-215 0 0,-3-3-3634 0 0,0 2-3279 0 0,-2 1-4628 0 0</inkml:trace>
  <inkml:trace contextRef="#ctx0" brushRef="#br0" timeOffset="15583.834">5111 443 0 0 0,'0'0'2004'0'0,"0"0"-2"0"0,0 0 49 0 0,0 0-10 0 0,0 0-133 0 0,0 0-199 0 0,0 0-197 0 0,0 0-172 0 0,0 0-90 0 0,0 0-81 0 0,0 0-126 0 0,0 0-101 0 0,14-9 1151 0 0,-10 7 4177 0 0,-22 277-4383 0 0,-2-167-1822 0 0,-4-39-54 0 0,24-69-139 0 0,-2 13 300 0 0,2-10-3301 0 0,0-1-3293 0 0,0-5-5406 0 0</inkml:trace>
  <inkml:trace contextRef="#ctx0" brushRef="#br0" timeOffset="17149.902">5405 527 2425 0 0,'0'0'874'0'0,"0"0"-188"0"0,0 0 93 0 0,0 0 258 0 0,0 0 171 0 0,0 0-39 0 0,0 0-213 0 0,0 0-233 0 0,0 0-94 0 0,0 0 81 0 0,0 0 111 0 0,3 1 115 0 0,53-4 11398 0 0,-31-5-12710 0 0,-4 0 650 0 0,-12 6-143 0 0,-1-1 0 0 0,1 0 0 0 0,-1-1 0 0 0,0 0 0 0 0,0 0-1 0 0,0 0 1 0 0,-1-1 0 0 0,0 0 0 0 0,0-1 0 0 0,0 0 0 0 0,0 0 0 0 0,-1 0 0 0 0,2-2-131 0 0,-8 8 17 0 0,0 0 0 0 0,0 1 0 0 0,0-1 0 0 0,0 0 0 0 0,1 1 1 0 0,-1-1-1 0 0,0 0 0 0 0,0 1 0 0 0,1-1 0 0 0,-1 0 0 0 0,0 0 0 0 0,1 1 0 0 0,-1-1 0 0 0,0 0 0 0 0,1 0 0 0 0,-1 1 0 0 0,0-1 0 0 0,1 0 1 0 0,-1 0-1 0 0,1 0 0 0 0,-1 0 0 0 0,0 0 0 0 0,1 0 0 0 0,-1 0 0 0 0,1 0 0 0 0,-1 0 0 0 0,0 0 0 0 0,1 0 0 0 0,-1 0 0 0 0,1 0 0 0 0,-1 0 1 0 0,0 0-1 0 0,1 0 0 0 0,-1 0 0 0 0,0 0 0 0 0,1 0 0 0 0,-1-1 0 0 0,1 1 0 0 0,-1 0 0 0 0,0 0 0 0 0,1 0 0 0 0,-1-1 0 0 0,0 1 0 0 0,1 0 0 0 0,-1 0 1 0 0,0-1-1 0 0,0 1 0 0 0,1 0 0 0 0,-1-1 0 0 0,0 1 0 0 0,0-1-17 0 0,2 655 356 0 0,-1-640-352 0 0,-2 0 1 0 0,1 0-1 0 0,-2 0 1 0 0,0 0-1 0 0,-1 0 0 0 0,0 0 1 0 0,-1-1-1 0 0,0 0 1 0 0,-1 0-1 0 0,-1 0 0 0 0,0 0 1 0 0,0-1-1 0 0,-2 0 0 0 0,1 0 1 0 0,-1-1-1 0 0,-1 0 1 0 0,0 0-1 0 0,-1-1 0 0 0,0 0 1 0 0,0-1-1 0 0,-1 0 1 0 0,-1-1-1 0 0,1 0 0 0 0,-10 5-4 0 0,18-12-1 0 0,1 1-1 0 0,-1-1 1 0 0,0 0 0 0 0,0 1-1 0 0,0-1 1 0 0,0 0-1 0 0,0-1 1 0 0,0 1-1 0 0,0-1 1 0 0,0 1-1 0 0,0-1 1 0 0,0 0 0 0 0,-1 0-1 0 0,1 0 1 0 0,0 0-1 0 0,0-1 1 0 0,0 0-1 0 0,0 1 1 0 0,0-1-1 0 0,0 0 1 0 0,0 0-1 0 0,0 0 1 0 0,0-1 0 0 0,1 1-1 0 0,-1-1 1 0 0,0 0-1 0 0,1 0 1 0 0,-1 1-1 0 0,1-2 1 0 0,0 1-1 0 0,-1 0 1 0 0,1 0 0 0 0,0-1-1 0 0,1 1 1 0 0,-1-1-1 0 0,0 1 1 0 0,1-1-1 0 0,-1 0 1 0 0,1 0-1 0 0,0 0 1 0 0,0 0-1 0 0,0 0 1 0 0,0 0 0 0 0,1 0-1 0 0,-1 0 1 0 0,1-2 1 0 0,1-10-10 0 0,2-1 0 0 0,0 0 0 0 0,0 0 0 0 0,2 1 0 0 0,0 0 0 0 0,0 0 0 0 0,2 0 1 0 0,0 1-1 0 0,0 0 0 0 0,2 0 0 0 0,-1 1 0 0 0,2 0 0 0 0,0 0 0 0 0,0 1 0 0 0,3-1 10 0 0,29-44-106 0 0,-8 14 60 0 0,-1 1-1942 0 0,-16 13-8526 0 0,-16 25-1187 0 0</inkml:trace>
  <inkml:trace contextRef="#ctx0" brushRef="#br0" timeOffset="17744.214">5278 255 8586 0 0,'0'0'1934'0'0,"0"0"-418"0"0,0 0-161 0 0,0 0 77 0 0,0 0-41 0 0,0 0-147 0 0,0 0-255 0 0,0 0-205 0 0,0 0-51 0 0,0 0 42 0 0,0 0 52 0 0,0 0-54 0 0,0 0-67 0 0,14-6-90 0 0,90-47 792 0 0,111-105 610 0 0,-214 157-2015 0 0,1 0-1 0 0,0 0 1 0 0,-1 0-1 0 0,1 0 1 0 0,0 0-1 0 0,0 1 1 0 0,0-1-1 0 0,-1 0 1 0 0,1 1-1 0 0,0-1 1 0 0,0 1-1 0 0,0 0 1 0 0,0 0-1 0 0,0 0 1 0 0,0 0-1 0 0,0 0 1 0 0,0 0-1 0 0,0 0 1 0 0,0 1-1 0 0,0-1 1 0 0,0 1-1 0 0,0-1 1 0 0,-1 1-1 0 0,1 0 1 0 0,0 0-1 0 0,0 0 1 0 0,0 0-1 0 0,-1 0 1 0 0,1 0-1 0 0,-1 0 1 0 0,1 0-1 0 0,-1 1 1 0 0,1-1-1 0 0,-1 1 1 0 0,0-1-1 0 0,0 1 1 0 0,0-1-1 0 0,1 1 1 0 0,-2 0-1 0 0,1-1 1 0 0,0 1-1 0 0,0 0 1 0 0,0 0-1 0 0,-1 0 1 0 0,1 0-1 0 0,-1 0 1 0 0,0 0-1 0 0,1 1-2 0 0,46 107 438 0 0,-15-62-390 0 0,-21-45-101 0 0,-10-2-4382 0 0,-1-1-4654 0 0,0 0-2987 0 0</inkml:trace>
  <inkml:trace contextRef="#ctx0" brushRef="#br0" timeOffset="18217.693">6235 387 4297 0 0,'0'0'2095'0'0,"0"0"-97"0"0,0 0 129 0 0,0 0 80 0 0,0 0-136 0 0,0 0-221 0 0,0 0-331 0 0,0 0-283 0 0,0 0-200 0 0,0 0-198 0 0,0 0-98 0 0,0 0-89 0 0,0 0-96 0 0,-6-3-42 0 0,-23-8-73 0 0,-12 34 1010 0 0,22 0-1256 0 0,2 1-1 0 0,0 1 1 0 0,2 0 0 0 0,1 2-1 0 0,0-1 1 0 0,3 2 0 0 0,0-1-1 0 0,-2 13-193 0 0,9 70 48 0 0,6-106-148 0 0,0 0 0 0 0,0 0 0 0 0,1 0 0 0 0,0-1-1 0 0,0 0 1 0 0,0 1 0 0 0,0-1 0 0 0,0 0 0 0 0,0 0-1 0 0,1-1 1 0 0,0 1 0 0 0,-1-1 0 0 0,1 1 0 0 0,0-1-1 0 0,0-1 1 0 0,0 1 0 0 0,1 0 0 0 0,-1-1 0 0 0,0 0-1 0 0,0 0 1 0 0,1 0 0 0 0,-1-1 0 0 0,1 1 0 0 0,-1-1-1 0 0,1 0 1 0 0,-1 0 0 0 0,0-1 0 0 0,1 1 0 0 0,-1-1-1 0 0,1 0 1 0 0,-1 0 0 0 0,0 0 0 0 0,0-1 0 0 0,0 0-1 0 0,0 0 1 0 0,0 0 0 0 0,2-1 100 0 0,46-25-4905 0 0,-19 6-4174 0 0,-20 14-450 0 0</inkml:trace>
  <inkml:trace contextRef="#ctx0" brushRef="#br0" timeOffset="18496.918">6539 439 10138 0 0,'0'0'2009'0'0,"0"0"-328"0"0,0 0-104 0 0,0 0-21 0 0,0 0-109 0 0,0 0-209 0 0,0 0-268 0 0,0 0-244 0 0,-32 21-154 0 0,-101 66-115 0 0,129-85-426 0 0,1-1-1 0 0,-1 1 0 0 0,1 0 0 0 0,-1 0 0 0 0,1 0 0 0 0,0 1 0 0 0,0-1 0 0 0,0 1 0 0 0,0 0 0 0 0,0 0 0 0 0,1 0 0 0 0,-1 0 1 0 0,1 0-1 0 0,0 1 0 0 0,0-1 0 0 0,0 1 0 0 0,1-1 0 0 0,-1 1 0 0 0,0 0-30 0 0,-1 7 115 0 0,1-7-64 0 0,0 0 0 0 0,0-1 0 0 0,1 1 0 0 0,-1 0 0 0 0,1 0 0 0 0,-1 0 0 0 0,1 0 0 0 0,1 0 0 0 0,-1 0 0 0 0,0 1 0 0 0,1-1 0 0 0,0 0 0 0 0,0 0 0 0 0,0 0 0 0 0,1 0 0 0 0,-1 1 0 0 0,1-1 0 0 0,0 0 0 0 0,0 0 0 0 0,1 0 0 0 0,-1 0 0 0 0,1-1-1 0 0,0 1 1 0 0,0 0 0 0 0,0-1 0 0 0,0 1 0 0 0,1-1 0 0 0,-1 1 0 0 0,1-1 0 0 0,0 0 0 0 0,0 0 0 0 0,0-1 0 0 0,0 1 0 0 0,1 0 0 0 0,-1-1 0 0 0,1 0 0 0 0,0 0-51 0 0,9 3 101 0 0,0-1 0 0 0,0-1 1 0 0,1 0-1 0 0,0-1 0 0 0,-1 0 0 0 0,1-1 0 0 0,0 0 1 0 0,0-2-1 0 0,-1 1 0 0 0,1-2 0 0 0,0 0 1 0 0,-1 0-1 0 0,1-1 0 0 0,-1-1 0 0 0,0 0 0 0 0,0-1 1 0 0,0-1-1 0 0,-1 0 0 0 0,1 0 0 0 0,-2-1 0 0 0,1-1 1 0 0,-1 0-1 0 0,0 0 0 0 0,0-1 0 0 0,-1-1 1 0 0,-1 0-1 0 0,0 0 0 0 0,1-1-101 0 0,-7 8-3 0 0,0 0-1 0 0,0-1 1 0 0,0 1 0 0 0,-1-1-1 0 0,1 0 1 0 0,-1 0 0 0 0,0 0-1 0 0,0 0 1 0 0,0 0 0 0 0,-1 0 0 0 0,1-1-1 0 0,-1 1 1 0 0,0-1 0 0 0,0 1-1 0 0,-1 0 1 0 0,1-1 0 0 0,-1 0-1 0 0,0 1 1 0 0,0-1 0 0 0,-1 1 0 0 0,1-1-1 0 0,-1 1 1 0 0,0 0 0 0 0,0-1-1 0 0,-1 1 1 0 0,1 0 0 0 0,-1-1-1 0 0,0 1 1 0 0,0 0 0 0 0,0 0-1 0 0,-1 1 1 0 0,1-1 0 0 0,-1 0 0 0 0,0 1-1 0 0,0-1 1 0 0,0 1 0 0 0,0 0-1 0 0,-1 0 1 0 0,1 0 0 0 0,-1 1-1 0 0,0-1 1 0 0,0 1 0 0 0,0 0 0 0 0,0 0-1 0 0,0 0 1 0 0,-1 0 3 0 0,-89-6-2270 0 0,63 11-1520 0 0,2 2-4389 0 0,15-2-3952 0 0</inkml:trace>
  <inkml:trace contextRef="#ctx0" brushRef="#br0" timeOffset="18922.595">7080 384 13795 0 0,'0'0'2248'0'0,"0"0"-1218"0"0,0 0-359 0 0,0 0 310 0 0,0 0 240 0 0,0 0-10 0 0,0 0-245 0 0,0 0-413 0 0,0 0-291 0 0,0 0-94 0 0,0 0-20 0 0,0 0 6 0 0,-20 11 4 0 0,-137 77 272 0 0,156-88-423 0 0,-1 0 0 0 0,1 1 0 0 0,0-1 1 0 0,-1 0-1 0 0,1 1 0 0 0,0-1 0 0 0,-1 1 0 0 0,1-1 0 0 0,0 1 1 0 0,0 0-1 0 0,-1-1 0 0 0,1 1 0 0 0,0 0 0 0 0,0 0 1 0 0,0 0-1 0 0,0 0 0 0 0,0 0 0 0 0,0 0 0 0 0,0 0 0 0 0,0 0 1 0 0,1 0-1 0 0,-1 0 0 0 0,0 0 0 0 0,1 1 0 0 0,-1-1 1 0 0,1 0-1 0 0,-1 1 0 0 0,1-1 0 0 0,0 0 0 0 0,-1 1 0 0 0,1-1 1 0 0,0 0-1 0 0,0 1 0 0 0,0-1 0 0 0,0 1 0 0 0,0-1 1 0 0,0 0-1 0 0,0 1 0 0 0,1-1 0 0 0,-1 0 0 0 0,0 1 0 0 0,1-1 1 0 0,-1 0-1 0 0,1 1 0 0 0,0-1 0 0 0,-1 0 0 0 0,1 0 1 0 0,0 0-1 0 0,0 0 0 0 0,0 1 0 0 0,-1-1 0 0 0,1 0 1 0 0,0-1-1 0 0,0 1 0 0 0,1 0 0 0 0,-1 0 0 0 0,0 0-7 0 0,129 87 684 0 0,-127-86-637 0 0,0 0-1 0 0,-1 0 0 0 0,1 0 1 0 0,-1 1-1 0 0,1-1 0 0 0,-1 1 1 0 0,0-1-1 0 0,0 1 0 0 0,0 0 1 0 0,0-1-1 0 0,-1 1 0 0 0,1 0 1 0 0,-1 0-1 0 0,1 0 0 0 0,-1 1 1 0 0,0-1-1 0 0,-1 0 0 0 0,1 0 1 0 0,0 1-1 0 0,-1-1 0 0 0,0 0 1 0 0,1 1-1 0 0,-1-1 0 0 0,-1 0 1 0 0,1 1-1 0 0,0-1 0 0 0,-1 0 1 0 0,0 1-1 0 0,0-1 0 0 0,0 0 0 0 0,0 0 1 0 0,0 0-1 0 0,-1 0 0 0 0,1 0 1 0 0,-1 0-1 0 0,0 0 0 0 0,0 0 1 0 0,0-1-1 0 0,0 1 0 0 0,0-1 1 0 0,0 1-1 0 0,-2 0-46 0 0,-13 6-43 0 0,-1-2 0 0 0,1 0 0 0 0,-1 0 0 0 0,0-2 0 0 0,-1 0 0 0 0,1-1 0 0 0,-1-1 0 0 0,0-1 0 0 0,0-1 0 0 0,0 0 0 0 0,1-1 0 0 0,-12-2 43 0 0,14 1-285 0 0,-18-5-2019 0 0,29 1-2356 0 0,3-2-4144 0 0,2 3-1662 0 0</inkml:trace>
  <inkml:trace contextRef="#ctx0" brushRef="#br0" timeOffset="19233.892">7680 340 9394 0 0,'0'0'3397'0'0,"0"0"-1081"0"0,0 0-686 0 0,0 0-247 0 0,0 0-212 0 0,0 0-234 0 0,0 0-193 0 0,0 0-135 0 0,0 0-69 0 0,0 0-60 0 0,-33 15-41 0 0,-104 51-67 0 0,57-7 206 0 0,72-52-515 0 0,1 0-1 0 0,0 1 1 0 0,0-1-1 0 0,1 1 1 0 0,0 1-1 0 0,0-1 1 0 0,1 1-1 0 0,0 0 1 0 0,1 0-1 0 0,0 1 1 0 0,0 0-1 0 0,1-1 1 0 0,0 1-1 0 0,1 0 1 0 0,0 0-1 0 0,0 0 1 0 0,1 1-1 0 0,1-1 1 0 0,0 0-1 0 0,0 2-62 0 0,3-5 49 0 0,0-1-1 0 0,1 0 1 0 0,0-1-1 0 0,0 1 1 0 0,0-1-1 0 0,0 0 1 0 0,1 1 0 0 0,0-2-1 0 0,0 1 1 0 0,1-1-1 0 0,-1 0 1 0 0,1 0-1 0 0,0 0 1 0 0,0-1 0 0 0,0 0-1 0 0,0 0 1 0 0,0 0-1 0 0,1-1 1 0 0,-1 0-1 0 0,1 0 1 0 0,0-1-1 0 0,0 0 1 0 0,-1 0 0 0 0,1-1-1 0 0,0 1 1 0 0,0-1-1 0 0,0-1 1 0 0,0 1-1 0 0,3-2-48 0 0,5 1 92 0 0,0 0 1 0 0,0 0-1 0 0,0-2 0 0 0,-1 0 0 0 0,1-1 0 0 0,0 0 0 0 0,-1-1 0 0 0,0-1 0 0 0,0 0 1 0 0,-1-1-1 0 0,0 0 0 0 0,0-1 0 0 0,0-1 0 0 0,-1 0 0 0 0,-1 0 0 0 0,1-1 1 0 0,-2-1-1 0 0,1 0 0 0 0,-1-1 0 0 0,-1 1 0 0 0,0-2 0 0 0,-1 1 0 0 0,0-1 0 0 0,-1-1 1 0 0,3-8-93 0 0,-8 15-38 0 0,0 0 1 0 0,-1 0 0 0 0,0 0 0 0 0,-1 0 0 0 0,1 0 0 0 0,-1-1 0 0 0,-1 1-1 0 0,1 0 1 0 0,-1 0 0 0 0,-1 0 0 0 0,1 0 0 0 0,-1 0 0 0 0,0 1 0 0 0,-1-1 0 0 0,1 0-1 0 0,-1 1 1 0 0,-1 0 0 0 0,1-1 0 0 0,-1 1 0 0 0,0 1 0 0 0,-1-1 0 0 0,1 0-1 0 0,-1 1 1 0 0,0 0 0 0 0,0 0 0 0 0,-1 1 0 0 0,0 0 0 0 0,1 0 0 0 0,-1 0 0 0 0,-1 0-1 0 0,1 1 1 0 0,0 0 0 0 0,-1 0 0 0 0,0 1 0 0 0,0 0 0 0 0,1 0 0 0 0,-1 0 0 0 0,-7 0 37 0 0,-105-2-3015 0 0,81 10-610 0 0,0 2-3516 0 0,14-3-5043 0 0</inkml:trace>
  <inkml:trace contextRef="#ctx0" brushRef="#br0" timeOffset="19516.926">7171 597 15467 0 0,'0'0'2418'0'0,"0"0"-568"0"0,0 0-288 0 0,36-8-199 0 0,119-26-151 0 0,150-42 3379 0 0,-251 65-4188 0 0,-53 52-420 0 0,-2-39 13 0 0,0 0 1 0 0,0 0 0 0 0,0 0-1 0 0,0 0 1 0 0,1 0 0 0 0,-1 0-1 0 0,1 1 1 0 0,-1-1-1 0 0,1 0 1 0 0,0 0 0 0 0,0 1-1 0 0,0-1 1 0 0,0 0 0 0 0,0 0-1 0 0,1 0 1 0 0,-1 1-1 0 0,0-1 1 0 0,1 0 0 0 0,0 0-1 0 0,0 0 1 0 0,-1 0 0 0 0,1 0-1 0 0,0 0 1 0 0,1 0-1 0 0,-1 0 1 0 0,0 0 0 0 0,1 0-1 0 0,-1-1 1 0 0,1 1 0 0 0,-1 0-1 0 0,1-1 1 0 0,0 0-1 0 0,-1 1 1 0 0,1-1 0 0 0,0 0-1 0 0,0 0 1 0 0,0 0 0 0 0,0 0-1 0 0,0 0 1 0 0,0 0-1 0 0,0-1 1 0 0,1 1 0 0 0,-1-1-1 0 0,0 1 1 0 0,0-1-1 0 0,1 0 1 0 0,1 0 3 0 0,20 1-25 0 0,-12-1-118 0 0,0 1-1 0 0,1-2 1 0 0,-1 1-1 0 0,0-2 0 0 0,1 0 1 0 0,-1 0-1 0 0,0-1 1 0 0,10-4 143 0 0,11-12-1862 0 0,-13 5-6919 0 0,-14 11-3068 0 0</inkml:trace>
  <inkml:trace contextRef="#ctx0" brushRef="#br0" timeOffset="20139.894">7822 1 11594 0 0,'0'0'2708'0'0,"0"0"-825"0"0,0 0-339 0 0,0 0-77 0 0,0 0-185 0 0,0 0-307 0 0,0 0-322 0 0,0 0-245 0 0,0 0-112 0 0,0 0 19 0 0,0 0 88 0 0,0 0 94 0 0,0 0 27 0 0,12 1-42 0 0,290 32 1589 0 0,-300-32-2050 0 0,1 1 0 0 0,-1 0-1 0 0,1 0 1 0 0,-1 0 0 0 0,0 0 0 0 0,1 0 0 0 0,-1 0 0 0 0,0 1 0 0 0,-1-1-1 0 0,1 1 1 0 0,0-1 0 0 0,-1 1 0 0 0,1 0 0 0 0,-1-1 0 0 0,0 1 0 0 0,0 0-1 0 0,0 0 1 0 0,0 0 0 0 0,-1 0 0 0 0,1 0 0 0 0,-1 0 0 0 0,0 0 0 0 0,0 0-1 0 0,0 0 1 0 0,0 0 0 0 0,0 0 0 0 0,0 0 0 0 0,-1 1 0 0 0,0-1 0 0 0,0-1-1 0 0,0 1 1 0 0,0 1-21 0 0,0 18 132 0 0,-25 157 325 0 0,12-17-413 0 0,7 0 1 0 0,7 23-45 0 0,1-89 44 0 0,-15-38 34 0 0,-14-64 985 0 0,-177-2-1169 0 0,122 12-2109 0 0,83-4 99 0 0,0 0-3668 0 0,0 0-6738 0 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2:08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12979 2931 1728 0 0,'0'0'1937'0'0,"0"0"-11"0"0,0 0 97 0 0,0 0 82 0 0,0 0-87 0 0,0 0-203 0 0,0 0-282 0 0,0 0-285 0 0,0 0-261 0 0,0 0-178 0 0,0 0-117 0 0,-4-2-86 0 0,-10-5-62 0 0,10 5-56 0 0,4 2-57 0 0,0 0-56 0 0,0 0-34 0 0,0 0-36 0 0,0 0-31 0 0,0 0-29 0 0,0 0-33 0 0,0 0-20 0 0,0 0-16 0 0,0 0-17 0 0,0 0-24 0 0,0 0-27 0 0,0 0-16 0 0,0 0-23 0 0,5 335 3687 0 0,-5-371-3575 0 0,-1 23-170 0 0,0 0 0 0 0,1 0 1 0 0,1 0-1 0 0,0 0 1 0 0,1 0-1 0 0,0 0 0 0 0,1 0 1 0 0,4-9-12 0 0,6-10 20 0 0,1 0 1 0 0,1 2 0 0 0,2 0 0 0 0,1 0-1 0 0,2 2 1 0 0,0 0 0 0 0,8-5-21 0 0,-21 24-17 0 0,30-15 139 0 0,-13 71 62 0 0,5 85 392 0 0,-29-131-558 0 0,0-1-5 0 0,0 0 11 0 0,0 0-9 0 0,0 0 9 0 0,0 0 12 0 0,0 0-3 0 0,0 0 0 0 0,0 0 6 0 0,0 0 3 0 0,0 0 6 0 0,0 0 6 0 0,0 0-2 0 0,0 0-17 0 0,0 0-8 0 0,0 0 1 0 0,0 0-14 0 0,1-16-1741 0 0,-2 2-4329 0 0,1 11 184 0 0,0 3-6026 0 0</inkml:trace>
  <inkml:trace contextRef="#ctx0" brushRef="#br0" timeOffset="-77760.056">599 306 1936 0 0,'0'0'1382'0'0,"0"0"-1251"0"0,0 0-605 0 0,0 0 197 0 0,0 0 698 0 0,0 0 794 0 0,0 0 538 0 0,0 0 130 0 0,0 0-230 0 0,0 0-322 0 0,0 0-249 0 0,13 7-179 0 0,43 24-90 0 0,-47-27-446 0 0,0 0 0 0 0,0-1 1 0 0,1 1-1 0 0,0-2 0 0 0,-1 1 0 0 0,1-2 0 0 0,0 1 0 0 0,0-1 0 0 0,0-1 0 0 0,0 0 0 0 0,0 0 0 0 0,0-1 0 0 0,0 0 1 0 0,3-1-368 0 0,-7 1 131 0 0,18-4 193 0 0,1-1 0 0 0,-1-2-1 0 0,0 0 1 0 0,0-2 0 0 0,-1 0 0 0 0,-1-2 0 0 0,0 0 0 0 0,4-4-324 0 0,28-16 327 0 0,-1-3 0 0 0,-2-1 0 0 0,-2-3 0 0 0,-1-2 0 0 0,4-8-327 0 0,-14 6 560 0 0,-135 275 836 0 0,60-117-1226 0 0,4 2 0 0 0,6 1 0 0 0,5 2 1 0 0,3 16-171 0 0,8-41 78 0 0,-5-1 1 0 0,-3-1 0 0 0,-5 0-1 0 0,-3-2 1 0 0,-5-1 0 0 0,-3-2-1 0 0,-4-1 1 0 0,-35 54-79 0 0,33-75 27 0 0,40-65-25 0 0,0-1 12 0 0,1 0 4 0 0,0 0 22 0 0,0 0 38 0 0,2-8 74 0 0,64-130-431 0 0,-50 74-1087 0 0,-12 25-2556 0 0,-3 13-7575 0 0,-1 18 1715 0 0</inkml:trace>
  <inkml:trace contextRef="#ctx0" brushRef="#br0" timeOffset="-77282.176">656 990 10930 0 0,'0'0'961'0'0,"0"0"-187"0"0,0 0 39 0 0,0 0 281 0 0,0 0 227 0 0,0 0-6 0 0,0 0-266 0 0,0 0-311 0 0,0 0-149 0 0,0 0 43 0 0,0 0 90 0 0,0 0-7 0 0,0 0-83 0 0,34-3-93 0 0,112-14-85 0 0,109-36 607 0 0,47-10-809 0 0,-286 60-245 0 0,26 3-30 0 0,-36 44 516 0 0,-19 231 766 0 0,16-231-1240 0 0,-2-43-51 0 0,-1-1 4 0 0,24-21-3171 0 0,-16 12-1857 0 0,-3 2-5477 0 0</inkml:trace>
  <inkml:trace contextRef="#ctx0" brushRef="#br0" timeOffset="-77104.295">1853 1348 17188 0 0,'0'0'3854'0'0,"0"0"-2765"0"0,0 0-918 0 0,0 0 53 0 0,0 0 252 0 0,0 0 196 0 0,0 0-2 0 0,0 0-165 0 0,0 0-227 0 0,0 0-146 0 0,0 0-71 0 0,0 0-40 0 0,0 0-45 0 0,2 30-61 0 0,7 92-122 0 0,-5-73-1038 0 0,-2-44-1996 0 0,1 5-6937 0 0,-3-9-183 0 0</inkml:trace>
  <inkml:trace contextRef="#ctx0" brushRef="#br0" timeOffset="-76943.356">1814 707 20092 0 0,'0'0'1137'0'0,"0"0"-561"0"0,0 0-216 0 0,0 0-32 0 0,0 0-96 0 0,0 0-200 0 0,0 0-312 0 0,0 0-216 0 0,0 0-240 0 0,0 0-385 0 0,0 0-1103 0 0,0 0-3593 0 0,0 0-6266 0 0</inkml:trace>
  <inkml:trace contextRef="#ctx0" brushRef="#br0" timeOffset="-76714.022">2506 1060 19708 0 0,'0'0'886'0'0,"0"0"-390"0"0,0 0-41 0 0,0 0 170 0 0,0 0 126 0 0,0 0-4 0 0,0 0-203 0 0,0 0-228 0 0,0 0-137 0 0,-11 32-70 0 0,-36 99-40 0 0,-38 78-91 0 0,-1-33-2799 0 0,83-172 2366 0 0,-13 18-3549 0 0,3-11-4029 0 0,9-10-1517 0 0</inkml:trace>
  <inkml:trace contextRef="#ctx0" brushRef="#br0" timeOffset="-76487.883">2109 1105 13299 0 0,'0'0'2063'0'0,"0"0"-627"0"0,0 0-354 0 0,0 0-179 0 0,0 0-122 0 0,0 0-77 0 0,0 0-118 0 0,0 0-77 0 0,0 0 6 0 0,0 0-28 0 0,0 0-50 0 0,0 0-63 0 0,0 0-74 0 0,29 27-70 0 0,93 87-90 0 0,-13-20 20 0 0,43 26-870 0 0,-121-104-898 0 0,-9-9-6304 0 0,-14-6-3199 0 0</inkml:trace>
  <inkml:trace contextRef="#ctx0" brushRef="#br0" timeOffset="-75685.148">2911 1314 16011 0 0,'0'0'1102'0'0,"0"0"-351"0"0,0 0 6 0 0,0 0 217 0 0,0 0 58 0 0,0 0-97 0 0,0 0-179 0 0,0 0-145 0 0,0 0-116 0 0,0 0-69 0 0,0 0-7 0 0,0 0-63 0 0,33 4-34 0 0,102 10-26 0 0,-73-22 73 0 0,-54 2-285 0 0,-2 3-51 0 0,0-1 1 0 0,0 0-1 0 0,0 0 0 0 0,-1 0 1 0 0,0-1-1 0 0,1 1 0 0 0,-2-1 0 0 0,1-1 1 0 0,0 1-1 0 0,-1-1 0 0 0,0 1 1 0 0,0-1-1 0 0,-1 0 0 0 0,0-1 0 0 0,0 1 1 0 0,0-1-1 0 0,-1 1 0 0 0,0-1 1 0 0,0 0-1 0 0,-1 0 0 0 0,1 0 0 0 0,-2 0 1 0 0,1 0-1 0 0,-1 0 0 0 0,0-6-33 0 0,-2 9-24 0 0,0 0 0 0 0,0 0 0 0 0,0 0 0 0 0,-1 0 0 0 0,1 1 1 0 0,-1-1-1 0 0,0 1 0 0 0,0 0 0 0 0,0 0 0 0 0,-1 0 0 0 0,1 0 0 0 0,0 0 0 0 0,-1 1 0 0 0,0 0 0 0 0,0 0 0 0 0,0 0 0 0 0,0 0 0 0 0,0 0 0 0 0,0 1 0 0 0,0-1 0 0 0,-1 1 0 0 0,1 0 0 0 0,0 1 0 0 0,-1-1 0 0 0,1 1 0 0 0,-1 0 0 0 0,1 0 0 0 0,0 0 0 0 0,-1 1 0 0 0,1-1 0 0 0,0 1 0 0 0,-1 0 0 0 0,1 0 0 0 0,0 1 0 0 0,0-1 0 0 0,0 1 0 0 0,0 0 0 0 0,-1 1 24 0 0,-13 6-146 0 0,0 2 0 0 0,1 0-1 0 0,0 0 1 0 0,1 2 0 0 0,0 0-1 0 0,1 1 1 0 0,1 1-1 0 0,0 0 1 0 0,1 0 0 0 0,1 2-1 0 0,0-1 1 0 0,1 2-1 0 0,-2 5 147 0 0,10-19-90 0 0,0 0 0 0 0,0 0-1 0 0,0 0 1 0 0,0 1 0 0 0,1-1 0 0 0,0 1-1 0 0,0 0 1 0 0,0-1 0 0 0,0 1-1 0 0,1 0 1 0 0,0 0 0 0 0,0 0-1 0 0,0 0 1 0 0,1 0 0 0 0,-1 0 0 0 0,1 1-1 0 0,0-1 1 0 0,1 0 0 0 0,-1 0-1 0 0,1 0 1 0 0,0 0 0 0 0,1 0-1 0 0,-1 0 1 0 0,1 0 0 0 0,0-1-1 0 0,0 1 1 0 0,0 0 0 0 0,1-1 0 0 0,-1 0-1 0 0,1 1 1 0 0,0-1 0 0 0,0 0-1 0 0,1-1 1 0 0,-1 1 0 0 0,1 0-1 0 0,0-1 1 0 0,0 0 0 0 0,0 0-1 0 0,1 0 1 0 0,-1-1 0 0 0,0 1 0 0 0,5 1 90 0 0,8-2-370 0 0,0 0 1 0 0,0 0-1 0 0,0-2 1 0 0,1 0 0 0 0,-1-1-1 0 0,0-1 1 0 0,0 0-1 0 0,0-1 1 0 0,0-1-1 0 0,0-1 1 0 0,4-2 369 0 0,21-11-1683 0 0,-1-2 0 0 0,-1-1 0 0 0,-1-3-1 0 0,-1 0 1 0 0,8-10 1683 0 0,-21 17-284 0 0,45-42 2635 0 0,-69 58-2123 0 0,0 0 1 0 0,0 1 0 0 0,-1-1-1 0 0,1 1 1 0 0,0-1-1 0 0,0 0 1 0 0,-1 0 0 0 0,1 0-1 0 0,0 1 1 0 0,-1-1 0 0 0,1 0-1 0 0,-1 0 1 0 0,1 0-1 0 0,-1 0 1 0 0,1 0 0 0 0,-1 0-1 0 0,0 0 1 0 0,1 0 0 0 0,-1 0-1 0 0,0 0 1 0 0,0 0-1 0 0,0 0 1 0 0,0 0 0 0 0,0 0-1 0 0,0 0 1 0 0,0 0 0 0 0,0-1-1 0 0,0 1 1 0 0,0 0-1 0 0,-1 0 1 0 0,1 0 0 0 0,0 0-1 0 0,-1 0 1 0 0,1 0 0 0 0,-1 1-1 0 0,1-1 1 0 0,-1 0-1 0 0,1 0 1 0 0,-1 0 0 0 0,0 0-1 0 0,1 0 1 0 0,-1 1 0 0 0,0-1-1 0 0,0 0-228 0 0,-7 2 183 0 0,0-1-1 0 0,1 2 0 0 0,-1-1 1 0 0,0 1-1 0 0,1 0 0 0 0,-1 1 1 0 0,1 0-1 0 0,0 0 0 0 0,0 0 1 0 0,0 1-1 0 0,0 0 0 0 0,1 1 1 0 0,-1-1-1 0 0,1 1 0 0 0,0 1-182 0 0,-4 3-52 0 0,1-1 1 0 0,0 1-1 0 0,1 1 0 0 0,0 0 0 0 0,1 0 0 0 0,0 1 1 0 0,1 0-1 0 0,0 0 0 0 0,0 0 0 0 0,1 1 0 0 0,1-1 1 0 0,0 1-1 0 0,0 1 0 0 0,0 5 52 0 0,4-15-34 0 0,-1 1 0 0 0,0 0 1 0 0,1 0-1 0 0,0 0 0 0 0,0 0 0 0 0,0 0 1 0 0,0 0-1 0 0,1 0 0 0 0,-1 0 0 0 0,1 0 0 0 0,0-1 1 0 0,0 1-1 0 0,1 0 0 0 0,-1 0 0 0 0,1-1 1 0 0,0 1-1 0 0,0-1 0 0 0,0 1 0 0 0,0-1 1 0 0,0 0-1 0 0,1 0 0 0 0,-1 0 0 0 0,1 0 0 0 0,0-1 1 0 0,0 1-1 0 0,0-1 0 0 0,0 1 0 0 0,1-1 1 0 0,-1 0-1 0 0,1 0 0 0 0,3 1 34 0 0,4 1 147 0 0,0 0-1 0 0,1 0 1 0 0,-1-1-1 0 0,1-1 1 0 0,0 0-1 0 0,0-1 1 0 0,0 0-1 0 0,0 0 1 0 0,0-1-1 0 0,0-1 1 0 0,-1 0-1 0 0,1-1 1 0 0,0 0-1 0 0,0-1 1 0 0,-1 0-1 0 0,1-1 1 0 0,-1 0-1 0 0,0-1 1 0 0,0 0-1 0 0,1-2-146 0 0,27-20 329 0 0,-2-2 1 0 0,-1-1-1 0 0,-2-2 1 0 0,-1-1-1 0 0,-1-2 0 0 0,-2-1 1 0 0,-1-1-1 0 0,-2-1 1 0 0,-2-2-1 0 0,14-32-329 0 0,-28 55 28 0 0,119-232-276 0 0,-122 228 159 0 0,-1 0 1 0 0,0 0-1 0 0,-1-1 1 0 0,-2 0-1 0 0,0 0 0 0 0,-1 0 1 0 0,-1 0-1 0 0,-2-1 0 0 0,0 1 1 0 0,-1 0-1 0 0,-2-10 89 0 0,1 26-12 0 0,1 0 0 0 0,-1 1 1 0 0,0-1-1 0 0,0 1 0 0 0,0 0 0 0 0,-1 0 0 0 0,0 0 0 0 0,0 0 1 0 0,0 0-1 0 0,-1 1 0 0 0,1-1 0 0 0,-1 1 0 0 0,0 0 0 0 0,-1 0 1 0 0,1 0-1 0 0,-1 1 0 0 0,1-1 0 0 0,-1 1 0 0 0,0 0 0 0 0,0 1 1 0 0,-1-1-1 0 0,1 1 0 0 0,0 0 0 0 0,-1 0 0 0 0,1 1 0 0 0,-1 0 0 0 0,0 0 1 0 0,1 0-1 0 0,-1 0 0 0 0,0 1 0 0 0,0 0 0 0 0,1 0 0 0 0,-1 1 1 0 0,0 0-1 0 0,0-1 0 0 0,1 2 0 0 0,-1-1 0 0 0,1 1 0 0 0,-1 0 1 0 0,1 0-1 0 0,-3 2 12 0 0,-16 9-23 0 0,1 0 1 0 0,1 2-1 0 0,0 1 0 0 0,1 0 1 0 0,1 2-1 0 0,1 0 1 0 0,0 1-1 0 0,2 1 1 0 0,0 1-1 0 0,1 0 0 0 0,1 1 1 0 0,1 1-1 0 0,-5 12 23 0 0,8-16 1 0 0,1 1 0 0 0,1 0-1 0 0,0 0 1 0 0,2 1 0 0 0,0 0-1 0 0,2 0 1 0 0,0 1 0 0 0,1-1-1 0 0,2 1 1 0 0,0 0 0 0 0,1 0-1 0 0,1 0 1 0 0,1 0 0 0 0,1 0-1 0 0,1 0 1 0 0,1-1 0 0 0,1 1-1 0 0,1-1 1 0 0,1 0 0 0 0,0 0-1 0 0,2-1 1 0 0,0 0 0 0 0,1-1-1 0 0,8 10 0 0 0,-1-4 41 0 0,1-1 0 0 0,1-1 0 0 0,2-1 1 0 0,0-1-1 0 0,1-1 0 0 0,1-1 0 0 0,0 0 0 0 0,2-2 0 0 0,0-1 0 0 0,1-1 0 0 0,0-1 0 0 0,1-2 0 0 0,16 6-41 0 0,-19-11-1339 0 0,-1 0 1 0 0,1-2-1 0 0,0-1 1 0 0,1 0-1 0 0,-1-2 1 0 0,16 0 1338 0 0,-25-2-11555 0 0</inkml:trace>
  <inkml:trace contextRef="#ctx0" brushRef="#br0" timeOffset="-75007.182">5422 1064 6641 0 0,'0'0'2500'0'0,"0"0"-175"0"0,0 0-177 0 0,0 0-244 0 0,0 0-254 0 0,0 0-330 0 0,0 0-306 0 0,0 0-236 0 0,0 0-167 0 0,0 0-108 0 0,0 0-60 0 0,-31 17-15 0 0,-99 57-25 0 0,63-16 96 0 0,56-42-385 0 0,-1-1-97 0 0,1 0 0 0 0,1 0 0 0 0,0 2 0 0 0,2-1 0 0 0,0 1 0 0 0,0 0 0 0 0,2 0 0 0 0,0 1 0 0 0,1 0 0 0 0,0 0 0 0 0,2 0 0 0 0,0 1 0 0 0,1-1 0 0 0,1 1 0 0 0,1 0 0 0 0,1 3-17 0 0,-1-19-35 0 0,1 0 1 0 0,0 0-1 0 0,-1 1 1 0 0,1-1-1 0 0,1 0 1 0 0,-1 0-1 0 0,0 0 1 0 0,1 0-1 0 0,-1 0 1 0 0,1-1-1 0 0,0 1 0 0 0,0 0 1 0 0,0-1-1 0 0,0 1 1 0 0,1-1-1 0 0,-1 0 1 0 0,1 0-1 0 0,-1 0 1 0 0,1 0-1 0 0,0 0 1 0 0,0-1-1 0 0,-1 1 0 0 0,1-1 1 0 0,0 1-1 0 0,1-1 1 0 0,-1 0-1 0 0,0 0 1 0 0,0-1-1 0 0,1 1 35 0 0,95 2-1847 0 0,-7-33-1569 0 0,-34 0-4995 0 0,-56 29 7968 0 0,23-13-7991 0 0</inkml:trace>
  <inkml:trace contextRef="#ctx0" brushRef="#br0" timeOffset="-70597.863">6032 1013 720 0 0,'0'0'2329'0'0,"0"0"-925"0"0,0 0-305 0 0,0 0 134 0 0,0 0 208 0 0,0 0 91 0 0,0 0-89 0 0,0 0-301 0 0,0 0-340 0 0,0 0-253 0 0,-19 9-173 0 0,-59 30-91 0 0,75-37-249 0 0,0-1 0 0 0,0 1 1 0 0,0 0-1 0 0,0 0 0 0 0,0 1 0 0 0,0-1 0 0 0,1 1 1 0 0,-1-1-1 0 0,1 1 0 0 0,0 0 0 0 0,0 0 1 0 0,0 0-1 0 0,0 0 0 0 0,0 0 0 0 0,1 0 0 0 0,-1 0 1 0 0,1 1-1 0 0,0-1 0 0 0,0 1-36 0 0,-3 7 104 0 0,-3 4 19 0 0,2 0 0 0 0,-1 1 0 0 0,2 0 0 0 0,0 0 0 0 0,1 0 0 0 0,1 0 0 0 0,1 0 0 0 0,0 1 0 0 0,0-1 0 0 0,2 0 0 0 0,0 2-123 0 0,1-10 79 0 0,-1 0 1 0 0,2 0-1 0 0,-1 0 1 0 0,1 0-1 0 0,0 0 1 0 0,0-1-1 0 0,1 1 1 0 0,0-1-1 0 0,1 0 1 0 0,-1 0-1 0 0,1-1 0 0 0,0 1 1 0 0,1-1-1 0 0,0 0 1 0 0,0 0-1 0 0,0-1 1 0 0,1 0-1 0 0,1 1-78 0 0,-2-4 181 0 0,1-1 0 0 0,-1 0 0 0 0,0 0 0 0 0,0 0 0 0 0,1-1 0 0 0,-1 1 0 0 0,0-2 0 0 0,1 1 1 0 0,-1-1-1 0 0,0 0 0 0 0,0 0 0 0 0,1-1 0 0 0,-1 1 0 0 0,0-1 0 0 0,-1-1 0 0 0,1 1 0 0 0,0-1 1 0 0,2-2-183 0 0,9-6 217 0 0,-1-2 0 0 0,-1 0 0 0 0,0-1 0 0 0,-1 0 0 0 0,0-1 0 0 0,-1-1 0 0 0,-1 0 1 0 0,0-1-1 0 0,-1 0 0 0 0,-1-1 0 0 0,0-1-217 0 0,-4 6 40 0 0,-1 1-1 0 0,0-1 1 0 0,-1 0-1 0 0,0 0 1 0 0,-1-1-1 0 0,0 1 1 0 0,-1-1 0 0 0,-1 1-1 0 0,0-1 1 0 0,-1 0-1 0 0,0 0 1 0 0,-2-8-40 0 0,-1 17-38 0 0,0 1 0 0 0,0 1 0 0 0,0-1 0 0 0,0 0 0 0 0,-1 1 0 0 0,1-1 0 0 0,-1 1 0 0 0,0 0 0 0 0,0 0 0 0 0,0 1 0 0 0,0-1 0 0 0,-1 1 0 0 0,1 0 0 0 0,-1 0 0 0 0,0 0 0 0 0,1 1 0 0 0,-1 0 0 0 0,0 0 0 0 0,0 0 0 0 0,0 0 0 0 0,1 1 0 0 0,-1 0 0 0 0,0 0 0 0 0,0 0 0 0 0,0 0 0 0 0,0 1 0 0 0,0 0 0 0 0,0 0 0 0 0,1 0 0 0 0,-1 1 0 0 0,-2 0 38 0 0,-6 1-181 0 0,0 1-1 0 0,1 0 1 0 0,-1 1-1 0 0,1 0 1 0 0,0 1-1 0 0,0 0 1 0 0,1 1-1 0 0,0 0 1 0 0,0 1-1 0 0,1 0 1 0 0,-6 6 181 0 0,55-7-614 0 0,137-62 1876 0 0,-97 32-801 0 0,-42 20-6534 0 0,-28 0-4081 0 0,-5-1 4374 0 0</inkml:trace>
  <inkml:trace contextRef="#ctx0" brushRef="#br0" timeOffset="-69833.476">6674 1053 3297 0 0,'0'0'1812'0'0,"0"0"-48"0"0,0 0 1 0 0,0 0 41 0 0,0 0-65 0 0,0 0-251 0 0,0 0-288 0 0,0 0-268 0 0,0 0-195 0 0,0 0-131 0 0,0 0-93 0 0,0 0-100 0 0,0 0-79 0 0,-21 2-63 0 0,-65 11-27 0 0,83-13-223 0 0,0 1 1 0 0,0 0-1 0 0,-1-1 0 0 0,1 1 1 0 0,0 1-1 0 0,0-1 1 0 0,0 0-1 0 0,0 1 1 0 0,0 0-1 0 0,1-1 0 0 0,-1 1 1 0 0,0 0-1 0 0,1 0 1 0 0,-1 1-1 0 0,1-1 1 0 0,0 1-1 0 0,0-1 0 0 0,0 1 1 0 0,0-1-1 0 0,0 2-23 0 0,-6 7 79 0 0,-3 0-48 0 0,1 1 0 0 0,0 0 0 0 0,1 1 1 0 0,1 0-1 0 0,0 0 0 0 0,0 1 0 0 0,1 0 1 0 0,1 0-1 0 0,1 1 0 0 0,0 0 0 0 0,1 0 1 0 0,0 0-1 0 0,1 0 0 0 0,1 1 1 0 0,0 0-1 0 0,1-1 0 0 0,1 1 0 0 0,1 2-31 0 0,-1-14 18 0 0,1 0-1 0 0,0 0 1 0 0,0 0-1 0 0,1 0 1 0 0,-1 0-1 0 0,1 0 1 0 0,0-1-1 0 0,0 1 1 0 0,0 0 0 0 0,0-1-1 0 0,1 0 1 0 0,-1 1-1 0 0,1-1 1 0 0,0 0-1 0 0,0 0 1 0 0,0-1-1 0 0,0 1 1 0 0,0-1-1 0 0,1 1 1 0 0,-1-1-1 0 0,1 0 1 0 0,0-1-1 0 0,0 1 1 0 0,-1 0-1 0 0,1-1 1 0 0,0 0 0 0 0,0 0-1 0 0,0 0 1 0 0,3 0-18 0 0,2 0 117 0 0,-1 0 0 0 0,1 0 0 0 0,-1-1 0 0 0,1 0 0 0 0,-1-1 0 0 0,0 0 0 0 0,1 0 0 0 0,-1-1 0 0 0,0 0 0 0 0,1 0 0 0 0,-1-1 0 0 0,-1 0 0 0 0,1 0 0 0 0,1-1-117 0 0,15-11 304 0 0,-1 0-1 0 0,0-2 0 0 0,-1 0 1 0 0,-1-1-1 0 0,0-2 1 0 0,-2 0-1 0 0,13-17-303 0 0,-23 26 62 0 0,-1 1 0 0 0,0-2 0 0 0,-1 1 0 0 0,-1-1 0 0 0,0 0 0 0 0,0 0 0 0 0,-1 0 0 0 0,-1-1 0 0 0,0 0 0 0 0,-1 0 0 0 0,0 0 0 0 0,-1 0 0 0 0,0-1 0 0 0,-1 1 0 0 0,-1-1 0 0 0,0 1 0 0 0,-1-5-62 0 0,0 15-24 0 0,1-1-1 0 0,-1 0 0 0 0,-1 0 0 0 0,1 0 0 0 0,-1 1 0 0 0,1-1 0 0 0,-1 1 0 0 0,0-1 0 0 0,0 1 0 0 0,-1 0 1 0 0,1 0-1 0 0,-1 0 0 0 0,1 0 0 0 0,-1 0 0 0 0,0 1 0 0 0,0-1 0 0 0,0 1 0 0 0,-1-1 0 0 0,1 1 0 0 0,0 0 1 0 0,-1 1-1 0 0,1-1 0 0 0,-1 1 0 0 0,0-1 0 0 0,0 1 0 0 0,1 0 0 0 0,-1 0 0 0 0,0 1 0 0 0,0-1 1 0 0,-3 1 24 0 0,-6-1-377 0 0,1 0 1 0 0,-1 1 0 0 0,1 0 0 0 0,-1 1-1 0 0,1 1 1 0 0,0 0 0 0 0,-1 1 0 0 0,1 0 0 0 0,-3 1 376 0 0,-42 23-5111 0 0,32-14-1436 0 0,9-5-3040 0 0</inkml:trace>
  <inkml:trace contextRef="#ctx0" brushRef="#br0" timeOffset="-66785.676">7237 1149 1656 0 0,'0'0'1127'0'0,"0"0"-40"0"0,0 0 164 0 0,0 0 335 0 0,0 0 265 0 0,0 0 24 0 0,0 0-245 0 0,0 0-446 0 0,0 0-405 0 0,0 0-291 0 0,0 0-165 0 0,0 26 1258 0 0,-3 47 377 0 0,-16 34-907 0 0,-50 151-83 0 0,63-240-1271 0 0,-1 5 2461 0 0,9-40-207 0 0,10-29-1754 0 0,1 1 0 0 0,3 0 1 0 0,2 1-1 0 0,2 1 0 0 0,23-36-197 0 0,-37 66 25 0 0,17-30 55 0 0,2 1 1 0 0,2 1-1 0 0,1 1 0 0 0,2 1 0 0 0,5-2-80 0 0,-31 38 6 0 0,-1-1 0 0 0,1 1-1 0 0,0-1 1 0 0,1 1 0 0 0,-1 0-1 0 0,1 1 1 0 0,-1-1-1 0 0,1 1 1 0 0,0 0 0 0 0,0 0-1 0 0,-1 0 1 0 0,2 1-1 0 0,-1 0 1 0 0,0 0 0 0 0,0 0-1 0 0,0 0 1 0 0,0 1 0 0 0,1 0-1 0 0,-1 0-5 0 0,-2 2 5 0 0,0 0 1 0 0,-1-1-1 0 0,1 1 0 0 0,-1 0 1 0 0,1 1-1 0 0,-1-1 0 0 0,0 0 0 0 0,0 1 1 0 0,0-1-1 0 0,0 1 0 0 0,0 0 1 0 0,-1-1-1 0 0,1 1 0 0 0,-1 0 0 0 0,0 0 1 0 0,0 0-1 0 0,0 0 0 0 0,0 0 1 0 0,0 0-1 0 0,-1 0 0 0 0,1 1 0 0 0,-1-1 1 0 0,0 0-1 0 0,0 0 0 0 0,0 3-5 0 0,0-4 3 0 0,-3 119 20 0 0,3-121-74 0 0,-1 12-1994 0 0,3-10-2678 0 0,2-1-4291 0 0,2-1-1031 0 0</inkml:trace>
  <inkml:trace contextRef="#ctx0" brushRef="#br0" timeOffset="-66130.783">8007 1152 14779 0 0,'0'0'1654'0'0,"0"0"-505"0"0,0 0-256 0 0,0 0 123 0 0,0 0 88 0 0,0 0-60 0 0,0 0-201 0 0,0 0-247 0 0,0 0-217 0 0,0 0-131 0 0,0 0-85 0 0,0 0-75 0 0,0 0 8 0 0,-34 3 0 0 0,-103 13 0 0 0,67 12 49 0 0,61-19-127 0 0,0-2-22 0 0,0 1 0 0 0,1 0 1 0 0,-1 0-1 0 0,2 0 1 0 0,-1 1-1 0 0,1 0 0 0 0,1 1 1 0 0,0-1-1 0 0,0 1 1 0 0,1 1-1 0 0,0-1 0 0 0,1 1 1 0 0,0-1-1 0 0,1 1 1 0 0,0 1-1 0 0,0-1 0 0 0,1 0 1 0 0,1 0-1 0 0,0 1 1 0 0,1-1-1 0 0,0 1 0 0 0,0-1 1 0 0,2 5 3 0 0,1-10 1 0 0,1 1 1 0 0,0-1 0 0 0,1 0-1 0 0,-1 0 1 0 0,1-1-1 0 0,0 1 1 0 0,0-1-1 0 0,1 0 1 0 0,0-1 0 0 0,0 1-1 0 0,0-1 1 0 0,0 0-1 0 0,1 0 1 0 0,-1-1-1 0 0,1 0 1 0 0,0 0-1 0 0,0-1 1 0 0,0 0 0 0 0,0 0-1 0 0,0-1 1 0 0,1 1-1 0 0,-1-2 1 0 0,1 1-1 0 0,-1-1 1 0 0,0 0 0 0 0,1 0-1 0 0,-1-1 1 0 0,1 0-1 0 0,0-1-1 0 0,8 0 95 0 0,0 0-1 0 0,0-1 0 0 0,-1-1 1 0 0,0-1-1 0 0,0 0 0 0 0,0-1 1 0 0,0 0-1 0 0,-1-1 0 0 0,0-1 1 0 0,-1 0-1 0 0,1-1 1 0 0,-2-1-1 0 0,1 0 0 0 0,-1 0 1 0 0,10-12-95 0 0,11-15 281 0 0,-1-1 0 0 0,-2-1-1 0 0,-2-2 1 0 0,11-22-281 0 0,-20 32 5 0 0,-1-1 0 0 0,-2-1 0 0 0,-1-1 0 0 0,-1 0 0 0 0,-2-1 0 0 0,-2 0-1 0 0,-1-1 1 0 0,-2 0 0 0 0,-1 0 0 0 0,-2-1 0 0 0,-1-14-5 0 0,-3 31-20 0 0,0-1 0 0 0,-2 0 0 0 0,-1 0 0 0 0,0 0 0 0 0,-1 1 0 0 0,-2-1 0 0 0,0-1 20 0 0,4 16-6 0 0,0 0-1 0 0,-1 1 1 0 0,0-1-1 0 0,0 1 1 0 0,0-1-1 0 0,0 1 1 0 0,-1 0-1 0 0,0 0 1 0 0,0 0-1 0 0,0 1 1 0 0,-1-1 0 0 0,1 1-1 0 0,-1 0 1 0 0,0 0-1 0 0,0 1 1 0 0,-1-1-1 0 0,1 1 1 0 0,-1 1-1 0 0,1-1 1 0 0,-1 1-1 0 0,0 0 1 0 0,0 0-1 0 0,0 0 1 0 0,0 1-1 0 0,-5-1 7 0 0,-2 1-4 0 0,0 1-1 0 0,0 0 0 0 0,0 1 1 0 0,0 0-1 0 0,0 1 0 0 0,0 0 1 0 0,0 1-1 0 0,0 1 0 0 0,1 0 1 0 0,0 0-1 0 0,0 1 0 0 0,0 1 1 0 0,0 0-1 0 0,1 1 0 0 0,0 0 1 0 0,0 1-1 0 0,1 0 0 0 0,0 0 1 0 0,0 1-1 0 0,1 1 0 0 0,0-1 1 0 0,1 1-1 0 0,0 1 0 0 0,1 0 1 0 0,0 0-1 0 0,0 0 0 0 0,1 1 1 0 0,1 0-1 0 0,0 0 0 0 0,1 0 1 0 0,0 1-1 0 0,0 0 0 0 0,2-1 1 0 0,-1 9 4 0 0,0-1 3 0 0,0 0 1 0 0,2-1 0 0 0,1 1 0 0 0,0 0-1 0 0,2 0 1 0 0,0 0 0 0 0,1-1-1 0 0,1 1 1 0 0,0-1 0 0 0,2 0 0 0 0,0 0-1 0 0,2-1 1 0 0,0 0 0 0 0,2 2-4 0 0,11 14 96 0 0,2-1 0 0 0,1-1 0 0 0,2-1 0 0 0,1-2 0 0 0,1 0 1 0 0,2-2-1 0 0,0-1 0 0 0,19 11-96 0 0,-47-36 6 0 0,108 121 183 0 0,-105-107-201 0 0,8-20-5475 0 0,3-14 1142 0 0,-3 3-4172 0 0,-4 8-640 0 0</inkml:trace>
  <inkml:trace contextRef="#ctx0" brushRef="#br0" timeOffset="-65884.247">8660 1163 8250 0 0,'0'0'256'0'0,"0"0"-448"0"0,0 0-96 0 0,0 0-144 0 0,0 0-401 0 0,0 0-1415 0 0,0 0-2265 0 0</inkml:trace>
  <inkml:trace contextRef="#ctx0" brushRef="#br0" timeOffset="-65640.582">8701 644 16396 0 0,'0'0'1960'0'0,"0"0"-568"0"0,0 0-392 0 0,0 0-95 0 0,0 0-81 0 0,0 0-128 0 0,0-191-176 0 0,0 187-224 0 0,0 1-264 0 0,0 3-240 0 0,0 3-136 0 0,2 8-32 0 0,5 8-64 0 0,-1 10-184 0 0,3 8-769 0 0,-4-8-2583 0 0,-1-10-8667 0 0</inkml:trace>
  <inkml:trace contextRef="#ctx0" brushRef="#br0" timeOffset="-65403.233">8872 1443 17244 0 0,'0'0'1349'0'0,"0"0"-463"0"0,0 0-129 0 0,0 0 39 0 0,0 0 50 0 0,0 0-46 0 0,0 0-162 0 0,0 0-178 0 0,15-33-98 0 0,46-104-69 0 0,-6 31 217 0 0,-44 87-459 0 0,64-83-99 0 0,-74 102 34 0 0,-1-1 0 0 0,0 1 0 0 0,1 0 1 0 0,-1-1-1 0 0,0 1 0 0 0,1 0 0 0 0,-1-1 0 0 0,0 1 0 0 0,1 0 0 0 0,-1 0 0 0 0,1-1 1 0 0,-1 1-1 0 0,1 0 0 0 0,-1 0 0 0 0,1 0 0 0 0,-1 0 0 0 0,1 0 0 0 0,-1 0 0 0 0,1-1 1 0 0,-1 1-1 0 0,1 0 0 0 0,-1 0 0 0 0,1 0 0 0 0,-1 1 0 0 0,1-1 0 0 0,-1 0 0 0 0,1 0 1 0 0,-1 0-1 0 0,0 0 0 0 0,1 0 0 0 0,-1 0 0 0 0,1 1 0 0 0,-1-1 0 0 0,1 0 0 0 0,-1 0 1 0 0,1 1-1 0 0,-1-1 0 0 0,0 0 0 0 0,1 1 0 0 0,-1-1 0 0 0,0 0 0 0 0,1 1 0 0 0,-1-1 1 0 0,0 1-1 0 0,0-1 0 0 0,1 1 0 0 0,-1-1 0 0 0,0 0 0 0 0,0 1 0 0 0,0-1 0 0 0,1 1 1 0 0,-1-1-1 0 0,0 1 0 0 0,0-1 0 0 0,0 1 0 0 0,0-1 0 0 0,0 1 0 0 0,0-1 0 0 0,0 1 1 0 0,0 0 13 0 0,0 39-358 0 0,0-30 286 0 0,-7 64-327 0 0,4-64 320 0 0,1 0 1 0 0,1 0 0 0 0,0 1-1 0 0,0-1 1 0 0,1 1 0 0 0,0-1-1 0 0,1 1 1 0 0,0-1 0 0 0,1 0-1 0 0,0 1 1 0 0,1-1 0 0 0,0 0-1 0 0,0 0 1 0 0,4 7 78 0 0,-5-13 32 0 0,1 1 1 0 0,-1-1-1 0 0,1 1 0 0 0,0-1 1 0 0,0 0-1 0 0,1 0 0 0 0,-1 0 0 0 0,1 0 1 0 0,0-1-1 0 0,0 0 0 0 0,0 0 1 0 0,0 0-1 0 0,0 0 0 0 0,1 0 1 0 0,0-1-1 0 0,-1 0 0 0 0,1 0 0 0 0,0 0 1 0 0,0 0-1 0 0,0-1 0 0 0,0 0 1 0 0,0 0-1 0 0,0 0 0 0 0,0-1 1 0 0,1 0-1 0 0,-1 0 0 0 0,0 0 0 0 0,0 0 1 0 0,0-1-1 0 0,0 0 0 0 0,0 0 1 0 0,1-1-33 0 0,8-4 166 0 0,-1 0-1 0 0,0-1 1 0 0,0-1 0 0 0,0 0 0 0 0,-1-1 0 0 0,-1-1 0 0 0,1 1 0 0 0,-2-2 0 0 0,1 0 0 0 0,-1 0 0 0 0,-1 0 0 0 0,0-1 0 0 0,-1-1 0 0 0,0 0 0 0 0,-1 0 0 0 0,0 0-1 0 0,-1-1 1 0 0,-1 0 0 0 0,1-2-166 0 0,-4 10-142 0 0,1 0-1 0 0,-1 0 0 0 0,0-1 0 0 0,-1 0 0 0 0,1 1 1 0 0,-1-1-1 0 0,-1 0 0 0 0,1 1 0 0 0,-1-1 0 0 0,0 0 1 0 0,-1 0-1 0 0,0 1 0 0 0,0-1 0 0 0,-1-4 143 0 0,-7 2-2540 0 0,3 7-2151 0 0,1 1-6994 0 0</inkml:trace>
  <inkml:trace contextRef="#ctx0" brushRef="#br0" timeOffset="-65003.444">8647 1071 3833 0 0,'0'0'3148'0'0,"0"0"-880"0"0,0 0-243 0 0,0 0-78 0 0,0 0-99 0 0,0 0-189 0 0,0 0-279 0 0,0 0-248 0 0,0 0-210 0 0,0 0-160 0 0,0 0-101 0 0,0 0-80 0 0,0 0-85 0 0,-8 15-80 0 0,-50 107 879 0 0,7 99-368 0 0,43-193-609 0 0,2-9-1620 0 0,5-8-3314 0 0,1-11-1924 0 0,0 0-5132 0 0</inkml:trace>
  <inkml:trace contextRef="#ctx0" brushRef="#br0" timeOffset="-63897.851">10008 1178 8442 0 0,'0'0'2211'0'0,"0"0"-412"0"0,0 0-247 0 0,0 0-39 0 0,0 0-45 0 0,0 0-124 0 0,0 0-240 0 0,0 0-290 0 0,0 0-255 0 0,0 0-155 0 0,0 0-104 0 0,-35 6-48 0 0,-108 22-24 0 0,139-28-210 0 0,-1 1-1 0 0,1-1 1 0 0,0 1 0 0 0,-1 0 0 0 0,1 1-1 0 0,0-1 1 0 0,0 1 0 0 0,0 0 0 0 0,0 0-1 0 0,0 0 1 0 0,0 0 0 0 0,0 1 0 0 0,1-1-1 0 0,-1 1 1 0 0,1 0 0 0 0,0 0-1 0 0,-1 1-17 0 0,-5 6 67 0 0,0-3-37 0 0,1 1-1 0 0,0 0 1 0 0,0 1-1 0 0,0-1 0 0 0,1 2 1 0 0,1-1-1 0 0,0 1 1 0 0,0-1-1 0 0,1 2 1 0 0,0-1-1 0 0,0 0 1 0 0,1 1-1 0 0,1 0 1 0 0,0 0-1 0 0,1 0 1 0 0,0 1-1 0 0,0-1 1 0 0,1 0-1 0 0,0 1 1 0 0,2 5-30 0 0,1-13 32 0 0,1 0 0 0 0,0-1 0 0 0,0 1 0 0 0,0-1 0 0 0,0 0 0 0 0,1 0 0 0 0,-1 0 0 0 0,1 0 0 0 0,0-1 1 0 0,0 1-1 0 0,0-1 0 0 0,0 0 0 0 0,0 0 0 0 0,0-1 0 0 0,1 1 0 0 0,-1-1 0 0 0,0 0 0 0 0,1 0 1 0 0,-1 0-1 0 0,1-1 0 0 0,0 1 0 0 0,-1-1 0 0 0,1 0 0 0 0,-1-1 0 0 0,1 1 0 0 0,-1-1 0 0 0,1 0 0 0 0,3-1-32 0 0,8-1 76 0 0,1-1 0 0 0,-1-1 0 0 0,0-1 0 0 0,0 0 0 0 0,-1-1-1 0 0,0 0 1 0 0,0-1 0 0 0,-1-1 0 0 0,0-1 0 0 0,0 0-1 0 0,-1-1 1 0 0,9-8-76 0 0,21-15 97 0 0,-26 20-77 0 0,-13 10-20 0 0,0 1 0 0 0,0-1-1 0 0,0 1 1 0 0,1-1-1 0 0,-1 1 1 0 0,1 1 0 0 0,0-1-1 0 0,0 1 1 0 0,0 0-1 0 0,0 0 1 0 0,0 0-1 0 0,0 1 1 0 0,6-2 0 0 0,-5 30-159 0 0,-7 97 265 0 0,3-121-94 0 0,0 0 1 0 0,0-1 0 0 0,0 1-1 0 0,0-1 1 0 0,0 0 0 0 0,1 1-1 0 0,-1-1 1 0 0,1 0-1 0 0,0-1 1 0 0,0 1 0 0 0,0 0-1 0 0,0-1 1 0 0,0 0 0 0 0,0 1-1 0 0,0-1 1 0 0,0 0 0 0 0,0-1-1 0 0,0 1 1 0 0,1-1 0 0 0,-1 1-1 0 0,0-1 1 0 0,0 0 0 0 0,1 0-1 0 0,-1 0 1 0 0,0-1 0 0 0,0 1-1 0 0,1-1 1 0 0,-1 0 0 0 0,0 0-1 0 0,0 0 1 0 0,0 0-1 0 0,0 0 1 0 0,0-1 0 0 0,0 1-1 0 0,0-1 1 0 0,0 0 0 0 0,0 0-13 0 0,24-14 180 0 0,-2-1-1 0 0,1-1 1 0 0,-2-1 0 0 0,-1-1 0 0 0,0-1 0 0 0,9-12-180 0 0,-5 7 137 0 0,8-9-99 0 0,-1-1 0 0 0,-2-1 0 0 0,-1-2 0 0 0,-2-1 0 0 0,-2-1 0 0 0,-2-2 0 0 0,-1 0 0 0 0,-3-2 0 0 0,-1 0 0 0 0,-3-1 0 0 0,-1-1 0 0 0,-3-1 0 0 0,-2 0-1 0 0,-1 0 1 0 0,-1-24-38 0 0,-6 44-3 0 0,-1 17 9 0 0,0 0-1 0 0,0 1 0 0 0,-2-1 0 0 0,1 0 0 0 0,-1 0 0 0 0,-1 0 0 0 0,0 0 0 0 0,0 0 0 0 0,-1 0 0 0 0,0 0 1 0 0,-1 1-1 0 0,-1-1 0 0 0,1 1 0 0 0,-2 0 0 0 0,1 0 0 0 0,-6-8-5 0 0,7 16-1 0 0,-1 0-1 0 0,1 0 0 0 0,0 0 1 0 0,0 1-1 0 0,-1-1 1 0 0,1 1-1 0 0,-1 0 0 0 0,1 0 1 0 0,-1 1-1 0 0,0-1 1 0 0,1 1-1 0 0,-1-1 0 0 0,0 1 1 0 0,1 0-1 0 0,-1 1 1 0 0,0-1-1 0 0,1 1 0 0 0,-1-1 1 0 0,0 1-1 0 0,1 0 1 0 0,-1 0-1 0 0,1 1 0 0 0,0-1 1 0 0,-1 1-1 0 0,1 0 1 0 0,0 0-1 0 0,0 0 1 0 0,0 0-1 0 0,0 0 0 0 0,0 1 1 0 0,1-1-1 0 0,-1 1 1 0 0,1 0-1 0 0,-1-1 0 0 0,1 1 1 0 0,-1 2 1 0 0,-9 16 8 0 0,1 1 0 0 0,0 1 0 0 0,2 0 1 0 0,0 0-1 0 0,2 1 0 0 0,1 0 0 0 0,0 0 1 0 0,2 0-1 0 0,1 1 0 0 0,1-1 0 0 0,1 1 1 0 0,1 0-1 0 0,1 0 0 0 0,1 1-8 0 0,-2-23 1 0 0,22 354 176 0 0,1 36-113 0 0,-23-392-73 0 0,0-1 10 0 0,-4-24-534 0 0,-26-79-2066 0 0,-1-7-3931 0 0,12 70 1162 0 0,10 20 149 0 0,0 0-1971 0 0</inkml:trace>
  <inkml:trace contextRef="#ctx0" brushRef="#br0" timeOffset="-63103.227">10194 932 6361 0 0,'0'0'2123'0'0,"0"0"-473"0"0,0 0-524 0 0,0 0-183 0 0,0 0 180 0 0,0 0 277 0 0,0 0 175 0 0,0 0-72 0 0,0 0-244 0 0,0 0-234 0 0,0 0-209 0 0,0 0-166 0 0,0 0-114 0 0,35 2-73 0 0,114 8-74 0 0,171-3 582 0 0,-307-8-1014 0 0,0 1 0 0 0,0 0 0 0 0,0 1 0 0 0,0 1 0 0 0,0 0 1 0 0,0 1-1 0 0,0 0 0 0 0,0 1 0 0 0,-1 1 0 0 0,0 0 0 0 0,0 0 0 0 0,0 1 0 0 0,0 1 0 0 0,-1 0 0 0 0,0 0 0 0 0,9 10 43 0 0,5 64 112 0 0,-23-79-58 0 0,0 1 0 0 0,0-1 0 0 0,0 1 0 0 0,0-1-1 0 0,0 0 1 0 0,1 1 0 0 0,-1-1 0 0 0,1 0 0 0 0,0-1 0 0 0,-1 1-1 0 0,1 0 1 0 0,0-1 0 0 0,0 0 0 0 0,0 1 0 0 0,0-1-1 0 0,0 0 1 0 0,1-1 0 0 0,-1 1 0 0 0,0-1 0 0 0,0 1 0 0 0,1-1-1 0 0,-1 0 1 0 0,0 0 0 0 0,0 0 0 0 0,1-1 0 0 0,-1 1 0 0 0,0-1-1 0 0,0 0 1 0 0,0 1 0 0 0,0-1 0 0 0,0-1 0 0 0,0 1-1 0 0,0 0 1 0 0,0-1 0 0 0,0 0 0 0 0,0 1 0 0 0,-1-1 0 0 0,1 0-1 0 0,-1-1-53 0 0,127-85 687 0 0,-125 85-676 0 0,0 0 0 0 0,-1 0 0 0 0,1-1 0 0 0,0 1 0 0 0,-1-1 0 0 0,0 0 0 0 0,0 0 0 0 0,0 0 0 0 0,0 0 0 0 0,-1-1 0 0 0,1 1-1 0 0,-1-1 1 0 0,-1 1 0 0 0,1-1 0 0 0,0 0 0 0 0,-1 1 0 0 0,0-1 0 0 0,0 0 0 0 0,-1 0 0 0 0,1-1-11 0 0,-3 4-1 0 0,0 0-1 0 0,0 0 1 0 0,0 0-1 0 0,-1 1 1 0 0,1-1-1 0 0,0 1 1 0 0,-1-1-1 0 0,1 1 1 0 0,-1 0 0 0 0,1 0-1 0 0,-1 0 1 0 0,0 0-1 0 0,1 1 1 0 0,-1-1-1 0 0,0 1 1 0 0,0-1 0 0 0,1 1-1 0 0,-1 0 1 0 0,0 0-1 0 0,0 0 1 0 0,0 0-1 0 0,1 1 1 0 0,-1-1 0 0 0,0 1-1 0 0,1 0 1 0 0,-3 0 1 0 0,-13 5-36 0 0,0 0-1 0 0,0 2 1 0 0,1 0 0 0 0,0 0 0 0 0,1 2 0 0 0,-1 0 0 0 0,2 1 0 0 0,0 0 0 0 0,0 1 0 0 0,1 1-1 0 0,0 0 1 0 0,1 1 0 0 0,-4 7 36 0 0,7-11-15 0 0,0 1 0 0 0,0 1-1 0 0,1 0 1 0 0,0 0 0 0 0,1 1-1 0 0,1 0 1 0 0,0 0 0 0 0,0 0-1 0 0,2 1 1 0 0,-1 0 0 0 0,2 1 0 0 0,0-1-1 0 0,1 1 1 0 0,0 0 0 0 0,1-1-1 0 0,1 1 1 0 0,0 0 0 0 0,1 0-1 0 0,1 9 16 0 0,1-18-4 0 0,0 0 0 0 0,1 0 0 0 0,-1 0 0 0 0,1 0 0 0 0,0 0 0 0 0,0-1 0 0 0,1 0 0 0 0,0 1 0 0 0,0-1 0 0 0,0 0 0 0 0,1-1 0 0 0,-1 1 0 0 0,1-1 0 0 0,0 0 0 0 0,0 0 0 0 0,1-1 0 0 0,-1 1 0 0 0,1-1 0 0 0,0 0 0 0 0,0-1 0 0 0,0 1 0 0 0,0-1 0 0 0,0 0 0 0 0,0-1 0 0 0,0 0 0 0 0,1 0 0 0 0,4 0 4 0 0,7 2-48 0 0,1-2 0 0 0,-1 0 0 0 0,1-1 0 0 0,0-1 0 0 0,-1-1 0 0 0,1 0 0 0 0,-1-2 0 0 0,0 0 0 0 0,2-1 48 0 0,17-9-493 0 0,0-1 0 0 0,-1-1 0 0 0,-1-3 0 0 0,-1 0 0 0 0,26-21 493 0 0,152-128-5947 0 0,-57 18-2887 0 0,-96 80 8249 0 0,-40 40 3040 0 0,-19 7 2371 0 0,-3 22-4554 0 0,-1 0 0 0 0,1-1 1 0 0,0 1-1 0 0,0 1 0 0 0,-1-1 0 0 0,1 0 0 0 0,0 1 1 0 0,-1-1-1 0 0,1 1 0 0 0,-1 0 0 0 0,1 0 0 0 0,0 1 1 0 0,-1-1-1 0 0,1 1 0 0 0,0-1 0 0 0,-1 1 0 0 0,1 0 1 0 0,0 1-1 0 0,0-1 0 0 0,-3 2-272 0 0,-20 7 405 0 0,1 1 0 0 0,0 1 0 0 0,1 1 0 0 0,1 2 1 0 0,0 0-1 0 0,0 2 0 0 0,2 0 0 0 0,0 1 0 0 0,-4 6-405 0 0,22-20 9 0 0,-1-1 0 0 0,1 1 0 0 0,0-1 0 0 0,0 1 0 0 0,1 0 0 0 0,-1 0 0 0 0,1 0 0 0 0,0 1 0 0 0,0-1 1 0 0,0 1-1 0 0,1-1 0 0 0,-1 1 0 0 0,1-1 0 0 0,0 1 0 0 0,0 0 0 0 0,1 0 0 0 0,0-1 0 0 0,-1 1 0 0 0,1 0 0 0 0,1 0 0 0 0,-1-1 0 0 0,1 1 0 0 0,0 0 0 0 0,0-1 0 0 0,0 1 0 0 0,1 0 0 0 0,0-1 0 0 0,1 3-9 0 0,85 61 195 0 0,-79-64-148 0 0,-1 0-1 0 0,0 0 0 0 0,0 1 1 0 0,-1 0-1 0 0,1 1 1 0 0,-1-1-1 0 0,0 2 0 0 0,-1-1 1 0 0,1 1-1 0 0,-1 0 0 0 0,-1 0 1 0 0,1 0-1 0 0,-1 1 0 0 0,0 0 1 0 0,-1 0-1 0 0,0 0 1 0 0,0 0-1 0 0,0 5-46 0 0,-3-9 45 0 0,-1 0 1 0 0,-1-1-1 0 0,1 1 1 0 0,-1 0-1 0 0,1 0 1 0 0,-1-1-1 0 0,0 1 1 0 0,0 0-1 0 0,-1-1 0 0 0,1 1 1 0 0,-1-1-1 0 0,1 0 1 0 0,-1 1-1 0 0,0-1 1 0 0,-1 0-1 0 0,1 0 1 0 0,0 0-1 0 0,-1 0 1 0 0,0-1-1 0 0,1 1 0 0 0,-1-1 1 0 0,0 1-1 0 0,-1-1 1 0 0,1 0-1 0 0,0 0 1 0 0,-2 0-46 0 0,-95 42 400 0 0,74-38-480 0 0,0-1 0 0 0,-1-1 0 0 0,1-1 0 0 0,-1-2 0 0 0,-23-1 80 0 0,2-11-2167 0 0,30 0-5338 0 0,14 7-3984 0 0</inkml:trace>
  <inkml:trace contextRef="#ctx0" brushRef="#br0" timeOffset="-62433.478">12802 1226 8482 0 0,'0'0'3338'0'0,"0"0"-1128"0"0,0 0-461 0 0,0 0-100 0 0,0 0-146 0 0,0 0-242 0 0,0 0-306 0 0,0 0-309 0 0,0 0-185 0 0,0 0-95 0 0,0 0-64 0 0,0 0-64 0 0,0 0-64 0 0,-14 27-24 0 0,-46 87-74 0 0,36-27-40 0 0,12 37-946 0 0,10-98-2721 0 0,2 1-3384 0 0,0-20-3905 0 0</inkml:trace>
  <inkml:trace contextRef="#ctx0" brushRef="#br0" timeOffset="-62271.291">12743 828 15475 0 0,'0'0'1621'0'0,"0"0"-288"0"0,0 0-140 0 0,0 0-99 0 0,0 0-140 0 0,0 0-205 0 0,0 0-306 0 0,0 0-285 0 0,0 0-261 0 0,0 0-249 0 0,0 0-116 0 0,0 0-27 0 0,0 0 8 0 0,0-6-72 0 0,5-13-526 0 0,19 52-1686 0 0,-1-1-3616 0 0,-8-13-3926 0 0</inkml:trace>
  <inkml:trace contextRef="#ctx0" brushRef="#br0" timeOffset="-61897.235">13034 1465 10218 0 0,'0'0'1813'0'0,"0"0"-157"0"0,0 0 35 0 0,0 0-23 0 0,0 0-214 0 0,0 0-348 0 0,0 0-316 0 0,0 0-206 0 0,0 0-138 0 0,0 0-73 0 0,0 0-42 0 0,0 0-56 0 0,0 0-51 0 0,15-27-52 0 0,47-87-60 0 0,-8 45 26 0 0,-36 55-116 0 0,-10 6-22 0 0,-3 2-24 0 0,0 1 1 0 0,1 0-1 0 0,0 0 0 0 0,0 0 0 0 0,0 0 1 0 0,0 1-1 0 0,1 0 0 0 0,0 0 1 0 0,0 1-1 0 0,0 0 0 0 0,0 0 0 0 0,0 1 1 0 0,0 0-1 0 0,3 0 24 0 0,-7 3-32 0 0,-1 1-1 0 0,1 0 1 0 0,-1 0 0 0 0,1 0-1 0 0,-1 0 1 0 0,0 0 0 0 0,0 1-1 0 0,0-1 1 0 0,0 1 0 0 0,0-1-1 0 0,0 1 1 0 0,-1 0 0 0 0,1-1 0 0 0,-1 1-1 0 0,0 0 1 0 0,0 0 0 0 0,0 0-1 0 0,0 0 1 0 0,0 0 0 0 0,-1 1-1 0 0,0-1 1 0 0,1 0 0 0 0,-1 0-1 0 0,0 0 1 0 0,0 0 0 0 0,-1 2 32 0 0,2 0-20 0 0,1 11 29 0 0,-3-11 6 0 0,0 0 1 0 0,0 1-1 0 0,1-1 0 0 0,0 0 1 0 0,0 1-1 0 0,1-1 0 0 0,0 0 1 0 0,0 1-1 0 0,0-1 1 0 0,0 0-1 0 0,1 0 0 0 0,0 0 1 0 0,0 0-1 0 0,0 0 1 0 0,0 0-1 0 0,1-1 0 0 0,0 1 1 0 0,0-1-1 0 0,0 0 0 0 0,1 0 1 0 0,-1 0-1 0 0,1 0 1 0 0,0 0-1 0 0,0-1 0 0 0,0 0 1 0 0,1 1-1 0 0,-1-2 0 0 0,1 1 1 0 0,-1 0-1 0 0,1-1 1 0 0,0 0-1 0 0,0 0 0 0 0,0-1 1 0 0,0 1-1 0 0,1-1 0 0 0,-1 0-15 0 0,8-5 188 0 0,-1 0-1 0 0,0-1 0 0 0,0 0 0 0 0,0-1 0 0 0,-1 0 0 0 0,0-1 0 0 0,0 0 0 0 0,-1 0 0 0 0,1-2 1 0 0,-2 1-1 0 0,1-1 0 0 0,-1 0 0 0 0,-1-1 0 0 0,0 0 0 0 0,0-1 0 0 0,-1 0 0 0 0,0 0 0 0 0,-1 0 1 0 0,0-1-1 0 0,1-3-187 0 0,3-3-666 0 0,31-64 2229 0 0,-33 53-4451 0 0,-6-5-4425 0 0,-2 28-4576 0 0</inkml:trace>
  <inkml:trace contextRef="#ctx0" brushRef="#br0" timeOffset="-52512.807">18275 722 3689 0 0,'0'0'1283'0'0,"0"0"-140"0"0,0 0 204 0 0,0 0 418 0 0,0 0 234 0 0,0 0-69 0 0,0 0-260 0 0,0 0-314 0 0,0 0-237 0 0,0 0-175 0 0,0 0-105 0 0,0 0-92 0 0,35-13-78 0 0,111-39-59 0 0,-48 3 374 0 0,-72 34-849 0 0,0-1-1 0 0,-1-1 1 0 0,-1-1 0 0 0,0-1 0 0 0,-2-1-1 0 0,0-1 1 0 0,-1-1 0 0 0,-1-1-1 0 0,-2-1 1 0 0,0 0 0 0 0,13-26-135 0 0,-14-28 699 0 0,-18 78-676 0 0,0-1 0 0 0,0 0 0 0 0,0 1 0 0 0,1-1 0 0 0,-1 0 0 0 0,0 1 0 0 0,0-1 0 0 0,0 1 0 0 0,0 0 0 0 0,0-1 0 0 0,0 1 0 0 0,0 0 0 0 0,0-1 0 0 0,0 1 0 0 0,0 0 0 0 0,0 0 1 0 0,0 0-1 0 0,0 0 0 0 0,0 0 0 0 0,0 0 0 0 0,-1 0 0 0 0,1 0 0 0 0,0 1 0 0 0,0-1 0 0 0,0 0 0 0 0,0 1 0 0 0,0-1 0 0 0,0 0 0 0 0,1 1 0 0 0,-1-1 0 0 0,0 1 0 0 0,0 0 0 0 0,0-1 0 0 0,0 1 1 0 0,0 0-1 0 0,1-1 0 0 0,-1 1 0 0 0,0 0-23 0 0,-14 14 29 0 0,1 0 0 0 0,0 1 0 0 0,2 1 0 0 0,0 0 0 0 0,0 0 0 0 0,2 1 0 0 0,0 1 0 0 0,-3 9-29 0 0,-14 39 4 0 0,2 1 0 0 0,3 2 0 0 0,3 0 0 0 0,4 1 0 0 0,-4 44-4 0 0,18-106 0 0 0,-78 641-182 0 0,70-606 195 0 0,-1-1-1 0 0,-2-1 0 0 0,-2 0 0 0 0,-2-1 0 0 0,-2 0 0 0 0,-1-1 0 0 0,-2-2 0 0 0,-2 0 1 0 0,-1-1-1 0 0,-20 22-12 0 0,34-47 7 0 0,-1 1 0 0 0,0-2-1 0 0,0 1 1 0 0,-1-2 0 0 0,-1 1 0 0 0,0-2 0 0 0,0 0 0 0 0,-1 0 0 0 0,0-1 0 0 0,-1-1 0 0 0,0-1 0 0 0,0 0 0 0 0,0 0-1 0 0,0-2 1 0 0,-1 0 0 0 0,0 0 0 0 0,-6-1-7 0 0,19-4 5 0 0,1 1-1 0 0,0-1 0 0 0,-1 0 1 0 0,1 1-1 0 0,0-1 1 0 0,-1 0-1 0 0,1-1 0 0 0,0 1 1 0 0,0 0-1 0 0,0-1 1 0 0,0 1-1 0 0,0-1 0 0 0,0 1 1 0 0,0-1-1 0 0,1 0 1 0 0,-1 0-1 0 0,1 0 0 0 0,-1 0 1 0 0,1 0-1 0 0,0 0 1 0 0,-1 0-1 0 0,1-1 0 0 0,0 1 1 0 0,1 0-1 0 0,-1-1 1 0 0,0 1-1 0 0,1-1 0 0 0,-1 1 1 0 0,1 0-1 0 0,0-1 1 0 0,0 1-1 0 0,0-2-4 0 0,0-84 112 0 0,7 59-61 0 0,1 1 0 0 0,2 1-1 0 0,0 0 1 0 0,2 0-1 0 0,1 1 1 0 0,1 1-1 0 0,1 0 1 0 0,11-12-51 0 0,36-51 138 0 0,5 2 1 0 0,2 4 0 0 0,55-47-139 0 0,-108 113-13 0 0,1 1 0 0 0,1 1 0 0 0,0 1 0 0 0,1 1 0 0 0,1 0 0 0 0,0 1 0 0 0,0 1 0 0 0,1 1 0 0 0,0 1 0 0 0,0 1 0 0 0,1 1 1 0 0,0 0-1 0 0,8 1 13 0 0,2 4-1406 0 0,-21 4-6858 0 0,19-17-3710 0 0,-23 10 7252 0 0</inkml:trace>
  <inkml:trace contextRef="#ctx0" brushRef="#br0" timeOffset="-52230.434">18912 1116 1400 0 0,'0'0'2805'0'0,"0"0"-221"0"0,0 0-126 0 0,0 0-148 0 0,0 0-177 0 0,0 0-210 0 0,0 0-266 0 0,0 0-275 0 0,0 0-283 0 0,0 0-263 0 0,0 0-198 0 0,0 0-125 0 0,0 0-76 0 0,-5 9-75 0 0,-90 169 514 0 0,79-66-835 0 0,15-109-34 0 0,1 0 1 0 0,0 0 0 0 0,1 0-1 0 0,-1 0 1 0 0,1 0-1 0 0,-1 0 1 0 0,1 0 0 0 0,0 0-1 0 0,0 0 1 0 0,0 0 0 0 0,1 0-1 0 0,-1 0 1 0 0,0-1-1 0 0,1 1 1 0 0,0 0 0 0 0,0-1-1 0 0,0 0 1 0 0,0 1 0 0 0,0-1-1 0 0,0 0 1 0 0,1 0-1 0 0,-1 0 1 0 0,1 0 0 0 0,-1-1-1 0 0,1 1 1 0 0,0-1 0 0 0,0 1-1 0 0,-1-1 1 0 0,1 0 0 0 0,0 0-1 0 0,0 0 1 0 0,0-1-1 0 0,0 1 1 0 0,1 0-8 0 0,4-1 82 0 0,0 0 1 0 0,0 0-1 0 0,-1-1 0 0 0,1 0 1 0 0,0 0-1 0 0,-1-1 0 0 0,1 0 1 0 0,-1 0-1 0 0,1-1 0 0 0,-1 0 1 0 0,0 0-1 0 0,0-1 0 0 0,-1 0 1 0 0,1 0-1 0 0,-1 0 0 0 0,1-1 1 0 0,-1 0-1 0 0,-1 0 0 0 0,1-1 1 0 0,-1 1-1 0 0,0-1 0 0 0,3-4-82 0 0,3-6 172 0 0,0 0 1 0 0,-1 0-1 0 0,-1-1 0 0 0,0-1 0 0 0,-1 0 0 0 0,-1 0 1 0 0,-1 0-1 0 0,3-12-172 0 0,-5 4 14 0 0,-1 0 0 0 0,-1 0 0 0 0,-1 0 0 0 0,-1-1 0 0 0,-3-22-14 0 0,3 47-67 0 0,0 0-1 0 0,0 0 1 0 0,0-1-1 0 0,0 1 1 0 0,0 0 0 0 0,0 0-1 0 0,-1 0 1 0 0,1-1-1 0 0,-1 1 1 0 0,1 0-1 0 0,-1 0 1 0 0,0 0-1 0 0,0 0 1 0 0,0 0-1 0 0,0 0 1 0 0,0 0-1 0 0,-1 0 1 0 0,1 0-1 0 0,0 1 1 0 0,-1-1-1 0 0,1 0 1 0 0,-1 1-1 0 0,0-1 1 0 0,0 1-1 0 0,1 0 1 0 0,-1 0-1 0 0,0 0 1 0 0,0 0-1 0 0,0 0 1 0 0,0 0-1 0 0,-1 0 1 0 0,1 0-1 0 0,0 1 1 0 0,0-1-1 0 0,0 1 1 0 0,0 0-1 0 0,-1-1 1 0 0,1 1-1 0 0,0 0 1 0 0,0 0-1 0 0,-1 1 1 0 0,1-1 0 0 0,0 0-1 0 0,0 1 1 0 0,0-1-1 0 0,-1 1 1 0 0,1 0-1 0 0,0 0 1 0 0,0 0-1 0 0,0 0 1 0 0,0 0-1 0 0,0 0 1 0 0,1 0-1 0 0,-1 1 1 0 0,0-1-1 0 0,0 1 1 0 0,1-1-1 0 0,-1 1 68 0 0,-24 26-3042 0 0,11-9-3315 0 0,8-7-4669 0 0</inkml:trace>
  <inkml:trace contextRef="#ctx0" brushRef="#br0" timeOffset="-51945.277">19277 1487 6113 0 0,'0'0'2745'0'0,"0"0"-735"0"0,0 0-161 0 0,0 0 62 0 0,0 0-87 0 0,0 0-263 0 0,0 0-303 0 0,0 0-229 0 0,0 0-142 0 0,0 0-79 0 0,0 0-95 0 0,0 0-99 0 0,0 0-76 0 0,-5-1-83 0 0,4 0-430 0 0,0 1 0 0 0,0-1 0 0 0,0 1 0 0 0,0-1 0 0 0,0 0 0 0 0,0 1 0 0 0,0-1 0 0 0,0 0 0 0 0,0 0 0 0 0,0 1 0 0 0,1-1 0 0 0,-1 0 0 0 0,0 0 0 0 0,0 0 0 0 0,1 0 0 0 0,-1 0 0 0 0,1 0 0 0 0,-1 0 0 0 0,1-1 0 0 0,-1 1 0 0 0,1 0 0 0 0,-1 0 1 0 0,1 0-1 0 0,0 0 0 0 0,0-1 0 0 0,0 1 0 0 0,0 0 0 0 0,0 0 0 0 0,0 0 0 0 0,0-1 0 0 0,0 1 0 0 0,0 0 0 0 0,0 0 0 0 0,1 0 0 0 0,-1 0 0 0 0,1-1 0 0 0,-1 1 0 0 0,1 0 0 0 0,-1 0 0 0 0,1 0 0 0 0,-1 0 0 0 0,1 0 0 0 0,0 0 0 0 0,0 0 0 0 0,-1 0-25 0 0,12-30 207 0 0,0 1-1 0 0,2 0 1 0 0,2 0-1 0 0,0 2 0 0 0,2 0 1 0 0,1 1-1 0 0,1 1 0 0 0,14-13-206 0 0,9-10-252 0 0,36-36-230 0 0,-17 46-5468 0 0,-58 39 691 0 0,-2 0 751 0 0,1 0-6133 0 0</inkml:trace>
  <inkml:trace contextRef="#ctx0" brushRef="#br0" timeOffset="-51368.082">19735 1395 12787 0 0,'0'0'2166'0'0,"0"0"-494"0"0,0 0-129 0 0,0 0-23 0 0,0 0-174 0 0,0 0-219 0 0,0 0-240 0 0,0 0-173 0 0,0 0-77 0 0,0 0-51 0 0,0 0-62 0 0,0 0-53 0 0,0 0-57 0 0,17-29-65 0 0,53-93-44 0 0,27-24 549 0 0,4 46-662 0 0,-97 98-200 0 0,-1-1 1 0 0,0 1-1 0 0,1 0 0 0 0,0 0 1 0 0,-1 0-1 0 0,1 0 0 0 0,0 1 1 0 0,0 0-1 0 0,0-1 0 0 0,0 1 1 0 0,0 1-1 0 0,0-1 0 0 0,0 0 1 0 0,0 1-1 0 0,0 0 0 0 0,3 0 8 0 0,-1 44-105 0 0,-39 60 105 0 0,28-96-7 0 0,1 0 0 0 0,0 0 0 0 0,0 1 0 0 0,1 0 0 0 0,0 0 0 0 0,0 0 1 0 0,1 0-1 0 0,0 0 0 0 0,1 0 0 0 0,0 0 0 0 0,0 1 0 0 0,1 0 7 0 0,1-8-1 0 0,1 0-1 0 0,-1 0 1 0 0,1-1-1 0 0,0 1 1 0 0,-1 0 0 0 0,1-1-1 0 0,0 1 1 0 0,0-1-1 0 0,0 0 1 0 0,0 0-1 0 0,0 0 1 0 0,0 0-1 0 0,0 0 1 0 0,1 0-1 0 0,-1 0 1 0 0,0-1-1 0 0,0 1 1 0 0,1-1 0 0 0,-1 1-1 0 0,0-1 1 0 0,1 0-1 0 0,-1 0 1 0 0,0 0-1 0 0,1 0 1 0 0,-1-1-1 0 0,0 1 1 0 0,0-1-1 0 0,1 1 1 0 0,-1-1 0 0 0,0 0-1 0 0,0 0 1 0 0,1 0 1 0 0,27-13 15 0 0,-2-2 1 0 0,1-1-1 0 0,-2-1 1 0 0,-1-1-1 0 0,0-1 1 0 0,-1-2-1 0 0,-1-1-15 0 0,-14 15 5 0 0,141-121 62 0 0,-105 111-77 0 0,-44 43 65 0 0,-53 171 185 0 0,51-189-246 0 0,-2 1-13 0 0,0 1-1 0 0,1-1 1 0 0,0 0 0 0 0,0 1-1 0 0,1 0 1 0 0,1-1-1 0 0,-1 1 1 0 0,1-1 0 0 0,0 1-1 0 0,1-1 1 0 0,0 0-1 0 0,1 0 1 0 0,-1 1-1 0 0,2-1 1 0 0,-1-1 0 0 0,1 1-1 0 0,0-1 1 0 0,0 1-1 0 0,1-1 1 0 0,0 0 0 0 0,6 6 19 0 0,-3-7-348 0 0,19 11-582 0 0,-10-18-4412 0 0,-15-2-509 0 0,-2 0-5786 0 0</inkml:trace>
  <inkml:trace contextRef="#ctx0" brushRef="#br0" timeOffset="-55419.273">14439 1230 4785 0 0,'0'0'1218'0'0,"0"0"-437"0"0,0 0-177 0 0,0 0 119 0 0,0 0 196 0 0,0 0 105 0 0,0 0-42 0 0,0 0-91 0 0,0 0-105 0 0,0 0-49 0 0,0 0 19 0 0,5 2 19 0 0,-1 0-594 0 0,0 0 1 0 0,0-1-1 0 0,1 0 1 0 0,-1 1 0 0 0,0-2-1 0 0,0 1 1 0 0,1 0 0 0 0,-1-1-1 0 0,0 0 1 0 0,0 0 0 0 0,1 0-1 0 0,-1 0 1 0 0,0-1 0 0 0,1 0-1 0 0,-1 0 1 0 0,0 0 0 0 0,0 0-1 0 0,0 0 1 0 0,3-2-182 0 0,14-11 395 0 0,0 0 0 0 0,-1-2 0 0 0,-1 0 0 0 0,0-1 0 0 0,-1-1 0 0 0,-1-1 0 0 0,13-18-395 0 0,13-25 1357 0 0,-43 62-1185 0 0,0 0-6 0 0,0 0-9 0 0,0 0-22 0 0,-9 19 138 0 0,-45 256 251 0 0,13 48-431 0 0,7-72-34 0 0,31-222-6 0 0,2-20 209 0 0,1-28-77 0 0,4-47-96 0 0,3 0 0 0 0,2 0-1 0 0,3 1 1 0 0,4 0 0 0 0,2 1-1 0 0,2 1 1 0 0,4 1 0 0 0,13-24-89 0 0,-24 56 1 0 0,0 0 1 0 0,2 0-1 0 0,0 2 1 0 0,3 0 0 0 0,0 1-1 0 0,1 1 1 0 0,2 0-1 0 0,1 2 1 0 0,1 0-1 0 0,0 2 1 0 0,2 0-1 0 0,22-14-1 0 0,-42 33 0 0 0,-1 0 0 0 0,1 0 0 0 0,-1 0 0 0 0,1 0 0 0 0,0 1 0 0 0,0 0 0 0 0,0 0 0 0 0,0 0 0 0 0,0 1 0 0 0,1-1 0 0 0,-1 1 0 0 0,0 0 0 0 0,1 1 0 0 0,-1 0 0 0 0,1-1 0 0 0,-1 2 0 0 0,0-1 0 0 0,1 1 0 0 0,-1 0 0 0 0,1 0 0 0 0,-1 0 0 0 0,0 0 0 0 0,0 1 0 0 0,0 0 0 0 0,0 0 0 0 0,0 1 0 0 0,0 0 0 0 0,-1-1 0 0 0,1 1 0 0 0,-1 1 0 0 0,0-1 0 0 0,1 1 0 0 0,-2 0 0 0 0,1-1 0 0 0,1 4 0 0 0,3 17 48 0 0,-1 0 0 0 0,-2 0 0 0 0,0 1 0 0 0,-2 0 0 0 0,0 0 0 0 0,-2 0 0 0 0,-1 1 0 0 0,-1-1-1 0 0,-1 0 1 0 0,-1 0 0 0 0,-2 5-48 0 0,5-19 8 0 0,0 0 1 0 0,-1 0-1 0 0,0 0 0 0 0,0 0 0 0 0,-1-1 1 0 0,-1 1-1 0 0,0-1 0 0 0,0 1 0 0 0,-1-1 1 0 0,-1 0-1 0 0,1 0 0 0 0,-2-1 0 0 0,1 0 1 0 0,-1 1-1 0 0,-1-2 0 0 0,1 1 0 0 0,-2-1 1 0 0,1 0-1 0 0,-1 0 0 0 0,0-1 0 0 0,-1 0 0 0 0,1-1 1 0 0,-1 0-1 0 0,-1 0 0 0 0,1-1 0 0 0,-1 0 1 0 0,0-1-1 0 0,-5 2-8 0 0,2-3-6 0 0,0-1 1 0 0,0 0-1 0 0,0-1 1 0 0,-1-1-1 0 0,1 0 0 0 0,0-1 1 0 0,-1 0-1 0 0,1-1 1 0 0,0 0-1 0 0,0-1 0 0 0,0-1 1 0 0,-12-5 5 0 0,19 7-127 0 0,0-1 1 0 0,1 1-1 0 0,-1-2 1 0 0,0 1-1 0 0,1 0 0 0 0,0-1 1 0 0,0 0-1 0 0,0-1 1 0 0,0 1-1 0 0,0-1 0 0 0,1 0 1 0 0,0 0-1 0 0,0 0 1 0 0,0 0-1 0 0,1-1 1 0 0,0 1-1 0 0,0-1 0 0 0,0 0 1 0 0,1 0-1 0 0,0 0 1 0 0,0-1-1 0 0,0 1 0 0 0,1 0 1 0 0,0-1-1 0 0,0 1 1 0 0,1-1-1 0 0,0-1 127 0 0,12-24-3748 0 0,6 14-4390 0 0,-17 17 7081 0 0,10-7-8634 0 0</inkml:trace>
  <inkml:trace contextRef="#ctx0" brushRef="#br0" timeOffset="-54429.507">15556 1082 6785 0 0,'0'0'1758'0'0,"0"0"-272"0"0,0 0-65 0 0,0 0 93 0 0,0 0 9 0 0,0 0-120 0 0,0 0-232 0 0,0 0-261 0 0,0 0-202 0 0,0 0-138 0 0,0 0-107 0 0,0 0-73 0 0,0 0-50 0 0,-2-5-59 0 0,-5-17-48 0 0,-25 57 1318 0 0,-2 21-1033 0 0,23-42-498 0 0,2 0 1 0 0,-1 1-1 0 0,2 0 1 0 0,0 1-1 0 0,1 0 1 0 0,1 0-1 0 0,0 0 0 0 0,1 1 1 0 0,1 0-1 0 0,0-1 1 0 0,2 2-1 0 0,-1 8-20 0 0,3-22 0 0 0,0 0-1 0 0,0-1 1 0 0,0 1 0 0 0,0 0-1 0 0,1 0 1 0 0,0 0-1 0 0,0 0 1 0 0,0 0-1 0 0,0-1 1 0 0,0 1 0 0 0,1 0-1 0 0,0-1 1 0 0,0 1-1 0 0,0-1 1 0 0,0 0-1 0 0,0 1 1 0 0,1-1-1 0 0,-1 0 1 0 0,1-1 0 0 0,0 1-1 0 0,0 0 1 0 0,0-1-1 0 0,0 1 1 0 0,0-1-1 0 0,1 0 1 0 0,-1 0 0 0 0,1-1-1 0 0,-1 1 1 0 0,1-1-1 0 0,0 1 1 0 0,-1-1-1 0 0,1 0 1 0 0,0 0 0 0 0,0-1-1 0 0,0 1 1 0 0,0-1-1 0 0,0 0 1 0 0,0 0-1 0 0,0 0 1 0 0,0-1 0 0 0,-1 1-1 0 0,1-1 1 0 0,1 0 0 0 0,11-4 63 0 0,1 0 0 0 0,-1-1 1 0 0,0-1-1 0 0,0-1 0 0 0,0 0 1 0 0,-1-1-1 0 0,-1 0 0 0 0,1-1 1 0 0,-1-1-1 0 0,-1 0 0 0 0,0-1 1 0 0,-1-1-1 0 0,0 0 1 0 0,9-14-65 0 0,-11 15 21 0 0,-1 0 0 0 0,-1 0-1 0 0,0-1 1 0 0,0 0-1 0 0,-2-1 1 0 0,1 1-1 0 0,-2-1 1 0 0,0 0-1 0 0,-1-1 1 0 0,0 1-1 0 0,-1-1 1 0 0,0 0-1 0 0,-2 0 1 0 0,1 0-1 0 0,-2 0 1 0 0,-1-13-20 0 0,-1 23-51 0 0,-1 0 0 0 0,0 1 0 0 0,0-1 0 0 0,0 1 0 0 0,0 0 0 0 0,-1 0 0 0 0,0 0 0 0 0,0 1 0 0 0,0-1 0 0 0,0 1 0 0 0,0 0 0 0 0,-1 0 0 0 0,1 0 0 0 0,-1 1 0 0 0,0-1 0 0 0,0 1 0 0 0,0 1 0 0 0,0-1 0 0 0,0 0 0 0 0,0 1 0 0 0,-1 0 0 0 0,1 1 0 0 0,0-1 0 0 0,-1 1 0 0 0,1 0 1 0 0,0 0-1 0 0,-1 0 0 0 0,-2 2 51 0 0,0-1-132 0 0,1 0 1 0 0,0 1 0 0 0,0 0 0 0 0,0 0-1 0 0,0 0 1 0 0,1 1 0 0 0,-1 0 0 0 0,0 1-1 0 0,1 0 1 0 0,0 0 0 0 0,0 0 0 0 0,0 0-1 0 0,1 1 1 0 0,0 0 0 0 0,-1 0-1 0 0,2 1 1 0 0,-1-1 0 0 0,0 1 0 0 0,-2 6 131 0 0,6-11-9 0 0,0 0-1 0 0,0 0 1 0 0,1-1 0 0 0,-1 1 0 0 0,1 0 0 0 0,-1 0 0 0 0,1 0 0 0 0,-1 0-1 0 0,1 0 1 0 0,0 0 0 0 0,-1 0 0 0 0,1 0 0 0 0,0 0 0 0 0,0 0-1 0 0,0 0 1 0 0,0 1 0 0 0,0-1 0 0 0,0 0 0 0 0,0 0 0 0 0,0 0 0 0 0,0 0-1 0 0,0 0 1 0 0,0 0 0 0 0,1 0 0 0 0,-1 0 0 0 0,0 0 0 0 0,1 0 0 0 0,-1 0-1 0 0,1 0 1 0 0,-1 0 0 0 0,1 0 0 0 0,0 0 0 0 0,-1-1 0 0 0,1 1 0 0 0,0 0-1 0 0,0 0 1 0 0,-1-1 0 0 0,1 1 0 0 0,0 0 0 0 0,0-1 0 0 0,0 1-1 0 0,0-1 1 0 0,0 1 0 0 0,0-1 0 0 0,0 1 0 0 0,0-1 0 0 0,0 0 0 0 0,0 1-1 0 0,0-1 1 0 0,1 0 9 0 0,57 11 318 0 0,-55-11-313 0 0,156 7 640 0 0,-137-10-581 0 0,-1-1 0 0 0,0-1 0 0 0,0-1 0 0 0,-1-1 0 0 0,0-1 0 0 0,0-1 0 0 0,0 0 0 0 0,-1-2-1 0 0,-1 0 1 0 0,0-1 0 0 0,0-1 0 0 0,-1-1 0 0 0,-1-1 0 0 0,-1 0 0 0 0,0-1 0 0 0,0-1-1 0 0,-2 0 1 0 0,0-1 0 0 0,-1-1 0 0 0,3-6-64 0 0,-1 1-32 0 0,0 0 0 0 0,-1-1 0 0 0,-2 0 0 0 0,0-1 1 0 0,-2-1-1 0 0,-1 1 0 0 0,-1-2 0 0 0,-1 1 0 0 0,-1-1 0 0 0,-2 0 0 0 0,-1 0 0 0 0,-1 0 0 0 0,-2-28 32 0 0,0 53 12 0 0,0-1 0 0 0,-1 0-1 0 0,0 1 1 0 0,0-1-1 0 0,0 1 1 0 0,0 0 0 0 0,0-1-1 0 0,-1 1 1 0 0,0 0-1 0 0,1 0 1 0 0,-1 0 0 0 0,0 0-1 0 0,-1 0 1 0 0,1 0-1 0 0,0 0 1 0 0,-1 1 0 0 0,1-1-1 0 0,-1 1 1 0 0,0 0-1 0 0,0 0 1 0 0,0 0 0 0 0,0 0-1 0 0,0 0 1 0 0,-1 1-1 0 0,1-1 1 0 0,0 1 0 0 0,-1 0-1 0 0,1 0 1 0 0,-1 0-1 0 0,1 1 1 0 0,-1-1 0 0 0,0 1-1 0 0,1 0 1 0 0,-1 0-1 0 0,1 0 1 0 0,-1 0 0 0 0,0 1-1 0 0,1-1 1 0 0,-1 1-1 0 0,1 0 1 0 0,-1 0 0 0 0,1 0-1 0 0,0 1 1 0 0,-1-1-1 0 0,1 1 1 0 0,0 0 0 0 0,0 0-1 0 0,0 0 1 0 0,0 0 0 0 0,0 1-13 0 0,-9 7 82 0 0,1 1-1 0 0,1 1 0 0 0,0 0 1 0 0,0 1-1 0 0,1 0 0 0 0,1 0 1 0 0,0 0-1 0 0,1 1 0 0 0,0 1 1 0 0,1-1-1 0 0,1 1 0 0 0,0 0 0 0 0,1 0 1 0 0,1 0-1 0 0,0 1 0 0 0,1-1 1 0 0,1 1-1 0 0,0 0 0 0 0,1-1 1 0 0,1 1-1 0 0,1 0 0 0 0,0-1 1 0 0,3 13-81 0 0,45 171 1160 0 0,-43-156-1102 0 0,-2 0 1 0 0,-1 1 0 0 0,-3-1-1 0 0,-2 1 1 0 0,-1-1 0 0 0,-7 31-59 0 0,0 51 24 0 0,9-124-57 0 0,0 0 0 0 0,0 1 0 0 0,1-1 0 0 0,-1 0 0 0 0,0 0 1 0 0,1 0-1 0 0,-1 1 0 0 0,1-1 0 0 0,-1 0 0 0 0,1 0 0 0 0,0 0 0 0 0,-1 0 0 0 0,1 0 1 0 0,0 0-1 0 0,0 0 0 0 0,0 0 0 0 0,0-1 0 0 0,0 1 0 0 0,0 0 0 0 0,0 0 0 0 0,0-1 0 0 0,0 1 1 0 0,0 0-1 0 0,0-1 0 0 0,0 0 0 0 0,1 1 0 0 0,-1-1 0 0 0,0 1 0 0 0,0-1 0 0 0,0 0 1 0 0,1 0-1 0 0,-1 0 0 0 0,0 0 0 0 0,0 0 0 0 0,1 0 0 0 0,-1 0 0 0 0,0 0 0 0 0,0 0 0 0 0,1-1 1 0 0,-1 1-1 0 0,0 0 0 0 0,0-1 0 0 0,0 1 0 0 0,0-1 0 0 0,1 0 0 0 0,-1 1 0 0 0,0-1 1 0 0,0 0-1 0 0,0 1 0 0 0,0-1 0 0 0,-1 0 0 0 0,1 0 0 0 0,0 0 0 0 0,0 0 0 0 0,0 0 0 0 0,-1 0 1 0 0,1 0-1 0 0,0 0 0 0 0,-1 0 0 0 0,1 0 0 0 0,-1-1 33 0 0,24-29-2419 0 0,-8 9-1224 0 0,2 2-5313 0 0,-12 13 113 0 0</inkml:trace>
  <inkml:trace contextRef="#ctx0" brushRef="#br0" timeOffset="-53620.748">16769 884 7842 0 0,'0'0'2931'0'0,"0"0"-900"0"0,0 0-252 0 0,0 0 83 0 0,0 0-80 0 0,0 0-286 0 0,0 0-397 0 0,0 0-328 0 0,0 0-209 0 0,0 0-81 0 0,0 0-59 0 0,0 0-55 0 0,-25 15-34 0 0,-81 51-37 0 0,84-51-170 0 0,1 0 0 0 0,1 1-1 0 0,0 1 1 0 0,2 1-1 0 0,0 1 1 0 0,0 1-1 0 0,-7 12-125 0 0,11-15 50 0 0,2-1-8 0 0,3-8-43 0 0,0 1-1 0 0,0 1 0 0 0,2 0 1 0 0,-1 0-1 0 0,1 0 1 0 0,1 1-1 0 0,-1 0 0 0 0,2 1 1 0 0,0-1-1 0 0,0 1 0 0 0,1 0 1 0 0,1 0-1 0 0,0 0 0 0 0,0 1 1 0 0,1-1-1 0 0,1 1 0 0 0,0 0 2 0 0,3-11-4 0 0,0 0 0 0 0,0 0-1 0 0,0 0 1 0 0,1 0 0 0 0,-1-1 0 0 0,0 1-1 0 0,1-1 1 0 0,0 1 0 0 0,-1-1-1 0 0,1 0 1 0 0,0 0 0 0 0,-1 0 0 0 0,1-1-1 0 0,0 1 1 0 0,0 0 0 0 0,0-1-1 0 0,-1 0 1 0 0,1 0 0 0 0,0 0 0 0 0,0 0-1 0 0,0 0 1 0 0,0-1 0 0 0,0 1-1 0 0,-1-1 1 0 0,1 0 0 0 0,0 0 0 0 0,0 0-1 0 0,0 0 5 0 0,14-7 9 0 0,1-1 0 0 0,-1 0 1 0 0,0-1-1 0 0,-1-1 0 0 0,0-1 0 0 0,-1-1 0 0 0,0 0 0 0 0,9-11-9 0 0,-4 6 5 0 0,209-235 3 0 0,-318 407-715 0 0,86-149 677 0 0,0 0 0 0 0,0 0 1 0 0,1 1-1 0 0,0-1 0 0 0,0 0 1 0 0,0 1-1 0 0,0-1 0 0 0,1 1 0 0 0,0 0 1 0 0,0-1-1 0 0,0 1 0 0 0,1 0 1 0 0,0 0-1 0 0,0 0 0 0 0,1-1 1 0 0,-1 1-1 0 0,1 0 0 0 0,0 0 0 0 0,1-1 1 0 0,-1 1-1 0 0,1-1 0 0 0,1 1 1 0 0,-1-1-1 0 0,1 0 0 0 0,-1 0 0 0 0,1 0 1 0 0,1 0-1 0 0,-1-1 0 0 0,5 5 30 0 0,-2-5-10 0 0,2 0-1 0 0,-1-1 0 0 0,0 1 0 0 0,1-2 0 0 0,-1 1 1 0 0,1-1-1 0 0,0 0 0 0 0,0-1 0 0 0,0 1 1 0 0,0-2-1 0 0,0 1 0 0 0,0-1 0 0 0,0 0 0 0 0,0-1 1 0 0,0 0-1 0 0,0 0 0 0 0,-1-1 0 0 0,1 0 0 0 0,0 0 1 0 0,-1-1-1 0 0,1 0 0 0 0,2-1 11 0 0,16-8 59 0 0,0-2 0 0 0,-1 0 1 0 0,0-1-1 0 0,-1-2 0 0 0,13-12-59 0 0,-20 16 35 0 0,-1-1 0 0 0,-1 0 0 0 0,0-1 0 0 0,0-1 0 0 0,-2 0 0 0 0,0-1 0 0 0,-1 0 0 0 0,-1-1 0 0 0,0-1 0 0 0,-1 1 0 0 0,-2-2 0 0 0,0 1 0 0 0,0-1 0 0 0,-2 0 0 0 0,-1-1 0 0 0,0 0 0 0 0,-2 1 0 0 0,0-1 0 0 0,-1-1 0 0 0,-1 1-35 0 0,-1 12 7 0 0,0 7-7 0 0,1 0-1 0 0,-1 1 1 0 0,1-1-1 0 0,-1 0 1 0 0,0 1-1 0 0,1-1 1 0 0,-1 0-1 0 0,0 1 0 0 0,0-1 1 0 0,0 0-1 0 0,0 1 1 0 0,-1-1-1 0 0,1 0 1 0 0,0 1-1 0 0,-1-1 1 0 0,1 0-1 0 0,-1 1 1 0 0,0-1-1 0 0,1 1 1 0 0,-1-1-1 0 0,0 1 1 0 0,0-1-1 0 0,0 1 1 0 0,0 0-1 0 0,0-1 1 0 0,0 1-1 0 0,0 0 1 0 0,-1 0-1 0 0,1 0 1 0 0,0 0-1 0 0,-1 0 1 0 0,1 0-1 0 0,-1 0 1 0 0,1 0-1 0 0,-1 1 1 0 0,1-1-1 0 0,-1 0 1 0 0,1 1-1 0 0,-1-1 1 0 0,0 1-1 0 0,1 0 1 0 0,-3 0 0 0 0,-4 0-14 0 0,0 0 0 0 0,0 1 1 0 0,0 0-1 0 0,0 1 1 0 0,1 0-1 0 0,-1 0 1 0 0,0 1-1 0 0,1 0 0 0 0,-1 0 1 0 0,1 0-1 0 0,0 1 1 0 0,0 0-1 0 0,0 1 1 0 0,1 0-1 0 0,0 0 0 0 0,0 0 1 0 0,-2 2 13 0 0,1-2-3 0 0,1 0 1 0 0,0 0-1 0 0,0 1 1 0 0,0 0-1 0 0,1 0 1 0 0,-1 0 0 0 0,1 0-1 0 0,1 1 1 0 0,0 0-1 0 0,0 0 1 0 0,0 0-1 0 0,0 0 1 0 0,1 1-1 0 0,1 0 1 0 0,-1-1-1 0 0,1 1 1 0 0,0 0-1 0 0,1 0 1 0 0,0 0-1 0 0,0 7 3 0 0,4-11 7 0 0,0-1 0 0 0,0 1 0 0 0,0-1-1 0 0,0 0 1 0 0,1 0 0 0 0,0 0 0 0 0,-1 0-1 0 0,1-1 1 0 0,0 1 0 0 0,0-1 0 0 0,1 0-1 0 0,-1 0 1 0 0,0 0 0 0 0,1-1 0 0 0,-1 0-1 0 0,0 0 1 0 0,1 0 0 0 0,4 0-7 0 0,100 12 129 0 0,-91-13-65 0 0,0 1-1 0 0,-1 1 1 0 0,1 0 0 0 0,0 2-1 0 0,-1 0 1 0 0,0 1 0 0 0,14 5-64 0 0,-28-8 19 0 0,0-1 0 0 0,0 1 0 0 0,0 0 0 0 0,-1 0 0 0 0,1 0 0 0 0,-1 0 0 0 0,0 0 0 0 0,1 1 0 0 0,-1-1 0 0 0,0 1 0 0 0,0-1 0 0 0,0 1 0 0 0,-1 0 0 0 0,1 0 0 0 0,-1 0 0 0 0,1 0 0 0 0,-1 0 0 0 0,0 0 0 0 0,0 0 0 0 0,-1 0 0 0 0,1 1 0 0 0,0-1 0 0 0,-1 0 0 0 0,0 0 0 0 0,0 1 0 0 0,0-1 0 0 0,0 0 0 0 0,-1 0 0 0 0,1 1 0 0 0,-1-1 0 0 0,1 0 0 0 0,-1 0 0 0 0,-1 1-19 0 0,-44 101 608 0 0,39-95-567 0 0,1 0 1 0 0,1 1-1 0 0,-1 0 1 0 0,2 0-1 0 0,0 1 1 0 0,0-1 0 0 0,1 1-1 0 0,0 0 1 0 0,1 0-1 0 0,1 0 1 0 0,-1 6-42 0 0,3-17-27 0 0,-1 1-1 0 0,0-1 1 0 0,1 0-1 0 0,-1 0 1 0 0,1 0-1 0 0,-1 0 1 0 0,1 0-1 0 0,-1 0 1 0 0,1 0 0 0 0,0 0-1 0 0,0 0 1 0 0,-1 0-1 0 0,1 0 1 0 0,0 0-1 0 0,0 0 1 0 0,0 0 0 0 0,0-1-1 0 0,0 1 1 0 0,0 0-1 0 0,0-1 1 0 0,0 1-1 0 0,0-1 1 0 0,1 1 0 0 0,-1-1-1 0 0,0 0 1 0 0,0 1-1 0 0,0-1 1 0 0,1 0-1 0 0,-1 0 1 0 0,0 0-1 0 0,0 0 1 0 0,0 0 0 0 0,1 0 27 0 0,9-11-9292 0 0,-10 7-2077 0 0</inkml:trace>
  <inkml:trace contextRef="#ctx0" brushRef="#br0" timeOffset="-46356.425">559 2275 0 0 0,'177'-47'0'0'0,"-54"28"0"0"0,254 5 0 0 0,34-1 2774 0 0,117-25-1572 0 0,-213 14-553 0 0,605-18 335 0 0,-742 39-944 0 0,528-29 323 0 0,-234 13-248 0 0,29 3-62 0 0,137-23-70 0 0,172 16 414 0 0,-509 22-360 0 0,178-9 74 0 0,-80 12 77 0 0,18 7 838 0 0,125 8-209 0 0,66 10-279 0 0,40-17 933 0 0,-219-4-639 0 0,282 7-108 0 0,132-11 831 0 0,130 4-303 0 0,82-8 623 0 0,-59 30-985 0 0,-351-19-171 0 0,2 0-302 0 0,386-18 291 0 0,267-25 440 0 0,1232 32 282 0 0,-2448 0-136 0 0,-82 3-1818 0 0,3-2-5422 0 0,-3 3-4022 0 0</inkml:trace>
  <inkml:trace contextRef="#ctx0" brushRef="#br0" timeOffset="6432.55">12742 2629 128 0 0,'0'0'4257'0'0,"0"0"-2533"0"0,0 0-609 0 0,0 0 217 0 0,0 0 329 0 0,0 0 118 0 0,0 0-199 0 0,0 0-368 0 0,0 0-359 0 0,0 0-245 0 0,0 0-91 0 0,5-1-29 0 0,91-28 3464 0 0,-33 12-2819 0 0,183 9 133 0 0,-159 25-1098 0 0,-100-28 2602 0 0,-24-21-2801 0 0,21 13 79 0 0,-85-69 444 0 0,12-1-66 0 0,76 75-429 0 0,29 7-5726 0 0,-8 7 389 0 0,1 0-6297 0 0</inkml:trace>
  <inkml:trace contextRef="#ctx0" brushRef="#br0" timeOffset="-42178.325">947 3155 1032 0 0,'0'0'826'0'0,"0"0"-143"0"0,0 0 27 0 0,0 0 121 0 0,0 0 181 0 0,0 0 166 0 0,0 0 94 0 0,0 0 17 0 0,0 0-137 0 0,0 0-232 0 0,0 0-227 0 0,0-3-131 0 0,0-9-61 0 0,0 9 13 0 0,0 3 43 0 0,0 0-19 0 0,0 0-41 0 0,0 0-69 0 0,0 29 1626 0 0,-4 435 2474 0 0,5 11-3189 0 0,28-242-882 0 0,-9-79-200 0 0,29 357 656 0 0,-15-242-540 0 0,-19-181-258 0 0,16 185 205 0 0,-20-100-134 0 0,1-112 39 0 0,-2 0-1 0 0,-3 0 1 0 0,-2 1-1 0 0,-4 46-224 0 0,5 14 393 0 0,-6-123-402 0 0,0 1-1 0 0,0 0 1 0 0,0 0 0 0 0,1-1-1 0 0,-1 1 1 0 0,0 0-1 0 0,0 0 1 0 0,0 0-1 0 0,1 0 1 0 0,-1-1-1 0 0,0 1 1 0 0,0 0-1 0 0,1 0 1 0 0,-1 0-1 0 0,0 0 1 0 0,0 0-1 0 0,1 0 1 0 0,-1-1-1 0 0,0 1 1 0 0,0 0-1 0 0,1 0 1 0 0,-1 0-1 0 0,0 0 1 0 0,0 0-1 0 0,1 0 1 0 0,-1 0-1 0 0,0 0 1 0 0,1 0-1 0 0,-1 1 1 0 0,0-1-1 0 0,0 0 1 0 0,1 0-1 0 0,-1 0 1 0 0,0 0-1 0 0,0 0 1 0 0,1 0 0 0 0,-1 0-1 0 0,0 1 1 0 0,0-1-1 0 0,1 0 1 0 0,-1 0-1 0 0,0 0 1 0 0,0 1-1 0 0,0-1 1 0 0,0 0 9 0 0,2-48-2854 0 0,0 26-678 0 0,-2-1-4336 0 0,0 7-4280 0 0</inkml:trace>
  <inkml:trace contextRef="#ctx0" brushRef="#br0" timeOffset="-40284.335">1 5107 0 0 0,'0'0'1370'0'0,"0"0"-2"0"0,0 0-166 0 0,0 0-134 0 0,0 0-48 0 0,4 0 43 0 0,137-11 7607 0 0,-126 11-8244 0 0,154-1 4744 0 0,133-17-5170 0 0,483-33 1697 0 0,-264 26-1259 0 0,95 9 88 0 0,-171 6-343 0 0,341 5-3 0 0,-75-9 172 0 0,154-1 198 0 0,-262 41-412 0 0,-374-23-47 0 0,289-10 141 0 0,25-29 51 0 0,-106 13 2 0 0,116 22-285 0 0,-266 2 148 0 0,100 3 695 0 0,-280-19 20 0 0,-109 10-2612 0 0,1 4-1878 0 0,-1 0-4441 0 0,1 1-3421 0 0</inkml:trace>
  <inkml:trace contextRef="#ctx0" brushRef="#br0" timeOffset="-34915.86">1505 2927 2008 0 0,'0'0'947'0'0,"0"0"-217"0"0,0 0-185 0 0,0 0 6 0 0,0 0 118 0 0,0 0 182 0 0,0 0 158 0 0,0 0 67 0 0,0 0-49 0 0,0 0-166 0 0,0 0-225 0 0,0-2-204 0 0,2-2-184 0 0,0 1 1 0 0,0-1-1 0 0,1 1 0 0 0,0 0 0 0 0,-1 0 0 0 0,1 0 0 0 0,0 1 0 0 0,0-1 0 0 0,1 1 0 0 0,-1-1 0 0 0,0 1 0 0 0,1 0 0 0 0,-1 0 0 0 0,1 1 0 0 0,0-1 1 0 0,0 1-1 0 0,0-1 0 0 0,0 1-248 0 0,2-1 54 0 0,97-29 1486 0 0,106 16 62 0 0,-170 15-1270 0 0,-29-1-295 0 0,0 1 1 0 0,-1 0-1 0 0,1 0 0 0 0,0 1 1 0 0,0 0-1 0 0,-1 1 1 0 0,1 0-1 0 0,-1 0 0 0 0,0 1 1 0 0,1 1-1 0 0,-1-1 0 0 0,-1 1 1 0 0,1 1-1 0 0,-1 0 0 0 0,1 0 1 0 0,-1 0-1 0 0,-1 1 0 0 0,1 0 1 0 0,-1 1-1 0 0,0 0 0 0 0,0 0-37 0 0,94 156 1171 0 0,-8 16-499 0 0,-39-98-322 0 0,-38-61-268 0 0,0 0 0 0 0,1 0 0 0 0,1-2 0 0 0,1 0 0 0 0,0-1 0 0 0,1-1 0 0 0,1-1 0 0 0,1-1 0 0 0,16 8-82 0 0,8 8 37 0 0,109 58 168 0 0,-5-32 92 0 0,-111-47-212 0 0,0-1 0 0 0,0-1 0 0 0,0-3 0 0 0,1-1-1 0 0,5-2-84 0 0,35 3 120 0 0,156-3 85 0 0,-156-7-100 0 0,-1-3 1 0 0,0-4 0 0 0,0-3 0 0 0,-2-4 0 0 0,62-24-106 0 0,-130 41 1 0 0,284-78 242 0 0,-4-7-95 0 0,-65 17-32 0 0,159-61 213 0 0,-45 33-135 0 0,140-23-77 0 0,-198 68-55 0 0,23 20 68 0 0,-50 19-31 0 0,-240 17-95 0 0,1-1 1 0 0,-1 2-1 0 0,0 0 0 0 0,0 0 0 0 0,0 1 1 0 0,0 1-1 0 0,0 0 0 0 0,6 5-4 0 0,51 16-1 0 0,26 1 36 0 0,111 7 52 0 0,-82-16-44 0 0,-2 6-1 0 0,27 13-42 0 0,-19-7 1 0 0,92-22 106 0 0,-172-9-72 0 0,-1-1 1 0 0,0-2-1 0 0,-1-3 0 0 0,15-5-35 0 0,368-96 182 0 0,-67 2-77 0 0,-167 55-78 0 0,34 13-122 0 0,-203 37 85 0 0,14-2 10 0 0,1 1-1 0 0,-1 3 1 0 0,0 1 0 0 0,1 3 0 0 0,-1 1 0 0 0,321 90 16 0 0,-229-56-46 0 0,151 56 47 0 0,-163-46 26 0 0,3-6 1 0 0,108 24-44 0 0,38 6 106 0 0,-95 0-4 0 0,-101-45 239 0 0,-68-25-1158 0 0,-1-1-8919 0 0,-4-3-2393 0 0</inkml:trace>
  <inkml:trace contextRef="#ctx0" brushRef="#br0" timeOffset="-18853.351">2436 3505 0 0 0,'0'0'1000'0'0,"0"0"-78"0"0,0 0-87 0 0,0 0-75 0 0,0 0-67 0 0,0 0-50 0 0,0 0-62 0 0,0 0-35 0 0,0 0 3 0 0,0 0 16 0 0,-5 3 3486 0 0,-17 9-912 0 0,-42 58-146 0 0,-27 40-1485 0 0,-113 144-321 0 0,73-114-939 0 0,50-40-288 0 0,7-24 50 0 0,39-45 9 0 0,-35 46-74 0 0,-6 7 60 0 0,39-50 7 0 0,-13 13 9 0 0,-9 16-51 0 0,10 14 7 0 0,-88 46 202 0 0,128-116-171 0 0,-96 98 418 0 0,59-53-311 0 0,24-12-335 0 0,26-40-6410 0 0,-1-3 3558 0 0,2 0-7049 0 0</inkml:trace>
  <inkml:trace contextRef="#ctx0" brushRef="#br0" timeOffset="-17733.814">2350 3549 0 0 0,'0'0'469'0'0,"0"0"93"0"0,0 0 46 0 0,0 0 1 0 0,0 0 0 0 0,0 0 11 0 0,0 0 77 0 0,0 0 159 0 0,2 1 1073 0 0,3 3 6733 0 0,-6-2-8420 0 0,0 0-1 0 0,0 0 1 0 0,-1 0 0 0 0,1-1 0 0 0,-1 1 0 0 0,1 0 0 0 0,-1 0 0 0 0,0-1 0 0 0,0 1 0 0 0,1-1 0 0 0,-1 0 0 0 0,0 1-1 0 0,0-1 1 0 0,-1 0 0 0 0,1 0 0 0 0,0 0 0 0 0,0 0 0 0 0,0-1 0 0 0,-1 1 0 0 0,1-1 0 0 0,0 1 0 0 0,-1-1 0 0 0,1 0-1 0 0,0 0 1 0 0,-1 0 0 0 0,1 0 0 0 0,0 0 0 0 0,-2-1-242 0 0,-58-22 1809 0 0,36 7-1400 0 0,-36-14 654 0 0,60 66-1077 0 0,20 108 101 0 0,21 88-104 0 0,-32-178 23 0 0,-6-53-14 0 0,6 0 523 0 0,7-28-413 0 0,99-172 106 0 0,-36 49-6 0 0,-53 95-236 0 0,-24 54-1 0 0,0 1 0 0 0,0 0-10 0 0,0 0-32 0 0,0 0-30 0 0,0 0-30 0 0,0 0-21 0 0,0 0-64 0 0,0 0-80 0 0,0 0-107 0 0,0 15-5055 0 0,0-5-3275 0 0,0-5-2253 0 0</inkml:trace>
  <inkml:trace contextRef="#ctx0" brushRef="#br0" timeOffset="-14471.578">1392 3741 3649 0 0,'0'0'1651'0'0,"0"0"-230"0"0,0 0 17 0 0,0 0 93 0 0,0 0 100 0 0,0 0-55 0 0,0 0-210 0 0,0 0-210 0 0,0 0-162 0 0,0 0-159 0 0,0 0-95 0 0,-9-3 2979 0 0,37 80-2940 0 0,26 95-223 0 0,-42-135-426 0 0,-21-170 2233 0 0,11 101-2323 0 0,1 0 0 0 0,1 0 0 0 0,2 0 0 0 0,1 1 0 0 0,2 0 0 0 0,1 0 0 0 0,1 1 0 0 0,2 0 0 0 0,1 1 0 0 0,11-17-40 0 0,-24 43-1 0 0,1 1 0 0 0,-1-1 0 0 0,1 0 0 0 0,0 1 0 0 0,-1-1 0 0 0,1 1 0 0 0,0 0-1 0 0,0-1 1 0 0,1 1 0 0 0,-1 0 0 0 0,0 0 0 0 0,1 0 0 0 0,-1 1 0 0 0,1-1 0 0 0,0 1 0 0 0,-1-1 0 0 0,1 1 0 0 0,0 0 0 0 0,2-1 1 0 0,14 32 163 0 0,14 47 47 0 0,-4-33-91 0 0,-29-42-2812 0 0,-8-11-6783 0 0,8 9-2081 0 0</inkml:trace>
  <inkml:trace contextRef="#ctx0" brushRef="#br0" timeOffset="-13851.445">1260 3336 5441 0 0,'0'0'3366'0'0,"0"0"-1548"0"0,0 0-734 0 0,0 0 18 0 0,0 0 197 0 0,0 0 89 0 0,0 0-138 0 0,0 0-292 0 0,0 0-247 0 0,0 0-148 0 0,0 0-23 0 0,0 0 18 0 0,0 0 10 0 0,7 0-1 0 0,138-22 2964 0 0,34-26-2141 0 0,-129 37-1237 0 0,-50 11-144 0 0,0 0 17 0 0,0 0 20 0 0,0 0 17 0 0,0 0 6 0 0,0 0-3 0 0,0 0-1 0 0,0 0 4 0 0,0 0-1 0 0,0 0 4 0 0,0 0-16 0 0,0 0 3 0 0,0 0-10 0 0,-32-1 964 0 0,-79-76-709 0 0,53 36-1020 0 0,54 37-44 0 0,3 3-2844 0 0,1 0-3587 0 0,0 1-5210 0 0</inkml:trace>
  <inkml:trace contextRef="#ctx0" brushRef="#br0" timeOffset="-12750.059">2585 4326 1216 0 0,'0'0'1349'0'0,"0"0"-147"0"0,0 0 113 0 0,0 0 204 0 0,0 0 206 0 0,0 0 54 0 0,0 0-171 0 0,0 0-281 0 0,0 0-295 0 0,0 0-239 0 0,0 0-135 0 0,-7 1-96 0 0,-25 5-85 0 0,-5 28 1058 0 0,30-21-1421 0 0,1 0 0 0 0,0 0 0 0 0,1 0 0 0 0,0 1 0 0 0,1-1 0 0 0,0 1 0 0 0,2 0 0 0 0,-1 1 0 0 0,2-1 0 0 0,0 0 0 0 0,0 0 0 0 0,2 1 0 0 0,0 0-114 0 0,-1-11 35 0 0,0-1 1 0 0,0 0 0 0 0,1 1-1 0 0,-1-1 1 0 0,1 0 0 0 0,0 1-1 0 0,0-1 1 0 0,0 0-1 0 0,1 0 1 0 0,-1 0 0 0 0,1 0-1 0 0,0 0 1 0 0,-1 0-1 0 0,1 0 1 0 0,1 0 0 0 0,-1-1-1 0 0,0 1 1 0 0,1-1 0 0 0,-1 0-1 0 0,1 0 1 0 0,-1 0-1 0 0,1 0 1 0 0,0 0 0 0 0,0 0-1 0 0,0-1 1 0 0,0 1-1 0 0,0-1 1 0 0,1 0 0 0 0,-1 0-1 0 0,0 0 1 0 0,1 0 0 0 0,-1-1-1 0 0,0 1 1 0 0,1-1-1 0 0,1 0-35 0 0,122-13 1761 0 0,-103 6-1480 0 0,-1-2-1 0 0,1-1 1 0 0,-2 0-1 0 0,0-2 1 0 0,0-1-1 0 0,-1 0 0 0 0,-1-2 1 0 0,0 0-1 0 0,-1-2 1 0 0,-1 0-1 0 0,0 0 1 0 0,-1-2-1 0 0,13-19-280 0 0,-27 34 24 0 0,1 0-1 0 0,-1-1 1 0 0,0 0-1 0 0,0 1 1 0 0,0-1-1 0 0,-1 0 1 0 0,0 0-1 0 0,1 0 0 0 0,-2-1 1 0 0,1 1-1 0 0,-1 0 1 0 0,0-1-1 0 0,0 1 1 0 0,0-1-1 0 0,-1 0 1 0 0,0 1-1 0 0,0-1 1 0 0,0 1-1 0 0,-1-1 1 0 0,0 1-1 0 0,0-1 0 0 0,0 1 1 0 0,-1-1-1 0 0,1 1 1 0 0,-2 0-1 0 0,1 0 1 0 0,0 0-1 0 0,-1 0 1 0 0,0 0-1 0 0,0 1 1 0 0,0-1-1 0 0,-1 1 1 0 0,1 0-1 0 0,-1 0 1 0 0,0 0-1 0 0,0 0 0 0 0,-2 0-23 0 0,-4-1-196 0 0,0 0-1 0 0,0 1 0 0 0,-1 0 0 0 0,1 1 0 0 0,-1 0 0 0 0,0 1 0 0 0,0 0 1 0 0,0 1-1 0 0,0 0 0 0 0,0 1 0 0 0,0 0 0 0 0,-1 0 0 0 0,1 1 1 0 0,0 1-1 0 0,0 0 0 0 0,1 1 0 0 0,-1 0 0 0 0,0 0 0 0 0,1 1 0 0 0,0 0 1 0 0,0 1-1 0 0,0 0 0 0 0,-5 4 197 0 0,-35 28-4184 0 0,20-9-3869 0 0,14-12-2283 0 0</inkml:trace>
  <inkml:trace contextRef="#ctx0" brushRef="#br0" timeOffset="-12322.38">2464 4518 928 0 0,'0'0'2239'0'0,"0"0"-196"0"0,0 0-14 0 0,0 0 123 0 0,0 0 31 0 0,0 0-98 0 0,0 0-191 0 0,0 0-371 0 0,0 0-319 0 0,0 0-297 0 0,0 0-236 0 0,0 0-126 0 0,-6 4-54 0 0,-14 11 110 0 0,37-23 1422 0 0,196-91 927 0 0,-136 91-2834 0 0,-50 49 130 0 0,-22-26-181 0 0,-3-13-56 0 0,-1 1 0 0 0,1 0 0 0 0,0-1 0 0 0,0 0 0 0 0,0 1-1 0 0,1-1 1 0 0,-1 0 0 0 0,0 0 0 0 0,1 0 0 0 0,0-1 0 0 0,-1 1 0 0 0,1-1 0 0 0,0 1 0 0 0,0-1 0 0 0,-1 0 0 0 0,1 0-1 0 0,0 0 1 0 0,0 0 0 0 0,0-1 0 0 0,1 1 0 0 0,-1-1 0 0 0,0 1 0 0 0,0-1 0 0 0,0 0 0 0 0,0-1 0 0 0,0 1-1 0 0,0 0 1 0 0,0-1 0 0 0,0 0 0 0 0,0 0 0 0 0,0 0 0 0 0,0 0 0 0 0,0 0 0 0 0,0 0 0 0 0,0-1 0 0 0,-1 1-1 0 0,3-3-8 0 0,6-4-849 0 0,-6 5-4186 0 0,-4 3 3104 0 0,2-4-9900 0 0</inkml:trace>
  <inkml:trace contextRef="#ctx0" brushRef="#br0" timeOffset="-11871.419">2889 4889 1872 0 0,'0'0'1455'0'0,"0"0"-152"0"0,0 0 200 0 0,0 0 350 0 0,0 0 171 0 0,0 0-127 0 0,0 0-348 0 0,0 0-366 0 0,0 0-223 0 0,0 0-83 0 0,0 0-9 0 0,0 0 13 0 0,0 0-11 0 0,13 7 6362 0 0,0-110-6469 0 0,-8-45-1593 0 0,-6 119-3348 0 0,1 1-3642 0 0,0 20-4338 0 0</inkml:trace>
  <inkml:trace contextRef="#ctx0" brushRef="#br0" timeOffset="-11135.411">2727 4116 0 0 0,'0'0'2362'0'0,"0"0"-424"0"0,0 0-158 0 0,0 0-24 0 0,0 0-58 0 0,0 0-187 0 0,0 0-221 0 0,0 0-205 0 0,0 0-129 0 0,0 0-43 0 0,0 0-53 0 0,0 0-52 0 0,-2 4 5856 0 0,-58-95-5418 0 0,1 42-712 0 0,38 19-506 0 0,14 27-2340 0 0,0 13-5663 0 0,7-5-3102 0 0</inkml:trace>
  <inkml:trace contextRef="#ctx0" brushRef="#br0" timeOffset="-8836.667">2653 3998 0 0 0,'0'0'337'0'0,"0"0"14"0"0,0 0 53 0 0,0 0 110 0 0,0 0 110 0 0,0 0 39 0 0,0 0-29 0 0,0 0-88 0 0,0 0-86 0 0,0 0-27 0 0,0 0 31 0 0,0 0 78 0 0,0 0 102 0 0,0 0 83 0 0,0 0 26 0 0,0 0-40 0 0,0 0-61 0 0,0 0-72 0 0,0 0-55 0 0,0 0-23 0 0,0 0-4 0 0,0 0-15 0 0,0 0-20 0 0,0 0-55 0 0,0 0-65 0 0,0 0-68 0 0,0 0-50 0 0,0 0-9 0 0,0 0 4 0 0,0 0 23 0 0,0 0 35 0 0,0 0 35 0 0,0 0 24 0 0,0 0 2 0 0,0 0 6 0 0,0 0 15 0 0,0 0 15 0 0,0 0 8 0 0,0 0 6 0 0,0 0 17 0 0,0 0-18 0 0,0 0-15 0 0,0 0-26 0 0,0 0-46 0 0,0 0-34 0 0,0 0-52 0 0,0 0-55 0 0,0 0-24 0 0,-25-18 3042 0 0,-1 0-2065 0 0,4-4-286 0 0,-16 7-63 0 0,13 1-142 0 0,-1 2-212 0 0,22 8-182 0 0,2 4-3793 0 0,1 0-3864 0 0,1 0-4264 0 0</inkml:trace>
  <inkml:trace contextRef="#ctx0" brushRef="#br0" timeOffset="9498.828">9584 4683 8194 0 0,'0'0'1340'0'0,"0"0"-225"0"0,0 0 57 0 0,0 0 281 0 0,0 0 163 0 0,0 0-90 0 0,0 0-270 0 0,0 0-261 0 0,0 0-191 0 0,0 0-95 0 0,0 0-51 0 0,11-8-41 0 0,48-35 510 0 0,-59 43-1034 0 0,1 1-1 0 0,-1-1 0 0 0,0 0 1 0 0,0 1-1 0 0,0-1 0 0 0,0 0 1 0 0,0 1-1 0 0,1-1 1 0 0,-1 1-1 0 0,0-1 0 0 0,0 0 1 0 0,1 0-1 0 0,-1 1 1 0 0,0-1-1 0 0,0 0 0 0 0,1 1 1 0 0,-1-1-1 0 0,0 0 1 0 0,1 0-1 0 0,-1 0 0 0 0,1 1 1 0 0,-1-1-1 0 0,0 0 0 0 0,1 0 1 0 0,-1 0-1 0 0,0 0 1 0 0,1 0-1 0 0,-1 1 0 0 0,1-1 1 0 0,-1 0-1 0 0,0 0 1 0 0,1 0-1 0 0,-1 0 0 0 0,1 0 1 0 0,-1-1-1 0 0,0 1 1 0 0,1 0-1 0 0,-1 0 0 0 0,1 0 1 0 0,-1 0-1 0 0,0 0 0 0 0,1 0 1 0 0,-1-1-1 0 0,0 1 1 0 0,1 0-1 0 0,-1 0 0 0 0,1-1-92 0 0,-22 36 1217 0 0,-182 241-410 0 0,108-147-689 0 0,93-144-2505 0 0,2 4 1487 0 0,8-30-2485 0 0,-3 20 508 0 0,-2-1-3473 0 0,-3 11-4657 0 0</inkml:trace>
  <inkml:trace contextRef="#ctx0" brushRef="#br0" timeOffset="9785.498">9356 4599 7946 0 0,'0'0'2113'0'0,"0"0"3"0"0,0 0-17 0 0,0 0-32 0 0,0 0-147 0 0,0 0-298 0 0,0 0-338 0 0,0 0-309 0 0,0 0-241 0 0,0 0-189 0 0,0 0-108 0 0,0 0-71 0 0,0 0-70 0 0,-2-5 181 0 0,39 33 1108 0 0,68 74 167 0 0,-96-94-1672 0 0,26 23 73 0 0,-2 2-1 0 0,-2 1 0 0 0,-1 2 0 0 0,-1 0 1 0 0,3 10-153 0 0,31 35-48 0 0,-58-76-592 0 0,5 3 638 0 0,-7-6-3823 0 0,0-2-3731 0 0,-2 0-4700 0 0</inkml:trace>
  <inkml:trace contextRef="#ctx0" brushRef="#br0" timeOffset="18402.178">257 2853 5145 0 0,'0'0'1312'0'0,"0"0"-293"0"0,0 0-47 0 0,0 0 227 0 0,0 0 240 0 0,0 0 79 0 0,0 0-96 0 0,0 0-262 0 0,0 0-284 0 0,0 0-228 0 0,0 0-165 0 0,0-2-75 0 0,0-8-14 0 0,0 8 20 0 0,0 2-6 0 0,0 0-18 0 0,4 22 1869 0 0,7 231-435 0 0,-11-250-1805 0 0,0 0 0 0 0,0-1 0 0 0,0 1 0 0 0,0-1 0 0 0,0 1 0 0 0,1 0 0 0 0,-1-1 0 0 0,1 1 0 0 0,0-1 0 0 0,0 1 0 0 0,0-1 0 0 0,0 1 0 0 0,0-1 0 0 0,0 0 0 0 0,1 1 0 0 0,-1-1 0 0 0,1 0 0 0 0,-1 0 0 0 0,1 0 0 0 0,0 0 0 0 0,0 0 0 0 0,0-1 0 0 0,0 1 0 0 0,0 0 0 0 0,0-1 0 0 0,1 0 0 0 0,-1 1 0 0 0,0-1 0 0 0,1 0 0 0 0,-1 0 0 0 0,1-1 0 0 0,-1 1 0 0 0,1 0 0 0 0,0-1 0 0 0,-1 1 0 0 0,1-1-1 0 0,0 0 1 0 0,-1 0 0 0 0,1 0 0 0 0,-1 0 0 0 0,1-1 0 0 0,0 1 0 0 0,-1-1 0 0 0,1 1 0 0 0,-1-1 0 0 0,1 0 0 0 0,-1 0 0 0 0,1 0 0 0 0,-1 0 0 0 0,0-1 0 0 0,1 1 0 0 0,0-2-19 0 0,15-16 153 0 0,-1-2 1 0 0,-1-1-1 0 0,-2 0 0 0 0,0 0 0 0 0,-1-2 0 0 0,-1 1 1 0 0,-1-2-1 0 0,3-11-153 0 0,41-80 184 0 0,-1 16 37 0 0,-52 103-215 0 0,1-1-1 0 0,-1 0 0 0 0,0 1 1 0 0,0-1-1 0 0,0 1 1 0 0,0 0-1 0 0,0 0 0 0 0,-1 0 1 0 0,1 0-1 0 0,-1 0 1 0 0,1 0-1 0 0,-1 0 0 0 0,0 0 1 0 0,-1 0-1 0 0,1 1 1 0 0,-1-1-1 0 0,1 0 0 0 0,-1 1 1 0 0,0-1-1 0 0,0 1-5 0 0,18 149 163 0 0,-6 1 0 0 0,-7 0-1 0 0,-7 22-162 0 0,1-115 54 0 0,-4 0 0 0 0,-1 0 0 0 0,-4 0 0 0 0,-1-1 0 0 0,-4-1 0 0 0,-11 26-54 0 0,24-78 12 0 0,-1-1-1 0 0,0 0 0 0 0,-1-1 0 0 0,1 1 1 0 0,-1-1-1 0 0,0 1 0 0 0,0-1 0 0 0,-1 0 1 0 0,0 0-1 0 0,0-1 0 0 0,0 0 0 0 0,0 0 1 0 0,-1 0-1 0 0,-4 3-11 0 0,7-6 6 0 0,1 1 1 0 0,-1-1 0 0 0,1 0 0 0 0,-1 0-1 0 0,0 0 1 0 0,0 0 0 0 0,0-1-1 0 0,1 1 1 0 0,-1-1 0 0 0,0 1 0 0 0,0-1-1 0 0,0 0 1 0 0,0 0 0 0 0,0 0-1 0 0,0-1 1 0 0,0 1 0 0 0,0-1-1 0 0,1 0 1 0 0,-1 1 0 0 0,0-1 0 0 0,0 0-1 0 0,1-1 1 0 0,-1 1 0 0 0,1 0-1 0 0,-1-1 1 0 0,1 0 0 0 0,-1 1 0 0 0,1-1-1 0 0,0 0 1 0 0,0 0 0 0 0,0 0-1 0 0,0 0 1 0 0,0-1 0 0 0,0 0-7 0 0,-4-9 10 0 0,0 0 1 0 0,1 0 0 0 0,1-1-1 0 0,0 0 1 0 0,1 1 0 0 0,0-1 0 0 0,1 0-1 0 0,0 0 1 0 0,1-1 0 0 0,0 1-1 0 0,2 0 1 0 0,-1 0 0 0 0,1-1-1 0 0,1 1 1 0 0,1 0 0 0 0,0-1-11 0 0,8-23-36 0 0,3 1 0 0 0,0 0-1 0 0,2 1 1 0 0,2 0 0 0 0,1 2 0 0 0,2 0 0 0 0,1 1 0 0 0,2 2 0 0 0,15-16 36 0 0,65-66-1758 0 0,-51 74-8518 0 0,-43 33-1821 0 0</inkml:trace>
  <inkml:trace contextRef="#ctx0" brushRef="#br0" timeOffset="23238.791">13634 2920 4385 0 0,'0'0'1511'0'0,"0"0"-65"0"0,0 0 159 0 0,0 0 188 0 0,0 0-64 0 0,0 0-252 0 0,0 0-329 0 0,0 0-295 0 0,0 0-163 0 0,0 0-98 0 0,0 0-88 0 0,-14 4 1134 0 0,20 9 2194 0 0,29-12-2182 0 0,-28-1-1280 0 0,245-22 1817 0 0,-251 22-2252 0 0,-1 0 1 0 0,1 0-1 0 0,-1 0 1 0 0,1 1 0 0 0,-1-1-1 0 0,1 0 1 0 0,-1 0-1 0 0,1 0 1 0 0,-1 0-1 0 0,1-1 1 0 0,-1 1-1 0 0,1 0 1 0 0,-1 0-1 0 0,0 0 1 0 0,1 0-1 0 0,-1 0 1 0 0,1-1 0 0 0,-1 1-1 0 0,1 0 1 0 0,-1 0-1 0 0,0-1 1 0 0,1 1-1 0 0,-1 0 1 0 0,1-1-1 0 0,-1 1 1 0 0,0 0-1 0 0,1-1 1 0 0,-1 1-1 0 0,0 0 1 0 0,0-1 0 0 0,1 1-1 0 0,-1-1 1 0 0,0 1-1 0 0,0-1 1 0 0,0 1-1 0 0,0 0 1 0 0,1-1-1 0 0,-1 1 1 0 0,0-1-1 0 0,0 1 1 0 0,0-1-1 0 0,0 1 1 0 0,0-1 0 0 0,0 1-1 0 0,0-1 1 0 0,0 1-1 0 0,0-1 1 0 0,0 1-1 0 0,-1-1 1 0 0,1 1-1 0 0,0-1 1 0 0,0 1-1 0 0,0 0 1 0 0,-1-1 64 0 0,1-12-3509 0 0,0 11 2517 0 0,0 1-152 0 0,0-1-5708 0 0,0-1-4116 0 0</inkml:trace>
  <inkml:trace contextRef="#ctx0" brushRef="#br0" timeOffset="23605.89">13594 3078 3217 0 0,'0'0'3262'0'0,"0"0"-1495"0"0,0 0-512 0 0,0 0 97 0 0,0 0 162 0 0,0 0-41 0 0,0 0-292 0 0,0 0-301 0 0,0 0-140 0 0,0 0 5 0 0,0 0 45 0 0,0 0 45 0 0,0 0-38 0 0,4 3-54 0 0,20 16 593 0 0,63 3 2672 0 0,98-37-1989 0 0,-185 15-2066 0 0,0 0-26 0 0,0 0-35 0 0,0 0-83 0 0,-10 0-4462 0 0,2 0-5378 0 0,4 0-2396 0 0</inkml:trace>
  <inkml:trace contextRef="#ctx0" brushRef="#br0" timeOffset="26627.798">14584 2901 10882 0 0,'0'0'1458'0'0,"0"0"-554"0"0,0 0-285 0 0,0 0 100 0 0,0 0 170 0 0,0 0 18 0 0,0 0-168 0 0,0 0-207 0 0,0 0-117 0 0,0 0-30 0 0,0 0 18 0 0,5 2 0 0 0,-2-1-310 0 0,0 1 1 0 0,0 0-1 0 0,-1-1 0 0 0,1 1 1 0 0,-1 0-1 0 0,1 0 1 0 0,-1 0-1 0 0,0 1 1 0 0,1-1-1 0 0,-1 0 0 0 0,0 1 1 0 0,-1-1-1 0 0,1 1 1 0 0,0 0-1 0 0,-1 0 0 0 0,1 0 1 0 0,-1 0-1 0 0,0 0 1 0 0,0 0-1 0 0,0 0 0 0 0,-1 0 1 0 0,1 1-94 0 0,5 28 221 0 0,-1 0 0 0 0,-1 0-1 0 0,-2 1 1 0 0,-1-1 0 0 0,-3 13-221 0 0,-14 10 528 0 0,16-54-384 0 0,0-1 47 0 0,0 0 46 0 0,0 0 33 0 0,0 0 15 0 0,0 0-5 0 0,-3-19 420 0 0,1 2-607 0 0,1-1-1 0 0,1 1 1 0 0,1-1-1 0 0,1 1 1 0 0,0 0-1 0 0,1-1 1 0 0,1 1-1 0 0,0 1 1 0 0,2-1-1 0 0,0 0 0 0 0,1 1 1 0 0,2-3-93 0 0,8-20 120 0 0,2 1-1 0 0,2 1 1 0 0,1 1 0 0 0,23-27-120 0 0,-40 55 15 0 0,1 0 1 0 0,0 0 0 0 0,0 1 0 0 0,1 0-1 0 0,0 0 1 0 0,0 0 0 0 0,1 1-1 0 0,-1 0 1 0 0,1 1 0 0 0,1 0 0 0 0,-1 0-1 0 0,1 0 1 0 0,0 1 0 0 0,2 0-16 0 0,-8 3 4 0 0,0 1 1 0 0,0 0-1 0 0,0 0 1 0 0,-1 1-1 0 0,1-1 1 0 0,0 1-1 0 0,0-1 1 0 0,-1 1-1 0 0,1 0 1 0 0,-1 0-1 0 0,1 0 1 0 0,0 0-1 0 0,-1 0 1 0 0,0 1-1 0 0,1-1 1 0 0,-1 1-1 0 0,0-1 0 0 0,0 1 1 0 0,0 0-1 0 0,0 0 1 0 0,0 0-1 0 0,0 0 1 0 0,0 1-1 0 0,-1-1 1 0 0,1 0-1 0 0,-1 1 1 0 0,0-1-1 0 0,1 1 1 0 0,-1-1-1 0 0,0 1 1 0 0,-1-1-1 0 0,1 1 1 0 0,0 0-1 0 0,-1 0 1 0 0,1-1-1 0 0,-1 1 1 0 0,0 0-1 0 0,0 0 1 0 0,0 0-1 0 0,0-1 1 0 0,-1 1-1 0 0,1 0 1 0 0,-1 0-1 0 0,0 2-4 0 0,-12 119 268 0 0,13-151-5745 0 0,3 11-2373 0 0,-1 8-3393 0 0</inkml:trace>
  <inkml:trace contextRef="#ctx0" brushRef="#br0" timeOffset="27424.295">15486 2437 3881 0 0,'0'0'5018'0'0,"0"0"-2637"0"0,0 0-844 0 0,0 0-6 0 0,0 0 67 0 0,0 0-56 0 0,0 0-206 0 0,0 0-285 0 0,0 0-239 0 0,0 0-140 0 0,0 0-81 0 0,0 0-48 0 0,0 0-48 0 0,-4-5-51 0 0,-14-17-39 0 0,-21 13 923 0 0,-30 9 69 0 0,66 1-1388 0 0,0 0 1 0 0,0 0 0 0 0,1 0 0 0 0,-1 1-1 0 0,0-1 1 0 0,1 1 0 0 0,-1 0 0 0 0,1 0-1 0 0,0 0 1 0 0,0 0 0 0 0,0 0 0 0 0,0 0-1 0 0,0 1 1 0 0,0-1 0 0 0,0 0 0 0 0,1 1 0 0 0,-1 0-1 0 0,1-1 1 0 0,0 1 0 0 0,0 0 0 0 0,0 0-1 0 0,0 0 1 0 0,0 0 0 0 0,0 0 0 0 0,1 0-1 0 0,0 0 1 0 0,0 0 0 0 0,0 3-10 0 0,-5 13 20 0 0,-34 202 212 0 0,21-96-204 0 0,13-74-7 0 0,-2 1-1 0 0,-3-1 1 0 0,-2 0 0 0 0,-18 46-21 0 0,-24 65 70 0 0,54-161-62 0 0,1-1 0 0 0,-1 1 0 0 0,1 0-1 0 0,0 0 1 0 0,-1-1 0 0 0,1 1-1 0 0,0-1 1 0 0,0 1 0 0 0,-1-1-1 0 0,1 1 1 0 0,0-1 0 0 0,0 1-1 0 0,0-1 1 0 0,0 0 0 0 0,0 1-1 0 0,0-1 1 0 0,0 0 0 0 0,-1 0-1 0 0,1 0 1 0 0,0 0 0 0 0,0 0-1 0 0,0 0 1 0 0,0 0 0 0 0,0 0-1 0 0,0 0 1 0 0,0 0 0 0 0,0 0 0 0 0,0 0-1 0 0,0-1 1 0 0,0 1 0 0 0,-1 0-1 0 0,1-1 1 0 0,0 1 0 0 0,0-1-1 0 0,0 1 1 0 0,0-1 0 0 0,-1 1-1 0 0,1-1 1 0 0,0 0 0 0 0,-1 1-1 0 0,1-1 1 0 0,0 0 0 0 0,-1 1-1 0 0,1-1 1 0 0,-1 0 0 0 0,1 0-8 0 0,11-4 63 0 0,192-58 171 0 0,-135 51-202 0 0,-67 1-3322 0 0,-6 5-931 0 0,2 2-2699 0 0,2 4-4840 0 0</inkml:trace>
  <inkml:trace contextRef="#ctx0" brushRef="#br0" timeOffset="27910.137">15827 2842 11138 0 0,'0'0'2702'0'0,"0"0"-1127"0"0,0 0-481 0 0,0 0 45 0 0,0 0 21 0 0,0 0-120 0 0,0 0-233 0 0,0 0-224 0 0,0 0-171 0 0,0 0-79 0 0,0 0-37 0 0,0 0-26 0 0,0 0-6 0 0,-7 15-3 0 0,-41 113 727 0 0,-1 9-29 0 0,48-89-659 0 0,53-41 722 0 0,-44-6-979 0 0,-1-2-1 0 0,0 1 1 0 0,1-1-1 0 0,-1 0 1 0 0,0-1-1 0 0,0 1 1 0 0,0-1-1 0 0,0-1 1 0 0,0 1 0 0 0,0-1-1 0 0,0-1 1 0 0,3-2-43 0 0,15-7-370 0 0,12-9-781 0 0,-22-2-9612 0 0,-14 20-534 0 0</inkml:trace>
  <inkml:trace contextRef="#ctx0" brushRef="#br0" timeOffset="28375.492">15547 2710 6857 0 0,'0'0'2290'0'0,"0"0"-477"0"0,0 0-89 0 0,0 0 160 0 0,0 0-24 0 0,0 0-284 0 0,0 0-335 0 0,0 0-312 0 0,0 0-229 0 0,0 0-139 0 0,0 0-131 0 0,0 0-85 0 0,0 0-64 0 0,33-12-46 0 0,99-36-11 0 0,-79 22 187 0 0,-45 17-259 0 0,72-91 1668 0 0,-53 118-1500 0 0,-20-9-243 0 0,0 0-1 0 0,0 0 0 0 0,0 1 0 0 0,-2 0 0 0 0,1 0 0 0 0,-1 1 0 0 0,0-1 0 0 0,-1 1 0 0 0,1 7-76 0 0,3 4 48 0 0,5 15-152 0 0,-8-30-622 0 0,3 2-2058 0 0,1-7-3074 0 0,-7-2-4639 0 0</inkml:trace>
  <inkml:trace contextRef="#ctx0" brushRef="#br0" timeOffset="28828.471">16353 2868 1392 0 0,'0'0'2229'0'0,"0"0"-714"0"0,0 0 41 0 0,0 0 385 0 0,0 0 240 0 0,0 0-94 0 0,0 0-334 0 0,0 0-392 0 0,0 0-299 0 0,0 0-162 0 0,0 0-112 0 0,0 0-85 0 0,0 0-63 0 0,-3-7-85 0 0,-13-23-83 0 0,15 30-452 0 0,1-1 1 0 0,-1 1-1 0 0,1 0 0 0 0,-1-1 0 0 0,0 1 0 0 0,1 0 0 0 0,-1-1 1 0 0,0 1-1 0 0,1 0 0 0 0,-1 0 0 0 0,0 0 0 0 0,1-1 1 0 0,-1 1-1 0 0,0 0 0 0 0,1 0 0 0 0,-1 0 0 0 0,0 0 0 0 0,1 0 1 0 0,-1 0-1 0 0,0 1 0 0 0,1-1 0 0 0,-1 0 0 0 0,0 0 1 0 0,1 0-1 0 0,-1 1 0 0 0,0-1 0 0 0,1 0 0 0 0,-1 0 0 0 0,1 1 1 0 0,-1-1-1 0 0,0 1 0 0 0,1-1 0 0 0,-1 1 0 0 0,1-1 1 0 0,-1 1-1 0 0,1-1 0 0 0,0 1 0 0 0,-1-1 0 0 0,1 1 0 0 0,-1-1 1 0 0,1 1-1 0 0,0 0 0 0 0,-1-1 0 0 0,1 1 0 0 0,0-1 1 0 0,0 1-1 0 0,0 0-20 0 0,-3 2 94 0 0,-12 13 68 0 0,0 1-1 0 0,1 0 1 0 0,1 1-1 0 0,1 1 1 0 0,0 0-1 0 0,2 1 1 0 0,0 0-1 0 0,1 0 1 0 0,1 1-1 0 0,0 1-161 0 0,7-18-13 0 0,-1-1-1 0 0,1 1 0 0 0,0-1 1 0 0,0 1-1 0 0,0-1 1 0 0,0 1-1 0 0,0 0 1 0 0,1-1-1 0 0,0 1 0 0 0,0 0 1 0 0,0 0-1 0 0,0-1 1 0 0,0 1-1 0 0,1 0 1 0 0,0 0-1 0 0,-1-1 0 0 0,1 1 1 0 0,1-1-1 0 0,-1 1 1 0 0,1-1-1 0 0,-1 1 1 0 0,1-1-1 0 0,0 0 1 0 0,0 0-1 0 0,0 0 0 0 0,1 0 1 0 0,-1 0-1 0 0,1 0 1 0 0,-1 0-1 0 0,1-1 1 0 0,0 0-1 0 0,0 1 0 0 0,0-1 1 0 0,0 0-1 0 0,1 0 1 0 0,-1-1-1 0 0,0 1 1 0 0,1-1-1 0 0,0 0 1 0 0,-1 0-1 0 0,3 1 14 0 0,2-2-209 0 0,0 0 0 0 0,0-1 0 0 0,0 0 0 0 0,0 0 0 0 0,-1-1 0 0 0,1 0 0 0 0,0 0 0 0 0,-1-1 0 0 0,0 0 0 0 0,1 0 0 0 0,-1 0-1 0 0,0-1 1 0 0,-1 0 0 0 0,5-4 209 0 0,55-41-10554 0 0,-59 43 8190 0 0,5-5-5028 0 0</inkml:trace>
  <inkml:trace contextRef="#ctx0" brushRef="#br0" timeOffset="29111.433">16615 2861 6321 0 0,'0'0'2083'0'0,"0"0"-390"0"0,0 0-165 0 0,0 0-36 0 0,0 0-77 0 0,0 0-148 0 0,0 0-232 0 0,0 0-199 0 0,0 0-137 0 0,0 0-111 0 0,-16 31-88 0 0,-46 96-66 0 0,53-89-126 0 0,19-30-21 0 0,-5-6-169 0 0,6 1 62 0 0,0 0 0 0 0,0-1-1 0 0,0 0 1 0 0,0-1 0 0 0,0 0-1 0 0,0-1 1 0 0,0 0 0 0 0,0-1-1 0 0,0 0 1 0 0,0 0-1 0 0,0-2 1 0 0,0 1 0 0 0,-1-1-1 0 0,1-1 1 0 0,-1 0 0 0 0,0 0-1 0 0,0-1 1 0 0,0 0 0 0 0,0-1-1 0 0,-1 0 1 0 0,0-1 0 0 0,0 0-1 0 0,-1 0 1 0 0,0 0-1 0 0,0-1 1 0 0,-1-1 0 0 0,4-4-180 0 0,-6 6 88 0 0,1 1 0 0 0,-2-1 0 0 0,1 1 0 0 0,-1-1-1 0 0,0-1 1 0 0,0 1 0 0 0,-1-1 0 0 0,1 1 0 0 0,-2-1 0 0 0,1 0 0 0 0,-1 0 0 0 0,-1 0 0 0 0,1 0 0 0 0,-2 0 0 0 0,1 0 0 0 0,-1-1 0 0 0,0 1 0 0 0,-1-4-88 0 0,-2 7-30 0 0,0 1 0 0 0,-1 0 0 0 0,1 0 0 0 0,-1 0 0 0 0,0 0 0 0 0,0 1 0 0 0,-1-1 0 0 0,1 1 1 0 0,-1 0-1 0 0,1 0 0 0 0,-1 1 0 0 0,0 0 0 0 0,0-1 0 0 0,0 2 0 0 0,0-1 0 0 0,-1 1 0 0 0,1-1 0 0 0,0 1 0 0 0,-1 1 1 0 0,1-1-1 0 0,-1 1 0 0 0,1 0 0 0 0,-1 0 0 0 0,1 1 0 0 0,0-1 0 0 0,-1 1 0 0 0,1 0 0 0 0,-2 1 30 0 0,-77 32-2406 0 0,59-17-1565 0 0,2 0-4576 0 0,15-9-2729 0 0</inkml:trace>
  <inkml:trace contextRef="#ctx0" brushRef="#br0" timeOffset="29527.464">17182 2706 6329 0 0,'0'0'3688'0'0,"0"0"-978"0"0,0 0-574 0 0,0 0-323 0 0,0 0-398 0 0,0 0-390 0 0,0 0-331 0 0,0 0-236 0 0,0 0-75 0 0,0 0-20 0 0,0 0-31 0 0,0 0-21 0 0,0 0-27 0 0,-15 11-43 0 0,-68 55 122 0 0,72-59-238 0 0,-16 26 322 0 0,56-25-342 0 0,78 6 337 0 0,-104-13-377 0 0,0 0 1 0 0,0-1 0 0 0,0 1 0 0 0,1 0 0 0 0,-1 0-1 0 0,0 1 1 0 0,0-1 0 0 0,0 1 0 0 0,0 0-1 0 0,-1-1 1 0 0,1 1 0 0 0,0 0 0 0 0,-1 1-1 0 0,1-1 1 0 0,-1 0 0 0 0,0 1 0 0 0,0-1 0 0 0,0 1-1 0 0,0 0 1 0 0,0 0 0 0 0,-1-1 0 0 0,1 1-1 0 0,-1 0 1 0 0,0 1 0 0 0,1-1 0 0 0,-2 0-1 0 0,1 0 1 0 0,0 0 0 0 0,-1 1 0 0 0,1-1 0 0 0,-1 0-1 0 0,0 1 1 0 0,0-1 0 0 0,0 0 0 0 0,0 1-1 0 0,-1-1 1 0 0,1 0 0 0 0,-2 2-66 0 0,-6 5 123 0 0,-1 0-1 0 0,0 0 1 0 0,0 0-1 0 0,-1-2 1 0 0,-1 1 0 0 0,0-1-1 0 0,0-1 1 0 0,-6 4-123 0 0,5-3 44 0 0,-121 47 135 0 0,78-47-1933 0 0,55-8 698 0 0,0-6-4686 0 0,0 5-2975 0 0</inkml:trace>
  <inkml:trace contextRef="#ctx0" brushRef="#br0" timeOffset="30379.093">17624 2824 5953 0 0,'0'0'2521'0'0,"0"0"-761"0"0,0 0-257 0 0,0 0 94 0 0,0 0 108 0 0,0 0-107 0 0,0 0-287 0 0,0 0-280 0 0,0 0-208 0 0,0 0-151 0 0,0 0-84 0 0,0 0-87 0 0,0 0-90 0 0,-5-5-55 0 0,3 3-283 0 0,1 1-57 0 0,1 0-1 0 0,-1 0 1 0 0,0 0-1 0 0,1 0 0 0 0,-1 0 1 0 0,0 0-1 0 0,1 0 1 0 0,-1 0-1 0 0,0 0 0 0 0,0 1 1 0 0,0-1-1 0 0,0 0 1 0 0,0 1-1 0 0,0-1 0 0 0,0 1 1 0 0,0-1-1 0 0,0 1 1 0 0,0-1-1 0 0,0 1 0 0 0,-1 0 1 0 0,1-1-1 0 0,0 1 1 0 0,0 0-1 0 0,0 0 0 0 0,0 0 1 0 0,0 0-1 0 0,-1 0 1 0 0,1 0-1 0 0,0 0 0 0 0,0 0 1 0 0,0 1-1 0 0,0-1 1 0 0,-1 0-16 0 0,-12 11 75 0 0,0 1 0 0 0,1 0 1 0 0,0 0-1 0 0,1 1 0 0 0,0 1 1 0 0,1 0-1 0 0,1 0 1 0 0,0 1-1 0 0,1 1 0 0 0,0-1 1 0 0,2 1-1 0 0,0 1 1 0 0,0 0-1 0 0,2 0 0 0 0,0 0 1 0 0,1 0-1 0 0,1 1 0 0 0,0-1 1 0 0,2 1-1 0 0,0 0 1 0 0,1 1-76 0 0,0-15 19 0 0,1-1 0 0 0,0 1 0 0 0,0 0 0 0 0,0 0 0 0 0,1-1 0 0 0,-1 1 0 0 0,1 0 0 0 0,0-1 0 0 0,0 0 0 0 0,0 1 0 0 0,0-1 0 0 0,1 0 0 0 0,0 0 0 0 0,-1 0 0 0 0,1-1 0 0 0,0 1 0 0 0,0-1 0 0 0,0 1 0 0 0,1-1 0 0 0,-1 0 0 0 0,0 0 0 0 0,1 0 0 0 0,0-1 0 0 0,-1 1 0 0 0,1-1 0 0 0,0 0 0 0 0,0 0 0 0 0,0 0 1 0 0,-1-1-1 0 0,3 1-19 0 0,5 1 111 0 0,0-1 0 0 0,0 0 0 0 0,0-1 0 0 0,0 0 1 0 0,0-1-1 0 0,0 0 0 0 0,0-1 0 0 0,0 0 0 0 0,0 0 1 0 0,5-3-112 0 0,7-4 148 0 0,0-1 1 0 0,-1-1-1 0 0,0-2 1 0 0,-1 0 0 0 0,0-1-1 0 0,-1 0 1 0 0,-1-2 0 0 0,0-1-1 0 0,-1 0 1 0 0,-1-1-1 0 0,-1-1 1 0 0,0 0 0 0 0,-2-1-1 0 0,0-1 1 0 0,-1-1-1 0 0,8-19-148 0 0,-19 36-11 0 0,0-1-1 0 0,-1 1 0 0 0,0-1 0 0 0,0 1 0 0 0,0-1 0 0 0,-1 1 0 0 0,0-1 0 0 0,0 0 0 0 0,0 1 0 0 0,-1-1 0 0 0,0 1 0 0 0,0-1 1 0 0,0 1-1 0 0,-1-1 0 0 0,0 1 0 0 0,0 0 0 0 0,0 0 0 0 0,0 0 0 0 0,-1 0 0 0 0,0 0 0 0 0,0 0 0 0 0,0 1 0 0 0,-1-1 1 0 0,0 1-1 0 0,1 0 0 0 0,-1 0 0 0 0,-1 1 0 0 0,1-1 0 0 0,-1 1 0 0 0,1 0 0 0 0,-1 0 0 0 0,0 0 0 0 0,0 0 0 0 0,0 1 1 0 0,0 0-1 0 0,-1 0 0 0 0,1 1 0 0 0,0-1 0 0 0,-1 1 0 0 0,1 0 0 0 0,-1 1 0 0 0,0-1 0 0 0,1 1 0 0 0,-5 1 12 0 0,-3-2-273 0 0,0 0 0 0 0,1 1-1 0 0,-1 1 1 0 0,0 0-1 0 0,0 1 1 0 0,1 1 0 0 0,-1 0-1 0 0,1 0 1 0 0,-1 1-1 0 0,1 1 1 0 0,1 0 0 0 0,-1 0-1 0 0,1 1 274 0 0,-88 60-5332 0 0,58-37-1652 0 0,21-14-4057 0 0</inkml:trace>
  <inkml:trace contextRef="#ctx0" brushRef="#br0" timeOffset="30708.461">17314 3100 12091 0 0,'0'0'2681'0'0,"0"0"-564"0"0,0 0-399 0 0,0 0-237 0 0,0 0-180 0 0,0 0-191 0 0,0 0-184 0 0,0 0-131 0 0,0 0-102 0 0,34-13-82 0 0,107-40-92 0 0,-21 18 677 0 0,-108 34-1085 0 0,-8 0-66 0 0,2 0-2 0 0,0 0-1 0 0,0 0 1 0 0,0 0-1 0 0,1 1 1 0 0,-1 0-1 0 0,0 0 1 0 0,0 1-1 0 0,0 0 1 0 0,0 0-1 0 0,0 0 1 0 0,0 1-1 0 0,0-1 1 0 0,0 1-1 0 0,0 1 1 0 0,-1-1-1 0 0,1 1 1 0 0,3 2-43 0 0,-3 0 26 0 0,0 0 0 0 0,0-1 0 0 0,0 0 1 0 0,1-1-1 0 0,0 1 0 0 0,0-1 0 0 0,0-1 0 0 0,0 1 0 0 0,0-1 0 0 0,0 0 1 0 0,1-1-1 0 0,-1 0 0 0 0,1 0 0 0 0,-1-1 0 0 0,1 1 0 0 0,-1-2 0 0 0,1 1 1 0 0,-1-1-1 0 0,2 0-26 0 0,16 0 39 0 0,67-2-1826 0 0,-59-14-2704 0 0,-22 10-453 0 0,-3 5-6735 0 0</inkml:trace>
  <inkml:trace contextRef="#ctx0" brushRef="#br0" timeOffset="31076.487">18220 2945 12827 0 0,'0'0'1887'0'0,"0"0"-623"0"0,0 0-157 0 0,0 0 127 0 0,0 0 15 0 0,0 0-146 0 0,0 0-208 0 0,0 0-172 0 0,0 0-91 0 0,0 0-69 0 0,0 0-55 0 0,0 0-40 0 0,0 0-45 0 0,34 2-26 0 0,107 2-30 0 0,28-10 804 0 0,-90 6-1723 0 0,-67-7-2217 0 0,-11 2-818 0 0,-1-1-3618 0 0,0 2-4036 0 0</inkml:trace>
  <inkml:trace contextRef="#ctx0" brushRef="#br0" timeOffset="31326.212">18478 2739 13235 0 0,'0'0'2595'0'0,"0"0"-851"0"0,0 0-443 0 0,0 0-80 0 0,0 0-72 0 0,0 0-141 0 0,0 0-183 0 0,0 0-171 0 0,-9 32-119 0 0,-27 97-102 0 0,26-50 216 0 0,10 94-148 0 0,7-140-1163 0 0,-3-28-2918 0 0,0-3-3444 0 0,-3-2-4103 0 0</inkml:trace>
  <inkml:trace contextRef="#ctx0" brushRef="#br0" timeOffset="32568.76">18875 3001 1224 0 0,'0'0'3346'0'0,"0"0"-1457"0"0,0 0-582 0 0,0 0-103 0 0,0 0-28 0 0,0 0-76 0 0,0 0-71 0 0,0 0-38 0 0,0 0 22 0 0,0 0 30 0 0,0 0 23 0 0,0 0-57 0 0,0 0-142 0 0,7 2-86 0 0,0 0-490 0 0,0-1 0 0 0,1 1 0 0 0,-1-1 0 0 0,0 0 0 0 0,0-1-1 0 0,1 0 1 0 0,-1 0 0 0 0,0 0 0 0 0,1-1 0 0 0,-1 0 0 0 0,0-1-1 0 0,1 0-290 0 0,21-10 328 0 0,-1-1 0 0 0,-1-1 0 0 0,0-2 0 0 0,-1-1 0 0 0,-1-1 0 0 0,-1-1 0 0 0,0-1 0 0 0,-1-1 0 0 0,-2-1 0 0 0,0-1 0 0 0,11-17-328 0 0,-32 41 23 0 0,0-1 0 0 0,0 0 0 0 0,0 1 1 0 0,1-1-1 0 0,-1 0 0 0 0,0 1 0 0 0,0-1 0 0 0,0 0 1 0 0,0 1-1 0 0,1-1 0 0 0,-1 0 0 0 0,0 1 0 0 0,0-1 0 0 0,1 0 1 0 0,-1 0-1 0 0,0 0 0 0 0,1 1 0 0 0,-1-1 0 0 0,0 0 1 0 0,0 0-1 0 0,1 0 0 0 0,-1 1 0 0 0,0-1 0 0 0,1 0 0 0 0,-1 0 1 0 0,0 0-1 0 0,1 0 0 0 0,-1 0 0 0 0,1 0 0 0 0,-1 0 1 0 0,0 0-1 0 0,1 0 0 0 0,-1 0 0 0 0,0 0 0 0 0,1 0 0 0 0,-1 0 1 0 0,0 0-1 0 0,1 0-23 0 0,-3 11-118 0 0,-14 217 140 0 0,16 68-402 0 0,-1-281 361 0 0,-1 0 0 0 0,-1 0 0 0 0,0-1-1 0 0,-1 1 1 0 0,0-1 0 0 0,-1 0 0 0 0,-1 0-1 0 0,0 0 1 0 0,-1-1 0 0 0,0 0 0 0 0,-1 0-1 0 0,-1-1 1 0 0,0 0 0 0 0,-1-1 0 0 0,0 1-1 0 0,-5 3 20 0 0,6-7 8 0 0,-1-1-1 0 0,1-1 0 0 0,-1 1 1 0 0,-1-1-1 0 0,1-1 0 0 0,-1 0 1 0 0,0 0-1 0 0,0-1 0 0 0,0-1 1 0 0,-1 0-1 0 0,1 0 0 0 0,-1-1 1 0 0,0-1-1 0 0,0 0-7 0 0,11-2 6 0 0,-1 0-1 0 0,0 0 1 0 0,0 0 0 0 0,1 0 0 0 0,-1 0 0 0 0,1-1-1 0 0,-1 1 1 0 0,1 0 0 0 0,-1-1 0 0 0,1 0-1 0 0,0 1 1 0 0,0-1 0 0 0,0 0 0 0 0,0 1-1 0 0,0-1 1 0 0,0 0 0 0 0,0 0 0 0 0,0 0-1 0 0,1 0 1 0 0,-1 0 0 0 0,1 0 0 0 0,-1 0-1 0 0,1 0 1 0 0,0 0 0 0 0,0 0 0 0 0,0 0-1 0 0,0 0 1 0 0,0 0 0 0 0,1 0 0 0 0,-1 0 0 0 0,0 0-1 0 0,1 0 1 0 0,0 0 0 0 0,-1 0 0 0 0,1 0-1 0 0,0 0 1 0 0,0 1 0 0 0,0-1 0 0 0,0 0-1 0 0,0 1 1 0 0,1-1 0 0 0,-1 0 0 0 0,0 1-1 0 0,1-1 1 0 0,-1 1 0 0 0,1 0 0 0 0,0-1-6 0 0,38-44-18 0 0,1 1 0 0 0,2 2 1 0 0,48-36 17 0 0,-27 23-587 0 0,-33 21-934 0 0,-24 22-1510 0 0,-1-1-3708 0 0,-5 10-4471 0 0</inkml:trace>
  <inkml:trace contextRef="#ctx0" brushRef="#br0" timeOffset="33053.373">19034 2699 9258 0 0,'0'0'2200'0'0,"0"0"-554"0"0,0 0-311 0 0,0 0-100 0 0,0 0-63 0 0,0 0-83 0 0,0 0-120 0 0,0 0-114 0 0,0 0-87 0 0,0 0-82 0 0,0 0-84 0 0,0 0-48 0 0,0 0-62 0 0,26-12-48 0 0,81-40-37 0 0,1-17 554 0 0,-39 3 165 0 0,-63 56-507 0 0,-6 10-611 0 0,0 0 1 0 0,0 1 0 0 0,0-1 0 0 0,0 0-1 0 0,1 0 1 0 0,-1 1 0 0 0,0-1 0 0 0,0 0-1 0 0,0 1 1 0 0,0-1 0 0 0,0 0-1 0 0,0 0 1 0 0,1 1 0 0 0,-1-1 0 0 0,0 0-1 0 0,0 0 1 0 0,0 1 0 0 0,1-1 0 0 0,-1 0-1 0 0,0 0 1 0 0,0 0 0 0 0,1 0 0 0 0,-1 1-1 0 0,0-1 1 0 0,1 0 0 0 0,-1 0-1 0 0,0 0 1 0 0,0 0 0 0 0,1 0 0 0 0,-1 0-1 0 0,0 0 1 0 0,1 0 0 0 0,-1 0 0 0 0,0 0-1 0 0,0 0 1 0 0,1 0 0 0 0,-1 0 0 0 0,0 0-1 0 0,1 0 1 0 0,-1 0 0 0 0,0 0 0 0 0,1 0-1 0 0,-1 0 1 0 0,0 0 0 0 0,0 0-1 0 0,1 0 1 0 0,-1-1 0 0 0,0 1 0 0 0,0 0-1 0 0,1 0 1 0 0,-1 0 0 0 0,0-1 0 0 0,0 1-1 0 0,1 0 1 0 0,-1 0 0 0 0,0-1 0 0 0,0 1-1 0 0,0 0 1 0 0,0 0 0 0 0,1-1 0 0 0,-1 1-1 0 0,0 0 1 0 0,0 0 0 0 0,0-1-1 0 0,0 1 1 0 0,0 0 0 0 0,0-1 0 0 0,0 1-1 0 0,0 0-8 0 0,97 131 402 0 0,-53-97-836 0 0,-22-26-5597 0 0,-11-5 728 0 0,-7 0-6190 0 0</inkml:trace>
  <inkml:trace contextRef="#ctx0" brushRef="#br0" timeOffset="33911.524">19932 2791 1040 0 0,'0'0'1563'0'0,"0"0"-93"0"0,0 0 89 0 0,0 0 115 0 0,0 0-5 0 0,0 0-131 0 0,0 0-159 0 0,0 0-178 0 0,0 0-164 0 0,0 0-118 0 0,0 0-97 0 0,0 0-40 0 0,0 0-35 0 0,5-7-28 0 0,15-21-35 0 0,-17 1 3427 0 0,-48 22-2806 0 0,38 6-1045 0 0,-5 0-135 0 0,0 2 1 0 0,1-1-1 0 0,-1 2 1 0 0,1-1 0 0 0,0 2-1 0 0,0-1 1 0 0,0 2-1 0 0,0-1 1 0 0,1 2 0 0 0,0-1-1 0 0,-6 6-125 0 0,-30 26 276 0 0,45-37-272 0 0,0 0 0 0 0,0 0 1 0 0,0 0-1 0 0,0 0 0 0 0,0 0 0 0 0,0 0 0 0 0,0 0 1 0 0,1 0-1 0 0,-1 1 0 0 0,0-1 0 0 0,1 0 1 0 0,-1 0-1 0 0,1 1 0 0 0,-1-1 0 0 0,1 0 0 0 0,-1 1 1 0 0,1-1-1 0 0,0 1 0 0 0,0-1 0 0 0,0 0 0 0 0,0 1 1 0 0,0-1-1 0 0,0 1 0 0 0,0-1 0 0 0,0 1 1 0 0,0-1-1 0 0,1 0 0 0 0,-1 1 0 0 0,1-1 0 0 0,-1 0 1 0 0,1 1-1 0 0,-1-1 0 0 0,1 0 0 0 0,0 0 0 0 0,0 1 1 0 0,0-1-1 0 0,-1 0 0 0 0,1 0 0 0 0,1 0-4 0 0,143 51 230 0 0,-132-45-192 0 0,-10-6-27 0 0,0 0-1 0 0,0 0 1 0 0,0 0 0 0 0,-1 0 0 0 0,1 1-1 0 0,0-1 1 0 0,-1 1 0 0 0,1 0-1 0 0,-1 0 1 0 0,1 0 0 0 0,-1 0-1 0 0,0 0 1 0 0,0 0 0 0 0,0 0-1 0 0,0 1 1 0 0,0-1 0 0 0,-1 1-1 0 0,1-1 1 0 0,-1 1 0 0 0,1 0-1 0 0,-1 0 1 0 0,0 0 0 0 0,0 0-1 0 0,0-1 1 0 0,-1 1 0 0 0,1 2-11 0 0,-3 2 45 0 0,0 0 1 0 0,-1 0 0 0 0,0 0 0 0 0,0 0-1 0 0,0-1 1 0 0,-1 1 0 0 0,0-1-1 0 0,0 0 1 0 0,-1 0 0 0 0,0-1 0 0 0,0 1-1 0 0,0-1 1 0 0,-1 0 0 0 0,1 0-1 0 0,-1-1 1 0 0,-1 0 0 0 0,1 0 0 0 0,0 0-1 0 0,-4 1-45 0 0,-14 12 100 0 0,16-11-86 0 0,0-1 0 0 0,0 1 0 0 0,-1-1 0 0 0,1 0 0 0 0,-1-1 0 0 0,-1 0 0 0 0,1-1 0 0 0,0 0 0 0 0,-1 0 0 0 0,0-1 0 0 0,0 0 0 0 0,1 0 0 0 0,-1-1 0 0 0,0-1 0 0 0,0 0 0 0 0,-7-1-14 0 0,15 0-44 0 0,0 0 0 0 0,0-1 0 0 0,0 1-1 0 0,0-1 1 0 0,0 0 0 0 0,0 0 0 0 0,0 1 0 0 0,0-1 0 0 0,1 0-1 0 0,-1-1 1 0 0,1 1 0 0 0,0 0 0 0 0,0 0 0 0 0,-1-1 0 0 0,1 1-1 0 0,1 0 1 0 0,-1-1 0 0 0,0 1 0 0 0,1-1 0 0 0,-1 1 0 0 0,1-1-1 0 0,0 0 1 0 0,-1 1 0 0 0,1-1 0 0 0,1 1 0 0 0,-1-1 0 0 0,0 1-1 0 0,1-1 1 0 0,-1 0 0 0 0,1 1 0 0 0,0 0 0 0 0,-1-1 0 0 0,1 1 0 0 0,1-1-1 0 0,-1 1 1 0 0,0 0 0 0 0,0 0 0 0 0,1 0 0 0 0,-1 0 0 0 0,1 0-1 0 0,0 0 1 0 0,0 0 0 0 0,0 0 0 0 0,0 0 44 0 0,31-27-2119 0 0,-11 14-3582 0 0,-13 11-3580 0 0</inkml:trace>
  <inkml:trace contextRef="#ctx0" brushRef="#br0" timeOffset="34164.808">20289 2953 18404 0 0,'0'0'2390'0'0,"0"0"-1449"0"0,0 0-431 0 0,0 0 151 0 0,0 0 126 0 0,0 0-15 0 0,0 0-188 0 0,0 0-234 0 0,0 0-157 0 0,0 0-108 0 0,0 0-27 0 0,0 0-29 0 0,0 0-18 0 0,-8 23-36 0 0,-24 71-57 0 0,16-59-136 0 0,12-35-3770 0 0,-2-1-7535 0 0,4 1 1584 0 0</inkml:trace>
  <inkml:trace contextRef="#ctx0" brushRef="#br0" timeOffset="34395.405">20269 2577 15059 0 0,'0'0'2353'0'0,"0"0"-601"0"0,0 0-377 0 0,0 0-160 0 0,0 0-192 0 0,0 0-222 0 0,0 0-242 0 0,0 0-205 0 0,0 0-129 0 0,0 0-101 0 0,0 0-81 0 0,0 0-70 0 0,0 0-77 0 0,6-14-95 0 0,19-39-165 0 0,-7 88-1486 0 0,-12 1-4440 0 0,-4-18-4878 0 0</inkml:trace>
  <inkml:trace contextRef="#ctx0" brushRef="#br0" timeOffset="34797.674">20508 3049 7770 0 0,'0'0'5764'0'0,"0"0"-3268"0"0,0 0-1104 0 0,0 0-97 0 0,0 0-174 0 0,0 0-295 0 0,0 0-260 0 0,0 0-177 0 0,0 0-62 0 0,0 0 8 0 0,0 0-11 0 0,0 0-8 0 0,0 0-27 0 0,15-20-38 0 0,48-60 18 0 0,-5 18 537 0 0,-56 58-806 0 0,0 1-1 0 0,0 0 1 0 0,0 0 0 0 0,1 1-1 0 0,-1-1 1 0 0,1 1 0 0 0,0-1 0 0 0,0 1-1 0 0,0 0 1 0 0,0 0 0 0 0,0 0-1 0 0,1 0 1 0 0,-1 0 0 0 0,0 1-1 0 0,1 0 1 0 0,-1-1 0 0 0,1 1 0 0 0,3 0 0 0 0,-1 42-722 0 0,-8-17 607 0 0,1-22 115 0 0,0 1 1 0 0,0-1-1 0 0,0 0 1 0 0,0 1 0 0 0,1-1-1 0 0,-1 1 1 0 0,1 0-1 0 0,-1-1 1 0 0,1 1 0 0 0,0-1-1 0 0,0 1 1 0 0,0 0-1 0 0,1-1 1 0 0,-1 1 0 0 0,0 0-1 0 0,1-1 1 0 0,0 1-1 0 0,0-1 1 0 0,0 1 0 0 0,0-1-1 0 0,0 0 1 0 0,0 1-1 0 0,0-1 1 0 0,1 0 0 0 0,-1 0-1 0 0,1 0 1 0 0,0 0-1 0 0,-1 0 1 0 0,1 0 0 0 0,0 0-1 0 0,0-1 1 0 0,0 1-1 0 0,0 0 1 0 0,1-1 0 0 0,-1 0-1 0 0,0 0 1 0 0,1 0-1 0 0,-1 0 1 0 0,3 1-1 0 0,-1-2 42 0 0,1 1 28 0 0,-1-1 1 0 0,1 0 0 0 0,-1 0 0 0 0,0 0-1 0 0,1-1 1 0 0,-1 0 0 0 0,1 0 0 0 0,-1 0-1 0 0,0 0 1 0 0,0 0 0 0 0,1-1 0 0 0,-1 0-1 0 0,0 0 1 0 0,0 0 0 0 0,-1 0 0 0 0,2-1-71 0 0,3-2 150 0 0,-1 1 1 0 0,1-1 0 0 0,-1-1-1 0 0,0 1 1 0 0,-1-1 0 0 0,0 0 0 0 0,1 0-1 0 0,-2-1 1 0 0,1 0 0 0 0,-1 0-1 0 0,0-1 1 0 0,-1 1 0 0 0,0-1-1 0 0,0 0 1 0 0,0 0 0 0 0,-1 0 0 0 0,0 0-1 0 0,-1-1 1 0 0,0 1 0 0 0,0-1-1 0 0,-1 0 1 0 0,0-2-151 0 0,-6-11-1334 0 0,-6 28-8420 0 0,9-2-1795 0 0</inkml:trace>
  <inkml:trace contextRef="#ctx0" brushRef="#br0" timeOffset="35159.471">21267 2732 18356 0 0,'0'0'1648'0'0,"0"0"-526"0"0,0 0-183 0 0,0 0-16 0 0,0 0-95 0 0,0 0-168 0 0,0 0-184 0 0,0 0-135 0 0,0 0-93 0 0,0 0-57 0 0,0 0-53 0 0,0 0-48 0 0,0 0-32 0 0,-27 15-21 0 0,-83 50-1 0 0,67-20-6 0 0,39-34-31 0 0,0-6-8 0 0,1 1 0 0 0,0-1 0 0 0,0 1 0 0 0,0 0 0 0 0,1 0 0 0 0,0 0-1 0 0,0 0 1 0 0,1 0 0 0 0,-1 0 0 0 0,1 0 0 0 0,1 0 0 0 0,-1 1 0 0 0,1-1 0 0 0,0 0 0 0 0,0 1-1 0 0,1-1 1 0 0,0 0 0 0 0,0 0 0 0 0,1 1 0 0 0,-1-1 0 0 0,1 0 0 0 0,1 0 0 0 0,-1-1 0 0 0,1 1-1 0 0,0 0 1 0 0,0-1 0 0 0,1 0 0 0 0,-1 0 0 0 0,1 0 0 0 0,0 0 0 0 0,1 0 0 0 0,-1-1 0 0 0,1 0-1 0 0,0 0 1 0 0,0 0 0 0 0,0 0 9 0 0,8 0 66 0 0,0 0 0 0 0,0-1 0 0 0,1-1 0 0 0,-1 0 1 0 0,1-1-1 0 0,-1 0 0 0 0,1-1 0 0 0,-1 0 0 0 0,1-2 0 0 0,-1 1 0 0 0,1-1 0 0 0,-1-1 0 0 0,0-1 0 0 0,0 0 0 0 0,0 0 0 0 0,-1-1 0 0 0,1-1 1 0 0,-1 0-1 0 0,0-1 0 0 0,-1 0 0 0 0,0-1 0 0 0,7-6-66 0 0,-8 6 109 0 0,-1-1 0 0 0,0 0 0 0 0,-1-1 0 0 0,0 0 0 0 0,-1-1 0 0 0,0 1 0 0 0,0-1 0 0 0,-1-1 1 0 0,-1 1-1 0 0,0-1 0 0 0,0 0 0 0 0,-1 0 0 0 0,-1-1 0 0 0,0 1 0 0 0,0-1 0 0 0,-2 1 0 0 0,1-1 0 0 0,-2 0 0 0 0,0-9-109 0 0,1 18-17 0 0,0-1-1 0 0,0 0 1 0 0,-1 1-1 0 0,0-1 0 0 0,0 0 1 0 0,0 0-1 0 0,-1 1 1 0 0,1-1-1 0 0,-1 0 1 0 0,0 0-1 0 0,-1 1 0 0 0,1-1 1 0 0,-1 1-1 0 0,0-1 1 0 0,0 1-1 0 0,0 0 1 0 0,-1 0-1 0 0,1 0 1 0 0,-1 0-1 0 0,0 0 0 0 0,0 1 1 0 0,0-1-1 0 0,-1 1 1 0 0,1 0-1 0 0,-1 0 1 0 0,0 0-1 0 0,0 0 0 0 0,0 1 1 0 0,0-1-1 0 0,0 1 1 0 0,-1 0-1 0 0,1 0 1 0 0,-1 1-1 0 0,1-1 0 0 0,-5 1 18 0 0,-80 20-2703 0 0,62-4-936 0 0,0 1-3954 0 0,10-4-4598 0 0</inkml:trace>
  <inkml:trace contextRef="#ctx0" brushRef="#br0" timeOffset="35475.435">21097 2923 10242 0 0,'0'0'5929'0'0,"0"0"-3407"0"0,0 0-1139 0 0,0 0-58 0 0,0 0-81 0 0,0 0-201 0 0,0 0-192 0 0,0 0-193 0 0,0 0-151 0 0,0 0-125 0 0,0 0-93 0 0,0 0-62 0 0,0 0-82 0 0,27-10-5 0 0,81-32-27 0 0,-67 32 75 0 0,30 40 158 0 0,43 6 517 0 0,-88-33-4386 0 0,2-2-4005 0 0,-28-1-4009 0 0</inkml:trace>
  <inkml:trace contextRef="#ctx0" brushRef="#br0" timeOffset="36515.638">21386 2467 4105 0 0,'0'0'3019'0'0,"0"0"-865"0"0,0 0-380 0 0,0 0-66 0 0,0 0-145 0 0,0 0-219 0 0,0 0-201 0 0,0 0-183 0 0,0 0-106 0 0,0 0-51 0 0,0 0-90 0 0,0 0-95 0 0,0 0-89 0 0,11 4-73 0 0,73 18 706 0 0,158-30 1907 0 0,-220 6-2777 0 0,-21 1-265 0 0,0 0 0 0 0,1 1-1 0 0,-1-1 1 0 0,0 0 0 0 0,1 1-1 0 0,-1-1 1 0 0,1 1 0 0 0,-1 0-1 0 0,1-1 1 0 0,-1 1 0 0 0,1 0-1 0 0,-1 0 1 0 0,1 0 0 0 0,-1 0-1 0 0,1 0 1 0 0,-1 0 0 0 0,1 1-1 0 0,-1-1 1 0 0,1 0 0 0 0,-1 1-1 0 0,1-1 1 0 0,-1 1-1 0 0,1 0 1 0 0,-1-1 0 0 0,0 1-1 0 0,1 0 1 0 0,-1 0 0 0 0,0 0-1 0 0,0 0 1 0 0,0 0 0 0 0,0 0-1 0 0,0 0 1 0 0,0 0 0 0 0,0 0-1 0 0,0 1 1 0 0,0-1 0 0 0,0 0-1 0 0,-1 1 1 0 0,1-1 0 0 0,0 0-1 0 0,-1 1 1 0 0,1-1 0 0 0,-1 1-1 0 0,0-1 1 0 0,1 1-27 0 0,-12 94 351 0 0,2-15-310 0 0,3 0 1 0 0,4 1-1 0 0,3 4-41 0 0,0-3 38 0 0,-32 39-4 0 0,-4-32 79 0 0,29-75-92 0 0,-13-7 1378 0 0,-130-1-1353 0 0,66 1-1831 0 0,80-19-4001 0 0,3 4-3136 0 0,2 3-3657 0 0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39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27 477 0 0 0,'0'0'1178'0'0,"0"0"1090"0"0,0 0 574 0 0,0 0-164 0 0,0 0-348 0 0,0 0-343 0 0,0 0-299 0 0,0 0-289 0 0,0 0-276 0 0,34 4-199 0 0,109 13-148 0 0,-124-14-480 0 0,0-1-1 0 0,0-1 0 0 0,0-1 1 0 0,0-1-1 0 0,0 0 0 0 0,-1-1 1 0 0,1-1-1 0 0,0-1 0 0 0,-1-1 1 0 0,0 0-1 0 0,0-2 0 0 0,0 0 1 0 0,14-8-296 0 0,-27 13 41 0 0,26-14 174 0 0,-1 0-1 0 0,0-2 1 0 0,-2-1-1 0 0,0-1 0 0 0,-1-1 1 0 0,-1-2-1 0 0,-1 0 1 0 0,-1-2-1 0 0,-1-1 1 0 0,18-26-215 0 0,-36 43 44 0 0,0 1-1 0 0,0 0 1 0 0,-1-1 0 0 0,0 0 0 0 0,-1 0 0 0 0,1-1 0 0 0,-2 1-1 0 0,1 0 1 0 0,-1-1 0 0 0,-1 0 0 0 0,0 1 0 0 0,0-1 0 0 0,-1 0-1 0 0,0 0 1 0 0,-1-4-44 0 0,-1 11-1 0 0,1 1 1 0 0,0-1-1 0 0,-1 1 0 0 0,1-1 1 0 0,-1 1-1 0 0,0 0 0 0 0,0 0 1 0 0,0 0-1 0 0,0 0 0 0 0,0 0 1 0 0,0 0-1 0 0,0 1 0 0 0,-1-1 0 0 0,1 1 1 0 0,-1-1-1 0 0,1 1 0 0 0,-1 0 1 0 0,0 0-1 0 0,1 0 0 0 0,-1 0 1 0 0,0 1-1 0 0,0-1 0 0 0,1 1 0 0 0,-1 0 1 0 0,0-1-1 0 0,0 1 0 0 0,0 0 1 0 0,1 1-1 0 0,-1-1 0 0 0,0 0 1 0 0,0 1-1 0 0,0 0 0 0 0,1 0 0 0 0,-1-1 1 0 0,0 2-1 0 0,1-1 0 0 0,-1 0 1 0 0,1 0-1 0 0,0 1 0 0 0,-1-1 1 0 0,1 1-1 0 0,-2 1 1 0 0,-16 15-12 0 0,1 0-1 0 0,0 1 1 0 0,2 1 0 0 0,0 1 0 0 0,1 0 0 0 0,1 1-1 0 0,1 1 1 0 0,1 0 0 0 0,1 1 0 0 0,1 0 0 0 0,1 1 0 0 0,1 0-1 0 0,0 6 13 0 0,9-29 0 0 0,-167 498 176 0 0,149-458-148 0 0,-1-1 0 0 0,-2-1-1 0 0,-2-1 1 0 0,-1-1 0 0 0,-2-1-1 0 0,-2-1 1 0 0,-1-2 0 0 0,-14 12-28 0 0,33-36 26 0 0,-1-1 1 0 0,0 0 0 0 0,-1-1-1 0 0,0 0 1 0 0,0-1 0 0 0,0 0-1 0 0,-1-1 1 0 0,0-1 0 0 0,-11 4-27 0 0,24-9 2 0 0,1 0 1 0 0,-1-1 0 0 0,0 1-1 0 0,1 0 1 0 0,-1 0 0 0 0,0-1 0 0 0,1 1-1 0 0,-1 0 1 0 0,0 0 0 0 0,0-1-1 0 0,1 1 1 0 0,-1 0 0 0 0,0-1-1 0 0,0 1 1 0 0,1-1 0 0 0,-1 1 0 0 0,0 0-1 0 0,0-1 1 0 0,0 1 0 0 0,0-1-1 0 0,0 1 1 0 0,0 0 0 0 0,1-1 0 0 0,-1 1-1 0 0,0-1 1 0 0,0 1 0 0 0,0 0-1 0 0,0-1 1 0 0,0 1 0 0 0,-1-1-1 0 0,1 1 1 0 0,0 0 0 0 0,0-1 0 0 0,0 1-1 0 0,0-1 1 0 0,0 1 0 0 0,-1 0-1 0 0,1-1 1 0 0,0 1 0 0 0,0-1 0 0 0,0 1-1 0 0,-1 0 1 0 0,1 0 0 0 0,0-1-1 0 0,-1 1 1 0 0,1 0 0 0 0,0-1-1 0 0,-1 1 1 0 0,1 0 0 0 0,0 0 0 0 0,-1 0-1 0 0,1-1 1 0 0,0 1 0 0 0,-1 0-3 0 0,36-29-257 0 0,-11 15 234 0 0,2 1 0 0 0,-1 1 0 0 0,1 2 0 0 0,1 0 0 0 0,0 2 0 0 0,0 1 0 0 0,1 1 0 0 0,0 1 0 0 0,0 2 0 0 0,0 0 0 0 0,0 2 0 0 0,0 2 0 0 0,0 0 1 0 0,18 4 22 0 0,-35-3 17 0 0,1 0 0 0 0,-1 1 1 0 0,0 1-1 0 0,0-1 0 0 0,0 2 1 0 0,0-1-1 0 0,-1 2 0 0 0,0-1 1 0 0,0 2-1 0 0,0-1 0 0 0,-1 1 1 0 0,0 0-1 0 0,0 1 0 0 0,0 0-17 0 0,-6-4 52 0 0,1-1-1 0 0,0 0 1 0 0,0 0-1 0 0,0-1 1 0 0,0 1-1 0 0,0-1 1 0 0,1 0-1 0 0,-1 0 1 0 0,1-1-1 0 0,-1 1 1 0 0,1-1-1 0 0,0 0 1 0 0,0 0 0 0 0,-1 0-1 0 0,1-1 1 0 0,0 0-1 0 0,0 0 1 0 0,0 0-1 0 0,0 0 1 0 0,0-1-52 0 0,4 1 73 0 0,60-11 200 0 0,-29 0-568 0 0,-26-10-6917 0 0,-10 18 1124 0 0,0-3-5494 0 0</inkml:trace>
  <inkml:trace contextRef="#ctx0" brushRef="#br0" timeOffset="760.854">977 1033 9002 0 0,'0'0'3517'0'0,"0"0"-1657"0"0,0 0-698 0 0,0 0-119 0 0,0 0 31 0 0,0 0-20 0 0,0 0-135 0 0,0 0-131 0 0,0 0-94 0 0,0 0-26 0 0,0 0 10 0 0,0 0-68 0 0,0 0-59 0 0,13 2-53 0 0,43 7-37 0 0,-52-8-389 0 0,1-1 0 0 0,0 0 0 0 0,-1-1 0 0 0,1 1 0 0 0,-1-1 0 0 0,1 0 0 0 0,-1 0 0 0 0,1 0 0 0 0,-1 0 1 0 0,0-1-1 0 0,1 0 0 0 0,-1 0 0 0 0,0 0 0 0 0,0 0 0 0 0,0-1 0 0 0,-1 0 0 0 0,1 1 0 0 0,0-3-72 0 0,10-4 131 0 0,-8 5-100 0 0,0-1 0 0 0,0 1 0 0 0,0-1 0 0 0,-1 0 0 0 0,1 0 0 0 0,-1-1 0 0 0,0 0 0 0 0,-1 0 0 0 0,0 0 0 0 0,0 0 0 0 0,0-1 0 0 0,0 1 0 0 0,-1-1 0 0 0,0 0 0 0 0,-1 0 0 0 0,0 0 1 0 0,0-1-1 0 0,0 1 0 0 0,-1 0 0 0 0,0-1 0 0 0,0 1 0 0 0,-1-8-31 0 0,-2 13-28 0 0,0 0 1 0 0,-1 0-1 0 0,1 1 0 0 0,0-1 1 0 0,-1 1-1 0 0,1-1 1 0 0,-1 1-1 0 0,0 0 0 0 0,1 0 1 0 0,-1 0-1 0 0,0 0 1 0 0,0 1-1 0 0,0-1 1 0 0,1 1-1 0 0,-1-1 0 0 0,0 1 1 0 0,0 0-1 0 0,0 0 1 0 0,0 1-1 0 0,0-1 1 0 0,0 1-1 0 0,1-1 0 0 0,-1 1 1 0 0,0 0-1 0 0,-2 0 28 0 0,-10 8-71 0 0,-1-1-1 0 0,2 2 1 0 0,-1 0-1 0 0,1 1 0 0 0,1 0 1 0 0,0 1-1 0 0,0 0 1 0 0,1 1-1 0 0,1 1 1 0 0,0 0-1 0 0,1 0 0 0 0,-7 13 72 0 0,-26 86-323 0 0,42-109 320 0 0,1 0-1 0 0,-1 0 1 0 0,1 0-1 0 0,0 0 1 0 0,0 0-1 0 0,0 0 1 0 0,1-1 0 0 0,-1 1-1 0 0,1 0 1 0 0,0 0-1 0 0,0 0 1 0 0,0-1-1 0 0,1 1 1 0 0,-1 0 0 0 0,1-1-1 0 0,0 1 1 0 0,0-1-1 0 0,0 0 1 0 0,0 0-1 0 0,1 1 1 0 0,-1-1 0 0 0,1-1-1 0 0,0 1 1 0 0,0 0-1 0 0,0-1 1 0 0,0 0-1 0 0,0 1 1 0 0,1-1 0 0 0,1 0 3 0 0,16 5 72 0 0,0-1 0 0 0,1-2 0 0 0,-1 0 0 0 0,1-1 0 0 0,0-1 0 0 0,0-1 0 0 0,0-1 0 0 0,0-2 0 0 0,0 0 1 0 0,0 0-1 0 0,0-2 0 0 0,-1-1 0 0 0,0-1 0 0 0,0-1 0 0 0,0 0 0 0 0,-1-2 0 0 0,13-7-72 0 0,13-5 147 0 0,-1-3 1 0 0,-1-1-1 0 0,-1-3 0 0 0,-1-1 0 0 0,-2-2 0 0 0,-1-2 1 0 0,-1-1-1 0 0,19-25-147 0 0,-15 18 59 0 0,-2-2-1 0 0,-2-1 1 0 0,-2-2 0 0 0,-3-1 0 0 0,-1-2 0 0 0,-2-1 0 0 0,-3-1-1 0 0,-1-1 1 0 0,9-35-59 0 0,-29 69 23 0 0,-1 1 1 0 0,-2-1-1 0 0,1 0 0 0 0,-2 0 0 0 0,0 0 0 0 0,-1 0 0 0 0,-1 0 1 0 0,-2-12-24 0 0,0 27 9 0 0,1 1-1 0 0,-1-1 1 0 0,0 1 0 0 0,0-1 0 0 0,0 1 0 0 0,0-1 0 0 0,0 1 0 0 0,0 0 0 0 0,-1 0 0 0 0,1 0 0 0 0,-1 1-1 0 0,0-1 1 0 0,1 0 0 0 0,-1 1 0 0 0,0 0 0 0 0,0 0 0 0 0,0 0 0 0 0,0 0 0 0 0,0 0 0 0 0,0 0 0 0 0,0 1-1 0 0,0-1 1 0 0,0 1 0 0 0,0 0 0 0 0,-1 0 0 0 0,1 0 0 0 0,0 1 0 0 0,0-1 0 0 0,0 1 0 0 0,0-1 0 0 0,0 1-1 0 0,0 0 1 0 0,0 0 0 0 0,0 1 0 0 0,0-1 0 0 0,1 0 0 0 0,-1 1 0 0 0,0 0 0 0 0,1 0 0 0 0,-2 1-9 0 0,-11 9-11 0 0,2 0 0 0 0,-1 1 0 0 0,2 1 0 0 0,0 0 0 0 0,0 1 1 0 0,1 0-1 0 0,1 1 0 0 0,1 0 0 0 0,0 1 0 0 0,1 0 0 0 0,1 0 1 0 0,1 0-1 0 0,0 1 0 0 0,1 0 0 0 0,1 0 0 0 0,1 1 0 0 0,0-1 1 0 0,1 1-1 0 0,1-1 0 0 0,1 1 0 0 0,1 0 0 0 0,1-1 0 0 0,1 9 11 0 0,3 3-8 0 0,1-1 0 0 0,1 1 0 0 0,1-1 0 0 0,2-1 0 0 0,1 0 0 0 0,1 0 7 0 0,27 68 20 0 0,-29-61-29 0 0,0 0-1 0 0,-3 1 1 0 0,-1 0 0 0 0,-1 1 0 0 0,-2-1 0 0 0,-2 1 0 0 0,-2 1 10 0 0,0-36-61 0 0,0-2-5 0 0,0 0-8 0 0,0 0 3 0 0,0 0-20 0 0,13-49-2751 0 0,-12 40 2084 0 0,4-42-3509 0 0,-3 16-5970 0 0,-2 20 862 0 0</inkml:trace>
  <inkml:trace contextRef="#ctx0" brushRef="#br0" timeOffset="1000.309">1592 635 11827 0 0,'0'0'2629'0'0,"0"0"-432"0"0,0 0-269 0 0,0 0-147 0 0,0 0-281 0 0,0 0-364 0 0,0 0-369 0 0,0 0-301 0 0,0 0-112 0 0,0 0 9 0 0,0 0 45 0 0,0 0 70 0 0,0 0 18 0 0,14 6-51 0 0,0 1-320 0 0,79 17 510 0 0,103-32 332 0 0,134-50-656 0 0,-169 35-3172 0 0,-141 20-1640 0 0,-7-1-7668 0 0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2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0 279 9618 0 0,'0'0'2459'0'0,"0"0"-529"0"0,0 0-366 0 0,0 0-119 0 0,0 0-158 0 0,0 0-215 0 0,0 0-219 0 0,0 0-173 0 0,0 0-79 0 0,0 0-92 0 0,0 0-104 0 0,0 0-82 0 0,0 0-47 0 0,7-12 27 0 0,59-86 876 0 0,10 15-84 0 0,15-3-340 0 0,-70 140-777 0 0,71 156 238 0 0,-51-183-1575 0 0,-20-24-8433 0 0,-18-3-1956 0 0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4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5 384 0 0,'0'0'1291'0'0,"0"0"-192"0"0,0 0 61 0 0,0 0 171 0 0,0 0 165 0 0,0 0 46 0 0,0 0-80 0 0,0 0-99 0 0,0 0-138 0 0,0 0-107 0 0,0 0-77 0 0,-2 0-846 0 0,-4 0 10470 0 0,5 0-8877 0 0,308 7 732 0 0,-194-18-2064 0 0,-113 11-406 0 0,0 0-11 0 0,0 0 6 0 0,0 0 2 0 0,0 0-8 0 0,0 0-7 0 0,0 0 13 0 0,0 0-14 0 0,0 0 0 0 0,0 0-2 0 0,0 0-6 0 0,0 0 11 0 0,0 0 5 0 0,0 0 12 0 0,0 0-26 0 0,-26 1-9264 0 0,21 2 1988 0 0,3 0-4987 0 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5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13675 0 0,'0'0'2107'0'0,"0"0"-773"0"0,0 0-355 0 0,0 0 41 0 0,0 0 73 0 0,0 0-36 0 0,0 0-192 0 0,0 0-233 0 0,0 0-162 0 0,0 0-85 0 0,0 0-26 0 0,0 0 2 0 0,0 0-15 0 0,9 10 1607 0 0,-5-7-1849 0 0,-1 0-1 0 0,1 0 1 0 0,0 0-1 0 0,0 0 1 0 0,0-1-1 0 0,1 0 1 0 0,-1 0-1 0 0,0 0 1 0 0,1 0-1 0 0,-1-1 1 0 0,1 0-1 0 0,0 0 1 0 0,-1 0-1 0 0,1 0 1 0 0,0-1-1 0 0,0 0 1 0 0,0 0-1 0 0,1 0-103 0 0,171-4 911 0 0,-174-4-1094 0 0,-4 6-4855 0 0,-2 1-5125 0 0,1 1-1286 0 0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14939 0 0,'0'0'2281'0'0,"0"0"-1133"0"0,0 0-541 0 0,0 0 80 0 0,0 0 257 0 0,0 0 188 0 0,0 0 30 0 0,0 0-126 0 0,0 0-167 0 0,0 0-137 0 0,0 0-85 0 0,0 0-79 0 0,0 0-72 0 0,32 5-47 0 0,99 14-69 0 0,2-18 525 0 0,-47-16-669 0 0,-43-9-1622 0 0,-31 13-1825 0 0,-1 0-3661 0 0,-7 6-5420 0 0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2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1 332 4017 0 0,'0'0'3106'0'0,"0"0"-2074"0"0,0 0-560 0 0,0 0 384 0 0,0 0 609 0 0,0 0 303 0 0,0 0-52 0 0,0 0-229 0 0,0 0-254 0 0,0 0-216 0 0,0 0-167 0 0,35-2-146 0 0,109-7-111 0 0,-50-13 346 0 0,78-51 879 0 0,-162 67-1737 0 0,0 1 0 0 0,-1-2 0 0 0,1 0 0 0 0,-1 0 0 0 0,-1 0 0 0 0,1-1 0 0 0,-1 0 0 0 0,-1-1 0 0 0,1 0 0 0 0,-1 0 0 0 0,-1-1 0 0 0,0 0 0 0 0,0 0 0 0 0,-1 0 0 0 0,0-2-81 0 0,-3 9 12 0 0,-1 1 0 0 0,-1 0 0 0 0,1-1 1 0 0,0 1-1 0 0,0-1 0 0 0,-1 1 0 0 0,0-1 0 0 0,1 0 0 0 0,-1 1 1 0 0,0-1-1 0 0,0 1 0 0 0,-1-1 0 0 0,1 1 0 0 0,0-1 0 0 0,-1 0 1 0 0,0 1-1 0 0,1-1 0 0 0,-1 1 0 0 0,0 0 0 0 0,0-1 0 0 0,0 1 1 0 0,-1 0-1 0 0,1 0 0 0 0,-1-1 0 0 0,1 1 0 0 0,-1 0 0 0 0,0 0 1 0 0,1 1-1 0 0,-1-1 0 0 0,0 0 0 0 0,0 1 0 0 0,0-1 0 0 0,-1 1 1 0 0,1-1-1 0 0,0 1 0 0 0,0 0 0 0 0,-1 0 0 0 0,1 0 0 0 0,-1 0 1 0 0,1 1-1 0 0,-1-1 0 0 0,1 1 0 0 0,-2-1-12 0 0,-7-1-37 0 0,1 0-1 0 0,-1 1 1 0 0,0 0-1 0 0,0 1 1 0 0,1 0-1 0 0,-1 1 0 0 0,0 0 1 0 0,0 1-1 0 0,1 0 1 0 0,-1 0 37 0 0,-11 7-43 0 0,0 1 1 0 0,1 1-1 0 0,0 1 1 0 0,1 0-1 0 0,0 2 0 0 0,1 0 1 0 0,1 1-1 0 0,0 1 1 0 0,1 1-1 0 0,1 0 1 0 0,0 1-1 0 0,-3 8 43 0 0,9-16 2 0 0,1 2 1 0 0,1-1-1 0 0,0 1 1 0 0,1 1-1 0 0,0-1 0 0 0,1 1 1 0 0,0 0-1 0 0,1 1 0 0 0,1-1 1 0 0,0 1-1 0 0,1 0 1 0 0,0 0-1 0 0,1 0 0 0 0,1 1 1 0 0,0-1-1 0 0,1 0 0 0 0,0 1 1 0 0,2 2-3 0 0,3-6 76 0 0,1 0 1 0 0,0 0 0 0 0,1 0-1 0 0,0-1 1 0 0,1 0 0 0 0,0-1-1 0 0,0 0 1 0 0,1 0-1 0 0,0 0 1 0 0,1-1 0 0 0,0-1-1 0 0,0 0 1 0 0,1 0 0 0 0,-1-1-1 0 0,2 0 1 0 0,-1-1-1 0 0,0 0 1 0 0,1-1 0 0 0,0 0-1 0 0,0-1 1 0 0,0 0 0 0 0,1-1-1 0 0,-1-1 1 0 0,5 1-77 0 0,163 24 995 0 0,-106-12-1219 0 0,-74-37-7121 0 0,0 14 332 0 0,0 4-4743 0 0</inkml:trace>
  <inkml:trace contextRef="#ctx0" brushRef="#br0" timeOffset="1137.942">820 615 1696 0 0,'0'0'1605'0'0,"0"0"88"0"0,0 0 222 0 0,0 0 218 0 0,0 0 10 0 0,0 0-189 0 0,0 0-315 0 0,0 0-336 0 0,0 0-298 0 0,0 0-227 0 0,0 0-161 0 0,0 0-75 0 0,-2-4-41 0 0,-7-13-49 0 0,7 12-69 0 0,6 32 1693 0 0,2-3-1756 0 0,-1 1-1 0 0,0 0 0 0 0,-2 0 0 0 0,-1 0 0 0 0,-1 1 0 0 0,-1-1 0 0 0,-2 9-319 0 0,-1-9 403 0 0,1-36 1043 0 0,4-9-1383 0 0,2 0 0 0 0,1 1 0 0 0,0 0 0 0 0,1 0 0 0 0,1 1 0 0 0,1 0 0 0 0,1 0 0 0 0,0 0 0 0 0,1 1 0 0 0,1 1 0 0 0,0 0 0 0 0,2 0 0 0 0,6-6-63 0 0,-12 13 23 0 0,0 2 1 0 0,0-1-1 0 0,0 1 1 0 0,1 0 0 0 0,0 0-1 0 0,0 1 1 0 0,1 0-1 0 0,0 1 1 0 0,0 0 0 0 0,4-2-24 0 0,-11 8 0 0 0,0 1 1 0 0,-1-1-1 0 0,1 1 0 0 0,0-1 1 0 0,-1 1-1 0 0,1 0 1 0 0,-1-1-1 0 0,0 1 1 0 0,0 0-1 0 0,1 0 1 0 0,-1 0-1 0 0,0 0 1 0 0,-1 0-1 0 0,1 0 1 0 0,0 0-1 0 0,-1 1 1 0 0,1-1-1 0 0,-1 0 1 0 0,1 0-1 0 0,-1 0 1 0 0,0 1-1 0 0,0-1 1 0 0,0 0-1 0 0,0 0 1 0 0,-1 2-1 0 0,-6 91-386 0 0,21-100-2659 0 0,-6-2 15 0 0,-2 0-4035 0 0,1 0-5058 0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5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2403 843 18108 0 0,'0'0'927'0'0,"0"0"-179"0"0,0 0 57 0 0,0 0 156 0 0,0 0 40 0 0,0 0-125 0 0,0 0-232 0 0,0 0-217 0 0,-1 32-137 0 0,-3 96-105 0 0,3-8 104 0 0,2-80-6011 0 0,-2-39-673 0 0,0-1-5189 0 0</inkml:trace>
  <inkml:trace contextRef="#ctx0" brushRef="#br0" timeOffset="252.836">2379 335 12483 0 0,'0'0'1592'0'0,"0"0"-1256"0"0,0 0-464 0 0,0 0-184 0 0,0 0 16 0 0,0 0 8 0 0,0 0-32 0 0,0 0-208 0 0,0 0-449 0 0,0 0-919 0 0,0 0-1113 0 0,0 0-687 0 0,0 0 735 0 0</inkml:trace>
  <inkml:trace contextRef="#ctx0" brushRef="#br0" timeOffset="632.277">2637 449 0 0 0,'0'0'3662'0'0,"0"0"-553"0"0,0 0-193 0 0,0 0-304 0 0,0 0-415 0 0,0 0-398 0 0,0 0-346 0 0,0 0-258 0 0,31-25-220 0 0,94-82-185 0 0,-61 44 364 0 0,-56 51-951 0 0,-1 0 0 0 0,0-1 1 0 0,0 0-1 0 0,-1 0 0 0 0,-1 0 0 0 0,0-1 1 0 0,-1 0-1 0 0,0 0 0 0 0,-1 0 0 0 0,-1 0 1 0 0,0 0-1 0 0,-1-1 0 0 0,-1 1 0 0 0,0 0 1 0 0,-1-8-204 0 0,1 21 15 0 0,0 0 0 0 0,0 0 0 0 0,1 0 0 0 0,-1 0 0 0 0,0 0 0 0 0,0 1 0 0 0,0-1 0 0 0,0 0 0 0 0,0 0 0 0 0,0 0 1 0 0,-1 0-1 0 0,1 0 0 0 0,0 0 0 0 0,0 0 0 0 0,-1 0 0 0 0,1 0 0 0 0,0 0 0 0 0,-1 1 0 0 0,1-1 0 0 0,-1 0 0 0 0,1 0 0 0 0,-1 0 1 0 0,1 1-1 0 0,-1-1 0 0 0,0 0 0 0 0,1 1 0 0 0,-1-1 0 0 0,0 0 0 0 0,0 1 0 0 0,0-1 0 0 0,1 1 0 0 0,-1-1 0 0 0,0 1 0 0 0,0 0 1 0 0,0-1-1 0 0,0 1 0 0 0,0 0 0 0 0,0 0 0 0 0,1-1 0 0 0,-1 1 0 0 0,0 0 0 0 0,-1 0-15 0 0,-12 37-275 0 0,-18 170 295 0 0,31-128 12 0 0,2 1 0 0 0,4-1 0 0 0,7 22-32 0 0,11 46 91 0 0,-3-40-19 0 0,-6 0 1 0 0,-4 2-1 0 0,-4-1 0 0 0,-7 52-72 0 0,1-140 33 0 0,-1-1-1 0 0,-1 1 0 0 0,-1-1 0 0 0,-1 0 0 0 0,0 0 0 0 0,-1-1 0 0 0,-1 1 0 0 0,-1-1 0 0 0,-1 0 0 0 0,0-1 0 0 0,-1 1 0 0 0,-1-2 0 0 0,-1 1 1 0 0,0-2-1 0 0,-1 1 0 0 0,-1-2 0 0 0,0 0 0 0 0,-1 0 0 0 0,-1-1 0 0 0,-3 1-32 0 0,14-10 6 0 0,-1-1 0 0 0,0-1 0 0 0,0 1 0 0 0,0-1 1 0 0,-1 0-1 0 0,1 0 0 0 0,-1 0 0 0 0,1-1 0 0 0,-1 0 0 0 0,1 0 0 0 0,-1 0 0 0 0,0-1 1 0 0,1 0-1 0 0,-1 0 0 0 0,0 0 0 0 0,1-1 0 0 0,-1 0 0 0 0,1 0 0 0 0,-1 0 0 0 0,1-1 1 0 0,-1 0-1 0 0,1 0 0 0 0,0 0 0 0 0,0 0 0 0 0,0-1 0 0 0,0 0 0 0 0,0 0 0 0 0,0-1 0 0 0,1 1 1 0 0,0-1-1 0 0,0 0 0 0 0,0 0 0 0 0,0 0 0 0 0,0-1 0 0 0,1 1 0 0 0,0-1 0 0 0,0 0 1 0 0,0 0-1 0 0,0 0-6 0 0,-2-9 18 0 0,0-1 1 0 0,1 0-1 0 0,1 0 0 0 0,0 0 1 0 0,1 0-1 0 0,0 0 1 0 0,2 0-1 0 0,-1 0 1 0 0,2-1-1 0 0,0 1 0 0 0,1 0 1 0 0,1 0-1 0 0,0 0 1 0 0,1 0-1 0 0,0 0 1 0 0,1 1-1 0 0,1-1-18 0 0,17-35-145 0 0,3 1-1 0 0,2 2 1 0 0,1 0 0 0 0,3 2-1 0 0,1 1 1 0 0,3 2 0 0 0,1 1-1 0 0,9-4 146 0 0,5 5-2769 0 0,-27 27-7005 0 0,-19 9-1695 0 0</inkml:trace>
  <inkml:trace contextRef="#ctx0" brushRef="#br0" timeOffset="952.64">3180 865 6201 0 0,'0'0'5559'0'0,"0"0"-3079"0"0,0 0-981 0 0,0 0-17 0 0,0 0 21 0 0,0 0-136 0 0,0 0-283 0 0,0 0-341 0 0,0 0-274 0 0,0 0-162 0 0,0 0-88 0 0,0 0-38 0 0,-2 11-35 0 0,-20 67 51 0 0,16-67-201 0 0,1 1 0 0 0,0 0 1 0 0,0 0-1 0 0,2 0 0 0 0,-1 1 0 0 0,2-1 0 0 0,-1 1 1 0 0,2 0-1 0 0,0 0 0 0 0,0 0 0 0 0,1 0 0 0 0,1-1 1 0 0,0 2 3 0 0,0-11-2 0 0,0 1 0 0 0,0-1 0 0 0,1 0 0 0 0,-1 0 0 0 0,1 0 0 0 0,0 0 1 0 0,0-1-1 0 0,0 1 0 0 0,0 0 0 0 0,0-1 0 0 0,0 1 0 0 0,1-1 0 0 0,-1 0 1 0 0,1 0-1 0 0,0 0 0 0 0,-1 0 0 0 0,1 0 0 0 0,0-1 0 0 0,0 1 0 0 0,0-1 1 0 0,0 0-1 0 0,0 0 0 0 0,1 0 0 0 0,-1 0 0 0 0,0 0 0 0 0,1-1 0 0 0,-1 0 0 0 0,3 1 3 0 0,2-1 76 0 0,0 1 0 0 0,0-1 1 0 0,0 0-1 0 0,0-1 0 0 0,0 0 1 0 0,0 0-1 0 0,0-1 0 0 0,-1 0 1 0 0,1 0-1 0 0,0 0 1 0 0,4-4-78 0 0,-1 1 90 0 0,-1-1 0 0 0,0 0 0 0 0,0-1 0 0 0,-1 0 0 0 0,0-1 0 0 0,0 0 0 0 0,0 0 1 0 0,-1-1-1 0 0,-1 0 0 0 0,1 0 0 0 0,-2-1 0 0 0,1 0 0 0 0,-1 0 0 0 0,-1-1 0 0 0,1 0 1 0 0,-2 0-1 0 0,0 0 0 0 0,0 0 0 0 0,-1 0 0 0 0,0-1 0 0 0,-1 0 0 0 0,-1 0 0 0 0,1 1 1 0 0,-2-1-1 0 0,0 0 0 0 0,0 0 0 0 0,-1 0 0 0 0,-1 0 0 0 0,0 1 0 0 0,0-1 1 0 0,-1 1-1 0 0,-1-1 0 0 0,0 1 0 0 0,0 0 0 0 0,-1 0 0 0 0,-1 0-90 0 0,-65-64-337 0 0,68 73 160 0 0,0 0 1 0 0,0 1-1 0 0,-1-1 0 0 0,1 1 1 0 0,0-1-1 0 0,0 1 1 0 0,-1 0-1 0 0,1 1 0 0 0,0-1 1 0 0,-1 0-1 0 0,1 1 0 0 0,-1 0 1 0 0,1 0-1 0 0,-1 0 0 0 0,1 0 1 0 0,-1 1-1 0 0,1-1 0 0 0,-3 1 177 0 0,-14 15-7716 0 0,12-11-3929 0 0</inkml:trace>
  <inkml:trace contextRef="#ctx0" brushRef="#br0" timeOffset="1253.438">3659 1175 9826 0 0,'0'0'3081'0'0,"0"0"-859"0"0,0 0-334 0 0,0 0-136 0 0,0 0-199 0 0,0 0-262 0 0,0 0-303 0 0,0 0-220 0 0,0 0-121 0 0,0 0-54 0 0,0 0-57 0 0,0 0-33 0 0,0 0-48 0 0,3-24-86 0 0,13-76 7 0 0,9 32 229 0 0,-16 44-595 0 0,1 0 0 0 0,1 1 0 0 0,2 0 0 0 0,0 1 0 0 0,1 0 1 0 0,1 1-1 0 0,1 1 0 0 0,1 0 0 0 0,1 2 0 0 0,0 0 1 0 0,6-3-11 0 0,-16 32-7442 0 0,-8-9 4927 0 0,0 6-9332 0 0</inkml:trace>
  <inkml:trace contextRef="#ctx0" brushRef="#br0" timeOffset="1812.306">3933 1101 16444 0 0,'0'0'1777'0'0,"0"0"-372"0"0,0 0-213 0 0,0 0-124 0 0,0 0-137 0 0,0 0-163 0 0,0 0-171 0 0,0 0-163 0 0,0 0-98 0 0,0 0-77 0 0,0 0-61 0 0,0 0-30 0 0,19-25-22 0 0,62-78-18 0 0,-20 47 132 0 0,-46 49-216 0 0,-5 1-10 0 0,0 0 1 0 0,1 1-1 0 0,-1 0 1 0 0,1 1-1 0 0,0 1 0 0 0,0-1 1 0 0,1 2-1 0 0,-1 0 1 0 0,1 0-1 0 0,7 0-34 0 0,-17 4 6 0 0,-1 0-1 0 0,1 0 1 0 0,-1 0-1 0 0,1 1 1 0 0,-1-1-1 0 0,0 0 1 0 0,0 1-1 0 0,0-1 1 0 0,0 0-1 0 0,0 1 1 0 0,-1-1-1 0 0,1 1 1 0 0,-1 0-1 0 0,0-1 1 0 0,1 1-1 0 0,-1-1 1 0 0,0 1-1 0 0,0 0 1 0 0,-1-1-1 0 0,1 1 1 0 0,-1-1 0 0 0,1 1-1 0 0,-1 1-5 0 0,0 2 25 0 0,-32 153 258 0 0,33-159-283 0 0,0 1 1 0 0,0 0-1 0 0,0 0 0 0 0,0-1 1 0 0,0 1-1 0 0,0 0 0 0 0,0 0 1 0 0,0-1-1 0 0,1 1 1 0 0,-1 0-1 0 0,0 0 0 0 0,0-1 1 0 0,1 1-1 0 0,-1 0 1 0 0,0-1-1 0 0,1 1 0 0 0,-1 0 1 0 0,1-1-1 0 0,-1 1 0 0 0,1-1 1 0 0,-1 1-1 0 0,1-1 1 0 0,-1 1-1 0 0,1-1 0 0 0,-1 1 1 0 0,1-1-1 0 0,0 1 1 0 0,-1-1-1 0 0,1 0 0 0 0,0 1 1 0 0,-1-1-1 0 0,1 0 1 0 0,0 0-1 0 0,0 1 0 0 0,-1-1 1 0 0,1 0-1 0 0,0 0 0 0 0,0 0 1 0 0,-1 0-1 0 0,1 0 1 0 0,0 0-1 0 0,0 0 0 0 0,-1 0 1 0 0,1 0-1 0 0,0 0 1 0 0,-1-1-1 0 0,1 1 0 0 0,0 0 1 0 0,0 0-1 0 0,-1-1 0 0 0,1 1 1 0 0,0-1-1 0 0,-1 1 1 0 0,1 0-1 0 0,-1-1 0 0 0,1 0 0 0 0,42-25 166 0 0,-42 25-163 0 0,200-163 186 0 0,-151 145-227 0 0,-48 20 40 0 0,-1 0-1 0 0,1 1 0 0 0,-1 0 1 0 0,0-1-1 0 0,0 1 0 0 0,0 0 1 0 0,0-1-1 0 0,0 1 1 0 0,0 0-1 0 0,0 0 0 0 0,-1 0 1 0 0,1 0-1 0 0,0 0 1 0 0,-1 0-1 0 0,0 0 0 0 0,1 0 1 0 0,-1 0-1 0 0,0 0 0 0 0,0 0 1 0 0,0 0-1 0 0,-1 0 1 0 0,1 0-1 0 0,0 0 0 0 0,-1 0 1 0 0,0 1-2 0 0,1 3 16 0 0,-2 166 131 0 0,2-168-184 0 0,0 0 1 0 0,0 0 0 0 0,0-1-1 0 0,1 1 1 0 0,-1 0 0 0 0,1-1-1 0 0,0 1 1 0 0,0 0 0 0 0,0-1-1 0 0,1 1 1 0 0,-1-1 0 0 0,1 1 0 0 0,0-1-1 0 0,0 0 1 0 0,0 0 0 0 0,0 0-1 0 0,2 2 37 0 0,8 2-4738 0 0,3-5-4654 0 0,-10-2-3309 0 0</inkml:trace>
  <inkml:trace contextRef="#ctx0" brushRef="#br0" timeOffset="-1822.673">704 295 0 0 0,'0'0'1232'0'0,"0"0"182"0"0,0 0 181 0 0,0 0 301 0 0,0 0 279 0 0,0 0 31 0 0,0 0-152 0 0,0 0-380 0 0,0 0-430 0 0,0 0-300 0 0,0 0-154 0 0,0-9-45 0 0,0-41 2281 0 0,0 50-2611 0 0,0 0-60 0 0,0 0-50 0 0,0 0-40 0 0,0 0-30 0 0,0 0-20 0 0,0 0-24 0 0,0 0-30 0 0,0 0-26 0 0,0 0-31 0 0,0 0-31 0 0,0 15 26 0 0,7 261 748 0 0,1-165-747 0 0,-8-79-93 0 0,2 0-1 0 0,1 0 0 0 0,2-1 1 0 0,1 1-1 0 0,1-1 0 0 0,7 17-6 0 0,-9-37 5 0 0,0 0 0 0 0,0-1 0 0 0,1 0 0 0 0,1 0 0 0 0,0 0-1 0 0,0-1 1 0 0,0 0 0 0 0,1-1 0 0 0,1 1 0 0 0,0-2 0 0 0,0 1 0 0 0,0-1 0 0 0,1 0-1 0 0,-1-1 1 0 0,2 0 0 0 0,-1-1 0 0 0,1 0 0 0 0,0-1 0 0 0,0 0 0 0 0,6 1-5 0 0,-7-5 40 0 0,0 0 1 0 0,-1-1-1 0 0,1 0 1 0 0,0-1-1 0 0,-1 0 1 0 0,1 0 0 0 0,-1-1-1 0 0,0 0 1 0 0,0-1-1 0 0,0 0 1 0 0,0 0-1 0 0,-1-1 1 0 0,1 0 0 0 0,-1-1-1 0 0,-1 0 1 0 0,1 0-1 0 0,-1-1 1 0 0,0 0-1 0 0,4-5-40 0 0,13-15 58 0 0,-1 0-1 0 0,-2-2 0 0 0,-1 0 1 0 0,-1-2-1 0 0,-1 0 1 0 0,-2 0-1 0 0,-2-2 0 0 0,11-32-57 0 0,94-283 52 0 0,-109 311-4 0 0,-2-1-1 0 0,-1 1 1 0 0,-2-1-1 0 0,-2 0 1 0 0,-1-9-48 0 0,-16 58-100 0 0,7 10 98 0 0,-5 11 88 0 0,1 1 0 0 0,2 1 0 0 0,2 0 0 0 0,1 0 0 0 0,-1 24-86 0 0,-1 431 1497 0 0,38-214-817 0 0,-30-273-662 0 0,0-2-17 0 0,0 0 16 0 0,0 0 21 0 0,0 0-13 0 0,0 0 7 0 0,-13-12-333 0 0,-7-22-2187 0 0,14 18-7690 0 0,5 12 6162 0 0,0 0-7787 0 0</inkml:trace>
  <inkml:trace contextRef="#ctx0" brushRef="#br0" timeOffset="-285.325">1794 597 0 0 0,'0'0'1539'0'0,"0"0"404"0"0,0 0 250 0 0,0 0-36 0 0,0 0-244 0 0,0 0-245 0 0,0 0-189 0 0,0 0-187 0 0,0 0-209 0 0,0 0-231 0 0,-17 14 1249 0 0,-27 200 2072 0 0,-12-27-3582 0 0,-1-72-557 0 0,44-91-184 0 0,13-24 132 0 0,8-18-71 0 0,110-260 278 0 0,-39 68-101 0 0,-68 178 150 0 0,-11 30-146 0 0,0 2 4 0 0,0 0-27 0 0,0 0-46 0 0,0 0-46 0 0,0 0-13 0 0,0 24 12 0 0,15 97 415 0 0,38 131-319 0 0,-53-250-56 0 0,0 0 0 0 0,0 0 0 0 0,0 0 0 0 0,0-1 0 0 0,0 1 1 0 0,0 0-1 0 0,0 0 0 0 0,1 0 0 0 0,-1-1 0 0 0,1 1 0 0 0,-1 0 0 0 0,1-1 0 0 0,0 1 1 0 0,0 0-1 0 0,0-1 0 0 0,0 1 0 0 0,0-1 0 0 0,0 1 0 0 0,0-1 0 0 0,0 0 0 0 0,0 1 1 0 0,1-1-1 0 0,-1 0 0 0 0,0 0 0 0 0,1 0 0 0 0,-1 0 0 0 0,1 0 0 0 0,-1 0 0 0 0,1 0 1 0 0,0-1-1 0 0,-1 1 0 0 0,1 0 0 0 0,0-1 0 0 0,0 1 0 0 0,-1-1 0 0 0,1 0 0 0 0,0 0 1 0 0,0 0-1 0 0,0 0 0 0 0,-1 0 0 0 0,1 0 0 0 0,0 0 0 0 0,0 0 0 0 0,0-1 0 0 0,-1 1 1 0 0,1-1-1 0 0,0 1 0 0 0,-1-1 0 0 0,1 0 0 0 0,0 0 0 0 0,-1 1 0 0 0,1-1 0 0 0,-1 0 1 0 0,1 0-1 0 0,0-2-16 0 0,20-32 268 0 0,-1-2 0 0 0,-2 0 0 0 0,-2-1 0 0 0,-1-1 0 0 0,-2 0 0 0 0,-2-1 0 0 0,-1 0 0 0 0,-2-1 0 0 0,-3-1 0 0 0,3-36-268 0 0,-7 16 122 0 0,-2 61-156 0 0,0 1-48 0 0,-40 63-5377 0 0,35-50 2968 0 0,-2 3-4325 0 0,3-2-4967 0 0</inkml:trace>
  <inkml:trace contextRef="#ctx0" brushRef="#br0" timeOffset="3234.247">5936 703 1048 0 0,'0'0'979'0'0,"0"0"129"0"0,0 0 311 0 0,0 0 383 0 0,0 0 190 0 0,0 0-92 0 0,0 0-247 0 0,0 0-291 0 0,0 0-229 0 0,0 0-167 0 0,0 0-70 0 0,0 0-17 0 0,6-11-3 0 0,20-36 22 0 0,-28 18 4068 0 0,-33 21-3890 0 0,16 10-988 0 0,-1 2-1 0 0,1 0 1 0 0,0 1-1 0 0,0 1 0 0 0,1 1 1 0 0,-1 1-1 0 0,2 0 1 0 0,-1 1-1 0 0,1 1 1 0 0,0 1-1 0 0,1 0 0 0 0,1 1 1 0 0,0 1-1 0 0,0 0 1 0 0,1 1-1 0 0,1 1 0 0 0,0 0 1 0 0,1 1-1 0 0,1 0 1 0 0,-9 17-88 0 0,15-26 25 0 0,1 0 1 0 0,0 0 0 0 0,1 0 0 0 0,-1 1-1 0 0,1-1 1 0 0,1 1 0 0 0,0 0 0 0 0,0 0-1 0 0,0 0 1 0 0,1 0 0 0 0,0 0 0 0 0,1 0-1 0 0,-1 0 1 0 0,2 0 0 0 0,-1 0 0 0 0,1 0 0 0 0,0 0-1 0 0,1 0 1 0 0,0 0 0 0 0,0 0 0 0 0,1 0-1 0 0,0-1 1 0 0,0 1 0 0 0,1-1 0 0 0,0 0-1 0 0,0 0 1 0 0,0 0 0 0 0,1-1 0 0 0,4 4-26 0 0,4 1 66 0 0,0 0 0 0 0,0-1 0 0 0,1-1 0 0 0,1 0 0 0 0,0-1 0 0 0,0-1 0 0 0,0 0 0 0 0,1-2 0 0 0,0 1 0 0 0,0-2 0 0 0,0 0 0 0 0,1-1 0 0 0,-1 0 0 0 0,1-1 0 0 0,0-1 0 0 0,0-1 0 0 0,-1-1 0 0 0,1 0 0 0 0,0-1 0 0 0,2-1-66 0 0,105-33 205 0 0,-122 32-3468 0 0,-17 8-8376 0 0,12 0-569 0 0</inkml:trace>
  <inkml:trace contextRef="#ctx0" brushRef="#br0" timeOffset="3481.979">6534 854 7001 0 0,'0'0'5892'0'0,"0"0"-3818"0"0,0 0-1004 0 0,0 0 102 0 0,0 0 102 0 0,0 0-69 0 0,0 0-278 0 0,0 0-341 0 0,0 0-270 0 0,-16 33-184 0 0,-48 99-87 0 0,46-73-125 0 0,18-34-795 0 0,0-17-1879 0 0,0-1-3458 0 0,0-6-5065 0 0</inkml:trace>
  <inkml:trace contextRef="#ctx0" brushRef="#br0" timeOffset="3731.871">6505 321 21701 0 0,'0'0'800'0'0,"0"0"-120"0"0,0 0-88 0 0,0 0-48 0 0,0 0-56 0 0,0 0-168 0 0,0 0-208 0 0,0 0-168 0 0,0 0-248 0 0,0 0-120 0 0,0 0-104 0 0,0 0-152 0 0,0 0-336 0 0,0 0-1257 0 0,-30 7-4272 0 0,34 8-6258 0 0</inkml:trace>
  <inkml:trace contextRef="#ctx0" brushRef="#br0" timeOffset="5274.105">8167 770 9602 0 0,'0'0'4116'0'0,"0"0"-2223"0"0,0 0-750 0 0,0 0 3 0 0,0 0-11 0 0,0 0-142 0 0,0 0-226 0 0,0 0-237 0 0,0 0-185 0 0,0 0-98 0 0,0 0-55 0 0,0 0-47 0 0,-9 22 203 0 0,4-11-315 0 0,1 0-1 0 0,0 1 1 0 0,1-1 0 0 0,0 0-1 0 0,1 1 1 0 0,0 0 0 0 0,0 0-1 0 0,2-1 1 0 0,0 1 0 0 0,0 0-1 0 0,1 1-32 0 0,-1-2 5 0 0,1-4 74 0 0,0 0 0 0 0,0 0-1 0 0,1-1 1 0 0,0 1 0 0 0,1 0 0 0 0,0-1-1 0 0,0 1 1 0 0,0-1 0 0 0,0 0 0 0 0,1 0-1 0 0,0 0 1 0 0,0-1 0 0 0,1 1 0 0 0,0-1-1 0 0,0 0 1 0 0,0-1 0 0 0,0 1 0 0 0,1-1-1 0 0,0 0 1 0 0,0 0 0 0 0,0 0 0 0 0,0-1-1 0 0,0 0 1 0 0,1-1 0 0 0,0 1 0 0 0,-1-1-1 0 0,1 0 1 0 0,0-1 0 0 0,0 1 0 0 0,0-2-1 0 0,0 1 1 0 0,0-1 0 0 0,0 0 0 0 0,0 0-1 0 0,0-1 1 0 0,0 0 0 0 0,0 0 0 0 0,0 0-1 0 0,0-1 1 0 0,-1 0 0 0 0,1-1 0 0 0,2 0-79 0 0,12-8 119 0 0,0-1 0 0 0,-1-1 0 0 0,0-1 0 0 0,-1-1 1 0 0,-1 0-1 0 0,0-1 0 0 0,-1-1 0 0 0,0-1 0 0 0,-2 0 0 0 0,0-1 1 0 0,10-19-120 0 0,-1-6-94 0 0,-24 43 37 0 0,0 1-59 0 0,-36 40-910 0 0,32-32 924 0 0,0-3 75 0 0,1 0 1 0 0,-1 0 0 0 0,1 1 0 0 0,0-1-1 0 0,1 1 1 0 0,-1 0 0 0 0,1 0 0 0 0,0-1-1 0 0,1 2 1 0 0,-1-1 0 0 0,1 0-1 0 0,0 0 1 0 0,1 0 0 0 0,0 0 0 0 0,0 1-1 0 0,0-1 1 0 0,0 0 0 0 0,1 0 0 0 0,0 0-1 0 0,1 0 1 0 0,-1 0 0 0 0,1 0 0 0 0,0 0-1 0 0,1 0 1 0 0,-1-1 0 0 0,1 1 0 0 0,0-1-1 0 0,1 1 1 0 0,2 2 26 0 0,5 0-2 0 0,1 0 0 0 0,-1 0 0 0 0,2-1 0 0 0,-1-1 0 0 0,1 0-1 0 0,0-1 1 0 0,0 0 0 0 0,1-1 0 0 0,0 0 0 0 0,-1-2 0 0 0,1 1 0 0 0,0-1 0 0 0,0-1-1 0 0,0-1 1 0 0,0 0 0 0 0,1-1 0 0 0,5-1 2 0 0,7-2 91 0 0,-1-1 0 0 0,0-1 0 0 0,0-1 0 0 0,0-1 0 0 0,-1-2 0 0 0,0 0-1 0 0,-1-2 1 0 0,0 0 0 0 0,0-2 0 0 0,-2-1 0 0 0,0 0 0 0 0,6-7-91 0 0,33-26 260 0 0,-3-1 0 0 0,-1-4 0 0 0,45-55-260 0 0,-78 80-37 0 0,-2 0 1 0 0,-1-2-1 0 0,-1 0 0 0 0,-1-1 0 0 0,-2-1 1 0 0,-1-1-1 0 0,-2 0 0 0 0,-1-1 0 0 0,3-17 37 0 0,-13 45-7 0 0,-1 0 0 0 0,0-1 0 0 0,0 1-1 0 0,0-1 1 0 0,-1 0 0 0 0,1 1 0 0 0,-2-1-1 0 0,1 0 1 0 0,-1 0 0 0 0,0 0 0 0 0,0 1-1 0 0,-1-1 1 0 0,0 0 0 0 0,0 0 0 0 0,-1 1-1 0 0,0-1 1 0 0,0 1 0 0 0,0-1 0 0 0,-1 1-1 0 0,0 0 1 0 0,0 0 0 0 0,0 0 0 0 0,-1 0-1 0 0,0 1 1 0 0,0-1 0 0 0,-1 1 0 0 0,0 0-1 0 0,1 0 1 0 0,-2 1 0 0 0,1-1-1 0 0,0 1 1 0 0,-1 0 0 0 0,0 1 0 0 0,-1-1 7 0 0,-4 0-11 0 0,-1 2 1 0 0,1-1 0 0 0,-1 2 0 0 0,1-1-1 0 0,-1 2 1 0 0,0-1 0 0 0,1 2-1 0 0,-1-1 1 0 0,1 2 0 0 0,-1-1 0 0 0,1 2-1 0 0,-1-1 1 0 0,1 2 0 0 0,0-1-1 0 0,0 2 1 0 0,1-1 0 0 0,-1 1 0 0 0,1 1-1 0 0,0 0 1 0 0,1 1 0 0 0,-4 2 10 0 0,-4 4-3 0 0,1 1-1 0 0,0 0 1 0 0,1 1 0 0 0,0 1-1 0 0,1 1 1 0 0,1 0 0 0 0,1 0 0 0 0,0 1-1 0 0,1 1 1 0 0,1 0 0 0 0,0 3 3 0 0,0 3 11 0 0,2 0 0 0 0,0 1 0 0 0,1 0 1 0 0,2 0-1 0 0,1 1 0 0 0,1-1 0 0 0,1 1 1 0 0,1 0-1 0 0,2 9-11 0 0,3-12 44 0 0,1 0 0 0 0,0 0 0 0 0,2-1 1 0 0,1 0-1 0 0,1 0 0 0 0,1-1 0 0 0,1 0 0 0 0,0-1 0 0 0,16 20-44 0 0,104 128 382 0 0,-117-159-1641 0 0,-12-14-2659 0 0,-2-4-3804 0 0,0 4-4589 0 0</inkml:trace>
  <inkml:trace contextRef="#ctx0" brushRef="#br0" timeOffset="6031.51">9991 670 20452 0 0,'0'0'1269'0'0,"0"0"-240"0"0,0 0-54 0 0,0 0-12 0 0,0 0-91 0 0,0 0-198 0 0,0 0-212 0 0,0 0-167 0 0,0 0-99 0 0,0 0-72 0 0,0 0-69 0 0,-36 11-22 0 0,-113 38-29 0 0,142-47-6 0 0,1 1 0 0 0,-1-1 1 0 0,1 1-1 0 0,-1 0 0 0 0,1 0 0 0 0,0 1 0 0 0,0 0 0 0 0,1 0 1 0 0,-1 0-1 0 0,1 1 0 0 0,0 0 0 0 0,0 0 0 0 0,0 1 2 0 0,-7 7-9 0 0,-3 3-17 0 0,0 0 0 0 0,2 1-1 0 0,0 0 1 0 0,1 1 0 0 0,0 1 0 0 0,2 0 0 0 0,0 0 0 0 0,2 1 0 0 0,0 0-1 0 0,-3 11 27 0 0,10-28-8 0 0,0-1-1 0 0,0 1 0 0 0,-1 0 1 0 0,2-1-1 0 0,-1 1 0 0 0,0 0 1 0 0,1 0-1 0 0,-1-1 0 0 0,1 1 0 0 0,0 0 1 0 0,0 0-1 0 0,0 0 0 0 0,0 0 1 0 0,0-1-1 0 0,0 1 0 0 0,1 0 1 0 0,0 0-1 0 0,-1 0 0 0 0,1-1 0 0 0,0 1 1 0 0,1-1-1 0 0,-1 1 0 0 0,0-1 1 0 0,1 1-1 0 0,-1-1 0 0 0,1 1 0 0 0,0-1 1 0 0,0 0-1 0 0,0 0 0 0 0,0 0 1 0 0,0 0-1 0 0,0 0 0 0 0,0-1 1 0 0,1 1-1 0 0,-1-1 0 0 0,0 1 0 0 0,1-1 1 0 0,0 0-1 0 0,-1 0 0 0 0,2 1 9 0 0,5-1 5 0 0,0-1 0 0 0,0 1 0 0 0,0-1 0 0 0,0-1 0 0 0,0 0 0 0 0,-1 0 0 0 0,1-1 0 0 0,0 1 0 0 0,-1-2 0 0 0,1 0 0 0 0,-1 0 0 0 0,0 0 0 0 0,0-1 0 0 0,0 0 0 0 0,0-1 0 0 0,0 1 0 0 0,6-7-5 0 0,111-106 59 0 0,-12-30-464 0 0,-166 253-894 0 0,51-101 1303 0 0,0-1 0 0 0,1 0 0 0 0,-1 1 0 0 0,1 0 1 0 0,0-1-1 0 0,0 1 0 0 0,1 0 0 0 0,-1-1 0 0 0,1 1 0 0 0,0 0 0 0 0,1 0 0 0 0,-1-1 0 0 0,1 1 0 0 0,0 0 1 0 0,0-1-1 0 0,0 1 0 0 0,0-1 0 0 0,1 1 0 0 0,0-1 0 0 0,0 1 0 0 0,0-1 0 0 0,0 0 0 0 0,1 0 1 0 0,0 0-1 0 0,0 0 0 0 0,0-1 0 0 0,0 1 0 0 0,0-1 0 0 0,1 0 0 0 0,0 0 0 0 0,-1 0 0 0 0,1 0 0 0 0,0-1 1 0 0,0 1-1 0 0,1-1 0 0 0,-1 0 0 0 0,0 0 0 0 0,1-1 0 0 0,3 2-4 0 0,20 2 148 0 0,-1-1-1 0 0,1-2 1 0 0,0 0 0 0 0,0-2-1 0 0,0-1 1 0 0,0-1 0 0 0,-1-1-1 0 0,1-2 1 0 0,-1 0-1 0 0,4-3-147 0 0,1 0 75 0 0,-1-2 1 0 0,1 0-1 0 0,-2-3 0 0 0,1 0 0 0 0,-2-2 0 0 0,0-1 0 0 0,-1-1 0 0 0,-1-1 0 0 0,0-2 0 0 0,-1-1 0 0 0,-2-1 1 0 0,0 0-1 0 0,10-15-75 0 0,-7 7 10 0 0,-6 7-97 0 0,0-1 0 0 0,-1-1 0 0 0,-1-1 0 0 0,-2 0 1 0 0,11-22 86 0 0,-26 45-24 0 0,0 0 0 0 0,0-1 0 0 0,0 1 0 0 0,-1 0 1 0 0,1-1-1 0 0,-1 1 0 0 0,0-1 0 0 0,0 0 0 0 0,0 1 1 0 0,0-1-1 0 0,-1 0 0 0 0,1 0 0 0 0,-1 1 0 0 0,0-1 1 0 0,0 0-1 0 0,-1 0 0 0 0,1 0 0 0 0,-1 1 1 0 0,0-1-1 0 0,0 0 0 0 0,0 1 0 0 0,0-1 0 0 0,0 1 1 0 0,-1-1-1 0 0,0 1 0 0 0,0 0 0 0 0,0-1 0 0 0,0 1 1 0 0,0 0-1 0 0,-1 0 0 0 0,1 1 0 0 0,-1-1 1 0 0,0 0-1 0 0,1 1 0 0 0,-1 0 0 0 0,-1-1 0 0 0,1 1 1 0 0,0 0-1 0 0,0 1 0 0 0,-1-1 0 0 0,1 1 0 0 0,-1-1 1 0 0,-2 0 23 0 0,-10 1-60 0 0,0 0 0 0 0,-1 1 0 0 0,1 0 0 0 0,0 1 0 0 0,0 1 0 0 0,1 1 0 0 0,-1 0 0 0 0,0 1 0 0 0,1 1 0 0 0,0 0 0 0 0,0 1-1 0 0,0 1 1 0 0,1 0 0 0 0,0 1 0 0 0,0 0 0 0 0,-8 8 60 0 0,15-13-12 0 0,0 1 0 0 0,1 0 0 0 0,-1 0 0 0 0,1 1 0 0 0,0 0 0 0 0,0 0 0 0 0,0 1 0 0 0,1-1 0 0 0,0 1 0 0 0,0 0 0 0 0,0 1 0 0 0,1-1 0 0 0,0 1 0 0 0,0 0 0 0 0,0 0 0 0 0,1 0 0 0 0,0 0 0 0 0,1 1 0 0 0,0-1 0 0 0,0 2 12 0 0,2-9 0 0 0,-1 4-2 0 0,0 0-1 0 0,1-1 0 0 0,0 1 0 0 0,0 0 1 0 0,0 0-1 0 0,0 0 0 0 0,1 0 0 0 0,-1 0 1 0 0,1-1-1 0 0,0 1 0 0 0,0 0 1 0 0,1-1-1 0 0,-1 1 0 0 0,1 0 0 0 0,0-1 1 0 0,-1 0-1 0 0,2 1 0 0 0,-1-1 0 0 0,1 1 3 0 0,121 84 247 0 0,-117-84-240 0 0,41 22 441 0 0,-1 3 1 0 0,-1 2-1 0 0,38 34-448 0 0,-78-60 35 0 0,-1 0 0 0 0,0 1 0 0 0,-1 0 0 0 0,1 0 0 0 0,-1 1-1 0 0,0-1 1 0 0,-1 1 0 0 0,1 0 0 0 0,-1 0 0 0 0,-1 0 0 0 0,1 0 0 0 0,-1 1-1 0 0,-1-1 1 0 0,1 0 0 0 0,-1 1 0 0 0,-1 0 0 0 0,1-1 0 0 0,-1 1 0 0 0,0-1-1 0 0,-1 1 1 0 0,0-1 0 0 0,0 1 0 0 0,-1-1 0 0 0,0 1 0 0 0,0-1 0 0 0,0 0-1 0 0,-1 0 1 0 0,0 0 0 0 0,-1 0 0 0 0,0 0-35 0 0,-22 89-878 0 0,36-80-1431 0 0,-3-13-4286 0 0,-1-3-5436 0 0</inkml:trace>
  <inkml:trace contextRef="#ctx0" brushRef="#br0" timeOffset="3985.383">6819 1153 8650 0 0,'0'0'1300'0'0,"0"0"88"0"0,0 0 326 0 0,0 0 188 0 0,0 0-103 0 0,0 0-345 0 0,0 0-345 0 0,0 0-194 0 0,0 0-45 0 0,0 0 16 0 0,0 0-36 0 0,0 0-61 0 0,0 0-108 0 0,1-3-147 0 0,6-33-126 0 0,2 1-1 0 0,1 0 0 0 0,2 0 1 0 0,1 1-1 0 0,2 1 0 0 0,1 0 1 0 0,6-7-408 0 0,-5 12-15 0 0,0 0 1 0 0,2 2 0 0 0,1 0 0 0 0,1 1 0 0 0,1 1-1 0 0,1 1 1 0 0,2 1 0 0 0,0 1 0 0 0,1 2 0 0 0,0 0 0 0 0,29-14 14 0 0,-55 33-36 0 0,1-1 1 0 0,-1 1-1 0 0,1 0 0 0 0,-1-1 1 0 0,1 1-1 0 0,-1 0 1 0 0,1-1-1 0 0,-1 1 1 0 0,1 0-1 0 0,-1 0 1 0 0,1 0-1 0 0,0-1 1 0 0,-1 1-1 0 0,1 0 1 0 0,0 0-1 0 0,-1 0 1 0 0,1 0-1 0 0,-1 0 1 0 0,1 0-1 0 0,0 0 1 0 0,-1 0-1 0 0,1 0 1 0 0,-1 1-1 0 0,1-1 0 0 0,0 0 1 0 0,-1 0-1 0 0,1 0 1 0 0,-1 1-1 0 0,1-1 1 0 0,-1 0-1 0 0,1 1 1 0 0,-1-1-1 0 0,1 0 1 0 0,-1 1-1 0 0,1-1 1 0 0,-1 1-1 0 0,1-1 1 0 0,-1 1-1 0 0,0-1 1 0 0,1 1-1 0 0,-1-1 1 0 0,0 1-1 0 0,0-1 1 0 0,1 1-1 0 0,-1-1 1 0 0,0 1-1 0 0,0 0 0 0 0,0-1 1 0 0,1 1-1 0 0,-1-1 1 0 0,0 1-1 0 0,0 0 1 0 0,0-1-1 0 0,0 1 1 0 0,0-1-1 0 0,0 2 36 0 0,-3 39-2208 0 0,2-37 1915 0 0,-9 28-2863 0 0,3-13-4262 0 0,5-7-3982 0 0</inkml:trace>
  <inkml:trace contextRef="#ctx0" brushRef="#br0" timeOffset="4396.986">7672 685 5193 0 0,'0'0'5060'0'0,"0"0"-2130"0"0,0 0-907 0 0,0 0-237 0 0,0 0-183 0 0,0 0-238 0 0,0 0-266 0 0,0 0-272 0 0,0 0-198 0 0,0 0-154 0 0,0 0-127 0 0,0 0-77 0 0,-12-1-64 0 0,-37-2-38 0 0,7 22 105 0 0,28-7-246 0 0,0 1 1 0 0,1 0-1 0 0,0 1 1 0 0,1 0-1 0 0,0 1 1 0 0,2 1 0 0 0,0-1-1 0 0,0 2 1 0 0,2-1-1 0 0,0 1 1 0 0,0 1 0 0 0,2-1-1 0 0,0 1 1 0 0,1 0-1 0 0,1 0 1 0 0,-1 14-29 0 0,4-27 7 0 0,0 0-1 0 0,0 1 1 0 0,0-1 0 0 0,0 0-1 0 0,1 1 1 0 0,0-1 0 0 0,0 1-1 0 0,1-1 1 0 0,0 1 0 0 0,0-1-1 0 0,0 0 1 0 0,0 0 0 0 0,1 1-1 0 0,0-1 1 0 0,0 0 0 0 0,0 0-1 0 0,0 0 1 0 0,1-1 0 0 0,0 1-1 0 0,0-1 1 0 0,1 1 0 0 0,-1-1-1 0 0,1 0 1 0 0,0 0 0 0 0,0-1-1 0 0,0 1 1 0 0,0-1 0 0 0,3 2-7 0 0,8 0-12 0 0,-1 0 0 0 0,1-1 0 0 0,-1-1 1 0 0,1 0-1 0 0,0-1 0 0 0,1-1 1 0 0,-1 0-1 0 0,0-1 0 0 0,0 0 0 0 0,0-2 1 0 0,0 0-1 0 0,0 0 0 0 0,0-2 0 0 0,0 1 1 0 0,7-5 11 0 0,25-15-1939 0 0,-33 14-1800 0 0,0-2-4460 0 0,-8 7-2651 0 0</inkml:trace>
  <inkml:trace contextRef="#ctx0" brushRef="#br0" timeOffset="7584.88">11574 1285 8538 0 0,'0'0'2023'0'0,"0"0"-413"0"0,0 0-181 0 0,0 0 42 0 0,0 0 32 0 0,0 0-149 0 0,0 0-253 0 0,0 0-266 0 0,0 0-211 0 0,0 0-129 0 0,0 0-77 0 0,6-35-34 0 0,16-110-26 0 0,9 47 382 0 0,-18 77-557 0 0,23-35 294 0 0,1 1-1 0 0,3 2 1 0 0,28-28-477 0 0,91-70 621 0 0,-116 121-417 0 0,-46 56-212 0 0,-10 15 192 0 0,3-15-150 0 0,1 1-1 0 0,1 0 1 0 0,2 0 0 0 0,0 0-1 0 0,2 1 1 0 0,1 0 0 0 0,1 0-1 0 0,2 0 1 0 0,0 1-34 0 0,0-27 5 0 0,0 0 0 0 0,0 0 0 0 0,1 0-1 0 0,-1 0 1 0 0,0 0 0 0 0,1 0 0 0 0,-1 0-1 0 0,1 0 1 0 0,0 0 0 0 0,0 0 0 0 0,-1 0 0 0 0,1 0-1 0 0,1 0 1 0 0,-1 0 0 0 0,0-1 0 0 0,0 1 0 0 0,1-1-1 0 0,-1 1 1 0 0,1-1 0 0 0,-1 1 0 0 0,1-1-1 0 0,-1 0 1 0 0,1 1 0 0 0,0-1 0 0 0,0 0 0 0 0,0 0-1 0 0,0 0 1 0 0,0-1 0 0 0,-1 1 0 0 0,2 0 0 0 0,-1-1-1 0 0,0 1 1 0 0,0-1 0 0 0,0 0 0 0 0,0 0-1 0 0,0 0 1 0 0,0 0 0 0 0,0 0 0 0 0,0 0 0 0 0,0 0-1 0 0,0-1 1 0 0,1 1 0 0 0,-1-1 0 0 0,0 1 0 0 0,0-1-1 0 0,-1 0 1 0 0,1 0 0 0 0,0 0 0 0 0,0 0-1 0 0,0 0 1 0 0,1-1-5 0 0,33-28 81 0 0,-1-2 0 0 0,-2 0 0 0 0,-2-3 0 0 0,-1 0 0 0 0,23-35-81 0 0,29-34-37 0 0,67-43 15 0 0,-149 148 21 0 0,1 0 0 0 0,0 0 0 0 0,0 0 0 0 0,-1 0 0 0 0,1 0 0 0 0,0 0 0 0 0,-1 0 0 0 0,1 0 0 0 0,-1 0 0 0 0,0 0 1 0 0,1 0-1 0 0,-1 0 0 0 0,0 0 0 0 0,0 0 0 0 0,1 1 0 0 0,-1-1 0 0 0,0 0 0 0 0,0 0 0 0 0,0 0 0 0 0,0 0 0 0 0,-1 0 1 0 0,1 1-1 0 0,0-1 0 0 0,0 0 0 0 0,-1 0 0 0 0,1 0 0 0 0,0 0 0 0 0,-1 0 0 0 0,1 0 0 0 0,-1 0 0 0 0,0 0 0 0 0,1 0 0 0 0,-1 0 1 0 0,0 0-1 0 0,0 0 1 0 0,-40 115 194 0 0,27-81-131 0 0,1 0 0 0 0,2 0 0 0 0,1 1 0 0 0,-2 26-63 0 0,1 92 60 0 0,11-153-120 0 0,1 1 0 0 0,0-1 0 0 0,0 0 0 0 0,0 0 0 0 0,0 1 0 0 0,0-1 0 0 0,0 0 0 0 0,0 0 0 0 0,1 0 0 0 0,-1 0 0 0 0,0 0 0 0 0,1-1 0 0 0,-1 1 0 0 0,0 0 0 0 0,1-1 0 0 0,-1 1 0 0 0,1-1 0 0 0,-1 1 0 0 0,1-1 0 0 0,-1 1 0 0 0,1-1-1 0 0,-1 0 1 0 0,1 0 0 0 0,-1 0 0 0 0,1 0 0 0 0,0 0 0 0 0,-1 0 0 0 0,1-1 0 0 0,-1 1 0 0 0,1 0 0 0 0,-1-1 0 0 0,1 1 0 0 0,-1-1 0 0 0,1 1 0 0 0,-1-1 0 0 0,0 0 0 0 0,1 0 0 0 0,-1 1 0 0 0,0-1 0 0 0,0 0 0 0 0,1 0 0 0 0,-1 0 0 0 0,0-1 0 0 0,0 1 0 0 0,0 0 0 0 0,0 0 59 0 0,44-42-5674 0 0,-24 21-2707 0 0,-12 14-1663 0 0</inkml:trace>
  <inkml:trace contextRef="#ctx0" brushRef="#br0" timeOffset="7875.321">12710 726 5393 0 0,'0'0'1690'0'0,"0"0"-525"0"0,0 0-328 0 0,0 0-104 0 0,0 0-22 0 0,0 0-56 0 0,0 0-82 0 0,0 0-6 0 0,0 0 4 0 0,0 0-18 0 0,-9 33-26 0 0,-28 107-67 0 0,26-56 306 0 0,11-78-611 0 0,1 0 1 0 0,-1-1 0 0 0,1 1 0 0 0,0 0 0 0 0,1-1 0 0 0,-1 1 0 0 0,1-1-1 0 0,0 0 1 0 0,1 1 0 0 0,-1-1 0 0 0,1 0 0 0 0,0 0 0 0 0,0-1-1 0 0,1 1 1 0 0,-1-1 0 0 0,1 1 0 0 0,0-1 0 0 0,0 0 0 0 0,0 0 0 0 0,1-1-1 0 0,-1 0 1 0 0,1 1 0 0 0,0-1 0 0 0,0-1 0 0 0,0 1 0 0 0,1-1-1 0 0,-1 0 1 0 0,0 0 0 0 0,1 0 0 0 0,-1-1 0 0 0,1 0 0 0 0,0 0 0 0 0,-1-1-1 0 0,1 1 1 0 0,0-1 0 0 0,0 0 0 0 0,-1-1 0 0 0,1 1 0 0 0,0-1-1 0 0,-1 0 1 0 0,1-1 0 0 0,-1 1 0 0 0,5-3-156 0 0,3-1 139 0 0,1-1 0 0 0,-1 0 1 0 0,-1-1-1 0 0,1-1 0 0 0,-1 1 0 0 0,-1-2 0 0 0,1 0 0 0 0,-1 0 1 0 0,-1-1-1 0 0,0-1 0 0 0,0 0 0 0 0,-1 0 0 0 0,-1 0 0 0 0,0-1 1 0 0,0-1-1 0 0,-1 1 0 0 0,-1-1 0 0 0,0-1 0 0 0,0 1 0 0 0,-2-1 1 0 0,0 0-1 0 0,0 0 0 0 0,-1 0 0 0 0,-1 0 0 0 0,0 0 0 0 0,-1-1 1 0 0,-1 1-1 0 0,0-1 0 0 0,-1 1 0 0 0,-1 0 0 0 0,-2-11-139 0 0,2 16-52 0 0,-1 1 0 0 0,0-1-1 0 0,-1 1 1 0 0,0 0 0 0 0,0 0-1 0 0,-1 0 1 0 0,1 1 0 0 0,-2-1 0 0 0,1 1-1 0 0,-1 0 1 0 0,0 1 0 0 0,-1-1-1 0 0,1 1 1 0 0,-1 1 0 0 0,-1-1-1 0 0,1 1 1 0 0,-1 0 0 0 0,0 1 0 0 0,0 0-1 0 0,0 0 1 0 0,0 1 0 0 0,-1 0-1 0 0,0 0 1 0 0,1 1 0 0 0,-1 0-1 0 0,0 0 1 0 0,0 1 0 0 0,0 1-1 0 0,0-1 1 0 0,0 1 0 0 0,0 1 0 0 0,-3 0 52 0 0,-52 26-3080 0 0,31 3-5950 0 0,22-18-2579 0 0</inkml:trace>
  <inkml:trace contextRef="#ctx0" brushRef="#br0" timeOffset="8386.332">13531 203 12699 0 0,'0'0'1925'0'0,"0"0"-639"0"0,0 0-196 0 0,0 0 166 0 0,0 0 72 0 0,0 0-109 0 0,0 0-213 0 0,0 0-166 0 0,0 0-77 0 0,0 0-23 0 0,0 0-37 0 0,0 0-75 0 0,3 9-73 0 0,14 74 896 0 0,-57 211-350 0 0,-35 115-924 0 0,69-329-521 0 0,23-86-1125 0 0,15-61-2301 0 0,-26 28-372 0 0,-4 13-3806 0 0,-2 14-2802 0 0</inkml:trace>
  <inkml:trace contextRef="#ctx0" brushRef="#br0" timeOffset="8630.267">13148 696 8922 0 0,'0'0'2271'0'0,"0"0"-337"0"0,0 0-132 0 0,0 0-31 0 0,0 0-74 0 0,0 0-199 0 0,0 0-211 0 0,0 0-164 0 0,0 0-194 0 0,0 0-159 0 0,0 0-111 0 0,0 0-93 0 0,37-2-80 0 0,117-9-34 0 0,130-28 1114 0 0,-271 37-1726 0 0,111-14 380 0 0,-39 12-4041 0 0,-84 4 3289 0 0,6 1-868 0 0,-3 1-5166 0 0,0-1-5187 0 0</inkml:trace>
  <inkml:trace contextRef="#ctx0" brushRef="#br0" timeOffset="8817.833">14054 843 14611 0 0,'0'0'1488'0'0,"0"0"-447"0"0,0 0-121 0 0,0 0 64 0 0,0 0-80 0 0,0 0-248 0 0,0 0-248 0 0,0 0-223 0 0,-31 188-113 0 0,31-173-56 0 0,0 0-56 0 0,0-4-64 0 0,3-4-129 0 0,1 0-239 0 0,0 1-552 0 0,-2-5-1544 0 0,1 1-9331 0 0</inkml:trace>
  <inkml:trace contextRef="#ctx0" brushRef="#br0" timeOffset="8982.471">14157 486 20268 0 0,'0'0'1073'0'0,"0"0"-305"0"0,0 0-32 0 0,0 0-40 0 0,0 0-112 0 0,0 0-232 0 0,0 0-192 0 0,0 0-208 0 0,0 0-176 0 0,0 0-136 0 0,0 0-192 0 0,0 0-224 0 0,0 0-496 0 0,0 0-1801 0 0,26-51-9682 0 0</inkml:trace>
  <inkml:trace contextRef="#ctx0" brushRef="#br0" timeOffset="9303.417">14570 619 10242 0 0,'0'0'3832'0'0,"0"0"-2047"0"0,0 0-718 0 0,0 0-69 0 0,0 0-137 0 0,0 0-233 0 0,0 0-223 0 0,-32 30-157 0 0,-95 98-75 0 0,123-126-162 0 0,1 0-1 0 0,0 1 1 0 0,1-1 0 0 0,-1 1 0 0 0,0 0-1 0 0,1-1 1 0 0,-1 1 0 0 0,1 0 0 0 0,0 1-1 0 0,0-1 1 0 0,0 0 0 0 0,1 1 0 0 0,-1-1-1 0 0,1 1 1 0 0,0-1 0 0 0,0 1 0 0 0,0-1-1 0 0,0 1 1 0 0,0 0 0 0 0,1 0-1 0 0,0 2-10 0 0,0 7 55 0 0,-2-7-2 0 0,0 0 1 0 0,1 1-1 0 0,0-1 0 0 0,0 1 1 0 0,0-1-1 0 0,1 1 0 0 0,0-1 0 0 0,0 1 1 0 0,1 0-1 0 0,-1-1 0 0 0,1 1 1 0 0,1-1-1 0 0,0 0 0 0 0,-1 1 1 0 0,2-1-1 0 0,-1 0 0 0 0,1 0 1 0 0,0 0-1 0 0,0 0 0 0 0,1-1 0 0 0,-1 0 1 0 0,1 1-1 0 0,1-1 0 0 0,-1 0 1 0 0,1-1-1 0 0,-1 1 0 0 0,1-1 1 0 0,1 0-1 0 0,-1 0 0 0 0,1-1 1 0 0,-1 1-1 0 0,1-1 0 0 0,0 0 0 0 0,2 0-53 0 0,1-2 184 0 0,0 0-1 0 0,0-1 0 0 0,0 0 0 0 0,1-1 1 0 0,-1 0-1 0 0,0-1 0 0 0,0 1 0 0 0,-1-1 0 0 0,1-1 1 0 0,0 0-1 0 0,-1 0 0 0 0,1-1 0 0 0,-1 0 1 0 0,0 0-1 0 0,0-1 0 0 0,-1 0 0 0 0,1-1 1 0 0,-1 1-1 0 0,0-1 0 0 0,-1-1 0 0 0,1 1 0 0 0,-1-1 1 0 0,-1-1-184 0 0,5-4 121 0 0,0 0 1 0 0,-2 0 0 0 0,0-1 0 0 0,0-1 0 0 0,-1 1-1 0 0,-1-1 1 0 0,0-1 0 0 0,-1 1 0 0 0,0-1-1 0 0,-1 0 1 0 0,-1 0 0 0 0,0 0 0 0 0,-1-8-122 0 0,-1 6 4 0 0,-1 0 1 0 0,-1 1-1 0 0,0-1 1 0 0,-2 0 0 0 0,0 1-1 0 0,0-1 1 0 0,-2 1-1 0 0,-1-4-4 0 0,4 14-33 0 0,0 1 0 0 0,0 0 0 0 0,0 0 0 0 0,-1 0-1 0 0,0 0 1 0 0,0 0 0 0 0,0 1 0 0 0,0-1 0 0 0,-1 1-1 0 0,0 0 1 0 0,0 0 0 0 0,0 0 0 0 0,0 0-1 0 0,-1 1 1 0 0,1 0 0 0 0,-1 0 0 0 0,0 0 0 0 0,0 0-1 0 0,0 1 1 0 0,0 0 0 0 0,0 0 0 0 0,-1 0-1 0 0,1 1 1 0 0,-1 0 0 0 0,1 0 0 0 0,-3 0 33 0 0,-54 3-1609 0 0,25 13-4560 0 0,21-7-5697 0 0</inkml:trace>
  <inkml:trace contextRef="#ctx0" brushRef="#br0" timeOffset="13136.907">15100 564 2208 0 0,'0'0'1119'0'0,"0"0"-69"0"0,0 0 138 0 0,0 0 176 0 0,0 0 7 0 0,0 0-153 0 0,0 0-186 0 0,0 0-88 0 0,0 0-27 0 0,0 0-1 0 0,0 0 8 0 0,4-1-26 0 0,19-1 498 0 0,7 1 5021 0 0,-30 26-5147 0 0,-2-6-1008 0 0,-1 0 1 0 0,0 0-1 0 0,-2 0 0 0 0,0 0 1 0 0,-1-1-1 0 0,-1 0 0 0 0,-7 15-262 0 0,-5 13 140 0 0,-5 16-30 0 0,-3-2-1 0 0,-2 0 0 0 0,-20 26-109 0 0,41-74 196 0 0,15-22 129 0 0,-4 5-231 0 0,51-86 196 0 0,-5-3-1 0 0,25-67-289 0 0,-43 80 79 0 0,-18 60-90 0 0,-8 53-89 0 0,10 30 135 0 0,-1 42 30 0 0,-15-68-69 0 0,0-26 7 0 0,0 0 0 0 0,0 1 1 0 0,1-1-1 0 0,0 0 0 0 0,0 1 0 0 0,1-1 1 0 0,1 0-1 0 0,0 0 0 0 0,0 0 0 0 0,1 0 1 0 0,0 0-1 0 0,1 0 0 0 0,0-1 0 0 0,1 0 1 0 0,0 0-1 0 0,4 6-3 0 0,-7-14 10 0 0,1 0-1 0 0,-1 0 1 0 0,1 0-1 0 0,0 0 1 0 0,0 0-1 0 0,-1-1 1 0 0,1 1 0 0 0,0-1-1 0 0,0 0 1 0 0,-1 0-1 0 0,1 0 1 0 0,0 0 0 0 0,0 0-1 0 0,0-1 1 0 0,-1 1-1 0 0,1-1 1 0 0,0 0 0 0 0,-1 0-1 0 0,1 0 1 0 0,0 0-1 0 0,0-1-9 0 0,9-6 87 0 0,-1-1-1 0 0,1-1 1 0 0,-2 0-1 0 0,1 0 0 0 0,-2-1 1 0 0,1-1-1 0 0,-2 0 1 0 0,1 0-1 0 0,-2 0 0 0 0,1-1 1 0 0,-2 0-1 0 0,0 0 1 0 0,4-14-87 0 0,9-13 182 0 0,59-170 431 0 0,-72 129-455 0 0,-9 78-1767 0 0,-1 2-5679 0 0,2 1-4969 0 0</inkml:trace>
  <inkml:trace contextRef="#ctx0" brushRef="#br0" timeOffset="16040.216">1 1524 0 0 0,'0'0'1339'0'0,"0"0"423"0"0,0 0 194 0 0,0 0-80 0 0,0 0-242 0 0,0 0-275 0 0,0 0-184 0 0,0 0-127 0 0,0 0-80 0 0,6 2-55 0 0,301 4 5135 0 0,-47 14-3298 0 0,163-11-2750 0 0,-41 7 274 0 0,-137 6-179 0 0,23-4-51 0 0,307-40 116 0 0,-140 36 23 0 0,65 11 45 0 0,198-20 76 0 0,-406-17-171 0 0,241-25 55 0 0,-60 27-184 0 0,8-4 152 0 0,77-5-72 0 0,-225 12 19 0 0,327 3 38 0 0,-278 7-175 0 0,277 0 100 0 0,-187-25 86 0 0,-17 5-93 0 0,276-12 4 0 0,-18 13 29 0 0,-361 9-8 0 0,305-8 9 0 0,239-14 111 0 0,-629 16-106 0 0,458-37 168 0 0,-74 2-54 0 0,-136 41 190 0 0,-234-15 378 0 0,151 18 75 0 0,-431 4-847 0 0,-1 0 1 0 0,0 0 0 0 0,0 0 6 0 0,0 0 1 0 0,0 0 0 0 0,0 0 8 0 0,0 0 24 0 0,0 0-23 0 0,0 0-9 0 0,0 0-17 0 0,0 0 21 0 0,0 0-5 0 0,0 0-1 0 0,0 0-18 0 0,0 0 14 0 0,0 0-4 0 0,0 0-3 0 0,0 0 25 0 0,0 0-7 0 0,0 0 2 0 0,0 0 1 0 0,0 0-1 0 0,0 0-5 0 0,0 0 0 0 0,0 0-24 0 0,0 0-4 0 0,0 0 31 0 0,0 0-18 0 0,0 0 3 0 0,0 0 4 0 0,0 0-17 0 0,0 0 4 0 0,0 0-15 0 0,0 0 15 0 0,0 0-12 0 0,0 0-5 0 0,0 0 30 0 0,0 0-9 0 0,0 0 7 0 0,0 0-9 0 0,0 0 2 0 0,0 0-12 0 0,0 0 1 0 0,0 0-6 0 0,0 0 0 0 0,0 0 24 0 0,0 0-2 0 0,0 0-11 0 0,0 0-4 0 0,0 0-6 0 0,0 0-1 0 0,0 0-4 0 0,-7 1-2233 0 0,1 5-5056 0 0,4-6-4489 0 0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9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1 0 0 0,'0'0'1084'0'0,"0"0"287"0"0,0 0 136 0 0,0 0 54 0 0,0 0 12 0 0,0 0-7 0 0,0 0-27 0 0,0 0-51 0 0,0 0-68 0 0,9 4 5770 0 0,-49 6-5170 0 0,28-7-1825 0 0,0-2-87 0 0,-1 2 0 0 0,1-1 1 0 0,0 2-1 0 0,0 0 0 0 0,0 0 0 0 0,1 1 1 0 0,0 0-1 0 0,0 1 0 0 0,0 0 1 0 0,0 1-1 0 0,1 1 0 0 0,-1 0-108 0 0,5-2 29 0 0,-1 0 0 0 0,1 1 0 0 0,1-1 1 0 0,-1 1-1 0 0,1 0 0 0 0,0 1 0 0 0,1-1 0 0 0,0 1 0 0 0,0 0 0 0 0,1 0 1 0 0,0 0-1 0 0,0 0 0 0 0,0 2-29 0 0,-9 58 281 0 0,2 0 0 0 0,4 0 0 0 0,2 1-1 0 0,5 36-280 0 0,-7 102 405 0 0,-3-117-225 0 0,-4-1-1 0 0,-24 82-179 0 0,-4 35 148 0 0,48-169 417 0 0,390-63 562 0 0,-397 26-1095 0 0,0 0 3 0 0,0 0-11 0 0,0 0 15 0 0,0 0 10 0 0,0 0-4 0 0,0 0 29 0 0,0 0-13 0 0,0 0-4 0 0,0 0 1 0 0,0 0-24 0 0,-7 1-929 0 0,-4-2-405 0 0,10-2-3633 0 0,0-1-4446 0 0,1 0-2541 0 0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9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333 527 12515 0 0,'0'0'2223'0'0,"0"0"-650"0"0,0 0-388 0 0,0 0 52 0 0,0 0 58 0 0,0 0-66 0 0,0 0-239 0 0,0 0-299 0 0,0 0-253 0 0,0 0-173 0 0,0 0-88 0 0,0 0-54 0 0,0 0-10 0 0,-4 15 310 0 0,-38 98 738 0 0,-16 71-241 0 0,57-181-897 0 0,0-1 0 0 0,1 1 0 0 0,-1-1 1 0 0,1 1-1 0 0,0 0 0 0 0,-1-1 0 0 0,1 1 1 0 0,0 0-1 0 0,1-1 0 0 0,-1 1 0 0 0,0 0 1 0 0,1-1-1 0 0,0 1 0 0 0,-1 0 0 0 0,1-1 1 0 0,0 1-1 0 0,0-1 0 0 0,1 0 0 0 0,-1 1 1 0 0,0-1-1 0 0,1 0 0 0 0,-1 0 0 0 0,1 0 1 0 0,0 0-1 0 0,0 0 0 0 0,0 0 0 0 0,0 0 1 0 0,0 0-1 0 0,0-1 0 0 0,0 1 0 0 0,1-1 1 0 0,-1 0-1 0 0,0 0 0 0 0,1 0 0 0 0,-1 0 1 0 0,1 0-1 0 0,0 0 0 0 0,-1 0 0 0 0,1-1 1 0 0,-1 0-1 0 0,1 1 0 0 0,0-1 0 0 0,-1 0 1 0 0,3 0-24 0 0,-3 0-8 0 0,0 0 0 0 0,0 1 0 0 0,0-1 0 0 0,0 0 0 0 0,0 0 0 0 0,0 0 1 0 0,0-1-1 0 0,0 1 0 0 0,0 0 0 0 0,0-1 0 0 0,0 0 0 0 0,0 1 0 0 0,0-1 1 0 0,0 0-1 0 0,0 0 0 0 0,0 0 0 0 0,-1 0 0 0 0,1 0 0 0 0,0 0 0 0 0,-1-1 0 0 0,1 1 1 0 0,-1 0-1 0 0,1-1 0 0 0,-1 1 0 0 0,1-1 0 0 0,-1 0 0 0 0,0 1 0 0 0,0-1 1 0 0,0 0-1 0 0,0 0 0 0 0,0 0 0 0 0,-1 0 0 0 0,1 0 0 0 0,0 0 0 0 0,-1 0 1 0 0,0 0-1 0 0,1-1 8 0 0,0 1-104 0 0,0-1-75 0 0,21-47-4121 0 0,-5 18-6643 0 0,-13 24-221 0 0</inkml:trace>
  <inkml:trace contextRef="#ctx0" brushRef="#br0" timeOffset="798.468">243 144 6257 0 0,'0'0'1355'0'0,"0"0"-213"0"0,0 0-191 0 0,0 0-114 0 0,0 0-97 0 0,0 0-178 0 0,0 0-230 0 0,0 0-252 0 0,0 0-243 0 0,0 0-167 0 0,0 0-44 0 0,0 0 102 0 0,0 0 193 0 0,-4-3 215 0 0,-12-9 207 0 0,14 7-702 0 0,13 3 14580 0 0,-17 9-12964 0 0,-87 100-1037 0 0,-32 51-73 0 0,117-142-37 0 0,17-22 215 0 0,18-25 97 0 0,-25 30-449 0 0,177-190 404 0 0,-164 172-378 0 0,1 1 0 0 0,0 1-1 0 0,1 0 1 0 0,1 2 0 0 0,0 0 0 0 0,1 1 0 0 0,1 0-1 0 0,0 2 1 0 0,1 0 0 0 0,0 2 0 0 0,2 0 1 0 0,26 2-67 0 0,-48 34 150 0 0,9 21-23 0 0,-3-1 1 0 0,-2 2 0 0 0,-1-1-1 0 0,-4 30-60 0 0,25-77-2649 0 0,-11-5 473 0 0,-5 0-2702 0 0,-2 0-7065 0 0</inkml:trace>
  <inkml:trace contextRef="#ctx0" brushRef="#br0" timeOffset="1217.779">896 530 7586 0 0,'0'0'2235'0'0,"0"0"-763"0"0,0 0-154 0 0,0 0 253 0 0,0 0 185 0 0,0 0-48 0 0,0 0-243 0 0,0 0-293 0 0,0 0-202 0 0,0 0-112 0 0,0 0-83 0 0,0 0-91 0 0,4-15-102 0 0,7-46-91 0 0,-11 61-475 0 0,0 0-1 0 0,-1 1 1 0 0,1-1 0 0 0,0 1 0 0 0,-1-1 0 0 0,1 0 0 0 0,0 0 0 0 0,-1 1 0 0 0,1-1 0 0 0,-1 0 0 0 0,1 0 0 0 0,0 1 0 0 0,-1-1 0 0 0,1 0 0 0 0,-1 0 0 0 0,1 0 0 0 0,-1 0 0 0 0,1 0 0 0 0,-1 0-1 0 0,1 0 1 0 0,0 0 0 0 0,-1 0 0 0 0,1 0 0 0 0,-1 0 0 0 0,1 0 0 0 0,-1 0 0 0 0,1 0 0 0 0,-1 0 0 0 0,1 0 0 0 0,-1 0 0 0 0,1 0 0 0 0,0-1 0 0 0,-1 1 0 0 0,1 0 0 0 0,-1 0 0 0 0,1-1-1 0 0,0 1 1 0 0,-1 0 0 0 0,1 0 0 0 0,0-1 0 0 0,-1 1 0 0 0,1-1 0 0 0,0 1 0 0 0,-1 0 0 0 0,1-1 0 0 0,0 1 0 0 0,0-1 0 0 0,-1 1 0 0 0,1 0 0 0 0,0-1 0 0 0,0 1 0 0 0,0-1 0 0 0,0 1 0 0 0,0-1-1 0 0,0 1 1 0 0,0-1 0 0 0,0 1 0 0 0,0 0 0 0 0,0-1 0 0 0,0 1 0 0 0,0-1 0 0 0,0 1 0 0 0,0-1 0 0 0,0 1 0 0 0,0-1 0 0 0,0 1 0 0 0,1-1-16 0 0,-15 14 97 0 0,0 1 0 0 0,1 1 0 0 0,1 0 0 0 0,1 0 0 0 0,0 1-1 0 0,1 0 1 0 0,0 1 0 0 0,2 0 0 0 0,0 1 0 0 0,1 0 0 0 0,0 0 0 0 0,2 0 0 0 0,0 2-97 0 0,4-15-2 0 0,0-1 0 0 0,0 0 0 0 0,0 1 0 0 0,1-1 0 0 0,0 0 0 0 0,0 1 0 0 0,0-1 0 0 0,0 1 0 0 0,1-1 0 0 0,-1 0 0 0 0,1 1 0 0 0,0-1 0 0 0,1 0 0 0 0,-1 0 0 0 0,1 0 0 0 0,-1 0 0 0 0,1 0 0 0 0,1 0 0 0 0,-1 0 0 0 0,0-1 0 0 0,1 1 0 0 0,0-1 0 0 0,0 1 0 0 0,0-1 0 0 0,0 0 1 0 0,0 0-1 0 0,1-1 0 0 0,-1 1 0 0 0,1-1 0 0 0,0 0 0 0 0,0 0 0 0 0,0 0 0 0 0,0 0 0 0 0,0 0 0 0 0,0-1 0 0 0,0 0 0 0 0,1 0 0 0 0,-1 0 0 0 0,3 0 2 0 0,2-1-364 0 0,1-1 0 0 0,-1 0 0 0 0,1-1-1 0 0,-1 0 1 0 0,0 0 0 0 0,0-1 0 0 0,0 0 0 0 0,0 0 0 0 0,0-1 0 0 0,0-1 0 0 0,-1 1 0 0 0,0-1 0 0 0,0-1 0 0 0,2-1 364 0 0,18-11-4149 0 0,-16 11-108 0 0,-1-1-6894 0 0</inkml:trace>
  <inkml:trace contextRef="#ctx0" brushRef="#br0" timeOffset="1501.655">1298 427 12115 0 0,'0'0'1935'0'0,"0"0"-624"0"0,0 0-327 0 0,0 0-91 0 0,0 0-22 0 0,0 0 24 0 0,0 0-43 0 0,0 0-112 0 0,0 0-142 0 0,0 0-155 0 0,-30 32-137 0 0,-90 100-86 0 0,70-62 18 0 0,46-58-196 0 0,2-8-7 0 0,0 0-1 0 0,0-1 1 0 0,0 1-1 0 0,0 0 0 0 0,1 0 1 0 0,0 0-1 0 0,0 0 1 0 0,0 0-1 0 0,0 0 0 0 0,0 0 1 0 0,1 0-1 0 0,-1 0 0 0 0,1 1 1 0 0,1-1-1 0 0,-1 0 1 0 0,0 0-1 0 0,1 0 0 0 0,0 0 1 0 0,0 1-1 0 0,0-1 1 0 0,0-1-1 0 0,1 1 0 0 0,0 0 1 0 0,0 0-1 0 0,0 0 0 0 0,0-1 1 0 0,0 1-1 0 0,1-1 1 0 0,-1 0-1 0 0,1 0 0 0 0,0 0 1 0 0,0 0-1 0 0,0 0 1 0 0,1 0-1 0 0,-1-1 0 0 0,0 0 1 0 0,4 2-35 0 0,5-2 129 0 0,-1-1 0 0 0,1 0 1 0 0,-1-1-1 0 0,1-1 0 0 0,-1 0 1 0 0,1 0-1 0 0,-1-1 0 0 0,0 0 1 0 0,0-1-1 0 0,0-1 0 0 0,0 1 1 0 0,0-2-1 0 0,-1 1 0 0 0,1-2 1 0 0,-1 1-1 0 0,-1-1 0 0 0,1-1 1 0 0,-1 0-1 0 0,0 0 0 0 0,0-1 0 0 0,-1 0 1 0 0,0 0-1 0 0,-1-1 0 0 0,0 0 1 0 0,0-1-1 0 0,-1 1 0 0 0,0-1 1 0 0,-1 0-1 0 0,0-1 0 0 0,0 1 1 0 0,-1-1-1 0 0,2-10-129 0 0,-4 17-32 0 0,0 0 0 0 0,-1 0 0 0 0,0 0 1 0 0,0-1-1 0 0,0 1 0 0 0,0 0 0 0 0,-1 0 0 0 0,1-1 0 0 0,-1 1 1 0 0,0 0-1 0 0,-1-1 0 0 0,1 1 0 0 0,-1 0 0 0 0,1 0 0 0 0,-1-1 0 0 0,-1 1 1 0 0,1 0-1 0 0,-1 0 0 0 0,1 0 0 0 0,-1 0 0 0 0,0 1 0 0 0,0-1 1 0 0,-1 0-1 0 0,1 1 0 0 0,-1-1 0 0 0,0 1 0 0 0,0 0 0 0 0,0 0 0 0 0,0 0 1 0 0,-1 0-1 0 0,1 1 0 0 0,-1-1 0 0 0,1 1 0 0 0,-1 0 0 0 0,0 0 1 0 0,0 0-1 0 0,0 1 0 0 0,0-1 0 0 0,0 1 0 0 0,0 0 0 0 0,-3 0 32 0 0,-40 9-2799 0 0,20 9-6123 0 0,18-9-3136 0 0</inkml:trace>
  <inkml:trace contextRef="#ctx0" brushRef="#br0" timeOffset="1863.971">1834 394 13355 0 0,'0'0'4110'0'0,"0"0"-2296"0"0,0 0-874 0 0,0 0-129 0 0,0 0-92 0 0,0 0-141 0 0,0 0-155 0 0,0 0-95 0 0,0 0-45 0 0,0 0-28 0 0,0 0-35 0 0,0 0-52 0 0,-29 16-58 0 0,-86 47-52 0 0,61-21-11 0 0,50-35-51 0 0,3-4-4 0 0,1 0 1 0 0,0-1-1 0 0,0 1 1 0 0,0-1-1 0 0,0 1 1 0 0,0-1-1 0 0,0 1 1 0 0,1-1-1 0 0,0 1 1 0 0,-1-1-1 0 0,1 1 1 0 0,0-1-1 0 0,0 0 1 0 0,0 1-1 0 0,0-1 1 0 0,1 0-1 0 0,-1 0 1 0 0,0 0 0 0 0,1 0-1 0 0,0 0 1 0 0,-1 0-1 0 0,1 0 1 0 0,0-1-1 0 0,0 1 1 0 0,0 0-1 0 0,0-1 1 0 0,0 0-1 0 0,1 1 1 0 0,-1-1-1 0 0,0 0 1 0 0,1 0-1 0 0,-1 0 1 0 0,0-1-1 0 0,1 1 1 0 0,-1-1-1 0 0,1 1 1 0 0,-1-1-1 0 0,1 0 1 0 0,0 0 0 0 0,-1 0-1 0 0,1 0 1 0 0,-1 0-1 0 0,3-1 8 0 0,17 8 9 0 0,-17-6 9 0 0,1 0 0 0 0,-1 1 0 0 0,1 0 0 0 0,-1 0 0 0 0,0 1 0 0 0,0-1 0 0 0,0 1 0 0 0,0 0 0 0 0,0 0 0 0 0,0 1 0 0 0,-1-1 0 0 0,0 1-1 0 0,0 0 1 0 0,0 1 0 0 0,0-1 0 0 0,0 0 0 0 0,-1 1 0 0 0,0 0 0 0 0,0 0 0 0 0,0 0 0 0 0,-1 0 0 0 0,0 0 0 0 0,0 1 0 0 0,0-1 0 0 0,0 3-18 0 0,-2-4 54 0 0,-1 0 0 0 0,0-1 0 0 0,0 1 1 0 0,0-1-1 0 0,-1 1 0 0 0,1-1 1 0 0,-1 1-1 0 0,1-1 0 0 0,-1 0 1 0 0,0 0-1 0 0,-1 0 0 0 0,1 0 1 0 0,0 0-1 0 0,-1 0 0 0 0,0 0 0 0 0,0-1 1 0 0,1 1-1 0 0,-1-1 0 0 0,-1 0 1 0 0,1 0-1 0 0,0 0 0 0 0,0-1 1 0 0,-1 1-1 0 0,1-1 0 0 0,-2 1-54 0 0,-95 25 251 0 0,98-27-620 0 0,-37 1 804 0 0,29-5-2943 0 0,4-4-3907 0 0,6 5-3830 0 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51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155 538 15595 0 0,'0'0'3272'0'0,"0"0"-1684"0"0,0 0-729 0 0,0 0-166 0 0,0 0-87 0 0,0 0-101 0 0,0 0-122 0 0,0 0-100 0 0,0 0-77 0 0,0 0-47 0 0,0 0-43 0 0,-20 33-30 0 0,-62 102-34 0 0,77-128-51 0 0,0 0 1 0 0,0 0 0 0 0,0 0 0 0 0,1 1-1 0 0,0 0 1 0 0,0 0 0 0 0,1 0 0 0 0,0 0-1 0 0,1 1 1 0 0,0-1 0 0 0,0 1 0 0 0,0-1-1 0 0,1 1 1 0 0,1 0 0 0 0,0-1 0 0 0,0 9-2 0 0,0-10-4 0 0,1-3 5 0 0,-1-1-1 0 0,1 1 1 0 0,-1-1 0 0 0,1 1 0 0 0,0-1 0 0 0,0 0 0 0 0,1 1 0 0 0,-1-1 0 0 0,1 0 0 0 0,-1 0 0 0 0,1 0 0 0 0,0 0 0 0 0,0 0 0 0 0,1 0 0 0 0,-1 0 0 0 0,0-1 0 0 0,1 1 0 0 0,0-1 0 0 0,-1 0 0 0 0,1 0 0 0 0,0 0 0 0 0,0 0 0 0 0,0 0 0 0 0,1-1 0 0 0,-1 1 0 0 0,0-1 0 0 0,1 0 0 0 0,-1 0 0 0 0,1 0 0 0 0,-1 0 0 0 0,1-1 0 0 0,-1 1 0 0 0,1-1 0 0 0,2 0-1 0 0,6 1 108 0 0,-1-1-1 0 0,0-1 1 0 0,1 1 0 0 0,-1-2 0 0 0,0 0 0 0 0,0 0 0 0 0,0-1 0 0 0,0 0 0 0 0,0-1 0 0 0,4-2-108 0 0,-1 0 153 0 0,-1-1 1 0 0,0 0-1 0 0,0-1 1 0 0,0 0-1 0 0,-1-1 1 0 0,0-1-1 0 0,-1 1 1 0 0,0-2-1 0 0,-1 0 1 0 0,0 0-1 0 0,-1-1 1 0 0,0 0-1 0 0,-1 0 0 0 0,0-1 1 0 0,-1 0-1 0 0,0-1 1 0 0,-1 0-1 0 0,-1 0 1 0 0,0 0-1 0 0,-1 0 1 0 0,0-1-1 0 0,-1 1 1 0 0,-1-1-1 0 0,0-10-153 0 0,-1 20-14 0 0,0-1 0 0 0,-1 0-1 0 0,1 1 1 0 0,-1-1 0 0 0,-1 0 0 0 0,1 0-1 0 0,-1 1 1 0 0,0-1 0 0 0,0 0-1 0 0,-1 1 1 0 0,1-1 0 0 0,-1 1 0 0 0,-1 0-1 0 0,1-1 1 0 0,-1 1 0 0 0,0 0 0 0 0,0 1-1 0 0,0-1 1 0 0,-1 0 0 0 0,1 1-1 0 0,-1 0 1 0 0,0 0 0 0 0,0 0 0 0 0,-1 0-1 0 0,1 1 1 0 0,-1-1 0 0 0,0 1-1 0 0,0 0 1 0 0,0 1 0 0 0,0-1 0 0 0,-1 1-1 0 0,1 0 1 0 0,0 1 0 0 0,-5-2 14 0 0,2 2-172 0 0,-1 1 0 0 0,0 0 0 0 0,1 0 0 0 0,-1 1 0 0 0,1 0 0 0 0,-1 1 0 0 0,1-1 0 0 0,-1 2 0 0 0,1-1 0 0 0,0 1 0 0 0,0 0-1 0 0,0 1 1 0 0,0 0 0 0 0,-2 2 172 0 0,-64 43-8633 0 0,64-41 6117 0 0,-11 4-9454 0 0</inkml:trace>
  <inkml:trace contextRef="#ctx0" brushRef="#br0" timeOffset="247.146">1 741 13299 0 0,'0'0'3643'0'0,"0"0"-1360"0"0,0 0-702 0 0,0 0-208 0 0,0 0-132 0 0,0 0-90 0 0,32-15-143 0 0,102-44-160 0 0,-65 35 340 0 0,-65 23-1141 0 0,-1 0 1 0 0,1 0-1 0 0,-1 1 0 0 0,1 0 0 0 0,0 0 1 0 0,-1 0-1 0 0,1 0 0 0 0,0 0 0 0 0,-1 1 1 0 0,1-1-1 0 0,0 1 0 0 0,-1 0 0 0 0,1 0 1 0 0,-1 1-1 0 0,0-1 0 0 0,1 1 0 0 0,-1-1 1 0 0,0 1-1 0 0,0 0 0 0 0,0 1 0 0 0,0-1 1 0 0,0 0-1 0 0,0 1 0 0 0,-1-1 0 0 0,1 1 1 0 0,-1 0-1 0 0,0 0 0 0 0,1 0-47 0 0,2 5 11 0 0,0-1-1 0 0,1 0 0 0 0,0 0 1 0 0,1 0-1 0 0,-1-1 1 0 0,1 0-1 0 0,1 0 0 0 0,-1-1 1 0 0,1 0-1 0 0,0 0 1 0 0,0-1-1 0 0,0 0 0 0 0,1 0 1 0 0,-1-1-1 0 0,1 0 1 0 0,0 0-1 0 0,0-1 0 0 0,0-1 1 0 0,0 1-1 0 0,8-1-10 0 0,32-4-568 0 0,-18-8-5005 0 0,-28 10-979 0 0,2 1-5764 0 0</inkml:trace>
  <inkml:trace contextRef="#ctx0" brushRef="#br0" timeOffset="500.165">744 693 15491 0 0,'0'0'5260'0'0,"0"0"-3508"0"0,0 0-1079 0 0,0 0 63 0 0,0 0 93 0 0,0 0-33 0 0,0 0-121 0 0,0 0-175 0 0,0 0-132 0 0,0 0-87 0 0,34-5-72 0 0,107-18-38 0 0,108-8-481 0 0,-223 21-850 0 0,-12-1-5783 0 0,-12 10-4431 0 0</inkml:trace>
  <inkml:trace contextRef="#ctx0" brushRef="#br0" timeOffset="745.043">1011 428 17972 0 0,'0'0'1437'0'0,"0"0"-444"0"0,0 0-28 0 0,0 0 153 0 0,0 0 2 0 0,0 0-170 0 0,0 0-236 0 0,0 0-192 0 0,0 0-143 0 0,-10 36-114 0 0,-30 111-77 0 0,11-34 37 0 0,17-11 289 0 0,26-53-2158 0 0,25-18-6400 0 0,-34-30-3453 0 0</inkml:trace>
  <inkml:trace contextRef="#ctx0" brushRef="#br0" timeOffset="1967.801">1460 774 4577 0 0,'0'0'1542'0'0,"0"0"-174"0"0,0 0 115 0 0,0 0 236 0 0,0 0 76 0 0,0 0-159 0 0,0 0-283 0 0,0 0-286 0 0,0 0-189 0 0,0 0-68 0 0,0 0-13 0 0,0 0-12 0 0,0 0-17 0 0,12 2 624 0 0,15-36 70 0 0,93-73-287 0 0,-118 106-1167 0 0,0 0 1 0 0,0 0 0 0 0,0 0-1 0 0,0 1 1 0 0,0-1 0 0 0,0 1-1 0 0,1-1 1 0 0,-1 1 0 0 0,0 0 0 0 0,0 0-1 0 0,0 0 1 0 0,1 0 0 0 0,-1 0-1 0 0,0 0 1 0 0,0 1 0 0 0,0-1-1 0 0,1 1 1 0 0,-1 0 0 0 0,0-1-1 0 0,0 1 1 0 0,0 0 0 0 0,0 0 0 0 0,0 0-1 0 0,0 1 1 0 0,-1-1 0 0 0,1 0-1 0 0,0 1 1 0 0,-1-1 0 0 0,1 1-1 0 0,0-1 1 0 0,-1 1 0 0 0,1 1-9 0 0,42 62-17 0 0,-43-62 25 0 0,14 26-6 0 0,-2 1 1 0 0,-2 0-1 0 0,0 0 0 0 0,-2 1 0 0 0,-2 0 1 0 0,0 1-1 0 0,-2 0 0 0 0,-2 0 0 0 0,-1 0 1 0 0,-1 1-3 0 0,-3-10-20 0 0,0 1 1 0 0,-1-1 0 0 0,-2-1 0 0 0,0 1 0 0 0,-2-1 0 0 0,0 0-1 0 0,-1 0 1 0 0,-2 0 0 0 0,0-2 0 0 0,-1 1 0 0 0,-1-1-1 0 0,-1-1 1 0 0,-9 11 19 0 0,13-17-2 0 0,-2 0-1 0 0,0-1 1 0 0,0 0-1 0 0,-1 0 1 0 0,-1-1-1 0 0,1-1 1 0 0,-2 0-1 0 0,0-1 0 0 0,0 0 1 0 0,-5 2 2 0 0,-35 7 307 0 0,51-58 123 0 0,8 24-400 0 0,0 0-1 0 0,1 0 0 0 0,0 1 0 0 0,2 0 0 0 0,0 0 1 0 0,0 1-1 0 0,1 0 0 0 0,1 1 0 0 0,1-1-29 0 0,12-18 32 0 0,113-186-1642 0 0,-124 195-890 0 0,-6 9-5170 0 0,-2 7-3886 0 0</inkml:trace>
  <inkml:trace contextRef="#ctx0" brushRef="#br0" timeOffset="2430.492">1391 421 7810 0 0,'0'0'2383'0'0,"0"0"-592"0"0,0 0-436 0 0,0 0-106 0 0,0 0 14 0 0,0 0 55 0 0,0 0-39 0 0,0 0-84 0 0,0 0-150 0 0,0 0-184 0 0,0 0-125 0 0,0 0-124 0 0,0 0-88 0 0,30-16-88 0 0,95-48-77 0 0,-22-1 378 0 0,31-67 458 0 0,-133 133-1178 0 0,0 0-1 0 0,0 1 1 0 0,0-1 0 0 0,0 0-1 0 0,0 0 1 0 0,0 0-1 0 0,0 1 1 0 0,-1-1-1 0 0,1 0 1 0 0,0 1 0 0 0,-1-1-1 0 0,0 0 1 0 0,1 1-1 0 0,-1-1 1 0 0,0 1-1 0 0,1-1 1 0 0,-1 1-1 0 0,0-1 1 0 0,0 1 0 0 0,0-1-1 0 0,0 1 1 0 0,-1-1-1 0 0,1 1 1 0 0,0-1-1 0 0,-1 0 1 0 0,1 1 0 0 0,0-1-1 0 0,-1 1 1 0 0,0-1-1 0 0,1 0 1 0 0,-1 1-1 0 0,0-1 1 0 0,0 1-17 0 0,0 6 79 0 0,0 8-70 0 0,1 1 1 0 0,0-1 0 0 0,1 0 0 0 0,1 0-1 0 0,0 0 1 0 0,1 0 0 0 0,1 0 0 0 0,1 0-1 0 0,0-1 1 0 0,1 0 0 0 0,1 0 0 0 0,0 0-1 0 0,4 5-9 0 0,48 50-1647 0 0,-41-64-2755 0 0,-13-5 345 0 0,2 0-7576 0 0</inkml:trace>
  <inkml:trace contextRef="#ctx0" brushRef="#br0" timeOffset="3349.988">2431 487 5585 0 0,'0'0'2346'0'0,"0"0"-339"0"0,0 0-30 0 0,0 0 76 0 0,0 0-115 0 0,0 0-219 0 0,0 0-311 0 0,0 0-269 0 0,0 0-226 0 0,0 0-157 0 0,0 0-111 0 0,0 0-57 0 0,5-9-61 0 0,15-28-64 0 0,-22 36-408 0 0,1-1 0 0 0,-1 1 0 0 0,1 0 1 0 0,-1 0-1 0 0,1 0 0 0 0,-1 1 0 0 0,0-1 0 0 0,1 0 0 0 0,-1 1 1 0 0,0-1-1 0 0,0 1 0 0 0,0-1 0 0 0,1 1 0 0 0,-1 0 0 0 0,0 0 1 0 0,0 0-1 0 0,0 0 0 0 0,0 0 0 0 0,1 0 0 0 0,-1 0 1 0 0,0 1-1 0 0,0-1 0 0 0,0 1 0 0 0,0-1-55 0 0,-12 5 29 0 0,-1 0 1 0 0,1 1-1 0 0,1 0 1 0 0,-1 1-1 0 0,1 0 0 0 0,0 1 1 0 0,1 1-1 0 0,0 0 1 0 0,-1 2-30 0 0,12-11 0 0 0,-1 1 0 0 0,-1 0 0 0 0,0 0-1 0 0,1 1 1 0 0,-1-1 0 0 0,1 0-1 0 0,-1 1 1 0 0,1 0 0 0 0,0-1-1 0 0,0 1 1 0 0,-1 0-1 0 0,1 0 1 0 0,1 0 0 0 0,-1 1-1 0 0,0-1 1 0 0,0 0 0 0 0,1 1-1 0 0,-1-1 1 0 0,1 1 0 0 0,0-1-1 0 0,0 1 1 0 0,0 0-1 0 0,0 0 1 0 0,0-1 0 0 0,1 1-1 0 0,-1 0 1 0 0,1 0 0 0 0,0 0-1 0 0,0 0 1 0 0,0 0 0 0 0,0-1-1 0 0,0 1 1 0 0,0 0-1 0 0,1 0 1 0 0,0 0 0 0 0,-1 0-1 0 0,1-1 1 0 0,0 1 0 0 0,0 0-1 0 0,1-1 1 0 0,-1 1 0 0 0,1-1-1 0 0,-1 1 1 0 0,1-1-1 0 0,1 2 1 0 0,157 88 186 0 0,-158-91-173 0 0,-1 1-1 0 0,1-1 1 0 0,-1 1 0 0 0,1-1 0 0 0,-1 1-1 0 0,0 0 1 0 0,0 0 0 0 0,0-1 0 0 0,0 1-1 0 0,0 0 1 0 0,0 0 0 0 0,0 0 0 0 0,-1 0-1 0 0,1 0 1 0 0,-1 0 0 0 0,1 0 0 0 0,-1 0-1 0 0,0 0 1 0 0,0 0 0 0 0,0 0 0 0 0,0 1-1 0 0,0-1 1 0 0,0 0 0 0 0,-1 0 0 0 0,1 0-1 0 0,-1 0 1 0 0,1 0 0 0 0,-1 0 0 0 0,0 0-1 0 0,0 0 1 0 0,0 0 0 0 0,0-1 0 0 0,0 1-1 0 0,0 0 1 0 0,0-1 0 0 0,-1 1 0 0 0,1 0-1 0 0,0-1 1 0 0,-1 1 0 0 0,0-1 0 0 0,1 0-13 0 0,-75 51 514 0 0,62-46-481 0 0,-3 3-16 0 0,-1 0-1 0 0,0-2 1 0 0,-1 0-1 0 0,1-1 0 0 0,-1-1 1 0 0,0-1-1 0 0,-1-1 0 0 0,-9 1-16 0 0,-6 0-629 0 0,35-4 245 0 0,6-18-4927 0 0,20-1-4423 0 0,-21 15-712 0 0</inkml:trace>
  <inkml:trace contextRef="#ctx0" brushRef="#br0" timeOffset="3548.259">2628 708 10954 0 0,'0'0'1145'0'0,"0"0"-713"0"0,0 0-144 0 0,0 0 0 0 0,0 0 16 0 0,0 0-80 0 0,0 0-128 0 0,0 0-176 0 0,0 0-88 0 0,0 0-96 0 0,0 0-120 0 0,0 0-48 0 0,0 0-184 0 0,0 0-385 0 0,-54 151-959 0 0,54-151-6866 0 0</inkml:trace>
  <inkml:trace contextRef="#ctx0" brushRef="#br0" timeOffset="3789.845">2657 270 9202 0 0,'0'0'4678'0'0,"0"0"-2352"0"0,0 0-983 0 0,0 0-175 0 0,0 0-97 0 0,0 0-145 0 0,0 0-205 0 0,0 0-241 0 0,0 0-254 0 0,0 0-268 0 0,0 0-190 0 0,0 0-65 0 0,0 0 5 0 0,1-16-47 0 0,-1-7 110 0 0,2-9-153 0 0,5 69-2934 0 0,-4-12-2511 0 0,-1-5-5054 0 0</inkml:trace>
  <inkml:trace contextRef="#ctx0" brushRef="#br0" timeOffset="4079.032">2777 822 11923 0 0,'0'0'2192'0'0,"0"0"-780"0"0,0 0-227 0 0,0 0 21 0 0,0 0-75 0 0,0 0-192 0 0,0 0-220 0 0,0 0-152 0 0,0 0-70 0 0,0 0-22 0 0,0 0-40 0 0,24-33-63 0 0,75-100-53 0 0,-37 30 443 0 0,-59 98-648 0 0,7-14-224 0 0,-4 33-428 0 0,-7 15 415 0 0,0-20 99 0 0,0-1-1 0 0,1 1 1 0 0,0 0 0 0 0,0 0-1 0 0,1-1 1 0 0,0 1-1 0 0,0 0 1 0 0,1-1 0 0 0,0 1-1 0 0,1-1 1 0 0,0 1 0 0 0,0-1-1 0 0,0 0 1 0 0,1 0 0 0 0,5 7 24 0 0,-7-13 48 0 0,0 1 1 0 0,0 0-1 0 0,1-1 1 0 0,-1 1 0 0 0,0-1-1 0 0,1 0 1 0 0,0 0-1 0 0,0 0 1 0 0,-1 0 0 0 0,1 0-1 0 0,0-1 1 0 0,0 1-1 0 0,0-1 1 0 0,1 0 0 0 0,-1 0-1 0 0,0 0 1 0 0,0 0-1 0 0,1 0 1 0 0,-1-1 0 0 0,1 0-1 0 0,-1 1 1 0 0,0-1-1 0 0,1-1 1 0 0,-1 1 0 0 0,1 0-1 0 0,-1-1 1 0 0,2 0-49 0 0,1-1 143 0 0,0-1 1 0 0,0 0 0 0 0,0 0-1 0 0,0-1 1 0 0,-1 0-1 0 0,1 0 1 0 0,-1 0-1 0 0,0 0 1 0 0,0-1-1 0 0,-1 0 1 0 0,1 0 0 0 0,-1 0-1 0 0,0 0 1 0 0,-1-1-1 0 0,1 0 1 0 0,1-4-144 0 0,26-60-2161 0 0,-22 54-4497 0 0,-5 8-4971 0 0</inkml:trace>
  <inkml:trace contextRef="#ctx0" brushRef="#br0" timeOffset="4365.004">3467 351 14915 0 0,'0'0'1275'0'0,"0"0"-201"0"0,0 0-7 0 0,0 0-18 0 0,0 0-134 0 0,0 0-207 0 0,-24 33-196 0 0,-74 109-152 0 0,59-51 14 0 0,37-74-308 0 0,-1-10-39 0 0,1 0-1 0 0,0 0 0 0 0,1 0 0 0 0,0 1 0 0 0,0-1 0 0 0,0 1 0 0 0,1-1 0 0 0,1 0 0 0 0,-1 1 0 0 0,1-1 0 0 0,0 1 1 0 0,0-1-1 0 0,1 0 0 0 0,0 0 0 0 0,1 0 0 0 0,-1 0 0 0 0,1 0 0 0 0,1 0 0 0 0,-1-1 0 0 0,1 1 0 0 0,0-1 1 0 0,1 0-1 0 0,0 0 0 0 0,-1-1 0 0 0,2 1 0 0 0,-1-1 0 0 0,1 0 0 0 0,-1-1 0 0 0,2 1 0 0 0,4 2-26 0 0,0-3 116 0 0,0 0 0 0 0,1-1 0 0 0,-1 0 0 0 0,1-1 0 0 0,0 0 0 0 0,0-1 0 0 0,0 0 0 0 0,0-1 0 0 0,0 0 0 0 0,0-1 0 0 0,0 0 0 0 0,-1-1 0 0 0,1 0 0 0 0,0-1 0 0 0,-1-1 0 0 0,0 0 0 0 0,1 0 0 0 0,-1-1 0 0 0,-1 0 0 0 0,1-1 0 0 0,-1 0 0 0 0,0-1 0 0 0,-1 0 0 0 0,1-1 0 0 0,-1 0 0 0 0,-1 0 0 0 0,0-1 0 0 0,0 0 0 0 0,0 0 0 0 0,-1-1 0 0 0,4-8-116 0 0,-5 6 42 0 0,0 0-1 0 0,-1 0 1 0 0,-1 0 0 0 0,0-1 0 0 0,-1 0 0 0 0,0 0 0 0 0,-1 0 0 0 0,-1 0-1 0 0,0 0 1 0 0,0 0 0 0 0,-1 0 0 0 0,-1 0 0 0 0,-1-1-42 0 0,2 8-51 0 0,-2 1 0 0 0,1 0 0 0 0,-1-1 0 0 0,0 1 0 0 0,0 0 0 0 0,0 0 0 0 0,-1 0 0 0 0,0 0 0 0 0,0 0 0 0 0,0 1 0 0 0,0-1 0 0 0,-1 1 0 0 0,1 0 0 0 0,-1 0 0 0 0,-1 0 0 0 0,1 0 0 0 0,0 1 0 0 0,-1 0 0 0 0,1 0 0 0 0,-1 0 0 0 0,0 0 0 0 0,0 1 0 0 0,0 0 0 0 0,-1 0 0 0 0,1 0 0 0 0,0 1 0 0 0,-1 0 0 0 0,1 0 0 0 0,-1 0 0 0 0,0 0 0 0 0,1 1-1 0 0,-5 0 52 0 0,-49 5-2404 0 0,22 5-4277 0 0,15-3-5182 0 0</inkml:trace>
  <inkml:trace contextRef="#ctx0" brushRef="#br0" timeOffset="4614.436">3294 715 14675 0 0,'0'0'2674'0'0,"0"0"-808"0"0,0 0-253 0 0,0 0-42 0 0,33-18-146 0 0,101-58-189 0 0,-38 19 1562 0 0,-95 57-2784 0 0,0 0 1 0 0,-1-1 0 0 0,1 1-1 0 0,-1 0 1 0 0,1 0-1 0 0,0 0 1 0 0,-1 0-1 0 0,1 0 1 0 0,0 0-1 0 0,0 0 1 0 0,-1 0-1 0 0,1 0 1 0 0,0 0-1 0 0,-1 0 1 0 0,1 0-1 0 0,-1 1 1 0 0,1-1 0 0 0,0 0-1 0 0,-1 0 1 0 0,1 1-1 0 0,0-1 1 0 0,-1 0-1 0 0,1 1 1 0 0,-1-1-1 0 0,1 1 1 0 0,-1-1-1 0 0,1 1 1 0 0,-1-1-1 0 0,1 1 1 0 0,-1-1-1 0 0,0 1 1 0 0,1-1 0 0 0,-1 1-1 0 0,0-1 1 0 0,1 1-1 0 0,-1 0 1 0 0,0-1-1 0 0,0 1 1 0 0,1 0-1 0 0,-1-1 1 0 0,0 1-1 0 0,0 0 1 0 0,0-1-1 0 0,0 1 1 0 0,0 0-1 0 0,0-1 1 0 0,0 1 0 0 0,0 0-1 0 0,0-1 1 0 0,0 1-1 0 0,-1 0 1 0 0,1-1-15 0 0,2 8-17 0 0,-2-3-18 0 0,0 0 0 0 0,1 0 1 0 0,-1 0-1 0 0,1 0 0 0 0,0 0 1 0 0,1 0-1 0 0,-1-1 0 0 0,1 1 0 0 0,0 0 1 0 0,0-1-1 0 0,1 1 0 0 0,-1-1 1 0 0,1 1-1 0 0,0-1 0 0 0,0 0 0 0 0,1-1 1 0 0,-1 1-1 0 0,1 0 0 0 0,-1-1 1 0 0,1 0-1 0 0,0 0 0 0 0,1 0 0 0 0,-1 0 1 0 0,0-1-1 0 0,1 1 0 0 0,0-1 1 0 0,-1 0-1 0 0,1-1 0 0 0,0 1 0 0 0,0-1 1 0 0,0 0-1 0 0,0 0 0 0 0,3 0 35 0 0,81-14-3080 0 0,-53-7-4354 0 0,-27 12-1949 0 0</inkml:trace>
  <inkml:trace contextRef="#ctx0" brushRef="#br0" timeOffset="5383.961">3519 1 12875 0 0,'0'0'4631'0'0,"0"0"-2633"0"0,0 0-907 0 0,0 0-61 0 0,0 0-98 0 0,0 0-160 0 0,0 0-241 0 0,0 0-222 0 0,0 0-82 0 0,0 0 24 0 0,0 0 47 0 0,0 0 22 0 0,0 0-25 0 0,11-1-67 0 0,88 6 188 0 0,44 31 162 0 0,-139-32-558 0 0,-1 0 0 0 0,0-1 0 0 0,0 1 0 0 0,-1 0 1 0 0,1 1-1 0 0,-1-1 0 0 0,0 0 0 0 0,0 1 0 0 0,0-1 1 0 0,0 1-1 0 0,-1 0 0 0 0,0-1 0 0 0,0 1 0 0 0,0 0 1 0 0,-1 0-1 0 0,0 0 0 0 0,0 0 0 0 0,0-1 0 0 0,0 4-20 0 0,1 14 54 0 0,20 188 134 0 0,-14-155-166 0 0,-2-1-1 0 0,-2 1 1 0 0,-3-1-1 0 0,-2 1 1 0 0,-3 0 0 0 0,-10 48-22 0 0,-11 117-48 0 0,46-53 70 0 0,-19-165 43 0 0,-1 0-1 0 0,1 0 0 0 0,-1 0 1 0 0,0 0-1 0 0,1 0 1 0 0,-1 1-1 0 0,0-1 1 0 0,0 0-1 0 0,0 0 0 0 0,-1 0 1 0 0,1 0-1 0 0,0 1 1 0 0,-1-1-1 0 0,0 0 1 0 0,1 0-1 0 0,-1 0 0 0 0,0 0 1 0 0,0 0-1 0 0,0 0 1 0 0,0 0-1 0 0,0-1 1 0 0,-1 1-1 0 0,1 0 0 0 0,0-1 1 0 0,-1 1-1 0 0,0 0 1 0 0,1-1-1 0 0,-1 0 1 0 0,-1 2-65 0 0,-31-15 186 0 0,0 9-218 0 0,0 2-1 0 0,0 1 1 0 0,0 2-1 0 0,0 1 0 0 0,0 2 1 0 0,0 1-1 0 0,-9 4 33 0 0,38-9-1277 0 0,9-4-4840 0 0,-1 2 3068 0 0,2-3-9549 0 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27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1105 7170 0 0,'0'0'814'0'0,"0"0"-378"0"0,0 0-274 0 0,0 0 110 0 0,0 0 440 0 0,0 0 444 0 0,0 0 189 0 0,0 0 48 0 0,0 0-62 0 0,0 0-209 0 0,0 0-157 0 0,31 0-50 0 0,98-3-17 0 0,-121 2-783 0 0,-1 1 1 0 0,1-1 0 0 0,-1 0 0 0 0,1-1 0 0 0,-1 0-1 0 0,0 0 1 0 0,0 0 0 0 0,0-1 0 0 0,0 0 0 0 0,0 0-1 0 0,0-1 1 0 0,-1 0 0 0 0,2-1-116 0 0,6-5 274 0 0,59-43 398 0 0,-2-3 1 0 0,-4-3 0 0 0,-1-3 0 0 0,-4-3-1 0 0,-2-3 1 0 0,-4-2 0 0 0,33-54-673 0 0,206-329 804 0 0,-255 405-720 0 0,-34 67-72 0 0,9 75 151 0 0,-5 1 0 0 0,-3 0 0 0 0,-4 0 0 0 0,-9 76-163 0 0,4-130 20 0 0,-2 0 0 0 0,-2 0 0 0 0,-1 0 1 0 0,-3 0-1 0 0,-7 19-20 0 0,12-46 5 0 0,0 0 1 0 0,-1 0-1 0 0,-1-1 1 0 0,0 0-1 0 0,-1 0 1 0 0,0 0 0 0 0,-1-1-1 0 0,0-1 1 0 0,-1 0-1 0 0,-1 0 1 0 0,1-1-1 0 0,-2 0 1 0 0,1 0-1 0 0,-1-2 1 0 0,-1 1-1 0 0,-11 5-5 0 0,7-7 3 0 0,-1-1 0 0 0,0-1-1 0 0,0 0 1 0 0,0-2 0 0 0,-1 0-1 0 0,1 0 1 0 0,-1-2 0 0 0,1-1-1 0 0,-1 0 1 0 0,0-1 0 0 0,1-1-1 0 0,-1-1 1 0 0,1 0 0 0 0,-7-3-3 0 0,8 2-14 0 0,0 0 0 0 0,1-2 0 0 0,0 1 1 0 0,0-2-1 0 0,0 0 0 0 0,1-1 0 0 0,0-1 1 0 0,1 0-1 0 0,-11-8 14 0 0,25 16-51 0 0,-1 1 1 0 0,1-1 0 0 0,-1 1 0 0 0,1 0-1 0 0,-1-1 1 0 0,1 1 0 0 0,0-1 0 0 0,-1 1-1 0 0,1-1 1 0 0,0 1 0 0 0,-1-1-1 0 0,1 0 1 0 0,0 1 0 0 0,0-1 0 0 0,-1 1-1 0 0,1-1 1 0 0,0 0 0 0 0,0 1 0 0 0,0-1-1 0 0,0 1 1 0 0,0-1 0 0 0,0 0-1 0 0,0 1 1 0 0,0-1 0 0 0,0 0 0 0 0,0 1-1 0 0,0-1 1 0 0,0 1 0 0 0,0-1 0 0 0,1 0-1 0 0,-1 1 1 0 0,0-1 0 0 0,0 1-1 0 0,1-1 1 0 0,-1 1 0 0 0,0-1 0 0 0,1 1-1 0 0,-1-1 1 0 0,1 1 0 0 0,-1-1 0 0 0,1 1-1 0 0,-1-1 1 0 0,0 1 0 0 0,1 0-1 0 0,0-1 1 0 0,-1 1 0 0 0,1 0 0 0 0,-1 0-1 0 0,1-1 1 0 0,-1 1 0 0 0,1 0-1 0 0,0 0 1 0 0,-1 0 0 0 0,1-1 0 0 0,0 1 50 0 0,40-10-6025 0 0,-34 9 2060 0 0,9-3-7866 0 0</inkml:trace>
  <inkml:trace contextRef="#ctx0" brushRef="#br0" timeOffset="317.652">1545 685 11642 0 0,'0'0'3002'0'0,"0"0"-1296"0"0,0 0-544 0 0,0 0-134 0 0,0 0-36 0 0,0 0-89 0 0,0 0-145 0 0,0 0-161 0 0,0 0-136 0 0,0 0-115 0 0,-31 34-129 0 0,-92 108-94 0 0,90-89-71 0 0,32-49-48 0 0,0 1 0 0 0,1 0 0 0 0,0-1 0 0 0,0 1 0 0 0,0-1 0 0 0,0 1 0 0 0,1 0 0 0 0,0-1 0 0 0,0 1 0 0 0,0-1 0 0 0,0 0 0 0 0,1 1 0 0 0,-1-1 0 0 0,1 0 0 0 0,1 0 0 0 0,-1 0 0 0 0,0 0 0 0 0,1 0 0 0 0,0 0 0 0 0,0-1 0 0 0,0 1 0 0 0,0-1 0 0 0,0 0 0 0 0,1 0 0 0 0,0 0 0 0 0,-1 0 0 0 0,1-1 0 0 0,0 0 0 0 0,0 0 0 0 0,0 0 0 0 0,1 0 0 0 0,-1 0 0 0 0,0-1 0 0 0,3 1-4 0 0,2 0 87 0 0,1 0 0 0 0,0-1 1 0 0,-1 0-1 0 0,1-1 0 0 0,0 0 0 0 0,-1 0 1 0 0,1-1-1 0 0,0 0 0 0 0,-1-1 0 0 0,1 0 1 0 0,-1-1-1 0 0,0 0 0 0 0,1 0 0 0 0,-1-1 1 0 0,-1 0-1 0 0,1 0 0 0 0,-1-1 0 0 0,1-1 1 0 0,-1 1-1 0 0,-1-1 0 0 0,1 0 0 0 0,-1-1 0 0 0,0 0 1 0 0,-1 0-1 0 0,1 0 0 0 0,-2-1 0 0 0,1 0 1 0 0,-1 0-1 0 0,0-1 0 0 0,0 1 0 0 0,-1-1 1 0 0,-1 0-1 0 0,1 0 0 0 0,-1-1 0 0 0,-1 1 1 0 0,1-7-88 0 0,-2 12 16 0 0,-1-1 1 0 0,0 0-1 0 0,-1 1 1 0 0,1-1 0 0 0,-1 1-1 0 0,1-1 1 0 0,-2 1 0 0 0,1-1-1 0 0,0 1 1 0 0,-1 0 0 0 0,0 0-1 0 0,0 0 1 0 0,0 0-1 0 0,0 0 1 0 0,-1 0 0 0 0,1 0-1 0 0,-1 0 1 0 0,0 1 0 0 0,0 0-1 0 0,0 0 1 0 0,-1-1-1 0 0,1 2 1 0 0,-1-1 0 0 0,0 0-1 0 0,0 1 1 0 0,0 0 0 0 0,0 0-1 0 0,0 0 1 0 0,0 0-1 0 0,-1 1 1 0 0,1-1 0 0 0,-5 0-17 0 0,-1 0-73 0 0,0-1 0 0 0,-1 2 0 0 0,1-1 1 0 0,-1 1-1 0 0,0 1 0 0 0,1 0 1 0 0,-1 1-1 0 0,1 0 0 0 0,-1 0 0 0 0,1 1 1 0 0,-1 1-1 0 0,1-1 0 0 0,-9 5 73 0 0,-36 31-8150 0 0,45-30-3775 0 0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1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3 141 6353 0 0,'0'0'1911'0'0,"0"0"-234"0"0,0 0-178 0 0,0 0 82 0 0,0 0 142 0 0,0 0-82 0 0,0 0-246 0 0,0 0-324 0 0,0 0-330 0 0,0 0-251 0 0,0 0-132 0 0,0-3-70 0 0,-2-12-26 0 0,2 11-6 0 0,0 4-29 0 0,0 0-30 0 0,0 0-36 0 0,0 0-26 0 0,0 0-10 0 0,2 23 518 0 0,27 171 1218 0 0,-23 75-1339 0 0,-6-269-458 0 0,0 0 4 0 0,0 0 20 0 0,0 0 11 0 0,0 0-23 0 0,0 0 29 0 0,0 0-6 0 0,0 0-7 0 0,0 0 15 0 0,0 0 26 0 0,0-15 506 0 0,3-20-622 0 0,1 1 0 0 0,2 0-1 0 0,2 0 1 0 0,1 0 0 0 0,2 1 0 0 0,0 1-1 0 0,16-30-16 0 0,-14 32 1 0 0,1 1-1 0 0,1 0 0 0 0,1 0 1 0 0,2 2-1 0 0,1 0 0 0 0,1 1 0 0 0,1 1 1 0 0,1 1-1 0 0,9-6 0 0 0,-28 28 23 0 0,-3 1-27 0 0,0 0 0 0 0,1 1 0 0 0,-1-1 0 0 0,0 0 0 0 0,1 0 1 0 0,-1 1-1 0 0,1-1 0 0 0,0 0 0 0 0,-1 1 0 0 0,1-1 0 0 0,-1 0 0 0 0,1 1 0 0 0,0-1 0 0 0,-1 1 0 0 0,1-1 0 0 0,0 1 1 0 0,0 0-1 0 0,0-1 0 0 0,-1 1 0 0 0,1 0 0 0 0,0-1 0 0 0,0 1 0 0 0,0 0 0 0 0,0 0 0 0 0,-1 0 0 0 0,1 0 1 0 0,0 0-1 0 0,0 0 0 0 0,0 0 0 0 0,0 0 0 0 0,0 0 0 0 0,-1 0 0 0 0,1 0 0 0 0,0 1 0 0 0,0-1 0 0 0,0 0 0 0 0,0 0 1 0 0,-1 1-1 0 0,1-1 0 0 0,0 1 0 0 0,0-1 0 0 0,-1 1 0 0 0,1-1 0 0 0,0 1 0 0 0,-1-1 0 0 0,1 1 0 0 0,-1 0 1 0 0,1-1-1 0 0,0 1 0 0 0,-1 0 0 0 0,0-1 0 0 0,1 1 0 0 0,0 1 4 0 0,46 100 328 0 0,-15-13-137 0 0,-42-100-4015 0 0,4 2-295 0 0,1 3-3369 0 0,3 3-4151 0 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2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6 236 6665 0 0,'0'0'1506'0'0,"0"0"24"0"0,0 0 227 0 0,0 0 183 0 0,0 0 21 0 0,0 0-150 0 0,0 0-364 0 0,0 0-326 0 0,0 0-297 0 0,0 0-249 0 0,0 0-167 0 0,0 0-75 0 0,0 0-4 0 0,-5-5 688 0 0,12 2-783 0 0,0 1 0 0 0,0-1 0 0 0,1 1 0 0 0,-1 0-1 0 0,1 1 1 0 0,0 0 0 0 0,-1 0 0 0 0,1 0 0 0 0,0 1 0 0 0,0 1 0 0 0,7 0-234 0 0,6-1 195 0 0,89 22 275 0 0,32 4-197 0 0,-125-24-482 0 0,-18-2 248 0 0,1 0 1 0 0,0 0-1 0 0,-1 0 1 0 0,1-1-1 0 0,0 1 0 0 0,-1 0 1 0 0,1 0-1 0 0,0 0 0 0 0,0-1 1 0 0,-1 1-1 0 0,1 0 1 0 0,0-1-1 0 0,0 1 0 0 0,-1 0 1 0 0,1-1-1 0 0,0 1 1 0 0,0 0-1 0 0,0-1 0 0 0,0 1 1 0 0,0 0-1 0 0,0-1 1 0 0,0 1-1 0 0,-1 0 0 0 0,1-1 1 0 0,0 1-1 0 0,0-1 0 0 0,0 1 1 0 0,0 0-1 0 0,0-1 1 0 0,1 1-1 0 0,-1 0 0 0 0,0-1 1 0 0,0 1-1 0 0,0 0 1 0 0,0-1-1 0 0,0 1 0 0 0,0 0 1 0 0,1-1-1 0 0,-1 1 1 0 0,0 0-1 0 0,0-1 0 0 0,0 1 1 0 0,1 0-1 0 0,-1-1 0 0 0,0 1 1 0 0,1 0-1 0 0,-1 0 1 0 0,0 0-1 0 0,0-1 0 0 0,1 1 1 0 0,-1 0-1 0 0,0 0 1 0 0,1 0-1 0 0,-1 0 0 0 0,0-1 1 0 0,1 1-1 0 0,-1 0 1 0 0,1 0-1 0 0,-1 0 0 0 0,0 0 1 0 0,1 0-1 0 0,-1 0 0 0 0,0 0-38 0 0,-46-121 489 0 0,-4 21-211 0 0,45 94-508 0 0,-5-9 285 0 0,17 10-5031 0 0,1 4-161 0 0,-2-2-6947 0 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3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5073 0 0,'0'0'2925'0'0,"0"0"-976"0"0,0 0-343 0 0,0 0 45 0 0,0 0 90 0 0,0 0 3 0 0,0 0-190 0 0,0 0-320 0 0,0 0-309 0 0,0 0-221 0 0,0 0-153 0 0,0 0-77 0 0,0 0-26 0 0,2 3 1645 0 0,144-25 239 0 0,57 19-1321 0 0,-202 3-1003 0 0,-1 0-16 0 0,0 0 27 0 0,0 0-2 0 0,0 0 21 0 0,0 0 12 0 0,0 0-7 0 0,0 0-2 0 0,0 0 7 0 0,0 0-4 0 0,0 0-34 0 0,0 0 8 0 0,0 0-20 0 0,0 0-13 0 0,0 0-5 0 0,-8 0-2804 0 0,-8 3-8118 0 0,14-3-173 0 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3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10298 0 0,'0'0'2014'0'0,"0"0"-506"0"0,0 0-271 0 0,0 0 92 0 0,0 0 111 0 0,0 0-70 0 0,0 0-302 0 0,0 0-370 0 0,0 0-265 0 0,0 0-142 0 0,0 0-26 0 0,0 0-13 0 0,21 0 2092 0 0,9 1-1423 0 0,180-16 1265 0 0,-153 7-2042 0 0,-51 5-687 0 0,-7 3-3259 0 0,-2 0-3626 0 0,3 0-4012 0 0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7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35 112 168 0 0,'0'0'1598'0'0,"0"0"21"0"0,0 0 133 0 0,0 0 56 0 0,0 0-34 0 0,0 0-77 0 0,0 0-158 0 0,0 0-220 0 0,0 0-201 0 0,0 0-157 0 0,0 0-113 0 0,0 3 5305 0 0,0-3-5938 0 0,0 0-55 0 0,0 53 830 0 0,-14 309 462 0 0,-5-221-1344 0 0,17-125 121 0 0,2-25 746 0 0,2-30 342 0 0,-2 34-1636 0 0,31-138 368 0 0,-14 92-46 0 0,2 1 0 0 0,2 1 0 0 0,3 1 0 0 0,1 1 1 0 0,7-6-4 0 0,-22 34-9 0 0,2-1 1 0 0,0 0 0 0 0,2 0 0 0 0,0 1 0 0 0,1 1 1 0 0,1 0-1 0 0,12-10 8 0 0,9-2-25 0 0,-25 100 217 0 0,-5-10-35 0 0,1 27 111 0 0,-8-87-264 0 0,0 0-33 0 0,0 0-3 0 0,0 0-36 0 0,0 0-79 0 0,0 0-53 0 0,3-14-6749 0 0,-3 14 6039 0 0,0-4-8207 0 0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9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0 405 5993 0 0,'0'0'1779'0'0,"0"0"-429"0"0,0 0 82 0 0,0 0 219 0 0,0 0 90 0 0,0 0-149 0 0,0 0-334 0 0,0 0-276 0 0,0 0-104 0 0,0 0 36 0 0,0 0 26 0 0,0 0-43 0 0,0 0-122 0 0,8-6-157 0 0,23-20-100 0 0,0-19 679 0 0,36-73 27 0 0,74-84-516 0 0,-141 201-694 0 0,1 1 1 0 0,-1-1-1 0 0,1 0 0 0 0,-1 1 1 0 0,1-1-1 0 0,-1 1 0 0 0,1-1 1 0 0,0 1-1 0 0,-1 0 0 0 0,1-1 1 0 0,0 1-1 0 0,-1 0 0 0 0,1-1 1 0 0,0 1-1 0 0,-1 0 0 0 0,1 0 1 0 0,0-1-1 0 0,0 1 1 0 0,-1 0-1 0 0,1 0 0 0 0,0 0 1 0 0,0 0-1 0 0,-1 0 0 0 0,1 0 1 0 0,0 0-1 0 0,0 0 0 0 0,-1 1 1 0 0,1-1-1 0 0,0 0 0 0 0,0 0 1 0 0,-1 1-1 0 0,1-1 0 0 0,0 0 1 0 0,-1 1-1 0 0,1-1 0 0 0,-1 0 1 0 0,1 1-1 0 0,0-1 0 0 0,-1 1 1 0 0,1-1-1 0 0,-1 1 0 0 0,1 0 1 0 0,-1-1-1 0 0,1 1 0 0 0,-1 0-14 0 0,52 101 965 0 0,-29-44-660 0 0,54 60 23 0 0,-54-107-387 0 0,-10-10-5944 0 0,-10-1 3099 0 0,2 0-9306 0 0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6:11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6 656 10338 0 0,'0'0'1743'0'0,"0"0"-494"0"0,0 0-141 0 0,0 0 57 0 0,0 0-40 0 0,0 0-160 0 0,0 0-214 0 0,0 0-190 0 0,0 0-133 0 0,0 0-69 0 0,0 0-33 0 0,0 0-37 0 0,0 0-26 0 0,2 13-3 0 0,13 59 245 0 0,-15-70-466 0 0,1 1 1 0 0,0 0-1 0 0,0-1 0 0 0,0 1 0 0 0,0-1 0 0 0,1 1 0 0 0,-1-1 1 0 0,1 0-1 0 0,-1 0 0 0 0,1 1 0 0 0,0-1 0 0 0,-1 0 1 0 0,1-1-1 0 0,0 1 0 0 0,1 0 0 0 0,-1 0 0 0 0,0-1 0 0 0,0 1 1 0 0,1-1-1 0 0,-1 0 0 0 0,1 0 0 0 0,-1 0 0 0 0,1 0 0 0 0,2 1-39 0 0,1-29 140 0 0,5-79 489 0 0,-9 104-587 0 0,-1 1 1 0 0,1-1 0 0 0,0 1 0 0 0,-1-1 0 0 0,1 1-1 0 0,0 0 1 0 0,0 0 0 0 0,0 0 0 0 0,0 0 0 0 0,0 0-1 0 0,0 0 1 0 0,0 0 0 0 0,1 1 0 0 0,-1-1-1 0 0,0 1 1 0 0,0-1 0 0 0,0 1 0 0 0,1 0 0 0 0,-1 0-1 0 0,0 0 1 0 0,0 0 0 0 0,1 1 0 0 0,-1-1 0 0 0,0 0-1 0 0,0 1 1 0 0,0 0 0 0 0,0-1 0 0 0,0 1 0 0 0,1 0-1 0 0,-1 0 1 0 0,-1 0 0 0 0,1 1 0 0 0,0-1 0 0 0,0 0-1 0 0,0 1 1 0 0,-1-1 0 0 0,1 1 0 0 0,0-1-1 0 0,-1 1 1 0 0,0 0 0 0 0,1 0 0 0 0,-1-1 0 0 0,0 1-1 0 0,0 0 1 0 0,0 0 0 0 0,0 1-43 0 0,8 7-78 0 0,-1 0 1 0 0,-1 1-1 0 0,0 0 0 0 0,0 1 0 0 0,-1 0 1 0 0,0 0-1 0 0,-1 0 0 0 0,-1 0 0 0 0,0 1 1 0 0,0 0-1 0 0,-1 0 0 0 0,-1 0 1 0 0,0 0-1 0 0,-1 3 78 0 0,-1-15-772 0 0,0-1-363 0 0,0 0-550 0 0,-8-4-10556 0 0,3 0 4050 0 0</inkml:trace>
  <inkml:trace contextRef="#ctx0" brushRef="#br0" timeOffset="299.294">0 155 9714 0 0,'0'0'4341'0'0,"0"0"-2310"0"0,0 0-900 0 0,0 0-77 0 0,0 0 91 0 0,0 0 78 0 0,0 0-105 0 0,0 0-209 0 0,0 0-161 0 0,0 0-100 0 0,0 0-83 0 0,0 0-75 0 0,0 0-86 0 0,22 16-71 0 0,64 49-53 0 0,-21-32 465 0 0,6-25-545 0 0,-69-9-303 0 0,0 0 1 0 0,0 0-1 0 0,0 0 0 0 0,0 0 0 0 0,-1 0 0 0 0,1 0 1 0 0,-1-1-1 0 0,1 1 0 0 0,-1-1 0 0 0,1 1 0 0 0,-1-1 1 0 0,0 1-1 0 0,1-1 0 0 0,-1 0 0 0 0,0 1 0 0 0,0-1 1 0 0,0 0-1 0 0,-1 0 0 0 0,1 0 0 0 0,0 0 0 0 0,-1 0 1 0 0,1 0-1 0 0,-1 0 0 0 0,0 0 0 0 0,1 0 1 0 0,-1-1 102 0 0,0 3-865 0 0,0 0-212 0 0,-8 0-4404 0 0,4 0-2489 0 0,1 0-1044 0 0</inkml:trace>
  <inkml:trace contextRef="#ctx0" brushRef="#br0" timeOffset="582.735">113 490 12083 0 0,'0'0'2487'0'0,"0"0"-715"0"0,0 0-310 0 0,0 0 1 0 0,0 0 0 0 0,0 0-175 0 0,0 0-246 0 0,0 0-240 0 0,0 0-176 0 0,1-32-95 0 0,5-103-73 0 0,-3-44 998 0 0,-4 114-8850 0 0,1 64-3847 0 0</inkml:trace>
  <inkml:trace contextRef="#ctx0" brushRef="#br0" timeOffset="832.843">249 1 19668 0 0,'0'0'2619'0'0,"0"0"-1393"0"0,0 0-552 0 0,0 0 32 0 0,0 0 50 0 0,0 0-18 0 0,0 0-81 0 0,0 0-164 0 0,0 0-136 0 0,0 0-101 0 0,0 0-87 0 0,0 0-46 0 0,0 0-27 0 0,14 0-31 0 0,42 0-39 0 0,-29 7-54 0 0,-26-7-118 0 0,-1 0-148 0 0,0 0-241 0 0,0 0-449 0 0,-3-4-6957 0 0,0 1-4495 0 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7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34 338 9322 0 0,'0'0'2054'0'0,"0"0"-698"0"0,0 0-338 0 0,0 0-8 0 0,0 0-20 0 0,0 0-136 0 0,0 0-264 0 0,0 0-259 0 0,0 0-115 0 0,0 0-22 0 0,0 0 124 0 0,0 0 269 0 0,0 0 165 0 0,14 5 136 0 0,97 16 1341 0 0,-91-21-2005 0 0,1-1 0 0 0,0-2 0 0 0,-1 0 0 0 0,0-1 0 0 0,0 0 0 0 0,0-2 0 0 0,0-1 0 0 0,-1 0 0 0 0,0-1 0 0 0,-1-1 0 0 0,0-1 0 0 0,0-1 0 0 0,-1 0-1 0 0,0-1 1 0 0,-1-1 0 0 0,0-1 0 0 0,-1 0 0 0 0,2-4-224 0 0,-13 14 30 0 0,0-1 0 0 0,-1 1 0 0 0,1-1-1 0 0,-1 0 1 0 0,0 0 0 0 0,-1-1-1 0 0,1 1 1 0 0,-1 0 0 0 0,0-1 0 0 0,0 1-1 0 0,0-1 1 0 0,-1 0 0 0 0,0 0 0 0 0,0 1-1 0 0,-1-1 1 0 0,1 0 0 0 0,-1 0-1 0 0,0 0 1 0 0,-1 0 0 0 0,0 0 0 0 0,0 1-1 0 0,0-1 1 0 0,0 0 0 0 0,-1 0 0 0 0,0 1-1 0 0,0-1 1 0 0,-1 1 0 0 0,1 0-1 0 0,-1 0 1 0 0,0 0 0 0 0,-3-3-30 0 0,-39-17-75 0 0,33 22 30 0 0,0 1 0 0 0,-1 1 1 0 0,1 0-1 0 0,0 0 0 0 0,0 1 0 0 0,0 1 0 0 0,-1 0 0 0 0,1 1 0 0 0,0 0 0 0 0,0 1 1 0 0,0 0-1 0 0,1 1 0 0 0,-1 0 0 0 0,1 1 0 0 0,0 0 0 0 0,0 1 0 0 0,0 0 0 0 0,1 0 1 0 0,0 2-1 0 0,0-1 0 0 0,-2 4 45 0 0,-12 10-21 0 0,0 1 1 0 0,2 2-1 0 0,0 0 1 0 0,1 2 0 0 0,2 0-1 0 0,1 1 1 0 0,-7 15 20 0 0,18-32 31 0 0,1 0 0 0 0,1 1 0 0 0,0-1 1 0 0,0 1-1 0 0,1 0 0 0 0,1 0 0 0 0,0 1 1 0 0,0-1-1 0 0,1 1 0 0 0,1-1 1 0 0,0 1-1 0 0,0 0 0 0 0,1-1 0 0 0,1 1 1 0 0,0 0-1 0 0,0-1 0 0 0,1 1 0 0 0,1-1 1 0 0,0 1-1 0 0,0-1 0 0 0,1 0 0 0 0,1 0 1 0 0,-1 0-1 0 0,2-1 0 0 0,3 5-31 0 0,1-2 118 0 0,1-1-1 0 0,1-1 1 0 0,0 0-1 0 0,0-1 0 0 0,1 0 1 0 0,1-1-1 0 0,-1 0 1 0 0,1-1-1 0 0,1-1 1 0 0,-1 0-1 0 0,1-1 1 0 0,1 0-1 0 0,10 2-117 0 0,-2-2 184 0 0,1 0-1 0 0,0-2 1 0 0,0 0 0 0 0,0-2-1 0 0,0-1 1 0 0,0-1 0 0 0,17-2-184 0 0,-36 1 7 0 0,0 0-1 0 0,-1 0 1 0 0,1 0 0 0 0,-1-1 0 0 0,1 0 0 0 0,-1 0 0 0 0,0-1 0 0 0,0 1-1 0 0,0-1 1 0 0,0 0 0 0 0,0 0 0 0 0,-1-1 0 0 0,1 0 0 0 0,-1 0-7 0 0,-2-13-1229 0 0,-2 10-1659 0 0,-1-2-8663 0 0,1 5-1341 0 0</inkml:trace>
  <inkml:trace contextRef="#ctx0" brushRef="#br0" timeOffset="570.589">761 574 14555 0 0,'0'0'4198'0'0,"0"0"-2656"0"0,0 0-982 0 0,0 0-58 0 0,0 0 72 0 0,0 0 38 0 0,0 0-51 0 0,0 0-195 0 0,0 0-198 0 0,0 0-70 0 0,0 0-28 0 0,0 0-2 0 0,-2 23-6 0 0,-12 112 38 0 0,6 1 2418 0 0,9-151-2472 0 0,0 0 1 0 0,0 1-1 0 0,2-1 1 0 0,0 1-1 0 0,0-1 1 0 0,1 1-1 0 0,1 0 1 0 0,1 0 0 0 0,0 1-1 0 0,0 0 1 0 0,1 0-1 0 0,1 0 1 0 0,0 1-1 0 0,1 0 1 0 0,0 0-1 0 0,1 1 1 0 0,0 1-1 0 0,1-1 1 0 0,0 2 0 0 0,5-4-47 0 0,43-5-678 0 0,-25 65 745 0 0,-12 5-1297 0 0,-21-51 786 0 0,2 2-293 0 0,-2-3-6376 0 0,-1 4-4676 0 0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06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89 189 0 0 0,'0'0'576'0'0,"0"0"262"0"0,0 0 241 0 0,0 0 230 0 0,0 0 245 0 0,0 0 93 0 0,0 0-11 0 0,0 0-145 0 0,0 0-219 0 0,0 0-199 0 0,5-14-173 0 0,15-43-93 0 0,-15 52 6487 0 0,-2 23-5330 0 0,-3 38-3040 0 0,0-46 1825 0 0,-20 630 829 0 0,-4-210-1004 0 0,13-198-471 0 0,-18-51 86 0 0,29-145-237 0 0,0-35 44 0 0,0-1 16 0 0,0 0 4 0 0,0 0 0 0 0,0 0-5 0 0,0 0-23 0 0,0 0-9 0 0,-8 33 205 0 0,-19 73 117 0 0,27-105-310 0 0,0-1-11 0 0,0 0 8 0 0,0 0 21 0 0,0 0-5 0 0,0 0-24 0 0,0 0-2 0 0,0 0 32 0 0,0 0 8 0 0,0 0-34 0 0,0 0 34 0 0,0 8 32 0 0,-2 49 307 0 0,2-56-372 0 0,0-1-2 0 0,0 0 24 0 0,0 0 13 0 0,0 0-28 0 0,0 0 5 0 0,0 0 42 0 0,0 0-35 0 0,0 3-16 0 0,0-3-6 0 0,0 0 29 0 0,0 0-22 0 0,0 0 26 0 0,0 0-12 0 0,0 0 7 0 0,0 0 2 0 0,0 0 2 0 0,0 0-25 0 0,0 0 7 0 0,0 0-21 0 0,0 0 1 0 0,13 4 73 0 0,9 4-16 0 0,0-2 0 0 0,1 0-1 0 0,0-1 1 0 0,0-2 0 0 0,0 0 0 0 0,0-1 0 0 0,0-2-1 0 0,1 0 1 0 0,-1-1 0 0 0,19-4-33 0 0,259-41 203 0 0,-196 31-184 0 0,182-13-20 0 0,-40 42 31 0 0,-171-2-14 0 0,0-4 0 0 0,1-3 0 0 0,0-4 0 0 0,37-5-16 0 0,83-7 29 0 0,92 4 28 0 0,41 30-47 0 0,-76-6 30 0 0,334-13-19 0 0,-470-9 17 0 0,0-6-1 0 0,40-11-37 0 0,-60 7 9 0 0,38-2-21 0 0,-3 10 15 0 0,7-1 13 0 0,-5-13-143 0 0,-112 17 750 0 0,-29-22-364 0 0,-32-95-127 0 0,32 102-127 0 0,0 0 0 0 0,2-1 0 0 0,0 0 1 0 0,1 0-1 0 0,1 0 0 0 0,1 0 0 0 0,0 0 0 0 0,2 0 1 0 0,0 0-1 0 0,2 0 0 0 0,2-10-5 0 0,0-6 45 0 0,-1 0 1 0 0,-2 0-1 0 0,-1 0 0 0 0,-4-33-45 0 0,-11-45 116 0 0,22-129-128 0 0,-5 91 131 0 0,-29-2 6 0 0,40 40-122 0 0,3-33-128 0 0,-15 78 167 0 0,-2 68-32 0 0,0 1 0 0 0,0 0 5 0 0,0 0-4 0 0,0 0-17 0 0,0 0 16 0 0,0 0-6 0 0,0 0-18 0 0,0-30 30 0 0,0-31-114 0 0,0 60 100 0 0,0 1-2 0 0,0 0 14 0 0,0 0-14 0 0,0 0 2 0 0,0 0-8 0 0,0 0-12 0 0,0 0-2 0 0,0 0 30 0 0,0 0-10 0 0,0 0 5 0 0,0 0 7 0 0,0 0 15 0 0,0 0-5 0 0,0 0-11 0 0,0 0-8 0 0,0 0-17 0 0,0 0 14 0 0,7-29-94 0 0,-10 13 104 0 0,3 17-3 0 0,-201-20 34 0 0,16 8-39 0 0,98 12-36 0 0,-59 0 10 0 0,0-7 0 0 0,-21-8 24 0 0,-57-4-30 0 0,-222 11-60 0 0,224 3 81 0 0,-138 0 33 0 0,-60 33-27 0 0,45-35 66 0 0,222 5-100 0 0,16 12 62 0 0,2-4-26 0 0,-58 0 67 0 0,23 1-39 0 0,39 3-52 0 0,-20-3 79 0 0,100-5-2 0 0,-19 1-6 0 0,33 15-465 0 0,-8 9-2527 0 0,31-16-1694 0 0,3-1-5360 0 0,6-4-748 0 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11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301 240 2929 0 0,'0'0'1387'0'0,"0"0"-96"0"0,0 0 107 0 0,0 0 287 0 0,0 0 282 0 0,0 0 47 0 0,0 0-190 0 0,0 0-313 0 0,0 0-379 0 0,0 0-295 0 0,0 0-181 0 0,2-4-86 0 0,7-7 175 0 0,-11 19 1336 0 0,-39 69-1087 0 0,3 1 0 0 0,-20 65-994 0 0,-37 78 125 0 0,22-67 10 0 0,68-149 499 0 0,14-25-151 0 0,308-525 5 0 0,-260 417-352 0 0,-43 291-270 0 0,-14-140 136 0 0,1-1 1 0 0,1 0 0 0 0,1 0-1 0 0,1 0 1 0 0,1 0 0 0 0,0 0-1 0 0,2-1 1 0 0,1 0 0 0 0,0 0-1 0 0,2-1 1 0 0,0 0 0 0 0,2-1-1 0 0,0 0 1 0 0,9 11-3 0 0,-19-28 19 0 0,0 0 0 0 0,0 0 0 0 0,0 0 0 0 0,0 0 0 0 0,1 0 0 0 0,-1 0 0 0 0,0-1 0 0 0,1 1 0 0 0,-1-1 0 0 0,1 1 0 0 0,0-1 0 0 0,-1 0-1 0 0,1 0 1 0 0,0-1 0 0 0,0 1 0 0 0,0 0 0 0 0,0-1 0 0 0,-1 0 0 0 0,1 0 0 0 0,0 0 0 0 0,0 0 0 0 0,0 0 0 0 0,0 0 0 0 0,0-1 0 0 0,0 1 0 0 0,-1-1 0 0 0,1 0 0 0 0,0 0 0 0 0,0 0 0 0 0,-1 0 0 0 0,1 0 0 0 0,-1-1 0 0 0,1 1 0 0 0,-1-1 0 0 0,1 0 0 0 0,-1 0 0 0 0,0 1 0 0 0,0-1 0 0 0,0-1 0 0 0,1-1-19 0 0,24-28 263 0 0,-2-1 0 0 0,-2-1-1 0 0,-1-1 1 0 0,-1-1 0 0 0,-2-1 0 0 0,-2-1 0 0 0,6-20-263 0 0,-14 27 24 0 0,-1 0 0 0 0,-1-1 0 0 0,-2 0 0 0 0,-2 1 0 0 0,0-2 0 0 0,-2 1 0 0 0,-2-4-24 0 0,-2 64-5530 0 0,-1-2-3090 0 0,4-11-3483 0 0</inkml:trace>
  <inkml:trace contextRef="#ctx0" brushRef="#br0" timeOffset="370.392">1133 494 15627 0 0,'0'0'1561'0'0,"0"0"-412"0"0,0 0-183 0 0,0 0 42 0 0,0 0-29 0 0,0 0-162 0 0,0 0-272 0 0,0 0-263 0 0,0 0-122 0 0,0 0-78 0 0,0 0-34 0 0,0 0 2 0 0,0 0-7 0 0,-11 22-7 0 0,-34 67-13 0 0,44-87-22 0 0,0 0 0 0 0,0-1 1 0 0,0 1-1 0 0,0 0 0 0 0,1 0 0 0 0,-1 0 1 0 0,0 0-1 0 0,1 0 0 0 0,-1 0 0 0 0,1 0 1 0 0,0 0-1 0 0,0 0 0 0 0,-1 0 1 0 0,1 0-1 0 0,1 0 0 0 0,-1 0 0 0 0,0 0 1 0 0,0 0-1 0 0,1 0 0 0 0,-1 0 1 0 0,1-1-1 0 0,0 1 0 0 0,-1 0 0 0 0,1 0 1 0 0,0 0-1 0 0,0 0 0 0 0,0-1 1 0 0,0 1-2 0 0,4 5 4 0 0,-3-2 43 0 0,0 1 0 0 0,1-1 0 0 0,0 1 1 0 0,0-1-1 0 0,1 0 0 0 0,-1 0 1 0 0,1 0-1 0 0,0 0 0 0 0,1-1 0 0 0,-1 0 1 0 0,1 0-1 0 0,0 0 0 0 0,0 0 0 0 0,0-1 1 0 0,0 1-1 0 0,1-1 0 0 0,-1-1 0 0 0,1 1 1 0 0,-1-1-1 0 0,1 0 0 0 0,0 0 0 0 0,0-1 1 0 0,0 0-1 0 0,0 0 0 0 0,5 0-47 0 0,-8 0 74 0 0,0-1-1 0 0,1 0 1 0 0,-1 0 0 0 0,0 0-1 0 0,1-1 1 0 0,-1 1 0 0 0,0-1-1 0 0,0 0 1 0 0,0 0-1 0 0,0 0 1 0 0,1 0 0 0 0,-1 0-1 0 0,-1-1 1 0 0,1 1-1 0 0,0-1 1 0 0,0 0 0 0 0,0 0-1 0 0,-1 0 1 0 0,1 0 0 0 0,-1 0-1 0 0,0-1 1 0 0,0 1-1 0 0,1-1 1 0 0,-2 1 0 0 0,1-1-1 0 0,0 0 1 0 0,0 0-1 0 0,-1 0 1 0 0,0 0 0 0 0,1-2-74 0 0,1-1 38 0 0,-1 0 1 0 0,0-1 0 0 0,0 1-1 0 0,-1 0 1 0 0,0 0 0 0 0,0-1-1 0 0,0 1 1 0 0,-1-1-1 0 0,0 1 1 0 0,0-1 0 0 0,-1 1-1 0 0,0 0 1 0 0,0-1 0 0 0,0 1-1 0 0,-1 0 1 0 0,0-1-1 0 0,0 1 1 0 0,-1 0 0 0 0,1 1-1 0 0,-1-1 1 0 0,0 0 0 0 0,-1 1-1 0 0,0 0 1 0 0,0-1 0 0 0,0 2-1 0 0,0-1 1 0 0,-1 0-1 0 0,1 1 1 0 0,-1 0 0 0 0,0 0-1 0 0,-1 0 1 0 0,-2-1-39 0 0,-73-14-1216 0 0,30 37-6114 0 0,40-10-3068 0 0</inkml:trace>
  <inkml:trace contextRef="#ctx0" brushRef="#br0" timeOffset="642.161">1831 1 11682 0 0,'0'0'3157'0'0,"0"0"-928"0"0,0 0-553 0 0,0 0-181 0 0,0 0-136 0 0,0 0-189 0 0,0 0-258 0 0,0 0-240 0 0,0 0-112 0 0,0 0-68 0 0,0 0-33 0 0,0 0-67 0 0,-4 19-56 0 0,-29 150 348 0 0,32-126-541 0 0,1-1 1 0 0,2 1-1 0 0,2-1 0 0 0,2 1 0 0 0,6 17-143 0 0,29 133 102 0 0,-20-120-885 0 0,-21-71 428 0 0,0-2-109 0 0,0 0-164 0 0,0 0-258 0 0,-17-18-6317 0 0,7 10 589 0 0,4 1-4546 0 0</inkml:trace>
  <inkml:trace contextRef="#ctx0" brushRef="#br0" timeOffset="1152.188">1599 395 8954 0 0,'0'0'3913'0'0,"0"0"-1821"0"0,0 0-817 0 0,0 0-163 0 0,0 0-29 0 0,0 0-59 0 0,0 0-143 0 0,0 0-112 0 0,0 0-119 0 0,0 0-114 0 0,0 0-97 0 0,0 0-150 0 0,34-6-121 0 0,107-18-80 0 0,-72 28-77 0 0,40 37-1565 0 0,-50-12-3779 0 0,16 6-2419 0 0,-20-22 10045 0 0,-37-11-1186 0 0,0-1-1 0 0,1-1 1 0 0,-1 0-1 0 0,1-2 0 0 0,-1 0 1 0 0,0-1-1 0 0,1-1 1 0 0,-2 0-1 0 0,8-4-1106 0 0,-17 6 208 0 0,-1-1 0 0 0,1 0 0 0 0,-1-1 0 0 0,0 1 0 0 0,0-1 0 0 0,0-1 0 0 0,-1 0 0 0 0,1 0 0 0 0,-1 0-1 0 0,0 0 1 0 0,-1-1 0 0 0,1 0 0 0 0,-1 0 0 0 0,0-1 0 0 0,-1 1 0 0 0,1-1 0 0 0,-1 0 0 0 0,-1 0 0 0 0,1-1 0 0 0,-1 1 0 0 0,-1-1 0 0 0,2-5-208 0 0,-3 9 17 0 0,0 1 1 0 0,0-1-1 0 0,-1 0 1 0 0,1 0-1 0 0,-1 0 1 0 0,0 0-1 0 0,-1 0 1 0 0,1 0-1 0 0,0 1 1 0 0,-1-1 0 0 0,0 0-1 0 0,0 0 1 0 0,0 0-1 0 0,0 1 1 0 0,-1-1-1 0 0,0 1 1 0 0,1-1-1 0 0,-1 1 1 0 0,-1 0-1 0 0,1-1 1 0 0,0 1-1 0 0,-1 0 1 0 0,1 1-1 0 0,-1-1 1 0 0,0 0-1 0 0,0 1 1 0 0,0-1-1 0 0,0 1 1 0 0,-1 0-1 0 0,1 0 1 0 0,0 0 0 0 0,-1 1-1 0 0,0-1 1 0 0,1 1-1 0 0,-1 0 1 0 0,0 0-1 0 0,1 0 1 0 0,-1 0-1 0 0,0 1 1 0 0,0-1-1 0 0,0 1 1 0 0,0 0-1 0 0,-2 1-17 0 0,-6 2-29 0 0,0 0 0 0 0,1 1 0 0 0,-1 1 0 0 0,1 0-1 0 0,0 0 1 0 0,0 1 0 0 0,1 0 0 0 0,0 1 0 0 0,0 1 0 0 0,0-1-1 0 0,1 2 1 0 0,0-1 0 0 0,1 1 0 0 0,0 0 0 0 0,0 1 0 0 0,1 0-1 0 0,-4 7 30 0 0,10-16-3 0 0,-8 9-4 0 0,0 1-1 0 0,1 0 0 0 0,0 0 0 0 0,0 0 0 0 0,2 1 0 0 0,-1 0 1 0 0,2 0-1 0 0,-1 1 0 0 0,2 0 0 0 0,0 0 0 0 0,0 0 0 0 0,1 0 0 0 0,1 1 1 0 0,0-1-1 0 0,1 1 0 0 0,1 0 0 0 0,0-1 0 0 0,1 11 8 0 0,1-19 5 0 0,0 1-1 0 0,1-1 0 0 0,-1 0 1 0 0,1 0-1 0 0,0 0 0 0 0,1 0 1 0 0,-1-1-1 0 0,1 1 1 0 0,0-1-1 0 0,0 0 0 0 0,0 0 1 0 0,1 0-1 0 0,-1-1 1 0 0,1 0-1 0 0,0 1 0 0 0,0-2 1 0 0,0 1-1 0 0,0 0 1 0 0,1-1-1 0 0,-1 0 0 0 0,1 0 1 0 0,4 0-5 0 0,128 14 163 0 0,-126-17-223 0 0,0 0 0 0 0,0-1-1 0 0,0 0 1 0 0,0-1 0 0 0,0 0 0 0 0,-1 0-1 0 0,0-2 1 0 0,0 1 0 0 0,0-2 0 0 0,0 1-1 0 0,-1-2 1 0 0,1 1 0 0 0,0-2 60 0 0,45-38-8886 0 0,-46 37-2912 0 0</inkml:trace>
  <inkml:trace contextRef="#ctx0" brushRef="#br0" timeOffset="1535.165">2969 137 13883 0 0,'0'0'2018'0'0,"0"0"-230"0"0,0 0-106 0 0,0 0-85 0 0,0 0-195 0 0,0 0-246 0 0,0 0-239 0 0,0 0-235 0 0,0 0-167 0 0,0 0-159 0 0,0 0-118 0 0,0 0-102 0 0,0 0-40 0 0,-11 7-22 0 0,-33 25-4 0 0,42-31-57 0 0,-1 1 1 0 0,1-1-1 0 0,0 1 1 0 0,0 0-1 0 0,0 0 1 0 0,0 0-1 0 0,0 0 0 0 0,0 0 1 0 0,0 0-1 0 0,1 1 1 0 0,-1-1-1 0 0,1 0 1 0 0,0 1-1 0 0,0 0 1 0 0,0-1-1 0 0,0 1 1 0 0,0 0-1 0 0,0-1 1 0 0,1 1-1 0 0,-1 2-13 0 0,1-5 9 0 0,11 4 81 0 0,-3-6-32 0 0,1 0 1 0 0,0-1-1 0 0,0 0 1 0 0,-1-1-1 0 0,0 0 1 0 0,1 0-1 0 0,-2-1 1 0 0,1 0-1 0 0,0 0 0 0 0,-1-1 1 0 0,0 0-1 0 0,0 0 1 0 0,1-2-59 0 0,-1 2 89 0 0,-38 13-555 0 0,7 15-1161 0 0,12-5-4815 0 0,6-9-5488 0 0</inkml:trace>
  <inkml:trace contextRef="#ctx0" brushRef="#br0" timeOffset="1930.195">2939 483 15283 0 0,'0'0'1885'0'0,"0"0"-474"0"0,0 0-31 0 0,0 0 18 0 0,0 0-97 0 0,0 0-213 0 0,0 0-298 0 0,0 0-199 0 0,0 0-129 0 0,0 0-64 0 0,0 0-63 0 0,0 0-62 0 0,0-7 390 0 0,-20 46-182 0 0,55-67 27 0 0,-34 28-500 0 0,0 0 10 0 0,-1 0 8 0 0,-10 9 693 0 0,5-4-3219 0 0,8-5-5981 0 0,1 0-3907 0 0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16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361 555 2633 0 0,'0'0'1555'0'0,"0"0"-562"0"0,0 0-63 0 0,0 0 317 0 0,0 0 358 0 0,0 0 144 0 0,0 0-144 0 0,0 0-330 0 0,0 0-335 0 0,0 0-233 0 0,0 0-116 0 0,-2-10-17 0 0,-6-27-22 0 0,7 36-473 0 0,1-1 0 0 0,-1 1 0 0 0,0 0 1 0 0,0 0-1 0 0,1 0 0 0 0,-1 0 0 0 0,0-1 0 0 0,0 1 1 0 0,0 0-1 0 0,-1 1 0 0 0,1-1 0 0 0,0 0 1 0 0,0 0-1 0 0,0 0 0 0 0,-1 1 0 0 0,1-1 0 0 0,0 1 1 0 0,-1-1-1 0 0,1 1 0 0 0,0-1 0 0 0,-1 1 1 0 0,1 0-1 0 0,-1 0 0 0 0,1-1 0 0 0,0 1 0 0 0,-1 0 1 0 0,1 0-1 0 0,-1 1 0 0 0,1-1 0 0 0,-1 0 1 0 0,1 0-1 0 0,0 1 0 0 0,-1-1 0 0 0,0 1-79 0 0,-6 0 121 0 0,-2 1-75 0 0,1 1 0 0 0,-1 0 0 0 0,1 1 0 0 0,-1 0 0 0 0,1 0 0 0 0,1 1 0 0 0,-1 0 0 0 0,1 0 1 0 0,-1 1-1 0 0,2 1 0 0 0,-1-1 0 0 0,1 1 0 0 0,0 0 0 0 0,-1 2-46 0 0,2-3 18 0 0,0-1 0 0 0,0 1 1 0 0,1 0-1 0 0,0 0 0 0 0,1 0 0 0 0,-1 1 0 0 0,1 0 0 0 0,0 0 1 0 0,1 0-1 0 0,0 0 0 0 0,0 1 0 0 0,0-1 0 0 0,1 1 1 0 0,0 0-1 0 0,1-1 0 0 0,0 1 0 0 0,0 0 0 0 0,0 0 0 0 0,1 0-18 0 0,1-6 23 0 0,-1 0 0 0 0,1 1 0 0 0,-1-1 0 0 0,1 0 0 0 0,0 0-1 0 0,0 0 1 0 0,0 0 0 0 0,0-1 0 0 0,0 1 0 0 0,1 0 0 0 0,-1 0-1 0 0,1-1 1 0 0,-1 1 0 0 0,1-1 0 0 0,-1 1 0 0 0,1-1 0 0 0,0 0 0 0 0,0 1-1 0 0,-1-1 1 0 0,1 0 0 0 0,0 0 0 0 0,0 0 0 0 0,0-1 0 0 0,0 1-1 0 0,1 0 1 0 0,-1-1 0 0 0,0 1 0 0 0,0-1 0 0 0,0 0 0 0 0,0 0-1 0 0,0 0 1 0 0,1 0 0 0 0,-1 0 0 0 0,2 0-23 0 0,76-16 1160 0 0,-48-1-930 0 0,-1-2 0 0 0,-1-2 0 0 0,-1-1 0 0 0,-1-1 0 0 0,-1-1 1 0 0,-1-1-1 0 0,-1-1 0 0 0,-1-2 0 0 0,18-27-230 0 0,-27 38 46 0 0,-1-1 0 0 0,-1-1 0 0 0,0 0 0 0 0,-1-1 0 0 0,-2 0 0 0 0,0-1 0 0 0,-1 0 0 0 0,0 0 0 0 0,-2-1 0 0 0,-1 0 1 0 0,-1 0-1 0 0,-1-1 0 0 0,0 0 0 0 0,-2 1 0 0 0,-1-6-46 0 0,-1 22-27 0 0,-1-1 0 0 0,0 1 0 0 0,0 0 0 0 0,-1 0 0 0 0,0 0 0 0 0,0 0 0 0 0,-1 0 1 0 0,1 0-1 0 0,-1 1 0 0 0,0-1 0 0 0,-1 1 0 0 0,0 0 0 0 0,1 0 0 0 0,-2 0 0 0 0,1 0 0 0 0,0 1 0 0 0,-1-1 1 0 0,0 1-1 0 0,0 0 0 0 0,0 1 0 0 0,-1-1 0 0 0,1 1 0 0 0,-1 0 0 0 0,1 1 0 0 0,-1-1 0 0 0,0 1 0 0 0,0 0 1 0 0,-1 0-1 0 0,1 1 0 0 0,0 0 0 0 0,0 0 0 0 0,-1 1 0 0 0,1-1 0 0 0,0 1 0 0 0,-1 1 0 0 0,1-1 0 0 0,0 1 1 0 0,-1 0-1 0 0,1 1 0 0 0,0-1 0 0 0,0 1 0 0 0,0 0 0 0 0,0 1 0 0 0,0-1 0 0 0,1 1 0 0 0,-1 1 0 0 0,0 0 28 0 0,-1 2-12 0 0,0 1 1 0 0,0-1 0 0 0,0 2-1 0 0,1-1 1 0 0,0 1 0 0 0,1 0-1 0 0,0 0 1 0 0,0 0 0 0 0,1 1-1 0 0,0 0 1 0 0,0 0 0 0 0,1 0-1 0 0,0 0 1 0 0,0 1 0 0 0,1-1-1 0 0,1 1 1 0 0,0-1 0 0 0,0 1-1 0 0,0 2 11 0 0,13 107 170 0 0,8-62 54 0 0,3-1 1 0 0,1-1-1 0 0,4-2 0 0 0,13 19-224 0 0,47 24 754 0 0,-58-84-375 0 0,-25-38-1365 0 0,-5 13-1241 0 0,0 7-3133 0 0,0 3-6104 0 0</inkml:trace>
  <inkml:trace contextRef="#ctx0" brushRef="#br0" timeOffset="342.772">0 1007 10786 0 0,'0'0'1206'0'0,"0"0"-614"0"0,0 0-184 0 0,0 0 350 0 0,0 0 495 0 0,0 0 214 0 0,0 0-64 0 0,0 0-221 0 0,0 0-221 0 0,0 0-165 0 0,0 0-95 0 0,33-3-44 0 0,104-10-41 0 0,305-33 2357 0 0,-316 36-3130 0 0,-72 9-2623 0 0,-51 4-4540 0 0,-3 1-4093 0 0</inkml:trace>
  <inkml:trace contextRef="#ctx0" brushRef="#br0" timeOffset="910.305">409 1317 10770 0 0,'0'0'1378'0'0,"0"0"-287"0"0,0 0-26 0 0,0 0 273 0 0,0 0 173 0 0,0 0-52 0 0,0 0-232 0 0,0 0-342 0 0,0 0-307 0 0,0 0-173 0 0,0 0-139 0 0,0 0-90 0 0,0 0-20 0 0,-22 1-19 0 0,-67 6-20 0 0,46 12 35 0 0,39-13-121 0 0,-4 2-6 0 0,1 0 1 0 0,0 0-1 0 0,1 1 0 0 0,0 0 1 0 0,0 1-1 0 0,1-1 0 0 0,0 1 0 0 0,1 0 1 0 0,0 0-1 0 0,1 0 0 0 0,0 1 1 0 0,0-1-1 0 0,1 1 0 0 0,1 0 0 0 0,0-1 1 0 0,0 1-1 0 0,1 0 0 0 0,0 0 0 0 0,1 0 1 0 0,0-1-1 0 0,1 2-25 0 0,-1-8 35 0 0,1 0 0 0 0,0 0 0 0 0,0 0 0 0 0,1 0 0 0 0,-1-1 0 0 0,1 1 0 0 0,-1-1 0 0 0,1 1 0 0 0,0-1 0 0 0,1 0 0 0 0,-1 0 0 0 0,0-1 0 0 0,1 1 1 0 0,-1-1-1 0 0,1 1 0 0 0,0-1 0 0 0,0 0 0 0 0,0-1 0 0 0,0 1 0 0 0,0-1 0 0 0,0 1 0 0 0,1-1 0 0 0,-1-1 0 0 0,0 1 0 0 0,1 0 0 0 0,-1-1 0 0 0,0 0 0 0 0,1 0 0 0 0,-1-1 0 0 0,1 1 0 0 0,-1-1 0 0 0,0 0 0 0 0,0 0 0 0 0,1 0 0 0 0,-1 0 0 0 0,0-1 0 0 0,0 0 0 0 0,0 0 0 0 0,0 0 0 0 0,-1 0 1 0 0,1 0-1 0 0,0-1 0 0 0,-1 0 0 0 0,3-3-35 0 0,18-13 57 0 0,-1-2 0 0 0,-1-1-1 0 0,0 0 1 0 0,-2-2 0 0 0,-1 0 0 0 0,-1-1 0 0 0,-1-1 0 0 0,-1-1 0 0 0,-2 0 0 0 0,0-1 0 0 0,-2-1 0 0 0,-1 0 0 0 0,-2 0 0 0 0,0-1 0 0 0,-2 0 0 0 0,-1 0 0 0 0,-2-1 0 0 0,-1 0 0 0 0,-1 0 0 0 0,-2-2-57 0 0,-28-59-62 0 0,26 89 36 0 0,1 0 1 0 0,-1 1-1 0 0,0 0 1 0 0,1-1-1 0 0,-1 1 1 0 0,0 0-1 0 0,-1 0 1 0 0,1 0-1 0 0,0 0 0 0 0,-1 1 1 0 0,1-1-1 0 0,-1 0 1 0 0,1 1-1 0 0,-1 0 1 0 0,0 0-1 0 0,1 0 1 0 0,-1 0-1 0 0,0 0 1 0 0,0 0-1 0 0,0 1 0 0 0,0-1 1 0 0,0 1-1 0 0,0 0 1 0 0,1 0-1 0 0,-1 0 1 0 0,0 0-1 0 0,0 0 1 0 0,0 1-1 0 0,0 0 1 0 0,0-1-1 0 0,-1 2 26 0 0,-2 2-19 0 0,0 0 0 0 0,1 0-1 0 0,0 1 1 0 0,-1 0 0 0 0,2 0 0 0 0,-1 0-1 0 0,0 1 1 0 0,1-1 0 0 0,0 1 0 0 0,1 0 0 0 0,-1 1-1 0 0,1-1 1 0 0,0 1 0 0 0,1-1 0 0 0,0 1 0 0 0,0 0-1 0 0,-1 3 20 0 0,-3 14 24 0 0,2-1 0 0 0,0 1 0 0 0,1 0 0 0 0,2 0 0 0 0,0 0 0 0 0,2 1 0 0 0,1-1 0 0 0,0 1-24 0 0,4-4 64 0 0,0 1 0 0 0,1-1-1 0 0,1 0 1 0 0,1-1 0 0 0,1 0-1 0 0,0 0 1 0 0,2-1 0 0 0,11 15-64 0 0,11 21 108 0 0,39 40-94 0 0,-60-94-4088 0 0,-9-12-3319 0 0,-3 8 4309 0 0,0-1-7962 0 0</inkml:trace>
  <inkml:trace contextRef="#ctx0" brushRef="#br0" timeOffset="1291.302">981 1074 11434 0 0,'0'0'4663'0'0,"0"0"-3002"0"0,0 0-878 0 0,0 0 153 0 0,0 0 185 0 0,0 0 26 0 0,0 0-224 0 0,0 0-311 0 0,0 0-231 0 0,0 0-137 0 0,0 0-47 0 0,-13 34-34 0 0,-42 108-29 0 0,-2 31 154 0 0,50-85-188 0 0,43-68 266 0 0,-24-19-286 0 0,1 0 1 0 0,0-1-1 0 0,0-1 0 0 0,0 0 0 0 0,0-1 0 0 0,0 0 0 0 0,0-1 0 0 0,-1 0 0 0 0,1-1 1 0 0,-1 0-1 0 0,0-1 0 0 0,0-1 0 0 0,-1 0 0 0 0,0 0-80 0 0,1-3-1105 0 0,-13 7-2545 0 0,-6 2-3636 0 0,5 0-4195 0 0</inkml:trace>
  <inkml:trace contextRef="#ctx0" brushRef="#br0" timeOffset="1526.316">705 1298 8954 0 0,'0'0'3014'0'0,"0"0"-918"0"0,0 0-378 0 0,0 0-16 0 0,0 0-87 0 0,0 0-218 0 0,0 0-386 0 0,0 0-421 0 0,0 0-190 0 0,0 0-8 0 0,0 0 36 0 0,0 0 57 0 0,0 0-47 0 0,19 0-113 0 0,133-7 90 0 0,-68-1-318 0 0,-7 1-2076 0 0,-28 0-5553 0 0,-34 3-4361 0 0</inkml:trace>
  <inkml:trace contextRef="#ctx0" brushRef="#br0" timeOffset="3837.287">1563 974 3585 0 0,'0'0'1249'0'0,"0"0"-454"0"0,0 0 9 0 0,0 0 285 0 0,0 0 344 0 0,0 0 66 0 0,0 0-206 0 0,0 0-255 0 0,0 0-259 0 0,0 0-135 0 0,0 0 1 0 0,0 0 5 0 0,0 0-15 0 0,8 15-13 0 0,25 45-20 0 0,-31-55-383 0 0,1 0 0 0 0,0 0 0 0 0,1-1-1 0 0,-1 1 1 0 0,1-1 0 0 0,0 0-1 0 0,0 0 1 0 0,0 0 0 0 0,0 0 0 0 0,1-1-1 0 0,0 0 1 0 0,-1 0 0 0 0,1 0-1 0 0,1 0 1 0 0,-1-1 0 0 0,0 0 0 0 0,0 0-1 0 0,1 0 1 0 0,3 0-219 0 0,1 0 240 0 0,1 0 0 0 0,-1-1 1 0 0,1 0-1 0 0,-1-1 0 0 0,1 0 0 0 0,0-1 0 0 0,-1 0 1 0 0,1 0-1 0 0,-1-1 0 0 0,0-1 0 0 0,1 1 1 0 0,-1-2-1 0 0,0 0 0 0 0,-1 0 0 0 0,1 0 0 0 0,4-4-240 0 0,-1 0 81 0 0,-1 0 0 0 0,0-1 0 0 0,0 0 0 0 0,-1 0 0 0 0,0-2 0 0 0,-1 1-1 0 0,0-1 1 0 0,0-1 0 0 0,-2 0 0 0 0,1 0 0 0 0,-2 0 0 0 0,1-1-1 0 0,-2 0 1 0 0,0-1 0 0 0,0 0 0 0 0,2-9-81 0 0,-7 20-5 0 0,0 0 0 0 0,0 0 0 0 0,-1 1-1 0 0,1-1 1 0 0,-1 0 0 0 0,1 0 0 0 0,-1 0 0 0 0,0 0 0 0 0,0 1 0 0 0,0-1-1 0 0,0 0 1 0 0,-1 0 0 0 0,1 0 0 0 0,-1 0 0 0 0,0 1 0 0 0,0-1-1 0 0,0 0 1 0 0,0 1 0 0 0,0-1 0 0 0,0 0 0 0 0,-1 1 0 0 0,1-1 0 0 0,-1 1-1 0 0,0 0 1 0 0,0 0 0 0 0,0 0 0 0 0,0 0 0 0 0,0 0 0 0 0,0 0-1 0 0,0 0 1 0 0,-1 0 0 0 0,1 1 0 0 0,-1-1 0 0 0,1 1 0 0 0,-1 0 0 0 0,1 0-1 0 0,-1 0 1 0 0,0 0 0 0 0,0 0 0 0 0,1 1 0 0 0,-1-1 0 0 0,0 1-1 0 0,0 0 1 0 0,-1 0 5 0 0,-15 2-53 0 0,0 2-1 0 0,0 0 1 0 0,1 1 0 0 0,0 1-1 0 0,-1 1 1 0 0,2 1-1 0 0,-1 0 1 0 0,1 1-1 0 0,1 1 1 0 0,0 0 0 0 0,0 2-1 0 0,1 0 1 0 0,0 0-1 0 0,1 1 1 0 0,0 1 0 0 0,2 0-1 0 0,-10 14 54 0 0,14-20 22 0 0,0 1-1 0 0,1 1 1 0 0,0-1 0 0 0,0 1-1 0 0,1 1 1 0 0,0-1 0 0 0,1 1-1 0 0,0 0 1 0 0,1 0 0 0 0,0 0-1 0 0,1 1 1 0 0,1-1 0 0 0,-1 1-1 0 0,2 0 1 0 0,-1 0-1 0 0,2 0 1 0 0,0 0 0 0 0,0 0-1 0 0,1 0 1 0 0,0-1 0 0 0,1 1-1 0 0,1 0 1 0 0,0-1 0 0 0,0 1-1 0 0,1-1 1 0 0,2 5-22 0 0,2-5 72 0 0,1-1 1 0 0,0 0-1 0 0,0 0 0 0 0,1-1 1 0 0,0 0-1 0 0,0 0 1 0 0,1-1-1 0 0,0-1 0 0 0,1 0 1 0 0,0 0-1 0 0,0-1 1 0 0,0-1-1 0 0,1 0 0 0 0,0 0 1 0 0,0-2-1 0 0,5 2-72 0 0,23 3 285 0 0,1-2 1 0 0,-1-1-1 0 0,1-2 0 0 0,27-3-285 0 0,-68 0 28 0 0,-1 0-5 0 0,0 0 9 0 0,0 0 12 0 0,-1-33-411 0 0,-1 11-2366 0 0,3 8-4351 0 0,1 10-4672 0 0</inkml:trace>
  <inkml:trace contextRef="#ctx0" brushRef="#br0" timeOffset="5648.583">1681 617 8 0 0,'0'0'3582'0'0,"0"0"-1742"0"0,0 0-232 0 0,0 0 452 0 0,0 0 320 0 0,0 0-7 0 0,0 0-409 0 0,0 0-497 0 0,0 0-330 0 0,0 0-244 0 0,0 0-162 0 0,0 0-78 0 0,0 0-60 0 0,6-7 4284 0 0,24-37-4053 0 0,86-81-329 0 0,-85 93-304 0 0,0-2 0 0 0,-2 0 0 0 0,-2-2 0 0 0,4-9-191 0 0,10-24 418 0 0,-24 138-311 0 0,-1 16 109 0 0,-1 7 51 0 0,-10-89-178 0 0,-4-3-91 0 0,-1 0 23 0 0,0 0-5 0 0,0 0-35 0 0,0 0-3 0 0,0 0-32 0 0,0 0 14 0 0,0 0-26 0 0,0 0-29 0 0,0 0-54 0 0,0 0-102 0 0,1 0-985 0 0,7 0-321 0 0,-4 1-3843 0 0,-1 2-6674 0 0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28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8 155 1368 0 0,'0'0'1767'0'0,"0"0"-297"0"0,0 0-60 0 0,0 0 159 0 0,0 0 236 0 0,0 0 82 0 0,0 0-218 0 0,0 0-442 0 0,0 0-456 0 0,0 0-348 0 0,0 0-184 0 0,-8-3 203 0 0,43 6 1624 0 0,166 15 2308 0 0,-1-20-2626 0 0,1-9 0 0 0,105-22-1748 0 0,-35 3 481 0 0,843-47 409 0 0,-735 58-711 0 0,-379 19-194 0 0,0 0 22 0 0,0 0-1 0 0,0 0-12 0 0,0 0-13 0 0,0 0-24 0 0,0 0-30 0 0,0 0-15 0 0,0 0-28 0 0,19 6-422 0 0,-4 7-507 0 0,3 1-2218 0 0,-7-3-4639 0 0,-8-8-3455 0 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14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0 0 0,'0'0'2224'0'0,"0"0"-390"0"0,0 0-253 0 0,0 0-80 0 0,0 0-2 0 0,0 0-24 0 0,0 0-84 0 0,0 0-112 0 0,0 0-137 0 0,0 0-93 0 0,0 0-67 0 0,0 0-49 0 0,0 4 947 0 0,1 14 9023 0 0,-1-18-10895 0 0,18 0 156 0 0,19 6 12 0 0,0-1-1 0 0,0-3 1 0 0,1-1-1 0 0,-1-1 1 0 0,37-6-176 0 0,4 5 445 0 0,-86-25-4583 0 0,6 22 3021 0 0,-3-5-1925 0 0,1 4-4886 0 0,1 1-4334 0 0</inkml:trace>
  <inkml:trace contextRef="#ctx0" brushRef="#br0" timeOffset="376.935">175 0 9930 0 0,'0'0'3832'0'0,"0"0"-2143"0"0,0 0-722 0 0,0 0 60 0 0,0 0 124 0 0,0 0-11 0 0,0 0-204 0 0,0 0-326 0 0,0 0-277 0 0,0 0-87 0 0,0 0 75 0 0,0 0 138 0 0,0 0 118 0 0,2 6 61 0 0,17 102 2237 0 0,-30 113-1401 0 0,-6-99-1170 0 0,12 10-96 0 0,5-132-222 0 0,0 0-2 0 0,0 0-2 0 0,0 0-37 0 0,0 0-10 0 0,0 0-9 0 0,0 0-24 0 0,0 0-65 0 0,0-16-4879 0 0,0 10-2757 0 0,0 2-4237 0 0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16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0 206 11594 0 0,'0'0'1802'0'0,"0"0"-606"0"0,0 0-130 0 0,0 0 137 0 0,0 0 100 0 0,0 0-24 0 0,0 0-212 0 0,0 0-262 0 0,0 0-197 0 0,0 0-106 0 0,0 0-42 0 0,0 0-33 0 0,25-19-9 0 0,79-60-46 0 0,-15 1 929 0 0,-52 48-462 0 0,-19 49-417 0 0,31 90 88 0 0,-29-50-326 0 0,-7-28-165 0 0,-1 2 0 0 0,-2-1 0 0 0,-2 1 0 0 0,0 0 0 0 0,-3 1 0 0 0,-1 0 0 0 0,-1 0 0 0 0,-2 0 0 0 0,-1 0 1 0 0,-2 6-20 0 0,-2-21 2 0 0,0-1 0 0 0,-1 1 0 0 0,-1-1 1 0 0,-1 0-1 0 0,-1 0 0 0 0,0-1 0 0 0,-2 0 1 0 0,0 0-1 0 0,0-1 0 0 0,-1 0 0 0 0,-1-1 1 0 0,-1-1-1 0 0,0 0 0 0 0,-1 0 0 0 0,-1-1 1 0 0,-7 4-3 0 0,18-13 6 0 0,-1 1 1 0 0,0-1 0 0 0,0-1 0 0 0,0 1-1 0 0,0-1 1 0 0,0 0 0 0 0,-1 0 0 0 0,0-1 0 0 0,1 1-1 0 0,-1-1 1 0 0,0-1 0 0 0,0 1 0 0 0,-3 0-7 0 0,7-4 8 0 0,0 1 0 0 0,0-1 0 0 0,1 0 0 0 0,-1 0 0 0 0,1 0 0 0 0,-1 0 0 0 0,1 0 0 0 0,0 0 0 0 0,0 0 0 0 0,0 0 0 0 0,0 0 0 0 0,0-1 0 0 0,0 1 0 0 0,1 0 0 0 0,-1-1 0 0 0,1 1 0 0 0,-1 0 0 0 0,1-1 0 0 0,0 1 0 0 0,0-1 1 0 0,0 1-1 0 0,0 0 0 0 0,1-1 0 0 0,-1 1 0 0 0,1 0 0 0 0,-1-1 0 0 0,2 0-8 0 0,-2-2-8 0 0,43-113-15 0 0,-16 56-262 0 0,10-29-377 0 0,-23 28-8151 0 0,-14 55-2685 0 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16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1 239 12115 0 0,'0'0'1912'0'0,"0"0"-233"0"0,0 0-97 0 0,0 0-34 0 0,0 0-76 0 0,0 0-235 0 0,0 0-361 0 0,0 0-277 0 0,0 0-123 0 0,0 0-40 0 0,0 0-5 0 0,0 0 9 0 0,0 0-47 0 0,16-10-48 0 0,102-66 597 0 0,52-77 680 0 0,-170 154-1612 0 0,0-1 0 0 0,0 1 0 0 0,0-1 0 0 0,0 0 0 0 0,0 1 0 0 0,0-1 1 0 0,0 1-1 0 0,0-1 0 0 0,0 0 0 0 0,0 1 0 0 0,0-1 0 0 0,0 1 0 0 0,0-1 0 0 0,1 0 1 0 0,-1 1-1 0 0,0-1 0 0 0,0 0 0 0 0,0 1 0 0 0,1-1 0 0 0,-1 0 0 0 0,0 0 0 0 0,1 1 0 0 0,-1-1 1 0 0,0 0-1 0 0,0 1 0 0 0,1-1 0 0 0,-1 0 0 0 0,0 0 0 0 0,1 0 0 0 0,-1 0 0 0 0,1 1 1 0 0,-1-1-1 0 0,0 0 0 0 0,1 0 0 0 0,-1 0 0 0 0,0 0 0 0 0,1 0 0 0 0,-1 0 0 0 0,1 0 1 0 0,-1 0-1 0 0,0 0 0 0 0,1 0 0 0 0,-1 0 0 0 0,1 0 0 0 0,-1 0 0 0 0,0 0 0 0 0,1 0 1 0 0,-1-1-1 0 0,1 1 0 0 0,-1 0 0 0 0,1 0-10 0 0,-1 19 90 0 0,72 168 523 0 0,-65-161-1547 0 0,1-10-3480 0 0,-3-10-3773 0 0,-1-2-4145 0 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24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26 626 2553 0 0,'0'0'2249'0'0,"0"0"-916"0"0,0 0-132 0 0,0 0 382 0 0,0 0 330 0 0,0 0 26 0 0,0 0-314 0 0,0 0-504 0 0,0 0-411 0 0,0 0-203 0 0,0 0-52 0 0,0 0 1 0 0,0 0 7 0 0,26 4 2747 0 0,110-2 1230 0 0,0-1-3230 0 0,-53-8-1 0 0,-112 7-6800 0 0,11 0-2765 0 0,13 0-2729 0 0</inkml:trace>
  <inkml:trace contextRef="#ctx0" brushRef="#br0" timeOffset="527.99">0 887 10322 0 0,'0'0'2089'0'0,"0"0"-845"0"0,0 0-352 0 0,0 0 86 0 0,0 0 163 0 0,0 0 27 0 0,0 0-158 0 0,0 0-183 0 0,0 0-122 0 0,0 0-27 0 0,0 0 30 0 0,0 0-7 0 0,7 3-34 0 0,109 9 2613 0 0,-5-26-1908 0 0,-80 13-1059 0 0,-31 1-303 0 0,0-3-16 0 0,26-8-1282 0 0,-26 9 1629 0 0,0-3-7114 0 0,0 5 4499 0 0,0-1-9454 0 0</inkml:trace>
  <inkml:trace contextRef="#ctx0" brushRef="#br0" timeOffset="17184.947">963 681 0 0 0,'0'0'1319'0'0,"0"0"575"0"0,0 0 430 0 0,0 0 171 0 0,0 0-115 0 0,0 0-276 0 0,0 0-346 0 0,0 0-301 0 0,0 0-236 0 0,0 0-176 0 0,-2 0 2531 0 0,-29 59-1807 0 0,15-26-1552 0 0,1 1 0 0 0,1 0 0 0 0,2 1 0 0 0,1 1 0 0 0,-3 28-217 0 0,11 35 214 0 0,6-95-150 0 0,0 0-1 0 0,1-1 1 0 0,-1 1-1 0 0,1-1 1 0 0,0 0-1 0 0,-1 0 1 0 0,1-1-1 0 0,1 1 1 0 0,-1-1-1 0 0,0 1 1 0 0,1-1-1 0 0,-1-1 1 0 0,1 1-1 0 0,-1-1 1 0 0,1 0-1 0 0,0 0 1 0 0,0 0-1 0 0,0 0-63 0 0,69 7 440 0 0,-53-34-3368 0 0,-16 5-7161 0 0,-3 16-950 0 0</inkml:trace>
  <inkml:trace contextRef="#ctx0" brushRef="#br0" timeOffset="17734.936">615 438 6929 0 0,'0'0'1379'0'0,"0"0"-158"0"0,0 0 100 0 0,0 0 293 0 0,0 0 226 0 0,0 0-67 0 0,0 0-378 0 0,0 0-474 0 0,0 0-377 0 0,0 0-157 0 0,0 0 72 0 0,0 0 182 0 0,4 0 169 0 0,21-1 117 0 0,0-1 1 0 0,0-1-1 0 0,0-1 1 0 0,-1-2 0 0 0,1 0-1 0 0,10-5-927 0 0,-25 6 107 0 0,0 0 0 0 0,1 0 0 0 0,-2-1 0 0 0,1 0 0 0 0,-1-1 0 0 0,0 1 0 0 0,0-2 0 0 0,-1 0 0 0 0,0 0 0 0 0,0 0 0 0 0,-1-1 0 0 0,4-6-107 0 0,27-36 194 0 0,-37 51-197 0 0,-1 0 10 0 0,0 0 14 0 0,0 0-5 0 0,0 0-31 0 0,0 0-5 0 0,6 18-108 0 0,45 123 552 0 0,-29-90-337 0 0,-21-49-98 0 0,-1 0-16 0 0,0-1 0 0 0,1 1 0 0 0,-1 0 1 0 0,1 0-1 0 0,0-1 0 0 0,-1 1 0 0 0,1 0 1 0 0,0-1-1 0 0,0 1 0 0 0,0 0 0 0 0,0-1 1 0 0,0 0-1 0 0,0 1 0 0 0,1-1 0 0 0,-1 0 1 0 0,0 1-1 0 0,1-1 0 0 0,-1 0 0 0 0,1 0 1 0 0,-1 0-1 0 0,1 0 0 0 0,0 0 0 0 0,-1-1 1 0 0,2 2 26 0 0,18 5-2239 0 0,-9 0-4612 0 0,-7-3-4854 0 0</inkml:trace>
  <inkml:trace contextRef="#ctx0" brushRef="#br0" timeOffset="18405.458">1714 435 3313 0 0,'0'0'2906'0'0,"0"0"-853"0"0,0 0-168 0 0,0 0 83 0 0,0 0 1 0 0,0 0-156 0 0,0 0-222 0 0,0 0-222 0 0,0 0-254 0 0,0 0-167 0 0,0 0-152 0 0,0 0-121 0 0,0 0-44 0 0,-6-1-41 0 0,-19-1-83 0 0,-16 23 792 0 0,26-7-1115 0 0,0 1 0 0 0,0 0 0 0 0,2 1 0 0 0,0 1 0 0 0,0 0 0 0 0,2 0 0 0 0,0 1 0 0 0,1 1-1 0 0,1 0 1 0 0,1 0 0 0 0,1 1 0 0 0,0 0 0 0 0,1 1-184 0 0,-6 12 167 0 0,-2 4-60 0 0,2 1 0 0 0,1 0 0 0 0,2 1 0 0 0,2-1 0 0 0,1 2 0 0 0,3-1 0 0 0,0 23-107 0 0,3-52 49 0 0,0 1-1 0 0,1 0 1 0 0,0 0 0 0 0,1 0-1 0 0,0-1 1 0 0,0 1-1 0 0,2-1 1 0 0,-1 1-1 0 0,1-1 1 0 0,0 0-1 0 0,1-1 1 0 0,0 1-1 0 0,1-1 1 0 0,0 0-1 0 0,1 0 1 0 0,2 2-49 0 0,23 15 290 0 0,-31-26-308 0 0,18-21-5478 0 0,-12 15-1347 0 0,-4 0-5201 0 0</inkml:trace>
  <inkml:trace contextRef="#ctx0" brushRef="#br0" timeOffset="18722.991">1725 917 10418 0 0,'0'0'3710'0'0,"0"0"-1520"0"0,0 0-644 0 0,0 0-91 0 0,0 0-36 0 0,0 0-86 0 0,0 0-214 0 0,0 0-292 0 0,0 0-228 0 0,0 0-164 0 0,0 0-83 0 0,0 0-55 0 0,14 8 834 0 0,128 0 2315 0 0,-83-9-5238 0 0,-12 1-7229 0 0,-48 0-3337 0 0</inkml:trace>
  <inkml:trace contextRef="#ctx0" brushRef="#br0" timeOffset="19469.209">2550 722 2160 0 0,'0'0'1941'0'0,"0"0"25"0"0,0 0-81 0 0,0 0-46 0 0,0 0-133 0 0,0 0-259 0 0,0 0-132 0 0,0 0-147 0 0,0 0-67 0 0,0 0-37 0 0,0 0-55 0 0,0 0-30 0 0,0 0-53 0 0,-4 0-95 0 0,-49-7 4102 0 0,-28 13-3641 0 0,-51 65-1029 0 0,130-69-261 0 0,0 1 1 0 0,0-1 0 0 0,1 1 0 0 0,-1 0-1 0 0,1-1 1 0 0,0 1 0 0 0,-1 0 0 0 0,1 0 0 0 0,0 0-1 0 0,1 0 1 0 0,-1 0 0 0 0,1 0 0 0 0,-1 1-1 0 0,1-1 1 0 0,0 0 0 0 0,0 0 0 0 0,0 0-1 0 0,0 0 1 0 0,1 0 0 0 0,-1 0 0 0 0,1 0-1 0 0,0 0 1 0 0,0 0 0 0 0,0 0 0 0 0,0 0 0 0 0,1 0-1 0 0,-1 0 1 0 0,1 0 0 0 0,0-1 0 0 0,-1 1-1 0 0,1-1 1 0 0,0 1 0 0 0,1-1 0 0 0,-1 0-1 0 0,0 0 1 0 0,1 0 0 0 0,-1 0 0 0 0,1 0 0 0 0,-1-1-1 0 0,3 2-2 0 0,129 55 375 0 0,-132-57-359 0 0,-1 0-1 0 0,1 1 1 0 0,-1-1 0 0 0,0 0-1 0 0,0 1 1 0 0,1-1 0 0 0,-1 1-1 0 0,0-1 1 0 0,0 1 0 0 0,0-1-1 0 0,-1 1 1 0 0,1 0 0 0 0,0-1-1 0 0,-1 1 1 0 0,1 0 0 0 0,-1 0-1 0 0,1 0 1 0 0,-1-1 0 0 0,0 1-1 0 0,0 0 1 0 0,0 0 0 0 0,0 0-1 0 0,0 0 1 0 0,0 0 0 0 0,0-1 0 0 0,-1 1-1 0 0,1 0 1 0 0,0 0 0 0 0,-1 0-1 0 0,0-1 1 0 0,1 1 0 0 0,-1 0-1 0 0,0-1 1 0 0,0 1 0 0 0,0 0-1 0 0,0-1 1 0 0,-1 1-16 0 0,-51 46 506 0 0,-93 25-228 0 0,34-51-183 0 0,112-22-144 0 0,0 0-38 0 0,30-54-6803 0 0,-19 43 1897 0 0,-4 3-6836 0 0</inkml:trace>
  <inkml:trace contextRef="#ctx0" brushRef="#br0" timeOffset="19721.874">2732 858 18284 0 0,'0'0'615'0'0,"0"0"-107"0"0,0 0 257 0 0,0 0 336 0 0,0 0 131 0 0,0 0-81 0 0,0 0-282 0 0,0 0-314 0 0,0 0-223 0 0,0 0-121 0 0,0 0-86 0 0,0 0-51 0 0,0 0-17 0 0,-1 31-28 0 0,-3 96-19 0 0,-5-71-941 0 0,8-55 552 0 0,0 1-1894 0 0,-1-2-6550 0 0,0 0-3393 0 0</inkml:trace>
  <inkml:trace contextRef="#ctx0" brushRef="#br0" timeOffset="19870.091">2734 449 21213 0 0,'0'0'1348'0'0,"0"0"-268"0"0,0 0-180 0 0,0 0-78 0 0,0 0-125 0 0,0 0-231 0 0,0 0-274 0 0,0 0-234 0 0,0 0-143 0 0,0 0-24 0 0,0 0 50 0 0,0 0 26 0 0,0 8-46 0 0,7 77-1934 0 0,-1-60-723 0 0,-3-7-3189 0 0,-1-3-5851 0 0</inkml:trace>
  <inkml:trace contextRef="#ctx0" brushRef="#br0" timeOffset="20365.939">2841 1060 6721 0 0,'0'0'2493'0'0,"0"0"-1097"0"0,0 0-179 0 0,0 0 299 0 0,0 0 214 0 0,0 0 9 0 0,0 0-234 0 0,0 0-251 0 0,0 0-133 0 0,0 0-87 0 0,0 0-79 0 0,0 0-180 0 0,0 0-170 0 0,13-11-109 0 0,42-35-76 0 0,29-47 1197 0 0,-18 0-955 0 0,-65 93-677 0 0,-1 0 0 0 0,0-1 0 0 0,1 1 0 0 0,-1 0 0 0 0,1-1 0 0 0,-1 1 0 0 0,0 0 0 0 0,1-1 0 0 0,-1 1 0 0 0,1 0 0 0 0,-1 0 0 0 0,1-1 0 0 0,-1 1 0 0 0,1 0 0 0 0,-1 0 0 0 0,1 0-1 0 0,-1 0 1 0 0,1-1 0 0 0,-1 1 0 0 0,1 0 0 0 0,-1 0 0 0 0,1 0 0 0 0,-1 0 0 0 0,1 0 0 0 0,-1 1 0 0 0,1-1 0 0 0,-1 0 0 0 0,1 0 0 0 0,-1 0 0 0 0,1 0 0 0 0,-1 1 0 0 0,1-1 0 0 0,-1 0-1 0 0,1 0 1 0 0,-1 1 0 0 0,1-1 0 0 0,-1 0 0 0 0,0 1 0 0 0,1-1 0 0 0,-1 0 0 0 0,0 1 0 0 0,1-1 0 0 0,-1 1 0 0 0,0-1 0 0 0,1 0 0 0 0,-1 1 0 0 0,0-1 0 0 0,0 1 0 0 0,0-1-1 0 0,1 1 1 0 0,-1-1 0 0 0,0 1 0 0 0,0-1 0 0 0,0 1 0 0 0,0-1 0 0 0,0 1 0 0 0,0-1 0 0 0,0 1 0 0 0,0-1 0 0 0,0 1 0 0 0,0-1 0 0 0,0 1 15 0 0,11 43 57 0 0,-10-38-91 0 0,-1-2 68 0 0,1 0 0 0 0,0 0 0 0 0,0 0 0 0 0,0-1 0 0 0,1 1-1 0 0,-1 0 1 0 0,1-1 0 0 0,0 1 0 0 0,0-1 0 0 0,0 1 0 0 0,1-1 0 0 0,-1 0 0 0 0,1 0 0 0 0,-1 0 0 0 0,1 0 0 0 0,0-1 0 0 0,0 1 0 0 0,0-1 0 0 0,1 0 0 0 0,-1 0 0 0 0,1 0 0 0 0,-1 0 0 0 0,1 0 0 0 0,-1-1 0 0 0,1 1 0 0 0,0-1 0 0 0,0 0 0 0 0,0 0 0 0 0,0-1 0 0 0,0 1 0 0 0,0-1 0 0 0,0 0 0 0 0,0 0 0 0 0,0 0 0 0 0,0-1 0 0 0,-1 1 0 0 0,1-1 0 0 0,0 0 0 0 0,0 0 0 0 0,0 0 0 0 0,0-1 0 0 0,-1 1 0 0 0,1-1 0 0 0,-1 0 0 0 0,1 0 0 0 0,2-2-34 0 0,1-1 120 0 0,0-1 0 0 0,0 1 0 0 0,0-1 0 0 0,-1-1 0 0 0,0 1 0 0 0,0-1 0 0 0,-1 0 1 0 0,0-1-1 0 0,0 1 0 0 0,-1-1 0 0 0,1 0 0 0 0,-2 0 0 0 0,1 0 0 0 0,-1-1 0 0 0,1-4-120 0 0,23-98-130 0 0,-45 108-5178 0 0,13 3-345 0 0,-2 0-6821 0 0</inkml:trace>
  <inkml:trace contextRef="#ctx0" brushRef="#br0" timeOffset="21418.935">3743 641 6369 0 0,'0'0'2965'0'0,"0"0"-1058"0"0,0 0-435 0 0,0 0 19 0 0,0 0 43 0 0,0 0-66 0 0,0 0-219 0 0,0 0-320 0 0,0 0-229 0 0,0 0-150 0 0,0 0-106 0 0,0 0-49 0 0,-20 14-31 0 0,-62 45-42 0 0,33 1 448 0 0,42-44-644 0 0,2 0 0 0 0,-1 0 0 0 0,2 0 0 0 0,0 1 0 0 0,1 0 0 0 0,1 0 0 0 0,0 0 0 0 0,1 0 0 0 0,1 0 0 0 0,1 0 0 0 0,0 0 0 0 0,2 3-126 0 0,-3-14 46 0 0,1 0 0 0 0,0 0-1 0 0,1-1 1 0 0,-1 1-1 0 0,1 0 1 0 0,0-1 0 0 0,1 1-1 0 0,-1-1 1 0 0,1 0 0 0 0,0 0-1 0 0,0 0 1 0 0,0 0 0 0 0,1-1-1 0 0,0 1 1 0 0,0-1 0 0 0,0 0-1 0 0,1 0 1 0 0,-1 0 0 0 0,1 0-1 0 0,0-1 1 0 0,0 0-1 0 0,0 0 1 0 0,0 0 0 0 0,0-1-1 0 0,1 0 1 0 0,-1 0 0 0 0,1 0-1 0 0,2 0-45 0 0,5 1 155 0 0,0 0-1 0 0,-1-1 0 0 0,1-1 0 0 0,0 0 0 0 0,0 0 1 0 0,0-1-1 0 0,0-1 0 0 0,0 0 0 0 0,0-1 0 0 0,0-1 1 0 0,0 0-1 0 0,5-2-154 0 0,-6 2 78 0 0,0 0 1 0 0,0 0 0 0 0,-1-1-1 0 0,1-1 1 0 0,-1 0-1 0 0,0-1 1 0 0,0 0 0 0 0,-1 0-1 0 0,0-1 1 0 0,0-1-1 0 0,0 1 1 0 0,-1-2 0 0 0,0 1-1 0 0,-1-1 1 0 0,0-1-1 0 0,0 1 1 0 0,-1-1-1 0 0,0-1 1 0 0,-1 1 0 0 0,0-1-1 0 0,-1 0 1 0 0,0-1-1 0 0,-1 1 1 0 0,0-1 0 0 0,-1 0-1 0 0,0 0 1 0 0,1-11-79 0 0,-3 16-26 0 0,-1 0 0 0 0,0 0 0 0 0,0 0 0 0 0,-1 0 0 0 0,0 0-1 0 0,0 0 1 0 0,0 0 0 0 0,-1 0 0 0 0,0 1 0 0 0,0-1 0 0 0,-1 0 0 0 0,0 1 0 0 0,0 0 0 0 0,-1 0 0 0 0,1 0 0 0 0,-1 0 0 0 0,-1 0 0 0 0,1 1 0 0 0,-1 0 0 0 0,0 0 0 0 0,0 0 0 0 0,0 0 0 0 0,-1 1 0 0 0,1 0 0 0 0,-3-1 26 0 0,0 0-243 0 0,-1 1-1 0 0,0 0 1 0 0,0 0 0 0 0,0 1-1 0 0,0 0 1 0 0,-1 1-1 0 0,1 0 1 0 0,-1 0 0 0 0,1 1-1 0 0,-1 0 1 0 0,1 1 0 0 0,-1 0-1 0 0,0 1 1 0 0,1 0 0 0 0,-1 0-1 0 0,1 1 1 0 0,-4 1 243 0 0,-43 14-4881 0 0,3 6-4590 0 0,33-12-1081 0 0</inkml:trace>
  <inkml:trace contextRef="#ctx0" brushRef="#br0" timeOffset="21888.02">3514 917 9370 0 0,'0'0'2337'0'0,"0"0"-288"0"0,0 0-72 0 0,0 0-52 0 0,0 0-159 0 0,0 0-287 0 0,0 0-308 0 0,0 0-263 0 0,0 0-220 0 0,0 0-137 0 0,0 0-71 0 0,0 0-77 0 0,0 0-43 0 0,19-6-36 0 0,121-40 507 0 0,-2 32-254 0 0,-133 15-563 0 0,-1 0 0 0 0,1 0 0 0 0,0 1 0 0 0,-1 0 0 0 0,1 0 0 0 0,-1 0 0 0 0,1 1 0 0 0,-1 0 0 0 0,0-1 0 0 0,0 1 0 0 0,-1 1 0 0 0,1-1 0 0 0,0 0 0 0 0,-1 1 0 0 0,0 0 0 0 0,1 2-14 0 0,18 15 254 0 0,30 15 783 0 0,35-36 991 0 0,-52-4-1939 0 0,-34 4-110 0 0,-1 0 15 0 0,0 0-31 0 0,0 0 41 0 0,0 0 8 0 0,0 0-43 0 0,0 0-17 0 0,0 0-12 0 0,0 0-37 0 0,0 0-61 0 0,-8-5-2265 0 0,3 2-5278 0 0,3 0-2735 0 0</inkml:trace>
  <inkml:trace contextRef="#ctx0" brushRef="#br0" timeOffset="22503.965">4146 361 8522 0 0,'0'0'2711'0'0,"0"0"-221"0"0,0 0-188 0 0,0 0-263 0 0,0 0-371 0 0,0 0-352 0 0,0 0-341 0 0,0 0-264 0 0,0 0-155 0 0,0 0-114 0 0,0 0-101 0 0,0 0-46 0 0,0 0 73 0 0,3 5 72 0 0,143 190 3055 0 0,-136-178-3430 0 0,-1 1 0 0 0,0 0-1 0 0,-2 1 1 0 0,0 0-1 0 0,-1 0 1 0 0,-1 0-1 0 0,0 1 1 0 0,-2-1 0 0 0,0 1-1 0 0,-2 0 1 0 0,0 0-1 0 0,-1 2-64 0 0,0-6 19 0 0,-1 0 0 0 0,-1 1 0 0 0,0-1-1 0 0,-1 0 1 0 0,-1 0 0 0 0,0-1 0 0 0,-1 1 0 0 0,-1-1-1 0 0,0 0 1 0 0,-2 0 0 0 0,1-1 0 0 0,-9 12-19 0 0,-3 0 19 0 0,-1 0 1 0 0,-1-1-1 0 0,-1-1 1 0 0,-1-1-1 0 0,-1-1 1 0 0,-23 15-20 0 0,-7 5 64 0 0,51-59-3364 0 0,2 1-5404 0 0,1 15-15 0 0</inkml:trace>
  <inkml:trace contextRef="#ctx0" brushRef="#br0" timeOffset="47389.875">4812 622 0 0 0,'0'0'207'0'0,"0"0"496"0"0,0 0 71 0 0,0 0-55 0 0,0 0 8 0 0,0 0 64 0 0,0 0 141 0 0,6 0 198 0 0,17-3 175 0 0,-17 3 121 0 0,-6 0 6 0 0,0 0-96 0 0,0 0-165 0 0,0 0-136 0 0,-3-1 6165 0 0,-5 2-3661 0 0,-41 17-3169 0 0,38-11-327 0 0,1 0-1 0 0,0 0 0 0 0,0 1 0 0 0,0 0 0 0 0,1 1 1 0 0,1 0-1 0 0,-1 0 0 0 0,2 1 0 0 0,-1 0 0 0 0,1 1 1 0 0,1-1-1 0 0,0 1 0 0 0,0 1 0 0 0,-1 5-42 0 0,0-4 26 0 0,1 0 0 0 0,0 0-1 0 0,1 1 1 0 0,1 0 0 0 0,0 0 0 0 0,1 0 0 0 0,1 0-1 0 0,0 1 1 0 0,0-1 0 0 0,2 1 0 0 0,0-1 0 0 0,2 12-27 0 0,0-17 26 0 0,1 0-1 0 0,1-1 0 0 0,0 1 0 0 0,0-1 0 0 0,0 0 0 0 0,1 0 0 0 0,0-1 0 0 0,1 0 0 0 0,0 1 0 0 0,0-2 0 0 0,0 1 0 0 0,1-1 0 0 0,0 0 0 0 0,0 0 0 0 0,1-1 0 0 0,0 0 0 0 0,-1 0 1 0 0,2-1-1 0 0,-1 0 0 0 0,0 0 0 0 0,1-1 0 0 0,0 0 0 0 0,0-1 0 0 0,0 0 0 0 0,5 1-24 0 0,0-1 87 0 0,1 1-1 0 0,0-2 1 0 0,-1 0 0 0 0,1-1-1 0 0,0-1 1 0 0,-1 0 0 0 0,1 0-1 0 0,0-2 1 0 0,-1 0 0 0 0,0-1-1 0 0,0 0 1 0 0,0-1 0 0 0,0 0 0 0 0,-1-1-1 0 0,1-1 1 0 0,-2 0 0 0 0,1-1-1 0 0,-1 0 1 0 0,0-1 0 0 0,3-4-87 0 0,1-1 93 0 0,-1-2-1 0 0,-1 0 1 0 0,0-1 0 0 0,-1-1 0 0 0,-1 1 0 0 0,0-2 0 0 0,-2 0-1 0 0,1-3-92 0 0,-2 2 22 0 0,-2 1-1 0 0,-1-1 0 0 0,0 1 0 0 0,-1-2 1 0 0,-1 1-1 0 0,-1 0 0 0 0,-1-1 0 0 0,-1 0 0 0 0,-1 1 1 0 0,-2-18-22 0 0,2 34-27 0 0,-1 0 0 0 0,0-1 1 0 0,0 1-1 0 0,0 0 0 0 0,0 0 1 0 0,-1-1-1 0 0,0 1 0 0 0,0 0 1 0 0,0 1-1 0 0,0-1 0 0 0,-1 0 1 0 0,1 1-1 0 0,-1-1 0 0 0,0 1 1 0 0,0 0-1 0 0,0 0 0 0 0,0 0 1 0 0,-1 0-1 0 0,1 0 0 0 0,-1 1 1 0 0,0-1-1 0 0,0 1 0 0 0,0 0 1 0 0,0 1-1 0 0,0-1 0 0 0,0 1 1 0 0,0-1-1 0 0,-1 1 0 0 0,1 0 1 0 0,0 1-1 0 0,-1-1 0 0 0,1 1 1 0 0,-1 0-1 0 0,0 0 27 0 0,-12 0-161 0 0,1 0 1 0 0,-1 1-1 0 0,1 1 1 0 0,0 0-1 0 0,-1 2 1 0 0,1 0-1 0 0,0 0 0 0 0,-9 5 161 0 0,-95 50-3269 0 0,83-35-612 0 0,2 1-3861 0 0,15-12-4066 0 0</inkml:trace>
  <inkml:trace contextRef="#ctx0" brushRef="#br0" timeOffset="47925.062">4637 954 3921 0 0,'0'0'3107'0'0,"0"0"-530"0"0,0 0-243 0 0,0 0-67 0 0,0 0-195 0 0,0 0-263 0 0,0 0-272 0 0,0 0-263 0 0,0 0-246 0 0,0 0-188 0 0,0 0-137 0 0,0 0-102 0 0,0 0-80 0 0,-3-1 1024 0 0,88-69 22 0 0,-36 42-1209 0 0,88-35 140 0 0,-64 52-430 0 0,-70 12-51 0 0,1 0 0 0 0,-1 0-1 0 0,0 1 1 0 0,0-1 0 0 0,1 1-1 0 0,-1 0 1 0 0,0 0 0 0 0,-1 0-1 0 0,1 1 1 0 0,0-1 0 0 0,-1 1-1 0 0,1-1 1 0 0,-1 1 0 0 0,0 0-1 0 0,0 0 1 0 0,0 0-1 0 0,0 0 1 0 0,0 0 0 0 0,-1 0-1 0 0,1 1 1 0 0,-1-1 0 0 0,0 0-1 0 0,0 1 1 0 0,0 0-17 0 0,26 43 179 0 0,-23-43-154 0 0,0-1 0 0 0,-1 0 0 0 0,1 0 0 0 0,1 0 0 0 0,-1-1 0 0 0,0 1 0 0 0,1-1 0 0 0,-1 0 0 0 0,1 0-1 0 0,0-1 1 0 0,-1 1 0 0 0,1-1 0 0 0,0 0 0 0 0,0-1 0 0 0,0 1 0 0 0,1-1-25 0 0,25 4-970 0 0,-31-34-5451 0 0,0 21 1004 0 0,0 4-6299 0 0</inkml:trace>
  <inkml:trace contextRef="#ctx0" brushRef="#br0" timeOffset="48479.788">5050 214 9930 0 0,'0'0'2035'0'0,"0"0"-209"0"0,0 0-47 0 0,0 0-49 0 0,0 0-133 0 0,0 0-306 0 0,0 0-318 0 0,0 0-236 0 0,0 0-173 0 0,0 0-37 0 0,0 0-28 0 0,0 0 1 0 0,0 0-13 0 0,-4 2-63 0 0,-80 65 1436 0 0,145-128-609 0 0,-128 74 567 0 0,61-15-1654 0 0,12-5-2527 0 0,0 3-5186 0 0,-3 3-4961 0 0</inkml:trace>
  <inkml:trace contextRef="#ctx0" brushRef="#br0" timeOffset="64617.742">781 19 3833 0 0,'0'0'2194'0'0,"0"0"-677"0"0,0 0-47 0 0,0 0 192 0 0,0 0 117 0 0,0 0-98 0 0,0 0-238 0 0,0 0-268 0 0,0 0-211 0 0,0 0-166 0 0,0 0-105 0 0,-23-4-75 0 0,-69-8-82 0 0,39 9 2963 0 0,27 63-2784 0 0,13 4-496 0 0,3 0 0 0 0,2 0 1 0 0,3 1-1 0 0,4 0 0 0 0,1 0 0 0 0,4-1 0 0 0,5 19-219 0 0,3 297 300 0 0,-13-271-251 0 0,-2 129 507 0 0,-17-175-78 0 0,16-37 973 0 0,28-26-1203 0 0,107-18 449 0 0,-85 18-1123 0 0,-47 10-5978 0 0,0-5-6094 0 0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17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302 280 2569 0 0,'0'0'1624'0'0,"0"0"59"0"0,0 0 144 0 0,0 0 161 0 0,0 0 69 0 0,0 0-153 0 0,0 0-267 0 0,0 0-282 0 0,0 0-207 0 0,0 0-155 0 0,0 0-82 0 0,0 0-75 0 0,-5-1-85 0 0,2 0-516 0 0,-1 0-1 0 0,0 0 1 0 0,0 1-1 0 0,1-1 1 0 0,-1 1 0 0 0,0 0-1 0 0,0 0 1 0 0,1 0-1 0 0,-1 1 1 0 0,0-1-1 0 0,0 1 1 0 0,1 0 0 0 0,-1 0-1 0 0,1 0 1 0 0,-1 1-1 0 0,1-1 1 0 0,-1 1-1 0 0,-2 1-234 0 0,-9 11 175 0 0,0 0-1 0 0,1 1 0 0 0,0 0 0 0 0,1 1 1 0 0,1 0-1 0 0,1 1 0 0 0,0 1 0 0 0,1 0 0 0 0,1 0 1 0 0,1 1-1 0 0,1 0 0 0 0,0 0 0 0 0,-1 8-174 0 0,-4 5 157 0 0,0 2-26 0 0,0 2 0 0 0,3 0-1 0 0,1 0 1 0 0,1 0 0 0 0,2 1-1 0 0,2 0 1 0 0,1 0 0 0 0,2 0 0 0 0,3 22-131 0 0,-2-46 65 0 0,0-1 1 0 0,1 0 0 0 0,1-1-1 0 0,-1 1 1 0 0,2 0 0 0 0,0-1 0 0 0,0 0-1 0 0,1 1 1 0 0,0-2 0 0 0,1 1 0 0 0,0-1-1 0 0,1 0 1 0 0,0 0 0 0 0,1 0-1 0 0,0-1 1 0 0,0-1 0 0 0,1 1 0 0 0,0-1-1 0 0,0-1 1 0 0,1 0 0 0 0,6 4-66 0 0,49 6 671 0 0,-76-17-1816 0 0,2-5-304 0 0,2 0-1202 0 0,3 1-3439 0 0,2 0-6512 0 0</inkml:trace>
  <inkml:trace contextRef="#ctx0" brushRef="#br0" timeOffset="540.055">597 593 8122 0 0,'0'0'2144'0'0,"0"0"-171"0"0,0 0-86 0 0,0 0-22 0 0,0 0-123 0 0,0 0-258 0 0,0 0-301 0 0,0 0-289 0 0,0 0-186 0 0,0 0-92 0 0,0 0-101 0 0,0 0-92 0 0,-23 14-69 0 0,-68 43-69 0 0,54-18 80 0 0,35-30-282 0 0,-5 9 66 0 0,2 1 1 0 0,0-1 0 0 0,2 1-1 0 0,0 1 1 0 0,1-1 0 0 0,0 0-1 0 0,2 0 1 0 0,1 16-150 0 0,0-29 7 0 0,0 0-1 0 0,0 0 1 0 0,0 1-1 0 0,1-1 1 0 0,0 0-1 0 0,0-1 1 0 0,1 1-1 0 0,-1 0 0 0 0,1-1 1 0 0,1 1-1 0 0,-1-1 1 0 0,1 0-1 0 0,-1 0 1 0 0,2 0-1 0 0,-1 0 1 0 0,0-1-1 0 0,1 0 1 0 0,0 0-1 0 0,0 0 1 0 0,0 0-1 0 0,2 0-6 0 0,-3-3-78 0 0,1 0 0 0 0,0-1 0 0 0,-1 1-1 0 0,1-1 1 0 0,0 0 0 0 0,-1 0 0 0 0,1 0 0 0 0,0-1-1 0 0,-1 0 1 0 0,1 0 0 0 0,-1 0 0 0 0,1 0-1 0 0,-1-1 1 0 0,0 0 0 0 0,1 0 0 0 0,-1 0 0 0 0,4-2 78 0 0,52-45-5445 0 0,-38 30-1640 0 0,-11 10-3944 0 0</inkml:trace>
  <inkml:trace contextRef="#ctx0" brushRef="#br0" timeOffset="819.153">772 766 6089 0 0,'0'0'2427'0'0,"0"0"-393"0"0,0 0-183 0 0,0 0-77 0 0,0 0-116 0 0,0 0-186 0 0,0 0-298 0 0,0 0-237 0 0,0 0-170 0 0,0 0-130 0 0,-14 32-100 0 0,-39 98-83 0 0,52-129-437 0 0,0-1-1 0 0,0 1 0 0 0,0 0 1 0 0,0 0-1 0 0,0 0 0 0 0,0 0 1 0 0,0 0-1 0 0,0 0 0 0 0,1 0 1 0 0,-1 0-1 0 0,0 1 0 0 0,1-1 1 0 0,-1 0-1 0 0,1 0 1 0 0,-1 1-1 0 0,1-1 0 0 0,0 0 1 0 0,-1 1-1 0 0,1-1 0 0 0,0 0 1 0 0,0 1-1 0 0,0-1 0 0 0,0 0 1 0 0,0 1-1 0 0,0-1 0 0 0,1 0 1 0 0,-1 0-1 0 0,0 1 0 0 0,1-1 1 0 0,-1 0-1 0 0,1 1 0 0 0,-1-1 1 0 0,1 0-1 0 0,-1 0 0 0 0,1 0 1 0 0,0 0-1 0 0,0 0 0 0 0,0 1 1 0 0,-1-2-1 0 0,1 1 0 0 0,0 0 1 0 0,1 0-17 0 0,2 2 135 0 0,4 2-2 0 0,-1-1 1 0 0,1 1-1 0 0,0-2 1 0 0,0 1-1 0 0,0-1 0 0 0,1 0 1 0 0,-1-1-1 0 0,1 0 1 0 0,0 0-1 0 0,-1-1 0 0 0,1 0 1 0 0,0 0-1 0 0,0-1 1 0 0,-1-1-1 0 0,1 1 1 0 0,0-1-1 0 0,0-1 0 0 0,-1 1 1 0 0,1-2-1 0 0,-1 1 1 0 0,1-1-1 0 0,-1 0 0 0 0,0-1 1 0 0,4-2-134 0 0,-3 2 77 0 0,0-1 0 0 0,0 0 1 0 0,-1 0-1 0 0,1-1 0 0 0,-1 0 0 0 0,-1 0 0 0 0,1-1 1 0 0,-1 0-1 0 0,0 0 0 0 0,-1 0 0 0 0,0-1 1 0 0,0 0-1 0 0,-1-1 0 0 0,0 1 0 0 0,0-1 1 0 0,-1 0-1 0 0,0 0 0 0 0,0-1 0 0 0,-1 1 1 0 0,0-1-1 0 0,-1 1 0 0 0,0-1 0 0 0,0-7-77 0 0,-2 12-11 0 0,0 0 0 0 0,0 0 0 0 0,0-1 0 0 0,0 1 0 0 0,-1 0-1 0 0,0 0 1 0 0,0 0 0 0 0,-1 0 0 0 0,1 0 0 0 0,-1 0 0 0 0,0 0 0 0 0,0 1 0 0 0,-1-1-1 0 0,1 1 1 0 0,-1-1 0 0 0,0 1 0 0 0,0 0 0 0 0,-1 0 0 0 0,1 0 0 0 0,-1 1 0 0 0,0-1-1 0 0,0 1 1 0 0,0 0 0 0 0,0 0 0 0 0,-1 0 0 0 0,1 0 0 0 0,-1 1 0 0 0,1 0 0 0 0,-5-1 11 0 0,-89-4-1756 0 0,36 23-5841 0 0,46-8-4066 0 0</inkml:trace>
  <inkml:trace contextRef="#ctx0" brushRef="#br0" timeOffset="1339.905">1427 689 6785 0 0,'0'0'3201'0'0,"0"0"-668"0"0,0 0-284 0 0,0 0-127 0 0,0 0-316 0 0,0 0-428 0 0,0 0-404 0 0,0 0-339 0 0,0 0-205 0 0,0 0-98 0 0,0 0-80 0 0,0 0-35 0 0,-7-1-19 0 0,-2 0-107 0 0,0 1 1 0 0,-1 0 0 0 0,1 0 0 0 0,0 1 0 0 0,-1 0 0 0 0,1 1 0 0 0,0 0 0 0 0,0 0 0 0 0,0 1-1 0 0,-6 3-91 0 0,-89 48 767 0 0,96-24-756 0 0,84 10 337 0 0,-33-24-283 0 0,-30-10-31 0 0,-9-5-9 0 0,1 0 0 0 0,0 1 1 0 0,-1 0-1 0 0,1 0 0 0 0,-1 0 0 0 0,0 1 1 0 0,1-1-1 0 0,-1 1 0 0 0,0 0 0 0 0,-1 0 1 0 0,1 0-1 0 0,0 1 0 0 0,-1-1 0 0 0,0 1 0 0 0,0 0 1 0 0,0 0-1 0 0,0 0 0 0 0,-1 0 0 0 0,1 0 1 0 0,-1 1-1 0 0,0-1 0 0 0,-1 1 0 0 0,1-1 1 0 0,-1 1-1 0 0,0 0 0 0 0,0 0 0 0 0,1 4-25 0 0,-5-3 51 0 0,1 0 0 0 0,-1 0-1 0 0,1 0 1 0 0,-1-1 0 0 0,-1 0 0 0 0,1 1-1 0 0,-1-1 1 0 0,0-1 0 0 0,0 1 0 0 0,-1 0-1 0 0,1-1 1 0 0,-1 0 0 0 0,0 0-1 0 0,0-1 1 0 0,0 1 0 0 0,-1-1 0 0 0,1 0-1 0 0,-1 0 1 0 0,0-1 0 0 0,0 0 0 0 0,0 0-1 0 0,-3 1-50 0 0,0 1 11 0 0,-10 4-41 0 0,-1 0 0 0 0,1-2 1 0 0,-1 0-1 0 0,-1-1 0 0 0,1-1 0 0 0,-1-1 0 0 0,0-1 0 0 0,-10 0 30 0 0,31-32-2852 0 0,31-2-3236 0 0,-19 22-691 0 0,-2 1-4326 0 0</inkml:trace>
  <inkml:trace contextRef="#ctx0" brushRef="#br0" timeOffset="5052.341">1906 623 1856 0 0,'0'0'653'0'0,"0"0"-213"0"0,0 0 118 0 0,0 0 363 0 0,0 0 359 0 0,0 0 154 0 0,0 0-85 0 0,0 0-178 0 0,0 0-193 0 0,0 0-116 0 0,0 0-28 0 0,18-8 2649 0 0,-9-2 3858 0 0,-24 15-5878 0 0,-28 16-1801 0 0,28-8 389 0 0,0 1 1 0 0,0 0-1 0 0,2 1 0 0 0,0 1 0 0 0,0 0 0 0 0,2 0 1 0 0,0 1-1 0 0,0 1 0 0 0,2 0 0 0 0,0 0 0 0 0,1 1 0 0 0,1 0 1 0 0,0 3-52 0 0,2 66 28 0 0,8-84-23 0 0,0 1 0 0 0,0 0 0 0 0,0-1 1 0 0,1 1-1 0 0,-1-1 0 0 0,1 0 0 0 0,0 0 1 0 0,0 0-1 0 0,1-1 0 0 0,-1 0 0 0 0,1 0 1 0 0,0 0-1 0 0,0 0 0 0 0,4 1-5 0 0,5 1 88 0 0,1 0-1 0 0,-1-1 1 0 0,1-1 0 0 0,-1-1-1 0 0,1 0 1 0 0,0-1 0 0 0,0 0-1 0 0,0-1 1 0 0,0-1 0 0 0,0 0 0 0 0,0-1-1 0 0,3-2-87 0 0,0 2 97 0 0,0-1-1 0 0,0-1 0 0 0,-1-1 0 0 0,1 0 1 0 0,-1-1-1 0 0,0-1 0 0 0,-1-1 1 0 0,1 0-1 0 0,-1-1 0 0 0,-1-1 1 0 0,0 0-1 0 0,0-2 0 0 0,-1 1 1 0 0,-1-2-1 0 0,0 1 0 0 0,-1-2 1 0 0,0 0-1 0 0,-1 0 0 0 0,0-1 0 0 0,-1 0 1 0 0,-1-1-1 0 0,-1 0 0 0 0,0-1-96 0 0,-5 10-15 0 0,0 1 1 0 0,-1-1-1 0 0,0 0 0 0 0,0 0 0 0 0,0 0 0 0 0,-1-1 0 0 0,0 1 0 0 0,-1 0 0 0 0,1-1 0 0 0,-1 1 0 0 0,-1 0 0 0 0,0 0 0 0 0,0-1 0 0 0,0 1 1 0 0,-1 0-1 0 0,0 0 0 0 0,0 0 0 0 0,-1 0 0 0 0,1 0 0 0 0,-2 1 0 0 0,1-1 0 0 0,-1 1 0 0 0,0 0 0 0 0,0 0 0 0 0,-1 0 0 0 0,1 1 1 0 0,-1-1-1 0 0,-1 1 0 0 0,1 1 0 0 0,-1-1 0 0 0,0 1 0 0 0,0-1 0 0 0,0 2 0 0 0,0-1 0 0 0,-1 1 0 0 0,1 0 0 0 0,-7-2 15 0 0,-4 1-265 0 0,0 2-1 0 0,0 0 1 0 0,0 1-1 0 0,0 0 1 0 0,0 2 0 0 0,0 0-1 0 0,0 0 1 0 0,-13 4 265 0 0,-75 24-7818 0 0,77-20-3887 0 0</inkml:trace>
  <inkml:trace contextRef="#ctx0" brushRef="#br0" timeOffset="5557.982">1607 844 5785 0 0,'0'0'3034'0'0,"0"0"-369"0"0,0 0-347 0 0,0 0-318 0 0,0 0-384 0 0,0 0-418 0 0,0 0-347 0 0,0 0-196 0 0,0 0-39 0 0,0 0 16 0 0,0 0-17 0 0,0 0-63 0 0,0 0-69 0 0,15-7-55 0 0,112-42 1044 0 0,-11 43-165 0 0,-19 44-983 0 0,20 1 560 0 0,-81-14-372 0 0,-36-25-505 0 0,11 0-246 0 0,99-44-6086 0 0,-93 37 1368 0 0,-5-1-6387 0 0</inkml:trace>
  <inkml:trace contextRef="#ctx0" brushRef="#br0" timeOffset="6012.313">2399 302 8746 0 0,'0'0'2507'0'0,"0"0"-437"0"0,0 0-243 0 0,0 0-104 0 0,0 0-143 0 0,0 0-306 0 0,0 0-387 0 0,0 0-331 0 0,0 0-237 0 0,0 0-81 0 0,0 0 48 0 0,0 0 84 0 0,0 0 73 0 0,6 7 53 0 0,91 112 2014 0 0,-90-107-2307 0 0,3 4-31 0 0,0-1 1 0 0,-2 1-1 0 0,0 1 0 0 0,0 0 1 0 0,-2 0-1 0 0,0 0 0 0 0,-1 1 1 0 0,-1 0-1 0 0,2 14-172 0 0,-3-4 45 0 0,-1 0 0 0 0,-1-1 1 0 0,-2 1-1 0 0,0 0 0 0 0,-2 0 0 0 0,-1-1 0 0 0,-1 0 1 0 0,-2 0-1 0 0,0 0 0 0 0,-5 6-45 0 0,6-15-2 0 0,-2-1-1 0 0,0 0 1 0 0,-1-1 0 0 0,0 0-1 0 0,-1 0 1 0 0,-1-1-1 0 0,-1 0 1 0 0,0-1 0 0 0,-1-1-1 0 0,0 0 1 0 0,-1 0 0 0 0,-1-1-1 0 0,-3 1 3 0 0,8-6-209 0 0,-1 0-1 0 0,-1-1 1 0 0,0 0-1 0 0,1 0 1 0 0,-2-2-1 0 0,1 1 1 0 0,0-2-1 0 0,-13 3 210 0 0,-32-8-9981 0 0,50 1-1680 0 0</inkml:trace>
  <inkml:trace contextRef="#ctx0" brushRef="#br0" timeOffset="6619.989">3016 523 5505 0 0,'0'0'1689'0'0,"0"0"-252"0"0,0 0-15 0 0,0 0 101 0 0,0 0-31 0 0,0 0-102 0 0,0 0-199 0 0,0 0-258 0 0,0 0-154 0 0,0 0-112 0 0,0 0-96 0 0,-32 24-77 0 0,-99 76-49 0 0,76-45 106 0 0,48-42-434 0 0,1-3-34 0 0,1 0-1 0 0,0 1 1 0 0,0-1 0 0 0,1 1 0 0 0,0 0 0 0 0,1 0 0 0 0,1 1-1 0 0,-1-1 1 0 0,2 1 0 0 0,0-1 0 0 0,0 1 0 0 0,1-1 0 0 0,0 1 0 0 0,1 0-1 0 0,0-1 1 0 0,2 6-83 0 0,-1-12 74 0 0,0 0 0 0 0,0 0 0 0 0,0 0 0 0 0,1 0 0 0 0,0 0 0 0 0,0 0 0 0 0,0-1 0 0 0,0 0 0 0 0,1 1 0 0 0,0-1 0 0 0,0-1 0 0 0,0 1 0 0 0,0 0 0 0 0,0-1 0 0 0,1 0 0 0 0,0 0 0 0 0,-1 0 0 0 0,1-1 0 0 0,0 0 0 0 0,0 0 1 0 0,1 0-1 0 0,-1 0 0 0 0,0-1 0 0 0,1 0 0 0 0,3 1-74 0 0,142 4 1990 0 0,64-42-40 0 0,-190 33-1781 0 0,0-1 0 0 0,1-2 0 0 0,-2 0 0 0 0,1-1 0 0 0,-1-2 0 0 0,0 0 0 0 0,16-10-169 0 0,-35 15 0 0 0,-1 0 1 0 0,1-1 0 0 0,-1 1-1 0 0,0-1 1 0 0,0 0-1 0 0,0 1 1 0 0,-1-2-1 0 0,0 1 1 0 0,0 0 0 0 0,0-1-1 0 0,-1 0 1 0 0,1 1-1 0 0,-1-1 1 0 0,-1 0 0 0 0,1 0-1 0 0,-1 0 1 0 0,0 0-1 0 0,0 0 1 0 0,-1-1-1 0 0,0 1 1 0 0,0 0 0 0 0,-1 0-1 0 0,1 0 1 0 0,-1 0-1 0 0,0 0 1 0 0,-1 0 0 0 0,0 0-1 0 0,0 0 1 0 0,0 0-1 0 0,0 1 1 0 0,-1-1 0 0 0,0 1-1 0 0,0-1 1 0 0,-1 1-1 0 0,0 0 1 0 0,1 0-1 0 0,-1 1 1 0 0,-1-1 0 0 0,1 1-1 0 0,-1 0 1 0 0,-3-2-1 0 0,-3-4-145 0 0,0 0 0 0 0,0 2 0 0 0,-1-1 0 0 0,0 1 0 0 0,0 1 1 0 0,-1 0-1 0 0,0 1 0 0 0,0 0 0 0 0,-1 1 0 0 0,0 1 0 0 0,1 0 0 0 0,-1 1 0 0 0,-1 0 1 0 0,1 1-1 0 0,0 1 0 0 0,-12 0 145 0 0,-83-2-7658 0 0,98 3 6323 0 0,-13 0-10514 0 0</inkml:trace>
  <inkml:trace contextRef="#ctx0" brushRef="#br0" timeOffset="7067.985">2734 748 5169 0 0,'0'0'2665'0'0,"0"0"-1182"0"0,0 0-403 0 0,0 0-27 0 0,0 0-26 0 0,0 0-6 0 0,0 0-48 0 0,0 0-69 0 0,0 0-61 0 0,0 0-15 0 0,0 0 6 0 0,0 0-17 0 0,0 0-25 0 0,-11 14-55 0 0,-32 44-65 0 0,42-58-621 0 0,1 1 1 0 0,-1 0 0 0 0,0 0-1 0 0,1-1 1 0 0,-1 1-1 0 0,0 0 1 0 0,1 0-1 0 0,-1 0 1 0 0,1 0 0 0 0,-1 0-1 0 0,1 0 1 0 0,0 0-1 0 0,-1 0 1 0 0,1 0 0 0 0,0 0-1 0 0,0 0 1 0 0,0 0-1 0 0,0 0 1 0 0,-1 0-1 0 0,1 0 1 0 0,1 0 0 0 0,-1 0-1 0 0,0 0 1 0 0,0 0-1 0 0,0 0 1 0 0,0 0 0 0 0,1 0-1 0 0,-1 0 1 0 0,0 0-1 0 0,1-1 1 0 0,-1 1-1 0 0,1 0 1 0 0,-1 0 0 0 0,1 0-1 0 0,0 0 1 0 0,-1 0-1 0 0,1-1 1 0 0,0 1 0 0 0,0 0-1 0 0,-1-1 1 0 0,1 1-1 0 0,0 0 1 0 0,0-1 0 0 0,0 1-1 0 0,0-1 1 0 0,0 1-1 0 0,-1-1 1 0 0,1 0-1 0 0,0 1 1 0 0,0-1 0 0 0,0 0-1 0 0,0 0 1 0 0,0 0-1 0 0,0 0 1 0 0,0 1 0 0 0,1-1-1 0 0,-1-1 1 0 0,0 1-1 0 0,0 0 1 0 0,0 0-1 0 0,0 0 1 0 0,0 0 0 0 0,0-1-1 0 0,-1 1 1 0 0,1 0-1 0 0,0-1 1 0 0,1 0-52 0 0,0 1 134 0 0,126-14 2217 0 0,211-96-411 0 0,-277 95-1649 0 0,-54 59-207 0 0,-10-37-77 0 0,1 1 0 0 0,1-1 0 0 0,-1 1 0 0 0,1-1 0 0 0,1 1 0 0 0,-1-1 0 0 0,1 1 1 0 0,1-1-1 0 0,-1 0 0 0 0,1 1 0 0 0,1-1 0 0 0,-1 0 0 0 0,1 0 0 0 0,0 0 0 0 0,1-1 0 0 0,-1 1 0 0 0,1-1 0 0 0,1 0 0 0 0,-1 0 0 0 0,1 0 0 0 0,0 0 0 0 0,1-1 0 0 0,-1 0 0 0 0,1 0 0 0 0,0 0 0 0 0,0-1 0 0 0,0 0 0 0 0,1 0 0 0 0,5 2-7 0 0,-3-4 4 0 0,0 1-1 0 0,1-2 0 0 0,-1 1 1 0 0,1-1-1 0 0,0-1 0 0 0,-1 1 1 0 0,1-2-1 0 0,-1 1 0 0 0,1-1 1 0 0,0-1-1 0 0,-1 0 0 0 0,0 0 1 0 0,1-1-1 0 0,7-3-3 0 0,0-21-1414 0 0,-19 16-2574 0 0,-4 2-4598 0 0,3 8-4086 0 0</inkml:trace>
  <inkml:trace contextRef="#ctx0" brushRef="#br0" timeOffset="7610.585">3130 174 12731 0 0,'0'0'2176'0'0,"0"0"-299"0"0,0 0-154 0 0,0 0-184 0 0,0 0-232 0 0,0 0-271 0 0,0 0-293 0 0,0 0-169 0 0,0 0-77 0 0,0 0-61 0 0,0 0-38 0 0,0 0-14 0 0,0 0-41 0 0,-3 2-44 0 0,-44 50 820 0 0,109-92 204 0 0,-61 40-1113 0 0,-1 0 25 0 0,0 0-23 0 0,-30 4 492 0 0,-57 36-512 0 0,107-41-2890 0 0,-10-1-1808 0 0,-1 2-7690 0 0</inkml:trace>
  <inkml:trace contextRef="#ctx0" brushRef="#br0" timeOffset="9886.094">3494 1 1832 0 0,'0'0'2169'0'0,"0"0"-389"0"0,0 0 39 0 0,0 0 175 0 0,0 0 119 0 0,0 0-52 0 0,0 0-242 0 0,0 0-362 0 0,0 0-372 0 0,0 0-305 0 0,0 0-228 0 0,0 0-147 0 0,0 0-105 0 0,-9 3 237 0 0,61 1 1178 0 0,267 17 1116 0 0,-294-10-2109 0 0,-25-10-570 0 0,-2 14 225 0 0,-11 42-186 0 0,3 1-1 0 0,2-1 1 0 0,3 1-1 0 0,2 1 1 0 0,5 49-191 0 0,-9 139 145 0 0,-26 115 256 0 0,22-227 294 0 0,4-131 1172 0 0,-128 14-1540 0 0,105-16-358 0 0,-63-11-457 0 0,85-8-1457 0 0,12 4-3810 0 0,0 6-6640 0 0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5:56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3404 681 0 0 0,'0'0'175'0'0,"0"0"321"0"0,0 0 115 0 0,0 0 50 0 0,0 0 31 0 0,0 0-553 0 0,1-3 8786 0 0,-142 3-5802 0 0,16-8-1998 0 0,-91 8-845 0 0,-65 11-376 0 0,170-7 78 0 0,-45 4-42 0 0,-25 14-291 0 0,111-15 388 0 0,-87 0 209 0 0,62-13-10 0 0,-133-5 103 0 0,55 7-231 0 0,-108-7 673 0 0,174 7 267 0 0,-441 4 561 0 0,409 7-876 0 0,104-5-489 0 0,30-1-128 0 0,-1 0-1 0 0,1 0 0 0 0,-1-1 0 0 0,1 0 1 0 0,-1 0-1 0 0,1 0 0 0 0,-1-1 0 0 0,0 1 1 0 0,1-1-1 0 0,0-1 0 0 0,-1 1 0 0 0,1-1 1 0 0,0 0-1 0 0,-3-1-115 0 0,-73-19 611 0 0,73 19-486 0 0,13 2-2467 0 0,6 4-5415 0 0,-7 1-3569 0 0</inkml:trace>
  <inkml:trace contextRef="#ctx0" brushRef="#br0" timeOffset="1688.74">808 354 0 0 0,'0'0'225'0'0,"0"0"382"0"0,0 0 73 0 0,0 0 12 0 0,0 0-65 0 0,0 0-112 0 0,0 0-31 0 0,0 0-45 0 0,-3-5-28 0 0,-8-12-3 0 0,9 13 28 0 0,2 4 24 0 0,0 0 35 0 0,0 0 31 0 0,0 0 32 0 0,0 0 51 0 0,0 0 62 0 0,0 0 51 0 0,0 0 17 0 0,4 92 6340 0 0,14 46-6147 0 0,-16-121-583 0 0,13 151 798 0 0,-7 2 1 0 0,-7-1-1 0 0,-13 61-1147 0 0,11 49 612 0 0,17-110-392 0 0,17 108 160 0 0,-16-52 102 0 0,-30 60-90 0 0,-5-159-267 0 0,6 190 70 0 0,31-2 158 0 0,-24-151-59 0 0,-12 12 123 0 0,11 79-123 0 0,10-231-2030 0 0,4-37-1246 0 0,-1 2-4744 0 0,-4 5-3412 0 0</inkml:trace>
  <inkml:trace contextRef="#ctx0" brushRef="#br0" timeOffset="2121.756">1103 2942 2769 0 0,'0'0'3514'0'0,"0"0"-2479"0"0,0 0-794 0 0,0 0 76 0 0,0 0 233 0 0,0 0 215 0 0,0 0 73 0 0,0 0-95 0 0,0 0-134 0 0,0 0-103 0 0,0 0 18 0 0,0 0 132 0 0,0 0 187 0 0,-3-2 185 0 0,-5-5 101 0 0,6 5 32 0 0,2 2-81 0 0,0 0-129 0 0,0 0-112 0 0,-12 26 1717 0 0,-277 416 343 0 0,217-341-2594 0 0,-92 155 37 0 0,164-256-658 0 0,0 0 0 0 0,0 0-1 0 0,0 0 1 0 0,1 0 0 0 0,-1 0-1 0 0,0 0 1 0 0,0 1-1 0 0,0-1 1 0 0,0 0 0 0 0,0 0-1 0 0,0 0 1 0 0,1 0 0 0 0,-1 0-1 0 0,0 0 1 0 0,0 1 0 0 0,0-1-1 0 0,0 0 317 0 0,6-6-4853 0 0,-2-1-6547 0 0</inkml:trace>
  <inkml:trace contextRef="#ctx0" brushRef="#br0" timeOffset="3001.448">1071 247 0 0 0,'0'0'397'0'0,"0"0"705"0"0,0 0 248 0 0,0 0 143 0 0,0 0 58 0 0,0 0-4 0 0,0 0-124 0 0,0 0-155 0 0,0 0-143 0 0,0 0-136 0 0,0 0-57 0 0,0 0-47 0 0,-9 4-37 0 0,-62 44 1466 0 0,39-4-1236 0 0,2 1 1 0 0,2 1 0 0 0,3 2-1 0 0,1 0 1 0 0,1 6-1079 0 0,-44 85 1113 0 0,-77 114 150 0 0,56-128-380 0 0,91-131-4343 0 0,2 1-1875 0 0,0 1-6073 0 0</inkml:trace>
  <inkml:trace contextRef="#ctx0" brushRef="#br0" timeOffset="11440.884">180 2747 0 0 0,'0'0'212'0'0,"0"0"223"0"0,0 0 265 0 0,0 0 195 0 0,0 0 64 0 0,0 0-35 0 0,0 0-43 0 0,0 0 58 0 0,0 0 80 0 0,3-1 28 0 0,1 0-655 0 0,-1 0 0 0 0,0 0 0 0 0,1 0 0 0 0,-1-1 0 0 0,0 1 1 0 0,0-1-1 0 0,0 0 0 0 0,0 0 0 0 0,0 0 0 0 0,0 0 0 0 0,-1-1 0 0 0,1 1 0 0 0,-1-1 0 0 0,0 1 0 0 0,1-1 0 0 0,-1 0 0 0 0,0 0 1 0 0,-1 0-1 0 0,1 0 0 0 0,0-1-392 0 0,6-17 377 0 0,-2-1 0 0 0,0 1 0 0 0,-1-1 0 0 0,-1 0 0 0 0,-1 0 0 0 0,-1-1 0 0 0,-1 1 1 0 0,-1-1-1 0 0,-1-11-377 0 0,0 7 222 0 0,1 20-151 0 0,0 0-1 0 0,0 0 0 0 0,-1 0 1 0 0,0 0-1 0 0,-1 0 0 0 0,0 0 1 0 0,0 1-1 0 0,0-1 0 0 0,-1 0 1 0 0,0 1-1 0 0,0 0 0 0 0,0 0 1 0 0,-1 0-1 0 0,0 0 0 0 0,0 0 1 0 0,-1 1-1 0 0,1-1 0 0 0,-1 1 1 0 0,-1 1-1 0 0,1-1 0 0 0,-1 1 0 0 0,-1-2-70 0 0,1 6 15 0 0,0-1 0 0 0,0 0 0 0 0,-1 1-1 0 0,1 0 1 0 0,0 1 0 0 0,0-1 0 0 0,-1 1-1 0 0,1 0 1 0 0,0 1 0 0 0,0 0 0 0 0,0 0-1 0 0,0 0 1 0 0,0 0 0 0 0,1 1 0 0 0,-1 0-1 0 0,1 0 1 0 0,0 1 0 0 0,0 0 0 0 0,0 0-1 0 0,0 0 1 0 0,0 0 0 0 0,1 0 0 0 0,0 1-1 0 0,0 0 1 0 0,0 0 0 0 0,1 0 0 0 0,-1 1-1 0 0,1-1 1 0 0,1 1 0 0 0,-1 0 0 0 0,1-1-1 0 0,0 1 1 0 0,0 0 0 0 0,0 0 0 0 0,1 2-15 0 0,-3 44-67 0 0,34-33 98 0 0,-15-12 142 0 0,61 33 370 0 0,-52-29-433 0 0,0-1 1 0 0,1-1 0 0 0,0-1 0 0 0,1-2-1 0 0,0 0 1 0 0,11 0-111 0 0,54 14 502 0 0,-17-3-24 0 0,0 26 216 0 0,-69-38-628 0 0,0 0 0 0 0,0 0 0 0 0,-1 1 0 0 0,1-1 0 0 0,-1 1 0 0 0,0 0-1 0 0,0 0 1 0 0,-1 0 0 0 0,0 1 0 0 0,0-1 0 0 0,-1 1 0 0 0,1 0 0 0 0,-1 0 0 0 0,-1-1 0 0 0,1 1 0 0 0,-1 1 0 0 0,-1-1 0 0 0,1 0 0 0 0,-1 0 0 0 0,0 0 0 0 0,-1 0 0 0 0,0 0 0 0 0,0 0 0 0 0,0 0 0 0 0,-2 5-66 0 0,2-12-13 0 0,1-1 1 0 0,-1 1-1 0 0,1 0 0 0 0,0 0 0 0 0,-1-1 0 0 0,1 1 0 0 0,-1 0 0 0 0,1 0 1 0 0,0 0-1 0 0,-1 0 0 0 0,1 0 0 0 0,-1 0 0 0 0,1 0 0 0 0,-1 0 1 0 0,1 0-1 0 0,-1 0 0 0 0,1 0 0 0 0,0 0 0 0 0,-1 0 0 0 0,1 0 0 0 0,-1 0 1 0 0,1 0-1 0 0,-1 1 0 0 0,1-1 0 0 0,0 0 0 0 0,-1 0 0 0 0,1 1 0 0 0,-1-1 1 0 0,1 0-1 0 0,0 0 0 0 0,-1 1 0 0 0,1-1 0 0 0,0 0 0 0 0,0 1 1 0 0,-1-1-1 0 0,1 0 0 0 0,0 1 0 0 0,0-1 0 0 0,-1 0 0 0 0,1 1 0 0 0,0-1 1 0 0,0 1-1 0 0,0-1 0 0 0,0 1 0 0 0,0-1 0 0 0,-1 0 0 0 0,1 1 1 0 0,0-1-1 0 0,0 1 0 0 0,0-1 0 0 0,0 1 13 0 0,-15-40-1421 0 0,3 2-586 0 0,3 13-2503 0 0,6 14 589 0 0,-2-6-7933 0 0</inkml:trace>
  <inkml:trace contextRef="#ctx0" brushRef="#br0" timeOffset="12057.501">125 2092 0 0 0,'0'0'984'0'0,"0"0"-228"0"0,0 0-33 0 0,0 0 187 0 0,0 0 205 0 0,0 0 138 0 0,0 0 66 0 0,0 0-7 0 0,0 0-1 0 0,0 0-26 0 0,0 0-26 0 0,0 0-50 0 0,0 0-78 0 0,-2-4-77 0 0,-8-11-85 0 0,7 12-86 0 0,3 3-108 0 0,0 0-118 0 0,9-30 3475 0 0,-8-172-1243 0 0,-5 146-3434 0 0,-3 46-2929 0 0,4 7-612 0 0,0 2-4173 0 0,3 1-1303 0 0</inkml:trace>
  <inkml:trace contextRef="#ctx0" brushRef="#br0" timeOffset="12326.687">298 2136 7690 0 0,'0'0'2243'0'0,"0"0"-407"0"0,0 0-85 0 0,0 0 66 0 0,0 0-73 0 0,0 0-145 0 0,0 0-283 0 0,0 0-316 0 0,0 0-243 0 0,0 0-165 0 0,-5-33-87 0 0,-15-101-59 0 0,1 14 835 0 0,15 75-991 0 0,29 53-5442 0 0,-19-5-739 0 0,-2 1-5637 0 0</inkml:trace>
  <inkml:trace contextRef="#ctx0" brushRef="#br0" timeOffset="12871.131">22 1127 3289 0 0,'0'0'1420'0'0,"0"0"-162"0"0,0 0 57 0 0,0 0 221 0 0,0 0 98 0 0,0 0-77 0 0,0 0-182 0 0,0 0-200 0 0,0 0-172 0 0,0 0-149 0 0,0 0-117 0 0,0 0-77 0 0,0 0-81 0 0,-2 4-78 0 0,1-2-422 0 0,-1 1-1 0 0,1 0 0 0 0,0 0 0 0 0,1 0 0 0 0,-1 0 0 0 0,0 0 1 0 0,1 0-1 0 0,0 0 0 0 0,-1 0 0 0 0,1 0 0 0 0,0 0 0 0 0,1 0 0 0 0,-1 0 1 0 0,1 0-1 0 0,-1-1 0 0 0,1 1 0 0 0,0 0 0 0 0,0 0 0 0 0,0 0 1 0 0,0 0-1 0 0,0-1 0 0 0,1 1 0 0 0,0 0-78 0 0,0 1 120 0 0,5 10 97 0 0,1 0 0 0 0,0-1 0 0 0,0 0 0 0 0,2 0 0 0 0,-1-1 0 0 0,2-1 0 0 0,-1 1 0 0 0,2-2 0 0 0,-1 1 0 0 0,2-1-217 0 0,-11-8-12 0 0,1 0 1 0 0,-1 0-1 0 0,1-1 1 0 0,-1 1-1 0 0,1-1 0 0 0,0 1 1 0 0,0-1-1 0 0,-1 0 1 0 0,1 0-1 0 0,0 0 0 0 0,0 0 1 0 0,0-1-1 0 0,1 1 1 0 0,-1-1-1 0 0,0 0 0 0 0,0 0 1 0 0,0 0-1 0 0,0 0 1 0 0,0 0-1 0 0,0-1 0 0 0,0 1 1 0 0,0-1-1 0 0,0 0 1 0 0,0 0-1 0 0,0 0 0 0 0,0 0 1 0 0,0-1-1 0 0,-1 1 1 0 0,1-1-1 0 0,0 1 0 0 0,-1-1 1 0 0,0 0-1 0 0,1 0 1 0 0,-1 0-1 0 0,0-1 0 0 0,0 1 1 0 0,0 0-1 0 0,0-1 1 0 0,0 1-1 0 0,-1-1 0 0 0,1 0 1 0 0,-1 0-1 0 0,1 0 12 0 0,11-88-1810 0 0,-21 32-6859 0 0,3 47-1646 0 0</inkml:trace>
  <inkml:trace contextRef="#ctx0" brushRef="#br0" timeOffset="13213.123">88 884 9258 0 0,'0'0'1655'0'0,"0"0"-849"0"0,0 0-329 0 0,0 0 190 0 0,0 0 205 0 0,0 0 65 0 0,0 0-104 0 0,0 0-221 0 0,0 0-185 0 0,0 0-119 0 0,0 0-58 0 0,0 0-20 0 0,0 0 31 0 0,18 13 35 0 0,56 37 39 0 0,-74-49-319 0 0,1-1-1 0 0,-1 1 1 0 0,1 0 0 0 0,-1-1 0 0 0,0 1 0 0 0,1-1-1 0 0,-1 1 1 0 0,1-1 0 0 0,0 1 0 0 0,-1-1-1 0 0,1 1 1 0 0,-1-1 0 0 0,1 0 0 0 0,0 1-1 0 0,-1-1 1 0 0,1 0 0 0 0,0 1 0 0 0,-1-1-1 0 0,1 0 1 0 0,0 0 0 0 0,0 0 0 0 0,-1 0 0 0 0,1 0-1 0 0,0 0 1 0 0,-1 0 0 0 0,1 0 0 0 0,0 0-1 0 0,0 0 1 0 0,-1 0 0 0 0,1 0 0 0 0,0 0-1 0 0,-1-1 1 0 0,1 1 0 0 0,0 0 0 0 0,-1 0 0 0 0,1-1-1 0 0,0 1 1 0 0,-1 0 0 0 0,1-1 0 0 0,-1 1-1 0 0,1-1 1 0 0,0 1 0 0 0,-1-1 0 0 0,1 1-1 0 0,-1-1 1 0 0,0 1 0 0 0,1-1 0 0 0,-1 0-1 0 0,1 1 1 0 0,-1-1 0 0 0,0 0 0 0 0,1 1 0 0 0,-1-1-1 0 0,0 0 1 0 0,0 1 0 0 0,0-1 0 0 0,0 0-1 0 0,1 0 1 0 0,-1 1 0 0 0,0-1 0 0 0,0 0-1 0 0,0 1 1 0 0,0-1 0 0 0,-1 0 0 0 0,1 0 0 0 0,0 0-16 0 0,0-3 191 0 0,2-12 80 0 0,0 0 0 0 0,-1-1-1 0 0,-1 1 1 0 0,-1-1 0 0 0,-1 1 0 0 0,0 0-1 0 0,-1 0 1 0 0,0 0 0 0 0,-1 0-1 0 0,-1 0 1 0 0,-1 1 0 0 0,0-1 0 0 0,-1 2-1 0 0,-1-1 1 0 0,0 1 0 0 0,-1 0-1 0 0,0 0 1 0 0,-1 1 0 0 0,-1 1 0 0 0,0 0-1 0 0,-2-2-270 0 0,11 13-1 0 0,1-1-1 0 0,-1 0 0 0 0,1 0 0 0 0,-1 1 0 0 0,0-1 0 0 0,0 1 0 0 0,1-1 0 0 0,-1 1 1 0 0,0 0-1 0 0,0 0 0 0 0,0 0 0 0 0,0 0 0 0 0,-1 0 0 0 0,1 0 0 0 0,0 0 0 0 0,0 1 1 0 0,-1-1-1 0 0,1 1 0 0 0,0 0 0 0 0,0 0 0 0 0,-1-1 0 0 0,1 1 0 0 0,0 1 1 0 0,-1-1-1 0 0,1 0 0 0 0,0 1 0 0 0,0-1 0 0 0,-1 1 0 0 0,1-1 0 0 0,0 1 0 0 0,0 0 1 0 0,0 0-1 0 0,0 0 0 0 0,0 0 0 0 0,0 1 0 0 0,0-1 0 0 0,0 0 0 0 0,0 1 1 0 0,1 0-1 0 0,-1-1 0 0 0,0 1 0 0 0,1 0 0 0 0,0 0 0 0 0,-1 0 0 0 0,1-1 0 0 0,0 1 1 0 0,0 1-1 0 0,0-1 0 0 0,0 0 0 0 0,0 0 0 0 0,1 0 0 0 0,-1 0 0 0 0,1 1 1 0 0,-1-1-1 0 0,1 2 2 0 0,-1 80-1807 0 0,12-29-5463 0 0,-7-36-4219 0 0</inkml:trace>
  <inkml:trace contextRef="#ctx0" brushRef="#br0" timeOffset="13823.207">230 494 7146 0 0,'0'0'1057'0'0,"0"0"-207"0"0,0 0 180 0 0,0 0 376 0 0,0 0 210 0 0,0 0-66 0 0,0 0-202 0 0,0 0-218 0 0,0 0-147 0 0,0 0-100 0 0,0 0-86 0 0,0 0-86 0 0,0 0-67 0 0,-5-16-70 0 0,-18-49-52 0 0,-11 21 842 0 0,22 36-1045 0 0,-114-98 1288 0 0,158 110-2535 0 0,-28-2 936 0 0,-1 0 0 0 0,1 0 0 0 0,0 0-1 0 0,0-1 1 0 0,0 1 0 0 0,0-1 0 0 0,0 0 0 0 0,0 0 0 0 0,0-1-1 0 0,0 1 1 0 0,1-1 0 0 0,-1 0 0 0 0,0 0 0 0 0,0 0-1 0 0,0 0 1 0 0,1-1 0 0 0,-1 0 0 0 0,0 0 0 0 0,0 0-1 0 0,0 0 1 0 0,0 0 0 0 0,0-1 0 0 0,0 0 0 0 0,-1 0-1 0 0,1 0 1 0 0,-1 0 0 0 0,1-1 0 0 0,-1 1 0 0 0,0-1-1 0 0,0 0 1 0 0,0 0 0 0 0,0 0 0 0 0,0 0 0 0 0,-1-1-1 0 0,1 1 1 0 0,-1-1 0 0 0,0 1 0 0 0,0-1 0 0 0,0 0 0 0 0,-1 0-1 0 0,2-3-7 0 0,-3 1 93 0 0,0-1 0 0 0,0 0 0 0 0,0 0 1 0 0,-1 1-1 0 0,0-1 0 0 0,0 0 0 0 0,-1 1 0 0 0,0-1 0 0 0,0 1 0 0 0,0 0 0 0 0,-1-1 0 0 0,0 1 0 0 0,0 0 0 0 0,-1 1 0 0 0,1-1 0 0 0,-1 0 0 0 0,0 1 0 0 0,-1 0 0 0 0,0 0 0 0 0,1 1 0 0 0,-1-1 0 0 0,-4-1-93 0 0,-77-60-418 0 0,76 68-2185 0 0,9 9-8107 0 0,1-11 9690 0 0,0 5-11205 0 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38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67 5969 0 0,'0'0'2466'0'0,"0"0"-922"0"0,0 0-318 0 0,0 0 112 0 0,0 0 193 0 0,0 0 93 0 0,0 0-164 0 0,0 0-301 0 0,0 0-312 0 0,0 0-237 0 0,0 0-130 0 0,-5 0-14 0 0,-16 0 20 0 0,16 0 14 0 0,5 0 13 0 0,0 0-39 0 0,0 0-47 0 0,24 0 2219 0 0,131-10-245 0 0,-18-17-1618 0 0,42-2-160 0 0,-148 29-499 0 0,-30 0-108 0 0,-1 0 4 0 0,0 0-27 0 0,0 0 22 0 0,0 0-3 0 0,0 0-19 0 0,0 0 9 0 0,0 0-9 0 0,0 0 0 0 0,0 0 21 0 0,0 0-36 0 0,0 0-14 0 0,0 0-26 0 0,0 0-53 0 0,0 0-38 0 0,-8 0-3059 0 0,3 0-4467 0 0,3 0-3853 0 0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38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9562 0 0,'0'0'2114'0'0,"0"0"-306"0"0,0 0-154 0 0,0 0 1 0 0,0 0-52 0 0,0 0-239 0 0,0 0-265 0 0,0 0-229 0 0,0 0-133 0 0,0 0-57 0 0,0 0 7 0 0,0 0-28 0 0,9 3-76 0 0,103 17 1618 0 0,41-20-603 0 0,-89-8-1292 0 0,11-7-177 0 0,-69 11-1312 0 0,-7 1-6044 0 0,1 3-2030 0 0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40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326 575 9994 0 0,'0'0'1604'0'0,"0"0"-314"0"0,0 0-88 0 0,0 0 122 0 0,0 0 59 0 0,0 0-99 0 0,0 0-262 0 0,0 0-266 0 0,0 0-204 0 0,0 0-141 0 0,0 0-59 0 0,-25 10-37 0 0,-79 32-25 0 0,54-5 140 0 0,43-26-320 0 0,-8 8 16 0 0,2 0 0 0 0,0 2 0 0 0,1-1-1 0 0,1 2 1 0 0,1-1 0 0 0,1 2-1 0 0,0-1 1 0 0,2 1 0 0 0,1 0-1 0 0,1 1 1 0 0,1-1 0 0 0,1 1-1 0 0,1 0 1 0 0,1 0 0 0 0,1 0 0 0 0,1 1-126 0 0,1-16 65 0 0,0 1 1 0 0,1-1 0 0 0,0-1 0 0 0,1 1 0 0 0,0 0-1 0 0,0-1 1 0 0,1 0 0 0 0,0 0 0 0 0,0 0 0 0 0,1-1-1 0 0,0 1 1 0 0,0-1 0 0 0,1-1 0 0 0,-1 1 0 0 0,2-1-1 0 0,-1 0 1 0 0,1-1 0 0 0,0 0 0 0 0,0 0 0 0 0,0-1-1 0 0,0 0 1 0 0,1 0 0 0 0,0-1 0 0 0,0 0 0 0 0,0 0 0 0 0,0-1-1 0 0,0-1 1 0 0,1 1 0 0 0,-1-1 0 0 0,0-1 0 0 0,1 0-1 0 0,2 0-65 0 0,3 0 140 0 0,1-1 0 0 0,-1 0 0 0 0,0-1-1 0 0,1 0 1 0 0,-1-1 0 0 0,0-1 0 0 0,0-1 0 0 0,-1 0-1 0 0,1-1 1 0 0,-1 0 0 0 0,7-5-140 0 0,1 0 86 0 0,0-1-1 0 0,-1-1 1 0 0,0-1-1 0 0,-1-1 1 0 0,-1-1 0 0 0,0-1-1 0 0,-1 0 1 0 0,-1-1 0 0 0,-1-1-1 0 0,-1-1 1 0 0,0 0-1 0 0,-1-1 1 0 0,-2 0 0 0 0,0-1-1 0 0,6-18-85 0 0,-15 29-7 0 0,-2 0 0 0 0,1 0 0 0 0,-2 0 0 0 0,1 0 0 0 0,-2-1 0 0 0,1 1 0 0 0,-2 0 0 0 0,1 0 0 0 0,-1 0 0 0 0,-1 0 0 0 0,0 0 0 0 0,-1 0 0 0 0,0 1-1 0 0,0 0 1 0 0,-1 0 0 0 0,-1 0 0 0 0,0 0 0 0 0,0 1 0 0 0,-1 0 0 0 0,0 0 0 0 0,0 0 0 0 0,-1 1 0 0 0,0 1 0 0 0,0-1 0 0 0,-1 1 0 0 0,0 0 0 0 0,0 1 0 0 0,-1 0 0 0 0,0 1 0 0 0,0 0 0 0 0,0 0 0 0 0,-1 1-1 0 0,1 1 1 0 0,-1 0 0 0 0,0 0 0 0 0,0 1 0 0 0,0 0 0 0 0,-4 0 7 0 0,-2 1-172 0 0,0 1-1 0 0,0 0 1 0 0,1 2 0 0 0,-1-1-1 0 0,0 2 1 0 0,1 0-1 0 0,-1 1 1 0 0,1 1-1 0 0,0 1 1 0 0,-14 6 172 0 0,-82 61-4361 0 0,92-54-368 0 0,3-7-6862 0 0</inkml:trace>
  <inkml:trace contextRef="#ctx0" brushRef="#br0" timeOffset="480.395">0 932 3081 0 0,'0'0'2313'0'0,"0"0"19"0"0,0 0 52 0 0,0 0-14 0 0,0 0-222 0 0,0 0-315 0 0,0 0-321 0 0,0 0-274 0 0,0 0-207 0 0,0 0-154 0 0,0 0-85 0 0,0 0-33 0 0,0 0 4 0 0,3 3 8 0 0,-1-2-675 0 0,0 0 0 0 0,0 0 0 0 0,0 0 1 0 0,0-1-1 0 0,0 1 0 0 0,0-1 0 0 0,1 1 0 0 0,-1-1 0 0 0,0 0 1 0 0,0 1-1 0 0,1-1 0 0 0,-1 0 0 0 0,0-1 0 0 0,0 1 0 0 0,1 0 1 0 0,-1-1-1 0 0,0 1 0 0 0,0-1 0 0 0,0 0 0 0 0,0 1 0 0 0,1-1 1 0 0,-1 0-1 0 0,0 0 0 0 0,-1-1 0 0 0,2 1-96 0 0,6-3 118 0 0,109-47 971 0 0,-114 49-1072 0 0,0 1 1 0 0,0 0-1 0 0,0-1 0 0 0,1 1 0 0 0,-1 1 0 0 0,1-1 1 0 0,-1 1-1 0 0,1-1 0 0 0,-1 1 0 0 0,0 1 0 0 0,1-1 1 0 0,-1 1-1 0 0,1-1 0 0 0,-1 1 0 0 0,0 1 0 0 0,1-1 0 0 0,-1 0 1 0 0,0 1-1 0 0,0 0 0 0 0,0 0 0 0 0,0 0 0 0 0,0 1 1 0 0,-1-1-1 0 0,1 1 0 0 0,-1 0 0 0 0,0 0 0 0 0,3 2-17 0 0,1 3 36 0 0,1-2-1 0 0,0 1 0 0 0,1-1 0 0 0,0 0 1 0 0,0-1-1 0 0,0 0 0 0 0,0 0 1 0 0,1-1-1 0 0,0 0 0 0 0,0-1 0 0 0,5 1-35 0 0,169 4 1219 0 0,-184-8-1189 0 0,0 0-9 0 0,0 0 0 0 0,0 0-29 0 0,0 0-13 0 0,0 0-12 0 0,0 0 19 0 0,0-34-5047 0 0,0 21-1184 0 0,0 8-4001 0 0</inkml:trace>
  <inkml:trace contextRef="#ctx0" brushRef="#br0" timeOffset="1579.726">381 233 8426 0 0,'0'0'3306'0'0,"0"0"-1126"0"0,0 0-551 0 0,0 0-50 0 0,0 0-70 0 0,0 0-187 0 0,0 0-286 0 0,0 0-256 0 0,0 0-202 0 0,0 0-97 0 0,0 0-62 0 0,0 0-55 0 0,0 0-65 0 0,-2 2-55 0 0,-47 50 1143 0 0,49-52-1361 0 0,0 0 0 0 0,0 1 1 0 0,1-1-1 0 0,-1 0 0 0 0,0 0 1 0 0,0 0-1 0 0,1 0 0 0 0,-1 0 1 0 0,0 0-1 0 0,0 0 0 0 0,0 0 0 0 0,1 1 1 0 0,-1-1-1 0 0,0 0 0 0 0,0 0 1 0 0,0 0-1 0 0,0 0 0 0 0,0 1 1 0 0,1-1-1 0 0,-1 0 0 0 0,0 0 0 0 0,0 0 1 0 0,0 1-1 0 0,0-1 0 0 0,0 0 1 0 0,0 0-1 0 0,0 0 0 0 0,0 1 1 0 0,0-1-1 0 0,0 0 0 0 0,1 0 0 0 0,-1 1 1 0 0,0-1-1 0 0,0 0 0 0 0,-1 0 1 0 0,1 1-1 0 0,0-1 0 0 0,0 0 1 0 0,0 0-1 0 0,0 0 0 0 0,0 1 0 0 0,0-1 1 0 0,0 0-1 0 0,0 0 0 0 0,0 0 1 0 0,0 1-27 0 0,10-2 214 0 0,-5 1-155 0 0,-1-1 1 0 0,0 0-1 0 0,0 0 0 0 0,0 0 1 0 0,0 0-1 0 0,0-1 0 0 0,0 1 1 0 0,-1-1-1 0 0,1 0 0 0 0,-1-1 1 0 0,1 1-1 0 0,-1 0 0 0 0,0-1 1 0 0,1 0-1 0 0,-1 0 0 0 0,-1 0 0 0 0,1 0 1 0 0,0 0-1 0 0,-1-1 0 0 0,0 1 1 0 0,1-1-1 0 0,-1 1 0 0 0,0-3-59 0 0,-2 5 5 0 0,0 1 0 0 0,-1-1 0 0 0,1 1-1 0 0,0 0 1 0 0,-1-1 0 0 0,1 1-1 0 0,-1 0 1 0 0,1-1 0 0 0,0 1 0 0 0,-1 0-1 0 0,1 0 1 0 0,-1 0 0 0 0,1-1-1 0 0,-1 1 1 0 0,1 0 0 0 0,-1 0 0 0 0,1 0-1 0 0,-1 0 1 0 0,1 0 0 0 0,-1 0 0 0 0,1 0-1 0 0,-1 0 1 0 0,1 0 0 0 0,-1 0-1 0 0,0 0 1 0 0,1 0 0 0 0,-1 0 0 0 0,1 0-1 0 0,-1 0 1 0 0,1 1 0 0 0,0-1-1 0 0,-1 0 1 0 0,1 0 0 0 0,-1 1 0 0 0,1-1-1 0 0,-1 0 1 0 0,1 0 0 0 0,-1 1-1 0 0,1-1 1 0 0,0 1 0 0 0,-1-1 0 0 0,1 0-1 0 0,0 1 1 0 0,-1-1 0 0 0,1 1 0 0 0,0-1-1 0 0,0 1 1 0 0,0-1 0 0 0,-1 1-1 0 0,1-1 1 0 0,0 1 0 0 0,0-1 0 0 0,0 1-1 0 0,0-1 1 0 0,0 1 0 0 0,0-1-1 0 0,0 1 1 0 0,0-1 0 0 0,0 1 0 0 0,0-1-1 0 0,0 1 1 0 0,0-1 0 0 0,0 1-5 0 0,-10 49-78 0 0,12-49 101 0 0,0-1 0 0 0,0 1 0 0 0,-1-1 0 0 0,1 0 0 0 0,0 0 0 0 0,0 0 0 0 0,-1 0 0 0 0,1 0 0 0 0,0-1 0 0 0,0 1 0 0 0,-1 0 0 0 0,1-1 1 0 0,0 1-1 0 0,-1-1 0 0 0,1 0 0 0 0,0 0 0 0 0,-1 1 0 0 0,1-1 0 0 0,-1 0 0 0 0,1 0 0 0 0,-1 0 0 0 0,0-1 0 0 0,1 1 0 0 0,-1 0 0 0 0,0 0 0 0 0,0-1 0 0 0,0 1 0 0 0,1-1-23 0 0,-15-20-10 0 0,5 18 29 0 0,7 4-24 0 0,1 0 26 0 0,0 0 16 0 0,0 0 1 0 0,0 0-13 0 0,0 0-14 0 0,0 0-29 0 0,0 0-4 0 0,0 0 2 0 0,0 0-10 0 0,0 0 1 0 0,0 0 10 0 0,0 0 5 0 0,0 0 4 0 0,0 0-7 0 0,0 0-31 0 0,0 0 11 0 0,0 0-25 0 0,-4 23-1745 0 0,4-23 1575 0 0,-1 8-1788 0 0,1-2-6490 0 0,0-3-3874 0 0</inkml:trace>
  <inkml:trace contextRef="#ctx0" brushRef="#br0" timeOffset="2741.919">1409 236 2056 0 0,'0'0'1646'0'0,"0"0"132"0"0,0 0 238 0 0,0 0 182 0 0,0 0 33 0 0,0 0-236 0 0,0 0-369 0 0,0 0-348 0 0,0 0-289 0 0,0 0-154 0 0,0 0-91 0 0,0 0-106 0 0,0 0-88 0 0,-8-4-59 0 0,-23-13-64 0 0,27 16-331 0 0,1-1 0 0 0,-1 1 0 0 0,1 0 0 0 0,-1 1 1 0 0,0-1-1 0 0,1 1 0 0 0,-1-1 0 0 0,0 1 0 0 0,0 0 0 0 0,1 0 0 0 0,-1 1 1 0 0,0-1-1 0 0,1 1 0 0 0,-1 0 0 0 0,0 0 0 0 0,1 0 0 0 0,-1 1 0 0 0,1-1 1 0 0,-2 1-97 0 0,-15 5 403 0 0,12-3-330 0 0,1-1 0 0 0,0 1 0 0 0,0 0 0 0 0,0 1 0 0 0,0 0 0 0 0,1 0 0 0 0,0 0 0 0 0,0 1 0 0 0,0 0 0 0 0,1 0-1 0 0,0 0 1 0 0,0 1 0 0 0,1-1 0 0 0,-1 1 0 0 0,1 0 0 0 0,1 1 0 0 0,0-1 0 0 0,0 1 0 0 0,0-1 0 0 0,1 1 0 0 0,0 0 0 0 0,0 0 0 0 0,1 0 0 0 0,0 0 0 0 0,0 3-73 0 0,-13 195 1228 0 0,-39 158-627 0 0,12-231-183 0 0,20-49 1 0 0,9-51 120 0 0,11-33-525 0 0,1 1 0 0 0,0 0 1 0 0,-1-1-1 0 0,1 1 0 0 0,0 0 0 0 0,0 0 1 0 0,-1-1-1 0 0,1 1 0 0 0,0 0 0 0 0,0 0 1 0 0,0-1-1 0 0,0 1 0 0 0,0 0 0 0 0,0 0 0 0 0,0-1 1 0 0,0 1-1 0 0,1 0 0 0 0,-1 0 0 0 0,0-1 1 0 0,0 1-1 0 0,1 0 0 0 0,-1-1 0 0 0,0 1 1 0 0,1 0-1 0 0,-1-1 0 0 0,1 1 0 0 0,-1 0 1 0 0,1-1-1 0 0,-1 1 0 0 0,1-1 0 0 0,-1 1 1 0 0,1-1-1 0 0,-1 1 0 0 0,1-1 0 0 0,0 1 1 0 0,-1-1-1 0 0,1 0 0 0 0,0 1 0 0 0,0-1 1 0 0,-1 0-1 0 0,1 0 0 0 0,0 1 0 0 0,-1-1 1 0 0,1 0-1 0 0,0 0 0 0 0,0 0 0 0 0,0 0 1 0 0,-1 0-1 0 0,1 0 0 0 0,0 0 0 0 0,0 0-14 0 0,43-1 305 0 0,122-42 85 0 0,-44 24-311 0 0,-64 12-36 0 0,-58 7-54 0 0,0 0-21 0 0,0 0 3 0 0,0 0-3 0 0,0 0 18 0 0,0 0-2 0 0,0 0-36 0 0,0 0-30 0 0,0 0-37 0 0,0 0-50 0 0,-4-9-2840 0 0,2 4-5274 0 0,1 4-4152 0 0</inkml:trace>
  <inkml:trace contextRef="#ctx0" brushRef="#br0" timeOffset="6861.361">1399 711 2064 0 0,'0'0'1587'0'0,"0"0"119"0"0,0 0 235 0 0,0 0 195 0 0,0 0-45 0 0,0 0-293 0 0,0 0-402 0 0,0 0-350 0 0,0 0-235 0 0,0 0-119 0 0,0 0-19 0 0,0 0 7 0 0,0 0 2 0 0,0 0-34 0 0,0 0-72 0 0,0 0-76 0 0,0 0-46 0 0,0 0 3 0 0,0 0-13 0 0,0 0-36 0 0,0 0-44 0 0,0 0-57 0 0,0 0-44 0 0,0 0-17 0 0,0 0-13 0 0,25 0 2148 0 0,160-14-1055 0 0,51-12-603 0 0,-236 26-714 0 0,0 0-8 0 0,0 0 26 0 0,0 0 29 0 0,0 0-15 0 0,0 0 33 0 0,0 0 17 0 0,-27 0 297 0 0,17-3-2903 0 0,11-5-7038 0 0,2 4-2786 0 0</inkml:trace>
  <inkml:trace contextRef="#ctx0" brushRef="#br0" timeOffset="10599.206">2202 597 520 0 0,'0'0'1379'0'0,"0"0"128"0"0,0 0 268 0 0,0 0 202 0 0,0 0 20 0 0,0 0-167 0 0,0 0-270 0 0,0 0-245 0 0,0 0-186 0 0,0 0-152 0 0,0 0-157 0 0,0 0-112 0 0,0 0-85 0 0,9 4 3022 0 0,-11 10-3239 0 0,0 0 0 0 0,-1 0 1 0 0,-1 0-1 0 0,0 0 0 0 0,-1-1 0 0 0,0 1 1 0 0,-1-1-1 0 0,-5 7-406 0 0,-9 24 209 0 0,11-20-164 0 0,-1-4-24 0 0,1 2 1 0 0,1-1 0 0 0,1 1-1 0 0,1 0 1 0 0,1 1 0 0 0,1-1-1 0 0,-1 22-21 0 0,8-41 45 0 0,-1-1 0 0 0,1 1 0 0 0,0 0 0 0 0,0-1-1 0 0,0 0 1 0 0,0 0 0 0 0,0 0 0 0 0,1 0-1 0 0,-1 0 1 0 0,1-1 0 0 0,-1 0 0 0 0,1 0-1 0 0,0 1 1 0 0,-1-2 0 0 0,1 1 0 0 0,0 0 0 0 0,0-1-1 0 0,-1 0 1 0 0,1 0 0 0 0,0 0 0 0 0,3-1-45 0 0,116-13 849 0 0,-116 7-2908 0 0,-18 0-1488 0 0,7 3-2077 0 0,1 3-6088 0 0</inkml:trace>
  <inkml:trace contextRef="#ctx0" brushRef="#br0" timeOffset="11468.623">2068 410 8042 0 0,'0'0'2447'0'0,"0"0"-761"0"0,0 0-358 0 0,0 0 68 0 0,0 0 56 0 0,0 0-53 0 0,0 0-236 0 0,0 0-280 0 0,0 0-211 0 0,0 0-172 0 0,0 0-73 0 0,0 0 15 0 0,0 0 12 0 0,-4-1 25 0 0,-1 0-399 0 0,6 1-52 0 0,-1 0 1 0 0,0 0 0 0 0,0 0-1 0 0,0 0 1 0 0,1 0 0 0 0,-1-1 0 0 0,0 1-1 0 0,0 0 1 0 0,0 0 0 0 0,0 0-1 0 0,1-1 1 0 0,-1 1 0 0 0,0 0-1 0 0,0 0 1 0 0,0 0 0 0 0,0-1 0 0 0,0 1-1 0 0,0 0 1 0 0,0 0 0 0 0,0-1-1 0 0,0 1 1 0 0,0 0 0 0 0,0 0 0 0 0,0-1-1 0 0,0 1 1 0 0,0 0 0 0 0,0 0-1 0 0,0-1 1 0 0,0 1 0 0 0,0 0 0 0 0,0 0-1 0 0,0 0 1 0 0,0-1 0 0 0,0 1-1 0 0,0 0 1 0 0,0 0 0 0 0,0-1-1 0 0,-1 1 1 0 0,1 0 0 0 0,0 0 0 0 0,0 0-1 0 0,0-1 1 0 0,0 1 0 0 0,-1 0-1 0 0,1 0 1 0 0,0 0 0 0 0,0 0 0 0 0,0 0-1 0 0,-1-1 1 0 0,1 1 0 0 0,0 0-1 0 0,0 0 1 0 0,-1 0 0 0 0,1 0-1 0 0,0 0 1 0 0,0 0 0 0 0,0 0 0 0 0,-1 0-29 0 0,101-69 2441 0 0,-49 29-1992 0 0,72-71 36 0 0,-119 104-412 0 0,-4 7-69 0 0,0 0 1 0 0,1 1-1 0 0,-1-1 1 0 0,0 0 0 0 0,0 1-1 0 0,0-1 1 0 0,0 0-1 0 0,0 0 1 0 0,1 1 0 0 0,-1-1-1 0 0,0 0 1 0 0,0 0-1 0 0,0 0 1 0 0,1 1 0 0 0,-1-1-1 0 0,0 0 1 0 0,0 0-1 0 0,1 0 1 0 0,-1 0 0 0 0,0 1-1 0 0,1-1 1 0 0,-1 0-1 0 0,0 0 1 0 0,0 0 0 0 0,1 0-1 0 0,-1 0 1 0 0,0 0-1 0 0,1 0 1 0 0,-1 0 0 0 0,0 0-1 0 0,1 0 1 0 0,-1 0 0 0 0,0 0-1 0 0,0 0 1 0 0,1 0-1 0 0,-1 0 1 0 0,0 0 0 0 0,1 0-1 0 0,-1-1 1 0 0,0 1-1 0 0,1 0-4 0 0,34 171 390 0 0,-19-107-349 0 0,-2-29-1693 0 0,-4-25-1998 0 0,1 0-3952 0 0,-5-7-4163 0 0</inkml:trace>
  <inkml:trace contextRef="#ctx0" brushRef="#br0" timeOffset="12532.954">2983 549 3073 0 0,'0'0'1644'0'0,"0"0"91"0"0,0 0 219 0 0,0 0 194 0 0,0 0 22 0 0,0 0-243 0 0,0 0-359 0 0,0 0-331 0 0,0 0-257 0 0,0 0-152 0 0,0 0-86 0 0,0 0-70 0 0,-6-7 2660 0 0,-39 3-1508 0 0,-43 7-938 0 0,-49 67-430 0 0,109-40-170 0 0,28-30-297 0 0,0 0-14 0 0,0 0 13 0 0,7 26 157 0 0,109 49 157 0 0,-111-73-292 0 0,1 1 1 0 0,-1 1 0 0 0,-1-1-1 0 0,1 1 1 0 0,0 0 0 0 0,-1 0-1 0 0,0 0 1 0 0,0 1 0 0 0,0-1-1 0 0,0 1 1 0 0,-1 0 0 0 0,0 0-1 0 0,0 0 1 0 0,0 1 0 0 0,-1-1-1 0 0,1 1 1 0 0,-1-1 0 0 0,-1 1-1 0 0,1 0 1 0 0,-1 0 0 0 0,0 0-1 0 0,0-1 1 0 0,-1 1 0 0 0,1 4-11 0 0,-2-5 29 0 0,0 1 1 0 0,0-1-1 0 0,-1 0 1 0 0,1 0-1 0 0,-1 0 1 0 0,0 0-1 0 0,0 0 0 0 0,-1-1 1 0 0,1 1-1 0 0,-1-1 1 0 0,0 1-1 0 0,0-1 1 0 0,-1 0-1 0 0,1 0 1 0 0,-1 0-1 0 0,0-1 1 0 0,0 1-1 0 0,0-1 1 0 0,-1 0-1 0 0,1 0 1 0 0,-1 0-1 0 0,-2 0-29 0 0,-111 42 265 0 0,-13-36-206 0 0,129-10-109 0 0,1 1 0 0 0,-1-1 1 0 0,0 0-1 0 0,1 1 0 0 0,-1-1 0 0 0,1 0 0 0 0,0 0 1 0 0,-1 0-1 0 0,1-1 0 0 0,0 1 0 0 0,0 0 1 0 0,-1 0-1 0 0,1-1 0 0 0,0 1 0 0 0,0 0 1 0 0,1-1-1 0 0,-1 1 0 0 0,0-1 0 0 0,0 0 0 0 0,1 1 1 0 0,-1-1-1 0 0,1 0 0 0 0,-1 1 0 0 0,1-1 1 0 0,0 0-1 0 0,-1 1 0 0 0,1-1 0 0 0,0 0 1 0 0,0 1-1 0 0,0-1 0 0 0,1 0 0 0 0,-1 0 0 0 0,0 1 1 0 0,1-1-1 0 0,-1 0 0 0 0,1 1 0 0 0,-1-1 1 0 0,1 1-1 0 0,0-1 0 0 0,0 1 0 0 0,0-1 1 0 0,0 1-1 0 0,0-1 0 0 0,0 1 0 0 0,0 0 0 0 0,0-1 1 0 0,0 1-1 0 0,0 0 0 0 0,1 0 0 0 0,0-1 50 0 0,10-9-1162 0 0,17-15-2131 0 0,-11 13-5385 0 0,-8 9-2997 0 0</inkml:trace>
  <inkml:trace contextRef="#ctx0" brushRef="#br0" timeOffset="12782.024">3303 700 18460 0 0,'0'0'1076'0'0,"0"0"-473"0"0,0 0-96 0 0,0 0 260 0 0,0 0 231 0 0,0 0 72 0 0,0 0-139 0 0,0 0-234 0 0,0 0-231 0 0,0 0-179 0 0,0 0-106 0 0,0 0-69 0 0,-16 33-57 0 0,-47 99-25 0 0,36-68-90 0 0,26-63-220 0 0,-8 12 271 0 0,5-10-2319 0 0,-2-2-3442 0 0,5-1-5830 0 0</inkml:trace>
  <inkml:trace contextRef="#ctx0" brushRef="#br0" timeOffset="13036.903">3255 314 13243 0 0,'0'0'3673'0'0,"0"0"-2153"0"0,0 0-512 0 0,0 0-88 0 0,0 0-71 0 0,0 0-129 0 0,0 0-256 0 0,0 0-280 0 0,0 0-264 0 0,0 0-104 0 0,0 0-72 0 0,0 0-152 0 0,0 0-321 0 0,0 0-775 0 0,5 40-2665 0 0,3-25-8241 0 0</inkml:trace>
  <inkml:trace contextRef="#ctx0" brushRef="#br0" timeOffset="13449.606">3538 903 14899 0 0,'0'0'3381'0'0,"0"0"-2014"0"0,0 0-763 0 0,0 0 68 0 0,0 0 144 0 0,0 0 97 0 0,0 0-87 0 0,0 0-208 0 0,0 0-222 0 0,0 0-179 0 0,0 0-78 0 0,0 0-67 0 0,0 0-33 0 0,7-13-2 0 0,58-99 36 0 0,-56 99-81 0 0,3-7-116 0 0,1 1 1 0 0,1 1-1 0 0,0 0 1 0 0,1 1-1 0 0,2 0 1 0 0,10-8 123 0 0,-28 26-19 0 0,1 0 0 0 0,0-1 0 0 0,0 1 0 0 0,0 0 0 0 0,-1 0 0 0 0,1 0 0 0 0,0-1 0 0 0,0 1 0 0 0,1 0 1 0 0,-1 0-1 0 0,0 0 0 0 0,0-1 0 0 0,0 1 0 0 0,0 0 0 0 0,1 0 0 0 0,-1-1 0 0 0,0 1 0 0 0,1 0 0 0 0,-1 0 0 0 0,0-1 0 0 0,1 1 0 0 0,-1 0 0 0 0,1-1 0 0 0,-1 1 1 0 0,1-1-1 0 0,-1 1 0 0 0,1-1 0 0 0,0 1 0 0 0,-1-1 0 0 0,1 1 0 0 0,0-1 0 0 0,-1 1 0 0 0,1-1 0 0 0,0 0 0 0 0,0 1 0 0 0,-1-1 0 0 0,1 0 0 0 0,0 0 0 0 0,0 0 1 0 0,0 1-1 0 0,-1-1 0 0 0,1 0 0 0 0,0 0 0 0 0,0 0 0 0 0,0 0 0 0 0,-1 0 0 0 0,1-1 0 0 0,0 1 0 0 0,0 0 0 0 0,0 0 0 0 0,-1 0 0 0 0,1-1 0 0 0,0 1 0 0 0,-1 0 1 0 0,1-1-1 0 0,0 1 0 0 0,0-1 0 0 0,-1 1 0 0 0,1-1 0 0 0,-1 1 0 0 0,1-1 19 0 0,-3 11 9 0 0,0-5 18 0 0,0 0 0 0 0,1 0 0 0 0,-1 0 0 0 0,1 0 1 0 0,1 0-1 0 0,-1 0 0 0 0,1 1 0 0 0,0-1 0 0 0,0 0 0 0 0,0 0 0 0 0,1 1 0 0 0,-1-1 0 0 0,1 0 0 0 0,1 0 1 0 0,-1 0-1 0 0,2 2-27 0 0,5 9 101 0 0,-7-14-62 0 0,-1 1 1 0 0,1-1-1 0 0,0 0 0 0 0,0 0 1 0 0,0 1-1 0 0,1-1 0 0 0,-1 0 1 0 0,0 0-1 0 0,1 0 0 0 0,0 0 1 0 0,-1-1-1 0 0,1 1 0 0 0,0 0 1 0 0,0-1-1 0 0,0 1 0 0 0,0-1 0 0 0,0 0 1 0 0,0 1-1 0 0,0-1 0 0 0,0 0 1 0 0,1 0-1 0 0,-1-1 0 0 0,0 1 1 0 0,1 0-1 0 0,-1-1 0 0 0,1 1 1 0 0,1-1-40 0 0,4 0 157 0 0,0 0 1 0 0,0 0 0 0 0,0-1 0 0 0,0 0 0 0 0,0-1-1 0 0,0 0 1 0 0,0 0 0 0 0,0-1 0 0 0,-1 0 0 0 0,1 0 0 0 0,-1-1-1 0 0,0 0 1 0 0,0 0 0 0 0,0 0 0 0 0,-1-1 0 0 0,1 0-1 0 0,-1-1 1 0 0,1-1-158 0 0,3-6 50 0 0,0 0 0 0 0,-1-1 0 0 0,0 0 0 0 0,-2-1 0 0 0,1 1 0 0 0,-2-2 0 0 0,0 1 0 0 0,-1-1 0 0 0,0 0 0 0 0,-2 0 0 0 0,0 0-1 0 0,0 0 1 0 0,-2-1 0 0 0,0 1 0 0 0,0-1 0 0 0,-2 1 0 0 0,0-1 0 0 0,-3-14-50 0 0,-6-6-1874 0 0,4 23-8409 0 0,6 13-1501 0 0</inkml:trace>
  <inkml:trace contextRef="#ctx0" brushRef="#br0" timeOffset="13846.02">4321 406 8402 0 0,'0'0'1240'0'0,"0"0"-541"0"0,0 0 49 0 0,0 0 270 0 0,0 0 114 0 0,0 0-41 0 0,0 0-214 0 0,0 0-246 0 0,0 0-175 0 0,0 0-86 0 0,0 0-44 0 0,-11 34-56 0 0,-31 107-22 0 0,25-40 252 0 0,16-94-396 0 0,1 0 1 0 0,0 0-1 0 0,0 0 0 0 0,1 0 1 0 0,0 0-1 0 0,0 0 1 0 0,1 0-1 0 0,0 0 1 0 0,0-1-1 0 0,0 1 0 0 0,1-1 1 0 0,0 1-1 0 0,0-1 1 0 0,1 0-1 0 0,0 0 0 0 0,0 0 1 0 0,0-1-1 0 0,1 1 1 0 0,-1-1-1 0 0,1 0 0 0 0,1-1 1 0 0,-1 1-1 0 0,1-1 1 0 0,4 3-105 0 0,2-3 298 0 0,0 0 1 0 0,0 0 0 0 0,1-1-1 0 0,-1-1 1 0 0,1 0 0 0 0,0-1-1 0 0,-1 0 1 0 0,1-1 0 0 0,0 0-1 0 0,0-1 1 0 0,-1-1 0 0 0,1 0-1 0 0,-1-1 1 0 0,1 0 0 0 0,-1-1-1 0 0,0 0 1 0 0,0-1 0 0 0,-1 0-1 0 0,1-1 1 0 0,-1 0 0 0 0,0-1-1 0 0,3-3-298 0 0,-3 2 72 0 0,-1-1-1 0 0,0-1 1 0 0,-1 0-1 0 0,0 0 1 0 0,-1 0-1 0 0,0-1 0 0 0,0-1 1 0 0,-1 1-1 0 0,-1-1 1 0 0,0 0-1 0 0,-1-1 0 0 0,0 1 1 0 0,-1-1-1 0 0,0 0 1 0 0,-1-1-1 0 0,0 1 0 0 0,-1 0 1 0 0,-1-1-1 0 0,0 1 1 0 0,-1-1-1 0 0,0 1 0 0 0,-1-2-71 0 0,0 10-17 0 0,1 0 0 0 0,-1 1 0 0 0,0-1 0 0 0,-1 0-1 0 0,1 1 1 0 0,-1-1 0 0 0,0 1 0 0 0,0 0 0 0 0,0-1-1 0 0,0 1 1 0 0,-1 0 0 0 0,0 1 0 0 0,0-1-1 0 0,0 0 1 0 0,0 1 0 0 0,-1-1 0 0 0,1 1 0 0 0,-1 0-1 0 0,0 0 1 0 0,0 1 0 0 0,0-1 0 0 0,0 1 0 0 0,0 0-1 0 0,-1 0 1 0 0,1 0 0 0 0,0 1 0 0 0,-1-1 0 0 0,0 1-1 0 0,1 0 1 0 0,-3 0 17 0 0,-7-1-341 0 0,1 0 0 0 0,0 1 0 0 0,-1 0 0 0 0,1 1 0 0 0,0 1-1 0 0,-1 0 1 0 0,1 1 0 0 0,0 0 0 0 0,0 1 0 0 0,-6 2 341 0 0,-46 21-4477 0 0,23-5-5530 0 0,18-9-237 0 0</inkml:trace>
  <inkml:trace contextRef="#ctx0" brushRef="#br0" timeOffset="14235.916">4244 697 11674 0 0,'0'0'1940'0'0,"0"0"-236"0"0,0 0-14 0 0,0 0-2 0 0,0 0-133 0 0,0 0-172 0 0,0 0-248 0 0,0 0-290 0 0,0 0-226 0 0,0 0-132 0 0,0 0-95 0 0,0 0-100 0 0,12-8-33 0 0,64-40 204 0 0,-64 43-390 0 0,0 1 0 0 0,-1 0 0 0 0,1 0 0 0 0,0 1 1 0 0,1 1-1 0 0,-1 0 0 0 0,0 0 0 0 0,1 2 1 0 0,-1-1-1 0 0,1 2 0 0 0,9 0-73 0 0,-16 1 61 0 0,1 0 1 0 0,-1 1-1 0 0,0 0 0 0 0,0 0 1 0 0,0 0-1 0 0,-1 0 0 0 0,1 1 0 0 0,-1 0 1 0 0,0 0-1 0 0,0 0 0 0 0,0 1 0 0 0,-1 0 1 0 0,1 0-1 0 0,-1 1-61 0 0,52 41 581 0 0,44-14 725 0 0,-66-29-3675 0 0,-34-7-4418 0 0,0 2-5355 0 0</inkml:trace>
  <inkml:trace contextRef="#ctx0" brushRef="#br0" timeOffset="14697.313">4958 619 4393 0 0,'0'0'3169'0'0,"0"0"-1204"0"0,0 0-338 0 0,0 0 124 0 0,0 0 76 0 0,0 0-101 0 0,0 0-306 0 0,0 0-342 0 0,0 0-236 0 0,0 0-80 0 0,0 0 71 0 0,0 0 35 0 0,0 0 0 0 0,3 3-48 0 0,2 1-570 0 0,1-1 0 0 0,-1 0-1 0 0,1 0 1 0 0,0 0 0 0 0,-1-1-1 0 0,1 0 1 0 0,0 0 0 0 0,0-1-1 0 0,1 1 1 0 0,-1-1 0 0 0,0-1-1 0 0,0 1 1 0 0,3-1-250 0 0,300 0 2247 0 0,-309 0-2476 0 0,0 0-102 0 0,0 0-102 0 0,0 0-215 0 0,-3-3-3634 0 0,0 2-3279 0 0,-2 1-4628 0 0</inkml:trace>
  <inkml:trace contextRef="#ctx0" brushRef="#br0" timeOffset="15583.834">5111 443 0 0 0,'0'0'2004'0'0,"0"0"-2"0"0,0 0 49 0 0,0 0-10 0 0,0 0-133 0 0,0 0-199 0 0,0 0-197 0 0,0 0-172 0 0,0 0-90 0 0,0 0-81 0 0,0 0-126 0 0,0 0-101 0 0,14-9 1151 0 0,-10 7 4177 0 0,-22 277-4383 0 0,-2-167-1822 0 0,-4-39-54 0 0,24-69-139 0 0,-2 13 300 0 0,2-10-3301 0 0,0-1-3293 0 0,0-5-5406 0 0</inkml:trace>
  <inkml:trace contextRef="#ctx0" brushRef="#br0" timeOffset="17149.902">5405 527 2425 0 0,'0'0'874'0'0,"0"0"-188"0"0,0 0 93 0 0,0 0 258 0 0,0 0 171 0 0,0 0-39 0 0,0 0-213 0 0,0 0-233 0 0,0 0-94 0 0,0 0 81 0 0,0 0 111 0 0,3 1 115 0 0,53-4 11398 0 0,-31-5-12710 0 0,-4 0 650 0 0,-12 6-143 0 0,-1-1 0 0 0,1 0 0 0 0,-1-1 0 0 0,0 0 0 0 0,0 0-1 0 0,0 0 1 0 0,-1-1 0 0 0,0 0 0 0 0,0-1 0 0 0,0 0 0 0 0,0 0 0 0 0,-1 0 0 0 0,2-2-131 0 0,-8 8 17 0 0,0 0 0 0 0,0 1 0 0 0,0-1 0 0 0,0 0 0 0 0,1 1 1 0 0,-1-1-1 0 0,0 0 0 0 0,0 1 0 0 0,1-1 0 0 0,-1 0 0 0 0,0 0 0 0 0,1 1 0 0 0,-1-1 0 0 0,0 0 0 0 0,1 0 0 0 0,-1 1 0 0 0,0-1 0 0 0,1 0 1 0 0,-1 0-1 0 0,1 0 0 0 0,-1 0 0 0 0,0 0 0 0 0,1 0 0 0 0,-1 0 0 0 0,1 0 0 0 0,-1 0 0 0 0,0 0 0 0 0,1 0 0 0 0,-1 0 0 0 0,1 0 0 0 0,-1 0 1 0 0,0 0-1 0 0,1 0 0 0 0,-1 0 0 0 0,0 0 0 0 0,1 0 0 0 0,-1-1 0 0 0,1 1 0 0 0,-1 0 0 0 0,0 0 0 0 0,1 0 0 0 0,-1-1 0 0 0,0 1 0 0 0,1 0 0 0 0,-1 0 1 0 0,0-1-1 0 0,0 1 0 0 0,1 0 0 0 0,-1-1 0 0 0,0 1 0 0 0,0-1-17 0 0,2 655 356 0 0,-1-640-352 0 0,-2 0 1 0 0,1 0-1 0 0,-2 0 1 0 0,0 0-1 0 0,-1 0 0 0 0,0 0 1 0 0,-1-1-1 0 0,0 0 1 0 0,-1 0-1 0 0,-1 0 0 0 0,0 0 1 0 0,0-1-1 0 0,-2 0 0 0 0,1 0 1 0 0,-1-1-1 0 0,-1 0 1 0 0,0 0-1 0 0,-1-1 0 0 0,0 0 1 0 0,0-1-1 0 0,-1 0 1 0 0,-1-1-1 0 0,1 0 0 0 0,-10 5-4 0 0,18-12-1 0 0,1 1-1 0 0,-1-1 1 0 0,0 0 0 0 0,0 1-1 0 0,0-1 1 0 0,0 0-1 0 0,0-1 1 0 0,0 1-1 0 0,0-1 1 0 0,0 1-1 0 0,0-1 1 0 0,0 0 0 0 0,-1 0-1 0 0,1 0 1 0 0,0 0-1 0 0,0-1 1 0 0,0 0-1 0 0,0 1 1 0 0,0-1-1 0 0,0 0 1 0 0,0 0-1 0 0,0 0 1 0 0,0-1 0 0 0,1 1-1 0 0,-1-1 1 0 0,0 0-1 0 0,1 0 1 0 0,-1 1-1 0 0,1-2 1 0 0,0 1-1 0 0,-1 0 1 0 0,1 0 0 0 0,0-1-1 0 0,1 1 1 0 0,-1-1-1 0 0,0 1 1 0 0,1-1-1 0 0,-1 0 1 0 0,1 0-1 0 0,0 0 1 0 0,0 0-1 0 0,0 0 1 0 0,0 0 0 0 0,1 0-1 0 0,-1 0 1 0 0,1-2 1 0 0,1-10-10 0 0,2-1 0 0 0,0 0 0 0 0,0 0 0 0 0,2 1 0 0 0,0 0 0 0 0,0 0 0 0 0,2 0 1 0 0,0 1-1 0 0,0 0 0 0 0,2 0 0 0 0,-1 1 0 0 0,2 0 0 0 0,0 0 0 0 0,0 1 0 0 0,3-1 10 0 0,29-44-106 0 0,-8 14 60 0 0,-1 1-1942 0 0,-16 13-8526 0 0,-16 25-1187 0 0</inkml:trace>
  <inkml:trace contextRef="#ctx0" brushRef="#br0" timeOffset="17744.214">5278 255 8586 0 0,'0'0'1934'0'0,"0"0"-418"0"0,0 0-161 0 0,0 0 77 0 0,0 0-41 0 0,0 0-147 0 0,0 0-255 0 0,0 0-205 0 0,0 0-51 0 0,0 0 42 0 0,0 0 52 0 0,0 0-54 0 0,0 0-67 0 0,14-6-90 0 0,90-47 792 0 0,111-105 610 0 0,-214 157-2015 0 0,1 0-1 0 0,0 0 1 0 0,-1 0-1 0 0,1 0 1 0 0,0 0-1 0 0,0 1 1 0 0,0-1-1 0 0,-1 0 1 0 0,1 1-1 0 0,0-1 1 0 0,0 1-1 0 0,0 0 1 0 0,0 0-1 0 0,0 0 1 0 0,0 0-1 0 0,0 0 1 0 0,0 0-1 0 0,0 0 1 0 0,0 1-1 0 0,0-1 1 0 0,0 1-1 0 0,0-1 1 0 0,-1 1-1 0 0,1 0 1 0 0,0 0-1 0 0,0 0 1 0 0,0 0-1 0 0,-1 0 1 0 0,1 0-1 0 0,-1 0 1 0 0,1 0-1 0 0,-1 1 1 0 0,1-1-1 0 0,-1 1 1 0 0,0-1-1 0 0,0 1 1 0 0,0-1-1 0 0,1 1 1 0 0,-2 0-1 0 0,1-1 1 0 0,0 1-1 0 0,0 0 1 0 0,0 0-1 0 0,-1 0 1 0 0,1 0-1 0 0,-1 0 1 0 0,0 0-1 0 0,1 1-2 0 0,46 107 438 0 0,-15-62-390 0 0,-21-45-101 0 0,-10-2-4382 0 0,-1-1-4654 0 0,0 0-2987 0 0</inkml:trace>
  <inkml:trace contextRef="#ctx0" brushRef="#br0" timeOffset="18217.693">6235 387 4297 0 0,'0'0'2095'0'0,"0"0"-97"0"0,0 0 129 0 0,0 0 80 0 0,0 0-136 0 0,0 0-221 0 0,0 0-331 0 0,0 0-283 0 0,0 0-200 0 0,0 0-198 0 0,0 0-98 0 0,0 0-89 0 0,0 0-96 0 0,-6-3-42 0 0,-23-8-73 0 0,-12 34 1010 0 0,22 0-1256 0 0,2 1-1 0 0,0 1 1 0 0,2 0 0 0 0,1 2-1 0 0,0-1 1 0 0,3 2 0 0 0,0-1-1 0 0,-2 13-193 0 0,9 70 48 0 0,6-106-148 0 0,0 0 0 0 0,0 0 0 0 0,1 0 0 0 0,0-1-1 0 0,0 0 1 0 0,0 1 0 0 0,0-1 0 0 0,0 0 0 0 0,0 0-1 0 0,1-1 1 0 0,0 1 0 0 0,-1-1 0 0 0,1 1 0 0 0,0-1-1 0 0,0-1 1 0 0,0 1 0 0 0,1 0 0 0 0,-1-1 0 0 0,0 0-1 0 0,0 0 1 0 0,1 0 0 0 0,-1-1 0 0 0,1 1 0 0 0,-1-1-1 0 0,1 0 1 0 0,-1 0 0 0 0,0-1 0 0 0,1 1 0 0 0,-1-1-1 0 0,1 0 1 0 0,-1 0 0 0 0,0 0 0 0 0,0-1 0 0 0,0 0-1 0 0,0 0 1 0 0,0 0 0 0 0,2-1 100 0 0,46-25-4905 0 0,-19 6-4174 0 0,-20 14-450 0 0</inkml:trace>
  <inkml:trace contextRef="#ctx0" brushRef="#br0" timeOffset="18496.918">6539 439 10138 0 0,'0'0'2009'0'0,"0"0"-328"0"0,0 0-104 0 0,0 0-21 0 0,0 0-109 0 0,0 0-209 0 0,0 0-268 0 0,0 0-244 0 0,-32 21-154 0 0,-101 66-115 0 0,129-85-426 0 0,1-1-1 0 0,-1 1 0 0 0,1 0 0 0 0,-1 0 0 0 0,1 0 0 0 0,0 1 0 0 0,0-1 0 0 0,0 1 0 0 0,0 0 0 0 0,0 0 0 0 0,1 0 0 0 0,-1 0 1 0 0,1 0-1 0 0,0 1 0 0 0,0-1 0 0 0,0 1 0 0 0,1-1 0 0 0,-1 1 0 0 0,0 0-30 0 0,-1 7 115 0 0,1-7-64 0 0,0 0 0 0 0,0-1 0 0 0,1 1 0 0 0,-1 0 0 0 0,1 0 0 0 0,-1 0 0 0 0,1 0 0 0 0,1 0 0 0 0,-1 0 0 0 0,0 1 0 0 0,1-1 0 0 0,0 0 0 0 0,0 0 0 0 0,0 0 0 0 0,1 0 0 0 0,-1 1 0 0 0,1-1 0 0 0,0 0 0 0 0,0 0 0 0 0,1 0 0 0 0,-1 0 0 0 0,1-1-1 0 0,0 1 1 0 0,0 0 0 0 0,0-1 0 0 0,0 1 0 0 0,1-1 0 0 0,-1 1 0 0 0,1-1 0 0 0,0 0 0 0 0,0 0 0 0 0,0-1 0 0 0,0 1 0 0 0,1 0 0 0 0,-1-1 0 0 0,1 0 0 0 0,0 0-51 0 0,9 3 101 0 0,0-1 0 0 0,0-1 1 0 0,1 0-1 0 0,0-1 0 0 0,-1 0 0 0 0,1-1 0 0 0,0 0 1 0 0,0-2-1 0 0,-1 1 0 0 0,1-2 0 0 0,0 0 1 0 0,-1 0-1 0 0,1-1 0 0 0,-1-1 0 0 0,0 0 0 0 0,0-1 1 0 0,0-1-1 0 0,-1 0 0 0 0,1 0 0 0 0,-2-1 0 0 0,1-1 1 0 0,-1 0-1 0 0,0 0 0 0 0,0-1 0 0 0,-1-1 1 0 0,-1 0-1 0 0,0 0 0 0 0,1-1-101 0 0,-7 8-3 0 0,0 0-1 0 0,0-1 1 0 0,0 1 0 0 0,-1-1-1 0 0,1 0 1 0 0,-1 0 0 0 0,0 0-1 0 0,0 0 1 0 0,0 0 0 0 0,-1 0 0 0 0,1-1-1 0 0,-1 1 1 0 0,0-1 0 0 0,0 1-1 0 0,-1 0 1 0 0,1-1 0 0 0,-1 0-1 0 0,0 1 1 0 0,0-1 0 0 0,-1 1 0 0 0,1-1-1 0 0,-1 1 1 0 0,0 0 0 0 0,0-1-1 0 0,-1 1 1 0 0,1 0 0 0 0,-1-1-1 0 0,0 1 1 0 0,0 0 0 0 0,0 0-1 0 0,-1 1 1 0 0,1-1 0 0 0,-1 0 0 0 0,0 1-1 0 0,0-1 1 0 0,0 1 0 0 0,0 0-1 0 0,-1 0 1 0 0,1 0 0 0 0,-1 1-1 0 0,0-1 1 0 0,0 1 0 0 0,0 0 0 0 0,0 0-1 0 0,0 0 1 0 0,-1 0 3 0 0,-89-6-2270 0 0,63 11-1520 0 0,2 2-4389 0 0,15-2-3952 0 0</inkml:trace>
  <inkml:trace contextRef="#ctx0" brushRef="#br0" timeOffset="18922.595">7080 384 13795 0 0,'0'0'2248'0'0,"0"0"-1218"0"0,0 0-359 0 0,0 0 310 0 0,0 0 240 0 0,0 0-10 0 0,0 0-245 0 0,0 0-413 0 0,0 0-291 0 0,0 0-94 0 0,0 0-20 0 0,0 0 6 0 0,-20 11 4 0 0,-137 77 272 0 0,156-88-423 0 0,-1 0 0 0 0,1 1 0 0 0,0-1 1 0 0,-1 0-1 0 0,1 1 0 0 0,0-1 0 0 0,-1 1 0 0 0,1-1 0 0 0,0 1 1 0 0,0 0-1 0 0,-1-1 0 0 0,1 1 0 0 0,0 0 0 0 0,0 0 1 0 0,0 0-1 0 0,0 0 0 0 0,0 0 0 0 0,0 0 0 0 0,0 0 0 0 0,0 0 1 0 0,1 0-1 0 0,-1 0 0 0 0,0 0 0 0 0,1 1 0 0 0,-1-1 1 0 0,1 0-1 0 0,-1 1 0 0 0,1-1 0 0 0,0 0 0 0 0,-1 1 0 0 0,1-1 1 0 0,0 0-1 0 0,0 1 0 0 0,0-1 0 0 0,0 1 0 0 0,0-1 1 0 0,0 0-1 0 0,0 1 0 0 0,1-1 0 0 0,-1 0 0 0 0,0 1 0 0 0,1-1 1 0 0,-1 0-1 0 0,1 1 0 0 0,0-1 0 0 0,-1 0 0 0 0,1 0 1 0 0,0 0-1 0 0,0 0 0 0 0,0 1 0 0 0,-1-1 0 0 0,1 0 1 0 0,0-1-1 0 0,0 1 0 0 0,1 0 0 0 0,-1 0 0 0 0,0 0-7 0 0,129 87 684 0 0,-127-86-637 0 0,0 0-1 0 0,-1 0 0 0 0,1 0 1 0 0,-1 1-1 0 0,1-1 0 0 0,-1 1 1 0 0,0-1-1 0 0,0 1 0 0 0,0 0 1 0 0,0-1-1 0 0,-1 1 0 0 0,1 0 1 0 0,-1 0-1 0 0,1 0 0 0 0,-1 1 1 0 0,0-1-1 0 0,-1 0 0 0 0,1 0 1 0 0,0 1-1 0 0,-1-1 0 0 0,0 0 1 0 0,1 1-1 0 0,-1-1 0 0 0,-1 0 1 0 0,1 1-1 0 0,0-1 0 0 0,-1 0 1 0 0,0 1-1 0 0,0-1 0 0 0,0 0 0 0 0,0 0 1 0 0,0 0-1 0 0,-1 0 0 0 0,1 0 1 0 0,-1 0-1 0 0,0 0 0 0 0,0 0 1 0 0,0-1-1 0 0,0 1 0 0 0,0-1 1 0 0,0 1-1 0 0,-2 0-46 0 0,-13 6-43 0 0,-1-2 0 0 0,1 0 0 0 0,-1 0 0 0 0,0-2 0 0 0,-1 0 0 0 0,1-1 0 0 0,-1-1 0 0 0,0-1 0 0 0,0-1 0 0 0,0 0 0 0 0,1-1 0 0 0,-12-2 43 0 0,14 1-285 0 0,-18-5-2019 0 0,29 1-2356 0 0,3-2-4144 0 0,2 3-1662 0 0</inkml:trace>
  <inkml:trace contextRef="#ctx0" brushRef="#br0" timeOffset="19233.892">7680 340 9394 0 0,'0'0'3397'0'0,"0"0"-1081"0"0,0 0-686 0 0,0 0-247 0 0,0 0-212 0 0,0 0-234 0 0,0 0-193 0 0,0 0-135 0 0,0 0-69 0 0,0 0-60 0 0,-33 15-41 0 0,-104 51-67 0 0,57-7 206 0 0,72-52-515 0 0,1 0-1 0 0,0 1 1 0 0,0-1-1 0 0,1 1 1 0 0,0 1-1 0 0,0-1 1 0 0,1 1-1 0 0,0 0 1 0 0,1 0-1 0 0,0 1 1 0 0,0 0-1 0 0,1-1 1 0 0,0 1-1 0 0,1 0 1 0 0,0 0-1 0 0,0 0 1 0 0,1 1-1 0 0,1-1 1 0 0,0 0-1 0 0,0 2-62 0 0,3-5 49 0 0,0-1-1 0 0,1 0 1 0 0,0-1-1 0 0,0 1 1 0 0,0-1-1 0 0,0 0 1 0 0,1 1 0 0 0,0-2-1 0 0,0 1 1 0 0,1-1-1 0 0,-1 0 1 0 0,1 0-1 0 0,0 0 1 0 0,0-1 0 0 0,0 0-1 0 0,0 0 1 0 0,0 0-1 0 0,1-1 1 0 0,-1 0-1 0 0,1 0 1 0 0,0-1-1 0 0,0 0 1 0 0,-1 0 0 0 0,1-1-1 0 0,0 1 1 0 0,0-1-1 0 0,0-1 1 0 0,0 1-1 0 0,3-2-48 0 0,5 1 92 0 0,0 0 1 0 0,0 0-1 0 0,0-2 0 0 0,-1 0 0 0 0,1-1 0 0 0,0 0 0 0 0,-1-1 0 0 0,0-1 0 0 0,0 0 1 0 0,-1-1-1 0 0,0 0 0 0 0,0-1 0 0 0,0-1 0 0 0,-1 0 0 0 0,-1 0 0 0 0,1-1 1 0 0,-2-1-1 0 0,1 0 0 0 0,-1-1 0 0 0,-1 1 0 0 0,0-2 0 0 0,-1 1 0 0 0,0-1 0 0 0,-1-1 1 0 0,3-8-93 0 0,-8 15-38 0 0,0 0 1 0 0,-1 0 0 0 0,0 0 0 0 0,-1 0 0 0 0,1 0 0 0 0,-1-1 0 0 0,-1 1-1 0 0,1 0 1 0 0,-1 0 0 0 0,-1 0 0 0 0,1 0 0 0 0,-1 0 0 0 0,0 1 0 0 0,-1-1 0 0 0,1 0-1 0 0,-1 1 1 0 0,-1 0 0 0 0,1-1 0 0 0,-1 1 0 0 0,0 1 0 0 0,-1-1 0 0 0,1 0-1 0 0,-1 1 1 0 0,0 0 0 0 0,0 0 0 0 0,-1 1 0 0 0,0 0 0 0 0,1 0 0 0 0,-1 0 0 0 0,-1 0-1 0 0,1 1 1 0 0,0 0 0 0 0,-1 0 0 0 0,0 1 0 0 0,0 0 0 0 0,1 0 0 0 0,-1 0 0 0 0,-7 0 37 0 0,-105-2-3015 0 0,81 10-610 0 0,0 2-3516 0 0,14-3-5043 0 0</inkml:trace>
  <inkml:trace contextRef="#ctx0" brushRef="#br0" timeOffset="19516.926">7171 597 15467 0 0,'0'0'2418'0'0,"0"0"-568"0"0,0 0-288 0 0,36-8-199 0 0,119-26-151 0 0,150-42 3379 0 0,-251 65-4188 0 0,-53 52-420 0 0,-2-39 13 0 0,0 0 1 0 0,0 0 0 0 0,0 0-1 0 0,0 0 1 0 0,1 0 0 0 0,-1 0-1 0 0,1 1 1 0 0,-1-1-1 0 0,1 0 1 0 0,0 0 0 0 0,0 1-1 0 0,0-1 1 0 0,0 0 0 0 0,0 0-1 0 0,1 0 1 0 0,-1 1-1 0 0,0-1 1 0 0,1 0 0 0 0,0 0-1 0 0,0 0 1 0 0,-1 0 0 0 0,1 0-1 0 0,0 0 1 0 0,1 0-1 0 0,-1 0 1 0 0,0 0 0 0 0,1 0-1 0 0,-1-1 1 0 0,1 1 0 0 0,-1 0-1 0 0,1-1 1 0 0,0 0-1 0 0,-1 1 1 0 0,1-1 0 0 0,0 0-1 0 0,0 0 1 0 0,0 0 0 0 0,0 0-1 0 0,0 0 1 0 0,0 0-1 0 0,0-1 1 0 0,1 1 0 0 0,-1-1-1 0 0,0 1 1 0 0,0-1-1 0 0,1 0 1 0 0,1 0 3 0 0,20 1-25 0 0,-12-1-118 0 0,0 1-1 0 0,1-2 1 0 0,-1 1-1 0 0,0-2 0 0 0,1 0 1 0 0,-1 0-1 0 0,0-1 1 0 0,10-4 143 0 0,11-12-1862 0 0,-13 5-6919 0 0,-14 11-3068 0 0</inkml:trace>
  <inkml:trace contextRef="#ctx0" brushRef="#br0" timeOffset="20139.894">7822 1 11594 0 0,'0'0'2708'0'0,"0"0"-825"0"0,0 0-339 0 0,0 0-77 0 0,0 0-185 0 0,0 0-307 0 0,0 0-322 0 0,0 0-245 0 0,0 0-112 0 0,0 0 19 0 0,0 0 88 0 0,0 0 94 0 0,0 0 27 0 0,12 1-42 0 0,290 32 1589 0 0,-300-32-2050 0 0,1 1 0 0 0,-1 0-1 0 0,1 0 1 0 0,-1 0 0 0 0,0 0 0 0 0,1 0 0 0 0,-1 0 0 0 0,0 1 0 0 0,-1-1-1 0 0,1 1 1 0 0,0-1 0 0 0,-1 1 0 0 0,1 0 0 0 0,-1-1 0 0 0,0 1 0 0 0,0 0-1 0 0,0 0 1 0 0,0 0 0 0 0,-1 0 0 0 0,1 0 0 0 0,-1 0 0 0 0,0 0 0 0 0,0 0-1 0 0,0 0 1 0 0,0 0 0 0 0,0 0 0 0 0,0 0 0 0 0,-1 1 0 0 0,0-1 0 0 0,0-1-1 0 0,0 1 1 0 0,0 1-21 0 0,0 18 132 0 0,-25 157 325 0 0,12-17-413 0 0,7 0 1 0 0,7 23-45 0 0,1-89 44 0 0,-15-38 34 0 0,-14-64 985 0 0,-177-2-1169 0 0,122 12-2109 0 0,83-4 99 0 0,0 0-3668 0 0,0 0-6738 0 0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20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92 398 5001 0 0,'0'0'516'0'0,"0"0"-308"0"0,0 0 12 0 0,0 0 539 0 0,0 0 656 0 0,0 0 312 0 0,0 0-4 0 0,0 0-321 0 0,0 0-365 0 0,0 0-259 0 0,0 0-158 0 0,33-2-84 0 0,104-8-36 0 0,27-22 1534 0 0,-134 22-1685 0 0,-10 3-172 0 0,0 0-1 0 0,-1-1 0 0 0,0-1 0 0 0,0-1 0 0 0,-1 0 0 0 0,-1-2 1 0 0,1 0-1 0 0,-2-1 0 0 0,7-7-176 0 0,-19 15 37 0 0,1 0 0 0 0,-1-1 0 0 0,-1 0 0 0 0,1 1 1 0 0,-1-1-1 0 0,0-1 0 0 0,-1 1 0 0 0,1 0 0 0 0,-1-1 0 0 0,0 1 0 0 0,-1-1 0 0 0,0 0 0 0 0,0 0 1 0 0,0 1-1 0 0,-1-1 0 0 0,0 0 0 0 0,0 0 0 0 0,-1 0 0 0 0,0 1 0 0 0,0-1 0 0 0,-1-4-37 0 0,1 6-65 0 0,0 1-1 0 0,0-1 1 0 0,-1 1-1 0 0,1-1 0 0 0,-1 1 1 0 0,0 0-1 0 0,0-1 1 0 0,-1 1-1 0 0,1 0 1 0 0,-1 1-1 0 0,0-1 0 0 0,0 0 1 0 0,0 1-1 0 0,-1-1 1 0 0,1 1-1 0 0,-1 0 0 0 0,0 0 1 0 0,1 1-1 0 0,-1-1 1 0 0,-1 1-1 0 0,1 0 0 0 0,0 0 1 0 0,0 0-1 0 0,-1 0 1 0 0,1 1-1 0 0,-1 0 1 0 0,0 0-1 0 0,1 0 0 0 0,-1 0 1 0 0,-4 1 65 0 0,5 0-38 0 0,0 1 1 0 0,0 0-1 0 0,1-1 1 0 0,-1 2-1 0 0,0-1 0 0 0,0 0 1 0 0,1 1-1 0 0,-1 0 1 0 0,0-1-1 0 0,1 1 1 0 0,0 1-1 0 0,0-1 0 0 0,-1 0 1 0 0,1 1-1 0 0,1 0 1 0 0,-1 0-1 0 0,0 0 1 0 0,1 0-1 0 0,-1 0 0 0 0,1 0 1 0 0,0 1-1 0 0,0-1 1 0 0,0 1-1 0 0,1-1 1 0 0,-1 1 37 0 0,-32 101 575 0 0,31-93-546 0 0,-38 180 935 0 0,25-106-467 0 0,-4 0 1 0 0,-28 73-498 0 0,37-124 23 0 0,-2 0 0 0 0,-1-1 0 0 0,-2-1-1 0 0,-1 0 1 0 0,-2-1 0 0 0,-1-1 0 0 0,-2-1 0 0 0,0-1-1 0 0,-2-1 1 0 0,-8 6-23 0 0,26-29 12 0 0,1 1-11 0 0,0-1 1 0 0,0 0-1 0 0,-1 0 1 0 0,1-1 0 0 0,-1 0-1 0 0,-1 0 1 0 0,1 0 0 0 0,0-1-1 0 0,-1 1 1 0 0,0-2-1 0 0,1 1 1 0 0,-1-1 0 0 0,0 0-1 0 0,0 0 1 0 0,-1-1 0 0 0,-1 0-2 0 0,8-2-19 0 0,0 0 0 0 0,0-1 0 0 0,0 1 0 0 0,0-1 0 0 0,1 1 0 0 0,-1-1 0 0 0,0 0 0 0 0,1 1 0 0 0,-1-1 0 0 0,1 0 0 0 0,0 1 0 0 0,0-1 0 0 0,-1 0 0 0 0,1 1 0 0 0,0-1 0 0 0,1 0 0 0 0,-1 0 0 0 0,0 1 0 0 0,0-1 0 0 0,1 0 0 0 0,-1 1 0 0 0,1-1 0 0 0,-1 0 0 0 0,1 1 0 0 0,0-1 0 0 0,0 0 19 0 0,5-9-42 0 0,0 1 1 0 0,0 1-1 0 0,1-1 0 0 0,0 1 0 0 0,0 0 0 0 0,1 1 1 0 0,0 0-1 0 0,1 0 0 0 0,0 1 0 0 0,0 0 0 0 0,1 0 1 0 0,0 1-1 0 0,0 0 0 0 0,0 1 0 0 0,1 0 42 0 0,0 1 16 0 0,0 0-1 0 0,1 1 0 0 0,-1 0 0 0 0,1 0 0 0 0,0 2 1 0 0,-1-1-1 0 0,1 2 0 0 0,0-1 0 0 0,0 2 1 0 0,0-1-1 0 0,0 2 0 0 0,0-1 0 0 0,-1 2 1 0 0,2 0-16 0 0,336 78 2015 0 0,-289-74-1634 0 0,-59-7-437 0 0,-1 0-93 0 0,0 0-130 0 0,0 0-304 0 0,-4-5-5027 0 0,2 4 817 0 0,0 0-6339 0 0</inkml:trace>
  <inkml:trace contextRef="#ctx0" brushRef="#br0" timeOffset="752.288">867 851 11202 0 0,'0'0'1686'0'0,"0"0"-798"0"0,0 0-342 0 0,0 0 171 0 0,0 0 227 0 0,0 0 181 0 0,0 0 8 0 0,0 0-134 0 0,0 0-164 0 0,0 0-154 0 0,0 0-138 0 0,0 0-99 0 0,0 0-42 0 0,24 11-24 0 0,78 33-16 0 0,-97-41-311 0 0,-1-1 0 0 0,1 0 0 0 0,0-1 0 0 0,0 1 0 0 0,0-1 0 0 0,0 0 0 0 0,0 0-1 0 0,0-1 1 0 0,0 1 0 0 0,0-1 0 0 0,0 0 0 0 0,0-1 0 0 0,0 1 0 0 0,0-1 0 0 0,0 0 0 0 0,0 0 0 0 0,0 0 0 0 0,0-1 0 0 0,0 0 0 0 0,2-1-51 0 0,15-5 197 0 0,-17 6-183 0 0,0 0 0 0 0,1 0 0 0 0,-1 0 0 0 0,0-1-1 0 0,0 1 1 0 0,0-1 0 0 0,-1 0 0 0 0,1-1 0 0 0,-1 1 0 0 0,1-1-1 0 0,-1 0 1 0 0,0 0 0 0 0,-1 0 0 0 0,1-1 0 0 0,-1 0 0 0 0,0 1-1 0 0,0-1 1 0 0,0 0 0 0 0,-1 0 0 0 0,1 0 0 0 0,-1-1 0 0 0,-1 1 0 0 0,1 0-1 0 0,-1-1 1 0 0,0 0 0 0 0,0 1 0 0 0,0-1 0 0 0,-1 1 0 0 0,0-1-1 0 0,0 0 1 0 0,0 1 0 0 0,-1-1 0 0 0,0 0 0 0 0,0 1 0 0 0,0-1 0 0 0,-1 1-1 0 0,0 0 1 0 0,0-1 0 0 0,0 1 0 0 0,-1 0 0 0 0,1 0 0 0 0,-2 0-14 0 0,0 2-82 0 0,-1 1 0 0 0,-1-1 1 0 0,1 1-1 0 0,0 0 0 0 0,-1 0 1 0 0,1 1-1 0 0,-1 0 0 0 0,1 0 1 0 0,-1 0-1 0 0,0 1 0 0 0,1-1 1 0 0,-1 1-1 0 0,0 1 0 0 0,1-1 1 0 0,-1 1-1 0 0,1 0 0 0 0,-1 0 0 0 0,1 1 1 0 0,-1-1-1 0 0,1 1 0 0 0,0 1 1 0 0,-1-1-1 0 0,1 1 0 0 0,0-1 1 0 0,1 2-1 0 0,-1-1 0 0 0,1 0 1 0 0,-1 1-1 0 0,0 1 82 0 0,-5 3-32 0 0,0 0 0 0 0,1 0 0 0 0,-1 1 0 0 0,2 1 0 0 0,0-1 0 0 0,0 2 0 0 0,0-1-1 0 0,2 1 1 0 0,-1 0 0 0 0,1 0 0 0 0,1 0 0 0 0,0 1 0 0 0,1 0 0 0 0,0 0 0 0 0,0 1 0 0 0,1-1 0 0 0,1 1 0 0 0,1-1 0 0 0,-1 9 32 0 0,2-17 11 0 0,1 0-1 0 0,0 0 1 0 0,0 0 0 0 0,0 0 0 0 0,1-1 0 0 0,-1 1 0 0 0,1 0 0 0 0,0-1 0 0 0,0 1 0 0 0,0-1-1 0 0,0 0 1 0 0,1 0 0 0 0,-1 1 0 0 0,1-2 0 0 0,0 1 0 0 0,0 0 0 0 0,0 0 0 0 0,0-1 0 0 0,1 0 0 0 0,-1 0-1 0 0,1 0 1 0 0,-1 0 0 0 0,1 0 0 0 0,-1-1 0 0 0,1 1 0 0 0,0-1 0 0 0,0 0 0 0 0,3 0-11 0 0,116 11 647 0 0,-92-12-457 0 0,-1-1-1 0 0,1-2 1 0 0,-1-1 0 0 0,0-2-1 0 0,0 0 1 0 0,-1-2 0 0 0,1-2-1 0 0,-2 0 1 0 0,1-2-190 0 0,7-4 146 0 0,-1-1 1 0 0,-1-1-1 0 0,-1-2 0 0 0,0-1 1 0 0,-2-2-1 0 0,0-1 0 0 0,-2-2 1 0 0,-1 0-1 0 0,-1-2 0 0 0,-1-1 1 0 0,-1-2-1 0 0,-2 0 0 0 0,-1-1 1 0 0,-2-1-1 0 0,12-26-146 0 0,-24 36 8 0 0,-1 0 0 0 0,-1 0 0 0 0,-1-1-1 0 0,-1 1 1 0 0,-2-1 0 0 0,0 0 0 0 0,-1 0 0 0 0,-2-22-8 0 0,-20-19 40 0 0,20 63-43 0 0,0 1 0 0 0,0-1 0 0 0,0 1 0 0 0,0-1 0 0 0,0 1 0 0 0,0 0-1 0 0,0 0 1 0 0,-1-1 0 0 0,1 1 0 0 0,0 0 0 0 0,-1 0 0 0 0,1 0 0 0 0,-1 0-1 0 0,1 1 1 0 0,-1-1 0 0 0,1 0 0 0 0,-1 1 0 0 0,1-1 0 0 0,-1 0 0 0 0,0 1-1 0 0,1 0 1 0 0,-1 0 0 0 0,0-1 0 0 0,0 1 0 0 0,1 0 0 0 0,-1 0 0 0 0,0 0-1 0 0,1 1 1 0 0,-1-1 0 0 0,0 0 0 0 0,1 1 0 0 0,-1-1 0 0 0,0 1 0 0 0,1-1-1 0 0,-1 1 1 0 0,1 0 0 0 0,-1 0 0 0 0,0 0 3 0 0,-4 6-13 0 0,1-1 0 0 0,-1 1 0 0 0,2 0 0 0 0,-1 0 1 0 0,1 1-1 0 0,0-1 0 0 0,1 1 0 0 0,-1 0 0 0 0,2 0 0 0 0,-1 0 0 0 0,1 1 0 0 0,0-1 1 0 0,1 0-1 0 0,0 1 0 0 0,0-1 0 0 0,1 2 13 0 0,0-8 2 0 0,-3 21-1 0 0,0 1 1 0 0,2-1-1 0 0,1 1 1 0 0,0-1-1 0 0,2 0 1 0 0,1 1-1 0 0,1-1 1 0 0,1 0-1 0 0,1 0 1 0 0,3 6-2 0 0,70 181 146 0 0,-61-1-64 0 0,-22-206-1258 0 0,0-21-514 0 0,1-11-1459 0 0,3 16-661 0 0,0 8 1387 0 0,0-3-8446 0 0</inkml:trace>
  <inkml:trace contextRef="#ctx0" brushRef="#br0" timeOffset="1003.379">1507 575 8906 0 0,'0'0'4255'0'0,"0"0"-1925"0"0,0 0-860 0 0,0 0-183 0 0,0 0-84 0 0,0 0-111 0 0,0 0-184 0 0,0 0-234 0 0,0 0-79 0 0,0 0 9 0 0,0 0 38 0 0,0 0 27 0 0,14 6-80 0 0,1 2-417 0 0,71 16 567 0 0,202-26 539 0 0,-227-3-5639 0 0,-1-3-4624 0 0,-50 7-3642 0 0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26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5537 0 0,'0'0'3893'0'0,"0"0"-1667"0"0,0 0-588 0 0,0 0 43 0 0,0 0 78 0 0,0 0-117 0 0,0 0-300 0 0,0 0-389 0 0,0 0-311 0 0,0 0-178 0 0,0 0-71 0 0,0 0 6 0 0,0 0-10 0 0,23-3 1961 0 0,228 25 1635 0 0,-100-22-3370 0 0,-129-14-826 0 0,-22 13 59 0 0,0 1-44 0 0,0 0-53 0 0,0 0-74 0 0,0 0-127 0 0,0 0-187 0 0,0 0-285 0 0,0 0-454 0 0,-2 0-5723 0 0,1 0-4665 0 0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26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17404 0 0,'0'0'1235'0'0,"0"0"-391"0"0,0 0-3 0 0,0 0 206 0 0,0 0 153 0 0,0 0-43 0 0,0 0-200 0 0,0 0-219 0 0,0 0-125 0 0,0 0-9 0 0,0 0-54 0 0,0 0-51 0 0,0 0-41 0 0,19 1-60 0 0,117 6 554 0 0,94 0-1227 0 0,-230-10-1683 0 0,0 2-3603 0 0,0 1-6820 0 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23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91 798 2168 0 0,'0'0'697'0'0,"0"0"-7"0"0,0 0 316 0 0,0 0 513 0 0,0 0 371 0 0,0 0 5 0 0,0 0-190 0 0,0 0-263 0 0,0 0-226 0 0,0 0-139 0 0,0 0-73 0 0,16 11-44 0 0,54 33-48 0 0,-66-41-737 0 0,1-1 1 0 0,-1 1-1 0 0,1-1 0 0 0,-1 0 1 0 0,1-1-1 0 0,0 1 0 0 0,0-1 0 0 0,0 0 1 0 0,0 0-1 0 0,0 0 0 0 0,0-1 0 0 0,0 1 1 0 0,1-1-1 0 0,-1-1 0 0 0,0 1-175 0 0,11-1 456 0 0,4 1-105 0 0,1-1 1 0 0,-1 0 0 0 0,0-2-1 0 0,0 0 1 0 0,0-2-1 0 0,0 0 1 0 0,-1-1-1 0 0,0-1 1 0 0,0-1-1 0 0,8-4-351 0 0,-18 8 70 0 0,1 1 0 0 0,0-1 0 0 0,-1-1 0 0 0,0 0 0 0 0,0 0 0 0 0,0-1 0 0 0,-1 0 0 0 0,0-1 0 0 0,0 1 0 0 0,0-2-1 0 0,-1 1 1 0 0,0-1 0 0 0,0 0 0 0 0,-1 0 0 0 0,0-1 0 0 0,-1 0 0 0 0,0 0 0 0 0,0 0 0 0 0,-1-1 0 0 0,0 1 0 0 0,-1-1 0 0 0,0 0 0 0 0,2-10-70 0 0,-6 16-8 0 0,1 1 0 0 0,-1-1 0 0 0,0 1 0 0 0,0-1 0 0 0,0 1 0 0 0,0 0 0 0 0,0-1 0 0 0,-1 1 0 0 0,0 0 0 0 0,1 0 0 0 0,-1 0 0 0 0,-1 0 1 0 0,1 0-1 0 0,0 0 0 0 0,-1 1 0 0 0,1-1 0 0 0,-1 1 0 0 0,0 0 0 0 0,1-1 0 0 0,-1 1 0 0 0,0 1 0 0 0,-1-1 0 0 0,1 0 0 0 0,0 1 0 0 0,0-1 0 0 0,-1 1 0 0 0,1 0 1 0 0,-1 0-1 0 0,1 0 0 0 0,-3 1 8 0 0,-111-13-881 0 0,100 14 789 0 0,-1 0 0 0 0,1 1 0 0 0,0 1 0 0 0,0 1 0 0 0,1 0 0 0 0,-1 1 0 0 0,1 1 0 0 0,-5 2 92 0 0,-7 6-23 0 0,2 0-1 0 0,0 1 1 0 0,1 2-1 0 0,1 0 1 0 0,0 2-1 0 0,2 0 1 0 0,-4 6 23 0 0,14-14 33 0 0,2 1 0 0 0,-1 0 0 0 0,2 1 0 0 0,0 0-1 0 0,0 1 1 0 0,1 0 0 0 0,1 0 0 0 0,0 1 0 0 0,1-1 0 0 0,1 2 0 0 0,0-1 0 0 0,1 0 0 0 0,0 1 0 0 0,2 0 0 0 0,0 0 0 0 0,0 0 0 0 0,2 0 0 0 0,0 0 0 0 0,1 11-33 0 0,4-15 83 0 0,1 0-1 0 0,0-1 1 0 0,0 1-1 0 0,1-2 0 0 0,1 1 1 0 0,-1-1-1 0 0,2 0 1 0 0,-1 0-1 0 0,2-1 1 0 0,-1 0-1 0 0,1-1 1 0 0,0 0-1 0 0,1-1 0 0 0,0 0 1 0 0,0 0-1 0 0,0-1 1 0 0,1-1-1 0 0,0 0 1 0 0,0 0-1 0 0,0-1 0 0 0,13 2-82 0 0,20 5 324 0 0,0-2 1 0 0,1-3-1 0 0,0-1 0 0 0,1-2 0 0 0,-1-2 0 0 0,21-3-324 0 0,-57 1 48 0 0,3 2 15 0 0,1-2 1 0 0,-1 1 0 0 0,1-2 0 0 0,-1 0-1 0 0,0 0 1 0 0,0-2 0 0 0,0 1 0 0 0,0-2-1 0 0,11-4-63 0 0,-28-34-573 0 0,-11 17-1028 0 0,1 9-4920 0 0,8 10-5612 0 0</inkml:trace>
  <inkml:trace contextRef="#ctx0" brushRef="#br0" timeOffset="888.339">170 297 0 0 0,'0'0'527'0'0,"0"0"808"0"0,0 0 390 0 0,0 0 140 0 0,0 0 98 0 0,0 0 40 0 0,0 0-19 0 0,0 0-139 0 0,0 0-242 0 0,0 0-239 0 0,0 0-180 0 0,-2 1-134 0 0,1 0-608 0 0,-6 2-246 0 0,4 2 3028 0 0,3-4-2833 0 0,22-5 2199 0 0,9-11-2233 0 0,1-2-1 0 0,-2-1 1 0 0,-1-2 0 0 0,0 0 0 0 0,-1-2 0 0 0,-2-1 0 0 0,6-7-357 0 0,98-103 312 0 0,-125 127-180 0 0,-4 8 55 0 0,-2 6-285 0 0,-1 11 103 0 0,0-1-1 0 0,2 0 1 0 0,0 1 0 0 0,1-1-1 0 0,1 1 1 0 0,0-1 0 0 0,2 0-1 0 0,2 7-4 0 0,28 74 104 0 0,2 5-86 0 0,10-46-588 0 0,-19-42-3392 0 0,-20-12-2067 0 0,-4-1-6306 0 0</inkml:trace>
  <inkml:trace contextRef="#ctx0" brushRef="#br0" timeOffset="1403.043">1006 978 976 0 0,'0'0'1711'0'0,"0"0"-30"0"0,0 0 335 0 0,0 0 401 0 0,0 0 110 0 0,0 0-153 0 0,0 0-342 0 0,0 0-380 0 0,0 0-265 0 0,0 0-189 0 0,0 0-163 0 0,0 0-168 0 0,0 0-133 0 0,1-5-132 0 0,-1 5-569 0 0,-1 0 0 0 0,1 0 0 0 0,0 0 0 0 0,-1 0 0 0 0,1 1 0 0 0,-1-1 0 0 0,1-1 0 0 0,-1 1 0 0 0,1 0 0 0 0,0 0 0 0 0,-1 0 0 0 0,1 0 0 0 0,-1 0 0 0 0,1 0 0 0 0,0 0 0 0 0,-1-1 0 0 0,1 1-1 0 0,-1 0 1 0 0,1 0 0 0 0,0 0 0 0 0,-1-1 0 0 0,1 1 0 0 0,0 0 0 0 0,-1-1 0 0 0,1 1 0 0 0,0 0 0 0 0,0-1 0 0 0,-1 1 0 0 0,1 0 0 0 0,0-1 0 0 0,0 1 0 0 0,0 0 0 0 0,-1-1 0 0 0,1 1 0 0 0,0-1 0 0 0,0 1 0 0 0,0 0 0 0 0,0-1 0 0 0,0 1 0 0 0,0-1-33 0 0,-10 10 57 0 0,2 0 1 0 0,-1 1-1 0 0,1 0 0 0 0,0 1 1 0 0,1 0-1 0 0,1 0 0 0 0,0 0 1 0 0,0 1-1 0 0,1 0 0 0 0,0 0 1 0 0,1 0-1 0 0,1 0 0 0 0,0 1 1 0 0,0 0-1 0 0,1-1 0 0 0,1 1 1 0 0,0 0-1 0 0,1 0 0 0 0,0 0 1 0 0,1 0-1 0 0,2 6-57 0 0,-1-13 25 0 0,0-1 0 0 0,1 1 1 0 0,0-1-1 0 0,0 0 0 0 0,1 0 0 0 0,-1 0 0 0 0,1 0 0 0 0,0 0 0 0 0,1-1 1 0 0,-1 1-1 0 0,1-1 0 0 0,-1-1 0 0 0,1 1 0 0 0,0 0 0 0 0,1-1 0 0 0,-1 0 1 0 0,1-1-1 0 0,-1 1 0 0 0,1-1 0 0 0,0 0 0 0 0,0 0 0 0 0,0-1 0 0 0,0 0 1 0 0,0 0-1 0 0,0 0 0 0 0,0-1 0 0 0,6 0-25 0 0,6-2 129 0 0,-1-1 0 0 0,1 0-1 0 0,-1-2 1 0 0,0 0 0 0 0,0-1 0 0 0,-1 0 0 0 0,0-2-1 0 0,0 0 1 0 0,0-1 0 0 0,-1 0 0 0 0,-1-1 0 0 0,1-1-1 0 0,-2 0 1 0 0,1-1 0 0 0,-2 0 0 0 0,0-1 0 0 0,0-1-1 0 0,-1 0 1 0 0,3-6-129 0 0,-8 11 41 0 0,-1-1-1 0 0,0 0 0 0 0,0 0 1 0 0,-1 0-1 0 0,0-1 1 0 0,0 1-1 0 0,-1-1 1 0 0,-1 0-1 0 0,0 0 0 0 0,-1 0 1 0 0,0-1-1 0 0,0 1 1 0 0,-1 0-1 0 0,-1 0 1 0 0,0 0-1 0 0,-1-5-40 0 0,1 10-20 0 0,0 0 0 0 0,0 1 0 0 0,-1-1 0 0 0,0 0 0 0 0,0 1 0 0 0,0-1 0 0 0,-1 1 0 0 0,0 0 0 0 0,0 0 0 0 0,0 0 0 0 0,0 0 0 0 0,-1 1 0 0 0,0-1 0 0 0,0 1 1 0 0,0 0-1 0 0,-1 0 0 0 0,1 0 0 0 0,-1 1 0 0 0,0 0 0 0 0,0-1 0 0 0,0 2 0 0 0,0-1 0 0 0,0 1 0 0 0,-1-1 0 0 0,1 1 0 0 0,-1 1 0 0 0,0-1 0 0 0,0 1 0 0 0,1 0 0 0 0,-1 1 0 0 0,-3-1 20 0 0,-3 1-314 0 0,1 0-1 0 0,0 1 1 0 0,-1 0-1 0 0,1 1 1 0 0,0 0-1 0 0,0 0 1 0 0,0 1-1 0 0,0 1 1 0 0,0 0-1 0 0,1 1 1 0 0,0 0-1 0 0,0 0 1 0 0,0 1-1 0 0,0 0 1 0 0,1 1-1 0 0,0 0 1 0 0,-5 5 314 0 0,-9 10-4732 0 0,6-6-6962 0 0</inkml:trace>
  <inkml:trace contextRef="#ctx0" brushRef="#br0" timeOffset="1871.43">912 1169 2809 0 0,'0'0'3923'0'0,"0"0"-1538"0"0,0 0-690 0 0,0 0-152 0 0,0 0-84 0 0,0 0-60 0 0,0 0-127 0 0,0 0-164 0 0,0 0-117 0 0,0 0-84 0 0,0 0-103 0 0,0 0-116 0 0,0 0-88 0 0,0-8-66 0 0,2-38 502 0 0,-2 45-512 0 0,0 1-39 0 0,0 0-58 0 0,17-15 1215 0 0,-5 6-1488 0 0,0 1 1 0 0,1 1-1 0 0,-1 0 0 0 0,1 0 1 0 0,1 2-1 0 0,-1-1 1 0 0,1 2-1 0 0,1-1-154 0 0,-13 5 12 0 0,0-1-1 0 0,0 0 1 0 0,0 1 0 0 0,0 0 0 0 0,0-1 0 0 0,0 1-1 0 0,0 0 1 0 0,0 0 0 0 0,0 0 0 0 0,0 0 0 0 0,-1 0-1 0 0,1 1 1 0 0,0-1 0 0 0,0 0 0 0 0,0 1-1 0 0,0 0 1 0 0,0-1 0 0 0,0 1 0 0 0,-1 0 0 0 0,1 0-1 0 0,0 0 1 0 0,-1 0 0 0 0,1 0 0 0 0,0 0 0 0 0,-1 1-1 0 0,0-1 1 0 0,1 1 0 0 0,-1-1 0 0 0,0 1-1 0 0,0-1 1 0 0,1 1 0 0 0,-1-1 0 0 0,-1 1 0 0 0,1 0-1 0 0,0 0 1 0 0,0 0 0 0 0,-1-1-12 0 0,17 33 168 0 0,-16-29-155 0 0,1-1 0 0 0,0 1 0 0 0,0 0 0 0 0,0-1-1 0 0,0 1 1 0 0,1-1 0 0 0,-1 0 0 0 0,1 0 0 0 0,0 0 0 0 0,1 0-1 0 0,-1-1 1 0 0,0 1 0 0 0,1-1 0 0 0,0 0 0 0 0,0 0 0 0 0,0 0 0 0 0,0 0-1 0 0,1-1 1 0 0,-1 1 0 0 0,1-1 0 0 0,-1 0 0 0 0,2 0-13 0 0,76 9 1267 0 0,-58-40-1807 0 0,-4 7-2218 0 0,-12 11-4105 0 0,-3 7-5474 0 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36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74 595 0 0 0,'0'0'641'0'0,"0"0"773"0"0,0 0 469 0 0,0 0 218 0 0,0 0-41 0 0,0 0-224 0 0,0 0-311 0 0,0 0-234 0 0,0 0-132 0 0,0 0-82 0 0,0 0-63 0 0,-12 3-106 0 0,-37 10-135 0 0,36-10-131 0 0,13-3-71 0 0,0 0-66 0 0,82-17 4227 0 0,30-45-2788 0 0,-11 5-1500 0 0,-11 38-360 0 0,-87 21-77 0 0,-1 0 0 0 0,1 0 0 0 0,0 1 0 0 0,0-1-1 0 0,-1 1 1 0 0,1 0 0 0 0,-1-1 0 0 0,0 1 0 0 0,0 0-1 0 0,0 0 1 0 0,0 0 0 0 0,-1 1 0 0 0,1-1 0 0 0,-1 0-1 0 0,0 1 1 0 0,0-1 0 0 0,0 1 0 0 0,0-1 0 0 0,0 1-1 0 0,-1 0-6 0 0,17 78 72 0 0,-4 0 0 0 0,-3 2-1 0 0,-4-1 1 0 0,-4 1-72 0 0,1-63-5 0 0,-1 0-1 0 0,-1 0 0 0 0,0 0 1 0 0,-2 0-1 0 0,-1 0 1 0 0,0 0-1 0 0,-2 0 1 0 0,0 0-1 0 0,-2-1 0 0 0,0 0 1 0 0,-1 0-1 0 0,-1 0 1 0 0,-1-1-1 0 0,0 0 1 0 0,-2-1-1 0 0,0 0 0 0 0,-7 8 6 0 0,4-10-22 0 0,-1 0-1 0 0,-1-1 0 0 0,0 0 1 0 0,-1-2-1 0 0,0 0 0 0 0,-1-1 1 0 0,-1 0-1 0 0,0-2 0 0 0,0 0 1 0 0,-1-1-1 0 0,0-1 0 0 0,-18 4 23 0 0,36-11 5 0 0,-1 0-1 0 0,1 0 0 0 0,0-1 0 0 0,-1 1 1 0 0,1-1-1 0 0,-1 1 0 0 0,1-1 0 0 0,-1 0 0 0 0,1 0 1 0 0,-1 0-1 0 0,1 0 0 0 0,-1 0 0 0 0,1 0 1 0 0,-1-1-1 0 0,1 1 0 0 0,-1-1 0 0 0,1 0 1 0 0,0 0-1 0 0,-1 0 0 0 0,1 0 0 0 0,0 0 1 0 0,0 0-1 0 0,0 0 0 0 0,-1-1 0 0 0,2 1 0 0 0,-1-1 1 0 0,0 0-1 0 0,0 0 0 0 0,0 1 0 0 0,1-1 1 0 0,-1 0-1 0 0,1 0 0 0 0,-1-1 0 0 0,1 1 1 0 0,0 0-1 0 0,0 0 0 0 0,0-1 0 0 0,0 1 0 0 0,0 0 1 0 0,0-3-5 0 0,1-4 14 0 0,1 0-1 0 0,-1 0 1 0 0,1 0 0 0 0,1-1 0 0 0,0 1-1 0 0,0 1 1 0 0,0-1 0 0 0,1 0 0 0 0,1 1 0 0 0,0-1-1 0 0,0 1 1 0 0,0 0 0 0 0,1 0 0 0 0,0 0-1 0 0,1 1 1 0 0,-1 0 0 0 0,2 0 0 0 0,-1 1-14 0 0,209-221 146 0 0,-194 209-219 0 0,-12 12-48 0 0,0 0 0 0 0,0-1-1 0 0,-1-1 1 0 0,0 1-1 0 0,-1-1 1 0 0,0-1 0 0 0,0 1-1 0 0,-1-1 1 0 0,1 0 0 0 0,-2-1-1 0 0,4-7 122 0 0,-7 5-1682 0 0,-2 6-2303 0 0,0 5 2388 0 0,0-3-9833 0 0</inkml:trace>
  <inkml:trace contextRef="#ctx0" brushRef="#br0" timeOffset="471.001">52 205 9666 0 0,'0'0'1862'0'0,"0"0"-553"0"0,0 0-98 0 0,0 0 152 0 0,0 0 188 0 0,0 0 134 0 0,0 0-89 0 0,0 0-200 0 0,0 0-267 0 0,0 0-303 0 0,0 0-248 0 0,0 0-154 0 0,0 0-75 0 0,24-5-61 0 0,74-16-29 0 0,-42-3 227 0 0,-46 15-372 0 0,138-137 305 0 0,-148 147-420 0 0,0-1 0 0 0,0 1 0 0 0,0-1 0 0 0,0 1 0 0 0,0-1 0 0 0,0 1 0 0 0,0-1 0 0 0,0 1 0 0 0,0-1 0 0 0,0 1 0 0 0,0-1 0 0 0,0 1 0 0 0,0-1 0 0 0,0 1 0 0 0,0-1 0 0 0,1 1 0 0 0,-1-1 0 0 0,0 1-1 0 0,0-1 1 0 0,1 1 0 0 0,-1-1 0 0 0,0 1 0 0 0,1-1 0 0 0,-1 0 0 0 0,0 1 0 0 0,1-1 0 0 0,-1 1 0 0 0,1-1 0 0 0,-1 0 0 0 0,0 0 0 0 0,1 1 0 0 0,-1-1 0 0 0,1 0 0 0 0,-1 0 0 0 0,1 1 0 0 0,-1-1 0 0 0,1 0 0 0 0,-1 0 0 0 0,1 0 0 0 0,-1 0 0 0 0,1 0 0 0 0,-1 0 0 0 0,1 0 0 0 0,0 0 0 0 0,-1 0 0 0 0,1 0 0 0 0,-1 0 0 0 0,1 0 0 0 0,-1 0 0 0 0,1 0 0 0 0,-1-1 0 0 0,1 1 0 0 0,-1 0 0 0 0,1 0-1 0 0,-1-1 1 0 0,0 1 0 0 0,1 0 0 0 0,-1-1 0 0 0,1 1 0 0 0,-1 0 0 0 0,0-1 0 0 0,1 1 0 0 0,-1 0 0 0 0,1-1 0 0 0,-1 1 0 0 0,0-1 0 0 0,0 1 0 0 0,1-1 0 0 0,-1 1 0 0 0,0-1 1 0 0,3 11 72 0 0,27 210 487 0 0,0-95-1218 0 0,-11-108-2667 0 0,-11-12-3265 0 0,-4-1-5334 0 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35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1 262 10050 0 0,'0'0'2301'0'0,"0"0"-529"0"0,0 0-250 0 0,0 0-26 0 0,0 0-24 0 0,0 0-170 0 0,0 0-273 0 0,0 0-258 0 0,0 0-197 0 0,0 0-119 0 0,0 0-27 0 0,0 0 68 0 0,0 0 88 0 0,5 3 76 0 0,103 16 2121 0 0,131-57-1302 0 0,-216 19-2413 0 0,-23-1-6329 0 0,-1 16-3622 0 0</inkml:trace>
  <inkml:trace contextRef="#ctx0" brushRef="#br0" timeOffset="255.882">211 0 17348 0 0,'0'0'859'0'0,"0"0"-194"0"0,0 0 199 0 0,0 0 283 0 0,0 0 136 0 0,0 0-48 0 0,0 0-221 0 0,0 0-230 0 0,-4 36-173 0 0,-11 114-99 0 0,10-27 479 0 0,-8 79-537 0 0,3-179-985 0 0,7-20-4209 0 0,-1-2-4777 0 0,3-1-2742 0 0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33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105 421 19620 0 0,'0'0'842'0'0,"0"0"-444"0"0,0 0-55 0 0,0 0 279 0 0,0 0 317 0 0,0 0 126 0 0,0 0-119 0 0,0 0-257 0 0,0 0-249 0 0,0 0-148 0 0,0 0-98 0 0,0 0-64 0 0,-14 33-67 0 0,-44 105-39 0 0,40-60-59 0 0,17-64-340 0 0,-3 16-188 0 0,-3-18-6003 0 0,5-12-443 0 0,1 0-4746 0 0</inkml:trace>
  <inkml:trace contextRef="#ctx0" brushRef="#br0" timeOffset="248.878">15 200 14315 0 0,'0'0'3033'0'0,"0"0"-1641"0"0,0 0-360 0 0,0 0-96 0 0,0 0 65 0 0,0 0-9 0 0,0 0-224 0 0,15-192-248 0 0,-15 185-264 0 0,0 7-240 0 0,0 0-200 0 0,3 0-136 0 0,-1 3-80 0 0,6 9-184 0 0,-3 2-200 0 0,4 5-745 0 0,-3-1-3040 0 0,-2-3-8089 0 0</inkml:trace>
  <inkml:trace contextRef="#ctx0" brushRef="#br0" timeOffset="626.874">275 686 20300 0 0,'0'0'1149'0'0,"0"0"-437"0"0,0 0-131 0 0,0 0-27 0 0,0 0-9 0 0,0 0-69 0 0,0 0-130 0 0,0 0-130 0 0,0 0-86 0 0,0 0-40 0 0,0 0-46 0 0,0 0-6 0 0,0 0-2 0 0,10-21-18 0 0,35-66-16 0 0,-39 75-11 0 0,0 0-1 0 0,1 1 0 0 0,0 0 0 0 0,1 0 0 0 0,0 0 1 0 0,1 1-1 0 0,0 1 0 0 0,1-1 0 0 0,0 1 1 0 0,0 1-1 0 0,1 0 0 0 0,2-1 10 0 0,-8 5-81 0 0,1 1 0 0 0,-1 0-1 0 0,1 0 1 0 0,0 1 0 0 0,0-1 0 0 0,0 1-1 0 0,0 0 1 0 0,0 1 0 0 0,0 0-1 0 0,1 0 1 0 0,-1 0 0 0 0,0 0 0 0 0,1 1-1 0 0,1 1 82 0 0,-6 27-89 0 0,-3 94 250 0 0,3-117-122 0 0,1 0 0 0 0,0-1 0 0 0,0 1 0 0 0,1-1 0 0 0,-1 1-1 0 0,1-1 1 0 0,0 0 0 0 0,0-1 0 0 0,1 1 0 0 0,-1-1 0 0 0,1 1-1 0 0,-1-1 1 0 0,1-1 0 0 0,0 1 0 0 0,0-1 0 0 0,1 0 0 0 0,-1 0-1 0 0,0 0 1 0 0,1-1 0 0 0,-1 0 0 0 0,1 0 0 0 0,-1 0-1 0 0,1 0 1 0 0,-1-1 0 0 0,1 0 0 0 0,0 0 0 0 0,-1-1 0 0 0,1 0-1 0 0,-1 0 1 0 0,1 0 0 0 0,-1 0 0 0 0,0-1 0 0 0,1 0 0 0 0,-1 0-1 0 0,3-2-38 0 0,5-2 159 0 0,-1-1-1 0 0,1 0 0 0 0,-1 0 1 0 0,0-1-1 0 0,-1-1 0 0 0,0 0 1 0 0,0 0-1 0 0,-1-1 0 0 0,-1 0 1 0 0,1-1-1 0 0,-1 0 0 0 0,-1-1 1 0 0,0 0-1 0 0,-1 0 0 0 0,0-1 1 0 0,-1 1-1 0 0,-1-1 0 0 0,0-1 1 0 0,0 1-1 0 0,-1-1 0 0 0,-1 0 1 0 0,-1 0-1 0 0,0 0 0 0 0,0 0 1 0 0,-1-10-159 0 0,-9-24 386 0 0,-6 32-2547 0 0,-8 26-6648 0 0,18-3-3354 0 0</inkml:trace>
  <inkml:trace contextRef="#ctx0" brushRef="#br0" timeOffset="1032.311">1427 262 20068 0 0,'0'0'922'0'0,"0"0"-282"0"0,0 0-41 0 0,0 0 98 0 0,0 0 22 0 0,0 0-61 0 0,0 0-160 0 0,0 0-167 0 0,0 0-146 0 0,0 0-90 0 0,0 0-32 0 0,0 0-41 0 0,0 0 9 0 0,-28 5 10 0 0,-90 18-18 0 0,116-23-23 0 0,-1 0 0 0 0,0 0 0 0 0,1 1 0 0 0,-1-1 0 0 0,1 1 0 0 0,-1 0 0 0 0,1 0 0 0 0,-1 0 0 0 0,1 0 0 0 0,-1 0 1 0 0,1 0-1 0 0,0 1 0 0 0,0-1 0 0 0,0 1 0 0 0,0-1 0 0 0,0 1 0 0 0,0 0 0 0 0,0 0 0 0 0,0 0 0 0 0,1 0 0 0 0,-1 0 0 0 0,1 0 0 0 0,-1 1 0 0 0,0 0 0 0 0,-2 5 0 0 0,-3 6-13 0 0,1-1-1 0 0,1 1 0 0 0,0 0 0 0 0,0 1 0 0 0,1-1 0 0 0,1 1 1 0 0,1 0-1 0 0,0-1 0 0 0,1 1 0 0 0,0 0 0 0 0,1 0 0 0 0,1 0 0 0 0,1 3 14 0 0,0-10 44 0 0,0 0-1 0 0,0-1 0 0 0,1 1 0 0 0,0 0 1 0 0,1-1-1 0 0,-1 0 0 0 0,2 0 0 0 0,-1 0 1 0 0,1 0-1 0 0,0-1 0 0 0,0 1 1 0 0,0-1-1 0 0,1-1 0 0 0,0 1 0 0 0,0-1 1 0 0,1 0-1 0 0,0 0 0 0 0,0-1 0 0 0,0 0 1 0 0,0 0-1 0 0,0-1 0 0 0,1 0 0 0 0,-1 0 1 0 0,1 0-1 0 0,0-1 0 0 0,0-1 0 0 0,0 1 1 0 0,0-1-1 0 0,0 0 0 0 0,0-1 0 0 0,1 0 1 0 0,-1 0-1 0 0,0-1 0 0 0,0 0 0 0 0,0-1 1 0 0,0 1-1 0 0,0-2 0 0 0,0 1 1 0 0,-1-1-1 0 0,1 0 0 0 0,-1 0 0 0 0,0-1 1 0 0,1 0-1 0 0,-2-1 0 0 0,1 1 0 0 0,0-1 1 0 0,-1-1-1 0 0,2-2-43 0 0,3-5 130 0 0,-2 0 1 0 0,1-1-1 0 0,-2-1 1 0 0,0 0-1 0 0,-1 0 0 0 0,0 0 1 0 0,-1-1-1 0 0,-1 0 1 0 0,0 0-1 0 0,-2-1 1 0 0,0 1-1 0 0,0-1 0 0 0,-2 1 1 0 0,0-1-1 0 0,-1-12-130 0 0,0 22-14 0 0,-1 1-1 0 0,1-1 1 0 0,-2 0 0 0 0,1 1-1 0 0,-1-1 1 0 0,0 1-1 0 0,0-1 1 0 0,-1 1 0 0 0,1 0-1 0 0,-2 0 1 0 0,1 0-1 0 0,-1 0 1 0 0,1 0 0 0 0,-1 1-1 0 0,-1 0 1 0 0,1 0-1 0 0,-1 0 1 0 0,0 0 0 0 0,0 1-1 0 0,-1 0 1 0 0,1 0-1 0 0,-1 0 1 0 0,0 1 0 0 0,-4-3 14 0 0,4 3-203 0 0,-1 1 0 0 0,1-1 1 0 0,-1 1-1 0 0,0 0 1 0 0,0 1-1 0 0,0 0 0 0 0,1 0 1 0 0,-1 0-1 0 0,0 1 1 0 0,0 0-1 0 0,0 0 0 0 0,0 1 1 0 0,0-1-1 0 0,0 2 1 0 0,-5 1 202 0 0,-45 19-3604 0 0,22-3-3903 0 0,16-7-4427 0 0</inkml:trace>
  <inkml:trace contextRef="#ctx0" brushRef="#br0" timeOffset="1676.609">1094 487 11098 0 0,'0'0'2470'0'0,"0"0"-485"0"0,0 0-364 0 0,0 0-147 0 0,0 0-43 0 0,0 0-36 0 0,0 0-85 0 0,34-9-186 0 0,107-26-160 0 0,-44 13 1050 0 0,-93 21-1950 0 0,0 1 1 0 0,1-1-1 0 0,-1 1 1 0 0,0 0-1 0 0,1 0 1 0 0,-1 0-1 0 0,1 1 0 0 0,-1 0 1 0 0,0 0-1 0 0,0 0 1 0 0,1 0-1 0 0,-1 0 1 0 0,0 1-1 0 0,0 0 1 0 0,0 0-1 0 0,0 0 1 0 0,-1 0-1 0 0,1 1 0 0 0,-1-1 1 0 0,1 1-1 0 0,-1 0 1 0 0,0 0-1 0 0,0 0 1 0 0,0 1-1 0 0,0-1 1 0 0,-1 1-1 0 0,1-1 1 0 0,-1 1-1 0 0,0 0 1 0 0,0 0-66 0 0,63 70 355 0 0,-60-71-284 0 0,-1-1 0 0 0,1 0-1 0 0,1 0 1 0 0,-1-1 0 0 0,0 0 0 0 0,0 0 0 0 0,1 0 0 0 0,-1 0 0 0 0,0-1-1 0 0,1 0 1 0 0,-1 0 0 0 0,0 0 0 0 0,1-1 0 0 0,-1 0 0 0 0,0 0-1 0 0,3-1-69 0 0,3-6 425 0 0,-19-5-3945 0 0,4 8-2210 0 0,1 1-6461 0 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6:29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1811 0 0 0,'0'0'1560'0'0,"0"0"-486"0"0,0 0-265 0 0,0 0-19 0 0,0 0 42 0 0,0 0 30 0 0,0 0-53 0 0,0 0-95 0 0,0 0-90 0 0,0 0-51 0 0,0 0-18 0 0,25-26 4182 0 0,47-29 507 0 0,-3 0-4373 0 0,16-19 6 0 0,169-121 97 0 0,-72 48-705 0 0,-41 12-29 0 0,-35 46-13 0 0,33-22 117 0 0,41-43 292 0 0,-84 68-140 0 0,4-6-222 0 0,-25 26-68 0 0,-32 30-39 0 0,-10 6-27 0 0,-2 4-80 0 0,2-2 24 0 0,3-6-23 0 0,-7 8 101 0 0,8 3-86 0 0,5 2-55 0 0,-23-5 259 0 0,30-17-276 0 0,-47 42 1 0 0,-2 1 2 0 0,1 0-14 0 0,0 0 11 0 0,-1 0 4 0 0,0 0-2 0 0,0 0-12 0 0,0 0 1 0 0,0 0 10 0 0,0 0 3 0 0,0 0 0 0 0,0 0 0 0 0,0 0 2 0 0,0 0-1 0 0,0 0-14 0 0,0 0 15 0 0,0 0 2 0 0,0 0-12 0 0,0 0 13 0 0,0 0 3 0 0,0 0 1 0 0,0 0 3 0 0,0 0-4 0 0,0 0 20 0 0,0 0 8 0 0,0 0-7 0 0,0 0 7 0 0,0 0 0 0 0,0 0 7 0 0,0 0-4 0 0,-56 4 657 0 0,-162-18-426 0 0,175 3 12 0 0,43 40-341 0 0,116 249 71 0 0,-51-107-60 0 0,-52-146 159 0 0,-4-36 780 0 0,18-191-847 0 0,6-27 72 0 0,-34 179 69 0 0,-10 53-4375 0 0,8 1-336 0 0,2-1-4068 0 0,1 1-2830 0 0</inkml:trace>
  <inkml:trace contextRef="#ctx0" brushRef="#br0" timeOffset="1220.799">543 681 0 0 0,'0'0'1699'0'0,"0"0"-429"0"0,0 0-221 0 0,0 0-123 0 0,0 0-83 0 0,0 0-105 0 0,0 0-28 0 0,0 0 35 0 0,0 0 36 0 0,0 0 72 0 0,0 0 65 0 0,0 0 22 0 0,0 0 27 0 0,9 0 6076 0 0,29 0-5649 0 0,-22-2-1099 0 0,-1 0 0 0 0,1-1 0 0 0,-1-1 0 0 0,0-1 0 0 0,0 0 0 0 0,-1-1-1 0 0,0 0 1 0 0,0-1 0 0 0,0-1 0 0 0,0 0 0 0 0,1-3-295 0 0,-8 7 82 0 0,0 0 0 0 0,-1 0 0 0 0,0-1 0 0 0,0 0 0 0 0,0 0 0 0 0,-1-1 0 0 0,1 0 0 0 0,-1 1 0 0 0,-1-2 0 0 0,1 1 0 0 0,-1-1 0 0 0,0 1 0 0 0,-1-1 0 0 0,1 0 0 0 0,-1 0 0 0 0,-1-1 0 0 0,1 1 0 0 0,-1-1 0 0 0,-1 1 0 0 0,1-1 0 0 0,-1 0 0 0 0,0-5-82 0 0,-3 8-9 0 0,-1 1-1 0 0,1 0 1 0 0,-1 0 0 0 0,1 0-1 0 0,-1 0 1 0 0,0 0-1 0 0,-1 0 1 0 0,1 1-1 0 0,-1-1 1 0 0,1 1 0 0 0,-1 0-1 0 0,0 0 1 0 0,0 0-1 0 0,0 1 1 0 0,-1-1-1 0 0,1 1 1 0 0,-1 0 0 0 0,1 1-1 0 0,-1-1 1 0 0,1 1-1 0 0,-1 0 1 0 0,0 0-1 0 0,0 0 1 0 0,0 0 0 0 0,0 1-1 0 0,0 0 1 0 0,1 0-1 0 0,-1 0 1 0 0,0 1 0 0 0,-5 1 8 0 0,4-1-33 0 0,0 0-1 0 0,0 0 1 0 0,0 1-1 0 0,0 0 1 0 0,0 0-1 0 0,0 0 1 0 0,0 1-1 0 0,1 0 1 0 0,-1 0-1 0 0,1 1 1 0 0,0-1-1 0 0,0 1 1 0 0,0 0-1 0 0,0 1 1 0 0,-2 3 34 0 0,-5 2-4 0 0,9-4 17 0 0,0 0 1 0 0,1 0-1 0 0,0 0 1 0 0,0 0-1 0 0,0 0 0 0 0,1 1 1 0 0,0-1-1 0 0,0 1 1 0 0,0-1-1 0 0,1 1 1 0 0,0-1-1 0 0,0 1 0 0 0,1-1 1 0 0,0 1-1 0 0,0-1 1 0 0,1 1-1 0 0,-1-1 0 0 0,1 0 1 0 0,1 0-1 0 0,-1 0 1 0 0,1 0-1 0 0,0 0 0 0 0,0 0 1 0 0,4 4-14 0 0,0 7 55 0 0,72 183 547 0 0,-74-185-545 0 0,-1 0 0 0 0,-1 1 0 0 0,-1 0 1 0 0,0-1-1 0 0,-1 1 0 0 0,-1 0 0 0 0,0 0 0 0 0,-2 12-57 0 0,-38 43 450 0 0,26-62-1104 0 0,13-22-5692 0 0,1 2 1351 0 0,0 4-5015 0 0</inkml:trace>
  <inkml:trace contextRef="#ctx0" brushRef="#br0" timeOffset="2021.62">444 342 2312 0 0,'0'0'2106'0'0,"0"0"-407"0"0,0 0-69 0 0,0 0 85 0 0,0 0 64 0 0,0 0-24 0 0,0 0-171 0 0,0 0-259 0 0,0 0-250 0 0,0 0-189 0 0,0 0-111 0 0,0 0-65 0 0,0 0-39 0 0,-3 0-43 0 0,123-74 4586 0 0,-13 23-4283 0 0,-39 22-718 0 0,-68 29-207 0 0,0 0-2 0 0,0 0-11 0 0,0 0 18 0 0,0 0 1 0 0,0 0-11 0 0,0 0 18 0 0,0 0 5 0 0,0 0 0 0 0,0 0 0 0 0,0 0 0 0 0,0 0-6 0 0,0 0-16 0 0,0 0 10 0 0,0 0 2 0 0,0 0-2 0 0,0 0 11 0 0,0 0 5 0 0,0 0-7 0 0,0 0 13 0 0,0 0 15 0 0,0 0-2 0 0,0 0 9 0 0,0 0-12 0 0,0 0-4 0 0,0 0 4 0 0,0 0 16 0 0,0 0 3 0 0,0 0 3 0 0,0 0 28 0 0,0 0-26 0 0,0 0 2 0 0,0 0 4 0 0,0 0-21 0 0,0 0-5 0 0,0 0 3 0 0,0 0-7 0 0,0 0-51 0 0,0 0 42 0 0,0 0 7 0 0,0 0 36 0 0,0 0-41 0 0,0 0-9 0 0,0 0 15 0 0,0 0-5 0 0,0 0-10 0 0,0 0 3 0 0,0 0 8 0 0,0 0 26 0 0,0 0 6 0 0,0 0-4 0 0,0 0 7 0 0,-24-8 430 0 0,-110-87-233 0 0,65 47-184 0 0,58 33-1094 0 0,27-2-4890 0 0,-6 15 990 0 0,-4-1-6761 0 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32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748 482 3393 0 0,'0'0'2047'0'0,"0"0"-682"0"0,0 0-166 0 0,0 0 130 0 0,0 0 268 0 0,0 0 88 0 0,0 0-188 0 0,0 0-315 0 0,0 0-259 0 0,0 0-104 0 0,0 0 74 0 0,0 0 131 0 0,0 0 14 0 0,7-3-43 0 0,81-20 2205 0 0,-73 21-2969 0 0,0 0 1 0 0,0-1 0 0 0,0-1-1 0 0,-1-1 1 0 0,1 0 0 0 0,-1 0-1 0 0,0-1 1 0 0,-1-1 0 0 0,1-1-1 0 0,-1 0 1 0 0,-1 0 0 0 0,0-1-1 0 0,0-1 1 0 0,0 0 0 0 0,6-8-232 0 0,10-19 348 0 0,-28 37-327 0 0,0 0-25 0 0,0 0 9 0 0,0 0 2 0 0,1 12-122 0 0,19 86 385 0 0,13 31-96 0 0,-18-95-656 0 0,1-20-2766 0 0,-7-9-135 0 0,-6-3-1158 0 0,0-2-7259 0 0</inkml:trace>
  <inkml:trace contextRef="#ctx0" brushRef="#br0" timeOffset="-1240.322">235 784 0 0 0,'0'0'221'0'0,"0"0"133"0"0,0 0 102 0 0,0 0 81 0 0,0 0 66 0 0,0 0 101 0 0,0 0 118 0 0,1 7 13345 0 0,2 0-9061 0 0,70 7-2881 0 0,146-13-472 0 0,-127-5-1363 0 0,-92 4-347 0 0,0 0-1 0 0,0 0 1 0 0,0 0-14 0 0,0 0 5 0 0,0 0 15 0 0,0 0 23 0 0,0 0 23 0 0,0 0 10 0 0,0 0-9 0 0,0 0 9 0 0,0 0-10 0 0,0 0-20 0 0,0 0-15 0 0,0 0-27 0 0,0 0-17 0 0,0 0 12 0 0,-29 3-2238 0 0,22-1 1190 0 0,-5 1-1277 0 0,4 0-5301 0 0,3-3-4026 0 0</inkml:trace>
  <inkml:trace contextRef="#ctx0" brushRef="#br0" timeOffset="-488.173">1059 732 352 0 0,'0'0'1843'0'0,"0"0"-256"0"0,0 0 48 0 0,0 0 160 0 0,0 0 56 0 0,0 0-110 0 0,0 0-246 0 0,0 0-238 0 0,0 0-178 0 0,0 0-99 0 0,0 0-34 0 0,0 0-27 0 0,9 4 4485 0 0,-26 84-2385 0 0,-47 35-2878 0 0,28-62 89 0 0,-47 93-252 0 0,82-152 27 0 0,0 0-1 0 0,0-1 0 0 0,1 1 1 0 0,-1 0-1 0 0,1 0 0 0 0,-1-1 1 0 0,1 1-1 0 0,-1 0 1 0 0,1 0-1 0 0,0 0 0 0 0,0 0 1 0 0,0-1-1 0 0,0 1 0 0 0,0 0 1 0 0,1 0-1 0 0,-1 0 1 0 0,0 0-1 0 0,1 0 0 0 0,0-1 1 0 0,-1 1-1 0 0,1 0 0 0 0,0-1 1 0 0,0 1-1 0 0,0 0 0 0 0,0-1 1 0 0,0 1-1 0 0,0-1 1 0 0,0 1-1 0 0,1-1 0 0 0,-1 0 1 0 0,0 1-1 0 0,1-1 0 0 0,-1 0 1 0 0,1 0-1 0 0,-1 0 0 0 0,1 0 1 0 0,0 0-1 0 0,-1-1 1 0 0,1 1-1 0 0,0 0 0 0 0,0-1 1 0 0,0 1-1 0 0,-1-1 0 0 0,1 0 1 0 0,0 0-1 0 0,0 1-4 0 0,90-3 526 0 0,-28-17-307 0 0,-89-17-6079 0 0,10 22-5226 0 0,11 10 834 0 0</inkml:trace>
  <inkml:trace contextRef="#ctx0" brushRef="#br0" timeOffset="1245.657">1674 599 8290 0 0,'0'0'1672'0'0,"0"0"-272"0"0,0 0 11 0 0,0 0 99 0 0,0 0 30 0 0,0 0-125 0 0,0 0-276 0 0,0 0-259 0 0,0 0-203 0 0,0 0-133 0 0,0 0-50 0 0,0 0 0 0 0,0 0 19 0 0,-16-7 1216 0 0,2 8-1563 0 0,0 1 1 0 0,0 0 0 0 0,0 1 0 0 0,0 1-1 0 0,0 0 1 0 0,0 1 0 0 0,1 0-1 0 0,0 1 1 0 0,0 1 0 0 0,-8 6-167 0 0,-42 16 213 0 0,28-7 110 0 0,35-22-282 0 0,0 0-23 0 0,0 0-20 0 0,0 0 5 0 0,3 25 30 0 0,68 46 170 0 0,10 6-68 0 0,-80-74-100 0 0,1-1 1 0 0,-1 1 0 0 0,0-1 0 0 0,0 1-1 0 0,0 0 1 0 0,0-1 0 0 0,0 1 0 0 0,-1 0 0 0 0,1 0-1 0 0,-1 0 1 0 0,0 0 0 0 0,0-1 0 0 0,0 1-1 0 0,0 0 1 0 0,0 0 0 0 0,0 0 0 0 0,-1 0 0 0 0,0-1-1 0 0,1 1 1 0 0,-1 0 0 0 0,0 0 0 0 0,0-1-1 0 0,-1 1 1 0 0,1-1 0 0 0,0 1 0 0 0,-1-1-1 0 0,0 1 1 0 0,1-1 0 0 0,-1 0 0 0 0,0 0 0 0 0,-2 1-36 0 0,-78 58 735 0 0,67-51-788 0 0,-88 45 83 0 0,35-34-8 0 0,53-44-802 0 0,20-27-2392 0 0,5 35-399 0 0,1 4-3304 0 0,-6 3-5032 0 0</inkml:trace>
  <inkml:trace contextRef="#ctx0" brushRef="#br0" timeOffset="8783.492">266 88 5145 0 0,'0'0'1314'0'0,"0"0"-246"0"0,0 0-5 0 0,0 0 181 0 0,0 0 184 0 0,0 0 90 0 0,0 0-99 0 0,0 0-172 0 0,0 0-209 0 0,0 0-178 0 0,0 0-101 0 0,0 0-111 0 0,0 0-87 0 0,-4-14-73 0 0,-14-43-62 0 0,18 56-387 0 0,-1 0 1 0 0,1 1 0 0 0,0-1 0 0 0,0 0-1 0 0,-1 0 1 0 0,1 0 0 0 0,-1 1 0 0 0,1-1-1 0 0,-1 0 1 0 0,1 0 0 0 0,-1 1-1 0 0,1-1 1 0 0,-1 0 0 0 0,1 1 0 0 0,-1-1-1 0 0,0 1 1 0 0,1-1 0 0 0,-1 1 0 0 0,0-1-1 0 0,0 1 1 0 0,0-1 0 0 0,1 1 0 0 0,-1 0-1 0 0,0-1 1 0 0,0 1 0 0 0,0 0 0 0 0,0 0-1 0 0,1 0 1 0 0,-1 0 0 0 0,0 0-1 0 0,0 0 1 0 0,0 0 0 0 0,0 0 0 0 0,0 0-1 0 0,1 0 1 0 0,-1 0 0 0 0,0 0 0 0 0,0 0-1 0 0,0 1 1 0 0,0-1-40 0 0,-3 1 127 0 0,-2 1-92 0 0,1 0 0 0 0,-1 0 1 0 0,1 0-1 0 0,-1 1 0 0 0,1 0 0 0 0,0 0 1 0 0,0 0-1 0 0,0 1 0 0 0,0 0 0 0 0,1-1 0 0 0,-1 2 1 0 0,1-1-1 0 0,-1 1-35 0 0,1-1 21 0 0,-8 11 40 0 0,0 0 1 0 0,1 0-1 0 0,0 1 1 0 0,1 0-1 0 0,1 1 1 0 0,0 0-1 0 0,2 1 0 0 0,0 0 1 0 0,1 0-1 0 0,1 0 1 0 0,0 1-1 0 0,-1 14-61 0 0,-1 26 224 0 0,2 0 0 0 0,4 0 0 0 0,1 1 0 0 0,7 39-224 0 0,-1-1 139 0 0,6 414 591 0 0,-47-328-130 0 0,31-175-838 0 0,5-9 280 0 0,-1 0-1 0 0,1 0 0 0 0,-1-1 1 0 0,1 1-1 0 0,-1 0 1 0 0,1 0-1 0 0,-1 0 0 0 0,0 0 1 0 0,1 0-1 0 0,-1 0 0 0 0,1 0 1 0 0,-1 0-1 0 0,1 0 0 0 0,-1 0 1 0 0,1 1-1 0 0,-1-1 1 0 0,0 0-1 0 0,1 0 0 0 0,-1 0 1 0 0,1 0-1 0 0,-1 1 0 0 0,0-1 1 0 0,1 0-1 0 0,-1 0 0 0 0,0 1 1 0 0,1-1-1 0 0,-1 0 1 0 0,0 1-1 0 0,1-1 0 0 0,-1 0 1 0 0,0 1-1 0 0,1-1 0 0 0,-1 0 1 0 0,0 1-1 0 0,0-1 1 0 0,0 1-1 0 0,0-1 0 0 0,1 0 1 0 0,-1 1-1 0 0,0-1 0 0 0,0 1 1 0 0,0-1-1 0 0,0 1 0 0 0,0-1 1 0 0,0 1-1 0 0,0-1 1 0 0,0 0-1 0 0,0 1 0 0 0,0-1 1 0 0,0 1-1 0 0,0-1 0 0 0,0 1 1 0 0,-1-1-1 0 0,1 0 0 0 0,0 1 1 0 0,0-1-1 0 0,0 1 1 0 0,-1-1-1 0 0,1 0 0 0 0,0 1-41 0 0,82-5-1262 0 0,-51 5-7026 0 0,-22-1-3832 0 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37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144 512 6481 0 0,'0'0'3999'0'0,"0"0"-1564"0"0,0 0-563 0 0,0 0-23 0 0,0 0-52 0 0,0 0-163 0 0,0 0-282 0 0,0 0-325 0 0,0 0-280 0 0,0 0-210 0 0,0 0-121 0 0,0 0-69 0 0,0 0-49 0 0,-11 3-45 0 0,-34 12-50 0 0,41-13-182 0 0,1 0 1 0 0,-1 0 0 0 0,1 0 0 0 0,0 1-1 0 0,0 0 1 0 0,0-1 0 0 0,0 1 0 0 0,0 0-1 0 0,1 0 1 0 0,-1 1 0 0 0,1-1 0 0 0,0 1-1 0 0,0-1 1 0 0,0 1 0 0 0,1-1-1 0 0,-1 1 1 0 0,0 3-22 0 0,-6 9 53 0 0,3-4-54 0 0,0-1-1 0 0,0 1 0 0 0,1 0 1 0 0,0 0-1 0 0,1 0 0 0 0,1 1 0 0 0,0-1 1 0 0,0 0-1 0 0,1 1 0 0 0,1 0 0 0 0,0-1 1 0 0,1 1-1 0 0,1 2 2 0 0,-1-9-119 0 0,1-1 1 0 0,-1 1 0 0 0,2-1-1 0 0,-1 1 1 0 0,0-1-1 0 0,1 0 1 0 0,0 0-1 0 0,0 0 1 0 0,0 0 0 0 0,1-1-1 0 0,0 1 1 0 0,0-1-1 0 0,0 0 1 0 0,0 0 0 0 0,1 0-1 0 0,-1-1 1 0 0,1 1-1 0 0,0-1 1 0 0,0 0-1 0 0,0-1 1 0 0,1 1 0 0 0,-1-1-1 0 0,1 0 1 0 0,-1 0-1 0 0,1-1 1 0 0,0 0 0 0 0,-1 0-1 0 0,1 0 1 0 0,3 0 118 0 0,24-2-3318 0 0,-11-1-4217 0 0,-9 1-3569 0 0</inkml:trace>
  <inkml:trace contextRef="#ctx0" brushRef="#br0" timeOffset="269.994">473 523 12699 0 0,'0'0'2073'0'0,"0"0"-578"0"0,0 0-309 0 0,0 0-112 0 0,0 0-87 0 0,0 0-114 0 0,0 0-158 0 0,0 0-216 0 0,0 0-198 0 0,0 0-104 0 0,0 0-58 0 0,0 0-40 0 0,-24 34-25 0 0,-73 104-10 0 0,95-136-60 0 0,0 0 0 0 0,0 0 0 0 0,0-1 0 0 0,0 1 0 0 0,0 0 0 0 0,1 1 0 0 0,-1-1 0 0 0,1 0 0 0 0,-1 0 0 0 0,1 1 0 0 0,0-1-1 0 0,0 1 1 0 0,0-1 0 0 0,0 1 0 0 0,0-1 0 0 0,1 1 0 0 0,-1 0 0 0 0,1-1 0 0 0,-1 1 0 0 0,1 0 0 0 0,0 0 0 0 0,0-1-1 0 0,1 1 1 0 0,-1 0 0 0 0,0-1 0 0 0,1 1 0 0 0,0 0-4 0 0,1 3 27 0 0,2 0 70 0 0,0 0 1 0 0,1-1 0 0 0,-1 1-1 0 0,1-1 1 0 0,0 0 0 0 0,0 0 0 0 0,0-1-1 0 0,1 1 1 0 0,0-1 0 0 0,0-1 0 0 0,0 1-1 0 0,0-1 1 0 0,0 0 0 0 0,1 0 0 0 0,-1-1-1 0 0,1 1 1 0 0,0-2 0 0 0,0 1 0 0 0,0-1-1 0 0,0 0 1 0 0,0 0 0 0 0,0-1 0 0 0,0 0-1 0 0,0 0 1 0 0,0-1 0 0 0,0 0 0 0 0,7-1-98 0 0,-7 0 68 0 0,1 1 1 0 0,0-1-1 0 0,-1 0 1 0 0,0-1 0 0 0,1 0-1 0 0,-1 0 1 0 0,0-1-1 0 0,0 0 1 0 0,-1 0 0 0 0,1 0-1 0 0,-1-1 1 0 0,0 0-1 0 0,0 0 1 0 0,-1 0 0 0 0,1-1-1 0 0,-1 0 1 0 0,0 0-1 0 0,-1-1 1 0 0,0 1-1 0 0,0-1 1 0 0,0 0 0 0 0,-1 0-1 0 0,1 0 1 0 0,-2 0-1 0 0,1-1 1 0 0,-1 1 0 0 0,0-1-1 0 0,-1 0 1 0 0,0 1-1 0 0,0-1 1 0 0,-1 0-1 0 0,0 0 1 0 0,0 0 0 0 0,0 1-1 0 0,-2-8-68 0 0,0 9-108 0 0,0-1 0 0 0,0 1 1 0 0,0 0-1 0 0,-1-1 0 0 0,0 1 0 0 0,0 0 0 0 0,-1 1 0 0 0,1-1 0 0 0,-1 1 0 0 0,0-1 0 0 0,-1 1 0 0 0,1 0 1 0 0,-1 1-1 0 0,0-1 0 0 0,0 1 0 0 0,-2-1 108 0 0,-34-14-7842 0 0,31 18-3956 0 0</inkml:trace>
  <inkml:trace contextRef="#ctx0" brushRef="#br0" timeOffset="665.004">1127 431 19780 0 0,'0'0'878'0'0,"0"0"-238"0"0,0 0 73 0 0,0 0 128 0 0,0 0 27 0 0,0 0-120 0 0,0 0-213 0 0,0 0-178 0 0,0 0-153 0 0,0 0-79 0 0,0 0-63 0 0,0 0-41 0 0,0 0-10 0 0,-19 1 2 0 0,-60 6-13 0 0,76-7-5 0 0,0 0 0 0 0,0 1 0 0 0,0-1-1 0 0,0 1 1 0 0,0 0 0 0 0,0 0 0 0 0,0 0 0 0 0,0 0-1 0 0,0 1 1 0 0,1-1 0 0 0,-1 1 0 0 0,1 0-1 0 0,-1-1 1 0 0,1 1 0 0 0,-1 0 0 0 0,1 0 0 0 0,0 1-1 0 0,0-1 1 0 0,0 0 0 0 0,0 1 0 0 0,1-1 0 0 0,-2 3 5 0 0,-4 5-35 0 0,5-7 28 0 0,1 0 0 0 0,-1 1-1 0 0,1-1 1 0 0,0 0 0 0 0,0 1 0 0 0,0-1 0 0 0,0 0 0 0 0,1 1 0 0 0,-1-1 0 0 0,1 1-1 0 0,0 0 1 0 0,0-1 0 0 0,0 1 0 0 0,1-1 0 0 0,-1 1 0 0 0,1-1 0 0 0,0 0 0 0 0,0 1-1 0 0,0-1 1 0 0,0 1 0 0 0,0-1 0 0 0,1 0 0 0 0,0 0 0 0 0,-1 0 0 0 0,1 0 0 0 0,0 0-1 0 0,1 0 1 0 0,-1-1 0 0 0,0 1 0 0 0,1-1 0 0 0,0 1 0 0 0,-1-1 0 0 0,1 0 0 0 0,0 0 0 0 0,0 0-1 0 0,0 0 1 0 0,0-1 0 0 0,1 1 0 0 0,-1-1 0 0 0,0 0 0 0 0,1 0 0 0 0,-1 0 0 0 0,0 0-1 0 0,4 0 8 0 0,4 4 24 0 0,0 0 0 0 0,-1 1 0 0 0,0 0-1 0 0,0 1 1 0 0,0 0 0 0 0,-1 0 0 0 0,0 1-1 0 0,0 1 1 0 0,7 8-24 0 0,-14-14 42 0 0,0-1-1 0 0,0 1 0 0 0,0 0 1 0 0,0 0-1 0 0,0 0 1 0 0,0 0-1 0 0,-1 0 0 0 0,0 0 1 0 0,1 0-1 0 0,-1 0 1 0 0,0 1-1 0 0,-1-1 0 0 0,1 1 1 0 0,0-1-1 0 0,-1 0 1 0 0,0 1-1 0 0,0-1 1 0 0,0 1-1 0 0,0-1 0 0 0,-1 1 1 0 0,1-1-1 0 0,-1 0 1 0 0,0 1-1 0 0,0-1 0 0 0,0 0 1 0 0,0 0-1 0 0,-1 1 1 0 0,1-1-1 0 0,-1 0 0 0 0,0 0 1 0 0,0-1-1 0 0,0 1 1 0 0,0 0-1 0 0,0-1 0 0 0,-3 3-41 0 0,-14 11 53 0 0,0-2 0 0 0,-1 0 0 0 0,0-1-1 0 0,-1-1 1 0 0,-1 0 0 0 0,0-2 0 0 0,0-1-1 0 0,-1-1 1 0 0,-20 5-53 0 0,-2-6-1649 0 0,26-6-6376 0 0,17-1-3611 0 0</inkml:trace>
  <inkml:trace contextRef="#ctx0" brushRef="#br0" timeOffset="1035.807">1578 390 17116 0 0,'0'0'1720'0'0,"0"0"-582"0"0,0 0-305 0 0,0 0-87 0 0,0 0 22 0 0,0 0 64 0 0,0 0-88 0 0,0 0-149 0 0,0 0-128 0 0,-32 29-155 0 0,-102 89-100 0 0,59-29 21 0 0,67-78-226 0 0,1 0 0 0 0,1 0-1 0 0,-1 0 1 0 0,2 1 0 0 0,0 0 0 0 0,0 0-1 0 0,1 0 1 0 0,1 1 0 0 0,0 0 0 0 0,1-1-1 0 0,0 1 1 0 0,1 0 0 0 0,0 0 0 0 0,1 0 0 0 0,1 8-7 0 0,1-17 2 0 0,-1 1 0 0 0,1-1 0 0 0,0 1 1 0 0,0-1-1 0 0,1 1 0 0 0,-1-1 1 0 0,1 0-1 0 0,0 0 0 0 0,0 0 1 0 0,0-1-1 0 0,0 1 0 0 0,1-1 1 0 0,0 1-1 0 0,0-1 0 0 0,0 0 1 0 0,0-1-1 0 0,0 1 0 0 0,0-1 1 0 0,1 0-1 0 0,-1 0 0 0 0,1 0 1 0 0,-1 0-1 0 0,1-1 0 0 0,0 0 1 0 0,4 1-3 0 0,4 0 58 0 0,0 0 0 0 0,0 0 1 0 0,0-2-1 0 0,-1 1 1 0 0,1-2-1 0 0,0 0 1 0 0,0 0-1 0 0,0-1 1 0 0,6-2-59 0 0,3-3 198 0 0,0-1 1 0 0,0-1-1 0 0,0 0 1 0 0,-2-2 0 0 0,1-1-1 0 0,-1 0 1 0 0,-1-1-1 0 0,0-2 1 0 0,-1 0-1 0 0,10-10-198 0 0,-15 11 43 0 0,0 0 0 0 0,-1-1 0 0 0,0 0 0 0 0,-1-1 0 0 0,-1 0 0 0 0,0-1 0 0 0,-2 0 0 0 0,0 0 0 0 0,0-1 0 0 0,-2 0 0 0 0,0 0 0 0 0,-1-1-1 0 0,-1 1 1 0 0,-1-1 0 0 0,-1 0 0 0 0,0-4-43 0 0,-2 19-18 0 0,0 0 0 0 0,0 0 1 0 0,0 0-1 0 0,-1 0 0 0 0,1-1 0 0 0,-1 1 0 0 0,0 1 0 0 0,0-1 0 0 0,-1 0 0 0 0,1 0 0 0 0,-1 0 0 0 0,0 1 0 0 0,0-1 1 0 0,0 1-1 0 0,0-1 0 0 0,-1 1 0 0 0,0 0 0 0 0,1 0 0 0 0,-1 0 0 0 0,0 0 0 0 0,0 0 0 0 0,-1 1 0 0 0,1-1 1 0 0,0 1-1 0 0,-1 0 0 0 0,0 0 0 0 0,1 0 0 0 0,-1 1 0 0 0,0-1 0 0 0,0 1 0 0 0,0 0 0 0 0,0 0 0 0 0,0 0 0 0 0,0 1 1 0 0,0-1-1 0 0,0 1 0 0 0,-4 0 18 0 0,-8 0-522 0 0,-1 1 1 0 0,1 0 0 0 0,-1 1-1 0 0,1 1 1 0 0,0 0 0 0 0,0 1 0 0 0,0 1-1 0 0,-14 6 522 0 0,-12 8-3780 0 0,15-6-2773 0 0,5-1-5587 0 0</inkml:trace>
  <inkml:trace contextRef="#ctx0" brushRef="#br0" timeOffset="1321.657">1357 648 11418 0 0,'0'0'3294'0'0,"0"0"-1280"0"0,0 0-388 0 0,0 0 4 0 0,0 0-94 0 0,0 0-125 0 0,0 0-246 0 0,0 0-287 0 0,0 0-186 0 0,0 0-156 0 0,0 0-101 0 0,0 0-99 0 0,0 0-71 0 0,30-9-58 0 0,92-29-48 0 0,-39 26 214 0 0,-77 12-358 0 0,-1-1 0 0 0,1 1 1 0 0,-1 0-1 0 0,0 0 0 0 0,1 1 0 0 0,-1 0 0 0 0,1 0 0 0 0,-1 0 0 0 0,0 0 0 0 0,0 1 0 0 0,0 0 0 0 0,0 0 0 0 0,0 0 0 0 0,0 1 0 0 0,0-1 0 0 0,-1 1 0 0 0,1 1 1 0 0,-1-1-1 0 0,0 0 0 0 0,3 4-15 0 0,-3-2 7 0 0,0-1 0 0 0,1 1 0 0 0,-1-1 0 0 0,1 0 0 0 0,0 0 0 0 0,0-1 0 0 0,1 1 0 0 0,-1-1 0 0 0,1-1 0 0 0,-1 1 0 0 0,1-1 0 0 0,0 1 0 0 0,0-2 0 0 0,0 1 0 0 0,0-1 0 0 0,1 0 0 0 0,-1 0 0 0 0,0-1 0 0 0,0 1 0 0 0,1-1 0 0 0,-1-1 0 0 0,5 0-7 0 0,30-24-724 0 0,-27 10-4439 0 0,-7 8-759 0 0,0 3-6507 0 0</inkml:trace>
  <inkml:trace contextRef="#ctx0" brushRef="#br0" timeOffset="2250.326">1996 48 5913 0 0,'0'0'3586'0'0,"0"0"-1320"0"0,0 0-645 0 0,0 0-184 0 0,0 0-46 0 0,0 0-49 0 0,0 0-153 0 0,0 0-274 0 0,0 0-281 0 0,0 0-222 0 0,0 0-123 0 0,0 0-63 0 0,0 0-28 0 0,9-3 406 0 0,238-38 3076 0 0,-139 37-2864 0 0,-93 49-469 0 0,-12 352 153 0 0,-1 155-376 0 0,-5-475 51 0 0,-14-36 423 0 0,-31-34 867 0 0,-130-7-3298 0 0,169-1-1368 0 0,4-1-2102 0 0,2-2-7447 0 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45.16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1 218 0 0 0,'0'0'413'0'0,"0"0"332"0"0,0 0 161 0 0,0 0-3 0 0,0 0-137 0 0,0 0-210 0 0,0 0-199 0 0,0 0-35 0 0,0 0 80 0 0,3 0 148 0 0,278-1 8200 0 0,4 0-6518 0 0,292-1-1318 0 0,-156-20-237 0 0,-100 21-270 0 0,-138-17-180 0 0,142 19-255 0 0,208 2-60 0 0,-96-13 168 0 0,-148-9 169 0 0,-49 6 271 0 0,85 13-520 0 0,-133 2 188 0 0,303-18 547 0 0,96-35-31 0 0,-431 41-584 0 0,151 3 126 0 0,-67 2-120 0 0,7-17 58 0 0,96 4 68 0 0,-130 10-214 0 0,-57 8-18 0 0,-87 11-1270 0 0,-71-11 847 0 0,-1 0-2764 0 0,-1 0 401 0 0,2 0-8264 0 0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47.32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1 214 216 0 0,'0'0'419'0'0,"0"0"-138"0"0,0 0 41 0 0,0 0 142 0 0,0 0 65 0 0,0 0-106 0 0,0 0-232 0 0,0 0-61 0 0,0 0 196 0 0,0 0 327 0 0,0 0 403 0 0,7 0 171 0 0,196-7 5527 0 0,357-12-3943 0 0,-117-9-1928 0 0,-221 16-634 0 0,38-2 139 0 0,729 4-34 0 0,-626 12-321 0 0,6 2-34 0 0,270-1 544 0 0,-234-10 145 0 0,69-5 920 0 0,87-27 32 0 0,-29 27-1309 0 0,1-35 216 0 0,-100 39-454 0 0,-329 1-134 0 0,-71 9 434 0 0,-17-1-1639 0 0,-1-1-5213 0 0,-13 0-4353 0 0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2:08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12979 2931 1728 0 0,'0'0'1937'0'0,"0"0"-11"0"0,0 0 97 0 0,0 0 82 0 0,0 0-87 0 0,0 0-203 0 0,0 0-282 0 0,0 0-285 0 0,0 0-261 0 0,0 0-178 0 0,0 0-117 0 0,-4-2-86 0 0,-10-5-62 0 0,10 5-56 0 0,4 2-57 0 0,0 0-56 0 0,0 0-34 0 0,0 0-36 0 0,0 0-31 0 0,0 0-29 0 0,0 0-33 0 0,0 0-20 0 0,0 0-16 0 0,0 0-17 0 0,0 0-24 0 0,0 0-27 0 0,0 0-16 0 0,0 0-23 0 0,5 335 3687 0 0,-5-371-3575 0 0,-1 23-170 0 0,0 0 0 0 0,1 0 1 0 0,1 0-1 0 0,0 0 1 0 0,1 0-1 0 0,0 0 0 0 0,1 0 1 0 0,4-9-12 0 0,6-10 20 0 0,1 0 1 0 0,1 2 0 0 0,2 0 0 0 0,1 0-1 0 0,2 2 1 0 0,0 0 0 0 0,8-5-21 0 0,-21 24-17 0 0,30-15 139 0 0,-13 71 62 0 0,5 85 392 0 0,-29-131-558 0 0,0-1-5 0 0,0 0 11 0 0,0 0-9 0 0,0 0 9 0 0,0 0 12 0 0,0 0-3 0 0,0 0 0 0 0,0 0 6 0 0,0 0 3 0 0,0 0 6 0 0,0 0 6 0 0,0 0-2 0 0,0 0-17 0 0,0 0-8 0 0,0 0 1 0 0,0 0-14 0 0,1-16-1741 0 0,-2 2-4329 0 0,1 11 184 0 0,0 3-6026 0 0</inkml:trace>
  <inkml:trace contextRef="#ctx0" brushRef="#br0" timeOffset="-77760.056">599 306 1936 0 0,'0'0'1382'0'0,"0"0"-1251"0"0,0 0-605 0 0,0 0 197 0 0,0 0 698 0 0,0 0 794 0 0,0 0 538 0 0,0 0 130 0 0,0 0-230 0 0,0 0-322 0 0,0 0-249 0 0,13 7-179 0 0,43 24-90 0 0,-47-27-446 0 0,0 0 0 0 0,0-1 1 0 0,1 1-1 0 0,0-2 0 0 0,-1 1 0 0 0,1-2 0 0 0,0 1 0 0 0,0-1 0 0 0,0-1 0 0 0,0 0 0 0 0,0 0 0 0 0,0-1 0 0 0,0 0 1 0 0,3-1-368 0 0,-7 1 131 0 0,18-4 193 0 0,1-1 0 0 0,-1-2-1 0 0,0 0 1 0 0,0-2 0 0 0,-1 0 0 0 0,-1-2 0 0 0,0 0 0 0 0,4-4-324 0 0,28-16 327 0 0,-1-3 0 0 0,-2-1 0 0 0,-2-3 0 0 0,-1-2 0 0 0,4-8-327 0 0,-14 6 560 0 0,-135 275 836 0 0,60-117-1226 0 0,4 2 0 0 0,6 1 0 0 0,5 2 1 0 0,3 16-171 0 0,8-41 78 0 0,-5-1 1 0 0,-3-1 0 0 0,-5 0-1 0 0,-3-2 1 0 0,-5-1 0 0 0,-3-2-1 0 0,-4-1 1 0 0,-35 54-79 0 0,33-75 27 0 0,40-65-25 0 0,0-1 12 0 0,1 0 4 0 0,0 0 22 0 0,0 0 38 0 0,2-8 74 0 0,64-130-431 0 0,-50 74-1087 0 0,-12 25-2556 0 0,-3 13-7575 0 0,-1 18 1715 0 0</inkml:trace>
  <inkml:trace contextRef="#ctx0" brushRef="#br0" timeOffset="-77282.176">656 990 10930 0 0,'0'0'961'0'0,"0"0"-187"0"0,0 0 39 0 0,0 0 281 0 0,0 0 227 0 0,0 0-6 0 0,0 0-266 0 0,0 0-311 0 0,0 0-149 0 0,0 0 43 0 0,0 0 90 0 0,0 0-7 0 0,0 0-83 0 0,34-3-93 0 0,112-14-85 0 0,109-36 607 0 0,47-10-809 0 0,-286 60-245 0 0,26 3-30 0 0,-36 44 516 0 0,-19 231 766 0 0,16-231-1240 0 0,-2-43-51 0 0,-1-1 4 0 0,24-21-3171 0 0,-16 12-1857 0 0,-3 2-5477 0 0</inkml:trace>
  <inkml:trace contextRef="#ctx0" brushRef="#br0" timeOffset="-77104.295">1853 1348 17188 0 0,'0'0'3854'0'0,"0"0"-2765"0"0,0 0-918 0 0,0 0 53 0 0,0 0 252 0 0,0 0 196 0 0,0 0-2 0 0,0 0-165 0 0,0 0-227 0 0,0 0-146 0 0,0 0-71 0 0,0 0-40 0 0,0 0-45 0 0,2 30-61 0 0,7 92-122 0 0,-5-73-1038 0 0,-2-44-1996 0 0,1 5-6937 0 0,-3-9-183 0 0</inkml:trace>
  <inkml:trace contextRef="#ctx0" brushRef="#br0" timeOffset="-76943.356">1814 707 20092 0 0,'0'0'1137'0'0,"0"0"-561"0"0,0 0-216 0 0,0 0-32 0 0,0 0-96 0 0,0 0-200 0 0,0 0-312 0 0,0 0-216 0 0,0 0-240 0 0,0 0-385 0 0,0 0-1103 0 0,0 0-3593 0 0,0 0-6266 0 0</inkml:trace>
  <inkml:trace contextRef="#ctx0" brushRef="#br0" timeOffset="-76714.022">2506 1060 19708 0 0,'0'0'886'0'0,"0"0"-390"0"0,0 0-41 0 0,0 0 170 0 0,0 0 126 0 0,0 0-4 0 0,0 0-203 0 0,0 0-228 0 0,0 0-137 0 0,-11 32-70 0 0,-36 99-40 0 0,-38 78-91 0 0,-1-33-2799 0 0,83-172 2366 0 0,-13 18-3549 0 0,3-11-4029 0 0,9-10-1517 0 0</inkml:trace>
  <inkml:trace contextRef="#ctx0" brushRef="#br0" timeOffset="-76487.883">2109 1105 13299 0 0,'0'0'2063'0'0,"0"0"-627"0"0,0 0-354 0 0,0 0-179 0 0,0 0-122 0 0,0 0-77 0 0,0 0-118 0 0,0 0-77 0 0,0 0 6 0 0,0 0-28 0 0,0 0-50 0 0,0 0-63 0 0,0 0-74 0 0,29 27-70 0 0,93 87-90 0 0,-13-20 20 0 0,43 26-870 0 0,-121-104-898 0 0,-9-9-6304 0 0,-14-6-3199 0 0</inkml:trace>
  <inkml:trace contextRef="#ctx0" brushRef="#br0" timeOffset="-75685.148">2911 1314 16011 0 0,'0'0'1102'0'0,"0"0"-351"0"0,0 0 6 0 0,0 0 217 0 0,0 0 58 0 0,0 0-97 0 0,0 0-179 0 0,0 0-145 0 0,0 0-116 0 0,0 0-69 0 0,0 0-7 0 0,0 0-63 0 0,33 4-34 0 0,102 10-26 0 0,-73-22 73 0 0,-54 2-285 0 0,-2 3-51 0 0,0-1 1 0 0,0 0-1 0 0,0 0 0 0 0,-1 0 1 0 0,0-1-1 0 0,1 1 0 0 0,-2-1 0 0 0,1-1 1 0 0,0 1-1 0 0,-1-1 0 0 0,0 1 1 0 0,0-1-1 0 0,-1 0 0 0 0,0-1 0 0 0,0 1 1 0 0,0-1-1 0 0,-1 1 0 0 0,0-1 1 0 0,0 0-1 0 0,-1 0 0 0 0,1 0 0 0 0,-2 0 1 0 0,1 0-1 0 0,-1 0 0 0 0,0-6-33 0 0,-2 9-24 0 0,0 0 0 0 0,0 0 0 0 0,0 0 0 0 0,-1 0 0 0 0,1 1 1 0 0,-1-1-1 0 0,0 1 0 0 0,0 0 0 0 0,0 0 0 0 0,-1 0 0 0 0,1 0 0 0 0,0 0 0 0 0,-1 1 0 0 0,0 0 0 0 0,0 0 0 0 0,0 0 0 0 0,0 0 0 0 0,0 0 0 0 0,0 1 0 0 0,0-1 0 0 0,-1 1 0 0 0,1 0 0 0 0,0 1 0 0 0,-1-1 0 0 0,1 1 0 0 0,-1 0 0 0 0,1 0 0 0 0,0 0 0 0 0,-1 1 0 0 0,1-1 0 0 0,0 1 0 0 0,-1 0 0 0 0,1 0 0 0 0,0 1 0 0 0,0-1 0 0 0,0 1 0 0 0,0 0 0 0 0,-1 1 24 0 0,-13 6-146 0 0,0 2 0 0 0,1 0-1 0 0,0 0 1 0 0,1 2 0 0 0,0 0-1 0 0,1 1 1 0 0,1 1-1 0 0,0 0 1 0 0,1 0 0 0 0,1 2-1 0 0,0-1 1 0 0,1 2-1 0 0,-2 5 147 0 0,10-19-90 0 0,0 0 0 0 0,0 0-1 0 0,0 0 1 0 0,0 1 0 0 0,1-1 0 0 0,0 1-1 0 0,0 0 1 0 0,0-1 0 0 0,0 1-1 0 0,1 0 1 0 0,0 0 0 0 0,0 0-1 0 0,0 0 1 0 0,1 0 0 0 0,-1 0 0 0 0,1 1-1 0 0,0-1 1 0 0,1 0 0 0 0,-1 0-1 0 0,1 0 1 0 0,0 0 0 0 0,1 0-1 0 0,-1 0 1 0 0,1 0 0 0 0,0-1-1 0 0,0 1 1 0 0,0 0 0 0 0,1-1 0 0 0,-1 0-1 0 0,1 1 1 0 0,0-1 0 0 0,0 0-1 0 0,1-1 1 0 0,-1 1 0 0 0,1 0-1 0 0,0-1 1 0 0,0 0 0 0 0,0 0-1 0 0,1 0 1 0 0,-1-1 0 0 0,0 1 0 0 0,5 1 90 0 0,8-2-370 0 0,0 0 1 0 0,0 0-1 0 0,0-2 1 0 0,1 0 0 0 0,-1-1-1 0 0,0-1 1 0 0,0 0-1 0 0,0-1 1 0 0,0-1-1 0 0,0-1 1 0 0,4-2 369 0 0,21-11-1683 0 0,-1-2 0 0 0,-1-1 0 0 0,-1-3-1 0 0,-1 0 1 0 0,8-10 1683 0 0,-21 17-284 0 0,45-42 2635 0 0,-69 58-2123 0 0,0 0 1 0 0,0 1 0 0 0,-1-1-1 0 0,1 1 1 0 0,0-1-1 0 0,0 0 1 0 0,-1 0 0 0 0,1 0-1 0 0,0 1 1 0 0,-1-1 0 0 0,1 0-1 0 0,-1 0 1 0 0,1 0-1 0 0,-1 0 1 0 0,1 0 0 0 0,-1 0-1 0 0,0 0 1 0 0,1 0 0 0 0,-1 0-1 0 0,0 0 1 0 0,0 0-1 0 0,0 0 1 0 0,0 0 0 0 0,0 0-1 0 0,0 0 1 0 0,0 0 0 0 0,0-1-1 0 0,0 1 1 0 0,0 0-1 0 0,-1 0 1 0 0,1 0 0 0 0,0 0-1 0 0,-1 0 1 0 0,1 0 0 0 0,-1 1-1 0 0,1-1 1 0 0,-1 0-1 0 0,1 0 1 0 0,-1 0 0 0 0,0 0-1 0 0,1 0 1 0 0,-1 1 0 0 0,0-1-1 0 0,0 0-228 0 0,-7 2 183 0 0,0-1-1 0 0,1 2 0 0 0,-1-1 1 0 0,0 1-1 0 0,1 0 0 0 0,-1 1 1 0 0,1 0-1 0 0,0 0 0 0 0,0 0 1 0 0,0 1-1 0 0,0 0 0 0 0,1 1 1 0 0,-1-1-1 0 0,1 1 0 0 0,0 1-182 0 0,-4 3-52 0 0,1-1 1 0 0,0 1-1 0 0,1 1 0 0 0,0 0 0 0 0,1 0 0 0 0,0 1 1 0 0,1 0-1 0 0,0 0 0 0 0,0 0 0 0 0,1 1 0 0 0,1-1 1 0 0,0 1-1 0 0,0 1 0 0 0,0 5 52 0 0,4-15-34 0 0,-1 1 0 0 0,0 0 1 0 0,1 0-1 0 0,0 0 0 0 0,0 0 0 0 0,0 0 1 0 0,0 0-1 0 0,1 0 0 0 0,-1 0 0 0 0,1 0 0 0 0,0-1 1 0 0,0 1-1 0 0,1 0 0 0 0,-1 0 0 0 0,1-1 1 0 0,0 1-1 0 0,0-1 0 0 0,0 1 0 0 0,0-1 1 0 0,0 0-1 0 0,1 0 0 0 0,-1 0 0 0 0,1 0 0 0 0,0-1 1 0 0,0 1-1 0 0,0-1 0 0 0,0 1 0 0 0,1-1 1 0 0,-1 0-1 0 0,1 0 0 0 0,3 1 34 0 0,4 1 147 0 0,0 0-1 0 0,1 0 1 0 0,-1-1-1 0 0,1-1 1 0 0,0 0-1 0 0,0-1 1 0 0,0 0-1 0 0,0 0 1 0 0,0-1-1 0 0,0-1 1 0 0,-1 0-1 0 0,1-1 1 0 0,0 0-1 0 0,0-1 1 0 0,-1 0-1 0 0,1-1 1 0 0,-1 0-1 0 0,0-1 1 0 0,0 0-1 0 0,1-2-146 0 0,27-20 329 0 0,-2-2 1 0 0,-1-1-1 0 0,-2-2 1 0 0,-1-1-1 0 0,-1-2 0 0 0,-2-1 1 0 0,-1-1-1 0 0,-2-1 1 0 0,-2-2-1 0 0,14-32-329 0 0,-28 55 28 0 0,119-232-276 0 0,-122 228 159 0 0,-1 0 1 0 0,0 0-1 0 0,-1-1 1 0 0,-2 0-1 0 0,0 0 0 0 0,-1 0 1 0 0,-1 0-1 0 0,-2-1 0 0 0,0 1 1 0 0,-1 0-1 0 0,-2-10 89 0 0,1 26-12 0 0,1 0 0 0 0,-1 1 1 0 0,0-1-1 0 0,0 1 0 0 0,0 0 0 0 0,-1 0 0 0 0,0 0 0 0 0,0 0 1 0 0,0 0-1 0 0,-1 1 0 0 0,1-1 0 0 0,-1 1 0 0 0,0 0 0 0 0,-1 0 1 0 0,1 0-1 0 0,-1 1 0 0 0,1-1 0 0 0,-1 1 0 0 0,0 0 0 0 0,0 1 1 0 0,-1-1-1 0 0,1 1 0 0 0,0 0 0 0 0,-1 0 0 0 0,1 1 0 0 0,-1 0 0 0 0,0 0 1 0 0,1 0-1 0 0,-1 0 0 0 0,0 1 0 0 0,0 0 0 0 0,1 0 0 0 0,-1 1 1 0 0,0 0-1 0 0,0-1 0 0 0,1 2 0 0 0,-1-1 0 0 0,1 1 0 0 0,-1 0 1 0 0,1 0-1 0 0,-3 2 12 0 0,-16 9-23 0 0,1 0 1 0 0,1 2-1 0 0,0 1 0 0 0,1 0 1 0 0,1 2-1 0 0,1 0 1 0 0,0 1-1 0 0,2 1 1 0 0,0 1-1 0 0,1 0 0 0 0,1 1 1 0 0,1 1-1 0 0,-5 12 23 0 0,8-16 1 0 0,1 1 0 0 0,1 0-1 0 0,0 0 1 0 0,2 1 0 0 0,0 0-1 0 0,2 0 1 0 0,0 1 0 0 0,1-1-1 0 0,2 1 1 0 0,0 0 0 0 0,1 0-1 0 0,1 0 1 0 0,1 0 0 0 0,1 0-1 0 0,1 0 1 0 0,1-1 0 0 0,1 1-1 0 0,1-1 1 0 0,1 0 0 0 0,0 0-1 0 0,2-1 1 0 0,0 0 0 0 0,1-1-1 0 0,8 10 0 0 0,-1-4 41 0 0,1-1 0 0 0,1-1 0 0 0,2-1 1 0 0,0-1-1 0 0,1-1 0 0 0,1-1 0 0 0,0 0 0 0 0,2-2 0 0 0,0-1 0 0 0,1-1 0 0 0,0-1 0 0 0,1-2 0 0 0,16 6-41 0 0,-19-11-1339 0 0,-1 0 1 0 0,1-2-1 0 0,0-1 1 0 0,1 0-1 0 0,-1-2 1 0 0,16 0 1338 0 0,-25-2-11555 0 0</inkml:trace>
  <inkml:trace contextRef="#ctx0" brushRef="#br0" timeOffset="-75007.182">5422 1064 6641 0 0,'0'0'2500'0'0,"0"0"-175"0"0,0 0-177 0 0,0 0-244 0 0,0 0-254 0 0,0 0-330 0 0,0 0-306 0 0,0 0-236 0 0,0 0-167 0 0,0 0-108 0 0,0 0-60 0 0,-31 17-15 0 0,-99 57-25 0 0,63-16 96 0 0,56-42-385 0 0,-1-1-97 0 0,1 0 0 0 0,1 0 0 0 0,0 2 0 0 0,2-1 0 0 0,0 1 0 0 0,0 0 0 0 0,2 0 0 0 0,0 1 0 0 0,1 0 0 0 0,0 0 0 0 0,2 0 0 0 0,0 1 0 0 0,1-1 0 0 0,1 1 0 0 0,1 0 0 0 0,1 3-17 0 0,-1-19-35 0 0,1 0 1 0 0,0 0-1 0 0,-1 1 1 0 0,1-1-1 0 0,1 0 1 0 0,-1 0-1 0 0,0 0 1 0 0,1 0-1 0 0,-1 0 1 0 0,1-1-1 0 0,0 1 0 0 0,0 0 1 0 0,0-1-1 0 0,0 1 1 0 0,1-1-1 0 0,-1 0 1 0 0,1 0-1 0 0,-1 0 1 0 0,1 0-1 0 0,0 0 1 0 0,0-1-1 0 0,-1 1 0 0 0,1-1 1 0 0,0 1-1 0 0,1-1 1 0 0,-1 0-1 0 0,0 0 1 0 0,0-1-1 0 0,1 1 35 0 0,95 2-1847 0 0,-7-33-1569 0 0,-34 0-4995 0 0,-56 29 7968 0 0,23-13-7991 0 0</inkml:trace>
  <inkml:trace contextRef="#ctx0" brushRef="#br0" timeOffset="-70597.863">6032 1013 720 0 0,'0'0'2329'0'0,"0"0"-925"0"0,0 0-305 0 0,0 0 134 0 0,0 0 208 0 0,0 0 91 0 0,0 0-89 0 0,0 0-301 0 0,0 0-340 0 0,0 0-253 0 0,-19 9-173 0 0,-59 30-91 0 0,75-37-249 0 0,0-1 0 0 0,0 1 1 0 0,0 0-1 0 0,0 0 0 0 0,0 1 0 0 0,0-1 0 0 0,1 1 1 0 0,-1-1-1 0 0,1 1 0 0 0,0 0 0 0 0,0 0 1 0 0,0 0-1 0 0,0 0 0 0 0,0 0 0 0 0,1 0 0 0 0,-1 0 1 0 0,1 1-1 0 0,0-1 0 0 0,0 1-36 0 0,-3 7 104 0 0,-3 4 19 0 0,2 0 0 0 0,-1 1 0 0 0,2 0 0 0 0,0 0 0 0 0,1 0 0 0 0,1 0 0 0 0,1 0 0 0 0,0 1 0 0 0,0-1 0 0 0,2 0 0 0 0,0 2-123 0 0,1-10 79 0 0,-1 0 1 0 0,2 0-1 0 0,-1 0 1 0 0,1 0-1 0 0,0 0 1 0 0,0-1-1 0 0,1 1 1 0 0,0-1-1 0 0,1 0 1 0 0,-1 0-1 0 0,1-1 0 0 0,0 1 1 0 0,1-1-1 0 0,0 0 1 0 0,0 0-1 0 0,0-1 1 0 0,1 0-1 0 0,1 1-78 0 0,-2-4 181 0 0,1-1 0 0 0,-1 0 0 0 0,0 0 0 0 0,0 0 0 0 0,1-1 0 0 0,-1 1 0 0 0,0-2 0 0 0,1 1 1 0 0,-1-1-1 0 0,0 0 0 0 0,0 0 0 0 0,1-1 0 0 0,-1 1 0 0 0,0-1 0 0 0,-1-1 0 0 0,1 1 0 0 0,0-1 1 0 0,2-2-183 0 0,9-6 217 0 0,-1-2 0 0 0,-1 0 0 0 0,0-1 0 0 0,-1 0 0 0 0,0-1 0 0 0,-1-1 0 0 0,-1 0 1 0 0,0-1-1 0 0,-1 0 0 0 0,-1-1 0 0 0,0-1-217 0 0,-4 6 40 0 0,-1 1-1 0 0,0-1 1 0 0,-1 0-1 0 0,0 0 1 0 0,-1-1-1 0 0,0 1 1 0 0,-1-1 0 0 0,-1 1-1 0 0,0-1 1 0 0,-1 0-1 0 0,0 0 1 0 0,-2-8-40 0 0,-1 17-38 0 0,0 1 0 0 0,0 1 0 0 0,0-1 0 0 0,0 0 0 0 0,-1 1 0 0 0,1-1 0 0 0,-1 1 0 0 0,0 0 0 0 0,0 0 0 0 0,0 1 0 0 0,0-1 0 0 0,-1 1 0 0 0,1 0 0 0 0,-1 0 0 0 0,0 0 0 0 0,1 1 0 0 0,-1 0 0 0 0,0 0 0 0 0,0 0 0 0 0,0 0 0 0 0,1 1 0 0 0,-1 0 0 0 0,0 0 0 0 0,0 0 0 0 0,0 0 0 0 0,0 1 0 0 0,0 0 0 0 0,0 0 0 0 0,1 0 0 0 0,-1 1 0 0 0,-2 0 38 0 0,-6 1-181 0 0,0 1-1 0 0,1 0 1 0 0,-1 1-1 0 0,1 0 1 0 0,0 1-1 0 0,0 0 1 0 0,1 1-1 0 0,0 0 1 0 0,0 1-1 0 0,1 0 1 0 0,-6 6 181 0 0,55-7-614 0 0,137-62 1876 0 0,-97 32-801 0 0,-42 20-6534 0 0,-28 0-4081 0 0,-5-1 4374 0 0</inkml:trace>
  <inkml:trace contextRef="#ctx0" brushRef="#br0" timeOffset="-69833.476">6674 1053 3297 0 0,'0'0'1812'0'0,"0"0"-48"0"0,0 0 1 0 0,0 0 41 0 0,0 0-65 0 0,0 0-251 0 0,0 0-288 0 0,0 0-268 0 0,0 0-195 0 0,0 0-131 0 0,0 0-93 0 0,0 0-100 0 0,0 0-79 0 0,-21 2-63 0 0,-65 11-27 0 0,83-13-223 0 0,0 1 1 0 0,0 0-1 0 0,-1-1 0 0 0,1 1 1 0 0,0 1-1 0 0,0-1 1 0 0,0 0-1 0 0,0 1 1 0 0,0 0-1 0 0,1-1 0 0 0,-1 1 1 0 0,0 0-1 0 0,1 0 1 0 0,-1 1-1 0 0,1-1 1 0 0,0 1-1 0 0,0-1 0 0 0,0 1 1 0 0,0-1-1 0 0,0 2-23 0 0,-6 7 79 0 0,-3 0-48 0 0,1 1 0 0 0,0 0 0 0 0,1 1 1 0 0,1 0-1 0 0,0 0 0 0 0,0 1 0 0 0,1 0 1 0 0,1 0-1 0 0,1 1 0 0 0,0 0 0 0 0,1 0 1 0 0,0 0-1 0 0,1 0 0 0 0,1 1 1 0 0,0 0-1 0 0,1-1 0 0 0,1 1 0 0 0,1 2-31 0 0,-1-14 18 0 0,1 0-1 0 0,0 0 1 0 0,0 0-1 0 0,1 0 1 0 0,-1 0-1 0 0,1 0 1 0 0,0-1-1 0 0,0 1 1 0 0,0 0 0 0 0,0-1-1 0 0,1 0 1 0 0,-1 1-1 0 0,1-1 1 0 0,0 0-1 0 0,0 0 1 0 0,0-1-1 0 0,0 1 1 0 0,0-1-1 0 0,1 1 1 0 0,-1-1-1 0 0,1 0 1 0 0,0-1-1 0 0,0 1 1 0 0,-1 0-1 0 0,1-1 1 0 0,0 0 0 0 0,0 0-1 0 0,0 0 1 0 0,3 0-18 0 0,2 0 117 0 0,-1 0 0 0 0,1 0 0 0 0,-1-1 0 0 0,1 0 0 0 0,-1-1 0 0 0,0 0 0 0 0,1 0 0 0 0,-1-1 0 0 0,0 0 0 0 0,1 0 0 0 0,-1-1 0 0 0,-1 0 0 0 0,1 0 0 0 0,1-1-117 0 0,15-11 304 0 0,-1 0-1 0 0,0-2 0 0 0,-1 0 1 0 0,-1-1-1 0 0,0-2 1 0 0,-2 0-1 0 0,13-17-303 0 0,-23 26 62 0 0,-1 1 0 0 0,0-2 0 0 0,-1 1 0 0 0,-1-1 0 0 0,0 0 0 0 0,0 0 0 0 0,-1 0 0 0 0,-1-1 0 0 0,0 0 0 0 0,-1 0 0 0 0,0 0 0 0 0,-1 0 0 0 0,0-1 0 0 0,-1 1 0 0 0,-1-1 0 0 0,0 1 0 0 0,-1-5-62 0 0,0 15-24 0 0,1-1-1 0 0,-1 0 0 0 0,-1 0 0 0 0,1 0 0 0 0,-1 1 0 0 0,1-1 0 0 0,-1 1 0 0 0,0-1 0 0 0,0 1 0 0 0,-1 0 1 0 0,1 0-1 0 0,-1 0 0 0 0,1 0 0 0 0,-1 0 0 0 0,0 1 0 0 0,0-1 0 0 0,0 1 0 0 0,-1-1 0 0 0,1 1 0 0 0,0 0 1 0 0,-1 1-1 0 0,1-1 0 0 0,-1 1 0 0 0,0-1 0 0 0,0 1 0 0 0,1 0 0 0 0,-1 0 0 0 0,0 1 0 0 0,0-1 1 0 0,-3 1 24 0 0,-6-1-377 0 0,1 0 1 0 0,-1 1 0 0 0,1 0 0 0 0,-1 1-1 0 0,1 1 1 0 0,0 0 0 0 0,-1 1 0 0 0,1 0 0 0 0,-3 1 376 0 0,-42 23-5111 0 0,32-14-1436 0 0,9-5-3040 0 0</inkml:trace>
  <inkml:trace contextRef="#ctx0" brushRef="#br0" timeOffset="-66785.676">7237 1149 1656 0 0,'0'0'1127'0'0,"0"0"-40"0"0,0 0 164 0 0,0 0 335 0 0,0 0 265 0 0,0 0 24 0 0,0 0-245 0 0,0 0-446 0 0,0 0-405 0 0,0 0-291 0 0,0 0-165 0 0,0 26 1258 0 0,-3 47 377 0 0,-16 34-907 0 0,-50 151-83 0 0,63-240-1271 0 0,-1 5 2461 0 0,9-40-207 0 0,10-29-1754 0 0,1 1 0 0 0,3 0 1 0 0,2 1-1 0 0,2 1 0 0 0,23-36-197 0 0,-37 66 25 0 0,17-30 55 0 0,2 1 1 0 0,2 1-1 0 0,1 1 0 0 0,2 1 0 0 0,5-2-80 0 0,-31 38 6 0 0,-1-1 0 0 0,1 1-1 0 0,0-1 1 0 0,1 1 0 0 0,-1 0-1 0 0,1 1 1 0 0,-1-1-1 0 0,1 1 1 0 0,0 0 0 0 0,0 0-1 0 0,-1 0 1 0 0,2 1-1 0 0,-1 0 1 0 0,0 0 0 0 0,0 0-1 0 0,0 0 1 0 0,0 1 0 0 0,1 0-1 0 0,-1 0-5 0 0,-2 2 5 0 0,0 0 1 0 0,-1-1-1 0 0,1 1 0 0 0,-1 0 1 0 0,1 1-1 0 0,-1-1 0 0 0,0 0 0 0 0,0 1 1 0 0,0-1-1 0 0,0 1 0 0 0,0 0 1 0 0,-1-1-1 0 0,1 1 0 0 0,-1 0 0 0 0,0 0 1 0 0,0 0-1 0 0,0 0 0 0 0,0 0 1 0 0,0 0-1 0 0,-1 0 0 0 0,1 1 0 0 0,-1-1 1 0 0,0 0-1 0 0,0 0 0 0 0,0 3-5 0 0,0-4 3 0 0,-3 119 20 0 0,3-121-74 0 0,-1 12-1994 0 0,3-10-2678 0 0,2-1-4291 0 0,2-1-1031 0 0</inkml:trace>
  <inkml:trace contextRef="#ctx0" brushRef="#br0" timeOffset="-66130.783">8007 1152 14779 0 0,'0'0'1654'0'0,"0"0"-505"0"0,0 0-256 0 0,0 0 123 0 0,0 0 88 0 0,0 0-60 0 0,0 0-201 0 0,0 0-247 0 0,0 0-217 0 0,0 0-131 0 0,0 0-85 0 0,0 0-75 0 0,0 0 8 0 0,-34 3 0 0 0,-103 13 0 0 0,67 12 49 0 0,61-19-127 0 0,0-2-22 0 0,0 1 0 0 0,1 0 1 0 0,-1 0-1 0 0,2 0 1 0 0,-1 1-1 0 0,1 0 0 0 0,1 1 1 0 0,0-1-1 0 0,0 1 1 0 0,1 1-1 0 0,0-1 0 0 0,1 1 1 0 0,0-1-1 0 0,1 1 1 0 0,0 1-1 0 0,0-1 0 0 0,1 0 1 0 0,1 0-1 0 0,0 1 1 0 0,1-1-1 0 0,0 1 0 0 0,0-1 1 0 0,2 5 3 0 0,1-10 1 0 0,1 1 1 0 0,0-1 0 0 0,1 0-1 0 0,-1 0 1 0 0,1-1-1 0 0,0 1 1 0 0,0-1-1 0 0,1 0 1 0 0,0-1 0 0 0,0 1-1 0 0,0-1 1 0 0,0 0-1 0 0,1 0 1 0 0,-1-1-1 0 0,1 0 1 0 0,0 0-1 0 0,0-1 1 0 0,0 0 0 0 0,0 0-1 0 0,0-1 1 0 0,1 1-1 0 0,-1-2 1 0 0,1 1-1 0 0,-1-1 1 0 0,0 0 0 0 0,1 0-1 0 0,-1-1 1 0 0,1 0-1 0 0,0-1-1 0 0,8 0 95 0 0,0 0-1 0 0,0-1 0 0 0,-1-1 1 0 0,0-1-1 0 0,0 0 0 0 0,0-1 1 0 0,0 0-1 0 0,-1-1 0 0 0,0-1 1 0 0,-1 0-1 0 0,1-1 1 0 0,-2-1-1 0 0,1 0 0 0 0,-1 0 1 0 0,10-12-95 0 0,11-15 281 0 0,-1-1 0 0 0,-2-1-1 0 0,-2-2 1 0 0,11-22-281 0 0,-20 32 5 0 0,-1-1 0 0 0,-2-1 0 0 0,-1-1 0 0 0,-1 0 0 0 0,-2-1 0 0 0,-2 0-1 0 0,-1-1 1 0 0,-2 0 0 0 0,-1 0 0 0 0,-2-1 0 0 0,-1-14-5 0 0,-3 31-20 0 0,0-1 0 0 0,-2 0 0 0 0,-1 0 0 0 0,0 0 0 0 0,-1 1 0 0 0,-2-1 0 0 0,0-1 20 0 0,4 16-6 0 0,0 0-1 0 0,-1 1 1 0 0,0-1-1 0 0,0 1 1 0 0,0-1-1 0 0,0 1 1 0 0,-1 0-1 0 0,0 0 1 0 0,0 0-1 0 0,0 1 1 0 0,-1-1 0 0 0,1 1-1 0 0,-1 0 1 0 0,0 0-1 0 0,0 1 1 0 0,-1-1-1 0 0,1 1 1 0 0,-1 1-1 0 0,1-1 1 0 0,-1 1-1 0 0,0 0 1 0 0,0 0-1 0 0,0 0 1 0 0,0 1-1 0 0,-5-1 7 0 0,-2 1-4 0 0,0 1-1 0 0,0 0 0 0 0,0 1 1 0 0,0 0-1 0 0,0 1 0 0 0,0 0 1 0 0,0 1-1 0 0,0 1 0 0 0,1 0 1 0 0,0 0-1 0 0,0 1 0 0 0,0 1 1 0 0,0 0-1 0 0,1 1 0 0 0,0 0 1 0 0,0 1-1 0 0,1 0 0 0 0,0 0 1 0 0,0 1-1 0 0,1 1 0 0 0,0-1 1 0 0,1 1-1 0 0,0 1 0 0 0,1 0 1 0 0,0 0-1 0 0,0 0 0 0 0,1 1 1 0 0,1 0-1 0 0,0 0 0 0 0,1 0 1 0 0,0 1-1 0 0,0 0 0 0 0,2-1 1 0 0,-1 9 4 0 0,0-1 3 0 0,0 0 1 0 0,2-1 0 0 0,1 1 0 0 0,0 0-1 0 0,2 0 1 0 0,0 0 0 0 0,1-1-1 0 0,1 1 1 0 0,0-1 0 0 0,2 0 0 0 0,0 0-1 0 0,2-1 1 0 0,0 0 0 0 0,2 2-4 0 0,11 14 96 0 0,2-1 0 0 0,1-1 0 0 0,2-1 0 0 0,1-2 0 0 0,1 0 1 0 0,2-2-1 0 0,0-1 0 0 0,19 11-96 0 0,-47-36 6 0 0,108 121 183 0 0,-105-107-201 0 0,8-20-5475 0 0,3-14 1142 0 0,-3 3-4172 0 0,-4 8-640 0 0</inkml:trace>
  <inkml:trace contextRef="#ctx0" brushRef="#br0" timeOffset="-65884.247">8660 1163 8250 0 0,'0'0'256'0'0,"0"0"-448"0"0,0 0-96 0 0,0 0-144 0 0,0 0-401 0 0,0 0-1415 0 0,0 0-2265 0 0</inkml:trace>
  <inkml:trace contextRef="#ctx0" brushRef="#br0" timeOffset="-65640.582">8701 644 16396 0 0,'0'0'1960'0'0,"0"0"-568"0"0,0 0-392 0 0,0 0-95 0 0,0 0-81 0 0,0 0-128 0 0,0-191-176 0 0,0 187-224 0 0,0 1-264 0 0,0 3-240 0 0,0 3-136 0 0,2 8-32 0 0,5 8-64 0 0,-1 10-184 0 0,3 8-769 0 0,-4-8-2583 0 0,-1-10-8667 0 0</inkml:trace>
  <inkml:trace contextRef="#ctx0" brushRef="#br0" timeOffset="-65403.233">8872 1443 17244 0 0,'0'0'1349'0'0,"0"0"-463"0"0,0 0-129 0 0,0 0 39 0 0,0 0 50 0 0,0 0-46 0 0,0 0-162 0 0,0 0-178 0 0,15-33-98 0 0,46-104-69 0 0,-6 31 217 0 0,-44 87-459 0 0,64-83-99 0 0,-74 102 34 0 0,-1-1 0 0 0,0 1 0 0 0,1 0 1 0 0,-1-1-1 0 0,0 1 0 0 0,1 0 0 0 0,-1-1 0 0 0,0 1 0 0 0,1 0 0 0 0,-1 0 0 0 0,1-1 1 0 0,-1 1-1 0 0,1 0 0 0 0,-1 0 0 0 0,1 0 0 0 0,-1 0 0 0 0,1 0 0 0 0,-1 0 0 0 0,1-1 1 0 0,-1 1-1 0 0,1 0 0 0 0,-1 0 0 0 0,1 0 0 0 0,-1 1 0 0 0,1-1 0 0 0,-1 0 0 0 0,1 0 1 0 0,-1 0-1 0 0,0 0 0 0 0,1 0 0 0 0,-1 0 0 0 0,1 1 0 0 0,-1-1 0 0 0,1 0 0 0 0,-1 0 1 0 0,1 1-1 0 0,-1-1 0 0 0,0 0 0 0 0,1 1 0 0 0,-1-1 0 0 0,0 0 0 0 0,1 1 0 0 0,-1-1 1 0 0,0 1-1 0 0,0-1 0 0 0,1 1 0 0 0,-1-1 0 0 0,0 0 0 0 0,0 1 0 0 0,0-1 0 0 0,1 1 1 0 0,-1-1-1 0 0,0 1 0 0 0,0-1 0 0 0,0 1 0 0 0,0-1 0 0 0,0 1 0 0 0,0-1 0 0 0,0 1 1 0 0,0 0 13 0 0,0 39-358 0 0,0-30 286 0 0,-7 64-327 0 0,4-64 320 0 0,1 0 1 0 0,1 0 0 0 0,0 1-1 0 0,0-1 1 0 0,1 1 0 0 0,0-1-1 0 0,1 1 1 0 0,0-1 0 0 0,1 0-1 0 0,0 1 1 0 0,1-1 0 0 0,0 0-1 0 0,0 0 1 0 0,4 7 78 0 0,-5-13 32 0 0,1 1 1 0 0,-1-1-1 0 0,1 1 0 0 0,0-1 1 0 0,0 0-1 0 0,1 0 0 0 0,-1 0 0 0 0,1 0 1 0 0,0-1-1 0 0,0 0 0 0 0,0 0 1 0 0,0 0-1 0 0,0 0 0 0 0,1 0 1 0 0,0-1-1 0 0,-1 0 0 0 0,1 0 0 0 0,0 0 1 0 0,0 0-1 0 0,0-1 0 0 0,0 0 1 0 0,0 0-1 0 0,0 0 0 0 0,0-1 1 0 0,1 0-1 0 0,-1 0 0 0 0,0 0 0 0 0,0 0 1 0 0,0-1-1 0 0,0 0 0 0 0,0 0 1 0 0,1-1-33 0 0,8-4 166 0 0,-1 0-1 0 0,0-1 1 0 0,0-1 0 0 0,0 0 0 0 0,-1-1 0 0 0,-1-1 0 0 0,1 1 0 0 0,-2-2 0 0 0,1 0 0 0 0,-1 0 0 0 0,-1 0 0 0 0,0-1 0 0 0,-1-1 0 0 0,0 0 0 0 0,-1 0 0 0 0,0 0-1 0 0,-1-1 1 0 0,-1 0 0 0 0,1-2-166 0 0,-4 10-142 0 0,1 0-1 0 0,-1 0 0 0 0,0-1 0 0 0,-1 0 0 0 0,1 1 1 0 0,-1-1-1 0 0,-1 0 0 0 0,1 1 0 0 0,-1-1 0 0 0,0 0 1 0 0,-1 0-1 0 0,0 1 0 0 0,0-1 0 0 0,-1-4 143 0 0,-7 2-2540 0 0,3 7-2151 0 0,1 1-6994 0 0</inkml:trace>
  <inkml:trace contextRef="#ctx0" brushRef="#br0" timeOffset="-65003.444">8647 1071 3833 0 0,'0'0'3148'0'0,"0"0"-880"0"0,0 0-243 0 0,0 0-78 0 0,0 0-99 0 0,0 0-189 0 0,0 0-279 0 0,0 0-248 0 0,0 0-210 0 0,0 0-160 0 0,0 0-101 0 0,0 0-80 0 0,0 0-85 0 0,-8 15-80 0 0,-50 107 879 0 0,7 99-368 0 0,43-193-609 0 0,2-9-1620 0 0,5-8-3314 0 0,1-11-1924 0 0,0 0-5132 0 0</inkml:trace>
  <inkml:trace contextRef="#ctx0" brushRef="#br0" timeOffset="-63897.851">10008 1178 8442 0 0,'0'0'2211'0'0,"0"0"-412"0"0,0 0-247 0 0,0 0-39 0 0,0 0-45 0 0,0 0-124 0 0,0 0-240 0 0,0 0-290 0 0,0 0-255 0 0,0 0-155 0 0,0 0-104 0 0,-35 6-48 0 0,-108 22-24 0 0,139-28-210 0 0,-1 1-1 0 0,1-1 1 0 0,0 1 0 0 0,-1 0 0 0 0,1 1-1 0 0,0-1 1 0 0,0 1 0 0 0,0 0 0 0 0,0 0-1 0 0,0 0 1 0 0,0 0 0 0 0,0 1 0 0 0,1-1-1 0 0,-1 1 1 0 0,1 0 0 0 0,0 0-1 0 0,-1 1-17 0 0,-5 6 67 0 0,0-3-37 0 0,1 1-1 0 0,0 0 1 0 0,0 1-1 0 0,0-1 0 0 0,1 2 1 0 0,1-1-1 0 0,0 1 1 0 0,0-1-1 0 0,1 2 1 0 0,0-1-1 0 0,0 0 1 0 0,1 1-1 0 0,1 0 1 0 0,0 0-1 0 0,1 0 1 0 0,0 1-1 0 0,0-1 1 0 0,1 0-1 0 0,0 1 1 0 0,2 5-30 0 0,1-13 32 0 0,1 0 0 0 0,0-1 0 0 0,0 1 0 0 0,0-1 0 0 0,0 0 0 0 0,1 0 0 0 0,-1 0 0 0 0,1 0 0 0 0,0-1 1 0 0,0 1-1 0 0,0-1 0 0 0,0 0 0 0 0,0 0 0 0 0,0-1 0 0 0,1 1 0 0 0,-1-1 0 0 0,0 0 0 0 0,1 0 1 0 0,-1 0-1 0 0,1-1 0 0 0,0 1 0 0 0,-1-1 0 0 0,1 0 0 0 0,-1-1 0 0 0,1 1 0 0 0,-1-1 0 0 0,1 0 0 0 0,3-1-32 0 0,8-1 76 0 0,1-1 0 0 0,-1-1 0 0 0,0-1 0 0 0,0 0 0 0 0,-1-1-1 0 0,0 0 1 0 0,0-1 0 0 0,-1-1 0 0 0,0-1 0 0 0,0 0-1 0 0,-1-1 1 0 0,9-8-76 0 0,21-15 97 0 0,-26 20-77 0 0,-13 10-20 0 0,0 1 0 0 0,0-1-1 0 0,0 1 1 0 0,1-1-1 0 0,-1 1 1 0 0,1 1 0 0 0,0-1-1 0 0,0 1 1 0 0,0 0-1 0 0,0 0 1 0 0,0 0-1 0 0,0 1 1 0 0,6-2 0 0 0,-5 30-159 0 0,-7 97 265 0 0,3-121-94 0 0,0 0 1 0 0,0-1 0 0 0,0 1-1 0 0,0-1 1 0 0,0 0 0 0 0,1 1-1 0 0,-1-1 1 0 0,1 0-1 0 0,0-1 1 0 0,0 1 0 0 0,0 0-1 0 0,0-1 1 0 0,0 0 0 0 0,0 1-1 0 0,0-1 1 0 0,0 0 0 0 0,0-1-1 0 0,0 1 1 0 0,1-1 0 0 0,-1 1-1 0 0,0-1 1 0 0,0 0 0 0 0,1 0-1 0 0,-1 0 1 0 0,0-1 0 0 0,0 1-1 0 0,1-1 1 0 0,-1 0 0 0 0,0 0-1 0 0,0 0 1 0 0,0 0-1 0 0,0 0 1 0 0,0-1 0 0 0,0 1-1 0 0,0-1 1 0 0,0 0 0 0 0,0 0-13 0 0,24-14 180 0 0,-2-1-1 0 0,1-1 1 0 0,-2-1 0 0 0,-1-1 0 0 0,0-1 0 0 0,9-12-180 0 0,-5 7 137 0 0,8-9-99 0 0,-1-1 0 0 0,-2-1 0 0 0,-1-2 0 0 0,-2-1 0 0 0,-2-1 0 0 0,-2-2 0 0 0,-1 0 0 0 0,-3-2 0 0 0,-1 0 0 0 0,-3-1 0 0 0,-1-1 0 0 0,-3-1 0 0 0,-2 0-1 0 0,-1 0 1 0 0,-1-24-38 0 0,-6 44-3 0 0,-1 17 9 0 0,0 0-1 0 0,0 1 0 0 0,-2-1 0 0 0,1 0 0 0 0,-1 0 0 0 0,-1 0 0 0 0,0 0 0 0 0,0 0 0 0 0,-1 0 0 0 0,0 0 1 0 0,-1 1-1 0 0,-1-1 0 0 0,1 1 0 0 0,-2 0 0 0 0,1 0 0 0 0,-6-8-5 0 0,7 16-1 0 0,-1 0-1 0 0,1 0 0 0 0,0 0 1 0 0,0 1-1 0 0,-1-1 1 0 0,1 1-1 0 0,-1 0 0 0 0,1 0 1 0 0,-1 1-1 0 0,0-1 1 0 0,1 1-1 0 0,-1-1 0 0 0,0 1 1 0 0,1 0-1 0 0,-1 1 1 0 0,0-1-1 0 0,1 1 0 0 0,-1-1 1 0 0,0 1-1 0 0,1 0 1 0 0,-1 0-1 0 0,1 1 0 0 0,0-1 1 0 0,-1 1-1 0 0,1 0 1 0 0,0 0-1 0 0,0 0 1 0 0,0 0-1 0 0,0 0 0 0 0,0 1 1 0 0,1-1-1 0 0,-1 1 1 0 0,1 0-1 0 0,-1-1 0 0 0,1 1 1 0 0,-1 2 1 0 0,-9 16 8 0 0,1 1 0 0 0,0 1 0 0 0,2 0 1 0 0,0 0-1 0 0,2 1 0 0 0,1 0 0 0 0,0 0 1 0 0,2 0-1 0 0,1 1 0 0 0,1-1 0 0 0,1 1 1 0 0,1 0-1 0 0,1 0 0 0 0,1 1-8 0 0,-2-23 1 0 0,22 354 176 0 0,1 36-113 0 0,-23-392-73 0 0,0-1 10 0 0,-4-24-534 0 0,-26-79-2066 0 0,-1-7-3931 0 0,12 70 1162 0 0,10 20 149 0 0,0 0-1971 0 0</inkml:trace>
  <inkml:trace contextRef="#ctx0" brushRef="#br0" timeOffset="-63103.227">10194 932 6361 0 0,'0'0'2123'0'0,"0"0"-473"0"0,0 0-524 0 0,0 0-183 0 0,0 0 180 0 0,0 0 277 0 0,0 0 175 0 0,0 0-72 0 0,0 0-244 0 0,0 0-234 0 0,0 0-209 0 0,0 0-166 0 0,0 0-114 0 0,35 2-73 0 0,114 8-74 0 0,171-3 582 0 0,-307-8-1014 0 0,0 1 0 0 0,0 0 0 0 0,0 1 0 0 0,0 1 0 0 0,0 0 1 0 0,0 1-1 0 0,0 0 0 0 0,0 1 0 0 0,-1 1 0 0 0,0 0 0 0 0,0 0 0 0 0,0 1 0 0 0,0 1 0 0 0,-1 0 0 0 0,0 0 0 0 0,9 10 43 0 0,5 64 112 0 0,-23-79-58 0 0,0 1 0 0 0,0-1 0 0 0,0 1 0 0 0,0-1-1 0 0,0 0 1 0 0,1 1 0 0 0,-1-1 0 0 0,1 0 0 0 0,0-1 0 0 0,-1 1-1 0 0,1 0 1 0 0,0-1 0 0 0,0 0 0 0 0,0 1 0 0 0,0-1-1 0 0,0 0 1 0 0,1-1 0 0 0,-1 1 0 0 0,0-1 0 0 0,0 1 0 0 0,1-1-1 0 0,-1 0 1 0 0,0 0 0 0 0,0 0 0 0 0,1-1 0 0 0,-1 1 0 0 0,0-1-1 0 0,0 0 1 0 0,0 1 0 0 0,0-1 0 0 0,0-1 0 0 0,0 1-1 0 0,0 0 1 0 0,0-1 0 0 0,0 0 0 0 0,0 1 0 0 0,-1-1 0 0 0,1 0-1 0 0,-1-1-53 0 0,127-85 687 0 0,-125 85-676 0 0,0 0 0 0 0,-1 0 0 0 0,1-1 0 0 0,0 1 0 0 0,-1-1 0 0 0,0 0 0 0 0,0 0 0 0 0,0 0 0 0 0,0 0 0 0 0,-1-1 0 0 0,1 1-1 0 0,-1-1 1 0 0,-1 1 0 0 0,1-1 0 0 0,0 0 0 0 0,-1 1 0 0 0,0-1 0 0 0,0 0 0 0 0,-1 0 0 0 0,1-1-11 0 0,-3 4-1 0 0,0 0-1 0 0,0 0 1 0 0,0 0-1 0 0,-1 1 1 0 0,1-1-1 0 0,0 1 1 0 0,-1-1-1 0 0,1 1 1 0 0,-1 0 0 0 0,1 0-1 0 0,-1 0 1 0 0,0 0-1 0 0,1 1 1 0 0,-1-1-1 0 0,0 1 1 0 0,0-1 0 0 0,1 1-1 0 0,-1 0 1 0 0,0 0-1 0 0,0 0 1 0 0,0 0-1 0 0,1 1 1 0 0,-1-1 0 0 0,0 1-1 0 0,1 0 1 0 0,-3 0 1 0 0,-13 5-36 0 0,0 0-1 0 0,0 2 1 0 0,1 0 0 0 0,0 0 0 0 0,1 2 0 0 0,-1 0 0 0 0,2 1 0 0 0,0 0 0 0 0,0 1 0 0 0,1 1-1 0 0,0 0 1 0 0,1 1 0 0 0,-4 7 36 0 0,7-11-15 0 0,0 1 0 0 0,0 1-1 0 0,1 0 1 0 0,0 0 0 0 0,1 1-1 0 0,1 0 1 0 0,0 0 0 0 0,0 0-1 0 0,2 1 1 0 0,-1 0 0 0 0,2 1 0 0 0,0-1-1 0 0,1 1 1 0 0,0 0 0 0 0,1-1-1 0 0,1 1 1 0 0,0 0 0 0 0,1 0-1 0 0,1 9 16 0 0,1-18-4 0 0,0 0 0 0 0,1 0 0 0 0,-1 0 0 0 0,1 0 0 0 0,0 0 0 0 0,0-1 0 0 0,1 0 0 0 0,0 1 0 0 0,0-1 0 0 0,0 0 0 0 0,1-1 0 0 0,-1 1 0 0 0,1-1 0 0 0,0 0 0 0 0,0 0 0 0 0,1-1 0 0 0,-1 1 0 0 0,1-1 0 0 0,0 0 0 0 0,0-1 0 0 0,0 1 0 0 0,0-1 0 0 0,0 0 0 0 0,0-1 0 0 0,0 0 0 0 0,1 0 0 0 0,4 0 4 0 0,7 2-48 0 0,1-2 0 0 0,-1 0 0 0 0,1-1 0 0 0,0-1 0 0 0,-1-1 0 0 0,1 0 0 0 0,-1-2 0 0 0,0 0 0 0 0,2-1 48 0 0,17-9-493 0 0,0-1 0 0 0,-1-1 0 0 0,-1-3 0 0 0,-1 0 0 0 0,26-21 493 0 0,152-128-5947 0 0,-57 18-2887 0 0,-96 80 8249 0 0,-40 40 3040 0 0,-19 7 2371 0 0,-3 22-4554 0 0,-1 0 0 0 0,1-1 1 0 0,0 1-1 0 0,0 1 0 0 0,-1-1 0 0 0,1 0 0 0 0,0 1 1 0 0,-1-1-1 0 0,1 1 0 0 0,-1 0 0 0 0,1 0 0 0 0,0 1 1 0 0,-1-1-1 0 0,1 1 0 0 0,0-1 0 0 0,-1 1 0 0 0,1 0 1 0 0,0 1-1 0 0,0-1 0 0 0,-3 2-272 0 0,-20 7 405 0 0,1 1 0 0 0,0 1 0 0 0,1 1 0 0 0,1 2 1 0 0,0 0-1 0 0,0 2 0 0 0,2 0 0 0 0,0 1 0 0 0,-4 6-405 0 0,22-20 9 0 0,-1-1 0 0 0,1 1 0 0 0,0-1 0 0 0,0 1 0 0 0,1 0 0 0 0,-1 0 0 0 0,1 0 0 0 0,0 1 0 0 0,0-1 1 0 0,0 1-1 0 0,1-1 0 0 0,-1 1 0 0 0,1-1 0 0 0,0 1 0 0 0,0 0 0 0 0,1 0 0 0 0,0-1 0 0 0,-1 1 0 0 0,1 0 0 0 0,1 0 0 0 0,-1-1 0 0 0,1 1 0 0 0,0 0 0 0 0,0-1 0 0 0,0 1 0 0 0,1 0 0 0 0,0-1 0 0 0,1 3-9 0 0,85 61 195 0 0,-79-64-148 0 0,-1 0-1 0 0,0 0 0 0 0,0 1 1 0 0,-1 0-1 0 0,1 1 1 0 0,-1-1-1 0 0,0 2 0 0 0,-1-1 1 0 0,1 1-1 0 0,-1 0 0 0 0,-1 0 1 0 0,1 0-1 0 0,-1 1 0 0 0,0 0 1 0 0,-1 0-1 0 0,0 0 1 0 0,0 0-1 0 0,0 5-46 0 0,-3-9 45 0 0,-1 0 1 0 0,-1-1-1 0 0,1 1 1 0 0,-1 0-1 0 0,1 0 1 0 0,-1-1-1 0 0,0 1 1 0 0,0 0-1 0 0,-1-1 0 0 0,1 1 1 0 0,-1-1-1 0 0,1 0 1 0 0,-1 1-1 0 0,0-1 1 0 0,-1 0-1 0 0,1 0 1 0 0,0 0-1 0 0,-1 0 1 0 0,0-1-1 0 0,1 1 0 0 0,-1-1 1 0 0,0 1-1 0 0,-1-1 1 0 0,1 0-1 0 0,0 0 1 0 0,-2 0-46 0 0,-95 42 400 0 0,74-38-480 0 0,0-1 0 0 0,-1-1 0 0 0,1-1 0 0 0,-1-2 0 0 0,-23-1 80 0 0,2-11-2167 0 0,30 0-5338 0 0,14 7-3984 0 0</inkml:trace>
  <inkml:trace contextRef="#ctx0" brushRef="#br0" timeOffset="-62433.478">12802 1226 8482 0 0,'0'0'3338'0'0,"0"0"-1128"0"0,0 0-461 0 0,0 0-100 0 0,0 0-146 0 0,0 0-242 0 0,0 0-306 0 0,0 0-309 0 0,0 0-185 0 0,0 0-95 0 0,0 0-64 0 0,0 0-64 0 0,0 0-64 0 0,-14 27-24 0 0,-46 87-74 0 0,36-27-40 0 0,12 37-946 0 0,10-98-2721 0 0,2 1-3384 0 0,0-20-3905 0 0</inkml:trace>
  <inkml:trace contextRef="#ctx0" brushRef="#br0" timeOffset="-62271.291">12743 828 15475 0 0,'0'0'1621'0'0,"0"0"-288"0"0,0 0-140 0 0,0 0-99 0 0,0 0-140 0 0,0 0-205 0 0,0 0-306 0 0,0 0-285 0 0,0 0-261 0 0,0 0-249 0 0,0 0-116 0 0,0 0-27 0 0,0 0 8 0 0,0-6-72 0 0,5-13-526 0 0,19 52-1686 0 0,-1-1-3616 0 0,-8-13-3926 0 0</inkml:trace>
  <inkml:trace contextRef="#ctx0" brushRef="#br0" timeOffset="-61897.235">13034 1465 10218 0 0,'0'0'1813'0'0,"0"0"-157"0"0,0 0 35 0 0,0 0-23 0 0,0 0-214 0 0,0 0-348 0 0,0 0-316 0 0,0 0-206 0 0,0 0-138 0 0,0 0-73 0 0,0 0-42 0 0,0 0-56 0 0,0 0-51 0 0,15-27-52 0 0,47-87-60 0 0,-8 45 26 0 0,-36 55-116 0 0,-10 6-22 0 0,-3 2-24 0 0,0 1 1 0 0,1 0-1 0 0,0 0 0 0 0,0 0 0 0 0,0 0 1 0 0,0 1-1 0 0,1 0 0 0 0,0 0 1 0 0,0 1-1 0 0,0 0 0 0 0,0 0 0 0 0,0 1 1 0 0,0 0-1 0 0,3 0 24 0 0,-7 3-32 0 0,-1 1-1 0 0,1 0 1 0 0,-1 0 0 0 0,1 0-1 0 0,-1 0 1 0 0,0 0 0 0 0,0 1-1 0 0,0-1 1 0 0,0 1 0 0 0,0-1-1 0 0,0 1 1 0 0,-1 0 0 0 0,1-1 0 0 0,-1 1-1 0 0,0 0 1 0 0,0 0 0 0 0,0 0-1 0 0,0 0 1 0 0,0 0 0 0 0,-1 1-1 0 0,0-1 1 0 0,1 0 0 0 0,-1 0-1 0 0,0 0 1 0 0,0 0 0 0 0,-1 2 32 0 0,2 0-20 0 0,1 11 29 0 0,-3-11 6 0 0,0 0 1 0 0,0 1-1 0 0,1-1 0 0 0,0 0 1 0 0,0 1-1 0 0,1-1 0 0 0,0 0 1 0 0,0 1-1 0 0,0-1 1 0 0,0 0-1 0 0,1 0 0 0 0,0 0 1 0 0,0 0-1 0 0,0 0 1 0 0,0 0-1 0 0,1-1 0 0 0,0 1 1 0 0,0-1-1 0 0,0 0 0 0 0,1 0 1 0 0,-1 0-1 0 0,1 0 1 0 0,0 0-1 0 0,0-1 0 0 0,0 0 1 0 0,1 1-1 0 0,-1-2 0 0 0,1 1 1 0 0,-1 0-1 0 0,1-1 1 0 0,0 0-1 0 0,0 0 0 0 0,0-1 1 0 0,0 1-1 0 0,1-1 0 0 0,-1 0-15 0 0,8-5 188 0 0,-1 0-1 0 0,0-1 0 0 0,0 0 0 0 0,0-1 0 0 0,-1 0 0 0 0,0-1 0 0 0,0 0 0 0 0,-1 0 0 0 0,1-2 1 0 0,-2 1-1 0 0,1-1 0 0 0,-1 0 0 0 0,-1-1 0 0 0,0 0 0 0 0,0-1 0 0 0,-1 0 0 0 0,0 0 0 0 0,-1 0 1 0 0,0-1-1 0 0,1-3-187 0 0,3-3-666 0 0,31-64 2229 0 0,-33 53-4451 0 0,-6-5-4425 0 0,-2 28-4576 0 0</inkml:trace>
  <inkml:trace contextRef="#ctx0" brushRef="#br0" timeOffset="-52512.807">18275 722 3689 0 0,'0'0'1283'0'0,"0"0"-140"0"0,0 0 204 0 0,0 0 418 0 0,0 0 234 0 0,0 0-69 0 0,0 0-260 0 0,0 0-314 0 0,0 0-237 0 0,0 0-175 0 0,0 0-105 0 0,0 0-92 0 0,35-13-78 0 0,111-39-59 0 0,-48 3 374 0 0,-72 34-849 0 0,0-1-1 0 0,-1-1 1 0 0,-1-1 0 0 0,0-1 0 0 0,-2-1-1 0 0,0-1 1 0 0,-1-1 0 0 0,-1-1-1 0 0,-2-1 1 0 0,0 0 0 0 0,13-26-135 0 0,-14-28 699 0 0,-18 78-676 0 0,0-1 0 0 0,0 0 0 0 0,0 1 0 0 0,1-1 0 0 0,-1 0 0 0 0,0 1 0 0 0,0-1 0 0 0,0 1 0 0 0,0 0 0 0 0,0-1 0 0 0,0 1 0 0 0,0 0 0 0 0,0-1 0 0 0,0 1 0 0 0,0 0 0 0 0,0 0 1 0 0,0 0-1 0 0,0 0 0 0 0,0 0 0 0 0,0 0 0 0 0,-1 0 0 0 0,1 0 0 0 0,0 1 0 0 0,0-1 0 0 0,0 0 0 0 0,0 1 0 0 0,0-1 0 0 0,0 0 0 0 0,1 1 0 0 0,-1-1 0 0 0,0 1 0 0 0,0 0 0 0 0,0-1 0 0 0,0 1 1 0 0,0 0-1 0 0,1-1 0 0 0,-1 1 0 0 0,0 0-23 0 0,-14 14 29 0 0,1 0 0 0 0,0 1 0 0 0,2 1 0 0 0,0 0 0 0 0,0 0 0 0 0,2 1 0 0 0,0 1 0 0 0,-3 9-29 0 0,-14 39 4 0 0,2 1 0 0 0,3 2 0 0 0,3 0 0 0 0,4 1 0 0 0,-4 44-4 0 0,18-106 0 0 0,-78 641-182 0 0,70-606 195 0 0,-1-1-1 0 0,-2-1 0 0 0,-2 0 0 0 0,-2-1 0 0 0,-2 0 0 0 0,-1-1 0 0 0,-2-2 0 0 0,-2 0 1 0 0,-1-1-1 0 0,-20 22-12 0 0,34-47 7 0 0,-1 1 0 0 0,0-2-1 0 0,0 1 1 0 0,-1-2 0 0 0,-1 1 0 0 0,0-2 0 0 0,0 0 0 0 0,-1 0 0 0 0,0-1 0 0 0,-1-1 0 0 0,0-1 0 0 0,0 0 0 0 0,0 0-1 0 0,0-2 1 0 0,-1 0 0 0 0,0 0 0 0 0,-6-1-7 0 0,19-4 5 0 0,1 1-1 0 0,0-1 0 0 0,-1 0 1 0 0,1 1-1 0 0,0-1 1 0 0,-1 0-1 0 0,1-1 0 0 0,0 1 1 0 0,0 0-1 0 0,0-1 1 0 0,0 1-1 0 0,0-1 0 0 0,0 1 1 0 0,0-1-1 0 0,1 0 1 0 0,-1 0-1 0 0,1 0 0 0 0,-1 0 1 0 0,1 0-1 0 0,0 0 1 0 0,-1 0-1 0 0,1-1 0 0 0,0 1 1 0 0,1 0-1 0 0,-1-1 1 0 0,0 1-1 0 0,1-1 0 0 0,-1 1 1 0 0,1 0-1 0 0,0-1 1 0 0,0 1-1 0 0,0-2-4 0 0,0-84 112 0 0,7 59-61 0 0,1 1 0 0 0,2 1-1 0 0,0 0 1 0 0,2 0-1 0 0,1 1 1 0 0,1 1-1 0 0,1 0 1 0 0,11-12-51 0 0,36-51 138 0 0,5 2 1 0 0,2 4 0 0 0,55-47-139 0 0,-108 113-13 0 0,1 1 0 0 0,1 1 0 0 0,0 1 0 0 0,1 1 0 0 0,1 0 0 0 0,0 1 0 0 0,0 1 0 0 0,1 1 0 0 0,0 1 0 0 0,0 1 0 0 0,1 1 1 0 0,0 0-1 0 0,8 1 13 0 0,2 4-1406 0 0,-21 4-6858 0 0,19-17-3710 0 0,-23 10 7252 0 0</inkml:trace>
  <inkml:trace contextRef="#ctx0" brushRef="#br0" timeOffset="-52230.434">18912 1116 1400 0 0,'0'0'2805'0'0,"0"0"-221"0"0,0 0-126 0 0,0 0-148 0 0,0 0-177 0 0,0 0-210 0 0,0 0-266 0 0,0 0-275 0 0,0 0-283 0 0,0 0-263 0 0,0 0-198 0 0,0 0-125 0 0,0 0-76 0 0,-5 9-75 0 0,-90 169 514 0 0,79-66-835 0 0,15-109-34 0 0,1 0 1 0 0,0 0 0 0 0,1 0-1 0 0,-1 0 1 0 0,1 0-1 0 0,-1 0 1 0 0,1 0 0 0 0,0 0-1 0 0,0 0 1 0 0,0 0 0 0 0,1 0-1 0 0,-1 0 1 0 0,0-1-1 0 0,1 1 1 0 0,0 0 0 0 0,0-1-1 0 0,0 0 1 0 0,0 1 0 0 0,0-1-1 0 0,0 0 1 0 0,1 0-1 0 0,-1 0 1 0 0,1 0 0 0 0,-1-1-1 0 0,1 1 1 0 0,0-1 0 0 0,0 1-1 0 0,-1-1 1 0 0,1 0 0 0 0,0 0-1 0 0,0 0 1 0 0,0-1-1 0 0,0 1 1 0 0,1 0-8 0 0,4-1 82 0 0,0 0 1 0 0,0 0-1 0 0,-1-1 0 0 0,1 0 1 0 0,0 0-1 0 0,-1-1 0 0 0,1 0 1 0 0,-1 0-1 0 0,1-1 0 0 0,-1 0 1 0 0,0 0-1 0 0,0-1 0 0 0,-1 0 1 0 0,1 0-1 0 0,-1 0 0 0 0,1-1 1 0 0,-1 0-1 0 0,-1 0 0 0 0,1-1 1 0 0,-1 1-1 0 0,0-1 0 0 0,3-4-82 0 0,3-6 172 0 0,0 0 1 0 0,-1 0-1 0 0,-1-1 0 0 0,0-1 0 0 0,-1 0 0 0 0,-1 0 1 0 0,-1 0-1 0 0,3-12-172 0 0,-5 4 14 0 0,-1 0 0 0 0,-1 0 0 0 0,-1 0 0 0 0,-1-1 0 0 0,-3-22-14 0 0,3 47-67 0 0,0 0-1 0 0,0 0 1 0 0,0-1-1 0 0,0 1 1 0 0,0 0 0 0 0,0 0-1 0 0,-1 0 1 0 0,1-1-1 0 0,-1 1 1 0 0,1 0-1 0 0,-1 0 1 0 0,0 0-1 0 0,0 0 1 0 0,0 0-1 0 0,0 0 1 0 0,0 0-1 0 0,-1 0 1 0 0,1 0-1 0 0,0 1 1 0 0,-1-1-1 0 0,1 0 1 0 0,-1 1-1 0 0,0-1 1 0 0,0 1-1 0 0,1 0 1 0 0,-1 0-1 0 0,0 0 1 0 0,0 0-1 0 0,0 0 1 0 0,0 0-1 0 0,-1 0 1 0 0,1 0-1 0 0,0 1 1 0 0,0-1-1 0 0,0 1 1 0 0,0 0-1 0 0,-1-1 1 0 0,1 1-1 0 0,0 0 1 0 0,0 0-1 0 0,-1 1 1 0 0,1-1 0 0 0,0 0-1 0 0,0 1 1 0 0,0-1-1 0 0,-1 1 1 0 0,1 0-1 0 0,0 0 1 0 0,0 0-1 0 0,0 0 1 0 0,0 0-1 0 0,0 0 1 0 0,1 0-1 0 0,-1 1 1 0 0,0-1-1 0 0,0 1 1 0 0,1-1-1 0 0,-1 1 68 0 0,-24 26-3042 0 0,11-9-3315 0 0,8-7-4669 0 0</inkml:trace>
  <inkml:trace contextRef="#ctx0" brushRef="#br0" timeOffset="-51945.277">19277 1487 6113 0 0,'0'0'2745'0'0,"0"0"-735"0"0,0 0-161 0 0,0 0 62 0 0,0 0-87 0 0,0 0-263 0 0,0 0-303 0 0,0 0-229 0 0,0 0-142 0 0,0 0-79 0 0,0 0-95 0 0,0 0-99 0 0,0 0-76 0 0,-5-1-83 0 0,4 0-430 0 0,0 1 0 0 0,0-1 0 0 0,0 1 0 0 0,0-1 0 0 0,0 0 0 0 0,0 1 0 0 0,0-1 0 0 0,0 0 0 0 0,0 0 0 0 0,0 1 0 0 0,1-1 0 0 0,-1 0 0 0 0,0 0 0 0 0,0 0 0 0 0,1 0 0 0 0,-1 0 0 0 0,1 0 0 0 0,-1 0 0 0 0,1-1 0 0 0,-1 1 0 0 0,1 0 0 0 0,-1 0 1 0 0,1 0-1 0 0,0 0 0 0 0,0-1 0 0 0,0 1 0 0 0,0 0 0 0 0,0 0 0 0 0,0 0 0 0 0,0-1 0 0 0,0 1 0 0 0,0 0 0 0 0,0 0 0 0 0,1 0 0 0 0,-1 0 0 0 0,1-1 0 0 0,-1 1 0 0 0,1 0 0 0 0,-1 0 0 0 0,1 0 0 0 0,-1 0 0 0 0,1 0 0 0 0,0 0 0 0 0,0 0 0 0 0,-1 0-25 0 0,12-30 207 0 0,0 1-1 0 0,2 0 1 0 0,2 0-1 0 0,0 2 0 0 0,2 0 1 0 0,1 1-1 0 0,1 1 0 0 0,14-13-206 0 0,9-10-252 0 0,36-36-230 0 0,-17 46-5468 0 0,-58 39 691 0 0,-2 0 751 0 0,1 0-6133 0 0</inkml:trace>
  <inkml:trace contextRef="#ctx0" brushRef="#br0" timeOffset="-51368.082">19735 1395 12787 0 0,'0'0'2166'0'0,"0"0"-494"0"0,0 0-129 0 0,0 0-23 0 0,0 0-174 0 0,0 0-219 0 0,0 0-240 0 0,0 0-173 0 0,0 0-77 0 0,0 0-51 0 0,0 0-62 0 0,0 0-53 0 0,0 0-57 0 0,17-29-65 0 0,53-93-44 0 0,27-24 549 0 0,4 46-662 0 0,-97 98-200 0 0,-1-1 1 0 0,0 1-1 0 0,1 0 0 0 0,0 0 1 0 0,-1 0-1 0 0,1 0 0 0 0,0 1 1 0 0,0 0-1 0 0,0-1 0 0 0,0 1 1 0 0,0 1-1 0 0,0-1 0 0 0,0 0 1 0 0,0 1-1 0 0,0 0 0 0 0,3 0 8 0 0,-1 44-105 0 0,-39 60 105 0 0,28-96-7 0 0,1 0 0 0 0,0 0 0 0 0,0 1 0 0 0,1 0 0 0 0,0 0 0 0 0,0 0 1 0 0,1 0-1 0 0,0 0 0 0 0,1 0 0 0 0,0 0 0 0 0,0 1 0 0 0,1 0 7 0 0,1-8-1 0 0,1 0-1 0 0,-1 0 1 0 0,1-1-1 0 0,0 1 1 0 0,-1 0 0 0 0,1-1-1 0 0,0 1 1 0 0,0-1-1 0 0,0 0 1 0 0,0 0-1 0 0,0 0 1 0 0,0 0-1 0 0,0 0 1 0 0,1 0-1 0 0,-1 0 1 0 0,0-1-1 0 0,0 1 1 0 0,1-1 0 0 0,-1 1-1 0 0,0-1 1 0 0,1 0-1 0 0,-1 0 1 0 0,0 0-1 0 0,1 0 1 0 0,-1-1-1 0 0,0 1 1 0 0,0-1-1 0 0,1 1 1 0 0,-1-1 0 0 0,0 0-1 0 0,0 0 1 0 0,1 0 1 0 0,27-13 15 0 0,-2-2 1 0 0,1-1-1 0 0,-2-1 1 0 0,-1-1-1 0 0,0-1 1 0 0,-1-2-1 0 0,-1-1-15 0 0,-14 15 5 0 0,141-121 62 0 0,-105 111-77 0 0,-44 43 65 0 0,-53 171 185 0 0,51-189-246 0 0,-2 1-13 0 0,0 1-1 0 0,1-1 1 0 0,0 0 0 0 0,0 1-1 0 0,1 0 1 0 0,1-1-1 0 0,-1 1 1 0 0,1-1 0 0 0,0 1-1 0 0,1-1 1 0 0,0 0-1 0 0,1 0 1 0 0,-1 1-1 0 0,2-1 1 0 0,-1-1 0 0 0,1 1-1 0 0,0-1 1 0 0,0 1-1 0 0,1-1 1 0 0,0 0 0 0 0,6 6 19 0 0,-3-7-348 0 0,19 11-582 0 0,-10-18-4412 0 0,-15-2-509 0 0,-2 0-5786 0 0</inkml:trace>
  <inkml:trace contextRef="#ctx0" brushRef="#br0" timeOffset="-55419.273">14439 1230 4785 0 0,'0'0'1218'0'0,"0"0"-437"0"0,0 0-177 0 0,0 0 119 0 0,0 0 196 0 0,0 0 105 0 0,0 0-42 0 0,0 0-91 0 0,0 0-105 0 0,0 0-49 0 0,0 0 19 0 0,5 2 19 0 0,-1 0-594 0 0,0 0 1 0 0,0-1-1 0 0,1 0 1 0 0,-1 1 0 0 0,0-2-1 0 0,0 1 1 0 0,1 0 0 0 0,-1-1-1 0 0,0 0 1 0 0,0 0 0 0 0,1 0-1 0 0,-1 0 1 0 0,0-1 0 0 0,1 0-1 0 0,-1 0 1 0 0,0 0 0 0 0,0 0-1 0 0,0 0 1 0 0,3-2-182 0 0,14-11 395 0 0,0 0 0 0 0,-1-2 0 0 0,-1 0 0 0 0,0-1 0 0 0,-1-1 0 0 0,-1-1 0 0 0,13-18-395 0 0,13-25 1357 0 0,-43 62-1185 0 0,0 0-6 0 0,0 0-9 0 0,0 0-22 0 0,-9 19 138 0 0,-45 256 251 0 0,13 48-431 0 0,7-72-34 0 0,31-222-6 0 0,2-20 209 0 0,1-28-77 0 0,4-47-96 0 0,3 0 0 0 0,2 0-1 0 0,3 1 1 0 0,4 0 0 0 0,2 1-1 0 0,2 1 1 0 0,4 1 0 0 0,13-24-89 0 0,-24 56 1 0 0,0 0 1 0 0,2 0-1 0 0,0 2 1 0 0,3 0 0 0 0,0 1-1 0 0,1 1 1 0 0,2 0-1 0 0,1 2 1 0 0,1 0-1 0 0,0 2 1 0 0,2 0-1 0 0,22-14-1 0 0,-42 33 0 0 0,-1 0 0 0 0,1 0 0 0 0,-1 0 0 0 0,1 0 0 0 0,0 1 0 0 0,0 0 0 0 0,0 0 0 0 0,0 0 0 0 0,0 1 0 0 0,1-1 0 0 0,-1 1 0 0 0,0 0 0 0 0,1 1 0 0 0,-1 0 0 0 0,1-1 0 0 0,-1 2 0 0 0,0-1 0 0 0,1 1 0 0 0,-1 0 0 0 0,1 0 0 0 0,-1 0 0 0 0,0 0 0 0 0,0 1 0 0 0,0 0 0 0 0,0 0 0 0 0,0 1 0 0 0,0 0 0 0 0,-1-1 0 0 0,1 1 0 0 0,-1 1 0 0 0,0-1 0 0 0,1 1 0 0 0,-2 0 0 0 0,1-1 0 0 0,1 4 0 0 0,3 17 48 0 0,-1 0 0 0 0,-2 0 0 0 0,0 1 0 0 0,-2 0 0 0 0,0 0 0 0 0,-2 0 0 0 0,-1 1 0 0 0,-1-1-1 0 0,-1 0 1 0 0,-1 0 0 0 0,-2 5-48 0 0,5-19 8 0 0,0 0 1 0 0,-1 0-1 0 0,0 0 0 0 0,0 0 0 0 0,-1-1 1 0 0,-1 1-1 0 0,0-1 0 0 0,0 1 0 0 0,-1-1 1 0 0,-1 0-1 0 0,1 0 0 0 0,-2-1 0 0 0,1 0 1 0 0,-1 1-1 0 0,-1-2 0 0 0,1 1 0 0 0,-2-1 1 0 0,1 0-1 0 0,-1 0 0 0 0,0-1 0 0 0,-1 0 0 0 0,1-1 1 0 0,-1 0-1 0 0,-1 0 0 0 0,1-1 0 0 0,-1 0 1 0 0,0-1-1 0 0,-5 2-8 0 0,2-3-6 0 0,0-1 1 0 0,0 0-1 0 0,0-1 1 0 0,-1-1-1 0 0,1 0 0 0 0,0-1 1 0 0,-1 0-1 0 0,1-1 1 0 0,0 0-1 0 0,0-1 0 0 0,0-1 1 0 0,-12-5 5 0 0,19 7-127 0 0,0-1 1 0 0,1 1-1 0 0,-1-2 1 0 0,0 1-1 0 0,1 0 0 0 0,0-1 1 0 0,0 0-1 0 0,0-1 1 0 0,0 1-1 0 0,0-1 0 0 0,1 0 1 0 0,0 0-1 0 0,0 0 1 0 0,0 0-1 0 0,1-1 1 0 0,0 1-1 0 0,0-1 0 0 0,0 0 1 0 0,1 0-1 0 0,0 0 1 0 0,0-1-1 0 0,0 1 0 0 0,1 0 1 0 0,0-1-1 0 0,0 1 1 0 0,1-1-1 0 0,0-1 127 0 0,12-24-3748 0 0,6 14-4390 0 0,-17 17 7081 0 0,10-7-8634 0 0</inkml:trace>
  <inkml:trace contextRef="#ctx0" brushRef="#br0" timeOffset="-54429.507">15556 1082 6785 0 0,'0'0'1758'0'0,"0"0"-272"0"0,0 0-65 0 0,0 0 93 0 0,0 0 9 0 0,0 0-120 0 0,0 0-232 0 0,0 0-261 0 0,0 0-202 0 0,0 0-138 0 0,0 0-107 0 0,0 0-73 0 0,0 0-50 0 0,-2-5-59 0 0,-5-17-48 0 0,-25 57 1318 0 0,-2 21-1033 0 0,23-42-498 0 0,2 0 1 0 0,-1 1-1 0 0,2 0 1 0 0,0 1-1 0 0,1 0 1 0 0,1 0-1 0 0,0 0 0 0 0,1 1 1 0 0,1 0-1 0 0,0-1 1 0 0,2 2-1 0 0,-1 8-20 0 0,3-22 0 0 0,0 0-1 0 0,0-1 1 0 0,0 1 0 0 0,0 0-1 0 0,1 0 1 0 0,0 0-1 0 0,0 0 1 0 0,0 0-1 0 0,0-1 1 0 0,0 1 0 0 0,1 0-1 0 0,0-1 1 0 0,0 1-1 0 0,0-1 1 0 0,0 0-1 0 0,0 1 1 0 0,1-1-1 0 0,-1 0 1 0 0,1-1 0 0 0,0 1-1 0 0,0 0 1 0 0,0-1-1 0 0,0 1 1 0 0,0-1-1 0 0,1 0 1 0 0,-1 0 0 0 0,1-1-1 0 0,-1 1 1 0 0,1-1-1 0 0,0 1 1 0 0,-1-1-1 0 0,1 0 1 0 0,0 0 0 0 0,0-1-1 0 0,0 1 1 0 0,0-1-1 0 0,0 0 1 0 0,0 0-1 0 0,0 0 1 0 0,0-1 0 0 0,-1 1-1 0 0,1-1 1 0 0,1 0 0 0 0,11-4 63 0 0,1 0 0 0 0,-1-1 1 0 0,0-1-1 0 0,0-1 0 0 0,0 0 1 0 0,-1-1-1 0 0,-1 0 0 0 0,1-1 1 0 0,-1-1-1 0 0,-1 0 0 0 0,0-1 1 0 0,-1-1-1 0 0,0 0 1 0 0,9-14-65 0 0,-11 15 21 0 0,-1 0 0 0 0,-1 0-1 0 0,0-1 1 0 0,0 0-1 0 0,-2-1 1 0 0,1 1-1 0 0,-2-1 1 0 0,0 0-1 0 0,-1-1 1 0 0,0 1-1 0 0,-1-1 1 0 0,0 0-1 0 0,-2 0 1 0 0,1 0-1 0 0,-2 0 1 0 0,-1-13-20 0 0,-1 23-51 0 0,-1 0 0 0 0,0 1 0 0 0,0-1 0 0 0,0 1 0 0 0,0 0 0 0 0,-1 0 0 0 0,0 0 0 0 0,0 1 0 0 0,0-1 0 0 0,0 1 0 0 0,0 0 0 0 0,-1 0 0 0 0,1 0 0 0 0,-1 1 0 0 0,0-1 0 0 0,0 1 0 0 0,0 1 0 0 0,0-1 0 0 0,0 0 0 0 0,0 1 0 0 0,-1 0 0 0 0,1 1 0 0 0,0-1 0 0 0,-1 1 0 0 0,1 0 1 0 0,0 0-1 0 0,-1 0 0 0 0,-2 2 51 0 0,0-1-132 0 0,1 0 1 0 0,0 1 0 0 0,0 0 0 0 0,0 0-1 0 0,0 0 1 0 0,1 1 0 0 0,-1 0 0 0 0,0 1-1 0 0,1 0 1 0 0,0 0 0 0 0,0 0 0 0 0,0 0-1 0 0,1 1 1 0 0,0 0 0 0 0,-1 0-1 0 0,2 1 1 0 0,-1-1 0 0 0,0 1 0 0 0,-2 6 131 0 0,6-11-9 0 0,0 0-1 0 0,0 0 1 0 0,1-1 0 0 0,-1 1 0 0 0,1 0 0 0 0,-1 0 0 0 0,1 0 0 0 0,-1 0-1 0 0,1 0 1 0 0,0 0 0 0 0,-1 0 0 0 0,1 0 0 0 0,0 0 0 0 0,0 0-1 0 0,0 0 1 0 0,0 1 0 0 0,0-1 0 0 0,0 0 0 0 0,0 0 0 0 0,0 0 0 0 0,0 0-1 0 0,0 0 1 0 0,0 0 0 0 0,1 0 0 0 0,-1 0 0 0 0,0 0 0 0 0,1 0 0 0 0,-1 0-1 0 0,1 0 1 0 0,-1 0 0 0 0,1 0 0 0 0,0 0 0 0 0,-1-1 0 0 0,1 1 0 0 0,0 0-1 0 0,0 0 1 0 0,-1-1 0 0 0,1 1 0 0 0,0 0 0 0 0,0-1 0 0 0,0 1-1 0 0,0-1 1 0 0,0 1 0 0 0,0-1 0 0 0,0 1 0 0 0,0-1 0 0 0,0 0 0 0 0,0 1-1 0 0,0-1 1 0 0,1 0 9 0 0,57 11 318 0 0,-55-11-313 0 0,156 7 640 0 0,-137-10-581 0 0,-1-1 0 0 0,0-1 0 0 0,0-1 0 0 0,-1-1 0 0 0,0-1 0 0 0,0-1 0 0 0,0 0 0 0 0,-1-2-1 0 0,-1 0 1 0 0,0-1 0 0 0,0-1 0 0 0,-1-1 0 0 0,-1-1 0 0 0,-1 0 0 0 0,0-1 0 0 0,0-1-1 0 0,-2 0 1 0 0,0-1 0 0 0,-1-1 0 0 0,3-6-64 0 0,-1 1-32 0 0,0 0 0 0 0,-1-1 0 0 0,-2 0 0 0 0,0-1 1 0 0,-2-1-1 0 0,-1 1 0 0 0,-1-2 0 0 0,-1 1 0 0 0,-1-1 0 0 0,-2 0 0 0 0,-1 0 0 0 0,-1 0 0 0 0,-2-28 32 0 0,0 53 12 0 0,0-1 0 0 0,-1 0-1 0 0,0 1 1 0 0,0-1-1 0 0,0 1 1 0 0,0 0 0 0 0,0-1-1 0 0,-1 1 1 0 0,0 0-1 0 0,1 0 1 0 0,-1 0 0 0 0,0 0-1 0 0,-1 0 1 0 0,1 0-1 0 0,0 0 1 0 0,-1 1 0 0 0,1-1-1 0 0,-1 1 1 0 0,0 0-1 0 0,0 0 1 0 0,0 0 0 0 0,0 0-1 0 0,0 0 1 0 0,-1 1-1 0 0,1-1 1 0 0,0 1 0 0 0,-1 0-1 0 0,1 0 1 0 0,-1 0-1 0 0,1 1 1 0 0,-1-1 0 0 0,0 1-1 0 0,1 0 1 0 0,-1 0-1 0 0,1 0 1 0 0,-1 0 0 0 0,0 1-1 0 0,1-1 1 0 0,-1 1-1 0 0,1 0 1 0 0,-1 0 0 0 0,1 0-1 0 0,0 1 1 0 0,-1-1-1 0 0,1 1 1 0 0,0 0 0 0 0,0 0-1 0 0,0 0 1 0 0,0 0 0 0 0,0 1-13 0 0,-9 7 82 0 0,1 1-1 0 0,1 1 0 0 0,0 0 1 0 0,0 1-1 0 0,1 0 0 0 0,1 0 1 0 0,0 0-1 0 0,1 1 0 0 0,0 1 1 0 0,1-1-1 0 0,1 1 0 0 0,0 0 0 0 0,1 0 1 0 0,1 0-1 0 0,0 1 0 0 0,1-1 1 0 0,1 1-1 0 0,0 0 0 0 0,1-1 1 0 0,1 1-1 0 0,1 0 0 0 0,0-1 1 0 0,3 13-81 0 0,45 171 1160 0 0,-43-156-1102 0 0,-2 0 1 0 0,-1 1 0 0 0,-3-1-1 0 0,-2 1 1 0 0,-1-1 0 0 0,-7 31-59 0 0,0 51 24 0 0,9-124-57 0 0,0 0 0 0 0,0 1 0 0 0,1-1 0 0 0,-1 0 0 0 0,0 0 1 0 0,1 0-1 0 0,-1 1 0 0 0,1-1 0 0 0,-1 0 0 0 0,1 0 0 0 0,0 0 0 0 0,-1 0 0 0 0,1 0 1 0 0,0 0-1 0 0,0 0 0 0 0,0 0 0 0 0,0-1 0 0 0,0 1 0 0 0,0 0 0 0 0,0 0 0 0 0,0-1 0 0 0,0 1 1 0 0,0 0-1 0 0,0-1 0 0 0,0 0 0 0 0,1 1 0 0 0,-1-1 0 0 0,0 1 0 0 0,0-1 0 0 0,0 0 1 0 0,1 0-1 0 0,-1 0 0 0 0,0 0 0 0 0,0 0 0 0 0,1 0 0 0 0,-1 0 0 0 0,0 0 0 0 0,0 0 0 0 0,1-1 1 0 0,-1 1-1 0 0,0 0 0 0 0,0-1 0 0 0,0 1 0 0 0,0-1 0 0 0,1 0 0 0 0,-1 1 0 0 0,0-1 1 0 0,0 0-1 0 0,0 1 0 0 0,0-1 0 0 0,-1 0 0 0 0,1 0 0 0 0,0 0 0 0 0,0 0 0 0 0,0 0 0 0 0,-1 0 1 0 0,1 0-1 0 0,0 0 0 0 0,-1 0 0 0 0,1 0 0 0 0,-1-1 33 0 0,24-29-2419 0 0,-8 9-1224 0 0,2 2-5313 0 0,-12 13 113 0 0</inkml:trace>
  <inkml:trace contextRef="#ctx0" brushRef="#br0" timeOffset="-53620.748">16769 884 7842 0 0,'0'0'2931'0'0,"0"0"-900"0"0,0 0-252 0 0,0 0 83 0 0,0 0-80 0 0,0 0-286 0 0,0 0-397 0 0,0 0-328 0 0,0 0-209 0 0,0 0-81 0 0,0 0-59 0 0,0 0-55 0 0,-25 15-34 0 0,-81 51-37 0 0,84-51-170 0 0,1 0 0 0 0,1 1-1 0 0,0 1 1 0 0,2 1-1 0 0,0 1 1 0 0,0 1-1 0 0,-7 12-125 0 0,11-15 50 0 0,2-1-8 0 0,3-8-43 0 0,0 1-1 0 0,0 1 0 0 0,2 0 1 0 0,-1 0-1 0 0,1 0 1 0 0,1 1-1 0 0,-1 0 0 0 0,2 1 1 0 0,0-1-1 0 0,0 1 0 0 0,1 0 1 0 0,1 0-1 0 0,0 0 0 0 0,0 1 1 0 0,1-1-1 0 0,1 1 0 0 0,0 0 2 0 0,3-11-4 0 0,0 0 0 0 0,0 0-1 0 0,0 0 1 0 0,1 0 0 0 0,-1-1 0 0 0,0 1-1 0 0,1-1 1 0 0,0 1 0 0 0,-1-1-1 0 0,1 0 1 0 0,0 0 0 0 0,-1 0 0 0 0,1-1-1 0 0,0 1 1 0 0,0 0 0 0 0,0-1-1 0 0,-1 0 1 0 0,1 0 0 0 0,0 0 0 0 0,0 0-1 0 0,0 0 1 0 0,0-1 0 0 0,0 1-1 0 0,-1-1 1 0 0,1 0 0 0 0,0 0 0 0 0,0 0-1 0 0,0 0 5 0 0,14-7 9 0 0,1-1 0 0 0,-1 0 1 0 0,0-1-1 0 0,-1-1 0 0 0,0-1 0 0 0,-1-1 0 0 0,0 0 0 0 0,9-11-9 0 0,-4 6 5 0 0,209-235 3 0 0,-318 407-715 0 0,86-149 677 0 0,0 0 0 0 0,0 0 1 0 0,1 1-1 0 0,0-1 0 0 0,0 0 1 0 0,0 1-1 0 0,0-1 0 0 0,1 1 0 0 0,0 0 1 0 0,0-1-1 0 0,0 1 0 0 0,1 0 1 0 0,0 0-1 0 0,0 0 0 0 0,1-1 1 0 0,-1 1-1 0 0,1 0 0 0 0,0 0 0 0 0,1-1 1 0 0,-1 1-1 0 0,1-1 0 0 0,1 1 1 0 0,-1-1-1 0 0,1 0 0 0 0,-1 0 0 0 0,1 0 1 0 0,1 0-1 0 0,-1-1 0 0 0,5 5 30 0 0,-2-5-10 0 0,2 0-1 0 0,-1-1 0 0 0,0 1 0 0 0,1-2 0 0 0,-1 1 1 0 0,1-1-1 0 0,0 0 0 0 0,0-1 0 0 0,0 1 1 0 0,0-2-1 0 0,0 1 0 0 0,0-1 0 0 0,0 0 0 0 0,0-1 1 0 0,0 0-1 0 0,0 0 0 0 0,-1-1 0 0 0,1 0 0 0 0,0 0 1 0 0,-1-1-1 0 0,1 0 0 0 0,2-1 11 0 0,16-8 59 0 0,0-2 0 0 0,-1 0 1 0 0,0-1-1 0 0,-1-2 0 0 0,13-12-59 0 0,-20 16 35 0 0,-1-1 0 0 0,-1 0 0 0 0,0-1 0 0 0,0-1 0 0 0,-2 0 0 0 0,0-1 0 0 0,-1 0 0 0 0,-1-1 0 0 0,0-1 0 0 0,-1 1 0 0 0,-2-2 0 0 0,0 1 0 0 0,0-1 0 0 0,-2 0 0 0 0,-1-1 0 0 0,0 0 0 0 0,-2 1 0 0 0,0-1 0 0 0,-1-1 0 0 0,-1 1-35 0 0,-1 12 7 0 0,0 7-7 0 0,1 0-1 0 0,-1 1 1 0 0,1-1-1 0 0,-1 0 1 0 0,0 1-1 0 0,1-1 1 0 0,-1 0-1 0 0,0 1 0 0 0,0-1 1 0 0,0 0-1 0 0,0 1 1 0 0,-1-1-1 0 0,1 0 1 0 0,0 1-1 0 0,-1-1 1 0 0,1 0-1 0 0,-1 1 1 0 0,0-1-1 0 0,1 1 1 0 0,-1-1-1 0 0,0 1 1 0 0,0-1-1 0 0,0 1 1 0 0,0 0-1 0 0,0-1 1 0 0,0 1-1 0 0,0 0 1 0 0,-1 0-1 0 0,1 0 1 0 0,0 0-1 0 0,-1 0 1 0 0,1 0-1 0 0,-1 0 1 0 0,1 0-1 0 0,-1 1 1 0 0,1-1-1 0 0,-1 0 1 0 0,1 1-1 0 0,-1-1 1 0 0,0 1-1 0 0,1 0 1 0 0,-3 0 0 0 0,-4 0-14 0 0,0 0 0 0 0,0 1 1 0 0,0 0-1 0 0,0 1 1 0 0,1 0-1 0 0,-1 0 1 0 0,0 1-1 0 0,1 0 0 0 0,-1 0 1 0 0,1 0-1 0 0,0 1 1 0 0,0 0-1 0 0,0 1 1 0 0,1 0-1 0 0,0 0 0 0 0,0 0 1 0 0,-2 2 13 0 0,1-2-3 0 0,1 0 1 0 0,0 0-1 0 0,0 1 1 0 0,0 0-1 0 0,1 0 1 0 0,-1 0 0 0 0,1 0-1 0 0,1 1 1 0 0,0 0-1 0 0,0 0 1 0 0,0 0-1 0 0,0 0 1 0 0,1 1-1 0 0,1 0 1 0 0,-1-1-1 0 0,1 1 1 0 0,0 0-1 0 0,1 0 1 0 0,0 0-1 0 0,0 7 3 0 0,4-11 7 0 0,0-1 0 0 0,0 1 0 0 0,0-1-1 0 0,0 0 1 0 0,1 0 0 0 0,0 0 0 0 0,-1 0-1 0 0,1-1 1 0 0,0 1 0 0 0,0-1 0 0 0,1 0-1 0 0,-1 0 1 0 0,0 0 0 0 0,1-1 0 0 0,-1 0-1 0 0,0 0 1 0 0,1 0 0 0 0,4 0-7 0 0,100 12 129 0 0,-91-13-65 0 0,0 1-1 0 0,-1 1 1 0 0,1 0 0 0 0,0 2-1 0 0,-1 0 1 0 0,0 1 0 0 0,14 5-64 0 0,-28-8 19 0 0,0-1 0 0 0,0 1 0 0 0,0 0 0 0 0,-1 0 0 0 0,1 0 0 0 0,-1 0 0 0 0,0 0 0 0 0,1 1 0 0 0,-1-1 0 0 0,0 1 0 0 0,0-1 0 0 0,0 1 0 0 0,-1 0 0 0 0,1 0 0 0 0,-1 0 0 0 0,1 0 0 0 0,-1 0 0 0 0,0 0 0 0 0,0 0 0 0 0,-1 0 0 0 0,1 1 0 0 0,0-1 0 0 0,-1 0 0 0 0,0 0 0 0 0,0 1 0 0 0,0-1 0 0 0,0 0 0 0 0,-1 0 0 0 0,1 1 0 0 0,-1-1 0 0 0,1 0 0 0 0,-1 0 0 0 0,-1 1-19 0 0,-44 101 608 0 0,39-95-567 0 0,1 0 1 0 0,1 1-1 0 0,-1 0 1 0 0,2 0-1 0 0,0 1 1 0 0,0-1 0 0 0,1 1-1 0 0,0 0 1 0 0,1 0-1 0 0,1 0 1 0 0,-1 6-42 0 0,3-17-27 0 0,-1 1-1 0 0,0-1 1 0 0,1 0-1 0 0,-1 0 1 0 0,1 0-1 0 0,-1 0 1 0 0,1 0-1 0 0,-1 0 1 0 0,1 0 0 0 0,0 0-1 0 0,0 0 1 0 0,-1 0-1 0 0,1 0 1 0 0,0 0-1 0 0,0 0 1 0 0,0 0 0 0 0,0-1-1 0 0,0 1 1 0 0,0 0-1 0 0,0-1 1 0 0,0 1-1 0 0,0-1 1 0 0,1 1 0 0 0,-1-1-1 0 0,0 0 1 0 0,0 1-1 0 0,0-1 1 0 0,1 0-1 0 0,-1 0 1 0 0,0 0-1 0 0,0 0 1 0 0,0 0 0 0 0,1 0 27 0 0,9-11-9292 0 0,-10 7-2077 0 0</inkml:trace>
  <inkml:trace contextRef="#ctx0" brushRef="#br0" timeOffset="-46356.425">559 2275 0 0 0,'177'-47'0'0'0,"-54"28"0"0"0,254 5 0 0 0,34-1 2774 0 0,117-25-1572 0 0,-213 14-553 0 0,605-18 335 0 0,-742 39-944 0 0,528-29 323 0 0,-234 13-248 0 0,29 3-62 0 0,137-23-70 0 0,172 16 414 0 0,-509 22-360 0 0,178-9 74 0 0,-80 12 77 0 0,18 7 838 0 0,125 8-209 0 0,66 10-279 0 0,40-17 933 0 0,-219-4-639 0 0,282 7-108 0 0,132-11 831 0 0,130 4-303 0 0,82-8 623 0 0,-59 30-985 0 0,-351-19-171 0 0,2 0-302 0 0,386-18 291 0 0,267-25 440 0 0,1232 32 282 0 0,-2448 0-136 0 0,-82 3-1818 0 0,3-2-5422 0 0,-3 3-4022 0 0</inkml:trace>
  <inkml:trace contextRef="#ctx0" brushRef="#br0" timeOffset="6432.55">12742 2629 128 0 0,'0'0'4257'0'0,"0"0"-2533"0"0,0 0-609 0 0,0 0 217 0 0,0 0 329 0 0,0 0 118 0 0,0 0-199 0 0,0 0-368 0 0,0 0-359 0 0,0 0-245 0 0,0 0-91 0 0,5-1-29 0 0,91-28 3464 0 0,-33 12-2819 0 0,183 9 133 0 0,-159 25-1098 0 0,-100-28 2602 0 0,-24-21-2801 0 0,21 13 79 0 0,-85-69 444 0 0,12-1-66 0 0,76 75-429 0 0,29 7-5726 0 0,-8 7 389 0 0,1 0-6297 0 0</inkml:trace>
  <inkml:trace contextRef="#ctx0" brushRef="#br0" timeOffset="-42178.325">947 3155 1032 0 0,'0'0'826'0'0,"0"0"-143"0"0,0 0 27 0 0,0 0 121 0 0,0 0 181 0 0,0 0 166 0 0,0 0 94 0 0,0 0 17 0 0,0 0-137 0 0,0 0-232 0 0,0 0-227 0 0,0-3-131 0 0,0-9-61 0 0,0 9 13 0 0,0 3 43 0 0,0 0-19 0 0,0 0-41 0 0,0 0-69 0 0,0 29 1626 0 0,-4 435 2474 0 0,5 11-3189 0 0,28-242-882 0 0,-9-79-200 0 0,29 357 656 0 0,-15-242-540 0 0,-19-181-258 0 0,16 185 205 0 0,-20-100-134 0 0,1-112 39 0 0,-2 0-1 0 0,-3 0 1 0 0,-2 1-1 0 0,-4 46-224 0 0,5 14 393 0 0,-6-123-402 0 0,0 1-1 0 0,0 0 1 0 0,0 0 0 0 0,1-1-1 0 0,-1 1 1 0 0,0 0-1 0 0,0 0 1 0 0,0 0-1 0 0,1 0 1 0 0,-1-1-1 0 0,0 1 1 0 0,0 0-1 0 0,1 0 1 0 0,-1 0-1 0 0,0 0 1 0 0,0 0-1 0 0,1 0 1 0 0,-1-1-1 0 0,0 1 1 0 0,0 0-1 0 0,1 0 1 0 0,-1 0-1 0 0,0 0 1 0 0,0 0-1 0 0,1 0 1 0 0,-1 0-1 0 0,0 0 1 0 0,1 0-1 0 0,-1 1 1 0 0,0-1-1 0 0,0 0 1 0 0,1 0-1 0 0,-1 0 1 0 0,0 0-1 0 0,0 0 1 0 0,1 0 0 0 0,-1 0-1 0 0,0 1 1 0 0,0-1-1 0 0,1 0 1 0 0,-1 0-1 0 0,0 0 1 0 0,0 1-1 0 0,0-1 1 0 0,0 0 9 0 0,2-48-2854 0 0,0 26-678 0 0,-2-1-4336 0 0,0 7-4280 0 0</inkml:trace>
  <inkml:trace contextRef="#ctx0" brushRef="#br0" timeOffset="-40284.335">1 5107 0 0 0,'0'0'1370'0'0,"0"0"-2"0"0,0 0-166 0 0,0 0-134 0 0,0 0-48 0 0,4 0 43 0 0,137-11 7607 0 0,-126 11-8244 0 0,154-1 4744 0 0,133-17-5170 0 0,483-33 1697 0 0,-264 26-1259 0 0,95 9 88 0 0,-171 6-343 0 0,341 5-3 0 0,-75-9 172 0 0,154-1 198 0 0,-262 41-412 0 0,-374-23-47 0 0,289-10 141 0 0,25-29 51 0 0,-106 13 2 0 0,116 22-285 0 0,-266 2 148 0 0,100 3 695 0 0,-280-19 20 0 0,-109 10-2612 0 0,1 4-1878 0 0,-1 0-4441 0 0,1 1-3421 0 0</inkml:trace>
  <inkml:trace contextRef="#ctx0" brushRef="#br0" timeOffset="-34915.86">1505 2927 2008 0 0,'0'0'947'0'0,"0"0"-217"0"0,0 0-185 0 0,0 0 6 0 0,0 0 118 0 0,0 0 182 0 0,0 0 158 0 0,0 0 67 0 0,0 0-49 0 0,0 0-166 0 0,0 0-225 0 0,0-2-204 0 0,2-2-184 0 0,0 1 1 0 0,0-1-1 0 0,1 1 0 0 0,0 0 0 0 0,-1 0 0 0 0,1 0 0 0 0,0 1 0 0 0,0-1 0 0 0,1 1 0 0 0,-1-1 0 0 0,0 1 0 0 0,1 0 0 0 0,-1 0 0 0 0,1 1 0 0 0,0-1 1 0 0,0 1-1 0 0,0-1 0 0 0,0 1-248 0 0,2-1 54 0 0,97-29 1486 0 0,106 16 62 0 0,-170 15-1270 0 0,-29-1-295 0 0,0 1 1 0 0,-1 0-1 0 0,1 0 0 0 0,0 1 1 0 0,0 0-1 0 0,-1 1 1 0 0,1 0-1 0 0,-1 0 0 0 0,0 1 1 0 0,1 1-1 0 0,-1-1 0 0 0,-1 1 1 0 0,1 1-1 0 0,-1 0 0 0 0,1 0 1 0 0,-1 0-1 0 0,-1 1 0 0 0,1 0 1 0 0,-1 1-1 0 0,0 0 0 0 0,0 0-37 0 0,94 156 1171 0 0,-8 16-499 0 0,-39-98-322 0 0,-38-61-268 0 0,0 0 0 0 0,1 0 0 0 0,1-2 0 0 0,1 0 0 0 0,0-1 0 0 0,1-1 0 0 0,1-1 0 0 0,1-1 0 0 0,16 8-82 0 0,8 8 37 0 0,109 58 168 0 0,-5-32 92 0 0,-111-47-212 0 0,0-1 0 0 0,0-1 0 0 0,0-3 0 0 0,1-1-1 0 0,5-2-84 0 0,35 3 120 0 0,156-3 85 0 0,-156-7-100 0 0,-1-3 1 0 0,0-4 0 0 0,0-3 0 0 0,-2-4 0 0 0,62-24-106 0 0,-130 41 1 0 0,284-78 242 0 0,-4-7-95 0 0,-65 17-32 0 0,159-61 213 0 0,-45 33-135 0 0,140-23-77 0 0,-198 68-55 0 0,23 20 68 0 0,-50 19-31 0 0,-240 17-95 0 0,1-1 1 0 0,-1 2-1 0 0,0 0 0 0 0,0 0 0 0 0,0 1 1 0 0,0 1-1 0 0,0 0 0 0 0,6 5-4 0 0,51 16-1 0 0,26 1 36 0 0,111 7 52 0 0,-82-16-44 0 0,-2 6-1 0 0,27 13-42 0 0,-19-7 1 0 0,92-22 106 0 0,-172-9-72 0 0,-1-1 1 0 0,0-2-1 0 0,-1-3 0 0 0,15-5-35 0 0,368-96 182 0 0,-67 2-77 0 0,-167 55-78 0 0,34 13-122 0 0,-203 37 85 0 0,14-2 10 0 0,1 1-1 0 0,-1 3 1 0 0,0 1 0 0 0,1 3 0 0 0,-1 1 0 0 0,321 90 16 0 0,-229-56-46 0 0,151 56 47 0 0,-163-46 26 0 0,3-6 1 0 0,108 24-44 0 0,38 6 106 0 0,-95 0-4 0 0,-101-45 239 0 0,-68-25-1158 0 0,-1-1-8919 0 0,-4-3-2393 0 0</inkml:trace>
  <inkml:trace contextRef="#ctx0" brushRef="#br0" timeOffset="-18853.351">2436 3505 0 0 0,'0'0'1000'0'0,"0"0"-78"0"0,0 0-87 0 0,0 0-75 0 0,0 0-67 0 0,0 0-50 0 0,0 0-62 0 0,0 0-35 0 0,0 0 3 0 0,0 0 16 0 0,-5 3 3486 0 0,-17 9-912 0 0,-42 58-146 0 0,-27 40-1485 0 0,-113 144-321 0 0,73-114-939 0 0,50-40-288 0 0,7-24 50 0 0,39-45 9 0 0,-35 46-74 0 0,-6 7 60 0 0,39-50 7 0 0,-13 13 9 0 0,-9 16-51 0 0,10 14 7 0 0,-88 46 202 0 0,128-116-171 0 0,-96 98 418 0 0,59-53-311 0 0,24-12-335 0 0,26-40-6410 0 0,-1-3 3558 0 0,2 0-7049 0 0</inkml:trace>
  <inkml:trace contextRef="#ctx0" brushRef="#br0" timeOffset="-17733.814">2350 3549 0 0 0,'0'0'469'0'0,"0"0"93"0"0,0 0 46 0 0,0 0 1 0 0,0 0 0 0 0,0 0 11 0 0,0 0 77 0 0,0 0 159 0 0,2 1 1073 0 0,3 3 6733 0 0,-6-2-8420 0 0,0 0-1 0 0,0 0 1 0 0,-1 0 0 0 0,1-1 0 0 0,-1 1 0 0 0,1 0 0 0 0,-1 0 0 0 0,0-1 0 0 0,0 1 0 0 0,1-1 0 0 0,-1 0 0 0 0,0 1-1 0 0,0-1 1 0 0,-1 0 0 0 0,1 0 0 0 0,0 0 0 0 0,0 0 0 0 0,0-1 0 0 0,-1 1 0 0 0,1-1 0 0 0,0 1 0 0 0,-1-1 0 0 0,1 0-1 0 0,0 0 1 0 0,-1 0 0 0 0,1 0 0 0 0,0 0 0 0 0,-2-1-242 0 0,-58-22 1809 0 0,36 7-1400 0 0,-36-14 654 0 0,60 66-1077 0 0,20 108 101 0 0,21 88-104 0 0,-32-178 23 0 0,-6-53-14 0 0,6 0 523 0 0,7-28-413 0 0,99-172 106 0 0,-36 49-6 0 0,-53 95-236 0 0,-24 54-1 0 0,0 1 0 0 0,0 0-10 0 0,0 0-32 0 0,0 0-30 0 0,0 0-30 0 0,0 0-21 0 0,0 0-64 0 0,0 0-80 0 0,0 0-107 0 0,0 15-5055 0 0,0-5-3275 0 0,0-5-2253 0 0</inkml:trace>
  <inkml:trace contextRef="#ctx0" brushRef="#br0" timeOffset="-14471.578">1392 3741 3649 0 0,'0'0'1651'0'0,"0"0"-230"0"0,0 0 17 0 0,0 0 93 0 0,0 0 100 0 0,0 0-55 0 0,0 0-210 0 0,0 0-210 0 0,0 0-162 0 0,0 0-159 0 0,0 0-95 0 0,-9-3 2979 0 0,37 80-2940 0 0,26 95-223 0 0,-42-135-426 0 0,-21-170 2233 0 0,11 101-2323 0 0,1 0 0 0 0,1 0 0 0 0,2 0 0 0 0,1 1 0 0 0,2 0 0 0 0,1 0 0 0 0,1 1 0 0 0,2 0 0 0 0,1 1 0 0 0,11-17-40 0 0,-24 43-1 0 0,1 1 0 0 0,-1-1 0 0 0,1 0 0 0 0,0 1 0 0 0,-1-1 0 0 0,1 1 0 0 0,0 0-1 0 0,0-1 1 0 0,1 1 0 0 0,-1 0 0 0 0,0 0 0 0 0,1 0 0 0 0,-1 1 0 0 0,1-1 0 0 0,0 1 0 0 0,-1-1 0 0 0,1 1 0 0 0,0 0 0 0 0,2-1 1 0 0,14 32 163 0 0,14 47 47 0 0,-4-33-91 0 0,-29-42-2812 0 0,-8-11-6783 0 0,8 9-2081 0 0</inkml:trace>
  <inkml:trace contextRef="#ctx0" brushRef="#br0" timeOffset="-13851.445">1260 3336 5441 0 0,'0'0'3366'0'0,"0"0"-1548"0"0,0 0-734 0 0,0 0 18 0 0,0 0 197 0 0,0 0 89 0 0,0 0-138 0 0,0 0-292 0 0,0 0-247 0 0,0 0-148 0 0,0 0-23 0 0,0 0 18 0 0,0 0 10 0 0,7 0-1 0 0,138-22 2964 0 0,34-26-2141 0 0,-129 37-1237 0 0,-50 11-144 0 0,0 0 17 0 0,0 0 20 0 0,0 0 17 0 0,0 0 6 0 0,0 0-3 0 0,0 0-1 0 0,0 0 4 0 0,0 0-1 0 0,0 0 4 0 0,0 0-16 0 0,0 0 3 0 0,0 0-10 0 0,-32-1 964 0 0,-79-76-709 0 0,53 36-1020 0 0,54 37-44 0 0,3 3-2844 0 0,1 0-3587 0 0,0 1-5210 0 0</inkml:trace>
  <inkml:trace contextRef="#ctx0" brushRef="#br0" timeOffset="-12750.059">2585 4326 1216 0 0,'0'0'1349'0'0,"0"0"-147"0"0,0 0 113 0 0,0 0 204 0 0,0 0 206 0 0,0 0 54 0 0,0 0-171 0 0,0 0-281 0 0,0 0-295 0 0,0 0-239 0 0,0 0-135 0 0,-7 1-96 0 0,-25 5-85 0 0,-5 28 1058 0 0,30-21-1421 0 0,1 0 0 0 0,0 0 0 0 0,1 0 0 0 0,0 1 0 0 0,1-1 0 0 0,0 1 0 0 0,2 0 0 0 0,-1 1 0 0 0,2-1 0 0 0,0 0 0 0 0,0 0 0 0 0,2 1 0 0 0,0 0-114 0 0,-1-11 35 0 0,0-1 1 0 0,0 0 0 0 0,1 1-1 0 0,-1-1 1 0 0,1 0 0 0 0,0 1-1 0 0,0-1 1 0 0,0 0-1 0 0,1 0 1 0 0,-1 0 0 0 0,1 0-1 0 0,0 0 1 0 0,-1 0-1 0 0,1 0 1 0 0,1 0 0 0 0,-1-1-1 0 0,0 1 1 0 0,1-1 0 0 0,-1 0-1 0 0,1 0 1 0 0,-1 0-1 0 0,1 0 1 0 0,0 0 0 0 0,0 0-1 0 0,0-1 1 0 0,0 1-1 0 0,0-1 1 0 0,1 0 0 0 0,-1 0-1 0 0,0 0 1 0 0,1 0 0 0 0,-1-1-1 0 0,0 1 1 0 0,1-1-1 0 0,1 0-35 0 0,122-13 1761 0 0,-103 6-1480 0 0,-1-2-1 0 0,1-1 1 0 0,-2 0-1 0 0,0-2 1 0 0,0-1-1 0 0,-1 0 0 0 0,-1-2 1 0 0,0 0-1 0 0,-1-2 1 0 0,-1 0-1 0 0,0 0 1 0 0,-1-2-1 0 0,13-19-280 0 0,-27 34 24 0 0,1 0-1 0 0,-1-1 1 0 0,0 0-1 0 0,0 1 1 0 0,0-1-1 0 0,-1 0 1 0 0,0 0-1 0 0,1 0 0 0 0,-2-1 1 0 0,1 1-1 0 0,-1 0 1 0 0,0-1-1 0 0,0 1 1 0 0,0-1-1 0 0,-1 0 1 0 0,0 1-1 0 0,0-1 1 0 0,0 1-1 0 0,-1-1 1 0 0,0 1-1 0 0,0-1 0 0 0,0 1 1 0 0,-1-1-1 0 0,1 1 1 0 0,-2 0-1 0 0,1 0 1 0 0,0 0-1 0 0,-1 0 1 0 0,0 0-1 0 0,0 1 1 0 0,0-1-1 0 0,-1 1 1 0 0,1 0-1 0 0,-1 0 1 0 0,0 0-1 0 0,0 0 0 0 0,-2 0-23 0 0,-4-1-196 0 0,0 0-1 0 0,0 1 0 0 0,-1 0 0 0 0,1 1 0 0 0,-1 0 0 0 0,0 1 0 0 0,0 0 1 0 0,0 1-1 0 0,0 0 0 0 0,0 1 0 0 0,0 0 0 0 0,-1 0 0 0 0,1 1 1 0 0,0 1-1 0 0,0 0 0 0 0,1 1 0 0 0,-1 0 0 0 0,0 0 0 0 0,1 1 0 0 0,0 0 1 0 0,0 1-1 0 0,0 0 0 0 0,-5 4 197 0 0,-35 28-4184 0 0,20-9-3869 0 0,14-12-2283 0 0</inkml:trace>
  <inkml:trace contextRef="#ctx0" brushRef="#br0" timeOffset="-12322.38">2464 4518 928 0 0,'0'0'2239'0'0,"0"0"-196"0"0,0 0-14 0 0,0 0 123 0 0,0 0 31 0 0,0 0-98 0 0,0 0-191 0 0,0 0-371 0 0,0 0-319 0 0,0 0-297 0 0,0 0-236 0 0,0 0-126 0 0,-6 4-54 0 0,-14 11 110 0 0,37-23 1422 0 0,196-91 927 0 0,-136 91-2834 0 0,-50 49 130 0 0,-22-26-181 0 0,-3-13-56 0 0,-1 1 0 0 0,1 0 0 0 0,0-1 0 0 0,0 0 0 0 0,0 1-1 0 0,1-1 1 0 0,-1 0 0 0 0,0 0 0 0 0,1 0 0 0 0,0-1 0 0 0,-1 1 0 0 0,1-1 0 0 0,0 1 0 0 0,0-1 0 0 0,-1 0 0 0 0,1 0-1 0 0,0 0 1 0 0,0 0 0 0 0,0-1 0 0 0,1 1 0 0 0,-1-1 0 0 0,0 1 0 0 0,0-1 0 0 0,0 0 0 0 0,0-1 0 0 0,0 1-1 0 0,0 0 1 0 0,0-1 0 0 0,0 0 0 0 0,0 0 0 0 0,0 0 0 0 0,0 0 0 0 0,0 0 0 0 0,0 0 0 0 0,0-1 0 0 0,-1 1-1 0 0,3-3-8 0 0,6-4-849 0 0,-6 5-4186 0 0,-4 3 3104 0 0,2-4-9900 0 0</inkml:trace>
  <inkml:trace contextRef="#ctx0" brushRef="#br0" timeOffset="-11871.419">2889 4889 1872 0 0,'0'0'1455'0'0,"0"0"-152"0"0,0 0 200 0 0,0 0 350 0 0,0 0 171 0 0,0 0-127 0 0,0 0-348 0 0,0 0-366 0 0,0 0-223 0 0,0 0-83 0 0,0 0-9 0 0,0 0 13 0 0,0 0-11 0 0,13 7 6362 0 0,0-110-6469 0 0,-8-45-1593 0 0,-6 119-3348 0 0,1 1-3642 0 0,0 20-4338 0 0</inkml:trace>
  <inkml:trace contextRef="#ctx0" brushRef="#br0" timeOffset="-11135.411">2727 4116 0 0 0,'0'0'2362'0'0,"0"0"-424"0"0,0 0-158 0 0,0 0-24 0 0,0 0-58 0 0,0 0-187 0 0,0 0-221 0 0,0 0-205 0 0,0 0-129 0 0,0 0-43 0 0,0 0-53 0 0,0 0-52 0 0,-2 4 5856 0 0,-58-95-5418 0 0,1 42-712 0 0,38 19-506 0 0,14 27-2340 0 0,0 13-5663 0 0,7-5-3102 0 0</inkml:trace>
  <inkml:trace contextRef="#ctx0" brushRef="#br0" timeOffset="-8836.667">2653 3998 0 0 0,'0'0'337'0'0,"0"0"14"0"0,0 0 53 0 0,0 0 110 0 0,0 0 110 0 0,0 0 39 0 0,0 0-29 0 0,0 0-88 0 0,0 0-86 0 0,0 0-27 0 0,0 0 31 0 0,0 0 78 0 0,0 0 102 0 0,0 0 83 0 0,0 0 26 0 0,0 0-40 0 0,0 0-61 0 0,0 0-72 0 0,0 0-55 0 0,0 0-23 0 0,0 0-4 0 0,0 0-15 0 0,0 0-20 0 0,0 0-55 0 0,0 0-65 0 0,0 0-68 0 0,0 0-50 0 0,0 0-9 0 0,0 0 4 0 0,0 0 23 0 0,0 0 35 0 0,0 0 35 0 0,0 0 24 0 0,0 0 2 0 0,0 0 6 0 0,0 0 15 0 0,0 0 15 0 0,0 0 8 0 0,0 0 6 0 0,0 0 17 0 0,0 0-18 0 0,0 0-15 0 0,0 0-26 0 0,0 0-46 0 0,0 0-34 0 0,0 0-52 0 0,0 0-55 0 0,0 0-24 0 0,-25-18 3042 0 0,-1 0-2065 0 0,4-4-286 0 0,-16 7-63 0 0,13 1-142 0 0,-1 2-212 0 0,22 8-182 0 0,2 4-3793 0 0,1 0-3864 0 0,1 0-4264 0 0</inkml:trace>
  <inkml:trace contextRef="#ctx0" brushRef="#br0" timeOffset="9498.828">9584 4683 8194 0 0,'0'0'1340'0'0,"0"0"-225"0"0,0 0 57 0 0,0 0 281 0 0,0 0 163 0 0,0 0-90 0 0,0 0-270 0 0,0 0-261 0 0,0 0-191 0 0,0 0-95 0 0,0 0-51 0 0,11-8-41 0 0,48-35 510 0 0,-59 43-1034 0 0,1 1-1 0 0,-1-1 0 0 0,0 0 1 0 0,0 1-1 0 0,0-1 0 0 0,0 0 1 0 0,0 1-1 0 0,1-1 1 0 0,-1 1-1 0 0,0-1 0 0 0,0 0 1 0 0,1 0-1 0 0,-1 1 1 0 0,0-1-1 0 0,0 0 0 0 0,1 1 1 0 0,-1-1-1 0 0,0 0 1 0 0,1 0-1 0 0,-1 0 0 0 0,1 1 1 0 0,-1-1-1 0 0,0 0 0 0 0,1 0 1 0 0,-1 0-1 0 0,0 0 1 0 0,1 0-1 0 0,-1 1 0 0 0,1-1 1 0 0,-1 0-1 0 0,0 0 1 0 0,1 0-1 0 0,-1 0 0 0 0,1 0 1 0 0,-1-1-1 0 0,0 1 1 0 0,1 0-1 0 0,-1 0 0 0 0,1 0 1 0 0,-1 0-1 0 0,0 0 0 0 0,1 0 1 0 0,-1-1-1 0 0,0 1 1 0 0,1 0-1 0 0,-1 0 0 0 0,1-1-92 0 0,-22 36 1217 0 0,-182 241-410 0 0,108-147-689 0 0,93-144-2505 0 0,2 4 1487 0 0,8-30-2485 0 0,-3 20 508 0 0,-2-1-3473 0 0,-3 11-4657 0 0</inkml:trace>
  <inkml:trace contextRef="#ctx0" brushRef="#br0" timeOffset="9785.498">9356 4599 7946 0 0,'0'0'2113'0'0,"0"0"3"0"0,0 0-17 0 0,0 0-32 0 0,0 0-147 0 0,0 0-298 0 0,0 0-338 0 0,0 0-309 0 0,0 0-241 0 0,0 0-189 0 0,0 0-108 0 0,0 0-71 0 0,0 0-70 0 0,-2-5 181 0 0,39 33 1108 0 0,68 74 167 0 0,-96-94-1672 0 0,26 23 73 0 0,-2 2-1 0 0,-2 1 0 0 0,-1 2 0 0 0,-1 0 1 0 0,3 10-153 0 0,31 35-48 0 0,-58-76-592 0 0,5 3 638 0 0,-7-6-3823 0 0,0-2-3731 0 0,-2 0-4700 0 0</inkml:trace>
  <inkml:trace contextRef="#ctx0" brushRef="#br0" timeOffset="18402.178">257 2853 5145 0 0,'0'0'1312'0'0,"0"0"-293"0"0,0 0-47 0 0,0 0 227 0 0,0 0 240 0 0,0 0 79 0 0,0 0-96 0 0,0 0-262 0 0,0 0-284 0 0,0 0-228 0 0,0 0-165 0 0,0-2-75 0 0,0-8-14 0 0,0 8 20 0 0,0 2-6 0 0,0 0-18 0 0,4 22 1869 0 0,7 231-435 0 0,-11-250-1805 0 0,0 0 0 0 0,0-1 0 0 0,0 1 0 0 0,0-1 0 0 0,0 1 0 0 0,1 0 0 0 0,-1-1 0 0 0,1 1 0 0 0,0-1 0 0 0,0 1 0 0 0,0-1 0 0 0,0 1 0 0 0,0-1 0 0 0,0 0 0 0 0,1 1 0 0 0,-1-1 0 0 0,1 0 0 0 0,-1 0 0 0 0,1 0 0 0 0,0 0 0 0 0,0 0 0 0 0,0-1 0 0 0,0 1 0 0 0,0 0 0 0 0,0-1 0 0 0,1 0 0 0 0,-1 1 0 0 0,0-1 0 0 0,1 0 0 0 0,-1 0 0 0 0,1-1 0 0 0,-1 1 0 0 0,1 0 0 0 0,0-1 0 0 0,-1 1 0 0 0,1-1-1 0 0,0 0 1 0 0,-1 0 0 0 0,1 0 0 0 0,-1 0 0 0 0,1-1 0 0 0,0 1 0 0 0,-1-1 0 0 0,1 1 0 0 0,-1-1 0 0 0,1 0 0 0 0,-1 0 0 0 0,1 0 0 0 0,-1 0 0 0 0,0-1 0 0 0,1 1 0 0 0,0-2-19 0 0,15-16 153 0 0,-1-2 1 0 0,-1-1-1 0 0,-2 0 0 0 0,0 0 0 0 0,-1-2 0 0 0,-1 1 1 0 0,-1-2-1 0 0,3-11-153 0 0,41-80 184 0 0,-1 16 37 0 0,-52 103-215 0 0,1-1-1 0 0,-1 0 0 0 0,0 1 1 0 0,0-1-1 0 0,0 1 1 0 0,0 0-1 0 0,0 0 0 0 0,-1 0 1 0 0,1 0-1 0 0,-1 0 1 0 0,1 0-1 0 0,-1 0 0 0 0,0 0 1 0 0,-1 0-1 0 0,1 1 1 0 0,-1-1-1 0 0,1 0 0 0 0,-1 1 1 0 0,0-1-1 0 0,0 1-5 0 0,18 149 163 0 0,-6 1 0 0 0,-7 0-1 0 0,-7 22-162 0 0,1-115 54 0 0,-4 0 0 0 0,-1 0 0 0 0,-4 0 0 0 0,-1-1 0 0 0,-4-1 0 0 0,-11 26-54 0 0,24-78 12 0 0,-1-1-1 0 0,0 0 0 0 0,-1-1 0 0 0,1 1 1 0 0,-1-1-1 0 0,0 1 0 0 0,0-1 0 0 0,-1 0 1 0 0,0 0-1 0 0,0-1 0 0 0,0 0 0 0 0,0 0 1 0 0,-1 0-1 0 0,-4 3-11 0 0,7-6 6 0 0,1 1 1 0 0,-1-1 0 0 0,1 0 0 0 0,-1 0-1 0 0,0 0 1 0 0,0 0 0 0 0,0-1-1 0 0,1 1 1 0 0,-1-1 0 0 0,0 1 0 0 0,0-1-1 0 0,0 0 1 0 0,0 0 0 0 0,0 0-1 0 0,0-1 1 0 0,0 1 0 0 0,0-1-1 0 0,1 0 1 0 0,-1 1 0 0 0,0-1 0 0 0,0 0-1 0 0,1-1 1 0 0,-1 1 0 0 0,1 0-1 0 0,-1-1 1 0 0,1 0 0 0 0,-1 1 0 0 0,1-1-1 0 0,0 0 1 0 0,0 0 0 0 0,0 0-1 0 0,0 0 1 0 0,0-1 0 0 0,0 0-7 0 0,-4-9 10 0 0,0 0 1 0 0,1 0 0 0 0,1-1-1 0 0,0 0 1 0 0,1 1 0 0 0,0-1 0 0 0,1 0-1 0 0,0 0 1 0 0,1-1 0 0 0,0 1-1 0 0,2 0 1 0 0,-1 0 0 0 0,1-1-1 0 0,1 1 1 0 0,1 0 0 0 0,0-1-11 0 0,8-23-36 0 0,3 1 0 0 0,0 0-1 0 0,2 1 1 0 0,2 0 0 0 0,1 2 0 0 0,2 0 0 0 0,1 1 0 0 0,2 2 0 0 0,15-16 36 0 0,65-66-1758 0 0,-51 74-8518 0 0,-43 33-1821 0 0</inkml:trace>
  <inkml:trace contextRef="#ctx0" brushRef="#br0" timeOffset="23238.791">13634 2920 4385 0 0,'0'0'1511'0'0,"0"0"-65"0"0,0 0 159 0 0,0 0 188 0 0,0 0-64 0 0,0 0-252 0 0,0 0-329 0 0,0 0-295 0 0,0 0-163 0 0,0 0-98 0 0,0 0-88 0 0,-14 4 1134 0 0,20 9 2194 0 0,29-12-2182 0 0,-28-1-1280 0 0,245-22 1817 0 0,-251 22-2252 0 0,-1 0 1 0 0,1 0-1 0 0,-1 0 1 0 0,1 1 0 0 0,-1-1-1 0 0,1 0 1 0 0,-1 0-1 0 0,1 0 1 0 0,-1 0-1 0 0,1-1 1 0 0,-1 1-1 0 0,1 0 1 0 0,-1 0-1 0 0,0 0 1 0 0,1 0-1 0 0,-1 0 1 0 0,1-1 0 0 0,-1 1-1 0 0,1 0 1 0 0,-1 0-1 0 0,0-1 1 0 0,1 1-1 0 0,-1 0 1 0 0,1-1-1 0 0,-1 1 1 0 0,0 0-1 0 0,1-1 1 0 0,-1 1-1 0 0,0 0 1 0 0,0-1 0 0 0,1 1-1 0 0,-1-1 1 0 0,0 1-1 0 0,0-1 1 0 0,0 1-1 0 0,0 0 1 0 0,1-1-1 0 0,-1 1 1 0 0,0-1-1 0 0,0 1 1 0 0,0-1-1 0 0,0 1 1 0 0,0-1 0 0 0,0 1-1 0 0,0-1 1 0 0,0 1-1 0 0,0-1 1 0 0,0 1-1 0 0,-1-1 1 0 0,1 1-1 0 0,0-1 1 0 0,0 1-1 0 0,0 0 1 0 0,-1-1 64 0 0,1-12-3509 0 0,0 11 2517 0 0,0 1-152 0 0,0-1-5708 0 0,0-1-4116 0 0</inkml:trace>
  <inkml:trace contextRef="#ctx0" brushRef="#br0" timeOffset="23605.89">13594 3078 3217 0 0,'0'0'3262'0'0,"0"0"-1495"0"0,0 0-512 0 0,0 0 97 0 0,0 0 162 0 0,0 0-41 0 0,0 0-292 0 0,0 0-301 0 0,0 0-140 0 0,0 0 5 0 0,0 0 45 0 0,0 0 45 0 0,0 0-38 0 0,4 3-54 0 0,20 16 593 0 0,63 3 2672 0 0,98-37-1989 0 0,-185 15-2066 0 0,0 0-26 0 0,0 0-35 0 0,0 0-83 0 0,-10 0-4462 0 0,2 0-5378 0 0,4 0-2396 0 0</inkml:trace>
  <inkml:trace contextRef="#ctx0" brushRef="#br0" timeOffset="26627.798">14584 2901 10882 0 0,'0'0'1458'0'0,"0"0"-554"0"0,0 0-285 0 0,0 0 100 0 0,0 0 170 0 0,0 0 18 0 0,0 0-168 0 0,0 0-207 0 0,0 0-117 0 0,0 0-30 0 0,0 0 18 0 0,5 2 0 0 0,-2-1-310 0 0,0 1 1 0 0,0 0-1 0 0,-1-1 0 0 0,1 1 1 0 0,-1 0-1 0 0,1 0 1 0 0,-1 0-1 0 0,0 1 1 0 0,1-1-1 0 0,-1 0 0 0 0,0 1 1 0 0,-1-1-1 0 0,1 1 1 0 0,0 0-1 0 0,-1 0 0 0 0,1 0 1 0 0,-1 0-1 0 0,0 0 1 0 0,0 0-1 0 0,0 0 0 0 0,-1 0 1 0 0,1 1-94 0 0,5 28 221 0 0,-1 0 0 0 0,-1 0-1 0 0,-2 1 1 0 0,-1-1 0 0 0,-3 13-221 0 0,-14 10 528 0 0,16-54-384 0 0,0-1 47 0 0,0 0 46 0 0,0 0 33 0 0,0 0 15 0 0,0 0-5 0 0,-3-19 420 0 0,1 2-607 0 0,1-1-1 0 0,1 1 1 0 0,1-1-1 0 0,1 1 1 0 0,0 0-1 0 0,1-1 1 0 0,1 1-1 0 0,0 1 1 0 0,2-1-1 0 0,0 0 0 0 0,1 1 1 0 0,2-3-93 0 0,8-20 120 0 0,2 1-1 0 0,2 1 1 0 0,1 1 0 0 0,23-27-120 0 0,-40 55 15 0 0,1 0 1 0 0,0 0 0 0 0,0 1 0 0 0,1 0-1 0 0,0 0 1 0 0,0 0 0 0 0,1 1-1 0 0,-1 0 1 0 0,1 1 0 0 0,1 0 0 0 0,-1 0-1 0 0,1 0 1 0 0,0 1 0 0 0,2 0-16 0 0,-8 3 4 0 0,0 1 1 0 0,0 0-1 0 0,0 0 1 0 0,-1 1-1 0 0,1-1 1 0 0,0 1-1 0 0,0-1 1 0 0,-1 1-1 0 0,1 0 1 0 0,-1 0-1 0 0,1 0 1 0 0,0 0-1 0 0,-1 0 1 0 0,0 1-1 0 0,1-1 1 0 0,-1 1-1 0 0,0-1 0 0 0,0 1 1 0 0,0 0-1 0 0,0 0 1 0 0,0 0-1 0 0,0 0 1 0 0,0 1-1 0 0,-1-1 1 0 0,1 0-1 0 0,-1 1 1 0 0,0-1-1 0 0,1 1 1 0 0,-1-1-1 0 0,0 1 1 0 0,-1-1-1 0 0,1 1 1 0 0,0 0-1 0 0,-1 0 1 0 0,1-1-1 0 0,-1 1 1 0 0,0 0-1 0 0,0 0 1 0 0,0 0-1 0 0,0-1 1 0 0,-1 1-1 0 0,1 0 1 0 0,-1 0-1 0 0,0 2-4 0 0,-12 119 268 0 0,13-151-5745 0 0,3 11-2373 0 0,-1 8-3393 0 0</inkml:trace>
  <inkml:trace contextRef="#ctx0" brushRef="#br0" timeOffset="27424.295">15486 2437 3881 0 0,'0'0'5018'0'0,"0"0"-2637"0"0,0 0-844 0 0,0 0-6 0 0,0 0 67 0 0,0 0-56 0 0,0 0-206 0 0,0 0-285 0 0,0 0-239 0 0,0 0-140 0 0,0 0-81 0 0,0 0-48 0 0,0 0-48 0 0,-4-5-51 0 0,-14-17-39 0 0,-21 13 923 0 0,-30 9 69 0 0,66 1-1388 0 0,0 0 1 0 0,0 0 0 0 0,1 0 0 0 0,-1 1-1 0 0,0-1 1 0 0,1 1 0 0 0,-1 0 0 0 0,1 0-1 0 0,0 0 1 0 0,0 0 0 0 0,0 0 0 0 0,0 0-1 0 0,0 1 1 0 0,0-1 0 0 0,0 0 0 0 0,1 1 0 0 0,-1 0-1 0 0,1-1 1 0 0,0 1 0 0 0,0 0 0 0 0,0 0-1 0 0,0 0 1 0 0,0 0 0 0 0,0 0 0 0 0,1 0-1 0 0,0 0 1 0 0,0 0 0 0 0,0 3-10 0 0,-5 13 20 0 0,-34 202 212 0 0,21-96-204 0 0,13-74-7 0 0,-2 1-1 0 0,-3-1 1 0 0,-2 0 0 0 0,-18 46-21 0 0,-24 65 70 0 0,54-161-62 0 0,1-1 0 0 0,-1 1 0 0 0,1 0-1 0 0,0 0 1 0 0,-1-1 0 0 0,1 1-1 0 0,0-1 1 0 0,0 1 0 0 0,-1-1-1 0 0,1 1 1 0 0,0-1 0 0 0,0 1-1 0 0,0-1 1 0 0,0 0 0 0 0,0 1-1 0 0,0-1 1 0 0,0 0 0 0 0,-1 0-1 0 0,1 0 1 0 0,0 0 0 0 0,0 0-1 0 0,0 0 1 0 0,0 0 0 0 0,0 0-1 0 0,0 0 1 0 0,0 0 0 0 0,0 0 0 0 0,0 0-1 0 0,0-1 1 0 0,0 1 0 0 0,-1 0-1 0 0,1-1 1 0 0,0 1 0 0 0,0-1-1 0 0,0 1 1 0 0,0-1 0 0 0,-1 1-1 0 0,1-1 1 0 0,0 0 0 0 0,-1 1-1 0 0,1-1 1 0 0,0 0 0 0 0,-1 1-1 0 0,1-1 1 0 0,-1 0 0 0 0,1 0-8 0 0,11-4 63 0 0,192-58 171 0 0,-135 51-202 0 0,-67 1-3322 0 0,-6 5-931 0 0,2 2-2699 0 0,2 4-4840 0 0</inkml:trace>
  <inkml:trace contextRef="#ctx0" brushRef="#br0" timeOffset="27910.137">15827 2842 11138 0 0,'0'0'2702'0'0,"0"0"-1127"0"0,0 0-481 0 0,0 0 45 0 0,0 0 21 0 0,0 0-120 0 0,0 0-233 0 0,0 0-224 0 0,0 0-171 0 0,0 0-79 0 0,0 0-37 0 0,0 0-26 0 0,0 0-6 0 0,-7 15-3 0 0,-41 113 727 0 0,-1 9-29 0 0,48-89-659 0 0,53-41 722 0 0,-44-6-979 0 0,-1-2-1 0 0,0 1 1 0 0,1-1-1 0 0,-1 0 1 0 0,0-1-1 0 0,0 1 1 0 0,0-1-1 0 0,0-1 1 0 0,0 1 0 0 0,0-1-1 0 0,0-1 1 0 0,3-2-43 0 0,15-7-370 0 0,12-9-781 0 0,-22-2-9612 0 0,-14 20-534 0 0</inkml:trace>
  <inkml:trace contextRef="#ctx0" brushRef="#br0" timeOffset="28375.492">15547 2710 6857 0 0,'0'0'2290'0'0,"0"0"-477"0"0,0 0-89 0 0,0 0 160 0 0,0 0-24 0 0,0 0-284 0 0,0 0-335 0 0,0 0-312 0 0,0 0-229 0 0,0 0-139 0 0,0 0-131 0 0,0 0-85 0 0,0 0-64 0 0,33-12-46 0 0,99-36-11 0 0,-79 22 187 0 0,-45 17-259 0 0,72-91 1668 0 0,-53 118-1500 0 0,-20-9-243 0 0,0 0-1 0 0,0 0 0 0 0,0 1 0 0 0,-2 0 0 0 0,1 0 0 0 0,-1 1 0 0 0,0-1 0 0 0,-1 1 0 0 0,1 7-76 0 0,3 4 48 0 0,5 15-152 0 0,-8-30-622 0 0,3 2-2058 0 0,1-7-3074 0 0,-7-2-4639 0 0</inkml:trace>
  <inkml:trace contextRef="#ctx0" brushRef="#br0" timeOffset="28828.471">16353 2868 1392 0 0,'0'0'2229'0'0,"0"0"-714"0"0,0 0 41 0 0,0 0 385 0 0,0 0 240 0 0,0 0-94 0 0,0 0-334 0 0,0 0-392 0 0,0 0-299 0 0,0 0-162 0 0,0 0-112 0 0,0 0-85 0 0,0 0-63 0 0,-3-7-85 0 0,-13-23-83 0 0,15 30-452 0 0,1-1 1 0 0,-1 1-1 0 0,1 0 0 0 0,-1-1 0 0 0,0 1 0 0 0,1 0 0 0 0,-1-1 1 0 0,0 1-1 0 0,1 0 0 0 0,-1 0 0 0 0,0 0 0 0 0,1-1 1 0 0,-1 1-1 0 0,0 0 0 0 0,1 0 0 0 0,-1 0 0 0 0,0 0 0 0 0,1 0 1 0 0,-1 0-1 0 0,0 1 0 0 0,1-1 0 0 0,-1 0 0 0 0,0 0 1 0 0,1 0-1 0 0,-1 1 0 0 0,0-1 0 0 0,1 0 0 0 0,-1 0 0 0 0,1 1 1 0 0,-1-1-1 0 0,0 1 0 0 0,1-1 0 0 0,-1 1 0 0 0,1-1 1 0 0,-1 1-1 0 0,1-1 0 0 0,0 1 0 0 0,-1-1 0 0 0,1 1 0 0 0,-1-1 1 0 0,1 1-1 0 0,0 0 0 0 0,-1-1 0 0 0,1 1 0 0 0,0-1 1 0 0,0 1-1 0 0,0 0-20 0 0,-3 2 94 0 0,-12 13 68 0 0,0 1-1 0 0,1 0 1 0 0,1 1-1 0 0,1 1 1 0 0,0 0-1 0 0,2 1 1 0 0,0 0-1 0 0,1 0 1 0 0,1 1-1 0 0,0 1-161 0 0,7-18-13 0 0,-1-1-1 0 0,1 1 0 0 0,0-1 1 0 0,0 1-1 0 0,0-1 1 0 0,0 1-1 0 0,0 0 1 0 0,1-1-1 0 0,0 1 0 0 0,0 0 1 0 0,0 0-1 0 0,0-1 1 0 0,0 1-1 0 0,1 0 1 0 0,0 0-1 0 0,-1-1 0 0 0,1 1 1 0 0,1-1-1 0 0,-1 1 1 0 0,1-1-1 0 0,-1 1 1 0 0,1-1-1 0 0,0 0 1 0 0,0 0-1 0 0,0 0 0 0 0,1 0 1 0 0,-1 0-1 0 0,1 0 1 0 0,-1 0-1 0 0,1-1 1 0 0,0 0-1 0 0,0 1 0 0 0,0-1 1 0 0,0 0-1 0 0,1 0 1 0 0,-1-1-1 0 0,0 1 1 0 0,1-1-1 0 0,0 0 1 0 0,-1 0-1 0 0,3 1 14 0 0,2-2-209 0 0,0 0 0 0 0,0-1 0 0 0,0 0 0 0 0,0 0 0 0 0,-1-1 0 0 0,1 0 0 0 0,0 0 0 0 0,-1-1 0 0 0,0 0 0 0 0,1 0 0 0 0,-1 0-1 0 0,0-1 1 0 0,-1 0 0 0 0,5-4 209 0 0,55-41-10554 0 0,-59 43 8190 0 0,5-5-5028 0 0</inkml:trace>
  <inkml:trace contextRef="#ctx0" brushRef="#br0" timeOffset="29111.433">16615 2861 6321 0 0,'0'0'2083'0'0,"0"0"-390"0"0,0 0-165 0 0,0 0-36 0 0,0 0-77 0 0,0 0-148 0 0,0 0-232 0 0,0 0-199 0 0,0 0-137 0 0,0 0-111 0 0,-16 31-88 0 0,-46 96-66 0 0,53-89-126 0 0,19-30-21 0 0,-5-6-169 0 0,6 1 62 0 0,0 0 0 0 0,0-1-1 0 0,0 0 1 0 0,0-1 0 0 0,0 0-1 0 0,0-1 1 0 0,0 0 0 0 0,0-1-1 0 0,0 0 1 0 0,0 0-1 0 0,0-2 1 0 0,0 1 0 0 0,-1-1-1 0 0,1-1 1 0 0,-1 0 0 0 0,0 0-1 0 0,0-1 1 0 0,0 0 0 0 0,0-1-1 0 0,-1 0 1 0 0,0-1 0 0 0,0 0-1 0 0,-1 0 1 0 0,0 0-1 0 0,0-1 1 0 0,-1-1 0 0 0,4-4-180 0 0,-6 6 88 0 0,1 1 0 0 0,-2-1 0 0 0,1 1 0 0 0,-1-1-1 0 0,0-1 1 0 0,0 1 0 0 0,-1-1 0 0 0,1 1 0 0 0,-2-1 0 0 0,1 0 0 0 0,-1 0 0 0 0,-1 0 0 0 0,1 0 0 0 0,-2 0 0 0 0,1 0 0 0 0,-1-1 0 0 0,0 1 0 0 0,-1-4-88 0 0,-2 7-30 0 0,0 1 0 0 0,-1 0 0 0 0,1 0 0 0 0,-1 0 0 0 0,0 0 0 0 0,0 1 0 0 0,-1-1 0 0 0,1 1 1 0 0,-1 0-1 0 0,1 0 0 0 0,-1 1 0 0 0,0 0 0 0 0,0-1 0 0 0,0 2 0 0 0,0-1 0 0 0,-1 1 0 0 0,1-1 0 0 0,0 1 0 0 0,-1 1 1 0 0,1-1-1 0 0,-1 1 0 0 0,1 0 0 0 0,-1 0 0 0 0,1 1 0 0 0,0-1 0 0 0,-1 1 0 0 0,1 0 0 0 0,-2 1 30 0 0,-77 32-2406 0 0,59-17-1565 0 0,2 0-4576 0 0,15-9-2729 0 0</inkml:trace>
  <inkml:trace contextRef="#ctx0" brushRef="#br0" timeOffset="29527.464">17182 2706 6329 0 0,'0'0'3688'0'0,"0"0"-978"0"0,0 0-574 0 0,0 0-323 0 0,0 0-398 0 0,0 0-390 0 0,0 0-331 0 0,0 0-236 0 0,0 0-75 0 0,0 0-20 0 0,0 0-31 0 0,0 0-21 0 0,0 0-27 0 0,-15 11-43 0 0,-68 55 122 0 0,72-59-238 0 0,-16 26 322 0 0,56-25-342 0 0,78 6 337 0 0,-104-13-377 0 0,0 0 1 0 0,0-1 0 0 0,0 1 0 0 0,1 0 0 0 0,-1 0-1 0 0,0 1 1 0 0,0-1 0 0 0,0 1 0 0 0,0 0-1 0 0,-1-1 1 0 0,1 1 0 0 0,0 0 0 0 0,-1 1-1 0 0,1-1 1 0 0,-1 0 0 0 0,0 1 0 0 0,0-1 0 0 0,0 1-1 0 0,0 0 1 0 0,0 0 0 0 0,-1-1 0 0 0,1 1-1 0 0,-1 0 1 0 0,0 1 0 0 0,1-1 0 0 0,-2 0-1 0 0,1 0 1 0 0,0 0 0 0 0,-1 1 0 0 0,1-1 0 0 0,-1 0-1 0 0,0 1 1 0 0,0-1 0 0 0,0 0 0 0 0,0 1-1 0 0,-1-1 1 0 0,1 0 0 0 0,-2 2-66 0 0,-6 5 123 0 0,-1 0-1 0 0,0 0 1 0 0,0 0-1 0 0,-1-2 1 0 0,-1 1 0 0 0,0-1-1 0 0,0-1 1 0 0,-6 4-123 0 0,5-3 44 0 0,-121 47 135 0 0,78-47-1933 0 0,55-8 698 0 0,0-6-4686 0 0,0 5-2975 0 0</inkml:trace>
  <inkml:trace contextRef="#ctx0" brushRef="#br0" timeOffset="30379.093">17624 2824 5953 0 0,'0'0'2521'0'0,"0"0"-761"0"0,0 0-257 0 0,0 0 94 0 0,0 0 108 0 0,0 0-107 0 0,0 0-287 0 0,0 0-280 0 0,0 0-208 0 0,0 0-151 0 0,0 0-84 0 0,0 0-87 0 0,0 0-90 0 0,-5-5-55 0 0,3 3-283 0 0,1 1-57 0 0,1 0-1 0 0,-1 0 1 0 0,0 0-1 0 0,1 0 0 0 0,-1 0 1 0 0,0 0-1 0 0,1 0 1 0 0,-1 0-1 0 0,0 0 0 0 0,0 1 1 0 0,0-1-1 0 0,0 0 1 0 0,0 1-1 0 0,0-1 0 0 0,0 1 1 0 0,0-1-1 0 0,0 1 1 0 0,0-1-1 0 0,0 1 0 0 0,-1 0 1 0 0,1-1-1 0 0,0 1 1 0 0,0 0-1 0 0,0 0 0 0 0,0 0 1 0 0,0 0-1 0 0,-1 0 1 0 0,1 0-1 0 0,0 0 0 0 0,0 0 1 0 0,0 1-1 0 0,0-1 1 0 0,-1 0-16 0 0,-12 11 75 0 0,0 1 0 0 0,1 0 1 0 0,0 0-1 0 0,1 1 0 0 0,0 1 1 0 0,1 0-1 0 0,1 0 1 0 0,0 1-1 0 0,1 1 0 0 0,0-1 1 0 0,2 1-1 0 0,0 1 1 0 0,0 0-1 0 0,2 0 0 0 0,0 0 1 0 0,1 0-1 0 0,1 1 0 0 0,0-1 1 0 0,2 1-1 0 0,0 0 1 0 0,1 1-76 0 0,0-15 19 0 0,1-1 0 0 0,0 1 0 0 0,0 0 0 0 0,0 0 0 0 0,1-1 0 0 0,-1 1 0 0 0,1 0 0 0 0,0-1 0 0 0,0 0 0 0 0,0 1 0 0 0,0-1 0 0 0,1 0 0 0 0,0 0 0 0 0,-1 0 0 0 0,1-1 0 0 0,0 1 0 0 0,0-1 0 0 0,0 1 0 0 0,1-1 0 0 0,-1 0 0 0 0,0 0 0 0 0,1 0 0 0 0,0-1 0 0 0,-1 1 0 0 0,1-1 0 0 0,0 0 0 0 0,0 0 0 0 0,0 0 1 0 0,-1-1-1 0 0,3 1-19 0 0,5 1 111 0 0,0-1 0 0 0,0 0 0 0 0,0-1 0 0 0,0 0 1 0 0,0-1-1 0 0,0 0 0 0 0,0-1 0 0 0,0 0 0 0 0,0 0 1 0 0,5-3-112 0 0,7-4 148 0 0,0-1 1 0 0,-1-1-1 0 0,0-2 1 0 0,-1 0 0 0 0,0-1-1 0 0,-1 0 1 0 0,-1-2 0 0 0,0-1-1 0 0,-1 0 1 0 0,-1-1-1 0 0,-1-1 1 0 0,0 0 0 0 0,-2-1-1 0 0,0-1 1 0 0,-1-1-1 0 0,8-19-148 0 0,-19 36-11 0 0,0-1-1 0 0,-1 1 0 0 0,0-1 0 0 0,0 1 0 0 0,0-1 0 0 0,-1 1 0 0 0,0-1 0 0 0,0 0 0 0 0,0 1 0 0 0,-1-1 0 0 0,0 1 0 0 0,0-1 1 0 0,0 1-1 0 0,-1-1 0 0 0,0 1 0 0 0,0 0 0 0 0,0 0 0 0 0,0 0 0 0 0,-1 0 0 0 0,0 0 0 0 0,0 0 0 0 0,0 1 0 0 0,-1-1 1 0 0,0 1-1 0 0,1 0 0 0 0,-1 0 0 0 0,-1 1 0 0 0,1-1 0 0 0,-1 1 0 0 0,1 0 0 0 0,-1 0 0 0 0,0 0 0 0 0,0 0 0 0 0,0 1 1 0 0,0 0-1 0 0,-1 0 0 0 0,1 1 0 0 0,0-1 0 0 0,-1 1 0 0 0,1 0 0 0 0,-1 1 0 0 0,0-1 0 0 0,1 1 0 0 0,-5 1 12 0 0,-3-2-273 0 0,0 0 0 0 0,1 1-1 0 0,-1 1 1 0 0,0 0-1 0 0,0 1 1 0 0,1 1 0 0 0,-1 0-1 0 0,1 0 1 0 0,-1 1-1 0 0,1 1 1 0 0,1 0 0 0 0,-1 0-1 0 0,1 1 274 0 0,-88 60-5332 0 0,58-37-1652 0 0,21-14-4057 0 0</inkml:trace>
  <inkml:trace contextRef="#ctx0" brushRef="#br0" timeOffset="30708.461">17314 3100 12091 0 0,'0'0'2681'0'0,"0"0"-564"0"0,0 0-399 0 0,0 0-237 0 0,0 0-180 0 0,0 0-191 0 0,0 0-184 0 0,0 0-131 0 0,0 0-102 0 0,34-13-82 0 0,107-40-92 0 0,-21 18 677 0 0,-108 34-1085 0 0,-8 0-66 0 0,2 0-2 0 0,0 0-1 0 0,0 0 1 0 0,0 0-1 0 0,1 1 1 0 0,-1 0-1 0 0,0 0 1 0 0,0 1-1 0 0,0 0 1 0 0,0 0-1 0 0,0 0 1 0 0,0 1-1 0 0,0-1 1 0 0,0 1-1 0 0,0 1 1 0 0,-1-1-1 0 0,1 1 1 0 0,3 2-43 0 0,-3 0 26 0 0,0 0 0 0 0,0-1 0 0 0,0 0 1 0 0,1-1-1 0 0,0 1 0 0 0,0-1 0 0 0,0-1 0 0 0,0 1 0 0 0,0-1 0 0 0,0 0 1 0 0,1-1-1 0 0,-1 0 0 0 0,1 0 0 0 0,-1-1 0 0 0,1 1 0 0 0,-1-2 0 0 0,1 1 1 0 0,-1-1-1 0 0,2 0-26 0 0,16 0 39 0 0,67-2-1826 0 0,-59-14-2704 0 0,-22 10-453 0 0,-3 5-6735 0 0</inkml:trace>
  <inkml:trace contextRef="#ctx0" brushRef="#br0" timeOffset="31076.487">18220 2945 12827 0 0,'0'0'1887'0'0,"0"0"-623"0"0,0 0-157 0 0,0 0 127 0 0,0 0 15 0 0,0 0-146 0 0,0 0-208 0 0,0 0-172 0 0,0 0-91 0 0,0 0-69 0 0,0 0-55 0 0,0 0-40 0 0,0 0-45 0 0,34 2-26 0 0,107 2-30 0 0,28-10 804 0 0,-90 6-1723 0 0,-67-7-2217 0 0,-11 2-818 0 0,-1-1-3618 0 0,0 2-4036 0 0</inkml:trace>
  <inkml:trace contextRef="#ctx0" brushRef="#br0" timeOffset="31326.212">18478 2739 13235 0 0,'0'0'2595'0'0,"0"0"-851"0"0,0 0-443 0 0,0 0-80 0 0,0 0-72 0 0,0 0-141 0 0,0 0-183 0 0,0 0-171 0 0,-9 32-119 0 0,-27 97-102 0 0,26-50 216 0 0,10 94-148 0 0,7-140-1163 0 0,-3-28-2918 0 0,0-3-3444 0 0,-3-2-4103 0 0</inkml:trace>
  <inkml:trace contextRef="#ctx0" brushRef="#br0" timeOffset="32568.76">18875 3001 1224 0 0,'0'0'3346'0'0,"0"0"-1457"0"0,0 0-582 0 0,0 0-103 0 0,0 0-28 0 0,0 0-76 0 0,0 0-71 0 0,0 0-38 0 0,0 0 22 0 0,0 0 30 0 0,0 0 23 0 0,0 0-57 0 0,0 0-142 0 0,7 2-86 0 0,0 0-490 0 0,0-1 0 0 0,1 1 0 0 0,-1-1 0 0 0,0 0 0 0 0,0-1-1 0 0,1 0 1 0 0,-1 0 0 0 0,0 0 0 0 0,1-1 0 0 0,-1 0 0 0 0,0-1-1 0 0,1 0-290 0 0,21-10 328 0 0,-1-1 0 0 0,-1-1 0 0 0,0-2 0 0 0,-1-1 0 0 0,-1-1 0 0 0,-1-1 0 0 0,0-1 0 0 0,-1-1 0 0 0,-2-1 0 0 0,0-1 0 0 0,11-17-328 0 0,-32 41 23 0 0,0-1 0 0 0,0 0 0 0 0,0 1 1 0 0,1-1-1 0 0,-1 0 0 0 0,0 1 0 0 0,0-1 0 0 0,0 0 1 0 0,0 1-1 0 0,1-1 0 0 0,-1 0 0 0 0,0 1 0 0 0,0-1 0 0 0,1 0 1 0 0,-1 0-1 0 0,0 0 0 0 0,1 1 0 0 0,-1-1 0 0 0,0 0 1 0 0,0 0-1 0 0,1 0 0 0 0,-1 1 0 0 0,0-1 0 0 0,1 0 0 0 0,-1 0 1 0 0,0 0-1 0 0,1 0 0 0 0,-1 0 0 0 0,1 0 0 0 0,-1 0 1 0 0,0 0-1 0 0,1 0 0 0 0,-1 0 0 0 0,0 0 0 0 0,1 0 0 0 0,-1 0 1 0 0,0 0-1 0 0,1 0-23 0 0,-3 11-118 0 0,-14 217 140 0 0,16 68-402 0 0,-1-281 361 0 0,-1 0 0 0 0,-1 0 0 0 0,0-1-1 0 0,-1 1 1 0 0,0-1 0 0 0,-1 0 0 0 0,-1 0-1 0 0,0 0 1 0 0,-1-1 0 0 0,0 0 0 0 0,-1 0-1 0 0,-1-1 1 0 0,0 0 0 0 0,-1-1 0 0 0,0 1-1 0 0,-5 3 20 0 0,6-7 8 0 0,-1-1-1 0 0,1-1 0 0 0,-1 1 1 0 0,-1-1-1 0 0,1-1 0 0 0,-1 0 1 0 0,0 0-1 0 0,0-1 0 0 0,0-1 1 0 0,-1 0-1 0 0,1 0 0 0 0,-1-1 1 0 0,0-1-1 0 0,0 0-7 0 0,11-2 6 0 0,-1 0-1 0 0,0 0 1 0 0,0 0 0 0 0,1 0 0 0 0,-1 0 0 0 0,1-1-1 0 0,-1 1 1 0 0,1 0 0 0 0,-1-1 0 0 0,1 0-1 0 0,0 1 1 0 0,0-1 0 0 0,0 0 0 0 0,0 1-1 0 0,0-1 1 0 0,0 0 0 0 0,0 0 0 0 0,0 0-1 0 0,1 0 1 0 0,-1 0 0 0 0,1 0 0 0 0,-1 0-1 0 0,1 0 1 0 0,0 0 0 0 0,0 0 0 0 0,0 0-1 0 0,0 0 1 0 0,0 0 0 0 0,1 0 0 0 0,-1 0 0 0 0,0 0-1 0 0,1 0 1 0 0,0 0 0 0 0,-1 0 0 0 0,1 0-1 0 0,0 0 1 0 0,0 1 0 0 0,0-1 0 0 0,0 0-1 0 0,0 1 1 0 0,1-1 0 0 0,-1 0 0 0 0,0 1-1 0 0,1-1 1 0 0,-1 1 0 0 0,1 0 0 0 0,0-1-6 0 0,38-44-18 0 0,1 1 0 0 0,2 2 1 0 0,48-36 17 0 0,-27 23-587 0 0,-33 21-934 0 0,-24 22-1510 0 0,-1-1-3708 0 0,-5 10-4471 0 0</inkml:trace>
  <inkml:trace contextRef="#ctx0" brushRef="#br0" timeOffset="33053.373">19034 2699 9258 0 0,'0'0'2200'0'0,"0"0"-554"0"0,0 0-311 0 0,0 0-100 0 0,0 0-63 0 0,0 0-83 0 0,0 0-120 0 0,0 0-114 0 0,0 0-87 0 0,0 0-82 0 0,0 0-84 0 0,0 0-48 0 0,0 0-62 0 0,26-12-48 0 0,81-40-37 0 0,1-17 554 0 0,-39 3 165 0 0,-63 56-507 0 0,-6 10-611 0 0,0 0 1 0 0,0 1 0 0 0,0-1 0 0 0,0 0-1 0 0,1 0 1 0 0,-1 1 0 0 0,0-1 0 0 0,0 0-1 0 0,0 1 1 0 0,0-1 0 0 0,0 0-1 0 0,0 0 1 0 0,1 1 0 0 0,-1-1 0 0 0,0 0-1 0 0,0 0 1 0 0,0 1 0 0 0,1-1 0 0 0,-1 0-1 0 0,0 0 1 0 0,0 0 0 0 0,1 0 0 0 0,-1 1-1 0 0,0-1 1 0 0,1 0 0 0 0,-1 0-1 0 0,0 0 1 0 0,0 0 0 0 0,1 0 0 0 0,-1 0-1 0 0,0 0 1 0 0,1 0 0 0 0,-1 0 0 0 0,0 0-1 0 0,0 0 1 0 0,1 0 0 0 0,-1 0 0 0 0,0 0-1 0 0,1 0 1 0 0,-1 0 0 0 0,0 0 0 0 0,1 0-1 0 0,-1 0 1 0 0,0 0 0 0 0,0 0-1 0 0,1 0 1 0 0,-1-1 0 0 0,0 1 0 0 0,0 0-1 0 0,1 0 1 0 0,-1 0 0 0 0,0-1 0 0 0,0 1-1 0 0,1 0 1 0 0,-1 0 0 0 0,0-1 0 0 0,0 1-1 0 0,0 0 1 0 0,0 0 0 0 0,1-1 0 0 0,-1 1-1 0 0,0 0 1 0 0,0 0 0 0 0,0-1-1 0 0,0 1 1 0 0,0 0 0 0 0,0-1 0 0 0,0 1-1 0 0,0 0-8 0 0,97 131 402 0 0,-53-97-836 0 0,-22-26-5597 0 0,-11-5 728 0 0,-7 0-6190 0 0</inkml:trace>
  <inkml:trace contextRef="#ctx0" brushRef="#br0" timeOffset="33911.524">19932 2791 1040 0 0,'0'0'1563'0'0,"0"0"-93"0"0,0 0 89 0 0,0 0 115 0 0,0 0-5 0 0,0 0-131 0 0,0 0-159 0 0,0 0-178 0 0,0 0-164 0 0,0 0-118 0 0,0 0-97 0 0,0 0-40 0 0,0 0-35 0 0,5-7-28 0 0,15-21-35 0 0,-17 1 3427 0 0,-48 22-2806 0 0,38 6-1045 0 0,-5 0-135 0 0,0 2 1 0 0,1-1-1 0 0,-1 2 1 0 0,1-1 0 0 0,0 2-1 0 0,0-1 1 0 0,0 2-1 0 0,0-1 1 0 0,1 2 0 0 0,0-1-1 0 0,-6 6-125 0 0,-30 26 276 0 0,45-37-272 0 0,0 0 0 0 0,0 0 1 0 0,0 0-1 0 0,0 0 0 0 0,0 0 0 0 0,0 0 0 0 0,0 0 1 0 0,1 0-1 0 0,-1 1 0 0 0,0-1 0 0 0,1 0 1 0 0,-1 0-1 0 0,1 1 0 0 0,-1-1 0 0 0,1 0 0 0 0,-1 1 1 0 0,1-1-1 0 0,0 1 0 0 0,0-1 0 0 0,0 0 0 0 0,0 1 1 0 0,0-1-1 0 0,0 1 0 0 0,0-1 0 0 0,0 1 1 0 0,0-1-1 0 0,1 0 0 0 0,-1 1 0 0 0,1-1 0 0 0,-1 0 1 0 0,1 1-1 0 0,-1-1 0 0 0,1 0 0 0 0,0 0 0 0 0,0 1 1 0 0,0-1-1 0 0,-1 0 0 0 0,1 0 0 0 0,1 0-4 0 0,143 51 230 0 0,-132-45-192 0 0,-10-6-27 0 0,0 0-1 0 0,0 0 1 0 0,0 0 0 0 0,-1 0 0 0 0,1 1-1 0 0,0-1 1 0 0,-1 1 0 0 0,1 0-1 0 0,-1 0 1 0 0,1 0 0 0 0,-1 0-1 0 0,0 0 1 0 0,0 0 0 0 0,0 0-1 0 0,0 1 1 0 0,0-1 0 0 0,-1 1-1 0 0,1-1 1 0 0,-1 1 0 0 0,1 0-1 0 0,-1 0 1 0 0,0 0 0 0 0,0 0-1 0 0,0-1 1 0 0,-1 1 0 0 0,1 2-11 0 0,-3 2 45 0 0,0 0 1 0 0,-1 0 0 0 0,0 0 0 0 0,0 0-1 0 0,0-1 1 0 0,-1 1 0 0 0,0-1-1 0 0,0 0 1 0 0,-1 0 0 0 0,0-1 0 0 0,0 1-1 0 0,0-1 1 0 0,-1 0 0 0 0,1 0-1 0 0,-1-1 1 0 0,-1 0 0 0 0,1 0 0 0 0,0 0-1 0 0,-4 1-45 0 0,-14 12 100 0 0,16-11-86 0 0,0-1 0 0 0,0 1 0 0 0,-1-1 0 0 0,1 0 0 0 0,-1-1 0 0 0,-1 0 0 0 0,1-1 0 0 0,0 0 0 0 0,-1 0 0 0 0,0-1 0 0 0,0 0 0 0 0,1 0 0 0 0,-1-1 0 0 0,0-1 0 0 0,0 0 0 0 0,-7-1-14 0 0,15 0-44 0 0,0 0 0 0 0,0-1 0 0 0,0 1-1 0 0,0-1 1 0 0,0 0 0 0 0,0 0 0 0 0,0 1 0 0 0,0-1 0 0 0,1 0-1 0 0,-1-1 1 0 0,1 1 0 0 0,0 0 0 0 0,0 0 0 0 0,-1-1 0 0 0,1 1-1 0 0,1 0 1 0 0,-1-1 0 0 0,0 1 0 0 0,1-1 0 0 0,-1 1 0 0 0,1-1-1 0 0,0 0 1 0 0,-1 1 0 0 0,1-1 0 0 0,1 1 0 0 0,-1-1 0 0 0,0 1-1 0 0,1-1 1 0 0,-1 0 0 0 0,1 1 0 0 0,0 0 0 0 0,-1-1 0 0 0,1 1 0 0 0,1-1-1 0 0,-1 1 1 0 0,0 0 0 0 0,0 0 0 0 0,1 0 0 0 0,-1 0 0 0 0,1 0-1 0 0,0 0 1 0 0,0 0 0 0 0,0 0 0 0 0,0 0 44 0 0,31-27-2119 0 0,-11 14-3582 0 0,-13 11-3580 0 0</inkml:trace>
  <inkml:trace contextRef="#ctx0" brushRef="#br0" timeOffset="34164.808">20289 2953 18404 0 0,'0'0'2390'0'0,"0"0"-1449"0"0,0 0-431 0 0,0 0 151 0 0,0 0 126 0 0,0 0-15 0 0,0 0-188 0 0,0 0-234 0 0,0 0-157 0 0,0 0-108 0 0,0 0-27 0 0,0 0-29 0 0,0 0-18 0 0,-8 23-36 0 0,-24 71-57 0 0,16-59-136 0 0,12-35-3770 0 0,-2-1-7535 0 0,4 1 1584 0 0</inkml:trace>
  <inkml:trace contextRef="#ctx0" brushRef="#br0" timeOffset="34395.405">20269 2577 15059 0 0,'0'0'2353'0'0,"0"0"-601"0"0,0 0-377 0 0,0 0-160 0 0,0 0-192 0 0,0 0-222 0 0,0 0-242 0 0,0 0-205 0 0,0 0-129 0 0,0 0-101 0 0,0 0-81 0 0,0 0-70 0 0,0 0-77 0 0,6-14-95 0 0,19-39-165 0 0,-7 88-1486 0 0,-12 1-4440 0 0,-4-18-4878 0 0</inkml:trace>
  <inkml:trace contextRef="#ctx0" brushRef="#br0" timeOffset="34797.674">20508 3049 7770 0 0,'0'0'5764'0'0,"0"0"-3268"0"0,0 0-1104 0 0,0 0-97 0 0,0 0-174 0 0,0 0-295 0 0,0 0-260 0 0,0 0-177 0 0,0 0-62 0 0,0 0 8 0 0,0 0-11 0 0,0 0-8 0 0,0 0-27 0 0,15-20-38 0 0,48-60 18 0 0,-5 18 537 0 0,-56 58-806 0 0,0 1-1 0 0,0 0 1 0 0,0 0 0 0 0,1 1-1 0 0,-1-1 1 0 0,1 1 0 0 0,0-1 0 0 0,0 1-1 0 0,0 0 1 0 0,0 0 0 0 0,0 0-1 0 0,1 0 1 0 0,-1 0 0 0 0,0 1-1 0 0,1 0 1 0 0,-1-1 0 0 0,1 1 0 0 0,3 0 0 0 0,-1 42-722 0 0,-8-17 607 0 0,1-22 115 0 0,0 1 1 0 0,0-1-1 0 0,0 0 1 0 0,0 1 0 0 0,1-1-1 0 0,-1 1 1 0 0,1 0-1 0 0,-1-1 1 0 0,1 1 0 0 0,0-1-1 0 0,0 1 1 0 0,0 0-1 0 0,1-1 1 0 0,-1 1 0 0 0,0 0-1 0 0,1-1 1 0 0,0 1-1 0 0,0-1 1 0 0,0 1 0 0 0,0-1-1 0 0,0 0 1 0 0,0 1-1 0 0,0-1 1 0 0,1 0 0 0 0,-1 0-1 0 0,1 0 1 0 0,0 0-1 0 0,-1 0 1 0 0,1 0 0 0 0,0 0-1 0 0,0-1 1 0 0,0 1-1 0 0,0 0 1 0 0,1-1 0 0 0,-1 0-1 0 0,0 0 1 0 0,1 0-1 0 0,-1 0 1 0 0,3 1-1 0 0,-1-2 42 0 0,1 1 28 0 0,-1-1 1 0 0,1 0 0 0 0,-1 0 0 0 0,0 0-1 0 0,1-1 1 0 0,-1 0 0 0 0,1 0 0 0 0,-1 0-1 0 0,0 0 1 0 0,0 0 0 0 0,1-1 0 0 0,-1 0-1 0 0,0 0 1 0 0,0 0 0 0 0,-1 0 0 0 0,2-1-71 0 0,3-2 150 0 0,-1 1 1 0 0,1-1 0 0 0,-1-1-1 0 0,0 1 1 0 0,-1-1 0 0 0,0 0 0 0 0,1 0-1 0 0,-2-1 1 0 0,1 0 0 0 0,-1 0-1 0 0,0-1 1 0 0,-1 1 0 0 0,0-1-1 0 0,0 0 1 0 0,0 0 0 0 0,-1 0 0 0 0,0 0-1 0 0,-1-1 1 0 0,0 1 0 0 0,0-1-1 0 0,-1 0 1 0 0,0-2-151 0 0,-6-11-1334 0 0,-6 28-8420 0 0,9-2-1795 0 0</inkml:trace>
  <inkml:trace contextRef="#ctx0" brushRef="#br0" timeOffset="35159.471">21267 2732 18356 0 0,'0'0'1648'0'0,"0"0"-526"0"0,0 0-183 0 0,0 0-16 0 0,0 0-95 0 0,0 0-168 0 0,0 0-184 0 0,0 0-135 0 0,0 0-93 0 0,0 0-57 0 0,0 0-53 0 0,0 0-48 0 0,0 0-32 0 0,-27 15-21 0 0,-83 50-1 0 0,67-20-6 0 0,39-34-31 0 0,0-6-8 0 0,1 1 0 0 0,0-1 0 0 0,0 1 0 0 0,0 0 0 0 0,1 0 0 0 0,0 0-1 0 0,0 0 1 0 0,1 0 0 0 0,-1 0 0 0 0,1 0 0 0 0,1 0 0 0 0,-1 1 0 0 0,1-1 0 0 0,0 0 0 0 0,0 1-1 0 0,1-1 1 0 0,0 0 0 0 0,0 0 0 0 0,1 1 0 0 0,-1-1 0 0 0,1 0 0 0 0,1 0 0 0 0,-1-1 0 0 0,1 1-1 0 0,0 0 1 0 0,0-1 0 0 0,1 0 0 0 0,-1 0 0 0 0,1 0 0 0 0,0 0 0 0 0,1 0 0 0 0,-1-1 0 0 0,1 0-1 0 0,0 0 1 0 0,0 0 0 0 0,0 0 9 0 0,8 0 66 0 0,0 0 0 0 0,0-1 0 0 0,1-1 0 0 0,-1 0 1 0 0,1-1-1 0 0,-1 0 0 0 0,1-1 0 0 0,-1 0 0 0 0,1-2 0 0 0,-1 1 0 0 0,1-1 0 0 0,-1-1 0 0 0,0-1 0 0 0,0 0 0 0 0,0 0 0 0 0,-1-1 0 0 0,1-1 1 0 0,-1 0-1 0 0,0-1 0 0 0,-1 0 0 0 0,0-1 0 0 0,7-6-66 0 0,-8 6 109 0 0,-1-1 0 0 0,0 0 0 0 0,-1-1 0 0 0,0 0 0 0 0,-1-1 0 0 0,0 1 0 0 0,0-1 0 0 0,-1-1 1 0 0,-1 1-1 0 0,0-1 0 0 0,0 0 0 0 0,-1 0 0 0 0,-1-1 0 0 0,0 1 0 0 0,0-1 0 0 0,-2 1 0 0 0,1-1 0 0 0,-2 0 0 0 0,0-9-109 0 0,1 18-17 0 0,0-1-1 0 0,0 0 1 0 0,-1 1-1 0 0,0-1 0 0 0,0 0 1 0 0,0 0-1 0 0,-1 1 1 0 0,1-1-1 0 0,-1 0 1 0 0,0 0-1 0 0,-1 1 0 0 0,1-1 1 0 0,-1 1-1 0 0,0-1 1 0 0,0 1-1 0 0,0 0 1 0 0,-1 0-1 0 0,1 0 1 0 0,-1 0-1 0 0,0 0 0 0 0,0 1 1 0 0,0-1-1 0 0,-1 1 1 0 0,1 0-1 0 0,-1 0 1 0 0,0 0-1 0 0,0 0 0 0 0,0 1 1 0 0,0-1-1 0 0,0 1 1 0 0,-1 0-1 0 0,1 0 1 0 0,-1 1-1 0 0,1-1 0 0 0,-5 1 18 0 0,-80 20-2703 0 0,62-4-936 0 0,0 1-3954 0 0,10-4-4598 0 0</inkml:trace>
  <inkml:trace contextRef="#ctx0" brushRef="#br0" timeOffset="35475.435">21097 2923 10242 0 0,'0'0'5929'0'0,"0"0"-3407"0"0,0 0-1139 0 0,0 0-58 0 0,0 0-81 0 0,0 0-201 0 0,0 0-192 0 0,0 0-193 0 0,0 0-151 0 0,0 0-125 0 0,0 0-93 0 0,0 0-62 0 0,0 0-82 0 0,27-10-5 0 0,81-32-27 0 0,-67 32 75 0 0,30 40 158 0 0,43 6 517 0 0,-88-33-4386 0 0,2-2-4005 0 0,-28-1-4009 0 0</inkml:trace>
  <inkml:trace contextRef="#ctx0" brushRef="#br0" timeOffset="36515.638">21386 2467 4105 0 0,'0'0'3019'0'0,"0"0"-865"0"0,0 0-380 0 0,0 0-66 0 0,0 0-145 0 0,0 0-219 0 0,0 0-201 0 0,0 0-183 0 0,0 0-106 0 0,0 0-51 0 0,0 0-90 0 0,0 0-95 0 0,0 0-89 0 0,11 4-73 0 0,73 18 706 0 0,158-30 1907 0 0,-220 6-2777 0 0,-21 1-265 0 0,0 0 0 0 0,1 1-1 0 0,-1-1 1 0 0,0 0 0 0 0,1 1-1 0 0,-1-1 1 0 0,1 1 0 0 0,-1 0-1 0 0,1-1 1 0 0,-1 1 0 0 0,1 0-1 0 0,-1 0 1 0 0,1 0 0 0 0,-1 0-1 0 0,1 0 1 0 0,-1 0 0 0 0,1 1-1 0 0,-1-1 1 0 0,1 0 0 0 0,-1 1-1 0 0,1-1 1 0 0,-1 1-1 0 0,1 0 1 0 0,-1-1 0 0 0,0 1-1 0 0,1 0 1 0 0,-1 0 0 0 0,0 0-1 0 0,0 0 1 0 0,0 0 0 0 0,0 0-1 0 0,0 0 1 0 0,0 0 0 0 0,0 0-1 0 0,0 1 1 0 0,0-1 0 0 0,0 0-1 0 0,-1 1 1 0 0,1-1 0 0 0,0 0-1 0 0,-1 1 1 0 0,1-1 0 0 0,-1 1-1 0 0,0-1 1 0 0,1 1-27 0 0,-12 94 351 0 0,2-15-310 0 0,3 0 1 0 0,4 1-1 0 0,3 4-41 0 0,0-3 38 0 0,-32 39-4 0 0,-4-32 79 0 0,29-75-92 0 0,-13-7 1378 0 0,-130-1-1353 0 0,66 1-1831 0 0,80-19-4001 0 0,3 4-3136 0 0,2 3-3657 0 0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39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27 477 0 0 0,'0'0'1178'0'0,"0"0"1090"0"0,0 0 574 0 0,0 0-164 0 0,0 0-348 0 0,0 0-343 0 0,0 0-299 0 0,0 0-289 0 0,0 0-276 0 0,34 4-199 0 0,109 13-148 0 0,-124-14-480 0 0,0-1-1 0 0,0-1 0 0 0,0-1 1 0 0,0-1-1 0 0,0 0 0 0 0,-1-1 1 0 0,1-1-1 0 0,0-1 0 0 0,-1-1 1 0 0,0 0-1 0 0,0-2 0 0 0,0 0 1 0 0,14-8-296 0 0,-27 13 41 0 0,26-14 174 0 0,-1 0-1 0 0,0-2 1 0 0,-2-1-1 0 0,0-1 0 0 0,-1-1 1 0 0,-1-2-1 0 0,-1 0 1 0 0,-1-2-1 0 0,-1-1 1 0 0,18-26-215 0 0,-36 43 44 0 0,0 1-1 0 0,0 0 1 0 0,-1-1 0 0 0,0 0 0 0 0,-1 0 0 0 0,1-1 0 0 0,-2 1-1 0 0,1 0 1 0 0,-1-1 0 0 0,-1 0 0 0 0,0 1 0 0 0,0-1 0 0 0,-1 0-1 0 0,0 0 1 0 0,-1-4-44 0 0,-1 11-1 0 0,1 1 1 0 0,0-1-1 0 0,-1 1 0 0 0,1-1 1 0 0,-1 1-1 0 0,0 0 0 0 0,0 0 1 0 0,0 0-1 0 0,0 0 0 0 0,0 0 1 0 0,0 0-1 0 0,0 1 0 0 0,-1-1 0 0 0,1 1 1 0 0,-1-1-1 0 0,1 1 0 0 0,-1 0 1 0 0,0 0-1 0 0,1 0 0 0 0,-1 0 1 0 0,0 1-1 0 0,0-1 0 0 0,1 1 0 0 0,-1 0 1 0 0,0-1-1 0 0,0 1 0 0 0,0 0 1 0 0,1 1-1 0 0,-1-1 0 0 0,0 0 1 0 0,0 1-1 0 0,0 0 0 0 0,1 0 0 0 0,-1-1 1 0 0,0 2-1 0 0,1-1 0 0 0,-1 0 1 0 0,1 0-1 0 0,0 1 0 0 0,-1-1 1 0 0,1 1-1 0 0,-2 1 1 0 0,-16 15-12 0 0,1 0-1 0 0,0 1 1 0 0,2 1 0 0 0,0 1 0 0 0,1 0 0 0 0,1 1-1 0 0,1 1 1 0 0,1 0 0 0 0,1 1 0 0 0,1 0 0 0 0,1 1 0 0 0,1 0-1 0 0,0 6 13 0 0,9-29 0 0 0,-167 498 176 0 0,149-458-148 0 0,-1-1 0 0 0,-2-1-1 0 0,-2-1 1 0 0,-1-1 0 0 0,-2-1-1 0 0,-2-1 1 0 0,-1-2 0 0 0,-14 12-28 0 0,33-36 26 0 0,-1-1 1 0 0,0 0 0 0 0,-1-1-1 0 0,0 0 1 0 0,0-1 0 0 0,0 0-1 0 0,-1-1 1 0 0,0-1 0 0 0,-11 4-27 0 0,24-9 2 0 0,1 0 1 0 0,-1-1 0 0 0,0 1-1 0 0,1 0 1 0 0,-1 0 0 0 0,0-1 0 0 0,1 1-1 0 0,-1 0 1 0 0,0 0 0 0 0,0-1-1 0 0,1 1 1 0 0,-1 0 0 0 0,0-1-1 0 0,0 1 1 0 0,1-1 0 0 0,-1 1 0 0 0,0 0-1 0 0,0-1 1 0 0,0 1 0 0 0,0-1-1 0 0,0 1 1 0 0,0 0 0 0 0,1-1 0 0 0,-1 1-1 0 0,0-1 1 0 0,0 1 0 0 0,0 0-1 0 0,0-1 1 0 0,0 1 0 0 0,-1-1-1 0 0,1 1 1 0 0,0 0 0 0 0,0-1 0 0 0,0 1-1 0 0,0-1 1 0 0,0 1 0 0 0,-1 0-1 0 0,1-1 1 0 0,0 1 0 0 0,0-1 0 0 0,0 1-1 0 0,-1 0 1 0 0,1 0 0 0 0,0-1-1 0 0,-1 1 1 0 0,1 0 0 0 0,0-1-1 0 0,-1 1 1 0 0,1 0 0 0 0,0 0 0 0 0,-1 0-1 0 0,1-1 1 0 0,0 1 0 0 0,-1 0-3 0 0,36-29-257 0 0,-11 15 234 0 0,2 1 0 0 0,-1 1 0 0 0,1 2 0 0 0,1 0 0 0 0,0 2 0 0 0,0 1 0 0 0,1 1 0 0 0,0 1 0 0 0,0 2 0 0 0,0 0 0 0 0,0 2 0 0 0,0 2 0 0 0,0 0 1 0 0,18 4 22 0 0,-35-3 17 0 0,1 0 0 0 0,-1 1 1 0 0,0 1-1 0 0,0-1 0 0 0,0 2 1 0 0,0-1-1 0 0,-1 2 0 0 0,0-1 1 0 0,0 2-1 0 0,0-1 0 0 0,-1 1 1 0 0,0 0-1 0 0,0 1 0 0 0,0 0-17 0 0,-6-4 52 0 0,1-1-1 0 0,0 0 1 0 0,0 0-1 0 0,0-1 1 0 0,0 1-1 0 0,0-1 1 0 0,1 0-1 0 0,-1 0 1 0 0,1-1-1 0 0,-1 1 1 0 0,1-1-1 0 0,0 0 1 0 0,0 0 0 0 0,-1 0-1 0 0,1-1 1 0 0,0 0-1 0 0,0 0 1 0 0,0 0-1 0 0,0 0 1 0 0,0-1-52 0 0,4 1 73 0 0,60-11 200 0 0,-29 0-568 0 0,-26-10-6917 0 0,-10 18 1124 0 0,0-3-5494 0 0</inkml:trace>
  <inkml:trace contextRef="#ctx0" brushRef="#br0" timeOffset="760.854">977 1033 9002 0 0,'0'0'3517'0'0,"0"0"-1657"0"0,0 0-698 0 0,0 0-119 0 0,0 0 31 0 0,0 0-20 0 0,0 0-135 0 0,0 0-131 0 0,0 0-94 0 0,0 0-26 0 0,0 0 10 0 0,0 0-68 0 0,0 0-59 0 0,13 2-53 0 0,43 7-37 0 0,-52-8-389 0 0,1-1 0 0 0,0 0 0 0 0,-1-1 0 0 0,1 1 0 0 0,-1-1 0 0 0,1 0 0 0 0,-1 0 0 0 0,1 0 0 0 0,-1 0 1 0 0,0-1-1 0 0,1 0 0 0 0,-1 0 0 0 0,0 0 0 0 0,0 0 0 0 0,0-1 0 0 0,-1 0 0 0 0,1 1 0 0 0,0-3-72 0 0,10-4 131 0 0,-8 5-100 0 0,0-1 0 0 0,0 1 0 0 0,0-1 0 0 0,-1 0 0 0 0,1 0 0 0 0,-1-1 0 0 0,0 0 0 0 0,-1 0 0 0 0,0 0 0 0 0,0 0 0 0 0,0-1 0 0 0,0 1 0 0 0,-1-1 0 0 0,0 0 0 0 0,-1 0 0 0 0,0 0 1 0 0,0-1-1 0 0,0 1 0 0 0,-1 0 0 0 0,0-1 0 0 0,0 1 0 0 0,-1-8-31 0 0,-2 13-28 0 0,0 0 1 0 0,-1 0-1 0 0,1 1 0 0 0,0-1 1 0 0,-1 1-1 0 0,1-1 1 0 0,-1 1-1 0 0,0 0 0 0 0,1 0 1 0 0,-1 0-1 0 0,0 0 1 0 0,0 1-1 0 0,0-1 1 0 0,1 1-1 0 0,-1-1 0 0 0,0 1 1 0 0,0 0-1 0 0,0 0 1 0 0,0 1-1 0 0,0-1 1 0 0,0 1-1 0 0,1-1 0 0 0,-1 1 1 0 0,0 0-1 0 0,-2 0 28 0 0,-10 8-71 0 0,-1-1-1 0 0,2 2 1 0 0,-1 0-1 0 0,1 1 0 0 0,1 0 1 0 0,0 1-1 0 0,0 0 1 0 0,1 1-1 0 0,1 1 1 0 0,0 0-1 0 0,1 0 0 0 0,-7 13 72 0 0,-26 86-323 0 0,42-109 320 0 0,1 0-1 0 0,-1 0 1 0 0,1 0-1 0 0,0 0 1 0 0,0 0-1 0 0,0 0 1 0 0,1-1 0 0 0,-1 1-1 0 0,1 0 1 0 0,0 0-1 0 0,0 0 1 0 0,0-1-1 0 0,1 1 1 0 0,-1 0 0 0 0,1-1-1 0 0,0 1 1 0 0,0-1-1 0 0,0 0 1 0 0,0 0-1 0 0,1 1 1 0 0,-1-1 0 0 0,1-1-1 0 0,0 1 1 0 0,0 0-1 0 0,0-1 1 0 0,0 0-1 0 0,0 1 1 0 0,1-1 0 0 0,1 0 3 0 0,16 5 72 0 0,0-1 0 0 0,1-2 0 0 0,-1 0 0 0 0,1-1 0 0 0,0-1 0 0 0,0-1 0 0 0,0-1 0 0 0,0-2 0 0 0,0 0 1 0 0,0 0-1 0 0,0-2 0 0 0,-1-1 0 0 0,0-1 0 0 0,0-1 0 0 0,0 0 0 0 0,-1-2 0 0 0,13-7-72 0 0,13-5 147 0 0,-1-3 1 0 0,-1-1-1 0 0,-1-3 0 0 0,-1-1 0 0 0,-2-2 0 0 0,-1-2 1 0 0,-1-1-1 0 0,19-25-147 0 0,-15 18 59 0 0,-2-2-1 0 0,-2-1 1 0 0,-2-2 0 0 0,-3-1 0 0 0,-1-2 0 0 0,-2-1 0 0 0,-3-1-1 0 0,-1-1 1 0 0,9-35-59 0 0,-29 69 23 0 0,-1 1 1 0 0,-2-1-1 0 0,1 0 0 0 0,-2 0 0 0 0,0 0 0 0 0,-1 0 0 0 0,-1 0 1 0 0,-2-12-24 0 0,0 27 9 0 0,1 1-1 0 0,-1-1 1 0 0,0 1 0 0 0,0-1 0 0 0,0 1 0 0 0,0-1 0 0 0,0 1 0 0 0,0 0 0 0 0,-1 0 0 0 0,1 0 0 0 0,-1 1-1 0 0,0-1 1 0 0,1 0 0 0 0,-1 1 0 0 0,0 0 0 0 0,0 0 0 0 0,0 0 0 0 0,0 0 0 0 0,0 0 0 0 0,0 0 0 0 0,0 1-1 0 0,0-1 1 0 0,0 1 0 0 0,0 0 0 0 0,-1 0 0 0 0,1 0 0 0 0,0 1 0 0 0,0-1 0 0 0,0 1 0 0 0,0-1 0 0 0,0 1-1 0 0,0 0 1 0 0,0 0 0 0 0,0 1 0 0 0,0-1 0 0 0,1 0 0 0 0,-1 1 0 0 0,0 0 0 0 0,1 0 0 0 0,-2 1-9 0 0,-11 9-11 0 0,2 0 0 0 0,-1 1 0 0 0,2 1 0 0 0,0 0 0 0 0,0 1 1 0 0,1 0-1 0 0,1 1 0 0 0,1 0 0 0 0,0 1 0 0 0,1 0 0 0 0,1 0 1 0 0,1 0-1 0 0,0 1 0 0 0,1 0 0 0 0,1 0 0 0 0,1 1 0 0 0,0-1 1 0 0,1 1-1 0 0,1-1 0 0 0,1 1 0 0 0,1 0 0 0 0,1-1 0 0 0,1 9 11 0 0,3 3-8 0 0,1-1 0 0 0,1 1 0 0 0,1-1 0 0 0,2-1 0 0 0,1 0 0 0 0,1 0 7 0 0,27 68 20 0 0,-29-61-29 0 0,0 0-1 0 0,-3 1 1 0 0,-1 0 0 0 0,-1 1 0 0 0,-2-1 0 0 0,-2 1 0 0 0,-2 1 10 0 0,0-36-61 0 0,0-2-5 0 0,0 0-8 0 0,0 0 3 0 0,0 0-20 0 0,13-49-2751 0 0,-12 40 2084 0 0,4-42-3509 0 0,-3 16-5970 0 0,-2 20 862 0 0</inkml:trace>
  <inkml:trace contextRef="#ctx0" brushRef="#br0" timeOffset="1000.309">1592 635 11827 0 0,'0'0'2629'0'0,"0"0"-432"0"0,0 0-269 0 0,0 0-147 0 0,0 0-281 0 0,0 0-364 0 0,0 0-369 0 0,0 0-301 0 0,0 0-112 0 0,0 0 9 0 0,0 0 45 0 0,0 0 70 0 0,0 0 18 0 0,14 6-51 0 0,0 1-320 0 0,79 17 510 0 0,103-32 332 0 0,134-50-656 0 0,-169 35-3172 0 0,-141 20-1640 0 0,-7-1-7668 0 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2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0 279 9618 0 0,'0'0'2459'0'0,"0"0"-529"0"0,0 0-366 0 0,0 0-119 0 0,0 0-158 0 0,0 0-215 0 0,0 0-219 0 0,0 0-173 0 0,0 0-79 0 0,0 0-92 0 0,0 0-104 0 0,0 0-82 0 0,0 0-47 0 0,7-12 27 0 0,59-86 876 0 0,10 15-84 0 0,15-3-340 0 0,-70 140-777 0 0,71 156 238 0 0,-51-183-1575 0 0,-20-24-8433 0 0,-18-3-1956 0 0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4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5 384 0 0,'0'0'1291'0'0,"0"0"-192"0"0,0 0 61 0 0,0 0 171 0 0,0 0 165 0 0,0 0 46 0 0,0 0-80 0 0,0 0-99 0 0,0 0-138 0 0,0 0-107 0 0,0 0-77 0 0,-2 0-846 0 0,-4 0 10470 0 0,5 0-8877 0 0,308 7 732 0 0,-194-18-2064 0 0,-113 11-406 0 0,0 0-11 0 0,0 0 6 0 0,0 0 2 0 0,0 0-8 0 0,0 0-7 0 0,0 0 13 0 0,0 0-14 0 0,0 0 0 0 0,0 0-2 0 0,0 0-6 0 0,0 0 11 0 0,0 0 5 0 0,0 0 12 0 0,0 0-26 0 0,-26 1-9264 0 0,21 2 1988 0 0,3 0-4987 0 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5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13675 0 0,'0'0'2107'0'0,"0"0"-773"0"0,0 0-355 0 0,0 0 41 0 0,0 0 73 0 0,0 0-36 0 0,0 0-192 0 0,0 0-233 0 0,0 0-162 0 0,0 0-85 0 0,0 0-26 0 0,0 0 2 0 0,0 0-15 0 0,9 10 1607 0 0,-5-7-1849 0 0,-1 0-1 0 0,1 0 1 0 0,0 0-1 0 0,0 0 1 0 0,0-1-1 0 0,1 0 1 0 0,-1 0-1 0 0,0 0 1 0 0,1 0-1 0 0,-1-1 1 0 0,1 0-1 0 0,0 0 1 0 0,-1 0-1 0 0,1 0 1 0 0,0-1-1 0 0,0 0 1 0 0,0 0-1 0 0,1 0-103 0 0,171-4 911 0 0,-174-4-1094 0 0,-4 6-4855 0 0,-2 1-5125 0 0,1 1-1286 0 0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14939 0 0,'0'0'2281'0'0,"0"0"-1133"0"0,0 0-541 0 0,0 0 80 0 0,0 0 257 0 0,0 0 188 0 0,0 0 30 0 0,0 0-126 0 0,0 0-167 0 0,0 0-137 0 0,0 0-85 0 0,0 0-79 0 0,0 0-72 0 0,32 5-47 0 0,99 14-69 0 0,2-18 525 0 0,-47-16-669 0 0,-43-9-1622 0 0,-31 13-1825 0 0,-1 0-3661 0 0,-7 6-5420 0 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0:56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58 200 9874 0 0,'0'0'1316'0'0,"0"0"-99"0"0,0 0-90 0 0,0 0 38 0 0,0 0 97 0 0,0 0 94 0 0,0 0-30 0 0,0 0-154 0 0,0 0-247 0 0,0 0-235 0 0,0 0-190 0 0,-9-6-148 0 0,-23-20-75 0 0,24 20-30 0 0,8 6-8 0 0,0 0-32 0 0,0 0-17 0 0,0 0-26 0 0,0 0-58 0 0,0 0-8 0 0,0 0-11 0 0,0 0-20 0 0,0 0-7 0 0,0 16 232 0 0,-7 434 1239 0 0,6-430-1518 0 0,1-1 0 0 0,0 1 0 0 0,2-1 0 0 0,0 1 0 0 0,2-1 0 0 0,0 0 0 0 0,1 0 0 0 0,1 0 0 0 0,0-1 0 0 0,1 0 0 0 0,2 0 0 0 0,2 3-13 0 0,-10-19 7 0 0,0 1-1 0 0,1-1 1 0 0,0 0 0 0 0,0 0 0 0 0,-1 0 0 0 0,1-1-1 0 0,0 1 1 0 0,1 0 0 0 0,-1-1 0 0 0,0 1 0 0 0,0-1-1 0 0,1 0 1 0 0,-1 0 0 0 0,1 0 0 0 0,-1 0 0 0 0,1 0-1 0 0,-1 0 1 0 0,1-1 0 0 0,-1 1 0 0 0,1-1-1 0 0,0 0 1 0 0,-1 1 0 0 0,1-1 0 0 0,0-1 0 0 0,-1 1-1 0 0,1 0 1 0 0,-1-1 0 0 0,1 1 0 0 0,0-1 0 0 0,-1 0-1 0 0,1 0 1 0 0,-1 0 0 0 0,1 0 0 0 0,-1 0-1 0 0,0 0 1 0 0,0-1 0 0 0,1 1 0 0 0,-1-1 0 0 0,0 0-1 0 0,1 0-6 0 0,79-81 302 0 0,-81 81-300 0 0,169-259 230 0 0,-121 177-247 0 0,-49 85 8 0 0,0-1-1 0 0,0 0 1 0 0,0 1 0 0 0,0-1-1 0 0,0 0 1 0 0,1 1-1 0 0,-1-1 1 0 0,0 0 0 0 0,0 1-1 0 0,0-1 1 0 0,0 1 0 0 0,0-1-1 0 0,0 0 1 0 0,1 1-1 0 0,-1-1 1 0 0,0 0 0 0 0,0 0-1 0 0,1 1 1 0 0,-1-1-1 0 0,0 0 1 0 0,0 1 0 0 0,1-1-1 0 0,-1 0 1 0 0,0 0 0 0 0,1 0-1 0 0,-1 1 1 0 0,0-1-1 0 0,1 0 1 0 0,-1 0 0 0 0,0 0-1 0 0,1 0 1 0 0,-1 0 0 0 0,0 0-1 0 0,1 1 1 0 0,-1-1-1 0 0,0 0 1 0 0,1 0 0 0 0,-1 0-1 0 0,1 0 1 0 0,-1 0-1 0 0,0-1 1 0 0,1 1 0 0 0,-1 0-1 0 0,0 0 1 0 0,1 0 0 0 0,-1 0-1 0 0,0 0 1 0 0,1 0-1 0 0,-1 0 1 0 0,0-1 0 0 0,1 1-1 0 0,-1 0 1 0 0,0 0 0 0 0,1-1-1 0 0,-1 1 1 0 0,0 0 7 0 0,4 13 20 0 0,74 168-19 0 0,-70-168-2 0 0,0-1 0 0 0,0 0 0 0 0,1 0-1 0 0,1-1 1 0 0,0 0 0 0 0,1-1 0 0 0,0 0 0 0 0,8 5 1 0 0,-15-12 9 0 0,0-1 1 0 0,0 1-1 0 0,0-1 0 0 0,0 0 1 0 0,1 0-1 0 0,-1 0 0 0 0,1-1 1 0 0,0 1-1 0 0,-1-1 1 0 0,1 0-1 0 0,0-1 0 0 0,0 1 1 0 0,-1-1-1 0 0,1 0 0 0 0,0 0 1 0 0,0 0-1 0 0,0-1 1 0 0,0 0-1 0 0,-1 0 0 0 0,1 0 1 0 0,0 0-1 0 0,-1-1 0 0 0,1 0 1 0 0,-1 0-1 0 0,0 0 1 0 0,1 0-1 0 0,-1-1 0 0 0,2-2-9 0 0,11-10 104 0 0,-1-1 1 0 0,-1-1-1 0 0,-1-1 0 0 0,0 0 0 0 0,-1 0 0 0 0,-1-2 0 0 0,-1 1 0 0 0,-1-2 0 0 0,-1 1 0 0 0,5-17-104 0 0,-14 37 1 0 0,17-45 151 0 0,-3-1-1 0 0,-1 0 1 0 0,-3-1 0 0 0,-2 0-1 0 0,-2 0 1 0 0,-2-1 0 0 0,-2 0 0 0 0,-4-46-152 0 0,2 92-2 0 0,1-3-7 0 0,-1 0 1 0 0,0-1-1 0 0,-1 1 1 0 0,1 0-1 0 0,-1 0 1 0 0,0 0 0 0 0,0 0-1 0 0,-1 0 1 0 0,0 0-1 0 0,1 0 1 0 0,-2 0-1 0 0,1 0 1 0 0,0 1-1 0 0,-2-1 9 0 0,4 5-104 0 0,-1 0-1 0 0,0 1 0 0 0,0-1 0 0 0,0 1 0 0 0,1-1 1 0 0,-1 1-1 0 0,0 0 0 0 0,0-1 0 0 0,1 1 0 0 0,-1 0 0 0 0,1 0 1 0 0,-1-1-1 0 0,0 1 0 0 0,1 0 0 0 0,0 0 0 0 0,-1 0 1 0 0,1-1-1 0 0,-1 1 0 0 0,1 0 0 0 0,0 0 0 0 0,0 0 1 0 0,-1 0-1 0 0,1 0 0 0 0,0 0 0 0 0,0 0 0 0 0,0 0 0 0 0,0 0 1 0 0,0 0-1 0 0,0 0 0 0 0,0 0 0 0 0,1-1 0 0 0,-1 1 1 0 0,0 0-1 0 0,0 0 0 0 0,1 0 0 0 0,-1 0 0 0 0,1 0 0 0 0,-1 0 1 0 0,1 0 104 0 0,-1 3-416 0 0,0 25-2303 0 0,0-7-2697 0 0,0-2-6376 0 0</inkml:trace>
  <inkml:trace contextRef="#ctx0" brushRef="#br0" timeOffset="436.047">1252 717 6593 0 0,'0'0'2296'0'0,"0"0"-973"0"0,0 0 37 0 0,0 0 330 0 0,0 0 67 0 0,0 0-202 0 0,0 0-291 0 0,0 0-231 0 0,0 0-172 0 0,0 0-110 0 0,34-18-101 0 0,108-54-90 0 0,-66 15 383 0 0,-68 50-810 0 0,0-2 1 0 0,0 1 0 0 0,-1-1 0 0 0,0 0 0 0 0,-1 0 0 0 0,0-1-1 0 0,0 0 1 0 0,-1 0 0 0 0,0 0 0 0 0,-1 0 0 0 0,0-1 0 0 0,-1 0 0 0 0,0 0-1 0 0,-1 0 1 0 0,0 0 0 0 0,-1 0 0 0 0,0-1 0 0 0,-1 1 0 0 0,0-7-134 0 0,-2 15 22 0 0,0 0 0 0 0,0 0-1 0 0,-1 1 1 0 0,1-1 0 0 0,-1 0 0 0 0,0 1 0 0 0,1 0 0 0 0,-1 0 0 0 0,0 0 0 0 0,-1 0 0 0 0,1 0 0 0 0,0 0 0 0 0,0 1-1 0 0,-1-1 1 0 0,1 1 0 0 0,-1 0 0 0 0,1 0 0 0 0,-1 1 0 0 0,1-1 0 0 0,-1 1 0 0 0,0-1 0 0 0,1 1 0 0 0,-1 0 0 0 0,0 1-1 0 0,1-1 1 0 0,-1 1 0 0 0,1-1 0 0 0,-1 1 0 0 0,1 0 0 0 0,-1 0 0 0 0,1 1 0 0 0,-1-1 0 0 0,1 1 0 0 0,0-1 0 0 0,-1 2-22 0 0,-13 8 5 0 0,2 0 0 0 0,0 1 1 0 0,0 1-1 0 0,1 0 1 0 0,1 1-1 0 0,0 0 1 0 0,1 1-1 0 0,0 1 1 0 0,1 0-1 0 0,-2 5-5 0 0,3-6 1 0 0,1 1 0 0 0,1-1 0 0 0,0 1 0 0 0,1 1 0 0 0,0 0 0 0 0,2 0 0 0 0,0 0 0 0 0,1 0 0 0 0,1 1 0 0 0,0 0 0 0 0,1 0 0 0 0,1-1 0 0 0,1 1 0 0 0,2 16-1 0 0,1-26 22 0 0,0 1 1 0 0,1-1-1 0 0,1 0 1 0 0,-1-1-1 0 0,1 1 1 0 0,1-1-1 0 0,-1 0 1 0 0,1 0-1 0 0,0 0 0 0 0,1-1 1 0 0,0 0-1 0 0,0 0 1 0 0,0-1-1 0 0,0 0 1 0 0,1 0-1 0 0,0-1 1 0 0,0 0-1 0 0,0 0 1 0 0,1-1-1 0 0,-1 0 1 0 0,1 0-1 0 0,0-1 1 0 0,0 0-1 0 0,-1-1 1 0 0,1 0-1 0 0,0 0 1 0 0,0-1-1 0 0,1 0 1 0 0,-1-1-1 0 0,3 0-22 0 0,15 0-98 0 0,-1-1 0 0 0,0-2-1 0 0,1 0 1 0 0,-2-2 0 0 0,1 0-1 0 0,-1-2 1 0 0,0-1 0 0 0,17-9 98 0 0,-26 11-773 0 0,12-5-5261 0 0,-17 8-6044 0 0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2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1 332 4017 0 0,'0'0'3106'0'0,"0"0"-2074"0"0,0 0-560 0 0,0 0 384 0 0,0 0 609 0 0,0 0 303 0 0,0 0-52 0 0,0 0-229 0 0,0 0-254 0 0,0 0-216 0 0,0 0-167 0 0,35-2-146 0 0,109-7-111 0 0,-50-13 346 0 0,78-51 879 0 0,-162 67-1737 0 0,0 1 0 0 0,-1-2 0 0 0,1 0 0 0 0,-1 0 0 0 0,-1 0 0 0 0,1-1 0 0 0,-1 0 0 0 0,-1-1 0 0 0,1 0 0 0 0,-1 0 0 0 0,-1-1 0 0 0,0 0 0 0 0,0 0 0 0 0,-1 0 0 0 0,0-2-81 0 0,-3 9 12 0 0,-1 1 0 0 0,-1 0 0 0 0,1-1 1 0 0,0 1-1 0 0,0-1 0 0 0,-1 1 0 0 0,0-1 0 0 0,1 0 0 0 0,-1 1 1 0 0,0-1-1 0 0,0 1 0 0 0,-1-1 0 0 0,1 1 0 0 0,0-1 0 0 0,-1 0 1 0 0,0 1-1 0 0,1-1 0 0 0,-1 1 0 0 0,0 0 0 0 0,0-1 0 0 0,0 1 1 0 0,-1 0-1 0 0,1 0 0 0 0,-1-1 0 0 0,1 1 0 0 0,-1 0 0 0 0,0 0 1 0 0,1 1-1 0 0,-1-1 0 0 0,0 0 0 0 0,0 1 0 0 0,0-1 0 0 0,-1 1 1 0 0,1-1-1 0 0,0 1 0 0 0,0 0 0 0 0,-1 0 0 0 0,1 0 0 0 0,-1 0 1 0 0,1 1-1 0 0,-1-1 0 0 0,1 1 0 0 0,-2-1-12 0 0,-7-1-37 0 0,1 0-1 0 0,-1 1 1 0 0,0 0-1 0 0,0 1 1 0 0,1 0-1 0 0,-1 1 0 0 0,0 0 1 0 0,0 1-1 0 0,1 0 1 0 0,-1 0 37 0 0,-11 7-43 0 0,0 1 1 0 0,1 1-1 0 0,0 1 1 0 0,1 0-1 0 0,0 2 0 0 0,1 0 1 0 0,1 1-1 0 0,0 1 1 0 0,1 1-1 0 0,1 0 1 0 0,0 1-1 0 0,-3 8 43 0 0,9-16 2 0 0,1 2 1 0 0,1-1-1 0 0,0 1 1 0 0,1 1-1 0 0,0-1 0 0 0,1 1 1 0 0,0 0-1 0 0,1 1 0 0 0,1-1 1 0 0,0 1-1 0 0,1 0 1 0 0,0 0-1 0 0,1 0 0 0 0,1 1 1 0 0,0-1-1 0 0,1 0 0 0 0,0 1 1 0 0,2 2-3 0 0,3-6 76 0 0,1 0 1 0 0,0 0 0 0 0,1 0-1 0 0,0-1 1 0 0,1 0 0 0 0,0-1-1 0 0,0 0 1 0 0,1 0-1 0 0,0 0 1 0 0,1-1 0 0 0,0-1-1 0 0,0 0 1 0 0,1 0 0 0 0,-1-1-1 0 0,2 0 1 0 0,-1-1-1 0 0,0 0 1 0 0,1-1 0 0 0,0 0-1 0 0,0-1 1 0 0,0 0 0 0 0,1-1-1 0 0,-1-1 1 0 0,5 1-77 0 0,163 24 995 0 0,-106-12-1219 0 0,-74-37-7121 0 0,0 14 332 0 0,0 4-4743 0 0</inkml:trace>
  <inkml:trace contextRef="#ctx0" brushRef="#br0" timeOffset="1137.942">820 615 1696 0 0,'0'0'1605'0'0,"0"0"88"0"0,0 0 222 0 0,0 0 218 0 0,0 0 10 0 0,0 0-189 0 0,0 0-315 0 0,0 0-336 0 0,0 0-298 0 0,0 0-227 0 0,0 0-161 0 0,0 0-75 0 0,-2-4-41 0 0,-7-13-49 0 0,7 12-69 0 0,6 32 1693 0 0,2-3-1756 0 0,-1 1-1 0 0,0 0 0 0 0,-2 0 0 0 0,-1 0 0 0 0,-1 1 0 0 0,-1-1 0 0 0,-2 9-319 0 0,-1-9 403 0 0,1-36 1043 0 0,4-9-1383 0 0,2 0 0 0 0,1 1 0 0 0,0 0 0 0 0,1 0 0 0 0,1 1 0 0 0,1 0 0 0 0,1 0 0 0 0,0 0 0 0 0,1 1 0 0 0,1 1 0 0 0,0 0 0 0 0,2 0 0 0 0,6-6-63 0 0,-12 13 23 0 0,0 2 1 0 0,0-1-1 0 0,0 1 1 0 0,1 0 0 0 0,0 0-1 0 0,0 1 1 0 0,1 0-1 0 0,0 1 1 0 0,0 0 0 0 0,4-2-24 0 0,-11 8 0 0 0,0 1 1 0 0,-1-1-1 0 0,1 1 0 0 0,0-1 1 0 0,-1 1-1 0 0,1 0 1 0 0,-1-1-1 0 0,0 1 1 0 0,0 0-1 0 0,1 0 1 0 0,-1 0-1 0 0,0 0 1 0 0,-1 0-1 0 0,1 0 1 0 0,0 0-1 0 0,-1 1 1 0 0,1-1-1 0 0,-1 0 1 0 0,1 0-1 0 0,-1 0 1 0 0,0 1-1 0 0,0-1 1 0 0,0 0-1 0 0,0 0 1 0 0,-1 2-1 0 0,-6 91-386 0 0,21-100-2659 0 0,-6-2 15 0 0,-2 0-4035 0 0,1 0-5058 0 0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9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1 0 0 0,'0'0'1084'0'0,"0"0"287"0"0,0 0 136 0 0,0 0 54 0 0,0 0 12 0 0,0 0-7 0 0,0 0-27 0 0,0 0-51 0 0,0 0-68 0 0,9 4 5770 0 0,-49 6-5170 0 0,28-7-1825 0 0,0-2-87 0 0,-1 2 0 0 0,1-1 1 0 0,0 2-1 0 0,0 0 0 0 0,0 0 0 0 0,1 1 1 0 0,0 0-1 0 0,0 1 0 0 0,0 0 1 0 0,0 1-1 0 0,1 1 0 0 0,-1 0-108 0 0,5-2 29 0 0,-1 0 0 0 0,1 1 0 0 0,1-1 1 0 0,-1 1-1 0 0,1 0 0 0 0,0 1 0 0 0,1-1 0 0 0,0 1 0 0 0,0 0 0 0 0,1 0 1 0 0,0 0-1 0 0,0 0 0 0 0,0 2-29 0 0,-9 58 281 0 0,2 0 0 0 0,4 0 0 0 0,2 1-1 0 0,5 36-280 0 0,-7 102 405 0 0,-3-117-225 0 0,-4-1-1 0 0,-24 82-179 0 0,-4 35 148 0 0,48-169 417 0 0,390-63 562 0 0,-397 26-1095 0 0,0 0 3 0 0,0 0-11 0 0,0 0 15 0 0,0 0 10 0 0,0 0-4 0 0,0 0 29 0 0,0 0-13 0 0,0 0-4 0 0,0 0 1 0 0,0 0-24 0 0,-7 1-929 0 0,-4-2-405 0 0,10-2-3633 0 0,0-1-4446 0 0,1 0-2541 0 0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9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333 527 12515 0 0,'0'0'2223'0'0,"0"0"-650"0"0,0 0-388 0 0,0 0 52 0 0,0 0 58 0 0,0 0-66 0 0,0 0-239 0 0,0 0-299 0 0,0 0-253 0 0,0 0-173 0 0,0 0-88 0 0,0 0-54 0 0,0 0-10 0 0,-4 15 310 0 0,-38 98 738 0 0,-16 71-241 0 0,57-181-897 0 0,0-1 0 0 0,1 1 0 0 0,-1-1 1 0 0,1 1-1 0 0,0 0 0 0 0,-1-1 0 0 0,1 1 1 0 0,0 0-1 0 0,1-1 0 0 0,-1 1 0 0 0,0 0 1 0 0,1-1-1 0 0,0 1 0 0 0,-1 0 0 0 0,1-1 1 0 0,0 1-1 0 0,0-1 0 0 0,1 0 0 0 0,-1 1 1 0 0,0-1-1 0 0,1 0 0 0 0,-1 0 0 0 0,1 0 1 0 0,0 0-1 0 0,0 0 0 0 0,0 0 0 0 0,0 0 1 0 0,0 0-1 0 0,0-1 0 0 0,0 1 0 0 0,1-1 1 0 0,-1 0-1 0 0,0 0 0 0 0,1 0 0 0 0,-1 0 1 0 0,1 0-1 0 0,0 0 0 0 0,-1 0 0 0 0,1-1 1 0 0,-1 0-1 0 0,1 1 0 0 0,0-1 0 0 0,-1 0 1 0 0,3 0-24 0 0,-3 0-8 0 0,0 0 0 0 0,0 1 0 0 0,0-1 0 0 0,0 0 0 0 0,0 0 0 0 0,0 0 1 0 0,0-1-1 0 0,0 1 0 0 0,0 0 0 0 0,0-1 0 0 0,0 0 0 0 0,0 1 0 0 0,0-1 1 0 0,0 0-1 0 0,0 0 0 0 0,0 0 0 0 0,-1 0 0 0 0,1 0 0 0 0,0 0 0 0 0,-1-1 0 0 0,1 1 1 0 0,-1 0-1 0 0,1-1 0 0 0,-1 1 0 0 0,1-1 0 0 0,-1 0 0 0 0,0 1 0 0 0,0-1 1 0 0,0 0-1 0 0,0 0 0 0 0,0 0 0 0 0,-1 0 0 0 0,1 0 0 0 0,0 0 0 0 0,-1 0 1 0 0,0 0-1 0 0,1-1 8 0 0,0 1-104 0 0,0-1-75 0 0,21-47-4121 0 0,-5 18-6643 0 0,-13 24-221 0 0</inkml:trace>
  <inkml:trace contextRef="#ctx0" brushRef="#br0" timeOffset="798.468">243 144 6257 0 0,'0'0'1355'0'0,"0"0"-213"0"0,0 0-191 0 0,0 0-114 0 0,0 0-97 0 0,0 0-178 0 0,0 0-230 0 0,0 0-252 0 0,0 0-243 0 0,0 0-167 0 0,0 0-44 0 0,0 0 102 0 0,0 0 193 0 0,-4-3 215 0 0,-12-9 207 0 0,14 7-702 0 0,13 3 14580 0 0,-17 9-12964 0 0,-87 100-1037 0 0,-32 51-73 0 0,117-142-37 0 0,17-22 215 0 0,18-25 97 0 0,-25 30-449 0 0,177-190 404 0 0,-164 172-378 0 0,1 1 0 0 0,0 1-1 0 0,1 0 1 0 0,1 2 0 0 0,0 0 0 0 0,1 1 0 0 0,1 0-1 0 0,0 2 1 0 0,1 0 0 0 0,0 2 0 0 0,2 0 1 0 0,26 2-67 0 0,-48 34 150 0 0,9 21-23 0 0,-3-1 1 0 0,-2 2 0 0 0,-1-1-1 0 0,-4 30-60 0 0,25-77-2649 0 0,-11-5 473 0 0,-5 0-2702 0 0,-2 0-7065 0 0</inkml:trace>
  <inkml:trace contextRef="#ctx0" brushRef="#br0" timeOffset="1217.779">896 530 7586 0 0,'0'0'2235'0'0,"0"0"-763"0"0,0 0-154 0 0,0 0 253 0 0,0 0 185 0 0,0 0-48 0 0,0 0-243 0 0,0 0-293 0 0,0 0-202 0 0,0 0-112 0 0,0 0-83 0 0,0 0-91 0 0,4-15-102 0 0,7-46-91 0 0,-11 61-475 0 0,0 0-1 0 0,-1 1 1 0 0,1-1 0 0 0,0 1 0 0 0,-1-1 0 0 0,1 0 0 0 0,0 0 0 0 0,-1 1 0 0 0,1-1 0 0 0,-1 0 0 0 0,1 0 0 0 0,0 1 0 0 0,-1-1 0 0 0,1 0 0 0 0,-1 0 0 0 0,1 0 0 0 0,-1 0 0 0 0,1 0 0 0 0,-1 0-1 0 0,1 0 1 0 0,0 0 0 0 0,-1 0 0 0 0,1 0 0 0 0,-1 0 0 0 0,1 0 0 0 0,-1 0 0 0 0,1 0 0 0 0,-1 0 0 0 0,1 0 0 0 0,-1 0 0 0 0,1 0 0 0 0,0-1 0 0 0,-1 1 0 0 0,1 0 0 0 0,-1 0 0 0 0,1-1-1 0 0,0 1 1 0 0,-1 0 0 0 0,1 0 0 0 0,0-1 0 0 0,-1 1 0 0 0,1-1 0 0 0,0 1 0 0 0,-1 0 0 0 0,1-1 0 0 0,0 1 0 0 0,0-1 0 0 0,-1 1 0 0 0,1 0 0 0 0,0-1 0 0 0,0 1 0 0 0,0-1 0 0 0,0 1 0 0 0,0-1-1 0 0,0 1 1 0 0,0-1 0 0 0,0 1 0 0 0,0 0 0 0 0,0-1 0 0 0,0 1 0 0 0,0-1 0 0 0,0 1 0 0 0,0-1 0 0 0,0 1 0 0 0,0-1 0 0 0,0 1 0 0 0,1-1-16 0 0,-15 14 97 0 0,0 1 0 0 0,1 1 0 0 0,1 0 0 0 0,1 0 0 0 0,0 1-1 0 0,1 0 1 0 0,0 1 0 0 0,2 0 0 0 0,0 1 0 0 0,1 0 0 0 0,0 0 0 0 0,2 0 0 0 0,0 2-97 0 0,4-15-2 0 0,0-1 0 0 0,0 0 0 0 0,0 1 0 0 0,1-1 0 0 0,0 0 0 0 0,0 1 0 0 0,0-1 0 0 0,0 1 0 0 0,1-1 0 0 0,-1 0 0 0 0,1 1 0 0 0,0-1 0 0 0,1 0 0 0 0,-1 0 0 0 0,1 0 0 0 0,-1 0 0 0 0,1 0 0 0 0,1 0 0 0 0,-1 0 0 0 0,0-1 0 0 0,1 1 0 0 0,0-1 0 0 0,0 1 0 0 0,0-1 0 0 0,0 0 1 0 0,0 0-1 0 0,1-1 0 0 0,-1 1 0 0 0,1-1 0 0 0,0 0 0 0 0,0 0 0 0 0,0 0 0 0 0,0 0 0 0 0,0 0 0 0 0,0-1 0 0 0,0 0 0 0 0,1 0 0 0 0,-1 0 0 0 0,3 0 2 0 0,2-1-364 0 0,1-1 0 0 0,-1 0 0 0 0,1-1-1 0 0,-1 0 1 0 0,0 0 0 0 0,0-1 0 0 0,0 0 0 0 0,0 0 0 0 0,0-1 0 0 0,0-1 0 0 0,-1 1 0 0 0,0-1 0 0 0,0-1 0 0 0,2-1 364 0 0,18-11-4149 0 0,-16 11-108 0 0,-1-1-6894 0 0</inkml:trace>
  <inkml:trace contextRef="#ctx0" brushRef="#br0" timeOffset="1501.655">1298 427 12115 0 0,'0'0'1935'0'0,"0"0"-624"0"0,0 0-327 0 0,0 0-91 0 0,0 0-22 0 0,0 0 24 0 0,0 0-43 0 0,0 0-112 0 0,0 0-142 0 0,0 0-155 0 0,-30 32-137 0 0,-90 100-86 0 0,70-62 18 0 0,46-58-196 0 0,2-8-7 0 0,0 0-1 0 0,0-1 1 0 0,0 1-1 0 0,0 0 0 0 0,1 0 1 0 0,0 0-1 0 0,0 0 1 0 0,0 0-1 0 0,0 0 0 0 0,0 0 1 0 0,1 0-1 0 0,-1 0 0 0 0,1 1 1 0 0,1-1-1 0 0,-1 0 1 0 0,0 0-1 0 0,1 0 0 0 0,0 0 1 0 0,0 1-1 0 0,0-1 1 0 0,0-1-1 0 0,1 1 0 0 0,0 0 1 0 0,0 0-1 0 0,0 0 0 0 0,0-1 1 0 0,0 1-1 0 0,1-1 1 0 0,-1 0-1 0 0,1 0 0 0 0,0 0 1 0 0,0 0-1 0 0,0 0 1 0 0,1 0-1 0 0,-1-1 0 0 0,0 0 1 0 0,4 2-35 0 0,5-2 129 0 0,-1-1 0 0 0,1 0 1 0 0,-1-1-1 0 0,1-1 0 0 0,-1 0 1 0 0,1 0-1 0 0,-1-1 0 0 0,0 0 1 0 0,0-1-1 0 0,0-1 0 0 0,0 1 1 0 0,0-2-1 0 0,-1 1 0 0 0,1-2 1 0 0,-1 1-1 0 0,-1-1 0 0 0,1-1 1 0 0,-1 0-1 0 0,0 0 0 0 0,0-1 0 0 0,-1 0 1 0 0,0 0-1 0 0,-1-1 0 0 0,0 0 1 0 0,0-1-1 0 0,-1 1 0 0 0,0-1 1 0 0,-1 0-1 0 0,0-1 0 0 0,0 1 1 0 0,-1-1-1 0 0,2-10-129 0 0,-4 17-32 0 0,0 0 0 0 0,-1 0 0 0 0,0 0 1 0 0,0-1-1 0 0,0 1 0 0 0,0 0 0 0 0,-1 0 0 0 0,1-1 0 0 0,-1 1 1 0 0,0 0-1 0 0,-1-1 0 0 0,1 1 0 0 0,-1 0 0 0 0,1 0 0 0 0,-1-1 0 0 0,-1 1 1 0 0,1 0-1 0 0,-1 0 0 0 0,1 0 0 0 0,-1 0 0 0 0,0 1 0 0 0,0-1 1 0 0,-1 0-1 0 0,1 1 0 0 0,-1-1 0 0 0,0 1 0 0 0,0 0 0 0 0,0 0 0 0 0,0 0 1 0 0,-1 0-1 0 0,1 1 0 0 0,-1-1 0 0 0,1 1 0 0 0,-1 0 0 0 0,0 0 1 0 0,0 0-1 0 0,0 1 0 0 0,0-1 0 0 0,0 1 0 0 0,0 0 0 0 0,-3 0 32 0 0,-40 9-2799 0 0,20 9-6123 0 0,18-9-3136 0 0</inkml:trace>
  <inkml:trace contextRef="#ctx0" brushRef="#br0" timeOffset="1863.971">1834 394 13355 0 0,'0'0'4110'0'0,"0"0"-2296"0"0,0 0-874 0 0,0 0-129 0 0,0 0-92 0 0,0 0-141 0 0,0 0-155 0 0,0 0-95 0 0,0 0-45 0 0,0 0-28 0 0,0 0-35 0 0,0 0-52 0 0,-29 16-58 0 0,-86 47-52 0 0,61-21-11 0 0,50-35-51 0 0,3-4-4 0 0,1 0 1 0 0,0-1-1 0 0,0 1 1 0 0,0-1-1 0 0,0 1 1 0 0,0-1-1 0 0,0 1 1 0 0,1-1-1 0 0,0 1 1 0 0,-1-1-1 0 0,1 1 1 0 0,0-1-1 0 0,0 0 1 0 0,0 1-1 0 0,0-1 1 0 0,1 0-1 0 0,-1 0 1 0 0,0 0 0 0 0,1 0-1 0 0,0 0 1 0 0,-1 0-1 0 0,1 0 1 0 0,0-1-1 0 0,0 1 1 0 0,0 0-1 0 0,0-1 1 0 0,0 0-1 0 0,1 1 1 0 0,-1-1-1 0 0,0 0 1 0 0,1 0-1 0 0,-1 0 1 0 0,0-1-1 0 0,1 1 1 0 0,-1-1-1 0 0,1 1 1 0 0,-1-1-1 0 0,1 0 1 0 0,0 0 0 0 0,-1 0-1 0 0,1 0 1 0 0,-1 0-1 0 0,3-1 8 0 0,17 8 9 0 0,-17-6 9 0 0,1 0 0 0 0,-1 1 0 0 0,1 0 0 0 0,-1 0 0 0 0,0 1 0 0 0,0-1 0 0 0,0 1 0 0 0,0 0 0 0 0,0 0 0 0 0,0 1 0 0 0,-1-1 0 0 0,0 1-1 0 0,0 0 1 0 0,0 1 0 0 0,0-1 0 0 0,0 0 0 0 0,-1 1 0 0 0,0 0 0 0 0,0 0 0 0 0,0 0 0 0 0,-1 0 0 0 0,0 0 0 0 0,0 1 0 0 0,0-1 0 0 0,0 3-18 0 0,-2-4 54 0 0,-1 0 0 0 0,0-1 0 0 0,0 1 1 0 0,0-1-1 0 0,-1 1 0 0 0,1-1 1 0 0,-1 1-1 0 0,1-1 0 0 0,-1 0 1 0 0,0 0-1 0 0,-1 0 0 0 0,1 0 1 0 0,0 0-1 0 0,-1 0 0 0 0,0 0 0 0 0,0-1 1 0 0,1 1-1 0 0,-1-1 0 0 0,-1 0 1 0 0,1 0-1 0 0,0 0 0 0 0,0-1 1 0 0,-1 1-1 0 0,1-1 0 0 0,-2 1-54 0 0,-95 25 251 0 0,98-27-620 0 0,-37 1 804 0 0,29-5-2943 0 0,4-4-3907 0 0,6 5-3830 0 0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51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155 538 15595 0 0,'0'0'3272'0'0,"0"0"-1684"0"0,0 0-729 0 0,0 0-166 0 0,0 0-87 0 0,0 0-101 0 0,0 0-122 0 0,0 0-100 0 0,0 0-77 0 0,0 0-47 0 0,0 0-43 0 0,-20 33-30 0 0,-62 102-34 0 0,77-128-51 0 0,0 0 1 0 0,0 0 0 0 0,0 0 0 0 0,1 1-1 0 0,0 0 1 0 0,0 0 0 0 0,1 0 0 0 0,0 0-1 0 0,1 1 1 0 0,0-1 0 0 0,0 1 0 0 0,0-1-1 0 0,1 1 1 0 0,1 0 0 0 0,0-1 0 0 0,0 9-2 0 0,0-10-4 0 0,1-3 5 0 0,-1-1-1 0 0,1 1 1 0 0,-1-1 0 0 0,1 1 0 0 0,0-1 0 0 0,0 0 0 0 0,1 1 0 0 0,-1-1 0 0 0,1 0 0 0 0,-1 0 0 0 0,1 0 0 0 0,0 0 0 0 0,0 0 0 0 0,1 0 0 0 0,-1 0 0 0 0,0-1 0 0 0,1 1 0 0 0,0-1 0 0 0,-1 0 0 0 0,1 0 0 0 0,0 0 0 0 0,0 0 0 0 0,0 0 0 0 0,1-1 0 0 0,-1 1 0 0 0,0-1 0 0 0,1 0 0 0 0,-1 0 0 0 0,1 0 0 0 0,-1 0 0 0 0,1-1 0 0 0,-1 1 0 0 0,1-1 0 0 0,2 0-1 0 0,6 1 108 0 0,-1-1-1 0 0,0-1 1 0 0,1 1 0 0 0,-1-2 0 0 0,0 0 0 0 0,0 0 0 0 0,0-1 0 0 0,0 0 0 0 0,0-1 0 0 0,4-2-108 0 0,-1 0 153 0 0,-1-1 1 0 0,0 0-1 0 0,0-1 1 0 0,0 0-1 0 0,-1-1 1 0 0,0-1-1 0 0,-1 1 1 0 0,0-2-1 0 0,-1 0 1 0 0,0 0-1 0 0,-1-1 1 0 0,0 0-1 0 0,-1 0 0 0 0,0-1 1 0 0,-1 0-1 0 0,0-1 1 0 0,-1 0-1 0 0,-1 0 1 0 0,0 0-1 0 0,-1 0 1 0 0,0-1-1 0 0,-1 1 1 0 0,-1-1-1 0 0,0-10-153 0 0,-1 20-14 0 0,0-1 0 0 0,-1 0-1 0 0,1 1 1 0 0,-1-1 0 0 0,-1 0 0 0 0,1 0-1 0 0,-1 1 1 0 0,0-1 0 0 0,0 0-1 0 0,-1 1 1 0 0,1-1 0 0 0,-1 1 0 0 0,-1 0-1 0 0,1-1 1 0 0,-1 1 0 0 0,0 0 0 0 0,0 1-1 0 0,0-1 1 0 0,-1 0 0 0 0,1 1-1 0 0,-1 0 1 0 0,0 0 0 0 0,0 0 0 0 0,-1 0-1 0 0,1 1 1 0 0,-1-1 0 0 0,0 1-1 0 0,0 0 1 0 0,0 1 0 0 0,0-1 0 0 0,-1 1-1 0 0,1 0 1 0 0,0 1 0 0 0,-5-2 14 0 0,2 2-172 0 0,-1 1 0 0 0,0 0 0 0 0,1 0 0 0 0,-1 1 0 0 0,1 0 0 0 0,-1 1 0 0 0,1-1 0 0 0,-1 2 0 0 0,1-1 0 0 0,0 1 0 0 0,0 0-1 0 0,0 1 1 0 0,0 0 0 0 0,-2 2 172 0 0,-64 43-8633 0 0,64-41 6117 0 0,-11 4-9454 0 0</inkml:trace>
  <inkml:trace contextRef="#ctx0" brushRef="#br0" timeOffset="247.146">1 741 13299 0 0,'0'0'3643'0'0,"0"0"-1360"0"0,0 0-702 0 0,0 0-208 0 0,0 0-132 0 0,0 0-90 0 0,32-15-143 0 0,102-44-160 0 0,-65 35 340 0 0,-65 23-1141 0 0,-1 0 1 0 0,1 0-1 0 0,-1 1 0 0 0,1 0 0 0 0,0 0 1 0 0,-1 0-1 0 0,1 0 0 0 0,0 0 0 0 0,-1 1 1 0 0,1-1-1 0 0,0 1 0 0 0,-1 0 0 0 0,1 0 1 0 0,-1 1-1 0 0,0-1 0 0 0,1 1 0 0 0,-1-1 1 0 0,0 1-1 0 0,0 0 0 0 0,0 1 0 0 0,0-1 1 0 0,0 0-1 0 0,0 1 0 0 0,-1-1 0 0 0,1 1 1 0 0,-1 0-1 0 0,0 0 0 0 0,1 0-47 0 0,2 5 11 0 0,0-1-1 0 0,1 0 0 0 0,0 0 1 0 0,1 0-1 0 0,-1-1 1 0 0,1 0-1 0 0,1 0 0 0 0,-1-1 1 0 0,1 0-1 0 0,0 0 1 0 0,0-1-1 0 0,0 0 0 0 0,1 0 1 0 0,-1-1-1 0 0,1 0 1 0 0,0 0-1 0 0,0-1 0 0 0,0-1 1 0 0,0 1-1 0 0,8-1-10 0 0,32-4-568 0 0,-18-8-5005 0 0,-28 10-979 0 0,2 1-5764 0 0</inkml:trace>
  <inkml:trace contextRef="#ctx0" brushRef="#br0" timeOffset="500.165">744 693 15491 0 0,'0'0'5260'0'0,"0"0"-3508"0"0,0 0-1079 0 0,0 0 63 0 0,0 0 93 0 0,0 0-33 0 0,0 0-121 0 0,0 0-175 0 0,0 0-132 0 0,0 0-87 0 0,34-5-72 0 0,107-18-38 0 0,108-8-481 0 0,-223 21-850 0 0,-12-1-5783 0 0,-12 10-4431 0 0</inkml:trace>
  <inkml:trace contextRef="#ctx0" brushRef="#br0" timeOffset="745.043">1011 428 17972 0 0,'0'0'1437'0'0,"0"0"-444"0"0,0 0-28 0 0,0 0 153 0 0,0 0 2 0 0,0 0-170 0 0,0 0-236 0 0,0 0-192 0 0,0 0-143 0 0,-10 36-114 0 0,-30 111-77 0 0,11-34 37 0 0,17-11 289 0 0,26-53-2158 0 0,25-18-6400 0 0,-34-30-3453 0 0</inkml:trace>
  <inkml:trace contextRef="#ctx0" brushRef="#br0" timeOffset="1967.801">1460 774 4577 0 0,'0'0'1542'0'0,"0"0"-174"0"0,0 0 115 0 0,0 0 236 0 0,0 0 76 0 0,0 0-159 0 0,0 0-283 0 0,0 0-286 0 0,0 0-189 0 0,0 0-68 0 0,0 0-13 0 0,0 0-12 0 0,0 0-17 0 0,12 2 624 0 0,15-36 70 0 0,93-73-287 0 0,-118 106-1167 0 0,0 0 1 0 0,0 0 0 0 0,0 0-1 0 0,0 1 1 0 0,0-1 0 0 0,0 1-1 0 0,1-1 1 0 0,-1 1 0 0 0,0 0 0 0 0,0 0-1 0 0,0 0 1 0 0,1 0 0 0 0,-1 0-1 0 0,0 0 1 0 0,0 1 0 0 0,0-1-1 0 0,1 1 1 0 0,-1 0 0 0 0,0-1-1 0 0,0 1 1 0 0,0 0 0 0 0,0 0 0 0 0,0 0-1 0 0,0 1 1 0 0,-1-1 0 0 0,1 0-1 0 0,0 1 1 0 0,-1-1 0 0 0,1 1-1 0 0,0-1 1 0 0,-1 1 0 0 0,1 1-9 0 0,42 62-17 0 0,-43-62 25 0 0,14 26-6 0 0,-2 1 1 0 0,-2 0-1 0 0,0 0 0 0 0,-2 1 0 0 0,-2 0 1 0 0,0 1-1 0 0,-2 0 0 0 0,-2 0 0 0 0,-1 0 1 0 0,-1 1-3 0 0,-3-10-20 0 0,0 1 1 0 0,-1-1 0 0 0,-2-1 0 0 0,0 1 0 0 0,-2-1 0 0 0,0 0-1 0 0,-1 0 1 0 0,-2 0 0 0 0,0-2 0 0 0,-1 1 0 0 0,-1-1-1 0 0,-1-1 1 0 0,-9 11 19 0 0,13-17-2 0 0,-2 0-1 0 0,0-1 1 0 0,0 0-1 0 0,-1 0 1 0 0,-1-1-1 0 0,1-1 1 0 0,-2 0-1 0 0,0-1 0 0 0,0 0 1 0 0,-5 2 2 0 0,-35 7 307 0 0,51-58 123 0 0,8 24-400 0 0,0 0-1 0 0,1 0 0 0 0,0 1 0 0 0,2 0 0 0 0,0 0 1 0 0,0 1-1 0 0,1 0 0 0 0,1 1 0 0 0,1-1-29 0 0,12-18 32 0 0,113-186-1642 0 0,-124 195-890 0 0,-6 9-5170 0 0,-2 7-3886 0 0</inkml:trace>
  <inkml:trace contextRef="#ctx0" brushRef="#br0" timeOffset="2430.492">1391 421 7810 0 0,'0'0'2383'0'0,"0"0"-592"0"0,0 0-436 0 0,0 0-106 0 0,0 0 14 0 0,0 0 55 0 0,0 0-39 0 0,0 0-84 0 0,0 0-150 0 0,0 0-184 0 0,0 0-125 0 0,0 0-124 0 0,0 0-88 0 0,30-16-88 0 0,95-48-77 0 0,-22-1 378 0 0,31-67 458 0 0,-133 133-1178 0 0,0 0-1 0 0,0 1 1 0 0,0-1 0 0 0,0 0-1 0 0,0 0 1 0 0,0 0-1 0 0,0 1 1 0 0,-1-1-1 0 0,1 0 1 0 0,0 1 0 0 0,-1-1-1 0 0,0 0 1 0 0,1 1-1 0 0,-1-1 1 0 0,0 1-1 0 0,1-1 1 0 0,-1 1-1 0 0,0-1 1 0 0,0 1 0 0 0,0-1-1 0 0,0 1 1 0 0,-1-1-1 0 0,1 1 1 0 0,0-1-1 0 0,-1 0 1 0 0,1 1 0 0 0,0-1-1 0 0,-1 1 1 0 0,0-1-1 0 0,1 0 1 0 0,-1 1-1 0 0,0-1 1 0 0,0 1-17 0 0,0 6 79 0 0,0 8-70 0 0,1 1 1 0 0,0-1 0 0 0,1 0 0 0 0,1 0-1 0 0,0 0 1 0 0,1 0 0 0 0,1 0 0 0 0,1 0-1 0 0,0-1 1 0 0,1 0 0 0 0,1 0 0 0 0,0 0-1 0 0,4 5-9 0 0,48 50-1647 0 0,-41-64-2755 0 0,-13-5 345 0 0,2 0-7576 0 0</inkml:trace>
  <inkml:trace contextRef="#ctx0" brushRef="#br0" timeOffset="3349.988">2431 487 5585 0 0,'0'0'2346'0'0,"0"0"-339"0"0,0 0-30 0 0,0 0 76 0 0,0 0-115 0 0,0 0-219 0 0,0 0-311 0 0,0 0-269 0 0,0 0-226 0 0,0 0-157 0 0,0 0-111 0 0,0 0-57 0 0,5-9-61 0 0,15-28-64 0 0,-22 36-408 0 0,1-1 0 0 0,-1 1 0 0 0,1 0 1 0 0,-1 0-1 0 0,1 0 0 0 0,-1 1 0 0 0,0-1 0 0 0,1 0 0 0 0,-1 1 1 0 0,0-1-1 0 0,0 1 0 0 0,0-1 0 0 0,1 1 0 0 0,-1 0 0 0 0,0 0 1 0 0,0 0-1 0 0,0 0 0 0 0,0 0 0 0 0,1 0 0 0 0,-1 0 1 0 0,0 1-1 0 0,0-1 0 0 0,0 1 0 0 0,0-1-55 0 0,-12 5 29 0 0,-1 0 1 0 0,1 1-1 0 0,1 0 1 0 0,-1 1-1 0 0,1 0 0 0 0,0 1 1 0 0,1 1-1 0 0,0 0 1 0 0,-1 2-30 0 0,12-11 0 0 0,-1 1 0 0 0,-1 0 0 0 0,0 0-1 0 0,1 1 1 0 0,-1-1 0 0 0,1 0-1 0 0,-1 1 1 0 0,1 0 0 0 0,0-1-1 0 0,0 1 1 0 0,-1 0-1 0 0,1 0 1 0 0,1 0 0 0 0,-1 1-1 0 0,0-1 1 0 0,0 0 0 0 0,1 1-1 0 0,-1-1 1 0 0,1 1 0 0 0,0-1-1 0 0,0 1 1 0 0,0 0-1 0 0,0 0 1 0 0,0-1 0 0 0,1 1-1 0 0,-1 0 1 0 0,1 0 0 0 0,0 0-1 0 0,0 0 1 0 0,0 0 0 0 0,0-1-1 0 0,0 1 1 0 0,0 0-1 0 0,1 0 1 0 0,0 0 0 0 0,-1 0-1 0 0,1-1 1 0 0,0 1 0 0 0,0 0-1 0 0,1-1 1 0 0,-1 1 0 0 0,1-1-1 0 0,-1 1 1 0 0,1-1-1 0 0,1 2 1 0 0,157 88 186 0 0,-158-91-173 0 0,-1 1-1 0 0,1-1 1 0 0,-1 1 0 0 0,1-1 0 0 0,-1 1-1 0 0,0 0 1 0 0,0 0 0 0 0,0-1 0 0 0,0 1-1 0 0,0 0 1 0 0,0 0 0 0 0,0 0 0 0 0,-1 0-1 0 0,1 0 1 0 0,-1 0 0 0 0,1 0 0 0 0,-1 0-1 0 0,0 0 1 0 0,0 0 0 0 0,0 0 0 0 0,0 1-1 0 0,0-1 1 0 0,0 0 0 0 0,-1 0 0 0 0,1 0-1 0 0,-1 0 1 0 0,1 0 0 0 0,-1 0 0 0 0,0 0-1 0 0,0 0 1 0 0,0 0 0 0 0,0-1 0 0 0,0 1-1 0 0,0 0 1 0 0,0-1 0 0 0,-1 1 0 0 0,1 0-1 0 0,0-1 1 0 0,-1 1 0 0 0,0-1 0 0 0,1 0-13 0 0,-75 51 514 0 0,62-46-481 0 0,-3 3-16 0 0,-1 0-1 0 0,0-2 1 0 0,-1 0-1 0 0,1-1 0 0 0,-1-1 1 0 0,0-1-1 0 0,-1-1 0 0 0,-9 1-16 0 0,-6 0-629 0 0,35-4 245 0 0,6-18-4927 0 0,20-1-4423 0 0,-21 15-712 0 0</inkml:trace>
  <inkml:trace contextRef="#ctx0" brushRef="#br0" timeOffset="3548.259">2628 708 10954 0 0,'0'0'1145'0'0,"0"0"-713"0"0,0 0-144 0 0,0 0 0 0 0,0 0 16 0 0,0 0-80 0 0,0 0-128 0 0,0 0-176 0 0,0 0-88 0 0,0 0-96 0 0,0 0-120 0 0,0 0-48 0 0,0 0-184 0 0,0 0-385 0 0,-54 151-959 0 0,54-151-6866 0 0</inkml:trace>
  <inkml:trace contextRef="#ctx0" brushRef="#br0" timeOffset="3789.845">2657 270 9202 0 0,'0'0'4678'0'0,"0"0"-2352"0"0,0 0-983 0 0,0 0-175 0 0,0 0-97 0 0,0 0-145 0 0,0 0-205 0 0,0 0-241 0 0,0 0-254 0 0,0 0-268 0 0,0 0-190 0 0,0 0-65 0 0,0 0 5 0 0,1-16-47 0 0,-1-7 110 0 0,2-9-153 0 0,5 69-2934 0 0,-4-12-2511 0 0,-1-5-5054 0 0</inkml:trace>
  <inkml:trace contextRef="#ctx0" brushRef="#br0" timeOffset="4079.032">2777 822 11923 0 0,'0'0'2192'0'0,"0"0"-780"0"0,0 0-227 0 0,0 0 21 0 0,0 0-75 0 0,0 0-192 0 0,0 0-220 0 0,0 0-152 0 0,0 0-70 0 0,0 0-22 0 0,0 0-40 0 0,24-33-63 0 0,75-100-53 0 0,-37 30 443 0 0,-59 98-648 0 0,7-14-224 0 0,-4 33-428 0 0,-7 15 415 0 0,0-20 99 0 0,0-1-1 0 0,1 1 1 0 0,0 0 0 0 0,0 0-1 0 0,1-1 1 0 0,0 1-1 0 0,0 0 1 0 0,1-1 0 0 0,0 1-1 0 0,1-1 1 0 0,0 1 0 0 0,0-1-1 0 0,0 0 1 0 0,1 0 0 0 0,5 7 24 0 0,-7-13 48 0 0,0 1 1 0 0,0 0-1 0 0,1-1 1 0 0,-1 1 0 0 0,0-1-1 0 0,1 0 1 0 0,0 0-1 0 0,0 0 1 0 0,-1 0 0 0 0,1 0-1 0 0,0-1 1 0 0,0 1-1 0 0,0-1 1 0 0,1 0 0 0 0,-1 0-1 0 0,0 0 1 0 0,0 0-1 0 0,1 0 1 0 0,-1-1 0 0 0,1 0-1 0 0,-1 1 1 0 0,0-1-1 0 0,1-1 1 0 0,-1 1 0 0 0,1 0-1 0 0,-1-1 1 0 0,2 0-49 0 0,1-1 143 0 0,0-1 1 0 0,0 0 0 0 0,0 0-1 0 0,0-1 1 0 0,-1 0-1 0 0,1 0 1 0 0,-1 0-1 0 0,0 0 1 0 0,0-1-1 0 0,-1 0 1 0 0,1 0 0 0 0,-1 0-1 0 0,0 0 1 0 0,-1-1-1 0 0,1 0 1 0 0,1-4-144 0 0,26-60-2161 0 0,-22 54-4497 0 0,-5 8-4971 0 0</inkml:trace>
  <inkml:trace contextRef="#ctx0" brushRef="#br0" timeOffset="4365.004">3467 351 14915 0 0,'0'0'1275'0'0,"0"0"-201"0"0,0 0-7 0 0,0 0-18 0 0,0 0-134 0 0,0 0-207 0 0,-24 33-196 0 0,-74 109-152 0 0,59-51 14 0 0,37-74-308 0 0,-1-10-39 0 0,1 0-1 0 0,0 0 0 0 0,1 0 0 0 0,0 1 0 0 0,0-1 0 0 0,0 1 0 0 0,1-1 0 0 0,1 0 0 0 0,-1 1 0 0 0,1-1 0 0 0,0 1 1 0 0,0-1-1 0 0,1 0 0 0 0,0 0 0 0 0,1 0 0 0 0,-1 0 0 0 0,1 0 0 0 0,1 0 0 0 0,-1-1 0 0 0,1 1 0 0 0,0-1 1 0 0,1 0-1 0 0,0 0 0 0 0,-1-1 0 0 0,2 1 0 0 0,-1-1 0 0 0,1 0 0 0 0,-1-1 0 0 0,2 1 0 0 0,4 2-26 0 0,0-3 116 0 0,0 0 0 0 0,1-1 0 0 0,-1 0 0 0 0,1-1 0 0 0,0 0 0 0 0,0-1 0 0 0,0 0 0 0 0,0-1 0 0 0,0 0 0 0 0,0-1 0 0 0,0 0 0 0 0,-1-1 0 0 0,1 0 0 0 0,0-1 0 0 0,-1-1 0 0 0,0 0 0 0 0,1 0 0 0 0,-1-1 0 0 0,-1 0 0 0 0,1-1 0 0 0,-1 0 0 0 0,0-1 0 0 0,-1 0 0 0 0,1-1 0 0 0,-1 0 0 0 0,-1 0 0 0 0,0-1 0 0 0,0 0 0 0 0,0 0 0 0 0,-1-1 0 0 0,4-8-116 0 0,-5 6 42 0 0,0 0-1 0 0,-1 0 1 0 0,-1 0 0 0 0,0-1 0 0 0,-1 0 0 0 0,0 0 0 0 0,-1 0 0 0 0,-1 0-1 0 0,0 0 1 0 0,0 0 0 0 0,-1 0 0 0 0,-1 0 0 0 0,-1-1-42 0 0,2 8-51 0 0,-2 1 0 0 0,1 0 0 0 0,-1-1 0 0 0,0 1 0 0 0,0 0 0 0 0,0 0 0 0 0,-1 0 0 0 0,0 0 0 0 0,0 0 0 0 0,0 1 0 0 0,0-1 0 0 0,-1 1 0 0 0,1 0 0 0 0,-1 0 0 0 0,-1 0 0 0 0,1 0 0 0 0,0 1 0 0 0,-1 0 0 0 0,1 0 0 0 0,-1 0 0 0 0,0 0 0 0 0,0 1 0 0 0,0 0 0 0 0,-1 0 0 0 0,1 0 0 0 0,0 1 0 0 0,-1 0 0 0 0,1 0 0 0 0,-1 0 0 0 0,0 0 0 0 0,1 1-1 0 0,-5 0 52 0 0,-49 5-2404 0 0,22 5-4277 0 0,15-3-5182 0 0</inkml:trace>
  <inkml:trace contextRef="#ctx0" brushRef="#br0" timeOffset="4614.436">3294 715 14675 0 0,'0'0'2674'0'0,"0"0"-808"0"0,0 0-253 0 0,0 0-42 0 0,33-18-146 0 0,101-58-189 0 0,-38 19 1562 0 0,-95 57-2784 0 0,0 0 1 0 0,-1-1 0 0 0,1 1-1 0 0,-1 0 1 0 0,1 0-1 0 0,0 0 1 0 0,-1 0-1 0 0,1 0 1 0 0,0 0-1 0 0,0 0 1 0 0,-1 0-1 0 0,1 0 1 0 0,0 0-1 0 0,-1 0 1 0 0,1 0-1 0 0,-1 1 1 0 0,1-1 0 0 0,0 0-1 0 0,-1 0 1 0 0,1 1-1 0 0,0-1 1 0 0,-1 0-1 0 0,1 1 1 0 0,-1-1-1 0 0,1 1 1 0 0,-1-1-1 0 0,1 1 1 0 0,-1-1-1 0 0,1 1 1 0 0,-1-1-1 0 0,0 1 1 0 0,1-1 0 0 0,-1 1-1 0 0,0-1 1 0 0,1 1-1 0 0,-1 0 1 0 0,0-1-1 0 0,0 1 1 0 0,1 0-1 0 0,-1-1 1 0 0,0 1-1 0 0,0 0 1 0 0,0-1-1 0 0,0 1 1 0 0,0 0-1 0 0,0-1 1 0 0,0 1 0 0 0,0 0-1 0 0,0-1 1 0 0,0 1-1 0 0,-1 0 1 0 0,1-1-15 0 0,2 8-17 0 0,-2-3-18 0 0,0 0 0 0 0,1 0 1 0 0,-1 0-1 0 0,1 0 0 0 0,0 0 1 0 0,1 0-1 0 0,-1-1 0 0 0,1 1 0 0 0,0 0 1 0 0,0-1-1 0 0,1 1 0 0 0,-1-1 1 0 0,1 1-1 0 0,0-1 0 0 0,0 0 0 0 0,1-1 1 0 0,-1 1-1 0 0,1 0 0 0 0,-1-1 1 0 0,1 0-1 0 0,0 0 0 0 0,1 0 0 0 0,-1 0 1 0 0,0-1-1 0 0,1 1 0 0 0,0-1 1 0 0,-1 0-1 0 0,1-1 0 0 0,0 1 0 0 0,0-1 1 0 0,0 0-1 0 0,0 0 0 0 0,3 0 35 0 0,81-14-3080 0 0,-53-7-4354 0 0,-27 12-1949 0 0</inkml:trace>
  <inkml:trace contextRef="#ctx0" brushRef="#br0" timeOffset="5383.961">3519 1 12875 0 0,'0'0'4631'0'0,"0"0"-2633"0"0,0 0-907 0 0,0 0-61 0 0,0 0-98 0 0,0 0-160 0 0,0 0-241 0 0,0 0-222 0 0,0 0-82 0 0,0 0 24 0 0,0 0 47 0 0,0 0 22 0 0,0 0-25 0 0,11-1-67 0 0,88 6 188 0 0,44 31 162 0 0,-139-32-558 0 0,-1 0 0 0 0,0-1 0 0 0,0 1 0 0 0,-1 0 1 0 0,1 1-1 0 0,-1-1 0 0 0,0 0 0 0 0,0 1 0 0 0,0-1 1 0 0,0 1-1 0 0,-1 0 0 0 0,0-1 0 0 0,0 1 0 0 0,0 0 1 0 0,-1 0-1 0 0,0 0 0 0 0,0 0 0 0 0,0-1 0 0 0,0 4-20 0 0,1 14 54 0 0,20 188 134 0 0,-14-155-166 0 0,-2-1-1 0 0,-2 1 1 0 0,-3-1-1 0 0,-2 1 1 0 0,-3 0 0 0 0,-10 48-22 0 0,-11 117-48 0 0,46-53 70 0 0,-19-165 43 0 0,-1 0-1 0 0,1 0 0 0 0,-1 0 1 0 0,0 0-1 0 0,1 0 1 0 0,-1 1-1 0 0,0-1 1 0 0,0 0-1 0 0,0 0 0 0 0,-1 0 1 0 0,1 0-1 0 0,0 1 1 0 0,-1-1-1 0 0,0 0 1 0 0,1 0-1 0 0,-1 0 0 0 0,0 0 1 0 0,0 0-1 0 0,0 0 1 0 0,0 0-1 0 0,0-1 1 0 0,-1 1-1 0 0,1 0 0 0 0,0-1 1 0 0,-1 1-1 0 0,0 0 1 0 0,1-1-1 0 0,-1 0 1 0 0,-1 2-65 0 0,-31-15 186 0 0,0 9-218 0 0,0 2-1 0 0,0 1 1 0 0,0 2-1 0 0,0 1 0 0 0,0 2 1 0 0,0 1-1 0 0,-9 4 33 0 0,38-9-1277 0 0,9-4-4840 0 0,-1 2 3068 0 0,2-3-9549 0 0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27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1105 7170 0 0,'0'0'814'0'0,"0"0"-378"0"0,0 0-274 0 0,0 0 110 0 0,0 0 440 0 0,0 0 444 0 0,0 0 189 0 0,0 0 48 0 0,0 0-62 0 0,0 0-209 0 0,0 0-157 0 0,31 0-50 0 0,98-3-17 0 0,-121 2-783 0 0,-1 1 1 0 0,1-1 0 0 0,-1 0 0 0 0,1-1 0 0 0,-1 0-1 0 0,0 0 1 0 0,0 0 0 0 0,0-1 0 0 0,0 0 0 0 0,0 0-1 0 0,0-1 1 0 0,-1 0 0 0 0,2-1-116 0 0,6-5 274 0 0,59-43 398 0 0,-2-3 1 0 0,-4-3 0 0 0,-1-3 0 0 0,-4-3-1 0 0,-2-3 1 0 0,-4-2 0 0 0,33-54-673 0 0,206-329 804 0 0,-255 405-720 0 0,-34 67-72 0 0,9 75 151 0 0,-5 1 0 0 0,-3 0 0 0 0,-4 0 0 0 0,-9 76-163 0 0,4-130 20 0 0,-2 0 0 0 0,-2 0 0 0 0,-1 0 1 0 0,-3 0-1 0 0,-7 19-20 0 0,12-46 5 0 0,0 0 1 0 0,-1 0-1 0 0,-1-1 1 0 0,0 0-1 0 0,-1 0 1 0 0,0 0 0 0 0,-1-1-1 0 0,0-1 1 0 0,-1 0-1 0 0,-1 0 1 0 0,1-1-1 0 0,-2 0 1 0 0,1 0-1 0 0,-1-2 1 0 0,-1 1-1 0 0,-11 5-5 0 0,7-7 3 0 0,-1-1 0 0 0,0-1-1 0 0,0 0 1 0 0,0-2 0 0 0,-1 0-1 0 0,1 0 1 0 0,-1-2 0 0 0,1-1-1 0 0,-1 0 1 0 0,0-1 0 0 0,1-1-1 0 0,-1-1 1 0 0,1 0 0 0 0,-7-3-3 0 0,8 2-14 0 0,0 0 0 0 0,1-2 0 0 0,0 1 1 0 0,0-2-1 0 0,0 0 0 0 0,1-1 0 0 0,0-1 1 0 0,1 0-1 0 0,-11-8 14 0 0,25 16-51 0 0,-1 1 1 0 0,1-1 0 0 0,-1 1 0 0 0,1 0-1 0 0,-1-1 1 0 0,1 1 0 0 0,0-1 0 0 0,-1 1-1 0 0,1-1 1 0 0,0 1 0 0 0,-1-1-1 0 0,1 0 1 0 0,0 1 0 0 0,0-1 0 0 0,-1 1-1 0 0,1-1 1 0 0,0 0 0 0 0,0 1 0 0 0,0-1-1 0 0,0 1 1 0 0,0-1 0 0 0,0 0-1 0 0,0 1 1 0 0,0-1 0 0 0,0 0 0 0 0,0 1-1 0 0,0-1 1 0 0,0 1 0 0 0,0-1 0 0 0,1 0-1 0 0,-1 1 1 0 0,0-1 0 0 0,0 1-1 0 0,1-1 1 0 0,-1 1 0 0 0,0-1 0 0 0,1 1-1 0 0,-1-1 1 0 0,1 1 0 0 0,-1-1 0 0 0,1 1-1 0 0,-1-1 1 0 0,0 1 0 0 0,1 0-1 0 0,0-1 1 0 0,-1 1 0 0 0,1 0 0 0 0,-1 0-1 0 0,1-1 1 0 0,-1 1 0 0 0,1 0-1 0 0,0 0 1 0 0,-1 0 0 0 0,1-1 0 0 0,0 1 50 0 0,40-10-6025 0 0,-34 9 2060 0 0,9-3-7866 0 0</inkml:trace>
  <inkml:trace contextRef="#ctx0" brushRef="#br0" timeOffset="317.652">1545 685 11642 0 0,'0'0'3002'0'0,"0"0"-1296"0"0,0 0-544 0 0,0 0-134 0 0,0 0-36 0 0,0 0-89 0 0,0 0-145 0 0,0 0-161 0 0,0 0-136 0 0,0 0-115 0 0,-31 34-129 0 0,-92 108-94 0 0,90-89-71 0 0,32-49-48 0 0,0 1 0 0 0,1 0 0 0 0,0-1 0 0 0,0 1 0 0 0,0-1 0 0 0,0 1 0 0 0,1 0 0 0 0,0-1 0 0 0,0 1 0 0 0,0-1 0 0 0,0 0 0 0 0,1 1 0 0 0,-1-1 0 0 0,1 0 0 0 0,1 0 0 0 0,-1 0 0 0 0,0 0 0 0 0,1 0 0 0 0,0 0 0 0 0,0-1 0 0 0,0 1 0 0 0,0-1 0 0 0,0 0 0 0 0,1 0 0 0 0,0 0 0 0 0,-1 0 0 0 0,1-1 0 0 0,0 0 0 0 0,0 0 0 0 0,0 0 0 0 0,1 0 0 0 0,-1 0 0 0 0,0-1 0 0 0,3 1-4 0 0,2 0 87 0 0,1 0 0 0 0,0-1 1 0 0,-1 0-1 0 0,1-1 0 0 0,0 0 0 0 0,-1 0 1 0 0,1-1-1 0 0,0 0 0 0 0,-1-1 0 0 0,1 0 1 0 0,-1-1-1 0 0,0 0 0 0 0,1 0 0 0 0,-1-1 1 0 0,-1 0-1 0 0,1 0 0 0 0,-1-1 0 0 0,1-1 1 0 0,-1 1-1 0 0,-1-1 0 0 0,1 0 0 0 0,-1-1 0 0 0,0 0 1 0 0,-1 0-1 0 0,1 0 0 0 0,-2-1 0 0 0,1 0 1 0 0,-1 0-1 0 0,0-1 0 0 0,0 1 0 0 0,-1-1 1 0 0,-1 0-1 0 0,1 0 0 0 0,-1-1 0 0 0,-1 1 1 0 0,1-7-88 0 0,-2 12 16 0 0,-1-1 1 0 0,0 0-1 0 0,-1 1 1 0 0,1-1 0 0 0,-1 1-1 0 0,1-1 1 0 0,-2 1 0 0 0,1-1-1 0 0,0 1 1 0 0,-1 0 0 0 0,0 0-1 0 0,0 0 1 0 0,0 0-1 0 0,0 0 1 0 0,-1 0 0 0 0,1 0-1 0 0,-1 0 1 0 0,0 1 0 0 0,0 0-1 0 0,0 0 1 0 0,-1-1-1 0 0,1 2 1 0 0,-1-1 0 0 0,0 0-1 0 0,0 1 1 0 0,0 0 0 0 0,0 0-1 0 0,0 0 1 0 0,0 0-1 0 0,-1 1 1 0 0,1-1 0 0 0,-5 0-17 0 0,-1 0-73 0 0,0-1 0 0 0,-1 2 0 0 0,1-1 1 0 0,-1 1-1 0 0,0 1 0 0 0,1 0 1 0 0,-1 1-1 0 0,1 0 0 0 0,-1 0 0 0 0,1 1 1 0 0,-1 1-1 0 0,1-1 0 0 0,-9 5 73 0 0,-36 31-8150 0 0,45-30-3775 0 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1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3 141 6353 0 0,'0'0'1911'0'0,"0"0"-234"0"0,0 0-178 0 0,0 0 82 0 0,0 0 142 0 0,0 0-82 0 0,0 0-246 0 0,0 0-324 0 0,0 0-330 0 0,0 0-251 0 0,0 0-132 0 0,0-3-70 0 0,-2-12-26 0 0,2 11-6 0 0,0 4-29 0 0,0 0-30 0 0,0 0-36 0 0,0 0-26 0 0,0 0-10 0 0,2 23 518 0 0,27 171 1218 0 0,-23 75-1339 0 0,-6-269-458 0 0,0 0 4 0 0,0 0 20 0 0,0 0 11 0 0,0 0-23 0 0,0 0 29 0 0,0 0-6 0 0,0 0-7 0 0,0 0 15 0 0,0 0 26 0 0,0-15 506 0 0,3-20-622 0 0,1 1 0 0 0,2 0-1 0 0,2 0 1 0 0,1 0 0 0 0,2 1 0 0 0,0 1-1 0 0,16-30-16 0 0,-14 32 1 0 0,1 1-1 0 0,1 0 0 0 0,1 0 1 0 0,2 2-1 0 0,1 0 0 0 0,1 1 0 0 0,1 1 1 0 0,1 1-1 0 0,9-6 0 0 0,-28 28 23 0 0,-3 1-27 0 0,0 0 0 0 0,1 1 0 0 0,-1-1 0 0 0,0 0 0 0 0,1 0 1 0 0,-1 1-1 0 0,1-1 0 0 0,0 0 0 0 0,-1 1 0 0 0,1-1 0 0 0,-1 0 0 0 0,1 1 0 0 0,0-1 0 0 0,-1 1 0 0 0,1-1 0 0 0,0 1 1 0 0,0 0-1 0 0,0-1 0 0 0,-1 1 0 0 0,1 0 0 0 0,0-1 0 0 0,0 1 0 0 0,0 0 0 0 0,0 0 0 0 0,-1 0 0 0 0,1 0 1 0 0,0 0-1 0 0,0 0 0 0 0,0 0 0 0 0,0 0 0 0 0,0 0 0 0 0,-1 0 0 0 0,1 0 0 0 0,0 1 0 0 0,0-1 0 0 0,0 0 0 0 0,0 0 1 0 0,-1 1-1 0 0,1-1 0 0 0,0 1 0 0 0,0-1 0 0 0,-1 1 0 0 0,1-1 0 0 0,0 1 0 0 0,-1-1 0 0 0,1 1 0 0 0,-1 0 1 0 0,1-1-1 0 0,0 1 0 0 0,-1 0 0 0 0,0-1 0 0 0,1 1 0 0 0,0 1 4 0 0,46 100 328 0 0,-15-13-137 0 0,-42-100-4015 0 0,4 2-295 0 0,1 3-3369 0 0,3 3-4151 0 0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2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6 236 6665 0 0,'0'0'1506'0'0,"0"0"24"0"0,0 0 227 0 0,0 0 183 0 0,0 0 21 0 0,0 0-150 0 0,0 0-364 0 0,0 0-326 0 0,0 0-297 0 0,0 0-249 0 0,0 0-167 0 0,0 0-75 0 0,0 0-4 0 0,-5-5 688 0 0,12 2-783 0 0,0 1 0 0 0,0-1 0 0 0,1 1 0 0 0,-1 0-1 0 0,1 1 1 0 0,0 0 0 0 0,-1 0 0 0 0,1 0 0 0 0,0 1 0 0 0,0 1 0 0 0,7 0-234 0 0,6-1 195 0 0,89 22 275 0 0,32 4-197 0 0,-125-24-482 0 0,-18-2 248 0 0,1 0 1 0 0,0 0-1 0 0,-1 0 1 0 0,1-1-1 0 0,0 1 0 0 0,-1 0 1 0 0,1 0-1 0 0,0 0 0 0 0,0-1 1 0 0,-1 1-1 0 0,1 0 1 0 0,0-1-1 0 0,0 1 0 0 0,-1 0 1 0 0,1-1-1 0 0,0 1 1 0 0,0 0-1 0 0,0-1 0 0 0,0 1 1 0 0,0 0-1 0 0,0-1 1 0 0,0 1-1 0 0,-1 0 0 0 0,1-1 1 0 0,0 1-1 0 0,0-1 0 0 0,0 1 1 0 0,0 0-1 0 0,0-1 1 0 0,1 1-1 0 0,-1 0 0 0 0,0-1 1 0 0,0 1-1 0 0,0 0 1 0 0,0-1-1 0 0,0 1 0 0 0,0 0 1 0 0,1-1-1 0 0,-1 1 1 0 0,0 0-1 0 0,0-1 0 0 0,0 1 1 0 0,1 0-1 0 0,-1-1 0 0 0,0 1 1 0 0,1 0-1 0 0,-1 0 1 0 0,0 0-1 0 0,0-1 0 0 0,1 1 1 0 0,-1 0-1 0 0,0 0 1 0 0,1 0-1 0 0,-1 0 0 0 0,0-1 1 0 0,1 1-1 0 0,-1 0 1 0 0,1 0-1 0 0,-1 0 0 0 0,0 0 1 0 0,1 0-1 0 0,-1 0 0 0 0,0 0-38 0 0,-46-121 489 0 0,-4 21-211 0 0,45 94-508 0 0,-5-9 285 0 0,17 10-5031 0 0,1 4-161 0 0,-2-2-6947 0 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3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5073 0 0,'0'0'2925'0'0,"0"0"-976"0"0,0 0-343 0 0,0 0 45 0 0,0 0 90 0 0,0 0 3 0 0,0 0-190 0 0,0 0-320 0 0,0 0-309 0 0,0 0-221 0 0,0 0-153 0 0,0 0-77 0 0,0 0-26 0 0,2 3 1645 0 0,144-25 239 0 0,57 19-1321 0 0,-202 3-1003 0 0,-1 0-16 0 0,0 0 27 0 0,0 0-2 0 0,0 0 21 0 0,0 0 12 0 0,0 0-7 0 0,0 0-2 0 0,0 0 7 0 0,0 0-4 0 0,0 0-34 0 0,0 0 8 0 0,0 0-20 0 0,0 0-13 0 0,0 0-5 0 0,-8 0-2804 0 0,-8 3-8118 0 0,14-3-173 0 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3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10298 0 0,'0'0'2014'0'0,"0"0"-506"0"0,0 0-271 0 0,0 0 92 0 0,0 0 111 0 0,0 0-70 0 0,0 0-302 0 0,0 0-370 0 0,0 0-265 0 0,0 0-142 0 0,0 0-26 0 0,0 0-13 0 0,21 0 2092 0 0,9 1-1423 0 0,180-16 1265 0 0,-153 7-2042 0 0,-51 5-687 0 0,-7 3-3259 0 0,-2 0-3626 0 0,3 0-4012 0 0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7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35 112 168 0 0,'0'0'1598'0'0,"0"0"21"0"0,0 0 133 0 0,0 0 56 0 0,0 0-34 0 0,0 0-77 0 0,0 0-158 0 0,0 0-220 0 0,0 0-201 0 0,0 0-157 0 0,0 0-113 0 0,0 3 5305 0 0,0-3-5938 0 0,0 0-55 0 0,0 53 830 0 0,-14 309 462 0 0,-5-221-1344 0 0,17-125 121 0 0,2-25 746 0 0,2-30 342 0 0,-2 34-1636 0 0,31-138 368 0 0,-14 92-46 0 0,2 1 0 0 0,2 1 0 0 0,3 1 0 0 0,1 1 1 0 0,7-6-4 0 0,-22 34-9 0 0,2-1 1 0 0,0 0 0 0 0,2 0 0 0 0,0 1 0 0 0,1 1 1 0 0,1 0-1 0 0,12-10 8 0 0,9-2-25 0 0,-25 100 217 0 0,-5-10-35 0 0,1 27 111 0 0,-8-87-264 0 0,0 0-33 0 0,0 0-3 0 0,0 0-36 0 0,0 0-79 0 0,0 0-53 0 0,3-14-6749 0 0,-3 14 6039 0 0,0-4-8207 0 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02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25 0 0 0,'0'0'363'0'0,"0"0"477"0"0,0 0 72 0 0,0 0 14 0 0,0 0 90 0 0,0 0 152 0 0,0 0 210 0 0,0 0 146 0 0,0 0 31 0 0,0 0-91 0 0,4-3-182 0 0,17-10 653 0 0,-21 13-1205 0 0,-28 0 4297 0 0,17-3-4832 0 0,0 1 0 0 0,0 0 0 0 0,-1 1 0 0 0,1 0 0 0 0,0 1 0 0 0,0 0 0 0 0,-1 1-1 0 0,1 0 1 0 0,0 1 0 0 0,0 0 0 0 0,0 1 0 0 0,0 0 0 0 0,0 1 0 0 0,1 0 0 0 0,-8 4-195 0 0,-98 81 592 0 0,110-83-554 0 0,1 1 0 0 0,-1 0 0 0 0,1 0 1 0 0,1 0-1 0 0,-1 0 0 0 0,1 1 0 0 0,0 0 1 0 0,1 0-1 0 0,0 0 0 0 0,0 0 0 0 0,1 0 0 0 0,0 1 1 0 0,0-1-1 0 0,1 1 0 0 0,0 0 0 0 0,0-1 1 0 0,1 1-1 0 0,0-1 0 0 0,1 1 0 0 0,0 0 1 0 0,1 1-39 0 0,1-1 57 0 0,0-1 0 0 0,1 0 1 0 0,0-1-1 0 0,1 1 1 0 0,0-1-1 0 0,0 1 1 0 0,0-1-1 0 0,1-1 1 0 0,0 1-1 0 0,1-1 0 0 0,-1 0 1 0 0,1-1-1 0 0,0 1 1 0 0,1-1-1 0 0,-1-1 1 0 0,1 1-1 0 0,0-1 1 0 0,0-1-1 0 0,0 0 0 0 0,0 0 1 0 0,1 0-1 0 0,-1-1 1 0 0,1 0-1 0 0,0-1 1 0 0,-1 0-1 0 0,1 0 1 0 0,5-1-58 0 0,21 4 187 0 0,0-2 1 0 0,1-1-1 0 0,-1-2 1 0 0,0-1-1 0 0,0-2 1 0 0,0-1-1 0 0,-1-2 1 0 0,7-3-188 0 0,-3 5 156 0 0,-37 5-144 0 0,-12 0-399 0 0,-68 39-5581 0 0,68-32 1798 0 0,6-3-4473 0 0</inkml:trace>
  <inkml:trace contextRef="#ctx0" brushRef="#br0" timeOffset="534.863">1323 121 8298 0 0,'0'0'1391'0'0,"0"0"-198"0"0,0 0-20 0 0,0 0 134 0 0,0 0 107 0 0,0 0-55 0 0,0 0-181 0 0,0 0-182 0 0,0 0-208 0 0,0 0-161 0 0,0 0-100 0 0,0 0-60 0 0,0 0-39 0 0,-18 1-20 0 0,-55 6-20 0 0,-21 26 840 0 0,71-20-1029 0 0,10-8-134 0 0,0 1 0 0 0,1 1 0 0 0,-1 0 0 0 0,1 1 0 0 0,1 0 0 0 0,-1 1-1 0 0,1 0 1 0 0,1 0 0 0 0,0 1 0 0 0,0 1 0 0 0,1 0 0 0 0,0 0 0 0 0,1 1 0 0 0,0 0 0 0 0,1 0 0 0 0,1 1 0 0 0,0 0 0 0 0,0 0 0 0 0,-2 12-65 0 0,5-20 24 0 0,1-1 1 0 0,1 1 0 0 0,-1 0-1 0 0,1 0 1 0 0,0-1 0 0 0,0 1 0 0 0,0 0-1 0 0,0 0 1 0 0,1 0 0 0 0,0 0 0 0 0,0 0-1 0 0,1 0 1 0 0,-1 0 0 0 0,1 0-1 0 0,0 0 1 0 0,0 0 0 0 0,1 0 0 0 0,-1-1-1 0 0,1 1 1 0 0,0 0 0 0 0,0-1 0 0 0,1 1-1 0 0,0-1 1 0 0,-1 0 0 0 0,1 0-1 0 0,1 0 1 0 0,-1 0 0 0 0,0-1 0 0 0,1 1-1 0 0,0-1 1 0 0,0 0 0 0 0,0 0 0 0 0,0 0-1 0 0,0-1 1 0 0,1 1 0 0 0,-1-1-1 0 0,1 0-24 0 0,5-1 93 0 0,-1 0 1 0 0,1-1-1 0 0,0 0 0 0 0,-1-1 0 0 0,1 0 0 0 0,-1 0 0 0 0,1-1 0 0 0,-1 0 0 0 0,0-1 0 0 0,1 0 0 0 0,-1 0 0 0 0,-1-1 0 0 0,1 0 0 0 0,-1-1 0 0 0,1 0 0 0 0,2-2-93 0 0,119-101 579 0 0,52-92-177 0 0,-160 177-372 0 0,-22 23-53 0 0,0 0-24 0 0,0 0-15 0 0,-1 10-7 0 0,0 0 0 0 0,1-1 0 0 0,1 1 0 0 0,-1 0 0 0 0,1 0 1 0 0,1 0-1 0 0,0-1 0 0 0,0 1 0 0 0,1-1 0 0 0,0 1 0 0 0,1-1 0 0 0,0 0 1 0 0,0 0-1 0 0,1-1 0 0 0,0 1 0 0 0,3 2 69 0 0,36 28-2283 0 0,-28-27-1229 0 0,2-2-3645 0 0,-11-6-3057 0 0</inkml:trace>
  <inkml:trace contextRef="#ctx0" brushRef="#br0" timeOffset="1015.464">1781 522 6289 0 0,'0'0'4064'0'0,"0"0"-1656"0"0,0 0-601 0 0,0 0-72 0 0,0 0-73 0 0,0 0-144 0 0,0 0-225 0 0,0 0-227 0 0,0 0-238 0 0,0 0-188 0 0,0 0-144 0 0,0 0-122 0 0,5-9-66 0 0,91-144 1244 0 0,18-28-1029 0 0,-85 131-543 0 0,-28 50-24 0 0,-1 0-17 0 0,0 0-9 0 0,0 0-27 0 0,0 0-36 0 0,-1 20-360 0 0,-4-2 488 0 0,1 0-1 0 0,1 0 1 0 0,1 0-1 0 0,0 0 0 0 0,1 1 1 0 0,1-1-1 0 0,1 0 0 0 0,1 1 1 0 0,2 8 5 0 0,-3-22 11 0 0,1 0 1 0 0,-1-1 0 0 0,1 1-1 0 0,0 0 1 0 0,1-1-1 0 0,-1 1 1 0 0,1-1-1 0 0,0 0 1 0 0,0 0 0 0 0,0 0-1 0 0,0 0 1 0 0,1 0-1 0 0,0-1 1 0 0,0 0-1 0 0,0 0 1 0 0,0 0 0 0 0,0 0-1 0 0,0 0 1 0 0,1-1-1 0 0,-1 0 1 0 0,1 0-1 0 0,0 0 1 0 0,0-1 0 0 0,0 1-1 0 0,-1-1 1 0 0,1 0-1 0 0,0 0 1 0 0,4-1-12 0 0,-1 0 96 0 0,0 0 1 0 0,-1-1-1 0 0,1-1 1 0 0,0 1-1 0 0,-1-1 1 0 0,1 0 0 0 0,-1-1-1 0 0,1 1 1 0 0,-1-2-1 0 0,0 1 1 0 0,0-1-1 0 0,-1 0 1 0 0,1 0-1 0 0,-1-1 1 0 0,0 0-1 0 0,3-3-96 0 0,11-10 189 0 0,-2-1-1 0 0,0 0 1 0 0,-2-1-1 0 0,0-1 0 0 0,-1-1 1 0 0,-1 0-1 0 0,-1-1 1 0 0,-1-1-1 0 0,-1 0 1 0 0,7-23-189 0 0,-11-5 977 0 0,-7 29-4880 0 0,0 7-5717 0 0,0 15-2949 0 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9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0 405 5993 0 0,'0'0'1779'0'0,"0"0"-429"0"0,0 0 82 0 0,0 0 219 0 0,0 0 90 0 0,0 0-149 0 0,0 0-334 0 0,0 0-276 0 0,0 0-104 0 0,0 0 36 0 0,0 0 26 0 0,0 0-43 0 0,0 0-122 0 0,8-6-157 0 0,23-20-100 0 0,0-19 679 0 0,36-73 27 0 0,74-84-516 0 0,-141 201-694 0 0,1 1 1 0 0,-1-1-1 0 0,1 0 0 0 0,-1 1 1 0 0,1-1-1 0 0,-1 1 0 0 0,1-1 1 0 0,0 1-1 0 0,-1 0 0 0 0,1-1 1 0 0,0 1-1 0 0,-1 0 0 0 0,1-1 1 0 0,0 1-1 0 0,-1 0 0 0 0,1 0 1 0 0,0-1-1 0 0,0 1 1 0 0,-1 0-1 0 0,1 0 0 0 0,0 0 1 0 0,0 0-1 0 0,-1 0 0 0 0,1 0 1 0 0,0 0-1 0 0,0 0 0 0 0,-1 1 1 0 0,1-1-1 0 0,0 0 0 0 0,0 0 1 0 0,-1 1-1 0 0,1-1 0 0 0,0 0 1 0 0,-1 1-1 0 0,1-1 0 0 0,-1 0 1 0 0,1 1-1 0 0,0-1 0 0 0,-1 1 1 0 0,1-1-1 0 0,-1 1 0 0 0,1 0 1 0 0,-1-1-1 0 0,1 1 0 0 0,-1 0-14 0 0,52 101 965 0 0,-29-44-660 0 0,54 60 23 0 0,-54-107-387 0 0,-10-10-5944 0 0,-10-1 3099 0 0,2 0-9306 0 0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7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34 338 9322 0 0,'0'0'2054'0'0,"0"0"-698"0"0,0 0-338 0 0,0 0-8 0 0,0 0-20 0 0,0 0-136 0 0,0 0-264 0 0,0 0-259 0 0,0 0-115 0 0,0 0-22 0 0,0 0 124 0 0,0 0 269 0 0,0 0 165 0 0,14 5 136 0 0,97 16 1341 0 0,-91-21-2005 0 0,1-1 0 0 0,0-2 0 0 0,-1 0 0 0 0,0-1 0 0 0,0 0 0 0 0,0-2 0 0 0,0-1 0 0 0,-1 0 0 0 0,0-1 0 0 0,-1-1 0 0 0,0-1 0 0 0,0-1 0 0 0,-1 0-1 0 0,0-1 1 0 0,-1-1 0 0 0,0-1 0 0 0,-1 0 0 0 0,2-4-224 0 0,-13 14 30 0 0,0-1 0 0 0,-1 1 0 0 0,1-1-1 0 0,-1 0 1 0 0,0 0 0 0 0,-1-1-1 0 0,1 1 1 0 0,-1 0 0 0 0,0-1 0 0 0,0 1-1 0 0,0-1 1 0 0,-1 0 0 0 0,0 0 0 0 0,0 1-1 0 0,-1-1 1 0 0,1 0 0 0 0,-1 0-1 0 0,0 0 1 0 0,-1 0 0 0 0,0 0 0 0 0,0 1-1 0 0,0-1 1 0 0,0 0 0 0 0,-1 0 0 0 0,0 1-1 0 0,0-1 1 0 0,-1 1 0 0 0,1 0-1 0 0,-1 0 1 0 0,0 0 0 0 0,-3-3-30 0 0,-39-17-75 0 0,33 22 30 0 0,0 1 0 0 0,-1 1 1 0 0,1 0-1 0 0,0 0 0 0 0,0 1 0 0 0,0 1 0 0 0,-1 0 0 0 0,1 1 0 0 0,0 0 0 0 0,0 1 1 0 0,0 0-1 0 0,1 1 0 0 0,-1 0 0 0 0,1 1 0 0 0,0 0 0 0 0,0 1 0 0 0,0 0 0 0 0,1 0 1 0 0,0 2-1 0 0,0-1 0 0 0,-2 4 45 0 0,-12 10-21 0 0,0 1 1 0 0,2 2-1 0 0,0 0 1 0 0,1 2 0 0 0,2 0-1 0 0,1 1 1 0 0,-7 15 20 0 0,18-32 31 0 0,1 0 0 0 0,1 1 0 0 0,0-1 1 0 0,0 1-1 0 0,1 0 0 0 0,1 0 0 0 0,0 1 1 0 0,0-1-1 0 0,1 1 0 0 0,1-1 1 0 0,0 1-1 0 0,0 0 0 0 0,1-1 0 0 0,1 1 1 0 0,0 0-1 0 0,0-1 0 0 0,1 1 0 0 0,1-1 1 0 0,0 1-1 0 0,0-1 0 0 0,1 0 0 0 0,1 0 1 0 0,-1 0-1 0 0,2-1 0 0 0,3 5-31 0 0,1-2 118 0 0,1-1-1 0 0,1-1 1 0 0,0 0-1 0 0,0-1 0 0 0,1 0 1 0 0,1-1-1 0 0,-1 0 1 0 0,1-1-1 0 0,1-1 1 0 0,-1 0-1 0 0,1-1 1 0 0,1 0-1 0 0,10 2-117 0 0,-2-2 184 0 0,1 0-1 0 0,0-2 1 0 0,0 0 0 0 0,0-2-1 0 0,0-1 1 0 0,0-1 0 0 0,17-2-184 0 0,-36 1 7 0 0,0 0-1 0 0,-1 0 1 0 0,1 0 0 0 0,-1-1 0 0 0,1 0 0 0 0,-1 0 0 0 0,0-1 0 0 0,0 1-1 0 0,0-1 1 0 0,0 0 0 0 0,0 0 0 0 0,-1-1 0 0 0,1 0 0 0 0,-1 0-7 0 0,-2-13-1229 0 0,-2 10-1659 0 0,-1-2-8663 0 0,1 5-1341 0 0</inkml:trace>
  <inkml:trace contextRef="#ctx0" brushRef="#br0" timeOffset="570.589">761 574 14555 0 0,'0'0'4198'0'0,"0"0"-2656"0"0,0 0-982 0 0,0 0-58 0 0,0 0 72 0 0,0 0 38 0 0,0 0-51 0 0,0 0-195 0 0,0 0-198 0 0,0 0-70 0 0,0 0-28 0 0,0 0-2 0 0,-2 23-6 0 0,-12 112 38 0 0,6 1 2418 0 0,9-151-2472 0 0,0 0 1 0 0,0 1-1 0 0,2-1 1 0 0,0 1-1 0 0,0-1 1 0 0,1 1-1 0 0,1 0 1 0 0,1 0 0 0 0,0 1-1 0 0,0 0 1 0 0,1 0-1 0 0,1 0 1 0 0,0 1-1 0 0,1 0 1 0 0,0 0-1 0 0,1 1 1 0 0,0 1-1 0 0,1-1 1 0 0,0 2 0 0 0,5-4-47 0 0,43-5-678 0 0,-25 65 745 0 0,-12 5-1297 0 0,-21-51 786 0 0,2 2-293 0 0,-2-3-6376 0 0,-1 4-4676 0 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06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89 189 0 0 0,'0'0'576'0'0,"0"0"262"0"0,0 0 241 0 0,0 0 230 0 0,0 0 245 0 0,0 0 93 0 0,0 0-11 0 0,0 0-145 0 0,0 0-219 0 0,0 0-199 0 0,5-14-173 0 0,15-43-93 0 0,-15 52 6487 0 0,-2 23-5330 0 0,-3 38-3040 0 0,0-46 1825 0 0,-20 630 829 0 0,-4-210-1004 0 0,13-198-471 0 0,-18-51 86 0 0,29-145-237 0 0,0-35 44 0 0,0-1 16 0 0,0 0 4 0 0,0 0 0 0 0,0 0-5 0 0,0 0-23 0 0,0 0-9 0 0,-8 33 205 0 0,-19 73 117 0 0,27-105-310 0 0,0-1-11 0 0,0 0 8 0 0,0 0 21 0 0,0 0-5 0 0,0 0-24 0 0,0 0-2 0 0,0 0 32 0 0,0 0 8 0 0,0 0-34 0 0,0 0 34 0 0,0 8 32 0 0,-2 49 307 0 0,2-56-372 0 0,0-1-2 0 0,0 0 24 0 0,0 0 13 0 0,0 0-28 0 0,0 0 5 0 0,0 0 42 0 0,0 0-35 0 0,0 3-16 0 0,0-3-6 0 0,0 0 29 0 0,0 0-22 0 0,0 0 26 0 0,0 0-12 0 0,0 0 7 0 0,0 0 2 0 0,0 0 2 0 0,0 0-25 0 0,0 0 7 0 0,0 0-21 0 0,0 0 1 0 0,13 4 73 0 0,9 4-16 0 0,0-2 0 0 0,1 0-1 0 0,0-1 1 0 0,0-2 0 0 0,0 0 0 0 0,0-1 0 0 0,0-2-1 0 0,1 0 1 0 0,-1-1 0 0 0,19-4-33 0 0,259-41 203 0 0,-196 31-184 0 0,182-13-20 0 0,-40 42 31 0 0,-171-2-14 0 0,0-4 0 0 0,1-3 0 0 0,0-4 0 0 0,37-5-16 0 0,83-7 29 0 0,92 4 28 0 0,41 30-47 0 0,-76-6 30 0 0,334-13-19 0 0,-470-9 17 0 0,0-6-1 0 0,40-11-37 0 0,-60 7 9 0 0,38-2-21 0 0,-3 10 15 0 0,7-1 13 0 0,-5-13-143 0 0,-112 17 750 0 0,-29-22-364 0 0,-32-95-127 0 0,32 102-127 0 0,0 0 0 0 0,2-1 0 0 0,0 0 1 0 0,1 0-1 0 0,1 0 0 0 0,1 0 0 0 0,0 0 0 0 0,2 0 1 0 0,0 0-1 0 0,2 0 0 0 0,2-10-5 0 0,0-6 45 0 0,-1 0 1 0 0,-2 0-1 0 0,-1 0 0 0 0,-4-33-45 0 0,-11-45 116 0 0,22-129-128 0 0,-5 91 131 0 0,-29-2 6 0 0,40 40-122 0 0,3-33-128 0 0,-15 78 167 0 0,-2 68-32 0 0,0 1 0 0 0,0 0 5 0 0,0 0-4 0 0,0 0-17 0 0,0 0 16 0 0,0 0-6 0 0,0 0-18 0 0,0-30 30 0 0,0-31-114 0 0,0 60 100 0 0,0 1-2 0 0,0 0 14 0 0,0 0-14 0 0,0 0 2 0 0,0 0-8 0 0,0 0-12 0 0,0 0-2 0 0,0 0 30 0 0,0 0-10 0 0,0 0 5 0 0,0 0 7 0 0,0 0 15 0 0,0 0-5 0 0,0 0-11 0 0,0 0-8 0 0,0 0-17 0 0,0 0 14 0 0,7-29-94 0 0,-10 13 104 0 0,3 17-3 0 0,-201-20 34 0 0,16 8-39 0 0,98 12-36 0 0,-59 0 10 0 0,0-7 0 0 0,-21-8 24 0 0,-57-4-30 0 0,-222 11-60 0 0,224 3 81 0 0,-138 0 33 0 0,-60 33-27 0 0,45-35 66 0 0,222 5-100 0 0,16 12 62 0 0,2-4-26 0 0,-58 0 67 0 0,23 1-39 0 0,39 3-52 0 0,-20-3 79 0 0,100-5-2 0 0,-19 1-6 0 0,33 15-465 0 0,-8 9-2527 0 0,31-16-1694 0 0,3-1-5360 0 0,6-4-748 0 0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11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301 240 2929 0 0,'0'0'1387'0'0,"0"0"-96"0"0,0 0 107 0 0,0 0 287 0 0,0 0 282 0 0,0 0 47 0 0,0 0-190 0 0,0 0-313 0 0,0 0-379 0 0,0 0-295 0 0,0 0-181 0 0,2-4-86 0 0,7-7 175 0 0,-11 19 1336 0 0,-39 69-1087 0 0,3 1 0 0 0,-20 65-994 0 0,-37 78 125 0 0,22-67 10 0 0,68-149 499 0 0,14-25-151 0 0,308-525 5 0 0,-260 417-352 0 0,-43 291-270 0 0,-14-140 136 0 0,1-1 1 0 0,1 0 0 0 0,1 0-1 0 0,1 0 1 0 0,1 0 0 0 0,0 0-1 0 0,2-1 1 0 0,1 0 0 0 0,0 0-1 0 0,2-1 1 0 0,0 0 0 0 0,2-1-1 0 0,0 0 1 0 0,9 11-3 0 0,-19-28 19 0 0,0 0 0 0 0,0 0 0 0 0,0 0 0 0 0,0 0 0 0 0,1 0 0 0 0,-1 0 0 0 0,0-1 0 0 0,1 1 0 0 0,-1-1 0 0 0,1 1 0 0 0,0-1 0 0 0,-1 0-1 0 0,1 0 1 0 0,0-1 0 0 0,0 1 0 0 0,0 0 0 0 0,0-1 0 0 0,-1 0 0 0 0,1 0 0 0 0,0 0 0 0 0,0 0 0 0 0,0 0 0 0 0,0 0 0 0 0,0-1 0 0 0,0 1 0 0 0,-1-1 0 0 0,1 0 0 0 0,0 0 0 0 0,0 0 0 0 0,-1 0 0 0 0,1 0 0 0 0,-1-1 0 0 0,1 1 0 0 0,-1-1 0 0 0,1 0 0 0 0,-1 0 0 0 0,0 1 0 0 0,0-1 0 0 0,0-1 0 0 0,1-1-19 0 0,24-28 263 0 0,-2-1 0 0 0,-2-1-1 0 0,-1-1 1 0 0,-1-1 0 0 0,-2-1 0 0 0,-2-1 0 0 0,6-20-263 0 0,-14 27 24 0 0,-1 0 0 0 0,-1-1 0 0 0,-2 0 0 0 0,-2 1 0 0 0,0-2 0 0 0,-2 1 0 0 0,-2-4-24 0 0,-2 64-5530 0 0,-1-2-3090 0 0,4-11-3483 0 0</inkml:trace>
  <inkml:trace contextRef="#ctx0" brushRef="#br0" timeOffset="370.392">1133 494 15627 0 0,'0'0'1561'0'0,"0"0"-412"0"0,0 0-183 0 0,0 0 42 0 0,0 0-29 0 0,0 0-162 0 0,0 0-272 0 0,0 0-263 0 0,0 0-122 0 0,0 0-78 0 0,0 0-34 0 0,0 0 2 0 0,0 0-7 0 0,-11 22-7 0 0,-34 67-13 0 0,44-87-22 0 0,0 0 0 0 0,0-1 1 0 0,0 1-1 0 0,0 0 0 0 0,1 0 0 0 0,-1 0 1 0 0,0 0-1 0 0,1 0 0 0 0,-1 0 0 0 0,1 0 1 0 0,0 0-1 0 0,0 0 0 0 0,-1 0 1 0 0,1 0-1 0 0,1 0 0 0 0,-1 0 0 0 0,0 0 1 0 0,0 0-1 0 0,1 0 0 0 0,-1 0 1 0 0,1-1-1 0 0,0 1 0 0 0,-1 0 0 0 0,1 0 1 0 0,0 0-1 0 0,0 0 0 0 0,0-1 1 0 0,0 1-2 0 0,4 5 4 0 0,-3-2 43 0 0,0 1 0 0 0,1-1 0 0 0,0 1 1 0 0,0-1-1 0 0,1 0 0 0 0,-1 0 1 0 0,1 0-1 0 0,0 0 0 0 0,1-1 0 0 0,-1 0 1 0 0,1 0-1 0 0,0 0 0 0 0,0 0 0 0 0,0-1 1 0 0,0 1-1 0 0,1-1 0 0 0,-1-1 0 0 0,1 1 1 0 0,-1-1-1 0 0,1 0 0 0 0,0 0 0 0 0,0-1 1 0 0,0 0-1 0 0,0 0 0 0 0,5 0-47 0 0,-8 0 74 0 0,0-1-1 0 0,1 0 1 0 0,-1 0 0 0 0,0 0-1 0 0,1-1 1 0 0,-1 1 0 0 0,0-1-1 0 0,0 0 1 0 0,0 0-1 0 0,0 0 1 0 0,1 0 0 0 0,-1 0-1 0 0,-1-1 1 0 0,1 1-1 0 0,0-1 1 0 0,0 0 0 0 0,0 0-1 0 0,-1 0 1 0 0,1 0 0 0 0,-1 0-1 0 0,0-1 1 0 0,0 1-1 0 0,1-1 1 0 0,-2 1 0 0 0,1-1-1 0 0,0 0 1 0 0,0 0-1 0 0,-1 0 1 0 0,0 0 0 0 0,1-2-74 0 0,1-1 38 0 0,-1 0 1 0 0,0-1 0 0 0,0 1-1 0 0,-1 0 1 0 0,0 0 0 0 0,0-1-1 0 0,0 1 1 0 0,-1-1-1 0 0,0 1 1 0 0,0-1 0 0 0,-1 1-1 0 0,0 0 1 0 0,0-1 0 0 0,0 1-1 0 0,-1 0 1 0 0,0-1-1 0 0,0 1 1 0 0,-1 0 0 0 0,1 1-1 0 0,-1-1 1 0 0,0 0 0 0 0,-1 1-1 0 0,0 0 1 0 0,0-1 0 0 0,0 2-1 0 0,0-1 1 0 0,-1 0-1 0 0,1 1 1 0 0,-1 0 0 0 0,0 0-1 0 0,-1 0 1 0 0,-2-1-39 0 0,-73-14-1216 0 0,30 37-6114 0 0,40-10-3068 0 0</inkml:trace>
  <inkml:trace contextRef="#ctx0" brushRef="#br0" timeOffset="642.161">1831 1 11682 0 0,'0'0'3157'0'0,"0"0"-928"0"0,0 0-553 0 0,0 0-181 0 0,0 0-136 0 0,0 0-189 0 0,0 0-258 0 0,0 0-240 0 0,0 0-112 0 0,0 0-68 0 0,0 0-33 0 0,0 0-67 0 0,-4 19-56 0 0,-29 150 348 0 0,32-126-541 0 0,1-1 1 0 0,2 1-1 0 0,2-1 0 0 0,2 1 0 0 0,6 17-143 0 0,29 133 102 0 0,-20-120-885 0 0,-21-71 428 0 0,0-2-109 0 0,0 0-164 0 0,0 0-258 0 0,-17-18-6317 0 0,7 10 589 0 0,4 1-4546 0 0</inkml:trace>
  <inkml:trace contextRef="#ctx0" brushRef="#br0" timeOffset="1152.188">1599 395 8954 0 0,'0'0'3913'0'0,"0"0"-1821"0"0,0 0-817 0 0,0 0-163 0 0,0 0-29 0 0,0 0-59 0 0,0 0-143 0 0,0 0-112 0 0,0 0-119 0 0,0 0-114 0 0,0 0-97 0 0,0 0-150 0 0,34-6-121 0 0,107-18-80 0 0,-72 28-77 0 0,40 37-1565 0 0,-50-12-3779 0 0,16 6-2419 0 0,-20-22 10045 0 0,-37-11-1186 0 0,0-1-1 0 0,1-1 1 0 0,-1 0-1 0 0,1-2 0 0 0,-1 0 1 0 0,0-1-1 0 0,1-1 1 0 0,-2 0-1 0 0,8-4-1106 0 0,-17 6 208 0 0,-1-1 0 0 0,1 0 0 0 0,-1-1 0 0 0,0 1 0 0 0,0-1 0 0 0,0-1 0 0 0,-1 0 0 0 0,1 0 0 0 0,-1 0-1 0 0,0 0 1 0 0,-1-1 0 0 0,1 0 0 0 0,-1 0 0 0 0,0-1 0 0 0,-1 1 0 0 0,1-1 0 0 0,-1 0 0 0 0,-1 0 0 0 0,1-1 0 0 0,-1 1 0 0 0,-1-1 0 0 0,2-5-208 0 0,-3 9 17 0 0,0 1 1 0 0,0-1-1 0 0,-1 0 1 0 0,1 0-1 0 0,-1 0 1 0 0,0 0-1 0 0,-1 0 1 0 0,1 0-1 0 0,0 1 1 0 0,-1-1 0 0 0,0 0-1 0 0,0 0 1 0 0,0 0-1 0 0,0 1 1 0 0,-1-1-1 0 0,0 1 1 0 0,1-1-1 0 0,-1 1 1 0 0,-1 0-1 0 0,1-1 1 0 0,0 1-1 0 0,-1 0 1 0 0,1 1-1 0 0,-1-1 1 0 0,0 0-1 0 0,0 1 1 0 0,0-1-1 0 0,0 1 1 0 0,-1 0-1 0 0,1 0 1 0 0,0 0 0 0 0,-1 1-1 0 0,0-1 1 0 0,1 1-1 0 0,-1 0 1 0 0,0 0-1 0 0,1 0 1 0 0,-1 0-1 0 0,0 1 1 0 0,0-1-1 0 0,0 1 1 0 0,0 0-1 0 0,-2 1-17 0 0,-6 2-29 0 0,0 0 0 0 0,1 1 0 0 0,-1 1 0 0 0,1 0-1 0 0,0 0 1 0 0,0 1 0 0 0,1 0 0 0 0,0 1 0 0 0,0 1 0 0 0,0-1-1 0 0,1 2 1 0 0,0-1 0 0 0,1 1 0 0 0,0 0 0 0 0,0 1 0 0 0,1 0-1 0 0,-4 7 30 0 0,10-16-3 0 0,-8 9-4 0 0,0 1-1 0 0,1 0 0 0 0,0 0 0 0 0,0 0 0 0 0,2 1 0 0 0,-1 0 1 0 0,2 0-1 0 0,-1 1 0 0 0,2 0 0 0 0,0 0 0 0 0,0 0 0 0 0,1 0 0 0 0,1 1 1 0 0,0-1-1 0 0,1 1 0 0 0,1 0 0 0 0,0-1 0 0 0,1 11 8 0 0,1-19 5 0 0,0 1-1 0 0,1-1 0 0 0,-1 0 1 0 0,1 0-1 0 0,0 0 0 0 0,1 0 1 0 0,-1-1-1 0 0,1 1 1 0 0,0-1-1 0 0,0 0 0 0 0,0 0 1 0 0,1 0-1 0 0,-1-1 1 0 0,1 0-1 0 0,0 1 0 0 0,0-2 1 0 0,0 1-1 0 0,0 0 1 0 0,1-1-1 0 0,-1 0 0 0 0,1 0 1 0 0,4 0-5 0 0,128 14 163 0 0,-126-17-223 0 0,0 0 0 0 0,0-1-1 0 0,0 0 1 0 0,0-1 0 0 0,0 0 0 0 0,-1 0-1 0 0,0-2 1 0 0,0 1 0 0 0,0-2 0 0 0,0 1-1 0 0,-1-2 1 0 0,1 1 0 0 0,0-2 60 0 0,45-38-8886 0 0,-46 37-2912 0 0</inkml:trace>
  <inkml:trace contextRef="#ctx0" brushRef="#br0" timeOffset="1535.165">2969 137 13883 0 0,'0'0'2018'0'0,"0"0"-230"0"0,0 0-106 0 0,0 0-85 0 0,0 0-195 0 0,0 0-246 0 0,0 0-239 0 0,0 0-235 0 0,0 0-167 0 0,0 0-159 0 0,0 0-118 0 0,0 0-102 0 0,0 0-40 0 0,-11 7-22 0 0,-33 25-4 0 0,42-31-57 0 0,-1 1 1 0 0,1-1-1 0 0,0 1 1 0 0,0 0-1 0 0,0 0 1 0 0,0 0-1 0 0,0 0 0 0 0,0 0 1 0 0,0 0-1 0 0,1 1 1 0 0,-1-1-1 0 0,1 0 1 0 0,0 1-1 0 0,0 0 1 0 0,0-1-1 0 0,0 1 1 0 0,0 0-1 0 0,0-1 1 0 0,1 1-1 0 0,-1 2-13 0 0,1-5 9 0 0,11 4 81 0 0,-3-6-32 0 0,1 0 1 0 0,0-1-1 0 0,0 0 1 0 0,-1-1-1 0 0,0 0 1 0 0,1 0-1 0 0,-2-1 1 0 0,1 0-1 0 0,0 0 0 0 0,-1-1 1 0 0,0 0-1 0 0,0 0 1 0 0,1-2-59 0 0,-1 2 89 0 0,-38 13-555 0 0,7 15-1161 0 0,12-5-4815 0 0,6-9-5488 0 0</inkml:trace>
  <inkml:trace contextRef="#ctx0" brushRef="#br0" timeOffset="1930.195">2939 483 15283 0 0,'0'0'1885'0'0,"0"0"-474"0"0,0 0-31 0 0,0 0 18 0 0,0 0-97 0 0,0 0-213 0 0,0 0-298 0 0,0 0-199 0 0,0 0-129 0 0,0 0-64 0 0,0 0-63 0 0,0 0-62 0 0,0-7 390 0 0,-20 46-182 0 0,55-67 27 0 0,-34 28-500 0 0,0 0 10 0 0,-1 0 8 0 0,-10 9 693 0 0,5-4-3219 0 0,8-5-5981 0 0,1 0-3907 0 0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16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361 555 2633 0 0,'0'0'1555'0'0,"0"0"-562"0"0,0 0-63 0 0,0 0 317 0 0,0 0 358 0 0,0 0 144 0 0,0 0-144 0 0,0 0-330 0 0,0 0-335 0 0,0 0-233 0 0,0 0-116 0 0,-2-10-17 0 0,-6-27-22 0 0,7 36-473 0 0,1-1 0 0 0,-1 1 0 0 0,0 0 1 0 0,0 0-1 0 0,1 0 0 0 0,-1 0 0 0 0,0-1 0 0 0,0 1 1 0 0,0 0-1 0 0,-1 1 0 0 0,1-1 0 0 0,0 0 1 0 0,0 0-1 0 0,0 0 0 0 0,-1 1 0 0 0,1-1 0 0 0,0 1 1 0 0,-1-1-1 0 0,1 1 0 0 0,0-1 0 0 0,-1 1 1 0 0,1 0-1 0 0,-1 0 0 0 0,1-1 0 0 0,0 1 0 0 0,-1 0 1 0 0,1 0-1 0 0,-1 1 0 0 0,1-1 0 0 0,-1 0 1 0 0,1 0-1 0 0,0 1 0 0 0,-1-1 0 0 0,0 1-79 0 0,-6 0 121 0 0,-2 1-75 0 0,1 1 0 0 0,-1 0 0 0 0,1 1 0 0 0,-1 0 0 0 0,1 0 0 0 0,1 1 0 0 0,-1 0 0 0 0,1 0 1 0 0,-1 1-1 0 0,2 1 0 0 0,-1-1 0 0 0,1 1 0 0 0,0 0 0 0 0,-1 2-46 0 0,2-3 18 0 0,0-1 0 0 0,0 1 1 0 0,1 0-1 0 0,0 0 0 0 0,1 0 0 0 0,-1 1 0 0 0,1 0 0 0 0,0 0 1 0 0,1 0-1 0 0,0 0 0 0 0,0 1 0 0 0,0-1 0 0 0,1 1 1 0 0,0 0-1 0 0,1-1 0 0 0,0 1 0 0 0,0 0 0 0 0,0 0 0 0 0,1 0-18 0 0,1-6 23 0 0,-1 0 0 0 0,1 1 0 0 0,-1-1 0 0 0,1 0 0 0 0,0 0-1 0 0,0 0 1 0 0,0 0 0 0 0,0-1 0 0 0,0 1 0 0 0,1 0 0 0 0,-1 0-1 0 0,1-1 1 0 0,-1 1 0 0 0,1-1 0 0 0,-1 1 0 0 0,1-1 0 0 0,0 0 0 0 0,0 1-1 0 0,-1-1 1 0 0,1 0 0 0 0,0 0 0 0 0,0 0 0 0 0,0-1 0 0 0,0 1-1 0 0,1 0 1 0 0,-1-1 0 0 0,0 1 0 0 0,0-1 0 0 0,0 0 0 0 0,0 0-1 0 0,0 0 1 0 0,1 0 0 0 0,-1 0 0 0 0,2 0-23 0 0,76-16 1160 0 0,-48-1-930 0 0,-1-2 0 0 0,-1-2 0 0 0,-1-1 0 0 0,-1-1 0 0 0,-1-1 1 0 0,-1-1-1 0 0,-1-1 0 0 0,-1-2 0 0 0,18-27-230 0 0,-27 38 46 0 0,-1-1 0 0 0,-1-1 0 0 0,0 0 0 0 0,-1-1 0 0 0,-2 0 0 0 0,0-1 0 0 0,-1 0 0 0 0,0 0 0 0 0,-2-1 0 0 0,-1 0 1 0 0,-1 0-1 0 0,-1-1 0 0 0,0 0 0 0 0,-2 1 0 0 0,-1-6-46 0 0,-1 22-27 0 0,-1-1 0 0 0,0 1 0 0 0,0 0 0 0 0,-1 0 0 0 0,0 0 0 0 0,0 0 0 0 0,-1 0 1 0 0,1 0-1 0 0,-1 1 0 0 0,0-1 0 0 0,-1 1 0 0 0,0 0 0 0 0,1 0 0 0 0,-2 0 0 0 0,1 0 0 0 0,0 1 0 0 0,-1-1 1 0 0,0 1-1 0 0,0 0 0 0 0,0 1 0 0 0,-1-1 0 0 0,1 1 0 0 0,-1 0 0 0 0,1 1 0 0 0,-1-1 0 0 0,0 1 0 0 0,0 0 1 0 0,-1 0-1 0 0,1 1 0 0 0,0 0 0 0 0,0 0 0 0 0,-1 1 0 0 0,1-1 0 0 0,0 1 0 0 0,-1 1 0 0 0,1-1 0 0 0,0 1 1 0 0,-1 0-1 0 0,1 1 0 0 0,0-1 0 0 0,0 1 0 0 0,0 0 0 0 0,0 1 0 0 0,0-1 0 0 0,1 1 0 0 0,-1 1 0 0 0,0 0 28 0 0,-1 2-12 0 0,0 1 1 0 0,0-1 0 0 0,0 2-1 0 0,1-1 1 0 0,0 1 0 0 0,1 0-1 0 0,0 0 1 0 0,0 0 0 0 0,1 1-1 0 0,0 0 1 0 0,0 0 0 0 0,1 0-1 0 0,0 0 1 0 0,0 1 0 0 0,1-1-1 0 0,1 1 1 0 0,0-1 0 0 0,0 1-1 0 0,0 2 11 0 0,13 107 170 0 0,8-62 54 0 0,3-1 1 0 0,1-1-1 0 0,4-2 0 0 0,13 19-224 0 0,47 24 754 0 0,-58-84-375 0 0,-25-38-1365 0 0,-5 13-1241 0 0,0 7-3133 0 0,0 3-6104 0 0</inkml:trace>
  <inkml:trace contextRef="#ctx0" brushRef="#br0" timeOffset="342.772">0 1007 10786 0 0,'0'0'1206'0'0,"0"0"-614"0"0,0 0-184 0 0,0 0 350 0 0,0 0 495 0 0,0 0 214 0 0,0 0-64 0 0,0 0-221 0 0,0 0-221 0 0,0 0-165 0 0,0 0-95 0 0,33-3-44 0 0,104-10-41 0 0,305-33 2357 0 0,-316 36-3130 0 0,-72 9-2623 0 0,-51 4-4540 0 0,-3 1-4093 0 0</inkml:trace>
  <inkml:trace contextRef="#ctx0" brushRef="#br0" timeOffset="910.305">409 1317 10770 0 0,'0'0'1378'0'0,"0"0"-287"0"0,0 0-26 0 0,0 0 273 0 0,0 0 173 0 0,0 0-52 0 0,0 0-232 0 0,0 0-342 0 0,0 0-307 0 0,0 0-173 0 0,0 0-139 0 0,0 0-90 0 0,0 0-20 0 0,-22 1-19 0 0,-67 6-20 0 0,46 12 35 0 0,39-13-121 0 0,-4 2-6 0 0,1 0 1 0 0,0 0-1 0 0,1 1 0 0 0,0 0 1 0 0,0 1-1 0 0,1-1 0 0 0,0 1 0 0 0,1 0 1 0 0,0 0-1 0 0,1 0 0 0 0,0 1 1 0 0,0-1-1 0 0,1 1 0 0 0,1 0 0 0 0,0-1 1 0 0,0 1-1 0 0,1 0 0 0 0,0 0 0 0 0,1 0 1 0 0,0-1-1 0 0,1 2-25 0 0,-1-8 35 0 0,1 0 0 0 0,0 0 0 0 0,0 0 0 0 0,1 0 0 0 0,-1-1 0 0 0,1 1 0 0 0,-1-1 0 0 0,1 1 0 0 0,0-1 0 0 0,1 0 0 0 0,-1 0 0 0 0,0-1 0 0 0,1 1 1 0 0,-1-1-1 0 0,1 1 0 0 0,0-1 0 0 0,0 0 0 0 0,0-1 0 0 0,0 1 0 0 0,0-1 0 0 0,0 1 0 0 0,1-1 0 0 0,-1-1 0 0 0,0 1 0 0 0,1 0 0 0 0,-1-1 0 0 0,0 0 0 0 0,1 0 0 0 0,-1-1 0 0 0,1 1 0 0 0,-1-1 0 0 0,0 0 0 0 0,0 0 0 0 0,1 0 0 0 0,-1 0 0 0 0,0-1 0 0 0,0 0 0 0 0,0 0 0 0 0,0 0 0 0 0,-1 0 1 0 0,1 0-1 0 0,0-1 0 0 0,-1 0 0 0 0,3-3-35 0 0,18-13 57 0 0,-1-2 0 0 0,-1-1-1 0 0,0 0 1 0 0,-2-2 0 0 0,-1 0 0 0 0,-1-1 0 0 0,-1-1 0 0 0,-1-1 0 0 0,-2 0 0 0 0,0-1 0 0 0,-2-1 0 0 0,-1 0 0 0 0,-2 0 0 0 0,0-1 0 0 0,-2 0 0 0 0,-1 0 0 0 0,-2-1 0 0 0,-1 0 0 0 0,-1 0 0 0 0,-2-2-57 0 0,-28-59-62 0 0,26 89 36 0 0,1 0 1 0 0,-1 1-1 0 0,0 0 1 0 0,1-1-1 0 0,-1 1 1 0 0,0 0-1 0 0,-1 0 1 0 0,1 0-1 0 0,0 0 0 0 0,-1 1 1 0 0,1-1-1 0 0,-1 0 1 0 0,1 1-1 0 0,-1 0 1 0 0,0 0-1 0 0,1 0 1 0 0,-1 0-1 0 0,0 0 1 0 0,0 0-1 0 0,0 1 0 0 0,0-1 1 0 0,0 1-1 0 0,0 0 1 0 0,1 0-1 0 0,-1 0 1 0 0,0 0-1 0 0,0 0 1 0 0,0 1-1 0 0,0 0 1 0 0,0-1-1 0 0,-1 2 26 0 0,-2 2-19 0 0,0 0 0 0 0,1 0-1 0 0,0 1 1 0 0,-1 0 0 0 0,2 0 0 0 0,-1 0-1 0 0,0 1 1 0 0,1-1 0 0 0,0 1 0 0 0,1 0 0 0 0,-1 1-1 0 0,1-1 1 0 0,0 1 0 0 0,1-1 0 0 0,0 1 0 0 0,0 0-1 0 0,-1 3 20 0 0,-3 14 24 0 0,2-1 0 0 0,0 1 0 0 0,1 0 0 0 0,2 0 0 0 0,0 0 0 0 0,2 1 0 0 0,1-1 0 0 0,0 1-24 0 0,4-4 64 0 0,0 1 0 0 0,1-1-1 0 0,1 0 1 0 0,1-1 0 0 0,1 0-1 0 0,0 0 1 0 0,2-1 0 0 0,11 15-64 0 0,11 21 108 0 0,39 40-94 0 0,-60-94-4088 0 0,-9-12-3319 0 0,-3 8 4309 0 0,0-1-7962 0 0</inkml:trace>
  <inkml:trace contextRef="#ctx0" brushRef="#br0" timeOffset="1291.302">981 1074 11434 0 0,'0'0'4663'0'0,"0"0"-3002"0"0,0 0-878 0 0,0 0 153 0 0,0 0 185 0 0,0 0 26 0 0,0 0-224 0 0,0 0-311 0 0,0 0-231 0 0,0 0-137 0 0,0 0-47 0 0,-13 34-34 0 0,-42 108-29 0 0,-2 31 154 0 0,50-85-188 0 0,43-68 266 0 0,-24-19-286 0 0,1 0 1 0 0,0-1-1 0 0,0-1 0 0 0,0 0 0 0 0,0-1 0 0 0,0 0 0 0 0,0-1 0 0 0,-1 0 0 0 0,1-1 1 0 0,-1 0-1 0 0,0-1 0 0 0,0-1 0 0 0,-1 0 0 0 0,0 0-80 0 0,1-3-1105 0 0,-13 7-2545 0 0,-6 2-3636 0 0,5 0-4195 0 0</inkml:trace>
  <inkml:trace contextRef="#ctx0" brushRef="#br0" timeOffset="1526.316">705 1298 8954 0 0,'0'0'3014'0'0,"0"0"-918"0"0,0 0-378 0 0,0 0-16 0 0,0 0-87 0 0,0 0-218 0 0,0 0-386 0 0,0 0-421 0 0,0 0-190 0 0,0 0-8 0 0,0 0 36 0 0,0 0 57 0 0,0 0-47 0 0,19 0-113 0 0,133-7 90 0 0,-68-1-318 0 0,-7 1-2076 0 0,-28 0-5553 0 0,-34 3-4361 0 0</inkml:trace>
  <inkml:trace contextRef="#ctx0" brushRef="#br0" timeOffset="3837.287">1563 974 3585 0 0,'0'0'1249'0'0,"0"0"-454"0"0,0 0 9 0 0,0 0 285 0 0,0 0 344 0 0,0 0 66 0 0,0 0-206 0 0,0 0-255 0 0,0 0-259 0 0,0 0-135 0 0,0 0 1 0 0,0 0 5 0 0,0 0-15 0 0,8 15-13 0 0,25 45-20 0 0,-31-55-383 0 0,1 0 0 0 0,0 0 0 0 0,1-1-1 0 0,-1 1 1 0 0,1-1 0 0 0,0 0-1 0 0,0 0 1 0 0,0 0 0 0 0,0 0 0 0 0,1-1-1 0 0,0 0 1 0 0,-1 0 0 0 0,1 0-1 0 0,1 0 1 0 0,-1-1 0 0 0,0 0 0 0 0,0 0-1 0 0,1 0 1 0 0,3 0-219 0 0,1 0 240 0 0,1 0 0 0 0,-1-1 1 0 0,1 0-1 0 0,-1-1 0 0 0,1 0 0 0 0,0-1 0 0 0,-1 0 1 0 0,1 0-1 0 0,-1-1 0 0 0,0-1 0 0 0,1 1 1 0 0,-1-2-1 0 0,0 0 0 0 0,-1 0 0 0 0,1 0 0 0 0,4-4-240 0 0,-1 0 81 0 0,-1 0 0 0 0,0-1 0 0 0,0 0 0 0 0,-1 0 0 0 0,0-2 0 0 0,-1 1-1 0 0,0-1 1 0 0,0-1 0 0 0,-2 0 0 0 0,1 0 0 0 0,-2 0 0 0 0,1-1-1 0 0,-2 0 1 0 0,0-1 0 0 0,0 0 0 0 0,2-9-81 0 0,-7 20-5 0 0,0 0 0 0 0,0 0 0 0 0,-1 1-1 0 0,1-1 1 0 0,-1 0 0 0 0,1 0 0 0 0,-1 0 0 0 0,0 0 0 0 0,0 1 0 0 0,0-1-1 0 0,0 0 1 0 0,-1 0 0 0 0,1 0 0 0 0,-1 0 0 0 0,0 1 0 0 0,0-1-1 0 0,0 0 1 0 0,0 1 0 0 0,0-1 0 0 0,0 0 0 0 0,-1 1 0 0 0,1-1 0 0 0,-1 1-1 0 0,0 0 1 0 0,0 0 0 0 0,0 0 0 0 0,0 0 0 0 0,0 0 0 0 0,0 0-1 0 0,0 0 1 0 0,-1 0 0 0 0,1 1 0 0 0,-1-1 0 0 0,1 1 0 0 0,-1 0 0 0 0,1 0-1 0 0,-1 0 1 0 0,0 0 0 0 0,0 0 0 0 0,1 1 0 0 0,-1-1 0 0 0,0 1-1 0 0,0 0 1 0 0,-1 0 5 0 0,-15 2-53 0 0,0 2-1 0 0,0 0 1 0 0,1 1 0 0 0,0 1-1 0 0,-1 1 1 0 0,2 1-1 0 0,-1 0 1 0 0,1 1-1 0 0,1 1 1 0 0,0 0 0 0 0,0 2-1 0 0,1 0 1 0 0,0 0-1 0 0,1 1 1 0 0,0 1 0 0 0,2 0-1 0 0,-10 14 54 0 0,14-20 22 0 0,0 1-1 0 0,1 1 1 0 0,0-1 0 0 0,0 1-1 0 0,1 1 1 0 0,0-1 0 0 0,1 1-1 0 0,0 0 1 0 0,1 0 0 0 0,0 0-1 0 0,1 1 1 0 0,1-1 0 0 0,-1 1-1 0 0,2 0 1 0 0,-1 0-1 0 0,2 0 1 0 0,0 0 0 0 0,0 0-1 0 0,1 0 1 0 0,0-1 0 0 0,1 1-1 0 0,1 0 1 0 0,0-1 0 0 0,0 1-1 0 0,1-1 1 0 0,2 5-22 0 0,2-5 72 0 0,1-1 1 0 0,0 0-1 0 0,0 0 0 0 0,1-1 1 0 0,0 0-1 0 0,0 0 1 0 0,1-1-1 0 0,0-1 0 0 0,1 0 1 0 0,0 0-1 0 0,0-1 1 0 0,0-1-1 0 0,1 0 0 0 0,0 0 1 0 0,0-2-1 0 0,5 2-72 0 0,23 3 285 0 0,1-2 1 0 0,-1-1-1 0 0,1-2 0 0 0,27-3-285 0 0,-68 0 28 0 0,-1 0-5 0 0,0 0 9 0 0,0 0 12 0 0,-1-33-411 0 0,-1 11-2366 0 0,3 8-4351 0 0,1 10-4672 0 0</inkml:trace>
  <inkml:trace contextRef="#ctx0" brushRef="#br0" timeOffset="5648.583">1681 617 8 0 0,'0'0'3582'0'0,"0"0"-1742"0"0,0 0-232 0 0,0 0 452 0 0,0 0 320 0 0,0 0-7 0 0,0 0-409 0 0,0 0-497 0 0,0 0-330 0 0,0 0-244 0 0,0 0-162 0 0,0 0-78 0 0,0 0-60 0 0,6-7 4284 0 0,24-37-4053 0 0,86-81-329 0 0,-85 93-304 0 0,0-2 0 0 0,-2 0 0 0 0,-2-2 0 0 0,4-9-191 0 0,10-24 418 0 0,-24 138-311 0 0,-1 16 109 0 0,-1 7 51 0 0,-10-89-178 0 0,-4-3-91 0 0,-1 0 23 0 0,0 0-5 0 0,0 0-35 0 0,0 0-3 0 0,0 0-32 0 0,0 0 14 0 0,0 0-26 0 0,0 0-29 0 0,0 0-54 0 0,0 0-102 0 0,1 0-985 0 0,7 0-321 0 0,-4 1-3843 0 0,-1 2-6674 0 0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28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8 155 1368 0 0,'0'0'1767'0'0,"0"0"-297"0"0,0 0-60 0 0,0 0 159 0 0,0 0 236 0 0,0 0 82 0 0,0 0-218 0 0,0 0-442 0 0,0 0-456 0 0,0 0-348 0 0,0 0-184 0 0,-8-3 203 0 0,43 6 1624 0 0,166 15 2308 0 0,-1-20-2626 0 0,1-9 0 0 0,105-22-1748 0 0,-35 3 481 0 0,843-47 409 0 0,-735 58-711 0 0,-379 19-194 0 0,0 0 22 0 0,0 0-1 0 0,0 0-12 0 0,0 0-13 0 0,0 0-24 0 0,0 0-30 0 0,0 0-15 0 0,0 0-28 0 0,19 6-422 0 0,-4 7-507 0 0,3 1-2218 0 0,-7-3-4639 0 0,-8-8-3455 0 0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14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0 0 0,'0'0'2224'0'0,"0"0"-390"0"0,0 0-253 0 0,0 0-80 0 0,0 0-2 0 0,0 0-24 0 0,0 0-84 0 0,0 0-112 0 0,0 0-137 0 0,0 0-93 0 0,0 0-67 0 0,0 0-49 0 0,0 4 947 0 0,1 14 9023 0 0,-1-18-10895 0 0,18 0 156 0 0,19 6 12 0 0,0-1-1 0 0,0-3 1 0 0,1-1-1 0 0,-1-1 1 0 0,37-6-176 0 0,4 5 445 0 0,-86-25-4583 0 0,6 22 3021 0 0,-3-5-1925 0 0,1 4-4886 0 0,1 1-4334 0 0</inkml:trace>
  <inkml:trace contextRef="#ctx0" brushRef="#br0" timeOffset="376.935">175 0 9930 0 0,'0'0'3832'0'0,"0"0"-2143"0"0,0 0-722 0 0,0 0 60 0 0,0 0 124 0 0,0 0-11 0 0,0 0-204 0 0,0 0-326 0 0,0 0-277 0 0,0 0-87 0 0,0 0 75 0 0,0 0 138 0 0,0 0 118 0 0,2 6 61 0 0,17 102 2237 0 0,-30 113-1401 0 0,-6-99-1170 0 0,12 10-96 0 0,5-132-222 0 0,0 0-2 0 0,0 0-2 0 0,0 0-37 0 0,0 0-10 0 0,0 0-9 0 0,0 0-24 0 0,0 0-65 0 0,0-16-4879 0 0,0 10-2757 0 0,0 2-4237 0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16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0 206 11594 0 0,'0'0'1802'0'0,"0"0"-606"0"0,0 0-130 0 0,0 0 137 0 0,0 0 100 0 0,0 0-24 0 0,0 0-212 0 0,0 0-262 0 0,0 0-197 0 0,0 0-106 0 0,0 0-42 0 0,0 0-33 0 0,25-19-9 0 0,79-60-46 0 0,-15 1 929 0 0,-52 48-462 0 0,-19 49-417 0 0,31 90 88 0 0,-29-50-326 0 0,-7-28-165 0 0,-1 2 0 0 0,-2-1 0 0 0,-2 1 0 0 0,0 0 0 0 0,-3 1 0 0 0,-1 0 0 0 0,-1 0 0 0 0,-2 0 0 0 0,-1 0 1 0 0,-2 6-20 0 0,-2-21 2 0 0,0-1 0 0 0,-1 1 0 0 0,-1-1 1 0 0,-1 0-1 0 0,-1 0 0 0 0,0-1 0 0 0,-2 0 1 0 0,0 0-1 0 0,0-1 0 0 0,-1 0 0 0 0,-1-1 1 0 0,-1-1-1 0 0,0 0 0 0 0,-1 0 0 0 0,-1-1 1 0 0,-7 4-3 0 0,18-13 6 0 0,-1 1 1 0 0,0-1 0 0 0,0-1 0 0 0,0 1-1 0 0,0-1 1 0 0,0 0 0 0 0,-1 0 0 0 0,0-1 0 0 0,1 1-1 0 0,-1-1 1 0 0,0-1 0 0 0,0 1 0 0 0,-3 0-7 0 0,7-4 8 0 0,0 1 0 0 0,0-1 0 0 0,1 0 0 0 0,-1 0 0 0 0,1 0 0 0 0,-1 0 0 0 0,1 0 0 0 0,0 0 0 0 0,0 0 0 0 0,0 0 0 0 0,0 0 0 0 0,0-1 0 0 0,0 1 0 0 0,1 0 0 0 0,-1-1 0 0 0,1 1 0 0 0,-1 0 0 0 0,1-1 0 0 0,0 1 0 0 0,0-1 1 0 0,0 1-1 0 0,0 0 0 0 0,1-1 0 0 0,-1 1 0 0 0,1 0 0 0 0,-1-1 0 0 0,2 0-8 0 0,-2-2-8 0 0,43-113-15 0 0,-16 56-262 0 0,10-29-377 0 0,-23 28-8151 0 0,-14 55-2685 0 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16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1 239 12115 0 0,'0'0'1912'0'0,"0"0"-233"0"0,0 0-97 0 0,0 0-34 0 0,0 0-76 0 0,0 0-235 0 0,0 0-361 0 0,0 0-277 0 0,0 0-123 0 0,0 0-40 0 0,0 0-5 0 0,0 0 9 0 0,0 0-47 0 0,16-10-48 0 0,102-66 597 0 0,52-77 680 0 0,-170 154-1612 0 0,0-1 0 0 0,0 1 0 0 0,0-1 0 0 0,0 0 0 0 0,0 1 0 0 0,0-1 1 0 0,0 1-1 0 0,0-1 0 0 0,0 0 0 0 0,0 1 0 0 0,0-1 0 0 0,0 1 0 0 0,0-1 0 0 0,1 0 1 0 0,-1 1-1 0 0,0-1 0 0 0,0 0 0 0 0,0 1 0 0 0,1-1 0 0 0,-1 0 0 0 0,0 0 0 0 0,1 1 0 0 0,-1-1 1 0 0,0 0-1 0 0,0 1 0 0 0,1-1 0 0 0,-1 0 0 0 0,0 0 0 0 0,1 0 0 0 0,-1 0 0 0 0,1 1 1 0 0,-1-1-1 0 0,0 0 0 0 0,1 0 0 0 0,-1 0 0 0 0,0 0 0 0 0,1 0 0 0 0,-1 0 0 0 0,1 0 1 0 0,-1 0-1 0 0,0 0 0 0 0,1 0 0 0 0,-1 0 0 0 0,1 0 0 0 0,-1 0 0 0 0,0 0 0 0 0,1 0 1 0 0,-1-1-1 0 0,1 1 0 0 0,-1 0 0 0 0,1 0-10 0 0,-1 19 90 0 0,72 168 523 0 0,-65-161-1547 0 0,1-10-3480 0 0,-3-10-3773 0 0,-1-2-4145 0 0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24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26 626 2553 0 0,'0'0'2249'0'0,"0"0"-916"0"0,0 0-132 0 0,0 0 382 0 0,0 0 330 0 0,0 0 26 0 0,0 0-314 0 0,0 0-504 0 0,0 0-411 0 0,0 0-203 0 0,0 0-52 0 0,0 0 1 0 0,0 0 7 0 0,26 4 2747 0 0,110-2 1230 0 0,0-1-3230 0 0,-53-8-1 0 0,-112 7-6800 0 0,11 0-2765 0 0,13 0-2729 0 0</inkml:trace>
  <inkml:trace contextRef="#ctx0" brushRef="#br0" timeOffset="527.99">0 887 10322 0 0,'0'0'2089'0'0,"0"0"-845"0"0,0 0-352 0 0,0 0 86 0 0,0 0 163 0 0,0 0 27 0 0,0 0-158 0 0,0 0-183 0 0,0 0-122 0 0,0 0-27 0 0,0 0 30 0 0,0 0-7 0 0,7 3-34 0 0,109 9 2613 0 0,-5-26-1908 0 0,-80 13-1059 0 0,-31 1-303 0 0,0-3-16 0 0,26-8-1282 0 0,-26 9 1629 0 0,0-3-7114 0 0,0 5 4499 0 0,0-1-9454 0 0</inkml:trace>
  <inkml:trace contextRef="#ctx0" brushRef="#br0" timeOffset="17184.947">963 681 0 0 0,'0'0'1319'0'0,"0"0"575"0"0,0 0 430 0 0,0 0 171 0 0,0 0-115 0 0,0 0-276 0 0,0 0-346 0 0,0 0-301 0 0,0 0-236 0 0,0 0-176 0 0,-2 0 2531 0 0,-29 59-1807 0 0,15-26-1552 0 0,1 1 0 0 0,1 0 0 0 0,2 1 0 0 0,1 1 0 0 0,-3 28-217 0 0,11 35 214 0 0,6-95-150 0 0,0 0-1 0 0,1-1 1 0 0,-1 1-1 0 0,1-1 1 0 0,0 0-1 0 0,-1 0 1 0 0,1-1-1 0 0,1 1 1 0 0,-1-1-1 0 0,0 1 1 0 0,1-1-1 0 0,-1-1 1 0 0,1 1-1 0 0,-1-1 1 0 0,1 0-1 0 0,0 0 1 0 0,0 0-1 0 0,0 0-63 0 0,69 7 440 0 0,-53-34-3368 0 0,-16 5-7161 0 0,-3 16-950 0 0</inkml:trace>
  <inkml:trace contextRef="#ctx0" brushRef="#br0" timeOffset="17734.936">615 438 6929 0 0,'0'0'1379'0'0,"0"0"-158"0"0,0 0 100 0 0,0 0 293 0 0,0 0 226 0 0,0 0-67 0 0,0 0-378 0 0,0 0-474 0 0,0 0-377 0 0,0 0-157 0 0,0 0 72 0 0,0 0 182 0 0,4 0 169 0 0,21-1 117 0 0,0-1 1 0 0,0-1-1 0 0,0-1 1 0 0,-1-2 0 0 0,1 0-1 0 0,10-5-927 0 0,-25 6 107 0 0,0 0 0 0 0,1 0 0 0 0,-2-1 0 0 0,1 0 0 0 0,-1-1 0 0 0,0 1 0 0 0,0-2 0 0 0,-1 0 0 0 0,0 0 0 0 0,0 0 0 0 0,-1-1 0 0 0,4-6-107 0 0,27-36 194 0 0,-37 51-197 0 0,-1 0 10 0 0,0 0 14 0 0,0 0-5 0 0,0 0-31 0 0,0 0-5 0 0,6 18-108 0 0,45 123 552 0 0,-29-90-337 0 0,-21-49-98 0 0,-1 0-16 0 0,0-1 0 0 0,1 1 0 0 0,-1 0 1 0 0,1 0-1 0 0,0-1 0 0 0,-1 1 0 0 0,1 0 1 0 0,0-1-1 0 0,0 1 0 0 0,0 0 0 0 0,0-1 1 0 0,0 0-1 0 0,0 1 0 0 0,1-1 0 0 0,-1 0 1 0 0,0 1-1 0 0,1-1 0 0 0,-1 0 0 0 0,1 0 1 0 0,-1 0-1 0 0,1 0 0 0 0,0 0 0 0 0,-1-1 1 0 0,2 2 26 0 0,18 5-2239 0 0,-9 0-4612 0 0,-7-3-4854 0 0</inkml:trace>
  <inkml:trace contextRef="#ctx0" brushRef="#br0" timeOffset="18405.458">1714 435 3313 0 0,'0'0'2906'0'0,"0"0"-853"0"0,0 0-168 0 0,0 0 83 0 0,0 0 1 0 0,0 0-156 0 0,0 0-222 0 0,0 0-222 0 0,0 0-254 0 0,0 0-167 0 0,0 0-152 0 0,0 0-121 0 0,0 0-44 0 0,-6-1-41 0 0,-19-1-83 0 0,-16 23 792 0 0,26-7-1115 0 0,0 1 0 0 0,0 0 0 0 0,2 1 0 0 0,0 1 0 0 0,0 0 0 0 0,2 0 0 0 0,0 1 0 0 0,1 1-1 0 0,1 0 1 0 0,1 0 0 0 0,1 1 0 0 0,0 0 0 0 0,1 1-184 0 0,-6 12 167 0 0,-2 4-60 0 0,2 1 0 0 0,1 0 0 0 0,2 1 0 0 0,2-1 0 0 0,1 2 0 0 0,3-1 0 0 0,0 23-107 0 0,3-52 49 0 0,0 1-1 0 0,1 0 1 0 0,0 0 0 0 0,1 0-1 0 0,0-1 1 0 0,0 1-1 0 0,2-1 1 0 0,-1 1-1 0 0,1-1 1 0 0,0 0-1 0 0,1-1 1 0 0,0 1-1 0 0,1-1 1 0 0,0 0-1 0 0,1 0 1 0 0,2 2-49 0 0,23 15 290 0 0,-31-26-308 0 0,18-21-5478 0 0,-12 15-1347 0 0,-4 0-5201 0 0</inkml:trace>
  <inkml:trace contextRef="#ctx0" brushRef="#br0" timeOffset="18722.991">1725 917 10418 0 0,'0'0'3710'0'0,"0"0"-1520"0"0,0 0-644 0 0,0 0-91 0 0,0 0-36 0 0,0 0-86 0 0,0 0-214 0 0,0 0-292 0 0,0 0-228 0 0,0 0-164 0 0,0 0-83 0 0,0 0-55 0 0,14 8 834 0 0,128 0 2315 0 0,-83-9-5238 0 0,-12 1-7229 0 0,-48 0-3337 0 0</inkml:trace>
  <inkml:trace contextRef="#ctx0" brushRef="#br0" timeOffset="19469.209">2550 722 2160 0 0,'0'0'1941'0'0,"0"0"25"0"0,0 0-81 0 0,0 0-46 0 0,0 0-133 0 0,0 0-259 0 0,0 0-132 0 0,0 0-147 0 0,0 0-67 0 0,0 0-37 0 0,0 0-55 0 0,0 0-30 0 0,0 0-53 0 0,-4 0-95 0 0,-49-7 4102 0 0,-28 13-3641 0 0,-51 65-1029 0 0,130-69-261 0 0,0 1 1 0 0,0-1 0 0 0,1 1 0 0 0,-1 0-1 0 0,1-1 1 0 0,0 1 0 0 0,-1 0 0 0 0,1 0 0 0 0,0 0-1 0 0,1 0 1 0 0,-1 0 0 0 0,1 0 0 0 0,-1 1-1 0 0,1-1 1 0 0,0 0 0 0 0,0 0 0 0 0,0 0-1 0 0,0 0 1 0 0,1 0 0 0 0,-1 0 0 0 0,1 0-1 0 0,0 0 1 0 0,0 0 0 0 0,0 0 0 0 0,0 0 0 0 0,1 0-1 0 0,-1 0 1 0 0,1 0 0 0 0,0-1 0 0 0,-1 1-1 0 0,1-1 1 0 0,0 1 0 0 0,1-1 0 0 0,-1 0-1 0 0,0 0 1 0 0,1 0 0 0 0,-1 0 0 0 0,1 0 0 0 0,-1-1-1 0 0,3 2-2 0 0,129 55 375 0 0,-132-57-359 0 0,-1 0-1 0 0,1 1 1 0 0,-1-1 0 0 0,0 0-1 0 0,0 1 1 0 0,1-1 0 0 0,-1 1-1 0 0,0-1 1 0 0,0 1 0 0 0,0-1-1 0 0,-1 1 1 0 0,1 0 0 0 0,0-1-1 0 0,-1 1 1 0 0,1 0 0 0 0,-1 0-1 0 0,1 0 1 0 0,-1-1 0 0 0,0 1-1 0 0,0 0 1 0 0,0 0 0 0 0,0 0-1 0 0,0 0 1 0 0,0 0 0 0 0,0-1 0 0 0,-1 1-1 0 0,1 0 1 0 0,0 0 0 0 0,-1 0-1 0 0,0-1 1 0 0,1 1 0 0 0,-1 0-1 0 0,0-1 1 0 0,0 1 0 0 0,0 0-1 0 0,0-1 1 0 0,-1 1-16 0 0,-51 46 506 0 0,-93 25-228 0 0,34-51-183 0 0,112-22-144 0 0,0 0-38 0 0,30-54-6803 0 0,-19 43 1897 0 0,-4 3-6836 0 0</inkml:trace>
  <inkml:trace contextRef="#ctx0" brushRef="#br0" timeOffset="19721.874">2732 858 18284 0 0,'0'0'615'0'0,"0"0"-107"0"0,0 0 257 0 0,0 0 336 0 0,0 0 131 0 0,0 0-81 0 0,0 0-282 0 0,0 0-314 0 0,0 0-223 0 0,0 0-121 0 0,0 0-86 0 0,0 0-51 0 0,0 0-17 0 0,-1 31-28 0 0,-3 96-19 0 0,-5-71-941 0 0,8-55 552 0 0,0 1-1894 0 0,-1-2-6550 0 0,0 0-3393 0 0</inkml:trace>
  <inkml:trace contextRef="#ctx0" brushRef="#br0" timeOffset="19870.091">2734 449 21213 0 0,'0'0'1348'0'0,"0"0"-268"0"0,0 0-180 0 0,0 0-78 0 0,0 0-125 0 0,0 0-231 0 0,0 0-274 0 0,0 0-234 0 0,0 0-143 0 0,0 0-24 0 0,0 0 50 0 0,0 0 26 0 0,0 8-46 0 0,7 77-1934 0 0,-1-60-723 0 0,-3-7-3189 0 0,-1-3-5851 0 0</inkml:trace>
  <inkml:trace contextRef="#ctx0" brushRef="#br0" timeOffset="20365.939">2841 1060 6721 0 0,'0'0'2493'0'0,"0"0"-1097"0"0,0 0-179 0 0,0 0 299 0 0,0 0 214 0 0,0 0 9 0 0,0 0-234 0 0,0 0-251 0 0,0 0-133 0 0,0 0-87 0 0,0 0-79 0 0,0 0-180 0 0,0 0-170 0 0,13-11-109 0 0,42-35-76 0 0,29-47 1197 0 0,-18 0-955 0 0,-65 93-677 0 0,-1 0 0 0 0,0-1 0 0 0,1 1 0 0 0,-1 0 0 0 0,1-1 0 0 0,-1 1 0 0 0,0 0 0 0 0,1-1 0 0 0,-1 1 0 0 0,1 0 0 0 0,-1 0 0 0 0,1-1 0 0 0,-1 1 0 0 0,1 0 0 0 0,-1 0 0 0 0,1 0-1 0 0,-1 0 1 0 0,1-1 0 0 0,-1 1 0 0 0,1 0 0 0 0,-1 0 0 0 0,1 0 0 0 0,-1 0 0 0 0,1 0 0 0 0,-1 1 0 0 0,1-1 0 0 0,-1 0 0 0 0,1 0 0 0 0,-1 0 0 0 0,1 0 0 0 0,-1 1 0 0 0,1-1 0 0 0,-1 0-1 0 0,1 0 1 0 0,-1 1 0 0 0,1-1 0 0 0,-1 0 0 0 0,0 1 0 0 0,1-1 0 0 0,-1 0 0 0 0,0 1 0 0 0,1-1 0 0 0,-1 1 0 0 0,0-1 0 0 0,1 0 0 0 0,-1 1 0 0 0,0-1 0 0 0,0 1 0 0 0,0-1-1 0 0,1 1 1 0 0,-1-1 0 0 0,0 1 0 0 0,0-1 0 0 0,0 1 0 0 0,0-1 0 0 0,0 1 0 0 0,0-1 0 0 0,0 1 0 0 0,0-1 0 0 0,0 1 0 0 0,0-1 0 0 0,0 1 15 0 0,11 43 57 0 0,-10-38-91 0 0,-1-2 68 0 0,1 0 0 0 0,0 0 0 0 0,0 0 0 0 0,0-1 0 0 0,1 1-1 0 0,-1 0 1 0 0,1-1 0 0 0,0 1 0 0 0,0-1 0 0 0,0 1 0 0 0,1-1 0 0 0,-1 0 0 0 0,1 0 0 0 0,-1 0 0 0 0,1 0 0 0 0,0-1 0 0 0,0 1 0 0 0,0-1 0 0 0,1 0 0 0 0,-1 0 0 0 0,1 0 0 0 0,-1 0 0 0 0,1 0 0 0 0,-1-1 0 0 0,1 1 0 0 0,0-1 0 0 0,0 0 0 0 0,0 0 0 0 0,0-1 0 0 0,0 1 0 0 0,0-1 0 0 0,0 0 0 0 0,0 0 0 0 0,0 0 0 0 0,0-1 0 0 0,-1 1 0 0 0,1-1 0 0 0,0 0 0 0 0,0 0 0 0 0,0 0 0 0 0,0-1 0 0 0,-1 1 0 0 0,1-1 0 0 0,-1 0 0 0 0,1 0 0 0 0,2-2-34 0 0,1-1 120 0 0,0-1 0 0 0,0 1 0 0 0,0-1 0 0 0,-1-1 0 0 0,0 1 0 0 0,0-1 0 0 0,-1 0 1 0 0,0-1-1 0 0,0 1 0 0 0,-1-1 0 0 0,1 0 0 0 0,-2 0 0 0 0,1 0 0 0 0,-1-1 0 0 0,1-4-120 0 0,23-98-130 0 0,-45 108-5178 0 0,13 3-345 0 0,-2 0-6821 0 0</inkml:trace>
  <inkml:trace contextRef="#ctx0" brushRef="#br0" timeOffset="21418.935">3743 641 6369 0 0,'0'0'2965'0'0,"0"0"-1058"0"0,0 0-435 0 0,0 0 19 0 0,0 0 43 0 0,0 0-66 0 0,0 0-219 0 0,0 0-320 0 0,0 0-229 0 0,0 0-150 0 0,0 0-106 0 0,0 0-49 0 0,-20 14-31 0 0,-62 45-42 0 0,33 1 448 0 0,42-44-644 0 0,2 0 0 0 0,-1 0 0 0 0,2 0 0 0 0,0 1 0 0 0,1 0 0 0 0,1 0 0 0 0,0 0 0 0 0,1 0 0 0 0,1 0 0 0 0,1 0 0 0 0,0 0 0 0 0,2 3-126 0 0,-3-14 46 0 0,1 0 0 0 0,0 0-1 0 0,1-1 1 0 0,-1 1-1 0 0,1 0 1 0 0,0-1 0 0 0,1 1-1 0 0,-1-1 1 0 0,1 0 0 0 0,0 0-1 0 0,0 0 1 0 0,0 0 0 0 0,1-1-1 0 0,0 1 1 0 0,0-1 0 0 0,0 0-1 0 0,1 0 1 0 0,-1 0 0 0 0,1 0-1 0 0,0-1 1 0 0,0 0-1 0 0,0 0 1 0 0,0 0 0 0 0,0-1-1 0 0,1 0 1 0 0,-1 0 0 0 0,1 0-1 0 0,2 0-45 0 0,5 1 155 0 0,0 0-1 0 0,-1-1 0 0 0,1-1 0 0 0,0 0 0 0 0,0 0 1 0 0,0-1-1 0 0,0-1 0 0 0,0 0 0 0 0,0-1 0 0 0,0-1 1 0 0,0 0-1 0 0,5-2-154 0 0,-6 2 78 0 0,0 0 1 0 0,0 0 0 0 0,-1-1-1 0 0,1-1 1 0 0,-1 0-1 0 0,0-1 1 0 0,0 0 0 0 0,-1 0-1 0 0,0-1 1 0 0,0-1-1 0 0,0 1 1 0 0,-1-2 0 0 0,0 1-1 0 0,-1-1 1 0 0,0-1-1 0 0,0 1 1 0 0,-1-1-1 0 0,0-1 1 0 0,-1 1 0 0 0,0-1-1 0 0,-1 0 1 0 0,0-1-1 0 0,-1 1 1 0 0,0-1 0 0 0,-1 0-1 0 0,0 0 1 0 0,1-11-79 0 0,-3 16-26 0 0,-1 0 0 0 0,0 0 0 0 0,0 0 0 0 0,-1 0 0 0 0,0 0-1 0 0,0 0 1 0 0,0 0 0 0 0,-1 0 0 0 0,0 1 0 0 0,0-1 0 0 0,-1 0 0 0 0,0 1 0 0 0,0 0 0 0 0,-1 0 0 0 0,1 0 0 0 0,-1 0 0 0 0,-1 0 0 0 0,1 1 0 0 0,-1 0 0 0 0,0 0 0 0 0,0 0 0 0 0,0 0 0 0 0,-1 1 0 0 0,1 0 0 0 0,-3-1 26 0 0,0 0-243 0 0,-1 1-1 0 0,0 0 1 0 0,0 0 0 0 0,0 1-1 0 0,0 0 1 0 0,-1 1-1 0 0,1 0 1 0 0,-1 0 0 0 0,1 1-1 0 0,-1 0 1 0 0,1 1 0 0 0,-1 0-1 0 0,0 1 1 0 0,1 0 0 0 0,-1 0-1 0 0,1 1 1 0 0,-4 1 243 0 0,-43 14-4881 0 0,3 6-4590 0 0,33-12-1081 0 0</inkml:trace>
  <inkml:trace contextRef="#ctx0" brushRef="#br0" timeOffset="21888.02">3514 917 9370 0 0,'0'0'2337'0'0,"0"0"-288"0"0,0 0-72 0 0,0 0-52 0 0,0 0-159 0 0,0 0-287 0 0,0 0-308 0 0,0 0-263 0 0,0 0-220 0 0,0 0-137 0 0,0 0-71 0 0,0 0-77 0 0,0 0-43 0 0,19-6-36 0 0,121-40 507 0 0,-2 32-254 0 0,-133 15-563 0 0,-1 0 0 0 0,1 0 0 0 0,0 1 0 0 0,-1 0 0 0 0,1 0 0 0 0,-1 0 0 0 0,1 1 0 0 0,-1 0 0 0 0,0-1 0 0 0,0 1 0 0 0,-1 1 0 0 0,1-1 0 0 0,0 0 0 0 0,-1 1 0 0 0,0 0 0 0 0,1 2-14 0 0,18 15 254 0 0,30 15 783 0 0,35-36 991 0 0,-52-4-1939 0 0,-34 4-110 0 0,-1 0 15 0 0,0 0-31 0 0,0 0 41 0 0,0 0 8 0 0,0 0-43 0 0,0 0-17 0 0,0 0-12 0 0,0 0-37 0 0,0 0-61 0 0,-8-5-2265 0 0,3 2-5278 0 0,3 0-2735 0 0</inkml:trace>
  <inkml:trace contextRef="#ctx0" brushRef="#br0" timeOffset="22503.965">4146 361 8522 0 0,'0'0'2711'0'0,"0"0"-221"0"0,0 0-188 0 0,0 0-263 0 0,0 0-371 0 0,0 0-352 0 0,0 0-341 0 0,0 0-264 0 0,0 0-155 0 0,0 0-114 0 0,0 0-101 0 0,0 0-46 0 0,0 0 73 0 0,3 5 72 0 0,143 190 3055 0 0,-136-178-3430 0 0,-1 1 0 0 0,0 0-1 0 0,-2 1 1 0 0,0 0-1 0 0,-1 0 1 0 0,-1 0-1 0 0,0 1 1 0 0,-2-1 0 0 0,0 1-1 0 0,-2 0 1 0 0,0 0-1 0 0,-1 2-64 0 0,0-6 19 0 0,-1 0 0 0 0,-1 1 0 0 0,0-1-1 0 0,-1 0 1 0 0,-1 0 0 0 0,0-1 0 0 0,-1 1 0 0 0,-1-1-1 0 0,0 0 1 0 0,-2 0 0 0 0,1-1 0 0 0,-9 12-19 0 0,-3 0 19 0 0,-1 0 1 0 0,-1-1-1 0 0,-1-1 1 0 0,-1-1-1 0 0,-1-1 1 0 0,-23 15-20 0 0,-7 5 64 0 0,51-59-3364 0 0,2 1-5404 0 0,1 15-15 0 0</inkml:trace>
  <inkml:trace contextRef="#ctx0" brushRef="#br0" timeOffset="47389.875">4812 622 0 0 0,'0'0'207'0'0,"0"0"496"0"0,0 0 71 0 0,0 0-55 0 0,0 0 8 0 0,0 0 64 0 0,0 0 141 0 0,6 0 198 0 0,17-3 175 0 0,-17 3 121 0 0,-6 0 6 0 0,0 0-96 0 0,0 0-165 0 0,0 0-136 0 0,-3-1 6165 0 0,-5 2-3661 0 0,-41 17-3169 0 0,38-11-327 0 0,1 0-1 0 0,0 0 0 0 0,0 1 0 0 0,0 0 0 0 0,1 1 1 0 0,1 0-1 0 0,-1 0 0 0 0,2 1 0 0 0,-1 0 0 0 0,1 1 1 0 0,1-1-1 0 0,0 1 0 0 0,0 1 0 0 0,-1 5-42 0 0,0-4 26 0 0,1 0 0 0 0,0 0-1 0 0,1 1 1 0 0,1 0 0 0 0,0 0 0 0 0,1 0 0 0 0,1 0-1 0 0,0 1 1 0 0,0-1 0 0 0,2 1 0 0 0,0-1 0 0 0,2 12-27 0 0,0-17 26 0 0,1 0-1 0 0,1-1 0 0 0,0 1 0 0 0,0-1 0 0 0,0 0 0 0 0,1 0 0 0 0,0-1 0 0 0,1 0 0 0 0,0 1 0 0 0,0-2 0 0 0,0 1 0 0 0,1-1 0 0 0,0 0 0 0 0,0 0 0 0 0,1-1 0 0 0,0 0 0 0 0,-1 0 1 0 0,2-1-1 0 0,-1 0 0 0 0,0 0 0 0 0,1-1 0 0 0,0 0 0 0 0,0-1 0 0 0,0 0 0 0 0,5 1-24 0 0,0-1 87 0 0,1 1-1 0 0,0-2 1 0 0,-1 0 0 0 0,1-1-1 0 0,0-1 1 0 0,-1 0 0 0 0,1 0-1 0 0,0-2 1 0 0,-1 0 0 0 0,0-1-1 0 0,0 0 1 0 0,0-1 0 0 0,0 0 0 0 0,-1-1-1 0 0,1-1 1 0 0,-2 0 0 0 0,1-1-1 0 0,-1 0 1 0 0,0-1 0 0 0,3-4-87 0 0,1-1 93 0 0,-1-2-1 0 0,-1 0 1 0 0,0-1 0 0 0,-1-1 0 0 0,-1 1 0 0 0,0-2 0 0 0,-2 0-1 0 0,1-3-92 0 0,-2 2 22 0 0,-2 1-1 0 0,-1-1 0 0 0,0 1 0 0 0,-1-2 1 0 0,-1 1-1 0 0,-1 0 0 0 0,-1-1 0 0 0,-1 0 0 0 0,-1 1 1 0 0,-2-18-22 0 0,2 34-27 0 0,-1 0 0 0 0,0-1 1 0 0,0 1-1 0 0,0 0 0 0 0,0 0 1 0 0,-1-1-1 0 0,0 1 0 0 0,0 0 1 0 0,0 1-1 0 0,0-1 0 0 0,-1 0 1 0 0,1 1-1 0 0,-1-1 0 0 0,0 1 1 0 0,0 0-1 0 0,0 0 0 0 0,0 0 1 0 0,-1 0-1 0 0,1 0 0 0 0,-1 1 1 0 0,0-1-1 0 0,0 1 0 0 0,0 0 1 0 0,0 1-1 0 0,0-1 0 0 0,0 1 1 0 0,0-1-1 0 0,-1 1 0 0 0,1 0 1 0 0,0 1-1 0 0,-1-1 0 0 0,1 1 1 0 0,-1 0-1 0 0,0 0 27 0 0,-12 0-161 0 0,1 0 1 0 0,-1 1-1 0 0,1 1 1 0 0,0 0-1 0 0,-1 2 1 0 0,1 0-1 0 0,0 0 0 0 0,-9 5 161 0 0,-95 50-3269 0 0,83-35-612 0 0,2 1-3861 0 0,15-12-4066 0 0</inkml:trace>
  <inkml:trace contextRef="#ctx0" brushRef="#br0" timeOffset="47925.062">4637 954 3921 0 0,'0'0'3107'0'0,"0"0"-530"0"0,0 0-243 0 0,0 0-67 0 0,0 0-195 0 0,0 0-263 0 0,0 0-272 0 0,0 0-263 0 0,0 0-246 0 0,0 0-188 0 0,0 0-137 0 0,0 0-102 0 0,0 0-80 0 0,-3-1 1024 0 0,88-69 22 0 0,-36 42-1209 0 0,88-35 140 0 0,-64 52-430 0 0,-70 12-51 0 0,1 0 0 0 0,-1 0-1 0 0,0 1 1 0 0,0-1 0 0 0,1 1-1 0 0,-1 0 1 0 0,0 0 0 0 0,-1 0-1 0 0,1 1 1 0 0,0-1 0 0 0,-1 1-1 0 0,1-1 1 0 0,-1 1 0 0 0,0 0-1 0 0,0 0 1 0 0,0 0-1 0 0,0 0 1 0 0,0 0 0 0 0,-1 0-1 0 0,1 1 1 0 0,-1-1 0 0 0,0 0-1 0 0,0 1 1 0 0,0 0-17 0 0,26 43 179 0 0,-23-43-154 0 0,0-1 0 0 0,-1 0 0 0 0,1 0 0 0 0,1 0 0 0 0,-1-1 0 0 0,0 1 0 0 0,1-1 0 0 0,-1 0 0 0 0,1 0-1 0 0,0-1 1 0 0,-1 1 0 0 0,1-1 0 0 0,0 0 0 0 0,0-1 0 0 0,0 1 0 0 0,1-1-25 0 0,25 4-970 0 0,-31-34-5451 0 0,0 21 1004 0 0,0 4-6299 0 0</inkml:trace>
  <inkml:trace contextRef="#ctx0" brushRef="#br0" timeOffset="48479.788">5050 214 9930 0 0,'0'0'2035'0'0,"0"0"-209"0"0,0 0-47 0 0,0 0-49 0 0,0 0-133 0 0,0 0-306 0 0,0 0-318 0 0,0 0-236 0 0,0 0-173 0 0,0 0-37 0 0,0 0-28 0 0,0 0 1 0 0,0 0-13 0 0,-4 2-63 0 0,-80 65 1436 0 0,145-128-609 0 0,-128 74 567 0 0,61-15-1654 0 0,12-5-2527 0 0,0 3-5186 0 0,-3 3-4961 0 0</inkml:trace>
  <inkml:trace contextRef="#ctx0" brushRef="#br0" timeOffset="64617.742">781 19 3833 0 0,'0'0'2194'0'0,"0"0"-677"0"0,0 0-47 0 0,0 0 192 0 0,0 0 117 0 0,0 0-98 0 0,0 0-238 0 0,0 0-268 0 0,0 0-211 0 0,0 0-166 0 0,0 0-105 0 0,-23-4-75 0 0,-69-8-82 0 0,39 9 2963 0 0,27 63-2784 0 0,13 4-496 0 0,3 0 0 0 0,2 0 1 0 0,3 1-1 0 0,4 0 0 0 0,1 0 0 0 0,4-1 0 0 0,5 19-219 0 0,3 297 300 0 0,-13-271-251 0 0,-2 129 507 0 0,-17-175-78 0 0,16-37 973 0 0,28-26-1203 0 0,107-18 449 0 0,-85 18-1123 0 0,-47 10-5978 0 0,0-5-6094 0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1T03:00:42.1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241 898,'-13'2,"1"1,0 1,0 0,1 0,-1 1,1 1,0 0,1 0,-1 1,1 0,0 1,1 0,0 1,0 0,1 0,0 1,1 0,0 0,0 1,1-1,1 2,0-1,0 1,0 2,3-11,0 1,0 0,0-1,1 1,-1 0,1 0,0 0,0-1,1 1,-1 0,1 0,0 0,0 1,0-1,0 0,1 0,0 0,0-1,0 1,0 0,0 0,1 0,0-1,-1 1,1-1,1 1,-1-1,0 0,1 0,0 0,0 0,0 0,0-1,0 1,0-1,1 0,-1 0,1 0,-1 0,1-1,0 1,4 0,-1-1,1 0,-1 0,1-1,-1 0,1-1,-1 0,1 0,-1 0,0-1,1 0,-1 0,0-1,0 0,-1 0,1-1,0 0,-1 0,0 0,0-1,0 0,-1 0,0 0,0-1,3-3,2-3,-1-1,0 0,-1-1,0 1,-1-2,0 1,-1-1,-1 0,-1 0,0 0,0-7,-1 10,0 0,-1 0,-1-1,0 1,-1 0,0-1,-1 1,0-1,-1 1,-1 0,0 0,0 0,-1 0,-1 0,0 1,0 0,-1 0,-1 0,0 1,-8-9,7 11,0 1,-1 1,0 0,0 0,0 0,-1 2,0-1,0 1,0 0,-1 1,1 0,-1 1,0 0,-8 0,35-4,0-1,-1-1,0-1,0 0,-1-1,0 0,9-10,30-27,-2-3,-2-1,-3-3,-2-2,22-37,58-119,-122 207,-2 4,0 1,0-1,0 0,0 0,0 0,0 1,0-1,0 0,0 0,0 1,1-1,-1 0,0 0,0 1,1-1,-1 0,0 1,1-1,-1 0,1 1,-1-1,1 1,-1-1,1 1,0-1,-1 1,1-1,0 1,-1-1,1 1,0 0,-1 0,1-1,0 1,0 0,-1 0,1 0,0 0,0-1,-1 1,1 0,0 1,0-1,0 0,-1 0,1 0,0 0,0 1,-1-1,1 0,0 1,17 105,100 791,-105-823,40 222,-13 3,-7 79,-32-360,0 1,-1 0,0-1,-2 1,0-1,-1 0,-1 0,-1 0,0 0,-1 0,-3 3,8-19,0 0,0 0,0 0,0 0,0 0,-1-1,1 1,-1 0,1-1,-1 1,0-1,1 1,-1-1,0 0,0 0,0 0,0 0,0 0,0 0,0 0,0-1,-1 1,1-1,0 1,0-1,-1 0,1 0,0 0,0 0,-1-1,1 1,0 0,0-1,0 0,0 1,0-1,0 0,0 0,0 0,-2-2,-59-69,53 51,2-1,1 0,0-1,2 0,1 0,0 0,2 0,1 0,0-1,2 1,1-1,1 1,0 0,2 0,1 1,1-1,6-12,10-23,4 0,2 3,2 0,3 2,2 1,2 2,4-3,3 1,2 2,31-24,-35 37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04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381 332 0 0 0,'0'0'1151'0'0,"0"0"275"0"0,0 0 175 0 0,0 0 104 0 0,0 0 42 0 0,0 0-59 0 0,0 0-114 0 0,0 0-135 0 0,0 0-146 0 0,0 0-142 0 0,0 0-95 0 0,0 0-106 0 0,-17-4-94 0 0,-49-14-90 0 0,13 20 578 0 0,40 3-988 0 0,0-1-244 0 0,0 0 0 0 0,0 1 0 0 0,1 0 0 0 0,0 1 0 0 0,0 1 0 0 0,1-1-1 0 0,-1 2 1 0 0,1 0 0 0 0,1 0 0 0 0,0 1 0 0 0,0 0 0 0 0,0 1 0 0 0,1 0 0 0 0,1 0 0 0 0,0 1 0 0 0,0 0 0 0 0,1 0 0 0 0,0 1 0 0 0,1 0-1 0 0,1 0 1 0 0,0 1 0 0 0,0 0 0 0 0,2-1 0 0 0,-1 2 0 0 0,1-1 0 0 0,1 0 0 0 0,0 4-112 0 0,1-4 43 0 0,1-1 0 0 0,0 0 0 0 0,1 0 0 0 0,0 1 1 0 0,1-1-1 0 0,1 0 0 0 0,0 0 0 0 0,0 0 0 0 0,1-1 0 0 0,0 1 0 0 0,1-1 0 0 0,1 0 1 0 0,-1 0-1 0 0,2-1 0 0 0,1 3-43 0 0,10 12-20 0 0,-16-19-16 0 0,1-1 1 0 0,0 0-1 0 0,0 0 0 0 0,0 0 0 0 0,1-1 0 0 0,0 1 0 0 0,0-1 0 0 0,0 0 1 0 0,0 0-1 0 0,0 0 0 0 0,1-1 0 0 0,0 1 0 0 0,0-1 0 0 0,0 0 1 0 0,0-1-1 0 0,0 1 0 0 0,0-1 0 0 0,1 0 0 0 0,-1 0 0 0 0,1-1 0 0 0,0 1 1 0 0,3-1 35 0 0,58-18-3836 0 0,-28-8-7373 0 0,-28 17 3290 0 0</inkml:trace>
  <inkml:trace contextRef="#ctx0" brushRef="#br0" timeOffset="317.76">643 490 5817 0 0,'0'0'1465'0'0,"0"0"-6"0"0,0 0 125 0 0,0 0 138 0 0,0 0-1 0 0,0 0-214 0 0,-22 35-278 0 0,-67 112-261 0 0,57-68 200 0 0,31-66-952 0 0,0-8-140 0 0,0 1 1 0 0,0-1-1 0 0,1 1 0 0 0,0-1 0 0 0,0 1 1 0 0,0-1-1 0 0,1 1 0 0 0,-1 0 0 0 0,2-1 1 0 0,-1 0-1 0 0,0 1 0 0 0,1-1 0 0 0,0 0 1 0 0,0 0-1 0 0,1 0 0 0 0,-1 0 1 0 0,1 0-1 0 0,0 0 0 0 0,0-1 0 0 0,1 1 1 0 0,0-1-1 0 0,-1 0 0 0 0,1 0 0 0 0,1 0 1 0 0,-1-1-1 0 0,0 0 0 0 0,1 1 1 0 0,0-2-1 0 0,0 1 0 0 0,-1 0 0 0 0,2-1 1 0 0,2 1-77 0 0,6 0 156 0 0,0-1 0 0 0,-1-1 0 0 0,1 0 0 0 0,0-1 1 0 0,0 0-1 0 0,-1-2 0 0 0,1 1 0 0 0,0-1 0 0 0,-1-1 1 0 0,0-1-1 0 0,1 0 0 0 0,-2 0 0 0 0,1-1 1 0 0,0-1-1 0 0,-1 0 0 0 0,0-1 0 0 0,0 0 0 0 0,-1-1 1 0 0,0 0-1 0 0,0-1 0 0 0,-1 0 0 0 0,0-1 0 0 0,-1 0 1 0 0,0-1-1 0 0,0 1 0 0 0,-1-2 0 0 0,-1 1 0 0 0,0-1 1 0 0,0 0-1 0 0,1-6-156 0 0,-4 13 9 0 0,0-1-1 0 0,-1 1 1 0 0,0-1 0 0 0,0 0 0 0 0,0 0 0 0 0,-1 0-1 0 0,0 0 1 0 0,0-1 0 0 0,0 1 0 0 0,-1-1 0 0 0,0 1-1 0 0,0-1 1 0 0,-1 1 0 0 0,1-1 0 0 0,-1 1 0 0 0,-1-1-1 0 0,0 0 1 0 0,0 1 0 0 0,0-1 0 0 0,0 1-1 0 0,-1 0 1 0 0,0-1 0 0 0,-1 1 0 0 0,1 0 0 0 0,-1 0-1 0 0,0 0 1 0 0,-1 1 0 0 0,1-1 0 0 0,-1 1 0 0 0,0 0-1 0 0,-1 0 1 0 0,1 0 0 0 0,-1 0 0 0 0,0 1-1 0 0,0 0 1 0 0,0 0 0 0 0,-1 0 0 0 0,1 1 0 0 0,-2-1-9 0 0,0 1-141 0 0,-1 1 1 0 0,1 0 0 0 0,-1 0 0 0 0,0 0-1 0 0,0 1 1 0 0,0 0 0 0 0,0 1 0 0 0,0-1-1 0 0,0 2 1 0 0,0-1 0 0 0,0 1-1 0 0,0 0 1 0 0,0 1 0 0 0,0 0 0 0 0,0 0-1 0 0,0 1 141 0 0,-70 40-6289 0 0,60-30-98 0 0,5-2-4866 0 0</inkml:trace>
  <inkml:trace contextRef="#ctx0" brushRef="#br0" timeOffset="870.819">1066 1006 2753 0 0,'0'0'5138'0'0,"0"0"-2576"0"0,0 0-852 0 0,0 0-102 0 0,0 0-100 0 0,0 0-161 0 0,0 0-199 0 0,0 0-207 0 0,0 0-148 0 0,0 0-59 0 0,0 0-34 0 0,0 0-73 0 0,0 0-74 0 0,26-34-69 0 0,81-109-81 0 0,-34 35 473 0 0,-62 93-720 0 0,-1-1 0 0 0,-1 0 0 0 0,-1-1 0 0 0,0 0 0 0 0,-1 0 0 0 0,-1-1 0 0 0,-1 0 0 0 0,1-5-156 0 0,-9 42-59 0 0,-10 77-431 0 0,13-89 492 0 0,-1-1 1 0 0,1 1-1 0 0,0-1 0 0 0,0 1 0 0 0,1 0 1 0 0,0-1-1 0 0,0 1 0 0 0,1-1 1 0 0,-1 1-1 0 0,1-1 0 0 0,1 0 1 0 0,-1 0-1 0 0,1 0 0 0 0,0 0 1 0 0,1 0-1 0 0,-1 0 0 0 0,1-1 0 0 0,0 0 1 0 0,0 0-1 0 0,1 0 0 0 0,0 0 1 0 0,0-1-1 0 0,0 1 0 0 0,0-1 1 0 0,1-1-1 0 0,0 1-2 0 0,2-2 95 0 0,0-2-1 0 0,-1 1 1 0 0,1-1 0 0 0,0 0-1 0 0,-1-1 1 0 0,1 0 0 0 0,0 0-1 0 0,-1-1 1 0 0,1 1 0 0 0,-1-2-1 0 0,0 1 1 0 0,1-1 0 0 0,-1 0 0 0 0,-1-1-1 0 0,1 1 1 0 0,0-2 0 0 0,-1 1-1 0 0,0 0 1 0 0,0-1 0 0 0,0 0-1 0 0,0-1 1 0 0,-1 1 0 0 0,0-1-1 0 0,0 0 1 0 0,2-5-95 0 0,4 1 147 0 0,3-6-10 0 0,0 0 0 0 0,-1-1-1 0 0,0 0 1 0 0,-2-1 0 0 0,0-1 0 0 0,-1 0 0 0 0,-1 0 0 0 0,2-8-137 0 0,6-79-338 0 0,-33 99-3480 0 0,5 15-7796 0 0,9 0-701 0 0</inkml:trace>
  <inkml:trace contextRef="#ctx0" brushRef="#br0" timeOffset="1281.36">2268 429 15099 0 0,'0'0'1098'0'0,"0"0"-195"0"0,0 0 41 0 0,0 0 16 0 0,0 0-58 0 0,0 0-149 0 0,0 0-173 0 0,0 0-97 0 0,0 0-58 0 0,-33 4-35 0 0,-102 15-91 0 0,71 0 117 0 0,22 12-136 0 0,41-31-283 0 0,0 1-1 0 0,1 0 1 0 0,-1 0 0 0 0,1-1 0 0 0,-1 1-1 0 0,1 0 1 0 0,-1 0 0 0 0,1 0-1 0 0,-1 0 1 0 0,1-1 0 0 0,0 1 0 0 0,0 0-1 0 0,-1 0 1 0 0,1 0 0 0 0,0 0-1 0 0,0 0 1 0 0,0 0 0 0 0,0 0 0 0 0,0 0-1 0 0,0 0 1 0 0,0 0 0 0 0,0 0-1 0 0,0 0 1 0 0,1 0 0 0 0,-1 0 0 0 0,0-1-1 0 0,1 1 1 0 0,-1 0 0 0 0,0 0-1 0 0,1 0 1 0 0,-1 0 0 0 0,1-1-1 0 0,-1 1 1 0 0,1 0 0 0 0,0 0 0 0 0,-1-1-1 0 0,1 1 1 0 0,0 0 0 0 0,0-1-1 0 0,-1 1 1 0 0,1-1 0 0 0,0 1 0 0 0,0-1-1 0 0,0 1 1 0 0,0-1 0 0 0,-1 0-1 0 0,1 1 1 0 0,0-1 0 0 0,0 0 0 0 0,0 0-1 0 0,0 1 1 0 0,0-1 3 0 0,70 21 52 0 0,-61-19-44 0 0,0 0 0 0 0,0 0 0 0 0,0 0 0 0 0,-1 1 0 0 0,1 1 0 0 0,-1 0 0 0 0,0 0 0 0 0,0 1 0 0 0,0 0 0 0 0,-1 0 0 0 0,0 1 0 0 0,0 0 0 0 0,0 1 0 0 0,-1 0 0 0 0,5 5-8 0 0,-11-9 48 0 0,1 1 0 0 0,-1-1-1 0 0,0 1 1 0 0,0 0 0 0 0,0-1 0 0 0,0 1 0 0 0,-1 0-1 0 0,1 0 1 0 0,-1 0 0 0 0,0-1 0 0 0,0 1 0 0 0,0 0-1 0 0,-1 0 1 0 0,1 0 0 0 0,-1-1 0 0 0,0 1 0 0 0,0 0-1 0 0,0 0 1 0 0,-1-1 0 0 0,1 1 0 0 0,-1-1 0 0 0,0 0-1 0 0,0 1 1 0 0,0-1 0 0 0,-1 0 0 0 0,1 0 0 0 0,-1 0-1 0 0,1 0 1 0 0,-1-1 0 0 0,0 1 0 0 0,-1 0-48 0 0,-165 132 1101 0 0,81-77-1982 0 0,83-55 203 0 0,-1 0 16 0 0,4-5-7924 0 0,2-2-2642 0 0</inkml:trace>
  <inkml:trace contextRef="#ctx0" brushRef="#br0" timeOffset="1531.255">2924 39 19028 0 0,'0'0'844'0'0,"0"0"-369"0"0,0 0-50 0 0,0 0 237 0 0,0 0 249 0 0,0 0 102 0 0,0 0-95 0 0,-16 34-159 0 0,-48 111-179 0 0,49-113-338 0 0,-90 234 812 0 0,83-93-1009 0 0,24-85-12 0 0,0-6-3256 0 0,-19-81-6011 0 0,14-1 4097 0 0,-2 0-4258 0 0</inkml:trace>
  <inkml:trace contextRef="#ctx0" brushRef="#br0" timeOffset="1737.738">2484 506 13651 0 0,'0'0'1782'0'0,"0"0"-490"0"0,0 0-243 0 0,0 0-52 0 0,0 0-24 0 0,0 0-66 0 0,0 0-101 0 0,0 0-114 0 0,0 0-103 0 0,0 0-111 0 0,0 0-121 0 0,0 0-98 0 0,36-7-77 0 0,113-20-47 0 0,-75 28-11 0 0,-59 5-100 0 0,175 31-817 0 0,-110-32-9459 0 0,-69-5-776 0 0</inkml:trace>
  <inkml:trace contextRef="#ctx0" brushRef="#br0" timeOffset="2199.405">3236 629 5649 0 0,'0'0'3884'0'0,"0"0"-2131"0"0,0 0-754 0 0,0 0-59 0 0,0 0-53 0 0,0 0-114 0 0,0 0-177 0 0,0 0-195 0 0,0 0-140 0 0,0 0-42 0 0,0 0-11 0 0,0 0-5 0 0,0 0 5 0 0,-1 19 11 0 0,-4 97 253 0 0,-1 14 1666 0 0,5-146 4056 0 0,4-82-5078 0 0,3 69-990 0 0,2 1-1 0 0,1 0 1 0 0,1 0-1 0 0,1 1 0 0 0,1 0 1 0 0,1 1-1 0 0,10-13-125 0 0,66-91-561 0 0,-81 125-292 0 0,-4 16-9233 0 0,-4-6-1331 0 0</inkml:trace>
  <inkml:trace contextRef="#ctx0" brushRef="#br0" timeOffset="2501.085">3540 540 8394 0 0,'0'0'1408'0'0,"0"0"-404"0"0,0 0-29 0 0,0 0 116 0 0,0 0 5 0 0,0 0-79 0 0,0 0-173 0 0,0 0-137 0 0,0 0-94 0 0,0 0-114 0 0,0 0-79 0 0,-3 33-48 0 0,-7 101-19 0 0,20-79 276 0 0,-4-49-451 0 0,-1-1 30 0 0,0-1 1 0 0,0 1-1 0 0,1-1 0 0 0,-1 0 0 0 0,1 0 1 0 0,0-1-1 0 0,0 1 0 0 0,0-1 0 0 0,1-1 1 0 0,-1 1-1 0 0,1-1 0 0 0,-1 0 0 0 0,1 0 1 0 0,0-1-1 0 0,0 0 0 0 0,0-1 0 0 0,0 1 1 0 0,0-1-1 0 0,0 0 0 0 0,-1-1 0 0 0,1 0 0 0 0,0 0 1 0 0,0 0-1 0 0,0-1 0 0 0,-1 0 0 0 0,1 0 1 0 0,-1-1-1 0 0,1 0 0 0 0,-1 0 0 0 0,0 0 1 0 0,0-1-1 0 0,-1 0 0 0 0,1 0 0 0 0,1-1-208 0 0,11-9 219 0 0,0-1-1 0 0,-1 0 0 0 0,-1-2 0 0 0,0 1 1 0 0,-1-2-1 0 0,-1 0 0 0 0,-1-1 1 0 0,0 0-1 0 0,1-6-218 0 0,-9 17-222 0 0,16-38 645 0 0,-17 10-4389 0 0,-4 33-951 0 0,-2 2-7212 0 0</inkml:trace>
  <inkml:trace contextRef="#ctx0" brushRef="#br0" timeOffset="2896.482">4484 490 19708 0 0,'0'0'959'0'0,"0"0"-237"0"0,0 0 43 0 0,0 0 75 0 0,0 0-21 0 0,0 0-143 0 0,0 0-226 0 0,0 0-169 0 0,0 0-106 0 0,0 0-70 0 0,0 0-49 0 0,0 0-19 0 0,0 0-15 0 0,-27 7-9 0 0,-84 25-29 0 0,53 1 13 0 0,50-24-2 0 0,4-6 3 0 0,0 0 0 0 0,0 0 0 0 0,0 0 0 0 0,0 1 0 0 0,1-1 0 0 0,-1 1 0 0 0,1 0 0 0 0,0 0 0 0 0,0 0 0 0 0,0 0 1 0 0,0 1-1 0 0,1-1 0 0 0,0 1 0 0 0,0 0 0 0 0,0 0 0 0 0,1 0 0 0 0,-1-1 0 0 0,1 1 0 0 0,0 0 0 0 0,1 1 0 0 0,-1-1 0 0 0,1 0 0 0 0,0 0 0 0 0,0 0 0 0 0,1 0 0 0 0,-1 0 0 0 0,1 0 0 0 0,0 0 0 0 0,1 0 0 0 0,-1 0 0 0 0,1 0 0 0 0,0 0 0 0 0,0-1 0 0 0,0 1 0 0 0,1-1 0 0 0,0 0 0 0 0,0 1 0 0 0,3 2 2 0 0,3-2 13 0 0,0 0-1 0 0,0 0 0 0 0,1-1 0 0 0,0-1 0 0 0,-1 0 0 0 0,1 0 0 0 0,0-1 0 0 0,1 0 0 0 0,-1-1 0 0 0,0 0 0 0 0,0-1 1 0 0,1 0-1 0 0,-1 0 0 0 0,0-1 0 0 0,7-1-12 0 0,116-43 20 0 0,-105 32-76 0 0,96-61-1370 0 0,-87 43-2357 0 0,-3-2-4667 0 0,-25 21-2662 0 0</inkml:trace>
  <inkml:trace contextRef="#ctx0" brushRef="#br0" timeOffset="3150.545">5122 1 15339 0 0,'0'0'2363'0'0,"0"0"-526"0"0,0 0-390 0 0,0 0-248 0 0,0 0-146 0 0,0 0-154 0 0,0 0-228 0 0,0 0-198 0 0,0 0-177 0 0,0 0-46 0 0,0 0 19 0 0,0 0 25 0 0,0 0 28 0 0,-5 20-20 0 0,-29 118 130 0 0,19-72-313 0 0,2-1 1 0 0,4 2-1 0 0,2-1 1 0 0,3 1-1 0 0,4 40-119 0 0,1-93-10 0 0,1 0 0 0 0,0-1 1 0 0,1 0-1 0 0,0 0 0 0 0,1 0 0 0 0,1 0 0 0 0,0 0 0 0 0,1-1 0 0 0,0 1 0 0 0,0-2 0 0 0,2 2 10 0 0,-7-12-57 0 0,0 1-1 0 0,0 0 1 0 0,0 0 0 0 0,1-1 0 0 0,-1 1-1 0 0,1 0 1 0 0,-1-1 0 0 0,1 1-1 0 0,-1-1 1 0 0,1 0 0 0 0,0 0-1 0 0,0 1 1 0 0,-1-1 0 0 0,1 0 0 0 0,0 0-1 0 0,0-1 1 0 0,0 1 0 0 0,0 0-1 0 0,0-1 1 0 0,0 1 0 0 0,1-1 0 0 0,-1 0-1 0 0,0 0 1 0 0,0 1 0 0 0,1-1 57 0 0,-2-35-5207 0 0,-8 14-5408 0 0,3 12-65 0 0</inkml:trace>
  <inkml:trace contextRef="#ctx0" brushRef="#br0" timeOffset="3313.975">4675 355 15843 0 0,'0'0'2063'0'0,"0"0"-544"0"0,0 0-116 0 0,0 0-20 0 0,0 0-136 0 0,35 0-194 0 0,112-3-180 0 0,207-24 2018 0 0,-169 11-3647 0 0,-106 5-6372 0 0,-61 7-5149 0 0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17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302 280 2569 0 0,'0'0'1624'0'0,"0"0"59"0"0,0 0 144 0 0,0 0 161 0 0,0 0 69 0 0,0 0-153 0 0,0 0-267 0 0,0 0-282 0 0,0 0-207 0 0,0 0-155 0 0,0 0-82 0 0,0 0-75 0 0,-5-1-85 0 0,2 0-516 0 0,-1 0-1 0 0,0 0 1 0 0,0 1-1 0 0,1-1 1 0 0,-1 1 0 0 0,0 0-1 0 0,0 0 1 0 0,1 0-1 0 0,-1 1 1 0 0,0-1-1 0 0,0 1 1 0 0,1 0 0 0 0,-1 0-1 0 0,1 0 1 0 0,-1 1-1 0 0,1-1 1 0 0,-1 1-1 0 0,-2 1-234 0 0,-9 11 175 0 0,0 0-1 0 0,1 1 0 0 0,0 0 0 0 0,1 1 1 0 0,1 0-1 0 0,1 1 0 0 0,0 1 0 0 0,1 0 0 0 0,1 0 1 0 0,1 1-1 0 0,1 0 0 0 0,0 0 0 0 0,-1 8-174 0 0,-4 5 157 0 0,0 2-26 0 0,0 2 0 0 0,3 0-1 0 0,1 0 1 0 0,1 0 0 0 0,2 1-1 0 0,2 0 1 0 0,1 0 0 0 0,2 0 0 0 0,3 22-131 0 0,-2-46 65 0 0,0-1 1 0 0,1 0 0 0 0,1-1-1 0 0,-1 1 1 0 0,2 0 0 0 0,0-1 0 0 0,0 0-1 0 0,1 1 1 0 0,0-2 0 0 0,1 1 0 0 0,0-1-1 0 0,1 0 1 0 0,0 0 0 0 0,1 0-1 0 0,0-1 1 0 0,0-1 0 0 0,1 1 0 0 0,0-1-1 0 0,0-1 1 0 0,1 0 0 0 0,6 4-66 0 0,49 6 671 0 0,-76-17-1816 0 0,2-5-304 0 0,2 0-1202 0 0,3 1-3439 0 0,2 0-6512 0 0</inkml:trace>
  <inkml:trace contextRef="#ctx0" brushRef="#br0" timeOffset="540.055">597 593 8122 0 0,'0'0'2144'0'0,"0"0"-171"0"0,0 0-86 0 0,0 0-22 0 0,0 0-123 0 0,0 0-258 0 0,0 0-301 0 0,0 0-289 0 0,0 0-186 0 0,0 0-92 0 0,0 0-101 0 0,0 0-92 0 0,-23 14-69 0 0,-68 43-69 0 0,54-18 80 0 0,35-30-282 0 0,-5 9 66 0 0,2 1 1 0 0,0-1 0 0 0,2 1-1 0 0,0 1 1 0 0,1-1 0 0 0,0 0-1 0 0,2 0 1 0 0,1 16-150 0 0,0-29 7 0 0,0 0-1 0 0,0 0 1 0 0,0 1-1 0 0,1-1 1 0 0,0 0-1 0 0,0-1 1 0 0,1 1-1 0 0,-1 0 0 0 0,1-1 1 0 0,1 1-1 0 0,-1-1 1 0 0,1 0-1 0 0,-1 0 1 0 0,2 0-1 0 0,-1 0 1 0 0,0-1-1 0 0,1 0 1 0 0,0 0-1 0 0,0 0 1 0 0,0 0-1 0 0,2 0-6 0 0,-3-3-78 0 0,1 0 0 0 0,0-1 0 0 0,-1 1-1 0 0,1-1 1 0 0,0 0 0 0 0,-1 0 0 0 0,1 0 0 0 0,0-1-1 0 0,-1 0 1 0 0,1 0 0 0 0,-1 0 0 0 0,1 0-1 0 0,-1-1 1 0 0,0 0 0 0 0,1 0 0 0 0,-1 0 0 0 0,4-2 78 0 0,52-45-5445 0 0,-38 30-1640 0 0,-11 10-3944 0 0</inkml:trace>
  <inkml:trace contextRef="#ctx0" brushRef="#br0" timeOffset="819.153">772 766 6089 0 0,'0'0'2427'0'0,"0"0"-393"0"0,0 0-183 0 0,0 0-77 0 0,0 0-116 0 0,0 0-186 0 0,0 0-298 0 0,0 0-237 0 0,0 0-170 0 0,0 0-130 0 0,-14 32-100 0 0,-39 98-83 0 0,52-129-437 0 0,0-1-1 0 0,0 1 0 0 0,0 0 1 0 0,0 0-1 0 0,0 0 0 0 0,0 0 1 0 0,0 0-1 0 0,0 0 0 0 0,1 0 1 0 0,-1 0-1 0 0,0 1 0 0 0,1-1 1 0 0,-1 0-1 0 0,1 0 1 0 0,-1 1-1 0 0,1-1 0 0 0,0 0 1 0 0,-1 1-1 0 0,1-1 0 0 0,0 0 1 0 0,0 1-1 0 0,0-1 0 0 0,0 0 1 0 0,0 1-1 0 0,0-1 0 0 0,1 0 1 0 0,-1 0-1 0 0,0 1 0 0 0,1-1 1 0 0,-1 0-1 0 0,1 1 0 0 0,-1-1 1 0 0,1 0-1 0 0,-1 0 0 0 0,1 0 1 0 0,0 0-1 0 0,0 0 0 0 0,0 1 1 0 0,-1-2-1 0 0,1 1 0 0 0,0 0 1 0 0,1 0-17 0 0,2 2 135 0 0,4 2-2 0 0,-1-1 1 0 0,1 1-1 0 0,0-2 1 0 0,0 1-1 0 0,0-1 0 0 0,1 0 1 0 0,-1-1-1 0 0,1 0 1 0 0,0 0-1 0 0,-1-1 0 0 0,1 0 1 0 0,0 0-1 0 0,0-1 1 0 0,-1-1-1 0 0,1 1 1 0 0,0-1-1 0 0,0-1 0 0 0,-1 1 1 0 0,1-2-1 0 0,-1 1 1 0 0,1-1-1 0 0,-1 0 0 0 0,0-1 1 0 0,4-2-134 0 0,-3 2 77 0 0,0-1 0 0 0,0 0 1 0 0,-1 0-1 0 0,1-1 0 0 0,-1 0 0 0 0,-1 0 0 0 0,1-1 1 0 0,-1 0-1 0 0,0 0 0 0 0,-1 0 0 0 0,0-1 1 0 0,0 0-1 0 0,-1-1 0 0 0,0 1 0 0 0,0-1 1 0 0,-1 0-1 0 0,0 0 0 0 0,0-1 0 0 0,-1 1 1 0 0,0-1-1 0 0,-1 1 0 0 0,0-1 0 0 0,0-7-77 0 0,-2 12-11 0 0,0 0 0 0 0,0 0 0 0 0,0-1 0 0 0,0 1 0 0 0,-1 0-1 0 0,0 0 1 0 0,0 0 0 0 0,-1 0 0 0 0,1 0 0 0 0,-1 0 0 0 0,0 0 0 0 0,0 1 0 0 0,-1-1-1 0 0,1 1 1 0 0,-1-1 0 0 0,0 1 0 0 0,0 0 0 0 0,-1 0 0 0 0,1 0 0 0 0,-1 1 0 0 0,0-1-1 0 0,0 1 1 0 0,0 0 0 0 0,0 0 0 0 0,-1 0 0 0 0,1 0 0 0 0,-1 1 0 0 0,1 0 0 0 0,-5-1 11 0 0,-89-4-1756 0 0,36 23-5841 0 0,46-8-4066 0 0</inkml:trace>
  <inkml:trace contextRef="#ctx0" brushRef="#br0" timeOffset="1339.905">1427 689 6785 0 0,'0'0'3201'0'0,"0"0"-668"0"0,0 0-284 0 0,0 0-127 0 0,0 0-316 0 0,0 0-428 0 0,0 0-404 0 0,0 0-339 0 0,0 0-205 0 0,0 0-98 0 0,0 0-80 0 0,0 0-35 0 0,-7-1-19 0 0,-2 0-107 0 0,0 1 1 0 0,-1 0 0 0 0,1 0 0 0 0,0 1 0 0 0,-1 0 0 0 0,1 1 0 0 0,0 0 0 0 0,0 0 0 0 0,0 1-1 0 0,-6 3-91 0 0,-89 48 767 0 0,96-24-756 0 0,84 10 337 0 0,-33-24-283 0 0,-30-10-31 0 0,-9-5-9 0 0,1 0 0 0 0,0 1 1 0 0,-1 0-1 0 0,1 0 0 0 0,-1 0 0 0 0,0 1 1 0 0,1-1-1 0 0,-1 1 0 0 0,0 0 0 0 0,-1 0 1 0 0,1 0-1 0 0,0 1 0 0 0,-1-1 0 0 0,0 1 0 0 0,0 0 1 0 0,0 0-1 0 0,0 0 0 0 0,-1 0 0 0 0,1 0 1 0 0,-1 1-1 0 0,0-1 0 0 0,-1 1 0 0 0,1-1 1 0 0,-1 1-1 0 0,0 0 0 0 0,0 0 0 0 0,1 4-25 0 0,-5-3 51 0 0,1 0 0 0 0,-1 0-1 0 0,1 0 1 0 0,-1-1 0 0 0,-1 0 0 0 0,1 1-1 0 0,-1-1 1 0 0,0-1 0 0 0,0 1 0 0 0,-1 0-1 0 0,1-1 1 0 0,-1 0 0 0 0,0 0-1 0 0,0-1 1 0 0,0 1 0 0 0,-1-1 0 0 0,1 0-1 0 0,-1 0 1 0 0,0-1 0 0 0,0 0 0 0 0,0 0-1 0 0,-3 1-50 0 0,0 1 11 0 0,-10 4-41 0 0,-1 0 0 0 0,1-2 1 0 0,-1 0-1 0 0,-1-1 0 0 0,1-1 0 0 0,-1-1 0 0 0,0-1 0 0 0,-10 0 30 0 0,31-32-2852 0 0,31-2-3236 0 0,-19 22-691 0 0,-2 1-4326 0 0</inkml:trace>
  <inkml:trace contextRef="#ctx0" brushRef="#br0" timeOffset="5052.341">1906 623 1856 0 0,'0'0'653'0'0,"0"0"-213"0"0,0 0 118 0 0,0 0 363 0 0,0 0 359 0 0,0 0 154 0 0,0 0-85 0 0,0 0-178 0 0,0 0-193 0 0,0 0-116 0 0,0 0-28 0 0,18-8 2649 0 0,-9-2 3858 0 0,-24 15-5878 0 0,-28 16-1801 0 0,28-8 389 0 0,0 1 1 0 0,0 0-1 0 0,2 1 0 0 0,0 1 0 0 0,0 0 0 0 0,2 0 1 0 0,0 1-1 0 0,0 1 0 0 0,2 0 0 0 0,0 0 0 0 0,1 1 0 0 0,1 0 1 0 0,0 3-52 0 0,2 66 28 0 0,8-84-23 0 0,0 1 0 0 0,0 0 0 0 0,0-1 1 0 0,1 1-1 0 0,-1-1 0 0 0,1 0 0 0 0,0 0 1 0 0,0 0-1 0 0,1-1 0 0 0,-1 0 0 0 0,1 0 1 0 0,0 0-1 0 0,0 0 0 0 0,4 1-5 0 0,5 1 88 0 0,1 0-1 0 0,-1-1 1 0 0,1-1 0 0 0,-1-1-1 0 0,1 0 1 0 0,0-1 0 0 0,0 0-1 0 0,0-1 1 0 0,0-1 0 0 0,0 0 0 0 0,0-1-1 0 0,3-2-87 0 0,0 2 97 0 0,0-1-1 0 0,0-1 0 0 0,-1-1 0 0 0,1 0 1 0 0,-1-1-1 0 0,0-1 0 0 0,-1-1 1 0 0,1 0-1 0 0,-1-1 0 0 0,-1-1 1 0 0,0 0-1 0 0,0-2 0 0 0,-1 1 1 0 0,-1-2-1 0 0,0 1 0 0 0,-1-2 1 0 0,0 0-1 0 0,-1 0 0 0 0,0-1 0 0 0,-1 0 1 0 0,-1-1-1 0 0,-1 0 0 0 0,0-1-96 0 0,-5 10-15 0 0,0 1 1 0 0,-1-1-1 0 0,0 0 0 0 0,0 0 0 0 0,0 0 0 0 0,-1-1 0 0 0,0 1 0 0 0,-1 0 0 0 0,1-1 0 0 0,-1 1 0 0 0,-1 0 0 0 0,0 0 0 0 0,0-1 0 0 0,0 1 1 0 0,-1 0-1 0 0,0 0 0 0 0,0 0 0 0 0,-1 0 0 0 0,1 0 0 0 0,-2 1 0 0 0,1-1 0 0 0,-1 1 0 0 0,0 0 0 0 0,0 0 0 0 0,-1 0 0 0 0,1 1 1 0 0,-1-1-1 0 0,-1 1 0 0 0,1 1 0 0 0,-1-1 0 0 0,0 1 0 0 0,0-1 0 0 0,0 2 0 0 0,0-1 0 0 0,-1 1 0 0 0,1 0 0 0 0,-7-2 15 0 0,-4 1-265 0 0,0 2-1 0 0,0 0 1 0 0,0 1-1 0 0,0 0 1 0 0,0 2 0 0 0,0 0-1 0 0,0 0 1 0 0,-13 4 265 0 0,-75 24-7818 0 0,77-20-3887 0 0</inkml:trace>
  <inkml:trace contextRef="#ctx0" brushRef="#br0" timeOffset="5557.982">1607 844 5785 0 0,'0'0'3034'0'0,"0"0"-369"0"0,0 0-347 0 0,0 0-318 0 0,0 0-384 0 0,0 0-418 0 0,0 0-347 0 0,0 0-196 0 0,0 0-39 0 0,0 0 16 0 0,0 0-17 0 0,0 0-63 0 0,0 0-69 0 0,15-7-55 0 0,112-42 1044 0 0,-11 43-165 0 0,-19 44-983 0 0,20 1 560 0 0,-81-14-372 0 0,-36-25-505 0 0,11 0-246 0 0,99-44-6086 0 0,-93 37 1368 0 0,-5-1-6387 0 0</inkml:trace>
  <inkml:trace contextRef="#ctx0" brushRef="#br0" timeOffset="6012.313">2399 302 8746 0 0,'0'0'2507'0'0,"0"0"-437"0"0,0 0-243 0 0,0 0-104 0 0,0 0-143 0 0,0 0-306 0 0,0 0-387 0 0,0 0-331 0 0,0 0-237 0 0,0 0-81 0 0,0 0 48 0 0,0 0 84 0 0,0 0 73 0 0,6 7 53 0 0,91 112 2014 0 0,-90-107-2307 0 0,3 4-31 0 0,0-1 1 0 0,-2 1-1 0 0,0 1 0 0 0,0 0 1 0 0,-2 0-1 0 0,0 0 0 0 0,-1 1 1 0 0,-1 0-1 0 0,2 14-172 0 0,-3-4 45 0 0,-1 0 0 0 0,-1-1 1 0 0,-2 1-1 0 0,0 0 0 0 0,-2 0 0 0 0,-1-1 0 0 0,-1 0 1 0 0,-2 0-1 0 0,0 0 0 0 0,-5 6-45 0 0,6-15-2 0 0,-2-1-1 0 0,0 0 1 0 0,-1-1 0 0 0,0 0-1 0 0,-1 0 1 0 0,-1-1-1 0 0,-1 0 1 0 0,0-1 0 0 0,-1-1-1 0 0,0 0 1 0 0,-1 0 0 0 0,-1-1-1 0 0,-3 1 3 0 0,8-6-209 0 0,-1 0-1 0 0,-1-1 1 0 0,0 0-1 0 0,1 0 1 0 0,-2-2-1 0 0,1 1 1 0 0,0-2-1 0 0,-13 3 210 0 0,-32-8-9981 0 0,50 1-1680 0 0</inkml:trace>
  <inkml:trace contextRef="#ctx0" brushRef="#br0" timeOffset="6619.989">3016 523 5505 0 0,'0'0'1689'0'0,"0"0"-252"0"0,0 0-15 0 0,0 0 101 0 0,0 0-31 0 0,0 0-102 0 0,0 0-199 0 0,0 0-258 0 0,0 0-154 0 0,0 0-112 0 0,0 0-96 0 0,-32 24-77 0 0,-99 76-49 0 0,76-45 106 0 0,48-42-434 0 0,1-3-34 0 0,1 0-1 0 0,0 1 1 0 0,0-1 0 0 0,1 1 0 0 0,0 0 0 0 0,1 0 0 0 0,1 1-1 0 0,-1-1 1 0 0,2 1 0 0 0,0-1 0 0 0,0 1 0 0 0,1-1 0 0 0,0 1 0 0 0,1 0-1 0 0,0-1 1 0 0,2 6-83 0 0,-1-12 74 0 0,0 0 0 0 0,0 0 0 0 0,0 0 0 0 0,1 0 0 0 0,0 0 0 0 0,0 0 0 0 0,0-1 0 0 0,0 0 0 0 0,1 1 0 0 0,0-1 0 0 0,0-1 0 0 0,0 1 0 0 0,0 0 0 0 0,0-1 0 0 0,1 0 0 0 0,0 0 0 0 0,-1 0 0 0 0,1-1 0 0 0,0 0 0 0 0,0 0 1 0 0,1 0-1 0 0,-1 0 0 0 0,0-1 0 0 0,1 0 0 0 0,3 1-74 0 0,142 4 1990 0 0,64-42-40 0 0,-190 33-1781 0 0,0-1 0 0 0,1-2 0 0 0,-2 0 0 0 0,1-1 0 0 0,-1-2 0 0 0,0 0 0 0 0,16-10-169 0 0,-35 15 0 0 0,-1 0 1 0 0,1-1 0 0 0,-1 1-1 0 0,0-1 1 0 0,0 0-1 0 0,0 1 1 0 0,-1-2-1 0 0,0 1 1 0 0,0 0 0 0 0,0-1-1 0 0,-1 0 1 0 0,1 1-1 0 0,-1-1 1 0 0,-1 0 0 0 0,1 0-1 0 0,-1 0 1 0 0,0 0-1 0 0,0 0 1 0 0,-1-1-1 0 0,0 1 1 0 0,0 0 0 0 0,-1 0-1 0 0,1 0 1 0 0,-1 0-1 0 0,0 0 1 0 0,-1 0 0 0 0,0 0-1 0 0,0 0 1 0 0,0 0-1 0 0,0 1 1 0 0,-1-1 0 0 0,0 1-1 0 0,0-1 1 0 0,-1 1-1 0 0,0 0 1 0 0,1 0-1 0 0,-1 1 1 0 0,-1-1 0 0 0,1 1-1 0 0,-1 0 1 0 0,-3-2-1 0 0,-3-4-145 0 0,0 0 0 0 0,0 2 0 0 0,-1-1 0 0 0,0 1 0 0 0,0 1 1 0 0,-1 0-1 0 0,0 1 0 0 0,0 0 0 0 0,-1 1 0 0 0,0 1 0 0 0,1 0 0 0 0,-1 1 0 0 0,-1 0 1 0 0,1 1-1 0 0,0 1 0 0 0,-12 0 145 0 0,-83-2-7658 0 0,98 3 6323 0 0,-13 0-10514 0 0</inkml:trace>
  <inkml:trace contextRef="#ctx0" brushRef="#br0" timeOffset="7067.985">2734 748 5169 0 0,'0'0'2665'0'0,"0"0"-1182"0"0,0 0-403 0 0,0 0-27 0 0,0 0-26 0 0,0 0-6 0 0,0 0-48 0 0,0 0-69 0 0,0 0-61 0 0,0 0-15 0 0,0 0 6 0 0,0 0-17 0 0,0 0-25 0 0,-11 14-55 0 0,-32 44-65 0 0,42-58-621 0 0,1 1 1 0 0,-1 0 0 0 0,0 0-1 0 0,1-1 1 0 0,-1 1-1 0 0,0 0 1 0 0,1 0-1 0 0,-1 0 1 0 0,1 0 0 0 0,-1 0-1 0 0,1 0 1 0 0,0 0-1 0 0,-1 0 1 0 0,1 0 0 0 0,0 0-1 0 0,0 0 1 0 0,0 0-1 0 0,0 0 1 0 0,-1 0-1 0 0,1 0 1 0 0,1 0 0 0 0,-1 0-1 0 0,0 0 1 0 0,0 0-1 0 0,0 0 1 0 0,0 0 0 0 0,1 0-1 0 0,-1 0 1 0 0,0 0-1 0 0,1-1 1 0 0,-1 1-1 0 0,1 0 1 0 0,-1 0 0 0 0,1 0-1 0 0,0 0 1 0 0,-1 0-1 0 0,1-1 1 0 0,0 1 0 0 0,0 0-1 0 0,-1-1 1 0 0,1 1-1 0 0,0 0 1 0 0,0-1 0 0 0,0 1-1 0 0,0-1 1 0 0,0 1-1 0 0,-1-1 1 0 0,1 0-1 0 0,0 1 1 0 0,0-1 0 0 0,0 0-1 0 0,0 0 1 0 0,0 0-1 0 0,0 0 1 0 0,0 1 0 0 0,1-1-1 0 0,-1-1 1 0 0,0 1-1 0 0,0 0 1 0 0,0 0-1 0 0,0 0 1 0 0,0 0 0 0 0,0-1-1 0 0,-1 1 1 0 0,1 0-1 0 0,0-1 1 0 0,1 0-52 0 0,0 1 134 0 0,126-14 2217 0 0,211-96-411 0 0,-277 95-1649 0 0,-54 59-207 0 0,-10-37-77 0 0,1 1 0 0 0,1-1 0 0 0,-1 1 0 0 0,1-1 0 0 0,1 1 0 0 0,-1-1 0 0 0,1 1 1 0 0,1-1-1 0 0,-1 0 0 0 0,1 1 0 0 0,1-1 0 0 0,-1 0 0 0 0,1 0 0 0 0,0 0 0 0 0,1-1 0 0 0,-1 1 0 0 0,1-1 0 0 0,1 0 0 0 0,-1 0 0 0 0,1 0 0 0 0,0 0 0 0 0,1-1 0 0 0,-1 0 0 0 0,1 0 0 0 0,0 0 0 0 0,0-1 0 0 0,0 0 0 0 0,1 0 0 0 0,5 2-7 0 0,-3-4 4 0 0,0 1-1 0 0,1-2 0 0 0,-1 1 1 0 0,1-1-1 0 0,0-1 0 0 0,-1 1 1 0 0,1-2-1 0 0,-1 1 0 0 0,1-1 1 0 0,0-1-1 0 0,-1 0 0 0 0,0 0 1 0 0,1-1-1 0 0,7-3-3 0 0,0-21-1414 0 0,-19 16-2574 0 0,-4 2-4598 0 0,3 8-4086 0 0</inkml:trace>
  <inkml:trace contextRef="#ctx0" brushRef="#br0" timeOffset="7610.585">3130 174 12731 0 0,'0'0'2176'0'0,"0"0"-299"0"0,0 0-154 0 0,0 0-184 0 0,0 0-232 0 0,0 0-271 0 0,0 0-293 0 0,0 0-169 0 0,0 0-77 0 0,0 0-61 0 0,0 0-38 0 0,0 0-14 0 0,0 0-41 0 0,-3 2-44 0 0,-44 50 820 0 0,109-92 204 0 0,-61 40-1113 0 0,-1 0 25 0 0,0 0-23 0 0,-30 4 492 0 0,-57 36-512 0 0,107-41-2890 0 0,-10-1-1808 0 0,-1 2-7690 0 0</inkml:trace>
  <inkml:trace contextRef="#ctx0" brushRef="#br0" timeOffset="9886.094">3494 1 1832 0 0,'0'0'2169'0'0,"0"0"-389"0"0,0 0 39 0 0,0 0 175 0 0,0 0 119 0 0,0 0-52 0 0,0 0-242 0 0,0 0-362 0 0,0 0-372 0 0,0 0-305 0 0,0 0-228 0 0,0 0-147 0 0,0 0-105 0 0,-9 3 237 0 0,61 1 1178 0 0,267 17 1116 0 0,-294-10-2109 0 0,-25-10-570 0 0,-2 14 225 0 0,-11 42-186 0 0,3 1-1 0 0,2-1 1 0 0,3 1-1 0 0,2 1 1 0 0,5 49-191 0 0,-9 139 145 0 0,-26 115 256 0 0,22-227 294 0 0,4-131 1172 0 0,-128 14-1540 0 0,105-16-358 0 0,-63-11-457 0 0,85-8-1457 0 0,12 4-3810 0 0,0 6-6640 0 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38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67 5969 0 0,'0'0'2466'0'0,"0"0"-922"0"0,0 0-318 0 0,0 0 112 0 0,0 0 193 0 0,0 0 93 0 0,0 0-164 0 0,0 0-301 0 0,0 0-312 0 0,0 0-237 0 0,0 0-130 0 0,-5 0-14 0 0,-16 0 20 0 0,16 0 14 0 0,5 0 13 0 0,0 0-39 0 0,0 0-47 0 0,24 0 2219 0 0,131-10-245 0 0,-18-17-1618 0 0,42-2-160 0 0,-148 29-499 0 0,-30 0-108 0 0,-1 0 4 0 0,0 0-27 0 0,0 0 22 0 0,0 0-3 0 0,0 0-19 0 0,0 0 9 0 0,0 0-9 0 0,0 0 0 0 0,0 0 21 0 0,0 0-36 0 0,0 0-14 0 0,0 0-26 0 0,0 0-53 0 0,0 0-38 0 0,-8 0-3059 0 0,3 0-4467 0 0,3 0-3853 0 0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38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9562 0 0,'0'0'2114'0'0,"0"0"-306"0"0,0 0-154 0 0,0 0 1 0 0,0 0-52 0 0,0 0-239 0 0,0 0-265 0 0,0 0-229 0 0,0 0-133 0 0,0 0-57 0 0,0 0 7 0 0,0 0-28 0 0,9 3-76 0 0,103 17 1618 0 0,41-20-603 0 0,-89-8-1292 0 0,11-7-177 0 0,-69 11-1312 0 0,-7 1-6044 0 0,1 3-2030 0 0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40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326 575 9994 0 0,'0'0'1604'0'0,"0"0"-314"0"0,0 0-88 0 0,0 0 122 0 0,0 0 59 0 0,0 0-99 0 0,0 0-262 0 0,0 0-266 0 0,0 0-204 0 0,0 0-141 0 0,0 0-59 0 0,-25 10-37 0 0,-79 32-25 0 0,54-5 140 0 0,43-26-320 0 0,-8 8 16 0 0,2 0 0 0 0,0 2 0 0 0,1-1-1 0 0,1 2 1 0 0,1-1 0 0 0,1 2-1 0 0,0-1 1 0 0,2 1 0 0 0,1 0-1 0 0,1 1 1 0 0,1-1 0 0 0,1 1-1 0 0,1 0 1 0 0,1 0 0 0 0,1 0 0 0 0,1 1-126 0 0,1-16 65 0 0,0 1 1 0 0,1-1 0 0 0,0-1 0 0 0,1 1 0 0 0,0 0-1 0 0,0-1 1 0 0,1 0 0 0 0,0 0 0 0 0,0 0 0 0 0,1-1-1 0 0,0 1 1 0 0,0-1 0 0 0,1-1 0 0 0,-1 1 0 0 0,2-1-1 0 0,-1 0 1 0 0,1-1 0 0 0,0 0 0 0 0,0 0 0 0 0,0-1-1 0 0,0 0 1 0 0,1 0 0 0 0,0-1 0 0 0,0 0 0 0 0,0 0 0 0 0,0-1-1 0 0,0-1 1 0 0,1 1 0 0 0,-1-1 0 0 0,0-1 0 0 0,1 0-1 0 0,2 0-65 0 0,3 0 140 0 0,1-1 0 0 0,-1 0 0 0 0,0-1-1 0 0,1 0 1 0 0,-1-1 0 0 0,0-1 0 0 0,0-1 0 0 0,-1 0-1 0 0,1-1 1 0 0,-1 0 0 0 0,7-5-140 0 0,1 0 86 0 0,0-1-1 0 0,-1-1 1 0 0,0-1-1 0 0,-1-1 1 0 0,-1-1 0 0 0,0-1-1 0 0,-1 0 1 0 0,-1-1 0 0 0,-1-1-1 0 0,-1-1 1 0 0,0 0-1 0 0,-1-1 1 0 0,-2 0 0 0 0,0-1-1 0 0,6-18-85 0 0,-15 29-7 0 0,-2 0 0 0 0,1 0 0 0 0,-2 0 0 0 0,1 0 0 0 0,-2-1 0 0 0,1 1 0 0 0,-2 0 0 0 0,1 0 0 0 0,-1 0 0 0 0,-1 0 0 0 0,0 0 0 0 0,-1 0 0 0 0,0 1-1 0 0,0 0 1 0 0,-1 0 0 0 0,-1 0 0 0 0,0 0 0 0 0,0 1 0 0 0,-1 0 0 0 0,0 0 0 0 0,0 0 0 0 0,-1 1 0 0 0,0 1 0 0 0,0-1 0 0 0,-1 1 0 0 0,0 0 0 0 0,0 1 0 0 0,-1 0 0 0 0,0 1 0 0 0,0 0 0 0 0,0 0 0 0 0,-1 1-1 0 0,1 1 1 0 0,-1 0 0 0 0,0 0 0 0 0,0 1 0 0 0,0 0 0 0 0,-4 0 7 0 0,-2 1-172 0 0,0 1-1 0 0,0 0 1 0 0,1 2 0 0 0,-1-1-1 0 0,0 2 1 0 0,1 0-1 0 0,-1 1 1 0 0,1 1-1 0 0,0 1 1 0 0,-14 6 172 0 0,-82 61-4361 0 0,92-54-368 0 0,3-7-6862 0 0</inkml:trace>
  <inkml:trace contextRef="#ctx0" brushRef="#br0" timeOffset="480.395">0 932 3081 0 0,'0'0'2313'0'0,"0"0"19"0"0,0 0 52 0 0,0 0-14 0 0,0 0-222 0 0,0 0-315 0 0,0 0-321 0 0,0 0-274 0 0,0 0-207 0 0,0 0-154 0 0,0 0-85 0 0,0 0-33 0 0,0 0 4 0 0,3 3 8 0 0,-1-2-675 0 0,0 0 0 0 0,0 0 0 0 0,0 0 1 0 0,0-1-1 0 0,0 1 0 0 0,0-1 0 0 0,1 1 0 0 0,-1-1 0 0 0,0 0 1 0 0,0 1-1 0 0,1-1 0 0 0,-1 0 0 0 0,0-1 0 0 0,0 1 0 0 0,1 0 1 0 0,-1-1-1 0 0,0 1 0 0 0,0-1 0 0 0,0 0 0 0 0,0 1 0 0 0,1-1 1 0 0,-1 0-1 0 0,0 0 0 0 0,-1-1 0 0 0,2 1-96 0 0,6-3 118 0 0,109-47 971 0 0,-114 49-1072 0 0,0 1 1 0 0,0 0-1 0 0,0-1 0 0 0,1 1 0 0 0,-1 1 0 0 0,1-1 1 0 0,-1 1-1 0 0,1-1 0 0 0,-1 1 0 0 0,0 1 0 0 0,1-1 1 0 0,-1 1-1 0 0,1-1 0 0 0,-1 1 0 0 0,0 1 0 0 0,1-1 0 0 0,-1 0 1 0 0,0 1-1 0 0,0 0 0 0 0,0 0 0 0 0,0 0 0 0 0,0 1 1 0 0,-1-1-1 0 0,1 1 0 0 0,-1 0 0 0 0,0 0 0 0 0,3 2-17 0 0,1 3 36 0 0,1-2-1 0 0,0 1 0 0 0,1-1 0 0 0,0 0 1 0 0,0-1-1 0 0,0 0 0 0 0,0 0 1 0 0,1-1-1 0 0,0 0 0 0 0,0-1 0 0 0,5 1-35 0 0,169 4 1219 0 0,-184-8-1189 0 0,0 0-9 0 0,0 0 0 0 0,0 0-29 0 0,0 0-13 0 0,0 0-12 0 0,0 0 19 0 0,0-34-5047 0 0,0 21-1184 0 0,0 8-4001 0 0</inkml:trace>
  <inkml:trace contextRef="#ctx0" brushRef="#br0" timeOffset="1579.726">381 233 8426 0 0,'0'0'3306'0'0,"0"0"-1126"0"0,0 0-551 0 0,0 0-50 0 0,0 0-70 0 0,0 0-187 0 0,0 0-286 0 0,0 0-256 0 0,0 0-202 0 0,0 0-97 0 0,0 0-62 0 0,0 0-55 0 0,0 0-65 0 0,-2 2-55 0 0,-47 50 1143 0 0,49-52-1361 0 0,0 0 0 0 0,0 1 1 0 0,1-1-1 0 0,-1 0 0 0 0,0 0 1 0 0,0 0-1 0 0,1 0 0 0 0,-1 0 1 0 0,0 0-1 0 0,0 0 0 0 0,0 0 0 0 0,1 1 1 0 0,-1-1-1 0 0,0 0 0 0 0,0 0 1 0 0,0 0-1 0 0,0 0 0 0 0,0 1 1 0 0,1-1-1 0 0,-1 0 0 0 0,0 0 0 0 0,0 0 1 0 0,0 1-1 0 0,0-1 0 0 0,0 0 1 0 0,0 0-1 0 0,0 0 0 0 0,0 1 1 0 0,0-1-1 0 0,0 0 0 0 0,1 0 0 0 0,-1 1 1 0 0,0-1-1 0 0,0 0 0 0 0,-1 0 1 0 0,1 1-1 0 0,0-1 0 0 0,0 0 1 0 0,0 0-1 0 0,0 0 0 0 0,0 1 0 0 0,0-1 1 0 0,0 0-1 0 0,0 0 0 0 0,0 0 1 0 0,0 1-27 0 0,10-2 214 0 0,-5 1-155 0 0,-1-1 1 0 0,0 0-1 0 0,0 0 0 0 0,0 0 1 0 0,0 0-1 0 0,0-1 0 0 0,0 1 1 0 0,-1-1-1 0 0,1 0 0 0 0,-1-1 1 0 0,1 1-1 0 0,-1 0 0 0 0,0-1 1 0 0,1 0-1 0 0,-1 0 0 0 0,-1 0 0 0 0,1 0 1 0 0,0 0-1 0 0,-1-1 0 0 0,0 1 1 0 0,1-1-1 0 0,-1 1 0 0 0,0-3-59 0 0,-2 5 5 0 0,0 1 0 0 0,-1-1 0 0 0,1 1-1 0 0,0 0 1 0 0,-1-1 0 0 0,1 1-1 0 0,-1 0 1 0 0,1-1 0 0 0,0 1 0 0 0,-1 0-1 0 0,1 0 1 0 0,-1 0 0 0 0,1-1-1 0 0,-1 1 1 0 0,1 0 0 0 0,-1 0 0 0 0,1 0-1 0 0,-1 0 1 0 0,1 0 0 0 0,-1 0 0 0 0,1 0-1 0 0,-1 0 1 0 0,1 0 0 0 0,-1 0-1 0 0,0 0 1 0 0,1 0 0 0 0,-1 0 0 0 0,1 0-1 0 0,-1 0 1 0 0,1 1 0 0 0,0-1-1 0 0,-1 0 1 0 0,1 0 0 0 0,-1 1 0 0 0,1-1-1 0 0,-1 0 1 0 0,1 0 0 0 0,-1 1-1 0 0,1-1 1 0 0,0 1 0 0 0,-1-1 0 0 0,1 0-1 0 0,0 1 1 0 0,-1-1 0 0 0,1 1 0 0 0,0-1-1 0 0,0 1 1 0 0,0-1 0 0 0,-1 1-1 0 0,1-1 1 0 0,0 1 0 0 0,0-1 0 0 0,0 1-1 0 0,0-1 1 0 0,0 1 0 0 0,0-1-1 0 0,0 1 1 0 0,0-1 0 0 0,0 1 0 0 0,0-1-1 0 0,0 1 1 0 0,0-1 0 0 0,0 1-5 0 0,-10 49-78 0 0,12-49 101 0 0,0-1 0 0 0,0 1 0 0 0,-1-1 0 0 0,1 0 0 0 0,0 0 0 0 0,0 0 0 0 0,-1 0 0 0 0,1 0 0 0 0,0-1 0 0 0,0 1 0 0 0,-1 0 0 0 0,1-1 1 0 0,0 1-1 0 0,-1-1 0 0 0,1 0 0 0 0,0 0 0 0 0,-1 1 0 0 0,1-1 0 0 0,-1 0 0 0 0,1 0 0 0 0,-1 0 0 0 0,0-1 0 0 0,1 1 0 0 0,-1 0 0 0 0,0 0 0 0 0,0-1 0 0 0,0 1 0 0 0,1-1-23 0 0,-15-20-10 0 0,5 18 29 0 0,7 4-24 0 0,1 0 26 0 0,0 0 16 0 0,0 0 1 0 0,0 0-13 0 0,0 0-14 0 0,0 0-29 0 0,0 0-4 0 0,0 0 2 0 0,0 0-10 0 0,0 0 1 0 0,0 0 10 0 0,0 0 5 0 0,0 0 4 0 0,0 0-7 0 0,0 0-31 0 0,0 0 11 0 0,0 0-25 0 0,-4 23-1745 0 0,4-23 1575 0 0,-1 8-1788 0 0,1-2-6490 0 0,0-3-3874 0 0</inkml:trace>
  <inkml:trace contextRef="#ctx0" brushRef="#br0" timeOffset="2741.919">1409 236 2056 0 0,'0'0'1646'0'0,"0"0"132"0"0,0 0 238 0 0,0 0 182 0 0,0 0 33 0 0,0 0-236 0 0,0 0-369 0 0,0 0-348 0 0,0 0-289 0 0,0 0-154 0 0,0 0-91 0 0,0 0-106 0 0,0 0-88 0 0,-8-4-59 0 0,-23-13-64 0 0,27 16-331 0 0,1-1 0 0 0,-1 1 0 0 0,1 0 0 0 0,-1 1 1 0 0,0-1-1 0 0,1 1 0 0 0,-1-1 0 0 0,0 1 0 0 0,0 0 0 0 0,1 0 0 0 0,-1 1 1 0 0,0-1-1 0 0,1 1 0 0 0,-1 0 0 0 0,0 0 0 0 0,1 0 0 0 0,-1 1 0 0 0,1-1 1 0 0,-2 1-97 0 0,-15 5 403 0 0,12-3-330 0 0,1-1 0 0 0,0 1 0 0 0,0 0 0 0 0,0 1 0 0 0,0 0 0 0 0,1 0 0 0 0,0 0 0 0 0,0 1 0 0 0,0 0 0 0 0,1 0-1 0 0,0 0 1 0 0,0 1 0 0 0,1-1 0 0 0,-1 1 0 0 0,1 0 0 0 0,1 1 0 0 0,0-1 0 0 0,0 1 0 0 0,0-1 0 0 0,1 1 0 0 0,0 0 0 0 0,0 0 0 0 0,1 0 0 0 0,0 0 0 0 0,0 3-73 0 0,-13 195 1228 0 0,-39 158-627 0 0,12-231-183 0 0,20-49 1 0 0,9-51 120 0 0,11-33-525 0 0,1 1 0 0 0,0 0 1 0 0,-1-1-1 0 0,1 1 0 0 0,0 0 0 0 0,0 0 1 0 0,-1-1-1 0 0,1 1 0 0 0,0 0 0 0 0,0 0 1 0 0,0-1-1 0 0,0 1 0 0 0,0 0 0 0 0,0 0 0 0 0,0-1 1 0 0,0 1-1 0 0,1 0 0 0 0,-1 0 0 0 0,0-1 1 0 0,0 1-1 0 0,1 0 0 0 0,-1-1 0 0 0,0 1 1 0 0,1 0-1 0 0,-1-1 0 0 0,1 1 0 0 0,-1 0 1 0 0,1-1-1 0 0,-1 1 0 0 0,1-1 0 0 0,-1 1 1 0 0,1-1-1 0 0,-1 1 0 0 0,1-1 0 0 0,0 1 1 0 0,-1-1-1 0 0,1 0 0 0 0,0 1 0 0 0,0-1 1 0 0,-1 0-1 0 0,1 0 0 0 0,0 1 0 0 0,-1-1 1 0 0,1 0-1 0 0,0 0 0 0 0,0 0 0 0 0,0 0 1 0 0,-1 0-1 0 0,1 0 0 0 0,0 0 0 0 0,0 0-14 0 0,43-1 305 0 0,122-42 85 0 0,-44 24-311 0 0,-64 12-36 0 0,-58 7-54 0 0,0 0-21 0 0,0 0 3 0 0,0 0-3 0 0,0 0 18 0 0,0 0-2 0 0,0 0-36 0 0,0 0-30 0 0,0 0-37 0 0,0 0-50 0 0,-4-9-2840 0 0,2 4-5274 0 0,1 4-4152 0 0</inkml:trace>
  <inkml:trace contextRef="#ctx0" brushRef="#br0" timeOffset="6861.361">1399 711 2064 0 0,'0'0'1587'0'0,"0"0"119"0"0,0 0 235 0 0,0 0 195 0 0,0 0-45 0 0,0 0-293 0 0,0 0-402 0 0,0 0-350 0 0,0 0-235 0 0,0 0-119 0 0,0 0-19 0 0,0 0 7 0 0,0 0 2 0 0,0 0-34 0 0,0 0-72 0 0,0 0-76 0 0,0 0-46 0 0,0 0 3 0 0,0 0-13 0 0,0 0-36 0 0,0 0-44 0 0,0 0-57 0 0,0 0-44 0 0,0 0-17 0 0,0 0-13 0 0,25 0 2148 0 0,160-14-1055 0 0,51-12-603 0 0,-236 26-714 0 0,0 0-8 0 0,0 0 26 0 0,0 0 29 0 0,0 0-15 0 0,0 0 33 0 0,0 0 17 0 0,-27 0 297 0 0,17-3-2903 0 0,11-5-7038 0 0,2 4-2786 0 0</inkml:trace>
  <inkml:trace contextRef="#ctx0" brushRef="#br0" timeOffset="10599.206">2202 597 520 0 0,'0'0'1379'0'0,"0"0"128"0"0,0 0 268 0 0,0 0 202 0 0,0 0 20 0 0,0 0-167 0 0,0 0-270 0 0,0 0-245 0 0,0 0-186 0 0,0 0-152 0 0,0 0-157 0 0,0 0-112 0 0,0 0-85 0 0,9 4 3022 0 0,-11 10-3239 0 0,0 0 0 0 0,-1 0 1 0 0,-1 0-1 0 0,0 0 0 0 0,-1-1 0 0 0,0 1 1 0 0,-1-1-1 0 0,-5 7-406 0 0,-9 24 209 0 0,11-20-164 0 0,-1-4-24 0 0,1 2 1 0 0,1-1 0 0 0,1 1-1 0 0,1 0 1 0 0,1 1 0 0 0,1-1-1 0 0,-1 22-21 0 0,8-41 45 0 0,-1-1 0 0 0,1 1 0 0 0,0 0 0 0 0,0-1-1 0 0,0 0 1 0 0,0 0 0 0 0,0 0 0 0 0,1 0-1 0 0,-1 0 1 0 0,1-1 0 0 0,-1 0 0 0 0,1 0-1 0 0,0 1 1 0 0,-1-2 0 0 0,1 1 0 0 0,0 0 0 0 0,0-1-1 0 0,-1 0 1 0 0,1 0 0 0 0,0 0 0 0 0,3-1-45 0 0,116-13 849 0 0,-116 7-2908 0 0,-18 0-1488 0 0,7 3-2077 0 0,1 3-6088 0 0</inkml:trace>
  <inkml:trace contextRef="#ctx0" brushRef="#br0" timeOffset="11468.623">2068 410 8042 0 0,'0'0'2447'0'0,"0"0"-761"0"0,0 0-358 0 0,0 0 68 0 0,0 0 56 0 0,0 0-53 0 0,0 0-236 0 0,0 0-280 0 0,0 0-211 0 0,0 0-172 0 0,0 0-73 0 0,0 0 15 0 0,0 0 12 0 0,-4-1 25 0 0,-1 0-399 0 0,6 1-52 0 0,-1 0 1 0 0,0 0 0 0 0,0 0-1 0 0,0 0 1 0 0,1 0 0 0 0,-1-1 0 0 0,0 1-1 0 0,0 0 1 0 0,0 0 0 0 0,0 0-1 0 0,1-1 1 0 0,-1 1 0 0 0,0 0-1 0 0,0 0 1 0 0,0 0 0 0 0,0-1 0 0 0,0 1-1 0 0,0 0 1 0 0,0 0 0 0 0,0-1-1 0 0,0 1 1 0 0,0 0 0 0 0,0 0 0 0 0,0-1-1 0 0,0 1 1 0 0,0 0 0 0 0,0 0-1 0 0,0-1 1 0 0,0 1 0 0 0,0 0 0 0 0,0 0-1 0 0,0 0 1 0 0,0-1 0 0 0,0 1-1 0 0,0 0 1 0 0,0 0 0 0 0,0-1-1 0 0,-1 1 1 0 0,1 0 0 0 0,0 0 0 0 0,0 0-1 0 0,0-1 1 0 0,0 1 0 0 0,-1 0-1 0 0,1 0 1 0 0,0 0 0 0 0,0 0 0 0 0,0 0-1 0 0,-1-1 1 0 0,1 1 0 0 0,0 0-1 0 0,0 0 1 0 0,-1 0 0 0 0,1 0-1 0 0,0 0 1 0 0,0 0 0 0 0,0 0 0 0 0,-1 0-29 0 0,101-69 2441 0 0,-49 29-1992 0 0,72-71 36 0 0,-119 104-412 0 0,-4 7-69 0 0,0 0 1 0 0,1 1-1 0 0,-1-1 1 0 0,0 0 0 0 0,0 1-1 0 0,0-1 1 0 0,0 0-1 0 0,0 0 1 0 0,1 1 0 0 0,-1-1-1 0 0,0 0 1 0 0,0 0-1 0 0,0 0 1 0 0,1 1 0 0 0,-1-1-1 0 0,0 0 1 0 0,0 0-1 0 0,1 0 1 0 0,-1 0 0 0 0,0 1-1 0 0,1-1 1 0 0,-1 0-1 0 0,0 0 1 0 0,0 0 0 0 0,1 0-1 0 0,-1 0 1 0 0,0 0-1 0 0,1 0 1 0 0,-1 0 0 0 0,0 0-1 0 0,1 0 1 0 0,-1 0 0 0 0,0 0-1 0 0,0 0 1 0 0,1 0-1 0 0,-1 0 1 0 0,0 0 0 0 0,1 0-1 0 0,-1-1 1 0 0,0 1-1 0 0,1 0-4 0 0,34 171 390 0 0,-19-107-349 0 0,-2-29-1693 0 0,-4-25-1998 0 0,1 0-3952 0 0,-5-7-4163 0 0</inkml:trace>
  <inkml:trace contextRef="#ctx0" brushRef="#br0" timeOffset="12532.954">2983 549 3073 0 0,'0'0'1644'0'0,"0"0"91"0"0,0 0 219 0 0,0 0 194 0 0,0 0 22 0 0,0 0-243 0 0,0 0-359 0 0,0 0-331 0 0,0 0-257 0 0,0 0-152 0 0,0 0-86 0 0,0 0-70 0 0,-6-7 2660 0 0,-39 3-1508 0 0,-43 7-938 0 0,-49 67-430 0 0,109-40-170 0 0,28-30-297 0 0,0 0-14 0 0,0 0 13 0 0,7 26 157 0 0,109 49 157 0 0,-111-73-292 0 0,1 1 1 0 0,-1 1 0 0 0,-1-1-1 0 0,1 1 1 0 0,0 0 0 0 0,-1 0-1 0 0,0 0 1 0 0,0 1 0 0 0,0-1-1 0 0,0 1 1 0 0,-1 0 0 0 0,0 0-1 0 0,0 0 1 0 0,0 1 0 0 0,-1-1-1 0 0,1 1 1 0 0,-1-1 0 0 0,-1 1-1 0 0,1 0 1 0 0,-1 0 0 0 0,0 0-1 0 0,0-1 1 0 0,-1 1 0 0 0,1 4-11 0 0,-2-5 29 0 0,0 1 1 0 0,0-1-1 0 0,-1 0 1 0 0,1 0-1 0 0,-1 0 1 0 0,0 0-1 0 0,0 0 0 0 0,-1-1 1 0 0,1 1-1 0 0,-1-1 1 0 0,0 1-1 0 0,0-1 1 0 0,-1 0-1 0 0,1 0 1 0 0,-1 0-1 0 0,0-1 1 0 0,0 1-1 0 0,0-1 1 0 0,-1 0-1 0 0,1 0 1 0 0,-1 0-1 0 0,-2 0-29 0 0,-111 42 265 0 0,-13-36-206 0 0,129-10-109 0 0,1 1 0 0 0,-1-1 1 0 0,0 0-1 0 0,1 1 0 0 0,-1-1 0 0 0,1 0 0 0 0,0 0 1 0 0,-1 0-1 0 0,1-1 0 0 0,0 1 0 0 0,0 0 1 0 0,-1 0-1 0 0,1-1 0 0 0,0 1 0 0 0,0 0 1 0 0,1-1-1 0 0,-1 1 0 0 0,0-1 0 0 0,0 0 0 0 0,1 1 1 0 0,-1-1-1 0 0,1 0 0 0 0,-1 1 0 0 0,1-1 1 0 0,0 0-1 0 0,-1 1 0 0 0,1-1 0 0 0,0 0 1 0 0,0 1-1 0 0,0-1 0 0 0,1 0 0 0 0,-1 0 0 0 0,0 1 1 0 0,1-1-1 0 0,-1 0 0 0 0,1 1 0 0 0,-1-1 1 0 0,1 1-1 0 0,0-1 0 0 0,0 1 0 0 0,0-1 1 0 0,0 1-1 0 0,0-1 0 0 0,0 1 0 0 0,0 0 0 0 0,0-1 1 0 0,0 1-1 0 0,0 0 0 0 0,1 0 0 0 0,0-1 50 0 0,10-9-1162 0 0,17-15-2131 0 0,-11 13-5385 0 0,-8 9-2997 0 0</inkml:trace>
  <inkml:trace contextRef="#ctx0" brushRef="#br0" timeOffset="12782.024">3303 700 18460 0 0,'0'0'1076'0'0,"0"0"-473"0"0,0 0-96 0 0,0 0 260 0 0,0 0 231 0 0,0 0 72 0 0,0 0-139 0 0,0 0-234 0 0,0 0-231 0 0,0 0-179 0 0,0 0-106 0 0,0 0-69 0 0,-16 33-57 0 0,-47 99-25 0 0,36-68-90 0 0,26-63-220 0 0,-8 12 271 0 0,5-10-2319 0 0,-2-2-3442 0 0,5-1-5830 0 0</inkml:trace>
  <inkml:trace contextRef="#ctx0" brushRef="#br0" timeOffset="13036.903">3255 314 13243 0 0,'0'0'3673'0'0,"0"0"-2153"0"0,0 0-512 0 0,0 0-88 0 0,0 0-71 0 0,0 0-129 0 0,0 0-256 0 0,0 0-280 0 0,0 0-264 0 0,0 0-104 0 0,0 0-72 0 0,0 0-152 0 0,0 0-321 0 0,0 0-775 0 0,5 40-2665 0 0,3-25-8241 0 0</inkml:trace>
  <inkml:trace contextRef="#ctx0" brushRef="#br0" timeOffset="13449.606">3538 903 14899 0 0,'0'0'3381'0'0,"0"0"-2014"0"0,0 0-763 0 0,0 0 68 0 0,0 0 144 0 0,0 0 97 0 0,0 0-87 0 0,0 0-208 0 0,0 0-222 0 0,0 0-179 0 0,0 0-78 0 0,0 0-67 0 0,0 0-33 0 0,7-13-2 0 0,58-99 36 0 0,-56 99-81 0 0,3-7-116 0 0,1 1 1 0 0,1 1-1 0 0,0 0 1 0 0,1 1-1 0 0,2 0 1 0 0,10-8 123 0 0,-28 26-19 0 0,1 0 0 0 0,0-1 0 0 0,0 1 0 0 0,0 0 0 0 0,-1 0 0 0 0,1 0 0 0 0,0-1 0 0 0,0 1 0 0 0,1 0 1 0 0,-1 0-1 0 0,0 0 0 0 0,0-1 0 0 0,0 1 0 0 0,0 0 0 0 0,1 0 0 0 0,-1-1 0 0 0,0 1 0 0 0,1 0 0 0 0,-1 0 0 0 0,0-1 0 0 0,1 1 0 0 0,-1 0 0 0 0,1-1 0 0 0,-1 1 1 0 0,1-1-1 0 0,-1 1 0 0 0,1-1 0 0 0,0 1 0 0 0,-1-1 0 0 0,1 1 0 0 0,0-1 0 0 0,-1 1 0 0 0,1-1 0 0 0,0 0 0 0 0,0 1 0 0 0,-1-1 0 0 0,1 0 0 0 0,0 0 0 0 0,0 0 1 0 0,0 1-1 0 0,-1-1 0 0 0,1 0 0 0 0,0 0 0 0 0,0 0 0 0 0,0 0 0 0 0,-1 0 0 0 0,1-1 0 0 0,0 1 0 0 0,0 0 0 0 0,0 0 0 0 0,-1 0 0 0 0,1-1 0 0 0,0 1 0 0 0,-1 0 1 0 0,1-1-1 0 0,0 1 0 0 0,0-1 0 0 0,-1 1 0 0 0,1-1 0 0 0,-1 1 0 0 0,1-1 19 0 0,-3 11 9 0 0,0-5 18 0 0,0 0 0 0 0,1 0 0 0 0,-1 0 0 0 0,1 0 1 0 0,1 0-1 0 0,-1 0 0 0 0,1 1 0 0 0,0-1 0 0 0,0 0 0 0 0,0 0 0 0 0,1 1 0 0 0,-1-1 0 0 0,1 0 0 0 0,1 0 1 0 0,-1 0-1 0 0,2 2-27 0 0,5 9 101 0 0,-7-14-62 0 0,-1 1 1 0 0,1-1-1 0 0,0 0 0 0 0,0 0 1 0 0,0 1-1 0 0,1-1 0 0 0,-1 0 1 0 0,0 0-1 0 0,1 0 0 0 0,0 0 1 0 0,-1-1-1 0 0,1 1 0 0 0,0 0 1 0 0,0-1-1 0 0,0 1 0 0 0,0-1 0 0 0,0 0 1 0 0,0 1-1 0 0,0-1 0 0 0,0 0 1 0 0,1 0-1 0 0,-1-1 0 0 0,0 1 1 0 0,1 0-1 0 0,-1-1 0 0 0,1 1 1 0 0,1-1-40 0 0,4 0 157 0 0,0 0 1 0 0,0 0 0 0 0,0-1 0 0 0,0 0 0 0 0,0-1-1 0 0,0 0 1 0 0,0 0 0 0 0,0-1 0 0 0,-1 0 0 0 0,1 0 0 0 0,-1-1-1 0 0,0 0 1 0 0,0 0 0 0 0,0 0 0 0 0,-1-1 0 0 0,1 0-1 0 0,-1-1 1 0 0,1-1-158 0 0,3-6 50 0 0,0 0 0 0 0,-1-1 0 0 0,0 0 0 0 0,-2-1 0 0 0,1 1 0 0 0,-2-2 0 0 0,0 1 0 0 0,-1-1 0 0 0,0 0 0 0 0,-2 0 0 0 0,0 0-1 0 0,0 0 1 0 0,-2-1 0 0 0,0 1 0 0 0,0-1 0 0 0,-2 1 0 0 0,0-1 0 0 0,-3-14-50 0 0,-6-6-1874 0 0,4 23-8409 0 0,6 13-1501 0 0</inkml:trace>
  <inkml:trace contextRef="#ctx0" brushRef="#br0" timeOffset="13846.02">4321 406 8402 0 0,'0'0'1240'0'0,"0"0"-541"0"0,0 0 49 0 0,0 0 270 0 0,0 0 114 0 0,0 0-41 0 0,0 0-214 0 0,0 0-246 0 0,0 0-175 0 0,0 0-86 0 0,0 0-44 0 0,-11 34-56 0 0,-31 107-22 0 0,25-40 252 0 0,16-94-396 0 0,1 0 1 0 0,0 0-1 0 0,0 0 0 0 0,1 0 1 0 0,0 0-1 0 0,0 0 1 0 0,1 0-1 0 0,0 0 1 0 0,0-1-1 0 0,0 1 0 0 0,1-1 1 0 0,0 1-1 0 0,0-1 1 0 0,1 0-1 0 0,0 0 0 0 0,0 0 1 0 0,0-1-1 0 0,1 1 1 0 0,-1-1-1 0 0,1 0 0 0 0,1-1 1 0 0,-1 1-1 0 0,1-1 1 0 0,4 3-105 0 0,2-3 298 0 0,0 0 1 0 0,0 0 0 0 0,1-1-1 0 0,-1-1 1 0 0,1 0 0 0 0,0-1-1 0 0,-1 0 1 0 0,1-1 0 0 0,0 0-1 0 0,0-1 1 0 0,-1-1 0 0 0,1 0-1 0 0,-1-1 1 0 0,1 0 0 0 0,-1-1-1 0 0,0 0 1 0 0,0-1 0 0 0,-1 0-1 0 0,1-1 1 0 0,-1 0 0 0 0,0-1-1 0 0,3-3-298 0 0,-3 2 72 0 0,-1-1-1 0 0,0-1 1 0 0,-1 0-1 0 0,0 0 1 0 0,-1 0-1 0 0,0-1 0 0 0,0-1 1 0 0,-1 1-1 0 0,-1-1 1 0 0,0 0-1 0 0,-1-1 0 0 0,0 1 1 0 0,-1-1-1 0 0,0 0 1 0 0,-1-1-1 0 0,0 1 0 0 0,-1 0 1 0 0,-1-1-1 0 0,0 1 1 0 0,-1-1-1 0 0,0 1 0 0 0,-1-2-71 0 0,0 10-17 0 0,1 0 0 0 0,-1 1 0 0 0,0-1 0 0 0,-1 0-1 0 0,1 1 1 0 0,-1-1 0 0 0,0 1 0 0 0,0 0 0 0 0,0-1-1 0 0,0 1 1 0 0,-1 0 0 0 0,0 1 0 0 0,0-1-1 0 0,0 0 1 0 0,0 1 0 0 0,-1-1 0 0 0,1 1 0 0 0,-1 0-1 0 0,0 0 1 0 0,0 1 0 0 0,0-1 0 0 0,0 1 0 0 0,0 0-1 0 0,-1 0 1 0 0,1 0 0 0 0,0 1 0 0 0,-1-1 0 0 0,0 1-1 0 0,1 0 1 0 0,-3 0 17 0 0,-7-1-341 0 0,1 0 0 0 0,0 1 0 0 0,-1 0 0 0 0,1 1 0 0 0,0 1-1 0 0,-1 0 1 0 0,1 1 0 0 0,0 0 0 0 0,0 1 0 0 0,-6 2 341 0 0,-46 21-4477 0 0,23-5-5530 0 0,18-9-237 0 0</inkml:trace>
  <inkml:trace contextRef="#ctx0" brushRef="#br0" timeOffset="14235.916">4244 697 11674 0 0,'0'0'1940'0'0,"0"0"-236"0"0,0 0-14 0 0,0 0-2 0 0,0 0-133 0 0,0 0-172 0 0,0 0-248 0 0,0 0-290 0 0,0 0-226 0 0,0 0-132 0 0,0 0-95 0 0,0 0-100 0 0,12-8-33 0 0,64-40 204 0 0,-64 43-390 0 0,0 1 0 0 0,-1 0 0 0 0,1 0 0 0 0,0 1 1 0 0,1 1-1 0 0,-1 0 0 0 0,0 0 0 0 0,1 2 1 0 0,-1-1-1 0 0,1 2 0 0 0,9 0-73 0 0,-16 1 61 0 0,1 0 1 0 0,-1 1-1 0 0,0 0 0 0 0,0 0 1 0 0,0 0-1 0 0,-1 0 0 0 0,1 1 0 0 0,-1 0 1 0 0,0 0-1 0 0,0 0 0 0 0,0 1 0 0 0,-1 0 1 0 0,1 0-1 0 0,-1 1-61 0 0,52 41 581 0 0,44-14 725 0 0,-66-29-3675 0 0,-34-7-4418 0 0,0 2-5355 0 0</inkml:trace>
  <inkml:trace contextRef="#ctx0" brushRef="#br0" timeOffset="14697.313">4958 619 4393 0 0,'0'0'3169'0'0,"0"0"-1204"0"0,0 0-338 0 0,0 0 124 0 0,0 0 76 0 0,0 0-101 0 0,0 0-306 0 0,0 0-342 0 0,0 0-236 0 0,0 0-80 0 0,0 0 71 0 0,0 0 35 0 0,0 0 0 0 0,3 3-48 0 0,2 1-570 0 0,1-1 0 0 0,-1 0-1 0 0,1 0 1 0 0,0 0 0 0 0,-1-1-1 0 0,1 0 1 0 0,0 0 0 0 0,0-1-1 0 0,1 1 1 0 0,-1-1 0 0 0,0-1-1 0 0,0 1 1 0 0,3-1-250 0 0,300 0 2247 0 0,-309 0-2476 0 0,0 0-102 0 0,0 0-102 0 0,0 0-215 0 0,-3-3-3634 0 0,0 2-3279 0 0,-2 1-4628 0 0</inkml:trace>
  <inkml:trace contextRef="#ctx0" brushRef="#br0" timeOffset="15583.834">5111 443 0 0 0,'0'0'2004'0'0,"0"0"-2"0"0,0 0 49 0 0,0 0-10 0 0,0 0-133 0 0,0 0-199 0 0,0 0-197 0 0,0 0-172 0 0,0 0-90 0 0,0 0-81 0 0,0 0-126 0 0,0 0-101 0 0,14-9 1151 0 0,-10 7 4177 0 0,-22 277-4383 0 0,-2-167-1822 0 0,-4-39-54 0 0,24-69-139 0 0,-2 13 300 0 0,2-10-3301 0 0,0-1-3293 0 0,0-5-5406 0 0</inkml:trace>
  <inkml:trace contextRef="#ctx0" brushRef="#br0" timeOffset="17149.902">5405 527 2425 0 0,'0'0'874'0'0,"0"0"-188"0"0,0 0 93 0 0,0 0 258 0 0,0 0 171 0 0,0 0-39 0 0,0 0-213 0 0,0 0-233 0 0,0 0-94 0 0,0 0 81 0 0,0 0 111 0 0,3 1 115 0 0,53-4 11398 0 0,-31-5-12710 0 0,-4 0 650 0 0,-12 6-143 0 0,-1-1 0 0 0,1 0 0 0 0,-1-1 0 0 0,0 0 0 0 0,0 0-1 0 0,0 0 1 0 0,-1-1 0 0 0,0 0 0 0 0,0-1 0 0 0,0 0 0 0 0,0 0 0 0 0,-1 0 0 0 0,2-2-131 0 0,-8 8 17 0 0,0 0 0 0 0,0 1 0 0 0,0-1 0 0 0,0 0 0 0 0,1 1 1 0 0,-1-1-1 0 0,0 0 0 0 0,0 1 0 0 0,1-1 0 0 0,-1 0 0 0 0,0 0 0 0 0,1 1 0 0 0,-1-1 0 0 0,0 0 0 0 0,1 0 0 0 0,-1 1 0 0 0,0-1 0 0 0,1 0 1 0 0,-1 0-1 0 0,1 0 0 0 0,-1 0 0 0 0,0 0 0 0 0,1 0 0 0 0,-1 0 0 0 0,1 0 0 0 0,-1 0 0 0 0,0 0 0 0 0,1 0 0 0 0,-1 0 0 0 0,1 0 0 0 0,-1 0 1 0 0,0 0-1 0 0,1 0 0 0 0,-1 0 0 0 0,0 0 0 0 0,1 0 0 0 0,-1-1 0 0 0,1 1 0 0 0,-1 0 0 0 0,0 0 0 0 0,1 0 0 0 0,-1-1 0 0 0,0 1 0 0 0,1 0 0 0 0,-1 0 1 0 0,0-1-1 0 0,0 1 0 0 0,1 0 0 0 0,-1-1 0 0 0,0 1 0 0 0,0-1-17 0 0,2 655 356 0 0,-1-640-352 0 0,-2 0 1 0 0,1 0-1 0 0,-2 0 1 0 0,0 0-1 0 0,-1 0 0 0 0,0 0 1 0 0,-1-1-1 0 0,0 0 1 0 0,-1 0-1 0 0,-1 0 0 0 0,0 0 1 0 0,0-1-1 0 0,-2 0 0 0 0,1 0 1 0 0,-1-1-1 0 0,-1 0 1 0 0,0 0-1 0 0,-1-1 0 0 0,0 0 1 0 0,0-1-1 0 0,-1 0 1 0 0,-1-1-1 0 0,1 0 0 0 0,-10 5-4 0 0,18-12-1 0 0,1 1-1 0 0,-1-1 1 0 0,0 0 0 0 0,0 1-1 0 0,0-1 1 0 0,0 0-1 0 0,0-1 1 0 0,0 1-1 0 0,0-1 1 0 0,0 1-1 0 0,0-1 1 0 0,0 0 0 0 0,-1 0-1 0 0,1 0 1 0 0,0 0-1 0 0,0-1 1 0 0,0 0-1 0 0,0 1 1 0 0,0-1-1 0 0,0 0 1 0 0,0 0-1 0 0,0 0 1 0 0,0-1 0 0 0,1 1-1 0 0,-1-1 1 0 0,0 0-1 0 0,1 0 1 0 0,-1 1-1 0 0,1-2 1 0 0,0 1-1 0 0,-1 0 1 0 0,1 0 0 0 0,0-1-1 0 0,1 1 1 0 0,-1-1-1 0 0,0 1 1 0 0,1-1-1 0 0,-1 0 1 0 0,1 0-1 0 0,0 0 1 0 0,0 0-1 0 0,0 0 1 0 0,0 0 0 0 0,1 0-1 0 0,-1 0 1 0 0,1-2 1 0 0,1-10-10 0 0,2-1 0 0 0,0 0 0 0 0,0 0 0 0 0,2 1 0 0 0,0 0 0 0 0,0 0 0 0 0,2 0 1 0 0,0 1-1 0 0,0 0 0 0 0,2 0 0 0 0,-1 1 0 0 0,2 0 0 0 0,0 0 0 0 0,0 1 0 0 0,3-1 10 0 0,29-44-106 0 0,-8 14 60 0 0,-1 1-1942 0 0,-16 13-8526 0 0,-16 25-1187 0 0</inkml:trace>
  <inkml:trace contextRef="#ctx0" brushRef="#br0" timeOffset="17744.214">5278 255 8586 0 0,'0'0'1934'0'0,"0"0"-418"0"0,0 0-161 0 0,0 0 77 0 0,0 0-41 0 0,0 0-147 0 0,0 0-255 0 0,0 0-205 0 0,0 0-51 0 0,0 0 42 0 0,0 0 52 0 0,0 0-54 0 0,0 0-67 0 0,14-6-90 0 0,90-47 792 0 0,111-105 610 0 0,-214 157-2015 0 0,1 0-1 0 0,0 0 1 0 0,-1 0-1 0 0,1 0 1 0 0,0 0-1 0 0,0 1 1 0 0,0-1-1 0 0,-1 0 1 0 0,1 1-1 0 0,0-1 1 0 0,0 1-1 0 0,0 0 1 0 0,0 0-1 0 0,0 0 1 0 0,0 0-1 0 0,0 0 1 0 0,0 0-1 0 0,0 0 1 0 0,0 1-1 0 0,0-1 1 0 0,0 1-1 0 0,0-1 1 0 0,-1 1-1 0 0,1 0 1 0 0,0 0-1 0 0,0 0 1 0 0,0 0-1 0 0,-1 0 1 0 0,1 0-1 0 0,-1 0 1 0 0,1 0-1 0 0,-1 1 1 0 0,1-1-1 0 0,-1 1 1 0 0,0-1-1 0 0,0 1 1 0 0,0-1-1 0 0,1 1 1 0 0,-2 0-1 0 0,1-1 1 0 0,0 1-1 0 0,0 0 1 0 0,0 0-1 0 0,-1 0 1 0 0,1 0-1 0 0,-1 0 1 0 0,0 0-1 0 0,1 1-2 0 0,46 107 438 0 0,-15-62-390 0 0,-21-45-101 0 0,-10-2-4382 0 0,-1-1-4654 0 0,0 0-2987 0 0</inkml:trace>
  <inkml:trace contextRef="#ctx0" brushRef="#br0" timeOffset="18217.693">6235 387 4297 0 0,'0'0'2095'0'0,"0"0"-97"0"0,0 0 129 0 0,0 0 80 0 0,0 0-136 0 0,0 0-221 0 0,0 0-331 0 0,0 0-283 0 0,0 0-200 0 0,0 0-198 0 0,0 0-98 0 0,0 0-89 0 0,0 0-96 0 0,-6-3-42 0 0,-23-8-73 0 0,-12 34 1010 0 0,22 0-1256 0 0,2 1-1 0 0,0 1 1 0 0,2 0 0 0 0,1 2-1 0 0,0-1 1 0 0,3 2 0 0 0,0-1-1 0 0,-2 13-193 0 0,9 70 48 0 0,6-106-148 0 0,0 0 0 0 0,0 0 0 0 0,1 0 0 0 0,0-1-1 0 0,0 0 1 0 0,0 1 0 0 0,0-1 0 0 0,0 0 0 0 0,0 0-1 0 0,1-1 1 0 0,0 1 0 0 0,-1-1 0 0 0,1 1 0 0 0,0-1-1 0 0,0-1 1 0 0,0 1 0 0 0,1 0 0 0 0,-1-1 0 0 0,0 0-1 0 0,0 0 1 0 0,1 0 0 0 0,-1-1 0 0 0,1 1 0 0 0,-1-1-1 0 0,1 0 1 0 0,-1 0 0 0 0,0-1 0 0 0,1 1 0 0 0,-1-1-1 0 0,1 0 1 0 0,-1 0 0 0 0,0 0 0 0 0,0-1 0 0 0,0 0-1 0 0,0 0 1 0 0,0 0 0 0 0,2-1 100 0 0,46-25-4905 0 0,-19 6-4174 0 0,-20 14-450 0 0</inkml:trace>
  <inkml:trace contextRef="#ctx0" brushRef="#br0" timeOffset="18496.918">6539 439 10138 0 0,'0'0'2009'0'0,"0"0"-328"0"0,0 0-104 0 0,0 0-21 0 0,0 0-109 0 0,0 0-209 0 0,0 0-268 0 0,0 0-244 0 0,-32 21-154 0 0,-101 66-115 0 0,129-85-426 0 0,1-1-1 0 0,-1 1 0 0 0,1 0 0 0 0,-1 0 0 0 0,1 0 0 0 0,0 1 0 0 0,0-1 0 0 0,0 1 0 0 0,0 0 0 0 0,0 0 0 0 0,1 0 0 0 0,-1 0 1 0 0,1 0-1 0 0,0 1 0 0 0,0-1 0 0 0,0 1 0 0 0,1-1 0 0 0,-1 1 0 0 0,0 0-30 0 0,-1 7 115 0 0,1-7-64 0 0,0 0 0 0 0,0-1 0 0 0,1 1 0 0 0,-1 0 0 0 0,1 0 0 0 0,-1 0 0 0 0,1 0 0 0 0,1 0 0 0 0,-1 0 0 0 0,0 1 0 0 0,1-1 0 0 0,0 0 0 0 0,0 0 0 0 0,0 0 0 0 0,1 0 0 0 0,-1 1 0 0 0,1-1 0 0 0,0 0 0 0 0,0 0 0 0 0,1 0 0 0 0,-1 0 0 0 0,1-1-1 0 0,0 1 1 0 0,0 0 0 0 0,0-1 0 0 0,0 1 0 0 0,1-1 0 0 0,-1 1 0 0 0,1-1 0 0 0,0 0 0 0 0,0 0 0 0 0,0-1 0 0 0,0 1 0 0 0,1 0 0 0 0,-1-1 0 0 0,1 0 0 0 0,0 0-51 0 0,9 3 101 0 0,0-1 0 0 0,0-1 1 0 0,1 0-1 0 0,0-1 0 0 0,-1 0 0 0 0,1-1 0 0 0,0 0 1 0 0,0-2-1 0 0,-1 1 0 0 0,1-2 0 0 0,0 0 1 0 0,-1 0-1 0 0,1-1 0 0 0,-1-1 0 0 0,0 0 0 0 0,0-1 1 0 0,0-1-1 0 0,-1 0 0 0 0,1 0 0 0 0,-2-1 0 0 0,1-1 1 0 0,-1 0-1 0 0,0 0 0 0 0,0-1 0 0 0,-1-1 1 0 0,-1 0-1 0 0,0 0 0 0 0,1-1-101 0 0,-7 8-3 0 0,0 0-1 0 0,0-1 1 0 0,0 1 0 0 0,-1-1-1 0 0,1 0 1 0 0,-1 0 0 0 0,0 0-1 0 0,0 0 1 0 0,0 0 0 0 0,-1 0 0 0 0,1-1-1 0 0,-1 1 1 0 0,0-1 0 0 0,0 1-1 0 0,-1 0 1 0 0,1-1 0 0 0,-1 0-1 0 0,0 1 1 0 0,0-1 0 0 0,-1 1 0 0 0,1-1-1 0 0,-1 1 1 0 0,0 0 0 0 0,0-1-1 0 0,-1 1 1 0 0,1 0 0 0 0,-1-1-1 0 0,0 1 1 0 0,0 0 0 0 0,0 0-1 0 0,-1 1 1 0 0,1-1 0 0 0,-1 0 0 0 0,0 1-1 0 0,0-1 1 0 0,0 1 0 0 0,0 0-1 0 0,-1 0 1 0 0,1 0 0 0 0,-1 1-1 0 0,0-1 1 0 0,0 1 0 0 0,0 0 0 0 0,0 0-1 0 0,0 0 1 0 0,-1 0 3 0 0,-89-6-2270 0 0,63 11-1520 0 0,2 2-4389 0 0,15-2-3952 0 0</inkml:trace>
  <inkml:trace contextRef="#ctx0" brushRef="#br0" timeOffset="18922.595">7080 384 13795 0 0,'0'0'2248'0'0,"0"0"-1218"0"0,0 0-359 0 0,0 0 310 0 0,0 0 240 0 0,0 0-10 0 0,0 0-245 0 0,0 0-413 0 0,0 0-291 0 0,0 0-94 0 0,0 0-20 0 0,0 0 6 0 0,-20 11 4 0 0,-137 77 272 0 0,156-88-423 0 0,-1 0 0 0 0,1 1 0 0 0,0-1 1 0 0,-1 0-1 0 0,1 1 0 0 0,0-1 0 0 0,-1 1 0 0 0,1-1 0 0 0,0 1 1 0 0,0 0-1 0 0,-1-1 0 0 0,1 1 0 0 0,0 0 0 0 0,0 0 1 0 0,0 0-1 0 0,0 0 0 0 0,0 0 0 0 0,0 0 0 0 0,0 0 0 0 0,0 0 1 0 0,1 0-1 0 0,-1 0 0 0 0,0 0 0 0 0,1 1 0 0 0,-1-1 1 0 0,1 0-1 0 0,-1 1 0 0 0,1-1 0 0 0,0 0 0 0 0,-1 1 0 0 0,1-1 1 0 0,0 0-1 0 0,0 1 0 0 0,0-1 0 0 0,0 1 0 0 0,0-1 1 0 0,0 0-1 0 0,0 1 0 0 0,1-1 0 0 0,-1 0 0 0 0,0 1 0 0 0,1-1 1 0 0,-1 0-1 0 0,1 1 0 0 0,0-1 0 0 0,-1 0 0 0 0,1 0 1 0 0,0 0-1 0 0,0 0 0 0 0,0 1 0 0 0,-1-1 0 0 0,1 0 1 0 0,0-1-1 0 0,0 1 0 0 0,1 0 0 0 0,-1 0 0 0 0,0 0-7 0 0,129 87 684 0 0,-127-86-637 0 0,0 0-1 0 0,-1 0 0 0 0,1 0 1 0 0,-1 1-1 0 0,1-1 0 0 0,-1 1 1 0 0,0-1-1 0 0,0 1 0 0 0,0 0 1 0 0,0-1-1 0 0,-1 1 0 0 0,1 0 1 0 0,-1 0-1 0 0,1 0 0 0 0,-1 1 1 0 0,0-1-1 0 0,-1 0 0 0 0,1 0 1 0 0,0 1-1 0 0,-1-1 0 0 0,0 0 1 0 0,1 1-1 0 0,-1-1 0 0 0,-1 0 1 0 0,1 1-1 0 0,0-1 0 0 0,-1 0 1 0 0,0 1-1 0 0,0-1 0 0 0,0 0 0 0 0,0 0 1 0 0,0 0-1 0 0,-1 0 0 0 0,1 0 1 0 0,-1 0-1 0 0,0 0 0 0 0,0 0 1 0 0,0-1-1 0 0,0 1 0 0 0,0-1 1 0 0,0 1-1 0 0,-2 0-46 0 0,-13 6-43 0 0,-1-2 0 0 0,1 0 0 0 0,-1 0 0 0 0,0-2 0 0 0,-1 0 0 0 0,1-1 0 0 0,-1-1 0 0 0,0-1 0 0 0,0-1 0 0 0,0 0 0 0 0,1-1 0 0 0,-12-2 43 0 0,14 1-285 0 0,-18-5-2019 0 0,29 1-2356 0 0,3-2-4144 0 0,2 3-1662 0 0</inkml:trace>
  <inkml:trace contextRef="#ctx0" brushRef="#br0" timeOffset="19233.892">7680 340 9394 0 0,'0'0'3397'0'0,"0"0"-1081"0"0,0 0-686 0 0,0 0-247 0 0,0 0-212 0 0,0 0-234 0 0,0 0-193 0 0,0 0-135 0 0,0 0-69 0 0,0 0-60 0 0,-33 15-41 0 0,-104 51-67 0 0,57-7 206 0 0,72-52-515 0 0,1 0-1 0 0,0 1 1 0 0,0-1-1 0 0,1 1 1 0 0,0 1-1 0 0,0-1 1 0 0,1 1-1 0 0,0 0 1 0 0,1 0-1 0 0,0 1 1 0 0,0 0-1 0 0,1-1 1 0 0,0 1-1 0 0,1 0 1 0 0,0 0-1 0 0,0 0 1 0 0,1 1-1 0 0,1-1 1 0 0,0 0-1 0 0,0 2-62 0 0,3-5 49 0 0,0-1-1 0 0,1 0 1 0 0,0-1-1 0 0,0 1 1 0 0,0-1-1 0 0,0 0 1 0 0,1 1 0 0 0,0-2-1 0 0,0 1 1 0 0,1-1-1 0 0,-1 0 1 0 0,1 0-1 0 0,0 0 1 0 0,0-1 0 0 0,0 0-1 0 0,0 0 1 0 0,0 0-1 0 0,1-1 1 0 0,-1 0-1 0 0,1 0 1 0 0,0-1-1 0 0,0 0 1 0 0,-1 0 0 0 0,1-1-1 0 0,0 1 1 0 0,0-1-1 0 0,0-1 1 0 0,0 1-1 0 0,3-2-48 0 0,5 1 92 0 0,0 0 1 0 0,0 0-1 0 0,0-2 0 0 0,-1 0 0 0 0,1-1 0 0 0,0 0 0 0 0,-1-1 0 0 0,0-1 0 0 0,0 0 1 0 0,-1-1-1 0 0,0 0 0 0 0,0-1 0 0 0,0-1 0 0 0,-1 0 0 0 0,-1 0 0 0 0,1-1 1 0 0,-2-1-1 0 0,1 0 0 0 0,-1-1 0 0 0,-1 1 0 0 0,0-2 0 0 0,-1 1 0 0 0,0-1 0 0 0,-1-1 1 0 0,3-8-93 0 0,-8 15-38 0 0,0 0 1 0 0,-1 0 0 0 0,0 0 0 0 0,-1 0 0 0 0,1 0 0 0 0,-1-1 0 0 0,-1 1-1 0 0,1 0 1 0 0,-1 0 0 0 0,-1 0 0 0 0,1 0 0 0 0,-1 0 0 0 0,0 1 0 0 0,-1-1 0 0 0,1 0-1 0 0,-1 1 1 0 0,-1 0 0 0 0,1-1 0 0 0,-1 1 0 0 0,0 1 0 0 0,-1-1 0 0 0,1 0-1 0 0,-1 1 1 0 0,0 0 0 0 0,0 0 0 0 0,-1 1 0 0 0,0 0 0 0 0,1 0 0 0 0,-1 0 0 0 0,-1 0-1 0 0,1 1 1 0 0,0 0 0 0 0,-1 0 0 0 0,0 1 0 0 0,0 0 0 0 0,1 0 0 0 0,-1 0 0 0 0,-7 0 37 0 0,-105-2-3015 0 0,81 10-610 0 0,0 2-3516 0 0,14-3-5043 0 0</inkml:trace>
  <inkml:trace contextRef="#ctx0" brushRef="#br0" timeOffset="19516.926">7171 597 15467 0 0,'0'0'2418'0'0,"0"0"-568"0"0,0 0-288 0 0,36-8-199 0 0,119-26-151 0 0,150-42 3379 0 0,-251 65-4188 0 0,-53 52-420 0 0,-2-39 13 0 0,0 0 1 0 0,0 0 0 0 0,0 0-1 0 0,0 0 1 0 0,1 0 0 0 0,-1 0-1 0 0,1 1 1 0 0,-1-1-1 0 0,1 0 1 0 0,0 0 0 0 0,0 1-1 0 0,0-1 1 0 0,0 0 0 0 0,0 0-1 0 0,1 0 1 0 0,-1 1-1 0 0,0-1 1 0 0,1 0 0 0 0,0 0-1 0 0,0 0 1 0 0,-1 0 0 0 0,1 0-1 0 0,0 0 1 0 0,1 0-1 0 0,-1 0 1 0 0,0 0 0 0 0,1 0-1 0 0,-1-1 1 0 0,1 1 0 0 0,-1 0-1 0 0,1-1 1 0 0,0 0-1 0 0,-1 1 1 0 0,1-1 0 0 0,0 0-1 0 0,0 0 1 0 0,0 0 0 0 0,0 0-1 0 0,0 0 1 0 0,0 0-1 0 0,0-1 1 0 0,1 1 0 0 0,-1-1-1 0 0,0 1 1 0 0,0-1-1 0 0,1 0 1 0 0,1 0 3 0 0,20 1-25 0 0,-12-1-118 0 0,0 1-1 0 0,1-2 1 0 0,-1 1-1 0 0,0-2 0 0 0,1 0 1 0 0,-1 0-1 0 0,0-1 1 0 0,10-4 143 0 0,11-12-1862 0 0,-13 5-6919 0 0,-14 11-3068 0 0</inkml:trace>
  <inkml:trace contextRef="#ctx0" brushRef="#br0" timeOffset="20139.894">7822 1 11594 0 0,'0'0'2708'0'0,"0"0"-825"0"0,0 0-339 0 0,0 0-77 0 0,0 0-185 0 0,0 0-307 0 0,0 0-322 0 0,0 0-245 0 0,0 0-112 0 0,0 0 19 0 0,0 0 88 0 0,0 0 94 0 0,0 0 27 0 0,12 1-42 0 0,290 32 1589 0 0,-300-32-2050 0 0,1 1 0 0 0,-1 0-1 0 0,1 0 1 0 0,-1 0 0 0 0,0 0 0 0 0,1 0 0 0 0,-1 0 0 0 0,0 1 0 0 0,-1-1-1 0 0,1 1 1 0 0,0-1 0 0 0,-1 1 0 0 0,1 0 0 0 0,-1-1 0 0 0,0 1 0 0 0,0 0-1 0 0,0 0 1 0 0,0 0 0 0 0,-1 0 0 0 0,1 0 0 0 0,-1 0 0 0 0,0 0 0 0 0,0 0-1 0 0,0 0 1 0 0,0 0 0 0 0,0 0 0 0 0,0 0 0 0 0,-1 1 0 0 0,0-1 0 0 0,0-1-1 0 0,0 1 1 0 0,0 1-21 0 0,0 18 132 0 0,-25 157 325 0 0,12-17-413 0 0,7 0 1 0 0,7 23-45 0 0,1-89 44 0 0,-15-38 34 0 0,-14-64 985 0 0,-177-2-1169 0 0,122 12-2109 0 0,83-4 99 0 0,0 0-3668 0 0,0 0-6738 0 0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20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92 398 5001 0 0,'0'0'516'0'0,"0"0"-308"0"0,0 0 12 0 0,0 0 539 0 0,0 0 656 0 0,0 0 312 0 0,0 0-4 0 0,0 0-321 0 0,0 0-365 0 0,0 0-259 0 0,0 0-158 0 0,33-2-84 0 0,104-8-36 0 0,27-22 1534 0 0,-134 22-1685 0 0,-10 3-172 0 0,0 0-1 0 0,-1-1 0 0 0,0-1 0 0 0,0-1 0 0 0,-1 0 0 0 0,-1-2 1 0 0,1 0-1 0 0,-2-1 0 0 0,7-7-176 0 0,-19 15 37 0 0,1 0 0 0 0,-1-1 0 0 0,-1 0 0 0 0,1 1 1 0 0,-1-1-1 0 0,0-1 0 0 0,-1 1 0 0 0,1 0 0 0 0,-1-1 0 0 0,0 1 0 0 0,-1-1 0 0 0,0 0 0 0 0,0 0 1 0 0,0 1-1 0 0,-1-1 0 0 0,0 0 0 0 0,0 0 0 0 0,-1 0 0 0 0,0 1 0 0 0,0-1 0 0 0,-1-4-37 0 0,1 6-65 0 0,0 1-1 0 0,0-1 1 0 0,-1 1-1 0 0,1-1 0 0 0,-1 1 1 0 0,0 0-1 0 0,0-1 1 0 0,-1 1-1 0 0,1 0 1 0 0,-1 1-1 0 0,0-1 0 0 0,0 0 1 0 0,0 1-1 0 0,-1-1 1 0 0,1 1-1 0 0,-1 0 0 0 0,0 0 1 0 0,1 1-1 0 0,-1-1 1 0 0,-1 1-1 0 0,1 0 0 0 0,0 0 1 0 0,0 0-1 0 0,-1 0 1 0 0,1 1-1 0 0,-1 0 1 0 0,0 0-1 0 0,1 0 0 0 0,-1 0 1 0 0,-4 1 65 0 0,5 0-38 0 0,0 1 1 0 0,0 0-1 0 0,1-1 1 0 0,-1 2-1 0 0,0-1 0 0 0,0 0 1 0 0,1 1-1 0 0,-1 0 1 0 0,0-1-1 0 0,1 1 1 0 0,0 1-1 0 0,0-1 0 0 0,-1 0 1 0 0,1 1-1 0 0,1 0 1 0 0,-1 0-1 0 0,0 0 1 0 0,1 0-1 0 0,-1 0 0 0 0,1 0 1 0 0,0 1-1 0 0,0-1 1 0 0,0 1-1 0 0,1-1 1 0 0,-1 1 37 0 0,-32 101 575 0 0,31-93-546 0 0,-38 180 935 0 0,25-106-467 0 0,-4 0 1 0 0,-28 73-498 0 0,37-124 23 0 0,-2 0 0 0 0,-1-1 0 0 0,-2-1-1 0 0,-1 0 1 0 0,-2-1 0 0 0,-1-1 0 0 0,-2-1 0 0 0,0-1-1 0 0,-2-1 1 0 0,-8 6-23 0 0,26-29 12 0 0,1 1-11 0 0,0-1 1 0 0,0 0-1 0 0,-1 0 1 0 0,1-1 0 0 0,-1 0-1 0 0,-1 0 1 0 0,1 0 0 0 0,0-1-1 0 0,-1 1 1 0 0,0-2-1 0 0,1 1 1 0 0,-1-1 0 0 0,0 0-1 0 0,0 0 1 0 0,-1-1 0 0 0,-1 0-2 0 0,8-2-19 0 0,0 0 0 0 0,0-1 0 0 0,0 1 0 0 0,0-1 0 0 0,1 1 0 0 0,-1-1 0 0 0,0 0 0 0 0,1 1 0 0 0,-1-1 0 0 0,1 0 0 0 0,0 1 0 0 0,0-1 0 0 0,-1 0 0 0 0,1 1 0 0 0,0-1 0 0 0,1 0 0 0 0,-1 0 0 0 0,0 1 0 0 0,0-1 0 0 0,1 0 0 0 0,-1 1 0 0 0,1-1 0 0 0,-1 0 0 0 0,1 1 0 0 0,0-1 0 0 0,0 0 19 0 0,5-9-42 0 0,0 1 1 0 0,0 1-1 0 0,1-1 0 0 0,0 1 0 0 0,0 0 0 0 0,1 1 1 0 0,0 0-1 0 0,1 0 0 0 0,0 1 0 0 0,0 0 0 0 0,1 0 1 0 0,0 1-1 0 0,0 0 0 0 0,0 1 0 0 0,1 0 42 0 0,0 1 16 0 0,0 0-1 0 0,1 1 0 0 0,-1 0 0 0 0,1 0 0 0 0,0 2 1 0 0,-1-1-1 0 0,1 2 0 0 0,0-1 0 0 0,0 2 1 0 0,0-1-1 0 0,0 2 0 0 0,0-1 0 0 0,-1 2 1 0 0,2 0-16 0 0,336 78 2015 0 0,-289-74-1634 0 0,-59-7-437 0 0,-1 0-93 0 0,0 0-130 0 0,0 0-304 0 0,-4-5-5027 0 0,2 4 817 0 0,0 0-6339 0 0</inkml:trace>
  <inkml:trace contextRef="#ctx0" brushRef="#br0" timeOffset="752.288">867 851 11202 0 0,'0'0'1686'0'0,"0"0"-798"0"0,0 0-342 0 0,0 0 171 0 0,0 0 227 0 0,0 0 181 0 0,0 0 8 0 0,0 0-134 0 0,0 0-164 0 0,0 0-154 0 0,0 0-138 0 0,0 0-99 0 0,0 0-42 0 0,24 11-24 0 0,78 33-16 0 0,-97-41-311 0 0,-1-1 0 0 0,1 0 0 0 0,0-1 0 0 0,0 1 0 0 0,0-1 0 0 0,0 0 0 0 0,0 0-1 0 0,0-1 1 0 0,0 1 0 0 0,0-1 0 0 0,0 0 0 0 0,0-1 0 0 0,0 1 0 0 0,0-1 0 0 0,0 0 0 0 0,0 0 0 0 0,0 0 0 0 0,0-1 0 0 0,0 0 0 0 0,2-1-51 0 0,15-5 197 0 0,-17 6-183 0 0,0 0 0 0 0,1 0 0 0 0,-1 0 0 0 0,0-1-1 0 0,0 1 1 0 0,0-1 0 0 0,-1 0 0 0 0,1-1 0 0 0,-1 1 0 0 0,1-1-1 0 0,-1 0 1 0 0,0 0 0 0 0,-1 0 0 0 0,1-1 0 0 0,-1 0 0 0 0,0 1-1 0 0,0-1 1 0 0,0 0 0 0 0,-1 0 0 0 0,1 0 0 0 0,-1-1 0 0 0,-1 1 0 0 0,1 0-1 0 0,-1-1 1 0 0,0 0 0 0 0,0 1 0 0 0,0-1 0 0 0,-1 1 0 0 0,0-1-1 0 0,0 0 1 0 0,0 1 0 0 0,-1-1 0 0 0,0 0 0 0 0,0 1 0 0 0,0-1 0 0 0,-1 1-1 0 0,0 0 1 0 0,0-1 0 0 0,0 1 0 0 0,-1 0 0 0 0,1 0 0 0 0,-2 0-14 0 0,0 2-82 0 0,-1 1 0 0 0,-1-1 1 0 0,1 1-1 0 0,0 0 0 0 0,-1 0 1 0 0,1 1-1 0 0,-1 0 0 0 0,1 0 1 0 0,-1 0-1 0 0,0 1 0 0 0,1-1 1 0 0,-1 1-1 0 0,0 1 0 0 0,1-1 1 0 0,-1 1-1 0 0,1 0 0 0 0,-1 0 0 0 0,1 1 1 0 0,-1-1-1 0 0,1 1 0 0 0,0 1 1 0 0,-1-1-1 0 0,1 1 0 0 0,0-1 1 0 0,1 2-1 0 0,-1-1 0 0 0,1 0 1 0 0,-1 1-1 0 0,0 1 82 0 0,-5 3-32 0 0,0 0 0 0 0,1 0 0 0 0,-1 1 0 0 0,2 1 0 0 0,0-1 0 0 0,0 2 0 0 0,0-1-1 0 0,2 1 1 0 0,-1 0 0 0 0,1 0 0 0 0,1 0 0 0 0,0 1 0 0 0,1 0 0 0 0,0 0 0 0 0,0 1 0 0 0,1-1 0 0 0,1 1 0 0 0,1-1 0 0 0,-1 9 32 0 0,2-17 11 0 0,1 0-1 0 0,0 0 1 0 0,0 0 0 0 0,0 0 0 0 0,1-1 0 0 0,-1 1 0 0 0,1 0 0 0 0,0-1 0 0 0,0 1 0 0 0,0-1-1 0 0,0 0 1 0 0,1 0 0 0 0,-1 1 0 0 0,1-2 0 0 0,0 1 0 0 0,0 0 0 0 0,0 0 0 0 0,0-1 0 0 0,1 0 0 0 0,-1 0-1 0 0,1 0 1 0 0,-1 0 0 0 0,1 0 0 0 0,-1-1 0 0 0,1 1 0 0 0,0-1 0 0 0,0 0 0 0 0,3 0-11 0 0,116 11 647 0 0,-92-12-457 0 0,-1-1-1 0 0,1-2 1 0 0,-1-1 0 0 0,0-2-1 0 0,0 0 1 0 0,-1-2 0 0 0,1-2-1 0 0,-2 0 1 0 0,1-2-190 0 0,7-4 146 0 0,-1-1 1 0 0,-1-1-1 0 0,-1-2 0 0 0,0-1 1 0 0,-2-2-1 0 0,0-1 0 0 0,-2-2 1 0 0,-1 0-1 0 0,-1-2 0 0 0,-1-1 1 0 0,-1-2-1 0 0,-2 0 0 0 0,-1-1 1 0 0,-2-1-1 0 0,12-26-146 0 0,-24 36 8 0 0,-1 0 0 0 0,-1 0 0 0 0,-1-1-1 0 0,-1 1 1 0 0,-2-1 0 0 0,0 0 0 0 0,-1 0 0 0 0,-2-22-8 0 0,-20-19 40 0 0,20 63-43 0 0,0 1 0 0 0,0-1 0 0 0,0 1 0 0 0,0-1 0 0 0,0 1 0 0 0,0 0-1 0 0,0 0 1 0 0,-1-1 0 0 0,1 1 0 0 0,0 0 0 0 0,-1 0 0 0 0,1 0 0 0 0,-1 0-1 0 0,1 1 1 0 0,-1-1 0 0 0,1 0 0 0 0,-1 1 0 0 0,1-1 0 0 0,-1 0 0 0 0,0 1-1 0 0,1 0 1 0 0,-1 0 0 0 0,0-1 0 0 0,0 1 0 0 0,1 0 0 0 0,-1 0 0 0 0,0 0-1 0 0,1 1 1 0 0,-1-1 0 0 0,0 0 0 0 0,1 1 0 0 0,-1-1 0 0 0,0 1 0 0 0,1-1-1 0 0,-1 1 1 0 0,1 0 0 0 0,-1 0 0 0 0,0 0 3 0 0,-4 6-13 0 0,1-1 0 0 0,-1 1 0 0 0,2 0 0 0 0,-1 0 1 0 0,1 1-1 0 0,0-1 0 0 0,1 1 0 0 0,-1 0 0 0 0,2 0 0 0 0,-1 0 0 0 0,1 1 0 0 0,0-1 1 0 0,1 0-1 0 0,0 1 0 0 0,0-1 0 0 0,1 2 13 0 0,0-8 2 0 0,-3 21-1 0 0,0 1 1 0 0,2-1-1 0 0,1 1 1 0 0,0-1-1 0 0,2 0 1 0 0,1 1-1 0 0,1-1 1 0 0,1 0-1 0 0,1 0 1 0 0,3 6-2 0 0,70 181 146 0 0,-61-1-64 0 0,-22-206-1258 0 0,0-21-514 0 0,1-11-1459 0 0,3 16-661 0 0,0 8 1387 0 0,0-3-8446 0 0</inkml:trace>
  <inkml:trace contextRef="#ctx0" brushRef="#br0" timeOffset="1003.379">1507 575 8906 0 0,'0'0'4255'0'0,"0"0"-1925"0"0,0 0-860 0 0,0 0-183 0 0,0 0-84 0 0,0 0-111 0 0,0 0-184 0 0,0 0-234 0 0,0 0-79 0 0,0 0 9 0 0,0 0 38 0 0,0 0 27 0 0,14 6-80 0 0,1 2-417 0 0,71 16 567 0 0,202-26 539 0 0,-227-3-5639 0 0,-1-3-4624 0 0,-50 7-3642 0 0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26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5537 0 0,'0'0'3893'0'0,"0"0"-1667"0"0,0 0-588 0 0,0 0 43 0 0,0 0 78 0 0,0 0-117 0 0,0 0-300 0 0,0 0-389 0 0,0 0-311 0 0,0 0-178 0 0,0 0-71 0 0,0 0 6 0 0,0 0-10 0 0,23-3 1961 0 0,228 25 1635 0 0,-100-22-3370 0 0,-129-14-826 0 0,-22 13 59 0 0,0 1-44 0 0,0 0-53 0 0,0 0-74 0 0,0 0-127 0 0,0 0-187 0 0,0 0-285 0 0,0 0-454 0 0,-2 0-5723 0 0,1 0-4665 0 0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26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17404 0 0,'0'0'1235'0'0,"0"0"-391"0"0,0 0-3 0 0,0 0 206 0 0,0 0 153 0 0,0 0-43 0 0,0 0-200 0 0,0 0-219 0 0,0 0-125 0 0,0 0-9 0 0,0 0-54 0 0,0 0-51 0 0,0 0-41 0 0,19 1-60 0 0,117 6 554 0 0,94 0-1227 0 0,-230-10-1683 0 0,0 2-3603 0 0,0 1-6820 0 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23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91 798 2168 0 0,'0'0'697'0'0,"0"0"-7"0"0,0 0 316 0 0,0 0 513 0 0,0 0 371 0 0,0 0 5 0 0,0 0-190 0 0,0 0-263 0 0,0 0-226 0 0,0 0-139 0 0,0 0-73 0 0,16 11-44 0 0,54 33-48 0 0,-66-41-737 0 0,1-1 1 0 0,-1 1-1 0 0,1-1 0 0 0,-1 0 1 0 0,1-1-1 0 0,0 1 0 0 0,0-1 0 0 0,0 0 1 0 0,0 0-1 0 0,0 0 0 0 0,0-1 0 0 0,0 1 1 0 0,1-1-1 0 0,-1-1 0 0 0,0 1-175 0 0,11-1 456 0 0,4 1-105 0 0,1-1 1 0 0,-1 0 0 0 0,0-2-1 0 0,0 0 1 0 0,0-2-1 0 0,0 0 1 0 0,-1-1-1 0 0,0-1 1 0 0,0-1-1 0 0,8-4-351 0 0,-18 8 70 0 0,1 1 0 0 0,0-1 0 0 0,-1-1 0 0 0,0 0 0 0 0,0 0 0 0 0,0-1 0 0 0,-1 0 0 0 0,0-1 0 0 0,0 1 0 0 0,0-2-1 0 0,-1 1 1 0 0,0-1 0 0 0,0 0 0 0 0,-1 0 0 0 0,0-1 0 0 0,-1 0 0 0 0,0 0 0 0 0,0 0 0 0 0,-1-1 0 0 0,0 1 0 0 0,-1-1 0 0 0,0 0 0 0 0,2-10-70 0 0,-6 16-8 0 0,1 1 0 0 0,-1-1 0 0 0,0 1 0 0 0,0-1 0 0 0,0 1 0 0 0,0 0 0 0 0,0-1 0 0 0,-1 1 0 0 0,0 0 0 0 0,1 0 0 0 0,-1 0 0 0 0,-1 0 1 0 0,1 0-1 0 0,0 0 0 0 0,-1 1 0 0 0,1-1 0 0 0,-1 1 0 0 0,0 0 0 0 0,1-1 0 0 0,-1 1 0 0 0,0 1 0 0 0,-1-1 0 0 0,1 0 0 0 0,0 1 0 0 0,0-1 0 0 0,-1 1 0 0 0,1 0 1 0 0,-1 0-1 0 0,1 0 0 0 0,-3 1 8 0 0,-111-13-881 0 0,100 14 789 0 0,-1 0 0 0 0,1 1 0 0 0,0 1 0 0 0,0 1 0 0 0,1 0 0 0 0,-1 1 0 0 0,1 1 0 0 0,-5 2 92 0 0,-7 6-23 0 0,2 0-1 0 0,0 1 1 0 0,1 2-1 0 0,1 0 1 0 0,0 2-1 0 0,2 0 1 0 0,-4 6 23 0 0,14-14 33 0 0,2 1 0 0 0,-1 0 0 0 0,2 1 0 0 0,0 0-1 0 0,0 1 1 0 0,1 0 0 0 0,1 0 0 0 0,0 1 0 0 0,1-1 0 0 0,1 2 0 0 0,0-1 0 0 0,1 0 0 0 0,0 1 0 0 0,2 0 0 0 0,0 0 0 0 0,0 0 0 0 0,2 0 0 0 0,0 0 0 0 0,1 11-33 0 0,4-15 83 0 0,1 0-1 0 0,0-1 1 0 0,0 1-1 0 0,1-2 0 0 0,1 1 1 0 0,-1-1-1 0 0,2 0 1 0 0,-1 0-1 0 0,2-1 1 0 0,-1 0-1 0 0,1-1 1 0 0,0 0-1 0 0,1-1 0 0 0,0 0 1 0 0,0 0-1 0 0,0-1 1 0 0,1-1-1 0 0,0 0 1 0 0,0 0-1 0 0,0-1 0 0 0,13 2-82 0 0,20 5 324 0 0,0-2 1 0 0,1-3-1 0 0,0-1 0 0 0,1-2 0 0 0,-1-2 0 0 0,21-3-324 0 0,-57 1 48 0 0,3 2 15 0 0,1-2 1 0 0,-1 1 0 0 0,1-2 0 0 0,-1 0-1 0 0,0 0 1 0 0,0-2 0 0 0,0 1 0 0 0,0-2-1 0 0,11-4-63 0 0,-28-34-573 0 0,-11 17-1028 0 0,1 9-4920 0 0,8 10-5612 0 0</inkml:trace>
  <inkml:trace contextRef="#ctx0" brushRef="#br0" timeOffset="888.339">170 297 0 0 0,'0'0'527'0'0,"0"0"808"0"0,0 0 390 0 0,0 0 140 0 0,0 0 98 0 0,0 0 40 0 0,0 0-19 0 0,0 0-139 0 0,0 0-242 0 0,0 0-239 0 0,0 0-180 0 0,-2 1-134 0 0,1 0-608 0 0,-6 2-246 0 0,4 2 3028 0 0,3-4-2833 0 0,22-5 2199 0 0,9-11-2233 0 0,1-2-1 0 0,-2-1 1 0 0,-1-2 0 0 0,0 0 0 0 0,-1-2 0 0 0,-2-1 0 0 0,6-7-357 0 0,98-103 312 0 0,-125 127-180 0 0,-4 8 55 0 0,-2 6-285 0 0,-1 11 103 0 0,0-1-1 0 0,2 0 1 0 0,0 1 0 0 0,1-1-1 0 0,1 1 1 0 0,0-1 0 0 0,2 0-1 0 0,2 7-4 0 0,28 74 104 0 0,2 5-86 0 0,10-46-588 0 0,-19-42-3392 0 0,-20-12-2067 0 0,-4-1-6306 0 0</inkml:trace>
  <inkml:trace contextRef="#ctx0" brushRef="#br0" timeOffset="1403.043">1006 978 976 0 0,'0'0'1711'0'0,"0"0"-30"0"0,0 0 335 0 0,0 0 401 0 0,0 0 110 0 0,0 0-153 0 0,0 0-342 0 0,0 0-380 0 0,0 0-265 0 0,0 0-189 0 0,0 0-163 0 0,0 0-168 0 0,0 0-133 0 0,1-5-132 0 0,-1 5-569 0 0,-1 0 0 0 0,1 0 0 0 0,0 0 0 0 0,-1 0 0 0 0,1 1 0 0 0,-1-1 0 0 0,1-1 0 0 0,-1 1 0 0 0,1 0 0 0 0,0 0 0 0 0,-1 0 0 0 0,1 0 0 0 0,-1 0 0 0 0,1 0 0 0 0,0 0 0 0 0,-1-1 0 0 0,1 1-1 0 0,-1 0 1 0 0,1 0 0 0 0,0 0 0 0 0,-1-1 0 0 0,1 1 0 0 0,0 0 0 0 0,-1-1 0 0 0,1 1 0 0 0,0 0 0 0 0,0-1 0 0 0,-1 1 0 0 0,1 0 0 0 0,0-1 0 0 0,0 1 0 0 0,0 0 0 0 0,-1-1 0 0 0,1 1 0 0 0,0-1 0 0 0,0 1 0 0 0,0 0 0 0 0,0-1 0 0 0,0 1 0 0 0,0-1-33 0 0,-10 10 57 0 0,2 0 1 0 0,-1 1-1 0 0,1 0 0 0 0,0 1 1 0 0,1 0-1 0 0,1 0 0 0 0,0 0 1 0 0,0 1-1 0 0,1 0 0 0 0,0 0 1 0 0,1 0-1 0 0,1 0 0 0 0,0 1 1 0 0,0 0-1 0 0,1-1 0 0 0,1 1 1 0 0,0 0-1 0 0,1 0 0 0 0,0 0 1 0 0,1 0-1 0 0,2 6-57 0 0,-1-13 25 0 0,0-1 0 0 0,1 1 1 0 0,0-1-1 0 0,0 0 0 0 0,1 0 0 0 0,-1 0 0 0 0,1 0 0 0 0,0 0 0 0 0,1-1 1 0 0,-1 1-1 0 0,1-1 0 0 0,-1-1 0 0 0,1 1 0 0 0,0 0 0 0 0,1-1 0 0 0,-1 0 1 0 0,1-1-1 0 0,-1 1 0 0 0,1-1 0 0 0,0 0 0 0 0,0 0 0 0 0,0-1 0 0 0,0 0 1 0 0,0 0-1 0 0,0 0 0 0 0,0-1 0 0 0,6 0-25 0 0,6-2 129 0 0,-1-1 0 0 0,1 0-1 0 0,-1-2 1 0 0,0 0 0 0 0,0-1 0 0 0,-1 0 0 0 0,0-2-1 0 0,0 0 1 0 0,0-1 0 0 0,-1 0 0 0 0,-1-1 0 0 0,1-1-1 0 0,-2 0 1 0 0,1-1 0 0 0,-2 0 0 0 0,0-1 0 0 0,0-1-1 0 0,-1 0 1 0 0,3-6-129 0 0,-8 11 41 0 0,-1-1-1 0 0,0 0 0 0 0,0 0 1 0 0,-1 0-1 0 0,0-1 1 0 0,0 1-1 0 0,-1-1 1 0 0,-1 0-1 0 0,0 0 0 0 0,-1 0 1 0 0,0-1-1 0 0,0 1 1 0 0,-1 0-1 0 0,-1 0 1 0 0,0 0-1 0 0,-1-5-40 0 0,1 10-20 0 0,0 0 0 0 0,0 1 0 0 0,-1-1 0 0 0,0 0 0 0 0,0 1 0 0 0,0-1 0 0 0,-1 1 0 0 0,0 0 0 0 0,0 0 0 0 0,0 0 0 0 0,0 0 0 0 0,-1 1 0 0 0,0-1 0 0 0,0 1 1 0 0,0 0-1 0 0,-1 0 0 0 0,1 0 0 0 0,-1 1 0 0 0,0 0 0 0 0,0-1 0 0 0,0 2 0 0 0,0-1 0 0 0,0 1 0 0 0,-1-1 0 0 0,1 1 0 0 0,-1 1 0 0 0,0-1 0 0 0,0 1 0 0 0,1 0 0 0 0,-1 1 0 0 0,-3-1 20 0 0,-3 1-314 0 0,1 0-1 0 0,0 1 1 0 0,-1 0-1 0 0,1 1 1 0 0,0 0-1 0 0,0 0 1 0 0,0 1-1 0 0,0 1 1 0 0,0 0-1 0 0,1 1 1 0 0,0 0-1 0 0,0 0 1 0 0,0 1-1 0 0,0 0 1 0 0,1 1-1 0 0,0 0 1 0 0,-5 5 314 0 0,-9 10-4732 0 0,6-6-6962 0 0</inkml:trace>
  <inkml:trace contextRef="#ctx0" brushRef="#br0" timeOffset="1871.43">912 1169 2809 0 0,'0'0'3923'0'0,"0"0"-1538"0"0,0 0-690 0 0,0 0-152 0 0,0 0-84 0 0,0 0-60 0 0,0 0-127 0 0,0 0-164 0 0,0 0-117 0 0,0 0-84 0 0,0 0-103 0 0,0 0-116 0 0,0 0-88 0 0,0-8-66 0 0,2-38 502 0 0,-2 45-512 0 0,0 1-39 0 0,0 0-58 0 0,17-15 1215 0 0,-5 6-1488 0 0,0 1 1 0 0,1 1-1 0 0,-1 0 0 0 0,1 0 1 0 0,1 2-1 0 0,-1-1 1 0 0,1 2-1 0 0,1-1-154 0 0,-13 5 12 0 0,0-1-1 0 0,0 0 1 0 0,0 1 0 0 0,0 0 0 0 0,0-1 0 0 0,0 1-1 0 0,0 0 1 0 0,0 0 0 0 0,0 0 0 0 0,0 0 0 0 0,-1 0-1 0 0,1 1 1 0 0,0-1 0 0 0,0 0 0 0 0,0 1-1 0 0,0 0 1 0 0,0-1 0 0 0,0 1 0 0 0,-1 0 0 0 0,1 0-1 0 0,0 0 1 0 0,-1 0 0 0 0,1 0 0 0 0,0 0 0 0 0,-1 1-1 0 0,0-1 1 0 0,1 1 0 0 0,-1-1 0 0 0,0 1-1 0 0,0-1 1 0 0,1 1 0 0 0,-1-1 0 0 0,-1 1 0 0 0,1 0-1 0 0,0 0 1 0 0,0 0 0 0 0,-1-1-12 0 0,17 33 168 0 0,-16-29-155 0 0,1-1 0 0 0,0 1 0 0 0,0 0 0 0 0,0-1-1 0 0,0 1 1 0 0,1-1 0 0 0,-1 0 0 0 0,1 0 0 0 0,0 0 0 0 0,1 0-1 0 0,-1-1 1 0 0,0 1 0 0 0,1-1 0 0 0,0 0 0 0 0,0 0 0 0 0,0 0 0 0 0,0 0-1 0 0,1-1 1 0 0,-1 1 0 0 0,1-1 0 0 0,-1 0 0 0 0,2 0-13 0 0,76 9 1267 0 0,-58-40-1807 0 0,-4 7-2218 0 0,-12 11-4105 0 0,-3 7-5474 0 0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36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74 595 0 0 0,'0'0'641'0'0,"0"0"773"0"0,0 0 469 0 0,0 0 218 0 0,0 0-41 0 0,0 0-224 0 0,0 0-311 0 0,0 0-234 0 0,0 0-132 0 0,0 0-82 0 0,0 0-63 0 0,-12 3-106 0 0,-37 10-135 0 0,36-10-131 0 0,13-3-71 0 0,0 0-66 0 0,82-17 4227 0 0,30-45-2788 0 0,-11 5-1500 0 0,-11 38-360 0 0,-87 21-77 0 0,-1 0 0 0 0,1 0 0 0 0,0 1 0 0 0,0-1-1 0 0,-1 1 1 0 0,1 0 0 0 0,-1-1 0 0 0,0 1 0 0 0,0 0-1 0 0,0 0 1 0 0,0 0 0 0 0,-1 1 0 0 0,1-1 0 0 0,-1 0-1 0 0,0 1 1 0 0,0-1 0 0 0,0 1 0 0 0,0-1 0 0 0,0 1-1 0 0,-1 0-6 0 0,17 78 72 0 0,-4 0 0 0 0,-3 2-1 0 0,-4-1 1 0 0,-4 1-72 0 0,1-63-5 0 0,-1 0-1 0 0,-1 0 0 0 0,0 0 1 0 0,-2 0-1 0 0,-1 0 1 0 0,0 0-1 0 0,-2 0 1 0 0,0 0-1 0 0,-2-1 0 0 0,0 0 1 0 0,-1 0-1 0 0,-1 0 1 0 0,-1-1-1 0 0,0 0 1 0 0,-2-1-1 0 0,0 0 0 0 0,-7 8 6 0 0,4-10-22 0 0,-1 0-1 0 0,-1-1 0 0 0,0 0 1 0 0,-1-2-1 0 0,0 0 0 0 0,-1-1 1 0 0,-1 0-1 0 0,0-2 0 0 0,0 0 1 0 0,-1-1-1 0 0,0-1 0 0 0,-18 4 23 0 0,36-11 5 0 0,-1 0-1 0 0,1 0 0 0 0,0-1 0 0 0,-1 1 1 0 0,1-1-1 0 0,-1 1 0 0 0,1-1 0 0 0,-1 0 0 0 0,1 0 1 0 0,-1 0-1 0 0,1 0 0 0 0,-1 0 0 0 0,1 0 1 0 0,-1-1-1 0 0,1 1 0 0 0,-1-1 0 0 0,1 0 1 0 0,0 0-1 0 0,-1 0 0 0 0,1 0 0 0 0,0 0 1 0 0,0 0-1 0 0,0 0 0 0 0,-1-1 0 0 0,2 1 0 0 0,-1-1 1 0 0,0 0-1 0 0,0 0 0 0 0,0 1 0 0 0,1-1 1 0 0,-1 0-1 0 0,1 0 0 0 0,-1-1 0 0 0,1 1 1 0 0,0 0-1 0 0,0 0 0 0 0,0-1 0 0 0,0 1 0 0 0,0 0 1 0 0,0-3-5 0 0,1-4 14 0 0,1 0-1 0 0,-1 0 1 0 0,1 0 0 0 0,1-1 0 0 0,0 1-1 0 0,0 1 1 0 0,0-1 0 0 0,1 0 0 0 0,1 1 0 0 0,0-1-1 0 0,0 1 1 0 0,0 0 0 0 0,1 0 0 0 0,0 0-1 0 0,1 1 1 0 0,-1 0 0 0 0,2 0 0 0 0,-1 1-14 0 0,209-221 146 0 0,-194 209-219 0 0,-12 12-48 0 0,0 0 0 0 0,0-1-1 0 0,-1-1 1 0 0,0 1-1 0 0,-1-1 1 0 0,0-1 0 0 0,0 1-1 0 0,-1-1 1 0 0,1 0 0 0 0,-2-1-1 0 0,4-7 122 0 0,-7 5-1682 0 0,-2 6-2303 0 0,0 5 2388 0 0,0-3-9833 0 0</inkml:trace>
  <inkml:trace contextRef="#ctx0" brushRef="#br0" timeOffset="471.001">52 205 9666 0 0,'0'0'1862'0'0,"0"0"-553"0"0,0 0-98 0 0,0 0 152 0 0,0 0 188 0 0,0 0 134 0 0,0 0-89 0 0,0 0-200 0 0,0 0-267 0 0,0 0-303 0 0,0 0-248 0 0,0 0-154 0 0,0 0-75 0 0,24-5-61 0 0,74-16-29 0 0,-42-3 227 0 0,-46 15-372 0 0,138-137 305 0 0,-148 147-420 0 0,0-1 0 0 0,0 1 0 0 0,0-1 0 0 0,0 1 0 0 0,0-1 0 0 0,0 1 0 0 0,0-1 0 0 0,0 1 0 0 0,0-1 0 0 0,0 1 0 0 0,0-1 0 0 0,0 1 0 0 0,0-1 0 0 0,0 1 0 0 0,0-1 0 0 0,1 1 0 0 0,-1-1 0 0 0,0 1-1 0 0,0-1 1 0 0,1 1 0 0 0,-1-1 0 0 0,0 1 0 0 0,1-1 0 0 0,-1 0 0 0 0,0 1 0 0 0,1-1 0 0 0,-1 1 0 0 0,1-1 0 0 0,-1 0 0 0 0,0 0 0 0 0,1 1 0 0 0,-1-1 0 0 0,1 0 0 0 0,-1 0 0 0 0,1 1 0 0 0,-1-1 0 0 0,1 0 0 0 0,-1 0 0 0 0,1 0 0 0 0,-1 0 0 0 0,1 0 0 0 0,-1 0 0 0 0,1 0 0 0 0,0 0 0 0 0,-1 0 0 0 0,1 0 0 0 0,-1 0 0 0 0,1 0 0 0 0,-1 0 0 0 0,1 0 0 0 0,-1-1 0 0 0,1 1 0 0 0,-1 0 0 0 0,1 0-1 0 0,-1-1 1 0 0,0 1 0 0 0,1 0 0 0 0,-1-1 0 0 0,1 1 0 0 0,-1 0 0 0 0,0-1 0 0 0,1 1 0 0 0,-1 0 0 0 0,1-1 0 0 0,-1 1 0 0 0,0-1 0 0 0,0 1 0 0 0,1-1 0 0 0,-1 1 0 0 0,0-1 1 0 0,3 11 72 0 0,27 210 487 0 0,0-95-1218 0 0,-11-108-2667 0 0,-11-12-3265 0 0,-4-1-5334 0 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35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1 262 10050 0 0,'0'0'2301'0'0,"0"0"-529"0"0,0 0-250 0 0,0 0-26 0 0,0 0-24 0 0,0 0-170 0 0,0 0-273 0 0,0 0-258 0 0,0 0-197 0 0,0 0-119 0 0,0 0-27 0 0,0 0 68 0 0,0 0 88 0 0,5 3 76 0 0,103 16 2121 0 0,131-57-1302 0 0,-216 19-2413 0 0,-23-1-6329 0 0,-1 16-3622 0 0</inkml:trace>
  <inkml:trace contextRef="#ctx0" brushRef="#br0" timeOffset="255.882">211 0 17348 0 0,'0'0'859'0'0,"0"0"-194"0"0,0 0 199 0 0,0 0 283 0 0,0 0 136 0 0,0 0-48 0 0,0 0-221 0 0,0 0-230 0 0,-4 36-173 0 0,-11 114-99 0 0,10-27 479 0 0,-8 79-537 0 0,3-179-985 0 0,7-20-4209 0 0,-1-2-4777 0 0,3-1-2742 0 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0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320 66 2601 0 0,'0'0'5115'0'0,"0"0"-2960"0"0,0 0-826 0 0,0 0 50 0 0,0 0 124 0 0,0 0 64 0 0,0 0-95 0 0,0 0-198 0 0,0 0-237 0 0,0 0-221 0 0,0 0-201 0 0,-30-2-135 0 0,-93-6-84 0 0,120 7-374 0 0,1 0 1 0 0,-1 1-1 0 0,1 0 0 0 0,-1-1 0 0 0,1 1 0 0 0,-1 0 1 0 0,1 0-1 0 0,-1 0 0 0 0,1 1 0 0 0,-1-1 0 0 0,1 1 0 0 0,-1-1 1 0 0,1 1-1 0 0,0 0 0 0 0,-1 0 0 0 0,1 0 0 0 0,0 0 1 0 0,0 0-1 0 0,-1 1 0 0 0,1-1 0 0 0,0 1 0 0 0,0-1 0 0 0,1 1 1 0 0,-2 1-23 0 0,-4 4 110 0 0,-2 1-15 0 0,0 1-1 0 0,1 0 1 0 0,-1 0 0 0 0,2 1 0 0 0,-1 0-1 0 0,1 0 1 0 0,1 1 0 0 0,0 0-1 0 0,0 0 1 0 0,1 1 0 0 0,1 0-1 0 0,0-1 1 0 0,0 1 0 0 0,2 1-1 0 0,-1-1 1 0 0,1 0 0 0 0,1 1-1 0 0,0-1 1 0 0,1 3-95 0 0,0-12 26 0 0,1 0 0 0 0,-1 0 0 0 0,1 0 0 0 0,0 0 0 0 0,-1 0 0 0 0,1 0-1 0 0,1 0 1 0 0,-1 0 0 0 0,0 0 0 0 0,1 0 0 0 0,-1-1 0 0 0,1 1 0 0 0,0 0 0 0 0,0-1 0 0 0,0 0 0 0 0,0 1-1 0 0,1-1 1 0 0,-1 0 0 0 0,0 0 0 0 0,1 0 0 0 0,0-1 0 0 0,-1 1 0 0 0,1 0 0 0 0,0-1 0 0 0,0 0 0 0 0,0 0-1 0 0,0 0 1 0 0,0 0 0 0 0,0 0 0 0 0,0-1 0 0 0,0 1 0 0 0,0-1 0 0 0,2 0-26 0 0,4 1 89 0 0,0 0 0 0 0,0-1 0 0 0,0 0 0 0 0,1-1 0 0 0,-1 0 1 0 0,0 0-1 0 0,0-1 0 0 0,-1 0 0 0 0,1-1 0 0 0,0 0 0 0 0,0-1-89 0 0,40-23 245 0 0,-1-3 0 0 0,-1-1-1 0 0,-2-3 1 0 0,-1-1 0 0 0,-2-2-1 0 0,2-7-244 0 0,44-35 370 0 0,-77 70-307 0 0,16-13 113 0 0,-6 17-31 0 0,-2 33-157 0 0,7 21 110 0 0,-21-35-85 0 0,1-1-1 0 0,0 0 1 0 0,0 0 0 0 0,2-1-1 0 0,-1 0 1 0 0,1 0 0 0 0,1-1-1 0 0,0 0 1 0 0,1-1 0 0 0,0 0-1 0 0,0 0 1 0 0,1-1 0 0 0,1 0-1 0 0,-1-1 1 0 0,1 0 0 0 0,1-1-1 0 0,7 3-12 0 0,-15-8 0 0 0,1-1 1 0 0,-1 0-1 0 0,0 0 0 0 0,1-1 0 0 0,-1 1 0 0 0,1-1 0 0 0,-1 0 0 0 0,0-1 0 0 0,1 1 0 0 0,-1-1 0 0 0,1 0 0 0 0,-1 0 0 0 0,0-1 0 0 0,0 0 0 0 0,0 0 0 0 0,0 0 0 0 0,0 0 0 0 0,0-1 1 0 0,0 0-1 0 0,-1 0 0 0 0,1 0 0 0 0,-1 0 0 0 0,3-4 0 0 0,35-30-432 0 0,-20 17-1307 0 0,1 0-4204 0 0,-12 12-6290 0 0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33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105 421 19620 0 0,'0'0'842'0'0,"0"0"-444"0"0,0 0-55 0 0,0 0 279 0 0,0 0 317 0 0,0 0 126 0 0,0 0-119 0 0,0 0-257 0 0,0 0-249 0 0,0 0-148 0 0,0 0-98 0 0,0 0-64 0 0,-14 33-67 0 0,-44 105-39 0 0,40-60-59 0 0,17-64-340 0 0,-3 16-188 0 0,-3-18-6003 0 0,5-12-443 0 0,1 0-4746 0 0</inkml:trace>
  <inkml:trace contextRef="#ctx0" brushRef="#br0" timeOffset="248.878">15 200 14315 0 0,'0'0'3033'0'0,"0"0"-1641"0"0,0 0-360 0 0,0 0-96 0 0,0 0 65 0 0,0 0-9 0 0,0 0-224 0 0,15-192-248 0 0,-15 185-264 0 0,0 7-240 0 0,0 0-200 0 0,3 0-136 0 0,-1 3-80 0 0,6 9-184 0 0,-3 2-200 0 0,4 5-745 0 0,-3-1-3040 0 0,-2-3-8089 0 0</inkml:trace>
  <inkml:trace contextRef="#ctx0" brushRef="#br0" timeOffset="626.874">275 686 20300 0 0,'0'0'1149'0'0,"0"0"-437"0"0,0 0-131 0 0,0 0-27 0 0,0 0-9 0 0,0 0-69 0 0,0 0-130 0 0,0 0-130 0 0,0 0-86 0 0,0 0-40 0 0,0 0-46 0 0,0 0-6 0 0,0 0-2 0 0,10-21-18 0 0,35-66-16 0 0,-39 75-11 0 0,0 0-1 0 0,1 1 0 0 0,0 0 0 0 0,1 0 0 0 0,0 0 1 0 0,1 1-1 0 0,0 1 0 0 0,1-1 0 0 0,0 1 1 0 0,0 1-1 0 0,1 0 0 0 0,2-1 10 0 0,-8 5-81 0 0,1 1 0 0 0,-1 0-1 0 0,1 0 1 0 0,0 1 0 0 0,0-1 0 0 0,0 1-1 0 0,0 0 1 0 0,0 1 0 0 0,0 0-1 0 0,1 0 1 0 0,-1 0 0 0 0,0 0 0 0 0,1 1-1 0 0,1 1 82 0 0,-6 27-89 0 0,-3 94 250 0 0,3-117-122 0 0,1 0 0 0 0,0-1 0 0 0,0 1 0 0 0,1-1 0 0 0,-1 1-1 0 0,1-1 1 0 0,0 0 0 0 0,0-1 0 0 0,1 1 0 0 0,-1-1 0 0 0,1 1-1 0 0,-1-1 1 0 0,1-1 0 0 0,0 1 0 0 0,0-1 0 0 0,1 0 0 0 0,-1 0-1 0 0,0 0 1 0 0,1-1 0 0 0,-1 0 0 0 0,1 0 0 0 0,-1 0-1 0 0,1 0 1 0 0,-1-1 0 0 0,1 0 0 0 0,0 0 0 0 0,-1-1 0 0 0,1 0-1 0 0,-1 0 1 0 0,1 0 0 0 0,-1 0 0 0 0,0-1 0 0 0,1 0 0 0 0,-1 0-1 0 0,3-2-38 0 0,5-2 159 0 0,-1-1-1 0 0,1 0 0 0 0,-1 0 1 0 0,0-1-1 0 0,-1-1 0 0 0,0 0 1 0 0,0 0-1 0 0,-1-1 0 0 0,-1 0 1 0 0,1-1-1 0 0,-1 0 0 0 0,-1-1 1 0 0,0 0-1 0 0,-1 0 0 0 0,0-1 1 0 0,-1 1-1 0 0,-1-1 0 0 0,0-1 1 0 0,0 1-1 0 0,-1-1 0 0 0,-1 0 1 0 0,-1 0-1 0 0,0 0 0 0 0,0 0 1 0 0,-1-10-159 0 0,-9-24 386 0 0,-6 32-2547 0 0,-8 26-6648 0 0,18-3-3354 0 0</inkml:trace>
  <inkml:trace contextRef="#ctx0" brushRef="#br0" timeOffset="1032.311">1427 262 20068 0 0,'0'0'922'0'0,"0"0"-282"0"0,0 0-41 0 0,0 0 98 0 0,0 0 22 0 0,0 0-61 0 0,0 0-160 0 0,0 0-167 0 0,0 0-146 0 0,0 0-90 0 0,0 0-32 0 0,0 0-41 0 0,0 0 9 0 0,-28 5 10 0 0,-90 18-18 0 0,116-23-23 0 0,-1 0 0 0 0,0 0 0 0 0,1 1 0 0 0,-1-1 0 0 0,1 1 0 0 0,-1 0 0 0 0,1 0 0 0 0,-1 0 0 0 0,1 0 0 0 0,-1 0 1 0 0,1 0-1 0 0,0 1 0 0 0,0-1 0 0 0,0 1 0 0 0,0-1 0 0 0,0 1 0 0 0,0 0 0 0 0,0 0 0 0 0,0 0 0 0 0,1 0 0 0 0,-1 0 0 0 0,1 0 0 0 0,-1 1 0 0 0,0 0 0 0 0,-2 5 0 0 0,-3 6-13 0 0,1-1-1 0 0,1 1 0 0 0,0 0 0 0 0,0 1 0 0 0,1-1 0 0 0,1 1 1 0 0,1 0-1 0 0,0-1 0 0 0,1 1 0 0 0,0 0 0 0 0,1 0 0 0 0,1 0 0 0 0,1 3 14 0 0,0-10 44 0 0,0 0-1 0 0,0-1 0 0 0,1 1 0 0 0,0 0 1 0 0,1-1-1 0 0,-1 0 0 0 0,2 0 0 0 0,-1 0 1 0 0,1 0-1 0 0,0-1 0 0 0,0 1 1 0 0,0-1-1 0 0,1-1 0 0 0,0 1 0 0 0,0-1 1 0 0,1 0-1 0 0,0 0 0 0 0,0-1 0 0 0,0 0 1 0 0,0 0-1 0 0,0-1 0 0 0,1 0 0 0 0,-1 0 1 0 0,1 0-1 0 0,0-1 0 0 0,0-1 0 0 0,0 1 1 0 0,0-1-1 0 0,0 0 0 0 0,0-1 0 0 0,1 0 1 0 0,-1 0-1 0 0,0-1 0 0 0,0 0 0 0 0,0-1 1 0 0,0 1-1 0 0,0-2 0 0 0,0 1 1 0 0,-1-1-1 0 0,1 0 0 0 0,-1 0 0 0 0,0-1 1 0 0,1 0-1 0 0,-2-1 0 0 0,1 1 0 0 0,0-1 1 0 0,-1-1-1 0 0,2-2-43 0 0,3-5 130 0 0,-2 0 1 0 0,1-1-1 0 0,-2-1 1 0 0,0 0-1 0 0,-1 0 0 0 0,0 0 1 0 0,-1-1-1 0 0,-1 0 1 0 0,0 0-1 0 0,-2-1 1 0 0,0 1-1 0 0,0-1 0 0 0,-2 1 1 0 0,0-1-1 0 0,-1-12-130 0 0,0 22-14 0 0,-1 1-1 0 0,1-1 1 0 0,-2 0 0 0 0,1 1-1 0 0,-1-1 1 0 0,0 1-1 0 0,0-1 1 0 0,-1 1 0 0 0,1 0-1 0 0,-2 0 1 0 0,1 0-1 0 0,-1 0 1 0 0,1 0 0 0 0,-1 1-1 0 0,-1 0 1 0 0,1 0-1 0 0,-1 0 1 0 0,0 0 0 0 0,0 1-1 0 0,-1 0 1 0 0,1 0-1 0 0,-1 0 1 0 0,0 1 0 0 0,-4-3 14 0 0,4 3-203 0 0,-1 1 0 0 0,1-1 1 0 0,-1 1-1 0 0,0 0 1 0 0,0 1-1 0 0,0 0 0 0 0,1 0 1 0 0,-1 0-1 0 0,0 1 1 0 0,0 0-1 0 0,0 0 0 0 0,0 1 1 0 0,0-1-1 0 0,0 2 1 0 0,-5 1 202 0 0,-45 19-3604 0 0,22-3-3903 0 0,16-7-4427 0 0</inkml:trace>
  <inkml:trace contextRef="#ctx0" brushRef="#br0" timeOffset="1676.609">1094 487 11098 0 0,'0'0'2470'0'0,"0"0"-485"0"0,0 0-364 0 0,0 0-147 0 0,0 0-43 0 0,0 0-36 0 0,0 0-85 0 0,34-9-186 0 0,107-26-160 0 0,-44 13 1050 0 0,-93 21-1950 0 0,0 1 1 0 0,1-1-1 0 0,-1 1 1 0 0,0 0-1 0 0,1 0 1 0 0,-1 0-1 0 0,1 1 0 0 0,-1 0 1 0 0,0 0-1 0 0,0 0 1 0 0,1 0-1 0 0,-1 0 1 0 0,0 1-1 0 0,0 0 1 0 0,0 0-1 0 0,0 0 1 0 0,-1 0-1 0 0,1 1 0 0 0,-1-1 1 0 0,1 1-1 0 0,-1 0 1 0 0,0 0-1 0 0,0 0 1 0 0,0 1-1 0 0,0-1 1 0 0,-1 1-1 0 0,1-1 1 0 0,-1 1-1 0 0,0 0 1 0 0,0 0-66 0 0,63 70 355 0 0,-60-71-284 0 0,-1-1 0 0 0,1 0-1 0 0,1 0 1 0 0,-1-1 0 0 0,0 0 0 0 0,0 0 0 0 0,1 0 0 0 0,-1 0 0 0 0,0-1-1 0 0,1 0 1 0 0,-1 0 0 0 0,0 0 0 0 0,1-1 0 0 0,-1 0 0 0 0,0 0-1 0 0,3-1-69 0 0,3-6 425 0 0,-19-5-3945 0 0,4 8-2210 0 0,1 1-6461 0 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32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748 482 3393 0 0,'0'0'2047'0'0,"0"0"-682"0"0,0 0-166 0 0,0 0 130 0 0,0 0 268 0 0,0 0 88 0 0,0 0-188 0 0,0 0-315 0 0,0 0-259 0 0,0 0-104 0 0,0 0 74 0 0,0 0 131 0 0,0 0 14 0 0,7-3-43 0 0,81-20 2205 0 0,-73 21-2969 0 0,0 0 1 0 0,0-1 0 0 0,0-1-1 0 0,-1-1 1 0 0,1 0 0 0 0,-1 0-1 0 0,0-1 1 0 0,-1-1 0 0 0,1-1-1 0 0,-1 0 1 0 0,-1 0 0 0 0,0-1-1 0 0,0-1 1 0 0,0 0 0 0 0,6-8-232 0 0,10-19 348 0 0,-28 37-327 0 0,0 0-25 0 0,0 0 9 0 0,0 0 2 0 0,1 12-122 0 0,19 86 385 0 0,13 31-96 0 0,-18-95-656 0 0,1-20-2766 0 0,-7-9-135 0 0,-6-3-1158 0 0,0-2-7259 0 0</inkml:trace>
  <inkml:trace contextRef="#ctx0" brushRef="#br0" timeOffset="-1240.322">235 784 0 0 0,'0'0'221'0'0,"0"0"133"0"0,0 0 102 0 0,0 0 81 0 0,0 0 66 0 0,0 0 101 0 0,0 0 118 0 0,1 7 13345 0 0,2 0-9061 0 0,70 7-2881 0 0,146-13-472 0 0,-127-5-1363 0 0,-92 4-347 0 0,0 0-1 0 0,0 0 1 0 0,0 0-14 0 0,0 0 5 0 0,0 0 15 0 0,0 0 23 0 0,0 0 23 0 0,0 0 10 0 0,0 0-9 0 0,0 0 9 0 0,0 0-10 0 0,0 0-20 0 0,0 0-15 0 0,0 0-27 0 0,0 0-17 0 0,0 0 12 0 0,-29 3-2238 0 0,22-1 1190 0 0,-5 1-1277 0 0,4 0-5301 0 0,3-3-4026 0 0</inkml:trace>
  <inkml:trace contextRef="#ctx0" brushRef="#br0" timeOffset="-488.173">1059 732 352 0 0,'0'0'1843'0'0,"0"0"-256"0"0,0 0 48 0 0,0 0 160 0 0,0 0 56 0 0,0 0-110 0 0,0 0-246 0 0,0 0-238 0 0,0 0-178 0 0,0 0-99 0 0,0 0-34 0 0,0 0-27 0 0,9 4 4485 0 0,-26 84-2385 0 0,-47 35-2878 0 0,28-62 89 0 0,-47 93-252 0 0,82-152 27 0 0,0 0-1 0 0,0-1 0 0 0,1 1 1 0 0,-1 0-1 0 0,1 0 0 0 0,-1-1 1 0 0,1 1-1 0 0,-1 0 1 0 0,1 0-1 0 0,0 0 0 0 0,0 0 1 0 0,0-1-1 0 0,0 1 0 0 0,0 0 1 0 0,1 0-1 0 0,-1 0 1 0 0,0 0-1 0 0,1 0 0 0 0,0-1 1 0 0,-1 1-1 0 0,1 0 0 0 0,0-1 1 0 0,0 1-1 0 0,0 0 0 0 0,0-1 1 0 0,0 1-1 0 0,0-1 1 0 0,0 1-1 0 0,1-1 0 0 0,-1 0 1 0 0,0 1-1 0 0,1-1 0 0 0,-1 0 1 0 0,1 0-1 0 0,-1 0 0 0 0,1 0 1 0 0,0 0-1 0 0,-1-1 1 0 0,1 1-1 0 0,0 0 0 0 0,0-1 1 0 0,0 1-1 0 0,-1-1 0 0 0,1 0 1 0 0,0 0-1 0 0,0 1-4 0 0,90-3 526 0 0,-28-17-307 0 0,-89-17-6079 0 0,10 22-5226 0 0,11 10 834 0 0</inkml:trace>
  <inkml:trace contextRef="#ctx0" brushRef="#br0" timeOffset="1245.657">1674 599 8290 0 0,'0'0'1672'0'0,"0"0"-272"0"0,0 0 11 0 0,0 0 99 0 0,0 0 30 0 0,0 0-125 0 0,0 0-276 0 0,0 0-259 0 0,0 0-203 0 0,0 0-133 0 0,0 0-50 0 0,0 0 0 0 0,0 0 19 0 0,-16-7 1216 0 0,2 8-1563 0 0,0 1 1 0 0,0 0 0 0 0,0 1 0 0 0,0 1-1 0 0,0 0 1 0 0,0 1 0 0 0,1 0-1 0 0,0 1 1 0 0,0 1 0 0 0,-8 6-167 0 0,-42 16 213 0 0,28-7 110 0 0,35-22-282 0 0,0 0-23 0 0,0 0-20 0 0,0 0 5 0 0,3 25 30 0 0,68 46 170 0 0,10 6-68 0 0,-80-74-100 0 0,1-1 1 0 0,-1 1 0 0 0,0-1 0 0 0,0 1-1 0 0,0 0 1 0 0,0-1 0 0 0,0 1 0 0 0,-1 0 0 0 0,1 0-1 0 0,-1 0 1 0 0,0 0 0 0 0,0-1 0 0 0,0 1-1 0 0,0 0 1 0 0,0 0 0 0 0,0 0 0 0 0,-1 0 0 0 0,0-1-1 0 0,1 1 1 0 0,-1 0 0 0 0,0 0 0 0 0,0-1-1 0 0,-1 1 1 0 0,1-1 0 0 0,0 1 0 0 0,-1-1-1 0 0,0 1 1 0 0,1-1 0 0 0,-1 0 0 0 0,0 0 0 0 0,-2 1-36 0 0,-78 58 735 0 0,67-51-788 0 0,-88 45 83 0 0,35-34-8 0 0,53-44-802 0 0,20-27-2392 0 0,5 35-399 0 0,1 4-3304 0 0,-6 3-5032 0 0</inkml:trace>
  <inkml:trace contextRef="#ctx0" brushRef="#br0" timeOffset="8783.492">266 88 5145 0 0,'0'0'1314'0'0,"0"0"-246"0"0,0 0-5 0 0,0 0 181 0 0,0 0 184 0 0,0 0 90 0 0,0 0-99 0 0,0 0-172 0 0,0 0-209 0 0,0 0-178 0 0,0 0-101 0 0,0 0-111 0 0,0 0-87 0 0,-4-14-73 0 0,-14-43-62 0 0,18 56-387 0 0,-1 0 1 0 0,1 1 0 0 0,0-1 0 0 0,0 0-1 0 0,-1 0 1 0 0,1 0 0 0 0,-1 1 0 0 0,1-1-1 0 0,-1 0 1 0 0,1 0 0 0 0,-1 1-1 0 0,1-1 1 0 0,-1 0 0 0 0,1 1 0 0 0,-1-1-1 0 0,0 1 1 0 0,1-1 0 0 0,-1 1 0 0 0,0-1-1 0 0,0 1 1 0 0,0-1 0 0 0,1 1 0 0 0,-1 0-1 0 0,0-1 1 0 0,0 1 0 0 0,0 0 0 0 0,0 0-1 0 0,1 0 1 0 0,-1 0 0 0 0,0 0-1 0 0,0 0 1 0 0,0 0 0 0 0,0 0 0 0 0,0 0-1 0 0,1 0 1 0 0,-1 0 0 0 0,0 0 0 0 0,0 0-1 0 0,0 1 1 0 0,0-1-40 0 0,-3 1 127 0 0,-2 1-92 0 0,1 0 0 0 0,-1 0 1 0 0,1 0-1 0 0,-1 1 0 0 0,1 0 0 0 0,0 0 1 0 0,0 0-1 0 0,0 1 0 0 0,0 0 0 0 0,1-1 0 0 0,-1 2 1 0 0,1-1-1 0 0,-1 1-35 0 0,1-1 21 0 0,-8 11 40 0 0,0 0 1 0 0,1 0-1 0 0,0 1 1 0 0,1 0-1 0 0,1 1 1 0 0,0 0-1 0 0,2 1 0 0 0,0 0 1 0 0,1 0-1 0 0,1 0 1 0 0,0 1-1 0 0,-1 14-61 0 0,-1 26 224 0 0,2 0 0 0 0,4 0 0 0 0,1 1 0 0 0,7 39-224 0 0,-1-1 139 0 0,6 414 591 0 0,-47-328-130 0 0,31-175-838 0 0,5-9 280 0 0,-1 0-1 0 0,1 0 0 0 0,-1-1 1 0 0,1 1-1 0 0,-1 0 1 0 0,1 0-1 0 0,-1 0 0 0 0,0 0 1 0 0,1 0-1 0 0,-1 0 0 0 0,1 0 1 0 0,-1 0-1 0 0,1 0 0 0 0,-1 0 1 0 0,1 1-1 0 0,-1-1 1 0 0,0 0-1 0 0,1 0 0 0 0,-1 0 1 0 0,1 0-1 0 0,-1 1 0 0 0,0-1 1 0 0,1 0-1 0 0,-1 0 0 0 0,0 1 1 0 0,1-1-1 0 0,-1 0 1 0 0,0 1-1 0 0,1-1 0 0 0,-1 0 1 0 0,0 1-1 0 0,1-1 0 0 0,-1 0 1 0 0,0 1-1 0 0,0-1 1 0 0,0 1-1 0 0,0-1 0 0 0,1 0 1 0 0,-1 1-1 0 0,0-1 0 0 0,0 1 1 0 0,0-1-1 0 0,0 1 0 0 0,0-1 1 0 0,0 1-1 0 0,0-1 1 0 0,0 0-1 0 0,0 1 0 0 0,0-1 1 0 0,0 1-1 0 0,0-1 0 0 0,0 1 1 0 0,-1-1-1 0 0,1 0 0 0 0,0 1 1 0 0,0-1-1 0 0,0 1 1 0 0,-1-1-1 0 0,1 0 0 0 0,0 1-41 0 0,82-5-1262 0 0,-51 5-7026 0 0,-22-1-3832 0 0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37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144 512 6481 0 0,'0'0'3999'0'0,"0"0"-1564"0"0,0 0-563 0 0,0 0-23 0 0,0 0-52 0 0,0 0-163 0 0,0 0-282 0 0,0 0-325 0 0,0 0-280 0 0,0 0-210 0 0,0 0-121 0 0,0 0-69 0 0,0 0-49 0 0,-11 3-45 0 0,-34 12-50 0 0,41-13-182 0 0,1 0 1 0 0,-1 0 0 0 0,1 0 0 0 0,0 1-1 0 0,0 0 1 0 0,0-1 0 0 0,0 1 0 0 0,0 0-1 0 0,1 0 1 0 0,-1 1 0 0 0,1-1 0 0 0,0 1-1 0 0,0-1 1 0 0,0 1 0 0 0,1-1-1 0 0,-1 1 1 0 0,0 3-22 0 0,-6 9 53 0 0,3-4-54 0 0,0-1-1 0 0,0 1 0 0 0,1 0 1 0 0,0 0-1 0 0,1 0 0 0 0,1 1 0 0 0,0-1 1 0 0,0 0-1 0 0,1 1 0 0 0,1 0 0 0 0,0-1 1 0 0,1 1-1 0 0,1 2 2 0 0,-1-9-119 0 0,1-1 1 0 0,-1 1 0 0 0,2-1-1 0 0,-1 1 1 0 0,0-1-1 0 0,1 0 1 0 0,0 0-1 0 0,0 0 1 0 0,0 0 0 0 0,1-1-1 0 0,0 1 1 0 0,0-1-1 0 0,0 0 1 0 0,0 0 0 0 0,1 0-1 0 0,-1-1 1 0 0,1 1-1 0 0,0-1 1 0 0,0 0-1 0 0,0-1 1 0 0,1 1 0 0 0,-1-1-1 0 0,1 0 1 0 0,-1 0-1 0 0,1-1 1 0 0,0 0 0 0 0,-1 0-1 0 0,1 0 1 0 0,3 0 118 0 0,24-2-3318 0 0,-11-1-4217 0 0,-9 1-3569 0 0</inkml:trace>
  <inkml:trace contextRef="#ctx0" brushRef="#br0" timeOffset="269.994">473 523 12699 0 0,'0'0'2073'0'0,"0"0"-578"0"0,0 0-309 0 0,0 0-112 0 0,0 0-87 0 0,0 0-114 0 0,0 0-158 0 0,0 0-216 0 0,0 0-198 0 0,0 0-104 0 0,0 0-58 0 0,0 0-40 0 0,-24 34-25 0 0,-73 104-10 0 0,95-136-60 0 0,0 0 0 0 0,0 0 0 0 0,0-1 0 0 0,0 1 0 0 0,0 0 0 0 0,1 1 0 0 0,-1-1 0 0 0,1 0 0 0 0,-1 0 0 0 0,1 1 0 0 0,0-1-1 0 0,0 1 1 0 0,0-1 0 0 0,0 1 0 0 0,0-1 0 0 0,1 1 0 0 0,-1 0 0 0 0,1-1 0 0 0,-1 1 0 0 0,1 0 0 0 0,0 0 0 0 0,0-1-1 0 0,1 1 1 0 0,-1 0 0 0 0,0-1 0 0 0,1 1 0 0 0,0 0-4 0 0,1 3 27 0 0,2 0 70 0 0,0 0 1 0 0,1-1 0 0 0,-1 1-1 0 0,1-1 1 0 0,0 0 0 0 0,0 0 0 0 0,0-1-1 0 0,1 1 1 0 0,0-1 0 0 0,0-1 0 0 0,0 1-1 0 0,0-1 1 0 0,0 0 0 0 0,1 0 0 0 0,-1-1-1 0 0,1 1 1 0 0,0-2 0 0 0,0 1 0 0 0,0-1-1 0 0,0 0 1 0 0,0 0 0 0 0,0-1 0 0 0,0 0-1 0 0,0 0 1 0 0,0-1 0 0 0,0 0 0 0 0,7-1-98 0 0,-7 0 68 0 0,1 1 1 0 0,0-1-1 0 0,-1 0 1 0 0,0-1 0 0 0,1 0-1 0 0,-1 0 1 0 0,0-1-1 0 0,0 0 1 0 0,-1 0 0 0 0,1 0-1 0 0,-1-1 1 0 0,0 0-1 0 0,0 0 1 0 0,-1 0 0 0 0,1-1-1 0 0,-1 0 1 0 0,0 0-1 0 0,-1-1 1 0 0,0 1-1 0 0,0-1 1 0 0,0 0 0 0 0,-1 0-1 0 0,1 0 1 0 0,-2 0-1 0 0,1-1 1 0 0,-1 1 0 0 0,0-1-1 0 0,-1 0 1 0 0,0 1-1 0 0,0-1 1 0 0,-1 0-1 0 0,0 0 1 0 0,0 0 0 0 0,0 1-1 0 0,-2-8-68 0 0,0 9-108 0 0,0-1 0 0 0,0 1 1 0 0,0 0-1 0 0,-1-1 0 0 0,0 1 0 0 0,0 0 0 0 0,-1 1 0 0 0,1-1 0 0 0,-1 1 0 0 0,0-1 0 0 0,-1 1 0 0 0,1 0 1 0 0,-1 1-1 0 0,0-1 0 0 0,0 1 0 0 0,-2-1 108 0 0,-34-14-7842 0 0,31 18-3956 0 0</inkml:trace>
  <inkml:trace contextRef="#ctx0" brushRef="#br0" timeOffset="665.004">1127 431 19780 0 0,'0'0'878'0'0,"0"0"-238"0"0,0 0 73 0 0,0 0 128 0 0,0 0 27 0 0,0 0-120 0 0,0 0-213 0 0,0 0-178 0 0,0 0-153 0 0,0 0-79 0 0,0 0-63 0 0,0 0-41 0 0,0 0-10 0 0,-19 1 2 0 0,-60 6-13 0 0,76-7-5 0 0,0 0 0 0 0,0 1 0 0 0,0-1-1 0 0,0 1 1 0 0,0 0 0 0 0,0 0 0 0 0,0 0 0 0 0,0 0-1 0 0,0 1 1 0 0,1-1 0 0 0,-1 1 0 0 0,1 0-1 0 0,-1-1 1 0 0,1 1 0 0 0,-1 0 0 0 0,1 0 0 0 0,0 1-1 0 0,0-1 1 0 0,0 0 0 0 0,0 1 0 0 0,1-1 0 0 0,-2 3 5 0 0,-4 5-35 0 0,5-7 28 0 0,1 0 0 0 0,-1 1-1 0 0,1-1 1 0 0,0 0 0 0 0,0 1 0 0 0,0-1 0 0 0,0 0 0 0 0,1 1 0 0 0,-1-1 0 0 0,1 1-1 0 0,0 0 1 0 0,0-1 0 0 0,0 1 0 0 0,1-1 0 0 0,-1 1 0 0 0,1-1 0 0 0,0 0 0 0 0,0 1-1 0 0,0-1 1 0 0,0 1 0 0 0,0-1 0 0 0,1 0 0 0 0,0 0 0 0 0,-1 0 0 0 0,1 0 0 0 0,0 0-1 0 0,1 0 1 0 0,-1-1 0 0 0,0 1 0 0 0,1-1 0 0 0,0 1 0 0 0,-1-1 0 0 0,1 0 0 0 0,0 0 0 0 0,0 0-1 0 0,0 0 1 0 0,0-1 0 0 0,1 1 0 0 0,-1-1 0 0 0,0 0 0 0 0,1 0 0 0 0,-1 0 0 0 0,0 0-1 0 0,4 0 8 0 0,4 4 24 0 0,0 0 0 0 0,-1 1 0 0 0,0 0-1 0 0,0 1 1 0 0,0 0 0 0 0,-1 0 0 0 0,0 1-1 0 0,0 1 1 0 0,7 8-24 0 0,-14-14 42 0 0,0-1-1 0 0,0 1 0 0 0,0 0 1 0 0,0 0-1 0 0,0 0 1 0 0,0 0-1 0 0,-1 0 0 0 0,0 0 1 0 0,1 0-1 0 0,-1 0 1 0 0,0 1-1 0 0,-1-1 0 0 0,1 1 1 0 0,0-1-1 0 0,-1 0 1 0 0,0 1-1 0 0,0-1 1 0 0,0 1-1 0 0,0-1 0 0 0,-1 1 1 0 0,1-1-1 0 0,-1 0 1 0 0,0 1-1 0 0,0-1 0 0 0,0 0 1 0 0,0 0-1 0 0,-1 1 1 0 0,1-1-1 0 0,-1 0 0 0 0,0 0 1 0 0,0-1-1 0 0,0 1 1 0 0,0 0-1 0 0,0-1 0 0 0,-3 3-41 0 0,-14 11 53 0 0,0-2 0 0 0,-1 0 0 0 0,0-1-1 0 0,-1-1 1 0 0,-1 0 0 0 0,0-2 0 0 0,0-1-1 0 0,-1-1 1 0 0,-20 5-53 0 0,-2-6-1649 0 0,26-6-6376 0 0,17-1-3611 0 0</inkml:trace>
  <inkml:trace contextRef="#ctx0" brushRef="#br0" timeOffset="1035.807">1578 390 17116 0 0,'0'0'1720'0'0,"0"0"-582"0"0,0 0-305 0 0,0 0-87 0 0,0 0 22 0 0,0 0 64 0 0,0 0-88 0 0,0 0-149 0 0,0 0-128 0 0,-32 29-155 0 0,-102 89-100 0 0,59-29 21 0 0,67-78-226 0 0,1 0 0 0 0,1 0-1 0 0,-1 0 1 0 0,2 1 0 0 0,0 0 0 0 0,0 0-1 0 0,1 0 1 0 0,1 1 0 0 0,0 0 0 0 0,1-1-1 0 0,0 1 1 0 0,1 0 0 0 0,0 0 0 0 0,1 0 0 0 0,1 8-7 0 0,1-17 2 0 0,-1 1 0 0 0,1-1 0 0 0,0 1 1 0 0,0-1-1 0 0,1 1 0 0 0,-1-1 1 0 0,1 0-1 0 0,0 0 0 0 0,0 0 1 0 0,0-1-1 0 0,0 1 0 0 0,1-1 1 0 0,0 1-1 0 0,0-1 0 0 0,0 0 1 0 0,0-1-1 0 0,0 1 0 0 0,0-1 1 0 0,1 0-1 0 0,-1 0 0 0 0,1 0 1 0 0,-1 0-1 0 0,1-1 0 0 0,0 0 1 0 0,4 1-3 0 0,4 0 58 0 0,0 0 0 0 0,0 0 1 0 0,0-2-1 0 0,-1 1 1 0 0,1-2-1 0 0,0 0 1 0 0,0 0-1 0 0,0-1 1 0 0,6-2-59 0 0,3-3 198 0 0,0-1 1 0 0,0-1-1 0 0,0 0 1 0 0,-2-2 0 0 0,1-1-1 0 0,-1 0 1 0 0,-1-1-1 0 0,0-2 1 0 0,-1 0-1 0 0,10-10-198 0 0,-15 11 43 0 0,0 0 0 0 0,-1-1 0 0 0,0 0 0 0 0,-1-1 0 0 0,-1 0 0 0 0,0-1 0 0 0,-2 0 0 0 0,0 0 0 0 0,0-1 0 0 0,-2 0 0 0 0,0 0 0 0 0,-1-1-1 0 0,-1 1 1 0 0,-1-1 0 0 0,-1 0 0 0 0,0-4-43 0 0,-2 19-18 0 0,0 0 0 0 0,0 0 1 0 0,0 0-1 0 0,-1 0 0 0 0,1-1 0 0 0,-1 1 0 0 0,0 1 0 0 0,0-1 0 0 0,-1 0 0 0 0,1 0 0 0 0,-1 0 0 0 0,0 1 0 0 0,0-1 1 0 0,0 1-1 0 0,0-1 0 0 0,-1 1 0 0 0,0 0 0 0 0,1 0 0 0 0,-1 0 0 0 0,0 0 0 0 0,0 0 0 0 0,-1 1 0 0 0,1-1 1 0 0,0 1-1 0 0,-1 0 0 0 0,0 0 0 0 0,1 0 0 0 0,-1 1 0 0 0,0-1 0 0 0,0 1 0 0 0,0 0 0 0 0,0 0 0 0 0,0 0 0 0 0,0 1 1 0 0,0-1-1 0 0,0 1 0 0 0,-4 0 18 0 0,-8 0-522 0 0,-1 1 1 0 0,1 0 0 0 0,-1 1-1 0 0,1 1 1 0 0,0 0 0 0 0,0 1 0 0 0,0 1-1 0 0,-14 6 522 0 0,-12 8-3780 0 0,15-6-2773 0 0,5-1-5587 0 0</inkml:trace>
  <inkml:trace contextRef="#ctx0" brushRef="#br0" timeOffset="1321.657">1357 648 11418 0 0,'0'0'3294'0'0,"0"0"-1280"0"0,0 0-388 0 0,0 0 4 0 0,0 0-94 0 0,0 0-125 0 0,0 0-246 0 0,0 0-287 0 0,0 0-186 0 0,0 0-156 0 0,0 0-101 0 0,0 0-99 0 0,0 0-71 0 0,30-9-58 0 0,92-29-48 0 0,-39 26 214 0 0,-77 12-358 0 0,-1-1 0 0 0,1 1 1 0 0,-1 0-1 0 0,0 0 0 0 0,1 1 0 0 0,-1 0 0 0 0,1 0 0 0 0,-1 0 0 0 0,0 0 0 0 0,0 1 0 0 0,0 0 0 0 0,0 0 0 0 0,0 0 0 0 0,0 1 0 0 0,0-1 0 0 0,-1 1 0 0 0,1 1 1 0 0,-1-1-1 0 0,0 0 0 0 0,3 4-15 0 0,-3-2 7 0 0,0-1 0 0 0,1 1 0 0 0,-1-1 0 0 0,1 0 0 0 0,0 0 0 0 0,0-1 0 0 0,1 1 0 0 0,-1-1 0 0 0,1-1 0 0 0,-1 1 0 0 0,1-1 0 0 0,0 1 0 0 0,0-2 0 0 0,0 1 0 0 0,0-1 0 0 0,1 0 0 0 0,-1 0 0 0 0,0-1 0 0 0,0 1 0 0 0,1-1 0 0 0,-1-1 0 0 0,5 0-7 0 0,30-24-724 0 0,-27 10-4439 0 0,-7 8-759 0 0,0 3-6507 0 0</inkml:trace>
  <inkml:trace contextRef="#ctx0" brushRef="#br0" timeOffset="2250.326">1996 48 5913 0 0,'0'0'3586'0'0,"0"0"-1320"0"0,0 0-645 0 0,0 0-184 0 0,0 0-46 0 0,0 0-49 0 0,0 0-153 0 0,0 0-274 0 0,0 0-281 0 0,0 0-222 0 0,0 0-123 0 0,0 0-63 0 0,0 0-28 0 0,9-3 406 0 0,238-38 3076 0 0,-139 37-2864 0 0,-93 49-469 0 0,-12 352 153 0 0,-1 155-376 0 0,-5-475 51 0 0,-14-36 423 0 0,-31-34 867 0 0,-130-7-3298 0 0,169-1-1368 0 0,4-1-2102 0 0,2-2-7447 0 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45.16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1 218 0 0 0,'0'0'413'0'0,"0"0"332"0"0,0 0 161 0 0,0 0-3 0 0,0 0-137 0 0,0 0-210 0 0,0 0-199 0 0,0 0-35 0 0,0 0 80 0 0,3 0 148 0 0,278-1 8200 0 0,4 0-6518 0 0,292-1-1318 0 0,-156-20-237 0 0,-100 21-270 0 0,-138-17-180 0 0,142 19-255 0 0,208 2-60 0 0,-96-13 168 0 0,-148-9 169 0 0,-49 6 271 0 0,85 13-520 0 0,-133 2 188 0 0,303-18 547 0 0,96-35-31 0 0,-431 41-584 0 0,151 3 126 0 0,-67 2-120 0 0,7-17 58 0 0,96 4 68 0 0,-130 10-214 0 0,-57 8-18 0 0,-87 11-1270 0 0,-71-11 847 0 0,-1 0-2764 0 0,-1 0 401 0 0,2 0-8264 0 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47.32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1 214 216 0 0,'0'0'419'0'0,"0"0"-138"0"0,0 0 41 0 0,0 0 142 0 0,0 0 65 0 0,0 0-106 0 0,0 0-232 0 0,0 0-61 0 0,0 0 196 0 0,0 0 327 0 0,0 0 403 0 0,7 0 171 0 0,196-7 5527 0 0,357-12-3943 0 0,-117-9-1928 0 0,-221 16-634 0 0,38-2 139 0 0,729 4-34 0 0,-626 12-321 0 0,6 2-34 0 0,270-1 544 0 0,-234-10 145 0 0,69-5 920 0 0,87-27 32 0 0,-29 27-1309 0 0,1-35 216 0 0,-100 39-454 0 0,-329 1-134 0 0,-71 9 434 0 0,-17-1-1639 0 0,-1-1-5213 0 0,-13 0-4353 0 0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5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1156 7514 0 0,'0'0'1365'0'0,"0"0"-750"0"0,0 0-414 0 0,0 0 89 0 0,0 0 229 0 0,0 0 262 0 0,0 0 214 0 0,0 0 37 0 0,0 0 11 0 0,0 0-51 0 0,0 0-114 0 0,13-2-77 0 0,43-6-53 0 0,-46 6-425 0 0,0-1 0 0 0,0 0-1 0 0,-1 0 1 0 0,1-1 0 0 0,-1-1-1 0 0,0 1 1 0 0,0-1 0 0 0,-1-1-1 0 0,1 0 1 0 0,-1 0-1 0 0,0 0 1 0 0,-1-1 0 0 0,0 0-1 0 0,3-4-322 0 0,7-5 359 0 0,20-24-1 0 0,-2-2 0 0 0,-1-1-1 0 0,-2-2 1 0 0,-2 0 0 0 0,9-24-358 0 0,0 4 161 0 0,224-363 382 0 0,-227 371-469 0 0,-22 79-162 0 0,-4 17 172 0 0,-2 0 0 0 0,-2 1 0 0 0,-1 0 0 0 0,-2 0 0 0 0,-2 0-1 0 0,-2 0 1 0 0,-1 0 0 0 0,-3 0 0 0 0,0 0 0 0 0,-3 0-1 0 0,-1-1 1 0 0,-3-1 0 0 0,0 1 0 0 0,-13 23-84 0 0,15-40 2 0 0,-1-1 0 0 0,0 0 0 0 0,-1-1 0 0 0,-2 0 0 0 0,0-1 0 0 0,-1 0 0 0 0,0-1 0 0 0,-2-1 0 0 0,0-1 0 0 0,-1 0 0 0 0,0-1 0 0 0,-2-1 0 0 0,1-1 0 0 0,-2-1 0 0 0,0-1 0 0 0,0 0 0 0 0,-1-2 0 0 0,0 0 1 0 0,0-1-1 0 0,-1-2 0 0 0,0 0 0 0 0,0-2 0 0 0,-18 2-2 0 0,32-6-30 0 0,7 1-6 0 0,-1 0 0 0 0,0 0-1 0 0,0-1 1 0 0,0 1-1 0 0,0-1 1 0 0,0 0-1 0 0,0 1 1 0 0,0-2-1 0 0,0 1 1 0 0,0 0 0 0 0,0 0-1 0 0,0-1 1 0 0,0 0-1 0 0,0 1 1 0 0,0-1-1 0 0,1 0 1 0 0,-1 0-1 0 0,0-1 1 0 0,1 1 0 0 0,-1-1-1 0 0,0 1 1 0 0,1-1-1 0 0,0 0 1 0 0,-1 0-1 0 0,1 0 1 0 0,0 0-1 0 0,0 0 1 0 0,0 0 0 0 0,0-1-1 0 0,1 1 1 0 0,-1-1-1 0 0,0 1 1 0 0,1-1-1 0 0,0 0 1 0 0,0 0-1 0 0,0 1 1 0 0,-1-4 36 0 0,5 0-224 0 0,-1 1-1 0 0,2-1 1 0 0,-1 1-1 0 0,0 0 1 0 0,1 0 0 0 0,0 0-1 0 0,0 0 1 0 0,1 1-1 0 0,-1-1 1 0 0,1 1 0 0 0,0 0-1 0 0,0 1 1 0 0,0-1-1 0 0,1 1 1 0 0,-1 0 0 0 0,5-2 224 0 0,-9 5-76 0 0,38-22-3344 0 0,-11 8-3216 0 0,-4 2-4614 0 0</inkml:trace>
  <inkml:trace contextRef="#ctx0" brushRef="#br0" timeOffset="337.01">1114 670 12611 0 0,'0'0'1285'0'0,"0"0"-339"0"0,0 0-105 0 0,0 0 56 0 0,0 0 3 0 0,0 0-80 0 0,0 0-168 0 0,0 0-168 0 0,0 0-133 0 0,0 0-74 0 0,-22 32-66 0 0,-70 102-54 0 0,62-69 42 0 0,29-54-147 0 0,-2 68 372 0 0,4-77-375 0 0,-1 0 0 0 0,0 0-1 0 0,1 0 1 0 0,0 1-1 0 0,0-1 1 0 0,-1 0-1 0 0,1-1 1 0 0,0 1-1 0 0,0 0 1 0 0,1 0-1 0 0,-1 0 1 0 0,0 0-1 0 0,1-1 1 0 0,-1 1-1 0 0,1-1 1 0 0,-1 1-1 0 0,1-1 1 0 0,0 0-1 0 0,-1 1 1 0 0,1-1-1 0 0,0 0 1 0 0,0 0-1 0 0,0 0 1 0 0,0-1-1 0 0,0 1 1 0 0,0 0-1 0 0,0-1 1 0 0,0 1-1 0 0,1-1 1 0 0,-1 0-1 0 0,0 0 1 0 0,0 1-1 0 0,0-1 1 0 0,2-1-49 0 0,7-1 188 0 0,1-1-1 0 0,-1 0 1 0 0,0 0 0 0 0,0-2 0 0 0,0 1 0 0 0,-1-1-1 0 0,1-1 1 0 0,-1 0 0 0 0,-1 0 0 0 0,1-1-1 0 0,-1 0 1 0 0,0-1 0 0 0,-1 0 0 0 0,1 0-1 0 0,0-3-187 0 0,4-1 12 0 0,-1 1 0 0 0,0-2 0 0 0,-1 0 0 0 0,-1 0 0 0 0,0-1 0 0 0,0 0 0 0 0,-2 0 0 0 0,0-1 0 0 0,0 0 1 0 0,0-5-14 0 0,-7 17-53 0 0,-1 1 0 0 0,1 0-1 0 0,-1 0 1 0 0,0 0 0 0 0,0 0-1 0 0,0-1 1 0 0,0 1 0 0 0,0 0-1 0 0,0 0 1 0 0,0 0 0 0 0,-1-1-1 0 0,1 1 1 0 0,-1 0 0 0 0,0 0-1 0 0,1 0 1 0 0,-1 0 0 0 0,0 0-1 0 0,0 0 1 0 0,-1 0 0 0 0,1 0-1 0 0,0 0 1 0 0,-1 1 0 0 0,1-1-1 0 0,-1 1 1 0 0,1-1 0 0 0,-1 1-1 0 0,0-1 1 0 0,1 1 0 0 0,-1 0-1 0 0,0 0 1 0 0,0-1 0 0 0,0 1-1 0 0,0 1 1 0 0,0-1 0 0 0,0 0-1 0 0,0 0 1 0 0,-1 1 0 0 0,1 0-1 0 0,0-1 1 0 0,-1 1 54 0 0,-48-6-3414 0 0,5 8-4329 0 0,29 1-3364 0 0</inkml:trace>
  <inkml:trace contextRef="#ctx0" brushRef="#br0" timeOffset="886.348">1928 106 5337 0 0,'0'0'2310'0'0,"0"0"-919"0"0,0 0-231 0 0,0 0 200 0 0,0 0 185 0 0,0 0-9 0 0,0 0-162 0 0,0 0-251 0 0,0 0-212 0 0,0 0-133 0 0,0 0-67 0 0,0 0-39 0 0,0 0-52 0 0,1-4-18 0 0,1-2-658 0 0,2-6 1250 0 0,-2 28 629 0 0,4 267 785 0 0,7-168-2417 0 0,-4 1 0 0 0,-6 0 1 0 0,-8 69-192 0 0,-10-63 65 0 0,0-71-264 0 0,3-80-7397 0 0,9 13 3716 0 0,0 4-2345 0 0,1 1-3513 0 0</inkml:trace>
  <inkml:trace contextRef="#ctx0" brushRef="#br0" timeOffset="1423.001">1635 618 9890 0 0,'0'0'1467'0'0,"0"0"-576"0"0,0 0-275 0 0,0 0 136 0 0,0 0 334 0 0,0 0 295 0 0,0 0 30 0 0,0 0-150 0 0,0 0-194 0 0,0 0-186 0 0,0 0-163 0 0,0 0-117 0 0,34 3-120 0 0,107 5-87 0 0,-56-17 60 0 0,-69 4-371 0 0,10-3-132 0 0,-1-1 0 0 0,0-1 0 0 0,0-2-1 0 0,-1 0 1 0 0,0-1 0 0 0,-1-1 0 0 0,-1-2-1 0 0,-1 0 1 0 0,0-1 0 0 0,-1-1 0 0 0,0-1-1 0 0,-2-1 1 0 0,0 0 0 0 0,6-11 49 0 0,70-117-1191 0 0,-65 86 1800 0 0,-29 61-394 0 0,0 6 73 0 0,-32 116 407 0 0,7-34-331 0 0,4-24-146 0 0,4 0 1 0 0,2 1-1 0 0,3 1 0 0 0,3 0 0 0 0,0 38-218 0 0,8-99 16 0 0,1 0 0 0 0,0 0 1 0 0,0 0-1 0 0,1 0 0 0 0,-1 0 0 0 0,1 0 1 0 0,-1-1-1 0 0,1 1 0 0 0,1 0 0 0 0,-1 0 1 0 0,0-1-1 0 0,1 1 0 0 0,0-1 0 0 0,0 1 1 0 0,0-1-1 0 0,0 0 0 0 0,0 0 0 0 0,1 1 0 0 0,-1-2 1 0 0,1 1-1 0 0,0 0 0 0 0,0-1 0 0 0,0 1 1 0 0,0-1-1 0 0,0 0 0 0 0,1 0 0 0 0,-1 0 1 0 0,0 0-1 0 0,1-1 0 0 0,0 1 0 0 0,-1-1 1 0 0,1 0-1 0 0,0 0 0 0 0,0 0 0 0 0,0-1 0 0 0,0 1 1 0 0,0-1-1 0 0,-1 0 0 0 0,1 0 0 0 0,0 0 1 0 0,0-1-1 0 0,0 1 0 0 0,0-1 0 0 0,0 0 1 0 0,-1 0-1 0 0,2-1-16 0 0,17-8 70 0 0,-1-1 1 0 0,0-1-1 0 0,-1-1 1 0 0,-1 0-1 0 0,0-2 1 0 0,14-13-71 0 0,12-8 56 0 0,32-16-22 0 0,-70 82-47 0 0,-22 132 8 0 0,15-160-38 0 0,0-1 0 0 0,0 1 1 0 0,0 0-1 0 0,0 0 0 0 0,0 0 1 0 0,1-1-1 0 0,-1 1 0 0 0,0 0 1 0 0,1 0-1 0 0,-1-1 0 0 0,1 1 1 0 0,0 0-1 0 0,-1-1 0 0 0,1 1 1 0 0,0 0-1 0 0,0-1 0 0 0,0 1 1 0 0,0-1-1 0 0,1 0 0 0 0,-1 1 1 0 0,0-1-1 0 0,0 0 0 0 0,1 0 1 0 0,-1 1-1 0 0,1-1 0 0 0,-1-1 1 0 0,1 1-1 0 0,0 0 0 0 0,-1 0 1 0 0,1 0-1 0 0,0-1 0 0 0,-1 1 1 0 0,1-1-1 0 0,0 1 0 0 0,0-1 0 0 0,-1 0 1 0 0,1 0-1 0 0,0 0 0 0 0,0 0 1 0 0,0 0-1 0 0,0 0 0 0 0,-1 0 1 0 0,1-1-1 0 0,0 1 0 0 0,0 0 43 0 0,72-39-8888 0 0,-59 26 2590 0 0,-5 4-2653 0 0</inkml:trace>
  <inkml:trace contextRef="#ctx0" brushRef="#br0" timeOffset="2053.167">3069 655 9210 0 0,'0'0'3870'0'0,"0"0"-1545"0"0,0 0-888 0 0,0 0-239 0 0,0 0-79 0 0,0 0-54 0 0,0 0-115 0 0,0 0-175 0 0,0 0-187 0 0,-32 20-163 0 0,-98 65-115 0 0,70-28 79 0 0,59-55-387 0 0,-1-1-1 0 0,0 1 1 0 0,1 0 0 0 0,-1 0-1 0 0,1 0 1 0 0,-1 0 0 0 0,1 0-1 0 0,0 1 1 0 0,0-1 0 0 0,0 0-1 0 0,0 1 1 0 0,1-1 0 0 0,-1 0-1 0 0,0 1 1 0 0,1-1-1 0 0,0 1 1 0 0,-1-1 0 0 0,1 1-1 0 0,0-1 1 0 0,0 1 0 0 0,1-1-1 0 0,-1 0 1 0 0,0 1 0 0 0,1-1-1 0 0,0 1 1 0 0,-1-1 0 0 0,1 0-1 0 0,0 1 1 0 0,0-1 0 0 0,0 0-1 0 0,1 0 1 0 0,-1 0 0 0 0,0 0-1 0 0,1 0 1 0 0,0 0 0 0 0,-1 0-1 0 0,1 0 1 0 0,0-1-1 0 0,0 1 1 0 0,0 0 0 0 0,0-1-1 0 0,0 0 1 0 0,0 0 0 0 0,0 1-1 0 0,0-1 1 0 0,1 0-2 0 0,8 1 13 0 0,0-1-1 0 0,0 0 1 0 0,0-1-1 0 0,0 0 1 0 0,1 0-1 0 0,-1-1 1 0 0,0-1-1 0 0,0 0 1 0 0,-1 0-1 0 0,1-1 1 0 0,0 0-1 0 0,-1-1 0 0 0,0-1 1 0 0,0 1-1 0 0,10-7-12 0 0,130-104 141 0 0,-110 86-354 0 0,-39 52 177 0 0,0-18 41 0 0,-2-1-14 0 0,1 1-1 0 0,0 0 1 0 0,0 0 0 0 0,0-1-1 0 0,1 1 1 0 0,0 0-1 0 0,0-1 1 0 0,0 1 0 0 0,0 0-1 0 0,1-1 1 0 0,0 1-1 0 0,0-1 1 0 0,0 0 0 0 0,0 0-1 0 0,1 0 1 0 0,-1 0-1 0 0,1 0 1 0 0,0 0 0 0 0,0-1-1 0 0,1 1 1 0 0,-1-1-1 0 0,1 0 1 0 0,1 1 9 0 0,2 0 1 0 0,0-1 0 0 0,0 0 1 0 0,0 0-1 0 0,0-1 0 0 0,1 0 0 0 0,-1 0 0 0 0,1-1 1 0 0,0 0-1 0 0,-1 0 0 0 0,1-1 0 0 0,0 1 1 0 0,-1-2-1 0 0,1 1 0 0 0,0-1 0 0 0,-1-1 0 0 0,1 1 1 0 0,-1-1-1 0 0,1 0 0 0 0,-1-1 0 0 0,0 0 0 0 0,3-1-1 0 0,17-15 93 0 0,0-1 1 0 0,-2-1-1 0 0,-1-1 0 0 0,0-1 0 0 0,-2-1 0 0 0,0-1 0 0 0,-2-1 0 0 0,-1-1 0 0 0,-1-1 0 0 0,-1 0 1 0 0,-2-1-1 0 0,-1-1 0 0 0,-1-1 0 0 0,-1 1 0 0 0,-2-2 0 0 0,5-25-93 0 0,-6 16-7 0 0,0 0 1 0 0,-3-1-1 0 0,-2 1 0 0 0,-1-1 1 0 0,-2 0-1 0 0,-2-6 7 0 0,-18-27 107 0 0,19 74-105 0 0,0-1 0 0 0,-1 1 0 0 0,1 0 0 0 0,-1 0 0 0 0,1-1 0 0 0,-1 1 0 0 0,0 0 0 0 0,0 0 0 0 0,0 0 0 0 0,1 0 0 0 0,-1 0 0 0 0,0 0 0 0 0,0 0 0 0 0,0 0 0 0 0,0 0 0 0 0,-1 0 0 0 0,1 1 0 0 0,0-1 0 0 0,0 0 0 0 0,0 1 0 0 0,-1-1 0 0 0,1 1 0 0 0,0-1 0 0 0,-1 1 0 0 0,1 0 0 0 0,0-1 0 0 0,-1 1 0 0 0,1 0 0 0 0,0 0 0 0 0,-1 0 0 0 0,1 0 0 0 0,-1 0 0 0 0,1 0 0 0 0,0 0 0 0 0,-1 1 0 0 0,1-1 0 0 0,0 1 0 0 0,-1-1 0 0 0,1 1 0 0 0,0-1 0 0 0,0 1 0 0 0,0-1 0 0 0,-1 1 0 0 0,1 0 0 0 0,0 0 0 0 0,0 0 0 0 0,0 0 0 0 0,0 0 0 0 0,0 0 0 0 0,0 0 0 0 0,0 0 0 0 0,1 0 0 0 0,-1 0-2 0 0,-15 21 34 0 0,1 1-1 0 0,2 0 1 0 0,0 1-1 0 0,1 0 1 0 0,2 1-1 0 0,0 1 0 0 0,2-1 1 0 0,1 1-1 0 0,1 1 1 0 0,1-1-1 0 0,1 1 1 0 0,1 0-1 0 0,2 0 0 0 0,1 17-32 0 0,-2 13 57 0 0,3 0 0 0 0,2 0 0 0 0,3 0 0 0 0,2-1 0 0 0,2 1 1 0 0,3-2-1 0 0,2 0 0 0 0,15 32-58 0 0,-28-81-36 0 0,44 72-524 0 0,-40-104-1579 0 0,-12-52-2929 0 0,-5 29-5804 0 0,8 33 3320 0 0</inkml:trace>
  <inkml:trace contextRef="#ctx0" brushRef="#br0" timeOffset="2300.548">3377 427 15099 0 0,'0'0'1470'0'0,"0"0"-383"0"0,0 0 10 0 0,0 0 269 0 0,0 0 78 0 0,0 0-138 0 0,0 0-257 0 0,0 0-226 0 0,0 0-139 0 0,33-1-69 0 0,108-3-137 0 0,-35-17 147 0 0,-62 9-916 0 0,82-21 487 0 0,-42 20-7092 0 0,-68 12-5134 0 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8:00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410 806 3201 0 0,'0'0'1269'0'0,"0"0"-22"0"0,0 0 130 0 0,0 0 294 0 0,0 0 185 0 0,0 0-36 0 0,0 0-141 0 0,0 0-286 0 0,0 0-228 0 0,0 0-179 0 0,0 0-162 0 0,-10-11-123 0 0,-32-30-95 0 0,2 30 727 0 0,36 12-1200 0 0,-5 2-71 0 0,1 1 0 0 0,0 0 0 0 0,0 1 0 0 0,0 0 0 0 0,1 0 1 0 0,0 1-1 0 0,0 0 0 0 0,0 0 0 0 0,0 0 0 0 0,1 1 0 0 0,0 0 1 0 0,1 0-1 0 0,0 1 0 0 0,-2 2-62 0 0,-6 7 62 0 0,5-8-55 0 0,1 1 0 0 0,0 0 0 0 0,0 0 0 0 0,1 1 0 0 0,1 0 0 0 0,0 0 0 0 0,0 0 0 0 0,1 1 0 0 0,0-1 0 0 0,1 1 0 0 0,1 0 0 0 0,-1 0 0 0 0,2 0-1 0 0,0 0 1 0 0,0 0 0 0 0,1 0 0 0 0,2 11-7 0 0,-2-21 17 0 0,1 1-1 0 0,0 0 0 0 0,-1-1 1 0 0,1 0-1 0 0,0 1 1 0 0,0-1-1 0 0,1 0 0 0 0,-1 1 1 0 0,0-1-1 0 0,1 0 0 0 0,-1 0 1 0 0,1 0-1 0 0,0 0 0 0 0,0 0 1 0 0,0 0-1 0 0,0-1 0 0 0,0 1 1 0 0,0-1-1 0 0,0 1 0 0 0,0-1 1 0 0,1 0-1 0 0,-1 0 0 0 0,0 0 1 0 0,1 0-1 0 0,-1 0 0 0 0,1-1 1 0 0,-1 1-1 0 0,1-1 0 0 0,-1 1 1 0 0,1-1-1 0 0,0 0 0 0 0,-1 0 1 0 0,1 0-1 0 0,-1 0 1 0 0,3-1-17 0 0,88-30 1281 0 0,-61 3-1116 0 0,-2 0-1 0 0,-1-2 1 0 0,-2-2-1 0 0,-1 0 1 0 0,-1-2-1 0 0,-2 0 1 0 0,-1-2-1 0 0,-2 0 1 0 0,-1-1-1 0 0,-2-2 1 0 0,9-32-165 0 0,-14 46-5 0 0,-2-1 1 0 0,-1-1-1 0 0,-1 0 0 0 0,-2 0 1 0 0,0-1-1 0 0,-2 0 1 0 0,-1 1-1 0 0,-1-1 0 0 0,-1-1 1 0 0,-2 1-1 0 0,-2-16 5 0 0,-36-35-31 0 0,37 77 18 0 0,1 0 0 0 0,-1 0 0 0 0,0 0 0 0 0,1 0 0 0 0,-1 1 0 0 0,0-1 0 0 0,0 1 0 0 0,0-1 0 0 0,0 1 0 0 0,-1 0 0 0 0,1-1 0 0 0,0 1 0 0 0,0 0 0 0 0,-1 1 0 0 0,1-1 0 0 0,0 0 0 0 0,-1 1 0 0 0,1-1 0 0 0,-1 1 0 0 0,1 0 0 0 0,-1 0 0 0 0,1 0 0 0 0,-1 0 0 0 0,1 0 0 0 0,-1 0 0 0 0,1 1 0 0 0,0-1 0 0 0,-1 1 0 0 0,1 0 0 0 0,-1-1 0 0 0,1 1 0 0 0,0 0 0 0 0,-1 1 13 0 0,-3 4-17 0 0,0-1 0 0 0,0 1 0 0 0,1 1 0 0 0,0-1 0 0 0,0 1 0 0 0,0 0 0 0 0,1 0 0 0 0,0 0 0 0 0,1 0 0 0 0,0 1 0 0 0,0 0 0 0 0,-2 6 17 0 0,0 3 33 0 0,2 0 0 0 0,-1 0 1 0 0,2 0-1 0 0,0 0 0 0 0,1 1 0 0 0,1-1 0 0 0,1 0 0 0 0,0 1 1 0 0,1-1-1 0 0,1 0 0 0 0,0 0 0 0 0,2 0 0 0 0,0-1 1 0 0,1 0-1 0 0,0 1 0 0 0,3 2-33 0 0,89 187 804 0 0,-92-194-762 0 0,-3-5-33 0 0,-1-1 1 0 0,1 1-1 0 0,0-1 1 0 0,1 0-1 0 0,0-1 1 0 0,0 1-1 0 0,0-1 1 0 0,0 1-1 0 0,1-1 1 0 0,0-1-1 0 0,0 1 1 0 0,1-1-1 0 0,3 3-9 0 0,-8-7-55 0 0,0 0-1 0 0,1-1 1 0 0,-1 1-1 0 0,0 0 0 0 0,0-1 1 0 0,0 1-1 0 0,1-1 0 0 0,-1 0 1 0 0,0 1-1 0 0,0-1 1 0 0,0 0-1 0 0,0 1 0 0 0,0-1 1 0 0,0 0-1 0 0,0 0 0 0 0,0 0 1 0 0,-1 0-1 0 0,1 0 0 0 0,0 0 1 0 0,0 0-1 0 0,-1 0 1 0 0,1-1-1 0 0,-1 1 0 0 0,1 0 1 0 0,-1 0-1 0 0,0 0 0 0 0,1-1 1 0 0,-1 1-1 0 0,0 0 1 0 0,0 0-1 0 0,0-1 0 0 0,0 1 1 0 0,0 0-1 0 0,0-1 56 0 0,6-21-5772 0 0,-5 16-11 0 0,1 0-5907 0 0</inkml:trace>
  <inkml:trace contextRef="#ctx0" brushRef="#br0" timeOffset="361.494">1 1211 8122 0 0,'0'0'1936'0'0,"0"0"-588"0"0,0 0-298 0 0,0 0 20 0 0,0 0 72 0 0,0 0 103 0 0,0 0 99 0 0,0 0 11 0 0,0 0-25 0 0,0 0-130 0 0,0 0-205 0 0,0 0-174 0 0,26-1-130 0 0,83-6-77 0 0,90-29 1341 0 0,29-16-1073 0 0,105-14-1247 0 0,-279 57-455 0 0,-20 0-2508 0 0,-27 8-2581 0 0,-5 1 2252 0 0,-2 0-7980 0 0</inkml:trace>
  <inkml:trace contextRef="#ctx0" brushRef="#br0" timeOffset="971.684">301 1402 7082 0 0,'0'0'1565'0'0,"0"0"-171"0"0,0 0 77 0 0,0 0 36 0 0,0 0-83 0 0,0 0-168 0 0,0 0-281 0 0,0 0-219 0 0,0 0-177 0 0,0 0-152 0 0,0 0-96 0 0,0 0-46 0 0,0 0-42 0 0,-32 17-30 0 0,-97 56-11 0 0,76-27 42 0 0,48-34-183 0 0,-1-4-12 0 0,0 1 0 0 0,1 0 0 0 0,0 0 0 0 0,0 0 0 0 0,1 1 0 0 0,1 0-1 0 0,0-1 1 0 0,0 1 0 0 0,0 1 0 0 0,2-1 0 0 0,-1 0 0 0 0,1 0 0 0 0,1 1 0 0 0,0-1 0 0 0,0 1 0 0 0,2 6-49 0 0,-1-14 49 0 0,0 1 1 0 0,1-1 0 0 0,-1 0-1 0 0,1 1 1 0 0,0-1 0 0 0,0 0-1 0 0,0 0 1 0 0,0 0 0 0 0,1 0-1 0 0,-1-1 1 0 0,1 1 0 0 0,0-1-1 0 0,0 1 1 0 0,0-1 0 0 0,0 0-1 0 0,0 0 1 0 0,0 0-1 0 0,0-1 1 0 0,1 1 0 0 0,-1-1-1 0 0,1 0 1 0 0,-1 0 0 0 0,1 0-1 0 0,0 0 1 0 0,-1 0 0 0 0,1-1-1 0 0,0 0 1 0 0,-1 0 0 0 0,1 0-1 0 0,2 0-49 0 0,5 0 187 0 0,0-1-1 0 0,0 0 0 0 0,0 0 0 0 0,0-1 1 0 0,-1-1-1 0 0,1 0 0 0 0,-1 0 1 0 0,1-1-1 0 0,7-4-186 0 0,9-9 104 0 0,-1-1 0 0 0,0-1 0 0 0,-2-1 1 0 0,0-1-1 0 0,-1-1 0 0 0,-2-1 0 0 0,0-1 0 0 0,-1-1 0 0 0,-2-1 1 0 0,-1 0-1 0 0,0-2 0 0 0,-2 0 0 0 0,-2 0 0 0 0,0-1 1 0 0,-2-1-1 0 0,5-21-104 0 0,-12 39-11 0 0,0 0 1 0 0,-1-1 0 0 0,0 1-1 0 0,-1-1 1 0 0,-1 1-1 0 0,0-1 1 0 0,0 1-1 0 0,-2-1 1 0 0,1 0 0 0 0,-1 1-1 0 0,-1-1 1 0 0,-1 1-1 0 0,0 0 1 0 0,0-1 0 0 0,-1 1-1 0 0,-2-5 11 0 0,4 15-17 0 0,1 1 1 0 0,0-1-1 0 0,0 0 1 0 0,-1 1-1 0 0,1-1 0 0 0,0 1 1 0 0,-1-1-1 0 0,0 1 1 0 0,1 0-1 0 0,-1-1 0 0 0,0 1 1 0 0,0 0-1 0 0,0 0 1 0 0,1 0-1 0 0,-1 1 0 0 0,0-1 1 0 0,0 0-1 0 0,0 1 1 0 0,0-1-1 0 0,-1 1 0 0 0,1 0 1 0 0,0-1-1 0 0,0 1 0 0 0,0 0 1 0 0,0 0-1 0 0,0 1 1 0 0,0-1-1 0 0,0 0 0 0 0,0 1 1 0 0,0-1-1 0 0,0 1 1 0 0,0 0-1 0 0,0-1 0 0 0,0 1 1 0 0,0 0-1 0 0,0 0 1 0 0,0 0-1 0 0,1 1 0 0 0,-1-1 1 0 0,0 0-1 0 0,1 1 1 0 0,-2 0 16 0 0,-56 73-339 0 0,50-59 336 0 0,1 0-1 0 0,1 1 1 0 0,0 0 0 0 0,2 1 0 0 0,0-1-1 0 0,0 1 1 0 0,2 0 0 0 0,0 0 0 0 0,1 0 0 0 0,1 0-1 0 0,1 1 1 0 0,1-1 0 0 0,0 0 0 0 0,1 0 3 0 0,3 2 12 0 0,0-1 1 0 0,2 0 0 0 0,0 0 0 0 0,1 0 0 0 0,1-1 0 0 0,0 0 0 0 0,10 12-13 0 0,-18-30-1 0 0,6 13-3 0 0,1-1 0 0 0,0-1-1 0 0,1 0 1 0 0,0 0 0 0 0,1-1 0 0 0,0 0 0 0 0,1 0 0 0 0,4 2 4 0 0,9-8-1543 0 0,-11-12-7685 0 0,-13 4-1727 0 0</inkml:trace>
  <inkml:trace contextRef="#ctx0" brushRef="#br0" timeOffset="1344.091">931 1156 10106 0 0,'0'0'3993'0'0,"0"0"-2571"0"0,0 0-753 0 0,0 0 207 0 0,0 0 258 0 0,0 0 106 0 0,0 0-102 0 0,0 0-235 0 0,0 0-249 0 0,-12 34-175 0 0,-37 108-100 0 0,-8 9 433 0 0,-47 107-631 0 0,100-196-287 0 0,5-60 121 0 0,1-1 0 0 0,0 1 0 0 0,0-1 0 0 0,0 1 0 0 0,0-1 0 0 0,0 0 1 0 0,0 0-1 0 0,1 0 0 0 0,-1 0 0 0 0,0 0 0 0 0,1 0 0 0 0,-1-1 0 0 0,0 1 0 0 0,1-1 1 0 0,-1 0-1 0 0,1 0 0 0 0,-1 1 0 0 0,0-2 0 0 0,1 1 0 0 0,-1 0 0 0 0,3-1-15 0 0,-3 1 27 0 0,109-34 737 0 0,-87 24-625 0 0,59-48 146 0 0,-83 42-2279 0 0,-8 8-4451 0 0,6 6 1543 0 0,0 1-6345 0 0</inkml:trace>
  <inkml:trace contextRef="#ctx0" brushRef="#br0" timeOffset="1590.586">612 1480 6841 0 0,'0'0'4369'0'0,"0"0"-2116"0"0,0 0-906 0 0,0 0-122 0 0,0 0-47 0 0,0 0 53 0 0,0 0-4 0 0,0 0-99 0 0,0 0-116 0 0,0 0-210 0 0,0 0-194 0 0,0 0-148 0 0,0 0-123 0 0,34-3-111 0 0,106-11-101 0 0,0-17-757 0 0,-116 23-107 0 0,-5 1-1345 0 0,-4 3-2520 0 0,-2 1-6793 0 0</inkml:trace>
  <inkml:trace contextRef="#ctx0" brushRef="#br0" timeOffset="2576.447">1277 975 4713 0 0,'0'0'1580'0'0,"0"0"-209"0"0,0 0 82 0 0,0 0 96 0 0,0 0-6 0 0,0 0-13 0 0,0 0-130 0 0,0 0-73 0 0,0 0-83 0 0,0 0-178 0 0,0 0-140 0 0,0 0-117 0 0,11 9-59 0 0,35 26-77 0 0,19-12 1066 0 0,-47-21-1375 0 0,-4-1-226 0 0,1 0 0 0 0,0-1-1 0 0,0-1 1 0 0,-1 0 0 0 0,1-1 0 0 0,-1-1-1 0 0,1 0 1 0 0,-1-1 0 0 0,0-1 0 0 0,0 0-1 0 0,0 0 1 0 0,-1-2 0 0 0,0 1 0 0 0,0-2-1 0 0,-1 0 1 0 0,0 0 0 0 0,0-1 0 0 0,-1-1-1 0 0,0 0 1 0 0,-1 0 0 0 0,5-7-138 0 0,-9 9 16 0 0,-1 1 1 0 0,-1-1-1 0 0,0 0 1 0 0,0 0-1 0 0,0 0 0 0 0,-1-1 1 0 0,0 1-1 0 0,-1-1 1 0 0,0 0-1 0 0,0 0 1 0 0,-1 0-1 0 0,0 0 1 0 0,0 0-1 0 0,-1 0 0 0 0,0 0-16 0 0,-1 7-10 0 0,1-1 0 0 0,-1 1-1 0 0,1 0 1 0 0,-1-1-1 0 0,0 1 1 0 0,0 0 0 0 0,0 0-1 0 0,0 0 1 0 0,0 0-1 0 0,0 0 1 0 0,-1 0 0 0 0,1 0-1 0 0,0 0 1 0 0,-1 0-1 0 0,0 1 1 0 0,1-1 0 0 0,-1 1-1 0 0,0-1 1 0 0,0 1-1 0 0,0-1 1 0 0,0 1 0 0 0,0 0-1 0 0,0 0 1 0 0,-1 0-1 0 0,1 0 1 0 0,0 1 0 0 0,0-1-1 0 0,-1 1 1 0 0,1-1-1 0 0,0 1 1 0 0,-1 0 0 0 0,1-1-1 0 0,0 1 1 0 0,-1 1 10 0 0,-84 11-564 0 0,48 13 508 0 0,2 1 0 0 0,0 2-1 0 0,2 2 1 0 0,1 1 0 0 0,2 1 0 0 0,1 2 0 0 0,-27 38 56 0 0,49-63 9 0 0,0 0 1 0 0,1 1-1 0 0,0 0 1 0 0,0 1-1 0 0,1 0 1 0 0,0 0-1 0 0,1 0 1 0 0,1 1 0 0 0,0 0-1 0 0,0 0 1 0 0,1 0-1 0 0,1 1 1 0 0,0-1-1 0 0,0 1 1 0 0,1 0-1 0 0,1 0 1 0 0,0 0 0 0 0,1 1-10 0 0,4-6 43 0 0,1 0 1 0 0,0 0-1 0 0,0 0 1 0 0,0-1-1 0 0,1 1 1 0 0,0-1 0 0 0,1-1-1 0 0,-1 1 1 0 0,1-1-1 0 0,1 0 1 0 0,-1-1 0 0 0,1 0-1 0 0,0 0 1 0 0,0 0-1 0 0,0-1 1 0 0,1 0 0 0 0,0-1-1 0 0,-1 0 1 0 0,1-1-1 0 0,0 1 1 0 0,0-2-1 0 0,3 1-43 0 0,19 4 250 0 0,1-2 0 0 0,-1-1 0 0 0,1-2 0 0 0,0-1 0 0 0,26-3-250 0 0,-34 0 93 0 0,0-1 0 0 0,-1-1 0 0 0,1-1 0 0 0,-1-1 0 0 0,-1-1 0 0 0,0-1 0 0 0,0-1 0 0 0,0-1 1 0 0,2-2-94 0 0,-22 11-66 0 0,0 0 0 0 0,0 0 0 0 0,0 0 0 0 0,0 0 0 0 0,-1 0 0 0 0,1 0 0 0 0,-1 0 0 0 0,0-1 1 0 0,1 1-1 0 0,-1-1 0 0 0,0 1 0 0 0,0 0 0 0 0,0-1 0 0 0,-1 0 0 0 0,1 1 0 0 0,-1-1 0 0 0,1 1 1 0 0,-1-1-1 0 0,0 0 0 0 0,0 1 0 0 0,0-2 66 0 0,-9-17-8285 0 0,5 17-4000 0 0</inkml:trace>
  <inkml:trace contextRef="#ctx0" brushRef="#br0" timeOffset="3231.73">1869 1273 8898 0 0,'0'0'2232'0'0,"0"0"-445"0"0,0 0-245 0 0,0 0-142 0 0,0 0-121 0 0,0 0-188 0 0,0 0-224 0 0,0 0-208 0 0,0 0-136 0 0,0 0-7 0 0,0 0 61 0 0,0 0 38 0 0,0 0-19 0 0,2 8-88 0 0,16 80 699 0 0,-4 62 439 0 0,-10-169-1514 0 0,1 0 1 0 0,0 0-1 0 0,2 0 0 0 0,0 1 1 0 0,1 0-1 0 0,8-14-132 0 0,0 1 134 0 0,-9 13-68 0 0,0 1 1 0 0,1 0-1 0 0,1 1 0 0 0,1 0 0 0 0,0 0 1 0 0,2 1-1 0 0,-1 1 0 0 0,2-1 1 0 0,0 2-1 0 0,0 0 0 0 0,1 1 0 0 0,1 0 1 0 0,0 0-67 0 0,-12 13-1 0 0,-1 0 0 0 0,1-1 0 0 0,-1 1 1 0 0,1 0-1 0 0,-1 0 0 0 0,0 1 0 0 0,1-1 1 0 0,-1 0-1 0 0,0 1 0 0 0,0-1 0 0 0,0 1 1 0 0,0 0-1 0 0,0-1 0 0 0,-1 1 1 0 0,1 0-1 0 0,0 0 0 0 0,-1 0 0 0 0,1 1 1 0 0,-1-1-1 0 0,0 0 0 0 0,0 0 0 0 0,0 1 1 0 0,0-1-1 0 0,0 1 0 0 0,0-1 0 0 0,-1 1 1 0 0,1-1-1 0 0,-1 1 0 0 0,0-1 1 0 0,0 1-1 0 0,0 0 0 0 0,0-1 0 0 0,0 1 1 0 0,0-1-1 0 0,-1 1 0 0 0,0 0 1 0 0,3 8 3 0 0,1 17-2 0 0,13 35-528 0 0,1-63-3002 0 0,-9-6-4604 0 0,-3 2-3771 0 0</inkml:trace>
  <inkml:trace contextRef="#ctx0" brushRef="#br0" timeOffset="3809.801">1286 537 2152 0 0,'0'0'1993'0'0,"0"0"-97"0"0,0 0 110 0 0,0 0 74 0 0,0 0-60 0 0,0 0-183 0 0,0 0-248 0 0,0 0-268 0 0,0 0-220 0 0,0 0-153 0 0,0 0-87 0 0,0 0-31 0 0,0 0 54 0 0,3-1 48 0 0,18-10-263 0 0,-1-1 0 0 0,-1-1 0 0 0,0-1 0 0 0,-1-1 0 0 0,0 0 0 0 0,-1-1-1 0 0,6-8-668 0 0,-9 9 117 0 0,0 0-1 0 0,-1-1 0 0 0,-1 0 0 0 0,0-1 0 0 0,-2-1 0 0 0,0 0 0 0 0,0 0 0 0 0,-2-1 1 0 0,0 0-1 0 0,-1 0 0 0 0,-1-1 0 0 0,-1 0 0 0 0,1-12-116 0 0,3 29-118 0 0,0 10 165 0 0,51 71 192 0 0,33 119-32 0 0,-77-170-3625 0 0,10-16-5033 0 0,-24-11-4128 0 0</inkml:trace>
  <inkml:trace contextRef="#ctx0" brushRef="#br0" timeOffset="4628.838">2374 821 7570 0 0,'0'0'2229'0'0,"0"0"-317"0"0,0 0-168 0 0,0 0-78 0 0,0 0-87 0 0,0 0-187 0 0,0 0-267 0 0,0 0-240 0 0,0 0-153 0 0,0 0-104 0 0,0 0-43 0 0,21 0 2444 0 0,191-19 414 0 0,-20 15-2782 0 0,-149-14-777 0 0,-30 7-398 0 0,-13 11-183 0 0,11-10 1005 0 0,-8 7-4340 0 0,-3 1-6149 0 0,0 2-1607 0 0</inkml:trace>
  <inkml:trace contextRef="#ctx0" brushRef="#br0" timeOffset="4898.514">2514 1023 9082 0 0,'0'0'3558'0'0,"0"0"-1608"0"0,0 0-609 0 0,0 0 41 0 0,0 0 22 0 0,0 0-133 0 0,0 0-267 0 0,0 0-291 0 0,0 0-216 0 0,0 0-121 0 0,0 0-36 0 0,0 0 102 0 0,0 0 76 0 0,0 6 64 0 0,1-5-555 0 0,-1 1 18 0 0,-1-1 0 0 0,1 0 1 0 0,1 1-1 0 0,-1-1 0 0 0,0 0 0 0 0,0 0 0 0 0,0 1 0 0 0,1-1 0 0 0,-1 0 1 0 0,1 0-1 0 0,-1 1 0 0 0,1-1 0 0 0,-1 0 0 0 0,1 0 0 0 0,0 0 0 0 0,-1 0 0 0 0,1 0 1 0 0,0 0-1 0 0,0 0 0 0 0,0 0 0 0 0,0 0 0 0 0,0 0 0 0 0,0-1 0 0 0,0 1 1 0 0,0 0-1 0 0,0 0 0 0 0,0-1 0 0 0,1 1 0 0 0,-1-1 0 0 0,0 1 0 0 0,0-1 0 0 0,0 0 1 0 0,1 1-1 0 0,-1-1 0 0 0,1 0-45 0 0,24 1 361 0 0,0-1 1 0 0,0-2 0 0 0,0 0-1 0 0,0-2 1 0 0,-1-1-1 0 0,21-6-361 0 0,-19 5 41 0 0,18-1-212 0 0,-27 7-8715 0 0,-17 0-3236 0 0</inkml:trace>
  <inkml:trace contextRef="#ctx0" brushRef="#br0" timeOffset="7034.718">3429 662 3929 0 0,'0'0'1432'0'0,"0"0"-90"0"0,0 0 167 0 0,0 0 258 0 0,0 0 83 0 0,0 0-172 0 0,0 0-275 0 0,0 0-406 0 0,0 0-340 0 0,0 0-248 0 0,0 0-156 0 0,-8 1 5 0 0,3 0-176 0 0,0 1 0 0 0,0-1 1 0 0,0 1-1 0 0,0 0 0 0 0,0 0 1 0 0,0 0-1 0 0,0 1 0 0 0,1 0 0 0 0,-1 0 1 0 0,1 0-1 0 0,0 0 0 0 0,0 1 1 0 0,0-1-1 0 0,-1 3-82 0 0,-15 16 248 0 0,0 0-1 0 0,2 2 1 0 0,0 0 0 0 0,2 1 0 0 0,0 1-1 0 0,2 0 1 0 0,1 1 0 0 0,1 0 0 0 0,2 1-1 0 0,0 1 1 0 0,2 0 0 0 0,1 0 0 0 0,2 0-1 0 0,1 1 1 0 0,1-1 0 0 0,1 1 0 0 0,2 28-248 0 0,1-52 30 0 0,0-1 0 0 0,1 1 1 0 0,-1-1-1 0 0,1 1 1 0 0,0-1-1 0 0,0 0 0 0 0,1 0 1 0 0,0 0-1 0 0,0 0 1 0 0,0 0-1 0 0,0 0 0 0 0,1-1 1 0 0,-1 0-1 0 0,1 1 1 0 0,0-1-1 0 0,1-1 0 0 0,-1 1 1 0 0,1-1-1 0 0,0 0 1 0 0,-1 0-1 0 0,1 0 0 0 0,1 0 1 0 0,-1-1-1 0 0,0 0 1 0 0,0 0-1 0 0,1 0 0 0 0,1-1-30 0 0,10 4 173 0 0,0-1 0 0 0,1-1 0 0 0,0-1 0 0 0,-1 0 0 0 0,1-2 0 0 0,0 0 0 0 0,0-1 0 0 0,3 0-173 0 0,13-7 238 0 0,0-1 0 0 0,-1-2 0 0 0,0-1 1 0 0,-1-1-1 0 0,0-2 0 0 0,-1-1 0 0 0,-1-2 0 0 0,0-1 0 0 0,10-10-238 0 0,-22 20 63 0 0,0-2 0 0 0,-1 0 0 0 0,0-1 0 0 0,-1 0 0 0 0,0-2 0 0 0,-1 0 0 0 0,-1 0 0 0 0,0-1 0 0 0,-1-1 0 0 0,0-1 0 0 0,-2 0 0 0 0,0 0 0 0 0,-1-1 0 0 0,0 0 0 0 0,-2-1 0 0 0,0 0-1 0 0,-1 0 1 0 0,-1-1 0 0 0,0-2-63 0 0,-5 12-10 0 0,0-1-1 0 0,0 0 1 0 0,-1 0-1 0 0,0 1 1 0 0,-1-1-1 0 0,0 0 1 0 0,-1 1-1 0 0,0-1 1 0 0,-1 1-1 0 0,0 0 1 0 0,0-1-1 0 0,-1 1 1 0 0,-1 1-1 0 0,0-1 1 0 0,0 1-1 0 0,0-1 1 0 0,-2 2-1 0 0,1-1 1 0 0,-1 1-1 0 0,0 0 1 0 0,0 0-1 0 0,-1 1 1 0 0,0 0-1 0 0,-1 0 11 0 0,-5-2-204 0 0,0 0-1 0 0,0 1 1 0 0,-1 1-1 0 0,-1 0 1 0 0,1 1-1 0 0,-1 1 1 0 0,0 0-1 0 0,0 1 0 0 0,0 1 1 0 0,-1 1-1 0 0,1 0 1 0 0,-1 1-1 0 0,1 1 1 0 0,-1 0-1 0 0,1 1 1 0 0,-1 1-1 0 0,1 0 1 0 0,-1 2-1 0 0,1 0 0 0 0,0 0 1 0 0,1 2-1 0 0,-1 0 1 0 0,1 1-1 0 0,-5 3 205 0 0,-33 19-2615 0 0,19-8-2334 0 0,6-2-6428 0 0</inkml:trace>
  <inkml:trace contextRef="#ctx0" brushRef="#br0" timeOffset="7428.929">3112 1086 9714 0 0,'0'0'2001'0'0,"0"0"-360"0"0,0 0-110 0 0,0 0 4 0 0,0 0-53 0 0,0 0-203 0 0,0 0-298 0 0,0 0-281 0 0,0 0-210 0 0,0 0-110 0 0,0 0-9 0 0,0 0 17 0 0,6-11 1 0 0,18-33-10 0 0,43-8 758 0 0,-52 44-983 0 0,14-8 67 0 0,0 1 0 0 0,1 1 0 0 0,1 1 0 0 0,-1 2 0 0 0,2 1 0 0 0,31-6-221 0 0,-60 16 1 0 0,0-1 0 0 0,0 0 1 0 0,-1 1-1 0 0,1 0 0 0 0,0 0 1 0 0,0 0-1 0 0,0 0 1 0 0,-1 0-1 0 0,1 0 0 0 0,0 1 1 0 0,0-1-1 0 0,0 1 0 0 0,-1 0 1 0 0,1 0-1 0 0,0 0 1 0 0,-1 0-1 0 0,1 0 0 0 0,-1 1 1 0 0,0-1-1 0 0,1 1 0 0 0,-1-1 1 0 0,0 1-1 0 0,0 0 1 0 0,0 0-1 0 0,0 0 0 0 0,0 0 1 0 0,0 0-1 0 0,0 1 0 0 0,-1-1 1 0 0,1 1-1 0 0,-1-1 1 0 0,0 1-1 0 0,1 1-1 0 0,4 7 84 0 0,1-1 1 0 0,1 1 0 0 0,0-1-1 0 0,0-1 1 0 0,1 0-1 0 0,0 0 1 0 0,0 0 0 0 0,1-1-1 0 0,0-1 1 0 0,1 1-1 0 0,0-2 1 0 0,0 1 0 0 0,0-2-1 0 0,1 0 1 0 0,0 0-1 0 0,0-1 1 0 0,0 0 0 0 0,0-1-1 0 0,1 0 1 0 0,-1-1-1 0 0,1-1 1 0 0,0 0 0 0 0,4 0-85 0 0,-17-1 86 0 0,0 0 18 0 0,0 0-8 0 0,0-19-248 0 0,-15-22-2083 0 0,5 20-4636 0 0,8 13-3224 0 0</inkml:trace>
  <inkml:trace contextRef="#ctx0" brushRef="#br0" timeOffset="7942.338">3497 246 9162 0 0,'0'0'1966'0'0,"0"0"-199"0"0,0 0-15 0 0,0 0 81 0 0,0 0-30 0 0,0 0-194 0 0,0 0-306 0 0,0 0-295 0 0,0 0-245 0 0,0 0-176 0 0,0 0-102 0 0,0 0-107 0 0,0 0-50 0 0,-1-4-36 0 0,1 3-280 0 0,0 1 1 0 0,0-1-1 0 0,0 0 0 0 0,0 1 0 0 0,-1-1 1 0 0,1 1-1 0 0,0-1 0 0 0,0 0 0 0 0,-1 1 1 0 0,1-1-1 0 0,0 1 0 0 0,-1-1 0 0 0,1 1 1 0 0,0-1-1 0 0,-1 1 0 0 0,1-1 0 0 0,-1 1 1 0 0,1 0-1 0 0,-1-1 0 0 0,1 1 0 0 0,-1 0 1 0 0,1-1-1 0 0,-1 1 0 0 0,0 0 1 0 0,1-1-1 0 0,-1 1 0 0 0,1 0 0 0 0,-1 0 1 0 0,0 0-1 0 0,1 0 0 0 0,-1 0 0 0 0,0 0 1 0 0,1 0-1 0 0,-1 0 0 0 0,1 0 0 0 0,-1 0 1 0 0,0 0-1 0 0,1 0 0 0 0,-1 0 0 0 0,0 0 1 0 0,1 0-1 0 0,-1 1 0 0 0,1-1 0 0 0,-1 0 1 0 0,1 0-1 0 0,-1 1 0 0 0,1-1 0 0 0,-1 1 1 0 0,0-1-1 0 0,1 0 0 0 0,0 1 1 0 0,-1-1-1 0 0,1 1 0 0 0,-1-1 0 0 0,1 1 1 0 0,0-1-1 0 0,-1 1 0 0 0,1-1 0 0 0,0 1 1 0 0,-1-1-1 0 0,1 1 0 0 0,0 0 0 0 0,0-1 1 0 0,0 1-1 0 0,-1-1 0 0 0,1 1 0 0 0,0 0 1 0 0,0-1-1 0 0,0 1-12 0 0,-12 10 16 0 0,-8 6 380 0 0,30-25 727 0 0,68-71-402 0 0,-75 69-161 0 0,-19 31-940 0 0,40-21-2515 0 0,-10 0-493 0 0,-5 0-2857 0 0,-1 0-6096 0 0</inkml:trace>
  <inkml:trace contextRef="#ctx0" brushRef="#br0" timeOffset="8635.785">4132 861 6529 0 0,'0'0'1517'0'0,"0"0"-437"0"0,0 0 50 0 0,0 0 262 0 0,0 0 119 0 0,0 0-98 0 0,0 0-215 0 0,0 0-226 0 0,0 0-150 0 0,0 0-134 0 0,0 0-104 0 0,0 0-81 0 0,0 0-22 0 0,21 19-6 0 0,65 58-16 0 0,-36-50 304 0 0,-42-26-594 0 0,16 0 105 0 0,1-1-1 0 0,-1-1 1 0 0,0-1 0 0 0,-1-2 0 0 0,1 0-1 0 0,0-1 1 0 0,-1-1 0 0 0,0-2-1 0 0,0 0 1 0 0,-1-1 0 0 0,0-2 0 0 0,-1 0-1 0 0,0-1 1 0 0,-1-1 0 0 0,0-1 0 0 0,2-3-274 0 0,-11 11 50 0 0,0-1 0 0 0,-1-1 0 0 0,0 0 1 0 0,0 0-1 0 0,-1-1 0 0 0,0 0 1 0 0,0-1-1 0 0,-1 0 0 0 0,0 0 0 0 0,-1 0 1 0 0,0-1-1 0 0,-1-1 0 0 0,0 1 1 0 0,-1-1-1 0 0,0 0 0 0 0,0 0 0 0 0,-2 0 1 0 0,1 0-1 0 0,-2-1 0 0 0,0 0 1 0 0,0 1-1 0 0,-1-1 0 0 0,-1 0 1 0 0,0-5-52 0 0,-3 12-10 0 0,0 1 0 0 0,0 0 0 0 0,-1 0 0 0 0,0 0 0 0 0,0 1 0 0 0,0-1 0 0 0,0 1-1 0 0,-1 0 1 0 0,0 0 0 0 0,0 0 0 0 0,0 1 0 0 0,0 0 0 0 0,0 0 0 0 0,-1 0-1 0 0,1 0 1 0 0,-1 1 0 0 0,0 0 0 0 0,0 0 0 0 0,0 1 0 0 0,0 0 0 0 0,0 0-1 0 0,0 0 1 0 0,0 1 0 0 0,0-1 0 0 0,0 1 0 0 0,0 1 0 0 0,0-1 0 0 0,0 1-1 0 0,0 0 1 0 0,0 1 0 0 0,-1 0 11 0 0,-129 50-120 0 0,116-42 112 0 0,0 0 5 0 0,0 1-1 0 0,0 0 1 0 0,1 2-1 0 0,1 0 1 0 0,0 1 0 0 0,1 1-1 0 0,1 0 1 0 0,0 1-1 0 0,1 1 1 0 0,0 1-1 0 0,2 0 1 0 0,0 0 0 0 0,1 1-1 0 0,1 1 1 0 0,1 0-1 0 0,-8 21 4 0 0,15-26 19 0 0,0 0-1 0 0,2 0 1 0 0,-1 0-1 0 0,2 0 1 0 0,0 0-1 0 0,1 0 1 0 0,0 0-1 0 0,1 3-18 0 0,0-9 51 0 0,0 0 0 0 0,1 0-1 0 0,0-1 1 0 0,0 1 0 0 0,1-1-1 0 0,0 1 1 0 0,0-1 0 0 0,1 0-1 0 0,0-1 1 0 0,1 1 0 0 0,-1-1-1 0 0,1 0 1 0 0,1 0-1 0 0,-1-1 1 0 0,1 0 0 0 0,0 0-1 0 0,1-1 1 0 0,-1 0 0 0 0,1 0-1 0 0,3 1-50 0 0,4 2 134 0 0,1-1 0 0 0,-1 0 0 0 0,1-1 0 0 0,1-1 0 0 0,-1 0 0 0 0,1-1 0 0 0,0-1 0 0 0,0-1 0 0 0,0 0 0 0 0,8-1-134 0 0,-3 0 113 0 0,-1-2 1 0 0,0 0-1 0 0,0-1 0 0 0,0-1 1 0 0,0-1-1 0 0,14-5-113 0 0,34-19 55 0 0,-53 17-192 0 0,1-3-20 0 0,-13-2-4466 0 0,-4 15-328 0 0,0 1-7175 0 0</inkml:trace>
  <inkml:trace contextRef="#ctx0" brushRef="#br0" timeOffset="9010.494">5049 1038 12283 0 0,'0'0'2739'0'0,"0"0"-1012"0"0,0 0-496 0 0,0 0-124 0 0,0 0-160 0 0,0 0-199 0 0,0 0-191 0 0,0 0-189 0 0,0 0-142 0 0,0 0-68 0 0,0 0-44 0 0,0 0-14 0 0,-25 21-20 0 0,-73 68-26 0 0,68-45-28 0 0,31-37-25 0 0,-2-3 22 0 0,1 0 0 0 0,0 1-1 0 0,0-1 1 0 0,0 0 0 0 0,0 0-1 0 0,1 0 1 0 0,0 0 0 0 0,0 0-1 0 0,0 0 1 0 0,0 0 0 0 0,1 0 0 0 0,0 0-1 0 0,-1 0 1 0 0,1-1 0 0 0,0 1-1 0 0,1-1 1 0 0,-1 1 0 0 0,1-1 0 0 0,0 0-1 0 0,-1 0 1 0 0,1 0 0 0 0,1 0-1 0 0,-1-1 1 0 0,0 1 0 0 0,1-1-1 0 0,-1 0 1 0 0,1 0 0 0 0,0 0 0 0 0,-1 0-1 0 0,1-1 1 0 0,0 1 0 0 0,0-1-1 0 0,0 0 1 0 0,0 0 0 0 0,0-1 0 0 0,0 1-1 0 0,1-1 1 0 0,0 0-23 0 0,5 2 148 0 0,0-1-1 0 0,0 0 1 0 0,0 0-1 0 0,0-1 1 0 0,0-1 0 0 0,0 0-1 0 0,0 0 1 0 0,0-1-1 0 0,-1 0 1 0 0,1 0 0 0 0,0-1-1 0 0,-1-1 1 0 0,0 0-1 0 0,1 0 1 0 0,-2 0 0 0 0,1-1-1 0 0,0-1 1 0 0,-1 1-1 0 0,0-2 1 0 0,0 1 0 0 0,-1-1-1 0 0,0 0 1 0 0,0 0 0 0 0,-1-1-1 0 0,3-4-147 0 0,-5 7 9 0 0,1 0-1 0 0,-2 0 1 0 0,1-1-1 0 0,-1 1 1 0 0,0-1-1 0 0,0 0 1 0 0,0 0-1 0 0,-1 0 1 0 0,0-1-1 0 0,0 1 1 0 0,0 0-1 0 0,-1-1 1 0 0,0 1-1 0 0,-1-1 1 0 0,1 0-1 0 0,-1 1 1 0 0,0-1-1 0 0,-1 1 1 0 0,0-1-1 0 0,0 1 1 0 0,0-1-1 0 0,-1 1 1 0 0,0-1-1 0 0,0 1 1 0 0,0 0-1 0 0,-1 0 0 0 0,-2-4-8 0 0,-62-27-2036 0 0,42 34-1314 0 0,-2 2-3682 0 0,13 1-5069 0 0</inkml:trace>
  <inkml:trace contextRef="#ctx0" brushRef="#br0" timeOffset="9309.787">4892 1145 12131 0 0,'0'0'2836'0'0,"0"0"-1010"0"0,0 0-512 0 0,0 0-129 0 0,0 0-135 0 0,0 0-181 0 0,0 0-197 0 0,0 0-198 0 0,0 0-166 0 0,0 0-59 0 0,0 0-55 0 0,0 0-45 0 0,0 0-5 0 0,18-4-47 0 0,56-8-25 0 0,-14 20 218 0 0,-43 0-258 0 0,60 18 169 0 0,-45-12-409 0 0,-15-12-838 0 0,-8-1-1962 0 0,0 0-5462 0 0,-5-1-2667 0 0</inkml:trace>
  <inkml:trace contextRef="#ctx0" brushRef="#br0" timeOffset="10364.385">4419 338 784 0 0,'0'0'3082'0'0,"0"0"-1359"0"0,0 0-278 0 0,0 0 103 0 0,0 0 118 0 0,0 0-35 0 0,0 0-115 0 0,0 0-149 0 0,0 0-182 0 0,0 0-146 0 0,0 0-108 0 0,0 0-80 0 0,0 0-43 0 0,-1-9-60 0 0,-3-28-53 0 0,29-1 2737 0 0,110-77-592 0 0,11-23-1620 0 0,-146 138-1217 0 0,1 0 0 0 0,-1 1-1 0 0,0-1 1 0 0,0 0-1 0 0,0 1 1 0 0,0-1-1 0 0,0 0 1 0 0,0 1 0 0 0,0-1-1 0 0,1 0 1 0 0,-1 0-1 0 0,0 1 1 0 0,0-1-1 0 0,1 0 1 0 0,-1 0 0 0 0,0 1-1 0 0,0-1 1 0 0,1 0-1 0 0,-1 0 1 0 0,0 0-1 0 0,0 1 1 0 0,1-1 0 0 0,-1 0-1 0 0,0 0 1 0 0,1 0-1 0 0,-1 0 1 0 0,0 0-1 0 0,1 0 1 0 0,-1 1 0 0 0,0-1-1 0 0,1 0 1 0 0,-1 0-1 0 0,0 0 1 0 0,1 0-1 0 0,-1 0 1 0 0,0 0 0 0 0,1-1-1 0 0,-1 1 1 0 0,0 0-1 0 0,1 0 1 0 0,-1 0-1 0 0,0 0 1 0 0,0 0 0 0 0,1 0-1 0 0,-1-1 1 0 0,0 1-1 0 0,1 0 1 0 0,-1 0-1 0 0,0 0 1 0 0,0-1 0 0 0,1 1-1 0 0,-1 0 1 0 0,0 0-1 0 0,0-1 1 0 0,1 1-1 0 0,-1 0 1 0 0,0 0 0 0 0,0-1-3 0 0,7 20 170 0 0,90 128 547 0 0,-7 22-216 0 0,-88-159-862 0 0,3 3 588 0 0,-3-11-4076 0 0,2-1-3644 0 0,-2-1-5191 0 0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8:27.72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19 0 0 0,'0'0'520'0'0,"0"0"71"0"0,0 0-99 0 0,0 0-123 0 0,0 0-62 0 0,0 0 37 0 0,0 1 1567 0 0,2 7 9770 0 0,-1-6-11500 0 0,144 1 3343 0 0,141-5-2290 0 0,299-14-791 0 0,-549 12-419 0 0,26-3 29 0 0,-9 5 619 0 0,-29 1-1810 0 0,2 0-5882 0 0,-24 1-879 0 0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2:08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12979 2931 1728 0 0,'0'0'1937'0'0,"0"0"-11"0"0,0 0 97 0 0,0 0 82 0 0,0 0-87 0 0,0 0-203 0 0,0 0-282 0 0,0 0-285 0 0,0 0-261 0 0,0 0-178 0 0,0 0-117 0 0,-4-2-86 0 0,-10-5-62 0 0,10 5-56 0 0,4 2-57 0 0,0 0-56 0 0,0 0-34 0 0,0 0-36 0 0,0 0-31 0 0,0 0-29 0 0,0 0-33 0 0,0 0-20 0 0,0 0-16 0 0,0 0-17 0 0,0 0-24 0 0,0 0-27 0 0,0 0-16 0 0,0 0-23 0 0,5 335 3687 0 0,-5-371-3575 0 0,-1 23-170 0 0,0 0 0 0 0,1 0 1 0 0,1 0-1 0 0,0 0 1 0 0,1 0-1 0 0,0 0 0 0 0,1 0 1 0 0,4-9-12 0 0,6-10 20 0 0,1 0 1 0 0,1 2 0 0 0,2 0 0 0 0,1 0-1 0 0,2 2 1 0 0,0 0 0 0 0,8-5-21 0 0,-21 24-17 0 0,30-15 139 0 0,-13 71 62 0 0,5 85 392 0 0,-29-131-558 0 0,0-1-5 0 0,0 0 11 0 0,0 0-9 0 0,0 0 9 0 0,0 0 12 0 0,0 0-3 0 0,0 0 0 0 0,0 0 6 0 0,0 0 3 0 0,0 0 6 0 0,0 0 6 0 0,0 0-2 0 0,0 0-17 0 0,0 0-8 0 0,0 0 1 0 0,0 0-14 0 0,1-16-1741 0 0,-2 2-4329 0 0,1 11 184 0 0,0 3-6026 0 0</inkml:trace>
  <inkml:trace contextRef="#ctx0" brushRef="#br0" timeOffset="-77760.056">599 306 1936 0 0,'0'0'1382'0'0,"0"0"-1251"0"0,0 0-605 0 0,0 0 197 0 0,0 0 698 0 0,0 0 794 0 0,0 0 538 0 0,0 0 130 0 0,0 0-230 0 0,0 0-322 0 0,0 0-249 0 0,13 7-179 0 0,43 24-90 0 0,-47-27-446 0 0,0 0 0 0 0,0-1 1 0 0,1 1-1 0 0,0-2 0 0 0,-1 1 0 0 0,1-2 0 0 0,0 1 0 0 0,0-1 0 0 0,0-1 0 0 0,0 0 0 0 0,0 0 0 0 0,0-1 0 0 0,0 0 1 0 0,3-1-368 0 0,-7 1 131 0 0,18-4 193 0 0,1-1 0 0 0,-1-2-1 0 0,0 0 1 0 0,0-2 0 0 0,-1 0 0 0 0,-1-2 0 0 0,0 0 0 0 0,4-4-324 0 0,28-16 327 0 0,-1-3 0 0 0,-2-1 0 0 0,-2-3 0 0 0,-1-2 0 0 0,4-8-327 0 0,-14 6 560 0 0,-135 275 836 0 0,60-117-1226 0 0,4 2 0 0 0,6 1 0 0 0,5 2 1 0 0,3 16-171 0 0,8-41 78 0 0,-5-1 1 0 0,-3-1 0 0 0,-5 0-1 0 0,-3-2 1 0 0,-5-1 0 0 0,-3-2-1 0 0,-4-1 1 0 0,-35 54-79 0 0,33-75 27 0 0,40-65-25 0 0,0-1 12 0 0,1 0 4 0 0,0 0 22 0 0,0 0 38 0 0,2-8 74 0 0,64-130-431 0 0,-50 74-1087 0 0,-12 25-2556 0 0,-3 13-7575 0 0,-1 18 1715 0 0</inkml:trace>
  <inkml:trace contextRef="#ctx0" brushRef="#br0" timeOffset="-77282.176">656 990 10930 0 0,'0'0'961'0'0,"0"0"-187"0"0,0 0 39 0 0,0 0 281 0 0,0 0 227 0 0,0 0-6 0 0,0 0-266 0 0,0 0-311 0 0,0 0-149 0 0,0 0 43 0 0,0 0 90 0 0,0 0-7 0 0,0 0-83 0 0,34-3-93 0 0,112-14-85 0 0,109-36 607 0 0,47-10-809 0 0,-286 60-245 0 0,26 3-30 0 0,-36 44 516 0 0,-19 231 766 0 0,16-231-1240 0 0,-2-43-51 0 0,-1-1 4 0 0,24-21-3171 0 0,-16 12-1857 0 0,-3 2-5477 0 0</inkml:trace>
  <inkml:trace contextRef="#ctx0" brushRef="#br0" timeOffset="-77104.295">1853 1348 17188 0 0,'0'0'3854'0'0,"0"0"-2765"0"0,0 0-918 0 0,0 0 53 0 0,0 0 252 0 0,0 0 196 0 0,0 0-2 0 0,0 0-165 0 0,0 0-227 0 0,0 0-146 0 0,0 0-71 0 0,0 0-40 0 0,0 0-45 0 0,2 30-61 0 0,7 92-122 0 0,-5-73-1038 0 0,-2-44-1996 0 0,1 5-6937 0 0,-3-9-183 0 0</inkml:trace>
  <inkml:trace contextRef="#ctx0" brushRef="#br0" timeOffset="-76943.356">1814 707 20092 0 0,'0'0'1137'0'0,"0"0"-561"0"0,0 0-216 0 0,0 0-32 0 0,0 0-96 0 0,0 0-200 0 0,0 0-312 0 0,0 0-216 0 0,0 0-240 0 0,0 0-385 0 0,0 0-1103 0 0,0 0-3593 0 0,0 0-6266 0 0</inkml:trace>
  <inkml:trace contextRef="#ctx0" brushRef="#br0" timeOffset="-76714.022">2506 1060 19708 0 0,'0'0'886'0'0,"0"0"-390"0"0,0 0-41 0 0,0 0 170 0 0,0 0 126 0 0,0 0-4 0 0,0 0-203 0 0,0 0-228 0 0,0 0-137 0 0,-11 32-70 0 0,-36 99-40 0 0,-38 78-91 0 0,-1-33-2799 0 0,83-172 2366 0 0,-13 18-3549 0 0,3-11-4029 0 0,9-10-1517 0 0</inkml:trace>
  <inkml:trace contextRef="#ctx0" brushRef="#br0" timeOffset="-76487.883">2109 1105 13299 0 0,'0'0'2063'0'0,"0"0"-627"0"0,0 0-354 0 0,0 0-179 0 0,0 0-122 0 0,0 0-77 0 0,0 0-118 0 0,0 0-77 0 0,0 0 6 0 0,0 0-28 0 0,0 0-50 0 0,0 0-63 0 0,0 0-74 0 0,29 27-70 0 0,93 87-90 0 0,-13-20 20 0 0,43 26-870 0 0,-121-104-898 0 0,-9-9-6304 0 0,-14-6-3199 0 0</inkml:trace>
  <inkml:trace contextRef="#ctx0" brushRef="#br0" timeOffset="-75685.148">2911 1314 16011 0 0,'0'0'1102'0'0,"0"0"-351"0"0,0 0 6 0 0,0 0 217 0 0,0 0 58 0 0,0 0-97 0 0,0 0-179 0 0,0 0-145 0 0,0 0-116 0 0,0 0-69 0 0,0 0-7 0 0,0 0-63 0 0,33 4-34 0 0,102 10-26 0 0,-73-22 73 0 0,-54 2-285 0 0,-2 3-51 0 0,0-1 1 0 0,0 0-1 0 0,0 0 0 0 0,-1 0 1 0 0,0-1-1 0 0,1 1 0 0 0,-2-1 0 0 0,1-1 1 0 0,0 1-1 0 0,-1-1 0 0 0,0 1 1 0 0,0-1-1 0 0,-1 0 0 0 0,0-1 0 0 0,0 1 1 0 0,0-1-1 0 0,-1 1 0 0 0,0-1 1 0 0,0 0-1 0 0,-1 0 0 0 0,1 0 0 0 0,-2 0 1 0 0,1 0-1 0 0,-1 0 0 0 0,0-6-33 0 0,-2 9-24 0 0,0 0 0 0 0,0 0 0 0 0,0 0 0 0 0,-1 0 0 0 0,1 1 1 0 0,-1-1-1 0 0,0 1 0 0 0,0 0 0 0 0,0 0 0 0 0,-1 0 0 0 0,1 0 0 0 0,0 0 0 0 0,-1 1 0 0 0,0 0 0 0 0,0 0 0 0 0,0 0 0 0 0,0 0 0 0 0,0 0 0 0 0,0 1 0 0 0,0-1 0 0 0,-1 1 0 0 0,1 0 0 0 0,0 1 0 0 0,-1-1 0 0 0,1 1 0 0 0,-1 0 0 0 0,1 0 0 0 0,0 0 0 0 0,-1 1 0 0 0,1-1 0 0 0,0 1 0 0 0,-1 0 0 0 0,1 0 0 0 0,0 1 0 0 0,0-1 0 0 0,0 1 0 0 0,0 0 0 0 0,-1 1 24 0 0,-13 6-146 0 0,0 2 0 0 0,1 0-1 0 0,0 0 1 0 0,1 2 0 0 0,0 0-1 0 0,1 1 1 0 0,1 1-1 0 0,0 0 1 0 0,1 0 0 0 0,1 2-1 0 0,0-1 1 0 0,1 2-1 0 0,-2 5 147 0 0,10-19-90 0 0,0 0 0 0 0,0 0-1 0 0,0 0 1 0 0,0 1 0 0 0,1-1 0 0 0,0 1-1 0 0,0 0 1 0 0,0-1 0 0 0,0 1-1 0 0,1 0 1 0 0,0 0 0 0 0,0 0-1 0 0,0 0 1 0 0,1 0 0 0 0,-1 0 0 0 0,1 1-1 0 0,0-1 1 0 0,1 0 0 0 0,-1 0-1 0 0,1 0 1 0 0,0 0 0 0 0,1 0-1 0 0,-1 0 1 0 0,1 0 0 0 0,0-1-1 0 0,0 1 1 0 0,0 0 0 0 0,1-1 0 0 0,-1 0-1 0 0,1 1 1 0 0,0-1 0 0 0,0 0-1 0 0,1-1 1 0 0,-1 1 0 0 0,1 0-1 0 0,0-1 1 0 0,0 0 0 0 0,0 0-1 0 0,1 0 1 0 0,-1-1 0 0 0,0 1 0 0 0,5 1 90 0 0,8-2-370 0 0,0 0 1 0 0,0 0-1 0 0,0-2 1 0 0,1 0 0 0 0,-1-1-1 0 0,0-1 1 0 0,0 0-1 0 0,0-1 1 0 0,0-1-1 0 0,0-1 1 0 0,4-2 369 0 0,21-11-1683 0 0,-1-2 0 0 0,-1-1 0 0 0,-1-3-1 0 0,-1 0 1 0 0,8-10 1683 0 0,-21 17-284 0 0,45-42 2635 0 0,-69 58-2123 0 0,0 0 1 0 0,0 1 0 0 0,-1-1-1 0 0,1 1 1 0 0,0-1-1 0 0,0 0 1 0 0,-1 0 0 0 0,1 0-1 0 0,0 1 1 0 0,-1-1 0 0 0,1 0-1 0 0,-1 0 1 0 0,1 0-1 0 0,-1 0 1 0 0,1 0 0 0 0,-1 0-1 0 0,0 0 1 0 0,1 0 0 0 0,-1 0-1 0 0,0 0 1 0 0,0 0-1 0 0,0 0 1 0 0,0 0 0 0 0,0 0-1 0 0,0 0 1 0 0,0 0 0 0 0,0-1-1 0 0,0 1 1 0 0,0 0-1 0 0,-1 0 1 0 0,1 0 0 0 0,0 0-1 0 0,-1 0 1 0 0,1 0 0 0 0,-1 1-1 0 0,1-1 1 0 0,-1 0-1 0 0,1 0 1 0 0,-1 0 0 0 0,0 0-1 0 0,1 0 1 0 0,-1 1 0 0 0,0-1-1 0 0,0 0-228 0 0,-7 2 183 0 0,0-1-1 0 0,1 2 0 0 0,-1-1 1 0 0,0 1-1 0 0,1 0 0 0 0,-1 1 1 0 0,1 0-1 0 0,0 0 0 0 0,0 0 1 0 0,0 1-1 0 0,0 0 0 0 0,1 1 1 0 0,-1-1-1 0 0,1 1 0 0 0,0 1-182 0 0,-4 3-52 0 0,1-1 1 0 0,0 1-1 0 0,1 1 0 0 0,0 0 0 0 0,1 0 0 0 0,0 1 1 0 0,1 0-1 0 0,0 0 0 0 0,0 0 0 0 0,1 1 0 0 0,1-1 1 0 0,0 1-1 0 0,0 1 0 0 0,0 5 52 0 0,4-15-34 0 0,-1 1 0 0 0,0 0 1 0 0,1 0-1 0 0,0 0 0 0 0,0 0 0 0 0,0 0 1 0 0,0 0-1 0 0,1 0 0 0 0,-1 0 0 0 0,1 0 0 0 0,0-1 1 0 0,0 1-1 0 0,1 0 0 0 0,-1 0 0 0 0,1-1 1 0 0,0 1-1 0 0,0-1 0 0 0,0 1 0 0 0,0-1 1 0 0,0 0-1 0 0,1 0 0 0 0,-1 0 0 0 0,1 0 0 0 0,0-1 1 0 0,0 1-1 0 0,0-1 0 0 0,0 1 0 0 0,1-1 1 0 0,-1 0-1 0 0,1 0 0 0 0,3 1 34 0 0,4 1 147 0 0,0 0-1 0 0,1 0 1 0 0,-1-1-1 0 0,1-1 1 0 0,0 0-1 0 0,0-1 1 0 0,0 0-1 0 0,0 0 1 0 0,0-1-1 0 0,0-1 1 0 0,-1 0-1 0 0,1-1 1 0 0,0 0-1 0 0,0-1 1 0 0,-1 0-1 0 0,1-1 1 0 0,-1 0-1 0 0,0-1 1 0 0,0 0-1 0 0,1-2-146 0 0,27-20 329 0 0,-2-2 1 0 0,-1-1-1 0 0,-2-2 1 0 0,-1-1-1 0 0,-1-2 0 0 0,-2-1 1 0 0,-1-1-1 0 0,-2-1 1 0 0,-2-2-1 0 0,14-32-329 0 0,-28 55 28 0 0,119-232-276 0 0,-122 228 159 0 0,-1 0 1 0 0,0 0-1 0 0,-1-1 1 0 0,-2 0-1 0 0,0 0 0 0 0,-1 0 1 0 0,-1 0-1 0 0,-2-1 0 0 0,0 1 1 0 0,-1 0-1 0 0,-2-10 89 0 0,1 26-12 0 0,1 0 0 0 0,-1 1 1 0 0,0-1-1 0 0,0 1 0 0 0,0 0 0 0 0,-1 0 0 0 0,0 0 0 0 0,0 0 1 0 0,0 0-1 0 0,-1 1 0 0 0,1-1 0 0 0,-1 1 0 0 0,0 0 0 0 0,-1 0 1 0 0,1 0-1 0 0,-1 1 0 0 0,1-1 0 0 0,-1 1 0 0 0,0 0 0 0 0,0 1 1 0 0,-1-1-1 0 0,1 1 0 0 0,0 0 0 0 0,-1 0 0 0 0,1 1 0 0 0,-1 0 0 0 0,0 0 1 0 0,1 0-1 0 0,-1 0 0 0 0,0 1 0 0 0,0 0 0 0 0,1 0 0 0 0,-1 1 1 0 0,0 0-1 0 0,0-1 0 0 0,1 2 0 0 0,-1-1 0 0 0,1 1 0 0 0,-1 0 1 0 0,1 0-1 0 0,-3 2 12 0 0,-16 9-23 0 0,1 0 1 0 0,1 2-1 0 0,0 1 0 0 0,1 0 1 0 0,1 2-1 0 0,1 0 1 0 0,0 1-1 0 0,2 1 1 0 0,0 1-1 0 0,1 0 0 0 0,1 1 1 0 0,1 1-1 0 0,-5 12 23 0 0,8-16 1 0 0,1 1 0 0 0,1 0-1 0 0,0 0 1 0 0,2 1 0 0 0,0 0-1 0 0,2 0 1 0 0,0 1 0 0 0,1-1-1 0 0,2 1 1 0 0,0 0 0 0 0,1 0-1 0 0,1 0 1 0 0,1 0 0 0 0,1 0-1 0 0,1 0 1 0 0,1-1 0 0 0,1 1-1 0 0,1-1 1 0 0,1 0 0 0 0,0 0-1 0 0,2-1 1 0 0,0 0 0 0 0,1-1-1 0 0,8 10 0 0 0,-1-4 41 0 0,1-1 0 0 0,1-1 0 0 0,2-1 1 0 0,0-1-1 0 0,1-1 0 0 0,1-1 0 0 0,0 0 0 0 0,2-2 0 0 0,0-1 0 0 0,1-1 0 0 0,0-1 0 0 0,1-2 0 0 0,16 6-41 0 0,-19-11-1339 0 0,-1 0 1 0 0,1-2-1 0 0,0-1 1 0 0,1 0-1 0 0,-1-2 1 0 0,16 0 1338 0 0,-25-2-11555 0 0</inkml:trace>
  <inkml:trace contextRef="#ctx0" brushRef="#br0" timeOffset="-75007.182">5422 1064 6641 0 0,'0'0'2500'0'0,"0"0"-175"0"0,0 0-177 0 0,0 0-244 0 0,0 0-254 0 0,0 0-330 0 0,0 0-306 0 0,0 0-236 0 0,0 0-167 0 0,0 0-108 0 0,0 0-60 0 0,-31 17-15 0 0,-99 57-25 0 0,63-16 96 0 0,56-42-385 0 0,-1-1-97 0 0,1 0 0 0 0,1 0 0 0 0,0 2 0 0 0,2-1 0 0 0,0 1 0 0 0,0 0 0 0 0,2 0 0 0 0,0 1 0 0 0,1 0 0 0 0,0 0 0 0 0,2 0 0 0 0,0 1 0 0 0,1-1 0 0 0,1 1 0 0 0,1 0 0 0 0,1 3-17 0 0,-1-19-35 0 0,1 0 1 0 0,0 0-1 0 0,-1 1 1 0 0,1-1-1 0 0,1 0 1 0 0,-1 0-1 0 0,0 0 1 0 0,1 0-1 0 0,-1 0 1 0 0,1-1-1 0 0,0 1 0 0 0,0 0 1 0 0,0-1-1 0 0,0 1 1 0 0,1-1-1 0 0,-1 0 1 0 0,1 0-1 0 0,-1 0 1 0 0,1 0-1 0 0,0 0 1 0 0,0-1-1 0 0,-1 1 0 0 0,1-1 1 0 0,0 1-1 0 0,1-1 1 0 0,-1 0-1 0 0,0 0 1 0 0,0-1-1 0 0,1 1 35 0 0,95 2-1847 0 0,-7-33-1569 0 0,-34 0-4995 0 0,-56 29 7968 0 0,23-13-7991 0 0</inkml:trace>
  <inkml:trace contextRef="#ctx0" brushRef="#br0" timeOffset="-70597.863">6032 1013 720 0 0,'0'0'2329'0'0,"0"0"-925"0"0,0 0-305 0 0,0 0 134 0 0,0 0 208 0 0,0 0 91 0 0,0 0-89 0 0,0 0-301 0 0,0 0-340 0 0,0 0-253 0 0,-19 9-173 0 0,-59 30-91 0 0,75-37-249 0 0,0-1 0 0 0,0 1 1 0 0,0 0-1 0 0,0 0 0 0 0,0 1 0 0 0,0-1 0 0 0,1 1 1 0 0,-1-1-1 0 0,1 1 0 0 0,0 0 0 0 0,0 0 1 0 0,0 0-1 0 0,0 0 0 0 0,0 0 0 0 0,1 0 0 0 0,-1 0 1 0 0,1 1-1 0 0,0-1 0 0 0,0 1-36 0 0,-3 7 104 0 0,-3 4 19 0 0,2 0 0 0 0,-1 1 0 0 0,2 0 0 0 0,0 0 0 0 0,1 0 0 0 0,1 0 0 0 0,1 0 0 0 0,0 1 0 0 0,0-1 0 0 0,2 0 0 0 0,0 2-123 0 0,1-10 79 0 0,-1 0 1 0 0,2 0-1 0 0,-1 0 1 0 0,1 0-1 0 0,0 0 1 0 0,0-1-1 0 0,1 1 1 0 0,0-1-1 0 0,1 0 1 0 0,-1 0-1 0 0,1-1 0 0 0,0 1 1 0 0,1-1-1 0 0,0 0 1 0 0,0 0-1 0 0,0-1 1 0 0,1 0-1 0 0,1 1-78 0 0,-2-4 181 0 0,1-1 0 0 0,-1 0 0 0 0,0 0 0 0 0,0 0 0 0 0,1-1 0 0 0,-1 1 0 0 0,0-2 0 0 0,1 1 1 0 0,-1-1-1 0 0,0 0 0 0 0,0 0 0 0 0,1-1 0 0 0,-1 1 0 0 0,0-1 0 0 0,-1-1 0 0 0,1 1 0 0 0,0-1 1 0 0,2-2-183 0 0,9-6 217 0 0,-1-2 0 0 0,-1 0 0 0 0,0-1 0 0 0,-1 0 0 0 0,0-1 0 0 0,-1-1 0 0 0,-1 0 1 0 0,0-1-1 0 0,-1 0 0 0 0,-1-1 0 0 0,0-1-217 0 0,-4 6 40 0 0,-1 1-1 0 0,0-1 1 0 0,-1 0-1 0 0,0 0 1 0 0,-1-1-1 0 0,0 1 1 0 0,-1-1 0 0 0,-1 1-1 0 0,0-1 1 0 0,-1 0-1 0 0,0 0 1 0 0,-2-8-40 0 0,-1 17-38 0 0,0 1 0 0 0,0 1 0 0 0,0-1 0 0 0,0 0 0 0 0,-1 1 0 0 0,1-1 0 0 0,-1 1 0 0 0,0 0 0 0 0,0 0 0 0 0,0 1 0 0 0,0-1 0 0 0,-1 1 0 0 0,1 0 0 0 0,-1 0 0 0 0,0 0 0 0 0,1 1 0 0 0,-1 0 0 0 0,0 0 0 0 0,0 0 0 0 0,0 0 0 0 0,1 1 0 0 0,-1 0 0 0 0,0 0 0 0 0,0 0 0 0 0,0 0 0 0 0,0 1 0 0 0,0 0 0 0 0,0 0 0 0 0,1 0 0 0 0,-1 1 0 0 0,-2 0 38 0 0,-6 1-181 0 0,0 1-1 0 0,1 0 1 0 0,-1 1-1 0 0,1 0 1 0 0,0 1-1 0 0,0 0 1 0 0,1 1-1 0 0,0 0 1 0 0,0 1-1 0 0,1 0 1 0 0,-6 6 181 0 0,55-7-614 0 0,137-62 1876 0 0,-97 32-801 0 0,-42 20-6534 0 0,-28 0-4081 0 0,-5-1 4374 0 0</inkml:trace>
  <inkml:trace contextRef="#ctx0" brushRef="#br0" timeOffset="-69833.476">6674 1053 3297 0 0,'0'0'1812'0'0,"0"0"-48"0"0,0 0 1 0 0,0 0 41 0 0,0 0-65 0 0,0 0-251 0 0,0 0-288 0 0,0 0-268 0 0,0 0-195 0 0,0 0-131 0 0,0 0-93 0 0,0 0-100 0 0,0 0-79 0 0,-21 2-63 0 0,-65 11-27 0 0,83-13-223 0 0,0 1 1 0 0,0 0-1 0 0,-1-1 0 0 0,1 1 1 0 0,0 1-1 0 0,0-1 1 0 0,0 0-1 0 0,0 1 1 0 0,0 0-1 0 0,1-1 0 0 0,-1 1 1 0 0,0 0-1 0 0,1 0 1 0 0,-1 1-1 0 0,1-1 1 0 0,0 1-1 0 0,0-1 0 0 0,0 1 1 0 0,0-1-1 0 0,0 2-23 0 0,-6 7 79 0 0,-3 0-48 0 0,1 1 0 0 0,0 0 0 0 0,1 1 1 0 0,1 0-1 0 0,0 0 0 0 0,0 1 0 0 0,1 0 1 0 0,1 0-1 0 0,1 1 0 0 0,0 0 0 0 0,1 0 1 0 0,0 0-1 0 0,1 0 0 0 0,1 1 1 0 0,0 0-1 0 0,1-1 0 0 0,1 1 0 0 0,1 2-31 0 0,-1-14 18 0 0,1 0-1 0 0,0 0 1 0 0,0 0-1 0 0,1 0 1 0 0,-1 0-1 0 0,1 0 1 0 0,0-1-1 0 0,0 1 1 0 0,0 0 0 0 0,0-1-1 0 0,1 0 1 0 0,-1 1-1 0 0,1-1 1 0 0,0 0-1 0 0,0 0 1 0 0,0-1-1 0 0,0 1 1 0 0,0-1-1 0 0,1 1 1 0 0,-1-1-1 0 0,1 0 1 0 0,0-1-1 0 0,0 1 1 0 0,-1 0-1 0 0,1-1 1 0 0,0 0 0 0 0,0 0-1 0 0,0 0 1 0 0,3 0-18 0 0,2 0 117 0 0,-1 0 0 0 0,1 0 0 0 0,-1-1 0 0 0,1 0 0 0 0,-1-1 0 0 0,0 0 0 0 0,1 0 0 0 0,-1-1 0 0 0,0 0 0 0 0,1 0 0 0 0,-1-1 0 0 0,-1 0 0 0 0,1 0 0 0 0,1-1-117 0 0,15-11 304 0 0,-1 0-1 0 0,0-2 0 0 0,-1 0 1 0 0,-1-1-1 0 0,0-2 1 0 0,-2 0-1 0 0,13-17-303 0 0,-23 26 62 0 0,-1 1 0 0 0,0-2 0 0 0,-1 1 0 0 0,-1-1 0 0 0,0 0 0 0 0,0 0 0 0 0,-1 0 0 0 0,-1-1 0 0 0,0 0 0 0 0,-1 0 0 0 0,0 0 0 0 0,-1 0 0 0 0,0-1 0 0 0,-1 1 0 0 0,-1-1 0 0 0,0 1 0 0 0,-1-5-62 0 0,0 15-24 0 0,1-1-1 0 0,-1 0 0 0 0,-1 0 0 0 0,1 0 0 0 0,-1 1 0 0 0,1-1 0 0 0,-1 1 0 0 0,0-1 0 0 0,0 1 0 0 0,-1 0 1 0 0,1 0-1 0 0,-1 0 0 0 0,1 0 0 0 0,-1 0 0 0 0,0 1 0 0 0,0-1 0 0 0,0 1 0 0 0,-1-1 0 0 0,1 1 0 0 0,0 0 1 0 0,-1 1-1 0 0,1-1 0 0 0,-1 1 0 0 0,0-1 0 0 0,0 1 0 0 0,1 0 0 0 0,-1 0 0 0 0,0 1 0 0 0,0-1 1 0 0,-3 1 24 0 0,-6-1-377 0 0,1 0 1 0 0,-1 1 0 0 0,1 0 0 0 0,-1 1-1 0 0,1 1 1 0 0,0 0 0 0 0,-1 1 0 0 0,1 0 0 0 0,-3 1 376 0 0,-42 23-5111 0 0,32-14-1436 0 0,9-5-3040 0 0</inkml:trace>
  <inkml:trace contextRef="#ctx0" brushRef="#br0" timeOffset="-66785.676">7237 1149 1656 0 0,'0'0'1127'0'0,"0"0"-40"0"0,0 0 164 0 0,0 0 335 0 0,0 0 265 0 0,0 0 24 0 0,0 0-245 0 0,0 0-446 0 0,0 0-405 0 0,0 0-291 0 0,0 0-165 0 0,0 26 1258 0 0,-3 47 377 0 0,-16 34-907 0 0,-50 151-83 0 0,63-240-1271 0 0,-1 5 2461 0 0,9-40-207 0 0,10-29-1754 0 0,1 1 0 0 0,3 0 1 0 0,2 1-1 0 0,2 1 0 0 0,23-36-197 0 0,-37 66 25 0 0,17-30 55 0 0,2 1 1 0 0,2 1-1 0 0,1 1 0 0 0,2 1 0 0 0,5-2-80 0 0,-31 38 6 0 0,-1-1 0 0 0,1 1-1 0 0,0-1 1 0 0,1 1 0 0 0,-1 0-1 0 0,1 1 1 0 0,-1-1-1 0 0,1 1 1 0 0,0 0 0 0 0,0 0-1 0 0,-1 0 1 0 0,2 1-1 0 0,-1 0 1 0 0,0 0 0 0 0,0 0-1 0 0,0 0 1 0 0,0 1 0 0 0,1 0-1 0 0,-1 0-5 0 0,-2 2 5 0 0,0 0 1 0 0,-1-1-1 0 0,1 1 0 0 0,-1 0 1 0 0,1 1-1 0 0,-1-1 0 0 0,0 0 0 0 0,0 1 1 0 0,0-1-1 0 0,0 1 0 0 0,0 0 1 0 0,-1-1-1 0 0,1 1 0 0 0,-1 0 0 0 0,0 0 1 0 0,0 0-1 0 0,0 0 0 0 0,0 0 1 0 0,0 0-1 0 0,-1 0 0 0 0,1 1 0 0 0,-1-1 1 0 0,0 0-1 0 0,0 0 0 0 0,0 3-5 0 0,0-4 3 0 0,-3 119 20 0 0,3-121-74 0 0,-1 12-1994 0 0,3-10-2678 0 0,2-1-4291 0 0,2-1-1031 0 0</inkml:trace>
  <inkml:trace contextRef="#ctx0" brushRef="#br0" timeOffset="-66130.783">8007 1152 14779 0 0,'0'0'1654'0'0,"0"0"-505"0"0,0 0-256 0 0,0 0 123 0 0,0 0 88 0 0,0 0-60 0 0,0 0-201 0 0,0 0-247 0 0,0 0-217 0 0,0 0-131 0 0,0 0-85 0 0,0 0-75 0 0,0 0 8 0 0,-34 3 0 0 0,-103 13 0 0 0,67 12 49 0 0,61-19-127 0 0,0-2-22 0 0,0 1 0 0 0,1 0 1 0 0,-1 0-1 0 0,2 0 1 0 0,-1 1-1 0 0,1 0 0 0 0,1 1 1 0 0,0-1-1 0 0,0 1 1 0 0,1 1-1 0 0,0-1 0 0 0,1 1 1 0 0,0-1-1 0 0,1 1 1 0 0,0 1-1 0 0,0-1 0 0 0,1 0 1 0 0,1 0-1 0 0,0 1 1 0 0,1-1-1 0 0,0 1 0 0 0,0-1 1 0 0,2 5 3 0 0,1-10 1 0 0,1 1 1 0 0,0-1 0 0 0,1 0-1 0 0,-1 0 1 0 0,1-1-1 0 0,0 1 1 0 0,0-1-1 0 0,1 0 1 0 0,0-1 0 0 0,0 1-1 0 0,0-1 1 0 0,0 0-1 0 0,1 0 1 0 0,-1-1-1 0 0,1 0 1 0 0,0 0-1 0 0,0-1 1 0 0,0 0 0 0 0,0 0-1 0 0,0-1 1 0 0,1 1-1 0 0,-1-2 1 0 0,1 1-1 0 0,-1-1 1 0 0,0 0 0 0 0,1 0-1 0 0,-1-1 1 0 0,1 0-1 0 0,0-1-1 0 0,8 0 95 0 0,0 0-1 0 0,0-1 0 0 0,-1-1 1 0 0,0-1-1 0 0,0 0 0 0 0,0-1 1 0 0,0 0-1 0 0,-1-1 0 0 0,0-1 1 0 0,-1 0-1 0 0,1-1 1 0 0,-2-1-1 0 0,1 0 0 0 0,-1 0 1 0 0,10-12-95 0 0,11-15 281 0 0,-1-1 0 0 0,-2-1-1 0 0,-2-2 1 0 0,11-22-281 0 0,-20 32 5 0 0,-1-1 0 0 0,-2-1 0 0 0,-1-1 0 0 0,-1 0 0 0 0,-2-1 0 0 0,-2 0-1 0 0,-1-1 1 0 0,-2 0 0 0 0,-1 0 0 0 0,-2-1 0 0 0,-1-14-5 0 0,-3 31-20 0 0,0-1 0 0 0,-2 0 0 0 0,-1 0 0 0 0,0 0 0 0 0,-1 1 0 0 0,-2-1 0 0 0,0-1 20 0 0,4 16-6 0 0,0 0-1 0 0,-1 1 1 0 0,0-1-1 0 0,0 1 1 0 0,0-1-1 0 0,0 1 1 0 0,-1 0-1 0 0,0 0 1 0 0,0 0-1 0 0,0 1 1 0 0,-1-1 0 0 0,1 1-1 0 0,-1 0 1 0 0,0 0-1 0 0,0 1 1 0 0,-1-1-1 0 0,1 1 1 0 0,-1 1-1 0 0,1-1 1 0 0,-1 1-1 0 0,0 0 1 0 0,0 0-1 0 0,0 0 1 0 0,0 1-1 0 0,-5-1 7 0 0,-2 1-4 0 0,0 1-1 0 0,0 0 0 0 0,0 1 1 0 0,0 0-1 0 0,0 1 0 0 0,0 0 1 0 0,0 1-1 0 0,0 1 0 0 0,1 0 1 0 0,0 0-1 0 0,0 1 0 0 0,0 1 1 0 0,0 0-1 0 0,1 1 0 0 0,0 0 1 0 0,0 1-1 0 0,1 0 0 0 0,0 0 1 0 0,0 1-1 0 0,1 1 0 0 0,0-1 1 0 0,1 1-1 0 0,0 1 0 0 0,1 0 1 0 0,0 0-1 0 0,0 0 0 0 0,1 1 1 0 0,1 0-1 0 0,0 0 0 0 0,1 0 1 0 0,0 1-1 0 0,0 0 0 0 0,2-1 1 0 0,-1 9 4 0 0,0-1 3 0 0,0 0 1 0 0,2-1 0 0 0,1 1 0 0 0,0 0-1 0 0,2 0 1 0 0,0 0 0 0 0,1-1-1 0 0,1 1 1 0 0,0-1 0 0 0,2 0 0 0 0,0 0-1 0 0,2-1 1 0 0,0 0 0 0 0,2 2-4 0 0,11 14 96 0 0,2-1 0 0 0,1-1 0 0 0,2-1 0 0 0,1-2 0 0 0,1 0 1 0 0,2-2-1 0 0,0-1 0 0 0,19 11-96 0 0,-47-36 6 0 0,108 121 183 0 0,-105-107-201 0 0,8-20-5475 0 0,3-14 1142 0 0,-3 3-4172 0 0,-4 8-640 0 0</inkml:trace>
  <inkml:trace contextRef="#ctx0" brushRef="#br0" timeOffset="-65884.247">8660 1163 8250 0 0,'0'0'256'0'0,"0"0"-448"0"0,0 0-96 0 0,0 0-144 0 0,0 0-401 0 0,0 0-1415 0 0,0 0-2265 0 0</inkml:trace>
  <inkml:trace contextRef="#ctx0" brushRef="#br0" timeOffset="-65640.582">8701 644 16396 0 0,'0'0'1960'0'0,"0"0"-568"0"0,0 0-392 0 0,0 0-95 0 0,0 0-81 0 0,0 0-128 0 0,0-191-176 0 0,0 187-224 0 0,0 1-264 0 0,0 3-240 0 0,0 3-136 0 0,2 8-32 0 0,5 8-64 0 0,-1 10-184 0 0,3 8-769 0 0,-4-8-2583 0 0,-1-10-8667 0 0</inkml:trace>
  <inkml:trace contextRef="#ctx0" brushRef="#br0" timeOffset="-65403.233">8872 1443 17244 0 0,'0'0'1349'0'0,"0"0"-463"0"0,0 0-129 0 0,0 0 39 0 0,0 0 50 0 0,0 0-46 0 0,0 0-162 0 0,0 0-178 0 0,15-33-98 0 0,46-104-69 0 0,-6 31 217 0 0,-44 87-459 0 0,64-83-99 0 0,-74 102 34 0 0,-1-1 0 0 0,0 1 0 0 0,1 0 1 0 0,-1-1-1 0 0,0 1 0 0 0,1 0 0 0 0,-1-1 0 0 0,0 1 0 0 0,1 0 0 0 0,-1 0 0 0 0,1-1 1 0 0,-1 1-1 0 0,1 0 0 0 0,-1 0 0 0 0,1 0 0 0 0,-1 0 0 0 0,1 0 0 0 0,-1 0 0 0 0,1-1 1 0 0,-1 1-1 0 0,1 0 0 0 0,-1 0 0 0 0,1 0 0 0 0,-1 1 0 0 0,1-1 0 0 0,-1 0 0 0 0,1 0 1 0 0,-1 0-1 0 0,0 0 0 0 0,1 0 0 0 0,-1 0 0 0 0,1 1 0 0 0,-1-1 0 0 0,1 0 0 0 0,-1 0 1 0 0,1 1-1 0 0,-1-1 0 0 0,0 0 0 0 0,1 1 0 0 0,-1-1 0 0 0,0 0 0 0 0,1 1 0 0 0,-1-1 1 0 0,0 1-1 0 0,0-1 0 0 0,1 1 0 0 0,-1-1 0 0 0,0 0 0 0 0,0 1 0 0 0,0-1 0 0 0,1 1 1 0 0,-1-1-1 0 0,0 1 0 0 0,0-1 0 0 0,0 1 0 0 0,0-1 0 0 0,0 1 0 0 0,0-1 0 0 0,0 1 1 0 0,0 0 13 0 0,0 39-358 0 0,0-30 286 0 0,-7 64-327 0 0,4-64 320 0 0,1 0 1 0 0,1 0 0 0 0,0 1-1 0 0,0-1 1 0 0,1 1 0 0 0,0-1-1 0 0,1 1 1 0 0,0-1 0 0 0,1 0-1 0 0,0 1 1 0 0,1-1 0 0 0,0 0-1 0 0,0 0 1 0 0,4 7 78 0 0,-5-13 32 0 0,1 1 1 0 0,-1-1-1 0 0,1 1 0 0 0,0-1 1 0 0,0 0-1 0 0,1 0 0 0 0,-1 0 0 0 0,1 0 1 0 0,0-1-1 0 0,0 0 0 0 0,0 0 1 0 0,0 0-1 0 0,0 0 0 0 0,1 0 1 0 0,0-1-1 0 0,-1 0 0 0 0,1 0 0 0 0,0 0 1 0 0,0 0-1 0 0,0-1 0 0 0,0 0 1 0 0,0 0-1 0 0,0 0 0 0 0,0-1 1 0 0,1 0-1 0 0,-1 0 0 0 0,0 0 0 0 0,0 0 1 0 0,0-1-1 0 0,0 0 0 0 0,0 0 1 0 0,1-1-33 0 0,8-4 166 0 0,-1 0-1 0 0,0-1 1 0 0,0-1 0 0 0,0 0 0 0 0,-1-1 0 0 0,-1-1 0 0 0,1 1 0 0 0,-2-2 0 0 0,1 0 0 0 0,-1 0 0 0 0,-1 0 0 0 0,0-1 0 0 0,-1-1 0 0 0,0 0 0 0 0,-1 0 0 0 0,0 0-1 0 0,-1-1 1 0 0,-1 0 0 0 0,1-2-166 0 0,-4 10-142 0 0,1 0-1 0 0,-1 0 0 0 0,0-1 0 0 0,-1 0 0 0 0,1 1 1 0 0,-1-1-1 0 0,-1 0 0 0 0,1 1 0 0 0,-1-1 0 0 0,0 0 1 0 0,-1 0-1 0 0,0 1 0 0 0,0-1 0 0 0,-1-4 143 0 0,-7 2-2540 0 0,3 7-2151 0 0,1 1-6994 0 0</inkml:trace>
  <inkml:trace contextRef="#ctx0" brushRef="#br0" timeOffset="-65003.444">8647 1071 3833 0 0,'0'0'3148'0'0,"0"0"-880"0"0,0 0-243 0 0,0 0-78 0 0,0 0-99 0 0,0 0-189 0 0,0 0-279 0 0,0 0-248 0 0,0 0-210 0 0,0 0-160 0 0,0 0-101 0 0,0 0-80 0 0,0 0-85 0 0,-8 15-80 0 0,-50 107 879 0 0,7 99-368 0 0,43-193-609 0 0,2-9-1620 0 0,5-8-3314 0 0,1-11-1924 0 0,0 0-5132 0 0</inkml:trace>
  <inkml:trace contextRef="#ctx0" brushRef="#br0" timeOffset="-63897.851">10008 1178 8442 0 0,'0'0'2211'0'0,"0"0"-412"0"0,0 0-247 0 0,0 0-39 0 0,0 0-45 0 0,0 0-124 0 0,0 0-240 0 0,0 0-290 0 0,0 0-255 0 0,0 0-155 0 0,0 0-104 0 0,-35 6-48 0 0,-108 22-24 0 0,139-28-210 0 0,-1 1-1 0 0,1-1 1 0 0,0 1 0 0 0,-1 0 0 0 0,1 1-1 0 0,0-1 1 0 0,0 1 0 0 0,0 0 0 0 0,0 0-1 0 0,0 0 1 0 0,0 0 0 0 0,0 1 0 0 0,1-1-1 0 0,-1 1 1 0 0,1 0 0 0 0,0 0-1 0 0,-1 1-17 0 0,-5 6 67 0 0,0-3-37 0 0,1 1-1 0 0,0 0 1 0 0,0 1-1 0 0,0-1 0 0 0,1 2 1 0 0,1-1-1 0 0,0 1 1 0 0,0-1-1 0 0,1 2 1 0 0,0-1-1 0 0,0 0 1 0 0,1 1-1 0 0,1 0 1 0 0,0 0-1 0 0,1 0 1 0 0,0 1-1 0 0,0-1 1 0 0,1 0-1 0 0,0 1 1 0 0,2 5-30 0 0,1-13 32 0 0,1 0 0 0 0,0-1 0 0 0,0 1 0 0 0,0-1 0 0 0,0 0 0 0 0,1 0 0 0 0,-1 0 0 0 0,1 0 0 0 0,0-1 1 0 0,0 1-1 0 0,0-1 0 0 0,0 0 0 0 0,0 0 0 0 0,0-1 0 0 0,1 1 0 0 0,-1-1 0 0 0,0 0 0 0 0,1 0 1 0 0,-1 0-1 0 0,1-1 0 0 0,0 1 0 0 0,-1-1 0 0 0,1 0 0 0 0,-1-1 0 0 0,1 1 0 0 0,-1-1 0 0 0,1 0 0 0 0,3-1-32 0 0,8-1 76 0 0,1-1 0 0 0,-1-1 0 0 0,0-1 0 0 0,0 0 0 0 0,-1-1-1 0 0,0 0 1 0 0,0-1 0 0 0,-1-1 0 0 0,0-1 0 0 0,0 0-1 0 0,-1-1 1 0 0,9-8-76 0 0,21-15 97 0 0,-26 20-77 0 0,-13 10-20 0 0,0 1 0 0 0,0-1-1 0 0,0 1 1 0 0,1-1-1 0 0,-1 1 1 0 0,1 1 0 0 0,0-1-1 0 0,0 1 1 0 0,0 0-1 0 0,0 0 1 0 0,0 0-1 0 0,0 1 1 0 0,6-2 0 0 0,-5 30-159 0 0,-7 97 265 0 0,3-121-94 0 0,0 0 1 0 0,0-1 0 0 0,0 1-1 0 0,0-1 1 0 0,0 0 0 0 0,1 1-1 0 0,-1-1 1 0 0,1 0-1 0 0,0-1 1 0 0,0 1 0 0 0,0 0-1 0 0,0-1 1 0 0,0 0 0 0 0,0 1-1 0 0,0-1 1 0 0,0 0 0 0 0,0-1-1 0 0,0 1 1 0 0,1-1 0 0 0,-1 1-1 0 0,0-1 1 0 0,0 0 0 0 0,1 0-1 0 0,-1 0 1 0 0,0-1 0 0 0,0 1-1 0 0,1-1 1 0 0,-1 0 0 0 0,0 0-1 0 0,0 0 1 0 0,0 0-1 0 0,0 0 1 0 0,0-1 0 0 0,0 1-1 0 0,0-1 1 0 0,0 0 0 0 0,0 0-13 0 0,24-14 180 0 0,-2-1-1 0 0,1-1 1 0 0,-2-1 0 0 0,-1-1 0 0 0,0-1 0 0 0,9-12-180 0 0,-5 7 137 0 0,8-9-99 0 0,-1-1 0 0 0,-2-1 0 0 0,-1-2 0 0 0,-2-1 0 0 0,-2-1 0 0 0,-2-2 0 0 0,-1 0 0 0 0,-3-2 0 0 0,-1 0 0 0 0,-3-1 0 0 0,-1-1 0 0 0,-3-1 0 0 0,-2 0-1 0 0,-1 0 1 0 0,-1-24-38 0 0,-6 44-3 0 0,-1 17 9 0 0,0 0-1 0 0,0 1 0 0 0,-2-1 0 0 0,1 0 0 0 0,-1 0 0 0 0,-1 0 0 0 0,0 0 0 0 0,0 0 0 0 0,-1 0 0 0 0,0 0 1 0 0,-1 1-1 0 0,-1-1 0 0 0,1 1 0 0 0,-2 0 0 0 0,1 0 0 0 0,-6-8-5 0 0,7 16-1 0 0,-1 0-1 0 0,1 0 0 0 0,0 0 1 0 0,0 1-1 0 0,-1-1 1 0 0,1 1-1 0 0,-1 0 0 0 0,1 0 1 0 0,-1 1-1 0 0,0-1 1 0 0,1 1-1 0 0,-1-1 0 0 0,0 1 1 0 0,1 0-1 0 0,-1 1 1 0 0,0-1-1 0 0,1 1 0 0 0,-1-1 1 0 0,0 1-1 0 0,1 0 1 0 0,-1 0-1 0 0,1 1 0 0 0,0-1 1 0 0,-1 1-1 0 0,1 0 1 0 0,0 0-1 0 0,0 0 1 0 0,0 0-1 0 0,0 0 0 0 0,0 1 1 0 0,1-1-1 0 0,-1 1 1 0 0,1 0-1 0 0,-1-1 0 0 0,1 1 1 0 0,-1 2 1 0 0,-9 16 8 0 0,1 1 0 0 0,0 1 0 0 0,2 0 1 0 0,0 0-1 0 0,2 1 0 0 0,1 0 0 0 0,0 0 1 0 0,2 0-1 0 0,1 1 0 0 0,1-1 0 0 0,1 1 1 0 0,1 0-1 0 0,1 0 0 0 0,1 1-8 0 0,-2-23 1 0 0,22 354 176 0 0,1 36-113 0 0,-23-392-73 0 0,0-1 10 0 0,-4-24-534 0 0,-26-79-2066 0 0,-1-7-3931 0 0,12 70 1162 0 0,10 20 149 0 0,0 0-1971 0 0</inkml:trace>
  <inkml:trace contextRef="#ctx0" brushRef="#br0" timeOffset="-63103.227">10194 932 6361 0 0,'0'0'2123'0'0,"0"0"-473"0"0,0 0-524 0 0,0 0-183 0 0,0 0 180 0 0,0 0 277 0 0,0 0 175 0 0,0 0-72 0 0,0 0-244 0 0,0 0-234 0 0,0 0-209 0 0,0 0-166 0 0,0 0-114 0 0,35 2-73 0 0,114 8-74 0 0,171-3 582 0 0,-307-8-1014 0 0,0 1 0 0 0,0 0 0 0 0,0 1 0 0 0,0 1 0 0 0,0 0 1 0 0,0 1-1 0 0,0 0 0 0 0,0 1 0 0 0,-1 1 0 0 0,0 0 0 0 0,0 0 0 0 0,0 1 0 0 0,0 1 0 0 0,-1 0 0 0 0,0 0 0 0 0,9 10 43 0 0,5 64 112 0 0,-23-79-58 0 0,0 1 0 0 0,0-1 0 0 0,0 1 0 0 0,0-1-1 0 0,0 0 1 0 0,1 1 0 0 0,-1-1 0 0 0,1 0 0 0 0,0-1 0 0 0,-1 1-1 0 0,1 0 1 0 0,0-1 0 0 0,0 0 0 0 0,0 1 0 0 0,0-1-1 0 0,0 0 1 0 0,1-1 0 0 0,-1 1 0 0 0,0-1 0 0 0,0 1 0 0 0,1-1-1 0 0,-1 0 1 0 0,0 0 0 0 0,0 0 0 0 0,1-1 0 0 0,-1 1 0 0 0,0-1-1 0 0,0 0 1 0 0,0 1 0 0 0,0-1 0 0 0,0-1 0 0 0,0 1-1 0 0,0 0 1 0 0,0-1 0 0 0,0 0 0 0 0,0 1 0 0 0,-1-1 0 0 0,1 0-1 0 0,-1-1-53 0 0,127-85 687 0 0,-125 85-676 0 0,0 0 0 0 0,-1 0 0 0 0,1-1 0 0 0,0 1 0 0 0,-1-1 0 0 0,0 0 0 0 0,0 0 0 0 0,0 0 0 0 0,0 0 0 0 0,-1-1 0 0 0,1 1-1 0 0,-1-1 1 0 0,-1 1 0 0 0,1-1 0 0 0,0 0 0 0 0,-1 1 0 0 0,0-1 0 0 0,0 0 0 0 0,-1 0 0 0 0,1-1-11 0 0,-3 4-1 0 0,0 0-1 0 0,0 0 1 0 0,0 0-1 0 0,-1 1 1 0 0,1-1-1 0 0,0 1 1 0 0,-1-1-1 0 0,1 1 1 0 0,-1 0 0 0 0,1 0-1 0 0,-1 0 1 0 0,0 0-1 0 0,1 1 1 0 0,-1-1-1 0 0,0 1 1 0 0,0-1 0 0 0,1 1-1 0 0,-1 0 1 0 0,0 0-1 0 0,0 0 1 0 0,0 0-1 0 0,1 1 1 0 0,-1-1 0 0 0,0 1-1 0 0,1 0 1 0 0,-3 0 1 0 0,-13 5-36 0 0,0 0-1 0 0,0 2 1 0 0,1 0 0 0 0,0 0 0 0 0,1 2 0 0 0,-1 0 0 0 0,2 1 0 0 0,0 0 0 0 0,0 1 0 0 0,1 1-1 0 0,0 0 1 0 0,1 1 0 0 0,-4 7 36 0 0,7-11-15 0 0,0 1 0 0 0,0 1-1 0 0,1 0 1 0 0,0 0 0 0 0,1 1-1 0 0,1 0 1 0 0,0 0 0 0 0,0 0-1 0 0,2 1 1 0 0,-1 0 0 0 0,2 1 0 0 0,0-1-1 0 0,1 1 1 0 0,0 0 0 0 0,1-1-1 0 0,1 1 1 0 0,0 0 0 0 0,1 0-1 0 0,1 9 16 0 0,1-18-4 0 0,0 0 0 0 0,1 0 0 0 0,-1 0 0 0 0,1 0 0 0 0,0 0 0 0 0,0-1 0 0 0,1 0 0 0 0,0 1 0 0 0,0-1 0 0 0,0 0 0 0 0,1-1 0 0 0,-1 1 0 0 0,1-1 0 0 0,0 0 0 0 0,0 0 0 0 0,1-1 0 0 0,-1 1 0 0 0,1-1 0 0 0,0 0 0 0 0,0-1 0 0 0,0 1 0 0 0,0-1 0 0 0,0 0 0 0 0,0-1 0 0 0,0 0 0 0 0,1 0 0 0 0,4 0 4 0 0,7 2-48 0 0,1-2 0 0 0,-1 0 0 0 0,1-1 0 0 0,0-1 0 0 0,-1-1 0 0 0,1 0 0 0 0,-1-2 0 0 0,0 0 0 0 0,2-1 48 0 0,17-9-493 0 0,0-1 0 0 0,-1-1 0 0 0,-1-3 0 0 0,-1 0 0 0 0,26-21 493 0 0,152-128-5947 0 0,-57 18-2887 0 0,-96 80 8249 0 0,-40 40 3040 0 0,-19 7 2371 0 0,-3 22-4554 0 0,-1 0 0 0 0,1-1 1 0 0,0 1-1 0 0,0 1 0 0 0,-1-1 0 0 0,1 0 0 0 0,0 1 1 0 0,-1-1-1 0 0,1 1 0 0 0,-1 0 0 0 0,1 0 0 0 0,0 1 1 0 0,-1-1-1 0 0,1 1 0 0 0,0-1 0 0 0,-1 1 0 0 0,1 0 1 0 0,0 1-1 0 0,0-1 0 0 0,-3 2-272 0 0,-20 7 405 0 0,1 1 0 0 0,0 1 0 0 0,1 1 0 0 0,1 2 1 0 0,0 0-1 0 0,0 2 0 0 0,2 0 0 0 0,0 1 0 0 0,-4 6-405 0 0,22-20 9 0 0,-1-1 0 0 0,1 1 0 0 0,0-1 0 0 0,0 1 0 0 0,1 0 0 0 0,-1 0 0 0 0,1 0 0 0 0,0 1 0 0 0,0-1 1 0 0,0 1-1 0 0,1-1 0 0 0,-1 1 0 0 0,1-1 0 0 0,0 1 0 0 0,0 0 0 0 0,1 0 0 0 0,0-1 0 0 0,-1 1 0 0 0,1 0 0 0 0,1 0 0 0 0,-1-1 0 0 0,1 1 0 0 0,0 0 0 0 0,0-1 0 0 0,0 1 0 0 0,1 0 0 0 0,0-1 0 0 0,1 3-9 0 0,85 61 195 0 0,-79-64-148 0 0,-1 0-1 0 0,0 0 0 0 0,0 1 1 0 0,-1 0-1 0 0,1 1 1 0 0,-1-1-1 0 0,0 2 0 0 0,-1-1 1 0 0,1 1-1 0 0,-1 0 0 0 0,-1 0 1 0 0,1 0-1 0 0,-1 1 0 0 0,0 0 1 0 0,-1 0-1 0 0,0 0 1 0 0,0 0-1 0 0,0 5-46 0 0,-3-9 45 0 0,-1 0 1 0 0,-1-1-1 0 0,1 1 1 0 0,-1 0-1 0 0,1 0 1 0 0,-1-1-1 0 0,0 1 1 0 0,0 0-1 0 0,-1-1 0 0 0,1 1 1 0 0,-1-1-1 0 0,1 0 1 0 0,-1 1-1 0 0,0-1 1 0 0,-1 0-1 0 0,1 0 1 0 0,0 0-1 0 0,-1 0 1 0 0,0-1-1 0 0,1 1 0 0 0,-1-1 1 0 0,0 1-1 0 0,-1-1 1 0 0,1 0-1 0 0,0 0 1 0 0,-2 0-46 0 0,-95 42 400 0 0,74-38-480 0 0,0-1 0 0 0,-1-1 0 0 0,1-1 0 0 0,-1-2 0 0 0,-23-1 80 0 0,2-11-2167 0 0,30 0-5338 0 0,14 7-3984 0 0</inkml:trace>
  <inkml:trace contextRef="#ctx0" brushRef="#br0" timeOffset="-62433.478">12802 1226 8482 0 0,'0'0'3338'0'0,"0"0"-1128"0"0,0 0-461 0 0,0 0-100 0 0,0 0-146 0 0,0 0-242 0 0,0 0-306 0 0,0 0-309 0 0,0 0-185 0 0,0 0-95 0 0,0 0-64 0 0,0 0-64 0 0,0 0-64 0 0,-14 27-24 0 0,-46 87-74 0 0,36-27-40 0 0,12 37-946 0 0,10-98-2721 0 0,2 1-3384 0 0,0-20-3905 0 0</inkml:trace>
  <inkml:trace contextRef="#ctx0" brushRef="#br0" timeOffset="-62271.291">12743 828 15475 0 0,'0'0'1621'0'0,"0"0"-288"0"0,0 0-140 0 0,0 0-99 0 0,0 0-140 0 0,0 0-205 0 0,0 0-306 0 0,0 0-285 0 0,0 0-261 0 0,0 0-249 0 0,0 0-116 0 0,0 0-27 0 0,0 0 8 0 0,0-6-72 0 0,5-13-526 0 0,19 52-1686 0 0,-1-1-3616 0 0,-8-13-3926 0 0</inkml:trace>
  <inkml:trace contextRef="#ctx0" brushRef="#br0" timeOffset="-61897.235">13034 1465 10218 0 0,'0'0'1813'0'0,"0"0"-157"0"0,0 0 35 0 0,0 0-23 0 0,0 0-214 0 0,0 0-348 0 0,0 0-316 0 0,0 0-206 0 0,0 0-138 0 0,0 0-73 0 0,0 0-42 0 0,0 0-56 0 0,0 0-51 0 0,15-27-52 0 0,47-87-60 0 0,-8 45 26 0 0,-36 55-116 0 0,-10 6-22 0 0,-3 2-24 0 0,0 1 1 0 0,1 0-1 0 0,0 0 0 0 0,0 0 0 0 0,0 0 1 0 0,0 1-1 0 0,1 0 0 0 0,0 0 1 0 0,0 1-1 0 0,0 0 0 0 0,0 0 0 0 0,0 1 1 0 0,0 0-1 0 0,3 0 24 0 0,-7 3-32 0 0,-1 1-1 0 0,1 0 1 0 0,-1 0 0 0 0,1 0-1 0 0,-1 0 1 0 0,0 0 0 0 0,0 1-1 0 0,0-1 1 0 0,0 1 0 0 0,0-1-1 0 0,0 1 1 0 0,-1 0 0 0 0,1-1 0 0 0,-1 1-1 0 0,0 0 1 0 0,0 0 0 0 0,0 0-1 0 0,0 0 1 0 0,0 0 0 0 0,-1 1-1 0 0,0-1 1 0 0,1 0 0 0 0,-1 0-1 0 0,0 0 1 0 0,0 0 0 0 0,-1 2 32 0 0,2 0-20 0 0,1 11 29 0 0,-3-11 6 0 0,0 0 1 0 0,0 1-1 0 0,1-1 0 0 0,0 0 1 0 0,0 1-1 0 0,1-1 0 0 0,0 0 1 0 0,0 1-1 0 0,0-1 1 0 0,0 0-1 0 0,1 0 0 0 0,0 0 1 0 0,0 0-1 0 0,0 0 1 0 0,0 0-1 0 0,1-1 0 0 0,0 1 1 0 0,0-1-1 0 0,0 0 0 0 0,1 0 1 0 0,-1 0-1 0 0,1 0 1 0 0,0 0-1 0 0,0-1 0 0 0,0 0 1 0 0,1 1-1 0 0,-1-2 0 0 0,1 1 1 0 0,-1 0-1 0 0,1-1 1 0 0,0 0-1 0 0,0 0 0 0 0,0-1 1 0 0,0 1-1 0 0,1-1 0 0 0,-1 0-15 0 0,8-5 188 0 0,-1 0-1 0 0,0-1 0 0 0,0 0 0 0 0,0-1 0 0 0,-1 0 0 0 0,0-1 0 0 0,0 0 0 0 0,-1 0 0 0 0,1-2 1 0 0,-2 1-1 0 0,1-1 0 0 0,-1 0 0 0 0,-1-1 0 0 0,0 0 0 0 0,0-1 0 0 0,-1 0 0 0 0,0 0 0 0 0,-1 0 1 0 0,0-1-1 0 0,1-3-187 0 0,3-3-666 0 0,31-64 2229 0 0,-33 53-4451 0 0,-6-5-4425 0 0,-2 28-4576 0 0</inkml:trace>
  <inkml:trace contextRef="#ctx0" brushRef="#br0" timeOffset="-52512.807">18275 722 3689 0 0,'0'0'1283'0'0,"0"0"-140"0"0,0 0 204 0 0,0 0 418 0 0,0 0 234 0 0,0 0-69 0 0,0 0-260 0 0,0 0-314 0 0,0 0-237 0 0,0 0-175 0 0,0 0-105 0 0,0 0-92 0 0,35-13-78 0 0,111-39-59 0 0,-48 3 374 0 0,-72 34-849 0 0,0-1-1 0 0,-1-1 1 0 0,-1-1 0 0 0,0-1 0 0 0,-2-1-1 0 0,0-1 1 0 0,-1-1 0 0 0,-1-1-1 0 0,-2-1 1 0 0,0 0 0 0 0,13-26-135 0 0,-14-28 699 0 0,-18 78-676 0 0,0-1 0 0 0,0 0 0 0 0,0 1 0 0 0,1-1 0 0 0,-1 0 0 0 0,0 1 0 0 0,0-1 0 0 0,0 1 0 0 0,0 0 0 0 0,0-1 0 0 0,0 1 0 0 0,0 0 0 0 0,0-1 0 0 0,0 1 0 0 0,0 0 0 0 0,0 0 1 0 0,0 0-1 0 0,0 0 0 0 0,0 0 0 0 0,0 0 0 0 0,-1 0 0 0 0,1 0 0 0 0,0 1 0 0 0,0-1 0 0 0,0 0 0 0 0,0 1 0 0 0,0-1 0 0 0,0 0 0 0 0,1 1 0 0 0,-1-1 0 0 0,0 1 0 0 0,0 0 0 0 0,0-1 0 0 0,0 1 1 0 0,0 0-1 0 0,1-1 0 0 0,-1 1 0 0 0,0 0-23 0 0,-14 14 29 0 0,1 0 0 0 0,0 1 0 0 0,2 1 0 0 0,0 0 0 0 0,0 0 0 0 0,2 1 0 0 0,0 1 0 0 0,-3 9-29 0 0,-14 39 4 0 0,2 1 0 0 0,3 2 0 0 0,3 0 0 0 0,4 1 0 0 0,-4 44-4 0 0,18-106 0 0 0,-78 641-182 0 0,70-606 195 0 0,-1-1-1 0 0,-2-1 0 0 0,-2 0 0 0 0,-2-1 0 0 0,-2 0 0 0 0,-1-1 0 0 0,-2-2 0 0 0,-2 0 1 0 0,-1-1-1 0 0,-20 22-12 0 0,34-47 7 0 0,-1 1 0 0 0,0-2-1 0 0,0 1 1 0 0,-1-2 0 0 0,-1 1 0 0 0,0-2 0 0 0,0 0 0 0 0,-1 0 0 0 0,0-1 0 0 0,-1-1 0 0 0,0-1 0 0 0,0 0 0 0 0,0 0-1 0 0,0-2 1 0 0,-1 0 0 0 0,0 0 0 0 0,-6-1-7 0 0,19-4 5 0 0,1 1-1 0 0,0-1 0 0 0,-1 0 1 0 0,1 1-1 0 0,0-1 1 0 0,-1 0-1 0 0,1-1 0 0 0,0 1 1 0 0,0 0-1 0 0,0-1 1 0 0,0 1-1 0 0,0-1 0 0 0,0 1 1 0 0,0-1-1 0 0,1 0 1 0 0,-1 0-1 0 0,1 0 0 0 0,-1 0 1 0 0,1 0-1 0 0,0 0 1 0 0,-1 0-1 0 0,1-1 0 0 0,0 1 1 0 0,1 0-1 0 0,-1-1 1 0 0,0 1-1 0 0,1-1 0 0 0,-1 1 1 0 0,1 0-1 0 0,0-1 1 0 0,0 1-1 0 0,0-2-4 0 0,0-84 112 0 0,7 59-61 0 0,1 1 0 0 0,2 1-1 0 0,0 0 1 0 0,2 0-1 0 0,1 1 1 0 0,1 1-1 0 0,1 0 1 0 0,11-12-51 0 0,36-51 138 0 0,5 2 1 0 0,2 4 0 0 0,55-47-139 0 0,-108 113-13 0 0,1 1 0 0 0,1 1 0 0 0,0 1 0 0 0,1 1 0 0 0,1 0 0 0 0,0 1 0 0 0,0 1 0 0 0,1 1 0 0 0,0 1 0 0 0,0 1 0 0 0,1 1 1 0 0,0 0-1 0 0,8 1 13 0 0,2 4-1406 0 0,-21 4-6858 0 0,19-17-3710 0 0,-23 10 7252 0 0</inkml:trace>
  <inkml:trace contextRef="#ctx0" brushRef="#br0" timeOffset="-52230.434">18912 1116 1400 0 0,'0'0'2805'0'0,"0"0"-221"0"0,0 0-126 0 0,0 0-148 0 0,0 0-177 0 0,0 0-210 0 0,0 0-266 0 0,0 0-275 0 0,0 0-283 0 0,0 0-263 0 0,0 0-198 0 0,0 0-125 0 0,0 0-76 0 0,-5 9-75 0 0,-90 169 514 0 0,79-66-835 0 0,15-109-34 0 0,1 0 1 0 0,0 0 0 0 0,1 0-1 0 0,-1 0 1 0 0,1 0-1 0 0,-1 0 1 0 0,1 0 0 0 0,0 0-1 0 0,0 0 1 0 0,0 0 0 0 0,1 0-1 0 0,-1 0 1 0 0,0-1-1 0 0,1 1 1 0 0,0 0 0 0 0,0-1-1 0 0,0 0 1 0 0,0 1 0 0 0,0-1-1 0 0,0 0 1 0 0,1 0-1 0 0,-1 0 1 0 0,1 0 0 0 0,-1-1-1 0 0,1 1 1 0 0,0-1 0 0 0,0 1-1 0 0,-1-1 1 0 0,1 0 0 0 0,0 0-1 0 0,0 0 1 0 0,0-1-1 0 0,0 1 1 0 0,1 0-8 0 0,4-1 82 0 0,0 0 1 0 0,0 0-1 0 0,-1-1 0 0 0,1 0 1 0 0,0 0-1 0 0,-1-1 0 0 0,1 0 1 0 0,-1 0-1 0 0,1-1 0 0 0,-1 0 1 0 0,0 0-1 0 0,0-1 0 0 0,-1 0 1 0 0,1 0-1 0 0,-1 0 0 0 0,1-1 1 0 0,-1 0-1 0 0,-1 0 0 0 0,1-1 1 0 0,-1 1-1 0 0,0-1 0 0 0,3-4-82 0 0,3-6 172 0 0,0 0 1 0 0,-1 0-1 0 0,-1-1 0 0 0,0-1 0 0 0,-1 0 0 0 0,-1 0 1 0 0,-1 0-1 0 0,3-12-172 0 0,-5 4 14 0 0,-1 0 0 0 0,-1 0 0 0 0,-1 0 0 0 0,-1-1 0 0 0,-3-22-14 0 0,3 47-67 0 0,0 0-1 0 0,0 0 1 0 0,0-1-1 0 0,0 1 1 0 0,0 0 0 0 0,0 0-1 0 0,-1 0 1 0 0,1-1-1 0 0,-1 1 1 0 0,1 0-1 0 0,-1 0 1 0 0,0 0-1 0 0,0 0 1 0 0,0 0-1 0 0,0 0 1 0 0,0 0-1 0 0,-1 0 1 0 0,1 0-1 0 0,0 1 1 0 0,-1-1-1 0 0,1 0 1 0 0,-1 1-1 0 0,0-1 1 0 0,0 1-1 0 0,1 0 1 0 0,-1 0-1 0 0,0 0 1 0 0,0 0-1 0 0,0 0 1 0 0,0 0-1 0 0,-1 0 1 0 0,1 0-1 0 0,0 1 1 0 0,0-1-1 0 0,0 1 1 0 0,0 0-1 0 0,-1-1 1 0 0,1 1-1 0 0,0 0 1 0 0,0 0-1 0 0,-1 1 1 0 0,1-1 0 0 0,0 0-1 0 0,0 1 1 0 0,0-1-1 0 0,-1 1 1 0 0,1 0-1 0 0,0 0 1 0 0,0 0-1 0 0,0 0 1 0 0,0 0-1 0 0,0 0 1 0 0,1 0-1 0 0,-1 1 1 0 0,0-1-1 0 0,0 1 1 0 0,1-1-1 0 0,-1 1 68 0 0,-24 26-3042 0 0,11-9-3315 0 0,8-7-4669 0 0</inkml:trace>
  <inkml:trace contextRef="#ctx0" brushRef="#br0" timeOffset="-51945.277">19277 1487 6113 0 0,'0'0'2745'0'0,"0"0"-735"0"0,0 0-161 0 0,0 0 62 0 0,0 0-87 0 0,0 0-263 0 0,0 0-303 0 0,0 0-229 0 0,0 0-142 0 0,0 0-79 0 0,0 0-95 0 0,0 0-99 0 0,0 0-76 0 0,-5-1-83 0 0,4 0-430 0 0,0 1 0 0 0,0-1 0 0 0,0 1 0 0 0,0-1 0 0 0,0 0 0 0 0,0 1 0 0 0,0-1 0 0 0,0 0 0 0 0,0 0 0 0 0,0 1 0 0 0,1-1 0 0 0,-1 0 0 0 0,0 0 0 0 0,0 0 0 0 0,1 0 0 0 0,-1 0 0 0 0,1 0 0 0 0,-1 0 0 0 0,1-1 0 0 0,-1 1 0 0 0,1 0 0 0 0,-1 0 1 0 0,1 0-1 0 0,0 0 0 0 0,0-1 0 0 0,0 1 0 0 0,0 0 0 0 0,0 0 0 0 0,0 0 0 0 0,0-1 0 0 0,0 1 0 0 0,0 0 0 0 0,0 0 0 0 0,1 0 0 0 0,-1 0 0 0 0,1-1 0 0 0,-1 1 0 0 0,1 0 0 0 0,-1 0 0 0 0,1 0 0 0 0,-1 0 0 0 0,1 0 0 0 0,0 0 0 0 0,0 0 0 0 0,-1 0-25 0 0,12-30 207 0 0,0 1-1 0 0,2 0 1 0 0,2 0-1 0 0,0 2 0 0 0,2 0 1 0 0,1 1-1 0 0,1 1 0 0 0,14-13-206 0 0,9-10-252 0 0,36-36-230 0 0,-17 46-5468 0 0,-58 39 691 0 0,-2 0 751 0 0,1 0-6133 0 0</inkml:trace>
  <inkml:trace contextRef="#ctx0" brushRef="#br0" timeOffset="-51368.082">19735 1395 12787 0 0,'0'0'2166'0'0,"0"0"-494"0"0,0 0-129 0 0,0 0-23 0 0,0 0-174 0 0,0 0-219 0 0,0 0-240 0 0,0 0-173 0 0,0 0-77 0 0,0 0-51 0 0,0 0-62 0 0,0 0-53 0 0,0 0-57 0 0,17-29-65 0 0,53-93-44 0 0,27-24 549 0 0,4 46-662 0 0,-97 98-200 0 0,-1-1 1 0 0,0 1-1 0 0,1 0 0 0 0,0 0 1 0 0,-1 0-1 0 0,1 0 0 0 0,0 1 1 0 0,0 0-1 0 0,0-1 0 0 0,0 1 1 0 0,0 1-1 0 0,0-1 0 0 0,0 0 1 0 0,0 1-1 0 0,0 0 0 0 0,3 0 8 0 0,-1 44-105 0 0,-39 60 105 0 0,28-96-7 0 0,1 0 0 0 0,0 0 0 0 0,0 1 0 0 0,1 0 0 0 0,0 0 0 0 0,0 0 1 0 0,1 0-1 0 0,0 0 0 0 0,1 0 0 0 0,0 0 0 0 0,0 1 0 0 0,1 0 7 0 0,1-8-1 0 0,1 0-1 0 0,-1 0 1 0 0,1-1-1 0 0,0 1 1 0 0,-1 0 0 0 0,1-1-1 0 0,0 1 1 0 0,0-1-1 0 0,0 0 1 0 0,0 0-1 0 0,0 0 1 0 0,0 0-1 0 0,0 0 1 0 0,1 0-1 0 0,-1 0 1 0 0,0-1-1 0 0,0 1 1 0 0,1-1 0 0 0,-1 1-1 0 0,0-1 1 0 0,1 0-1 0 0,-1 0 1 0 0,0 0-1 0 0,1 0 1 0 0,-1-1-1 0 0,0 1 1 0 0,0-1-1 0 0,1 1 1 0 0,-1-1 0 0 0,0 0-1 0 0,0 0 1 0 0,1 0 1 0 0,27-13 15 0 0,-2-2 1 0 0,1-1-1 0 0,-2-1 1 0 0,-1-1-1 0 0,0-1 1 0 0,-1-2-1 0 0,-1-1-15 0 0,-14 15 5 0 0,141-121 62 0 0,-105 111-77 0 0,-44 43 65 0 0,-53 171 185 0 0,51-189-246 0 0,-2 1-13 0 0,0 1-1 0 0,1-1 1 0 0,0 0 0 0 0,0 1-1 0 0,1 0 1 0 0,1-1-1 0 0,-1 1 1 0 0,1-1 0 0 0,0 1-1 0 0,1-1 1 0 0,0 0-1 0 0,1 0 1 0 0,-1 1-1 0 0,2-1 1 0 0,-1-1 0 0 0,1 1-1 0 0,0-1 1 0 0,0 1-1 0 0,1-1 1 0 0,0 0 0 0 0,6 6 19 0 0,-3-7-348 0 0,19 11-582 0 0,-10-18-4412 0 0,-15-2-509 0 0,-2 0-5786 0 0</inkml:trace>
  <inkml:trace contextRef="#ctx0" brushRef="#br0" timeOffset="-55419.273">14439 1230 4785 0 0,'0'0'1218'0'0,"0"0"-437"0"0,0 0-177 0 0,0 0 119 0 0,0 0 196 0 0,0 0 105 0 0,0 0-42 0 0,0 0-91 0 0,0 0-105 0 0,0 0-49 0 0,0 0 19 0 0,5 2 19 0 0,-1 0-594 0 0,0 0 1 0 0,0-1-1 0 0,1 0 1 0 0,-1 1 0 0 0,0-2-1 0 0,0 1 1 0 0,1 0 0 0 0,-1-1-1 0 0,0 0 1 0 0,0 0 0 0 0,1 0-1 0 0,-1 0 1 0 0,0-1 0 0 0,1 0-1 0 0,-1 0 1 0 0,0 0 0 0 0,0 0-1 0 0,0 0 1 0 0,3-2-182 0 0,14-11 395 0 0,0 0 0 0 0,-1-2 0 0 0,-1 0 0 0 0,0-1 0 0 0,-1-1 0 0 0,-1-1 0 0 0,13-18-395 0 0,13-25 1357 0 0,-43 62-1185 0 0,0 0-6 0 0,0 0-9 0 0,0 0-22 0 0,-9 19 138 0 0,-45 256 251 0 0,13 48-431 0 0,7-72-34 0 0,31-222-6 0 0,2-20 209 0 0,1-28-77 0 0,4-47-96 0 0,3 0 0 0 0,2 0-1 0 0,3 1 1 0 0,4 0 0 0 0,2 1-1 0 0,2 1 1 0 0,4 1 0 0 0,13-24-89 0 0,-24 56 1 0 0,0 0 1 0 0,2 0-1 0 0,0 2 1 0 0,3 0 0 0 0,0 1-1 0 0,1 1 1 0 0,2 0-1 0 0,1 2 1 0 0,1 0-1 0 0,0 2 1 0 0,2 0-1 0 0,22-14-1 0 0,-42 33 0 0 0,-1 0 0 0 0,1 0 0 0 0,-1 0 0 0 0,1 0 0 0 0,0 1 0 0 0,0 0 0 0 0,0 0 0 0 0,0 0 0 0 0,0 1 0 0 0,1-1 0 0 0,-1 1 0 0 0,0 0 0 0 0,1 1 0 0 0,-1 0 0 0 0,1-1 0 0 0,-1 2 0 0 0,0-1 0 0 0,1 1 0 0 0,-1 0 0 0 0,1 0 0 0 0,-1 0 0 0 0,0 0 0 0 0,0 1 0 0 0,0 0 0 0 0,0 0 0 0 0,0 1 0 0 0,0 0 0 0 0,-1-1 0 0 0,1 1 0 0 0,-1 1 0 0 0,0-1 0 0 0,1 1 0 0 0,-2 0 0 0 0,1-1 0 0 0,1 4 0 0 0,3 17 48 0 0,-1 0 0 0 0,-2 0 0 0 0,0 1 0 0 0,-2 0 0 0 0,0 0 0 0 0,-2 0 0 0 0,-1 1 0 0 0,-1-1-1 0 0,-1 0 1 0 0,-1 0 0 0 0,-2 5-48 0 0,5-19 8 0 0,0 0 1 0 0,-1 0-1 0 0,0 0 0 0 0,0 0 0 0 0,-1-1 1 0 0,-1 1-1 0 0,0-1 0 0 0,0 1 0 0 0,-1-1 1 0 0,-1 0-1 0 0,1 0 0 0 0,-2-1 0 0 0,1 0 1 0 0,-1 1-1 0 0,-1-2 0 0 0,1 1 0 0 0,-2-1 1 0 0,1 0-1 0 0,-1 0 0 0 0,0-1 0 0 0,-1 0 0 0 0,1-1 1 0 0,-1 0-1 0 0,-1 0 0 0 0,1-1 0 0 0,-1 0 1 0 0,0-1-1 0 0,-5 2-8 0 0,2-3-6 0 0,0-1 1 0 0,0 0-1 0 0,0-1 1 0 0,-1-1-1 0 0,1 0 0 0 0,0-1 1 0 0,-1 0-1 0 0,1-1 1 0 0,0 0-1 0 0,0-1 0 0 0,0-1 1 0 0,-12-5 5 0 0,19 7-127 0 0,0-1 1 0 0,1 1-1 0 0,-1-2 1 0 0,0 1-1 0 0,1 0 0 0 0,0-1 1 0 0,0 0-1 0 0,0-1 1 0 0,0 1-1 0 0,0-1 0 0 0,1 0 1 0 0,0 0-1 0 0,0 0 1 0 0,0 0-1 0 0,1-1 1 0 0,0 1-1 0 0,0-1 0 0 0,0 0 1 0 0,1 0-1 0 0,0 0 1 0 0,0-1-1 0 0,0 1 0 0 0,1 0 1 0 0,0-1-1 0 0,0 1 1 0 0,1-1-1 0 0,0-1 127 0 0,12-24-3748 0 0,6 14-4390 0 0,-17 17 7081 0 0,10-7-8634 0 0</inkml:trace>
  <inkml:trace contextRef="#ctx0" brushRef="#br0" timeOffset="-54429.507">15556 1082 6785 0 0,'0'0'1758'0'0,"0"0"-272"0"0,0 0-65 0 0,0 0 93 0 0,0 0 9 0 0,0 0-120 0 0,0 0-232 0 0,0 0-261 0 0,0 0-202 0 0,0 0-138 0 0,0 0-107 0 0,0 0-73 0 0,0 0-50 0 0,-2-5-59 0 0,-5-17-48 0 0,-25 57 1318 0 0,-2 21-1033 0 0,23-42-498 0 0,2 0 1 0 0,-1 1-1 0 0,2 0 1 0 0,0 1-1 0 0,1 0 1 0 0,1 0-1 0 0,0 0 0 0 0,1 1 1 0 0,1 0-1 0 0,0-1 1 0 0,2 2-1 0 0,-1 8-20 0 0,3-22 0 0 0,0 0-1 0 0,0-1 1 0 0,0 1 0 0 0,0 0-1 0 0,1 0 1 0 0,0 0-1 0 0,0 0 1 0 0,0 0-1 0 0,0-1 1 0 0,0 1 0 0 0,1 0-1 0 0,0-1 1 0 0,0 1-1 0 0,0-1 1 0 0,0 0-1 0 0,0 1 1 0 0,1-1-1 0 0,-1 0 1 0 0,1-1 0 0 0,0 1-1 0 0,0 0 1 0 0,0-1-1 0 0,0 1 1 0 0,0-1-1 0 0,1 0 1 0 0,-1 0 0 0 0,1-1-1 0 0,-1 1 1 0 0,1-1-1 0 0,0 1 1 0 0,-1-1-1 0 0,1 0 1 0 0,0 0 0 0 0,0-1-1 0 0,0 1 1 0 0,0-1-1 0 0,0 0 1 0 0,0 0-1 0 0,0 0 1 0 0,0-1 0 0 0,-1 1-1 0 0,1-1 1 0 0,1 0 0 0 0,11-4 63 0 0,1 0 0 0 0,-1-1 1 0 0,0-1-1 0 0,0-1 0 0 0,0 0 1 0 0,-1-1-1 0 0,-1 0 0 0 0,1-1 1 0 0,-1-1-1 0 0,-1 0 0 0 0,0-1 1 0 0,-1-1-1 0 0,0 0 1 0 0,9-14-65 0 0,-11 15 21 0 0,-1 0 0 0 0,-1 0-1 0 0,0-1 1 0 0,0 0-1 0 0,-2-1 1 0 0,1 1-1 0 0,-2-1 1 0 0,0 0-1 0 0,-1-1 1 0 0,0 1-1 0 0,-1-1 1 0 0,0 0-1 0 0,-2 0 1 0 0,1 0-1 0 0,-2 0 1 0 0,-1-13-20 0 0,-1 23-51 0 0,-1 0 0 0 0,0 1 0 0 0,0-1 0 0 0,0 1 0 0 0,0 0 0 0 0,-1 0 0 0 0,0 0 0 0 0,0 1 0 0 0,0-1 0 0 0,0 1 0 0 0,0 0 0 0 0,-1 0 0 0 0,1 0 0 0 0,-1 1 0 0 0,0-1 0 0 0,0 1 0 0 0,0 1 0 0 0,0-1 0 0 0,0 0 0 0 0,0 1 0 0 0,-1 0 0 0 0,1 1 0 0 0,0-1 0 0 0,-1 1 0 0 0,1 0 1 0 0,0 0-1 0 0,-1 0 0 0 0,-2 2 51 0 0,0-1-132 0 0,1 0 1 0 0,0 1 0 0 0,0 0 0 0 0,0 0-1 0 0,0 0 1 0 0,1 1 0 0 0,-1 0 0 0 0,0 1-1 0 0,1 0 1 0 0,0 0 0 0 0,0 0 0 0 0,0 0-1 0 0,1 1 1 0 0,0 0 0 0 0,-1 0-1 0 0,2 1 1 0 0,-1-1 0 0 0,0 1 0 0 0,-2 6 131 0 0,6-11-9 0 0,0 0-1 0 0,0 0 1 0 0,1-1 0 0 0,-1 1 0 0 0,1 0 0 0 0,-1 0 0 0 0,1 0 0 0 0,-1 0-1 0 0,1 0 1 0 0,0 0 0 0 0,-1 0 0 0 0,1 0 0 0 0,0 0 0 0 0,0 0-1 0 0,0 0 1 0 0,0 1 0 0 0,0-1 0 0 0,0 0 0 0 0,0 0 0 0 0,0 0 0 0 0,0 0-1 0 0,0 0 1 0 0,0 0 0 0 0,1 0 0 0 0,-1 0 0 0 0,0 0 0 0 0,1 0 0 0 0,-1 0-1 0 0,1 0 1 0 0,-1 0 0 0 0,1 0 0 0 0,0 0 0 0 0,-1-1 0 0 0,1 1 0 0 0,0 0-1 0 0,0 0 1 0 0,-1-1 0 0 0,1 1 0 0 0,0 0 0 0 0,0-1 0 0 0,0 1-1 0 0,0-1 1 0 0,0 1 0 0 0,0-1 0 0 0,0 1 0 0 0,0-1 0 0 0,0 0 0 0 0,0 1-1 0 0,0-1 1 0 0,1 0 9 0 0,57 11 318 0 0,-55-11-313 0 0,156 7 640 0 0,-137-10-581 0 0,-1-1 0 0 0,0-1 0 0 0,0-1 0 0 0,-1-1 0 0 0,0-1 0 0 0,0-1 0 0 0,0 0 0 0 0,-1-2-1 0 0,-1 0 1 0 0,0-1 0 0 0,0-1 0 0 0,-1-1 0 0 0,-1-1 0 0 0,-1 0 0 0 0,0-1 0 0 0,0-1-1 0 0,-2 0 1 0 0,0-1 0 0 0,-1-1 0 0 0,3-6-64 0 0,-1 1-32 0 0,0 0 0 0 0,-1-1 0 0 0,-2 0 0 0 0,0-1 1 0 0,-2-1-1 0 0,-1 1 0 0 0,-1-2 0 0 0,-1 1 0 0 0,-1-1 0 0 0,-2 0 0 0 0,-1 0 0 0 0,-1 0 0 0 0,-2-28 32 0 0,0 53 12 0 0,0-1 0 0 0,-1 0-1 0 0,0 1 1 0 0,0-1-1 0 0,0 1 1 0 0,0 0 0 0 0,0-1-1 0 0,-1 1 1 0 0,0 0-1 0 0,1 0 1 0 0,-1 0 0 0 0,0 0-1 0 0,-1 0 1 0 0,1 0-1 0 0,0 0 1 0 0,-1 1 0 0 0,1-1-1 0 0,-1 1 1 0 0,0 0-1 0 0,0 0 1 0 0,0 0 0 0 0,0 0-1 0 0,0 0 1 0 0,-1 1-1 0 0,1-1 1 0 0,0 1 0 0 0,-1 0-1 0 0,1 0 1 0 0,-1 0-1 0 0,1 1 1 0 0,-1-1 0 0 0,0 1-1 0 0,1 0 1 0 0,-1 0-1 0 0,1 0 1 0 0,-1 0 0 0 0,0 1-1 0 0,1-1 1 0 0,-1 1-1 0 0,1 0 1 0 0,-1 0 0 0 0,1 0-1 0 0,0 1 1 0 0,-1-1-1 0 0,1 1 1 0 0,0 0 0 0 0,0 0-1 0 0,0 0 1 0 0,0 0 0 0 0,0 1-13 0 0,-9 7 82 0 0,1 1-1 0 0,1 1 0 0 0,0 0 1 0 0,0 1-1 0 0,1 0 0 0 0,1 0 1 0 0,0 0-1 0 0,1 1 0 0 0,0 1 1 0 0,1-1-1 0 0,1 1 0 0 0,0 0 0 0 0,1 0 1 0 0,1 0-1 0 0,0 1 0 0 0,1-1 1 0 0,1 1-1 0 0,0 0 0 0 0,1-1 1 0 0,1 1-1 0 0,1 0 0 0 0,0-1 1 0 0,3 13-81 0 0,45 171 1160 0 0,-43-156-1102 0 0,-2 0 1 0 0,-1 1 0 0 0,-3-1-1 0 0,-2 1 1 0 0,-1-1 0 0 0,-7 31-59 0 0,0 51 24 0 0,9-124-57 0 0,0 0 0 0 0,0 1 0 0 0,1-1 0 0 0,-1 0 0 0 0,0 0 1 0 0,1 0-1 0 0,-1 1 0 0 0,1-1 0 0 0,-1 0 0 0 0,1 0 0 0 0,0 0 0 0 0,-1 0 0 0 0,1 0 1 0 0,0 0-1 0 0,0 0 0 0 0,0 0 0 0 0,0-1 0 0 0,0 1 0 0 0,0 0 0 0 0,0 0 0 0 0,0-1 0 0 0,0 1 1 0 0,0 0-1 0 0,0-1 0 0 0,0 0 0 0 0,1 1 0 0 0,-1-1 0 0 0,0 1 0 0 0,0-1 0 0 0,0 0 1 0 0,1 0-1 0 0,-1 0 0 0 0,0 0 0 0 0,0 0 0 0 0,1 0 0 0 0,-1 0 0 0 0,0 0 0 0 0,0 0 0 0 0,1-1 1 0 0,-1 1-1 0 0,0 0 0 0 0,0-1 0 0 0,0 1 0 0 0,0-1 0 0 0,1 0 0 0 0,-1 1 0 0 0,0-1 1 0 0,0 0-1 0 0,0 1 0 0 0,0-1 0 0 0,-1 0 0 0 0,1 0 0 0 0,0 0 0 0 0,0 0 0 0 0,0 0 0 0 0,-1 0 1 0 0,1 0-1 0 0,0 0 0 0 0,-1 0 0 0 0,1 0 0 0 0,-1-1 33 0 0,24-29-2419 0 0,-8 9-1224 0 0,2 2-5313 0 0,-12 13 113 0 0</inkml:trace>
  <inkml:trace contextRef="#ctx0" brushRef="#br0" timeOffset="-53620.748">16769 884 7842 0 0,'0'0'2931'0'0,"0"0"-900"0"0,0 0-252 0 0,0 0 83 0 0,0 0-80 0 0,0 0-286 0 0,0 0-397 0 0,0 0-328 0 0,0 0-209 0 0,0 0-81 0 0,0 0-59 0 0,0 0-55 0 0,-25 15-34 0 0,-81 51-37 0 0,84-51-170 0 0,1 0 0 0 0,1 1-1 0 0,0 1 1 0 0,2 1-1 0 0,0 1 1 0 0,0 1-1 0 0,-7 12-125 0 0,11-15 50 0 0,2-1-8 0 0,3-8-43 0 0,0 1-1 0 0,0 1 0 0 0,2 0 1 0 0,-1 0-1 0 0,1 0 1 0 0,1 1-1 0 0,-1 0 0 0 0,2 1 1 0 0,0-1-1 0 0,0 1 0 0 0,1 0 1 0 0,1 0-1 0 0,0 0 0 0 0,0 1 1 0 0,1-1-1 0 0,1 1 0 0 0,0 0 2 0 0,3-11-4 0 0,0 0 0 0 0,0 0-1 0 0,0 0 1 0 0,1 0 0 0 0,-1-1 0 0 0,0 1-1 0 0,1-1 1 0 0,0 1 0 0 0,-1-1-1 0 0,1 0 1 0 0,0 0 0 0 0,-1 0 0 0 0,1-1-1 0 0,0 1 1 0 0,0 0 0 0 0,0-1-1 0 0,-1 0 1 0 0,1 0 0 0 0,0 0 0 0 0,0 0-1 0 0,0 0 1 0 0,0-1 0 0 0,0 1-1 0 0,-1-1 1 0 0,1 0 0 0 0,0 0 0 0 0,0 0-1 0 0,0 0 5 0 0,14-7 9 0 0,1-1 0 0 0,-1 0 1 0 0,0-1-1 0 0,-1-1 0 0 0,0-1 0 0 0,-1-1 0 0 0,0 0 0 0 0,9-11-9 0 0,-4 6 5 0 0,209-235 3 0 0,-318 407-715 0 0,86-149 677 0 0,0 0 0 0 0,0 0 1 0 0,1 1-1 0 0,0-1 0 0 0,0 0 1 0 0,0 1-1 0 0,0-1 0 0 0,1 1 0 0 0,0 0 1 0 0,0-1-1 0 0,0 1 0 0 0,1 0 1 0 0,0 0-1 0 0,0 0 0 0 0,1-1 1 0 0,-1 1-1 0 0,1 0 0 0 0,0 0 0 0 0,1-1 1 0 0,-1 1-1 0 0,1-1 0 0 0,1 1 1 0 0,-1-1-1 0 0,1 0 0 0 0,-1 0 0 0 0,1 0 1 0 0,1 0-1 0 0,-1-1 0 0 0,5 5 30 0 0,-2-5-10 0 0,2 0-1 0 0,-1-1 0 0 0,0 1 0 0 0,1-2 0 0 0,-1 1 1 0 0,1-1-1 0 0,0 0 0 0 0,0-1 0 0 0,0 1 1 0 0,0-2-1 0 0,0 1 0 0 0,0-1 0 0 0,0 0 0 0 0,0-1 1 0 0,0 0-1 0 0,0 0 0 0 0,-1-1 0 0 0,1 0 0 0 0,0 0 1 0 0,-1-1-1 0 0,1 0 0 0 0,2-1 11 0 0,16-8 59 0 0,0-2 0 0 0,-1 0 1 0 0,0-1-1 0 0,-1-2 0 0 0,13-12-59 0 0,-20 16 35 0 0,-1-1 0 0 0,-1 0 0 0 0,0-1 0 0 0,0-1 0 0 0,-2 0 0 0 0,0-1 0 0 0,-1 0 0 0 0,-1-1 0 0 0,0-1 0 0 0,-1 1 0 0 0,-2-2 0 0 0,0 1 0 0 0,0-1 0 0 0,-2 0 0 0 0,-1-1 0 0 0,0 0 0 0 0,-2 1 0 0 0,0-1 0 0 0,-1-1 0 0 0,-1 1-35 0 0,-1 12 7 0 0,0 7-7 0 0,1 0-1 0 0,-1 1 1 0 0,1-1-1 0 0,-1 0 1 0 0,0 1-1 0 0,1-1 1 0 0,-1 0-1 0 0,0 1 0 0 0,0-1 1 0 0,0 0-1 0 0,0 1 1 0 0,-1-1-1 0 0,1 0 1 0 0,0 1-1 0 0,-1-1 1 0 0,1 0-1 0 0,-1 1 1 0 0,0-1-1 0 0,1 1 1 0 0,-1-1-1 0 0,0 1 1 0 0,0-1-1 0 0,0 1 1 0 0,0 0-1 0 0,0-1 1 0 0,0 1-1 0 0,0 0 1 0 0,-1 0-1 0 0,1 0 1 0 0,0 0-1 0 0,-1 0 1 0 0,1 0-1 0 0,-1 0 1 0 0,1 0-1 0 0,-1 1 1 0 0,1-1-1 0 0,-1 0 1 0 0,1 1-1 0 0,-1-1 1 0 0,0 1-1 0 0,1 0 1 0 0,-3 0 0 0 0,-4 0-14 0 0,0 0 0 0 0,0 1 1 0 0,0 0-1 0 0,0 1 1 0 0,1 0-1 0 0,-1 0 1 0 0,0 1-1 0 0,1 0 0 0 0,-1 0 1 0 0,1 0-1 0 0,0 1 1 0 0,0 0-1 0 0,0 1 1 0 0,1 0-1 0 0,0 0 0 0 0,0 0 1 0 0,-2 2 13 0 0,1-2-3 0 0,1 0 1 0 0,0 0-1 0 0,0 1 1 0 0,0 0-1 0 0,1 0 1 0 0,-1 0 0 0 0,1 0-1 0 0,1 1 1 0 0,0 0-1 0 0,0 0 1 0 0,0 0-1 0 0,0 0 1 0 0,1 1-1 0 0,1 0 1 0 0,-1-1-1 0 0,1 1 1 0 0,0 0-1 0 0,1 0 1 0 0,0 0-1 0 0,0 7 3 0 0,4-11 7 0 0,0-1 0 0 0,0 1 0 0 0,0-1-1 0 0,0 0 1 0 0,1 0 0 0 0,0 0 0 0 0,-1 0-1 0 0,1-1 1 0 0,0 1 0 0 0,0-1 0 0 0,1 0-1 0 0,-1 0 1 0 0,0 0 0 0 0,1-1 0 0 0,-1 0-1 0 0,0 0 1 0 0,1 0 0 0 0,4 0-7 0 0,100 12 129 0 0,-91-13-65 0 0,0 1-1 0 0,-1 1 1 0 0,1 0 0 0 0,0 2-1 0 0,-1 0 1 0 0,0 1 0 0 0,14 5-64 0 0,-28-8 19 0 0,0-1 0 0 0,0 1 0 0 0,0 0 0 0 0,-1 0 0 0 0,1 0 0 0 0,-1 0 0 0 0,0 0 0 0 0,1 1 0 0 0,-1-1 0 0 0,0 1 0 0 0,0-1 0 0 0,0 1 0 0 0,-1 0 0 0 0,1 0 0 0 0,-1 0 0 0 0,1 0 0 0 0,-1 0 0 0 0,0 0 0 0 0,0 0 0 0 0,-1 0 0 0 0,1 1 0 0 0,0-1 0 0 0,-1 0 0 0 0,0 0 0 0 0,0 1 0 0 0,0-1 0 0 0,0 0 0 0 0,-1 0 0 0 0,1 1 0 0 0,-1-1 0 0 0,1 0 0 0 0,-1 0 0 0 0,-1 1-19 0 0,-44 101 608 0 0,39-95-567 0 0,1 0 1 0 0,1 1-1 0 0,-1 0 1 0 0,2 0-1 0 0,0 1 1 0 0,0-1 0 0 0,1 1-1 0 0,0 0 1 0 0,1 0-1 0 0,1 0 1 0 0,-1 6-42 0 0,3-17-27 0 0,-1 1-1 0 0,0-1 1 0 0,1 0-1 0 0,-1 0 1 0 0,1 0-1 0 0,-1 0 1 0 0,1 0-1 0 0,-1 0 1 0 0,1 0 0 0 0,0 0-1 0 0,0 0 1 0 0,-1 0-1 0 0,1 0 1 0 0,0 0-1 0 0,0 0 1 0 0,0 0 0 0 0,0-1-1 0 0,0 1 1 0 0,0 0-1 0 0,0-1 1 0 0,0 1-1 0 0,0-1 1 0 0,1 1 0 0 0,-1-1-1 0 0,0 0 1 0 0,0 1-1 0 0,0-1 1 0 0,1 0-1 0 0,-1 0 1 0 0,0 0-1 0 0,0 0 1 0 0,0 0 0 0 0,1 0 27 0 0,9-11-9292 0 0,-10 7-2077 0 0</inkml:trace>
  <inkml:trace contextRef="#ctx0" brushRef="#br0" timeOffset="-46356.425">559 2275 0 0 0,'177'-47'0'0'0,"-54"28"0"0"0,254 5 0 0 0,34-1 2774 0 0,117-25-1572 0 0,-213 14-553 0 0,605-18 335 0 0,-742 39-944 0 0,528-29 323 0 0,-234 13-248 0 0,29 3-62 0 0,137-23-70 0 0,172 16 414 0 0,-509 22-360 0 0,178-9 74 0 0,-80 12 77 0 0,18 7 838 0 0,125 8-209 0 0,66 10-279 0 0,40-17 933 0 0,-219-4-639 0 0,282 7-108 0 0,132-11 831 0 0,130 4-303 0 0,82-8 623 0 0,-59 30-985 0 0,-351-19-171 0 0,2 0-302 0 0,386-18 291 0 0,267-25 440 0 0,1232 32 282 0 0,-2448 0-136 0 0,-82 3-1818 0 0,3-2-5422 0 0,-3 3-4022 0 0</inkml:trace>
  <inkml:trace contextRef="#ctx0" brushRef="#br0" timeOffset="6432.55">12742 2629 128 0 0,'0'0'4257'0'0,"0"0"-2533"0"0,0 0-609 0 0,0 0 217 0 0,0 0 329 0 0,0 0 118 0 0,0 0-199 0 0,0 0-368 0 0,0 0-359 0 0,0 0-245 0 0,0 0-91 0 0,5-1-29 0 0,91-28 3464 0 0,-33 12-2819 0 0,183 9 133 0 0,-159 25-1098 0 0,-100-28 2602 0 0,-24-21-2801 0 0,21 13 79 0 0,-85-69 444 0 0,12-1-66 0 0,76 75-429 0 0,29 7-5726 0 0,-8 7 389 0 0,1 0-6297 0 0</inkml:trace>
  <inkml:trace contextRef="#ctx0" brushRef="#br0" timeOffset="-42178.325">947 3155 1032 0 0,'0'0'826'0'0,"0"0"-143"0"0,0 0 27 0 0,0 0 121 0 0,0 0 181 0 0,0 0 166 0 0,0 0 94 0 0,0 0 17 0 0,0 0-137 0 0,0 0-232 0 0,0 0-227 0 0,0-3-131 0 0,0-9-61 0 0,0 9 13 0 0,0 3 43 0 0,0 0-19 0 0,0 0-41 0 0,0 0-69 0 0,0 29 1626 0 0,-4 435 2474 0 0,5 11-3189 0 0,28-242-882 0 0,-9-79-200 0 0,29 357 656 0 0,-15-242-540 0 0,-19-181-258 0 0,16 185 205 0 0,-20-100-134 0 0,1-112 39 0 0,-2 0-1 0 0,-3 0 1 0 0,-2 1-1 0 0,-4 46-224 0 0,5 14 393 0 0,-6-123-402 0 0,0 1-1 0 0,0 0 1 0 0,0 0 0 0 0,1-1-1 0 0,-1 1 1 0 0,0 0-1 0 0,0 0 1 0 0,0 0-1 0 0,1 0 1 0 0,-1-1-1 0 0,0 1 1 0 0,0 0-1 0 0,1 0 1 0 0,-1 0-1 0 0,0 0 1 0 0,0 0-1 0 0,1 0 1 0 0,-1-1-1 0 0,0 1 1 0 0,0 0-1 0 0,1 0 1 0 0,-1 0-1 0 0,0 0 1 0 0,0 0-1 0 0,1 0 1 0 0,-1 0-1 0 0,0 0 1 0 0,1 0-1 0 0,-1 1 1 0 0,0-1-1 0 0,0 0 1 0 0,1 0-1 0 0,-1 0 1 0 0,0 0-1 0 0,0 0 1 0 0,1 0 0 0 0,-1 0-1 0 0,0 1 1 0 0,0-1-1 0 0,1 0 1 0 0,-1 0-1 0 0,0 0 1 0 0,0 1-1 0 0,0-1 1 0 0,0 0 9 0 0,2-48-2854 0 0,0 26-678 0 0,-2-1-4336 0 0,0 7-4280 0 0</inkml:trace>
  <inkml:trace contextRef="#ctx0" brushRef="#br0" timeOffset="-40284.335">1 5107 0 0 0,'0'0'1370'0'0,"0"0"-2"0"0,0 0-166 0 0,0 0-134 0 0,0 0-48 0 0,4 0 43 0 0,137-11 7607 0 0,-126 11-8244 0 0,154-1 4744 0 0,133-17-5170 0 0,483-33 1697 0 0,-264 26-1259 0 0,95 9 88 0 0,-171 6-343 0 0,341 5-3 0 0,-75-9 172 0 0,154-1 198 0 0,-262 41-412 0 0,-374-23-47 0 0,289-10 141 0 0,25-29 51 0 0,-106 13 2 0 0,116 22-285 0 0,-266 2 148 0 0,100 3 695 0 0,-280-19 20 0 0,-109 10-2612 0 0,1 4-1878 0 0,-1 0-4441 0 0,1 1-3421 0 0</inkml:trace>
  <inkml:trace contextRef="#ctx0" brushRef="#br0" timeOffset="-34915.86">1505 2927 2008 0 0,'0'0'947'0'0,"0"0"-217"0"0,0 0-185 0 0,0 0 6 0 0,0 0 118 0 0,0 0 182 0 0,0 0 158 0 0,0 0 67 0 0,0 0-49 0 0,0 0-166 0 0,0 0-225 0 0,0-2-204 0 0,2-2-184 0 0,0 1 1 0 0,0-1-1 0 0,1 1 0 0 0,0 0 0 0 0,-1 0 0 0 0,1 0 0 0 0,0 1 0 0 0,0-1 0 0 0,1 1 0 0 0,-1-1 0 0 0,0 1 0 0 0,1 0 0 0 0,-1 0 0 0 0,1 1 0 0 0,0-1 1 0 0,0 1-1 0 0,0-1 0 0 0,0 1-248 0 0,2-1 54 0 0,97-29 1486 0 0,106 16 62 0 0,-170 15-1270 0 0,-29-1-295 0 0,0 1 1 0 0,-1 0-1 0 0,1 0 0 0 0,0 1 1 0 0,0 0-1 0 0,-1 1 1 0 0,1 0-1 0 0,-1 0 0 0 0,0 1 1 0 0,1 1-1 0 0,-1-1 0 0 0,-1 1 1 0 0,1 1-1 0 0,-1 0 0 0 0,1 0 1 0 0,-1 0-1 0 0,-1 1 0 0 0,1 0 1 0 0,-1 1-1 0 0,0 0 0 0 0,0 0-37 0 0,94 156 1171 0 0,-8 16-499 0 0,-39-98-322 0 0,-38-61-268 0 0,0 0 0 0 0,1 0 0 0 0,1-2 0 0 0,1 0 0 0 0,0-1 0 0 0,1-1 0 0 0,1-1 0 0 0,1-1 0 0 0,16 8-82 0 0,8 8 37 0 0,109 58 168 0 0,-5-32 92 0 0,-111-47-212 0 0,0-1 0 0 0,0-1 0 0 0,0-3 0 0 0,1-1-1 0 0,5-2-84 0 0,35 3 120 0 0,156-3 85 0 0,-156-7-100 0 0,-1-3 1 0 0,0-4 0 0 0,0-3 0 0 0,-2-4 0 0 0,62-24-106 0 0,-130 41 1 0 0,284-78 242 0 0,-4-7-95 0 0,-65 17-32 0 0,159-61 213 0 0,-45 33-135 0 0,140-23-77 0 0,-198 68-55 0 0,23 20 68 0 0,-50 19-31 0 0,-240 17-95 0 0,1-1 1 0 0,-1 2-1 0 0,0 0 0 0 0,0 0 0 0 0,0 1 1 0 0,0 1-1 0 0,0 0 0 0 0,6 5-4 0 0,51 16-1 0 0,26 1 36 0 0,111 7 52 0 0,-82-16-44 0 0,-2 6-1 0 0,27 13-42 0 0,-19-7 1 0 0,92-22 106 0 0,-172-9-72 0 0,-1-1 1 0 0,0-2-1 0 0,-1-3 0 0 0,15-5-35 0 0,368-96 182 0 0,-67 2-77 0 0,-167 55-78 0 0,34 13-122 0 0,-203 37 85 0 0,14-2 10 0 0,1 1-1 0 0,-1 3 1 0 0,0 1 0 0 0,1 3 0 0 0,-1 1 0 0 0,321 90 16 0 0,-229-56-46 0 0,151 56 47 0 0,-163-46 26 0 0,3-6 1 0 0,108 24-44 0 0,38 6 106 0 0,-95 0-4 0 0,-101-45 239 0 0,-68-25-1158 0 0,-1-1-8919 0 0,-4-3-2393 0 0</inkml:trace>
  <inkml:trace contextRef="#ctx0" brushRef="#br0" timeOffset="-18853.351">2436 3505 0 0 0,'0'0'1000'0'0,"0"0"-78"0"0,0 0-87 0 0,0 0-75 0 0,0 0-67 0 0,0 0-50 0 0,0 0-62 0 0,0 0-35 0 0,0 0 3 0 0,0 0 16 0 0,-5 3 3486 0 0,-17 9-912 0 0,-42 58-146 0 0,-27 40-1485 0 0,-113 144-321 0 0,73-114-939 0 0,50-40-288 0 0,7-24 50 0 0,39-45 9 0 0,-35 46-74 0 0,-6 7 60 0 0,39-50 7 0 0,-13 13 9 0 0,-9 16-51 0 0,10 14 7 0 0,-88 46 202 0 0,128-116-171 0 0,-96 98 418 0 0,59-53-311 0 0,24-12-335 0 0,26-40-6410 0 0,-1-3 3558 0 0,2 0-7049 0 0</inkml:trace>
  <inkml:trace contextRef="#ctx0" brushRef="#br0" timeOffset="-17733.814">2350 3549 0 0 0,'0'0'469'0'0,"0"0"93"0"0,0 0 46 0 0,0 0 1 0 0,0 0 0 0 0,0 0 11 0 0,0 0 77 0 0,0 0 159 0 0,2 1 1073 0 0,3 3 6733 0 0,-6-2-8420 0 0,0 0-1 0 0,0 0 1 0 0,-1 0 0 0 0,1-1 0 0 0,-1 1 0 0 0,1 0 0 0 0,-1 0 0 0 0,0-1 0 0 0,0 1 0 0 0,1-1 0 0 0,-1 0 0 0 0,0 1-1 0 0,0-1 1 0 0,-1 0 0 0 0,1 0 0 0 0,0 0 0 0 0,0 0 0 0 0,0-1 0 0 0,-1 1 0 0 0,1-1 0 0 0,0 1 0 0 0,-1-1 0 0 0,1 0-1 0 0,0 0 1 0 0,-1 0 0 0 0,1 0 0 0 0,0 0 0 0 0,-2-1-242 0 0,-58-22 1809 0 0,36 7-1400 0 0,-36-14 654 0 0,60 66-1077 0 0,20 108 101 0 0,21 88-104 0 0,-32-178 23 0 0,-6-53-14 0 0,6 0 523 0 0,7-28-413 0 0,99-172 106 0 0,-36 49-6 0 0,-53 95-236 0 0,-24 54-1 0 0,0 1 0 0 0,0 0-10 0 0,0 0-32 0 0,0 0-30 0 0,0 0-30 0 0,0 0-21 0 0,0 0-64 0 0,0 0-80 0 0,0 0-107 0 0,0 15-5055 0 0,0-5-3275 0 0,0-5-2253 0 0</inkml:trace>
  <inkml:trace contextRef="#ctx0" brushRef="#br0" timeOffset="-14471.578">1392 3741 3649 0 0,'0'0'1651'0'0,"0"0"-230"0"0,0 0 17 0 0,0 0 93 0 0,0 0 100 0 0,0 0-55 0 0,0 0-210 0 0,0 0-210 0 0,0 0-162 0 0,0 0-159 0 0,0 0-95 0 0,-9-3 2979 0 0,37 80-2940 0 0,26 95-223 0 0,-42-135-426 0 0,-21-170 2233 0 0,11 101-2323 0 0,1 0 0 0 0,1 0 0 0 0,2 0 0 0 0,1 1 0 0 0,2 0 0 0 0,1 0 0 0 0,1 1 0 0 0,2 0 0 0 0,1 1 0 0 0,11-17-40 0 0,-24 43-1 0 0,1 1 0 0 0,-1-1 0 0 0,1 0 0 0 0,0 1 0 0 0,-1-1 0 0 0,1 1 0 0 0,0 0-1 0 0,0-1 1 0 0,1 1 0 0 0,-1 0 0 0 0,0 0 0 0 0,1 0 0 0 0,-1 1 0 0 0,1-1 0 0 0,0 1 0 0 0,-1-1 0 0 0,1 1 0 0 0,0 0 0 0 0,2-1 1 0 0,14 32 163 0 0,14 47 47 0 0,-4-33-91 0 0,-29-42-2812 0 0,-8-11-6783 0 0,8 9-2081 0 0</inkml:trace>
  <inkml:trace contextRef="#ctx0" brushRef="#br0" timeOffset="-13851.445">1260 3336 5441 0 0,'0'0'3366'0'0,"0"0"-1548"0"0,0 0-734 0 0,0 0 18 0 0,0 0 197 0 0,0 0 89 0 0,0 0-138 0 0,0 0-292 0 0,0 0-247 0 0,0 0-148 0 0,0 0-23 0 0,0 0 18 0 0,0 0 10 0 0,7 0-1 0 0,138-22 2964 0 0,34-26-2141 0 0,-129 37-1237 0 0,-50 11-144 0 0,0 0 17 0 0,0 0 20 0 0,0 0 17 0 0,0 0 6 0 0,0 0-3 0 0,0 0-1 0 0,0 0 4 0 0,0 0-1 0 0,0 0 4 0 0,0 0-16 0 0,0 0 3 0 0,0 0-10 0 0,-32-1 964 0 0,-79-76-709 0 0,53 36-1020 0 0,54 37-44 0 0,3 3-2844 0 0,1 0-3587 0 0,0 1-5210 0 0</inkml:trace>
  <inkml:trace contextRef="#ctx0" brushRef="#br0" timeOffset="-12750.059">2585 4326 1216 0 0,'0'0'1349'0'0,"0"0"-147"0"0,0 0 113 0 0,0 0 204 0 0,0 0 206 0 0,0 0 54 0 0,0 0-171 0 0,0 0-281 0 0,0 0-295 0 0,0 0-239 0 0,0 0-135 0 0,-7 1-96 0 0,-25 5-85 0 0,-5 28 1058 0 0,30-21-1421 0 0,1 0 0 0 0,0 0 0 0 0,1 0 0 0 0,0 1 0 0 0,1-1 0 0 0,0 1 0 0 0,2 0 0 0 0,-1 1 0 0 0,2-1 0 0 0,0 0 0 0 0,0 0 0 0 0,2 1 0 0 0,0 0-114 0 0,-1-11 35 0 0,0-1 1 0 0,0 0 0 0 0,1 1-1 0 0,-1-1 1 0 0,1 0 0 0 0,0 1-1 0 0,0-1 1 0 0,0 0-1 0 0,1 0 1 0 0,-1 0 0 0 0,1 0-1 0 0,0 0 1 0 0,-1 0-1 0 0,1 0 1 0 0,1 0 0 0 0,-1-1-1 0 0,0 1 1 0 0,1-1 0 0 0,-1 0-1 0 0,1 0 1 0 0,-1 0-1 0 0,1 0 1 0 0,0 0 0 0 0,0 0-1 0 0,0-1 1 0 0,0 1-1 0 0,0-1 1 0 0,1 0 0 0 0,-1 0-1 0 0,0 0 1 0 0,1 0 0 0 0,-1-1-1 0 0,0 1 1 0 0,1-1-1 0 0,1 0-35 0 0,122-13 1761 0 0,-103 6-1480 0 0,-1-2-1 0 0,1-1 1 0 0,-2 0-1 0 0,0-2 1 0 0,0-1-1 0 0,-1 0 0 0 0,-1-2 1 0 0,0 0-1 0 0,-1-2 1 0 0,-1 0-1 0 0,0 0 1 0 0,-1-2-1 0 0,13-19-280 0 0,-27 34 24 0 0,1 0-1 0 0,-1-1 1 0 0,0 0-1 0 0,0 1 1 0 0,0-1-1 0 0,-1 0 1 0 0,0 0-1 0 0,1 0 0 0 0,-2-1 1 0 0,1 1-1 0 0,-1 0 1 0 0,0-1-1 0 0,0 1 1 0 0,0-1-1 0 0,-1 0 1 0 0,0 1-1 0 0,0-1 1 0 0,0 1-1 0 0,-1-1 1 0 0,0 1-1 0 0,0-1 0 0 0,0 1 1 0 0,-1-1-1 0 0,1 1 1 0 0,-2 0-1 0 0,1 0 1 0 0,0 0-1 0 0,-1 0 1 0 0,0 0-1 0 0,0 1 1 0 0,0-1-1 0 0,-1 1 1 0 0,1 0-1 0 0,-1 0 1 0 0,0 0-1 0 0,0 0 0 0 0,-2 0-23 0 0,-4-1-196 0 0,0 0-1 0 0,0 1 0 0 0,-1 0 0 0 0,1 1 0 0 0,-1 0 0 0 0,0 1 0 0 0,0 0 1 0 0,0 1-1 0 0,0 0 0 0 0,0 1 0 0 0,0 0 0 0 0,-1 0 0 0 0,1 1 1 0 0,0 1-1 0 0,0 0 0 0 0,1 1 0 0 0,-1 0 0 0 0,0 0 0 0 0,1 1 0 0 0,0 0 1 0 0,0 1-1 0 0,0 0 0 0 0,-5 4 197 0 0,-35 28-4184 0 0,20-9-3869 0 0,14-12-2283 0 0</inkml:trace>
  <inkml:trace contextRef="#ctx0" brushRef="#br0" timeOffset="-12322.38">2464 4518 928 0 0,'0'0'2239'0'0,"0"0"-196"0"0,0 0-14 0 0,0 0 123 0 0,0 0 31 0 0,0 0-98 0 0,0 0-191 0 0,0 0-371 0 0,0 0-319 0 0,0 0-297 0 0,0 0-236 0 0,0 0-126 0 0,-6 4-54 0 0,-14 11 110 0 0,37-23 1422 0 0,196-91 927 0 0,-136 91-2834 0 0,-50 49 130 0 0,-22-26-181 0 0,-3-13-56 0 0,-1 1 0 0 0,1 0 0 0 0,0-1 0 0 0,0 0 0 0 0,0 1-1 0 0,1-1 1 0 0,-1 0 0 0 0,0 0 0 0 0,1 0 0 0 0,0-1 0 0 0,-1 1 0 0 0,1-1 0 0 0,0 1 0 0 0,0-1 0 0 0,-1 0 0 0 0,1 0-1 0 0,0 0 1 0 0,0 0 0 0 0,0-1 0 0 0,1 1 0 0 0,-1-1 0 0 0,0 1 0 0 0,0-1 0 0 0,0 0 0 0 0,0-1 0 0 0,0 1-1 0 0,0 0 1 0 0,0-1 0 0 0,0 0 0 0 0,0 0 0 0 0,0 0 0 0 0,0 0 0 0 0,0 0 0 0 0,0 0 0 0 0,0-1 0 0 0,-1 1-1 0 0,3-3-8 0 0,6-4-849 0 0,-6 5-4186 0 0,-4 3 3104 0 0,2-4-9900 0 0</inkml:trace>
  <inkml:trace contextRef="#ctx0" brushRef="#br0" timeOffset="-11871.419">2889 4889 1872 0 0,'0'0'1455'0'0,"0"0"-152"0"0,0 0 200 0 0,0 0 350 0 0,0 0 171 0 0,0 0-127 0 0,0 0-348 0 0,0 0-366 0 0,0 0-223 0 0,0 0-83 0 0,0 0-9 0 0,0 0 13 0 0,0 0-11 0 0,13 7 6362 0 0,0-110-6469 0 0,-8-45-1593 0 0,-6 119-3348 0 0,1 1-3642 0 0,0 20-4338 0 0</inkml:trace>
  <inkml:trace contextRef="#ctx0" brushRef="#br0" timeOffset="-11135.411">2727 4116 0 0 0,'0'0'2362'0'0,"0"0"-424"0"0,0 0-158 0 0,0 0-24 0 0,0 0-58 0 0,0 0-187 0 0,0 0-221 0 0,0 0-205 0 0,0 0-129 0 0,0 0-43 0 0,0 0-53 0 0,0 0-52 0 0,-2 4 5856 0 0,-58-95-5418 0 0,1 42-712 0 0,38 19-506 0 0,14 27-2340 0 0,0 13-5663 0 0,7-5-3102 0 0</inkml:trace>
  <inkml:trace contextRef="#ctx0" brushRef="#br0" timeOffset="-8836.667">2653 3998 0 0 0,'0'0'337'0'0,"0"0"14"0"0,0 0 53 0 0,0 0 110 0 0,0 0 110 0 0,0 0 39 0 0,0 0-29 0 0,0 0-88 0 0,0 0-86 0 0,0 0-27 0 0,0 0 31 0 0,0 0 78 0 0,0 0 102 0 0,0 0 83 0 0,0 0 26 0 0,0 0-40 0 0,0 0-61 0 0,0 0-72 0 0,0 0-55 0 0,0 0-23 0 0,0 0-4 0 0,0 0-15 0 0,0 0-20 0 0,0 0-55 0 0,0 0-65 0 0,0 0-68 0 0,0 0-50 0 0,0 0-9 0 0,0 0 4 0 0,0 0 23 0 0,0 0 35 0 0,0 0 35 0 0,0 0 24 0 0,0 0 2 0 0,0 0 6 0 0,0 0 15 0 0,0 0 15 0 0,0 0 8 0 0,0 0 6 0 0,0 0 17 0 0,0 0-18 0 0,0 0-15 0 0,0 0-26 0 0,0 0-46 0 0,0 0-34 0 0,0 0-52 0 0,0 0-55 0 0,0 0-24 0 0,-25-18 3042 0 0,-1 0-2065 0 0,4-4-286 0 0,-16 7-63 0 0,13 1-142 0 0,-1 2-212 0 0,22 8-182 0 0,2 4-3793 0 0,1 0-3864 0 0,1 0-4264 0 0</inkml:trace>
  <inkml:trace contextRef="#ctx0" brushRef="#br0" timeOffset="9498.828">9584 4683 8194 0 0,'0'0'1340'0'0,"0"0"-225"0"0,0 0 57 0 0,0 0 281 0 0,0 0 163 0 0,0 0-90 0 0,0 0-270 0 0,0 0-261 0 0,0 0-191 0 0,0 0-95 0 0,0 0-51 0 0,11-8-41 0 0,48-35 510 0 0,-59 43-1034 0 0,1 1-1 0 0,-1-1 0 0 0,0 0 1 0 0,0 1-1 0 0,0-1 0 0 0,0 0 1 0 0,0 1-1 0 0,1-1 1 0 0,-1 1-1 0 0,0-1 0 0 0,0 0 1 0 0,1 0-1 0 0,-1 1 1 0 0,0-1-1 0 0,0 0 0 0 0,1 1 1 0 0,-1-1-1 0 0,0 0 1 0 0,1 0-1 0 0,-1 0 0 0 0,1 1 1 0 0,-1-1-1 0 0,0 0 0 0 0,1 0 1 0 0,-1 0-1 0 0,0 0 1 0 0,1 0-1 0 0,-1 1 0 0 0,1-1 1 0 0,-1 0-1 0 0,0 0 1 0 0,1 0-1 0 0,-1 0 0 0 0,1 0 1 0 0,-1-1-1 0 0,0 1 1 0 0,1 0-1 0 0,-1 0 0 0 0,1 0 1 0 0,-1 0-1 0 0,0 0 0 0 0,1 0 1 0 0,-1-1-1 0 0,0 1 1 0 0,1 0-1 0 0,-1 0 0 0 0,1-1-92 0 0,-22 36 1217 0 0,-182 241-410 0 0,108-147-689 0 0,93-144-2505 0 0,2 4 1487 0 0,8-30-2485 0 0,-3 20 508 0 0,-2-1-3473 0 0,-3 11-4657 0 0</inkml:trace>
  <inkml:trace contextRef="#ctx0" brushRef="#br0" timeOffset="9785.498">9356 4599 7946 0 0,'0'0'2113'0'0,"0"0"3"0"0,0 0-17 0 0,0 0-32 0 0,0 0-147 0 0,0 0-298 0 0,0 0-338 0 0,0 0-309 0 0,0 0-241 0 0,0 0-189 0 0,0 0-108 0 0,0 0-71 0 0,0 0-70 0 0,-2-5 181 0 0,39 33 1108 0 0,68 74 167 0 0,-96-94-1672 0 0,26 23 73 0 0,-2 2-1 0 0,-2 1 0 0 0,-1 2 0 0 0,-1 0 1 0 0,3 10-153 0 0,31 35-48 0 0,-58-76-592 0 0,5 3 638 0 0,-7-6-3823 0 0,0-2-3731 0 0,-2 0-4700 0 0</inkml:trace>
  <inkml:trace contextRef="#ctx0" brushRef="#br0" timeOffset="18402.178">257 2853 5145 0 0,'0'0'1312'0'0,"0"0"-293"0"0,0 0-47 0 0,0 0 227 0 0,0 0 240 0 0,0 0 79 0 0,0 0-96 0 0,0 0-262 0 0,0 0-284 0 0,0 0-228 0 0,0 0-165 0 0,0-2-75 0 0,0-8-14 0 0,0 8 20 0 0,0 2-6 0 0,0 0-18 0 0,4 22 1869 0 0,7 231-435 0 0,-11-250-1805 0 0,0 0 0 0 0,0-1 0 0 0,0 1 0 0 0,0-1 0 0 0,0 1 0 0 0,1 0 0 0 0,-1-1 0 0 0,1 1 0 0 0,0-1 0 0 0,0 1 0 0 0,0-1 0 0 0,0 1 0 0 0,0-1 0 0 0,0 0 0 0 0,1 1 0 0 0,-1-1 0 0 0,1 0 0 0 0,-1 0 0 0 0,1 0 0 0 0,0 0 0 0 0,0 0 0 0 0,0-1 0 0 0,0 1 0 0 0,0 0 0 0 0,0-1 0 0 0,1 0 0 0 0,-1 1 0 0 0,0-1 0 0 0,1 0 0 0 0,-1 0 0 0 0,1-1 0 0 0,-1 1 0 0 0,1 0 0 0 0,0-1 0 0 0,-1 1 0 0 0,1-1-1 0 0,0 0 1 0 0,-1 0 0 0 0,1 0 0 0 0,-1 0 0 0 0,1-1 0 0 0,0 1 0 0 0,-1-1 0 0 0,1 1 0 0 0,-1-1 0 0 0,1 0 0 0 0,-1 0 0 0 0,1 0 0 0 0,-1 0 0 0 0,0-1 0 0 0,1 1 0 0 0,0-2-19 0 0,15-16 153 0 0,-1-2 1 0 0,-1-1-1 0 0,-2 0 0 0 0,0 0 0 0 0,-1-2 0 0 0,-1 1 1 0 0,-1-2-1 0 0,3-11-153 0 0,41-80 184 0 0,-1 16 37 0 0,-52 103-215 0 0,1-1-1 0 0,-1 0 0 0 0,0 1 1 0 0,0-1-1 0 0,0 1 1 0 0,0 0-1 0 0,0 0 0 0 0,-1 0 1 0 0,1 0-1 0 0,-1 0 1 0 0,1 0-1 0 0,-1 0 0 0 0,0 0 1 0 0,-1 0-1 0 0,1 1 1 0 0,-1-1-1 0 0,1 0 0 0 0,-1 1 1 0 0,0-1-1 0 0,0 1-5 0 0,18 149 163 0 0,-6 1 0 0 0,-7 0-1 0 0,-7 22-162 0 0,1-115 54 0 0,-4 0 0 0 0,-1 0 0 0 0,-4 0 0 0 0,-1-1 0 0 0,-4-1 0 0 0,-11 26-54 0 0,24-78 12 0 0,-1-1-1 0 0,0 0 0 0 0,-1-1 0 0 0,1 1 1 0 0,-1-1-1 0 0,0 1 0 0 0,0-1 0 0 0,-1 0 1 0 0,0 0-1 0 0,0-1 0 0 0,0 0 0 0 0,0 0 1 0 0,-1 0-1 0 0,-4 3-11 0 0,7-6 6 0 0,1 1 1 0 0,-1-1 0 0 0,1 0 0 0 0,-1 0-1 0 0,0 0 1 0 0,0 0 0 0 0,0-1-1 0 0,1 1 1 0 0,-1-1 0 0 0,0 1 0 0 0,0-1-1 0 0,0 0 1 0 0,0 0 0 0 0,0 0-1 0 0,0-1 1 0 0,0 1 0 0 0,0-1-1 0 0,1 0 1 0 0,-1 1 0 0 0,0-1 0 0 0,0 0-1 0 0,1-1 1 0 0,-1 1 0 0 0,1 0-1 0 0,-1-1 1 0 0,1 0 0 0 0,-1 1 0 0 0,1-1-1 0 0,0 0 1 0 0,0 0 0 0 0,0 0-1 0 0,0 0 1 0 0,0-1 0 0 0,0 0-7 0 0,-4-9 10 0 0,0 0 1 0 0,1 0 0 0 0,1-1-1 0 0,0 0 1 0 0,1 1 0 0 0,0-1 0 0 0,1 0-1 0 0,0 0 1 0 0,1-1 0 0 0,0 1-1 0 0,2 0 1 0 0,-1 0 0 0 0,1-1-1 0 0,1 1 1 0 0,1 0 0 0 0,0-1-11 0 0,8-23-36 0 0,3 1 0 0 0,0 0-1 0 0,2 1 1 0 0,2 0 0 0 0,1 2 0 0 0,2 0 0 0 0,1 1 0 0 0,2 2 0 0 0,15-16 36 0 0,65-66-1758 0 0,-51 74-8518 0 0,-43 33-1821 0 0</inkml:trace>
  <inkml:trace contextRef="#ctx0" brushRef="#br0" timeOffset="23238.791">13634 2920 4385 0 0,'0'0'1511'0'0,"0"0"-65"0"0,0 0 159 0 0,0 0 188 0 0,0 0-64 0 0,0 0-252 0 0,0 0-329 0 0,0 0-295 0 0,0 0-163 0 0,0 0-98 0 0,0 0-88 0 0,-14 4 1134 0 0,20 9 2194 0 0,29-12-2182 0 0,-28-1-1280 0 0,245-22 1817 0 0,-251 22-2252 0 0,-1 0 1 0 0,1 0-1 0 0,-1 0 1 0 0,1 1 0 0 0,-1-1-1 0 0,1 0 1 0 0,-1 0-1 0 0,1 0 1 0 0,-1 0-1 0 0,1-1 1 0 0,-1 1-1 0 0,1 0 1 0 0,-1 0-1 0 0,0 0 1 0 0,1 0-1 0 0,-1 0 1 0 0,1-1 0 0 0,-1 1-1 0 0,1 0 1 0 0,-1 0-1 0 0,0-1 1 0 0,1 1-1 0 0,-1 0 1 0 0,1-1-1 0 0,-1 1 1 0 0,0 0-1 0 0,1-1 1 0 0,-1 1-1 0 0,0 0 1 0 0,0-1 0 0 0,1 1-1 0 0,-1-1 1 0 0,0 1-1 0 0,0-1 1 0 0,0 1-1 0 0,0 0 1 0 0,1-1-1 0 0,-1 1 1 0 0,0-1-1 0 0,0 1 1 0 0,0-1-1 0 0,0 1 1 0 0,0-1 0 0 0,0 1-1 0 0,0-1 1 0 0,0 1-1 0 0,0-1 1 0 0,0 1-1 0 0,-1-1 1 0 0,1 1-1 0 0,0-1 1 0 0,0 1-1 0 0,0 0 1 0 0,-1-1 64 0 0,1-12-3509 0 0,0 11 2517 0 0,0 1-152 0 0,0-1-5708 0 0,0-1-4116 0 0</inkml:trace>
  <inkml:trace contextRef="#ctx0" brushRef="#br0" timeOffset="23605.89">13594 3078 3217 0 0,'0'0'3262'0'0,"0"0"-1495"0"0,0 0-512 0 0,0 0 97 0 0,0 0 162 0 0,0 0-41 0 0,0 0-292 0 0,0 0-301 0 0,0 0-140 0 0,0 0 5 0 0,0 0 45 0 0,0 0 45 0 0,0 0-38 0 0,4 3-54 0 0,20 16 593 0 0,63 3 2672 0 0,98-37-1989 0 0,-185 15-2066 0 0,0 0-26 0 0,0 0-35 0 0,0 0-83 0 0,-10 0-4462 0 0,2 0-5378 0 0,4 0-2396 0 0</inkml:trace>
  <inkml:trace contextRef="#ctx0" brushRef="#br0" timeOffset="26627.798">14584 2901 10882 0 0,'0'0'1458'0'0,"0"0"-554"0"0,0 0-285 0 0,0 0 100 0 0,0 0 170 0 0,0 0 18 0 0,0 0-168 0 0,0 0-207 0 0,0 0-117 0 0,0 0-30 0 0,0 0 18 0 0,5 2 0 0 0,-2-1-310 0 0,0 1 1 0 0,0 0-1 0 0,-1-1 0 0 0,1 1 1 0 0,-1 0-1 0 0,1 0 1 0 0,-1 0-1 0 0,0 1 1 0 0,1-1-1 0 0,-1 0 0 0 0,0 1 1 0 0,-1-1-1 0 0,1 1 1 0 0,0 0-1 0 0,-1 0 0 0 0,1 0 1 0 0,-1 0-1 0 0,0 0 1 0 0,0 0-1 0 0,0 0 0 0 0,-1 0 1 0 0,1 1-94 0 0,5 28 221 0 0,-1 0 0 0 0,-1 0-1 0 0,-2 1 1 0 0,-1-1 0 0 0,-3 13-221 0 0,-14 10 528 0 0,16-54-384 0 0,0-1 47 0 0,0 0 46 0 0,0 0 33 0 0,0 0 15 0 0,0 0-5 0 0,-3-19 420 0 0,1 2-607 0 0,1-1-1 0 0,1 1 1 0 0,1-1-1 0 0,1 1 1 0 0,0 0-1 0 0,1-1 1 0 0,1 1-1 0 0,0 1 1 0 0,2-1-1 0 0,0 0 0 0 0,1 1 1 0 0,2-3-93 0 0,8-20 120 0 0,2 1-1 0 0,2 1 1 0 0,1 1 0 0 0,23-27-120 0 0,-40 55 15 0 0,1 0 1 0 0,0 0 0 0 0,0 1 0 0 0,1 0-1 0 0,0 0 1 0 0,0 0 0 0 0,1 1-1 0 0,-1 0 1 0 0,1 1 0 0 0,1 0 0 0 0,-1 0-1 0 0,1 0 1 0 0,0 1 0 0 0,2 0-16 0 0,-8 3 4 0 0,0 1 1 0 0,0 0-1 0 0,0 0 1 0 0,-1 1-1 0 0,1-1 1 0 0,0 1-1 0 0,0-1 1 0 0,-1 1-1 0 0,1 0 1 0 0,-1 0-1 0 0,1 0 1 0 0,0 0-1 0 0,-1 0 1 0 0,0 1-1 0 0,1-1 1 0 0,-1 1-1 0 0,0-1 0 0 0,0 1 1 0 0,0 0-1 0 0,0 0 1 0 0,0 0-1 0 0,0 0 1 0 0,0 1-1 0 0,-1-1 1 0 0,1 0-1 0 0,-1 1 1 0 0,0-1-1 0 0,1 1 1 0 0,-1-1-1 0 0,0 1 1 0 0,-1-1-1 0 0,1 1 1 0 0,0 0-1 0 0,-1 0 1 0 0,1-1-1 0 0,-1 1 1 0 0,0 0-1 0 0,0 0 1 0 0,0 0-1 0 0,0-1 1 0 0,-1 1-1 0 0,1 0 1 0 0,-1 0-1 0 0,0 2-4 0 0,-12 119 268 0 0,13-151-5745 0 0,3 11-2373 0 0,-1 8-3393 0 0</inkml:trace>
  <inkml:trace contextRef="#ctx0" brushRef="#br0" timeOffset="27424.295">15486 2437 3881 0 0,'0'0'5018'0'0,"0"0"-2637"0"0,0 0-844 0 0,0 0-6 0 0,0 0 67 0 0,0 0-56 0 0,0 0-206 0 0,0 0-285 0 0,0 0-239 0 0,0 0-140 0 0,0 0-81 0 0,0 0-48 0 0,0 0-48 0 0,-4-5-51 0 0,-14-17-39 0 0,-21 13 923 0 0,-30 9 69 0 0,66 1-1388 0 0,0 0 1 0 0,0 0 0 0 0,1 0 0 0 0,-1 1-1 0 0,0-1 1 0 0,1 1 0 0 0,-1 0 0 0 0,1 0-1 0 0,0 0 1 0 0,0 0 0 0 0,0 0 0 0 0,0 0-1 0 0,0 1 1 0 0,0-1 0 0 0,0 0 0 0 0,1 1 0 0 0,-1 0-1 0 0,1-1 1 0 0,0 1 0 0 0,0 0 0 0 0,0 0-1 0 0,0 0 1 0 0,0 0 0 0 0,0 0 0 0 0,1 0-1 0 0,0 0 1 0 0,0 0 0 0 0,0 3-10 0 0,-5 13 20 0 0,-34 202 212 0 0,21-96-204 0 0,13-74-7 0 0,-2 1-1 0 0,-3-1 1 0 0,-2 0 0 0 0,-18 46-21 0 0,-24 65 70 0 0,54-161-62 0 0,1-1 0 0 0,-1 1 0 0 0,1 0-1 0 0,0 0 1 0 0,-1-1 0 0 0,1 1-1 0 0,0-1 1 0 0,0 1 0 0 0,-1-1-1 0 0,1 1 1 0 0,0-1 0 0 0,0 1-1 0 0,0-1 1 0 0,0 0 0 0 0,0 1-1 0 0,0-1 1 0 0,0 0 0 0 0,-1 0-1 0 0,1 0 1 0 0,0 0 0 0 0,0 0-1 0 0,0 0 1 0 0,0 0 0 0 0,0 0-1 0 0,0 0 1 0 0,0 0 0 0 0,0 0 0 0 0,0 0-1 0 0,0-1 1 0 0,0 1 0 0 0,-1 0-1 0 0,1-1 1 0 0,0 1 0 0 0,0-1-1 0 0,0 1 1 0 0,0-1 0 0 0,-1 1-1 0 0,1-1 1 0 0,0 0 0 0 0,-1 1-1 0 0,1-1 1 0 0,0 0 0 0 0,-1 1-1 0 0,1-1 1 0 0,-1 0 0 0 0,1 0-8 0 0,11-4 63 0 0,192-58 171 0 0,-135 51-202 0 0,-67 1-3322 0 0,-6 5-931 0 0,2 2-2699 0 0,2 4-4840 0 0</inkml:trace>
  <inkml:trace contextRef="#ctx0" brushRef="#br0" timeOffset="27910.137">15827 2842 11138 0 0,'0'0'2702'0'0,"0"0"-1127"0"0,0 0-481 0 0,0 0 45 0 0,0 0 21 0 0,0 0-120 0 0,0 0-233 0 0,0 0-224 0 0,0 0-171 0 0,0 0-79 0 0,0 0-37 0 0,0 0-26 0 0,0 0-6 0 0,-7 15-3 0 0,-41 113 727 0 0,-1 9-29 0 0,48-89-659 0 0,53-41 722 0 0,-44-6-979 0 0,-1-2-1 0 0,0 1 1 0 0,1-1-1 0 0,-1 0 1 0 0,0-1-1 0 0,0 1 1 0 0,0-1-1 0 0,0-1 1 0 0,0 1 0 0 0,0-1-1 0 0,0-1 1 0 0,3-2-43 0 0,15-7-370 0 0,12-9-781 0 0,-22-2-9612 0 0,-14 20-534 0 0</inkml:trace>
  <inkml:trace contextRef="#ctx0" brushRef="#br0" timeOffset="28375.492">15547 2710 6857 0 0,'0'0'2290'0'0,"0"0"-477"0"0,0 0-89 0 0,0 0 160 0 0,0 0-24 0 0,0 0-284 0 0,0 0-335 0 0,0 0-312 0 0,0 0-229 0 0,0 0-139 0 0,0 0-131 0 0,0 0-85 0 0,0 0-64 0 0,33-12-46 0 0,99-36-11 0 0,-79 22 187 0 0,-45 17-259 0 0,72-91 1668 0 0,-53 118-1500 0 0,-20-9-243 0 0,0 0-1 0 0,0 0 0 0 0,0 1 0 0 0,-2 0 0 0 0,1 0 0 0 0,-1 1 0 0 0,0-1 0 0 0,-1 1 0 0 0,1 7-76 0 0,3 4 48 0 0,5 15-152 0 0,-8-30-622 0 0,3 2-2058 0 0,1-7-3074 0 0,-7-2-4639 0 0</inkml:trace>
  <inkml:trace contextRef="#ctx0" brushRef="#br0" timeOffset="28828.471">16353 2868 1392 0 0,'0'0'2229'0'0,"0"0"-714"0"0,0 0 41 0 0,0 0 385 0 0,0 0 240 0 0,0 0-94 0 0,0 0-334 0 0,0 0-392 0 0,0 0-299 0 0,0 0-162 0 0,0 0-112 0 0,0 0-85 0 0,0 0-63 0 0,-3-7-85 0 0,-13-23-83 0 0,15 30-452 0 0,1-1 1 0 0,-1 1-1 0 0,1 0 0 0 0,-1-1 0 0 0,0 1 0 0 0,1 0 0 0 0,-1-1 1 0 0,0 1-1 0 0,1 0 0 0 0,-1 0 0 0 0,0 0 0 0 0,1-1 1 0 0,-1 1-1 0 0,0 0 0 0 0,1 0 0 0 0,-1 0 0 0 0,0 0 0 0 0,1 0 1 0 0,-1 0-1 0 0,0 1 0 0 0,1-1 0 0 0,-1 0 0 0 0,0 0 1 0 0,1 0-1 0 0,-1 1 0 0 0,0-1 0 0 0,1 0 0 0 0,-1 0 0 0 0,1 1 1 0 0,-1-1-1 0 0,0 1 0 0 0,1-1 0 0 0,-1 1 0 0 0,1-1 1 0 0,-1 1-1 0 0,1-1 0 0 0,0 1 0 0 0,-1-1 0 0 0,1 1 0 0 0,-1-1 1 0 0,1 1-1 0 0,0 0 0 0 0,-1-1 0 0 0,1 1 0 0 0,0-1 1 0 0,0 1-1 0 0,0 0-20 0 0,-3 2 94 0 0,-12 13 68 0 0,0 1-1 0 0,1 0 1 0 0,1 1-1 0 0,1 1 1 0 0,0 0-1 0 0,2 1 1 0 0,0 0-1 0 0,1 0 1 0 0,1 1-1 0 0,0 1-161 0 0,7-18-13 0 0,-1-1-1 0 0,1 1 0 0 0,0-1 1 0 0,0 1-1 0 0,0-1 1 0 0,0 1-1 0 0,0 0 1 0 0,1-1-1 0 0,0 1 0 0 0,0 0 1 0 0,0 0-1 0 0,0-1 1 0 0,0 1-1 0 0,1 0 1 0 0,0 0-1 0 0,-1-1 0 0 0,1 1 1 0 0,1-1-1 0 0,-1 1 1 0 0,1-1-1 0 0,-1 1 1 0 0,1-1-1 0 0,0 0 1 0 0,0 0-1 0 0,0 0 0 0 0,1 0 1 0 0,-1 0-1 0 0,1 0 1 0 0,-1 0-1 0 0,1-1 1 0 0,0 0-1 0 0,0 1 0 0 0,0-1 1 0 0,0 0-1 0 0,1 0 1 0 0,-1-1-1 0 0,0 1 1 0 0,1-1-1 0 0,0 0 1 0 0,-1 0-1 0 0,3 1 14 0 0,2-2-209 0 0,0 0 0 0 0,0-1 0 0 0,0 0 0 0 0,0 0 0 0 0,-1-1 0 0 0,1 0 0 0 0,0 0 0 0 0,-1-1 0 0 0,0 0 0 0 0,1 0 0 0 0,-1 0-1 0 0,0-1 1 0 0,-1 0 0 0 0,5-4 209 0 0,55-41-10554 0 0,-59 43 8190 0 0,5-5-5028 0 0</inkml:trace>
  <inkml:trace contextRef="#ctx0" brushRef="#br0" timeOffset="29111.433">16615 2861 6321 0 0,'0'0'2083'0'0,"0"0"-390"0"0,0 0-165 0 0,0 0-36 0 0,0 0-77 0 0,0 0-148 0 0,0 0-232 0 0,0 0-199 0 0,0 0-137 0 0,0 0-111 0 0,-16 31-88 0 0,-46 96-66 0 0,53-89-126 0 0,19-30-21 0 0,-5-6-169 0 0,6 1 62 0 0,0 0 0 0 0,0-1-1 0 0,0 0 1 0 0,0-1 0 0 0,0 0-1 0 0,0-1 1 0 0,0 0 0 0 0,0-1-1 0 0,0 0 1 0 0,0 0-1 0 0,0-2 1 0 0,0 1 0 0 0,-1-1-1 0 0,1-1 1 0 0,-1 0 0 0 0,0 0-1 0 0,0-1 1 0 0,0 0 0 0 0,0-1-1 0 0,-1 0 1 0 0,0-1 0 0 0,0 0-1 0 0,-1 0 1 0 0,0 0-1 0 0,0-1 1 0 0,-1-1 0 0 0,4-4-180 0 0,-6 6 88 0 0,1 1 0 0 0,-2-1 0 0 0,1 1 0 0 0,-1-1-1 0 0,0-1 1 0 0,0 1 0 0 0,-1-1 0 0 0,1 1 0 0 0,-2-1 0 0 0,1 0 0 0 0,-1 0 0 0 0,-1 0 0 0 0,1 0 0 0 0,-2 0 0 0 0,1 0 0 0 0,-1-1 0 0 0,0 1 0 0 0,-1-4-88 0 0,-2 7-30 0 0,0 1 0 0 0,-1 0 0 0 0,1 0 0 0 0,-1 0 0 0 0,0 0 0 0 0,0 1 0 0 0,-1-1 0 0 0,1 1 1 0 0,-1 0-1 0 0,1 0 0 0 0,-1 1 0 0 0,0 0 0 0 0,0-1 0 0 0,0 2 0 0 0,0-1 0 0 0,-1 1 0 0 0,1-1 0 0 0,0 1 0 0 0,-1 1 1 0 0,1-1-1 0 0,-1 1 0 0 0,1 0 0 0 0,-1 0 0 0 0,1 1 0 0 0,0-1 0 0 0,-1 1 0 0 0,1 0 0 0 0,-2 1 30 0 0,-77 32-2406 0 0,59-17-1565 0 0,2 0-4576 0 0,15-9-2729 0 0</inkml:trace>
  <inkml:trace contextRef="#ctx0" brushRef="#br0" timeOffset="29527.464">17182 2706 6329 0 0,'0'0'3688'0'0,"0"0"-978"0"0,0 0-574 0 0,0 0-323 0 0,0 0-398 0 0,0 0-390 0 0,0 0-331 0 0,0 0-236 0 0,0 0-75 0 0,0 0-20 0 0,0 0-31 0 0,0 0-21 0 0,0 0-27 0 0,-15 11-43 0 0,-68 55 122 0 0,72-59-238 0 0,-16 26 322 0 0,56-25-342 0 0,78 6 337 0 0,-104-13-377 0 0,0 0 1 0 0,0-1 0 0 0,0 1 0 0 0,1 0 0 0 0,-1 0-1 0 0,0 1 1 0 0,0-1 0 0 0,0 1 0 0 0,0 0-1 0 0,-1-1 1 0 0,1 1 0 0 0,0 0 0 0 0,-1 1-1 0 0,1-1 1 0 0,-1 0 0 0 0,0 1 0 0 0,0-1 0 0 0,0 1-1 0 0,0 0 1 0 0,0 0 0 0 0,-1-1 0 0 0,1 1-1 0 0,-1 0 1 0 0,0 1 0 0 0,1-1 0 0 0,-2 0-1 0 0,1 0 1 0 0,0 0 0 0 0,-1 1 0 0 0,1-1 0 0 0,-1 0-1 0 0,0 1 1 0 0,0-1 0 0 0,0 0 0 0 0,0 1-1 0 0,-1-1 1 0 0,1 0 0 0 0,-2 2-66 0 0,-6 5 123 0 0,-1 0-1 0 0,0 0 1 0 0,0 0-1 0 0,-1-2 1 0 0,-1 1 0 0 0,0-1-1 0 0,0-1 1 0 0,-6 4-123 0 0,5-3 44 0 0,-121 47 135 0 0,78-47-1933 0 0,55-8 698 0 0,0-6-4686 0 0,0 5-2975 0 0</inkml:trace>
  <inkml:trace contextRef="#ctx0" brushRef="#br0" timeOffset="30379.093">17624 2824 5953 0 0,'0'0'2521'0'0,"0"0"-761"0"0,0 0-257 0 0,0 0 94 0 0,0 0 108 0 0,0 0-107 0 0,0 0-287 0 0,0 0-280 0 0,0 0-208 0 0,0 0-151 0 0,0 0-84 0 0,0 0-87 0 0,0 0-90 0 0,-5-5-55 0 0,3 3-283 0 0,1 1-57 0 0,1 0-1 0 0,-1 0 1 0 0,0 0-1 0 0,1 0 0 0 0,-1 0 1 0 0,0 0-1 0 0,1 0 1 0 0,-1 0-1 0 0,0 0 0 0 0,0 1 1 0 0,0-1-1 0 0,0 0 1 0 0,0 1-1 0 0,0-1 0 0 0,0 1 1 0 0,0-1-1 0 0,0 1 1 0 0,0-1-1 0 0,0 1 0 0 0,-1 0 1 0 0,1-1-1 0 0,0 1 1 0 0,0 0-1 0 0,0 0 0 0 0,0 0 1 0 0,0 0-1 0 0,-1 0 1 0 0,1 0-1 0 0,0 0 0 0 0,0 0 1 0 0,0 1-1 0 0,0-1 1 0 0,-1 0-16 0 0,-12 11 75 0 0,0 1 0 0 0,1 0 1 0 0,0 0-1 0 0,1 1 0 0 0,0 1 1 0 0,1 0-1 0 0,1 0 1 0 0,0 1-1 0 0,1 1 0 0 0,0-1 1 0 0,2 1-1 0 0,0 1 1 0 0,0 0-1 0 0,2 0 0 0 0,0 0 1 0 0,1 0-1 0 0,1 1 0 0 0,0-1 1 0 0,2 1-1 0 0,0 0 1 0 0,1 1-76 0 0,0-15 19 0 0,1-1 0 0 0,0 1 0 0 0,0 0 0 0 0,0 0 0 0 0,1-1 0 0 0,-1 1 0 0 0,1 0 0 0 0,0-1 0 0 0,0 0 0 0 0,0 1 0 0 0,0-1 0 0 0,1 0 0 0 0,0 0 0 0 0,-1 0 0 0 0,1-1 0 0 0,0 1 0 0 0,0-1 0 0 0,0 1 0 0 0,1-1 0 0 0,-1 0 0 0 0,0 0 0 0 0,1 0 0 0 0,0-1 0 0 0,-1 1 0 0 0,1-1 0 0 0,0 0 0 0 0,0 0 0 0 0,0 0 1 0 0,-1-1-1 0 0,3 1-19 0 0,5 1 111 0 0,0-1 0 0 0,0 0 0 0 0,0-1 0 0 0,0 0 1 0 0,0-1-1 0 0,0 0 0 0 0,0-1 0 0 0,0 0 0 0 0,0 0 1 0 0,5-3-112 0 0,7-4 148 0 0,0-1 1 0 0,-1-1-1 0 0,0-2 1 0 0,-1 0 0 0 0,0-1-1 0 0,-1 0 1 0 0,-1-2 0 0 0,0-1-1 0 0,-1 0 1 0 0,-1-1-1 0 0,-1-1 1 0 0,0 0 0 0 0,-2-1-1 0 0,0-1 1 0 0,-1-1-1 0 0,8-19-148 0 0,-19 36-11 0 0,0-1-1 0 0,-1 1 0 0 0,0-1 0 0 0,0 1 0 0 0,0-1 0 0 0,-1 1 0 0 0,0-1 0 0 0,0 0 0 0 0,0 1 0 0 0,-1-1 0 0 0,0 1 0 0 0,0-1 1 0 0,0 1-1 0 0,-1-1 0 0 0,0 1 0 0 0,0 0 0 0 0,0 0 0 0 0,0 0 0 0 0,-1 0 0 0 0,0 0 0 0 0,0 0 0 0 0,0 1 0 0 0,-1-1 1 0 0,0 1-1 0 0,1 0 0 0 0,-1 0 0 0 0,-1 1 0 0 0,1-1 0 0 0,-1 1 0 0 0,1 0 0 0 0,-1 0 0 0 0,0 0 0 0 0,0 0 0 0 0,0 1 1 0 0,0 0-1 0 0,-1 0 0 0 0,1 1 0 0 0,0-1 0 0 0,-1 1 0 0 0,1 0 0 0 0,-1 1 0 0 0,0-1 0 0 0,1 1 0 0 0,-5 1 12 0 0,-3-2-273 0 0,0 0 0 0 0,1 1-1 0 0,-1 1 1 0 0,0 0-1 0 0,0 1 1 0 0,1 1 0 0 0,-1 0-1 0 0,1 0 1 0 0,-1 1-1 0 0,1 1 1 0 0,1 0 0 0 0,-1 0-1 0 0,1 1 274 0 0,-88 60-5332 0 0,58-37-1652 0 0,21-14-4057 0 0</inkml:trace>
  <inkml:trace contextRef="#ctx0" brushRef="#br0" timeOffset="30708.461">17314 3100 12091 0 0,'0'0'2681'0'0,"0"0"-564"0"0,0 0-399 0 0,0 0-237 0 0,0 0-180 0 0,0 0-191 0 0,0 0-184 0 0,0 0-131 0 0,0 0-102 0 0,34-13-82 0 0,107-40-92 0 0,-21 18 677 0 0,-108 34-1085 0 0,-8 0-66 0 0,2 0-2 0 0,0 0-1 0 0,0 0 1 0 0,0 0-1 0 0,1 1 1 0 0,-1 0-1 0 0,0 0 1 0 0,0 1-1 0 0,0 0 1 0 0,0 0-1 0 0,0 0 1 0 0,0 1-1 0 0,0-1 1 0 0,0 1-1 0 0,0 1 1 0 0,-1-1-1 0 0,1 1 1 0 0,3 2-43 0 0,-3 0 26 0 0,0 0 0 0 0,0-1 0 0 0,0 0 1 0 0,1-1-1 0 0,0 1 0 0 0,0-1 0 0 0,0-1 0 0 0,0 1 0 0 0,0-1 0 0 0,0 0 1 0 0,1-1-1 0 0,-1 0 0 0 0,1 0 0 0 0,-1-1 0 0 0,1 1 0 0 0,-1-2 0 0 0,1 1 1 0 0,-1-1-1 0 0,2 0-26 0 0,16 0 39 0 0,67-2-1826 0 0,-59-14-2704 0 0,-22 10-453 0 0,-3 5-6735 0 0</inkml:trace>
  <inkml:trace contextRef="#ctx0" brushRef="#br0" timeOffset="31076.487">18220 2945 12827 0 0,'0'0'1887'0'0,"0"0"-623"0"0,0 0-157 0 0,0 0 127 0 0,0 0 15 0 0,0 0-146 0 0,0 0-208 0 0,0 0-172 0 0,0 0-91 0 0,0 0-69 0 0,0 0-55 0 0,0 0-40 0 0,0 0-45 0 0,34 2-26 0 0,107 2-30 0 0,28-10 804 0 0,-90 6-1723 0 0,-67-7-2217 0 0,-11 2-818 0 0,-1-1-3618 0 0,0 2-4036 0 0</inkml:trace>
  <inkml:trace contextRef="#ctx0" brushRef="#br0" timeOffset="31326.212">18478 2739 13235 0 0,'0'0'2595'0'0,"0"0"-851"0"0,0 0-443 0 0,0 0-80 0 0,0 0-72 0 0,0 0-141 0 0,0 0-183 0 0,0 0-171 0 0,-9 32-119 0 0,-27 97-102 0 0,26-50 216 0 0,10 94-148 0 0,7-140-1163 0 0,-3-28-2918 0 0,0-3-3444 0 0,-3-2-4103 0 0</inkml:trace>
  <inkml:trace contextRef="#ctx0" brushRef="#br0" timeOffset="32568.76">18875 3001 1224 0 0,'0'0'3346'0'0,"0"0"-1457"0"0,0 0-582 0 0,0 0-103 0 0,0 0-28 0 0,0 0-76 0 0,0 0-71 0 0,0 0-38 0 0,0 0 22 0 0,0 0 30 0 0,0 0 23 0 0,0 0-57 0 0,0 0-142 0 0,7 2-86 0 0,0 0-490 0 0,0-1 0 0 0,1 1 0 0 0,-1-1 0 0 0,0 0 0 0 0,0-1-1 0 0,1 0 1 0 0,-1 0 0 0 0,0 0 0 0 0,1-1 0 0 0,-1 0 0 0 0,0-1-1 0 0,1 0-290 0 0,21-10 328 0 0,-1-1 0 0 0,-1-1 0 0 0,0-2 0 0 0,-1-1 0 0 0,-1-1 0 0 0,-1-1 0 0 0,0-1 0 0 0,-1-1 0 0 0,-2-1 0 0 0,0-1 0 0 0,11-17-328 0 0,-32 41 23 0 0,0-1 0 0 0,0 0 0 0 0,0 1 1 0 0,1-1-1 0 0,-1 0 0 0 0,0 1 0 0 0,0-1 0 0 0,0 0 1 0 0,0 1-1 0 0,1-1 0 0 0,-1 0 0 0 0,0 1 0 0 0,0-1 0 0 0,1 0 1 0 0,-1 0-1 0 0,0 0 0 0 0,1 1 0 0 0,-1-1 0 0 0,0 0 1 0 0,0 0-1 0 0,1 0 0 0 0,-1 1 0 0 0,0-1 0 0 0,1 0 0 0 0,-1 0 1 0 0,0 0-1 0 0,1 0 0 0 0,-1 0 0 0 0,1 0 0 0 0,-1 0 1 0 0,0 0-1 0 0,1 0 0 0 0,-1 0 0 0 0,0 0 0 0 0,1 0 0 0 0,-1 0 1 0 0,0 0-1 0 0,1 0-23 0 0,-3 11-118 0 0,-14 217 140 0 0,16 68-402 0 0,-1-281 361 0 0,-1 0 0 0 0,-1 0 0 0 0,0-1-1 0 0,-1 1 1 0 0,0-1 0 0 0,-1 0 0 0 0,-1 0-1 0 0,0 0 1 0 0,-1-1 0 0 0,0 0 0 0 0,-1 0-1 0 0,-1-1 1 0 0,0 0 0 0 0,-1-1 0 0 0,0 1-1 0 0,-5 3 20 0 0,6-7 8 0 0,-1-1-1 0 0,1-1 0 0 0,-1 1 1 0 0,-1-1-1 0 0,1-1 0 0 0,-1 0 1 0 0,0 0-1 0 0,0-1 0 0 0,0-1 1 0 0,-1 0-1 0 0,1 0 0 0 0,-1-1 1 0 0,0-1-1 0 0,0 0-7 0 0,11-2 6 0 0,-1 0-1 0 0,0 0 1 0 0,0 0 0 0 0,1 0 0 0 0,-1 0 0 0 0,1-1-1 0 0,-1 1 1 0 0,1 0 0 0 0,-1-1 0 0 0,1 0-1 0 0,0 1 1 0 0,0-1 0 0 0,0 0 0 0 0,0 1-1 0 0,0-1 1 0 0,0 0 0 0 0,0 0 0 0 0,0 0-1 0 0,1 0 1 0 0,-1 0 0 0 0,1 0 0 0 0,-1 0-1 0 0,1 0 1 0 0,0 0 0 0 0,0 0 0 0 0,0 0-1 0 0,0 0 1 0 0,0 0 0 0 0,1 0 0 0 0,-1 0 0 0 0,0 0-1 0 0,1 0 1 0 0,0 0 0 0 0,-1 0 0 0 0,1 0-1 0 0,0 0 1 0 0,0 1 0 0 0,0-1 0 0 0,0 0-1 0 0,0 1 1 0 0,1-1 0 0 0,-1 0 0 0 0,0 1-1 0 0,1-1 1 0 0,-1 1 0 0 0,1 0 0 0 0,0-1-6 0 0,38-44-18 0 0,1 1 0 0 0,2 2 1 0 0,48-36 17 0 0,-27 23-587 0 0,-33 21-934 0 0,-24 22-1510 0 0,-1-1-3708 0 0,-5 10-4471 0 0</inkml:trace>
  <inkml:trace contextRef="#ctx0" brushRef="#br0" timeOffset="33053.373">19034 2699 9258 0 0,'0'0'2200'0'0,"0"0"-554"0"0,0 0-311 0 0,0 0-100 0 0,0 0-63 0 0,0 0-83 0 0,0 0-120 0 0,0 0-114 0 0,0 0-87 0 0,0 0-82 0 0,0 0-84 0 0,0 0-48 0 0,0 0-62 0 0,26-12-48 0 0,81-40-37 0 0,1-17 554 0 0,-39 3 165 0 0,-63 56-507 0 0,-6 10-611 0 0,0 0 1 0 0,0 1 0 0 0,0-1 0 0 0,0 0-1 0 0,1 0 1 0 0,-1 1 0 0 0,0-1 0 0 0,0 0-1 0 0,0 1 1 0 0,0-1 0 0 0,0 0-1 0 0,0 0 1 0 0,1 1 0 0 0,-1-1 0 0 0,0 0-1 0 0,0 0 1 0 0,0 1 0 0 0,1-1 0 0 0,-1 0-1 0 0,0 0 1 0 0,0 0 0 0 0,1 0 0 0 0,-1 1-1 0 0,0-1 1 0 0,1 0 0 0 0,-1 0-1 0 0,0 0 1 0 0,0 0 0 0 0,1 0 0 0 0,-1 0-1 0 0,0 0 1 0 0,1 0 0 0 0,-1 0 0 0 0,0 0-1 0 0,0 0 1 0 0,1 0 0 0 0,-1 0 0 0 0,0 0-1 0 0,1 0 1 0 0,-1 0 0 0 0,0 0 0 0 0,1 0-1 0 0,-1 0 1 0 0,0 0 0 0 0,0 0-1 0 0,1 0 1 0 0,-1-1 0 0 0,0 1 0 0 0,0 0-1 0 0,1 0 1 0 0,-1 0 0 0 0,0-1 0 0 0,0 1-1 0 0,1 0 1 0 0,-1 0 0 0 0,0-1 0 0 0,0 1-1 0 0,0 0 1 0 0,0 0 0 0 0,1-1 0 0 0,-1 1-1 0 0,0 0 1 0 0,0 0 0 0 0,0-1-1 0 0,0 1 1 0 0,0 0 0 0 0,0-1 0 0 0,0 1-1 0 0,0 0-8 0 0,97 131 402 0 0,-53-97-836 0 0,-22-26-5597 0 0,-11-5 728 0 0,-7 0-6190 0 0</inkml:trace>
  <inkml:trace contextRef="#ctx0" brushRef="#br0" timeOffset="33911.524">19932 2791 1040 0 0,'0'0'1563'0'0,"0"0"-93"0"0,0 0 89 0 0,0 0 115 0 0,0 0-5 0 0,0 0-131 0 0,0 0-159 0 0,0 0-178 0 0,0 0-164 0 0,0 0-118 0 0,0 0-97 0 0,0 0-40 0 0,0 0-35 0 0,5-7-28 0 0,15-21-35 0 0,-17 1 3427 0 0,-48 22-2806 0 0,38 6-1045 0 0,-5 0-135 0 0,0 2 1 0 0,1-1-1 0 0,-1 2 1 0 0,1-1 0 0 0,0 2-1 0 0,0-1 1 0 0,0 2-1 0 0,0-1 1 0 0,1 2 0 0 0,0-1-1 0 0,-6 6-125 0 0,-30 26 276 0 0,45-37-272 0 0,0 0 0 0 0,0 0 1 0 0,0 0-1 0 0,0 0 0 0 0,0 0 0 0 0,0 0 0 0 0,0 0 1 0 0,1 0-1 0 0,-1 1 0 0 0,0-1 0 0 0,1 0 1 0 0,-1 0-1 0 0,1 1 0 0 0,-1-1 0 0 0,1 0 0 0 0,-1 1 1 0 0,1-1-1 0 0,0 1 0 0 0,0-1 0 0 0,0 0 0 0 0,0 1 1 0 0,0-1-1 0 0,0 1 0 0 0,0-1 0 0 0,0 1 1 0 0,0-1-1 0 0,1 0 0 0 0,-1 1 0 0 0,1-1 0 0 0,-1 0 1 0 0,1 1-1 0 0,-1-1 0 0 0,1 0 0 0 0,0 0 0 0 0,0 1 1 0 0,0-1-1 0 0,-1 0 0 0 0,1 0 0 0 0,1 0-4 0 0,143 51 230 0 0,-132-45-192 0 0,-10-6-27 0 0,0 0-1 0 0,0 0 1 0 0,0 0 0 0 0,-1 0 0 0 0,1 1-1 0 0,0-1 1 0 0,-1 1 0 0 0,1 0-1 0 0,-1 0 1 0 0,1 0 0 0 0,-1 0-1 0 0,0 0 1 0 0,0 0 0 0 0,0 0-1 0 0,0 1 1 0 0,0-1 0 0 0,-1 1-1 0 0,1-1 1 0 0,-1 1 0 0 0,1 0-1 0 0,-1 0 1 0 0,0 0 0 0 0,0 0-1 0 0,0-1 1 0 0,-1 1 0 0 0,1 2-11 0 0,-3 2 45 0 0,0 0 1 0 0,-1 0 0 0 0,0 0 0 0 0,0 0-1 0 0,0-1 1 0 0,-1 1 0 0 0,0-1-1 0 0,0 0 1 0 0,-1 0 0 0 0,0-1 0 0 0,0 1-1 0 0,0-1 1 0 0,-1 0 0 0 0,1 0-1 0 0,-1-1 1 0 0,-1 0 0 0 0,1 0 0 0 0,0 0-1 0 0,-4 1-45 0 0,-14 12 100 0 0,16-11-86 0 0,0-1 0 0 0,0 1 0 0 0,-1-1 0 0 0,1 0 0 0 0,-1-1 0 0 0,-1 0 0 0 0,1-1 0 0 0,0 0 0 0 0,-1 0 0 0 0,0-1 0 0 0,0 0 0 0 0,1 0 0 0 0,-1-1 0 0 0,0-1 0 0 0,0 0 0 0 0,-7-1-14 0 0,15 0-44 0 0,0 0 0 0 0,0-1 0 0 0,0 1-1 0 0,0-1 1 0 0,0 0 0 0 0,0 0 0 0 0,0 1 0 0 0,0-1 0 0 0,1 0-1 0 0,-1-1 1 0 0,1 1 0 0 0,0 0 0 0 0,0 0 0 0 0,-1-1 0 0 0,1 1-1 0 0,1 0 1 0 0,-1-1 0 0 0,0 1 0 0 0,1-1 0 0 0,-1 1 0 0 0,1-1-1 0 0,0 0 1 0 0,-1 1 0 0 0,1-1 0 0 0,1 1 0 0 0,-1-1 0 0 0,0 1-1 0 0,1-1 1 0 0,-1 0 0 0 0,1 1 0 0 0,0 0 0 0 0,-1-1 0 0 0,1 1 0 0 0,1-1-1 0 0,-1 1 1 0 0,0 0 0 0 0,0 0 0 0 0,1 0 0 0 0,-1 0 0 0 0,1 0-1 0 0,0 0 1 0 0,0 0 0 0 0,0 0 0 0 0,0 0 44 0 0,31-27-2119 0 0,-11 14-3582 0 0,-13 11-3580 0 0</inkml:trace>
  <inkml:trace contextRef="#ctx0" brushRef="#br0" timeOffset="34164.808">20289 2953 18404 0 0,'0'0'2390'0'0,"0"0"-1449"0"0,0 0-431 0 0,0 0 151 0 0,0 0 126 0 0,0 0-15 0 0,0 0-188 0 0,0 0-234 0 0,0 0-157 0 0,0 0-108 0 0,0 0-27 0 0,0 0-29 0 0,0 0-18 0 0,-8 23-36 0 0,-24 71-57 0 0,16-59-136 0 0,12-35-3770 0 0,-2-1-7535 0 0,4 1 1584 0 0</inkml:trace>
  <inkml:trace contextRef="#ctx0" brushRef="#br0" timeOffset="34395.405">20269 2577 15059 0 0,'0'0'2353'0'0,"0"0"-601"0"0,0 0-377 0 0,0 0-160 0 0,0 0-192 0 0,0 0-222 0 0,0 0-242 0 0,0 0-205 0 0,0 0-129 0 0,0 0-101 0 0,0 0-81 0 0,0 0-70 0 0,0 0-77 0 0,6-14-95 0 0,19-39-165 0 0,-7 88-1486 0 0,-12 1-4440 0 0,-4-18-4878 0 0</inkml:trace>
  <inkml:trace contextRef="#ctx0" brushRef="#br0" timeOffset="34797.674">20508 3049 7770 0 0,'0'0'5764'0'0,"0"0"-3268"0"0,0 0-1104 0 0,0 0-97 0 0,0 0-174 0 0,0 0-295 0 0,0 0-260 0 0,0 0-177 0 0,0 0-62 0 0,0 0 8 0 0,0 0-11 0 0,0 0-8 0 0,0 0-27 0 0,15-20-38 0 0,48-60 18 0 0,-5 18 537 0 0,-56 58-806 0 0,0 1-1 0 0,0 0 1 0 0,0 0 0 0 0,1 1-1 0 0,-1-1 1 0 0,1 1 0 0 0,0-1 0 0 0,0 1-1 0 0,0 0 1 0 0,0 0 0 0 0,0 0-1 0 0,1 0 1 0 0,-1 0 0 0 0,0 1-1 0 0,1 0 1 0 0,-1-1 0 0 0,1 1 0 0 0,3 0 0 0 0,-1 42-722 0 0,-8-17 607 0 0,1-22 115 0 0,0 1 1 0 0,0-1-1 0 0,0 0 1 0 0,0 1 0 0 0,1-1-1 0 0,-1 1 1 0 0,1 0-1 0 0,-1-1 1 0 0,1 1 0 0 0,0-1-1 0 0,0 1 1 0 0,0 0-1 0 0,1-1 1 0 0,-1 1 0 0 0,0 0-1 0 0,1-1 1 0 0,0 1-1 0 0,0-1 1 0 0,0 1 0 0 0,0-1-1 0 0,0 0 1 0 0,0 1-1 0 0,0-1 1 0 0,1 0 0 0 0,-1 0-1 0 0,1 0 1 0 0,0 0-1 0 0,-1 0 1 0 0,1 0 0 0 0,0 0-1 0 0,0-1 1 0 0,0 1-1 0 0,0 0 1 0 0,1-1 0 0 0,-1 0-1 0 0,0 0 1 0 0,1 0-1 0 0,-1 0 1 0 0,3 1-1 0 0,-1-2 42 0 0,1 1 28 0 0,-1-1 1 0 0,1 0 0 0 0,-1 0 0 0 0,0 0-1 0 0,1-1 1 0 0,-1 0 0 0 0,1 0 0 0 0,-1 0-1 0 0,0 0 1 0 0,0 0 0 0 0,1-1 0 0 0,-1 0-1 0 0,0 0 1 0 0,0 0 0 0 0,-1 0 0 0 0,2-1-71 0 0,3-2 150 0 0,-1 1 1 0 0,1-1 0 0 0,-1-1-1 0 0,0 1 1 0 0,-1-1 0 0 0,0 0 0 0 0,1 0-1 0 0,-2-1 1 0 0,1 0 0 0 0,-1 0-1 0 0,0-1 1 0 0,-1 1 0 0 0,0-1-1 0 0,0 0 1 0 0,0 0 0 0 0,-1 0 0 0 0,0 0-1 0 0,-1-1 1 0 0,0 1 0 0 0,0-1-1 0 0,-1 0 1 0 0,0-2-151 0 0,-6-11-1334 0 0,-6 28-8420 0 0,9-2-1795 0 0</inkml:trace>
  <inkml:trace contextRef="#ctx0" brushRef="#br0" timeOffset="35159.471">21267 2732 18356 0 0,'0'0'1648'0'0,"0"0"-526"0"0,0 0-183 0 0,0 0-16 0 0,0 0-95 0 0,0 0-168 0 0,0 0-184 0 0,0 0-135 0 0,0 0-93 0 0,0 0-57 0 0,0 0-53 0 0,0 0-48 0 0,0 0-32 0 0,-27 15-21 0 0,-83 50-1 0 0,67-20-6 0 0,39-34-31 0 0,0-6-8 0 0,1 1 0 0 0,0-1 0 0 0,0 1 0 0 0,0 0 0 0 0,1 0 0 0 0,0 0-1 0 0,0 0 1 0 0,1 0 0 0 0,-1 0 0 0 0,1 0 0 0 0,1 0 0 0 0,-1 1 0 0 0,1-1 0 0 0,0 0 0 0 0,0 1-1 0 0,1-1 1 0 0,0 0 0 0 0,0 0 0 0 0,1 1 0 0 0,-1-1 0 0 0,1 0 0 0 0,1 0 0 0 0,-1-1 0 0 0,1 1-1 0 0,0 0 1 0 0,0-1 0 0 0,1 0 0 0 0,-1 0 0 0 0,1 0 0 0 0,0 0 0 0 0,1 0 0 0 0,-1-1 0 0 0,1 0-1 0 0,0 0 1 0 0,0 0 0 0 0,0 0 9 0 0,8 0 66 0 0,0 0 0 0 0,0-1 0 0 0,1-1 0 0 0,-1 0 1 0 0,1-1-1 0 0,-1 0 0 0 0,1-1 0 0 0,-1 0 0 0 0,1-2 0 0 0,-1 1 0 0 0,1-1 0 0 0,-1-1 0 0 0,0-1 0 0 0,0 0 0 0 0,0 0 0 0 0,-1-1 0 0 0,1-1 1 0 0,-1 0-1 0 0,0-1 0 0 0,-1 0 0 0 0,0-1 0 0 0,7-6-66 0 0,-8 6 109 0 0,-1-1 0 0 0,0 0 0 0 0,-1-1 0 0 0,0 0 0 0 0,-1-1 0 0 0,0 1 0 0 0,0-1 0 0 0,-1-1 1 0 0,-1 1-1 0 0,0-1 0 0 0,0 0 0 0 0,-1 0 0 0 0,-1-1 0 0 0,0 1 0 0 0,0-1 0 0 0,-2 1 0 0 0,1-1 0 0 0,-2 0 0 0 0,0-9-109 0 0,1 18-17 0 0,0-1-1 0 0,0 0 1 0 0,-1 1-1 0 0,0-1 0 0 0,0 0 1 0 0,0 0-1 0 0,-1 1 1 0 0,1-1-1 0 0,-1 0 1 0 0,0 0-1 0 0,-1 1 0 0 0,1-1 1 0 0,-1 1-1 0 0,0-1 1 0 0,0 1-1 0 0,0 0 1 0 0,-1 0-1 0 0,1 0 1 0 0,-1 0-1 0 0,0 0 0 0 0,0 1 1 0 0,0-1-1 0 0,-1 1 1 0 0,1 0-1 0 0,-1 0 1 0 0,0 0-1 0 0,0 0 0 0 0,0 1 1 0 0,0-1-1 0 0,0 1 1 0 0,-1 0-1 0 0,1 0 1 0 0,-1 1-1 0 0,1-1 0 0 0,-5 1 18 0 0,-80 20-2703 0 0,62-4-936 0 0,0 1-3954 0 0,10-4-4598 0 0</inkml:trace>
  <inkml:trace contextRef="#ctx0" brushRef="#br0" timeOffset="35475.435">21097 2923 10242 0 0,'0'0'5929'0'0,"0"0"-3407"0"0,0 0-1139 0 0,0 0-58 0 0,0 0-81 0 0,0 0-201 0 0,0 0-192 0 0,0 0-193 0 0,0 0-151 0 0,0 0-125 0 0,0 0-93 0 0,0 0-62 0 0,0 0-82 0 0,27-10-5 0 0,81-32-27 0 0,-67 32 75 0 0,30 40 158 0 0,43 6 517 0 0,-88-33-4386 0 0,2-2-4005 0 0,-28-1-4009 0 0</inkml:trace>
  <inkml:trace contextRef="#ctx0" brushRef="#br0" timeOffset="36515.638">21386 2467 4105 0 0,'0'0'3019'0'0,"0"0"-865"0"0,0 0-380 0 0,0 0-66 0 0,0 0-145 0 0,0 0-219 0 0,0 0-201 0 0,0 0-183 0 0,0 0-106 0 0,0 0-51 0 0,0 0-90 0 0,0 0-95 0 0,0 0-89 0 0,11 4-73 0 0,73 18 706 0 0,158-30 1907 0 0,-220 6-2777 0 0,-21 1-265 0 0,0 0 0 0 0,1 1-1 0 0,-1-1 1 0 0,0 0 0 0 0,1 1-1 0 0,-1-1 1 0 0,1 1 0 0 0,-1 0-1 0 0,1-1 1 0 0,-1 1 0 0 0,1 0-1 0 0,-1 0 1 0 0,1 0 0 0 0,-1 0-1 0 0,1 0 1 0 0,-1 0 0 0 0,1 1-1 0 0,-1-1 1 0 0,1 0 0 0 0,-1 1-1 0 0,1-1 1 0 0,-1 1-1 0 0,1 0 1 0 0,-1-1 0 0 0,0 1-1 0 0,1 0 1 0 0,-1 0 0 0 0,0 0-1 0 0,0 0 1 0 0,0 0 0 0 0,0 0-1 0 0,0 0 1 0 0,0 0 0 0 0,0 0-1 0 0,0 1 1 0 0,0-1 0 0 0,0 0-1 0 0,-1 1 1 0 0,1-1 0 0 0,0 0-1 0 0,-1 1 1 0 0,1-1 0 0 0,-1 1-1 0 0,0-1 1 0 0,1 1-27 0 0,-12 94 351 0 0,2-15-310 0 0,3 0 1 0 0,4 1-1 0 0,3 4-41 0 0,0-3 38 0 0,-32 39-4 0 0,-4-32 79 0 0,29-75-92 0 0,-13-7 1378 0 0,-130-1-1353 0 0,66 1-1831 0 0,80-19-4001 0 0,3 4-3136 0 0,2 3-3657 0 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39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27 477 0 0 0,'0'0'1178'0'0,"0"0"1090"0"0,0 0 574 0 0,0 0-164 0 0,0 0-348 0 0,0 0-343 0 0,0 0-299 0 0,0 0-289 0 0,0 0-276 0 0,34 4-199 0 0,109 13-148 0 0,-124-14-480 0 0,0-1-1 0 0,0-1 0 0 0,0-1 1 0 0,0-1-1 0 0,0 0 0 0 0,-1-1 1 0 0,1-1-1 0 0,0-1 0 0 0,-1-1 1 0 0,0 0-1 0 0,0-2 0 0 0,0 0 1 0 0,14-8-296 0 0,-27 13 41 0 0,26-14 174 0 0,-1 0-1 0 0,0-2 1 0 0,-2-1-1 0 0,0-1 0 0 0,-1-1 1 0 0,-1-2-1 0 0,-1 0 1 0 0,-1-2-1 0 0,-1-1 1 0 0,18-26-215 0 0,-36 43 44 0 0,0 1-1 0 0,0 0 1 0 0,-1-1 0 0 0,0 0 0 0 0,-1 0 0 0 0,1-1 0 0 0,-2 1-1 0 0,1 0 1 0 0,-1-1 0 0 0,-1 0 0 0 0,0 1 0 0 0,0-1 0 0 0,-1 0-1 0 0,0 0 1 0 0,-1-4-44 0 0,-1 11-1 0 0,1 1 1 0 0,0-1-1 0 0,-1 1 0 0 0,1-1 1 0 0,-1 1-1 0 0,0 0 0 0 0,0 0 1 0 0,0 0-1 0 0,0 0 0 0 0,0 0 1 0 0,0 0-1 0 0,0 1 0 0 0,-1-1 0 0 0,1 1 1 0 0,-1-1-1 0 0,1 1 0 0 0,-1 0 1 0 0,0 0-1 0 0,1 0 0 0 0,-1 0 1 0 0,0 1-1 0 0,0-1 0 0 0,1 1 0 0 0,-1 0 1 0 0,0-1-1 0 0,0 1 0 0 0,0 0 1 0 0,1 1-1 0 0,-1-1 0 0 0,0 0 1 0 0,0 1-1 0 0,0 0 0 0 0,1 0 0 0 0,-1-1 1 0 0,0 2-1 0 0,1-1 0 0 0,-1 0 1 0 0,1 0-1 0 0,0 1 0 0 0,-1-1 1 0 0,1 1-1 0 0,-2 1 1 0 0,-16 15-12 0 0,1 0-1 0 0,0 1 1 0 0,2 1 0 0 0,0 1 0 0 0,1 0 0 0 0,1 1-1 0 0,1 1 1 0 0,1 0 0 0 0,1 1 0 0 0,1 0 0 0 0,1 1 0 0 0,1 0-1 0 0,0 6 13 0 0,9-29 0 0 0,-167 498 176 0 0,149-458-148 0 0,-1-1 0 0 0,-2-1-1 0 0,-2-1 1 0 0,-1-1 0 0 0,-2-1-1 0 0,-2-1 1 0 0,-1-2 0 0 0,-14 12-28 0 0,33-36 26 0 0,-1-1 1 0 0,0 0 0 0 0,-1-1-1 0 0,0 0 1 0 0,0-1 0 0 0,0 0-1 0 0,-1-1 1 0 0,0-1 0 0 0,-11 4-27 0 0,24-9 2 0 0,1 0 1 0 0,-1-1 0 0 0,0 1-1 0 0,1 0 1 0 0,-1 0 0 0 0,0-1 0 0 0,1 1-1 0 0,-1 0 1 0 0,0 0 0 0 0,0-1-1 0 0,1 1 1 0 0,-1 0 0 0 0,0-1-1 0 0,0 1 1 0 0,1-1 0 0 0,-1 1 0 0 0,0 0-1 0 0,0-1 1 0 0,0 1 0 0 0,0-1-1 0 0,0 1 1 0 0,0 0 0 0 0,1-1 0 0 0,-1 1-1 0 0,0-1 1 0 0,0 1 0 0 0,0 0-1 0 0,0-1 1 0 0,0 1 0 0 0,-1-1-1 0 0,1 1 1 0 0,0 0 0 0 0,0-1 0 0 0,0 1-1 0 0,0-1 1 0 0,0 1 0 0 0,-1 0-1 0 0,1-1 1 0 0,0 1 0 0 0,0-1 0 0 0,0 1-1 0 0,-1 0 1 0 0,1 0 0 0 0,0-1-1 0 0,-1 1 1 0 0,1 0 0 0 0,0-1-1 0 0,-1 1 1 0 0,1 0 0 0 0,0 0 0 0 0,-1 0-1 0 0,1-1 1 0 0,0 1 0 0 0,-1 0-3 0 0,36-29-257 0 0,-11 15 234 0 0,2 1 0 0 0,-1 1 0 0 0,1 2 0 0 0,1 0 0 0 0,0 2 0 0 0,0 1 0 0 0,1 1 0 0 0,0 1 0 0 0,0 2 0 0 0,0 0 0 0 0,0 2 0 0 0,0 2 0 0 0,0 0 1 0 0,18 4 22 0 0,-35-3 17 0 0,1 0 0 0 0,-1 1 1 0 0,0 1-1 0 0,0-1 0 0 0,0 2 1 0 0,0-1-1 0 0,-1 2 0 0 0,0-1 1 0 0,0 2-1 0 0,0-1 0 0 0,-1 1 1 0 0,0 0-1 0 0,0 1 0 0 0,0 0-17 0 0,-6-4 52 0 0,1-1-1 0 0,0 0 1 0 0,0 0-1 0 0,0-1 1 0 0,0 1-1 0 0,0-1 1 0 0,1 0-1 0 0,-1 0 1 0 0,1-1-1 0 0,-1 1 1 0 0,1-1-1 0 0,0 0 1 0 0,0 0 0 0 0,-1 0-1 0 0,1-1 1 0 0,0 0-1 0 0,0 0 1 0 0,0 0-1 0 0,0 0 1 0 0,0-1-52 0 0,4 1 73 0 0,60-11 200 0 0,-29 0-568 0 0,-26-10-6917 0 0,-10 18 1124 0 0,0-3-5494 0 0</inkml:trace>
  <inkml:trace contextRef="#ctx0" brushRef="#br0" timeOffset="760.854">977 1033 9002 0 0,'0'0'3517'0'0,"0"0"-1657"0"0,0 0-698 0 0,0 0-119 0 0,0 0 31 0 0,0 0-20 0 0,0 0-135 0 0,0 0-131 0 0,0 0-94 0 0,0 0-26 0 0,0 0 10 0 0,0 0-68 0 0,0 0-59 0 0,13 2-53 0 0,43 7-37 0 0,-52-8-389 0 0,1-1 0 0 0,0 0 0 0 0,-1-1 0 0 0,1 1 0 0 0,-1-1 0 0 0,1 0 0 0 0,-1 0 0 0 0,1 0 0 0 0,-1 0 1 0 0,0-1-1 0 0,1 0 0 0 0,-1 0 0 0 0,0 0 0 0 0,0 0 0 0 0,0-1 0 0 0,-1 0 0 0 0,1 1 0 0 0,0-3-72 0 0,10-4 131 0 0,-8 5-100 0 0,0-1 0 0 0,0 1 0 0 0,0-1 0 0 0,-1 0 0 0 0,1 0 0 0 0,-1-1 0 0 0,0 0 0 0 0,-1 0 0 0 0,0 0 0 0 0,0 0 0 0 0,0-1 0 0 0,0 1 0 0 0,-1-1 0 0 0,0 0 0 0 0,-1 0 0 0 0,0 0 1 0 0,0-1-1 0 0,0 1 0 0 0,-1 0 0 0 0,0-1 0 0 0,0 1 0 0 0,-1-8-31 0 0,-2 13-28 0 0,0 0 1 0 0,-1 0-1 0 0,1 1 0 0 0,0-1 1 0 0,-1 1-1 0 0,1-1 1 0 0,-1 1-1 0 0,0 0 0 0 0,1 0 1 0 0,-1 0-1 0 0,0 0 1 0 0,0 1-1 0 0,0-1 1 0 0,1 1-1 0 0,-1-1 0 0 0,0 1 1 0 0,0 0-1 0 0,0 0 1 0 0,0 1-1 0 0,0-1 1 0 0,0 1-1 0 0,1-1 0 0 0,-1 1 1 0 0,0 0-1 0 0,-2 0 28 0 0,-10 8-71 0 0,-1-1-1 0 0,2 2 1 0 0,-1 0-1 0 0,1 1 0 0 0,1 0 1 0 0,0 1-1 0 0,0 0 1 0 0,1 1-1 0 0,1 1 1 0 0,0 0-1 0 0,1 0 0 0 0,-7 13 72 0 0,-26 86-323 0 0,42-109 320 0 0,1 0-1 0 0,-1 0 1 0 0,1 0-1 0 0,0 0 1 0 0,0 0-1 0 0,0 0 1 0 0,1-1 0 0 0,-1 1-1 0 0,1 0 1 0 0,0 0-1 0 0,0 0 1 0 0,0-1-1 0 0,1 1 1 0 0,-1 0 0 0 0,1-1-1 0 0,0 1 1 0 0,0-1-1 0 0,0 0 1 0 0,0 0-1 0 0,1 1 1 0 0,-1-1 0 0 0,1-1-1 0 0,0 1 1 0 0,0 0-1 0 0,0-1 1 0 0,0 0-1 0 0,0 1 1 0 0,1-1 0 0 0,1 0 3 0 0,16 5 72 0 0,0-1 0 0 0,1-2 0 0 0,-1 0 0 0 0,1-1 0 0 0,0-1 0 0 0,0-1 0 0 0,0-1 0 0 0,0-2 0 0 0,0 0 1 0 0,0 0-1 0 0,0-2 0 0 0,-1-1 0 0 0,0-1 0 0 0,0-1 0 0 0,0 0 0 0 0,-1-2 0 0 0,13-7-72 0 0,13-5 147 0 0,-1-3 1 0 0,-1-1-1 0 0,-1-3 0 0 0,-1-1 0 0 0,-2-2 0 0 0,-1-2 1 0 0,-1-1-1 0 0,19-25-147 0 0,-15 18 59 0 0,-2-2-1 0 0,-2-1 1 0 0,-2-2 0 0 0,-3-1 0 0 0,-1-2 0 0 0,-2-1 0 0 0,-3-1-1 0 0,-1-1 1 0 0,9-35-59 0 0,-29 69 23 0 0,-1 1 1 0 0,-2-1-1 0 0,1 0 0 0 0,-2 0 0 0 0,0 0 0 0 0,-1 0 0 0 0,-1 0 1 0 0,-2-12-24 0 0,0 27 9 0 0,1 1-1 0 0,-1-1 1 0 0,0 1 0 0 0,0-1 0 0 0,0 1 0 0 0,0-1 0 0 0,0 1 0 0 0,0 0 0 0 0,-1 0 0 0 0,1 0 0 0 0,-1 1-1 0 0,0-1 1 0 0,1 0 0 0 0,-1 1 0 0 0,0 0 0 0 0,0 0 0 0 0,0 0 0 0 0,0 0 0 0 0,0 0 0 0 0,0 0 0 0 0,0 1-1 0 0,0-1 1 0 0,0 1 0 0 0,0 0 0 0 0,-1 0 0 0 0,1 0 0 0 0,0 1 0 0 0,0-1 0 0 0,0 1 0 0 0,0-1 0 0 0,0 1-1 0 0,0 0 1 0 0,0 0 0 0 0,0 1 0 0 0,0-1 0 0 0,1 0 0 0 0,-1 1 0 0 0,0 0 0 0 0,1 0 0 0 0,-2 1-9 0 0,-11 9-11 0 0,2 0 0 0 0,-1 1 0 0 0,2 1 0 0 0,0 0 0 0 0,0 1 1 0 0,1 0-1 0 0,1 1 0 0 0,1 0 0 0 0,0 1 0 0 0,1 0 0 0 0,1 0 1 0 0,1 0-1 0 0,0 1 0 0 0,1 0 0 0 0,1 0 0 0 0,1 1 0 0 0,0-1 1 0 0,1 1-1 0 0,1-1 0 0 0,1 1 0 0 0,1 0 0 0 0,1-1 0 0 0,1 9 11 0 0,3 3-8 0 0,1-1 0 0 0,1 1 0 0 0,1-1 0 0 0,2-1 0 0 0,1 0 0 0 0,1 0 7 0 0,27 68 20 0 0,-29-61-29 0 0,0 0-1 0 0,-3 1 1 0 0,-1 0 0 0 0,-1 1 0 0 0,-2-1 0 0 0,-2 1 0 0 0,-2 1 10 0 0,0-36-61 0 0,0-2-5 0 0,0 0-8 0 0,0 0 3 0 0,0 0-20 0 0,13-49-2751 0 0,-12 40 2084 0 0,4-42-3509 0 0,-3 16-5970 0 0,-2 20 862 0 0</inkml:trace>
  <inkml:trace contextRef="#ctx0" brushRef="#br0" timeOffset="1000.309">1592 635 11827 0 0,'0'0'2629'0'0,"0"0"-432"0"0,0 0-269 0 0,0 0-147 0 0,0 0-281 0 0,0 0-364 0 0,0 0-369 0 0,0 0-301 0 0,0 0-112 0 0,0 0 9 0 0,0 0 45 0 0,0 0 70 0 0,0 0 18 0 0,14 6-51 0 0,0 1-320 0 0,79 17 510 0 0,103-32 332 0 0,134-50-656 0 0,-169 35-3172 0 0,-141 20-1640 0 0,-7-1-7668 0 0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2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22781 0 0,'0'0'727'0'0,"0"0"-105"0"0,0 0 113 0 0,0 0 150 0 0,0 0 24 0 0,0 0-177 0 0,0 0-261 0 0,0 0-223 0 0,0 0-112 0 0,0 0-55 0 0,-10 34-34 0 0,-29 105-16 0 0,20-36-1035 0 0,19-90-2610 0 0,0-10-1158 0 0,0-3-7458 0 0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2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0 279 9618 0 0,'0'0'2459'0'0,"0"0"-529"0"0,0 0-366 0 0,0 0-119 0 0,0 0-158 0 0,0 0-215 0 0,0 0-219 0 0,0 0-173 0 0,0 0-79 0 0,0 0-92 0 0,0 0-104 0 0,0 0-82 0 0,0 0-47 0 0,7-12 27 0 0,59-86 876 0 0,10 15-84 0 0,15-3-340 0 0,-70 140-777 0 0,71 156 238 0 0,-51-183-1575 0 0,-20-24-8433 0 0,-18-3-1956 0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4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5 384 0 0,'0'0'1291'0'0,"0"0"-192"0"0,0 0 61 0 0,0 0 171 0 0,0 0 165 0 0,0 0 46 0 0,0 0-80 0 0,0 0-99 0 0,0 0-138 0 0,0 0-107 0 0,0 0-77 0 0,-2 0-846 0 0,-4 0 10470 0 0,5 0-8877 0 0,308 7 732 0 0,-194-18-2064 0 0,-113 11-406 0 0,0 0-11 0 0,0 0 6 0 0,0 0 2 0 0,0 0-8 0 0,0 0-7 0 0,0 0 13 0 0,0 0-14 0 0,0 0 0 0 0,0 0-2 0 0,0 0-6 0 0,0 0 11 0 0,0 0 5 0 0,0 0 12 0 0,0 0-26 0 0,-26 1-9264 0 0,21 2 1988 0 0,3 0-4987 0 0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5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13675 0 0,'0'0'2107'0'0,"0"0"-773"0"0,0 0-355 0 0,0 0 41 0 0,0 0 73 0 0,0 0-36 0 0,0 0-192 0 0,0 0-233 0 0,0 0-162 0 0,0 0-85 0 0,0 0-26 0 0,0 0 2 0 0,0 0-15 0 0,9 10 1607 0 0,-5-7-1849 0 0,-1 0-1 0 0,1 0 1 0 0,0 0-1 0 0,0 0 1 0 0,0-1-1 0 0,1 0 1 0 0,-1 0-1 0 0,0 0 1 0 0,1 0-1 0 0,-1-1 1 0 0,1 0-1 0 0,0 0 1 0 0,-1 0-1 0 0,1 0 1 0 0,0-1-1 0 0,0 0 1 0 0,0 0-1 0 0,1 0-103 0 0,171-4 911 0 0,-174-4-1094 0 0,-4 6-4855 0 0,-2 1-5125 0 0,1 1-1286 0 0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14939 0 0,'0'0'2281'0'0,"0"0"-1133"0"0,0 0-541 0 0,0 0 80 0 0,0 0 257 0 0,0 0 188 0 0,0 0 30 0 0,0 0-126 0 0,0 0-167 0 0,0 0-137 0 0,0 0-85 0 0,0 0-79 0 0,0 0-72 0 0,32 5-47 0 0,99 14-69 0 0,2-18 525 0 0,-47-16-669 0 0,-43-9-1622 0 0,-31 13-1825 0 0,-1 0-3661 0 0,-7 6-5420 0 0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2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1 332 4017 0 0,'0'0'3106'0'0,"0"0"-2074"0"0,0 0-560 0 0,0 0 384 0 0,0 0 609 0 0,0 0 303 0 0,0 0-52 0 0,0 0-229 0 0,0 0-254 0 0,0 0-216 0 0,0 0-167 0 0,35-2-146 0 0,109-7-111 0 0,-50-13 346 0 0,78-51 879 0 0,-162 67-1737 0 0,0 1 0 0 0,-1-2 0 0 0,1 0 0 0 0,-1 0 0 0 0,-1 0 0 0 0,1-1 0 0 0,-1 0 0 0 0,-1-1 0 0 0,1 0 0 0 0,-1 0 0 0 0,-1-1 0 0 0,0 0 0 0 0,0 0 0 0 0,-1 0 0 0 0,0-2-81 0 0,-3 9 12 0 0,-1 1 0 0 0,-1 0 0 0 0,1-1 1 0 0,0 1-1 0 0,0-1 0 0 0,-1 1 0 0 0,0-1 0 0 0,1 0 0 0 0,-1 1 1 0 0,0-1-1 0 0,0 1 0 0 0,-1-1 0 0 0,1 1 0 0 0,0-1 0 0 0,-1 0 1 0 0,0 1-1 0 0,1-1 0 0 0,-1 1 0 0 0,0 0 0 0 0,0-1 0 0 0,0 1 1 0 0,-1 0-1 0 0,1 0 0 0 0,-1-1 0 0 0,1 1 0 0 0,-1 0 0 0 0,0 0 1 0 0,1 1-1 0 0,-1-1 0 0 0,0 0 0 0 0,0 1 0 0 0,0-1 0 0 0,-1 1 1 0 0,1-1-1 0 0,0 1 0 0 0,0 0 0 0 0,-1 0 0 0 0,1 0 0 0 0,-1 0 1 0 0,1 1-1 0 0,-1-1 0 0 0,1 1 0 0 0,-2-1-12 0 0,-7-1-37 0 0,1 0-1 0 0,-1 1 1 0 0,0 0-1 0 0,0 1 1 0 0,1 0-1 0 0,-1 1 0 0 0,0 0 1 0 0,0 1-1 0 0,1 0 1 0 0,-1 0 37 0 0,-11 7-43 0 0,0 1 1 0 0,1 1-1 0 0,0 1 1 0 0,1 0-1 0 0,0 2 0 0 0,1 0 1 0 0,1 1-1 0 0,0 1 1 0 0,1 1-1 0 0,1 0 1 0 0,0 1-1 0 0,-3 8 43 0 0,9-16 2 0 0,1 2 1 0 0,1-1-1 0 0,0 1 1 0 0,1 1-1 0 0,0-1 0 0 0,1 1 1 0 0,0 0-1 0 0,1 1 0 0 0,1-1 1 0 0,0 1-1 0 0,1 0 1 0 0,0 0-1 0 0,1 0 0 0 0,1 1 1 0 0,0-1-1 0 0,1 0 0 0 0,0 1 1 0 0,2 2-3 0 0,3-6 76 0 0,1 0 1 0 0,0 0 0 0 0,1 0-1 0 0,0-1 1 0 0,1 0 0 0 0,0-1-1 0 0,0 0 1 0 0,1 0-1 0 0,0 0 1 0 0,1-1 0 0 0,0-1-1 0 0,0 0 1 0 0,1 0 0 0 0,-1-1-1 0 0,2 0 1 0 0,-1-1-1 0 0,0 0 1 0 0,1-1 0 0 0,0 0-1 0 0,0-1 1 0 0,0 0 0 0 0,1-1-1 0 0,-1-1 1 0 0,5 1-77 0 0,163 24 995 0 0,-106-12-1219 0 0,-74-37-7121 0 0,0 14 332 0 0,0 4-4743 0 0</inkml:trace>
  <inkml:trace contextRef="#ctx0" brushRef="#br0" timeOffset="1137.942">820 615 1696 0 0,'0'0'1605'0'0,"0"0"88"0"0,0 0 222 0 0,0 0 218 0 0,0 0 10 0 0,0 0-189 0 0,0 0-315 0 0,0 0-336 0 0,0 0-298 0 0,0 0-227 0 0,0 0-161 0 0,0 0-75 0 0,-2-4-41 0 0,-7-13-49 0 0,7 12-69 0 0,6 32 1693 0 0,2-3-1756 0 0,-1 1-1 0 0,0 0 0 0 0,-2 0 0 0 0,-1 0 0 0 0,-1 1 0 0 0,-1-1 0 0 0,-2 9-319 0 0,-1-9 403 0 0,1-36 1043 0 0,4-9-1383 0 0,2 0 0 0 0,1 1 0 0 0,0 0 0 0 0,1 0 0 0 0,1 1 0 0 0,1 0 0 0 0,1 0 0 0 0,0 0 0 0 0,1 1 0 0 0,1 1 0 0 0,0 0 0 0 0,2 0 0 0 0,6-6-63 0 0,-12 13 23 0 0,0 2 1 0 0,0-1-1 0 0,0 1 1 0 0,1 0 0 0 0,0 0-1 0 0,0 1 1 0 0,1 0-1 0 0,0 1 1 0 0,0 0 0 0 0,4-2-24 0 0,-11 8 0 0 0,0 1 1 0 0,-1-1-1 0 0,1 1 0 0 0,0-1 1 0 0,-1 1-1 0 0,1 0 1 0 0,-1-1-1 0 0,0 1 1 0 0,0 0-1 0 0,1 0 1 0 0,-1 0-1 0 0,0 0 1 0 0,-1 0-1 0 0,1 0 1 0 0,0 0-1 0 0,-1 1 1 0 0,1-1-1 0 0,-1 0 1 0 0,1 0-1 0 0,-1 0 1 0 0,0 1-1 0 0,0-1 1 0 0,0 0-1 0 0,0 0 1 0 0,-1 2-1 0 0,-6 91-386 0 0,21-100-2659 0 0,-6-2 15 0 0,-2 0-4035 0 0,1 0-5058 0 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9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1 0 0 0,'0'0'1084'0'0,"0"0"287"0"0,0 0 136 0 0,0 0 54 0 0,0 0 12 0 0,0 0-7 0 0,0 0-27 0 0,0 0-51 0 0,0 0-68 0 0,9 4 5770 0 0,-49 6-5170 0 0,28-7-1825 0 0,0-2-87 0 0,-1 2 0 0 0,1-1 1 0 0,0 2-1 0 0,0 0 0 0 0,0 0 0 0 0,1 1 1 0 0,0 0-1 0 0,0 1 0 0 0,0 0 1 0 0,0 1-1 0 0,1 1 0 0 0,-1 0-108 0 0,5-2 29 0 0,-1 0 0 0 0,1 1 0 0 0,1-1 1 0 0,-1 1-1 0 0,1 0 0 0 0,0 1 0 0 0,1-1 0 0 0,0 1 0 0 0,0 0 0 0 0,1 0 1 0 0,0 0-1 0 0,0 0 0 0 0,0 2-29 0 0,-9 58 281 0 0,2 0 0 0 0,4 0 0 0 0,2 1-1 0 0,5 36-280 0 0,-7 102 405 0 0,-3-117-225 0 0,-4-1-1 0 0,-24 82-179 0 0,-4 35 148 0 0,48-169 417 0 0,390-63 562 0 0,-397 26-1095 0 0,0 0 3 0 0,0 0-11 0 0,0 0 15 0 0,0 0 10 0 0,0 0-4 0 0,0 0 29 0 0,0 0-13 0 0,0 0-4 0 0,0 0 1 0 0,0 0-24 0 0,-7 1-929 0 0,-4-2-405 0 0,10-2-3633 0 0,0-1-4446 0 0,1 0-2541 0 0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9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333 527 12515 0 0,'0'0'2223'0'0,"0"0"-650"0"0,0 0-388 0 0,0 0 52 0 0,0 0 58 0 0,0 0-66 0 0,0 0-239 0 0,0 0-299 0 0,0 0-253 0 0,0 0-173 0 0,0 0-88 0 0,0 0-54 0 0,0 0-10 0 0,-4 15 310 0 0,-38 98 738 0 0,-16 71-241 0 0,57-181-897 0 0,0-1 0 0 0,1 1 0 0 0,-1-1 1 0 0,1 1-1 0 0,0 0 0 0 0,-1-1 0 0 0,1 1 1 0 0,0 0-1 0 0,1-1 0 0 0,-1 1 0 0 0,0 0 1 0 0,1-1-1 0 0,0 1 0 0 0,-1 0 0 0 0,1-1 1 0 0,0 1-1 0 0,0-1 0 0 0,1 0 0 0 0,-1 1 1 0 0,0-1-1 0 0,1 0 0 0 0,-1 0 0 0 0,1 0 1 0 0,0 0-1 0 0,0 0 0 0 0,0 0 0 0 0,0 0 1 0 0,0 0-1 0 0,0-1 0 0 0,0 1 0 0 0,1-1 1 0 0,-1 0-1 0 0,0 0 0 0 0,1 0 0 0 0,-1 0 1 0 0,1 0-1 0 0,0 0 0 0 0,-1 0 0 0 0,1-1 1 0 0,-1 0-1 0 0,1 1 0 0 0,0-1 0 0 0,-1 0 1 0 0,3 0-24 0 0,-3 0-8 0 0,0 0 0 0 0,0 1 0 0 0,0-1 0 0 0,0 0 0 0 0,0 0 0 0 0,0 0 1 0 0,0-1-1 0 0,0 1 0 0 0,0 0 0 0 0,0-1 0 0 0,0 0 0 0 0,0 1 0 0 0,0-1 1 0 0,0 0-1 0 0,0 0 0 0 0,0 0 0 0 0,-1 0 0 0 0,1 0 0 0 0,0 0 0 0 0,-1-1 0 0 0,1 1 1 0 0,-1 0-1 0 0,1-1 0 0 0,-1 1 0 0 0,1-1 0 0 0,-1 0 0 0 0,0 1 0 0 0,0-1 1 0 0,0 0-1 0 0,0 0 0 0 0,0 0 0 0 0,-1 0 0 0 0,1 0 0 0 0,0 0 0 0 0,-1 0 1 0 0,0 0-1 0 0,1-1 8 0 0,0 1-104 0 0,0-1-75 0 0,21-47-4121 0 0,-5 18-6643 0 0,-13 24-221 0 0</inkml:trace>
  <inkml:trace contextRef="#ctx0" brushRef="#br0" timeOffset="798.468">243 144 6257 0 0,'0'0'1355'0'0,"0"0"-213"0"0,0 0-191 0 0,0 0-114 0 0,0 0-97 0 0,0 0-178 0 0,0 0-230 0 0,0 0-252 0 0,0 0-243 0 0,0 0-167 0 0,0 0-44 0 0,0 0 102 0 0,0 0 193 0 0,-4-3 215 0 0,-12-9 207 0 0,14 7-702 0 0,13 3 14580 0 0,-17 9-12964 0 0,-87 100-1037 0 0,-32 51-73 0 0,117-142-37 0 0,17-22 215 0 0,18-25 97 0 0,-25 30-449 0 0,177-190 404 0 0,-164 172-378 0 0,1 1 0 0 0,0 1-1 0 0,1 0 1 0 0,1 2 0 0 0,0 0 0 0 0,1 1 0 0 0,1 0-1 0 0,0 2 1 0 0,1 0 0 0 0,0 2 0 0 0,2 0 1 0 0,26 2-67 0 0,-48 34 150 0 0,9 21-23 0 0,-3-1 1 0 0,-2 2 0 0 0,-1-1-1 0 0,-4 30-60 0 0,25-77-2649 0 0,-11-5 473 0 0,-5 0-2702 0 0,-2 0-7065 0 0</inkml:trace>
  <inkml:trace contextRef="#ctx0" brushRef="#br0" timeOffset="1217.779">896 530 7586 0 0,'0'0'2235'0'0,"0"0"-763"0"0,0 0-154 0 0,0 0 253 0 0,0 0 185 0 0,0 0-48 0 0,0 0-243 0 0,0 0-293 0 0,0 0-202 0 0,0 0-112 0 0,0 0-83 0 0,0 0-91 0 0,4-15-102 0 0,7-46-91 0 0,-11 61-475 0 0,0 0-1 0 0,-1 1 1 0 0,1-1 0 0 0,0 1 0 0 0,-1-1 0 0 0,1 0 0 0 0,0 0 0 0 0,-1 1 0 0 0,1-1 0 0 0,-1 0 0 0 0,1 0 0 0 0,0 1 0 0 0,-1-1 0 0 0,1 0 0 0 0,-1 0 0 0 0,1 0 0 0 0,-1 0 0 0 0,1 0 0 0 0,-1 0-1 0 0,1 0 1 0 0,0 0 0 0 0,-1 0 0 0 0,1 0 0 0 0,-1 0 0 0 0,1 0 0 0 0,-1 0 0 0 0,1 0 0 0 0,-1 0 0 0 0,1 0 0 0 0,-1 0 0 0 0,1 0 0 0 0,0-1 0 0 0,-1 1 0 0 0,1 0 0 0 0,-1 0 0 0 0,1-1-1 0 0,0 1 1 0 0,-1 0 0 0 0,1 0 0 0 0,0-1 0 0 0,-1 1 0 0 0,1-1 0 0 0,0 1 0 0 0,-1 0 0 0 0,1-1 0 0 0,0 1 0 0 0,0-1 0 0 0,-1 1 0 0 0,1 0 0 0 0,0-1 0 0 0,0 1 0 0 0,0-1 0 0 0,0 1 0 0 0,0-1-1 0 0,0 1 1 0 0,0-1 0 0 0,0 1 0 0 0,0 0 0 0 0,0-1 0 0 0,0 1 0 0 0,0-1 0 0 0,0 1 0 0 0,0-1 0 0 0,0 1 0 0 0,0-1 0 0 0,0 1 0 0 0,1-1-16 0 0,-15 14 97 0 0,0 1 0 0 0,1 1 0 0 0,1 0 0 0 0,1 0 0 0 0,0 1-1 0 0,1 0 1 0 0,0 1 0 0 0,2 0 0 0 0,0 1 0 0 0,1 0 0 0 0,0 0 0 0 0,2 0 0 0 0,0 2-97 0 0,4-15-2 0 0,0-1 0 0 0,0 0 0 0 0,0 1 0 0 0,1-1 0 0 0,0 0 0 0 0,0 1 0 0 0,0-1 0 0 0,0 1 0 0 0,1-1 0 0 0,-1 0 0 0 0,1 1 0 0 0,0-1 0 0 0,1 0 0 0 0,-1 0 0 0 0,1 0 0 0 0,-1 0 0 0 0,1 0 0 0 0,1 0 0 0 0,-1 0 0 0 0,0-1 0 0 0,1 1 0 0 0,0-1 0 0 0,0 1 0 0 0,0-1 0 0 0,0 0 1 0 0,0 0-1 0 0,1-1 0 0 0,-1 1 0 0 0,1-1 0 0 0,0 0 0 0 0,0 0 0 0 0,0 0 0 0 0,0 0 0 0 0,0 0 0 0 0,0-1 0 0 0,0 0 0 0 0,1 0 0 0 0,-1 0 0 0 0,3 0 2 0 0,2-1-364 0 0,1-1 0 0 0,-1 0 0 0 0,1-1-1 0 0,-1 0 1 0 0,0 0 0 0 0,0-1 0 0 0,0 0 0 0 0,0 0 0 0 0,0-1 0 0 0,0-1 0 0 0,-1 1 0 0 0,0-1 0 0 0,0-1 0 0 0,2-1 364 0 0,18-11-4149 0 0,-16 11-108 0 0,-1-1-6894 0 0</inkml:trace>
  <inkml:trace contextRef="#ctx0" brushRef="#br0" timeOffset="1501.655">1298 427 12115 0 0,'0'0'1935'0'0,"0"0"-624"0"0,0 0-327 0 0,0 0-91 0 0,0 0-22 0 0,0 0 24 0 0,0 0-43 0 0,0 0-112 0 0,0 0-142 0 0,0 0-155 0 0,-30 32-137 0 0,-90 100-86 0 0,70-62 18 0 0,46-58-196 0 0,2-8-7 0 0,0 0-1 0 0,0-1 1 0 0,0 1-1 0 0,0 0 0 0 0,1 0 1 0 0,0 0-1 0 0,0 0 1 0 0,0 0-1 0 0,0 0 0 0 0,0 0 1 0 0,1 0-1 0 0,-1 0 0 0 0,1 1 1 0 0,1-1-1 0 0,-1 0 1 0 0,0 0-1 0 0,1 0 0 0 0,0 0 1 0 0,0 1-1 0 0,0-1 1 0 0,0-1-1 0 0,1 1 0 0 0,0 0 1 0 0,0 0-1 0 0,0 0 0 0 0,0-1 1 0 0,0 1-1 0 0,1-1 1 0 0,-1 0-1 0 0,1 0 0 0 0,0 0 1 0 0,0 0-1 0 0,0 0 1 0 0,1 0-1 0 0,-1-1 0 0 0,0 0 1 0 0,4 2-35 0 0,5-2 129 0 0,-1-1 0 0 0,1 0 1 0 0,-1-1-1 0 0,1-1 0 0 0,-1 0 1 0 0,1 0-1 0 0,-1-1 0 0 0,0 0 1 0 0,0-1-1 0 0,0-1 0 0 0,0 1 1 0 0,0-2-1 0 0,-1 1 0 0 0,1-2 1 0 0,-1 1-1 0 0,-1-1 0 0 0,1-1 1 0 0,-1 0-1 0 0,0 0 0 0 0,0-1 0 0 0,-1 0 1 0 0,0 0-1 0 0,-1-1 0 0 0,0 0 1 0 0,0-1-1 0 0,-1 1 0 0 0,0-1 1 0 0,-1 0-1 0 0,0-1 0 0 0,0 1 1 0 0,-1-1-1 0 0,2-10-129 0 0,-4 17-32 0 0,0 0 0 0 0,-1 0 0 0 0,0 0 1 0 0,0-1-1 0 0,0 1 0 0 0,0 0 0 0 0,-1 0 0 0 0,1-1 0 0 0,-1 1 1 0 0,0 0-1 0 0,-1-1 0 0 0,1 1 0 0 0,-1 0 0 0 0,1 0 0 0 0,-1-1 0 0 0,-1 1 1 0 0,1 0-1 0 0,-1 0 0 0 0,1 0 0 0 0,-1 0 0 0 0,0 1 0 0 0,0-1 1 0 0,-1 0-1 0 0,1 1 0 0 0,-1-1 0 0 0,0 1 0 0 0,0 0 0 0 0,0 0 0 0 0,0 0 1 0 0,-1 0-1 0 0,1 1 0 0 0,-1-1 0 0 0,1 1 0 0 0,-1 0 0 0 0,0 0 1 0 0,0 0-1 0 0,0 1 0 0 0,0-1 0 0 0,0 1 0 0 0,0 0 0 0 0,-3 0 32 0 0,-40 9-2799 0 0,20 9-6123 0 0,18-9-3136 0 0</inkml:trace>
  <inkml:trace contextRef="#ctx0" brushRef="#br0" timeOffset="1863.971">1834 394 13355 0 0,'0'0'4110'0'0,"0"0"-2296"0"0,0 0-874 0 0,0 0-129 0 0,0 0-92 0 0,0 0-141 0 0,0 0-155 0 0,0 0-95 0 0,0 0-45 0 0,0 0-28 0 0,0 0-35 0 0,0 0-52 0 0,-29 16-58 0 0,-86 47-52 0 0,61-21-11 0 0,50-35-51 0 0,3-4-4 0 0,1 0 1 0 0,0-1-1 0 0,0 1 1 0 0,0-1-1 0 0,0 1 1 0 0,0-1-1 0 0,0 1 1 0 0,1-1-1 0 0,0 1 1 0 0,-1-1-1 0 0,1 1 1 0 0,0-1-1 0 0,0 0 1 0 0,0 1-1 0 0,0-1 1 0 0,1 0-1 0 0,-1 0 1 0 0,0 0 0 0 0,1 0-1 0 0,0 0 1 0 0,-1 0-1 0 0,1 0 1 0 0,0-1-1 0 0,0 1 1 0 0,0 0-1 0 0,0-1 1 0 0,0 0-1 0 0,1 1 1 0 0,-1-1-1 0 0,0 0 1 0 0,1 0-1 0 0,-1 0 1 0 0,0-1-1 0 0,1 1 1 0 0,-1-1-1 0 0,1 1 1 0 0,-1-1-1 0 0,1 0 1 0 0,0 0 0 0 0,-1 0-1 0 0,1 0 1 0 0,-1 0-1 0 0,3-1 8 0 0,17 8 9 0 0,-17-6 9 0 0,1 0 0 0 0,-1 1 0 0 0,1 0 0 0 0,-1 0 0 0 0,0 1 0 0 0,0-1 0 0 0,0 1 0 0 0,0 0 0 0 0,0 0 0 0 0,0 1 0 0 0,-1-1 0 0 0,0 1-1 0 0,0 0 1 0 0,0 1 0 0 0,0-1 0 0 0,0 0 0 0 0,-1 1 0 0 0,0 0 0 0 0,0 0 0 0 0,0 0 0 0 0,-1 0 0 0 0,0 0 0 0 0,0 1 0 0 0,0-1 0 0 0,0 3-18 0 0,-2-4 54 0 0,-1 0 0 0 0,0-1 0 0 0,0 1 1 0 0,0-1-1 0 0,-1 1 0 0 0,1-1 1 0 0,-1 1-1 0 0,1-1 0 0 0,-1 0 1 0 0,0 0-1 0 0,-1 0 0 0 0,1 0 1 0 0,0 0-1 0 0,-1 0 0 0 0,0 0 0 0 0,0-1 1 0 0,1 1-1 0 0,-1-1 0 0 0,-1 0 1 0 0,1 0-1 0 0,0 0 0 0 0,0-1 1 0 0,-1 1-1 0 0,1-1 0 0 0,-2 1-54 0 0,-95 25 251 0 0,98-27-620 0 0,-37 1 804 0 0,29-5-2943 0 0,4-4-3907 0 0,6 5-3830 0 0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51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155 538 15595 0 0,'0'0'3272'0'0,"0"0"-1684"0"0,0 0-729 0 0,0 0-166 0 0,0 0-87 0 0,0 0-101 0 0,0 0-122 0 0,0 0-100 0 0,0 0-77 0 0,0 0-47 0 0,0 0-43 0 0,-20 33-30 0 0,-62 102-34 0 0,77-128-51 0 0,0 0 1 0 0,0 0 0 0 0,0 0 0 0 0,1 1-1 0 0,0 0 1 0 0,0 0 0 0 0,1 0 0 0 0,0 0-1 0 0,1 1 1 0 0,0-1 0 0 0,0 1 0 0 0,0-1-1 0 0,1 1 1 0 0,1 0 0 0 0,0-1 0 0 0,0 9-2 0 0,0-10-4 0 0,1-3 5 0 0,-1-1-1 0 0,1 1 1 0 0,-1-1 0 0 0,1 1 0 0 0,0-1 0 0 0,0 0 0 0 0,1 1 0 0 0,-1-1 0 0 0,1 0 0 0 0,-1 0 0 0 0,1 0 0 0 0,0 0 0 0 0,0 0 0 0 0,1 0 0 0 0,-1 0 0 0 0,0-1 0 0 0,1 1 0 0 0,0-1 0 0 0,-1 0 0 0 0,1 0 0 0 0,0 0 0 0 0,0 0 0 0 0,0 0 0 0 0,1-1 0 0 0,-1 1 0 0 0,0-1 0 0 0,1 0 0 0 0,-1 0 0 0 0,1 0 0 0 0,-1 0 0 0 0,1-1 0 0 0,-1 1 0 0 0,1-1 0 0 0,2 0-1 0 0,6 1 108 0 0,-1-1-1 0 0,0-1 1 0 0,1 1 0 0 0,-1-2 0 0 0,0 0 0 0 0,0 0 0 0 0,0-1 0 0 0,0 0 0 0 0,0-1 0 0 0,4-2-108 0 0,-1 0 153 0 0,-1-1 1 0 0,0 0-1 0 0,0-1 1 0 0,0 0-1 0 0,-1-1 1 0 0,0-1-1 0 0,-1 1 1 0 0,0-2-1 0 0,-1 0 1 0 0,0 0-1 0 0,-1-1 1 0 0,0 0-1 0 0,-1 0 0 0 0,0-1 1 0 0,-1 0-1 0 0,0-1 1 0 0,-1 0-1 0 0,-1 0 1 0 0,0 0-1 0 0,-1 0 1 0 0,0-1-1 0 0,-1 1 1 0 0,-1-1-1 0 0,0-10-153 0 0,-1 20-14 0 0,0-1 0 0 0,-1 0-1 0 0,1 1 1 0 0,-1-1 0 0 0,-1 0 0 0 0,1 0-1 0 0,-1 1 1 0 0,0-1 0 0 0,0 0-1 0 0,-1 1 1 0 0,1-1 0 0 0,-1 1 0 0 0,-1 0-1 0 0,1-1 1 0 0,-1 1 0 0 0,0 0 0 0 0,0 1-1 0 0,0-1 1 0 0,-1 0 0 0 0,1 1-1 0 0,-1 0 1 0 0,0 0 0 0 0,0 0 0 0 0,-1 0-1 0 0,1 1 1 0 0,-1-1 0 0 0,0 1-1 0 0,0 0 1 0 0,0 1 0 0 0,0-1 0 0 0,-1 1-1 0 0,1 0 1 0 0,0 1 0 0 0,-5-2 14 0 0,2 2-172 0 0,-1 1 0 0 0,0 0 0 0 0,1 0 0 0 0,-1 1 0 0 0,1 0 0 0 0,-1 1 0 0 0,1-1 0 0 0,-1 2 0 0 0,1-1 0 0 0,0 1 0 0 0,0 0-1 0 0,0 1 1 0 0,0 0 0 0 0,-2 2 172 0 0,-64 43-8633 0 0,64-41 6117 0 0,-11 4-9454 0 0</inkml:trace>
  <inkml:trace contextRef="#ctx0" brushRef="#br0" timeOffset="247.146">1 741 13299 0 0,'0'0'3643'0'0,"0"0"-1360"0"0,0 0-702 0 0,0 0-208 0 0,0 0-132 0 0,0 0-90 0 0,32-15-143 0 0,102-44-160 0 0,-65 35 340 0 0,-65 23-1141 0 0,-1 0 1 0 0,1 0-1 0 0,-1 1 0 0 0,1 0 0 0 0,0 0 1 0 0,-1 0-1 0 0,1 0 0 0 0,0 0 0 0 0,-1 1 1 0 0,1-1-1 0 0,0 1 0 0 0,-1 0 0 0 0,1 0 1 0 0,-1 1-1 0 0,0-1 0 0 0,1 1 0 0 0,-1-1 1 0 0,0 1-1 0 0,0 0 0 0 0,0 1 0 0 0,0-1 1 0 0,0 0-1 0 0,0 1 0 0 0,-1-1 0 0 0,1 1 1 0 0,-1 0-1 0 0,0 0 0 0 0,1 0-47 0 0,2 5 11 0 0,0-1-1 0 0,1 0 0 0 0,0 0 1 0 0,1 0-1 0 0,-1-1 1 0 0,1 0-1 0 0,1 0 0 0 0,-1-1 1 0 0,1 0-1 0 0,0 0 1 0 0,0-1-1 0 0,0 0 0 0 0,1 0 1 0 0,-1-1-1 0 0,1 0 1 0 0,0 0-1 0 0,0-1 0 0 0,0-1 1 0 0,0 1-1 0 0,8-1-10 0 0,32-4-568 0 0,-18-8-5005 0 0,-28 10-979 0 0,2 1-5764 0 0</inkml:trace>
  <inkml:trace contextRef="#ctx0" brushRef="#br0" timeOffset="500.165">744 693 15491 0 0,'0'0'5260'0'0,"0"0"-3508"0"0,0 0-1079 0 0,0 0 63 0 0,0 0 93 0 0,0 0-33 0 0,0 0-121 0 0,0 0-175 0 0,0 0-132 0 0,0 0-87 0 0,34-5-72 0 0,107-18-38 0 0,108-8-481 0 0,-223 21-850 0 0,-12-1-5783 0 0,-12 10-4431 0 0</inkml:trace>
  <inkml:trace contextRef="#ctx0" brushRef="#br0" timeOffset="745.043">1011 428 17972 0 0,'0'0'1437'0'0,"0"0"-444"0"0,0 0-28 0 0,0 0 153 0 0,0 0 2 0 0,0 0-170 0 0,0 0-236 0 0,0 0-192 0 0,0 0-143 0 0,-10 36-114 0 0,-30 111-77 0 0,11-34 37 0 0,17-11 289 0 0,26-53-2158 0 0,25-18-6400 0 0,-34-30-3453 0 0</inkml:trace>
  <inkml:trace contextRef="#ctx0" brushRef="#br0" timeOffset="1967.801">1460 774 4577 0 0,'0'0'1542'0'0,"0"0"-174"0"0,0 0 115 0 0,0 0 236 0 0,0 0 76 0 0,0 0-159 0 0,0 0-283 0 0,0 0-286 0 0,0 0-189 0 0,0 0-68 0 0,0 0-13 0 0,0 0-12 0 0,0 0-17 0 0,12 2 624 0 0,15-36 70 0 0,93-73-287 0 0,-118 106-1167 0 0,0 0 1 0 0,0 0 0 0 0,0 0-1 0 0,0 1 1 0 0,0-1 0 0 0,0 1-1 0 0,1-1 1 0 0,-1 1 0 0 0,0 0 0 0 0,0 0-1 0 0,0 0 1 0 0,1 0 0 0 0,-1 0-1 0 0,0 0 1 0 0,0 1 0 0 0,0-1-1 0 0,1 1 1 0 0,-1 0 0 0 0,0-1-1 0 0,0 1 1 0 0,0 0 0 0 0,0 0 0 0 0,0 0-1 0 0,0 1 1 0 0,-1-1 0 0 0,1 0-1 0 0,0 1 1 0 0,-1-1 0 0 0,1 1-1 0 0,0-1 1 0 0,-1 1 0 0 0,1 1-9 0 0,42 62-17 0 0,-43-62 25 0 0,14 26-6 0 0,-2 1 1 0 0,-2 0-1 0 0,0 0 0 0 0,-2 1 0 0 0,-2 0 1 0 0,0 1-1 0 0,-2 0 0 0 0,-2 0 0 0 0,-1 0 1 0 0,-1 1-3 0 0,-3-10-20 0 0,0 1 1 0 0,-1-1 0 0 0,-2-1 0 0 0,0 1 0 0 0,-2-1 0 0 0,0 0-1 0 0,-1 0 1 0 0,-2 0 0 0 0,0-2 0 0 0,-1 1 0 0 0,-1-1-1 0 0,-1-1 1 0 0,-9 11 19 0 0,13-17-2 0 0,-2 0-1 0 0,0-1 1 0 0,0 0-1 0 0,-1 0 1 0 0,-1-1-1 0 0,1-1 1 0 0,-2 0-1 0 0,0-1 0 0 0,0 0 1 0 0,-5 2 2 0 0,-35 7 307 0 0,51-58 123 0 0,8 24-400 0 0,0 0-1 0 0,1 0 0 0 0,0 1 0 0 0,2 0 0 0 0,0 0 1 0 0,0 1-1 0 0,1 0 0 0 0,1 1 0 0 0,1-1-29 0 0,12-18 32 0 0,113-186-1642 0 0,-124 195-890 0 0,-6 9-5170 0 0,-2 7-3886 0 0</inkml:trace>
  <inkml:trace contextRef="#ctx0" brushRef="#br0" timeOffset="2430.492">1391 421 7810 0 0,'0'0'2383'0'0,"0"0"-592"0"0,0 0-436 0 0,0 0-106 0 0,0 0 14 0 0,0 0 55 0 0,0 0-39 0 0,0 0-84 0 0,0 0-150 0 0,0 0-184 0 0,0 0-125 0 0,0 0-124 0 0,0 0-88 0 0,30-16-88 0 0,95-48-77 0 0,-22-1 378 0 0,31-67 458 0 0,-133 133-1178 0 0,0 0-1 0 0,0 1 1 0 0,0-1 0 0 0,0 0-1 0 0,0 0 1 0 0,0 0-1 0 0,0 1 1 0 0,-1-1-1 0 0,1 0 1 0 0,0 1 0 0 0,-1-1-1 0 0,0 0 1 0 0,1 1-1 0 0,-1-1 1 0 0,0 1-1 0 0,1-1 1 0 0,-1 1-1 0 0,0-1 1 0 0,0 1 0 0 0,0-1-1 0 0,0 1 1 0 0,-1-1-1 0 0,1 1 1 0 0,0-1-1 0 0,-1 0 1 0 0,1 1 0 0 0,0-1-1 0 0,-1 1 1 0 0,0-1-1 0 0,1 0 1 0 0,-1 1-1 0 0,0-1 1 0 0,0 1-17 0 0,0 6 79 0 0,0 8-70 0 0,1 1 1 0 0,0-1 0 0 0,1 0 0 0 0,1 0-1 0 0,0 0 1 0 0,1 0 0 0 0,1 0 0 0 0,1 0-1 0 0,0-1 1 0 0,1 0 0 0 0,1 0 0 0 0,0 0-1 0 0,4 5-9 0 0,48 50-1647 0 0,-41-64-2755 0 0,-13-5 345 0 0,2 0-7576 0 0</inkml:trace>
  <inkml:trace contextRef="#ctx0" brushRef="#br0" timeOffset="3349.988">2431 487 5585 0 0,'0'0'2346'0'0,"0"0"-339"0"0,0 0-30 0 0,0 0 76 0 0,0 0-115 0 0,0 0-219 0 0,0 0-311 0 0,0 0-269 0 0,0 0-226 0 0,0 0-157 0 0,0 0-111 0 0,0 0-57 0 0,5-9-61 0 0,15-28-64 0 0,-22 36-408 0 0,1-1 0 0 0,-1 1 0 0 0,1 0 1 0 0,-1 0-1 0 0,1 0 0 0 0,-1 1 0 0 0,0-1 0 0 0,1 0 0 0 0,-1 1 1 0 0,0-1-1 0 0,0 1 0 0 0,0-1 0 0 0,1 1 0 0 0,-1 0 0 0 0,0 0 1 0 0,0 0-1 0 0,0 0 0 0 0,0 0 0 0 0,1 0 0 0 0,-1 0 1 0 0,0 1-1 0 0,0-1 0 0 0,0 1 0 0 0,0-1-55 0 0,-12 5 29 0 0,-1 0 1 0 0,1 1-1 0 0,1 0 1 0 0,-1 1-1 0 0,1 0 0 0 0,0 1 1 0 0,1 1-1 0 0,0 0 1 0 0,-1 2-30 0 0,12-11 0 0 0,-1 1 0 0 0,-1 0 0 0 0,0 0-1 0 0,1 1 1 0 0,-1-1 0 0 0,1 0-1 0 0,-1 1 1 0 0,1 0 0 0 0,0-1-1 0 0,0 1 1 0 0,-1 0-1 0 0,1 0 1 0 0,1 0 0 0 0,-1 1-1 0 0,0-1 1 0 0,0 0 0 0 0,1 1-1 0 0,-1-1 1 0 0,1 1 0 0 0,0-1-1 0 0,0 1 1 0 0,0 0-1 0 0,0 0 1 0 0,0-1 0 0 0,1 1-1 0 0,-1 0 1 0 0,1 0 0 0 0,0 0-1 0 0,0 0 1 0 0,0 0 0 0 0,0-1-1 0 0,0 1 1 0 0,0 0-1 0 0,1 0 1 0 0,0 0 0 0 0,-1 0-1 0 0,1-1 1 0 0,0 1 0 0 0,0 0-1 0 0,1-1 1 0 0,-1 1 0 0 0,1-1-1 0 0,-1 1 1 0 0,1-1-1 0 0,1 2 1 0 0,157 88 186 0 0,-158-91-173 0 0,-1 1-1 0 0,1-1 1 0 0,-1 1 0 0 0,1-1 0 0 0,-1 1-1 0 0,0 0 1 0 0,0 0 0 0 0,0-1 0 0 0,0 1-1 0 0,0 0 1 0 0,0 0 0 0 0,0 0 0 0 0,-1 0-1 0 0,1 0 1 0 0,-1 0 0 0 0,1 0 0 0 0,-1 0-1 0 0,0 0 1 0 0,0 0 0 0 0,0 0 0 0 0,0 1-1 0 0,0-1 1 0 0,0 0 0 0 0,-1 0 0 0 0,1 0-1 0 0,-1 0 1 0 0,1 0 0 0 0,-1 0 0 0 0,0 0-1 0 0,0 0 1 0 0,0 0 0 0 0,0-1 0 0 0,0 1-1 0 0,0 0 1 0 0,0-1 0 0 0,-1 1 0 0 0,1 0-1 0 0,0-1 1 0 0,-1 1 0 0 0,0-1 0 0 0,1 0-13 0 0,-75 51 514 0 0,62-46-481 0 0,-3 3-16 0 0,-1 0-1 0 0,0-2 1 0 0,-1 0-1 0 0,1-1 0 0 0,-1-1 1 0 0,0-1-1 0 0,-1-1 0 0 0,-9 1-16 0 0,-6 0-629 0 0,35-4 245 0 0,6-18-4927 0 0,20-1-4423 0 0,-21 15-712 0 0</inkml:trace>
  <inkml:trace contextRef="#ctx0" brushRef="#br0" timeOffset="3548.259">2628 708 10954 0 0,'0'0'1145'0'0,"0"0"-713"0"0,0 0-144 0 0,0 0 0 0 0,0 0 16 0 0,0 0-80 0 0,0 0-128 0 0,0 0-176 0 0,0 0-88 0 0,0 0-96 0 0,0 0-120 0 0,0 0-48 0 0,0 0-184 0 0,0 0-385 0 0,-54 151-959 0 0,54-151-6866 0 0</inkml:trace>
  <inkml:trace contextRef="#ctx0" brushRef="#br0" timeOffset="3789.845">2657 270 9202 0 0,'0'0'4678'0'0,"0"0"-2352"0"0,0 0-983 0 0,0 0-175 0 0,0 0-97 0 0,0 0-145 0 0,0 0-205 0 0,0 0-241 0 0,0 0-254 0 0,0 0-268 0 0,0 0-190 0 0,0 0-65 0 0,0 0 5 0 0,1-16-47 0 0,-1-7 110 0 0,2-9-153 0 0,5 69-2934 0 0,-4-12-2511 0 0,-1-5-5054 0 0</inkml:trace>
  <inkml:trace contextRef="#ctx0" brushRef="#br0" timeOffset="4079.032">2777 822 11923 0 0,'0'0'2192'0'0,"0"0"-780"0"0,0 0-227 0 0,0 0 21 0 0,0 0-75 0 0,0 0-192 0 0,0 0-220 0 0,0 0-152 0 0,0 0-70 0 0,0 0-22 0 0,0 0-40 0 0,24-33-63 0 0,75-100-53 0 0,-37 30 443 0 0,-59 98-648 0 0,7-14-224 0 0,-4 33-428 0 0,-7 15 415 0 0,0-20 99 0 0,0-1-1 0 0,1 1 1 0 0,0 0 0 0 0,0 0-1 0 0,1-1 1 0 0,0 1-1 0 0,0 0 1 0 0,1-1 0 0 0,0 1-1 0 0,1-1 1 0 0,0 1 0 0 0,0-1-1 0 0,0 0 1 0 0,1 0 0 0 0,5 7 24 0 0,-7-13 48 0 0,0 1 1 0 0,0 0-1 0 0,1-1 1 0 0,-1 1 0 0 0,0-1-1 0 0,1 0 1 0 0,0 0-1 0 0,0 0 1 0 0,-1 0 0 0 0,1 0-1 0 0,0-1 1 0 0,0 1-1 0 0,0-1 1 0 0,1 0 0 0 0,-1 0-1 0 0,0 0 1 0 0,0 0-1 0 0,1 0 1 0 0,-1-1 0 0 0,1 0-1 0 0,-1 1 1 0 0,0-1-1 0 0,1-1 1 0 0,-1 1 0 0 0,1 0-1 0 0,-1-1 1 0 0,2 0-49 0 0,1-1 143 0 0,0-1 1 0 0,0 0 0 0 0,0 0-1 0 0,0-1 1 0 0,-1 0-1 0 0,1 0 1 0 0,-1 0-1 0 0,0 0 1 0 0,0-1-1 0 0,-1 0 1 0 0,1 0 0 0 0,-1 0-1 0 0,0 0 1 0 0,-1-1-1 0 0,1 0 1 0 0,1-4-144 0 0,26-60-2161 0 0,-22 54-4497 0 0,-5 8-4971 0 0</inkml:trace>
  <inkml:trace contextRef="#ctx0" brushRef="#br0" timeOffset="4365.004">3467 351 14915 0 0,'0'0'1275'0'0,"0"0"-201"0"0,0 0-7 0 0,0 0-18 0 0,0 0-134 0 0,0 0-207 0 0,-24 33-196 0 0,-74 109-152 0 0,59-51 14 0 0,37-74-308 0 0,-1-10-39 0 0,1 0-1 0 0,0 0 0 0 0,1 0 0 0 0,0 1 0 0 0,0-1 0 0 0,0 1 0 0 0,1-1 0 0 0,1 0 0 0 0,-1 1 0 0 0,1-1 0 0 0,0 1 1 0 0,0-1-1 0 0,1 0 0 0 0,0 0 0 0 0,1 0 0 0 0,-1 0 0 0 0,1 0 0 0 0,1 0 0 0 0,-1-1 0 0 0,1 1 0 0 0,0-1 1 0 0,1 0-1 0 0,0 0 0 0 0,-1-1 0 0 0,2 1 0 0 0,-1-1 0 0 0,1 0 0 0 0,-1-1 0 0 0,2 1 0 0 0,4 2-26 0 0,0-3 116 0 0,0 0 0 0 0,1-1 0 0 0,-1 0 0 0 0,1-1 0 0 0,0 0 0 0 0,0-1 0 0 0,0 0 0 0 0,0-1 0 0 0,0 0 0 0 0,0-1 0 0 0,0 0 0 0 0,-1-1 0 0 0,1 0 0 0 0,0-1 0 0 0,-1-1 0 0 0,0 0 0 0 0,1 0 0 0 0,-1-1 0 0 0,-1 0 0 0 0,1-1 0 0 0,-1 0 0 0 0,0-1 0 0 0,-1 0 0 0 0,1-1 0 0 0,-1 0 0 0 0,-1 0 0 0 0,0-1 0 0 0,0 0 0 0 0,0 0 0 0 0,-1-1 0 0 0,4-8-116 0 0,-5 6 42 0 0,0 0-1 0 0,-1 0 1 0 0,-1 0 0 0 0,0-1 0 0 0,-1 0 0 0 0,0 0 0 0 0,-1 0 0 0 0,-1 0-1 0 0,0 0 1 0 0,0 0 0 0 0,-1 0 0 0 0,-1 0 0 0 0,-1-1-42 0 0,2 8-51 0 0,-2 1 0 0 0,1 0 0 0 0,-1-1 0 0 0,0 1 0 0 0,0 0 0 0 0,0 0 0 0 0,-1 0 0 0 0,0 0 0 0 0,0 0 0 0 0,0 1 0 0 0,0-1 0 0 0,-1 1 0 0 0,1 0 0 0 0,-1 0 0 0 0,-1 0 0 0 0,1 0 0 0 0,0 1 0 0 0,-1 0 0 0 0,1 0 0 0 0,-1 0 0 0 0,0 0 0 0 0,0 1 0 0 0,0 0 0 0 0,-1 0 0 0 0,1 0 0 0 0,0 1 0 0 0,-1 0 0 0 0,1 0 0 0 0,-1 0 0 0 0,0 0 0 0 0,1 1-1 0 0,-5 0 52 0 0,-49 5-2404 0 0,22 5-4277 0 0,15-3-5182 0 0</inkml:trace>
  <inkml:trace contextRef="#ctx0" brushRef="#br0" timeOffset="4614.436">3294 715 14675 0 0,'0'0'2674'0'0,"0"0"-808"0"0,0 0-253 0 0,0 0-42 0 0,33-18-146 0 0,101-58-189 0 0,-38 19 1562 0 0,-95 57-2784 0 0,0 0 1 0 0,-1-1 0 0 0,1 1-1 0 0,-1 0 1 0 0,1 0-1 0 0,0 0 1 0 0,-1 0-1 0 0,1 0 1 0 0,0 0-1 0 0,0 0 1 0 0,-1 0-1 0 0,1 0 1 0 0,0 0-1 0 0,-1 0 1 0 0,1 0-1 0 0,-1 1 1 0 0,1-1 0 0 0,0 0-1 0 0,-1 0 1 0 0,1 1-1 0 0,0-1 1 0 0,-1 0-1 0 0,1 1 1 0 0,-1-1-1 0 0,1 1 1 0 0,-1-1-1 0 0,1 1 1 0 0,-1-1-1 0 0,1 1 1 0 0,-1-1-1 0 0,0 1 1 0 0,1-1 0 0 0,-1 1-1 0 0,0-1 1 0 0,1 1-1 0 0,-1 0 1 0 0,0-1-1 0 0,0 1 1 0 0,1 0-1 0 0,-1-1 1 0 0,0 1-1 0 0,0 0 1 0 0,0-1-1 0 0,0 1 1 0 0,0 0-1 0 0,0-1 1 0 0,0 1 0 0 0,0 0-1 0 0,0-1 1 0 0,0 1-1 0 0,-1 0 1 0 0,1-1-15 0 0,2 8-17 0 0,-2-3-18 0 0,0 0 0 0 0,1 0 1 0 0,-1 0-1 0 0,1 0 0 0 0,0 0 1 0 0,1 0-1 0 0,-1-1 0 0 0,1 1 0 0 0,0 0 1 0 0,0-1-1 0 0,1 1 0 0 0,-1-1 1 0 0,1 1-1 0 0,0-1 0 0 0,0 0 0 0 0,1-1 1 0 0,-1 1-1 0 0,1 0 0 0 0,-1-1 1 0 0,1 0-1 0 0,0 0 0 0 0,1 0 0 0 0,-1 0 1 0 0,0-1-1 0 0,1 1 0 0 0,0-1 1 0 0,-1 0-1 0 0,1-1 0 0 0,0 1 0 0 0,0-1 1 0 0,0 0-1 0 0,0 0 0 0 0,3 0 35 0 0,81-14-3080 0 0,-53-7-4354 0 0,-27 12-1949 0 0</inkml:trace>
  <inkml:trace contextRef="#ctx0" brushRef="#br0" timeOffset="5383.961">3519 1 12875 0 0,'0'0'4631'0'0,"0"0"-2633"0"0,0 0-907 0 0,0 0-61 0 0,0 0-98 0 0,0 0-160 0 0,0 0-241 0 0,0 0-222 0 0,0 0-82 0 0,0 0 24 0 0,0 0 47 0 0,0 0 22 0 0,0 0-25 0 0,11-1-67 0 0,88 6 188 0 0,44 31 162 0 0,-139-32-558 0 0,-1 0 0 0 0,0-1 0 0 0,0 1 0 0 0,-1 0 1 0 0,1 1-1 0 0,-1-1 0 0 0,0 0 0 0 0,0 1 0 0 0,0-1 1 0 0,0 1-1 0 0,-1 0 0 0 0,0-1 0 0 0,0 1 0 0 0,0 0 1 0 0,-1 0-1 0 0,0 0 0 0 0,0 0 0 0 0,0-1 0 0 0,0 4-20 0 0,1 14 54 0 0,20 188 134 0 0,-14-155-166 0 0,-2-1-1 0 0,-2 1 1 0 0,-3-1-1 0 0,-2 1 1 0 0,-3 0 0 0 0,-10 48-22 0 0,-11 117-48 0 0,46-53 70 0 0,-19-165 43 0 0,-1 0-1 0 0,1 0 0 0 0,-1 0 1 0 0,0 0-1 0 0,1 0 1 0 0,-1 1-1 0 0,0-1 1 0 0,0 0-1 0 0,0 0 0 0 0,-1 0 1 0 0,1 0-1 0 0,0 1 1 0 0,-1-1-1 0 0,0 0 1 0 0,1 0-1 0 0,-1 0 0 0 0,0 0 1 0 0,0 0-1 0 0,0 0 1 0 0,0 0-1 0 0,0-1 1 0 0,-1 1-1 0 0,1 0 0 0 0,0-1 1 0 0,-1 1-1 0 0,0 0 1 0 0,1-1-1 0 0,-1 0 1 0 0,-1 2-65 0 0,-31-15 186 0 0,0 9-218 0 0,0 2-1 0 0,0 1 1 0 0,0 2-1 0 0,0 1 0 0 0,0 2 1 0 0,0 1-1 0 0,-9 4 33 0 0,38-9-1277 0 0,9-4-4840 0 0,-1 2 3068 0 0,2-3-9549 0 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27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1105 7170 0 0,'0'0'814'0'0,"0"0"-378"0"0,0 0-274 0 0,0 0 110 0 0,0 0 440 0 0,0 0 444 0 0,0 0 189 0 0,0 0 48 0 0,0 0-62 0 0,0 0-209 0 0,0 0-157 0 0,31 0-50 0 0,98-3-17 0 0,-121 2-783 0 0,-1 1 1 0 0,1-1 0 0 0,-1 0 0 0 0,1-1 0 0 0,-1 0-1 0 0,0 0 1 0 0,0 0 0 0 0,0-1 0 0 0,0 0 0 0 0,0 0-1 0 0,0-1 1 0 0,-1 0 0 0 0,2-1-116 0 0,6-5 274 0 0,59-43 398 0 0,-2-3 1 0 0,-4-3 0 0 0,-1-3 0 0 0,-4-3-1 0 0,-2-3 1 0 0,-4-2 0 0 0,33-54-673 0 0,206-329 804 0 0,-255 405-720 0 0,-34 67-72 0 0,9 75 151 0 0,-5 1 0 0 0,-3 0 0 0 0,-4 0 0 0 0,-9 76-163 0 0,4-130 20 0 0,-2 0 0 0 0,-2 0 0 0 0,-1 0 1 0 0,-3 0-1 0 0,-7 19-20 0 0,12-46 5 0 0,0 0 1 0 0,-1 0-1 0 0,-1-1 1 0 0,0 0-1 0 0,-1 0 1 0 0,0 0 0 0 0,-1-1-1 0 0,0-1 1 0 0,-1 0-1 0 0,-1 0 1 0 0,1-1-1 0 0,-2 0 1 0 0,1 0-1 0 0,-1-2 1 0 0,-1 1-1 0 0,-11 5-5 0 0,7-7 3 0 0,-1-1 0 0 0,0-1-1 0 0,0 0 1 0 0,0-2 0 0 0,-1 0-1 0 0,1 0 1 0 0,-1-2 0 0 0,1-1-1 0 0,-1 0 1 0 0,0-1 0 0 0,1-1-1 0 0,-1-1 1 0 0,1 0 0 0 0,-7-3-3 0 0,8 2-14 0 0,0 0 0 0 0,1-2 0 0 0,0 1 1 0 0,0-2-1 0 0,0 0 0 0 0,1-1 0 0 0,0-1 1 0 0,1 0-1 0 0,-11-8 14 0 0,25 16-51 0 0,-1 1 1 0 0,1-1 0 0 0,-1 1 0 0 0,1 0-1 0 0,-1-1 1 0 0,1 1 0 0 0,0-1 0 0 0,-1 1-1 0 0,1-1 1 0 0,0 1 0 0 0,-1-1-1 0 0,1 0 1 0 0,0 1 0 0 0,0-1 0 0 0,-1 1-1 0 0,1-1 1 0 0,0 0 0 0 0,0 1 0 0 0,0-1-1 0 0,0 1 1 0 0,0-1 0 0 0,0 0-1 0 0,0 1 1 0 0,0-1 0 0 0,0 0 0 0 0,0 1-1 0 0,0-1 1 0 0,0 1 0 0 0,0-1 0 0 0,1 0-1 0 0,-1 1 1 0 0,0-1 0 0 0,0 1-1 0 0,1-1 1 0 0,-1 1 0 0 0,0-1 0 0 0,1 1-1 0 0,-1-1 1 0 0,1 1 0 0 0,-1-1 0 0 0,1 1-1 0 0,-1-1 1 0 0,0 1 0 0 0,1 0-1 0 0,0-1 1 0 0,-1 1 0 0 0,1 0 0 0 0,-1 0-1 0 0,1-1 1 0 0,-1 1 0 0 0,1 0-1 0 0,0 0 1 0 0,-1 0 0 0 0,1-1 0 0 0,0 1 50 0 0,40-10-6025 0 0,-34 9 2060 0 0,9-3-7866 0 0</inkml:trace>
  <inkml:trace contextRef="#ctx0" brushRef="#br0" timeOffset="317.652">1545 685 11642 0 0,'0'0'3002'0'0,"0"0"-1296"0"0,0 0-544 0 0,0 0-134 0 0,0 0-36 0 0,0 0-89 0 0,0 0-145 0 0,0 0-161 0 0,0 0-136 0 0,0 0-115 0 0,-31 34-129 0 0,-92 108-94 0 0,90-89-71 0 0,32-49-48 0 0,0 1 0 0 0,1 0 0 0 0,0-1 0 0 0,0 1 0 0 0,0-1 0 0 0,0 1 0 0 0,1 0 0 0 0,0-1 0 0 0,0 1 0 0 0,0-1 0 0 0,0 0 0 0 0,1 1 0 0 0,-1-1 0 0 0,1 0 0 0 0,1 0 0 0 0,-1 0 0 0 0,0 0 0 0 0,1 0 0 0 0,0 0 0 0 0,0-1 0 0 0,0 1 0 0 0,0-1 0 0 0,0 0 0 0 0,1 0 0 0 0,0 0 0 0 0,-1 0 0 0 0,1-1 0 0 0,0 0 0 0 0,0 0 0 0 0,0 0 0 0 0,1 0 0 0 0,-1 0 0 0 0,0-1 0 0 0,3 1-4 0 0,2 0 87 0 0,1 0 0 0 0,0-1 1 0 0,-1 0-1 0 0,1-1 0 0 0,0 0 0 0 0,-1 0 1 0 0,1-1-1 0 0,0 0 0 0 0,-1-1 0 0 0,1 0 1 0 0,-1-1-1 0 0,0 0 0 0 0,1 0 0 0 0,-1-1 1 0 0,-1 0-1 0 0,1 0 0 0 0,-1-1 0 0 0,1-1 1 0 0,-1 1-1 0 0,-1-1 0 0 0,1 0 0 0 0,-1-1 0 0 0,0 0 1 0 0,-1 0-1 0 0,1 0 0 0 0,-2-1 0 0 0,1 0 1 0 0,-1 0-1 0 0,0-1 0 0 0,0 1 0 0 0,-1-1 1 0 0,-1 0-1 0 0,1 0 0 0 0,-1-1 0 0 0,-1 1 1 0 0,1-7-88 0 0,-2 12 16 0 0,-1-1 1 0 0,0 0-1 0 0,-1 1 1 0 0,1-1 0 0 0,-1 1-1 0 0,1-1 1 0 0,-2 1 0 0 0,1-1-1 0 0,0 1 1 0 0,-1 0 0 0 0,0 0-1 0 0,0 0 1 0 0,0 0-1 0 0,0 0 1 0 0,-1 0 0 0 0,1 0-1 0 0,-1 0 1 0 0,0 1 0 0 0,0 0-1 0 0,0 0 1 0 0,-1-1-1 0 0,1 2 1 0 0,-1-1 0 0 0,0 0-1 0 0,0 1 1 0 0,0 0 0 0 0,0 0-1 0 0,0 0 1 0 0,0 0-1 0 0,-1 1 1 0 0,1-1 0 0 0,-5 0-17 0 0,-1 0-73 0 0,0-1 0 0 0,-1 2 0 0 0,1-1 1 0 0,-1 1-1 0 0,0 1 0 0 0,1 0 1 0 0,-1 1-1 0 0,1 0 0 0 0,-1 0 0 0 0,1 1 1 0 0,-1 1-1 0 0,1-1 0 0 0,-9 5 73 0 0,-36 31-8150 0 0,45-30-3775 0 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1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3 141 6353 0 0,'0'0'1911'0'0,"0"0"-234"0"0,0 0-178 0 0,0 0 82 0 0,0 0 142 0 0,0 0-82 0 0,0 0-246 0 0,0 0-324 0 0,0 0-330 0 0,0 0-251 0 0,0 0-132 0 0,0-3-70 0 0,-2-12-26 0 0,2 11-6 0 0,0 4-29 0 0,0 0-30 0 0,0 0-36 0 0,0 0-26 0 0,0 0-10 0 0,2 23 518 0 0,27 171 1218 0 0,-23 75-1339 0 0,-6-269-458 0 0,0 0 4 0 0,0 0 20 0 0,0 0 11 0 0,0 0-23 0 0,0 0 29 0 0,0 0-6 0 0,0 0-7 0 0,0 0 15 0 0,0 0 26 0 0,0-15 506 0 0,3-20-622 0 0,1 1 0 0 0,2 0-1 0 0,2 0 1 0 0,1 0 0 0 0,2 1 0 0 0,0 1-1 0 0,16-30-16 0 0,-14 32 1 0 0,1 1-1 0 0,1 0 0 0 0,1 0 1 0 0,2 2-1 0 0,1 0 0 0 0,1 1 0 0 0,1 1 1 0 0,1 1-1 0 0,9-6 0 0 0,-28 28 23 0 0,-3 1-27 0 0,0 0 0 0 0,1 1 0 0 0,-1-1 0 0 0,0 0 0 0 0,1 0 1 0 0,-1 1-1 0 0,1-1 0 0 0,0 0 0 0 0,-1 1 0 0 0,1-1 0 0 0,-1 0 0 0 0,1 1 0 0 0,0-1 0 0 0,-1 1 0 0 0,1-1 0 0 0,0 1 1 0 0,0 0-1 0 0,0-1 0 0 0,-1 1 0 0 0,1 0 0 0 0,0-1 0 0 0,0 1 0 0 0,0 0 0 0 0,0 0 0 0 0,-1 0 0 0 0,1 0 1 0 0,0 0-1 0 0,0 0 0 0 0,0 0 0 0 0,0 0 0 0 0,0 0 0 0 0,-1 0 0 0 0,1 0 0 0 0,0 1 0 0 0,0-1 0 0 0,0 0 0 0 0,0 0 1 0 0,-1 1-1 0 0,1-1 0 0 0,0 1 0 0 0,0-1 0 0 0,-1 1 0 0 0,1-1 0 0 0,0 1 0 0 0,-1-1 0 0 0,1 1 0 0 0,-1 0 1 0 0,1-1-1 0 0,0 1 0 0 0,-1 0 0 0 0,0-1 0 0 0,1 1 0 0 0,0 1 4 0 0,46 100 328 0 0,-15-13-137 0 0,-42-100-4015 0 0,4 2-295 0 0,1 3-3369 0 0,3 3-4151 0 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2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20604 0 0,'0'0'1217'0'0,"0"0"-561"0"0,0 0-224 0 0,0 0-120 0 0,0 0-104 0 0,0 0-80 0 0,0 0-168 0 0,0 0-232 0 0,0 0-336 0 0,0 0-408 0 0,0 0-689 0 0,0 0-2856 0 0,0 0-7969 0 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2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6 236 6665 0 0,'0'0'1506'0'0,"0"0"24"0"0,0 0 227 0 0,0 0 183 0 0,0 0 21 0 0,0 0-150 0 0,0 0-364 0 0,0 0-326 0 0,0 0-297 0 0,0 0-249 0 0,0 0-167 0 0,0 0-75 0 0,0 0-4 0 0,-5-5 688 0 0,12 2-783 0 0,0 1 0 0 0,0-1 0 0 0,1 1 0 0 0,-1 0-1 0 0,1 1 1 0 0,0 0 0 0 0,-1 0 0 0 0,1 0 0 0 0,0 1 0 0 0,0 1 0 0 0,7 0-234 0 0,6-1 195 0 0,89 22 275 0 0,32 4-197 0 0,-125-24-482 0 0,-18-2 248 0 0,1 0 1 0 0,0 0-1 0 0,-1 0 1 0 0,1-1-1 0 0,0 1 0 0 0,-1 0 1 0 0,1 0-1 0 0,0 0 0 0 0,0-1 1 0 0,-1 1-1 0 0,1 0 1 0 0,0-1-1 0 0,0 1 0 0 0,-1 0 1 0 0,1-1-1 0 0,0 1 1 0 0,0 0-1 0 0,0-1 0 0 0,0 1 1 0 0,0 0-1 0 0,0-1 1 0 0,0 1-1 0 0,-1 0 0 0 0,1-1 1 0 0,0 1-1 0 0,0-1 0 0 0,0 1 1 0 0,0 0-1 0 0,0-1 1 0 0,1 1-1 0 0,-1 0 0 0 0,0-1 1 0 0,0 1-1 0 0,0 0 1 0 0,0-1-1 0 0,0 1 0 0 0,0 0 1 0 0,1-1-1 0 0,-1 1 1 0 0,0 0-1 0 0,0-1 0 0 0,0 1 1 0 0,1 0-1 0 0,-1-1 0 0 0,0 1 1 0 0,1 0-1 0 0,-1 0 1 0 0,0 0-1 0 0,0-1 0 0 0,1 1 1 0 0,-1 0-1 0 0,0 0 1 0 0,1 0-1 0 0,-1 0 0 0 0,0-1 1 0 0,1 1-1 0 0,-1 0 1 0 0,1 0-1 0 0,-1 0 0 0 0,0 0 1 0 0,1 0-1 0 0,-1 0 0 0 0,0 0-38 0 0,-46-121 489 0 0,-4 21-211 0 0,45 94-508 0 0,-5-9 285 0 0,17 10-5031 0 0,1 4-161 0 0,-2-2-6947 0 0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3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5073 0 0,'0'0'2925'0'0,"0"0"-976"0"0,0 0-343 0 0,0 0 45 0 0,0 0 90 0 0,0 0 3 0 0,0 0-190 0 0,0 0-320 0 0,0 0-309 0 0,0 0-221 0 0,0 0-153 0 0,0 0-77 0 0,0 0-26 0 0,2 3 1645 0 0,144-25 239 0 0,57 19-1321 0 0,-202 3-1003 0 0,-1 0-16 0 0,0 0 27 0 0,0 0-2 0 0,0 0 21 0 0,0 0 12 0 0,0 0-7 0 0,0 0-2 0 0,0 0 7 0 0,0 0-4 0 0,0 0-34 0 0,0 0 8 0 0,0 0-20 0 0,0 0-13 0 0,0 0-5 0 0,-8 0-2804 0 0,-8 3-8118 0 0,14-3-173 0 0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3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10298 0 0,'0'0'2014'0'0,"0"0"-506"0"0,0 0-271 0 0,0 0 92 0 0,0 0 111 0 0,0 0-70 0 0,0 0-302 0 0,0 0-370 0 0,0 0-265 0 0,0 0-142 0 0,0 0-26 0 0,0 0-13 0 0,21 0 2092 0 0,9 1-1423 0 0,180-16 1265 0 0,-153 7-2042 0 0,-51 5-687 0 0,-7 3-3259 0 0,-2 0-3626 0 0,3 0-4012 0 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7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35 112 168 0 0,'0'0'1598'0'0,"0"0"21"0"0,0 0 133 0 0,0 0 56 0 0,0 0-34 0 0,0 0-77 0 0,0 0-158 0 0,0 0-220 0 0,0 0-201 0 0,0 0-157 0 0,0 0-113 0 0,0 3 5305 0 0,0-3-5938 0 0,0 0-55 0 0,0 53 830 0 0,-14 309 462 0 0,-5-221-1344 0 0,17-125 121 0 0,2-25 746 0 0,2-30 342 0 0,-2 34-1636 0 0,31-138 368 0 0,-14 92-46 0 0,2 1 0 0 0,2 1 0 0 0,3 1 0 0 0,1 1 1 0 0,7-6-4 0 0,-22 34-9 0 0,2-1 1 0 0,0 0 0 0 0,2 0 0 0 0,0 1 0 0 0,1 1 1 0 0,1 0-1 0 0,12-10 8 0 0,9-2-25 0 0,-25 100 217 0 0,-5-10-35 0 0,1 27 111 0 0,-8-87-264 0 0,0 0-33 0 0,0 0-3 0 0,0 0-36 0 0,0 0-79 0 0,0 0-53 0 0,3-14-6749 0 0,-3 14 6039 0 0,0-4-8207 0 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9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0 405 5993 0 0,'0'0'1779'0'0,"0"0"-429"0"0,0 0 82 0 0,0 0 219 0 0,0 0 90 0 0,0 0-149 0 0,0 0-334 0 0,0 0-276 0 0,0 0-104 0 0,0 0 36 0 0,0 0 26 0 0,0 0-43 0 0,0 0-122 0 0,8-6-157 0 0,23-20-100 0 0,0-19 679 0 0,36-73 27 0 0,74-84-516 0 0,-141 201-694 0 0,1 1 1 0 0,-1-1-1 0 0,1 0 0 0 0,-1 1 1 0 0,1-1-1 0 0,-1 1 0 0 0,1-1 1 0 0,0 1-1 0 0,-1 0 0 0 0,1-1 1 0 0,0 1-1 0 0,-1 0 0 0 0,1-1 1 0 0,0 1-1 0 0,-1 0 0 0 0,1 0 1 0 0,0-1-1 0 0,0 1 1 0 0,-1 0-1 0 0,1 0 0 0 0,0 0 1 0 0,0 0-1 0 0,-1 0 0 0 0,1 0 1 0 0,0 0-1 0 0,0 0 0 0 0,-1 1 1 0 0,1-1-1 0 0,0 0 0 0 0,0 0 1 0 0,-1 1-1 0 0,1-1 0 0 0,0 0 1 0 0,-1 1-1 0 0,1-1 0 0 0,-1 0 1 0 0,1 1-1 0 0,0-1 0 0 0,-1 1 1 0 0,1-1-1 0 0,-1 1 0 0 0,1 0 1 0 0,-1-1-1 0 0,1 1 0 0 0,-1 0-14 0 0,52 101 965 0 0,-29-44-660 0 0,54 60 23 0 0,-54-107-387 0 0,-10-10-5944 0 0,-10-1 3099 0 0,2 0-9306 0 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7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34 338 9322 0 0,'0'0'2054'0'0,"0"0"-698"0"0,0 0-338 0 0,0 0-8 0 0,0 0-20 0 0,0 0-136 0 0,0 0-264 0 0,0 0-259 0 0,0 0-115 0 0,0 0-22 0 0,0 0 124 0 0,0 0 269 0 0,0 0 165 0 0,14 5 136 0 0,97 16 1341 0 0,-91-21-2005 0 0,1-1 0 0 0,0-2 0 0 0,-1 0 0 0 0,0-1 0 0 0,0 0 0 0 0,0-2 0 0 0,0-1 0 0 0,-1 0 0 0 0,0-1 0 0 0,-1-1 0 0 0,0-1 0 0 0,0-1 0 0 0,-1 0-1 0 0,0-1 1 0 0,-1-1 0 0 0,0-1 0 0 0,-1 0 0 0 0,2-4-224 0 0,-13 14 30 0 0,0-1 0 0 0,-1 1 0 0 0,1-1-1 0 0,-1 0 1 0 0,0 0 0 0 0,-1-1-1 0 0,1 1 1 0 0,-1 0 0 0 0,0-1 0 0 0,0 1-1 0 0,0-1 1 0 0,-1 0 0 0 0,0 0 0 0 0,0 1-1 0 0,-1-1 1 0 0,1 0 0 0 0,-1 0-1 0 0,0 0 1 0 0,-1 0 0 0 0,0 0 0 0 0,0 1-1 0 0,0-1 1 0 0,0 0 0 0 0,-1 0 0 0 0,0 1-1 0 0,0-1 1 0 0,-1 1 0 0 0,1 0-1 0 0,-1 0 1 0 0,0 0 0 0 0,-3-3-30 0 0,-39-17-75 0 0,33 22 30 0 0,0 1 0 0 0,-1 1 1 0 0,1 0-1 0 0,0 0 0 0 0,0 1 0 0 0,0 1 0 0 0,-1 0 0 0 0,1 1 0 0 0,0 0 0 0 0,0 1 1 0 0,0 0-1 0 0,1 1 0 0 0,-1 0 0 0 0,1 1 0 0 0,0 0 0 0 0,0 1 0 0 0,0 0 0 0 0,1 0 1 0 0,0 2-1 0 0,0-1 0 0 0,-2 4 45 0 0,-12 10-21 0 0,0 1 1 0 0,2 2-1 0 0,0 0 1 0 0,1 2 0 0 0,2 0-1 0 0,1 1 1 0 0,-7 15 20 0 0,18-32 31 0 0,1 0 0 0 0,1 1 0 0 0,0-1 1 0 0,0 1-1 0 0,1 0 0 0 0,1 0 0 0 0,0 1 1 0 0,0-1-1 0 0,1 1 0 0 0,1-1 1 0 0,0 1-1 0 0,0 0 0 0 0,1-1 0 0 0,1 1 1 0 0,0 0-1 0 0,0-1 0 0 0,1 1 0 0 0,1-1 1 0 0,0 1-1 0 0,0-1 0 0 0,1 0 0 0 0,1 0 1 0 0,-1 0-1 0 0,2-1 0 0 0,3 5-31 0 0,1-2 118 0 0,1-1-1 0 0,1-1 1 0 0,0 0-1 0 0,0-1 0 0 0,1 0 1 0 0,1-1-1 0 0,-1 0 1 0 0,1-1-1 0 0,1-1 1 0 0,-1 0-1 0 0,1-1 1 0 0,1 0-1 0 0,10 2-117 0 0,-2-2 184 0 0,1 0-1 0 0,0-2 1 0 0,0 0 0 0 0,0-2-1 0 0,0-1 1 0 0,0-1 0 0 0,17-2-184 0 0,-36 1 7 0 0,0 0-1 0 0,-1 0 1 0 0,1 0 0 0 0,-1-1 0 0 0,1 0 0 0 0,-1 0 0 0 0,0-1 0 0 0,0 1-1 0 0,0-1 1 0 0,0 0 0 0 0,0 0 0 0 0,-1-1 0 0 0,1 0 0 0 0,-1 0-7 0 0,-2-13-1229 0 0,-2 10-1659 0 0,-1-2-8663 0 0,1 5-1341 0 0</inkml:trace>
  <inkml:trace contextRef="#ctx0" brushRef="#br0" timeOffset="570.589">761 574 14555 0 0,'0'0'4198'0'0,"0"0"-2656"0"0,0 0-982 0 0,0 0-58 0 0,0 0 72 0 0,0 0 38 0 0,0 0-51 0 0,0 0-195 0 0,0 0-198 0 0,0 0-70 0 0,0 0-28 0 0,0 0-2 0 0,-2 23-6 0 0,-12 112 38 0 0,6 1 2418 0 0,9-151-2472 0 0,0 0 1 0 0,0 1-1 0 0,2-1 1 0 0,0 1-1 0 0,0-1 1 0 0,1 1-1 0 0,1 0 1 0 0,1 0 0 0 0,0 1-1 0 0,0 0 1 0 0,1 0-1 0 0,1 0 1 0 0,0 1-1 0 0,1 0 1 0 0,0 0-1 0 0,1 1 1 0 0,0 1-1 0 0,1-1 1 0 0,0 2 0 0 0,5-4-47 0 0,43-5-678 0 0,-25 65 745 0 0,-12 5-1297 0 0,-21-51 786 0 0,2 2-293 0 0,-2-3-6376 0 0,-1 4-4676 0 0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06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89 189 0 0 0,'0'0'576'0'0,"0"0"262"0"0,0 0 241 0 0,0 0 230 0 0,0 0 245 0 0,0 0 93 0 0,0 0-11 0 0,0 0-145 0 0,0 0-219 0 0,0 0-199 0 0,5-14-173 0 0,15-43-93 0 0,-15 52 6487 0 0,-2 23-5330 0 0,-3 38-3040 0 0,0-46 1825 0 0,-20 630 829 0 0,-4-210-1004 0 0,13-198-471 0 0,-18-51 86 0 0,29-145-237 0 0,0-35 44 0 0,0-1 16 0 0,0 0 4 0 0,0 0 0 0 0,0 0-5 0 0,0 0-23 0 0,0 0-9 0 0,-8 33 205 0 0,-19 73 117 0 0,27-105-310 0 0,0-1-11 0 0,0 0 8 0 0,0 0 21 0 0,0 0-5 0 0,0 0-24 0 0,0 0-2 0 0,0 0 32 0 0,0 0 8 0 0,0 0-34 0 0,0 0 34 0 0,0 8 32 0 0,-2 49 307 0 0,2-56-372 0 0,0-1-2 0 0,0 0 24 0 0,0 0 13 0 0,0 0-28 0 0,0 0 5 0 0,0 0 42 0 0,0 0-35 0 0,0 3-16 0 0,0-3-6 0 0,0 0 29 0 0,0 0-22 0 0,0 0 26 0 0,0 0-12 0 0,0 0 7 0 0,0 0 2 0 0,0 0 2 0 0,0 0-25 0 0,0 0 7 0 0,0 0-21 0 0,0 0 1 0 0,13 4 73 0 0,9 4-16 0 0,0-2 0 0 0,1 0-1 0 0,0-1 1 0 0,0-2 0 0 0,0 0 0 0 0,0-1 0 0 0,0-2-1 0 0,1 0 1 0 0,-1-1 0 0 0,19-4-33 0 0,259-41 203 0 0,-196 31-184 0 0,182-13-20 0 0,-40 42 31 0 0,-171-2-14 0 0,0-4 0 0 0,1-3 0 0 0,0-4 0 0 0,37-5-16 0 0,83-7 29 0 0,92 4 28 0 0,41 30-47 0 0,-76-6 30 0 0,334-13-19 0 0,-470-9 17 0 0,0-6-1 0 0,40-11-37 0 0,-60 7 9 0 0,38-2-21 0 0,-3 10 15 0 0,7-1 13 0 0,-5-13-143 0 0,-112 17 750 0 0,-29-22-364 0 0,-32-95-127 0 0,32 102-127 0 0,0 0 0 0 0,2-1 0 0 0,0 0 1 0 0,1 0-1 0 0,1 0 0 0 0,1 0 0 0 0,0 0 0 0 0,2 0 1 0 0,0 0-1 0 0,2 0 0 0 0,2-10-5 0 0,0-6 45 0 0,-1 0 1 0 0,-2 0-1 0 0,-1 0 0 0 0,-4-33-45 0 0,-11-45 116 0 0,22-129-128 0 0,-5 91 131 0 0,-29-2 6 0 0,40 40-122 0 0,3-33-128 0 0,-15 78 167 0 0,-2 68-32 0 0,0 1 0 0 0,0 0 5 0 0,0 0-4 0 0,0 0-17 0 0,0 0 16 0 0,0 0-6 0 0,0 0-18 0 0,0-30 30 0 0,0-31-114 0 0,0 60 100 0 0,0 1-2 0 0,0 0 14 0 0,0 0-14 0 0,0 0 2 0 0,0 0-8 0 0,0 0-12 0 0,0 0-2 0 0,0 0 30 0 0,0 0-10 0 0,0 0 5 0 0,0 0 7 0 0,0 0 15 0 0,0 0-5 0 0,0 0-11 0 0,0 0-8 0 0,0 0-17 0 0,0 0 14 0 0,7-29-94 0 0,-10 13 104 0 0,3 17-3 0 0,-201-20 34 0 0,16 8-39 0 0,98 12-36 0 0,-59 0 10 0 0,0-7 0 0 0,-21-8 24 0 0,-57-4-30 0 0,-222 11-60 0 0,224 3 81 0 0,-138 0 33 0 0,-60 33-27 0 0,45-35 66 0 0,222 5-100 0 0,16 12 62 0 0,2-4-26 0 0,-58 0 67 0 0,23 1-39 0 0,39 3-52 0 0,-20-3 79 0 0,100-5-2 0 0,-19 1-6 0 0,33 15-465 0 0,-8 9-2527 0 0,31-16-1694 0 0,3-1-5360 0 0,6-4-748 0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11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301 240 2929 0 0,'0'0'1387'0'0,"0"0"-96"0"0,0 0 107 0 0,0 0 287 0 0,0 0 282 0 0,0 0 47 0 0,0 0-190 0 0,0 0-313 0 0,0 0-379 0 0,0 0-295 0 0,0 0-181 0 0,2-4-86 0 0,7-7 175 0 0,-11 19 1336 0 0,-39 69-1087 0 0,3 1 0 0 0,-20 65-994 0 0,-37 78 125 0 0,22-67 10 0 0,68-149 499 0 0,14-25-151 0 0,308-525 5 0 0,-260 417-352 0 0,-43 291-270 0 0,-14-140 136 0 0,1-1 1 0 0,1 0 0 0 0,1 0-1 0 0,1 0 1 0 0,1 0 0 0 0,0 0-1 0 0,2-1 1 0 0,1 0 0 0 0,0 0-1 0 0,2-1 1 0 0,0 0 0 0 0,2-1-1 0 0,0 0 1 0 0,9 11-3 0 0,-19-28 19 0 0,0 0 0 0 0,0 0 0 0 0,0 0 0 0 0,0 0 0 0 0,1 0 0 0 0,-1 0 0 0 0,0-1 0 0 0,1 1 0 0 0,-1-1 0 0 0,1 1 0 0 0,0-1 0 0 0,-1 0-1 0 0,1 0 1 0 0,0-1 0 0 0,0 1 0 0 0,0 0 0 0 0,0-1 0 0 0,-1 0 0 0 0,1 0 0 0 0,0 0 0 0 0,0 0 0 0 0,0 0 0 0 0,0 0 0 0 0,0-1 0 0 0,0 1 0 0 0,-1-1 0 0 0,1 0 0 0 0,0 0 0 0 0,0 0 0 0 0,-1 0 0 0 0,1 0 0 0 0,-1-1 0 0 0,1 1 0 0 0,-1-1 0 0 0,1 0 0 0 0,-1 0 0 0 0,0 1 0 0 0,0-1 0 0 0,0-1 0 0 0,1-1-19 0 0,24-28 263 0 0,-2-1 0 0 0,-2-1-1 0 0,-1-1 1 0 0,-1-1 0 0 0,-2-1 0 0 0,-2-1 0 0 0,6-20-263 0 0,-14 27 24 0 0,-1 0 0 0 0,-1-1 0 0 0,-2 0 0 0 0,-2 1 0 0 0,0-2 0 0 0,-2 1 0 0 0,-2-4-24 0 0,-2 64-5530 0 0,-1-2-3090 0 0,4-11-3483 0 0</inkml:trace>
  <inkml:trace contextRef="#ctx0" brushRef="#br0" timeOffset="370.392">1133 494 15627 0 0,'0'0'1561'0'0,"0"0"-412"0"0,0 0-183 0 0,0 0 42 0 0,0 0-29 0 0,0 0-162 0 0,0 0-272 0 0,0 0-263 0 0,0 0-122 0 0,0 0-78 0 0,0 0-34 0 0,0 0 2 0 0,0 0-7 0 0,-11 22-7 0 0,-34 67-13 0 0,44-87-22 0 0,0 0 0 0 0,0-1 1 0 0,0 1-1 0 0,0 0 0 0 0,1 0 0 0 0,-1 0 1 0 0,0 0-1 0 0,1 0 0 0 0,-1 0 0 0 0,1 0 1 0 0,0 0-1 0 0,0 0 0 0 0,-1 0 1 0 0,1 0-1 0 0,1 0 0 0 0,-1 0 0 0 0,0 0 1 0 0,0 0-1 0 0,1 0 0 0 0,-1 0 1 0 0,1-1-1 0 0,0 1 0 0 0,-1 0 0 0 0,1 0 1 0 0,0 0-1 0 0,0 0 0 0 0,0-1 1 0 0,0 1-2 0 0,4 5 4 0 0,-3-2 43 0 0,0 1 0 0 0,1-1 0 0 0,0 1 1 0 0,0-1-1 0 0,1 0 0 0 0,-1 0 1 0 0,1 0-1 0 0,0 0 0 0 0,1-1 0 0 0,-1 0 1 0 0,1 0-1 0 0,0 0 0 0 0,0 0 0 0 0,0-1 1 0 0,0 1-1 0 0,1-1 0 0 0,-1-1 0 0 0,1 1 1 0 0,-1-1-1 0 0,1 0 0 0 0,0 0 0 0 0,0-1 1 0 0,0 0-1 0 0,0 0 0 0 0,5 0-47 0 0,-8 0 74 0 0,0-1-1 0 0,1 0 1 0 0,-1 0 0 0 0,0 0-1 0 0,1-1 1 0 0,-1 1 0 0 0,0-1-1 0 0,0 0 1 0 0,0 0-1 0 0,0 0 1 0 0,1 0 0 0 0,-1 0-1 0 0,-1-1 1 0 0,1 1-1 0 0,0-1 1 0 0,0 0 0 0 0,0 0-1 0 0,-1 0 1 0 0,1 0 0 0 0,-1 0-1 0 0,0-1 1 0 0,0 1-1 0 0,1-1 1 0 0,-2 1 0 0 0,1-1-1 0 0,0 0 1 0 0,0 0-1 0 0,-1 0 1 0 0,0 0 0 0 0,1-2-74 0 0,1-1 38 0 0,-1 0 1 0 0,0-1 0 0 0,0 1-1 0 0,-1 0 1 0 0,0 0 0 0 0,0-1-1 0 0,0 1 1 0 0,-1-1-1 0 0,0 1 1 0 0,0-1 0 0 0,-1 1-1 0 0,0 0 1 0 0,0-1 0 0 0,0 1-1 0 0,-1 0 1 0 0,0-1-1 0 0,0 1 1 0 0,-1 0 0 0 0,1 1-1 0 0,-1-1 1 0 0,0 0 0 0 0,-1 1-1 0 0,0 0 1 0 0,0-1 0 0 0,0 2-1 0 0,0-1 1 0 0,-1 0-1 0 0,1 1 1 0 0,-1 0 0 0 0,0 0-1 0 0,-1 0 1 0 0,-2-1-39 0 0,-73-14-1216 0 0,30 37-6114 0 0,40-10-3068 0 0</inkml:trace>
  <inkml:trace contextRef="#ctx0" brushRef="#br0" timeOffset="642.161">1831 1 11682 0 0,'0'0'3157'0'0,"0"0"-928"0"0,0 0-553 0 0,0 0-181 0 0,0 0-136 0 0,0 0-189 0 0,0 0-258 0 0,0 0-240 0 0,0 0-112 0 0,0 0-68 0 0,0 0-33 0 0,0 0-67 0 0,-4 19-56 0 0,-29 150 348 0 0,32-126-541 0 0,1-1 1 0 0,2 1-1 0 0,2-1 0 0 0,2 1 0 0 0,6 17-143 0 0,29 133 102 0 0,-20-120-885 0 0,-21-71 428 0 0,0-2-109 0 0,0 0-164 0 0,0 0-258 0 0,-17-18-6317 0 0,7 10 589 0 0,4 1-4546 0 0</inkml:trace>
  <inkml:trace contextRef="#ctx0" brushRef="#br0" timeOffset="1152.188">1599 395 8954 0 0,'0'0'3913'0'0,"0"0"-1821"0"0,0 0-817 0 0,0 0-163 0 0,0 0-29 0 0,0 0-59 0 0,0 0-143 0 0,0 0-112 0 0,0 0-119 0 0,0 0-114 0 0,0 0-97 0 0,0 0-150 0 0,34-6-121 0 0,107-18-80 0 0,-72 28-77 0 0,40 37-1565 0 0,-50-12-3779 0 0,16 6-2419 0 0,-20-22 10045 0 0,-37-11-1186 0 0,0-1-1 0 0,1-1 1 0 0,-1 0-1 0 0,1-2 0 0 0,-1 0 1 0 0,0-1-1 0 0,1-1 1 0 0,-2 0-1 0 0,8-4-1106 0 0,-17 6 208 0 0,-1-1 0 0 0,1 0 0 0 0,-1-1 0 0 0,0 1 0 0 0,0-1 0 0 0,0-1 0 0 0,-1 0 0 0 0,1 0 0 0 0,-1 0-1 0 0,0 0 1 0 0,-1-1 0 0 0,1 0 0 0 0,-1 0 0 0 0,0-1 0 0 0,-1 1 0 0 0,1-1 0 0 0,-1 0 0 0 0,-1 0 0 0 0,1-1 0 0 0,-1 1 0 0 0,-1-1 0 0 0,2-5-208 0 0,-3 9 17 0 0,0 1 1 0 0,0-1-1 0 0,-1 0 1 0 0,1 0-1 0 0,-1 0 1 0 0,0 0-1 0 0,-1 0 1 0 0,1 0-1 0 0,0 1 1 0 0,-1-1 0 0 0,0 0-1 0 0,0 0 1 0 0,0 0-1 0 0,0 1 1 0 0,-1-1-1 0 0,0 1 1 0 0,1-1-1 0 0,-1 1 1 0 0,-1 0-1 0 0,1-1 1 0 0,0 1-1 0 0,-1 0 1 0 0,1 1-1 0 0,-1-1 1 0 0,0 0-1 0 0,0 1 1 0 0,0-1-1 0 0,0 1 1 0 0,-1 0-1 0 0,1 0 1 0 0,0 0 0 0 0,-1 1-1 0 0,0-1 1 0 0,1 1-1 0 0,-1 0 1 0 0,0 0-1 0 0,1 0 1 0 0,-1 0-1 0 0,0 1 1 0 0,0-1-1 0 0,0 1 1 0 0,0 0-1 0 0,-2 1-17 0 0,-6 2-29 0 0,0 0 0 0 0,1 1 0 0 0,-1 1 0 0 0,1 0-1 0 0,0 0 1 0 0,0 1 0 0 0,1 0 0 0 0,0 1 0 0 0,0 1 0 0 0,0-1-1 0 0,1 2 1 0 0,0-1 0 0 0,1 1 0 0 0,0 0 0 0 0,0 1 0 0 0,1 0-1 0 0,-4 7 30 0 0,10-16-3 0 0,-8 9-4 0 0,0 1-1 0 0,1 0 0 0 0,0 0 0 0 0,0 0 0 0 0,2 1 0 0 0,-1 0 1 0 0,2 0-1 0 0,-1 1 0 0 0,2 0 0 0 0,0 0 0 0 0,0 0 0 0 0,1 0 0 0 0,1 1 1 0 0,0-1-1 0 0,1 1 0 0 0,1 0 0 0 0,0-1 0 0 0,1 11 8 0 0,1-19 5 0 0,0 1-1 0 0,1-1 0 0 0,-1 0 1 0 0,1 0-1 0 0,0 0 0 0 0,1 0 1 0 0,-1-1-1 0 0,1 1 1 0 0,0-1-1 0 0,0 0 0 0 0,0 0 1 0 0,1 0-1 0 0,-1-1 1 0 0,1 0-1 0 0,0 1 0 0 0,0-2 1 0 0,0 1-1 0 0,0 0 1 0 0,1-1-1 0 0,-1 0 0 0 0,1 0 1 0 0,4 0-5 0 0,128 14 163 0 0,-126-17-223 0 0,0 0 0 0 0,0-1-1 0 0,0 0 1 0 0,0-1 0 0 0,0 0 0 0 0,-1 0-1 0 0,0-2 1 0 0,0 1 0 0 0,0-2 0 0 0,0 1-1 0 0,-1-2 1 0 0,1 1 0 0 0,0-2 60 0 0,45-38-8886 0 0,-46 37-2912 0 0</inkml:trace>
  <inkml:trace contextRef="#ctx0" brushRef="#br0" timeOffset="1535.165">2969 137 13883 0 0,'0'0'2018'0'0,"0"0"-230"0"0,0 0-106 0 0,0 0-85 0 0,0 0-195 0 0,0 0-246 0 0,0 0-239 0 0,0 0-235 0 0,0 0-167 0 0,0 0-159 0 0,0 0-118 0 0,0 0-102 0 0,0 0-40 0 0,-11 7-22 0 0,-33 25-4 0 0,42-31-57 0 0,-1 1 1 0 0,1-1-1 0 0,0 1 1 0 0,0 0-1 0 0,0 0 1 0 0,0 0-1 0 0,0 0 0 0 0,0 0 1 0 0,0 0-1 0 0,1 1 1 0 0,-1-1-1 0 0,1 0 1 0 0,0 1-1 0 0,0 0 1 0 0,0-1-1 0 0,0 1 1 0 0,0 0-1 0 0,0-1 1 0 0,1 1-1 0 0,-1 2-13 0 0,1-5 9 0 0,11 4 81 0 0,-3-6-32 0 0,1 0 1 0 0,0-1-1 0 0,0 0 1 0 0,-1-1-1 0 0,0 0 1 0 0,1 0-1 0 0,-2-1 1 0 0,1 0-1 0 0,0 0 0 0 0,-1-1 1 0 0,0 0-1 0 0,0 0 1 0 0,1-2-59 0 0,-1 2 89 0 0,-38 13-555 0 0,7 15-1161 0 0,12-5-4815 0 0,6-9-5488 0 0</inkml:trace>
  <inkml:trace contextRef="#ctx0" brushRef="#br0" timeOffset="1930.195">2939 483 15283 0 0,'0'0'1885'0'0,"0"0"-474"0"0,0 0-31 0 0,0 0 18 0 0,0 0-97 0 0,0 0-213 0 0,0 0-298 0 0,0 0-199 0 0,0 0-129 0 0,0 0-64 0 0,0 0-63 0 0,0 0-62 0 0,0-7 390 0 0,-20 46-182 0 0,55-67 27 0 0,-34 28-500 0 0,0 0 10 0 0,-1 0 8 0 0,-10 9 693 0 0,5-4-3219 0 0,8-5-5981 0 0,1 0-3907 0 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16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361 555 2633 0 0,'0'0'1555'0'0,"0"0"-562"0"0,0 0-63 0 0,0 0 317 0 0,0 0 358 0 0,0 0 144 0 0,0 0-144 0 0,0 0-330 0 0,0 0-335 0 0,0 0-233 0 0,0 0-116 0 0,-2-10-17 0 0,-6-27-22 0 0,7 36-473 0 0,1-1 0 0 0,-1 1 0 0 0,0 0 1 0 0,0 0-1 0 0,1 0 0 0 0,-1 0 0 0 0,0-1 0 0 0,0 1 1 0 0,0 0-1 0 0,-1 1 0 0 0,1-1 0 0 0,0 0 1 0 0,0 0-1 0 0,0 0 0 0 0,-1 1 0 0 0,1-1 0 0 0,0 1 1 0 0,-1-1-1 0 0,1 1 0 0 0,0-1 0 0 0,-1 1 1 0 0,1 0-1 0 0,-1 0 0 0 0,1-1 0 0 0,0 1 0 0 0,-1 0 1 0 0,1 0-1 0 0,-1 1 0 0 0,1-1 0 0 0,-1 0 1 0 0,1 0-1 0 0,0 1 0 0 0,-1-1 0 0 0,0 1-79 0 0,-6 0 121 0 0,-2 1-75 0 0,1 1 0 0 0,-1 0 0 0 0,1 1 0 0 0,-1 0 0 0 0,1 0 0 0 0,1 1 0 0 0,-1 0 0 0 0,1 0 1 0 0,-1 1-1 0 0,2 1 0 0 0,-1-1 0 0 0,1 1 0 0 0,0 0 0 0 0,-1 2-46 0 0,2-3 18 0 0,0-1 0 0 0,0 1 1 0 0,1 0-1 0 0,0 0 0 0 0,1 0 0 0 0,-1 1 0 0 0,1 0 0 0 0,0 0 1 0 0,1 0-1 0 0,0 0 0 0 0,0 1 0 0 0,0-1 0 0 0,1 1 1 0 0,0 0-1 0 0,1-1 0 0 0,0 1 0 0 0,0 0 0 0 0,0 0 0 0 0,1 0-18 0 0,1-6 23 0 0,-1 0 0 0 0,1 1 0 0 0,-1-1 0 0 0,1 0 0 0 0,0 0-1 0 0,0 0 1 0 0,0 0 0 0 0,0-1 0 0 0,0 1 0 0 0,1 0 0 0 0,-1 0-1 0 0,1-1 1 0 0,-1 1 0 0 0,1-1 0 0 0,-1 1 0 0 0,1-1 0 0 0,0 0 0 0 0,0 1-1 0 0,-1-1 1 0 0,1 0 0 0 0,0 0 0 0 0,0 0 0 0 0,0-1 0 0 0,0 1-1 0 0,1 0 1 0 0,-1-1 0 0 0,0 1 0 0 0,0-1 0 0 0,0 0 0 0 0,0 0-1 0 0,0 0 1 0 0,1 0 0 0 0,-1 0 0 0 0,2 0-23 0 0,76-16 1160 0 0,-48-1-930 0 0,-1-2 0 0 0,-1-2 0 0 0,-1-1 0 0 0,-1-1 0 0 0,-1-1 1 0 0,-1-1-1 0 0,-1-1 0 0 0,-1-2 0 0 0,18-27-230 0 0,-27 38 46 0 0,-1-1 0 0 0,-1-1 0 0 0,0 0 0 0 0,-1-1 0 0 0,-2 0 0 0 0,0-1 0 0 0,-1 0 0 0 0,0 0 0 0 0,-2-1 0 0 0,-1 0 1 0 0,-1 0-1 0 0,-1-1 0 0 0,0 0 0 0 0,-2 1 0 0 0,-1-6-46 0 0,-1 22-27 0 0,-1-1 0 0 0,0 1 0 0 0,0 0 0 0 0,-1 0 0 0 0,0 0 0 0 0,0 0 0 0 0,-1 0 1 0 0,1 0-1 0 0,-1 1 0 0 0,0-1 0 0 0,-1 1 0 0 0,0 0 0 0 0,1 0 0 0 0,-2 0 0 0 0,1 0 0 0 0,0 1 0 0 0,-1-1 1 0 0,0 1-1 0 0,0 0 0 0 0,0 1 0 0 0,-1-1 0 0 0,1 1 0 0 0,-1 0 0 0 0,1 1 0 0 0,-1-1 0 0 0,0 1 0 0 0,0 0 1 0 0,-1 0-1 0 0,1 1 0 0 0,0 0 0 0 0,0 0 0 0 0,-1 1 0 0 0,1-1 0 0 0,0 1 0 0 0,-1 1 0 0 0,1-1 0 0 0,0 1 1 0 0,-1 0-1 0 0,1 1 0 0 0,0-1 0 0 0,0 1 0 0 0,0 0 0 0 0,0 1 0 0 0,0-1 0 0 0,1 1 0 0 0,-1 1 0 0 0,0 0 28 0 0,-1 2-12 0 0,0 1 1 0 0,0-1 0 0 0,0 2-1 0 0,1-1 1 0 0,0 1 0 0 0,1 0-1 0 0,0 0 1 0 0,0 0 0 0 0,1 1-1 0 0,0 0 1 0 0,0 0 0 0 0,1 0-1 0 0,0 0 1 0 0,0 1 0 0 0,1-1-1 0 0,1 1 1 0 0,0-1 0 0 0,0 1-1 0 0,0 2 11 0 0,13 107 170 0 0,8-62 54 0 0,3-1 1 0 0,1-1-1 0 0,4-2 0 0 0,13 19-224 0 0,47 24 754 0 0,-58-84-375 0 0,-25-38-1365 0 0,-5 13-1241 0 0,0 7-3133 0 0,0 3-6104 0 0</inkml:trace>
  <inkml:trace contextRef="#ctx0" brushRef="#br0" timeOffset="342.772">0 1007 10786 0 0,'0'0'1206'0'0,"0"0"-614"0"0,0 0-184 0 0,0 0 350 0 0,0 0 495 0 0,0 0 214 0 0,0 0-64 0 0,0 0-221 0 0,0 0-221 0 0,0 0-165 0 0,0 0-95 0 0,33-3-44 0 0,104-10-41 0 0,305-33 2357 0 0,-316 36-3130 0 0,-72 9-2623 0 0,-51 4-4540 0 0,-3 1-4093 0 0</inkml:trace>
  <inkml:trace contextRef="#ctx0" brushRef="#br0" timeOffset="910.305">409 1317 10770 0 0,'0'0'1378'0'0,"0"0"-287"0"0,0 0-26 0 0,0 0 273 0 0,0 0 173 0 0,0 0-52 0 0,0 0-232 0 0,0 0-342 0 0,0 0-307 0 0,0 0-173 0 0,0 0-139 0 0,0 0-90 0 0,0 0-20 0 0,-22 1-19 0 0,-67 6-20 0 0,46 12 35 0 0,39-13-121 0 0,-4 2-6 0 0,1 0 1 0 0,0 0-1 0 0,1 1 0 0 0,0 0 1 0 0,0 1-1 0 0,1-1 0 0 0,0 1 0 0 0,1 0 1 0 0,0 0-1 0 0,1 0 0 0 0,0 1 1 0 0,0-1-1 0 0,1 1 0 0 0,1 0 0 0 0,0-1 1 0 0,0 1-1 0 0,1 0 0 0 0,0 0 0 0 0,1 0 1 0 0,0-1-1 0 0,1 2-25 0 0,-1-8 35 0 0,1 0 0 0 0,0 0 0 0 0,0 0 0 0 0,1 0 0 0 0,-1-1 0 0 0,1 1 0 0 0,-1-1 0 0 0,1 1 0 0 0,0-1 0 0 0,1 0 0 0 0,-1 0 0 0 0,0-1 0 0 0,1 1 1 0 0,-1-1-1 0 0,1 1 0 0 0,0-1 0 0 0,0 0 0 0 0,0-1 0 0 0,0 1 0 0 0,0-1 0 0 0,0 1 0 0 0,1-1 0 0 0,-1-1 0 0 0,0 1 0 0 0,1 0 0 0 0,-1-1 0 0 0,0 0 0 0 0,1 0 0 0 0,-1-1 0 0 0,1 1 0 0 0,-1-1 0 0 0,0 0 0 0 0,0 0 0 0 0,1 0 0 0 0,-1 0 0 0 0,0-1 0 0 0,0 0 0 0 0,0 0 0 0 0,0 0 0 0 0,-1 0 1 0 0,1 0-1 0 0,0-1 0 0 0,-1 0 0 0 0,3-3-35 0 0,18-13 57 0 0,-1-2 0 0 0,-1-1-1 0 0,0 0 1 0 0,-2-2 0 0 0,-1 0 0 0 0,-1-1 0 0 0,-1-1 0 0 0,-1-1 0 0 0,-2 0 0 0 0,0-1 0 0 0,-2-1 0 0 0,-1 0 0 0 0,-2 0 0 0 0,0-1 0 0 0,-2 0 0 0 0,-1 0 0 0 0,-2-1 0 0 0,-1 0 0 0 0,-1 0 0 0 0,-2-2-57 0 0,-28-59-62 0 0,26 89 36 0 0,1 0 1 0 0,-1 1-1 0 0,0 0 1 0 0,1-1-1 0 0,-1 1 1 0 0,0 0-1 0 0,-1 0 1 0 0,1 0-1 0 0,0 0 0 0 0,-1 1 1 0 0,1-1-1 0 0,-1 0 1 0 0,1 1-1 0 0,-1 0 1 0 0,0 0-1 0 0,1 0 1 0 0,-1 0-1 0 0,0 0 1 0 0,0 0-1 0 0,0 1 0 0 0,0-1 1 0 0,0 1-1 0 0,0 0 1 0 0,1 0-1 0 0,-1 0 1 0 0,0 0-1 0 0,0 0 1 0 0,0 1-1 0 0,0 0 1 0 0,0-1-1 0 0,-1 2 26 0 0,-2 2-19 0 0,0 0 0 0 0,1 0-1 0 0,0 1 1 0 0,-1 0 0 0 0,2 0 0 0 0,-1 0-1 0 0,0 1 1 0 0,1-1 0 0 0,0 1 0 0 0,1 0 0 0 0,-1 1-1 0 0,1-1 1 0 0,0 1 0 0 0,1-1 0 0 0,0 1 0 0 0,0 0-1 0 0,-1 3 20 0 0,-3 14 24 0 0,2-1 0 0 0,0 1 0 0 0,1 0 0 0 0,2 0 0 0 0,0 0 0 0 0,2 1 0 0 0,1-1 0 0 0,0 1-24 0 0,4-4 64 0 0,0 1 0 0 0,1-1-1 0 0,1 0 1 0 0,1-1 0 0 0,1 0-1 0 0,0 0 1 0 0,2-1 0 0 0,11 15-64 0 0,11 21 108 0 0,39 40-94 0 0,-60-94-4088 0 0,-9-12-3319 0 0,-3 8 4309 0 0,0-1-7962 0 0</inkml:trace>
  <inkml:trace contextRef="#ctx0" brushRef="#br0" timeOffset="1291.302">981 1074 11434 0 0,'0'0'4663'0'0,"0"0"-3002"0"0,0 0-878 0 0,0 0 153 0 0,0 0 185 0 0,0 0 26 0 0,0 0-224 0 0,0 0-311 0 0,0 0-231 0 0,0 0-137 0 0,0 0-47 0 0,-13 34-34 0 0,-42 108-29 0 0,-2 31 154 0 0,50-85-188 0 0,43-68 266 0 0,-24-19-286 0 0,1 0 1 0 0,0-1-1 0 0,0-1 0 0 0,0 0 0 0 0,0-1 0 0 0,0 0 0 0 0,0-1 0 0 0,-1 0 0 0 0,1-1 1 0 0,-1 0-1 0 0,0-1 0 0 0,0-1 0 0 0,-1 0 0 0 0,0 0-80 0 0,1-3-1105 0 0,-13 7-2545 0 0,-6 2-3636 0 0,5 0-4195 0 0</inkml:trace>
  <inkml:trace contextRef="#ctx0" brushRef="#br0" timeOffset="1526.316">705 1298 8954 0 0,'0'0'3014'0'0,"0"0"-918"0"0,0 0-378 0 0,0 0-16 0 0,0 0-87 0 0,0 0-218 0 0,0 0-386 0 0,0 0-421 0 0,0 0-190 0 0,0 0-8 0 0,0 0 36 0 0,0 0 57 0 0,0 0-47 0 0,19 0-113 0 0,133-7 90 0 0,-68-1-318 0 0,-7 1-2076 0 0,-28 0-5553 0 0,-34 3-4361 0 0</inkml:trace>
  <inkml:trace contextRef="#ctx0" brushRef="#br0" timeOffset="3837.287">1563 974 3585 0 0,'0'0'1249'0'0,"0"0"-454"0"0,0 0 9 0 0,0 0 285 0 0,0 0 344 0 0,0 0 66 0 0,0 0-206 0 0,0 0-255 0 0,0 0-259 0 0,0 0-135 0 0,0 0 1 0 0,0 0 5 0 0,0 0-15 0 0,8 15-13 0 0,25 45-20 0 0,-31-55-383 0 0,1 0 0 0 0,0 0 0 0 0,1-1-1 0 0,-1 1 1 0 0,1-1 0 0 0,0 0-1 0 0,0 0 1 0 0,0 0 0 0 0,0 0 0 0 0,1-1-1 0 0,0 0 1 0 0,-1 0 0 0 0,1 0-1 0 0,1 0 1 0 0,-1-1 0 0 0,0 0 0 0 0,0 0-1 0 0,1 0 1 0 0,3 0-219 0 0,1 0 240 0 0,1 0 0 0 0,-1-1 1 0 0,1 0-1 0 0,-1-1 0 0 0,1 0 0 0 0,0-1 0 0 0,-1 0 1 0 0,1 0-1 0 0,-1-1 0 0 0,0-1 0 0 0,1 1 1 0 0,-1-2-1 0 0,0 0 0 0 0,-1 0 0 0 0,1 0 0 0 0,4-4-240 0 0,-1 0 81 0 0,-1 0 0 0 0,0-1 0 0 0,0 0 0 0 0,-1 0 0 0 0,0-2 0 0 0,-1 1-1 0 0,0-1 1 0 0,0-1 0 0 0,-2 0 0 0 0,1 0 0 0 0,-2 0 0 0 0,1-1-1 0 0,-2 0 1 0 0,0-1 0 0 0,0 0 0 0 0,2-9-81 0 0,-7 20-5 0 0,0 0 0 0 0,0 0 0 0 0,-1 1-1 0 0,1-1 1 0 0,-1 0 0 0 0,1 0 0 0 0,-1 0 0 0 0,0 0 0 0 0,0 1 0 0 0,0-1-1 0 0,0 0 1 0 0,-1 0 0 0 0,1 0 0 0 0,-1 0 0 0 0,0 1 0 0 0,0-1-1 0 0,0 0 1 0 0,0 1 0 0 0,0-1 0 0 0,0 0 0 0 0,-1 1 0 0 0,1-1 0 0 0,-1 1-1 0 0,0 0 1 0 0,0 0 0 0 0,0 0 0 0 0,0 0 0 0 0,0 0 0 0 0,0 0-1 0 0,0 0 1 0 0,-1 0 0 0 0,1 1 0 0 0,-1-1 0 0 0,1 1 0 0 0,-1 0 0 0 0,1 0-1 0 0,-1 0 1 0 0,0 0 0 0 0,0 0 0 0 0,1 1 0 0 0,-1-1 0 0 0,0 1-1 0 0,0 0 1 0 0,-1 0 5 0 0,-15 2-53 0 0,0 2-1 0 0,0 0 1 0 0,1 1 0 0 0,0 1-1 0 0,-1 1 1 0 0,2 1-1 0 0,-1 0 1 0 0,1 1-1 0 0,1 1 1 0 0,0 0 0 0 0,0 2-1 0 0,1 0 1 0 0,0 0-1 0 0,1 1 1 0 0,0 1 0 0 0,2 0-1 0 0,-10 14 54 0 0,14-20 22 0 0,0 1-1 0 0,1 1 1 0 0,0-1 0 0 0,0 1-1 0 0,1 1 1 0 0,0-1 0 0 0,1 1-1 0 0,0 0 1 0 0,1 0 0 0 0,0 0-1 0 0,1 1 1 0 0,1-1 0 0 0,-1 1-1 0 0,2 0 1 0 0,-1 0-1 0 0,2 0 1 0 0,0 0 0 0 0,0 0-1 0 0,1 0 1 0 0,0-1 0 0 0,1 1-1 0 0,1 0 1 0 0,0-1 0 0 0,0 1-1 0 0,1-1 1 0 0,2 5-22 0 0,2-5 72 0 0,1-1 1 0 0,0 0-1 0 0,0 0 0 0 0,1-1 1 0 0,0 0-1 0 0,0 0 1 0 0,1-1-1 0 0,0-1 0 0 0,1 0 1 0 0,0 0-1 0 0,0-1 1 0 0,0-1-1 0 0,1 0 0 0 0,0 0 1 0 0,0-2-1 0 0,5 2-72 0 0,23 3 285 0 0,1-2 1 0 0,-1-1-1 0 0,1-2 0 0 0,27-3-285 0 0,-68 0 28 0 0,-1 0-5 0 0,0 0 9 0 0,0 0 12 0 0,-1-33-411 0 0,-1 11-2366 0 0,3 8-4351 0 0,1 10-4672 0 0</inkml:trace>
  <inkml:trace contextRef="#ctx0" brushRef="#br0" timeOffset="5648.583">1681 617 8 0 0,'0'0'3582'0'0,"0"0"-1742"0"0,0 0-232 0 0,0 0 452 0 0,0 0 320 0 0,0 0-7 0 0,0 0-409 0 0,0 0-497 0 0,0 0-330 0 0,0 0-244 0 0,0 0-162 0 0,0 0-78 0 0,0 0-60 0 0,6-7 4284 0 0,24-37-4053 0 0,86-81-329 0 0,-85 93-304 0 0,0-2 0 0 0,-2 0 0 0 0,-2-2 0 0 0,4-9-191 0 0,10-24 418 0 0,-24 138-311 0 0,-1 16 109 0 0,-1 7 51 0 0,-10-89-178 0 0,-4-3-91 0 0,-1 0 23 0 0,0 0-5 0 0,0 0-35 0 0,0 0-3 0 0,0 0-32 0 0,0 0 14 0 0,0 0-26 0 0,0 0-29 0 0,0 0-54 0 0,0 0-102 0 0,1 0-985 0 0,7 0-321 0 0,-4 1-3843 0 0,-1 2-6674 0 0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28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8 155 1368 0 0,'0'0'1767'0'0,"0"0"-297"0"0,0 0-60 0 0,0 0 159 0 0,0 0 236 0 0,0 0 82 0 0,0 0-218 0 0,0 0-442 0 0,0 0-456 0 0,0 0-348 0 0,0 0-184 0 0,-8-3 203 0 0,43 6 1624 0 0,166 15 2308 0 0,-1-20-2626 0 0,1-9 0 0 0,105-22-1748 0 0,-35 3 481 0 0,843-47 409 0 0,-735 58-711 0 0,-379 19-194 0 0,0 0 22 0 0,0 0-1 0 0,0 0-12 0 0,0 0-13 0 0,0 0-24 0 0,0 0-30 0 0,0 0-15 0 0,0 0-28 0 0,19 6-422 0 0,-4 7-507 0 0,3 1-2218 0 0,-7-3-4639 0 0,-8-8-3455 0 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3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51 10778 0 0,'0'0'6367'0'0,"0"0"-4245"0"0,0 0-1215 0 0,0 0-55 0 0,0 0-96 0 0,0 0-144 0 0,0 0-198 0 0,0 0-204 0 0,0 0-115 0 0,0 0-35 0 0,0 0-11 0 0,0 0-26 0 0,-18 36-14 0 0,-56 111-22 0 0,55-85-2 0 0,21-56 5 0 0,2 0 39 0 0,-1-1 0 0 0,1 0 0 0 0,0 0 0 0 0,0-1 0 0 0,1 1 0 0 0,-1-1 0 0 0,1 0 0 0 0,0 0 1 0 0,0-1-1 0 0,0 1 0 0 0,1-1 0 0 0,-1 0 0 0 0,1-1 0 0 0,0 1 0 0 0,-1-1 0 0 0,1 0 0 0 0,0 0 0 0 0,1-1 1 0 0,-1 0-1 0 0,0 0 0 0 0,0-1 0 0 0,0 1 0 0 0,1-1 0 0 0,-1-1 0 0 0,0 1 0 0 0,0-1 0 0 0,0 0 0 0 0,2-1-28 0 0,-2 2 80 0 0,2 0 29 0 0,1-1 1 0 0,-1-1-1 0 0,1 0 1 0 0,-1 0-1 0 0,1 0 1 0 0,-1-1-1 0 0,0 0 1 0 0,0-1-1 0 0,-1 0 1 0 0,1 0 0 0 0,-1-1-1 0 0,0 0 1 0 0,0 0-1 0 0,0 0 1 0 0,-1-1-1 0 0,0 0 1 0 0,0 0-1 0 0,0-1 1 0 0,-1 0-1 0 0,0 0 1 0 0,0 0-1 0 0,-1 0 1 0 0,0-1-1 0 0,0 0 1 0 0,-1 0-1 0 0,0 0 1 0 0,0 0-1 0 0,-1 0 1 0 0,0-1-1 0 0,0 1 1 0 0,-1-1-1 0 0,0 1 1 0 0,-1-1-1 0 0,1 0 1 0 0,-2 1-1 0 0,1-1 1 0 0,-1 1 0 0 0,-1-1-1 0 0,-1-4-110 0 0,0 5-22 0 0,0 1 0 0 0,-1-1 0 0 0,0 1 0 0 0,0-1 0 0 0,-1 1 1 0 0,0 1-1 0 0,0-1 0 0 0,-1 1 0 0 0,0 0 0 0 0,0 0 0 0 0,0 0 0 0 0,-1 1 0 0 0,1 0 0 0 0,-1 0 0 0 0,-1 1 0 0 0,-4-3 22 0 0,6 5-263 0 0,0 0 1 0 0,-1 0-1 0 0,1 0 0 0 0,-1 1 0 0 0,1 0 0 0 0,-1 0 1 0 0,1 1-1 0 0,-1-1 0 0 0,1 2 0 0 0,-1-1 0 0 0,0 1 1 0 0,1 0-1 0 0,-1 0 0 0 0,-1 1 263 0 0,-13 5-4810 0 0,5 1-7210 0 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14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0 0 0,'0'0'2224'0'0,"0"0"-390"0"0,0 0-253 0 0,0 0-80 0 0,0 0-2 0 0,0 0-24 0 0,0 0-84 0 0,0 0-112 0 0,0 0-137 0 0,0 0-93 0 0,0 0-67 0 0,0 0-49 0 0,0 4 947 0 0,1 14 9023 0 0,-1-18-10895 0 0,18 0 156 0 0,19 6 12 0 0,0-1-1 0 0,0-3 1 0 0,1-1-1 0 0,-1-1 1 0 0,37-6-176 0 0,4 5 445 0 0,-86-25-4583 0 0,6 22 3021 0 0,-3-5-1925 0 0,1 4-4886 0 0,1 1-4334 0 0</inkml:trace>
  <inkml:trace contextRef="#ctx0" brushRef="#br0" timeOffset="376.935">175 0 9930 0 0,'0'0'3832'0'0,"0"0"-2143"0"0,0 0-722 0 0,0 0 60 0 0,0 0 124 0 0,0 0-11 0 0,0 0-204 0 0,0 0-326 0 0,0 0-277 0 0,0 0-87 0 0,0 0 75 0 0,0 0 138 0 0,0 0 118 0 0,2 6 61 0 0,17 102 2237 0 0,-30 113-1401 0 0,-6-99-1170 0 0,12 10-96 0 0,5-132-222 0 0,0 0-2 0 0,0 0-2 0 0,0 0-37 0 0,0 0-10 0 0,0 0-9 0 0,0 0-24 0 0,0 0-65 0 0,0-16-4879 0 0,0 10-2757 0 0,0 2-4237 0 0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16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0 206 11594 0 0,'0'0'1802'0'0,"0"0"-606"0"0,0 0-130 0 0,0 0 137 0 0,0 0 100 0 0,0 0-24 0 0,0 0-212 0 0,0 0-262 0 0,0 0-197 0 0,0 0-106 0 0,0 0-42 0 0,0 0-33 0 0,25-19-9 0 0,79-60-46 0 0,-15 1 929 0 0,-52 48-462 0 0,-19 49-417 0 0,31 90 88 0 0,-29-50-326 0 0,-7-28-165 0 0,-1 2 0 0 0,-2-1 0 0 0,-2 1 0 0 0,0 0 0 0 0,-3 1 0 0 0,-1 0 0 0 0,-1 0 0 0 0,-2 0 0 0 0,-1 0 1 0 0,-2 6-20 0 0,-2-21 2 0 0,0-1 0 0 0,-1 1 0 0 0,-1-1 1 0 0,-1 0-1 0 0,-1 0 0 0 0,0-1 0 0 0,-2 0 1 0 0,0 0-1 0 0,0-1 0 0 0,-1 0 0 0 0,-1-1 1 0 0,-1-1-1 0 0,0 0 0 0 0,-1 0 0 0 0,-1-1 1 0 0,-7 4-3 0 0,18-13 6 0 0,-1 1 1 0 0,0-1 0 0 0,0-1 0 0 0,0 1-1 0 0,0-1 1 0 0,0 0 0 0 0,-1 0 0 0 0,0-1 0 0 0,1 1-1 0 0,-1-1 1 0 0,0-1 0 0 0,0 1 0 0 0,-3 0-7 0 0,7-4 8 0 0,0 1 0 0 0,0-1 0 0 0,1 0 0 0 0,-1 0 0 0 0,1 0 0 0 0,-1 0 0 0 0,1 0 0 0 0,0 0 0 0 0,0 0 0 0 0,0 0 0 0 0,0 0 0 0 0,0-1 0 0 0,0 1 0 0 0,1 0 0 0 0,-1-1 0 0 0,1 1 0 0 0,-1 0 0 0 0,1-1 0 0 0,0 1 0 0 0,0-1 1 0 0,0 1-1 0 0,0 0 0 0 0,1-1 0 0 0,-1 1 0 0 0,1 0 0 0 0,-1-1 0 0 0,2 0-8 0 0,-2-2-8 0 0,43-113-15 0 0,-16 56-262 0 0,10-29-377 0 0,-23 28-8151 0 0,-14 55-2685 0 0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16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1 239 12115 0 0,'0'0'1912'0'0,"0"0"-233"0"0,0 0-97 0 0,0 0-34 0 0,0 0-76 0 0,0 0-235 0 0,0 0-361 0 0,0 0-277 0 0,0 0-123 0 0,0 0-40 0 0,0 0-5 0 0,0 0 9 0 0,0 0-47 0 0,16-10-48 0 0,102-66 597 0 0,52-77 680 0 0,-170 154-1612 0 0,0-1 0 0 0,0 1 0 0 0,0-1 0 0 0,0 0 0 0 0,0 1 0 0 0,0-1 1 0 0,0 1-1 0 0,0-1 0 0 0,0 0 0 0 0,0 1 0 0 0,0-1 0 0 0,0 1 0 0 0,0-1 0 0 0,1 0 1 0 0,-1 1-1 0 0,0-1 0 0 0,0 0 0 0 0,0 1 0 0 0,1-1 0 0 0,-1 0 0 0 0,0 0 0 0 0,1 1 0 0 0,-1-1 1 0 0,0 0-1 0 0,0 1 0 0 0,1-1 0 0 0,-1 0 0 0 0,0 0 0 0 0,1 0 0 0 0,-1 0 0 0 0,1 1 1 0 0,-1-1-1 0 0,0 0 0 0 0,1 0 0 0 0,-1 0 0 0 0,0 0 0 0 0,1 0 0 0 0,-1 0 0 0 0,1 0 1 0 0,-1 0-1 0 0,0 0 0 0 0,1 0 0 0 0,-1 0 0 0 0,1 0 0 0 0,-1 0 0 0 0,0 0 0 0 0,1 0 1 0 0,-1-1-1 0 0,1 1 0 0 0,-1 0 0 0 0,1 0-10 0 0,-1 19 90 0 0,72 168 523 0 0,-65-161-1547 0 0,1-10-3480 0 0,-3-10-3773 0 0,-1-2-4145 0 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24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26 626 2553 0 0,'0'0'2249'0'0,"0"0"-916"0"0,0 0-132 0 0,0 0 382 0 0,0 0 330 0 0,0 0 26 0 0,0 0-314 0 0,0 0-504 0 0,0 0-411 0 0,0 0-203 0 0,0 0-52 0 0,0 0 1 0 0,0 0 7 0 0,26 4 2747 0 0,110-2 1230 0 0,0-1-3230 0 0,-53-8-1 0 0,-112 7-6800 0 0,11 0-2765 0 0,13 0-2729 0 0</inkml:trace>
  <inkml:trace contextRef="#ctx0" brushRef="#br0" timeOffset="527.99">0 887 10322 0 0,'0'0'2089'0'0,"0"0"-845"0"0,0 0-352 0 0,0 0 86 0 0,0 0 163 0 0,0 0 27 0 0,0 0-158 0 0,0 0-183 0 0,0 0-122 0 0,0 0-27 0 0,0 0 30 0 0,0 0-7 0 0,7 3-34 0 0,109 9 2613 0 0,-5-26-1908 0 0,-80 13-1059 0 0,-31 1-303 0 0,0-3-16 0 0,26-8-1282 0 0,-26 9 1629 0 0,0-3-7114 0 0,0 5 4499 0 0,0-1-9454 0 0</inkml:trace>
  <inkml:trace contextRef="#ctx0" brushRef="#br0" timeOffset="17184.947">963 681 0 0 0,'0'0'1319'0'0,"0"0"575"0"0,0 0 430 0 0,0 0 171 0 0,0 0-115 0 0,0 0-276 0 0,0 0-346 0 0,0 0-301 0 0,0 0-236 0 0,0 0-176 0 0,-2 0 2531 0 0,-29 59-1807 0 0,15-26-1552 0 0,1 1 0 0 0,1 0 0 0 0,2 1 0 0 0,1 1 0 0 0,-3 28-217 0 0,11 35 214 0 0,6-95-150 0 0,0 0-1 0 0,1-1 1 0 0,-1 1-1 0 0,1-1 1 0 0,0 0-1 0 0,-1 0 1 0 0,1-1-1 0 0,1 1 1 0 0,-1-1-1 0 0,0 1 1 0 0,1-1-1 0 0,-1-1 1 0 0,1 1-1 0 0,-1-1 1 0 0,1 0-1 0 0,0 0 1 0 0,0 0-1 0 0,0 0-63 0 0,69 7 440 0 0,-53-34-3368 0 0,-16 5-7161 0 0,-3 16-950 0 0</inkml:trace>
  <inkml:trace contextRef="#ctx0" brushRef="#br0" timeOffset="17734.936">615 438 6929 0 0,'0'0'1379'0'0,"0"0"-158"0"0,0 0 100 0 0,0 0 293 0 0,0 0 226 0 0,0 0-67 0 0,0 0-378 0 0,0 0-474 0 0,0 0-377 0 0,0 0-157 0 0,0 0 72 0 0,0 0 182 0 0,4 0 169 0 0,21-1 117 0 0,0-1 1 0 0,0-1-1 0 0,0-1 1 0 0,-1-2 0 0 0,1 0-1 0 0,10-5-927 0 0,-25 6 107 0 0,0 0 0 0 0,1 0 0 0 0,-2-1 0 0 0,1 0 0 0 0,-1-1 0 0 0,0 1 0 0 0,0-2 0 0 0,-1 0 0 0 0,0 0 0 0 0,0 0 0 0 0,-1-1 0 0 0,4-6-107 0 0,27-36 194 0 0,-37 51-197 0 0,-1 0 10 0 0,0 0 14 0 0,0 0-5 0 0,0 0-31 0 0,0 0-5 0 0,6 18-108 0 0,45 123 552 0 0,-29-90-337 0 0,-21-49-98 0 0,-1 0-16 0 0,0-1 0 0 0,1 1 0 0 0,-1 0 1 0 0,1 0-1 0 0,0-1 0 0 0,-1 1 0 0 0,1 0 1 0 0,0-1-1 0 0,0 1 0 0 0,0 0 0 0 0,0-1 1 0 0,0 0-1 0 0,0 1 0 0 0,1-1 0 0 0,-1 0 1 0 0,0 1-1 0 0,1-1 0 0 0,-1 0 0 0 0,1 0 1 0 0,-1 0-1 0 0,1 0 0 0 0,0 0 0 0 0,-1-1 1 0 0,2 2 26 0 0,18 5-2239 0 0,-9 0-4612 0 0,-7-3-4854 0 0</inkml:trace>
  <inkml:trace contextRef="#ctx0" brushRef="#br0" timeOffset="18405.458">1714 435 3313 0 0,'0'0'2906'0'0,"0"0"-853"0"0,0 0-168 0 0,0 0 83 0 0,0 0 1 0 0,0 0-156 0 0,0 0-222 0 0,0 0-222 0 0,0 0-254 0 0,0 0-167 0 0,0 0-152 0 0,0 0-121 0 0,0 0-44 0 0,-6-1-41 0 0,-19-1-83 0 0,-16 23 792 0 0,26-7-1115 0 0,0 1 0 0 0,0 0 0 0 0,2 1 0 0 0,0 1 0 0 0,0 0 0 0 0,2 0 0 0 0,0 1 0 0 0,1 1-1 0 0,1 0 1 0 0,1 0 0 0 0,1 1 0 0 0,0 0 0 0 0,1 1-184 0 0,-6 12 167 0 0,-2 4-60 0 0,2 1 0 0 0,1 0 0 0 0,2 1 0 0 0,2-1 0 0 0,1 2 0 0 0,3-1 0 0 0,0 23-107 0 0,3-52 49 0 0,0 1-1 0 0,1 0 1 0 0,0 0 0 0 0,1 0-1 0 0,0-1 1 0 0,0 1-1 0 0,2-1 1 0 0,-1 1-1 0 0,1-1 1 0 0,0 0-1 0 0,1-1 1 0 0,0 1-1 0 0,1-1 1 0 0,0 0-1 0 0,1 0 1 0 0,2 2-49 0 0,23 15 290 0 0,-31-26-308 0 0,18-21-5478 0 0,-12 15-1347 0 0,-4 0-5201 0 0</inkml:trace>
  <inkml:trace contextRef="#ctx0" brushRef="#br0" timeOffset="18722.991">1725 917 10418 0 0,'0'0'3710'0'0,"0"0"-1520"0"0,0 0-644 0 0,0 0-91 0 0,0 0-36 0 0,0 0-86 0 0,0 0-214 0 0,0 0-292 0 0,0 0-228 0 0,0 0-164 0 0,0 0-83 0 0,0 0-55 0 0,14 8 834 0 0,128 0 2315 0 0,-83-9-5238 0 0,-12 1-7229 0 0,-48 0-3337 0 0</inkml:trace>
  <inkml:trace contextRef="#ctx0" brushRef="#br0" timeOffset="19469.209">2550 722 2160 0 0,'0'0'1941'0'0,"0"0"25"0"0,0 0-81 0 0,0 0-46 0 0,0 0-133 0 0,0 0-259 0 0,0 0-132 0 0,0 0-147 0 0,0 0-67 0 0,0 0-37 0 0,0 0-55 0 0,0 0-30 0 0,0 0-53 0 0,-4 0-95 0 0,-49-7 4102 0 0,-28 13-3641 0 0,-51 65-1029 0 0,130-69-261 0 0,0 1 1 0 0,0-1 0 0 0,1 1 0 0 0,-1 0-1 0 0,1-1 1 0 0,0 1 0 0 0,-1 0 0 0 0,1 0 0 0 0,0 0-1 0 0,1 0 1 0 0,-1 0 0 0 0,1 0 0 0 0,-1 1-1 0 0,1-1 1 0 0,0 0 0 0 0,0 0 0 0 0,0 0-1 0 0,0 0 1 0 0,1 0 0 0 0,-1 0 0 0 0,1 0-1 0 0,0 0 1 0 0,0 0 0 0 0,0 0 0 0 0,0 0 0 0 0,1 0-1 0 0,-1 0 1 0 0,1 0 0 0 0,0-1 0 0 0,-1 1-1 0 0,1-1 1 0 0,0 1 0 0 0,1-1 0 0 0,-1 0-1 0 0,0 0 1 0 0,1 0 0 0 0,-1 0 0 0 0,1 0 0 0 0,-1-1-1 0 0,3 2-2 0 0,129 55 375 0 0,-132-57-359 0 0,-1 0-1 0 0,1 1 1 0 0,-1-1 0 0 0,0 0-1 0 0,0 1 1 0 0,1-1 0 0 0,-1 1-1 0 0,0-1 1 0 0,0 1 0 0 0,0-1-1 0 0,-1 1 1 0 0,1 0 0 0 0,0-1-1 0 0,-1 1 1 0 0,1 0 0 0 0,-1 0-1 0 0,1 0 1 0 0,-1-1 0 0 0,0 1-1 0 0,0 0 1 0 0,0 0 0 0 0,0 0-1 0 0,0 0 1 0 0,0 0 0 0 0,0-1 0 0 0,-1 1-1 0 0,1 0 1 0 0,0 0 0 0 0,-1 0-1 0 0,0-1 1 0 0,1 1 0 0 0,-1 0-1 0 0,0-1 1 0 0,0 1 0 0 0,0 0-1 0 0,0-1 1 0 0,-1 1-16 0 0,-51 46 506 0 0,-93 25-228 0 0,34-51-183 0 0,112-22-144 0 0,0 0-38 0 0,30-54-6803 0 0,-19 43 1897 0 0,-4 3-6836 0 0</inkml:trace>
  <inkml:trace contextRef="#ctx0" brushRef="#br0" timeOffset="19721.874">2732 858 18284 0 0,'0'0'615'0'0,"0"0"-107"0"0,0 0 257 0 0,0 0 336 0 0,0 0 131 0 0,0 0-81 0 0,0 0-282 0 0,0 0-314 0 0,0 0-223 0 0,0 0-121 0 0,0 0-86 0 0,0 0-51 0 0,0 0-17 0 0,-1 31-28 0 0,-3 96-19 0 0,-5-71-941 0 0,8-55 552 0 0,0 1-1894 0 0,-1-2-6550 0 0,0 0-3393 0 0</inkml:trace>
  <inkml:trace contextRef="#ctx0" brushRef="#br0" timeOffset="19870.091">2734 449 21213 0 0,'0'0'1348'0'0,"0"0"-268"0"0,0 0-180 0 0,0 0-78 0 0,0 0-125 0 0,0 0-231 0 0,0 0-274 0 0,0 0-234 0 0,0 0-143 0 0,0 0-24 0 0,0 0 50 0 0,0 0 26 0 0,0 8-46 0 0,7 77-1934 0 0,-1-60-723 0 0,-3-7-3189 0 0,-1-3-5851 0 0</inkml:trace>
  <inkml:trace contextRef="#ctx0" brushRef="#br0" timeOffset="20365.939">2841 1060 6721 0 0,'0'0'2493'0'0,"0"0"-1097"0"0,0 0-179 0 0,0 0 299 0 0,0 0 214 0 0,0 0 9 0 0,0 0-234 0 0,0 0-251 0 0,0 0-133 0 0,0 0-87 0 0,0 0-79 0 0,0 0-180 0 0,0 0-170 0 0,13-11-109 0 0,42-35-76 0 0,29-47 1197 0 0,-18 0-955 0 0,-65 93-677 0 0,-1 0 0 0 0,0-1 0 0 0,1 1 0 0 0,-1 0 0 0 0,1-1 0 0 0,-1 1 0 0 0,0 0 0 0 0,1-1 0 0 0,-1 1 0 0 0,1 0 0 0 0,-1 0 0 0 0,1-1 0 0 0,-1 1 0 0 0,1 0 0 0 0,-1 0 0 0 0,1 0-1 0 0,-1 0 1 0 0,1-1 0 0 0,-1 1 0 0 0,1 0 0 0 0,-1 0 0 0 0,1 0 0 0 0,-1 0 0 0 0,1 0 0 0 0,-1 1 0 0 0,1-1 0 0 0,-1 0 0 0 0,1 0 0 0 0,-1 0 0 0 0,1 0 0 0 0,-1 1 0 0 0,1-1 0 0 0,-1 0-1 0 0,1 0 1 0 0,-1 1 0 0 0,1-1 0 0 0,-1 0 0 0 0,0 1 0 0 0,1-1 0 0 0,-1 0 0 0 0,0 1 0 0 0,1-1 0 0 0,-1 1 0 0 0,0-1 0 0 0,1 0 0 0 0,-1 1 0 0 0,0-1 0 0 0,0 1 0 0 0,0-1-1 0 0,1 1 1 0 0,-1-1 0 0 0,0 1 0 0 0,0-1 0 0 0,0 1 0 0 0,0-1 0 0 0,0 1 0 0 0,0-1 0 0 0,0 1 0 0 0,0-1 0 0 0,0 1 0 0 0,0-1 0 0 0,0 1 15 0 0,11 43 57 0 0,-10-38-91 0 0,-1-2 68 0 0,1 0 0 0 0,0 0 0 0 0,0 0 0 0 0,0-1 0 0 0,1 1-1 0 0,-1 0 1 0 0,1-1 0 0 0,0 1 0 0 0,0-1 0 0 0,0 1 0 0 0,1-1 0 0 0,-1 0 0 0 0,1 0 0 0 0,-1 0 0 0 0,1 0 0 0 0,0-1 0 0 0,0 1 0 0 0,0-1 0 0 0,1 0 0 0 0,-1 0 0 0 0,1 0 0 0 0,-1 0 0 0 0,1 0 0 0 0,-1-1 0 0 0,1 1 0 0 0,0-1 0 0 0,0 0 0 0 0,0 0 0 0 0,0-1 0 0 0,0 1 0 0 0,0-1 0 0 0,0 0 0 0 0,0 0 0 0 0,0 0 0 0 0,0-1 0 0 0,-1 1 0 0 0,1-1 0 0 0,0 0 0 0 0,0 0 0 0 0,0 0 0 0 0,0-1 0 0 0,-1 1 0 0 0,1-1 0 0 0,-1 0 0 0 0,1 0 0 0 0,2-2-34 0 0,1-1 120 0 0,0-1 0 0 0,0 1 0 0 0,0-1 0 0 0,-1-1 0 0 0,0 1 0 0 0,0-1 0 0 0,-1 0 1 0 0,0-1-1 0 0,0 1 0 0 0,-1-1 0 0 0,1 0 0 0 0,-2 0 0 0 0,1 0 0 0 0,-1-1 0 0 0,1-4-120 0 0,23-98-130 0 0,-45 108-5178 0 0,13 3-345 0 0,-2 0-6821 0 0</inkml:trace>
  <inkml:trace contextRef="#ctx0" brushRef="#br0" timeOffset="21418.935">3743 641 6369 0 0,'0'0'2965'0'0,"0"0"-1058"0"0,0 0-435 0 0,0 0 19 0 0,0 0 43 0 0,0 0-66 0 0,0 0-219 0 0,0 0-320 0 0,0 0-229 0 0,0 0-150 0 0,0 0-106 0 0,0 0-49 0 0,-20 14-31 0 0,-62 45-42 0 0,33 1 448 0 0,42-44-644 0 0,2 0 0 0 0,-1 0 0 0 0,2 0 0 0 0,0 1 0 0 0,1 0 0 0 0,1 0 0 0 0,0 0 0 0 0,1 0 0 0 0,1 0 0 0 0,1 0 0 0 0,0 0 0 0 0,2 3-126 0 0,-3-14 46 0 0,1 0 0 0 0,0 0-1 0 0,1-1 1 0 0,-1 1-1 0 0,1 0 1 0 0,0-1 0 0 0,1 1-1 0 0,-1-1 1 0 0,1 0 0 0 0,0 0-1 0 0,0 0 1 0 0,0 0 0 0 0,1-1-1 0 0,0 1 1 0 0,0-1 0 0 0,0 0-1 0 0,1 0 1 0 0,-1 0 0 0 0,1 0-1 0 0,0-1 1 0 0,0 0-1 0 0,0 0 1 0 0,0 0 0 0 0,0-1-1 0 0,1 0 1 0 0,-1 0 0 0 0,1 0-1 0 0,2 0-45 0 0,5 1 155 0 0,0 0-1 0 0,-1-1 0 0 0,1-1 0 0 0,0 0 0 0 0,0 0 1 0 0,0-1-1 0 0,0-1 0 0 0,0 0 0 0 0,0-1 0 0 0,0-1 1 0 0,0 0-1 0 0,5-2-154 0 0,-6 2 78 0 0,0 0 1 0 0,0 0 0 0 0,-1-1-1 0 0,1-1 1 0 0,-1 0-1 0 0,0-1 1 0 0,0 0 0 0 0,-1 0-1 0 0,0-1 1 0 0,0-1-1 0 0,0 1 1 0 0,-1-2 0 0 0,0 1-1 0 0,-1-1 1 0 0,0-1-1 0 0,0 1 1 0 0,-1-1-1 0 0,0-1 1 0 0,-1 1 0 0 0,0-1-1 0 0,-1 0 1 0 0,0-1-1 0 0,-1 1 1 0 0,0-1 0 0 0,-1 0-1 0 0,0 0 1 0 0,1-11-79 0 0,-3 16-26 0 0,-1 0 0 0 0,0 0 0 0 0,0 0 0 0 0,-1 0 0 0 0,0 0-1 0 0,0 0 1 0 0,0 0 0 0 0,-1 0 0 0 0,0 1 0 0 0,0-1 0 0 0,-1 0 0 0 0,0 1 0 0 0,0 0 0 0 0,-1 0 0 0 0,1 0 0 0 0,-1 0 0 0 0,-1 0 0 0 0,1 1 0 0 0,-1 0 0 0 0,0 0 0 0 0,0 0 0 0 0,0 0 0 0 0,-1 1 0 0 0,1 0 0 0 0,-3-1 26 0 0,0 0-243 0 0,-1 1-1 0 0,0 0 1 0 0,0 0 0 0 0,0 1-1 0 0,0 0 1 0 0,-1 1-1 0 0,1 0 1 0 0,-1 0 0 0 0,1 1-1 0 0,-1 0 1 0 0,1 1 0 0 0,-1 0-1 0 0,0 1 1 0 0,1 0 0 0 0,-1 0-1 0 0,1 1 1 0 0,-4 1 243 0 0,-43 14-4881 0 0,3 6-4590 0 0,33-12-1081 0 0</inkml:trace>
  <inkml:trace contextRef="#ctx0" brushRef="#br0" timeOffset="21888.02">3514 917 9370 0 0,'0'0'2337'0'0,"0"0"-288"0"0,0 0-72 0 0,0 0-52 0 0,0 0-159 0 0,0 0-287 0 0,0 0-308 0 0,0 0-263 0 0,0 0-220 0 0,0 0-137 0 0,0 0-71 0 0,0 0-77 0 0,0 0-43 0 0,19-6-36 0 0,121-40 507 0 0,-2 32-254 0 0,-133 15-563 0 0,-1 0 0 0 0,1 0 0 0 0,0 1 0 0 0,-1 0 0 0 0,1 0 0 0 0,-1 0 0 0 0,1 1 0 0 0,-1 0 0 0 0,0-1 0 0 0,0 1 0 0 0,-1 1 0 0 0,1-1 0 0 0,0 0 0 0 0,-1 1 0 0 0,0 0 0 0 0,1 2-14 0 0,18 15 254 0 0,30 15 783 0 0,35-36 991 0 0,-52-4-1939 0 0,-34 4-110 0 0,-1 0 15 0 0,0 0-31 0 0,0 0 41 0 0,0 0 8 0 0,0 0-43 0 0,0 0-17 0 0,0 0-12 0 0,0 0-37 0 0,0 0-61 0 0,-8-5-2265 0 0,3 2-5278 0 0,3 0-2735 0 0</inkml:trace>
  <inkml:trace contextRef="#ctx0" brushRef="#br0" timeOffset="22503.965">4146 361 8522 0 0,'0'0'2711'0'0,"0"0"-221"0"0,0 0-188 0 0,0 0-263 0 0,0 0-371 0 0,0 0-352 0 0,0 0-341 0 0,0 0-264 0 0,0 0-155 0 0,0 0-114 0 0,0 0-101 0 0,0 0-46 0 0,0 0 73 0 0,3 5 72 0 0,143 190 3055 0 0,-136-178-3430 0 0,-1 1 0 0 0,0 0-1 0 0,-2 1 1 0 0,0 0-1 0 0,-1 0 1 0 0,-1 0-1 0 0,0 1 1 0 0,-2-1 0 0 0,0 1-1 0 0,-2 0 1 0 0,0 0-1 0 0,-1 2-64 0 0,0-6 19 0 0,-1 0 0 0 0,-1 1 0 0 0,0-1-1 0 0,-1 0 1 0 0,-1 0 0 0 0,0-1 0 0 0,-1 1 0 0 0,-1-1-1 0 0,0 0 1 0 0,-2 0 0 0 0,1-1 0 0 0,-9 12-19 0 0,-3 0 19 0 0,-1 0 1 0 0,-1-1-1 0 0,-1-1 1 0 0,-1-1-1 0 0,-1-1 1 0 0,-23 15-20 0 0,-7 5 64 0 0,51-59-3364 0 0,2 1-5404 0 0,1 15-15 0 0</inkml:trace>
  <inkml:trace contextRef="#ctx0" brushRef="#br0" timeOffset="47389.875">4812 622 0 0 0,'0'0'207'0'0,"0"0"496"0"0,0 0 71 0 0,0 0-55 0 0,0 0 8 0 0,0 0 64 0 0,0 0 141 0 0,6 0 198 0 0,17-3 175 0 0,-17 3 121 0 0,-6 0 6 0 0,0 0-96 0 0,0 0-165 0 0,0 0-136 0 0,-3-1 6165 0 0,-5 2-3661 0 0,-41 17-3169 0 0,38-11-327 0 0,1 0-1 0 0,0 0 0 0 0,0 1 0 0 0,0 0 0 0 0,1 1 1 0 0,1 0-1 0 0,-1 0 0 0 0,2 1 0 0 0,-1 0 0 0 0,1 1 1 0 0,1-1-1 0 0,0 1 0 0 0,0 1 0 0 0,-1 5-42 0 0,0-4 26 0 0,1 0 0 0 0,0 0-1 0 0,1 1 1 0 0,1 0 0 0 0,0 0 0 0 0,1 0 0 0 0,1 0-1 0 0,0 1 1 0 0,0-1 0 0 0,2 1 0 0 0,0-1 0 0 0,2 12-27 0 0,0-17 26 0 0,1 0-1 0 0,1-1 0 0 0,0 1 0 0 0,0-1 0 0 0,0 0 0 0 0,1 0 0 0 0,0-1 0 0 0,1 0 0 0 0,0 1 0 0 0,0-2 0 0 0,0 1 0 0 0,1-1 0 0 0,0 0 0 0 0,0 0 0 0 0,1-1 0 0 0,0 0 0 0 0,-1 0 1 0 0,2-1-1 0 0,-1 0 0 0 0,0 0 0 0 0,1-1 0 0 0,0 0 0 0 0,0-1 0 0 0,0 0 0 0 0,5 1-24 0 0,0-1 87 0 0,1 1-1 0 0,0-2 1 0 0,-1 0 0 0 0,1-1-1 0 0,0-1 1 0 0,-1 0 0 0 0,1 0-1 0 0,0-2 1 0 0,-1 0 0 0 0,0-1-1 0 0,0 0 1 0 0,0-1 0 0 0,0 0 0 0 0,-1-1-1 0 0,1-1 1 0 0,-2 0 0 0 0,1-1-1 0 0,-1 0 1 0 0,0-1 0 0 0,3-4-87 0 0,1-1 93 0 0,-1-2-1 0 0,-1 0 1 0 0,0-1 0 0 0,-1-1 0 0 0,-1 1 0 0 0,0-2 0 0 0,-2 0-1 0 0,1-3-92 0 0,-2 2 22 0 0,-2 1-1 0 0,-1-1 0 0 0,0 1 0 0 0,-1-2 1 0 0,-1 1-1 0 0,-1 0 0 0 0,-1-1 0 0 0,-1 0 0 0 0,-1 1 1 0 0,-2-18-22 0 0,2 34-27 0 0,-1 0 0 0 0,0-1 1 0 0,0 1-1 0 0,0 0 0 0 0,0 0 1 0 0,-1-1-1 0 0,0 1 0 0 0,0 0 1 0 0,0 1-1 0 0,0-1 0 0 0,-1 0 1 0 0,1 1-1 0 0,-1-1 0 0 0,0 1 1 0 0,0 0-1 0 0,0 0 0 0 0,0 0 1 0 0,-1 0-1 0 0,1 0 0 0 0,-1 1 1 0 0,0-1-1 0 0,0 1 0 0 0,0 0 1 0 0,0 1-1 0 0,0-1 0 0 0,0 1 1 0 0,0-1-1 0 0,-1 1 0 0 0,1 0 1 0 0,0 1-1 0 0,-1-1 0 0 0,1 1 1 0 0,-1 0-1 0 0,0 0 27 0 0,-12 0-161 0 0,1 0 1 0 0,-1 1-1 0 0,1 1 1 0 0,0 0-1 0 0,-1 2 1 0 0,1 0-1 0 0,0 0 0 0 0,-9 5 161 0 0,-95 50-3269 0 0,83-35-612 0 0,2 1-3861 0 0,15-12-4066 0 0</inkml:trace>
  <inkml:trace contextRef="#ctx0" brushRef="#br0" timeOffset="47925.062">4637 954 3921 0 0,'0'0'3107'0'0,"0"0"-530"0"0,0 0-243 0 0,0 0-67 0 0,0 0-195 0 0,0 0-263 0 0,0 0-272 0 0,0 0-263 0 0,0 0-246 0 0,0 0-188 0 0,0 0-137 0 0,0 0-102 0 0,0 0-80 0 0,-3-1 1024 0 0,88-69 22 0 0,-36 42-1209 0 0,88-35 140 0 0,-64 52-430 0 0,-70 12-51 0 0,1 0 0 0 0,-1 0-1 0 0,0 1 1 0 0,0-1 0 0 0,1 1-1 0 0,-1 0 1 0 0,0 0 0 0 0,-1 0-1 0 0,1 1 1 0 0,0-1 0 0 0,-1 1-1 0 0,1-1 1 0 0,-1 1 0 0 0,0 0-1 0 0,0 0 1 0 0,0 0-1 0 0,0 0 1 0 0,0 0 0 0 0,-1 0-1 0 0,1 1 1 0 0,-1-1 0 0 0,0 0-1 0 0,0 1 1 0 0,0 0-17 0 0,26 43 179 0 0,-23-43-154 0 0,0-1 0 0 0,-1 0 0 0 0,1 0 0 0 0,1 0 0 0 0,-1-1 0 0 0,0 1 0 0 0,1-1 0 0 0,-1 0 0 0 0,1 0-1 0 0,0-1 1 0 0,-1 1 0 0 0,1-1 0 0 0,0 0 0 0 0,0-1 0 0 0,0 1 0 0 0,1-1-25 0 0,25 4-970 0 0,-31-34-5451 0 0,0 21 1004 0 0,0 4-6299 0 0</inkml:trace>
  <inkml:trace contextRef="#ctx0" brushRef="#br0" timeOffset="48479.788">5050 214 9930 0 0,'0'0'2035'0'0,"0"0"-209"0"0,0 0-47 0 0,0 0-49 0 0,0 0-133 0 0,0 0-306 0 0,0 0-318 0 0,0 0-236 0 0,0 0-173 0 0,0 0-37 0 0,0 0-28 0 0,0 0 1 0 0,0 0-13 0 0,-4 2-63 0 0,-80 65 1436 0 0,145-128-609 0 0,-128 74 567 0 0,61-15-1654 0 0,12-5-2527 0 0,0 3-5186 0 0,-3 3-4961 0 0</inkml:trace>
  <inkml:trace contextRef="#ctx0" brushRef="#br0" timeOffset="64617.742">781 19 3833 0 0,'0'0'2194'0'0,"0"0"-677"0"0,0 0-47 0 0,0 0 192 0 0,0 0 117 0 0,0 0-98 0 0,0 0-238 0 0,0 0-268 0 0,0 0-211 0 0,0 0-166 0 0,0 0-105 0 0,-23-4-75 0 0,-69-8-82 0 0,39 9 2963 0 0,27 63-2784 0 0,13 4-496 0 0,3 0 0 0 0,2 0 1 0 0,3 1-1 0 0,4 0 0 0 0,1 0 0 0 0,4-1 0 0 0,5 19-219 0 0,3 297 300 0 0,-13-271-251 0 0,-2 129 507 0 0,-17-175-78 0 0,16-37 973 0 0,28-26-1203 0 0,107-18 449 0 0,-85 18-1123 0 0,-47 10-5978 0 0,0-5-6094 0 0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17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302 280 2569 0 0,'0'0'1624'0'0,"0"0"59"0"0,0 0 144 0 0,0 0 161 0 0,0 0 69 0 0,0 0-153 0 0,0 0-267 0 0,0 0-282 0 0,0 0-207 0 0,0 0-155 0 0,0 0-82 0 0,0 0-75 0 0,-5-1-85 0 0,2 0-516 0 0,-1 0-1 0 0,0 0 1 0 0,0 1-1 0 0,1-1 1 0 0,-1 1 0 0 0,0 0-1 0 0,0 0 1 0 0,1 0-1 0 0,-1 1 1 0 0,0-1-1 0 0,0 1 1 0 0,1 0 0 0 0,-1 0-1 0 0,1 0 1 0 0,-1 1-1 0 0,1-1 1 0 0,-1 1-1 0 0,-2 1-234 0 0,-9 11 175 0 0,0 0-1 0 0,1 1 0 0 0,0 0 0 0 0,1 1 1 0 0,1 0-1 0 0,1 1 0 0 0,0 1 0 0 0,1 0 0 0 0,1 0 1 0 0,1 1-1 0 0,1 0 0 0 0,0 0 0 0 0,-1 8-174 0 0,-4 5 157 0 0,0 2-26 0 0,0 2 0 0 0,3 0-1 0 0,1 0 1 0 0,1 0 0 0 0,2 1-1 0 0,2 0 1 0 0,1 0 0 0 0,2 0 0 0 0,3 22-131 0 0,-2-46 65 0 0,0-1 1 0 0,1 0 0 0 0,1-1-1 0 0,-1 1 1 0 0,2 0 0 0 0,0-1 0 0 0,0 0-1 0 0,1 1 1 0 0,0-2 0 0 0,1 1 0 0 0,0-1-1 0 0,1 0 1 0 0,0 0 0 0 0,1 0-1 0 0,0-1 1 0 0,0-1 0 0 0,1 1 0 0 0,0-1-1 0 0,0-1 1 0 0,1 0 0 0 0,6 4-66 0 0,49 6 671 0 0,-76-17-1816 0 0,2-5-304 0 0,2 0-1202 0 0,3 1-3439 0 0,2 0-6512 0 0</inkml:trace>
  <inkml:trace contextRef="#ctx0" brushRef="#br0" timeOffset="540.055">597 593 8122 0 0,'0'0'2144'0'0,"0"0"-171"0"0,0 0-86 0 0,0 0-22 0 0,0 0-123 0 0,0 0-258 0 0,0 0-301 0 0,0 0-289 0 0,0 0-186 0 0,0 0-92 0 0,0 0-101 0 0,0 0-92 0 0,-23 14-69 0 0,-68 43-69 0 0,54-18 80 0 0,35-30-282 0 0,-5 9 66 0 0,2 1 1 0 0,0-1 0 0 0,2 1-1 0 0,0 1 1 0 0,1-1 0 0 0,0 0-1 0 0,2 0 1 0 0,1 16-150 0 0,0-29 7 0 0,0 0-1 0 0,0 0 1 0 0,0 1-1 0 0,1-1 1 0 0,0 0-1 0 0,0-1 1 0 0,1 1-1 0 0,-1 0 0 0 0,1-1 1 0 0,1 1-1 0 0,-1-1 1 0 0,1 0-1 0 0,-1 0 1 0 0,2 0-1 0 0,-1 0 1 0 0,0-1-1 0 0,1 0 1 0 0,0 0-1 0 0,0 0 1 0 0,0 0-1 0 0,2 0-6 0 0,-3-3-78 0 0,1 0 0 0 0,0-1 0 0 0,-1 1-1 0 0,1-1 1 0 0,0 0 0 0 0,-1 0 0 0 0,1 0 0 0 0,0-1-1 0 0,-1 0 1 0 0,1 0 0 0 0,-1 0 0 0 0,1 0-1 0 0,-1-1 1 0 0,0 0 0 0 0,1 0 0 0 0,-1 0 0 0 0,4-2 78 0 0,52-45-5445 0 0,-38 30-1640 0 0,-11 10-3944 0 0</inkml:trace>
  <inkml:trace contextRef="#ctx0" brushRef="#br0" timeOffset="819.153">772 766 6089 0 0,'0'0'2427'0'0,"0"0"-393"0"0,0 0-183 0 0,0 0-77 0 0,0 0-116 0 0,0 0-186 0 0,0 0-298 0 0,0 0-237 0 0,0 0-170 0 0,0 0-130 0 0,-14 32-100 0 0,-39 98-83 0 0,52-129-437 0 0,0-1-1 0 0,0 1 0 0 0,0 0 1 0 0,0 0-1 0 0,0 0 0 0 0,0 0 1 0 0,0 0-1 0 0,0 0 0 0 0,1 0 1 0 0,-1 0-1 0 0,0 1 0 0 0,1-1 1 0 0,-1 0-1 0 0,1 0 1 0 0,-1 1-1 0 0,1-1 0 0 0,0 0 1 0 0,-1 1-1 0 0,1-1 0 0 0,0 0 1 0 0,0 1-1 0 0,0-1 0 0 0,0 0 1 0 0,0 1-1 0 0,0-1 0 0 0,1 0 1 0 0,-1 0-1 0 0,0 1 0 0 0,1-1 1 0 0,-1 0-1 0 0,1 1 0 0 0,-1-1 1 0 0,1 0-1 0 0,-1 0 0 0 0,1 0 1 0 0,0 0-1 0 0,0 0 0 0 0,0 1 1 0 0,-1-2-1 0 0,1 1 0 0 0,0 0 1 0 0,1 0-17 0 0,2 2 135 0 0,4 2-2 0 0,-1-1 1 0 0,1 1-1 0 0,0-2 1 0 0,0 1-1 0 0,0-1 0 0 0,1 0 1 0 0,-1-1-1 0 0,1 0 1 0 0,0 0-1 0 0,-1-1 0 0 0,1 0 1 0 0,0 0-1 0 0,0-1 1 0 0,-1-1-1 0 0,1 1 1 0 0,0-1-1 0 0,0-1 0 0 0,-1 1 1 0 0,1-2-1 0 0,-1 1 1 0 0,1-1-1 0 0,-1 0 0 0 0,0-1 1 0 0,4-2-134 0 0,-3 2 77 0 0,0-1 0 0 0,0 0 1 0 0,-1 0-1 0 0,1-1 0 0 0,-1 0 0 0 0,-1 0 0 0 0,1-1 1 0 0,-1 0-1 0 0,0 0 0 0 0,-1 0 0 0 0,0-1 1 0 0,0 0-1 0 0,-1-1 0 0 0,0 1 0 0 0,0-1 1 0 0,-1 0-1 0 0,0 0 0 0 0,0-1 0 0 0,-1 1 1 0 0,0-1-1 0 0,-1 1 0 0 0,0-1 0 0 0,0-7-77 0 0,-2 12-11 0 0,0 0 0 0 0,0 0 0 0 0,0-1 0 0 0,0 1 0 0 0,-1 0-1 0 0,0 0 1 0 0,0 0 0 0 0,-1 0 0 0 0,1 0 0 0 0,-1 0 0 0 0,0 0 0 0 0,0 1 0 0 0,-1-1-1 0 0,1 1 1 0 0,-1-1 0 0 0,0 1 0 0 0,0 0 0 0 0,-1 0 0 0 0,1 0 0 0 0,-1 1 0 0 0,0-1-1 0 0,0 1 1 0 0,0 0 0 0 0,0 0 0 0 0,-1 0 0 0 0,1 0 0 0 0,-1 1 0 0 0,1 0 0 0 0,-5-1 11 0 0,-89-4-1756 0 0,36 23-5841 0 0,46-8-4066 0 0</inkml:trace>
  <inkml:trace contextRef="#ctx0" brushRef="#br0" timeOffset="1339.905">1427 689 6785 0 0,'0'0'3201'0'0,"0"0"-668"0"0,0 0-284 0 0,0 0-127 0 0,0 0-316 0 0,0 0-428 0 0,0 0-404 0 0,0 0-339 0 0,0 0-205 0 0,0 0-98 0 0,0 0-80 0 0,0 0-35 0 0,-7-1-19 0 0,-2 0-107 0 0,0 1 1 0 0,-1 0 0 0 0,1 0 0 0 0,0 1 0 0 0,-1 0 0 0 0,1 1 0 0 0,0 0 0 0 0,0 0 0 0 0,0 1-1 0 0,-6 3-91 0 0,-89 48 767 0 0,96-24-756 0 0,84 10 337 0 0,-33-24-283 0 0,-30-10-31 0 0,-9-5-9 0 0,1 0 0 0 0,0 1 1 0 0,-1 0-1 0 0,1 0 0 0 0,-1 0 0 0 0,0 1 1 0 0,1-1-1 0 0,-1 1 0 0 0,0 0 0 0 0,-1 0 1 0 0,1 0-1 0 0,0 1 0 0 0,-1-1 0 0 0,0 1 0 0 0,0 0 1 0 0,0 0-1 0 0,0 0 0 0 0,-1 0 0 0 0,1 0 1 0 0,-1 1-1 0 0,0-1 0 0 0,-1 1 0 0 0,1-1 1 0 0,-1 1-1 0 0,0 0 0 0 0,0 0 0 0 0,1 4-25 0 0,-5-3 51 0 0,1 0 0 0 0,-1 0-1 0 0,1 0 1 0 0,-1-1 0 0 0,-1 0 0 0 0,1 1-1 0 0,-1-1 1 0 0,0-1 0 0 0,0 1 0 0 0,-1 0-1 0 0,1-1 1 0 0,-1 0 0 0 0,0 0-1 0 0,0-1 1 0 0,0 1 0 0 0,-1-1 0 0 0,1 0-1 0 0,-1 0 1 0 0,0-1 0 0 0,0 0 0 0 0,0 0-1 0 0,-3 1-50 0 0,0 1 11 0 0,-10 4-41 0 0,-1 0 0 0 0,1-2 1 0 0,-1 0-1 0 0,-1-1 0 0 0,1-1 0 0 0,-1-1 0 0 0,0-1 0 0 0,-10 0 30 0 0,31-32-2852 0 0,31-2-3236 0 0,-19 22-691 0 0,-2 1-4326 0 0</inkml:trace>
  <inkml:trace contextRef="#ctx0" brushRef="#br0" timeOffset="5052.341">1906 623 1856 0 0,'0'0'653'0'0,"0"0"-213"0"0,0 0 118 0 0,0 0 363 0 0,0 0 359 0 0,0 0 154 0 0,0 0-85 0 0,0 0-178 0 0,0 0-193 0 0,0 0-116 0 0,0 0-28 0 0,18-8 2649 0 0,-9-2 3858 0 0,-24 15-5878 0 0,-28 16-1801 0 0,28-8 389 0 0,0 1 1 0 0,0 0-1 0 0,2 1 0 0 0,0 1 0 0 0,0 0 0 0 0,2 0 1 0 0,0 1-1 0 0,0 1 0 0 0,2 0 0 0 0,0 0 0 0 0,1 1 0 0 0,1 0 1 0 0,0 3-52 0 0,2 66 28 0 0,8-84-23 0 0,0 1 0 0 0,0 0 0 0 0,0-1 1 0 0,1 1-1 0 0,-1-1 0 0 0,1 0 0 0 0,0 0 1 0 0,0 0-1 0 0,1-1 0 0 0,-1 0 0 0 0,1 0 1 0 0,0 0-1 0 0,0 0 0 0 0,4 1-5 0 0,5 1 88 0 0,1 0-1 0 0,-1-1 1 0 0,1-1 0 0 0,-1-1-1 0 0,1 0 1 0 0,0-1 0 0 0,0 0-1 0 0,0-1 1 0 0,0-1 0 0 0,0 0 0 0 0,0-1-1 0 0,3-2-87 0 0,0 2 97 0 0,0-1-1 0 0,0-1 0 0 0,-1-1 0 0 0,1 0 1 0 0,-1-1-1 0 0,0-1 0 0 0,-1-1 1 0 0,1 0-1 0 0,-1-1 0 0 0,-1-1 1 0 0,0 0-1 0 0,0-2 0 0 0,-1 1 1 0 0,-1-2-1 0 0,0 1 0 0 0,-1-2 1 0 0,0 0-1 0 0,-1 0 0 0 0,0-1 0 0 0,-1 0 1 0 0,-1-1-1 0 0,-1 0 0 0 0,0-1-96 0 0,-5 10-15 0 0,0 1 1 0 0,-1-1-1 0 0,0 0 0 0 0,0 0 0 0 0,0 0 0 0 0,-1-1 0 0 0,0 1 0 0 0,-1 0 0 0 0,1-1 0 0 0,-1 1 0 0 0,-1 0 0 0 0,0 0 0 0 0,0-1 0 0 0,0 1 1 0 0,-1 0-1 0 0,0 0 0 0 0,0 0 0 0 0,-1 0 0 0 0,1 0 0 0 0,-2 1 0 0 0,1-1 0 0 0,-1 1 0 0 0,0 0 0 0 0,0 0 0 0 0,-1 0 0 0 0,1 1 1 0 0,-1-1-1 0 0,-1 1 0 0 0,1 1 0 0 0,-1-1 0 0 0,0 1 0 0 0,0-1 0 0 0,0 2 0 0 0,0-1 0 0 0,-1 1 0 0 0,1 0 0 0 0,-7-2 15 0 0,-4 1-265 0 0,0 2-1 0 0,0 0 1 0 0,0 1-1 0 0,0 0 1 0 0,0 2 0 0 0,0 0-1 0 0,0 0 1 0 0,-13 4 265 0 0,-75 24-7818 0 0,77-20-3887 0 0</inkml:trace>
  <inkml:trace contextRef="#ctx0" brushRef="#br0" timeOffset="5557.982">1607 844 5785 0 0,'0'0'3034'0'0,"0"0"-369"0"0,0 0-347 0 0,0 0-318 0 0,0 0-384 0 0,0 0-418 0 0,0 0-347 0 0,0 0-196 0 0,0 0-39 0 0,0 0 16 0 0,0 0-17 0 0,0 0-63 0 0,0 0-69 0 0,15-7-55 0 0,112-42 1044 0 0,-11 43-165 0 0,-19 44-983 0 0,20 1 560 0 0,-81-14-372 0 0,-36-25-505 0 0,11 0-246 0 0,99-44-6086 0 0,-93 37 1368 0 0,-5-1-6387 0 0</inkml:trace>
  <inkml:trace contextRef="#ctx0" brushRef="#br0" timeOffset="6012.313">2399 302 8746 0 0,'0'0'2507'0'0,"0"0"-437"0"0,0 0-243 0 0,0 0-104 0 0,0 0-143 0 0,0 0-306 0 0,0 0-387 0 0,0 0-331 0 0,0 0-237 0 0,0 0-81 0 0,0 0 48 0 0,0 0 84 0 0,0 0 73 0 0,6 7 53 0 0,91 112 2014 0 0,-90-107-2307 0 0,3 4-31 0 0,0-1 1 0 0,-2 1-1 0 0,0 1 0 0 0,0 0 1 0 0,-2 0-1 0 0,0 0 0 0 0,-1 1 1 0 0,-1 0-1 0 0,2 14-172 0 0,-3-4 45 0 0,-1 0 0 0 0,-1-1 1 0 0,-2 1-1 0 0,0 0 0 0 0,-2 0 0 0 0,-1-1 0 0 0,-1 0 1 0 0,-2 0-1 0 0,0 0 0 0 0,-5 6-45 0 0,6-15-2 0 0,-2-1-1 0 0,0 0 1 0 0,-1-1 0 0 0,0 0-1 0 0,-1 0 1 0 0,-1-1-1 0 0,-1 0 1 0 0,0-1 0 0 0,-1-1-1 0 0,0 0 1 0 0,-1 0 0 0 0,-1-1-1 0 0,-3 1 3 0 0,8-6-209 0 0,-1 0-1 0 0,-1-1 1 0 0,0 0-1 0 0,1 0 1 0 0,-2-2-1 0 0,1 1 1 0 0,0-2-1 0 0,-13 3 210 0 0,-32-8-9981 0 0,50 1-1680 0 0</inkml:trace>
  <inkml:trace contextRef="#ctx0" brushRef="#br0" timeOffset="6619.989">3016 523 5505 0 0,'0'0'1689'0'0,"0"0"-252"0"0,0 0-15 0 0,0 0 101 0 0,0 0-31 0 0,0 0-102 0 0,0 0-199 0 0,0 0-258 0 0,0 0-154 0 0,0 0-112 0 0,0 0-96 0 0,-32 24-77 0 0,-99 76-49 0 0,76-45 106 0 0,48-42-434 0 0,1-3-34 0 0,1 0-1 0 0,0 1 1 0 0,0-1 0 0 0,1 1 0 0 0,0 0 0 0 0,1 0 0 0 0,1 1-1 0 0,-1-1 1 0 0,2 1 0 0 0,0-1 0 0 0,0 1 0 0 0,1-1 0 0 0,0 1 0 0 0,1 0-1 0 0,0-1 1 0 0,2 6-83 0 0,-1-12 74 0 0,0 0 0 0 0,0 0 0 0 0,0 0 0 0 0,1 0 0 0 0,0 0 0 0 0,0 0 0 0 0,0-1 0 0 0,0 0 0 0 0,1 1 0 0 0,0-1 0 0 0,0-1 0 0 0,0 1 0 0 0,0 0 0 0 0,0-1 0 0 0,1 0 0 0 0,0 0 0 0 0,-1 0 0 0 0,1-1 0 0 0,0 0 0 0 0,0 0 1 0 0,1 0-1 0 0,-1 0 0 0 0,0-1 0 0 0,1 0 0 0 0,3 1-74 0 0,142 4 1990 0 0,64-42-40 0 0,-190 33-1781 0 0,0-1 0 0 0,1-2 0 0 0,-2 0 0 0 0,1-1 0 0 0,-1-2 0 0 0,0 0 0 0 0,16-10-169 0 0,-35 15 0 0 0,-1 0 1 0 0,1-1 0 0 0,-1 1-1 0 0,0-1 1 0 0,0 0-1 0 0,0 1 1 0 0,-1-2-1 0 0,0 1 1 0 0,0 0 0 0 0,0-1-1 0 0,-1 0 1 0 0,1 1-1 0 0,-1-1 1 0 0,-1 0 0 0 0,1 0-1 0 0,-1 0 1 0 0,0 0-1 0 0,0 0 1 0 0,-1-1-1 0 0,0 1 1 0 0,0 0 0 0 0,-1 0-1 0 0,1 0 1 0 0,-1 0-1 0 0,0 0 1 0 0,-1 0 0 0 0,0 0-1 0 0,0 0 1 0 0,0 0-1 0 0,0 1 1 0 0,-1-1 0 0 0,0 1-1 0 0,0-1 1 0 0,-1 1-1 0 0,0 0 1 0 0,1 0-1 0 0,-1 1 1 0 0,-1-1 0 0 0,1 1-1 0 0,-1 0 1 0 0,-3-2-1 0 0,-3-4-145 0 0,0 0 0 0 0,0 2 0 0 0,-1-1 0 0 0,0 1 0 0 0,0 1 1 0 0,-1 0-1 0 0,0 1 0 0 0,0 0 0 0 0,-1 1 0 0 0,0 1 0 0 0,1 0 0 0 0,-1 1 0 0 0,-1 0 1 0 0,1 1-1 0 0,0 1 0 0 0,-12 0 145 0 0,-83-2-7658 0 0,98 3 6323 0 0,-13 0-10514 0 0</inkml:trace>
  <inkml:trace contextRef="#ctx0" brushRef="#br0" timeOffset="7067.985">2734 748 5169 0 0,'0'0'2665'0'0,"0"0"-1182"0"0,0 0-403 0 0,0 0-27 0 0,0 0-26 0 0,0 0-6 0 0,0 0-48 0 0,0 0-69 0 0,0 0-61 0 0,0 0-15 0 0,0 0 6 0 0,0 0-17 0 0,0 0-25 0 0,-11 14-55 0 0,-32 44-65 0 0,42-58-621 0 0,1 1 1 0 0,-1 0 0 0 0,0 0-1 0 0,1-1 1 0 0,-1 1-1 0 0,0 0 1 0 0,1 0-1 0 0,-1 0 1 0 0,1 0 0 0 0,-1 0-1 0 0,1 0 1 0 0,0 0-1 0 0,-1 0 1 0 0,1 0 0 0 0,0 0-1 0 0,0 0 1 0 0,0 0-1 0 0,0 0 1 0 0,-1 0-1 0 0,1 0 1 0 0,1 0 0 0 0,-1 0-1 0 0,0 0 1 0 0,0 0-1 0 0,0 0 1 0 0,0 0 0 0 0,1 0-1 0 0,-1 0 1 0 0,0 0-1 0 0,1-1 1 0 0,-1 1-1 0 0,1 0 1 0 0,-1 0 0 0 0,1 0-1 0 0,0 0 1 0 0,-1 0-1 0 0,1-1 1 0 0,0 1 0 0 0,0 0-1 0 0,-1-1 1 0 0,1 1-1 0 0,0 0 1 0 0,0-1 0 0 0,0 1-1 0 0,0-1 1 0 0,0 1-1 0 0,-1-1 1 0 0,1 0-1 0 0,0 1 1 0 0,0-1 0 0 0,0 0-1 0 0,0 0 1 0 0,0 0-1 0 0,0 0 1 0 0,0 1 0 0 0,1-1-1 0 0,-1-1 1 0 0,0 1-1 0 0,0 0 1 0 0,0 0-1 0 0,0 0 1 0 0,0 0 0 0 0,0-1-1 0 0,-1 1 1 0 0,1 0-1 0 0,0-1 1 0 0,1 0-52 0 0,0 1 134 0 0,126-14 2217 0 0,211-96-411 0 0,-277 95-1649 0 0,-54 59-207 0 0,-10-37-77 0 0,1 1 0 0 0,1-1 0 0 0,-1 1 0 0 0,1-1 0 0 0,1 1 0 0 0,-1-1 0 0 0,1 1 1 0 0,1-1-1 0 0,-1 0 0 0 0,1 1 0 0 0,1-1 0 0 0,-1 0 0 0 0,1 0 0 0 0,0 0 0 0 0,1-1 0 0 0,-1 1 0 0 0,1-1 0 0 0,1 0 0 0 0,-1 0 0 0 0,1 0 0 0 0,0 0 0 0 0,1-1 0 0 0,-1 0 0 0 0,1 0 0 0 0,0 0 0 0 0,0-1 0 0 0,0 0 0 0 0,1 0 0 0 0,5 2-7 0 0,-3-4 4 0 0,0 1-1 0 0,1-2 0 0 0,-1 1 1 0 0,1-1-1 0 0,0-1 0 0 0,-1 1 1 0 0,1-2-1 0 0,-1 1 0 0 0,1-1 1 0 0,0-1-1 0 0,-1 0 0 0 0,0 0 1 0 0,1-1-1 0 0,7-3-3 0 0,0-21-1414 0 0,-19 16-2574 0 0,-4 2-4598 0 0,3 8-4086 0 0</inkml:trace>
  <inkml:trace contextRef="#ctx0" brushRef="#br0" timeOffset="7610.585">3130 174 12731 0 0,'0'0'2176'0'0,"0"0"-299"0"0,0 0-154 0 0,0 0-184 0 0,0 0-232 0 0,0 0-271 0 0,0 0-293 0 0,0 0-169 0 0,0 0-77 0 0,0 0-61 0 0,0 0-38 0 0,0 0-14 0 0,0 0-41 0 0,-3 2-44 0 0,-44 50 820 0 0,109-92 204 0 0,-61 40-1113 0 0,-1 0 25 0 0,0 0-23 0 0,-30 4 492 0 0,-57 36-512 0 0,107-41-2890 0 0,-10-1-1808 0 0,-1 2-7690 0 0</inkml:trace>
  <inkml:trace contextRef="#ctx0" brushRef="#br0" timeOffset="9886.094">3494 1 1832 0 0,'0'0'2169'0'0,"0"0"-389"0"0,0 0 39 0 0,0 0 175 0 0,0 0 119 0 0,0 0-52 0 0,0 0-242 0 0,0 0-362 0 0,0 0-372 0 0,0 0-305 0 0,0 0-228 0 0,0 0-147 0 0,0 0-105 0 0,-9 3 237 0 0,61 1 1178 0 0,267 17 1116 0 0,-294-10-2109 0 0,-25-10-570 0 0,-2 14 225 0 0,-11 42-186 0 0,3 1-1 0 0,2-1 1 0 0,3 1-1 0 0,2 1 1 0 0,5 49-191 0 0,-9 139 145 0 0,-26 115 256 0 0,22-227 294 0 0,4-131 1172 0 0,-128 14-1540 0 0,105-16-358 0 0,-63-11-457 0 0,85-8-1457 0 0,12 4-3810 0 0,0 6-6640 0 0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38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67 5969 0 0,'0'0'2466'0'0,"0"0"-922"0"0,0 0-318 0 0,0 0 112 0 0,0 0 193 0 0,0 0 93 0 0,0 0-164 0 0,0 0-301 0 0,0 0-312 0 0,0 0-237 0 0,0 0-130 0 0,-5 0-14 0 0,-16 0 20 0 0,16 0 14 0 0,5 0 13 0 0,0 0-39 0 0,0 0-47 0 0,24 0 2219 0 0,131-10-245 0 0,-18-17-1618 0 0,42-2-160 0 0,-148 29-499 0 0,-30 0-108 0 0,-1 0 4 0 0,0 0-27 0 0,0 0 22 0 0,0 0-3 0 0,0 0-19 0 0,0 0 9 0 0,0 0-9 0 0,0 0 0 0 0,0 0 21 0 0,0 0-36 0 0,0 0-14 0 0,0 0-26 0 0,0 0-53 0 0,0 0-38 0 0,-8 0-3059 0 0,3 0-4467 0 0,3 0-3853 0 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38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9562 0 0,'0'0'2114'0'0,"0"0"-306"0"0,0 0-154 0 0,0 0 1 0 0,0 0-52 0 0,0 0-239 0 0,0 0-265 0 0,0 0-229 0 0,0 0-133 0 0,0 0-57 0 0,0 0 7 0 0,0 0-28 0 0,9 3-76 0 0,103 17 1618 0 0,41-20-603 0 0,-89-8-1292 0 0,11-7-177 0 0,-69 11-1312 0 0,-7 1-6044 0 0,1 3-2030 0 0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40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326 575 9994 0 0,'0'0'1604'0'0,"0"0"-314"0"0,0 0-88 0 0,0 0 122 0 0,0 0 59 0 0,0 0-99 0 0,0 0-262 0 0,0 0-266 0 0,0 0-204 0 0,0 0-141 0 0,0 0-59 0 0,-25 10-37 0 0,-79 32-25 0 0,54-5 140 0 0,43-26-320 0 0,-8 8 16 0 0,2 0 0 0 0,0 2 0 0 0,1-1-1 0 0,1 2 1 0 0,1-1 0 0 0,1 2-1 0 0,0-1 1 0 0,2 1 0 0 0,1 0-1 0 0,1 1 1 0 0,1-1 0 0 0,1 1-1 0 0,1 0 1 0 0,1 0 0 0 0,1 0 0 0 0,1 1-126 0 0,1-16 65 0 0,0 1 1 0 0,1-1 0 0 0,0-1 0 0 0,1 1 0 0 0,0 0-1 0 0,0-1 1 0 0,1 0 0 0 0,0 0 0 0 0,0 0 0 0 0,1-1-1 0 0,0 1 1 0 0,0-1 0 0 0,1-1 0 0 0,-1 1 0 0 0,2-1-1 0 0,-1 0 1 0 0,1-1 0 0 0,0 0 0 0 0,0 0 0 0 0,0-1-1 0 0,0 0 1 0 0,1 0 0 0 0,0-1 0 0 0,0 0 0 0 0,0 0 0 0 0,0-1-1 0 0,0-1 1 0 0,1 1 0 0 0,-1-1 0 0 0,0-1 0 0 0,1 0-1 0 0,2 0-65 0 0,3 0 140 0 0,1-1 0 0 0,-1 0 0 0 0,0-1-1 0 0,1 0 1 0 0,-1-1 0 0 0,0-1 0 0 0,0-1 0 0 0,-1 0-1 0 0,1-1 1 0 0,-1 0 0 0 0,7-5-140 0 0,1 0 86 0 0,0-1-1 0 0,-1-1 1 0 0,0-1-1 0 0,-1-1 1 0 0,-1-1 0 0 0,0-1-1 0 0,-1 0 1 0 0,-1-1 0 0 0,-1-1-1 0 0,-1-1 1 0 0,0 0-1 0 0,-1-1 1 0 0,-2 0 0 0 0,0-1-1 0 0,6-18-85 0 0,-15 29-7 0 0,-2 0 0 0 0,1 0 0 0 0,-2 0 0 0 0,1 0 0 0 0,-2-1 0 0 0,1 1 0 0 0,-2 0 0 0 0,1 0 0 0 0,-1 0 0 0 0,-1 0 0 0 0,0 0 0 0 0,-1 0 0 0 0,0 1-1 0 0,0 0 1 0 0,-1 0 0 0 0,-1 0 0 0 0,0 0 0 0 0,0 1 0 0 0,-1 0 0 0 0,0 0 0 0 0,0 0 0 0 0,-1 1 0 0 0,0 1 0 0 0,0-1 0 0 0,-1 1 0 0 0,0 0 0 0 0,0 1 0 0 0,-1 0 0 0 0,0 1 0 0 0,0 0 0 0 0,0 0 0 0 0,-1 1-1 0 0,1 1 1 0 0,-1 0 0 0 0,0 0 0 0 0,0 1 0 0 0,0 0 0 0 0,-4 0 7 0 0,-2 1-172 0 0,0 1-1 0 0,0 0 1 0 0,1 2 0 0 0,-1-1-1 0 0,0 2 1 0 0,1 0-1 0 0,-1 1 1 0 0,1 1-1 0 0,0 1 1 0 0,-14 6 172 0 0,-82 61-4361 0 0,92-54-368 0 0,3-7-6862 0 0</inkml:trace>
  <inkml:trace contextRef="#ctx0" brushRef="#br0" timeOffset="480.395">0 932 3081 0 0,'0'0'2313'0'0,"0"0"19"0"0,0 0 52 0 0,0 0-14 0 0,0 0-222 0 0,0 0-315 0 0,0 0-321 0 0,0 0-274 0 0,0 0-207 0 0,0 0-154 0 0,0 0-85 0 0,0 0-33 0 0,0 0 4 0 0,3 3 8 0 0,-1-2-675 0 0,0 0 0 0 0,0 0 0 0 0,0 0 1 0 0,0-1-1 0 0,0 1 0 0 0,0-1 0 0 0,1 1 0 0 0,-1-1 0 0 0,0 0 1 0 0,0 1-1 0 0,1-1 0 0 0,-1 0 0 0 0,0-1 0 0 0,0 1 0 0 0,1 0 1 0 0,-1-1-1 0 0,0 1 0 0 0,0-1 0 0 0,0 0 0 0 0,0 1 0 0 0,1-1 1 0 0,-1 0-1 0 0,0 0 0 0 0,-1-1 0 0 0,2 1-96 0 0,6-3 118 0 0,109-47 971 0 0,-114 49-1072 0 0,0 1 1 0 0,0 0-1 0 0,0-1 0 0 0,1 1 0 0 0,-1 1 0 0 0,1-1 1 0 0,-1 1-1 0 0,1-1 0 0 0,-1 1 0 0 0,0 1 0 0 0,1-1 1 0 0,-1 1-1 0 0,1-1 0 0 0,-1 1 0 0 0,0 1 0 0 0,1-1 0 0 0,-1 0 1 0 0,0 1-1 0 0,0 0 0 0 0,0 0 0 0 0,0 0 0 0 0,0 1 1 0 0,-1-1-1 0 0,1 1 0 0 0,-1 0 0 0 0,0 0 0 0 0,3 2-17 0 0,1 3 36 0 0,1-2-1 0 0,0 1 0 0 0,1-1 0 0 0,0 0 1 0 0,0-1-1 0 0,0 0 0 0 0,0 0 1 0 0,1-1-1 0 0,0 0 0 0 0,0-1 0 0 0,5 1-35 0 0,169 4 1219 0 0,-184-8-1189 0 0,0 0-9 0 0,0 0 0 0 0,0 0-29 0 0,0 0-13 0 0,0 0-12 0 0,0 0 19 0 0,0-34-5047 0 0,0 21-1184 0 0,0 8-4001 0 0</inkml:trace>
  <inkml:trace contextRef="#ctx0" brushRef="#br0" timeOffset="1579.726">381 233 8426 0 0,'0'0'3306'0'0,"0"0"-1126"0"0,0 0-551 0 0,0 0-50 0 0,0 0-70 0 0,0 0-187 0 0,0 0-286 0 0,0 0-256 0 0,0 0-202 0 0,0 0-97 0 0,0 0-62 0 0,0 0-55 0 0,0 0-65 0 0,-2 2-55 0 0,-47 50 1143 0 0,49-52-1361 0 0,0 0 0 0 0,0 1 1 0 0,1-1-1 0 0,-1 0 0 0 0,0 0 1 0 0,0 0-1 0 0,1 0 0 0 0,-1 0 1 0 0,0 0-1 0 0,0 0 0 0 0,0 0 0 0 0,1 1 1 0 0,-1-1-1 0 0,0 0 0 0 0,0 0 1 0 0,0 0-1 0 0,0 0 0 0 0,0 1 1 0 0,1-1-1 0 0,-1 0 0 0 0,0 0 0 0 0,0 0 1 0 0,0 1-1 0 0,0-1 0 0 0,0 0 1 0 0,0 0-1 0 0,0 0 0 0 0,0 1 1 0 0,0-1-1 0 0,0 0 0 0 0,1 0 0 0 0,-1 1 1 0 0,0-1-1 0 0,0 0 0 0 0,-1 0 1 0 0,1 1-1 0 0,0-1 0 0 0,0 0 1 0 0,0 0-1 0 0,0 0 0 0 0,0 1 0 0 0,0-1 1 0 0,0 0-1 0 0,0 0 0 0 0,0 0 1 0 0,0 1-27 0 0,10-2 214 0 0,-5 1-155 0 0,-1-1 1 0 0,0 0-1 0 0,0 0 0 0 0,0 0 1 0 0,0 0-1 0 0,0-1 0 0 0,0 1 1 0 0,-1-1-1 0 0,1 0 0 0 0,-1-1 1 0 0,1 1-1 0 0,-1 0 0 0 0,0-1 1 0 0,1 0-1 0 0,-1 0 0 0 0,-1 0 0 0 0,1 0 1 0 0,0 0-1 0 0,-1-1 0 0 0,0 1 1 0 0,1-1-1 0 0,-1 1 0 0 0,0-3-59 0 0,-2 5 5 0 0,0 1 0 0 0,-1-1 0 0 0,1 1-1 0 0,0 0 1 0 0,-1-1 0 0 0,1 1-1 0 0,-1 0 1 0 0,1-1 0 0 0,0 1 0 0 0,-1 0-1 0 0,1 0 1 0 0,-1 0 0 0 0,1-1-1 0 0,-1 1 1 0 0,1 0 0 0 0,-1 0 0 0 0,1 0-1 0 0,-1 0 1 0 0,1 0 0 0 0,-1 0 0 0 0,1 0-1 0 0,-1 0 1 0 0,1 0 0 0 0,-1 0-1 0 0,0 0 1 0 0,1 0 0 0 0,-1 0 0 0 0,1 0-1 0 0,-1 0 1 0 0,1 1 0 0 0,0-1-1 0 0,-1 0 1 0 0,1 0 0 0 0,-1 1 0 0 0,1-1-1 0 0,-1 0 1 0 0,1 0 0 0 0,-1 1-1 0 0,1-1 1 0 0,0 1 0 0 0,-1-1 0 0 0,1 0-1 0 0,0 1 1 0 0,-1-1 0 0 0,1 1 0 0 0,0-1-1 0 0,0 1 1 0 0,0-1 0 0 0,-1 1-1 0 0,1-1 1 0 0,0 1 0 0 0,0-1 0 0 0,0 1-1 0 0,0-1 1 0 0,0 1 0 0 0,0-1-1 0 0,0 1 1 0 0,0-1 0 0 0,0 1 0 0 0,0-1-1 0 0,0 1 1 0 0,0-1 0 0 0,0 1-5 0 0,-10 49-78 0 0,12-49 101 0 0,0-1 0 0 0,0 1 0 0 0,-1-1 0 0 0,1 0 0 0 0,0 0 0 0 0,0 0 0 0 0,-1 0 0 0 0,1 0 0 0 0,0-1 0 0 0,0 1 0 0 0,-1 0 0 0 0,1-1 1 0 0,0 1-1 0 0,-1-1 0 0 0,1 0 0 0 0,0 0 0 0 0,-1 1 0 0 0,1-1 0 0 0,-1 0 0 0 0,1 0 0 0 0,-1 0 0 0 0,0-1 0 0 0,1 1 0 0 0,-1 0 0 0 0,0 0 0 0 0,0-1 0 0 0,0 1 0 0 0,1-1-23 0 0,-15-20-10 0 0,5 18 29 0 0,7 4-24 0 0,1 0 26 0 0,0 0 16 0 0,0 0 1 0 0,0 0-13 0 0,0 0-14 0 0,0 0-29 0 0,0 0-4 0 0,0 0 2 0 0,0 0-10 0 0,0 0 1 0 0,0 0 10 0 0,0 0 5 0 0,0 0 4 0 0,0 0-7 0 0,0 0-31 0 0,0 0 11 0 0,0 0-25 0 0,-4 23-1745 0 0,4-23 1575 0 0,-1 8-1788 0 0,1-2-6490 0 0,0-3-3874 0 0</inkml:trace>
  <inkml:trace contextRef="#ctx0" brushRef="#br0" timeOffset="2741.919">1409 236 2056 0 0,'0'0'1646'0'0,"0"0"132"0"0,0 0 238 0 0,0 0 182 0 0,0 0 33 0 0,0 0-236 0 0,0 0-369 0 0,0 0-348 0 0,0 0-289 0 0,0 0-154 0 0,0 0-91 0 0,0 0-106 0 0,0 0-88 0 0,-8-4-59 0 0,-23-13-64 0 0,27 16-331 0 0,1-1 0 0 0,-1 1 0 0 0,1 0 0 0 0,-1 1 1 0 0,0-1-1 0 0,1 1 0 0 0,-1-1 0 0 0,0 1 0 0 0,0 0 0 0 0,1 0 0 0 0,-1 1 1 0 0,0-1-1 0 0,1 1 0 0 0,-1 0 0 0 0,0 0 0 0 0,1 0 0 0 0,-1 1 0 0 0,1-1 1 0 0,-2 1-97 0 0,-15 5 403 0 0,12-3-330 0 0,1-1 0 0 0,0 1 0 0 0,0 0 0 0 0,0 1 0 0 0,0 0 0 0 0,1 0 0 0 0,0 0 0 0 0,0 1 0 0 0,0 0 0 0 0,1 0-1 0 0,0 0 1 0 0,0 1 0 0 0,1-1 0 0 0,-1 1 0 0 0,1 0 0 0 0,1 1 0 0 0,0-1 0 0 0,0 1 0 0 0,0-1 0 0 0,1 1 0 0 0,0 0 0 0 0,0 0 0 0 0,1 0 0 0 0,0 0 0 0 0,0 3-73 0 0,-13 195 1228 0 0,-39 158-627 0 0,12-231-183 0 0,20-49 1 0 0,9-51 120 0 0,11-33-525 0 0,1 1 0 0 0,0 0 1 0 0,-1-1-1 0 0,1 1 0 0 0,0 0 0 0 0,0 0 1 0 0,-1-1-1 0 0,1 1 0 0 0,0 0 0 0 0,0 0 1 0 0,0-1-1 0 0,0 1 0 0 0,0 0 0 0 0,0 0 0 0 0,0-1 1 0 0,0 1-1 0 0,1 0 0 0 0,-1 0 0 0 0,0-1 1 0 0,0 1-1 0 0,1 0 0 0 0,-1-1 0 0 0,0 1 1 0 0,1 0-1 0 0,-1-1 0 0 0,1 1 0 0 0,-1 0 1 0 0,1-1-1 0 0,-1 1 0 0 0,1-1 0 0 0,-1 1 1 0 0,1-1-1 0 0,-1 1 0 0 0,1-1 0 0 0,0 1 1 0 0,-1-1-1 0 0,1 0 0 0 0,0 1 0 0 0,0-1 1 0 0,-1 0-1 0 0,1 0 0 0 0,0 1 0 0 0,-1-1 1 0 0,1 0-1 0 0,0 0 0 0 0,0 0 0 0 0,0 0 1 0 0,-1 0-1 0 0,1 0 0 0 0,0 0 0 0 0,0 0-14 0 0,43-1 305 0 0,122-42 85 0 0,-44 24-311 0 0,-64 12-36 0 0,-58 7-54 0 0,0 0-21 0 0,0 0 3 0 0,0 0-3 0 0,0 0 18 0 0,0 0-2 0 0,0 0-36 0 0,0 0-30 0 0,0 0-37 0 0,0 0-50 0 0,-4-9-2840 0 0,2 4-5274 0 0,1 4-4152 0 0</inkml:trace>
  <inkml:trace contextRef="#ctx0" brushRef="#br0" timeOffset="6861.361">1399 711 2064 0 0,'0'0'1587'0'0,"0"0"119"0"0,0 0 235 0 0,0 0 195 0 0,0 0-45 0 0,0 0-293 0 0,0 0-402 0 0,0 0-350 0 0,0 0-235 0 0,0 0-119 0 0,0 0-19 0 0,0 0 7 0 0,0 0 2 0 0,0 0-34 0 0,0 0-72 0 0,0 0-76 0 0,0 0-46 0 0,0 0 3 0 0,0 0-13 0 0,0 0-36 0 0,0 0-44 0 0,0 0-57 0 0,0 0-44 0 0,0 0-17 0 0,0 0-13 0 0,25 0 2148 0 0,160-14-1055 0 0,51-12-603 0 0,-236 26-714 0 0,0 0-8 0 0,0 0 26 0 0,0 0 29 0 0,0 0-15 0 0,0 0 33 0 0,0 0 17 0 0,-27 0 297 0 0,17-3-2903 0 0,11-5-7038 0 0,2 4-2786 0 0</inkml:trace>
  <inkml:trace contextRef="#ctx0" brushRef="#br0" timeOffset="10599.206">2202 597 520 0 0,'0'0'1379'0'0,"0"0"128"0"0,0 0 268 0 0,0 0 202 0 0,0 0 20 0 0,0 0-167 0 0,0 0-270 0 0,0 0-245 0 0,0 0-186 0 0,0 0-152 0 0,0 0-157 0 0,0 0-112 0 0,0 0-85 0 0,9 4 3022 0 0,-11 10-3239 0 0,0 0 0 0 0,-1 0 1 0 0,-1 0-1 0 0,0 0 0 0 0,-1-1 0 0 0,0 1 1 0 0,-1-1-1 0 0,-5 7-406 0 0,-9 24 209 0 0,11-20-164 0 0,-1-4-24 0 0,1 2 1 0 0,1-1 0 0 0,1 1-1 0 0,1 0 1 0 0,1 1 0 0 0,1-1-1 0 0,-1 22-21 0 0,8-41 45 0 0,-1-1 0 0 0,1 1 0 0 0,0 0 0 0 0,0-1-1 0 0,0 0 1 0 0,0 0 0 0 0,0 0 0 0 0,1 0-1 0 0,-1 0 1 0 0,1-1 0 0 0,-1 0 0 0 0,1 0-1 0 0,0 1 1 0 0,-1-2 0 0 0,1 1 0 0 0,0 0 0 0 0,0-1-1 0 0,-1 0 1 0 0,1 0 0 0 0,0 0 0 0 0,3-1-45 0 0,116-13 849 0 0,-116 7-2908 0 0,-18 0-1488 0 0,7 3-2077 0 0,1 3-6088 0 0</inkml:trace>
  <inkml:trace contextRef="#ctx0" brushRef="#br0" timeOffset="11468.623">2068 410 8042 0 0,'0'0'2447'0'0,"0"0"-761"0"0,0 0-358 0 0,0 0 68 0 0,0 0 56 0 0,0 0-53 0 0,0 0-236 0 0,0 0-280 0 0,0 0-211 0 0,0 0-172 0 0,0 0-73 0 0,0 0 15 0 0,0 0 12 0 0,-4-1 25 0 0,-1 0-399 0 0,6 1-52 0 0,-1 0 1 0 0,0 0 0 0 0,0 0-1 0 0,0 0 1 0 0,1 0 0 0 0,-1-1 0 0 0,0 1-1 0 0,0 0 1 0 0,0 0 0 0 0,0 0-1 0 0,1-1 1 0 0,-1 1 0 0 0,0 0-1 0 0,0 0 1 0 0,0 0 0 0 0,0-1 0 0 0,0 1-1 0 0,0 0 1 0 0,0 0 0 0 0,0-1-1 0 0,0 1 1 0 0,0 0 0 0 0,0 0 0 0 0,0-1-1 0 0,0 1 1 0 0,0 0 0 0 0,0 0-1 0 0,0-1 1 0 0,0 1 0 0 0,0 0 0 0 0,0 0-1 0 0,0 0 1 0 0,0-1 0 0 0,0 1-1 0 0,0 0 1 0 0,0 0 0 0 0,0-1-1 0 0,-1 1 1 0 0,1 0 0 0 0,0 0 0 0 0,0 0-1 0 0,0-1 1 0 0,0 1 0 0 0,-1 0-1 0 0,1 0 1 0 0,0 0 0 0 0,0 0 0 0 0,0 0-1 0 0,-1-1 1 0 0,1 1 0 0 0,0 0-1 0 0,0 0 1 0 0,-1 0 0 0 0,1 0-1 0 0,0 0 1 0 0,0 0 0 0 0,0 0 0 0 0,-1 0-29 0 0,101-69 2441 0 0,-49 29-1992 0 0,72-71 36 0 0,-119 104-412 0 0,-4 7-69 0 0,0 0 1 0 0,1 1-1 0 0,-1-1 1 0 0,0 0 0 0 0,0 1-1 0 0,0-1 1 0 0,0 0-1 0 0,0 0 1 0 0,1 1 0 0 0,-1-1-1 0 0,0 0 1 0 0,0 0-1 0 0,0 0 1 0 0,1 1 0 0 0,-1-1-1 0 0,0 0 1 0 0,0 0-1 0 0,1 0 1 0 0,-1 0 0 0 0,0 1-1 0 0,1-1 1 0 0,-1 0-1 0 0,0 0 1 0 0,0 0 0 0 0,1 0-1 0 0,-1 0 1 0 0,0 0-1 0 0,1 0 1 0 0,-1 0 0 0 0,0 0-1 0 0,1 0 1 0 0,-1 0 0 0 0,0 0-1 0 0,0 0 1 0 0,1 0-1 0 0,-1 0 1 0 0,0 0 0 0 0,1 0-1 0 0,-1-1 1 0 0,0 1-1 0 0,1 0-4 0 0,34 171 390 0 0,-19-107-349 0 0,-2-29-1693 0 0,-4-25-1998 0 0,1 0-3952 0 0,-5-7-4163 0 0</inkml:trace>
  <inkml:trace contextRef="#ctx0" brushRef="#br0" timeOffset="12532.954">2983 549 3073 0 0,'0'0'1644'0'0,"0"0"91"0"0,0 0 219 0 0,0 0 194 0 0,0 0 22 0 0,0 0-243 0 0,0 0-359 0 0,0 0-331 0 0,0 0-257 0 0,0 0-152 0 0,0 0-86 0 0,0 0-70 0 0,-6-7 2660 0 0,-39 3-1508 0 0,-43 7-938 0 0,-49 67-430 0 0,109-40-170 0 0,28-30-297 0 0,0 0-14 0 0,0 0 13 0 0,7 26 157 0 0,109 49 157 0 0,-111-73-292 0 0,1 1 1 0 0,-1 1 0 0 0,-1-1-1 0 0,1 1 1 0 0,0 0 0 0 0,-1 0-1 0 0,0 0 1 0 0,0 1 0 0 0,0-1-1 0 0,0 1 1 0 0,-1 0 0 0 0,0 0-1 0 0,0 0 1 0 0,0 1 0 0 0,-1-1-1 0 0,1 1 1 0 0,-1-1 0 0 0,-1 1-1 0 0,1 0 1 0 0,-1 0 0 0 0,0 0-1 0 0,0-1 1 0 0,-1 1 0 0 0,1 4-11 0 0,-2-5 29 0 0,0 1 1 0 0,0-1-1 0 0,-1 0 1 0 0,1 0-1 0 0,-1 0 1 0 0,0 0-1 0 0,0 0 0 0 0,-1-1 1 0 0,1 1-1 0 0,-1-1 1 0 0,0 1-1 0 0,0-1 1 0 0,-1 0-1 0 0,1 0 1 0 0,-1 0-1 0 0,0-1 1 0 0,0 1-1 0 0,0-1 1 0 0,-1 0-1 0 0,1 0 1 0 0,-1 0-1 0 0,-2 0-29 0 0,-111 42 265 0 0,-13-36-206 0 0,129-10-109 0 0,1 1 0 0 0,-1-1 1 0 0,0 0-1 0 0,1 1 0 0 0,-1-1 0 0 0,1 0 0 0 0,0 0 1 0 0,-1 0-1 0 0,1-1 0 0 0,0 1 0 0 0,0 0 1 0 0,-1 0-1 0 0,1-1 0 0 0,0 1 0 0 0,0 0 1 0 0,1-1-1 0 0,-1 1 0 0 0,0-1 0 0 0,0 0 0 0 0,1 1 1 0 0,-1-1-1 0 0,1 0 0 0 0,-1 1 0 0 0,1-1 1 0 0,0 0-1 0 0,-1 1 0 0 0,1-1 0 0 0,0 0 1 0 0,0 1-1 0 0,0-1 0 0 0,1 0 0 0 0,-1 0 0 0 0,0 1 1 0 0,1-1-1 0 0,-1 0 0 0 0,1 1 0 0 0,-1-1 1 0 0,1 1-1 0 0,0-1 0 0 0,0 1 0 0 0,0-1 1 0 0,0 1-1 0 0,0-1 0 0 0,0 1 0 0 0,0 0 0 0 0,0-1 1 0 0,0 1-1 0 0,0 0 0 0 0,1 0 0 0 0,0-1 50 0 0,10-9-1162 0 0,17-15-2131 0 0,-11 13-5385 0 0,-8 9-2997 0 0</inkml:trace>
  <inkml:trace contextRef="#ctx0" brushRef="#br0" timeOffset="12782.024">3303 700 18460 0 0,'0'0'1076'0'0,"0"0"-473"0"0,0 0-96 0 0,0 0 260 0 0,0 0 231 0 0,0 0 72 0 0,0 0-139 0 0,0 0-234 0 0,0 0-231 0 0,0 0-179 0 0,0 0-106 0 0,0 0-69 0 0,-16 33-57 0 0,-47 99-25 0 0,36-68-90 0 0,26-63-220 0 0,-8 12 271 0 0,5-10-2319 0 0,-2-2-3442 0 0,5-1-5830 0 0</inkml:trace>
  <inkml:trace contextRef="#ctx0" brushRef="#br0" timeOffset="13036.903">3255 314 13243 0 0,'0'0'3673'0'0,"0"0"-2153"0"0,0 0-512 0 0,0 0-88 0 0,0 0-71 0 0,0 0-129 0 0,0 0-256 0 0,0 0-280 0 0,0 0-264 0 0,0 0-104 0 0,0 0-72 0 0,0 0-152 0 0,0 0-321 0 0,0 0-775 0 0,5 40-2665 0 0,3-25-8241 0 0</inkml:trace>
  <inkml:trace contextRef="#ctx0" brushRef="#br0" timeOffset="13449.606">3538 903 14899 0 0,'0'0'3381'0'0,"0"0"-2014"0"0,0 0-763 0 0,0 0 68 0 0,0 0 144 0 0,0 0 97 0 0,0 0-87 0 0,0 0-208 0 0,0 0-222 0 0,0 0-179 0 0,0 0-78 0 0,0 0-67 0 0,0 0-33 0 0,7-13-2 0 0,58-99 36 0 0,-56 99-81 0 0,3-7-116 0 0,1 1 1 0 0,1 1-1 0 0,0 0 1 0 0,1 1-1 0 0,2 0 1 0 0,10-8 123 0 0,-28 26-19 0 0,1 0 0 0 0,0-1 0 0 0,0 1 0 0 0,0 0 0 0 0,-1 0 0 0 0,1 0 0 0 0,0-1 0 0 0,0 1 0 0 0,1 0 1 0 0,-1 0-1 0 0,0 0 0 0 0,0-1 0 0 0,0 1 0 0 0,0 0 0 0 0,1 0 0 0 0,-1-1 0 0 0,0 1 0 0 0,1 0 0 0 0,-1 0 0 0 0,0-1 0 0 0,1 1 0 0 0,-1 0 0 0 0,1-1 0 0 0,-1 1 1 0 0,1-1-1 0 0,-1 1 0 0 0,1-1 0 0 0,0 1 0 0 0,-1-1 0 0 0,1 1 0 0 0,0-1 0 0 0,-1 1 0 0 0,1-1 0 0 0,0 0 0 0 0,0 1 0 0 0,-1-1 0 0 0,1 0 0 0 0,0 0 0 0 0,0 0 1 0 0,0 1-1 0 0,-1-1 0 0 0,1 0 0 0 0,0 0 0 0 0,0 0 0 0 0,0 0 0 0 0,-1 0 0 0 0,1-1 0 0 0,0 1 0 0 0,0 0 0 0 0,0 0 0 0 0,-1 0 0 0 0,1-1 0 0 0,0 1 0 0 0,-1 0 1 0 0,1-1-1 0 0,0 1 0 0 0,0-1 0 0 0,-1 1 0 0 0,1-1 0 0 0,-1 1 0 0 0,1-1 19 0 0,-3 11 9 0 0,0-5 18 0 0,0 0 0 0 0,1 0 0 0 0,-1 0 0 0 0,1 0 1 0 0,1 0-1 0 0,-1 0 0 0 0,1 1 0 0 0,0-1 0 0 0,0 0 0 0 0,0 0 0 0 0,1 1 0 0 0,-1-1 0 0 0,1 0 0 0 0,1 0 1 0 0,-1 0-1 0 0,2 2-27 0 0,5 9 101 0 0,-7-14-62 0 0,-1 1 1 0 0,1-1-1 0 0,0 0 0 0 0,0 0 1 0 0,0 1-1 0 0,1-1 0 0 0,-1 0 1 0 0,0 0-1 0 0,1 0 0 0 0,0 0 1 0 0,-1-1-1 0 0,1 1 0 0 0,0 0 1 0 0,0-1-1 0 0,0 1 0 0 0,0-1 0 0 0,0 0 1 0 0,0 1-1 0 0,0-1 0 0 0,0 0 1 0 0,1 0-1 0 0,-1-1 0 0 0,0 1 1 0 0,1 0-1 0 0,-1-1 0 0 0,1 1 1 0 0,1-1-40 0 0,4 0 157 0 0,0 0 1 0 0,0 0 0 0 0,0-1 0 0 0,0 0 0 0 0,0-1-1 0 0,0 0 1 0 0,0 0 0 0 0,0-1 0 0 0,-1 0 0 0 0,1 0 0 0 0,-1-1-1 0 0,0 0 1 0 0,0 0 0 0 0,0 0 0 0 0,-1-1 0 0 0,1 0-1 0 0,-1-1 1 0 0,1-1-158 0 0,3-6 50 0 0,0 0 0 0 0,-1-1 0 0 0,0 0 0 0 0,-2-1 0 0 0,1 1 0 0 0,-2-2 0 0 0,0 1 0 0 0,-1-1 0 0 0,0 0 0 0 0,-2 0 0 0 0,0 0-1 0 0,0 0 1 0 0,-2-1 0 0 0,0 1 0 0 0,0-1 0 0 0,-2 1 0 0 0,0-1 0 0 0,-3-14-50 0 0,-6-6-1874 0 0,4 23-8409 0 0,6 13-1501 0 0</inkml:trace>
  <inkml:trace contextRef="#ctx0" brushRef="#br0" timeOffset="13846.02">4321 406 8402 0 0,'0'0'1240'0'0,"0"0"-541"0"0,0 0 49 0 0,0 0 270 0 0,0 0 114 0 0,0 0-41 0 0,0 0-214 0 0,0 0-246 0 0,0 0-175 0 0,0 0-86 0 0,0 0-44 0 0,-11 34-56 0 0,-31 107-22 0 0,25-40 252 0 0,16-94-396 0 0,1 0 1 0 0,0 0-1 0 0,0 0 0 0 0,1 0 1 0 0,0 0-1 0 0,0 0 1 0 0,1 0-1 0 0,0 0 1 0 0,0-1-1 0 0,0 1 0 0 0,1-1 1 0 0,0 1-1 0 0,0-1 1 0 0,1 0-1 0 0,0 0 0 0 0,0 0 1 0 0,0-1-1 0 0,1 1 1 0 0,-1-1-1 0 0,1 0 0 0 0,1-1 1 0 0,-1 1-1 0 0,1-1 1 0 0,4 3-105 0 0,2-3 298 0 0,0 0 1 0 0,0 0 0 0 0,1-1-1 0 0,-1-1 1 0 0,1 0 0 0 0,0-1-1 0 0,-1 0 1 0 0,1-1 0 0 0,0 0-1 0 0,0-1 1 0 0,-1-1 0 0 0,1 0-1 0 0,-1-1 1 0 0,1 0 0 0 0,-1-1-1 0 0,0 0 1 0 0,0-1 0 0 0,-1 0-1 0 0,1-1 1 0 0,-1 0 0 0 0,0-1-1 0 0,3-3-298 0 0,-3 2 72 0 0,-1-1-1 0 0,0-1 1 0 0,-1 0-1 0 0,0 0 1 0 0,-1 0-1 0 0,0-1 0 0 0,0-1 1 0 0,-1 1-1 0 0,-1-1 1 0 0,0 0-1 0 0,-1-1 0 0 0,0 1 1 0 0,-1-1-1 0 0,0 0 1 0 0,-1-1-1 0 0,0 1 0 0 0,-1 0 1 0 0,-1-1-1 0 0,0 1 1 0 0,-1-1-1 0 0,0 1 0 0 0,-1-2-71 0 0,0 10-17 0 0,1 0 0 0 0,-1 1 0 0 0,0-1 0 0 0,-1 0-1 0 0,1 1 1 0 0,-1-1 0 0 0,0 1 0 0 0,0 0 0 0 0,0-1-1 0 0,0 1 1 0 0,-1 0 0 0 0,0 1 0 0 0,0-1-1 0 0,0 0 1 0 0,0 1 0 0 0,-1-1 0 0 0,1 1 0 0 0,-1 0-1 0 0,0 0 1 0 0,0 1 0 0 0,0-1 0 0 0,0 1 0 0 0,0 0-1 0 0,-1 0 1 0 0,1 0 0 0 0,0 1 0 0 0,-1-1 0 0 0,0 1-1 0 0,1 0 1 0 0,-3 0 17 0 0,-7-1-341 0 0,1 0 0 0 0,0 1 0 0 0,-1 0 0 0 0,1 1 0 0 0,0 1-1 0 0,-1 0 1 0 0,1 1 0 0 0,0 0 0 0 0,0 1 0 0 0,-6 2 341 0 0,-46 21-4477 0 0,23-5-5530 0 0,18-9-237 0 0</inkml:trace>
  <inkml:trace contextRef="#ctx0" brushRef="#br0" timeOffset="14235.916">4244 697 11674 0 0,'0'0'1940'0'0,"0"0"-236"0"0,0 0-14 0 0,0 0-2 0 0,0 0-133 0 0,0 0-172 0 0,0 0-248 0 0,0 0-290 0 0,0 0-226 0 0,0 0-132 0 0,0 0-95 0 0,0 0-100 0 0,12-8-33 0 0,64-40 204 0 0,-64 43-390 0 0,0 1 0 0 0,-1 0 0 0 0,1 0 0 0 0,0 1 1 0 0,1 1-1 0 0,-1 0 0 0 0,0 0 0 0 0,1 2 1 0 0,-1-1-1 0 0,1 2 0 0 0,9 0-73 0 0,-16 1 61 0 0,1 0 1 0 0,-1 1-1 0 0,0 0 0 0 0,0 0 1 0 0,0 0-1 0 0,-1 0 0 0 0,1 1 0 0 0,-1 0 1 0 0,0 0-1 0 0,0 0 0 0 0,0 1 0 0 0,-1 0 1 0 0,1 0-1 0 0,-1 1-61 0 0,52 41 581 0 0,44-14 725 0 0,-66-29-3675 0 0,-34-7-4418 0 0,0 2-5355 0 0</inkml:trace>
  <inkml:trace contextRef="#ctx0" brushRef="#br0" timeOffset="14697.313">4958 619 4393 0 0,'0'0'3169'0'0,"0"0"-1204"0"0,0 0-338 0 0,0 0 124 0 0,0 0 76 0 0,0 0-101 0 0,0 0-306 0 0,0 0-342 0 0,0 0-236 0 0,0 0-80 0 0,0 0 71 0 0,0 0 35 0 0,0 0 0 0 0,3 3-48 0 0,2 1-570 0 0,1-1 0 0 0,-1 0-1 0 0,1 0 1 0 0,0 0 0 0 0,-1-1-1 0 0,1 0 1 0 0,0 0 0 0 0,0-1-1 0 0,1 1 1 0 0,-1-1 0 0 0,0-1-1 0 0,0 1 1 0 0,3-1-250 0 0,300 0 2247 0 0,-309 0-2476 0 0,0 0-102 0 0,0 0-102 0 0,0 0-215 0 0,-3-3-3634 0 0,0 2-3279 0 0,-2 1-4628 0 0</inkml:trace>
  <inkml:trace contextRef="#ctx0" brushRef="#br0" timeOffset="15583.834">5111 443 0 0 0,'0'0'2004'0'0,"0"0"-2"0"0,0 0 49 0 0,0 0-10 0 0,0 0-133 0 0,0 0-199 0 0,0 0-197 0 0,0 0-172 0 0,0 0-90 0 0,0 0-81 0 0,0 0-126 0 0,0 0-101 0 0,14-9 1151 0 0,-10 7 4177 0 0,-22 277-4383 0 0,-2-167-1822 0 0,-4-39-54 0 0,24-69-139 0 0,-2 13 300 0 0,2-10-3301 0 0,0-1-3293 0 0,0-5-5406 0 0</inkml:trace>
  <inkml:trace contextRef="#ctx0" brushRef="#br0" timeOffset="17149.902">5405 527 2425 0 0,'0'0'874'0'0,"0"0"-188"0"0,0 0 93 0 0,0 0 258 0 0,0 0 171 0 0,0 0-39 0 0,0 0-213 0 0,0 0-233 0 0,0 0-94 0 0,0 0 81 0 0,0 0 111 0 0,3 1 115 0 0,53-4 11398 0 0,-31-5-12710 0 0,-4 0 650 0 0,-12 6-143 0 0,-1-1 0 0 0,1 0 0 0 0,-1-1 0 0 0,0 0 0 0 0,0 0-1 0 0,0 0 1 0 0,-1-1 0 0 0,0 0 0 0 0,0-1 0 0 0,0 0 0 0 0,0 0 0 0 0,-1 0 0 0 0,2-2-131 0 0,-8 8 17 0 0,0 0 0 0 0,0 1 0 0 0,0-1 0 0 0,0 0 0 0 0,1 1 1 0 0,-1-1-1 0 0,0 0 0 0 0,0 1 0 0 0,1-1 0 0 0,-1 0 0 0 0,0 0 0 0 0,1 1 0 0 0,-1-1 0 0 0,0 0 0 0 0,1 0 0 0 0,-1 1 0 0 0,0-1 0 0 0,1 0 1 0 0,-1 0-1 0 0,1 0 0 0 0,-1 0 0 0 0,0 0 0 0 0,1 0 0 0 0,-1 0 0 0 0,1 0 0 0 0,-1 0 0 0 0,0 0 0 0 0,1 0 0 0 0,-1 0 0 0 0,1 0 0 0 0,-1 0 1 0 0,0 0-1 0 0,1 0 0 0 0,-1 0 0 0 0,0 0 0 0 0,1 0 0 0 0,-1-1 0 0 0,1 1 0 0 0,-1 0 0 0 0,0 0 0 0 0,1 0 0 0 0,-1-1 0 0 0,0 1 0 0 0,1 0 0 0 0,-1 0 1 0 0,0-1-1 0 0,0 1 0 0 0,1 0 0 0 0,-1-1 0 0 0,0 1 0 0 0,0-1-17 0 0,2 655 356 0 0,-1-640-352 0 0,-2 0 1 0 0,1 0-1 0 0,-2 0 1 0 0,0 0-1 0 0,-1 0 0 0 0,0 0 1 0 0,-1-1-1 0 0,0 0 1 0 0,-1 0-1 0 0,-1 0 0 0 0,0 0 1 0 0,0-1-1 0 0,-2 0 0 0 0,1 0 1 0 0,-1-1-1 0 0,-1 0 1 0 0,0 0-1 0 0,-1-1 0 0 0,0 0 1 0 0,0-1-1 0 0,-1 0 1 0 0,-1-1-1 0 0,1 0 0 0 0,-10 5-4 0 0,18-12-1 0 0,1 1-1 0 0,-1-1 1 0 0,0 0 0 0 0,0 1-1 0 0,0-1 1 0 0,0 0-1 0 0,0-1 1 0 0,0 1-1 0 0,0-1 1 0 0,0 1-1 0 0,0-1 1 0 0,0 0 0 0 0,-1 0-1 0 0,1 0 1 0 0,0 0-1 0 0,0-1 1 0 0,0 0-1 0 0,0 1 1 0 0,0-1-1 0 0,0 0 1 0 0,0 0-1 0 0,0 0 1 0 0,0-1 0 0 0,1 1-1 0 0,-1-1 1 0 0,0 0-1 0 0,1 0 1 0 0,-1 1-1 0 0,1-2 1 0 0,0 1-1 0 0,-1 0 1 0 0,1 0 0 0 0,0-1-1 0 0,1 1 1 0 0,-1-1-1 0 0,0 1 1 0 0,1-1-1 0 0,-1 0 1 0 0,1 0-1 0 0,0 0 1 0 0,0 0-1 0 0,0 0 1 0 0,0 0 0 0 0,1 0-1 0 0,-1 0 1 0 0,1-2 1 0 0,1-10-10 0 0,2-1 0 0 0,0 0 0 0 0,0 0 0 0 0,2 1 0 0 0,0 0 0 0 0,0 0 0 0 0,2 0 1 0 0,0 1-1 0 0,0 0 0 0 0,2 0 0 0 0,-1 1 0 0 0,2 0 0 0 0,0 0 0 0 0,0 1 0 0 0,3-1 10 0 0,29-44-106 0 0,-8 14 60 0 0,-1 1-1942 0 0,-16 13-8526 0 0,-16 25-1187 0 0</inkml:trace>
  <inkml:trace contextRef="#ctx0" brushRef="#br0" timeOffset="17744.214">5278 255 8586 0 0,'0'0'1934'0'0,"0"0"-418"0"0,0 0-161 0 0,0 0 77 0 0,0 0-41 0 0,0 0-147 0 0,0 0-255 0 0,0 0-205 0 0,0 0-51 0 0,0 0 42 0 0,0 0 52 0 0,0 0-54 0 0,0 0-67 0 0,14-6-90 0 0,90-47 792 0 0,111-105 610 0 0,-214 157-2015 0 0,1 0-1 0 0,0 0 1 0 0,-1 0-1 0 0,1 0 1 0 0,0 0-1 0 0,0 1 1 0 0,0-1-1 0 0,-1 0 1 0 0,1 1-1 0 0,0-1 1 0 0,0 1-1 0 0,0 0 1 0 0,0 0-1 0 0,0 0 1 0 0,0 0-1 0 0,0 0 1 0 0,0 0-1 0 0,0 0 1 0 0,0 1-1 0 0,0-1 1 0 0,0 1-1 0 0,0-1 1 0 0,-1 1-1 0 0,1 0 1 0 0,0 0-1 0 0,0 0 1 0 0,0 0-1 0 0,-1 0 1 0 0,1 0-1 0 0,-1 0 1 0 0,1 0-1 0 0,-1 1 1 0 0,1-1-1 0 0,-1 1 1 0 0,0-1-1 0 0,0 1 1 0 0,0-1-1 0 0,1 1 1 0 0,-2 0-1 0 0,1-1 1 0 0,0 1-1 0 0,0 0 1 0 0,0 0-1 0 0,-1 0 1 0 0,1 0-1 0 0,-1 0 1 0 0,0 0-1 0 0,1 1-2 0 0,46 107 438 0 0,-15-62-390 0 0,-21-45-101 0 0,-10-2-4382 0 0,-1-1-4654 0 0,0 0-2987 0 0</inkml:trace>
  <inkml:trace contextRef="#ctx0" brushRef="#br0" timeOffset="18217.693">6235 387 4297 0 0,'0'0'2095'0'0,"0"0"-97"0"0,0 0 129 0 0,0 0 80 0 0,0 0-136 0 0,0 0-221 0 0,0 0-331 0 0,0 0-283 0 0,0 0-200 0 0,0 0-198 0 0,0 0-98 0 0,0 0-89 0 0,0 0-96 0 0,-6-3-42 0 0,-23-8-73 0 0,-12 34 1010 0 0,22 0-1256 0 0,2 1-1 0 0,0 1 1 0 0,2 0 0 0 0,1 2-1 0 0,0-1 1 0 0,3 2 0 0 0,0-1-1 0 0,-2 13-193 0 0,9 70 48 0 0,6-106-148 0 0,0 0 0 0 0,0 0 0 0 0,1 0 0 0 0,0-1-1 0 0,0 0 1 0 0,0 1 0 0 0,0-1 0 0 0,0 0 0 0 0,0 0-1 0 0,1-1 1 0 0,0 1 0 0 0,-1-1 0 0 0,1 1 0 0 0,0-1-1 0 0,0-1 1 0 0,0 1 0 0 0,1 0 0 0 0,-1-1 0 0 0,0 0-1 0 0,0 0 1 0 0,1 0 0 0 0,-1-1 0 0 0,1 1 0 0 0,-1-1-1 0 0,1 0 1 0 0,-1 0 0 0 0,0-1 0 0 0,1 1 0 0 0,-1-1-1 0 0,1 0 1 0 0,-1 0 0 0 0,0 0 0 0 0,0-1 0 0 0,0 0-1 0 0,0 0 1 0 0,0 0 0 0 0,2-1 100 0 0,46-25-4905 0 0,-19 6-4174 0 0,-20 14-450 0 0</inkml:trace>
  <inkml:trace contextRef="#ctx0" brushRef="#br0" timeOffset="18496.918">6539 439 10138 0 0,'0'0'2009'0'0,"0"0"-328"0"0,0 0-104 0 0,0 0-21 0 0,0 0-109 0 0,0 0-209 0 0,0 0-268 0 0,0 0-244 0 0,-32 21-154 0 0,-101 66-115 0 0,129-85-426 0 0,1-1-1 0 0,-1 1 0 0 0,1 0 0 0 0,-1 0 0 0 0,1 0 0 0 0,0 1 0 0 0,0-1 0 0 0,0 1 0 0 0,0 0 0 0 0,0 0 0 0 0,1 0 0 0 0,-1 0 1 0 0,1 0-1 0 0,0 1 0 0 0,0-1 0 0 0,0 1 0 0 0,1-1 0 0 0,-1 1 0 0 0,0 0-30 0 0,-1 7 115 0 0,1-7-64 0 0,0 0 0 0 0,0-1 0 0 0,1 1 0 0 0,-1 0 0 0 0,1 0 0 0 0,-1 0 0 0 0,1 0 0 0 0,1 0 0 0 0,-1 0 0 0 0,0 1 0 0 0,1-1 0 0 0,0 0 0 0 0,0 0 0 0 0,0 0 0 0 0,1 0 0 0 0,-1 1 0 0 0,1-1 0 0 0,0 0 0 0 0,0 0 0 0 0,1 0 0 0 0,-1 0 0 0 0,1-1-1 0 0,0 1 1 0 0,0 0 0 0 0,0-1 0 0 0,0 1 0 0 0,1-1 0 0 0,-1 1 0 0 0,1-1 0 0 0,0 0 0 0 0,0 0 0 0 0,0-1 0 0 0,0 1 0 0 0,1 0 0 0 0,-1-1 0 0 0,1 0 0 0 0,0 0-51 0 0,9 3 101 0 0,0-1 0 0 0,0-1 1 0 0,1 0-1 0 0,0-1 0 0 0,-1 0 0 0 0,1-1 0 0 0,0 0 1 0 0,0-2-1 0 0,-1 1 0 0 0,1-2 0 0 0,0 0 1 0 0,-1 0-1 0 0,1-1 0 0 0,-1-1 0 0 0,0 0 0 0 0,0-1 1 0 0,0-1-1 0 0,-1 0 0 0 0,1 0 0 0 0,-2-1 0 0 0,1-1 1 0 0,-1 0-1 0 0,0 0 0 0 0,0-1 0 0 0,-1-1 1 0 0,-1 0-1 0 0,0 0 0 0 0,1-1-101 0 0,-7 8-3 0 0,0 0-1 0 0,0-1 1 0 0,0 1 0 0 0,-1-1-1 0 0,1 0 1 0 0,-1 0 0 0 0,0 0-1 0 0,0 0 1 0 0,0 0 0 0 0,-1 0 0 0 0,1-1-1 0 0,-1 1 1 0 0,0-1 0 0 0,0 1-1 0 0,-1 0 1 0 0,1-1 0 0 0,-1 0-1 0 0,0 1 1 0 0,0-1 0 0 0,-1 1 0 0 0,1-1-1 0 0,-1 1 1 0 0,0 0 0 0 0,0-1-1 0 0,-1 1 1 0 0,1 0 0 0 0,-1-1-1 0 0,0 1 1 0 0,0 0 0 0 0,0 0-1 0 0,-1 1 1 0 0,1-1 0 0 0,-1 0 0 0 0,0 1-1 0 0,0-1 1 0 0,0 1 0 0 0,0 0-1 0 0,-1 0 1 0 0,1 0 0 0 0,-1 1-1 0 0,0-1 1 0 0,0 1 0 0 0,0 0 0 0 0,0 0-1 0 0,0 0 1 0 0,-1 0 3 0 0,-89-6-2270 0 0,63 11-1520 0 0,2 2-4389 0 0,15-2-3952 0 0</inkml:trace>
  <inkml:trace contextRef="#ctx0" brushRef="#br0" timeOffset="18922.595">7080 384 13795 0 0,'0'0'2248'0'0,"0"0"-1218"0"0,0 0-359 0 0,0 0 310 0 0,0 0 240 0 0,0 0-10 0 0,0 0-245 0 0,0 0-413 0 0,0 0-291 0 0,0 0-94 0 0,0 0-20 0 0,0 0 6 0 0,-20 11 4 0 0,-137 77 272 0 0,156-88-423 0 0,-1 0 0 0 0,1 1 0 0 0,0-1 1 0 0,-1 0-1 0 0,1 1 0 0 0,0-1 0 0 0,-1 1 0 0 0,1-1 0 0 0,0 1 1 0 0,0 0-1 0 0,-1-1 0 0 0,1 1 0 0 0,0 0 0 0 0,0 0 1 0 0,0 0-1 0 0,0 0 0 0 0,0 0 0 0 0,0 0 0 0 0,0 0 0 0 0,0 0 1 0 0,1 0-1 0 0,-1 0 0 0 0,0 0 0 0 0,1 1 0 0 0,-1-1 1 0 0,1 0-1 0 0,-1 1 0 0 0,1-1 0 0 0,0 0 0 0 0,-1 1 0 0 0,1-1 1 0 0,0 0-1 0 0,0 1 0 0 0,0-1 0 0 0,0 1 0 0 0,0-1 1 0 0,0 0-1 0 0,0 1 0 0 0,1-1 0 0 0,-1 0 0 0 0,0 1 0 0 0,1-1 1 0 0,-1 0-1 0 0,1 1 0 0 0,0-1 0 0 0,-1 0 0 0 0,1 0 1 0 0,0 0-1 0 0,0 0 0 0 0,0 1 0 0 0,-1-1 0 0 0,1 0 1 0 0,0-1-1 0 0,0 1 0 0 0,1 0 0 0 0,-1 0 0 0 0,0 0-7 0 0,129 87 684 0 0,-127-86-637 0 0,0 0-1 0 0,-1 0 0 0 0,1 0 1 0 0,-1 1-1 0 0,1-1 0 0 0,-1 1 1 0 0,0-1-1 0 0,0 1 0 0 0,0 0 1 0 0,0-1-1 0 0,-1 1 0 0 0,1 0 1 0 0,-1 0-1 0 0,1 0 0 0 0,-1 1 1 0 0,0-1-1 0 0,-1 0 0 0 0,1 0 1 0 0,0 1-1 0 0,-1-1 0 0 0,0 0 1 0 0,1 1-1 0 0,-1-1 0 0 0,-1 0 1 0 0,1 1-1 0 0,0-1 0 0 0,-1 0 1 0 0,0 1-1 0 0,0-1 0 0 0,0 0 0 0 0,0 0 1 0 0,0 0-1 0 0,-1 0 0 0 0,1 0 1 0 0,-1 0-1 0 0,0 0 0 0 0,0 0 1 0 0,0-1-1 0 0,0 1 0 0 0,0-1 1 0 0,0 1-1 0 0,-2 0-46 0 0,-13 6-43 0 0,-1-2 0 0 0,1 0 0 0 0,-1 0 0 0 0,0-2 0 0 0,-1 0 0 0 0,1-1 0 0 0,-1-1 0 0 0,0-1 0 0 0,0-1 0 0 0,0 0 0 0 0,1-1 0 0 0,-12-2 43 0 0,14 1-285 0 0,-18-5-2019 0 0,29 1-2356 0 0,3-2-4144 0 0,2 3-1662 0 0</inkml:trace>
  <inkml:trace contextRef="#ctx0" brushRef="#br0" timeOffset="19233.892">7680 340 9394 0 0,'0'0'3397'0'0,"0"0"-1081"0"0,0 0-686 0 0,0 0-247 0 0,0 0-212 0 0,0 0-234 0 0,0 0-193 0 0,0 0-135 0 0,0 0-69 0 0,0 0-60 0 0,-33 15-41 0 0,-104 51-67 0 0,57-7 206 0 0,72-52-515 0 0,1 0-1 0 0,0 1 1 0 0,0-1-1 0 0,1 1 1 0 0,0 1-1 0 0,0-1 1 0 0,1 1-1 0 0,0 0 1 0 0,1 0-1 0 0,0 1 1 0 0,0 0-1 0 0,1-1 1 0 0,0 1-1 0 0,1 0 1 0 0,0 0-1 0 0,0 0 1 0 0,1 1-1 0 0,1-1 1 0 0,0 0-1 0 0,0 2-62 0 0,3-5 49 0 0,0-1-1 0 0,1 0 1 0 0,0-1-1 0 0,0 1 1 0 0,0-1-1 0 0,0 0 1 0 0,1 1 0 0 0,0-2-1 0 0,0 1 1 0 0,1-1-1 0 0,-1 0 1 0 0,1 0-1 0 0,0 0 1 0 0,0-1 0 0 0,0 0-1 0 0,0 0 1 0 0,0 0-1 0 0,1-1 1 0 0,-1 0-1 0 0,1 0 1 0 0,0-1-1 0 0,0 0 1 0 0,-1 0 0 0 0,1-1-1 0 0,0 1 1 0 0,0-1-1 0 0,0-1 1 0 0,0 1-1 0 0,3-2-48 0 0,5 1 92 0 0,0 0 1 0 0,0 0-1 0 0,0-2 0 0 0,-1 0 0 0 0,1-1 0 0 0,0 0 0 0 0,-1-1 0 0 0,0-1 0 0 0,0 0 1 0 0,-1-1-1 0 0,0 0 0 0 0,0-1 0 0 0,0-1 0 0 0,-1 0 0 0 0,-1 0 0 0 0,1-1 1 0 0,-2-1-1 0 0,1 0 0 0 0,-1-1 0 0 0,-1 1 0 0 0,0-2 0 0 0,-1 1 0 0 0,0-1 0 0 0,-1-1 1 0 0,3-8-93 0 0,-8 15-38 0 0,0 0 1 0 0,-1 0 0 0 0,0 0 0 0 0,-1 0 0 0 0,1 0 0 0 0,-1-1 0 0 0,-1 1-1 0 0,1 0 1 0 0,-1 0 0 0 0,-1 0 0 0 0,1 0 0 0 0,-1 0 0 0 0,0 1 0 0 0,-1-1 0 0 0,1 0-1 0 0,-1 1 1 0 0,-1 0 0 0 0,1-1 0 0 0,-1 1 0 0 0,0 1 0 0 0,-1-1 0 0 0,1 0-1 0 0,-1 1 1 0 0,0 0 0 0 0,0 0 0 0 0,-1 1 0 0 0,0 0 0 0 0,1 0 0 0 0,-1 0 0 0 0,-1 0-1 0 0,1 1 1 0 0,0 0 0 0 0,-1 0 0 0 0,0 1 0 0 0,0 0 0 0 0,1 0 0 0 0,-1 0 0 0 0,-7 0 37 0 0,-105-2-3015 0 0,81 10-610 0 0,0 2-3516 0 0,14-3-5043 0 0</inkml:trace>
  <inkml:trace contextRef="#ctx0" brushRef="#br0" timeOffset="19516.926">7171 597 15467 0 0,'0'0'2418'0'0,"0"0"-568"0"0,0 0-288 0 0,36-8-199 0 0,119-26-151 0 0,150-42 3379 0 0,-251 65-4188 0 0,-53 52-420 0 0,-2-39 13 0 0,0 0 1 0 0,0 0 0 0 0,0 0-1 0 0,0 0 1 0 0,1 0 0 0 0,-1 0-1 0 0,1 1 1 0 0,-1-1-1 0 0,1 0 1 0 0,0 0 0 0 0,0 1-1 0 0,0-1 1 0 0,0 0 0 0 0,0 0-1 0 0,1 0 1 0 0,-1 1-1 0 0,0-1 1 0 0,1 0 0 0 0,0 0-1 0 0,0 0 1 0 0,-1 0 0 0 0,1 0-1 0 0,0 0 1 0 0,1 0-1 0 0,-1 0 1 0 0,0 0 0 0 0,1 0-1 0 0,-1-1 1 0 0,1 1 0 0 0,-1 0-1 0 0,1-1 1 0 0,0 0-1 0 0,-1 1 1 0 0,1-1 0 0 0,0 0-1 0 0,0 0 1 0 0,0 0 0 0 0,0 0-1 0 0,0 0 1 0 0,0 0-1 0 0,0-1 1 0 0,1 1 0 0 0,-1-1-1 0 0,0 1 1 0 0,0-1-1 0 0,1 0 1 0 0,1 0 3 0 0,20 1-25 0 0,-12-1-118 0 0,0 1-1 0 0,1-2 1 0 0,-1 1-1 0 0,0-2 0 0 0,1 0 1 0 0,-1 0-1 0 0,0-1 1 0 0,10-4 143 0 0,11-12-1862 0 0,-13 5-6919 0 0,-14 11-3068 0 0</inkml:trace>
  <inkml:trace contextRef="#ctx0" brushRef="#br0" timeOffset="20139.894">7822 1 11594 0 0,'0'0'2708'0'0,"0"0"-825"0"0,0 0-339 0 0,0 0-77 0 0,0 0-185 0 0,0 0-307 0 0,0 0-322 0 0,0 0-245 0 0,0 0-112 0 0,0 0 19 0 0,0 0 88 0 0,0 0 94 0 0,0 0 27 0 0,12 1-42 0 0,290 32 1589 0 0,-300-32-2050 0 0,1 1 0 0 0,-1 0-1 0 0,1 0 1 0 0,-1 0 0 0 0,0 0 0 0 0,1 0 0 0 0,-1 0 0 0 0,0 1 0 0 0,-1-1-1 0 0,1 1 1 0 0,0-1 0 0 0,-1 1 0 0 0,1 0 0 0 0,-1-1 0 0 0,0 1 0 0 0,0 0-1 0 0,0 0 1 0 0,0 0 0 0 0,-1 0 0 0 0,1 0 0 0 0,-1 0 0 0 0,0 0 0 0 0,0 0-1 0 0,0 0 1 0 0,0 0 0 0 0,0 0 0 0 0,0 0 0 0 0,-1 1 0 0 0,0-1 0 0 0,0-1-1 0 0,0 1 1 0 0,0 1-21 0 0,0 18 132 0 0,-25 157 325 0 0,12-17-413 0 0,7 0 1 0 0,7 23-45 0 0,1-89 44 0 0,-15-38 34 0 0,-14-64 985 0 0,-177-2-1169 0 0,122 12-2109 0 0,83-4 99 0 0,0 0-3668 0 0,0 0-6738 0 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20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92 398 5001 0 0,'0'0'516'0'0,"0"0"-308"0"0,0 0 12 0 0,0 0 539 0 0,0 0 656 0 0,0 0 312 0 0,0 0-4 0 0,0 0-321 0 0,0 0-365 0 0,0 0-259 0 0,0 0-158 0 0,33-2-84 0 0,104-8-36 0 0,27-22 1534 0 0,-134 22-1685 0 0,-10 3-172 0 0,0 0-1 0 0,-1-1 0 0 0,0-1 0 0 0,0-1 0 0 0,-1 0 0 0 0,-1-2 1 0 0,1 0-1 0 0,-2-1 0 0 0,7-7-176 0 0,-19 15 37 0 0,1 0 0 0 0,-1-1 0 0 0,-1 0 0 0 0,1 1 1 0 0,-1-1-1 0 0,0-1 0 0 0,-1 1 0 0 0,1 0 0 0 0,-1-1 0 0 0,0 1 0 0 0,-1-1 0 0 0,0 0 0 0 0,0 0 1 0 0,0 1-1 0 0,-1-1 0 0 0,0 0 0 0 0,0 0 0 0 0,-1 0 0 0 0,0 1 0 0 0,0-1 0 0 0,-1-4-37 0 0,1 6-65 0 0,0 1-1 0 0,0-1 1 0 0,-1 1-1 0 0,1-1 0 0 0,-1 1 1 0 0,0 0-1 0 0,0-1 1 0 0,-1 1-1 0 0,1 0 1 0 0,-1 1-1 0 0,0-1 0 0 0,0 0 1 0 0,0 1-1 0 0,-1-1 1 0 0,1 1-1 0 0,-1 0 0 0 0,0 0 1 0 0,1 1-1 0 0,-1-1 1 0 0,-1 1-1 0 0,1 0 0 0 0,0 0 1 0 0,0 0-1 0 0,-1 0 1 0 0,1 1-1 0 0,-1 0 1 0 0,0 0-1 0 0,1 0 0 0 0,-1 0 1 0 0,-4 1 65 0 0,5 0-38 0 0,0 1 1 0 0,0 0-1 0 0,1-1 1 0 0,-1 2-1 0 0,0-1 0 0 0,0 0 1 0 0,1 1-1 0 0,-1 0 1 0 0,0-1-1 0 0,1 1 1 0 0,0 1-1 0 0,0-1 0 0 0,-1 0 1 0 0,1 1-1 0 0,1 0 1 0 0,-1 0-1 0 0,0 0 1 0 0,1 0-1 0 0,-1 0 0 0 0,1 0 1 0 0,0 1-1 0 0,0-1 1 0 0,0 1-1 0 0,1-1 1 0 0,-1 1 37 0 0,-32 101 575 0 0,31-93-546 0 0,-38 180 935 0 0,25-106-467 0 0,-4 0 1 0 0,-28 73-498 0 0,37-124 23 0 0,-2 0 0 0 0,-1-1 0 0 0,-2-1-1 0 0,-1 0 1 0 0,-2-1 0 0 0,-1-1 0 0 0,-2-1 0 0 0,0-1-1 0 0,-2-1 1 0 0,-8 6-23 0 0,26-29 12 0 0,1 1-11 0 0,0-1 1 0 0,0 0-1 0 0,-1 0 1 0 0,1-1 0 0 0,-1 0-1 0 0,-1 0 1 0 0,1 0 0 0 0,0-1-1 0 0,-1 1 1 0 0,0-2-1 0 0,1 1 1 0 0,-1-1 0 0 0,0 0-1 0 0,0 0 1 0 0,-1-1 0 0 0,-1 0-2 0 0,8-2-19 0 0,0 0 0 0 0,0-1 0 0 0,0 1 0 0 0,0-1 0 0 0,1 1 0 0 0,-1-1 0 0 0,0 0 0 0 0,1 1 0 0 0,-1-1 0 0 0,1 0 0 0 0,0 1 0 0 0,0-1 0 0 0,-1 0 0 0 0,1 1 0 0 0,0-1 0 0 0,1 0 0 0 0,-1 0 0 0 0,0 1 0 0 0,0-1 0 0 0,1 0 0 0 0,-1 1 0 0 0,1-1 0 0 0,-1 0 0 0 0,1 1 0 0 0,0-1 0 0 0,0 0 19 0 0,5-9-42 0 0,0 1 1 0 0,0 1-1 0 0,1-1 0 0 0,0 1 0 0 0,0 0 0 0 0,1 1 1 0 0,0 0-1 0 0,1 0 0 0 0,0 1 0 0 0,0 0 0 0 0,1 0 1 0 0,0 1-1 0 0,0 0 0 0 0,0 1 0 0 0,1 0 42 0 0,0 1 16 0 0,0 0-1 0 0,1 1 0 0 0,-1 0 0 0 0,1 0 0 0 0,0 2 1 0 0,-1-1-1 0 0,1 2 0 0 0,0-1 0 0 0,0 2 1 0 0,0-1-1 0 0,0 2 0 0 0,0-1 0 0 0,-1 2 1 0 0,2 0-16 0 0,336 78 2015 0 0,-289-74-1634 0 0,-59-7-437 0 0,-1 0-93 0 0,0 0-130 0 0,0 0-304 0 0,-4-5-5027 0 0,2 4 817 0 0,0 0-6339 0 0</inkml:trace>
  <inkml:trace contextRef="#ctx0" brushRef="#br0" timeOffset="752.288">867 851 11202 0 0,'0'0'1686'0'0,"0"0"-798"0"0,0 0-342 0 0,0 0 171 0 0,0 0 227 0 0,0 0 181 0 0,0 0 8 0 0,0 0-134 0 0,0 0-164 0 0,0 0-154 0 0,0 0-138 0 0,0 0-99 0 0,0 0-42 0 0,24 11-24 0 0,78 33-16 0 0,-97-41-311 0 0,-1-1 0 0 0,1 0 0 0 0,0-1 0 0 0,0 1 0 0 0,0-1 0 0 0,0 0 0 0 0,0 0-1 0 0,0-1 1 0 0,0 1 0 0 0,0-1 0 0 0,0 0 0 0 0,0-1 0 0 0,0 1 0 0 0,0-1 0 0 0,0 0 0 0 0,0 0 0 0 0,0 0 0 0 0,0-1 0 0 0,0 0 0 0 0,2-1-51 0 0,15-5 197 0 0,-17 6-183 0 0,0 0 0 0 0,1 0 0 0 0,-1 0 0 0 0,0-1-1 0 0,0 1 1 0 0,0-1 0 0 0,-1 0 0 0 0,1-1 0 0 0,-1 1 0 0 0,1-1-1 0 0,-1 0 1 0 0,0 0 0 0 0,-1 0 0 0 0,1-1 0 0 0,-1 0 0 0 0,0 1-1 0 0,0-1 1 0 0,0 0 0 0 0,-1 0 0 0 0,1 0 0 0 0,-1-1 0 0 0,-1 1 0 0 0,1 0-1 0 0,-1-1 1 0 0,0 0 0 0 0,0 1 0 0 0,0-1 0 0 0,-1 1 0 0 0,0-1-1 0 0,0 0 1 0 0,0 1 0 0 0,-1-1 0 0 0,0 0 0 0 0,0 1 0 0 0,0-1 0 0 0,-1 1-1 0 0,0 0 1 0 0,0-1 0 0 0,0 1 0 0 0,-1 0 0 0 0,1 0 0 0 0,-2 0-14 0 0,0 2-82 0 0,-1 1 0 0 0,-1-1 1 0 0,1 1-1 0 0,0 0 0 0 0,-1 0 1 0 0,1 1-1 0 0,-1 0 0 0 0,1 0 1 0 0,-1 0-1 0 0,0 1 0 0 0,1-1 1 0 0,-1 1-1 0 0,0 1 0 0 0,1-1 1 0 0,-1 1-1 0 0,1 0 0 0 0,-1 0 0 0 0,1 1 1 0 0,-1-1-1 0 0,1 1 0 0 0,0 1 1 0 0,-1-1-1 0 0,1 1 0 0 0,0-1 1 0 0,1 2-1 0 0,-1-1 0 0 0,1 0 1 0 0,-1 1-1 0 0,0 1 82 0 0,-5 3-32 0 0,0 0 0 0 0,1 0 0 0 0,-1 1 0 0 0,2 1 0 0 0,0-1 0 0 0,0 2 0 0 0,0-1-1 0 0,2 1 1 0 0,-1 0 0 0 0,1 0 0 0 0,1 0 0 0 0,0 1 0 0 0,1 0 0 0 0,0 0 0 0 0,0 1 0 0 0,1-1 0 0 0,1 1 0 0 0,1-1 0 0 0,-1 9 32 0 0,2-17 11 0 0,1 0-1 0 0,0 0 1 0 0,0 0 0 0 0,0 0 0 0 0,1-1 0 0 0,-1 1 0 0 0,1 0 0 0 0,0-1 0 0 0,0 1 0 0 0,0-1-1 0 0,0 0 1 0 0,1 0 0 0 0,-1 1 0 0 0,1-2 0 0 0,0 1 0 0 0,0 0 0 0 0,0 0 0 0 0,0-1 0 0 0,1 0 0 0 0,-1 0-1 0 0,1 0 1 0 0,-1 0 0 0 0,1 0 0 0 0,-1-1 0 0 0,1 1 0 0 0,0-1 0 0 0,0 0 0 0 0,3 0-11 0 0,116 11 647 0 0,-92-12-457 0 0,-1-1-1 0 0,1-2 1 0 0,-1-1 0 0 0,0-2-1 0 0,0 0 1 0 0,-1-2 0 0 0,1-2-1 0 0,-2 0 1 0 0,1-2-190 0 0,7-4 146 0 0,-1-1 1 0 0,-1-1-1 0 0,-1-2 0 0 0,0-1 1 0 0,-2-2-1 0 0,0-1 0 0 0,-2-2 1 0 0,-1 0-1 0 0,-1-2 0 0 0,-1-1 1 0 0,-1-2-1 0 0,-2 0 0 0 0,-1-1 1 0 0,-2-1-1 0 0,12-26-146 0 0,-24 36 8 0 0,-1 0 0 0 0,-1 0 0 0 0,-1-1-1 0 0,-1 1 1 0 0,-2-1 0 0 0,0 0 0 0 0,-1 0 0 0 0,-2-22-8 0 0,-20-19 40 0 0,20 63-43 0 0,0 1 0 0 0,0-1 0 0 0,0 1 0 0 0,0-1 0 0 0,0 1 0 0 0,0 0-1 0 0,0 0 1 0 0,-1-1 0 0 0,1 1 0 0 0,0 0 0 0 0,-1 0 0 0 0,1 0 0 0 0,-1 0-1 0 0,1 1 1 0 0,-1-1 0 0 0,1 0 0 0 0,-1 1 0 0 0,1-1 0 0 0,-1 0 0 0 0,0 1-1 0 0,1 0 1 0 0,-1 0 0 0 0,0-1 0 0 0,0 1 0 0 0,1 0 0 0 0,-1 0 0 0 0,0 0-1 0 0,1 1 1 0 0,-1-1 0 0 0,0 0 0 0 0,1 1 0 0 0,-1-1 0 0 0,0 1 0 0 0,1-1-1 0 0,-1 1 1 0 0,1 0 0 0 0,-1 0 0 0 0,0 0 3 0 0,-4 6-13 0 0,1-1 0 0 0,-1 1 0 0 0,2 0 0 0 0,-1 0 1 0 0,1 1-1 0 0,0-1 0 0 0,1 1 0 0 0,-1 0 0 0 0,2 0 0 0 0,-1 0 0 0 0,1 1 0 0 0,0-1 1 0 0,1 0-1 0 0,0 1 0 0 0,0-1 0 0 0,1 2 13 0 0,0-8 2 0 0,-3 21-1 0 0,0 1 1 0 0,2-1-1 0 0,1 1 1 0 0,0-1-1 0 0,2 0 1 0 0,1 1-1 0 0,1-1 1 0 0,1 0-1 0 0,1 0 1 0 0,3 6-2 0 0,70 181 146 0 0,-61-1-64 0 0,-22-206-1258 0 0,0-21-514 0 0,1-11-1459 0 0,3 16-661 0 0,0 8 1387 0 0,0-3-8446 0 0</inkml:trace>
  <inkml:trace contextRef="#ctx0" brushRef="#br0" timeOffset="1003.379">1507 575 8906 0 0,'0'0'4255'0'0,"0"0"-1925"0"0,0 0-860 0 0,0 0-183 0 0,0 0-84 0 0,0 0-111 0 0,0 0-184 0 0,0 0-234 0 0,0 0-79 0 0,0 0 9 0 0,0 0 38 0 0,0 0 27 0 0,14 6-80 0 0,1 2-417 0 0,71 16 567 0 0,202-26 539 0 0,-227-3-5639 0 0,-1-3-4624 0 0,-50 7-3642 0 0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26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5537 0 0,'0'0'3893'0'0,"0"0"-1667"0"0,0 0-588 0 0,0 0 43 0 0,0 0 78 0 0,0 0-117 0 0,0 0-300 0 0,0 0-389 0 0,0 0-311 0 0,0 0-178 0 0,0 0-71 0 0,0 0 6 0 0,0 0-10 0 0,23-3 1961 0 0,228 25 1635 0 0,-100-22-3370 0 0,-129-14-826 0 0,-22 13 59 0 0,0 1-44 0 0,0 0-53 0 0,0 0-74 0 0,0 0-127 0 0,0 0-187 0 0,0 0-285 0 0,0 0-454 0 0,-2 0-5723 0 0,1 0-4665 0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4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0 237 14483 0 0,'0'0'2382'0'0,"0"0"-638"0"0,0 0-255 0 0,0 0-168 0 0,0 0-230 0 0,0 0-241 0 0,0 0-246 0 0,0 0-149 0 0,0 0-34 0 0,0 0 3 0 0,0 0-24 0 0,0 0-36 0 0,15-17-50 0 0,72-81 222 0 0,-14-18 391 0 0,-72 111-1565 0 0,-10 22 235 0 0,7-13 401 0 0,1 0 0 0 0,1 1 1 0 0,-1-1-1 0 0,0 1 0 0 0,1-1 0 0 0,0 1 0 0 0,0-1 0 0 0,1 1 0 0 0,-1-1 0 0 0,1 1 0 0 0,0-1 0 0 0,0 0 0 0 0,0 1 0 0 0,0-1 0 0 0,1 0 0 0 0,0 0 0 0 0,0 0 0 0 0,0 0 0 0 0,0 0 0 0 0,1-1 0 0 0,0 1 0 0 0,-1 0 0 0 0,1-1 0 0 0,1 0 0 0 0,-1 0 0 0 0,2 2 2 0 0,4 3 50 0 0,1 0-1 0 0,-1 0 1 0 0,1-1 0 0 0,0-1-1 0 0,1 0 1 0 0,-1 0-1 0 0,1-1 1 0 0,1 0-1 0 0,4 1-49 0 0,-10-4 88 0 0,1 0 0 0 0,0 0 0 0 0,0 0 0 0 0,0-1-1 0 0,1 0 1 0 0,-1 0 0 0 0,0-1 0 0 0,0 0 0 0 0,0 0 0 0 0,1-1-1 0 0,-1 0 1 0 0,0 0 0 0 0,0-1 0 0 0,0 0 0 0 0,0 0 0 0 0,0 0-1 0 0,-1-1 1 0 0,1 0 0 0 0,-1 0 0 0 0,1-1 0 0 0,-1 0 0 0 0,0 0 0 0 0,5-5-88 0 0,-6 3 18 0 0,1 0 0 0 0,-1-1 1 0 0,0 0-1 0 0,0 0 0 0 0,-1-1 1 0 0,0 1-1 0 0,-1-1 1 0 0,1 0-1 0 0,-1 0 0 0 0,-1 0 1 0 0,1 0-1 0 0,-1-5-18 0 0,2-12-3579 0 0,-3 1-3651 0 0,-1 19-5504 0 0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26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17404 0 0,'0'0'1235'0'0,"0"0"-391"0"0,0 0-3 0 0,0 0 206 0 0,0 0 153 0 0,0 0-43 0 0,0 0-200 0 0,0 0-219 0 0,0 0-125 0 0,0 0-9 0 0,0 0-54 0 0,0 0-51 0 0,0 0-41 0 0,19 1-60 0 0,117 6 554 0 0,94 0-1227 0 0,-230-10-1683 0 0,0 2-3603 0 0,0 1-6820 0 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23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91 798 2168 0 0,'0'0'697'0'0,"0"0"-7"0"0,0 0 316 0 0,0 0 513 0 0,0 0 371 0 0,0 0 5 0 0,0 0-190 0 0,0 0-263 0 0,0 0-226 0 0,0 0-139 0 0,0 0-73 0 0,16 11-44 0 0,54 33-48 0 0,-66-41-737 0 0,1-1 1 0 0,-1 1-1 0 0,1-1 0 0 0,-1 0 1 0 0,1-1-1 0 0,0 1 0 0 0,0-1 0 0 0,0 0 1 0 0,0 0-1 0 0,0 0 0 0 0,0-1 0 0 0,0 1 1 0 0,1-1-1 0 0,-1-1 0 0 0,0 1-175 0 0,11-1 456 0 0,4 1-105 0 0,1-1 1 0 0,-1 0 0 0 0,0-2-1 0 0,0 0 1 0 0,0-2-1 0 0,0 0 1 0 0,-1-1-1 0 0,0-1 1 0 0,0-1-1 0 0,8-4-351 0 0,-18 8 70 0 0,1 1 0 0 0,0-1 0 0 0,-1-1 0 0 0,0 0 0 0 0,0 0 0 0 0,0-1 0 0 0,-1 0 0 0 0,0-1 0 0 0,0 1 0 0 0,0-2-1 0 0,-1 1 1 0 0,0-1 0 0 0,0 0 0 0 0,-1 0 0 0 0,0-1 0 0 0,-1 0 0 0 0,0 0 0 0 0,0 0 0 0 0,-1-1 0 0 0,0 1 0 0 0,-1-1 0 0 0,0 0 0 0 0,2-10-70 0 0,-6 16-8 0 0,1 1 0 0 0,-1-1 0 0 0,0 1 0 0 0,0-1 0 0 0,0 1 0 0 0,0 0 0 0 0,0-1 0 0 0,-1 1 0 0 0,0 0 0 0 0,1 0 0 0 0,-1 0 0 0 0,-1 0 1 0 0,1 0-1 0 0,0 0 0 0 0,-1 1 0 0 0,1-1 0 0 0,-1 1 0 0 0,0 0 0 0 0,1-1 0 0 0,-1 1 0 0 0,0 1 0 0 0,-1-1 0 0 0,1 0 0 0 0,0 1 0 0 0,0-1 0 0 0,-1 1 0 0 0,1 0 1 0 0,-1 0-1 0 0,1 0 0 0 0,-3 1 8 0 0,-111-13-881 0 0,100 14 789 0 0,-1 0 0 0 0,1 1 0 0 0,0 1 0 0 0,0 1 0 0 0,1 0 0 0 0,-1 1 0 0 0,1 1 0 0 0,-5 2 92 0 0,-7 6-23 0 0,2 0-1 0 0,0 1 1 0 0,1 2-1 0 0,1 0 1 0 0,0 2-1 0 0,2 0 1 0 0,-4 6 23 0 0,14-14 33 0 0,2 1 0 0 0,-1 0 0 0 0,2 1 0 0 0,0 0-1 0 0,0 1 1 0 0,1 0 0 0 0,1 0 0 0 0,0 1 0 0 0,1-1 0 0 0,1 2 0 0 0,0-1 0 0 0,1 0 0 0 0,0 1 0 0 0,2 0 0 0 0,0 0 0 0 0,0 0 0 0 0,2 0 0 0 0,0 0 0 0 0,1 11-33 0 0,4-15 83 0 0,1 0-1 0 0,0-1 1 0 0,0 1-1 0 0,1-2 0 0 0,1 1 1 0 0,-1-1-1 0 0,2 0 1 0 0,-1 0-1 0 0,2-1 1 0 0,-1 0-1 0 0,1-1 1 0 0,0 0-1 0 0,1-1 0 0 0,0 0 1 0 0,0 0-1 0 0,0-1 1 0 0,1-1-1 0 0,0 0 1 0 0,0 0-1 0 0,0-1 0 0 0,13 2-82 0 0,20 5 324 0 0,0-2 1 0 0,1-3-1 0 0,0-1 0 0 0,1-2 0 0 0,-1-2 0 0 0,21-3-324 0 0,-57 1 48 0 0,3 2 15 0 0,1-2 1 0 0,-1 1 0 0 0,1-2 0 0 0,-1 0-1 0 0,0 0 1 0 0,0-2 0 0 0,0 1 0 0 0,0-2-1 0 0,11-4-63 0 0,-28-34-573 0 0,-11 17-1028 0 0,1 9-4920 0 0,8 10-5612 0 0</inkml:trace>
  <inkml:trace contextRef="#ctx0" brushRef="#br0" timeOffset="888.339">170 297 0 0 0,'0'0'527'0'0,"0"0"808"0"0,0 0 390 0 0,0 0 140 0 0,0 0 98 0 0,0 0 40 0 0,0 0-19 0 0,0 0-139 0 0,0 0-242 0 0,0 0-239 0 0,0 0-180 0 0,-2 1-134 0 0,1 0-608 0 0,-6 2-246 0 0,4 2 3028 0 0,3-4-2833 0 0,22-5 2199 0 0,9-11-2233 0 0,1-2-1 0 0,-2-1 1 0 0,-1-2 0 0 0,0 0 0 0 0,-1-2 0 0 0,-2-1 0 0 0,6-7-357 0 0,98-103 312 0 0,-125 127-180 0 0,-4 8 55 0 0,-2 6-285 0 0,-1 11 103 0 0,0-1-1 0 0,2 0 1 0 0,0 1 0 0 0,1-1-1 0 0,1 1 1 0 0,0-1 0 0 0,2 0-1 0 0,2 7-4 0 0,28 74 104 0 0,2 5-86 0 0,10-46-588 0 0,-19-42-3392 0 0,-20-12-2067 0 0,-4-1-6306 0 0</inkml:trace>
  <inkml:trace contextRef="#ctx0" brushRef="#br0" timeOffset="1403.043">1006 978 976 0 0,'0'0'1711'0'0,"0"0"-30"0"0,0 0 335 0 0,0 0 401 0 0,0 0 110 0 0,0 0-153 0 0,0 0-342 0 0,0 0-380 0 0,0 0-265 0 0,0 0-189 0 0,0 0-163 0 0,0 0-168 0 0,0 0-133 0 0,1-5-132 0 0,-1 5-569 0 0,-1 0 0 0 0,1 0 0 0 0,0 0 0 0 0,-1 0 0 0 0,1 1 0 0 0,-1-1 0 0 0,1-1 0 0 0,-1 1 0 0 0,1 0 0 0 0,0 0 0 0 0,-1 0 0 0 0,1 0 0 0 0,-1 0 0 0 0,1 0 0 0 0,0 0 0 0 0,-1-1 0 0 0,1 1-1 0 0,-1 0 1 0 0,1 0 0 0 0,0 0 0 0 0,-1-1 0 0 0,1 1 0 0 0,0 0 0 0 0,-1-1 0 0 0,1 1 0 0 0,0 0 0 0 0,0-1 0 0 0,-1 1 0 0 0,1 0 0 0 0,0-1 0 0 0,0 1 0 0 0,0 0 0 0 0,-1-1 0 0 0,1 1 0 0 0,0-1 0 0 0,0 1 0 0 0,0 0 0 0 0,0-1 0 0 0,0 1 0 0 0,0-1-33 0 0,-10 10 57 0 0,2 0 1 0 0,-1 1-1 0 0,1 0 0 0 0,0 1 1 0 0,1 0-1 0 0,1 0 0 0 0,0 0 1 0 0,0 1-1 0 0,1 0 0 0 0,0 0 1 0 0,1 0-1 0 0,1 0 0 0 0,0 1 1 0 0,0 0-1 0 0,1-1 0 0 0,1 1 1 0 0,0 0-1 0 0,1 0 0 0 0,0 0 1 0 0,1 0-1 0 0,2 6-57 0 0,-1-13 25 0 0,0-1 0 0 0,1 1 1 0 0,0-1-1 0 0,0 0 0 0 0,1 0 0 0 0,-1 0 0 0 0,1 0 0 0 0,0 0 0 0 0,1-1 1 0 0,-1 1-1 0 0,1-1 0 0 0,-1-1 0 0 0,1 1 0 0 0,0 0 0 0 0,1-1 0 0 0,-1 0 1 0 0,1-1-1 0 0,-1 1 0 0 0,1-1 0 0 0,0 0 0 0 0,0 0 0 0 0,0-1 0 0 0,0 0 1 0 0,0 0-1 0 0,0 0 0 0 0,0-1 0 0 0,6 0-25 0 0,6-2 129 0 0,-1-1 0 0 0,1 0-1 0 0,-1-2 1 0 0,0 0 0 0 0,0-1 0 0 0,-1 0 0 0 0,0-2-1 0 0,0 0 1 0 0,0-1 0 0 0,-1 0 0 0 0,-1-1 0 0 0,1-1-1 0 0,-2 0 1 0 0,1-1 0 0 0,-2 0 0 0 0,0-1 0 0 0,0-1-1 0 0,-1 0 1 0 0,3-6-129 0 0,-8 11 41 0 0,-1-1-1 0 0,0 0 0 0 0,0 0 1 0 0,-1 0-1 0 0,0-1 1 0 0,0 1-1 0 0,-1-1 1 0 0,-1 0-1 0 0,0 0 0 0 0,-1 0 1 0 0,0-1-1 0 0,0 1 1 0 0,-1 0-1 0 0,-1 0 1 0 0,0 0-1 0 0,-1-5-40 0 0,1 10-20 0 0,0 0 0 0 0,0 1 0 0 0,-1-1 0 0 0,0 0 0 0 0,0 1 0 0 0,0-1 0 0 0,-1 1 0 0 0,0 0 0 0 0,0 0 0 0 0,0 0 0 0 0,0 0 0 0 0,-1 1 0 0 0,0-1 0 0 0,0 1 1 0 0,0 0-1 0 0,-1 0 0 0 0,1 0 0 0 0,-1 1 0 0 0,0 0 0 0 0,0-1 0 0 0,0 2 0 0 0,0-1 0 0 0,0 1 0 0 0,-1-1 0 0 0,1 1 0 0 0,-1 1 0 0 0,0-1 0 0 0,0 1 0 0 0,1 0 0 0 0,-1 1 0 0 0,-3-1 20 0 0,-3 1-314 0 0,1 0-1 0 0,0 1 1 0 0,-1 0-1 0 0,1 1 1 0 0,0 0-1 0 0,0 0 1 0 0,0 1-1 0 0,0 1 1 0 0,0 0-1 0 0,1 1 1 0 0,0 0-1 0 0,0 0 1 0 0,0 1-1 0 0,0 0 1 0 0,1 1-1 0 0,0 0 1 0 0,-5 5 314 0 0,-9 10-4732 0 0,6-6-6962 0 0</inkml:trace>
  <inkml:trace contextRef="#ctx0" brushRef="#br0" timeOffset="1871.43">912 1169 2809 0 0,'0'0'3923'0'0,"0"0"-1538"0"0,0 0-690 0 0,0 0-152 0 0,0 0-84 0 0,0 0-60 0 0,0 0-127 0 0,0 0-164 0 0,0 0-117 0 0,0 0-84 0 0,0 0-103 0 0,0 0-116 0 0,0 0-88 0 0,0-8-66 0 0,2-38 502 0 0,-2 45-512 0 0,0 1-39 0 0,0 0-58 0 0,17-15 1215 0 0,-5 6-1488 0 0,0 1 1 0 0,1 1-1 0 0,-1 0 0 0 0,1 0 1 0 0,1 2-1 0 0,-1-1 1 0 0,1 2-1 0 0,1-1-154 0 0,-13 5 12 0 0,0-1-1 0 0,0 0 1 0 0,0 1 0 0 0,0 0 0 0 0,0-1 0 0 0,0 1-1 0 0,0 0 1 0 0,0 0 0 0 0,0 0 0 0 0,0 0 0 0 0,-1 0-1 0 0,1 1 1 0 0,0-1 0 0 0,0 0 0 0 0,0 1-1 0 0,0 0 1 0 0,0-1 0 0 0,0 1 0 0 0,-1 0 0 0 0,1 0-1 0 0,0 0 1 0 0,-1 0 0 0 0,1 0 0 0 0,0 0 0 0 0,-1 1-1 0 0,0-1 1 0 0,1 1 0 0 0,-1-1 0 0 0,0 1-1 0 0,0-1 1 0 0,1 1 0 0 0,-1-1 0 0 0,-1 1 0 0 0,1 0-1 0 0,0 0 1 0 0,0 0 0 0 0,-1-1-12 0 0,17 33 168 0 0,-16-29-155 0 0,1-1 0 0 0,0 1 0 0 0,0 0 0 0 0,0-1-1 0 0,0 1 1 0 0,1-1 0 0 0,-1 0 0 0 0,1 0 0 0 0,0 0 0 0 0,1 0-1 0 0,-1-1 1 0 0,0 1 0 0 0,1-1 0 0 0,0 0 0 0 0,0 0 0 0 0,0 0 0 0 0,0 0-1 0 0,1-1 1 0 0,-1 1 0 0 0,1-1 0 0 0,-1 0 0 0 0,2 0-13 0 0,76 9 1267 0 0,-58-40-1807 0 0,-4 7-2218 0 0,-12 11-4105 0 0,-3 7-5474 0 0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36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74 595 0 0 0,'0'0'641'0'0,"0"0"773"0"0,0 0 469 0 0,0 0 218 0 0,0 0-41 0 0,0 0-224 0 0,0 0-311 0 0,0 0-234 0 0,0 0-132 0 0,0 0-82 0 0,0 0-63 0 0,-12 3-106 0 0,-37 10-135 0 0,36-10-131 0 0,13-3-71 0 0,0 0-66 0 0,82-17 4227 0 0,30-45-2788 0 0,-11 5-1500 0 0,-11 38-360 0 0,-87 21-77 0 0,-1 0 0 0 0,1 0 0 0 0,0 1 0 0 0,0-1-1 0 0,-1 1 1 0 0,1 0 0 0 0,-1-1 0 0 0,0 1 0 0 0,0 0-1 0 0,0 0 1 0 0,0 0 0 0 0,-1 1 0 0 0,1-1 0 0 0,-1 0-1 0 0,0 1 1 0 0,0-1 0 0 0,0 1 0 0 0,0-1 0 0 0,0 1-1 0 0,-1 0-6 0 0,17 78 72 0 0,-4 0 0 0 0,-3 2-1 0 0,-4-1 1 0 0,-4 1-72 0 0,1-63-5 0 0,-1 0-1 0 0,-1 0 0 0 0,0 0 1 0 0,-2 0-1 0 0,-1 0 1 0 0,0 0-1 0 0,-2 0 1 0 0,0 0-1 0 0,-2-1 0 0 0,0 0 1 0 0,-1 0-1 0 0,-1 0 1 0 0,-1-1-1 0 0,0 0 1 0 0,-2-1-1 0 0,0 0 0 0 0,-7 8 6 0 0,4-10-22 0 0,-1 0-1 0 0,-1-1 0 0 0,0 0 1 0 0,-1-2-1 0 0,0 0 0 0 0,-1-1 1 0 0,-1 0-1 0 0,0-2 0 0 0,0 0 1 0 0,-1-1-1 0 0,0-1 0 0 0,-18 4 23 0 0,36-11 5 0 0,-1 0-1 0 0,1 0 0 0 0,0-1 0 0 0,-1 1 1 0 0,1-1-1 0 0,-1 1 0 0 0,1-1 0 0 0,-1 0 0 0 0,1 0 1 0 0,-1 0-1 0 0,1 0 0 0 0,-1 0 0 0 0,1 0 1 0 0,-1-1-1 0 0,1 1 0 0 0,-1-1 0 0 0,1 0 1 0 0,0 0-1 0 0,-1 0 0 0 0,1 0 0 0 0,0 0 1 0 0,0 0-1 0 0,0 0 0 0 0,-1-1 0 0 0,2 1 0 0 0,-1-1 1 0 0,0 0-1 0 0,0 0 0 0 0,0 1 0 0 0,1-1 1 0 0,-1 0-1 0 0,1 0 0 0 0,-1-1 0 0 0,1 1 1 0 0,0 0-1 0 0,0 0 0 0 0,0-1 0 0 0,0 1 0 0 0,0 0 1 0 0,0-3-5 0 0,1-4 14 0 0,1 0-1 0 0,-1 0 1 0 0,1 0 0 0 0,1-1 0 0 0,0 1-1 0 0,0 1 1 0 0,0-1 0 0 0,1 0 0 0 0,1 1 0 0 0,0-1-1 0 0,0 1 1 0 0,0 0 0 0 0,1 0 0 0 0,0 0-1 0 0,1 1 1 0 0,-1 0 0 0 0,2 0 0 0 0,-1 1-14 0 0,209-221 146 0 0,-194 209-219 0 0,-12 12-48 0 0,0 0 0 0 0,0-1-1 0 0,-1-1 1 0 0,0 1-1 0 0,-1-1 1 0 0,0-1 0 0 0,0 1-1 0 0,-1-1 1 0 0,1 0 0 0 0,-2-1-1 0 0,4-7 122 0 0,-7 5-1682 0 0,-2 6-2303 0 0,0 5 2388 0 0,0-3-9833 0 0</inkml:trace>
  <inkml:trace contextRef="#ctx0" brushRef="#br0" timeOffset="471.001">52 205 9666 0 0,'0'0'1862'0'0,"0"0"-553"0"0,0 0-98 0 0,0 0 152 0 0,0 0 188 0 0,0 0 134 0 0,0 0-89 0 0,0 0-200 0 0,0 0-267 0 0,0 0-303 0 0,0 0-248 0 0,0 0-154 0 0,0 0-75 0 0,24-5-61 0 0,74-16-29 0 0,-42-3 227 0 0,-46 15-372 0 0,138-137 305 0 0,-148 147-420 0 0,0-1 0 0 0,0 1 0 0 0,0-1 0 0 0,0 1 0 0 0,0-1 0 0 0,0 1 0 0 0,0-1 0 0 0,0 1 0 0 0,0-1 0 0 0,0 1 0 0 0,0-1 0 0 0,0 1 0 0 0,0-1 0 0 0,0 1 0 0 0,0-1 0 0 0,1 1 0 0 0,-1-1 0 0 0,0 1-1 0 0,0-1 1 0 0,1 1 0 0 0,-1-1 0 0 0,0 1 0 0 0,1-1 0 0 0,-1 0 0 0 0,0 1 0 0 0,1-1 0 0 0,-1 1 0 0 0,1-1 0 0 0,-1 0 0 0 0,0 0 0 0 0,1 1 0 0 0,-1-1 0 0 0,1 0 0 0 0,-1 0 0 0 0,1 1 0 0 0,-1-1 0 0 0,1 0 0 0 0,-1 0 0 0 0,1 0 0 0 0,-1 0 0 0 0,1 0 0 0 0,-1 0 0 0 0,1 0 0 0 0,0 0 0 0 0,-1 0 0 0 0,1 0 0 0 0,-1 0 0 0 0,1 0 0 0 0,-1 0 0 0 0,1 0 0 0 0,-1-1 0 0 0,1 1 0 0 0,-1 0 0 0 0,1 0-1 0 0,-1-1 1 0 0,0 1 0 0 0,1 0 0 0 0,-1-1 0 0 0,1 1 0 0 0,-1 0 0 0 0,0-1 0 0 0,1 1 0 0 0,-1 0 0 0 0,1-1 0 0 0,-1 1 0 0 0,0-1 0 0 0,0 1 0 0 0,1-1 0 0 0,-1 1 0 0 0,0-1 1 0 0,3 11 72 0 0,27 210 487 0 0,0-95-1218 0 0,-11-108-2667 0 0,-11-12-3265 0 0,-4-1-5334 0 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35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1 262 10050 0 0,'0'0'2301'0'0,"0"0"-529"0"0,0 0-250 0 0,0 0-26 0 0,0 0-24 0 0,0 0-170 0 0,0 0-273 0 0,0 0-258 0 0,0 0-197 0 0,0 0-119 0 0,0 0-27 0 0,0 0 68 0 0,0 0 88 0 0,5 3 76 0 0,103 16 2121 0 0,131-57-1302 0 0,-216 19-2413 0 0,-23-1-6329 0 0,-1 16-3622 0 0</inkml:trace>
  <inkml:trace contextRef="#ctx0" brushRef="#br0" timeOffset="255.882">211 0 17348 0 0,'0'0'859'0'0,"0"0"-194"0"0,0 0 199 0 0,0 0 283 0 0,0 0 136 0 0,0 0-48 0 0,0 0-221 0 0,0 0-230 0 0,-4 36-173 0 0,-11 114-99 0 0,10-27 479 0 0,-8 79-537 0 0,3-179-985 0 0,7-20-4209 0 0,-1-2-4777 0 0,3-1-2742 0 0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33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105 421 19620 0 0,'0'0'842'0'0,"0"0"-444"0"0,0 0-55 0 0,0 0 279 0 0,0 0 317 0 0,0 0 126 0 0,0 0-119 0 0,0 0-257 0 0,0 0-249 0 0,0 0-148 0 0,0 0-98 0 0,0 0-64 0 0,-14 33-67 0 0,-44 105-39 0 0,40-60-59 0 0,17-64-340 0 0,-3 16-188 0 0,-3-18-6003 0 0,5-12-443 0 0,1 0-4746 0 0</inkml:trace>
  <inkml:trace contextRef="#ctx0" brushRef="#br0" timeOffset="248.878">15 200 14315 0 0,'0'0'3033'0'0,"0"0"-1641"0"0,0 0-360 0 0,0 0-96 0 0,0 0 65 0 0,0 0-9 0 0,0 0-224 0 0,15-192-248 0 0,-15 185-264 0 0,0 7-240 0 0,0 0-200 0 0,3 0-136 0 0,-1 3-80 0 0,6 9-184 0 0,-3 2-200 0 0,4 5-745 0 0,-3-1-3040 0 0,-2-3-8089 0 0</inkml:trace>
  <inkml:trace contextRef="#ctx0" brushRef="#br0" timeOffset="626.874">275 686 20300 0 0,'0'0'1149'0'0,"0"0"-437"0"0,0 0-131 0 0,0 0-27 0 0,0 0-9 0 0,0 0-69 0 0,0 0-130 0 0,0 0-130 0 0,0 0-86 0 0,0 0-40 0 0,0 0-46 0 0,0 0-6 0 0,0 0-2 0 0,10-21-18 0 0,35-66-16 0 0,-39 75-11 0 0,0 0-1 0 0,1 1 0 0 0,0 0 0 0 0,1 0 0 0 0,0 0 1 0 0,1 1-1 0 0,0 1 0 0 0,1-1 0 0 0,0 1 1 0 0,0 1-1 0 0,1 0 0 0 0,2-1 10 0 0,-8 5-81 0 0,1 1 0 0 0,-1 0-1 0 0,1 0 1 0 0,0 1 0 0 0,0-1 0 0 0,0 1-1 0 0,0 0 1 0 0,0 1 0 0 0,0 0-1 0 0,1 0 1 0 0,-1 0 0 0 0,0 0 0 0 0,1 1-1 0 0,1 1 82 0 0,-6 27-89 0 0,-3 94 250 0 0,3-117-122 0 0,1 0 0 0 0,0-1 0 0 0,0 1 0 0 0,1-1 0 0 0,-1 1-1 0 0,1-1 1 0 0,0 0 0 0 0,0-1 0 0 0,1 1 0 0 0,-1-1 0 0 0,1 1-1 0 0,-1-1 1 0 0,1-1 0 0 0,0 1 0 0 0,0-1 0 0 0,1 0 0 0 0,-1 0-1 0 0,0 0 1 0 0,1-1 0 0 0,-1 0 0 0 0,1 0 0 0 0,-1 0-1 0 0,1 0 1 0 0,-1-1 0 0 0,1 0 0 0 0,0 0 0 0 0,-1-1 0 0 0,1 0-1 0 0,-1 0 1 0 0,1 0 0 0 0,-1 0 0 0 0,0-1 0 0 0,1 0 0 0 0,-1 0-1 0 0,3-2-38 0 0,5-2 159 0 0,-1-1-1 0 0,1 0 0 0 0,-1 0 1 0 0,0-1-1 0 0,-1-1 0 0 0,0 0 1 0 0,0 0-1 0 0,-1-1 0 0 0,-1 0 1 0 0,1-1-1 0 0,-1 0 0 0 0,-1-1 1 0 0,0 0-1 0 0,-1 0 0 0 0,0-1 1 0 0,-1 1-1 0 0,-1-1 0 0 0,0-1 1 0 0,0 1-1 0 0,-1-1 0 0 0,-1 0 1 0 0,-1 0-1 0 0,0 0 0 0 0,0 0 1 0 0,-1-10-159 0 0,-9-24 386 0 0,-6 32-2547 0 0,-8 26-6648 0 0,18-3-3354 0 0</inkml:trace>
  <inkml:trace contextRef="#ctx0" brushRef="#br0" timeOffset="1032.311">1427 262 20068 0 0,'0'0'922'0'0,"0"0"-282"0"0,0 0-41 0 0,0 0 98 0 0,0 0 22 0 0,0 0-61 0 0,0 0-160 0 0,0 0-167 0 0,0 0-146 0 0,0 0-90 0 0,0 0-32 0 0,0 0-41 0 0,0 0 9 0 0,-28 5 10 0 0,-90 18-18 0 0,116-23-23 0 0,-1 0 0 0 0,0 0 0 0 0,1 1 0 0 0,-1-1 0 0 0,1 1 0 0 0,-1 0 0 0 0,1 0 0 0 0,-1 0 0 0 0,1 0 0 0 0,-1 0 1 0 0,1 0-1 0 0,0 1 0 0 0,0-1 0 0 0,0 1 0 0 0,0-1 0 0 0,0 1 0 0 0,0 0 0 0 0,0 0 0 0 0,0 0 0 0 0,1 0 0 0 0,-1 0 0 0 0,1 0 0 0 0,-1 1 0 0 0,0 0 0 0 0,-2 5 0 0 0,-3 6-13 0 0,1-1-1 0 0,1 1 0 0 0,0 0 0 0 0,0 1 0 0 0,1-1 0 0 0,1 1 1 0 0,1 0-1 0 0,0-1 0 0 0,1 1 0 0 0,0 0 0 0 0,1 0 0 0 0,1 0 0 0 0,1 3 14 0 0,0-10 44 0 0,0 0-1 0 0,0-1 0 0 0,1 1 0 0 0,0 0 1 0 0,1-1-1 0 0,-1 0 0 0 0,2 0 0 0 0,-1 0 1 0 0,1 0-1 0 0,0-1 0 0 0,0 1 1 0 0,0-1-1 0 0,1-1 0 0 0,0 1 0 0 0,0-1 1 0 0,1 0-1 0 0,0 0 0 0 0,0-1 0 0 0,0 0 1 0 0,0 0-1 0 0,0-1 0 0 0,1 0 0 0 0,-1 0 1 0 0,1 0-1 0 0,0-1 0 0 0,0-1 0 0 0,0 1 1 0 0,0-1-1 0 0,0 0 0 0 0,0-1 0 0 0,1 0 1 0 0,-1 0-1 0 0,0-1 0 0 0,0 0 0 0 0,0-1 1 0 0,0 1-1 0 0,0-2 0 0 0,0 1 1 0 0,-1-1-1 0 0,1 0 0 0 0,-1 0 0 0 0,0-1 1 0 0,1 0-1 0 0,-2-1 0 0 0,1 1 0 0 0,0-1 1 0 0,-1-1-1 0 0,2-2-43 0 0,3-5 130 0 0,-2 0 1 0 0,1-1-1 0 0,-2-1 1 0 0,0 0-1 0 0,-1 0 0 0 0,0 0 1 0 0,-1-1-1 0 0,-1 0 1 0 0,0 0-1 0 0,-2-1 1 0 0,0 1-1 0 0,0-1 0 0 0,-2 1 1 0 0,0-1-1 0 0,-1-12-130 0 0,0 22-14 0 0,-1 1-1 0 0,1-1 1 0 0,-2 0 0 0 0,1 1-1 0 0,-1-1 1 0 0,0 1-1 0 0,0-1 1 0 0,-1 1 0 0 0,1 0-1 0 0,-2 0 1 0 0,1 0-1 0 0,-1 0 1 0 0,1 0 0 0 0,-1 1-1 0 0,-1 0 1 0 0,1 0-1 0 0,-1 0 1 0 0,0 0 0 0 0,0 1-1 0 0,-1 0 1 0 0,1 0-1 0 0,-1 0 1 0 0,0 1 0 0 0,-4-3 14 0 0,4 3-203 0 0,-1 1 0 0 0,1-1 1 0 0,-1 1-1 0 0,0 0 1 0 0,0 1-1 0 0,0 0 0 0 0,1 0 1 0 0,-1 0-1 0 0,0 1 1 0 0,0 0-1 0 0,0 0 0 0 0,0 1 1 0 0,0-1-1 0 0,0 2 1 0 0,-5 1 202 0 0,-45 19-3604 0 0,22-3-3903 0 0,16-7-4427 0 0</inkml:trace>
  <inkml:trace contextRef="#ctx0" brushRef="#br0" timeOffset="1676.609">1094 487 11098 0 0,'0'0'2470'0'0,"0"0"-485"0"0,0 0-364 0 0,0 0-147 0 0,0 0-43 0 0,0 0-36 0 0,0 0-85 0 0,34-9-186 0 0,107-26-160 0 0,-44 13 1050 0 0,-93 21-1950 0 0,0 1 1 0 0,1-1-1 0 0,-1 1 1 0 0,0 0-1 0 0,1 0 1 0 0,-1 0-1 0 0,1 1 0 0 0,-1 0 1 0 0,0 0-1 0 0,0 0 1 0 0,1 0-1 0 0,-1 0 1 0 0,0 1-1 0 0,0 0 1 0 0,0 0-1 0 0,0 0 1 0 0,-1 0-1 0 0,1 1 0 0 0,-1-1 1 0 0,1 1-1 0 0,-1 0 1 0 0,0 0-1 0 0,0 0 1 0 0,0 1-1 0 0,0-1 1 0 0,-1 1-1 0 0,1-1 1 0 0,-1 1-1 0 0,0 0 1 0 0,0 0-66 0 0,63 70 355 0 0,-60-71-284 0 0,-1-1 0 0 0,1 0-1 0 0,1 0 1 0 0,-1-1 0 0 0,0 0 0 0 0,0 0 0 0 0,1 0 0 0 0,-1 0 0 0 0,0-1-1 0 0,1 0 1 0 0,-1 0 0 0 0,0 0 0 0 0,1-1 0 0 0,-1 0 0 0 0,0 0-1 0 0,3-1-69 0 0,3-6 425 0 0,-19-5-3945 0 0,4 8-2210 0 0,1 1-6461 0 0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32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748 482 3393 0 0,'0'0'2047'0'0,"0"0"-682"0"0,0 0-166 0 0,0 0 130 0 0,0 0 268 0 0,0 0 88 0 0,0 0-188 0 0,0 0-315 0 0,0 0-259 0 0,0 0-104 0 0,0 0 74 0 0,0 0 131 0 0,0 0 14 0 0,7-3-43 0 0,81-20 2205 0 0,-73 21-2969 0 0,0 0 1 0 0,0-1 0 0 0,0-1-1 0 0,-1-1 1 0 0,1 0 0 0 0,-1 0-1 0 0,0-1 1 0 0,-1-1 0 0 0,1-1-1 0 0,-1 0 1 0 0,-1 0 0 0 0,0-1-1 0 0,0-1 1 0 0,0 0 0 0 0,6-8-232 0 0,10-19 348 0 0,-28 37-327 0 0,0 0-25 0 0,0 0 9 0 0,0 0 2 0 0,1 12-122 0 0,19 86 385 0 0,13 31-96 0 0,-18-95-656 0 0,1-20-2766 0 0,-7-9-135 0 0,-6-3-1158 0 0,0-2-7259 0 0</inkml:trace>
  <inkml:trace contextRef="#ctx0" brushRef="#br0" timeOffset="-1240.322">235 784 0 0 0,'0'0'221'0'0,"0"0"133"0"0,0 0 102 0 0,0 0 81 0 0,0 0 66 0 0,0 0 101 0 0,0 0 118 0 0,1 7 13345 0 0,2 0-9061 0 0,70 7-2881 0 0,146-13-472 0 0,-127-5-1363 0 0,-92 4-347 0 0,0 0-1 0 0,0 0 1 0 0,0 0-14 0 0,0 0 5 0 0,0 0 15 0 0,0 0 23 0 0,0 0 23 0 0,0 0 10 0 0,0 0-9 0 0,0 0 9 0 0,0 0-10 0 0,0 0-20 0 0,0 0-15 0 0,0 0-27 0 0,0 0-17 0 0,0 0 12 0 0,-29 3-2238 0 0,22-1 1190 0 0,-5 1-1277 0 0,4 0-5301 0 0,3-3-4026 0 0</inkml:trace>
  <inkml:trace contextRef="#ctx0" brushRef="#br0" timeOffset="-488.173">1059 732 352 0 0,'0'0'1843'0'0,"0"0"-256"0"0,0 0 48 0 0,0 0 160 0 0,0 0 56 0 0,0 0-110 0 0,0 0-246 0 0,0 0-238 0 0,0 0-178 0 0,0 0-99 0 0,0 0-34 0 0,0 0-27 0 0,9 4 4485 0 0,-26 84-2385 0 0,-47 35-2878 0 0,28-62 89 0 0,-47 93-252 0 0,82-152 27 0 0,0 0-1 0 0,0-1 0 0 0,1 1 1 0 0,-1 0-1 0 0,1 0 0 0 0,-1-1 1 0 0,1 1-1 0 0,-1 0 1 0 0,1 0-1 0 0,0 0 0 0 0,0 0 1 0 0,0-1-1 0 0,0 1 0 0 0,0 0 1 0 0,1 0-1 0 0,-1 0 1 0 0,0 0-1 0 0,1 0 0 0 0,0-1 1 0 0,-1 1-1 0 0,1 0 0 0 0,0-1 1 0 0,0 1-1 0 0,0 0 0 0 0,0-1 1 0 0,0 1-1 0 0,0-1 1 0 0,0 1-1 0 0,1-1 0 0 0,-1 0 1 0 0,0 1-1 0 0,1-1 0 0 0,-1 0 1 0 0,1 0-1 0 0,-1 0 0 0 0,1 0 1 0 0,0 0-1 0 0,-1-1 1 0 0,1 1-1 0 0,0 0 0 0 0,0-1 1 0 0,0 1-1 0 0,-1-1 0 0 0,1 0 1 0 0,0 0-1 0 0,0 1-4 0 0,90-3 526 0 0,-28-17-307 0 0,-89-17-6079 0 0,10 22-5226 0 0,11 10 834 0 0</inkml:trace>
  <inkml:trace contextRef="#ctx0" brushRef="#br0" timeOffset="1245.657">1674 599 8290 0 0,'0'0'1672'0'0,"0"0"-272"0"0,0 0 11 0 0,0 0 99 0 0,0 0 30 0 0,0 0-125 0 0,0 0-276 0 0,0 0-259 0 0,0 0-203 0 0,0 0-133 0 0,0 0-50 0 0,0 0 0 0 0,0 0 19 0 0,-16-7 1216 0 0,2 8-1563 0 0,0 1 1 0 0,0 0 0 0 0,0 1 0 0 0,0 1-1 0 0,0 0 1 0 0,0 1 0 0 0,1 0-1 0 0,0 1 1 0 0,0 1 0 0 0,-8 6-167 0 0,-42 16 213 0 0,28-7 110 0 0,35-22-282 0 0,0 0-23 0 0,0 0-20 0 0,0 0 5 0 0,3 25 30 0 0,68 46 170 0 0,10 6-68 0 0,-80-74-100 0 0,1-1 1 0 0,-1 1 0 0 0,0-1 0 0 0,0 1-1 0 0,0 0 1 0 0,0-1 0 0 0,0 1 0 0 0,-1 0 0 0 0,1 0-1 0 0,-1 0 1 0 0,0 0 0 0 0,0-1 0 0 0,0 1-1 0 0,0 0 1 0 0,0 0 0 0 0,0 0 0 0 0,-1 0 0 0 0,0-1-1 0 0,1 1 1 0 0,-1 0 0 0 0,0 0 0 0 0,0-1-1 0 0,-1 1 1 0 0,1-1 0 0 0,0 1 0 0 0,-1-1-1 0 0,0 1 1 0 0,1-1 0 0 0,-1 0 0 0 0,0 0 0 0 0,-2 1-36 0 0,-78 58 735 0 0,67-51-788 0 0,-88 45 83 0 0,35-34-8 0 0,53-44-802 0 0,20-27-2392 0 0,5 35-399 0 0,1 4-3304 0 0,-6 3-5032 0 0</inkml:trace>
  <inkml:trace contextRef="#ctx0" brushRef="#br0" timeOffset="8783.492">266 88 5145 0 0,'0'0'1314'0'0,"0"0"-246"0"0,0 0-5 0 0,0 0 181 0 0,0 0 184 0 0,0 0 90 0 0,0 0-99 0 0,0 0-172 0 0,0 0-209 0 0,0 0-178 0 0,0 0-101 0 0,0 0-111 0 0,0 0-87 0 0,-4-14-73 0 0,-14-43-62 0 0,18 56-387 0 0,-1 0 1 0 0,1 1 0 0 0,0-1 0 0 0,0 0-1 0 0,-1 0 1 0 0,1 0 0 0 0,-1 1 0 0 0,1-1-1 0 0,-1 0 1 0 0,1 0 0 0 0,-1 1-1 0 0,1-1 1 0 0,-1 0 0 0 0,1 1 0 0 0,-1-1-1 0 0,0 1 1 0 0,1-1 0 0 0,-1 1 0 0 0,0-1-1 0 0,0 1 1 0 0,0-1 0 0 0,1 1 0 0 0,-1 0-1 0 0,0-1 1 0 0,0 1 0 0 0,0 0 0 0 0,0 0-1 0 0,1 0 1 0 0,-1 0 0 0 0,0 0-1 0 0,0 0 1 0 0,0 0 0 0 0,0 0 0 0 0,0 0-1 0 0,1 0 1 0 0,-1 0 0 0 0,0 0 0 0 0,0 0-1 0 0,0 1 1 0 0,0-1-40 0 0,-3 1 127 0 0,-2 1-92 0 0,1 0 0 0 0,-1 0 1 0 0,1 0-1 0 0,-1 1 0 0 0,1 0 0 0 0,0 0 1 0 0,0 0-1 0 0,0 1 0 0 0,0 0 0 0 0,1-1 0 0 0,-1 2 1 0 0,1-1-1 0 0,-1 1-35 0 0,1-1 21 0 0,-8 11 40 0 0,0 0 1 0 0,1 0-1 0 0,0 1 1 0 0,1 0-1 0 0,1 1 1 0 0,0 0-1 0 0,2 1 0 0 0,0 0 1 0 0,1 0-1 0 0,1 0 1 0 0,0 1-1 0 0,-1 14-61 0 0,-1 26 224 0 0,2 0 0 0 0,4 0 0 0 0,1 1 0 0 0,7 39-224 0 0,-1-1 139 0 0,6 414 591 0 0,-47-328-130 0 0,31-175-838 0 0,5-9 280 0 0,-1 0-1 0 0,1 0 0 0 0,-1-1 1 0 0,1 1-1 0 0,-1 0 1 0 0,1 0-1 0 0,-1 0 0 0 0,0 0 1 0 0,1 0-1 0 0,-1 0 0 0 0,1 0 1 0 0,-1 0-1 0 0,1 0 0 0 0,-1 0 1 0 0,1 1-1 0 0,-1-1 1 0 0,0 0-1 0 0,1 0 0 0 0,-1 0 1 0 0,1 0-1 0 0,-1 1 0 0 0,0-1 1 0 0,1 0-1 0 0,-1 0 0 0 0,0 1 1 0 0,1-1-1 0 0,-1 0 1 0 0,0 1-1 0 0,1-1 0 0 0,-1 0 1 0 0,0 1-1 0 0,1-1 0 0 0,-1 0 1 0 0,0 1-1 0 0,0-1 1 0 0,0 1-1 0 0,0-1 0 0 0,1 0 1 0 0,-1 1-1 0 0,0-1 0 0 0,0 1 1 0 0,0-1-1 0 0,0 1 0 0 0,0-1 1 0 0,0 1-1 0 0,0-1 1 0 0,0 0-1 0 0,0 1 0 0 0,0-1 1 0 0,0 1-1 0 0,0-1 0 0 0,0 1 1 0 0,-1-1-1 0 0,1 0 0 0 0,0 1 1 0 0,0-1-1 0 0,0 1 1 0 0,-1-1-1 0 0,1 0 0 0 0,0 1-41 0 0,82-5-1262 0 0,-51 5-7026 0 0,-22-1-3832 0 0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37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144 512 6481 0 0,'0'0'3999'0'0,"0"0"-1564"0"0,0 0-563 0 0,0 0-23 0 0,0 0-52 0 0,0 0-163 0 0,0 0-282 0 0,0 0-325 0 0,0 0-280 0 0,0 0-210 0 0,0 0-121 0 0,0 0-69 0 0,0 0-49 0 0,-11 3-45 0 0,-34 12-50 0 0,41-13-182 0 0,1 0 1 0 0,-1 0 0 0 0,1 0 0 0 0,0 1-1 0 0,0 0 1 0 0,0-1 0 0 0,0 1 0 0 0,0 0-1 0 0,1 0 1 0 0,-1 1 0 0 0,1-1 0 0 0,0 1-1 0 0,0-1 1 0 0,0 1 0 0 0,1-1-1 0 0,-1 1 1 0 0,0 3-22 0 0,-6 9 53 0 0,3-4-54 0 0,0-1-1 0 0,0 1 0 0 0,1 0 1 0 0,0 0-1 0 0,1 0 0 0 0,1 1 0 0 0,0-1 1 0 0,0 0-1 0 0,1 1 0 0 0,1 0 0 0 0,0-1 1 0 0,1 1-1 0 0,1 2 2 0 0,-1-9-119 0 0,1-1 1 0 0,-1 1 0 0 0,2-1-1 0 0,-1 1 1 0 0,0-1-1 0 0,1 0 1 0 0,0 0-1 0 0,0 0 1 0 0,0 0 0 0 0,1-1-1 0 0,0 1 1 0 0,0-1-1 0 0,0 0 1 0 0,0 0 0 0 0,1 0-1 0 0,-1-1 1 0 0,1 1-1 0 0,0-1 1 0 0,0 0-1 0 0,0-1 1 0 0,1 1 0 0 0,-1-1-1 0 0,1 0 1 0 0,-1 0-1 0 0,1-1 1 0 0,0 0 0 0 0,-1 0-1 0 0,1 0 1 0 0,3 0 118 0 0,24-2-3318 0 0,-11-1-4217 0 0,-9 1-3569 0 0</inkml:trace>
  <inkml:trace contextRef="#ctx0" brushRef="#br0" timeOffset="269.994">473 523 12699 0 0,'0'0'2073'0'0,"0"0"-578"0"0,0 0-309 0 0,0 0-112 0 0,0 0-87 0 0,0 0-114 0 0,0 0-158 0 0,0 0-216 0 0,0 0-198 0 0,0 0-104 0 0,0 0-58 0 0,0 0-40 0 0,-24 34-25 0 0,-73 104-10 0 0,95-136-60 0 0,0 0 0 0 0,0 0 0 0 0,0-1 0 0 0,0 1 0 0 0,0 0 0 0 0,1 1 0 0 0,-1-1 0 0 0,1 0 0 0 0,-1 0 0 0 0,1 1 0 0 0,0-1-1 0 0,0 1 1 0 0,0-1 0 0 0,0 1 0 0 0,0-1 0 0 0,1 1 0 0 0,-1 0 0 0 0,1-1 0 0 0,-1 1 0 0 0,1 0 0 0 0,0 0 0 0 0,0-1-1 0 0,1 1 1 0 0,-1 0 0 0 0,0-1 0 0 0,1 1 0 0 0,0 0-4 0 0,1 3 27 0 0,2 0 70 0 0,0 0 1 0 0,1-1 0 0 0,-1 1-1 0 0,1-1 1 0 0,0 0 0 0 0,0 0 0 0 0,0-1-1 0 0,1 1 1 0 0,0-1 0 0 0,0-1 0 0 0,0 1-1 0 0,0-1 1 0 0,0 0 0 0 0,1 0 0 0 0,-1-1-1 0 0,1 1 1 0 0,0-2 0 0 0,0 1 0 0 0,0-1-1 0 0,0 0 1 0 0,0 0 0 0 0,0-1 0 0 0,0 0-1 0 0,0 0 1 0 0,0-1 0 0 0,0 0 0 0 0,7-1-98 0 0,-7 0 68 0 0,1 1 1 0 0,0-1-1 0 0,-1 0 1 0 0,0-1 0 0 0,1 0-1 0 0,-1 0 1 0 0,0-1-1 0 0,0 0 1 0 0,-1 0 0 0 0,1 0-1 0 0,-1-1 1 0 0,0 0-1 0 0,0 0 1 0 0,-1 0 0 0 0,1-1-1 0 0,-1 0 1 0 0,0 0-1 0 0,-1-1 1 0 0,0 1-1 0 0,0-1 1 0 0,0 0 0 0 0,-1 0-1 0 0,1 0 1 0 0,-2 0-1 0 0,1-1 1 0 0,-1 1 0 0 0,0-1-1 0 0,-1 0 1 0 0,0 1-1 0 0,0-1 1 0 0,-1 0-1 0 0,0 0 1 0 0,0 0 0 0 0,0 1-1 0 0,-2-8-68 0 0,0 9-108 0 0,0-1 0 0 0,0 1 1 0 0,0 0-1 0 0,-1-1 0 0 0,0 1 0 0 0,0 0 0 0 0,-1 1 0 0 0,1-1 0 0 0,-1 1 0 0 0,0-1 0 0 0,-1 1 0 0 0,1 0 1 0 0,-1 1-1 0 0,0-1 0 0 0,0 1 0 0 0,-2-1 108 0 0,-34-14-7842 0 0,31 18-3956 0 0</inkml:trace>
  <inkml:trace contextRef="#ctx0" brushRef="#br0" timeOffset="665.004">1127 431 19780 0 0,'0'0'878'0'0,"0"0"-238"0"0,0 0 73 0 0,0 0 128 0 0,0 0 27 0 0,0 0-120 0 0,0 0-213 0 0,0 0-178 0 0,0 0-153 0 0,0 0-79 0 0,0 0-63 0 0,0 0-41 0 0,0 0-10 0 0,-19 1 2 0 0,-60 6-13 0 0,76-7-5 0 0,0 0 0 0 0,0 1 0 0 0,0-1-1 0 0,0 1 1 0 0,0 0 0 0 0,0 0 0 0 0,0 0 0 0 0,0 0-1 0 0,0 1 1 0 0,1-1 0 0 0,-1 1 0 0 0,1 0-1 0 0,-1-1 1 0 0,1 1 0 0 0,-1 0 0 0 0,1 0 0 0 0,0 1-1 0 0,0-1 1 0 0,0 0 0 0 0,0 1 0 0 0,1-1 0 0 0,-2 3 5 0 0,-4 5-35 0 0,5-7 28 0 0,1 0 0 0 0,-1 1-1 0 0,1-1 1 0 0,0 0 0 0 0,0 1 0 0 0,0-1 0 0 0,0 0 0 0 0,1 1 0 0 0,-1-1 0 0 0,1 1-1 0 0,0 0 1 0 0,0-1 0 0 0,0 1 0 0 0,1-1 0 0 0,-1 1 0 0 0,1-1 0 0 0,0 0 0 0 0,0 1-1 0 0,0-1 1 0 0,0 1 0 0 0,0-1 0 0 0,1 0 0 0 0,0 0 0 0 0,-1 0 0 0 0,1 0 0 0 0,0 0-1 0 0,1 0 1 0 0,-1-1 0 0 0,0 1 0 0 0,1-1 0 0 0,0 1 0 0 0,-1-1 0 0 0,1 0 0 0 0,0 0 0 0 0,0 0-1 0 0,0 0 1 0 0,0-1 0 0 0,1 1 0 0 0,-1-1 0 0 0,0 0 0 0 0,1 0 0 0 0,-1 0 0 0 0,0 0-1 0 0,4 0 8 0 0,4 4 24 0 0,0 0 0 0 0,-1 1 0 0 0,0 0-1 0 0,0 1 1 0 0,0 0 0 0 0,-1 0 0 0 0,0 1-1 0 0,0 1 1 0 0,7 8-24 0 0,-14-14 42 0 0,0-1-1 0 0,0 1 0 0 0,0 0 1 0 0,0 0-1 0 0,0 0 1 0 0,0 0-1 0 0,-1 0 0 0 0,0 0 1 0 0,1 0-1 0 0,-1 0 1 0 0,0 1-1 0 0,-1-1 0 0 0,1 1 1 0 0,0-1-1 0 0,-1 0 1 0 0,0 1-1 0 0,0-1 1 0 0,0 1-1 0 0,0-1 0 0 0,-1 1 1 0 0,1-1-1 0 0,-1 0 1 0 0,0 1-1 0 0,0-1 0 0 0,0 0 1 0 0,0 0-1 0 0,-1 1 1 0 0,1-1-1 0 0,-1 0 0 0 0,0 0 1 0 0,0-1-1 0 0,0 1 1 0 0,0 0-1 0 0,0-1 0 0 0,-3 3-41 0 0,-14 11 53 0 0,0-2 0 0 0,-1 0 0 0 0,0-1-1 0 0,-1-1 1 0 0,-1 0 0 0 0,0-2 0 0 0,0-1-1 0 0,-1-1 1 0 0,-20 5-53 0 0,-2-6-1649 0 0,26-6-6376 0 0,17-1-3611 0 0</inkml:trace>
  <inkml:trace contextRef="#ctx0" brushRef="#br0" timeOffset="1035.807">1578 390 17116 0 0,'0'0'1720'0'0,"0"0"-582"0"0,0 0-305 0 0,0 0-87 0 0,0 0 22 0 0,0 0 64 0 0,0 0-88 0 0,0 0-149 0 0,0 0-128 0 0,-32 29-155 0 0,-102 89-100 0 0,59-29 21 0 0,67-78-226 0 0,1 0 0 0 0,1 0-1 0 0,-1 0 1 0 0,2 1 0 0 0,0 0 0 0 0,0 0-1 0 0,1 0 1 0 0,1 1 0 0 0,0 0 0 0 0,1-1-1 0 0,0 1 1 0 0,1 0 0 0 0,0 0 0 0 0,1 0 0 0 0,1 8-7 0 0,1-17 2 0 0,-1 1 0 0 0,1-1 0 0 0,0 1 1 0 0,0-1-1 0 0,1 1 0 0 0,-1-1 1 0 0,1 0-1 0 0,0 0 0 0 0,0 0 1 0 0,0-1-1 0 0,0 1 0 0 0,1-1 1 0 0,0 1-1 0 0,0-1 0 0 0,0 0 1 0 0,0-1-1 0 0,0 1 0 0 0,0-1 1 0 0,1 0-1 0 0,-1 0 0 0 0,1 0 1 0 0,-1 0-1 0 0,1-1 0 0 0,0 0 1 0 0,4 1-3 0 0,4 0 58 0 0,0 0 0 0 0,0 0 1 0 0,0-2-1 0 0,-1 1 1 0 0,1-2-1 0 0,0 0 1 0 0,0 0-1 0 0,0-1 1 0 0,6-2-59 0 0,3-3 198 0 0,0-1 1 0 0,0-1-1 0 0,0 0 1 0 0,-2-2 0 0 0,1-1-1 0 0,-1 0 1 0 0,-1-1-1 0 0,0-2 1 0 0,-1 0-1 0 0,10-10-198 0 0,-15 11 43 0 0,0 0 0 0 0,-1-1 0 0 0,0 0 0 0 0,-1-1 0 0 0,-1 0 0 0 0,0-1 0 0 0,-2 0 0 0 0,0 0 0 0 0,0-1 0 0 0,-2 0 0 0 0,0 0 0 0 0,-1-1-1 0 0,-1 1 1 0 0,-1-1 0 0 0,-1 0 0 0 0,0-4-43 0 0,-2 19-18 0 0,0 0 0 0 0,0 0 1 0 0,0 0-1 0 0,-1 0 0 0 0,1-1 0 0 0,-1 1 0 0 0,0 1 0 0 0,0-1 0 0 0,-1 0 0 0 0,1 0 0 0 0,-1 0 0 0 0,0 1 0 0 0,0-1 1 0 0,0 1-1 0 0,0-1 0 0 0,-1 1 0 0 0,0 0 0 0 0,1 0 0 0 0,-1 0 0 0 0,0 0 0 0 0,0 0 0 0 0,-1 1 0 0 0,1-1 1 0 0,0 1-1 0 0,-1 0 0 0 0,0 0 0 0 0,1 0 0 0 0,-1 1 0 0 0,0-1 0 0 0,0 1 0 0 0,0 0 0 0 0,0 0 0 0 0,0 0 0 0 0,0 1 1 0 0,0-1-1 0 0,0 1 0 0 0,-4 0 18 0 0,-8 0-522 0 0,-1 1 1 0 0,1 0 0 0 0,-1 1-1 0 0,1 1 1 0 0,0 0 0 0 0,0 1 0 0 0,0 1-1 0 0,-14 6 522 0 0,-12 8-3780 0 0,15-6-2773 0 0,5-1-5587 0 0</inkml:trace>
  <inkml:trace contextRef="#ctx0" brushRef="#br0" timeOffset="1321.657">1357 648 11418 0 0,'0'0'3294'0'0,"0"0"-1280"0"0,0 0-388 0 0,0 0 4 0 0,0 0-94 0 0,0 0-125 0 0,0 0-246 0 0,0 0-287 0 0,0 0-186 0 0,0 0-156 0 0,0 0-101 0 0,0 0-99 0 0,0 0-71 0 0,30-9-58 0 0,92-29-48 0 0,-39 26 214 0 0,-77 12-358 0 0,-1-1 0 0 0,1 1 1 0 0,-1 0-1 0 0,0 0 0 0 0,1 1 0 0 0,-1 0 0 0 0,1 0 0 0 0,-1 0 0 0 0,0 0 0 0 0,0 1 0 0 0,0 0 0 0 0,0 0 0 0 0,0 0 0 0 0,0 1 0 0 0,0-1 0 0 0,-1 1 0 0 0,1 1 1 0 0,-1-1-1 0 0,0 0 0 0 0,3 4-15 0 0,-3-2 7 0 0,0-1 0 0 0,1 1 0 0 0,-1-1 0 0 0,1 0 0 0 0,0 0 0 0 0,0-1 0 0 0,1 1 0 0 0,-1-1 0 0 0,1-1 0 0 0,-1 1 0 0 0,1-1 0 0 0,0 1 0 0 0,0-2 0 0 0,0 1 0 0 0,0-1 0 0 0,1 0 0 0 0,-1 0 0 0 0,0-1 0 0 0,0 1 0 0 0,1-1 0 0 0,-1-1 0 0 0,5 0-7 0 0,30-24-724 0 0,-27 10-4439 0 0,-7 8-759 0 0,0 3-6507 0 0</inkml:trace>
  <inkml:trace contextRef="#ctx0" brushRef="#br0" timeOffset="2250.326">1996 48 5913 0 0,'0'0'3586'0'0,"0"0"-1320"0"0,0 0-645 0 0,0 0-184 0 0,0 0-46 0 0,0 0-49 0 0,0 0-153 0 0,0 0-274 0 0,0 0-281 0 0,0 0-222 0 0,0 0-123 0 0,0 0-63 0 0,0 0-28 0 0,9-3 406 0 0,238-38 3076 0 0,-139 37-2864 0 0,-93 49-469 0 0,-12 352 153 0 0,-1 155-376 0 0,-5-475 51 0 0,-14-36 423 0 0,-31-34 867 0 0,-130-7-3298 0 0,169-1-1368 0 0,4-1-2102 0 0,2-2-7447 0 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5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1156 7514 0 0,'0'0'1365'0'0,"0"0"-750"0"0,0 0-414 0 0,0 0 89 0 0,0 0 229 0 0,0 0 262 0 0,0 0 214 0 0,0 0 37 0 0,0 0 11 0 0,0 0-51 0 0,0 0-114 0 0,13-2-77 0 0,43-6-53 0 0,-46 6-425 0 0,0-1 0 0 0,0 0-1 0 0,-1 0 1 0 0,1-1 0 0 0,-1-1-1 0 0,0 1 1 0 0,0-1 0 0 0,-1-1-1 0 0,1 0 1 0 0,-1 0-1 0 0,0 0 1 0 0,-1-1 0 0 0,0 0-1 0 0,3-4-322 0 0,7-5 359 0 0,20-24-1 0 0,-2-2 0 0 0,-1-1-1 0 0,-2-2 1 0 0,-2 0 0 0 0,9-24-358 0 0,0 4 161 0 0,224-363 382 0 0,-227 371-469 0 0,-22 79-162 0 0,-4 17 172 0 0,-2 0 0 0 0,-2 1 0 0 0,-1 0 0 0 0,-2 0 0 0 0,-2 0-1 0 0,-2 0 1 0 0,-1 0 0 0 0,-3 0 0 0 0,0 0 0 0 0,-3 0-1 0 0,-1-1 1 0 0,-3-1 0 0 0,0 1 0 0 0,-13 23-84 0 0,15-40 2 0 0,-1-1 0 0 0,0 0 0 0 0,-1-1 0 0 0,-2 0 0 0 0,0-1 0 0 0,-1 0 0 0 0,0-1 0 0 0,-2-1 0 0 0,0-1 0 0 0,-1 0 0 0 0,0-1 0 0 0,-2-1 0 0 0,1-1 0 0 0,-2-1 0 0 0,0-1 0 0 0,0 0 0 0 0,-1-2 0 0 0,0 0 1 0 0,0-1-1 0 0,-1-2 0 0 0,0 0 0 0 0,0-2 0 0 0,-18 2-2 0 0,32-6-30 0 0,7 1-6 0 0,-1 0 0 0 0,0 0-1 0 0,0-1 1 0 0,0 1-1 0 0,0-1 1 0 0,0 0-1 0 0,0 1 1 0 0,0-2-1 0 0,0 1 1 0 0,0 0 0 0 0,0 0-1 0 0,0-1 1 0 0,0 0-1 0 0,0 1 1 0 0,0-1-1 0 0,1 0 1 0 0,-1 0-1 0 0,0-1 1 0 0,1 1 0 0 0,-1-1-1 0 0,0 1 1 0 0,1-1-1 0 0,0 0 1 0 0,-1 0-1 0 0,1 0 1 0 0,0 0-1 0 0,0 0 1 0 0,0 0 0 0 0,0-1-1 0 0,1 1 1 0 0,-1-1-1 0 0,0 1 1 0 0,1-1-1 0 0,0 0 1 0 0,0 0-1 0 0,0 1 1 0 0,-1-4 36 0 0,5 0-224 0 0,-1 1-1 0 0,2-1 1 0 0,-1 1-1 0 0,0 0 1 0 0,1 0 0 0 0,0 0-1 0 0,0 0 1 0 0,1 1-1 0 0,-1-1 1 0 0,1 1 0 0 0,0 0-1 0 0,0 1 1 0 0,0-1-1 0 0,1 1 1 0 0,-1 0 0 0 0,5-2 224 0 0,-9 5-76 0 0,38-22-3344 0 0,-11 8-3216 0 0,-4 2-4614 0 0</inkml:trace>
  <inkml:trace contextRef="#ctx0" brushRef="#br0" timeOffset="337.01">1114 670 12611 0 0,'0'0'1285'0'0,"0"0"-339"0"0,0 0-105 0 0,0 0 56 0 0,0 0 3 0 0,0 0-80 0 0,0 0-168 0 0,0 0-168 0 0,0 0-133 0 0,0 0-74 0 0,-22 32-66 0 0,-70 102-54 0 0,62-69 42 0 0,29-54-147 0 0,-2 68 372 0 0,4-77-375 0 0,-1 0 0 0 0,0 0-1 0 0,1 0 1 0 0,0 1-1 0 0,0-1 1 0 0,-1 0-1 0 0,1-1 1 0 0,0 1-1 0 0,0 0 1 0 0,1 0-1 0 0,-1 0 1 0 0,0 0-1 0 0,1-1 1 0 0,-1 1-1 0 0,1-1 1 0 0,-1 1-1 0 0,1-1 1 0 0,0 0-1 0 0,-1 1 1 0 0,1-1-1 0 0,0 0 1 0 0,0 0-1 0 0,0 0 1 0 0,0-1-1 0 0,0 1 1 0 0,0 0-1 0 0,0-1 1 0 0,0 1-1 0 0,1-1 1 0 0,-1 0-1 0 0,0 0 1 0 0,0 1-1 0 0,0-1 1 0 0,2-1-49 0 0,7-1 188 0 0,1-1-1 0 0,-1 0 1 0 0,0 0 0 0 0,0-2 0 0 0,0 1 0 0 0,-1-1-1 0 0,1-1 1 0 0,-1 0 0 0 0,-1 0 0 0 0,1-1-1 0 0,-1 0 1 0 0,0-1 0 0 0,-1 0 0 0 0,1 0-1 0 0,0-3-187 0 0,4-1 12 0 0,-1 1 0 0 0,0-2 0 0 0,-1 0 0 0 0,-1 0 0 0 0,0-1 0 0 0,0 0 0 0 0,-2 0 0 0 0,0-1 0 0 0,0 0 1 0 0,0-5-14 0 0,-7 17-53 0 0,-1 1 0 0 0,1 0-1 0 0,-1 0 1 0 0,0 0 0 0 0,0 0-1 0 0,0-1 1 0 0,0 1 0 0 0,0 0-1 0 0,0 0 1 0 0,0 0 0 0 0,-1-1-1 0 0,1 1 1 0 0,-1 0 0 0 0,0 0-1 0 0,1 0 1 0 0,-1 0 0 0 0,0 0-1 0 0,0 0 1 0 0,-1 0 0 0 0,1 0-1 0 0,0 0 1 0 0,-1 1 0 0 0,1-1-1 0 0,-1 1 1 0 0,1-1 0 0 0,-1 1-1 0 0,0-1 1 0 0,1 1 0 0 0,-1 0-1 0 0,0 0 1 0 0,0-1 0 0 0,0 1-1 0 0,0 1 1 0 0,0-1 0 0 0,0 0-1 0 0,0 0 1 0 0,-1 1 0 0 0,1 0-1 0 0,0-1 1 0 0,-1 1 54 0 0,-48-6-3414 0 0,5 8-4329 0 0,29 1-3364 0 0</inkml:trace>
  <inkml:trace contextRef="#ctx0" brushRef="#br0" timeOffset="886.348">1928 106 5337 0 0,'0'0'2310'0'0,"0"0"-919"0"0,0 0-231 0 0,0 0 200 0 0,0 0 185 0 0,0 0-9 0 0,0 0-162 0 0,0 0-251 0 0,0 0-212 0 0,0 0-133 0 0,0 0-67 0 0,0 0-39 0 0,0 0-52 0 0,1-4-18 0 0,1-2-658 0 0,2-6 1250 0 0,-2 28 629 0 0,4 267 785 0 0,7-168-2417 0 0,-4 1 0 0 0,-6 0 1 0 0,-8 69-192 0 0,-10-63 65 0 0,0-71-264 0 0,3-80-7397 0 0,9 13 3716 0 0,0 4-2345 0 0,1 1-3513 0 0</inkml:trace>
  <inkml:trace contextRef="#ctx0" brushRef="#br0" timeOffset="1423.001">1635 618 9890 0 0,'0'0'1467'0'0,"0"0"-576"0"0,0 0-275 0 0,0 0 136 0 0,0 0 334 0 0,0 0 295 0 0,0 0 30 0 0,0 0-150 0 0,0 0-194 0 0,0 0-186 0 0,0 0-163 0 0,0 0-117 0 0,34 3-120 0 0,107 5-87 0 0,-56-17 60 0 0,-69 4-371 0 0,10-3-132 0 0,-1-1 0 0 0,0-1 0 0 0,0-2-1 0 0,-1 0 1 0 0,0-1 0 0 0,-1-1 0 0 0,-1-2-1 0 0,-1 0 1 0 0,0-1 0 0 0,-1-1 0 0 0,0-1-1 0 0,-2-1 1 0 0,0 0 0 0 0,6-11 49 0 0,70-117-1191 0 0,-65 86 1800 0 0,-29 61-394 0 0,0 6 73 0 0,-32 116 407 0 0,7-34-331 0 0,4-24-146 0 0,4 0 1 0 0,2 1-1 0 0,3 1 0 0 0,3 0 0 0 0,0 38-218 0 0,8-99 16 0 0,1 0 0 0 0,0 0 1 0 0,0 0-1 0 0,1 0 0 0 0,-1 0 0 0 0,1 0 1 0 0,-1-1-1 0 0,1 1 0 0 0,1 0 0 0 0,-1 0 1 0 0,0-1-1 0 0,1 1 0 0 0,0-1 0 0 0,0 1 1 0 0,0-1-1 0 0,0 0 0 0 0,0 0 0 0 0,1 1 0 0 0,-1-2 1 0 0,1 1-1 0 0,0 0 0 0 0,0-1 0 0 0,0 1 1 0 0,0-1-1 0 0,0 0 0 0 0,1 0 0 0 0,-1 0 1 0 0,0 0-1 0 0,1-1 0 0 0,0 1 0 0 0,-1-1 1 0 0,1 0-1 0 0,0 0 0 0 0,0 0 0 0 0,0-1 0 0 0,0 1 1 0 0,0-1-1 0 0,-1 0 0 0 0,1 0 0 0 0,0 0 1 0 0,0-1-1 0 0,0 1 0 0 0,0-1 0 0 0,0 0 1 0 0,-1 0-1 0 0,2-1-16 0 0,17-8 70 0 0,-1-1 1 0 0,0-1-1 0 0,-1-1 1 0 0,-1 0-1 0 0,0-2 1 0 0,14-13-71 0 0,12-8 56 0 0,32-16-22 0 0,-70 82-47 0 0,-22 132 8 0 0,15-160-38 0 0,0-1 0 0 0,0 1 1 0 0,0 0-1 0 0,0 0 0 0 0,0 0 1 0 0,1-1-1 0 0,-1 1 0 0 0,0 0 1 0 0,1 0-1 0 0,-1-1 0 0 0,1 1 1 0 0,0 0-1 0 0,-1-1 0 0 0,1 1 1 0 0,0 0-1 0 0,0-1 0 0 0,0 1 1 0 0,0-1-1 0 0,1 0 0 0 0,-1 1 1 0 0,0-1-1 0 0,0 0 0 0 0,1 0 1 0 0,-1 1-1 0 0,1-1 0 0 0,-1-1 1 0 0,1 1-1 0 0,0 0 0 0 0,-1 0 1 0 0,1 0-1 0 0,0-1 0 0 0,-1 1 1 0 0,1-1-1 0 0,0 1 0 0 0,0-1 0 0 0,-1 0 1 0 0,1 0-1 0 0,0 0 0 0 0,0 0 1 0 0,0 0-1 0 0,0 0 0 0 0,-1 0 1 0 0,1-1-1 0 0,0 1 0 0 0,0 0 43 0 0,72-39-8888 0 0,-59 26 2590 0 0,-5 4-2653 0 0</inkml:trace>
  <inkml:trace contextRef="#ctx0" brushRef="#br0" timeOffset="2053.167">3069 655 9210 0 0,'0'0'3870'0'0,"0"0"-1545"0"0,0 0-888 0 0,0 0-239 0 0,0 0-79 0 0,0 0-54 0 0,0 0-115 0 0,0 0-175 0 0,0 0-187 0 0,-32 20-163 0 0,-98 65-115 0 0,70-28 79 0 0,59-55-387 0 0,-1-1-1 0 0,0 1 1 0 0,1 0 0 0 0,-1 0-1 0 0,1 0 1 0 0,-1 0 0 0 0,1 0-1 0 0,0 1 1 0 0,0-1 0 0 0,0 0-1 0 0,0 1 1 0 0,1-1 0 0 0,-1 0-1 0 0,0 1 1 0 0,1-1-1 0 0,0 1 1 0 0,-1-1 0 0 0,1 1-1 0 0,0-1 1 0 0,0 1 0 0 0,1-1-1 0 0,-1 0 1 0 0,0 1 0 0 0,1-1-1 0 0,0 1 1 0 0,-1-1 0 0 0,1 0-1 0 0,0 1 1 0 0,0-1 0 0 0,0 0-1 0 0,1 0 1 0 0,-1 0 0 0 0,0 0-1 0 0,1 0 1 0 0,0 0 0 0 0,-1 0-1 0 0,1 0 1 0 0,0-1-1 0 0,0 1 1 0 0,0 0 0 0 0,0-1-1 0 0,0 0 1 0 0,0 0 0 0 0,0 1-1 0 0,0-1 1 0 0,1 0-2 0 0,8 1 13 0 0,0-1-1 0 0,0 0 1 0 0,0-1-1 0 0,0 0 1 0 0,1 0-1 0 0,-1-1 1 0 0,0-1-1 0 0,0 0 1 0 0,-1 0-1 0 0,1-1 1 0 0,0 0-1 0 0,-1-1 0 0 0,0-1 1 0 0,0 1-1 0 0,10-7-12 0 0,130-104 141 0 0,-110 86-354 0 0,-39 52 177 0 0,0-18 41 0 0,-2-1-14 0 0,1 1-1 0 0,0 0 1 0 0,0 0 0 0 0,0-1-1 0 0,1 1 1 0 0,0 0-1 0 0,0-1 1 0 0,0 1 0 0 0,0 0-1 0 0,1-1 1 0 0,0 1-1 0 0,0-1 1 0 0,0 0 0 0 0,0 0-1 0 0,1 0 1 0 0,-1 0-1 0 0,1 0 1 0 0,0 0 0 0 0,0-1-1 0 0,1 1 1 0 0,-1-1-1 0 0,1 0 1 0 0,1 1 9 0 0,2 0 1 0 0,0-1 0 0 0,0 0 1 0 0,0 0-1 0 0,0-1 0 0 0,1 0 0 0 0,-1 0 0 0 0,1-1 1 0 0,0 0-1 0 0,-1 0 0 0 0,1-1 0 0 0,0 1 1 0 0,-1-2-1 0 0,1 1 0 0 0,0-1 0 0 0,-1-1 0 0 0,1 1 1 0 0,-1-1-1 0 0,1 0 0 0 0,-1-1 0 0 0,0 0 0 0 0,3-1-1 0 0,17-15 93 0 0,0-1 1 0 0,-2-1-1 0 0,-1-1 0 0 0,0-1 0 0 0,-2-1 0 0 0,0-1 0 0 0,-2-1 0 0 0,-1-1 0 0 0,-1-1 0 0 0,-1 0 1 0 0,-2-1-1 0 0,-1-1 0 0 0,-1-1 0 0 0,-1 1 0 0 0,-2-2 0 0 0,5-25-93 0 0,-6 16-7 0 0,0 0 1 0 0,-3-1-1 0 0,-2 1 0 0 0,-1-1 1 0 0,-2 0-1 0 0,-2-6 7 0 0,-18-27 107 0 0,19 74-105 0 0,0-1 0 0 0,-1 1 0 0 0,1 0 0 0 0,-1 0 0 0 0,1-1 0 0 0,-1 1 0 0 0,0 0 0 0 0,0 0 0 0 0,0 0 0 0 0,1 0 0 0 0,-1 0 0 0 0,0 0 0 0 0,0 0 0 0 0,0 0 0 0 0,0 0 0 0 0,-1 0 0 0 0,1 1 0 0 0,0-1 0 0 0,0 0 0 0 0,0 1 0 0 0,-1-1 0 0 0,1 1 0 0 0,0-1 0 0 0,-1 1 0 0 0,1 0 0 0 0,0-1 0 0 0,-1 1 0 0 0,1 0 0 0 0,0 0 0 0 0,-1 0 0 0 0,1 0 0 0 0,-1 0 0 0 0,1 0 0 0 0,0 0 0 0 0,-1 1 0 0 0,1-1 0 0 0,0 1 0 0 0,-1-1 0 0 0,1 1 0 0 0,0-1 0 0 0,0 1 0 0 0,0-1 0 0 0,-1 1 0 0 0,1 0 0 0 0,0 0 0 0 0,0 0 0 0 0,0 0 0 0 0,0 0 0 0 0,0 0 0 0 0,0 0 0 0 0,0 0 0 0 0,1 0 0 0 0,-1 0-2 0 0,-15 21 34 0 0,1 1-1 0 0,2 0 1 0 0,0 1-1 0 0,1 0 1 0 0,2 1-1 0 0,0 1 0 0 0,2-1 1 0 0,1 1-1 0 0,1 1 1 0 0,1-1-1 0 0,1 1 1 0 0,1 0-1 0 0,2 0 0 0 0,1 17-32 0 0,-2 13 57 0 0,3 0 0 0 0,2 0 0 0 0,3 0 0 0 0,2-1 0 0 0,2 1 1 0 0,3-2-1 0 0,2 0 0 0 0,15 32-58 0 0,-28-81-36 0 0,44 72-524 0 0,-40-104-1579 0 0,-12-52-2929 0 0,-5 29-5804 0 0,8 33 3320 0 0</inkml:trace>
  <inkml:trace contextRef="#ctx0" brushRef="#br0" timeOffset="2300.548">3377 427 15099 0 0,'0'0'1470'0'0,"0"0"-383"0"0,0 0 10 0 0,0 0 269 0 0,0 0 78 0 0,0 0-138 0 0,0 0-257 0 0,0 0-226 0 0,0 0-139 0 0,33-1-69 0 0,108-3-137 0 0,-35-17 147 0 0,-62 9-916 0 0,82-21 487 0 0,-42 20-7092 0 0,-68 12-5134 0 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8:00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410 806 3201 0 0,'0'0'1269'0'0,"0"0"-22"0"0,0 0 130 0 0,0 0 294 0 0,0 0 185 0 0,0 0-36 0 0,0 0-141 0 0,0 0-286 0 0,0 0-228 0 0,0 0-179 0 0,0 0-162 0 0,-10-11-123 0 0,-32-30-95 0 0,2 30 727 0 0,36 12-1200 0 0,-5 2-71 0 0,1 1 0 0 0,0 0 0 0 0,0 1 0 0 0,0 0 0 0 0,1 0 1 0 0,0 1-1 0 0,0 0 0 0 0,0 0 0 0 0,0 0 0 0 0,1 1 0 0 0,0 0 1 0 0,1 0-1 0 0,0 1 0 0 0,-2 2-62 0 0,-6 7 62 0 0,5-8-55 0 0,1 1 0 0 0,0 0 0 0 0,0 0 0 0 0,1 1 0 0 0,1 0 0 0 0,0 0 0 0 0,0 0 0 0 0,1 1 0 0 0,0-1 0 0 0,1 1 0 0 0,1 0 0 0 0,-1 0 0 0 0,2 0-1 0 0,0 0 1 0 0,0 0 0 0 0,1 0 0 0 0,2 11-7 0 0,-2-21 17 0 0,1 1-1 0 0,0 0 0 0 0,-1-1 1 0 0,1 0-1 0 0,0 1 1 0 0,0-1-1 0 0,1 0 0 0 0,-1 1 1 0 0,0-1-1 0 0,1 0 0 0 0,-1 0 1 0 0,1 0-1 0 0,0 0 0 0 0,0 0 1 0 0,0 0-1 0 0,0-1 0 0 0,0 1 1 0 0,0-1-1 0 0,0 1 0 0 0,0-1 1 0 0,1 0-1 0 0,-1 0 0 0 0,0 0 1 0 0,1 0-1 0 0,-1 0 0 0 0,1-1 1 0 0,-1 1-1 0 0,1-1 0 0 0,-1 1 1 0 0,1-1-1 0 0,0 0 0 0 0,-1 0 1 0 0,1 0-1 0 0,-1 0 1 0 0,3-1-17 0 0,88-30 1281 0 0,-61 3-1116 0 0,-2 0-1 0 0,-1-2 1 0 0,-2-2-1 0 0,-1 0 1 0 0,-1-2-1 0 0,-2 0 1 0 0,-1-2-1 0 0,-2 0 1 0 0,-1-1-1 0 0,-2-2 1 0 0,9-32-165 0 0,-14 46-5 0 0,-2-1 1 0 0,-1-1-1 0 0,-1 0 0 0 0,-2 0 1 0 0,0-1-1 0 0,-2 0 1 0 0,-1 1-1 0 0,-1-1 0 0 0,-1-1 1 0 0,-2 1-1 0 0,-2-16 5 0 0,-36-35-31 0 0,37 77 18 0 0,1 0 0 0 0,-1 0 0 0 0,0 0 0 0 0,1 0 0 0 0,-1 1 0 0 0,0-1 0 0 0,0 1 0 0 0,0-1 0 0 0,0 1 0 0 0,-1 0 0 0 0,1-1 0 0 0,0 1 0 0 0,0 0 0 0 0,-1 1 0 0 0,1-1 0 0 0,0 0 0 0 0,-1 1 0 0 0,1-1 0 0 0,-1 1 0 0 0,1 0 0 0 0,-1 0 0 0 0,1 0 0 0 0,-1 0 0 0 0,1 0 0 0 0,-1 0 0 0 0,1 1 0 0 0,0-1 0 0 0,-1 1 0 0 0,1 0 0 0 0,-1-1 0 0 0,1 1 0 0 0,0 0 0 0 0,-1 1 13 0 0,-3 4-17 0 0,0-1 0 0 0,0 1 0 0 0,1 1 0 0 0,0-1 0 0 0,0 1 0 0 0,0 0 0 0 0,1 0 0 0 0,0 0 0 0 0,1 0 0 0 0,0 1 0 0 0,0 0 0 0 0,-2 6 17 0 0,0 3 33 0 0,2 0 0 0 0,-1 0 1 0 0,2 0-1 0 0,0 0 0 0 0,1 1 0 0 0,1-1 0 0 0,1 0 0 0 0,0 1 1 0 0,1-1-1 0 0,1 0 0 0 0,0 0 0 0 0,2 0 0 0 0,0-1 1 0 0,1 0-1 0 0,0 1 0 0 0,3 2-33 0 0,89 187 804 0 0,-92-194-762 0 0,-3-5-33 0 0,-1-1 1 0 0,1 1-1 0 0,0-1 1 0 0,1 0-1 0 0,0-1 1 0 0,0 1-1 0 0,0-1 1 0 0,0 1-1 0 0,1-1 1 0 0,0-1-1 0 0,0 1 1 0 0,1-1-1 0 0,3 3-9 0 0,-8-7-55 0 0,0 0-1 0 0,1-1 1 0 0,-1 1-1 0 0,0 0 0 0 0,0-1 1 0 0,0 1-1 0 0,1-1 0 0 0,-1 0 1 0 0,0 1-1 0 0,0-1 1 0 0,0 0-1 0 0,0 1 0 0 0,0-1 1 0 0,0 0-1 0 0,0 0 0 0 0,0 0 1 0 0,-1 0-1 0 0,1 0 0 0 0,0 0 1 0 0,0 0-1 0 0,-1 0 1 0 0,1-1-1 0 0,-1 1 0 0 0,1 0 1 0 0,-1 0-1 0 0,0 0 0 0 0,1-1 1 0 0,-1 1-1 0 0,0 0 1 0 0,0 0-1 0 0,0-1 0 0 0,0 1 1 0 0,0 0-1 0 0,0-1 56 0 0,6-21-5772 0 0,-5 16-11 0 0,1 0-5907 0 0</inkml:trace>
  <inkml:trace contextRef="#ctx0" brushRef="#br0" timeOffset="361.494">1 1211 8122 0 0,'0'0'1936'0'0,"0"0"-588"0"0,0 0-298 0 0,0 0 20 0 0,0 0 72 0 0,0 0 103 0 0,0 0 99 0 0,0 0 11 0 0,0 0-25 0 0,0 0-130 0 0,0 0-205 0 0,0 0-174 0 0,26-1-130 0 0,83-6-77 0 0,90-29 1341 0 0,29-16-1073 0 0,105-14-1247 0 0,-279 57-455 0 0,-20 0-2508 0 0,-27 8-2581 0 0,-5 1 2252 0 0,-2 0-7980 0 0</inkml:trace>
  <inkml:trace contextRef="#ctx0" brushRef="#br0" timeOffset="971.684">301 1402 7082 0 0,'0'0'1565'0'0,"0"0"-171"0"0,0 0 77 0 0,0 0 36 0 0,0 0-83 0 0,0 0-168 0 0,0 0-281 0 0,0 0-219 0 0,0 0-177 0 0,0 0-152 0 0,0 0-96 0 0,0 0-46 0 0,0 0-42 0 0,-32 17-30 0 0,-97 56-11 0 0,76-27 42 0 0,48-34-183 0 0,-1-4-12 0 0,0 1 0 0 0,1 0 0 0 0,0 0 0 0 0,0 0 0 0 0,1 1 0 0 0,1 0-1 0 0,0-1 1 0 0,0 1 0 0 0,0 1 0 0 0,2-1 0 0 0,-1 0 0 0 0,1 0 0 0 0,1 1 0 0 0,0-1 0 0 0,0 1 0 0 0,2 6-49 0 0,-1-14 49 0 0,0 1 1 0 0,1-1 0 0 0,-1 0-1 0 0,1 1 1 0 0,0-1 0 0 0,0 0-1 0 0,0 0 1 0 0,0 0 0 0 0,1 0-1 0 0,-1-1 1 0 0,1 1 0 0 0,0-1-1 0 0,0 1 1 0 0,0-1 0 0 0,0 0-1 0 0,0 0 1 0 0,0 0-1 0 0,0-1 1 0 0,1 1 0 0 0,-1-1-1 0 0,1 0 1 0 0,-1 0 0 0 0,1 0-1 0 0,0 0 1 0 0,-1 0 0 0 0,1-1-1 0 0,0 0 1 0 0,-1 0 0 0 0,1 0-1 0 0,2 0-49 0 0,5 0 187 0 0,0-1-1 0 0,0 0 0 0 0,0 0 0 0 0,0-1 1 0 0,-1-1-1 0 0,1 0 0 0 0,-1 0 1 0 0,1-1-1 0 0,7-4-186 0 0,9-9 104 0 0,-1-1 0 0 0,0-1 0 0 0,-2-1 1 0 0,0-1-1 0 0,-1-1 0 0 0,-2-1 0 0 0,0-1 0 0 0,-1-1 0 0 0,-2-1 1 0 0,-1 0-1 0 0,0-2 0 0 0,-2 0 0 0 0,-2 0 0 0 0,0-1 1 0 0,-2-1-1 0 0,5-21-104 0 0,-12 39-11 0 0,0 0 1 0 0,-1-1 0 0 0,0 1-1 0 0,-1-1 1 0 0,-1 1-1 0 0,0-1 1 0 0,0 1-1 0 0,-2-1 1 0 0,1 0 0 0 0,-1 1-1 0 0,-1-1 1 0 0,-1 1-1 0 0,0 0 1 0 0,0-1 0 0 0,-1 1-1 0 0,-2-5 11 0 0,4 15-17 0 0,1 1 1 0 0,0-1-1 0 0,0 0 1 0 0,-1 1-1 0 0,1-1 0 0 0,0 1 1 0 0,-1-1-1 0 0,0 1 1 0 0,1 0-1 0 0,-1-1 0 0 0,0 1 1 0 0,0 0-1 0 0,0 0 1 0 0,1 0-1 0 0,-1 1 0 0 0,0-1 1 0 0,0 0-1 0 0,0 1 1 0 0,0-1-1 0 0,-1 1 0 0 0,1 0 1 0 0,0-1-1 0 0,0 1 0 0 0,0 0 1 0 0,0 0-1 0 0,0 1 1 0 0,0-1-1 0 0,0 0 0 0 0,0 1 1 0 0,0-1-1 0 0,0 1 1 0 0,0 0-1 0 0,0-1 0 0 0,0 1 1 0 0,0 0-1 0 0,0 0 1 0 0,0 0-1 0 0,1 1 0 0 0,-1-1 1 0 0,0 0-1 0 0,1 1 1 0 0,-2 0 16 0 0,-56 73-339 0 0,50-59 336 0 0,1 0-1 0 0,1 1 1 0 0,0 0 0 0 0,2 1 0 0 0,0-1-1 0 0,0 1 1 0 0,2 0 0 0 0,0 0 0 0 0,1 0 0 0 0,1 0-1 0 0,1 1 1 0 0,1-1 0 0 0,0 0 0 0 0,1 0 3 0 0,3 2 12 0 0,0-1 1 0 0,2 0 0 0 0,0 0 0 0 0,1 0 0 0 0,1-1 0 0 0,0 0 0 0 0,10 12-13 0 0,-18-30-1 0 0,6 13-3 0 0,1-1 0 0 0,0-1-1 0 0,1 0 1 0 0,0 0 0 0 0,1-1 0 0 0,0 0 0 0 0,1 0 0 0 0,4 2 4 0 0,9-8-1543 0 0,-11-12-7685 0 0,-13 4-1727 0 0</inkml:trace>
  <inkml:trace contextRef="#ctx0" brushRef="#br0" timeOffset="1344.091">931 1156 10106 0 0,'0'0'3993'0'0,"0"0"-2571"0"0,0 0-753 0 0,0 0 207 0 0,0 0 258 0 0,0 0 106 0 0,0 0-102 0 0,0 0-235 0 0,0 0-249 0 0,-12 34-175 0 0,-37 108-100 0 0,-8 9 433 0 0,-47 107-631 0 0,100-196-287 0 0,5-60 121 0 0,1-1 0 0 0,0 1 0 0 0,0-1 0 0 0,0 1 0 0 0,0-1 0 0 0,0 0 1 0 0,0 0-1 0 0,1 0 0 0 0,-1 0 0 0 0,0 0 0 0 0,1 0 0 0 0,-1-1 0 0 0,0 1 0 0 0,1-1 1 0 0,-1 0-1 0 0,1 0 0 0 0,-1 1 0 0 0,0-2 0 0 0,1 1 0 0 0,-1 0 0 0 0,3-1-15 0 0,-3 1 27 0 0,109-34 737 0 0,-87 24-625 0 0,59-48 146 0 0,-83 42-2279 0 0,-8 8-4451 0 0,6 6 1543 0 0,0 1-6345 0 0</inkml:trace>
  <inkml:trace contextRef="#ctx0" brushRef="#br0" timeOffset="1590.586">612 1480 6841 0 0,'0'0'4369'0'0,"0"0"-2116"0"0,0 0-906 0 0,0 0-122 0 0,0 0-47 0 0,0 0 53 0 0,0 0-4 0 0,0 0-99 0 0,0 0-116 0 0,0 0-210 0 0,0 0-194 0 0,0 0-148 0 0,0 0-123 0 0,34-3-111 0 0,106-11-101 0 0,0-17-757 0 0,-116 23-107 0 0,-5 1-1345 0 0,-4 3-2520 0 0,-2 1-6793 0 0</inkml:trace>
  <inkml:trace contextRef="#ctx0" brushRef="#br0" timeOffset="2576.447">1277 975 4713 0 0,'0'0'1580'0'0,"0"0"-209"0"0,0 0 82 0 0,0 0 96 0 0,0 0-6 0 0,0 0-13 0 0,0 0-130 0 0,0 0-73 0 0,0 0-83 0 0,0 0-178 0 0,0 0-140 0 0,0 0-117 0 0,11 9-59 0 0,35 26-77 0 0,19-12 1066 0 0,-47-21-1375 0 0,-4-1-226 0 0,1 0 0 0 0,0-1-1 0 0,0-1 1 0 0,-1 0 0 0 0,1-1 0 0 0,-1-1-1 0 0,1 0 1 0 0,-1-1 0 0 0,0-1 0 0 0,0 0-1 0 0,0 0 1 0 0,-1-2 0 0 0,0 1 0 0 0,0-2-1 0 0,-1 0 1 0 0,0 0 0 0 0,0-1 0 0 0,-1-1-1 0 0,0 0 1 0 0,-1 0 0 0 0,5-7-138 0 0,-9 9 16 0 0,-1 1 1 0 0,-1-1-1 0 0,0 0 1 0 0,0 0-1 0 0,0 0 0 0 0,-1-1 1 0 0,0 1-1 0 0,-1-1 1 0 0,0 0-1 0 0,0 0 1 0 0,-1 0-1 0 0,0 0 1 0 0,0 0-1 0 0,-1 0 0 0 0,0 0-16 0 0,-1 7-10 0 0,1-1 0 0 0,-1 1-1 0 0,1 0 1 0 0,-1-1-1 0 0,0 1 1 0 0,0 0 0 0 0,0 0-1 0 0,0 0 1 0 0,0 0-1 0 0,0 0 1 0 0,-1 0 0 0 0,1 0-1 0 0,0 0 1 0 0,-1 0-1 0 0,0 1 1 0 0,1-1 0 0 0,-1 1-1 0 0,0-1 1 0 0,0 1-1 0 0,0-1 1 0 0,0 1 0 0 0,0 0-1 0 0,0 0 1 0 0,-1 0-1 0 0,1 0 1 0 0,0 1 0 0 0,0-1-1 0 0,-1 1 1 0 0,1-1-1 0 0,0 1 1 0 0,-1 0 0 0 0,1-1-1 0 0,0 1 1 0 0,-1 1 10 0 0,-84 11-564 0 0,48 13 508 0 0,2 1 0 0 0,0 2-1 0 0,2 2 1 0 0,1 1 0 0 0,2 1 0 0 0,1 2 0 0 0,-27 38 56 0 0,49-63 9 0 0,0 0 1 0 0,1 1-1 0 0,0 0 1 0 0,0 1-1 0 0,1 0 1 0 0,0 0-1 0 0,1 0 1 0 0,1 1 0 0 0,0 0-1 0 0,0 0 1 0 0,1 0-1 0 0,1 1 1 0 0,0-1-1 0 0,0 1 1 0 0,1 0-1 0 0,1 0 1 0 0,0 0 0 0 0,1 1-10 0 0,4-6 43 0 0,1 0 1 0 0,0 0-1 0 0,0 0 1 0 0,0-1-1 0 0,1 1 1 0 0,0-1 0 0 0,1-1-1 0 0,-1 1 1 0 0,1-1-1 0 0,1 0 1 0 0,-1-1 0 0 0,1 0-1 0 0,0 0 1 0 0,0 0-1 0 0,0-1 1 0 0,1 0 0 0 0,0-1-1 0 0,-1 0 1 0 0,1-1-1 0 0,0 1 1 0 0,0-2-1 0 0,3 1-43 0 0,19 4 250 0 0,1-2 0 0 0,-1-1 0 0 0,1-2 0 0 0,0-1 0 0 0,26-3-250 0 0,-34 0 93 0 0,0-1 0 0 0,-1-1 0 0 0,1-1 0 0 0,-1-1 0 0 0,-1-1 0 0 0,0-1 0 0 0,0-1 0 0 0,0-1 1 0 0,2-2-94 0 0,-22 11-66 0 0,0 0 0 0 0,0 0 0 0 0,0 0 0 0 0,0 0 0 0 0,-1 0 0 0 0,1 0 0 0 0,-1 0 0 0 0,0-1 1 0 0,1 1-1 0 0,-1-1 0 0 0,0 1 0 0 0,0 0 0 0 0,0-1 0 0 0,-1 0 0 0 0,1 1 0 0 0,-1-1 0 0 0,1 1 1 0 0,-1-1-1 0 0,0 0 0 0 0,0 1 0 0 0,0-2 66 0 0,-9-17-8285 0 0,5 17-4000 0 0</inkml:trace>
  <inkml:trace contextRef="#ctx0" brushRef="#br0" timeOffset="3231.73">1869 1273 8898 0 0,'0'0'2232'0'0,"0"0"-445"0"0,0 0-245 0 0,0 0-142 0 0,0 0-121 0 0,0 0-188 0 0,0 0-224 0 0,0 0-208 0 0,0 0-136 0 0,0 0-7 0 0,0 0 61 0 0,0 0 38 0 0,0 0-19 0 0,2 8-88 0 0,16 80 699 0 0,-4 62 439 0 0,-10-169-1514 0 0,1 0 1 0 0,0 0-1 0 0,2 0 0 0 0,0 1 1 0 0,1 0-1 0 0,8-14-132 0 0,0 1 134 0 0,-9 13-68 0 0,0 1 1 0 0,1 0-1 0 0,1 1 0 0 0,1 0 0 0 0,0 0 1 0 0,2 1-1 0 0,-1 1 0 0 0,2-1 1 0 0,0 2-1 0 0,0 0 0 0 0,1 1 0 0 0,1 0 1 0 0,0 0-67 0 0,-12 13-1 0 0,-1 0 0 0 0,1-1 0 0 0,-1 1 1 0 0,1 0-1 0 0,-1 0 0 0 0,0 1 0 0 0,1-1 1 0 0,-1 0-1 0 0,0 1 0 0 0,0-1 0 0 0,0 1 1 0 0,0 0-1 0 0,0-1 0 0 0,-1 1 1 0 0,1 0-1 0 0,0 0 0 0 0,-1 0 0 0 0,1 1 1 0 0,-1-1-1 0 0,0 0 0 0 0,0 0 0 0 0,0 1 1 0 0,0-1-1 0 0,0 1 0 0 0,0-1 0 0 0,-1 1 1 0 0,1-1-1 0 0,-1 1 0 0 0,0-1 1 0 0,0 1-1 0 0,0 0 0 0 0,0-1 0 0 0,0 1 1 0 0,0-1-1 0 0,-1 1 0 0 0,0 0 1 0 0,3 8 3 0 0,1 17-2 0 0,13 35-528 0 0,1-63-3002 0 0,-9-6-4604 0 0,-3 2-3771 0 0</inkml:trace>
  <inkml:trace contextRef="#ctx0" brushRef="#br0" timeOffset="3809.801">1286 537 2152 0 0,'0'0'1993'0'0,"0"0"-97"0"0,0 0 110 0 0,0 0 74 0 0,0 0-60 0 0,0 0-183 0 0,0 0-248 0 0,0 0-268 0 0,0 0-220 0 0,0 0-153 0 0,0 0-87 0 0,0 0-31 0 0,0 0 54 0 0,3-1 48 0 0,18-10-263 0 0,-1-1 0 0 0,-1-1 0 0 0,0-1 0 0 0,-1-1 0 0 0,0 0 0 0 0,-1-1-1 0 0,6-8-668 0 0,-9 9 117 0 0,0 0-1 0 0,-1-1 0 0 0,-1 0 0 0 0,0-1 0 0 0,-2-1 0 0 0,0 0 0 0 0,0 0 0 0 0,-2-1 1 0 0,0 0-1 0 0,-1 0 0 0 0,-1-1 0 0 0,-1 0 0 0 0,1-12-116 0 0,3 29-118 0 0,0 10 165 0 0,51 71 192 0 0,33 119-32 0 0,-77-170-3625 0 0,10-16-5033 0 0,-24-11-4128 0 0</inkml:trace>
  <inkml:trace contextRef="#ctx0" brushRef="#br0" timeOffset="4628.838">2374 821 7570 0 0,'0'0'2229'0'0,"0"0"-317"0"0,0 0-168 0 0,0 0-78 0 0,0 0-87 0 0,0 0-187 0 0,0 0-267 0 0,0 0-240 0 0,0 0-153 0 0,0 0-104 0 0,0 0-43 0 0,21 0 2444 0 0,191-19 414 0 0,-20 15-2782 0 0,-149-14-777 0 0,-30 7-398 0 0,-13 11-183 0 0,11-10 1005 0 0,-8 7-4340 0 0,-3 1-6149 0 0,0 2-1607 0 0</inkml:trace>
  <inkml:trace contextRef="#ctx0" brushRef="#br0" timeOffset="4898.514">2514 1023 9082 0 0,'0'0'3558'0'0,"0"0"-1608"0"0,0 0-609 0 0,0 0 41 0 0,0 0 22 0 0,0 0-133 0 0,0 0-267 0 0,0 0-291 0 0,0 0-216 0 0,0 0-121 0 0,0 0-36 0 0,0 0 102 0 0,0 0 76 0 0,0 6 64 0 0,1-5-555 0 0,-1 1 18 0 0,-1-1 0 0 0,1 0 1 0 0,1 1-1 0 0,-1-1 0 0 0,0 0 0 0 0,0 0 0 0 0,0 1 0 0 0,1-1 0 0 0,-1 0 1 0 0,1 0-1 0 0,-1 1 0 0 0,1-1 0 0 0,-1 0 0 0 0,1 0 0 0 0,0 0 0 0 0,-1 0 0 0 0,1 0 1 0 0,0 0-1 0 0,0 0 0 0 0,0 0 0 0 0,0 0 0 0 0,0 0 0 0 0,0-1 0 0 0,0 1 1 0 0,0 0-1 0 0,0 0 0 0 0,0-1 0 0 0,1 1 0 0 0,-1-1 0 0 0,0 1 0 0 0,0-1 0 0 0,0 0 1 0 0,1 1-1 0 0,-1-1 0 0 0,1 0-45 0 0,24 1 361 0 0,0-1 1 0 0,0-2 0 0 0,0 0-1 0 0,0-2 1 0 0,-1-1-1 0 0,21-6-361 0 0,-19 5 41 0 0,18-1-212 0 0,-27 7-8715 0 0,-17 0-3236 0 0</inkml:trace>
  <inkml:trace contextRef="#ctx0" brushRef="#br0" timeOffset="7034.718">3429 662 3929 0 0,'0'0'1432'0'0,"0"0"-90"0"0,0 0 167 0 0,0 0 258 0 0,0 0 83 0 0,0 0-172 0 0,0 0-275 0 0,0 0-406 0 0,0 0-340 0 0,0 0-248 0 0,0 0-156 0 0,-8 1 5 0 0,3 0-176 0 0,0 1 0 0 0,0-1 1 0 0,0 1-1 0 0,0 0 0 0 0,0 0 1 0 0,0 0-1 0 0,0 1 0 0 0,1 0 0 0 0,-1 0 1 0 0,1 0-1 0 0,0 0 0 0 0,0 1 1 0 0,0-1-1 0 0,-1 3-82 0 0,-15 16 248 0 0,0 0-1 0 0,2 2 1 0 0,0 0 0 0 0,2 1 0 0 0,0 1-1 0 0,2 0 1 0 0,1 1 0 0 0,1 0 0 0 0,2 1-1 0 0,0 1 1 0 0,2 0 0 0 0,1 0 0 0 0,2 0-1 0 0,1 1 1 0 0,1-1 0 0 0,1 1 0 0 0,2 28-248 0 0,1-52 30 0 0,0-1 0 0 0,1 1 1 0 0,-1-1-1 0 0,1 1 1 0 0,0-1-1 0 0,0 0 0 0 0,1 0 1 0 0,0 0-1 0 0,0 0 1 0 0,0 0-1 0 0,0 0 0 0 0,1-1 1 0 0,-1 0-1 0 0,1 1 1 0 0,0-1-1 0 0,1-1 0 0 0,-1 1 1 0 0,1-1-1 0 0,0 0 1 0 0,-1 0-1 0 0,1 0 0 0 0,1 0 1 0 0,-1-1-1 0 0,0 0 1 0 0,0 0-1 0 0,1 0 0 0 0,1-1-30 0 0,10 4 173 0 0,0-1 0 0 0,1-1 0 0 0,0-1 0 0 0,-1 0 0 0 0,1-2 0 0 0,0 0 0 0 0,0-1 0 0 0,3 0-173 0 0,13-7 238 0 0,0-1 0 0 0,-1-2 0 0 0,0-1 1 0 0,-1-1-1 0 0,0-2 0 0 0,-1-1 0 0 0,-1-2 0 0 0,0-1 0 0 0,10-10-238 0 0,-22 20 63 0 0,0-2 0 0 0,-1 0 0 0 0,0-1 0 0 0,-1 0 0 0 0,0-2 0 0 0,-1 0 0 0 0,-1 0 0 0 0,0-1 0 0 0,-1-1 0 0 0,0-1 0 0 0,-2 0 0 0 0,0 0 0 0 0,-1-1 0 0 0,0 0 0 0 0,-2-1 0 0 0,0 0-1 0 0,-1 0 1 0 0,-1-1 0 0 0,0-2-63 0 0,-5 12-10 0 0,0-1-1 0 0,0 0 1 0 0,-1 0-1 0 0,0 1 1 0 0,-1-1-1 0 0,0 0 1 0 0,-1 1-1 0 0,0-1 1 0 0,-1 1-1 0 0,0 0 1 0 0,0-1-1 0 0,-1 1 1 0 0,-1 1-1 0 0,0-1 1 0 0,0 1-1 0 0,0-1 1 0 0,-2 2-1 0 0,1-1 1 0 0,-1 1-1 0 0,0 0 1 0 0,0 0-1 0 0,-1 1 1 0 0,0 0-1 0 0,-1 0 11 0 0,-5-2-204 0 0,0 0-1 0 0,0 1 1 0 0,-1 1-1 0 0,-1 0 1 0 0,1 1-1 0 0,-1 1 1 0 0,0 0-1 0 0,0 1 0 0 0,0 1 1 0 0,-1 1-1 0 0,1 0 1 0 0,-1 1-1 0 0,1 1 1 0 0,-1 0-1 0 0,1 1 1 0 0,-1 1-1 0 0,1 0 1 0 0,-1 2-1 0 0,1 0 0 0 0,0 0 1 0 0,1 2-1 0 0,-1 0 1 0 0,1 1-1 0 0,-5 3 205 0 0,-33 19-2615 0 0,19-8-2334 0 0,6-2-6428 0 0</inkml:trace>
  <inkml:trace contextRef="#ctx0" brushRef="#br0" timeOffset="7428.929">3112 1086 9714 0 0,'0'0'2001'0'0,"0"0"-360"0"0,0 0-110 0 0,0 0 4 0 0,0 0-53 0 0,0 0-203 0 0,0 0-298 0 0,0 0-281 0 0,0 0-210 0 0,0 0-110 0 0,0 0-9 0 0,0 0 17 0 0,6-11 1 0 0,18-33-10 0 0,43-8 758 0 0,-52 44-983 0 0,14-8 67 0 0,0 1 0 0 0,1 1 0 0 0,1 1 0 0 0,-1 2 0 0 0,2 1 0 0 0,31-6-221 0 0,-60 16 1 0 0,0-1 0 0 0,0 0 1 0 0,-1 1-1 0 0,1 0 0 0 0,0 0 1 0 0,0 0-1 0 0,0 0 1 0 0,-1 0-1 0 0,1 0 0 0 0,0 1 1 0 0,0-1-1 0 0,0 1 0 0 0,-1 0 1 0 0,1 0-1 0 0,0 0 1 0 0,-1 0-1 0 0,1 0 0 0 0,-1 1 1 0 0,0-1-1 0 0,1 1 0 0 0,-1-1 1 0 0,0 1-1 0 0,0 0 1 0 0,0 0-1 0 0,0 0 0 0 0,0 0 1 0 0,0 0-1 0 0,0 1 0 0 0,-1-1 1 0 0,1 1-1 0 0,-1-1 1 0 0,0 1-1 0 0,1 1-1 0 0,4 7 84 0 0,1-1 1 0 0,1 1 0 0 0,0-1-1 0 0,0-1 1 0 0,1 0-1 0 0,0 0 1 0 0,0 0 0 0 0,1-1-1 0 0,0-1 1 0 0,1 1-1 0 0,0-2 1 0 0,0 1 0 0 0,0-2-1 0 0,1 0 1 0 0,0 0-1 0 0,0-1 1 0 0,0 0 0 0 0,0-1-1 0 0,1 0 1 0 0,-1-1-1 0 0,1-1 1 0 0,0 0 0 0 0,4 0-85 0 0,-17-1 86 0 0,0 0 18 0 0,0 0-8 0 0,0-19-248 0 0,-15-22-2083 0 0,5 20-4636 0 0,8 13-3224 0 0</inkml:trace>
  <inkml:trace contextRef="#ctx0" brushRef="#br0" timeOffset="7942.338">3497 246 9162 0 0,'0'0'1966'0'0,"0"0"-199"0"0,0 0-15 0 0,0 0 81 0 0,0 0-30 0 0,0 0-194 0 0,0 0-306 0 0,0 0-295 0 0,0 0-245 0 0,0 0-176 0 0,0 0-102 0 0,0 0-107 0 0,0 0-50 0 0,-1-4-36 0 0,1 3-280 0 0,0 1 1 0 0,0-1-1 0 0,0 0 0 0 0,0 1 0 0 0,-1-1 1 0 0,1 1-1 0 0,0-1 0 0 0,0 0 0 0 0,-1 1 1 0 0,1-1-1 0 0,0 1 0 0 0,-1-1 0 0 0,1 1 1 0 0,0-1-1 0 0,-1 1 0 0 0,1-1 0 0 0,-1 1 1 0 0,1 0-1 0 0,-1-1 0 0 0,1 1 0 0 0,-1 0 1 0 0,1-1-1 0 0,-1 1 0 0 0,0 0 1 0 0,1-1-1 0 0,-1 1 0 0 0,1 0 0 0 0,-1 0 1 0 0,0 0-1 0 0,1 0 0 0 0,-1 0 0 0 0,0 0 1 0 0,1 0-1 0 0,-1 0 0 0 0,1 0 0 0 0,-1 0 1 0 0,0 0-1 0 0,1 0 0 0 0,-1 0 0 0 0,0 0 1 0 0,1 0-1 0 0,-1 1 0 0 0,1-1 0 0 0,-1 0 1 0 0,1 0-1 0 0,-1 1 0 0 0,1-1 0 0 0,-1 1 1 0 0,0-1-1 0 0,1 0 0 0 0,0 1 1 0 0,-1-1-1 0 0,1 1 0 0 0,-1-1 0 0 0,1 1 1 0 0,0-1-1 0 0,-1 1 0 0 0,1-1 0 0 0,0 1 1 0 0,-1-1-1 0 0,1 1 0 0 0,0 0 0 0 0,0-1 1 0 0,0 1-1 0 0,-1-1 0 0 0,1 1 0 0 0,0 0 1 0 0,0-1-1 0 0,0 1-12 0 0,-12 10 16 0 0,-8 6 380 0 0,30-25 727 0 0,68-71-402 0 0,-75 69-161 0 0,-19 31-940 0 0,40-21-2515 0 0,-10 0-493 0 0,-5 0-2857 0 0,-1 0-6096 0 0</inkml:trace>
  <inkml:trace contextRef="#ctx0" brushRef="#br0" timeOffset="8635.785">4132 861 6529 0 0,'0'0'1517'0'0,"0"0"-437"0"0,0 0 50 0 0,0 0 262 0 0,0 0 119 0 0,0 0-98 0 0,0 0-215 0 0,0 0-226 0 0,0 0-150 0 0,0 0-134 0 0,0 0-104 0 0,0 0-81 0 0,0 0-22 0 0,21 19-6 0 0,65 58-16 0 0,-36-50 304 0 0,-42-26-594 0 0,16 0 105 0 0,1-1-1 0 0,-1-1 1 0 0,0-1 0 0 0,-1-2 0 0 0,1 0-1 0 0,0-1 1 0 0,-1-1 0 0 0,0-2-1 0 0,0 0 1 0 0,-1-1 0 0 0,0-2 0 0 0,-1 0-1 0 0,0-1 1 0 0,-1-1 0 0 0,0-1 0 0 0,2-3-274 0 0,-11 11 50 0 0,0-1 0 0 0,-1-1 0 0 0,0 0 1 0 0,0 0-1 0 0,-1-1 0 0 0,0 0 1 0 0,0-1-1 0 0,-1 0 0 0 0,0 0 0 0 0,-1 0 1 0 0,0-1-1 0 0,-1-1 0 0 0,0 1 1 0 0,-1-1-1 0 0,0 0 0 0 0,0 0 0 0 0,-2 0 1 0 0,1 0-1 0 0,-2-1 0 0 0,0 0 1 0 0,0 1-1 0 0,-1-1 0 0 0,-1 0 1 0 0,0-5-52 0 0,-3 12-10 0 0,0 1 0 0 0,0 0 0 0 0,-1 0 0 0 0,0 0 0 0 0,0 1 0 0 0,0-1 0 0 0,0 1-1 0 0,-1 0 1 0 0,0 0 0 0 0,0 0 0 0 0,0 1 0 0 0,0 0 0 0 0,0 0 0 0 0,-1 0-1 0 0,1 0 1 0 0,-1 1 0 0 0,0 0 0 0 0,0 0 0 0 0,0 1 0 0 0,0 0 0 0 0,0 0-1 0 0,0 0 1 0 0,0 1 0 0 0,0-1 0 0 0,0 1 0 0 0,0 1 0 0 0,0-1 0 0 0,0 1-1 0 0,0 0 1 0 0,0 1 0 0 0,-1 0 11 0 0,-129 50-120 0 0,116-42 112 0 0,0 0 5 0 0,0 1-1 0 0,0 0 1 0 0,1 2-1 0 0,1 0 1 0 0,0 1 0 0 0,1 1-1 0 0,1 0 1 0 0,0 1-1 0 0,1 1 1 0 0,0 1-1 0 0,2 0 1 0 0,0 0 0 0 0,1 1-1 0 0,1 1 1 0 0,1 0-1 0 0,-8 21 4 0 0,15-26 19 0 0,0 0-1 0 0,2 0 1 0 0,-1 0-1 0 0,2 0 1 0 0,0 0-1 0 0,1 0 1 0 0,0 0-1 0 0,1 3-18 0 0,0-9 51 0 0,0 0 0 0 0,1 0-1 0 0,0-1 1 0 0,0 1 0 0 0,1-1-1 0 0,0 1 1 0 0,0-1 0 0 0,1 0-1 0 0,0-1 1 0 0,1 1 0 0 0,-1-1-1 0 0,1 0 1 0 0,1 0-1 0 0,-1-1 1 0 0,1 0 0 0 0,0 0-1 0 0,1-1 1 0 0,-1 0 0 0 0,1 0-1 0 0,3 1-50 0 0,4 2 134 0 0,1-1 0 0 0,-1 0 0 0 0,1-1 0 0 0,1-1 0 0 0,-1 0 0 0 0,1-1 0 0 0,0-1 0 0 0,0-1 0 0 0,0 0 0 0 0,8-1-134 0 0,-3 0 113 0 0,-1-2 1 0 0,0 0-1 0 0,0-1 0 0 0,0-1 1 0 0,0-1-1 0 0,14-5-113 0 0,34-19 55 0 0,-53 17-192 0 0,1-3-20 0 0,-13-2-4466 0 0,-4 15-328 0 0,0 1-7175 0 0</inkml:trace>
  <inkml:trace contextRef="#ctx0" brushRef="#br0" timeOffset="9010.494">5049 1038 12283 0 0,'0'0'2739'0'0,"0"0"-1012"0"0,0 0-496 0 0,0 0-124 0 0,0 0-160 0 0,0 0-199 0 0,0 0-191 0 0,0 0-189 0 0,0 0-142 0 0,0 0-68 0 0,0 0-44 0 0,0 0-14 0 0,-25 21-20 0 0,-73 68-26 0 0,68-45-28 0 0,31-37-25 0 0,-2-3 22 0 0,1 0 0 0 0,0 1-1 0 0,0-1 1 0 0,0 0 0 0 0,0 0-1 0 0,1 0 1 0 0,0 0 0 0 0,0 0-1 0 0,0 0 1 0 0,0 0 0 0 0,1 0 0 0 0,0 0-1 0 0,-1 0 1 0 0,1-1 0 0 0,0 1-1 0 0,1-1 1 0 0,-1 1 0 0 0,1-1 0 0 0,0 0-1 0 0,-1 0 1 0 0,1 0 0 0 0,1 0-1 0 0,-1-1 1 0 0,0 1 0 0 0,1-1-1 0 0,-1 0 1 0 0,1 0 0 0 0,0 0 0 0 0,-1 0-1 0 0,1-1 1 0 0,0 1 0 0 0,0-1-1 0 0,0 0 1 0 0,0 0 0 0 0,0-1 0 0 0,0 1-1 0 0,1-1 1 0 0,0 0-23 0 0,5 2 148 0 0,0-1-1 0 0,0 0 1 0 0,0 0-1 0 0,0-1 1 0 0,0-1 0 0 0,0 0-1 0 0,0 0 1 0 0,0-1-1 0 0,-1 0 1 0 0,1 0 0 0 0,0-1-1 0 0,-1-1 1 0 0,0 0-1 0 0,1 0 1 0 0,-2 0 0 0 0,1-1-1 0 0,0-1 1 0 0,-1 1-1 0 0,0-2 1 0 0,0 1 0 0 0,-1-1-1 0 0,0 0 1 0 0,0 0 0 0 0,-1-1-1 0 0,3-4-147 0 0,-5 7 9 0 0,1 0-1 0 0,-2 0 1 0 0,1-1-1 0 0,-1 1 1 0 0,0-1-1 0 0,0 0 1 0 0,0 0-1 0 0,-1 0 1 0 0,0-1-1 0 0,0 1 1 0 0,0 0-1 0 0,-1-1 1 0 0,0 1-1 0 0,-1-1 1 0 0,1 0-1 0 0,-1 1 1 0 0,0-1-1 0 0,-1 1 1 0 0,0-1-1 0 0,0 1 1 0 0,0-1-1 0 0,-1 1 1 0 0,0-1-1 0 0,0 1 1 0 0,0 0-1 0 0,-1 0 0 0 0,-2-4-8 0 0,-62-27-2036 0 0,42 34-1314 0 0,-2 2-3682 0 0,13 1-5069 0 0</inkml:trace>
  <inkml:trace contextRef="#ctx0" brushRef="#br0" timeOffset="9309.787">4892 1145 12131 0 0,'0'0'2836'0'0,"0"0"-1010"0"0,0 0-512 0 0,0 0-129 0 0,0 0-135 0 0,0 0-181 0 0,0 0-197 0 0,0 0-198 0 0,0 0-166 0 0,0 0-59 0 0,0 0-55 0 0,0 0-45 0 0,0 0-5 0 0,18-4-47 0 0,56-8-25 0 0,-14 20 218 0 0,-43 0-258 0 0,60 18 169 0 0,-45-12-409 0 0,-15-12-838 0 0,-8-1-1962 0 0,0 0-5462 0 0,-5-1-2667 0 0</inkml:trace>
  <inkml:trace contextRef="#ctx0" brushRef="#br0" timeOffset="10364.385">4419 338 784 0 0,'0'0'3082'0'0,"0"0"-1359"0"0,0 0-278 0 0,0 0 103 0 0,0 0 118 0 0,0 0-35 0 0,0 0-115 0 0,0 0-149 0 0,0 0-182 0 0,0 0-146 0 0,0 0-108 0 0,0 0-80 0 0,0 0-43 0 0,-1-9-60 0 0,-3-28-53 0 0,29-1 2737 0 0,110-77-592 0 0,11-23-1620 0 0,-146 138-1217 0 0,1 0 0 0 0,-1 1-1 0 0,0-1 1 0 0,0 0-1 0 0,0 1 1 0 0,0-1-1 0 0,0 0 1 0 0,0 1 0 0 0,0-1-1 0 0,1 0 1 0 0,-1 0-1 0 0,0 1 1 0 0,0-1-1 0 0,1 0 1 0 0,-1 0 0 0 0,0 1-1 0 0,0-1 1 0 0,1 0-1 0 0,-1 0 1 0 0,0 0-1 0 0,0 1 1 0 0,1-1 0 0 0,-1 0-1 0 0,0 0 1 0 0,1 0-1 0 0,-1 0 1 0 0,0 0-1 0 0,1 0 1 0 0,-1 1 0 0 0,0-1-1 0 0,1 0 1 0 0,-1 0-1 0 0,0 0 1 0 0,1 0-1 0 0,-1 0 1 0 0,0 0 0 0 0,1-1-1 0 0,-1 1 1 0 0,0 0-1 0 0,1 0 1 0 0,-1 0-1 0 0,0 0 1 0 0,0 0 0 0 0,1 0-1 0 0,-1-1 1 0 0,0 1-1 0 0,1 0 1 0 0,-1 0-1 0 0,0 0 1 0 0,0-1 0 0 0,1 1-1 0 0,-1 0 1 0 0,0 0-1 0 0,0-1 1 0 0,1 1-1 0 0,-1 0 1 0 0,0 0 0 0 0,0-1-3 0 0,7 20 170 0 0,90 128 547 0 0,-7 22-216 0 0,-88-159-862 0 0,3 3 588 0 0,-3-11-4076 0 0,2-1-3644 0 0,-2-1-5191 0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9:06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96 4249 0 0,'0'0'1391'0'0,"0"0"-303"0"0,0 0-60 0 0,0 0 262 0 0,0 0 366 0 0,0 0 223 0 0,0 0-84 0 0,0 0-252 0 0,0 0-326 0 0,0 0-264 0 0,0 0-178 0 0,-4-9-148 0 0,-12-25-84 0 0,16 34-524 0 0,0 1 1 0 0,0-1 0 0 0,0 0-1 0 0,0 1 1 0 0,0-1 0 0 0,0 0-1 0 0,0 1 1 0 0,-1-1 0 0 0,1 0-1 0 0,0 1 1 0 0,0-1 0 0 0,0 1-1 0 0,0-1 1 0 0,0 0 0 0 0,0 0-1 0 0,-1 1 1 0 0,1-1 0 0 0,0 0-1 0 0,0 1 1 0 0,0-1 0 0 0,-1 0-1 0 0,1 0 1 0 0,0 1 0 0 0,-1-1-1 0 0,1 0 1 0 0,0 0 0 0 0,0 1-1 0 0,-1-1 1 0 0,1 0 0 0 0,0 0-1 0 0,-1 0 1 0 0,1 0 0 0 0,0 0-1 0 0,-1 1 1 0 0,1-1 0 0 0,0 0-1 0 0,-1 0 1 0 0,1 0 0 0 0,-1 0-1 0 0,1 0 1 0 0,0 0 0 0 0,-1 0-1 0 0,1 0 1 0 0,0 0 0 0 0,-1-1-1 0 0,1 1 1 0 0,0 0 0 0 0,-1 0-1 0 0,1 0 1 0 0,0 0 0 0 0,-1 0-1 0 0,1 0 1 0 0,0-1 0 0 0,-1 1-1 0 0,1 0 1 0 0,0 0 0 0 0,-1-1-1 0 0,1 1 1 0 0,0 0 0 0 0,0 0-1 0 0,0-1 1 0 0,-1 1 0 0 0,1 0-20 0 0,0 1 57 0 0,-233 675 595 0 0,69-334-781 0 0,150-305-166 0 0,14-36 118 0 0,8-22-480 0 0,72-114 866 0 0,-7-5 0 0 0,-5-2 0 0 0,25-87-209 0 0,32-138 727 0 0,-115 341-591 0 0,-3 8 954 0 0,-8 89-945 0 0,-1-9-101 0 0,2 1-1 0 0,3 0 1 0 0,3-1-1 0 0,3 0 1 0 0,2 0-1 0 0,6 12-43 0 0,-14-64-8 0 0,1 5 5 0 0,0 0 1 0 0,1 0-1 0 0,0-1 0 0 0,2 0 0 0 0,-1 0 1 0 0,2 0-1 0 0,0-1 0 0 0,0 0 0 0 0,1 0 0 0 0,9 8 3 0 0,-16-19 32 0 0,0-1-1 0 0,1 0 1 0 0,-1 0 0 0 0,0 0-1 0 0,1 0 1 0 0,-1-1-1 0 0,0 1 1 0 0,1 0-1 0 0,-1-1 1 0 0,1 0-1 0 0,-1 0 1 0 0,1 0 0 0 0,-1 0-1 0 0,1 0 1 0 0,-1 0-1 0 0,0 0 1 0 0,1-1-1 0 0,-1 1 1 0 0,1-1-1 0 0,-1 0 1 0 0,0 0-1 0 0,1 0 1 0 0,-1 0 0 0 0,0 0-1 0 0,0 0 1 0 0,0-1-1 0 0,0 1 1 0 0,0-1-1 0 0,0 1 1 0 0,0-1-1 0 0,-1 0 1 0 0,1 0 0 0 0,0 0-1 0 0,-1 0 1 0 0,1 0-1 0 0,-1 0 1 0 0,0 0-1 0 0,1-2-31 0 0,17-28 295 0 0,-1-1-1 0 0,-1 0 0 0 0,-2-1 0 0 0,10-34-294 0 0,-21 58 32 0 0,14-43 56 0 0,-1-2 1 0 0,-3 1 0 0 0,-2-2 0 0 0,-3 1 0 0 0,1-39-89 0 0,-9-31 46 0 0,-2 125-150 0 0,1 0-1 0 0,0 1 0 0 0,-1-1 1 0 0,1 0-1 0 0,0 1 0 0 0,-1-1 1 0 0,1 0-1 0 0,0 0 0 0 0,-1 1 0 0 0,1-1 1 0 0,-1 0-1 0 0,1 0 0 0 0,-1 0 1 0 0,1 1-1 0 0,0-1 0 0 0,-1 0 1 0 0,1 0-1 0 0,-1 0 0 0 0,1 0 1 0 0,-1 0-1 0 0,1 0 0 0 0,-1 0 1 0 0,1 0-1 0 0,-1 0 0 0 0,1 0 0 0 0,0 0 1 0 0,-1 0-1 0 0,1-1 0 0 0,-1 1 1 0 0,1 0-1 0 0,-1 0 0 0 0,1 0 1 0 0,0-1-1 0 0,-1 1 0 0 0,1 0 1 0 0,-1 0-1 0 0,1-1 0 0 0,0 1 1 0 0,-1 0-1 0 0,1-1 105 0 0,-2 24-3764 0 0,1-7-2389 0 0,-1-1-5459 0 0</inkml:trace>
  <inkml:trace contextRef="#ctx0" brushRef="#br0" timeOffset="324.392">1206 449 15243 0 0,'0'0'1353'0'0,"0"0"-556"0"0,0 0-261 0 0,0 0 143 0 0,0 0 194 0 0,0 0 68 0 0,0 0-114 0 0,0 0-207 0 0,0 0-216 0 0,-22 35-139 0 0,-64 109-109 0 0,60-73-57 0 0,27-60-87 0 0,-1-7-6 0 0,0 1 1 0 0,-1-1-1 0 0,1 0 0 0 0,1 0 1 0 0,-1 0-1 0 0,1 1 1 0 0,0-1-1 0 0,0 0 0 0 0,0 0 1 0 0,0 0-1 0 0,1 0 1 0 0,-1 0-1 0 0,1 0 0 0 0,0 0 1 0 0,0-1-1 0 0,1 1 1 0 0,-1-1-1 0 0,1 1 1 0 0,-1-1-1 0 0,1 0 0 0 0,0 0 1 0 0,1 0-1 0 0,-1-1 1 0 0,0 1-1 0 0,1-1 0 0 0,-1 1 1 0 0,1-1-1 0 0,0 0 1 0 0,0-1-1 0 0,0 1 0 0 0,0-1 1 0 0,0 0-1 0 0,0 1 1 0 0,0-2-1 0 0,4 2-6 0 0,4-4 131 0 0,-1 1 0 0 0,1-2-1 0 0,-1 1 1 0 0,0-1 0 0 0,1-1 0 0 0,-1 0 0 0 0,-1-1 0 0 0,1 0-1 0 0,-1 0 1 0 0,0-1 0 0 0,0-1 0 0 0,0 0 0 0 0,-1 0 0 0 0,0-1-1 0 0,-1 0 1 0 0,1 0 0 0 0,-2-1 0 0 0,1 0 0 0 0,-1 0 0 0 0,-1-1-1 0 0,1 0 1 0 0,-2 0 0 0 0,1-1 0 0 0,-2 1 0 0 0,1-1 0 0 0,-1 0-1 0 0,-1-1 1 0 0,0 1 0 0 0,1-9-131 0 0,0 8-26 0 0,-1 0 0 0 0,0 0-1 0 0,0 0 1 0 0,-1-1 0 0 0,-1 0 0 0 0,0 1-1 0 0,0-1 1 0 0,-2 0 0 0 0,1 1 0 0 0,-2-1 0 0 0,0 1-1 0 0,0-1 1 0 0,-1 1 0 0 0,-1 0 0 0 0,0 0-1 0 0,0 0 1 0 0,-1 0 0 0 0,-1 1 0 0 0,0 0 0 0 0,-1 0-1 0 0,-4-6 27 0 0,-22-3-2820 0 0,16 17-5557 0 0,8 3-3601 0 0</inkml:trace>
  <inkml:trace contextRef="#ctx0" brushRef="#br0" timeOffset="601.359">1743 33 17180 0 0,'0'0'3007'0'0,"0"0"-1627"0"0,0 0-705 0 0,0 0 19 0 0,0 0 99 0 0,0 0 18 0 0,0 0-114 0 0,0 0-242 0 0,0 0-192 0 0,0 0-72 0 0,0 0 10 0 0,0 0 26 0 0,0 0-1 0 0,3 20-34 0 0,6 65-65 0 0,-13 42 60 0 0,4-114-182 0 0,-2 26-5 0 0,3 0 0 0 0,1 0 0 0 0,2 0-1 0 0,1 0 1 0 0,2 0 0 0 0,7 19 0 0 0,32 56-1308 0 0,-43-111-796 0 0,-2-12-9917 0 0,-3 5 952 0 0</inkml:trace>
  <inkml:trace contextRef="#ctx0" brushRef="#br0" timeOffset="1103.289">1616 313 10178 0 0,'0'0'1813'0'0,"0"0"-803"0"0,0 0-357 0 0,0 0 87 0 0,0 0 152 0 0,0 0 19 0 0,0 0-114 0 0,0 0-150 0 0,0 0-149 0 0,0 0-114 0 0,0 0-102 0 0,0 0-83 0 0,0 0-59 0 0,27 10-60 0 0,79 31-31 0 0,-27 4 9 0 0,-57-37 25 0 0,0-1 1 0 0,1-1 0 0 0,-1-1-1 0 0,1-1 1 0 0,0-1 0 0 0,0-1-1 0 0,0-1 1 0 0,1-1-1 0 0,14-3-83 0 0,4 3 703 0 0,-28-1-333 0 0,1-1 1 0 0,-1-1 0 0 0,0 0-1 0 0,-1-1 1 0 0,1 0-1 0 0,-1-1 1 0 0,0-1 0 0 0,0 0-1 0 0,0-1 1 0 0,4-3-371 0 0,-11 6 111 0 0,1 1 0 0 0,-1-1 0 0 0,0-1 0 0 0,0 1 0 0 0,-1-1 0 0 0,1 0 0 0 0,-1 0 0 0 0,0-1 0 0 0,-1 0 0 0 0,1 0 0 0 0,-1 0 0 0 0,0 0-1 0 0,0 0 1 0 0,-1-1 0 0 0,0 0 0 0 0,0 0 0 0 0,-1 0 0 0 0,0 0 0 0 0,0 0 0 0 0,0 0 0 0 0,-1 0 0 0 0,0-1 0 0 0,-1 1 0 0 0,0-2-111 0 0,0 7 4 0 0,0 0-1 0 0,0 0 1 0 0,-1 0-1 0 0,1 0 1 0 0,-1 0-1 0 0,1-1 0 0 0,-1 2 1 0 0,0-1-1 0 0,0 0 1 0 0,0 0-1 0 0,0 0 1 0 0,0 0-1 0 0,0 0 1 0 0,-1 1-1 0 0,1-1 1 0 0,0 1-1 0 0,-1-1 1 0 0,1 1-1 0 0,-1-1 1 0 0,0 1-1 0 0,1 0 1 0 0,-1 0-1 0 0,0 0 1 0 0,0 0-1 0 0,0 0 1 0 0,0 0-1 0 0,0 0 1 0 0,0 1-1 0 0,0-1 0 0 0,0 1 1 0 0,0-1-1 0 0,0 1 1 0 0,0 0-1 0 0,0 0 1 0 0,-1 0-4 0 0,-74 10-233 0 0,61 0 172 0 0,0 0 0 0 0,1 1 0 0 0,0 1 0 0 0,1 0 0 0 0,1 1-1 0 0,0 0 1 0 0,0 2 0 0 0,2-1 0 0 0,0 1 0 0 0,0 1-1 0 0,1 0 1 0 0,1 0 0 0 0,1 1 0 0 0,1 0 0 0 0,0 0 0 0 0,-4 16 61 0 0,9-27-9 0 0,-1 0 1 0 0,1 0 0 0 0,0 1 0 0 0,1-1 0 0 0,-1 0 0 0 0,1 1 0 0 0,0 0 0 0 0,1-1 0 0 0,0 1 0 0 0,0-1-1 0 0,0 1 1 0 0,1 0 0 0 0,0-1 0 0 0,0 1 0 0 0,1-1 0 0 0,0 0 0 0 0,0 1 0 0 0,0-1 0 0 0,1 0 0 0 0,0 0 0 0 0,0 0-1 0 0,0-1 1 0 0,1 1 0 0 0,0-1 0 0 0,0 0 0 0 0,0 0 0 0 0,1 0 0 0 0,0 0 8 0 0,13 5 4 0 0,1-2 1 0 0,0 0 0 0 0,0-1-1 0 0,1-1 1 0 0,-1 0-1 0 0,1-2 1 0 0,1-1-1 0 0,-1 0 1 0 0,0-1 0 0 0,1-1-1 0 0,-1-1 1 0 0,1-1-1 0 0,-1-1 1 0 0,1-1-5 0 0,88-21-518 0 0,-69 1-6411 0 0,-33 19-4686 0 0</inkml:trace>
  <inkml:trace contextRef="#ctx0" brushRef="#br0" timeOffset="1651.816">2951 335 12755 0 0,'0'0'2655'0'0,"0"0"-836"0"0,0 0-325 0 0,0 0-45 0 0,0 0-58 0 0,0 0-157 0 0,0 0-269 0 0,0 0-282 0 0,0 0-197 0 0,0 0-124 0 0,0 0-83 0 0,0 0-33 0 0,0 0-57 0 0,-2-2-45 0 0,-11-11 43 0 0,21 13-293 0 0,43-46 768 0 0,-130 137-686 0 0,76-79-1596 0 0,2-3-7673 0 0,1-8-2487 0 0</inkml:trace>
  <inkml:trace contextRef="#ctx0" brushRef="#br0" timeOffset="2053.377">2981 560 16532 0 0,'0'0'2576'0'0,"0"0"-1028"0"0,0 0-379 0 0,0 0 4 0 0,0 0-26 0 0,0 0-104 0 0,0 0-257 0 0,0 0-270 0 0,0 0-178 0 0,0 0-104 0 0,0 0-62 0 0,0 0-59 0 0,0 0-29 0 0,-1 4-30 0 0,-15 40 74 0 0,16-44-142 0 0,0 0 1 0 0,0 0-14 0 0,0 0 2 0 0,0 0 0 0 0,0 0-9 0 0,19-18-31 0 0,1 10-815 0 0,3 23-30 0 0,-22-15 834 0 0,-1 0-41 0 0,0 0-107 0 0,-4 9-4517 0 0,-2-4-4588 0 0,3-5-1804 0 0</inkml:trace>
  <inkml:trace contextRef="#ctx0" brushRef="#br0" timeOffset="2568.58">543 1060 3617 0 0,'0'0'2127'0'0,"0"0"-471"0"0,0 0-295 0 0,0 0-25 0 0,0 0 8 0 0,0 0 24 0 0,0 0-10 0 0,0 0-70 0 0,0 0-125 0 0,0 0-185 0 0,0 0-181 0 0,0 0-109 0 0,0 0-34 0 0,-17 7-21 0 0,-50 21 5 0 0,67-28-526 0 0,0 0 0 0 0,0 0 0 0 0,1 0-1 0 0,-1 0 1 0 0,0 0 0 0 0,1 0 0 0 0,-1 0 0 0 0,0 1 0 0 0,0-1 0 0 0,1 0 0 0 0,-1 0 0 0 0,0 0 0 0 0,0 1 0 0 0,1-1-1 0 0,-1 0 1 0 0,0 0 0 0 0,0 0 0 0 0,0 1 0 0 0,1-1 0 0 0,-1 0 0 0 0,0 0 0 0 0,0 1 0 0 0,0-1 0 0 0,0 0 0 0 0,0 1-1 0 0,1-1 1 0 0,-1 0 0 0 0,0 0 0 0 0,0 1 0 0 0,0-1 0 0 0,0 0 0 0 0,0 1 0 0 0,0-1 0 0 0,0 0 0 0 0,0 1 0 0 0,0-1-1 0 0,0 0 1 0 0,0 0 0 0 0,0 1 0 0 0,-1-1 0 0 0,1 0 0 0 0,0 1 0 0 0,0-1 0 0 0,0 0 0 0 0,0 0 0 0 0,0 1 0 0 0,-1-1-1 0 0,1 0-111 0 0,34 2 543 0 0,59-6 672 0 0,-1-5 0 0 0,62-15-1215 0 0,43-4 380 0 0,288-13 0 0 0,461-44-138 0 0,-403 66-177 0 0,-430 34-185 0 0,-138-19-3355 0 0,17-2-870 0 0,1 5-7978 0 0</inkml:trace>
  <inkml:trace contextRef="#ctx0" brushRef="#br0" timeOffset="4557.588">637 1060 0 0 0,'0'0'461'0'0,"0"0"25"0"0,0 0 18 0 0,3-3 31 0 0,6-12 74 0 0,-6 11 33 0 0,-3 4 16 0 0,0 0 1 0 0,0 0 12 0 0,0 0 43 0 0,0 0 56 0 0,0 0 60 0 0,0 0 5 0 0,0 0-66 0 0,0 0-107 0 0,0 0-118 0 0,0 0-77 0 0,0 0-18 0 0,0 0 26 0 0,-20 11 3448 0 0,3-3-3659 0 0,-31 20 2326 0 0,17-19-807 0 0,-99-6 1989 0 0,46 27-2844 0 0,-110 5-62 0 0,147-30-665 0 0,-29 3 475 0 0,72-9-1527 0 0,8-1-6159 0 0,1 0-288 0 0,0-1-4286 0 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2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0 18668 0 0,'0'0'1720'0'0,"0"0"-355"0"0,0 0-250 0 0,0 0-157 0 0,0 0-117 0 0,0 0-112 0 0,0 0-106 0 0,0 0-102 0 0,0 0-65 0 0,0 0-67 0 0,0 0-104 0 0,-17 33-64 0 0,-53 103-58 0 0,40-56 3 0 0,28-63-135 0 0,-8 84 18 0 0,5 0-1 0 0,6 81-48 0 0,1-57-251 0 0,-11-10-467 0 0,8-115 535 0 0,1 0 0 0 0,-1 0-1 0 0,0 0 1 0 0,0 0 0 0 0,1 0-1 0 0,-1 0 1 0 0,0 0 0 0 0,0 0-1 0 0,1 0 1 0 0,-1 0 0 0 0,0 0-1 0 0,1-1 1 0 0,-1 1 0 0 0,0 0-1 0 0,0 0 1 0 0,1-1 0 0 0,-1 1-1 0 0,0 0 1 0 0,1-1 0 0 0,-1 1-1 0 0,1-1 1 0 0,-1 1 0 0 0,1-1-1 0 0,-1 1 1 0 0,1-1 0 0 0,-1 1-1 0 0,1-1 1 0 0,-1 0 0 0 0,1 1-1 0 0,-1-1 1 0 0,1 0 0 0 0,0 1-1 0 0,-1-1 1 0 0,1 0 0 0 0,0 1-1 0 0,0-1 1 0 0,0 0 0 0 0,0 0-1 0 0,-1 1 1 0 0,1-1 0 0 0,0 0-1 0 0,0 0 184 0 0,-2-3-1468 0 0,-8-12-8811 0 0,4 12 2347 0 0</inkml:trace>
  <inkml:trace contextRef="#ctx0" brushRef="#br0" timeOffset="249.436">0 582 7154 0 0,'0'0'4722'0'0,"0"0"-2050"0"0,0 0-816 0 0,0 0-255 0 0,0 0-142 0 0,0 0-103 0 0,0 0-179 0 0,0 0-224 0 0,0 0-190 0 0,0 0-161 0 0,0 0-118 0 0,0 0-82 0 0,33-5-35 0 0,104-12-32 0 0,-19 12 453 0 0,6 9-178 0 0,-61-1-1653 0 0,-1-2-4109 0 0,-54-1-3835 0 0,-4 0-3132 0 0</inkml:trace>
  <inkml:trace contextRef="#ctx0" brushRef="#br0" timeOffset="508.097">731 682 19516 0 0,'0'0'968'0'0,"0"0"-552"0"0,0 0 145 0 0,0 0 127 0 0,0 0-40 0 0,0 0-112 0 0,0 0-200 0 0,0 0-208 0 0,0 0-72 0 0,0 0-64 0 0,0 0-96 0 0,0 0-160 0 0,0 0-216 0 0,0 0-288 0 0,32 70-449 0 0,-30-70-1127 0 0,0-8-2625 0 0,-2 4-7442 0 0</inkml:trace>
  <inkml:trace contextRef="#ctx0" brushRef="#br0" timeOffset="668.309">777 278 10354 0 0,'0'0'7042'0'0,"0"0"-4578"0"0,0 0-591 0 0,0 0-417 0 0,0 0-400 0 0,0 0-344 0 0,0 0-288 0 0,0 0-200 0 0,0 0-128 0 0,0 0-96 0 0,0 0-32 0 0,0 0-32 0 0,0 0-64 0 0,0 0-144 0 0,-85 23-288 0 0,81-4-648 0 0,2-4-1513 0 0,2-7-10561 0 0</inkml:trace>
  <inkml:trace contextRef="#ctx0" brushRef="#br0" timeOffset="2473.408">773 555 0 0 0,'0'0'491'0'0,"0"0"241"0"0,0 0 60 0 0,0 0-130 0 0,0 0-189 0 0,0 0-124 0 0,0 0-67 0 0,0 0 15 0 0,0 0 81 0 0,0 0 139 0 0,0 0 197 0 0,0-11 1046 0 0,0 7 1853 0 0,0 4-3043 0 0,0 0-72 0 0,0 0-30 0 0,0 0-21 0 0,0 0 24 0 0,0 0-7 0 0,0 0-40 0 0,0 0-11 0 0,0 0 19 0 0,0 0 27 0 0,0 0 37 0 0,0 0 31 0 0,0 0-6 0 0,0 0-17 0 0,0 0-42 0 0,0 0-30 0 0,-3 29 6098 0 0,-9 16-5467 0 0,0 0-893 0 0,-37 132 46 0 0,36-111-145 0 0,13-65-79 0 0,0-1 0 0 0,0 1 0 0 0,0 0 0 0 0,0 0 0 0 0,0 0 0 0 0,0-1 0 0 0,0 1 0 0 0,0 0 0 0 0,0 0 0 0 0,0-1 0 0 0,1 1 0 0 0,-1 0 0 0 0,0 0 0 0 0,1 0 0 0 0,-1-1 0 0 0,0 1 0 0 0,1 0 0 0 0,-1-1 0 0 0,1 1 0 0 0,-1 0 0 0 0,1-1 0 0 0,-1 1 0 0 0,1-1 0 0 0,-1 1 0 0 0,1-1 0 0 0,0 1 0 0 0,-1-1 0 0 0,1 1 0 0 0,0-1 0 0 0,-1 0 0 0 0,1 1 0 0 0,0-1 0 0 0,0 0 0 0 0,-1 1 0 0 0,1-1 0 0 0,0 0 0 0 0,0 0 0 0 0,0 0 0 0 0,-1 0 0 0 0,1 0 0 0 0,0 0 0 0 0,0 0 0 0 0,0 0 0 0 0,-1 0 0 0 0,1 0 0 0 0,0 0 0 0 0,0-1 0 0 0,-1 1 0 0 0,1 0 0 0 0,0-1 0 0 0,0 1 0 0 0,-1 0 0 0 0,1-1 0 0 0,0 1 0 0 0,-1-1 0 0 0,1 1 0 0 0,0-1 0 0 0,-1 1 0 0 0,1-1 0 0 0,-1 1 0 0 0,1-1 8 0 0,10-9-1201 0 0,-7 4-4477 0 0,-2 3-5963 0 0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9:17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474 563 0 0 0,'0'0'2561'0'0,"0"0"-309"0"0,0 0-45 0 0,0 0-62 0 0,0 0-144 0 0,0 0-250 0 0,0 0-314 0 0,0 0-318 0 0,0 0-234 0 0,0 0-198 0 0,0 0-111 0 0,-14-6-92 0 0,-45-16-96 0 0,55 21-343 0 0,1 1 0 0 0,0-1 0 0 0,-1 1 0 0 0,1-1 0 0 0,-1 1 0 0 0,1 0 0 0 0,-1 1 0 0 0,1-1 0 0 0,0 0 0 0 0,-1 1-1 0 0,1 0 1 0 0,0 0 0 0 0,-1 0 0 0 0,1 0 0 0 0,0 0 0 0 0,0 1 0 0 0,0-1 0 0 0,0 1 0 0 0,0 0 0 0 0,0 0 0 0 0,0 0 0 0 0,1 0 0 0 0,-1 1 0 0 0,1-1-1 0 0,-1 1-44 0 0,-8 7 136 0 0,-1-4-114 0 0,0 1 0 0 0,1 1 1 0 0,0 0-1 0 0,0 1 0 0 0,1 0 0 0 0,0 0 0 0 0,0 1 0 0 0,1 0 0 0 0,0 1 0 0 0,1 0 1 0 0,1 0-1 0 0,0 1 0 0 0,0 0 0 0 0,1 0 0 0 0,0 1 0 0 0,1 0 0 0 0,1 0 0 0 0,0 0 1 0 0,1 0-1 0 0,0 1 0 0 0,1-1 0 0 0,0 4-22 0 0,5-13 37 0 0,-1 0 0 0 0,1 0 0 0 0,-1 0 0 0 0,1 0 0 0 0,1-1 1 0 0,-1 1-1 0 0,0-1 0 0 0,1 0 0 0 0,-1 0 0 0 0,1 0 0 0 0,0-1 0 0 0,0 1 0 0 0,0-1 0 0 0,1 0 0 0 0,-1 0 1 0 0,0-1-1 0 0,1 1 0 0 0,-1-1 0 0 0,1 0 0 0 0,-1 0 0 0 0,1 0 0 0 0,0-1 0 0 0,-1 1 0 0 0,1-1 1 0 0,0 0-1 0 0,-1-1 0 0 0,1 1 0 0 0,0-1 0 0 0,-1 0 0 0 0,1 0 0 0 0,0-1-37 0 0,13 2 120 0 0,0-3 58 0 0,0 0 1 0 0,0-1-1 0 0,0-1 1 0 0,-1-1 0 0 0,0 0-1 0 0,0-1 1 0 0,-1-1-1 0 0,1-1 1 0 0,-2 0-1 0 0,1-1 1 0 0,10-9-179 0 0,-4 2 56 0 0,0-1 0 0 0,-2-1 0 0 0,0-1 1 0 0,-1 0-1 0 0,-1-2 0 0 0,0 0 0 0 0,-2-1 0 0 0,-1-1 0 0 0,-1 0 0 0 0,-1-1 1 0 0,-1 0-1 0 0,-1-1 0 0 0,-2 0 0 0 0,0-1 0 0 0,-2 0 0 0 0,-1 0 0 0 0,-1-1 1 0 0,-1 0-1 0 0,-1 0 0 0 0,-2 0 0 0 0,-1-8-56 0 0,1 25-19 0 0,0 1-1 0 0,-1-1 1 0 0,0 1-1 0 0,-1 0 1 0 0,0-1-1 0 0,-1 1 1 0 0,0-1 0 0 0,0 1-1 0 0,-1 0 1 0 0,-1 0-1 0 0,1 1 1 0 0,-2-1 0 0 0,1 1-1 0 0,-1-1 1 0 0,-1 1-1 0 0,0 1 1 0 0,0-1-1 0 0,0 1 1 0 0,-1 0 0 0 0,-1 1-1 0 0,1-1 1 0 0,-1 1-1 0 0,0 1 1 0 0,-1 0 0 0 0,-2-2 18 0 0,7 6-8 0 0,1 1 0 0 0,-1-1 0 0 0,0 1 0 0 0,0 0 0 0 0,0 0 0 0 0,0 0 0 0 0,0 0 0 0 0,0 1 0 0 0,0 0 0 0 0,-1 0 0 0 0,1 0 0 0 0,0 0 0 0 0,0 0-1 0 0,0 1 1 0 0,0 0 0 0 0,0 0 0 0 0,0 0 0 0 0,0 0 0 0 0,0 1 0 0 0,1 0 0 0 0,-1-1 0 0 0,0 1 0 0 0,1 1 0 0 0,-1-1 0 0 0,1 0 0 0 0,0 1-1 0 0,0 0 1 0 0,0-1 0 0 0,0 1 0 0 0,0 1 0 0 0,1-1 0 0 0,-1 0 0 0 0,1 1 0 0 0,-2 3 9 0 0,-2 4 9 0 0,0 1 1 0 0,1 0-1 0 0,0 0 1 0 0,1 0 0 0 0,1 1-1 0 0,0 0 1 0 0,0 0-1 0 0,1 0 1 0 0,1 0-1 0 0,0 6-9 0 0,0-4 36 0 0,0 0-1 0 0,2 1 1 0 0,-1-1-1 0 0,2 0 1 0 0,0 0 0 0 0,1 0-1 0 0,0-1 1 0 0,1 1-1 0 0,6 12-35 0 0,11 13 211 0 0,3-1 1 0 0,1-1-1 0 0,1-1 0 0 0,3-1 1 0 0,20 19-212 0 0,-32-36 49 0 0,82 84 374 0 0,-81-91-414 0 0,-18-12-64 0 0,0 0-30 0 0,8-19-1981 0 0,-5 11 710 0 0,1-2-4888 0 0,1 3-5424 0 0</inkml:trace>
  <inkml:trace contextRef="#ctx0" brushRef="#br0" timeOffset="377.979">1 1019 10282 0 0,'0'0'2222'0'0,"0"0"-687"0"0,0 0-429 0 0,0 0-74 0 0,0 0 4 0 0,0 0-90 0 0,0 0-196 0 0,0 0-153 0 0,0 0 3 0 0,0 0 82 0 0,0 0 116 0 0,0 0 23 0 0,17 7-88 0 0,59 21-72 0 0,-61-24-416 0 0,1 0 0 0 0,-1-1 0 0 0,1-1 0 0 0,0 0 0 0 0,0-1 0 0 0,0-1 0 0 0,15-2-245 0 0,9 1 339 0 0,76-5 89 0 0,-1-5 0 0 0,-1-5 0 0 0,22-10-428 0 0,-76 15-7 0 0,138-48-1929 0 0,-174 45-1514 0 0,-18 10-191 0 0,0 0-4934 0 0</inkml:trace>
  <inkml:trace contextRef="#ctx0" brushRef="#br0" timeOffset="978.251">391 1288 10266 0 0,'0'0'1805'0'0,"0"0"-444"0"0,0 0-122 0 0,0 0 113 0 0,0 0 62 0 0,0 0-80 0 0,0 0-207 0 0,0 0-303 0 0,0 0-223 0 0,0 0-149 0 0,0 0-92 0 0,0 0-73 0 0,-28 16-45 0 0,-85 49-40 0 0,57-12 90 0 0,48-42-276 0 0,0 0 0 0 0,2 1 1 0 0,-1-1-1 0 0,1 1 0 0 0,1 1 0 0 0,0-1 0 0 0,1 1 0 0 0,0 0 0 0 0,1 0 0 0 0,1 0 0 0 0,0 0 0 0 0,1 1 1 0 0,0-1-1 0 0,1 6-16 0 0,0-16 0 0 0,0 0-1 0 0,1 0 1 0 0,0 0 0 0 0,0 0 0 0 0,0 0 0 0 0,0 0 0 0 0,0-1 0 0 0,0 1 0 0 0,1 0-1 0 0,-1-1 1 0 0,1 1 0 0 0,0-1 0 0 0,0 0 0 0 0,0 1 0 0 0,0-1 0 0 0,0 0 0 0 0,0 0-1 0 0,1 0 1 0 0,-1 0 0 0 0,1-1 0 0 0,-1 1 0 0 0,1-1 0 0 0,0 0 0 0 0,-1 1 0 0 0,1-1-1 0 0,0 0 1 0 0,0-1 0 0 0,0 1 0 0 0,0 0 0 0 0,0-1 0 0 0,0 0 0 0 0,0 1 0 0 0,2-1 0 0 0,100-14 509 0 0,-79 0-404 0 0,0-1-1 0 0,-1-2 1 0 0,0 0 0 0 0,-1-1 0 0 0,-2-2-1 0 0,0 0 1 0 0,0-2 0 0 0,-2 0-1 0 0,-1-1 1 0 0,-1-1 0 0 0,-1 0-1 0 0,-1-2 1 0 0,-1 0 0 0 0,10-24-105 0 0,-16 30 4 0 0,0 0 1 0 0,-1 0-1 0 0,-1-1 0 0 0,-1 1 1 0 0,-1-1-1 0 0,-1-1 1 0 0,-1 1-1 0 0,-1-1 0 0 0,0 1 1 0 0,-2-1-1 0 0,0 0 1 0 0,-2 1-1 0 0,-1-5-4 0 0,-34-45-41 0 0,36 69 31 0 0,0 1 0 0 0,-1-1 0 0 0,1 1-1 0 0,-1-1 1 0 0,1 1 0 0 0,-1 0 0 0 0,0 0-1 0 0,0 0 1 0 0,1 0 0 0 0,-1 0 0 0 0,0 0-1 0 0,0 0 1 0 0,0 0 0 0 0,0 1 0 0 0,0-1-1 0 0,0 1 1 0 0,0 0 0 0 0,0-1 0 0 0,0 1-1 0 0,0 0 1 0 0,0 0 0 0 0,0 0 0 0 0,0 1-1 0 0,0-1 1 0 0,0 0 0 0 0,0 1 0 0 0,0-1-1 0 0,0 1 1 0 0,0 0 0 0 0,0 0 0 0 0,0 0-1 0 0,0 0 1 0 0,1 0 0 0 0,-1 0 0 0 0,0 0-1 0 0,1 0 1 0 0,-2 2 10 0 0,-11 11-27 0 0,1 1 1 0 0,0 1-1 0 0,1 0 0 0 0,1 1 1 0 0,1 0-1 0 0,0 0 0 0 0,1 1 1 0 0,1 1 26 0 0,-3 3-2 0 0,1 1 0 0 0,1-1 0 0 0,1 1 0 0 0,1 1 0 0 0,2-1 0 0 0,0 1 0 0 0,1 0 0 0 0,2 1 0 0 0,0-1 0 0 0,1 0 0 0 0,3 15 2 0 0,2-26-1 0 0,0 0-1 0 0,1 0 0 0 0,0-1 0 0 0,1 0 1 0 0,0 0-1 0 0,1 0 0 0 0,1-1 1 0 0,0 0-1 0 0,0-1 0 0 0,1 1 0 0 0,0-2 1 0 0,1 1-1 0 0,0-1 0 0 0,1 0 2 0 0,76 53-581 0 0,-72-57-237 0 0,-7-5-2735 0 0,-3 0-2756 0 0,0 0-4827 0 0</inkml:trace>
  <inkml:trace contextRef="#ctx0" brushRef="#br0" timeOffset="1314.949">984 1056 9178 0 0,'0'0'3127'0'0,"0"0"-1872"0"0,0 0-697 0 0,0 0 195 0 0,0 0 373 0 0,0 0 265 0 0,0 0 6 0 0,0 0-222 0 0,0 0-293 0 0,0 0-241 0 0,0 0-130 0 0,0 0-102 0 0,-13 32-67 0 0,-39 96-69 0 0,-77 202 253 0 0,128-327-530 0 0,-1-1 0 0 0,1 1 1 0 0,-1 0-1 0 0,1 0 0 0 0,0 0 1 0 0,0 0-1 0 0,0 0 0 0 0,1 0 0 0 0,-1 0 1 0 0,1 0-1 0 0,0 0 0 0 0,0 0 1 0 0,0 0-1 0 0,0 0 0 0 0,0 0 1 0 0,0 0-1 0 0,1 0 0 0 0,0 0 1 0 0,-1 0-1 0 0,1 0 0 0 0,0 0 1 0 0,1 0-1 0 0,-1 0 0 0 0,0 0 0 0 0,1-1 1 0 0,0 1-1 0 0,-1-1 0 0 0,1 1 1 0 0,0-1-1 0 0,0 1 0 0 0,1-1 1 0 0,-1 0-1 0 0,0 0 0 0 0,1 0 1 0 0,-1 0-1 0 0,1-1 0 0 0,0 1 1 0 0,-1-1-1 0 0,1 0 0 0 0,0 1 0 0 0,0-1 1 0 0,0 0-1 0 0,0-1 0 0 0,0 1 1 0 0,0 0-1 0 0,0-1 0 0 0,3 0 4 0 0,5 0 59 0 0,0 0 1 0 0,0-2-1 0 0,-1 1 0 0 0,1-1 0 0 0,-1-1 0 0 0,1 0 0 0 0,-1 0 0 0 0,0-1 0 0 0,0 0 0 0 0,0-1 0 0 0,0 0 0 0 0,-1-1 0 0 0,4-3-59 0 0,-2 3-219 0 0,0-3-962 0 0,-9-6-9334 0 0,-2 11-428 0 0</inkml:trace>
  <inkml:trace contextRef="#ctx0" brushRef="#br0" timeOffset="1568.962">669 1307 9746 0 0,'0'0'3009'0'0,"0"0"-1588"0"0,0 0-519 0 0,0 0 237 0 0,0 0 141 0 0,0 0-45 0 0,0 0-152 0 0,0 0-243 0 0,0 0-217 0 0,35 3-147 0 0,111 9-117 0 0,18-13-58 0 0,-104-5-1197 0 0,-23 2-4740 0 0,-26 3-5205 0 0</inkml:trace>
  <inkml:trace contextRef="#ctx0" brushRef="#br0" timeOffset="2068.994">1499 1034 12195 0 0,'0'0'921'0'0,"0"0"-223"0"0,0 0 219 0 0,0 0 302 0 0,0 0 116 0 0,0 0-85 0 0,0 0-230 0 0,0 0-205 0 0,0 0-159 0 0,32 0-107 0 0,98 0-45 0 0,-29-12 970 0 0,-89 9-1298 0 0,-1-1 0 0 0,0-1 0 0 0,0 0 0 0 0,0 0 0 0 0,-1-1-1 0 0,1 0 1 0 0,-1-1 0 0 0,-1 0 0 0 0,1-1 0 0 0,-1 0 0 0 0,-1-1 0 0 0,1 1 0 0 0,-2-1 0 0 0,1-1-1 0 0,-1 0 1 0 0,-1 0 0 0 0,1 0 0 0 0,-2-1 0 0 0,3-6-176 0 0,-6 12 9 0 0,0 1-1 0 0,0-1 1 0 0,-1 0 0 0 0,0 0-1 0 0,0 0 1 0 0,0 0-1 0 0,-1 0 1 0 0,1-1 0 0 0,-1 1-1 0 0,0 0 1 0 0,-1 0-1 0 0,1 0 1 0 0,-1 0 0 0 0,0 0-1 0 0,-1 0 1 0 0,1 0-1 0 0,-1 0 1 0 0,0 0 0 0 0,0 1-1 0 0,0-1 1 0 0,-1 1-1 0 0,1-1 1 0 0,-1 1 0 0 0,0 0-1 0 0,0 0 1 0 0,-1 0-1 0 0,1 0 1 0 0,-1 1 0 0 0,0-1-1 0 0,0 1 1 0 0,0 0 0 0 0,-1 0-1 0 0,-3-1-8 0 0,-4-1-27 0 0,1 0 0 0 0,-1 1 1 0 0,-1 0-1 0 0,1 1 0 0 0,0 1 0 0 0,-1 0 0 0 0,1 1 0 0 0,-1 0 1 0 0,0 1-1 0 0,1 0 0 0 0,-1 1 0 0 0,0 0 0 0 0,1 1 0 0 0,-1 1 1 0 0,1 0-1 0 0,0 0 0 0 0,0 1 0 0 0,0 1 0 0 0,0 0 0 0 0,1 1 1 0 0,0 0-1 0 0,0 0 0 0 0,1 2 0 0 0,-1-1 0 0 0,-7 8 27 0 0,-1 0-10 0 0,1 0 0 0 0,1 1 0 0 0,0 0 0 0 0,1 2 0 0 0,0 0 0 0 0,2 1 0 0 0,0 0 0 0 0,1 1 0 0 0,1 0 0 0 0,1 1 0 0 0,1 1 0 0 0,1 0 0 0 0,-6 23 10 0 0,13-39 21 0 0,1 1 1 0 0,1-1-1 0 0,-1 1 1 0 0,1 0-1 0 0,0-1 1 0 0,1 1-1 0 0,0-1 1 0 0,0 1-1 0 0,0-1 1 0 0,1 1-1 0 0,0-1 1 0 0,0 0 0 0 0,0 1-1 0 0,1-1 1 0 0,0 0-1 0 0,0-1 1 0 0,1 1-1 0 0,-1 0 1 0 0,1-1-1 0 0,1 0 1 0 0,-1 0-1 0 0,1 0 1 0 0,-1-1-1 0 0,1 1 1 0 0,1-1-1 0 0,-1 0 1 0 0,1-1-1 0 0,-1 1 1 0 0,1-1-1 0 0,0 0 1 0 0,0-1 0 0 0,0 1-1 0 0,1-1 1 0 0,-1 0-1 0 0,3 0-21 0 0,27 7 201 0 0,1 0 0 0 0,0-3 1 0 0,0-1-1 0 0,1-1 0 0 0,-1-3 0 0 0,1-1 0 0 0,0-1-201 0 0,0 1 26 0 0,25-12-250 0 0,-40-2-2717 0 0,-20 10-325 0 0,-2 1-3658 0 0,1-1-5525 0 0</inkml:trace>
  <inkml:trace contextRef="#ctx0" brushRef="#br0" timeOffset="2485.017">2228 1100 15355 0 0,'0'0'1751'0'0,"0"0"-368"0"0,0 0-141 0 0,0 0-71 0 0,0 0-136 0 0,0 0-218 0 0,0 0-277 0 0,0 0-225 0 0,0 0-128 0 0,0 0-59 0 0,0 0-24 0 0,0 0-36 0 0,0 0-6 0 0,-16 21-27 0 0,-52 67-20 0 0,65-84-14 0 0,0 0 1 0 0,-1 1-1 0 0,1-1 0 0 0,1 1 1 0 0,-1-1-1 0 0,1 1 1 0 0,0 0-1 0 0,0 0 0 0 0,0 0 1 0 0,1 1-1 0 0,-1-1 1 0 0,1 0-1 0 0,1 0 0 0 0,-1 1 1 0 0,1 0-2 0 0,-1 10-2 0 0,0-11-1 0 0,0 3-1 0 0,-1-1-1 0 0,1 1 0 0 0,0-1 1 0 0,1 1-1 0 0,0 0 1 0 0,0-1-1 0 0,1 1 0 0 0,0-1 1 0 0,0 1-1 0 0,0-1 0 0 0,1 1 1 0 0,0-1-1 0 0,1 0 1 0 0,0 1-1 0 0,0-1 0 0 0,0-1 1 0 0,1 1-1 0 0,2 2 5 0 0,-2-5 55 0 0,1 0 0 0 0,0 0 0 0 0,0-1 0 0 0,0 1 0 0 0,0-1 1 0 0,1 0-1 0 0,-1-1 0 0 0,1 1 0 0 0,0-1 0 0 0,0 0 0 0 0,0 0 0 0 0,0-1 0 0 0,0 0 0 0 0,0 0 0 0 0,0 0 0 0 0,0-1 0 0 0,0 0 0 0 0,1 0 0 0 0,-1-1 0 0 0,0 1 1 0 0,0-1-1 0 0,0-1 0 0 0,0 1 0 0 0,0-1 0 0 0,0 0 0 0 0,-1 0 0 0 0,1-1 0 0 0,4-2-55 0 0,1-1 150 0 0,0 0-1 0 0,0 0 1 0 0,0-1 0 0 0,-1 0-1 0 0,-1-1 1 0 0,1 0-1 0 0,-1 0 1 0 0,0-1 0 0 0,-1 0-1 0 0,0-1 1 0 0,-1 0 0 0 0,1 0-1 0 0,-2-1 1 0 0,2-3-150 0 0,-5 6 19 0 0,1-1 0 0 0,-2 0 0 0 0,1 1 1 0 0,-1-1-1 0 0,-1 0 0 0 0,1-1 0 0 0,-2 1 0 0 0,1 0 0 0 0,-1 0 1 0 0,-1 0-1 0 0,1 0 0 0 0,-2-1 0 0 0,1 1 0 0 0,-1 0 0 0 0,0 0 1 0 0,-1 1-1 0 0,0-1 0 0 0,-1 1 0 0 0,0-1 0 0 0,0 1 0 0 0,-1 0 1 0 0,0 0-1 0 0,0 1 0 0 0,-4-4-19 0 0,5 5-124 0 0,-1 1 0 0 0,-1 0 0 0 0,1 0 0 0 0,-1 1 1 0 0,0-1-1 0 0,0 1 0 0 0,0 1 0 0 0,0-1 0 0 0,-1 1 0 0 0,1 0 0 0 0,-1 1 0 0 0,0-1 0 0 0,0 1 1 0 0,0 1-1 0 0,0-1 0 0 0,0 1 0 0 0,0 0 0 0 0,-1 1 0 0 0,1 0 0 0 0,-6 0 124 0 0,-17 6-2111 0 0,12 2-2253 0 0,2 0-7511 0 0</inkml:trace>
  <inkml:trace contextRef="#ctx0" brushRef="#br0" timeOffset="2804.516">2055 1365 16532 0 0,'0'0'1512'0'0,"0"0"-479"0"0,0 0-107 0 0,0 0 27 0 0,0 0 0 0 0,0 0-68 0 0,0 0-182 0 0,0 0-208 0 0,0 0-171 0 0,0 0-107 0 0,0 0-58 0 0,0 0-47 0 0,0 0-19 0 0,23-20-19 0 0,69-61-21 0 0,-65 61-26 0 0,-24 20-27 0 0,0-1 1 0 0,-1 1 0 0 0,1 0 0 0 0,-1 0-1 0 0,1 1 1 0 0,-1-1 0 0 0,1 0 0 0 0,-1 1-1 0 0,1-1 1 0 0,-1 1 0 0 0,1 0 0 0 0,-1 0-1 0 0,1 0 1 0 0,-1 0 0 0 0,0 1 0 0 0,0-1-1 0 0,0 0 1 0 0,0 1 0 0 0,0 0-1 0 0,0-1 1 0 0,0 1 0 0 0,0 0 0 0 0,0 0-1 0 0,-1 0 1 0 0,1 0 0 0 0,-1 0 0 0 0,1 1-1 0 0,0 2 16 0 0,1 0 1 0 0,0-1-1 0 0,0 1 1 0 0,0-1-1 0 0,1 0 1 0 0,0 0-1 0 0,-1 0 1 0 0,1 0-1 0 0,1-1 1 0 0,-1 0-1 0 0,0 1 1 0 0,1-1-1 0 0,0-1 0 0 0,-1 1 1 0 0,1-1-1 0 0,0 0 1 0 0,1 0-1 0 0,-1 0 1 0 0,0-1-1 0 0,0 0 1 0 0,1 0-1 0 0,-1 0 1 0 0,0-1-1 0 0,1 1 1 0 0,4-2-17 0 0,4 2 51 0 0,-10-1-76 0 0,0 1-1 0 0,0-1 1 0 0,0 1 0 0 0,0-1 0 0 0,-1-1-1 0 0,1 1 1 0 0,0 0 0 0 0,0-1-1 0 0,0 0 1 0 0,-1 0 0 0 0,1 0-1 0 0,0 0 1 0 0,-1 0 0 0 0,1-1-1 0 0,-1 0 1 0 0,0 0 0 0 0,1 0 0 0 0,-1 0-1 0 0,0 0 1 0 0,0-1 0 0 0,0 0 25 0 0,1 0-1522 0 0,-2 1-1332 0 0,0 1-3393 0 0,-1 0-5869 0 0</inkml:trace>
  <inkml:trace contextRef="#ctx0" brushRef="#br0" timeOffset="3667.512">1293 486 4257 0 0,'0'0'1328'0'0,"0"0"67"0"0,0 0 331 0 0,0 0 312 0 0,0 0-31 0 0,0 0-271 0 0,0 0-294 0 0,0 0-218 0 0,0 0-158 0 0,0 0-114 0 0,0 0-107 0 0,0 0-102 0 0,7 2-48 0 0,39 10 592 0 0,-40-13-1088 0 0,0-1 0 0 0,0 0 1 0 0,-1-1-1 0 0,1 1 0 0 0,-1-1 1 0 0,0 0-1 0 0,1-1 0 0 0,-1 1 1 0 0,-1-1-1 0 0,1 0 0 0 0,0 0 1 0 0,-1-1-1 0 0,0 1-199 0 0,-4 3 5 0 0,275-270 2112 0 0,-177 187-1814 0 0,-97 83-278 0 0,-1 1-21 0 0,0 0 3 0 0,0 0-18 0 0,0 18 19 0 0,-4 93 299 0 0,48-27-35 0 0,-31-65-215 0 0,57 77-745 0 0,-57-82-1128 0 0,-2-6-5655 0 0,-5-5-4659 0 0</inkml:trace>
  <inkml:trace contextRef="#ctx0" brushRef="#br0" timeOffset="4271.976">2698 681 0 0 0,'0'0'1662'0'0,"0"0"483"0"0,0 0 301 0 0,0 0 58 0 0,0 0-63 0 0,0 0-236 0 0,0 0-314 0 0,0 0-268 0 0,0 0-195 0 0,0 0-162 0 0,0 0-155 0 0,0 0-155 0 0,0 0-140 0 0,-3-2-132 0 0,-8-6-108 0 0,8 7-75 0 0,3 1-77 0 0,0 0-50 0 0,0 0-42 0 0,0 0-33 0 0,0 0-47 0 0,0 0-36 0 0,0 0-40 0 0,0 0-58 0 0,30 8 854 0 0,208-9 1158 0 0,-107-10-1380 0 0,-131 11-727 0 0,0 0-2 0 0,0 0-29 0 0,0 0-8 0 0,0 0-1 0 0,0 0-7 0 0,0 0-11 0 0,0 0-15 0 0,-33-4-7105 0 0,27 4 1840 0 0,3 0-6574 0 0</inkml:trace>
  <inkml:trace contextRef="#ctx0" brushRef="#br0" timeOffset="4622.976">2620 946 13443 0 0,'0'0'1871'0'0,"0"0"-804"0"0,0 0-276 0 0,0 0 162 0 0,0 0 183 0 0,0 0 42 0 0,0 0-146 0 0,0 0-205 0 0,0 0-145 0 0,0 0-28 0 0,0 0 11 0 0,0 0-41 0 0,0 0-28 0 0,8 2-36 0 0,91 10 2003 0 0,120-52-533 0 0,-74 25-1822 0 0,-145 15-341 0 0,-2 12-2856 0 0,-1-8-4481 0 0,-1-1-5424 0 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9:3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10 0 0 0,'0'0'1131'0'0,"0"0"49"0"0,0 0 62 0 0,0 0 113 0 0,0 0 60 0 0,0 0-40 0 0,0 0-136 0 0,0 0-191 0 0,0 0-201 0 0,0 0-181 0 0,0 0-79 0 0,-10 0-63 0 0,-93-6 3044 0 0,97 4-3338 0 0,0 1 0 0 0,0 1 0 0 0,0-1 0 0 0,0 1 0 0 0,0 0 0 0 0,0 0 0 0 0,0 1 0 0 0,0 0-1 0 0,0 0 1 0 0,0 0 0 0 0,1 1 0 0 0,-1 0 0 0 0,0 0 0 0 0,1 0 0 0 0,-1 1 0 0 0,1 0-230 0 0,-5 10 98 0 0,1 0 0 0 0,0 1 0 0 0,1 0 0 0 0,1 1 0 0 0,0 0 0 0 0,1 0 0 0 0,1 0 0 0 0,0 1 0 0 0,1 0 0 0 0,1 0 0 0 0,0 0 0 0 0,1 0 0 0 0,1 0 0 0 0,0 1 0 0 0,1-1 0 0 0,3 12-98 0 0,-4-19 35 0 0,-1 491 901 0 0,-33-231-661 0 0,3-95 732 0 0,34-145 1386 0 0,28-30-1373 0 0,53-17-476 0 0,38-7-149 0 0,-36 17-154 0 0,-58 4 324 0 0,-27-7-3823 0 0,0 2-5203 0 0,0 7-3662 0 0</inkml:trace>
  <inkml:trace contextRef="#ctx0" brushRef="#br0" timeOffset="3781.463">413 651 0 0 0,'0'0'1108'0'0,"0"0"315"0"0,0 0 123 0 0,0 0 30 0 0,0 0 22 0 0,0 0-3 0 0,0 0-67 0 0,0 0-119 0 0,0 0-152 0 0,0 0-115 0 0,0 0-78 0 0,0 0-39 0 0,0 0-31 0 0,-10 1-59 0 0,-2 2-599 0 0,-27 0 2789 0 0,66 1 1430 0 0,10 0-4219 0 0,285-4 1694 0 0,-321 0-2013 0 0,-25 7 384 0 0,15-16-3840 0 0,16 0-6549 0 0,-1 5-2440 0 0</inkml:trace>
  <inkml:trace contextRef="#ctx0" brushRef="#br0" timeOffset="6184.776">1127 570 0 0 0,'0'0'728'0'0,"0"0"258"0"0,0 0 202 0 0,0 0 70 0 0,0 0-77 0 0,0 0-115 0 0,0 0-98 0 0,0 0-24 0 0,0 0 30 0 0,0 0 54 0 0,0 0 41 0 0,1 0-1046 0 0,6-1 9578 0 0,-6 2-8450 0 0,-1-1-978 0 0,0 0-18 0 0,0 0-10 0 0,0 0-27 0 0,0 0-16 0 0,0 0-11 0 0,0 0-4 0 0,0 0-5 0 0,-4 23 350 0 0,-33 49-184 0 0,-59 139-81 0 0,93-204-168 0 0,1 0 0 0 0,1 0-1 0 0,0 1 1 0 0,0-1 0 0 0,0 1 0 0 0,0-1 0 0 0,1 0-1 0 0,1 1 1 0 0,-1-1 0 0 0,1 1 0 0 0,1-1-1 0 0,0 3 2 0 0,46 32 192 0 0,-40-40-80 0 0,-1 0-1 0 0,1 0 0 0 0,0 0 0 0 0,0-1 1 0 0,0-1-1 0 0,0 1 0 0 0,0-1 0 0 0,0 0 0 0 0,0-1 1 0 0,0 0-1 0 0,0 0 0 0 0,0-1 0 0 0,0 0 1 0 0,-1 0-1 0 0,5-2-111 0 0,24-38-1080 0 0,-16 13-721 0 0,-14 15-770 0 0,2 2-3565 0 0,-4 9-3046 0 0</inkml:trace>
  <inkml:trace contextRef="#ctx0" brushRef="#br0" timeOffset="6898.472">927 371 0 0 0,'0'0'505'0'0,"0"0"692"0"0,0 0 378 0 0,0 0 193 0 0,0 0 12 0 0,0 0-210 0 0,0 0-294 0 0,0 0-214 0 0,0 0-118 0 0,0 0-10 0 0,0 0-6 0 0,0 0-41 0 0,4 8 2432 0 0,58-33 1987 0 0,10-58-3947 0 0,-59 65-1020 0 0,91-113 467 0 0,-85 193-394 0 0,28 84 159 0 0,-9-75-239 0 0,-28-57-338 0 0,-4-12-744 0 0,10-3-6940 0 0,-13 0-3965 0 0</inkml:trace>
  <inkml:trace contextRef="#ctx0" brushRef="#br0" timeOffset="7930.776">1840 570 0 0 0,'0'0'505'0'0,"0"0"181"0"0,0 0 118 0 0,0 0 103 0 0,0 0 78 0 0,0 0 41 0 0,0 0 6 0 0,0 0 4 0 0,0 0 21 0 0,0 0 19 0 0,0 0 3 0 0,0 0-18 0 0,0 0-64 0 0,0 0-95 0 0,0 0-96 0 0,0 0-77 0 0,0 0-60 0 0,-1 0 6102 0 0,0 1-3497 0 0,-8 1-3316 0 0,4-4 76 0 0,0 0 0 0 0,0 1-1 0 0,0 0 1 0 0,0-1 0 0 0,-1 2 0 0 0,1-1-1 0 0,0 1 1 0 0,-1-1 0 0 0,1 1 0 0 0,-1 1 0 0 0,1-1-1 0 0,0 1 1 0 0,-1 0 0 0 0,1 0 0 0 0,0 1-1 0 0,0-1 1 0 0,0 1 0 0 0,0 0 0 0 0,0 1-1 0 0,0-1 1 0 0,1 1 0 0 0,-1 0-34 0 0,-6 3 14 0 0,2 0 0 0 0,-1 1-1 0 0,1 0 1 0 0,0 0 0 0 0,0 1 0 0 0,1 0 0 0 0,0 1-1 0 0,0 0 1 0 0,1 0 0 0 0,0 0 0 0 0,1 1 0 0 0,0 0-1 0 0,1 0 1 0 0,-1 3-14 0 0,1 4 9 0 0,0 0 1 0 0,2 0-1 0 0,0 0 0 0 0,1 0 0 0 0,1 1 1 0 0,0-1-1 0 0,1 0 0 0 0,1 1 0 0 0,2 11-9 0 0,-2-24 25 0 0,0 1-1 0 0,0 0 0 0 0,1-1 1 0 0,-1 1-1 0 0,1-1 1 0 0,0 0-1 0 0,0 1 0 0 0,1-1 1 0 0,0 0-1 0 0,0 0 1 0 0,0-1-1 0 0,0 1 0 0 0,1-1 1 0 0,0 1-1 0 0,0-1 1 0 0,0 0-1 0 0,0-1 0 0 0,1 1 1 0 0,-1-1-1 0 0,1 0 1 0 0,0 0-1 0 0,0 0 0 0 0,0 0 1 0 0,0-1-1 0 0,1 0 1 0 0,-1 0-1 0 0,1-1 0 0 0,-1 1 1 0 0,1-1-1 0 0,4 0-24 0 0,6-1 116 0 0,-1 0 0 0 0,1-1-1 0 0,-1-1 1 0 0,0-1 0 0 0,0 0 0 0 0,0 0 0 0 0,0-2-1 0 0,0 0 1 0 0,13-7-116 0 0,-2 2 78 0 0,0 3-130 0 0,-26 7-14 0 0,0 0-36 0 0,0 0-58 0 0,0 0-77 0 0,0 0-149 0 0,-5 5-2978 0 0,2-3-1380 0 0,0 2-7046 0 0</inkml:trace>
  <inkml:trace contextRef="#ctx0" brushRef="#br0" timeOffset="8360.084">2377 622 12755 0 0,'0'0'1421'0'0,"0"0"-266"0"0,0 0-46 0 0,0 0 79 0 0,0 0 1 0 0,0 0-112 0 0,0 0-215 0 0,0 0-221 0 0,0 0-161 0 0,0 0-134 0 0,-32 21-84 0 0,-98 66-62 0 0,77-36-12 0 0,49-41-148 0 0,2-6-26 0 0,-1 1 1 0 0,0-1-1 0 0,1 0 0 0 0,0 1 1 0 0,0 0-1 0 0,0 0 1 0 0,0-1-1 0 0,1 1 0 0 0,0 0 1 0 0,0 0-1 0 0,0 0 1 0 0,1 0-1 0 0,0 1 0 0 0,0-1 1 0 0,0 0-1 0 0,0 0 1 0 0,1 0-1 0 0,0 0 0 0 0,0 0 1 0 0,0 0-1 0 0,1 0 0 0 0,-1 0 1 0 0,1-1-1 0 0,0 1 1 0 0,1-1-1 0 0,-1 1 0 0 0,1-1 1 0 0,0 0-1 0 0,0 0 1 0 0,0 0-1 0 0,1 0 0 0 0,-1 0 1 0 0,1-1-1 0 0,0 1 0 0 0,0-1 1 0 0,0 0-1 0 0,0-1 1 0 0,2 1-15 0 0,8 2 169 0 0,0-2 1 0 0,1 0 0 0 0,-1-1-1 0 0,1 0 1 0 0,0-2 0 0 0,0 1-1 0 0,-1-2 1 0 0,1 0-1 0 0,0 0 1 0 0,12-4-170 0 0,-18 4 111 0 0,0-1 1 0 0,0 0-1 0 0,0-1 0 0 0,0 0 1 0 0,0 0-1 0 0,0-1 0 0 0,-1 0 1 0 0,1 0-1 0 0,-1-1 0 0 0,0 0 0 0 0,-1 0 1 0 0,1-1-1 0 0,-1 0 0 0 0,0-1 1 0 0,-1 1-1 0 0,1-1 0 0 0,-1-1 1 0 0,-1 1-1 0 0,1-1 0 0 0,-1 0 1 0 0,-1 0-1 0 0,0 0 0 0 0,0-1 1 0 0,0 0-1 0 0,-1 1 0 0 0,0-1 0 0 0,-1 0 1 0 0,0-1-1 0 0,0 1 0 0 0,0-7-111 0 0,-2 11 8 0 0,0-1 0 0 0,0 1-1 0 0,-1 0 1 0 0,0 0-1 0 0,1-1 1 0 0,-2 1-1 0 0,1 0 1 0 0,-1 0-1 0 0,1 0 1 0 0,-1 0-1 0 0,-1 0 1 0 0,1 1-1 0 0,-1-1 1 0 0,1 1 0 0 0,-1-1-1 0 0,-1 1 1 0 0,1 0-1 0 0,-1 0 1 0 0,1 0-1 0 0,-1 1 1 0 0,0-1-1 0 0,0 1 1 0 0,-2-1-8 0 0,-1 0-100 0 0,0 0 0 0 0,-1 1 0 0 0,1-1 0 0 0,-1 2 0 0 0,1-1 0 0 0,-1 1 1 0 0,0 0-1 0 0,0 1 0 0 0,0-1 0 0 0,0 2 0 0 0,0-1 0 0 0,0 1 0 0 0,0 0 0 0 0,0 1 0 0 0,0 0 0 0 0,0 0 1 0 0,0 1-1 0 0,0 0 0 0 0,0 0 0 0 0,1 1 0 0 0,-1 0 0 0 0,0 0 100 0 0,5-1-218 0 0,-34 23-2400 0 0,15-5-4520 0 0,10-5-4894 0 0</inkml:trace>
  <inkml:trace contextRef="#ctx0" brushRef="#br0" timeOffset="8747.404">2869 666 8386 0 0,'0'0'3854'0'0,"0"0"-1468"0"0,0 0-594 0 0,0 0-241 0 0,0 0-200 0 0,0 0-303 0 0,0 0-361 0 0,0 0-249 0 0,0 0-177 0 0,0 0-80 0 0,0 0-26 0 0,0 0 14 0 0,0 0 3 0 0,-18 7 11 0 0,-58 21 3 0 0,5 15 425 0 0,56-30-449 0 0,15-12-160 0 0,-1-1 0 0 0,0 0 0 0 0,0 1 0 0 0,1-1 0 0 0,-1 1 0 0 0,0-1 0 0 0,1 1 0 0 0,-1 0 0 0 0,1-1 0 0 0,-1 1 0 0 0,1-1 0 0 0,-1 1 0 0 0,1 0 0 0 0,-1 0 0 0 0,1-1 1 0 0,0 1-1 0 0,-1 0 0 0 0,1 0 0 0 0,0-1 0 0 0,0 1 0 0 0,-1 0 0 0 0,1 0 0 0 0,0 0 0 0 0,0-1 0 0 0,0 1 0 0 0,0 0 0 0 0,0 0 0 0 0,0 0 0 0 0,0-1 0 0 0,1 1 0 0 0,-1 0 0 0 0,0 0 0 0 0,0 0 0 0 0,0-1 0 0 0,1 1 0 0 0,-1 0 0 0 0,1 0 0 0 0,-1-1 0 0 0,0 1 0 0 0,1 0 0 0 0,-1-1 0 0 0,1 1 0 0 0,-1 0 0 0 0,1-1 0 0 0,0 1 0 0 0,-1-1 0 0 0,1 1 0 0 0,0-1 0 0 0,-1 1 0 0 0,1-1 1 0 0,0 0-1 0 0,0 1 0 0 0,0-1-2 0 0,41 15 71 0 0,77 16 31 0 0,-116-29-73 0 0,0-1-1 0 0,0 1 0 0 0,0-1 0 0 0,0 1 0 0 0,-1 0 0 0 0,1 0 0 0 0,0 0 0 0 0,-1 0 0 0 0,0 1 0 0 0,1-1 0 0 0,-1 1 0 0 0,0-1 1 0 0,0 1-1 0 0,-1 0 0 0 0,1 0 0 0 0,-1 0 0 0 0,1 0 0 0 0,-1 0 0 0 0,0 0 0 0 0,0 0 0 0 0,0 0 0 0 0,0 0 0 0 0,-1 1 1 0 0,1-1-1 0 0,-1 0 0 0 0,0 1 0 0 0,0-1 0 0 0,0 0 0 0 0,-1 0 0 0 0,1 1 0 0 0,-1-1 0 0 0,0 1-28 0 0,-3 5 95 0 0,-2 0 1 0 0,1-1-1 0 0,-1 0 0 0 0,0 0 0 0 0,-1 0 0 0 0,1-1 1 0 0,-2 0-1 0 0,1 0 0 0 0,-1-1 0 0 0,0 0 0 0 0,0 0 1 0 0,-1-1-1 0 0,1 0 0 0 0,-1-1 0 0 0,0 1 0 0 0,-6 0-95 0 0,-1 2-94 0 0,0-2 0 0 0,0 0 0 0 0,0-1 0 0 0,-1-1 0 0 0,0 0 0 0 0,1-2 0 0 0,-1 1 0 0 0,-12-2 94 0 0,21-7-1699 0 0,8 1-1920 0 0,0 4 1338 0 0,0-2-6218 0 0</inkml:trace>
  <inkml:trace contextRef="#ctx0" brushRef="#br0" timeOffset="9166.202">3312 633 18108 0 0,'0'0'1424'0'0,"0"0"-434"0"0,0 0-178 0 0,0 0-25 0 0,0 0-63 0 0,0 0-99 0 0,0 0-139 0 0,0 0-171 0 0,0 0-110 0 0,0 0-89 0 0,0 0-41 0 0,0 0-22 0 0,-25 21-24 0 0,-78 66-6 0 0,61-29 18 0 0,39-52-48 0 0,0 0 0 0 0,1 0 0 0 0,0 0-1 0 0,1 0 1 0 0,0 0 0 0 0,0 1 0 0 0,0-1-1 0 0,0 0 1 0 0,1 1 0 0 0,0-1 0 0 0,0 0-1 0 0,1 1 1 0 0,0-1 0 0 0,0 0 0 0 0,0 0-1 0 0,1 1 1 0 0,0-1 0 0 0,0 0 0 0 0,1-1-1 0 0,0 1 1 0 0,0 0 0 0 0,0-1 0 0 0,0 1-1 0 0,1-1 1 0 0,0 0 0 0 0,0 0 0 0 0,0-1-1 0 0,1 1 1 0 0,0-1 0 0 0,0 0 0 0 0,0 0-1 0 0,0 0 1 0 0,0-1 0 0 0,1 0 0 0 0,-1 0 0 0 0,1 0-1 0 0,5 1 8 0 0,-2-1 101 0 0,1-1 0 0 0,-1 0 0 0 0,0 0-1 0 0,1-1 1 0 0,-1-1 0 0 0,1 1 0 0 0,-1-1 0 0 0,1-1-1 0 0,-1 0 1 0 0,1 0 0 0 0,-1-1 0 0 0,0 0 0 0 0,0-1-1 0 0,0 0 1 0 0,0 0 0 0 0,0-1 0 0 0,0 0 0 0 0,-1 0-1 0 0,0-1 1 0 0,0 0 0 0 0,0-1 0 0 0,-1 0 0 0 0,1 0-1 0 0,-1 0 1 0 0,-1-1 0 0 0,1 0 0 0 0,-1-1 0 0 0,-1 1-1 0 0,1-1 1 0 0,-1 0 0 0 0,1-3-101 0 0,-1 4 26 0 0,0-1-1 0 0,-1 1 1 0 0,1-1 0 0 0,-1 0 0 0 0,-1-1-1 0 0,0 1 1 0 0,0-1 0 0 0,0 1 0 0 0,-1-1-1 0 0,-1 0 1 0 0,1 0 0 0 0,-1 0-1 0 0,-1 0 1 0 0,0 0 0 0 0,0 0 0 0 0,-1 0-1 0 0,0 1 1 0 0,0-1 0 0 0,-1 0 0 0 0,0 0-1 0 0,-1 1 1 0 0,0-1 0 0 0,0 1 0 0 0,-1-1-1 0 0,0 1 1 0 0,0 1 0 0 0,-1-1 0 0 0,0 1-1 0 0,0-1 1 0 0,-1 1 0 0 0,0 1-1 0 0,0-1 1 0 0,-1 1 0 0 0,0 0 0 0 0,0 1-1 0 0,0-1 1 0 0,-4-1-26 0 0,4 5-117 0 0,-1-1-1 0 0,0 1 1 0 0,0 0-1 0 0,0 0 1 0 0,0 1-1 0 0,0 0 1 0 0,0 1 0 0 0,0-1-1 0 0,0 2 1 0 0,0-1-1 0 0,-1 1 1 0 0,1 0-1 0 0,0 1 1 0 0,1 0-1 0 0,-1 0 1 0 0,0 1 117 0 0,-35 15-3584 0 0,5 5-4084 0 0,23-11-4430 0 0</inkml:trace>
  <inkml:trace contextRef="#ctx0" brushRef="#br0" timeOffset="9468.464">3108 828 10058 0 0,'0'0'5161'0'0,"0"0"-2168"0"0,0 0-1047 0 0,0 0-381 0 0,0 0-255 0 0,0 0-217 0 0,0 0-196 0 0,0 0-217 0 0,0 0-185 0 0,0 0-146 0 0,31-13-112 0 0,96-39-81 0 0,-74 36 0 0 0,-49 16-148 0 0,0 0 0 0 0,0 0-1 0 0,0 0 1 0 0,0 0 0 0 0,0 1-1 0 0,-1-1 1 0 0,1 1-1 0 0,0 0 1 0 0,0 0 0 0 0,-1 1-1 0 0,1-1 1 0 0,0 1-1 0 0,-1 0 1 0 0,0-1 0 0 0,1 1-1 0 0,-1 1 1 0 0,0-1-1 0 0,0 0 1 0 0,0 1 0 0 0,0 0-1 0 0,-1 0 1 0 0,1 0 0 0 0,-1 0-1 0 0,0 0 1 0 0,0 0-1 0 0,0 0 1 0 0,0 1 0 0 0,0 0-8 0 0,3 2 27 0 0,80 38 677 0 0,-1-40 205 0 0,-78-6-182 0 0,-3 1-1962 0 0,0 0-6096 0 0,-2 1-4698 0 0</inkml:trace>
  <inkml:trace contextRef="#ctx0" brushRef="#br0" timeOffset="14563.389">3675 279 40 0 0,'0'0'1083'0'0,"0"0"-270"0"0,0 0 4 0 0,0 0 199 0 0,0 0 209 0 0,0 0 218 0 0,0 0 103 0 0,0 0-66 0 0,0 0-93 0 0,0 0-165 0 0,0 0-151 0 0,-3-2-104 0 0,-11-8-148 0 0,11 8-127 0 0,3 2-122 0 0,0 0-84 0 0,0 0-89 0 0,0 0-90 0 0,0 0-59 0 0,0 0-73 0 0,0 0-54 0 0,0 0-46 0 0,10 14 552 0 0,39 41 948 0 0,34 64-112 0 0,-70-93-1339 0 0,-1 0 1 0 0,-2 1 0 0 0,0 0 0 0 0,-2 1-1 0 0,-1 0 1 0 0,-2 0 0 0 0,0 1 0 0 0,-2 0 0 0 0,-1 5-125 0 0,0-11 35 0 0,-2-1 1 0 0,0 1 0 0 0,-1 0 0 0 0,-2-1 0 0 0,0 1 0 0 0,-1-1 0 0 0,-1 0 0 0 0,-2 0 0 0 0,0-1 0 0 0,-1 1 0 0 0,-1-2-1 0 0,-1 1 1 0 0,0-1 0 0 0,-4 3-36 0 0,-4-1-41 0 0,-1-1-1 0 0,-1-1 0 0 0,0-1 0 0 0,-2 0 1 0 0,0-2-1 0 0,-1-1 0 0 0,0 0 42 0 0,-67 32-992 0 0,57-46-1984 0 0,21-4-7457 0 0,8-1 1836 0 0</inkml:trace>
  <inkml:trace contextRef="#ctx0" brushRef="#br0" timeOffset="15403.838">1645 195 0 0 0,'0'0'547'0'0,"0"0"246"0"0,0 0 114 0 0,0 0 44 0 0,0 0 23 0 0,0 0-12 0 0,0 0 29 0 0,0 0 68 0 0,0 0 84 0 0,-8-11 5672 0 0,-9 21-6504 0 0,1 1-1 0 0,1 0 1 0 0,-1 1 0 0 0,2 0 0 0 0,0 1-1 0 0,0 1 1 0 0,1 1 0 0 0,1-1-1 0 0,1 2 1 0 0,0 0 0 0 0,-7 13-311 0 0,3-4 207 0 0,0 0 0 0 0,2 1 0 0 0,0 1 0 0 0,2 0 0 0 0,1 0 0 0 0,1 1-1 0 0,2 0 1 0 0,0 1 0 0 0,2-1 0 0 0,2 1 0 0 0,0 1 0 0 0,2 19-207 0 0,1-17 220 0 0,2 0 0 0 0,1-1-1 0 0,1 1 1 0 0,2-1 0 0 0,1 0-1 0 0,2-1 1 0 0,0 1 0 0 0,3-2-1 0 0,0 1 1 0 0,2-2 0 0 0,3 5-220 0 0,64 80 860 0 0,-47-80-4414 0 0,-23-29 363 0 0,-4 0-2920 0 0,2-1-5185 0 0</inkml:trace>
  <inkml:trace contextRef="#ctx0" brushRef="#br0" timeOffset="16034.753">4272 607 1072 0 0,'0'0'2109'0'0,"0"0"-568"0"0,0 0-119 0 0,0 0 220 0 0,0 0 210 0 0,0 0 28 0 0,0 0-171 0 0,0 0-330 0 0,0 0-272 0 0,0 0-171 0 0,0 0-117 0 0,0 0-100 0 0,0 0-95 0 0,-20-4-62 0 0,-62-9-40 0 0,81 12-496 0 0,-1 1-1 0 0,1-1 1 0 0,0 1 0 0 0,-1 0 0 0 0,1-1-1 0 0,0 1 1 0 0,-1 0 0 0 0,1 0 0 0 0,0 0-1 0 0,-1 0 1 0 0,1 0 0 0 0,-1 0 0 0 0,1 0-1 0 0,0 1 1 0 0,-1-1 0 0 0,1 0 0 0 0,0 1-1 0 0,-1-1 1 0 0,1 1 0 0 0,0 0 0 0 0,0-1-1 0 0,-1 1 1 0 0,1 0 0 0 0,0 0 0 0 0,0-1-1 0 0,0 1 1 0 0,0 0 0 0 0,0 0 0 0 0,0 0-1 0 0,0 1 1 0 0,0 0-26 0 0,-3 3 151 0 0,-8 12-10 0 0,0 1-1 0 0,1 0 0 0 0,1 0 0 0 0,1 1 0 0 0,1 1 0 0 0,0-1 0 0 0,1 1 0 0 0,2 1 0 0 0,0-1 1 0 0,1 1-1 0 0,0 0 0 0 0,2 0 0 0 0,1 0 0 0 0,1 0 0 0 0,0 0 0 0 0,2 0 0 0 0,1 3-140 0 0,-3-17 30 0 0,0 0 0 0 0,1 0 0 0 0,0 0 0 0 0,1 0 0 0 0,0 0 0 0 0,0 0 0 0 0,0-1 0 0 0,1 1 0 0 0,-1-1 0 0 0,2 1 0 0 0,-1-1 0 0 0,1 0 0 0 0,0 0 0 0 0,0-1 0 0 0,1 1 0 0 0,-1-1 0 0 0,5 4-30 0 0,0-2 73 0 0,1 0 0 0 0,0 0 0 0 0,0-1 0 0 0,1-1 0 0 0,-1 1 0 0 0,1-2 0 0 0,1 1 0 0 0,-1-2 0 0 0,0 1 0 0 0,1-2 0 0 0,0 1 0 0 0,0-2 0 0 0,-1 0 0 0 0,1 0 0 0 0,8-1-73 0 0,0 0 155 0 0,0-2 0 0 0,0 0 0 0 0,0-1 0 0 0,0-1 0 0 0,0-1 0 0 0,-1 0 0 0 0,0-2 0 0 0,0 0 0 0 0,-1-1 0 0 0,4-3-155 0 0,-14 7 62 0 0,0-1 1 0 0,0 0-1 0 0,0 0 1 0 0,-1-1-1 0 0,0 1 1 0 0,0-2-1 0 0,0 1 1 0 0,-1-1-1 0 0,0 0 1 0 0,0 0 0 0 0,-1-1-1 0 0,0 0 1 0 0,0 0-1 0 0,0 0 1 0 0,-1 0-1 0 0,-1-1 1 0 0,1 1-1 0 0,-2-1 1 0 0,1 0 0 0 0,-1 0-1 0 0,0 0 1 0 0,-1 0-1 0 0,0-3-62 0 0,0 2-8 0 0,-1 0-1 0 0,0 0 0 0 0,-1 0 1 0 0,0 0-1 0 0,0 0 0 0 0,-1 1 1 0 0,0-1-1 0 0,-1 0 1 0 0,0 1-1 0 0,-1 0 0 0 0,0 0 1 0 0,0 0-1 0 0,-1 0 0 0 0,0 0 1 0 0,-1 1-1 0 0,0 0 1 0 0,0 0-1 0 0,0 1 0 0 0,-4-3 9 0 0,3 3-135 0 0,-1 0-1 0 0,0 0 0 0 0,0 1 1 0 0,-1 0-1 0 0,0 0 1 0 0,0 1-1 0 0,0 0 0 0 0,-1 1 1 0 0,0 0-1 0 0,1 0 1 0 0,-1 1-1 0 0,-1 0 0 0 0,1 1 1 0 0,0 0-1 0 0,0 1 0 0 0,-4 0 136 0 0,-46 4-3880 0 0,1 12-4359 0 0,41-8-3071 0 0</inkml:trace>
  <inkml:trace contextRef="#ctx0" brushRef="#br0" timeOffset="16433.438">4062 898 7418 0 0,'0'0'2321'0'0,"0"0"-343"0"0,0 0-88 0 0,0 0-67 0 0,0 0-143 0 0,0 0-263 0 0,0 0-338 0 0,0 0-291 0 0,0 0-239 0 0,0 0-142 0 0,0 0-86 0 0,0 0-26 0 0,2 0 45 0 0,167-31 2938 0 0,-134 22-2964 0 0,76-6 79 0 0,-107 16-375 0 0,0 1 0 0 0,0 1-1 0 0,1-1 1 0 0,-1 1 0 0 0,-1-1 0 0 0,1 1 0 0 0,0 0-1 0 0,-1 0 1 0 0,1 1 0 0 0,-1-1 0 0 0,0 1 0 0 0,0 0 0 0 0,-1 0-1 0 0,1 0 1 0 0,-1 0 0 0 0,0 0 0 0 0,0 0 0 0 0,0 1-1 0 0,0-1 1 0 0,-1 1 0 0 0,1 2-18 0 0,6 10 67 0 0,-5-11-33 0 0,0-1 0 0 0,0 1 0 0 0,0-1 0 0 0,1 0 0 0 0,0 0 0 0 0,0 0 0 0 0,0-1 0 0 0,0 1 0 0 0,1-1 0 0 0,0 0 0 0 0,0 0 0 0 0,0-1 0 0 0,0 1 0 0 0,0-1 0 0 0,1 0 0 0 0,-1-1 0 0 0,1 1 1 0 0,0-1-1 0 0,0 0 0 0 0,0-1 0 0 0,0 0 0 0 0,0 0 0 0 0,0 0 0 0 0,1 0 0 0 0,-1-1 0 0 0,1 0-34 0 0,-5 0-1 0 0,-1 1 0 0 0,0-1 0 0 0,1 0 0 0 0,-1 0 0 0 0,1 0 0 0 0,-1 0 0 0 0,0 0 0 0 0,1 0 0 0 0,-1 0 0 0 0,0 0 0 0 0,1-1 0 0 0,-1 1 0 0 0,0-1 0 0 0,1 1 0 0 0,-1-1 1 0 0,0 1-1 0 0,0-1 0 0 0,1 1 0 0 0,-1-1 0 0 0,0 0 0 0 0,0 0 0 0 0,0 0 0 0 0,0 0 0 0 0,0 0 0 0 0,0 0 0 0 0,0 0 0 0 0,0 0 0 0 0,-1 0 0 0 0,1 0 0 0 0,0 0 0 0 0,-1-1 1 0 0,1 1-1 0 0,-1 0 0 0 0,1 0 0 0 0,-1-1 0 0 0,1 1 0 0 0,-1 0 0 0 0,0-1 0 0 0,0 1 0 0 0,0 0 0 0 0,1-1 0 0 0,-1 1 0 0 0,-1-1 0 0 0,1 1 0 0 0,0 0 0 0 0,0-1 0 0 0,0 1 0 0 0,-1 0 1 0 0,1-1-1 0 0,-1 1 0 0 0,1 0 0 0 0,-1 0 0 0 0,1-1 0 0 0,-2 0 1 0 0,-13-32-4012 0 0,5 15-4375 0 0,8 13-3571 0 0</inkml:trace>
  <inkml:trace contextRef="#ctx0" brushRef="#br0" timeOffset="17182.107">4168 180 4537 0 0,'0'0'1795'0'0,"0"0"-257"0"0,0 0 45 0 0,0 0 160 0 0,0 0 0 0 0,0 0-226 0 0,0 0-366 0 0,0 0-338 0 0,0 0-208 0 0,0 0-114 0 0,0 0-47 0 0,0 0 0 0 0,0 0-27 0 0,0 0-7 0 0,0 0-21 0 0,0 0-1 0 0,0 0 16 0 0,0 0 8 0 0,0 0 13 0 0,0 0-13 0 0,-6 15 2310 0 0,-45 39-2372 0 0,39-35-272 0 0,11-19-53 0 0,1 0-2 0 0,0 0-10 0 0,0 0 8 0 0,0 0 1 0 0,0 0-10 0 0,0 0 5 0 0,0 0 10 0 0,11-4 158 0 0,88-83 906 0 0,-89 76-540 0 0,-17 15-33 0 0,-19 17-300 0 0,-23 23-59 0 0,58-39-4375 0 0,-5-6-376 0 0,-1 1-7308 0 0</inkml:trace>
  <inkml:trace contextRef="#ctx0" brushRef="#br0" timeOffset="18519.63">4809 681 9938 0 0,'0'0'1974'0'0,"0"0"-295"0"0,0 0-63 0 0,0 0-41 0 0,0 0-168 0 0,0 0-271 0 0,0 0-303 0 0,0 0-227 0 0,0 0-107 0 0,0 0-40 0 0,0 0-15 0 0,0 0-3 0 0,0 0-24 0 0,3 0-25 0 0,16 3 1080 0 0,-19-3-1224 0 0,0 0-71 0 0,0 0-33 0 0,31 14 2102 0 0,9-13-1456 0 0,143-15 102 0 0,-58 2-376 0 0,-125 12-507 0 0,0 0 9 0 0,0 0 28 0 0,0 0-22 0 0,0 0-8 0 0,0 0-1 0 0,0 0-4 0 0,0 0 2 0 0,0 0-2 0 0,0 0-1 0 0,0 0-11 0 0,0 0 2 0 0,0 0-6 0 0,0 0 20 0 0,0 0-5 0 0,0 0 1 0 0,0 0 4 0 0,0 0-17 0 0,0 0 24 0 0,0 0-12 0 0,0 0-27 0 0,0 0 18 0 0,0 0 7 0 0,0 0 2 0 0,0 0 3 0 0,0 0-2 0 0,0 0 11 0 0,0 0 25 0 0,0 0-35 0 0,0 0-33 0 0,0 0-11 0 0,0 0 24 0 0,0 0 25 0 0,0 0-12 0 0,0 0-35 0 0,0 0 47 0 0,0 0 32 0 0,0 0-26 0 0,0 0-16 0 0,0 0-10 0 0,0 0 6 0 0,0 0-9 0 0,0 0-2 0 0,0 0 4 0 0,0 0 16 0 0,0 0-1 0 0,0 0-18 0 0,0 0 13 0 0,0 0 10 0 0,0 0-4 0 0,0 0-32 0 0,0 0 22 0 0,0 0 10 0 0,0 0 40 0 0,0 0-60 0 0,0 0-4 0 0,0 0 8 0 0,0 0 10 0 0,0 0-17 0 0,0 0 19 0 0,0 0 5 0 0,0 0 9 0 0,0 0-24 0 0,0 0-3 0 0,0 0 10 0 0,0 0 5 0 0,0 0-4 0 0,0 0-23 0 0,0 0 18 0 0,0 0 7 0 0,0 0-5 0 0,0 0-15 0 0,0 0 20 0 0,0 0-1 0 0,0 0-10 0 0,0 0 4 0 0,0 0-13 0 0,0 0 2 0 0,0 0 19 0 0,0 0 2 0 0,0 0-5 0 0,0 0-22 0 0,0 0 19 0 0,0 0-7 0 0,0 0 16 0 0,-6-5-2189 0 0,1 3-5024 0 0,3 2-4868 0 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9:51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1 738 0 0 0,'0'0'1970'0'0,"0"0"-242"0"0,0 0-6 0 0,0 0 86 0 0,0 0 3 0 0,0 0-152 0 0,0 0-270 0 0,0 0-292 0 0,0 0-209 0 0,0 0-117 0 0,0 0-52 0 0,0 4 2754 0 0,4-4-3068 0 0,2 0-89 0 0,0 1 0 0 0,0-1 1 0 0,0-1-1 0 0,0 1 0 0 0,-1-1 0 0 0,1 0 1 0 0,0 0-1 0 0,0-1 0 0 0,-1 1 1 0 0,1-1-1 0 0,-1-1 0 0 0,1 1 0 0 0,-1-1 1 0 0,1 0-317 0 0,115-126 1449 0 0,-108 111-1191 0 0,-13 18-214 0 0,0 0-18 0 0,0 0-36 0 0,0 0-25 0 0,0 0-25 0 0,20 53 28 0 0,-1 6 39 0 0,-2 0 1 0 0,-3 1-1 0 0,-3 1 0 0 0,-3 0 0 0 0,-2 1 1 0 0,-2-1-1 0 0,-4 33-7 0 0,-4-70 1 0 0,-1 0 1 0 0,-1 0 0 0 0,-1-1-1 0 0,-1 0 1 0 0,-1 0-1 0 0,-1-1 1 0 0,-1 0-1 0 0,-1-1 1 0 0,-1 0 0 0 0,-1-1-1 0 0,0-1 1 0 0,-2 0-1 0 0,0-1 1 0 0,-1 0 0 0 0,0-2-1 0 0,-11 8-1 0 0,27-23 8 0 0,1 0 0 0 0,-1 0-1 0 0,0 0 1 0 0,0 0 0 0 0,1 0 0 0 0,-1 0-1 0 0,0 0 1 0 0,0-1 0 0 0,0 1 0 0 0,0 0-1 0 0,0-1 1 0 0,0 1 0 0 0,0 0 0 0 0,0-1-1 0 0,0 1 1 0 0,0-1 0 0 0,-1 1 0 0 0,1-1-1 0 0,0 0 1 0 0,0 0 0 0 0,0 1 0 0 0,0-1-1 0 0,-1 0 1 0 0,1 0 0 0 0,0 0 0 0 0,0 0-1 0 0,0 0 1 0 0,-1-1 0 0 0,1 1 0 0 0,0 0-1 0 0,0-1 1 0 0,0 1 0 0 0,0 0 0 0 0,-1-1-1 0 0,1 1 1 0 0,0-1 0 0 0,0 0 0 0 0,0 1-1 0 0,0-1 1 0 0,0 0 0 0 0,0 0 0 0 0,1 1-1 0 0,-1-1 1 0 0,0 0 0 0 0,0 0 0 0 0,0 0-1 0 0,1 0 1 0 0,-1 0 0 0 0,1 0 0 0 0,-1 0-1 0 0,1 0 1 0 0,-1-1 0 0 0,1 1 0 0 0,-1 0-1 0 0,1 0 1 0 0,0 0 0 0 0,0 0 0 0 0,0-1-8 0 0,-12-110-54 0 0,13 80 33 0 0,1 19 16 0 0,1 1 0 0 0,0-1 0 0 0,1 1 0 0 0,0 0 0 0 0,1 1 1 0 0,0-1-1 0 0,1 1 0 0 0,0 0 0 0 0,1 0 0 0 0,0 0 0 0 0,1 1 0 0 0,0 0 0 0 0,0 1 0 0 0,1 0 1 0 0,4-3 4 0 0,85-62-229 0 0,-38 42-616 0 0,-34 19-3957 0 0,-5 3-6119 0 0,-15 6 1832 0 0</inkml:trace>
  <inkml:trace contextRef="#ctx0" brushRef="#br0" timeOffset="571.878">27 200 5209 0 0,'0'0'1380'0'0,"0"0"-139"0"0,0 0 150 0 0,0 0 249 0 0,0 0 63 0 0,0 0-175 0 0,0 0-337 0 0,0 0-316 0 0,0 0-179 0 0,0 0-54 0 0,0 0-19 0 0,0 0 19 0 0,0 0 64 0 0,0 13 41 0 0,7 39 15 0 0,-7-51-704 0 0,1 0-1 0 0,-1 0 1 0 0,1 0-1 0 0,0 0 1 0 0,0 0-1 0 0,0 0 1 0 0,-1 0-1 0 0,1 0 1 0 0,0 0-1 0 0,0-1 1 0 0,0 1-1 0 0,0 0 1 0 0,1-1-1 0 0,-1 1 1 0 0,0-1-1 0 0,0 1 0 0 0,0-1 1 0 0,0 1-1 0 0,0-1 1 0 0,1 0-1 0 0,-1 0 1 0 0,0 1-1 0 0,0-1 1 0 0,1 0-1 0 0,-1 0 1 0 0,0 0-1 0 0,0 0 1 0 0,1-1-1 0 0,-1 1 1 0 0,0 0-1 0 0,0 0 1 0 0,0-1-1 0 0,1 1 0 0 0,-1-1-57 0 0,5 0 238 0 0,4-1-16 0 0,0-1 1 0 0,0 0 0 0 0,-1 0 0 0 0,1-1-1 0 0,-1 0 1 0 0,0-1 0 0 0,0 0 0 0 0,0 0 0 0 0,-1-1-1 0 0,1-1-222 0 0,20-11 329 0 0,-14 6-198 0 0,-1 1 0 0 0,0-2 0 0 0,-1 0-1 0 0,0 0 1 0 0,-1-1 0 0 0,-1-1 0 0 0,6-9-131 0 0,10-12 126 0 0,-8 20-124 0 0,-2 64 124 0 0,16 56 297 0 0,0-1-347 0 0,-12-80-1125 0 0,-6-20-8110 0 0,-10-3-2689 0 0</inkml:trace>
  <inkml:trace contextRef="#ctx0" brushRef="#br0" timeOffset="2724.745">932 223 0 0 0,'0'0'631'0'0,"0"0"376"0"0,0 0 236 0 0,0 0 174 0 0,0 0 100 0 0,0 0-20 0 0,0 0-131 0 0,0 0-169 0 0,0 0-166 0 0,0 0-106 0 0,0 0-67 0 0,0 0-21 0 0,-2 11 5591 0 0,-81 51-4988 0 0,15 23-493 0 0,52-59-821 0 0,1 0 0 0 0,0 2 0 0 0,3 0 0 0 0,0 0 1 0 0,1 1-1 0 0,2 0 0 0 0,1 1 0 0 0,2 0 0 0 0,0 0 0 0 0,2 1 1 0 0,2-1-1 0 0,0 1 0 0 0,2 0 0 0 0,2-1 0 0 0,1 8-126 0 0,1-18 123 0 0,2 0-1 0 0,0 0 0 0 0,0-1 1 0 0,2 0-1 0 0,1 0 0 0 0,0-1 1 0 0,1 0-1 0 0,9 12-122 0 0,56 48 1258 0 0,-45-63-490 0 0,-14-32-7260 0 0,-5 8-294 0 0,-5 2-4773 0 0</inkml:trace>
  <inkml:trace contextRef="#ctx0" brushRef="#br0" timeOffset="3533.803">1451 462 2224 0 0,'0'0'1083'0'0,"0"0"87"0"0,0 0 385 0 0,0 0 437 0 0,0 0 249 0 0,0 0-90 0 0,0 0-359 0 0,0 0-423 0 0,0 0-354 0 0,0 0-262 0 0,0 0-166 0 0,0 0-96 0 0,0 0-38 0 0,-33 1 2534 0 0,-17 22-1515 0 0,21-10-1181 0 0,1 1 0 0 0,0 1 0 0 0,1 1 0 0 0,1 1 0 0 0,1 2 0 0 0,-15 13-291 0 0,38-29 9 0 0,1-1 0 0 0,0 0 0 0 0,0 1 0 0 0,0-1 0 0 0,0 1 0 0 0,0 0 0 0 0,1-1 0 0 0,-1 1 0 0 0,1 0 0 0 0,-1-1 0 0 0,1 1 0 0 0,0 0 0 0 0,0 0 0 0 0,0-1 0 0 0,1 1 0 0 0,-1 0 0 0 0,1-1 0 0 0,-1 1 0 0 0,1 0 0 0 0,0-1 0 0 0,0 1 0 0 0,0-1 0 0 0,0 1 0 0 0,1-1 0 0 0,-1 0 0 0 0,2 2-9 0 0,58 29 337 0 0,-49-31-300 0 0,0 2-1 0 0,-1-1 1 0 0,1 1 0 0 0,0 1-1 0 0,-1 0 1 0 0,0 0-1 0 0,0 1 1 0 0,-1 1 0 0 0,10 7-37 0 0,-18-11 18 0 0,0-1 0 0 0,0 0 0 0 0,0 1 0 0 0,-1 0 0 0 0,1-1 0 0 0,-1 1 0 0 0,0 0 0 0 0,0 0 0 0 0,0 0 0 0 0,0 0 0 0 0,0 0 0 0 0,0 0 0 0 0,-1 0 0 0 0,0 0 0 0 0,1 0 0 0 0,-1 0 0 0 0,0 0 0 0 0,-1 0 0 0 0,1 0 0 0 0,0 0 0 0 0,-1 1 0 0 0,0-1 0 0 0,0 0 0 0 0,0-1 0 0 0,0 1 0 0 0,0 0 0 0 0,0 0 0 0 0,-1 0 0 0 0,0-1 0 0 0,1 1 0 0 0,-1-1 0 0 0,0 1 0 0 0,0-1 0 0 0,-1 1-18 0 0,-84 72 375 0 0,82-72-382 0 0,-8 5 24 0 0,1-1 0 0 0,-1 0-1 0 0,-1-1 1 0 0,1-1 0 0 0,-1 0 0 0 0,0 0 0 0 0,0-2 0 0 0,-1 0 0 0 0,1 0 0 0 0,-1-1 0 0 0,0-1-1 0 0,-14-1-16 0 0,28-1-40 0 0,0 0-1 0 0,0-1 1 0 0,0 1-1 0 0,0-1 0 0 0,0 1 1 0 0,0-1-1 0 0,0 1 1 0 0,0-1-1 0 0,1 1 1 0 0,-1-1-1 0 0,1 0 0 0 0,-1 1 1 0 0,1-1-1 0 0,0 0 1 0 0,-1 1-1 0 0,1-1 0 0 0,0 0 1 0 0,0 0-1 0 0,0 1 1 0 0,0-1-1 0 0,1 0 0 0 0,-1 1 1 0 0,0-1-1 0 0,1 0 1 0 0,-1 1-1 0 0,1-1 0 0 0,0 0 1 0 0,-1 1-1 0 0,1-1 1 0 0,0 1-1 0 0,0-1 0 0 0,0 1 1 0 0,0 0-1 0 0,1-1 41 0 0,37-47-2352 0 0,-9 22-5943 0 0,-21 22-2977 0 0</inkml:trace>
  <inkml:trace contextRef="#ctx0" brushRef="#br0" timeOffset="3771.2">1624 738 10018 0 0,'0'0'862'0'0,"0"0"-180"0"0,0 0 227 0 0,0 0 336 0 0,0 0 221 0 0,0 0-22 0 0,0 0-228 0 0,0 0-309 0 0,0 0-245 0 0,0 0-195 0 0,0 0-133 0 0,0 0-64 0 0,0 0-53 0 0,-2 26-22 0 0,-12 113 174 0 0,14-131-457 0 0,-1-2-625 0 0,-3-5-7965 0 0,3-1-2002 0 0</inkml:trace>
  <inkml:trace contextRef="#ctx0" brushRef="#br0" timeOffset="4059.479">1645 274 15275 0 0,'0'0'1729'0'0,"0"0"-569"0"0,0 0-256 0 0,0 0 8 0 0,0 0-40 0 0,0 0-103 0 0,0 0-273 0 0,0 0-312 0 0,0 0-360 0 0,0 0-176 0 0,0 0-32 0 0,0 0-73 0 0,0 0-47 0 0,0 0-384 0 0,20 48-1080 0 0,-20-30-3185 0 0,2-3-6930 0 0</inkml:trace>
  <inkml:trace contextRef="#ctx0" brushRef="#br0" timeOffset="4404.614">1845 837 12163 0 0,'0'0'1417'0'0,"0"0"-634"0"0,0 0-96 0 0,0 0 301 0 0,0 0 278 0 0,0 0 69 0 0,0 0-159 0 0,0 0-291 0 0,0 0-274 0 0,0 0-185 0 0,0 0-121 0 0,0 0-65 0 0,8-9-24 0 0,55-82 399 0 0,30-36-410 0 0,-92 126-155 0 0,-1 1-81 0 0,0 1 0 0 0,1-1 0 0 0,-1 1 0 0 0,0-1 1 0 0,0 0-1 0 0,0 1 0 0 0,1-1 0 0 0,-1 1 0 0 0,0-1 0 0 0,0 0 0 0 0,1 1 1 0 0,-1-1-1 0 0,0 0 0 0 0,1 1 0 0 0,-1-1 0 0 0,0 0 0 0 0,1 1 0 0 0,-1-1 1 0 0,1 0-1 0 0,-1 0 0 0 0,0 0 0 0 0,1 1 0 0 0,-1-1 0 0 0,1 0 0 0 0,-1 0 1 0 0,1 0-1 0 0,-1 0 0 0 0,1 0 0 0 0,-1 0 0 0 0,1 0 0 0 0,-1 0 0 0 0,0 0 1 0 0,1 0-1 0 0,-1 0 0 0 0,1 0 0 0 0,-1 0 0 0 0,1 0 0 0 0,-1 0 0 0 0,1 0 1 0 0,-1-1-1 0 0,0 1 0 0 0,1 0 0 0 0,-1 0 0 0 0,1 0 0 0 0,-1-1 0 0 0,0 1 1 0 0,1 0-1 0 0,-1-1 0 0 0,0 1 0 0 0,1 0 0 0 0,-1-1 0 0 0,0 1 31 0 0,-1 6 11 0 0,1 1-1 0 0,-1-1 1 0 0,1 1-1 0 0,0-1 1 0 0,1 0 0 0 0,0 1-1 0 0,0-1 1 0 0,0 1-1 0 0,0-1 1 0 0,1 0-1 0 0,0 0 1 0 0,1 0-1 0 0,-1 0 1 0 0,1 0-1 0 0,0-1 1 0 0,1 1 0 0 0,-1-1-1 0 0,1 1 1 0 0,0-1-1 0 0,0-1 1 0 0,1 1-1 0 0,0-1 1 0 0,-1 1-1 0 0,2-1 1 0 0,-1 0-1 0 0,0-1 1 0 0,1 0-1 0 0,-1 1 1 0 0,1-2 0 0 0,0 1-1 0 0,2 0-10 0 0,-1-3 198 0 0,1-1 1 0 0,-1 0-1 0 0,1-1 0 0 0,-1 1 0 0 0,0-1 1 0 0,0-1-1 0 0,0 1 0 0 0,0-1 1 0 0,0 0-1 0 0,-1-1 0 0 0,1 0 0 0 0,-1 0 1 0 0,0 0-1 0 0,0-1 0 0 0,0 0 1 0 0,-1 0-1 0 0,0 0 0 0 0,0-1 0 0 0,0 1 1 0 0,-1-1-1 0 0,1 0 0 0 0,1-5-198 0 0,-1 3 41 0 0,-1 0 0 0 0,0-1-1 0 0,0 1 1 0 0,-1-1-1 0 0,0 0 1 0 0,-1 0-1 0 0,0 0 1 0 0,0 0 0 0 0,-1-1-1 0 0,0 1 1 0 0,-1 0-1 0 0,0-1 1 0 0,0 1 0 0 0,-1 0-1 0 0,0 0 1 0 0,-1-1-41 0 0,-8 9-5627 0 0,9 1 3660 0 0,-1 0-8563 0 0</inkml:trace>
  <inkml:trace contextRef="#ctx0" brushRef="#br0" timeOffset="4854.928">2687 484 15427 0 0,'0'0'1481'0'0,"0"0"-449"0"0,0 0-92 0 0,0 0 82 0 0,0 0 15 0 0,0 0-71 0 0,0 0-194 0 0,0 0-220 0 0,0 0-151 0 0,0 0-99 0 0,0 0-97 0 0,0 0-73 0 0,0 0-56 0 0,-10-1-58 0 0,-28 1-24 0 0,35 1 5 0 0,1 0-1 0 0,0 0 1 0 0,0 1-1 0 0,0-1 1 0 0,0 0 0 0 0,0 1-1 0 0,0-1 1 0 0,0 1-1 0 0,0 0 1 0 0,0-1-1 0 0,1 1 1 0 0,-1 0 0 0 0,1 0-1 0 0,-1 0 1 0 0,1 0-1 0 0,0 1 1 0 0,0-1-1 0 0,0 0 1 0 0,0 0 0 0 0,0 1-1 0 0,1-1 1 0 0,-1 1-1 0 0,0 1 2 0 0,-1 3 1 0 0,-4 6-14 0 0,1 0 1 0 0,0 1-1 0 0,1 0 0 0 0,1 0 0 0 0,0 0 0 0 0,1 1 0 0 0,1-1 1 0 0,0 0-1 0 0,0 1 0 0 0,2-1 0 0 0,0 1 0 0 0,0-1 0 0 0,2 1 13 0 0,-2-10 5 0 0,1 0-1 0 0,0 0 0 0 0,0 0 0 0 0,0 0 0 0 0,0 0 0 0 0,1-1 0 0 0,0 1 0 0 0,0-1 0 0 0,0 0 0 0 0,0 0 0 0 0,1 0 0 0 0,0 0 0 0 0,-1-1 0 0 0,1 1 0 0 0,1-1 0 0 0,-1 0 0 0 0,0 0 0 0 0,1 0 0 0 0,0-1 0 0 0,-1 0 1 0 0,1 0-1 0 0,0 0 0 0 0,0 0 0 0 0,0-1 0 0 0,0 0 0 0 0,0 0 0 0 0,1 0 0 0 0,2-1-4 0 0,2 0 186 0 0,-1-1 0 0 0,1 0 0 0 0,0-1 0 0 0,-1 0 0 0 0,1-1 0 0 0,-1 0 0 0 0,0-1 0 0 0,0 1-1 0 0,0-2 1 0 0,0 1 0 0 0,-1-1 0 0 0,0-1 0 0 0,0 1 0 0 0,0-1 0 0 0,0-1 0 0 0,2-2-186 0 0,-3 4 62 0 0,-1-1 0 0 0,1 1 0 0 0,-1-1-1 0 0,0 0 1 0 0,0-1 0 0 0,-1 1 0 0 0,0-1 0 0 0,0 0 0 0 0,0 0-1 0 0,-1-1 1 0 0,0 0 0 0 0,-1 1 0 0 0,1-1 0 0 0,-2 0 0 0 0,1-1-1 0 0,-1 1 1 0 0,0 0 0 0 0,-1-1 0 0 0,0 1 0 0 0,0-1 0 0 0,-1 1-1 0 0,0-1 1 0 0,0 1 0 0 0,-1-1 0 0 0,-1 1 0 0 0,1-1 0 0 0,-1 1-1 0 0,0 0 1 0 0,-1-1 0 0 0,0 1 0 0 0,0 1 0 0 0,-1-1 0 0 0,-4-6-62 0 0,4 9-167 0 0,-1 1 0 0 0,1-1 0 0 0,-1 1 0 0 0,0 0 0 0 0,0 0 1 0 0,-1 1-1 0 0,1-1 0 0 0,-1 1 0 0 0,0 0 0 0 0,1 1 0 0 0,-1 0 1 0 0,0-1-1 0 0,-1 2 0 0 0,1-1 0 0 0,0 1 0 0 0,-1 0 0 0 0,1 0 0 0 0,0 1 1 0 0,-1 0-1 0 0,1 0 0 0 0,-1 0 0 0 0,1 1 0 0 0,0 0 0 0 0,-1 0 1 0 0,1 1-1 0 0,0 0 0 0 0,0 0 0 0 0,0 0 0 0 0,-5 3 167 0 0,-34 17-6317 0 0,33-15 1856 0 0,-6 4-7794 0 0</inkml:trace>
  <inkml:trace contextRef="#ctx0" brushRef="#br0" timeOffset="5516.154">2517 705 6609 0 0,'0'0'4801'0'0,"0"0"-2153"0"0,0 0-813 0 0,0 0-88 0 0,0 0-107 0 0,0 0-162 0 0,0 0-195 0 0,0 0-243 0 0,0 0-220 0 0,0 0-189 0 0,0 0-166 0 0,0 0-163 0 0,0 0-85 0 0,31-14-57 0 0,91-43-48 0 0,-80 44 58 0 0,8 74 318 0 0,-47-55-424 0 0,1 0 0 0 0,0-1 1 0 0,0 0-1 0 0,1 1 0 0 0,-1-2 0 0 0,1 1 1 0 0,0 0-1 0 0,1-1 0 0 0,-1 0 1 0 0,1 0-1 0 0,0-1 0 0 0,0 1 1 0 0,0-1-1 0 0,0-1 0 0 0,0 1 0 0 0,1-1 1 0 0,-1 0-1 0 0,1-1 0 0 0,-1 1 1 0 0,1-1-1 0 0,0 0 0 0 0,0-1 1 0 0,3 0-65 0 0,-1 1-213 0 0,9-2 1234 0 0,-15-3-5884 0 0,-3 1-511 0 0,0 3-6681 0 0</inkml:trace>
  <inkml:trace contextRef="#ctx0" brushRef="#br0" timeOffset="5940.35">3079 171 9754 0 0,'0'0'2313'0'0,"0"0"-452"0"0,0 0-243 0 0,0 0-48 0 0,0 0-53 0 0,0 0-123 0 0,0 0-239 0 0,0 0-300 0 0,0 0-250 0 0,0 0-197 0 0,0 0-113 0 0,0 0-40 0 0,-4-3-22 0 0,1 0-197 0 0,3 3-25 0 0,0 1 0 0 0,0-1 1 0 0,0 1-1 0 0,0-1 0 0 0,0 0 1 0 0,0 1-1 0 0,0-1 1 0 0,0 0-1 0 0,0 1 0 0 0,0-1 1 0 0,0 1-1 0 0,-1-1 0 0 0,1 0 1 0 0,0 1-1 0 0,0-1 0 0 0,0 0 1 0 0,0 1-1 0 0,-1-1 0 0 0,1 0 1 0 0,0 1-1 0 0,0-1 0 0 0,-1 0 1 0 0,1 1-1 0 0,0-1 1 0 0,-1 0-1 0 0,1 0 0 0 0,0 1 1 0 0,-1-1-1 0 0,1 0 0 0 0,0 0 1 0 0,-1 0-1 0 0,1 0 0 0 0,0 1 1 0 0,-1-1-1 0 0,1 0 0 0 0,0 0 1 0 0,-1 0-1 0 0,1 0 0 0 0,-1 0 1 0 0,1 0-1 0 0,0 0 1 0 0,-1 0-1 0 0,1 0 0 0 0,-1 0 1 0 0,1 0-1 0 0,0 0 0 0 0,-1 0 1 0 0,1 0-1 0 0,-1-1 0 0 0,1 1 1 0 0,0 0-1 0 0,-1 0 0 0 0,1 0 1 0 0,0-1-1 0 0,-1 1 0 0 0,1 0 1 0 0,0 0-1 0 0,0-1 1 0 0,-1 1-1 0 0,1 0 0 0 0,0 0 1 0 0,0-1-1 0 0,-1 1-11 0 0,0 19 211 0 0,1 0 1 0 0,1 0-1 0 0,0 0 1 0 0,2 0-1 0 0,0 0 1 0 0,1-1-1 0 0,1 1 1 0 0,0-1-1 0 0,9 18-211 0 0,15 33 294 0 0,57 169 264 0 0,-82-221-541 0 0,-1 0 0 0 0,-1 0 0 0 0,0 1-1 0 0,-1-1 1 0 0,-1 0 0 0 0,-1 1 0 0 0,0-1 0 0 0,-1 0 0 0 0,-1 1-1 0 0,-1-1 1 0 0,0 0 0 0 0,-1-1 0 0 0,-3 7-17 0 0,0-7-22 0 0,0-1 0 0 0,-1 0 0 0 0,0 0 0 0 0,-1-1 0 0 0,-1 0 0 0 0,0-1 0 0 0,-1 0 0 0 0,0-1 0 0 0,-1 0-1 0 0,-1-1 1 0 0,0-1 0 0 0,0 0 0 0 0,-1-1 0 0 0,0 0 0 0 0,0-1 0 0 0,-1-1 0 0 0,-16 5 22 0 0,12-10-1127 0 0,17-2-2393 0 0,1-2-3351 0 0,2-4-5289 0 0</inkml:trace>
  <inkml:trace contextRef="#ctx0" brushRef="#br0" timeOffset="6641.576">3734 572 6705 0 0,'0'0'2416'0'0,"0"0"-536"0"0,0 0-172 0 0,0 0 94 0 0,0 0 18 0 0,0 0-150 0 0,0 0-328 0 0,0 0-386 0 0,0 0-297 0 0,0 0-200 0 0,0 0-151 0 0,0 0-67 0 0,0 0-38 0 0,-23 3-22 0 0,-72 13-4 0 0,36 17 49 0 0,47-21-170 0 0,0-3-47 0 0,0 2 1 0 0,1 0-1 0 0,0 0 0 0 0,1 1 1 0 0,0 0-1 0 0,1 1 1 0 0,1 0-1 0 0,0 0 0 0 0,0 1 1 0 0,1 0-1 0 0,1 0 1 0 0,0 1-1 0 0,1-1 0 0 0,1 1 1 0 0,0 1-1 0 0,1-1 1 0 0,1 0-1 0 0,0 1 0 0 0,1 0 1 0 0,1-1-1 0 0,0 1-9 0 0,2-10 5 0 0,0-1 1 0 0,0 1-1 0 0,0-1 0 0 0,0 1 0 0 0,1-1 0 0 0,0 0 1 0 0,0 0-1 0 0,1-1 0 0 0,-1 1 0 0 0,1 0 0 0 0,0-1 1 0 0,0 0-1 0 0,0 0 0 0 0,1 0 0 0 0,-1-1 0 0 0,1 1 1 0 0,0-1-1 0 0,0 0 0 0 0,0-1 0 0 0,1 1 0 0 0,-1-1 1 0 0,0 0-1 0 0,1 0 0 0 0,3 0-5 0 0,7 2 97 0 0,0-1 0 0 0,0 0 0 0 0,0-1 0 0 0,0-1 0 0 0,0 0 0 0 0,0-1 0 0 0,0-1-1 0 0,6-2-96 0 0,0-1 245 0 0,-1-1 0 0 0,0-2-1 0 0,0 0 1 0 0,0-1-1 0 0,-1-1 1 0 0,0-1-1 0 0,-1 0 1 0 0,0-2-1 0 0,0 0 1 0 0,-1-1-1 0 0,-1-1 1 0 0,-1-1-1 0 0,0 0 1 0 0,11-15-245 0 0,-20 23 30 0 0,0-1 0 0 0,0 0 0 0 0,-1-1 0 0 0,0 1 1 0 0,-1-1-1 0 0,0-1 0 0 0,0 1 0 0 0,-1-1 0 0 0,-1 1 0 0 0,1-1 0 0 0,-1 0 0 0 0,-1 0 1 0 0,0-1-1 0 0,0 1 0 0 0,-1 0 0 0 0,-1-1 0 0 0,0 1 0 0 0,0-1 0 0 0,-1 1 1 0 0,0 0-1 0 0,0-1 0 0 0,-2 1 0 0 0,1 0 0 0 0,-1 0 0 0 0,0 0 0 0 0,-1 1 0 0 0,-1-1 1 0 0,1 1-1 0 0,-1 0 0 0 0,-1 0 0 0 0,0 0 0 0 0,0 1 0 0 0,0 0 0 0 0,-1 0 1 0 0,0 0-1 0 0,-1 1 0 0 0,0 0 0 0 0,0 1 0 0 0,-1 0 0 0 0,1 0 0 0 0,-1 1 0 0 0,-1-1-30 0 0,1 3-106 0 0,0 0 0 0 0,0 0 0 0 0,0 1 0 0 0,0 1 0 0 0,-1-1 1 0 0,1 1-1 0 0,-1 1 0 0 0,1 0 0 0 0,0 0 0 0 0,-1 1 0 0 0,1 0 0 0 0,-1 1 0 0 0,1 0 0 0 0,0 0 0 0 0,0 1 0 0 0,-7 3 106 0 0,-79 47-7501 0 0,76-40-3912 0 0</inkml:trace>
  <inkml:trace contextRef="#ctx0" brushRef="#br0" timeOffset="7008.992">3405 907 12139 0 0,'0'0'1665'0'0,"0"0"-275"0"0,0 0 93 0 0,0 0 96 0 0,0 0-67 0 0,0 0-210 0 0,0 0-299 0 0,0 0-263 0 0,0 0-191 0 0,0 0-118 0 0,0 0-79 0 0,0 0-62 0 0,18-15-25 0 0,61-49-8 0 0,15 11 499 0 0,-80 45-600 0 0,0 0 0 0 0,1 1 0 0 0,0 0 0 0 0,1 2-1 0 0,-1 0 1 0 0,1 0 0 0 0,0 2 0 0 0,0 0-1 0 0,0 0 1 0 0,3 2-156 0 0,8 38 95 0 0,-23-31-69 0 0,-1 0 0 0 0,1 0 0 0 0,0 0 1 0 0,0 0-1 0 0,0-1 0 0 0,1 0 0 0 0,0 0 0 0 0,0 0 1 0 0,0 0-1 0 0,1-1 0 0 0,-1 0 0 0 0,1 0 0 0 0,0 0 1 0 0,0-1-1 0 0,0 0 0 0 0,1 0 0 0 0,-1-1 0 0 0,1 0 1 0 0,0 0-1 0 0,0 0 0 0 0,-1-1 0 0 0,1 0 0 0 0,0 0 0 0 0,0-1 1 0 0,4 0-27 0 0,6 1 143 0 0,-10 0-82 0 0,0-1 0 0 0,0 0 0 0 0,0 0 0 0 0,0 0 0 0 0,0-1 1 0 0,0 0-1 0 0,0 0 0 0 0,-1-1 0 0 0,1 1 0 0 0,0-2 0 0 0,-1 1 0 0 0,1-1 0 0 0,5-3-61 0 0,-10-20-1540 0 0,-9 15-856 0 0,2 3-2345 0 0,2 6 881 0 0,-2-2-8648 0 0</inkml:trace>
  <inkml:trace contextRef="#ctx0" brushRef="#br0" timeOffset="7432.498">3708 167 7258 0 0,'0'0'5443'0'0,"0"0"-2621"0"0,0 0-929 0 0,0 0-112 0 0,0 0-143 0 0,0 0-266 0 0,0 0-271 0 0,0 0-243 0 0,0 0-188 0 0,0 0-161 0 0,0 0-150 0 0,0 0-99 0 0,0 0-88 0 0,-7 3-44 0 0,-23 10-29 0 0,30-13-95 0 0,-1 0 0 0 0,0 1 0 0 0,1-1 0 0 0,-1 0 0 0 0,1 0 0 0 0,-1 0 0 0 0,0 1 0 0 0,1-1 0 0 0,-1 0 0 0 0,1 0 0 0 0,-1 1 0 0 0,1-1-1 0 0,-1 1 1 0 0,1-1 0 0 0,-1 0 0 0 0,1 1 0 0 0,0-1 0 0 0,-1 1 0 0 0,1-1 0 0 0,-1 1 0 0 0,1-1 0 0 0,0 1 0 0 0,0-1 0 0 0,-1 1 0 0 0,1 0 0 0 0,0-1 0 0 0,0 1 0 0 0,0-1 0 0 0,-1 1 0 0 0,1 0 0 0 0,0-1 0 0 0,0 1 0 0 0,0-1 0 0 0,0 1 0 0 0,0 0 0 0 0,0-1 0 0 0,0 1 0 0 0,1-1 0 0 0,-1 1-1 0 0,0 0 1 0 0,0-1 0 0 0,0 1 0 0 0,1-1 0 0 0,-1 1 0 0 0,0-1 0 0 0,1 1 0 0 0,-1 0 0 0 0,0-1 0 0 0,1 1 0 0 0,-1-1 0 0 0,0 0 0 0 0,1 1 0 0 0,-1-1 0 0 0,1 1 0 0 0,-1-1 0 0 0,1 0 0 0 0,-1 1 0 0 0,1-1 0 0 0,-1 0 0 0 0,1 0 0 0 0,0 1 0 0 0,-1-1 0 0 0,1 0 0 0 0,-1 0 0 0 0,1 0 0 0 0,0 0-1 0 0,-1 0 1 0 0,1 1 0 0 0,0-1-4 0 0,2-1 44 0 0,1 1 0 0 0,-1 0-1 0 0,1-1 1 0 0,-1 1-1 0 0,0-1 1 0 0,1 0-1 0 0,-1 0 1 0 0,0-1 0 0 0,0 1-1 0 0,0-1 1 0 0,0 1-1 0 0,0-1 1 0 0,0 0 0 0 0,0 0-1 0 0,-1 0 1 0 0,1 0-1 0 0,-1-1 1 0 0,1 1-1 0 0,-1-1-43 0 0,25-19 317 0 0,-62 22 128 0 0,-7 20-1302 0 0,42-19 424 0 0,23-1-5101 0 0,-13-1-982 0 0,-1-2-5465 0 0</inkml:trace>
  <inkml:trace contextRef="#ctx0" brushRef="#br0" timeOffset="8139.583">3972 46 9282 0 0,'0'0'3430'0'0,"0"0"-1133"0"0,0 0-540 0 0,0 0-98 0 0,0 0-89 0 0,0 0-216 0 0,0 0-253 0 0,0 0-279 0 0,0 0-222 0 0,0 0-144 0 0,0 0-120 0 0,0 0-87 0 0,0 0-74 0 0,-2-8-63 0 0,-2-21 1 0 0,5 28-88 0 0,0 0 0 0 0,0 1-1 0 0,0-1 1 0 0,0 0-1 0 0,0 1 1 0 0,0-1-1 0 0,0 0 1 0 0,1 1 0 0 0,-1-1-1 0 0,0 1 1 0 0,0 0-1 0 0,0-1 1 0 0,1 1-1 0 0,-1 0 1 0 0,0 0 0 0 0,0 0-1 0 0,1 0 1 0 0,-1 0-1 0 0,0 0 1 0 0,0 0-1 0 0,0 0 1 0 0,1 0 0 0 0,-1 1-1 0 0,0-1 1 0 0,0 0-1 0 0,0 1 1 0 0,1-1 0 0 0,-1 1-1 0 0,1 0-24 0 0,-1-1 37 0 0,86 13 1043 0 0,-74-12-996 0 0,1 0 0 0 0,0 0 0 0 0,0 2 0 0 0,-1-1 0 0 0,1 2 0 0 0,-1 0 0 0 0,0 0 0 0 0,0 2 0 0 0,0-1 0 0 0,-1 1 0 0 0,10 7-84 0 0,-16-5 32 0 0,0 0 0 0 0,0 0 0 0 0,-1 0 0 0 0,0 1 0 0 0,0 0 0 0 0,-1 0 0 0 0,0 0 0 0 0,-1 0 1 0 0,0 1-1 0 0,0 0 0 0 0,-1-1 0 0 0,-1 1 0 0 0,1 0 0 0 0,-2 0 0 0 0,1 0 0 0 0,-1 0 0 0 0,-1 0 0 0 0,0 0 0 0 0,-2 9-32 0 0,2 18 51 0 0,-10 202-61 0 0,4 64 48 0 0,-22-121-58 0 0,17-115 51 0 0,-2 25 21 0 0,14-91-32 0 0,0-1 7 0 0,0 0 20 0 0,0 0 31 0 0,0 0-20 0 0,0 0-4 0 0,0 0 9 0 0,0 0 25 0 0,0 0 4 0 0,-23-4 871 0 0,-107 19-935 0 0,102-12-155 0 0,-67 5-2475 0 0,93-12-7443 0 0,2 0-2892 0 0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2:08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12979 2931 1728 0 0,'0'0'1937'0'0,"0"0"-11"0"0,0 0 97 0 0,0 0 82 0 0,0 0-87 0 0,0 0-203 0 0,0 0-282 0 0,0 0-285 0 0,0 0-261 0 0,0 0-178 0 0,0 0-117 0 0,-4-2-86 0 0,-10-5-62 0 0,10 5-56 0 0,4 2-57 0 0,0 0-56 0 0,0 0-34 0 0,0 0-36 0 0,0 0-31 0 0,0 0-29 0 0,0 0-33 0 0,0 0-20 0 0,0 0-16 0 0,0 0-17 0 0,0 0-24 0 0,0 0-27 0 0,0 0-16 0 0,0 0-23 0 0,5 335 3687 0 0,-5-371-3575 0 0,-1 23-170 0 0,0 0 0 0 0,1 0 1 0 0,1 0-1 0 0,0 0 1 0 0,1 0-1 0 0,0 0 0 0 0,1 0 1 0 0,4-9-12 0 0,6-10 20 0 0,1 0 1 0 0,1 2 0 0 0,2 0 0 0 0,1 0-1 0 0,2 2 1 0 0,0 0 0 0 0,8-5-21 0 0,-21 24-17 0 0,30-15 139 0 0,-13 71 62 0 0,5 85 392 0 0,-29-131-558 0 0,0-1-5 0 0,0 0 11 0 0,0 0-9 0 0,0 0 9 0 0,0 0 12 0 0,0 0-3 0 0,0 0 0 0 0,0 0 6 0 0,0 0 3 0 0,0 0 6 0 0,0 0 6 0 0,0 0-2 0 0,0 0-17 0 0,0 0-8 0 0,0 0 1 0 0,0 0-14 0 0,1-16-1741 0 0,-2 2-4329 0 0,1 11 184 0 0,0 3-6026 0 0</inkml:trace>
  <inkml:trace contextRef="#ctx0" brushRef="#br0" timeOffset="-77760.056">599 306 1936 0 0,'0'0'1382'0'0,"0"0"-1251"0"0,0 0-605 0 0,0 0 197 0 0,0 0 698 0 0,0 0 794 0 0,0 0 538 0 0,0 0 130 0 0,0 0-230 0 0,0 0-322 0 0,0 0-249 0 0,13 7-179 0 0,43 24-90 0 0,-47-27-446 0 0,0 0 0 0 0,0-1 1 0 0,1 1-1 0 0,0-2 0 0 0,-1 1 0 0 0,1-2 0 0 0,0 1 0 0 0,0-1 0 0 0,0-1 0 0 0,0 0 0 0 0,0 0 0 0 0,0-1 0 0 0,0 0 1 0 0,3-1-368 0 0,-7 1 131 0 0,18-4 193 0 0,1-1 0 0 0,-1-2-1 0 0,0 0 1 0 0,0-2 0 0 0,-1 0 0 0 0,-1-2 0 0 0,0 0 0 0 0,4-4-324 0 0,28-16 327 0 0,-1-3 0 0 0,-2-1 0 0 0,-2-3 0 0 0,-1-2 0 0 0,4-8-327 0 0,-14 6 560 0 0,-135 275 836 0 0,60-117-1226 0 0,4 2 0 0 0,6 1 0 0 0,5 2 1 0 0,3 16-171 0 0,8-41 78 0 0,-5-1 1 0 0,-3-1 0 0 0,-5 0-1 0 0,-3-2 1 0 0,-5-1 0 0 0,-3-2-1 0 0,-4-1 1 0 0,-35 54-79 0 0,33-75 27 0 0,40-65-25 0 0,0-1 12 0 0,1 0 4 0 0,0 0 22 0 0,0 0 38 0 0,2-8 74 0 0,64-130-431 0 0,-50 74-1087 0 0,-12 25-2556 0 0,-3 13-7575 0 0,-1 18 1715 0 0</inkml:trace>
  <inkml:trace contextRef="#ctx0" brushRef="#br0" timeOffset="-77282.176">656 990 10930 0 0,'0'0'961'0'0,"0"0"-187"0"0,0 0 39 0 0,0 0 281 0 0,0 0 227 0 0,0 0-6 0 0,0 0-266 0 0,0 0-311 0 0,0 0-149 0 0,0 0 43 0 0,0 0 90 0 0,0 0-7 0 0,0 0-83 0 0,34-3-93 0 0,112-14-85 0 0,109-36 607 0 0,47-10-809 0 0,-286 60-245 0 0,26 3-30 0 0,-36 44 516 0 0,-19 231 766 0 0,16-231-1240 0 0,-2-43-51 0 0,-1-1 4 0 0,24-21-3171 0 0,-16 12-1857 0 0,-3 2-5477 0 0</inkml:trace>
  <inkml:trace contextRef="#ctx0" brushRef="#br0" timeOffset="-77104.295">1853 1348 17188 0 0,'0'0'3854'0'0,"0"0"-2765"0"0,0 0-918 0 0,0 0 53 0 0,0 0 252 0 0,0 0 196 0 0,0 0-2 0 0,0 0-165 0 0,0 0-227 0 0,0 0-146 0 0,0 0-71 0 0,0 0-40 0 0,0 0-45 0 0,2 30-61 0 0,7 92-122 0 0,-5-73-1038 0 0,-2-44-1996 0 0,1 5-6937 0 0,-3-9-183 0 0</inkml:trace>
  <inkml:trace contextRef="#ctx0" brushRef="#br0" timeOffset="-76943.356">1814 707 20092 0 0,'0'0'1137'0'0,"0"0"-561"0"0,0 0-216 0 0,0 0-32 0 0,0 0-96 0 0,0 0-200 0 0,0 0-312 0 0,0 0-216 0 0,0 0-240 0 0,0 0-385 0 0,0 0-1103 0 0,0 0-3593 0 0,0 0-6266 0 0</inkml:trace>
  <inkml:trace contextRef="#ctx0" brushRef="#br0" timeOffset="-76714.022">2506 1060 19708 0 0,'0'0'886'0'0,"0"0"-390"0"0,0 0-41 0 0,0 0 170 0 0,0 0 126 0 0,0 0-4 0 0,0 0-203 0 0,0 0-228 0 0,0 0-137 0 0,-11 32-70 0 0,-36 99-40 0 0,-38 78-91 0 0,-1-33-2799 0 0,83-172 2366 0 0,-13 18-3549 0 0,3-11-4029 0 0,9-10-1517 0 0</inkml:trace>
  <inkml:trace contextRef="#ctx0" brushRef="#br0" timeOffset="-76487.883">2109 1105 13299 0 0,'0'0'2063'0'0,"0"0"-627"0"0,0 0-354 0 0,0 0-179 0 0,0 0-122 0 0,0 0-77 0 0,0 0-118 0 0,0 0-77 0 0,0 0 6 0 0,0 0-28 0 0,0 0-50 0 0,0 0-63 0 0,0 0-74 0 0,29 27-70 0 0,93 87-90 0 0,-13-20 20 0 0,43 26-870 0 0,-121-104-898 0 0,-9-9-6304 0 0,-14-6-3199 0 0</inkml:trace>
  <inkml:trace contextRef="#ctx0" brushRef="#br0" timeOffset="-75685.148">2911 1314 16011 0 0,'0'0'1102'0'0,"0"0"-351"0"0,0 0 6 0 0,0 0 217 0 0,0 0 58 0 0,0 0-97 0 0,0 0-179 0 0,0 0-145 0 0,0 0-116 0 0,0 0-69 0 0,0 0-7 0 0,0 0-63 0 0,33 4-34 0 0,102 10-26 0 0,-73-22 73 0 0,-54 2-285 0 0,-2 3-51 0 0,0-1 1 0 0,0 0-1 0 0,0 0 0 0 0,-1 0 1 0 0,0-1-1 0 0,1 1 0 0 0,-2-1 0 0 0,1-1 1 0 0,0 1-1 0 0,-1-1 0 0 0,0 1 1 0 0,0-1-1 0 0,-1 0 0 0 0,0-1 0 0 0,0 1 1 0 0,0-1-1 0 0,-1 1 0 0 0,0-1 1 0 0,0 0-1 0 0,-1 0 0 0 0,1 0 0 0 0,-2 0 1 0 0,1 0-1 0 0,-1 0 0 0 0,0-6-33 0 0,-2 9-24 0 0,0 0 0 0 0,0 0 0 0 0,0 0 0 0 0,-1 0 0 0 0,1 1 1 0 0,-1-1-1 0 0,0 1 0 0 0,0 0 0 0 0,0 0 0 0 0,-1 0 0 0 0,1 0 0 0 0,0 0 0 0 0,-1 1 0 0 0,0 0 0 0 0,0 0 0 0 0,0 0 0 0 0,0 0 0 0 0,0 0 0 0 0,0 1 0 0 0,0-1 0 0 0,-1 1 0 0 0,1 0 0 0 0,0 1 0 0 0,-1-1 0 0 0,1 1 0 0 0,-1 0 0 0 0,1 0 0 0 0,0 0 0 0 0,-1 1 0 0 0,1-1 0 0 0,0 1 0 0 0,-1 0 0 0 0,1 0 0 0 0,0 1 0 0 0,0-1 0 0 0,0 1 0 0 0,0 0 0 0 0,-1 1 24 0 0,-13 6-146 0 0,0 2 0 0 0,1 0-1 0 0,0 0 1 0 0,1 2 0 0 0,0 0-1 0 0,1 1 1 0 0,1 1-1 0 0,0 0 1 0 0,1 0 0 0 0,1 2-1 0 0,0-1 1 0 0,1 2-1 0 0,-2 5 147 0 0,10-19-90 0 0,0 0 0 0 0,0 0-1 0 0,0 0 1 0 0,0 1 0 0 0,1-1 0 0 0,0 1-1 0 0,0 0 1 0 0,0-1 0 0 0,0 1-1 0 0,1 0 1 0 0,0 0 0 0 0,0 0-1 0 0,0 0 1 0 0,1 0 0 0 0,-1 0 0 0 0,1 1-1 0 0,0-1 1 0 0,1 0 0 0 0,-1 0-1 0 0,1 0 1 0 0,0 0 0 0 0,1 0-1 0 0,-1 0 1 0 0,1 0 0 0 0,0-1-1 0 0,0 1 1 0 0,0 0 0 0 0,1-1 0 0 0,-1 0-1 0 0,1 1 1 0 0,0-1 0 0 0,0 0-1 0 0,1-1 1 0 0,-1 1 0 0 0,1 0-1 0 0,0-1 1 0 0,0 0 0 0 0,0 0-1 0 0,1 0 1 0 0,-1-1 0 0 0,0 1 0 0 0,5 1 90 0 0,8-2-370 0 0,0 0 1 0 0,0 0-1 0 0,0-2 1 0 0,1 0 0 0 0,-1-1-1 0 0,0-1 1 0 0,0 0-1 0 0,0-1 1 0 0,0-1-1 0 0,0-1 1 0 0,4-2 369 0 0,21-11-1683 0 0,-1-2 0 0 0,-1-1 0 0 0,-1-3-1 0 0,-1 0 1 0 0,8-10 1683 0 0,-21 17-284 0 0,45-42 2635 0 0,-69 58-2123 0 0,0 0 1 0 0,0 1 0 0 0,-1-1-1 0 0,1 1 1 0 0,0-1-1 0 0,0 0 1 0 0,-1 0 0 0 0,1 0-1 0 0,0 1 1 0 0,-1-1 0 0 0,1 0-1 0 0,-1 0 1 0 0,1 0-1 0 0,-1 0 1 0 0,1 0 0 0 0,-1 0-1 0 0,0 0 1 0 0,1 0 0 0 0,-1 0-1 0 0,0 0 1 0 0,0 0-1 0 0,0 0 1 0 0,0 0 0 0 0,0 0-1 0 0,0 0 1 0 0,0 0 0 0 0,0-1-1 0 0,0 1 1 0 0,0 0-1 0 0,-1 0 1 0 0,1 0 0 0 0,0 0-1 0 0,-1 0 1 0 0,1 0 0 0 0,-1 1-1 0 0,1-1 1 0 0,-1 0-1 0 0,1 0 1 0 0,-1 0 0 0 0,0 0-1 0 0,1 0 1 0 0,-1 1 0 0 0,0-1-1 0 0,0 0-228 0 0,-7 2 183 0 0,0-1-1 0 0,1 2 0 0 0,-1-1 1 0 0,0 1-1 0 0,1 0 0 0 0,-1 1 1 0 0,1 0-1 0 0,0 0 0 0 0,0 0 1 0 0,0 1-1 0 0,0 0 0 0 0,1 1 1 0 0,-1-1-1 0 0,1 1 0 0 0,0 1-182 0 0,-4 3-52 0 0,1-1 1 0 0,0 1-1 0 0,1 1 0 0 0,0 0 0 0 0,1 0 0 0 0,0 1 1 0 0,1 0-1 0 0,0 0 0 0 0,0 0 0 0 0,1 1 0 0 0,1-1 1 0 0,0 1-1 0 0,0 1 0 0 0,0 5 52 0 0,4-15-34 0 0,-1 1 0 0 0,0 0 1 0 0,1 0-1 0 0,0 0 0 0 0,0 0 0 0 0,0 0 1 0 0,0 0-1 0 0,1 0 0 0 0,-1 0 0 0 0,1 0 0 0 0,0-1 1 0 0,0 1-1 0 0,1 0 0 0 0,-1 0 0 0 0,1-1 1 0 0,0 1-1 0 0,0-1 0 0 0,0 1 0 0 0,0-1 1 0 0,0 0-1 0 0,1 0 0 0 0,-1 0 0 0 0,1 0 0 0 0,0-1 1 0 0,0 1-1 0 0,0-1 0 0 0,0 1 0 0 0,1-1 1 0 0,-1 0-1 0 0,1 0 0 0 0,3 1 34 0 0,4 1 147 0 0,0 0-1 0 0,1 0 1 0 0,-1-1-1 0 0,1-1 1 0 0,0 0-1 0 0,0-1 1 0 0,0 0-1 0 0,0 0 1 0 0,0-1-1 0 0,0-1 1 0 0,-1 0-1 0 0,1-1 1 0 0,0 0-1 0 0,0-1 1 0 0,-1 0-1 0 0,1-1 1 0 0,-1 0-1 0 0,0-1 1 0 0,0 0-1 0 0,1-2-146 0 0,27-20 329 0 0,-2-2 1 0 0,-1-1-1 0 0,-2-2 1 0 0,-1-1-1 0 0,-1-2 0 0 0,-2-1 1 0 0,-1-1-1 0 0,-2-1 1 0 0,-2-2-1 0 0,14-32-329 0 0,-28 55 28 0 0,119-232-276 0 0,-122 228 159 0 0,-1 0 1 0 0,0 0-1 0 0,-1-1 1 0 0,-2 0-1 0 0,0 0 0 0 0,-1 0 1 0 0,-1 0-1 0 0,-2-1 0 0 0,0 1 1 0 0,-1 0-1 0 0,-2-10 89 0 0,1 26-12 0 0,1 0 0 0 0,-1 1 1 0 0,0-1-1 0 0,0 1 0 0 0,0 0 0 0 0,-1 0 0 0 0,0 0 0 0 0,0 0 1 0 0,0 0-1 0 0,-1 1 0 0 0,1-1 0 0 0,-1 1 0 0 0,0 0 0 0 0,-1 0 1 0 0,1 0-1 0 0,-1 1 0 0 0,1-1 0 0 0,-1 1 0 0 0,0 0 0 0 0,0 1 1 0 0,-1-1-1 0 0,1 1 0 0 0,0 0 0 0 0,-1 0 0 0 0,1 1 0 0 0,-1 0 0 0 0,0 0 1 0 0,1 0-1 0 0,-1 0 0 0 0,0 1 0 0 0,0 0 0 0 0,1 0 0 0 0,-1 1 1 0 0,0 0-1 0 0,0-1 0 0 0,1 2 0 0 0,-1-1 0 0 0,1 1 0 0 0,-1 0 1 0 0,1 0-1 0 0,-3 2 12 0 0,-16 9-23 0 0,1 0 1 0 0,1 2-1 0 0,0 1 0 0 0,1 0 1 0 0,1 2-1 0 0,1 0 1 0 0,0 1-1 0 0,2 1 1 0 0,0 1-1 0 0,1 0 0 0 0,1 1 1 0 0,1 1-1 0 0,-5 12 23 0 0,8-16 1 0 0,1 1 0 0 0,1 0-1 0 0,0 0 1 0 0,2 1 0 0 0,0 0-1 0 0,2 0 1 0 0,0 1 0 0 0,1-1-1 0 0,2 1 1 0 0,0 0 0 0 0,1 0-1 0 0,1 0 1 0 0,1 0 0 0 0,1 0-1 0 0,1 0 1 0 0,1-1 0 0 0,1 1-1 0 0,1-1 1 0 0,1 0 0 0 0,0 0-1 0 0,2-1 1 0 0,0 0 0 0 0,1-1-1 0 0,8 10 0 0 0,-1-4 41 0 0,1-1 0 0 0,1-1 0 0 0,2-1 1 0 0,0-1-1 0 0,1-1 0 0 0,1-1 0 0 0,0 0 0 0 0,2-2 0 0 0,0-1 0 0 0,1-1 0 0 0,0-1 0 0 0,1-2 0 0 0,16 6-41 0 0,-19-11-1339 0 0,-1 0 1 0 0,1-2-1 0 0,0-1 1 0 0,1 0-1 0 0,-1-2 1 0 0,16 0 1338 0 0,-25-2-11555 0 0</inkml:trace>
  <inkml:trace contextRef="#ctx0" brushRef="#br0" timeOffset="-75007.182">5422 1064 6641 0 0,'0'0'2500'0'0,"0"0"-175"0"0,0 0-177 0 0,0 0-244 0 0,0 0-254 0 0,0 0-330 0 0,0 0-306 0 0,0 0-236 0 0,0 0-167 0 0,0 0-108 0 0,0 0-60 0 0,-31 17-15 0 0,-99 57-25 0 0,63-16 96 0 0,56-42-385 0 0,-1-1-97 0 0,1 0 0 0 0,1 0 0 0 0,0 2 0 0 0,2-1 0 0 0,0 1 0 0 0,0 0 0 0 0,2 0 0 0 0,0 1 0 0 0,1 0 0 0 0,0 0 0 0 0,2 0 0 0 0,0 1 0 0 0,1-1 0 0 0,1 1 0 0 0,1 0 0 0 0,1 3-17 0 0,-1-19-35 0 0,1 0 1 0 0,0 0-1 0 0,-1 1 1 0 0,1-1-1 0 0,1 0 1 0 0,-1 0-1 0 0,0 0 1 0 0,1 0-1 0 0,-1 0 1 0 0,1-1-1 0 0,0 1 0 0 0,0 0 1 0 0,0-1-1 0 0,0 1 1 0 0,1-1-1 0 0,-1 0 1 0 0,1 0-1 0 0,-1 0 1 0 0,1 0-1 0 0,0 0 1 0 0,0-1-1 0 0,-1 1 0 0 0,1-1 1 0 0,0 1-1 0 0,1-1 1 0 0,-1 0-1 0 0,0 0 1 0 0,0-1-1 0 0,1 1 35 0 0,95 2-1847 0 0,-7-33-1569 0 0,-34 0-4995 0 0,-56 29 7968 0 0,23-13-7991 0 0</inkml:trace>
  <inkml:trace contextRef="#ctx0" brushRef="#br0" timeOffset="-70597.863">6032 1013 720 0 0,'0'0'2329'0'0,"0"0"-925"0"0,0 0-305 0 0,0 0 134 0 0,0 0 208 0 0,0 0 91 0 0,0 0-89 0 0,0 0-301 0 0,0 0-340 0 0,0 0-253 0 0,-19 9-173 0 0,-59 30-91 0 0,75-37-249 0 0,0-1 0 0 0,0 1 1 0 0,0 0-1 0 0,0 0 0 0 0,0 1 0 0 0,0-1 0 0 0,1 1 1 0 0,-1-1-1 0 0,1 1 0 0 0,0 0 0 0 0,0 0 1 0 0,0 0-1 0 0,0 0 0 0 0,0 0 0 0 0,1 0 0 0 0,-1 0 1 0 0,1 1-1 0 0,0-1 0 0 0,0 1-36 0 0,-3 7 104 0 0,-3 4 19 0 0,2 0 0 0 0,-1 1 0 0 0,2 0 0 0 0,0 0 0 0 0,1 0 0 0 0,1 0 0 0 0,1 0 0 0 0,0 1 0 0 0,0-1 0 0 0,2 0 0 0 0,0 2-123 0 0,1-10 79 0 0,-1 0 1 0 0,2 0-1 0 0,-1 0 1 0 0,1 0-1 0 0,0 0 1 0 0,0-1-1 0 0,1 1 1 0 0,0-1-1 0 0,1 0 1 0 0,-1 0-1 0 0,1-1 0 0 0,0 1 1 0 0,1-1-1 0 0,0 0 1 0 0,0 0-1 0 0,0-1 1 0 0,1 0-1 0 0,1 1-78 0 0,-2-4 181 0 0,1-1 0 0 0,-1 0 0 0 0,0 0 0 0 0,0 0 0 0 0,1-1 0 0 0,-1 1 0 0 0,0-2 0 0 0,1 1 1 0 0,-1-1-1 0 0,0 0 0 0 0,0 0 0 0 0,1-1 0 0 0,-1 1 0 0 0,0-1 0 0 0,-1-1 0 0 0,1 1 0 0 0,0-1 1 0 0,2-2-183 0 0,9-6 217 0 0,-1-2 0 0 0,-1 0 0 0 0,0-1 0 0 0,-1 0 0 0 0,0-1 0 0 0,-1-1 0 0 0,-1 0 1 0 0,0-1-1 0 0,-1 0 0 0 0,-1-1 0 0 0,0-1-217 0 0,-4 6 40 0 0,-1 1-1 0 0,0-1 1 0 0,-1 0-1 0 0,0 0 1 0 0,-1-1-1 0 0,0 1 1 0 0,-1-1 0 0 0,-1 1-1 0 0,0-1 1 0 0,-1 0-1 0 0,0 0 1 0 0,-2-8-40 0 0,-1 17-38 0 0,0 1 0 0 0,0 1 0 0 0,0-1 0 0 0,0 0 0 0 0,-1 1 0 0 0,1-1 0 0 0,-1 1 0 0 0,0 0 0 0 0,0 0 0 0 0,0 1 0 0 0,0-1 0 0 0,-1 1 0 0 0,1 0 0 0 0,-1 0 0 0 0,0 0 0 0 0,1 1 0 0 0,-1 0 0 0 0,0 0 0 0 0,0 0 0 0 0,0 0 0 0 0,1 1 0 0 0,-1 0 0 0 0,0 0 0 0 0,0 0 0 0 0,0 0 0 0 0,0 1 0 0 0,0 0 0 0 0,0 0 0 0 0,1 0 0 0 0,-1 1 0 0 0,-2 0 38 0 0,-6 1-181 0 0,0 1-1 0 0,1 0 1 0 0,-1 1-1 0 0,1 0 1 0 0,0 1-1 0 0,0 0 1 0 0,1 1-1 0 0,0 0 1 0 0,0 1-1 0 0,1 0 1 0 0,-6 6 181 0 0,55-7-614 0 0,137-62 1876 0 0,-97 32-801 0 0,-42 20-6534 0 0,-28 0-4081 0 0,-5-1 4374 0 0</inkml:trace>
  <inkml:trace contextRef="#ctx0" brushRef="#br0" timeOffset="-69833.476">6674 1053 3297 0 0,'0'0'1812'0'0,"0"0"-48"0"0,0 0 1 0 0,0 0 41 0 0,0 0-65 0 0,0 0-251 0 0,0 0-288 0 0,0 0-268 0 0,0 0-195 0 0,0 0-131 0 0,0 0-93 0 0,0 0-100 0 0,0 0-79 0 0,-21 2-63 0 0,-65 11-27 0 0,83-13-223 0 0,0 1 1 0 0,0 0-1 0 0,-1-1 0 0 0,1 1 1 0 0,0 1-1 0 0,0-1 1 0 0,0 0-1 0 0,0 1 1 0 0,0 0-1 0 0,1-1 0 0 0,-1 1 1 0 0,0 0-1 0 0,1 0 1 0 0,-1 1-1 0 0,1-1 1 0 0,0 1-1 0 0,0-1 0 0 0,0 1 1 0 0,0-1-1 0 0,0 2-23 0 0,-6 7 79 0 0,-3 0-48 0 0,1 1 0 0 0,0 0 0 0 0,1 1 1 0 0,1 0-1 0 0,0 0 0 0 0,0 1 0 0 0,1 0 1 0 0,1 0-1 0 0,1 1 0 0 0,0 0 0 0 0,1 0 1 0 0,0 0-1 0 0,1 0 0 0 0,1 1 1 0 0,0 0-1 0 0,1-1 0 0 0,1 1 0 0 0,1 2-31 0 0,-1-14 18 0 0,1 0-1 0 0,0 0 1 0 0,0 0-1 0 0,1 0 1 0 0,-1 0-1 0 0,1 0 1 0 0,0-1-1 0 0,0 1 1 0 0,0 0 0 0 0,0-1-1 0 0,1 0 1 0 0,-1 1-1 0 0,1-1 1 0 0,0 0-1 0 0,0 0 1 0 0,0-1-1 0 0,0 1 1 0 0,0-1-1 0 0,1 1 1 0 0,-1-1-1 0 0,1 0 1 0 0,0-1-1 0 0,0 1 1 0 0,-1 0-1 0 0,1-1 1 0 0,0 0 0 0 0,0 0-1 0 0,0 0 1 0 0,3 0-18 0 0,2 0 117 0 0,-1 0 0 0 0,1 0 0 0 0,-1-1 0 0 0,1 0 0 0 0,-1-1 0 0 0,0 0 0 0 0,1 0 0 0 0,-1-1 0 0 0,0 0 0 0 0,1 0 0 0 0,-1-1 0 0 0,-1 0 0 0 0,1 0 0 0 0,1-1-117 0 0,15-11 304 0 0,-1 0-1 0 0,0-2 0 0 0,-1 0 1 0 0,-1-1-1 0 0,0-2 1 0 0,-2 0-1 0 0,13-17-303 0 0,-23 26 62 0 0,-1 1 0 0 0,0-2 0 0 0,-1 1 0 0 0,-1-1 0 0 0,0 0 0 0 0,0 0 0 0 0,-1 0 0 0 0,-1-1 0 0 0,0 0 0 0 0,-1 0 0 0 0,0 0 0 0 0,-1 0 0 0 0,0-1 0 0 0,-1 1 0 0 0,-1-1 0 0 0,0 1 0 0 0,-1-5-62 0 0,0 15-24 0 0,1-1-1 0 0,-1 0 0 0 0,-1 0 0 0 0,1 0 0 0 0,-1 1 0 0 0,1-1 0 0 0,-1 1 0 0 0,0-1 0 0 0,0 1 0 0 0,-1 0 1 0 0,1 0-1 0 0,-1 0 0 0 0,1 0 0 0 0,-1 0 0 0 0,0 1 0 0 0,0-1 0 0 0,0 1 0 0 0,-1-1 0 0 0,1 1 0 0 0,0 0 1 0 0,-1 1-1 0 0,1-1 0 0 0,-1 1 0 0 0,0-1 0 0 0,0 1 0 0 0,1 0 0 0 0,-1 0 0 0 0,0 1 0 0 0,0-1 1 0 0,-3 1 24 0 0,-6-1-377 0 0,1 0 1 0 0,-1 1 0 0 0,1 0 0 0 0,-1 1-1 0 0,1 1 1 0 0,0 0 0 0 0,-1 1 0 0 0,1 0 0 0 0,-3 1 376 0 0,-42 23-5111 0 0,32-14-1436 0 0,9-5-3040 0 0</inkml:trace>
  <inkml:trace contextRef="#ctx0" brushRef="#br0" timeOffset="-66785.676">7237 1149 1656 0 0,'0'0'1127'0'0,"0"0"-40"0"0,0 0 164 0 0,0 0 335 0 0,0 0 265 0 0,0 0 24 0 0,0 0-245 0 0,0 0-446 0 0,0 0-405 0 0,0 0-291 0 0,0 0-165 0 0,0 26 1258 0 0,-3 47 377 0 0,-16 34-907 0 0,-50 151-83 0 0,63-240-1271 0 0,-1 5 2461 0 0,9-40-207 0 0,10-29-1754 0 0,1 1 0 0 0,3 0 1 0 0,2 1-1 0 0,2 1 0 0 0,23-36-197 0 0,-37 66 25 0 0,17-30 55 0 0,2 1 1 0 0,2 1-1 0 0,1 1 0 0 0,2 1 0 0 0,5-2-80 0 0,-31 38 6 0 0,-1-1 0 0 0,1 1-1 0 0,0-1 1 0 0,1 1 0 0 0,-1 0-1 0 0,1 1 1 0 0,-1-1-1 0 0,1 1 1 0 0,0 0 0 0 0,0 0-1 0 0,-1 0 1 0 0,2 1-1 0 0,-1 0 1 0 0,0 0 0 0 0,0 0-1 0 0,0 0 1 0 0,0 1 0 0 0,1 0-1 0 0,-1 0-5 0 0,-2 2 5 0 0,0 0 1 0 0,-1-1-1 0 0,1 1 0 0 0,-1 0 1 0 0,1 1-1 0 0,-1-1 0 0 0,0 0 0 0 0,0 1 1 0 0,0-1-1 0 0,0 1 0 0 0,0 0 1 0 0,-1-1-1 0 0,1 1 0 0 0,-1 0 0 0 0,0 0 1 0 0,0 0-1 0 0,0 0 0 0 0,0 0 1 0 0,0 0-1 0 0,-1 0 0 0 0,1 1 0 0 0,-1-1 1 0 0,0 0-1 0 0,0 0 0 0 0,0 3-5 0 0,0-4 3 0 0,-3 119 20 0 0,3-121-74 0 0,-1 12-1994 0 0,3-10-2678 0 0,2-1-4291 0 0,2-1-1031 0 0</inkml:trace>
  <inkml:trace contextRef="#ctx0" brushRef="#br0" timeOffset="-66130.783">8007 1152 14779 0 0,'0'0'1654'0'0,"0"0"-505"0"0,0 0-256 0 0,0 0 123 0 0,0 0 88 0 0,0 0-60 0 0,0 0-201 0 0,0 0-247 0 0,0 0-217 0 0,0 0-131 0 0,0 0-85 0 0,0 0-75 0 0,0 0 8 0 0,-34 3 0 0 0,-103 13 0 0 0,67 12 49 0 0,61-19-127 0 0,0-2-22 0 0,0 1 0 0 0,1 0 1 0 0,-1 0-1 0 0,2 0 1 0 0,-1 1-1 0 0,1 0 0 0 0,1 1 1 0 0,0-1-1 0 0,0 1 1 0 0,1 1-1 0 0,0-1 0 0 0,1 1 1 0 0,0-1-1 0 0,1 1 1 0 0,0 1-1 0 0,0-1 0 0 0,1 0 1 0 0,1 0-1 0 0,0 1 1 0 0,1-1-1 0 0,0 1 0 0 0,0-1 1 0 0,2 5 3 0 0,1-10 1 0 0,1 1 1 0 0,0-1 0 0 0,1 0-1 0 0,-1 0 1 0 0,1-1-1 0 0,0 1 1 0 0,0-1-1 0 0,1 0 1 0 0,0-1 0 0 0,0 1-1 0 0,0-1 1 0 0,0 0-1 0 0,1 0 1 0 0,-1-1-1 0 0,1 0 1 0 0,0 0-1 0 0,0-1 1 0 0,0 0 0 0 0,0 0-1 0 0,0-1 1 0 0,1 1-1 0 0,-1-2 1 0 0,1 1-1 0 0,-1-1 1 0 0,0 0 0 0 0,1 0-1 0 0,-1-1 1 0 0,1 0-1 0 0,0-1-1 0 0,8 0 95 0 0,0 0-1 0 0,0-1 0 0 0,-1-1 1 0 0,0-1-1 0 0,0 0 0 0 0,0-1 1 0 0,0 0-1 0 0,-1-1 0 0 0,0-1 1 0 0,-1 0-1 0 0,1-1 1 0 0,-2-1-1 0 0,1 0 0 0 0,-1 0 1 0 0,10-12-95 0 0,11-15 281 0 0,-1-1 0 0 0,-2-1-1 0 0,-2-2 1 0 0,11-22-281 0 0,-20 32 5 0 0,-1-1 0 0 0,-2-1 0 0 0,-1-1 0 0 0,-1 0 0 0 0,-2-1 0 0 0,-2 0-1 0 0,-1-1 1 0 0,-2 0 0 0 0,-1 0 0 0 0,-2-1 0 0 0,-1-14-5 0 0,-3 31-20 0 0,0-1 0 0 0,-2 0 0 0 0,-1 0 0 0 0,0 0 0 0 0,-1 1 0 0 0,-2-1 0 0 0,0-1 20 0 0,4 16-6 0 0,0 0-1 0 0,-1 1 1 0 0,0-1-1 0 0,0 1 1 0 0,0-1-1 0 0,0 1 1 0 0,-1 0-1 0 0,0 0 1 0 0,0 0-1 0 0,0 1 1 0 0,-1-1 0 0 0,1 1-1 0 0,-1 0 1 0 0,0 0-1 0 0,0 1 1 0 0,-1-1-1 0 0,1 1 1 0 0,-1 1-1 0 0,1-1 1 0 0,-1 1-1 0 0,0 0 1 0 0,0 0-1 0 0,0 0 1 0 0,0 1-1 0 0,-5-1 7 0 0,-2 1-4 0 0,0 1-1 0 0,0 0 0 0 0,0 1 1 0 0,0 0-1 0 0,0 1 0 0 0,0 0 1 0 0,0 1-1 0 0,0 1 0 0 0,1 0 1 0 0,0 0-1 0 0,0 1 0 0 0,0 1 1 0 0,0 0-1 0 0,1 1 0 0 0,0 0 1 0 0,0 1-1 0 0,1 0 0 0 0,0 0 1 0 0,0 1-1 0 0,1 1 0 0 0,0-1 1 0 0,1 1-1 0 0,0 1 0 0 0,1 0 1 0 0,0 0-1 0 0,0 0 0 0 0,1 1 1 0 0,1 0-1 0 0,0 0 0 0 0,1 0 1 0 0,0 1-1 0 0,0 0 0 0 0,2-1 1 0 0,-1 9 4 0 0,0-1 3 0 0,0 0 1 0 0,2-1 0 0 0,1 1 0 0 0,0 0-1 0 0,2 0 1 0 0,0 0 0 0 0,1-1-1 0 0,1 1 1 0 0,0-1 0 0 0,2 0 0 0 0,0 0-1 0 0,2-1 1 0 0,0 0 0 0 0,2 2-4 0 0,11 14 96 0 0,2-1 0 0 0,1-1 0 0 0,2-1 0 0 0,1-2 0 0 0,1 0 1 0 0,2-2-1 0 0,0-1 0 0 0,19 11-96 0 0,-47-36 6 0 0,108 121 183 0 0,-105-107-201 0 0,8-20-5475 0 0,3-14 1142 0 0,-3 3-4172 0 0,-4 8-640 0 0</inkml:trace>
  <inkml:trace contextRef="#ctx0" brushRef="#br0" timeOffset="-65884.247">8660 1163 8250 0 0,'0'0'256'0'0,"0"0"-448"0"0,0 0-96 0 0,0 0-144 0 0,0 0-401 0 0,0 0-1415 0 0,0 0-2265 0 0</inkml:trace>
  <inkml:trace contextRef="#ctx0" brushRef="#br0" timeOffset="-65640.582">8701 644 16396 0 0,'0'0'1960'0'0,"0"0"-568"0"0,0 0-392 0 0,0 0-95 0 0,0 0-81 0 0,0 0-128 0 0,0-191-176 0 0,0 187-224 0 0,0 1-264 0 0,0 3-240 0 0,0 3-136 0 0,2 8-32 0 0,5 8-64 0 0,-1 10-184 0 0,3 8-769 0 0,-4-8-2583 0 0,-1-10-8667 0 0</inkml:trace>
  <inkml:trace contextRef="#ctx0" brushRef="#br0" timeOffset="-65403.233">8872 1443 17244 0 0,'0'0'1349'0'0,"0"0"-463"0"0,0 0-129 0 0,0 0 39 0 0,0 0 50 0 0,0 0-46 0 0,0 0-162 0 0,0 0-178 0 0,15-33-98 0 0,46-104-69 0 0,-6 31 217 0 0,-44 87-459 0 0,64-83-99 0 0,-74 102 34 0 0,-1-1 0 0 0,0 1 0 0 0,1 0 1 0 0,-1-1-1 0 0,0 1 0 0 0,1 0 0 0 0,-1-1 0 0 0,0 1 0 0 0,1 0 0 0 0,-1 0 0 0 0,1-1 1 0 0,-1 1-1 0 0,1 0 0 0 0,-1 0 0 0 0,1 0 0 0 0,-1 0 0 0 0,1 0 0 0 0,-1 0 0 0 0,1-1 1 0 0,-1 1-1 0 0,1 0 0 0 0,-1 0 0 0 0,1 0 0 0 0,-1 1 0 0 0,1-1 0 0 0,-1 0 0 0 0,1 0 1 0 0,-1 0-1 0 0,0 0 0 0 0,1 0 0 0 0,-1 0 0 0 0,1 1 0 0 0,-1-1 0 0 0,1 0 0 0 0,-1 0 1 0 0,1 1-1 0 0,-1-1 0 0 0,0 0 0 0 0,1 1 0 0 0,-1-1 0 0 0,0 0 0 0 0,1 1 0 0 0,-1-1 1 0 0,0 1-1 0 0,0-1 0 0 0,1 1 0 0 0,-1-1 0 0 0,0 0 0 0 0,0 1 0 0 0,0-1 0 0 0,1 1 1 0 0,-1-1-1 0 0,0 1 0 0 0,0-1 0 0 0,0 1 0 0 0,0-1 0 0 0,0 1 0 0 0,0-1 0 0 0,0 1 1 0 0,0 0 13 0 0,0 39-358 0 0,0-30 286 0 0,-7 64-327 0 0,4-64 320 0 0,1 0 1 0 0,1 0 0 0 0,0 1-1 0 0,0-1 1 0 0,1 1 0 0 0,0-1-1 0 0,1 1 1 0 0,0-1 0 0 0,1 0-1 0 0,0 1 1 0 0,1-1 0 0 0,0 0-1 0 0,0 0 1 0 0,4 7 78 0 0,-5-13 32 0 0,1 1 1 0 0,-1-1-1 0 0,1 1 0 0 0,0-1 1 0 0,0 0-1 0 0,1 0 0 0 0,-1 0 0 0 0,1 0 1 0 0,0-1-1 0 0,0 0 0 0 0,0 0 1 0 0,0 0-1 0 0,0 0 0 0 0,1 0 1 0 0,0-1-1 0 0,-1 0 0 0 0,1 0 0 0 0,0 0 1 0 0,0 0-1 0 0,0-1 0 0 0,0 0 1 0 0,0 0-1 0 0,0 0 0 0 0,0-1 1 0 0,1 0-1 0 0,-1 0 0 0 0,0 0 0 0 0,0 0 1 0 0,0-1-1 0 0,0 0 0 0 0,0 0 1 0 0,1-1-33 0 0,8-4 166 0 0,-1 0-1 0 0,0-1 1 0 0,0-1 0 0 0,0 0 0 0 0,-1-1 0 0 0,-1-1 0 0 0,1 1 0 0 0,-2-2 0 0 0,1 0 0 0 0,-1 0 0 0 0,-1 0 0 0 0,0-1 0 0 0,-1-1 0 0 0,0 0 0 0 0,-1 0 0 0 0,0 0-1 0 0,-1-1 1 0 0,-1 0 0 0 0,1-2-166 0 0,-4 10-142 0 0,1 0-1 0 0,-1 0 0 0 0,0-1 0 0 0,-1 0 0 0 0,1 1 1 0 0,-1-1-1 0 0,-1 0 0 0 0,1 1 0 0 0,-1-1 0 0 0,0 0 1 0 0,-1 0-1 0 0,0 1 0 0 0,0-1 0 0 0,-1-4 143 0 0,-7 2-2540 0 0,3 7-2151 0 0,1 1-6994 0 0</inkml:trace>
  <inkml:trace contextRef="#ctx0" brushRef="#br0" timeOffset="-65003.444">8647 1071 3833 0 0,'0'0'3148'0'0,"0"0"-880"0"0,0 0-243 0 0,0 0-78 0 0,0 0-99 0 0,0 0-189 0 0,0 0-279 0 0,0 0-248 0 0,0 0-210 0 0,0 0-160 0 0,0 0-101 0 0,0 0-80 0 0,0 0-85 0 0,-8 15-80 0 0,-50 107 879 0 0,7 99-368 0 0,43-193-609 0 0,2-9-1620 0 0,5-8-3314 0 0,1-11-1924 0 0,0 0-5132 0 0</inkml:trace>
  <inkml:trace contextRef="#ctx0" brushRef="#br0" timeOffset="-63897.851">10008 1178 8442 0 0,'0'0'2211'0'0,"0"0"-412"0"0,0 0-247 0 0,0 0-39 0 0,0 0-45 0 0,0 0-124 0 0,0 0-240 0 0,0 0-290 0 0,0 0-255 0 0,0 0-155 0 0,0 0-104 0 0,-35 6-48 0 0,-108 22-24 0 0,139-28-210 0 0,-1 1-1 0 0,1-1 1 0 0,0 1 0 0 0,-1 0 0 0 0,1 1-1 0 0,0-1 1 0 0,0 1 0 0 0,0 0 0 0 0,0 0-1 0 0,0 0 1 0 0,0 0 0 0 0,0 1 0 0 0,1-1-1 0 0,-1 1 1 0 0,1 0 0 0 0,0 0-1 0 0,-1 1-17 0 0,-5 6 67 0 0,0-3-37 0 0,1 1-1 0 0,0 0 1 0 0,0 1-1 0 0,0-1 0 0 0,1 2 1 0 0,1-1-1 0 0,0 1 1 0 0,0-1-1 0 0,1 2 1 0 0,0-1-1 0 0,0 0 1 0 0,1 1-1 0 0,1 0 1 0 0,0 0-1 0 0,1 0 1 0 0,0 1-1 0 0,0-1 1 0 0,1 0-1 0 0,0 1 1 0 0,2 5-30 0 0,1-13 32 0 0,1 0 0 0 0,0-1 0 0 0,0 1 0 0 0,0-1 0 0 0,0 0 0 0 0,1 0 0 0 0,-1 0 0 0 0,1 0 0 0 0,0-1 1 0 0,0 1-1 0 0,0-1 0 0 0,0 0 0 0 0,0 0 0 0 0,0-1 0 0 0,1 1 0 0 0,-1-1 0 0 0,0 0 0 0 0,1 0 1 0 0,-1 0-1 0 0,1-1 0 0 0,0 1 0 0 0,-1-1 0 0 0,1 0 0 0 0,-1-1 0 0 0,1 1 0 0 0,-1-1 0 0 0,1 0 0 0 0,3-1-32 0 0,8-1 76 0 0,1-1 0 0 0,-1-1 0 0 0,0-1 0 0 0,0 0 0 0 0,-1-1-1 0 0,0 0 1 0 0,0-1 0 0 0,-1-1 0 0 0,0-1 0 0 0,0 0-1 0 0,-1-1 1 0 0,9-8-76 0 0,21-15 97 0 0,-26 20-77 0 0,-13 10-20 0 0,0 1 0 0 0,0-1-1 0 0,0 1 1 0 0,1-1-1 0 0,-1 1 1 0 0,1 1 0 0 0,0-1-1 0 0,0 1 1 0 0,0 0-1 0 0,0 0 1 0 0,0 0-1 0 0,0 1 1 0 0,6-2 0 0 0,-5 30-159 0 0,-7 97 265 0 0,3-121-94 0 0,0 0 1 0 0,0-1 0 0 0,0 1-1 0 0,0-1 1 0 0,0 0 0 0 0,1 1-1 0 0,-1-1 1 0 0,1 0-1 0 0,0-1 1 0 0,0 1 0 0 0,0 0-1 0 0,0-1 1 0 0,0 0 0 0 0,0 1-1 0 0,0-1 1 0 0,0 0 0 0 0,0-1-1 0 0,0 1 1 0 0,1-1 0 0 0,-1 1-1 0 0,0-1 1 0 0,0 0 0 0 0,1 0-1 0 0,-1 0 1 0 0,0-1 0 0 0,0 1-1 0 0,1-1 1 0 0,-1 0 0 0 0,0 0-1 0 0,0 0 1 0 0,0 0-1 0 0,0 0 1 0 0,0-1 0 0 0,0 1-1 0 0,0-1 1 0 0,0 0 0 0 0,0 0-13 0 0,24-14 180 0 0,-2-1-1 0 0,1-1 1 0 0,-2-1 0 0 0,-1-1 0 0 0,0-1 0 0 0,9-12-180 0 0,-5 7 137 0 0,8-9-99 0 0,-1-1 0 0 0,-2-1 0 0 0,-1-2 0 0 0,-2-1 0 0 0,-2-1 0 0 0,-2-2 0 0 0,-1 0 0 0 0,-3-2 0 0 0,-1 0 0 0 0,-3-1 0 0 0,-1-1 0 0 0,-3-1 0 0 0,-2 0-1 0 0,-1 0 1 0 0,-1-24-38 0 0,-6 44-3 0 0,-1 17 9 0 0,0 0-1 0 0,0 1 0 0 0,-2-1 0 0 0,1 0 0 0 0,-1 0 0 0 0,-1 0 0 0 0,0 0 0 0 0,0 0 0 0 0,-1 0 0 0 0,0 0 1 0 0,-1 1-1 0 0,-1-1 0 0 0,1 1 0 0 0,-2 0 0 0 0,1 0 0 0 0,-6-8-5 0 0,7 16-1 0 0,-1 0-1 0 0,1 0 0 0 0,0 0 1 0 0,0 1-1 0 0,-1-1 1 0 0,1 1-1 0 0,-1 0 0 0 0,1 0 1 0 0,-1 1-1 0 0,0-1 1 0 0,1 1-1 0 0,-1-1 0 0 0,0 1 1 0 0,1 0-1 0 0,-1 1 1 0 0,0-1-1 0 0,1 1 0 0 0,-1-1 1 0 0,0 1-1 0 0,1 0 1 0 0,-1 0-1 0 0,1 1 0 0 0,0-1 1 0 0,-1 1-1 0 0,1 0 1 0 0,0 0-1 0 0,0 0 1 0 0,0 0-1 0 0,0 0 0 0 0,0 1 1 0 0,1-1-1 0 0,-1 1 1 0 0,1 0-1 0 0,-1-1 0 0 0,1 1 1 0 0,-1 2 1 0 0,-9 16 8 0 0,1 1 0 0 0,0 1 0 0 0,2 0 1 0 0,0 0-1 0 0,2 1 0 0 0,1 0 0 0 0,0 0 1 0 0,2 0-1 0 0,1 1 0 0 0,1-1 0 0 0,1 1 1 0 0,1 0-1 0 0,1 0 0 0 0,1 1-8 0 0,-2-23 1 0 0,22 354 176 0 0,1 36-113 0 0,-23-392-73 0 0,0-1 10 0 0,-4-24-534 0 0,-26-79-2066 0 0,-1-7-3931 0 0,12 70 1162 0 0,10 20 149 0 0,0 0-1971 0 0</inkml:trace>
  <inkml:trace contextRef="#ctx0" brushRef="#br0" timeOffset="-63103.227">10194 932 6361 0 0,'0'0'2123'0'0,"0"0"-473"0"0,0 0-524 0 0,0 0-183 0 0,0 0 180 0 0,0 0 277 0 0,0 0 175 0 0,0 0-72 0 0,0 0-244 0 0,0 0-234 0 0,0 0-209 0 0,0 0-166 0 0,0 0-114 0 0,35 2-73 0 0,114 8-74 0 0,171-3 582 0 0,-307-8-1014 0 0,0 1 0 0 0,0 0 0 0 0,0 1 0 0 0,0 1 0 0 0,0 0 1 0 0,0 1-1 0 0,0 0 0 0 0,0 1 0 0 0,-1 1 0 0 0,0 0 0 0 0,0 0 0 0 0,0 1 0 0 0,0 1 0 0 0,-1 0 0 0 0,0 0 0 0 0,9 10 43 0 0,5 64 112 0 0,-23-79-58 0 0,0 1 0 0 0,0-1 0 0 0,0 1 0 0 0,0-1-1 0 0,0 0 1 0 0,1 1 0 0 0,-1-1 0 0 0,1 0 0 0 0,0-1 0 0 0,-1 1-1 0 0,1 0 1 0 0,0-1 0 0 0,0 0 0 0 0,0 1 0 0 0,0-1-1 0 0,0 0 1 0 0,1-1 0 0 0,-1 1 0 0 0,0-1 0 0 0,0 1 0 0 0,1-1-1 0 0,-1 0 1 0 0,0 0 0 0 0,0 0 0 0 0,1-1 0 0 0,-1 1 0 0 0,0-1-1 0 0,0 0 1 0 0,0 1 0 0 0,0-1 0 0 0,0-1 0 0 0,0 1-1 0 0,0 0 1 0 0,0-1 0 0 0,0 0 0 0 0,0 1 0 0 0,-1-1 0 0 0,1 0-1 0 0,-1-1-53 0 0,127-85 687 0 0,-125 85-676 0 0,0 0 0 0 0,-1 0 0 0 0,1-1 0 0 0,0 1 0 0 0,-1-1 0 0 0,0 0 0 0 0,0 0 0 0 0,0 0 0 0 0,0 0 0 0 0,-1-1 0 0 0,1 1-1 0 0,-1-1 1 0 0,-1 1 0 0 0,1-1 0 0 0,0 0 0 0 0,-1 1 0 0 0,0-1 0 0 0,0 0 0 0 0,-1 0 0 0 0,1-1-11 0 0,-3 4-1 0 0,0 0-1 0 0,0 0 1 0 0,0 0-1 0 0,-1 1 1 0 0,1-1-1 0 0,0 1 1 0 0,-1-1-1 0 0,1 1 1 0 0,-1 0 0 0 0,1 0-1 0 0,-1 0 1 0 0,0 0-1 0 0,1 1 1 0 0,-1-1-1 0 0,0 1 1 0 0,0-1 0 0 0,1 1-1 0 0,-1 0 1 0 0,0 0-1 0 0,0 0 1 0 0,0 0-1 0 0,1 1 1 0 0,-1-1 0 0 0,0 1-1 0 0,1 0 1 0 0,-3 0 1 0 0,-13 5-36 0 0,0 0-1 0 0,0 2 1 0 0,1 0 0 0 0,0 0 0 0 0,1 2 0 0 0,-1 0 0 0 0,2 1 0 0 0,0 0 0 0 0,0 1 0 0 0,1 1-1 0 0,0 0 1 0 0,1 1 0 0 0,-4 7 36 0 0,7-11-15 0 0,0 1 0 0 0,0 1-1 0 0,1 0 1 0 0,0 0 0 0 0,1 1-1 0 0,1 0 1 0 0,0 0 0 0 0,0 0-1 0 0,2 1 1 0 0,-1 0 0 0 0,2 1 0 0 0,0-1-1 0 0,1 1 1 0 0,0 0 0 0 0,1-1-1 0 0,1 1 1 0 0,0 0 0 0 0,1 0-1 0 0,1 9 16 0 0,1-18-4 0 0,0 0 0 0 0,1 0 0 0 0,-1 0 0 0 0,1 0 0 0 0,0 0 0 0 0,0-1 0 0 0,1 0 0 0 0,0 1 0 0 0,0-1 0 0 0,0 0 0 0 0,1-1 0 0 0,-1 1 0 0 0,1-1 0 0 0,0 0 0 0 0,0 0 0 0 0,1-1 0 0 0,-1 1 0 0 0,1-1 0 0 0,0 0 0 0 0,0-1 0 0 0,0 1 0 0 0,0-1 0 0 0,0 0 0 0 0,0-1 0 0 0,0 0 0 0 0,1 0 0 0 0,4 0 4 0 0,7 2-48 0 0,1-2 0 0 0,-1 0 0 0 0,1-1 0 0 0,0-1 0 0 0,-1-1 0 0 0,1 0 0 0 0,-1-2 0 0 0,0 0 0 0 0,2-1 48 0 0,17-9-493 0 0,0-1 0 0 0,-1-1 0 0 0,-1-3 0 0 0,-1 0 0 0 0,26-21 493 0 0,152-128-5947 0 0,-57 18-2887 0 0,-96 80 8249 0 0,-40 40 3040 0 0,-19 7 2371 0 0,-3 22-4554 0 0,-1 0 0 0 0,1-1 1 0 0,0 1-1 0 0,0 1 0 0 0,-1-1 0 0 0,1 0 0 0 0,0 1 1 0 0,-1-1-1 0 0,1 1 0 0 0,-1 0 0 0 0,1 0 0 0 0,0 1 1 0 0,-1-1-1 0 0,1 1 0 0 0,0-1 0 0 0,-1 1 0 0 0,1 0 1 0 0,0 1-1 0 0,0-1 0 0 0,-3 2-272 0 0,-20 7 405 0 0,1 1 0 0 0,0 1 0 0 0,1 1 0 0 0,1 2 1 0 0,0 0-1 0 0,0 2 0 0 0,2 0 0 0 0,0 1 0 0 0,-4 6-405 0 0,22-20 9 0 0,-1-1 0 0 0,1 1 0 0 0,0-1 0 0 0,0 1 0 0 0,1 0 0 0 0,-1 0 0 0 0,1 0 0 0 0,0 1 0 0 0,0-1 1 0 0,0 1-1 0 0,1-1 0 0 0,-1 1 0 0 0,1-1 0 0 0,0 1 0 0 0,0 0 0 0 0,1 0 0 0 0,0-1 0 0 0,-1 1 0 0 0,1 0 0 0 0,1 0 0 0 0,-1-1 0 0 0,1 1 0 0 0,0 0 0 0 0,0-1 0 0 0,0 1 0 0 0,1 0 0 0 0,0-1 0 0 0,1 3-9 0 0,85 61 195 0 0,-79-64-148 0 0,-1 0-1 0 0,0 0 0 0 0,0 1 1 0 0,-1 0-1 0 0,1 1 1 0 0,-1-1-1 0 0,0 2 0 0 0,-1-1 1 0 0,1 1-1 0 0,-1 0 0 0 0,-1 0 1 0 0,1 0-1 0 0,-1 1 0 0 0,0 0 1 0 0,-1 0-1 0 0,0 0 1 0 0,0 0-1 0 0,0 5-46 0 0,-3-9 45 0 0,-1 0 1 0 0,-1-1-1 0 0,1 1 1 0 0,-1 0-1 0 0,1 0 1 0 0,-1-1-1 0 0,0 1 1 0 0,0 0-1 0 0,-1-1 0 0 0,1 1 1 0 0,-1-1-1 0 0,1 0 1 0 0,-1 1-1 0 0,0-1 1 0 0,-1 0-1 0 0,1 0 1 0 0,0 0-1 0 0,-1 0 1 0 0,0-1-1 0 0,1 1 0 0 0,-1-1 1 0 0,0 1-1 0 0,-1-1 1 0 0,1 0-1 0 0,0 0 1 0 0,-2 0-46 0 0,-95 42 400 0 0,74-38-480 0 0,0-1 0 0 0,-1-1 0 0 0,1-1 0 0 0,-1-2 0 0 0,-23-1 80 0 0,2-11-2167 0 0,30 0-5338 0 0,14 7-3984 0 0</inkml:trace>
  <inkml:trace contextRef="#ctx0" brushRef="#br0" timeOffset="-62433.478">12802 1226 8482 0 0,'0'0'3338'0'0,"0"0"-1128"0"0,0 0-461 0 0,0 0-100 0 0,0 0-146 0 0,0 0-242 0 0,0 0-306 0 0,0 0-309 0 0,0 0-185 0 0,0 0-95 0 0,0 0-64 0 0,0 0-64 0 0,0 0-64 0 0,-14 27-24 0 0,-46 87-74 0 0,36-27-40 0 0,12 37-946 0 0,10-98-2721 0 0,2 1-3384 0 0,0-20-3905 0 0</inkml:trace>
  <inkml:trace contextRef="#ctx0" brushRef="#br0" timeOffset="-62271.291">12743 828 15475 0 0,'0'0'1621'0'0,"0"0"-288"0"0,0 0-140 0 0,0 0-99 0 0,0 0-140 0 0,0 0-205 0 0,0 0-306 0 0,0 0-285 0 0,0 0-261 0 0,0 0-249 0 0,0 0-116 0 0,0 0-27 0 0,0 0 8 0 0,0-6-72 0 0,5-13-526 0 0,19 52-1686 0 0,-1-1-3616 0 0,-8-13-3926 0 0</inkml:trace>
  <inkml:trace contextRef="#ctx0" brushRef="#br0" timeOffset="-61897.235">13034 1465 10218 0 0,'0'0'1813'0'0,"0"0"-157"0"0,0 0 35 0 0,0 0-23 0 0,0 0-214 0 0,0 0-348 0 0,0 0-316 0 0,0 0-206 0 0,0 0-138 0 0,0 0-73 0 0,0 0-42 0 0,0 0-56 0 0,0 0-51 0 0,15-27-52 0 0,47-87-60 0 0,-8 45 26 0 0,-36 55-116 0 0,-10 6-22 0 0,-3 2-24 0 0,0 1 1 0 0,1 0-1 0 0,0 0 0 0 0,0 0 0 0 0,0 0 1 0 0,0 1-1 0 0,1 0 0 0 0,0 0 1 0 0,0 1-1 0 0,0 0 0 0 0,0 0 0 0 0,0 1 1 0 0,0 0-1 0 0,3 0 24 0 0,-7 3-32 0 0,-1 1-1 0 0,1 0 1 0 0,-1 0 0 0 0,1 0-1 0 0,-1 0 1 0 0,0 0 0 0 0,0 1-1 0 0,0-1 1 0 0,0 1 0 0 0,0-1-1 0 0,0 1 1 0 0,-1 0 0 0 0,1-1 0 0 0,-1 1-1 0 0,0 0 1 0 0,0 0 0 0 0,0 0-1 0 0,0 0 1 0 0,0 0 0 0 0,-1 1-1 0 0,0-1 1 0 0,1 0 0 0 0,-1 0-1 0 0,0 0 1 0 0,0 0 0 0 0,-1 2 32 0 0,2 0-20 0 0,1 11 29 0 0,-3-11 6 0 0,0 0 1 0 0,0 1-1 0 0,1-1 0 0 0,0 0 1 0 0,0 1-1 0 0,1-1 0 0 0,0 0 1 0 0,0 1-1 0 0,0-1 1 0 0,0 0-1 0 0,1 0 0 0 0,0 0 1 0 0,0 0-1 0 0,0 0 1 0 0,0 0-1 0 0,1-1 0 0 0,0 1 1 0 0,0-1-1 0 0,0 0 0 0 0,1 0 1 0 0,-1 0-1 0 0,1 0 1 0 0,0 0-1 0 0,0-1 0 0 0,0 0 1 0 0,1 1-1 0 0,-1-2 0 0 0,1 1 1 0 0,-1 0-1 0 0,1-1 1 0 0,0 0-1 0 0,0 0 0 0 0,0-1 1 0 0,0 1-1 0 0,1-1 0 0 0,-1 0-15 0 0,8-5 188 0 0,-1 0-1 0 0,0-1 0 0 0,0 0 0 0 0,0-1 0 0 0,-1 0 0 0 0,0-1 0 0 0,0 0 0 0 0,-1 0 0 0 0,1-2 1 0 0,-2 1-1 0 0,1-1 0 0 0,-1 0 0 0 0,-1-1 0 0 0,0 0 0 0 0,0-1 0 0 0,-1 0 0 0 0,0 0 0 0 0,-1 0 1 0 0,0-1-1 0 0,1-3-187 0 0,3-3-666 0 0,31-64 2229 0 0,-33 53-4451 0 0,-6-5-4425 0 0,-2 28-4576 0 0</inkml:trace>
  <inkml:trace contextRef="#ctx0" brushRef="#br0" timeOffset="-52512.807">18275 722 3689 0 0,'0'0'1283'0'0,"0"0"-140"0"0,0 0 204 0 0,0 0 418 0 0,0 0 234 0 0,0 0-69 0 0,0 0-260 0 0,0 0-314 0 0,0 0-237 0 0,0 0-175 0 0,0 0-105 0 0,0 0-92 0 0,35-13-78 0 0,111-39-59 0 0,-48 3 374 0 0,-72 34-849 0 0,0-1-1 0 0,-1-1 1 0 0,-1-1 0 0 0,0-1 0 0 0,-2-1-1 0 0,0-1 1 0 0,-1-1 0 0 0,-1-1-1 0 0,-2-1 1 0 0,0 0 0 0 0,13-26-135 0 0,-14-28 699 0 0,-18 78-676 0 0,0-1 0 0 0,0 0 0 0 0,0 1 0 0 0,1-1 0 0 0,-1 0 0 0 0,0 1 0 0 0,0-1 0 0 0,0 1 0 0 0,0 0 0 0 0,0-1 0 0 0,0 1 0 0 0,0 0 0 0 0,0-1 0 0 0,0 1 0 0 0,0 0 0 0 0,0 0 1 0 0,0 0-1 0 0,0 0 0 0 0,0 0 0 0 0,0 0 0 0 0,-1 0 0 0 0,1 0 0 0 0,0 1 0 0 0,0-1 0 0 0,0 0 0 0 0,0 1 0 0 0,0-1 0 0 0,0 0 0 0 0,1 1 0 0 0,-1-1 0 0 0,0 1 0 0 0,0 0 0 0 0,0-1 0 0 0,0 1 1 0 0,0 0-1 0 0,1-1 0 0 0,-1 1 0 0 0,0 0-23 0 0,-14 14 29 0 0,1 0 0 0 0,0 1 0 0 0,2 1 0 0 0,0 0 0 0 0,0 0 0 0 0,2 1 0 0 0,0 1 0 0 0,-3 9-29 0 0,-14 39 4 0 0,2 1 0 0 0,3 2 0 0 0,3 0 0 0 0,4 1 0 0 0,-4 44-4 0 0,18-106 0 0 0,-78 641-182 0 0,70-606 195 0 0,-1-1-1 0 0,-2-1 0 0 0,-2 0 0 0 0,-2-1 0 0 0,-2 0 0 0 0,-1-1 0 0 0,-2-2 0 0 0,-2 0 1 0 0,-1-1-1 0 0,-20 22-12 0 0,34-47 7 0 0,-1 1 0 0 0,0-2-1 0 0,0 1 1 0 0,-1-2 0 0 0,-1 1 0 0 0,0-2 0 0 0,0 0 0 0 0,-1 0 0 0 0,0-1 0 0 0,-1-1 0 0 0,0-1 0 0 0,0 0 0 0 0,0 0-1 0 0,0-2 1 0 0,-1 0 0 0 0,0 0 0 0 0,-6-1-7 0 0,19-4 5 0 0,1 1-1 0 0,0-1 0 0 0,-1 0 1 0 0,1 1-1 0 0,0-1 1 0 0,-1 0-1 0 0,1-1 0 0 0,0 1 1 0 0,0 0-1 0 0,0-1 1 0 0,0 1-1 0 0,0-1 0 0 0,0 1 1 0 0,0-1-1 0 0,1 0 1 0 0,-1 0-1 0 0,1 0 0 0 0,-1 0 1 0 0,1 0-1 0 0,0 0 1 0 0,-1 0-1 0 0,1-1 0 0 0,0 1 1 0 0,1 0-1 0 0,-1-1 1 0 0,0 1-1 0 0,1-1 0 0 0,-1 1 1 0 0,1 0-1 0 0,0-1 1 0 0,0 1-1 0 0,0-2-4 0 0,0-84 112 0 0,7 59-61 0 0,1 1 0 0 0,2 1-1 0 0,0 0 1 0 0,2 0-1 0 0,1 1 1 0 0,1 1-1 0 0,1 0 1 0 0,11-12-51 0 0,36-51 138 0 0,5 2 1 0 0,2 4 0 0 0,55-47-139 0 0,-108 113-13 0 0,1 1 0 0 0,1 1 0 0 0,0 1 0 0 0,1 1 0 0 0,1 0 0 0 0,0 1 0 0 0,0 1 0 0 0,1 1 0 0 0,0 1 0 0 0,0 1 0 0 0,1 1 1 0 0,0 0-1 0 0,8 1 13 0 0,2 4-1406 0 0,-21 4-6858 0 0,19-17-3710 0 0,-23 10 7252 0 0</inkml:trace>
  <inkml:trace contextRef="#ctx0" brushRef="#br0" timeOffset="-52230.434">18912 1116 1400 0 0,'0'0'2805'0'0,"0"0"-221"0"0,0 0-126 0 0,0 0-148 0 0,0 0-177 0 0,0 0-210 0 0,0 0-266 0 0,0 0-275 0 0,0 0-283 0 0,0 0-263 0 0,0 0-198 0 0,0 0-125 0 0,0 0-76 0 0,-5 9-75 0 0,-90 169 514 0 0,79-66-835 0 0,15-109-34 0 0,1 0 1 0 0,0 0 0 0 0,1 0-1 0 0,-1 0 1 0 0,1 0-1 0 0,-1 0 1 0 0,1 0 0 0 0,0 0-1 0 0,0 0 1 0 0,0 0 0 0 0,1 0-1 0 0,-1 0 1 0 0,0-1-1 0 0,1 1 1 0 0,0 0 0 0 0,0-1-1 0 0,0 0 1 0 0,0 1 0 0 0,0-1-1 0 0,0 0 1 0 0,1 0-1 0 0,-1 0 1 0 0,1 0 0 0 0,-1-1-1 0 0,1 1 1 0 0,0-1 0 0 0,0 1-1 0 0,-1-1 1 0 0,1 0 0 0 0,0 0-1 0 0,0 0 1 0 0,0-1-1 0 0,0 1 1 0 0,1 0-8 0 0,4-1 82 0 0,0 0 1 0 0,0 0-1 0 0,-1-1 0 0 0,1 0 1 0 0,0 0-1 0 0,-1-1 0 0 0,1 0 1 0 0,-1 0-1 0 0,1-1 0 0 0,-1 0 1 0 0,0 0-1 0 0,0-1 0 0 0,-1 0 1 0 0,1 0-1 0 0,-1 0 0 0 0,1-1 1 0 0,-1 0-1 0 0,-1 0 0 0 0,1-1 1 0 0,-1 1-1 0 0,0-1 0 0 0,3-4-82 0 0,3-6 172 0 0,0 0 1 0 0,-1 0-1 0 0,-1-1 0 0 0,0-1 0 0 0,-1 0 0 0 0,-1 0 1 0 0,-1 0-1 0 0,3-12-172 0 0,-5 4 14 0 0,-1 0 0 0 0,-1 0 0 0 0,-1 0 0 0 0,-1-1 0 0 0,-3-22-14 0 0,3 47-67 0 0,0 0-1 0 0,0 0 1 0 0,0-1-1 0 0,0 1 1 0 0,0 0 0 0 0,0 0-1 0 0,-1 0 1 0 0,1-1-1 0 0,-1 1 1 0 0,1 0-1 0 0,-1 0 1 0 0,0 0-1 0 0,0 0 1 0 0,0 0-1 0 0,0 0 1 0 0,0 0-1 0 0,-1 0 1 0 0,1 0-1 0 0,0 1 1 0 0,-1-1-1 0 0,1 0 1 0 0,-1 1-1 0 0,0-1 1 0 0,0 1-1 0 0,1 0 1 0 0,-1 0-1 0 0,0 0 1 0 0,0 0-1 0 0,0 0 1 0 0,0 0-1 0 0,-1 0 1 0 0,1 0-1 0 0,0 1 1 0 0,0-1-1 0 0,0 1 1 0 0,0 0-1 0 0,-1-1 1 0 0,1 1-1 0 0,0 0 1 0 0,0 0-1 0 0,-1 1 1 0 0,1-1 0 0 0,0 0-1 0 0,0 1 1 0 0,0-1-1 0 0,-1 1 1 0 0,1 0-1 0 0,0 0 1 0 0,0 0-1 0 0,0 0 1 0 0,0 0-1 0 0,0 0 1 0 0,1 0-1 0 0,-1 1 1 0 0,0-1-1 0 0,0 1 1 0 0,1-1-1 0 0,-1 1 68 0 0,-24 26-3042 0 0,11-9-3315 0 0,8-7-4669 0 0</inkml:trace>
  <inkml:trace contextRef="#ctx0" brushRef="#br0" timeOffset="-51945.277">19277 1487 6113 0 0,'0'0'2745'0'0,"0"0"-735"0"0,0 0-161 0 0,0 0 62 0 0,0 0-87 0 0,0 0-263 0 0,0 0-303 0 0,0 0-229 0 0,0 0-142 0 0,0 0-79 0 0,0 0-95 0 0,0 0-99 0 0,0 0-76 0 0,-5-1-83 0 0,4 0-430 0 0,0 1 0 0 0,0-1 0 0 0,0 1 0 0 0,0-1 0 0 0,0 0 0 0 0,0 1 0 0 0,0-1 0 0 0,0 0 0 0 0,0 0 0 0 0,0 1 0 0 0,1-1 0 0 0,-1 0 0 0 0,0 0 0 0 0,0 0 0 0 0,1 0 0 0 0,-1 0 0 0 0,1 0 0 0 0,-1 0 0 0 0,1-1 0 0 0,-1 1 0 0 0,1 0 0 0 0,-1 0 1 0 0,1 0-1 0 0,0 0 0 0 0,0-1 0 0 0,0 1 0 0 0,0 0 0 0 0,0 0 0 0 0,0 0 0 0 0,0-1 0 0 0,0 1 0 0 0,0 0 0 0 0,0 0 0 0 0,1 0 0 0 0,-1 0 0 0 0,1-1 0 0 0,-1 1 0 0 0,1 0 0 0 0,-1 0 0 0 0,1 0 0 0 0,-1 0 0 0 0,1 0 0 0 0,0 0 0 0 0,0 0 0 0 0,-1 0-25 0 0,12-30 207 0 0,0 1-1 0 0,2 0 1 0 0,2 0-1 0 0,0 2 0 0 0,2 0 1 0 0,1 1-1 0 0,1 1 0 0 0,14-13-206 0 0,9-10-252 0 0,36-36-230 0 0,-17 46-5468 0 0,-58 39 691 0 0,-2 0 751 0 0,1 0-6133 0 0</inkml:trace>
  <inkml:trace contextRef="#ctx0" brushRef="#br0" timeOffset="-51368.082">19735 1395 12787 0 0,'0'0'2166'0'0,"0"0"-494"0"0,0 0-129 0 0,0 0-23 0 0,0 0-174 0 0,0 0-219 0 0,0 0-240 0 0,0 0-173 0 0,0 0-77 0 0,0 0-51 0 0,0 0-62 0 0,0 0-53 0 0,0 0-57 0 0,17-29-65 0 0,53-93-44 0 0,27-24 549 0 0,4 46-662 0 0,-97 98-200 0 0,-1-1 1 0 0,0 1-1 0 0,1 0 0 0 0,0 0 1 0 0,-1 0-1 0 0,1 0 0 0 0,0 1 1 0 0,0 0-1 0 0,0-1 0 0 0,0 1 1 0 0,0 1-1 0 0,0-1 0 0 0,0 0 1 0 0,0 1-1 0 0,0 0 0 0 0,3 0 8 0 0,-1 44-105 0 0,-39 60 105 0 0,28-96-7 0 0,1 0 0 0 0,0 0 0 0 0,0 1 0 0 0,1 0 0 0 0,0 0 0 0 0,0 0 1 0 0,1 0-1 0 0,0 0 0 0 0,1 0 0 0 0,0 0 0 0 0,0 1 0 0 0,1 0 7 0 0,1-8-1 0 0,1 0-1 0 0,-1 0 1 0 0,1-1-1 0 0,0 1 1 0 0,-1 0 0 0 0,1-1-1 0 0,0 1 1 0 0,0-1-1 0 0,0 0 1 0 0,0 0-1 0 0,0 0 1 0 0,0 0-1 0 0,0 0 1 0 0,1 0-1 0 0,-1 0 1 0 0,0-1-1 0 0,0 1 1 0 0,1-1 0 0 0,-1 1-1 0 0,0-1 1 0 0,1 0-1 0 0,-1 0 1 0 0,0 0-1 0 0,1 0 1 0 0,-1-1-1 0 0,0 1 1 0 0,0-1-1 0 0,1 1 1 0 0,-1-1 0 0 0,0 0-1 0 0,0 0 1 0 0,1 0 1 0 0,27-13 15 0 0,-2-2 1 0 0,1-1-1 0 0,-2-1 1 0 0,-1-1-1 0 0,0-1 1 0 0,-1-2-1 0 0,-1-1-15 0 0,-14 15 5 0 0,141-121 62 0 0,-105 111-77 0 0,-44 43 65 0 0,-53 171 185 0 0,51-189-246 0 0,-2 1-13 0 0,0 1-1 0 0,1-1 1 0 0,0 0 0 0 0,0 1-1 0 0,1 0 1 0 0,1-1-1 0 0,-1 1 1 0 0,1-1 0 0 0,0 1-1 0 0,1-1 1 0 0,0 0-1 0 0,1 0 1 0 0,-1 1-1 0 0,2-1 1 0 0,-1-1 0 0 0,1 1-1 0 0,0-1 1 0 0,0 1-1 0 0,1-1 1 0 0,0 0 0 0 0,6 6 19 0 0,-3-7-348 0 0,19 11-582 0 0,-10-18-4412 0 0,-15-2-509 0 0,-2 0-5786 0 0</inkml:trace>
  <inkml:trace contextRef="#ctx0" brushRef="#br0" timeOffset="-55419.273">14439 1230 4785 0 0,'0'0'1218'0'0,"0"0"-437"0"0,0 0-177 0 0,0 0 119 0 0,0 0 196 0 0,0 0 105 0 0,0 0-42 0 0,0 0-91 0 0,0 0-105 0 0,0 0-49 0 0,0 0 19 0 0,5 2 19 0 0,-1 0-594 0 0,0 0 1 0 0,0-1-1 0 0,1 0 1 0 0,-1 1 0 0 0,0-2-1 0 0,0 1 1 0 0,1 0 0 0 0,-1-1-1 0 0,0 0 1 0 0,0 0 0 0 0,1 0-1 0 0,-1 0 1 0 0,0-1 0 0 0,1 0-1 0 0,-1 0 1 0 0,0 0 0 0 0,0 0-1 0 0,0 0 1 0 0,3-2-182 0 0,14-11 395 0 0,0 0 0 0 0,-1-2 0 0 0,-1 0 0 0 0,0-1 0 0 0,-1-1 0 0 0,-1-1 0 0 0,13-18-395 0 0,13-25 1357 0 0,-43 62-1185 0 0,0 0-6 0 0,0 0-9 0 0,0 0-22 0 0,-9 19 138 0 0,-45 256 251 0 0,13 48-431 0 0,7-72-34 0 0,31-222-6 0 0,2-20 209 0 0,1-28-77 0 0,4-47-96 0 0,3 0 0 0 0,2 0-1 0 0,3 1 1 0 0,4 0 0 0 0,2 1-1 0 0,2 1 1 0 0,4 1 0 0 0,13-24-89 0 0,-24 56 1 0 0,0 0 1 0 0,2 0-1 0 0,0 2 1 0 0,3 0 0 0 0,0 1-1 0 0,1 1 1 0 0,2 0-1 0 0,1 2 1 0 0,1 0-1 0 0,0 2 1 0 0,2 0-1 0 0,22-14-1 0 0,-42 33 0 0 0,-1 0 0 0 0,1 0 0 0 0,-1 0 0 0 0,1 0 0 0 0,0 1 0 0 0,0 0 0 0 0,0 0 0 0 0,0 0 0 0 0,0 1 0 0 0,1-1 0 0 0,-1 1 0 0 0,0 0 0 0 0,1 1 0 0 0,-1 0 0 0 0,1-1 0 0 0,-1 2 0 0 0,0-1 0 0 0,1 1 0 0 0,-1 0 0 0 0,1 0 0 0 0,-1 0 0 0 0,0 0 0 0 0,0 1 0 0 0,0 0 0 0 0,0 0 0 0 0,0 1 0 0 0,0 0 0 0 0,-1-1 0 0 0,1 1 0 0 0,-1 1 0 0 0,0-1 0 0 0,1 1 0 0 0,-2 0 0 0 0,1-1 0 0 0,1 4 0 0 0,3 17 48 0 0,-1 0 0 0 0,-2 0 0 0 0,0 1 0 0 0,-2 0 0 0 0,0 0 0 0 0,-2 0 0 0 0,-1 1 0 0 0,-1-1-1 0 0,-1 0 1 0 0,-1 0 0 0 0,-2 5-48 0 0,5-19 8 0 0,0 0 1 0 0,-1 0-1 0 0,0 0 0 0 0,0 0 0 0 0,-1-1 1 0 0,-1 1-1 0 0,0-1 0 0 0,0 1 0 0 0,-1-1 1 0 0,-1 0-1 0 0,1 0 0 0 0,-2-1 0 0 0,1 0 1 0 0,-1 1-1 0 0,-1-2 0 0 0,1 1 0 0 0,-2-1 1 0 0,1 0-1 0 0,-1 0 0 0 0,0-1 0 0 0,-1 0 0 0 0,1-1 1 0 0,-1 0-1 0 0,-1 0 0 0 0,1-1 0 0 0,-1 0 1 0 0,0-1-1 0 0,-5 2-8 0 0,2-3-6 0 0,0-1 1 0 0,0 0-1 0 0,0-1 1 0 0,-1-1-1 0 0,1 0 0 0 0,0-1 1 0 0,-1 0-1 0 0,1-1 1 0 0,0 0-1 0 0,0-1 0 0 0,0-1 1 0 0,-12-5 5 0 0,19 7-127 0 0,0-1 1 0 0,1 1-1 0 0,-1-2 1 0 0,0 1-1 0 0,1 0 0 0 0,0-1 1 0 0,0 0-1 0 0,0-1 1 0 0,0 1-1 0 0,0-1 0 0 0,1 0 1 0 0,0 0-1 0 0,0 0 1 0 0,0 0-1 0 0,1-1 1 0 0,0 1-1 0 0,0-1 0 0 0,0 0 1 0 0,1 0-1 0 0,0 0 1 0 0,0-1-1 0 0,0 1 0 0 0,1 0 1 0 0,0-1-1 0 0,0 1 1 0 0,1-1-1 0 0,0-1 127 0 0,12-24-3748 0 0,6 14-4390 0 0,-17 17 7081 0 0,10-7-8634 0 0</inkml:trace>
  <inkml:trace contextRef="#ctx0" brushRef="#br0" timeOffset="-54429.507">15556 1082 6785 0 0,'0'0'1758'0'0,"0"0"-272"0"0,0 0-65 0 0,0 0 93 0 0,0 0 9 0 0,0 0-120 0 0,0 0-232 0 0,0 0-261 0 0,0 0-202 0 0,0 0-138 0 0,0 0-107 0 0,0 0-73 0 0,0 0-50 0 0,-2-5-59 0 0,-5-17-48 0 0,-25 57 1318 0 0,-2 21-1033 0 0,23-42-498 0 0,2 0 1 0 0,-1 1-1 0 0,2 0 1 0 0,0 1-1 0 0,1 0 1 0 0,1 0-1 0 0,0 0 0 0 0,1 1 1 0 0,1 0-1 0 0,0-1 1 0 0,2 2-1 0 0,-1 8-20 0 0,3-22 0 0 0,0 0-1 0 0,0-1 1 0 0,0 1 0 0 0,0 0-1 0 0,1 0 1 0 0,0 0-1 0 0,0 0 1 0 0,0 0-1 0 0,0-1 1 0 0,0 1 0 0 0,1 0-1 0 0,0-1 1 0 0,0 1-1 0 0,0-1 1 0 0,0 0-1 0 0,0 1 1 0 0,1-1-1 0 0,-1 0 1 0 0,1-1 0 0 0,0 1-1 0 0,0 0 1 0 0,0-1-1 0 0,0 1 1 0 0,0-1-1 0 0,1 0 1 0 0,-1 0 0 0 0,1-1-1 0 0,-1 1 1 0 0,1-1-1 0 0,0 1 1 0 0,-1-1-1 0 0,1 0 1 0 0,0 0 0 0 0,0-1-1 0 0,0 1 1 0 0,0-1-1 0 0,0 0 1 0 0,0 0-1 0 0,0 0 1 0 0,0-1 0 0 0,-1 1-1 0 0,1-1 1 0 0,1 0 0 0 0,11-4 63 0 0,1 0 0 0 0,-1-1 1 0 0,0-1-1 0 0,0-1 0 0 0,0 0 1 0 0,-1-1-1 0 0,-1 0 0 0 0,1-1 1 0 0,-1-1-1 0 0,-1 0 0 0 0,0-1 1 0 0,-1-1-1 0 0,0 0 1 0 0,9-14-65 0 0,-11 15 21 0 0,-1 0 0 0 0,-1 0-1 0 0,0-1 1 0 0,0 0-1 0 0,-2-1 1 0 0,1 1-1 0 0,-2-1 1 0 0,0 0-1 0 0,-1-1 1 0 0,0 1-1 0 0,-1-1 1 0 0,0 0-1 0 0,-2 0 1 0 0,1 0-1 0 0,-2 0 1 0 0,-1-13-20 0 0,-1 23-51 0 0,-1 0 0 0 0,0 1 0 0 0,0-1 0 0 0,0 1 0 0 0,0 0 0 0 0,-1 0 0 0 0,0 0 0 0 0,0 1 0 0 0,0-1 0 0 0,0 1 0 0 0,0 0 0 0 0,-1 0 0 0 0,1 0 0 0 0,-1 1 0 0 0,0-1 0 0 0,0 1 0 0 0,0 1 0 0 0,0-1 0 0 0,0 0 0 0 0,0 1 0 0 0,-1 0 0 0 0,1 1 0 0 0,0-1 0 0 0,-1 1 0 0 0,1 0 1 0 0,0 0-1 0 0,-1 0 0 0 0,-2 2 51 0 0,0-1-132 0 0,1 0 1 0 0,0 1 0 0 0,0 0 0 0 0,0 0-1 0 0,0 0 1 0 0,1 1 0 0 0,-1 0 0 0 0,0 1-1 0 0,1 0 1 0 0,0 0 0 0 0,0 0 0 0 0,0 0-1 0 0,1 1 1 0 0,0 0 0 0 0,-1 0-1 0 0,2 1 1 0 0,-1-1 0 0 0,0 1 0 0 0,-2 6 131 0 0,6-11-9 0 0,0 0-1 0 0,0 0 1 0 0,1-1 0 0 0,-1 1 0 0 0,1 0 0 0 0,-1 0 0 0 0,1 0 0 0 0,-1 0-1 0 0,1 0 1 0 0,0 0 0 0 0,-1 0 0 0 0,1 0 0 0 0,0 0 0 0 0,0 0-1 0 0,0 0 1 0 0,0 1 0 0 0,0-1 0 0 0,0 0 0 0 0,0 0 0 0 0,0 0 0 0 0,0 0-1 0 0,0 0 1 0 0,0 0 0 0 0,1 0 0 0 0,-1 0 0 0 0,0 0 0 0 0,1 0 0 0 0,-1 0-1 0 0,1 0 1 0 0,-1 0 0 0 0,1 0 0 0 0,0 0 0 0 0,-1-1 0 0 0,1 1 0 0 0,0 0-1 0 0,0 0 1 0 0,-1-1 0 0 0,1 1 0 0 0,0 0 0 0 0,0-1 0 0 0,0 1-1 0 0,0-1 1 0 0,0 1 0 0 0,0-1 0 0 0,0 1 0 0 0,0-1 0 0 0,0 0 0 0 0,0 1-1 0 0,0-1 1 0 0,1 0 9 0 0,57 11 318 0 0,-55-11-313 0 0,156 7 640 0 0,-137-10-581 0 0,-1-1 0 0 0,0-1 0 0 0,0-1 0 0 0,-1-1 0 0 0,0-1 0 0 0,0-1 0 0 0,0 0 0 0 0,-1-2-1 0 0,-1 0 1 0 0,0-1 0 0 0,0-1 0 0 0,-1-1 0 0 0,-1-1 0 0 0,-1 0 0 0 0,0-1 0 0 0,0-1-1 0 0,-2 0 1 0 0,0-1 0 0 0,-1-1 0 0 0,3-6-64 0 0,-1 1-32 0 0,0 0 0 0 0,-1-1 0 0 0,-2 0 0 0 0,0-1 1 0 0,-2-1-1 0 0,-1 1 0 0 0,-1-2 0 0 0,-1 1 0 0 0,-1-1 0 0 0,-2 0 0 0 0,-1 0 0 0 0,-1 0 0 0 0,-2-28 32 0 0,0 53 12 0 0,0-1 0 0 0,-1 0-1 0 0,0 1 1 0 0,0-1-1 0 0,0 1 1 0 0,0 0 0 0 0,0-1-1 0 0,-1 1 1 0 0,0 0-1 0 0,1 0 1 0 0,-1 0 0 0 0,0 0-1 0 0,-1 0 1 0 0,1 0-1 0 0,0 0 1 0 0,-1 1 0 0 0,1-1-1 0 0,-1 1 1 0 0,0 0-1 0 0,0 0 1 0 0,0 0 0 0 0,0 0-1 0 0,0 0 1 0 0,-1 1-1 0 0,1-1 1 0 0,0 1 0 0 0,-1 0-1 0 0,1 0 1 0 0,-1 0-1 0 0,1 1 1 0 0,-1-1 0 0 0,0 1-1 0 0,1 0 1 0 0,-1 0-1 0 0,1 0 1 0 0,-1 0 0 0 0,0 1-1 0 0,1-1 1 0 0,-1 1-1 0 0,1 0 1 0 0,-1 0 0 0 0,1 0-1 0 0,0 1 1 0 0,-1-1-1 0 0,1 1 1 0 0,0 0 0 0 0,0 0-1 0 0,0 0 1 0 0,0 0 0 0 0,0 1-13 0 0,-9 7 82 0 0,1 1-1 0 0,1 1 0 0 0,0 0 1 0 0,0 1-1 0 0,1 0 0 0 0,1 0 1 0 0,0 0-1 0 0,1 1 0 0 0,0 1 1 0 0,1-1-1 0 0,1 1 0 0 0,0 0 0 0 0,1 0 1 0 0,1 0-1 0 0,0 1 0 0 0,1-1 1 0 0,1 1-1 0 0,0 0 0 0 0,1-1 1 0 0,1 1-1 0 0,1 0 0 0 0,0-1 1 0 0,3 13-81 0 0,45 171 1160 0 0,-43-156-1102 0 0,-2 0 1 0 0,-1 1 0 0 0,-3-1-1 0 0,-2 1 1 0 0,-1-1 0 0 0,-7 31-59 0 0,0 51 24 0 0,9-124-57 0 0,0 0 0 0 0,0 1 0 0 0,1-1 0 0 0,-1 0 0 0 0,0 0 1 0 0,1 0-1 0 0,-1 1 0 0 0,1-1 0 0 0,-1 0 0 0 0,1 0 0 0 0,0 0 0 0 0,-1 0 0 0 0,1 0 1 0 0,0 0-1 0 0,0 0 0 0 0,0 0 0 0 0,0-1 0 0 0,0 1 0 0 0,0 0 0 0 0,0 0 0 0 0,0-1 0 0 0,0 1 1 0 0,0 0-1 0 0,0-1 0 0 0,0 0 0 0 0,1 1 0 0 0,-1-1 0 0 0,0 1 0 0 0,0-1 0 0 0,0 0 1 0 0,1 0-1 0 0,-1 0 0 0 0,0 0 0 0 0,0 0 0 0 0,1 0 0 0 0,-1 0 0 0 0,0 0 0 0 0,0 0 0 0 0,1-1 1 0 0,-1 1-1 0 0,0 0 0 0 0,0-1 0 0 0,0 1 0 0 0,0-1 0 0 0,1 0 0 0 0,-1 1 0 0 0,0-1 1 0 0,0 0-1 0 0,0 1 0 0 0,0-1 0 0 0,-1 0 0 0 0,1 0 0 0 0,0 0 0 0 0,0 0 0 0 0,0 0 0 0 0,-1 0 1 0 0,1 0-1 0 0,0 0 0 0 0,-1 0 0 0 0,1 0 0 0 0,-1-1 33 0 0,24-29-2419 0 0,-8 9-1224 0 0,2 2-5313 0 0,-12 13 113 0 0</inkml:trace>
  <inkml:trace contextRef="#ctx0" brushRef="#br0" timeOffset="-53620.748">16769 884 7842 0 0,'0'0'2931'0'0,"0"0"-900"0"0,0 0-252 0 0,0 0 83 0 0,0 0-80 0 0,0 0-286 0 0,0 0-397 0 0,0 0-328 0 0,0 0-209 0 0,0 0-81 0 0,0 0-59 0 0,0 0-55 0 0,-25 15-34 0 0,-81 51-37 0 0,84-51-170 0 0,1 0 0 0 0,1 1-1 0 0,0 1 1 0 0,2 1-1 0 0,0 1 1 0 0,0 1-1 0 0,-7 12-125 0 0,11-15 50 0 0,2-1-8 0 0,3-8-43 0 0,0 1-1 0 0,0 1 0 0 0,2 0 1 0 0,-1 0-1 0 0,1 0 1 0 0,1 1-1 0 0,-1 0 0 0 0,2 1 1 0 0,0-1-1 0 0,0 1 0 0 0,1 0 1 0 0,1 0-1 0 0,0 0 0 0 0,0 1 1 0 0,1-1-1 0 0,1 1 0 0 0,0 0 2 0 0,3-11-4 0 0,0 0 0 0 0,0 0-1 0 0,0 0 1 0 0,1 0 0 0 0,-1-1 0 0 0,0 1-1 0 0,1-1 1 0 0,0 1 0 0 0,-1-1-1 0 0,1 0 1 0 0,0 0 0 0 0,-1 0 0 0 0,1-1-1 0 0,0 1 1 0 0,0 0 0 0 0,0-1-1 0 0,-1 0 1 0 0,1 0 0 0 0,0 0 0 0 0,0 0-1 0 0,0 0 1 0 0,0-1 0 0 0,0 1-1 0 0,-1-1 1 0 0,1 0 0 0 0,0 0 0 0 0,0 0-1 0 0,0 0 5 0 0,14-7 9 0 0,1-1 0 0 0,-1 0 1 0 0,0-1-1 0 0,-1-1 0 0 0,0-1 0 0 0,-1-1 0 0 0,0 0 0 0 0,9-11-9 0 0,-4 6 5 0 0,209-235 3 0 0,-318 407-715 0 0,86-149 677 0 0,0 0 0 0 0,0 0 1 0 0,1 1-1 0 0,0-1 0 0 0,0 0 1 0 0,0 1-1 0 0,0-1 0 0 0,1 1 0 0 0,0 0 1 0 0,0-1-1 0 0,0 1 0 0 0,1 0 1 0 0,0 0-1 0 0,0 0 0 0 0,1-1 1 0 0,-1 1-1 0 0,1 0 0 0 0,0 0 0 0 0,1-1 1 0 0,-1 1-1 0 0,1-1 0 0 0,1 1 1 0 0,-1-1-1 0 0,1 0 0 0 0,-1 0 0 0 0,1 0 1 0 0,1 0-1 0 0,-1-1 0 0 0,5 5 30 0 0,-2-5-10 0 0,2 0-1 0 0,-1-1 0 0 0,0 1 0 0 0,1-2 0 0 0,-1 1 1 0 0,1-1-1 0 0,0 0 0 0 0,0-1 0 0 0,0 1 1 0 0,0-2-1 0 0,0 1 0 0 0,0-1 0 0 0,0 0 0 0 0,0-1 1 0 0,0 0-1 0 0,0 0 0 0 0,-1-1 0 0 0,1 0 0 0 0,0 0 1 0 0,-1-1-1 0 0,1 0 0 0 0,2-1 11 0 0,16-8 59 0 0,0-2 0 0 0,-1 0 1 0 0,0-1-1 0 0,-1-2 0 0 0,13-12-59 0 0,-20 16 35 0 0,-1-1 0 0 0,-1 0 0 0 0,0-1 0 0 0,0-1 0 0 0,-2 0 0 0 0,0-1 0 0 0,-1 0 0 0 0,-1-1 0 0 0,0-1 0 0 0,-1 1 0 0 0,-2-2 0 0 0,0 1 0 0 0,0-1 0 0 0,-2 0 0 0 0,-1-1 0 0 0,0 0 0 0 0,-2 1 0 0 0,0-1 0 0 0,-1-1 0 0 0,-1 1-35 0 0,-1 12 7 0 0,0 7-7 0 0,1 0-1 0 0,-1 1 1 0 0,1-1-1 0 0,-1 0 1 0 0,0 1-1 0 0,1-1 1 0 0,-1 0-1 0 0,0 1 0 0 0,0-1 1 0 0,0 0-1 0 0,0 1 1 0 0,-1-1-1 0 0,1 0 1 0 0,0 1-1 0 0,-1-1 1 0 0,1 0-1 0 0,-1 1 1 0 0,0-1-1 0 0,1 1 1 0 0,-1-1-1 0 0,0 1 1 0 0,0-1-1 0 0,0 1 1 0 0,0 0-1 0 0,0-1 1 0 0,0 1-1 0 0,0 0 1 0 0,-1 0-1 0 0,1 0 1 0 0,0 0-1 0 0,-1 0 1 0 0,1 0-1 0 0,-1 0 1 0 0,1 0-1 0 0,-1 1 1 0 0,1-1-1 0 0,-1 0 1 0 0,1 1-1 0 0,-1-1 1 0 0,0 1-1 0 0,1 0 1 0 0,-3 0 0 0 0,-4 0-14 0 0,0 0 0 0 0,0 1 1 0 0,0 0-1 0 0,0 1 1 0 0,1 0-1 0 0,-1 0 1 0 0,0 1-1 0 0,1 0 0 0 0,-1 0 1 0 0,1 0-1 0 0,0 1 1 0 0,0 0-1 0 0,0 1 1 0 0,1 0-1 0 0,0 0 0 0 0,0 0 1 0 0,-2 2 13 0 0,1-2-3 0 0,1 0 1 0 0,0 0-1 0 0,0 1 1 0 0,0 0-1 0 0,1 0 1 0 0,-1 0 0 0 0,1 0-1 0 0,1 1 1 0 0,0 0-1 0 0,0 0 1 0 0,0 0-1 0 0,0 0 1 0 0,1 1-1 0 0,1 0 1 0 0,-1-1-1 0 0,1 1 1 0 0,0 0-1 0 0,1 0 1 0 0,0 0-1 0 0,0 7 3 0 0,4-11 7 0 0,0-1 0 0 0,0 1 0 0 0,0-1-1 0 0,0 0 1 0 0,1 0 0 0 0,0 0 0 0 0,-1 0-1 0 0,1-1 1 0 0,0 1 0 0 0,0-1 0 0 0,1 0-1 0 0,-1 0 1 0 0,0 0 0 0 0,1-1 0 0 0,-1 0-1 0 0,0 0 1 0 0,1 0 0 0 0,4 0-7 0 0,100 12 129 0 0,-91-13-65 0 0,0 1-1 0 0,-1 1 1 0 0,1 0 0 0 0,0 2-1 0 0,-1 0 1 0 0,0 1 0 0 0,14 5-64 0 0,-28-8 19 0 0,0-1 0 0 0,0 1 0 0 0,0 0 0 0 0,-1 0 0 0 0,1 0 0 0 0,-1 0 0 0 0,0 0 0 0 0,1 1 0 0 0,-1-1 0 0 0,0 1 0 0 0,0-1 0 0 0,0 1 0 0 0,-1 0 0 0 0,1 0 0 0 0,-1 0 0 0 0,1 0 0 0 0,-1 0 0 0 0,0 0 0 0 0,0 0 0 0 0,-1 0 0 0 0,1 1 0 0 0,0-1 0 0 0,-1 0 0 0 0,0 0 0 0 0,0 1 0 0 0,0-1 0 0 0,0 0 0 0 0,-1 0 0 0 0,1 1 0 0 0,-1-1 0 0 0,1 0 0 0 0,-1 0 0 0 0,-1 1-19 0 0,-44 101 608 0 0,39-95-567 0 0,1 0 1 0 0,1 1-1 0 0,-1 0 1 0 0,2 0-1 0 0,0 1 1 0 0,0-1 0 0 0,1 1-1 0 0,0 0 1 0 0,1 0-1 0 0,1 0 1 0 0,-1 6-42 0 0,3-17-27 0 0,-1 1-1 0 0,0-1 1 0 0,1 0-1 0 0,-1 0 1 0 0,1 0-1 0 0,-1 0 1 0 0,1 0-1 0 0,-1 0 1 0 0,1 0 0 0 0,0 0-1 0 0,0 0 1 0 0,-1 0-1 0 0,1 0 1 0 0,0 0-1 0 0,0 0 1 0 0,0 0 0 0 0,0-1-1 0 0,0 1 1 0 0,0 0-1 0 0,0-1 1 0 0,0 1-1 0 0,0-1 1 0 0,1 1 0 0 0,-1-1-1 0 0,0 0 1 0 0,0 1-1 0 0,0-1 1 0 0,1 0-1 0 0,-1 0 1 0 0,0 0-1 0 0,0 0 1 0 0,0 0 0 0 0,1 0 27 0 0,9-11-9292 0 0,-10 7-2077 0 0</inkml:trace>
  <inkml:trace contextRef="#ctx0" brushRef="#br0" timeOffset="-46356.425">559 2275 0 0 0,'177'-47'0'0'0,"-54"28"0"0"0,254 5 0 0 0,34-1 2774 0 0,117-25-1572 0 0,-213 14-553 0 0,605-18 335 0 0,-742 39-944 0 0,528-29 323 0 0,-234 13-248 0 0,29 3-62 0 0,137-23-70 0 0,172 16 414 0 0,-509 22-360 0 0,178-9 74 0 0,-80 12 77 0 0,18 7 838 0 0,125 8-209 0 0,66 10-279 0 0,40-17 933 0 0,-219-4-639 0 0,282 7-108 0 0,132-11 831 0 0,130 4-303 0 0,82-8 623 0 0,-59 30-985 0 0,-351-19-171 0 0,2 0-302 0 0,386-18 291 0 0,267-25 440 0 0,1232 32 282 0 0,-2448 0-136 0 0,-82 3-1818 0 0,3-2-5422 0 0,-3 3-4022 0 0</inkml:trace>
  <inkml:trace contextRef="#ctx0" brushRef="#br0" timeOffset="6432.55">12742 2629 128 0 0,'0'0'4257'0'0,"0"0"-2533"0"0,0 0-609 0 0,0 0 217 0 0,0 0 329 0 0,0 0 118 0 0,0 0-199 0 0,0 0-368 0 0,0 0-359 0 0,0 0-245 0 0,0 0-91 0 0,5-1-29 0 0,91-28 3464 0 0,-33 12-2819 0 0,183 9 133 0 0,-159 25-1098 0 0,-100-28 2602 0 0,-24-21-2801 0 0,21 13 79 0 0,-85-69 444 0 0,12-1-66 0 0,76 75-429 0 0,29 7-5726 0 0,-8 7 389 0 0,1 0-6297 0 0</inkml:trace>
  <inkml:trace contextRef="#ctx0" brushRef="#br0" timeOffset="-42178.325">947 3155 1032 0 0,'0'0'826'0'0,"0"0"-143"0"0,0 0 27 0 0,0 0 121 0 0,0 0 181 0 0,0 0 166 0 0,0 0 94 0 0,0 0 17 0 0,0 0-137 0 0,0 0-232 0 0,0 0-227 0 0,0-3-131 0 0,0-9-61 0 0,0 9 13 0 0,0 3 43 0 0,0 0-19 0 0,0 0-41 0 0,0 0-69 0 0,0 29 1626 0 0,-4 435 2474 0 0,5 11-3189 0 0,28-242-882 0 0,-9-79-200 0 0,29 357 656 0 0,-15-242-540 0 0,-19-181-258 0 0,16 185 205 0 0,-20-100-134 0 0,1-112 39 0 0,-2 0-1 0 0,-3 0 1 0 0,-2 1-1 0 0,-4 46-224 0 0,5 14 393 0 0,-6-123-402 0 0,0 1-1 0 0,0 0 1 0 0,0 0 0 0 0,1-1-1 0 0,-1 1 1 0 0,0 0-1 0 0,0 0 1 0 0,0 0-1 0 0,1 0 1 0 0,-1-1-1 0 0,0 1 1 0 0,0 0-1 0 0,1 0 1 0 0,-1 0-1 0 0,0 0 1 0 0,0 0-1 0 0,1 0 1 0 0,-1-1-1 0 0,0 1 1 0 0,0 0-1 0 0,1 0 1 0 0,-1 0-1 0 0,0 0 1 0 0,0 0-1 0 0,1 0 1 0 0,-1 0-1 0 0,0 0 1 0 0,1 0-1 0 0,-1 1 1 0 0,0-1-1 0 0,0 0 1 0 0,1 0-1 0 0,-1 0 1 0 0,0 0-1 0 0,0 0 1 0 0,1 0 0 0 0,-1 0-1 0 0,0 1 1 0 0,0-1-1 0 0,1 0 1 0 0,-1 0-1 0 0,0 0 1 0 0,0 1-1 0 0,0-1 1 0 0,0 0 9 0 0,2-48-2854 0 0,0 26-678 0 0,-2-1-4336 0 0,0 7-4280 0 0</inkml:trace>
  <inkml:trace contextRef="#ctx0" brushRef="#br0" timeOffset="-40284.335">1 5107 0 0 0,'0'0'1370'0'0,"0"0"-2"0"0,0 0-166 0 0,0 0-134 0 0,0 0-48 0 0,4 0 43 0 0,137-11 7607 0 0,-126 11-8244 0 0,154-1 4744 0 0,133-17-5170 0 0,483-33 1697 0 0,-264 26-1259 0 0,95 9 88 0 0,-171 6-343 0 0,341 5-3 0 0,-75-9 172 0 0,154-1 198 0 0,-262 41-412 0 0,-374-23-47 0 0,289-10 141 0 0,25-29 51 0 0,-106 13 2 0 0,116 22-285 0 0,-266 2 148 0 0,100 3 695 0 0,-280-19 20 0 0,-109 10-2612 0 0,1 4-1878 0 0,-1 0-4441 0 0,1 1-3421 0 0</inkml:trace>
  <inkml:trace contextRef="#ctx0" brushRef="#br0" timeOffset="-34915.86">1505 2927 2008 0 0,'0'0'947'0'0,"0"0"-217"0"0,0 0-185 0 0,0 0 6 0 0,0 0 118 0 0,0 0 182 0 0,0 0 158 0 0,0 0 67 0 0,0 0-49 0 0,0 0-166 0 0,0 0-225 0 0,0-2-204 0 0,2-2-184 0 0,0 1 1 0 0,0-1-1 0 0,1 1 0 0 0,0 0 0 0 0,-1 0 0 0 0,1 0 0 0 0,0 1 0 0 0,0-1 0 0 0,1 1 0 0 0,-1-1 0 0 0,0 1 0 0 0,1 0 0 0 0,-1 0 0 0 0,1 1 0 0 0,0-1 1 0 0,0 1-1 0 0,0-1 0 0 0,0 1-248 0 0,2-1 54 0 0,97-29 1486 0 0,106 16 62 0 0,-170 15-1270 0 0,-29-1-295 0 0,0 1 1 0 0,-1 0-1 0 0,1 0 0 0 0,0 1 1 0 0,0 0-1 0 0,-1 1 1 0 0,1 0-1 0 0,-1 0 0 0 0,0 1 1 0 0,1 1-1 0 0,-1-1 0 0 0,-1 1 1 0 0,1 1-1 0 0,-1 0 0 0 0,1 0 1 0 0,-1 0-1 0 0,-1 1 0 0 0,1 0 1 0 0,-1 1-1 0 0,0 0 0 0 0,0 0-37 0 0,94 156 1171 0 0,-8 16-499 0 0,-39-98-322 0 0,-38-61-268 0 0,0 0 0 0 0,1 0 0 0 0,1-2 0 0 0,1 0 0 0 0,0-1 0 0 0,1-1 0 0 0,1-1 0 0 0,1-1 0 0 0,16 8-82 0 0,8 8 37 0 0,109 58 168 0 0,-5-32 92 0 0,-111-47-212 0 0,0-1 0 0 0,0-1 0 0 0,0-3 0 0 0,1-1-1 0 0,5-2-84 0 0,35 3 120 0 0,156-3 85 0 0,-156-7-100 0 0,-1-3 1 0 0,0-4 0 0 0,0-3 0 0 0,-2-4 0 0 0,62-24-106 0 0,-130 41 1 0 0,284-78 242 0 0,-4-7-95 0 0,-65 17-32 0 0,159-61 213 0 0,-45 33-135 0 0,140-23-77 0 0,-198 68-55 0 0,23 20 68 0 0,-50 19-31 0 0,-240 17-95 0 0,1-1 1 0 0,-1 2-1 0 0,0 0 0 0 0,0 0 0 0 0,0 1 1 0 0,0 1-1 0 0,0 0 0 0 0,6 5-4 0 0,51 16-1 0 0,26 1 36 0 0,111 7 52 0 0,-82-16-44 0 0,-2 6-1 0 0,27 13-42 0 0,-19-7 1 0 0,92-22 106 0 0,-172-9-72 0 0,-1-1 1 0 0,0-2-1 0 0,-1-3 0 0 0,15-5-35 0 0,368-96 182 0 0,-67 2-77 0 0,-167 55-78 0 0,34 13-122 0 0,-203 37 85 0 0,14-2 10 0 0,1 1-1 0 0,-1 3 1 0 0,0 1 0 0 0,1 3 0 0 0,-1 1 0 0 0,321 90 16 0 0,-229-56-46 0 0,151 56 47 0 0,-163-46 26 0 0,3-6 1 0 0,108 24-44 0 0,38 6 106 0 0,-95 0-4 0 0,-101-45 239 0 0,-68-25-1158 0 0,-1-1-8919 0 0,-4-3-2393 0 0</inkml:trace>
  <inkml:trace contextRef="#ctx0" brushRef="#br0" timeOffset="-18853.351">2436 3505 0 0 0,'0'0'1000'0'0,"0"0"-78"0"0,0 0-87 0 0,0 0-75 0 0,0 0-67 0 0,0 0-50 0 0,0 0-62 0 0,0 0-35 0 0,0 0 3 0 0,0 0 16 0 0,-5 3 3486 0 0,-17 9-912 0 0,-42 58-146 0 0,-27 40-1485 0 0,-113 144-321 0 0,73-114-939 0 0,50-40-288 0 0,7-24 50 0 0,39-45 9 0 0,-35 46-74 0 0,-6 7 60 0 0,39-50 7 0 0,-13 13 9 0 0,-9 16-51 0 0,10 14 7 0 0,-88 46 202 0 0,128-116-171 0 0,-96 98 418 0 0,59-53-311 0 0,24-12-335 0 0,26-40-6410 0 0,-1-3 3558 0 0,2 0-7049 0 0</inkml:trace>
  <inkml:trace contextRef="#ctx0" brushRef="#br0" timeOffset="-17733.814">2350 3549 0 0 0,'0'0'469'0'0,"0"0"93"0"0,0 0 46 0 0,0 0 1 0 0,0 0 0 0 0,0 0 11 0 0,0 0 77 0 0,0 0 159 0 0,2 1 1073 0 0,3 3 6733 0 0,-6-2-8420 0 0,0 0-1 0 0,0 0 1 0 0,-1 0 0 0 0,1-1 0 0 0,-1 1 0 0 0,1 0 0 0 0,-1 0 0 0 0,0-1 0 0 0,0 1 0 0 0,1-1 0 0 0,-1 0 0 0 0,0 1-1 0 0,0-1 1 0 0,-1 0 0 0 0,1 0 0 0 0,0 0 0 0 0,0 0 0 0 0,0-1 0 0 0,-1 1 0 0 0,1-1 0 0 0,0 1 0 0 0,-1-1 0 0 0,1 0-1 0 0,0 0 1 0 0,-1 0 0 0 0,1 0 0 0 0,0 0 0 0 0,-2-1-242 0 0,-58-22 1809 0 0,36 7-1400 0 0,-36-14 654 0 0,60 66-1077 0 0,20 108 101 0 0,21 88-104 0 0,-32-178 23 0 0,-6-53-14 0 0,6 0 523 0 0,7-28-413 0 0,99-172 106 0 0,-36 49-6 0 0,-53 95-236 0 0,-24 54-1 0 0,0 1 0 0 0,0 0-10 0 0,0 0-32 0 0,0 0-30 0 0,0 0-30 0 0,0 0-21 0 0,0 0-64 0 0,0 0-80 0 0,0 0-107 0 0,0 15-5055 0 0,0-5-3275 0 0,0-5-2253 0 0</inkml:trace>
  <inkml:trace contextRef="#ctx0" brushRef="#br0" timeOffset="-14471.578">1392 3741 3649 0 0,'0'0'1651'0'0,"0"0"-230"0"0,0 0 17 0 0,0 0 93 0 0,0 0 100 0 0,0 0-55 0 0,0 0-210 0 0,0 0-210 0 0,0 0-162 0 0,0 0-159 0 0,0 0-95 0 0,-9-3 2979 0 0,37 80-2940 0 0,26 95-223 0 0,-42-135-426 0 0,-21-170 2233 0 0,11 101-2323 0 0,1 0 0 0 0,1 0 0 0 0,2 0 0 0 0,1 1 0 0 0,2 0 0 0 0,1 0 0 0 0,1 1 0 0 0,2 0 0 0 0,1 1 0 0 0,11-17-40 0 0,-24 43-1 0 0,1 1 0 0 0,-1-1 0 0 0,1 0 0 0 0,0 1 0 0 0,-1-1 0 0 0,1 1 0 0 0,0 0-1 0 0,0-1 1 0 0,1 1 0 0 0,-1 0 0 0 0,0 0 0 0 0,1 0 0 0 0,-1 1 0 0 0,1-1 0 0 0,0 1 0 0 0,-1-1 0 0 0,1 1 0 0 0,0 0 0 0 0,2-1 1 0 0,14 32 163 0 0,14 47 47 0 0,-4-33-91 0 0,-29-42-2812 0 0,-8-11-6783 0 0,8 9-2081 0 0</inkml:trace>
  <inkml:trace contextRef="#ctx0" brushRef="#br0" timeOffset="-13851.445">1260 3336 5441 0 0,'0'0'3366'0'0,"0"0"-1548"0"0,0 0-734 0 0,0 0 18 0 0,0 0 197 0 0,0 0 89 0 0,0 0-138 0 0,0 0-292 0 0,0 0-247 0 0,0 0-148 0 0,0 0-23 0 0,0 0 18 0 0,0 0 10 0 0,7 0-1 0 0,138-22 2964 0 0,34-26-2141 0 0,-129 37-1237 0 0,-50 11-144 0 0,0 0 17 0 0,0 0 20 0 0,0 0 17 0 0,0 0 6 0 0,0 0-3 0 0,0 0-1 0 0,0 0 4 0 0,0 0-1 0 0,0 0 4 0 0,0 0-16 0 0,0 0 3 0 0,0 0-10 0 0,-32-1 964 0 0,-79-76-709 0 0,53 36-1020 0 0,54 37-44 0 0,3 3-2844 0 0,1 0-3587 0 0,0 1-5210 0 0</inkml:trace>
  <inkml:trace contextRef="#ctx0" brushRef="#br0" timeOffset="-12750.059">2585 4326 1216 0 0,'0'0'1349'0'0,"0"0"-147"0"0,0 0 113 0 0,0 0 204 0 0,0 0 206 0 0,0 0 54 0 0,0 0-171 0 0,0 0-281 0 0,0 0-295 0 0,0 0-239 0 0,0 0-135 0 0,-7 1-96 0 0,-25 5-85 0 0,-5 28 1058 0 0,30-21-1421 0 0,1 0 0 0 0,0 0 0 0 0,1 0 0 0 0,0 1 0 0 0,1-1 0 0 0,0 1 0 0 0,2 0 0 0 0,-1 1 0 0 0,2-1 0 0 0,0 0 0 0 0,0 0 0 0 0,2 1 0 0 0,0 0-114 0 0,-1-11 35 0 0,0-1 1 0 0,0 0 0 0 0,1 1-1 0 0,-1-1 1 0 0,1 0 0 0 0,0 1-1 0 0,0-1 1 0 0,0 0-1 0 0,1 0 1 0 0,-1 0 0 0 0,1 0-1 0 0,0 0 1 0 0,-1 0-1 0 0,1 0 1 0 0,1 0 0 0 0,-1-1-1 0 0,0 1 1 0 0,1-1 0 0 0,-1 0-1 0 0,1 0 1 0 0,-1 0-1 0 0,1 0 1 0 0,0 0 0 0 0,0 0-1 0 0,0-1 1 0 0,0 1-1 0 0,0-1 1 0 0,1 0 0 0 0,-1 0-1 0 0,0 0 1 0 0,1 0 0 0 0,-1-1-1 0 0,0 1 1 0 0,1-1-1 0 0,1 0-35 0 0,122-13 1761 0 0,-103 6-1480 0 0,-1-2-1 0 0,1-1 1 0 0,-2 0-1 0 0,0-2 1 0 0,0-1-1 0 0,-1 0 0 0 0,-1-2 1 0 0,0 0-1 0 0,-1-2 1 0 0,-1 0-1 0 0,0 0 1 0 0,-1-2-1 0 0,13-19-280 0 0,-27 34 24 0 0,1 0-1 0 0,-1-1 1 0 0,0 0-1 0 0,0 1 1 0 0,0-1-1 0 0,-1 0 1 0 0,0 0-1 0 0,1 0 0 0 0,-2-1 1 0 0,1 1-1 0 0,-1 0 1 0 0,0-1-1 0 0,0 1 1 0 0,0-1-1 0 0,-1 0 1 0 0,0 1-1 0 0,0-1 1 0 0,0 1-1 0 0,-1-1 1 0 0,0 1-1 0 0,0-1 0 0 0,0 1 1 0 0,-1-1-1 0 0,1 1 1 0 0,-2 0-1 0 0,1 0 1 0 0,0 0-1 0 0,-1 0 1 0 0,0 0-1 0 0,0 1 1 0 0,0-1-1 0 0,-1 1 1 0 0,1 0-1 0 0,-1 0 1 0 0,0 0-1 0 0,0 0 0 0 0,-2 0-23 0 0,-4-1-196 0 0,0 0-1 0 0,0 1 0 0 0,-1 0 0 0 0,1 1 0 0 0,-1 0 0 0 0,0 1 0 0 0,0 0 1 0 0,0 1-1 0 0,0 0 0 0 0,0 1 0 0 0,0 0 0 0 0,-1 0 0 0 0,1 1 1 0 0,0 1-1 0 0,0 0 0 0 0,1 1 0 0 0,-1 0 0 0 0,0 0 0 0 0,1 1 0 0 0,0 0 1 0 0,0 1-1 0 0,0 0 0 0 0,-5 4 197 0 0,-35 28-4184 0 0,20-9-3869 0 0,14-12-2283 0 0</inkml:trace>
  <inkml:trace contextRef="#ctx0" brushRef="#br0" timeOffset="-12322.38">2464 4518 928 0 0,'0'0'2239'0'0,"0"0"-196"0"0,0 0-14 0 0,0 0 123 0 0,0 0 31 0 0,0 0-98 0 0,0 0-191 0 0,0 0-371 0 0,0 0-319 0 0,0 0-297 0 0,0 0-236 0 0,0 0-126 0 0,-6 4-54 0 0,-14 11 110 0 0,37-23 1422 0 0,196-91 927 0 0,-136 91-2834 0 0,-50 49 130 0 0,-22-26-181 0 0,-3-13-56 0 0,-1 1 0 0 0,1 0 0 0 0,0-1 0 0 0,0 0 0 0 0,0 1-1 0 0,1-1 1 0 0,-1 0 0 0 0,0 0 0 0 0,1 0 0 0 0,0-1 0 0 0,-1 1 0 0 0,1-1 0 0 0,0 1 0 0 0,0-1 0 0 0,-1 0 0 0 0,1 0-1 0 0,0 0 1 0 0,0 0 0 0 0,0-1 0 0 0,1 1 0 0 0,-1-1 0 0 0,0 1 0 0 0,0-1 0 0 0,0 0 0 0 0,0-1 0 0 0,0 1-1 0 0,0 0 1 0 0,0-1 0 0 0,0 0 0 0 0,0 0 0 0 0,0 0 0 0 0,0 0 0 0 0,0 0 0 0 0,0 0 0 0 0,0-1 0 0 0,-1 1-1 0 0,3-3-8 0 0,6-4-849 0 0,-6 5-4186 0 0,-4 3 3104 0 0,2-4-9900 0 0</inkml:trace>
  <inkml:trace contextRef="#ctx0" brushRef="#br0" timeOffset="-11871.419">2889 4889 1872 0 0,'0'0'1455'0'0,"0"0"-152"0"0,0 0 200 0 0,0 0 350 0 0,0 0 171 0 0,0 0-127 0 0,0 0-348 0 0,0 0-366 0 0,0 0-223 0 0,0 0-83 0 0,0 0-9 0 0,0 0 13 0 0,0 0-11 0 0,13 7 6362 0 0,0-110-6469 0 0,-8-45-1593 0 0,-6 119-3348 0 0,1 1-3642 0 0,0 20-4338 0 0</inkml:trace>
  <inkml:trace contextRef="#ctx0" brushRef="#br0" timeOffset="-11135.411">2727 4116 0 0 0,'0'0'2362'0'0,"0"0"-424"0"0,0 0-158 0 0,0 0-24 0 0,0 0-58 0 0,0 0-187 0 0,0 0-221 0 0,0 0-205 0 0,0 0-129 0 0,0 0-43 0 0,0 0-53 0 0,0 0-52 0 0,-2 4 5856 0 0,-58-95-5418 0 0,1 42-712 0 0,38 19-506 0 0,14 27-2340 0 0,0 13-5663 0 0,7-5-3102 0 0</inkml:trace>
  <inkml:trace contextRef="#ctx0" brushRef="#br0" timeOffset="-8836.667">2653 3998 0 0 0,'0'0'337'0'0,"0"0"14"0"0,0 0 53 0 0,0 0 110 0 0,0 0 110 0 0,0 0 39 0 0,0 0-29 0 0,0 0-88 0 0,0 0-86 0 0,0 0-27 0 0,0 0 31 0 0,0 0 78 0 0,0 0 102 0 0,0 0 83 0 0,0 0 26 0 0,0 0-40 0 0,0 0-61 0 0,0 0-72 0 0,0 0-55 0 0,0 0-23 0 0,0 0-4 0 0,0 0-15 0 0,0 0-20 0 0,0 0-55 0 0,0 0-65 0 0,0 0-68 0 0,0 0-50 0 0,0 0-9 0 0,0 0 4 0 0,0 0 23 0 0,0 0 35 0 0,0 0 35 0 0,0 0 24 0 0,0 0 2 0 0,0 0 6 0 0,0 0 15 0 0,0 0 15 0 0,0 0 8 0 0,0 0 6 0 0,0 0 17 0 0,0 0-18 0 0,0 0-15 0 0,0 0-26 0 0,0 0-46 0 0,0 0-34 0 0,0 0-52 0 0,0 0-55 0 0,0 0-24 0 0,-25-18 3042 0 0,-1 0-2065 0 0,4-4-286 0 0,-16 7-63 0 0,13 1-142 0 0,-1 2-212 0 0,22 8-182 0 0,2 4-3793 0 0,1 0-3864 0 0,1 0-4264 0 0</inkml:trace>
  <inkml:trace contextRef="#ctx0" brushRef="#br0" timeOffset="9498.828">9584 4683 8194 0 0,'0'0'1340'0'0,"0"0"-225"0"0,0 0 57 0 0,0 0 281 0 0,0 0 163 0 0,0 0-90 0 0,0 0-270 0 0,0 0-261 0 0,0 0-191 0 0,0 0-95 0 0,0 0-51 0 0,11-8-41 0 0,48-35 510 0 0,-59 43-1034 0 0,1 1-1 0 0,-1-1 0 0 0,0 0 1 0 0,0 1-1 0 0,0-1 0 0 0,0 0 1 0 0,0 1-1 0 0,1-1 1 0 0,-1 1-1 0 0,0-1 0 0 0,0 0 1 0 0,1 0-1 0 0,-1 1 1 0 0,0-1-1 0 0,0 0 0 0 0,1 1 1 0 0,-1-1-1 0 0,0 0 1 0 0,1 0-1 0 0,-1 0 0 0 0,1 1 1 0 0,-1-1-1 0 0,0 0 0 0 0,1 0 1 0 0,-1 0-1 0 0,0 0 1 0 0,1 0-1 0 0,-1 1 0 0 0,1-1 1 0 0,-1 0-1 0 0,0 0 1 0 0,1 0-1 0 0,-1 0 0 0 0,1 0 1 0 0,-1-1-1 0 0,0 1 1 0 0,1 0-1 0 0,-1 0 0 0 0,1 0 1 0 0,-1 0-1 0 0,0 0 0 0 0,1 0 1 0 0,-1-1-1 0 0,0 1 1 0 0,1 0-1 0 0,-1 0 0 0 0,1-1-92 0 0,-22 36 1217 0 0,-182 241-410 0 0,108-147-689 0 0,93-144-2505 0 0,2 4 1487 0 0,8-30-2485 0 0,-3 20 508 0 0,-2-1-3473 0 0,-3 11-4657 0 0</inkml:trace>
  <inkml:trace contextRef="#ctx0" brushRef="#br0" timeOffset="9785.498">9356 4599 7946 0 0,'0'0'2113'0'0,"0"0"3"0"0,0 0-17 0 0,0 0-32 0 0,0 0-147 0 0,0 0-298 0 0,0 0-338 0 0,0 0-309 0 0,0 0-241 0 0,0 0-189 0 0,0 0-108 0 0,0 0-71 0 0,0 0-70 0 0,-2-5 181 0 0,39 33 1108 0 0,68 74 167 0 0,-96-94-1672 0 0,26 23 73 0 0,-2 2-1 0 0,-2 1 0 0 0,-1 2 0 0 0,-1 0 1 0 0,3 10-153 0 0,31 35-48 0 0,-58-76-592 0 0,5 3 638 0 0,-7-6-3823 0 0,0-2-3731 0 0,-2 0-4700 0 0</inkml:trace>
  <inkml:trace contextRef="#ctx0" brushRef="#br0" timeOffset="18402.178">257 2853 5145 0 0,'0'0'1312'0'0,"0"0"-293"0"0,0 0-47 0 0,0 0 227 0 0,0 0 240 0 0,0 0 79 0 0,0 0-96 0 0,0 0-262 0 0,0 0-284 0 0,0 0-228 0 0,0 0-165 0 0,0-2-75 0 0,0-8-14 0 0,0 8 20 0 0,0 2-6 0 0,0 0-18 0 0,4 22 1869 0 0,7 231-435 0 0,-11-250-1805 0 0,0 0 0 0 0,0-1 0 0 0,0 1 0 0 0,0-1 0 0 0,0 1 0 0 0,1 0 0 0 0,-1-1 0 0 0,1 1 0 0 0,0-1 0 0 0,0 1 0 0 0,0-1 0 0 0,0 1 0 0 0,0-1 0 0 0,0 0 0 0 0,1 1 0 0 0,-1-1 0 0 0,1 0 0 0 0,-1 0 0 0 0,1 0 0 0 0,0 0 0 0 0,0 0 0 0 0,0-1 0 0 0,0 1 0 0 0,0 0 0 0 0,0-1 0 0 0,1 0 0 0 0,-1 1 0 0 0,0-1 0 0 0,1 0 0 0 0,-1 0 0 0 0,1-1 0 0 0,-1 1 0 0 0,1 0 0 0 0,0-1 0 0 0,-1 1 0 0 0,1-1-1 0 0,0 0 1 0 0,-1 0 0 0 0,1 0 0 0 0,-1 0 0 0 0,1-1 0 0 0,0 1 0 0 0,-1-1 0 0 0,1 1 0 0 0,-1-1 0 0 0,1 0 0 0 0,-1 0 0 0 0,1 0 0 0 0,-1 0 0 0 0,0-1 0 0 0,1 1 0 0 0,0-2-19 0 0,15-16 153 0 0,-1-2 1 0 0,-1-1-1 0 0,-2 0 0 0 0,0 0 0 0 0,-1-2 0 0 0,-1 1 1 0 0,-1-2-1 0 0,3-11-153 0 0,41-80 184 0 0,-1 16 37 0 0,-52 103-215 0 0,1-1-1 0 0,-1 0 0 0 0,0 1 1 0 0,0-1-1 0 0,0 1 1 0 0,0 0-1 0 0,0 0 0 0 0,-1 0 1 0 0,1 0-1 0 0,-1 0 1 0 0,1 0-1 0 0,-1 0 0 0 0,0 0 1 0 0,-1 0-1 0 0,1 1 1 0 0,-1-1-1 0 0,1 0 0 0 0,-1 1 1 0 0,0-1-1 0 0,0 1-5 0 0,18 149 163 0 0,-6 1 0 0 0,-7 0-1 0 0,-7 22-162 0 0,1-115 54 0 0,-4 0 0 0 0,-1 0 0 0 0,-4 0 0 0 0,-1-1 0 0 0,-4-1 0 0 0,-11 26-54 0 0,24-78 12 0 0,-1-1-1 0 0,0 0 0 0 0,-1-1 0 0 0,1 1 1 0 0,-1-1-1 0 0,0 1 0 0 0,0-1 0 0 0,-1 0 1 0 0,0 0-1 0 0,0-1 0 0 0,0 0 0 0 0,0 0 1 0 0,-1 0-1 0 0,-4 3-11 0 0,7-6 6 0 0,1 1 1 0 0,-1-1 0 0 0,1 0 0 0 0,-1 0-1 0 0,0 0 1 0 0,0 0 0 0 0,0-1-1 0 0,1 1 1 0 0,-1-1 0 0 0,0 1 0 0 0,0-1-1 0 0,0 0 1 0 0,0 0 0 0 0,0 0-1 0 0,0-1 1 0 0,0 1 0 0 0,0-1-1 0 0,1 0 1 0 0,-1 1 0 0 0,0-1 0 0 0,0 0-1 0 0,1-1 1 0 0,-1 1 0 0 0,1 0-1 0 0,-1-1 1 0 0,1 0 0 0 0,-1 1 0 0 0,1-1-1 0 0,0 0 1 0 0,0 0 0 0 0,0 0-1 0 0,0 0 1 0 0,0-1 0 0 0,0 0-7 0 0,-4-9 10 0 0,0 0 1 0 0,1 0 0 0 0,1-1-1 0 0,0 0 1 0 0,1 1 0 0 0,0-1 0 0 0,1 0-1 0 0,0 0 1 0 0,1-1 0 0 0,0 1-1 0 0,2 0 1 0 0,-1 0 0 0 0,1-1-1 0 0,1 1 1 0 0,1 0 0 0 0,0-1-11 0 0,8-23-36 0 0,3 1 0 0 0,0 0-1 0 0,2 1 1 0 0,2 0 0 0 0,1 2 0 0 0,2 0 0 0 0,1 1 0 0 0,2 2 0 0 0,15-16 36 0 0,65-66-1758 0 0,-51 74-8518 0 0,-43 33-1821 0 0</inkml:trace>
  <inkml:trace contextRef="#ctx0" brushRef="#br0" timeOffset="23238.791">13634 2920 4385 0 0,'0'0'1511'0'0,"0"0"-65"0"0,0 0 159 0 0,0 0 188 0 0,0 0-64 0 0,0 0-252 0 0,0 0-329 0 0,0 0-295 0 0,0 0-163 0 0,0 0-98 0 0,0 0-88 0 0,-14 4 1134 0 0,20 9 2194 0 0,29-12-2182 0 0,-28-1-1280 0 0,245-22 1817 0 0,-251 22-2252 0 0,-1 0 1 0 0,1 0-1 0 0,-1 0 1 0 0,1 1 0 0 0,-1-1-1 0 0,1 0 1 0 0,-1 0-1 0 0,1 0 1 0 0,-1 0-1 0 0,1-1 1 0 0,-1 1-1 0 0,1 0 1 0 0,-1 0-1 0 0,0 0 1 0 0,1 0-1 0 0,-1 0 1 0 0,1-1 0 0 0,-1 1-1 0 0,1 0 1 0 0,-1 0-1 0 0,0-1 1 0 0,1 1-1 0 0,-1 0 1 0 0,1-1-1 0 0,-1 1 1 0 0,0 0-1 0 0,1-1 1 0 0,-1 1-1 0 0,0 0 1 0 0,0-1 0 0 0,1 1-1 0 0,-1-1 1 0 0,0 1-1 0 0,0-1 1 0 0,0 1-1 0 0,0 0 1 0 0,1-1-1 0 0,-1 1 1 0 0,0-1-1 0 0,0 1 1 0 0,0-1-1 0 0,0 1 1 0 0,0-1 0 0 0,0 1-1 0 0,0-1 1 0 0,0 1-1 0 0,0-1 1 0 0,0 1-1 0 0,-1-1 1 0 0,1 1-1 0 0,0-1 1 0 0,0 1-1 0 0,0 0 1 0 0,-1-1 64 0 0,1-12-3509 0 0,0 11 2517 0 0,0 1-152 0 0,0-1-5708 0 0,0-1-4116 0 0</inkml:trace>
  <inkml:trace contextRef="#ctx0" brushRef="#br0" timeOffset="23605.89">13594 3078 3217 0 0,'0'0'3262'0'0,"0"0"-1495"0"0,0 0-512 0 0,0 0 97 0 0,0 0 162 0 0,0 0-41 0 0,0 0-292 0 0,0 0-301 0 0,0 0-140 0 0,0 0 5 0 0,0 0 45 0 0,0 0 45 0 0,0 0-38 0 0,4 3-54 0 0,20 16 593 0 0,63 3 2672 0 0,98-37-1989 0 0,-185 15-2066 0 0,0 0-26 0 0,0 0-35 0 0,0 0-83 0 0,-10 0-4462 0 0,2 0-5378 0 0,4 0-2396 0 0</inkml:trace>
  <inkml:trace contextRef="#ctx0" brushRef="#br0" timeOffset="26627.798">14584 2901 10882 0 0,'0'0'1458'0'0,"0"0"-554"0"0,0 0-285 0 0,0 0 100 0 0,0 0 170 0 0,0 0 18 0 0,0 0-168 0 0,0 0-207 0 0,0 0-117 0 0,0 0-30 0 0,0 0 18 0 0,5 2 0 0 0,-2-1-310 0 0,0 1 1 0 0,0 0-1 0 0,-1-1 0 0 0,1 1 1 0 0,-1 0-1 0 0,1 0 1 0 0,-1 0-1 0 0,0 1 1 0 0,1-1-1 0 0,-1 0 0 0 0,0 1 1 0 0,-1-1-1 0 0,1 1 1 0 0,0 0-1 0 0,-1 0 0 0 0,1 0 1 0 0,-1 0-1 0 0,0 0 1 0 0,0 0-1 0 0,0 0 0 0 0,-1 0 1 0 0,1 1-94 0 0,5 28 221 0 0,-1 0 0 0 0,-1 0-1 0 0,-2 1 1 0 0,-1-1 0 0 0,-3 13-221 0 0,-14 10 528 0 0,16-54-384 0 0,0-1 47 0 0,0 0 46 0 0,0 0 33 0 0,0 0 15 0 0,0 0-5 0 0,-3-19 420 0 0,1 2-607 0 0,1-1-1 0 0,1 1 1 0 0,1-1-1 0 0,1 1 1 0 0,0 0-1 0 0,1-1 1 0 0,1 1-1 0 0,0 1 1 0 0,2-1-1 0 0,0 0 0 0 0,1 1 1 0 0,2-3-93 0 0,8-20 120 0 0,2 1-1 0 0,2 1 1 0 0,1 1 0 0 0,23-27-120 0 0,-40 55 15 0 0,1 0 1 0 0,0 0 0 0 0,0 1 0 0 0,1 0-1 0 0,0 0 1 0 0,0 0 0 0 0,1 1-1 0 0,-1 0 1 0 0,1 1 0 0 0,1 0 0 0 0,-1 0-1 0 0,1 0 1 0 0,0 1 0 0 0,2 0-16 0 0,-8 3 4 0 0,0 1 1 0 0,0 0-1 0 0,0 0 1 0 0,-1 1-1 0 0,1-1 1 0 0,0 1-1 0 0,0-1 1 0 0,-1 1-1 0 0,1 0 1 0 0,-1 0-1 0 0,1 0 1 0 0,0 0-1 0 0,-1 0 1 0 0,0 1-1 0 0,1-1 1 0 0,-1 1-1 0 0,0-1 0 0 0,0 1 1 0 0,0 0-1 0 0,0 0 1 0 0,0 0-1 0 0,0 0 1 0 0,0 1-1 0 0,-1-1 1 0 0,1 0-1 0 0,-1 1 1 0 0,0-1-1 0 0,1 1 1 0 0,-1-1-1 0 0,0 1 1 0 0,-1-1-1 0 0,1 1 1 0 0,0 0-1 0 0,-1 0 1 0 0,1-1-1 0 0,-1 1 1 0 0,0 0-1 0 0,0 0 1 0 0,0 0-1 0 0,0-1 1 0 0,-1 1-1 0 0,1 0 1 0 0,-1 0-1 0 0,0 2-4 0 0,-12 119 268 0 0,13-151-5745 0 0,3 11-2373 0 0,-1 8-3393 0 0</inkml:trace>
  <inkml:trace contextRef="#ctx0" brushRef="#br0" timeOffset="27424.295">15486 2437 3881 0 0,'0'0'5018'0'0,"0"0"-2637"0"0,0 0-844 0 0,0 0-6 0 0,0 0 67 0 0,0 0-56 0 0,0 0-206 0 0,0 0-285 0 0,0 0-239 0 0,0 0-140 0 0,0 0-81 0 0,0 0-48 0 0,0 0-48 0 0,-4-5-51 0 0,-14-17-39 0 0,-21 13 923 0 0,-30 9 69 0 0,66 1-1388 0 0,0 0 1 0 0,0 0 0 0 0,1 0 0 0 0,-1 1-1 0 0,0-1 1 0 0,1 1 0 0 0,-1 0 0 0 0,1 0-1 0 0,0 0 1 0 0,0 0 0 0 0,0 0 0 0 0,0 0-1 0 0,0 1 1 0 0,0-1 0 0 0,0 0 0 0 0,1 1 0 0 0,-1 0-1 0 0,1-1 1 0 0,0 1 0 0 0,0 0 0 0 0,0 0-1 0 0,0 0 1 0 0,0 0 0 0 0,0 0 0 0 0,1 0-1 0 0,0 0 1 0 0,0 0 0 0 0,0 3-10 0 0,-5 13 20 0 0,-34 202 212 0 0,21-96-204 0 0,13-74-7 0 0,-2 1-1 0 0,-3-1 1 0 0,-2 0 0 0 0,-18 46-21 0 0,-24 65 70 0 0,54-161-62 0 0,1-1 0 0 0,-1 1 0 0 0,1 0-1 0 0,0 0 1 0 0,-1-1 0 0 0,1 1-1 0 0,0-1 1 0 0,0 1 0 0 0,-1-1-1 0 0,1 1 1 0 0,0-1 0 0 0,0 1-1 0 0,0-1 1 0 0,0 0 0 0 0,0 1-1 0 0,0-1 1 0 0,0 0 0 0 0,-1 0-1 0 0,1 0 1 0 0,0 0 0 0 0,0 0-1 0 0,0 0 1 0 0,0 0 0 0 0,0 0-1 0 0,0 0 1 0 0,0 0 0 0 0,0 0 0 0 0,0 0-1 0 0,0-1 1 0 0,0 1 0 0 0,-1 0-1 0 0,1-1 1 0 0,0 1 0 0 0,0-1-1 0 0,0 1 1 0 0,0-1 0 0 0,-1 1-1 0 0,1-1 1 0 0,0 0 0 0 0,-1 1-1 0 0,1-1 1 0 0,0 0 0 0 0,-1 1-1 0 0,1-1 1 0 0,-1 0 0 0 0,1 0-8 0 0,11-4 63 0 0,192-58 171 0 0,-135 51-202 0 0,-67 1-3322 0 0,-6 5-931 0 0,2 2-2699 0 0,2 4-4840 0 0</inkml:trace>
  <inkml:trace contextRef="#ctx0" brushRef="#br0" timeOffset="27910.137">15827 2842 11138 0 0,'0'0'2702'0'0,"0"0"-1127"0"0,0 0-481 0 0,0 0 45 0 0,0 0 21 0 0,0 0-120 0 0,0 0-233 0 0,0 0-224 0 0,0 0-171 0 0,0 0-79 0 0,0 0-37 0 0,0 0-26 0 0,0 0-6 0 0,-7 15-3 0 0,-41 113 727 0 0,-1 9-29 0 0,48-89-659 0 0,53-41 722 0 0,-44-6-979 0 0,-1-2-1 0 0,0 1 1 0 0,1-1-1 0 0,-1 0 1 0 0,0-1-1 0 0,0 1 1 0 0,0-1-1 0 0,0-1 1 0 0,0 1 0 0 0,0-1-1 0 0,0-1 1 0 0,3-2-43 0 0,15-7-370 0 0,12-9-781 0 0,-22-2-9612 0 0,-14 20-534 0 0</inkml:trace>
  <inkml:trace contextRef="#ctx0" brushRef="#br0" timeOffset="28375.492">15547 2710 6857 0 0,'0'0'2290'0'0,"0"0"-477"0"0,0 0-89 0 0,0 0 160 0 0,0 0-24 0 0,0 0-284 0 0,0 0-335 0 0,0 0-312 0 0,0 0-229 0 0,0 0-139 0 0,0 0-131 0 0,0 0-85 0 0,0 0-64 0 0,33-12-46 0 0,99-36-11 0 0,-79 22 187 0 0,-45 17-259 0 0,72-91 1668 0 0,-53 118-1500 0 0,-20-9-243 0 0,0 0-1 0 0,0 0 0 0 0,0 1 0 0 0,-2 0 0 0 0,1 0 0 0 0,-1 1 0 0 0,0-1 0 0 0,-1 1 0 0 0,1 7-76 0 0,3 4 48 0 0,5 15-152 0 0,-8-30-622 0 0,3 2-2058 0 0,1-7-3074 0 0,-7-2-4639 0 0</inkml:trace>
  <inkml:trace contextRef="#ctx0" brushRef="#br0" timeOffset="28828.471">16353 2868 1392 0 0,'0'0'2229'0'0,"0"0"-714"0"0,0 0 41 0 0,0 0 385 0 0,0 0 240 0 0,0 0-94 0 0,0 0-334 0 0,0 0-392 0 0,0 0-299 0 0,0 0-162 0 0,0 0-112 0 0,0 0-85 0 0,0 0-63 0 0,-3-7-85 0 0,-13-23-83 0 0,15 30-452 0 0,1-1 1 0 0,-1 1-1 0 0,1 0 0 0 0,-1-1 0 0 0,0 1 0 0 0,1 0 0 0 0,-1-1 1 0 0,0 1-1 0 0,1 0 0 0 0,-1 0 0 0 0,0 0 0 0 0,1-1 1 0 0,-1 1-1 0 0,0 0 0 0 0,1 0 0 0 0,-1 0 0 0 0,0 0 0 0 0,1 0 1 0 0,-1 0-1 0 0,0 1 0 0 0,1-1 0 0 0,-1 0 0 0 0,0 0 1 0 0,1 0-1 0 0,-1 1 0 0 0,0-1 0 0 0,1 0 0 0 0,-1 0 0 0 0,1 1 1 0 0,-1-1-1 0 0,0 1 0 0 0,1-1 0 0 0,-1 1 0 0 0,1-1 1 0 0,-1 1-1 0 0,1-1 0 0 0,0 1 0 0 0,-1-1 0 0 0,1 1 0 0 0,-1-1 1 0 0,1 1-1 0 0,0 0 0 0 0,-1-1 0 0 0,1 1 0 0 0,0-1 1 0 0,0 1-1 0 0,0 0-20 0 0,-3 2 94 0 0,-12 13 68 0 0,0 1-1 0 0,1 0 1 0 0,1 1-1 0 0,1 1 1 0 0,0 0-1 0 0,2 1 1 0 0,0 0-1 0 0,1 0 1 0 0,1 1-1 0 0,0 1-161 0 0,7-18-13 0 0,-1-1-1 0 0,1 1 0 0 0,0-1 1 0 0,0 1-1 0 0,0-1 1 0 0,0 1-1 0 0,0 0 1 0 0,1-1-1 0 0,0 1 0 0 0,0 0 1 0 0,0 0-1 0 0,0-1 1 0 0,0 1-1 0 0,1 0 1 0 0,0 0-1 0 0,-1-1 0 0 0,1 1 1 0 0,1-1-1 0 0,-1 1 1 0 0,1-1-1 0 0,-1 1 1 0 0,1-1-1 0 0,0 0 1 0 0,0 0-1 0 0,0 0 0 0 0,1 0 1 0 0,-1 0-1 0 0,1 0 1 0 0,-1 0-1 0 0,1-1 1 0 0,0 0-1 0 0,0 1 0 0 0,0-1 1 0 0,0 0-1 0 0,1 0 1 0 0,-1-1-1 0 0,0 1 1 0 0,1-1-1 0 0,0 0 1 0 0,-1 0-1 0 0,3 1 14 0 0,2-2-209 0 0,0 0 0 0 0,0-1 0 0 0,0 0 0 0 0,0 0 0 0 0,-1-1 0 0 0,1 0 0 0 0,0 0 0 0 0,-1-1 0 0 0,0 0 0 0 0,1 0 0 0 0,-1 0-1 0 0,0-1 1 0 0,-1 0 0 0 0,5-4 209 0 0,55-41-10554 0 0,-59 43 8190 0 0,5-5-5028 0 0</inkml:trace>
  <inkml:trace contextRef="#ctx0" brushRef="#br0" timeOffset="29111.433">16615 2861 6321 0 0,'0'0'2083'0'0,"0"0"-390"0"0,0 0-165 0 0,0 0-36 0 0,0 0-77 0 0,0 0-148 0 0,0 0-232 0 0,0 0-199 0 0,0 0-137 0 0,0 0-111 0 0,-16 31-88 0 0,-46 96-66 0 0,53-89-126 0 0,19-30-21 0 0,-5-6-169 0 0,6 1 62 0 0,0 0 0 0 0,0-1-1 0 0,0 0 1 0 0,0-1 0 0 0,0 0-1 0 0,0-1 1 0 0,0 0 0 0 0,0-1-1 0 0,0 0 1 0 0,0 0-1 0 0,0-2 1 0 0,0 1 0 0 0,-1-1-1 0 0,1-1 1 0 0,-1 0 0 0 0,0 0-1 0 0,0-1 1 0 0,0 0 0 0 0,0-1-1 0 0,-1 0 1 0 0,0-1 0 0 0,0 0-1 0 0,-1 0 1 0 0,0 0-1 0 0,0-1 1 0 0,-1-1 0 0 0,4-4-180 0 0,-6 6 88 0 0,1 1 0 0 0,-2-1 0 0 0,1 1 0 0 0,-1-1-1 0 0,0-1 1 0 0,0 1 0 0 0,-1-1 0 0 0,1 1 0 0 0,-2-1 0 0 0,1 0 0 0 0,-1 0 0 0 0,-1 0 0 0 0,1 0 0 0 0,-2 0 0 0 0,1 0 0 0 0,-1-1 0 0 0,0 1 0 0 0,-1-4-88 0 0,-2 7-30 0 0,0 1 0 0 0,-1 0 0 0 0,1 0 0 0 0,-1 0 0 0 0,0 0 0 0 0,0 1 0 0 0,-1-1 0 0 0,1 1 1 0 0,-1 0-1 0 0,1 0 0 0 0,-1 1 0 0 0,0 0 0 0 0,0-1 0 0 0,0 2 0 0 0,0-1 0 0 0,-1 1 0 0 0,1-1 0 0 0,0 1 0 0 0,-1 1 1 0 0,1-1-1 0 0,-1 1 0 0 0,1 0 0 0 0,-1 0 0 0 0,1 1 0 0 0,0-1 0 0 0,-1 1 0 0 0,1 0 0 0 0,-2 1 30 0 0,-77 32-2406 0 0,59-17-1565 0 0,2 0-4576 0 0,15-9-2729 0 0</inkml:trace>
  <inkml:trace contextRef="#ctx0" brushRef="#br0" timeOffset="29527.464">17182 2706 6329 0 0,'0'0'3688'0'0,"0"0"-978"0"0,0 0-574 0 0,0 0-323 0 0,0 0-398 0 0,0 0-390 0 0,0 0-331 0 0,0 0-236 0 0,0 0-75 0 0,0 0-20 0 0,0 0-31 0 0,0 0-21 0 0,0 0-27 0 0,-15 11-43 0 0,-68 55 122 0 0,72-59-238 0 0,-16 26 322 0 0,56-25-342 0 0,78 6 337 0 0,-104-13-377 0 0,0 0 1 0 0,0-1 0 0 0,0 1 0 0 0,1 0 0 0 0,-1 0-1 0 0,0 1 1 0 0,0-1 0 0 0,0 1 0 0 0,0 0-1 0 0,-1-1 1 0 0,1 1 0 0 0,0 0 0 0 0,-1 1-1 0 0,1-1 1 0 0,-1 0 0 0 0,0 1 0 0 0,0-1 0 0 0,0 1-1 0 0,0 0 1 0 0,0 0 0 0 0,-1-1 0 0 0,1 1-1 0 0,-1 0 1 0 0,0 1 0 0 0,1-1 0 0 0,-2 0-1 0 0,1 0 1 0 0,0 0 0 0 0,-1 1 0 0 0,1-1 0 0 0,-1 0-1 0 0,0 1 1 0 0,0-1 0 0 0,0 0 0 0 0,0 1-1 0 0,-1-1 1 0 0,1 0 0 0 0,-2 2-66 0 0,-6 5 123 0 0,-1 0-1 0 0,0 0 1 0 0,0 0-1 0 0,-1-2 1 0 0,-1 1 0 0 0,0-1-1 0 0,0-1 1 0 0,-6 4-123 0 0,5-3 44 0 0,-121 47 135 0 0,78-47-1933 0 0,55-8 698 0 0,0-6-4686 0 0,0 5-2975 0 0</inkml:trace>
  <inkml:trace contextRef="#ctx0" brushRef="#br0" timeOffset="30379.093">17624 2824 5953 0 0,'0'0'2521'0'0,"0"0"-761"0"0,0 0-257 0 0,0 0 94 0 0,0 0 108 0 0,0 0-107 0 0,0 0-287 0 0,0 0-280 0 0,0 0-208 0 0,0 0-151 0 0,0 0-84 0 0,0 0-87 0 0,0 0-90 0 0,-5-5-55 0 0,3 3-283 0 0,1 1-57 0 0,1 0-1 0 0,-1 0 1 0 0,0 0-1 0 0,1 0 0 0 0,-1 0 1 0 0,0 0-1 0 0,1 0 1 0 0,-1 0-1 0 0,0 0 0 0 0,0 1 1 0 0,0-1-1 0 0,0 0 1 0 0,0 1-1 0 0,0-1 0 0 0,0 1 1 0 0,0-1-1 0 0,0 1 1 0 0,0-1-1 0 0,0 1 0 0 0,-1 0 1 0 0,1-1-1 0 0,0 1 1 0 0,0 0-1 0 0,0 0 0 0 0,0 0 1 0 0,0 0-1 0 0,-1 0 1 0 0,1 0-1 0 0,0 0 0 0 0,0 0 1 0 0,0 1-1 0 0,0-1 1 0 0,-1 0-16 0 0,-12 11 75 0 0,0 1 0 0 0,1 0 1 0 0,0 0-1 0 0,1 1 0 0 0,0 1 1 0 0,1 0-1 0 0,1 0 1 0 0,0 1-1 0 0,1 1 0 0 0,0-1 1 0 0,2 1-1 0 0,0 1 1 0 0,0 0-1 0 0,2 0 0 0 0,0 0 1 0 0,1 0-1 0 0,1 1 0 0 0,0-1 1 0 0,2 1-1 0 0,0 0 1 0 0,1 1-76 0 0,0-15 19 0 0,1-1 0 0 0,0 1 0 0 0,0 0 0 0 0,0 0 0 0 0,1-1 0 0 0,-1 1 0 0 0,1 0 0 0 0,0-1 0 0 0,0 0 0 0 0,0 1 0 0 0,0-1 0 0 0,1 0 0 0 0,0 0 0 0 0,-1 0 0 0 0,1-1 0 0 0,0 1 0 0 0,0-1 0 0 0,0 1 0 0 0,1-1 0 0 0,-1 0 0 0 0,0 0 0 0 0,1 0 0 0 0,0-1 0 0 0,-1 1 0 0 0,1-1 0 0 0,0 0 0 0 0,0 0 0 0 0,0 0 1 0 0,-1-1-1 0 0,3 1-19 0 0,5 1 111 0 0,0-1 0 0 0,0 0 0 0 0,0-1 0 0 0,0 0 1 0 0,0-1-1 0 0,0 0 0 0 0,0-1 0 0 0,0 0 0 0 0,0 0 1 0 0,5-3-112 0 0,7-4 148 0 0,0-1 1 0 0,-1-1-1 0 0,0-2 1 0 0,-1 0 0 0 0,0-1-1 0 0,-1 0 1 0 0,-1-2 0 0 0,0-1-1 0 0,-1 0 1 0 0,-1-1-1 0 0,-1-1 1 0 0,0 0 0 0 0,-2-1-1 0 0,0-1 1 0 0,-1-1-1 0 0,8-19-148 0 0,-19 36-11 0 0,0-1-1 0 0,-1 1 0 0 0,0-1 0 0 0,0 1 0 0 0,0-1 0 0 0,-1 1 0 0 0,0-1 0 0 0,0 0 0 0 0,0 1 0 0 0,-1-1 0 0 0,0 1 0 0 0,0-1 1 0 0,0 1-1 0 0,-1-1 0 0 0,0 1 0 0 0,0 0 0 0 0,0 0 0 0 0,0 0 0 0 0,-1 0 0 0 0,0 0 0 0 0,0 0 0 0 0,0 1 0 0 0,-1-1 1 0 0,0 1-1 0 0,1 0 0 0 0,-1 0 0 0 0,-1 1 0 0 0,1-1 0 0 0,-1 1 0 0 0,1 0 0 0 0,-1 0 0 0 0,0 0 0 0 0,0 0 0 0 0,0 1 1 0 0,0 0-1 0 0,-1 0 0 0 0,1 1 0 0 0,0-1 0 0 0,-1 1 0 0 0,1 0 0 0 0,-1 1 0 0 0,0-1 0 0 0,1 1 0 0 0,-5 1 12 0 0,-3-2-273 0 0,0 0 0 0 0,1 1-1 0 0,-1 1 1 0 0,0 0-1 0 0,0 1 1 0 0,1 1 0 0 0,-1 0-1 0 0,1 0 1 0 0,-1 1-1 0 0,1 1 1 0 0,1 0 0 0 0,-1 0-1 0 0,1 1 274 0 0,-88 60-5332 0 0,58-37-1652 0 0,21-14-4057 0 0</inkml:trace>
  <inkml:trace contextRef="#ctx0" brushRef="#br0" timeOffset="30708.461">17314 3100 12091 0 0,'0'0'2681'0'0,"0"0"-564"0"0,0 0-399 0 0,0 0-237 0 0,0 0-180 0 0,0 0-191 0 0,0 0-184 0 0,0 0-131 0 0,0 0-102 0 0,34-13-82 0 0,107-40-92 0 0,-21 18 677 0 0,-108 34-1085 0 0,-8 0-66 0 0,2 0-2 0 0,0 0-1 0 0,0 0 1 0 0,0 0-1 0 0,1 1 1 0 0,-1 0-1 0 0,0 0 1 0 0,0 1-1 0 0,0 0 1 0 0,0 0-1 0 0,0 0 1 0 0,0 1-1 0 0,0-1 1 0 0,0 1-1 0 0,0 1 1 0 0,-1-1-1 0 0,1 1 1 0 0,3 2-43 0 0,-3 0 26 0 0,0 0 0 0 0,0-1 0 0 0,0 0 1 0 0,1-1-1 0 0,0 1 0 0 0,0-1 0 0 0,0-1 0 0 0,0 1 0 0 0,0-1 0 0 0,0 0 1 0 0,1-1-1 0 0,-1 0 0 0 0,1 0 0 0 0,-1-1 0 0 0,1 1 0 0 0,-1-2 0 0 0,1 1 1 0 0,-1-1-1 0 0,2 0-26 0 0,16 0 39 0 0,67-2-1826 0 0,-59-14-2704 0 0,-22 10-453 0 0,-3 5-6735 0 0</inkml:trace>
  <inkml:trace contextRef="#ctx0" brushRef="#br0" timeOffset="31076.487">18220 2945 12827 0 0,'0'0'1887'0'0,"0"0"-623"0"0,0 0-157 0 0,0 0 127 0 0,0 0 15 0 0,0 0-146 0 0,0 0-208 0 0,0 0-172 0 0,0 0-91 0 0,0 0-69 0 0,0 0-55 0 0,0 0-40 0 0,0 0-45 0 0,34 2-26 0 0,107 2-30 0 0,28-10 804 0 0,-90 6-1723 0 0,-67-7-2217 0 0,-11 2-818 0 0,-1-1-3618 0 0,0 2-4036 0 0</inkml:trace>
  <inkml:trace contextRef="#ctx0" brushRef="#br0" timeOffset="31326.212">18478 2739 13235 0 0,'0'0'2595'0'0,"0"0"-851"0"0,0 0-443 0 0,0 0-80 0 0,0 0-72 0 0,0 0-141 0 0,0 0-183 0 0,0 0-171 0 0,-9 32-119 0 0,-27 97-102 0 0,26-50 216 0 0,10 94-148 0 0,7-140-1163 0 0,-3-28-2918 0 0,0-3-3444 0 0,-3-2-4103 0 0</inkml:trace>
  <inkml:trace contextRef="#ctx0" brushRef="#br0" timeOffset="32568.76">18875 3001 1224 0 0,'0'0'3346'0'0,"0"0"-1457"0"0,0 0-582 0 0,0 0-103 0 0,0 0-28 0 0,0 0-76 0 0,0 0-71 0 0,0 0-38 0 0,0 0 22 0 0,0 0 30 0 0,0 0 23 0 0,0 0-57 0 0,0 0-142 0 0,7 2-86 0 0,0 0-490 0 0,0-1 0 0 0,1 1 0 0 0,-1-1 0 0 0,0 0 0 0 0,0-1-1 0 0,1 0 1 0 0,-1 0 0 0 0,0 0 0 0 0,1-1 0 0 0,-1 0 0 0 0,0-1-1 0 0,1 0-290 0 0,21-10 328 0 0,-1-1 0 0 0,-1-1 0 0 0,0-2 0 0 0,-1-1 0 0 0,-1-1 0 0 0,-1-1 0 0 0,0-1 0 0 0,-1-1 0 0 0,-2-1 0 0 0,0-1 0 0 0,11-17-328 0 0,-32 41 23 0 0,0-1 0 0 0,0 0 0 0 0,0 1 1 0 0,1-1-1 0 0,-1 0 0 0 0,0 1 0 0 0,0-1 0 0 0,0 0 1 0 0,0 1-1 0 0,1-1 0 0 0,-1 0 0 0 0,0 1 0 0 0,0-1 0 0 0,1 0 1 0 0,-1 0-1 0 0,0 0 0 0 0,1 1 0 0 0,-1-1 0 0 0,0 0 1 0 0,0 0-1 0 0,1 0 0 0 0,-1 1 0 0 0,0-1 0 0 0,1 0 0 0 0,-1 0 1 0 0,0 0-1 0 0,1 0 0 0 0,-1 0 0 0 0,1 0 0 0 0,-1 0 1 0 0,0 0-1 0 0,1 0 0 0 0,-1 0 0 0 0,0 0 0 0 0,1 0 0 0 0,-1 0 1 0 0,0 0-1 0 0,1 0-23 0 0,-3 11-118 0 0,-14 217 140 0 0,16 68-402 0 0,-1-281 361 0 0,-1 0 0 0 0,-1 0 0 0 0,0-1-1 0 0,-1 1 1 0 0,0-1 0 0 0,-1 0 0 0 0,-1 0-1 0 0,0 0 1 0 0,-1-1 0 0 0,0 0 0 0 0,-1 0-1 0 0,-1-1 1 0 0,0 0 0 0 0,-1-1 0 0 0,0 1-1 0 0,-5 3 20 0 0,6-7 8 0 0,-1-1-1 0 0,1-1 0 0 0,-1 1 1 0 0,-1-1-1 0 0,1-1 0 0 0,-1 0 1 0 0,0 0-1 0 0,0-1 0 0 0,0-1 1 0 0,-1 0-1 0 0,1 0 0 0 0,-1-1 1 0 0,0-1-1 0 0,0 0-7 0 0,11-2 6 0 0,-1 0-1 0 0,0 0 1 0 0,0 0 0 0 0,1 0 0 0 0,-1 0 0 0 0,1-1-1 0 0,-1 1 1 0 0,1 0 0 0 0,-1-1 0 0 0,1 0-1 0 0,0 1 1 0 0,0-1 0 0 0,0 0 0 0 0,0 1-1 0 0,0-1 1 0 0,0 0 0 0 0,0 0 0 0 0,0 0-1 0 0,1 0 1 0 0,-1 0 0 0 0,1 0 0 0 0,-1 0-1 0 0,1 0 1 0 0,0 0 0 0 0,0 0 0 0 0,0 0-1 0 0,0 0 1 0 0,0 0 0 0 0,1 0 0 0 0,-1 0 0 0 0,0 0-1 0 0,1 0 1 0 0,0 0 0 0 0,-1 0 0 0 0,1 0-1 0 0,0 0 1 0 0,0 1 0 0 0,0-1 0 0 0,0 0-1 0 0,0 1 1 0 0,1-1 0 0 0,-1 0 0 0 0,0 1-1 0 0,1-1 1 0 0,-1 1 0 0 0,1 0 0 0 0,0-1-6 0 0,38-44-18 0 0,1 1 0 0 0,2 2 1 0 0,48-36 17 0 0,-27 23-587 0 0,-33 21-934 0 0,-24 22-1510 0 0,-1-1-3708 0 0,-5 10-4471 0 0</inkml:trace>
  <inkml:trace contextRef="#ctx0" brushRef="#br0" timeOffset="33053.373">19034 2699 9258 0 0,'0'0'2200'0'0,"0"0"-554"0"0,0 0-311 0 0,0 0-100 0 0,0 0-63 0 0,0 0-83 0 0,0 0-120 0 0,0 0-114 0 0,0 0-87 0 0,0 0-82 0 0,0 0-84 0 0,0 0-48 0 0,0 0-62 0 0,26-12-48 0 0,81-40-37 0 0,1-17 554 0 0,-39 3 165 0 0,-63 56-507 0 0,-6 10-611 0 0,0 0 1 0 0,0 1 0 0 0,0-1 0 0 0,0 0-1 0 0,1 0 1 0 0,-1 1 0 0 0,0-1 0 0 0,0 0-1 0 0,0 1 1 0 0,0-1 0 0 0,0 0-1 0 0,0 0 1 0 0,1 1 0 0 0,-1-1 0 0 0,0 0-1 0 0,0 0 1 0 0,0 1 0 0 0,1-1 0 0 0,-1 0-1 0 0,0 0 1 0 0,0 0 0 0 0,1 0 0 0 0,-1 1-1 0 0,0-1 1 0 0,1 0 0 0 0,-1 0-1 0 0,0 0 1 0 0,0 0 0 0 0,1 0 0 0 0,-1 0-1 0 0,0 0 1 0 0,1 0 0 0 0,-1 0 0 0 0,0 0-1 0 0,0 0 1 0 0,1 0 0 0 0,-1 0 0 0 0,0 0-1 0 0,1 0 1 0 0,-1 0 0 0 0,0 0 0 0 0,1 0-1 0 0,-1 0 1 0 0,0 0 0 0 0,0 0-1 0 0,1 0 1 0 0,-1-1 0 0 0,0 1 0 0 0,0 0-1 0 0,1 0 1 0 0,-1 0 0 0 0,0-1 0 0 0,0 1-1 0 0,1 0 1 0 0,-1 0 0 0 0,0-1 0 0 0,0 1-1 0 0,0 0 1 0 0,0 0 0 0 0,1-1 0 0 0,-1 1-1 0 0,0 0 1 0 0,0 0 0 0 0,0-1-1 0 0,0 1 1 0 0,0 0 0 0 0,0-1 0 0 0,0 1-1 0 0,0 0-8 0 0,97 131 402 0 0,-53-97-836 0 0,-22-26-5597 0 0,-11-5 728 0 0,-7 0-6190 0 0</inkml:trace>
  <inkml:trace contextRef="#ctx0" brushRef="#br0" timeOffset="33911.524">19932 2791 1040 0 0,'0'0'1563'0'0,"0"0"-93"0"0,0 0 89 0 0,0 0 115 0 0,0 0-5 0 0,0 0-131 0 0,0 0-159 0 0,0 0-178 0 0,0 0-164 0 0,0 0-118 0 0,0 0-97 0 0,0 0-40 0 0,0 0-35 0 0,5-7-28 0 0,15-21-35 0 0,-17 1 3427 0 0,-48 22-2806 0 0,38 6-1045 0 0,-5 0-135 0 0,0 2 1 0 0,1-1-1 0 0,-1 2 1 0 0,1-1 0 0 0,0 2-1 0 0,0-1 1 0 0,0 2-1 0 0,0-1 1 0 0,1 2 0 0 0,0-1-1 0 0,-6 6-125 0 0,-30 26 276 0 0,45-37-272 0 0,0 0 0 0 0,0 0 1 0 0,0 0-1 0 0,0 0 0 0 0,0 0 0 0 0,0 0 0 0 0,0 0 1 0 0,1 0-1 0 0,-1 1 0 0 0,0-1 0 0 0,1 0 1 0 0,-1 0-1 0 0,1 1 0 0 0,-1-1 0 0 0,1 0 0 0 0,-1 1 1 0 0,1-1-1 0 0,0 1 0 0 0,0-1 0 0 0,0 0 0 0 0,0 1 1 0 0,0-1-1 0 0,0 1 0 0 0,0-1 0 0 0,0 1 1 0 0,0-1-1 0 0,1 0 0 0 0,-1 1 0 0 0,1-1 0 0 0,-1 0 1 0 0,1 1-1 0 0,-1-1 0 0 0,1 0 0 0 0,0 0 0 0 0,0 1 1 0 0,0-1-1 0 0,-1 0 0 0 0,1 0 0 0 0,1 0-4 0 0,143 51 230 0 0,-132-45-192 0 0,-10-6-27 0 0,0 0-1 0 0,0 0 1 0 0,0 0 0 0 0,-1 0 0 0 0,1 1-1 0 0,0-1 1 0 0,-1 1 0 0 0,1 0-1 0 0,-1 0 1 0 0,1 0 0 0 0,-1 0-1 0 0,0 0 1 0 0,0 0 0 0 0,0 0-1 0 0,0 1 1 0 0,0-1 0 0 0,-1 1-1 0 0,1-1 1 0 0,-1 1 0 0 0,1 0-1 0 0,-1 0 1 0 0,0 0 0 0 0,0 0-1 0 0,0-1 1 0 0,-1 1 0 0 0,1 2-11 0 0,-3 2 45 0 0,0 0 1 0 0,-1 0 0 0 0,0 0 0 0 0,0 0-1 0 0,0-1 1 0 0,-1 1 0 0 0,0-1-1 0 0,0 0 1 0 0,-1 0 0 0 0,0-1 0 0 0,0 1-1 0 0,0-1 1 0 0,-1 0 0 0 0,1 0-1 0 0,-1-1 1 0 0,-1 0 0 0 0,1 0 0 0 0,0 0-1 0 0,-4 1-45 0 0,-14 12 100 0 0,16-11-86 0 0,0-1 0 0 0,0 1 0 0 0,-1-1 0 0 0,1 0 0 0 0,-1-1 0 0 0,-1 0 0 0 0,1-1 0 0 0,0 0 0 0 0,-1 0 0 0 0,0-1 0 0 0,0 0 0 0 0,1 0 0 0 0,-1-1 0 0 0,0-1 0 0 0,0 0 0 0 0,-7-1-14 0 0,15 0-44 0 0,0 0 0 0 0,0-1 0 0 0,0 1-1 0 0,0-1 1 0 0,0 0 0 0 0,0 0 0 0 0,0 1 0 0 0,0-1 0 0 0,1 0-1 0 0,-1-1 1 0 0,1 1 0 0 0,0 0 0 0 0,0 0 0 0 0,-1-1 0 0 0,1 1-1 0 0,1 0 1 0 0,-1-1 0 0 0,0 1 0 0 0,1-1 0 0 0,-1 1 0 0 0,1-1-1 0 0,0 0 1 0 0,-1 1 0 0 0,1-1 0 0 0,1 1 0 0 0,-1-1 0 0 0,0 1-1 0 0,1-1 1 0 0,-1 0 0 0 0,1 1 0 0 0,0 0 0 0 0,-1-1 0 0 0,1 1 0 0 0,1-1-1 0 0,-1 1 1 0 0,0 0 0 0 0,0 0 0 0 0,1 0 0 0 0,-1 0 0 0 0,1 0-1 0 0,0 0 1 0 0,0 0 0 0 0,0 0 0 0 0,0 0 44 0 0,31-27-2119 0 0,-11 14-3582 0 0,-13 11-3580 0 0</inkml:trace>
  <inkml:trace contextRef="#ctx0" brushRef="#br0" timeOffset="34164.808">20289 2953 18404 0 0,'0'0'2390'0'0,"0"0"-1449"0"0,0 0-431 0 0,0 0 151 0 0,0 0 126 0 0,0 0-15 0 0,0 0-188 0 0,0 0-234 0 0,0 0-157 0 0,0 0-108 0 0,0 0-27 0 0,0 0-29 0 0,0 0-18 0 0,-8 23-36 0 0,-24 71-57 0 0,16-59-136 0 0,12-35-3770 0 0,-2-1-7535 0 0,4 1 1584 0 0</inkml:trace>
  <inkml:trace contextRef="#ctx0" brushRef="#br0" timeOffset="34395.405">20269 2577 15059 0 0,'0'0'2353'0'0,"0"0"-601"0"0,0 0-377 0 0,0 0-160 0 0,0 0-192 0 0,0 0-222 0 0,0 0-242 0 0,0 0-205 0 0,0 0-129 0 0,0 0-101 0 0,0 0-81 0 0,0 0-70 0 0,0 0-77 0 0,6-14-95 0 0,19-39-165 0 0,-7 88-1486 0 0,-12 1-4440 0 0,-4-18-4878 0 0</inkml:trace>
  <inkml:trace contextRef="#ctx0" brushRef="#br0" timeOffset="34797.674">20508 3049 7770 0 0,'0'0'5764'0'0,"0"0"-3268"0"0,0 0-1104 0 0,0 0-97 0 0,0 0-174 0 0,0 0-295 0 0,0 0-260 0 0,0 0-177 0 0,0 0-62 0 0,0 0 8 0 0,0 0-11 0 0,0 0-8 0 0,0 0-27 0 0,15-20-38 0 0,48-60 18 0 0,-5 18 537 0 0,-56 58-806 0 0,0 1-1 0 0,0 0 1 0 0,0 0 0 0 0,1 1-1 0 0,-1-1 1 0 0,1 1 0 0 0,0-1 0 0 0,0 1-1 0 0,0 0 1 0 0,0 0 0 0 0,0 0-1 0 0,1 0 1 0 0,-1 0 0 0 0,0 1-1 0 0,1 0 1 0 0,-1-1 0 0 0,1 1 0 0 0,3 0 0 0 0,-1 42-722 0 0,-8-17 607 0 0,1-22 115 0 0,0 1 1 0 0,0-1-1 0 0,0 0 1 0 0,0 1 0 0 0,1-1-1 0 0,-1 1 1 0 0,1 0-1 0 0,-1-1 1 0 0,1 1 0 0 0,0-1-1 0 0,0 1 1 0 0,0 0-1 0 0,1-1 1 0 0,-1 1 0 0 0,0 0-1 0 0,1-1 1 0 0,0 1-1 0 0,0-1 1 0 0,0 1 0 0 0,0-1-1 0 0,0 0 1 0 0,0 1-1 0 0,0-1 1 0 0,1 0 0 0 0,-1 0-1 0 0,1 0 1 0 0,0 0-1 0 0,-1 0 1 0 0,1 0 0 0 0,0 0-1 0 0,0-1 1 0 0,0 1-1 0 0,0 0 1 0 0,1-1 0 0 0,-1 0-1 0 0,0 0 1 0 0,1 0-1 0 0,-1 0 1 0 0,3 1-1 0 0,-1-2 42 0 0,1 1 28 0 0,-1-1 1 0 0,1 0 0 0 0,-1 0 0 0 0,0 0-1 0 0,1-1 1 0 0,-1 0 0 0 0,1 0 0 0 0,-1 0-1 0 0,0 0 1 0 0,0 0 0 0 0,1-1 0 0 0,-1 0-1 0 0,0 0 1 0 0,0 0 0 0 0,-1 0 0 0 0,2-1-71 0 0,3-2 150 0 0,-1 1 1 0 0,1-1 0 0 0,-1-1-1 0 0,0 1 1 0 0,-1-1 0 0 0,0 0 0 0 0,1 0-1 0 0,-2-1 1 0 0,1 0 0 0 0,-1 0-1 0 0,0-1 1 0 0,-1 1 0 0 0,0-1-1 0 0,0 0 1 0 0,0 0 0 0 0,-1 0 0 0 0,0 0-1 0 0,-1-1 1 0 0,0 1 0 0 0,0-1-1 0 0,-1 0 1 0 0,0-2-151 0 0,-6-11-1334 0 0,-6 28-8420 0 0,9-2-1795 0 0</inkml:trace>
  <inkml:trace contextRef="#ctx0" brushRef="#br0" timeOffset="35159.471">21267 2732 18356 0 0,'0'0'1648'0'0,"0"0"-526"0"0,0 0-183 0 0,0 0-16 0 0,0 0-95 0 0,0 0-168 0 0,0 0-184 0 0,0 0-135 0 0,0 0-93 0 0,0 0-57 0 0,0 0-53 0 0,0 0-48 0 0,0 0-32 0 0,-27 15-21 0 0,-83 50-1 0 0,67-20-6 0 0,39-34-31 0 0,0-6-8 0 0,1 1 0 0 0,0-1 0 0 0,0 1 0 0 0,0 0 0 0 0,1 0 0 0 0,0 0-1 0 0,0 0 1 0 0,1 0 0 0 0,-1 0 0 0 0,1 0 0 0 0,1 0 0 0 0,-1 1 0 0 0,1-1 0 0 0,0 0 0 0 0,0 1-1 0 0,1-1 1 0 0,0 0 0 0 0,0 0 0 0 0,1 1 0 0 0,-1-1 0 0 0,1 0 0 0 0,1 0 0 0 0,-1-1 0 0 0,1 1-1 0 0,0 0 1 0 0,0-1 0 0 0,1 0 0 0 0,-1 0 0 0 0,1 0 0 0 0,0 0 0 0 0,1 0 0 0 0,-1-1 0 0 0,1 0-1 0 0,0 0 1 0 0,0 0 0 0 0,0 0 9 0 0,8 0 66 0 0,0 0 0 0 0,0-1 0 0 0,1-1 0 0 0,-1 0 1 0 0,1-1-1 0 0,-1 0 0 0 0,1-1 0 0 0,-1 0 0 0 0,1-2 0 0 0,-1 1 0 0 0,1-1 0 0 0,-1-1 0 0 0,0-1 0 0 0,0 0 0 0 0,0 0 0 0 0,-1-1 0 0 0,1-1 1 0 0,-1 0-1 0 0,0-1 0 0 0,-1 0 0 0 0,0-1 0 0 0,7-6-66 0 0,-8 6 109 0 0,-1-1 0 0 0,0 0 0 0 0,-1-1 0 0 0,0 0 0 0 0,-1-1 0 0 0,0 1 0 0 0,0-1 0 0 0,-1-1 1 0 0,-1 1-1 0 0,0-1 0 0 0,0 0 0 0 0,-1 0 0 0 0,-1-1 0 0 0,0 1 0 0 0,0-1 0 0 0,-2 1 0 0 0,1-1 0 0 0,-2 0 0 0 0,0-9-109 0 0,1 18-17 0 0,0-1-1 0 0,0 0 1 0 0,-1 1-1 0 0,0-1 0 0 0,0 0 1 0 0,0 0-1 0 0,-1 1 1 0 0,1-1-1 0 0,-1 0 1 0 0,0 0-1 0 0,-1 1 0 0 0,1-1 1 0 0,-1 1-1 0 0,0-1 1 0 0,0 1-1 0 0,0 0 1 0 0,-1 0-1 0 0,1 0 1 0 0,-1 0-1 0 0,0 0 0 0 0,0 1 1 0 0,0-1-1 0 0,-1 1 1 0 0,1 0-1 0 0,-1 0 1 0 0,0 0-1 0 0,0 0 0 0 0,0 1 1 0 0,0-1-1 0 0,0 1 1 0 0,-1 0-1 0 0,1 0 1 0 0,-1 1-1 0 0,1-1 0 0 0,-5 1 18 0 0,-80 20-2703 0 0,62-4-936 0 0,0 1-3954 0 0,10-4-4598 0 0</inkml:trace>
  <inkml:trace contextRef="#ctx0" brushRef="#br0" timeOffset="35475.435">21097 2923 10242 0 0,'0'0'5929'0'0,"0"0"-3407"0"0,0 0-1139 0 0,0 0-58 0 0,0 0-81 0 0,0 0-201 0 0,0 0-192 0 0,0 0-193 0 0,0 0-151 0 0,0 0-125 0 0,0 0-93 0 0,0 0-62 0 0,0 0-82 0 0,27-10-5 0 0,81-32-27 0 0,-67 32 75 0 0,30 40 158 0 0,43 6 517 0 0,-88-33-4386 0 0,2-2-4005 0 0,-28-1-4009 0 0</inkml:trace>
  <inkml:trace contextRef="#ctx0" brushRef="#br0" timeOffset="36515.638">21386 2467 4105 0 0,'0'0'3019'0'0,"0"0"-865"0"0,0 0-380 0 0,0 0-66 0 0,0 0-145 0 0,0 0-219 0 0,0 0-201 0 0,0 0-183 0 0,0 0-106 0 0,0 0-51 0 0,0 0-90 0 0,0 0-95 0 0,0 0-89 0 0,11 4-73 0 0,73 18 706 0 0,158-30 1907 0 0,-220 6-2777 0 0,-21 1-265 0 0,0 0 0 0 0,1 1-1 0 0,-1-1 1 0 0,0 0 0 0 0,1 1-1 0 0,-1-1 1 0 0,1 1 0 0 0,-1 0-1 0 0,1-1 1 0 0,-1 1 0 0 0,1 0-1 0 0,-1 0 1 0 0,1 0 0 0 0,-1 0-1 0 0,1 0 1 0 0,-1 0 0 0 0,1 1-1 0 0,-1-1 1 0 0,1 0 0 0 0,-1 1-1 0 0,1-1 1 0 0,-1 1-1 0 0,1 0 1 0 0,-1-1 0 0 0,0 1-1 0 0,1 0 1 0 0,-1 0 0 0 0,0 0-1 0 0,0 0 1 0 0,0 0 0 0 0,0 0-1 0 0,0 0 1 0 0,0 0 0 0 0,0 0-1 0 0,0 1 1 0 0,0-1 0 0 0,0 0-1 0 0,-1 1 1 0 0,1-1 0 0 0,0 0-1 0 0,-1 1 1 0 0,1-1 0 0 0,-1 1-1 0 0,0-1 1 0 0,1 1-27 0 0,-12 94 351 0 0,2-15-310 0 0,3 0 1 0 0,4 1-1 0 0,3 4-41 0 0,0-3 38 0 0,-32 39-4 0 0,-4-32 79 0 0,29-75-92 0 0,-13-7 1378 0 0,-130-1-1353 0 0,66 1-1831 0 0,80-19-4001 0 0,3 4-3136 0 0,2 3-3657 0 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39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27 477 0 0 0,'0'0'1178'0'0,"0"0"1090"0"0,0 0 574 0 0,0 0-164 0 0,0 0-348 0 0,0 0-343 0 0,0 0-299 0 0,0 0-289 0 0,0 0-276 0 0,34 4-199 0 0,109 13-148 0 0,-124-14-480 0 0,0-1-1 0 0,0-1 0 0 0,0-1 1 0 0,0-1-1 0 0,0 0 0 0 0,-1-1 1 0 0,1-1-1 0 0,0-1 0 0 0,-1-1 1 0 0,0 0-1 0 0,0-2 0 0 0,0 0 1 0 0,14-8-296 0 0,-27 13 41 0 0,26-14 174 0 0,-1 0-1 0 0,0-2 1 0 0,-2-1-1 0 0,0-1 0 0 0,-1-1 1 0 0,-1-2-1 0 0,-1 0 1 0 0,-1-2-1 0 0,-1-1 1 0 0,18-26-215 0 0,-36 43 44 0 0,0 1-1 0 0,0 0 1 0 0,-1-1 0 0 0,0 0 0 0 0,-1 0 0 0 0,1-1 0 0 0,-2 1-1 0 0,1 0 1 0 0,-1-1 0 0 0,-1 0 0 0 0,0 1 0 0 0,0-1 0 0 0,-1 0-1 0 0,0 0 1 0 0,-1-4-44 0 0,-1 11-1 0 0,1 1 1 0 0,0-1-1 0 0,-1 1 0 0 0,1-1 1 0 0,-1 1-1 0 0,0 0 0 0 0,0 0 1 0 0,0 0-1 0 0,0 0 0 0 0,0 0 1 0 0,0 0-1 0 0,0 1 0 0 0,-1-1 0 0 0,1 1 1 0 0,-1-1-1 0 0,1 1 0 0 0,-1 0 1 0 0,0 0-1 0 0,1 0 0 0 0,-1 0 1 0 0,0 1-1 0 0,0-1 0 0 0,1 1 0 0 0,-1 0 1 0 0,0-1-1 0 0,0 1 0 0 0,0 0 1 0 0,1 1-1 0 0,-1-1 0 0 0,0 0 1 0 0,0 1-1 0 0,0 0 0 0 0,1 0 0 0 0,-1-1 1 0 0,0 2-1 0 0,1-1 0 0 0,-1 0 1 0 0,1 0-1 0 0,0 1 0 0 0,-1-1 1 0 0,1 1-1 0 0,-2 1 1 0 0,-16 15-12 0 0,1 0-1 0 0,0 1 1 0 0,2 1 0 0 0,0 1 0 0 0,1 0 0 0 0,1 1-1 0 0,1 1 1 0 0,1 0 0 0 0,1 1 0 0 0,1 0 0 0 0,1 1 0 0 0,1 0-1 0 0,0 6 13 0 0,9-29 0 0 0,-167 498 176 0 0,149-458-148 0 0,-1-1 0 0 0,-2-1-1 0 0,-2-1 1 0 0,-1-1 0 0 0,-2-1-1 0 0,-2-1 1 0 0,-1-2 0 0 0,-14 12-28 0 0,33-36 26 0 0,-1-1 1 0 0,0 0 0 0 0,-1-1-1 0 0,0 0 1 0 0,0-1 0 0 0,0 0-1 0 0,-1-1 1 0 0,0-1 0 0 0,-11 4-27 0 0,24-9 2 0 0,1 0 1 0 0,-1-1 0 0 0,0 1-1 0 0,1 0 1 0 0,-1 0 0 0 0,0-1 0 0 0,1 1-1 0 0,-1 0 1 0 0,0 0 0 0 0,0-1-1 0 0,1 1 1 0 0,-1 0 0 0 0,0-1-1 0 0,0 1 1 0 0,1-1 0 0 0,-1 1 0 0 0,0 0-1 0 0,0-1 1 0 0,0 1 0 0 0,0-1-1 0 0,0 1 1 0 0,0 0 0 0 0,1-1 0 0 0,-1 1-1 0 0,0-1 1 0 0,0 1 0 0 0,0 0-1 0 0,0-1 1 0 0,0 1 0 0 0,-1-1-1 0 0,1 1 1 0 0,0 0 0 0 0,0-1 0 0 0,0 1-1 0 0,0-1 1 0 0,0 1 0 0 0,-1 0-1 0 0,1-1 1 0 0,0 1 0 0 0,0-1 0 0 0,0 1-1 0 0,-1 0 1 0 0,1 0 0 0 0,0-1-1 0 0,-1 1 1 0 0,1 0 0 0 0,0-1-1 0 0,-1 1 1 0 0,1 0 0 0 0,0 0 0 0 0,-1 0-1 0 0,1-1 1 0 0,0 1 0 0 0,-1 0-3 0 0,36-29-257 0 0,-11 15 234 0 0,2 1 0 0 0,-1 1 0 0 0,1 2 0 0 0,1 0 0 0 0,0 2 0 0 0,0 1 0 0 0,1 1 0 0 0,0 1 0 0 0,0 2 0 0 0,0 0 0 0 0,0 2 0 0 0,0 2 0 0 0,0 0 1 0 0,18 4 22 0 0,-35-3 17 0 0,1 0 0 0 0,-1 1 1 0 0,0 1-1 0 0,0-1 0 0 0,0 2 1 0 0,0-1-1 0 0,-1 2 0 0 0,0-1 1 0 0,0 2-1 0 0,0-1 0 0 0,-1 1 1 0 0,0 0-1 0 0,0 1 0 0 0,0 0-17 0 0,-6-4 52 0 0,1-1-1 0 0,0 0 1 0 0,0 0-1 0 0,0-1 1 0 0,0 1-1 0 0,0-1 1 0 0,1 0-1 0 0,-1 0 1 0 0,1-1-1 0 0,-1 1 1 0 0,1-1-1 0 0,0 0 1 0 0,0 0 0 0 0,-1 0-1 0 0,1-1 1 0 0,0 0-1 0 0,0 0 1 0 0,0 0-1 0 0,0 0 1 0 0,0-1-52 0 0,4 1 73 0 0,60-11 200 0 0,-29 0-568 0 0,-26-10-6917 0 0,-10 18 1124 0 0,0-3-5494 0 0</inkml:trace>
  <inkml:trace contextRef="#ctx0" brushRef="#br0" timeOffset="760.854">977 1033 9002 0 0,'0'0'3517'0'0,"0"0"-1657"0"0,0 0-698 0 0,0 0-119 0 0,0 0 31 0 0,0 0-20 0 0,0 0-135 0 0,0 0-131 0 0,0 0-94 0 0,0 0-26 0 0,0 0 10 0 0,0 0-68 0 0,0 0-59 0 0,13 2-53 0 0,43 7-37 0 0,-52-8-389 0 0,1-1 0 0 0,0 0 0 0 0,-1-1 0 0 0,1 1 0 0 0,-1-1 0 0 0,1 0 0 0 0,-1 0 0 0 0,1 0 0 0 0,-1 0 1 0 0,0-1-1 0 0,1 0 0 0 0,-1 0 0 0 0,0 0 0 0 0,0 0 0 0 0,0-1 0 0 0,-1 0 0 0 0,1 1 0 0 0,0-3-72 0 0,10-4 131 0 0,-8 5-100 0 0,0-1 0 0 0,0 1 0 0 0,0-1 0 0 0,-1 0 0 0 0,1 0 0 0 0,-1-1 0 0 0,0 0 0 0 0,-1 0 0 0 0,0 0 0 0 0,0 0 0 0 0,0-1 0 0 0,0 1 0 0 0,-1-1 0 0 0,0 0 0 0 0,-1 0 0 0 0,0 0 1 0 0,0-1-1 0 0,0 1 0 0 0,-1 0 0 0 0,0-1 0 0 0,0 1 0 0 0,-1-8-31 0 0,-2 13-28 0 0,0 0 1 0 0,-1 0-1 0 0,1 1 0 0 0,0-1 1 0 0,-1 1-1 0 0,1-1 1 0 0,-1 1-1 0 0,0 0 0 0 0,1 0 1 0 0,-1 0-1 0 0,0 0 1 0 0,0 1-1 0 0,0-1 1 0 0,1 1-1 0 0,-1-1 0 0 0,0 1 1 0 0,0 0-1 0 0,0 0 1 0 0,0 1-1 0 0,0-1 1 0 0,0 1-1 0 0,1-1 0 0 0,-1 1 1 0 0,0 0-1 0 0,-2 0 28 0 0,-10 8-71 0 0,-1-1-1 0 0,2 2 1 0 0,-1 0-1 0 0,1 1 0 0 0,1 0 1 0 0,0 1-1 0 0,0 0 1 0 0,1 1-1 0 0,1 1 1 0 0,0 0-1 0 0,1 0 0 0 0,-7 13 72 0 0,-26 86-323 0 0,42-109 320 0 0,1 0-1 0 0,-1 0 1 0 0,1 0-1 0 0,0 0 1 0 0,0 0-1 0 0,0 0 1 0 0,1-1 0 0 0,-1 1-1 0 0,1 0 1 0 0,0 0-1 0 0,0 0 1 0 0,0-1-1 0 0,1 1 1 0 0,-1 0 0 0 0,1-1-1 0 0,0 1 1 0 0,0-1-1 0 0,0 0 1 0 0,0 0-1 0 0,1 1 1 0 0,-1-1 0 0 0,1-1-1 0 0,0 1 1 0 0,0 0-1 0 0,0-1 1 0 0,0 0-1 0 0,0 1 1 0 0,1-1 0 0 0,1 0 3 0 0,16 5 72 0 0,0-1 0 0 0,1-2 0 0 0,-1 0 0 0 0,1-1 0 0 0,0-1 0 0 0,0-1 0 0 0,0-1 0 0 0,0-2 0 0 0,0 0 1 0 0,0 0-1 0 0,0-2 0 0 0,-1-1 0 0 0,0-1 0 0 0,0-1 0 0 0,0 0 0 0 0,-1-2 0 0 0,13-7-72 0 0,13-5 147 0 0,-1-3 1 0 0,-1-1-1 0 0,-1-3 0 0 0,-1-1 0 0 0,-2-2 0 0 0,-1-2 1 0 0,-1-1-1 0 0,19-25-147 0 0,-15 18 59 0 0,-2-2-1 0 0,-2-1 1 0 0,-2-2 0 0 0,-3-1 0 0 0,-1-2 0 0 0,-2-1 0 0 0,-3-1-1 0 0,-1-1 1 0 0,9-35-59 0 0,-29 69 23 0 0,-1 1 1 0 0,-2-1-1 0 0,1 0 0 0 0,-2 0 0 0 0,0 0 0 0 0,-1 0 0 0 0,-1 0 1 0 0,-2-12-24 0 0,0 27 9 0 0,1 1-1 0 0,-1-1 1 0 0,0 1 0 0 0,0-1 0 0 0,0 1 0 0 0,0-1 0 0 0,0 1 0 0 0,0 0 0 0 0,-1 0 0 0 0,1 0 0 0 0,-1 1-1 0 0,0-1 1 0 0,1 0 0 0 0,-1 1 0 0 0,0 0 0 0 0,0 0 0 0 0,0 0 0 0 0,0 0 0 0 0,0 0 0 0 0,0 0 0 0 0,0 1-1 0 0,0-1 1 0 0,0 1 0 0 0,0 0 0 0 0,-1 0 0 0 0,1 0 0 0 0,0 1 0 0 0,0-1 0 0 0,0 1 0 0 0,0-1 0 0 0,0 1-1 0 0,0 0 1 0 0,0 0 0 0 0,0 1 0 0 0,0-1 0 0 0,1 0 0 0 0,-1 1 0 0 0,0 0 0 0 0,1 0 0 0 0,-2 1-9 0 0,-11 9-11 0 0,2 0 0 0 0,-1 1 0 0 0,2 1 0 0 0,0 0 0 0 0,0 1 1 0 0,1 0-1 0 0,1 1 0 0 0,1 0 0 0 0,0 1 0 0 0,1 0 0 0 0,1 0 1 0 0,1 0-1 0 0,0 1 0 0 0,1 0 0 0 0,1 0 0 0 0,1 1 0 0 0,0-1 1 0 0,1 1-1 0 0,1-1 0 0 0,1 1 0 0 0,1 0 0 0 0,1-1 0 0 0,1 9 11 0 0,3 3-8 0 0,1-1 0 0 0,1 1 0 0 0,1-1 0 0 0,2-1 0 0 0,1 0 0 0 0,1 0 7 0 0,27 68 20 0 0,-29-61-29 0 0,0 0-1 0 0,-3 1 1 0 0,-1 0 0 0 0,-1 1 0 0 0,-2-1 0 0 0,-2 1 0 0 0,-2 1 10 0 0,0-36-61 0 0,0-2-5 0 0,0 0-8 0 0,0 0 3 0 0,0 0-20 0 0,13-49-2751 0 0,-12 40 2084 0 0,4-42-3509 0 0,-3 16-5970 0 0,-2 20 862 0 0</inkml:trace>
  <inkml:trace contextRef="#ctx0" brushRef="#br0" timeOffset="1000.309">1592 635 11827 0 0,'0'0'2629'0'0,"0"0"-432"0"0,0 0-269 0 0,0 0-147 0 0,0 0-281 0 0,0 0-364 0 0,0 0-369 0 0,0 0-301 0 0,0 0-112 0 0,0 0 9 0 0,0 0 45 0 0,0 0 70 0 0,0 0 18 0 0,14 6-51 0 0,0 1-320 0 0,79 17 510 0 0,103-32 332 0 0,134-50-656 0 0,-169 35-3172 0 0,-141 20-1640 0 0,-7-1-7668 0 0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2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0 279 9618 0 0,'0'0'2459'0'0,"0"0"-529"0"0,0 0-366 0 0,0 0-119 0 0,0 0-158 0 0,0 0-215 0 0,0 0-219 0 0,0 0-173 0 0,0 0-79 0 0,0 0-92 0 0,0 0-104 0 0,0 0-82 0 0,0 0-47 0 0,7-12 27 0 0,59-86 876 0 0,10 15-84 0 0,15-3-340 0 0,-70 140-777 0 0,71 156 238 0 0,-51-183-1575 0 0,-20-24-8433 0 0,-18-3-1956 0 0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4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5 384 0 0,'0'0'1291'0'0,"0"0"-192"0"0,0 0 61 0 0,0 0 171 0 0,0 0 165 0 0,0 0 46 0 0,0 0-80 0 0,0 0-99 0 0,0 0-138 0 0,0 0-107 0 0,0 0-77 0 0,-2 0-846 0 0,-4 0 10470 0 0,5 0-8877 0 0,308 7 732 0 0,-194-18-2064 0 0,-113 11-406 0 0,0 0-11 0 0,0 0 6 0 0,0 0 2 0 0,0 0-8 0 0,0 0-7 0 0,0 0 13 0 0,0 0-14 0 0,0 0 0 0 0,0 0-2 0 0,0 0-6 0 0,0 0 11 0 0,0 0 5 0 0,0 0 12 0 0,0 0-26 0 0,-26 1-9264 0 0,21 2 1988 0 0,3 0-4987 0 0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5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13675 0 0,'0'0'2107'0'0,"0"0"-773"0"0,0 0-355 0 0,0 0 41 0 0,0 0 73 0 0,0 0-36 0 0,0 0-192 0 0,0 0-233 0 0,0 0-162 0 0,0 0-85 0 0,0 0-26 0 0,0 0 2 0 0,0 0-15 0 0,9 10 1607 0 0,-5-7-1849 0 0,-1 0-1 0 0,1 0 1 0 0,0 0-1 0 0,0 0 1 0 0,0-1-1 0 0,1 0 1 0 0,-1 0-1 0 0,0 0 1 0 0,1 0-1 0 0,-1-1 1 0 0,1 0-1 0 0,0 0 1 0 0,-1 0-1 0 0,1 0 1 0 0,0-1-1 0 0,0 0 1 0 0,0 0-1 0 0,1 0-103 0 0,171-4 911 0 0,-174-4-1094 0 0,-4 6-4855 0 0,-2 1-5125 0 0,1 1-1286 0 0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14939 0 0,'0'0'2281'0'0,"0"0"-1133"0"0,0 0-541 0 0,0 0 80 0 0,0 0 257 0 0,0 0 188 0 0,0 0 30 0 0,0 0-126 0 0,0 0-167 0 0,0 0-137 0 0,0 0-85 0 0,0 0-79 0 0,0 0-72 0 0,32 5-47 0 0,99 14-69 0 0,2-18 525 0 0,-47-16-669 0 0,-43-9-1622 0 0,-31 13-1825 0 0,-1 0-3661 0 0,-7 6-5420 0 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2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1 332 4017 0 0,'0'0'3106'0'0,"0"0"-2074"0"0,0 0-560 0 0,0 0 384 0 0,0 0 609 0 0,0 0 303 0 0,0 0-52 0 0,0 0-229 0 0,0 0-254 0 0,0 0-216 0 0,0 0-167 0 0,35-2-146 0 0,109-7-111 0 0,-50-13 346 0 0,78-51 879 0 0,-162 67-1737 0 0,0 1 0 0 0,-1-2 0 0 0,1 0 0 0 0,-1 0 0 0 0,-1 0 0 0 0,1-1 0 0 0,-1 0 0 0 0,-1-1 0 0 0,1 0 0 0 0,-1 0 0 0 0,-1-1 0 0 0,0 0 0 0 0,0 0 0 0 0,-1 0 0 0 0,0-2-81 0 0,-3 9 12 0 0,-1 1 0 0 0,-1 0 0 0 0,1-1 1 0 0,0 1-1 0 0,0-1 0 0 0,-1 1 0 0 0,0-1 0 0 0,1 0 0 0 0,-1 1 1 0 0,0-1-1 0 0,0 1 0 0 0,-1-1 0 0 0,1 1 0 0 0,0-1 0 0 0,-1 0 1 0 0,0 1-1 0 0,1-1 0 0 0,-1 1 0 0 0,0 0 0 0 0,0-1 0 0 0,0 1 1 0 0,-1 0-1 0 0,1 0 0 0 0,-1-1 0 0 0,1 1 0 0 0,-1 0 0 0 0,0 0 1 0 0,1 1-1 0 0,-1-1 0 0 0,0 0 0 0 0,0 1 0 0 0,0-1 0 0 0,-1 1 1 0 0,1-1-1 0 0,0 1 0 0 0,0 0 0 0 0,-1 0 0 0 0,1 0 0 0 0,-1 0 1 0 0,1 1-1 0 0,-1-1 0 0 0,1 1 0 0 0,-2-1-12 0 0,-7-1-37 0 0,1 0-1 0 0,-1 1 1 0 0,0 0-1 0 0,0 1 1 0 0,1 0-1 0 0,-1 1 0 0 0,0 0 1 0 0,0 1-1 0 0,1 0 1 0 0,-1 0 37 0 0,-11 7-43 0 0,0 1 1 0 0,1 1-1 0 0,0 1 1 0 0,1 0-1 0 0,0 2 0 0 0,1 0 1 0 0,1 1-1 0 0,0 1 1 0 0,1 1-1 0 0,1 0 1 0 0,0 1-1 0 0,-3 8 43 0 0,9-16 2 0 0,1 2 1 0 0,1-1-1 0 0,0 1 1 0 0,1 1-1 0 0,0-1 0 0 0,1 1 1 0 0,0 0-1 0 0,1 1 0 0 0,1-1 1 0 0,0 1-1 0 0,1 0 1 0 0,0 0-1 0 0,1 0 0 0 0,1 1 1 0 0,0-1-1 0 0,1 0 0 0 0,0 1 1 0 0,2 2-3 0 0,3-6 76 0 0,1 0 1 0 0,0 0 0 0 0,1 0-1 0 0,0-1 1 0 0,1 0 0 0 0,0-1-1 0 0,0 0 1 0 0,1 0-1 0 0,0 0 1 0 0,1-1 0 0 0,0-1-1 0 0,0 0 1 0 0,1 0 0 0 0,-1-1-1 0 0,2 0 1 0 0,-1-1-1 0 0,0 0 1 0 0,1-1 0 0 0,0 0-1 0 0,0-1 1 0 0,0 0 0 0 0,1-1-1 0 0,-1-1 1 0 0,5 1-77 0 0,163 24 995 0 0,-106-12-1219 0 0,-74-37-7121 0 0,0 14 332 0 0,0 4-4743 0 0</inkml:trace>
  <inkml:trace contextRef="#ctx0" brushRef="#br0" timeOffset="1137.942">820 615 1696 0 0,'0'0'1605'0'0,"0"0"88"0"0,0 0 222 0 0,0 0 218 0 0,0 0 10 0 0,0 0-189 0 0,0 0-315 0 0,0 0-336 0 0,0 0-298 0 0,0 0-227 0 0,0 0-161 0 0,0 0-75 0 0,-2-4-41 0 0,-7-13-49 0 0,7 12-69 0 0,6 32 1693 0 0,2-3-1756 0 0,-1 1-1 0 0,0 0 0 0 0,-2 0 0 0 0,-1 0 0 0 0,-1 1 0 0 0,-1-1 0 0 0,-2 9-319 0 0,-1-9 403 0 0,1-36 1043 0 0,4-9-1383 0 0,2 0 0 0 0,1 1 0 0 0,0 0 0 0 0,1 0 0 0 0,1 1 0 0 0,1 0 0 0 0,1 0 0 0 0,0 0 0 0 0,1 1 0 0 0,1 1 0 0 0,0 0 0 0 0,2 0 0 0 0,6-6-63 0 0,-12 13 23 0 0,0 2 1 0 0,0-1-1 0 0,0 1 1 0 0,1 0 0 0 0,0 0-1 0 0,0 1 1 0 0,1 0-1 0 0,0 1 1 0 0,0 0 0 0 0,4-2-24 0 0,-11 8 0 0 0,0 1 1 0 0,-1-1-1 0 0,1 1 0 0 0,0-1 1 0 0,-1 1-1 0 0,1 0 1 0 0,-1-1-1 0 0,0 1 1 0 0,0 0-1 0 0,1 0 1 0 0,-1 0-1 0 0,0 0 1 0 0,-1 0-1 0 0,1 0 1 0 0,0 0-1 0 0,-1 1 1 0 0,1-1-1 0 0,-1 0 1 0 0,1 0-1 0 0,-1 0 1 0 0,0 1-1 0 0,0-1 1 0 0,0 0-1 0 0,0 0 1 0 0,-1 2-1 0 0,-6 91-386 0 0,21-100-2659 0 0,-6-2 15 0 0,-2 0-4035 0 0,1 0-5058 0 0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1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30 265 14123 0 0,'0'0'1584'0'0,"0"0"-499"0"0,0 0-331 0 0,0 0-63 0 0,0 0 89 0 0,0 0-15 0 0,0 0-156 0 0,0 0-172 0 0,0 0-131 0 0,0 0-43 0 0,0 0 30 0 0,0 18 24 0 0,5 114 269 0 0,13 14 335 0 0,-7 1 1 0 0,-6 118-922 0 0,-28-149 969 0 0,21-117-894 0 0,0 1 0 0 0,1-1-1 0 0,-1-1 1 0 0,1 1 0 0 0,-1 0-1 0 0,1 0 1 0 0,-1-1-1 0 0,1 1 1 0 0,0-1 0 0 0,-1 1-1 0 0,1-1 1 0 0,0 1 0 0 0,0-1-1 0 0,0 0 1 0 0,1 1-1 0 0,-1-1 1 0 0,0 0 0 0 0,0 0-1 0 0,1 0 1 0 0,-1 0 0 0 0,1 0-1 0 0,0 0 1 0 0,0 1-1 0 0,0-2-74 0 0,-7-25 61 0 0,2 0 0 0 0,1-1 0 0 0,1 1 0 0 0,2-1 0 0 0,0 0 0 0 0,2 1 0 0 0,5-28-61 0 0,2 1 11 0 0,4 1-1 0 0,1 0 0 0 0,3 1 1 0 0,2 1-1 0 0,2 0 0 0 0,3 2 1 0 0,2 0-1 0 0,11-13-10 0 0,-19 32 3 0 0,1 1-1 0 0,2 0 1 0 0,1 2 0 0 0,1 1-1 0 0,2 0 1 0 0,0 2 0 0 0,2 0-1 0 0,1 2 1 0 0,13-8-3 0 0,-36 27-2 0 0,0 1 1 0 0,1-1-1 0 0,0 1 1 0 0,0 0-1 0 0,0 0 1 0 0,0 1-1 0 0,0 0 1 0 0,0 0-1 0 0,1 0 1 0 0,-1 0-1 0 0,1 1 1 0 0,-1 0-1 0 0,1 0 1 0 0,0 0-1 0 0,-1 1 1 0 0,1 0-1 0 0,0 0 1 0 0,-1 1-1 0 0,1-1 1 0 0,0 1-1 0 0,-1 0 1 0 0,1 1-1 0 0,-1-1 1 0 0,1 1-1 0 0,-1 0 1 0 0,0 0-1 0 0,0 1 0 0 0,0 0 1 0 0,0 0-1 0 0,0 0 1 0 0,-1 0-1 0 0,1 1 1 0 0,-1 0-1 0 0,0 0 1 0 0,0 0-1 0 0,0 0 1 0 0,-1 0-1 0 0,1 1 1 0 0,-1 0-1 0 0,0 0 1 0 0,0 0-1 0 0,-1 0 1 0 0,0 0-1 0 0,2 5 2 0 0,-1 10 25 0 0,-1 0 0 0 0,0 0 0 0 0,-2 1 0 0 0,0-1 0 0 0,-2 0 0 0 0,0 0 0 0 0,-1 0 0 0 0,-1 0-1 0 0,-1 0 1 0 0,-1-1 0 0 0,0 0 0 0 0,-1 0 0 0 0,-2 0 0 0 0,0-1 0 0 0,0-1 0 0 0,-2 1 0 0 0,0-1 0 0 0,-1-1 0 0 0,-1 0 0 0 0,0-1-1 0 0,-1-1 1 0 0,-15 13-25 0 0,19-16-4 0 0,0 0 1 0 0,-1 0-1 0 0,-1-1 0 0 0,0-1 0 0 0,0 0 0 0 0,-1 0 0 0 0,0-1 0 0 0,0-1 0 0 0,-1 0 0 0 0,0-1 0 0 0,0-1 0 0 0,-1 0 0 0 0,1-1 0 0 0,-1 0 1 0 0,0-1-1 0 0,0-1 0 0 0,-3 0 4 0 0,16-3-59 0 0,0 0 0 0 0,-1 0 0 0 0,1 0 0 0 0,0-1 0 0 0,0 1 0 0 0,0-1 0 0 0,0 1 0 0 0,0-1 0 0 0,0 0 0 0 0,0 1 0 0 0,1-1 0 0 0,-1 0 0 0 0,1-1 0 0 0,-1 1 0 0 0,1 0 0 0 0,0 0 0 0 0,0 0 0 0 0,0-1 0 0 0,0 1 0 0 0,0-1 0 0 0,0 1 0 0 0,1 0 0 0 0,-1-1 0 0 0,1 0 0 0 0,-1 1 0 0 0,1-1 0 0 0,0 1 0 0 0,0-1 0 0 0,0 1 0 0 0,1-1 0 0 0,-1 1 0 0 0,1-1 0 0 0,-1 1 0 0 0,1-1 0 0 0,0 1 0 0 0,0-1 0 0 0,0 1 0 0 0,0 0 0 0 0,0 0 0 0 0,1-1 0 0 0,-1 1 0 0 0,0 0 0 0 0,1 0 0 0 0,0 0 0 0 0,0 0 0 0 0,-1 1 0 0 0,1-1 59 0 0,57-67-5513 0 0,-52 62 3528 0 0,9-10-9560 0 0</inkml:trace>
  <inkml:trace contextRef="#ctx0" brushRef="#br0" timeOffset="319.275">1061 149 13571 0 0,'0'0'2220'0'0,"0"0"-535"0"0,0 0-178 0 0,0 0-71 0 0,0 0-97 0 0,0 0-252 0 0,0 0-294 0 0,0 0-168 0 0,0 0-123 0 0,0 0-68 0 0,0 0-77 0 0,0 0-61 0 0,-23 16-50 0 0,-71 48-40 0 0,86-58-178 0 0,0-1 0 0 0,0 1 0 0 0,1 0 1 0 0,0 0-1 0 0,0 1 0 0 0,0 0 0 0 0,1 0 0 0 0,0 1 0 0 0,1-1 0 0 0,-1 1 0 0 0,2 1 0 0 0,-1-1 0 0 0,1 1 0 0 0,-1 3-28 0 0,-3 5 7 0 0,6-13-7 0 0,-1 0-1 0 0,1 0 0 0 0,0 1 0 0 0,0 0 0 0 0,0-1 0 0 0,1 1 0 0 0,0 0 0 0 0,0 0 1 0 0,0-1-1 0 0,0 1 0 0 0,1 0 0 0 0,-1 0 0 0 0,1 0 0 0 0,1 0 0 0 0,-1 0 1 0 0,1 0-1 0 0,0 0 0 0 0,0 0 0 0 0,0-1 0 0 0,0 1 0 0 0,1 0 0 0 0,0-1 0 0 0,0 1 1 0 0,0-1-1 0 0,1 1 0 0 0,0-1 0 0 0,-1 0 0 0 0,1 0 0 0 0,1 0 0 0 0,-1-1 0 0 0,0 1 1 0 0,1-1-1 0 0,0 0 0 0 0,0 0 0 0 0,0 0 0 0 0,0 0 0 0 0,0-1 0 0 0,1 0 1 0 0,-1 1-1 0 0,3-1 1 0 0,8 0 35 0 0,1-2 1 0 0,-1 1-1 0 0,1-2 1 0 0,-1 0-1 0 0,1-1 1 0 0,-1-1-1 0 0,0 0 1 0 0,1-1-1 0 0,-2 0 1 0 0,1-2-1 0 0,0 0 1 0 0,-1 0-1 0 0,0-1 1 0 0,-1-1-1 0 0,0 0 1 0 0,0-1-1 0 0,0 0 1 0 0,-1-1 0 0 0,0-2-36 0 0,-2 5 35 0 0,-1-1 1 0 0,0-1-1 0 0,0 0 1 0 0,-1 0 0 0 0,0 0-1 0 0,-1-1 1 0 0,0 0 0 0 0,0-1-1 0 0,-1 0 1 0 0,-1 0-1 0 0,1 0 1 0 0,-2-1 0 0 0,0 1-1 0 0,0-1 1 0 0,-1 0 0 0 0,-1 0-1 0 0,0 0 1 0 0,0-1-1 0 0,-1 1 1 0 0,-1 0 0 0 0,-1-11-36 0 0,0 17 5 0 0,-1-1 0 0 0,0 1 0 0 0,-1 0 0 0 0,1 1 0 0 0,-1-1 0 0 0,0 0 0 0 0,-1 1 1 0 0,1-1-1 0 0,-1 1 0 0 0,0 0 0 0 0,-1 0 0 0 0,1 1 0 0 0,-1-1 0 0 0,0 1 0 0 0,0 0 0 0 0,0 0 0 0 0,0 1 1 0 0,-1 0-1 0 0,0 0 0 0 0,0 0 0 0 0,1 0 0 0 0,-1 1 0 0 0,-1 0 0 0 0,1 0 0 0 0,-2 0-5 0 0,-80-7-2079 0 0,9 29-5931 0 0,63-12-4088 0 0</inkml:trace>
  <inkml:trace contextRef="#ctx0" brushRef="#br0" timeOffset="945.976">1816 111 4305 0 0,'0'0'5269'0'0,"0"0"-2446"0"0,0 0-872 0 0,0 0-213 0 0,0 0-171 0 0,0 0-147 0 0,0 0-159 0 0,0 0-174 0 0,0 0-147 0 0,0 0-125 0 0,0 0-121 0 0,0 0-95 0 0,0 0-99 0 0,-3-4-105 0 0,1 3-346 0 0,0-1 1 0 0,0 0-1 0 0,-1 1 0 0 0,1 0 1 0 0,0-1-1 0 0,0 1 0 0 0,-1 0 1 0 0,1 0-1 0 0,-1 0 1 0 0,1 0-1 0 0,-1 1 0 0 0,0-1 1 0 0,1 1-1 0 0,-1 0 0 0 0,1-1 1 0 0,-1 1-1 0 0,0 0 0 0 0,1 1 1 0 0,-1-1-1 0 0,0 0 0 0 0,1 1 1 0 0,-1-1-1 0 0,1 1 0 0 0,-1 0 1 0 0,1 0-50 0 0,-229 102 613 0 0,230-102-614 0 0,1-1 0 0 0,-1 1-1 0 0,0-1 1 0 0,1 1 0 0 0,-1-1-1 0 0,1 1 1 0 0,-1-1 0 0 0,1 1-1 0 0,-1 0 1 0 0,1-1 0 0 0,-1 1-1 0 0,1 0 1 0 0,0-1 0 0 0,-1 1-1 0 0,1 0 1 0 0,0-1 0 0 0,-1 1 0 0 0,1 0-1 0 0,0 0 1 0 0,0 0 0 0 0,0-1-1 0 0,0 1 1 0 0,0 0 0 0 0,0 0-1 0 0,0 0 1 0 0,0-1 0 0 0,0 1-1 0 0,0 0 1 0 0,0 0 0 0 0,0-1-1 0 0,1 1 1 0 0,-1 0 0 0 0,0 0 0 0 0,1-1-1 0 0,-1 1 1 0 0,0 0 0 0 0,1-1-1 0 0,-1 1 1 0 0,1 0 0 0 0,-1-1-1 0 0,1 1 1 0 0,-1-1 0 0 0,1 1-1 0 0,0-1 1 0 0,-1 1 0 0 0,1-1-1 0 0,0 1 1 0 0,-1-1 0 0 0,1 1 0 0 0,0-1-1 0 0,-1 0 1 0 0,1 0 0 0 0,0 1-1 0 0,0-1 1 0 0,0 0 0 0 0,-1 0-1 0 0,1 0 1 0 0,0 0 0 0 0,0 0-1 0 0,-1 0 1 0 0,2 0 1 0 0,16 3 11 0 0,0 1-1 0 0,0 0 0 0 0,0 1 1 0 0,-1 1-1 0 0,0 1 1 0 0,0 0-1 0 0,0 1 0 0 0,-1 1 1 0 0,0 1-1 0 0,1 1-10 0 0,-13-7 20 0 0,-1-1-1 0 0,0 1 1 0 0,0 0 0 0 0,0 0-1 0 0,0 0 1 0 0,-1 0-1 0 0,1 0 1 0 0,-1 1 0 0 0,0-1-1 0 0,-1 1 1 0 0,1-1-1 0 0,-1 1 1 0 0,0 0 0 0 0,0-1-1 0 0,0 1 1 0 0,0 0-1 0 0,-1 0 1 0 0,0 0 0 0 0,0 0-1 0 0,0 0 1 0 0,-1-1-1 0 0,0 1 1 0 0,-1 4-20 0 0,-1-2 71 0 0,0 0-1 0 0,0-1 1 0 0,-1 1 0 0 0,1-1-1 0 0,-2 0 1 0 0,1 0 0 0 0,-1 0-1 0 0,0-1 1 0 0,0 0 0 0 0,0 0-1 0 0,-1 0 1 0 0,0 0 0 0 0,-2 0-71 0 0,-169 88 491 0 0,122-81-681 0 0,65-31-1612 0 0,23-7-1519 0 0,-20 18-910 0 0,-2-1-7703 0 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9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1 0 0 0,'0'0'1084'0'0,"0"0"287"0"0,0 0 136 0 0,0 0 54 0 0,0 0 12 0 0,0 0-7 0 0,0 0-27 0 0,0 0-51 0 0,0 0-68 0 0,9 4 5770 0 0,-49 6-5170 0 0,28-7-1825 0 0,0-2-87 0 0,-1 2 0 0 0,1-1 1 0 0,0 2-1 0 0,0 0 0 0 0,0 0 0 0 0,1 1 1 0 0,0 0-1 0 0,0 1 0 0 0,0 0 1 0 0,0 1-1 0 0,1 1 0 0 0,-1 0-108 0 0,5-2 29 0 0,-1 0 0 0 0,1 1 0 0 0,1-1 1 0 0,-1 1-1 0 0,1 0 0 0 0,0 1 0 0 0,1-1 0 0 0,0 1 0 0 0,0 0 0 0 0,1 0 1 0 0,0 0-1 0 0,0 0 0 0 0,0 2-29 0 0,-9 58 281 0 0,2 0 0 0 0,4 0 0 0 0,2 1-1 0 0,5 36-280 0 0,-7 102 405 0 0,-3-117-225 0 0,-4-1-1 0 0,-24 82-179 0 0,-4 35 148 0 0,48-169 417 0 0,390-63 562 0 0,-397 26-1095 0 0,0 0 3 0 0,0 0-11 0 0,0 0 15 0 0,0 0 10 0 0,0 0-4 0 0,0 0 29 0 0,0 0-13 0 0,0 0-4 0 0,0 0 1 0 0,0 0-24 0 0,-7 1-929 0 0,-4-2-405 0 0,10-2-3633 0 0,0-1-4446 0 0,1 0-2541 0 0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9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333 527 12515 0 0,'0'0'2223'0'0,"0"0"-650"0"0,0 0-388 0 0,0 0 52 0 0,0 0 58 0 0,0 0-66 0 0,0 0-239 0 0,0 0-299 0 0,0 0-253 0 0,0 0-173 0 0,0 0-88 0 0,0 0-54 0 0,0 0-10 0 0,-4 15 310 0 0,-38 98 738 0 0,-16 71-241 0 0,57-181-897 0 0,0-1 0 0 0,1 1 0 0 0,-1-1 1 0 0,1 1-1 0 0,0 0 0 0 0,-1-1 0 0 0,1 1 1 0 0,0 0-1 0 0,1-1 0 0 0,-1 1 0 0 0,0 0 1 0 0,1-1-1 0 0,0 1 0 0 0,-1 0 0 0 0,1-1 1 0 0,0 1-1 0 0,0-1 0 0 0,1 0 0 0 0,-1 1 1 0 0,0-1-1 0 0,1 0 0 0 0,-1 0 0 0 0,1 0 1 0 0,0 0-1 0 0,0 0 0 0 0,0 0 0 0 0,0 0 1 0 0,0 0-1 0 0,0-1 0 0 0,0 1 0 0 0,1-1 1 0 0,-1 0-1 0 0,0 0 0 0 0,1 0 0 0 0,-1 0 1 0 0,1 0-1 0 0,0 0 0 0 0,-1 0 0 0 0,1-1 1 0 0,-1 0-1 0 0,1 1 0 0 0,0-1 0 0 0,-1 0 1 0 0,3 0-24 0 0,-3 0-8 0 0,0 0 0 0 0,0 1 0 0 0,0-1 0 0 0,0 0 0 0 0,0 0 0 0 0,0 0 1 0 0,0-1-1 0 0,0 1 0 0 0,0 0 0 0 0,0-1 0 0 0,0 0 0 0 0,0 1 0 0 0,0-1 1 0 0,0 0-1 0 0,0 0 0 0 0,0 0 0 0 0,-1 0 0 0 0,1 0 0 0 0,0 0 0 0 0,-1-1 0 0 0,1 1 1 0 0,-1 0-1 0 0,1-1 0 0 0,-1 1 0 0 0,1-1 0 0 0,-1 0 0 0 0,0 1 0 0 0,0-1 1 0 0,0 0-1 0 0,0 0 0 0 0,0 0 0 0 0,-1 0 0 0 0,1 0 0 0 0,0 0 0 0 0,-1 0 1 0 0,0 0-1 0 0,1-1 8 0 0,0 1-104 0 0,0-1-75 0 0,21-47-4121 0 0,-5 18-6643 0 0,-13 24-221 0 0</inkml:trace>
  <inkml:trace contextRef="#ctx0" brushRef="#br0" timeOffset="798.468">243 144 6257 0 0,'0'0'1355'0'0,"0"0"-213"0"0,0 0-191 0 0,0 0-114 0 0,0 0-97 0 0,0 0-178 0 0,0 0-230 0 0,0 0-252 0 0,0 0-243 0 0,0 0-167 0 0,0 0-44 0 0,0 0 102 0 0,0 0 193 0 0,-4-3 215 0 0,-12-9 207 0 0,14 7-702 0 0,13 3 14580 0 0,-17 9-12964 0 0,-87 100-1037 0 0,-32 51-73 0 0,117-142-37 0 0,17-22 215 0 0,18-25 97 0 0,-25 30-449 0 0,177-190 404 0 0,-164 172-378 0 0,1 1 0 0 0,0 1-1 0 0,1 0 1 0 0,1 2 0 0 0,0 0 0 0 0,1 1 0 0 0,1 0-1 0 0,0 2 1 0 0,1 0 0 0 0,0 2 0 0 0,2 0 1 0 0,26 2-67 0 0,-48 34 150 0 0,9 21-23 0 0,-3-1 1 0 0,-2 2 0 0 0,-1-1-1 0 0,-4 30-60 0 0,25-77-2649 0 0,-11-5 473 0 0,-5 0-2702 0 0,-2 0-7065 0 0</inkml:trace>
  <inkml:trace contextRef="#ctx0" brushRef="#br0" timeOffset="1217.779">896 530 7586 0 0,'0'0'2235'0'0,"0"0"-763"0"0,0 0-154 0 0,0 0 253 0 0,0 0 185 0 0,0 0-48 0 0,0 0-243 0 0,0 0-293 0 0,0 0-202 0 0,0 0-112 0 0,0 0-83 0 0,0 0-91 0 0,4-15-102 0 0,7-46-91 0 0,-11 61-475 0 0,0 0-1 0 0,-1 1 1 0 0,1-1 0 0 0,0 1 0 0 0,-1-1 0 0 0,1 0 0 0 0,0 0 0 0 0,-1 1 0 0 0,1-1 0 0 0,-1 0 0 0 0,1 0 0 0 0,0 1 0 0 0,-1-1 0 0 0,1 0 0 0 0,-1 0 0 0 0,1 0 0 0 0,-1 0 0 0 0,1 0 0 0 0,-1 0-1 0 0,1 0 1 0 0,0 0 0 0 0,-1 0 0 0 0,1 0 0 0 0,-1 0 0 0 0,1 0 0 0 0,-1 0 0 0 0,1 0 0 0 0,-1 0 0 0 0,1 0 0 0 0,-1 0 0 0 0,1 0 0 0 0,0-1 0 0 0,-1 1 0 0 0,1 0 0 0 0,-1 0 0 0 0,1-1-1 0 0,0 1 1 0 0,-1 0 0 0 0,1 0 0 0 0,0-1 0 0 0,-1 1 0 0 0,1-1 0 0 0,0 1 0 0 0,-1 0 0 0 0,1-1 0 0 0,0 1 0 0 0,0-1 0 0 0,-1 1 0 0 0,1 0 0 0 0,0-1 0 0 0,0 1 0 0 0,0-1 0 0 0,0 1 0 0 0,0-1-1 0 0,0 1 1 0 0,0-1 0 0 0,0 1 0 0 0,0 0 0 0 0,0-1 0 0 0,0 1 0 0 0,0-1 0 0 0,0 1 0 0 0,0-1 0 0 0,0 1 0 0 0,0-1 0 0 0,0 1 0 0 0,1-1-16 0 0,-15 14 97 0 0,0 1 0 0 0,1 1 0 0 0,1 0 0 0 0,1 0 0 0 0,0 1-1 0 0,1 0 1 0 0,0 1 0 0 0,2 0 0 0 0,0 1 0 0 0,1 0 0 0 0,0 0 0 0 0,2 0 0 0 0,0 2-97 0 0,4-15-2 0 0,0-1 0 0 0,0 0 0 0 0,0 1 0 0 0,1-1 0 0 0,0 0 0 0 0,0 1 0 0 0,0-1 0 0 0,0 1 0 0 0,1-1 0 0 0,-1 0 0 0 0,1 1 0 0 0,0-1 0 0 0,1 0 0 0 0,-1 0 0 0 0,1 0 0 0 0,-1 0 0 0 0,1 0 0 0 0,1 0 0 0 0,-1 0 0 0 0,0-1 0 0 0,1 1 0 0 0,0-1 0 0 0,0 1 0 0 0,0-1 0 0 0,0 0 1 0 0,0 0-1 0 0,1-1 0 0 0,-1 1 0 0 0,1-1 0 0 0,0 0 0 0 0,0 0 0 0 0,0 0 0 0 0,0 0 0 0 0,0 0 0 0 0,0-1 0 0 0,0 0 0 0 0,1 0 0 0 0,-1 0 0 0 0,3 0 2 0 0,2-1-364 0 0,1-1 0 0 0,-1 0 0 0 0,1-1-1 0 0,-1 0 1 0 0,0 0 0 0 0,0-1 0 0 0,0 0 0 0 0,0 0 0 0 0,0-1 0 0 0,0-1 0 0 0,-1 1 0 0 0,0-1 0 0 0,0-1 0 0 0,2-1 364 0 0,18-11-4149 0 0,-16 11-108 0 0,-1-1-6894 0 0</inkml:trace>
  <inkml:trace contextRef="#ctx0" brushRef="#br0" timeOffset="1501.655">1298 427 12115 0 0,'0'0'1935'0'0,"0"0"-624"0"0,0 0-327 0 0,0 0-91 0 0,0 0-22 0 0,0 0 24 0 0,0 0-43 0 0,0 0-112 0 0,0 0-142 0 0,0 0-155 0 0,-30 32-137 0 0,-90 100-86 0 0,70-62 18 0 0,46-58-196 0 0,2-8-7 0 0,0 0-1 0 0,0-1 1 0 0,0 1-1 0 0,0 0 0 0 0,1 0 1 0 0,0 0-1 0 0,0 0 1 0 0,0 0-1 0 0,0 0 0 0 0,0 0 1 0 0,1 0-1 0 0,-1 0 0 0 0,1 1 1 0 0,1-1-1 0 0,-1 0 1 0 0,0 0-1 0 0,1 0 0 0 0,0 0 1 0 0,0 1-1 0 0,0-1 1 0 0,0-1-1 0 0,1 1 0 0 0,0 0 1 0 0,0 0-1 0 0,0 0 0 0 0,0-1 1 0 0,0 1-1 0 0,1-1 1 0 0,-1 0-1 0 0,1 0 0 0 0,0 0 1 0 0,0 0-1 0 0,0 0 1 0 0,1 0-1 0 0,-1-1 0 0 0,0 0 1 0 0,4 2-35 0 0,5-2 129 0 0,-1-1 0 0 0,1 0 1 0 0,-1-1-1 0 0,1-1 0 0 0,-1 0 1 0 0,1 0-1 0 0,-1-1 0 0 0,0 0 1 0 0,0-1-1 0 0,0-1 0 0 0,0 1 1 0 0,0-2-1 0 0,-1 1 0 0 0,1-2 1 0 0,-1 1-1 0 0,-1-1 0 0 0,1-1 1 0 0,-1 0-1 0 0,0 0 0 0 0,0-1 0 0 0,-1 0 1 0 0,0 0-1 0 0,-1-1 0 0 0,0 0 1 0 0,0-1-1 0 0,-1 1 0 0 0,0-1 1 0 0,-1 0-1 0 0,0-1 0 0 0,0 1 1 0 0,-1-1-1 0 0,2-10-129 0 0,-4 17-32 0 0,0 0 0 0 0,-1 0 0 0 0,0 0 1 0 0,0-1-1 0 0,0 1 0 0 0,0 0 0 0 0,-1 0 0 0 0,1-1 0 0 0,-1 1 1 0 0,0 0-1 0 0,-1-1 0 0 0,1 1 0 0 0,-1 0 0 0 0,1 0 0 0 0,-1-1 0 0 0,-1 1 1 0 0,1 0-1 0 0,-1 0 0 0 0,1 0 0 0 0,-1 0 0 0 0,0 1 0 0 0,0-1 1 0 0,-1 0-1 0 0,1 1 0 0 0,-1-1 0 0 0,0 1 0 0 0,0 0 0 0 0,0 0 0 0 0,0 0 1 0 0,-1 0-1 0 0,1 1 0 0 0,-1-1 0 0 0,1 1 0 0 0,-1 0 0 0 0,0 0 1 0 0,0 0-1 0 0,0 1 0 0 0,0-1 0 0 0,0 1 0 0 0,0 0 0 0 0,-3 0 32 0 0,-40 9-2799 0 0,20 9-6123 0 0,18-9-3136 0 0</inkml:trace>
  <inkml:trace contextRef="#ctx0" brushRef="#br0" timeOffset="1863.971">1834 394 13355 0 0,'0'0'4110'0'0,"0"0"-2296"0"0,0 0-874 0 0,0 0-129 0 0,0 0-92 0 0,0 0-141 0 0,0 0-155 0 0,0 0-95 0 0,0 0-45 0 0,0 0-28 0 0,0 0-35 0 0,0 0-52 0 0,-29 16-58 0 0,-86 47-52 0 0,61-21-11 0 0,50-35-51 0 0,3-4-4 0 0,1 0 1 0 0,0-1-1 0 0,0 1 1 0 0,0-1-1 0 0,0 1 1 0 0,0-1-1 0 0,0 1 1 0 0,1-1-1 0 0,0 1 1 0 0,-1-1-1 0 0,1 1 1 0 0,0-1-1 0 0,0 0 1 0 0,0 1-1 0 0,0-1 1 0 0,1 0-1 0 0,-1 0 1 0 0,0 0 0 0 0,1 0-1 0 0,0 0 1 0 0,-1 0-1 0 0,1 0 1 0 0,0-1-1 0 0,0 1 1 0 0,0 0-1 0 0,0-1 1 0 0,0 0-1 0 0,1 1 1 0 0,-1-1-1 0 0,0 0 1 0 0,1 0-1 0 0,-1 0 1 0 0,0-1-1 0 0,1 1 1 0 0,-1-1-1 0 0,1 1 1 0 0,-1-1-1 0 0,1 0 1 0 0,0 0 0 0 0,-1 0-1 0 0,1 0 1 0 0,-1 0-1 0 0,3-1 8 0 0,17 8 9 0 0,-17-6 9 0 0,1 0 0 0 0,-1 1 0 0 0,1 0 0 0 0,-1 0 0 0 0,0 1 0 0 0,0-1 0 0 0,0 1 0 0 0,0 0 0 0 0,0 0 0 0 0,0 1 0 0 0,-1-1 0 0 0,0 1-1 0 0,0 0 1 0 0,0 1 0 0 0,0-1 0 0 0,0 0 0 0 0,-1 1 0 0 0,0 0 0 0 0,0 0 0 0 0,0 0 0 0 0,-1 0 0 0 0,0 0 0 0 0,0 1 0 0 0,0-1 0 0 0,0 3-18 0 0,-2-4 54 0 0,-1 0 0 0 0,0-1 0 0 0,0 1 1 0 0,0-1-1 0 0,-1 1 0 0 0,1-1 1 0 0,-1 1-1 0 0,1-1 0 0 0,-1 0 1 0 0,0 0-1 0 0,-1 0 0 0 0,1 0 1 0 0,0 0-1 0 0,-1 0 0 0 0,0 0 0 0 0,0-1 1 0 0,1 1-1 0 0,-1-1 0 0 0,-1 0 1 0 0,1 0-1 0 0,0 0 0 0 0,0-1 1 0 0,-1 1-1 0 0,1-1 0 0 0,-2 1-54 0 0,-95 25 251 0 0,98-27-620 0 0,-37 1 804 0 0,29-5-2943 0 0,4-4-3907 0 0,6 5-3830 0 0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51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155 538 15595 0 0,'0'0'3272'0'0,"0"0"-1684"0"0,0 0-729 0 0,0 0-166 0 0,0 0-87 0 0,0 0-101 0 0,0 0-122 0 0,0 0-100 0 0,0 0-77 0 0,0 0-47 0 0,0 0-43 0 0,-20 33-30 0 0,-62 102-34 0 0,77-128-51 0 0,0 0 1 0 0,0 0 0 0 0,0 0 0 0 0,1 1-1 0 0,0 0 1 0 0,0 0 0 0 0,1 0 0 0 0,0 0-1 0 0,1 1 1 0 0,0-1 0 0 0,0 1 0 0 0,0-1-1 0 0,1 1 1 0 0,1 0 0 0 0,0-1 0 0 0,0 9-2 0 0,0-10-4 0 0,1-3 5 0 0,-1-1-1 0 0,1 1 1 0 0,-1-1 0 0 0,1 1 0 0 0,0-1 0 0 0,0 0 0 0 0,1 1 0 0 0,-1-1 0 0 0,1 0 0 0 0,-1 0 0 0 0,1 0 0 0 0,0 0 0 0 0,0 0 0 0 0,1 0 0 0 0,-1 0 0 0 0,0-1 0 0 0,1 1 0 0 0,0-1 0 0 0,-1 0 0 0 0,1 0 0 0 0,0 0 0 0 0,0 0 0 0 0,0 0 0 0 0,1-1 0 0 0,-1 1 0 0 0,0-1 0 0 0,1 0 0 0 0,-1 0 0 0 0,1 0 0 0 0,-1 0 0 0 0,1-1 0 0 0,-1 1 0 0 0,1-1 0 0 0,2 0-1 0 0,6 1 108 0 0,-1-1-1 0 0,0-1 1 0 0,1 1 0 0 0,-1-2 0 0 0,0 0 0 0 0,0 0 0 0 0,0-1 0 0 0,0 0 0 0 0,0-1 0 0 0,4-2-108 0 0,-1 0 153 0 0,-1-1 1 0 0,0 0-1 0 0,0-1 1 0 0,0 0-1 0 0,-1-1 1 0 0,0-1-1 0 0,-1 1 1 0 0,0-2-1 0 0,-1 0 1 0 0,0 0-1 0 0,-1-1 1 0 0,0 0-1 0 0,-1 0 0 0 0,0-1 1 0 0,-1 0-1 0 0,0-1 1 0 0,-1 0-1 0 0,-1 0 1 0 0,0 0-1 0 0,-1 0 1 0 0,0-1-1 0 0,-1 1 1 0 0,-1-1-1 0 0,0-10-153 0 0,-1 20-14 0 0,0-1 0 0 0,-1 0-1 0 0,1 1 1 0 0,-1-1 0 0 0,-1 0 0 0 0,1 0-1 0 0,-1 1 1 0 0,0-1 0 0 0,0 0-1 0 0,-1 1 1 0 0,1-1 0 0 0,-1 1 0 0 0,-1 0-1 0 0,1-1 1 0 0,-1 1 0 0 0,0 0 0 0 0,0 1-1 0 0,0-1 1 0 0,-1 0 0 0 0,1 1-1 0 0,-1 0 1 0 0,0 0 0 0 0,0 0 0 0 0,-1 0-1 0 0,1 1 1 0 0,-1-1 0 0 0,0 1-1 0 0,0 0 1 0 0,0 1 0 0 0,0-1 0 0 0,-1 1-1 0 0,1 0 1 0 0,0 1 0 0 0,-5-2 14 0 0,2 2-172 0 0,-1 1 0 0 0,0 0 0 0 0,1 0 0 0 0,-1 1 0 0 0,1 0 0 0 0,-1 1 0 0 0,1-1 0 0 0,-1 2 0 0 0,1-1 0 0 0,0 1 0 0 0,0 0-1 0 0,0 1 1 0 0,0 0 0 0 0,-2 2 172 0 0,-64 43-8633 0 0,64-41 6117 0 0,-11 4-9454 0 0</inkml:trace>
  <inkml:trace contextRef="#ctx0" brushRef="#br0" timeOffset="247.146">1 741 13299 0 0,'0'0'3643'0'0,"0"0"-1360"0"0,0 0-702 0 0,0 0-208 0 0,0 0-132 0 0,0 0-90 0 0,32-15-143 0 0,102-44-160 0 0,-65 35 340 0 0,-65 23-1141 0 0,-1 0 1 0 0,1 0-1 0 0,-1 1 0 0 0,1 0 0 0 0,0 0 1 0 0,-1 0-1 0 0,1 0 0 0 0,0 0 0 0 0,-1 1 1 0 0,1-1-1 0 0,0 1 0 0 0,-1 0 0 0 0,1 0 1 0 0,-1 1-1 0 0,0-1 0 0 0,1 1 0 0 0,-1-1 1 0 0,0 1-1 0 0,0 0 0 0 0,0 1 0 0 0,0-1 1 0 0,0 0-1 0 0,0 1 0 0 0,-1-1 0 0 0,1 1 1 0 0,-1 0-1 0 0,0 0 0 0 0,1 0-47 0 0,2 5 11 0 0,0-1-1 0 0,1 0 0 0 0,0 0 1 0 0,1 0-1 0 0,-1-1 1 0 0,1 0-1 0 0,1 0 0 0 0,-1-1 1 0 0,1 0-1 0 0,0 0 1 0 0,0-1-1 0 0,0 0 0 0 0,1 0 1 0 0,-1-1-1 0 0,1 0 1 0 0,0 0-1 0 0,0-1 0 0 0,0-1 1 0 0,0 1-1 0 0,8-1-10 0 0,32-4-568 0 0,-18-8-5005 0 0,-28 10-979 0 0,2 1-5764 0 0</inkml:trace>
  <inkml:trace contextRef="#ctx0" brushRef="#br0" timeOffset="500.165">744 693 15491 0 0,'0'0'5260'0'0,"0"0"-3508"0"0,0 0-1079 0 0,0 0 63 0 0,0 0 93 0 0,0 0-33 0 0,0 0-121 0 0,0 0-175 0 0,0 0-132 0 0,0 0-87 0 0,34-5-72 0 0,107-18-38 0 0,108-8-481 0 0,-223 21-850 0 0,-12-1-5783 0 0,-12 10-4431 0 0</inkml:trace>
  <inkml:trace contextRef="#ctx0" brushRef="#br0" timeOffset="745.043">1011 428 17972 0 0,'0'0'1437'0'0,"0"0"-444"0"0,0 0-28 0 0,0 0 153 0 0,0 0 2 0 0,0 0-170 0 0,0 0-236 0 0,0 0-192 0 0,0 0-143 0 0,-10 36-114 0 0,-30 111-77 0 0,11-34 37 0 0,17-11 289 0 0,26-53-2158 0 0,25-18-6400 0 0,-34-30-3453 0 0</inkml:trace>
  <inkml:trace contextRef="#ctx0" brushRef="#br0" timeOffset="1967.801">1460 774 4577 0 0,'0'0'1542'0'0,"0"0"-174"0"0,0 0 115 0 0,0 0 236 0 0,0 0 76 0 0,0 0-159 0 0,0 0-283 0 0,0 0-286 0 0,0 0-189 0 0,0 0-68 0 0,0 0-13 0 0,0 0-12 0 0,0 0-17 0 0,12 2 624 0 0,15-36 70 0 0,93-73-287 0 0,-118 106-1167 0 0,0 0 1 0 0,0 0 0 0 0,0 0-1 0 0,0 1 1 0 0,0-1 0 0 0,0 1-1 0 0,1-1 1 0 0,-1 1 0 0 0,0 0 0 0 0,0 0-1 0 0,0 0 1 0 0,1 0 0 0 0,-1 0-1 0 0,0 0 1 0 0,0 1 0 0 0,0-1-1 0 0,1 1 1 0 0,-1 0 0 0 0,0-1-1 0 0,0 1 1 0 0,0 0 0 0 0,0 0 0 0 0,0 0-1 0 0,0 1 1 0 0,-1-1 0 0 0,1 0-1 0 0,0 1 1 0 0,-1-1 0 0 0,1 1-1 0 0,0-1 1 0 0,-1 1 0 0 0,1 1-9 0 0,42 62-17 0 0,-43-62 25 0 0,14 26-6 0 0,-2 1 1 0 0,-2 0-1 0 0,0 0 0 0 0,-2 1 0 0 0,-2 0 1 0 0,0 1-1 0 0,-2 0 0 0 0,-2 0 0 0 0,-1 0 1 0 0,-1 1-3 0 0,-3-10-20 0 0,0 1 1 0 0,-1-1 0 0 0,-2-1 0 0 0,0 1 0 0 0,-2-1 0 0 0,0 0-1 0 0,-1 0 1 0 0,-2 0 0 0 0,0-2 0 0 0,-1 1 0 0 0,-1-1-1 0 0,-1-1 1 0 0,-9 11 19 0 0,13-17-2 0 0,-2 0-1 0 0,0-1 1 0 0,0 0-1 0 0,-1 0 1 0 0,-1-1-1 0 0,1-1 1 0 0,-2 0-1 0 0,0-1 0 0 0,0 0 1 0 0,-5 2 2 0 0,-35 7 307 0 0,51-58 123 0 0,8 24-400 0 0,0 0-1 0 0,1 0 0 0 0,0 1 0 0 0,2 0 0 0 0,0 0 1 0 0,0 1-1 0 0,1 0 0 0 0,1 1 0 0 0,1-1-29 0 0,12-18 32 0 0,113-186-1642 0 0,-124 195-890 0 0,-6 9-5170 0 0,-2 7-3886 0 0</inkml:trace>
  <inkml:trace contextRef="#ctx0" brushRef="#br0" timeOffset="2430.492">1391 421 7810 0 0,'0'0'2383'0'0,"0"0"-592"0"0,0 0-436 0 0,0 0-106 0 0,0 0 14 0 0,0 0 55 0 0,0 0-39 0 0,0 0-84 0 0,0 0-150 0 0,0 0-184 0 0,0 0-125 0 0,0 0-124 0 0,0 0-88 0 0,30-16-88 0 0,95-48-77 0 0,-22-1 378 0 0,31-67 458 0 0,-133 133-1178 0 0,0 0-1 0 0,0 1 1 0 0,0-1 0 0 0,0 0-1 0 0,0 0 1 0 0,0 0-1 0 0,0 1 1 0 0,-1-1-1 0 0,1 0 1 0 0,0 1 0 0 0,-1-1-1 0 0,0 0 1 0 0,1 1-1 0 0,-1-1 1 0 0,0 1-1 0 0,1-1 1 0 0,-1 1-1 0 0,0-1 1 0 0,0 1 0 0 0,0-1-1 0 0,0 1 1 0 0,-1-1-1 0 0,1 1 1 0 0,0-1-1 0 0,-1 0 1 0 0,1 1 0 0 0,0-1-1 0 0,-1 1 1 0 0,0-1-1 0 0,1 0 1 0 0,-1 1-1 0 0,0-1 1 0 0,0 1-17 0 0,0 6 79 0 0,0 8-70 0 0,1 1 1 0 0,0-1 0 0 0,1 0 0 0 0,1 0-1 0 0,0 0 1 0 0,1 0 0 0 0,1 0 0 0 0,1 0-1 0 0,0-1 1 0 0,1 0 0 0 0,1 0 0 0 0,0 0-1 0 0,4 5-9 0 0,48 50-1647 0 0,-41-64-2755 0 0,-13-5 345 0 0,2 0-7576 0 0</inkml:trace>
  <inkml:trace contextRef="#ctx0" brushRef="#br0" timeOffset="3349.988">2431 487 5585 0 0,'0'0'2346'0'0,"0"0"-339"0"0,0 0-30 0 0,0 0 76 0 0,0 0-115 0 0,0 0-219 0 0,0 0-311 0 0,0 0-269 0 0,0 0-226 0 0,0 0-157 0 0,0 0-111 0 0,0 0-57 0 0,5-9-61 0 0,15-28-64 0 0,-22 36-408 0 0,1-1 0 0 0,-1 1 0 0 0,1 0 1 0 0,-1 0-1 0 0,1 0 0 0 0,-1 1 0 0 0,0-1 0 0 0,1 0 0 0 0,-1 1 1 0 0,0-1-1 0 0,0 1 0 0 0,0-1 0 0 0,1 1 0 0 0,-1 0 0 0 0,0 0 1 0 0,0 0-1 0 0,0 0 0 0 0,0 0 0 0 0,1 0 0 0 0,-1 0 1 0 0,0 1-1 0 0,0-1 0 0 0,0 1 0 0 0,0-1-55 0 0,-12 5 29 0 0,-1 0 1 0 0,1 1-1 0 0,1 0 1 0 0,-1 1-1 0 0,1 0 0 0 0,0 1 1 0 0,1 1-1 0 0,0 0 1 0 0,-1 2-30 0 0,12-11 0 0 0,-1 1 0 0 0,-1 0 0 0 0,0 0-1 0 0,1 1 1 0 0,-1-1 0 0 0,1 0-1 0 0,-1 1 1 0 0,1 0 0 0 0,0-1-1 0 0,0 1 1 0 0,-1 0-1 0 0,1 0 1 0 0,1 0 0 0 0,-1 1-1 0 0,0-1 1 0 0,0 0 0 0 0,1 1-1 0 0,-1-1 1 0 0,1 1 0 0 0,0-1-1 0 0,0 1 1 0 0,0 0-1 0 0,0 0 1 0 0,0-1 0 0 0,1 1-1 0 0,-1 0 1 0 0,1 0 0 0 0,0 0-1 0 0,0 0 1 0 0,0 0 0 0 0,0-1-1 0 0,0 1 1 0 0,0 0-1 0 0,1 0 1 0 0,0 0 0 0 0,-1 0-1 0 0,1-1 1 0 0,0 1 0 0 0,0 0-1 0 0,1-1 1 0 0,-1 1 0 0 0,1-1-1 0 0,-1 1 1 0 0,1-1-1 0 0,1 2 1 0 0,157 88 186 0 0,-158-91-173 0 0,-1 1-1 0 0,1-1 1 0 0,-1 1 0 0 0,1-1 0 0 0,-1 1-1 0 0,0 0 1 0 0,0 0 0 0 0,0-1 0 0 0,0 1-1 0 0,0 0 1 0 0,0 0 0 0 0,0 0 0 0 0,-1 0-1 0 0,1 0 1 0 0,-1 0 0 0 0,1 0 0 0 0,-1 0-1 0 0,0 0 1 0 0,0 0 0 0 0,0 0 0 0 0,0 1-1 0 0,0-1 1 0 0,0 0 0 0 0,-1 0 0 0 0,1 0-1 0 0,-1 0 1 0 0,1 0 0 0 0,-1 0 0 0 0,0 0-1 0 0,0 0 1 0 0,0 0 0 0 0,0-1 0 0 0,0 1-1 0 0,0 0 1 0 0,0-1 0 0 0,-1 1 0 0 0,1 0-1 0 0,0-1 1 0 0,-1 1 0 0 0,0-1 0 0 0,1 0-13 0 0,-75 51 514 0 0,62-46-481 0 0,-3 3-16 0 0,-1 0-1 0 0,0-2 1 0 0,-1 0-1 0 0,1-1 0 0 0,-1-1 1 0 0,0-1-1 0 0,-1-1 0 0 0,-9 1-16 0 0,-6 0-629 0 0,35-4 245 0 0,6-18-4927 0 0,20-1-4423 0 0,-21 15-712 0 0</inkml:trace>
  <inkml:trace contextRef="#ctx0" brushRef="#br0" timeOffset="3548.259">2628 708 10954 0 0,'0'0'1145'0'0,"0"0"-713"0"0,0 0-144 0 0,0 0 0 0 0,0 0 16 0 0,0 0-80 0 0,0 0-128 0 0,0 0-176 0 0,0 0-88 0 0,0 0-96 0 0,0 0-120 0 0,0 0-48 0 0,0 0-184 0 0,0 0-385 0 0,-54 151-959 0 0,54-151-6866 0 0</inkml:trace>
  <inkml:trace contextRef="#ctx0" brushRef="#br0" timeOffset="3789.845">2657 270 9202 0 0,'0'0'4678'0'0,"0"0"-2352"0"0,0 0-983 0 0,0 0-175 0 0,0 0-97 0 0,0 0-145 0 0,0 0-205 0 0,0 0-241 0 0,0 0-254 0 0,0 0-268 0 0,0 0-190 0 0,0 0-65 0 0,0 0 5 0 0,1-16-47 0 0,-1-7 110 0 0,2-9-153 0 0,5 69-2934 0 0,-4-12-2511 0 0,-1-5-5054 0 0</inkml:trace>
  <inkml:trace contextRef="#ctx0" brushRef="#br0" timeOffset="4079.032">2777 822 11923 0 0,'0'0'2192'0'0,"0"0"-780"0"0,0 0-227 0 0,0 0 21 0 0,0 0-75 0 0,0 0-192 0 0,0 0-220 0 0,0 0-152 0 0,0 0-70 0 0,0 0-22 0 0,0 0-40 0 0,24-33-63 0 0,75-100-53 0 0,-37 30 443 0 0,-59 98-648 0 0,7-14-224 0 0,-4 33-428 0 0,-7 15 415 0 0,0-20 99 0 0,0-1-1 0 0,1 1 1 0 0,0 0 0 0 0,0 0-1 0 0,1-1 1 0 0,0 1-1 0 0,0 0 1 0 0,1-1 0 0 0,0 1-1 0 0,1-1 1 0 0,0 1 0 0 0,0-1-1 0 0,0 0 1 0 0,1 0 0 0 0,5 7 24 0 0,-7-13 48 0 0,0 1 1 0 0,0 0-1 0 0,1-1 1 0 0,-1 1 0 0 0,0-1-1 0 0,1 0 1 0 0,0 0-1 0 0,0 0 1 0 0,-1 0 0 0 0,1 0-1 0 0,0-1 1 0 0,0 1-1 0 0,0-1 1 0 0,1 0 0 0 0,-1 0-1 0 0,0 0 1 0 0,0 0-1 0 0,1 0 1 0 0,-1-1 0 0 0,1 0-1 0 0,-1 1 1 0 0,0-1-1 0 0,1-1 1 0 0,-1 1 0 0 0,1 0-1 0 0,-1-1 1 0 0,2 0-49 0 0,1-1 143 0 0,0-1 1 0 0,0 0 0 0 0,0 0-1 0 0,0-1 1 0 0,-1 0-1 0 0,1 0 1 0 0,-1 0-1 0 0,0 0 1 0 0,0-1-1 0 0,-1 0 1 0 0,1 0 0 0 0,-1 0-1 0 0,0 0 1 0 0,-1-1-1 0 0,1 0 1 0 0,1-4-144 0 0,26-60-2161 0 0,-22 54-4497 0 0,-5 8-4971 0 0</inkml:trace>
  <inkml:trace contextRef="#ctx0" brushRef="#br0" timeOffset="4365.004">3467 351 14915 0 0,'0'0'1275'0'0,"0"0"-201"0"0,0 0-7 0 0,0 0-18 0 0,0 0-134 0 0,0 0-207 0 0,-24 33-196 0 0,-74 109-152 0 0,59-51 14 0 0,37-74-308 0 0,-1-10-39 0 0,1 0-1 0 0,0 0 0 0 0,1 0 0 0 0,0 1 0 0 0,0-1 0 0 0,0 1 0 0 0,1-1 0 0 0,1 0 0 0 0,-1 1 0 0 0,1-1 0 0 0,0 1 1 0 0,0-1-1 0 0,1 0 0 0 0,0 0 0 0 0,1 0 0 0 0,-1 0 0 0 0,1 0 0 0 0,1 0 0 0 0,-1-1 0 0 0,1 1 0 0 0,0-1 1 0 0,1 0-1 0 0,0 0 0 0 0,-1-1 0 0 0,2 1 0 0 0,-1-1 0 0 0,1 0 0 0 0,-1-1 0 0 0,2 1 0 0 0,4 2-26 0 0,0-3 116 0 0,0 0 0 0 0,1-1 0 0 0,-1 0 0 0 0,1-1 0 0 0,0 0 0 0 0,0-1 0 0 0,0 0 0 0 0,0-1 0 0 0,0 0 0 0 0,0-1 0 0 0,0 0 0 0 0,-1-1 0 0 0,1 0 0 0 0,0-1 0 0 0,-1-1 0 0 0,0 0 0 0 0,1 0 0 0 0,-1-1 0 0 0,-1 0 0 0 0,1-1 0 0 0,-1 0 0 0 0,0-1 0 0 0,-1 0 0 0 0,1-1 0 0 0,-1 0 0 0 0,-1 0 0 0 0,0-1 0 0 0,0 0 0 0 0,0 0 0 0 0,-1-1 0 0 0,4-8-116 0 0,-5 6 42 0 0,0 0-1 0 0,-1 0 1 0 0,-1 0 0 0 0,0-1 0 0 0,-1 0 0 0 0,0 0 0 0 0,-1 0 0 0 0,-1 0-1 0 0,0 0 1 0 0,0 0 0 0 0,-1 0 0 0 0,-1 0 0 0 0,-1-1-42 0 0,2 8-51 0 0,-2 1 0 0 0,1 0 0 0 0,-1-1 0 0 0,0 1 0 0 0,0 0 0 0 0,0 0 0 0 0,-1 0 0 0 0,0 0 0 0 0,0 0 0 0 0,0 1 0 0 0,0-1 0 0 0,-1 1 0 0 0,1 0 0 0 0,-1 0 0 0 0,-1 0 0 0 0,1 0 0 0 0,0 1 0 0 0,-1 0 0 0 0,1 0 0 0 0,-1 0 0 0 0,0 0 0 0 0,0 1 0 0 0,0 0 0 0 0,-1 0 0 0 0,1 0 0 0 0,0 1 0 0 0,-1 0 0 0 0,1 0 0 0 0,-1 0 0 0 0,0 0 0 0 0,1 1-1 0 0,-5 0 52 0 0,-49 5-2404 0 0,22 5-4277 0 0,15-3-5182 0 0</inkml:trace>
  <inkml:trace contextRef="#ctx0" brushRef="#br0" timeOffset="4614.436">3294 715 14675 0 0,'0'0'2674'0'0,"0"0"-808"0"0,0 0-253 0 0,0 0-42 0 0,33-18-146 0 0,101-58-189 0 0,-38 19 1562 0 0,-95 57-2784 0 0,0 0 1 0 0,-1-1 0 0 0,1 1-1 0 0,-1 0 1 0 0,1 0-1 0 0,0 0 1 0 0,-1 0-1 0 0,1 0 1 0 0,0 0-1 0 0,0 0 1 0 0,-1 0-1 0 0,1 0 1 0 0,0 0-1 0 0,-1 0 1 0 0,1 0-1 0 0,-1 1 1 0 0,1-1 0 0 0,0 0-1 0 0,-1 0 1 0 0,1 1-1 0 0,0-1 1 0 0,-1 0-1 0 0,1 1 1 0 0,-1-1-1 0 0,1 1 1 0 0,-1-1-1 0 0,1 1 1 0 0,-1-1-1 0 0,1 1 1 0 0,-1-1-1 0 0,0 1 1 0 0,1-1 0 0 0,-1 1-1 0 0,0-1 1 0 0,1 1-1 0 0,-1 0 1 0 0,0-1-1 0 0,0 1 1 0 0,1 0-1 0 0,-1-1 1 0 0,0 1-1 0 0,0 0 1 0 0,0-1-1 0 0,0 1 1 0 0,0 0-1 0 0,0-1 1 0 0,0 1 0 0 0,0 0-1 0 0,0-1 1 0 0,0 1-1 0 0,-1 0 1 0 0,1-1-15 0 0,2 8-17 0 0,-2-3-18 0 0,0 0 0 0 0,1 0 1 0 0,-1 0-1 0 0,1 0 0 0 0,0 0 1 0 0,1 0-1 0 0,-1-1 0 0 0,1 1 0 0 0,0 0 1 0 0,0-1-1 0 0,1 1 0 0 0,-1-1 1 0 0,1 1-1 0 0,0-1 0 0 0,0 0 0 0 0,1-1 1 0 0,-1 1-1 0 0,1 0 0 0 0,-1-1 1 0 0,1 0-1 0 0,0 0 0 0 0,1 0 0 0 0,-1 0 1 0 0,0-1-1 0 0,1 1 0 0 0,0-1 1 0 0,-1 0-1 0 0,1-1 0 0 0,0 1 0 0 0,0-1 1 0 0,0 0-1 0 0,0 0 0 0 0,3 0 35 0 0,81-14-3080 0 0,-53-7-4354 0 0,-27 12-1949 0 0</inkml:trace>
  <inkml:trace contextRef="#ctx0" brushRef="#br0" timeOffset="5383.961">3519 1 12875 0 0,'0'0'4631'0'0,"0"0"-2633"0"0,0 0-907 0 0,0 0-61 0 0,0 0-98 0 0,0 0-160 0 0,0 0-241 0 0,0 0-222 0 0,0 0-82 0 0,0 0 24 0 0,0 0 47 0 0,0 0 22 0 0,0 0-25 0 0,11-1-67 0 0,88 6 188 0 0,44 31 162 0 0,-139-32-558 0 0,-1 0 0 0 0,0-1 0 0 0,0 1 0 0 0,-1 0 1 0 0,1 1-1 0 0,-1-1 0 0 0,0 0 0 0 0,0 1 0 0 0,0-1 1 0 0,0 1-1 0 0,-1 0 0 0 0,0-1 0 0 0,0 1 0 0 0,0 0 1 0 0,-1 0-1 0 0,0 0 0 0 0,0 0 0 0 0,0-1 0 0 0,0 4-20 0 0,1 14 54 0 0,20 188 134 0 0,-14-155-166 0 0,-2-1-1 0 0,-2 1 1 0 0,-3-1-1 0 0,-2 1 1 0 0,-3 0 0 0 0,-10 48-22 0 0,-11 117-48 0 0,46-53 70 0 0,-19-165 43 0 0,-1 0-1 0 0,1 0 0 0 0,-1 0 1 0 0,0 0-1 0 0,1 0 1 0 0,-1 1-1 0 0,0-1 1 0 0,0 0-1 0 0,0 0 0 0 0,-1 0 1 0 0,1 0-1 0 0,0 1 1 0 0,-1-1-1 0 0,0 0 1 0 0,1 0-1 0 0,-1 0 0 0 0,0 0 1 0 0,0 0-1 0 0,0 0 1 0 0,0 0-1 0 0,0-1 1 0 0,-1 1-1 0 0,1 0 0 0 0,0-1 1 0 0,-1 1-1 0 0,0 0 1 0 0,1-1-1 0 0,-1 0 1 0 0,-1 2-65 0 0,-31-15 186 0 0,0 9-218 0 0,0 2-1 0 0,0 1 1 0 0,0 2-1 0 0,0 1 0 0 0,0 2 1 0 0,0 1-1 0 0,-9 4 33 0 0,38-9-1277 0 0,9-4-4840 0 0,-1 2 3068 0 0,2-3-9549 0 0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27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1105 7170 0 0,'0'0'814'0'0,"0"0"-378"0"0,0 0-274 0 0,0 0 110 0 0,0 0 440 0 0,0 0 444 0 0,0 0 189 0 0,0 0 48 0 0,0 0-62 0 0,0 0-209 0 0,0 0-157 0 0,31 0-50 0 0,98-3-17 0 0,-121 2-783 0 0,-1 1 1 0 0,1-1 0 0 0,-1 0 0 0 0,1-1 0 0 0,-1 0-1 0 0,0 0 1 0 0,0 0 0 0 0,0-1 0 0 0,0 0 0 0 0,0 0-1 0 0,0-1 1 0 0,-1 0 0 0 0,2-1-116 0 0,6-5 274 0 0,59-43 398 0 0,-2-3 1 0 0,-4-3 0 0 0,-1-3 0 0 0,-4-3-1 0 0,-2-3 1 0 0,-4-2 0 0 0,33-54-673 0 0,206-329 804 0 0,-255 405-720 0 0,-34 67-72 0 0,9 75 151 0 0,-5 1 0 0 0,-3 0 0 0 0,-4 0 0 0 0,-9 76-163 0 0,4-130 20 0 0,-2 0 0 0 0,-2 0 0 0 0,-1 0 1 0 0,-3 0-1 0 0,-7 19-20 0 0,12-46 5 0 0,0 0 1 0 0,-1 0-1 0 0,-1-1 1 0 0,0 0-1 0 0,-1 0 1 0 0,0 0 0 0 0,-1-1-1 0 0,0-1 1 0 0,-1 0-1 0 0,-1 0 1 0 0,1-1-1 0 0,-2 0 1 0 0,1 0-1 0 0,-1-2 1 0 0,-1 1-1 0 0,-11 5-5 0 0,7-7 3 0 0,-1-1 0 0 0,0-1-1 0 0,0 0 1 0 0,0-2 0 0 0,-1 0-1 0 0,1 0 1 0 0,-1-2 0 0 0,1-1-1 0 0,-1 0 1 0 0,0-1 0 0 0,1-1-1 0 0,-1-1 1 0 0,1 0 0 0 0,-7-3-3 0 0,8 2-14 0 0,0 0 0 0 0,1-2 0 0 0,0 1 1 0 0,0-2-1 0 0,0 0 0 0 0,1-1 0 0 0,0-1 1 0 0,1 0-1 0 0,-11-8 14 0 0,25 16-51 0 0,-1 1 1 0 0,1-1 0 0 0,-1 1 0 0 0,1 0-1 0 0,-1-1 1 0 0,1 1 0 0 0,0-1 0 0 0,-1 1-1 0 0,1-1 1 0 0,0 1 0 0 0,-1-1-1 0 0,1 0 1 0 0,0 1 0 0 0,0-1 0 0 0,-1 1-1 0 0,1-1 1 0 0,0 0 0 0 0,0 1 0 0 0,0-1-1 0 0,0 1 1 0 0,0-1 0 0 0,0 0-1 0 0,0 1 1 0 0,0-1 0 0 0,0 0 0 0 0,0 1-1 0 0,0-1 1 0 0,0 1 0 0 0,0-1 0 0 0,1 0-1 0 0,-1 1 1 0 0,0-1 0 0 0,0 1-1 0 0,1-1 1 0 0,-1 1 0 0 0,0-1 0 0 0,1 1-1 0 0,-1-1 1 0 0,1 1 0 0 0,-1-1 0 0 0,1 1-1 0 0,-1-1 1 0 0,0 1 0 0 0,1 0-1 0 0,0-1 1 0 0,-1 1 0 0 0,1 0 0 0 0,-1 0-1 0 0,1-1 1 0 0,-1 1 0 0 0,1 0-1 0 0,0 0 1 0 0,-1 0 0 0 0,1-1 0 0 0,0 1 50 0 0,40-10-6025 0 0,-34 9 2060 0 0,9-3-7866 0 0</inkml:trace>
  <inkml:trace contextRef="#ctx0" brushRef="#br0" timeOffset="317.652">1545 685 11642 0 0,'0'0'3002'0'0,"0"0"-1296"0"0,0 0-544 0 0,0 0-134 0 0,0 0-36 0 0,0 0-89 0 0,0 0-145 0 0,0 0-161 0 0,0 0-136 0 0,0 0-115 0 0,-31 34-129 0 0,-92 108-94 0 0,90-89-71 0 0,32-49-48 0 0,0 1 0 0 0,1 0 0 0 0,0-1 0 0 0,0 1 0 0 0,0-1 0 0 0,0 1 0 0 0,1 0 0 0 0,0-1 0 0 0,0 1 0 0 0,0-1 0 0 0,0 0 0 0 0,1 1 0 0 0,-1-1 0 0 0,1 0 0 0 0,1 0 0 0 0,-1 0 0 0 0,0 0 0 0 0,1 0 0 0 0,0 0 0 0 0,0-1 0 0 0,0 1 0 0 0,0-1 0 0 0,0 0 0 0 0,1 0 0 0 0,0 0 0 0 0,-1 0 0 0 0,1-1 0 0 0,0 0 0 0 0,0 0 0 0 0,0 0 0 0 0,1 0 0 0 0,-1 0 0 0 0,0-1 0 0 0,3 1-4 0 0,2 0 87 0 0,1 0 0 0 0,0-1 1 0 0,-1 0-1 0 0,1-1 0 0 0,0 0 0 0 0,-1 0 1 0 0,1-1-1 0 0,0 0 0 0 0,-1-1 0 0 0,1 0 1 0 0,-1-1-1 0 0,0 0 0 0 0,1 0 0 0 0,-1-1 1 0 0,-1 0-1 0 0,1 0 0 0 0,-1-1 0 0 0,1-1 1 0 0,-1 1-1 0 0,-1-1 0 0 0,1 0 0 0 0,-1-1 0 0 0,0 0 1 0 0,-1 0-1 0 0,1 0 0 0 0,-2-1 0 0 0,1 0 1 0 0,-1 0-1 0 0,0-1 0 0 0,0 1 0 0 0,-1-1 1 0 0,-1 0-1 0 0,1 0 0 0 0,-1-1 0 0 0,-1 1 1 0 0,1-7-88 0 0,-2 12 16 0 0,-1-1 1 0 0,0 0-1 0 0,-1 1 1 0 0,1-1 0 0 0,-1 1-1 0 0,1-1 1 0 0,-2 1 0 0 0,1-1-1 0 0,0 1 1 0 0,-1 0 0 0 0,0 0-1 0 0,0 0 1 0 0,0 0-1 0 0,0 0 1 0 0,-1 0 0 0 0,1 0-1 0 0,-1 0 1 0 0,0 1 0 0 0,0 0-1 0 0,0 0 1 0 0,-1-1-1 0 0,1 2 1 0 0,-1-1 0 0 0,0 0-1 0 0,0 1 1 0 0,0 0 0 0 0,0 0-1 0 0,0 0 1 0 0,0 0-1 0 0,-1 1 1 0 0,1-1 0 0 0,-5 0-17 0 0,-1 0-73 0 0,0-1 0 0 0,-1 2 0 0 0,1-1 1 0 0,-1 1-1 0 0,0 1 0 0 0,1 0 1 0 0,-1 1-1 0 0,1 0 0 0 0,-1 0 0 0 0,1 1 1 0 0,-1 1-1 0 0,1-1 0 0 0,-9 5 73 0 0,-36 31-8150 0 0,45-30-3775 0 0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1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3 141 6353 0 0,'0'0'1911'0'0,"0"0"-234"0"0,0 0-178 0 0,0 0 82 0 0,0 0 142 0 0,0 0-82 0 0,0 0-246 0 0,0 0-324 0 0,0 0-330 0 0,0 0-251 0 0,0 0-132 0 0,0-3-70 0 0,-2-12-26 0 0,2 11-6 0 0,0 4-29 0 0,0 0-30 0 0,0 0-36 0 0,0 0-26 0 0,0 0-10 0 0,2 23 518 0 0,27 171 1218 0 0,-23 75-1339 0 0,-6-269-458 0 0,0 0 4 0 0,0 0 20 0 0,0 0 11 0 0,0 0-23 0 0,0 0 29 0 0,0 0-6 0 0,0 0-7 0 0,0 0 15 0 0,0 0 26 0 0,0-15 506 0 0,3-20-622 0 0,1 1 0 0 0,2 0-1 0 0,2 0 1 0 0,1 0 0 0 0,2 1 0 0 0,0 1-1 0 0,16-30-16 0 0,-14 32 1 0 0,1 1-1 0 0,1 0 0 0 0,1 0 1 0 0,2 2-1 0 0,1 0 0 0 0,1 1 0 0 0,1 1 1 0 0,1 1-1 0 0,9-6 0 0 0,-28 28 23 0 0,-3 1-27 0 0,0 0 0 0 0,1 1 0 0 0,-1-1 0 0 0,0 0 0 0 0,1 0 1 0 0,-1 1-1 0 0,1-1 0 0 0,0 0 0 0 0,-1 1 0 0 0,1-1 0 0 0,-1 0 0 0 0,1 1 0 0 0,0-1 0 0 0,-1 1 0 0 0,1-1 0 0 0,0 1 1 0 0,0 0-1 0 0,0-1 0 0 0,-1 1 0 0 0,1 0 0 0 0,0-1 0 0 0,0 1 0 0 0,0 0 0 0 0,0 0 0 0 0,-1 0 0 0 0,1 0 1 0 0,0 0-1 0 0,0 0 0 0 0,0 0 0 0 0,0 0 0 0 0,0 0 0 0 0,-1 0 0 0 0,1 0 0 0 0,0 1 0 0 0,0-1 0 0 0,0 0 0 0 0,0 0 1 0 0,-1 1-1 0 0,1-1 0 0 0,0 1 0 0 0,0-1 0 0 0,-1 1 0 0 0,1-1 0 0 0,0 1 0 0 0,-1-1 0 0 0,1 1 0 0 0,-1 0 1 0 0,1-1-1 0 0,0 1 0 0 0,-1 0 0 0 0,0-1 0 0 0,1 1 0 0 0,0 1 4 0 0,46 100 328 0 0,-15-13-137 0 0,-42-100-4015 0 0,4 2-295 0 0,1 3-3369 0 0,3 3-4151 0 0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2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6 236 6665 0 0,'0'0'1506'0'0,"0"0"24"0"0,0 0 227 0 0,0 0 183 0 0,0 0 21 0 0,0 0-150 0 0,0 0-364 0 0,0 0-326 0 0,0 0-297 0 0,0 0-249 0 0,0 0-167 0 0,0 0-75 0 0,0 0-4 0 0,-5-5 688 0 0,12 2-783 0 0,0 1 0 0 0,0-1 0 0 0,1 1 0 0 0,-1 0-1 0 0,1 1 1 0 0,0 0 0 0 0,-1 0 0 0 0,1 0 0 0 0,0 1 0 0 0,0 1 0 0 0,7 0-234 0 0,6-1 195 0 0,89 22 275 0 0,32 4-197 0 0,-125-24-482 0 0,-18-2 248 0 0,1 0 1 0 0,0 0-1 0 0,-1 0 1 0 0,1-1-1 0 0,0 1 0 0 0,-1 0 1 0 0,1 0-1 0 0,0 0 0 0 0,0-1 1 0 0,-1 1-1 0 0,1 0 1 0 0,0-1-1 0 0,0 1 0 0 0,-1 0 1 0 0,1-1-1 0 0,0 1 1 0 0,0 0-1 0 0,0-1 0 0 0,0 1 1 0 0,0 0-1 0 0,0-1 1 0 0,0 1-1 0 0,-1 0 0 0 0,1-1 1 0 0,0 1-1 0 0,0-1 0 0 0,0 1 1 0 0,0 0-1 0 0,0-1 1 0 0,1 1-1 0 0,-1 0 0 0 0,0-1 1 0 0,0 1-1 0 0,0 0 1 0 0,0-1-1 0 0,0 1 0 0 0,0 0 1 0 0,1-1-1 0 0,-1 1 1 0 0,0 0-1 0 0,0-1 0 0 0,0 1 1 0 0,1 0-1 0 0,-1-1 0 0 0,0 1 1 0 0,1 0-1 0 0,-1 0 1 0 0,0 0-1 0 0,0-1 0 0 0,1 1 1 0 0,-1 0-1 0 0,0 0 1 0 0,1 0-1 0 0,-1 0 0 0 0,0-1 1 0 0,1 1-1 0 0,-1 0 1 0 0,1 0-1 0 0,-1 0 0 0 0,0 0 1 0 0,1 0-1 0 0,-1 0 0 0 0,0 0-38 0 0,-46-121 489 0 0,-4 21-211 0 0,45 94-508 0 0,-5-9 285 0 0,17 10-5031 0 0,1 4-161 0 0,-2-2-6947 0 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3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5073 0 0,'0'0'2925'0'0,"0"0"-976"0"0,0 0-343 0 0,0 0 45 0 0,0 0 90 0 0,0 0 3 0 0,0 0-190 0 0,0 0-320 0 0,0 0-309 0 0,0 0-221 0 0,0 0-153 0 0,0 0-77 0 0,0 0-26 0 0,2 3 1645 0 0,144-25 239 0 0,57 19-1321 0 0,-202 3-1003 0 0,-1 0-16 0 0,0 0 27 0 0,0 0-2 0 0,0 0 21 0 0,0 0 12 0 0,0 0-7 0 0,0 0-2 0 0,0 0 7 0 0,0 0-4 0 0,0 0-34 0 0,0 0 8 0 0,0 0-20 0 0,0 0-13 0 0,0 0-5 0 0,-8 0-2804 0 0,-8 3-8118 0 0,14-3-173 0 0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3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10298 0 0,'0'0'2014'0'0,"0"0"-506"0"0,0 0-271 0 0,0 0 92 0 0,0 0 111 0 0,0 0-70 0 0,0 0-302 0 0,0 0-370 0 0,0 0-265 0 0,0 0-142 0 0,0 0-26 0 0,0 0-13 0 0,21 0 2092 0 0,9 1-1423 0 0,180-16 1265 0 0,-153 7-2042 0 0,-51 5-687 0 0,-7 3-3259 0 0,-2 0-3626 0 0,3 0-4012 0 0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7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35 112 168 0 0,'0'0'1598'0'0,"0"0"21"0"0,0 0 133 0 0,0 0 56 0 0,0 0-34 0 0,0 0-77 0 0,0 0-158 0 0,0 0-220 0 0,0 0-201 0 0,0 0-157 0 0,0 0-113 0 0,0 3 5305 0 0,0-3-5938 0 0,0 0-55 0 0,0 53 830 0 0,-14 309 462 0 0,-5-221-1344 0 0,17-125 121 0 0,2-25 746 0 0,2-30 342 0 0,-2 34-1636 0 0,31-138 368 0 0,-14 92-46 0 0,2 1 0 0 0,2 1 0 0 0,3 1 0 0 0,1 1 1 0 0,7-6-4 0 0,-22 34-9 0 0,2-1 1 0 0,0 0 0 0 0,2 0 0 0 0,0 1 0 0 0,1 1 1 0 0,1 0-1 0 0,12-10 8 0 0,9-2-25 0 0,-25 100 217 0 0,-5-10-35 0 0,1 27 111 0 0,-8-87-264 0 0,0 0-33 0 0,0 0-3 0 0,0 0-36 0 0,0 0-79 0 0,0 0-53 0 0,3-14-6749 0 0,-3 14 6039 0 0,0-4-8207 0 0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9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0 405 5993 0 0,'0'0'1779'0'0,"0"0"-429"0"0,0 0 82 0 0,0 0 219 0 0,0 0 90 0 0,0 0-149 0 0,0 0-334 0 0,0 0-276 0 0,0 0-104 0 0,0 0 36 0 0,0 0 26 0 0,0 0-43 0 0,0 0-122 0 0,8-6-157 0 0,23-20-100 0 0,0-19 679 0 0,36-73 27 0 0,74-84-516 0 0,-141 201-694 0 0,1 1 1 0 0,-1-1-1 0 0,1 0 0 0 0,-1 1 1 0 0,1-1-1 0 0,-1 1 0 0 0,1-1 1 0 0,0 1-1 0 0,-1 0 0 0 0,1-1 1 0 0,0 1-1 0 0,-1 0 0 0 0,1-1 1 0 0,0 1-1 0 0,-1 0 0 0 0,1 0 1 0 0,0-1-1 0 0,0 1 1 0 0,-1 0-1 0 0,1 0 0 0 0,0 0 1 0 0,0 0-1 0 0,-1 0 0 0 0,1 0 1 0 0,0 0-1 0 0,0 0 0 0 0,-1 1 1 0 0,1-1-1 0 0,0 0 0 0 0,0 0 1 0 0,-1 1-1 0 0,1-1 0 0 0,0 0 1 0 0,-1 1-1 0 0,1-1 0 0 0,-1 0 1 0 0,1 1-1 0 0,0-1 0 0 0,-1 1 1 0 0,1-1-1 0 0,-1 1 0 0 0,1 0 1 0 0,-1-1-1 0 0,1 1 0 0 0,-1 0-14 0 0,52 101 965 0 0,-29-44-660 0 0,54 60 23 0 0,-54-107-387 0 0,-10-10-5944 0 0,-10-1 3099 0 0,2 0-9306 0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9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4 160 5185 0 0,'0'0'1407'0'0,"0"0"-55"0"0,0 0 82 0 0,0 0 209 0 0,0 0 172 0 0,0 0-32 0 0,0 0-213 0 0,0 0-278 0 0,0 0-289 0 0,0 0-250 0 0,0 0-215 0 0,-1-4-141 0 0,-1-12 224 0 0,14 30 877 0 0,70 128 217 0 0,-38-33-1274 0 0,46 85-100 0 0,-58-140-236 0 0,-21-96 2273 0 0,-1-16-2296 0 0,3 0 0 0 0,2 1-1 0 0,2 1 1 0 0,6-8-82 0 0,48-91 87 0 0,-2 14-183 0 0,-68 141 38 0 0,-1-1 1 0 0,0 1-1 0 0,1-1 1 0 0,-1 1-1 0 0,0-1 1 0 0,0 1 0 0 0,1-1-1 0 0,-1 1 1 0 0,0-1-1 0 0,0 1 1 0 0,0-1-1 0 0,0 0 1 0 0,0 1 0 0 0,0-1-1 0 0,0 1 1 0 0,0-1-1 0 0,0 0 1 0 0,0 1-1 0 0,0-1 1 0 0,0 1 0 0 0,0-1-1 0 0,0 1 1 0 0,0-1-1 0 0,-1 0 1 0 0,1 1-1 0 0,0-1 1 0 0,-1 1 0 0 0,1-1-1 0 0,0 1 1 0 0,-1-1-1 0 0,1 1 1 0 0,0 0 0 0 0,-1-1-1 0 0,1 1 1 0 0,-1-1-1 0 0,1 1 1 0 0,-1 0-1 0 0,1-1 1 0 0,-1 1 0 0 0,1 0-1 0 0,-1-1 1 0 0,1 1-1 0 0,-1 0 1 0 0,1 0-1 0 0,-1 0 1 0 0,1 0 0 0 0,-1-1-1 0 0,0 1 1 0 0,1 0-1 0 0,-1 0 1 0 0,1 0-1 0 0,-1 0 1 0 0,0 0 57 0 0,-17 14-8712 0 0,14-6-3000 0 0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7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34 338 9322 0 0,'0'0'2054'0'0,"0"0"-698"0"0,0 0-338 0 0,0 0-8 0 0,0 0-20 0 0,0 0-136 0 0,0 0-264 0 0,0 0-259 0 0,0 0-115 0 0,0 0-22 0 0,0 0 124 0 0,0 0 269 0 0,0 0 165 0 0,14 5 136 0 0,97 16 1341 0 0,-91-21-2005 0 0,1-1 0 0 0,0-2 0 0 0,-1 0 0 0 0,0-1 0 0 0,0 0 0 0 0,0-2 0 0 0,0-1 0 0 0,-1 0 0 0 0,0-1 0 0 0,-1-1 0 0 0,0-1 0 0 0,0-1 0 0 0,-1 0-1 0 0,0-1 1 0 0,-1-1 0 0 0,0-1 0 0 0,-1 0 0 0 0,2-4-224 0 0,-13 14 30 0 0,0-1 0 0 0,-1 1 0 0 0,1-1-1 0 0,-1 0 1 0 0,0 0 0 0 0,-1-1-1 0 0,1 1 1 0 0,-1 0 0 0 0,0-1 0 0 0,0 1-1 0 0,0-1 1 0 0,-1 0 0 0 0,0 0 0 0 0,0 1-1 0 0,-1-1 1 0 0,1 0 0 0 0,-1 0-1 0 0,0 0 1 0 0,-1 0 0 0 0,0 0 0 0 0,0 1-1 0 0,0-1 1 0 0,0 0 0 0 0,-1 0 0 0 0,0 1-1 0 0,0-1 1 0 0,-1 1 0 0 0,1 0-1 0 0,-1 0 1 0 0,0 0 0 0 0,-3-3-30 0 0,-39-17-75 0 0,33 22 30 0 0,0 1 0 0 0,-1 1 1 0 0,1 0-1 0 0,0 0 0 0 0,0 1 0 0 0,0 1 0 0 0,-1 0 0 0 0,1 1 0 0 0,0 0 0 0 0,0 1 1 0 0,0 0-1 0 0,1 1 0 0 0,-1 0 0 0 0,1 1 0 0 0,0 0 0 0 0,0 1 0 0 0,0 0 0 0 0,1 0 1 0 0,0 2-1 0 0,0-1 0 0 0,-2 4 45 0 0,-12 10-21 0 0,0 1 1 0 0,2 2-1 0 0,0 0 1 0 0,1 2 0 0 0,2 0-1 0 0,1 1 1 0 0,-7 15 20 0 0,18-32 31 0 0,1 0 0 0 0,1 1 0 0 0,0-1 1 0 0,0 1-1 0 0,1 0 0 0 0,1 0 0 0 0,0 1 1 0 0,0-1-1 0 0,1 1 0 0 0,1-1 1 0 0,0 1-1 0 0,0 0 0 0 0,1-1 0 0 0,1 1 1 0 0,0 0-1 0 0,0-1 0 0 0,1 1 0 0 0,1-1 1 0 0,0 1-1 0 0,0-1 0 0 0,1 0 0 0 0,1 0 1 0 0,-1 0-1 0 0,2-1 0 0 0,3 5-31 0 0,1-2 118 0 0,1-1-1 0 0,1-1 1 0 0,0 0-1 0 0,0-1 0 0 0,1 0 1 0 0,1-1-1 0 0,-1 0 1 0 0,1-1-1 0 0,1-1 1 0 0,-1 0-1 0 0,1-1 1 0 0,1 0-1 0 0,10 2-117 0 0,-2-2 184 0 0,1 0-1 0 0,0-2 1 0 0,0 0 0 0 0,0-2-1 0 0,0-1 1 0 0,0-1 0 0 0,17-2-184 0 0,-36 1 7 0 0,0 0-1 0 0,-1 0 1 0 0,1 0 0 0 0,-1-1 0 0 0,1 0 0 0 0,-1 0 0 0 0,0-1 0 0 0,0 1-1 0 0,0-1 1 0 0,0 0 0 0 0,0 0 0 0 0,-1-1 0 0 0,1 0 0 0 0,-1 0-7 0 0,-2-13-1229 0 0,-2 10-1659 0 0,-1-2-8663 0 0,1 5-1341 0 0</inkml:trace>
  <inkml:trace contextRef="#ctx0" brushRef="#br0" timeOffset="570.589">761 574 14555 0 0,'0'0'4198'0'0,"0"0"-2656"0"0,0 0-982 0 0,0 0-58 0 0,0 0 72 0 0,0 0 38 0 0,0 0-51 0 0,0 0-195 0 0,0 0-198 0 0,0 0-70 0 0,0 0-28 0 0,0 0-2 0 0,-2 23-6 0 0,-12 112 38 0 0,6 1 2418 0 0,9-151-2472 0 0,0 0 1 0 0,0 1-1 0 0,2-1 1 0 0,0 1-1 0 0,0-1 1 0 0,1 1-1 0 0,1 0 1 0 0,1 0 0 0 0,0 1-1 0 0,0 0 1 0 0,1 0-1 0 0,1 0 1 0 0,0 1-1 0 0,1 0 1 0 0,0 0-1 0 0,1 1 1 0 0,0 1-1 0 0,1-1 1 0 0,0 2 0 0 0,5-4-47 0 0,43-5-678 0 0,-25 65 745 0 0,-12 5-1297 0 0,-21-51 786 0 0,2 2-293 0 0,-2-3-6376 0 0,-1 4-4676 0 0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06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89 189 0 0 0,'0'0'576'0'0,"0"0"262"0"0,0 0 241 0 0,0 0 230 0 0,0 0 245 0 0,0 0 93 0 0,0 0-11 0 0,0 0-145 0 0,0 0-219 0 0,0 0-199 0 0,5-14-173 0 0,15-43-93 0 0,-15 52 6487 0 0,-2 23-5330 0 0,-3 38-3040 0 0,0-46 1825 0 0,-20 630 829 0 0,-4-210-1004 0 0,13-198-471 0 0,-18-51 86 0 0,29-145-237 0 0,0-35 44 0 0,0-1 16 0 0,0 0 4 0 0,0 0 0 0 0,0 0-5 0 0,0 0-23 0 0,0 0-9 0 0,-8 33 205 0 0,-19 73 117 0 0,27-105-310 0 0,0-1-11 0 0,0 0 8 0 0,0 0 21 0 0,0 0-5 0 0,0 0-24 0 0,0 0-2 0 0,0 0 32 0 0,0 0 8 0 0,0 0-34 0 0,0 0 34 0 0,0 8 32 0 0,-2 49 307 0 0,2-56-372 0 0,0-1-2 0 0,0 0 24 0 0,0 0 13 0 0,0 0-28 0 0,0 0 5 0 0,0 0 42 0 0,0 0-35 0 0,0 3-16 0 0,0-3-6 0 0,0 0 29 0 0,0 0-22 0 0,0 0 26 0 0,0 0-12 0 0,0 0 7 0 0,0 0 2 0 0,0 0 2 0 0,0 0-25 0 0,0 0 7 0 0,0 0-21 0 0,0 0 1 0 0,13 4 73 0 0,9 4-16 0 0,0-2 0 0 0,1 0-1 0 0,0-1 1 0 0,0-2 0 0 0,0 0 0 0 0,0-1 0 0 0,0-2-1 0 0,1 0 1 0 0,-1-1 0 0 0,19-4-33 0 0,259-41 203 0 0,-196 31-184 0 0,182-13-20 0 0,-40 42 31 0 0,-171-2-14 0 0,0-4 0 0 0,1-3 0 0 0,0-4 0 0 0,37-5-16 0 0,83-7 29 0 0,92 4 28 0 0,41 30-47 0 0,-76-6 30 0 0,334-13-19 0 0,-470-9 17 0 0,0-6-1 0 0,40-11-37 0 0,-60 7 9 0 0,38-2-21 0 0,-3 10 15 0 0,7-1 13 0 0,-5-13-143 0 0,-112 17 750 0 0,-29-22-364 0 0,-32-95-127 0 0,32 102-127 0 0,0 0 0 0 0,2-1 0 0 0,0 0 1 0 0,1 0-1 0 0,1 0 0 0 0,1 0 0 0 0,0 0 0 0 0,2 0 1 0 0,0 0-1 0 0,2 0 0 0 0,2-10-5 0 0,0-6 45 0 0,-1 0 1 0 0,-2 0-1 0 0,-1 0 0 0 0,-4-33-45 0 0,-11-45 116 0 0,22-129-128 0 0,-5 91 131 0 0,-29-2 6 0 0,40 40-122 0 0,3-33-128 0 0,-15 78 167 0 0,-2 68-32 0 0,0 1 0 0 0,0 0 5 0 0,0 0-4 0 0,0 0-17 0 0,0 0 16 0 0,0 0-6 0 0,0 0-18 0 0,0-30 30 0 0,0-31-114 0 0,0 60 100 0 0,0 1-2 0 0,0 0 14 0 0,0 0-14 0 0,0 0 2 0 0,0 0-8 0 0,0 0-12 0 0,0 0-2 0 0,0 0 30 0 0,0 0-10 0 0,0 0 5 0 0,0 0 7 0 0,0 0 15 0 0,0 0-5 0 0,0 0-11 0 0,0 0-8 0 0,0 0-17 0 0,0 0 14 0 0,7-29-94 0 0,-10 13 104 0 0,3 17-3 0 0,-201-20 34 0 0,16 8-39 0 0,98 12-36 0 0,-59 0 10 0 0,0-7 0 0 0,-21-8 24 0 0,-57-4-30 0 0,-222 11-60 0 0,224 3 81 0 0,-138 0 33 0 0,-60 33-27 0 0,45-35 66 0 0,222 5-100 0 0,16 12 62 0 0,2-4-26 0 0,-58 0 67 0 0,23 1-39 0 0,39 3-52 0 0,-20-3 79 0 0,100-5-2 0 0,-19 1-6 0 0,33 15-465 0 0,-8 9-2527 0 0,31-16-1694 0 0,3-1-5360 0 0,6-4-748 0 0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11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301 240 2929 0 0,'0'0'1387'0'0,"0"0"-96"0"0,0 0 107 0 0,0 0 287 0 0,0 0 282 0 0,0 0 47 0 0,0 0-190 0 0,0 0-313 0 0,0 0-379 0 0,0 0-295 0 0,0 0-181 0 0,2-4-86 0 0,7-7 175 0 0,-11 19 1336 0 0,-39 69-1087 0 0,3 1 0 0 0,-20 65-994 0 0,-37 78 125 0 0,22-67 10 0 0,68-149 499 0 0,14-25-151 0 0,308-525 5 0 0,-260 417-352 0 0,-43 291-270 0 0,-14-140 136 0 0,1-1 1 0 0,1 0 0 0 0,1 0-1 0 0,1 0 1 0 0,1 0 0 0 0,0 0-1 0 0,2-1 1 0 0,1 0 0 0 0,0 0-1 0 0,2-1 1 0 0,0 0 0 0 0,2-1-1 0 0,0 0 1 0 0,9 11-3 0 0,-19-28 19 0 0,0 0 0 0 0,0 0 0 0 0,0 0 0 0 0,0 0 0 0 0,1 0 0 0 0,-1 0 0 0 0,0-1 0 0 0,1 1 0 0 0,-1-1 0 0 0,1 1 0 0 0,0-1 0 0 0,-1 0-1 0 0,1 0 1 0 0,0-1 0 0 0,0 1 0 0 0,0 0 0 0 0,0-1 0 0 0,-1 0 0 0 0,1 0 0 0 0,0 0 0 0 0,0 0 0 0 0,0 0 0 0 0,0 0 0 0 0,0-1 0 0 0,0 1 0 0 0,-1-1 0 0 0,1 0 0 0 0,0 0 0 0 0,0 0 0 0 0,-1 0 0 0 0,1 0 0 0 0,-1-1 0 0 0,1 1 0 0 0,-1-1 0 0 0,1 0 0 0 0,-1 0 0 0 0,0 1 0 0 0,0-1 0 0 0,0-1 0 0 0,1-1-19 0 0,24-28 263 0 0,-2-1 0 0 0,-2-1-1 0 0,-1-1 1 0 0,-1-1 0 0 0,-2-1 0 0 0,-2-1 0 0 0,6-20-263 0 0,-14 27 24 0 0,-1 0 0 0 0,-1-1 0 0 0,-2 0 0 0 0,-2 1 0 0 0,0-2 0 0 0,-2 1 0 0 0,-2-4-24 0 0,-2 64-5530 0 0,-1-2-3090 0 0,4-11-3483 0 0</inkml:trace>
  <inkml:trace contextRef="#ctx0" brushRef="#br0" timeOffset="370.392">1133 494 15627 0 0,'0'0'1561'0'0,"0"0"-412"0"0,0 0-183 0 0,0 0 42 0 0,0 0-29 0 0,0 0-162 0 0,0 0-272 0 0,0 0-263 0 0,0 0-122 0 0,0 0-78 0 0,0 0-34 0 0,0 0 2 0 0,0 0-7 0 0,-11 22-7 0 0,-34 67-13 0 0,44-87-22 0 0,0 0 0 0 0,0-1 1 0 0,0 1-1 0 0,0 0 0 0 0,1 0 0 0 0,-1 0 1 0 0,0 0-1 0 0,1 0 0 0 0,-1 0 0 0 0,1 0 1 0 0,0 0-1 0 0,0 0 0 0 0,-1 0 1 0 0,1 0-1 0 0,1 0 0 0 0,-1 0 0 0 0,0 0 1 0 0,0 0-1 0 0,1 0 0 0 0,-1 0 1 0 0,1-1-1 0 0,0 1 0 0 0,-1 0 0 0 0,1 0 1 0 0,0 0-1 0 0,0 0 0 0 0,0-1 1 0 0,0 1-2 0 0,4 5 4 0 0,-3-2 43 0 0,0 1 0 0 0,1-1 0 0 0,0 1 1 0 0,0-1-1 0 0,1 0 0 0 0,-1 0 1 0 0,1 0-1 0 0,0 0 0 0 0,1-1 0 0 0,-1 0 1 0 0,1 0-1 0 0,0 0 0 0 0,0 0 0 0 0,0-1 1 0 0,0 1-1 0 0,1-1 0 0 0,-1-1 0 0 0,1 1 1 0 0,-1-1-1 0 0,1 0 0 0 0,0 0 0 0 0,0-1 1 0 0,0 0-1 0 0,0 0 0 0 0,5 0-47 0 0,-8 0 74 0 0,0-1-1 0 0,1 0 1 0 0,-1 0 0 0 0,0 0-1 0 0,1-1 1 0 0,-1 1 0 0 0,0-1-1 0 0,0 0 1 0 0,0 0-1 0 0,0 0 1 0 0,1 0 0 0 0,-1 0-1 0 0,-1-1 1 0 0,1 1-1 0 0,0-1 1 0 0,0 0 0 0 0,0 0-1 0 0,-1 0 1 0 0,1 0 0 0 0,-1 0-1 0 0,0-1 1 0 0,0 1-1 0 0,1-1 1 0 0,-2 1 0 0 0,1-1-1 0 0,0 0 1 0 0,0 0-1 0 0,-1 0 1 0 0,0 0 0 0 0,1-2-74 0 0,1-1 38 0 0,-1 0 1 0 0,0-1 0 0 0,0 1-1 0 0,-1 0 1 0 0,0 0 0 0 0,0-1-1 0 0,0 1 1 0 0,-1-1-1 0 0,0 1 1 0 0,0-1 0 0 0,-1 1-1 0 0,0 0 1 0 0,0-1 0 0 0,0 1-1 0 0,-1 0 1 0 0,0-1-1 0 0,0 1 1 0 0,-1 0 0 0 0,1 1-1 0 0,-1-1 1 0 0,0 0 0 0 0,-1 1-1 0 0,0 0 1 0 0,0-1 0 0 0,0 2-1 0 0,0-1 1 0 0,-1 0-1 0 0,1 1 1 0 0,-1 0 0 0 0,0 0-1 0 0,-1 0 1 0 0,-2-1-39 0 0,-73-14-1216 0 0,30 37-6114 0 0,40-10-3068 0 0</inkml:trace>
  <inkml:trace contextRef="#ctx0" brushRef="#br0" timeOffset="642.161">1831 1 11682 0 0,'0'0'3157'0'0,"0"0"-928"0"0,0 0-553 0 0,0 0-181 0 0,0 0-136 0 0,0 0-189 0 0,0 0-258 0 0,0 0-240 0 0,0 0-112 0 0,0 0-68 0 0,0 0-33 0 0,0 0-67 0 0,-4 19-56 0 0,-29 150 348 0 0,32-126-541 0 0,1-1 1 0 0,2 1-1 0 0,2-1 0 0 0,2 1 0 0 0,6 17-143 0 0,29 133 102 0 0,-20-120-885 0 0,-21-71 428 0 0,0-2-109 0 0,0 0-164 0 0,0 0-258 0 0,-17-18-6317 0 0,7 10 589 0 0,4 1-4546 0 0</inkml:trace>
  <inkml:trace contextRef="#ctx0" brushRef="#br0" timeOffset="1152.188">1599 395 8954 0 0,'0'0'3913'0'0,"0"0"-1821"0"0,0 0-817 0 0,0 0-163 0 0,0 0-29 0 0,0 0-59 0 0,0 0-143 0 0,0 0-112 0 0,0 0-119 0 0,0 0-114 0 0,0 0-97 0 0,0 0-150 0 0,34-6-121 0 0,107-18-80 0 0,-72 28-77 0 0,40 37-1565 0 0,-50-12-3779 0 0,16 6-2419 0 0,-20-22 10045 0 0,-37-11-1186 0 0,0-1-1 0 0,1-1 1 0 0,-1 0-1 0 0,1-2 0 0 0,-1 0 1 0 0,0-1-1 0 0,1-1 1 0 0,-2 0-1 0 0,8-4-1106 0 0,-17 6 208 0 0,-1-1 0 0 0,1 0 0 0 0,-1-1 0 0 0,0 1 0 0 0,0-1 0 0 0,0-1 0 0 0,-1 0 0 0 0,1 0 0 0 0,-1 0-1 0 0,0 0 1 0 0,-1-1 0 0 0,1 0 0 0 0,-1 0 0 0 0,0-1 0 0 0,-1 1 0 0 0,1-1 0 0 0,-1 0 0 0 0,-1 0 0 0 0,1-1 0 0 0,-1 1 0 0 0,-1-1 0 0 0,2-5-208 0 0,-3 9 17 0 0,0 1 1 0 0,0-1-1 0 0,-1 0 1 0 0,1 0-1 0 0,-1 0 1 0 0,0 0-1 0 0,-1 0 1 0 0,1 0-1 0 0,0 1 1 0 0,-1-1 0 0 0,0 0-1 0 0,0 0 1 0 0,0 0-1 0 0,0 1 1 0 0,-1-1-1 0 0,0 1 1 0 0,1-1-1 0 0,-1 1 1 0 0,-1 0-1 0 0,1-1 1 0 0,0 1-1 0 0,-1 0 1 0 0,1 1-1 0 0,-1-1 1 0 0,0 0-1 0 0,0 1 1 0 0,0-1-1 0 0,0 1 1 0 0,-1 0-1 0 0,1 0 1 0 0,0 0 0 0 0,-1 1-1 0 0,0-1 1 0 0,1 1-1 0 0,-1 0 1 0 0,0 0-1 0 0,1 0 1 0 0,-1 0-1 0 0,0 1 1 0 0,0-1-1 0 0,0 1 1 0 0,0 0-1 0 0,-2 1-17 0 0,-6 2-29 0 0,0 0 0 0 0,1 1 0 0 0,-1 1 0 0 0,1 0-1 0 0,0 0 1 0 0,0 1 0 0 0,1 0 0 0 0,0 1 0 0 0,0 1 0 0 0,0-1-1 0 0,1 2 1 0 0,0-1 0 0 0,1 1 0 0 0,0 0 0 0 0,0 1 0 0 0,1 0-1 0 0,-4 7 30 0 0,10-16-3 0 0,-8 9-4 0 0,0 1-1 0 0,1 0 0 0 0,0 0 0 0 0,0 0 0 0 0,2 1 0 0 0,-1 0 1 0 0,2 0-1 0 0,-1 1 0 0 0,2 0 0 0 0,0 0 0 0 0,0 0 0 0 0,1 0 0 0 0,1 1 1 0 0,0-1-1 0 0,1 1 0 0 0,1 0 0 0 0,0-1 0 0 0,1 11 8 0 0,1-19 5 0 0,0 1-1 0 0,1-1 0 0 0,-1 0 1 0 0,1 0-1 0 0,0 0 0 0 0,1 0 1 0 0,-1-1-1 0 0,1 1 1 0 0,0-1-1 0 0,0 0 0 0 0,0 0 1 0 0,1 0-1 0 0,-1-1 1 0 0,1 0-1 0 0,0 1 0 0 0,0-2 1 0 0,0 1-1 0 0,0 0 1 0 0,1-1-1 0 0,-1 0 0 0 0,1 0 1 0 0,4 0-5 0 0,128 14 163 0 0,-126-17-223 0 0,0 0 0 0 0,0-1-1 0 0,0 0 1 0 0,0-1 0 0 0,0 0 0 0 0,-1 0-1 0 0,0-2 1 0 0,0 1 0 0 0,0-2 0 0 0,0 1-1 0 0,-1-2 1 0 0,1 1 0 0 0,0-2 60 0 0,45-38-8886 0 0,-46 37-2912 0 0</inkml:trace>
  <inkml:trace contextRef="#ctx0" brushRef="#br0" timeOffset="1535.165">2969 137 13883 0 0,'0'0'2018'0'0,"0"0"-230"0"0,0 0-106 0 0,0 0-85 0 0,0 0-195 0 0,0 0-246 0 0,0 0-239 0 0,0 0-235 0 0,0 0-167 0 0,0 0-159 0 0,0 0-118 0 0,0 0-102 0 0,0 0-40 0 0,-11 7-22 0 0,-33 25-4 0 0,42-31-57 0 0,-1 1 1 0 0,1-1-1 0 0,0 1 1 0 0,0 0-1 0 0,0 0 1 0 0,0 0-1 0 0,0 0 0 0 0,0 0 1 0 0,0 0-1 0 0,1 1 1 0 0,-1-1-1 0 0,1 0 1 0 0,0 1-1 0 0,0 0 1 0 0,0-1-1 0 0,0 1 1 0 0,0 0-1 0 0,0-1 1 0 0,1 1-1 0 0,-1 2-13 0 0,1-5 9 0 0,11 4 81 0 0,-3-6-32 0 0,1 0 1 0 0,0-1-1 0 0,0 0 1 0 0,-1-1-1 0 0,0 0 1 0 0,1 0-1 0 0,-2-1 1 0 0,1 0-1 0 0,0 0 0 0 0,-1-1 1 0 0,0 0-1 0 0,0 0 1 0 0,1-2-59 0 0,-1 2 89 0 0,-38 13-555 0 0,7 15-1161 0 0,12-5-4815 0 0,6-9-5488 0 0</inkml:trace>
  <inkml:trace contextRef="#ctx0" brushRef="#br0" timeOffset="1930.195">2939 483 15283 0 0,'0'0'1885'0'0,"0"0"-474"0"0,0 0-31 0 0,0 0 18 0 0,0 0-97 0 0,0 0-213 0 0,0 0-298 0 0,0 0-199 0 0,0 0-129 0 0,0 0-64 0 0,0 0-63 0 0,0 0-62 0 0,0-7 390 0 0,-20 46-182 0 0,55-67 27 0 0,-34 28-500 0 0,0 0 10 0 0,-1 0 8 0 0,-10 9 693 0 0,5-4-3219 0 0,8-5-5981 0 0,1 0-3907 0 0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16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361 555 2633 0 0,'0'0'1555'0'0,"0"0"-562"0"0,0 0-63 0 0,0 0 317 0 0,0 0 358 0 0,0 0 144 0 0,0 0-144 0 0,0 0-330 0 0,0 0-335 0 0,0 0-233 0 0,0 0-116 0 0,-2-10-17 0 0,-6-27-22 0 0,7 36-473 0 0,1-1 0 0 0,-1 1 0 0 0,0 0 1 0 0,0 0-1 0 0,1 0 0 0 0,-1 0 0 0 0,0-1 0 0 0,0 1 1 0 0,0 0-1 0 0,-1 1 0 0 0,1-1 0 0 0,0 0 1 0 0,0 0-1 0 0,0 0 0 0 0,-1 1 0 0 0,1-1 0 0 0,0 1 1 0 0,-1-1-1 0 0,1 1 0 0 0,0-1 0 0 0,-1 1 1 0 0,1 0-1 0 0,-1 0 0 0 0,1-1 0 0 0,0 1 0 0 0,-1 0 1 0 0,1 0-1 0 0,-1 1 0 0 0,1-1 0 0 0,-1 0 1 0 0,1 0-1 0 0,0 1 0 0 0,-1-1 0 0 0,0 1-79 0 0,-6 0 121 0 0,-2 1-75 0 0,1 1 0 0 0,-1 0 0 0 0,1 1 0 0 0,-1 0 0 0 0,1 0 0 0 0,1 1 0 0 0,-1 0 0 0 0,1 0 1 0 0,-1 1-1 0 0,2 1 0 0 0,-1-1 0 0 0,1 1 0 0 0,0 0 0 0 0,-1 2-46 0 0,2-3 18 0 0,0-1 0 0 0,0 1 1 0 0,1 0-1 0 0,0 0 0 0 0,1 0 0 0 0,-1 1 0 0 0,1 0 0 0 0,0 0 1 0 0,1 0-1 0 0,0 0 0 0 0,0 1 0 0 0,0-1 0 0 0,1 1 1 0 0,0 0-1 0 0,1-1 0 0 0,0 1 0 0 0,0 0 0 0 0,0 0 0 0 0,1 0-18 0 0,1-6 23 0 0,-1 0 0 0 0,1 1 0 0 0,-1-1 0 0 0,1 0 0 0 0,0 0-1 0 0,0 0 1 0 0,0 0 0 0 0,0-1 0 0 0,0 1 0 0 0,1 0 0 0 0,-1 0-1 0 0,1-1 1 0 0,-1 1 0 0 0,1-1 0 0 0,-1 1 0 0 0,1-1 0 0 0,0 0 0 0 0,0 1-1 0 0,-1-1 1 0 0,1 0 0 0 0,0 0 0 0 0,0 0 0 0 0,0-1 0 0 0,0 1-1 0 0,1 0 1 0 0,-1-1 0 0 0,0 1 0 0 0,0-1 0 0 0,0 0 0 0 0,0 0-1 0 0,0 0 1 0 0,1 0 0 0 0,-1 0 0 0 0,2 0-23 0 0,76-16 1160 0 0,-48-1-930 0 0,-1-2 0 0 0,-1-2 0 0 0,-1-1 0 0 0,-1-1 0 0 0,-1-1 1 0 0,-1-1-1 0 0,-1-1 0 0 0,-1-2 0 0 0,18-27-230 0 0,-27 38 46 0 0,-1-1 0 0 0,-1-1 0 0 0,0 0 0 0 0,-1-1 0 0 0,-2 0 0 0 0,0-1 0 0 0,-1 0 0 0 0,0 0 0 0 0,-2-1 0 0 0,-1 0 1 0 0,-1 0-1 0 0,-1-1 0 0 0,0 0 0 0 0,-2 1 0 0 0,-1-6-46 0 0,-1 22-27 0 0,-1-1 0 0 0,0 1 0 0 0,0 0 0 0 0,-1 0 0 0 0,0 0 0 0 0,0 0 0 0 0,-1 0 1 0 0,1 0-1 0 0,-1 1 0 0 0,0-1 0 0 0,-1 1 0 0 0,0 0 0 0 0,1 0 0 0 0,-2 0 0 0 0,1 0 0 0 0,0 1 0 0 0,-1-1 1 0 0,0 1-1 0 0,0 0 0 0 0,0 1 0 0 0,-1-1 0 0 0,1 1 0 0 0,-1 0 0 0 0,1 1 0 0 0,-1-1 0 0 0,0 1 0 0 0,0 0 1 0 0,-1 0-1 0 0,1 1 0 0 0,0 0 0 0 0,0 0 0 0 0,-1 1 0 0 0,1-1 0 0 0,0 1 0 0 0,-1 1 0 0 0,1-1 0 0 0,0 1 1 0 0,-1 0-1 0 0,1 1 0 0 0,0-1 0 0 0,0 1 0 0 0,0 0 0 0 0,0 1 0 0 0,0-1 0 0 0,1 1 0 0 0,-1 1 0 0 0,0 0 28 0 0,-1 2-12 0 0,0 1 1 0 0,0-1 0 0 0,0 2-1 0 0,1-1 1 0 0,0 1 0 0 0,1 0-1 0 0,0 0 1 0 0,0 0 0 0 0,1 1-1 0 0,0 0 1 0 0,0 0 0 0 0,1 0-1 0 0,0 0 1 0 0,0 1 0 0 0,1-1-1 0 0,1 1 1 0 0,0-1 0 0 0,0 1-1 0 0,0 2 11 0 0,13 107 170 0 0,8-62 54 0 0,3-1 1 0 0,1-1-1 0 0,4-2 0 0 0,13 19-224 0 0,47 24 754 0 0,-58-84-375 0 0,-25-38-1365 0 0,-5 13-1241 0 0,0 7-3133 0 0,0 3-6104 0 0</inkml:trace>
  <inkml:trace contextRef="#ctx0" brushRef="#br0" timeOffset="342.772">0 1007 10786 0 0,'0'0'1206'0'0,"0"0"-614"0"0,0 0-184 0 0,0 0 350 0 0,0 0 495 0 0,0 0 214 0 0,0 0-64 0 0,0 0-221 0 0,0 0-221 0 0,0 0-165 0 0,0 0-95 0 0,33-3-44 0 0,104-10-41 0 0,305-33 2357 0 0,-316 36-3130 0 0,-72 9-2623 0 0,-51 4-4540 0 0,-3 1-4093 0 0</inkml:trace>
  <inkml:trace contextRef="#ctx0" brushRef="#br0" timeOffset="910.305">409 1317 10770 0 0,'0'0'1378'0'0,"0"0"-287"0"0,0 0-26 0 0,0 0 273 0 0,0 0 173 0 0,0 0-52 0 0,0 0-232 0 0,0 0-342 0 0,0 0-307 0 0,0 0-173 0 0,0 0-139 0 0,0 0-90 0 0,0 0-20 0 0,-22 1-19 0 0,-67 6-20 0 0,46 12 35 0 0,39-13-121 0 0,-4 2-6 0 0,1 0 1 0 0,0 0-1 0 0,1 1 0 0 0,0 0 1 0 0,0 1-1 0 0,1-1 0 0 0,0 1 0 0 0,1 0 1 0 0,0 0-1 0 0,1 0 0 0 0,0 1 1 0 0,0-1-1 0 0,1 1 0 0 0,1 0 0 0 0,0-1 1 0 0,0 1-1 0 0,1 0 0 0 0,0 0 0 0 0,1 0 1 0 0,0-1-1 0 0,1 2-25 0 0,-1-8 35 0 0,1 0 0 0 0,0 0 0 0 0,0 0 0 0 0,1 0 0 0 0,-1-1 0 0 0,1 1 0 0 0,-1-1 0 0 0,1 1 0 0 0,0-1 0 0 0,1 0 0 0 0,-1 0 0 0 0,0-1 0 0 0,1 1 1 0 0,-1-1-1 0 0,1 1 0 0 0,0-1 0 0 0,0 0 0 0 0,0-1 0 0 0,0 1 0 0 0,0-1 0 0 0,0 1 0 0 0,1-1 0 0 0,-1-1 0 0 0,0 1 0 0 0,1 0 0 0 0,-1-1 0 0 0,0 0 0 0 0,1 0 0 0 0,-1-1 0 0 0,1 1 0 0 0,-1-1 0 0 0,0 0 0 0 0,0 0 0 0 0,1 0 0 0 0,-1 0 0 0 0,0-1 0 0 0,0 0 0 0 0,0 0 0 0 0,0 0 0 0 0,-1 0 1 0 0,1 0-1 0 0,0-1 0 0 0,-1 0 0 0 0,3-3-35 0 0,18-13 57 0 0,-1-2 0 0 0,-1-1-1 0 0,0 0 1 0 0,-2-2 0 0 0,-1 0 0 0 0,-1-1 0 0 0,-1-1 0 0 0,-1-1 0 0 0,-2 0 0 0 0,0-1 0 0 0,-2-1 0 0 0,-1 0 0 0 0,-2 0 0 0 0,0-1 0 0 0,-2 0 0 0 0,-1 0 0 0 0,-2-1 0 0 0,-1 0 0 0 0,-1 0 0 0 0,-2-2-57 0 0,-28-59-62 0 0,26 89 36 0 0,1 0 1 0 0,-1 1-1 0 0,0 0 1 0 0,1-1-1 0 0,-1 1 1 0 0,0 0-1 0 0,-1 0 1 0 0,1 0-1 0 0,0 0 0 0 0,-1 1 1 0 0,1-1-1 0 0,-1 0 1 0 0,1 1-1 0 0,-1 0 1 0 0,0 0-1 0 0,1 0 1 0 0,-1 0-1 0 0,0 0 1 0 0,0 0-1 0 0,0 1 0 0 0,0-1 1 0 0,0 1-1 0 0,0 0 1 0 0,1 0-1 0 0,-1 0 1 0 0,0 0-1 0 0,0 0 1 0 0,0 1-1 0 0,0 0 1 0 0,0-1-1 0 0,-1 2 26 0 0,-2 2-19 0 0,0 0 0 0 0,1 0-1 0 0,0 1 1 0 0,-1 0 0 0 0,2 0 0 0 0,-1 0-1 0 0,0 1 1 0 0,1-1 0 0 0,0 1 0 0 0,1 0 0 0 0,-1 1-1 0 0,1-1 1 0 0,0 1 0 0 0,1-1 0 0 0,0 1 0 0 0,0 0-1 0 0,-1 3 20 0 0,-3 14 24 0 0,2-1 0 0 0,0 1 0 0 0,1 0 0 0 0,2 0 0 0 0,0 0 0 0 0,2 1 0 0 0,1-1 0 0 0,0 1-24 0 0,4-4 64 0 0,0 1 0 0 0,1-1-1 0 0,1 0 1 0 0,1-1 0 0 0,1 0-1 0 0,0 0 1 0 0,2-1 0 0 0,11 15-64 0 0,11 21 108 0 0,39 40-94 0 0,-60-94-4088 0 0,-9-12-3319 0 0,-3 8 4309 0 0,0-1-7962 0 0</inkml:trace>
  <inkml:trace contextRef="#ctx0" brushRef="#br0" timeOffset="1291.302">981 1074 11434 0 0,'0'0'4663'0'0,"0"0"-3002"0"0,0 0-878 0 0,0 0 153 0 0,0 0 185 0 0,0 0 26 0 0,0 0-224 0 0,0 0-311 0 0,0 0-231 0 0,0 0-137 0 0,0 0-47 0 0,-13 34-34 0 0,-42 108-29 0 0,-2 31 154 0 0,50-85-188 0 0,43-68 266 0 0,-24-19-286 0 0,1 0 1 0 0,0-1-1 0 0,0-1 0 0 0,0 0 0 0 0,0-1 0 0 0,0 0 0 0 0,0-1 0 0 0,-1 0 0 0 0,1-1 1 0 0,-1 0-1 0 0,0-1 0 0 0,0-1 0 0 0,-1 0 0 0 0,0 0-80 0 0,1-3-1105 0 0,-13 7-2545 0 0,-6 2-3636 0 0,5 0-4195 0 0</inkml:trace>
  <inkml:trace contextRef="#ctx0" brushRef="#br0" timeOffset="1526.316">705 1298 8954 0 0,'0'0'3014'0'0,"0"0"-918"0"0,0 0-378 0 0,0 0-16 0 0,0 0-87 0 0,0 0-218 0 0,0 0-386 0 0,0 0-421 0 0,0 0-190 0 0,0 0-8 0 0,0 0 36 0 0,0 0 57 0 0,0 0-47 0 0,19 0-113 0 0,133-7 90 0 0,-68-1-318 0 0,-7 1-2076 0 0,-28 0-5553 0 0,-34 3-4361 0 0</inkml:trace>
  <inkml:trace contextRef="#ctx0" brushRef="#br0" timeOffset="3837.287">1563 974 3585 0 0,'0'0'1249'0'0,"0"0"-454"0"0,0 0 9 0 0,0 0 285 0 0,0 0 344 0 0,0 0 66 0 0,0 0-206 0 0,0 0-255 0 0,0 0-259 0 0,0 0-135 0 0,0 0 1 0 0,0 0 5 0 0,0 0-15 0 0,8 15-13 0 0,25 45-20 0 0,-31-55-383 0 0,1 0 0 0 0,0 0 0 0 0,1-1-1 0 0,-1 1 1 0 0,1-1 0 0 0,0 0-1 0 0,0 0 1 0 0,0 0 0 0 0,0 0 0 0 0,1-1-1 0 0,0 0 1 0 0,-1 0 0 0 0,1 0-1 0 0,1 0 1 0 0,-1-1 0 0 0,0 0 0 0 0,0 0-1 0 0,1 0 1 0 0,3 0-219 0 0,1 0 240 0 0,1 0 0 0 0,-1-1 1 0 0,1 0-1 0 0,-1-1 0 0 0,1 0 0 0 0,0-1 0 0 0,-1 0 1 0 0,1 0-1 0 0,-1-1 0 0 0,0-1 0 0 0,1 1 1 0 0,-1-2-1 0 0,0 0 0 0 0,-1 0 0 0 0,1 0 0 0 0,4-4-240 0 0,-1 0 81 0 0,-1 0 0 0 0,0-1 0 0 0,0 0 0 0 0,-1 0 0 0 0,0-2 0 0 0,-1 1-1 0 0,0-1 1 0 0,0-1 0 0 0,-2 0 0 0 0,1 0 0 0 0,-2 0 0 0 0,1-1-1 0 0,-2 0 1 0 0,0-1 0 0 0,0 0 0 0 0,2-9-81 0 0,-7 20-5 0 0,0 0 0 0 0,0 0 0 0 0,-1 1-1 0 0,1-1 1 0 0,-1 0 0 0 0,1 0 0 0 0,-1 0 0 0 0,0 0 0 0 0,0 1 0 0 0,0-1-1 0 0,0 0 1 0 0,-1 0 0 0 0,1 0 0 0 0,-1 0 0 0 0,0 1 0 0 0,0-1-1 0 0,0 0 1 0 0,0 1 0 0 0,0-1 0 0 0,0 0 0 0 0,-1 1 0 0 0,1-1 0 0 0,-1 1-1 0 0,0 0 1 0 0,0 0 0 0 0,0 0 0 0 0,0 0 0 0 0,0 0 0 0 0,0 0-1 0 0,0 0 1 0 0,-1 0 0 0 0,1 1 0 0 0,-1-1 0 0 0,1 1 0 0 0,-1 0 0 0 0,1 0-1 0 0,-1 0 1 0 0,0 0 0 0 0,0 0 0 0 0,1 1 0 0 0,-1-1 0 0 0,0 1-1 0 0,0 0 1 0 0,-1 0 5 0 0,-15 2-53 0 0,0 2-1 0 0,0 0 1 0 0,1 1 0 0 0,0 1-1 0 0,-1 1 1 0 0,2 1-1 0 0,-1 0 1 0 0,1 1-1 0 0,1 1 1 0 0,0 0 0 0 0,0 2-1 0 0,1 0 1 0 0,0 0-1 0 0,1 1 1 0 0,0 1 0 0 0,2 0-1 0 0,-10 14 54 0 0,14-20 22 0 0,0 1-1 0 0,1 1 1 0 0,0-1 0 0 0,0 1-1 0 0,1 1 1 0 0,0-1 0 0 0,1 1-1 0 0,0 0 1 0 0,1 0 0 0 0,0 0-1 0 0,1 1 1 0 0,1-1 0 0 0,-1 1-1 0 0,2 0 1 0 0,-1 0-1 0 0,2 0 1 0 0,0 0 0 0 0,0 0-1 0 0,1 0 1 0 0,0-1 0 0 0,1 1-1 0 0,1 0 1 0 0,0-1 0 0 0,0 1-1 0 0,1-1 1 0 0,2 5-22 0 0,2-5 72 0 0,1-1 1 0 0,0 0-1 0 0,0 0 0 0 0,1-1 1 0 0,0 0-1 0 0,0 0 1 0 0,1-1-1 0 0,0-1 0 0 0,1 0 1 0 0,0 0-1 0 0,0-1 1 0 0,0-1-1 0 0,1 0 0 0 0,0 0 1 0 0,0-2-1 0 0,5 2-72 0 0,23 3 285 0 0,1-2 1 0 0,-1-1-1 0 0,1-2 0 0 0,27-3-285 0 0,-68 0 28 0 0,-1 0-5 0 0,0 0 9 0 0,0 0 12 0 0,-1-33-411 0 0,-1 11-2366 0 0,3 8-4351 0 0,1 10-4672 0 0</inkml:trace>
  <inkml:trace contextRef="#ctx0" brushRef="#br0" timeOffset="5648.583">1681 617 8 0 0,'0'0'3582'0'0,"0"0"-1742"0"0,0 0-232 0 0,0 0 452 0 0,0 0 320 0 0,0 0-7 0 0,0 0-409 0 0,0 0-497 0 0,0 0-330 0 0,0 0-244 0 0,0 0-162 0 0,0 0-78 0 0,0 0-60 0 0,6-7 4284 0 0,24-37-4053 0 0,86-81-329 0 0,-85 93-304 0 0,0-2 0 0 0,-2 0 0 0 0,-2-2 0 0 0,4-9-191 0 0,10-24 418 0 0,-24 138-311 0 0,-1 16 109 0 0,-1 7 51 0 0,-10-89-178 0 0,-4-3-91 0 0,-1 0 23 0 0,0 0-5 0 0,0 0-35 0 0,0 0-3 0 0,0 0-32 0 0,0 0 14 0 0,0 0-26 0 0,0 0-29 0 0,0 0-54 0 0,0 0-102 0 0,1 0-985 0 0,7 0-321 0 0,-4 1-3843 0 0,-1 2-6674 0 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28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8 155 1368 0 0,'0'0'1767'0'0,"0"0"-297"0"0,0 0-60 0 0,0 0 159 0 0,0 0 236 0 0,0 0 82 0 0,0 0-218 0 0,0 0-442 0 0,0 0-456 0 0,0 0-348 0 0,0 0-184 0 0,-8-3 203 0 0,43 6 1624 0 0,166 15 2308 0 0,-1-20-2626 0 0,1-9 0 0 0,105-22-1748 0 0,-35 3 481 0 0,843-47 409 0 0,-735 58-711 0 0,-379 19-194 0 0,0 0 22 0 0,0 0-1 0 0,0 0-12 0 0,0 0-13 0 0,0 0-24 0 0,0 0-30 0 0,0 0-15 0 0,0 0-28 0 0,19 6-422 0 0,-4 7-507 0 0,3 1-2218 0 0,-7-3-4639 0 0,-8-8-3455 0 0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14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0 0 0,'0'0'2224'0'0,"0"0"-390"0"0,0 0-253 0 0,0 0-80 0 0,0 0-2 0 0,0 0-24 0 0,0 0-84 0 0,0 0-112 0 0,0 0-137 0 0,0 0-93 0 0,0 0-67 0 0,0 0-49 0 0,0 4 947 0 0,1 14 9023 0 0,-1-18-10895 0 0,18 0 156 0 0,19 6 12 0 0,0-1-1 0 0,0-3 1 0 0,1-1-1 0 0,-1-1 1 0 0,37-6-176 0 0,4 5 445 0 0,-86-25-4583 0 0,6 22 3021 0 0,-3-5-1925 0 0,1 4-4886 0 0,1 1-4334 0 0</inkml:trace>
  <inkml:trace contextRef="#ctx0" brushRef="#br0" timeOffset="376.935">175 0 9930 0 0,'0'0'3832'0'0,"0"0"-2143"0"0,0 0-722 0 0,0 0 60 0 0,0 0 124 0 0,0 0-11 0 0,0 0-204 0 0,0 0-326 0 0,0 0-277 0 0,0 0-87 0 0,0 0 75 0 0,0 0 138 0 0,0 0 118 0 0,2 6 61 0 0,17 102 2237 0 0,-30 113-1401 0 0,-6-99-1170 0 0,12 10-96 0 0,5-132-222 0 0,0 0-2 0 0,0 0-2 0 0,0 0-37 0 0,0 0-10 0 0,0 0-9 0 0,0 0-24 0 0,0 0-65 0 0,0-16-4879 0 0,0 10-2757 0 0,0 2-4237 0 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16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0 206 11594 0 0,'0'0'1802'0'0,"0"0"-606"0"0,0 0-130 0 0,0 0 137 0 0,0 0 100 0 0,0 0-24 0 0,0 0-212 0 0,0 0-262 0 0,0 0-197 0 0,0 0-106 0 0,0 0-42 0 0,0 0-33 0 0,25-19-9 0 0,79-60-46 0 0,-15 1 929 0 0,-52 48-462 0 0,-19 49-417 0 0,31 90 88 0 0,-29-50-326 0 0,-7-28-165 0 0,-1 2 0 0 0,-2-1 0 0 0,-2 1 0 0 0,0 0 0 0 0,-3 1 0 0 0,-1 0 0 0 0,-1 0 0 0 0,-2 0 0 0 0,-1 0 1 0 0,-2 6-20 0 0,-2-21 2 0 0,0-1 0 0 0,-1 1 0 0 0,-1-1 1 0 0,-1 0-1 0 0,-1 0 0 0 0,0-1 0 0 0,-2 0 1 0 0,0 0-1 0 0,0-1 0 0 0,-1 0 0 0 0,-1-1 1 0 0,-1-1-1 0 0,0 0 0 0 0,-1 0 0 0 0,-1-1 1 0 0,-7 4-3 0 0,18-13 6 0 0,-1 1 1 0 0,0-1 0 0 0,0-1 0 0 0,0 1-1 0 0,0-1 1 0 0,0 0 0 0 0,-1 0 0 0 0,0-1 0 0 0,1 1-1 0 0,-1-1 1 0 0,0-1 0 0 0,0 1 0 0 0,-3 0-7 0 0,7-4 8 0 0,0 1 0 0 0,0-1 0 0 0,1 0 0 0 0,-1 0 0 0 0,1 0 0 0 0,-1 0 0 0 0,1 0 0 0 0,0 0 0 0 0,0 0 0 0 0,0 0 0 0 0,0 0 0 0 0,0-1 0 0 0,0 1 0 0 0,1 0 0 0 0,-1-1 0 0 0,1 1 0 0 0,-1 0 0 0 0,1-1 0 0 0,0 1 0 0 0,0-1 1 0 0,0 1-1 0 0,0 0 0 0 0,1-1 0 0 0,-1 1 0 0 0,1 0 0 0 0,-1-1 0 0 0,2 0-8 0 0,-2-2-8 0 0,43-113-15 0 0,-16 56-262 0 0,10-29-377 0 0,-23 28-8151 0 0,-14 55-2685 0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16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1 239 12115 0 0,'0'0'1912'0'0,"0"0"-233"0"0,0 0-97 0 0,0 0-34 0 0,0 0-76 0 0,0 0-235 0 0,0 0-361 0 0,0 0-277 0 0,0 0-123 0 0,0 0-40 0 0,0 0-5 0 0,0 0 9 0 0,0 0-47 0 0,16-10-48 0 0,102-66 597 0 0,52-77 680 0 0,-170 154-1612 0 0,0-1 0 0 0,0 1 0 0 0,0-1 0 0 0,0 0 0 0 0,0 1 0 0 0,0-1 1 0 0,0 1-1 0 0,0-1 0 0 0,0 0 0 0 0,0 1 0 0 0,0-1 0 0 0,0 1 0 0 0,0-1 0 0 0,1 0 1 0 0,-1 1-1 0 0,0-1 0 0 0,0 0 0 0 0,0 1 0 0 0,1-1 0 0 0,-1 0 0 0 0,0 0 0 0 0,1 1 0 0 0,-1-1 1 0 0,0 0-1 0 0,0 1 0 0 0,1-1 0 0 0,-1 0 0 0 0,0 0 0 0 0,1 0 0 0 0,-1 0 0 0 0,1 1 1 0 0,-1-1-1 0 0,0 0 0 0 0,1 0 0 0 0,-1 0 0 0 0,0 0 0 0 0,1 0 0 0 0,-1 0 0 0 0,1 0 1 0 0,-1 0-1 0 0,0 0 0 0 0,1 0 0 0 0,-1 0 0 0 0,1 0 0 0 0,-1 0 0 0 0,0 0 0 0 0,1 0 1 0 0,-1-1-1 0 0,1 1 0 0 0,-1 0 0 0 0,1 0-10 0 0,-1 19 90 0 0,72 168 523 0 0,-65-161-1547 0 0,1-10-3480 0 0,-3-10-3773 0 0,-1-2-4145 0 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24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26 626 2553 0 0,'0'0'2249'0'0,"0"0"-916"0"0,0 0-132 0 0,0 0 382 0 0,0 0 330 0 0,0 0 26 0 0,0 0-314 0 0,0 0-504 0 0,0 0-411 0 0,0 0-203 0 0,0 0-52 0 0,0 0 1 0 0,0 0 7 0 0,26 4 2747 0 0,110-2 1230 0 0,0-1-3230 0 0,-53-8-1 0 0,-112 7-6800 0 0,11 0-2765 0 0,13 0-2729 0 0</inkml:trace>
  <inkml:trace contextRef="#ctx0" brushRef="#br0" timeOffset="527.99">0 887 10322 0 0,'0'0'2089'0'0,"0"0"-845"0"0,0 0-352 0 0,0 0 86 0 0,0 0 163 0 0,0 0 27 0 0,0 0-158 0 0,0 0-183 0 0,0 0-122 0 0,0 0-27 0 0,0 0 30 0 0,0 0-7 0 0,7 3-34 0 0,109 9 2613 0 0,-5-26-1908 0 0,-80 13-1059 0 0,-31 1-303 0 0,0-3-16 0 0,26-8-1282 0 0,-26 9 1629 0 0,0-3-7114 0 0,0 5 4499 0 0,0-1-9454 0 0</inkml:trace>
  <inkml:trace contextRef="#ctx0" brushRef="#br0" timeOffset="17184.947">963 681 0 0 0,'0'0'1319'0'0,"0"0"575"0"0,0 0 430 0 0,0 0 171 0 0,0 0-115 0 0,0 0-276 0 0,0 0-346 0 0,0 0-301 0 0,0 0-236 0 0,0 0-176 0 0,-2 0 2531 0 0,-29 59-1807 0 0,15-26-1552 0 0,1 1 0 0 0,1 0 0 0 0,2 1 0 0 0,1 1 0 0 0,-3 28-217 0 0,11 35 214 0 0,6-95-150 0 0,0 0-1 0 0,1-1 1 0 0,-1 1-1 0 0,1-1 1 0 0,0 0-1 0 0,-1 0 1 0 0,1-1-1 0 0,1 1 1 0 0,-1-1-1 0 0,0 1 1 0 0,1-1-1 0 0,-1-1 1 0 0,1 1-1 0 0,-1-1 1 0 0,1 0-1 0 0,0 0 1 0 0,0 0-1 0 0,0 0-63 0 0,69 7 440 0 0,-53-34-3368 0 0,-16 5-7161 0 0,-3 16-950 0 0</inkml:trace>
  <inkml:trace contextRef="#ctx0" brushRef="#br0" timeOffset="17734.936">615 438 6929 0 0,'0'0'1379'0'0,"0"0"-158"0"0,0 0 100 0 0,0 0 293 0 0,0 0 226 0 0,0 0-67 0 0,0 0-378 0 0,0 0-474 0 0,0 0-377 0 0,0 0-157 0 0,0 0 72 0 0,0 0 182 0 0,4 0 169 0 0,21-1 117 0 0,0-1 1 0 0,0-1-1 0 0,0-1 1 0 0,-1-2 0 0 0,1 0-1 0 0,10-5-927 0 0,-25 6 107 0 0,0 0 0 0 0,1 0 0 0 0,-2-1 0 0 0,1 0 0 0 0,-1-1 0 0 0,0 1 0 0 0,0-2 0 0 0,-1 0 0 0 0,0 0 0 0 0,0 0 0 0 0,-1-1 0 0 0,4-6-107 0 0,27-36 194 0 0,-37 51-197 0 0,-1 0 10 0 0,0 0 14 0 0,0 0-5 0 0,0 0-31 0 0,0 0-5 0 0,6 18-108 0 0,45 123 552 0 0,-29-90-337 0 0,-21-49-98 0 0,-1 0-16 0 0,0-1 0 0 0,1 1 0 0 0,-1 0 1 0 0,1 0-1 0 0,0-1 0 0 0,-1 1 0 0 0,1 0 1 0 0,0-1-1 0 0,0 1 0 0 0,0 0 0 0 0,0-1 1 0 0,0 0-1 0 0,0 1 0 0 0,1-1 0 0 0,-1 0 1 0 0,0 1-1 0 0,1-1 0 0 0,-1 0 0 0 0,1 0 1 0 0,-1 0-1 0 0,1 0 0 0 0,0 0 0 0 0,-1-1 1 0 0,2 2 26 0 0,18 5-2239 0 0,-9 0-4612 0 0,-7-3-4854 0 0</inkml:trace>
  <inkml:trace contextRef="#ctx0" brushRef="#br0" timeOffset="18405.458">1714 435 3313 0 0,'0'0'2906'0'0,"0"0"-853"0"0,0 0-168 0 0,0 0 83 0 0,0 0 1 0 0,0 0-156 0 0,0 0-222 0 0,0 0-222 0 0,0 0-254 0 0,0 0-167 0 0,0 0-152 0 0,0 0-121 0 0,0 0-44 0 0,-6-1-41 0 0,-19-1-83 0 0,-16 23 792 0 0,26-7-1115 0 0,0 1 0 0 0,0 0 0 0 0,2 1 0 0 0,0 1 0 0 0,0 0 0 0 0,2 0 0 0 0,0 1 0 0 0,1 1-1 0 0,1 0 1 0 0,1 0 0 0 0,1 1 0 0 0,0 0 0 0 0,1 1-184 0 0,-6 12 167 0 0,-2 4-60 0 0,2 1 0 0 0,1 0 0 0 0,2 1 0 0 0,2-1 0 0 0,1 2 0 0 0,3-1 0 0 0,0 23-107 0 0,3-52 49 0 0,0 1-1 0 0,1 0 1 0 0,0 0 0 0 0,1 0-1 0 0,0-1 1 0 0,0 1-1 0 0,2-1 1 0 0,-1 1-1 0 0,1-1 1 0 0,0 0-1 0 0,1-1 1 0 0,0 1-1 0 0,1-1 1 0 0,0 0-1 0 0,1 0 1 0 0,2 2-49 0 0,23 15 290 0 0,-31-26-308 0 0,18-21-5478 0 0,-12 15-1347 0 0,-4 0-5201 0 0</inkml:trace>
  <inkml:trace contextRef="#ctx0" brushRef="#br0" timeOffset="18722.991">1725 917 10418 0 0,'0'0'3710'0'0,"0"0"-1520"0"0,0 0-644 0 0,0 0-91 0 0,0 0-36 0 0,0 0-86 0 0,0 0-214 0 0,0 0-292 0 0,0 0-228 0 0,0 0-164 0 0,0 0-83 0 0,0 0-55 0 0,14 8 834 0 0,128 0 2315 0 0,-83-9-5238 0 0,-12 1-7229 0 0,-48 0-3337 0 0</inkml:trace>
  <inkml:trace contextRef="#ctx0" brushRef="#br0" timeOffset="19469.209">2550 722 2160 0 0,'0'0'1941'0'0,"0"0"25"0"0,0 0-81 0 0,0 0-46 0 0,0 0-133 0 0,0 0-259 0 0,0 0-132 0 0,0 0-147 0 0,0 0-67 0 0,0 0-37 0 0,0 0-55 0 0,0 0-30 0 0,0 0-53 0 0,-4 0-95 0 0,-49-7 4102 0 0,-28 13-3641 0 0,-51 65-1029 0 0,130-69-261 0 0,0 1 1 0 0,0-1 0 0 0,1 1 0 0 0,-1 0-1 0 0,1-1 1 0 0,0 1 0 0 0,-1 0 0 0 0,1 0 0 0 0,0 0-1 0 0,1 0 1 0 0,-1 0 0 0 0,1 0 0 0 0,-1 1-1 0 0,1-1 1 0 0,0 0 0 0 0,0 0 0 0 0,0 0-1 0 0,0 0 1 0 0,1 0 0 0 0,-1 0 0 0 0,1 0-1 0 0,0 0 1 0 0,0 0 0 0 0,0 0 0 0 0,0 0 0 0 0,1 0-1 0 0,-1 0 1 0 0,1 0 0 0 0,0-1 0 0 0,-1 1-1 0 0,1-1 1 0 0,0 1 0 0 0,1-1 0 0 0,-1 0-1 0 0,0 0 1 0 0,1 0 0 0 0,-1 0 0 0 0,1 0 0 0 0,-1-1-1 0 0,3 2-2 0 0,129 55 375 0 0,-132-57-359 0 0,-1 0-1 0 0,1 1 1 0 0,-1-1 0 0 0,0 0-1 0 0,0 1 1 0 0,1-1 0 0 0,-1 1-1 0 0,0-1 1 0 0,0 1 0 0 0,0-1-1 0 0,-1 1 1 0 0,1 0 0 0 0,0-1-1 0 0,-1 1 1 0 0,1 0 0 0 0,-1 0-1 0 0,1 0 1 0 0,-1-1 0 0 0,0 1-1 0 0,0 0 1 0 0,0 0 0 0 0,0 0-1 0 0,0 0 1 0 0,0 0 0 0 0,0-1 0 0 0,-1 1-1 0 0,1 0 1 0 0,0 0 0 0 0,-1 0-1 0 0,0-1 1 0 0,1 1 0 0 0,-1 0-1 0 0,0-1 1 0 0,0 1 0 0 0,0 0-1 0 0,0-1 1 0 0,-1 1-16 0 0,-51 46 506 0 0,-93 25-228 0 0,34-51-183 0 0,112-22-144 0 0,0 0-38 0 0,30-54-6803 0 0,-19 43 1897 0 0,-4 3-6836 0 0</inkml:trace>
  <inkml:trace contextRef="#ctx0" brushRef="#br0" timeOffset="19721.874">2732 858 18284 0 0,'0'0'615'0'0,"0"0"-107"0"0,0 0 257 0 0,0 0 336 0 0,0 0 131 0 0,0 0-81 0 0,0 0-282 0 0,0 0-314 0 0,0 0-223 0 0,0 0-121 0 0,0 0-86 0 0,0 0-51 0 0,0 0-17 0 0,-1 31-28 0 0,-3 96-19 0 0,-5-71-941 0 0,8-55 552 0 0,0 1-1894 0 0,-1-2-6550 0 0,0 0-3393 0 0</inkml:trace>
  <inkml:trace contextRef="#ctx0" brushRef="#br0" timeOffset="19870.091">2734 449 21213 0 0,'0'0'1348'0'0,"0"0"-268"0"0,0 0-180 0 0,0 0-78 0 0,0 0-125 0 0,0 0-231 0 0,0 0-274 0 0,0 0-234 0 0,0 0-143 0 0,0 0-24 0 0,0 0 50 0 0,0 0 26 0 0,0 8-46 0 0,7 77-1934 0 0,-1-60-723 0 0,-3-7-3189 0 0,-1-3-5851 0 0</inkml:trace>
  <inkml:trace contextRef="#ctx0" brushRef="#br0" timeOffset="20365.939">2841 1060 6721 0 0,'0'0'2493'0'0,"0"0"-1097"0"0,0 0-179 0 0,0 0 299 0 0,0 0 214 0 0,0 0 9 0 0,0 0-234 0 0,0 0-251 0 0,0 0-133 0 0,0 0-87 0 0,0 0-79 0 0,0 0-180 0 0,0 0-170 0 0,13-11-109 0 0,42-35-76 0 0,29-47 1197 0 0,-18 0-955 0 0,-65 93-677 0 0,-1 0 0 0 0,0-1 0 0 0,1 1 0 0 0,-1 0 0 0 0,1-1 0 0 0,-1 1 0 0 0,0 0 0 0 0,1-1 0 0 0,-1 1 0 0 0,1 0 0 0 0,-1 0 0 0 0,1-1 0 0 0,-1 1 0 0 0,1 0 0 0 0,-1 0 0 0 0,1 0-1 0 0,-1 0 1 0 0,1-1 0 0 0,-1 1 0 0 0,1 0 0 0 0,-1 0 0 0 0,1 0 0 0 0,-1 0 0 0 0,1 0 0 0 0,-1 1 0 0 0,1-1 0 0 0,-1 0 0 0 0,1 0 0 0 0,-1 0 0 0 0,1 0 0 0 0,-1 1 0 0 0,1-1 0 0 0,-1 0-1 0 0,1 0 1 0 0,-1 1 0 0 0,1-1 0 0 0,-1 0 0 0 0,0 1 0 0 0,1-1 0 0 0,-1 0 0 0 0,0 1 0 0 0,1-1 0 0 0,-1 1 0 0 0,0-1 0 0 0,1 0 0 0 0,-1 1 0 0 0,0-1 0 0 0,0 1 0 0 0,0-1-1 0 0,1 1 1 0 0,-1-1 0 0 0,0 1 0 0 0,0-1 0 0 0,0 1 0 0 0,0-1 0 0 0,0 1 0 0 0,0-1 0 0 0,0 1 0 0 0,0-1 0 0 0,0 1 0 0 0,0-1 0 0 0,0 1 15 0 0,11 43 57 0 0,-10-38-91 0 0,-1-2 68 0 0,1 0 0 0 0,0 0 0 0 0,0 0 0 0 0,0-1 0 0 0,1 1-1 0 0,-1 0 1 0 0,1-1 0 0 0,0 1 0 0 0,0-1 0 0 0,0 1 0 0 0,1-1 0 0 0,-1 0 0 0 0,1 0 0 0 0,-1 0 0 0 0,1 0 0 0 0,0-1 0 0 0,0 1 0 0 0,0-1 0 0 0,1 0 0 0 0,-1 0 0 0 0,1 0 0 0 0,-1 0 0 0 0,1 0 0 0 0,-1-1 0 0 0,1 1 0 0 0,0-1 0 0 0,0 0 0 0 0,0 0 0 0 0,0-1 0 0 0,0 1 0 0 0,0-1 0 0 0,0 0 0 0 0,0 0 0 0 0,0 0 0 0 0,0-1 0 0 0,-1 1 0 0 0,1-1 0 0 0,0 0 0 0 0,0 0 0 0 0,0 0 0 0 0,0-1 0 0 0,-1 1 0 0 0,1-1 0 0 0,-1 0 0 0 0,1 0 0 0 0,2-2-34 0 0,1-1 120 0 0,0-1 0 0 0,0 1 0 0 0,0-1 0 0 0,-1-1 0 0 0,0 1 0 0 0,0-1 0 0 0,-1 0 1 0 0,0-1-1 0 0,0 1 0 0 0,-1-1 0 0 0,1 0 0 0 0,-2 0 0 0 0,1 0 0 0 0,-1-1 0 0 0,1-4-120 0 0,23-98-130 0 0,-45 108-5178 0 0,13 3-345 0 0,-2 0-6821 0 0</inkml:trace>
  <inkml:trace contextRef="#ctx0" brushRef="#br0" timeOffset="21418.935">3743 641 6369 0 0,'0'0'2965'0'0,"0"0"-1058"0"0,0 0-435 0 0,0 0 19 0 0,0 0 43 0 0,0 0-66 0 0,0 0-219 0 0,0 0-320 0 0,0 0-229 0 0,0 0-150 0 0,0 0-106 0 0,0 0-49 0 0,-20 14-31 0 0,-62 45-42 0 0,33 1 448 0 0,42-44-644 0 0,2 0 0 0 0,-1 0 0 0 0,2 0 0 0 0,0 1 0 0 0,1 0 0 0 0,1 0 0 0 0,0 0 0 0 0,1 0 0 0 0,1 0 0 0 0,1 0 0 0 0,0 0 0 0 0,2 3-126 0 0,-3-14 46 0 0,1 0 0 0 0,0 0-1 0 0,1-1 1 0 0,-1 1-1 0 0,1 0 1 0 0,0-1 0 0 0,1 1-1 0 0,-1-1 1 0 0,1 0 0 0 0,0 0-1 0 0,0 0 1 0 0,0 0 0 0 0,1-1-1 0 0,0 1 1 0 0,0-1 0 0 0,0 0-1 0 0,1 0 1 0 0,-1 0 0 0 0,1 0-1 0 0,0-1 1 0 0,0 0-1 0 0,0 0 1 0 0,0 0 0 0 0,0-1-1 0 0,1 0 1 0 0,-1 0 0 0 0,1 0-1 0 0,2 0-45 0 0,5 1 155 0 0,0 0-1 0 0,-1-1 0 0 0,1-1 0 0 0,0 0 0 0 0,0 0 1 0 0,0-1-1 0 0,0-1 0 0 0,0 0 0 0 0,0-1 0 0 0,0-1 1 0 0,0 0-1 0 0,5-2-154 0 0,-6 2 78 0 0,0 0 1 0 0,0 0 0 0 0,-1-1-1 0 0,1-1 1 0 0,-1 0-1 0 0,0-1 1 0 0,0 0 0 0 0,-1 0-1 0 0,0-1 1 0 0,0-1-1 0 0,0 1 1 0 0,-1-2 0 0 0,0 1-1 0 0,-1-1 1 0 0,0-1-1 0 0,0 1 1 0 0,-1-1-1 0 0,0-1 1 0 0,-1 1 0 0 0,0-1-1 0 0,-1 0 1 0 0,0-1-1 0 0,-1 1 1 0 0,0-1 0 0 0,-1 0-1 0 0,0 0 1 0 0,1-11-79 0 0,-3 16-26 0 0,-1 0 0 0 0,0 0 0 0 0,0 0 0 0 0,-1 0 0 0 0,0 0-1 0 0,0 0 1 0 0,0 0 0 0 0,-1 0 0 0 0,0 1 0 0 0,0-1 0 0 0,-1 0 0 0 0,0 1 0 0 0,0 0 0 0 0,-1 0 0 0 0,1 0 0 0 0,-1 0 0 0 0,-1 0 0 0 0,1 1 0 0 0,-1 0 0 0 0,0 0 0 0 0,0 0 0 0 0,0 0 0 0 0,-1 1 0 0 0,1 0 0 0 0,-3-1 26 0 0,0 0-243 0 0,-1 1-1 0 0,0 0 1 0 0,0 0 0 0 0,0 1-1 0 0,0 0 1 0 0,-1 1-1 0 0,1 0 1 0 0,-1 0 0 0 0,1 1-1 0 0,-1 0 1 0 0,1 1 0 0 0,-1 0-1 0 0,0 1 1 0 0,1 0 0 0 0,-1 0-1 0 0,1 1 1 0 0,-4 1 243 0 0,-43 14-4881 0 0,3 6-4590 0 0,33-12-1081 0 0</inkml:trace>
  <inkml:trace contextRef="#ctx0" brushRef="#br0" timeOffset="21888.02">3514 917 9370 0 0,'0'0'2337'0'0,"0"0"-288"0"0,0 0-72 0 0,0 0-52 0 0,0 0-159 0 0,0 0-287 0 0,0 0-308 0 0,0 0-263 0 0,0 0-220 0 0,0 0-137 0 0,0 0-71 0 0,0 0-77 0 0,0 0-43 0 0,19-6-36 0 0,121-40 507 0 0,-2 32-254 0 0,-133 15-563 0 0,-1 0 0 0 0,1 0 0 0 0,0 1 0 0 0,-1 0 0 0 0,1 0 0 0 0,-1 0 0 0 0,1 1 0 0 0,-1 0 0 0 0,0-1 0 0 0,0 1 0 0 0,-1 1 0 0 0,1-1 0 0 0,0 0 0 0 0,-1 1 0 0 0,0 0 0 0 0,1 2-14 0 0,18 15 254 0 0,30 15 783 0 0,35-36 991 0 0,-52-4-1939 0 0,-34 4-110 0 0,-1 0 15 0 0,0 0-31 0 0,0 0 41 0 0,0 0 8 0 0,0 0-43 0 0,0 0-17 0 0,0 0-12 0 0,0 0-37 0 0,0 0-61 0 0,-8-5-2265 0 0,3 2-5278 0 0,3 0-2735 0 0</inkml:trace>
  <inkml:trace contextRef="#ctx0" brushRef="#br0" timeOffset="22503.965">4146 361 8522 0 0,'0'0'2711'0'0,"0"0"-221"0"0,0 0-188 0 0,0 0-263 0 0,0 0-371 0 0,0 0-352 0 0,0 0-341 0 0,0 0-264 0 0,0 0-155 0 0,0 0-114 0 0,0 0-101 0 0,0 0-46 0 0,0 0 73 0 0,3 5 72 0 0,143 190 3055 0 0,-136-178-3430 0 0,-1 1 0 0 0,0 0-1 0 0,-2 1 1 0 0,0 0-1 0 0,-1 0 1 0 0,-1 0-1 0 0,0 1 1 0 0,-2-1 0 0 0,0 1-1 0 0,-2 0 1 0 0,0 0-1 0 0,-1 2-64 0 0,0-6 19 0 0,-1 0 0 0 0,-1 1 0 0 0,0-1-1 0 0,-1 0 1 0 0,-1 0 0 0 0,0-1 0 0 0,-1 1 0 0 0,-1-1-1 0 0,0 0 1 0 0,-2 0 0 0 0,1-1 0 0 0,-9 12-19 0 0,-3 0 19 0 0,-1 0 1 0 0,-1-1-1 0 0,-1-1 1 0 0,-1-1-1 0 0,-1-1 1 0 0,-23 15-20 0 0,-7 5 64 0 0,51-59-3364 0 0,2 1-5404 0 0,1 15-15 0 0</inkml:trace>
  <inkml:trace contextRef="#ctx0" brushRef="#br0" timeOffset="47389.875">4812 622 0 0 0,'0'0'207'0'0,"0"0"496"0"0,0 0 71 0 0,0 0-55 0 0,0 0 8 0 0,0 0 64 0 0,0 0 141 0 0,6 0 198 0 0,17-3 175 0 0,-17 3 121 0 0,-6 0 6 0 0,0 0-96 0 0,0 0-165 0 0,0 0-136 0 0,-3-1 6165 0 0,-5 2-3661 0 0,-41 17-3169 0 0,38-11-327 0 0,1 0-1 0 0,0 0 0 0 0,0 1 0 0 0,0 0 0 0 0,1 1 1 0 0,1 0-1 0 0,-1 0 0 0 0,2 1 0 0 0,-1 0 0 0 0,1 1 1 0 0,1-1-1 0 0,0 1 0 0 0,0 1 0 0 0,-1 5-42 0 0,0-4 26 0 0,1 0 0 0 0,0 0-1 0 0,1 1 1 0 0,1 0 0 0 0,0 0 0 0 0,1 0 0 0 0,1 0-1 0 0,0 1 1 0 0,0-1 0 0 0,2 1 0 0 0,0-1 0 0 0,2 12-27 0 0,0-17 26 0 0,1 0-1 0 0,1-1 0 0 0,0 1 0 0 0,0-1 0 0 0,0 0 0 0 0,1 0 0 0 0,0-1 0 0 0,1 0 0 0 0,0 1 0 0 0,0-2 0 0 0,0 1 0 0 0,1-1 0 0 0,0 0 0 0 0,0 0 0 0 0,1-1 0 0 0,0 0 0 0 0,-1 0 1 0 0,2-1-1 0 0,-1 0 0 0 0,0 0 0 0 0,1-1 0 0 0,0 0 0 0 0,0-1 0 0 0,0 0 0 0 0,5 1-24 0 0,0-1 87 0 0,1 1-1 0 0,0-2 1 0 0,-1 0 0 0 0,1-1-1 0 0,0-1 1 0 0,-1 0 0 0 0,1 0-1 0 0,0-2 1 0 0,-1 0 0 0 0,0-1-1 0 0,0 0 1 0 0,0-1 0 0 0,0 0 0 0 0,-1-1-1 0 0,1-1 1 0 0,-2 0 0 0 0,1-1-1 0 0,-1 0 1 0 0,0-1 0 0 0,3-4-87 0 0,1-1 93 0 0,-1-2-1 0 0,-1 0 1 0 0,0-1 0 0 0,-1-1 0 0 0,-1 1 0 0 0,0-2 0 0 0,-2 0-1 0 0,1-3-92 0 0,-2 2 22 0 0,-2 1-1 0 0,-1-1 0 0 0,0 1 0 0 0,-1-2 1 0 0,-1 1-1 0 0,-1 0 0 0 0,-1-1 0 0 0,-1 0 0 0 0,-1 1 1 0 0,-2-18-22 0 0,2 34-27 0 0,-1 0 0 0 0,0-1 1 0 0,0 1-1 0 0,0 0 0 0 0,0 0 1 0 0,-1-1-1 0 0,0 1 0 0 0,0 0 1 0 0,0 1-1 0 0,0-1 0 0 0,-1 0 1 0 0,1 1-1 0 0,-1-1 0 0 0,0 1 1 0 0,0 0-1 0 0,0 0 0 0 0,0 0 1 0 0,-1 0-1 0 0,1 0 0 0 0,-1 1 1 0 0,0-1-1 0 0,0 1 0 0 0,0 0 1 0 0,0 1-1 0 0,0-1 0 0 0,0 1 1 0 0,0-1-1 0 0,-1 1 0 0 0,1 0 1 0 0,0 1-1 0 0,-1-1 0 0 0,1 1 1 0 0,-1 0-1 0 0,0 0 27 0 0,-12 0-161 0 0,1 0 1 0 0,-1 1-1 0 0,1 1 1 0 0,0 0-1 0 0,-1 2 1 0 0,1 0-1 0 0,0 0 0 0 0,-9 5 161 0 0,-95 50-3269 0 0,83-35-612 0 0,2 1-3861 0 0,15-12-4066 0 0</inkml:trace>
  <inkml:trace contextRef="#ctx0" brushRef="#br0" timeOffset="47925.062">4637 954 3921 0 0,'0'0'3107'0'0,"0"0"-530"0"0,0 0-243 0 0,0 0-67 0 0,0 0-195 0 0,0 0-263 0 0,0 0-272 0 0,0 0-263 0 0,0 0-246 0 0,0 0-188 0 0,0 0-137 0 0,0 0-102 0 0,0 0-80 0 0,-3-1 1024 0 0,88-69 22 0 0,-36 42-1209 0 0,88-35 140 0 0,-64 52-430 0 0,-70 12-51 0 0,1 0 0 0 0,-1 0-1 0 0,0 1 1 0 0,0-1 0 0 0,1 1-1 0 0,-1 0 1 0 0,0 0 0 0 0,-1 0-1 0 0,1 1 1 0 0,0-1 0 0 0,-1 1-1 0 0,1-1 1 0 0,-1 1 0 0 0,0 0-1 0 0,0 0 1 0 0,0 0-1 0 0,0 0 1 0 0,0 0 0 0 0,-1 0-1 0 0,1 1 1 0 0,-1-1 0 0 0,0 0-1 0 0,0 1 1 0 0,0 0-17 0 0,26 43 179 0 0,-23-43-154 0 0,0-1 0 0 0,-1 0 0 0 0,1 0 0 0 0,1 0 0 0 0,-1-1 0 0 0,0 1 0 0 0,1-1 0 0 0,-1 0 0 0 0,1 0-1 0 0,0-1 1 0 0,-1 1 0 0 0,1-1 0 0 0,0 0 0 0 0,0-1 0 0 0,0 1 0 0 0,1-1-25 0 0,25 4-970 0 0,-31-34-5451 0 0,0 21 1004 0 0,0 4-6299 0 0</inkml:trace>
  <inkml:trace contextRef="#ctx0" brushRef="#br0" timeOffset="48479.788">5050 214 9930 0 0,'0'0'2035'0'0,"0"0"-209"0"0,0 0-47 0 0,0 0-49 0 0,0 0-133 0 0,0 0-306 0 0,0 0-318 0 0,0 0-236 0 0,0 0-173 0 0,0 0-37 0 0,0 0-28 0 0,0 0 1 0 0,0 0-13 0 0,-4 2-63 0 0,-80 65 1436 0 0,145-128-609 0 0,-128 74 567 0 0,61-15-1654 0 0,12-5-2527 0 0,0 3-5186 0 0,-3 3-4961 0 0</inkml:trace>
  <inkml:trace contextRef="#ctx0" brushRef="#br0" timeOffset="64617.742">781 19 3833 0 0,'0'0'2194'0'0,"0"0"-677"0"0,0 0-47 0 0,0 0 192 0 0,0 0 117 0 0,0 0-98 0 0,0 0-238 0 0,0 0-268 0 0,0 0-211 0 0,0 0-166 0 0,0 0-105 0 0,-23-4-75 0 0,-69-8-82 0 0,39 9 2963 0 0,27 63-2784 0 0,13 4-496 0 0,3 0 0 0 0,2 0 1 0 0,3 1-1 0 0,4 0 0 0 0,1 0 0 0 0,4-1 0 0 0,5 19-219 0 0,3 297 300 0 0,-13-271-251 0 0,-2 129 507 0 0,-17-175-78 0 0,16-37 973 0 0,28-26-1203 0 0,107-18 449 0 0,-85 18-1123 0 0,-47 10-5978 0 0,0-5-6094 0 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17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302 280 2569 0 0,'0'0'1624'0'0,"0"0"59"0"0,0 0 144 0 0,0 0 161 0 0,0 0 69 0 0,0 0-153 0 0,0 0-267 0 0,0 0-282 0 0,0 0-207 0 0,0 0-155 0 0,0 0-82 0 0,0 0-75 0 0,-5-1-85 0 0,2 0-516 0 0,-1 0-1 0 0,0 0 1 0 0,0 1-1 0 0,1-1 1 0 0,-1 1 0 0 0,0 0-1 0 0,0 0 1 0 0,1 0-1 0 0,-1 1 1 0 0,0-1-1 0 0,0 1 1 0 0,1 0 0 0 0,-1 0-1 0 0,1 0 1 0 0,-1 1-1 0 0,1-1 1 0 0,-1 1-1 0 0,-2 1-234 0 0,-9 11 175 0 0,0 0-1 0 0,1 1 0 0 0,0 0 0 0 0,1 1 1 0 0,1 0-1 0 0,1 1 0 0 0,0 1 0 0 0,1 0 0 0 0,1 0 1 0 0,1 1-1 0 0,1 0 0 0 0,0 0 0 0 0,-1 8-174 0 0,-4 5 157 0 0,0 2-26 0 0,0 2 0 0 0,3 0-1 0 0,1 0 1 0 0,1 0 0 0 0,2 1-1 0 0,2 0 1 0 0,1 0 0 0 0,2 0 0 0 0,3 22-131 0 0,-2-46 65 0 0,0-1 1 0 0,1 0 0 0 0,1-1-1 0 0,-1 1 1 0 0,2 0 0 0 0,0-1 0 0 0,0 0-1 0 0,1 1 1 0 0,0-2 0 0 0,1 1 0 0 0,0-1-1 0 0,1 0 1 0 0,0 0 0 0 0,1 0-1 0 0,0-1 1 0 0,0-1 0 0 0,1 1 0 0 0,0-1-1 0 0,0-1 1 0 0,1 0 0 0 0,6 4-66 0 0,49 6 671 0 0,-76-17-1816 0 0,2-5-304 0 0,2 0-1202 0 0,3 1-3439 0 0,2 0-6512 0 0</inkml:trace>
  <inkml:trace contextRef="#ctx0" brushRef="#br0" timeOffset="540.055">597 593 8122 0 0,'0'0'2144'0'0,"0"0"-171"0"0,0 0-86 0 0,0 0-22 0 0,0 0-123 0 0,0 0-258 0 0,0 0-301 0 0,0 0-289 0 0,0 0-186 0 0,0 0-92 0 0,0 0-101 0 0,0 0-92 0 0,-23 14-69 0 0,-68 43-69 0 0,54-18 80 0 0,35-30-282 0 0,-5 9 66 0 0,2 1 1 0 0,0-1 0 0 0,2 1-1 0 0,0 1 1 0 0,1-1 0 0 0,0 0-1 0 0,2 0 1 0 0,1 16-150 0 0,0-29 7 0 0,0 0-1 0 0,0 0 1 0 0,0 1-1 0 0,1-1 1 0 0,0 0-1 0 0,0-1 1 0 0,1 1-1 0 0,-1 0 0 0 0,1-1 1 0 0,1 1-1 0 0,-1-1 1 0 0,1 0-1 0 0,-1 0 1 0 0,2 0-1 0 0,-1 0 1 0 0,0-1-1 0 0,1 0 1 0 0,0 0-1 0 0,0 0 1 0 0,0 0-1 0 0,2 0-6 0 0,-3-3-78 0 0,1 0 0 0 0,0-1 0 0 0,-1 1-1 0 0,1-1 1 0 0,0 0 0 0 0,-1 0 0 0 0,1 0 0 0 0,0-1-1 0 0,-1 0 1 0 0,1 0 0 0 0,-1 0 0 0 0,1 0-1 0 0,-1-1 1 0 0,0 0 0 0 0,1 0 0 0 0,-1 0 0 0 0,4-2 78 0 0,52-45-5445 0 0,-38 30-1640 0 0,-11 10-3944 0 0</inkml:trace>
  <inkml:trace contextRef="#ctx0" brushRef="#br0" timeOffset="819.153">772 766 6089 0 0,'0'0'2427'0'0,"0"0"-393"0"0,0 0-183 0 0,0 0-77 0 0,0 0-116 0 0,0 0-186 0 0,0 0-298 0 0,0 0-237 0 0,0 0-170 0 0,0 0-130 0 0,-14 32-100 0 0,-39 98-83 0 0,52-129-437 0 0,0-1-1 0 0,0 1 0 0 0,0 0 1 0 0,0 0-1 0 0,0 0 0 0 0,0 0 1 0 0,0 0-1 0 0,0 0 0 0 0,1 0 1 0 0,-1 0-1 0 0,0 1 0 0 0,1-1 1 0 0,-1 0-1 0 0,1 0 1 0 0,-1 1-1 0 0,1-1 0 0 0,0 0 1 0 0,-1 1-1 0 0,1-1 0 0 0,0 0 1 0 0,0 1-1 0 0,0-1 0 0 0,0 0 1 0 0,0 1-1 0 0,0-1 0 0 0,1 0 1 0 0,-1 0-1 0 0,0 1 0 0 0,1-1 1 0 0,-1 0-1 0 0,1 1 0 0 0,-1-1 1 0 0,1 0-1 0 0,-1 0 0 0 0,1 0 1 0 0,0 0-1 0 0,0 0 0 0 0,0 1 1 0 0,-1-2-1 0 0,1 1 0 0 0,0 0 1 0 0,1 0-17 0 0,2 2 135 0 0,4 2-2 0 0,-1-1 1 0 0,1 1-1 0 0,0-2 1 0 0,0 1-1 0 0,0-1 0 0 0,1 0 1 0 0,-1-1-1 0 0,1 0 1 0 0,0 0-1 0 0,-1-1 0 0 0,1 0 1 0 0,0 0-1 0 0,0-1 1 0 0,-1-1-1 0 0,1 1 1 0 0,0-1-1 0 0,0-1 0 0 0,-1 1 1 0 0,1-2-1 0 0,-1 1 1 0 0,1-1-1 0 0,-1 0 0 0 0,0-1 1 0 0,4-2-134 0 0,-3 2 77 0 0,0-1 0 0 0,0 0 1 0 0,-1 0-1 0 0,1-1 0 0 0,-1 0 0 0 0,-1 0 0 0 0,1-1 1 0 0,-1 0-1 0 0,0 0 0 0 0,-1 0 0 0 0,0-1 1 0 0,0 0-1 0 0,-1-1 0 0 0,0 1 0 0 0,0-1 1 0 0,-1 0-1 0 0,0 0 0 0 0,0-1 0 0 0,-1 1 1 0 0,0-1-1 0 0,-1 1 0 0 0,0-1 0 0 0,0-7-77 0 0,-2 12-11 0 0,0 0 0 0 0,0 0 0 0 0,0-1 0 0 0,0 1 0 0 0,-1 0-1 0 0,0 0 1 0 0,0 0 0 0 0,-1 0 0 0 0,1 0 0 0 0,-1 0 0 0 0,0 0 0 0 0,0 1 0 0 0,-1-1-1 0 0,1 1 1 0 0,-1-1 0 0 0,0 1 0 0 0,0 0 0 0 0,-1 0 0 0 0,1 0 0 0 0,-1 1 0 0 0,0-1-1 0 0,0 1 1 0 0,0 0 0 0 0,0 0 0 0 0,-1 0 0 0 0,1 0 0 0 0,-1 1 0 0 0,1 0 0 0 0,-5-1 11 0 0,-89-4-1756 0 0,36 23-5841 0 0,46-8-4066 0 0</inkml:trace>
  <inkml:trace contextRef="#ctx0" brushRef="#br0" timeOffset="1339.905">1427 689 6785 0 0,'0'0'3201'0'0,"0"0"-668"0"0,0 0-284 0 0,0 0-127 0 0,0 0-316 0 0,0 0-428 0 0,0 0-404 0 0,0 0-339 0 0,0 0-205 0 0,0 0-98 0 0,0 0-80 0 0,0 0-35 0 0,-7-1-19 0 0,-2 0-107 0 0,0 1 1 0 0,-1 0 0 0 0,1 0 0 0 0,0 1 0 0 0,-1 0 0 0 0,1 1 0 0 0,0 0 0 0 0,0 0 0 0 0,0 1-1 0 0,-6 3-91 0 0,-89 48 767 0 0,96-24-756 0 0,84 10 337 0 0,-33-24-283 0 0,-30-10-31 0 0,-9-5-9 0 0,1 0 0 0 0,0 1 1 0 0,-1 0-1 0 0,1 0 0 0 0,-1 0 0 0 0,0 1 1 0 0,1-1-1 0 0,-1 1 0 0 0,0 0 0 0 0,-1 0 1 0 0,1 0-1 0 0,0 1 0 0 0,-1-1 0 0 0,0 1 0 0 0,0 0 1 0 0,0 0-1 0 0,0 0 0 0 0,-1 0 0 0 0,1 0 1 0 0,-1 1-1 0 0,0-1 0 0 0,-1 1 0 0 0,1-1 1 0 0,-1 1-1 0 0,0 0 0 0 0,0 0 0 0 0,1 4-25 0 0,-5-3 51 0 0,1 0 0 0 0,-1 0-1 0 0,1 0 1 0 0,-1-1 0 0 0,-1 0 0 0 0,1 1-1 0 0,-1-1 1 0 0,0-1 0 0 0,0 1 0 0 0,-1 0-1 0 0,1-1 1 0 0,-1 0 0 0 0,0 0-1 0 0,0-1 1 0 0,0 1 0 0 0,-1-1 0 0 0,1 0-1 0 0,-1 0 1 0 0,0-1 0 0 0,0 0 0 0 0,0 0-1 0 0,-3 1-50 0 0,0 1 11 0 0,-10 4-41 0 0,-1 0 0 0 0,1-2 1 0 0,-1 0-1 0 0,-1-1 0 0 0,1-1 0 0 0,-1-1 0 0 0,0-1 0 0 0,-10 0 30 0 0,31-32-2852 0 0,31-2-3236 0 0,-19 22-691 0 0,-2 1-4326 0 0</inkml:trace>
  <inkml:trace contextRef="#ctx0" brushRef="#br0" timeOffset="5052.341">1906 623 1856 0 0,'0'0'653'0'0,"0"0"-213"0"0,0 0 118 0 0,0 0 363 0 0,0 0 359 0 0,0 0 154 0 0,0 0-85 0 0,0 0-178 0 0,0 0-193 0 0,0 0-116 0 0,0 0-28 0 0,18-8 2649 0 0,-9-2 3858 0 0,-24 15-5878 0 0,-28 16-1801 0 0,28-8 389 0 0,0 1 1 0 0,0 0-1 0 0,2 1 0 0 0,0 1 0 0 0,0 0 0 0 0,2 0 1 0 0,0 1-1 0 0,0 1 0 0 0,2 0 0 0 0,0 0 0 0 0,1 1 0 0 0,1 0 1 0 0,0 3-52 0 0,2 66 28 0 0,8-84-23 0 0,0 1 0 0 0,0 0 0 0 0,0-1 1 0 0,1 1-1 0 0,-1-1 0 0 0,1 0 0 0 0,0 0 1 0 0,0 0-1 0 0,1-1 0 0 0,-1 0 0 0 0,1 0 1 0 0,0 0-1 0 0,0 0 0 0 0,4 1-5 0 0,5 1 88 0 0,1 0-1 0 0,-1-1 1 0 0,1-1 0 0 0,-1-1-1 0 0,1 0 1 0 0,0-1 0 0 0,0 0-1 0 0,0-1 1 0 0,0-1 0 0 0,0 0 0 0 0,0-1-1 0 0,3-2-87 0 0,0 2 97 0 0,0-1-1 0 0,0-1 0 0 0,-1-1 0 0 0,1 0 1 0 0,-1-1-1 0 0,0-1 0 0 0,-1-1 1 0 0,1 0-1 0 0,-1-1 0 0 0,-1-1 1 0 0,0 0-1 0 0,0-2 0 0 0,-1 1 1 0 0,-1-2-1 0 0,0 1 0 0 0,-1-2 1 0 0,0 0-1 0 0,-1 0 0 0 0,0-1 0 0 0,-1 0 1 0 0,-1-1-1 0 0,-1 0 0 0 0,0-1-96 0 0,-5 10-15 0 0,0 1 1 0 0,-1-1-1 0 0,0 0 0 0 0,0 0 0 0 0,0 0 0 0 0,-1-1 0 0 0,0 1 0 0 0,-1 0 0 0 0,1-1 0 0 0,-1 1 0 0 0,-1 0 0 0 0,0 0 0 0 0,0-1 0 0 0,0 1 1 0 0,-1 0-1 0 0,0 0 0 0 0,0 0 0 0 0,-1 0 0 0 0,1 0 0 0 0,-2 1 0 0 0,1-1 0 0 0,-1 1 0 0 0,0 0 0 0 0,0 0 0 0 0,-1 0 0 0 0,1 1 1 0 0,-1-1-1 0 0,-1 1 0 0 0,1 1 0 0 0,-1-1 0 0 0,0 1 0 0 0,0-1 0 0 0,0 2 0 0 0,0-1 0 0 0,-1 1 0 0 0,1 0 0 0 0,-7-2 15 0 0,-4 1-265 0 0,0 2-1 0 0,0 0 1 0 0,0 1-1 0 0,0 0 1 0 0,0 2 0 0 0,0 0-1 0 0,0 0 1 0 0,-13 4 265 0 0,-75 24-7818 0 0,77-20-3887 0 0</inkml:trace>
  <inkml:trace contextRef="#ctx0" brushRef="#br0" timeOffset="5557.982">1607 844 5785 0 0,'0'0'3034'0'0,"0"0"-369"0"0,0 0-347 0 0,0 0-318 0 0,0 0-384 0 0,0 0-418 0 0,0 0-347 0 0,0 0-196 0 0,0 0-39 0 0,0 0 16 0 0,0 0-17 0 0,0 0-63 0 0,0 0-69 0 0,15-7-55 0 0,112-42 1044 0 0,-11 43-165 0 0,-19 44-983 0 0,20 1 560 0 0,-81-14-372 0 0,-36-25-505 0 0,11 0-246 0 0,99-44-6086 0 0,-93 37 1368 0 0,-5-1-6387 0 0</inkml:trace>
  <inkml:trace contextRef="#ctx0" brushRef="#br0" timeOffset="6012.313">2399 302 8746 0 0,'0'0'2507'0'0,"0"0"-437"0"0,0 0-243 0 0,0 0-104 0 0,0 0-143 0 0,0 0-306 0 0,0 0-387 0 0,0 0-331 0 0,0 0-237 0 0,0 0-81 0 0,0 0 48 0 0,0 0 84 0 0,0 0 73 0 0,6 7 53 0 0,91 112 2014 0 0,-90-107-2307 0 0,3 4-31 0 0,0-1 1 0 0,-2 1-1 0 0,0 1 0 0 0,0 0 1 0 0,-2 0-1 0 0,0 0 0 0 0,-1 1 1 0 0,-1 0-1 0 0,2 14-172 0 0,-3-4 45 0 0,-1 0 0 0 0,-1-1 1 0 0,-2 1-1 0 0,0 0 0 0 0,-2 0 0 0 0,-1-1 0 0 0,-1 0 1 0 0,-2 0-1 0 0,0 0 0 0 0,-5 6-45 0 0,6-15-2 0 0,-2-1-1 0 0,0 0 1 0 0,-1-1 0 0 0,0 0-1 0 0,-1 0 1 0 0,-1-1-1 0 0,-1 0 1 0 0,0-1 0 0 0,-1-1-1 0 0,0 0 1 0 0,-1 0 0 0 0,-1-1-1 0 0,-3 1 3 0 0,8-6-209 0 0,-1 0-1 0 0,-1-1 1 0 0,0 0-1 0 0,1 0 1 0 0,-2-2-1 0 0,1 1 1 0 0,0-2-1 0 0,-13 3 210 0 0,-32-8-9981 0 0,50 1-1680 0 0</inkml:trace>
  <inkml:trace contextRef="#ctx0" brushRef="#br0" timeOffset="6619.989">3016 523 5505 0 0,'0'0'1689'0'0,"0"0"-252"0"0,0 0-15 0 0,0 0 101 0 0,0 0-31 0 0,0 0-102 0 0,0 0-199 0 0,0 0-258 0 0,0 0-154 0 0,0 0-112 0 0,0 0-96 0 0,-32 24-77 0 0,-99 76-49 0 0,76-45 106 0 0,48-42-434 0 0,1-3-34 0 0,1 0-1 0 0,0 1 1 0 0,0-1 0 0 0,1 1 0 0 0,0 0 0 0 0,1 0 0 0 0,1 1-1 0 0,-1-1 1 0 0,2 1 0 0 0,0-1 0 0 0,0 1 0 0 0,1-1 0 0 0,0 1 0 0 0,1 0-1 0 0,0-1 1 0 0,2 6-83 0 0,-1-12 74 0 0,0 0 0 0 0,0 0 0 0 0,0 0 0 0 0,1 0 0 0 0,0 0 0 0 0,0 0 0 0 0,0-1 0 0 0,0 0 0 0 0,1 1 0 0 0,0-1 0 0 0,0-1 0 0 0,0 1 0 0 0,0 0 0 0 0,0-1 0 0 0,1 0 0 0 0,0 0 0 0 0,-1 0 0 0 0,1-1 0 0 0,0 0 0 0 0,0 0 1 0 0,1 0-1 0 0,-1 0 0 0 0,0-1 0 0 0,1 0 0 0 0,3 1-74 0 0,142 4 1990 0 0,64-42-40 0 0,-190 33-1781 0 0,0-1 0 0 0,1-2 0 0 0,-2 0 0 0 0,1-1 0 0 0,-1-2 0 0 0,0 0 0 0 0,16-10-169 0 0,-35 15 0 0 0,-1 0 1 0 0,1-1 0 0 0,-1 1-1 0 0,0-1 1 0 0,0 0-1 0 0,0 1 1 0 0,-1-2-1 0 0,0 1 1 0 0,0 0 0 0 0,0-1-1 0 0,-1 0 1 0 0,1 1-1 0 0,-1-1 1 0 0,-1 0 0 0 0,1 0-1 0 0,-1 0 1 0 0,0 0-1 0 0,0 0 1 0 0,-1-1-1 0 0,0 1 1 0 0,0 0 0 0 0,-1 0-1 0 0,1 0 1 0 0,-1 0-1 0 0,0 0 1 0 0,-1 0 0 0 0,0 0-1 0 0,0 0 1 0 0,0 0-1 0 0,0 1 1 0 0,-1-1 0 0 0,0 1-1 0 0,0-1 1 0 0,-1 1-1 0 0,0 0 1 0 0,1 0-1 0 0,-1 1 1 0 0,-1-1 0 0 0,1 1-1 0 0,-1 0 1 0 0,-3-2-1 0 0,-3-4-145 0 0,0 0 0 0 0,0 2 0 0 0,-1-1 0 0 0,0 1 0 0 0,0 1 1 0 0,-1 0-1 0 0,0 1 0 0 0,0 0 0 0 0,-1 1 0 0 0,0 1 0 0 0,1 0 0 0 0,-1 1 0 0 0,-1 0 1 0 0,1 1-1 0 0,0 1 0 0 0,-12 0 145 0 0,-83-2-7658 0 0,98 3 6323 0 0,-13 0-10514 0 0</inkml:trace>
  <inkml:trace contextRef="#ctx0" brushRef="#br0" timeOffset="7067.985">2734 748 5169 0 0,'0'0'2665'0'0,"0"0"-1182"0"0,0 0-403 0 0,0 0-27 0 0,0 0-26 0 0,0 0-6 0 0,0 0-48 0 0,0 0-69 0 0,0 0-61 0 0,0 0-15 0 0,0 0 6 0 0,0 0-17 0 0,0 0-25 0 0,-11 14-55 0 0,-32 44-65 0 0,42-58-621 0 0,1 1 1 0 0,-1 0 0 0 0,0 0-1 0 0,1-1 1 0 0,-1 1-1 0 0,0 0 1 0 0,1 0-1 0 0,-1 0 1 0 0,1 0 0 0 0,-1 0-1 0 0,1 0 1 0 0,0 0-1 0 0,-1 0 1 0 0,1 0 0 0 0,0 0-1 0 0,0 0 1 0 0,0 0-1 0 0,0 0 1 0 0,-1 0-1 0 0,1 0 1 0 0,1 0 0 0 0,-1 0-1 0 0,0 0 1 0 0,0 0-1 0 0,0 0 1 0 0,0 0 0 0 0,1 0-1 0 0,-1 0 1 0 0,0 0-1 0 0,1-1 1 0 0,-1 1-1 0 0,1 0 1 0 0,-1 0 0 0 0,1 0-1 0 0,0 0 1 0 0,-1 0-1 0 0,1-1 1 0 0,0 1 0 0 0,0 0-1 0 0,-1-1 1 0 0,1 1-1 0 0,0 0 1 0 0,0-1 0 0 0,0 1-1 0 0,0-1 1 0 0,0 1-1 0 0,-1-1 1 0 0,1 0-1 0 0,0 1 1 0 0,0-1 0 0 0,0 0-1 0 0,0 0 1 0 0,0 0-1 0 0,0 0 1 0 0,0 1 0 0 0,1-1-1 0 0,-1-1 1 0 0,0 1-1 0 0,0 0 1 0 0,0 0-1 0 0,0 0 1 0 0,0 0 0 0 0,0-1-1 0 0,-1 1 1 0 0,1 0-1 0 0,0-1 1 0 0,1 0-52 0 0,0 1 134 0 0,126-14 2217 0 0,211-96-411 0 0,-277 95-1649 0 0,-54 59-207 0 0,-10-37-77 0 0,1 1 0 0 0,1-1 0 0 0,-1 1 0 0 0,1-1 0 0 0,1 1 0 0 0,-1-1 0 0 0,1 1 1 0 0,1-1-1 0 0,-1 0 0 0 0,1 1 0 0 0,1-1 0 0 0,-1 0 0 0 0,1 0 0 0 0,0 0 0 0 0,1-1 0 0 0,-1 1 0 0 0,1-1 0 0 0,1 0 0 0 0,-1 0 0 0 0,1 0 0 0 0,0 0 0 0 0,1-1 0 0 0,-1 0 0 0 0,1 0 0 0 0,0 0 0 0 0,0-1 0 0 0,0 0 0 0 0,1 0 0 0 0,5 2-7 0 0,-3-4 4 0 0,0 1-1 0 0,1-2 0 0 0,-1 1 1 0 0,1-1-1 0 0,0-1 0 0 0,-1 1 1 0 0,1-2-1 0 0,-1 1 0 0 0,1-1 1 0 0,0-1-1 0 0,-1 0 0 0 0,0 0 1 0 0,1-1-1 0 0,7-3-3 0 0,0-21-1414 0 0,-19 16-2574 0 0,-4 2-4598 0 0,3 8-4086 0 0</inkml:trace>
  <inkml:trace contextRef="#ctx0" brushRef="#br0" timeOffset="7610.585">3130 174 12731 0 0,'0'0'2176'0'0,"0"0"-299"0"0,0 0-154 0 0,0 0-184 0 0,0 0-232 0 0,0 0-271 0 0,0 0-293 0 0,0 0-169 0 0,0 0-77 0 0,0 0-61 0 0,0 0-38 0 0,0 0-14 0 0,0 0-41 0 0,-3 2-44 0 0,-44 50 820 0 0,109-92 204 0 0,-61 40-1113 0 0,-1 0 25 0 0,0 0-23 0 0,-30 4 492 0 0,-57 36-512 0 0,107-41-2890 0 0,-10-1-1808 0 0,-1 2-7690 0 0</inkml:trace>
  <inkml:trace contextRef="#ctx0" brushRef="#br0" timeOffset="9886.094">3494 1 1832 0 0,'0'0'2169'0'0,"0"0"-389"0"0,0 0 39 0 0,0 0 175 0 0,0 0 119 0 0,0 0-52 0 0,0 0-242 0 0,0 0-362 0 0,0 0-372 0 0,0 0-305 0 0,0 0-228 0 0,0 0-147 0 0,0 0-105 0 0,-9 3 237 0 0,61 1 1178 0 0,267 17 1116 0 0,-294-10-2109 0 0,-25-10-570 0 0,-2 14 225 0 0,-11 42-186 0 0,3 1-1 0 0,2-1 1 0 0,3 1-1 0 0,2 1 1 0 0,5 49-191 0 0,-9 139 145 0 0,-26 115 256 0 0,22-227 294 0 0,4-131 1172 0 0,-128 14-1540 0 0,105-16-358 0 0,-63-11-457 0 0,85-8-1457 0 0,12 4-3810 0 0,0 6-6640 0 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9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0 282 7762 0 0,'0'0'1648'0'0,"0"0"-648"0"0,0 0-280 0 0,0 0 130 0 0,0 0 218 0 0,0 0 118 0 0,0 0-41 0 0,0 0-122 0 0,0 0-108 0 0,0 0-85 0 0,0 0-66 0 0,0 0-69 0 0,0 0-45 0 0,24 1-30 0 0,72 2-37 0 0,-37-18 249 0 0,-47 7-629 0 0,12-4 36 0 0,-1-1 0 0 0,-1-2-1 0 0,0 0 1 0 0,0-1 0 0 0,-2-1-1 0 0,0-1 1 0 0,5-7-239 0 0,15-51 728 0 0,-40 74-721 0 0,0 0-1 0 0,1 0 1 0 0,-1 0 0 0 0,0 0 0 0 0,0 0-1 0 0,0 0 1 0 0,0 0 0 0 0,0 0 0 0 0,-1 1-1 0 0,1-1 1 0 0,-1 0 0 0 0,1 0 0 0 0,-1 0-1 0 0,0 0 1 0 0,1 1 0 0 0,-1-1-1 0 0,0 0 1 0 0,0 1 0 0 0,0-1 0 0 0,-1 1-1 0 0,1-1 1 0 0,0 1 0 0 0,0-1 0 0 0,-1 1-1 0 0,1 0 1 0 0,-1 0 0 0 0,1-1 0 0 0,-1 1-1 0 0,0 0 1 0 0,1 1 0 0 0,-1-1 0 0 0,0 0-1 0 0,0 0 1 0 0,0 1 0 0 0,1-1 0 0 0,-1 1-1 0 0,0-1 1 0 0,0 1 0 0 0,0 0 0 0 0,0 0-1 0 0,0 0 1 0 0,-1 0-7 0 0,-11 0-45 0 0,0 0-1 0 0,0 1 1 0 0,0 0-1 0 0,0 1 1 0 0,1 1 0 0 0,-1 0-1 0 0,1 1 1 0 0,-1 1-1 0 0,1 0 1 0 0,1 0-1 0 0,-1 1 1 0 0,1 1 0 0 0,0 0-1 0 0,0 1 1 0 0,1 0-1 0 0,0 1 1 0 0,-10 10 45 0 0,12-12-6 0 0,0 1 1 0 0,0 0-1 0 0,0 0 1 0 0,1 1-1 0 0,0 0 1 0 0,1 1-1 0 0,0 0 1 0 0,0 0-1 0 0,1 0 1 0 0,0 1-1 0 0,1 0 1 0 0,1 0-1 0 0,-1 1 1 0 0,2-1-1 0 0,-1 1 1 0 0,2 0-1 0 0,0-1 1 0 0,0 1-1 0 0,1 1 1 0 0,0-1-1 0 0,1 0 1 0 0,1 0-1 0 0,1 8 6 0 0,2-12 31 0 0,1 1 0 0 0,0-1 0 0 0,1-1 1 0 0,0 1-1 0 0,0-1 0 0 0,0 0 0 0 0,1 0 0 0 0,0-1 0 0 0,1 0 0 0 0,-1 0 0 0 0,1-1 0 0 0,0 0 0 0 0,0 0 1 0 0,1-1-1 0 0,0 0 0 0 0,-1 0 0 0 0,1-1 0 0 0,1 0 0 0 0,5 1-31 0 0,14 3 49 0 0,-1-1 0 0 0,1-1 0 0 0,1-2 0 0 0,-1-1 0 0 0,0-1 0 0 0,0-1 0 0 0,1-2 0 0 0,-1-1 0 0 0,0-1 0 0 0,0-1 0 0 0,-1-2 0 0 0,20-7-49 0 0,26-19-438 0 0,-29 4-3018 0 0,-35 21-2012 0 0,-2 4-6233 0 0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38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67 5969 0 0,'0'0'2466'0'0,"0"0"-922"0"0,0 0-318 0 0,0 0 112 0 0,0 0 193 0 0,0 0 93 0 0,0 0-164 0 0,0 0-301 0 0,0 0-312 0 0,0 0-237 0 0,0 0-130 0 0,-5 0-14 0 0,-16 0 20 0 0,16 0 14 0 0,5 0 13 0 0,0 0-39 0 0,0 0-47 0 0,24 0 2219 0 0,131-10-245 0 0,-18-17-1618 0 0,42-2-160 0 0,-148 29-499 0 0,-30 0-108 0 0,-1 0 4 0 0,0 0-27 0 0,0 0 22 0 0,0 0-3 0 0,0 0-19 0 0,0 0 9 0 0,0 0-9 0 0,0 0 0 0 0,0 0 21 0 0,0 0-36 0 0,0 0-14 0 0,0 0-26 0 0,0 0-53 0 0,0 0-38 0 0,-8 0-3059 0 0,3 0-4467 0 0,3 0-3853 0 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38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9562 0 0,'0'0'2114'0'0,"0"0"-306"0"0,0 0-154 0 0,0 0 1 0 0,0 0-52 0 0,0 0-239 0 0,0 0-265 0 0,0 0-229 0 0,0 0-133 0 0,0 0-57 0 0,0 0 7 0 0,0 0-28 0 0,9 3-76 0 0,103 17 1618 0 0,41-20-603 0 0,-89-8-1292 0 0,11-7-177 0 0,-69 11-1312 0 0,-7 1-6044 0 0,1 3-2030 0 0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40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326 575 9994 0 0,'0'0'1604'0'0,"0"0"-314"0"0,0 0-88 0 0,0 0 122 0 0,0 0 59 0 0,0 0-99 0 0,0 0-262 0 0,0 0-266 0 0,0 0-204 0 0,0 0-141 0 0,0 0-59 0 0,-25 10-37 0 0,-79 32-25 0 0,54-5 140 0 0,43-26-320 0 0,-8 8 16 0 0,2 0 0 0 0,0 2 0 0 0,1-1-1 0 0,1 2 1 0 0,1-1 0 0 0,1 2-1 0 0,0-1 1 0 0,2 1 0 0 0,1 0-1 0 0,1 1 1 0 0,1-1 0 0 0,1 1-1 0 0,1 0 1 0 0,1 0 0 0 0,1 0 0 0 0,1 1-126 0 0,1-16 65 0 0,0 1 1 0 0,1-1 0 0 0,0-1 0 0 0,1 1 0 0 0,0 0-1 0 0,0-1 1 0 0,1 0 0 0 0,0 0 0 0 0,0 0 0 0 0,1-1-1 0 0,0 1 1 0 0,0-1 0 0 0,1-1 0 0 0,-1 1 0 0 0,2-1-1 0 0,-1 0 1 0 0,1-1 0 0 0,0 0 0 0 0,0 0 0 0 0,0-1-1 0 0,0 0 1 0 0,1 0 0 0 0,0-1 0 0 0,0 0 0 0 0,0 0 0 0 0,0-1-1 0 0,0-1 1 0 0,1 1 0 0 0,-1-1 0 0 0,0-1 0 0 0,1 0-1 0 0,2 0-65 0 0,3 0 140 0 0,1-1 0 0 0,-1 0 0 0 0,0-1-1 0 0,1 0 1 0 0,-1-1 0 0 0,0-1 0 0 0,0-1 0 0 0,-1 0-1 0 0,1-1 1 0 0,-1 0 0 0 0,7-5-140 0 0,1 0 86 0 0,0-1-1 0 0,-1-1 1 0 0,0-1-1 0 0,-1-1 1 0 0,-1-1 0 0 0,0-1-1 0 0,-1 0 1 0 0,-1-1 0 0 0,-1-1-1 0 0,-1-1 1 0 0,0 0-1 0 0,-1-1 1 0 0,-2 0 0 0 0,0-1-1 0 0,6-18-85 0 0,-15 29-7 0 0,-2 0 0 0 0,1 0 0 0 0,-2 0 0 0 0,1 0 0 0 0,-2-1 0 0 0,1 1 0 0 0,-2 0 0 0 0,1 0 0 0 0,-1 0 0 0 0,-1 0 0 0 0,0 0 0 0 0,-1 0 0 0 0,0 1-1 0 0,0 0 1 0 0,-1 0 0 0 0,-1 0 0 0 0,0 0 0 0 0,0 1 0 0 0,-1 0 0 0 0,0 0 0 0 0,0 0 0 0 0,-1 1 0 0 0,0 1 0 0 0,0-1 0 0 0,-1 1 0 0 0,0 0 0 0 0,0 1 0 0 0,-1 0 0 0 0,0 1 0 0 0,0 0 0 0 0,0 0 0 0 0,-1 1-1 0 0,1 1 1 0 0,-1 0 0 0 0,0 0 0 0 0,0 1 0 0 0,0 0 0 0 0,-4 0 7 0 0,-2 1-172 0 0,0 1-1 0 0,0 0 1 0 0,1 2 0 0 0,-1-1-1 0 0,0 2 1 0 0,1 0-1 0 0,-1 1 1 0 0,1 1-1 0 0,0 1 1 0 0,-14 6 172 0 0,-82 61-4361 0 0,92-54-368 0 0,3-7-6862 0 0</inkml:trace>
  <inkml:trace contextRef="#ctx0" brushRef="#br0" timeOffset="480.395">0 932 3081 0 0,'0'0'2313'0'0,"0"0"19"0"0,0 0 52 0 0,0 0-14 0 0,0 0-222 0 0,0 0-315 0 0,0 0-321 0 0,0 0-274 0 0,0 0-207 0 0,0 0-154 0 0,0 0-85 0 0,0 0-33 0 0,0 0 4 0 0,3 3 8 0 0,-1-2-675 0 0,0 0 0 0 0,0 0 0 0 0,0 0 1 0 0,0-1-1 0 0,0 1 0 0 0,0-1 0 0 0,1 1 0 0 0,-1-1 0 0 0,0 0 1 0 0,0 1-1 0 0,1-1 0 0 0,-1 0 0 0 0,0-1 0 0 0,0 1 0 0 0,1 0 1 0 0,-1-1-1 0 0,0 1 0 0 0,0-1 0 0 0,0 0 0 0 0,0 1 0 0 0,1-1 1 0 0,-1 0-1 0 0,0 0 0 0 0,-1-1 0 0 0,2 1-96 0 0,6-3 118 0 0,109-47 971 0 0,-114 49-1072 0 0,0 1 1 0 0,0 0-1 0 0,0-1 0 0 0,1 1 0 0 0,-1 1 0 0 0,1-1 1 0 0,-1 1-1 0 0,1-1 0 0 0,-1 1 0 0 0,0 1 0 0 0,1-1 1 0 0,-1 1-1 0 0,1-1 0 0 0,-1 1 0 0 0,0 1 0 0 0,1-1 0 0 0,-1 0 1 0 0,0 1-1 0 0,0 0 0 0 0,0 0 0 0 0,0 0 0 0 0,0 1 1 0 0,-1-1-1 0 0,1 1 0 0 0,-1 0 0 0 0,0 0 0 0 0,3 2-17 0 0,1 3 36 0 0,1-2-1 0 0,0 1 0 0 0,1-1 0 0 0,0 0 1 0 0,0-1-1 0 0,0 0 0 0 0,0 0 1 0 0,1-1-1 0 0,0 0 0 0 0,0-1 0 0 0,5 1-35 0 0,169 4 1219 0 0,-184-8-1189 0 0,0 0-9 0 0,0 0 0 0 0,0 0-29 0 0,0 0-13 0 0,0 0-12 0 0,0 0 19 0 0,0-34-5047 0 0,0 21-1184 0 0,0 8-4001 0 0</inkml:trace>
  <inkml:trace contextRef="#ctx0" brushRef="#br0" timeOffset="1579.726">381 233 8426 0 0,'0'0'3306'0'0,"0"0"-1126"0"0,0 0-551 0 0,0 0-50 0 0,0 0-70 0 0,0 0-187 0 0,0 0-286 0 0,0 0-256 0 0,0 0-202 0 0,0 0-97 0 0,0 0-62 0 0,0 0-55 0 0,0 0-65 0 0,-2 2-55 0 0,-47 50 1143 0 0,49-52-1361 0 0,0 0 0 0 0,0 1 1 0 0,1-1-1 0 0,-1 0 0 0 0,0 0 1 0 0,0 0-1 0 0,1 0 0 0 0,-1 0 1 0 0,0 0-1 0 0,0 0 0 0 0,0 0 0 0 0,1 1 1 0 0,-1-1-1 0 0,0 0 0 0 0,0 0 1 0 0,0 0-1 0 0,0 0 0 0 0,0 1 1 0 0,1-1-1 0 0,-1 0 0 0 0,0 0 0 0 0,0 0 1 0 0,0 1-1 0 0,0-1 0 0 0,0 0 1 0 0,0 0-1 0 0,0 0 0 0 0,0 1 1 0 0,0-1-1 0 0,0 0 0 0 0,1 0 0 0 0,-1 1 1 0 0,0-1-1 0 0,0 0 0 0 0,-1 0 1 0 0,1 1-1 0 0,0-1 0 0 0,0 0 1 0 0,0 0-1 0 0,0 0 0 0 0,0 1 0 0 0,0-1 1 0 0,0 0-1 0 0,0 0 0 0 0,0 0 1 0 0,0 1-27 0 0,10-2 214 0 0,-5 1-155 0 0,-1-1 1 0 0,0 0-1 0 0,0 0 0 0 0,0 0 1 0 0,0 0-1 0 0,0-1 0 0 0,0 1 1 0 0,-1-1-1 0 0,1 0 0 0 0,-1-1 1 0 0,1 1-1 0 0,-1 0 0 0 0,0-1 1 0 0,1 0-1 0 0,-1 0 0 0 0,-1 0 0 0 0,1 0 1 0 0,0 0-1 0 0,-1-1 0 0 0,0 1 1 0 0,1-1-1 0 0,-1 1 0 0 0,0-3-59 0 0,-2 5 5 0 0,0 1 0 0 0,-1-1 0 0 0,1 1-1 0 0,0 0 1 0 0,-1-1 0 0 0,1 1-1 0 0,-1 0 1 0 0,1-1 0 0 0,0 1 0 0 0,-1 0-1 0 0,1 0 1 0 0,-1 0 0 0 0,1-1-1 0 0,-1 1 1 0 0,1 0 0 0 0,-1 0 0 0 0,1 0-1 0 0,-1 0 1 0 0,1 0 0 0 0,-1 0 0 0 0,1 0-1 0 0,-1 0 1 0 0,1 0 0 0 0,-1 0-1 0 0,0 0 1 0 0,1 0 0 0 0,-1 0 0 0 0,1 0-1 0 0,-1 0 1 0 0,1 1 0 0 0,0-1-1 0 0,-1 0 1 0 0,1 0 0 0 0,-1 1 0 0 0,1-1-1 0 0,-1 0 1 0 0,1 0 0 0 0,-1 1-1 0 0,1-1 1 0 0,0 1 0 0 0,-1-1 0 0 0,1 0-1 0 0,0 1 1 0 0,-1-1 0 0 0,1 1 0 0 0,0-1-1 0 0,0 1 1 0 0,0-1 0 0 0,-1 1-1 0 0,1-1 1 0 0,0 1 0 0 0,0-1 0 0 0,0 1-1 0 0,0-1 1 0 0,0 1 0 0 0,0-1-1 0 0,0 1 1 0 0,0-1 0 0 0,0 1 0 0 0,0-1-1 0 0,0 1 1 0 0,0-1 0 0 0,0 1-5 0 0,-10 49-78 0 0,12-49 101 0 0,0-1 0 0 0,0 1 0 0 0,-1-1 0 0 0,1 0 0 0 0,0 0 0 0 0,0 0 0 0 0,-1 0 0 0 0,1 0 0 0 0,0-1 0 0 0,0 1 0 0 0,-1 0 0 0 0,1-1 1 0 0,0 1-1 0 0,-1-1 0 0 0,1 0 0 0 0,0 0 0 0 0,-1 1 0 0 0,1-1 0 0 0,-1 0 0 0 0,1 0 0 0 0,-1 0 0 0 0,0-1 0 0 0,1 1 0 0 0,-1 0 0 0 0,0 0 0 0 0,0-1 0 0 0,0 1 0 0 0,1-1-23 0 0,-15-20-10 0 0,5 18 29 0 0,7 4-24 0 0,1 0 26 0 0,0 0 16 0 0,0 0 1 0 0,0 0-13 0 0,0 0-14 0 0,0 0-29 0 0,0 0-4 0 0,0 0 2 0 0,0 0-10 0 0,0 0 1 0 0,0 0 10 0 0,0 0 5 0 0,0 0 4 0 0,0 0-7 0 0,0 0-31 0 0,0 0 11 0 0,0 0-25 0 0,-4 23-1745 0 0,4-23 1575 0 0,-1 8-1788 0 0,1-2-6490 0 0,0-3-3874 0 0</inkml:trace>
  <inkml:trace contextRef="#ctx0" brushRef="#br0" timeOffset="2741.919">1409 236 2056 0 0,'0'0'1646'0'0,"0"0"132"0"0,0 0 238 0 0,0 0 182 0 0,0 0 33 0 0,0 0-236 0 0,0 0-369 0 0,0 0-348 0 0,0 0-289 0 0,0 0-154 0 0,0 0-91 0 0,0 0-106 0 0,0 0-88 0 0,-8-4-59 0 0,-23-13-64 0 0,27 16-331 0 0,1-1 0 0 0,-1 1 0 0 0,1 0 0 0 0,-1 1 1 0 0,0-1-1 0 0,1 1 0 0 0,-1-1 0 0 0,0 1 0 0 0,0 0 0 0 0,1 0 0 0 0,-1 1 1 0 0,0-1-1 0 0,1 1 0 0 0,-1 0 0 0 0,0 0 0 0 0,1 0 0 0 0,-1 1 0 0 0,1-1 1 0 0,-2 1-97 0 0,-15 5 403 0 0,12-3-330 0 0,1-1 0 0 0,0 1 0 0 0,0 0 0 0 0,0 1 0 0 0,0 0 0 0 0,1 0 0 0 0,0 0 0 0 0,0 1 0 0 0,0 0 0 0 0,1 0-1 0 0,0 0 1 0 0,0 1 0 0 0,1-1 0 0 0,-1 1 0 0 0,1 0 0 0 0,1 1 0 0 0,0-1 0 0 0,0 1 0 0 0,0-1 0 0 0,1 1 0 0 0,0 0 0 0 0,0 0 0 0 0,1 0 0 0 0,0 0 0 0 0,0 3-73 0 0,-13 195 1228 0 0,-39 158-627 0 0,12-231-183 0 0,20-49 1 0 0,9-51 120 0 0,11-33-525 0 0,1 1 0 0 0,0 0 1 0 0,-1-1-1 0 0,1 1 0 0 0,0 0 0 0 0,0 0 1 0 0,-1-1-1 0 0,1 1 0 0 0,0 0 0 0 0,0 0 1 0 0,0-1-1 0 0,0 1 0 0 0,0 0 0 0 0,0 0 0 0 0,0-1 1 0 0,0 1-1 0 0,1 0 0 0 0,-1 0 0 0 0,0-1 1 0 0,0 1-1 0 0,1 0 0 0 0,-1-1 0 0 0,0 1 1 0 0,1 0-1 0 0,-1-1 0 0 0,1 1 0 0 0,-1 0 1 0 0,1-1-1 0 0,-1 1 0 0 0,1-1 0 0 0,-1 1 1 0 0,1-1-1 0 0,-1 1 0 0 0,1-1 0 0 0,0 1 1 0 0,-1-1-1 0 0,1 0 0 0 0,0 1 0 0 0,0-1 1 0 0,-1 0-1 0 0,1 0 0 0 0,0 1 0 0 0,-1-1 1 0 0,1 0-1 0 0,0 0 0 0 0,0 0 0 0 0,0 0 1 0 0,-1 0-1 0 0,1 0 0 0 0,0 0 0 0 0,0 0-14 0 0,43-1 305 0 0,122-42 85 0 0,-44 24-311 0 0,-64 12-36 0 0,-58 7-54 0 0,0 0-21 0 0,0 0 3 0 0,0 0-3 0 0,0 0 18 0 0,0 0-2 0 0,0 0-36 0 0,0 0-30 0 0,0 0-37 0 0,0 0-50 0 0,-4-9-2840 0 0,2 4-5274 0 0,1 4-4152 0 0</inkml:trace>
  <inkml:trace contextRef="#ctx0" brushRef="#br0" timeOffset="6861.361">1399 711 2064 0 0,'0'0'1587'0'0,"0"0"119"0"0,0 0 235 0 0,0 0 195 0 0,0 0-45 0 0,0 0-293 0 0,0 0-402 0 0,0 0-350 0 0,0 0-235 0 0,0 0-119 0 0,0 0-19 0 0,0 0 7 0 0,0 0 2 0 0,0 0-34 0 0,0 0-72 0 0,0 0-76 0 0,0 0-46 0 0,0 0 3 0 0,0 0-13 0 0,0 0-36 0 0,0 0-44 0 0,0 0-57 0 0,0 0-44 0 0,0 0-17 0 0,0 0-13 0 0,25 0 2148 0 0,160-14-1055 0 0,51-12-603 0 0,-236 26-714 0 0,0 0-8 0 0,0 0 26 0 0,0 0 29 0 0,0 0-15 0 0,0 0 33 0 0,0 0 17 0 0,-27 0 297 0 0,17-3-2903 0 0,11-5-7038 0 0,2 4-2786 0 0</inkml:trace>
  <inkml:trace contextRef="#ctx0" brushRef="#br0" timeOffset="10599.206">2202 597 520 0 0,'0'0'1379'0'0,"0"0"128"0"0,0 0 268 0 0,0 0 202 0 0,0 0 20 0 0,0 0-167 0 0,0 0-270 0 0,0 0-245 0 0,0 0-186 0 0,0 0-152 0 0,0 0-157 0 0,0 0-112 0 0,0 0-85 0 0,9 4 3022 0 0,-11 10-3239 0 0,0 0 0 0 0,-1 0 1 0 0,-1 0-1 0 0,0 0 0 0 0,-1-1 0 0 0,0 1 1 0 0,-1-1-1 0 0,-5 7-406 0 0,-9 24 209 0 0,11-20-164 0 0,-1-4-24 0 0,1 2 1 0 0,1-1 0 0 0,1 1-1 0 0,1 0 1 0 0,1 1 0 0 0,1-1-1 0 0,-1 22-21 0 0,8-41 45 0 0,-1-1 0 0 0,1 1 0 0 0,0 0 0 0 0,0-1-1 0 0,0 0 1 0 0,0 0 0 0 0,0 0 0 0 0,1 0-1 0 0,-1 0 1 0 0,1-1 0 0 0,-1 0 0 0 0,1 0-1 0 0,0 1 1 0 0,-1-2 0 0 0,1 1 0 0 0,0 0 0 0 0,0-1-1 0 0,-1 0 1 0 0,1 0 0 0 0,0 0 0 0 0,3-1-45 0 0,116-13 849 0 0,-116 7-2908 0 0,-18 0-1488 0 0,7 3-2077 0 0,1 3-6088 0 0</inkml:trace>
  <inkml:trace contextRef="#ctx0" brushRef="#br0" timeOffset="11468.623">2068 410 8042 0 0,'0'0'2447'0'0,"0"0"-761"0"0,0 0-358 0 0,0 0 68 0 0,0 0 56 0 0,0 0-53 0 0,0 0-236 0 0,0 0-280 0 0,0 0-211 0 0,0 0-172 0 0,0 0-73 0 0,0 0 15 0 0,0 0 12 0 0,-4-1 25 0 0,-1 0-399 0 0,6 1-52 0 0,-1 0 1 0 0,0 0 0 0 0,0 0-1 0 0,0 0 1 0 0,1 0 0 0 0,-1-1 0 0 0,0 1-1 0 0,0 0 1 0 0,0 0 0 0 0,0 0-1 0 0,1-1 1 0 0,-1 1 0 0 0,0 0-1 0 0,0 0 1 0 0,0 0 0 0 0,0-1 0 0 0,0 1-1 0 0,0 0 1 0 0,0 0 0 0 0,0-1-1 0 0,0 1 1 0 0,0 0 0 0 0,0 0 0 0 0,0-1-1 0 0,0 1 1 0 0,0 0 0 0 0,0 0-1 0 0,0-1 1 0 0,0 1 0 0 0,0 0 0 0 0,0 0-1 0 0,0 0 1 0 0,0-1 0 0 0,0 1-1 0 0,0 0 1 0 0,0 0 0 0 0,0-1-1 0 0,-1 1 1 0 0,1 0 0 0 0,0 0 0 0 0,0 0-1 0 0,0-1 1 0 0,0 1 0 0 0,-1 0-1 0 0,1 0 1 0 0,0 0 0 0 0,0 0 0 0 0,0 0-1 0 0,-1-1 1 0 0,1 1 0 0 0,0 0-1 0 0,0 0 1 0 0,-1 0 0 0 0,1 0-1 0 0,0 0 1 0 0,0 0 0 0 0,0 0 0 0 0,-1 0-29 0 0,101-69 2441 0 0,-49 29-1992 0 0,72-71 36 0 0,-119 104-412 0 0,-4 7-69 0 0,0 0 1 0 0,1 1-1 0 0,-1-1 1 0 0,0 0 0 0 0,0 1-1 0 0,0-1 1 0 0,0 0-1 0 0,0 0 1 0 0,1 1 0 0 0,-1-1-1 0 0,0 0 1 0 0,0 0-1 0 0,0 0 1 0 0,1 1 0 0 0,-1-1-1 0 0,0 0 1 0 0,0 0-1 0 0,1 0 1 0 0,-1 0 0 0 0,0 1-1 0 0,1-1 1 0 0,-1 0-1 0 0,0 0 1 0 0,0 0 0 0 0,1 0-1 0 0,-1 0 1 0 0,0 0-1 0 0,1 0 1 0 0,-1 0 0 0 0,0 0-1 0 0,1 0 1 0 0,-1 0 0 0 0,0 0-1 0 0,0 0 1 0 0,1 0-1 0 0,-1 0 1 0 0,0 0 0 0 0,1 0-1 0 0,-1-1 1 0 0,0 1-1 0 0,1 0-4 0 0,34 171 390 0 0,-19-107-349 0 0,-2-29-1693 0 0,-4-25-1998 0 0,1 0-3952 0 0,-5-7-4163 0 0</inkml:trace>
  <inkml:trace contextRef="#ctx0" brushRef="#br0" timeOffset="12532.954">2983 549 3073 0 0,'0'0'1644'0'0,"0"0"91"0"0,0 0 219 0 0,0 0 194 0 0,0 0 22 0 0,0 0-243 0 0,0 0-359 0 0,0 0-331 0 0,0 0-257 0 0,0 0-152 0 0,0 0-86 0 0,0 0-70 0 0,-6-7 2660 0 0,-39 3-1508 0 0,-43 7-938 0 0,-49 67-430 0 0,109-40-170 0 0,28-30-297 0 0,0 0-14 0 0,0 0 13 0 0,7 26 157 0 0,109 49 157 0 0,-111-73-292 0 0,1 1 1 0 0,-1 1 0 0 0,-1-1-1 0 0,1 1 1 0 0,0 0 0 0 0,-1 0-1 0 0,0 0 1 0 0,0 1 0 0 0,0-1-1 0 0,0 1 1 0 0,-1 0 0 0 0,0 0-1 0 0,0 0 1 0 0,0 1 0 0 0,-1-1-1 0 0,1 1 1 0 0,-1-1 0 0 0,-1 1-1 0 0,1 0 1 0 0,-1 0 0 0 0,0 0-1 0 0,0-1 1 0 0,-1 1 0 0 0,1 4-11 0 0,-2-5 29 0 0,0 1 1 0 0,0-1-1 0 0,-1 0 1 0 0,1 0-1 0 0,-1 0 1 0 0,0 0-1 0 0,0 0 0 0 0,-1-1 1 0 0,1 1-1 0 0,-1-1 1 0 0,0 1-1 0 0,0-1 1 0 0,-1 0-1 0 0,1 0 1 0 0,-1 0-1 0 0,0-1 1 0 0,0 1-1 0 0,0-1 1 0 0,-1 0-1 0 0,1 0 1 0 0,-1 0-1 0 0,-2 0-29 0 0,-111 42 265 0 0,-13-36-206 0 0,129-10-109 0 0,1 1 0 0 0,-1-1 1 0 0,0 0-1 0 0,1 1 0 0 0,-1-1 0 0 0,1 0 0 0 0,0 0 1 0 0,-1 0-1 0 0,1-1 0 0 0,0 1 0 0 0,0 0 1 0 0,-1 0-1 0 0,1-1 0 0 0,0 1 0 0 0,0 0 1 0 0,1-1-1 0 0,-1 1 0 0 0,0-1 0 0 0,0 0 0 0 0,1 1 1 0 0,-1-1-1 0 0,1 0 0 0 0,-1 1 0 0 0,1-1 1 0 0,0 0-1 0 0,-1 1 0 0 0,1-1 0 0 0,0 0 1 0 0,0 1-1 0 0,0-1 0 0 0,1 0 0 0 0,-1 0 0 0 0,0 1 1 0 0,1-1-1 0 0,-1 0 0 0 0,1 1 0 0 0,-1-1 1 0 0,1 1-1 0 0,0-1 0 0 0,0 1 0 0 0,0-1 1 0 0,0 1-1 0 0,0-1 0 0 0,0 1 0 0 0,0 0 0 0 0,0-1 1 0 0,0 1-1 0 0,0 0 0 0 0,1 0 0 0 0,0-1 50 0 0,10-9-1162 0 0,17-15-2131 0 0,-11 13-5385 0 0,-8 9-2997 0 0</inkml:trace>
  <inkml:trace contextRef="#ctx0" brushRef="#br0" timeOffset="12782.024">3303 700 18460 0 0,'0'0'1076'0'0,"0"0"-473"0"0,0 0-96 0 0,0 0 260 0 0,0 0 231 0 0,0 0 72 0 0,0 0-139 0 0,0 0-234 0 0,0 0-231 0 0,0 0-179 0 0,0 0-106 0 0,0 0-69 0 0,-16 33-57 0 0,-47 99-25 0 0,36-68-90 0 0,26-63-220 0 0,-8 12 271 0 0,5-10-2319 0 0,-2-2-3442 0 0,5-1-5830 0 0</inkml:trace>
  <inkml:trace contextRef="#ctx0" brushRef="#br0" timeOffset="13036.903">3255 314 13243 0 0,'0'0'3673'0'0,"0"0"-2153"0"0,0 0-512 0 0,0 0-88 0 0,0 0-71 0 0,0 0-129 0 0,0 0-256 0 0,0 0-280 0 0,0 0-264 0 0,0 0-104 0 0,0 0-72 0 0,0 0-152 0 0,0 0-321 0 0,0 0-775 0 0,5 40-2665 0 0,3-25-8241 0 0</inkml:trace>
  <inkml:trace contextRef="#ctx0" brushRef="#br0" timeOffset="13449.606">3538 903 14899 0 0,'0'0'3381'0'0,"0"0"-2014"0"0,0 0-763 0 0,0 0 68 0 0,0 0 144 0 0,0 0 97 0 0,0 0-87 0 0,0 0-208 0 0,0 0-222 0 0,0 0-179 0 0,0 0-78 0 0,0 0-67 0 0,0 0-33 0 0,7-13-2 0 0,58-99 36 0 0,-56 99-81 0 0,3-7-116 0 0,1 1 1 0 0,1 1-1 0 0,0 0 1 0 0,1 1-1 0 0,2 0 1 0 0,10-8 123 0 0,-28 26-19 0 0,1 0 0 0 0,0-1 0 0 0,0 1 0 0 0,0 0 0 0 0,-1 0 0 0 0,1 0 0 0 0,0-1 0 0 0,0 1 0 0 0,1 0 1 0 0,-1 0-1 0 0,0 0 0 0 0,0-1 0 0 0,0 1 0 0 0,0 0 0 0 0,1 0 0 0 0,-1-1 0 0 0,0 1 0 0 0,1 0 0 0 0,-1 0 0 0 0,0-1 0 0 0,1 1 0 0 0,-1 0 0 0 0,1-1 0 0 0,-1 1 1 0 0,1-1-1 0 0,-1 1 0 0 0,1-1 0 0 0,0 1 0 0 0,-1-1 0 0 0,1 1 0 0 0,0-1 0 0 0,-1 1 0 0 0,1-1 0 0 0,0 0 0 0 0,0 1 0 0 0,-1-1 0 0 0,1 0 0 0 0,0 0 0 0 0,0 0 1 0 0,0 1-1 0 0,-1-1 0 0 0,1 0 0 0 0,0 0 0 0 0,0 0 0 0 0,0 0 0 0 0,-1 0 0 0 0,1-1 0 0 0,0 1 0 0 0,0 0 0 0 0,0 0 0 0 0,-1 0 0 0 0,1-1 0 0 0,0 1 0 0 0,-1 0 1 0 0,1-1-1 0 0,0 1 0 0 0,0-1 0 0 0,-1 1 0 0 0,1-1 0 0 0,-1 1 0 0 0,1-1 19 0 0,-3 11 9 0 0,0-5 18 0 0,0 0 0 0 0,1 0 0 0 0,-1 0 0 0 0,1 0 1 0 0,1 0-1 0 0,-1 0 0 0 0,1 1 0 0 0,0-1 0 0 0,0 0 0 0 0,0 0 0 0 0,1 1 0 0 0,-1-1 0 0 0,1 0 0 0 0,1 0 1 0 0,-1 0-1 0 0,2 2-27 0 0,5 9 101 0 0,-7-14-62 0 0,-1 1 1 0 0,1-1-1 0 0,0 0 0 0 0,0 0 1 0 0,0 1-1 0 0,1-1 0 0 0,-1 0 1 0 0,0 0-1 0 0,1 0 0 0 0,0 0 1 0 0,-1-1-1 0 0,1 1 0 0 0,0 0 1 0 0,0-1-1 0 0,0 1 0 0 0,0-1 0 0 0,0 0 1 0 0,0 1-1 0 0,0-1 0 0 0,0 0 1 0 0,1 0-1 0 0,-1-1 0 0 0,0 1 1 0 0,1 0-1 0 0,-1-1 0 0 0,1 1 1 0 0,1-1-40 0 0,4 0 157 0 0,0 0 1 0 0,0 0 0 0 0,0-1 0 0 0,0 0 0 0 0,0-1-1 0 0,0 0 1 0 0,0 0 0 0 0,0-1 0 0 0,-1 0 0 0 0,1 0 0 0 0,-1-1-1 0 0,0 0 1 0 0,0 0 0 0 0,0 0 0 0 0,-1-1 0 0 0,1 0-1 0 0,-1-1 1 0 0,1-1-158 0 0,3-6 50 0 0,0 0 0 0 0,-1-1 0 0 0,0 0 0 0 0,-2-1 0 0 0,1 1 0 0 0,-2-2 0 0 0,0 1 0 0 0,-1-1 0 0 0,0 0 0 0 0,-2 0 0 0 0,0 0-1 0 0,0 0 1 0 0,-2-1 0 0 0,0 1 0 0 0,0-1 0 0 0,-2 1 0 0 0,0-1 0 0 0,-3-14-50 0 0,-6-6-1874 0 0,4 23-8409 0 0,6 13-1501 0 0</inkml:trace>
  <inkml:trace contextRef="#ctx0" brushRef="#br0" timeOffset="13846.02">4321 406 8402 0 0,'0'0'1240'0'0,"0"0"-541"0"0,0 0 49 0 0,0 0 270 0 0,0 0 114 0 0,0 0-41 0 0,0 0-214 0 0,0 0-246 0 0,0 0-175 0 0,0 0-86 0 0,0 0-44 0 0,-11 34-56 0 0,-31 107-22 0 0,25-40 252 0 0,16-94-396 0 0,1 0 1 0 0,0 0-1 0 0,0 0 0 0 0,1 0 1 0 0,0 0-1 0 0,0 0 1 0 0,1 0-1 0 0,0 0 1 0 0,0-1-1 0 0,0 1 0 0 0,1-1 1 0 0,0 1-1 0 0,0-1 1 0 0,1 0-1 0 0,0 0 0 0 0,0 0 1 0 0,0-1-1 0 0,1 1 1 0 0,-1-1-1 0 0,1 0 0 0 0,1-1 1 0 0,-1 1-1 0 0,1-1 1 0 0,4 3-105 0 0,2-3 298 0 0,0 0 1 0 0,0 0 0 0 0,1-1-1 0 0,-1-1 1 0 0,1 0 0 0 0,0-1-1 0 0,-1 0 1 0 0,1-1 0 0 0,0 0-1 0 0,0-1 1 0 0,-1-1 0 0 0,1 0-1 0 0,-1-1 1 0 0,1 0 0 0 0,-1-1-1 0 0,0 0 1 0 0,0-1 0 0 0,-1 0-1 0 0,1-1 1 0 0,-1 0 0 0 0,0-1-1 0 0,3-3-298 0 0,-3 2 72 0 0,-1-1-1 0 0,0-1 1 0 0,-1 0-1 0 0,0 0 1 0 0,-1 0-1 0 0,0-1 0 0 0,0-1 1 0 0,-1 1-1 0 0,-1-1 1 0 0,0 0-1 0 0,-1-1 0 0 0,0 1 1 0 0,-1-1-1 0 0,0 0 1 0 0,-1-1-1 0 0,0 1 0 0 0,-1 0 1 0 0,-1-1-1 0 0,0 1 1 0 0,-1-1-1 0 0,0 1 0 0 0,-1-2-71 0 0,0 10-17 0 0,1 0 0 0 0,-1 1 0 0 0,0-1 0 0 0,-1 0-1 0 0,1 1 1 0 0,-1-1 0 0 0,0 1 0 0 0,0 0 0 0 0,0-1-1 0 0,0 1 1 0 0,-1 0 0 0 0,0 1 0 0 0,0-1-1 0 0,0 0 1 0 0,0 1 0 0 0,-1-1 0 0 0,1 1 0 0 0,-1 0-1 0 0,0 0 1 0 0,0 1 0 0 0,0-1 0 0 0,0 1 0 0 0,0 0-1 0 0,-1 0 1 0 0,1 0 0 0 0,0 1 0 0 0,-1-1 0 0 0,0 1-1 0 0,1 0 1 0 0,-3 0 17 0 0,-7-1-341 0 0,1 0 0 0 0,0 1 0 0 0,-1 0 0 0 0,1 1 0 0 0,0 1-1 0 0,-1 0 1 0 0,1 1 0 0 0,0 0 0 0 0,0 1 0 0 0,-6 2 341 0 0,-46 21-4477 0 0,23-5-5530 0 0,18-9-237 0 0</inkml:trace>
  <inkml:trace contextRef="#ctx0" brushRef="#br0" timeOffset="14235.916">4244 697 11674 0 0,'0'0'1940'0'0,"0"0"-236"0"0,0 0-14 0 0,0 0-2 0 0,0 0-133 0 0,0 0-172 0 0,0 0-248 0 0,0 0-290 0 0,0 0-226 0 0,0 0-132 0 0,0 0-95 0 0,0 0-100 0 0,12-8-33 0 0,64-40 204 0 0,-64 43-390 0 0,0 1 0 0 0,-1 0 0 0 0,1 0 0 0 0,0 1 1 0 0,1 1-1 0 0,-1 0 0 0 0,0 0 0 0 0,1 2 1 0 0,-1-1-1 0 0,1 2 0 0 0,9 0-73 0 0,-16 1 61 0 0,1 0 1 0 0,-1 1-1 0 0,0 0 0 0 0,0 0 1 0 0,0 0-1 0 0,-1 0 0 0 0,1 1 0 0 0,-1 0 1 0 0,0 0-1 0 0,0 0 0 0 0,0 1 0 0 0,-1 0 1 0 0,1 0-1 0 0,-1 1-61 0 0,52 41 581 0 0,44-14 725 0 0,-66-29-3675 0 0,-34-7-4418 0 0,0 2-5355 0 0</inkml:trace>
  <inkml:trace contextRef="#ctx0" brushRef="#br0" timeOffset="14697.313">4958 619 4393 0 0,'0'0'3169'0'0,"0"0"-1204"0"0,0 0-338 0 0,0 0 124 0 0,0 0 76 0 0,0 0-101 0 0,0 0-306 0 0,0 0-342 0 0,0 0-236 0 0,0 0-80 0 0,0 0 71 0 0,0 0 35 0 0,0 0 0 0 0,3 3-48 0 0,2 1-570 0 0,1-1 0 0 0,-1 0-1 0 0,1 0 1 0 0,0 0 0 0 0,-1-1-1 0 0,1 0 1 0 0,0 0 0 0 0,0-1-1 0 0,1 1 1 0 0,-1-1 0 0 0,0-1-1 0 0,0 1 1 0 0,3-1-250 0 0,300 0 2247 0 0,-309 0-2476 0 0,0 0-102 0 0,0 0-102 0 0,0 0-215 0 0,-3-3-3634 0 0,0 2-3279 0 0,-2 1-4628 0 0</inkml:trace>
  <inkml:trace contextRef="#ctx0" brushRef="#br0" timeOffset="15583.834">5111 443 0 0 0,'0'0'2004'0'0,"0"0"-2"0"0,0 0 49 0 0,0 0-10 0 0,0 0-133 0 0,0 0-199 0 0,0 0-197 0 0,0 0-172 0 0,0 0-90 0 0,0 0-81 0 0,0 0-126 0 0,0 0-101 0 0,14-9 1151 0 0,-10 7 4177 0 0,-22 277-4383 0 0,-2-167-1822 0 0,-4-39-54 0 0,24-69-139 0 0,-2 13 300 0 0,2-10-3301 0 0,0-1-3293 0 0,0-5-5406 0 0</inkml:trace>
  <inkml:trace contextRef="#ctx0" brushRef="#br0" timeOffset="17149.902">5405 527 2425 0 0,'0'0'874'0'0,"0"0"-188"0"0,0 0 93 0 0,0 0 258 0 0,0 0 171 0 0,0 0-39 0 0,0 0-213 0 0,0 0-233 0 0,0 0-94 0 0,0 0 81 0 0,0 0 111 0 0,3 1 115 0 0,53-4 11398 0 0,-31-5-12710 0 0,-4 0 650 0 0,-12 6-143 0 0,-1-1 0 0 0,1 0 0 0 0,-1-1 0 0 0,0 0 0 0 0,0 0-1 0 0,0 0 1 0 0,-1-1 0 0 0,0 0 0 0 0,0-1 0 0 0,0 0 0 0 0,0 0 0 0 0,-1 0 0 0 0,2-2-131 0 0,-8 8 17 0 0,0 0 0 0 0,0 1 0 0 0,0-1 0 0 0,0 0 0 0 0,1 1 1 0 0,-1-1-1 0 0,0 0 0 0 0,0 1 0 0 0,1-1 0 0 0,-1 0 0 0 0,0 0 0 0 0,1 1 0 0 0,-1-1 0 0 0,0 0 0 0 0,1 0 0 0 0,-1 1 0 0 0,0-1 0 0 0,1 0 1 0 0,-1 0-1 0 0,1 0 0 0 0,-1 0 0 0 0,0 0 0 0 0,1 0 0 0 0,-1 0 0 0 0,1 0 0 0 0,-1 0 0 0 0,0 0 0 0 0,1 0 0 0 0,-1 0 0 0 0,1 0 0 0 0,-1 0 1 0 0,0 0-1 0 0,1 0 0 0 0,-1 0 0 0 0,0 0 0 0 0,1 0 0 0 0,-1-1 0 0 0,1 1 0 0 0,-1 0 0 0 0,0 0 0 0 0,1 0 0 0 0,-1-1 0 0 0,0 1 0 0 0,1 0 0 0 0,-1 0 1 0 0,0-1-1 0 0,0 1 0 0 0,1 0 0 0 0,-1-1 0 0 0,0 1 0 0 0,0-1-17 0 0,2 655 356 0 0,-1-640-352 0 0,-2 0 1 0 0,1 0-1 0 0,-2 0 1 0 0,0 0-1 0 0,-1 0 0 0 0,0 0 1 0 0,-1-1-1 0 0,0 0 1 0 0,-1 0-1 0 0,-1 0 0 0 0,0 0 1 0 0,0-1-1 0 0,-2 0 0 0 0,1 0 1 0 0,-1-1-1 0 0,-1 0 1 0 0,0 0-1 0 0,-1-1 0 0 0,0 0 1 0 0,0-1-1 0 0,-1 0 1 0 0,-1-1-1 0 0,1 0 0 0 0,-10 5-4 0 0,18-12-1 0 0,1 1-1 0 0,-1-1 1 0 0,0 0 0 0 0,0 1-1 0 0,0-1 1 0 0,0 0-1 0 0,0-1 1 0 0,0 1-1 0 0,0-1 1 0 0,0 1-1 0 0,0-1 1 0 0,0 0 0 0 0,-1 0-1 0 0,1 0 1 0 0,0 0-1 0 0,0-1 1 0 0,0 0-1 0 0,0 1 1 0 0,0-1-1 0 0,0 0 1 0 0,0 0-1 0 0,0 0 1 0 0,0-1 0 0 0,1 1-1 0 0,-1-1 1 0 0,0 0-1 0 0,1 0 1 0 0,-1 1-1 0 0,1-2 1 0 0,0 1-1 0 0,-1 0 1 0 0,1 0 0 0 0,0-1-1 0 0,1 1 1 0 0,-1-1-1 0 0,0 1 1 0 0,1-1-1 0 0,-1 0 1 0 0,1 0-1 0 0,0 0 1 0 0,0 0-1 0 0,0 0 1 0 0,0 0 0 0 0,1 0-1 0 0,-1 0 1 0 0,1-2 1 0 0,1-10-10 0 0,2-1 0 0 0,0 0 0 0 0,0 0 0 0 0,2 1 0 0 0,0 0 0 0 0,0 0 0 0 0,2 0 1 0 0,0 1-1 0 0,0 0 0 0 0,2 0 0 0 0,-1 1 0 0 0,2 0 0 0 0,0 0 0 0 0,0 1 0 0 0,3-1 10 0 0,29-44-106 0 0,-8 14 60 0 0,-1 1-1942 0 0,-16 13-8526 0 0,-16 25-1187 0 0</inkml:trace>
  <inkml:trace contextRef="#ctx0" brushRef="#br0" timeOffset="17744.214">5278 255 8586 0 0,'0'0'1934'0'0,"0"0"-418"0"0,0 0-161 0 0,0 0 77 0 0,0 0-41 0 0,0 0-147 0 0,0 0-255 0 0,0 0-205 0 0,0 0-51 0 0,0 0 42 0 0,0 0 52 0 0,0 0-54 0 0,0 0-67 0 0,14-6-90 0 0,90-47 792 0 0,111-105 610 0 0,-214 157-2015 0 0,1 0-1 0 0,0 0 1 0 0,-1 0-1 0 0,1 0 1 0 0,0 0-1 0 0,0 1 1 0 0,0-1-1 0 0,-1 0 1 0 0,1 1-1 0 0,0-1 1 0 0,0 1-1 0 0,0 0 1 0 0,0 0-1 0 0,0 0 1 0 0,0 0-1 0 0,0 0 1 0 0,0 0-1 0 0,0 0 1 0 0,0 1-1 0 0,0-1 1 0 0,0 1-1 0 0,0-1 1 0 0,-1 1-1 0 0,1 0 1 0 0,0 0-1 0 0,0 0 1 0 0,0 0-1 0 0,-1 0 1 0 0,1 0-1 0 0,-1 0 1 0 0,1 0-1 0 0,-1 1 1 0 0,1-1-1 0 0,-1 1 1 0 0,0-1-1 0 0,0 1 1 0 0,0-1-1 0 0,1 1 1 0 0,-2 0-1 0 0,1-1 1 0 0,0 1-1 0 0,0 0 1 0 0,0 0-1 0 0,-1 0 1 0 0,1 0-1 0 0,-1 0 1 0 0,0 0-1 0 0,1 1-2 0 0,46 107 438 0 0,-15-62-390 0 0,-21-45-101 0 0,-10-2-4382 0 0,-1-1-4654 0 0,0 0-2987 0 0</inkml:trace>
  <inkml:trace contextRef="#ctx0" brushRef="#br0" timeOffset="18217.693">6235 387 4297 0 0,'0'0'2095'0'0,"0"0"-97"0"0,0 0 129 0 0,0 0 80 0 0,0 0-136 0 0,0 0-221 0 0,0 0-331 0 0,0 0-283 0 0,0 0-200 0 0,0 0-198 0 0,0 0-98 0 0,0 0-89 0 0,0 0-96 0 0,-6-3-42 0 0,-23-8-73 0 0,-12 34 1010 0 0,22 0-1256 0 0,2 1-1 0 0,0 1 1 0 0,2 0 0 0 0,1 2-1 0 0,0-1 1 0 0,3 2 0 0 0,0-1-1 0 0,-2 13-193 0 0,9 70 48 0 0,6-106-148 0 0,0 0 0 0 0,0 0 0 0 0,1 0 0 0 0,0-1-1 0 0,0 0 1 0 0,0 1 0 0 0,0-1 0 0 0,0 0 0 0 0,0 0-1 0 0,1-1 1 0 0,0 1 0 0 0,-1-1 0 0 0,1 1 0 0 0,0-1-1 0 0,0-1 1 0 0,0 1 0 0 0,1 0 0 0 0,-1-1 0 0 0,0 0-1 0 0,0 0 1 0 0,1 0 0 0 0,-1-1 0 0 0,1 1 0 0 0,-1-1-1 0 0,1 0 1 0 0,-1 0 0 0 0,0-1 0 0 0,1 1 0 0 0,-1-1-1 0 0,1 0 1 0 0,-1 0 0 0 0,0 0 0 0 0,0-1 0 0 0,0 0-1 0 0,0 0 1 0 0,0 0 0 0 0,2-1 100 0 0,46-25-4905 0 0,-19 6-4174 0 0,-20 14-450 0 0</inkml:trace>
  <inkml:trace contextRef="#ctx0" brushRef="#br0" timeOffset="18496.918">6539 439 10138 0 0,'0'0'2009'0'0,"0"0"-328"0"0,0 0-104 0 0,0 0-21 0 0,0 0-109 0 0,0 0-209 0 0,0 0-268 0 0,0 0-244 0 0,-32 21-154 0 0,-101 66-115 0 0,129-85-426 0 0,1-1-1 0 0,-1 1 0 0 0,1 0 0 0 0,-1 0 0 0 0,1 0 0 0 0,0 1 0 0 0,0-1 0 0 0,0 1 0 0 0,0 0 0 0 0,0 0 0 0 0,1 0 0 0 0,-1 0 1 0 0,1 0-1 0 0,0 1 0 0 0,0-1 0 0 0,0 1 0 0 0,1-1 0 0 0,-1 1 0 0 0,0 0-30 0 0,-1 7 115 0 0,1-7-64 0 0,0 0 0 0 0,0-1 0 0 0,1 1 0 0 0,-1 0 0 0 0,1 0 0 0 0,-1 0 0 0 0,1 0 0 0 0,1 0 0 0 0,-1 0 0 0 0,0 1 0 0 0,1-1 0 0 0,0 0 0 0 0,0 0 0 0 0,0 0 0 0 0,1 0 0 0 0,-1 1 0 0 0,1-1 0 0 0,0 0 0 0 0,0 0 0 0 0,1 0 0 0 0,-1 0 0 0 0,1-1-1 0 0,0 1 1 0 0,0 0 0 0 0,0-1 0 0 0,0 1 0 0 0,1-1 0 0 0,-1 1 0 0 0,1-1 0 0 0,0 0 0 0 0,0 0 0 0 0,0-1 0 0 0,0 1 0 0 0,1 0 0 0 0,-1-1 0 0 0,1 0 0 0 0,0 0-51 0 0,9 3 101 0 0,0-1 0 0 0,0-1 1 0 0,1 0-1 0 0,0-1 0 0 0,-1 0 0 0 0,1-1 0 0 0,0 0 1 0 0,0-2-1 0 0,-1 1 0 0 0,1-2 0 0 0,0 0 1 0 0,-1 0-1 0 0,1-1 0 0 0,-1-1 0 0 0,0 0 0 0 0,0-1 1 0 0,0-1-1 0 0,-1 0 0 0 0,1 0 0 0 0,-2-1 0 0 0,1-1 1 0 0,-1 0-1 0 0,0 0 0 0 0,0-1 0 0 0,-1-1 1 0 0,-1 0-1 0 0,0 0 0 0 0,1-1-101 0 0,-7 8-3 0 0,0 0-1 0 0,0-1 1 0 0,0 1 0 0 0,-1-1-1 0 0,1 0 1 0 0,-1 0 0 0 0,0 0-1 0 0,0 0 1 0 0,0 0 0 0 0,-1 0 0 0 0,1-1-1 0 0,-1 1 1 0 0,0-1 0 0 0,0 1-1 0 0,-1 0 1 0 0,1-1 0 0 0,-1 0-1 0 0,0 1 1 0 0,0-1 0 0 0,-1 1 0 0 0,1-1-1 0 0,-1 1 1 0 0,0 0 0 0 0,0-1-1 0 0,-1 1 1 0 0,1 0 0 0 0,-1-1-1 0 0,0 1 1 0 0,0 0 0 0 0,0 0-1 0 0,-1 1 1 0 0,1-1 0 0 0,-1 0 0 0 0,0 1-1 0 0,0-1 1 0 0,0 1 0 0 0,0 0-1 0 0,-1 0 1 0 0,1 0 0 0 0,-1 1-1 0 0,0-1 1 0 0,0 1 0 0 0,0 0 0 0 0,0 0-1 0 0,0 0 1 0 0,-1 0 3 0 0,-89-6-2270 0 0,63 11-1520 0 0,2 2-4389 0 0,15-2-3952 0 0</inkml:trace>
  <inkml:trace contextRef="#ctx0" brushRef="#br0" timeOffset="18922.595">7080 384 13795 0 0,'0'0'2248'0'0,"0"0"-1218"0"0,0 0-359 0 0,0 0 310 0 0,0 0 240 0 0,0 0-10 0 0,0 0-245 0 0,0 0-413 0 0,0 0-291 0 0,0 0-94 0 0,0 0-20 0 0,0 0 6 0 0,-20 11 4 0 0,-137 77 272 0 0,156-88-423 0 0,-1 0 0 0 0,1 1 0 0 0,0-1 1 0 0,-1 0-1 0 0,1 1 0 0 0,0-1 0 0 0,-1 1 0 0 0,1-1 0 0 0,0 1 1 0 0,0 0-1 0 0,-1-1 0 0 0,1 1 0 0 0,0 0 0 0 0,0 0 1 0 0,0 0-1 0 0,0 0 0 0 0,0 0 0 0 0,0 0 0 0 0,0 0 0 0 0,0 0 1 0 0,1 0-1 0 0,-1 0 0 0 0,0 0 0 0 0,1 1 0 0 0,-1-1 1 0 0,1 0-1 0 0,-1 1 0 0 0,1-1 0 0 0,0 0 0 0 0,-1 1 0 0 0,1-1 1 0 0,0 0-1 0 0,0 1 0 0 0,0-1 0 0 0,0 1 0 0 0,0-1 1 0 0,0 0-1 0 0,0 1 0 0 0,1-1 0 0 0,-1 0 0 0 0,0 1 0 0 0,1-1 1 0 0,-1 0-1 0 0,1 1 0 0 0,0-1 0 0 0,-1 0 0 0 0,1 0 1 0 0,0 0-1 0 0,0 0 0 0 0,0 1 0 0 0,-1-1 0 0 0,1 0 1 0 0,0-1-1 0 0,0 1 0 0 0,1 0 0 0 0,-1 0 0 0 0,0 0-7 0 0,129 87 684 0 0,-127-86-637 0 0,0 0-1 0 0,-1 0 0 0 0,1 0 1 0 0,-1 1-1 0 0,1-1 0 0 0,-1 1 1 0 0,0-1-1 0 0,0 1 0 0 0,0 0 1 0 0,0-1-1 0 0,-1 1 0 0 0,1 0 1 0 0,-1 0-1 0 0,1 0 0 0 0,-1 1 1 0 0,0-1-1 0 0,-1 0 0 0 0,1 0 1 0 0,0 1-1 0 0,-1-1 0 0 0,0 0 1 0 0,1 1-1 0 0,-1-1 0 0 0,-1 0 1 0 0,1 1-1 0 0,0-1 0 0 0,-1 0 1 0 0,0 1-1 0 0,0-1 0 0 0,0 0 0 0 0,0 0 1 0 0,0 0-1 0 0,-1 0 0 0 0,1 0 1 0 0,-1 0-1 0 0,0 0 0 0 0,0 0 1 0 0,0-1-1 0 0,0 1 0 0 0,0-1 1 0 0,0 1-1 0 0,-2 0-46 0 0,-13 6-43 0 0,-1-2 0 0 0,1 0 0 0 0,-1 0 0 0 0,0-2 0 0 0,-1 0 0 0 0,1-1 0 0 0,-1-1 0 0 0,0-1 0 0 0,0-1 0 0 0,0 0 0 0 0,1-1 0 0 0,-12-2 43 0 0,14 1-285 0 0,-18-5-2019 0 0,29 1-2356 0 0,3-2-4144 0 0,2 3-1662 0 0</inkml:trace>
  <inkml:trace contextRef="#ctx0" brushRef="#br0" timeOffset="19233.892">7680 340 9394 0 0,'0'0'3397'0'0,"0"0"-1081"0"0,0 0-686 0 0,0 0-247 0 0,0 0-212 0 0,0 0-234 0 0,0 0-193 0 0,0 0-135 0 0,0 0-69 0 0,0 0-60 0 0,-33 15-41 0 0,-104 51-67 0 0,57-7 206 0 0,72-52-515 0 0,1 0-1 0 0,0 1 1 0 0,0-1-1 0 0,1 1 1 0 0,0 1-1 0 0,0-1 1 0 0,1 1-1 0 0,0 0 1 0 0,1 0-1 0 0,0 1 1 0 0,0 0-1 0 0,1-1 1 0 0,0 1-1 0 0,1 0 1 0 0,0 0-1 0 0,0 0 1 0 0,1 1-1 0 0,1-1 1 0 0,0 0-1 0 0,0 2-62 0 0,3-5 49 0 0,0-1-1 0 0,1 0 1 0 0,0-1-1 0 0,0 1 1 0 0,0-1-1 0 0,0 0 1 0 0,1 1 0 0 0,0-2-1 0 0,0 1 1 0 0,1-1-1 0 0,-1 0 1 0 0,1 0-1 0 0,0 0 1 0 0,0-1 0 0 0,0 0-1 0 0,0 0 1 0 0,0 0-1 0 0,1-1 1 0 0,-1 0-1 0 0,1 0 1 0 0,0-1-1 0 0,0 0 1 0 0,-1 0 0 0 0,1-1-1 0 0,0 1 1 0 0,0-1-1 0 0,0-1 1 0 0,0 1-1 0 0,3-2-48 0 0,5 1 92 0 0,0 0 1 0 0,0 0-1 0 0,0-2 0 0 0,-1 0 0 0 0,1-1 0 0 0,0 0 0 0 0,-1-1 0 0 0,0-1 0 0 0,0 0 1 0 0,-1-1-1 0 0,0 0 0 0 0,0-1 0 0 0,0-1 0 0 0,-1 0 0 0 0,-1 0 0 0 0,1-1 1 0 0,-2-1-1 0 0,1 0 0 0 0,-1-1 0 0 0,-1 1 0 0 0,0-2 0 0 0,-1 1 0 0 0,0-1 0 0 0,-1-1 1 0 0,3-8-93 0 0,-8 15-38 0 0,0 0 1 0 0,-1 0 0 0 0,0 0 0 0 0,-1 0 0 0 0,1 0 0 0 0,-1-1 0 0 0,-1 1-1 0 0,1 0 1 0 0,-1 0 0 0 0,-1 0 0 0 0,1 0 0 0 0,-1 0 0 0 0,0 1 0 0 0,-1-1 0 0 0,1 0-1 0 0,-1 1 1 0 0,-1 0 0 0 0,1-1 0 0 0,-1 1 0 0 0,0 1 0 0 0,-1-1 0 0 0,1 0-1 0 0,-1 1 1 0 0,0 0 0 0 0,0 0 0 0 0,-1 1 0 0 0,0 0 0 0 0,1 0 0 0 0,-1 0 0 0 0,-1 0-1 0 0,1 1 1 0 0,0 0 0 0 0,-1 0 0 0 0,0 1 0 0 0,0 0 0 0 0,1 0 0 0 0,-1 0 0 0 0,-7 0 37 0 0,-105-2-3015 0 0,81 10-610 0 0,0 2-3516 0 0,14-3-5043 0 0</inkml:trace>
  <inkml:trace contextRef="#ctx0" brushRef="#br0" timeOffset="19516.926">7171 597 15467 0 0,'0'0'2418'0'0,"0"0"-568"0"0,0 0-288 0 0,36-8-199 0 0,119-26-151 0 0,150-42 3379 0 0,-251 65-4188 0 0,-53 52-420 0 0,-2-39 13 0 0,0 0 1 0 0,0 0 0 0 0,0 0-1 0 0,0 0 1 0 0,1 0 0 0 0,-1 0-1 0 0,1 1 1 0 0,-1-1-1 0 0,1 0 1 0 0,0 0 0 0 0,0 1-1 0 0,0-1 1 0 0,0 0 0 0 0,0 0-1 0 0,1 0 1 0 0,-1 1-1 0 0,0-1 1 0 0,1 0 0 0 0,0 0-1 0 0,0 0 1 0 0,-1 0 0 0 0,1 0-1 0 0,0 0 1 0 0,1 0-1 0 0,-1 0 1 0 0,0 0 0 0 0,1 0-1 0 0,-1-1 1 0 0,1 1 0 0 0,-1 0-1 0 0,1-1 1 0 0,0 0-1 0 0,-1 1 1 0 0,1-1 0 0 0,0 0-1 0 0,0 0 1 0 0,0 0 0 0 0,0 0-1 0 0,0 0 1 0 0,0 0-1 0 0,0-1 1 0 0,1 1 0 0 0,-1-1-1 0 0,0 1 1 0 0,0-1-1 0 0,1 0 1 0 0,1 0 3 0 0,20 1-25 0 0,-12-1-118 0 0,0 1-1 0 0,1-2 1 0 0,-1 1-1 0 0,0-2 0 0 0,1 0 1 0 0,-1 0-1 0 0,0-1 1 0 0,10-4 143 0 0,11-12-1862 0 0,-13 5-6919 0 0,-14 11-3068 0 0</inkml:trace>
  <inkml:trace contextRef="#ctx0" brushRef="#br0" timeOffset="20139.894">7822 1 11594 0 0,'0'0'2708'0'0,"0"0"-825"0"0,0 0-339 0 0,0 0-77 0 0,0 0-185 0 0,0 0-307 0 0,0 0-322 0 0,0 0-245 0 0,0 0-112 0 0,0 0 19 0 0,0 0 88 0 0,0 0 94 0 0,0 0 27 0 0,12 1-42 0 0,290 32 1589 0 0,-300-32-2050 0 0,1 1 0 0 0,-1 0-1 0 0,1 0 1 0 0,-1 0 0 0 0,0 0 0 0 0,1 0 0 0 0,-1 0 0 0 0,0 1 0 0 0,-1-1-1 0 0,1 1 1 0 0,0-1 0 0 0,-1 1 0 0 0,1 0 0 0 0,-1-1 0 0 0,0 1 0 0 0,0 0-1 0 0,0 0 1 0 0,0 0 0 0 0,-1 0 0 0 0,1 0 0 0 0,-1 0 0 0 0,0 0 0 0 0,0 0-1 0 0,0 0 1 0 0,0 0 0 0 0,0 0 0 0 0,0 0 0 0 0,-1 1 0 0 0,0-1 0 0 0,0-1-1 0 0,0 1 1 0 0,0 1-21 0 0,0 18 132 0 0,-25 157 325 0 0,12-17-413 0 0,7 0 1 0 0,7 23-45 0 0,1-89 44 0 0,-15-38 34 0 0,-14-64 985 0 0,-177-2-1169 0 0,122 12-2109 0 0,83-4 99 0 0,0 0-3668 0 0,0 0-6738 0 0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20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92 398 5001 0 0,'0'0'516'0'0,"0"0"-308"0"0,0 0 12 0 0,0 0 539 0 0,0 0 656 0 0,0 0 312 0 0,0 0-4 0 0,0 0-321 0 0,0 0-365 0 0,0 0-259 0 0,0 0-158 0 0,33-2-84 0 0,104-8-36 0 0,27-22 1534 0 0,-134 22-1685 0 0,-10 3-172 0 0,0 0-1 0 0,-1-1 0 0 0,0-1 0 0 0,0-1 0 0 0,-1 0 0 0 0,-1-2 1 0 0,1 0-1 0 0,-2-1 0 0 0,7-7-176 0 0,-19 15 37 0 0,1 0 0 0 0,-1-1 0 0 0,-1 0 0 0 0,1 1 1 0 0,-1-1-1 0 0,0-1 0 0 0,-1 1 0 0 0,1 0 0 0 0,-1-1 0 0 0,0 1 0 0 0,-1-1 0 0 0,0 0 0 0 0,0 0 1 0 0,0 1-1 0 0,-1-1 0 0 0,0 0 0 0 0,0 0 0 0 0,-1 0 0 0 0,0 1 0 0 0,0-1 0 0 0,-1-4-37 0 0,1 6-65 0 0,0 1-1 0 0,0-1 1 0 0,-1 1-1 0 0,1-1 0 0 0,-1 1 1 0 0,0 0-1 0 0,0-1 1 0 0,-1 1-1 0 0,1 0 1 0 0,-1 1-1 0 0,0-1 0 0 0,0 0 1 0 0,0 1-1 0 0,-1-1 1 0 0,1 1-1 0 0,-1 0 0 0 0,0 0 1 0 0,1 1-1 0 0,-1-1 1 0 0,-1 1-1 0 0,1 0 0 0 0,0 0 1 0 0,0 0-1 0 0,-1 0 1 0 0,1 1-1 0 0,-1 0 1 0 0,0 0-1 0 0,1 0 0 0 0,-1 0 1 0 0,-4 1 65 0 0,5 0-38 0 0,0 1 1 0 0,0 0-1 0 0,1-1 1 0 0,-1 2-1 0 0,0-1 0 0 0,0 0 1 0 0,1 1-1 0 0,-1 0 1 0 0,0-1-1 0 0,1 1 1 0 0,0 1-1 0 0,0-1 0 0 0,-1 0 1 0 0,1 1-1 0 0,1 0 1 0 0,-1 0-1 0 0,0 0 1 0 0,1 0-1 0 0,-1 0 0 0 0,1 0 1 0 0,0 1-1 0 0,0-1 1 0 0,0 1-1 0 0,1-1 1 0 0,-1 1 37 0 0,-32 101 575 0 0,31-93-546 0 0,-38 180 935 0 0,25-106-467 0 0,-4 0 1 0 0,-28 73-498 0 0,37-124 23 0 0,-2 0 0 0 0,-1-1 0 0 0,-2-1-1 0 0,-1 0 1 0 0,-2-1 0 0 0,-1-1 0 0 0,-2-1 0 0 0,0-1-1 0 0,-2-1 1 0 0,-8 6-23 0 0,26-29 12 0 0,1 1-11 0 0,0-1 1 0 0,0 0-1 0 0,-1 0 1 0 0,1-1 0 0 0,-1 0-1 0 0,-1 0 1 0 0,1 0 0 0 0,0-1-1 0 0,-1 1 1 0 0,0-2-1 0 0,1 1 1 0 0,-1-1 0 0 0,0 0-1 0 0,0 0 1 0 0,-1-1 0 0 0,-1 0-2 0 0,8-2-19 0 0,0 0 0 0 0,0-1 0 0 0,0 1 0 0 0,0-1 0 0 0,1 1 0 0 0,-1-1 0 0 0,0 0 0 0 0,1 1 0 0 0,-1-1 0 0 0,1 0 0 0 0,0 1 0 0 0,0-1 0 0 0,-1 0 0 0 0,1 1 0 0 0,0-1 0 0 0,1 0 0 0 0,-1 0 0 0 0,0 1 0 0 0,0-1 0 0 0,1 0 0 0 0,-1 1 0 0 0,1-1 0 0 0,-1 0 0 0 0,1 1 0 0 0,0-1 0 0 0,0 0 19 0 0,5-9-42 0 0,0 1 1 0 0,0 1-1 0 0,1-1 0 0 0,0 1 0 0 0,0 0 0 0 0,1 1 1 0 0,0 0-1 0 0,1 0 0 0 0,0 1 0 0 0,0 0 0 0 0,1 0 1 0 0,0 1-1 0 0,0 0 0 0 0,0 1 0 0 0,1 0 42 0 0,0 1 16 0 0,0 0-1 0 0,1 1 0 0 0,-1 0 0 0 0,1 0 0 0 0,0 2 1 0 0,-1-1-1 0 0,1 2 0 0 0,0-1 0 0 0,0 2 1 0 0,0-1-1 0 0,0 2 0 0 0,0-1 0 0 0,-1 2 1 0 0,2 0-16 0 0,336 78 2015 0 0,-289-74-1634 0 0,-59-7-437 0 0,-1 0-93 0 0,0 0-130 0 0,0 0-304 0 0,-4-5-5027 0 0,2 4 817 0 0,0 0-6339 0 0</inkml:trace>
  <inkml:trace contextRef="#ctx0" brushRef="#br0" timeOffset="752.288">867 851 11202 0 0,'0'0'1686'0'0,"0"0"-798"0"0,0 0-342 0 0,0 0 171 0 0,0 0 227 0 0,0 0 181 0 0,0 0 8 0 0,0 0-134 0 0,0 0-164 0 0,0 0-154 0 0,0 0-138 0 0,0 0-99 0 0,0 0-42 0 0,24 11-24 0 0,78 33-16 0 0,-97-41-311 0 0,-1-1 0 0 0,1 0 0 0 0,0-1 0 0 0,0 1 0 0 0,0-1 0 0 0,0 0 0 0 0,0 0-1 0 0,0-1 1 0 0,0 1 0 0 0,0-1 0 0 0,0 0 0 0 0,0-1 0 0 0,0 1 0 0 0,0-1 0 0 0,0 0 0 0 0,0 0 0 0 0,0 0 0 0 0,0-1 0 0 0,0 0 0 0 0,2-1-51 0 0,15-5 197 0 0,-17 6-183 0 0,0 0 0 0 0,1 0 0 0 0,-1 0 0 0 0,0-1-1 0 0,0 1 1 0 0,0-1 0 0 0,-1 0 0 0 0,1-1 0 0 0,-1 1 0 0 0,1-1-1 0 0,-1 0 1 0 0,0 0 0 0 0,-1 0 0 0 0,1-1 0 0 0,-1 0 0 0 0,0 1-1 0 0,0-1 1 0 0,0 0 0 0 0,-1 0 0 0 0,1 0 0 0 0,-1-1 0 0 0,-1 1 0 0 0,1 0-1 0 0,-1-1 1 0 0,0 0 0 0 0,0 1 0 0 0,0-1 0 0 0,-1 1 0 0 0,0-1-1 0 0,0 0 1 0 0,0 1 0 0 0,-1-1 0 0 0,0 0 0 0 0,0 1 0 0 0,0-1 0 0 0,-1 1-1 0 0,0 0 1 0 0,0-1 0 0 0,0 1 0 0 0,-1 0 0 0 0,1 0 0 0 0,-2 0-14 0 0,0 2-82 0 0,-1 1 0 0 0,-1-1 1 0 0,1 1-1 0 0,0 0 0 0 0,-1 0 1 0 0,1 1-1 0 0,-1 0 0 0 0,1 0 1 0 0,-1 0-1 0 0,0 1 0 0 0,1-1 1 0 0,-1 1-1 0 0,0 1 0 0 0,1-1 1 0 0,-1 1-1 0 0,1 0 0 0 0,-1 0 0 0 0,1 1 1 0 0,-1-1-1 0 0,1 1 0 0 0,0 1 1 0 0,-1-1-1 0 0,1 1 0 0 0,0-1 1 0 0,1 2-1 0 0,-1-1 0 0 0,1 0 1 0 0,-1 1-1 0 0,0 1 82 0 0,-5 3-32 0 0,0 0 0 0 0,1 0 0 0 0,-1 1 0 0 0,2 1 0 0 0,0-1 0 0 0,0 2 0 0 0,0-1-1 0 0,2 1 1 0 0,-1 0 0 0 0,1 0 0 0 0,1 0 0 0 0,0 1 0 0 0,1 0 0 0 0,0 0 0 0 0,0 1 0 0 0,1-1 0 0 0,1 1 0 0 0,1-1 0 0 0,-1 9 32 0 0,2-17 11 0 0,1 0-1 0 0,0 0 1 0 0,0 0 0 0 0,0 0 0 0 0,1-1 0 0 0,-1 1 0 0 0,1 0 0 0 0,0-1 0 0 0,0 1 0 0 0,0-1-1 0 0,0 0 1 0 0,1 0 0 0 0,-1 1 0 0 0,1-2 0 0 0,0 1 0 0 0,0 0 0 0 0,0 0 0 0 0,0-1 0 0 0,1 0 0 0 0,-1 0-1 0 0,1 0 1 0 0,-1 0 0 0 0,1 0 0 0 0,-1-1 0 0 0,1 1 0 0 0,0-1 0 0 0,0 0 0 0 0,3 0-11 0 0,116 11 647 0 0,-92-12-457 0 0,-1-1-1 0 0,1-2 1 0 0,-1-1 0 0 0,0-2-1 0 0,0 0 1 0 0,-1-2 0 0 0,1-2-1 0 0,-2 0 1 0 0,1-2-190 0 0,7-4 146 0 0,-1-1 1 0 0,-1-1-1 0 0,-1-2 0 0 0,0-1 1 0 0,-2-2-1 0 0,0-1 0 0 0,-2-2 1 0 0,-1 0-1 0 0,-1-2 0 0 0,-1-1 1 0 0,-1-2-1 0 0,-2 0 0 0 0,-1-1 1 0 0,-2-1-1 0 0,12-26-146 0 0,-24 36 8 0 0,-1 0 0 0 0,-1 0 0 0 0,-1-1-1 0 0,-1 1 1 0 0,-2-1 0 0 0,0 0 0 0 0,-1 0 0 0 0,-2-22-8 0 0,-20-19 40 0 0,20 63-43 0 0,0 1 0 0 0,0-1 0 0 0,0 1 0 0 0,0-1 0 0 0,0 1 0 0 0,0 0-1 0 0,0 0 1 0 0,-1-1 0 0 0,1 1 0 0 0,0 0 0 0 0,-1 0 0 0 0,1 0 0 0 0,-1 0-1 0 0,1 1 1 0 0,-1-1 0 0 0,1 0 0 0 0,-1 1 0 0 0,1-1 0 0 0,-1 0 0 0 0,0 1-1 0 0,1 0 1 0 0,-1 0 0 0 0,0-1 0 0 0,0 1 0 0 0,1 0 0 0 0,-1 0 0 0 0,0 0-1 0 0,1 1 1 0 0,-1-1 0 0 0,0 0 0 0 0,1 1 0 0 0,-1-1 0 0 0,0 1 0 0 0,1-1-1 0 0,-1 1 1 0 0,1 0 0 0 0,-1 0 0 0 0,0 0 3 0 0,-4 6-13 0 0,1-1 0 0 0,-1 1 0 0 0,2 0 0 0 0,-1 0 1 0 0,1 1-1 0 0,0-1 0 0 0,1 1 0 0 0,-1 0 0 0 0,2 0 0 0 0,-1 0 0 0 0,1 1 0 0 0,0-1 1 0 0,1 0-1 0 0,0 1 0 0 0,0-1 0 0 0,1 2 13 0 0,0-8 2 0 0,-3 21-1 0 0,0 1 1 0 0,2-1-1 0 0,1 1 1 0 0,0-1-1 0 0,2 0 1 0 0,1 1-1 0 0,1-1 1 0 0,1 0-1 0 0,1 0 1 0 0,3 6-2 0 0,70 181 146 0 0,-61-1-64 0 0,-22-206-1258 0 0,0-21-514 0 0,1-11-1459 0 0,3 16-661 0 0,0 8 1387 0 0,0-3-8446 0 0</inkml:trace>
  <inkml:trace contextRef="#ctx0" brushRef="#br0" timeOffset="1003.379">1507 575 8906 0 0,'0'0'4255'0'0,"0"0"-1925"0"0,0 0-860 0 0,0 0-183 0 0,0 0-84 0 0,0 0-111 0 0,0 0-184 0 0,0 0-234 0 0,0 0-79 0 0,0 0 9 0 0,0 0 38 0 0,0 0 27 0 0,14 6-80 0 0,1 2-417 0 0,71 16 567 0 0,202-26 539 0 0,-227-3-5639 0 0,-1-3-4624 0 0,-50 7-3642 0 0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26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5537 0 0,'0'0'3893'0'0,"0"0"-1667"0"0,0 0-588 0 0,0 0 43 0 0,0 0 78 0 0,0 0-117 0 0,0 0-300 0 0,0 0-389 0 0,0 0-311 0 0,0 0-178 0 0,0 0-71 0 0,0 0 6 0 0,0 0-10 0 0,23-3 1961 0 0,228 25 1635 0 0,-100-22-3370 0 0,-129-14-826 0 0,-22 13 59 0 0,0 1-44 0 0,0 0-53 0 0,0 0-74 0 0,0 0-127 0 0,0 0-187 0 0,0 0-285 0 0,0 0-454 0 0,-2 0-5723 0 0,1 0-4665 0 0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26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17404 0 0,'0'0'1235'0'0,"0"0"-391"0"0,0 0-3 0 0,0 0 206 0 0,0 0 153 0 0,0 0-43 0 0,0 0-200 0 0,0 0-219 0 0,0 0-125 0 0,0 0-9 0 0,0 0-54 0 0,0 0-51 0 0,0 0-41 0 0,19 1-60 0 0,117 6 554 0 0,94 0-1227 0 0,-230-10-1683 0 0,0 2-3603 0 0,0 1-6820 0 0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23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91 798 2168 0 0,'0'0'697'0'0,"0"0"-7"0"0,0 0 316 0 0,0 0 513 0 0,0 0 371 0 0,0 0 5 0 0,0 0-190 0 0,0 0-263 0 0,0 0-226 0 0,0 0-139 0 0,0 0-73 0 0,16 11-44 0 0,54 33-48 0 0,-66-41-737 0 0,1-1 1 0 0,-1 1-1 0 0,1-1 0 0 0,-1 0 1 0 0,1-1-1 0 0,0 1 0 0 0,0-1 0 0 0,0 0 1 0 0,0 0-1 0 0,0 0 0 0 0,0-1 0 0 0,0 1 1 0 0,1-1-1 0 0,-1-1 0 0 0,0 1-175 0 0,11-1 456 0 0,4 1-105 0 0,1-1 1 0 0,-1 0 0 0 0,0-2-1 0 0,0 0 1 0 0,0-2-1 0 0,0 0 1 0 0,-1-1-1 0 0,0-1 1 0 0,0-1-1 0 0,8-4-351 0 0,-18 8 70 0 0,1 1 0 0 0,0-1 0 0 0,-1-1 0 0 0,0 0 0 0 0,0 0 0 0 0,0-1 0 0 0,-1 0 0 0 0,0-1 0 0 0,0 1 0 0 0,0-2-1 0 0,-1 1 1 0 0,0-1 0 0 0,0 0 0 0 0,-1 0 0 0 0,0-1 0 0 0,-1 0 0 0 0,0 0 0 0 0,0 0 0 0 0,-1-1 0 0 0,0 1 0 0 0,-1-1 0 0 0,0 0 0 0 0,2-10-70 0 0,-6 16-8 0 0,1 1 0 0 0,-1-1 0 0 0,0 1 0 0 0,0-1 0 0 0,0 1 0 0 0,0 0 0 0 0,0-1 0 0 0,-1 1 0 0 0,0 0 0 0 0,1 0 0 0 0,-1 0 0 0 0,-1 0 1 0 0,1 0-1 0 0,0 0 0 0 0,-1 1 0 0 0,1-1 0 0 0,-1 1 0 0 0,0 0 0 0 0,1-1 0 0 0,-1 1 0 0 0,0 1 0 0 0,-1-1 0 0 0,1 0 0 0 0,0 1 0 0 0,0-1 0 0 0,-1 1 0 0 0,1 0 1 0 0,-1 0-1 0 0,1 0 0 0 0,-3 1 8 0 0,-111-13-881 0 0,100 14 789 0 0,-1 0 0 0 0,1 1 0 0 0,0 1 0 0 0,0 1 0 0 0,1 0 0 0 0,-1 1 0 0 0,1 1 0 0 0,-5 2 92 0 0,-7 6-23 0 0,2 0-1 0 0,0 1 1 0 0,1 2-1 0 0,1 0 1 0 0,0 2-1 0 0,2 0 1 0 0,-4 6 23 0 0,14-14 33 0 0,2 1 0 0 0,-1 0 0 0 0,2 1 0 0 0,0 0-1 0 0,0 1 1 0 0,1 0 0 0 0,1 0 0 0 0,0 1 0 0 0,1-1 0 0 0,1 2 0 0 0,0-1 0 0 0,1 0 0 0 0,0 1 0 0 0,2 0 0 0 0,0 0 0 0 0,0 0 0 0 0,2 0 0 0 0,0 0 0 0 0,1 11-33 0 0,4-15 83 0 0,1 0-1 0 0,0-1 1 0 0,0 1-1 0 0,1-2 0 0 0,1 1 1 0 0,-1-1-1 0 0,2 0 1 0 0,-1 0-1 0 0,2-1 1 0 0,-1 0-1 0 0,1-1 1 0 0,0 0-1 0 0,1-1 0 0 0,0 0 1 0 0,0 0-1 0 0,0-1 1 0 0,1-1-1 0 0,0 0 1 0 0,0 0-1 0 0,0-1 0 0 0,13 2-82 0 0,20 5 324 0 0,0-2 1 0 0,1-3-1 0 0,0-1 0 0 0,1-2 0 0 0,-1-2 0 0 0,21-3-324 0 0,-57 1 48 0 0,3 2 15 0 0,1-2 1 0 0,-1 1 0 0 0,1-2 0 0 0,-1 0-1 0 0,0 0 1 0 0,0-2 0 0 0,0 1 0 0 0,0-2-1 0 0,11-4-63 0 0,-28-34-573 0 0,-11 17-1028 0 0,1 9-4920 0 0,8 10-5612 0 0</inkml:trace>
  <inkml:trace contextRef="#ctx0" brushRef="#br0" timeOffset="888.339">170 297 0 0 0,'0'0'527'0'0,"0"0"808"0"0,0 0 390 0 0,0 0 140 0 0,0 0 98 0 0,0 0 40 0 0,0 0-19 0 0,0 0-139 0 0,0 0-242 0 0,0 0-239 0 0,0 0-180 0 0,-2 1-134 0 0,1 0-608 0 0,-6 2-246 0 0,4 2 3028 0 0,3-4-2833 0 0,22-5 2199 0 0,9-11-2233 0 0,1-2-1 0 0,-2-1 1 0 0,-1-2 0 0 0,0 0 0 0 0,-1-2 0 0 0,-2-1 0 0 0,6-7-357 0 0,98-103 312 0 0,-125 127-180 0 0,-4 8 55 0 0,-2 6-285 0 0,-1 11 103 0 0,0-1-1 0 0,2 0 1 0 0,0 1 0 0 0,1-1-1 0 0,1 1 1 0 0,0-1 0 0 0,2 0-1 0 0,2 7-4 0 0,28 74 104 0 0,2 5-86 0 0,10-46-588 0 0,-19-42-3392 0 0,-20-12-2067 0 0,-4-1-6306 0 0</inkml:trace>
  <inkml:trace contextRef="#ctx0" brushRef="#br0" timeOffset="1403.043">1006 978 976 0 0,'0'0'1711'0'0,"0"0"-30"0"0,0 0 335 0 0,0 0 401 0 0,0 0 110 0 0,0 0-153 0 0,0 0-342 0 0,0 0-380 0 0,0 0-265 0 0,0 0-189 0 0,0 0-163 0 0,0 0-168 0 0,0 0-133 0 0,1-5-132 0 0,-1 5-569 0 0,-1 0 0 0 0,1 0 0 0 0,0 0 0 0 0,-1 0 0 0 0,1 1 0 0 0,-1-1 0 0 0,1-1 0 0 0,-1 1 0 0 0,1 0 0 0 0,0 0 0 0 0,-1 0 0 0 0,1 0 0 0 0,-1 0 0 0 0,1 0 0 0 0,0 0 0 0 0,-1-1 0 0 0,1 1-1 0 0,-1 0 1 0 0,1 0 0 0 0,0 0 0 0 0,-1-1 0 0 0,1 1 0 0 0,0 0 0 0 0,-1-1 0 0 0,1 1 0 0 0,0 0 0 0 0,0-1 0 0 0,-1 1 0 0 0,1 0 0 0 0,0-1 0 0 0,0 1 0 0 0,0 0 0 0 0,-1-1 0 0 0,1 1 0 0 0,0-1 0 0 0,0 1 0 0 0,0 0 0 0 0,0-1 0 0 0,0 1 0 0 0,0-1-33 0 0,-10 10 57 0 0,2 0 1 0 0,-1 1-1 0 0,1 0 0 0 0,0 1 1 0 0,1 0-1 0 0,1 0 0 0 0,0 0 1 0 0,0 1-1 0 0,1 0 0 0 0,0 0 1 0 0,1 0-1 0 0,1 0 0 0 0,0 1 1 0 0,0 0-1 0 0,1-1 0 0 0,1 1 1 0 0,0 0-1 0 0,1 0 0 0 0,0 0 1 0 0,1 0-1 0 0,2 6-57 0 0,-1-13 25 0 0,0-1 0 0 0,1 1 1 0 0,0-1-1 0 0,0 0 0 0 0,1 0 0 0 0,-1 0 0 0 0,1 0 0 0 0,0 0 0 0 0,1-1 1 0 0,-1 1-1 0 0,1-1 0 0 0,-1-1 0 0 0,1 1 0 0 0,0 0 0 0 0,1-1 0 0 0,-1 0 1 0 0,1-1-1 0 0,-1 1 0 0 0,1-1 0 0 0,0 0 0 0 0,0 0 0 0 0,0-1 0 0 0,0 0 1 0 0,0 0-1 0 0,0 0 0 0 0,0-1 0 0 0,6 0-25 0 0,6-2 129 0 0,-1-1 0 0 0,1 0-1 0 0,-1-2 1 0 0,0 0 0 0 0,0-1 0 0 0,-1 0 0 0 0,0-2-1 0 0,0 0 1 0 0,0-1 0 0 0,-1 0 0 0 0,-1-1 0 0 0,1-1-1 0 0,-2 0 1 0 0,1-1 0 0 0,-2 0 0 0 0,0-1 0 0 0,0-1-1 0 0,-1 0 1 0 0,3-6-129 0 0,-8 11 41 0 0,-1-1-1 0 0,0 0 0 0 0,0 0 1 0 0,-1 0-1 0 0,0-1 1 0 0,0 1-1 0 0,-1-1 1 0 0,-1 0-1 0 0,0 0 0 0 0,-1 0 1 0 0,0-1-1 0 0,0 1 1 0 0,-1 0-1 0 0,-1 0 1 0 0,0 0-1 0 0,-1-5-40 0 0,1 10-20 0 0,0 0 0 0 0,0 1 0 0 0,-1-1 0 0 0,0 0 0 0 0,0 1 0 0 0,0-1 0 0 0,-1 1 0 0 0,0 0 0 0 0,0 0 0 0 0,0 0 0 0 0,0 0 0 0 0,-1 1 0 0 0,0-1 0 0 0,0 1 1 0 0,0 0-1 0 0,-1 0 0 0 0,1 0 0 0 0,-1 1 0 0 0,0 0 0 0 0,0-1 0 0 0,0 2 0 0 0,0-1 0 0 0,0 1 0 0 0,-1-1 0 0 0,1 1 0 0 0,-1 1 0 0 0,0-1 0 0 0,0 1 0 0 0,1 0 0 0 0,-1 1 0 0 0,-3-1 20 0 0,-3 1-314 0 0,1 0-1 0 0,0 1 1 0 0,-1 0-1 0 0,1 1 1 0 0,0 0-1 0 0,0 0 1 0 0,0 1-1 0 0,0 1 1 0 0,0 0-1 0 0,1 1 1 0 0,0 0-1 0 0,0 0 1 0 0,0 1-1 0 0,0 0 1 0 0,1 1-1 0 0,0 0 1 0 0,-5 5 314 0 0,-9 10-4732 0 0,6-6-6962 0 0</inkml:trace>
  <inkml:trace contextRef="#ctx0" brushRef="#br0" timeOffset="1871.43">912 1169 2809 0 0,'0'0'3923'0'0,"0"0"-1538"0"0,0 0-690 0 0,0 0-152 0 0,0 0-84 0 0,0 0-60 0 0,0 0-127 0 0,0 0-164 0 0,0 0-117 0 0,0 0-84 0 0,0 0-103 0 0,0 0-116 0 0,0 0-88 0 0,0-8-66 0 0,2-38 502 0 0,-2 45-512 0 0,0 1-39 0 0,0 0-58 0 0,17-15 1215 0 0,-5 6-1488 0 0,0 1 1 0 0,1 1-1 0 0,-1 0 0 0 0,1 0 1 0 0,1 2-1 0 0,-1-1 1 0 0,1 2-1 0 0,1-1-154 0 0,-13 5 12 0 0,0-1-1 0 0,0 0 1 0 0,0 1 0 0 0,0 0 0 0 0,0-1 0 0 0,0 1-1 0 0,0 0 1 0 0,0 0 0 0 0,0 0 0 0 0,0 0 0 0 0,-1 0-1 0 0,1 1 1 0 0,0-1 0 0 0,0 0 0 0 0,0 1-1 0 0,0 0 1 0 0,0-1 0 0 0,0 1 0 0 0,-1 0 0 0 0,1 0-1 0 0,0 0 1 0 0,-1 0 0 0 0,1 0 0 0 0,0 0 0 0 0,-1 1-1 0 0,0-1 1 0 0,1 1 0 0 0,-1-1 0 0 0,0 1-1 0 0,0-1 1 0 0,1 1 0 0 0,-1-1 0 0 0,-1 1 0 0 0,1 0-1 0 0,0 0 1 0 0,0 0 0 0 0,-1-1-12 0 0,17 33 168 0 0,-16-29-155 0 0,1-1 0 0 0,0 1 0 0 0,0 0 0 0 0,0-1-1 0 0,0 1 1 0 0,1-1 0 0 0,-1 0 0 0 0,1 0 0 0 0,0 0 0 0 0,1 0-1 0 0,-1-1 1 0 0,0 1 0 0 0,1-1 0 0 0,0 0 0 0 0,0 0 0 0 0,0 0 0 0 0,0 0-1 0 0,1-1 1 0 0,-1 1 0 0 0,1-1 0 0 0,-1 0 0 0 0,2 0-13 0 0,76 9 1267 0 0,-58-40-1807 0 0,-4 7-2218 0 0,-12 11-4105 0 0,-3 7-5474 0 0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36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74 595 0 0 0,'0'0'641'0'0,"0"0"773"0"0,0 0 469 0 0,0 0 218 0 0,0 0-41 0 0,0 0-224 0 0,0 0-311 0 0,0 0-234 0 0,0 0-132 0 0,0 0-82 0 0,0 0-63 0 0,-12 3-106 0 0,-37 10-135 0 0,36-10-131 0 0,13-3-71 0 0,0 0-66 0 0,82-17 4227 0 0,30-45-2788 0 0,-11 5-1500 0 0,-11 38-360 0 0,-87 21-77 0 0,-1 0 0 0 0,1 0 0 0 0,0 1 0 0 0,0-1-1 0 0,-1 1 1 0 0,1 0 0 0 0,-1-1 0 0 0,0 1 0 0 0,0 0-1 0 0,0 0 1 0 0,0 0 0 0 0,-1 1 0 0 0,1-1 0 0 0,-1 0-1 0 0,0 1 1 0 0,0-1 0 0 0,0 1 0 0 0,0-1 0 0 0,0 1-1 0 0,-1 0-6 0 0,17 78 72 0 0,-4 0 0 0 0,-3 2-1 0 0,-4-1 1 0 0,-4 1-72 0 0,1-63-5 0 0,-1 0-1 0 0,-1 0 0 0 0,0 0 1 0 0,-2 0-1 0 0,-1 0 1 0 0,0 0-1 0 0,-2 0 1 0 0,0 0-1 0 0,-2-1 0 0 0,0 0 1 0 0,-1 0-1 0 0,-1 0 1 0 0,-1-1-1 0 0,0 0 1 0 0,-2-1-1 0 0,0 0 0 0 0,-7 8 6 0 0,4-10-22 0 0,-1 0-1 0 0,-1-1 0 0 0,0 0 1 0 0,-1-2-1 0 0,0 0 0 0 0,-1-1 1 0 0,-1 0-1 0 0,0-2 0 0 0,0 0 1 0 0,-1-1-1 0 0,0-1 0 0 0,-18 4 23 0 0,36-11 5 0 0,-1 0-1 0 0,1 0 0 0 0,0-1 0 0 0,-1 1 1 0 0,1-1-1 0 0,-1 1 0 0 0,1-1 0 0 0,-1 0 0 0 0,1 0 1 0 0,-1 0-1 0 0,1 0 0 0 0,-1 0 0 0 0,1 0 1 0 0,-1-1-1 0 0,1 1 0 0 0,-1-1 0 0 0,1 0 1 0 0,0 0-1 0 0,-1 0 0 0 0,1 0 0 0 0,0 0 1 0 0,0 0-1 0 0,0 0 0 0 0,-1-1 0 0 0,2 1 0 0 0,-1-1 1 0 0,0 0-1 0 0,0 0 0 0 0,0 1 0 0 0,1-1 1 0 0,-1 0-1 0 0,1 0 0 0 0,-1-1 0 0 0,1 1 1 0 0,0 0-1 0 0,0 0 0 0 0,0-1 0 0 0,0 1 0 0 0,0 0 1 0 0,0-3-5 0 0,1-4 14 0 0,1 0-1 0 0,-1 0 1 0 0,1 0 0 0 0,1-1 0 0 0,0 1-1 0 0,0 1 1 0 0,0-1 0 0 0,1 0 0 0 0,1 1 0 0 0,0-1-1 0 0,0 1 1 0 0,0 0 0 0 0,1 0 0 0 0,0 0-1 0 0,1 1 1 0 0,-1 0 0 0 0,2 0 0 0 0,-1 1-14 0 0,209-221 146 0 0,-194 209-219 0 0,-12 12-48 0 0,0 0 0 0 0,0-1-1 0 0,-1-1 1 0 0,0 1-1 0 0,-1-1 1 0 0,0-1 0 0 0,0 1-1 0 0,-1-1 1 0 0,1 0 0 0 0,-2-1-1 0 0,4-7 122 0 0,-7 5-1682 0 0,-2 6-2303 0 0,0 5 2388 0 0,0-3-9833 0 0</inkml:trace>
  <inkml:trace contextRef="#ctx0" brushRef="#br0" timeOffset="471.001">52 205 9666 0 0,'0'0'1862'0'0,"0"0"-553"0"0,0 0-98 0 0,0 0 152 0 0,0 0 188 0 0,0 0 134 0 0,0 0-89 0 0,0 0-200 0 0,0 0-267 0 0,0 0-303 0 0,0 0-248 0 0,0 0-154 0 0,0 0-75 0 0,24-5-61 0 0,74-16-29 0 0,-42-3 227 0 0,-46 15-372 0 0,138-137 305 0 0,-148 147-420 0 0,0-1 0 0 0,0 1 0 0 0,0-1 0 0 0,0 1 0 0 0,0-1 0 0 0,0 1 0 0 0,0-1 0 0 0,0 1 0 0 0,0-1 0 0 0,0 1 0 0 0,0-1 0 0 0,0 1 0 0 0,0-1 0 0 0,0 1 0 0 0,0-1 0 0 0,1 1 0 0 0,-1-1 0 0 0,0 1-1 0 0,0-1 1 0 0,1 1 0 0 0,-1-1 0 0 0,0 1 0 0 0,1-1 0 0 0,-1 0 0 0 0,0 1 0 0 0,1-1 0 0 0,-1 1 0 0 0,1-1 0 0 0,-1 0 0 0 0,0 0 0 0 0,1 1 0 0 0,-1-1 0 0 0,1 0 0 0 0,-1 0 0 0 0,1 1 0 0 0,-1-1 0 0 0,1 0 0 0 0,-1 0 0 0 0,1 0 0 0 0,-1 0 0 0 0,1 0 0 0 0,-1 0 0 0 0,1 0 0 0 0,0 0 0 0 0,-1 0 0 0 0,1 0 0 0 0,-1 0 0 0 0,1 0 0 0 0,-1 0 0 0 0,1 0 0 0 0,-1-1 0 0 0,1 1 0 0 0,-1 0 0 0 0,1 0-1 0 0,-1-1 1 0 0,0 1 0 0 0,1 0 0 0 0,-1-1 0 0 0,1 1 0 0 0,-1 0 0 0 0,0-1 0 0 0,1 1 0 0 0,-1 0 0 0 0,1-1 0 0 0,-1 1 0 0 0,0-1 0 0 0,0 1 0 0 0,1-1 0 0 0,-1 1 0 0 0,0-1 1 0 0,3 11 72 0 0,27 210 487 0 0,0-95-1218 0 0,-11-108-2667 0 0,-11-12-3265 0 0,-4-1-5334 0 0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35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1 262 10050 0 0,'0'0'2301'0'0,"0"0"-529"0"0,0 0-250 0 0,0 0-26 0 0,0 0-24 0 0,0 0-170 0 0,0 0-273 0 0,0 0-258 0 0,0 0-197 0 0,0 0-119 0 0,0 0-27 0 0,0 0 68 0 0,0 0 88 0 0,5 3 76 0 0,103 16 2121 0 0,131-57-1302 0 0,-216 19-2413 0 0,-23-1-6329 0 0,-1 16-3622 0 0</inkml:trace>
  <inkml:trace contextRef="#ctx0" brushRef="#br0" timeOffset="255.882">211 0 17348 0 0,'0'0'859'0'0,"0"0"-194"0"0,0 0 199 0 0,0 0 283 0 0,0 0 136 0 0,0 0-48 0 0,0 0-221 0 0,0 0-230 0 0,-4 36-173 0 0,-11 114-99 0 0,10-27 479 0 0,-8 79-537 0 0,3-179-985 0 0,7-20-4209 0 0,-1-2-4777 0 0,3-1-2742 0 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33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105 421 19620 0 0,'0'0'842'0'0,"0"0"-444"0"0,0 0-55 0 0,0 0 279 0 0,0 0 317 0 0,0 0 126 0 0,0 0-119 0 0,0 0-257 0 0,0 0-249 0 0,0 0-148 0 0,0 0-98 0 0,0 0-64 0 0,-14 33-67 0 0,-44 105-39 0 0,40-60-59 0 0,17-64-340 0 0,-3 16-188 0 0,-3-18-6003 0 0,5-12-443 0 0,1 0-4746 0 0</inkml:trace>
  <inkml:trace contextRef="#ctx0" brushRef="#br0" timeOffset="248.878">15 200 14315 0 0,'0'0'3033'0'0,"0"0"-1641"0"0,0 0-360 0 0,0 0-96 0 0,0 0 65 0 0,0 0-9 0 0,0 0-224 0 0,15-192-248 0 0,-15 185-264 0 0,0 7-240 0 0,0 0-200 0 0,3 0-136 0 0,-1 3-80 0 0,6 9-184 0 0,-3 2-200 0 0,4 5-745 0 0,-3-1-3040 0 0,-2-3-8089 0 0</inkml:trace>
  <inkml:trace contextRef="#ctx0" brushRef="#br0" timeOffset="626.874">275 686 20300 0 0,'0'0'1149'0'0,"0"0"-437"0"0,0 0-131 0 0,0 0-27 0 0,0 0-9 0 0,0 0-69 0 0,0 0-130 0 0,0 0-130 0 0,0 0-86 0 0,0 0-40 0 0,0 0-46 0 0,0 0-6 0 0,0 0-2 0 0,10-21-18 0 0,35-66-16 0 0,-39 75-11 0 0,0 0-1 0 0,1 1 0 0 0,0 0 0 0 0,1 0 0 0 0,0 0 1 0 0,1 1-1 0 0,0 1 0 0 0,1-1 0 0 0,0 1 1 0 0,0 1-1 0 0,1 0 0 0 0,2-1 10 0 0,-8 5-81 0 0,1 1 0 0 0,-1 0-1 0 0,1 0 1 0 0,0 1 0 0 0,0-1 0 0 0,0 1-1 0 0,0 0 1 0 0,0 1 0 0 0,0 0-1 0 0,1 0 1 0 0,-1 0 0 0 0,0 0 0 0 0,1 1-1 0 0,1 1 82 0 0,-6 27-89 0 0,-3 94 250 0 0,3-117-122 0 0,1 0 0 0 0,0-1 0 0 0,0 1 0 0 0,1-1 0 0 0,-1 1-1 0 0,1-1 1 0 0,0 0 0 0 0,0-1 0 0 0,1 1 0 0 0,-1-1 0 0 0,1 1-1 0 0,-1-1 1 0 0,1-1 0 0 0,0 1 0 0 0,0-1 0 0 0,1 0 0 0 0,-1 0-1 0 0,0 0 1 0 0,1-1 0 0 0,-1 0 0 0 0,1 0 0 0 0,-1 0-1 0 0,1 0 1 0 0,-1-1 0 0 0,1 0 0 0 0,0 0 0 0 0,-1-1 0 0 0,1 0-1 0 0,-1 0 1 0 0,1 0 0 0 0,-1 0 0 0 0,0-1 0 0 0,1 0 0 0 0,-1 0-1 0 0,3-2-38 0 0,5-2 159 0 0,-1-1-1 0 0,1 0 0 0 0,-1 0 1 0 0,0-1-1 0 0,-1-1 0 0 0,0 0 1 0 0,0 0-1 0 0,-1-1 0 0 0,-1 0 1 0 0,1-1-1 0 0,-1 0 0 0 0,-1-1 1 0 0,0 0-1 0 0,-1 0 0 0 0,0-1 1 0 0,-1 1-1 0 0,-1-1 0 0 0,0-1 1 0 0,0 1-1 0 0,-1-1 0 0 0,-1 0 1 0 0,-1 0-1 0 0,0 0 0 0 0,0 0 1 0 0,-1-10-159 0 0,-9-24 386 0 0,-6 32-2547 0 0,-8 26-6648 0 0,18-3-3354 0 0</inkml:trace>
  <inkml:trace contextRef="#ctx0" brushRef="#br0" timeOffset="1032.311">1427 262 20068 0 0,'0'0'922'0'0,"0"0"-282"0"0,0 0-41 0 0,0 0 98 0 0,0 0 22 0 0,0 0-61 0 0,0 0-160 0 0,0 0-167 0 0,0 0-146 0 0,0 0-90 0 0,0 0-32 0 0,0 0-41 0 0,0 0 9 0 0,-28 5 10 0 0,-90 18-18 0 0,116-23-23 0 0,-1 0 0 0 0,0 0 0 0 0,1 1 0 0 0,-1-1 0 0 0,1 1 0 0 0,-1 0 0 0 0,1 0 0 0 0,-1 0 0 0 0,1 0 0 0 0,-1 0 1 0 0,1 0-1 0 0,0 1 0 0 0,0-1 0 0 0,0 1 0 0 0,0-1 0 0 0,0 1 0 0 0,0 0 0 0 0,0 0 0 0 0,0 0 0 0 0,1 0 0 0 0,-1 0 0 0 0,1 0 0 0 0,-1 1 0 0 0,0 0 0 0 0,-2 5 0 0 0,-3 6-13 0 0,1-1-1 0 0,1 1 0 0 0,0 0 0 0 0,0 1 0 0 0,1-1 0 0 0,1 1 1 0 0,1 0-1 0 0,0-1 0 0 0,1 1 0 0 0,0 0 0 0 0,1 0 0 0 0,1 0 0 0 0,1 3 14 0 0,0-10 44 0 0,0 0-1 0 0,0-1 0 0 0,1 1 0 0 0,0 0 1 0 0,1-1-1 0 0,-1 0 0 0 0,2 0 0 0 0,-1 0 1 0 0,1 0-1 0 0,0-1 0 0 0,0 1 1 0 0,0-1-1 0 0,1-1 0 0 0,0 1 0 0 0,0-1 1 0 0,1 0-1 0 0,0 0 0 0 0,0-1 0 0 0,0 0 1 0 0,0 0-1 0 0,0-1 0 0 0,1 0 0 0 0,-1 0 1 0 0,1 0-1 0 0,0-1 0 0 0,0-1 0 0 0,0 1 1 0 0,0-1-1 0 0,0 0 0 0 0,0-1 0 0 0,1 0 1 0 0,-1 0-1 0 0,0-1 0 0 0,0 0 0 0 0,0-1 1 0 0,0 1-1 0 0,0-2 0 0 0,0 1 1 0 0,-1-1-1 0 0,1 0 0 0 0,-1 0 0 0 0,0-1 1 0 0,1 0-1 0 0,-2-1 0 0 0,1 1 0 0 0,0-1 1 0 0,-1-1-1 0 0,2-2-43 0 0,3-5 130 0 0,-2 0 1 0 0,1-1-1 0 0,-2-1 1 0 0,0 0-1 0 0,-1 0 0 0 0,0 0 1 0 0,-1-1-1 0 0,-1 0 1 0 0,0 0-1 0 0,-2-1 1 0 0,0 1-1 0 0,0-1 0 0 0,-2 1 1 0 0,0-1-1 0 0,-1-12-130 0 0,0 22-14 0 0,-1 1-1 0 0,1-1 1 0 0,-2 0 0 0 0,1 1-1 0 0,-1-1 1 0 0,0 1-1 0 0,0-1 1 0 0,-1 1 0 0 0,1 0-1 0 0,-2 0 1 0 0,1 0-1 0 0,-1 0 1 0 0,1 0 0 0 0,-1 1-1 0 0,-1 0 1 0 0,1 0-1 0 0,-1 0 1 0 0,0 0 0 0 0,0 1-1 0 0,-1 0 1 0 0,1 0-1 0 0,-1 0 1 0 0,0 1 0 0 0,-4-3 14 0 0,4 3-203 0 0,-1 1 0 0 0,1-1 1 0 0,-1 1-1 0 0,0 0 1 0 0,0 1-1 0 0,0 0 0 0 0,1 0 1 0 0,-1 0-1 0 0,0 1 1 0 0,0 0-1 0 0,0 0 0 0 0,0 1 1 0 0,0-1-1 0 0,0 2 1 0 0,-5 1 202 0 0,-45 19-3604 0 0,22-3-3903 0 0,16-7-4427 0 0</inkml:trace>
  <inkml:trace contextRef="#ctx0" brushRef="#br0" timeOffset="1676.609">1094 487 11098 0 0,'0'0'2470'0'0,"0"0"-485"0"0,0 0-364 0 0,0 0-147 0 0,0 0-43 0 0,0 0-36 0 0,0 0-85 0 0,34-9-186 0 0,107-26-160 0 0,-44 13 1050 0 0,-93 21-1950 0 0,0 1 1 0 0,1-1-1 0 0,-1 1 1 0 0,0 0-1 0 0,1 0 1 0 0,-1 0-1 0 0,1 1 0 0 0,-1 0 1 0 0,0 0-1 0 0,0 0 1 0 0,1 0-1 0 0,-1 0 1 0 0,0 1-1 0 0,0 0 1 0 0,0 0-1 0 0,0 0 1 0 0,-1 0-1 0 0,1 1 0 0 0,-1-1 1 0 0,1 1-1 0 0,-1 0 1 0 0,0 0-1 0 0,0 0 1 0 0,0 1-1 0 0,0-1 1 0 0,-1 1-1 0 0,1-1 1 0 0,-1 1-1 0 0,0 0 1 0 0,0 0-66 0 0,63 70 355 0 0,-60-71-284 0 0,-1-1 0 0 0,1 0-1 0 0,1 0 1 0 0,-1-1 0 0 0,0 0 0 0 0,0 0 0 0 0,1 0 0 0 0,-1 0 0 0 0,0-1-1 0 0,1 0 1 0 0,-1 0 0 0 0,0 0 0 0 0,1-1 0 0 0,-1 0 0 0 0,0 0-1 0 0,3-1-69 0 0,3-6 425 0 0,-19-5-3945 0 0,4 8-2210 0 0,1 1-6461 0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1T03:00:28.7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1629 363,'25'54,"-3"1,-2 0,-2 1,-3 2,-3-1,-2 1,-2 1,-3 0,-3 0,-2 0,-5 24,-32 251,36-329,0-3,0 0,0-1,1 1,-1 0,0 0,0-1,1 1,-1 0,1 0,0 0,0 0,0 0,-1 0,2 0,-1 0,0 0,0 0,1-1,-1 1,1 0,-1 0,1 0,0 0,0-1,0 1,0 0,0-1,0 1,0-1,0 1,1-1,-1 1,1-1,-1 0,1 0,-1 0,1 0,0 0,-1 0,1 0,2 0,97-46,-63 22,35-12,2 3,1 4,2 3,0 3,1 4,56-5,85-2,186 4,308 16,334-15,294-109,400-105,-525 71,-933 133,-263 24,-70-26,41 24,0 0,1 0,0-1,0 0,1 0,0-1,1 1,0-1,0 0,1-1,1 1,-1-1,2 0,0 1,-1-4,-8-169,11 176,2-182,-2 160</inkml:trace>
  <inkml:trace contextRef="#ctx0" brushRef="#br0" timeOffset="1270.527">1658 2622,'-28'-17,"0"2,-1 0,-1 3,0 0,-1 2,0 1,0 2,-1 0,0 3,0 0,0 2,-9 2,7 1,-1 1,1 2,0 1,0 2,1 1,-1 1,2 2,0 2,0 1,1 1,1 1,-4 5,-19 15,2 2,2 2,2 2,2 2,1 2,-6 12,-8 12,3 3,3 1,3 3,3 2,5 2,2 2,5 1,3 2,4 1,-7 47,28-102,1 1,2-1,1 1,2 0,1-1,1 1,2 0,2-1,1 2,-3-16,2-1,0 1,2-1,-1 0,2 0,0-1,1 0,1-1,0 0,1-1,1 0,0-1,1 0,0-1,1-1,7 4,3 0,1-1,1-2,0-1,1-1,0-1,0-1,1-2,0-1,0-1,0-2,0 0,1-2,18-3,8-3,-1-2,1-3,-2-2,1-2,-2-3,34-16,12-12,-3-4,-1-5,-3-3,24-25,-77 54</inkml:trace>
  <inkml:trace contextRef="#ctx0" brushRef="#br0" timeOffset="1920.133">1883 3694,'-21'49,"2"1,3 1,-11 50,7 32,20-128,0-1,0 0,0 0,1 0,-1 0,1 0,0 1,0-1,1 0,-1-1,1 1,0 0,0 0,0-1,0 1,0-1,1 1,0-1,0 0,0 0,0-1,0 1,0 0,1-1,-1 0,1 0,0 0,0 0,-1-1,3 1,9 0,1-2,0 0,-1 0,1-1,-1-1,1-1,-1 0,0-1,0-1,0 0,-1-1,1 0,-2-1,1-1,-1 0,0-1,0-1,-1 0,5-5,3 0,168-157,-115 96,-73 75,0 0,1 0,-1 0,1 0,-1-1,1 1,0 0,-1 0,1 0,0 0,0 0,-1 1,1-1,0 0,0 0,0 0,0 1,0-1,0 1,1-1,-1 1,0-1,0 1,0-1,0 1,1 0,-1 0,0 0,0 0,1 0,-1 0,0 0,0 0,0 0,1 0,-1 1,0-1,0 0,0 1,0-1,1 1,-1 0,0-1,0 1,0 0,0-1,-1 1,1 0,0 0,0 0,0 0,-1 0,1 0,0 1,-18 136,17-138,-3 11,1-1,0 1,0 0,1 0,0 0,1 0,1-1,-1 1,2 0,-1 0,2 0,-1-1,1 1,1-1,0 0,0 0,1 0,1-1,-1 1,1-1,1-1,0 2,1-5,-1 0,1 0,0-1,0 0,0-1,1 1,-1-2,1 1,0-1,0 0,0-1,0 0,0-1,0 1,0-2,0 1,0-1,0-1,-1 0,1 0,0 0,-1-1,1-1,6-3,21-11,-1-2,-2-1,0-2,-1-1,2-5,-5 6,11-7,0-1,-2-2,-2-2,-1-1,-2-2,-1-1,-2-2,-2-1,-2-1,-1-1,-3-1,-2-1,-1-1,-1-7,-17 51,1 0,-1 1,0-1,0 0,0 1,-1-1,1 0,-1 0,1 0,-1 0,0 0,0 1,-1-1,1 0,0 0,-1 0,0 0,1 1,-1-1,0 0,-1 1,1-1,0 1,-1-1,1 1,-1-1,0 1,0 0,0 0,0 0,0 0,0 0,-1 1,1-1,-1 1,1-1,-1 1,1 0,-1 0,0 0,0 0,1 0,-1 1,0-1,0 1,0 0,0 0,1 0,-1 0,0 1,0-1,-1 1,-105 72,90-57,6-7,1 1,0 1,0 0,1 0,1 1,0 1,1 0,0 0,1 1,0 0,-1 3,9-15,-1 0,1 0,-1 0,1 0,0 0,0 0,0 0,0 0,0 0,0-1,0 1,1 0,-1 0,0 0,1 0,0 0,-1 0,1-1,0 1,0 0,0-1,0 1,1-1,-1 1,0-1,1 1,-1-1,1 0,-1 0,1 0,-1 1,1-2,0 1,0 0,-1 0,1 0,0-1,0 1,0-1,0 0,0 1,0-1,-1 0,3 0,91 0,-95 0,116-16,101-1,-213 17,-1 0,1 1,0-1,-1 1,1 0,-1 0,1 0,-1 1,1-1,-1 1,0 0,0 0,0 0,0 0,0 1,0-1,0 1,-1 0,1-1,-1 1,0 0,0 1,0-1,0 0,-1 0,1 1,-1-1,0 1,0-1,0 1,0 0,-1-1,0 1,1 1,-1 8,0 1,0 0,-1-1,-1 1,0-1,-1 1,-1-1,-3 9,-18 37,19-50,1 1,0 0,1 0,0 0,0 0,1 1,1 0,0-1,0 1,1 0,0 0,1 0,1 2,4 4</inkml:trace>
  <inkml:trace contextRef="#ctx0" brushRef="#br0" timeOffset="2486.703">3690 3412,'196'475,"-191"-466,-4-4,1 0,0 0,1 0,-1 0,1-1,0 0,0 1,0-1,1 0,-1 0,1-1,0 1,0-1,0 0,1 0,1 1,-4-5,1 0,-1 0,0-1,0 1,0-1,1 1,-2-1,1 0,0 0,0 0,0 0,-1 0,1 0,-1 0,0-1,0 1,0 0,0-1,0 1,0-1,0 1,-1-1,0 0,1 1,-1-1,2-3,152-497,-113 377,-41 126,1 0,-1 1,0-1,0 0,1 0,-1 0,0 0,1 1,-1-1,0 0,0 0,1 0,-1 0,0 0,1 0,-1 0,0 0,1 0,-1 0,0 0,1 0,-1 0,0 0,1 0,-1-1,0 1,0 0,1 0,-1 0,0 0,0-1,1 1,-1 0,0 0,0 0,1-1,-1 1,-4 34,-2-5,1-2</inkml:trace>
  <inkml:trace contextRef="#ctx0" brushRef="#br0" timeOffset="3568.984">4311 3949,'59'-37,"-1"-1,-2-4,-2-1,-1-3,-3-3,-2-1,-2-2,-3-3,-2-1,-2-2,4-14,-24 42,0-2,-2 0,-2-1,-1-1,-1-1,-2 1,-1-2,-2 1,-2-1,-1-1,-2 1,-1 0,-2-1,-2 0,-1 1,-1 0,-3 0,-1-1,8 31,-1 1,0 0,0-1,-1 1,0 0,0 0,0 0,0 0,-1 0,0 1,0-1,0 1,0-1,-1 1,0 0,0 1,0-1,0 1,0-1,-1 1,0 1,1-1,-1 1,0-1,0 1,0 1,-1-1,1 1,0 0,-1 0,1 0,0 1,-1 0,1 0,-1 0,1 1,-1 0,-3 1,-13 11,0 0,1 2,0 1,2 0,-1 2,2 0,1 1,0 0,1 2,1 0,1 1,1 0,-2 7,-6 8,2 1,1 1,2 0,2 1,2 0,1 2,2-1,2 1,2 0,2 0,1 1,2-1,3 1,3 19,-3-49,-1 0,2 0,-1 0,2 0,0-1,0 0,1 0,1 0,0-1,0 0,1 0,1-1,0 0,0-1,1 0,0 0,0-1,1 0,0-1,1 0,-1-1,4 1,-4 0,0-1,0-1,1 0,0 0,0-2,0 1,0-1,1-1,-1 0,1-1,0 0,-1-1,1 0,0-1,-1-1,1 0,-1-1,0 0,1-1,-1 0,-1 0,1-2,2-1,10-14,0-1,-2-1,0-1,-2 0,-1-2,0-1,-2 0,9-21,9-12,-16 39,-8 39,-12 50,0-56,0 0,1 1,0-1,1 0,0 0,1 0,1 0,3 12,-2-19,0 1,0-1,0 0,1 0,0-1,0 1,0-1,1 0,-1-1,1 1,0-1,0 0,0-1,1 1,-1-1,0-1,1 1,0-1,-1 0,1 0,0-1,-1 0,1 0,0-1,-1 1,1-2,-1 1,1-1,-1 0,2 0,11-6,0-1,-1-1,0 0,-1-1,0-1,-1-1,6-6,26-18,326-257,-311 260,-62 35,1 1,-1-1,0 1,0-1,0 1,-1-1,1 1,0-1,0 1,-1 0,1 0,-1-1,0 1,1 0,-1 0,0 0,0-1,0 1,0 0,0 0,-1 0,1-1,0 1,-1 0,0 0,1-1,-1 1,0-1,0 1,0 0,0-1,0 1,0-1,0 0,0 1,-1-1,0 1,1 0,-99 200,98-200,1 0,-1 0,1 0,0 0,0 0,0 0,0 0,1 0,-1 0,1 0,-1 0,1 0,-1 1,1-1,0 0,0 0,0 1,1-1,-1 0,0 0,1 0,-1 0,1 1,0-1,0 0,0 0,0 0,0 0,0-1,0 1,1 0,-1 0,1-1,-1 1,1-1,0 1,-1-1,1 0,2 1,7-3,1-2,-1 1,1-2,-1 0,0 0,0-1,-1 0,1 0,5-6,-4 5,346-213,-355 218,1-2,0 0,1 0,-1 0,1 1,0 0,0 0,0 0,0 0,0 1,0 0,0 0,1 0,-1 1,0 0,1 0,-1 0,0 0,1 1,-1 0,0 0,0 1,1-1,-4 4,-1-1,0 0,0 1,0-1,0 1,0-1,-1 1,0 0,0-1,0 1,-1-1,0 1,1-1,-2 1,1-1,0 1,-1-1,0 0,-2 4,3-6,-22 82,24-64</inkml:trace>
  <inkml:trace contextRef="#ctx0" brushRef="#br0" timeOffset="3835.464">5440 2649,'4'5,"3"2</inkml:trace>
  <inkml:trace contextRef="#ctx0" brushRef="#br0" timeOffset="5003.423">6653 3327,'49'-13,"0"-3,-2-1,0-2,-1-3,-1-1,23-18,33-36,-97 74,-1-1,1 1,-1-1,0 0,0 0,-1 0,1 0,-1-1,0 1,0-1,0 1,-1-1,0 1,0-1,0 0,0 0,-1 0,1 0,-1 0,-1 1,1-1,-1 0,1 0,-2-2,-1 3,1 0,-1 0,0 0,-1 1,1-1,-1 1,1 0,-1 0,0 1,0-1,0 1,-1 0,1 0,0 0,-1 0,1 1,-1 0,0 0,1 0,-1 0,0 1,0 0,1 0,-1 0,0 1,0-1,1 1,-1 0,1 0,-1 1,1 0,-1-1,1 2,0-1,0 0,0 1,0 0,0-1,0 2,1-1,-3 3,-11 6,1 0,1 1,0 1,1 0,0 1,2 0,-1 1,2 1,0-1,1 2,1 0,1 0,0 0,1 1,1 0,1 1,1-1,0 1,2 0,0 0,1 8,2-21,0 0,1 0,0 0,0 0,1 0,-1-1,2 1,-1-1,1 0,0 0,0 0,0 0,1-1,0 0,0 0,0 0,1 0,0-1,-1 0,2 0,-1-1,0 1,1-1,-1-1,1 1,0-1,0 0,0-1,0 0,0 0,0 0,1-1,-1 0,0-1,0 1,5-2,32-8,-1-2,-1-2,0-1,-1-2,-1-2,0-2,9-8,616-367,-585 346,-112 50,-157 85,109-44,61-34,0 1,1 1,0 0,1 1,0 1,1 1,0 1,1 0,0 1,1 0,1 1,0 1,-7 11,18-24,1 1,-1-1,1 0,0 1,0-1,0 1,1-1,-1 1,1-1,0 1,0 0,0-1,0 1,0-1,1 1,0 0,0-1,0 1,0-1,0 0,1 1,0-1,-1 0,1 0,0 0,1 0,-1 0,0-1,1 1,0-1,-1 1,1-1,0 0,1 1,3 1,0 0,0-1,0 1,0-1,1-1,-1 0,1 0,0 0,-1-1,1 0,0 0,0-1,0 0,0 0,5-1,12-6,-1-1,1-1,-1-1,-1-2,0 0,-1-1,0-1,5-5,-2 2,187-161,-212 177,1-1,-1 1,1 0,0 0,-1-1,1 1,0 0,0 0,0 0,0 0,0 0,0 0,0 0,0 1,1-1,-1 0,0 0,0 1,1-1,-1 1,0-1,1 1,-1 0,0 0,1-1,-1 1,1 0,-1 0,0 0,1 0,-1 1,1-1,-1 0,0 1,1-1,-1 0,0 1,1 0,-1-1,0 1,0 0,0 0,0-1,1 1,-1 0,0 0,0 0,-1 0,2 1,4 64,-7-62,0 0,0 0,0 0,1 0,-1 0,1 0,0 0,0 0,0 0,1 0,0 0,-1 0,1 0,1-1,-1 1,0 0,1 0,0-1,0 1,0-1,0 0,1 1,-1-1,1 0,0-1,0 1,0 0,0-1,0 1,0-1,1 0,-1 0,1-1,0 1,-1-1,1 1,0-1,0 0,0-1,1 1,11-3,0-2,-1 1,1-2,0 0,-1-1,0-1,-1 0,1-1,-1 0,-1-1,0-1,0 0,-1-1,5-5,15-10,-2-1,0-2,-2-1,-1-2,-1 0,-2-2,-1-1,-2 0,15-37,-32 65,-1-1,-1 0,1 1,-1-1,-1 0,0 0,0 0,0-1,-1 1,0 0,0 0,-1 0,0 0,-1-2,-1 8,0 0,0 0,1 1,-1-1,0 1,0-1,-1 1,1 0,0 1,0-1,0 0,-1 1,1 0,0-1,-1 1,1 1,0-1,0 0,-1 1,1 0,0 0,0 0,0 0,0 0,0 0,0 1,0 0,0-1,0 1,-1 2,-7 1,0 1,1 0,0 0,0 1,1 0,0 0,0 1,0 1,1-1,1 1,-1 1,2-1,-1 1,1 1,1-1,0 1,0 0,1 0,0 0,1 1,0-1,1 1,1-1,0 1,0 0,1 0,0 0,1 1,5-3,1-1,0 0,0 0,0-1,1 1,0-2,1 1,0-1,0-1,1 1,-1-2,1 1,0-1,1-1,-1 0,1 0,0-1,0-1,2 1,22 9,-15-5,-6-3,1 1,-1 0,0 1,0 0,0 1,-1 1,0 0,-1 1,0 0,0 1,-1 0,5 7,-14-12,1 1,-1-1,0 1,0 0,0-1,-1 1,0 0,0 0,-1 0,1 0,-1 0,-1 1,1-1,-1 0,0 0,0-1,-1 1,0 0,0 0,-2 4,-2 10</inkml:trace>
  <inkml:trace contextRef="#ctx0" brushRef="#br0" timeOffset="6571.324">9617 2339,'17'-37,"1"2,3 0,0 1,2 1,2 1,5-4,43-17,-71 52,1 0,-1 1,1-1,-1 1,1 0,-1-1,1 1,-1 0,1 0,-1 1,1-1,-1 0,1 1,-1 0,0-1,1 1,-1 0,0 0,0 1,1-1,-1 0,0 1,0-1,0 1,0 0,-1-1,1 1,0 0,-1 0,1 0,-1 0,0 1,1 0,6 16,-1 1,0 0,-1 1,-1 0,-1 0,-1 0,-1 0,-1 1,-1-1,-1 11,1-8,-2 115,-6 0,-6 0,-15 47,17-116,-4-1,-3 0,-3-1,-3-1,-3-2,-5 6,33-70,0 0,0-1,0 1,0-1,0 1,0 0,0-1,0 1,0-1,0 1,0 0,0-1,0 1,0-1,0 1,-1 0,1-1,0 1,0-1,-1 1,1-1,0 1,-1-1,1 1,-1-1,1 1,-1-1,1 0,0 1,-1-1,0 0,1 1,-1-1,1 0,-1 0,1 1,-1-1,1 0,-1 0,0 0,1 0,-1 0,0 0,1 0,-1 0,1 0,-1 0,0 0,1 0,-1 0,1 0,-1-1,1 1,-1 0,0 0,1-1,-1 1,1 0,-1-1,32-108,59-115,68-113,-98 215,35-70,119-176,-123 255,-91 112,1 0,-1 0,1 0,0 0,0 0,-1 0,1 1,0-1,0 0,0 0,0 1,0-1,0 1,0-1,0 1,0-1,0 1,0 0,0-1,0 1,1 0,-1 0,0 0,0 0,0 0,0 0,0 0,1 0,-1 1,0-1,0 0,0 1,0-1,0 0,0 1,0 0,0-1,0 1,0-1,0 1,0 0,-1 0,1 0,0-1,0 1,-1 0,1 0,-1 0,1 0,-1 0,1 0,-1 0,1 1,7 63,-13 64,-6-1,-6 0,-6-1,-27 85,34-143,0-3,6-31,1 0,2 0,2 1,1 0,2 1,1 16,1-52,-1 0,1 0,0 0,-1 0,1-1,0 1,0 0,0 0,-1 0,1 0,0 0,0 0,1 0,-1 0,0 0,0 0,0 0,1 0,-1-1,0 1,1 0,-1 0,0 0,1 0,0-1,-1 1,1 0,-1 0,1-1,0 1,-1-1,1 1,0 0,0-1,0 1,-1-1,1 0,0 1,0-1,0 0,0 1,0-1,0 0,0 0,-1 0,1 0,0 0,0 0,0 0,0 0,0 0,0 0,0-1,0 1,0 0,0-1,-1 1,1 0,0-1,0 1,0-1,-1 1,1-1,0 0,0 1,-1-1,86-143,40-95,64-179,-1 1,-147 338,-42 79,0 1,0-1,0 0,0 0,0 0,0 1,1-1,-1 0,0 0,0 1,0-1,0 0,1 0,-1 0,0 0,0 1,0-1,1 0,-1 0,0 0,0 0,1 0,-1 0,0 0,0 0,1 0,-1 0,0 0,0 0,1 0,-1 0,0 0,0 0,1 0,-1 0,0 0,0 0,1 0,-1 0,0 0,0 0,1-1,-8 31,-94 316,75-246,3 0,6 1,-3 71,18-149,0 1,2 0,1-1,1 1,1-1,1 0,1 0,1 0,1-1,4 8,-9-25,1 1,0-1,0 1,0-1,1 0,-1-1,1 1,0-1,1 1,-1-1,1 0,0-1,0 1,0-1,0 0,1 0,-1-1,1 1,0-1,12-2</inkml:trace>
  <inkml:trace contextRef="#ctx0" brushRef="#br0" timeOffset="6951.771">11366 2565,'-17'30,"2"0,1 1,1 1,2 0,1 1,2 0,1 0,1 1,2 2,22 60,-17-93,1-1,-1 0,0 1,1-1,-1 0,1 0,0 0,-1 0,1 0,0 0,0-1,1 1,-1-1,0 1,0-1,1 0,-1 0,0 0,1 0,0 0,-1-1,1 1,-1-1,1 0,-1 1,1-1,0 0,-1-1,1 1,0 0,-1-1,1 1,-1-1,1 0,1-1,3-2,0-1,0-1,-1 1,0-1,0 0,0 0,0-1,-1 0,0 0,-1 0,0-1,0 1,0-1,-1 0,0 0,-1 0,0-1,0 1,0 0,-1-1,-1 1,1-5,0-1,-1-1,0 0,-1 0,-1 0,0 0,-1 0,0 0,-1 1,-1 0,0 0,-1 0,-7-11,-2 1</inkml:trace>
  <inkml:trace contextRef="#ctx0" brushRef="#br0" timeOffset="7272.561">11846 1718,'-21'56,"2"1,3 1,2 0,-4 47,11-61,2 0,2 0,2 0,2 1,2-1,2 0,1 0,3-1,2 2,24 73,-20-74,-1 2,-3 0,-1 1,-3 0,0 15,-12-8,-2-35</inkml:trace>
  <inkml:trace contextRef="#ctx0" brushRef="#br0" timeOffset="7519.099">11479 2622,'34'-20,"44"-10,19-5,2 2,-6 8,-14 8,-10 7,-13 10,-11 4,-8 3,-11-1</inkml:trace>
  <inkml:trace contextRef="#ctx0" brushRef="#br0" timeOffset="7676.173">12382 2565,'-4'29,"2"19,2 1</inkml:trace>
  <inkml:trace contextRef="#ctx0" brushRef="#br0" timeOffset="7835.964">12326 2227</inkml:trace>
  <inkml:trace contextRef="#ctx0" brushRef="#br0" timeOffset="8066.613">12693 2452,'-3'25,"-4"15,3 1,1 0,2 0,2-1,2 2,-3-40,-1 0,1 1,0-1,0 1,0-1,1 0,-1 1,0-1,1 0,0 1,-1-1,1 0,0 0,0 1,0-1,1 0,-1 0,0 0,1-1,-1 1,1 0,0 0,-1-1,1 1,0-1,0 1,0-1,0 0,0 0,1 0,-1 0,0 0,0-1,1 1,-1-1,0 1,1-1,-1 0,1 0,-1 0,0 0,1 0,-1 0,0-1,1 0,9-5,0 0,-1-2,0 1,0-1,0-1,-1 0,-1-1,0 0,0 0,-1-1,0 0,0 0,-2-1,1 0,-2 0,1 0,-2-1,1 0,-2 0,1-3,-3 10,-1 0,1 0,-1 0,0 0,0 0,-1 0,0 0,0 0,0 0,-1 0,0 0,0 0,0 1,-1-1,0 1,0 0,0-1,-1 2,1-1,-1 0,-1 1,1-1,0 1,-1 0,0 1,0-1,0 1,0 0,-1 0,1 1,-1 0,0 0,0 0,0 0,1 1,-1 0,-1 0,1 1,0 0,0 0,0 0,0 1,0-1,0 1,0 1,0-1,0 1,1 0,-1 1,1-1,-1 1,1 0,-2 2,-12 13</inkml:trace>
  <inkml:trace contextRef="#ctx0" brushRef="#br0" timeOffset="12489.261">13173 2368,'0'-1,"1"1,-1 0,0-1,1 1,-1-1,1 1,-1 0,1 0,-1-1,1 1,-1 0,1 0,-1 0,1-1,-1 1,1 0,-1 0,1 0,-1 0,1 0,-1 0,1 0,-1 0,1 0,-1 0,1 1,-1-1,1 0,0 0,-1 0,0 1,1-1,-1 0,1 0,-1 1,1-1,-1 0,0 1,1-1,-1 1,1-1,-1 1,0-1,0 0,1 1,-1-1,0 1,0-1,0 1,1-1,-1 1,0 0,0-1,0 1,0-1,0 1,0-1,0 1,0-1,0 1,0-1,-1 1,1-1,0 1,0 0,1 39,-46 150,-7-19,62-215,6-4,12-35,2 1,5 2,17-28,-2 44,-48 65,0 0,-1 0,1 0,0 0,-1 0,1 0,-1 1,1-1,-1 1,0-1,0 1,0-1,1 1,-1 0,-1 0,1-1,0 1,0 0,-1 0,1 0,-1 0,1 0,-1 0,0 0,0 0,0 0,0 0,0 0,0 0,-1 0,1 0,-1 0,0 0,-16 178,17-177,0 1,0-1,0 1,1-1,-1 1,1-1,0 0,0 1,0-1,1 0,-1 0,1 1,-1-1,1 0,0-1,1 1,-1 0,0-1,1 1,-1-1,1 1,0-1,0 0,0 0,0-1,0 1,0-1,0 1,1-1,-1 0,0 0,1 0,-1-1,1 1,-1-1,1 0,-1 0,1 0,-1-1,1 1,1-1,3-1,-1-1,1-1,-1 1,0-1,0 0,0-1,0 1,-1-1,1-1,-1 1,-1-1,1 0,-1-1,0 1,0-1,-1 0,0 0,0 0,-1-1,0 1,0-1,-1 0,1-2,2-11,0 0,-1-1,-1 1,-1-1,-2 0,0 0,-1 1,-1-7,-15-13,4 29</inkml:trace>
  <inkml:trace contextRef="#ctx0" brushRef="#br0" timeOffset="14569.607">3041 5218,'40'0,"-1"-2,1-1,0-2,-1-2,11-5,-36 9,0-2,-1 1,1-2,-1 0,-1 0,1-1,-1-1,0 0,-1 0,0-1,0-1,-1 0,0 0,-1-1,0 0,3-6,-6 5,0-1,-1 0,-1 0,0 0,0 0,-2-1,1 1,-2-1,0 1,0-14,-1 175,85 431,-62-433,-6 1,-7 1,-8 129,-19-191,16-84,1-1,0 1,-1 0,1-1,-1 1,1-1,-1 1,0-1,0 1,0-1,1 1,-2-1,1 0,0 0,0 1,0-1,0 0,-1 0,1 0,0 0,-1 0,1-1,-1 1,1 0,-1-1,0 1,1-1,-1 1,0-1,1 0,-1 0,0 1,1-1,-1 0,0-1,1 1,-1 0,0 0,1-1,-1 1,1-1,-1 0,1 1,-1-1,1 0,-1 0,0-1,-4-4,0-1,1 0,0 0,0-1,1 1,0-1,1 0,-1 0,2-1,-1 1,1-1,0 1,1-1,0 0,0 1,1-6,-1 8,-2-65,3-1,3 1,3-1,3 1,8-23,-15 85,16-90,5 1,4 1,4 1,4 1,5 2,3 2,5 2,55-78,-87 143,1 0,0 1,2 1,1 1,0 1,1 1,2 1,3-2,-23 18,0 0,-1 0,1 0,0 0,0 1,0-1,0 1,1 0,-1 0,0 0,0 1,1-1,-1 1,0 0,1-1,-1 2,0-1,1 0,-1 1,0-1,1 1,-1 0,0 0,0 0,0 1,0-1,0 1,0-1,0 1,0 0,-1 0,1 0,-1 1,1-1,-1 1,0-1,0 1,1 1,4 14,0 0,-1 0,-1 0,-1 1,-1 0,0 0,-1 0,-1 0,-1 0,-1 0,-3 18,2-7,-2 0,-1 0,-2 0,0-1,-2 0,-2 0,0-1,-2 0,-1-1,-1-1,-1 0,-1-2,-2 1,0-2,-2-1,0 0,-9 5,20-18,3 1,-1-2,0 1,0-1,-1-1,0 1,0-1,-1-1,0 0,0 0,-1-1,1 0,-1-1,0 0,0-1,0 0,-1-1,1 0,-1-1,1 0,-1-1,-8 0,2-7</inkml:trace>
  <inkml:trace contextRef="#ctx0" brushRef="#br0" timeOffset="15590.125">4932 4738,'-56'31,"2"3,1 2,1 3,3 1,-35 38,72-69,0 1,1 0,0 1,0 1,1-1,1 2,0-1,0 1,1 1,1 0,1 0,0 0,0 0,1 1,1 0,1 0,0 0,0 12,4-22,-1-1,1 0,0 0,1 0,-1 1,1-1,0 0,0-1,0 1,0 0,1-1,-1 1,1-1,0 0,0 0,0 0,1 0,-1 0,1-1,-1 1,1-1,0 0,0 0,0-1,0 1,0-1,0 0,1 0,-1 0,1 0,3 0,0 0,1 0,-1-1,0 0,0-1,1 0,-1 0,0-1,0 0,0 0,0 0,-1-1,1-1,-1 1,5-4,24-21,-2-1,-1-2,-1-1,-1-2,15-23,-23 24,-1 0,-1-2,-2 0,-1-1,-3-1,10-31,-21 113,-7 21,8 128,-4-186,1 0,0 0,0 0,1-1,-1 1,2-1,-1 1,1-1,0-1,1 1,-1 0,1-1,1 0,-1 0,1 0,0-1,0 0,1 0,0-1,0 0,0 0,0 0,0-1,1 0,-1 0,1-1,0 0,0 0,0-1,2 0,9-6,0 0,0-1,-1-1,0-1,0 0,-1-2,0 0,0-1,-1 0,-1-1,0-1,-1-1,0 0,-1 0,0-2,-2 1,1-2,-2 0,8-5,7-7,-2-1,0 0,-3-2,0 0,-2-1,-2-1,-1-1,-2 0,-1-1,-1-1,-3 1,-1-2,2-33,-25-15,16 84,-1 0,0 0,0 1,0-1,0 0,0 0,0 1,-1-1,1 0,-1 1,1-1,-1 1,1 0,-1-1,0 1,0 0,1 0,-1 0,0 1,0-1,0 0,0 1,0-1,0 1,0-1,-1 1,1 0,0 0,0 0,0 0,0 0,0 1,0-1,0 1,0-1,0 1,0 0,0 0,0 0,-14 9,0 1,0 0,1 1,1 1,0 0,1 1,0 1,1 0,1 1,1 0,0 0,1 1,0 1,-2 9,-26 93,37-115,-1-1,1 0,0 1,0-1,0 1,1-1,0 0,0 1,0-1,0 0,0 0,1 0,0 0,0 0,0 0,0 0,1 0,0-1,-1 1,1-1,0 0,1 0,-1 0,1 0,-1-1,1 1,0-1,11 3,1-2,0 1,-1-2,1 0,0-1,0-1,0 0,0-1,0-1,0 0,-1-2,1 1,-1-2,0 0,0-1,10-5,20-3,-23 6,1 2,1 0,-1 2,1 1,-1 0,1 2,7 1,-27 1,0 0,-1 1,1-1,0 1,-1 0,0 0,1 0,-1 1,0-1,0 1,0 0,0 0,-1 0,1 0,-1 0,0 0,0 1,0-1,0 1,-1-1,1 1,-1 0,0 0,0 0,0-1,-1 1,1 0,-1 0,0 0,0 0,0 0,-1 0,1 0,-1 0,0 0,-1 2,9 62,-6-65,0-1,0 1,1-1,-1 1,1-1,-1 1,1-1,0 0,0 0,0 0,0 0,1 0,-1 0,0 0,1-1,-1 0,1 1,0-1,-1 0,1 0,0 0,0 0,0-1,-1 1,1-1,0 0,0 0,0 0,0 0,0 0,0-1,0 1,-1-1,1 0,0 0,94-45,-47-2,-2-1,-2-3,-3-1,-2-3,-2-1,30-60,-42 72,-2-1,-2 0,-2-2,-2 0,-3-2,-1 0,-3 0,-2-1,-2-1,-2 1,-3-1,-2 0,-2 0,-3-12,-29-31,32 92,-1 1,0 0,1-1,-1 1,0 0,0 0,0 0,0 0,-1 0,1 0,0 1,-1-1,1 1,-1 0,0 0,1 0,-1 0,0 0,0 0,1 1,-1-1,0 1,0 0,0 0,0 0,0 0,1 0,-1 1,0-1,0 1,0 0,1 0,-3 1,-6 5,0 0,0 1,1 0,1 1,-1 0,1 0,1 1,-1 0,2 1,0 0,0 0,1 0,0 1,1 0,-1 4,-9 22,2 0,1 0,2 1,2 1,2 0,1 0,2 0,2 0,2 1,1-1,2 0,2 0,2 0,1-1,4 4,6 5,3 0,2-2,2 0,4 2,85 168,-109-202,-4-10,1 1,-1 0,0-1,0 1,-1 0,1 0,-1 0,0 0,-1 0,1 0,-1 0,0 0,0 1,0-1,-1 0,0 0,0 0,0 0,-1 0,0 1,-7 6</inkml:trace>
  <inkml:trace contextRef="#ctx0" brushRef="#br0" timeOffset="15838.087">6117 4427,'48'0,"35"0,13 0,-1-4,-6-3,-9-3,-8-2,-12 3,-7 1,-11 4</inkml:trace>
  <inkml:trace contextRef="#ctx0" brushRef="#br0" timeOffset="16100.945">7105 4541,'4'48,"3"20,-1 4,3-5,6-10,0-15</inkml:trace>
  <inkml:trace contextRef="#ctx0" brushRef="#br0" timeOffset="16337.931">7132 4259,'0'0</inkml:trace>
  <inkml:trace contextRef="#ctx0" brushRef="#br0" timeOffset="21988.903">7952 4400,'-9'-3,"-1"1,1 0,0 0,0 1,-1 0,1 1,-1 0,1 1,0-1,-1 2,1-1,0 2,0-1,0 1,0 0,0 1,1 0,0 1,-1-1,2 1,-1 1,1 0,-1 0,2 0,-1 1,1 0,0 0,-3 5,-20 23,18-25,0 0,1 1,0 0,1 1,0 0,1 1,0-1,1 1,0 1,1 0,1-1,0 2,1-1,0 0,1 1,1 0,1 0,0 0,0 0,2 0,1 14,0-24,0 0,0 0,0-1,1 1,-1 0,1-1,0 0,1 0,-1 0,1 0,-1 0,1 0,0-1,1 0,-1 0,1 0,-1-1,1 1,0-1,0 0,0 0,0-1,0 1,0-1,0 0,0-1,1 1,-1-1,3 0,10-1,0 0,-1-1,1-1,0 0,-1-2,0 0,0-1,4-2,46-23,-1-4,-2-2,-2-3,-1-2,-3-4,6-7,1-1,-2-2,-2-3,-3-3,-3-1,-3-4,29-47,-68 89,-1 0,-1 0,-1-1,-1 0,-1-1,-2 0,-1 0,0-1,-3 1,0-1,-1 0,-2 1,-1-1,-1 0,-1 1,-7-21,11 44,0 1,-1-1,1 0,-1 0,0 0,0 1,-1-1,1 0,-1 1,0-1,0 1,0 0,0-1,0 1,-1 0,1 0,-1 1,0-1,0 1,0-1,0 1,0 0,-1 0,1 0,-1 0,1 1,-1 0,0-1,0 1,1 1,-1-1,0 0,0 1,0 0,0 0,-2 0,-6 6,0 0,1 0,0 1,0 0,1 1,0 1,0 0,1 0,0 0,1 1,0 1,0-1,1 1,1 1,0-1,-4 11,-7 14,1 0,2 1,2 1,1 0,2 1,2 0,1 0,2 1,2-1,2 15,0-33,-1-7,0 1,1-1,0 1,1-1,1 0,0 1,1-1,0 0,1 0,1-1,0 1,1-1,1 0,0 0,0-1,7 7,0-6,1-2,1 0,0 0,0-2,1 0,0-1,1-1,0 0,0-1,0-1,1-1,-1-1,1 0,0-2,0 0,0-1,0 0,0-2,0 0,3-2,-5 2,-1-1,0 0,-1-2,1 1,-1-2,1 0,-2-1,1 0,-1-1,0-1,-1 0,0-1,0 0,-1-1,0-1,6-8,136-171,-151 188,-1 0,0-1,0 1,-1-1,1 0,-1 1,0-1,0 0,0 0,0 0,-1 0,0 0,0 0,0 0,0 0,0 0,-1 1,1-1,-1 0,0 0,-1 0,1 0,-1 1,1-1,-1 1,0-1,0 1,-1 0,1 0,-1 0,1 0,-1 0,0 0,0 1,-1-1,1 1,-2-1,1 0,0 0,0 1,0-1,0 1,0 0,-1 0,1 0,-1 0,0 1,1 0,-1 0,0 0,0 1,0-1,1 1,-1 0,0 1,0-1,0 1,0 0,1 0,-1 0,0 1,1 0,-1 0,1 0,0 0,0 1,0-1,0 1,0 0,0 1,-1 1,-2 8,0 0,1 0,1 1,0-1,1 1,1 0,0 1,1-1,0 1,1-1,1 1,0-1,1 1,0-1,2 1,-1 36,-3-45,1-1,0 1,0-1,0 1,1-1,-1 1,2-1,-1 0,0 1,1-1,0 0,0 0,1 0,-1 0,1 0,0-1,0 1,1-1,-1 0,1 0,0 0,0-1,1 1,-1-1,1 0,-1 0,1 0,0-1,0 0,0 0,3 1,12-1,-1-1,1-1,0-1,-1-1,1 0,-1-2,0 0,0-1,0-1,-1 0,1-2,-2 0,1-1,-1-1,-1 0,0-2,15-12,29-21,-1-1,-3-4,32-37,79-135,-167 221,0 0,1 0,-1 1,1-1,-1 0,0 1,1-1,0 0,-1 1,1-1,-1 0,1 1,0-1,-1 1,1-1,0 1,-1 0,1-1,0 1,0 0,-1-1,1 1,0 0,0 0,0 0,-1-1,1 1,0 0,0 0,0 0,0 1,-1-1,1 0,0 0,0 0,0 0,-1 1,1-1,0 0,0 1,-1-1,1 1,0-1,-1 1,1-1,0 1,-1 0,1-1,-1 1,1-1,-1 1,1 0,-1 0,1-1,-1 1,0 0,0 0,1 0,-1-1,0 1,0 0,0 0,0 0,5 61,-5-57,-5 261,5-256,0 1,-1-1,0 0,-1 1,0-1,0 0,-1 0,0 0,-1 0,0-1,-1 1,0-1,0 0,-1-1,0 1,-1-1,0 0,0-1,0 0,-1 0,0 0,-1-1,0 0,10-6,0-1,0 0,0 0,1 1,-1-1,0 0,0 0,-1 0,1 0,0 0,0 0,0-1,-1 1,1 0,0 0,-1-1,1 1,-1 0,0 0,1-1,-1 1,0 0,0-1,0 1,0-1,0 1,0 0,0-1,0 1,-1 0,1-1,0 1,-1 0,1-1,-1 1,1 0,-1 0,0 0,0 0,0-1,1 1,-1 0,0 0,0 0,0 1,0-1,-1 0,1 0,0 1,0-1,0 0,-1 1,1-1,0 1,-1 0,1-1,0 1,-1 0,1 0,0 0,-1 0,1 0,0 0,-1 0,1 0,0 1,-1-1,10-6,1 1,0 1,0 0,0 0,0 0,1 1,-1 0,1 1,-1 0,1 1,0 0,0 1,0-1,0 2,0 0,0 0,-1 0,1 1,2 2,22 0,0-1,-1-1,1-2,0-1,0-2,0-1,-1-2,0-1,0-2,-1-1,27-12,13-23,-55 31</inkml:trace>
  <inkml:trace contextRef="#ctx0" brushRef="#br0" timeOffset="24710.914">5863 957,'18'72,"9"71,-5 1,-7 0,-6 1,-7 0,-8 46,3 11,26-27,-23-174,0 0,0 0,0 1,0-1,0 0,0 0,0 0,0 0,1 0,-1 0,0 0,1 0,-1 0,1 0,-1 0,1 0,-1 0,1 0,0 0,-1 0,1 0,0-1,0 1,0 0,-1-1,1 1,0 0,0-1,0 1,0-1,0 1,0-1,0 0,0 0,0 1,1-1,-1 0,0 0,0 0,0 0,0 0,0 0,0 0,0 0,0-1,0 1,0 0,1-1,-1 1,0-1,0 1,-1-1,1 1,0-1,0 0,0 1,0-1,0 0,-1 0,1 1,0-2,3-8,-1 0,0 0,0 0,-1 0,-1-1,0 1,0-1,-1 1,0-1,-1 1,0 0,-1-1,0 1,0 0,-1 0,-1 0,0 0,0 0,-1 1,0 0,-5-7,-1 0,-2 0,0 1,-1 1,0 0,-1 0,-1 2,0 0,-1 0,0 2,0 0,-1 1,-1 1,1 1,-1 0,0 1,-1 1,0 1,1 1,-1 1,0 0,0 2,-1 0,-10 2,-120-4,152 2,-1 0,1-1,-1 1,0 0,1 0,-1 0,0-1,1 1,-1 0,0 0,0-1,1 1,-1 0,0-1,0 1,1 0,-1-1,0 1,0 0,0-1,0 1,1 0,-1-1,0 1,0-1,0 1,0 0,0-1,0 1,0-1,0 1,0 0,0-1,0 1,0-1,-1 1,1 0,0-1,0 1,0 0,0-1,-1 1,1 0,0-1,0 1,-1 0,1-1,0 1,-1 0,1 0,0-1,-1 1,1 0,0 0,-1 0,1-1,0 1,-1 0,1 0,-1 0,1 0,0 0,-1 0,1 0,-1 0,1 0,0 0,-1 0,1 0,30-14,-30 14,262-68,-171 49,732-147,-651 145,-171 21,-1 0,0 0,1 1,-1-1,1 0,-1 1,0-1,1 0,-1 1,0-1,0 0,1 1,-1-1,0 1,0-1,1 1,-1-1,0 0,0 1,0-1,0 1,0-1,0 1,0-1,0 1,0-1,0 1,0-1,0 1,0-1,0 1,0-1,0 1,-1-1,1 0,0 1,0-1,0 1,-1-1,1 1,0-1,-1 0,1 1,0-1,-1 0,1 1,0-1,-1 0,1 0,-1 1,1-1,-1 0,1 0,-1 0,1 0,0 1,-1-1,1 0,-1 0,1 0,-1 0,1 0,-1 0,1 0,-1 0,1-1,-1 1,1 0,-1 0,0 0,-2 2,-312 195,-96 90,394-275,9-7,-1 1,1 0,0 0,1 0,-1 1,1 0,1 0,-1 1,1 0,1 0,-1 1,2 0,-4 6,20 25,4-29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20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324 290 14411 0 0,'0'0'1534'0'0,"0"0"-474"0"0,0 0-145 0 0,0 0 92 0 0,0 0-4 0 0,0 0-77 0 0,0 0-155 0 0,0 0-167 0 0,0 0-69 0 0,0 0-76 0 0,-33 1-75 0 0,-105 7-73 0 0,70 15 32 0 0,60-16-290 0 0,1-1-40 0 0,0 1 0 0 0,0 1 1 0 0,1-1-1 0 0,0 1 0 0 0,0 0 0 0 0,1 0 0 0 0,0 0 1 0 0,1 1-1 0 0,-1 0 0 0 0,2 0 0 0 0,-1 0 0 0 0,1 0 1 0 0,1 1-1 0 0,0-1 0 0 0,0 1 0 0 0,1 0 1 0 0,0-1-1 0 0,1 1 0 0 0,0 0 0 0 0,0 0 0 0 0,1-1 1 0 0,0 2-14 0 0,2-3 10 0 0,0 0 0 0 0,0-1 0 0 0,1 1 0 0 0,0-1 0 0 0,0 1 0 0 0,1-1 0 0 0,0-1 0 0 0,0 1 0 0 0,0-1 0 0 0,1 0 0 0 0,0 0 0 0 0,0 0 0 0 0,1-1 0 0 0,0 0 0 0 0,0 0 1 0 0,0-1-1 0 0,0 1 0 0 0,1-2 0 0 0,-1 1 0 0 0,1-1 0 0 0,0 0 0 0 0,0-1 0 0 0,0 0 0 0 0,8 1-10 0 0,168 10 163 0 0,-172-14-229 0 0,1 0 0 0 0,-1-1 0 0 0,0-1 0 0 0,0 0-1 0 0,0-1 1 0 0,0 0 0 0 0,0 0 0 0 0,-1-1 0 0 0,1-1 0 0 0,-1 0 0 0 0,-1-1 0 0 0,9-6 66 0 0,28-22-3166 0 0,-5-2-4075 0 0,-27 25-3985 0 0</inkml:trace>
  <inkml:trace contextRef="#ctx0" brushRef="#br0" timeOffset="247.283">1072 1 12403 0 0,'0'0'3471'0'0,"0"0"-2171"0"0,0 0-586 0 0,0 0 163 0 0,0 0 216 0 0,0 0 75 0 0,0 0-96 0 0,0 0-182 0 0,0 0-162 0 0,-13 32-144 0 0,-41 106-112 0 0,6 42 514 0 0,44-164-991 0 0,1 0 1 0 0,0 0 0 0 0,2 0 0 0 0,-1 0 0 0 0,2 1 0 0 0,0-1 0 0 0,1 0-1 0 0,1 0 1 0 0,0 0 0 0 0,2 0 0 0 0,-1 0 0 0 0,2 0 0 0 0,0-1 0 0 0,1 0-1 0 0,0 0 1 0 0,1 0 0 0 0,1-1 0 0 0,0 0 0 0 0,1 0 0 0 0,7 7 4 0 0,20 1-606 0 0,-7-17-2625 0 0,-27-19-8130 0 0,-2 12 884 0 0</inkml:trace>
  <inkml:trace contextRef="#ctx0" brushRef="#br0" timeOffset="416.93">675 344 11715 0 0,'0'0'2200'0'0,"0"0"-1008"0"0,0 0-128 0 0,0 0-23 0 0,0 0-97 0 0,0 0-112 0 0,0 0-160 0 0,229-43-168 0 0,-192 43-168 0 0,3-4-104 0 0,1 4-96 0 0,-5 0-136 0 0,1 0-40 0 0,-2 0-176 0 0,-3 8-312 0 0,-1-4-480 0 0,-12 0-1680 0 0,-3 0-9531 0 0</inkml:trace>
  <inkml:trace contextRef="#ctx0" brushRef="#br0" timeOffset="712.05">1384 378 8890 0 0,'0'0'2979'0'0,"0"0"-1488"0"0,0 0-580 0 0,0 0-17 0 0,0 0-32 0 0,0 0-93 0 0,0 0-155 0 0,0 0-208 0 0,0 0-134 0 0,0 0-75 0 0,-14 34-38 0 0,-41 102-3 0 0,54-135-147 0 0,0 1 1 0 0,0-1-1 0 0,0 1 1 0 0,0-1-1 0 0,0 1 0 0 0,0-1 1 0 0,0 1-1 0 0,1 0 0 0 0,-1-1 1 0 0,1 1-1 0 0,-1 0 1 0 0,1-1-1 0 0,0 1 0 0 0,-1 0 1 0 0,1 0-1 0 0,0 0 1 0 0,0-1-1 0 0,0 1 0 0 0,1 0 1 0 0,-1 0-1 0 0,0 0 1 0 0,1-1-1 0 0,-1 1 0 0 0,1 0 1 0 0,-1-1-1 0 0,1 1 0 0 0,0 0 1 0 0,0-1-1 0 0,0 1 1 0 0,0-1-1 0 0,0 1 0 0 0,0-1 1 0 0,1 1-10 0 0,3 3 91 0 0,0 0 97 0 0,1-1-1 0 0,0 0 1 0 0,0 0-1 0 0,0 0 1 0 0,1-1-1 0 0,-1 0 1 0 0,1 0-1 0 0,0-1 1 0 0,0 1-1 0 0,0-1 0 0 0,0-1 1 0 0,0 0-1 0 0,0 0 1 0 0,0 0-1 0 0,0-1 1 0 0,1 0-1 0 0,-1 0 1 0 0,0 0-1 0 0,0-1 1 0 0,0-1-1 0 0,1 1 1 0 0,-1-1-1 0 0,-1 0 1 0 0,1-1-1 0 0,0 1 0 0 0,0-1 1 0 0,-1-1-1 0 0,0 1 1 0 0,0-1-1 0 0,2-2-187 0 0,-1 2 112 0 0,0-1 0 0 0,0 1 0 0 0,-1-1-1 0 0,0-1 1 0 0,0 1 0 0 0,-1-1 0 0 0,1 0-1 0 0,-1-1 1 0 0,0 1 0 0 0,-1-1 0 0 0,0 0-1 0 0,0 0 1 0 0,0 0 0 0 0,-1-1 0 0 0,0 1 0 0 0,0-1-1 0 0,-1 0 1 0 0,0 0 0 0 0,0 1 0 0 0,-1-1-1 0 0,0-2-111 0 0,-1 5-25 0 0,1 0-1 0 0,-1 0 0 0 0,-1 0 1 0 0,1 0-1 0 0,-1 0 0 0 0,1 0 0 0 0,-1 0 1 0 0,-1 0-1 0 0,1 1 0 0 0,-1-1 1 0 0,0 0-1 0 0,0 1 0 0 0,0-1 1 0 0,0 1-1 0 0,-1-1 0 0 0,0 1 0 0 0,0 0 1 0 0,0 0-1 0 0,-1 0 0 0 0,1 1 1 0 0,-1-1-1 0 0,0 1 0 0 0,0 0 0 0 0,0 0 1 0 0,0 0-1 0 0,0 1 0 0 0,-1-1 1 0 0,1 1-1 0 0,-4-1 26 0 0,-54-1-1852 0 0,41 9-1700 0 0,2 1-4224 0 0,5 1-4543 0 0</inkml:trace>
  <inkml:trace contextRef="#ctx0" brushRef="#br0" timeOffset="1029.108">1831 733 10186 0 0,'0'0'1974'0'0,"0"0"-230"0"0,0 0-41 0 0,0 0-28 0 0,0 0-104 0 0,0 0-172 0 0,0 0-184 0 0,0 0-153 0 0,0 0-126 0 0,0 0-122 0 0,0 0-132 0 0,0 0-116 0 0,0 0-86 0 0,-2-10-44 0 0,-1-77 711 0 0,16 51-895 0 0,1 0 0 0 0,1 1 0 0 0,3 0 0 0 0,0 1 0 0 0,2 1 0 0 0,10-11-252 0 0,-17 32-65 0 0,0 1-1 0 0,0 0 0 0 0,1 0 1 0 0,0 2-1 0 0,1-1 1 0 0,0 2-1 0 0,0 0 0 0 0,1 1 1 0 0,0 0-1 0 0,0 2 1 0 0,0 0-1 0 0,4 0 66 0 0,-12 2-140 0 0,-1 3-1480 0 0,-4 3-3116 0 0,-3 1-7257 0 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32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748 482 3393 0 0,'0'0'2047'0'0,"0"0"-682"0"0,0 0-166 0 0,0 0 130 0 0,0 0 268 0 0,0 0 88 0 0,0 0-188 0 0,0 0-315 0 0,0 0-259 0 0,0 0-104 0 0,0 0 74 0 0,0 0 131 0 0,0 0 14 0 0,7-3-43 0 0,81-20 2205 0 0,-73 21-2969 0 0,0 0 1 0 0,0-1 0 0 0,0-1-1 0 0,-1-1 1 0 0,1 0 0 0 0,-1 0-1 0 0,0-1 1 0 0,-1-1 0 0 0,1-1-1 0 0,-1 0 1 0 0,-1 0 0 0 0,0-1-1 0 0,0-1 1 0 0,0 0 0 0 0,6-8-232 0 0,10-19 348 0 0,-28 37-327 0 0,0 0-25 0 0,0 0 9 0 0,0 0 2 0 0,1 12-122 0 0,19 86 385 0 0,13 31-96 0 0,-18-95-656 0 0,1-20-2766 0 0,-7-9-135 0 0,-6-3-1158 0 0,0-2-7259 0 0</inkml:trace>
  <inkml:trace contextRef="#ctx0" brushRef="#br0" timeOffset="-1240.322">235 784 0 0 0,'0'0'221'0'0,"0"0"133"0"0,0 0 102 0 0,0 0 81 0 0,0 0 66 0 0,0 0 101 0 0,0 0 118 0 0,1 7 13345 0 0,2 0-9061 0 0,70 7-2881 0 0,146-13-472 0 0,-127-5-1363 0 0,-92 4-347 0 0,0 0-1 0 0,0 0 1 0 0,0 0-14 0 0,0 0 5 0 0,0 0 15 0 0,0 0 23 0 0,0 0 23 0 0,0 0 10 0 0,0 0-9 0 0,0 0 9 0 0,0 0-10 0 0,0 0-20 0 0,0 0-15 0 0,0 0-27 0 0,0 0-17 0 0,0 0 12 0 0,-29 3-2238 0 0,22-1 1190 0 0,-5 1-1277 0 0,4 0-5301 0 0,3-3-4026 0 0</inkml:trace>
  <inkml:trace contextRef="#ctx0" brushRef="#br0" timeOffset="-488.173">1059 732 352 0 0,'0'0'1843'0'0,"0"0"-256"0"0,0 0 48 0 0,0 0 160 0 0,0 0 56 0 0,0 0-110 0 0,0 0-246 0 0,0 0-238 0 0,0 0-178 0 0,0 0-99 0 0,0 0-34 0 0,0 0-27 0 0,9 4 4485 0 0,-26 84-2385 0 0,-47 35-2878 0 0,28-62 89 0 0,-47 93-252 0 0,82-152 27 0 0,0 0-1 0 0,0-1 0 0 0,1 1 1 0 0,-1 0-1 0 0,1 0 0 0 0,-1-1 1 0 0,1 1-1 0 0,-1 0 1 0 0,1 0-1 0 0,0 0 0 0 0,0 0 1 0 0,0-1-1 0 0,0 1 0 0 0,0 0 1 0 0,1 0-1 0 0,-1 0 1 0 0,0 0-1 0 0,1 0 0 0 0,0-1 1 0 0,-1 1-1 0 0,1 0 0 0 0,0-1 1 0 0,0 1-1 0 0,0 0 0 0 0,0-1 1 0 0,0 1-1 0 0,0-1 1 0 0,0 1-1 0 0,1-1 0 0 0,-1 0 1 0 0,0 1-1 0 0,1-1 0 0 0,-1 0 1 0 0,1 0-1 0 0,-1 0 0 0 0,1 0 1 0 0,0 0-1 0 0,-1-1 1 0 0,1 1-1 0 0,0 0 0 0 0,0-1 1 0 0,0 1-1 0 0,-1-1 0 0 0,1 0 1 0 0,0 0-1 0 0,0 1-4 0 0,90-3 526 0 0,-28-17-307 0 0,-89-17-6079 0 0,10 22-5226 0 0,11 10 834 0 0</inkml:trace>
  <inkml:trace contextRef="#ctx0" brushRef="#br0" timeOffset="1245.657">1674 599 8290 0 0,'0'0'1672'0'0,"0"0"-272"0"0,0 0 11 0 0,0 0 99 0 0,0 0 30 0 0,0 0-125 0 0,0 0-276 0 0,0 0-259 0 0,0 0-203 0 0,0 0-133 0 0,0 0-50 0 0,0 0 0 0 0,0 0 19 0 0,-16-7 1216 0 0,2 8-1563 0 0,0 1 1 0 0,0 0 0 0 0,0 1 0 0 0,0 1-1 0 0,0 0 1 0 0,0 1 0 0 0,1 0-1 0 0,0 1 1 0 0,0 1 0 0 0,-8 6-167 0 0,-42 16 213 0 0,28-7 110 0 0,35-22-282 0 0,0 0-23 0 0,0 0-20 0 0,0 0 5 0 0,3 25 30 0 0,68 46 170 0 0,10 6-68 0 0,-80-74-100 0 0,1-1 1 0 0,-1 1 0 0 0,0-1 0 0 0,0 1-1 0 0,0 0 1 0 0,0-1 0 0 0,0 1 0 0 0,-1 0 0 0 0,1 0-1 0 0,-1 0 1 0 0,0 0 0 0 0,0-1 0 0 0,0 1-1 0 0,0 0 1 0 0,0 0 0 0 0,0 0 0 0 0,-1 0 0 0 0,0-1-1 0 0,1 1 1 0 0,-1 0 0 0 0,0 0 0 0 0,0-1-1 0 0,-1 1 1 0 0,1-1 0 0 0,0 1 0 0 0,-1-1-1 0 0,0 1 1 0 0,1-1 0 0 0,-1 0 0 0 0,0 0 0 0 0,-2 1-36 0 0,-78 58 735 0 0,67-51-788 0 0,-88 45 83 0 0,35-34-8 0 0,53-44-802 0 0,20-27-2392 0 0,5 35-399 0 0,1 4-3304 0 0,-6 3-5032 0 0</inkml:trace>
  <inkml:trace contextRef="#ctx0" brushRef="#br0" timeOffset="8783.492">266 88 5145 0 0,'0'0'1314'0'0,"0"0"-246"0"0,0 0-5 0 0,0 0 181 0 0,0 0 184 0 0,0 0 90 0 0,0 0-99 0 0,0 0-172 0 0,0 0-209 0 0,0 0-178 0 0,0 0-101 0 0,0 0-111 0 0,0 0-87 0 0,-4-14-73 0 0,-14-43-62 0 0,18 56-387 0 0,-1 0 1 0 0,1 1 0 0 0,0-1 0 0 0,0 0-1 0 0,-1 0 1 0 0,1 0 0 0 0,-1 1 0 0 0,1-1-1 0 0,-1 0 1 0 0,1 0 0 0 0,-1 1-1 0 0,1-1 1 0 0,-1 0 0 0 0,1 1 0 0 0,-1-1-1 0 0,0 1 1 0 0,1-1 0 0 0,-1 1 0 0 0,0-1-1 0 0,0 1 1 0 0,0-1 0 0 0,1 1 0 0 0,-1 0-1 0 0,0-1 1 0 0,0 1 0 0 0,0 0 0 0 0,0 0-1 0 0,1 0 1 0 0,-1 0 0 0 0,0 0-1 0 0,0 0 1 0 0,0 0 0 0 0,0 0 0 0 0,0 0-1 0 0,1 0 1 0 0,-1 0 0 0 0,0 0 0 0 0,0 0-1 0 0,0 1 1 0 0,0-1-40 0 0,-3 1 127 0 0,-2 1-92 0 0,1 0 0 0 0,-1 0 1 0 0,1 0-1 0 0,-1 1 0 0 0,1 0 0 0 0,0 0 1 0 0,0 0-1 0 0,0 1 0 0 0,0 0 0 0 0,1-1 0 0 0,-1 2 1 0 0,1-1-1 0 0,-1 1-35 0 0,1-1 21 0 0,-8 11 40 0 0,0 0 1 0 0,1 0-1 0 0,0 1 1 0 0,1 0-1 0 0,1 1 1 0 0,0 0-1 0 0,2 1 0 0 0,0 0 1 0 0,1 0-1 0 0,1 0 1 0 0,0 1-1 0 0,-1 14-61 0 0,-1 26 224 0 0,2 0 0 0 0,4 0 0 0 0,1 1 0 0 0,7 39-224 0 0,-1-1 139 0 0,6 414 591 0 0,-47-328-130 0 0,31-175-838 0 0,5-9 280 0 0,-1 0-1 0 0,1 0 0 0 0,-1-1 1 0 0,1 1-1 0 0,-1 0 1 0 0,1 0-1 0 0,-1 0 0 0 0,0 0 1 0 0,1 0-1 0 0,-1 0 0 0 0,1 0 1 0 0,-1 0-1 0 0,1 0 0 0 0,-1 0 1 0 0,1 1-1 0 0,-1-1 1 0 0,0 0-1 0 0,1 0 0 0 0,-1 0 1 0 0,1 0-1 0 0,-1 1 0 0 0,0-1 1 0 0,1 0-1 0 0,-1 0 0 0 0,0 1 1 0 0,1-1-1 0 0,-1 0 1 0 0,0 1-1 0 0,1-1 0 0 0,-1 0 1 0 0,0 1-1 0 0,1-1 0 0 0,-1 0 1 0 0,0 1-1 0 0,0-1 1 0 0,0 1-1 0 0,0-1 0 0 0,1 0 1 0 0,-1 1-1 0 0,0-1 0 0 0,0 1 1 0 0,0-1-1 0 0,0 1 0 0 0,0-1 1 0 0,0 1-1 0 0,0-1 1 0 0,0 0-1 0 0,0 1 0 0 0,0-1 1 0 0,0 1-1 0 0,0-1 0 0 0,0 1 1 0 0,-1-1-1 0 0,1 0 0 0 0,0 1 1 0 0,0-1-1 0 0,0 1 1 0 0,-1-1-1 0 0,1 0 0 0 0,0 1-41 0 0,82-5-1262 0 0,-51 5-7026 0 0,-22-1-3832 0 0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37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144 512 6481 0 0,'0'0'3999'0'0,"0"0"-1564"0"0,0 0-563 0 0,0 0-23 0 0,0 0-52 0 0,0 0-163 0 0,0 0-282 0 0,0 0-325 0 0,0 0-280 0 0,0 0-210 0 0,0 0-121 0 0,0 0-69 0 0,0 0-49 0 0,-11 3-45 0 0,-34 12-50 0 0,41-13-182 0 0,1 0 1 0 0,-1 0 0 0 0,1 0 0 0 0,0 1-1 0 0,0 0 1 0 0,0-1 0 0 0,0 1 0 0 0,0 0-1 0 0,1 0 1 0 0,-1 1 0 0 0,1-1 0 0 0,0 1-1 0 0,0-1 1 0 0,0 1 0 0 0,1-1-1 0 0,-1 1 1 0 0,0 3-22 0 0,-6 9 53 0 0,3-4-54 0 0,0-1-1 0 0,0 1 0 0 0,1 0 1 0 0,0 0-1 0 0,1 0 0 0 0,1 1 0 0 0,0-1 1 0 0,0 0-1 0 0,1 1 0 0 0,1 0 0 0 0,0-1 1 0 0,1 1-1 0 0,1 2 2 0 0,-1-9-119 0 0,1-1 1 0 0,-1 1 0 0 0,2-1-1 0 0,-1 1 1 0 0,0-1-1 0 0,1 0 1 0 0,0 0-1 0 0,0 0 1 0 0,0 0 0 0 0,1-1-1 0 0,0 1 1 0 0,0-1-1 0 0,0 0 1 0 0,0 0 0 0 0,1 0-1 0 0,-1-1 1 0 0,1 1-1 0 0,0-1 1 0 0,0 0-1 0 0,0-1 1 0 0,1 1 0 0 0,-1-1-1 0 0,1 0 1 0 0,-1 0-1 0 0,1-1 1 0 0,0 0 0 0 0,-1 0-1 0 0,1 0 1 0 0,3 0 118 0 0,24-2-3318 0 0,-11-1-4217 0 0,-9 1-3569 0 0</inkml:trace>
  <inkml:trace contextRef="#ctx0" brushRef="#br0" timeOffset="269.994">473 523 12699 0 0,'0'0'2073'0'0,"0"0"-578"0"0,0 0-309 0 0,0 0-112 0 0,0 0-87 0 0,0 0-114 0 0,0 0-158 0 0,0 0-216 0 0,0 0-198 0 0,0 0-104 0 0,0 0-58 0 0,0 0-40 0 0,-24 34-25 0 0,-73 104-10 0 0,95-136-60 0 0,0 0 0 0 0,0 0 0 0 0,0-1 0 0 0,0 1 0 0 0,0 0 0 0 0,1 1 0 0 0,-1-1 0 0 0,1 0 0 0 0,-1 0 0 0 0,1 1 0 0 0,0-1-1 0 0,0 1 1 0 0,0-1 0 0 0,0 1 0 0 0,0-1 0 0 0,1 1 0 0 0,-1 0 0 0 0,1-1 0 0 0,-1 1 0 0 0,1 0 0 0 0,0 0 0 0 0,0-1-1 0 0,1 1 1 0 0,-1 0 0 0 0,0-1 0 0 0,1 1 0 0 0,0 0-4 0 0,1 3 27 0 0,2 0 70 0 0,0 0 1 0 0,1-1 0 0 0,-1 1-1 0 0,1-1 1 0 0,0 0 0 0 0,0 0 0 0 0,0-1-1 0 0,1 1 1 0 0,0-1 0 0 0,0-1 0 0 0,0 1-1 0 0,0-1 1 0 0,0 0 0 0 0,1 0 0 0 0,-1-1-1 0 0,1 1 1 0 0,0-2 0 0 0,0 1 0 0 0,0-1-1 0 0,0 0 1 0 0,0 0 0 0 0,0-1 0 0 0,0 0-1 0 0,0 0 1 0 0,0-1 0 0 0,0 0 0 0 0,7-1-98 0 0,-7 0 68 0 0,1 1 1 0 0,0-1-1 0 0,-1 0 1 0 0,0-1 0 0 0,1 0-1 0 0,-1 0 1 0 0,0-1-1 0 0,0 0 1 0 0,-1 0 0 0 0,1 0-1 0 0,-1-1 1 0 0,0 0-1 0 0,0 0 1 0 0,-1 0 0 0 0,1-1-1 0 0,-1 0 1 0 0,0 0-1 0 0,-1-1 1 0 0,0 1-1 0 0,0-1 1 0 0,0 0 0 0 0,-1 0-1 0 0,1 0 1 0 0,-2 0-1 0 0,1-1 1 0 0,-1 1 0 0 0,0-1-1 0 0,-1 0 1 0 0,0 1-1 0 0,0-1 1 0 0,-1 0-1 0 0,0 0 1 0 0,0 0 0 0 0,0 1-1 0 0,-2-8-68 0 0,0 9-108 0 0,0-1 0 0 0,0 1 1 0 0,0 0-1 0 0,-1-1 0 0 0,0 1 0 0 0,0 0 0 0 0,-1 1 0 0 0,1-1 0 0 0,-1 1 0 0 0,0-1 0 0 0,-1 1 0 0 0,1 0 1 0 0,-1 1-1 0 0,0-1 0 0 0,0 1 0 0 0,-2-1 108 0 0,-34-14-7842 0 0,31 18-3956 0 0</inkml:trace>
  <inkml:trace contextRef="#ctx0" brushRef="#br0" timeOffset="665.004">1127 431 19780 0 0,'0'0'878'0'0,"0"0"-238"0"0,0 0 73 0 0,0 0 128 0 0,0 0 27 0 0,0 0-120 0 0,0 0-213 0 0,0 0-178 0 0,0 0-153 0 0,0 0-79 0 0,0 0-63 0 0,0 0-41 0 0,0 0-10 0 0,-19 1 2 0 0,-60 6-13 0 0,76-7-5 0 0,0 0 0 0 0,0 1 0 0 0,0-1-1 0 0,0 1 1 0 0,0 0 0 0 0,0 0 0 0 0,0 0 0 0 0,0 0-1 0 0,0 1 1 0 0,1-1 0 0 0,-1 1 0 0 0,1 0-1 0 0,-1-1 1 0 0,1 1 0 0 0,-1 0 0 0 0,1 0 0 0 0,0 1-1 0 0,0-1 1 0 0,0 0 0 0 0,0 1 0 0 0,1-1 0 0 0,-2 3 5 0 0,-4 5-35 0 0,5-7 28 0 0,1 0 0 0 0,-1 1-1 0 0,1-1 1 0 0,0 0 0 0 0,0 1 0 0 0,0-1 0 0 0,0 0 0 0 0,1 1 0 0 0,-1-1 0 0 0,1 1-1 0 0,0 0 1 0 0,0-1 0 0 0,0 1 0 0 0,1-1 0 0 0,-1 1 0 0 0,1-1 0 0 0,0 0 0 0 0,0 1-1 0 0,0-1 1 0 0,0 1 0 0 0,0-1 0 0 0,1 0 0 0 0,0 0 0 0 0,-1 0 0 0 0,1 0 0 0 0,0 0-1 0 0,1 0 1 0 0,-1-1 0 0 0,0 1 0 0 0,1-1 0 0 0,0 1 0 0 0,-1-1 0 0 0,1 0 0 0 0,0 0 0 0 0,0 0-1 0 0,0 0 1 0 0,0-1 0 0 0,1 1 0 0 0,-1-1 0 0 0,0 0 0 0 0,1 0 0 0 0,-1 0 0 0 0,0 0-1 0 0,4 0 8 0 0,4 4 24 0 0,0 0 0 0 0,-1 1 0 0 0,0 0-1 0 0,0 1 1 0 0,0 0 0 0 0,-1 0 0 0 0,0 1-1 0 0,0 1 1 0 0,7 8-24 0 0,-14-14 42 0 0,0-1-1 0 0,0 1 0 0 0,0 0 1 0 0,0 0-1 0 0,0 0 1 0 0,0 0-1 0 0,-1 0 0 0 0,0 0 1 0 0,1 0-1 0 0,-1 0 1 0 0,0 1-1 0 0,-1-1 0 0 0,1 1 1 0 0,0-1-1 0 0,-1 0 1 0 0,0 1-1 0 0,0-1 1 0 0,0 1-1 0 0,0-1 0 0 0,-1 1 1 0 0,1-1-1 0 0,-1 0 1 0 0,0 1-1 0 0,0-1 0 0 0,0 0 1 0 0,0 0-1 0 0,-1 1 1 0 0,1-1-1 0 0,-1 0 0 0 0,0 0 1 0 0,0-1-1 0 0,0 1 1 0 0,0 0-1 0 0,0-1 0 0 0,-3 3-41 0 0,-14 11 53 0 0,0-2 0 0 0,-1 0 0 0 0,0-1-1 0 0,-1-1 1 0 0,-1 0 0 0 0,0-2 0 0 0,0-1-1 0 0,-1-1 1 0 0,-20 5-53 0 0,-2-6-1649 0 0,26-6-6376 0 0,17-1-3611 0 0</inkml:trace>
  <inkml:trace contextRef="#ctx0" brushRef="#br0" timeOffset="1035.807">1578 390 17116 0 0,'0'0'1720'0'0,"0"0"-582"0"0,0 0-305 0 0,0 0-87 0 0,0 0 22 0 0,0 0 64 0 0,0 0-88 0 0,0 0-149 0 0,0 0-128 0 0,-32 29-155 0 0,-102 89-100 0 0,59-29 21 0 0,67-78-226 0 0,1 0 0 0 0,1 0-1 0 0,-1 0 1 0 0,2 1 0 0 0,0 0 0 0 0,0 0-1 0 0,1 0 1 0 0,1 1 0 0 0,0 0 0 0 0,1-1-1 0 0,0 1 1 0 0,1 0 0 0 0,0 0 0 0 0,1 0 0 0 0,1 8-7 0 0,1-17 2 0 0,-1 1 0 0 0,1-1 0 0 0,0 1 1 0 0,0-1-1 0 0,1 1 0 0 0,-1-1 1 0 0,1 0-1 0 0,0 0 0 0 0,0 0 1 0 0,0-1-1 0 0,0 1 0 0 0,1-1 1 0 0,0 1-1 0 0,0-1 0 0 0,0 0 1 0 0,0-1-1 0 0,0 1 0 0 0,0-1 1 0 0,1 0-1 0 0,-1 0 0 0 0,1 0 1 0 0,-1 0-1 0 0,1-1 0 0 0,0 0 1 0 0,4 1-3 0 0,4 0 58 0 0,0 0 0 0 0,0 0 1 0 0,0-2-1 0 0,-1 1 1 0 0,1-2-1 0 0,0 0 1 0 0,0 0-1 0 0,0-1 1 0 0,6-2-59 0 0,3-3 198 0 0,0-1 1 0 0,0-1-1 0 0,0 0 1 0 0,-2-2 0 0 0,1-1-1 0 0,-1 0 1 0 0,-1-1-1 0 0,0-2 1 0 0,-1 0-1 0 0,10-10-198 0 0,-15 11 43 0 0,0 0 0 0 0,-1-1 0 0 0,0 0 0 0 0,-1-1 0 0 0,-1 0 0 0 0,0-1 0 0 0,-2 0 0 0 0,0 0 0 0 0,0-1 0 0 0,-2 0 0 0 0,0 0 0 0 0,-1-1-1 0 0,-1 1 1 0 0,-1-1 0 0 0,-1 0 0 0 0,0-4-43 0 0,-2 19-18 0 0,0 0 0 0 0,0 0 1 0 0,0 0-1 0 0,-1 0 0 0 0,1-1 0 0 0,-1 1 0 0 0,0 1 0 0 0,0-1 0 0 0,-1 0 0 0 0,1 0 0 0 0,-1 0 0 0 0,0 1 0 0 0,0-1 1 0 0,0 1-1 0 0,0-1 0 0 0,-1 1 0 0 0,0 0 0 0 0,1 0 0 0 0,-1 0 0 0 0,0 0 0 0 0,0 0 0 0 0,-1 1 0 0 0,1-1 1 0 0,0 1-1 0 0,-1 0 0 0 0,0 0 0 0 0,1 0 0 0 0,-1 1 0 0 0,0-1 0 0 0,0 1 0 0 0,0 0 0 0 0,0 0 0 0 0,0 0 0 0 0,0 1 1 0 0,0-1-1 0 0,0 1 0 0 0,-4 0 18 0 0,-8 0-522 0 0,-1 1 1 0 0,1 0 0 0 0,-1 1-1 0 0,1 1 1 0 0,0 0 0 0 0,0 1 0 0 0,0 1-1 0 0,-14 6 522 0 0,-12 8-3780 0 0,15-6-2773 0 0,5-1-5587 0 0</inkml:trace>
  <inkml:trace contextRef="#ctx0" brushRef="#br0" timeOffset="1321.657">1357 648 11418 0 0,'0'0'3294'0'0,"0"0"-1280"0"0,0 0-388 0 0,0 0 4 0 0,0 0-94 0 0,0 0-125 0 0,0 0-246 0 0,0 0-287 0 0,0 0-186 0 0,0 0-156 0 0,0 0-101 0 0,0 0-99 0 0,0 0-71 0 0,30-9-58 0 0,92-29-48 0 0,-39 26 214 0 0,-77 12-358 0 0,-1-1 0 0 0,1 1 1 0 0,-1 0-1 0 0,0 0 0 0 0,1 1 0 0 0,-1 0 0 0 0,1 0 0 0 0,-1 0 0 0 0,0 0 0 0 0,0 1 0 0 0,0 0 0 0 0,0 0 0 0 0,0 0 0 0 0,0 1 0 0 0,0-1 0 0 0,-1 1 0 0 0,1 1 1 0 0,-1-1-1 0 0,0 0 0 0 0,3 4-15 0 0,-3-2 7 0 0,0-1 0 0 0,1 1 0 0 0,-1-1 0 0 0,1 0 0 0 0,0 0 0 0 0,0-1 0 0 0,1 1 0 0 0,-1-1 0 0 0,1-1 0 0 0,-1 1 0 0 0,1-1 0 0 0,0 1 0 0 0,0-2 0 0 0,0 1 0 0 0,0-1 0 0 0,1 0 0 0 0,-1 0 0 0 0,0-1 0 0 0,0 1 0 0 0,1-1 0 0 0,-1-1 0 0 0,5 0-7 0 0,30-24-724 0 0,-27 10-4439 0 0,-7 8-759 0 0,0 3-6507 0 0</inkml:trace>
  <inkml:trace contextRef="#ctx0" brushRef="#br0" timeOffset="2250.326">1996 48 5913 0 0,'0'0'3586'0'0,"0"0"-1320"0"0,0 0-645 0 0,0 0-184 0 0,0 0-46 0 0,0 0-49 0 0,0 0-153 0 0,0 0-274 0 0,0 0-281 0 0,0 0-222 0 0,0 0-123 0 0,0 0-63 0 0,0 0-28 0 0,9-3 406 0 0,238-38 3076 0 0,-139 37-2864 0 0,-93 49-469 0 0,-12 352 153 0 0,-1 155-376 0 0,-5-475 51 0 0,-14-36 423 0 0,-31-34 867 0 0,-130-7-3298 0 0,169-1-1368 0 0,4-1-2102 0 0,2-2-7447 0 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5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1156 7514 0 0,'0'0'1365'0'0,"0"0"-750"0"0,0 0-414 0 0,0 0 89 0 0,0 0 229 0 0,0 0 262 0 0,0 0 214 0 0,0 0 37 0 0,0 0 11 0 0,0 0-51 0 0,0 0-114 0 0,13-2-77 0 0,43-6-53 0 0,-46 6-425 0 0,0-1 0 0 0,0 0-1 0 0,-1 0 1 0 0,1-1 0 0 0,-1-1-1 0 0,0 1 1 0 0,0-1 0 0 0,-1-1-1 0 0,1 0 1 0 0,-1 0-1 0 0,0 0 1 0 0,-1-1 0 0 0,0 0-1 0 0,3-4-322 0 0,7-5 359 0 0,20-24-1 0 0,-2-2 0 0 0,-1-1-1 0 0,-2-2 1 0 0,-2 0 0 0 0,9-24-358 0 0,0 4 161 0 0,224-363 382 0 0,-227 371-469 0 0,-22 79-162 0 0,-4 17 172 0 0,-2 0 0 0 0,-2 1 0 0 0,-1 0 0 0 0,-2 0 0 0 0,-2 0-1 0 0,-2 0 1 0 0,-1 0 0 0 0,-3 0 0 0 0,0 0 0 0 0,-3 0-1 0 0,-1-1 1 0 0,-3-1 0 0 0,0 1 0 0 0,-13 23-84 0 0,15-40 2 0 0,-1-1 0 0 0,0 0 0 0 0,-1-1 0 0 0,-2 0 0 0 0,0-1 0 0 0,-1 0 0 0 0,0-1 0 0 0,-2-1 0 0 0,0-1 0 0 0,-1 0 0 0 0,0-1 0 0 0,-2-1 0 0 0,1-1 0 0 0,-2-1 0 0 0,0-1 0 0 0,0 0 0 0 0,-1-2 0 0 0,0 0 1 0 0,0-1-1 0 0,-1-2 0 0 0,0 0 0 0 0,0-2 0 0 0,-18 2-2 0 0,32-6-30 0 0,7 1-6 0 0,-1 0 0 0 0,0 0-1 0 0,0-1 1 0 0,0 1-1 0 0,0-1 1 0 0,0 0-1 0 0,0 1 1 0 0,0-2-1 0 0,0 1 1 0 0,0 0 0 0 0,0 0-1 0 0,0-1 1 0 0,0 0-1 0 0,0 1 1 0 0,0-1-1 0 0,1 0 1 0 0,-1 0-1 0 0,0-1 1 0 0,1 1 0 0 0,-1-1-1 0 0,0 1 1 0 0,1-1-1 0 0,0 0 1 0 0,-1 0-1 0 0,1 0 1 0 0,0 0-1 0 0,0 0 1 0 0,0 0 0 0 0,0-1-1 0 0,1 1 1 0 0,-1-1-1 0 0,0 1 1 0 0,1-1-1 0 0,0 0 1 0 0,0 0-1 0 0,0 1 1 0 0,-1-4 36 0 0,5 0-224 0 0,-1 1-1 0 0,2-1 1 0 0,-1 1-1 0 0,0 0 1 0 0,1 0 0 0 0,0 0-1 0 0,0 0 1 0 0,1 1-1 0 0,-1-1 1 0 0,1 1 0 0 0,0 0-1 0 0,0 1 1 0 0,0-1-1 0 0,1 1 1 0 0,-1 0 0 0 0,5-2 224 0 0,-9 5-76 0 0,38-22-3344 0 0,-11 8-3216 0 0,-4 2-4614 0 0</inkml:trace>
  <inkml:trace contextRef="#ctx0" brushRef="#br0" timeOffset="337.01">1114 670 12611 0 0,'0'0'1285'0'0,"0"0"-339"0"0,0 0-105 0 0,0 0 56 0 0,0 0 3 0 0,0 0-80 0 0,0 0-168 0 0,0 0-168 0 0,0 0-133 0 0,0 0-74 0 0,-22 32-66 0 0,-70 102-54 0 0,62-69 42 0 0,29-54-147 0 0,-2 68 372 0 0,4-77-375 0 0,-1 0 0 0 0,0 0-1 0 0,1 0 1 0 0,0 1-1 0 0,0-1 1 0 0,-1 0-1 0 0,1-1 1 0 0,0 1-1 0 0,0 0 1 0 0,1 0-1 0 0,-1 0 1 0 0,0 0-1 0 0,1-1 1 0 0,-1 1-1 0 0,1-1 1 0 0,-1 1-1 0 0,1-1 1 0 0,0 0-1 0 0,-1 1 1 0 0,1-1-1 0 0,0 0 1 0 0,0 0-1 0 0,0 0 1 0 0,0-1-1 0 0,0 1 1 0 0,0 0-1 0 0,0-1 1 0 0,0 1-1 0 0,1-1 1 0 0,-1 0-1 0 0,0 0 1 0 0,0 1-1 0 0,0-1 1 0 0,2-1-49 0 0,7-1 188 0 0,1-1-1 0 0,-1 0 1 0 0,0 0 0 0 0,0-2 0 0 0,0 1 0 0 0,-1-1-1 0 0,1-1 1 0 0,-1 0 0 0 0,-1 0 0 0 0,1-1-1 0 0,-1 0 1 0 0,0-1 0 0 0,-1 0 0 0 0,1 0-1 0 0,0-3-187 0 0,4-1 12 0 0,-1 1 0 0 0,0-2 0 0 0,-1 0 0 0 0,-1 0 0 0 0,0-1 0 0 0,0 0 0 0 0,-2 0 0 0 0,0-1 0 0 0,0 0 1 0 0,0-5-14 0 0,-7 17-53 0 0,-1 1 0 0 0,1 0-1 0 0,-1 0 1 0 0,0 0 0 0 0,0 0-1 0 0,0-1 1 0 0,0 1 0 0 0,0 0-1 0 0,0 0 1 0 0,0 0 0 0 0,-1-1-1 0 0,1 1 1 0 0,-1 0 0 0 0,0 0-1 0 0,1 0 1 0 0,-1 0 0 0 0,0 0-1 0 0,0 0 1 0 0,-1 0 0 0 0,1 0-1 0 0,0 0 1 0 0,-1 1 0 0 0,1-1-1 0 0,-1 1 1 0 0,1-1 0 0 0,-1 1-1 0 0,0-1 1 0 0,1 1 0 0 0,-1 0-1 0 0,0 0 1 0 0,0-1 0 0 0,0 1-1 0 0,0 1 1 0 0,0-1 0 0 0,0 0-1 0 0,0 0 1 0 0,-1 1 0 0 0,1 0-1 0 0,0-1 1 0 0,-1 1 54 0 0,-48-6-3414 0 0,5 8-4329 0 0,29 1-3364 0 0</inkml:trace>
  <inkml:trace contextRef="#ctx0" brushRef="#br0" timeOffset="886.348">1928 106 5337 0 0,'0'0'2310'0'0,"0"0"-919"0"0,0 0-231 0 0,0 0 200 0 0,0 0 185 0 0,0 0-9 0 0,0 0-162 0 0,0 0-251 0 0,0 0-212 0 0,0 0-133 0 0,0 0-67 0 0,0 0-39 0 0,0 0-52 0 0,1-4-18 0 0,1-2-658 0 0,2-6 1250 0 0,-2 28 629 0 0,4 267 785 0 0,7-168-2417 0 0,-4 1 0 0 0,-6 0 1 0 0,-8 69-192 0 0,-10-63 65 0 0,0-71-264 0 0,3-80-7397 0 0,9 13 3716 0 0,0 4-2345 0 0,1 1-3513 0 0</inkml:trace>
  <inkml:trace contextRef="#ctx0" brushRef="#br0" timeOffset="1423.001">1635 618 9890 0 0,'0'0'1467'0'0,"0"0"-576"0"0,0 0-275 0 0,0 0 136 0 0,0 0 334 0 0,0 0 295 0 0,0 0 30 0 0,0 0-150 0 0,0 0-194 0 0,0 0-186 0 0,0 0-163 0 0,0 0-117 0 0,34 3-120 0 0,107 5-87 0 0,-56-17 60 0 0,-69 4-371 0 0,10-3-132 0 0,-1-1 0 0 0,0-1 0 0 0,0-2-1 0 0,-1 0 1 0 0,0-1 0 0 0,-1-1 0 0 0,-1-2-1 0 0,-1 0 1 0 0,0-1 0 0 0,-1-1 0 0 0,0-1-1 0 0,-2-1 1 0 0,0 0 0 0 0,6-11 49 0 0,70-117-1191 0 0,-65 86 1800 0 0,-29 61-394 0 0,0 6 73 0 0,-32 116 407 0 0,7-34-331 0 0,4-24-146 0 0,4 0 1 0 0,2 1-1 0 0,3 1 0 0 0,3 0 0 0 0,0 38-218 0 0,8-99 16 0 0,1 0 0 0 0,0 0 1 0 0,0 0-1 0 0,1 0 0 0 0,-1 0 0 0 0,1 0 1 0 0,-1-1-1 0 0,1 1 0 0 0,1 0 0 0 0,-1 0 1 0 0,0-1-1 0 0,1 1 0 0 0,0-1 0 0 0,0 1 1 0 0,0-1-1 0 0,0 0 0 0 0,0 0 0 0 0,1 1 0 0 0,-1-2 1 0 0,1 1-1 0 0,0 0 0 0 0,0-1 0 0 0,0 1 1 0 0,0-1-1 0 0,0 0 0 0 0,1 0 0 0 0,-1 0 1 0 0,0 0-1 0 0,1-1 0 0 0,0 1 0 0 0,-1-1 1 0 0,1 0-1 0 0,0 0 0 0 0,0 0 0 0 0,0-1 0 0 0,0 1 1 0 0,0-1-1 0 0,-1 0 0 0 0,1 0 0 0 0,0 0 1 0 0,0-1-1 0 0,0 1 0 0 0,0-1 0 0 0,0 0 1 0 0,-1 0-1 0 0,2-1-16 0 0,17-8 70 0 0,-1-1 1 0 0,0-1-1 0 0,-1-1 1 0 0,-1 0-1 0 0,0-2 1 0 0,14-13-71 0 0,12-8 56 0 0,32-16-22 0 0,-70 82-47 0 0,-22 132 8 0 0,15-160-38 0 0,0-1 0 0 0,0 1 1 0 0,0 0-1 0 0,0 0 0 0 0,0 0 1 0 0,1-1-1 0 0,-1 1 0 0 0,0 0 1 0 0,1 0-1 0 0,-1-1 0 0 0,1 1 1 0 0,0 0-1 0 0,-1-1 0 0 0,1 1 1 0 0,0 0-1 0 0,0-1 0 0 0,0 1 1 0 0,0-1-1 0 0,1 0 0 0 0,-1 1 1 0 0,0-1-1 0 0,0 0 0 0 0,1 0 1 0 0,-1 1-1 0 0,1-1 0 0 0,-1-1 1 0 0,1 1-1 0 0,0 0 0 0 0,-1 0 1 0 0,1 0-1 0 0,0-1 0 0 0,-1 1 1 0 0,1-1-1 0 0,0 1 0 0 0,0-1 0 0 0,-1 0 1 0 0,1 0-1 0 0,0 0 0 0 0,0 0 1 0 0,0 0-1 0 0,0 0 0 0 0,-1 0 1 0 0,1-1-1 0 0,0 1 0 0 0,0 0 43 0 0,72-39-8888 0 0,-59 26 2590 0 0,-5 4-2653 0 0</inkml:trace>
  <inkml:trace contextRef="#ctx0" brushRef="#br0" timeOffset="2053.167">3069 655 9210 0 0,'0'0'3870'0'0,"0"0"-1545"0"0,0 0-888 0 0,0 0-239 0 0,0 0-79 0 0,0 0-54 0 0,0 0-115 0 0,0 0-175 0 0,0 0-187 0 0,-32 20-163 0 0,-98 65-115 0 0,70-28 79 0 0,59-55-387 0 0,-1-1-1 0 0,0 1 1 0 0,1 0 0 0 0,-1 0-1 0 0,1 0 1 0 0,-1 0 0 0 0,1 0-1 0 0,0 1 1 0 0,0-1 0 0 0,0 0-1 0 0,0 1 1 0 0,1-1 0 0 0,-1 0-1 0 0,0 1 1 0 0,1-1-1 0 0,0 1 1 0 0,-1-1 0 0 0,1 1-1 0 0,0-1 1 0 0,0 1 0 0 0,1-1-1 0 0,-1 0 1 0 0,0 1 0 0 0,1-1-1 0 0,0 1 1 0 0,-1-1 0 0 0,1 0-1 0 0,0 1 1 0 0,0-1 0 0 0,0 0-1 0 0,1 0 1 0 0,-1 0 0 0 0,0 0-1 0 0,1 0 1 0 0,0 0 0 0 0,-1 0-1 0 0,1 0 1 0 0,0-1-1 0 0,0 1 1 0 0,0 0 0 0 0,0-1-1 0 0,0 0 1 0 0,0 0 0 0 0,0 1-1 0 0,0-1 1 0 0,1 0-2 0 0,8 1 13 0 0,0-1-1 0 0,0 0 1 0 0,0-1-1 0 0,0 0 1 0 0,1 0-1 0 0,-1-1 1 0 0,0-1-1 0 0,0 0 1 0 0,-1 0-1 0 0,1-1 1 0 0,0 0-1 0 0,-1-1 0 0 0,0-1 1 0 0,0 1-1 0 0,10-7-12 0 0,130-104 141 0 0,-110 86-354 0 0,-39 52 177 0 0,0-18 41 0 0,-2-1-14 0 0,1 1-1 0 0,0 0 1 0 0,0 0 0 0 0,0-1-1 0 0,1 1 1 0 0,0 0-1 0 0,0-1 1 0 0,0 1 0 0 0,0 0-1 0 0,1-1 1 0 0,0 1-1 0 0,0-1 1 0 0,0 0 0 0 0,0 0-1 0 0,1 0 1 0 0,-1 0-1 0 0,1 0 1 0 0,0 0 0 0 0,0-1-1 0 0,1 1 1 0 0,-1-1-1 0 0,1 0 1 0 0,1 1 9 0 0,2 0 1 0 0,0-1 0 0 0,0 0 1 0 0,0 0-1 0 0,0-1 0 0 0,1 0 0 0 0,-1 0 0 0 0,1-1 1 0 0,0 0-1 0 0,-1 0 0 0 0,1-1 0 0 0,0 1 1 0 0,-1-2-1 0 0,1 1 0 0 0,0-1 0 0 0,-1-1 0 0 0,1 1 1 0 0,-1-1-1 0 0,1 0 0 0 0,-1-1 0 0 0,0 0 0 0 0,3-1-1 0 0,17-15 93 0 0,0-1 1 0 0,-2-1-1 0 0,-1-1 0 0 0,0-1 0 0 0,-2-1 0 0 0,0-1 0 0 0,-2-1 0 0 0,-1-1 0 0 0,-1-1 0 0 0,-1 0 1 0 0,-2-1-1 0 0,-1-1 0 0 0,-1-1 0 0 0,-1 1 0 0 0,-2-2 0 0 0,5-25-93 0 0,-6 16-7 0 0,0 0 1 0 0,-3-1-1 0 0,-2 1 0 0 0,-1-1 1 0 0,-2 0-1 0 0,-2-6 7 0 0,-18-27 107 0 0,19 74-105 0 0,0-1 0 0 0,-1 1 0 0 0,1 0 0 0 0,-1 0 0 0 0,1-1 0 0 0,-1 1 0 0 0,0 0 0 0 0,0 0 0 0 0,0 0 0 0 0,1 0 0 0 0,-1 0 0 0 0,0 0 0 0 0,0 0 0 0 0,0 0 0 0 0,0 0 0 0 0,-1 0 0 0 0,1 1 0 0 0,0-1 0 0 0,0 0 0 0 0,0 1 0 0 0,-1-1 0 0 0,1 1 0 0 0,0-1 0 0 0,-1 1 0 0 0,1 0 0 0 0,0-1 0 0 0,-1 1 0 0 0,1 0 0 0 0,0 0 0 0 0,-1 0 0 0 0,1 0 0 0 0,-1 0 0 0 0,1 0 0 0 0,0 0 0 0 0,-1 1 0 0 0,1-1 0 0 0,0 1 0 0 0,-1-1 0 0 0,1 1 0 0 0,0-1 0 0 0,0 1 0 0 0,0-1 0 0 0,-1 1 0 0 0,1 0 0 0 0,0 0 0 0 0,0 0 0 0 0,0 0 0 0 0,0 0 0 0 0,0 0 0 0 0,0 0 0 0 0,0 0 0 0 0,1 0 0 0 0,-1 0-2 0 0,-15 21 34 0 0,1 1-1 0 0,2 0 1 0 0,0 1-1 0 0,1 0 1 0 0,2 1-1 0 0,0 1 0 0 0,2-1 1 0 0,1 1-1 0 0,1 1 1 0 0,1-1-1 0 0,1 1 1 0 0,1 0-1 0 0,2 0 0 0 0,1 17-32 0 0,-2 13 57 0 0,3 0 0 0 0,2 0 0 0 0,3 0 0 0 0,2-1 0 0 0,2 1 1 0 0,3-2-1 0 0,2 0 0 0 0,15 32-58 0 0,-28-81-36 0 0,44 72-524 0 0,-40-104-1579 0 0,-12-52-2929 0 0,-5 29-5804 0 0,8 33 3320 0 0</inkml:trace>
  <inkml:trace contextRef="#ctx0" brushRef="#br0" timeOffset="2300.548">3377 427 15099 0 0,'0'0'1470'0'0,"0"0"-383"0"0,0 0 10 0 0,0 0 269 0 0,0 0 78 0 0,0 0-138 0 0,0 0-257 0 0,0 0-226 0 0,0 0-139 0 0,33-1-69 0 0,108-3-137 0 0,-35-17 147 0 0,-62 9-916 0 0,82-21 487 0 0,-42 20-7092 0 0,-68 12-5134 0 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8:00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410 806 3201 0 0,'0'0'1269'0'0,"0"0"-22"0"0,0 0 130 0 0,0 0 294 0 0,0 0 185 0 0,0 0-36 0 0,0 0-141 0 0,0 0-286 0 0,0 0-228 0 0,0 0-179 0 0,0 0-162 0 0,-10-11-123 0 0,-32-30-95 0 0,2 30 727 0 0,36 12-1200 0 0,-5 2-71 0 0,1 1 0 0 0,0 0 0 0 0,0 1 0 0 0,0 0 0 0 0,1 0 1 0 0,0 1-1 0 0,0 0 0 0 0,0 0 0 0 0,0 0 0 0 0,1 1 0 0 0,0 0 1 0 0,1 0-1 0 0,0 1 0 0 0,-2 2-62 0 0,-6 7 62 0 0,5-8-55 0 0,1 1 0 0 0,0 0 0 0 0,0 0 0 0 0,1 1 0 0 0,1 0 0 0 0,0 0 0 0 0,0 0 0 0 0,1 1 0 0 0,0-1 0 0 0,1 1 0 0 0,1 0 0 0 0,-1 0 0 0 0,2 0-1 0 0,0 0 1 0 0,0 0 0 0 0,1 0 0 0 0,2 11-7 0 0,-2-21 17 0 0,1 1-1 0 0,0 0 0 0 0,-1-1 1 0 0,1 0-1 0 0,0 1 1 0 0,0-1-1 0 0,1 0 0 0 0,-1 1 1 0 0,0-1-1 0 0,1 0 0 0 0,-1 0 1 0 0,1 0-1 0 0,0 0 0 0 0,0 0 1 0 0,0 0-1 0 0,0-1 0 0 0,0 1 1 0 0,0-1-1 0 0,0 1 0 0 0,0-1 1 0 0,1 0-1 0 0,-1 0 0 0 0,0 0 1 0 0,1 0-1 0 0,-1 0 0 0 0,1-1 1 0 0,-1 1-1 0 0,1-1 0 0 0,-1 1 1 0 0,1-1-1 0 0,0 0 0 0 0,-1 0 1 0 0,1 0-1 0 0,-1 0 1 0 0,3-1-17 0 0,88-30 1281 0 0,-61 3-1116 0 0,-2 0-1 0 0,-1-2 1 0 0,-2-2-1 0 0,-1 0 1 0 0,-1-2-1 0 0,-2 0 1 0 0,-1-2-1 0 0,-2 0 1 0 0,-1-1-1 0 0,-2-2 1 0 0,9-32-165 0 0,-14 46-5 0 0,-2-1 1 0 0,-1-1-1 0 0,-1 0 0 0 0,-2 0 1 0 0,0-1-1 0 0,-2 0 1 0 0,-1 1-1 0 0,-1-1 0 0 0,-1-1 1 0 0,-2 1-1 0 0,-2-16 5 0 0,-36-35-31 0 0,37 77 18 0 0,1 0 0 0 0,-1 0 0 0 0,0 0 0 0 0,1 0 0 0 0,-1 1 0 0 0,0-1 0 0 0,0 1 0 0 0,0-1 0 0 0,0 1 0 0 0,-1 0 0 0 0,1-1 0 0 0,0 1 0 0 0,0 0 0 0 0,-1 1 0 0 0,1-1 0 0 0,0 0 0 0 0,-1 1 0 0 0,1-1 0 0 0,-1 1 0 0 0,1 0 0 0 0,-1 0 0 0 0,1 0 0 0 0,-1 0 0 0 0,1 0 0 0 0,-1 0 0 0 0,1 1 0 0 0,0-1 0 0 0,-1 1 0 0 0,1 0 0 0 0,-1-1 0 0 0,1 1 0 0 0,0 0 0 0 0,-1 1 13 0 0,-3 4-17 0 0,0-1 0 0 0,0 1 0 0 0,1 1 0 0 0,0-1 0 0 0,0 1 0 0 0,0 0 0 0 0,1 0 0 0 0,0 0 0 0 0,1 0 0 0 0,0 1 0 0 0,0 0 0 0 0,-2 6 17 0 0,0 3 33 0 0,2 0 0 0 0,-1 0 1 0 0,2 0-1 0 0,0 0 0 0 0,1 1 0 0 0,1-1 0 0 0,1 0 0 0 0,0 1 1 0 0,1-1-1 0 0,1 0 0 0 0,0 0 0 0 0,2 0 0 0 0,0-1 1 0 0,1 0-1 0 0,0 1 0 0 0,3 2-33 0 0,89 187 804 0 0,-92-194-762 0 0,-3-5-33 0 0,-1-1 1 0 0,1 1-1 0 0,0-1 1 0 0,1 0-1 0 0,0-1 1 0 0,0 1-1 0 0,0-1 1 0 0,0 1-1 0 0,1-1 1 0 0,0-1-1 0 0,0 1 1 0 0,1-1-1 0 0,3 3-9 0 0,-8-7-55 0 0,0 0-1 0 0,1-1 1 0 0,-1 1-1 0 0,0 0 0 0 0,0-1 1 0 0,0 1-1 0 0,1-1 0 0 0,-1 0 1 0 0,0 1-1 0 0,0-1 1 0 0,0 0-1 0 0,0 1 0 0 0,0-1 1 0 0,0 0-1 0 0,0 0 0 0 0,0 0 1 0 0,-1 0-1 0 0,1 0 0 0 0,0 0 1 0 0,0 0-1 0 0,-1 0 1 0 0,1-1-1 0 0,-1 1 0 0 0,1 0 1 0 0,-1 0-1 0 0,0 0 0 0 0,1-1 1 0 0,-1 1-1 0 0,0 0 1 0 0,0 0-1 0 0,0-1 0 0 0,0 1 1 0 0,0 0-1 0 0,0-1 56 0 0,6-21-5772 0 0,-5 16-11 0 0,1 0-5907 0 0</inkml:trace>
  <inkml:trace contextRef="#ctx0" brushRef="#br0" timeOffset="361.494">1 1211 8122 0 0,'0'0'1936'0'0,"0"0"-588"0"0,0 0-298 0 0,0 0 20 0 0,0 0 72 0 0,0 0 103 0 0,0 0 99 0 0,0 0 11 0 0,0 0-25 0 0,0 0-130 0 0,0 0-205 0 0,0 0-174 0 0,26-1-130 0 0,83-6-77 0 0,90-29 1341 0 0,29-16-1073 0 0,105-14-1247 0 0,-279 57-455 0 0,-20 0-2508 0 0,-27 8-2581 0 0,-5 1 2252 0 0,-2 0-7980 0 0</inkml:trace>
  <inkml:trace contextRef="#ctx0" brushRef="#br0" timeOffset="971.684">301 1402 7082 0 0,'0'0'1565'0'0,"0"0"-171"0"0,0 0 77 0 0,0 0 36 0 0,0 0-83 0 0,0 0-168 0 0,0 0-281 0 0,0 0-219 0 0,0 0-177 0 0,0 0-152 0 0,0 0-96 0 0,0 0-46 0 0,0 0-42 0 0,-32 17-30 0 0,-97 56-11 0 0,76-27 42 0 0,48-34-183 0 0,-1-4-12 0 0,0 1 0 0 0,1 0 0 0 0,0 0 0 0 0,0 0 0 0 0,1 1 0 0 0,1 0-1 0 0,0-1 1 0 0,0 1 0 0 0,0 1 0 0 0,2-1 0 0 0,-1 0 0 0 0,1 0 0 0 0,1 1 0 0 0,0-1 0 0 0,0 1 0 0 0,2 6-49 0 0,-1-14 49 0 0,0 1 1 0 0,1-1 0 0 0,-1 0-1 0 0,1 1 1 0 0,0-1 0 0 0,0 0-1 0 0,0 0 1 0 0,0 0 0 0 0,1 0-1 0 0,-1-1 1 0 0,1 1 0 0 0,0-1-1 0 0,0 1 1 0 0,0-1 0 0 0,0 0-1 0 0,0 0 1 0 0,0 0-1 0 0,0-1 1 0 0,1 1 0 0 0,-1-1-1 0 0,1 0 1 0 0,-1 0 0 0 0,1 0-1 0 0,0 0 1 0 0,-1 0 0 0 0,1-1-1 0 0,0 0 1 0 0,-1 0 0 0 0,1 0-1 0 0,2 0-49 0 0,5 0 187 0 0,0-1-1 0 0,0 0 0 0 0,0 0 0 0 0,0-1 1 0 0,-1-1-1 0 0,1 0 0 0 0,-1 0 1 0 0,1-1-1 0 0,7-4-186 0 0,9-9 104 0 0,-1-1 0 0 0,0-1 0 0 0,-2-1 1 0 0,0-1-1 0 0,-1-1 0 0 0,-2-1 0 0 0,0-1 0 0 0,-1-1 0 0 0,-2-1 1 0 0,-1 0-1 0 0,0-2 0 0 0,-2 0 0 0 0,-2 0 0 0 0,0-1 1 0 0,-2-1-1 0 0,5-21-104 0 0,-12 39-11 0 0,0 0 1 0 0,-1-1 0 0 0,0 1-1 0 0,-1-1 1 0 0,-1 1-1 0 0,0-1 1 0 0,0 1-1 0 0,-2-1 1 0 0,1 0 0 0 0,-1 1-1 0 0,-1-1 1 0 0,-1 1-1 0 0,0 0 1 0 0,0-1 0 0 0,-1 1-1 0 0,-2-5 11 0 0,4 15-17 0 0,1 1 1 0 0,0-1-1 0 0,0 0 1 0 0,-1 1-1 0 0,1-1 0 0 0,0 1 1 0 0,-1-1-1 0 0,0 1 1 0 0,1 0-1 0 0,-1-1 0 0 0,0 1 1 0 0,0 0-1 0 0,0 0 1 0 0,1 0-1 0 0,-1 1 0 0 0,0-1 1 0 0,0 0-1 0 0,0 1 1 0 0,0-1-1 0 0,-1 1 0 0 0,1 0 1 0 0,0-1-1 0 0,0 1 0 0 0,0 0 1 0 0,0 0-1 0 0,0 1 1 0 0,0-1-1 0 0,0 0 0 0 0,0 1 1 0 0,0-1-1 0 0,0 1 1 0 0,0 0-1 0 0,0-1 0 0 0,0 1 1 0 0,0 0-1 0 0,0 0 1 0 0,0 0-1 0 0,1 1 0 0 0,-1-1 1 0 0,0 0-1 0 0,1 1 1 0 0,-2 0 16 0 0,-56 73-339 0 0,50-59 336 0 0,1 0-1 0 0,1 1 1 0 0,0 0 0 0 0,2 1 0 0 0,0-1-1 0 0,0 1 1 0 0,2 0 0 0 0,0 0 0 0 0,1 0 0 0 0,1 0-1 0 0,1 1 1 0 0,1-1 0 0 0,0 0 0 0 0,1 0 3 0 0,3 2 12 0 0,0-1 1 0 0,2 0 0 0 0,0 0 0 0 0,1 0 0 0 0,1-1 0 0 0,0 0 0 0 0,10 12-13 0 0,-18-30-1 0 0,6 13-3 0 0,1-1 0 0 0,0-1-1 0 0,1 0 1 0 0,0 0 0 0 0,1-1 0 0 0,0 0 0 0 0,1 0 0 0 0,4 2 4 0 0,9-8-1543 0 0,-11-12-7685 0 0,-13 4-1727 0 0</inkml:trace>
  <inkml:trace contextRef="#ctx0" brushRef="#br0" timeOffset="1344.091">931 1156 10106 0 0,'0'0'3993'0'0,"0"0"-2571"0"0,0 0-753 0 0,0 0 207 0 0,0 0 258 0 0,0 0 106 0 0,0 0-102 0 0,0 0-235 0 0,0 0-249 0 0,-12 34-175 0 0,-37 108-100 0 0,-8 9 433 0 0,-47 107-631 0 0,100-196-287 0 0,5-60 121 0 0,1-1 0 0 0,0 1 0 0 0,0-1 0 0 0,0 1 0 0 0,0-1 0 0 0,0 0 1 0 0,0 0-1 0 0,1 0 0 0 0,-1 0 0 0 0,0 0 0 0 0,1 0 0 0 0,-1-1 0 0 0,0 1 0 0 0,1-1 1 0 0,-1 0-1 0 0,1 0 0 0 0,-1 1 0 0 0,0-2 0 0 0,1 1 0 0 0,-1 0 0 0 0,3-1-15 0 0,-3 1 27 0 0,109-34 737 0 0,-87 24-625 0 0,59-48 146 0 0,-83 42-2279 0 0,-8 8-4451 0 0,6 6 1543 0 0,0 1-6345 0 0</inkml:trace>
  <inkml:trace contextRef="#ctx0" brushRef="#br0" timeOffset="1590.586">612 1480 6841 0 0,'0'0'4369'0'0,"0"0"-2116"0"0,0 0-906 0 0,0 0-122 0 0,0 0-47 0 0,0 0 53 0 0,0 0-4 0 0,0 0-99 0 0,0 0-116 0 0,0 0-210 0 0,0 0-194 0 0,0 0-148 0 0,0 0-123 0 0,34-3-111 0 0,106-11-101 0 0,0-17-757 0 0,-116 23-107 0 0,-5 1-1345 0 0,-4 3-2520 0 0,-2 1-6793 0 0</inkml:trace>
  <inkml:trace contextRef="#ctx0" brushRef="#br0" timeOffset="2576.447">1277 975 4713 0 0,'0'0'1580'0'0,"0"0"-209"0"0,0 0 82 0 0,0 0 96 0 0,0 0-6 0 0,0 0-13 0 0,0 0-130 0 0,0 0-73 0 0,0 0-83 0 0,0 0-178 0 0,0 0-140 0 0,0 0-117 0 0,11 9-59 0 0,35 26-77 0 0,19-12 1066 0 0,-47-21-1375 0 0,-4-1-226 0 0,1 0 0 0 0,0-1-1 0 0,0-1 1 0 0,-1 0 0 0 0,1-1 0 0 0,-1-1-1 0 0,1 0 1 0 0,-1-1 0 0 0,0-1 0 0 0,0 0-1 0 0,0 0 1 0 0,-1-2 0 0 0,0 1 0 0 0,0-2-1 0 0,-1 0 1 0 0,0 0 0 0 0,0-1 0 0 0,-1-1-1 0 0,0 0 1 0 0,-1 0 0 0 0,5-7-138 0 0,-9 9 16 0 0,-1 1 1 0 0,-1-1-1 0 0,0 0 1 0 0,0 0-1 0 0,0 0 0 0 0,-1-1 1 0 0,0 1-1 0 0,-1-1 1 0 0,0 0-1 0 0,0 0 1 0 0,-1 0-1 0 0,0 0 1 0 0,0 0-1 0 0,-1 0 0 0 0,0 0-16 0 0,-1 7-10 0 0,1-1 0 0 0,-1 1-1 0 0,1 0 1 0 0,-1-1-1 0 0,0 1 1 0 0,0 0 0 0 0,0 0-1 0 0,0 0 1 0 0,0 0-1 0 0,0 0 1 0 0,-1 0 0 0 0,1 0-1 0 0,0 0 1 0 0,-1 0-1 0 0,0 1 1 0 0,1-1 0 0 0,-1 1-1 0 0,0-1 1 0 0,0 1-1 0 0,0-1 1 0 0,0 1 0 0 0,0 0-1 0 0,0 0 1 0 0,-1 0-1 0 0,1 0 1 0 0,0 1 0 0 0,0-1-1 0 0,-1 1 1 0 0,1-1-1 0 0,0 1 1 0 0,-1 0 0 0 0,1-1-1 0 0,0 1 1 0 0,-1 1 10 0 0,-84 11-564 0 0,48 13 508 0 0,2 1 0 0 0,0 2-1 0 0,2 2 1 0 0,1 1 0 0 0,2 1 0 0 0,1 2 0 0 0,-27 38 56 0 0,49-63 9 0 0,0 0 1 0 0,1 1-1 0 0,0 0 1 0 0,0 1-1 0 0,1 0 1 0 0,0 0-1 0 0,1 0 1 0 0,1 1 0 0 0,0 0-1 0 0,0 0 1 0 0,1 0-1 0 0,1 1 1 0 0,0-1-1 0 0,0 1 1 0 0,1 0-1 0 0,1 0 1 0 0,0 0 0 0 0,1 1-10 0 0,4-6 43 0 0,1 0 1 0 0,0 0-1 0 0,0 0 1 0 0,0-1-1 0 0,1 1 1 0 0,0-1 0 0 0,1-1-1 0 0,-1 1 1 0 0,1-1-1 0 0,1 0 1 0 0,-1-1 0 0 0,1 0-1 0 0,0 0 1 0 0,0 0-1 0 0,0-1 1 0 0,1 0 0 0 0,0-1-1 0 0,-1 0 1 0 0,1-1-1 0 0,0 1 1 0 0,0-2-1 0 0,3 1-43 0 0,19 4 250 0 0,1-2 0 0 0,-1-1 0 0 0,1-2 0 0 0,0-1 0 0 0,26-3-250 0 0,-34 0 93 0 0,0-1 0 0 0,-1-1 0 0 0,1-1 0 0 0,-1-1 0 0 0,-1-1 0 0 0,0-1 0 0 0,0-1 0 0 0,0-1 1 0 0,2-2-94 0 0,-22 11-66 0 0,0 0 0 0 0,0 0 0 0 0,0 0 0 0 0,0 0 0 0 0,-1 0 0 0 0,1 0 0 0 0,-1 0 0 0 0,0-1 1 0 0,1 1-1 0 0,-1-1 0 0 0,0 1 0 0 0,0 0 0 0 0,0-1 0 0 0,-1 0 0 0 0,1 1 0 0 0,-1-1 0 0 0,1 1 1 0 0,-1-1-1 0 0,0 0 0 0 0,0 1 0 0 0,0-2 66 0 0,-9-17-8285 0 0,5 17-4000 0 0</inkml:trace>
  <inkml:trace contextRef="#ctx0" brushRef="#br0" timeOffset="3231.73">1869 1273 8898 0 0,'0'0'2232'0'0,"0"0"-445"0"0,0 0-245 0 0,0 0-142 0 0,0 0-121 0 0,0 0-188 0 0,0 0-224 0 0,0 0-208 0 0,0 0-136 0 0,0 0-7 0 0,0 0 61 0 0,0 0 38 0 0,0 0-19 0 0,2 8-88 0 0,16 80 699 0 0,-4 62 439 0 0,-10-169-1514 0 0,1 0 1 0 0,0 0-1 0 0,2 0 0 0 0,0 1 1 0 0,1 0-1 0 0,8-14-132 0 0,0 1 134 0 0,-9 13-68 0 0,0 1 1 0 0,1 0-1 0 0,1 1 0 0 0,1 0 0 0 0,0 0 1 0 0,2 1-1 0 0,-1 1 0 0 0,2-1 1 0 0,0 2-1 0 0,0 0 0 0 0,1 1 0 0 0,1 0 1 0 0,0 0-67 0 0,-12 13-1 0 0,-1 0 0 0 0,1-1 0 0 0,-1 1 1 0 0,1 0-1 0 0,-1 0 0 0 0,0 1 0 0 0,1-1 1 0 0,-1 0-1 0 0,0 1 0 0 0,0-1 0 0 0,0 1 1 0 0,0 0-1 0 0,0-1 0 0 0,-1 1 1 0 0,1 0-1 0 0,0 0 0 0 0,-1 0 0 0 0,1 1 1 0 0,-1-1-1 0 0,0 0 0 0 0,0 0 0 0 0,0 1 1 0 0,0-1-1 0 0,0 1 0 0 0,0-1 0 0 0,-1 1 1 0 0,1-1-1 0 0,-1 1 0 0 0,0-1 1 0 0,0 1-1 0 0,0 0 0 0 0,0-1 0 0 0,0 1 1 0 0,0-1-1 0 0,-1 1 0 0 0,0 0 1 0 0,3 8 3 0 0,1 17-2 0 0,13 35-528 0 0,1-63-3002 0 0,-9-6-4604 0 0,-3 2-3771 0 0</inkml:trace>
  <inkml:trace contextRef="#ctx0" brushRef="#br0" timeOffset="3809.801">1286 537 2152 0 0,'0'0'1993'0'0,"0"0"-97"0"0,0 0 110 0 0,0 0 74 0 0,0 0-60 0 0,0 0-183 0 0,0 0-248 0 0,0 0-268 0 0,0 0-220 0 0,0 0-153 0 0,0 0-87 0 0,0 0-31 0 0,0 0 54 0 0,3-1 48 0 0,18-10-263 0 0,-1-1 0 0 0,-1-1 0 0 0,0-1 0 0 0,-1-1 0 0 0,0 0 0 0 0,-1-1-1 0 0,6-8-668 0 0,-9 9 117 0 0,0 0-1 0 0,-1-1 0 0 0,-1 0 0 0 0,0-1 0 0 0,-2-1 0 0 0,0 0 0 0 0,0 0 0 0 0,-2-1 1 0 0,0 0-1 0 0,-1 0 0 0 0,-1-1 0 0 0,-1 0 0 0 0,1-12-116 0 0,3 29-118 0 0,0 10 165 0 0,51 71 192 0 0,33 119-32 0 0,-77-170-3625 0 0,10-16-5033 0 0,-24-11-4128 0 0</inkml:trace>
  <inkml:trace contextRef="#ctx0" brushRef="#br0" timeOffset="4628.838">2374 821 7570 0 0,'0'0'2229'0'0,"0"0"-317"0"0,0 0-168 0 0,0 0-78 0 0,0 0-87 0 0,0 0-187 0 0,0 0-267 0 0,0 0-240 0 0,0 0-153 0 0,0 0-104 0 0,0 0-43 0 0,21 0 2444 0 0,191-19 414 0 0,-20 15-2782 0 0,-149-14-777 0 0,-30 7-398 0 0,-13 11-183 0 0,11-10 1005 0 0,-8 7-4340 0 0,-3 1-6149 0 0,0 2-1607 0 0</inkml:trace>
  <inkml:trace contextRef="#ctx0" brushRef="#br0" timeOffset="4898.514">2514 1023 9082 0 0,'0'0'3558'0'0,"0"0"-1608"0"0,0 0-609 0 0,0 0 41 0 0,0 0 22 0 0,0 0-133 0 0,0 0-267 0 0,0 0-291 0 0,0 0-216 0 0,0 0-121 0 0,0 0-36 0 0,0 0 102 0 0,0 0 76 0 0,0 6 64 0 0,1-5-555 0 0,-1 1 18 0 0,-1-1 0 0 0,1 0 1 0 0,1 1-1 0 0,-1-1 0 0 0,0 0 0 0 0,0 0 0 0 0,0 1 0 0 0,1-1 0 0 0,-1 0 1 0 0,1 0-1 0 0,-1 1 0 0 0,1-1 0 0 0,-1 0 0 0 0,1 0 0 0 0,0 0 0 0 0,-1 0 0 0 0,1 0 1 0 0,0 0-1 0 0,0 0 0 0 0,0 0 0 0 0,0 0 0 0 0,0 0 0 0 0,0-1 0 0 0,0 1 1 0 0,0 0-1 0 0,0 0 0 0 0,0-1 0 0 0,1 1 0 0 0,-1-1 0 0 0,0 1 0 0 0,0-1 0 0 0,0 0 1 0 0,1 1-1 0 0,-1-1 0 0 0,1 0-45 0 0,24 1 361 0 0,0-1 1 0 0,0-2 0 0 0,0 0-1 0 0,0-2 1 0 0,-1-1-1 0 0,21-6-361 0 0,-19 5 41 0 0,18-1-212 0 0,-27 7-8715 0 0,-17 0-3236 0 0</inkml:trace>
  <inkml:trace contextRef="#ctx0" brushRef="#br0" timeOffset="7034.718">3429 662 3929 0 0,'0'0'1432'0'0,"0"0"-90"0"0,0 0 167 0 0,0 0 258 0 0,0 0 83 0 0,0 0-172 0 0,0 0-275 0 0,0 0-406 0 0,0 0-340 0 0,0 0-248 0 0,0 0-156 0 0,-8 1 5 0 0,3 0-176 0 0,0 1 0 0 0,0-1 1 0 0,0 1-1 0 0,0 0 0 0 0,0 0 1 0 0,0 0-1 0 0,0 1 0 0 0,1 0 0 0 0,-1 0 1 0 0,1 0-1 0 0,0 0 0 0 0,0 1 1 0 0,0-1-1 0 0,-1 3-82 0 0,-15 16 248 0 0,0 0-1 0 0,2 2 1 0 0,0 0 0 0 0,2 1 0 0 0,0 1-1 0 0,2 0 1 0 0,1 1 0 0 0,1 0 0 0 0,2 1-1 0 0,0 1 1 0 0,2 0 0 0 0,1 0 0 0 0,2 0-1 0 0,1 1 1 0 0,1-1 0 0 0,1 1 0 0 0,2 28-248 0 0,1-52 30 0 0,0-1 0 0 0,1 1 1 0 0,-1-1-1 0 0,1 1 1 0 0,0-1-1 0 0,0 0 0 0 0,1 0 1 0 0,0 0-1 0 0,0 0 1 0 0,0 0-1 0 0,0 0 0 0 0,1-1 1 0 0,-1 0-1 0 0,1 1 1 0 0,0-1-1 0 0,1-1 0 0 0,-1 1 1 0 0,1-1-1 0 0,0 0 1 0 0,-1 0-1 0 0,1 0 0 0 0,1 0 1 0 0,-1-1-1 0 0,0 0 1 0 0,0 0-1 0 0,1 0 0 0 0,1-1-30 0 0,10 4 173 0 0,0-1 0 0 0,1-1 0 0 0,0-1 0 0 0,-1 0 0 0 0,1-2 0 0 0,0 0 0 0 0,0-1 0 0 0,3 0-173 0 0,13-7 238 0 0,0-1 0 0 0,-1-2 0 0 0,0-1 1 0 0,-1-1-1 0 0,0-2 0 0 0,-1-1 0 0 0,-1-2 0 0 0,0-1 0 0 0,10-10-238 0 0,-22 20 63 0 0,0-2 0 0 0,-1 0 0 0 0,0-1 0 0 0,-1 0 0 0 0,0-2 0 0 0,-1 0 0 0 0,-1 0 0 0 0,0-1 0 0 0,-1-1 0 0 0,0-1 0 0 0,-2 0 0 0 0,0 0 0 0 0,-1-1 0 0 0,0 0 0 0 0,-2-1 0 0 0,0 0-1 0 0,-1 0 1 0 0,-1-1 0 0 0,0-2-63 0 0,-5 12-10 0 0,0-1-1 0 0,0 0 1 0 0,-1 0-1 0 0,0 1 1 0 0,-1-1-1 0 0,0 0 1 0 0,-1 1-1 0 0,0-1 1 0 0,-1 1-1 0 0,0 0 1 0 0,0-1-1 0 0,-1 1 1 0 0,-1 1-1 0 0,0-1 1 0 0,0 1-1 0 0,0-1 1 0 0,-2 2-1 0 0,1-1 1 0 0,-1 1-1 0 0,0 0 1 0 0,0 0-1 0 0,-1 1 1 0 0,0 0-1 0 0,-1 0 11 0 0,-5-2-204 0 0,0 0-1 0 0,0 1 1 0 0,-1 1-1 0 0,-1 0 1 0 0,1 1-1 0 0,-1 1 1 0 0,0 0-1 0 0,0 1 0 0 0,0 1 1 0 0,-1 1-1 0 0,1 0 1 0 0,-1 1-1 0 0,1 1 1 0 0,-1 0-1 0 0,1 1 1 0 0,-1 1-1 0 0,1 0 1 0 0,-1 2-1 0 0,1 0 0 0 0,0 0 1 0 0,1 2-1 0 0,-1 0 1 0 0,1 1-1 0 0,-5 3 205 0 0,-33 19-2615 0 0,19-8-2334 0 0,6-2-6428 0 0</inkml:trace>
  <inkml:trace contextRef="#ctx0" brushRef="#br0" timeOffset="7428.929">3112 1086 9714 0 0,'0'0'2001'0'0,"0"0"-360"0"0,0 0-110 0 0,0 0 4 0 0,0 0-53 0 0,0 0-203 0 0,0 0-298 0 0,0 0-281 0 0,0 0-210 0 0,0 0-110 0 0,0 0-9 0 0,0 0 17 0 0,6-11 1 0 0,18-33-10 0 0,43-8 758 0 0,-52 44-983 0 0,14-8 67 0 0,0 1 0 0 0,1 1 0 0 0,1 1 0 0 0,-1 2 0 0 0,2 1 0 0 0,31-6-221 0 0,-60 16 1 0 0,0-1 0 0 0,0 0 1 0 0,-1 1-1 0 0,1 0 0 0 0,0 0 1 0 0,0 0-1 0 0,0 0 1 0 0,-1 0-1 0 0,1 0 0 0 0,0 1 1 0 0,0-1-1 0 0,0 1 0 0 0,-1 0 1 0 0,1 0-1 0 0,0 0 1 0 0,-1 0-1 0 0,1 0 0 0 0,-1 1 1 0 0,0-1-1 0 0,1 1 0 0 0,-1-1 1 0 0,0 1-1 0 0,0 0 1 0 0,0 0-1 0 0,0 0 0 0 0,0 0 1 0 0,0 0-1 0 0,0 1 0 0 0,-1-1 1 0 0,1 1-1 0 0,-1-1 1 0 0,0 1-1 0 0,1 1-1 0 0,4 7 84 0 0,1-1 1 0 0,1 1 0 0 0,0-1-1 0 0,0-1 1 0 0,1 0-1 0 0,0 0 1 0 0,0 0 0 0 0,1-1-1 0 0,0-1 1 0 0,1 1-1 0 0,0-2 1 0 0,0 1 0 0 0,0-2-1 0 0,1 0 1 0 0,0 0-1 0 0,0-1 1 0 0,0 0 0 0 0,0-1-1 0 0,1 0 1 0 0,-1-1-1 0 0,1-1 1 0 0,0 0 0 0 0,4 0-85 0 0,-17-1 86 0 0,0 0 18 0 0,0 0-8 0 0,0-19-248 0 0,-15-22-2083 0 0,5 20-4636 0 0,8 13-3224 0 0</inkml:trace>
  <inkml:trace contextRef="#ctx0" brushRef="#br0" timeOffset="7942.338">3497 246 9162 0 0,'0'0'1966'0'0,"0"0"-199"0"0,0 0-15 0 0,0 0 81 0 0,0 0-30 0 0,0 0-194 0 0,0 0-306 0 0,0 0-295 0 0,0 0-245 0 0,0 0-176 0 0,0 0-102 0 0,0 0-107 0 0,0 0-50 0 0,-1-4-36 0 0,1 3-280 0 0,0 1 1 0 0,0-1-1 0 0,0 0 0 0 0,0 1 0 0 0,-1-1 1 0 0,1 1-1 0 0,0-1 0 0 0,0 0 0 0 0,-1 1 1 0 0,1-1-1 0 0,0 1 0 0 0,-1-1 0 0 0,1 1 1 0 0,0-1-1 0 0,-1 1 0 0 0,1-1 0 0 0,-1 1 1 0 0,1 0-1 0 0,-1-1 0 0 0,1 1 0 0 0,-1 0 1 0 0,1-1-1 0 0,-1 1 0 0 0,0 0 1 0 0,1-1-1 0 0,-1 1 0 0 0,1 0 0 0 0,-1 0 1 0 0,0 0-1 0 0,1 0 0 0 0,-1 0 0 0 0,0 0 1 0 0,1 0-1 0 0,-1 0 0 0 0,1 0 0 0 0,-1 0 1 0 0,0 0-1 0 0,1 0 0 0 0,-1 0 0 0 0,0 0 1 0 0,1 0-1 0 0,-1 1 0 0 0,1-1 0 0 0,-1 0 1 0 0,1 0-1 0 0,-1 1 0 0 0,1-1 0 0 0,-1 1 1 0 0,0-1-1 0 0,1 0 0 0 0,0 1 1 0 0,-1-1-1 0 0,1 1 0 0 0,-1-1 0 0 0,1 1 1 0 0,0-1-1 0 0,-1 1 0 0 0,1-1 0 0 0,0 1 1 0 0,-1-1-1 0 0,1 1 0 0 0,0 0 0 0 0,0-1 1 0 0,0 1-1 0 0,-1-1 0 0 0,1 1 0 0 0,0 0 1 0 0,0-1-1 0 0,0 1-12 0 0,-12 10 16 0 0,-8 6 380 0 0,30-25 727 0 0,68-71-402 0 0,-75 69-161 0 0,-19 31-940 0 0,40-21-2515 0 0,-10 0-493 0 0,-5 0-2857 0 0,-1 0-6096 0 0</inkml:trace>
  <inkml:trace contextRef="#ctx0" brushRef="#br0" timeOffset="8635.785">4132 861 6529 0 0,'0'0'1517'0'0,"0"0"-437"0"0,0 0 50 0 0,0 0 262 0 0,0 0 119 0 0,0 0-98 0 0,0 0-215 0 0,0 0-226 0 0,0 0-150 0 0,0 0-134 0 0,0 0-104 0 0,0 0-81 0 0,0 0-22 0 0,21 19-6 0 0,65 58-16 0 0,-36-50 304 0 0,-42-26-594 0 0,16 0 105 0 0,1-1-1 0 0,-1-1 1 0 0,0-1 0 0 0,-1-2 0 0 0,1 0-1 0 0,0-1 1 0 0,-1-1 0 0 0,0-2-1 0 0,0 0 1 0 0,-1-1 0 0 0,0-2 0 0 0,-1 0-1 0 0,0-1 1 0 0,-1-1 0 0 0,0-1 0 0 0,2-3-274 0 0,-11 11 50 0 0,0-1 0 0 0,-1-1 0 0 0,0 0 1 0 0,0 0-1 0 0,-1-1 0 0 0,0 0 1 0 0,0-1-1 0 0,-1 0 0 0 0,0 0 0 0 0,-1 0 1 0 0,0-1-1 0 0,-1-1 0 0 0,0 1 1 0 0,-1-1-1 0 0,0 0 0 0 0,0 0 0 0 0,-2 0 1 0 0,1 0-1 0 0,-2-1 0 0 0,0 0 1 0 0,0 1-1 0 0,-1-1 0 0 0,-1 0 1 0 0,0-5-52 0 0,-3 12-10 0 0,0 1 0 0 0,0 0 0 0 0,-1 0 0 0 0,0 0 0 0 0,0 1 0 0 0,0-1 0 0 0,0 1-1 0 0,-1 0 1 0 0,0 0 0 0 0,0 0 0 0 0,0 1 0 0 0,0 0 0 0 0,0 0 0 0 0,-1 0-1 0 0,1 0 1 0 0,-1 1 0 0 0,0 0 0 0 0,0 0 0 0 0,0 1 0 0 0,0 0 0 0 0,0 0-1 0 0,0 0 1 0 0,0 1 0 0 0,0-1 0 0 0,0 1 0 0 0,0 1 0 0 0,0-1 0 0 0,0 1-1 0 0,0 0 1 0 0,0 1 0 0 0,-1 0 11 0 0,-129 50-120 0 0,116-42 112 0 0,0 0 5 0 0,0 1-1 0 0,0 0 1 0 0,1 2-1 0 0,1 0 1 0 0,0 1 0 0 0,1 1-1 0 0,1 0 1 0 0,0 1-1 0 0,1 1 1 0 0,0 1-1 0 0,2 0 1 0 0,0 0 0 0 0,1 1-1 0 0,1 1 1 0 0,1 0-1 0 0,-8 21 4 0 0,15-26 19 0 0,0 0-1 0 0,2 0 1 0 0,-1 0-1 0 0,2 0 1 0 0,0 0-1 0 0,1 0 1 0 0,0 0-1 0 0,1 3-18 0 0,0-9 51 0 0,0 0 0 0 0,1 0-1 0 0,0-1 1 0 0,0 1 0 0 0,1-1-1 0 0,0 1 1 0 0,0-1 0 0 0,1 0-1 0 0,0-1 1 0 0,1 1 0 0 0,-1-1-1 0 0,1 0 1 0 0,1 0-1 0 0,-1-1 1 0 0,1 0 0 0 0,0 0-1 0 0,1-1 1 0 0,-1 0 0 0 0,1 0-1 0 0,3 1-50 0 0,4 2 134 0 0,1-1 0 0 0,-1 0 0 0 0,1-1 0 0 0,1-1 0 0 0,-1 0 0 0 0,1-1 0 0 0,0-1 0 0 0,0-1 0 0 0,0 0 0 0 0,8-1-134 0 0,-3 0 113 0 0,-1-2 1 0 0,0 0-1 0 0,0-1 0 0 0,0-1 1 0 0,0-1-1 0 0,14-5-113 0 0,34-19 55 0 0,-53 17-192 0 0,1-3-20 0 0,-13-2-4466 0 0,-4 15-328 0 0,0 1-7175 0 0</inkml:trace>
  <inkml:trace contextRef="#ctx0" brushRef="#br0" timeOffset="9010.494">5049 1038 12283 0 0,'0'0'2739'0'0,"0"0"-1012"0"0,0 0-496 0 0,0 0-124 0 0,0 0-160 0 0,0 0-199 0 0,0 0-191 0 0,0 0-189 0 0,0 0-142 0 0,0 0-68 0 0,0 0-44 0 0,0 0-14 0 0,-25 21-20 0 0,-73 68-26 0 0,68-45-28 0 0,31-37-25 0 0,-2-3 22 0 0,1 0 0 0 0,0 1-1 0 0,0-1 1 0 0,0 0 0 0 0,0 0-1 0 0,1 0 1 0 0,0 0 0 0 0,0 0-1 0 0,0 0 1 0 0,0 0 0 0 0,1 0 0 0 0,0 0-1 0 0,-1 0 1 0 0,1-1 0 0 0,0 1-1 0 0,1-1 1 0 0,-1 1 0 0 0,1-1 0 0 0,0 0-1 0 0,-1 0 1 0 0,1 0 0 0 0,1 0-1 0 0,-1-1 1 0 0,0 1 0 0 0,1-1-1 0 0,-1 0 1 0 0,1 0 0 0 0,0 0 0 0 0,-1 0-1 0 0,1-1 1 0 0,0 1 0 0 0,0-1-1 0 0,0 0 1 0 0,0 0 0 0 0,0-1 0 0 0,0 1-1 0 0,1-1 1 0 0,0 0-23 0 0,5 2 148 0 0,0-1-1 0 0,0 0 1 0 0,0 0-1 0 0,0-1 1 0 0,0-1 0 0 0,0 0-1 0 0,0 0 1 0 0,0-1-1 0 0,-1 0 1 0 0,1 0 0 0 0,0-1-1 0 0,-1-1 1 0 0,0 0-1 0 0,1 0 1 0 0,-2 0 0 0 0,1-1-1 0 0,0-1 1 0 0,-1 1-1 0 0,0-2 1 0 0,0 1 0 0 0,-1-1-1 0 0,0 0 1 0 0,0 0 0 0 0,-1-1-1 0 0,3-4-147 0 0,-5 7 9 0 0,1 0-1 0 0,-2 0 1 0 0,1-1-1 0 0,-1 1 1 0 0,0-1-1 0 0,0 0 1 0 0,0 0-1 0 0,-1 0 1 0 0,0-1-1 0 0,0 1 1 0 0,0 0-1 0 0,-1-1 1 0 0,0 1-1 0 0,-1-1 1 0 0,1 0-1 0 0,-1 1 1 0 0,0-1-1 0 0,-1 1 1 0 0,0-1-1 0 0,0 1 1 0 0,0-1-1 0 0,-1 1 1 0 0,0-1-1 0 0,0 1 1 0 0,0 0-1 0 0,-1 0 0 0 0,-2-4-8 0 0,-62-27-2036 0 0,42 34-1314 0 0,-2 2-3682 0 0,13 1-5069 0 0</inkml:trace>
  <inkml:trace contextRef="#ctx0" brushRef="#br0" timeOffset="9309.787">4892 1145 12131 0 0,'0'0'2836'0'0,"0"0"-1010"0"0,0 0-512 0 0,0 0-129 0 0,0 0-135 0 0,0 0-181 0 0,0 0-197 0 0,0 0-198 0 0,0 0-166 0 0,0 0-59 0 0,0 0-55 0 0,0 0-45 0 0,0 0-5 0 0,18-4-47 0 0,56-8-25 0 0,-14 20 218 0 0,-43 0-258 0 0,60 18 169 0 0,-45-12-409 0 0,-15-12-838 0 0,-8-1-1962 0 0,0 0-5462 0 0,-5-1-2667 0 0</inkml:trace>
  <inkml:trace contextRef="#ctx0" brushRef="#br0" timeOffset="10364.385">4419 338 784 0 0,'0'0'3082'0'0,"0"0"-1359"0"0,0 0-278 0 0,0 0 103 0 0,0 0 118 0 0,0 0-35 0 0,0 0-115 0 0,0 0-149 0 0,0 0-182 0 0,0 0-146 0 0,0 0-108 0 0,0 0-80 0 0,0 0-43 0 0,-1-9-60 0 0,-3-28-53 0 0,29-1 2737 0 0,110-77-592 0 0,11-23-1620 0 0,-146 138-1217 0 0,1 0 0 0 0,-1 1-1 0 0,0-1 1 0 0,0 0-1 0 0,0 1 1 0 0,0-1-1 0 0,0 0 1 0 0,0 1 0 0 0,0-1-1 0 0,1 0 1 0 0,-1 0-1 0 0,0 1 1 0 0,0-1-1 0 0,1 0 1 0 0,-1 0 0 0 0,0 1-1 0 0,0-1 1 0 0,1 0-1 0 0,-1 0 1 0 0,0 0-1 0 0,0 1 1 0 0,1-1 0 0 0,-1 0-1 0 0,0 0 1 0 0,1 0-1 0 0,-1 0 1 0 0,0 0-1 0 0,1 0 1 0 0,-1 1 0 0 0,0-1-1 0 0,1 0 1 0 0,-1 0-1 0 0,0 0 1 0 0,1 0-1 0 0,-1 0 1 0 0,0 0 0 0 0,1-1-1 0 0,-1 1 1 0 0,0 0-1 0 0,1 0 1 0 0,-1 0-1 0 0,0 0 1 0 0,0 0 0 0 0,1 0-1 0 0,-1-1 1 0 0,0 1-1 0 0,1 0 1 0 0,-1 0-1 0 0,0 0 1 0 0,0-1 0 0 0,1 1-1 0 0,-1 0 1 0 0,0 0-1 0 0,0-1 1 0 0,1 1-1 0 0,-1 0 1 0 0,0 0 0 0 0,0-1-3 0 0,7 20 170 0 0,90 128 547 0 0,-7 22-216 0 0,-88-159-862 0 0,3 3 588 0 0,-3-11-4076 0 0,2-1-3644 0 0,-2-1-5191 0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9:06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96 4249 0 0,'0'0'1391'0'0,"0"0"-303"0"0,0 0-60 0 0,0 0 262 0 0,0 0 366 0 0,0 0 223 0 0,0 0-84 0 0,0 0-252 0 0,0 0-326 0 0,0 0-264 0 0,0 0-178 0 0,-4-9-148 0 0,-12-25-84 0 0,16 34-524 0 0,0 1 1 0 0,0-1 0 0 0,0 0-1 0 0,0 1 1 0 0,0-1 0 0 0,0 0-1 0 0,0 1 1 0 0,-1-1 0 0 0,1 0-1 0 0,0 1 1 0 0,0-1 0 0 0,0 1-1 0 0,0-1 1 0 0,0 0 0 0 0,0 0-1 0 0,-1 1 1 0 0,1-1 0 0 0,0 0-1 0 0,0 1 1 0 0,0-1 0 0 0,-1 0-1 0 0,1 0 1 0 0,0 1 0 0 0,-1-1-1 0 0,1 0 1 0 0,0 0 0 0 0,0 1-1 0 0,-1-1 1 0 0,1 0 0 0 0,0 0-1 0 0,-1 0 1 0 0,1 0 0 0 0,0 0-1 0 0,-1 1 1 0 0,1-1 0 0 0,0 0-1 0 0,-1 0 1 0 0,1 0 0 0 0,-1 0-1 0 0,1 0 1 0 0,0 0 0 0 0,-1 0-1 0 0,1 0 1 0 0,0 0 0 0 0,-1-1-1 0 0,1 1 1 0 0,0 0 0 0 0,-1 0-1 0 0,1 0 1 0 0,0 0 0 0 0,-1 0-1 0 0,1 0 1 0 0,0-1 0 0 0,-1 1-1 0 0,1 0 1 0 0,0 0 0 0 0,-1-1-1 0 0,1 1 1 0 0,0 0 0 0 0,0 0-1 0 0,0-1 1 0 0,-1 1 0 0 0,1 0-20 0 0,0 1 57 0 0,-233 675 595 0 0,69-334-781 0 0,150-305-166 0 0,14-36 118 0 0,8-22-480 0 0,72-114 866 0 0,-7-5 0 0 0,-5-2 0 0 0,25-87-209 0 0,32-138 727 0 0,-115 341-591 0 0,-3 8 954 0 0,-8 89-945 0 0,-1-9-101 0 0,2 1-1 0 0,3 0 1 0 0,3-1-1 0 0,3 0 1 0 0,2 0-1 0 0,6 12-43 0 0,-14-64-8 0 0,1 5 5 0 0,0 0 1 0 0,1 0-1 0 0,0-1 0 0 0,2 0 0 0 0,-1 0 1 0 0,2 0-1 0 0,0-1 0 0 0,0 0 0 0 0,1 0 0 0 0,9 8 3 0 0,-16-19 32 0 0,0-1-1 0 0,1 0 1 0 0,-1 0 0 0 0,0 0-1 0 0,1 0 1 0 0,-1-1-1 0 0,0 1 1 0 0,1 0-1 0 0,-1-1 1 0 0,1 0-1 0 0,-1 0 1 0 0,1 0 0 0 0,-1 0-1 0 0,1 0 1 0 0,-1 0-1 0 0,0 0 1 0 0,1-1-1 0 0,-1 1 1 0 0,1-1-1 0 0,-1 0 1 0 0,0 0-1 0 0,1 0 1 0 0,-1 0 0 0 0,0 0-1 0 0,0 0 1 0 0,0-1-1 0 0,0 1 1 0 0,0-1-1 0 0,0 1 1 0 0,0-1-1 0 0,-1 0 1 0 0,1 0 0 0 0,0 0-1 0 0,-1 0 1 0 0,1 0-1 0 0,-1 0 1 0 0,0 0-1 0 0,1-2-31 0 0,17-28 295 0 0,-1-1-1 0 0,-1 0 0 0 0,-2-1 0 0 0,10-34-294 0 0,-21 58 32 0 0,14-43 56 0 0,-1-2 1 0 0,-3 1 0 0 0,-2-2 0 0 0,-3 1 0 0 0,1-39-89 0 0,-9-31 46 0 0,-2 125-150 0 0,1 0-1 0 0,0 1 0 0 0,-1-1 1 0 0,1 0-1 0 0,0 1 0 0 0,-1-1 1 0 0,1 0-1 0 0,0 0 0 0 0,-1 1 0 0 0,1-1 1 0 0,-1 0-1 0 0,1 0 0 0 0,-1 0 1 0 0,1 1-1 0 0,0-1 0 0 0,-1 0 1 0 0,1 0-1 0 0,-1 0 0 0 0,1 0 1 0 0,-1 0-1 0 0,1 0 0 0 0,-1 0 1 0 0,1 0-1 0 0,-1 0 0 0 0,1 0 0 0 0,0 0 1 0 0,-1 0-1 0 0,1-1 0 0 0,-1 1 1 0 0,1 0-1 0 0,-1 0 0 0 0,1 0 1 0 0,0-1-1 0 0,-1 1 0 0 0,1 0 1 0 0,-1 0-1 0 0,1-1 0 0 0,0 1 1 0 0,-1 0-1 0 0,1-1 105 0 0,-2 24-3764 0 0,1-7-2389 0 0,-1-1-5459 0 0</inkml:trace>
  <inkml:trace contextRef="#ctx0" brushRef="#br0" timeOffset="324.392">1206 449 15243 0 0,'0'0'1353'0'0,"0"0"-556"0"0,0 0-261 0 0,0 0 143 0 0,0 0 194 0 0,0 0 68 0 0,0 0-114 0 0,0 0-207 0 0,0 0-216 0 0,-22 35-139 0 0,-64 109-109 0 0,60-73-57 0 0,27-60-87 0 0,-1-7-6 0 0,0 1 1 0 0,-1-1-1 0 0,1 0 0 0 0,1 0 1 0 0,-1 0-1 0 0,1 1 1 0 0,0-1-1 0 0,0 0 0 0 0,0 0 1 0 0,0 0-1 0 0,1 0 1 0 0,-1 0-1 0 0,1 0 0 0 0,0 0 1 0 0,0-1-1 0 0,1 1 1 0 0,-1-1-1 0 0,1 1 1 0 0,-1-1-1 0 0,1 0 0 0 0,0 0 1 0 0,1 0-1 0 0,-1-1 1 0 0,0 1-1 0 0,1-1 0 0 0,-1 1 1 0 0,1-1-1 0 0,0 0 1 0 0,0-1-1 0 0,0 1 0 0 0,0-1 1 0 0,0 0-1 0 0,0 1 1 0 0,0-2-1 0 0,4 2-6 0 0,4-4 131 0 0,-1 1 0 0 0,1-2-1 0 0,-1 1 1 0 0,0-1 0 0 0,1-1 0 0 0,-1 0 0 0 0,-1-1 0 0 0,1 0-1 0 0,-1 0 1 0 0,0-1 0 0 0,0-1 0 0 0,0 0 0 0 0,-1 0 0 0 0,0-1-1 0 0,-1 0 1 0 0,1 0 0 0 0,-2-1 0 0 0,1 0 0 0 0,-1 0 0 0 0,-1-1-1 0 0,1 0 1 0 0,-2 0 0 0 0,1-1 0 0 0,-2 1 0 0 0,1-1 0 0 0,-1 0-1 0 0,-1-1 1 0 0,0 1 0 0 0,1-9-131 0 0,0 8-26 0 0,-1 0 0 0 0,0 0-1 0 0,0 0 1 0 0,-1-1 0 0 0,-1 0 0 0 0,0 1-1 0 0,0-1 1 0 0,-2 0 0 0 0,1 1 0 0 0,-2-1 0 0 0,0 1-1 0 0,0-1 1 0 0,-1 1 0 0 0,-1 0 0 0 0,0 0-1 0 0,0 0 1 0 0,-1 0 0 0 0,-1 1 0 0 0,0 0 0 0 0,-1 0-1 0 0,-4-6 27 0 0,-22-3-2820 0 0,16 17-5557 0 0,8 3-3601 0 0</inkml:trace>
  <inkml:trace contextRef="#ctx0" brushRef="#br0" timeOffset="601.359">1743 33 17180 0 0,'0'0'3007'0'0,"0"0"-1627"0"0,0 0-705 0 0,0 0 19 0 0,0 0 99 0 0,0 0 18 0 0,0 0-114 0 0,0 0-242 0 0,0 0-192 0 0,0 0-72 0 0,0 0 10 0 0,0 0 26 0 0,0 0-1 0 0,3 20-34 0 0,6 65-65 0 0,-13 42 60 0 0,4-114-182 0 0,-2 26-5 0 0,3 0 0 0 0,1 0 0 0 0,2 0-1 0 0,1 0 1 0 0,2 0 0 0 0,7 19 0 0 0,32 56-1308 0 0,-43-111-796 0 0,-2-12-9917 0 0,-3 5 952 0 0</inkml:trace>
  <inkml:trace contextRef="#ctx0" brushRef="#br0" timeOffset="1103.289">1616 313 10178 0 0,'0'0'1813'0'0,"0"0"-803"0"0,0 0-357 0 0,0 0 87 0 0,0 0 152 0 0,0 0 19 0 0,0 0-114 0 0,0 0-150 0 0,0 0-149 0 0,0 0-114 0 0,0 0-102 0 0,0 0-83 0 0,0 0-59 0 0,27 10-60 0 0,79 31-31 0 0,-27 4 9 0 0,-57-37 25 0 0,0-1 1 0 0,1-1 0 0 0,-1-1-1 0 0,1-1 1 0 0,0-1 0 0 0,0-1-1 0 0,0-1 1 0 0,1-1-1 0 0,14-3-83 0 0,4 3 703 0 0,-28-1-333 0 0,1-1 1 0 0,-1-1 0 0 0,0 0-1 0 0,-1-1 1 0 0,1 0-1 0 0,-1-1 1 0 0,0-1 0 0 0,0 0-1 0 0,0-1 1 0 0,4-3-371 0 0,-11 6 111 0 0,1 1 0 0 0,-1-1 0 0 0,0-1 0 0 0,0 1 0 0 0,-1-1 0 0 0,1 0 0 0 0,-1 0 0 0 0,0-1 0 0 0,-1 0 0 0 0,1 0 0 0 0,-1 0 0 0 0,0 0-1 0 0,0 0 1 0 0,-1-1 0 0 0,0 0 0 0 0,0 0 0 0 0,-1 0 0 0 0,0 0 0 0 0,0 0 0 0 0,0 0 0 0 0,-1 0 0 0 0,0-1 0 0 0,-1 1 0 0 0,0-2-111 0 0,0 7 4 0 0,0 0-1 0 0,0 0 1 0 0,-1 0-1 0 0,1 0 1 0 0,-1 0-1 0 0,1-1 0 0 0,-1 2 1 0 0,0-1-1 0 0,0 0 1 0 0,0 0-1 0 0,0 0 1 0 0,0 0-1 0 0,0 0 1 0 0,-1 1-1 0 0,1-1 1 0 0,0 1-1 0 0,-1-1 1 0 0,1 1-1 0 0,-1-1 1 0 0,0 1-1 0 0,1 0 1 0 0,-1 0-1 0 0,0 0 1 0 0,0 0-1 0 0,0 0 1 0 0,0 0-1 0 0,0 0 1 0 0,0 1-1 0 0,0-1 0 0 0,0 1 1 0 0,0-1-1 0 0,0 1 1 0 0,0 0-1 0 0,0 0 1 0 0,-1 0-4 0 0,-74 10-233 0 0,61 0 172 0 0,0 0 0 0 0,1 1 0 0 0,0 1 0 0 0,1 0 0 0 0,1 1-1 0 0,0 0 1 0 0,0 2 0 0 0,2-1 0 0 0,0 1 0 0 0,0 1-1 0 0,1 0 1 0 0,1 0 0 0 0,1 1 0 0 0,1 0 0 0 0,0 0 0 0 0,-4 16 61 0 0,9-27-9 0 0,-1 0 1 0 0,1 0 0 0 0,0 1 0 0 0,1-1 0 0 0,-1 0 0 0 0,1 1 0 0 0,0 0 0 0 0,1-1 0 0 0,0 1 0 0 0,0-1-1 0 0,0 1 1 0 0,1 0 0 0 0,0-1 0 0 0,0 1 0 0 0,1-1 0 0 0,0 0 0 0 0,0 1 0 0 0,0-1 0 0 0,1 0 0 0 0,0 0 0 0 0,0 0-1 0 0,0-1 1 0 0,1 1 0 0 0,0-1 0 0 0,0 0 0 0 0,0 0 0 0 0,1 0 0 0 0,0 0 8 0 0,13 5 4 0 0,1-2 1 0 0,0 0 0 0 0,0-1-1 0 0,1-1 1 0 0,-1 0-1 0 0,1-2 1 0 0,1-1-1 0 0,-1 0 1 0 0,0-1 0 0 0,1-1-1 0 0,-1-1 1 0 0,1-1-1 0 0,-1-1 1 0 0,1-1-5 0 0,88-21-518 0 0,-69 1-6411 0 0,-33 19-4686 0 0</inkml:trace>
  <inkml:trace contextRef="#ctx0" brushRef="#br0" timeOffset="1651.816">2951 335 12755 0 0,'0'0'2655'0'0,"0"0"-836"0"0,0 0-325 0 0,0 0-45 0 0,0 0-58 0 0,0 0-157 0 0,0 0-269 0 0,0 0-282 0 0,0 0-197 0 0,0 0-124 0 0,0 0-83 0 0,0 0-33 0 0,0 0-57 0 0,-2-2-45 0 0,-11-11 43 0 0,21 13-293 0 0,43-46 768 0 0,-130 137-686 0 0,76-79-1596 0 0,2-3-7673 0 0,1-8-2487 0 0</inkml:trace>
  <inkml:trace contextRef="#ctx0" brushRef="#br0" timeOffset="2053.377">2981 560 16532 0 0,'0'0'2576'0'0,"0"0"-1028"0"0,0 0-379 0 0,0 0 4 0 0,0 0-26 0 0,0 0-104 0 0,0 0-257 0 0,0 0-270 0 0,0 0-178 0 0,0 0-104 0 0,0 0-62 0 0,0 0-59 0 0,0 0-29 0 0,-1 4-30 0 0,-15 40 74 0 0,16-44-142 0 0,0 0 1 0 0,0 0-14 0 0,0 0 2 0 0,0 0 0 0 0,0 0-9 0 0,19-18-31 0 0,1 10-815 0 0,3 23-30 0 0,-22-15 834 0 0,-1 0-41 0 0,0 0-107 0 0,-4 9-4517 0 0,-2-4-4588 0 0,3-5-1804 0 0</inkml:trace>
  <inkml:trace contextRef="#ctx0" brushRef="#br0" timeOffset="2568.58">543 1060 3617 0 0,'0'0'2127'0'0,"0"0"-471"0"0,0 0-295 0 0,0 0-25 0 0,0 0 8 0 0,0 0 24 0 0,0 0-10 0 0,0 0-70 0 0,0 0-125 0 0,0 0-185 0 0,0 0-181 0 0,0 0-109 0 0,0 0-34 0 0,-17 7-21 0 0,-50 21 5 0 0,67-28-526 0 0,0 0 0 0 0,0 0 0 0 0,1 0-1 0 0,-1 0 1 0 0,0 0 0 0 0,1 0 0 0 0,-1 0 0 0 0,0 1 0 0 0,0-1 0 0 0,1 0 0 0 0,-1 0 0 0 0,0 0 0 0 0,0 1 0 0 0,1-1-1 0 0,-1 0 1 0 0,0 0 0 0 0,0 0 0 0 0,0 1 0 0 0,1-1 0 0 0,-1 0 0 0 0,0 0 0 0 0,0 1 0 0 0,0-1 0 0 0,0 0 0 0 0,0 1-1 0 0,1-1 1 0 0,-1 0 0 0 0,0 0 0 0 0,0 1 0 0 0,0-1 0 0 0,0 0 0 0 0,0 1 0 0 0,0-1 0 0 0,0 0 0 0 0,0 1 0 0 0,0-1-1 0 0,0 0 1 0 0,0 0 0 0 0,0 1 0 0 0,-1-1 0 0 0,1 0 0 0 0,0 1 0 0 0,0-1 0 0 0,0 0 0 0 0,0 0 0 0 0,0 1 0 0 0,-1-1-1 0 0,1 0-111 0 0,34 2 543 0 0,59-6 672 0 0,-1-5 0 0 0,62-15-1215 0 0,43-4 380 0 0,288-13 0 0 0,461-44-138 0 0,-403 66-177 0 0,-430 34-185 0 0,-138-19-3355 0 0,17-2-870 0 0,1 5-7978 0 0</inkml:trace>
  <inkml:trace contextRef="#ctx0" brushRef="#br0" timeOffset="4557.588">637 1060 0 0 0,'0'0'461'0'0,"0"0"25"0"0,0 0 18 0 0,3-3 31 0 0,6-12 74 0 0,-6 11 33 0 0,-3 4 16 0 0,0 0 1 0 0,0 0 12 0 0,0 0 43 0 0,0 0 56 0 0,0 0 60 0 0,0 0 5 0 0,0 0-66 0 0,0 0-107 0 0,0 0-118 0 0,0 0-77 0 0,0 0-18 0 0,0 0 26 0 0,-20 11 3448 0 0,3-3-3659 0 0,-31 20 2326 0 0,17-19-807 0 0,-99-6 1989 0 0,46 27-2844 0 0,-110 5-62 0 0,147-30-665 0 0,-29 3 475 0 0,72-9-1527 0 0,8-1-6159 0 0,1 0-288 0 0,0-1-4286 0 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9:17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474 563 0 0 0,'0'0'2561'0'0,"0"0"-309"0"0,0 0-45 0 0,0 0-62 0 0,0 0-144 0 0,0 0-250 0 0,0 0-314 0 0,0 0-318 0 0,0 0-234 0 0,0 0-198 0 0,0 0-111 0 0,-14-6-92 0 0,-45-16-96 0 0,55 21-343 0 0,1 1 0 0 0,0-1 0 0 0,-1 1 0 0 0,1-1 0 0 0,-1 1 0 0 0,1 0 0 0 0,-1 1 0 0 0,1-1 0 0 0,0 0 0 0 0,-1 1-1 0 0,1 0 1 0 0,0 0 0 0 0,-1 0 0 0 0,1 0 0 0 0,0 0 0 0 0,0 1 0 0 0,0-1 0 0 0,0 1 0 0 0,0 0 0 0 0,0 0 0 0 0,0 0 0 0 0,1 0 0 0 0,-1 1 0 0 0,1-1-1 0 0,-1 1-44 0 0,-8 7 136 0 0,-1-4-114 0 0,0 1 0 0 0,1 1 1 0 0,0 0-1 0 0,0 1 0 0 0,1 0 0 0 0,0 0 0 0 0,0 1 0 0 0,1 0 0 0 0,0 1 0 0 0,1 0 1 0 0,1 0-1 0 0,0 1 0 0 0,0 0 0 0 0,1 0 0 0 0,0 1 0 0 0,1 0 0 0 0,1 0 0 0 0,0 0 1 0 0,1 0-1 0 0,0 1 0 0 0,1-1 0 0 0,0 4-22 0 0,5-13 37 0 0,-1 0 0 0 0,1 0 0 0 0,-1 0 0 0 0,1 0 0 0 0,1-1 1 0 0,-1 1-1 0 0,0-1 0 0 0,1 0 0 0 0,-1 0 0 0 0,1 0 0 0 0,0-1 0 0 0,0 1 0 0 0,0-1 0 0 0,1 0 0 0 0,-1 0 1 0 0,0-1-1 0 0,1 1 0 0 0,-1-1 0 0 0,1 0 0 0 0,-1 0 0 0 0,1 0 0 0 0,0-1 0 0 0,-1 1 0 0 0,1-1 1 0 0,0 0-1 0 0,-1-1 0 0 0,1 1 0 0 0,0-1 0 0 0,-1 0 0 0 0,1 0 0 0 0,0-1-37 0 0,13 2 120 0 0,0-3 58 0 0,0 0 1 0 0,0-1-1 0 0,0-1 1 0 0,-1-1 0 0 0,0 0-1 0 0,0-1 1 0 0,-1-1-1 0 0,1-1 1 0 0,-2 0-1 0 0,1-1 1 0 0,10-9-179 0 0,-4 2 56 0 0,0-1 0 0 0,-2-1 0 0 0,0-1 1 0 0,-1 0-1 0 0,-1-2 0 0 0,0 0 0 0 0,-2-1 0 0 0,-1-1 0 0 0,-1 0 0 0 0,-1-1 1 0 0,-1 0-1 0 0,-1-1 0 0 0,-2 0 0 0 0,0-1 0 0 0,-2 0 0 0 0,-1 0 0 0 0,-1-1 1 0 0,-1 0-1 0 0,-1 0 0 0 0,-2 0 0 0 0,-1-8-56 0 0,1 25-19 0 0,0 1-1 0 0,-1-1 1 0 0,0 1-1 0 0,-1 0 1 0 0,0-1-1 0 0,-1 1 1 0 0,0-1 0 0 0,0 1-1 0 0,-1 0 1 0 0,-1 0-1 0 0,1 1 1 0 0,-2-1 0 0 0,1 1-1 0 0,-1-1 1 0 0,-1 1-1 0 0,0 1 1 0 0,0-1-1 0 0,0 1 1 0 0,-1 0 0 0 0,-1 1-1 0 0,1-1 1 0 0,-1 1-1 0 0,0 1 1 0 0,-1 0 0 0 0,-2-2 18 0 0,7 6-8 0 0,1 1 0 0 0,-1-1 0 0 0,0 1 0 0 0,0 0 0 0 0,0 0 0 0 0,0 0 0 0 0,0 0 0 0 0,0 1 0 0 0,0 0 0 0 0,-1 0 0 0 0,1 0 0 0 0,0 0 0 0 0,0 0-1 0 0,0 1 1 0 0,0 0 0 0 0,0 0 0 0 0,0 0 0 0 0,0 0 0 0 0,0 1 0 0 0,1 0 0 0 0,-1-1 0 0 0,0 1 0 0 0,1 1 0 0 0,-1-1 0 0 0,1 0 0 0 0,0 1-1 0 0,0 0 1 0 0,0-1 0 0 0,0 1 0 0 0,0 1 0 0 0,1-1 0 0 0,-1 0 0 0 0,1 1 0 0 0,-2 3 9 0 0,-2 4 9 0 0,0 1 1 0 0,1 0-1 0 0,0 0 1 0 0,1 0 0 0 0,1 1-1 0 0,0 0 1 0 0,0 0-1 0 0,1 0 1 0 0,1 0-1 0 0,0 6-9 0 0,0-4 36 0 0,0 0-1 0 0,2 1 1 0 0,-1-1-1 0 0,2 0 1 0 0,0 0 0 0 0,1 0-1 0 0,0-1 1 0 0,1 1-1 0 0,6 12-35 0 0,11 13 211 0 0,3-1 1 0 0,1-1-1 0 0,1-1 0 0 0,3-1 1 0 0,20 19-212 0 0,-32-36 49 0 0,82 84 374 0 0,-81-91-414 0 0,-18-12-64 0 0,0 0-30 0 0,8-19-1981 0 0,-5 11 710 0 0,1-2-4888 0 0,1 3-5424 0 0</inkml:trace>
  <inkml:trace contextRef="#ctx0" brushRef="#br0" timeOffset="377.979">1 1019 10282 0 0,'0'0'2222'0'0,"0"0"-687"0"0,0 0-429 0 0,0 0-74 0 0,0 0 4 0 0,0 0-90 0 0,0 0-196 0 0,0 0-153 0 0,0 0 3 0 0,0 0 82 0 0,0 0 116 0 0,0 0 23 0 0,17 7-88 0 0,59 21-72 0 0,-61-24-416 0 0,1 0 0 0 0,-1-1 0 0 0,1-1 0 0 0,0 0 0 0 0,0-1 0 0 0,0-1 0 0 0,15-2-245 0 0,9 1 339 0 0,76-5 89 0 0,-1-5 0 0 0,-1-5 0 0 0,22-10-428 0 0,-76 15-7 0 0,138-48-1929 0 0,-174 45-1514 0 0,-18 10-191 0 0,0 0-4934 0 0</inkml:trace>
  <inkml:trace contextRef="#ctx0" brushRef="#br0" timeOffset="978.251">391 1288 10266 0 0,'0'0'1805'0'0,"0"0"-444"0"0,0 0-122 0 0,0 0 113 0 0,0 0 62 0 0,0 0-80 0 0,0 0-207 0 0,0 0-303 0 0,0 0-223 0 0,0 0-149 0 0,0 0-92 0 0,0 0-73 0 0,-28 16-45 0 0,-85 49-40 0 0,57-12 90 0 0,48-42-276 0 0,0 0 0 0 0,2 1 1 0 0,-1-1-1 0 0,1 1 0 0 0,1 1 0 0 0,0-1 0 0 0,1 1 0 0 0,0 0 0 0 0,1 0 0 0 0,1 0 0 0 0,0 0 0 0 0,1 1 1 0 0,0-1-1 0 0,1 6-16 0 0,0-16 0 0 0,0 0-1 0 0,1 0 1 0 0,0 0 0 0 0,0 0 0 0 0,0 0 0 0 0,0 0 0 0 0,0-1 0 0 0,0 1 0 0 0,1 0-1 0 0,-1-1 1 0 0,1 1 0 0 0,0-1 0 0 0,0 0 0 0 0,0 1 0 0 0,0-1 0 0 0,0 0 0 0 0,0 0-1 0 0,1 0 1 0 0,-1 0 0 0 0,1-1 0 0 0,-1 1 0 0 0,1-1 0 0 0,0 0 0 0 0,-1 1 0 0 0,1-1-1 0 0,0 0 1 0 0,0-1 0 0 0,0 1 0 0 0,0 0 0 0 0,0-1 0 0 0,0 0 0 0 0,0 1 0 0 0,2-1 0 0 0,100-14 509 0 0,-79 0-404 0 0,0-1-1 0 0,-1-2 1 0 0,0 0 0 0 0,-1-1 0 0 0,-2-2-1 0 0,0 0 1 0 0,0-2 0 0 0,-2 0-1 0 0,-1-1 1 0 0,-1-1 0 0 0,-1 0-1 0 0,-1-2 1 0 0,-1 0 0 0 0,10-24-105 0 0,-16 30 4 0 0,0 0 1 0 0,-1 0-1 0 0,-1-1 0 0 0,-1 1 1 0 0,-1-1-1 0 0,-1-1 1 0 0,-1 1-1 0 0,-1-1 0 0 0,0 1 1 0 0,-2-1-1 0 0,0 0 1 0 0,-2 1-1 0 0,-1-5-4 0 0,-34-45-41 0 0,36 69 31 0 0,0 1 0 0 0,-1-1 0 0 0,1 1-1 0 0,-1-1 1 0 0,1 1 0 0 0,-1 0 0 0 0,0 0-1 0 0,0 0 1 0 0,1 0 0 0 0,-1 0 0 0 0,0 0-1 0 0,0 0 1 0 0,0 0 0 0 0,0 1 0 0 0,0-1-1 0 0,0 1 1 0 0,0 0 0 0 0,0-1 0 0 0,0 1-1 0 0,0 0 1 0 0,0 0 0 0 0,0 0 0 0 0,0 1-1 0 0,0-1 1 0 0,0 0 0 0 0,0 1 0 0 0,0-1-1 0 0,0 1 1 0 0,0 0 0 0 0,0 0 0 0 0,0 0-1 0 0,0 0 1 0 0,1 0 0 0 0,-1 0 0 0 0,0 0-1 0 0,1 0 1 0 0,-2 2 10 0 0,-11 11-27 0 0,1 1 1 0 0,0 1-1 0 0,1 0 0 0 0,1 1 1 0 0,1 0-1 0 0,0 0 0 0 0,1 1 1 0 0,1 1 26 0 0,-3 3-2 0 0,1 1 0 0 0,1-1 0 0 0,1 1 0 0 0,1 1 0 0 0,2-1 0 0 0,0 1 0 0 0,1 0 0 0 0,2 1 0 0 0,0-1 0 0 0,1 0 0 0 0,3 15 2 0 0,2-26-1 0 0,0 0-1 0 0,1 0 0 0 0,0-1 0 0 0,1 0 1 0 0,0 0-1 0 0,1 0 0 0 0,1-1 1 0 0,0 0-1 0 0,0-1 0 0 0,1 1 0 0 0,0-2 1 0 0,1 1-1 0 0,0-1 0 0 0,1 0 2 0 0,76 53-581 0 0,-72-57-237 0 0,-7-5-2735 0 0,-3 0-2756 0 0,0 0-4827 0 0</inkml:trace>
  <inkml:trace contextRef="#ctx0" brushRef="#br0" timeOffset="1314.949">984 1056 9178 0 0,'0'0'3127'0'0,"0"0"-1872"0"0,0 0-697 0 0,0 0 195 0 0,0 0 373 0 0,0 0 265 0 0,0 0 6 0 0,0 0-222 0 0,0 0-293 0 0,0 0-241 0 0,0 0-130 0 0,0 0-102 0 0,-13 32-67 0 0,-39 96-69 0 0,-77 202 253 0 0,128-327-530 0 0,-1-1 0 0 0,1 1 1 0 0,-1 0-1 0 0,1 0 0 0 0,0 0 1 0 0,0 0-1 0 0,0 0 0 0 0,1 0 0 0 0,-1 0 1 0 0,1 0-1 0 0,0 0 0 0 0,0 0 1 0 0,0 0-1 0 0,0 0 0 0 0,0 0 1 0 0,0 0-1 0 0,1 0 0 0 0,0 0 1 0 0,-1 0-1 0 0,1 0 0 0 0,0 0 1 0 0,1 0-1 0 0,-1 0 0 0 0,0 0 0 0 0,1-1 1 0 0,0 1-1 0 0,-1-1 0 0 0,1 1 1 0 0,0-1-1 0 0,0 1 0 0 0,1-1 1 0 0,-1 0-1 0 0,0 0 0 0 0,1 0 1 0 0,-1 0-1 0 0,1-1 0 0 0,0 1 1 0 0,-1-1-1 0 0,1 0 0 0 0,0 1 0 0 0,0-1 1 0 0,0 0-1 0 0,0-1 0 0 0,0 1 1 0 0,0 0-1 0 0,0-1 0 0 0,3 0 4 0 0,5 0 59 0 0,0 0 1 0 0,0-2-1 0 0,-1 1 0 0 0,1-1 0 0 0,-1-1 0 0 0,1 0 0 0 0,-1 0 0 0 0,0-1 0 0 0,0 0 0 0 0,0-1 0 0 0,0 0 0 0 0,-1-1 0 0 0,4-3-59 0 0,-2 3-219 0 0,0-3-962 0 0,-9-6-9334 0 0,-2 11-428 0 0</inkml:trace>
  <inkml:trace contextRef="#ctx0" brushRef="#br0" timeOffset="1568.962">669 1307 9746 0 0,'0'0'3009'0'0,"0"0"-1588"0"0,0 0-519 0 0,0 0 237 0 0,0 0 141 0 0,0 0-45 0 0,0 0-152 0 0,0 0-243 0 0,0 0-217 0 0,35 3-147 0 0,111 9-117 0 0,18-13-58 0 0,-104-5-1197 0 0,-23 2-4740 0 0,-26 3-5205 0 0</inkml:trace>
  <inkml:trace contextRef="#ctx0" brushRef="#br0" timeOffset="2068.994">1499 1034 12195 0 0,'0'0'921'0'0,"0"0"-223"0"0,0 0 219 0 0,0 0 302 0 0,0 0 116 0 0,0 0-85 0 0,0 0-230 0 0,0 0-205 0 0,0 0-159 0 0,32 0-107 0 0,98 0-45 0 0,-29-12 970 0 0,-89 9-1298 0 0,-1-1 0 0 0,0-1 0 0 0,0 0 0 0 0,0 0 0 0 0,-1-1-1 0 0,1 0 1 0 0,-1-1 0 0 0,-1 0 0 0 0,1-1 0 0 0,-1 0 0 0 0,-1-1 0 0 0,1 1 0 0 0,-2-1 0 0 0,1-1-1 0 0,-1 0 1 0 0,-1 0 0 0 0,1 0 0 0 0,-2-1 0 0 0,3-6-176 0 0,-6 12 9 0 0,0 1-1 0 0,0-1 1 0 0,-1 0 0 0 0,0 0-1 0 0,0 0 1 0 0,0 0-1 0 0,-1 0 1 0 0,1-1 0 0 0,-1 1-1 0 0,0 0 1 0 0,-1 0-1 0 0,1 0 1 0 0,-1 0 0 0 0,0 0-1 0 0,-1 0 1 0 0,1 0-1 0 0,-1 0 1 0 0,0 0 0 0 0,0 1-1 0 0,0-1 1 0 0,-1 1-1 0 0,1-1 1 0 0,-1 1 0 0 0,0 0-1 0 0,0 0 1 0 0,-1 0-1 0 0,1 0 1 0 0,-1 1 0 0 0,0-1-1 0 0,0 1 1 0 0,0 0 0 0 0,-1 0-1 0 0,-3-1-8 0 0,-4-1-27 0 0,1 0 0 0 0,-1 1 1 0 0,-1 0-1 0 0,1 1 0 0 0,0 1 0 0 0,-1 0 0 0 0,1 1 0 0 0,-1 0 1 0 0,0 1-1 0 0,1 0 0 0 0,-1 1 0 0 0,0 0 0 0 0,1 1 0 0 0,-1 1 1 0 0,1 0-1 0 0,0 0 0 0 0,0 1 0 0 0,0 1 0 0 0,0 0 0 0 0,1 1 1 0 0,0 0-1 0 0,0 0 0 0 0,1 2 0 0 0,-1-1 0 0 0,-7 8 27 0 0,-1 0-10 0 0,1 0 0 0 0,1 1 0 0 0,0 0 0 0 0,1 2 0 0 0,0 0 0 0 0,2 1 0 0 0,0 0 0 0 0,1 1 0 0 0,1 0 0 0 0,1 1 0 0 0,1 1 0 0 0,1 0 0 0 0,-6 23 10 0 0,13-39 21 0 0,1 1 1 0 0,1-1-1 0 0,-1 1 1 0 0,1 0-1 0 0,0-1 1 0 0,1 1-1 0 0,0-1 1 0 0,0 1-1 0 0,0-1 1 0 0,1 1-1 0 0,0-1 1 0 0,0 0 0 0 0,0 1-1 0 0,1-1 1 0 0,0 0-1 0 0,0-1 1 0 0,1 1-1 0 0,-1 0 1 0 0,1-1-1 0 0,1 0 1 0 0,-1 0-1 0 0,1 0 1 0 0,-1-1-1 0 0,1 1 1 0 0,1-1-1 0 0,-1 0 1 0 0,1-1-1 0 0,-1 1 1 0 0,1-1-1 0 0,0 0 1 0 0,0-1 0 0 0,0 1-1 0 0,1-1 1 0 0,-1 0-1 0 0,3 0-21 0 0,27 7 201 0 0,1 0 0 0 0,0-3 1 0 0,0-1-1 0 0,1-1 0 0 0,-1-3 0 0 0,1-1 0 0 0,0-1-201 0 0,0 1 26 0 0,25-12-250 0 0,-40-2-2717 0 0,-20 10-325 0 0,-2 1-3658 0 0,1-1-5525 0 0</inkml:trace>
  <inkml:trace contextRef="#ctx0" brushRef="#br0" timeOffset="2485.017">2228 1100 15355 0 0,'0'0'1751'0'0,"0"0"-368"0"0,0 0-141 0 0,0 0-71 0 0,0 0-136 0 0,0 0-218 0 0,0 0-277 0 0,0 0-225 0 0,0 0-128 0 0,0 0-59 0 0,0 0-24 0 0,0 0-36 0 0,0 0-6 0 0,-16 21-27 0 0,-52 67-20 0 0,65-84-14 0 0,0 0 1 0 0,-1 1-1 0 0,1-1 0 0 0,1 1 1 0 0,-1-1-1 0 0,1 1 1 0 0,0 0-1 0 0,0 0 0 0 0,0 0 1 0 0,1 1-1 0 0,-1-1 1 0 0,1 0-1 0 0,1 0 0 0 0,-1 1 1 0 0,1 0-2 0 0,-1 10-2 0 0,0-11-1 0 0,0 3-1 0 0,-1-1-1 0 0,1 1 0 0 0,0-1 1 0 0,1 1-1 0 0,0 0 1 0 0,0-1-1 0 0,1 1 0 0 0,0-1 1 0 0,0 1-1 0 0,0-1 0 0 0,1 1 1 0 0,0-1-1 0 0,1 0 1 0 0,0 1-1 0 0,0-1 0 0 0,0-1 1 0 0,1 1-1 0 0,2 2 5 0 0,-2-5 55 0 0,1 0 0 0 0,0 0 0 0 0,0-1 0 0 0,0 1 0 0 0,0-1 1 0 0,1 0-1 0 0,-1-1 0 0 0,1 1 0 0 0,0-1 0 0 0,0 0 0 0 0,0 0 0 0 0,0-1 0 0 0,0 0 0 0 0,0 0 0 0 0,0 0 0 0 0,0-1 0 0 0,0 0 0 0 0,1 0 0 0 0,-1-1 0 0 0,0 1 1 0 0,0-1-1 0 0,0-1 0 0 0,0 1 0 0 0,0-1 0 0 0,0 0 0 0 0,-1 0 0 0 0,1-1 0 0 0,4-2-55 0 0,1-1 150 0 0,0 0-1 0 0,0 0 1 0 0,0-1 0 0 0,-1 0-1 0 0,-1-1 1 0 0,1 0-1 0 0,-1 0 1 0 0,0-1 0 0 0,-1 0-1 0 0,0-1 1 0 0,-1 0 0 0 0,1 0-1 0 0,-2-1 1 0 0,2-3-150 0 0,-5 6 19 0 0,1-1 0 0 0,-2 0 0 0 0,1 1 1 0 0,-1-1-1 0 0,-1 0 0 0 0,1-1 0 0 0,-2 1 0 0 0,1 0 0 0 0,-1 0 1 0 0,-1 0-1 0 0,1 0 0 0 0,-2-1 0 0 0,1 1 0 0 0,-1 0 0 0 0,0 0 1 0 0,-1 1-1 0 0,0-1 0 0 0,-1 1 0 0 0,0-1 0 0 0,0 1 0 0 0,-1 0 1 0 0,0 0-1 0 0,0 1 0 0 0,-4-4-19 0 0,5 5-124 0 0,-1 1 0 0 0,-1 0 0 0 0,1 0 0 0 0,-1 1 1 0 0,0-1-1 0 0,0 1 0 0 0,0 1 0 0 0,0-1 0 0 0,-1 1 0 0 0,1 0 0 0 0,-1 1 0 0 0,0-1 0 0 0,0 1 1 0 0,0 1-1 0 0,0-1 0 0 0,0 1 0 0 0,0 0 0 0 0,-1 1 0 0 0,1 0 0 0 0,-6 0 124 0 0,-17 6-2111 0 0,12 2-2253 0 0,2 0-7511 0 0</inkml:trace>
  <inkml:trace contextRef="#ctx0" brushRef="#br0" timeOffset="2804.516">2055 1365 16532 0 0,'0'0'1512'0'0,"0"0"-479"0"0,0 0-107 0 0,0 0 27 0 0,0 0 0 0 0,0 0-68 0 0,0 0-182 0 0,0 0-208 0 0,0 0-171 0 0,0 0-107 0 0,0 0-58 0 0,0 0-47 0 0,0 0-19 0 0,23-20-19 0 0,69-61-21 0 0,-65 61-26 0 0,-24 20-27 0 0,0-1 1 0 0,-1 1 0 0 0,1 0 0 0 0,-1 0-1 0 0,1 1 1 0 0,-1-1 0 0 0,1 0 0 0 0,-1 1-1 0 0,1-1 1 0 0,-1 1 0 0 0,1 0 0 0 0,-1 0-1 0 0,1 0 1 0 0,-1 0 0 0 0,0 1 0 0 0,0-1-1 0 0,0 0 1 0 0,0 1 0 0 0,0 0-1 0 0,0-1 1 0 0,0 1 0 0 0,0 0 0 0 0,0 0-1 0 0,-1 0 1 0 0,1 0 0 0 0,-1 0 0 0 0,1 1-1 0 0,0 2 16 0 0,1 0 1 0 0,0-1-1 0 0,0 1 1 0 0,0-1-1 0 0,1 0 1 0 0,0 0-1 0 0,-1 0 1 0 0,1 0-1 0 0,1-1 1 0 0,-1 0-1 0 0,0 1 1 0 0,1-1-1 0 0,0-1 0 0 0,-1 1 1 0 0,1-1-1 0 0,0 0 1 0 0,1 0-1 0 0,-1 0 1 0 0,0-1-1 0 0,0 0 1 0 0,1 0-1 0 0,-1 0 1 0 0,0-1-1 0 0,1 1 1 0 0,4-2-17 0 0,4 2 51 0 0,-10-1-76 0 0,0 1-1 0 0,0-1 1 0 0,0 1 0 0 0,0-1 0 0 0,-1-1-1 0 0,1 1 1 0 0,0 0 0 0 0,0-1-1 0 0,0 0 1 0 0,-1 0 0 0 0,1 0-1 0 0,0 0 1 0 0,-1 0 0 0 0,1-1-1 0 0,-1 0 1 0 0,0 0 0 0 0,1 0 0 0 0,-1 0-1 0 0,0 0 1 0 0,0-1 0 0 0,0 0 25 0 0,1 0-1522 0 0,-2 1-1332 0 0,0 1-3393 0 0,-1 0-5869 0 0</inkml:trace>
  <inkml:trace contextRef="#ctx0" brushRef="#br0" timeOffset="3667.512">1293 486 4257 0 0,'0'0'1328'0'0,"0"0"67"0"0,0 0 331 0 0,0 0 312 0 0,0 0-31 0 0,0 0-271 0 0,0 0-294 0 0,0 0-218 0 0,0 0-158 0 0,0 0-114 0 0,0 0-107 0 0,0 0-102 0 0,7 2-48 0 0,39 10 592 0 0,-40-13-1088 0 0,0-1 0 0 0,0 0 1 0 0,-1-1-1 0 0,1 1 0 0 0,-1-1 1 0 0,0 0-1 0 0,1-1 0 0 0,-1 1 1 0 0,-1-1-1 0 0,1 0 0 0 0,0 0 1 0 0,-1-1-1 0 0,0 1-199 0 0,-4 3 5 0 0,275-270 2112 0 0,-177 187-1814 0 0,-97 83-278 0 0,-1 1-21 0 0,0 0 3 0 0,0 0-18 0 0,0 18 19 0 0,-4 93 299 0 0,48-27-35 0 0,-31-65-215 0 0,57 77-745 0 0,-57-82-1128 0 0,-2-6-5655 0 0,-5-5-4659 0 0</inkml:trace>
  <inkml:trace contextRef="#ctx0" brushRef="#br0" timeOffset="4271.976">2698 681 0 0 0,'0'0'1662'0'0,"0"0"483"0"0,0 0 301 0 0,0 0 58 0 0,0 0-63 0 0,0 0-236 0 0,0 0-314 0 0,0 0-268 0 0,0 0-195 0 0,0 0-162 0 0,0 0-155 0 0,0 0-155 0 0,0 0-140 0 0,-3-2-132 0 0,-8-6-108 0 0,8 7-75 0 0,3 1-77 0 0,0 0-50 0 0,0 0-42 0 0,0 0-33 0 0,0 0-47 0 0,0 0-36 0 0,0 0-40 0 0,0 0-58 0 0,30 8 854 0 0,208-9 1158 0 0,-107-10-1380 0 0,-131 11-727 0 0,0 0-2 0 0,0 0-29 0 0,0 0-8 0 0,0 0-1 0 0,0 0-7 0 0,0 0-11 0 0,0 0-15 0 0,-33-4-7105 0 0,27 4 1840 0 0,3 0-6574 0 0</inkml:trace>
  <inkml:trace contextRef="#ctx0" brushRef="#br0" timeOffset="4622.976">2620 946 13443 0 0,'0'0'1871'0'0,"0"0"-804"0"0,0 0-276 0 0,0 0 162 0 0,0 0 183 0 0,0 0 42 0 0,0 0-146 0 0,0 0-205 0 0,0 0-145 0 0,0 0-28 0 0,0 0 11 0 0,0 0-41 0 0,0 0-28 0 0,8 2-36 0 0,91 10 2003 0 0,120-52-533 0 0,-74 25-1822 0 0,-145 15-341 0 0,-2 12-2856 0 0,-1-8-4481 0 0,-1-1-5424 0 0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9:3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10 0 0 0,'0'0'1131'0'0,"0"0"49"0"0,0 0 62 0 0,0 0 113 0 0,0 0 60 0 0,0 0-40 0 0,0 0-136 0 0,0 0-191 0 0,0 0-201 0 0,0 0-181 0 0,0 0-79 0 0,-10 0-63 0 0,-93-6 3044 0 0,97 4-3338 0 0,0 1 0 0 0,0 1 0 0 0,0-1 0 0 0,0 1 0 0 0,0 0 0 0 0,0 0 0 0 0,0 1 0 0 0,0 0-1 0 0,0 0 1 0 0,0 0 0 0 0,1 1 0 0 0,-1 0 0 0 0,0 0 0 0 0,1 0 0 0 0,-1 1 0 0 0,1 0-230 0 0,-5 10 98 0 0,1 0 0 0 0,0 1 0 0 0,1 0 0 0 0,1 1 0 0 0,0 0 0 0 0,1 0 0 0 0,1 0 0 0 0,0 1 0 0 0,1 0 0 0 0,1 0 0 0 0,0 0 0 0 0,1 0 0 0 0,1 0 0 0 0,0 1 0 0 0,1-1 0 0 0,3 12-98 0 0,-4-19 35 0 0,-1 491 901 0 0,-33-231-661 0 0,3-95 732 0 0,34-145 1386 0 0,28-30-1373 0 0,53-17-476 0 0,38-7-149 0 0,-36 17-154 0 0,-58 4 324 0 0,-27-7-3823 0 0,0 2-5203 0 0,0 7-3662 0 0</inkml:trace>
  <inkml:trace contextRef="#ctx0" brushRef="#br0" timeOffset="3781.463">413 651 0 0 0,'0'0'1108'0'0,"0"0"315"0"0,0 0 123 0 0,0 0 30 0 0,0 0 22 0 0,0 0-3 0 0,0 0-67 0 0,0 0-119 0 0,0 0-152 0 0,0 0-115 0 0,0 0-78 0 0,0 0-39 0 0,0 0-31 0 0,-10 1-59 0 0,-2 2-599 0 0,-27 0 2789 0 0,66 1 1430 0 0,10 0-4219 0 0,285-4 1694 0 0,-321 0-2013 0 0,-25 7 384 0 0,15-16-3840 0 0,16 0-6549 0 0,-1 5-2440 0 0</inkml:trace>
  <inkml:trace contextRef="#ctx0" brushRef="#br0" timeOffset="6184.776">1127 570 0 0 0,'0'0'728'0'0,"0"0"258"0"0,0 0 202 0 0,0 0 70 0 0,0 0-77 0 0,0 0-115 0 0,0 0-98 0 0,0 0-24 0 0,0 0 30 0 0,0 0 54 0 0,0 0 41 0 0,1 0-1046 0 0,6-1 9578 0 0,-6 2-8450 0 0,-1-1-978 0 0,0 0-18 0 0,0 0-10 0 0,0 0-27 0 0,0 0-16 0 0,0 0-11 0 0,0 0-4 0 0,0 0-5 0 0,-4 23 350 0 0,-33 49-184 0 0,-59 139-81 0 0,93-204-168 0 0,1 0 0 0 0,1 0-1 0 0,0 1 1 0 0,0-1 0 0 0,0 1 0 0 0,0-1 0 0 0,1 0-1 0 0,1 1 1 0 0,-1-1 0 0 0,1 1 0 0 0,1-1-1 0 0,0 3 2 0 0,46 32 192 0 0,-40-40-80 0 0,-1 0-1 0 0,1 0 0 0 0,0 0 0 0 0,0-1 1 0 0,0-1-1 0 0,0 1 0 0 0,0-1 0 0 0,0 0 0 0 0,0-1 1 0 0,0 0-1 0 0,0 0 0 0 0,0-1 0 0 0,0 0 1 0 0,-1 0-1 0 0,5-2-111 0 0,24-38-1080 0 0,-16 13-721 0 0,-14 15-770 0 0,2 2-3565 0 0,-4 9-3046 0 0</inkml:trace>
  <inkml:trace contextRef="#ctx0" brushRef="#br0" timeOffset="6898.472">927 371 0 0 0,'0'0'505'0'0,"0"0"692"0"0,0 0 378 0 0,0 0 193 0 0,0 0 12 0 0,0 0-210 0 0,0 0-294 0 0,0 0-214 0 0,0 0-118 0 0,0 0-10 0 0,0 0-6 0 0,0 0-41 0 0,4 8 2432 0 0,58-33 1987 0 0,10-58-3947 0 0,-59 65-1020 0 0,91-113 467 0 0,-85 193-394 0 0,28 84 159 0 0,-9-75-239 0 0,-28-57-338 0 0,-4-12-744 0 0,10-3-6940 0 0,-13 0-3965 0 0</inkml:trace>
  <inkml:trace contextRef="#ctx0" brushRef="#br0" timeOffset="7930.776">1840 570 0 0 0,'0'0'505'0'0,"0"0"181"0"0,0 0 118 0 0,0 0 103 0 0,0 0 78 0 0,0 0 41 0 0,0 0 6 0 0,0 0 4 0 0,0 0 21 0 0,0 0 19 0 0,0 0 3 0 0,0 0-18 0 0,0 0-64 0 0,0 0-95 0 0,0 0-96 0 0,0 0-77 0 0,0 0-60 0 0,-1 0 6102 0 0,0 1-3497 0 0,-8 1-3316 0 0,4-4 76 0 0,0 0 0 0 0,0 1-1 0 0,0 0 1 0 0,0-1 0 0 0,-1 2 0 0 0,1-1-1 0 0,0 1 1 0 0,-1-1 0 0 0,1 1 0 0 0,-1 1 0 0 0,1-1-1 0 0,0 1 1 0 0,-1 0 0 0 0,1 0 0 0 0,0 1-1 0 0,0-1 1 0 0,0 1 0 0 0,0 0 0 0 0,0 1-1 0 0,0-1 1 0 0,1 1 0 0 0,-1 0-34 0 0,-6 3 14 0 0,2 0 0 0 0,-1 1-1 0 0,1 0 1 0 0,0 0 0 0 0,0 1 0 0 0,1 0 0 0 0,0 1-1 0 0,0 0 1 0 0,1 0 0 0 0,0 0 0 0 0,1 1 0 0 0,0 0-1 0 0,1 0 1 0 0,-1 3-14 0 0,1 4 9 0 0,0 0 1 0 0,2 0-1 0 0,0 0 0 0 0,1 0 0 0 0,1 1 1 0 0,0-1-1 0 0,1 0 0 0 0,1 1 0 0 0,2 11-9 0 0,-2-24 25 0 0,0 1-1 0 0,0 0 0 0 0,1-1 1 0 0,-1 1-1 0 0,1-1 1 0 0,0 0-1 0 0,0 1 0 0 0,1-1 1 0 0,0 0-1 0 0,0 0 1 0 0,0-1-1 0 0,0 1 0 0 0,1-1 1 0 0,0 1-1 0 0,0-1 1 0 0,0 0-1 0 0,0-1 0 0 0,1 1 1 0 0,-1-1-1 0 0,1 0 1 0 0,0 0-1 0 0,0 0 0 0 0,0 0 1 0 0,0-1-1 0 0,1 0 1 0 0,-1 0-1 0 0,1-1 0 0 0,-1 1 1 0 0,1-1-1 0 0,4 0-24 0 0,6-1 116 0 0,-1 0 0 0 0,1-1-1 0 0,-1-1 1 0 0,0-1 0 0 0,0 0 0 0 0,0 0 0 0 0,0-2-1 0 0,0 0 1 0 0,13-7-116 0 0,-2 2 78 0 0,0 3-130 0 0,-26 7-14 0 0,0 0-36 0 0,0 0-58 0 0,0 0-77 0 0,0 0-149 0 0,-5 5-2978 0 0,2-3-1380 0 0,0 2-7046 0 0</inkml:trace>
  <inkml:trace contextRef="#ctx0" brushRef="#br0" timeOffset="8360.084">2377 622 12755 0 0,'0'0'1421'0'0,"0"0"-266"0"0,0 0-46 0 0,0 0 79 0 0,0 0 1 0 0,0 0-112 0 0,0 0-215 0 0,0 0-221 0 0,0 0-161 0 0,0 0-134 0 0,-32 21-84 0 0,-98 66-62 0 0,77-36-12 0 0,49-41-148 0 0,2-6-26 0 0,-1 1 1 0 0,0-1-1 0 0,1 0 0 0 0,0 1 1 0 0,0 0-1 0 0,0 0 1 0 0,0-1-1 0 0,1 1 0 0 0,0 0 1 0 0,0 0-1 0 0,0 0 1 0 0,1 0-1 0 0,0 1 0 0 0,0-1 1 0 0,0 0-1 0 0,0 0 1 0 0,1 0-1 0 0,0 0 0 0 0,0 0 1 0 0,0 0-1 0 0,1 0 0 0 0,-1 0 1 0 0,1-1-1 0 0,0 1 1 0 0,1-1-1 0 0,-1 1 0 0 0,1-1 1 0 0,0 0-1 0 0,0 0 1 0 0,0 0-1 0 0,1 0 0 0 0,-1 0 1 0 0,1-1-1 0 0,0 1 0 0 0,0-1 1 0 0,0 0-1 0 0,0-1 1 0 0,2 1-15 0 0,8 2 169 0 0,0-2 1 0 0,1 0 0 0 0,-1-1-1 0 0,1 0 1 0 0,0-2 0 0 0,0 1-1 0 0,-1-2 1 0 0,1 0-1 0 0,0 0 1 0 0,12-4-170 0 0,-18 4 111 0 0,0-1 1 0 0,0 0-1 0 0,0-1 0 0 0,0 0 1 0 0,0 0-1 0 0,0-1 0 0 0,-1 0 1 0 0,1 0-1 0 0,-1-1 0 0 0,0 0 0 0 0,-1 0 1 0 0,1-1-1 0 0,-1 0 0 0 0,0-1 1 0 0,-1 1-1 0 0,1-1 0 0 0,-1-1 1 0 0,-1 1-1 0 0,1-1 0 0 0,-1 0 1 0 0,-1 0-1 0 0,0 0 0 0 0,0-1 1 0 0,0 0-1 0 0,-1 1 0 0 0,0-1 0 0 0,-1 0 1 0 0,0-1-1 0 0,0 1 0 0 0,0-7-111 0 0,-2 11 8 0 0,0-1 0 0 0,0 1-1 0 0,-1 0 1 0 0,0 0-1 0 0,1-1 1 0 0,-2 1-1 0 0,1 0 1 0 0,-1 0-1 0 0,1 0 1 0 0,-1 0-1 0 0,-1 0 1 0 0,1 1-1 0 0,-1-1 1 0 0,1 1 0 0 0,-1-1-1 0 0,-1 1 1 0 0,1 0-1 0 0,-1 0 1 0 0,1 0-1 0 0,-1 1 1 0 0,0-1-1 0 0,0 1 1 0 0,-2-1-8 0 0,-1 0-100 0 0,0 0 0 0 0,-1 1 0 0 0,1-1 0 0 0,-1 2 0 0 0,1-1 0 0 0,-1 1 1 0 0,0 0-1 0 0,0 1 0 0 0,0-1 0 0 0,0 2 0 0 0,0-1 0 0 0,0 1 0 0 0,0 0 0 0 0,0 1 0 0 0,0 0 0 0 0,0 0 1 0 0,0 1-1 0 0,0 0 0 0 0,0 0 0 0 0,1 1 0 0 0,-1 0 0 0 0,0 0 100 0 0,5-1-218 0 0,-34 23-2400 0 0,15-5-4520 0 0,10-5-4894 0 0</inkml:trace>
  <inkml:trace contextRef="#ctx0" brushRef="#br0" timeOffset="8747.404">2869 666 8386 0 0,'0'0'3854'0'0,"0"0"-1468"0"0,0 0-594 0 0,0 0-241 0 0,0 0-200 0 0,0 0-303 0 0,0 0-361 0 0,0 0-249 0 0,0 0-177 0 0,0 0-80 0 0,0 0-26 0 0,0 0 14 0 0,0 0 3 0 0,-18 7 11 0 0,-58 21 3 0 0,5 15 425 0 0,56-30-449 0 0,15-12-160 0 0,-1-1 0 0 0,0 0 0 0 0,0 1 0 0 0,1-1 0 0 0,-1 1 0 0 0,0-1 0 0 0,1 1 0 0 0,-1 0 0 0 0,1-1 0 0 0,-1 1 0 0 0,1-1 0 0 0,-1 1 0 0 0,1 0 0 0 0,-1 0 0 0 0,1-1 1 0 0,0 1-1 0 0,-1 0 0 0 0,1 0 0 0 0,0-1 0 0 0,0 1 0 0 0,-1 0 0 0 0,1 0 0 0 0,0 0 0 0 0,0-1 0 0 0,0 1 0 0 0,0 0 0 0 0,0 0 0 0 0,0 0 0 0 0,0-1 0 0 0,1 1 0 0 0,-1 0 0 0 0,0 0 0 0 0,0 0 0 0 0,0-1 0 0 0,1 1 0 0 0,-1 0 0 0 0,1 0 0 0 0,-1-1 0 0 0,0 1 0 0 0,1 0 0 0 0,-1-1 0 0 0,1 1 0 0 0,-1 0 0 0 0,1-1 0 0 0,0 1 0 0 0,-1-1 0 0 0,1 1 0 0 0,0-1 0 0 0,-1 1 0 0 0,1-1 1 0 0,0 0-1 0 0,0 1 0 0 0,0-1-2 0 0,41 15 71 0 0,77 16 31 0 0,-116-29-73 0 0,0-1-1 0 0,0 1 0 0 0,0-1 0 0 0,0 1 0 0 0,-1 0 0 0 0,1 0 0 0 0,0 0 0 0 0,-1 0 0 0 0,0 1 0 0 0,1-1 0 0 0,-1 1 0 0 0,0-1 1 0 0,0 1-1 0 0,-1 0 0 0 0,1 0 0 0 0,-1 0 0 0 0,1 0 0 0 0,-1 0 0 0 0,0 0 0 0 0,0 0 0 0 0,0 0 0 0 0,0 0 0 0 0,-1 1 1 0 0,1-1-1 0 0,-1 0 0 0 0,0 1 0 0 0,0-1 0 0 0,0 0 0 0 0,-1 0 0 0 0,1 1 0 0 0,-1-1 0 0 0,0 1-28 0 0,-3 5 95 0 0,-2 0 1 0 0,1-1-1 0 0,-1 0 0 0 0,0 0 0 0 0,-1 0 0 0 0,1-1 1 0 0,-2 0-1 0 0,1 0 0 0 0,-1-1 0 0 0,0 0 0 0 0,0 0 1 0 0,-1-1-1 0 0,1 0 0 0 0,-1-1 0 0 0,0 1 0 0 0,-6 0-95 0 0,-1 2-94 0 0,0-2 0 0 0,0 0 0 0 0,0-1 0 0 0,-1-1 0 0 0,0 0 0 0 0,1-2 0 0 0,-1 1 0 0 0,-12-2 94 0 0,21-7-1699 0 0,8 1-1920 0 0,0 4 1338 0 0,0-2-6218 0 0</inkml:trace>
  <inkml:trace contextRef="#ctx0" brushRef="#br0" timeOffset="9166.202">3312 633 18108 0 0,'0'0'1424'0'0,"0"0"-434"0"0,0 0-178 0 0,0 0-25 0 0,0 0-63 0 0,0 0-99 0 0,0 0-139 0 0,0 0-171 0 0,0 0-110 0 0,0 0-89 0 0,0 0-41 0 0,0 0-22 0 0,-25 21-24 0 0,-78 66-6 0 0,61-29 18 0 0,39-52-48 0 0,0 0 0 0 0,1 0 0 0 0,0 0-1 0 0,1 0 1 0 0,0 0 0 0 0,0 1 0 0 0,0-1-1 0 0,0 0 1 0 0,1 1 0 0 0,0-1 0 0 0,0 0-1 0 0,1 1 1 0 0,0-1 0 0 0,0 0 0 0 0,0 0-1 0 0,1 1 1 0 0,0-1 0 0 0,0 0 0 0 0,1-1-1 0 0,0 1 1 0 0,0 0 0 0 0,0-1 0 0 0,0 1-1 0 0,1-1 1 0 0,0 0 0 0 0,0 0 0 0 0,0-1-1 0 0,1 1 1 0 0,0-1 0 0 0,0 0 0 0 0,0 0-1 0 0,0 0 1 0 0,0-1 0 0 0,1 0 0 0 0,-1 0 0 0 0,1 0-1 0 0,5 1 8 0 0,-2-1 101 0 0,1-1 0 0 0,-1 0 0 0 0,0 0-1 0 0,1-1 1 0 0,-1-1 0 0 0,1 1 0 0 0,-1-1 0 0 0,1-1-1 0 0,-1 0 1 0 0,1 0 0 0 0,-1-1 0 0 0,0 0 0 0 0,0-1-1 0 0,0 0 1 0 0,0 0 0 0 0,0-1 0 0 0,0 0 0 0 0,-1 0-1 0 0,0-1 1 0 0,0 0 0 0 0,0-1 0 0 0,-1 0 0 0 0,1 0-1 0 0,-1 0 1 0 0,-1-1 0 0 0,1 0 0 0 0,-1-1 0 0 0,-1 1-1 0 0,1-1 1 0 0,-1 0 0 0 0,1-3-101 0 0,-1 4 26 0 0,0-1-1 0 0,-1 1 1 0 0,1-1 0 0 0,-1 0 0 0 0,-1-1-1 0 0,0 1 1 0 0,0-1 0 0 0,0 1 0 0 0,-1-1-1 0 0,-1 0 1 0 0,1 0 0 0 0,-1 0-1 0 0,-1 0 1 0 0,0 0 0 0 0,0 0 0 0 0,-1 0-1 0 0,0 1 1 0 0,0-1 0 0 0,-1 0 0 0 0,0 0-1 0 0,-1 1 1 0 0,0-1 0 0 0,0 1 0 0 0,-1-1-1 0 0,0 1 1 0 0,0 1 0 0 0,-1-1 0 0 0,0 1-1 0 0,0-1 1 0 0,-1 1 0 0 0,0 1-1 0 0,0-1 1 0 0,-1 1 0 0 0,0 0 0 0 0,0 1-1 0 0,0-1 1 0 0,-4-1-26 0 0,4 5-117 0 0,-1-1-1 0 0,0 1 1 0 0,0 0-1 0 0,0 0 1 0 0,0 1-1 0 0,0 0 1 0 0,0 1 0 0 0,0-1-1 0 0,0 2 1 0 0,0-1-1 0 0,-1 1 1 0 0,1 0-1 0 0,0 1 1 0 0,1 0-1 0 0,-1 0 1 0 0,0 1 117 0 0,-35 15-3584 0 0,5 5-4084 0 0,23-11-4430 0 0</inkml:trace>
  <inkml:trace contextRef="#ctx0" brushRef="#br0" timeOffset="9468.464">3108 828 10058 0 0,'0'0'5161'0'0,"0"0"-2168"0"0,0 0-1047 0 0,0 0-381 0 0,0 0-255 0 0,0 0-217 0 0,0 0-196 0 0,0 0-217 0 0,0 0-185 0 0,0 0-146 0 0,31-13-112 0 0,96-39-81 0 0,-74 36 0 0 0,-49 16-148 0 0,0 0 0 0 0,0 0-1 0 0,0 0 1 0 0,0 0 0 0 0,0 1-1 0 0,-1-1 1 0 0,1 1-1 0 0,0 0 1 0 0,0 0 0 0 0,-1 1-1 0 0,1-1 1 0 0,0 1-1 0 0,-1 0 1 0 0,0-1 0 0 0,1 1-1 0 0,-1 1 1 0 0,0-1-1 0 0,0 0 1 0 0,0 1 0 0 0,0 0-1 0 0,-1 0 1 0 0,1 0 0 0 0,-1 0-1 0 0,0 0 1 0 0,0 0-1 0 0,0 0 1 0 0,0 1 0 0 0,0 0-8 0 0,3 2 27 0 0,80 38 677 0 0,-1-40 205 0 0,-78-6-182 0 0,-3 1-1962 0 0,0 0-6096 0 0,-2 1-4698 0 0</inkml:trace>
  <inkml:trace contextRef="#ctx0" brushRef="#br0" timeOffset="14563.389">3675 279 40 0 0,'0'0'1083'0'0,"0"0"-270"0"0,0 0 4 0 0,0 0 199 0 0,0 0 209 0 0,0 0 218 0 0,0 0 103 0 0,0 0-66 0 0,0 0-93 0 0,0 0-165 0 0,0 0-151 0 0,-3-2-104 0 0,-11-8-148 0 0,11 8-127 0 0,3 2-122 0 0,0 0-84 0 0,0 0-89 0 0,0 0-90 0 0,0 0-59 0 0,0 0-73 0 0,0 0-54 0 0,0 0-46 0 0,10 14 552 0 0,39 41 948 0 0,34 64-112 0 0,-70-93-1339 0 0,-1 0 1 0 0,-2 1 0 0 0,0 0 0 0 0,-2 1-1 0 0,-1 0 1 0 0,-2 0 0 0 0,0 1 0 0 0,-2 0 0 0 0,-1 5-125 0 0,0-11 35 0 0,-2-1 1 0 0,0 1 0 0 0,-1 0 0 0 0,-2-1 0 0 0,0 1 0 0 0,-1-1 0 0 0,-1 0 0 0 0,-2 0 0 0 0,0-1 0 0 0,-1 1 0 0 0,-1-2-1 0 0,-1 1 1 0 0,0-1 0 0 0,-4 3-36 0 0,-4-1-41 0 0,-1-1-1 0 0,-1-1 0 0 0,0-1 0 0 0,-2 0 1 0 0,0-2-1 0 0,-1-1 0 0 0,0 0 42 0 0,-67 32-992 0 0,57-46-1984 0 0,21-4-7457 0 0,8-1 1836 0 0</inkml:trace>
  <inkml:trace contextRef="#ctx0" brushRef="#br0" timeOffset="15403.838">1645 195 0 0 0,'0'0'547'0'0,"0"0"246"0"0,0 0 114 0 0,0 0 44 0 0,0 0 23 0 0,0 0-12 0 0,0 0 29 0 0,0 0 68 0 0,0 0 84 0 0,-8-11 5672 0 0,-9 21-6504 0 0,1 1-1 0 0,1 0 1 0 0,-1 1 0 0 0,2 0 0 0 0,0 1-1 0 0,0 1 1 0 0,1 1 0 0 0,1-1-1 0 0,1 2 1 0 0,0 0 0 0 0,-7 13-311 0 0,3-4 207 0 0,0 0 0 0 0,2 1 0 0 0,0 1 0 0 0,2 0 0 0 0,1 0 0 0 0,1 1-1 0 0,2 0 1 0 0,0 1 0 0 0,2-1 0 0 0,2 1 0 0 0,0 1 0 0 0,2 19-207 0 0,1-17 220 0 0,2 0 0 0 0,1-1-1 0 0,1 1 1 0 0,2-1 0 0 0,1 0-1 0 0,2-1 1 0 0,0 1 0 0 0,3-2-1 0 0,0 1 1 0 0,2-2 0 0 0,3 5-220 0 0,64 80 860 0 0,-47-80-4414 0 0,-23-29 363 0 0,-4 0-2920 0 0,2-1-5185 0 0</inkml:trace>
  <inkml:trace contextRef="#ctx0" brushRef="#br0" timeOffset="16034.753">4272 607 1072 0 0,'0'0'2109'0'0,"0"0"-568"0"0,0 0-119 0 0,0 0 220 0 0,0 0 210 0 0,0 0 28 0 0,0 0-171 0 0,0 0-330 0 0,0 0-272 0 0,0 0-171 0 0,0 0-117 0 0,0 0-100 0 0,0 0-95 0 0,-20-4-62 0 0,-62-9-40 0 0,81 12-496 0 0,-1 1-1 0 0,1-1 1 0 0,0 1 0 0 0,-1 0 0 0 0,1-1-1 0 0,0 1 1 0 0,-1 0 0 0 0,1 0 0 0 0,0 0-1 0 0,-1 0 1 0 0,1 0 0 0 0,-1 0 0 0 0,1 0-1 0 0,0 1 1 0 0,-1-1 0 0 0,1 0 0 0 0,0 1-1 0 0,-1-1 1 0 0,1 1 0 0 0,0 0 0 0 0,0-1-1 0 0,-1 1 1 0 0,1 0 0 0 0,0 0 0 0 0,0-1-1 0 0,0 1 1 0 0,0 0 0 0 0,0 0 0 0 0,0 0-1 0 0,0 1 1 0 0,0 0-26 0 0,-3 3 151 0 0,-8 12-10 0 0,0 1-1 0 0,1 0 0 0 0,1 0 0 0 0,1 1 0 0 0,1 1 0 0 0,0-1 0 0 0,1 1 0 0 0,2 1 0 0 0,0-1 1 0 0,1 1-1 0 0,0 0 0 0 0,2 0 0 0 0,1 0 0 0 0,1 0 0 0 0,0 0 0 0 0,2 0 0 0 0,1 3-140 0 0,-3-17 30 0 0,0 0 0 0 0,1 0 0 0 0,0 0 0 0 0,1 0 0 0 0,0 0 0 0 0,0 0 0 0 0,0-1 0 0 0,1 1 0 0 0,-1-1 0 0 0,2 1 0 0 0,-1-1 0 0 0,1 0 0 0 0,0 0 0 0 0,0-1 0 0 0,1 1 0 0 0,-1-1 0 0 0,5 4-30 0 0,0-2 73 0 0,1 0 0 0 0,0 0 0 0 0,0-1 0 0 0,1-1 0 0 0,-1 1 0 0 0,1-2 0 0 0,1 1 0 0 0,-1-2 0 0 0,0 1 0 0 0,1-2 0 0 0,0 1 0 0 0,0-2 0 0 0,-1 0 0 0 0,1 0 0 0 0,8-1-73 0 0,0 0 155 0 0,0-2 0 0 0,0 0 0 0 0,0-1 0 0 0,0-1 0 0 0,0-1 0 0 0,-1 0 0 0 0,0-2 0 0 0,0 0 0 0 0,-1-1 0 0 0,4-3-155 0 0,-14 7 62 0 0,0-1 1 0 0,0 0-1 0 0,0 0 1 0 0,-1-1-1 0 0,0 1 1 0 0,0-2-1 0 0,0 1 1 0 0,-1-1-1 0 0,0 0 1 0 0,0 0 0 0 0,-1-1-1 0 0,0 0 1 0 0,0 0-1 0 0,0 0 1 0 0,-1 0-1 0 0,-1-1 1 0 0,1 1-1 0 0,-2-1 1 0 0,1 0 0 0 0,-1 0-1 0 0,0 0 1 0 0,-1 0-1 0 0,0-3-62 0 0,0 2-8 0 0,-1 0-1 0 0,0 0 0 0 0,-1 0 1 0 0,0 0-1 0 0,0 0 0 0 0,-1 1 1 0 0,0-1-1 0 0,-1 0 1 0 0,0 1-1 0 0,-1 0 0 0 0,0 0 1 0 0,0 0-1 0 0,-1 0 0 0 0,0 0 1 0 0,-1 1-1 0 0,0 0 1 0 0,0 0-1 0 0,0 1 0 0 0,-4-3 9 0 0,3 3-135 0 0,-1 0-1 0 0,0 0 0 0 0,0 1 1 0 0,-1 0-1 0 0,0 0 1 0 0,0 1-1 0 0,0 0 0 0 0,-1 1 1 0 0,0 0-1 0 0,1 0 1 0 0,-1 1-1 0 0,-1 0 0 0 0,1 1 1 0 0,0 0-1 0 0,0 1 0 0 0,-4 0 136 0 0,-46 4-3880 0 0,1 12-4359 0 0,41-8-3071 0 0</inkml:trace>
  <inkml:trace contextRef="#ctx0" brushRef="#br0" timeOffset="16433.438">4062 898 7418 0 0,'0'0'2321'0'0,"0"0"-343"0"0,0 0-88 0 0,0 0-67 0 0,0 0-143 0 0,0 0-263 0 0,0 0-338 0 0,0 0-291 0 0,0 0-239 0 0,0 0-142 0 0,0 0-86 0 0,0 0-26 0 0,2 0 45 0 0,167-31 2938 0 0,-134 22-2964 0 0,76-6 79 0 0,-107 16-375 0 0,0 1 0 0 0,0 1-1 0 0,1-1 1 0 0,-1 1 0 0 0,-1-1 0 0 0,1 1 0 0 0,0 0-1 0 0,-1 0 1 0 0,1 1 0 0 0,-1-1 0 0 0,0 1 0 0 0,0 0 0 0 0,-1 0-1 0 0,1 0 1 0 0,-1 0 0 0 0,0 0 0 0 0,0 0 0 0 0,0 1-1 0 0,0-1 1 0 0,-1 1 0 0 0,1 2-18 0 0,6 10 67 0 0,-5-11-33 0 0,0-1 0 0 0,0 1 0 0 0,0-1 0 0 0,1 0 0 0 0,0 0 0 0 0,0 0 0 0 0,0-1 0 0 0,0 1 0 0 0,1-1 0 0 0,0 0 0 0 0,0 0 0 0 0,0-1 0 0 0,0 1 0 0 0,0-1 0 0 0,1 0 0 0 0,-1-1 0 0 0,1 1 1 0 0,0-1-1 0 0,0 0 0 0 0,0-1 0 0 0,0 0 0 0 0,0 0 0 0 0,0 0 0 0 0,1 0 0 0 0,-1-1 0 0 0,1 0-34 0 0,-5 0-1 0 0,-1 1 0 0 0,0-1 0 0 0,1 0 0 0 0,-1 0 0 0 0,1 0 0 0 0,-1 0 0 0 0,0 0 0 0 0,1 0 0 0 0,-1 0 0 0 0,0 0 0 0 0,1-1 0 0 0,-1 1 0 0 0,0-1 0 0 0,1 1 0 0 0,-1-1 1 0 0,0 1-1 0 0,0-1 0 0 0,1 1 0 0 0,-1-1 0 0 0,0 0 0 0 0,0 0 0 0 0,0 0 0 0 0,0 0 0 0 0,0 0 0 0 0,0 0 0 0 0,0 0 0 0 0,0 0 0 0 0,-1 0 0 0 0,1 0 0 0 0,0 0 0 0 0,-1-1 1 0 0,1 1-1 0 0,-1 0 0 0 0,1 0 0 0 0,-1-1 0 0 0,1 1 0 0 0,-1 0 0 0 0,0-1 0 0 0,0 1 0 0 0,0 0 0 0 0,1-1 0 0 0,-1 1 0 0 0,-1-1 0 0 0,1 1 0 0 0,0 0 0 0 0,0-1 0 0 0,0 1 0 0 0,-1 0 1 0 0,1-1-1 0 0,-1 1 0 0 0,1 0 0 0 0,-1 0 0 0 0,1-1 0 0 0,-2 0 1 0 0,-13-32-4012 0 0,5 15-4375 0 0,8 13-3571 0 0</inkml:trace>
  <inkml:trace contextRef="#ctx0" brushRef="#br0" timeOffset="17182.107">4168 180 4537 0 0,'0'0'1795'0'0,"0"0"-257"0"0,0 0 45 0 0,0 0 160 0 0,0 0 0 0 0,0 0-226 0 0,0 0-366 0 0,0 0-338 0 0,0 0-208 0 0,0 0-114 0 0,0 0-47 0 0,0 0 0 0 0,0 0-27 0 0,0 0-7 0 0,0 0-21 0 0,0 0-1 0 0,0 0 16 0 0,0 0 8 0 0,0 0 13 0 0,0 0-13 0 0,-6 15 2310 0 0,-45 39-2372 0 0,39-35-272 0 0,11-19-53 0 0,1 0-2 0 0,0 0-10 0 0,0 0 8 0 0,0 0 1 0 0,0 0-10 0 0,0 0 5 0 0,0 0 10 0 0,11-4 158 0 0,88-83 906 0 0,-89 76-540 0 0,-17 15-33 0 0,-19 17-300 0 0,-23 23-59 0 0,58-39-4375 0 0,-5-6-376 0 0,-1 1-7308 0 0</inkml:trace>
  <inkml:trace contextRef="#ctx0" brushRef="#br0" timeOffset="18519.63">4809 681 9938 0 0,'0'0'1974'0'0,"0"0"-295"0"0,0 0-63 0 0,0 0-41 0 0,0 0-168 0 0,0 0-271 0 0,0 0-303 0 0,0 0-227 0 0,0 0-107 0 0,0 0-40 0 0,0 0-15 0 0,0 0-3 0 0,0 0-24 0 0,3 0-25 0 0,16 3 1080 0 0,-19-3-1224 0 0,0 0-71 0 0,0 0-33 0 0,31 14 2102 0 0,9-13-1456 0 0,143-15 102 0 0,-58 2-376 0 0,-125 12-507 0 0,0 0 9 0 0,0 0 28 0 0,0 0-22 0 0,0 0-8 0 0,0 0-1 0 0,0 0-4 0 0,0 0 2 0 0,0 0-2 0 0,0 0-1 0 0,0 0-11 0 0,0 0 2 0 0,0 0-6 0 0,0 0 20 0 0,0 0-5 0 0,0 0 1 0 0,0 0 4 0 0,0 0-17 0 0,0 0 24 0 0,0 0-12 0 0,0 0-27 0 0,0 0 18 0 0,0 0 7 0 0,0 0 2 0 0,0 0 3 0 0,0 0-2 0 0,0 0 11 0 0,0 0 25 0 0,0 0-35 0 0,0 0-33 0 0,0 0-11 0 0,0 0 24 0 0,0 0 25 0 0,0 0-12 0 0,0 0-35 0 0,0 0 47 0 0,0 0 32 0 0,0 0-26 0 0,0 0-16 0 0,0 0-10 0 0,0 0 6 0 0,0 0-9 0 0,0 0-2 0 0,0 0 4 0 0,0 0 16 0 0,0 0-1 0 0,0 0-18 0 0,0 0 13 0 0,0 0 10 0 0,0 0-4 0 0,0 0-32 0 0,0 0 22 0 0,0 0 10 0 0,0 0 40 0 0,0 0-60 0 0,0 0-4 0 0,0 0 8 0 0,0 0 10 0 0,0 0-17 0 0,0 0 19 0 0,0 0 5 0 0,0 0 9 0 0,0 0-24 0 0,0 0-3 0 0,0 0 10 0 0,0 0 5 0 0,0 0-4 0 0,0 0-23 0 0,0 0 18 0 0,0 0 7 0 0,0 0-5 0 0,0 0-15 0 0,0 0 20 0 0,0 0-1 0 0,0 0-10 0 0,0 0 4 0 0,0 0-13 0 0,0 0 2 0 0,0 0 19 0 0,0 0 2 0 0,0 0-5 0 0,0 0-22 0 0,0 0 19 0 0,0 0-7 0 0,0 0 16 0 0,-6-5-2189 0 0,1 3-5024 0 0,3 2-4868 0 0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9:51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1 738 0 0 0,'0'0'1970'0'0,"0"0"-242"0"0,0 0-6 0 0,0 0 86 0 0,0 0 3 0 0,0 0-152 0 0,0 0-270 0 0,0 0-292 0 0,0 0-209 0 0,0 0-117 0 0,0 0-52 0 0,0 4 2754 0 0,4-4-3068 0 0,2 0-89 0 0,0 1 0 0 0,0-1 1 0 0,0-1-1 0 0,0 1 0 0 0,-1-1 0 0 0,1 0 1 0 0,0 0-1 0 0,0-1 0 0 0,-1 1 1 0 0,1-1-1 0 0,-1-1 0 0 0,1 1 0 0 0,-1-1 1 0 0,1 0-317 0 0,115-126 1449 0 0,-108 111-1191 0 0,-13 18-214 0 0,0 0-18 0 0,0 0-36 0 0,0 0-25 0 0,0 0-25 0 0,20 53 28 0 0,-1 6 39 0 0,-2 0 1 0 0,-3 1-1 0 0,-3 1 0 0 0,-3 0 0 0 0,-2 1 1 0 0,-2-1-1 0 0,-4 33-7 0 0,-4-70 1 0 0,-1 0 1 0 0,-1 0 0 0 0,-1-1-1 0 0,-1 0 1 0 0,-1 0-1 0 0,-1-1 1 0 0,-1 0-1 0 0,-1-1 1 0 0,-1 0 0 0 0,-1-1-1 0 0,0-1 1 0 0,-2 0-1 0 0,0-1 1 0 0,-1 0 0 0 0,0-2-1 0 0,-11 8-1 0 0,27-23 8 0 0,1 0 0 0 0,-1 0-1 0 0,0 0 1 0 0,0 0 0 0 0,1 0 0 0 0,-1 0-1 0 0,0 0 1 0 0,0-1 0 0 0,0 1 0 0 0,0 0-1 0 0,0-1 1 0 0,0 1 0 0 0,0 0 0 0 0,0-1-1 0 0,0 1 1 0 0,0-1 0 0 0,-1 1 0 0 0,1-1-1 0 0,0 0 1 0 0,0 0 0 0 0,0 1 0 0 0,0-1-1 0 0,-1 0 1 0 0,1 0 0 0 0,0 0 0 0 0,0 0-1 0 0,0 0 1 0 0,-1-1 0 0 0,1 1 0 0 0,0 0-1 0 0,0-1 1 0 0,0 1 0 0 0,0 0 0 0 0,-1-1-1 0 0,1 1 1 0 0,0-1 0 0 0,0 0 0 0 0,0 1-1 0 0,0-1 1 0 0,0 0 0 0 0,0 0 0 0 0,1 1-1 0 0,-1-1 1 0 0,0 0 0 0 0,0 0 0 0 0,0 0-1 0 0,1 0 1 0 0,-1 0 0 0 0,1 0 0 0 0,-1 0-1 0 0,1 0 1 0 0,-1-1 0 0 0,1 1 0 0 0,-1 0-1 0 0,1 0 1 0 0,0 0 0 0 0,0 0 0 0 0,0-1-8 0 0,-12-110-54 0 0,13 80 33 0 0,1 19 16 0 0,1 1 0 0 0,0-1 0 0 0,1 1 0 0 0,0 0 0 0 0,1 1 1 0 0,0-1-1 0 0,1 1 0 0 0,0 0 0 0 0,1 0 0 0 0,0 0 0 0 0,1 1 0 0 0,0 0 0 0 0,0 1 0 0 0,1 0 1 0 0,4-3 4 0 0,85-62-229 0 0,-38 42-616 0 0,-34 19-3957 0 0,-5 3-6119 0 0,-15 6 1832 0 0</inkml:trace>
  <inkml:trace contextRef="#ctx0" brushRef="#br0" timeOffset="571.878">27 200 5209 0 0,'0'0'1380'0'0,"0"0"-139"0"0,0 0 150 0 0,0 0 249 0 0,0 0 63 0 0,0 0-175 0 0,0 0-337 0 0,0 0-316 0 0,0 0-179 0 0,0 0-54 0 0,0 0-19 0 0,0 0 19 0 0,0 0 64 0 0,0 13 41 0 0,7 39 15 0 0,-7-51-704 0 0,1 0-1 0 0,-1 0 1 0 0,1 0-1 0 0,0 0 1 0 0,0 0-1 0 0,0 0 1 0 0,-1 0-1 0 0,1 0 1 0 0,0 0-1 0 0,0-1 1 0 0,0 1-1 0 0,0 0 1 0 0,1-1-1 0 0,-1 1 1 0 0,0-1-1 0 0,0 1 0 0 0,0-1 1 0 0,0 1-1 0 0,0-1 1 0 0,1 0-1 0 0,-1 0 1 0 0,0 1-1 0 0,0-1 1 0 0,1 0-1 0 0,-1 0 1 0 0,0 0-1 0 0,0 0 1 0 0,1-1-1 0 0,-1 1 1 0 0,0 0-1 0 0,0 0 1 0 0,0-1-1 0 0,1 1 0 0 0,-1-1-57 0 0,5 0 238 0 0,4-1-16 0 0,0-1 1 0 0,0 0 0 0 0,-1 0 0 0 0,1-1-1 0 0,-1 0 1 0 0,0-1 0 0 0,0 0 0 0 0,0 0 0 0 0,-1-1-1 0 0,1-1-222 0 0,20-11 329 0 0,-14 6-198 0 0,-1 1 0 0 0,0-2 0 0 0,-1 0-1 0 0,0 0 1 0 0,-1-1 0 0 0,-1-1 0 0 0,6-9-131 0 0,10-12 126 0 0,-8 20-124 0 0,-2 64 124 0 0,16 56 297 0 0,0-1-347 0 0,-12-80-1125 0 0,-6-20-8110 0 0,-10-3-2689 0 0</inkml:trace>
  <inkml:trace contextRef="#ctx0" brushRef="#br0" timeOffset="2724.745">932 223 0 0 0,'0'0'631'0'0,"0"0"376"0"0,0 0 236 0 0,0 0 174 0 0,0 0 100 0 0,0 0-20 0 0,0 0-131 0 0,0 0-169 0 0,0 0-166 0 0,0 0-106 0 0,0 0-67 0 0,0 0-21 0 0,-2 11 5591 0 0,-81 51-4988 0 0,15 23-493 0 0,52-59-821 0 0,1 0 0 0 0,0 2 0 0 0,3 0 0 0 0,0 0 1 0 0,1 1-1 0 0,2 0 0 0 0,1 1 0 0 0,2 0 0 0 0,0 0 0 0 0,2 1 1 0 0,2-1-1 0 0,0 1 0 0 0,2 0 0 0 0,2-1 0 0 0,1 8-126 0 0,1-18 123 0 0,2 0-1 0 0,0 0 0 0 0,0-1 1 0 0,2 0-1 0 0,1 0 0 0 0,0-1 1 0 0,1 0-1 0 0,9 12-122 0 0,56 48 1258 0 0,-45-63-490 0 0,-14-32-7260 0 0,-5 8-294 0 0,-5 2-4773 0 0</inkml:trace>
  <inkml:trace contextRef="#ctx0" brushRef="#br0" timeOffset="3533.803">1451 462 2224 0 0,'0'0'1083'0'0,"0"0"87"0"0,0 0 385 0 0,0 0 437 0 0,0 0 249 0 0,0 0-90 0 0,0 0-359 0 0,0 0-423 0 0,0 0-354 0 0,0 0-262 0 0,0 0-166 0 0,0 0-96 0 0,0 0-38 0 0,-33 1 2534 0 0,-17 22-1515 0 0,21-10-1181 0 0,1 1 0 0 0,0 1 0 0 0,1 1 0 0 0,1 1 0 0 0,1 2 0 0 0,-15 13-291 0 0,38-29 9 0 0,1-1 0 0 0,0 0 0 0 0,0 1 0 0 0,0-1 0 0 0,0 1 0 0 0,0 0 0 0 0,1-1 0 0 0,-1 1 0 0 0,1 0 0 0 0,-1-1 0 0 0,1 1 0 0 0,0 0 0 0 0,0 0 0 0 0,0-1 0 0 0,1 1 0 0 0,-1 0 0 0 0,1-1 0 0 0,-1 1 0 0 0,1 0 0 0 0,0-1 0 0 0,0 1 0 0 0,0-1 0 0 0,0 1 0 0 0,1-1 0 0 0,-1 0 0 0 0,2 2-9 0 0,58 29 337 0 0,-49-31-300 0 0,0 2-1 0 0,-1-1 1 0 0,1 1 0 0 0,0 1-1 0 0,-1 0 1 0 0,0 0-1 0 0,0 1 1 0 0,-1 1 0 0 0,10 7-37 0 0,-18-11 18 0 0,0-1 0 0 0,0 0 0 0 0,0 1 0 0 0,-1 0 0 0 0,1-1 0 0 0,-1 1 0 0 0,0 0 0 0 0,0 0 0 0 0,0 0 0 0 0,0 0 0 0 0,0 0 0 0 0,0 0 0 0 0,-1 0 0 0 0,0 0 0 0 0,1 0 0 0 0,-1 0 0 0 0,0 0 0 0 0,-1 0 0 0 0,1 0 0 0 0,0 0 0 0 0,-1 1 0 0 0,0-1 0 0 0,0 0 0 0 0,0-1 0 0 0,0 1 0 0 0,0 0 0 0 0,0 0 0 0 0,-1 0 0 0 0,0-1 0 0 0,1 1 0 0 0,-1-1 0 0 0,0 1 0 0 0,0-1 0 0 0,-1 1-18 0 0,-84 72 375 0 0,82-72-382 0 0,-8 5 24 0 0,1-1 0 0 0,-1 0-1 0 0,-1-1 1 0 0,1-1 0 0 0,-1 0 0 0 0,0 0 0 0 0,0-2 0 0 0,-1 0 0 0 0,1 0 0 0 0,-1-1 0 0 0,0-1-1 0 0,-14-1-16 0 0,28-1-40 0 0,0 0-1 0 0,0-1 1 0 0,0 1-1 0 0,0-1 0 0 0,0 1 1 0 0,0-1-1 0 0,0 1 1 0 0,0-1-1 0 0,1 1 1 0 0,-1-1-1 0 0,1 0 0 0 0,-1 1 1 0 0,1-1-1 0 0,0 0 1 0 0,-1 1-1 0 0,1-1 0 0 0,0 0 1 0 0,0 0-1 0 0,0 1 1 0 0,0-1-1 0 0,1 0 0 0 0,-1 1 1 0 0,0-1-1 0 0,1 0 1 0 0,-1 1-1 0 0,1-1 0 0 0,0 0 1 0 0,-1 1-1 0 0,1-1 1 0 0,0 1-1 0 0,0-1 0 0 0,0 1 1 0 0,0 0-1 0 0,1-1 41 0 0,37-47-2352 0 0,-9 22-5943 0 0,-21 22-2977 0 0</inkml:trace>
  <inkml:trace contextRef="#ctx0" brushRef="#br0" timeOffset="3771.2">1624 738 10018 0 0,'0'0'862'0'0,"0"0"-180"0"0,0 0 227 0 0,0 0 336 0 0,0 0 221 0 0,0 0-22 0 0,0 0-228 0 0,0 0-309 0 0,0 0-245 0 0,0 0-195 0 0,0 0-133 0 0,0 0-64 0 0,0 0-53 0 0,-2 26-22 0 0,-12 113 174 0 0,14-131-457 0 0,-1-2-625 0 0,-3-5-7965 0 0,3-1-2002 0 0</inkml:trace>
  <inkml:trace contextRef="#ctx0" brushRef="#br0" timeOffset="4059.479">1645 274 15275 0 0,'0'0'1729'0'0,"0"0"-569"0"0,0 0-256 0 0,0 0 8 0 0,0 0-40 0 0,0 0-103 0 0,0 0-273 0 0,0 0-312 0 0,0 0-360 0 0,0 0-176 0 0,0 0-32 0 0,0 0-73 0 0,0 0-47 0 0,0 0-384 0 0,20 48-1080 0 0,-20-30-3185 0 0,2-3-6930 0 0</inkml:trace>
  <inkml:trace contextRef="#ctx0" brushRef="#br0" timeOffset="4404.614">1845 837 12163 0 0,'0'0'1417'0'0,"0"0"-634"0"0,0 0-96 0 0,0 0 301 0 0,0 0 278 0 0,0 0 69 0 0,0 0-159 0 0,0 0-291 0 0,0 0-274 0 0,0 0-185 0 0,0 0-121 0 0,0 0-65 0 0,8-9-24 0 0,55-82 399 0 0,30-36-410 0 0,-92 126-155 0 0,-1 1-81 0 0,0 1 0 0 0,1-1 0 0 0,-1 1 0 0 0,0-1 1 0 0,0 0-1 0 0,0 1 0 0 0,1-1 0 0 0,-1 1 0 0 0,0-1 0 0 0,0 0 0 0 0,1 1 1 0 0,-1-1-1 0 0,0 0 0 0 0,1 1 0 0 0,-1-1 0 0 0,0 0 0 0 0,1 1 0 0 0,-1-1 1 0 0,1 0-1 0 0,-1 0 0 0 0,0 0 0 0 0,1 1 0 0 0,-1-1 0 0 0,1 0 0 0 0,-1 0 1 0 0,1 0-1 0 0,-1 0 0 0 0,1 0 0 0 0,-1 0 0 0 0,1 0 0 0 0,-1 0 0 0 0,0 0 1 0 0,1 0-1 0 0,-1 0 0 0 0,1 0 0 0 0,-1 0 0 0 0,1 0 0 0 0,-1 0 0 0 0,1 0 1 0 0,-1-1-1 0 0,0 1 0 0 0,1 0 0 0 0,-1 0 0 0 0,1 0 0 0 0,-1-1 0 0 0,0 1 1 0 0,1 0-1 0 0,-1-1 0 0 0,0 1 0 0 0,1 0 0 0 0,-1-1 0 0 0,0 1 31 0 0,-1 6 11 0 0,1 1-1 0 0,-1-1 1 0 0,1 1-1 0 0,0-1 1 0 0,1 0 0 0 0,0 1-1 0 0,0-1 1 0 0,0 1-1 0 0,0-1 1 0 0,1 0-1 0 0,0 0 1 0 0,1 0-1 0 0,-1 0 1 0 0,1 0-1 0 0,0-1 1 0 0,1 1 0 0 0,-1-1-1 0 0,1 1 1 0 0,0-1-1 0 0,0-1 1 0 0,1 1-1 0 0,0-1 1 0 0,-1 1-1 0 0,2-1 1 0 0,-1 0-1 0 0,0-1 1 0 0,1 0-1 0 0,-1 1 1 0 0,1-2 0 0 0,0 1-1 0 0,2 0-10 0 0,-1-3 198 0 0,1-1 1 0 0,-1 0-1 0 0,1-1 0 0 0,-1 1 0 0 0,0-1 1 0 0,0-1-1 0 0,0 1 0 0 0,0-1 1 0 0,0 0-1 0 0,-1-1 0 0 0,1 0 0 0 0,-1 0 1 0 0,0 0-1 0 0,0-1 0 0 0,0 0 1 0 0,-1 0-1 0 0,0 0 0 0 0,0-1 0 0 0,0 1 1 0 0,-1-1-1 0 0,1 0 0 0 0,1-5-198 0 0,-1 3 41 0 0,-1 0 0 0 0,0-1-1 0 0,0 1 1 0 0,-1-1-1 0 0,0 0 1 0 0,-1 0-1 0 0,0 0 1 0 0,0 0 0 0 0,-1-1-1 0 0,0 1 1 0 0,-1 0-1 0 0,0-1 1 0 0,0 1 0 0 0,-1 0-1 0 0,0 0 1 0 0,-1-1-41 0 0,-8 9-5627 0 0,9 1 3660 0 0,-1 0-8563 0 0</inkml:trace>
  <inkml:trace contextRef="#ctx0" brushRef="#br0" timeOffset="4854.928">2687 484 15427 0 0,'0'0'1481'0'0,"0"0"-449"0"0,0 0-92 0 0,0 0 82 0 0,0 0 15 0 0,0 0-71 0 0,0 0-194 0 0,0 0-220 0 0,0 0-151 0 0,0 0-99 0 0,0 0-97 0 0,0 0-73 0 0,0 0-56 0 0,-10-1-58 0 0,-28 1-24 0 0,35 1 5 0 0,1 0-1 0 0,0 0 1 0 0,0 1-1 0 0,0-1 1 0 0,0 0 0 0 0,0 1-1 0 0,0-1 1 0 0,0 1-1 0 0,0 0 1 0 0,0-1-1 0 0,1 1 1 0 0,-1 0 0 0 0,1 0-1 0 0,-1 0 1 0 0,1 0-1 0 0,0 1 1 0 0,0-1-1 0 0,0 0 1 0 0,0 0 0 0 0,0 1-1 0 0,1-1 1 0 0,-1 1-1 0 0,0 1 2 0 0,-1 3 1 0 0,-4 6-14 0 0,1 0 1 0 0,0 1-1 0 0,1 0 0 0 0,1 0 0 0 0,0 0 0 0 0,1 1 0 0 0,1-1 1 0 0,0 0-1 0 0,0 1 0 0 0,2-1 0 0 0,0 1 0 0 0,0-1 0 0 0,2 1 13 0 0,-2-10 5 0 0,1 0-1 0 0,0 0 0 0 0,0 0 0 0 0,0 0 0 0 0,0 0 0 0 0,1-1 0 0 0,0 1 0 0 0,0-1 0 0 0,0 0 0 0 0,0 0 0 0 0,1 0 0 0 0,0 0 0 0 0,-1-1 0 0 0,1 1 0 0 0,1-1 0 0 0,-1 0 0 0 0,0 0 0 0 0,1 0 0 0 0,0-1 0 0 0,-1 0 1 0 0,1 0-1 0 0,0 0 0 0 0,0 0 0 0 0,0-1 0 0 0,0 0 0 0 0,0 0 0 0 0,1 0 0 0 0,2-1-4 0 0,2 0 186 0 0,-1-1 0 0 0,1 0 0 0 0,0-1 0 0 0,-1 0 0 0 0,1-1 0 0 0,-1 0 0 0 0,0-1 0 0 0,0 1-1 0 0,0-2 1 0 0,0 1 0 0 0,-1-1 0 0 0,0-1 0 0 0,0 1 0 0 0,0-1 0 0 0,0-1 0 0 0,2-2-186 0 0,-3 4 62 0 0,-1-1 0 0 0,1 1 0 0 0,-1-1-1 0 0,0 0 1 0 0,0-1 0 0 0,-1 1 0 0 0,0-1 0 0 0,0 0 0 0 0,0 0-1 0 0,-1-1 1 0 0,0 0 0 0 0,-1 1 0 0 0,1-1 0 0 0,-2 0 0 0 0,1-1-1 0 0,-1 1 1 0 0,0 0 0 0 0,-1-1 0 0 0,0 1 0 0 0,0-1 0 0 0,-1 1-1 0 0,0-1 1 0 0,0 1 0 0 0,-1-1 0 0 0,-1 1 0 0 0,1-1 0 0 0,-1 1-1 0 0,0 0 1 0 0,-1-1 0 0 0,0 1 0 0 0,0 1 0 0 0,-1-1 0 0 0,-4-6-62 0 0,4 9-167 0 0,-1 1 0 0 0,1-1 0 0 0,-1 1 0 0 0,0 0 0 0 0,0 0 1 0 0,-1 1-1 0 0,1-1 0 0 0,-1 1 0 0 0,0 0 0 0 0,1 1 0 0 0,-1 0 1 0 0,0-1-1 0 0,-1 2 0 0 0,1-1 0 0 0,0 1 0 0 0,-1 0 0 0 0,1 0 0 0 0,0 1 1 0 0,-1 0-1 0 0,1 0 0 0 0,-1 0 0 0 0,1 1 0 0 0,0 0 0 0 0,-1 0 1 0 0,1 1-1 0 0,0 0 0 0 0,0 0 0 0 0,0 0 0 0 0,-5 3 167 0 0,-34 17-6317 0 0,33-15 1856 0 0,-6 4-7794 0 0</inkml:trace>
  <inkml:trace contextRef="#ctx0" brushRef="#br0" timeOffset="5516.154">2517 705 6609 0 0,'0'0'4801'0'0,"0"0"-2153"0"0,0 0-813 0 0,0 0-88 0 0,0 0-107 0 0,0 0-162 0 0,0 0-195 0 0,0 0-243 0 0,0 0-220 0 0,0 0-189 0 0,0 0-166 0 0,0 0-163 0 0,0 0-85 0 0,31-14-57 0 0,91-43-48 0 0,-80 44 58 0 0,8 74 318 0 0,-47-55-424 0 0,1 0 0 0 0,0-1 1 0 0,0 0-1 0 0,1 1 0 0 0,-1-2 0 0 0,1 1 1 0 0,0 0-1 0 0,1-1 0 0 0,-1 0 1 0 0,1 0-1 0 0,0-1 0 0 0,0 1 1 0 0,0-1-1 0 0,0-1 0 0 0,0 1 0 0 0,1-1 1 0 0,-1 0-1 0 0,1-1 0 0 0,-1 1 1 0 0,1-1-1 0 0,0 0 0 0 0,0-1 1 0 0,3 0-65 0 0,-1 1-213 0 0,9-2 1234 0 0,-15-3-5884 0 0,-3 1-511 0 0,0 3-6681 0 0</inkml:trace>
  <inkml:trace contextRef="#ctx0" brushRef="#br0" timeOffset="5940.35">3079 171 9754 0 0,'0'0'2313'0'0,"0"0"-452"0"0,0 0-243 0 0,0 0-48 0 0,0 0-53 0 0,0 0-123 0 0,0 0-239 0 0,0 0-300 0 0,0 0-250 0 0,0 0-197 0 0,0 0-113 0 0,0 0-40 0 0,-4-3-22 0 0,1 0-197 0 0,3 3-25 0 0,0 1 0 0 0,0-1 1 0 0,0 1-1 0 0,0-1 0 0 0,0 0 1 0 0,0 1-1 0 0,0-1 1 0 0,0 0-1 0 0,0 1 0 0 0,0-1 1 0 0,0 1-1 0 0,-1-1 0 0 0,1 0 1 0 0,0 1-1 0 0,0-1 0 0 0,0 0 1 0 0,0 1-1 0 0,-1-1 0 0 0,1 0 1 0 0,0 1-1 0 0,0-1 0 0 0,-1 0 1 0 0,1 1-1 0 0,0-1 1 0 0,-1 0-1 0 0,1 0 0 0 0,0 1 1 0 0,-1-1-1 0 0,1 0 0 0 0,0 0 1 0 0,-1 0-1 0 0,1 0 0 0 0,0 1 1 0 0,-1-1-1 0 0,1 0 0 0 0,0 0 1 0 0,-1 0-1 0 0,1 0 0 0 0,-1 0 1 0 0,1 0-1 0 0,0 0 1 0 0,-1 0-1 0 0,1 0 0 0 0,-1 0 1 0 0,1 0-1 0 0,0 0 0 0 0,-1 0 1 0 0,1 0-1 0 0,-1-1 0 0 0,1 1 1 0 0,0 0-1 0 0,-1 0 0 0 0,1 0 1 0 0,0-1-1 0 0,-1 1 0 0 0,1 0 1 0 0,0 0-1 0 0,0-1 1 0 0,-1 1-1 0 0,1 0 0 0 0,0 0 1 0 0,0-1-1 0 0,-1 1-11 0 0,0 19 211 0 0,1 0 1 0 0,1 0-1 0 0,0 0 1 0 0,2 0-1 0 0,0 0 1 0 0,1-1-1 0 0,1 1 1 0 0,0-1-1 0 0,9 18-211 0 0,15 33 294 0 0,57 169 264 0 0,-82-221-541 0 0,-1 0 0 0 0,-1 0 0 0 0,0 1-1 0 0,-1-1 1 0 0,-1 0 0 0 0,-1 1 0 0 0,0-1 0 0 0,-1 0 0 0 0,-1 1-1 0 0,-1-1 1 0 0,0 0 0 0 0,-1-1 0 0 0,-3 7-17 0 0,0-7-22 0 0,0-1 0 0 0,-1 0 0 0 0,0 0 0 0 0,-1-1 0 0 0,-1 0 0 0 0,0-1 0 0 0,-1 0 0 0 0,0-1 0 0 0,-1 0-1 0 0,-1-1 1 0 0,0-1 0 0 0,0 0 0 0 0,-1-1 0 0 0,0 0 0 0 0,0-1 0 0 0,-1-1 0 0 0,-16 5 22 0 0,12-10-1127 0 0,17-2-2393 0 0,1-2-3351 0 0,2-4-5289 0 0</inkml:trace>
  <inkml:trace contextRef="#ctx0" brushRef="#br0" timeOffset="6641.576">3734 572 6705 0 0,'0'0'2416'0'0,"0"0"-536"0"0,0 0-172 0 0,0 0 94 0 0,0 0 18 0 0,0 0-150 0 0,0 0-328 0 0,0 0-386 0 0,0 0-297 0 0,0 0-200 0 0,0 0-151 0 0,0 0-67 0 0,0 0-38 0 0,-23 3-22 0 0,-72 13-4 0 0,36 17 49 0 0,47-21-170 0 0,0-3-47 0 0,0 2 1 0 0,1 0-1 0 0,0 0 0 0 0,1 1 1 0 0,0 0-1 0 0,1 1 1 0 0,1 0-1 0 0,0 0 0 0 0,0 1 1 0 0,1 0-1 0 0,1 0 1 0 0,0 1-1 0 0,1-1 0 0 0,1 1 1 0 0,0 1-1 0 0,1-1 1 0 0,1 0-1 0 0,0 1 0 0 0,1 0 1 0 0,1-1-1 0 0,0 1-9 0 0,2-10 5 0 0,0-1 1 0 0,0 1-1 0 0,0-1 0 0 0,0 1 0 0 0,1-1 0 0 0,0 0 1 0 0,0 0-1 0 0,1-1 0 0 0,-1 1 0 0 0,1 0 0 0 0,0-1 1 0 0,0 0-1 0 0,0 0 0 0 0,1 0 0 0 0,-1-1 0 0 0,1 1 1 0 0,0-1-1 0 0,0 0 0 0 0,0-1 0 0 0,1 1 0 0 0,-1-1 1 0 0,0 0-1 0 0,1 0 0 0 0,3 0-5 0 0,7 2 97 0 0,0-1 0 0 0,0 0 0 0 0,0-1 0 0 0,0-1 0 0 0,0 0 0 0 0,0-1 0 0 0,0-1-1 0 0,6-2-96 0 0,0-1 245 0 0,-1-1 0 0 0,0-2-1 0 0,0 0 1 0 0,0-1-1 0 0,-1-1 1 0 0,0-1-1 0 0,-1 0 1 0 0,0-2-1 0 0,0 0 1 0 0,-1-1-1 0 0,-1-1 1 0 0,-1-1-1 0 0,0 0 1 0 0,11-15-245 0 0,-20 23 30 0 0,0-1 0 0 0,0 0 0 0 0,-1-1 0 0 0,0 1 1 0 0,-1-1-1 0 0,0-1 0 0 0,0 1 0 0 0,-1-1 0 0 0,-1 1 0 0 0,1-1 0 0 0,-1 0 0 0 0,-1 0 1 0 0,0-1-1 0 0,0 1 0 0 0,-1 0 0 0 0,-1-1 0 0 0,0 1 0 0 0,0-1 0 0 0,-1 1 1 0 0,0 0-1 0 0,0-1 0 0 0,-2 1 0 0 0,1 0 0 0 0,-1 0 0 0 0,0 0 0 0 0,-1 1 0 0 0,-1-1 1 0 0,1 1-1 0 0,-1 0 0 0 0,-1 0 0 0 0,0 0 0 0 0,0 1 0 0 0,0 0 0 0 0,-1 0 1 0 0,0 0-1 0 0,-1 1 0 0 0,0 0 0 0 0,0 1 0 0 0,-1 0 0 0 0,1 0 0 0 0,-1 1 0 0 0,-1-1-30 0 0,1 3-106 0 0,0 0 0 0 0,0 0 0 0 0,0 1 0 0 0,0 1 0 0 0,-1-1 1 0 0,1 1-1 0 0,-1 1 0 0 0,1 0 0 0 0,0 0 0 0 0,-1 1 0 0 0,1 0 0 0 0,-1 1 0 0 0,1 0 0 0 0,0 0 0 0 0,0 1 0 0 0,-7 3 106 0 0,-79 47-7501 0 0,76-40-3912 0 0</inkml:trace>
  <inkml:trace contextRef="#ctx0" brushRef="#br0" timeOffset="7008.992">3405 907 12139 0 0,'0'0'1665'0'0,"0"0"-275"0"0,0 0 93 0 0,0 0 96 0 0,0 0-67 0 0,0 0-210 0 0,0 0-299 0 0,0 0-263 0 0,0 0-191 0 0,0 0-118 0 0,0 0-79 0 0,0 0-62 0 0,18-15-25 0 0,61-49-8 0 0,15 11 499 0 0,-80 45-600 0 0,0 0 0 0 0,1 1 0 0 0,0 0 0 0 0,1 2-1 0 0,-1 0 1 0 0,1 0 0 0 0,0 2 0 0 0,0 0-1 0 0,0 0 1 0 0,3 2-156 0 0,8 38 95 0 0,-23-31-69 0 0,-1 0 0 0 0,1 0 0 0 0,0 0 1 0 0,0 0-1 0 0,0-1 0 0 0,1 0 0 0 0,0 0 0 0 0,0 0 1 0 0,0 0-1 0 0,1-1 0 0 0,-1 0 0 0 0,1 0 0 0 0,0 0 1 0 0,0-1-1 0 0,0 0 0 0 0,1 0 0 0 0,-1-1 0 0 0,1 0 1 0 0,0 0-1 0 0,0 0 0 0 0,-1-1 0 0 0,1 0 0 0 0,0 0 0 0 0,0-1 1 0 0,4 0-27 0 0,6 1 143 0 0,-10 0-82 0 0,0-1 0 0 0,0 0 0 0 0,0 0 0 0 0,0 0 0 0 0,0-1 1 0 0,0 0-1 0 0,0 0 0 0 0,-1-1 0 0 0,1 1 0 0 0,0-2 0 0 0,-1 1 0 0 0,1-1 0 0 0,5-3-61 0 0,-10-20-1540 0 0,-9 15-856 0 0,2 3-2345 0 0,2 6 881 0 0,-2-2-8648 0 0</inkml:trace>
  <inkml:trace contextRef="#ctx0" brushRef="#br0" timeOffset="7432.498">3708 167 7258 0 0,'0'0'5443'0'0,"0"0"-2621"0"0,0 0-929 0 0,0 0-112 0 0,0 0-143 0 0,0 0-266 0 0,0 0-271 0 0,0 0-243 0 0,0 0-188 0 0,0 0-161 0 0,0 0-150 0 0,0 0-99 0 0,0 0-88 0 0,-7 3-44 0 0,-23 10-29 0 0,30-13-95 0 0,-1 0 0 0 0,0 1 0 0 0,1-1 0 0 0,-1 0 0 0 0,1 0 0 0 0,-1 0 0 0 0,0 1 0 0 0,1-1 0 0 0,-1 0 0 0 0,1 0 0 0 0,-1 1 0 0 0,1-1-1 0 0,-1 1 1 0 0,1-1 0 0 0,-1 0 0 0 0,1 1 0 0 0,0-1 0 0 0,-1 1 0 0 0,1-1 0 0 0,-1 1 0 0 0,1-1 0 0 0,0 1 0 0 0,0-1 0 0 0,-1 1 0 0 0,1 0 0 0 0,0-1 0 0 0,0 1 0 0 0,0-1 0 0 0,-1 1 0 0 0,1 0 0 0 0,0-1 0 0 0,0 1 0 0 0,0-1 0 0 0,0 1 0 0 0,0 0 0 0 0,0-1 0 0 0,0 1 0 0 0,1-1 0 0 0,-1 1-1 0 0,0 0 1 0 0,0-1 0 0 0,0 1 0 0 0,1-1 0 0 0,-1 1 0 0 0,0-1 0 0 0,1 1 0 0 0,-1 0 0 0 0,0-1 0 0 0,1 1 0 0 0,-1-1 0 0 0,0 0 0 0 0,1 1 0 0 0,-1-1 0 0 0,1 1 0 0 0,-1-1 0 0 0,1 0 0 0 0,-1 1 0 0 0,1-1 0 0 0,-1 0 0 0 0,1 0 0 0 0,0 1 0 0 0,-1-1 0 0 0,1 0 0 0 0,-1 0 0 0 0,1 0 0 0 0,0 0-1 0 0,-1 0 1 0 0,1 1 0 0 0,0-1-4 0 0,2-1 44 0 0,1 1 0 0 0,-1 0-1 0 0,1-1 1 0 0,-1 1-1 0 0,0-1 1 0 0,1 0-1 0 0,-1 0 1 0 0,0-1 0 0 0,0 1-1 0 0,0-1 1 0 0,0 1-1 0 0,0-1 1 0 0,0 0 0 0 0,0 0-1 0 0,-1 0 1 0 0,1 0-1 0 0,-1-1 1 0 0,1 1-1 0 0,-1-1-43 0 0,25-19 317 0 0,-62 22 128 0 0,-7 20-1302 0 0,42-19 424 0 0,23-1-5101 0 0,-13-1-982 0 0,-1-2-5465 0 0</inkml:trace>
  <inkml:trace contextRef="#ctx0" brushRef="#br0" timeOffset="8139.583">3972 46 9282 0 0,'0'0'3430'0'0,"0"0"-1133"0"0,0 0-540 0 0,0 0-98 0 0,0 0-89 0 0,0 0-216 0 0,0 0-253 0 0,0 0-279 0 0,0 0-222 0 0,0 0-144 0 0,0 0-120 0 0,0 0-87 0 0,0 0-74 0 0,-2-8-63 0 0,-2-21 1 0 0,5 28-88 0 0,0 0 0 0 0,0 1-1 0 0,0-1 1 0 0,0 0-1 0 0,0 1 1 0 0,0-1-1 0 0,0 0 1 0 0,1 1 0 0 0,-1-1-1 0 0,0 1 1 0 0,0 0-1 0 0,0-1 1 0 0,1 1-1 0 0,-1 0 1 0 0,0 0 0 0 0,0 0-1 0 0,1 0 1 0 0,-1 0-1 0 0,0 0 1 0 0,0 0-1 0 0,0 0 1 0 0,1 0 0 0 0,-1 1-1 0 0,0-1 1 0 0,0 0-1 0 0,0 1 1 0 0,1-1 0 0 0,-1 1-1 0 0,1 0-24 0 0,-1-1 37 0 0,86 13 1043 0 0,-74-12-996 0 0,1 0 0 0 0,0 0 0 0 0,0 2 0 0 0,-1-1 0 0 0,1 2 0 0 0,-1 0 0 0 0,0 0 0 0 0,0 2 0 0 0,0-1 0 0 0,-1 1 0 0 0,10 7-84 0 0,-16-5 32 0 0,0 0 0 0 0,0 0 0 0 0,-1 0 0 0 0,0 1 0 0 0,0 0 0 0 0,-1 0 0 0 0,0 0 0 0 0,-1 0 1 0 0,0 1-1 0 0,0 0 0 0 0,-1-1 0 0 0,-1 1 0 0 0,1 0 0 0 0,-2 0 0 0 0,1 0 0 0 0,-1 0 0 0 0,-1 0 0 0 0,0 0 0 0 0,-2 9-32 0 0,2 18 51 0 0,-10 202-61 0 0,4 64 48 0 0,-22-121-58 0 0,17-115 51 0 0,-2 25 21 0 0,14-91-32 0 0,0-1 7 0 0,0 0 20 0 0,0 0 31 0 0,0 0-20 0 0,0 0-4 0 0,0 0 9 0 0,0 0 25 0 0,0 0 4 0 0,-23-4 871 0 0,-107 19-935 0 0,102-12-155 0 0,-67 5-2475 0 0,93-12-7443 0 0,2 0-2892 0 0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0:11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4561 0 0,'0'0'1527'0'0,"0"0"-257"0"0,0 0-17 0 0,0 0 163 0 0,0 0 135 0 0,0 0-6 0 0,0 0-174 0 0,0 0-246 0 0,0 0-204 0 0,0 0-165 0 0,0 0-45 0 0,2 7 4115 0 0,55 4-1851 0 0,241-28-486 0 0,-121 1-1810 0 0,-177 13-2182 0 0,0 2 950 0 0,0 1-177 0 0,0 0-247 0 0,-9 0-11079 0 0,5 0 747 0 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0:12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2889 0 0,'0'0'2099'0'0,"0"0"27"0"0,0 0 63 0 0,0 0-34 0 0,0 0-210 0 0,0 0-293 0 0,0 0-334 0 0,0 0-278 0 0,0 0-186 0 0,0 0-113 0 0,0 0-74 0 0,0 0-52 0 0,0 0-33 0 0,0 18 3747 0 0,11-14-3950 0 0,1 1 0 0 0,-1-2 1 0 0,1 0-1 0 0,0 0 0 0 0,0-1 0 0 0,0 0 0 0 0,0-1 0 0 0,0-1 0 0 0,11 0-379 0 0,155-8 1157 0 0,65-7-346 0 0,-243 15-809 0 0,0 0 2 0 0,0 0-19 0 0,0 0-14 0 0,0 0-5 0 0,0 0-3 0 0,0 0 2 0 0,0 0-9 0 0,0 0-24 0 0,0 0-15 0 0,0 0-25 0 0,0 0-45 0 0,0 0-54 0 0,0 0-59 0 0,0-4-1560 0 0,-1-3-819 0 0,3 3-7251 0 0,3-3-2244 0 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23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53 242 0 0 0,'0'0'1075'0'0,"0"0"112"0"0,0 0 213 0 0,0 0 234 0 0,0 0 94 0 0,0 0-50 0 0,0 0-160 0 0,0 0-222 0 0,0 0-216 0 0,0 0-154 0 0,0 0-146 0 0,5-1-125 0 0,57 5 3319 0 0,-53 5-3798 0 0,1 0 0 0 0,0 0 1 0 0,0-2-1 0 0,1 1 0 0 0,0-1 0 0 0,1-1 1 0 0,0 0-1 0 0,-1-1 0 0 0,2 0 1 0 0,-1 0-1 0 0,1-2 0 0 0,-1 1 1 0 0,1-2-1 0 0,0 0 0 0 0,0 0 0 0 0,0-1 1 0 0,0-1-1 0 0,0 0 0 0 0,0-1 1 0 0,1 0-1 0 0,-2-1 0 0 0,1 0 0 0 0,0-1 1 0 0,0-1-1 0 0,-1 0 0 0 0,6-3-176 0 0,-10 4 63 0 0,1-1-1 0 0,-1 0 1 0 0,1 0-1 0 0,-1-1 1 0 0,-1-1-1 0 0,1 1 1 0 0,-1-1-1 0 0,0 0 1 0 0,0-1-1 0 0,0 1 0 0 0,-1-1 1 0 0,0-1-1 0 0,-1 1 1 0 0,0-1-1 0 0,0 0 1 0 0,0 0-1 0 0,-1-1 1 0 0,0 1-1 0 0,-1-1 1 0 0,0 0-1 0 0,0 0 1 0 0,-1 0-1 0 0,0 0 1 0 0,-1-1-1 0 0,1-4-62 0 0,-3 9-6 0 0,1 0 0 0 0,0 0 1 0 0,-1 0-1 0 0,0 0 0 0 0,0 1 0 0 0,0-1 0 0 0,-1 0 0 0 0,0 0 1 0 0,0 1-1 0 0,0-1 0 0 0,0 1 0 0 0,-1-1 0 0 0,1 1 1 0 0,-1 0-1 0 0,0 0 0 0 0,-1 0 0 0 0,1 1 0 0 0,-1-1 0 0 0,1 1 1 0 0,-1 0-1 0 0,0 0 0 0 0,0 0 0 0 0,-1 0 0 0 0,1 1 1 0 0,-1 0-1 0 0,1 0 0 0 0,-1 0 0 0 0,1 0 0 0 0,-6-1 6 0 0,1 1-45 0 0,-1 0-1 0 0,0 0 1 0 0,0 0-1 0 0,0 1 1 0 0,0 1-1 0 0,0 0 1 0 0,0 0-1 0 0,0 1 1 0 0,0 0-1 0 0,0 1 1 0 0,0 0-1 0 0,0 1 1 0 0,1 0 0 0 0,-8 3 45 0 0,9-3-7 0 0,-1 0 1 0 0,0 1 0 0 0,1 0-1 0 0,0 1 1 0 0,0 0 0 0 0,0 0-1 0 0,0 1 1 0 0,1 0 0 0 0,0 0-1 0 0,0 1 1 0 0,1 0-1 0 0,0 0 1 0 0,0 0 0 0 0,1 1-1 0 0,0 0 1 0 0,0 0 0 0 0,0 0-1 0 0,1 1 1 0 0,1 0 0 0 0,-1 1 6 0 0,-1 14 102 0 0,2 0 0 0 0,1 1-1 0 0,0-1 1 0 0,2 1 0 0 0,1-1 0 0 0,1 0 0 0 0,3 14-102 0 0,3 74 514 0 0,-7-88-451 0 0,0 0 0 0 0,-2 0 1 0 0,-1 0-1 0 0,-1 0 0 0 0,-1 0 1 0 0,-1 0-1 0 0,0-1 1 0 0,-2 0-1 0 0,-1 0 0 0 0,-1 0 1 0 0,-1-1-1 0 0,-1-1 0 0 0,-1 0 1 0 0,-11 16-64 0 0,11-22 25 0 0,7-8-1 0 0,-1 1 1 0 0,0-1 0 0 0,0 0-1 0 0,0 0 1 0 0,-1-1 0 0 0,1 0 0 0 0,-2 0-1 0 0,1-1 1 0 0,-1 0 0 0 0,1 0-1 0 0,-2 0 1 0 0,-7 2-25 0 0,17-7-34 0 0,-1 0 1 0 0,0-1-1 0 0,0 1 0 0 0,0 0 1 0 0,0-1-1 0 0,0 1 0 0 0,0 0 1 0 0,0 0-1 0 0,1-1 0 0 0,-1 1 1 0 0,0 0-1 0 0,0-1 0 0 0,0 1 1 0 0,0 0-1 0 0,0-1 0 0 0,0 1 1 0 0,-1 0-1 0 0,1-1 0 0 0,0 1 1 0 0,0 0-1 0 0,0 0 0 0 0,0-1 1 0 0,0 1-1 0 0,0 0 0 0 0,0-1 1 0 0,-1 1-1 0 0,1 0 0 0 0,0 0 1 0 0,0-1-1 0 0,0 1 0 0 0,-1 0 1 0 0,1 0-1 0 0,0 0 0 0 0,0-1 1 0 0,-1 1-1 0 0,1 0 0 0 0,0 0 1 0 0,0 0-1 0 0,-1 0 0 0 0,1-1 1 0 0,0 1-1 0 0,-1 0 0 0 0,1 0 1 0 0,0 0-1 0 0,-1 0 1 0 0,1 0-1 0 0,0 0 0 0 0,0 0 1 0 0,-1 0-1 0 0,1 0 0 0 0,0 0 1 0 0,-1 0-1 0 0,1 0 0 0 0,0 0 1 0 0,-1 0-1 0 0,1 0 0 0 0,0 0 1 0 0,-1 1-1 0 0,1-1 0 0 0,0 0 1 0 0,0 0-1 0 0,-1 0 0 0 0,1 0 34 0 0,11-15-5414 0 0,-8 11 1553 0 0,0-1-7689 0 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0:15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46 11682 0 0,'0'0'2100'0'0,"0"0"-380"0"0,0 0-220 0 0,0 0 11 0 0,0 0-58 0 0,0 0-185 0 0,0 0-289 0 0,0 0-300 0 0,0 0-175 0 0,0 0-106 0 0,0 0-58 0 0,0 0-19 0 0,0 0-60 0 0,-5 3-28 0 0,-66 63 557 0 0,68-55-45 0 0,22-20-333 0 0,26-22 19 0 0,18-32 263 0 0,-63 63-674 0 0,0-1 1 0 0,0 0 0 0 0,0 0-1 0 0,0 1 1 0 0,0-1 0 0 0,0 0-1 0 0,0 0 1 0 0,0 0 0 0 0,0 1-1 0 0,0-1 1 0 0,-1 0 0 0 0,1 0 0 0 0,0 1-1 0 0,0-1 1 0 0,-1 0 0 0 0,1 0-1 0 0,0 1 1 0 0,-1-1 0 0 0,1 0-1 0 0,-1 1 1 0 0,1-1 0 0 0,-1 1-1 0 0,1-1 1 0 0,-1 1 0 0 0,0-1-1 0 0,1 1 1 0 0,-1-1 0 0 0,1 1-1 0 0,-1-1 1 0 0,0 1 0 0 0,0 0 0 0 0,1-1-1 0 0,-1 1 1 0 0,0 0 0 0 0,0 0-1 0 0,1-1 1 0 0,-1 1 0 0 0,0 0-1 0 0,0 0 1 0 0,1 0 0 0 0,-1 0-1 0 0,0 0 1 0 0,0 0 0 0 0,0 0-1 0 0,1 0 1 0 0,-1 0 0 0 0,0 1-1 0 0,0-1 1 0 0,1 0 0 0 0,-1 0-1 0 0,0 1 1 0 0,0-1-21 0 0,0 0-36 0 0,-1 0 0 0 0,1 0 0 0 0,-1 0 0 0 0,1 0 0 0 0,-1 0 0 0 0,1 1 0 0 0,-1-1 0 0 0,1 0 0 0 0,-1 1-1 0 0,1-1 1 0 0,-1 1 0 0 0,1-1 0 0 0,0 1 0 0 0,-1 0 0 0 0,1 0 0 0 0,0 0 0 0 0,-1-1 0 0 0,1 1 0 0 0,0 0 0 0 0,0 1 0 0 0,0-1 0 0 0,0 0-1 0 0,0 0 1 0 0,0 0 0 0 0,0 1 0 0 0,0-1 0 0 0,1 0 0 0 0,-1 1 0 0 0,0-1 0 0 0,1 1 36 0 0,21 17-2657 0 0,-7-17-1613 0 0,-12-1 3405 0 0,9-1-10995 0 0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0:17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0 308 1520 0 0,'0'0'834'0'0,"0"0"-97"0"0,0 0 120 0 0,0 0 236 0 0,0 0 213 0 0,0 0 75 0 0,0 0 14 0 0,0 0 46 0 0,0 0 52 0 0,0 0 40 0 0,0 0 4 0 0,0 0-63 0 0,22 2 5214 0 0,74-90-2762 0 0,26-65-3030 0 0,-116 145-856 0 0,-6 5-39 0 0,1-1-1 0 0,0 1 1 0 0,0 0 0 0 0,0 0 0 0 0,1 0-1 0 0,-1 1 1 0 0,1-1 0 0 0,-1 0 0 0 0,1 0-1 0 0,0 1 1 0 0,0-1 0 0 0,0 1 0 0 0,1 0-1 0 0,-1-1 1 0 0,0 1 0 0 0,1 0 0 0 0,-1 0-1 0 0,1 1 1 0 0,0-1 0 0 0,0 1 0 0 0,0-1-1 0 0,0 1 1 0 0,0 0 0 0 0,0 0-1 0 0,0 0 1 0 0,0 0 0 0 0,0 1 0 0 0,0-1-1 0 0,1 1 1 0 0,-1 0 0 0 0,0 0 0 0 0,0 0-1 0 0,0 0 1 0 0,1 0 0 0 0,-1 1 0 0 0,0 0-1 0 0,0-1 1 0 0,0 1 0 0 0,0 0 0 0 0,1 1-1 0 0,5 7 14 0 0,0 1 1 0 0,0 0 0 0 0,-1 0-1 0 0,0 1 1 0 0,-1 0-1 0 0,0 0 1 0 0,-1 1 0 0 0,0 0-1 0 0,-1 0 1 0 0,-1 1-1 0 0,0-1 1 0 0,0 2-15 0 0,17 40 135 0 0,36 78-27 0 0,-21-114-1641 0 0,-22-17-1542 0 0,-1-1-3366 0 0,-12 0 5909 0 0,7 0-11933 0 0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0:14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245 284 5129 0 0,'0'0'1471'0'0,"0"0"-353"0"0,0 0-43 0 0,0 0 143 0 0,0 0 104 0 0,0 0-15 0 0,0 0-197 0 0,0 0-182 0 0,0 0-128 0 0,0 0-88 0 0,0 0-77 0 0,-30 3-58 0 0,-92 12-23 0 0,59-7 1252 0 0,120-2 142 0 0,164-59-1305 0 0,-176 48-515 0 0,-44 5-71 0 0,-1 0 31 0 0,0 0 35 0 0,0 0 46 0 0,0 0 45 0 0,-23 4 443 0 0,-60 21-526 0 0,-1-3-1 0 0,-66 7-130 0 0,137-25-220 0 0,22-3 92 0 0,32-1 1 0 0,-33 0 84 0 0,93-12-2968 0 0,-60 6-6857 0 0,-30 5-785 0 0</inkml:trace>
  <inkml:trace contextRef="#ctx0" brushRef="#br0" timeOffset="437.2">884 100 10610 0 0,'0'0'1817'0'0,"0"0"-428"0"0,0 0-250 0 0,0 0 40 0 0,0 0 80 0 0,0 0-52 0 0,0 0-168 0 0,0 0-248 0 0,0 0-223 0 0,-34 14-143 0 0,-103 45-90 0 0,133-58-315 0 0,0 0 0 0 0,1 0-1 0 0,-1 1 1 0 0,1-1 0 0 0,0 1 0 0 0,-1-1 0 0 0,1 1-1 0 0,0 0 1 0 0,0 0 0 0 0,0 0 0 0 0,0 1-1 0 0,0-1 1 0 0,1 1 0 0 0,-1 0 0 0 0,1 0 0 0 0,0-1-1 0 0,0 2 1 0 0,0-1 0 0 0,-1 1-20 0 0,-3 8 76 0 0,-8 9-28 0 0,2 0 0 0 0,0 0-1 0 0,1 1 1 0 0,1 1 0 0 0,1 0 0 0 0,1 0-1 0 0,1 0 1 0 0,1 1 0 0 0,1 1 0 0 0,1-1 0 0 0,0 20-48 0 0,3-36-1 0 0,0 1-1 0 0,1 0 1 0 0,0 0 0 0 0,0 0 0 0 0,1 0 0 0 0,0-1 0 0 0,1 1 0 0 0,0 0 0 0 0,0-1 0 0 0,1 1 0 0 0,0-1 0 0 0,0 0 0 0 0,1 0 0 0 0,0 0 0 0 0,1 0 0 0 0,0-1 0 0 0,0 1 0 0 0,0-1 0 0 0,1-1 0 0 0,0 1 0 0 0,0-1 0 0 0,1 0 0 0 0,0 0 0 0 0,0-1 0 0 0,5 3 1 0 0,1-2 61 0 0,1-1 0 0 0,0 0 0 0 0,0-2 0 0 0,1 1 0 0 0,-1-2 0 0 0,1 1 0 0 0,0-2 0 0 0,-1 0 0 0 0,1-1 0 0 0,0-1 0 0 0,0 0 0 0 0,7-2-61 0 0,6-2 230 0 0,-1-1-1 0 0,1-2 0 0 0,-1 0 1 0 0,-1-2-1 0 0,0-1 1 0 0,0-2-1 0 0,-1 0 0 0 0,0-1 1 0 0,-1-2-1 0 0,-1 0 1 0 0,-1-1-1 0 0,0-2 0 0 0,-1 0 1 0 0,-1-1-1 0 0,10-15-229 0 0,-21 26 39 0 0,0-1 0 0 0,-1 0 0 0 0,0-1 0 0 0,-1 0 0 0 0,0 0 1 0 0,-1 0-1 0 0,0-1 0 0 0,-1 0 0 0 0,0 0 0 0 0,-1-1 0 0 0,0 1 0 0 0,-1-1 0 0 0,0 0 0 0 0,-1 0 0 0 0,-1 0 0 0 0,0 0 0 0 0,-1 0 0 0 0,0 0 1 0 0,-1 0-1 0 0,0 0 0 0 0,-1 0 0 0 0,-1 0 0 0 0,0 1 0 0 0,-1-1 0 0 0,0 1 0 0 0,0-1 0 0 0,-2 1 0 0 0,1 1 0 0 0,-2-1 0 0 0,-6-8-39 0 0,7 10-123 0 0,-1 1 0 0 0,-1 0 0 0 0,1 1 0 0 0,-2-1-1 0 0,1 2 1 0 0,-1-1 0 0 0,0 1 0 0 0,0 0 0 0 0,-1 1 0 0 0,0 0-1 0 0,0 1 1 0 0,-1 0 0 0 0,1 1 0 0 0,-1 0 0 0 0,0 0-1 0 0,0 1 1 0 0,-1 0 0 0 0,1 1 0 0 0,0 1 0 0 0,-1 0 0 0 0,0 0-1 0 0,1 1 1 0 0,-1 1 0 0 0,1 0 0 0 0,-1 0 0 0 0,1 1 0 0 0,0 0-1 0 0,0 1 1 0 0,0 1 0 0 0,0 0 0 0 0,0 0 0 0 0,0 1-1 0 0,-3 3 124 0 0,-26 19-2480 0 0,15-5-2805 0 0,5-3-6371 0 0</inkml:trace>
  <inkml:trace contextRef="#ctx0" brushRef="#br0" timeOffset="802.824">578 457 11378 0 0,'0'0'2056'0'0,"0"0"-593"0"0,0 0-315 0 0,0 0-56 0 0,0 0 39 0 0,0 0-48 0 0,0 0-158 0 0,0 0-179 0 0,0 0-135 0 0,0 0-85 0 0,0 0-67 0 0,0 0-35 0 0,34-23-53 0 0,104-69-50 0 0,-65 57 162 0 0,-69 34-451 0 0,1 0 0 0 0,-1 0 0 0 0,1 1 0 0 0,-1-1 0 0 0,0 1 0 0 0,1 0 0 0 0,-1 0 0 0 0,1 1 0 0 0,-1-1 0 0 0,1 1 0 0 0,-1 0 0 0 0,0 0 0 0 0,1 1 0 0 0,-1-1 0 0 0,0 1 0 0 0,0 0 0 0 0,0 0 0 0 0,0 0 0 0 0,0 0 0 0 0,-1 1 0 0 0,1 0 0 0 0,-1 0 0 0 0,0 0 0 0 0,1 0 0 0 0,-1 0-32 0 0,92 89 356 0 0,-82-84-235 0 0,0-1-1 0 0,0-1 0 0 0,1 0 0 0 0,0-1 0 0 0,0-1 1 0 0,1 0-1 0 0,-1-1 0 0 0,1 0 0 0 0,-1-1 0 0 0,1-1 1 0 0,0-1-1 0 0,0 0 0 0 0,0 0 0 0 0,0-2 0 0 0,4 0-120 0 0,-15 2 57 0 0,1 0 0 0 0,-1-1 0 0 0,0 1-1 0 0,1-1 1 0 0,-1 0 0 0 0,0 0-1 0 0,1-1 1 0 0,-1 1 0 0 0,0-1 0 0 0,0 0-1 0 0,0 0 1 0 0,-1 0 0 0 0,1 0-1 0 0,0-1 1 0 0,-1 1 0 0 0,1-1 0 0 0,-1 0-1 0 0,0 0 1 0 0,0 0 0 0 0,0-1-1 0 0,1-1-56 0 0,-21-38-567 0 0,-7 21-4886 0 0,17 17 1609 0 0,0 0-8250 0 0</inkml:trace>
  <inkml:trace contextRef="#ctx0" brushRef="#br0" timeOffset="1903.555">1550 276 9858 0 0,'0'0'1402'0'0,"0"0"-630"0"0,0 0-79 0 0,0 0 286 0 0,0 0 260 0 0,0 0 93 0 0,0 0-150 0 0,0 0-231 0 0,0 0-171 0 0,0 0-96 0 0,0 0-40 0 0,0 0-35 0 0,25 15-5 0 0,77 45 18 0 0,-97-56-518 0 0,0-1-1 0 0,1 0 1 0 0,-1 0-1 0 0,1-1 1 0 0,0 1-1 0 0,0-1 1 0 0,0-1-1 0 0,0 1 1 0 0,0-1-1 0 0,0 0 1 0 0,1 0-1 0 0,-1-1 0 0 0,0 0 1 0 0,0 0-1 0 0,2 0-103 0 0,12-1 320 0 0,1 2-153 0 0,0 0 1 0 0,0-2 0 0 0,-1 0-1 0 0,1-2 1 0 0,-1 0 0 0 0,1-1 0 0 0,-1-1-1 0 0,0-1 1 0 0,-1 0 0 0 0,1-2 0 0 0,-1 0-1 0 0,-1-2 1 0 0,0 0 0 0 0,0 0 0 0 0,-1-2-1 0 0,0 0 1 0 0,-1-1 0 0 0,0-1-1 0 0,-2 0 1 0 0,1-1 0 0 0,-2-1 0 0 0,5-7-168 0 0,-14 17 18 0 0,-1-1 0 0 0,0 0 0 0 0,0 0 0 0 0,-1-1 0 0 0,1 1 0 0 0,-2 0 0 0 0,1-1 0 0 0,-1 0 0 0 0,0 1 0 0 0,-1-1 0 0 0,0 0 0 0 0,0 1 0 0 0,0-1 0 0 0,-2-4-18 0 0,2 9-9 0 0,-1 0 1 0 0,0-1 0 0 0,0 1 0 0 0,0 0 0 0 0,0 0 0 0 0,0-1 0 0 0,0 1 0 0 0,-1 0-1 0 0,0 1 1 0 0,1-1 0 0 0,-1 0 0 0 0,0 0 0 0 0,-1 1 0 0 0,1-1 0 0 0,0 1 0 0 0,-1-1 0 0 0,1 1-1 0 0,-1 0 1 0 0,0 0 0 0 0,0 0 0 0 0,1 1 0 0 0,-1-1 0 0 0,0 1 0 0 0,-1 0 0 0 0,1-1-1 0 0,0 1 1 0 0,0 0 0 0 0,-1 1 0 0 0,1-1 0 0 0,0 1 0 0 0,-1-1 0 0 0,1 1 0 0 0,-3 0 8 0 0,-13 4-40 0 0,1 0-1 0 0,-1 1 1 0 0,1 1 0 0 0,0 1 0 0 0,0 1 0 0 0,1 0 0 0 0,0 1 0 0 0,1 1 0 0 0,0 1 0 0 0,0 0-1 0 0,1 1 1 0 0,1 0 0 0 0,0 1 0 0 0,-6 8 40 0 0,-10 7-12 0 0,1 1 0 0 0,1 2 0 0 0,2 1-1 0 0,1 1 1 0 0,1 1 0 0 0,-9 21 12 0 0,29-50 7 0 0,1 1 0 0 0,1 0 0 0 0,-1 0 0 0 0,1 1 0 0 0,0-1-1 0 0,0 0 1 0 0,1 1 0 0 0,-1-1 0 0 0,2 1 0 0 0,-1 0 0 0 0,1-1 0 0 0,0 1 0 0 0,0 0 0 0 0,1-1 0 0 0,-1 1 0 0 0,2-1 0 0 0,-1 1 0 0 0,1-1 0 0 0,0 1 0 0 0,0-1-1 0 0,0 0 1 0 0,1 0 0 0 0,0 0 0 0 0,1 0 0 0 0,-1-1 0 0 0,1 1 0 0 0,0-1 0 0 0,0 0 0 0 0,1 0 0 0 0,0 0-7 0 0,5 2 68 0 0,0 1 1 0 0,1-1-1 0 0,0-1 1 0 0,0 0 0 0 0,1 0-1 0 0,-1-1 1 0 0,1-1-1 0 0,0 0 1 0 0,1 0-1 0 0,-1-1 1 0 0,1-1-1 0 0,-1 0 1 0 0,4-1-69 0 0,35 3 282 0 0,1-2 1 0 0,0-2 0 0 0,0-3 0 0 0,-1-2-1 0 0,32-7-282 0 0,-82 11-4 0 0,2 2-42 0 0,-1-1 1 0 0,1-1 0 0 0,0 1 0 0 0,0 0 0 0 0,-1-1 0 0 0,1 1-1 0 0,0-1 1 0 0,-1 0 0 0 0,1 0 0 0 0,-1 0 0 0 0,1 0 0 0 0,-1-1-1 0 0,1 1 1 0 0,-1 0 0 0 0,0-1 0 0 0,0 0 0 0 0,0 0-1 0 0,1 1 1 0 0,-2-1 0 0 0,1-1 0 0 0,0 1 0 0 0,0 0 0 0 0,-1 0-1 0 0,1 0 1 0 0,-1-1 0 0 0,0 1 0 0 0,0-1 0 0 0,1 0 45 0 0,-2-5-1068 0 0,0 2-2569 0 0,0 3-5560 0 0</inkml:trace>
  <inkml:trace contextRef="#ctx0" brushRef="#br0" timeOffset="2446.101">2493 534 15107 0 0,'0'0'2037'0'0,"0"0"-636"0"0,0 0-327 0 0,0 0-113 0 0,0 0-168 0 0,0 0-191 0 0,0 0-182 0 0,0 0-173 0 0,0 0-76 0 0,0 0-7 0 0,0 0 13 0 0,0 0-9 0 0,0 0-17 0 0,-1 17-19 0 0,4 117 219 0 0,2-57-30 0 0,11-170 3555 0 0,-10 76-3856 0 0,1 0 1 0 0,1 0-1 0 0,1 1 1 0 0,0-1-1 0 0,1 2 1 0 0,0 0-1 0 0,2 0 1 0 0,0 1-1 0 0,0 0 1 0 0,1 1-1 0 0,5-3-20 0 0,-13 11-6 0 0,-2 2 6 0 0,1-1 0 0 0,-1 1-1 0 0,1 0 1 0 0,0 0 0 0 0,0 1 0 0 0,0-1 0 0 0,0 1-1 0 0,1 0 1 0 0,-1 0 0 0 0,1 0 0 0 0,-1 0 0 0 0,1 1-1 0 0,0 0 1 0 0,-1 0 0 0 0,1 0 0 0 0,2 0 0 0 0,9 46-46 0 0,-15 75-987 0 0,7-113-2316 0 0,2-16-4893 0 0,-6 4-3280 0 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2:08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12979 2931 1728 0 0,'0'0'1937'0'0,"0"0"-11"0"0,0 0 97 0 0,0 0 82 0 0,0 0-87 0 0,0 0-203 0 0,0 0-282 0 0,0 0-285 0 0,0 0-261 0 0,0 0-178 0 0,0 0-117 0 0,-4-2-86 0 0,-10-5-62 0 0,10 5-56 0 0,4 2-57 0 0,0 0-56 0 0,0 0-34 0 0,0 0-36 0 0,0 0-31 0 0,0 0-29 0 0,0 0-33 0 0,0 0-20 0 0,0 0-16 0 0,0 0-17 0 0,0 0-24 0 0,0 0-27 0 0,0 0-16 0 0,0 0-23 0 0,5 335 3687 0 0,-5-371-3575 0 0,-1 23-170 0 0,0 0 0 0 0,1 0 1 0 0,1 0-1 0 0,0 0 1 0 0,1 0-1 0 0,0 0 0 0 0,1 0 1 0 0,4-9-12 0 0,6-10 20 0 0,1 0 1 0 0,1 2 0 0 0,2 0 0 0 0,1 0-1 0 0,2 2 1 0 0,0 0 0 0 0,8-5-21 0 0,-21 24-17 0 0,30-15 139 0 0,-13 71 62 0 0,5 85 392 0 0,-29-131-558 0 0,0-1-5 0 0,0 0 11 0 0,0 0-9 0 0,0 0 9 0 0,0 0 12 0 0,0 0-3 0 0,0 0 0 0 0,0 0 6 0 0,0 0 3 0 0,0 0 6 0 0,0 0 6 0 0,0 0-2 0 0,0 0-17 0 0,0 0-8 0 0,0 0 1 0 0,0 0-14 0 0,1-16-1741 0 0,-2 2-4329 0 0,1 11 184 0 0,0 3-6026 0 0</inkml:trace>
  <inkml:trace contextRef="#ctx0" brushRef="#br0" timeOffset="-77760.056">599 306 1936 0 0,'0'0'1382'0'0,"0"0"-1251"0"0,0 0-605 0 0,0 0 197 0 0,0 0 698 0 0,0 0 794 0 0,0 0 538 0 0,0 0 130 0 0,0 0-230 0 0,0 0-322 0 0,0 0-249 0 0,13 7-179 0 0,43 24-90 0 0,-47-27-446 0 0,0 0 0 0 0,0-1 1 0 0,1 1-1 0 0,0-2 0 0 0,-1 1 0 0 0,1-2 0 0 0,0 1 0 0 0,0-1 0 0 0,0-1 0 0 0,0 0 0 0 0,0 0 0 0 0,0-1 0 0 0,0 0 1 0 0,3-1-368 0 0,-7 1 131 0 0,18-4 193 0 0,1-1 0 0 0,-1-2-1 0 0,0 0 1 0 0,0-2 0 0 0,-1 0 0 0 0,-1-2 0 0 0,0 0 0 0 0,4-4-324 0 0,28-16 327 0 0,-1-3 0 0 0,-2-1 0 0 0,-2-3 0 0 0,-1-2 0 0 0,4-8-327 0 0,-14 6 560 0 0,-135 275 836 0 0,60-117-1226 0 0,4 2 0 0 0,6 1 0 0 0,5 2 1 0 0,3 16-171 0 0,8-41 78 0 0,-5-1 1 0 0,-3-1 0 0 0,-5 0-1 0 0,-3-2 1 0 0,-5-1 0 0 0,-3-2-1 0 0,-4-1 1 0 0,-35 54-79 0 0,33-75 27 0 0,40-65-25 0 0,0-1 12 0 0,1 0 4 0 0,0 0 22 0 0,0 0 38 0 0,2-8 74 0 0,64-130-431 0 0,-50 74-1087 0 0,-12 25-2556 0 0,-3 13-7575 0 0,-1 18 1715 0 0</inkml:trace>
  <inkml:trace contextRef="#ctx0" brushRef="#br0" timeOffset="-77282.176">656 990 10930 0 0,'0'0'961'0'0,"0"0"-187"0"0,0 0 39 0 0,0 0 281 0 0,0 0 227 0 0,0 0-6 0 0,0 0-266 0 0,0 0-311 0 0,0 0-149 0 0,0 0 43 0 0,0 0 90 0 0,0 0-7 0 0,0 0-83 0 0,34-3-93 0 0,112-14-85 0 0,109-36 607 0 0,47-10-809 0 0,-286 60-245 0 0,26 3-30 0 0,-36 44 516 0 0,-19 231 766 0 0,16-231-1240 0 0,-2-43-51 0 0,-1-1 4 0 0,24-21-3171 0 0,-16 12-1857 0 0,-3 2-5477 0 0</inkml:trace>
  <inkml:trace contextRef="#ctx0" brushRef="#br0" timeOffset="-77104.295">1853 1348 17188 0 0,'0'0'3854'0'0,"0"0"-2765"0"0,0 0-918 0 0,0 0 53 0 0,0 0 252 0 0,0 0 196 0 0,0 0-2 0 0,0 0-165 0 0,0 0-227 0 0,0 0-146 0 0,0 0-71 0 0,0 0-40 0 0,0 0-45 0 0,2 30-61 0 0,7 92-122 0 0,-5-73-1038 0 0,-2-44-1996 0 0,1 5-6937 0 0,-3-9-183 0 0</inkml:trace>
  <inkml:trace contextRef="#ctx0" brushRef="#br0" timeOffset="-76943.356">1814 707 20092 0 0,'0'0'1137'0'0,"0"0"-561"0"0,0 0-216 0 0,0 0-32 0 0,0 0-96 0 0,0 0-200 0 0,0 0-312 0 0,0 0-216 0 0,0 0-240 0 0,0 0-385 0 0,0 0-1103 0 0,0 0-3593 0 0,0 0-6266 0 0</inkml:trace>
  <inkml:trace contextRef="#ctx0" brushRef="#br0" timeOffset="-76714.022">2506 1060 19708 0 0,'0'0'886'0'0,"0"0"-390"0"0,0 0-41 0 0,0 0 170 0 0,0 0 126 0 0,0 0-4 0 0,0 0-203 0 0,0 0-228 0 0,0 0-137 0 0,-11 32-70 0 0,-36 99-40 0 0,-38 78-91 0 0,-1-33-2799 0 0,83-172 2366 0 0,-13 18-3549 0 0,3-11-4029 0 0,9-10-1517 0 0</inkml:trace>
  <inkml:trace contextRef="#ctx0" brushRef="#br0" timeOffset="-76487.883">2109 1105 13299 0 0,'0'0'2063'0'0,"0"0"-627"0"0,0 0-354 0 0,0 0-179 0 0,0 0-122 0 0,0 0-77 0 0,0 0-118 0 0,0 0-77 0 0,0 0 6 0 0,0 0-28 0 0,0 0-50 0 0,0 0-63 0 0,0 0-74 0 0,29 27-70 0 0,93 87-90 0 0,-13-20 20 0 0,43 26-870 0 0,-121-104-898 0 0,-9-9-6304 0 0,-14-6-3199 0 0</inkml:trace>
  <inkml:trace contextRef="#ctx0" brushRef="#br0" timeOffset="-75685.148">2911 1314 16011 0 0,'0'0'1102'0'0,"0"0"-351"0"0,0 0 6 0 0,0 0 217 0 0,0 0 58 0 0,0 0-97 0 0,0 0-179 0 0,0 0-145 0 0,0 0-116 0 0,0 0-69 0 0,0 0-7 0 0,0 0-63 0 0,33 4-34 0 0,102 10-26 0 0,-73-22 73 0 0,-54 2-285 0 0,-2 3-51 0 0,0-1 1 0 0,0 0-1 0 0,0 0 0 0 0,-1 0 1 0 0,0-1-1 0 0,1 1 0 0 0,-2-1 0 0 0,1-1 1 0 0,0 1-1 0 0,-1-1 0 0 0,0 1 1 0 0,0-1-1 0 0,-1 0 0 0 0,0-1 0 0 0,0 1 1 0 0,0-1-1 0 0,-1 1 0 0 0,0-1 1 0 0,0 0-1 0 0,-1 0 0 0 0,1 0 0 0 0,-2 0 1 0 0,1 0-1 0 0,-1 0 0 0 0,0-6-33 0 0,-2 9-24 0 0,0 0 0 0 0,0 0 0 0 0,0 0 0 0 0,-1 0 0 0 0,1 1 1 0 0,-1-1-1 0 0,0 1 0 0 0,0 0 0 0 0,0 0 0 0 0,-1 0 0 0 0,1 0 0 0 0,0 0 0 0 0,-1 1 0 0 0,0 0 0 0 0,0 0 0 0 0,0 0 0 0 0,0 0 0 0 0,0 0 0 0 0,0 1 0 0 0,0-1 0 0 0,-1 1 0 0 0,1 0 0 0 0,0 1 0 0 0,-1-1 0 0 0,1 1 0 0 0,-1 0 0 0 0,1 0 0 0 0,0 0 0 0 0,-1 1 0 0 0,1-1 0 0 0,0 1 0 0 0,-1 0 0 0 0,1 0 0 0 0,0 1 0 0 0,0-1 0 0 0,0 1 0 0 0,0 0 0 0 0,-1 1 24 0 0,-13 6-146 0 0,0 2 0 0 0,1 0-1 0 0,0 0 1 0 0,1 2 0 0 0,0 0-1 0 0,1 1 1 0 0,1 1-1 0 0,0 0 1 0 0,1 0 0 0 0,1 2-1 0 0,0-1 1 0 0,1 2-1 0 0,-2 5 147 0 0,10-19-90 0 0,0 0 0 0 0,0 0-1 0 0,0 0 1 0 0,0 1 0 0 0,1-1 0 0 0,0 1-1 0 0,0 0 1 0 0,0-1 0 0 0,0 1-1 0 0,1 0 1 0 0,0 0 0 0 0,0 0-1 0 0,0 0 1 0 0,1 0 0 0 0,-1 0 0 0 0,1 1-1 0 0,0-1 1 0 0,1 0 0 0 0,-1 0-1 0 0,1 0 1 0 0,0 0 0 0 0,1 0-1 0 0,-1 0 1 0 0,1 0 0 0 0,0-1-1 0 0,0 1 1 0 0,0 0 0 0 0,1-1 0 0 0,-1 0-1 0 0,1 1 1 0 0,0-1 0 0 0,0 0-1 0 0,1-1 1 0 0,-1 1 0 0 0,1 0-1 0 0,0-1 1 0 0,0 0 0 0 0,0 0-1 0 0,1 0 1 0 0,-1-1 0 0 0,0 1 0 0 0,5 1 90 0 0,8-2-370 0 0,0 0 1 0 0,0 0-1 0 0,0-2 1 0 0,1 0 0 0 0,-1-1-1 0 0,0-1 1 0 0,0 0-1 0 0,0-1 1 0 0,0-1-1 0 0,0-1 1 0 0,4-2 369 0 0,21-11-1683 0 0,-1-2 0 0 0,-1-1 0 0 0,-1-3-1 0 0,-1 0 1 0 0,8-10 1683 0 0,-21 17-284 0 0,45-42 2635 0 0,-69 58-2123 0 0,0 0 1 0 0,0 1 0 0 0,-1-1-1 0 0,1 1 1 0 0,0-1-1 0 0,0 0 1 0 0,-1 0 0 0 0,1 0-1 0 0,0 1 1 0 0,-1-1 0 0 0,1 0-1 0 0,-1 0 1 0 0,1 0-1 0 0,-1 0 1 0 0,1 0 0 0 0,-1 0-1 0 0,0 0 1 0 0,1 0 0 0 0,-1 0-1 0 0,0 0 1 0 0,0 0-1 0 0,0 0 1 0 0,0 0 0 0 0,0 0-1 0 0,0 0 1 0 0,0 0 0 0 0,0-1-1 0 0,0 1 1 0 0,0 0-1 0 0,-1 0 1 0 0,1 0 0 0 0,0 0-1 0 0,-1 0 1 0 0,1 0 0 0 0,-1 1-1 0 0,1-1 1 0 0,-1 0-1 0 0,1 0 1 0 0,-1 0 0 0 0,0 0-1 0 0,1 0 1 0 0,-1 1 0 0 0,0-1-1 0 0,0 0-228 0 0,-7 2 183 0 0,0-1-1 0 0,1 2 0 0 0,-1-1 1 0 0,0 1-1 0 0,1 0 0 0 0,-1 1 1 0 0,1 0-1 0 0,0 0 0 0 0,0 0 1 0 0,0 1-1 0 0,0 0 0 0 0,1 1 1 0 0,-1-1-1 0 0,1 1 0 0 0,0 1-182 0 0,-4 3-52 0 0,1-1 1 0 0,0 1-1 0 0,1 1 0 0 0,0 0 0 0 0,1 0 0 0 0,0 1 1 0 0,1 0-1 0 0,0 0 0 0 0,0 0 0 0 0,1 1 0 0 0,1-1 1 0 0,0 1-1 0 0,0 1 0 0 0,0 5 52 0 0,4-15-34 0 0,-1 1 0 0 0,0 0 1 0 0,1 0-1 0 0,0 0 0 0 0,0 0 0 0 0,0 0 1 0 0,0 0-1 0 0,1 0 0 0 0,-1 0 0 0 0,1 0 0 0 0,0-1 1 0 0,0 1-1 0 0,1 0 0 0 0,-1 0 0 0 0,1-1 1 0 0,0 1-1 0 0,0-1 0 0 0,0 1 0 0 0,0-1 1 0 0,0 0-1 0 0,1 0 0 0 0,-1 0 0 0 0,1 0 0 0 0,0-1 1 0 0,0 1-1 0 0,0-1 0 0 0,0 1 0 0 0,1-1 1 0 0,-1 0-1 0 0,1 0 0 0 0,3 1 34 0 0,4 1 147 0 0,0 0-1 0 0,1 0 1 0 0,-1-1-1 0 0,1-1 1 0 0,0 0-1 0 0,0-1 1 0 0,0 0-1 0 0,0 0 1 0 0,0-1-1 0 0,0-1 1 0 0,-1 0-1 0 0,1-1 1 0 0,0 0-1 0 0,0-1 1 0 0,-1 0-1 0 0,1-1 1 0 0,-1 0-1 0 0,0-1 1 0 0,0 0-1 0 0,1-2-146 0 0,27-20 329 0 0,-2-2 1 0 0,-1-1-1 0 0,-2-2 1 0 0,-1-1-1 0 0,-1-2 0 0 0,-2-1 1 0 0,-1-1-1 0 0,-2-1 1 0 0,-2-2-1 0 0,14-32-329 0 0,-28 55 28 0 0,119-232-276 0 0,-122 228 159 0 0,-1 0 1 0 0,0 0-1 0 0,-1-1 1 0 0,-2 0-1 0 0,0 0 0 0 0,-1 0 1 0 0,-1 0-1 0 0,-2-1 0 0 0,0 1 1 0 0,-1 0-1 0 0,-2-10 89 0 0,1 26-12 0 0,1 0 0 0 0,-1 1 1 0 0,0-1-1 0 0,0 1 0 0 0,0 0 0 0 0,-1 0 0 0 0,0 0 0 0 0,0 0 1 0 0,0 0-1 0 0,-1 1 0 0 0,1-1 0 0 0,-1 1 0 0 0,0 0 0 0 0,-1 0 1 0 0,1 0-1 0 0,-1 1 0 0 0,1-1 0 0 0,-1 1 0 0 0,0 0 0 0 0,0 1 1 0 0,-1-1-1 0 0,1 1 0 0 0,0 0 0 0 0,-1 0 0 0 0,1 1 0 0 0,-1 0 0 0 0,0 0 1 0 0,1 0-1 0 0,-1 0 0 0 0,0 1 0 0 0,0 0 0 0 0,1 0 0 0 0,-1 1 1 0 0,0 0-1 0 0,0-1 0 0 0,1 2 0 0 0,-1-1 0 0 0,1 1 0 0 0,-1 0 1 0 0,1 0-1 0 0,-3 2 12 0 0,-16 9-23 0 0,1 0 1 0 0,1 2-1 0 0,0 1 0 0 0,1 0 1 0 0,1 2-1 0 0,1 0 1 0 0,0 1-1 0 0,2 1 1 0 0,0 1-1 0 0,1 0 0 0 0,1 1 1 0 0,1 1-1 0 0,-5 12 23 0 0,8-16 1 0 0,1 1 0 0 0,1 0-1 0 0,0 0 1 0 0,2 1 0 0 0,0 0-1 0 0,2 0 1 0 0,0 1 0 0 0,1-1-1 0 0,2 1 1 0 0,0 0 0 0 0,1 0-1 0 0,1 0 1 0 0,1 0 0 0 0,1 0-1 0 0,1 0 1 0 0,1-1 0 0 0,1 1-1 0 0,1-1 1 0 0,1 0 0 0 0,0 0-1 0 0,2-1 1 0 0,0 0 0 0 0,1-1-1 0 0,8 10 0 0 0,-1-4 41 0 0,1-1 0 0 0,1-1 0 0 0,2-1 1 0 0,0-1-1 0 0,1-1 0 0 0,1-1 0 0 0,0 0 0 0 0,2-2 0 0 0,0-1 0 0 0,1-1 0 0 0,0-1 0 0 0,1-2 0 0 0,16 6-41 0 0,-19-11-1339 0 0,-1 0 1 0 0,1-2-1 0 0,0-1 1 0 0,1 0-1 0 0,-1-2 1 0 0,16 0 1338 0 0,-25-2-11555 0 0</inkml:trace>
  <inkml:trace contextRef="#ctx0" brushRef="#br0" timeOffset="-75007.182">5422 1064 6641 0 0,'0'0'2500'0'0,"0"0"-175"0"0,0 0-177 0 0,0 0-244 0 0,0 0-254 0 0,0 0-330 0 0,0 0-306 0 0,0 0-236 0 0,0 0-167 0 0,0 0-108 0 0,0 0-60 0 0,-31 17-15 0 0,-99 57-25 0 0,63-16 96 0 0,56-42-385 0 0,-1-1-97 0 0,1 0 0 0 0,1 0 0 0 0,0 2 0 0 0,2-1 0 0 0,0 1 0 0 0,0 0 0 0 0,2 0 0 0 0,0 1 0 0 0,1 0 0 0 0,0 0 0 0 0,2 0 0 0 0,0 1 0 0 0,1-1 0 0 0,1 1 0 0 0,1 0 0 0 0,1 3-17 0 0,-1-19-35 0 0,1 0 1 0 0,0 0-1 0 0,-1 1 1 0 0,1-1-1 0 0,1 0 1 0 0,-1 0-1 0 0,0 0 1 0 0,1 0-1 0 0,-1 0 1 0 0,1-1-1 0 0,0 1 0 0 0,0 0 1 0 0,0-1-1 0 0,0 1 1 0 0,1-1-1 0 0,-1 0 1 0 0,1 0-1 0 0,-1 0 1 0 0,1 0-1 0 0,0 0 1 0 0,0-1-1 0 0,-1 1 0 0 0,1-1 1 0 0,0 1-1 0 0,1-1 1 0 0,-1 0-1 0 0,0 0 1 0 0,0-1-1 0 0,1 1 35 0 0,95 2-1847 0 0,-7-33-1569 0 0,-34 0-4995 0 0,-56 29 7968 0 0,23-13-7991 0 0</inkml:trace>
  <inkml:trace contextRef="#ctx0" brushRef="#br0" timeOffset="-70597.863">6032 1013 720 0 0,'0'0'2329'0'0,"0"0"-925"0"0,0 0-305 0 0,0 0 134 0 0,0 0 208 0 0,0 0 91 0 0,0 0-89 0 0,0 0-301 0 0,0 0-340 0 0,0 0-253 0 0,-19 9-173 0 0,-59 30-91 0 0,75-37-249 0 0,0-1 0 0 0,0 1 1 0 0,0 0-1 0 0,0 0 0 0 0,0 1 0 0 0,0-1 0 0 0,1 1 1 0 0,-1-1-1 0 0,1 1 0 0 0,0 0 0 0 0,0 0 1 0 0,0 0-1 0 0,0 0 0 0 0,0 0 0 0 0,1 0 0 0 0,-1 0 1 0 0,1 1-1 0 0,0-1 0 0 0,0 1-36 0 0,-3 7 104 0 0,-3 4 19 0 0,2 0 0 0 0,-1 1 0 0 0,2 0 0 0 0,0 0 0 0 0,1 0 0 0 0,1 0 0 0 0,1 0 0 0 0,0 1 0 0 0,0-1 0 0 0,2 0 0 0 0,0 2-123 0 0,1-10 79 0 0,-1 0 1 0 0,2 0-1 0 0,-1 0 1 0 0,1 0-1 0 0,0 0 1 0 0,0-1-1 0 0,1 1 1 0 0,0-1-1 0 0,1 0 1 0 0,-1 0-1 0 0,1-1 0 0 0,0 1 1 0 0,1-1-1 0 0,0 0 1 0 0,0 0-1 0 0,0-1 1 0 0,1 0-1 0 0,1 1-78 0 0,-2-4 181 0 0,1-1 0 0 0,-1 0 0 0 0,0 0 0 0 0,0 0 0 0 0,1-1 0 0 0,-1 1 0 0 0,0-2 0 0 0,1 1 1 0 0,-1-1-1 0 0,0 0 0 0 0,0 0 0 0 0,1-1 0 0 0,-1 1 0 0 0,0-1 0 0 0,-1-1 0 0 0,1 1 0 0 0,0-1 1 0 0,2-2-183 0 0,9-6 217 0 0,-1-2 0 0 0,-1 0 0 0 0,0-1 0 0 0,-1 0 0 0 0,0-1 0 0 0,-1-1 0 0 0,-1 0 1 0 0,0-1-1 0 0,-1 0 0 0 0,-1-1 0 0 0,0-1-217 0 0,-4 6 40 0 0,-1 1-1 0 0,0-1 1 0 0,-1 0-1 0 0,0 0 1 0 0,-1-1-1 0 0,0 1 1 0 0,-1-1 0 0 0,-1 1-1 0 0,0-1 1 0 0,-1 0-1 0 0,0 0 1 0 0,-2-8-40 0 0,-1 17-38 0 0,0 1 0 0 0,0 1 0 0 0,0-1 0 0 0,0 0 0 0 0,-1 1 0 0 0,1-1 0 0 0,-1 1 0 0 0,0 0 0 0 0,0 0 0 0 0,0 1 0 0 0,0-1 0 0 0,-1 1 0 0 0,1 0 0 0 0,-1 0 0 0 0,0 0 0 0 0,1 1 0 0 0,-1 0 0 0 0,0 0 0 0 0,0 0 0 0 0,0 0 0 0 0,1 1 0 0 0,-1 0 0 0 0,0 0 0 0 0,0 0 0 0 0,0 0 0 0 0,0 1 0 0 0,0 0 0 0 0,0 0 0 0 0,1 0 0 0 0,-1 1 0 0 0,-2 0 38 0 0,-6 1-181 0 0,0 1-1 0 0,1 0 1 0 0,-1 1-1 0 0,1 0 1 0 0,0 1-1 0 0,0 0 1 0 0,1 1-1 0 0,0 0 1 0 0,0 1-1 0 0,1 0 1 0 0,-6 6 181 0 0,55-7-614 0 0,137-62 1876 0 0,-97 32-801 0 0,-42 20-6534 0 0,-28 0-4081 0 0,-5-1 4374 0 0</inkml:trace>
  <inkml:trace contextRef="#ctx0" brushRef="#br0" timeOffset="-69833.476">6674 1053 3297 0 0,'0'0'1812'0'0,"0"0"-48"0"0,0 0 1 0 0,0 0 41 0 0,0 0-65 0 0,0 0-251 0 0,0 0-288 0 0,0 0-268 0 0,0 0-195 0 0,0 0-131 0 0,0 0-93 0 0,0 0-100 0 0,0 0-79 0 0,-21 2-63 0 0,-65 11-27 0 0,83-13-223 0 0,0 1 1 0 0,0 0-1 0 0,-1-1 0 0 0,1 1 1 0 0,0 1-1 0 0,0-1 1 0 0,0 0-1 0 0,0 1 1 0 0,0 0-1 0 0,1-1 0 0 0,-1 1 1 0 0,0 0-1 0 0,1 0 1 0 0,-1 1-1 0 0,1-1 1 0 0,0 1-1 0 0,0-1 0 0 0,0 1 1 0 0,0-1-1 0 0,0 2-23 0 0,-6 7 79 0 0,-3 0-48 0 0,1 1 0 0 0,0 0 0 0 0,1 1 1 0 0,1 0-1 0 0,0 0 0 0 0,0 1 0 0 0,1 0 1 0 0,1 0-1 0 0,1 1 0 0 0,0 0 0 0 0,1 0 1 0 0,0 0-1 0 0,1 0 0 0 0,1 1 1 0 0,0 0-1 0 0,1-1 0 0 0,1 1 0 0 0,1 2-31 0 0,-1-14 18 0 0,1 0-1 0 0,0 0 1 0 0,0 0-1 0 0,1 0 1 0 0,-1 0-1 0 0,1 0 1 0 0,0-1-1 0 0,0 1 1 0 0,0 0 0 0 0,0-1-1 0 0,1 0 1 0 0,-1 1-1 0 0,1-1 1 0 0,0 0-1 0 0,0 0 1 0 0,0-1-1 0 0,0 1 1 0 0,0-1-1 0 0,1 1 1 0 0,-1-1-1 0 0,1 0 1 0 0,0-1-1 0 0,0 1 1 0 0,-1 0-1 0 0,1-1 1 0 0,0 0 0 0 0,0 0-1 0 0,0 0 1 0 0,3 0-18 0 0,2 0 117 0 0,-1 0 0 0 0,1 0 0 0 0,-1-1 0 0 0,1 0 0 0 0,-1-1 0 0 0,0 0 0 0 0,1 0 0 0 0,-1-1 0 0 0,0 0 0 0 0,1 0 0 0 0,-1-1 0 0 0,-1 0 0 0 0,1 0 0 0 0,1-1-117 0 0,15-11 304 0 0,-1 0-1 0 0,0-2 0 0 0,-1 0 1 0 0,-1-1-1 0 0,0-2 1 0 0,-2 0-1 0 0,13-17-303 0 0,-23 26 62 0 0,-1 1 0 0 0,0-2 0 0 0,-1 1 0 0 0,-1-1 0 0 0,0 0 0 0 0,0 0 0 0 0,-1 0 0 0 0,-1-1 0 0 0,0 0 0 0 0,-1 0 0 0 0,0 0 0 0 0,-1 0 0 0 0,0-1 0 0 0,-1 1 0 0 0,-1-1 0 0 0,0 1 0 0 0,-1-5-62 0 0,0 15-24 0 0,1-1-1 0 0,-1 0 0 0 0,-1 0 0 0 0,1 0 0 0 0,-1 1 0 0 0,1-1 0 0 0,-1 1 0 0 0,0-1 0 0 0,0 1 0 0 0,-1 0 1 0 0,1 0-1 0 0,-1 0 0 0 0,1 0 0 0 0,-1 0 0 0 0,0 1 0 0 0,0-1 0 0 0,0 1 0 0 0,-1-1 0 0 0,1 1 0 0 0,0 0 1 0 0,-1 1-1 0 0,1-1 0 0 0,-1 1 0 0 0,0-1 0 0 0,0 1 0 0 0,1 0 0 0 0,-1 0 0 0 0,0 1 0 0 0,0-1 1 0 0,-3 1 24 0 0,-6-1-377 0 0,1 0 1 0 0,-1 1 0 0 0,1 0 0 0 0,-1 1-1 0 0,1 1 1 0 0,0 0 0 0 0,-1 1 0 0 0,1 0 0 0 0,-3 1 376 0 0,-42 23-5111 0 0,32-14-1436 0 0,9-5-3040 0 0</inkml:trace>
  <inkml:trace contextRef="#ctx0" brushRef="#br0" timeOffset="-66785.676">7237 1149 1656 0 0,'0'0'1127'0'0,"0"0"-40"0"0,0 0 164 0 0,0 0 335 0 0,0 0 265 0 0,0 0 24 0 0,0 0-245 0 0,0 0-446 0 0,0 0-405 0 0,0 0-291 0 0,0 0-165 0 0,0 26 1258 0 0,-3 47 377 0 0,-16 34-907 0 0,-50 151-83 0 0,63-240-1271 0 0,-1 5 2461 0 0,9-40-207 0 0,10-29-1754 0 0,1 1 0 0 0,3 0 1 0 0,2 1-1 0 0,2 1 0 0 0,23-36-197 0 0,-37 66 25 0 0,17-30 55 0 0,2 1 1 0 0,2 1-1 0 0,1 1 0 0 0,2 1 0 0 0,5-2-80 0 0,-31 38 6 0 0,-1-1 0 0 0,1 1-1 0 0,0-1 1 0 0,1 1 0 0 0,-1 0-1 0 0,1 1 1 0 0,-1-1-1 0 0,1 1 1 0 0,0 0 0 0 0,0 0-1 0 0,-1 0 1 0 0,2 1-1 0 0,-1 0 1 0 0,0 0 0 0 0,0 0-1 0 0,0 0 1 0 0,0 1 0 0 0,1 0-1 0 0,-1 0-5 0 0,-2 2 5 0 0,0 0 1 0 0,-1-1-1 0 0,1 1 0 0 0,-1 0 1 0 0,1 1-1 0 0,-1-1 0 0 0,0 0 0 0 0,0 1 1 0 0,0-1-1 0 0,0 1 0 0 0,0 0 1 0 0,-1-1-1 0 0,1 1 0 0 0,-1 0 0 0 0,0 0 1 0 0,0 0-1 0 0,0 0 0 0 0,0 0 1 0 0,0 0-1 0 0,-1 0 0 0 0,1 1 0 0 0,-1-1 1 0 0,0 0-1 0 0,0 0 0 0 0,0 3-5 0 0,0-4 3 0 0,-3 119 20 0 0,3-121-74 0 0,-1 12-1994 0 0,3-10-2678 0 0,2-1-4291 0 0,2-1-1031 0 0</inkml:trace>
  <inkml:trace contextRef="#ctx0" brushRef="#br0" timeOffset="-66130.783">8007 1152 14779 0 0,'0'0'1654'0'0,"0"0"-505"0"0,0 0-256 0 0,0 0 123 0 0,0 0 88 0 0,0 0-60 0 0,0 0-201 0 0,0 0-247 0 0,0 0-217 0 0,0 0-131 0 0,0 0-85 0 0,0 0-75 0 0,0 0 8 0 0,-34 3 0 0 0,-103 13 0 0 0,67 12 49 0 0,61-19-127 0 0,0-2-22 0 0,0 1 0 0 0,1 0 1 0 0,-1 0-1 0 0,2 0 1 0 0,-1 1-1 0 0,1 0 0 0 0,1 1 1 0 0,0-1-1 0 0,0 1 1 0 0,1 1-1 0 0,0-1 0 0 0,1 1 1 0 0,0-1-1 0 0,1 1 1 0 0,0 1-1 0 0,0-1 0 0 0,1 0 1 0 0,1 0-1 0 0,0 1 1 0 0,1-1-1 0 0,0 1 0 0 0,0-1 1 0 0,2 5 3 0 0,1-10 1 0 0,1 1 1 0 0,0-1 0 0 0,1 0-1 0 0,-1 0 1 0 0,1-1-1 0 0,0 1 1 0 0,0-1-1 0 0,1 0 1 0 0,0-1 0 0 0,0 1-1 0 0,0-1 1 0 0,0 0-1 0 0,1 0 1 0 0,-1-1-1 0 0,1 0 1 0 0,0 0-1 0 0,0-1 1 0 0,0 0 0 0 0,0 0-1 0 0,0-1 1 0 0,1 1-1 0 0,-1-2 1 0 0,1 1-1 0 0,-1-1 1 0 0,0 0 0 0 0,1 0-1 0 0,-1-1 1 0 0,1 0-1 0 0,0-1-1 0 0,8 0 95 0 0,0 0-1 0 0,0-1 0 0 0,-1-1 1 0 0,0-1-1 0 0,0 0 0 0 0,0-1 1 0 0,0 0-1 0 0,-1-1 0 0 0,0-1 1 0 0,-1 0-1 0 0,1-1 1 0 0,-2-1-1 0 0,1 0 0 0 0,-1 0 1 0 0,10-12-95 0 0,11-15 281 0 0,-1-1 0 0 0,-2-1-1 0 0,-2-2 1 0 0,11-22-281 0 0,-20 32 5 0 0,-1-1 0 0 0,-2-1 0 0 0,-1-1 0 0 0,-1 0 0 0 0,-2-1 0 0 0,-2 0-1 0 0,-1-1 1 0 0,-2 0 0 0 0,-1 0 0 0 0,-2-1 0 0 0,-1-14-5 0 0,-3 31-20 0 0,0-1 0 0 0,-2 0 0 0 0,-1 0 0 0 0,0 0 0 0 0,-1 1 0 0 0,-2-1 0 0 0,0-1 20 0 0,4 16-6 0 0,0 0-1 0 0,-1 1 1 0 0,0-1-1 0 0,0 1 1 0 0,0-1-1 0 0,0 1 1 0 0,-1 0-1 0 0,0 0 1 0 0,0 0-1 0 0,0 1 1 0 0,-1-1 0 0 0,1 1-1 0 0,-1 0 1 0 0,0 0-1 0 0,0 1 1 0 0,-1-1-1 0 0,1 1 1 0 0,-1 1-1 0 0,1-1 1 0 0,-1 1-1 0 0,0 0 1 0 0,0 0-1 0 0,0 0 1 0 0,0 1-1 0 0,-5-1 7 0 0,-2 1-4 0 0,0 1-1 0 0,0 0 0 0 0,0 1 1 0 0,0 0-1 0 0,0 1 0 0 0,0 0 1 0 0,0 1-1 0 0,0 1 0 0 0,1 0 1 0 0,0 0-1 0 0,0 1 0 0 0,0 1 1 0 0,0 0-1 0 0,1 1 0 0 0,0 0 1 0 0,0 1-1 0 0,1 0 0 0 0,0 0 1 0 0,0 1-1 0 0,1 1 0 0 0,0-1 1 0 0,1 1-1 0 0,0 1 0 0 0,1 0 1 0 0,0 0-1 0 0,0 0 0 0 0,1 1 1 0 0,1 0-1 0 0,0 0 0 0 0,1 0 1 0 0,0 1-1 0 0,0 0 0 0 0,2-1 1 0 0,-1 9 4 0 0,0-1 3 0 0,0 0 1 0 0,2-1 0 0 0,1 1 0 0 0,0 0-1 0 0,2 0 1 0 0,0 0 0 0 0,1-1-1 0 0,1 1 1 0 0,0-1 0 0 0,2 0 0 0 0,0 0-1 0 0,2-1 1 0 0,0 0 0 0 0,2 2-4 0 0,11 14 96 0 0,2-1 0 0 0,1-1 0 0 0,2-1 0 0 0,1-2 0 0 0,1 0 1 0 0,2-2-1 0 0,0-1 0 0 0,19 11-96 0 0,-47-36 6 0 0,108 121 183 0 0,-105-107-201 0 0,8-20-5475 0 0,3-14 1142 0 0,-3 3-4172 0 0,-4 8-640 0 0</inkml:trace>
  <inkml:trace contextRef="#ctx0" brushRef="#br0" timeOffset="-65884.247">8660 1163 8250 0 0,'0'0'256'0'0,"0"0"-448"0"0,0 0-96 0 0,0 0-144 0 0,0 0-401 0 0,0 0-1415 0 0,0 0-2265 0 0</inkml:trace>
  <inkml:trace contextRef="#ctx0" brushRef="#br0" timeOffset="-65640.582">8701 644 16396 0 0,'0'0'1960'0'0,"0"0"-568"0"0,0 0-392 0 0,0 0-95 0 0,0 0-81 0 0,0 0-128 0 0,0-191-176 0 0,0 187-224 0 0,0 1-264 0 0,0 3-240 0 0,0 3-136 0 0,2 8-32 0 0,5 8-64 0 0,-1 10-184 0 0,3 8-769 0 0,-4-8-2583 0 0,-1-10-8667 0 0</inkml:trace>
  <inkml:trace contextRef="#ctx0" brushRef="#br0" timeOffset="-65403.233">8872 1443 17244 0 0,'0'0'1349'0'0,"0"0"-463"0"0,0 0-129 0 0,0 0 39 0 0,0 0 50 0 0,0 0-46 0 0,0 0-162 0 0,0 0-178 0 0,15-33-98 0 0,46-104-69 0 0,-6 31 217 0 0,-44 87-459 0 0,64-83-99 0 0,-74 102 34 0 0,-1-1 0 0 0,0 1 0 0 0,1 0 1 0 0,-1-1-1 0 0,0 1 0 0 0,1 0 0 0 0,-1-1 0 0 0,0 1 0 0 0,1 0 0 0 0,-1 0 0 0 0,1-1 1 0 0,-1 1-1 0 0,1 0 0 0 0,-1 0 0 0 0,1 0 0 0 0,-1 0 0 0 0,1 0 0 0 0,-1 0 0 0 0,1-1 1 0 0,-1 1-1 0 0,1 0 0 0 0,-1 0 0 0 0,1 0 0 0 0,-1 1 0 0 0,1-1 0 0 0,-1 0 0 0 0,1 0 1 0 0,-1 0-1 0 0,0 0 0 0 0,1 0 0 0 0,-1 0 0 0 0,1 1 0 0 0,-1-1 0 0 0,1 0 0 0 0,-1 0 1 0 0,1 1-1 0 0,-1-1 0 0 0,0 0 0 0 0,1 1 0 0 0,-1-1 0 0 0,0 0 0 0 0,1 1 0 0 0,-1-1 1 0 0,0 1-1 0 0,0-1 0 0 0,1 1 0 0 0,-1-1 0 0 0,0 0 0 0 0,0 1 0 0 0,0-1 0 0 0,1 1 1 0 0,-1-1-1 0 0,0 1 0 0 0,0-1 0 0 0,0 1 0 0 0,0-1 0 0 0,0 1 0 0 0,0-1 0 0 0,0 1 1 0 0,0 0 13 0 0,0 39-358 0 0,0-30 286 0 0,-7 64-327 0 0,4-64 320 0 0,1 0 1 0 0,1 0 0 0 0,0 1-1 0 0,0-1 1 0 0,1 1 0 0 0,0-1-1 0 0,1 1 1 0 0,0-1 0 0 0,1 0-1 0 0,0 1 1 0 0,1-1 0 0 0,0 0-1 0 0,0 0 1 0 0,4 7 78 0 0,-5-13 32 0 0,1 1 1 0 0,-1-1-1 0 0,1 1 0 0 0,0-1 1 0 0,0 0-1 0 0,1 0 0 0 0,-1 0 0 0 0,1 0 1 0 0,0-1-1 0 0,0 0 0 0 0,0 0 1 0 0,0 0-1 0 0,0 0 0 0 0,1 0 1 0 0,0-1-1 0 0,-1 0 0 0 0,1 0 0 0 0,0 0 1 0 0,0 0-1 0 0,0-1 0 0 0,0 0 1 0 0,0 0-1 0 0,0 0 0 0 0,0-1 1 0 0,1 0-1 0 0,-1 0 0 0 0,0 0 0 0 0,0 0 1 0 0,0-1-1 0 0,0 0 0 0 0,0 0 1 0 0,1-1-33 0 0,8-4 166 0 0,-1 0-1 0 0,0-1 1 0 0,0-1 0 0 0,0 0 0 0 0,-1-1 0 0 0,-1-1 0 0 0,1 1 0 0 0,-2-2 0 0 0,1 0 0 0 0,-1 0 0 0 0,-1 0 0 0 0,0-1 0 0 0,-1-1 0 0 0,0 0 0 0 0,-1 0 0 0 0,0 0-1 0 0,-1-1 1 0 0,-1 0 0 0 0,1-2-166 0 0,-4 10-142 0 0,1 0-1 0 0,-1 0 0 0 0,0-1 0 0 0,-1 0 0 0 0,1 1 1 0 0,-1-1-1 0 0,-1 0 0 0 0,1 1 0 0 0,-1-1 0 0 0,0 0 1 0 0,-1 0-1 0 0,0 1 0 0 0,0-1 0 0 0,-1-4 143 0 0,-7 2-2540 0 0,3 7-2151 0 0,1 1-6994 0 0</inkml:trace>
  <inkml:trace contextRef="#ctx0" brushRef="#br0" timeOffset="-65003.444">8647 1071 3833 0 0,'0'0'3148'0'0,"0"0"-880"0"0,0 0-243 0 0,0 0-78 0 0,0 0-99 0 0,0 0-189 0 0,0 0-279 0 0,0 0-248 0 0,0 0-210 0 0,0 0-160 0 0,0 0-101 0 0,0 0-80 0 0,0 0-85 0 0,-8 15-80 0 0,-50 107 879 0 0,7 99-368 0 0,43-193-609 0 0,2-9-1620 0 0,5-8-3314 0 0,1-11-1924 0 0,0 0-5132 0 0</inkml:trace>
  <inkml:trace contextRef="#ctx0" brushRef="#br0" timeOffset="-63897.851">10008 1178 8442 0 0,'0'0'2211'0'0,"0"0"-412"0"0,0 0-247 0 0,0 0-39 0 0,0 0-45 0 0,0 0-124 0 0,0 0-240 0 0,0 0-290 0 0,0 0-255 0 0,0 0-155 0 0,0 0-104 0 0,-35 6-48 0 0,-108 22-24 0 0,139-28-210 0 0,-1 1-1 0 0,1-1 1 0 0,0 1 0 0 0,-1 0 0 0 0,1 1-1 0 0,0-1 1 0 0,0 1 0 0 0,0 0 0 0 0,0 0-1 0 0,0 0 1 0 0,0 0 0 0 0,0 1 0 0 0,1-1-1 0 0,-1 1 1 0 0,1 0 0 0 0,0 0-1 0 0,-1 1-17 0 0,-5 6 67 0 0,0-3-37 0 0,1 1-1 0 0,0 0 1 0 0,0 1-1 0 0,0-1 0 0 0,1 2 1 0 0,1-1-1 0 0,0 1 1 0 0,0-1-1 0 0,1 2 1 0 0,0-1-1 0 0,0 0 1 0 0,1 1-1 0 0,1 0 1 0 0,0 0-1 0 0,1 0 1 0 0,0 1-1 0 0,0-1 1 0 0,1 0-1 0 0,0 1 1 0 0,2 5-30 0 0,1-13 32 0 0,1 0 0 0 0,0-1 0 0 0,0 1 0 0 0,0-1 0 0 0,0 0 0 0 0,1 0 0 0 0,-1 0 0 0 0,1 0 0 0 0,0-1 1 0 0,0 1-1 0 0,0-1 0 0 0,0 0 0 0 0,0 0 0 0 0,0-1 0 0 0,1 1 0 0 0,-1-1 0 0 0,0 0 0 0 0,1 0 1 0 0,-1 0-1 0 0,1-1 0 0 0,0 1 0 0 0,-1-1 0 0 0,1 0 0 0 0,-1-1 0 0 0,1 1 0 0 0,-1-1 0 0 0,1 0 0 0 0,3-1-32 0 0,8-1 76 0 0,1-1 0 0 0,-1-1 0 0 0,0-1 0 0 0,0 0 0 0 0,-1-1-1 0 0,0 0 1 0 0,0-1 0 0 0,-1-1 0 0 0,0-1 0 0 0,0 0-1 0 0,-1-1 1 0 0,9-8-76 0 0,21-15 97 0 0,-26 20-77 0 0,-13 10-20 0 0,0 1 0 0 0,0-1-1 0 0,0 1 1 0 0,1-1-1 0 0,-1 1 1 0 0,1 1 0 0 0,0-1-1 0 0,0 1 1 0 0,0 0-1 0 0,0 0 1 0 0,0 0-1 0 0,0 1 1 0 0,6-2 0 0 0,-5 30-159 0 0,-7 97 265 0 0,3-121-94 0 0,0 0 1 0 0,0-1 0 0 0,0 1-1 0 0,0-1 1 0 0,0 0 0 0 0,1 1-1 0 0,-1-1 1 0 0,1 0-1 0 0,0-1 1 0 0,0 1 0 0 0,0 0-1 0 0,0-1 1 0 0,0 0 0 0 0,0 1-1 0 0,0-1 1 0 0,0 0 0 0 0,0-1-1 0 0,0 1 1 0 0,1-1 0 0 0,-1 1-1 0 0,0-1 1 0 0,0 0 0 0 0,1 0-1 0 0,-1 0 1 0 0,0-1 0 0 0,0 1-1 0 0,1-1 1 0 0,-1 0 0 0 0,0 0-1 0 0,0 0 1 0 0,0 0-1 0 0,0 0 1 0 0,0-1 0 0 0,0 1-1 0 0,0-1 1 0 0,0 0 0 0 0,0 0-13 0 0,24-14 180 0 0,-2-1-1 0 0,1-1 1 0 0,-2-1 0 0 0,-1-1 0 0 0,0-1 0 0 0,9-12-180 0 0,-5 7 137 0 0,8-9-99 0 0,-1-1 0 0 0,-2-1 0 0 0,-1-2 0 0 0,-2-1 0 0 0,-2-1 0 0 0,-2-2 0 0 0,-1 0 0 0 0,-3-2 0 0 0,-1 0 0 0 0,-3-1 0 0 0,-1-1 0 0 0,-3-1 0 0 0,-2 0-1 0 0,-1 0 1 0 0,-1-24-38 0 0,-6 44-3 0 0,-1 17 9 0 0,0 0-1 0 0,0 1 0 0 0,-2-1 0 0 0,1 0 0 0 0,-1 0 0 0 0,-1 0 0 0 0,0 0 0 0 0,0 0 0 0 0,-1 0 0 0 0,0 0 1 0 0,-1 1-1 0 0,-1-1 0 0 0,1 1 0 0 0,-2 0 0 0 0,1 0 0 0 0,-6-8-5 0 0,7 16-1 0 0,-1 0-1 0 0,1 0 0 0 0,0 0 1 0 0,0 1-1 0 0,-1-1 1 0 0,1 1-1 0 0,-1 0 0 0 0,1 0 1 0 0,-1 1-1 0 0,0-1 1 0 0,1 1-1 0 0,-1-1 0 0 0,0 1 1 0 0,1 0-1 0 0,-1 1 1 0 0,0-1-1 0 0,1 1 0 0 0,-1-1 1 0 0,0 1-1 0 0,1 0 1 0 0,-1 0-1 0 0,1 1 0 0 0,0-1 1 0 0,-1 1-1 0 0,1 0 1 0 0,0 0-1 0 0,0 0 1 0 0,0 0-1 0 0,0 0 0 0 0,0 1 1 0 0,1-1-1 0 0,-1 1 1 0 0,1 0-1 0 0,-1-1 0 0 0,1 1 1 0 0,-1 2 1 0 0,-9 16 8 0 0,1 1 0 0 0,0 1 0 0 0,2 0 1 0 0,0 0-1 0 0,2 1 0 0 0,1 0 0 0 0,0 0 1 0 0,2 0-1 0 0,1 1 0 0 0,1-1 0 0 0,1 1 1 0 0,1 0-1 0 0,1 0 0 0 0,1 1-8 0 0,-2-23 1 0 0,22 354 176 0 0,1 36-113 0 0,-23-392-73 0 0,0-1 10 0 0,-4-24-534 0 0,-26-79-2066 0 0,-1-7-3931 0 0,12 70 1162 0 0,10 20 149 0 0,0 0-1971 0 0</inkml:trace>
  <inkml:trace contextRef="#ctx0" brushRef="#br0" timeOffset="-63103.227">10194 932 6361 0 0,'0'0'2123'0'0,"0"0"-473"0"0,0 0-524 0 0,0 0-183 0 0,0 0 180 0 0,0 0 277 0 0,0 0 175 0 0,0 0-72 0 0,0 0-244 0 0,0 0-234 0 0,0 0-209 0 0,0 0-166 0 0,0 0-114 0 0,35 2-73 0 0,114 8-74 0 0,171-3 582 0 0,-307-8-1014 0 0,0 1 0 0 0,0 0 0 0 0,0 1 0 0 0,0 1 0 0 0,0 0 1 0 0,0 1-1 0 0,0 0 0 0 0,0 1 0 0 0,-1 1 0 0 0,0 0 0 0 0,0 0 0 0 0,0 1 0 0 0,0 1 0 0 0,-1 0 0 0 0,0 0 0 0 0,9 10 43 0 0,5 64 112 0 0,-23-79-58 0 0,0 1 0 0 0,0-1 0 0 0,0 1 0 0 0,0-1-1 0 0,0 0 1 0 0,1 1 0 0 0,-1-1 0 0 0,1 0 0 0 0,0-1 0 0 0,-1 1-1 0 0,1 0 1 0 0,0-1 0 0 0,0 0 0 0 0,0 1 0 0 0,0-1-1 0 0,0 0 1 0 0,1-1 0 0 0,-1 1 0 0 0,0-1 0 0 0,0 1 0 0 0,1-1-1 0 0,-1 0 1 0 0,0 0 0 0 0,0 0 0 0 0,1-1 0 0 0,-1 1 0 0 0,0-1-1 0 0,0 0 1 0 0,0 1 0 0 0,0-1 0 0 0,0-1 0 0 0,0 1-1 0 0,0 0 1 0 0,0-1 0 0 0,0 0 0 0 0,0 1 0 0 0,-1-1 0 0 0,1 0-1 0 0,-1-1-53 0 0,127-85 687 0 0,-125 85-676 0 0,0 0 0 0 0,-1 0 0 0 0,1-1 0 0 0,0 1 0 0 0,-1-1 0 0 0,0 0 0 0 0,0 0 0 0 0,0 0 0 0 0,0 0 0 0 0,-1-1 0 0 0,1 1-1 0 0,-1-1 1 0 0,-1 1 0 0 0,1-1 0 0 0,0 0 0 0 0,-1 1 0 0 0,0-1 0 0 0,0 0 0 0 0,-1 0 0 0 0,1-1-11 0 0,-3 4-1 0 0,0 0-1 0 0,0 0 1 0 0,0 0-1 0 0,-1 1 1 0 0,1-1-1 0 0,0 1 1 0 0,-1-1-1 0 0,1 1 1 0 0,-1 0 0 0 0,1 0-1 0 0,-1 0 1 0 0,0 0-1 0 0,1 1 1 0 0,-1-1-1 0 0,0 1 1 0 0,0-1 0 0 0,1 1-1 0 0,-1 0 1 0 0,0 0-1 0 0,0 0 1 0 0,0 0-1 0 0,1 1 1 0 0,-1-1 0 0 0,0 1-1 0 0,1 0 1 0 0,-3 0 1 0 0,-13 5-36 0 0,0 0-1 0 0,0 2 1 0 0,1 0 0 0 0,0 0 0 0 0,1 2 0 0 0,-1 0 0 0 0,2 1 0 0 0,0 0 0 0 0,0 1 0 0 0,1 1-1 0 0,0 0 1 0 0,1 1 0 0 0,-4 7 36 0 0,7-11-15 0 0,0 1 0 0 0,0 1-1 0 0,1 0 1 0 0,0 0 0 0 0,1 1-1 0 0,1 0 1 0 0,0 0 0 0 0,0 0-1 0 0,2 1 1 0 0,-1 0 0 0 0,2 1 0 0 0,0-1-1 0 0,1 1 1 0 0,0 0 0 0 0,1-1-1 0 0,1 1 1 0 0,0 0 0 0 0,1 0-1 0 0,1 9 16 0 0,1-18-4 0 0,0 0 0 0 0,1 0 0 0 0,-1 0 0 0 0,1 0 0 0 0,0 0 0 0 0,0-1 0 0 0,1 0 0 0 0,0 1 0 0 0,0-1 0 0 0,0 0 0 0 0,1-1 0 0 0,-1 1 0 0 0,1-1 0 0 0,0 0 0 0 0,0 0 0 0 0,1-1 0 0 0,-1 1 0 0 0,1-1 0 0 0,0 0 0 0 0,0-1 0 0 0,0 1 0 0 0,0-1 0 0 0,0 0 0 0 0,0-1 0 0 0,0 0 0 0 0,1 0 0 0 0,4 0 4 0 0,7 2-48 0 0,1-2 0 0 0,-1 0 0 0 0,1-1 0 0 0,0-1 0 0 0,-1-1 0 0 0,1 0 0 0 0,-1-2 0 0 0,0 0 0 0 0,2-1 48 0 0,17-9-493 0 0,0-1 0 0 0,-1-1 0 0 0,-1-3 0 0 0,-1 0 0 0 0,26-21 493 0 0,152-128-5947 0 0,-57 18-2887 0 0,-96 80 8249 0 0,-40 40 3040 0 0,-19 7 2371 0 0,-3 22-4554 0 0,-1 0 0 0 0,1-1 1 0 0,0 1-1 0 0,0 1 0 0 0,-1-1 0 0 0,1 0 0 0 0,0 1 1 0 0,-1-1-1 0 0,1 1 0 0 0,-1 0 0 0 0,1 0 0 0 0,0 1 1 0 0,-1-1-1 0 0,1 1 0 0 0,0-1 0 0 0,-1 1 0 0 0,1 0 1 0 0,0 1-1 0 0,0-1 0 0 0,-3 2-272 0 0,-20 7 405 0 0,1 1 0 0 0,0 1 0 0 0,1 1 0 0 0,1 2 1 0 0,0 0-1 0 0,0 2 0 0 0,2 0 0 0 0,0 1 0 0 0,-4 6-405 0 0,22-20 9 0 0,-1-1 0 0 0,1 1 0 0 0,0-1 0 0 0,0 1 0 0 0,1 0 0 0 0,-1 0 0 0 0,1 0 0 0 0,0 1 0 0 0,0-1 1 0 0,0 1-1 0 0,1-1 0 0 0,-1 1 0 0 0,1-1 0 0 0,0 1 0 0 0,0 0 0 0 0,1 0 0 0 0,0-1 0 0 0,-1 1 0 0 0,1 0 0 0 0,1 0 0 0 0,-1-1 0 0 0,1 1 0 0 0,0 0 0 0 0,0-1 0 0 0,0 1 0 0 0,1 0 0 0 0,0-1 0 0 0,1 3-9 0 0,85 61 195 0 0,-79-64-148 0 0,-1 0-1 0 0,0 0 0 0 0,0 1 1 0 0,-1 0-1 0 0,1 1 1 0 0,-1-1-1 0 0,0 2 0 0 0,-1-1 1 0 0,1 1-1 0 0,-1 0 0 0 0,-1 0 1 0 0,1 0-1 0 0,-1 1 0 0 0,0 0 1 0 0,-1 0-1 0 0,0 0 1 0 0,0 0-1 0 0,0 5-46 0 0,-3-9 45 0 0,-1 0 1 0 0,-1-1-1 0 0,1 1 1 0 0,-1 0-1 0 0,1 0 1 0 0,-1-1-1 0 0,0 1 1 0 0,0 0-1 0 0,-1-1 0 0 0,1 1 1 0 0,-1-1-1 0 0,1 0 1 0 0,-1 1-1 0 0,0-1 1 0 0,-1 0-1 0 0,1 0 1 0 0,0 0-1 0 0,-1 0 1 0 0,0-1-1 0 0,1 1 0 0 0,-1-1 1 0 0,0 1-1 0 0,-1-1 1 0 0,1 0-1 0 0,0 0 1 0 0,-2 0-46 0 0,-95 42 400 0 0,74-38-480 0 0,0-1 0 0 0,-1-1 0 0 0,1-1 0 0 0,-1-2 0 0 0,-23-1 80 0 0,2-11-2167 0 0,30 0-5338 0 0,14 7-3984 0 0</inkml:trace>
  <inkml:trace contextRef="#ctx0" brushRef="#br0" timeOffset="-62433.478">12802 1226 8482 0 0,'0'0'3338'0'0,"0"0"-1128"0"0,0 0-461 0 0,0 0-100 0 0,0 0-146 0 0,0 0-242 0 0,0 0-306 0 0,0 0-309 0 0,0 0-185 0 0,0 0-95 0 0,0 0-64 0 0,0 0-64 0 0,0 0-64 0 0,-14 27-24 0 0,-46 87-74 0 0,36-27-40 0 0,12 37-946 0 0,10-98-2721 0 0,2 1-3384 0 0,0-20-3905 0 0</inkml:trace>
  <inkml:trace contextRef="#ctx0" brushRef="#br0" timeOffset="-62271.291">12743 828 15475 0 0,'0'0'1621'0'0,"0"0"-288"0"0,0 0-140 0 0,0 0-99 0 0,0 0-140 0 0,0 0-205 0 0,0 0-306 0 0,0 0-285 0 0,0 0-261 0 0,0 0-249 0 0,0 0-116 0 0,0 0-27 0 0,0 0 8 0 0,0-6-72 0 0,5-13-526 0 0,19 52-1686 0 0,-1-1-3616 0 0,-8-13-3926 0 0</inkml:trace>
  <inkml:trace contextRef="#ctx0" brushRef="#br0" timeOffset="-61897.235">13034 1465 10218 0 0,'0'0'1813'0'0,"0"0"-157"0"0,0 0 35 0 0,0 0-23 0 0,0 0-214 0 0,0 0-348 0 0,0 0-316 0 0,0 0-206 0 0,0 0-138 0 0,0 0-73 0 0,0 0-42 0 0,0 0-56 0 0,0 0-51 0 0,15-27-52 0 0,47-87-60 0 0,-8 45 26 0 0,-36 55-116 0 0,-10 6-22 0 0,-3 2-24 0 0,0 1 1 0 0,1 0-1 0 0,0 0 0 0 0,0 0 0 0 0,0 0 1 0 0,0 1-1 0 0,1 0 0 0 0,0 0 1 0 0,0 1-1 0 0,0 0 0 0 0,0 0 0 0 0,0 1 1 0 0,0 0-1 0 0,3 0 24 0 0,-7 3-32 0 0,-1 1-1 0 0,1 0 1 0 0,-1 0 0 0 0,1 0-1 0 0,-1 0 1 0 0,0 0 0 0 0,0 1-1 0 0,0-1 1 0 0,0 1 0 0 0,0-1-1 0 0,0 1 1 0 0,-1 0 0 0 0,1-1 0 0 0,-1 1-1 0 0,0 0 1 0 0,0 0 0 0 0,0 0-1 0 0,0 0 1 0 0,0 0 0 0 0,-1 1-1 0 0,0-1 1 0 0,1 0 0 0 0,-1 0-1 0 0,0 0 1 0 0,0 0 0 0 0,-1 2 32 0 0,2 0-20 0 0,1 11 29 0 0,-3-11 6 0 0,0 0 1 0 0,0 1-1 0 0,1-1 0 0 0,0 0 1 0 0,0 1-1 0 0,1-1 0 0 0,0 0 1 0 0,0 1-1 0 0,0-1 1 0 0,0 0-1 0 0,1 0 0 0 0,0 0 1 0 0,0 0-1 0 0,0 0 1 0 0,0 0-1 0 0,1-1 0 0 0,0 1 1 0 0,0-1-1 0 0,0 0 0 0 0,1 0 1 0 0,-1 0-1 0 0,1 0 1 0 0,0 0-1 0 0,0-1 0 0 0,0 0 1 0 0,1 1-1 0 0,-1-2 0 0 0,1 1 1 0 0,-1 0-1 0 0,1-1 1 0 0,0 0-1 0 0,0 0 0 0 0,0-1 1 0 0,0 1-1 0 0,1-1 0 0 0,-1 0-15 0 0,8-5 188 0 0,-1 0-1 0 0,0-1 0 0 0,0 0 0 0 0,0-1 0 0 0,-1 0 0 0 0,0-1 0 0 0,0 0 0 0 0,-1 0 0 0 0,1-2 1 0 0,-2 1-1 0 0,1-1 0 0 0,-1 0 0 0 0,-1-1 0 0 0,0 0 0 0 0,0-1 0 0 0,-1 0 0 0 0,0 0 0 0 0,-1 0 1 0 0,0-1-1 0 0,1-3-187 0 0,3-3-666 0 0,31-64 2229 0 0,-33 53-4451 0 0,-6-5-4425 0 0,-2 28-4576 0 0</inkml:trace>
  <inkml:trace contextRef="#ctx0" brushRef="#br0" timeOffset="-52512.807">18275 722 3689 0 0,'0'0'1283'0'0,"0"0"-140"0"0,0 0 204 0 0,0 0 418 0 0,0 0 234 0 0,0 0-69 0 0,0 0-260 0 0,0 0-314 0 0,0 0-237 0 0,0 0-175 0 0,0 0-105 0 0,0 0-92 0 0,35-13-78 0 0,111-39-59 0 0,-48 3 374 0 0,-72 34-849 0 0,0-1-1 0 0,-1-1 1 0 0,-1-1 0 0 0,0-1 0 0 0,-2-1-1 0 0,0-1 1 0 0,-1-1 0 0 0,-1-1-1 0 0,-2-1 1 0 0,0 0 0 0 0,13-26-135 0 0,-14-28 699 0 0,-18 78-676 0 0,0-1 0 0 0,0 0 0 0 0,0 1 0 0 0,1-1 0 0 0,-1 0 0 0 0,0 1 0 0 0,0-1 0 0 0,0 1 0 0 0,0 0 0 0 0,0-1 0 0 0,0 1 0 0 0,0 0 0 0 0,0-1 0 0 0,0 1 0 0 0,0 0 0 0 0,0 0 1 0 0,0 0-1 0 0,0 0 0 0 0,0 0 0 0 0,0 0 0 0 0,-1 0 0 0 0,1 0 0 0 0,0 1 0 0 0,0-1 0 0 0,0 0 0 0 0,0 1 0 0 0,0-1 0 0 0,0 0 0 0 0,1 1 0 0 0,-1-1 0 0 0,0 1 0 0 0,0 0 0 0 0,0-1 0 0 0,0 1 1 0 0,0 0-1 0 0,1-1 0 0 0,-1 1 0 0 0,0 0-23 0 0,-14 14 29 0 0,1 0 0 0 0,0 1 0 0 0,2 1 0 0 0,0 0 0 0 0,0 0 0 0 0,2 1 0 0 0,0 1 0 0 0,-3 9-29 0 0,-14 39 4 0 0,2 1 0 0 0,3 2 0 0 0,3 0 0 0 0,4 1 0 0 0,-4 44-4 0 0,18-106 0 0 0,-78 641-182 0 0,70-606 195 0 0,-1-1-1 0 0,-2-1 0 0 0,-2 0 0 0 0,-2-1 0 0 0,-2 0 0 0 0,-1-1 0 0 0,-2-2 0 0 0,-2 0 1 0 0,-1-1-1 0 0,-20 22-12 0 0,34-47 7 0 0,-1 1 0 0 0,0-2-1 0 0,0 1 1 0 0,-1-2 0 0 0,-1 1 0 0 0,0-2 0 0 0,0 0 0 0 0,-1 0 0 0 0,0-1 0 0 0,-1-1 0 0 0,0-1 0 0 0,0 0 0 0 0,0 0-1 0 0,0-2 1 0 0,-1 0 0 0 0,0 0 0 0 0,-6-1-7 0 0,19-4 5 0 0,1 1-1 0 0,0-1 0 0 0,-1 0 1 0 0,1 1-1 0 0,0-1 1 0 0,-1 0-1 0 0,1-1 0 0 0,0 1 1 0 0,0 0-1 0 0,0-1 1 0 0,0 1-1 0 0,0-1 0 0 0,0 1 1 0 0,0-1-1 0 0,1 0 1 0 0,-1 0-1 0 0,1 0 0 0 0,-1 0 1 0 0,1 0-1 0 0,0 0 1 0 0,-1 0-1 0 0,1-1 0 0 0,0 1 1 0 0,1 0-1 0 0,-1-1 1 0 0,0 1-1 0 0,1-1 0 0 0,-1 1 1 0 0,1 0-1 0 0,0-1 1 0 0,0 1-1 0 0,0-2-4 0 0,0-84 112 0 0,7 59-61 0 0,1 1 0 0 0,2 1-1 0 0,0 0 1 0 0,2 0-1 0 0,1 1 1 0 0,1 1-1 0 0,1 0 1 0 0,11-12-51 0 0,36-51 138 0 0,5 2 1 0 0,2 4 0 0 0,55-47-139 0 0,-108 113-13 0 0,1 1 0 0 0,1 1 0 0 0,0 1 0 0 0,1 1 0 0 0,1 0 0 0 0,0 1 0 0 0,0 1 0 0 0,1 1 0 0 0,0 1 0 0 0,0 1 0 0 0,1 1 1 0 0,0 0-1 0 0,8 1 13 0 0,2 4-1406 0 0,-21 4-6858 0 0,19-17-3710 0 0,-23 10 7252 0 0</inkml:trace>
  <inkml:trace contextRef="#ctx0" brushRef="#br0" timeOffset="-52230.434">18912 1116 1400 0 0,'0'0'2805'0'0,"0"0"-221"0"0,0 0-126 0 0,0 0-148 0 0,0 0-177 0 0,0 0-210 0 0,0 0-266 0 0,0 0-275 0 0,0 0-283 0 0,0 0-263 0 0,0 0-198 0 0,0 0-125 0 0,0 0-76 0 0,-5 9-75 0 0,-90 169 514 0 0,79-66-835 0 0,15-109-34 0 0,1 0 1 0 0,0 0 0 0 0,1 0-1 0 0,-1 0 1 0 0,1 0-1 0 0,-1 0 1 0 0,1 0 0 0 0,0 0-1 0 0,0 0 1 0 0,0 0 0 0 0,1 0-1 0 0,-1 0 1 0 0,0-1-1 0 0,1 1 1 0 0,0 0 0 0 0,0-1-1 0 0,0 0 1 0 0,0 1 0 0 0,0-1-1 0 0,0 0 1 0 0,1 0-1 0 0,-1 0 1 0 0,1 0 0 0 0,-1-1-1 0 0,1 1 1 0 0,0-1 0 0 0,0 1-1 0 0,-1-1 1 0 0,1 0 0 0 0,0 0-1 0 0,0 0 1 0 0,0-1-1 0 0,0 1 1 0 0,1 0-8 0 0,4-1 82 0 0,0 0 1 0 0,0 0-1 0 0,-1-1 0 0 0,1 0 1 0 0,0 0-1 0 0,-1-1 0 0 0,1 0 1 0 0,-1 0-1 0 0,1-1 0 0 0,-1 0 1 0 0,0 0-1 0 0,0-1 0 0 0,-1 0 1 0 0,1 0-1 0 0,-1 0 0 0 0,1-1 1 0 0,-1 0-1 0 0,-1 0 0 0 0,1-1 1 0 0,-1 1-1 0 0,0-1 0 0 0,3-4-82 0 0,3-6 172 0 0,0 0 1 0 0,-1 0-1 0 0,-1-1 0 0 0,0-1 0 0 0,-1 0 0 0 0,-1 0 1 0 0,-1 0-1 0 0,3-12-172 0 0,-5 4 14 0 0,-1 0 0 0 0,-1 0 0 0 0,-1 0 0 0 0,-1-1 0 0 0,-3-22-14 0 0,3 47-67 0 0,0 0-1 0 0,0 0 1 0 0,0-1-1 0 0,0 1 1 0 0,0 0 0 0 0,0 0-1 0 0,-1 0 1 0 0,1-1-1 0 0,-1 1 1 0 0,1 0-1 0 0,-1 0 1 0 0,0 0-1 0 0,0 0 1 0 0,0 0-1 0 0,0 0 1 0 0,0 0-1 0 0,-1 0 1 0 0,1 0-1 0 0,0 1 1 0 0,-1-1-1 0 0,1 0 1 0 0,-1 1-1 0 0,0-1 1 0 0,0 1-1 0 0,1 0 1 0 0,-1 0-1 0 0,0 0 1 0 0,0 0-1 0 0,0 0 1 0 0,0 0-1 0 0,-1 0 1 0 0,1 0-1 0 0,0 1 1 0 0,0-1-1 0 0,0 1 1 0 0,0 0-1 0 0,-1-1 1 0 0,1 1-1 0 0,0 0 1 0 0,0 0-1 0 0,-1 1 1 0 0,1-1 0 0 0,0 0-1 0 0,0 1 1 0 0,0-1-1 0 0,-1 1 1 0 0,1 0-1 0 0,0 0 1 0 0,0 0-1 0 0,0 0 1 0 0,0 0-1 0 0,0 0 1 0 0,1 0-1 0 0,-1 1 1 0 0,0-1-1 0 0,0 1 1 0 0,1-1-1 0 0,-1 1 68 0 0,-24 26-3042 0 0,11-9-3315 0 0,8-7-4669 0 0</inkml:trace>
  <inkml:trace contextRef="#ctx0" brushRef="#br0" timeOffset="-51945.277">19277 1487 6113 0 0,'0'0'2745'0'0,"0"0"-735"0"0,0 0-161 0 0,0 0 62 0 0,0 0-87 0 0,0 0-263 0 0,0 0-303 0 0,0 0-229 0 0,0 0-142 0 0,0 0-79 0 0,0 0-95 0 0,0 0-99 0 0,0 0-76 0 0,-5-1-83 0 0,4 0-430 0 0,0 1 0 0 0,0-1 0 0 0,0 1 0 0 0,0-1 0 0 0,0 0 0 0 0,0 1 0 0 0,0-1 0 0 0,0 0 0 0 0,0 0 0 0 0,0 1 0 0 0,1-1 0 0 0,-1 0 0 0 0,0 0 0 0 0,0 0 0 0 0,1 0 0 0 0,-1 0 0 0 0,1 0 0 0 0,-1 0 0 0 0,1-1 0 0 0,-1 1 0 0 0,1 0 0 0 0,-1 0 1 0 0,1 0-1 0 0,0 0 0 0 0,0-1 0 0 0,0 1 0 0 0,0 0 0 0 0,0 0 0 0 0,0 0 0 0 0,0-1 0 0 0,0 1 0 0 0,0 0 0 0 0,0 0 0 0 0,1 0 0 0 0,-1 0 0 0 0,1-1 0 0 0,-1 1 0 0 0,1 0 0 0 0,-1 0 0 0 0,1 0 0 0 0,-1 0 0 0 0,1 0 0 0 0,0 0 0 0 0,0 0 0 0 0,-1 0-25 0 0,12-30 207 0 0,0 1-1 0 0,2 0 1 0 0,2 0-1 0 0,0 2 0 0 0,2 0 1 0 0,1 1-1 0 0,1 1 0 0 0,14-13-206 0 0,9-10-252 0 0,36-36-230 0 0,-17 46-5468 0 0,-58 39 691 0 0,-2 0 751 0 0,1 0-6133 0 0</inkml:trace>
  <inkml:trace contextRef="#ctx0" brushRef="#br0" timeOffset="-51368.082">19735 1395 12787 0 0,'0'0'2166'0'0,"0"0"-494"0"0,0 0-129 0 0,0 0-23 0 0,0 0-174 0 0,0 0-219 0 0,0 0-240 0 0,0 0-173 0 0,0 0-77 0 0,0 0-51 0 0,0 0-62 0 0,0 0-53 0 0,0 0-57 0 0,17-29-65 0 0,53-93-44 0 0,27-24 549 0 0,4 46-662 0 0,-97 98-200 0 0,-1-1 1 0 0,0 1-1 0 0,1 0 0 0 0,0 0 1 0 0,-1 0-1 0 0,1 0 0 0 0,0 1 1 0 0,0 0-1 0 0,0-1 0 0 0,0 1 1 0 0,0 1-1 0 0,0-1 0 0 0,0 0 1 0 0,0 1-1 0 0,0 0 0 0 0,3 0 8 0 0,-1 44-105 0 0,-39 60 105 0 0,28-96-7 0 0,1 0 0 0 0,0 0 0 0 0,0 1 0 0 0,1 0 0 0 0,0 0 0 0 0,0 0 1 0 0,1 0-1 0 0,0 0 0 0 0,1 0 0 0 0,0 0 0 0 0,0 1 0 0 0,1 0 7 0 0,1-8-1 0 0,1 0-1 0 0,-1 0 1 0 0,1-1-1 0 0,0 1 1 0 0,-1 0 0 0 0,1-1-1 0 0,0 1 1 0 0,0-1-1 0 0,0 0 1 0 0,0 0-1 0 0,0 0 1 0 0,0 0-1 0 0,0 0 1 0 0,1 0-1 0 0,-1 0 1 0 0,0-1-1 0 0,0 1 1 0 0,1-1 0 0 0,-1 1-1 0 0,0-1 1 0 0,1 0-1 0 0,-1 0 1 0 0,0 0-1 0 0,1 0 1 0 0,-1-1-1 0 0,0 1 1 0 0,0-1-1 0 0,1 1 1 0 0,-1-1 0 0 0,0 0-1 0 0,0 0 1 0 0,1 0 1 0 0,27-13 15 0 0,-2-2 1 0 0,1-1-1 0 0,-2-1 1 0 0,-1-1-1 0 0,0-1 1 0 0,-1-2-1 0 0,-1-1-15 0 0,-14 15 5 0 0,141-121 62 0 0,-105 111-77 0 0,-44 43 65 0 0,-53 171 185 0 0,51-189-246 0 0,-2 1-13 0 0,0 1-1 0 0,1-1 1 0 0,0 0 0 0 0,0 1-1 0 0,1 0 1 0 0,1-1-1 0 0,-1 1 1 0 0,1-1 0 0 0,0 1-1 0 0,1-1 1 0 0,0 0-1 0 0,1 0 1 0 0,-1 1-1 0 0,2-1 1 0 0,-1-1 0 0 0,1 1-1 0 0,0-1 1 0 0,0 1-1 0 0,1-1 1 0 0,0 0 0 0 0,6 6 19 0 0,-3-7-348 0 0,19 11-582 0 0,-10-18-4412 0 0,-15-2-509 0 0,-2 0-5786 0 0</inkml:trace>
  <inkml:trace contextRef="#ctx0" brushRef="#br0" timeOffset="-55419.273">14439 1230 4785 0 0,'0'0'1218'0'0,"0"0"-437"0"0,0 0-177 0 0,0 0 119 0 0,0 0 196 0 0,0 0 105 0 0,0 0-42 0 0,0 0-91 0 0,0 0-105 0 0,0 0-49 0 0,0 0 19 0 0,5 2 19 0 0,-1 0-594 0 0,0 0 1 0 0,0-1-1 0 0,1 0 1 0 0,-1 1 0 0 0,0-2-1 0 0,0 1 1 0 0,1 0 0 0 0,-1-1-1 0 0,0 0 1 0 0,0 0 0 0 0,1 0-1 0 0,-1 0 1 0 0,0-1 0 0 0,1 0-1 0 0,-1 0 1 0 0,0 0 0 0 0,0 0-1 0 0,0 0 1 0 0,3-2-182 0 0,14-11 395 0 0,0 0 0 0 0,-1-2 0 0 0,-1 0 0 0 0,0-1 0 0 0,-1-1 0 0 0,-1-1 0 0 0,13-18-395 0 0,13-25 1357 0 0,-43 62-1185 0 0,0 0-6 0 0,0 0-9 0 0,0 0-22 0 0,-9 19 138 0 0,-45 256 251 0 0,13 48-431 0 0,7-72-34 0 0,31-222-6 0 0,2-20 209 0 0,1-28-77 0 0,4-47-96 0 0,3 0 0 0 0,2 0-1 0 0,3 1 1 0 0,4 0 0 0 0,2 1-1 0 0,2 1 1 0 0,4 1 0 0 0,13-24-89 0 0,-24 56 1 0 0,0 0 1 0 0,2 0-1 0 0,0 2 1 0 0,3 0 0 0 0,0 1-1 0 0,1 1 1 0 0,2 0-1 0 0,1 2 1 0 0,1 0-1 0 0,0 2 1 0 0,2 0-1 0 0,22-14-1 0 0,-42 33 0 0 0,-1 0 0 0 0,1 0 0 0 0,-1 0 0 0 0,1 0 0 0 0,0 1 0 0 0,0 0 0 0 0,0 0 0 0 0,0 0 0 0 0,0 1 0 0 0,1-1 0 0 0,-1 1 0 0 0,0 0 0 0 0,1 1 0 0 0,-1 0 0 0 0,1-1 0 0 0,-1 2 0 0 0,0-1 0 0 0,1 1 0 0 0,-1 0 0 0 0,1 0 0 0 0,-1 0 0 0 0,0 0 0 0 0,0 1 0 0 0,0 0 0 0 0,0 0 0 0 0,0 1 0 0 0,0 0 0 0 0,-1-1 0 0 0,1 1 0 0 0,-1 1 0 0 0,0-1 0 0 0,1 1 0 0 0,-2 0 0 0 0,1-1 0 0 0,1 4 0 0 0,3 17 48 0 0,-1 0 0 0 0,-2 0 0 0 0,0 1 0 0 0,-2 0 0 0 0,0 0 0 0 0,-2 0 0 0 0,-1 1 0 0 0,-1-1-1 0 0,-1 0 1 0 0,-1 0 0 0 0,-2 5-48 0 0,5-19 8 0 0,0 0 1 0 0,-1 0-1 0 0,0 0 0 0 0,0 0 0 0 0,-1-1 1 0 0,-1 1-1 0 0,0-1 0 0 0,0 1 0 0 0,-1-1 1 0 0,-1 0-1 0 0,1 0 0 0 0,-2-1 0 0 0,1 0 1 0 0,-1 1-1 0 0,-1-2 0 0 0,1 1 0 0 0,-2-1 1 0 0,1 0-1 0 0,-1 0 0 0 0,0-1 0 0 0,-1 0 0 0 0,1-1 1 0 0,-1 0-1 0 0,-1 0 0 0 0,1-1 0 0 0,-1 0 1 0 0,0-1-1 0 0,-5 2-8 0 0,2-3-6 0 0,0-1 1 0 0,0 0-1 0 0,0-1 1 0 0,-1-1-1 0 0,1 0 0 0 0,0-1 1 0 0,-1 0-1 0 0,1-1 1 0 0,0 0-1 0 0,0-1 0 0 0,0-1 1 0 0,-12-5 5 0 0,19 7-127 0 0,0-1 1 0 0,1 1-1 0 0,-1-2 1 0 0,0 1-1 0 0,1 0 0 0 0,0-1 1 0 0,0 0-1 0 0,0-1 1 0 0,0 1-1 0 0,0-1 0 0 0,1 0 1 0 0,0 0-1 0 0,0 0 1 0 0,0 0-1 0 0,1-1 1 0 0,0 1-1 0 0,0-1 0 0 0,0 0 1 0 0,1 0-1 0 0,0 0 1 0 0,0-1-1 0 0,0 1 0 0 0,1 0 1 0 0,0-1-1 0 0,0 1 1 0 0,1-1-1 0 0,0-1 127 0 0,12-24-3748 0 0,6 14-4390 0 0,-17 17 7081 0 0,10-7-8634 0 0</inkml:trace>
  <inkml:trace contextRef="#ctx0" brushRef="#br0" timeOffset="-54429.507">15556 1082 6785 0 0,'0'0'1758'0'0,"0"0"-272"0"0,0 0-65 0 0,0 0 93 0 0,0 0 9 0 0,0 0-120 0 0,0 0-232 0 0,0 0-261 0 0,0 0-202 0 0,0 0-138 0 0,0 0-107 0 0,0 0-73 0 0,0 0-50 0 0,-2-5-59 0 0,-5-17-48 0 0,-25 57 1318 0 0,-2 21-1033 0 0,23-42-498 0 0,2 0 1 0 0,-1 1-1 0 0,2 0 1 0 0,0 1-1 0 0,1 0 1 0 0,1 0-1 0 0,0 0 0 0 0,1 1 1 0 0,1 0-1 0 0,0-1 1 0 0,2 2-1 0 0,-1 8-20 0 0,3-22 0 0 0,0 0-1 0 0,0-1 1 0 0,0 1 0 0 0,0 0-1 0 0,1 0 1 0 0,0 0-1 0 0,0 0 1 0 0,0 0-1 0 0,0-1 1 0 0,0 1 0 0 0,1 0-1 0 0,0-1 1 0 0,0 1-1 0 0,0-1 1 0 0,0 0-1 0 0,0 1 1 0 0,1-1-1 0 0,-1 0 1 0 0,1-1 0 0 0,0 1-1 0 0,0 0 1 0 0,0-1-1 0 0,0 1 1 0 0,0-1-1 0 0,1 0 1 0 0,-1 0 0 0 0,1-1-1 0 0,-1 1 1 0 0,1-1-1 0 0,0 1 1 0 0,-1-1-1 0 0,1 0 1 0 0,0 0 0 0 0,0-1-1 0 0,0 1 1 0 0,0-1-1 0 0,0 0 1 0 0,0 0-1 0 0,0 0 1 0 0,0-1 0 0 0,-1 1-1 0 0,1-1 1 0 0,1 0 0 0 0,11-4 63 0 0,1 0 0 0 0,-1-1 1 0 0,0-1-1 0 0,0-1 0 0 0,0 0 1 0 0,-1-1-1 0 0,-1 0 0 0 0,1-1 1 0 0,-1-1-1 0 0,-1 0 0 0 0,0-1 1 0 0,-1-1-1 0 0,0 0 1 0 0,9-14-65 0 0,-11 15 21 0 0,-1 0 0 0 0,-1 0-1 0 0,0-1 1 0 0,0 0-1 0 0,-2-1 1 0 0,1 1-1 0 0,-2-1 1 0 0,0 0-1 0 0,-1-1 1 0 0,0 1-1 0 0,-1-1 1 0 0,0 0-1 0 0,-2 0 1 0 0,1 0-1 0 0,-2 0 1 0 0,-1-13-20 0 0,-1 23-51 0 0,-1 0 0 0 0,0 1 0 0 0,0-1 0 0 0,0 1 0 0 0,0 0 0 0 0,-1 0 0 0 0,0 0 0 0 0,0 1 0 0 0,0-1 0 0 0,0 1 0 0 0,0 0 0 0 0,-1 0 0 0 0,1 0 0 0 0,-1 1 0 0 0,0-1 0 0 0,0 1 0 0 0,0 1 0 0 0,0-1 0 0 0,0 0 0 0 0,0 1 0 0 0,-1 0 0 0 0,1 1 0 0 0,0-1 0 0 0,-1 1 0 0 0,1 0 1 0 0,0 0-1 0 0,-1 0 0 0 0,-2 2 51 0 0,0-1-132 0 0,1 0 1 0 0,0 1 0 0 0,0 0 0 0 0,0 0-1 0 0,0 0 1 0 0,1 1 0 0 0,-1 0 0 0 0,0 1-1 0 0,1 0 1 0 0,0 0 0 0 0,0 0 0 0 0,0 0-1 0 0,1 1 1 0 0,0 0 0 0 0,-1 0-1 0 0,2 1 1 0 0,-1-1 0 0 0,0 1 0 0 0,-2 6 131 0 0,6-11-9 0 0,0 0-1 0 0,0 0 1 0 0,1-1 0 0 0,-1 1 0 0 0,1 0 0 0 0,-1 0 0 0 0,1 0 0 0 0,-1 0-1 0 0,1 0 1 0 0,0 0 0 0 0,-1 0 0 0 0,1 0 0 0 0,0 0 0 0 0,0 0-1 0 0,0 0 1 0 0,0 1 0 0 0,0-1 0 0 0,0 0 0 0 0,0 0 0 0 0,0 0 0 0 0,0 0-1 0 0,0 0 1 0 0,0 0 0 0 0,1 0 0 0 0,-1 0 0 0 0,0 0 0 0 0,1 0 0 0 0,-1 0-1 0 0,1 0 1 0 0,-1 0 0 0 0,1 0 0 0 0,0 0 0 0 0,-1-1 0 0 0,1 1 0 0 0,0 0-1 0 0,0 0 1 0 0,-1-1 0 0 0,1 1 0 0 0,0 0 0 0 0,0-1 0 0 0,0 1-1 0 0,0-1 1 0 0,0 1 0 0 0,0-1 0 0 0,0 1 0 0 0,0-1 0 0 0,0 0 0 0 0,0 1-1 0 0,0-1 1 0 0,1 0 9 0 0,57 11 318 0 0,-55-11-313 0 0,156 7 640 0 0,-137-10-581 0 0,-1-1 0 0 0,0-1 0 0 0,0-1 0 0 0,-1-1 0 0 0,0-1 0 0 0,0-1 0 0 0,0 0 0 0 0,-1-2-1 0 0,-1 0 1 0 0,0-1 0 0 0,0-1 0 0 0,-1-1 0 0 0,-1-1 0 0 0,-1 0 0 0 0,0-1 0 0 0,0-1-1 0 0,-2 0 1 0 0,0-1 0 0 0,-1-1 0 0 0,3-6-64 0 0,-1 1-32 0 0,0 0 0 0 0,-1-1 0 0 0,-2 0 0 0 0,0-1 1 0 0,-2-1-1 0 0,-1 1 0 0 0,-1-2 0 0 0,-1 1 0 0 0,-1-1 0 0 0,-2 0 0 0 0,-1 0 0 0 0,-1 0 0 0 0,-2-28 32 0 0,0 53 12 0 0,0-1 0 0 0,-1 0-1 0 0,0 1 1 0 0,0-1-1 0 0,0 1 1 0 0,0 0 0 0 0,0-1-1 0 0,-1 1 1 0 0,0 0-1 0 0,1 0 1 0 0,-1 0 0 0 0,0 0-1 0 0,-1 0 1 0 0,1 0-1 0 0,0 0 1 0 0,-1 1 0 0 0,1-1-1 0 0,-1 1 1 0 0,0 0-1 0 0,0 0 1 0 0,0 0 0 0 0,0 0-1 0 0,0 0 1 0 0,-1 1-1 0 0,1-1 1 0 0,0 1 0 0 0,-1 0-1 0 0,1 0 1 0 0,-1 0-1 0 0,1 1 1 0 0,-1-1 0 0 0,0 1-1 0 0,1 0 1 0 0,-1 0-1 0 0,1 0 1 0 0,-1 0 0 0 0,0 1-1 0 0,1-1 1 0 0,-1 1-1 0 0,1 0 1 0 0,-1 0 0 0 0,1 0-1 0 0,0 1 1 0 0,-1-1-1 0 0,1 1 1 0 0,0 0 0 0 0,0 0-1 0 0,0 0 1 0 0,0 0 0 0 0,0 1-13 0 0,-9 7 82 0 0,1 1-1 0 0,1 1 0 0 0,0 0 1 0 0,0 1-1 0 0,1 0 0 0 0,1 0 1 0 0,0 0-1 0 0,1 1 0 0 0,0 1 1 0 0,1-1-1 0 0,1 1 0 0 0,0 0 0 0 0,1 0 1 0 0,1 0-1 0 0,0 1 0 0 0,1-1 1 0 0,1 1-1 0 0,0 0 0 0 0,1-1 1 0 0,1 1-1 0 0,1 0 0 0 0,0-1 1 0 0,3 13-81 0 0,45 171 1160 0 0,-43-156-1102 0 0,-2 0 1 0 0,-1 1 0 0 0,-3-1-1 0 0,-2 1 1 0 0,-1-1 0 0 0,-7 31-59 0 0,0 51 24 0 0,9-124-57 0 0,0 0 0 0 0,0 1 0 0 0,1-1 0 0 0,-1 0 0 0 0,0 0 1 0 0,1 0-1 0 0,-1 1 0 0 0,1-1 0 0 0,-1 0 0 0 0,1 0 0 0 0,0 0 0 0 0,-1 0 0 0 0,1 0 1 0 0,0 0-1 0 0,0 0 0 0 0,0 0 0 0 0,0-1 0 0 0,0 1 0 0 0,0 0 0 0 0,0 0 0 0 0,0-1 0 0 0,0 1 1 0 0,0 0-1 0 0,0-1 0 0 0,0 0 0 0 0,1 1 0 0 0,-1-1 0 0 0,0 1 0 0 0,0-1 0 0 0,0 0 1 0 0,1 0-1 0 0,-1 0 0 0 0,0 0 0 0 0,0 0 0 0 0,1 0 0 0 0,-1 0 0 0 0,0 0 0 0 0,0 0 0 0 0,1-1 1 0 0,-1 1-1 0 0,0 0 0 0 0,0-1 0 0 0,0 1 0 0 0,0-1 0 0 0,1 0 0 0 0,-1 1 0 0 0,0-1 1 0 0,0 0-1 0 0,0 1 0 0 0,0-1 0 0 0,-1 0 0 0 0,1 0 0 0 0,0 0 0 0 0,0 0 0 0 0,0 0 0 0 0,-1 0 1 0 0,1 0-1 0 0,0 0 0 0 0,-1 0 0 0 0,1 0 0 0 0,-1-1 33 0 0,24-29-2419 0 0,-8 9-1224 0 0,2 2-5313 0 0,-12 13 113 0 0</inkml:trace>
  <inkml:trace contextRef="#ctx0" brushRef="#br0" timeOffset="-53620.748">16769 884 7842 0 0,'0'0'2931'0'0,"0"0"-900"0"0,0 0-252 0 0,0 0 83 0 0,0 0-80 0 0,0 0-286 0 0,0 0-397 0 0,0 0-328 0 0,0 0-209 0 0,0 0-81 0 0,0 0-59 0 0,0 0-55 0 0,-25 15-34 0 0,-81 51-37 0 0,84-51-170 0 0,1 0 0 0 0,1 1-1 0 0,0 1 1 0 0,2 1-1 0 0,0 1 1 0 0,0 1-1 0 0,-7 12-125 0 0,11-15 50 0 0,2-1-8 0 0,3-8-43 0 0,0 1-1 0 0,0 1 0 0 0,2 0 1 0 0,-1 0-1 0 0,1 0 1 0 0,1 1-1 0 0,-1 0 0 0 0,2 1 1 0 0,0-1-1 0 0,0 1 0 0 0,1 0 1 0 0,1 0-1 0 0,0 0 0 0 0,0 1 1 0 0,1-1-1 0 0,1 1 0 0 0,0 0 2 0 0,3-11-4 0 0,0 0 0 0 0,0 0-1 0 0,0 0 1 0 0,1 0 0 0 0,-1-1 0 0 0,0 1-1 0 0,1-1 1 0 0,0 1 0 0 0,-1-1-1 0 0,1 0 1 0 0,0 0 0 0 0,-1 0 0 0 0,1-1-1 0 0,0 1 1 0 0,0 0 0 0 0,0-1-1 0 0,-1 0 1 0 0,1 0 0 0 0,0 0 0 0 0,0 0-1 0 0,0 0 1 0 0,0-1 0 0 0,0 1-1 0 0,-1-1 1 0 0,1 0 0 0 0,0 0 0 0 0,0 0-1 0 0,0 0 5 0 0,14-7 9 0 0,1-1 0 0 0,-1 0 1 0 0,0-1-1 0 0,-1-1 0 0 0,0-1 0 0 0,-1-1 0 0 0,0 0 0 0 0,9-11-9 0 0,-4 6 5 0 0,209-235 3 0 0,-318 407-715 0 0,86-149 677 0 0,0 0 0 0 0,0 0 1 0 0,1 1-1 0 0,0-1 0 0 0,0 0 1 0 0,0 1-1 0 0,0-1 0 0 0,1 1 0 0 0,0 0 1 0 0,0-1-1 0 0,0 1 0 0 0,1 0 1 0 0,0 0-1 0 0,0 0 0 0 0,1-1 1 0 0,-1 1-1 0 0,1 0 0 0 0,0 0 0 0 0,1-1 1 0 0,-1 1-1 0 0,1-1 0 0 0,1 1 1 0 0,-1-1-1 0 0,1 0 0 0 0,-1 0 0 0 0,1 0 1 0 0,1 0-1 0 0,-1-1 0 0 0,5 5 30 0 0,-2-5-10 0 0,2 0-1 0 0,-1-1 0 0 0,0 1 0 0 0,1-2 0 0 0,-1 1 1 0 0,1-1-1 0 0,0 0 0 0 0,0-1 0 0 0,0 1 1 0 0,0-2-1 0 0,0 1 0 0 0,0-1 0 0 0,0 0 0 0 0,0-1 1 0 0,0 0-1 0 0,0 0 0 0 0,-1-1 0 0 0,1 0 0 0 0,0 0 1 0 0,-1-1-1 0 0,1 0 0 0 0,2-1 11 0 0,16-8 59 0 0,0-2 0 0 0,-1 0 1 0 0,0-1-1 0 0,-1-2 0 0 0,13-12-59 0 0,-20 16 35 0 0,-1-1 0 0 0,-1 0 0 0 0,0-1 0 0 0,0-1 0 0 0,-2 0 0 0 0,0-1 0 0 0,-1 0 0 0 0,-1-1 0 0 0,0-1 0 0 0,-1 1 0 0 0,-2-2 0 0 0,0 1 0 0 0,0-1 0 0 0,-2 0 0 0 0,-1-1 0 0 0,0 0 0 0 0,-2 1 0 0 0,0-1 0 0 0,-1-1 0 0 0,-1 1-35 0 0,-1 12 7 0 0,0 7-7 0 0,1 0-1 0 0,-1 1 1 0 0,1-1-1 0 0,-1 0 1 0 0,0 1-1 0 0,1-1 1 0 0,-1 0-1 0 0,0 1 0 0 0,0-1 1 0 0,0 0-1 0 0,0 1 1 0 0,-1-1-1 0 0,1 0 1 0 0,0 1-1 0 0,-1-1 1 0 0,1 0-1 0 0,-1 1 1 0 0,0-1-1 0 0,1 1 1 0 0,-1-1-1 0 0,0 1 1 0 0,0-1-1 0 0,0 1 1 0 0,0 0-1 0 0,0-1 1 0 0,0 1-1 0 0,0 0 1 0 0,-1 0-1 0 0,1 0 1 0 0,0 0-1 0 0,-1 0 1 0 0,1 0-1 0 0,-1 0 1 0 0,1 0-1 0 0,-1 1 1 0 0,1-1-1 0 0,-1 0 1 0 0,1 1-1 0 0,-1-1 1 0 0,0 1-1 0 0,1 0 1 0 0,-3 0 0 0 0,-4 0-14 0 0,0 0 0 0 0,0 1 1 0 0,0 0-1 0 0,0 1 1 0 0,1 0-1 0 0,-1 0 1 0 0,0 1-1 0 0,1 0 0 0 0,-1 0 1 0 0,1 0-1 0 0,0 1 1 0 0,0 0-1 0 0,0 1 1 0 0,1 0-1 0 0,0 0 0 0 0,0 0 1 0 0,-2 2 13 0 0,1-2-3 0 0,1 0 1 0 0,0 0-1 0 0,0 1 1 0 0,0 0-1 0 0,1 0 1 0 0,-1 0 0 0 0,1 0-1 0 0,1 1 1 0 0,0 0-1 0 0,0 0 1 0 0,0 0-1 0 0,0 0 1 0 0,1 1-1 0 0,1 0 1 0 0,-1-1-1 0 0,1 1 1 0 0,0 0-1 0 0,1 0 1 0 0,0 0-1 0 0,0 7 3 0 0,4-11 7 0 0,0-1 0 0 0,0 1 0 0 0,0-1-1 0 0,0 0 1 0 0,1 0 0 0 0,0 0 0 0 0,-1 0-1 0 0,1-1 1 0 0,0 1 0 0 0,0-1 0 0 0,1 0-1 0 0,-1 0 1 0 0,0 0 0 0 0,1-1 0 0 0,-1 0-1 0 0,0 0 1 0 0,1 0 0 0 0,4 0-7 0 0,100 12 129 0 0,-91-13-65 0 0,0 1-1 0 0,-1 1 1 0 0,1 0 0 0 0,0 2-1 0 0,-1 0 1 0 0,0 1 0 0 0,14 5-64 0 0,-28-8 19 0 0,0-1 0 0 0,0 1 0 0 0,0 0 0 0 0,-1 0 0 0 0,1 0 0 0 0,-1 0 0 0 0,0 0 0 0 0,1 1 0 0 0,-1-1 0 0 0,0 1 0 0 0,0-1 0 0 0,0 1 0 0 0,-1 0 0 0 0,1 0 0 0 0,-1 0 0 0 0,1 0 0 0 0,-1 0 0 0 0,0 0 0 0 0,0 0 0 0 0,-1 0 0 0 0,1 1 0 0 0,0-1 0 0 0,-1 0 0 0 0,0 0 0 0 0,0 1 0 0 0,0-1 0 0 0,0 0 0 0 0,-1 0 0 0 0,1 1 0 0 0,-1-1 0 0 0,1 0 0 0 0,-1 0 0 0 0,-1 1-19 0 0,-44 101 608 0 0,39-95-567 0 0,1 0 1 0 0,1 1-1 0 0,-1 0 1 0 0,2 0-1 0 0,0 1 1 0 0,0-1 0 0 0,1 1-1 0 0,0 0 1 0 0,1 0-1 0 0,1 0 1 0 0,-1 6-42 0 0,3-17-27 0 0,-1 1-1 0 0,0-1 1 0 0,1 0-1 0 0,-1 0 1 0 0,1 0-1 0 0,-1 0 1 0 0,1 0-1 0 0,-1 0 1 0 0,1 0 0 0 0,0 0-1 0 0,0 0 1 0 0,-1 0-1 0 0,1 0 1 0 0,0 0-1 0 0,0 0 1 0 0,0 0 0 0 0,0-1-1 0 0,0 1 1 0 0,0 0-1 0 0,0-1 1 0 0,0 1-1 0 0,0-1 1 0 0,1 1 0 0 0,-1-1-1 0 0,0 0 1 0 0,0 1-1 0 0,0-1 1 0 0,1 0-1 0 0,-1 0 1 0 0,0 0-1 0 0,0 0 1 0 0,0 0 0 0 0,1 0 27 0 0,9-11-9292 0 0,-10 7-2077 0 0</inkml:trace>
  <inkml:trace contextRef="#ctx0" brushRef="#br0" timeOffset="-46356.425">559 2275 0 0 0,'177'-47'0'0'0,"-54"28"0"0"0,254 5 0 0 0,34-1 2774 0 0,117-25-1572 0 0,-213 14-553 0 0,605-18 335 0 0,-742 39-944 0 0,528-29 323 0 0,-234 13-248 0 0,29 3-62 0 0,137-23-70 0 0,172 16 414 0 0,-509 22-360 0 0,178-9 74 0 0,-80 12 77 0 0,18 7 838 0 0,125 8-209 0 0,66 10-279 0 0,40-17 933 0 0,-219-4-639 0 0,282 7-108 0 0,132-11 831 0 0,130 4-303 0 0,82-8 623 0 0,-59 30-985 0 0,-351-19-171 0 0,2 0-302 0 0,386-18 291 0 0,267-25 440 0 0,1232 32 282 0 0,-2448 0-136 0 0,-82 3-1818 0 0,3-2-5422 0 0,-3 3-4022 0 0</inkml:trace>
  <inkml:trace contextRef="#ctx0" brushRef="#br0" timeOffset="6432.55">12742 2629 128 0 0,'0'0'4257'0'0,"0"0"-2533"0"0,0 0-609 0 0,0 0 217 0 0,0 0 329 0 0,0 0 118 0 0,0 0-199 0 0,0 0-368 0 0,0 0-359 0 0,0 0-245 0 0,0 0-91 0 0,5-1-29 0 0,91-28 3464 0 0,-33 12-2819 0 0,183 9 133 0 0,-159 25-1098 0 0,-100-28 2602 0 0,-24-21-2801 0 0,21 13 79 0 0,-85-69 444 0 0,12-1-66 0 0,76 75-429 0 0,29 7-5726 0 0,-8 7 389 0 0,1 0-6297 0 0</inkml:trace>
  <inkml:trace contextRef="#ctx0" brushRef="#br0" timeOffset="-42178.325">947 3155 1032 0 0,'0'0'826'0'0,"0"0"-143"0"0,0 0 27 0 0,0 0 121 0 0,0 0 181 0 0,0 0 166 0 0,0 0 94 0 0,0 0 17 0 0,0 0-137 0 0,0 0-232 0 0,0 0-227 0 0,0-3-131 0 0,0-9-61 0 0,0 9 13 0 0,0 3 43 0 0,0 0-19 0 0,0 0-41 0 0,0 0-69 0 0,0 29 1626 0 0,-4 435 2474 0 0,5 11-3189 0 0,28-242-882 0 0,-9-79-200 0 0,29 357 656 0 0,-15-242-540 0 0,-19-181-258 0 0,16 185 205 0 0,-20-100-134 0 0,1-112 39 0 0,-2 0-1 0 0,-3 0 1 0 0,-2 1-1 0 0,-4 46-224 0 0,5 14 393 0 0,-6-123-402 0 0,0 1-1 0 0,0 0 1 0 0,0 0 0 0 0,1-1-1 0 0,-1 1 1 0 0,0 0-1 0 0,0 0 1 0 0,0 0-1 0 0,1 0 1 0 0,-1-1-1 0 0,0 1 1 0 0,0 0-1 0 0,1 0 1 0 0,-1 0-1 0 0,0 0 1 0 0,0 0-1 0 0,1 0 1 0 0,-1-1-1 0 0,0 1 1 0 0,0 0-1 0 0,1 0 1 0 0,-1 0-1 0 0,0 0 1 0 0,0 0-1 0 0,1 0 1 0 0,-1 0-1 0 0,0 0 1 0 0,1 0-1 0 0,-1 1 1 0 0,0-1-1 0 0,0 0 1 0 0,1 0-1 0 0,-1 0 1 0 0,0 0-1 0 0,0 0 1 0 0,1 0 0 0 0,-1 0-1 0 0,0 1 1 0 0,0-1-1 0 0,1 0 1 0 0,-1 0-1 0 0,0 0 1 0 0,0 1-1 0 0,0-1 1 0 0,0 0 9 0 0,2-48-2854 0 0,0 26-678 0 0,-2-1-4336 0 0,0 7-4280 0 0</inkml:trace>
  <inkml:trace contextRef="#ctx0" brushRef="#br0" timeOffset="-40284.335">1 5107 0 0 0,'0'0'1370'0'0,"0"0"-2"0"0,0 0-166 0 0,0 0-134 0 0,0 0-48 0 0,4 0 43 0 0,137-11 7607 0 0,-126 11-8244 0 0,154-1 4744 0 0,133-17-5170 0 0,483-33 1697 0 0,-264 26-1259 0 0,95 9 88 0 0,-171 6-343 0 0,341 5-3 0 0,-75-9 172 0 0,154-1 198 0 0,-262 41-412 0 0,-374-23-47 0 0,289-10 141 0 0,25-29 51 0 0,-106 13 2 0 0,116 22-285 0 0,-266 2 148 0 0,100 3 695 0 0,-280-19 20 0 0,-109 10-2612 0 0,1 4-1878 0 0,-1 0-4441 0 0,1 1-3421 0 0</inkml:trace>
  <inkml:trace contextRef="#ctx0" brushRef="#br0" timeOffset="-34915.86">1505 2927 2008 0 0,'0'0'947'0'0,"0"0"-217"0"0,0 0-185 0 0,0 0 6 0 0,0 0 118 0 0,0 0 182 0 0,0 0 158 0 0,0 0 67 0 0,0 0-49 0 0,0 0-166 0 0,0 0-225 0 0,0-2-204 0 0,2-2-184 0 0,0 1 1 0 0,0-1-1 0 0,1 1 0 0 0,0 0 0 0 0,-1 0 0 0 0,1 0 0 0 0,0 1 0 0 0,0-1 0 0 0,1 1 0 0 0,-1-1 0 0 0,0 1 0 0 0,1 0 0 0 0,-1 0 0 0 0,1 1 0 0 0,0-1 1 0 0,0 1-1 0 0,0-1 0 0 0,0 1-248 0 0,2-1 54 0 0,97-29 1486 0 0,106 16 62 0 0,-170 15-1270 0 0,-29-1-295 0 0,0 1 1 0 0,-1 0-1 0 0,1 0 0 0 0,0 1 1 0 0,0 0-1 0 0,-1 1 1 0 0,1 0-1 0 0,-1 0 0 0 0,0 1 1 0 0,1 1-1 0 0,-1-1 0 0 0,-1 1 1 0 0,1 1-1 0 0,-1 0 0 0 0,1 0 1 0 0,-1 0-1 0 0,-1 1 0 0 0,1 0 1 0 0,-1 1-1 0 0,0 0 0 0 0,0 0-37 0 0,94 156 1171 0 0,-8 16-499 0 0,-39-98-322 0 0,-38-61-268 0 0,0 0 0 0 0,1 0 0 0 0,1-2 0 0 0,1 0 0 0 0,0-1 0 0 0,1-1 0 0 0,1-1 0 0 0,1-1 0 0 0,16 8-82 0 0,8 8 37 0 0,109 58 168 0 0,-5-32 92 0 0,-111-47-212 0 0,0-1 0 0 0,0-1 0 0 0,0-3 0 0 0,1-1-1 0 0,5-2-84 0 0,35 3 120 0 0,156-3 85 0 0,-156-7-100 0 0,-1-3 1 0 0,0-4 0 0 0,0-3 0 0 0,-2-4 0 0 0,62-24-106 0 0,-130 41 1 0 0,284-78 242 0 0,-4-7-95 0 0,-65 17-32 0 0,159-61 213 0 0,-45 33-135 0 0,140-23-77 0 0,-198 68-55 0 0,23 20 68 0 0,-50 19-31 0 0,-240 17-95 0 0,1-1 1 0 0,-1 2-1 0 0,0 0 0 0 0,0 0 0 0 0,0 1 1 0 0,0 1-1 0 0,0 0 0 0 0,6 5-4 0 0,51 16-1 0 0,26 1 36 0 0,111 7 52 0 0,-82-16-44 0 0,-2 6-1 0 0,27 13-42 0 0,-19-7 1 0 0,92-22 106 0 0,-172-9-72 0 0,-1-1 1 0 0,0-2-1 0 0,-1-3 0 0 0,15-5-35 0 0,368-96 182 0 0,-67 2-77 0 0,-167 55-78 0 0,34 13-122 0 0,-203 37 85 0 0,14-2 10 0 0,1 1-1 0 0,-1 3 1 0 0,0 1 0 0 0,1 3 0 0 0,-1 1 0 0 0,321 90 16 0 0,-229-56-46 0 0,151 56 47 0 0,-163-46 26 0 0,3-6 1 0 0,108 24-44 0 0,38 6 106 0 0,-95 0-4 0 0,-101-45 239 0 0,-68-25-1158 0 0,-1-1-8919 0 0,-4-3-2393 0 0</inkml:trace>
  <inkml:trace contextRef="#ctx0" brushRef="#br0" timeOffset="-18853.351">2436 3505 0 0 0,'0'0'1000'0'0,"0"0"-78"0"0,0 0-87 0 0,0 0-75 0 0,0 0-67 0 0,0 0-50 0 0,0 0-62 0 0,0 0-35 0 0,0 0 3 0 0,0 0 16 0 0,-5 3 3486 0 0,-17 9-912 0 0,-42 58-146 0 0,-27 40-1485 0 0,-113 144-321 0 0,73-114-939 0 0,50-40-288 0 0,7-24 50 0 0,39-45 9 0 0,-35 46-74 0 0,-6 7 60 0 0,39-50 7 0 0,-13 13 9 0 0,-9 16-51 0 0,10 14 7 0 0,-88 46 202 0 0,128-116-171 0 0,-96 98 418 0 0,59-53-311 0 0,24-12-335 0 0,26-40-6410 0 0,-1-3 3558 0 0,2 0-7049 0 0</inkml:trace>
  <inkml:trace contextRef="#ctx0" brushRef="#br0" timeOffset="-17733.814">2350 3549 0 0 0,'0'0'469'0'0,"0"0"93"0"0,0 0 46 0 0,0 0 1 0 0,0 0 0 0 0,0 0 11 0 0,0 0 77 0 0,0 0 159 0 0,2 1 1073 0 0,3 3 6733 0 0,-6-2-8420 0 0,0 0-1 0 0,0 0 1 0 0,-1 0 0 0 0,1-1 0 0 0,-1 1 0 0 0,1 0 0 0 0,-1 0 0 0 0,0-1 0 0 0,0 1 0 0 0,1-1 0 0 0,-1 0 0 0 0,0 1-1 0 0,0-1 1 0 0,-1 0 0 0 0,1 0 0 0 0,0 0 0 0 0,0 0 0 0 0,0-1 0 0 0,-1 1 0 0 0,1-1 0 0 0,0 1 0 0 0,-1-1 0 0 0,1 0-1 0 0,0 0 1 0 0,-1 0 0 0 0,1 0 0 0 0,0 0 0 0 0,-2-1-242 0 0,-58-22 1809 0 0,36 7-1400 0 0,-36-14 654 0 0,60 66-1077 0 0,20 108 101 0 0,21 88-104 0 0,-32-178 23 0 0,-6-53-14 0 0,6 0 523 0 0,7-28-413 0 0,99-172 106 0 0,-36 49-6 0 0,-53 95-236 0 0,-24 54-1 0 0,0 1 0 0 0,0 0-10 0 0,0 0-32 0 0,0 0-30 0 0,0 0-30 0 0,0 0-21 0 0,0 0-64 0 0,0 0-80 0 0,0 0-107 0 0,0 15-5055 0 0,0-5-3275 0 0,0-5-2253 0 0</inkml:trace>
  <inkml:trace contextRef="#ctx0" brushRef="#br0" timeOffset="-14471.578">1392 3741 3649 0 0,'0'0'1651'0'0,"0"0"-230"0"0,0 0 17 0 0,0 0 93 0 0,0 0 100 0 0,0 0-55 0 0,0 0-210 0 0,0 0-210 0 0,0 0-162 0 0,0 0-159 0 0,0 0-95 0 0,-9-3 2979 0 0,37 80-2940 0 0,26 95-223 0 0,-42-135-426 0 0,-21-170 2233 0 0,11 101-2323 0 0,1 0 0 0 0,1 0 0 0 0,2 0 0 0 0,1 1 0 0 0,2 0 0 0 0,1 0 0 0 0,1 1 0 0 0,2 0 0 0 0,1 1 0 0 0,11-17-40 0 0,-24 43-1 0 0,1 1 0 0 0,-1-1 0 0 0,1 0 0 0 0,0 1 0 0 0,-1-1 0 0 0,1 1 0 0 0,0 0-1 0 0,0-1 1 0 0,1 1 0 0 0,-1 0 0 0 0,0 0 0 0 0,1 0 0 0 0,-1 1 0 0 0,1-1 0 0 0,0 1 0 0 0,-1-1 0 0 0,1 1 0 0 0,0 0 0 0 0,2-1 1 0 0,14 32 163 0 0,14 47 47 0 0,-4-33-91 0 0,-29-42-2812 0 0,-8-11-6783 0 0,8 9-2081 0 0</inkml:trace>
  <inkml:trace contextRef="#ctx0" brushRef="#br0" timeOffset="-13851.445">1260 3336 5441 0 0,'0'0'3366'0'0,"0"0"-1548"0"0,0 0-734 0 0,0 0 18 0 0,0 0 197 0 0,0 0 89 0 0,0 0-138 0 0,0 0-292 0 0,0 0-247 0 0,0 0-148 0 0,0 0-23 0 0,0 0 18 0 0,0 0 10 0 0,7 0-1 0 0,138-22 2964 0 0,34-26-2141 0 0,-129 37-1237 0 0,-50 11-144 0 0,0 0 17 0 0,0 0 20 0 0,0 0 17 0 0,0 0 6 0 0,0 0-3 0 0,0 0-1 0 0,0 0 4 0 0,0 0-1 0 0,0 0 4 0 0,0 0-16 0 0,0 0 3 0 0,0 0-10 0 0,-32-1 964 0 0,-79-76-709 0 0,53 36-1020 0 0,54 37-44 0 0,3 3-2844 0 0,1 0-3587 0 0,0 1-5210 0 0</inkml:trace>
  <inkml:trace contextRef="#ctx0" brushRef="#br0" timeOffset="-12750.059">2585 4326 1216 0 0,'0'0'1349'0'0,"0"0"-147"0"0,0 0 113 0 0,0 0 204 0 0,0 0 206 0 0,0 0 54 0 0,0 0-171 0 0,0 0-281 0 0,0 0-295 0 0,0 0-239 0 0,0 0-135 0 0,-7 1-96 0 0,-25 5-85 0 0,-5 28 1058 0 0,30-21-1421 0 0,1 0 0 0 0,0 0 0 0 0,1 0 0 0 0,0 1 0 0 0,1-1 0 0 0,0 1 0 0 0,2 0 0 0 0,-1 1 0 0 0,2-1 0 0 0,0 0 0 0 0,0 0 0 0 0,2 1 0 0 0,0 0-114 0 0,-1-11 35 0 0,0-1 1 0 0,0 0 0 0 0,1 1-1 0 0,-1-1 1 0 0,1 0 0 0 0,0 1-1 0 0,0-1 1 0 0,0 0-1 0 0,1 0 1 0 0,-1 0 0 0 0,1 0-1 0 0,0 0 1 0 0,-1 0-1 0 0,1 0 1 0 0,1 0 0 0 0,-1-1-1 0 0,0 1 1 0 0,1-1 0 0 0,-1 0-1 0 0,1 0 1 0 0,-1 0-1 0 0,1 0 1 0 0,0 0 0 0 0,0 0-1 0 0,0-1 1 0 0,0 1-1 0 0,0-1 1 0 0,1 0 0 0 0,-1 0-1 0 0,0 0 1 0 0,1 0 0 0 0,-1-1-1 0 0,0 1 1 0 0,1-1-1 0 0,1 0-35 0 0,122-13 1761 0 0,-103 6-1480 0 0,-1-2-1 0 0,1-1 1 0 0,-2 0-1 0 0,0-2 1 0 0,0-1-1 0 0,-1 0 0 0 0,-1-2 1 0 0,0 0-1 0 0,-1-2 1 0 0,-1 0-1 0 0,0 0 1 0 0,-1-2-1 0 0,13-19-280 0 0,-27 34 24 0 0,1 0-1 0 0,-1-1 1 0 0,0 0-1 0 0,0 1 1 0 0,0-1-1 0 0,-1 0 1 0 0,0 0-1 0 0,1 0 0 0 0,-2-1 1 0 0,1 1-1 0 0,-1 0 1 0 0,0-1-1 0 0,0 1 1 0 0,0-1-1 0 0,-1 0 1 0 0,0 1-1 0 0,0-1 1 0 0,0 1-1 0 0,-1-1 1 0 0,0 1-1 0 0,0-1 0 0 0,0 1 1 0 0,-1-1-1 0 0,1 1 1 0 0,-2 0-1 0 0,1 0 1 0 0,0 0-1 0 0,-1 0 1 0 0,0 0-1 0 0,0 1 1 0 0,0-1-1 0 0,-1 1 1 0 0,1 0-1 0 0,-1 0 1 0 0,0 0-1 0 0,0 0 0 0 0,-2 0-23 0 0,-4-1-196 0 0,0 0-1 0 0,0 1 0 0 0,-1 0 0 0 0,1 1 0 0 0,-1 0 0 0 0,0 1 0 0 0,0 0 1 0 0,0 1-1 0 0,0 0 0 0 0,0 1 0 0 0,0 0 0 0 0,-1 0 0 0 0,1 1 1 0 0,0 1-1 0 0,0 0 0 0 0,1 1 0 0 0,-1 0 0 0 0,0 0 0 0 0,1 1 0 0 0,0 0 1 0 0,0 1-1 0 0,0 0 0 0 0,-5 4 197 0 0,-35 28-4184 0 0,20-9-3869 0 0,14-12-2283 0 0</inkml:trace>
  <inkml:trace contextRef="#ctx0" brushRef="#br0" timeOffset="-12322.38">2464 4518 928 0 0,'0'0'2239'0'0,"0"0"-196"0"0,0 0-14 0 0,0 0 123 0 0,0 0 31 0 0,0 0-98 0 0,0 0-191 0 0,0 0-371 0 0,0 0-319 0 0,0 0-297 0 0,0 0-236 0 0,0 0-126 0 0,-6 4-54 0 0,-14 11 110 0 0,37-23 1422 0 0,196-91 927 0 0,-136 91-2834 0 0,-50 49 130 0 0,-22-26-181 0 0,-3-13-56 0 0,-1 1 0 0 0,1 0 0 0 0,0-1 0 0 0,0 0 0 0 0,0 1-1 0 0,1-1 1 0 0,-1 0 0 0 0,0 0 0 0 0,1 0 0 0 0,0-1 0 0 0,-1 1 0 0 0,1-1 0 0 0,0 1 0 0 0,0-1 0 0 0,-1 0 0 0 0,1 0-1 0 0,0 0 1 0 0,0 0 0 0 0,0-1 0 0 0,1 1 0 0 0,-1-1 0 0 0,0 1 0 0 0,0-1 0 0 0,0 0 0 0 0,0-1 0 0 0,0 1-1 0 0,0 0 1 0 0,0-1 0 0 0,0 0 0 0 0,0 0 0 0 0,0 0 0 0 0,0 0 0 0 0,0 0 0 0 0,0 0 0 0 0,0-1 0 0 0,-1 1-1 0 0,3-3-8 0 0,6-4-849 0 0,-6 5-4186 0 0,-4 3 3104 0 0,2-4-9900 0 0</inkml:trace>
  <inkml:trace contextRef="#ctx0" brushRef="#br0" timeOffset="-11871.419">2889 4889 1872 0 0,'0'0'1455'0'0,"0"0"-152"0"0,0 0 200 0 0,0 0 350 0 0,0 0 171 0 0,0 0-127 0 0,0 0-348 0 0,0 0-366 0 0,0 0-223 0 0,0 0-83 0 0,0 0-9 0 0,0 0 13 0 0,0 0-11 0 0,13 7 6362 0 0,0-110-6469 0 0,-8-45-1593 0 0,-6 119-3348 0 0,1 1-3642 0 0,0 20-4338 0 0</inkml:trace>
  <inkml:trace contextRef="#ctx0" brushRef="#br0" timeOffset="-11135.411">2727 4116 0 0 0,'0'0'2362'0'0,"0"0"-424"0"0,0 0-158 0 0,0 0-24 0 0,0 0-58 0 0,0 0-187 0 0,0 0-221 0 0,0 0-205 0 0,0 0-129 0 0,0 0-43 0 0,0 0-53 0 0,0 0-52 0 0,-2 4 5856 0 0,-58-95-5418 0 0,1 42-712 0 0,38 19-506 0 0,14 27-2340 0 0,0 13-5663 0 0,7-5-3102 0 0</inkml:trace>
  <inkml:trace contextRef="#ctx0" brushRef="#br0" timeOffset="-8836.667">2653 3998 0 0 0,'0'0'337'0'0,"0"0"14"0"0,0 0 53 0 0,0 0 110 0 0,0 0 110 0 0,0 0 39 0 0,0 0-29 0 0,0 0-88 0 0,0 0-86 0 0,0 0-27 0 0,0 0 31 0 0,0 0 78 0 0,0 0 102 0 0,0 0 83 0 0,0 0 26 0 0,0 0-40 0 0,0 0-61 0 0,0 0-72 0 0,0 0-55 0 0,0 0-23 0 0,0 0-4 0 0,0 0-15 0 0,0 0-20 0 0,0 0-55 0 0,0 0-65 0 0,0 0-68 0 0,0 0-50 0 0,0 0-9 0 0,0 0 4 0 0,0 0 23 0 0,0 0 35 0 0,0 0 35 0 0,0 0 24 0 0,0 0 2 0 0,0 0 6 0 0,0 0 15 0 0,0 0 15 0 0,0 0 8 0 0,0 0 6 0 0,0 0 17 0 0,0 0-18 0 0,0 0-15 0 0,0 0-26 0 0,0 0-46 0 0,0 0-34 0 0,0 0-52 0 0,0 0-55 0 0,0 0-24 0 0,-25-18 3042 0 0,-1 0-2065 0 0,4-4-286 0 0,-16 7-63 0 0,13 1-142 0 0,-1 2-212 0 0,22 8-182 0 0,2 4-3793 0 0,1 0-3864 0 0,1 0-4264 0 0</inkml:trace>
  <inkml:trace contextRef="#ctx0" brushRef="#br0" timeOffset="9498.828">9584 4683 8194 0 0,'0'0'1340'0'0,"0"0"-225"0"0,0 0 57 0 0,0 0 281 0 0,0 0 163 0 0,0 0-90 0 0,0 0-270 0 0,0 0-261 0 0,0 0-191 0 0,0 0-95 0 0,0 0-51 0 0,11-8-41 0 0,48-35 510 0 0,-59 43-1034 0 0,1 1-1 0 0,-1-1 0 0 0,0 0 1 0 0,0 1-1 0 0,0-1 0 0 0,0 0 1 0 0,0 1-1 0 0,1-1 1 0 0,-1 1-1 0 0,0-1 0 0 0,0 0 1 0 0,1 0-1 0 0,-1 1 1 0 0,0-1-1 0 0,0 0 0 0 0,1 1 1 0 0,-1-1-1 0 0,0 0 1 0 0,1 0-1 0 0,-1 0 0 0 0,1 1 1 0 0,-1-1-1 0 0,0 0 0 0 0,1 0 1 0 0,-1 0-1 0 0,0 0 1 0 0,1 0-1 0 0,-1 1 0 0 0,1-1 1 0 0,-1 0-1 0 0,0 0 1 0 0,1 0-1 0 0,-1 0 0 0 0,1 0 1 0 0,-1-1-1 0 0,0 1 1 0 0,1 0-1 0 0,-1 0 0 0 0,1 0 1 0 0,-1 0-1 0 0,0 0 0 0 0,1 0 1 0 0,-1-1-1 0 0,0 1 1 0 0,1 0-1 0 0,-1 0 0 0 0,1-1-92 0 0,-22 36 1217 0 0,-182 241-410 0 0,108-147-689 0 0,93-144-2505 0 0,2 4 1487 0 0,8-30-2485 0 0,-3 20 508 0 0,-2-1-3473 0 0,-3 11-4657 0 0</inkml:trace>
  <inkml:trace contextRef="#ctx0" brushRef="#br0" timeOffset="9785.498">9356 4599 7946 0 0,'0'0'2113'0'0,"0"0"3"0"0,0 0-17 0 0,0 0-32 0 0,0 0-147 0 0,0 0-298 0 0,0 0-338 0 0,0 0-309 0 0,0 0-241 0 0,0 0-189 0 0,0 0-108 0 0,0 0-71 0 0,0 0-70 0 0,-2-5 181 0 0,39 33 1108 0 0,68 74 167 0 0,-96-94-1672 0 0,26 23 73 0 0,-2 2-1 0 0,-2 1 0 0 0,-1 2 0 0 0,-1 0 1 0 0,3 10-153 0 0,31 35-48 0 0,-58-76-592 0 0,5 3 638 0 0,-7-6-3823 0 0,0-2-3731 0 0,-2 0-4700 0 0</inkml:trace>
  <inkml:trace contextRef="#ctx0" brushRef="#br0" timeOffset="18402.178">257 2853 5145 0 0,'0'0'1312'0'0,"0"0"-293"0"0,0 0-47 0 0,0 0 227 0 0,0 0 240 0 0,0 0 79 0 0,0 0-96 0 0,0 0-262 0 0,0 0-284 0 0,0 0-228 0 0,0 0-165 0 0,0-2-75 0 0,0-8-14 0 0,0 8 20 0 0,0 2-6 0 0,0 0-18 0 0,4 22 1869 0 0,7 231-435 0 0,-11-250-1805 0 0,0 0 0 0 0,0-1 0 0 0,0 1 0 0 0,0-1 0 0 0,0 1 0 0 0,1 0 0 0 0,-1-1 0 0 0,1 1 0 0 0,0-1 0 0 0,0 1 0 0 0,0-1 0 0 0,0 1 0 0 0,0-1 0 0 0,0 0 0 0 0,1 1 0 0 0,-1-1 0 0 0,1 0 0 0 0,-1 0 0 0 0,1 0 0 0 0,0 0 0 0 0,0 0 0 0 0,0-1 0 0 0,0 1 0 0 0,0 0 0 0 0,0-1 0 0 0,1 0 0 0 0,-1 1 0 0 0,0-1 0 0 0,1 0 0 0 0,-1 0 0 0 0,1-1 0 0 0,-1 1 0 0 0,1 0 0 0 0,0-1 0 0 0,-1 1 0 0 0,1-1-1 0 0,0 0 1 0 0,-1 0 0 0 0,1 0 0 0 0,-1 0 0 0 0,1-1 0 0 0,0 1 0 0 0,-1-1 0 0 0,1 1 0 0 0,-1-1 0 0 0,1 0 0 0 0,-1 0 0 0 0,1 0 0 0 0,-1 0 0 0 0,0-1 0 0 0,1 1 0 0 0,0-2-19 0 0,15-16 153 0 0,-1-2 1 0 0,-1-1-1 0 0,-2 0 0 0 0,0 0 0 0 0,-1-2 0 0 0,-1 1 1 0 0,-1-2-1 0 0,3-11-153 0 0,41-80 184 0 0,-1 16 37 0 0,-52 103-215 0 0,1-1-1 0 0,-1 0 0 0 0,0 1 1 0 0,0-1-1 0 0,0 1 1 0 0,0 0-1 0 0,0 0 0 0 0,-1 0 1 0 0,1 0-1 0 0,-1 0 1 0 0,1 0-1 0 0,-1 0 0 0 0,0 0 1 0 0,-1 0-1 0 0,1 1 1 0 0,-1-1-1 0 0,1 0 0 0 0,-1 1 1 0 0,0-1-1 0 0,0 1-5 0 0,18 149 163 0 0,-6 1 0 0 0,-7 0-1 0 0,-7 22-162 0 0,1-115 54 0 0,-4 0 0 0 0,-1 0 0 0 0,-4 0 0 0 0,-1-1 0 0 0,-4-1 0 0 0,-11 26-54 0 0,24-78 12 0 0,-1-1-1 0 0,0 0 0 0 0,-1-1 0 0 0,1 1 1 0 0,-1-1-1 0 0,0 1 0 0 0,0-1 0 0 0,-1 0 1 0 0,0 0-1 0 0,0-1 0 0 0,0 0 0 0 0,0 0 1 0 0,-1 0-1 0 0,-4 3-11 0 0,7-6 6 0 0,1 1 1 0 0,-1-1 0 0 0,1 0 0 0 0,-1 0-1 0 0,0 0 1 0 0,0 0 0 0 0,0-1-1 0 0,1 1 1 0 0,-1-1 0 0 0,0 1 0 0 0,0-1-1 0 0,0 0 1 0 0,0 0 0 0 0,0 0-1 0 0,0-1 1 0 0,0 1 0 0 0,0-1-1 0 0,1 0 1 0 0,-1 1 0 0 0,0-1 0 0 0,0 0-1 0 0,1-1 1 0 0,-1 1 0 0 0,1 0-1 0 0,-1-1 1 0 0,1 0 0 0 0,-1 1 0 0 0,1-1-1 0 0,0 0 1 0 0,0 0 0 0 0,0 0-1 0 0,0 0 1 0 0,0-1 0 0 0,0 0-7 0 0,-4-9 10 0 0,0 0 1 0 0,1 0 0 0 0,1-1-1 0 0,0 0 1 0 0,1 1 0 0 0,0-1 0 0 0,1 0-1 0 0,0 0 1 0 0,1-1 0 0 0,0 1-1 0 0,2 0 1 0 0,-1 0 0 0 0,1-1-1 0 0,1 1 1 0 0,1 0 0 0 0,0-1-11 0 0,8-23-36 0 0,3 1 0 0 0,0 0-1 0 0,2 1 1 0 0,2 0 0 0 0,1 2 0 0 0,2 0 0 0 0,1 1 0 0 0,2 2 0 0 0,15-16 36 0 0,65-66-1758 0 0,-51 74-8518 0 0,-43 33-1821 0 0</inkml:trace>
  <inkml:trace contextRef="#ctx0" brushRef="#br0" timeOffset="23238.791">13634 2920 4385 0 0,'0'0'1511'0'0,"0"0"-65"0"0,0 0 159 0 0,0 0 188 0 0,0 0-64 0 0,0 0-252 0 0,0 0-329 0 0,0 0-295 0 0,0 0-163 0 0,0 0-98 0 0,0 0-88 0 0,-14 4 1134 0 0,20 9 2194 0 0,29-12-2182 0 0,-28-1-1280 0 0,245-22 1817 0 0,-251 22-2252 0 0,-1 0 1 0 0,1 0-1 0 0,-1 0 1 0 0,1 1 0 0 0,-1-1-1 0 0,1 0 1 0 0,-1 0-1 0 0,1 0 1 0 0,-1 0-1 0 0,1-1 1 0 0,-1 1-1 0 0,1 0 1 0 0,-1 0-1 0 0,0 0 1 0 0,1 0-1 0 0,-1 0 1 0 0,1-1 0 0 0,-1 1-1 0 0,1 0 1 0 0,-1 0-1 0 0,0-1 1 0 0,1 1-1 0 0,-1 0 1 0 0,1-1-1 0 0,-1 1 1 0 0,0 0-1 0 0,1-1 1 0 0,-1 1-1 0 0,0 0 1 0 0,0-1 0 0 0,1 1-1 0 0,-1-1 1 0 0,0 1-1 0 0,0-1 1 0 0,0 1-1 0 0,0 0 1 0 0,1-1-1 0 0,-1 1 1 0 0,0-1-1 0 0,0 1 1 0 0,0-1-1 0 0,0 1 1 0 0,0-1 0 0 0,0 1-1 0 0,0-1 1 0 0,0 1-1 0 0,0-1 1 0 0,0 1-1 0 0,-1-1 1 0 0,1 1-1 0 0,0-1 1 0 0,0 1-1 0 0,0 0 1 0 0,-1-1 64 0 0,1-12-3509 0 0,0 11 2517 0 0,0 1-152 0 0,0-1-5708 0 0,0-1-4116 0 0</inkml:trace>
  <inkml:trace contextRef="#ctx0" brushRef="#br0" timeOffset="23605.89">13594 3078 3217 0 0,'0'0'3262'0'0,"0"0"-1495"0"0,0 0-512 0 0,0 0 97 0 0,0 0 162 0 0,0 0-41 0 0,0 0-292 0 0,0 0-301 0 0,0 0-140 0 0,0 0 5 0 0,0 0 45 0 0,0 0 45 0 0,0 0-38 0 0,4 3-54 0 0,20 16 593 0 0,63 3 2672 0 0,98-37-1989 0 0,-185 15-2066 0 0,0 0-26 0 0,0 0-35 0 0,0 0-83 0 0,-10 0-4462 0 0,2 0-5378 0 0,4 0-2396 0 0</inkml:trace>
  <inkml:trace contextRef="#ctx0" brushRef="#br0" timeOffset="26627.798">14584 2901 10882 0 0,'0'0'1458'0'0,"0"0"-554"0"0,0 0-285 0 0,0 0 100 0 0,0 0 170 0 0,0 0 18 0 0,0 0-168 0 0,0 0-207 0 0,0 0-117 0 0,0 0-30 0 0,0 0 18 0 0,5 2 0 0 0,-2-1-310 0 0,0 1 1 0 0,0 0-1 0 0,-1-1 0 0 0,1 1 1 0 0,-1 0-1 0 0,1 0 1 0 0,-1 0-1 0 0,0 1 1 0 0,1-1-1 0 0,-1 0 0 0 0,0 1 1 0 0,-1-1-1 0 0,1 1 1 0 0,0 0-1 0 0,-1 0 0 0 0,1 0 1 0 0,-1 0-1 0 0,0 0 1 0 0,0 0-1 0 0,0 0 0 0 0,-1 0 1 0 0,1 1-94 0 0,5 28 221 0 0,-1 0 0 0 0,-1 0-1 0 0,-2 1 1 0 0,-1-1 0 0 0,-3 13-221 0 0,-14 10 528 0 0,16-54-384 0 0,0-1 47 0 0,0 0 46 0 0,0 0 33 0 0,0 0 15 0 0,0 0-5 0 0,-3-19 420 0 0,1 2-607 0 0,1-1-1 0 0,1 1 1 0 0,1-1-1 0 0,1 1 1 0 0,0 0-1 0 0,1-1 1 0 0,1 1-1 0 0,0 1 1 0 0,2-1-1 0 0,0 0 0 0 0,1 1 1 0 0,2-3-93 0 0,8-20 120 0 0,2 1-1 0 0,2 1 1 0 0,1 1 0 0 0,23-27-120 0 0,-40 55 15 0 0,1 0 1 0 0,0 0 0 0 0,0 1 0 0 0,1 0-1 0 0,0 0 1 0 0,0 0 0 0 0,1 1-1 0 0,-1 0 1 0 0,1 1 0 0 0,1 0 0 0 0,-1 0-1 0 0,1 0 1 0 0,0 1 0 0 0,2 0-16 0 0,-8 3 4 0 0,0 1 1 0 0,0 0-1 0 0,0 0 1 0 0,-1 1-1 0 0,1-1 1 0 0,0 1-1 0 0,0-1 1 0 0,-1 1-1 0 0,1 0 1 0 0,-1 0-1 0 0,1 0 1 0 0,0 0-1 0 0,-1 0 1 0 0,0 1-1 0 0,1-1 1 0 0,-1 1-1 0 0,0-1 0 0 0,0 1 1 0 0,0 0-1 0 0,0 0 1 0 0,0 0-1 0 0,0 0 1 0 0,0 1-1 0 0,-1-1 1 0 0,1 0-1 0 0,-1 1 1 0 0,0-1-1 0 0,1 1 1 0 0,-1-1-1 0 0,0 1 1 0 0,-1-1-1 0 0,1 1 1 0 0,0 0-1 0 0,-1 0 1 0 0,1-1-1 0 0,-1 1 1 0 0,0 0-1 0 0,0 0 1 0 0,0 0-1 0 0,0-1 1 0 0,-1 1-1 0 0,1 0 1 0 0,-1 0-1 0 0,0 2-4 0 0,-12 119 268 0 0,13-151-5745 0 0,3 11-2373 0 0,-1 8-3393 0 0</inkml:trace>
  <inkml:trace contextRef="#ctx0" brushRef="#br0" timeOffset="27424.295">15486 2437 3881 0 0,'0'0'5018'0'0,"0"0"-2637"0"0,0 0-844 0 0,0 0-6 0 0,0 0 67 0 0,0 0-56 0 0,0 0-206 0 0,0 0-285 0 0,0 0-239 0 0,0 0-140 0 0,0 0-81 0 0,0 0-48 0 0,0 0-48 0 0,-4-5-51 0 0,-14-17-39 0 0,-21 13 923 0 0,-30 9 69 0 0,66 1-1388 0 0,0 0 1 0 0,0 0 0 0 0,1 0 0 0 0,-1 1-1 0 0,0-1 1 0 0,1 1 0 0 0,-1 0 0 0 0,1 0-1 0 0,0 0 1 0 0,0 0 0 0 0,0 0 0 0 0,0 0-1 0 0,0 1 1 0 0,0-1 0 0 0,0 0 0 0 0,1 1 0 0 0,-1 0-1 0 0,1-1 1 0 0,0 1 0 0 0,0 0 0 0 0,0 0-1 0 0,0 0 1 0 0,0 0 0 0 0,0 0 0 0 0,1 0-1 0 0,0 0 1 0 0,0 0 0 0 0,0 3-10 0 0,-5 13 20 0 0,-34 202 212 0 0,21-96-204 0 0,13-74-7 0 0,-2 1-1 0 0,-3-1 1 0 0,-2 0 0 0 0,-18 46-21 0 0,-24 65 70 0 0,54-161-62 0 0,1-1 0 0 0,-1 1 0 0 0,1 0-1 0 0,0 0 1 0 0,-1-1 0 0 0,1 1-1 0 0,0-1 1 0 0,0 1 0 0 0,-1-1-1 0 0,1 1 1 0 0,0-1 0 0 0,0 1-1 0 0,0-1 1 0 0,0 0 0 0 0,0 1-1 0 0,0-1 1 0 0,0 0 0 0 0,-1 0-1 0 0,1 0 1 0 0,0 0 0 0 0,0 0-1 0 0,0 0 1 0 0,0 0 0 0 0,0 0-1 0 0,0 0 1 0 0,0 0 0 0 0,0 0 0 0 0,0 0-1 0 0,0-1 1 0 0,0 1 0 0 0,-1 0-1 0 0,1-1 1 0 0,0 1 0 0 0,0-1-1 0 0,0 1 1 0 0,0-1 0 0 0,-1 1-1 0 0,1-1 1 0 0,0 0 0 0 0,-1 1-1 0 0,1-1 1 0 0,0 0 0 0 0,-1 1-1 0 0,1-1 1 0 0,-1 0 0 0 0,1 0-8 0 0,11-4 63 0 0,192-58 171 0 0,-135 51-202 0 0,-67 1-3322 0 0,-6 5-931 0 0,2 2-2699 0 0,2 4-4840 0 0</inkml:trace>
  <inkml:trace contextRef="#ctx0" brushRef="#br0" timeOffset="27910.137">15827 2842 11138 0 0,'0'0'2702'0'0,"0"0"-1127"0"0,0 0-481 0 0,0 0 45 0 0,0 0 21 0 0,0 0-120 0 0,0 0-233 0 0,0 0-224 0 0,0 0-171 0 0,0 0-79 0 0,0 0-37 0 0,0 0-26 0 0,0 0-6 0 0,-7 15-3 0 0,-41 113 727 0 0,-1 9-29 0 0,48-89-659 0 0,53-41 722 0 0,-44-6-979 0 0,-1-2-1 0 0,0 1 1 0 0,1-1-1 0 0,-1 0 1 0 0,0-1-1 0 0,0 1 1 0 0,0-1-1 0 0,0-1 1 0 0,0 1 0 0 0,0-1-1 0 0,0-1 1 0 0,3-2-43 0 0,15-7-370 0 0,12-9-781 0 0,-22-2-9612 0 0,-14 20-534 0 0</inkml:trace>
  <inkml:trace contextRef="#ctx0" brushRef="#br0" timeOffset="28375.492">15547 2710 6857 0 0,'0'0'2290'0'0,"0"0"-477"0"0,0 0-89 0 0,0 0 160 0 0,0 0-24 0 0,0 0-284 0 0,0 0-335 0 0,0 0-312 0 0,0 0-229 0 0,0 0-139 0 0,0 0-131 0 0,0 0-85 0 0,0 0-64 0 0,33-12-46 0 0,99-36-11 0 0,-79 22 187 0 0,-45 17-259 0 0,72-91 1668 0 0,-53 118-1500 0 0,-20-9-243 0 0,0 0-1 0 0,0 0 0 0 0,0 1 0 0 0,-2 0 0 0 0,1 0 0 0 0,-1 1 0 0 0,0-1 0 0 0,-1 1 0 0 0,1 7-76 0 0,3 4 48 0 0,5 15-152 0 0,-8-30-622 0 0,3 2-2058 0 0,1-7-3074 0 0,-7-2-4639 0 0</inkml:trace>
  <inkml:trace contextRef="#ctx0" brushRef="#br0" timeOffset="28828.471">16353 2868 1392 0 0,'0'0'2229'0'0,"0"0"-714"0"0,0 0 41 0 0,0 0 385 0 0,0 0 240 0 0,0 0-94 0 0,0 0-334 0 0,0 0-392 0 0,0 0-299 0 0,0 0-162 0 0,0 0-112 0 0,0 0-85 0 0,0 0-63 0 0,-3-7-85 0 0,-13-23-83 0 0,15 30-452 0 0,1-1 1 0 0,-1 1-1 0 0,1 0 0 0 0,-1-1 0 0 0,0 1 0 0 0,1 0 0 0 0,-1-1 1 0 0,0 1-1 0 0,1 0 0 0 0,-1 0 0 0 0,0 0 0 0 0,1-1 1 0 0,-1 1-1 0 0,0 0 0 0 0,1 0 0 0 0,-1 0 0 0 0,0 0 0 0 0,1 0 1 0 0,-1 0-1 0 0,0 1 0 0 0,1-1 0 0 0,-1 0 0 0 0,0 0 1 0 0,1 0-1 0 0,-1 1 0 0 0,0-1 0 0 0,1 0 0 0 0,-1 0 0 0 0,1 1 1 0 0,-1-1-1 0 0,0 1 0 0 0,1-1 0 0 0,-1 1 0 0 0,1-1 1 0 0,-1 1-1 0 0,1-1 0 0 0,0 1 0 0 0,-1-1 0 0 0,1 1 0 0 0,-1-1 1 0 0,1 1-1 0 0,0 0 0 0 0,-1-1 0 0 0,1 1 0 0 0,0-1 1 0 0,0 1-1 0 0,0 0-20 0 0,-3 2 94 0 0,-12 13 68 0 0,0 1-1 0 0,1 0 1 0 0,1 1-1 0 0,1 1 1 0 0,0 0-1 0 0,2 1 1 0 0,0 0-1 0 0,1 0 1 0 0,1 1-1 0 0,0 1-161 0 0,7-18-13 0 0,-1-1-1 0 0,1 1 0 0 0,0-1 1 0 0,0 1-1 0 0,0-1 1 0 0,0 1-1 0 0,0 0 1 0 0,1-1-1 0 0,0 1 0 0 0,0 0 1 0 0,0 0-1 0 0,0-1 1 0 0,0 1-1 0 0,1 0 1 0 0,0 0-1 0 0,-1-1 0 0 0,1 1 1 0 0,1-1-1 0 0,-1 1 1 0 0,1-1-1 0 0,-1 1 1 0 0,1-1-1 0 0,0 0 1 0 0,0 0-1 0 0,0 0 0 0 0,1 0 1 0 0,-1 0-1 0 0,1 0 1 0 0,-1 0-1 0 0,1-1 1 0 0,0 0-1 0 0,0 1 0 0 0,0-1 1 0 0,0 0-1 0 0,1 0 1 0 0,-1-1-1 0 0,0 1 1 0 0,1-1-1 0 0,0 0 1 0 0,-1 0-1 0 0,3 1 14 0 0,2-2-209 0 0,0 0 0 0 0,0-1 0 0 0,0 0 0 0 0,0 0 0 0 0,-1-1 0 0 0,1 0 0 0 0,0 0 0 0 0,-1-1 0 0 0,0 0 0 0 0,1 0 0 0 0,-1 0-1 0 0,0-1 1 0 0,-1 0 0 0 0,5-4 209 0 0,55-41-10554 0 0,-59 43 8190 0 0,5-5-5028 0 0</inkml:trace>
  <inkml:trace contextRef="#ctx0" brushRef="#br0" timeOffset="29111.433">16615 2861 6321 0 0,'0'0'2083'0'0,"0"0"-390"0"0,0 0-165 0 0,0 0-36 0 0,0 0-77 0 0,0 0-148 0 0,0 0-232 0 0,0 0-199 0 0,0 0-137 0 0,0 0-111 0 0,-16 31-88 0 0,-46 96-66 0 0,53-89-126 0 0,19-30-21 0 0,-5-6-169 0 0,6 1 62 0 0,0 0 0 0 0,0-1-1 0 0,0 0 1 0 0,0-1 0 0 0,0 0-1 0 0,0-1 1 0 0,0 0 0 0 0,0-1-1 0 0,0 0 1 0 0,0 0-1 0 0,0-2 1 0 0,0 1 0 0 0,-1-1-1 0 0,1-1 1 0 0,-1 0 0 0 0,0 0-1 0 0,0-1 1 0 0,0 0 0 0 0,0-1-1 0 0,-1 0 1 0 0,0-1 0 0 0,0 0-1 0 0,-1 0 1 0 0,0 0-1 0 0,0-1 1 0 0,-1-1 0 0 0,4-4-180 0 0,-6 6 88 0 0,1 1 0 0 0,-2-1 0 0 0,1 1 0 0 0,-1-1-1 0 0,0-1 1 0 0,0 1 0 0 0,-1-1 0 0 0,1 1 0 0 0,-2-1 0 0 0,1 0 0 0 0,-1 0 0 0 0,-1 0 0 0 0,1 0 0 0 0,-2 0 0 0 0,1 0 0 0 0,-1-1 0 0 0,0 1 0 0 0,-1-4-88 0 0,-2 7-30 0 0,0 1 0 0 0,-1 0 0 0 0,1 0 0 0 0,-1 0 0 0 0,0 0 0 0 0,0 1 0 0 0,-1-1 0 0 0,1 1 1 0 0,-1 0-1 0 0,1 0 0 0 0,-1 1 0 0 0,0 0 0 0 0,0-1 0 0 0,0 2 0 0 0,0-1 0 0 0,-1 1 0 0 0,1-1 0 0 0,0 1 0 0 0,-1 1 1 0 0,1-1-1 0 0,-1 1 0 0 0,1 0 0 0 0,-1 0 0 0 0,1 1 0 0 0,0-1 0 0 0,-1 1 0 0 0,1 0 0 0 0,-2 1 30 0 0,-77 32-2406 0 0,59-17-1565 0 0,2 0-4576 0 0,15-9-2729 0 0</inkml:trace>
  <inkml:trace contextRef="#ctx0" brushRef="#br0" timeOffset="29527.464">17182 2706 6329 0 0,'0'0'3688'0'0,"0"0"-978"0"0,0 0-574 0 0,0 0-323 0 0,0 0-398 0 0,0 0-390 0 0,0 0-331 0 0,0 0-236 0 0,0 0-75 0 0,0 0-20 0 0,0 0-31 0 0,0 0-21 0 0,0 0-27 0 0,-15 11-43 0 0,-68 55 122 0 0,72-59-238 0 0,-16 26 322 0 0,56-25-342 0 0,78 6 337 0 0,-104-13-377 0 0,0 0 1 0 0,0-1 0 0 0,0 1 0 0 0,1 0 0 0 0,-1 0-1 0 0,0 1 1 0 0,0-1 0 0 0,0 1 0 0 0,0 0-1 0 0,-1-1 1 0 0,1 1 0 0 0,0 0 0 0 0,-1 1-1 0 0,1-1 1 0 0,-1 0 0 0 0,0 1 0 0 0,0-1 0 0 0,0 1-1 0 0,0 0 1 0 0,0 0 0 0 0,-1-1 0 0 0,1 1-1 0 0,-1 0 1 0 0,0 1 0 0 0,1-1 0 0 0,-2 0-1 0 0,1 0 1 0 0,0 0 0 0 0,-1 1 0 0 0,1-1 0 0 0,-1 0-1 0 0,0 1 1 0 0,0-1 0 0 0,0 0 0 0 0,0 1-1 0 0,-1-1 1 0 0,1 0 0 0 0,-2 2-66 0 0,-6 5 123 0 0,-1 0-1 0 0,0 0 1 0 0,0 0-1 0 0,-1-2 1 0 0,-1 1 0 0 0,0-1-1 0 0,0-1 1 0 0,-6 4-123 0 0,5-3 44 0 0,-121 47 135 0 0,78-47-1933 0 0,55-8 698 0 0,0-6-4686 0 0,0 5-2975 0 0</inkml:trace>
  <inkml:trace contextRef="#ctx0" brushRef="#br0" timeOffset="30379.093">17624 2824 5953 0 0,'0'0'2521'0'0,"0"0"-761"0"0,0 0-257 0 0,0 0 94 0 0,0 0 108 0 0,0 0-107 0 0,0 0-287 0 0,0 0-280 0 0,0 0-208 0 0,0 0-151 0 0,0 0-84 0 0,0 0-87 0 0,0 0-90 0 0,-5-5-55 0 0,3 3-283 0 0,1 1-57 0 0,1 0-1 0 0,-1 0 1 0 0,0 0-1 0 0,1 0 0 0 0,-1 0 1 0 0,0 0-1 0 0,1 0 1 0 0,-1 0-1 0 0,0 0 0 0 0,0 1 1 0 0,0-1-1 0 0,0 0 1 0 0,0 1-1 0 0,0-1 0 0 0,0 1 1 0 0,0-1-1 0 0,0 1 1 0 0,0-1-1 0 0,0 1 0 0 0,-1 0 1 0 0,1-1-1 0 0,0 1 1 0 0,0 0-1 0 0,0 0 0 0 0,0 0 1 0 0,0 0-1 0 0,-1 0 1 0 0,1 0-1 0 0,0 0 0 0 0,0 0 1 0 0,0 1-1 0 0,0-1 1 0 0,-1 0-16 0 0,-12 11 75 0 0,0 1 0 0 0,1 0 1 0 0,0 0-1 0 0,1 1 0 0 0,0 1 1 0 0,1 0-1 0 0,1 0 1 0 0,0 1-1 0 0,1 1 0 0 0,0-1 1 0 0,2 1-1 0 0,0 1 1 0 0,0 0-1 0 0,2 0 0 0 0,0 0 1 0 0,1 0-1 0 0,1 1 0 0 0,0-1 1 0 0,2 1-1 0 0,0 0 1 0 0,1 1-76 0 0,0-15 19 0 0,1-1 0 0 0,0 1 0 0 0,0 0 0 0 0,0 0 0 0 0,1-1 0 0 0,-1 1 0 0 0,1 0 0 0 0,0-1 0 0 0,0 0 0 0 0,0 1 0 0 0,0-1 0 0 0,1 0 0 0 0,0 0 0 0 0,-1 0 0 0 0,1-1 0 0 0,0 1 0 0 0,0-1 0 0 0,0 1 0 0 0,1-1 0 0 0,-1 0 0 0 0,0 0 0 0 0,1 0 0 0 0,0-1 0 0 0,-1 1 0 0 0,1-1 0 0 0,0 0 0 0 0,0 0 0 0 0,0 0 1 0 0,-1-1-1 0 0,3 1-19 0 0,5 1 111 0 0,0-1 0 0 0,0 0 0 0 0,0-1 0 0 0,0 0 1 0 0,0-1-1 0 0,0 0 0 0 0,0-1 0 0 0,0 0 0 0 0,0 0 1 0 0,5-3-112 0 0,7-4 148 0 0,0-1 1 0 0,-1-1-1 0 0,0-2 1 0 0,-1 0 0 0 0,0-1-1 0 0,-1 0 1 0 0,-1-2 0 0 0,0-1-1 0 0,-1 0 1 0 0,-1-1-1 0 0,-1-1 1 0 0,0 0 0 0 0,-2-1-1 0 0,0-1 1 0 0,-1-1-1 0 0,8-19-148 0 0,-19 36-11 0 0,0-1-1 0 0,-1 1 0 0 0,0-1 0 0 0,0 1 0 0 0,0-1 0 0 0,-1 1 0 0 0,0-1 0 0 0,0 0 0 0 0,0 1 0 0 0,-1-1 0 0 0,0 1 0 0 0,0-1 1 0 0,0 1-1 0 0,-1-1 0 0 0,0 1 0 0 0,0 0 0 0 0,0 0 0 0 0,0 0 0 0 0,-1 0 0 0 0,0 0 0 0 0,0 0 0 0 0,0 1 0 0 0,-1-1 1 0 0,0 1-1 0 0,1 0 0 0 0,-1 0 0 0 0,-1 1 0 0 0,1-1 0 0 0,-1 1 0 0 0,1 0 0 0 0,-1 0 0 0 0,0 0 0 0 0,0 0 0 0 0,0 1 1 0 0,0 0-1 0 0,-1 0 0 0 0,1 1 0 0 0,0-1 0 0 0,-1 1 0 0 0,1 0 0 0 0,-1 1 0 0 0,0-1 0 0 0,1 1 0 0 0,-5 1 12 0 0,-3-2-273 0 0,0 0 0 0 0,1 1-1 0 0,-1 1 1 0 0,0 0-1 0 0,0 1 1 0 0,1 1 0 0 0,-1 0-1 0 0,1 0 1 0 0,-1 1-1 0 0,1 1 1 0 0,1 0 0 0 0,-1 0-1 0 0,1 1 274 0 0,-88 60-5332 0 0,58-37-1652 0 0,21-14-4057 0 0</inkml:trace>
  <inkml:trace contextRef="#ctx0" brushRef="#br0" timeOffset="30708.461">17314 3100 12091 0 0,'0'0'2681'0'0,"0"0"-564"0"0,0 0-399 0 0,0 0-237 0 0,0 0-180 0 0,0 0-191 0 0,0 0-184 0 0,0 0-131 0 0,0 0-102 0 0,34-13-82 0 0,107-40-92 0 0,-21 18 677 0 0,-108 34-1085 0 0,-8 0-66 0 0,2 0-2 0 0,0 0-1 0 0,0 0 1 0 0,0 0-1 0 0,1 1 1 0 0,-1 0-1 0 0,0 0 1 0 0,0 1-1 0 0,0 0 1 0 0,0 0-1 0 0,0 0 1 0 0,0 1-1 0 0,0-1 1 0 0,0 1-1 0 0,0 1 1 0 0,-1-1-1 0 0,1 1 1 0 0,3 2-43 0 0,-3 0 26 0 0,0 0 0 0 0,0-1 0 0 0,0 0 1 0 0,1-1-1 0 0,0 1 0 0 0,0-1 0 0 0,0-1 0 0 0,0 1 0 0 0,0-1 0 0 0,0 0 1 0 0,1-1-1 0 0,-1 0 0 0 0,1 0 0 0 0,-1-1 0 0 0,1 1 0 0 0,-1-2 0 0 0,1 1 1 0 0,-1-1-1 0 0,2 0-26 0 0,16 0 39 0 0,67-2-1826 0 0,-59-14-2704 0 0,-22 10-453 0 0,-3 5-6735 0 0</inkml:trace>
  <inkml:trace contextRef="#ctx0" brushRef="#br0" timeOffset="31076.487">18220 2945 12827 0 0,'0'0'1887'0'0,"0"0"-623"0"0,0 0-157 0 0,0 0 127 0 0,0 0 15 0 0,0 0-146 0 0,0 0-208 0 0,0 0-172 0 0,0 0-91 0 0,0 0-69 0 0,0 0-55 0 0,0 0-40 0 0,0 0-45 0 0,34 2-26 0 0,107 2-30 0 0,28-10 804 0 0,-90 6-1723 0 0,-67-7-2217 0 0,-11 2-818 0 0,-1-1-3618 0 0,0 2-4036 0 0</inkml:trace>
  <inkml:trace contextRef="#ctx0" brushRef="#br0" timeOffset="31326.212">18478 2739 13235 0 0,'0'0'2595'0'0,"0"0"-851"0"0,0 0-443 0 0,0 0-80 0 0,0 0-72 0 0,0 0-141 0 0,0 0-183 0 0,0 0-171 0 0,-9 32-119 0 0,-27 97-102 0 0,26-50 216 0 0,10 94-148 0 0,7-140-1163 0 0,-3-28-2918 0 0,0-3-3444 0 0,-3-2-4103 0 0</inkml:trace>
  <inkml:trace contextRef="#ctx0" brushRef="#br0" timeOffset="32568.76">18875 3001 1224 0 0,'0'0'3346'0'0,"0"0"-1457"0"0,0 0-582 0 0,0 0-103 0 0,0 0-28 0 0,0 0-76 0 0,0 0-71 0 0,0 0-38 0 0,0 0 22 0 0,0 0 30 0 0,0 0 23 0 0,0 0-57 0 0,0 0-142 0 0,7 2-86 0 0,0 0-490 0 0,0-1 0 0 0,1 1 0 0 0,-1-1 0 0 0,0 0 0 0 0,0-1-1 0 0,1 0 1 0 0,-1 0 0 0 0,0 0 0 0 0,1-1 0 0 0,-1 0 0 0 0,0-1-1 0 0,1 0-290 0 0,21-10 328 0 0,-1-1 0 0 0,-1-1 0 0 0,0-2 0 0 0,-1-1 0 0 0,-1-1 0 0 0,-1-1 0 0 0,0-1 0 0 0,-1-1 0 0 0,-2-1 0 0 0,0-1 0 0 0,11-17-328 0 0,-32 41 23 0 0,0-1 0 0 0,0 0 0 0 0,0 1 1 0 0,1-1-1 0 0,-1 0 0 0 0,0 1 0 0 0,0-1 0 0 0,0 0 1 0 0,0 1-1 0 0,1-1 0 0 0,-1 0 0 0 0,0 1 0 0 0,0-1 0 0 0,1 0 1 0 0,-1 0-1 0 0,0 0 0 0 0,1 1 0 0 0,-1-1 0 0 0,0 0 1 0 0,0 0-1 0 0,1 0 0 0 0,-1 1 0 0 0,0-1 0 0 0,1 0 0 0 0,-1 0 1 0 0,0 0-1 0 0,1 0 0 0 0,-1 0 0 0 0,1 0 0 0 0,-1 0 1 0 0,0 0-1 0 0,1 0 0 0 0,-1 0 0 0 0,0 0 0 0 0,1 0 0 0 0,-1 0 1 0 0,0 0-1 0 0,1 0-23 0 0,-3 11-118 0 0,-14 217 140 0 0,16 68-402 0 0,-1-281 361 0 0,-1 0 0 0 0,-1 0 0 0 0,0-1-1 0 0,-1 1 1 0 0,0-1 0 0 0,-1 0 0 0 0,-1 0-1 0 0,0 0 1 0 0,-1-1 0 0 0,0 0 0 0 0,-1 0-1 0 0,-1-1 1 0 0,0 0 0 0 0,-1-1 0 0 0,0 1-1 0 0,-5 3 20 0 0,6-7 8 0 0,-1-1-1 0 0,1-1 0 0 0,-1 1 1 0 0,-1-1-1 0 0,1-1 0 0 0,-1 0 1 0 0,0 0-1 0 0,0-1 0 0 0,0-1 1 0 0,-1 0-1 0 0,1 0 0 0 0,-1-1 1 0 0,0-1-1 0 0,0 0-7 0 0,11-2 6 0 0,-1 0-1 0 0,0 0 1 0 0,0 0 0 0 0,1 0 0 0 0,-1 0 0 0 0,1-1-1 0 0,-1 1 1 0 0,1 0 0 0 0,-1-1 0 0 0,1 0-1 0 0,0 1 1 0 0,0-1 0 0 0,0 0 0 0 0,0 1-1 0 0,0-1 1 0 0,0 0 0 0 0,0 0 0 0 0,0 0-1 0 0,1 0 1 0 0,-1 0 0 0 0,1 0 0 0 0,-1 0-1 0 0,1 0 1 0 0,0 0 0 0 0,0 0 0 0 0,0 0-1 0 0,0 0 1 0 0,0 0 0 0 0,1 0 0 0 0,-1 0 0 0 0,0 0-1 0 0,1 0 1 0 0,0 0 0 0 0,-1 0 0 0 0,1 0-1 0 0,0 0 1 0 0,0 1 0 0 0,0-1 0 0 0,0 0-1 0 0,0 1 1 0 0,1-1 0 0 0,-1 0 0 0 0,0 1-1 0 0,1-1 1 0 0,-1 1 0 0 0,1 0 0 0 0,0-1-6 0 0,38-44-18 0 0,1 1 0 0 0,2 2 1 0 0,48-36 17 0 0,-27 23-587 0 0,-33 21-934 0 0,-24 22-1510 0 0,-1-1-3708 0 0,-5 10-4471 0 0</inkml:trace>
  <inkml:trace contextRef="#ctx0" brushRef="#br0" timeOffset="33053.373">19034 2699 9258 0 0,'0'0'2200'0'0,"0"0"-554"0"0,0 0-311 0 0,0 0-100 0 0,0 0-63 0 0,0 0-83 0 0,0 0-120 0 0,0 0-114 0 0,0 0-87 0 0,0 0-82 0 0,0 0-84 0 0,0 0-48 0 0,0 0-62 0 0,26-12-48 0 0,81-40-37 0 0,1-17 554 0 0,-39 3 165 0 0,-63 56-507 0 0,-6 10-611 0 0,0 0 1 0 0,0 1 0 0 0,0-1 0 0 0,0 0-1 0 0,1 0 1 0 0,-1 1 0 0 0,0-1 0 0 0,0 0-1 0 0,0 1 1 0 0,0-1 0 0 0,0 0-1 0 0,0 0 1 0 0,1 1 0 0 0,-1-1 0 0 0,0 0-1 0 0,0 0 1 0 0,0 1 0 0 0,1-1 0 0 0,-1 0-1 0 0,0 0 1 0 0,0 0 0 0 0,1 0 0 0 0,-1 1-1 0 0,0-1 1 0 0,1 0 0 0 0,-1 0-1 0 0,0 0 1 0 0,0 0 0 0 0,1 0 0 0 0,-1 0-1 0 0,0 0 1 0 0,1 0 0 0 0,-1 0 0 0 0,0 0-1 0 0,0 0 1 0 0,1 0 0 0 0,-1 0 0 0 0,0 0-1 0 0,1 0 1 0 0,-1 0 0 0 0,0 0 0 0 0,1 0-1 0 0,-1 0 1 0 0,0 0 0 0 0,0 0-1 0 0,1 0 1 0 0,-1-1 0 0 0,0 1 0 0 0,0 0-1 0 0,1 0 1 0 0,-1 0 0 0 0,0-1 0 0 0,0 1-1 0 0,1 0 1 0 0,-1 0 0 0 0,0-1 0 0 0,0 1-1 0 0,0 0 1 0 0,0 0 0 0 0,1-1 0 0 0,-1 1-1 0 0,0 0 1 0 0,0 0 0 0 0,0-1-1 0 0,0 1 1 0 0,0 0 0 0 0,0-1 0 0 0,0 1-1 0 0,0 0-8 0 0,97 131 402 0 0,-53-97-836 0 0,-22-26-5597 0 0,-11-5 728 0 0,-7 0-6190 0 0</inkml:trace>
  <inkml:trace contextRef="#ctx0" brushRef="#br0" timeOffset="33911.524">19932 2791 1040 0 0,'0'0'1563'0'0,"0"0"-93"0"0,0 0 89 0 0,0 0 115 0 0,0 0-5 0 0,0 0-131 0 0,0 0-159 0 0,0 0-178 0 0,0 0-164 0 0,0 0-118 0 0,0 0-97 0 0,0 0-40 0 0,0 0-35 0 0,5-7-28 0 0,15-21-35 0 0,-17 1 3427 0 0,-48 22-2806 0 0,38 6-1045 0 0,-5 0-135 0 0,0 2 1 0 0,1-1-1 0 0,-1 2 1 0 0,1-1 0 0 0,0 2-1 0 0,0-1 1 0 0,0 2-1 0 0,0-1 1 0 0,1 2 0 0 0,0-1-1 0 0,-6 6-125 0 0,-30 26 276 0 0,45-37-272 0 0,0 0 0 0 0,0 0 1 0 0,0 0-1 0 0,0 0 0 0 0,0 0 0 0 0,0 0 0 0 0,0 0 1 0 0,1 0-1 0 0,-1 1 0 0 0,0-1 0 0 0,1 0 1 0 0,-1 0-1 0 0,1 1 0 0 0,-1-1 0 0 0,1 0 0 0 0,-1 1 1 0 0,1-1-1 0 0,0 1 0 0 0,0-1 0 0 0,0 0 0 0 0,0 1 1 0 0,0-1-1 0 0,0 1 0 0 0,0-1 0 0 0,0 1 1 0 0,0-1-1 0 0,1 0 0 0 0,-1 1 0 0 0,1-1 0 0 0,-1 0 1 0 0,1 1-1 0 0,-1-1 0 0 0,1 0 0 0 0,0 0 0 0 0,0 1 1 0 0,0-1-1 0 0,-1 0 0 0 0,1 0 0 0 0,1 0-4 0 0,143 51 230 0 0,-132-45-192 0 0,-10-6-27 0 0,0 0-1 0 0,0 0 1 0 0,0 0 0 0 0,-1 0 0 0 0,1 1-1 0 0,0-1 1 0 0,-1 1 0 0 0,1 0-1 0 0,-1 0 1 0 0,1 0 0 0 0,-1 0-1 0 0,0 0 1 0 0,0 0 0 0 0,0 0-1 0 0,0 1 1 0 0,0-1 0 0 0,-1 1-1 0 0,1-1 1 0 0,-1 1 0 0 0,1 0-1 0 0,-1 0 1 0 0,0 0 0 0 0,0 0-1 0 0,0-1 1 0 0,-1 1 0 0 0,1 2-11 0 0,-3 2 45 0 0,0 0 1 0 0,-1 0 0 0 0,0 0 0 0 0,0 0-1 0 0,0-1 1 0 0,-1 1 0 0 0,0-1-1 0 0,0 0 1 0 0,-1 0 0 0 0,0-1 0 0 0,0 1-1 0 0,0-1 1 0 0,-1 0 0 0 0,1 0-1 0 0,-1-1 1 0 0,-1 0 0 0 0,1 0 0 0 0,0 0-1 0 0,-4 1-45 0 0,-14 12 100 0 0,16-11-86 0 0,0-1 0 0 0,0 1 0 0 0,-1-1 0 0 0,1 0 0 0 0,-1-1 0 0 0,-1 0 0 0 0,1-1 0 0 0,0 0 0 0 0,-1 0 0 0 0,0-1 0 0 0,0 0 0 0 0,1 0 0 0 0,-1-1 0 0 0,0-1 0 0 0,0 0 0 0 0,-7-1-14 0 0,15 0-44 0 0,0 0 0 0 0,0-1 0 0 0,0 1-1 0 0,0-1 1 0 0,0 0 0 0 0,0 0 0 0 0,0 1 0 0 0,0-1 0 0 0,1 0-1 0 0,-1-1 1 0 0,1 1 0 0 0,0 0 0 0 0,0 0 0 0 0,-1-1 0 0 0,1 1-1 0 0,1 0 1 0 0,-1-1 0 0 0,0 1 0 0 0,1-1 0 0 0,-1 1 0 0 0,1-1-1 0 0,0 0 1 0 0,-1 1 0 0 0,1-1 0 0 0,1 1 0 0 0,-1-1 0 0 0,0 1-1 0 0,1-1 1 0 0,-1 0 0 0 0,1 1 0 0 0,0 0 0 0 0,-1-1 0 0 0,1 1 0 0 0,1-1-1 0 0,-1 1 1 0 0,0 0 0 0 0,0 0 0 0 0,1 0 0 0 0,-1 0 0 0 0,1 0-1 0 0,0 0 1 0 0,0 0 0 0 0,0 0 0 0 0,0 0 44 0 0,31-27-2119 0 0,-11 14-3582 0 0,-13 11-3580 0 0</inkml:trace>
  <inkml:trace contextRef="#ctx0" brushRef="#br0" timeOffset="34164.808">20289 2953 18404 0 0,'0'0'2390'0'0,"0"0"-1449"0"0,0 0-431 0 0,0 0 151 0 0,0 0 126 0 0,0 0-15 0 0,0 0-188 0 0,0 0-234 0 0,0 0-157 0 0,0 0-108 0 0,0 0-27 0 0,0 0-29 0 0,0 0-18 0 0,-8 23-36 0 0,-24 71-57 0 0,16-59-136 0 0,12-35-3770 0 0,-2-1-7535 0 0,4 1 1584 0 0</inkml:trace>
  <inkml:trace contextRef="#ctx0" brushRef="#br0" timeOffset="34395.405">20269 2577 15059 0 0,'0'0'2353'0'0,"0"0"-601"0"0,0 0-377 0 0,0 0-160 0 0,0 0-192 0 0,0 0-222 0 0,0 0-242 0 0,0 0-205 0 0,0 0-129 0 0,0 0-101 0 0,0 0-81 0 0,0 0-70 0 0,0 0-77 0 0,6-14-95 0 0,19-39-165 0 0,-7 88-1486 0 0,-12 1-4440 0 0,-4-18-4878 0 0</inkml:trace>
  <inkml:trace contextRef="#ctx0" brushRef="#br0" timeOffset="34797.674">20508 3049 7770 0 0,'0'0'5764'0'0,"0"0"-3268"0"0,0 0-1104 0 0,0 0-97 0 0,0 0-174 0 0,0 0-295 0 0,0 0-260 0 0,0 0-177 0 0,0 0-62 0 0,0 0 8 0 0,0 0-11 0 0,0 0-8 0 0,0 0-27 0 0,15-20-38 0 0,48-60 18 0 0,-5 18 537 0 0,-56 58-806 0 0,0 1-1 0 0,0 0 1 0 0,0 0 0 0 0,1 1-1 0 0,-1-1 1 0 0,1 1 0 0 0,0-1 0 0 0,0 1-1 0 0,0 0 1 0 0,0 0 0 0 0,0 0-1 0 0,1 0 1 0 0,-1 0 0 0 0,0 1-1 0 0,1 0 1 0 0,-1-1 0 0 0,1 1 0 0 0,3 0 0 0 0,-1 42-722 0 0,-8-17 607 0 0,1-22 115 0 0,0 1 1 0 0,0-1-1 0 0,0 0 1 0 0,0 1 0 0 0,1-1-1 0 0,-1 1 1 0 0,1 0-1 0 0,-1-1 1 0 0,1 1 0 0 0,0-1-1 0 0,0 1 1 0 0,0 0-1 0 0,1-1 1 0 0,-1 1 0 0 0,0 0-1 0 0,1-1 1 0 0,0 1-1 0 0,0-1 1 0 0,0 1 0 0 0,0-1-1 0 0,0 0 1 0 0,0 1-1 0 0,0-1 1 0 0,1 0 0 0 0,-1 0-1 0 0,1 0 1 0 0,0 0-1 0 0,-1 0 1 0 0,1 0 0 0 0,0 0-1 0 0,0-1 1 0 0,0 1-1 0 0,0 0 1 0 0,1-1 0 0 0,-1 0-1 0 0,0 0 1 0 0,1 0-1 0 0,-1 0 1 0 0,3 1-1 0 0,-1-2 42 0 0,1 1 28 0 0,-1-1 1 0 0,1 0 0 0 0,-1 0 0 0 0,0 0-1 0 0,1-1 1 0 0,-1 0 0 0 0,1 0 0 0 0,-1 0-1 0 0,0 0 1 0 0,0 0 0 0 0,1-1 0 0 0,-1 0-1 0 0,0 0 1 0 0,0 0 0 0 0,-1 0 0 0 0,2-1-71 0 0,3-2 150 0 0,-1 1 1 0 0,1-1 0 0 0,-1-1-1 0 0,0 1 1 0 0,-1-1 0 0 0,0 0 0 0 0,1 0-1 0 0,-2-1 1 0 0,1 0 0 0 0,-1 0-1 0 0,0-1 1 0 0,-1 1 0 0 0,0-1-1 0 0,0 0 1 0 0,0 0 0 0 0,-1 0 0 0 0,0 0-1 0 0,-1-1 1 0 0,0 1 0 0 0,0-1-1 0 0,-1 0 1 0 0,0-2-151 0 0,-6-11-1334 0 0,-6 28-8420 0 0,9-2-1795 0 0</inkml:trace>
  <inkml:trace contextRef="#ctx0" brushRef="#br0" timeOffset="35159.471">21267 2732 18356 0 0,'0'0'1648'0'0,"0"0"-526"0"0,0 0-183 0 0,0 0-16 0 0,0 0-95 0 0,0 0-168 0 0,0 0-184 0 0,0 0-135 0 0,0 0-93 0 0,0 0-57 0 0,0 0-53 0 0,0 0-48 0 0,0 0-32 0 0,-27 15-21 0 0,-83 50-1 0 0,67-20-6 0 0,39-34-31 0 0,0-6-8 0 0,1 1 0 0 0,0-1 0 0 0,0 1 0 0 0,0 0 0 0 0,1 0 0 0 0,0 0-1 0 0,0 0 1 0 0,1 0 0 0 0,-1 0 0 0 0,1 0 0 0 0,1 0 0 0 0,-1 1 0 0 0,1-1 0 0 0,0 0 0 0 0,0 1-1 0 0,1-1 1 0 0,0 0 0 0 0,0 0 0 0 0,1 1 0 0 0,-1-1 0 0 0,1 0 0 0 0,1 0 0 0 0,-1-1 0 0 0,1 1-1 0 0,0 0 1 0 0,0-1 0 0 0,1 0 0 0 0,-1 0 0 0 0,1 0 0 0 0,0 0 0 0 0,1 0 0 0 0,-1-1 0 0 0,1 0-1 0 0,0 0 1 0 0,0 0 0 0 0,0 0 9 0 0,8 0 66 0 0,0 0 0 0 0,0-1 0 0 0,1-1 0 0 0,-1 0 1 0 0,1-1-1 0 0,-1 0 0 0 0,1-1 0 0 0,-1 0 0 0 0,1-2 0 0 0,-1 1 0 0 0,1-1 0 0 0,-1-1 0 0 0,0-1 0 0 0,0 0 0 0 0,0 0 0 0 0,-1-1 0 0 0,1-1 1 0 0,-1 0-1 0 0,0-1 0 0 0,-1 0 0 0 0,0-1 0 0 0,7-6-66 0 0,-8 6 109 0 0,-1-1 0 0 0,0 0 0 0 0,-1-1 0 0 0,0 0 0 0 0,-1-1 0 0 0,0 1 0 0 0,0-1 0 0 0,-1-1 1 0 0,-1 1-1 0 0,0-1 0 0 0,0 0 0 0 0,-1 0 0 0 0,-1-1 0 0 0,0 1 0 0 0,0-1 0 0 0,-2 1 0 0 0,1-1 0 0 0,-2 0 0 0 0,0-9-109 0 0,1 18-17 0 0,0-1-1 0 0,0 0 1 0 0,-1 1-1 0 0,0-1 0 0 0,0 0 1 0 0,0 0-1 0 0,-1 1 1 0 0,1-1-1 0 0,-1 0 1 0 0,0 0-1 0 0,-1 1 0 0 0,1-1 1 0 0,-1 1-1 0 0,0-1 1 0 0,0 1-1 0 0,0 0 1 0 0,-1 0-1 0 0,1 0 1 0 0,-1 0-1 0 0,0 0 0 0 0,0 1 1 0 0,0-1-1 0 0,-1 1 1 0 0,1 0-1 0 0,-1 0 1 0 0,0 0-1 0 0,0 0 0 0 0,0 1 1 0 0,0-1-1 0 0,0 1 1 0 0,-1 0-1 0 0,1 0 1 0 0,-1 1-1 0 0,1-1 0 0 0,-5 1 18 0 0,-80 20-2703 0 0,62-4-936 0 0,0 1-3954 0 0,10-4-4598 0 0</inkml:trace>
  <inkml:trace contextRef="#ctx0" brushRef="#br0" timeOffset="35475.435">21097 2923 10242 0 0,'0'0'5929'0'0,"0"0"-3407"0"0,0 0-1139 0 0,0 0-58 0 0,0 0-81 0 0,0 0-201 0 0,0 0-192 0 0,0 0-193 0 0,0 0-151 0 0,0 0-125 0 0,0 0-93 0 0,0 0-62 0 0,0 0-82 0 0,27-10-5 0 0,81-32-27 0 0,-67 32 75 0 0,30 40 158 0 0,43 6 517 0 0,-88-33-4386 0 0,2-2-4005 0 0,-28-1-4009 0 0</inkml:trace>
  <inkml:trace contextRef="#ctx0" brushRef="#br0" timeOffset="36515.638">21386 2467 4105 0 0,'0'0'3019'0'0,"0"0"-865"0"0,0 0-380 0 0,0 0-66 0 0,0 0-145 0 0,0 0-219 0 0,0 0-201 0 0,0 0-183 0 0,0 0-106 0 0,0 0-51 0 0,0 0-90 0 0,0 0-95 0 0,0 0-89 0 0,11 4-73 0 0,73 18 706 0 0,158-30 1907 0 0,-220 6-2777 0 0,-21 1-265 0 0,0 0 0 0 0,1 1-1 0 0,-1-1 1 0 0,0 0 0 0 0,1 1-1 0 0,-1-1 1 0 0,1 1 0 0 0,-1 0-1 0 0,1-1 1 0 0,-1 1 0 0 0,1 0-1 0 0,-1 0 1 0 0,1 0 0 0 0,-1 0-1 0 0,1 0 1 0 0,-1 0 0 0 0,1 1-1 0 0,-1-1 1 0 0,1 0 0 0 0,-1 1-1 0 0,1-1 1 0 0,-1 1-1 0 0,1 0 1 0 0,-1-1 0 0 0,0 1-1 0 0,1 0 1 0 0,-1 0 0 0 0,0 0-1 0 0,0 0 1 0 0,0 0 0 0 0,0 0-1 0 0,0 0 1 0 0,0 0 0 0 0,0 0-1 0 0,0 1 1 0 0,0-1 0 0 0,0 0-1 0 0,-1 1 1 0 0,1-1 0 0 0,0 0-1 0 0,-1 1 1 0 0,1-1 0 0 0,-1 1-1 0 0,0-1 1 0 0,1 1-27 0 0,-12 94 351 0 0,2-15-310 0 0,3 0 1 0 0,4 1-1 0 0,3 4-41 0 0,0-3 38 0 0,-32 39-4 0 0,-4-32 79 0 0,29-75-92 0 0,-13-7 1378 0 0,-130-1-1353 0 0,66 1-1831 0 0,80-19-4001 0 0,3 4-3136 0 0,2 3-3657 0 0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39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27 477 0 0 0,'0'0'1178'0'0,"0"0"1090"0"0,0 0 574 0 0,0 0-164 0 0,0 0-348 0 0,0 0-343 0 0,0 0-299 0 0,0 0-289 0 0,0 0-276 0 0,34 4-199 0 0,109 13-148 0 0,-124-14-480 0 0,0-1-1 0 0,0-1 0 0 0,0-1 1 0 0,0-1-1 0 0,0 0 0 0 0,-1-1 1 0 0,1-1-1 0 0,0-1 0 0 0,-1-1 1 0 0,0 0-1 0 0,0-2 0 0 0,0 0 1 0 0,14-8-296 0 0,-27 13 41 0 0,26-14 174 0 0,-1 0-1 0 0,0-2 1 0 0,-2-1-1 0 0,0-1 0 0 0,-1-1 1 0 0,-1-2-1 0 0,-1 0 1 0 0,-1-2-1 0 0,-1-1 1 0 0,18-26-215 0 0,-36 43 44 0 0,0 1-1 0 0,0 0 1 0 0,-1-1 0 0 0,0 0 0 0 0,-1 0 0 0 0,1-1 0 0 0,-2 1-1 0 0,1 0 1 0 0,-1-1 0 0 0,-1 0 0 0 0,0 1 0 0 0,0-1 0 0 0,-1 0-1 0 0,0 0 1 0 0,-1-4-44 0 0,-1 11-1 0 0,1 1 1 0 0,0-1-1 0 0,-1 1 0 0 0,1-1 1 0 0,-1 1-1 0 0,0 0 0 0 0,0 0 1 0 0,0 0-1 0 0,0 0 0 0 0,0 0 1 0 0,0 0-1 0 0,0 1 0 0 0,-1-1 0 0 0,1 1 1 0 0,-1-1-1 0 0,1 1 0 0 0,-1 0 1 0 0,0 0-1 0 0,1 0 0 0 0,-1 0 1 0 0,0 1-1 0 0,0-1 0 0 0,1 1 0 0 0,-1 0 1 0 0,0-1-1 0 0,0 1 0 0 0,0 0 1 0 0,1 1-1 0 0,-1-1 0 0 0,0 0 1 0 0,0 1-1 0 0,0 0 0 0 0,1 0 0 0 0,-1-1 1 0 0,0 2-1 0 0,1-1 0 0 0,-1 0 1 0 0,1 0-1 0 0,0 1 0 0 0,-1-1 1 0 0,1 1-1 0 0,-2 1 1 0 0,-16 15-12 0 0,1 0-1 0 0,0 1 1 0 0,2 1 0 0 0,0 1 0 0 0,1 0 0 0 0,1 1-1 0 0,1 1 1 0 0,1 0 0 0 0,1 1 0 0 0,1 0 0 0 0,1 1 0 0 0,1 0-1 0 0,0 6 13 0 0,9-29 0 0 0,-167 498 176 0 0,149-458-148 0 0,-1-1 0 0 0,-2-1-1 0 0,-2-1 1 0 0,-1-1 0 0 0,-2-1-1 0 0,-2-1 1 0 0,-1-2 0 0 0,-14 12-28 0 0,33-36 26 0 0,-1-1 1 0 0,0 0 0 0 0,-1-1-1 0 0,0 0 1 0 0,0-1 0 0 0,0 0-1 0 0,-1-1 1 0 0,0-1 0 0 0,-11 4-27 0 0,24-9 2 0 0,1 0 1 0 0,-1-1 0 0 0,0 1-1 0 0,1 0 1 0 0,-1 0 0 0 0,0-1 0 0 0,1 1-1 0 0,-1 0 1 0 0,0 0 0 0 0,0-1-1 0 0,1 1 1 0 0,-1 0 0 0 0,0-1-1 0 0,0 1 1 0 0,1-1 0 0 0,-1 1 0 0 0,0 0-1 0 0,0-1 1 0 0,0 1 0 0 0,0-1-1 0 0,0 1 1 0 0,0 0 0 0 0,1-1 0 0 0,-1 1-1 0 0,0-1 1 0 0,0 1 0 0 0,0 0-1 0 0,0-1 1 0 0,0 1 0 0 0,-1-1-1 0 0,1 1 1 0 0,0 0 0 0 0,0-1 0 0 0,0 1-1 0 0,0-1 1 0 0,0 1 0 0 0,-1 0-1 0 0,1-1 1 0 0,0 1 0 0 0,0-1 0 0 0,0 1-1 0 0,-1 0 1 0 0,1 0 0 0 0,0-1-1 0 0,-1 1 1 0 0,1 0 0 0 0,0-1-1 0 0,-1 1 1 0 0,1 0 0 0 0,0 0 0 0 0,-1 0-1 0 0,1-1 1 0 0,0 1 0 0 0,-1 0-3 0 0,36-29-257 0 0,-11 15 234 0 0,2 1 0 0 0,-1 1 0 0 0,1 2 0 0 0,1 0 0 0 0,0 2 0 0 0,0 1 0 0 0,1 1 0 0 0,0 1 0 0 0,0 2 0 0 0,0 0 0 0 0,0 2 0 0 0,0 2 0 0 0,0 0 1 0 0,18 4 22 0 0,-35-3 17 0 0,1 0 0 0 0,-1 1 1 0 0,0 1-1 0 0,0-1 0 0 0,0 2 1 0 0,0-1-1 0 0,-1 2 0 0 0,0-1 1 0 0,0 2-1 0 0,0-1 0 0 0,-1 1 1 0 0,0 0-1 0 0,0 1 0 0 0,0 0-17 0 0,-6-4 52 0 0,1-1-1 0 0,0 0 1 0 0,0 0-1 0 0,0-1 1 0 0,0 1-1 0 0,0-1 1 0 0,1 0-1 0 0,-1 0 1 0 0,1-1-1 0 0,-1 1 1 0 0,1-1-1 0 0,0 0 1 0 0,0 0 0 0 0,-1 0-1 0 0,1-1 1 0 0,0 0-1 0 0,0 0 1 0 0,0 0-1 0 0,0 0 1 0 0,0-1-52 0 0,4 1 73 0 0,60-11 200 0 0,-29 0-568 0 0,-26-10-6917 0 0,-10 18 1124 0 0,0-3-5494 0 0</inkml:trace>
  <inkml:trace contextRef="#ctx0" brushRef="#br0" timeOffset="760.854">977 1033 9002 0 0,'0'0'3517'0'0,"0"0"-1657"0"0,0 0-698 0 0,0 0-119 0 0,0 0 31 0 0,0 0-20 0 0,0 0-135 0 0,0 0-131 0 0,0 0-94 0 0,0 0-26 0 0,0 0 10 0 0,0 0-68 0 0,0 0-59 0 0,13 2-53 0 0,43 7-37 0 0,-52-8-389 0 0,1-1 0 0 0,0 0 0 0 0,-1-1 0 0 0,1 1 0 0 0,-1-1 0 0 0,1 0 0 0 0,-1 0 0 0 0,1 0 0 0 0,-1 0 1 0 0,0-1-1 0 0,1 0 0 0 0,-1 0 0 0 0,0 0 0 0 0,0 0 0 0 0,0-1 0 0 0,-1 0 0 0 0,1 1 0 0 0,0-3-72 0 0,10-4 131 0 0,-8 5-100 0 0,0-1 0 0 0,0 1 0 0 0,0-1 0 0 0,-1 0 0 0 0,1 0 0 0 0,-1-1 0 0 0,0 0 0 0 0,-1 0 0 0 0,0 0 0 0 0,0 0 0 0 0,0-1 0 0 0,0 1 0 0 0,-1-1 0 0 0,0 0 0 0 0,-1 0 0 0 0,0 0 1 0 0,0-1-1 0 0,0 1 0 0 0,-1 0 0 0 0,0-1 0 0 0,0 1 0 0 0,-1-8-31 0 0,-2 13-28 0 0,0 0 1 0 0,-1 0-1 0 0,1 1 0 0 0,0-1 1 0 0,-1 1-1 0 0,1-1 1 0 0,-1 1-1 0 0,0 0 0 0 0,1 0 1 0 0,-1 0-1 0 0,0 0 1 0 0,0 1-1 0 0,0-1 1 0 0,1 1-1 0 0,-1-1 0 0 0,0 1 1 0 0,0 0-1 0 0,0 0 1 0 0,0 1-1 0 0,0-1 1 0 0,0 1-1 0 0,1-1 0 0 0,-1 1 1 0 0,0 0-1 0 0,-2 0 28 0 0,-10 8-71 0 0,-1-1-1 0 0,2 2 1 0 0,-1 0-1 0 0,1 1 0 0 0,1 0 1 0 0,0 1-1 0 0,0 0 1 0 0,1 1-1 0 0,1 1 1 0 0,0 0-1 0 0,1 0 0 0 0,-7 13 72 0 0,-26 86-323 0 0,42-109 320 0 0,1 0-1 0 0,-1 0 1 0 0,1 0-1 0 0,0 0 1 0 0,0 0-1 0 0,0 0 1 0 0,1-1 0 0 0,-1 1-1 0 0,1 0 1 0 0,0 0-1 0 0,0 0 1 0 0,0-1-1 0 0,1 1 1 0 0,-1 0 0 0 0,1-1-1 0 0,0 1 1 0 0,0-1-1 0 0,0 0 1 0 0,0 0-1 0 0,1 1 1 0 0,-1-1 0 0 0,1-1-1 0 0,0 1 1 0 0,0 0-1 0 0,0-1 1 0 0,0 0-1 0 0,0 1 1 0 0,1-1 0 0 0,1 0 3 0 0,16 5 72 0 0,0-1 0 0 0,1-2 0 0 0,-1 0 0 0 0,1-1 0 0 0,0-1 0 0 0,0-1 0 0 0,0-1 0 0 0,0-2 0 0 0,0 0 1 0 0,0 0-1 0 0,0-2 0 0 0,-1-1 0 0 0,0-1 0 0 0,0-1 0 0 0,0 0 0 0 0,-1-2 0 0 0,13-7-72 0 0,13-5 147 0 0,-1-3 1 0 0,-1-1-1 0 0,-1-3 0 0 0,-1-1 0 0 0,-2-2 0 0 0,-1-2 1 0 0,-1-1-1 0 0,19-25-147 0 0,-15 18 59 0 0,-2-2-1 0 0,-2-1 1 0 0,-2-2 0 0 0,-3-1 0 0 0,-1-2 0 0 0,-2-1 0 0 0,-3-1-1 0 0,-1-1 1 0 0,9-35-59 0 0,-29 69 23 0 0,-1 1 1 0 0,-2-1-1 0 0,1 0 0 0 0,-2 0 0 0 0,0 0 0 0 0,-1 0 0 0 0,-1 0 1 0 0,-2-12-24 0 0,0 27 9 0 0,1 1-1 0 0,-1-1 1 0 0,0 1 0 0 0,0-1 0 0 0,0 1 0 0 0,0-1 0 0 0,0 1 0 0 0,0 0 0 0 0,-1 0 0 0 0,1 0 0 0 0,-1 1-1 0 0,0-1 1 0 0,1 0 0 0 0,-1 1 0 0 0,0 0 0 0 0,0 0 0 0 0,0 0 0 0 0,0 0 0 0 0,0 0 0 0 0,0 0 0 0 0,0 1-1 0 0,0-1 1 0 0,0 1 0 0 0,0 0 0 0 0,-1 0 0 0 0,1 0 0 0 0,0 1 0 0 0,0-1 0 0 0,0 1 0 0 0,0-1 0 0 0,0 1-1 0 0,0 0 1 0 0,0 0 0 0 0,0 1 0 0 0,0-1 0 0 0,1 0 0 0 0,-1 1 0 0 0,0 0 0 0 0,1 0 0 0 0,-2 1-9 0 0,-11 9-11 0 0,2 0 0 0 0,-1 1 0 0 0,2 1 0 0 0,0 0 0 0 0,0 1 1 0 0,1 0-1 0 0,1 1 0 0 0,1 0 0 0 0,0 1 0 0 0,1 0 0 0 0,1 0 1 0 0,1 0-1 0 0,0 1 0 0 0,1 0 0 0 0,1 0 0 0 0,1 1 0 0 0,0-1 1 0 0,1 1-1 0 0,1-1 0 0 0,1 1 0 0 0,1 0 0 0 0,1-1 0 0 0,1 9 11 0 0,3 3-8 0 0,1-1 0 0 0,1 1 0 0 0,1-1 0 0 0,2-1 0 0 0,1 0 0 0 0,1 0 7 0 0,27 68 20 0 0,-29-61-29 0 0,0 0-1 0 0,-3 1 1 0 0,-1 0 0 0 0,-1 1 0 0 0,-2-1 0 0 0,-2 1 0 0 0,-2 1 10 0 0,0-36-61 0 0,0-2-5 0 0,0 0-8 0 0,0 0 3 0 0,0 0-20 0 0,13-49-2751 0 0,-12 40 2084 0 0,4-42-3509 0 0,-3 16-5970 0 0,-2 20 862 0 0</inkml:trace>
  <inkml:trace contextRef="#ctx0" brushRef="#br0" timeOffset="1000.309">1592 635 11827 0 0,'0'0'2629'0'0,"0"0"-432"0"0,0 0-269 0 0,0 0-147 0 0,0 0-281 0 0,0 0-364 0 0,0 0-369 0 0,0 0-301 0 0,0 0-112 0 0,0 0 9 0 0,0 0 45 0 0,0 0 70 0 0,0 0 18 0 0,14 6-51 0 0,0 1-320 0 0,79 17 510 0 0,103-32 332 0 0,134-50-656 0 0,-169 35-3172 0 0,-141 20-1640 0 0,-7-1-7668 0 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2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0 279 9618 0 0,'0'0'2459'0'0,"0"0"-529"0"0,0 0-366 0 0,0 0-119 0 0,0 0-158 0 0,0 0-215 0 0,0 0-219 0 0,0 0-173 0 0,0 0-79 0 0,0 0-92 0 0,0 0-104 0 0,0 0-82 0 0,0 0-47 0 0,7-12 27 0 0,59-86 876 0 0,10 15-84 0 0,15-3-340 0 0,-70 140-777 0 0,71 156 238 0 0,-51-183-1575 0 0,-20-24-8433 0 0,-18-3-1956 0 0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4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5 384 0 0,'0'0'1291'0'0,"0"0"-192"0"0,0 0 61 0 0,0 0 171 0 0,0 0 165 0 0,0 0 46 0 0,0 0-80 0 0,0 0-99 0 0,0 0-138 0 0,0 0-107 0 0,0 0-77 0 0,-2 0-846 0 0,-4 0 10470 0 0,5 0-8877 0 0,308 7 732 0 0,-194-18-2064 0 0,-113 11-406 0 0,0 0-11 0 0,0 0 6 0 0,0 0 2 0 0,0 0-8 0 0,0 0-7 0 0,0 0 13 0 0,0 0-14 0 0,0 0 0 0 0,0 0-2 0 0,0 0-6 0 0,0 0 11 0 0,0 0 5 0 0,0 0 12 0 0,0 0-26 0 0,-26 1-9264 0 0,21 2 1988 0 0,3 0-4987 0 0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5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13675 0 0,'0'0'2107'0'0,"0"0"-773"0"0,0 0-355 0 0,0 0 41 0 0,0 0 73 0 0,0 0-36 0 0,0 0-192 0 0,0 0-233 0 0,0 0-162 0 0,0 0-85 0 0,0 0-26 0 0,0 0 2 0 0,0 0-15 0 0,9 10 1607 0 0,-5-7-1849 0 0,-1 0-1 0 0,1 0 1 0 0,0 0-1 0 0,0 0 1 0 0,0-1-1 0 0,1 0 1 0 0,-1 0-1 0 0,0 0 1 0 0,1 0-1 0 0,-1-1 1 0 0,1 0-1 0 0,0 0 1 0 0,-1 0-1 0 0,1 0 1 0 0,0-1-1 0 0,0 0 1 0 0,0 0-1 0 0,1 0-103 0 0,171-4 911 0 0,-174-4-1094 0 0,-4 6-4855 0 0,-2 1-5125 0 0,1 1-1286 0 0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14939 0 0,'0'0'2281'0'0,"0"0"-1133"0"0,0 0-541 0 0,0 0 80 0 0,0 0 257 0 0,0 0 188 0 0,0 0 30 0 0,0 0-126 0 0,0 0-167 0 0,0 0-137 0 0,0 0-85 0 0,0 0-79 0 0,0 0-72 0 0,32 5-47 0 0,99 14-69 0 0,2-18 525 0 0,-47-16-669 0 0,-43-9-1622 0 0,-31 13-1825 0 0,-1 0-3661 0 0,-7 6-5420 0 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2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1 332 4017 0 0,'0'0'3106'0'0,"0"0"-2074"0"0,0 0-560 0 0,0 0 384 0 0,0 0 609 0 0,0 0 303 0 0,0 0-52 0 0,0 0-229 0 0,0 0-254 0 0,0 0-216 0 0,0 0-167 0 0,35-2-146 0 0,109-7-111 0 0,-50-13 346 0 0,78-51 879 0 0,-162 67-1737 0 0,0 1 0 0 0,-1-2 0 0 0,1 0 0 0 0,-1 0 0 0 0,-1 0 0 0 0,1-1 0 0 0,-1 0 0 0 0,-1-1 0 0 0,1 0 0 0 0,-1 0 0 0 0,-1-1 0 0 0,0 0 0 0 0,0 0 0 0 0,-1 0 0 0 0,0-2-81 0 0,-3 9 12 0 0,-1 1 0 0 0,-1 0 0 0 0,1-1 1 0 0,0 1-1 0 0,0-1 0 0 0,-1 1 0 0 0,0-1 0 0 0,1 0 0 0 0,-1 1 1 0 0,0-1-1 0 0,0 1 0 0 0,-1-1 0 0 0,1 1 0 0 0,0-1 0 0 0,-1 0 1 0 0,0 1-1 0 0,1-1 0 0 0,-1 1 0 0 0,0 0 0 0 0,0-1 0 0 0,0 1 1 0 0,-1 0-1 0 0,1 0 0 0 0,-1-1 0 0 0,1 1 0 0 0,-1 0 0 0 0,0 0 1 0 0,1 1-1 0 0,-1-1 0 0 0,0 0 0 0 0,0 1 0 0 0,0-1 0 0 0,-1 1 1 0 0,1-1-1 0 0,0 1 0 0 0,0 0 0 0 0,-1 0 0 0 0,1 0 0 0 0,-1 0 1 0 0,1 1-1 0 0,-1-1 0 0 0,1 1 0 0 0,-2-1-12 0 0,-7-1-37 0 0,1 0-1 0 0,-1 1 1 0 0,0 0-1 0 0,0 1 1 0 0,1 0-1 0 0,-1 1 0 0 0,0 0 1 0 0,0 1-1 0 0,1 0 1 0 0,-1 0 37 0 0,-11 7-43 0 0,0 1 1 0 0,1 1-1 0 0,0 1 1 0 0,1 0-1 0 0,0 2 0 0 0,1 0 1 0 0,1 1-1 0 0,0 1 1 0 0,1 1-1 0 0,1 0 1 0 0,0 1-1 0 0,-3 8 43 0 0,9-16 2 0 0,1 2 1 0 0,1-1-1 0 0,0 1 1 0 0,1 1-1 0 0,0-1 0 0 0,1 1 1 0 0,0 0-1 0 0,1 1 0 0 0,1-1 1 0 0,0 1-1 0 0,1 0 1 0 0,0 0-1 0 0,1 0 0 0 0,1 1 1 0 0,0-1-1 0 0,1 0 0 0 0,0 1 1 0 0,2 2-3 0 0,3-6 76 0 0,1 0 1 0 0,0 0 0 0 0,1 0-1 0 0,0-1 1 0 0,1 0 0 0 0,0-1-1 0 0,0 0 1 0 0,1 0-1 0 0,0 0 1 0 0,1-1 0 0 0,0-1-1 0 0,0 0 1 0 0,1 0 0 0 0,-1-1-1 0 0,2 0 1 0 0,-1-1-1 0 0,0 0 1 0 0,1-1 0 0 0,0 0-1 0 0,0-1 1 0 0,0 0 0 0 0,1-1-1 0 0,-1-1 1 0 0,5 1-77 0 0,163 24 995 0 0,-106-12-1219 0 0,-74-37-7121 0 0,0 14 332 0 0,0 4-4743 0 0</inkml:trace>
  <inkml:trace contextRef="#ctx0" brushRef="#br0" timeOffset="1137.942">820 615 1696 0 0,'0'0'1605'0'0,"0"0"88"0"0,0 0 222 0 0,0 0 218 0 0,0 0 10 0 0,0 0-189 0 0,0 0-315 0 0,0 0-336 0 0,0 0-298 0 0,0 0-227 0 0,0 0-161 0 0,0 0-75 0 0,-2-4-41 0 0,-7-13-49 0 0,7 12-69 0 0,6 32 1693 0 0,2-3-1756 0 0,-1 1-1 0 0,0 0 0 0 0,-2 0 0 0 0,-1 0 0 0 0,-1 1 0 0 0,-1-1 0 0 0,-2 9-319 0 0,-1-9 403 0 0,1-36 1043 0 0,4-9-1383 0 0,2 0 0 0 0,1 1 0 0 0,0 0 0 0 0,1 0 0 0 0,1 1 0 0 0,1 0 0 0 0,1 0 0 0 0,0 0 0 0 0,1 1 0 0 0,1 1 0 0 0,0 0 0 0 0,2 0 0 0 0,6-6-63 0 0,-12 13 23 0 0,0 2 1 0 0,0-1-1 0 0,0 1 1 0 0,1 0 0 0 0,0 0-1 0 0,0 1 1 0 0,1 0-1 0 0,0 1 1 0 0,0 0 0 0 0,4-2-24 0 0,-11 8 0 0 0,0 1 1 0 0,-1-1-1 0 0,1 1 0 0 0,0-1 1 0 0,-1 1-1 0 0,1 0 1 0 0,-1-1-1 0 0,0 1 1 0 0,0 0-1 0 0,1 0 1 0 0,-1 0-1 0 0,0 0 1 0 0,-1 0-1 0 0,1 0 1 0 0,0 0-1 0 0,-1 1 1 0 0,1-1-1 0 0,-1 0 1 0 0,1 0-1 0 0,-1 0 1 0 0,0 1-1 0 0,0-1 1 0 0,0 0-1 0 0,0 0 1 0 0,-1 2-1 0 0,-6 91-386 0 0,21-100-2659 0 0,-6-2 15 0 0,-2 0-4035 0 0,1 0-5058 0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29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32 289 0 0 0,'0'0'819'0'0,"0"0"-163"0"0,0 0-85 0 0,0 0 44 0 0,0 0 181 0 0,0 0 180 0 0,0 0 106 0 0,0 0 44 0 0,0 0-33 0 0,0 0-69 0 0,0 0-65 0 0,-5 0-34 0 0,-1-1-556 0 0,-4-1-12 0 0,0 2 3429 0 0,32-14 1752 0 0,-6 1-4485 0 0,116-14 788 0 0,251 30-670 0 0,-312-3-929 0 0,-77 8 1535 0 0,-2-10-1748 0 0,0-1-1 0 0,0-1 0 0 0,0 0 0 0 0,1 0 0 0 0,-1 0 0 0 0,1-1 0 0 0,0 0 0 0 0,0 0 1 0 0,0 0-1 0 0,1-1 0 0 0,-4-5-28 0 0,-65-77 255 0 0,32 30-23 0 0,17 31-71 0 0,17 20-90 0 0,9 6-91 0 0,-1-3-3611 0 0,4 4 2907 0 0,3 0-1730 0 0,-1 1-2731 0 0,3 2-6661 0 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9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1 0 0 0,'0'0'1084'0'0,"0"0"287"0"0,0 0 136 0 0,0 0 54 0 0,0 0 12 0 0,0 0-7 0 0,0 0-27 0 0,0 0-51 0 0,0 0-68 0 0,9 4 5770 0 0,-49 6-5170 0 0,28-7-1825 0 0,0-2-87 0 0,-1 2 0 0 0,1-1 1 0 0,0 2-1 0 0,0 0 0 0 0,0 0 0 0 0,1 1 1 0 0,0 0-1 0 0,0 1 0 0 0,0 0 1 0 0,0 1-1 0 0,1 1 0 0 0,-1 0-108 0 0,5-2 29 0 0,-1 0 0 0 0,1 1 0 0 0,1-1 1 0 0,-1 1-1 0 0,1 0 0 0 0,0 1 0 0 0,1-1 0 0 0,0 1 0 0 0,0 0 0 0 0,1 0 1 0 0,0 0-1 0 0,0 0 0 0 0,0 2-29 0 0,-9 58 281 0 0,2 0 0 0 0,4 0 0 0 0,2 1-1 0 0,5 36-280 0 0,-7 102 405 0 0,-3-117-225 0 0,-4-1-1 0 0,-24 82-179 0 0,-4 35 148 0 0,48-169 417 0 0,390-63 562 0 0,-397 26-1095 0 0,0 0 3 0 0,0 0-11 0 0,0 0 15 0 0,0 0 10 0 0,0 0-4 0 0,0 0 29 0 0,0 0-13 0 0,0 0-4 0 0,0 0 1 0 0,0 0-24 0 0,-7 1-929 0 0,-4-2-405 0 0,10-2-3633 0 0,0-1-4446 0 0,1 0-2541 0 0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9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333 527 12515 0 0,'0'0'2223'0'0,"0"0"-650"0"0,0 0-388 0 0,0 0 52 0 0,0 0 58 0 0,0 0-66 0 0,0 0-239 0 0,0 0-299 0 0,0 0-253 0 0,0 0-173 0 0,0 0-88 0 0,0 0-54 0 0,0 0-10 0 0,-4 15 310 0 0,-38 98 738 0 0,-16 71-241 0 0,57-181-897 0 0,0-1 0 0 0,1 1 0 0 0,-1-1 1 0 0,1 1-1 0 0,0 0 0 0 0,-1-1 0 0 0,1 1 1 0 0,0 0-1 0 0,1-1 0 0 0,-1 1 0 0 0,0 0 1 0 0,1-1-1 0 0,0 1 0 0 0,-1 0 0 0 0,1-1 1 0 0,0 1-1 0 0,0-1 0 0 0,1 0 0 0 0,-1 1 1 0 0,0-1-1 0 0,1 0 0 0 0,-1 0 0 0 0,1 0 1 0 0,0 0-1 0 0,0 0 0 0 0,0 0 0 0 0,0 0 1 0 0,0 0-1 0 0,0-1 0 0 0,0 1 0 0 0,1-1 1 0 0,-1 0-1 0 0,0 0 0 0 0,1 0 0 0 0,-1 0 1 0 0,1 0-1 0 0,0 0 0 0 0,-1 0 0 0 0,1-1 1 0 0,-1 0-1 0 0,1 1 0 0 0,0-1 0 0 0,-1 0 1 0 0,3 0-24 0 0,-3 0-8 0 0,0 0 0 0 0,0 1 0 0 0,0-1 0 0 0,0 0 0 0 0,0 0 0 0 0,0 0 1 0 0,0-1-1 0 0,0 1 0 0 0,0 0 0 0 0,0-1 0 0 0,0 0 0 0 0,0 1 0 0 0,0-1 1 0 0,0 0-1 0 0,0 0 0 0 0,0 0 0 0 0,-1 0 0 0 0,1 0 0 0 0,0 0 0 0 0,-1-1 0 0 0,1 1 1 0 0,-1 0-1 0 0,1-1 0 0 0,-1 1 0 0 0,1-1 0 0 0,-1 0 0 0 0,0 1 0 0 0,0-1 1 0 0,0 0-1 0 0,0 0 0 0 0,0 0 0 0 0,-1 0 0 0 0,1 0 0 0 0,0 0 0 0 0,-1 0 1 0 0,0 0-1 0 0,1-1 8 0 0,0 1-104 0 0,0-1-75 0 0,21-47-4121 0 0,-5 18-6643 0 0,-13 24-221 0 0</inkml:trace>
  <inkml:trace contextRef="#ctx0" brushRef="#br0" timeOffset="798.468">243 144 6257 0 0,'0'0'1355'0'0,"0"0"-213"0"0,0 0-191 0 0,0 0-114 0 0,0 0-97 0 0,0 0-178 0 0,0 0-230 0 0,0 0-252 0 0,0 0-243 0 0,0 0-167 0 0,0 0-44 0 0,0 0 102 0 0,0 0 193 0 0,-4-3 215 0 0,-12-9 207 0 0,14 7-702 0 0,13 3 14580 0 0,-17 9-12964 0 0,-87 100-1037 0 0,-32 51-73 0 0,117-142-37 0 0,17-22 215 0 0,18-25 97 0 0,-25 30-449 0 0,177-190 404 0 0,-164 172-378 0 0,1 1 0 0 0,0 1-1 0 0,1 0 1 0 0,1 2 0 0 0,0 0 0 0 0,1 1 0 0 0,1 0-1 0 0,0 2 1 0 0,1 0 0 0 0,0 2 0 0 0,2 0 1 0 0,26 2-67 0 0,-48 34 150 0 0,9 21-23 0 0,-3-1 1 0 0,-2 2 0 0 0,-1-1-1 0 0,-4 30-60 0 0,25-77-2649 0 0,-11-5 473 0 0,-5 0-2702 0 0,-2 0-7065 0 0</inkml:trace>
  <inkml:trace contextRef="#ctx0" brushRef="#br0" timeOffset="1217.779">896 530 7586 0 0,'0'0'2235'0'0,"0"0"-763"0"0,0 0-154 0 0,0 0 253 0 0,0 0 185 0 0,0 0-48 0 0,0 0-243 0 0,0 0-293 0 0,0 0-202 0 0,0 0-112 0 0,0 0-83 0 0,0 0-91 0 0,4-15-102 0 0,7-46-91 0 0,-11 61-475 0 0,0 0-1 0 0,-1 1 1 0 0,1-1 0 0 0,0 1 0 0 0,-1-1 0 0 0,1 0 0 0 0,0 0 0 0 0,-1 1 0 0 0,1-1 0 0 0,-1 0 0 0 0,1 0 0 0 0,0 1 0 0 0,-1-1 0 0 0,1 0 0 0 0,-1 0 0 0 0,1 0 0 0 0,-1 0 0 0 0,1 0 0 0 0,-1 0-1 0 0,1 0 1 0 0,0 0 0 0 0,-1 0 0 0 0,1 0 0 0 0,-1 0 0 0 0,1 0 0 0 0,-1 0 0 0 0,1 0 0 0 0,-1 0 0 0 0,1 0 0 0 0,-1 0 0 0 0,1 0 0 0 0,0-1 0 0 0,-1 1 0 0 0,1 0 0 0 0,-1 0 0 0 0,1-1-1 0 0,0 1 1 0 0,-1 0 0 0 0,1 0 0 0 0,0-1 0 0 0,-1 1 0 0 0,1-1 0 0 0,0 1 0 0 0,-1 0 0 0 0,1-1 0 0 0,0 1 0 0 0,0-1 0 0 0,-1 1 0 0 0,1 0 0 0 0,0-1 0 0 0,0 1 0 0 0,0-1 0 0 0,0 1 0 0 0,0-1-1 0 0,0 1 1 0 0,0-1 0 0 0,0 1 0 0 0,0 0 0 0 0,0-1 0 0 0,0 1 0 0 0,0-1 0 0 0,0 1 0 0 0,0-1 0 0 0,0 1 0 0 0,0-1 0 0 0,0 1 0 0 0,1-1-16 0 0,-15 14 97 0 0,0 1 0 0 0,1 1 0 0 0,1 0 0 0 0,1 0 0 0 0,0 1-1 0 0,1 0 1 0 0,0 1 0 0 0,2 0 0 0 0,0 1 0 0 0,1 0 0 0 0,0 0 0 0 0,2 0 0 0 0,0 2-97 0 0,4-15-2 0 0,0-1 0 0 0,0 0 0 0 0,0 1 0 0 0,1-1 0 0 0,0 0 0 0 0,0 1 0 0 0,0-1 0 0 0,0 1 0 0 0,1-1 0 0 0,-1 0 0 0 0,1 1 0 0 0,0-1 0 0 0,1 0 0 0 0,-1 0 0 0 0,1 0 0 0 0,-1 0 0 0 0,1 0 0 0 0,1 0 0 0 0,-1 0 0 0 0,0-1 0 0 0,1 1 0 0 0,0-1 0 0 0,0 1 0 0 0,0-1 0 0 0,0 0 1 0 0,0 0-1 0 0,1-1 0 0 0,-1 1 0 0 0,1-1 0 0 0,0 0 0 0 0,0 0 0 0 0,0 0 0 0 0,0 0 0 0 0,0 0 0 0 0,0-1 0 0 0,0 0 0 0 0,1 0 0 0 0,-1 0 0 0 0,3 0 2 0 0,2-1-364 0 0,1-1 0 0 0,-1 0 0 0 0,1-1-1 0 0,-1 0 1 0 0,0 0 0 0 0,0-1 0 0 0,0 0 0 0 0,0 0 0 0 0,0-1 0 0 0,0-1 0 0 0,-1 1 0 0 0,0-1 0 0 0,0-1 0 0 0,2-1 364 0 0,18-11-4149 0 0,-16 11-108 0 0,-1-1-6894 0 0</inkml:trace>
  <inkml:trace contextRef="#ctx0" brushRef="#br0" timeOffset="1501.655">1298 427 12115 0 0,'0'0'1935'0'0,"0"0"-624"0"0,0 0-327 0 0,0 0-91 0 0,0 0-22 0 0,0 0 24 0 0,0 0-43 0 0,0 0-112 0 0,0 0-142 0 0,0 0-155 0 0,-30 32-137 0 0,-90 100-86 0 0,70-62 18 0 0,46-58-196 0 0,2-8-7 0 0,0 0-1 0 0,0-1 1 0 0,0 1-1 0 0,0 0 0 0 0,1 0 1 0 0,0 0-1 0 0,0 0 1 0 0,0 0-1 0 0,0 0 0 0 0,0 0 1 0 0,1 0-1 0 0,-1 0 0 0 0,1 1 1 0 0,1-1-1 0 0,-1 0 1 0 0,0 0-1 0 0,1 0 0 0 0,0 0 1 0 0,0 1-1 0 0,0-1 1 0 0,0-1-1 0 0,1 1 0 0 0,0 0 1 0 0,0 0-1 0 0,0 0 0 0 0,0-1 1 0 0,0 1-1 0 0,1-1 1 0 0,-1 0-1 0 0,1 0 0 0 0,0 0 1 0 0,0 0-1 0 0,0 0 1 0 0,1 0-1 0 0,-1-1 0 0 0,0 0 1 0 0,4 2-35 0 0,5-2 129 0 0,-1-1 0 0 0,1 0 1 0 0,-1-1-1 0 0,1-1 0 0 0,-1 0 1 0 0,1 0-1 0 0,-1-1 0 0 0,0 0 1 0 0,0-1-1 0 0,0-1 0 0 0,0 1 1 0 0,0-2-1 0 0,-1 1 0 0 0,1-2 1 0 0,-1 1-1 0 0,-1-1 0 0 0,1-1 1 0 0,-1 0-1 0 0,0 0 0 0 0,0-1 0 0 0,-1 0 1 0 0,0 0-1 0 0,-1-1 0 0 0,0 0 1 0 0,0-1-1 0 0,-1 1 0 0 0,0-1 1 0 0,-1 0-1 0 0,0-1 0 0 0,0 1 1 0 0,-1-1-1 0 0,2-10-129 0 0,-4 17-32 0 0,0 0 0 0 0,-1 0 0 0 0,0 0 1 0 0,0-1-1 0 0,0 1 0 0 0,0 0 0 0 0,-1 0 0 0 0,1-1 0 0 0,-1 1 1 0 0,0 0-1 0 0,-1-1 0 0 0,1 1 0 0 0,-1 0 0 0 0,1 0 0 0 0,-1-1 0 0 0,-1 1 1 0 0,1 0-1 0 0,-1 0 0 0 0,1 0 0 0 0,-1 0 0 0 0,0 1 0 0 0,0-1 1 0 0,-1 0-1 0 0,1 1 0 0 0,-1-1 0 0 0,0 1 0 0 0,0 0 0 0 0,0 0 0 0 0,0 0 1 0 0,-1 0-1 0 0,1 1 0 0 0,-1-1 0 0 0,1 1 0 0 0,-1 0 0 0 0,0 0 1 0 0,0 0-1 0 0,0 1 0 0 0,0-1 0 0 0,0 1 0 0 0,0 0 0 0 0,-3 0 32 0 0,-40 9-2799 0 0,20 9-6123 0 0,18-9-3136 0 0</inkml:trace>
  <inkml:trace contextRef="#ctx0" brushRef="#br0" timeOffset="1863.971">1834 394 13355 0 0,'0'0'4110'0'0,"0"0"-2296"0"0,0 0-874 0 0,0 0-129 0 0,0 0-92 0 0,0 0-141 0 0,0 0-155 0 0,0 0-95 0 0,0 0-45 0 0,0 0-28 0 0,0 0-35 0 0,0 0-52 0 0,-29 16-58 0 0,-86 47-52 0 0,61-21-11 0 0,50-35-51 0 0,3-4-4 0 0,1 0 1 0 0,0-1-1 0 0,0 1 1 0 0,0-1-1 0 0,0 1 1 0 0,0-1-1 0 0,0 1 1 0 0,1-1-1 0 0,0 1 1 0 0,-1-1-1 0 0,1 1 1 0 0,0-1-1 0 0,0 0 1 0 0,0 1-1 0 0,0-1 1 0 0,1 0-1 0 0,-1 0 1 0 0,0 0 0 0 0,1 0-1 0 0,0 0 1 0 0,-1 0-1 0 0,1 0 1 0 0,0-1-1 0 0,0 1 1 0 0,0 0-1 0 0,0-1 1 0 0,0 0-1 0 0,1 1 1 0 0,-1-1-1 0 0,0 0 1 0 0,1 0-1 0 0,-1 0 1 0 0,0-1-1 0 0,1 1 1 0 0,-1-1-1 0 0,1 1 1 0 0,-1-1-1 0 0,1 0 1 0 0,0 0 0 0 0,-1 0-1 0 0,1 0 1 0 0,-1 0-1 0 0,3-1 8 0 0,17 8 9 0 0,-17-6 9 0 0,1 0 0 0 0,-1 1 0 0 0,1 0 0 0 0,-1 0 0 0 0,0 1 0 0 0,0-1 0 0 0,0 1 0 0 0,0 0 0 0 0,0 0 0 0 0,0 1 0 0 0,-1-1 0 0 0,0 1-1 0 0,0 0 1 0 0,0 1 0 0 0,0-1 0 0 0,0 0 0 0 0,-1 1 0 0 0,0 0 0 0 0,0 0 0 0 0,0 0 0 0 0,-1 0 0 0 0,0 0 0 0 0,0 1 0 0 0,0-1 0 0 0,0 3-18 0 0,-2-4 54 0 0,-1 0 0 0 0,0-1 0 0 0,0 1 1 0 0,0-1-1 0 0,-1 1 0 0 0,1-1 1 0 0,-1 1-1 0 0,1-1 0 0 0,-1 0 1 0 0,0 0-1 0 0,-1 0 0 0 0,1 0 1 0 0,0 0-1 0 0,-1 0 0 0 0,0 0 0 0 0,0-1 1 0 0,1 1-1 0 0,-1-1 0 0 0,-1 0 1 0 0,1 0-1 0 0,0 0 0 0 0,0-1 1 0 0,-1 1-1 0 0,1-1 0 0 0,-2 1-54 0 0,-95 25 251 0 0,98-27-620 0 0,-37 1 804 0 0,29-5-2943 0 0,4-4-3907 0 0,6 5-3830 0 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51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155 538 15595 0 0,'0'0'3272'0'0,"0"0"-1684"0"0,0 0-729 0 0,0 0-166 0 0,0 0-87 0 0,0 0-101 0 0,0 0-122 0 0,0 0-100 0 0,0 0-77 0 0,0 0-47 0 0,0 0-43 0 0,-20 33-30 0 0,-62 102-34 0 0,77-128-51 0 0,0 0 1 0 0,0 0 0 0 0,0 0 0 0 0,1 1-1 0 0,0 0 1 0 0,0 0 0 0 0,1 0 0 0 0,0 0-1 0 0,1 1 1 0 0,0-1 0 0 0,0 1 0 0 0,0-1-1 0 0,1 1 1 0 0,1 0 0 0 0,0-1 0 0 0,0 9-2 0 0,0-10-4 0 0,1-3 5 0 0,-1-1-1 0 0,1 1 1 0 0,-1-1 0 0 0,1 1 0 0 0,0-1 0 0 0,0 0 0 0 0,1 1 0 0 0,-1-1 0 0 0,1 0 0 0 0,-1 0 0 0 0,1 0 0 0 0,0 0 0 0 0,0 0 0 0 0,1 0 0 0 0,-1 0 0 0 0,0-1 0 0 0,1 1 0 0 0,0-1 0 0 0,-1 0 0 0 0,1 0 0 0 0,0 0 0 0 0,0 0 0 0 0,0 0 0 0 0,1-1 0 0 0,-1 1 0 0 0,0-1 0 0 0,1 0 0 0 0,-1 0 0 0 0,1 0 0 0 0,-1 0 0 0 0,1-1 0 0 0,-1 1 0 0 0,1-1 0 0 0,2 0-1 0 0,6 1 108 0 0,-1-1-1 0 0,0-1 1 0 0,1 1 0 0 0,-1-2 0 0 0,0 0 0 0 0,0 0 0 0 0,0-1 0 0 0,0 0 0 0 0,0-1 0 0 0,4-2-108 0 0,-1 0 153 0 0,-1-1 1 0 0,0 0-1 0 0,0-1 1 0 0,0 0-1 0 0,-1-1 1 0 0,0-1-1 0 0,-1 1 1 0 0,0-2-1 0 0,-1 0 1 0 0,0 0-1 0 0,-1-1 1 0 0,0 0-1 0 0,-1 0 0 0 0,0-1 1 0 0,-1 0-1 0 0,0-1 1 0 0,-1 0-1 0 0,-1 0 1 0 0,0 0-1 0 0,-1 0 1 0 0,0-1-1 0 0,-1 1 1 0 0,-1-1-1 0 0,0-10-153 0 0,-1 20-14 0 0,0-1 0 0 0,-1 0-1 0 0,1 1 1 0 0,-1-1 0 0 0,-1 0 0 0 0,1 0-1 0 0,-1 1 1 0 0,0-1 0 0 0,0 0-1 0 0,-1 1 1 0 0,1-1 0 0 0,-1 1 0 0 0,-1 0-1 0 0,1-1 1 0 0,-1 1 0 0 0,0 0 0 0 0,0 1-1 0 0,0-1 1 0 0,-1 0 0 0 0,1 1-1 0 0,-1 0 1 0 0,0 0 0 0 0,0 0 0 0 0,-1 0-1 0 0,1 1 1 0 0,-1-1 0 0 0,0 1-1 0 0,0 0 1 0 0,0 1 0 0 0,0-1 0 0 0,-1 1-1 0 0,1 0 1 0 0,0 1 0 0 0,-5-2 14 0 0,2 2-172 0 0,-1 1 0 0 0,0 0 0 0 0,1 0 0 0 0,-1 1 0 0 0,1 0 0 0 0,-1 1 0 0 0,1-1 0 0 0,-1 2 0 0 0,1-1 0 0 0,0 1 0 0 0,0 0-1 0 0,0 1 1 0 0,0 0 0 0 0,-2 2 172 0 0,-64 43-8633 0 0,64-41 6117 0 0,-11 4-9454 0 0</inkml:trace>
  <inkml:trace contextRef="#ctx0" brushRef="#br0" timeOffset="247.146">1 741 13299 0 0,'0'0'3643'0'0,"0"0"-1360"0"0,0 0-702 0 0,0 0-208 0 0,0 0-132 0 0,0 0-90 0 0,32-15-143 0 0,102-44-160 0 0,-65 35 340 0 0,-65 23-1141 0 0,-1 0 1 0 0,1 0-1 0 0,-1 1 0 0 0,1 0 0 0 0,0 0 1 0 0,-1 0-1 0 0,1 0 0 0 0,0 0 0 0 0,-1 1 1 0 0,1-1-1 0 0,0 1 0 0 0,-1 0 0 0 0,1 0 1 0 0,-1 1-1 0 0,0-1 0 0 0,1 1 0 0 0,-1-1 1 0 0,0 1-1 0 0,0 0 0 0 0,0 1 0 0 0,0-1 1 0 0,0 0-1 0 0,0 1 0 0 0,-1-1 0 0 0,1 1 1 0 0,-1 0-1 0 0,0 0 0 0 0,1 0-47 0 0,2 5 11 0 0,0-1-1 0 0,1 0 0 0 0,0 0 1 0 0,1 0-1 0 0,-1-1 1 0 0,1 0-1 0 0,1 0 0 0 0,-1-1 1 0 0,1 0-1 0 0,0 0 1 0 0,0-1-1 0 0,0 0 0 0 0,1 0 1 0 0,-1-1-1 0 0,1 0 1 0 0,0 0-1 0 0,0-1 0 0 0,0-1 1 0 0,0 1-1 0 0,8-1-10 0 0,32-4-568 0 0,-18-8-5005 0 0,-28 10-979 0 0,2 1-5764 0 0</inkml:trace>
  <inkml:trace contextRef="#ctx0" brushRef="#br0" timeOffset="500.165">744 693 15491 0 0,'0'0'5260'0'0,"0"0"-3508"0"0,0 0-1079 0 0,0 0 63 0 0,0 0 93 0 0,0 0-33 0 0,0 0-121 0 0,0 0-175 0 0,0 0-132 0 0,0 0-87 0 0,34-5-72 0 0,107-18-38 0 0,108-8-481 0 0,-223 21-850 0 0,-12-1-5783 0 0,-12 10-4431 0 0</inkml:trace>
  <inkml:trace contextRef="#ctx0" brushRef="#br0" timeOffset="745.043">1011 428 17972 0 0,'0'0'1437'0'0,"0"0"-444"0"0,0 0-28 0 0,0 0 153 0 0,0 0 2 0 0,0 0-170 0 0,0 0-236 0 0,0 0-192 0 0,0 0-143 0 0,-10 36-114 0 0,-30 111-77 0 0,11-34 37 0 0,17-11 289 0 0,26-53-2158 0 0,25-18-6400 0 0,-34-30-3453 0 0</inkml:trace>
  <inkml:trace contextRef="#ctx0" brushRef="#br0" timeOffset="1967.801">1460 774 4577 0 0,'0'0'1542'0'0,"0"0"-174"0"0,0 0 115 0 0,0 0 236 0 0,0 0 76 0 0,0 0-159 0 0,0 0-283 0 0,0 0-286 0 0,0 0-189 0 0,0 0-68 0 0,0 0-13 0 0,0 0-12 0 0,0 0-17 0 0,12 2 624 0 0,15-36 70 0 0,93-73-287 0 0,-118 106-1167 0 0,0 0 1 0 0,0 0 0 0 0,0 0-1 0 0,0 1 1 0 0,0-1 0 0 0,0 1-1 0 0,1-1 1 0 0,-1 1 0 0 0,0 0 0 0 0,0 0-1 0 0,0 0 1 0 0,1 0 0 0 0,-1 0-1 0 0,0 0 1 0 0,0 1 0 0 0,0-1-1 0 0,1 1 1 0 0,-1 0 0 0 0,0-1-1 0 0,0 1 1 0 0,0 0 0 0 0,0 0 0 0 0,0 0-1 0 0,0 1 1 0 0,-1-1 0 0 0,1 0-1 0 0,0 1 1 0 0,-1-1 0 0 0,1 1-1 0 0,0-1 1 0 0,-1 1 0 0 0,1 1-9 0 0,42 62-17 0 0,-43-62 25 0 0,14 26-6 0 0,-2 1 1 0 0,-2 0-1 0 0,0 0 0 0 0,-2 1 0 0 0,-2 0 1 0 0,0 1-1 0 0,-2 0 0 0 0,-2 0 0 0 0,-1 0 1 0 0,-1 1-3 0 0,-3-10-20 0 0,0 1 1 0 0,-1-1 0 0 0,-2-1 0 0 0,0 1 0 0 0,-2-1 0 0 0,0 0-1 0 0,-1 0 1 0 0,-2 0 0 0 0,0-2 0 0 0,-1 1 0 0 0,-1-1-1 0 0,-1-1 1 0 0,-9 11 19 0 0,13-17-2 0 0,-2 0-1 0 0,0-1 1 0 0,0 0-1 0 0,-1 0 1 0 0,-1-1-1 0 0,1-1 1 0 0,-2 0-1 0 0,0-1 0 0 0,0 0 1 0 0,-5 2 2 0 0,-35 7 307 0 0,51-58 123 0 0,8 24-400 0 0,0 0-1 0 0,1 0 0 0 0,0 1 0 0 0,2 0 0 0 0,0 0 1 0 0,0 1-1 0 0,1 0 0 0 0,1 1 0 0 0,1-1-29 0 0,12-18 32 0 0,113-186-1642 0 0,-124 195-890 0 0,-6 9-5170 0 0,-2 7-3886 0 0</inkml:trace>
  <inkml:trace contextRef="#ctx0" brushRef="#br0" timeOffset="2430.492">1391 421 7810 0 0,'0'0'2383'0'0,"0"0"-592"0"0,0 0-436 0 0,0 0-106 0 0,0 0 14 0 0,0 0 55 0 0,0 0-39 0 0,0 0-84 0 0,0 0-150 0 0,0 0-184 0 0,0 0-125 0 0,0 0-124 0 0,0 0-88 0 0,30-16-88 0 0,95-48-77 0 0,-22-1 378 0 0,31-67 458 0 0,-133 133-1178 0 0,0 0-1 0 0,0 1 1 0 0,0-1 0 0 0,0 0-1 0 0,0 0 1 0 0,0 0-1 0 0,0 1 1 0 0,-1-1-1 0 0,1 0 1 0 0,0 1 0 0 0,-1-1-1 0 0,0 0 1 0 0,1 1-1 0 0,-1-1 1 0 0,0 1-1 0 0,1-1 1 0 0,-1 1-1 0 0,0-1 1 0 0,0 1 0 0 0,0-1-1 0 0,0 1 1 0 0,-1-1-1 0 0,1 1 1 0 0,0-1-1 0 0,-1 0 1 0 0,1 1 0 0 0,0-1-1 0 0,-1 1 1 0 0,0-1-1 0 0,1 0 1 0 0,-1 1-1 0 0,0-1 1 0 0,0 1-17 0 0,0 6 79 0 0,0 8-70 0 0,1 1 1 0 0,0-1 0 0 0,1 0 0 0 0,1 0-1 0 0,0 0 1 0 0,1 0 0 0 0,1 0 0 0 0,1 0-1 0 0,0-1 1 0 0,1 0 0 0 0,1 0 0 0 0,0 0-1 0 0,4 5-9 0 0,48 50-1647 0 0,-41-64-2755 0 0,-13-5 345 0 0,2 0-7576 0 0</inkml:trace>
  <inkml:trace contextRef="#ctx0" brushRef="#br0" timeOffset="3349.988">2431 487 5585 0 0,'0'0'2346'0'0,"0"0"-339"0"0,0 0-30 0 0,0 0 76 0 0,0 0-115 0 0,0 0-219 0 0,0 0-311 0 0,0 0-269 0 0,0 0-226 0 0,0 0-157 0 0,0 0-111 0 0,0 0-57 0 0,5-9-61 0 0,15-28-64 0 0,-22 36-408 0 0,1-1 0 0 0,-1 1 0 0 0,1 0 1 0 0,-1 0-1 0 0,1 0 0 0 0,-1 1 0 0 0,0-1 0 0 0,1 0 0 0 0,-1 1 1 0 0,0-1-1 0 0,0 1 0 0 0,0-1 0 0 0,1 1 0 0 0,-1 0 0 0 0,0 0 1 0 0,0 0-1 0 0,0 0 0 0 0,0 0 0 0 0,1 0 0 0 0,-1 0 1 0 0,0 1-1 0 0,0-1 0 0 0,0 1 0 0 0,0-1-55 0 0,-12 5 29 0 0,-1 0 1 0 0,1 1-1 0 0,1 0 1 0 0,-1 1-1 0 0,1 0 0 0 0,0 1 1 0 0,1 1-1 0 0,0 0 1 0 0,-1 2-30 0 0,12-11 0 0 0,-1 1 0 0 0,-1 0 0 0 0,0 0-1 0 0,1 1 1 0 0,-1-1 0 0 0,1 0-1 0 0,-1 1 1 0 0,1 0 0 0 0,0-1-1 0 0,0 1 1 0 0,-1 0-1 0 0,1 0 1 0 0,1 0 0 0 0,-1 1-1 0 0,0-1 1 0 0,0 0 0 0 0,1 1-1 0 0,-1-1 1 0 0,1 1 0 0 0,0-1-1 0 0,0 1 1 0 0,0 0-1 0 0,0 0 1 0 0,0-1 0 0 0,1 1-1 0 0,-1 0 1 0 0,1 0 0 0 0,0 0-1 0 0,0 0 1 0 0,0 0 0 0 0,0-1-1 0 0,0 1 1 0 0,0 0-1 0 0,1 0 1 0 0,0 0 0 0 0,-1 0-1 0 0,1-1 1 0 0,0 1 0 0 0,0 0-1 0 0,1-1 1 0 0,-1 1 0 0 0,1-1-1 0 0,-1 1 1 0 0,1-1-1 0 0,1 2 1 0 0,157 88 186 0 0,-158-91-173 0 0,-1 1-1 0 0,1-1 1 0 0,-1 1 0 0 0,1-1 0 0 0,-1 1-1 0 0,0 0 1 0 0,0 0 0 0 0,0-1 0 0 0,0 1-1 0 0,0 0 1 0 0,0 0 0 0 0,0 0 0 0 0,-1 0-1 0 0,1 0 1 0 0,-1 0 0 0 0,1 0 0 0 0,-1 0-1 0 0,0 0 1 0 0,0 0 0 0 0,0 0 0 0 0,0 1-1 0 0,0-1 1 0 0,0 0 0 0 0,-1 0 0 0 0,1 0-1 0 0,-1 0 1 0 0,1 0 0 0 0,-1 0 0 0 0,0 0-1 0 0,0 0 1 0 0,0 0 0 0 0,0-1 0 0 0,0 1-1 0 0,0 0 1 0 0,0-1 0 0 0,-1 1 0 0 0,1 0-1 0 0,0-1 1 0 0,-1 1 0 0 0,0-1 0 0 0,1 0-13 0 0,-75 51 514 0 0,62-46-481 0 0,-3 3-16 0 0,-1 0-1 0 0,0-2 1 0 0,-1 0-1 0 0,1-1 0 0 0,-1-1 1 0 0,0-1-1 0 0,-1-1 0 0 0,-9 1-16 0 0,-6 0-629 0 0,35-4 245 0 0,6-18-4927 0 0,20-1-4423 0 0,-21 15-712 0 0</inkml:trace>
  <inkml:trace contextRef="#ctx0" brushRef="#br0" timeOffset="3548.259">2628 708 10954 0 0,'0'0'1145'0'0,"0"0"-713"0"0,0 0-144 0 0,0 0 0 0 0,0 0 16 0 0,0 0-80 0 0,0 0-128 0 0,0 0-176 0 0,0 0-88 0 0,0 0-96 0 0,0 0-120 0 0,0 0-48 0 0,0 0-184 0 0,0 0-385 0 0,-54 151-959 0 0,54-151-6866 0 0</inkml:trace>
  <inkml:trace contextRef="#ctx0" brushRef="#br0" timeOffset="3789.845">2657 270 9202 0 0,'0'0'4678'0'0,"0"0"-2352"0"0,0 0-983 0 0,0 0-175 0 0,0 0-97 0 0,0 0-145 0 0,0 0-205 0 0,0 0-241 0 0,0 0-254 0 0,0 0-268 0 0,0 0-190 0 0,0 0-65 0 0,0 0 5 0 0,1-16-47 0 0,-1-7 110 0 0,2-9-153 0 0,5 69-2934 0 0,-4-12-2511 0 0,-1-5-5054 0 0</inkml:trace>
  <inkml:trace contextRef="#ctx0" brushRef="#br0" timeOffset="4079.032">2777 822 11923 0 0,'0'0'2192'0'0,"0"0"-780"0"0,0 0-227 0 0,0 0 21 0 0,0 0-75 0 0,0 0-192 0 0,0 0-220 0 0,0 0-152 0 0,0 0-70 0 0,0 0-22 0 0,0 0-40 0 0,24-33-63 0 0,75-100-53 0 0,-37 30 443 0 0,-59 98-648 0 0,7-14-224 0 0,-4 33-428 0 0,-7 15 415 0 0,0-20 99 0 0,0-1-1 0 0,1 1 1 0 0,0 0 0 0 0,0 0-1 0 0,1-1 1 0 0,0 1-1 0 0,0 0 1 0 0,1-1 0 0 0,0 1-1 0 0,1-1 1 0 0,0 1 0 0 0,0-1-1 0 0,0 0 1 0 0,1 0 0 0 0,5 7 24 0 0,-7-13 48 0 0,0 1 1 0 0,0 0-1 0 0,1-1 1 0 0,-1 1 0 0 0,0-1-1 0 0,1 0 1 0 0,0 0-1 0 0,0 0 1 0 0,-1 0 0 0 0,1 0-1 0 0,0-1 1 0 0,0 1-1 0 0,0-1 1 0 0,1 0 0 0 0,-1 0-1 0 0,0 0 1 0 0,0 0-1 0 0,1 0 1 0 0,-1-1 0 0 0,1 0-1 0 0,-1 1 1 0 0,0-1-1 0 0,1-1 1 0 0,-1 1 0 0 0,1 0-1 0 0,-1-1 1 0 0,2 0-49 0 0,1-1 143 0 0,0-1 1 0 0,0 0 0 0 0,0 0-1 0 0,0-1 1 0 0,-1 0-1 0 0,1 0 1 0 0,-1 0-1 0 0,0 0 1 0 0,0-1-1 0 0,-1 0 1 0 0,1 0 0 0 0,-1 0-1 0 0,0 0 1 0 0,-1-1-1 0 0,1 0 1 0 0,1-4-144 0 0,26-60-2161 0 0,-22 54-4497 0 0,-5 8-4971 0 0</inkml:trace>
  <inkml:trace contextRef="#ctx0" brushRef="#br0" timeOffset="4365.004">3467 351 14915 0 0,'0'0'1275'0'0,"0"0"-201"0"0,0 0-7 0 0,0 0-18 0 0,0 0-134 0 0,0 0-207 0 0,-24 33-196 0 0,-74 109-152 0 0,59-51 14 0 0,37-74-308 0 0,-1-10-39 0 0,1 0-1 0 0,0 0 0 0 0,1 0 0 0 0,0 1 0 0 0,0-1 0 0 0,0 1 0 0 0,1-1 0 0 0,1 0 0 0 0,-1 1 0 0 0,1-1 0 0 0,0 1 1 0 0,0-1-1 0 0,1 0 0 0 0,0 0 0 0 0,1 0 0 0 0,-1 0 0 0 0,1 0 0 0 0,1 0 0 0 0,-1-1 0 0 0,1 1 0 0 0,0-1 1 0 0,1 0-1 0 0,0 0 0 0 0,-1-1 0 0 0,2 1 0 0 0,-1-1 0 0 0,1 0 0 0 0,-1-1 0 0 0,2 1 0 0 0,4 2-26 0 0,0-3 116 0 0,0 0 0 0 0,1-1 0 0 0,-1 0 0 0 0,1-1 0 0 0,0 0 0 0 0,0-1 0 0 0,0 0 0 0 0,0-1 0 0 0,0 0 0 0 0,0-1 0 0 0,0 0 0 0 0,-1-1 0 0 0,1 0 0 0 0,0-1 0 0 0,-1-1 0 0 0,0 0 0 0 0,1 0 0 0 0,-1-1 0 0 0,-1 0 0 0 0,1-1 0 0 0,-1 0 0 0 0,0-1 0 0 0,-1 0 0 0 0,1-1 0 0 0,-1 0 0 0 0,-1 0 0 0 0,0-1 0 0 0,0 0 0 0 0,0 0 0 0 0,-1-1 0 0 0,4-8-116 0 0,-5 6 42 0 0,0 0-1 0 0,-1 0 1 0 0,-1 0 0 0 0,0-1 0 0 0,-1 0 0 0 0,0 0 0 0 0,-1 0 0 0 0,-1 0-1 0 0,0 0 1 0 0,0 0 0 0 0,-1 0 0 0 0,-1 0 0 0 0,-1-1-42 0 0,2 8-51 0 0,-2 1 0 0 0,1 0 0 0 0,-1-1 0 0 0,0 1 0 0 0,0 0 0 0 0,0 0 0 0 0,-1 0 0 0 0,0 0 0 0 0,0 0 0 0 0,0 1 0 0 0,0-1 0 0 0,-1 1 0 0 0,1 0 0 0 0,-1 0 0 0 0,-1 0 0 0 0,1 0 0 0 0,0 1 0 0 0,-1 0 0 0 0,1 0 0 0 0,-1 0 0 0 0,0 0 0 0 0,0 1 0 0 0,0 0 0 0 0,-1 0 0 0 0,1 0 0 0 0,0 1 0 0 0,-1 0 0 0 0,1 0 0 0 0,-1 0 0 0 0,0 0 0 0 0,1 1-1 0 0,-5 0 52 0 0,-49 5-2404 0 0,22 5-4277 0 0,15-3-5182 0 0</inkml:trace>
  <inkml:trace contextRef="#ctx0" brushRef="#br0" timeOffset="4614.436">3294 715 14675 0 0,'0'0'2674'0'0,"0"0"-808"0"0,0 0-253 0 0,0 0-42 0 0,33-18-146 0 0,101-58-189 0 0,-38 19 1562 0 0,-95 57-2784 0 0,0 0 1 0 0,-1-1 0 0 0,1 1-1 0 0,-1 0 1 0 0,1 0-1 0 0,0 0 1 0 0,-1 0-1 0 0,1 0 1 0 0,0 0-1 0 0,0 0 1 0 0,-1 0-1 0 0,1 0 1 0 0,0 0-1 0 0,-1 0 1 0 0,1 0-1 0 0,-1 1 1 0 0,1-1 0 0 0,0 0-1 0 0,-1 0 1 0 0,1 1-1 0 0,0-1 1 0 0,-1 0-1 0 0,1 1 1 0 0,-1-1-1 0 0,1 1 1 0 0,-1-1-1 0 0,1 1 1 0 0,-1-1-1 0 0,1 1 1 0 0,-1-1-1 0 0,0 1 1 0 0,1-1 0 0 0,-1 1-1 0 0,0-1 1 0 0,1 1-1 0 0,-1 0 1 0 0,0-1-1 0 0,0 1 1 0 0,1 0-1 0 0,-1-1 1 0 0,0 1-1 0 0,0 0 1 0 0,0-1-1 0 0,0 1 1 0 0,0 0-1 0 0,0-1 1 0 0,0 1 0 0 0,0 0-1 0 0,0-1 1 0 0,0 1-1 0 0,-1 0 1 0 0,1-1-15 0 0,2 8-17 0 0,-2-3-18 0 0,0 0 0 0 0,1 0 1 0 0,-1 0-1 0 0,1 0 0 0 0,0 0 1 0 0,1 0-1 0 0,-1-1 0 0 0,1 1 0 0 0,0 0 1 0 0,0-1-1 0 0,1 1 0 0 0,-1-1 1 0 0,1 1-1 0 0,0-1 0 0 0,0 0 0 0 0,1-1 1 0 0,-1 1-1 0 0,1 0 0 0 0,-1-1 1 0 0,1 0-1 0 0,0 0 0 0 0,1 0 0 0 0,-1 0 1 0 0,0-1-1 0 0,1 1 0 0 0,0-1 1 0 0,-1 0-1 0 0,1-1 0 0 0,0 1 0 0 0,0-1 1 0 0,0 0-1 0 0,0 0 0 0 0,3 0 35 0 0,81-14-3080 0 0,-53-7-4354 0 0,-27 12-1949 0 0</inkml:trace>
  <inkml:trace contextRef="#ctx0" brushRef="#br0" timeOffset="5383.961">3519 1 12875 0 0,'0'0'4631'0'0,"0"0"-2633"0"0,0 0-907 0 0,0 0-61 0 0,0 0-98 0 0,0 0-160 0 0,0 0-241 0 0,0 0-222 0 0,0 0-82 0 0,0 0 24 0 0,0 0 47 0 0,0 0 22 0 0,0 0-25 0 0,11-1-67 0 0,88 6 188 0 0,44 31 162 0 0,-139-32-558 0 0,-1 0 0 0 0,0-1 0 0 0,0 1 0 0 0,-1 0 1 0 0,1 1-1 0 0,-1-1 0 0 0,0 0 0 0 0,0 1 0 0 0,0-1 1 0 0,0 1-1 0 0,-1 0 0 0 0,0-1 0 0 0,0 1 0 0 0,0 0 1 0 0,-1 0-1 0 0,0 0 0 0 0,0 0 0 0 0,0-1 0 0 0,0 4-20 0 0,1 14 54 0 0,20 188 134 0 0,-14-155-166 0 0,-2-1-1 0 0,-2 1 1 0 0,-3-1-1 0 0,-2 1 1 0 0,-3 0 0 0 0,-10 48-22 0 0,-11 117-48 0 0,46-53 70 0 0,-19-165 43 0 0,-1 0-1 0 0,1 0 0 0 0,-1 0 1 0 0,0 0-1 0 0,1 0 1 0 0,-1 1-1 0 0,0-1 1 0 0,0 0-1 0 0,0 0 0 0 0,-1 0 1 0 0,1 0-1 0 0,0 1 1 0 0,-1-1-1 0 0,0 0 1 0 0,1 0-1 0 0,-1 0 0 0 0,0 0 1 0 0,0 0-1 0 0,0 0 1 0 0,0 0-1 0 0,0-1 1 0 0,-1 1-1 0 0,1 0 0 0 0,0-1 1 0 0,-1 1-1 0 0,0 0 1 0 0,1-1-1 0 0,-1 0 1 0 0,-1 2-65 0 0,-31-15 186 0 0,0 9-218 0 0,0 2-1 0 0,0 1 1 0 0,0 2-1 0 0,0 1 0 0 0,0 2 1 0 0,0 1-1 0 0,-9 4 33 0 0,38-9-1277 0 0,9-4-4840 0 0,-1 2 3068 0 0,2-3-9549 0 0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27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1105 7170 0 0,'0'0'814'0'0,"0"0"-378"0"0,0 0-274 0 0,0 0 110 0 0,0 0 440 0 0,0 0 444 0 0,0 0 189 0 0,0 0 48 0 0,0 0-62 0 0,0 0-209 0 0,0 0-157 0 0,31 0-50 0 0,98-3-17 0 0,-121 2-783 0 0,-1 1 1 0 0,1-1 0 0 0,-1 0 0 0 0,1-1 0 0 0,-1 0-1 0 0,0 0 1 0 0,0 0 0 0 0,0-1 0 0 0,0 0 0 0 0,0 0-1 0 0,0-1 1 0 0,-1 0 0 0 0,2-1-116 0 0,6-5 274 0 0,59-43 398 0 0,-2-3 1 0 0,-4-3 0 0 0,-1-3 0 0 0,-4-3-1 0 0,-2-3 1 0 0,-4-2 0 0 0,33-54-673 0 0,206-329 804 0 0,-255 405-720 0 0,-34 67-72 0 0,9 75 151 0 0,-5 1 0 0 0,-3 0 0 0 0,-4 0 0 0 0,-9 76-163 0 0,4-130 20 0 0,-2 0 0 0 0,-2 0 0 0 0,-1 0 1 0 0,-3 0-1 0 0,-7 19-20 0 0,12-46 5 0 0,0 0 1 0 0,-1 0-1 0 0,-1-1 1 0 0,0 0-1 0 0,-1 0 1 0 0,0 0 0 0 0,-1-1-1 0 0,0-1 1 0 0,-1 0-1 0 0,-1 0 1 0 0,1-1-1 0 0,-2 0 1 0 0,1 0-1 0 0,-1-2 1 0 0,-1 1-1 0 0,-11 5-5 0 0,7-7 3 0 0,-1-1 0 0 0,0-1-1 0 0,0 0 1 0 0,0-2 0 0 0,-1 0-1 0 0,1 0 1 0 0,-1-2 0 0 0,1-1-1 0 0,-1 0 1 0 0,0-1 0 0 0,1-1-1 0 0,-1-1 1 0 0,1 0 0 0 0,-7-3-3 0 0,8 2-14 0 0,0 0 0 0 0,1-2 0 0 0,0 1 1 0 0,0-2-1 0 0,0 0 0 0 0,1-1 0 0 0,0-1 1 0 0,1 0-1 0 0,-11-8 14 0 0,25 16-51 0 0,-1 1 1 0 0,1-1 0 0 0,-1 1 0 0 0,1 0-1 0 0,-1-1 1 0 0,1 1 0 0 0,0-1 0 0 0,-1 1-1 0 0,1-1 1 0 0,0 1 0 0 0,-1-1-1 0 0,1 0 1 0 0,0 1 0 0 0,0-1 0 0 0,-1 1-1 0 0,1-1 1 0 0,0 0 0 0 0,0 1 0 0 0,0-1-1 0 0,0 1 1 0 0,0-1 0 0 0,0 0-1 0 0,0 1 1 0 0,0-1 0 0 0,0 0 0 0 0,0 1-1 0 0,0-1 1 0 0,0 1 0 0 0,0-1 0 0 0,1 0-1 0 0,-1 1 1 0 0,0-1 0 0 0,0 1-1 0 0,1-1 1 0 0,-1 1 0 0 0,0-1 0 0 0,1 1-1 0 0,-1-1 1 0 0,1 1 0 0 0,-1-1 0 0 0,1 1-1 0 0,-1-1 1 0 0,0 1 0 0 0,1 0-1 0 0,0-1 1 0 0,-1 1 0 0 0,1 0 0 0 0,-1 0-1 0 0,1-1 1 0 0,-1 1 0 0 0,1 0-1 0 0,0 0 1 0 0,-1 0 0 0 0,1-1 0 0 0,0 1 50 0 0,40-10-6025 0 0,-34 9 2060 0 0,9-3-7866 0 0</inkml:trace>
  <inkml:trace contextRef="#ctx0" brushRef="#br0" timeOffset="317.652">1545 685 11642 0 0,'0'0'3002'0'0,"0"0"-1296"0"0,0 0-544 0 0,0 0-134 0 0,0 0-36 0 0,0 0-89 0 0,0 0-145 0 0,0 0-161 0 0,0 0-136 0 0,0 0-115 0 0,-31 34-129 0 0,-92 108-94 0 0,90-89-71 0 0,32-49-48 0 0,0 1 0 0 0,1 0 0 0 0,0-1 0 0 0,0 1 0 0 0,0-1 0 0 0,0 1 0 0 0,1 0 0 0 0,0-1 0 0 0,0 1 0 0 0,0-1 0 0 0,0 0 0 0 0,1 1 0 0 0,-1-1 0 0 0,1 0 0 0 0,1 0 0 0 0,-1 0 0 0 0,0 0 0 0 0,1 0 0 0 0,0 0 0 0 0,0-1 0 0 0,0 1 0 0 0,0-1 0 0 0,0 0 0 0 0,1 0 0 0 0,0 0 0 0 0,-1 0 0 0 0,1-1 0 0 0,0 0 0 0 0,0 0 0 0 0,0 0 0 0 0,1 0 0 0 0,-1 0 0 0 0,0-1 0 0 0,3 1-4 0 0,2 0 87 0 0,1 0 0 0 0,0-1 1 0 0,-1 0-1 0 0,1-1 0 0 0,0 0 0 0 0,-1 0 1 0 0,1-1-1 0 0,0 0 0 0 0,-1-1 0 0 0,1 0 1 0 0,-1-1-1 0 0,0 0 0 0 0,1 0 0 0 0,-1-1 1 0 0,-1 0-1 0 0,1 0 0 0 0,-1-1 0 0 0,1-1 1 0 0,-1 1-1 0 0,-1-1 0 0 0,1 0 0 0 0,-1-1 0 0 0,0 0 1 0 0,-1 0-1 0 0,1 0 0 0 0,-2-1 0 0 0,1 0 1 0 0,-1 0-1 0 0,0-1 0 0 0,0 1 0 0 0,-1-1 1 0 0,-1 0-1 0 0,1 0 0 0 0,-1-1 0 0 0,-1 1 1 0 0,1-7-88 0 0,-2 12 16 0 0,-1-1 1 0 0,0 0-1 0 0,-1 1 1 0 0,1-1 0 0 0,-1 1-1 0 0,1-1 1 0 0,-2 1 0 0 0,1-1-1 0 0,0 1 1 0 0,-1 0 0 0 0,0 0-1 0 0,0 0 1 0 0,0 0-1 0 0,0 0 1 0 0,-1 0 0 0 0,1 0-1 0 0,-1 0 1 0 0,0 1 0 0 0,0 0-1 0 0,0 0 1 0 0,-1-1-1 0 0,1 2 1 0 0,-1-1 0 0 0,0 0-1 0 0,0 1 1 0 0,0 0 0 0 0,0 0-1 0 0,0 0 1 0 0,0 0-1 0 0,-1 1 1 0 0,1-1 0 0 0,-5 0-17 0 0,-1 0-73 0 0,0-1 0 0 0,-1 2 0 0 0,1-1 1 0 0,-1 1-1 0 0,0 1 0 0 0,1 0 1 0 0,-1 1-1 0 0,1 0 0 0 0,-1 0 0 0 0,1 1 1 0 0,-1 1-1 0 0,1-1 0 0 0,-9 5 73 0 0,-36 31-8150 0 0,45-30-3775 0 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1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3 141 6353 0 0,'0'0'1911'0'0,"0"0"-234"0"0,0 0-178 0 0,0 0 82 0 0,0 0 142 0 0,0 0-82 0 0,0 0-246 0 0,0 0-324 0 0,0 0-330 0 0,0 0-251 0 0,0 0-132 0 0,0-3-70 0 0,-2-12-26 0 0,2 11-6 0 0,0 4-29 0 0,0 0-30 0 0,0 0-36 0 0,0 0-26 0 0,0 0-10 0 0,2 23 518 0 0,27 171 1218 0 0,-23 75-1339 0 0,-6-269-458 0 0,0 0 4 0 0,0 0 20 0 0,0 0 11 0 0,0 0-23 0 0,0 0 29 0 0,0 0-6 0 0,0 0-7 0 0,0 0 15 0 0,0 0 26 0 0,0-15 506 0 0,3-20-622 0 0,1 1 0 0 0,2 0-1 0 0,2 0 1 0 0,1 0 0 0 0,2 1 0 0 0,0 1-1 0 0,16-30-16 0 0,-14 32 1 0 0,1 1-1 0 0,1 0 0 0 0,1 0 1 0 0,2 2-1 0 0,1 0 0 0 0,1 1 0 0 0,1 1 1 0 0,1 1-1 0 0,9-6 0 0 0,-28 28 23 0 0,-3 1-27 0 0,0 0 0 0 0,1 1 0 0 0,-1-1 0 0 0,0 0 0 0 0,1 0 1 0 0,-1 1-1 0 0,1-1 0 0 0,0 0 0 0 0,-1 1 0 0 0,1-1 0 0 0,-1 0 0 0 0,1 1 0 0 0,0-1 0 0 0,-1 1 0 0 0,1-1 0 0 0,0 1 1 0 0,0 0-1 0 0,0-1 0 0 0,-1 1 0 0 0,1 0 0 0 0,0-1 0 0 0,0 1 0 0 0,0 0 0 0 0,0 0 0 0 0,-1 0 0 0 0,1 0 1 0 0,0 0-1 0 0,0 0 0 0 0,0 0 0 0 0,0 0 0 0 0,0 0 0 0 0,-1 0 0 0 0,1 0 0 0 0,0 1 0 0 0,0-1 0 0 0,0 0 0 0 0,0 0 1 0 0,-1 1-1 0 0,1-1 0 0 0,0 1 0 0 0,0-1 0 0 0,-1 1 0 0 0,1-1 0 0 0,0 1 0 0 0,-1-1 0 0 0,1 1 0 0 0,-1 0 1 0 0,1-1-1 0 0,0 1 0 0 0,-1 0 0 0 0,0-1 0 0 0,1 1 0 0 0,0 1 4 0 0,46 100 328 0 0,-15-13-137 0 0,-42-100-4015 0 0,4 2-295 0 0,1 3-3369 0 0,3 3-4151 0 0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2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6 236 6665 0 0,'0'0'1506'0'0,"0"0"24"0"0,0 0 227 0 0,0 0 183 0 0,0 0 21 0 0,0 0-150 0 0,0 0-364 0 0,0 0-326 0 0,0 0-297 0 0,0 0-249 0 0,0 0-167 0 0,0 0-75 0 0,0 0-4 0 0,-5-5 688 0 0,12 2-783 0 0,0 1 0 0 0,0-1 0 0 0,1 1 0 0 0,-1 0-1 0 0,1 1 1 0 0,0 0 0 0 0,-1 0 0 0 0,1 0 0 0 0,0 1 0 0 0,0 1 0 0 0,7 0-234 0 0,6-1 195 0 0,89 22 275 0 0,32 4-197 0 0,-125-24-482 0 0,-18-2 248 0 0,1 0 1 0 0,0 0-1 0 0,-1 0 1 0 0,1-1-1 0 0,0 1 0 0 0,-1 0 1 0 0,1 0-1 0 0,0 0 0 0 0,0-1 1 0 0,-1 1-1 0 0,1 0 1 0 0,0-1-1 0 0,0 1 0 0 0,-1 0 1 0 0,1-1-1 0 0,0 1 1 0 0,0 0-1 0 0,0-1 0 0 0,0 1 1 0 0,0 0-1 0 0,0-1 1 0 0,0 1-1 0 0,-1 0 0 0 0,1-1 1 0 0,0 1-1 0 0,0-1 0 0 0,0 1 1 0 0,0 0-1 0 0,0-1 1 0 0,1 1-1 0 0,-1 0 0 0 0,0-1 1 0 0,0 1-1 0 0,0 0 1 0 0,0-1-1 0 0,0 1 0 0 0,0 0 1 0 0,1-1-1 0 0,-1 1 1 0 0,0 0-1 0 0,0-1 0 0 0,0 1 1 0 0,1 0-1 0 0,-1-1 0 0 0,0 1 1 0 0,1 0-1 0 0,-1 0 1 0 0,0 0-1 0 0,0-1 0 0 0,1 1 1 0 0,-1 0-1 0 0,0 0 1 0 0,1 0-1 0 0,-1 0 0 0 0,0-1 1 0 0,1 1-1 0 0,-1 0 1 0 0,1 0-1 0 0,-1 0 0 0 0,0 0 1 0 0,1 0-1 0 0,-1 0 0 0 0,0 0-38 0 0,-46-121 489 0 0,-4 21-211 0 0,45 94-508 0 0,-5-9 285 0 0,17 10-5031 0 0,1 4-161 0 0,-2-2-6947 0 0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3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5073 0 0,'0'0'2925'0'0,"0"0"-976"0"0,0 0-343 0 0,0 0 45 0 0,0 0 90 0 0,0 0 3 0 0,0 0-190 0 0,0 0-320 0 0,0 0-309 0 0,0 0-221 0 0,0 0-153 0 0,0 0-77 0 0,0 0-26 0 0,2 3 1645 0 0,144-25 239 0 0,57 19-1321 0 0,-202 3-1003 0 0,-1 0-16 0 0,0 0 27 0 0,0 0-2 0 0,0 0 21 0 0,0 0 12 0 0,0 0-7 0 0,0 0-2 0 0,0 0 7 0 0,0 0-4 0 0,0 0-34 0 0,0 0 8 0 0,0 0-20 0 0,0 0-13 0 0,0 0-5 0 0,-8 0-2804 0 0,-8 3-8118 0 0,14-3-173 0 0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3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10298 0 0,'0'0'2014'0'0,"0"0"-506"0"0,0 0-271 0 0,0 0 92 0 0,0 0 111 0 0,0 0-70 0 0,0 0-302 0 0,0 0-370 0 0,0 0-265 0 0,0 0-142 0 0,0 0-26 0 0,0 0-13 0 0,21 0 2092 0 0,9 1-1423 0 0,180-16 1265 0 0,-153 7-2042 0 0,-51 5-687 0 0,-7 3-3259 0 0,-2 0-3626 0 0,3 0-4012 0 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7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35 112 168 0 0,'0'0'1598'0'0,"0"0"21"0"0,0 0 133 0 0,0 0 56 0 0,0 0-34 0 0,0 0-77 0 0,0 0-158 0 0,0 0-220 0 0,0 0-201 0 0,0 0-157 0 0,0 0-113 0 0,0 3 5305 0 0,0-3-5938 0 0,0 0-55 0 0,0 53 830 0 0,-14 309 462 0 0,-5-221-1344 0 0,17-125 121 0 0,2-25 746 0 0,2-30 342 0 0,-2 34-1636 0 0,31-138 368 0 0,-14 92-46 0 0,2 1 0 0 0,2 1 0 0 0,3 1 0 0 0,1 1 1 0 0,7-6-4 0 0,-22 34-9 0 0,2-1 1 0 0,0 0 0 0 0,2 0 0 0 0,0 1 0 0 0,1 1 1 0 0,1 0-1 0 0,12-10 8 0 0,9-2-25 0 0,-25 100 217 0 0,-5-10-35 0 0,1 27 111 0 0,-8-87-264 0 0,0 0-33 0 0,0 0-3 0 0,0 0-36 0 0,0 0-79 0 0,0 0-53 0 0,3-14-6749 0 0,-3 14 6039 0 0,0-4-8207 0 0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9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0 405 5993 0 0,'0'0'1779'0'0,"0"0"-429"0"0,0 0 82 0 0,0 0 219 0 0,0 0 90 0 0,0 0-149 0 0,0 0-334 0 0,0 0-276 0 0,0 0-104 0 0,0 0 36 0 0,0 0 26 0 0,0 0-43 0 0,0 0-122 0 0,8-6-157 0 0,23-20-100 0 0,0-19 679 0 0,36-73 27 0 0,74-84-516 0 0,-141 201-694 0 0,1 1 1 0 0,-1-1-1 0 0,1 0 0 0 0,-1 1 1 0 0,1-1-1 0 0,-1 1 0 0 0,1-1 1 0 0,0 1-1 0 0,-1 0 0 0 0,1-1 1 0 0,0 1-1 0 0,-1 0 0 0 0,1-1 1 0 0,0 1-1 0 0,-1 0 0 0 0,1 0 1 0 0,0-1-1 0 0,0 1 1 0 0,-1 0-1 0 0,1 0 0 0 0,0 0 1 0 0,0 0-1 0 0,-1 0 0 0 0,1 0 1 0 0,0 0-1 0 0,0 0 0 0 0,-1 1 1 0 0,1-1-1 0 0,0 0 0 0 0,0 0 1 0 0,-1 1-1 0 0,1-1 0 0 0,0 0 1 0 0,-1 1-1 0 0,1-1 0 0 0,-1 0 1 0 0,1 1-1 0 0,0-1 0 0 0,-1 1 1 0 0,1-1-1 0 0,-1 1 0 0 0,1 0 1 0 0,-1-1-1 0 0,1 1 0 0 0,-1 0-14 0 0,52 101 965 0 0,-29-44-660 0 0,54 60 23 0 0,-54-107-387 0 0,-10-10-5944 0 0,-10-1 3099 0 0,2 0-9306 0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44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187 852 12499 0 0,'0'0'1616'0'0,"0"0"-445"0"0,0 0-342 0 0,0 0-46 0 0,0 0 48 0 0,0 0-55 0 0,0 0-142 0 0,0 0-149 0 0,0 0-110 0 0,0 0-46 0 0,0 0-27 0 0,-10 15-36 0 0,-73 112 525 0 0,59-83-553 0 0,-36 47-2734 0 0,54-87 269 0 0,2-4-3845 0 0,4 0-4290 0 0</inkml:trace>
  <inkml:trace contextRef="#ctx0" brushRef="#br0" timeOffset="732.252">655 551 9218 0 0,'0'0'2352'0'0,"0"0"-462"0"0,0 0-284 0 0,0 0-31 0 0,0 0-75 0 0,0 0-225 0 0,0 0-331 0 0,0 0-308 0 0,0 0-234 0 0,0 0-135 0 0,0 0-37 0 0,0 0 14 0 0,0 0 42 0 0,-1 13 51 0 0,-27 206 1694 0 0,27-127-1412 0 0,3-90-574 0 0,0 0 0 0 0,0 0 0 0 0,0-1 0 0 0,0 1 0 0 0,0-1 0 0 0,1 0 0 0 0,-1 1 0 0 0,1-1 0 0 0,-1 0 0 0 0,1 0 0 0 0,-1-1-1 0 0,1 1 1 0 0,0-1 0 0 0,-1 1 0 0 0,1-1 0 0 0,0 0 0 0 0,-1 0 0 0 0,1 0 0 0 0,0 0 0 0 0,0 0 0 0 0,-1 0 0 0 0,1-1 0 0 0,1 0-45 0 0,6 1 132 0 0,5-3-69 0 0,-1-1 1 0 0,0 0 0 0 0,0-1 0 0 0,0 0 0 0 0,-1-1-1 0 0,1-1 1 0 0,-2 0 0 0 0,1 0 0 0 0,-1-2 0 0 0,0 1-1 0 0,0-2 1 0 0,-1 1 0 0 0,-1-2 0 0 0,1 1 0 0 0,1-4-64 0 0,13-10 62 0 0,63-71 91 0 0,-87 124-385 0 0,-3-23 233 0 0,1-1 0 0 0,-1 0 1 0 0,1 0-1 0 0,0 1 0 0 0,0-1 0 0 0,0 1 1 0 0,1-1-1 0 0,-1 1 0 0 0,1-1 0 0 0,1 1 1 0 0,-1-1-1 0 0,1 1 0 0 0,0-1 0 0 0,0 0 1 0 0,1 1-1 0 0,0-1 0 0 0,0 0 0 0 0,0 0 1 0 0,0 0-1 0 0,1 0 0 0 0,0 0 0 0 0,0-1 1 0 0,0 1-1 0 0,0-1 0 0 0,1 0 0 0 0,0 0 1 0 0,-1 0-1 0 0,2 0 0 0 0,-1-1 0 0 0,0 0 1 0 0,1 1-1 0 0,-1-2 0 0 0,2 2-1 0 0,5-1 23 0 0,-1-1 0 0 0,1 0-1 0 0,-1-1 1 0 0,1 0 0 0 0,0 0 0 0 0,-1-1 0 0 0,1 0-1 0 0,0-1 1 0 0,-1-1 0 0 0,1 1 0 0 0,-1-2-1 0 0,1 1 1 0 0,-1-1 0 0 0,0-1 0 0 0,0 0-1 0 0,0 0 1 0 0,-1-1 0 0 0,1-1 0 0 0,-1 1-23 0 0,14-11 107 0 0,0 0 1 0 0,-1-1 0 0 0,-1-1 0 0 0,-1-1-1 0 0,-1-1 1 0 0,13-17-108 0 0,-10 10 48 0 0,-2 0-1 0 0,-1-1 1 0 0,-1-2-1 0 0,-1 1 1 0 0,3-11-48 0 0,-13-12-387 0 0,-19 34-2191 0 0,3 13-836 0 0,-1-1-7723 0 0,9 2-223 0 0</inkml:trace>
  <inkml:trace contextRef="#ctx0" brushRef="#br0" timeOffset="4152.256">1703 20 4329 0 0,'0'0'1077'0'0,"0"0"16"0"0,0 0 267 0 0,0 0 302 0 0,0 0 225 0 0,0 0-60 0 0,0 0-331 0 0,0 0-373 0 0,0 0-316 0 0,0 0-234 0 0,0 0-151 0 0,2-3-85 0 0,8-14 502 0 0,20 75 2826 0 0,-18-32-3413 0 0,-2 0 1 0 0,-1 1 0 0 0,-1-1-1 0 0,-2 2 1 0 0,0-1-1 0 0,-2 1 1 0 0,-1 0-1 0 0,-1 0 1 0 0,-1 0 0 0 0,-2 0-1 0 0,-3 26-252 0 0,2 19 184 0 0,-22 267-80 0 0,23-301-162 0 0,21-48 384 0 0,85-88 393 0 0,-71 59-613 0 0,134-126 25 0 0,-135 148-166 0 0,-29 44 25 0 0,-25 233 410 0 0,20-196-315 0 0,37-66-894 0 0,13-54-4470 0 0,-38 39-222 0 0,-2 7-6056 0 0</inkml:trace>
  <inkml:trace contextRef="#ctx0" brushRef="#br0" timeOffset="5105.668">2304 725 9386 0 0,'0'0'2350'0'0,"0"0"-330"0"0,0 0-82 0 0,0 0-56 0 0,0 0-185 0 0,0 0-227 0 0,0 0-287 0 0,0 0-239 0 0,0 0-188 0 0,0 0-161 0 0,0 0-139 0 0,33-2-100 0 0,104-8-73 0 0,-134 10-265 0 0,1 0 1 0 0,-1 0-1 0 0,1 0 0 0 0,-1-1 0 0 0,1 1 0 0 0,-1-1 1 0 0,1 0-1 0 0,-1 1 0 0 0,0-2 0 0 0,1 1 0 0 0,-1 0 1 0 0,0-1-1 0 0,0 1 0 0 0,0-1 0 0 0,0 0 1 0 0,0 0-1 0 0,0 0 0 0 0,-1-1 0 0 0,1 1 0 0 0,0-2-18 0 0,4-3 72 0 0,1 0-18 0 0,0 0-1 0 0,0-1 1 0 0,-1 1 0 0 0,0-2-1 0 0,0 1 1 0 0,-1-1 0 0 0,0 0-1 0 0,-1 0 1 0 0,0 0 0 0 0,-1-1-1 0 0,1 1 1 0 0,-2-1 0 0 0,1-1-1 0 0,-2 1 1 0 0,1 0-1 0 0,-1-1 1 0 0,-1 1 0 0 0,1-8-54 0 0,-5 15-22 0 0,1 0 0 0 0,-1 0 0 0 0,1 0-1 0 0,-1 1 1 0 0,0-1 0 0 0,0 1 0 0 0,0 0 0 0 0,0 0 0 0 0,0 0 0 0 0,-1 0 0 0 0,1 1 0 0 0,-1-1 0 0 0,1 1 0 0 0,-1 0 0 0 0,1 0 0 0 0,-1 0 0 0 0,0 1 0 0 0,1-1 0 0 0,-1 1 0 0 0,0 0 0 0 0,0 0 0 0 0,1 0 0 0 0,-1 0-1 0 0,0 1 1 0 0,0 0 0 0 0,1-1 0 0 0,-1 1 0 0 0,-2 2 22 0 0,-10 2-54 0 0,2 2-1 0 0,-1-1 0 0 0,1 2 1 0 0,0 0-1 0 0,0 1 0 0 0,1 0 0 0 0,1 1 1 0 0,-1 1-1 0 0,-1 2 55 0 0,3-2 0 0 0,0 0 0 0 0,1 1 0 0 0,1 0 0 0 0,0 0 0 0 0,1 1 0 0 0,0 0 0 0 0,1 0-1 0 0,0 1 1 0 0,1 0 0 0 0,0 0 0 0 0,2 1 0 0 0,0-1 0 0 0,0 1 0 0 0,1 0 0 0 0,1 0 0 0 0,0 11 0 0 0,2-23 14 0 0,0 1 0 0 0,1-1 1 0 0,-1 1-1 0 0,1-1 0 0 0,0 1 0 0 0,0-1 1 0 0,0 1-1 0 0,1-1 0 0 0,-1 0 0 0 0,1 1 1 0 0,0-1-1 0 0,0 0 0 0 0,0 0 1 0 0,0 0-1 0 0,0-1 0 0 0,1 1 0 0 0,-1 0 1 0 0,1-1-1 0 0,0 0 0 0 0,0 1 0 0 0,-1-1 1 0 0,2 0-1 0 0,-1-1 0 0 0,0 1 0 0 0,0 0 1 0 0,0-1-1 0 0,1 0 0 0 0,-1 0 1 0 0,4 1-15 0 0,108 15 571 0 0,-107-17-540 0 0,18 1 58 0 0,1-1 0 0 0,-1-1 1 0 0,1-2-1 0 0,-1-1 0 0 0,1 0 0 0 0,-1-2 1 0 0,-1-1-1 0 0,1-1 0 0 0,-1-2 0 0 0,-1 0 0 0 0,0-1 1 0 0,0-2-1 0 0,-1 0 0 0 0,-1-2 0 0 0,0 0 1 0 0,-1-1-1 0 0,0-2 0 0 0,-2 0 0 0 0,0-1 0 0 0,13-18-89 0 0,-28 33 6 0 0,9-10-25 0 0,0-1 1 0 0,0 0-1 0 0,-2 0 1 0 0,0-1 0 0 0,-1 0-1 0 0,0-1 1 0 0,-2 0-1 0 0,0-1 1 0 0,-1 0-1 0 0,0 0 1 0 0,-2-1 0 0 0,0 1-1 0 0,-1-1 1 0 0,-1 0-1 0 0,-1 0 1 0 0,0-4 18 0 0,-4 20-25 0 0,0 1-1 0 0,0-1 1 0 0,-1 0-1 0 0,1 1 1 0 0,-1 0-1 0 0,1-1 1 0 0,-1 1 0 0 0,0 0-1 0 0,0 0 1 0 0,0 0-1 0 0,0 1 1 0 0,0-1-1 0 0,0 1 1 0 0,0 0 0 0 0,-1 0-1 0 0,1 0 1 0 0,0 0-1 0 0,-1 0 1 0 0,1 1 0 0 0,-1 0-1 0 0,1-1 1 0 0,-1 1-1 0 0,1 0 1 0 0,-1 1-1 0 0,1-1 1 0 0,-1 1 0 0 0,1-1-1 0 0,0 1 1 0 0,-1 0-1 0 0,1 1 1 0 0,-1-1 25 0 0,-17 7-32 0 0,1 1 1 0 0,1 0-1 0 0,0 1 1 0 0,0 1-1 0 0,1 1 1 0 0,0 1 0 0 0,1 1-1 0 0,1 0 1 0 0,0 1-1 0 0,-5 6 32 0 0,19-20 0 0 0,0 0 0 0 0,-1 0 0 0 0,1 1 0 0 0,0-1 0 0 0,0 1 0 0 0,0-1 0 0 0,0 1 1 0 0,0 0-1 0 0,0 0 0 0 0,1 0 0 0 0,-1 0 0 0 0,1 0 0 0 0,-1 0 0 0 0,1 0 0 0 0,0 0 0 0 0,0 1 0 0 0,0-1 0 0 0,0 1 0 0 0,0-1 0 0 0,0 1 0 0 0,1-1 0 0 0,-1 1 0 0 0,1-1 0 0 0,-1 1 0 0 0,1-1 0 0 0,0 1 1 0 0,0-1-1 0 0,1 1 0 0 0,-1 0 0 0 0,0-1 0 0 0,1 1 0 0 0,-1-1 0 0 0,1 1 0 0 0,0-1 0 0 0,0 0 0 0 0,0 1 0 0 0,0-1 0 0 0,0 0 0 0 0,1 1 0 0 0,-1-1 0 0 0,1 0 0 0 0,-1 0 0 0 0,1 0 0 0 0,0 0 0 0 0,0-1 1 0 0,0 1-1 0 0,0 0 0 0 0,0-1 0 0 0,0 1 0 0 0,0-1 0 0 0,2 1 0 0 0,15 1 58 0 0,0 0 1 0 0,0-1 0 0 0,1 0 0 0 0,-1-2-1 0 0,0-1 1 0 0,1 0 0 0 0,-1-1-1 0 0,0-1 1 0 0,0-1 0 0 0,9-3-59 0 0,5 0 105 0 0,38-1-90 0 0,-72 65-121 0 0,-20 56 102 0 0,23-108 0 0 0,0 0 1 0 0,1-1-1 0 0,-1 1 0 0 0,1-1 0 0 0,0 1 1 0 0,0-1-1 0 0,0 0 0 0 0,1 0 0 0 0,-1 0 1 0 0,1-1-1 0 0,0 1 0 0 0,0-1 0 0 0,1 0 0 0 0,-1 0 1 0 0,1 0-1 0 0,-1-1 0 0 0,1 1 4 0 0,3 2-6 0 0,6 2 23 0 0,1-1 1 0 0,0 0 0 0 0,0-1 0 0 0,0-1-1 0 0,0 0 1 0 0,1-1 0 0 0,-1 0 0 0 0,1-2-1 0 0,0 0 1 0 0,0-1 0 0 0,-1 0 0 0 0,1-1-1 0 0,0-1 1 0 0,-1 0 0 0 0,1-1 0 0 0,4-3-18 0 0,3 1 49 0 0,-1-1 0 0 0,0-1 0 0 0,-1-1 0 0 0,0-1 0 0 0,0-1 0 0 0,-1 0-1 0 0,0-2 1 0 0,-1 0 0 0 0,0-2 0 0 0,-1 0 0 0 0,-1-1 0 0 0,0 0 0 0 0,-1-2 0 0 0,0 0 0 0 0,-2 0 0 0 0,0-1 0 0 0,-1-1 0 0 0,-1-1 0 0 0,0 0 0 0 0,-2 0 0 0 0,0-1 0 0 0,5-19-49 0 0,-13 36-2 0 0,-1 0 0 0 0,0 0 0 0 0,0 0-1 0 0,0 0 1 0 0,0 0 0 0 0,0 0 0 0 0,-1 0 0 0 0,0 0-1 0 0,0 0 1 0 0,0 0 0 0 0,0 0 0 0 0,-1 0-1 0 0,1 0 1 0 0,-1 0 0 0 0,0 0 0 0 0,-1 1 0 0 0,1-1-1 0 0,0 0 1 0 0,-1 0 0 0 0,0 1 0 0 0,0-1 0 0 0,0 1-1 0 0,0-1 1 0 0,-1 1 0 0 0,1 0 0 0 0,-1 0 0 0 0,0 0-1 0 0,0 0 1 0 0,0 1 0 0 0,0-1 0 0 0,-1 1-1 0 0,-1-2 3 0 0,-3 2-13 0 0,-1-1-1 0 0,1 1 0 0 0,0 0 0 0 0,-1 0 0 0 0,0 1 0 0 0,1 1 0 0 0,-1-1 0 0 0,0 1 0 0 0,1 1 0 0 0,-1-1 0 0 0,0 2 0 0 0,1-1 0 0 0,-1 1 0 0 0,1 0 0 0 0,0 1 0 0 0,0 0 0 0 0,-1 0 0 0 0,2 1 0 0 0,-1 0 0 0 0,0 0 0 0 0,1 1 0 0 0,0 0 0 0 0,-2 3 14 0 0,-8 5-19 0 0,1 1 0 0 0,1 0 1 0 0,0 2-1 0 0,1 0 1 0 0,1 0-1 0 0,0 1 0 0 0,1 1 1 0 0,1 0-1 0 0,0 3 19 0 0,5-13 4 0 0,1 1 1 0 0,0-1-1 0 0,0 1 1 0 0,1 0-1 0 0,0 1 0 0 0,0-1 1 0 0,1 1-1 0 0,1-1 1 0 0,0 1-1 0 0,0 0 0 0 0,0 0 1 0 0,2 0-1 0 0,-1 0 1 0 0,1 0-1 0 0,0 0 0 0 0,1 0 1 0 0,1 0-1 0 0,-1 0 0 0 0,1 0 1 0 0,1 0-1 0 0,0-1 1 0 0,0 1-1 0 0,1-1 0 0 0,1 0 1 0 0,-1 0-1 0 0,1 0 1 0 0,1 0-1 0 0,-1-1 0 0 0,1 0 1 0 0,1 0-1 0 0,2 2-4 0 0,17 5 68 0 0,0 0 1 0 0,0-2-1 0 0,1-1 0 0 0,1-1 0 0 0,0-1 1 0 0,1-2-1 0 0,-1-1 0 0 0,2-1 1 0 0,-1-1-1 0 0,30 0-68 0 0,166 0 57 0 0,-97-25-1159 0 0,-78 2-4849 0 0,-38 10-6368 0 0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7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34 338 9322 0 0,'0'0'2054'0'0,"0"0"-698"0"0,0 0-338 0 0,0 0-8 0 0,0 0-20 0 0,0 0-136 0 0,0 0-264 0 0,0 0-259 0 0,0 0-115 0 0,0 0-22 0 0,0 0 124 0 0,0 0 269 0 0,0 0 165 0 0,14 5 136 0 0,97 16 1341 0 0,-91-21-2005 0 0,1-1 0 0 0,0-2 0 0 0,-1 0 0 0 0,0-1 0 0 0,0 0 0 0 0,0-2 0 0 0,0-1 0 0 0,-1 0 0 0 0,0-1 0 0 0,-1-1 0 0 0,0-1 0 0 0,0-1 0 0 0,-1 0-1 0 0,0-1 1 0 0,-1-1 0 0 0,0-1 0 0 0,-1 0 0 0 0,2-4-224 0 0,-13 14 30 0 0,0-1 0 0 0,-1 1 0 0 0,1-1-1 0 0,-1 0 1 0 0,0 0 0 0 0,-1-1-1 0 0,1 1 1 0 0,-1 0 0 0 0,0-1 0 0 0,0 1-1 0 0,0-1 1 0 0,-1 0 0 0 0,0 0 0 0 0,0 1-1 0 0,-1-1 1 0 0,1 0 0 0 0,-1 0-1 0 0,0 0 1 0 0,-1 0 0 0 0,0 0 0 0 0,0 1-1 0 0,0-1 1 0 0,0 0 0 0 0,-1 0 0 0 0,0 1-1 0 0,0-1 1 0 0,-1 1 0 0 0,1 0-1 0 0,-1 0 1 0 0,0 0 0 0 0,-3-3-30 0 0,-39-17-75 0 0,33 22 30 0 0,0 1 0 0 0,-1 1 1 0 0,1 0-1 0 0,0 0 0 0 0,0 1 0 0 0,0 1 0 0 0,-1 0 0 0 0,1 1 0 0 0,0 0 0 0 0,0 1 1 0 0,0 0-1 0 0,1 1 0 0 0,-1 0 0 0 0,1 1 0 0 0,0 0 0 0 0,0 1 0 0 0,0 0 0 0 0,1 0 1 0 0,0 2-1 0 0,0-1 0 0 0,-2 4 45 0 0,-12 10-21 0 0,0 1 1 0 0,2 2-1 0 0,0 0 1 0 0,1 2 0 0 0,2 0-1 0 0,1 1 1 0 0,-7 15 20 0 0,18-32 31 0 0,1 0 0 0 0,1 1 0 0 0,0-1 1 0 0,0 1-1 0 0,1 0 0 0 0,1 0 0 0 0,0 1 1 0 0,0-1-1 0 0,1 1 0 0 0,1-1 1 0 0,0 1-1 0 0,0 0 0 0 0,1-1 0 0 0,1 1 1 0 0,0 0-1 0 0,0-1 0 0 0,1 1 0 0 0,1-1 1 0 0,0 1-1 0 0,0-1 0 0 0,1 0 0 0 0,1 0 1 0 0,-1 0-1 0 0,2-1 0 0 0,3 5-31 0 0,1-2 118 0 0,1-1-1 0 0,1-1 1 0 0,0 0-1 0 0,0-1 0 0 0,1 0 1 0 0,1-1-1 0 0,-1 0 1 0 0,1-1-1 0 0,1-1 1 0 0,-1 0-1 0 0,1-1 1 0 0,1 0-1 0 0,10 2-117 0 0,-2-2 184 0 0,1 0-1 0 0,0-2 1 0 0,0 0 0 0 0,0-2-1 0 0,0-1 1 0 0,0-1 0 0 0,17-2-184 0 0,-36 1 7 0 0,0 0-1 0 0,-1 0 1 0 0,1 0 0 0 0,-1-1 0 0 0,1 0 0 0 0,-1 0 0 0 0,0-1 0 0 0,0 1-1 0 0,0-1 1 0 0,0 0 0 0 0,0 0 0 0 0,-1-1 0 0 0,1 0 0 0 0,-1 0-7 0 0,-2-13-1229 0 0,-2 10-1659 0 0,-1-2-8663 0 0,1 5-1341 0 0</inkml:trace>
  <inkml:trace contextRef="#ctx0" brushRef="#br0" timeOffset="570.589">761 574 14555 0 0,'0'0'4198'0'0,"0"0"-2656"0"0,0 0-982 0 0,0 0-58 0 0,0 0 72 0 0,0 0 38 0 0,0 0-51 0 0,0 0-195 0 0,0 0-198 0 0,0 0-70 0 0,0 0-28 0 0,0 0-2 0 0,-2 23-6 0 0,-12 112 38 0 0,6 1 2418 0 0,9-151-2472 0 0,0 0 1 0 0,0 1-1 0 0,2-1 1 0 0,0 1-1 0 0,0-1 1 0 0,1 1-1 0 0,1 0 1 0 0,1 0 0 0 0,0 1-1 0 0,0 0 1 0 0,1 0-1 0 0,1 0 1 0 0,0 1-1 0 0,1 0 1 0 0,0 0-1 0 0,1 1 1 0 0,0 1-1 0 0,1-1 1 0 0,0 2 0 0 0,5-4-47 0 0,43-5-678 0 0,-25 65 745 0 0,-12 5-1297 0 0,-21-51 786 0 0,2 2-293 0 0,-2-3-6376 0 0,-1 4-4676 0 0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06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89 189 0 0 0,'0'0'576'0'0,"0"0"262"0"0,0 0 241 0 0,0 0 230 0 0,0 0 245 0 0,0 0 93 0 0,0 0-11 0 0,0 0-145 0 0,0 0-219 0 0,0 0-199 0 0,5-14-173 0 0,15-43-93 0 0,-15 52 6487 0 0,-2 23-5330 0 0,-3 38-3040 0 0,0-46 1825 0 0,-20 630 829 0 0,-4-210-1004 0 0,13-198-471 0 0,-18-51 86 0 0,29-145-237 0 0,0-35 44 0 0,0-1 16 0 0,0 0 4 0 0,0 0 0 0 0,0 0-5 0 0,0 0-23 0 0,0 0-9 0 0,-8 33 205 0 0,-19 73 117 0 0,27-105-310 0 0,0-1-11 0 0,0 0 8 0 0,0 0 21 0 0,0 0-5 0 0,0 0-24 0 0,0 0-2 0 0,0 0 32 0 0,0 0 8 0 0,0 0-34 0 0,0 0 34 0 0,0 8 32 0 0,-2 49 307 0 0,2-56-372 0 0,0-1-2 0 0,0 0 24 0 0,0 0 13 0 0,0 0-28 0 0,0 0 5 0 0,0 0 42 0 0,0 0-35 0 0,0 3-16 0 0,0-3-6 0 0,0 0 29 0 0,0 0-22 0 0,0 0 26 0 0,0 0-12 0 0,0 0 7 0 0,0 0 2 0 0,0 0 2 0 0,0 0-25 0 0,0 0 7 0 0,0 0-21 0 0,0 0 1 0 0,13 4 73 0 0,9 4-16 0 0,0-2 0 0 0,1 0-1 0 0,0-1 1 0 0,0-2 0 0 0,0 0 0 0 0,0-1 0 0 0,0-2-1 0 0,1 0 1 0 0,-1-1 0 0 0,19-4-33 0 0,259-41 203 0 0,-196 31-184 0 0,182-13-20 0 0,-40 42 31 0 0,-171-2-14 0 0,0-4 0 0 0,1-3 0 0 0,0-4 0 0 0,37-5-16 0 0,83-7 29 0 0,92 4 28 0 0,41 30-47 0 0,-76-6 30 0 0,334-13-19 0 0,-470-9 17 0 0,0-6-1 0 0,40-11-37 0 0,-60 7 9 0 0,38-2-21 0 0,-3 10 15 0 0,7-1 13 0 0,-5-13-143 0 0,-112 17 750 0 0,-29-22-364 0 0,-32-95-127 0 0,32 102-127 0 0,0 0 0 0 0,2-1 0 0 0,0 0 1 0 0,1 0-1 0 0,1 0 0 0 0,1 0 0 0 0,0 0 0 0 0,2 0 1 0 0,0 0-1 0 0,2 0 0 0 0,2-10-5 0 0,0-6 45 0 0,-1 0 1 0 0,-2 0-1 0 0,-1 0 0 0 0,-4-33-45 0 0,-11-45 116 0 0,22-129-128 0 0,-5 91 131 0 0,-29-2 6 0 0,40 40-122 0 0,3-33-128 0 0,-15 78 167 0 0,-2 68-32 0 0,0 1 0 0 0,0 0 5 0 0,0 0-4 0 0,0 0-17 0 0,0 0 16 0 0,0 0-6 0 0,0 0-18 0 0,0-30 30 0 0,0-31-114 0 0,0 60 100 0 0,0 1-2 0 0,0 0 14 0 0,0 0-14 0 0,0 0 2 0 0,0 0-8 0 0,0 0-12 0 0,0 0-2 0 0,0 0 30 0 0,0 0-10 0 0,0 0 5 0 0,0 0 7 0 0,0 0 15 0 0,0 0-5 0 0,0 0-11 0 0,0 0-8 0 0,0 0-17 0 0,0 0 14 0 0,7-29-94 0 0,-10 13 104 0 0,3 17-3 0 0,-201-20 34 0 0,16 8-39 0 0,98 12-36 0 0,-59 0 10 0 0,0-7 0 0 0,-21-8 24 0 0,-57-4-30 0 0,-222 11-60 0 0,224 3 81 0 0,-138 0 33 0 0,-60 33-27 0 0,45-35 66 0 0,222 5-100 0 0,16 12 62 0 0,2-4-26 0 0,-58 0 67 0 0,23 1-39 0 0,39 3-52 0 0,-20-3 79 0 0,100-5-2 0 0,-19 1-6 0 0,33 15-465 0 0,-8 9-2527 0 0,31-16-1694 0 0,3-1-5360 0 0,6-4-748 0 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11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301 240 2929 0 0,'0'0'1387'0'0,"0"0"-96"0"0,0 0 107 0 0,0 0 287 0 0,0 0 282 0 0,0 0 47 0 0,0 0-190 0 0,0 0-313 0 0,0 0-379 0 0,0 0-295 0 0,0 0-181 0 0,2-4-86 0 0,7-7 175 0 0,-11 19 1336 0 0,-39 69-1087 0 0,3 1 0 0 0,-20 65-994 0 0,-37 78 125 0 0,22-67 10 0 0,68-149 499 0 0,14-25-151 0 0,308-525 5 0 0,-260 417-352 0 0,-43 291-270 0 0,-14-140 136 0 0,1-1 1 0 0,1 0 0 0 0,1 0-1 0 0,1 0 1 0 0,1 0 0 0 0,0 0-1 0 0,2-1 1 0 0,1 0 0 0 0,0 0-1 0 0,2-1 1 0 0,0 0 0 0 0,2-1-1 0 0,0 0 1 0 0,9 11-3 0 0,-19-28 19 0 0,0 0 0 0 0,0 0 0 0 0,0 0 0 0 0,0 0 0 0 0,1 0 0 0 0,-1 0 0 0 0,0-1 0 0 0,1 1 0 0 0,-1-1 0 0 0,1 1 0 0 0,0-1 0 0 0,-1 0-1 0 0,1 0 1 0 0,0-1 0 0 0,0 1 0 0 0,0 0 0 0 0,0-1 0 0 0,-1 0 0 0 0,1 0 0 0 0,0 0 0 0 0,0 0 0 0 0,0 0 0 0 0,0 0 0 0 0,0-1 0 0 0,0 1 0 0 0,-1-1 0 0 0,1 0 0 0 0,0 0 0 0 0,0 0 0 0 0,-1 0 0 0 0,1 0 0 0 0,-1-1 0 0 0,1 1 0 0 0,-1-1 0 0 0,1 0 0 0 0,-1 0 0 0 0,0 1 0 0 0,0-1 0 0 0,0-1 0 0 0,1-1-19 0 0,24-28 263 0 0,-2-1 0 0 0,-2-1-1 0 0,-1-1 1 0 0,-1-1 0 0 0,-2-1 0 0 0,-2-1 0 0 0,6-20-263 0 0,-14 27 24 0 0,-1 0 0 0 0,-1-1 0 0 0,-2 0 0 0 0,-2 1 0 0 0,0-2 0 0 0,-2 1 0 0 0,-2-4-24 0 0,-2 64-5530 0 0,-1-2-3090 0 0,4-11-3483 0 0</inkml:trace>
  <inkml:trace contextRef="#ctx0" brushRef="#br0" timeOffset="370.392">1133 494 15627 0 0,'0'0'1561'0'0,"0"0"-412"0"0,0 0-183 0 0,0 0 42 0 0,0 0-29 0 0,0 0-162 0 0,0 0-272 0 0,0 0-263 0 0,0 0-122 0 0,0 0-78 0 0,0 0-34 0 0,0 0 2 0 0,0 0-7 0 0,-11 22-7 0 0,-34 67-13 0 0,44-87-22 0 0,0 0 0 0 0,0-1 1 0 0,0 1-1 0 0,0 0 0 0 0,1 0 0 0 0,-1 0 1 0 0,0 0-1 0 0,1 0 0 0 0,-1 0 0 0 0,1 0 1 0 0,0 0-1 0 0,0 0 0 0 0,-1 0 1 0 0,1 0-1 0 0,1 0 0 0 0,-1 0 0 0 0,0 0 1 0 0,0 0-1 0 0,1 0 0 0 0,-1 0 1 0 0,1-1-1 0 0,0 1 0 0 0,-1 0 0 0 0,1 0 1 0 0,0 0-1 0 0,0 0 0 0 0,0-1 1 0 0,0 1-2 0 0,4 5 4 0 0,-3-2 43 0 0,0 1 0 0 0,1-1 0 0 0,0 1 1 0 0,0-1-1 0 0,1 0 0 0 0,-1 0 1 0 0,1 0-1 0 0,0 0 0 0 0,1-1 0 0 0,-1 0 1 0 0,1 0-1 0 0,0 0 0 0 0,0 0 0 0 0,0-1 1 0 0,0 1-1 0 0,1-1 0 0 0,-1-1 0 0 0,1 1 1 0 0,-1-1-1 0 0,1 0 0 0 0,0 0 0 0 0,0-1 1 0 0,0 0-1 0 0,0 0 0 0 0,5 0-47 0 0,-8 0 74 0 0,0-1-1 0 0,1 0 1 0 0,-1 0 0 0 0,0 0-1 0 0,1-1 1 0 0,-1 1 0 0 0,0-1-1 0 0,0 0 1 0 0,0 0-1 0 0,0 0 1 0 0,1 0 0 0 0,-1 0-1 0 0,-1-1 1 0 0,1 1-1 0 0,0-1 1 0 0,0 0 0 0 0,0 0-1 0 0,-1 0 1 0 0,1 0 0 0 0,-1 0-1 0 0,0-1 1 0 0,0 1-1 0 0,1-1 1 0 0,-2 1 0 0 0,1-1-1 0 0,0 0 1 0 0,0 0-1 0 0,-1 0 1 0 0,0 0 0 0 0,1-2-74 0 0,1-1 38 0 0,-1 0 1 0 0,0-1 0 0 0,0 1-1 0 0,-1 0 1 0 0,0 0 0 0 0,0-1-1 0 0,0 1 1 0 0,-1-1-1 0 0,0 1 1 0 0,0-1 0 0 0,-1 1-1 0 0,0 0 1 0 0,0-1 0 0 0,0 1-1 0 0,-1 0 1 0 0,0-1-1 0 0,0 1 1 0 0,-1 0 0 0 0,1 1-1 0 0,-1-1 1 0 0,0 0 0 0 0,-1 1-1 0 0,0 0 1 0 0,0-1 0 0 0,0 2-1 0 0,0-1 1 0 0,-1 0-1 0 0,1 1 1 0 0,-1 0 0 0 0,0 0-1 0 0,-1 0 1 0 0,-2-1-39 0 0,-73-14-1216 0 0,30 37-6114 0 0,40-10-3068 0 0</inkml:trace>
  <inkml:trace contextRef="#ctx0" brushRef="#br0" timeOffset="642.161">1831 1 11682 0 0,'0'0'3157'0'0,"0"0"-928"0"0,0 0-553 0 0,0 0-181 0 0,0 0-136 0 0,0 0-189 0 0,0 0-258 0 0,0 0-240 0 0,0 0-112 0 0,0 0-68 0 0,0 0-33 0 0,0 0-67 0 0,-4 19-56 0 0,-29 150 348 0 0,32-126-541 0 0,1-1 1 0 0,2 1-1 0 0,2-1 0 0 0,2 1 0 0 0,6 17-143 0 0,29 133 102 0 0,-20-120-885 0 0,-21-71 428 0 0,0-2-109 0 0,0 0-164 0 0,0 0-258 0 0,-17-18-6317 0 0,7 10 589 0 0,4 1-4546 0 0</inkml:trace>
  <inkml:trace contextRef="#ctx0" brushRef="#br0" timeOffset="1152.188">1599 395 8954 0 0,'0'0'3913'0'0,"0"0"-1821"0"0,0 0-817 0 0,0 0-163 0 0,0 0-29 0 0,0 0-59 0 0,0 0-143 0 0,0 0-112 0 0,0 0-119 0 0,0 0-114 0 0,0 0-97 0 0,0 0-150 0 0,34-6-121 0 0,107-18-80 0 0,-72 28-77 0 0,40 37-1565 0 0,-50-12-3779 0 0,16 6-2419 0 0,-20-22 10045 0 0,-37-11-1186 0 0,0-1-1 0 0,1-1 1 0 0,-1 0-1 0 0,1-2 0 0 0,-1 0 1 0 0,0-1-1 0 0,1-1 1 0 0,-2 0-1 0 0,8-4-1106 0 0,-17 6 208 0 0,-1-1 0 0 0,1 0 0 0 0,-1-1 0 0 0,0 1 0 0 0,0-1 0 0 0,0-1 0 0 0,-1 0 0 0 0,1 0 0 0 0,-1 0-1 0 0,0 0 1 0 0,-1-1 0 0 0,1 0 0 0 0,-1 0 0 0 0,0-1 0 0 0,-1 1 0 0 0,1-1 0 0 0,-1 0 0 0 0,-1 0 0 0 0,1-1 0 0 0,-1 1 0 0 0,-1-1 0 0 0,2-5-208 0 0,-3 9 17 0 0,0 1 1 0 0,0-1-1 0 0,-1 0 1 0 0,1 0-1 0 0,-1 0 1 0 0,0 0-1 0 0,-1 0 1 0 0,1 0-1 0 0,0 1 1 0 0,-1-1 0 0 0,0 0-1 0 0,0 0 1 0 0,0 0-1 0 0,0 1 1 0 0,-1-1-1 0 0,0 1 1 0 0,1-1-1 0 0,-1 1 1 0 0,-1 0-1 0 0,1-1 1 0 0,0 1-1 0 0,-1 0 1 0 0,1 1-1 0 0,-1-1 1 0 0,0 0-1 0 0,0 1 1 0 0,0-1-1 0 0,0 1 1 0 0,-1 0-1 0 0,1 0 1 0 0,0 0 0 0 0,-1 1-1 0 0,0-1 1 0 0,1 1-1 0 0,-1 0 1 0 0,0 0-1 0 0,1 0 1 0 0,-1 0-1 0 0,0 1 1 0 0,0-1-1 0 0,0 1 1 0 0,0 0-1 0 0,-2 1-17 0 0,-6 2-29 0 0,0 0 0 0 0,1 1 0 0 0,-1 1 0 0 0,1 0-1 0 0,0 0 1 0 0,0 1 0 0 0,1 0 0 0 0,0 1 0 0 0,0 1 0 0 0,0-1-1 0 0,1 2 1 0 0,0-1 0 0 0,1 1 0 0 0,0 0 0 0 0,0 1 0 0 0,1 0-1 0 0,-4 7 30 0 0,10-16-3 0 0,-8 9-4 0 0,0 1-1 0 0,1 0 0 0 0,0 0 0 0 0,0 0 0 0 0,2 1 0 0 0,-1 0 1 0 0,2 0-1 0 0,-1 1 0 0 0,2 0 0 0 0,0 0 0 0 0,0 0 0 0 0,1 0 0 0 0,1 1 1 0 0,0-1-1 0 0,1 1 0 0 0,1 0 0 0 0,0-1 0 0 0,1 11 8 0 0,1-19 5 0 0,0 1-1 0 0,1-1 0 0 0,-1 0 1 0 0,1 0-1 0 0,0 0 0 0 0,1 0 1 0 0,-1-1-1 0 0,1 1 1 0 0,0-1-1 0 0,0 0 0 0 0,0 0 1 0 0,1 0-1 0 0,-1-1 1 0 0,1 0-1 0 0,0 1 0 0 0,0-2 1 0 0,0 1-1 0 0,0 0 1 0 0,1-1-1 0 0,-1 0 0 0 0,1 0 1 0 0,4 0-5 0 0,128 14 163 0 0,-126-17-223 0 0,0 0 0 0 0,0-1-1 0 0,0 0 1 0 0,0-1 0 0 0,0 0 0 0 0,-1 0-1 0 0,0-2 1 0 0,0 1 0 0 0,0-2 0 0 0,0 1-1 0 0,-1-2 1 0 0,1 1 0 0 0,0-2 60 0 0,45-38-8886 0 0,-46 37-2912 0 0</inkml:trace>
  <inkml:trace contextRef="#ctx0" brushRef="#br0" timeOffset="1535.165">2969 137 13883 0 0,'0'0'2018'0'0,"0"0"-230"0"0,0 0-106 0 0,0 0-85 0 0,0 0-195 0 0,0 0-246 0 0,0 0-239 0 0,0 0-235 0 0,0 0-167 0 0,0 0-159 0 0,0 0-118 0 0,0 0-102 0 0,0 0-40 0 0,-11 7-22 0 0,-33 25-4 0 0,42-31-57 0 0,-1 1 1 0 0,1-1-1 0 0,0 1 1 0 0,0 0-1 0 0,0 0 1 0 0,0 0-1 0 0,0 0 0 0 0,0 0 1 0 0,0 0-1 0 0,1 1 1 0 0,-1-1-1 0 0,1 0 1 0 0,0 1-1 0 0,0 0 1 0 0,0-1-1 0 0,0 1 1 0 0,0 0-1 0 0,0-1 1 0 0,1 1-1 0 0,-1 2-13 0 0,1-5 9 0 0,11 4 81 0 0,-3-6-32 0 0,1 0 1 0 0,0-1-1 0 0,0 0 1 0 0,-1-1-1 0 0,0 0 1 0 0,1 0-1 0 0,-2-1 1 0 0,1 0-1 0 0,0 0 0 0 0,-1-1 1 0 0,0 0-1 0 0,0 0 1 0 0,1-2-59 0 0,-1 2 89 0 0,-38 13-555 0 0,7 15-1161 0 0,12-5-4815 0 0,6-9-5488 0 0</inkml:trace>
  <inkml:trace contextRef="#ctx0" brushRef="#br0" timeOffset="1930.195">2939 483 15283 0 0,'0'0'1885'0'0,"0"0"-474"0"0,0 0-31 0 0,0 0 18 0 0,0 0-97 0 0,0 0-213 0 0,0 0-298 0 0,0 0-199 0 0,0 0-129 0 0,0 0-64 0 0,0 0-63 0 0,0 0-62 0 0,0-7 390 0 0,-20 46-182 0 0,55-67 27 0 0,-34 28-500 0 0,0 0 10 0 0,-1 0 8 0 0,-10 9 693 0 0,5-4-3219 0 0,8-5-5981 0 0,1 0-3907 0 0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16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361 555 2633 0 0,'0'0'1555'0'0,"0"0"-562"0"0,0 0-63 0 0,0 0 317 0 0,0 0 358 0 0,0 0 144 0 0,0 0-144 0 0,0 0-330 0 0,0 0-335 0 0,0 0-233 0 0,0 0-116 0 0,-2-10-17 0 0,-6-27-22 0 0,7 36-473 0 0,1-1 0 0 0,-1 1 0 0 0,0 0 1 0 0,0 0-1 0 0,1 0 0 0 0,-1 0 0 0 0,0-1 0 0 0,0 1 1 0 0,0 0-1 0 0,-1 1 0 0 0,1-1 0 0 0,0 0 1 0 0,0 0-1 0 0,0 0 0 0 0,-1 1 0 0 0,1-1 0 0 0,0 1 1 0 0,-1-1-1 0 0,1 1 0 0 0,0-1 0 0 0,-1 1 1 0 0,1 0-1 0 0,-1 0 0 0 0,1-1 0 0 0,0 1 0 0 0,-1 0 1 0 0,1 0-1 0 0,-1 1 0 0 0,1-1 0 0 0,-1 0 1 0 0,1 0-1 0 0,0 1 0 0 0,-1-1 0 0 0,0 1-79 0 0,-6 0 121 0 0,-2 1-75 0 0,1 1 0 0 0,-1 0 0 0 0,1 1 0 0 0,-1 0 0 0 0,1 0 0 0 0,1 1 0 0 0,-1 0 0 0 0,1 0 1 0 0,-1 1-1 0 0,2 1 0 0 0,-1-1 0 0 0,1 1 0 0 0,0 0 0 0 0,-1 2-46 0 0,2-3 18 0 0,0-1 0 0 0,0 1 1 0 0,1 0-1 0 0,0 0 0 0 0,1 0 0 0 0,-1 1 0 0 0,1 0 0 0 0,0 0 1 0 0,1 0-1 0 0,0 0 0 0 0,0 1 0 0 0,0-1 0 0 0,1 1 1 0 0,0 0-1 0 0,1-1 0 0 0,0 1 0 0 0,0 0 0 0 0,0 0 0 0 0,1 0-18 0 0,1-6 23 0 0,-1 0 0 0 0,1 1 0 0 0,-1-1 0 0 0,1 0 0 0 0,0 0-1 0 0,0 0 1 0 0,0 0 0 0 0,0-1 0 0 0,0 1 0 0 0,1 0 0 0 0,-1 0-1 0 0,1-1 1 0 0,-1 1 0 0 0,1-1 0 0 0,-1 1 0 0 0,1-1 0 0 0,0 0 0 0 0,0 1-1 0 0,-1-1 1 0 0,1 0 0 0 0,0 0 0 0 0,0 0 0 0 0,0-1 0 0 0,0 1-1 0 0,1 0 1 0 0,-1-1 0 0 0,0 1 0 0 0,0-1 0 0 0,0 0 0 0 0,0 0-1 0 0,0 0 1 0 0,1 0 0 0 0,-1 0 0 0 0,2 0-23 0 0,76-16 1160 0 0,-48-1-930 0 0,-1-2 0 0 0,-1-2 0 0 0,-1-1 0 0 0,-1-1 0 0 0,-1-1 1 0 0,-1-1-1 0 0,-1-1 0 0 0,-1-2 0 0 0,18-27-230 0 0,-27 38 46 0 0,-1-1 0 0 0,-1-1 0 0 0,0 0 0 0 0,-1-1 0 0 0,-2 0 0 0 0,0-1 0 0 0,-1 0 0 0 0,0 0 0 0 0,-2-1 0 0 0,-1 0 1 0 0,-1 0-1 0 0,-1-1 0 0 0,0 0 0 0 0,-2 1 0 0 0,-1-6-46 0 0,-1 22-27 0 0,-1-1 0 0 0,0 1 0 0 0,0 0 0 0 0,-1 0 0 0 0,0 0 0 0 0,0 0 0 0 0,-1 0 1 0 0,1 0-1 0 0,-1 1 0 0 0,0-1 0 0 0,-1 1 0 0 0,0 0 0 0 0,1 0 0 0 0,-2 0 0 0 0,1 0 0 0 0,0 1 0 0 0,-1-1 1 0 0,0 1-1 0 0,0 0 0 0 0,0 1 0 0 0,-1-1 0 0 0,1 1 0 0 0,-1 0 0 0 0,1 1 0 0 0,-1-1 0 0 0,0 1 0 0 0,0 0 1 0 0,-1 0-1 0 0,1 1 0 0 0,0 0 0 0 0,0 0 0 0 0,-1 1 0 0 0,1-1 0 0 0,0 1 0 0 0,-1 1 0 0 0,1-1 0 0 0,0 1 1 0 0,-1 0-1 0 0,1 1 0 0 0,0-1 0 0 0,0 1 0 0 0,0 0 0 0 0,0 1 0 0 0,0-1 0 0 0,1 1 0 0 0,-1 1 0 0 0,0 0 28 0 0,-1 2-12 0 0,0 1 1 0 0,0-1 0 0 0,0 2-1 0 0,1-1 1 0 0,0 1 0 0 0,1 0-1 0 0,0 0 1 0 0,0 0 0 0 0,1 1-1 0 0,0 0 1 0 0,0 0 0 0 0,1 0-1 0 0,0 0 1 0 0,0 1 0 0 0,1-1-1 0 0,1 1 1 0 0,0-1 0 0 0,0 1-1 0 0,0 2 11 0 0,13 107 170 0 0,8-62 54 0 0,3-1 1 0 0,1-1-1 0 0,4-2 0 0 0,13 19-224 0 0,47 24 754 0 0,-58-84-375 0 0,-25-38-1365 0 0,-5 13-1241 0 0,0 7-3133 0 0,0 3-6104 0 0</inkml:trace>
  <inkml:trace contextRef="#ctx0" brushRef="#br0" timeOffset="342.772">0 1007 10786 0 0,'0'0'1206'0'0,"0"0"-614"0"0,0 0-184 0 0,0 0 350 0 0,0 0 495 0 0,0 0 214 0 0,0 0-64 0 0,0 0-221 0 0,0 0-221 0 0,0 0-165 0 0,0 0-95 0 0,33-3-44 0 0,104-10-41 0 0,305-33 2357 0 0,-316 36-3130 0 0,-72 9-2623 0 0,-51 4-4540 0 0,-3 1-4093 0 0</inkml:trace>
  <inkml:trace contextRef="#ctx0" brushRef="#br0" timeOffset="910.305">409 1317 10770 0 0,'0'0'1378'0'0,"0"0"-287"0"0,0 0-26 0 0,0 0 273 0 0,0 0 173 0 0,0 0-52 0 0,0 0-232 0 0,0 0-342 0 0,0 0-307 0 0,0 0-173 0 0,0 0-139 0 0,0 0-90 0 0,0 0-20 0 0,-22 1-19 0 0,-67 6-20 0 0,46 12 35 0 0,39-13-121 0 0,-4 2-6 0 0,1 0 1 0 0,0 0-1 0 0,1 1 0 0 0,0 0 1 0 0,0 1-1 0 0,1-1 0 0 0,0 1 0 0 0,1 0 1 0 0,0 0-1 0 0,1 0 0 0 0,0 1 1 0 0,0-1-1 0 0,1 1 0 0 0,1 0 0 0 0,0-1 1 0 0,0 1-1 0 0,1 0 0 0 0,0 0 0 0 0,1 0 1 0 0,0-1-1 0 0,1 2-25 0 0,-1-8 35 0 0,1 0 0 0 0,0 0 0 0 0,0 0 0 0 0,1 0 0 0 0,-1-1 0 0 0,1 1 0 0 0,-1-1 0 0 0,1 1 0 0 0,0-1 0 0 0,1 0 0 0 0,-1 0 0 0 0,0-1 0 0 0,1 1 1 0 0,-1-1-1 0 0,1 1 0 0 0,0-1 0 0 0,0 0 0 0 0,0-1 0 0 0,0 1 0 0 0,0-1 0 0 0,0 1 0 0 0,1-1 0 0 0,-1-1 0 0 0,0 1 0 0 0,1 0 0 0 0,-1-1 0 0 0,0 0 0 0 0,1 0 0 0 0,-1-1 0 0 0,1 1 0 0 0,-1-1 0 0 0,0 0 0 0 0,0 0 0 0 0,1 0 0 0 0,-1 0 0 0 0,0-1 0 0 0,0 0 0 0 0,0 0 0 0 0,0 0 0 0 0,-1 0 1 0 0,1 0-1 0 0,0-1 0 0 0,-1 0 0 0 0,3-3-35 0 0,18-13 57 0 0,-1-2 0 0 0,-1-1-1 0 0,0 0 1 0 0,-2-2 0 0 0,-1 0 0 0 0,-1-1 0 0 0,-1-1 0 0 0,-1-1 0 0 0,-2 0 0 0 0,0-1 0 0 0,-2-1 0 0 0,-1 0 0 0 0,-2 0 0 0 0,0-1 0 0 0,-2 0 0 0 0,-1 0 0 0 0,-2-1 0 0 0,-1 0 0 0 0,-1 0 0 0 0,-2-2-57 0 0,-28-59-62 0 0,26 89 36 0 0,1 0 1 0 0,-1 1-1 0 0,0 0 1 0 0,1-1-1 0 0,-1 1 1 0 0,0 0-1 0 0,-1 0 1 0 0,1 0-1 0 0,0 0 0 0 0,-1 1 1 0 0,1-1-1 0 0,-1 0 1 0 0,1 1-1 0 0,-1 0 1 0 0,0 0-1 0 0,1 0 1 0 0,-1 0-1 0 0,0 0 1 0 0,0 0-1 0 0,0 1 0 0 0,0-1 1 0 0,0 1-1 0 0,0 0 1 0 0,1 0-1 0 0,-1 0 1 0 0,0 0-1 0 0,0 0 1 0 0,0 1-1 0 0,0 0 1 0 0,0-1-1 0 0,-1 2 26 0 0,-2 2-19 0 0,0 0 0 0 0,1 0-1 0 0,0 1 1 0 0,-1 0 0 0 0,2 0 0 0 0,-1 0-1 0 0,0 1 1 0 0,1-1 0 0 0,0 1 0 0 0,1 0 0 0 0,-1 1-1 0 0,1-1 1 0 0,0 1 0 0 0,1-1 0 0 0,0 1 0 0 0,0 0-1 0 0,-1 3 20 0 0,-3 14 24 0 0,2-1 0 0 0,0 1 0 0 0,1 0 0 0 0,2 0 0 0 0,0 0 0 0 0,2 1 0 0 0,1-1 0 0 0,0 1-24 0 0,4-4 64 0 0,0 1 0 0 0,1-1-1 0 0,1 0 1 0 0,1-1 0 0 0,1 0-1 0 0,0 0 1 0 0,2-1 0 0 0,11 15-64 0 0,11 21 108 0 0,39 40-94 0 0,-60-94-4088 0 0,-9-12-3319 0 0,-3 8 4309 0 0,0-1-7962 0 0</inkml:trace>
  <inkml:trace contextRef="#ctx0" brushRef="#br0" timeOffset="1291.302">981 1074 11434 0 0,'0'0'4663'0'0,"0"0"-3002"0"0,0 0-878 0 0,0 0 153 0 0,0 0 185 0 0,0 0 26 0 0,0 0-224 0 0,0 0-311 0 0,0 0-231 0 0,0 0-137 0 0,0 0-47 0 0,-13 34-34 0 0,-42 108-29 0 0,-2 31 154 0 0,50-85-188 0 0,43-68 266 0 0,-24-19-286 0 0,1 0 1 0 0,0-1-1 0 0,0-1 0 0 0,0 0 0 0 0,0-1 0 0 0,0 0 0 0 0,0-1 0 0 0,-1 0 0 0 0,1-1 1 0 0,-1 0-1 0 0,0-1 0 0 0,0-1 0 0 0,-1 0 0 0 0,0 0-80 0 0,1-3-1105 0 0,-13 7-2545 0 0,-6 2-3636 0 0,5 0-4195 0 0</inkml:trace>
  <inkml:trace contextRef="#ctx0" brushRef="#br0" timeOffset="1526.316">705 1298 8954 0 0,'0'0'3014'0'0,"0"0"-918"0"0,0 0-378 0 0,0 0-16 0 0,0 0-87 0 0,0 0-218 0 0,0 0-386 0 0,0 0-421 0 0,0 0-190 0 0,0 0-8 0 0,0 0 36 0 0,0 0 57 0 0,0 0-47 0 0,19 0-113 0 0,133-7 90 0 0,-68-1-318 0 0,-7 1-2076 0 0,-28 0-5553 0 0,-34 3-4361 0 0</inkml:trace>
  <inkml:trace contextRef="#ctx0" brushRef="#br0" timeOffset="3837.287">1563 974 3585 0 0,'0'0'1249'0'0,"0"0"-454"0"0,0 0 9 0 0,0 0 285 0 0,0 0 344 0 0,0 0 66 0 0,0 0-206 0 0,0 0-255 0 0,0 0-259 0 0,0 0-135 0 0,0 0 1 0 0,0 0 5 0 0,0 0-15 0 0,8 15-13 0 0,25 45-20 0 0,-31-55-383 0 0,1 0 0 0 0,0 0 0 0 0,1-1-1 0 0,-1 1 1 0 0,1-1 0 0 0,0 0-1 0 0,0 0 1 0 0,0 0 0 0 0,0 0 0 0 0,1-1-1 0 0,0 0 1 0 0,-1 0 0 0 0,1 0-1 0 0,1 0 1 0 0,-1-1 0 0 0,0 0 0 0 0,0 0-1 0 0,1 0 1 0 0,3 0-219 0 0,1 0 240 0 0,1 0 0 0 0,-1-1 1 0 0,1 0-1 0 0,-1-1 0 0 0,1 0 0 0 0,0-1 0 0 0,-1 0 1 0 0,1 0-1 0 0,-1-1 0 0 0,0-1 0 0 0,1 1 1 0 0,-1-2-1 0 0,0 0 0 0 0,-1 0 0 0 0,1 0 0 0 0,4-4-240 0 0,-1 0 81 0 0,-1 0 0 0 0,0-1 0 0 0,0 0 0 0 0,-1 0 0 0 0,0-2 0 0 0,-1 1-1 0 0,0-1 1 0 0,0-1 0 0 0,-2 0 0 0 0,1 0 0 0 0,-2 0 0 0 0,1-1-1 0 0,-2 0 1 0 0,0-1 0 0 0,0 0 0 0 0,2-9-81 0 0,-7 20-5 0 0,0 0 0 0 0,0 0 0 0 0,-1 1-1 0 0,1-1 1 0 0,-1 0 0 0 0,1 0 0 0 0,-1 0 0 0 0,0 0 0 0 0,0 1 0 0 0,0-1-1 0 0,0 0 1 0 0,-1 0 0 0 0,1 0 0 0 0,-1 0 0 0 0,0 1 0 0 0,0-1-1 0 0,0 0 1 0 0,0 1 0 0 0,0-1 0 0 0,0 0 0 0 0,-1 1 0 0 0,1-1 0 0 0,-1 1-1 0 0,0 0 1 0 0,0 0 0 0 0,0 0 0 0 0,0 0 0 0 0,0 0 0 0 0,0 0-1 0 0,0 0 1 0 0,-1 0 0 0 0,1 1 0 0 0,-1-1 0 0 0,1 1 0 0 0,-1 0 0 0 0,1 0-1 0 0,-1 0 1 0 0,0 0 0 0 0,0 0 0 0 0,1 1 0 0 0,-1-1 0 0 0,0 1-1 0 0,0 0 1 0 0,-1 0 5 0 0,-15 2-53 0 0,0 2-1 0 0,0 0 1 0 0,1 1 0 0 0,0 1-1 0 0,-1 1 1 0 0,2 1-1 0 0,-1 0 1 0 0,1 1-1 0 0,1 1 1 0 0,0 0 0 0 0,0 2-1 0 0,1 0 1 0 0,0 0-1 0 0,1 1 1 0 0,0 1 0 0 0,2 0-1 0 0,-10 14 54 0 0,14-20 22 0 0,0 1-1 0 0,1 1 1 0 0,0-1 0 0 0,0 1-1 0 0,1 1 1 0 0,0-1 0 0 0,1 1-1 0 0,0 0 1 0 0,1 0 0 0 0,0 0-1 0 0,1 1 1 0 0,1-1 0 0 0,-1 1-1 0 0,2 0 1 0 0,-1 0-1 0 0,2 0 1 0 0,0 0 0 0 0,0 0-1 0 0,1 0 1 0 0,0-1 0 0 0,1 1-1 0 0,1 0 1 0 0,0-1 0 0 0,0 1-1 0 0,1-1 1 0 0,2 5-22 0 0,2-5 72 0 0,1-1 1 0 0,0 0-1 0 0,0 0 0 0 0,1-1 1 0 0,0 0-1 0 0,0 0 1 0 0,1-1-1 0 0,0-1 0 0 0,1 0 1 0 0,0 0-1 0 0,0-1 1 0 0,0-1-1 0 0,1 0 0 0 0,0 0 1 0 0,0-2-1 0 0,5 2-72 0 0,23 3 285 0 0,1-2 1 0 0,-1-1-1 0 0,1-2 0 0 0,27-3-285 0 0,-68 0 28 0 0,-1 0-5 0 0,0 0 9 0 0,0 0 12 0 0,-1-33-411 0 0,-1 11-2366 0 0,3 8-4351 0 0,1 10-4672 0 0</inkml:trace>
  <inkml:trace contextRef="#ctx0" brushRef="#br0" timeOffset="5648.583">1681 617 8 0 0,'0'0'3582'0'0,"0"0"-1742"0"0,0 0-232 0 0,0 0 452 0 0,0 0 320 0 0,0 0-7 0 0,0 0-409 0 0,0 0-497 0 0,0 0-330 0 0,0 0-244 0 0,0 0-162 0 0,0 0-78 0 0,0 0-60 0 0,6-7 4284 0 0,24-37-4053 0 0,86-81-329 0 0,-85 93-304 0 0,0-2 0 0 0,-2 0 0 0 0,-2-2 0 0 0,4-9-191 0 0,10-24 418 0 0,-24 138-311 0 0,-1 16 109 0 0,-1 7 51 0 0,-10-89-178 0 0,-4-3-91 0 0,-1 0 23 0 0,0 0-5 0 0,0 0-35 0 0,0 0-3 0 0,0 0-32 0 0,0 0 14 0 0,0 0-26 0 0,0 0-29 0 0,0 0-54 0 0,0 0-102 0 0,1 0-985 0 0,7 0-321 0 0,-4 1-3843 0 0,-1 2-6674 0 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28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8 155 1368 0 0,'0'0'1767'0'0,"0"0"-297"0"0,0 0-60 0 0,0 0 159 0 0,0 0 236 0 0,0 0 82 0 0,0 0-218 0 0,0 0-442 0 0,0 0-456 0 0,0 0-348 0 0,0 0-184 0 0,-8-3 203 0 0,43 6 1624 0 0,166 15 2308 0 0,-1-20-2626 0 0,1-9 0 0 0,105-22-1748 0 0,-35 3 481 0 0,843-47 409 0 0,-735 58-711 0 0,-379 19-194 0 0,0 0 22 0 0,0 0-1 0 0,0 0-12 0 0,0 0-13 0 0,0 0-24 0 0,0 0-30 0 0,0 0-15 0 0,0 0-28 0 0,19 6-422 0 0,-4 7-507 0 0,3 1-2218 0 0,-7-3-4639 0 0,-8-8-3455 0 0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14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0 0 0,'0'0'2224'0'0,"0"0"-390"0"0,0 0-253 0 0,0 0-80 0 0,0 0-2 0 0,0 0-24 0 0,0 0-84 0 0,0 0-112 0 0,0 0-137 0 0,0 0-93 0 0,0 0-67 0 0,0 0-49 0 0,0 4 947 0 0,1 14 9023 0 0,-1-18-10895 0 0,18 0 156 0 0,19 6 12 0 0,0-1-1 0 0,0-3 1 0 0,1-1-1 0 0,-1-1 1 0 0,37-6-176 0 0,4 5 445 0 0,-86-25-4583 0 0,6 22 3021 0 0,-3-5-1925 0 0,1 4-4886 0 0,1 1-4334 0 0</inkml:trace>
  <inkml:trace contextRef="#ctx0" brushRef="#br0" timeOffset="376.935">175 0 9930 0 0,'0'0'3832'0'0,"0"0"-2143"0"0,0 0-722 0 0,0 0 60 0 0,0 0 124 0 0,0 0-11 0 0,0 0-204 0 0,0 0-326 0 0,0 0-277 0 0,0 0-87 0 0,0 0 75 0 0,0 0 138 0 0,0 0 118 0 0,2 6 61 0 0,17 102 2237 0 0,-30 113-1401 0 0,-6-99-1170 0 0,12 10-96 0 0,5-132-222 0 0,0 0-2 0 0,0 0-2 0 0,0 0-37 0 0,0 0-10 0 0,0 0-9 0 0,0 0-24 0 0,0 0-65 0 0,0-16-4879 0 0,0 10-2757 0 0,0 2-4237 0 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16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0 206 11594 0 0,'0'0'1802'0'0,"0"0"-606"0"0,0 0-130 0 0,0 0 137 0 0,0 0 100 0 0,0 0-24 0 0,0 0-212 0 0,0 0-262 0 0,0 0-197 0 0,0 0-106 0 0,0 0-42 0 0,0 0-33 0 0,25-19-9 0 0,79-60-46 0 0,-15 1 929 0 0,-52 48-462 0 0,-19 49-417 0 0,31 90 88 0 0,-29-50-326 0 0,-7-28-165 0 0,-1 2 0 0 0,-2-1 0 0 0,-2 1 0 0 0,0 0 0 0 0,-3 1 0 0 0,-1 0 0 0 0,-1 0 0 0 0,-2 0 0 0 0,-1 0 1 0 0,-2 6-20 0 0,-2-21 2 0 0,0-1 0 0 0,-1 1 0 0 0,-1-1 1 0 0,-1 0-1 0 0,-1 0 0 0 0,0-1 0 0 0,-2 0 1 0 0,0 0-1 0 0,0-1 0 0 0,-1 0 0 0 0,-1-1 1 0 0,-1-1-1 0 0,0 0 0 0 0,-1 0 0 0 0,-1-1 1 0 0,-7 4-3 0 0,18-13 6 0 0,-1 1 1 0 0,0-1 0 0 0,0-1 0 0 0,0 1-1 0 0,0-1 1 0 0,0 0 0 0 0,-1 0 0 0 0,0-1 0 0 0,1 1-1 0 0,-1-1 1 0 0,0-1 0 0 0,0 1 0 0 0,-3 0-7 0 0,7-4 8 0 0,0 1 0 0 0,0-1 0 0 0,1 0 0 0 0,-1 0 0 0 0,1 0 0 0 0,-1 0 0 0 0,1 0 0 0 0,0 0 0 0 0,0 0 0 0 0,0 0 0 0 0,0 0 0 0 0,0-1 0 0 0,0 1 0 0 0,1 0 0 0 0,-1-1 0 0 0,1 1 0 0 0,-1 0 0 0 0,1-1 0 0 0,0 1 0 0 0,0-1 1 0 0,0 1-1 0 0,0 0 0 0 0,1-1 0 0 0,-1 1 0 0 0,1 0 0 0 0,-1-1 0 0 0,2 0-8 0 0,-2-2-8 0 0,43-113-15 0 0,-16 56-262 0 0,10-29-377 0 0,-23 28-8151 0 0,-14 55-2685 0 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16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1 239 12115 0 0,'0'0'1912'0'0,"0"0"-233"0"0,0 0-97 0 0,0 0-34 0 0,0 0-76 0 0,0 0-235 0 0,0 0-361 0 0,0 0-277 0 0,0 0-123 0 0,0 0-40 0 0,0 0-5 0 0,0 0 9 0 0,0 0-47 0 0,16-10-48 0 0,102-66 597 0 0,52-77 680 0 0,-170 154-1612 0 0,0-1 0 0 0,0 1 0 0 0,0-1 0 0 0,0 0 0 0 0,0 1 0 0 0,0-1 1 0 0,0 1-1 0 0,0-1 0 0 0,0 0 0 0 0,0 1 0 0 0,0-1 0 0 0,0 1 0 0 0,0-1 0 0 0,1 0 1 0 0,-1 1-1 0 0,0-1 0 0 0,0 0 0 0 0,0 1 0 0 0,1-1 0 0 0,-1 0 0 0 0,0 0 0 0 0,1 1 0 0 0,-1-1 1 0 0,0 0-1 0 0,0 1 0 0 0,1-1 0 0 0,-1 0 0 0 0,0 0 0 0 0,1 0 0 0 0,-1 0 0 0 0,1 1 1 0 0,-1-1-1 0 0,0 0 0 0 0,1 0 0 0 0,-1 0 0 0 0,0 0 0 0 0,1 0 0 0 0,-1 0 0 0 0,1 0 1 0 0,-1 0-1 0 0,0 0 0 0 0,1 0 0 0 0,-1 0 0 0 0,1 0 0 0 0,-1 0 0 0 0,0 0 0 0 0,1 0 1 0 0,-1-1-1 0 0,1 1 0 0 0,-1 0 0 0 0,1 0-10 0 0,-1 19 90 0 0,72 168 523 0 0,-65-161-1547 0 0,1-10-3480 0 0,-3-10-3773 0 0,-1-2-4145 0 0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24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26 626 2553 0 0,'0'0'2249'0'0,"0"0"-916"0"0,0 0-132 0 0,0 0 382 0 0,0 0 330 0 0,0 0 26 0 0,0 0-314 0 0,0 0-504 0 0,0 0-411 0 0,0 0-203 0 0,0 0-52 0 0,0 0 1 0 0,0 0 7 0 0,26 4 2747 0 0,110-2 1230 0 0,0-1-3230 0 0,-53-8-1 0 0,-112 7-6800 0 0,11 0-2765 0 0,13 0-2729 0 0</inkml:trace>
  <inkml:trace contextRef="#ctx0" brushRef="#br0" timeOffset="527.99">0 887 10322 0 0,'0'0'2089'0'0,"0"0"-845"0"0,0 0-352 0 0,0 0 86 0 0,0 0 163 0 0,0 0 27 0 0,0 0-158 0 0,0 0-183 0 0,0 0-122 0 0,0 0-27 0 0,0 0 30 0 0,0 0-7 0 0,7 3-34 0 0,109 9 2613 0 0,-5-26-1908 0 0,-80 13-1059 0 0,-31 1-303 0 0,0-3-16 0 0,26-8-1282 0 0,-26 9 1629 0 0,0-3-7114 0 0,0 5 4499 0 0,0-1-9454 0 0</inkml:trace>
  <inkml:trace contextRef="#ctx0" brushRef="#br0" timeOffset="17184.947">963 681 0 0 0,'0'0'1319'0'0,"0"0"575"0"0,0 0 430 0 0,0 0 171 0 0,0 0-115 0 0,0 0-276 0 0,0 0-346 0 0,0 0-301 0 0,0 0-236 0 0,0 0-176 0 0,-2 0 2531 0 0,-29 59-1807 0 0,15-26-1552 0 0,1 1 0 0 0,1 0 0 0 0,2 1 0 0 0,1 1 0 0 0,-3 28-217 0 0,11 35 214 0 0,6-95-150 0 0,0 0-1 0 0,1-1 1 0 0,-1 1-1 0 0,1-1 1 0 0,0 0-1 0 0,-1 0 1 0 0,1-1-1 0 0,1 1 1 0 0,-1-1-1 0 0,0 1 1 0 0,1-1-1 0 0,-1-1 1 0 0,1 1-1 0 0,-1-1 1 0 0,1 0-1 0 0,0 0 1 0 0,0 0-1 0 0,0 0-63 0 0,69 7 440 0 0,-53-34-3368 0 0,-16 5-7161 0 0,-3 16-950 0 0</inkml:trace>
  <inkml:trace contextRef="#ctx0" brushRef="#br0" timeOffset="17734.936">615 438 6929 0 0,'0'0'1379'0'0,"0"0"-158"0"0,0 0 100 0 0,0 0 293 0 0,0 0 226 0 0,0 0-67 0 0,0 0-378 0 0,0 0-474 0 0,0 0-377 0 0,0 0-157 0 0,0 0 72 0 0,0 0 182 0 0,4 0 169 0 0,21-1 117 0 0,0-1 1 0 0,0-1-1 0 0,0-1 1 0 0,-1-2 0 0 0,1 0-1 0 0,10-5-927 0 0,-25 6 107 0 0,0 0 0 0 0,1 0 0 0 0,-2-1 0 0 0,1 0 0 0 0,-1-1 0 0 0,0 1 0 0 0,0-2 0 0 0,-1 0 0 0 0,0 0 0 0 0,0 0 0 0 0,-1-1 0 0 0,4-6-107 0 0,27-36 194 0 0,-37 51-197 0 0,-1 0 10 0 0,0 0 14 0 0,0 0-5 0 0,0 0-31 0 0,0 0-5 0 0,6 18-108 0 0,45 123 552 0 0,-29-90-337 0 0,-21-49-98 0 0,-1 0-16 0 0,0-1 0 0 0,1 1 0 0 0,-1 0 1 0 0,1 0-1 0 0,0-1 0 0 0,-1 1 0 0 0,1 0 1 0 0,0-1-1 0 0,0 1 0 0 0,0 0 0 0 0,0-1 1 0 0,0 0-1 0 0,0 1 0 0 0,1-1 0 0 0,-1 0 1 0 0,0 1-1 0 0,1-1 0 0 0,-1 0 0 0 0,1 0 1 0 0,-1 0-1 0 0,1 0 0 0 0,0 0 0 0 0,-1-1 1 0 0,2 2 26 0 0,18 5-2239 0 0,-9 0-4612 0 0,-7-3-4854 0 0</inkml:trace>
  <inkml:trace contextRef="#ctx0" brushRef="#br0" timeOffset="18405.458">1714 435 3313 0 0,'0'0'2906'0'0,"0"0"-853"0"0,0 0-168 0 0,0 0 83 0 0,0 0 1 0 0,0 0-156 0 0,0 0-222 0 0,0 0-222 0 0,0 0-254 0 0,0 0-167 0 0,0 0-152 0 0,0 0-121 0 0,0 0-44 0 0,-6-1-41 0 0,-19-1-83 0 0,-16 23 792 0 0,26-7-1115 0 0,0 1 0 0 0,0 0 0 0 0,2 1 0 0 0,0 1 0 0 0,0 0 0 0 0,2 0 0 0 0,0 1 0 0 0,1 1-1 0 0,1 0 1 0 0,1 0 0 0 0,1 1 0 0 0,0 0 0 0 0,1 1-184 0 0,-6 12 167 0 0,-2 4-60 0 0,2 1 0 0 0,1 0 0 0 0,2 1 0 0 0,2-1 0 0 0,1 2 0 0 0,3-1 0 0 0,0 23-107 0 0,3-52 49 0 0,0 1-1 0 0,1 0 1 0 0,0 0 0 0 0,1 0-1 0 0,0-1 1 0 0,0 1-1 0 0,2-1 1 0 0,-1 1-1 0 0,1-1 1 0 0,0 0-1 0 0,1-1 1 0 0,0 1-1 0 0,1-1 1 0 0,0 0-1 0 0,1 0 1 0 0,2 2-49 0 0,23 15 290 0 0,-31-26-308 0 0,18-21-5478 0 0,-12 15-1347 0 0,-4 0-5201 0 0</inkml:trace>
  <inkml:trace contextRef="#ctx0" brushRef="#br0" timeOffset="18722.991">1725 917 10418 0 0,'0'0'3710'0'0,"0"0"-1520"0"0,0 0-644 0 0,0 0-91 0 0,0 0-36 0 0,0 0-86 0 0,0 0-214 0 0,0 0-292 0 0,0 0-228 0 0,0 0-164 0 0,0 0-83 0 0,0 0-55 0 0,14 8 834 0 0,128 0 2315 0 0,-83-9-5238 0 0,-12 1-7229 0 0,-48 0-3337 0 0</inkml:trace>
  <inkml:trace contextRef="#ctx0" brushRef="#br0" timeOffset="19469.209">2550 722 2160 0 0,'0'0'1941'0'0,"0"0"25"0"0,0 0-81 0 0,0 0-46 0 0,0 0-133 0 0,0 0-259 0 0,0 0-132 0 0,0 0-147 0 0,0 0-67 0 0,0 0-37 0 0,0 0-55 0 0,0 0-30 0 0,0 0-53 0 0,-4 0-95 0 0,-49-7 4102 0 0,-28 13-3641 0 0,-51 65-1029 0 0,130-69-261 0 0,0 1 1 0 0,0-1 0 0 0,1 1 0 0 0,-1 0-1 0 0,1-1 1 0 0,0 1 0 0 0,-1 0 0 0 0,1 0 0 0 0,0 0-1 0 0,1 0 1 0 0,-1 0 0 0 0,1 0 0 0 0,-1 1-1 0 0,1-1 1 0 0,0 0 0 0 0,0 0 0 0 0,0 0-1 0 0,0 0 1 0 0,1 0 0 0 0,-1 0 0 0 0,1 0-1 0 0,0 0 1 0 0,0 0 0 0 0,0 0 0 0 0,0 0 0 0 0,1 0-1 0 0,-1 0 1 0 0,1 0 0 0 0,0-1 0 0 0,-1 1-1 0 0,1-1 1 0 0,0 1 0 0 0,1-1 0 0 0,-1 0-1 0 0,0 0 1 0 0,1 0 0 0 0,-1 0 0 0 0,1 0 0 0 0,-1-1-1 0 0,3 2-2 0 0,129 55 375 0 0,-132-57-359 0 0,-1 0-1 0 0,1 1 1 0 0,-1-1 0 0 0,0 0-1 0 0,0 1 1 0 0,1-1 0 0 0,-1 1-1 0 0,0-1 1 0 0,0 1 0 0 0,0-1-1 0 0,-1 1 1 0 0,1 0 0 0 0,0-1-1 0 0,-1 1 1 0 0,1 0 0 0 0,-1 0-1 0 0,1 0 1 0 0,-1-1 0 0 0,0 1-1 0 0,0 0 1 0 0,0 0 0 0 0,0 0-1 0 0,0 0 1 0 0,0 0 0 0 0,0-1 0 0 0,-1 1-1 0 0,1 0 1 0 0,0 0 0 0 0,-1 0-1 0 0,0-1 1 0 0,1 1 0 0 0,-1 0-1 0 0,0-1 1 0 0,0 1 0 0 0,0 0-1 0 0,0-1 1 0 0,-1 1-16 0 0,-51 46 506 0 0,-93 25-228 0 0,34-51-183 0 0,112-22-144 0 0,0 0-38 0 0,30-54-6803 0 0,-19 43 1897 0 0,-4 3-6836 0 0</inkml:trace>
  <inkml:trace contextRef="#ctx0" brushRef="#br0" timeOffset="19721.874">2732 858 18284 0 0,'0'0'615'0'0,"0"0"-107"0"0,0 0 257 0 0,0 0 336 0 0,0 0 131 0 0,0 0-81 0 0,0 0-282 0 0,0 0-314 0 0,0 0-223 0 0,0 0-121 0 0,0 0-86 0 0,0 0-51 0 0,0 0-17 0 0,-1 31-28 0 0,-3 96-19 0 0,-5-71-941 0 0,8-55 552 0 0,0 1-1894 0 0,-1-2-6550 0 0,0 0-3393 0 0</inkml:trace>
  <inkml:trace contextRef="#ctx0" brushRef="#br0" timeOffset="19870.091">2734 449 21213 0 0,'0'0'1348'0'0,"0"0"-268"0"0,0 0-180 0 0,0 0-78 0 0,0 0-125 0 0,0 0-231 0 0,0 0-274 0 0,0 0-234 0 0,0 0-143 0 0,0 0-24 0 0,0 0 50 0 0,0 0 26 0 0,0 8-46 0 0,7 77-1934 0 0,-1-60-723 0 0,-3-7-3189 0 0,-1-3-5851 0 0</inkml:trace>
  <inkml:trace contextRef="#ctx0" brushRef="#br0" timeOffset="20365.939">2841 1060 6721 0 0,'0'0'2493'0'0,"0"0"-1097"0"0,0 0-179 0 0,0 0 299 0 0,0 0 214 0 0,0 0 9 0 0,0 0-234 0 0,0 0-251 0 0,0 0-133 0 0,0 0-87 0 0,0 0-79 0 0,0 0-180 0 0,0 0-170 0 0,13-11-109 0 0,42-35-76 0 0,29-47 1197 0 0,-18 0-955 0 0,-65 93-677 0 0,-1 0 0 0 0,0-1 0 0 0,1 1 0 0 0,-1 0 0 0 0,1-1 0 0 0,-1 1 0 0 0,0 0 0 0 0,1-1 0 0 0,-1 1 0 0 0,1 0 0 0 0,-1 0 0 0 0,1-1 0 0 0,-1 1 0 0 0,1 0 0 0 0,-1 0 0 0 0,1 0-1 0 0,-1 0 1 0 0,1-1 0 0 0,-1 1 0 0 0,1 0 0 0 0,-1 0 0 0 0,1 0 0 0 0,-1 0 0 0 0,1 0 0 0 0,-1 1 0 0 0,1-1 0 0 0,-1 0 0 0 0,1 0 0 0 0,-1 0 0 0 0,1 0 0 0 0,-1 1 0 0 0,1-1 0 0 0,-1 0-1 0 0,1 0 1 0 0,-1 1 0 0 0,1-1 0 0 0,-1 0 0 0 0,0 1 0 0 0,1-1 0 0 0,-1 0 0 0 0,0 1 0 0 0,1-1 0 0 0,-1 1 0 0 0,0-1 0 0 0,1 0 0 0 0,-1 1 0 0 0,0-1 0 0 0,0 1 0 0 0,0-1-1 0 0,1 1 1 0 0,-1-1 0 0 0,0 1 0 0 0,0-1 0 0 0,0 1 0 0 0,0-1 0 0 0,0 1 0 0 0,0-1 0 0 0,0 1 0 0 0,0-1 0 0 0,0 1 0 0 0,0-1 0 0 0,0 1 15 0 0,11 43 57 0 0,-10-38-91 0 0,-1-2 68 0 0,1 0 0 0 0,0 0 0 0 0,0 0 0 0 0,0-1 0 0 0,1 1-1 0 0,-1 0 1 0 0,1-1 0 0 0,0 1 0 0 0,0-1 0 0 0,0 1 0 0 0,1-1 0 0 0,-1 0 0 0 0,1 0 0 0 0,-1 0 0 0 0,1 0 0 0 0,0-1 0 0 0,0 1 0 0 0,0-1 0 0 0,1 0 0 0 0,-1 0 0 0 0,1 0 0 0 0,-1 0 0 0 0,1 0 0 0 0,-1-1 0 0 0,1 1 0 0 0,0-1 0 0 0,0 0 0 0 0,0 0 0 0 0,0-1 0 0 0,0 1 0 0 0,0-1 0 0 0,0 0 0 0 0,0 0 0 0 0,0 0 0 0 0,0-1 0 0 0,-1 1 0 0 0,1-1 0 0 0,0 0 0 0 0,0 0 0 0 0,0 0 0 0 0,0-1 0 0 0,-1 1 0 0 0,1-1 0 0 0,-1 0 0 0 0,1 0 0 0 0,2-2-34 0 0,1-1 120 0 0,0-1 0 0 0,0 1 0 0 0,0-1 0 0 0,-1-1 0 0 0,0 1 0 0 0,0-1 0 0 0,-1 0 1 0 0,0-1-1 0 0,0 1 0 0 0,-1-1 0 0 0,1 0 0 0 0,-2 0 0 0 0,1 0 0 0 0,-1-1 0 0 0,1-4-120 0 0,23-98-130 0 0,-45 108-5178 0 0,13 3-345 0 0,-2 0-6821 0 0</inkml:trace>
  <inkml:trace contextRef="#ctx0" brushRef="#br0" timeOffset="21418.935">3743 641 6369 0 0,'0'0'2965'0'0,"0"0"-1058"0"0,0 0-435 0 0,0 0 19 0 0,0 0 43 0 0,0 0-66 0 0,0 0-219 0 0,0 0-320 0 0,0 0-229 0 0,0 0-150 0 0,0 0-106 0 0,0 0-49 0 0,-20 14-31 0 0,-62 45-42 0 0,33 1 448 0 0,42-44-644 0 0,2 0 0 0 0,-1 0 0 0 0,2 0 0 0 0,0 1 0 0 0,1 0 0 0 0,1 0 0 0 0,0 0 0 0 0,1 0 0 0 0,1 0 0 0 0,1 0 0 0 0,0 0 0 0 0,2 3-126 0 0,-3-14 46 0 0,1 0 0 0 0,0 0-1 0 0,1-1 1 0 0,-1 1-1 0 0,1 0 1 0 0,0-1 0 0 0,1 1-1 0 0,-1-1 1 0 0,1 0 0 0 0,0 0-1 0 0,0 0 1 0 0,0 0 0 0 0,1-1-1 0 0,0 1 1 0 0,0-1 0 0 0,0 0-1 0 0,1 0 1 0 0,-1 0 0 0 0,1 0-1 0 0,0-1 1 0 0,0 0-1 0 0,0 0 1 0 0,0 0 0 0 0,0-1-1 0 0,1 0 1 0 0,-1 0 0 0 0,1 0-1 0 0,2 0-45 0 0,5 1 155 0 0,0 0-1 0 0,-1-1 0 0 0,1-1 0 0 0,0 0 0 0 0,0 0 1 0 0,0-1-1 0 0,0-1 0 0 0,0 0 0 0 0,0-1 0 0 0,0-1 1 0 0,0 0-1 0 0,5-2-154 0 0,-6 2 78 0 0,0 0 1 0 0,0 0 0 0 0,-1-1-1 0 0,1-1 1 0 0,-1 0-1 0 0,0-1 1 0 0,0 0 0 0 0,-1 0-1 0 0,0-1 1 0 0,0-1-1 0 0,0 1 1 0 0,-1-2 0 0 0,0 1-1 0 0,-1-1 1 0 0,0-1-1 0 0,0 1 1 0 0,-1-1-1 0 0,0-1 1 0 0,-1 1 0 0 0,0-1-1 0 0,-1 0 1 0 0,0-1-1 0 0,-1 1 1 0 0,0-1 0 0 0,-1 0-1 0 0,0 0 1 0 0,1-11-79 0 0,-3 16-26 0 0,-1 0 0 0 0,0 0 0 0 0,0 0 0 0 0,-1 0 0 0 0,0 0-1 0 0,0 0 1 0 0,0 0 0 0 0,-1 0 0 0 0,0 1 0 0 0,0-1 0 0 0,-1 0 0 0 0,0 1 0 0 0,0 0 0 0 0,-1 0 0 0 0,1 0 0 0 0,-1 0 0 0 0,-1 0 0 0 0,1 1 0 0 0,-1 0 0 0 0,0 0 0 0 0,0 0 0 0 0,0 0 0 0 0,-1 1 0 0 0,1 0 0 0 0,-3-1 26 0 0,0 0-243 0 0,-1 1-1 0 0,0 0 1 0 0,0 0 0 0 0,0 1-1 0 0,0 0 1 0 0,-1 1-1 0 0,1 0 1 0 0,-1 0 0 0 0,1 1-1 0 0,-1 0 1 0 0,1 1 0 0 0,-1 0-1 0 0,0 1 1 0 0,1 0 0 0 0,-1 0-1 0 0,1 1 1 0 0,-4 1 243 0 0,-43 14-4881 0 0,3 6-4590 0 0,33-12-1081 0 0</inkml:trace>
  <inkml:trace contextRef="#ctx0" brushRef="#br0" timeOffset="21888.02">3514 917 9370 0 0,'0'0'2337'0'0,"0"0"-288"0"0,0 0-72 0 0,0 0-52 0 0,0 0-159 0 0,0 0-287 0 0,0 0-308 0 0,0 0-263 0 0,0 0-220 0 0,0 0-137 0 0,0 0-71 0 0,0 0-77 0 0,0 0-43 0 0,19-6-36 0 0,121-40 507 0 0,-2 32-254 0 0,-133 15-563 0 0,-1 0 0 0 0,1 0 0 0 0,0 1 0 0 0,-1 0 0 0 0,1 0 0 0 0,-1 0 0 0 0,1 1 0 0 0,-1 0 0 0 0,0-1 0 0 0,0 1 0 0 0,-1 1 0 0 0,1-1 0 0 0,0 0 0 0 0,-1 1 0 0 0,0 0 0 0 0,1 2-14 0 0,18 15 254 0 0,30 15 783 0 0,35-36 991 0 0,-52-4-1939 0 0,-34 4-110 0 0,-1 0 15 0 0,0 0-31 0 0,0 0 41 0 0,0 0 8 0 0,0 0-43 0 0,0 0-17 0 0,0 0-12 0 0,0 0-37 0 0,0 0-61 0 0,-8-5-2265 0 0,3 2-5278 0 0,3 0-2735 0 0</inkml:trace>
  <inkml:trace contextRef="#ctx0" brushRef="#br0" timeOffset="22503.965">4146 361 8522 0 0,'0'0'2711'0'0,"0"0"-221"0"0,0 0-188 0 0,0 0-263 0 0,0 0-371 0 0,0 0-352 0 0,0 0-341 0 0,0 0-264 0 0,0 0-155 0 0,0 0-114 0 0,0 0-101 0 0,0 0-46 0 0,0 0 73 0 0,3 5 72 0 0,143 190 3055 0 0,-136-178-3430 0 0,-1 1 0 0 0,0 0-1 0 0,-2 1 1 0 0,0 0-1 0 0,-1 0 1 0 0,-1 0-1 0 0,0 1 1 0 0,-2-1 0 0 0,0 1-1 0 0,-2 0 1 0 0,0 0-1 0 0,-1 2-64 0 0,0-6 19 0 0,-1 0 0 0 0,-1 1 0 0 0,0-1-1 0 0,-1 0 1 0 0,-1 0 0 0 0,0-1 0 0 0,-1 1 0 0 0,-1-1-1 0 0,0 0 1 0 0,-2 0 0 0 0,1-1 0 0 0,-9 12-19 0 0,-3 0 19 0 0,-1 0 1 0 0,-1-1-1 0 0,-1-1 1 0 0,-1-1-1 0 0,-1-1 1 0 0,-23 15-20 0 0,-7 5 64 0 0,51-59-3364 0 0,2 1-5404 0 0,1 15-15 0 0</inkml:trace>
  <inkml:trace contextRef="#ctx0" brushRef="#br0" timeOffset="47389.875">4812 622 0 0 0,'0'0'207'0'0,"0"0"496"0"0,0 0 71 0 0,0 0-55 0 0,0 0 8 0 0,0 0 64 0 0,0 0 141 0 0,6 0 198 0 0,17-3 175 0 0,-17 3 121 0 0,-6 0 6 0 0,0 0-96 0 0,0 0-165 0 0,0 0-136 0 0,-3-1 6165 0 0,-5 2-3661 0 0,-41 17-3169 0 0,38-11-327 0 0,1 0-1 0 0,0 0 0 0 0,0 1 0 0 0,0 0 0 0 0,1 1 1 0 0,1 0-1 0 0,-1 0 0 0 0,2 1 0 0 0,-1 0 0 0 0,1 1 1 0 0,1-1-1 0 0,0 1 0 0 0,0 1 0 0 0,-1 5-42 0 0,0-4 26 0 0,1 0 0 0 0,0 0-1 0 0,1 1 1 0 0,1 0 0 0 0,0 0 0 0 0,1 0 0 0 0,1 0-1 0 0,0 1 1 0 0,0-1 0 0 0,2 1 0 0 0,0-1 0 0 0,2 12-27 0 0,0-17 26 0 0,1 0-1 0 0,1-1 0 0 0,0 1 0 0 0,0-1 0 0 0,0 0 0 0 0,1 0 0 0 0,0-1 0 0 0,1 0 0 0 0,0 1 0 0 0,0-2 0 0 0,0 1 0 0 0,1-1 0 0 0,0 0 0 0 0,0 0 0 0 0,1-1 0 0 0,0 0 0 0 0,-1 0 1 0 0,2-1-1 0 0,-1 0 0 0 0,0 0 0 0 0,1-1 0 0 0,0 0 0 0 0,0-1 0 0 0,0 0 0 0 0,5 1-24 0 0,0-1 87 0 0,1 1-1 0 0,0-2 1 0 0,-1 0 0 0 0,1-1-1 0 0,0-1 1 0 0,-1 0 0 0 0,1 0-1 0 0,0-2 1 0 0,-1 0 0 0 0,0-1-1 0 0,0 0 1 0 0,0-1 0 0 0,0 0 0 0 0,-1-1-1 0 0,1-1 1 0 0,-2 0 0 0 0,1-1-1 0 0,-1 0 1 0 0,0-1 0 0 0,3-4-87 0 0,1-1 93 0 0,-1-2-1 0 0,-1 0 1 0 0,0-1 0 0 0,-1-1 0 0 0,-1 1 0 0 0,0-2 0 0 0,-2 0-1 0 0,1-3-92 0 0,-2 2 22 0 0,-2 1-1 0 0,-1-1 0 0 0,0 1 0 0 0,-1-2 1 0 0,-1 1-1 0 0,-1 0 0 0 0,-1-1 0 0 0,-1 0 0 0 0,-1 1 1 0 0,-2-18-22 0 0,2 34-27 0 0,-1 0 0 0 0,0-1 1 0 0,0 1-1 0 0,0 0 0 0 0,0 0 1 0 0,-1-1-1 0 0,0 1 0 0 0,0 0 1 0 0,0 1-1 0 0,0-1 0 0 0,-1 0 1 0 0,1 1-1 0 0,-1-1 0 0 0,0 1 1 0 0,0 0-1 0 0,0 0 0 0 0,0 0 1 0 0,-1 0-1 0 0,1 0 0 0 0,-1 1 1 0 0,0-1-1 0 0,0 1 0 0 0,0 0 1 0 0,0 1-1 0 0,0-1 0 0 0,0 1 1 0 0,0-1-1 0 0,-1 1 0 0 0,1 0 1 0 0,0 1-1 0 0,-1-1 0 0 0,1 1 1 0 0,-1 0-1 0 0,0 0 27 0 0,-12 0-161 0 0,1 0 1 0 0,-1 1-1 0 0,1 1 1 0 0,0 0-1 0 0,-1 2 1 0 0,1 0-1 0 0,0 0 0 0 0,-9 5 161 0 0,-95 50-3269 0 0,83-35-612 0 0,2 1-3861 0 0,15-12-4066 0 0</inkml:trace>
  <inkml:trace contextRef="#ctx0" brushRef="#br0" timeOffset="47925.062">4637 954 3921 0 0,'0'0'3107'0'0,"0"0"-530"0"0,0 0-243 0 0,0 0-67 0 0,0 0-195 0 0,0 0-263 0 0,0 0-272 0 0,0 0-263 0 0,0 0-246 0 0,0 0-188 0 0,0 0-137 0 0,0 0-102 0 0,0 0-80 0 0,-3-1 1024 0 0,88-69 22 0 0,-36 42-1209 0 0,88-35 140 0 0,-64 52-430 0 0,-70 12-51 0 0,1 0 0 0 0,-1 0-1 0 0,0 1 1 0 0,0-1 0 0 0,1 1-1 0 0,-1 0 1 0 0,0 0 0 0 0,-1 0-1 0 0,1 1 1 0 0,0-1 0 0 0,-1 1-1 0 0,1-1 1 0 0,-1 1 0 0 0,0 0-1 0 0,0 0 1 0 0,0 0-1 0 0,0 0 1 0 0,0 0 0 0 0,-1 0-1 0 0,1 1 1 0 0,-1-1 0 0 0,0 0-1 0 0,0 1 1 0 0,0 0-17 0 0,26 43 179 0 0,-23-43-154 0 0,0-1 0 0 0,-1 0 0 0 0,1 0 0 0 0,1 0 0 0 0,-1-1 0 0 0,0 1 0 0 0,1-1 0 0 0,-1 0 0 0 0,1 0-1 0 0,0-1 1 0 0,-1 1 0 0 0,1-1 0 0 0,0 0 0 0 0,0-1 0 0 0,0 1 0 0 0,1-1-25 0 0,25 4-970 0 0,-31-34-5451 0 0,0 21 1004 0 0,0 4-6299 0 0</inkml:trace>
  <inkml:trace contextRef="#ctx0" brushRef="#br0" timeOffset="48479.788">5050 214 9930 0 0,'0'0'2035'0'0,"0"0"-209"0"0,0 0-47 0 0,0 0-49 0 0,0 0-133 0 0,0 0-306 0 0,0 0-318 0 0,0 0-236 0 0,0 0-173 0 0,0 0-37 0 0,0 0-28 0 0,0 0 1 0 0,0 0-13 0 0,-4 2-63 0 0,-80 65 1436 0 0,145-128-609 0 0,-128 74 567 0 0,61-15-1654 0 0,12-5-2527 0 0,0 3-5186 0 0,-3 3-4961 0 0</inkml:trace>
  <inkml:trace contextRef="#ctx0" brushRef="#br0" timeOffset="64617.742">781 19 3833 0 0,'0'0'2194'0'0,"0"0"-677"0"0,0 0-47 0 0,0 0 192 0 0,0 0 117 0 0,0 0-98 0 0,0 0-238 0 0,0 0-268 0 0,0 0-211 0 0,0 0-166 0 0,0 0-105 0 0,-23-4-75 0 0,-69-8-82 0 0,39 9 2963 0 0,27 63-2784 0 0,13 4-496 0 0,3 0 0 0 0,2 0 1 0 0,3 1-1 0 0,4 0 0 0 0,1 0 0 0 0,4-1 0 0 0,5 19-219 0 0,3 297 300 0 0,-13-271-251 0 0,-2 129 507 0 0,-17-175-78 0 0,16-37 973 0 0,28-26-1203 0 0,107-18 449 0 0,-85 18-1123 0 0,-47 10-5978 0 0,0-5-6094 0 0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17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302 280 2569 0 0,'0'0'1624'0'0,"0"0"59"0"0,0 0 144 0 0,0 0 161 0 0,0 0 69 0 0,0 0-153 0 0,0 0-267 0 0,0 0-282 0 0,0 0-207 0 0,0 0-155 0 0,0 0-82 0 0,0 0-75 0 0,-5-1-85 0 0,2 0-516 0 0,-1 0-1 0 0,0 0 1 0 0,0 1-1 0 0,1-1 1 0 0,-1 1 0 0 0,0 0-1 0 0,0 0 1 0 0,1 0-1 0 0,-1 1 1 0 0,0-1-1 0 0,0 1 1 0 0,1 0 0 0 0,-1 0-1 0 0,1 0 1 0 0,-1 1-1 0 0,1-1 1 0 0,-1 1-1 0 0,-2 1-234 0 0,-9 11 175 0 0,0 0-1 0 0,1 1 0 0 0,0 0 0 0 0,1 1 1 0 0,1 0-1 0 0,1 1 0 0 0,0 1 0 0 0,1 0 0 0 0,1 0 1 0 0,1 1-1 0 0,1 0 0 0 0,0 0 0 0 0,-1 8-174 0 0,-4 5 157 0 0,0 2-26 0 0,0 2 0 0 0,3 0-1 0 0,1 0 1 0 0,1 0 0 0 0,2 1-1 0 0,2 0 1 0 0,1 0 0 0 0,2 0 0 0 0,3 22-131 0 0,-2-46 65 0 0,0-1 1 0 0,1 0 0 0 0,1-1-1 0 0,-1 1 1 0 0,2 0 0 0 0,0-1 0 0 0,0 0-1 0 0,1 1 1 0 0,0-2 0 0 0,1 1 0 0 0,0-1-1 0 0,1 0 1 0 0,0 0 0 0 0,1 0-1 0 0,0-1 1 0 0,0-1 0 0 0,1 1 0 0 0,0-1-1 0 0,0-1 1 0 0,1 0 0 0 0,6 4-66 0 0,49 6 671 0 0,-76-17-1816 0 0,2-5-304 0 0,2 0-1202 0 0,3 1-3439 0 0,2 0-6512 0 0</inkml:trace>
  <inkml:trace contextRef="#ctx0" brushRef="#br0" timeOffset="540.055">597 593 8122 0 0,'0'0'2144'0'0,"0"0"-171"0"0,0 0-86 0 0,0 0-22 0 0,0 0-123 0 0,0 0-258 0 0,0 0-301 0 0,0 0-289 0 0,0 0-186 0 0,0 0-92 0 0,0 0-101 0 0,0 0-92 0 0,-23 14-69 0 0,-68 43-69 0 0,54-18 80 0 0,35-30-282 0 0,-5 9 66 0 0,2 1 1 0 0,0-1 0 0 0,2 1-1 0 0,0 1 1 0 0,1-1 0 0 0,0 0-1 0 0,2 0 1 0 0,1 16-150 0 0,0-29 7 0 0,0 0-1 0 0,0 0 1 0 0,0 1-1 0 0,1-1 1 0 0,0 0-1 0 0,0-1 1 0 0,1 1-1 0 0,-1 0 0 0 0,1-1 1 0 0,1 1-1 0 0,-1-1 1 0 0,1 0-1 0 0,-1 0 1 0 0,2 0-1 0 0,-1 0 1 0 0,0-1-1 0 0,1 0 1 0 0,0 0-1 0 0,0 0 1 0 0,0 0-1 0 0,2 0-6 0 0,-3-3-78 0 0,1 0 0 0 0,0-1 0 0 0,-1 1-1 0 0,1-1 1 0 0,0 0 0 0 0,-1 0 0 0 0,1 0 0 0 0,0-1-1 0 0,-1 0 1 0 0,1 0 0 0 0,-1 0 0 0 0,1 0-1 0 0,-1-1 1 0 0,0 0 0 0 0,1 0 0 0 0,-1 0 0 0 0,4-2 78 0 0,52-45-5445 0 0,-38 30-1640 0 0,-11 10-3944 0 0</inkml:trace>
  <inkml:trace contextRef="#ctx0" brushRef="#br0" timeOffset="819.153">772 766 6089 0 0,'0'0'2427'0'0,"0"0"-393"0"0,0 0-183 0 0,0 0-77 0 0,0 0-116 0 0,0 0-186 0 0,0 0-298 0 0,0 0-237 0 0,0 0-170 0 0,0 0-130 0 0,-14 32-100 0 0,-39 98-83 0 0,52-129-437 0 0,0-1-1 0 0,0 1 0 0 0,0 0 1 0 0,0 0-1 0 0,0 0 0 0 0,0 0 1 0 0,0 0-1 0 0,0 0 0 0 0,1 0 1 0 0,-1 0-1 0 0,0 1 0 0 0,1-1 1 0 0,-1 0-1 0 0,1 0 1 0 0,-1 1-1 0 0,1-1 0 0 0,0 0 1 0 0,-1 1-1 0 0,1-1 0 0 0,0 0 1 0 0,0 1-1 0 0,0-1 0 0 0,0 0 1 0 0,0 1-1 0 0,0-1 0 0 0,1 0 1 0 0,-1 0-1 0 0,0 1 0 0 0,1-1 1 0 0,-1 0-1 0 0,1 1 0 0 0,-1-1 1 0 0,1 0-1 0 0,-1 0 0 0 0,1 0 1 0 0,0 0-1 0 0,0 0 0 0 0,0 1 1 0 0,-1-2-1 0 0,1 1 0 0 0,0 0 1 0 0,1 0-17 0 0,2 2 135 0 0,4 2-2 0 0,-1-1 1 0 0,1 1-1 0 0,0-2 1 0 0,0 1-1 0 0,0-1 0 0 0,1 0 1 0 0,-1-1-1 0 0,1 0 1 0 0,0 0-1 0 0,-1-1 0 0 0,1 0 1 0 0,0 0-1 0 0,0-1 1 0 0,-1-1-1 0 0,1 1 1 0 0,0-1-1 0 0,0-1 0 0 0,-1 1 1 0 0,1-2-1 0 0,-1 1 1 0 0,1-1-1 0 0,-1 0 0 0 0,0-1 1 0 0,4-2-134 0 0,-3 2 77 0 0,0-1 0 0 0,0 0 1 0 0,-1 0-1 0 0,1-1 0 0 0,-1 0 0 0 0,-1 0 0 0 0,1-1 1 0 0,-1 0-1 0 0,0 0 0 0 0,-1 0 0 0 0,0-1 1 0 0,0 0-1 0 0,-1-1 0 0 0,0 1 0 0 0,0-1 1 0 0,-1 0-1 0 0,0 0 0 0 0,0-1 0 0 0,-1 1 1 0 0,0-1-1 0 0,-1 1 0 0 0,0-1 0 0 0,0-7-77 0 0,-2 12-11 0 0,0 0 0 0 0,0 0 0 0 0,0-1 0 0 0,0 1 0 0 0,-1 0-1 0 0,0 0 1 0 0,0 0 0 0 0,-1 0 0 0 0,1 0 0 0 0,-1 0 0 0 0,0 0 0 0 0,0 1 0 0 0,-1-1-1 0 0,1 1 1 0 0,-1-1 0 0 0,0 1 0 0 0,0 0 0 0 0,-1 0 0 0 0,1 0 0 0 0,-1 1 0 0 0,0-1-1 0 0,0 1 1 0 0,0 0 0 0 0,0 0 0 0 0,-1 0 0 0 0,1 0 0 0 0,-1 1 0 0 0,1 0 0 0 0,-5-1 11 0 0,-89-4-1756 0 0,36 23-5841 0 0,46-8-4066 0 0</inkml:trace>
  <inkml:trace contextRef="#ctx0" brushRef="#br0" timeOffset="1339.905">1427 689 6785 0 0,'0'0'3201'0'0,"0"0"-668"0"0,0 0-284 0 0,0 0-127 0 0,0 0-316 0 0,0 0-428 0 0,0 0-404 0 0,0 0-339 0 0,0 0-205 0 0,0 0-98 0 0,0 0-80 0 0,0 0-35 0 0,-7-1-19 0 0,-2 0-107 0 0,0 1 1 0 0,-1 0 0 0 0,1 0 0 0 0,0 1 0 0 0,-1 0 0 0 0,1 1 0 0 0,0 0 0 0 0,0 0 0 0 0,0 1-1 0 0,-6 3-91 0 0,-89 48 767 0 0,96-24-756 0 0,84 10 337 0 0,-33-24-283 0 0,-30-10-31 0 0,-9-5-9 0 0,1 0 0 0 0,0 1 1 0 0,-1 0-1 0 0,1 0 0 0 0,-1 0 0 0 0,0 1 1 0 0,1-1-1 0 0,-1 1 0 0 0,0 0 0 0 0,-1 0 1 0 0,1 0-1 0 0,0 1 0 0 0,-1-1 0 0 0,0 1 0 0 0,0 0 1 0 0,0 0-1 0 0,0 0 0 0 0,-1 0 0 0 0,1 0 1 0 0,-1 1-1 0 0,0-1 0 0 0,-1 1 0 0 0,1-1 1 0 0,-1 1-1 0 0,0 0 0 0 0,0 0 0 0 0,1 4-25 0 0,-5-3 51 0 0,1 0 0 0 0,-1 0-1 0 0,1 0 1 0 0,-1-1 0 0 0,-1 0 0 0 0,1 1-1 0 0,-1-1 1 0 0,0-1 0 0 0,0 1 0 0 0,-1 0-1 0 0,1-1 1 0 0,-1 0 0 0 0,0 0-1 0 0,0-1 1 0 0,0 1 0 0 0,-1-1 0 0 0,1 0-1 0 0,-1 0 1 0 0,0-1 0 0 0,0 0 0 0 0,0 0-1 0 0,-3 1-50 0 0,0 1 11 0 0,-10 4-41 0 0,-1 0 0 0 0,1-2 1 0 0,-1 0-1 0 0,-1-1 0 0 0,1-1 0 0 0,-1-1 0 0 0,0-1 0 0 0,-10 0 30 0 0,31-32-2852 0 0,31-2-3236 0 0,-19 22-691 0 0,-2 1-4326 0 0</inkml:trace>
  <inkml:trace contextRef="#ctx0" brushRef="#br0" timeOffset="5052.341">1906 623 1856 0 0,'0'0'653'0'0,"0"0"-213"0"0,0 0 118 0 0,0 0 363 0 0,0 0 359 0 0,0 0 154 0 0,0 0-85 0 0,0 0-178 0 0,0 0-193 0 0,0 0-116 0 0,0 0-28 0 0,18-8 2649 0 0,-9-2 3858 0 0,-24 15-5878 0 0,-28 16-1801 0 0,28-8 389 0 0,0 1 1 0 0,0 0-1 0 0,2 1 0 0 0,0 1 0 0 0,0 0 0 0 0,2 0 1 0 0,0 1-1 0 0,0 1 0 0 0,2 0 0 0 0,0 0 0 0 0,1 1 0 0 0,1 0 1 0 0,0 3-52 0 0,2 66 28 0 0,8-84-23 0 0,0 1 0 0 0,0 0 0 0 0,0-1 1 0 0,1 1-1 0 0,-1-1 0 0 0,1 0 0 0 0,0 0 1 0 0,0 0-1 0 0,1-1 0 0 0,-1 0 0 0 0,1 0 1 0 0,0 0-1 0 0,0 0 0 0 0,4 1-5 0 0,5 1 88 0 0,1 0-1 0 0,-1-1 1 0 0,1-1 0 0 0,-1-1-1 0 0,1 0 1 0 0,0-1 0 0 0,0 0-1 0 0,0-1 1 0 0,0-1 0 0 0,0 0 0 0 0,0-1-1 0 0,3-2-87 0 0,0 2 97 0 0,0-1-1 0 0,0-1 0 0 0,-1-1 0 0 0,1 0 1 0 0,-1-1-1 0 0,0-1 0 0 0,-1-1 1 0 0,1 0-1 0 0,-1-1 0 0 0,-1-1 1 0 0,0 0-1 0 0,0-2 0 0 0,-1 1 1 0 0,-1-2-1 0 0,0 1 0 0 0,-1-2 1 0 0,0 0-1 0 0,-1 0 0 0 0,0-1 0 0 0,-1 0 1 0 0,-1-1-1 0 0,-1 0 0 0 0,0-1-96 0 0,-5 10-15 0 0,0 1 1 0 0,-1-1-1 0 0,0 0 0 0 0,0 0 0 0 0,0 0 0 0 0,-1-1 0 0 0,0 1 0 0 0,-1 0 0 0 0,1-1 0 0 0,-1 1 0 0 0,-1 0 0 0 0,0 0 0 0 0,0-1 0 0 0,0 1 1 0 0,-1 0-1 0 0,0 0 0 0 0,0 0 0 0 0,-1 0 0 0 0,1 0 0 0 0,-2 1 0 0 0,1-1 0 0 0,-1 1 0 0 0,0 0 0 0 0,0 0 0 0 0,-1 0 0 0 0,1 1 1 0 0,-1-1-1 0 0,-1 1 0 0 0,1 1 0 0 0,-1-1 0 0 0,0 1 0 0 0,0-1 0 0 0,0 2 0 0 0,0-1 0 0 0,-1 1 0 0 0,1 0 0 0 0,-7-2 15 0 0,-4 1-265 0 0,0 2-1 0 0,0 0 1 0 0,0 1-1 0 0,0 0 1 0 0,0 2 0 0 0,0 0-1 0 0,0 0 1 0 0,-13 4 265 0 0,-75 24-7818 0 0,77-20-3887 0 0</inkml:trace>
  <inkml:trace contextRef="#ctx0" brushRef="#br0" timeOffset="5557.982">1607 844 5785 0 0,'0'0'3034'0'0,"0"0"-369"0"0,0 0-347 0 0,0 0-318 0 0,0 0-384 0 0,0 0-418 0 0,0 0-347 0 0,0 0-196 0 0,0 0-39 0 0,0 0 16 0 0,0 0-17 0 0,0 0-63 0 0,0 0-69 0 0,15-7-55 0 0,112-42 1044 0 0,-11 43-165 0 0,-19 44-983 0 0,20 1 560 0 0,-81-14-372 0 0,-36-25-505 0 0,11 0-246 0 0,99-44-6086 0 0,-93 37 1368 0 0,-5-1-6387 0 0</inkml:trace>
  <inkml:trace contextRef="#ctx0" brushRef="#br0" timeOffset="6012.313">2399 302 8746 0 0,'0'0'2507'0'0,"0"0"-437"0"0,0 0-243 0 0,0 0-104 0 0,0 0-143 0 0,0 0-306 0 0,0 0-387 0 0,0 0-331 0 0,0 0-237 0 0,0 0-81 0 0,0 0 48 0 0,0 0 84 0 0,0 0 73 0 0,6 7 53 0 0,91 112 2014 0 0,-90-107-2307 0 0,3 4-31 0 0,0-1 1 0 0,-2 1-1 0 0,0 1 0 0 0,0 0 1 0 0,-2 0-1 0 0,0 0 0 0 0,-1 1 1 0 0,-1 0-1 0 0,2 14-172 0 0,-3-4 45 0 0,-1 0 0 0 0,-1-1 1 0 0,-2 1-1 0 0,0 0 0 0 0,-2 0 0 0 0,-1-1 0 0 0,-1 0 1 0 0,-2 0-1 0 0,0 0 0 0 0,-5 6-45 0 0,6-15-2 0 0,-2-1-1 0 0,0 0 1 0 0,-1-1 0 0 0,0 0-1 0 0,-1 0 1 0 0,-1-1-1 0 0,-1 0 1 0 0,0-1 0 0 0,-1-1-1 0 0,0 0 1 0 0,-1 0 0 0 0,-1-1-1 0 0,-3 1 3 0 0,8-6-209 0 0,-1 0-1 0 0,-1-1 1 0 0,0 0-1 0 0,1 0 1 0 0,-2-2-1 0 0,1 1 1 0 0,0-2-1 0 0,-13 3 210 0 0,-32-8-9981 0 0,50 1-1680 0 0</inkml:trace>
  <inkml:trace contextRef="#ctx0" brushRef="#br0" timeOffset="6619.989">3016 523 5505 0 0,'0'0'1689'0'0,"0"0"-252"0"0,0 0-15 0 0,0 0 101 0 0,0 0-31 0 0,0 0-102 0 0,0 0-199 0 0,0 0-258 0 0,0 0-154 0 0,0 0-112 0 0,0 0-96 0 0,-32 24-77 0 0,-99 76-49 0 0,76-45 106 0 0,48-42-434 0 0,1-3-34 0 0,1 0-1 0 0,0 1 1 0 0,0-1 0 0 0,1 1 0 0 0,0 0 0 0 0,1 0 0 0 0,1 1-1 0 0,-1-1 1 0 0,2 1 0 0 0,0-1 0 0 0,0 1 0 0 0,1-1 0 0 0,0 1 0 0 0,1 0-1 0 0,0-1 1 0 0,2 6-83 0 0,-1-12 74 0 0,0 0 0 0 0,0 0 0 0 0,0 0 0 0 0,1 0 0 0 0,0 0 0 0 0,0 0 0 0 0,0-1 0 0 0,0 0 0 0 0,1 1 0 0 0,0-1 0 0 0,0-1 0 0 0,0 1 0 0 0,0 0 0 0 0,0-1 0 0 0,1 0 0 0 0,0 0 0 0 0,-1 0 0 0 0,1-1 0 0 0,0 0 0 0 0,0 0 1 0 0,1 0-1 0 0,-1 0 0 0 0,0-1 0 0 0,1 0 0 0 0,3 1-74 0 0,142 4 1990 0 0,64-42-40 0 0,-190 33-1781 0 0,0-1 0 0 0,1-2 0 0 0,-2 0 0 0 0,1-1 0 0 0,-1-2 0 0 0,0 0 0 0 0,16-10-169 0 0,-35 15 0 0 0,-1 0 1 0 0,1-1 0 0 0,-1 1-1 0 0,0-1 1 0 0,0 0-1 0 0,0 1 1 0 0,-1-2-1 0 0,0 1 1 0 0,0 0 0 0 0,0-1-1 0 0,-1 0 1 0 0,1 1-1 0 0,-1-1 1 0 0,-1 0 0 0 0,1 0-1 0 0,-1 0 1 0 0,0 0-1 0 0,0 0 1 0 0,-1-1-1 0 0,0 1 1 0 0,0 0 0 0 0,-1 0-1 0 0,1 0 1 0 0,-1 0-1 0 0,0 0 1 0 0,-1 0 0 0 0,0 0-1 0 0,0 0 1 0 0,0 0-1 0 0,0 1 1 0 0,-1-1 0 0 0,0 1-1 0 0,0-1 1 0 0,-1 1-1 0 0,0 0 1 0 0,1 0-1 0 0,-1 1 1 0 0,-1-1 0 0 0,1 1-1 0 0,-1 0 1 0 0,-3-2-1 0 0,-3-4-145 0 0,0 0 0 0 0,0 2 0 0 0,-1-1 0 0 0,0 1 0 0 0,0 1 1 0 0,-1 0-1 0 0,0 1 0 0 0,0 0 0 0 0,-1 1 0 0 0,0 1 0 0 0,1 0 0 0 0,-1 1 0 0 0,-1 0 1 0 0,1 1-1 0 0,0 1 0 0 0,-12 0 145 0 0,-83-2-7658 0 0,98 3 6323 0 0,-13 0-10514 0 0</inkml:trace>
  <inkml:trace contextRef="#ctx0" brushRef="#br0" timeOffset="7067.985">2734 748 5169 0 0,'0'0'2665'0'0,"0"0"-1182"0"0,0 0-403 0 0,0 0-27 0 0,0 0-26 0 0,0 0-6 0 0,0 0-48 0 0,0 0-69 0 0,0 0-61 0 0,0 0-15 0 0,0 0 6 0 0,0 0-17 0 0,0 0-25 0 0,-11 14-55 0 0,-32 44-65 0 0,42-58-621 0 0,1 1 1 0 0,-1 0 0 0 0,0 0-1 0 0,1-1 1 0 0,-1 1-1 0 0,0 0 1 0 0,1 0-1 0 0,-1 0 1 0 0,1 0 0 0 0,-1 0-1 0 0,1 0 1 0 0,0 0-1 0 0,-1 0 1 0 0,1 0 0 0 0,0 0-1 0 0,0 0 1 0 0,0 0-1 0 0,0 0 1 0 0,-1 0-1 0 0,1 0 1 0 0,1 0 0 0 0,-1 0-1 0 0,0 0 1 0 0,0 0-1 0 0,0 0 1 0 0,0 0 0 0 0,1 0-1 0 0,-1 0 1 0 0,0 0-1 0 0,1-1 1 0 0,-1 1-1 0 0,1 0 1 0 0,-1 0 0 0 0,1 0-1 0 0,0 0 1 0 0,-1 0-1 0 0,1-1 1 0 0,0 1 0 0 0,0 0-1 0 0,-1-1 1 0 0,1 1-1 0 0,0 0 1 0 0,0-1 0 0 0,0 1-1 0 0,0-1 1 0 0,0 1-1 0 0,-1-1 1 0 0,1 0-1 0 0,0 1 1 0 0,0-1 0 0 0,0 0-1 0 0,0 0 1 0 0,0 0-1 0 0,0 0 1 0 0,0 1 0 0 0,1-1-1 0 0,-1-1 1 0 0,0 1-1 0 0,0 0 1 0 0,0 0-1 0 0,0 0 1 0 0,0 0 0 0 0,0-1-1 0 0,-1 1 1 0 0,1 0-1 0 0,0-1 1 0 0,1 0-52 0 0,0 1 134 0 0,126-14 2217 0 0,211-96-411 0 0,-277 95-1649 0 0,-54 59-207 0 0,-10-37-77 0 0,1 1 0 0 0,1-1 0 0 0,-1 1 0 0 0,1-1 0 0 0,1 1 0 0 0,-1-1 0 0 0,1 1 1 0 0,1-1-1 0 0,-1 0 0 0 0,1 1 0 0 0,1-1 0 0 0,-1 0 0 0 0,1 0 0 0 0,0 0 0 0 0,1-1 0 0 0,-1 1 0 0 0,1-1 0 0 0,1 0 0 0 0,-1 0 0 0 0,1 0 0 0 0,0 0 0 0 0,1-1 0 0 0,-1 0 0 0 0,1 0 0 0 0,0 0 0 0 0,0-1 0 0 0,0 0 0 0 0,1 0 0 0 0,5 2-7 0 0,-3-4 4 0 0,0 1-1 0 0,1-2 0 0 0,-1 1 1 0 0,1-1-1 0 0,0-1 0 0 0,-1 1 1 0 0,1-2-1 0 0,-1 1 0 0 0,1-1 1 0 0,0-1-1 0 0,-1 0 0 0 0,0 0 1 0 0,1-1-1 0 0,7-3-3 0 0,0-21-1414 0 0,-19 16-2574 0 0,-4 2-4598 0 0,3 8-4086 0 0</inkml:trace>
  <inkml:trace contextRef="#ctx0" brushRef="#br0" timeOffset="7610.585">3130 174 12731 0 0,'0'0'2176'0'0,"0"0"-299"0"0,0 0-154 0 0,0 0-184 0 0,0 0-232 0 0,0 0-271 0 0,0 0-293 0 0,0 0-169 0 0,0 0-77 0 0,0 0-61 0 0,0 0-38 0 0,0 0-14 0 0,0 0-41 0 0,-3 2-44 0 0,-44 50 820 0 0,109-92 204 0 0,-61 40-1113 0 0,-1 0 25 0 0,0 0-23 0 0,-30 4 492 0 0,-57 36-512 0 0,107-41-2890 0 0,-10-1-1808 0 0,-1 2-7690 0 0</inkml:trace>
  <inkml:trace contextRef="#ctx0" brushRef="#br0" timeOffset="9886.094">3494 1 1832 0 0,'0'0'2169'0'0,"0"0"-389"0"0,0 0 39 0 0,0 0 175 0 0,0 0 119 0 0,0 0-52 0 0,0 0-242 0 0,0 0-362 0 0,0 0-372 0 0,0 0-305 0 0,0 0-228 0 0,0 0-147 0 0,0 0-105 0 0,-9 3 237 0 0,61 1 1178 0 0,267 17 1116 0 0,-294-10-2109 0 0,-25-10-570 0 0,-2 14 225 0 0,-11 42-186 0 0,3 1-1 0 0,2-1 1 0 0,3 1-1 0 0,2 1 1 0 0,5 49-191 0 0,-9 139 145 0 0,-26 115 256 0 0,22-227 294 0 0,4-131 1172 0 0,-128 14-1540 0 0,105-16-358 0 0,-63-11-457 0 0,85-8-1457 0 0,12 4-3810 0 0,0 6-6640 0 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5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35 298 496 0 0,'0'0'923'0'0,"0"0"-131"0"0,0 0-50 0 0,0 0 116 0 0,0 0 36 0 0,0 0-34 0 0,0 0-46 0 0,0 0-91 0 0,0 0-18 0 0,0 0-36 0 0,0 0-2 0 0,-4-2-16 0 0,-21-7 1483 0 0,23 7-2973 0 0,-1 0 12008 0 0,2 5-9961 0 0,1-2-1181 0 0,0-1 5 0 0,0 0 25 0 0,0 0-11 0 0,0 0 19 0 0,0 0 2 0 0,0 0-19 0 0,0 0 8 0 0,0 0 13 0 0,0 0 6 0 0,0 0 13 0 0,0 0 9 0 0,0 0-11 0 0,0 0 0 0 0,0 0 4 0 0,0 0 2 0 0,0 0-12 0 0,0 0-14 0 0,0 0-6 0 0,0 0-13 0 0,0 0 6 0 0,0 0-3 0 0,0 0-28 0 0,0 0-6 0 0,0 0-1 0 0,0 0-6 0 0,0 0 1 0 0,0 0 0 0 0,0 0-11 0 0,0 0 4 0 0,0 0-9 0 0,0 0 2 0 0,0 0 11 0 0,0 0-11 0 0,0 0 16 0 0,0 0-19 0 0,10 27-23 0 0,-1-9 59 0 0,0-1 0 0 0,0 0 0 0 0,2 0 0 0 0,0-1 0 0 0,1 0 0 0 0,0-1 0 0 0,2 0 1 0 0,-1-1-1 0 0,2-1 0 0 0,0 0 0 0 0,0-1 0 0 0,2-1 0 0 0,-1 0 0 0 0,1-1 0 0 0,0-1 0 0 0,1 0 0 0 0,14 4-29 0 0,-21-11 54 0 0,0 1-1 0 0,0-1 1 0 0,1-1-1 0 0,-1 0 1 0 0,0-1 0 0 0,1 0-1 0 0,-1-1 1 0 0,0 0-1 0 0,1-1 1 0 0,-1 0-1 0 0,0 0 1 0 0,0-1-1 0 0,0-1 1 0 0,-1 0-1 0 0,1 0 1 0 0,-1-1-1 0 0,0-1 1 0 0,0 0-1 0 0,-1 0 1 0 0,1-1-1 0 0,-1 0 1 0 0,-1 0-1 0 0,1-1 1 0 0,2-3-54 0 0,3-1 41 0 0,-1 0 0 0 0,0 0 0 0 0,-1-2 0 0 0,-1 1 0 0 0,0-1 0 0 0,0-1 0 0 0,-2 0 0 0 0,1 0 0 0 0,-2-1 0 0 0,0 0 0 0 0,-1-1 0 0 0,-1 1 0 0 0,-1-1 0 0 0,0-1 0 0 0,-1 1 0 0 0,-1-1 0 0 0,1-13-41 0 0,-4 16 22 0 0,2 9-20 0 0,-1 0 1 0 0,0 0 0 0 0,0 0-1 0 0,-1 0 1 0 0,0 0-1 0 0,0 0 1 0 0,0 0 0 0 0,-1 0-1 0 0,0 0 1 0 0,0 0-1 0 0,-1 0 1 0 0,1 1 0 0 0,-1-1-1 0 0,0 0 1 0 0,-1 1 0 0 0,1-1-1 0 0,-1 1 1 0 0,-1 0-1 0 0,1 0 1 0 0,0 0 0 0 0,-1 0-1 0 0,0 1 1 0 0,0-1-1 0 0,-1 1 1 0 0,1 0 0 0 0,-1 0-1 0 0,0 1 1 0 0,0-1 0 0 0,0 1-1 0 0,-2-1-2 0 0,-11-1-67 0 0,-1 1 0 0 0,1 0-1 0 0,0 1 1 0 0,-1 1 0 0 0,0 1-1 0 0,1 1 1 0 0,-1 0 0 0 0,0 1 0 0 0,1 1-1 0 0,-1 1 1 0 0,-6 2 67 0 0,-48 22-23 0 0,69-26 19 0 0,1 1 1 0 0,0 0-1 0 0,-1 0 0 0 0,1 0 0 0 0,0 0 0 0 0,0 1 0 0 0,0-1 0 0 0,1 1 0 0 0,-1 0 0 0 0,1 0 0 0 0,-1 0 1 0 0,1 0-1 0 0,0 0 0 0 0,0 0 0 0 0,0 1 0 0 0,1-1 0 0 0,-1 0 0 0 0,1 1 0 0 0,0 0 0 0 0,0-1 0 0 0,0 1 0 0 0,0 0 1 0 0,1-1-1 0 0,-1 1 0 0 0,1 0 0 0 0,0 0 0 0 0,0 0 0 0 0,0 1 4 0 0,2 19 30 0 0,1 0 1 0 0,1-1-1 0 0,1 1 0 0 0,1-1 1 0 0,1 0-1 0 0,2 4-30 0 0,23 90 134 0 0,-25-82-58 0 0,-2 1 1 0 0,-1-1-1 0 0,-2 1 0 0 0,-1-1 0 0 0,-2 1 1 0 0,-2-1-1 0 0,-1 1 0 0 0,-1-1 0 0 0,-2 0 1 0 0,-2-1-1 0 0,-7 16-76 0 0,8-30 47 0 0,-2-1 0 0 0,0 0 1 0 0,-1-1-1 0 0,-1 0 0 0 0,-1-1 0 0 0,0 0 1 0 0,-15 13-48 0 0,25-27-15 0 0,0-1 1 0 0,0 0 0 0 0,0 0 0 0 0,-1 0-1 0 0,1-1 1 0 0,0 1 0 0 0,-1-1-1 0 0,1 1 1 0 0,-1-1 0 0 0,0 0 0 0 0,1-1-1 0 0,-1 1 1 0 0,0-1 0 0 0,1 1-1 0 0,-1-1 1 0 0,0 0 0 0 0,0-1 0 0 0,1 1-1 0 0,-1-1 1 0 0,0 1 0 0 0,1-1 0 0 0,-1 0-1 0 0,1 0 1 0 0,-3-2 14 0 0,-49 5-6212 0 0,24 10-5069 0 0,26-11 972 0 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38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67 5969 0 0,'0'0'2466'0'0,"0"0"-922"0"0,0 0-318 0 0,0 0 112 0 0,0 0 193 0 0,0 0 93 0 0,0 0-164 0 0,0 0-301 0 0,0 0-312 0 0,0 0-237 0 0,0 0-130 0 0,-5 0-14 0 0,-16 0 20 0 0,16 0 14 0 0,5 0 13 0 0,0 0-39 0 0,0 0-47 0 0,24 0 2219 0 0,131-10-245 0 0,-18-17-1618 0 0,42-2-160 0 0,-148 29-499 0 0,-30 0-108 0 0,-1 0 4 0 0,0 0-27 0 0,0 0 22 0 0,0 0-3 0 0,0 0-19 0 0,0 0 9 0 0,0 0-9 0 0,0 0 0 0 0,0 0 21 0 0,0 0-36 0 0,0 0-14 0 0,0 0-26 0 0,0 0-53 0 0,0 0-38 0 0,-8 0-3059 0 0,3 0-4467 0 0,3 0-3853 0 0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38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9562 0 0,'0'0'2114'0'0,"0"0"-306"0"0,0 0-154 0 0,0 0 1 0 0,0 0-52 0 0,0 0-239 0 0,0 0-265 0 0,0 0-229 0 0,0 0-133 0 0,0 0-57 0 0,0 0 7 0 0,0 0-28 0 0,9 3-76 0 0,103 17 1618 0 0,41-20-603 0 0,-89-8-1292 0 0,11-7-177 0 0,-69 11-1312 0 0,-7 1-6044 0 0,1 3-2030 0 0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40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326 575 9994 0 0,'0'0'1604'0'0,"0"0"-314"0"0,0 0-88 0 0,0 0 122 0 0,0 0 59 0 0,0 0-99 0 0,0 0-262 0 0,0 0-266 0 0,0 0-204 0 0,0 0-141 0 0,0 0-59 0 0,-25 10-37 0 0,-79 32-25 0 0,54-5 140 0 0,43-26-320 0 0,-8 8 16 0 0,2 0 0 0 0,0 2 0 0 0,1-1-1 0 0,1 2 1 0 0,1-1 0 0 0,1 2-1 0 0,0-1 1 0 0,2 1 0 0 0,1 0-1 0 0,1 1 1 0 0,1-1 0 0 0,1 1-1 0 0,1 0 1 0 0,1 0 0 0 0,1 0 0 0 0,1 1-126 0 0,1-16 65 0 0,0 1 1 0 0,1-1 0 0 0,0-1 0 0 0,1 1 0 0 0,0 0-1 0 0,0-1 1 0 0,1 0 0 0 0,0 0 0 0 0,0 0 0 0 0,1-1-1 0 0,0 1 1 0 0,0-1 0 0 0,1-1 0 0 0,-1 1 0 0 0,2-1-1 0 0,-1 0 1 0 0,1-1 0 0 0,0 0 0 0 0,0 0 0 0 0,0-1-1 0 0,0 0 1 0 0,1 0 0 0 0,0-1 0 0 0,0 0 0 0 0,0 0 0 0 0,0-1-1 0 0,0-1 1 0 0,1 1 0 0 0,-1-1 0 0 0,0-1 0 0 0,1 0-1 0 0,2 0-65 0 0,3 0 140 0 0,1-1 0 0 0,-1 0 0 0 0,0-1-1 0 0,1 0 1 0 0,-1-1 0 0 0,0-1 0 0 0,0-1 0 0 0,-1 0-1 0 0,1-1 1 0 0,-1 0 0 0 0,7-5-140 0 0,1 0 86 0 0,0-1-1 0 0,-1-1 1 0 0,0-1-1 0 0,-1-1 1 0 0,-1-1 0 0 0,0-1-1 0 0,-1 0 1 0 0,-1-1 0 0 0,-1-1-1 0 0,-1-1 1 0 0,0 0-1 0 0,-1-1 1 0 0,-2 0 0 0 0,0-1-1 0 0,6-18-85 0 0,-15 29-7 0 0,-2 0 0 0 0,1 0 0 0 0,-2 0 0 0 0,1 0 0 0 0,-2-1 0 0 0,1 1 0 0 0,-2 0 0 0 0,1 0 0 0 0,-1 0 0 0 0,-1 0 0 0 0,0 0 0 0 0,-1 0 0 0 0,0 1-1 0 0,0 0 1 0 0,-1 0 0 0 0,-1 0 0 0 0,0 0 0 0 0,0 1 0 0 0,-1 0 0 0 0,0 0 0 0 0,0 0 0 0 0,-1 1 0 0 0,0 1 0 0 0,0-1 0 0 0,-1 1 0 0 0,0 0 0 0 0,0 1 0 0 0,-1 0 0 0 0,0 1 0 0 0,0 0 0 0 0,0 0 0 0 0,-1 1-1 0 0,1 1 1 0 0,-1 0 0 0 0,0 0 0 0 0,0 1 0 0 0,0 0 0 0 0,-4 0 7 0 0,-2 1-172 0 0,0 1-1 0 0,0 0 1 0 0,1 2 0 0 0,-1-1-1 0 0,0 2 1 0 0,1 0-1 0 0,-1 1 1 0 0,1 1-1 0 0,0 1 1 0 0,-14 6 172 0 0,-82 61-4361 0 0,92-54-368 0 0,3-7-6862 0 0</inkml:trace>
  <inkml:trace contextRef="#ctx0" brushRef="#br0" timeOffset="480.395">0 932 3081 0 0,'0'0'2313'0'0,"0"0"19"0"0,0 0 52 0 0,0 0-14 0 0,0 0-222 0 0,0 0-315 0 0,0 0-321 0 0,0 0-274 0 0,0 0-207 0 0,0 0-154 0 0,0 0-85 0 0,0 0-33 0 0,0 0 4 0 0,3 3 8 0 0,-1-2-675 0 0,0 0 0 0 0,0 0 0 0 0,0 0 1 0 0,0-1-1 0 0,0 1 0 0 0,0-1 0 0 0,1 1 0 0 0,-1-1 0 0 0,0 0 1 0 0,0 1-1 0 0,1-1 0 0 0,-1 0 0 0 0,0-1 0 0 0,0 1 0 0 0,1 0 1 0 0,-1-1-1 0 0,0 1 0 0 0,0-1 0 0 0,0 0 0 0 0,0 1 0 0 0,1-1 1 0 0,-1 0-1 0 0,0 0 0 0 0,-1-1 0 0 0,2 1-96 0 0,6-3 118 0 0,109-47 971 0 0,-114 49-1072 0 0,0 1 1 0 0,0 0-1 0 0,0-1 0 0 0,1 1 0 0 0,-1 1 0 0 0,1-1 1 0 0,-1 1-1 0 0,1-1 0 0 0,-1 1 0 0 0,0 1 0 0 0,1-1 1 0 0,-1 1-1 0 0,1-1 0 0 0,-1 1 0 0 0,0 1 0 0 0,1-1 0 0 0,-1 0 1 0 0,0 1-1 0 0,0 0 0 0 0,0 0 0 0 0,0 0 0 0 0,0 1 1 0 0,-1-1-1 0 0,1 1 0 0 0,-1 0 0 0 0,0 0 0 0 0,3 2-17 0 0,1 3 36 0 0,1-2-1 0 0,0 1 0 0 0,1-1 0 0 0,0 0 1 0 0,0-1-1 0 0,0 0 0 0 0,0 0 1 0 0,1-1-1 0 0,0 0 0 0 0,0-1 0 0 0,5 1-35 0 0,169 4 1219 0 0,-184-8-1189 0 0,0 0-9 0 0,0 0 0 0 0,0 0-29 0 0,0 0-13 0 0,0 0-12 0 0,0 0 19 0 0,0-34-5047 0 0,0 21-1184 0 0,0 8-4001 0 0</inkml:trace>
  <inkml:trace contextRef="#ctx0" brushRef="#br0" timeOffset="1579.726">381 233 8426 0 0,'0'0'3306'0'0,"0"0"-1126"0"0,0 0-551 0 0,0 0-50 0 0,0 0-70 0 0,0 0-187 0 0,0 0-286 0 0,0 0-256 0 0,0 0-202 0 0,0 0-97 0 0,0 0-62 0 0,0 0-55 0 0,0 0-65 0 0,-2 2-55 0 0,-47 50 1143 0 0,49-52-1361 0 0,0 0 0 0 0,0 1 1 0 0,1-1-1 0 0,-1 0 0 0 0,0 0 1 0 0,0 0-1 0 0,1 0 0 0 0,-1 0 1 0 0,0 0-1 0 0,0 0 0 0 0,0 0 0 0 0,1 1 1 0 0,-1-1-1 0 0,0 0 0 0 0,0 0 1 0 0,0 0-1 0 0,0 0 0 0 0,0 1 1 0 0,1-1-1 0 0,-1 0 0 0 0,0 0 0 0 0,0 0 1 0 0,0 1-1 0 0,0-1 0 0 0,0 0 1 0 0,0 0-1 0 0,0 0 0 0 0,0 1 1 0 0,0-1-1 0 0,0 0 0 0 0,1 0 0 0 0,-1 1 1 0 0,0-1-1 0 0,0 0 0 0 0,-1 0 1 0 0,1 1-1 0 0,0-1 0 0 0,0 0 1 0 0,0 0-1 0 0,0 0 0 0 0,0 1 0 0 0,0-1 1 0 0,0 0-1 0 0,0 0 0 0 0,0 0 1 0 0,0 1-27 0 0,10-2 214 0 0,-5 1-155 0 0,-1-1 1 0 0,0 0-1 0 0,0 0 0 0 0,0 0 1 0 0,0 0-1 0 0,0-1 0 0 0,0 1 1 0 0,-1-1-1 0 0,1 0 0 0 0,-1-1 1 0 0,1 1-1 0 0,-1 0 0 0 0,0-1 1 0 0,1 0-1 0 0,-1 0 0 0 0,-1 0 0 0 0,1 0 1 0 0,0 0-1 0 0,-1-1 0 0 0,0 1 1 0 0,1-1-1 0 0,-1 1 0 0 0,0-3-59 0 0,-2 5 5 0 0,0 1 0 0 0,-1-1 0 0 0,1 1-1 0 0,0 0 1 0 0,-1-1 0 0 0,1 1-1 0 0,-1 0 1 0 0,1-1 0 0 0,0 1 0 0 0,-1 0-1 0 0,1 0 1 0 0,-1 0 0 0 0,1-1-1 0 0,-1 1 1 0 0,1 0 0 0 0,-1 0 0 0 0,1 0-1 0 0,-1 0 1 0 0,1 0 0 0 0,-1 0 0 0 0,1 0-1 0 0,-1 0 1 0 0,1 0 0 0 0,-1 0-1 0 0,0 0 1 0 0,1 0 0 0 0,-1 0 0 0 0,1 0-1 0 0,-1 0 1 0 0,1 1 0 0 0,0-1-1 0 0,-1 0 1 0 0,1 0 0 0 0,-1 1 0 0 0,1-1-1 0 0,-1 0 1 0 0,1 0 0 0 0,-1 1-1 0 0,1-1 1 0 0,0 1 0 0 0,-1-1 0 0 0,1 0-1 0 0,0 1 1 0 0,-1-1 0 0 0,1 1 0 0 0,0-1-1 0 0,0 1 1 0 0,0-1 0 0 0,-1 1-1 0 0,1-1 1 0 0,0 1 0 0 0,0-1 0 0 0,0 1-1 0 0,0-1 1 0 0,0 1 0 0 0,0-1-1 0 0,0 1 1 0 0,0-1 0 0 0,0 1 0 0 0,0-1-1 0 0,0 1 1 0 0,0-1 0 0 0,0 1-5 0 0,-10 49-78 0 0,12-49 101 0 0,0-1 0 0 0,0 1 0 0 0,-1-1 0 0 0,1 0 0 0 0,0 0 0 0 0,0 0 0 0 0,-1 0 0 0 0,1 0 0 0 0,0-1 0 0 0,0 1 0 0 0,-1 0 0 0 0,1-1 1 0 0,0 1-1 0 0,-1-1 0 0 0,1 0 0 0 0,0 0 0 0 0,-1 1 0 0 0,1-1 0 0 0,-1 0 0 0 0,1 0 0 0 0,-1 0 0 0 0,0-1 0 0 0,1 1 0 0 0,-1 0 0 0 0,0 0 0 0 0,0-1 0 0 0,0 1 0 0 0,1-1-23 0 0,-15-20-10 0 0,5 18 29 0 0,7 4-24 0 0,1 0 26 0 0,0 0 16 0 0,0 0 1 0 0,0 0-13 0 0,0 0-14 0 0,0 0-29 0 0,0 0-4 0 0,0 0 2 0 0,0 0-10 0 0,0 0 1 0 0,0 0 10 0 0,0 0 5 0 0,0 0 4 0 0,0 0-7 0 0,0 0-31 0 0,0 0 11 0 0,0 0-25 0 0,-4 23-1745 0 0,4-23 1575 0 0,-1 8-1788 0 0,1-2-6490 0 0,0-3-3874 0 0</inkml:trace>
  <inkml:trace contextRef="#ctx0" brushRef="#br0" timeOffset="2741.919">1409 236 2056 0 0,'0'0'1646'0'0,"0"0"132"0"0,0 0 238 0 0,0 0 182 0 0,0 0 33 0 0,0 0-236 0 0,0 0-369 0 0,0 0-348 0 0,0 0-289 0 0,0 0-154 0 0,0 0-91 0 0,0 0-106 0 0,0 0-88 0 0,-8-4-59 0 0,-23-13-64 0 0,27 16-331 0 0,1-1 0 0 0,-1 1 0 0 0,1 0 0 0 0,-1 1 1 0 0,0-1-1 0 0,1 1 0 0 0,-1-1 0 0 0,0 1 0 0 0,0 0 0 0 0,1 0 0 0 0,-1 1 1 0 0,0-1-1 0 0,1 1 0 0 0,-1 0 0 0 0,0 0 0 0 0,1 0 0 0 0,-1 1 0 0 0,1-1 1 0 0,-2 1-97 0 0,-15 5 403 0 0,12-3-330 0 0,1-1 0 0 0,0 1 0 0 0,0 0 0 0 0,0 1 0 0 0,0 0 0 0 0,1 0 0 0 0,0 0 0 0 0,0 1 0 0 0,0 0 0 0 0,1 0-1 0 0,0 0 1 0 0,0 1 0 0 0,1-1 0 0 0,-1 1 0 0 0,1 0 0 0 0,1 1 0 0 0,0-1 0 0 0,0 1 0 0 0,0-1 0 0 0,1 1 0 0 0,0 0 0 0 0,0 0 0 0 0,1 0 0 0 0,0 0 0 0 0,0 3-73 0 0,-13 195 1228 0 0,-39 158-627 0 0,12-231-183 0 0,20-49 1 0 0,9-51 120 0 0,11-33-525 0 0,1 1 0 0 0,0 0 1 0 0,-1-1-1 0 0,1 1 0 0 0,0 0 0 0 0,0 0 1 0 0,-1-1-1 0 0,1 1 0 0 0,0 0 0 0 0,0 0 1 0 0,0-1-1 0 0,0 1 0 0 0,0 0 0 0 0,0 0 0 0 0,0-1 1 0 0,0 1-1 0 0,1 0 0 0 0,-1 0 0 0 0,0-1 1 0 0,0 1-1 0 0,1 0 0 0 0,-1-1 0 0 0,0 1 1 0 0,1 0-1 0 0,-1-1 0 0 0,1 1 0 0 0,-1 0 1 0 0,1-1-1 0 0,-1 1 0 0 0,1-1 0 0 0,-1 1 1 0 0,1-1-1 0 0,-1 1 0 0 0,1-1 0 0 0,0 1 1 0 0,-1-1-1 0 0,1 0 0 0 0,0 1 0 0 0,0-1 1 0 0,-1 0-1 0 0,1 0 0 0 0,0 1 0 0 0,-1-1 1 0 0,1 0-1 0 0,0 0 0 0 0,0 0 0 0 0,0 0 1 0 0,-1 0-1 0 0,1 0 0 0 0,0 0 0 0 0,0 0-14 0 0,43-1 305 0 0,122-42 85 0 0,-44 24-311 0 0,-64 12-36 0 0,-58 7-54 0 0,0 0-21 0 0,0 0 3 0 0,0 0-3 0 0,0 0 18 0 0,0 0-2 0 0,0 0-36 0 0,0 0-30 0 0,0 0-37 0 0,0 0-50 0 0,-4-9-2840 0 0,2 4-5274 0 0,1 4-4152 0 0</inkml:trace>
  <inkml:trace contextRef="#ctx0" brushRef="#br0" timeOffset="6861.361">1399 711 2064 0 0,'0'0'1587'0'0,"0"0"119"0"0,0 0 235 0 0,0 0 195 0 0,0 0-45 0 0,0 0-293 0 0,0 0-402 0 0,0 0-350 0 0,0 0-235 0 0,0 0-119 0 0,0 0-19 0 0,0 0 7 0 0,0 0 2 0 0,0 0-34 0 0,0 0-72 0 0,0 0-76 0 0,0 0-46 0 0,0 0 3 0 0,0 0-13 0 0,0 0-36 0 0,0 0-44 0 0,0 0-57 0 0,0 0-44 0 0,0 0-17 0 0,0 0-13 0 0,25 0 2148 0 0,160-14-1055 0 0,51-12-603 0 0,-236 26-714 0 0,0 0-8 0 0,0 0 26 0 0,0 0 29 0 0,0 0-15 0 0,0 0 33 0 0,0 0 17 0 0,-27 0 297 0 0,17-3-2903 0 0,11-5-7038 0 0,2 4-2786 0 0</inkml:trace>
  <inkml:trace contextRef="#ctx0" brushRef="#br0" timeOffset="10599.206">2202 597 520 0 0,'0'0'1379'0'0,"0"0"128"0"0,0 0 268 0 0,0 0 202 0 0,0 0 20 0 0,0 0-167 0 0,0 0-270 0 0,0 0-245 0 0,0 0-186 0 0,0 0-152 0 0,0 0-157 0 0,0 0-112 0 0,0 0-85 0 0,9 4 3022 0 0,-11 10-3239 0 0,0 0 0 0 0,-1 0 1 0 0,-1 0-1 0 0,0 0 0 0 0,-1-1 0 0 0,0 1 1 0 0,-1-1-1 0 0,-5 7-406 0 0,-9 24 209 0 0,11-20-164 0 0,-1-4-24 0 0,1 2 1 0 0,1-1 0 0 0,1 1-1 0 0,1 0 1 0 0,1 1 0 0 0,1-1-1 0 0,-1 22-21 0 0,8-41 45 0 0,-1-1 0 0 0,1 1 0 0 0,0 0 0 0 0,0-1-1 0 0,0 0 1 0 0,0 0 0 0 0,0 0 0 0 0,1 0-1 0 0,-1 0 1 0 0,1-1 0 0 0,-1 0 0 0 0,1 0-1 0 0,0 1 1 0 0,-1-2 0 0 0,1 1 0 0 0,0 0 0 0 0,0-1-1 0 0,-1 0 1 0 0,1 0 0 0 0,0 0 0 0 0,3-1-45 0 0,116-13 849 0 0,-116 7-2908 0 0,-18 0-1488 0 0,7 3-2077 0 0,1 3-6088 0 0</inkml:trace>
  <inkml:trace contextRef="#ctx0" brushRef="#br0" timeOffset="11468.623">2068 410 8042 0 0,'0'0'2447'0'0,"0"0"-761"0"0,0 0-358 0 0,0 0 68 0 0,0 0 56 0 0,0 0-53 0 0,0 0-236 0 0,0 0-280 0 0,0 0-211 0 0,0 0-172 0 0,0 0-73 0 0,0 0 15 0 0,0 0 12 0 0,-4-1 25 0 0,-1 0-399 0 0,6 1-52 0 0,-1 0 1 0 0,0 0 0 0 0,0 0-1 0 0,0 0 1 0 0,1 0 0 0 0,-1-1 0 0 0,0 1-1 0 0,0 0 1 0 0,0 0 0 0 0,0 0-1 0 0,1-1 1 0 0,-1 1 0 0 0,0 0-1 0 0,0 0 1 0 0,0 0 0 0 0,0-1 0 0 0,0 1-1 0 0,0 0 1 0 0,0 0 0 0 0,0-1-1 0 0,0 1 1 0 0,0 0 0 0 0,0 0 0 0 0,0-1-1 0 0,0 1 1 0 0,0 0 0 0 0,0 0-1 0 0,0-1 1 0 0,0 1 0 0 0,0 0 0 0 0,0 0-1 0 0,0 0 1 0 0,0-1 0 0 0,0 1-1 0 0,0 0 1 0 0,0 0 0 0 0,0-1-1 0 0,-1 1 1 0 0,1 0 0 0 0,0 0 0 0 0,0 0-1 0 0,0-1 1 0 0,0 1 0 0 0,-1 0-1 0 0,1 0 1 0 0,0 0 0 0 0,0 0 0 0 0,0 0-1 0 0,-1-1 1 0 0,1 1 0 0 0,0 0-1 0 0,0 0 1 0 0,-1 0 0 0 0,1 0-1 0 0,0 0 1 0 0,0 0 0 0 0,0 0 0 0 0,-1 0-29 0 0,101-69 2441 0 0,-49 29-1992 0 0,72-71 36 0 0,-119 104-412 0 0,-4 7-69 0 0,0 0 1 0 0,1 1-1 0 0,-1-1 1 0 0,0 0 0 0 0,0 1-1 0 0,0-1 1 0 0,0 0-1 0 0,0 0 1 0 0,1 1 0 0 0,-1-1-1 0 0,0 0 1 0 0,0 0-1 0 0,0 0 1 0 0,1 1 0 0 0,-1-1-1 0 0,0 0 1 0 0,0 0-1 0 0,1 0 1 0 0,-1 0 0 0 0,0 1-1 0 0,1-1 1 0 0,-1 0-1 0 0,0 0 1 0 0,0 0 0 0 0,1 0-1 0 0,-1 0 1 0 0,0 0-1 0 0,1 0 1 0 0,-1 0 0 0 0,0 0-1 0 0,1 0 1 0 0,-1 0 0 0 0,0 0-1 0 0,0 0 1 0 0,1 0-1 0 0,-1 0 1 0 0,0 0 0 0 0,1 0-1 0 0,-1-1 1 0 0,0 1-1 0 0,1 0-4 0 0,34 171 390 0 0,-19-107-349 0 0,-2-29-1693 0 0,-4-25-1998 0 0,1 0-3952 0 0,-5-7-4163 0 0</inkml:trace>
  <inkml:trace contextRef="#ctx0" brushRef="#br0" timeOffset="12532.954">2983 549 3073 0 0,'0'0'1644'0'0,"0"0"91"0"0,0 0 219 0 0,0 0 194 0 0,0 0 22 0 0,0 0-243 0 0,0 0-359 0 0,0 0-331 0 0,0 0-257 0 0,0 0-152 0 0,0 0-86 0 0,0 0-70 0 0,-6-7 2660 0 0,-39 3-1508 0 0,-43 7-938 0 0,-49 67-430 0 0,109-40-170 0 0,28-30-297 0 0,0 0-14 0 0,0 0 13 0 0,7 26 157 0 0,109 49 157 0 0,-111-73-292 0 0,1 1 1 0 0,-1 1 0 0 0,-1-1-1 0 0,1 1 1 0 0,0 0 0 0 0,-1 0-1 0 0,0 0 1 0 0,0 1 0 0 0,0-1-1 0 0,0 1 1 0 0,-1 0 0 0 0,0 0-1 0 0,0 0 1 0 0,0 1 0 0 0,-1-1-1 0 0,1 1 1 0 0,-1-1 0 0 0,-1 1-1 0 0,1 0 1 0 0,-1 0 0 0 0,0 0-1 0 0,0-1 1 0 0,-1 1 0 0 0,1 4-11 0 0,-2-5 29 0 0,0 1 1 0 0,0-1-1 0 0,-1 0 1 0 0,1 0-1 0 0,-1 0 1 0 0,0 0-1 0 0,0 0 0 0 0,-1-1 1 0 0,1 1-1 0 0,-1-1 1 0 0,0 1-1 0 0,0-1 1 0 0,-1 0-1 0 0,1 0 1 0 0,-1 0-1 0 0,0-1 1 0 0,0 1-1 0 0,0-1 1 0 0,-1 0-1 0 0,1 0 1 0 0,-1 0-1 0 0,-2 0-29 0 0,-111 42 265 0 0,-13-36-206 0 0,129-10-109 0 0,1 1 0 0 0,-1-1 1 0 0,0 0-1 0 0,1 1 0 0 0,-1-1 0 0 0,1 0 0 0 0,0 0 1 0 0,-1 0-1 0 0,1-1 0 0 0,0 1 0 0 0,0 0 1 0 0,-1 0-1 0 0,1-1 0 0 0,0 1 0 0 0,0 0 1 0 0,1-1-1 0 0,-1 1 0 0 0,0-1 0 0 0,0 0 0 0 0,1 1 1 0 0,-1-1-1 0 0,1 0 0 0 0,-1 1 0 0 0,1-1 1 0 0,0 0-1 0 0,-1 1 0 0 0,1-1 0 0 0,0 0 1 0 0,0 1-1 0 0,0-1 0 0 0,1 0 0 0 0,-1 0 0 0 0,0 1 1 0 0,1-1-1 0 0,-1 0 0 0 0,1 1 0 0 0,-1-1 1 0 0,1 1-1 0 0,0-1 0 0 0,0 1 0 0 0,0-1 1 0 0,0 1-1 0 0,0-1 0 0 0,0 1 0 0 0,0 0 0 0 0,0-1 1 0 0,0 1-1 0 0,0 0 0 0 0,1 0 0 0 0,0-1 50 0 0,10-9-1162 0 0,17-15-2131 0 0,-11 13-5385 0 0,-8 9-2997 0 0</inkml:trace>
  <inkml:trace contextRef="#ctx0" brushRef="#br0" timeOffset="12782.024">3303 700 18460 0 0,'0'0'1076'0'0,"0"0"-473"0"0,0 0-96 0 0,0 0 260 0 0,0 0 231 0 0,0 0 72 0 0,0 0-139 0 0,0 0-234 0 0,0 0-231 0 0,0 0-179 0 0,0 0-106 0 0,0 0-69 0 0,-16 33-57 0 0,-47 99-25 0 0,36-68-90 0 0,26-63-220 0 0,-8 12 271 0 0,5-10-2319 0 0,-2-2-3442 0 0,5-1-5830 0 0</inkml:trace>
  <inkml:trace contextRef="#ctx0" brushRef="#br0" timeOffset="13036.903">3255 314 13243 0 0,'0'0'3673'0'0,"0"0"-2153"0"0,0 0-512 0 0,0 0-88 0 0,0 0-71 0 0,0 0-129 0 0,0 0-256 0 0,0 0-280 0 0,0 0-264 0 0,0 0-104 0 0,0 0-72 0 0,0 0-152 0 0,0 0-321 0 0,0 0-775 0 0,5 40-2665 0 0,3-25-8241 0 0</inkml:trace>
  <inkml:trace contextRef="#ctx0" brushRef="#br0" timeOffset="13449.606">3538 903 14899 0 0,'0'0'3381'0'0,"0"0"-2014"0"0,0 0-763 0 0,0 0 68 0 0,0 0 144 0 0,0 0 97 0 0,0 0-87 0 0,0 0-208 0 0,0 0-222 0 0,0 0-179 0 0,0 0-78 0 0,0 0-67 0 0,0 0-33 0 0,7-13-2 0 0,58-99 36 0 0,-56 99-81 0 0,3-7-116 0 0,1 1 1 0 0,1 1-1 0 0,0 0 1 0 0,1 1-1 0 0,2 0 1 0 0,10-8 123 0 0,-28 26-19 0 0,1 0 0 0 0,0-1 0 0 0,0 1 0 0 0,0 0 0 0 0,-1 0 0 0 0,1 0 0 0 0,0-1 0 0 0,0 1 0 0 0,1 0 1 0 0,-1 0-1 0 0,0 0 0 0 0,0-1 0 0 0,0 1 0 0 0,0 0 0 0 0,1 0 0 0 0,-1-1 0 0 0,0 1 0 0 0,1 0 0 0 0,-1 0 0 0 0,0-1 0 0 0,1 1 0 0 0,-1 0 0 0 0,1-1 0 0 0,-1 1 1 0 0,1-1-1 0 0,-1 1 0 0 0,1-1 0 0 0,0 1 0 0 0,-1-1 0 0 0,1 1 0 0 0,0-1 0 0 0,-1 1 0 0 0,1-1 0 0 0,0 0 0 0 0,0 1 0 0 0,-1-1 0 0 0,1 0 0 0 0,0 0 0 0 0,0 0 1 0 0,0 1-1 0 0,-1-1 0 0 0,1 0 0 0 0,0 0 0 0 0,0 0 0 0 0,0 0 0 0 0,-1 0 0 0 0,1-1 0 0 0,0 1 0 0 0,0 0 0 0 0,0 0 0 0 0,-1 0 0 0 0,1-1 0 0 0,0 1 0 0 0,-1 0 1 0 0,1-1-1 0 0,0 1 0 0 0,0-1 0 0 0,-1 1 0 0 0,1-1 0 0 0,-1 1 0 0 0,1-1 19 0 0,-3 11 9 0 0,0-5 18 0 0,0 0 0 0 0,1 0 0 0 0,-1 0 0 0 0,1 0 1 0 0,1 0-1 0 0,-1 0 0 0 0,1 1 0 0 0,0-1 0 0 0,0 0 0 0 0,0 0 0 0 0,1 1 0 0 0,-1-1 0 0 0,1 0 0 0 0,1 0 1 0 0,-1 0-1 0 0,2 2-27 0 0,5 9 101 0 0,-7-14-62 0 0,-1 1 1 0 0,1-1-1 0 0,0 0 0 0 0,0 0 1 0 0,0 1-1 0 0,1-1 0 0 0,-1 0 1 0 0,0 0-1 0 0,1 0 0 0 0,0 0 1 0 0,-1-1-1 0 0,1 1 0 0 0,0 0 1 0 0,0-1-1 0 0,0 1 0 0 0,0-1 0 0 0,0 0 1 0 0,0 1-1 0 0,0-1 0 0 0,0 0 1 0 0,1 0-1 0 0,-1-1 0 0 0,0 1 1 0 0,1 0-1 0 0,-1-1 0 0 0,1 1 1 0 0,1-1-40 0 0,4 0 157 0 0,0 0 1 0 0,0 0 0 0 0,0-1 0 0 0,0 0 0 0 0,0-1-1 0 0,0 0 1 0 0,0 0 0 0 0,0-1 0 0 0,-1 0 0 0 0,1 0 0 0 0,-1-1-1 0 0,0 0 1 0 0,0 0 0 0 0,0 0 0 0 0,-1-1 0 0 0,1 0-1 0 0,-1-1 1 0 0,1-1-158 0 0,3-6 50 0 0,0 0 0 0 0,-1-1 0 0 0,0 0 0 0 0,-2-1 0 0 0,1 1 0 0 0,-2-2 0 0 0,0 1 0 0 0,-1-1 0 0 0,0 0 0 0 0,-2 0 0 0 0,0 0-1 0 0,0 0 1 0 0,-2-1 0 0 0,0 1 0 0 0,0-1 0 0 0,-2 1 0 0 0,0-1 0 0 0,-3-14-50 0 0,-6-6-1874 0 0,4 23-8409 0 0,6 13-1501 0 0</inkml:trace>
  <inkml:trace contextRef="#ctx0" brushRef="#br0" timeOffset="13846.02">4321 406 8402 0 0,'0'0'1240'0'0,"0"0"-541"0"0,0 0 49 0 0,0 0 270 0 0,0 0 114 0 0,0 0-41 0 0,0 0-214 0 0,0 0-246 0 0,0 0-175 0 0,0 0-86 0 0,0 0-44 0 0,-11 34-56 0 0,-31 107-22 0 0,25-40 252 0 0,16-94-396 0 0,1 0 1 0 0,0 0-1 0 0,0 0 0 0 0,1 0 1 0 0,0 0-1 0 0,0 0 1 0 0,1 0-1 0 0,0 0 1 0 0,0-1-1 0 0,0 1 0 0 0,1-1 1 0 0,0 1-1 0 0,0-1 1 0 0,1 0-1 0 0,0 0 0 0 0,0 0 1 0 0,0-1-1 0 0,1 1 1 0 0,-1-1-1 0 0,1 0 0 0 0,1-1 1 0 0,-1 1-1 0 0,1-1 1 0 0,4 3-105 0 0,2-3 298 0 0,0 0 1 0 0,0 0 0 0 0,1-1-1 0 0,-1-1 1 0 0,1 0 0 0 0,0-1-1 0 0,-1 0 1 0 0,1-1 0 0 0,0 0-1 0 0,0-1 1 0 0,-1-1 0 0 0,1 0-1 0 0,-1-1 1 0 0,1 0 0 0 0,-1-1-1 0 0,0 0 1 0 0,0-1 0 0 0,-1 0-1 0 0,1-1 1 0 0,-1 0 0 0 0,0-1-1 0 0,3-3-298 0 0,-3 2 72 0 0,-1-1-1 0 0,0-1 1 0 0,-1 0-1 0 0,0 0 1 0 0,-1 0-1 0 0,0-1 0 0 0,0-1 1 0 0,-1 1-1 0 0,-1-1 1 0 0,0 0-1 0 0,-1-1 0 0 0,0 1 1 0 0,-1-1-1 0 0,0 0 1 0 0,-1-1-1 0 0,0 1 0 0 0,-1 0 1 0 0,-1-1-1 0 0,0 1 1 0 0,-1-1-1 0 0,0 1 0 0 0,-1-2-71 0 0,0 10-17 0 0,1 0 0 0 0,-1 1 0 0 0,0-1 0 0 0,-1 0-1 0 0,1 1 1 0 0,-1-1 0 0 0,0 1 0 0 0,0 0 0 0 0,0-1-1 0 0,0 1 1 0 0,-1 0 0 0 0,0 1 0 0 0,0-1-1 0 0,0 0 1 0 0,0 1 0 0 0,-1-1 0 0 0,1 1 0 0 0,-1 0-1 0 0,0 0 1 0 0,0 1 0 0 0,0-1 0 0 0,0 1 0 0 0,0 0-1 0 0,-1 0 1 0 0,1 0 0 0 0,0 1 0 0 0,-1-1 0 0 0,0 1-1 0 0,1 0 1 0 0,-3 0 17 0 0,-7-1-341 0 0,1 0 0 0 0,0 1 0 0 0,-1 0 0 0 0,1 1 0 0 0,0 1-1 0 0,-1 0 1 0 0,1 1 0 0 0,0 0 0 0 0,0 1 0 0 0,-6 2 341 0 0,-46 21-4477 0 0,23-5-5530 0 0,18-9-237 0 0</inkml:trace>
  <inkml:trace contextRef="#ctx0" brushRef="#br0" timeOffset="14235.916">4244 697 11674 0 0,'0'0'1940'0'0,"0"0"-236"0"0,0 0-14 0 0,0 0-2 0 0,0 0-133 0 0,0 0-172 0 0,0 0-248 0 0,0 0-290 0 0,0 0-226 0 0,0 0-132 0 0,0 0-95 0 0,0 0-100 0 0,12-8-33 0 0,64-40 204 0 0,-64 43-390 0 0,0 1 0 0 0,-1 0 0 0 0,1 0 0 0 0,0 1 1 0 0,1 1-1 0 0,-1 0 0 0 0,0 0 0 0 0,1 2 1 0 0,-1-1-1 0 0,1 2 0 0 0,9 0-73 0 0,-16 1 61 0 0,1 0 1 0 0,-1 1-1 0 0,0 0 0 0 0,0 0 1 0 0,0 0-1 0 0,-1 0 0 0 0,1 1 0 0 0,-1 0 1 0 0,0 0-1 0 0,0 0 0 0 0,0 1 0 0 0,-1 0 1 0 0,1 0-1 0 0,-1 1-61 0 0,52 41 581 0 0,44-14 725 0 0,-66-29-3675 0 0,-34-7-4418 0 0,0 2-5355 0 0</inkml:trace>
  <inkml:trace contextRef="#ctx0" brushRef="#br0" timeOffset="14697.313">4958 619 4393 0 0,'0'0'3169'0'0,"0"0"-1204"0"0,0 0-338 0 0,0 0 124 0 0,0 0 76 0 0,0 0-101 0 0,0 0-306 0 0,0 0-342 0 0,0 0-236 0 0,0 0-80 0 0,0 0 71 0 0,0 0 35 0 0,0 0 0 0 0,3 3-48 0 0,2 1-570 0 0,1-1 0 0 0,-1 0-1 0 0,1 0 1 0 0,0 0 0 0 0,-1-1-1 0 0,1 0 1 0 0,0 0 0 0 0,0-1-1 0 0,1 1 1 0 0,-1-1 0 0 0,0-1-1 0 0,0 1 1 0 0,3-1-250 0 0,300 0 2247 0 0,-309 0-2476 0 0,0 0-102 0 0,0 0-102 0 0,0 0-215 0 0,-3-3-3634 0 0,0 2-3279 0 0,-2 1-4628 0 0</inkml:trace>
  <inkml:trace contextRef="#ctx0" brushRef="#br0" timeOffset="15583.834">5111 443 0 0 0,'0'0'2004'0'0,"0"0"-2"0"0,0 0 49 0 0,0 0-10 0 0,0 0-133 0 0,0 0-199 0 0,0 0-197 0 0,0 0-172 0 0,0 0-90 0 0,0 0-81 0 0,0 0-126 0 0,0 0-101 0 0,14-9 1151 0 0,-10 7 4177 0 0,-22 277-4383 0 0,-2-167-1822 0 0,-4-39-54 0 0,24-69-139 0 0,-2 13 300 0 0,2-10-3301 0 0,0-1-3293 0 0,0-5-5406 0 0</inkml:trace>
  <inkml:trace contextRef="#ctx0" brushRef="#br0" timeOffset="17149.902">5405 527 2425 0 0,'0'0'874'0'0,"0"0"-188"0"0,0 0 93 0 0,0 0 258 0 0,0 0 171 0 0,0 0-39 0 0,0 0-213 0 0,0 0-233 0 0,0 0-94 0 0,0 0 81 0 0,0 0 111 0 0,3 1 115 0 0,53-4 11398 0 0,-31-5-12710 0 0,-4 0 650 0 0,-12 6-143 0 0,-1-1 0 0 0,1 0 0 0 0,-1-1 0 0 0,0 0 0 0 0,0 0-1 0 0,0 0 1 0 0,-1-1 0 0 0,0 0 0 0 0,0-1 0 0 0,0 0 0 0 0,0 0 0 0 0,-1 0 0 0 0,2-2-131 0 0,-8 8 17 0 0,0 0 0 0 0,0 1 0 0 0,0-1 0 0 0,0 0 0 0 0,1 1 1 0 0,-1-1-1 0 0,0 0 0 0 0,0 1 0 0 0,1-1 0 0 0,-1 0 0 0 0,0 0 0 0 0,1 1 0 0 0,-1-1 0 0 0,0 0 0 0 0,1 0 0 0 0,-1 1 0 0 0,0-1 0 0 0,1 0 1 0 0,-1 0-1 0 0,1 0 0 0 0,-1 0 0 0 0,0 0 0 0 0,1 0 0 0 0,-1 0 0 0 0,1 0 0 0 0,-1 0 0 0 0,0 0 0 0 0,1 0 0 0 0,-1 0 0 0 0,1 0 0 0 0,-1 0 1 0 0,0 0-1 0 0,1 0 0 0 0,-1 0 0 0 0,0 0 0 0 0,1 0 0 0 0,-1-1 0 0 0,1 1 0 0 0,-1 0 0 0 0,0 0 0 0 0,1 0 0 0 0,-1-1 0 0 0,0 1 0 0 0,1 0 0 0 0,-1 0 1 0 0,0-1-1 0 0,0 1 0 0 0,1 0 0 0 0,-1-1 0 0 0,0 1 0 0 0,0-1-17 0 0,2 655 356 0 0,-1-640-352 0 0,-2 0 1 0 0,1 0-1 0 0,-2 0 1 0 0,0 0-1 0 0,-1 0 0 0 0,0 0 1 0 0,-1-1-1 0 0,0 0 1 0 0,-1 0-1 0 0,-1 0 0 0 0,0 0 1 0 0,0-1-1 0 0,-2 0 0 0 0,1 0 1 0 0,-1-1-1 0 0,-1 0 1 0 0,0 0-1 0 0,-1-1 0 0 0,0 0 1 0 0,0-1-1 0 0,-1 0 1 0 0,-1-1-1 0 0,1 0 0 0 0,-10 5-4 0 0,18-12-1 0 0,1 1-1 0 0,-1-1 1 0 0,0 0 0 0 0,0 1-1 0 0,0-1 1 0 0,0 0-1 0 0,0-1 1 0 0,0 1-1 0 0,0-1 1 0 0,0 1-1 0 0,0-1 1 0 0,0 0 0 0 0,-1 0-1 0 0,1 0 1 0 0,0 0-1 0 0,0-1 1 0 0,0 0-1 0 0,0 1 1 0 0,0-1-1 0 0,0 0 1 0 0,0 0-1 0 0,0 0 1 0 0,0-1 0 0 0,1 1-1 0 0,-1-1 1 0 0,0 0-1 0 0,1 0 1 0 0,-1 1-1 0 0,1-2 1 0 0,0 1-1 0 0,-1 0 1 0 0,1 0 0 0 0,0-1-1 0 0,1 1 1 0 0,-1-1-1 0 0,0 1 1 0 0,1-1-1 0 0,-1 0 1 0 0,1 0-1 0 0,0 0 1 0 0,0 0-1 0 0,0 0 1 0 0,0 0 0 0 0,1 0-1 0 0,-1 0 1 0 0,1-2 1 0 0,1-10-10 0 0,2-1 0 0 0,0 0 0 0 0,0 0 0 0 0,2 1 0 0 0,0 0 0 0 0,0 0 0 0 0,2 0 1 0 0,0 1-1 0 0,0 0 0 0 0,2 0 0 0 0,-1 1 0 0 0,2 0 0 0 0,0 0 0 0 0,0 1 0 0 0,3-1 10 0 0,29-44-106 0 0,-8 14 60 0 0,-1 1-1942 0 0,-16 13-8526 0 0,-16 25-1187 0 0</inkml:trace>
  <inkml:trace contextRef="#ctx0" brushRef="#br0" timeOffset="17744.214">5278 255 8586 0 0,'0'0'1934'0'0,"0"0"-418"0"0,0 0-161 0 0,0 0 77 0 0,0 0-41 0 0,0 0-147 0 0,0 0-255 0 0,0 0-205 0 0,0 0-51 0 0,0 0 42 0 0,0 0 52 0 0,0 0-54 0 0,0 0-67 0 0,14-6-90 0 0,90-47 792 0 0,111-105 610 0 0,-214 157-2015 0 0,1 0-1 0 0,0 0 1 0 0,-1 0-1 0 0,1 0 1 0 0,0 0-1 0 0,0 1 1 0 0,0-1-1 0 0,-1 0 1 0 0,1 1-1 0 0,0-1 1 0 0,0 1-1 0 0,0 0 1 0 0,0 0-1 0 0,0 0 1 0 0,0 0-1 0 0,0 0 1 0 0,0 0-1 0 0,0 0 1 0 0,0 1-1 0 0,0-1 1 0 0,0 1-1 0 0,0-1 1 0 0,-1 1-1 0 0,1 0 1 0 0,0 0-1 0 0,0 0 1 0 0,0 0-1 0 0,-1 0 1 0 0,1 0-1 0 0,-1 0 1 0 0,1 0-1 0 0,-1 1 1 0 0,1-1-1 0 0,-1 1 1 0 0,0-1-1 0 0,0 1 1 0 0,0-1-1 0 0,1 1 1 0 0,-2 0-1 0 0,1-1 1 0 0,0 1-1 0 0,0 0 1 0 0,0 0-1 0 0,-1 0 1 0 0,1 0-1 0 0,-1 0 1 0 0,0 0-1 0 0,1 1-2 0 0,46 107 438 0 0,-15-62-390 0 0,-21-45-101 0 0,-10-2-4382 0 0,-1-1-4654 0 0,0 0-2987 0 0</inkml:trace>
  <inkml:trace contextRef="#ctx0" brushRef="#br0" timeOffset="18217.693">6235 387 4297 0 0,'0'0'2095'0'0,"0"0"-97"0"0,0 0 129 0 0,0 0 80 0 0,0 0-136 0 0,0 0-221 0 0,0 0-331 0 0,0 0-283 0 0,0 0-200 0 0,0 0-198 0 0,0 0-98 0 0,0 0-89 0 0,0 0-96 0 0,-6-3-42 0 0,-23-8-73 0 0,-12 34 1010 0 0,22 0-1256 0 0,2 1-1 0 0,0 1 1 0 0,2 0 0 0 0,1 2-1 0 0,0-1 1 0 0,3 2 0 0 0,0-1-1 0 0,-2 13-193 0 0,9 70 48 0 0,6-106-148 0 0,0 0 0 0 0,0 0 0 0 0,1 0 0 0 0,0-1-1 0 0,0 0 1 0 0,0 1 0 0 0,0-1 0 0 0,0 0 0 0 0,0 0-1 0 0,1-1 1 0 0,0 1 0 0 0,-1-1 0 0 0,1 1 0 0 0,0-1-1 0 0,0-1 1 0 0,0 1 0 0 0,1 0 0 0 0,-1-1 0 0 0,0 0-1 0 0,0 0 1 0 0,1 0 0 0 0,-1-1 0 0 0,1 1 0 0 0,-1-1-1 0 0,1 0 1 0 0,-1 0 0 0 0,0-1 0 0 0,1 1 0 0 0,-1-1-1 0 0,1 0 1 0 0,-1 0 0 0 0,0 0 0 0 0,0-1 0 0 0,0 0-1 0 0,0 0 1 0 0,0 0 0 0 0,2-1 100 0 0,46-25-4905 0 0,-19 6-4174 0 0,-20 14-450 0 0</inkml:trace>
  <inkml:trace contextRef="#ctx0" brushRef="#br0" timeOffset="18496.918">6539 439 10138 0 0,'0'0'2009'0'0,"0"0"-328"0"0,0 0-104 0 0,0 0-21 0 0,0 0-109 0 0,0 0-209 0 0,0 0-268 0 0,0 0-244 0 0,-32 21-154 0 0,-101 66-115 0 0,129-85-426 0 0,1-1-1 0 0,-1 1 0 0 0,1 0 0 0 0,-1 0 0 0 0,1 0 0 0 0,0 1 0 0 0,0-1 0 0 0,0 1 0 0 0,0 0 0 0 0,0 0 0 0 0,1 0 0 0 0,-1 0 1 0 0,1 0-1 0 0,0 1 0 0 0,0-1 0 0 0,0 1 0 0 0,1-1 0 0 0,-1 1 0 0 0,0 0-30 0 0,-1 7 115 0 0,1-7-64 0 0,0 0 0 0 0,0-1 0 0 0,1 1 0 0 0,-1 0 0 0 0,1 0 0 0 0,-1 0 0 0 0,1 0 0 0 0,1 0 0 0 0,-1 0 0 0 0,0 1 0 0 0,1-1 0 0 0,0 0 0 0 0,0 0 0 0 0,0 0 0 0 0,1 0 0 0 0,-1 1 0 0 0,1-1 0 0 0,0 0 0 0 0,0 0 0 0 0,1 0 0 0 0,-1 0 0 0 0,1-1-1 0 0,0 1 1 0 0,0 0 0 0 0,0-1 0 0 0,0 1 0 0 0,1-1 0 0 0,-1 1 0 0 0,1-1 0 0 0,0 0 0 0 0,0 0 0 0 0,0-1 0 0 0,0 1 0 0 0,1 0 0 0 0,-1-1 0 0 0,1 0 0 0 0,0 0-51 0 0,9 3 101 0 0,0-1 0 0 0,0-1 1 0 0,1 0-1 0 0,0-1 0 0 0,-1 0 0 0 0,1-1 0 0 0,0 0 1 0 0,0-2-1 0 0,-1 1 0 0 0,1-2 0 0 0,0 0 1 0 0,-1 0-1 0 0,1-1 0 0 0,-1-1 0 0 0,0 0 0 0 0,0-1 1 0 0,0-1-1 0 0,-1 0 0 0 0,1 0 0 0 0,-2-1 0 0 0,1-1 1 0 0,-1 0-1 0 0,0 0 0 0 0,0-1 0 0 0,-1-1 1 0 0,-1 0-1 0 0,0 0 0 0 0,1-1-101 0 0,-7 8-3 0 0,0 0-1 0 0,0-1 1 0 0,0 1 0 0 0,-1-1-1 0 0,1 0 1 0 0,-1 0 0 0 0,0 0-1 0 0,0 0 1 0 0,0 0 0 0 0,-1 0 0 0 0,1-1-1 0 0,-1 1 1 0 0,0-1 0 0 0,0 1-1 0 0,-1 0 1 0 0,1-1 0 0 0,-1 0-1 0 0,0 1 1 0 0,0-1 0 0 0,-1 1 0 0 0,1-1-1 0 0,-1 1 1 0 0,0 0 0 0 0,0-1-1 0 0,-1 1 1 0 0,1 0 0 0 0,-1-1-1 0 0,0 1 1 0 0,0 0 0 0 0,0 0-1 0 0,-1 1 1 0 0,1-1 0 0 0,-1 0 0 0 0,0 1-1 0 0,0-1 1 0 0,0 1 0 0 0,0 0-1 0 0,-1 0 1 0 0,1 0 0 0 0,-1 1-1 0 0,0-1 1 0 0,0 1 0 0 0,0 0 0 0 0,0 0-1 0 0,0 0 1 0 0,-1 0 3 0 0,-89-6-2270 0 0,63 11-1520 0 0,2 2-4389 0 0,15-2-3952 0 0</inkml:trace>
  <inkml:trace contextRef="#ctx0" brushRef="#br0" timeOffset="18922.595">7080 384 13795 0 0,'0'0'2248'0'0,"0"0"-1218"0"0,0 0-359 0 0,0 0 310 0 0,0 0 240 0 0,0 0-10 0 0,0 0-245 0 0,0 0-413 0 0,0 0-291 0 0,0 0-94 0 0,0 0-20 0 0,0 0 6 0 0,-20 11 4 0 0,-137 77 272 0 0,156-88-423 0 0,-1 0 0 0 0,1 1 0 0 0,0-1 1 0 0,-1 0-1 0 0,1 1 0 0 0,0-1 0 0 0,-1 1 0 0 0,1-1 0 0 0,0 1 1 0 0,0 0-1 0 0,-1-1 0 0 0,1 1 0 0 0,0 0 0 0 0,0 0 1 0 0,0 0-1 0 0,0 0 0 0 0,0 0 0 0 0,0 0 0 0 0,0 0 0 0 0,0 0 1 0 0,1 0-1 0 0,-1 0 0 0 0,0 0 0 0 0,1 1 0 0 0,-1-1 1 0 0,1 0-1 0 0,-1 1 0 0 0,1-1 0 0 0,0 0 0 0 0,-1 1 0 0 0,1-1 1 0 0,0 0-1 0 0,0 1 0 0 0,0-1 0 0 0,0 1 0 0 0,0-1 1 0 0,0 0-1 0 0,0 1 0 0 0,1-1 0 0 0,-1 0 0 0 0,0 1 0 0 0,1-1 1 0 0,-1 0-1 0 0,1 1 0 0 0,0-1 0 0 0,-1 0 0 0 0,1 0 1 0 0,0 0-1 0 0,0 0 0 0 0,0 1 0 0 0,-1-1 0 0 0,1 0 1 0 0,0-1-1 0 0,0 1 0 0 0,1 0 0 0 0,-1 0 0 0 0,0 0-7 0 0,129 87 684 0 0,-127-86-637 0 0,0 0-1 0 0,-1 0 0 0 0,1 0 1 0 0,-1 1-1 0 0,1-1 0 0 0,-1 1 1 0 0,0-1-1 0 0,0 1 0 0 0,0 0 1 0 0,0-1-1 0 0,-1 1 0 0 0,1 0 1 0 0,-1 0-1 0 0,1 0 0 0 0,-1 1 1 0 0,0-1-1 0 0,-1 0 0 0 0,1 0 1 0 0,0 1-1 0 0,-1-1 0 0 0,0 0 1 0 0,1 1-1 0 0,-1-1 0 0 0,-1 0 1 0 0,1 1-1 0 0,0-1 0 0 0,-1 0 1 0 0,0 1-1 0 0,0-1 0 0 0,0 0 0 0 0,0 0 1 0 0,0 0-1 0 0,-1 0 0 0 0,1 0 1 0 0,-1 0-1 0 0,0 0 0 0 0,0 0 1 0 0,0-1-1 0 0,0 1 0 0 0,0-1 1 0 0,0 1-1 0 0,-2 0-46 0 0,-13 6-43 0 0,-1-2 0 0 0,1 0 0 0 0,-1 0 0 0 0,0-2 0 0 0,-1 0 0 0 0,1-1 0 0 0,-1-1 0 0 0,0-1 0 0 0,0-1 0 0 0,0 0 0 0 0,1-1 0 0 0,-12-2 43 0 0,14 1-285 0 0,-18-5-2019 0 0,29 1-2356 0 0,3-2-4144 0 0,2 3-1662 0 0</inkml:trace>
  <inkml:trace contextRef="#ctx0" brushRef="#br0" timeOffset="19233.892">7680 340 9394 0 0,'0'0'3397'0'0,"0"0"-1081"0"0,0 0-686 0 0,0 0-247 0 0,0 0-212 0 0,0 0-234 0 0,0 0-193 0 0,0 0-135 0 0,0 0-69 0 0,0 0-60 0 0,-33 15-41 0 0,-104 51-67 0 0,57-7 206 0 0,72-52-515 0 0,1 0-1 0 0,0 1 1 0 0,0-1-1 0 0,1 1 1 0 0,0 1-1 0 0,0-1 1 0 0,1 1-1 0 0,0 0 1 0 0,1 0-1 0 0,0 1 1 0 0,0 0-1 0 0,1-1 1 0 0,0 1-1 0 0,1 0 1 0 0,0 0-1 0 0,0 0 1 0 0,1 1-1 0 0,1-1 1 0 0,0 0-1 0 0,0 2-62 0 0,3-5 49 0 0,0-1-1 0 0,1 0 1 0 0,0-1-1 0 0,0 1 1 0 0,0-1-1 0 0,0 0 1 0 0,1 1 0 0 0,0-2-1 0 0,0 1 1 0 0,1-1-1 0 0,-1 0 1 0 0,1 0-1 0 0,0 0 1 0 0,0-1 0 0 0,0 0-1 0 0,0 0 1 0 0,0 0-1 0 0,1-1 1 0 0,-1 0-1 0 0,1 0 1 0 0,0-1-1 0 0,0 0 1 0 0,-1 0 0 0 0,1-1-1 0 0,0 1 1 0 0,0-1-1 0 0,0-1 1 0 0,0 1-1 0 0,3-2-48 0 0,5 1 92 0 0,0 0 1 0 0,0 0-1 0 0,0-2 0 0 0,-1 0 0 0 0,1-1 0 0 0,0 0 0 0 0,-1-1 0 0 0,0-1 0 0 0,0 0 1 0 0,-1-1-1 0 0,0 0 0 0 0,0-1 0 0 0,0-1 0 0 0,-1 0 0 0 0,-1 0 0 0 0,1-1 1 0 0,-2-1-1 0 0,1 0 0 0 0,-1-1 0 0 0,-1 1 0 0 0,0-2 0 0 0,-1 1 0 0 0,0-1 0 0 0,-1-1 1 0 0,3-8-93 0 0,-8 15-38 0 0,0 0 1 0 0,-1 0 0 0 0,0 0 0 0 0,-1 0 0 0 0,1 0 0 0 0,-1-1 0 0 0,-1 1-1 0 0,1 0 1 0 0,-1 0 0 0 0,-1 0 0 0 0,1 0 0 0 0,-1 0 0 0 0,0 1 0 0 0,-1-1 0 0 0,1 0-1 0 0,-1 1 1 0 0,-1 0 0 0 0,1-1 0 0 0,-1 1 0 0 0,0 1 0 0 0,-1-1 0 0 0,1 0-1 0 0,-1 1 1 0 0,0 0 0 0 0,0 0 0 0 0,-1 1 0 0 0,0 0 0 0 0,1 0 0 0 0,-1 0 0 0 0,-1 0-1 0 0,1 1 1 0 0,0 0 0 0 0,-1 0 0 0 0,0 1 0 0 0,0 0 0 0 0,1 0 0 0 0,-1 0 0 0 0,-7 0 37 0 0,-105-2-3015 0 0,81 10-610 0 0,0 2-3516 0 0,14-3-5043 0 0</inkml:trace>
  <inkml:trace contextRef="#ctx0" brushRef="#br0" timeOffset="19516.926">7171 597 15467 0 0,'0'0'2418'0'0,"0"0"-568"0"0,0 0-288 0 0,36-8-199 0 0,119-26-151 0 0,150-42 3379 0 0,-251 65-4188 0 0,-53 52-420 0 0,-2-39 13 0 0,0 0 1 0 0,0 0 0 0 0,0 0-1 0 0,0 0 1 0 0,1 0 0 0 0,-1 0-1 0 0,1 1 1 0 0,-1-1-1 0 0,1 0 1 0 0,0 0 0 0 0,0 1-1 0 0,0-1 1 0 0,0 0 0 0 0,0 0-1 0 0,1 0 1 0 0,-1 1-1 0 0,0-1 1 0 0,1 0 0 0 0,0 0-1 0 0,0 0 1 0 0,-1 0 0 0 0,1 0-1 0 0,0 0 1 0 0,1 0-1 0 0,-1 0 1 0 0,0 0 0 0 0,1 0-1 0 0,-1-1 1 0 0,1 1 0 0 0,-1 0-1 0 0,1-1 1 0 0,0 0-1 0 0,-1 1 1 0 0,1-1 0 0 0,0 0-1 0 0,0 0 1 0 0,0 0 0 0 0,0 0-1 0 0,0 0 1 0 0,0 0-1 0 0,0-1 1 0 0,1 1 0 0 0,-1-1-1 0 0,0 1 1 0 0,0-1-1 0 0,1 0 1 0 0,1 0 3 0 0,20 1-25 0 0,-12-1-118 0 0,0 1-1 0 0,1-2 1 0 0,-1 1-1 0 0,0-2 0 0 0,1 0 1 0 0,-1 0-1 0 0,0-1 1 0 0,10-4 143 0 0,11-12-1862 0 0,-13 5-6919 0 0,-14 11-3068 0 0</inkml:trace>
  <inkml:trace contextRef="#ctx0" brushRef="#br0" timeOffset="20139.894">7822 1 11594 0 0,'0'0'2708'0'0,"0"0"-825"0"0,0 0-339 0 0,0 0-77 0 0,0 0-185 0 0,0 0-307 0 0,0 0-322 0 0,0 0-245 0 0,0 0-112 0 0,0 0 19 0 0,0 0 88 0 0,0 0 94 0 0,0 0 27 0 0,12 1-42 0 0,290 32 1589 0 0,-300-32-2050 0 0,1 1 0 0 0,-1 0-1 0 0,1 0 1 0 0,-1 0 0 0 0,0 0 0 0 0,1 0 0 0 0,-1 0 0 0 0,0 1 0 0 0,-1-1-1 0 0,1 1 1 0 0,0-1 0 0 0,-1 1 0 0 0,1 0 0 0 0,-1-1 0 0 0,0 1 0 0 0,0 0-1 0 0,0 0 1 0 0,0 0 0 0 0,-1 0 0 0 0,1 0 0 0 0,-1 0 0 0 0,0 0 0 0 0,0 0-1 0 0,0 0 1 0 0,0 0 0 0 0,0 0 0 0 0,0 0 0 0 0,-1 1 0 0 0,0-1 0 0 0,0-1-1 0 0,0 1 1 0 0,0 1-21 0 0,0 18 132 0 0,-25 157 325 0 0,12-17-413 0 0,7 0 1 0 0,7 23-45 0 0,1-89 44 0 0,-15-38 34 0 0,-14-64 985 0 0,-177-2-1169 0 0,122 12-2109 0 0,83-4 99 0 0,0 0-3668 0 0,0 0-6738 0 0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20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92 398 5001 0 0,'0'0'516'0'0,"0"0"-308"0"0,0 0 12 0 0,0 0 539 0 0,0 0 656 0 0,0 0 312 0 0,0 0-4 0 0,0 0-321 0 0,0 0-365 0 0,0 0-259 0 0,0 0-158 0 0,33-2-84 0 0,104-8-36 0 0,27-22 1534 0 0,-134 22-1685 0 0,-10 3-172 0 0,0 0-1 0 0,-1-1 0 0 0,0-1 0 0 0,0-1 0 0 0,-1 0 0 0 0,-1-2 1 0 0,1 0-1 0 0,-2-1 0 0 0,7-7-176 0 0,-19 15 37 0 0,1 0 0 0 0,-1-1 0 0 0,-1 0 0 0 0,1 1 1 0 0,-1-1-1 0 0,0-1 0 0 0,-1 1 0 0 0,1 0 0 0 0,-1-1 0 0 0,0 1 0 0 0,-1-1 0 0 0,0 0 0 0 0,0 0 1 0 0,0 1-1 0 0,-1-1 0 0 0,0 0 0 0 0,0 0 0 0 0,-1 0 0 0 0,0 1 0 0 0,0-1 0 0 0,-1-4-37 0 0,1 6-65 0 0,0 1-1 0 0,0-1 1 0 0,-1 1-1 0 0,1-1 0 0 0,-1 1 1 0 0,0 0-1 0 0,0-1 1 0 0,-1 1-1 0 0,1 0 1 0 0,-1 1-1 0 0,0-1 0 0 0,0 0 1 0 0,0 1-1 0 0,-1-1 1 0 0,1 1-1 0 0,-1 0 0 0 0,0 0 1 0 0,1 1-1 0 0,-1-1 1 0 0,-1 1-1 0 0,1 0 0 0 0,0 0 1 0 0,0 0-1 0 0,-1 0 1 0 0,1 1-1 0 0,-1 0 1 0 0,0 0-1 0 0,1 0 0 0 0,-1 0 1 0 0,-4 1 65 0 0,5 0-38 0 0,0 1 1 0 0,0 0-1 0 0,1-1 1 0 0,-1 2-1 0 0,0-1 0 0 0,0 0 1 0 0,1 1-1 0 0,-1 0 1 0 0,0-1-1 0 0,1 1 1 0 0,0 1-1 0 0,0-1 0 0 0,-1 0 1 0 0,1 1-1 0 0,1 0 1 0 0,-1 0-1 0 0,0 0 1 0 0,1 0-1 0 0,-1 0 0 0 0,1 0 1 0 0,0 1-1 0 0,0-1 1 0 0,0 1-1 0 0,1-1 1 0 0,-1 1 37 0 0,-32 101 575 0 0,31-93-546 0 0,-38 180 935 0 0,25-106-467 0 0,-4 0 1 0 0,-28 73-498 0 0,37-124 23 0 0,-2 0 0 0 0,-1-1 0 0 0,-2-1-1 0 0,-1 0 1 0 0,-2-1 0 0 0,-1-1 0 0 0,-2-1 0 0 0,0-1-1 0 0,-2-1 1 0 0,-8 6-23 0 0,26-29 12 0 0,1 1-11 0 0,0-1 1 0 0,0 0-1 0 0,-1 0 1 0 0,1-1 0 0 0,-1 0-1 0 0,-1 0 1 0 0,1 0 0 0 0,0-1-1 0 0,-1 1 1 0 0,0-2-1 0 0,1 1 1 0 0,-1-1 0 0 0,0 0-1 0 0,0 0 1 0 0,-1-1 0 0 0,-1 0-2 0 0,8-2-19 0 0,0 0 0 0 0,0-1 0 0 0,0 1 0 0 0,0-1 0 0 0,1 1 0 0 0,-1-1 0 0 0,0 0 0 0 0,1 1 0 0 0,-1-1 0 0 0,1 0 0 0 0,0 1 0 0 0,0-1 0 0 0,-1 0 0 0 0,1 1 0 0 0,0-1 0 0 0,1 0 0 0 0,-1 0 0 0 0,0 1 0 0 0,0-1 0 0 0,1 0 0 0 0,-1 1 0 0 0,1-1 0 0 0,-1 0 0 0 0,1 1 0 0 0,0-1 0 0 0,0 0 19 0 0,5-9-42 0 0,0 1 1 0 0,0 1-1 0 0,1-1 0 0 0,0 1 0 0 0,0 0 0 0 0,1 1 1 0 0,0 0-1 0 0,1 0 0 0 0,0 1 0 0 0,0 0 0 0 0,1 0 1 0 0,0 1-1 0 0,0 0 0 0 0,0 1 0 0 0,1 0 42 0 0,0 1 16 0 0,0 0-1 0 0,1 1 0 0 0,-1 0 0 0 0,1 0 0 0 0,0 2 1 0 0,-1-1-1 0 0,1 2 0 0 0,0-1 0 0 0,0 2 1 0 0,0-1-1 0 0,0 2 0 0 0,0-1 0 0 0,-1 2 1 0 0,2 0-16 0 0,336 78 2015 0 0,-289-74-1634 0 0,-59-7-437 0 0,-1 0-93 0 0,0 0-130 0 0,0 0-304 0 0,-4-5-5027 0 0,2 4 817 0 0,0 0-6339 0 0</inkml:trace>
  <inkml:trace contextRef="#ctx0" brushRef="#br0" timeOffset="752.288">867 851 11202 0 0,'0'0'1686'0'0,"0"0"-798"0"0,0 0-342 0 0,0 0 171 0 0,0 0 227 0 0,0 0 181 0 0,0 0 8 0 0,0 0-134 0 0,0 0-164 0 0,0 0-154 0 0,0 0-138 0 0,0 0-99 0 0,0 0-42 0 0,24 11-24 0 0,78 33-16 0 0,-97-41-311 0 0,-1-1 0 0 0,1 0 0 0 0,0-1 0 0 0,0 1 0 0 0,0-1 0 0 0,0 0 0 0 0,0 0-1 0 0,0-1 1 0 0,0 1 0 0 0,0-1 0 0 0,0 0 0 0 0,0-1 0 0 0,0 1 0 0 0,0-1 0 0 0,0 0 0 0 0,0 0 0 0 0,0 0 0 0 0,0-1 0 0 0,0 0 0 0 0,2-1-51 0 0,15-5 197 0 0,-17 6-183 0 0,0 0 0 0 0,1 0 0 0 0,-1 0 0 0 0,0-1-1 0 0,0 1 1 0 0,0-1 0 0 0,-1 0 0 0 0,1-1 0 0 0,-1 1 0 0 0,1-1-1 0 0,-1 0 1 0 0,0 0 0 0 0,-1 0 0 0 0,1-1 0 0 0,-1 0 0 0 0,0 1-1 0 0,0-1 1 0 0,0 0 0 0 0,-1 0 0 0 0,1 0 0 0 0,-1-1 0 0 0,-1 1 0 0 0,1 0-1 0 0,-1-1 1 0 0,0 0 0 0 0,0 1 0 0 0,0-1 0 0 0,-1 1 0 0 0,0-1-1 0 0,0 0 1 0 0,0 1 0 0 0,-1-1 0 0 0,0 0 0 0 0,0 1 0 0 0,0-1 0 0 0,-1 1-1 0 0,0 0 1 0 0,0-1 0 0 0,0 1 0 0 0,-1 0 0 0 0,1 0 0 0 0,-2 0-14 0 0,0 2-82 0 0,-1 1 0 0 0,-1-1 1 0 0,1 1-1 0 0,0 0 0 0 0,-1 0 1 0 0,1 1-1 0 0,-1 0 0 0 0,1 0 1 0 0,-1 0-1 0 0,0 1 0 0 0,1-1 1 0 0,-1 1-1 0 0,0 1 0 0 0,1-1 1 0 0,-1 1-1 0 0,1 0 0 0 0,-1 0 0 0 0,1 1 1 0 0,-1-1-1 0 0,1 1 0 0 0,0 1 1 0 0,-1-1-1 0 0,1 1 0 0 0,0-1 1 0 0,1 2-1 0 0,-1-1 0 0 0,1 0 1 0 0,-1 1-1 0 0,0 1 82 0 0,-5 3-32 0 0,0 0 0 0 0,1 0 0 0 0,-1 1 0 0 0,2 1 0 0 0,0-1 0 0 0,0 2 0 0 0,0-1-1 0 0,2 1 1 0 0,-1 0 0 0 0,1 0 0 0 0,1 0 0 0 0,0 1 0 0 0,1 0 0 0 0,0 0 0 0 0,0 1 0 0 0,1-1 0 0 0,1 1 0 0 0,1-1 0 0 0,-1 9 32 0 0,2-17 11 0 0,1 0-1 0 0,0 0 1 0 0,0 0 0 0 0,0 0 0 0 0,1-1 0 0 0,-1 1 0 0 0,1 0 0 0 0,0-1 0 0 0,0 1 0 0 0,0-1-1 0 0,0 0 1 0 0,1 0 0 0 0,-1 1 0 0 0,1-2 0 0 0,0 1 0 0 0,0 0 0 0 0,0 0 0 0 0,0-1 0 0 0,1 0 0 0 0,-1 0-1 0 0,1 0 1 0 0,-1 0 0 0 0,1 0 0 0 0,-1-1 0 0 0,1 1 0 0 0,0-1 0 0 0,0 0 0 0 0,3 0-11 0 0,116 11 647 0 0,-92-12-457 0 0,-1-1-1 0 0,1-2 1 0 0,-1-1 0 0 0,0-2-1 0 0,0 0 1 0 0,-1-2 0 0 0,1-2-1 0 0,-2 0 1 0 0,1-2-190 0 0,7-4 146 0 0,-1-1 1 0 0,-1-1-1 0 0,-1-2 0 0 0,0-1 1 0 0,-2-2-1 0 0,0-1 0 0 0,-2-2 1 0 0,-1 0-1 0 0,-1-2 0 0 0,-1-1 1 0 0,-1-2-1 0 0,-2 0 0 0 0,-1-1 1 0 0,-2-1-1 0 0,12-26-146 0 0,-24 36 8 0 0,-1 0 0 0 0,-1 0 0 0 0,-1-1-1 0 0,-1 1 1 0 0,-2-1 0 0 0,0 0 0 0 0,-1 0 0 0 0,-2-22-8 0 0,-20-19 40 0 0,20 63-43 0 0,0 1 0 0 0,0-1 0 0 0,0 1 0 0 0,0-1 0 0 0,0 1 0 0 0,0 0-1 0 0,0 0 1 0 0,-1-1 0 0 0,1 1 0 0 0,0 0 0 0 0,-1 0 0 0 0,1 0 0 0 0,-1 0-1 0 0,1 1 1 0 0,-1-1 0 0 0,1 0 0 0 0,-1 1 0 0 0,1-1 0 0 0,-1 0 0 0 0,0 1-1 0 0,1 0 1 0 0,-1 0 0 0 0,0-1 0 0 0,0 1 0 0 0,1 0 0 0 0,-1 0 0 0 0,0 0-1 0 0,1 1 1 0 0,-1-1 0 0 0,0 0 0 0 0,1 1 0 0 0,-1-1 0 0 0,0 1 0 0 0,1-1-1 0 0,-1 1 1 0 0,1 0 0 0 0,-1 0 0 0 0,0 0 3 0 0,-4 6-13 0 0,1-1 0 0 0,-1 1 0 0 0,2 0 0 0 0,-1 0 1 0 0,1 1-1 0 0,0-1 0 0 0,1 1 0 0 0,-1 0 0 0 0,2 0 0 0 0,-1 0 0 0 0,1 1 0 0 0,0-1 1 0 0,1 0-1 0 0,0 1 0 0 0,0-1 0 0 0,1 2 13 0 0,0-8 2 0 0,-3 21-1 0 0,0 1 1 0 0,2-1-1 0 0,1 1 1 0 0,0-1-1 0 0,2 0 1 0 0,1 1-1 0 0,1-1 1 0 0,1 0-1 0 0,1 0 1 0 0,3 6-2 0 0,70 181 146 0 0,-61-1-64 0 0,-22-206-1258 0 0,0-21-514 0 0,1-11-1459 0 0,3 16-661 0 0,0 8 1387 0 0,0-3-8446 0 0</inkml:trace>
  <inkml:trace contextRef="#ctx0" brushRef="#br0" timeOffset="1003.379">1507 575 8906 0 0,'0'0'4255'0'0,"0"0"-1925"0"0,0 0-860 0 0,0 0-183 0 0,0 0-84 0 0,0 0-111 0 0,0 0-184 0 0,0 0-234 0 0,0 0-79 0 0,0 0 9 0 0,0 0 38 0 0,0 0 27 0 0,14 6-80 0 0,1 2-417 0 0,71 16 567 0 0,202-26 539 0 0,-227-3-5639 0 0,-1-3-4624 0 0,-50 7-3642 0 0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26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5537 0 0,'0'0'3893'0'0,"0"0"-1667"0"0,0 0-588 0 0,0 0 43 0 0,0 0 78 0 0,0 0-117 0 0,0 0-300 0 0,0 0-389 0 0,0 0-311 0 0,0 0-178 0 0,0 0-71 0 0,0 0 6 0 0,0 0-10 0 0,23-3 1961 0 0,228 25 1635 0 0,-100-22-3370 0 0,-129-14-826 0 0,-22 13 59 0 0,0 1-44 0 0,0 0-53 0 0,0 0-74 0 0,0 0-127 0 0,0 0-187 0 0,0 0-285 0 0,0 0-454 0 0,-2 0-5723 0 0,1 0-4665 0 0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26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17404 0 0,'0'0'1235'0'0,"0"0"-391"0"0,0 0-3 0 0,0 0 206 0 0,0 0 153 0 0,0 0-43 0 0,0 0-200 0 0,0 0-219 0 0,0 0-125 0 0,0 0-9 0 0,0 0-54 0 0,0 0-51 0 0,0 0-41 0 0,19 1-60 0 0,117 6 554 0 0,94 0-1227 0 0,-230-10-1683 0 0,0 2-3603 0 0,0 1-6820 0 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23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91 798 2168 0 0,'0'0'697'0'0,"0"0"-7"0"0,0 0 316 0 0,0 0 513 0 0,0 0 371 0 0,0 0 5 0 0,0 0-190 0 0,0 0-263 0 0,0 0-226 0 0,0 0-139 0 0,0 0-73 0 0,16 11-44 0 0,54 33-48 0 0,-66-41-737 0 0,1-1 1 0 0,-1 1-1 0 0,1-1 0 0 0,-1 0 1 0 0,1-1-1 0 0,0 1 0 0 0,0-1 0 0 0,0 0 1 0 0,0 0-1 0 0,0 0 0 0 0,0-1 0 0 0,0 1 1 0 0,1-1-1 0 0,-1-1 0 0 0,0 1-175 0 0,11-1 456 0 0,4 1-105 0 0,1-1 1 0 0,-1 0 0 0 0,0-2-1 0 0,0 0 1 0 0,0-2-1 0 0,0 0 1 0 0,-1-1-1 0 0,0-1 1 0 0,0-1-1 0 0,8-4-351 0 0,-18 8 70 0 0,1 1 0 0 0,0-1 0 0 0,-1-1 0 0 0,0 0 0 0 0,0 0 0 0 0,0-1 0 0 0,-1 0 0 0 0,0-1 0 0 0,0 1 0 0 0,0-2-1 0 0,-1 1 1 0 0,0-1 0 0 0,0 0 0 0 0,-1 0 0 0 0,0-1 0 0 0,-1 0 0 0 0,0 0 0 0 0,0 0 0 0 0,-1-1 0 0 0,0 1 0 0 0,-1-1 0 0 0,0 0 0 0 0,2-10-70 0 0,-6 16-8 0 0,1 1 0 0 0,-1-1 0 0 0,0 1 0 0 0,0-1 0 0 0,0 1 0 0 0,0 0 0 0 0,0-1 0 0 0,-1 1 0 0 0,0 0 0 0 0,1 0 0 0 0,-1 0 0 0 0,-1 0 1 0 0,1 0-1 0 0,0 0 0 0 0,-1 1 0 0 0,1-1 0 0 0,-1 1 0 0 0,0 0 0 0 0,1-1 0 0 0,-1 1 0 0 0,0 1 0 0 0,-1-1 0 0 0,1 0 0 0 0,0 1 0 0 0,0-1 0 0 0,-1 1 0 0 0,1 0 1 0 0,-1 0-1 0 0,1 0 0 0 0,-3 1 8 0 0,-111-13-881 0 0,100 14 789 0 0,-1 0 0 0 0,1 1 0 0 0,0 1 0 0 0,0 1 0 0 0,1 0 0 0 0,-1 1 0 0 0,1 1 0 0 0,-5 2 92 0 0,-7 6-23 0 0,2 0-1 0 0,0 1 1 0 0,1 2-1 0 0,1 0 1 0 0,0 2-1 0 0,2 0 1 0 0,-4 6 23 0 0,14-14 33 0 0,2 1 0 0 0,-1 0 0 0 0,2 1 0 0 0,0 0-1 0 0,0 1 1 0 0,1 0 0 0 0,1 0 0 0 0,0 1 0 0 0,1-1 0 0 0,1 2 0 0 0,0-1 0 0 0,1 0 0 0 0,0 1 0 0 0,2 0 0 0 0,0 0 0 0 0,0 0 0 0 0,2 0 0 0 0,0 0 0 0 0,1 11-33 0 0,4-15 83 0 0,1 0-1 0 0,0-1 1 0 0,0 1-1 0 0,1-2 0 0 0,1 1 1 0 0,-1-1-1 0 0,2 0 1 0 0,-1 0-1 0 0,2-1 1 0 0,-1 0-1 0 0,1-1 1 0 0,0 0-1 0 0,1-1 0 0 0,0 0 1 0 0,0 0-1 0 0,0-1 1 0 0,1-1-1 0 0,0 0 1 0 0,0 0-1 0 0,0-1 0 0 0,13 2-82 0 0,20 5 324 0 0,0-2 1 0 0,1-3-1 0 0,0-1 0 0 0,1-2 0 0 0,-1-2 0 0 0,21-3-324 0 0,-57 1 48 0 0,3 2 15 0 0,1-2 1 0 0,-1 1 0 0 0,1-2 0 0 0,-1 0-1 0 0,0 0 1 0 0,0-2 0 0 0,0 1 0 0 0,0-2-1 0 0,11-4-63 0 0,-28-34-573 0 0,-11 17-1028 0 0,1 9-4920 0 0,8 10-5612 0 0</inkml:trace>
  <inkml:trace contextRef="#ctx0" brushRef="#br0" timeOffset="888.339">170 297 0 0 0,'0'0'527'0'0,"0"0"808"0"0,0 0 390 0 0,0 0 140 0 0,0 0 98 0 0,0 0 40 0 0,0 0-19 0 0,0 0-139 0 0,0 0-242 0 0,0 0-239 0 0,0 0-180 0 0,-2 1-134 0 0,1 0-608 0 0,-6 2-246 0 0,4 2 3028 0 0,3-4-2833 0 0,22-5 2199 0 0,9-11-2233 0 0,1-2-1 0 0,-2-1 1 0 0,-1-2 0 0 0,0 0 0 0 0,-1-2 0 0 0,-2-1 0 0 0,6-7-357 0 0,98-103 312 0 0,-125 127-180 0 0,-4 8 55 0 0,-2 6-285 0 0,-1 11 103 0 0,0-1-1 0 0,2 0 1 0 0,0 1 0 0 0,1-1-1 0 0,1 1 1 0 0,0-1 0 0 0,2 0-1 0 0,2 7-4 0 0,28 74 104 0 0,2 5-86 0 0,10-46-588 0 0,-19-42-3392 0 0,-20-12-2067 0 0,-4-1-6306 0 0</inkml:trace>
  <inkml:trace contextRef="#ctx0" brushRef="#br0" timeOffset="1403.043">1006 978 976 0 0,'0'0'1711'0'0,"0"0"-30"0"0,0 0 335 0 0,0 0 401 0 0,0 0 110 0 0,0 0-153 0 0,0 0-342 0 0,0 0-380 0 0,0 0-265 0 0,0 0-189 0 0,0 0-163 0 0,0 0-168 0 0,0 0-133 0 0,1-5-132 0 0,-1 5-569 0 0,-1 0 0 0 0,1 0 0 0 0,0 0 0 0 0,-1 0 0 0 0,1 1 0 0 0,-1-1 0 0 0,1-1 0 0 0,-1 1 0 0 0,1 0 0 0 0,0 0 0 0 0,-1 0 0 0 0,1 0 0 0 0,-1 0 0 0 0,1 0 0 0 0,0 0 0 0 0,-1-1 0 0 0,1 1-1 0 0,-1 0 1 0 0,1 0 0 0 0,0 0 0 0 0,-1-1 0 0 0,1 1 0 0 0,0 0 0 0 0,-1-1 0 0 0,1 1 0 0 0,0 0 0 0 0,0-1 0 0 0,-1 1 0 0 0,1 0 0 0 0,0-1 0 0 0,0 1 0 0 0,0 0 0 0 0,-1-1 0 0 0,1 1 0 0 0,0-1 0 0 0,0 1 0 0 0,0 0 0 0 0,0-1 0 0 0,0 1 0 0 0,0-1-33 0 0,-10 10 57 0 0,2 0 1 0 0,-1 1-1 0 0,1 0 0 0 0,0 1 1 0 0,1 0-1 0 0,1 0 0 0 0,0 0 1 0 0,0 1-1 0 0,1 0 0 0 0,0 0 1 0 0,1 0-1 0 0,1 0 0 0 0,0 1 1 0 0,0 0-1 0 0,1-1 0 0 0,1 1 1 0 0,0 0-1 0 0,1 0 0 0 0,0 0 1 0 0,1 0-1 0 0,2 6-57 0 0,-1-13 25 0 0,0-1 0 0 0,1 1 1 0 0,0-1-1 0 0,0 0 0 0 0,1 0 0 0 0,-1 0 0 0 0,1 0 0 0 0,0 0 0 0 0,1-1 1 0 0,-1 1-1 0 0,1-1 0 0 0,-1-1 0 0 0,1 1 0 0 0,0 0 0 0 0,1-1 0 0 0,-1 0 1 0 0,1-1-1 0 0,-1 1 0 0 0,1-1 0 0 0,0 0 0 0 0,0 0 0 0 0,0-1 0 0 0,0 0 1 0 0,0 0-1 0 0,0 0 0 0 0,0-1 0 0 0,6 0-25 0 0,6-2 129 0 0,-1-1 0 0 0,1 0-1 0 0,-1-2 1 0 0,0 0 0 0 0,0-1 0 0 0,-1 0 0 0 0,0-2-1 0 0,0 0 1 0 0,0-1 0 0 0,-1 0 0 0 0,-1-1 0 0 0,1-1-1 0 0,-2 0 1 0 0,1-1 0 0 0,-2 0 0 0 0,0-1 0 0 0,0-1-1 0 0,-1 0 1 0 0,3-6-129 0 0,-8 11 41 0 0,-1-1-1 0 0,0 0 0 0 0,0 0 1 0 0,-1 0-1 0 0,0-1 1 0 0,0 1-1 0 0,-1-1 1 0 0,-1 0-1 0 0,0 0 0 0 0,-1 0 1 0 0,0-1-1 0 0,0 1 1 0 0,-1 0-1 0 0,-1 0 1 0 0,0 0-1 0 0,-1-5-40 0 0,1 10-20 0 0,0 0 0 0 0,0 1 0 0 0,-1-1 0 0 0,0 0 0 0 0,0 1 0 0 0,0-1 0 0 0,-1 1 0 0 0,0 0 0 0 0,0 0 0 0 0,0 0 0 0 0,0 0 0 0 0,-1 1 0 0 0,0-1 0 0 0,0 1 1 0 0,0 0-1 0 0,-1 0 0 0 0,1 0 0 0 0,-1 1 0 0 0,0 0 0 0 0,0-1 0 0 0,0 2 0 0 0,0-1 0 0 0,0 1 0 0 0,-1-1 0 0 0,1 1 0 0 0,-1 1 0 0 0,0-1 0 0 0,0 1 0 0 0,1 0 0 0 0,-1 1 0 0 0,-3-1 20 0 0,-3 1-314 0 0,1 0-1 0 0,0 1 1 0 0,-1 0-1 0 0,1 1 1 0 0,0 0-1 0 0,0 0 1 0 0,0 1-1 0 0,0 1 1 0 0,0 0-1 0 0,1 1 1 0 0,0 0-1 0 0,0 0 1 0 0,0 1-1 0 0,0 0 1 0 0,1 1-1 0 0,0 0 1 0 0,-5 5 314 0 0,-9 10-4732 0 0,6-6-6962 0 0</inkml:trace>
  <inkml:trace contextRef="#ctx0" brushRef="#br0" timeOffset="1871.43">912 1169 2809 0 0,'0'0'3923'0'0,"0"0"-1538"0"0,0 0-690 0 0,0 0-152 0 0,0 0-84 0 0,0 0-60 0 0,0 0-127 0 0,0 0-164 0 0,0 0-117 0 0,0 0-84 0 0,0 0-103 0 0,0 0-116 0 0,0 0-88 0 0,0-8-66 0 0,2-38 502 0 0,-2 45-512 0 0,0 1-39 0 0,0 0-58 0 0,17-15 1215 0 0,-5 6-1488 0 0,0 1 1 0 0,1 1-1 0 0,-1 0 0 0 0,1 0 1 0 0,1 2-1 0 0,-1-1 1 0 0,1 2-1 0 0,1-1-154 0 0,-13 5 12 0 0,0-1-1 0 0,0 0 1 0 0,0 1 0 0 0,0 0 0 0 0,0-1 0 0 0,0 1-1 0 0,0 0 1 0 0,0 0 0 0 0,0 0 0 0 0,0 0 0 0 0,-1 0-1 0 0,1 1 1 0 0,0-1 0 0 0,0 0 0 0 0,0 1-1 0 0,0 0 1 0 0,0-1 0 0 0,0 1 0 0 0,-1 0 0 0 0,1 0-1 0 0,0 0 1 0 0,-1 0 0 0 0,1 0 0 0 0,0 0 0 0 0,-1 1-1 0 0,0-1 1 0 0,1 1 0 0 0,-1-1 0 0 0,0 1-1 0 0,0-1 1 0 0,1 1 0 0 0,-1-1 0 0 0,-1 1 0 0 0,1 0-1 0 0,0 0 1 0 0,0 0 0 0 0,-1-1-12 0 0,17 33 168 0 0,-16-29-155 0 0,1-1 0 0 0,0 1 0 0 0,0 0 0 0 0,0-1-1 0 0,0 1 1 0 0,1-1 0 0 0,-1 0 0 0 0,1 0 0 0 0,0 0 0 0 0,1 0-1 0 0,-1-1 1 0 0,0 1 0 0 0,1-1 0 0 0,0 0 0 0 0,0 0 0 0 0,0 0 0 0 0,0 0-1 0 0,1-1 1 0 0,-1 1 0 0 0,1-1 0 0 0,-1 0 0 0 0,2 0-13 0 0,76 9 1267 0 0,-58-40-1807 0 0,-4 7-2218 0 0,-12 11-4105 0 0,-3 7-5474 0 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36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74 595 0 0 0,'0'0'641'0'0,"0"0"773"0"0,0 0 469 0 0,0 0 218 0 0,0 0-41 0 0,0 0-224 0 0,0 0-311 0 0,0 0-234 0 0,0 0-132 0 0,0 0-82 0 0,0 0-63 0 0,-12 3-106 0 0,-37 10-135 0 0,36-10-131 0 0,13-3-71 0 0,0 0-66 0 0,82-17 4227 0 0,30-45-2788 0 0,-11 5-1500 0 0,-11 38-360 0 0,-87 21-77 0 0,-1 0 0 0 0,1 0 0 0 0,0 1 0 0 0,0-1-1 0 0,-1 1 1 0 0,1 0 0 0 0,-1-1 0 0 0,0 1 0 0 0,0 0-1 0 0,0 0 1 0 0,0 0 0 0 0,-1 1 0 0 0,1-1 0 0 0,-1 0-1 0 0,0 1 1 0 0,0-1 0 0 0,0 1 0 0 0,0-1 0 0 0,0 1-1 0 0,-1 0-6 0 0,17 78 72 0 0,-4 0 0 0 0,-3 2-1 0 0,-4-1 1 0 0,-4 1-72 0 0,1-63-5 0 0,-1 0-1 0 0,-1 0 0 0 0,0 0 1 0 0,-2 0-1 0 0,-1 0 1 0 0,0 0-1 0 0,-2 0 1 0 0,0 0-1 0 0,-2-1 0 0 0,0 0 1 0 0,-1 0-1 0 0,-1 0 1 0 0,-1-1-1 0 0,0 0 1 0 0,-2-1-1 0 0,0 0 0 0 0,-7 8 6 0 0,4-10-22 0 0,-1 0-1 0 0,-1-1 0 0 0,0 0 1 0 0,-1-2-1 0 0,0 0 0 0 0,-1-1 1 0 0,-1 0-1 0 0,0-2 0 0 0,0 0 1 0 0,-1-1-1 0 0,0-1 0 0 0,-18 4 23 0 0,36-11 5 0 0,-1 0-1 0 0,1 0 0 0 0,0-1 0 0 0,-1 1 1 0 0,1-1-1 0 0,-1 1 0 0 0,1-1 0 0 0,-1 0 0 0 0,1 0 1 0 0,-1 0-1 0 0,1 0 0 0 0,-1 0 0 0 0,1 0 1 0 0,-1-1-1 0 0,1 1 0 0 0,-1-1 0 0 0,1 0 1 0 0,0 0-1 0 0,-1 0 0 0 0,1 0 0 0 0,0 0 1 0 0,0 0-1 0 0,0 0 0 0 0,-1-1 0 0 0,2 1 0 0 0,-1-1 1 0 0,0 0-1 0 0,0 0 0 0 0,0 1 0 0 0,1-1 1 0 0,-1 0-1 0 0,1 0 0 0 0,-1-1 0 0 0,1 1 1 0 0,0 0-1 0 0,0 0 0 0 0,0-1 0 0 0,0 1 0 0 0,0 0 1 0 0,0-3-5 0 0,1-4 14 0 0,1 0-1 0 0,-1 0 1 0 0,1 0 0 0 0,1-1 0 0 0,0 1-1 0 0,0 1 1 0 0,0-1 0 0 0,1 0 0 0 0,1 1 0 0 0,0-1-1 0 0,0 1 1 0 0,0 0 0 0 0,1 0 0 0 0,0 0-1 0 0,1 1 1 0 0,-1 0 0 0 0,2 0 0 0 0,-1 1-14 0 0,209-221 146 0 0,-194 209-219 0 0,-12 12-48 0 0,0 0 0 0 0,0-1-1 0 0,-1-1 1 0 0,0 1-1 0 0,-1-1 1 0 0,0-1 0 0 0,0 1-1 0 0,-1-1 1 0 0,1 0 0 0 0,-2-1-1 0 0,4-7 122 0 0,-7 5-1682 0 0,-2 6-2303 0 0,0 5 2388 0 0,0-3-9833 0 0</inkml:trace>
  <inkml:trace contextRef="#ctx0" brushRef="#br0" timeOffset="471.001">52 205 9666 0 0,'0'0'1862'0'0,"0"0"-553"0"0,0 0-98 0 0,0 0 152 0 0,0 0 188 0 0,0 0 134 0 0,0 0-89 0 0,0 0-200 0 0,0 0-267 0 0,0 0-303 0 0,0 0-248 0 0,0 0-154 0 0,0 0-75 0 0,24-5-61 0 0,74-16-29 0 0,-42-3 227 0 0,-46 15-372 0 0,138-137 305 0 0,-148 147-420 0 0,0-1 0 0 0,0 1 0 0 0,0-1 0 0 0,0 1 0 0 0,0-1 0 0 0,0 1 0 0 0,0-1 0 0 0,0 1 0 0 0,0-1 0 0 0,0 1 0 0 0,0-1 0 0 0,0 1 0 0 0,0-1 0 0 0,0 1 0 0 0,0-1 0 0 0,1 1 0 0 0,-1-1 0 0 0,0 1-1 0 0,0-1 1 0 0,1 1 0 0 0,-1-1 0 0 0,0 1 0 0 0,1-1 0 0 0,-1 0 0 0 0,0 1 0 0 0,1-1 0 0 0,-1 1 0 0 0,1-1 0 0 0,-1 0 0 0 0,0 0 0 0 0,1 1 0 0 0,-1-1 0 0 0,1 0 0 0 0,-1 0 0 0 0,1 1 0 0 0,-1-1 0 0 0,1 0 0 0 0,-1 0 0 0 0,1 0 0 0 0,-1 0 0 0 0,1 0 0 0 0,-1 0 0 0 0,1 0 0 0 0,0 0 0 0 0,-1 0 0 0 0,1 0 0 0 0,-1 0 0 0 0,1 0 0 0 0,-1 0 0 0 0,1 0 0 0 0,-1-1 0 0 0,1 1 0 0 0,-1 0 0 0 0,1 0-1 0 0,-1-1 1 0 0,0 1 0 0 0,1 0 0 0 0,-1-1 0 0 0,1 1 0 0 0,-1 0 0 0 0,0-1 0 0 0,1 1 0 0 0,-1 0 0 0 0,1-1 0 0 0,-1 1 0 0 0,0-1 0 0 0,0 1 0 0 0,1-1 0 0 0,-1 1 0 0 0,0-1 1 0 0,3 11 72 0 0,27 210 487 0 0,0-95-1218 0 0,-11-108-2667 0 0,-11-12-3265 0 0,-4-1-5334 0 0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35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1 262 10050 0 0,'0'0'2301'0'0,"0"0"-529"0"0,0 0-250 0 0,0 0-26 0 0,0 0-24 0 0,0 0-170 0 0,0 0-273 0 0,0 0-258 0 0,0 0-197 0 0,0 0-119 0 0,0 0-27 0 0,0 0 68 0 0,0 0 88 0 0,5 3 76 0 0,103 16 2121 0 0,131-57-1302 0 0,-216 19-2413 0 0,-23-1-6329 0 0,-1 16-3622 0 0</inkml:trace>
  <inkml:trace contextRef="#ctx0" brushRef="#br0" timeOffset="255.882">211 0 17348 0 0,'0'0'859'0'0,"0"0"-194"0"0,0 0 199 0 0,0 0 283 0 0,0 0 136 0 0,0 0-48 0 0,0 0-221 0 0,0 0-230 0 0,-4 36-173 0 0,-11 114-99 0 0,10-27 479 0 0,-8 79-537 0 0,3-179-985 0 0,7-20-4209 0 0,-1-2-4777 0 0,3-1-2742 0 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33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105 421 19620 0 0,'0'0'842'0'0,"0"0"-444"0"0,0 0-55 0 0,0 0 279 0 0,0 0 317 0 0,0 0 126 0 0,0 0-119 0 0,0 0-257 0 0,0 0-249 0 0,0 0-148 0 0,0 0-98 0 0,0 0-64 0 0,-14 33-67 0 0,-44 105-39 0 0,40-60-59 0 0,17-64-340 0 0,-3 16-188 0 0,-3-18-6003 0 0,5-12-443 0 0,1 0-4746 0 0</inkml:trace>
  <inkml:trace contextRef="#ctx0" brushRef="#br0" timeOffset="248.878">15 200 14315 0 0,'0'0'3033'0'0,"0"0"-1641"0"0,0 0-360 0 0,0 0-96 0 0,0 0 65 0 0,0 0-9 0 0,0 0-224 0 0,15-192-248 0 0,-15 185-264 0 0,0 7-240 0 0,0 0-200 0 0,3 0-136 0 0,-1 3-80 0 0,6 9-184 0 0,-3 2-200 0 0,4 5-745 0 0,-3-1-3040 0 0,-2-3-8089 0 0</inkml:trace>
  <inkml:trace contextRef="#ctx0" brushRef="#br0" timeOffset="626.874">275 686 20300 0 0,'0'0'1149'0'0,"0"0"-437"0"0,0 0-131 0 0,0 0-27 0 0,0 0-9 0 0,0 0-69 0 0,0 0-130 0 0,0 0-130 0 0,0 0-86 0 0,0 0-40 0 0,0 0-46 0 0,0 0-6 0 0,0 0-2 0 0,10-21-18 0 0,35-66-16 0 0,-39 75-11 0 0,0 0-1 0 0,1 1 0 0 0,0 0 0 0 0,1 0 0 0 0,0 0 1 0 0,1 1-1 0 0,0 1 0 0 0,1-1 0 0 0,0 1 1 0 0,0 1-1 0 0,1 0 0 0 0,2-1 10 0 0,-8 5-81 0 0,1 1 0 0 0,-1 0-1 0 0,1 0 1 0 0,0 1 0 0 0,0-1 0 0 0,0 1-1 0 0,0 0 1 0 0,0 1 0 0 0,0 0-1 0 0,1 0 1 0 0,-1 0 0 0 0,0 0 0 0 0,1 1-1 0 0,1 1 82 0 0,-6 27-89 0 0,-3 94 250 0 0,3-117-122 0 0,1 0 0 0 0,0-1 0 0 0,0 1 0 0 0,1-1 0 0 0,-1 1-1 0 0,1-1 1 0 0,0 0 0 0 0,0-1 0 0 0,1 1 0 0 0,-1-1 0 0 0,1 1-1 0 0,-1-1 1 0 0,1-1 0 0 0,0 1 0 0 0,0-1 0 0 0,1 0 0 0 0,-1 0-1 0 0,0 0 1 0 0,1-1 0 0 0,-1 0 0 0 0,1 0 0 0 0,-1 0-1 0 0,1 0 1 0 0,-1-1 0 0 0,1 0 0 0 0,0 0 0 0 0,-1-1 0 0 0,1 0-1 0 0,-1 0 1 0 0,1 0 0 0 0,-1 0 0 0 0,0-1 0 0 0,1 0 0 0 0,-1 0-1 0 0,3-2-38 0 0,5-2 159 0 0,-1-1-1 0 0,1 0 0 0 0,-1 0 1 0 0,0-1-1 0 0,-1-1 0 0 0,0 0 1 0 0,0 0-1 0 0,-1-1 0 0 0,-1 0 1 0 0,1-1-1 0 0,-1 0 0 0 0,-1-1 1 0 0,0 0-1 0 0,-1 0 0 0 0,0-1 1 0 0,-1 1-1 0 0,-1-1 0 0 0,0-1 1 0 0,0 1-1 0 0,-1-1 0 0 0,-1 0 1 0 0,-1 0-1 0 0,0 0 0 0 0,0 0 1 0 0,-1-10-159 0 0,-9-24 386 0 0,-6 32-2547 0 0,-8 26-6648 0 0,18-3-3354 0 0</inkml:trace>
  <inkml:trace contextRef="#ctx0" brushRef="#br0" timeOffset="1032.311">1427 262 20068 0 0,'0'0'922'0'0,"0"0"-282"0"0,0 0-41 0 0,0 0 98 0 0,0 0 22 0 0,0 0-61 0 0,0 0-160 0 0,0 0-167 0 0,0 0-146 0 0,0 0-90 0 0,0 0-32 0 0,0 0-41 0 0,0 0 9 0 0,-28 5 10 0 0,-90 18-18 0 0,116-23-23 0 0,-1 0 0 0 0,0 0 0 0 0,1 1 0 0 0,-1-1 0 0 0,1 1 0 0 0,-1 0 0 0 0,1 0 0 0 0,-1 0 0 0 0,1 0 0 0 0,-1 0 1 0 0,1 0-1 0 0,0 1 0 0 0,0-1 0 0 0,0 1 0 0 0,0-1 0 0 0,0 1 0 0 0,0 0 0 0 0,0 0 0 0 0,0 0 0 0 0,1 0 0 0 0,-1 0 0 0 0,1 0 0 0 0,-1 1 0 0 0,0 0 0 0 0,-2 5 0 0 0,-3 6-13 0 0,1-1-1 0 0,1 1 0 0 0,0 0 0 0 0,0 1 0 0 0,1-1 0 0 0,1 1 1 0 0,1 0-1 0 0,0-1 0 0 0,1 1 0 0 0,0 0 0 0 0,1 0 0 0 0,1 0 0 0 0,1 3 14 0 0,0-10 44 0 0,0 0-1 0 0,0-1 0 0 0,1 1 0 0 0,0 0 1 0 0,1-1-1 0 0,-1 0 0 0 0,2 0 0 0 0,-1 0 1 0 0,1 0-1 0 0,0-1 0 0 0,0 1 1 0 0,0-1-1 0 0,1-1 0 0 0,0 1 0 0 0,0-1 1 0 0,1 0-1 0 0,0 0 0 0 0,0-1 0 0 0,0 0 1 0 0,0 0-1 0 0,0-1 0 0 0,1 0 0 0 0,-1 0 1 0 0,1 0-1 0 0,0-1 0 0 0,0-1 0 0 0,0 1 1 0 0,0-1-1 0 0,0 0 0 0 0,0-1 0 0 0,1 0 1 0 0,-1 0-1 0 0,0-1 0 0 0,0 0 0 0 0,0-1 1 0 0,0 1-1 0 0,0-2 0 0 0,0 1 1 0 0,-1-1-1 0 0,1 0 0 0 0,-1 0 0 0 0,0-1 1 0 0,1 0-1 0 0,-2-1 0 0 0,1 1 0 0 0,0-1 1 0 0,-1-1-1 0 0,2-2-43 0 0,3-5 130 0 0,-2 0 1 0 0,1-1-1 0 0,-2-1 1 0 0,0 0-1 0 0,-1 0 0 0 0,0 0 1 0 0,-1-1-1 0 0,-1 0 1 0 0,0 0-1 0 0,-2-1 1 0 0,0 1-1 0 0,0-1 0 0 0,-2 1 1 0 0,0-1-1 0 0,-1-12-130 0 0,0 22-14 0 0,-1 1-1 0 0,1-1 1 0 0,-2 0 0 0 0,1 1-1 0 0,-1-1 1 0 0,0 1-1 0 0,0-1 1 0 0,-1 1 0 0 0,1 0-1 0 0,-2 0 1 0 0,1 0-1 0 0,-1 0 1 0 0,1 0 0 0 0,-1 1-1 0 0,-1 0 1 0 0,1 0-1 0 0,-1 0 1 0 0,0 0 0 0 0,0 1-1 0 0,-1 0 1 0 0,1 0-1 0 0,-1 0 1 0 0,0 1 0 0 0,-4-3 14 0 0,4 3-203 0 0,-1 1 0 0 0,1-1 1 0 0,-1 1-1 0 0,0 0 1 0 0,0 1-1 0 0,0 0 0 0 0,1 0 1 0 0,-1 0-1 0 0,0 1 1 0 0,0 0-1 0 0,0 0 0 0 0,0 1 1 0 0,0-1-1 0 0,0 2 1 0 0,-5 1 202 0 0,-45 19-3604 0 0,22-3-3903 0 0,16-7-4427 0 0</inkml:trace>
  <inkml:trace contextRef="#ctx0" brushRef="#br0" timeOffset="1676.609">1094 487 11098 0 0,'0'0'2470'0'0,"0"0"-485"0"0,0 0-364 0 0,0 0-147 0 0,0 0-43 0 0,0 0-36 0 0,0 0-85 0 0,34-9-186 0 0,107-26-160 0 0,-44 13 1050 0 0,-93 21-1950 0 0,0 1 1 0 0,1-1-1 0 0,-1 1 1 0 0,0 0-1 0 0,1 0 1 0 0,-1 0-1 0 0,1 1 0 0 0,-1 0 1 0 0,0 0-1 0 0,0 0 1 0 0,1 0-1 0 0,-1 0 1 0 0,0 1-1 0 0,0 0 1 0 0,0 0-1 0 0,0 0 1 0 0,-1 0-1 0 0,1 1 0 0 0,-1-1 1 0 0,1 1-1 0 0,-1 0 1 0 0,0 0-1 0 0,0 0 1 0 0,0 1-1 0 0,0-1 1 0 0,-1 1-1 0 0,1-1 1 0 0,-1 1-1 0 0,0 0 1 0 0,0 0-66 0 0,63 70 355 0 0,-60-71-284 0 0,-1-1 0 0 0,1 0-1 0 0,1 0 1 0 0,-1-1 0 0 0,0 0 0 0 0,0 0 0 0 0,1 0 0 0 0,-1 0 0 0 0,0-1-1 0 0,1 0 1 0 0,-1 0 0 0 0,0 0 0 0 0,1-1 0 0 0,-1 0 0 0 0,0 0-1 0 0,3-1-69 0 0,3-6 425 0 0,-19-5-3945 0 0,4 8-2210 0 0,1 1-6461 0 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54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34 242 4833 0 0,'0'0'3083'0'0,"0"0"-1338"0"0,0 0-334 0 0,0 0 124 0 0,0 0 197 0 0,0 0 14 0 0,0 0-161 0 0,0 0-235 0 0,0 0-291 0 0,0 0-210 0 0,0 0-199 0 0,0 0-165 0 0,0 0-115 0 0,-7-4-51 0 0,-19-11-65 0 0,69 11 1156 0 0,347 3 1212 0 0,-282 6-2286 0 0,-107-5-303 0 0,-1 0 42 0 0,0 0 26 0 0,0 0 30 0 0,0 0 70 0 0,0 0-19 0 0,0 0 4 0 0,0 0 13 0 0,0 0-39 0 0,0 0 5 0 0,-18-12 341 0 0,-181-168-363 0 0,181 149-1345 0 0,40 34-3912 0 0,-13 1-220 0 0,0 0-6535 0 0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32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748 482 3393 0 0,'0'0'2047'0'0,"0"0"-682"0"0,0 0-166 0 0,0 0 130 0 0,0 0 268 0 0,0 0 88 0 0,0 0-188 0 0,0 0-315 0 0,0 0-259 0 0,0 0-104 0 0,0 0 74 0 0,0 0 131 0 0,0 0 14 0 0,7-3-43 0 0,81-20 2205 0 0,-73 21-2969 0 0,0 0 1 0 0,0-1 0 0 0,0-1-1 0 0,-1-1 1 0 0,1 0 0 0 0,-1 0-1 0 0,0-1 1 0 0,-1-1 0 0 0,1-1-1 0 0,-1 0 1 0 0,-1 0 0 0 0,0-1-1 0 0,0-1 1 0 0,0 0 0 0 0,6-8-232 0 0,10-19 348 0 0,-28 37-327 0 0,0 0-25 0 0,0 0 9 0 0,0 0 2 0 0,1 12-122 0 0,19 86 385 0 0,13 31-96 0 0,-18-95-656 0 0,1-20-2766 0 0,-7-9-135 0 0,-6-3-1158 0 0,0-2-7259 0 0</inkml:trace>
  <inkml:trace contextRef="#ctx0" brushRef="#br0" timeOffset="-1240.322">235 784 0 0 0,'0'0'221'0'0,"0"0"133"0"0,0 0 102 0 0,0 0 81 0 0,0 0 66 0 0,0 0 101 0 0,0 0 118 0 0,1 7 13345 0 0,2 0-9061 0 0,70 7-2881 0 0,146-13-472 0 0,-127-5-1363 0 0,-92 4-347 0 0,0 0-1 0 0,0 0 1 0 0,0 0-14 0 0,0 0 5 0 0,0 0 15 0 0,0 0 23 0 0,0 0 23 0 0,0 0 10 0 0,0 0-9 0 0,0 0 9 0 0,0 0-10 0 0,0 0-20 0 0,0 0-15 0 0,0 0-27 0 0,0 0-17 0 0,0 0 12 0 0,-29 3-2238 0 0,22-1 1190 0 0,-5 1-1277 0 0,4 0-5301 0 0,3-3-4026 0 0</inkml:trace>
  <inkml:trace contextRef="#ctx0" brushRef="#br0" timeOffset="-488.173">1059 732 352 0 0,'0'0'1843'0'0,"0"0"-256"0"0,0 0 48 0 0,0 0 160 0 0,0 0 56 0 0,0 0-110 0 0,0 0-246 0 0,0 0-238 0 0,0 0-178 0 0,0 0-99 0 0,0 0-34 0 0,0 0-27 0 0,9 4 4485 0 0,-26 84-2385 0 0,-47 35-2878 0 0,28-62 89 0 0,-47 93-252 0 0,82-152 27 0 0,0 0-1 0 0,0-1 0 0 0,1 1 1 0 0,-1 0-1 0 0,1 0 0 0 0,-1-1 1 0 0,1 1-1 0 0,-1 0 1 0 0,1 0-1 0 0,0 0 0 0 0,0 0 1 0 0,0-1-1 0 0,0 1 0 0 0,0 0 1 0 0,1 0-1 0 0,-1 0 1 0 0,0 0-1 0 0,1 0 0 0 0,0-1 1 0 0,-1 1-1 0 0,1 0 0 0 0,0-1 1 0 0,0 1-1 0 0,0 0 0 0 0,0-1 1 0 0,0 1-1 0 0,0-1 1 0 0,0 1-1 0 0,1-1 0 0 0,-1 0 1 0 0,0 1-1 0 0,1-1 0 0 0,-1 0 1 0 0,1 0-1 0 0,-1 0 0 0 0,1 0 1 0 0,0 0-1 0 0,-1-1 1 0 0,1 1-1 0 0,0 0 0 0 0,0-1 1 0 0,0 1-1 0 0,-1-1 0 0 0,1 0 1 0 0,0 0-1 0 0,0 1-4 0 0,90-3 526 0 0,-28-17-307 0 0,-89-17-6079 0 0,10 22-5226 0 0,11 10 834 0 0</inkml:trace>
  <inkml:trace contextRef="#ctx0" brushRef="#br0" timeOffset="1245.657">1674 599 8290 0 0,'0'0'1672'0'0,"0"0"-272"0"0,0 0 11 0 0,0 0 99 0 0,0 0 30 0 0,0 0-125 0 0,0 0-276 0 0,0 0-259 0 0,0 0-203 0 0,0 0-133 0 0,0 0-50 0 0,0 0 0 0 0,0 0 19 0 0,-16-7 1216 0 0,2 8-1563 0 0,0 1 1 0 0,0 0 0 0 0,0 1 0 0 0,0 1-1 0 0,0 0 1 0 0,0 1 0 0 0,1 0-1 0 0,0 1 1 0 0,0 1 0 0 0,-8 6-167 0 0,-42 16 213 0 0,28-7 110 0 0,35-22-282 0 0,0 0-23 0 0,0 0-20 0 0,0 0 5 0 0,3 25 30 0 0,68 46 170 0 0,10 6-68 0 0,-80-74-100 0 0,1-1 1 0 0,-1 1 0 0 0,0-1 0 0 0,0 1-1 0 0,0 0 1 0 0,0-1 0 0 0,0 1 0 0 0,-1 0 0 0 0,1 0-1 0 0,-1 0 1 0 0,0 0 0 0 0,0-1 0 0 0,0 1-1 0 0,0 0 1 0 0,0 0 0 0 0,0 0 0 0 0,-1 0 0 0 0,0-1-1 0 0,1 1 1 0 0,-1 0 0 0 0,0 0 0 0 0,0-1-1 0 0,-1 1 1 0 0,1-1 0 0 0,0 1 0 0 0,-1-1-1 0 0,0 1 1 0 0,1-1 0 0 0,-1 0 0 0 0,0 0 0 0 0,-2 1-36 0 0,-78 58 735 0 0,67-51-788 0 0,-88 45 83 0 0,35-34-8 0 0,53-44-802 0 0,20-27-2392 0 0,5 35-399 0 0,1 4-3304 0 0,-6 3-5032 0 0</inkml:trace>
  <inkml:trace contextRef="#ctx0" brushRef="#br0" timeOffset="8783.492">266 88 5145 0 0,'0'0'1314'0'0,"0"0"-246"0"0,0 0-5 0 0,0 0 181 0 0,0 0 184 0 0,0 0 90 0 0,0 0-99 0 0,0 0-172 0 0,0 0-209 0 0,0 0-178 0 0,0 0-101 0 0,0 0-111 0 0,0 0-87 0 0,-4-14-73 0 0,-14-43-62 0 0,18 56-387 0 0,-1 0 1 0 0,1 1 0 0 0,0-1 0 0 0,0 0-1 0 0,-1 0 1 0 0,1 0 0 0 0,-1 1 0 0 0,1-1-1 0 0,-1 0 1 0 0,1 0 0 0 0,-1 1-1 0 0,1-1 1 0 0,-1 0 0 0 0,1 1 0 0 0,-1-1-1 0 0,0 1 1 0 0,1-1 0 0 0,-1 1 0 0 0,0-1-1 0 0,0 1 1 0 0,0-1 0 0 0,1 1 0 0 0,-1 0-1 0 0,0-1 1 0 0,0 1 0 0 0,0 0 0 0 0,0 0-1 0 0,1 0 1 0 0,-1 0 0 0 0,0 0-1 0 0,0 0 1 0 0,0 0 0 0 0,0 0 0 0 0,0 0-1 0 0,1 0 1 0 0,-1 0 0 0 0,0 0 0 0 0,0 0-1 0 0,0 1 1 0 0,0-1-40 0 0,-3 1 127 0 0,-2 1-92 0 0,1 0 0 0 0,-1 0 1 0 0,1 0-1 0 0,-1 1 0 0 0,1 0 0 0 0,0 0 1 0 0,0 0-1 0 0,0 1 0 0 0,0 0 0 0 0,1-1 0 0 0,-1 2 1 0 0,1-1-1 0 0,-1 1-35 0 0,1-1 21 0 0,-8 11 40 0 0,0 0 1 0 0,1 0-1 0 0,0 1 1 0 0,1 0-1 0 0,1 1 1 0 0,0 0-1 0 0,2 1 0 0 0,0 0 1 0 0,1 0-1 0 0,1 0 1 0 0,0 1-1 0 0,-1 14-61 0 0,-1 26 224 0 0,2 0 0 0 0,4 0 0 0 0,1 1 0 0 0,7 39-224 0 0,-1-1 139 0 0,6 414 591 0 0,-47-328-130 0 0,31-175-838 0 0,5-9 280 0 0,-1 0-1 0 0,1 0 0 0 0,-1-1 1 0 0,1 1-1 0 0,-1 0 1 0 0,1 0-1 0 0,-1 0 0 0 0,0 0 1 0 0,1 0-1 0 0,-1 0 0 0 0,1 0 1 0 0,-1 0-1 0 0,1 0 0 0 0,-1 0 1 0 0,1 1-1 0 0,-1-1 1 0 0,0 0-1 0 0,1 0 0 0 0,-1 0 1 0 0,1 0-1 0 0,-1 1 0 0 0,0-1 1 0 0,1 0-1 0 0,-1 0 0 0 0,0 1 1 0 0,1-1-1 0 0,-1 0 1 0 0,0 1-1 0 0,1-1 0 0 0,-1 0 1 0 0,0 1-1 0 0,1-1 0 0 0,-1 0 1 0 0,0 1-1 0 0,0-1 1 0 0,0 1-1 0 0,0-1 0 0 0,1 0 1 0 0,-1 1-1 0 0,0-1 0 0 0,0 1 1 0 0,0-1-1 0 0,0 1 0 0 0,0-1 1 0 0,0 1-1 0 0,0-1 1 0 0,0 0-1 0 0,0 1 0 0 0,0-1 1 0 0,0 1-1 0 0,0-1 0 0 0,0 1 1 0 0,-1-1-1 0 0,1 0 0 0 0,0 1 1 0 0,0-1-1 0 0,0 1 1 0 0,-1-1-1 0 0,1 0 0 0 0,0 1-41 0 0,82-5-1262 0 0,-51 5-7026 0 0,-22-1-3832 0 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37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144 512 6481 0 0,'0'0'3999'0'0,"0"0"-1564"0"0,0 0-563 0 0,0 0-23 0 0,0 0-52 0 0,0 0-163 0 0,0 0-282 0 0,0 0-325 0 0,0 0-280 0 0,0 0-210 0 0,0 0-121 0 0,0 0-69 0 0,0 0-49 0 0,-11 3-45 0 0,-34 12-50 0 0,41-13-182 0 0,1 0 1 0 0,-1 0 0 0 0,1 0 0 0 0,0 1-1 0 0,0 0 1 0 0,0-1 0 0 0,0 1 0 0 0,0 0-1 0 0,1 0 1 0 0,-1 1 0 0 0,1-1 0 0 0,0 1-1 0 0,0-1 1 0 0,0 1 0 0 0,1-1-1 0 0,-1 1 1 0 0,0 3-22 0 0,-6 9 53 0 0,3-4-54 0 0,0-1-1 0 0,0 1 0 0 0,1 0 1 0 0,0 0-1 0 0,1 0 0 0 0,1 1 0 0 0,0-1 1 0 0,0 0-1 0 0,1 1 0 0 0,1 0 0 0 0,0-1 1 0 0,1 1-1 0 0,1 2 2 0 0,-1-9-119 0 0,1-1 1 0 0,-1 1 0 0 0,2-1-1 0 0,-1 1 1 0 0,0-1-1 0 0,1 0 1 0 0,0 0-1 0 0,0 0 1 0 0,0 0 0 0 0,1-1-1 0 0,0 1 1 0 0,0-1-1 0 0,0 0 1 0 0,0 0 0 0 0,1 0-1 0 0,-1-1 1 0 0,1 1-1 0 0,0-1 1 0 0,0 0-1 0 0,0-1 1 0 0,1 1 0 0 0,-1-1-1 0 0,1 0 1 0 0,-1 0-1 0 0,1-1 1 0 0,0 0 0 0 0,-1 0-1 0 0,1 0 1 0 0,3 0 118 0 0,24-2-3318 0 0,-11-1-4217 0 0,-9 1-3569 0 0</inkml:trace>
  <inkml:trace contextRef="#ctx0" brushRef="#br0" timeOffset="269.994">473 523 12699 0 0,'0'0'2073'0'0,"0"0"-578"0"0,0 0-309 0 0,0 0-112 0 0,0 0-87 0 0,0 0-114 0 0,0 0-158 0 0,0 0-216 0 0,0 0-198 0 0,0 0-104 0 0,0 0-58 0 0,0 0-40 0 0,-24 34-25 0 0,-73 104-10 0 0,95-136-60 0 0,0 0 0 0 0,0 0 0 0 0,0-1 0 0 0,0 1 0 0 0,0 0 0 0 0,1 1 0 0 0,-1-1 0 0 0,1 0 0 0 0,-1 0 0 0 0,1 1 0 0 0,0-1-1 0 0,0 1 1 0 0,0-1 0 0 0,0 1 0 0 0,0-1 0 0 0,1 1 0 0 0,-1 0 0 0 0,1-1 0 0 0,-1 1 0 0 0,1 0 0 0 0,0 0 0 0 0,0-1-1 0 0,1 1 1 0 0,-1 0 0 0 0,0-1 0 0 0,1 1 0 0 0,0 0-4 0 0,1 3 27 0 0,2 0 70 0 0,0 0 1 0 0,1-1 0 0 0,-1 1-1 0 0,1-1 1 0 0,0 0 0 0 0,0 0 0 0 0,0-1-1 0 0,1 1 1 0 0,0-1 0 0 0,0-1 0 0 0,0 1-1 0 0,0-1 1 0 0,0 0 0 0 0,1 0 0 0 0,-1-1-1 0 0,1 1 1 0 0,0-2 0 0 0,0 1 0 0 0,0-1-1 0 0,0 0 1 0 0,0 0 0 0 0,0-1 0 0 0,0 0-1 0 0,0 0 1 0 0,0-1 0 0 0,0 0 0 0 0,7-1-98 0 0,-7 0 68 0 0,1 1 1 0 0,0-1-1 0 0,-1 0 1 0 0,0-1 0 0 0,1 0-1 0 0,-1 0 1 0 0,0-1-1 0 0,0 0 1 0 0,-1 0 0 0 0,1 0-1 0 0,-1-1 1 0 0,0 0-1 0 0,0 0 1 0 0,-1 0 0 0 0,1-1-1 0 0,-1 0 1 0 0,0 0-1 0 0,-1-1 1 0 0,0 1-1 0 0,0-1 1 0 0,0 0 0 0 0,-1 0-1 0 0,1 0 1 0 0,-2 0-1 0 0,1-1 1 0 0,-1 1 0 0 0,0-1-1 0 0,-1 0 1 0 0,0 1-1 0 0,0-1 1 0 0,-1 0-1 0 0,0 0 1 0 0,0 0 0 0 0,0 1-1 0 0,-2-8-68 0 0,0 9-108 0 0,0-1 0 0 0,0 1 1 0 0,0 0-1 0 0,-1-1 0 0 0,0 1 0 0 0,0 0 0 0 0,-1 1 0 0 0,1-1 0 0 0,-1 1 0 0 0,0-1 0 0 0,-1 1 0 0 0,1 0 1 0 0,-1 1-1 0 0,0-1 0 0 0,0 1 0 0 0,-2-1 108 0 0,-34-14-7842 0 0,31 18-3956 0 0</inkml:trace>
  <inkml:trace contextRef="#ctx0" brushRef="#br0" timeOffset="665.004">1127 431 19780 0 0,'0'0'878'0'0,"0"0"-238"0"0,0 0 73 0 0,0 0 128 0 0,0 0 27 0 0,0 0-120 0 0,0 0-213 0 0,0 0-178 0 0,0 0-153 0 0,0 0-79 0 0,0 0-63 0 0,0 0-41 0 0,0 0-10 0 0,-19 1 2 0 0,-60 6-13 0 0,76-7-5 0 0,0 0 0 0 0,0 1 0 0 0,0-1-1 0 0,0 1 1 0 0,0 0 0 0 0,0 0 0 0 0,0 0 0 0 0,0 0-1 0 0,0 1 1 0 0,1-1 0 0 0,-1 1 0 0 0,1 0-1 0 0,-1-1 1 0 0,1 1 0 0 0,-1 0 0 0 0,1 0 0 0 0,0 1-1 0 0,0-1 1 0 0,0 0 0 0 0,0 1 0 0 0,1-1 0 0 0,-2 3 5 0 0,-4 5-35 0 0,5-7 28 0 0,1 0 0 0 0,-1 1-1 0 0,1-1 1 0 0,0 0 0 0 0,0 1 0 0 0,0-1 0 0 0,0 0 0 0 0,1 1 0 0 0,-1-1 0 0 0,1 1-1 0 0,0 0 1 0 0,0-1 0 0 0,0 1 0 0 0,1-1 0 0 0,-1 1 0 0 0,1-1 0 0 0,0 0 0 0 0,0 1-1 0 0,0-1 1 0 0,0 1 0 0 0,0-1 0 0 0,1 0 0 0 0,0 0 0 0 0,-1 0 0 0 0,1 0 0 0 0,0 0-1 0 0,1 0 1 0 0,-1-1 0 0 0,0 1 0 0 0,1-1 0 0 0,0 1 0 0 0,-1-1 0 0 0,1 0 0 0 0,0 0 0 0 0,0 0-1 0 0,0 0 1 0 0,0-1 0 0 0,1 1 0 0 0,-1-1 0 0 0,0 0 0 0 0,1 0 0 0 0,-1 0 0 0 0,0 0-1 0 0,4 0 8 0 0,4 4 24 0 0,0 0 0 0 0,-1 1 0 0 0,0 0-1 0 0,0 1 1 0 0,0 0 0 0 0,-1 0 0 0 0,0 1-1 0 0,0 1 1 0 0,7 8-24 0 0,-14-14 42 0 0,0-1-1 0 0,0 1 0 0 0,0 0 1 0 0,0 0-1 0 0,0 0 1 0 0,0 0-1 0 0,-1 0 0 0 0,0 0 1 0 0,1 0-1 0 0,-1 0 1 0 0,0 1-1 0 0,-1-1 0 0 0,1 1 1 0 0,0-1-1 0 0,-1 0 1 0 0,0 1-1 0 0,0-1 1 0 0,0 1-1 0 0,0-1 0 0 0,-1 1 1 0 0,1-1-1 0 0,-1 0 1 0 0,0 1-1 0 0,0-1 0 0 0,0 0 1 0 0,0 0-1 0 0,-1 1 1 0 0,1-1-1 0 0,-1 0 0 0 0,0 0 1 0 0,0-1-1 0 0,0 1 1 0 0,0 0-1 0 0,0-1 0 0 0,-3 3-41 0 0,-14 11 53 0 0,0-2 0 0 0,-1 0 0 0 0,0-1-1 0 0,-1-1 1 0 0,-1 0 0 0 0,0-2 0 0 0,0-1-1 0 0,-1-1 1 0 0,-20 5-53 0 0,-2-6-1649 0 0,26-6-6376 0 0,17-1-3611 0 0</inkml:trace>
  <inkml:trace contextRef="#ctx0" brushRef="#br0" timeOffset="1035.807">1578 390 17116 0 0,'0'0'1720'0'0,"0"0"-582"0"0,0 0-305 0 0,0 0-87 0 0,0 0 22 0 0,0 0 64 0 0,0 0-88 0 0,0 0-149 0 0,0 0-128 0 0,-32 29-155 0 0,-102 89-100 0 0,59-29 21 0 0,67-78-226 0 0,1 0 0 0 0,1 0-1 0 0,-1 0 1 0 0,2 1 0 0 0,0 0 0 0 0,0 0-1 0 0,1 0 1 0 0,1 1 0 0 0,0 0 0 0 0,1-1-1 0 0,0 1 1 0 0,1 0 0 0 0,0 0 0 0 0,1 0 0 0 0,1 8-7 0 0,1-17 2 0 0,-1 1 0 0 0,1-1 0 0 0,0 1 1 0 0,0-1-1 0 0,1 1 0 0 0,-1-1 1 0 0,1 0-1 0 0,0 0 0 0 0,0 0 1 0 0,0-1-1 0 0,0 1 0 0 0,1-1 1 0 0,0 1-1 0 0,0-1 0 0 0,0 0 1 0 0,0-1-1 0 0,0 1 0 0 0,0-1 1 0 0,1 0-1 0 0,-1 0 0 0 0,1 0 1 0 0,-1 0-1 0 0,1-1 0 0 0,0 0 1 0 0,4 1-3 0 0,4 0 58 0 0,0 0 0 0 0,0 0 1 0 0,0-2-1 0 0,-1 1 1 0 0,1-2-1 0 0,0 0 1 0 0,0 0-1 0 0,0-1 1 0 0,6-2-59 0 0,3-3 198 0 0,0-1 1 0 0,0-1-1 0 0,0 0 1 0 0,-2-2 0 0 0,1-1-1 0 0,-1 0 1 0 0,-1-1-1 0 0,0-2 1 0 0,-1 0-1 0 0,10-10-198 0 0,-15 11 43 0 0,0 0 0 0 0,-1-1 0 0 0,0 0 0 0 0,-1-1 0 0 0,-1 0 0 0 0,0-1 0 0 0,-2 0 0 0 0,0 0 0 0 0,0-1 0 0 0,-2 0 0 0 0,0 0 0 0 0,-1-1-1 0 0,-1 1 1 0 0,-1-1 0 0 0,-1 0 0 0 0,0-4-43 0 0,-2 19-18 0 0,0 0 0 0 0,0 0 1 0 0,0 0-1 0 0,-1 0 0 0 0,1-1 0 0 0,-1 1 0 0 0,0 1 0 0 0,0-1 0 0 0,-1 0 0 0 0,1 0 0 0 0,-1 0 0 0 0,0 1 0 0 0,0-1 1 0 0,0 1-1 0 0,0-1 0 0 0,-1 1 0 0 0,0 0 0 0 0,1 0 0 0 0,-1 0 0 0 0,0 0 0 0 0,0 0 0 0 0,-1 1 0 0 0,1-1 1 0 0,0 1-1 0 0,-1 0 0 0 0,0 0 0 0 0,1 0 0 0 0,-1 1 0 0 0,0-1 0 0 0,0 1 0 0 0,0 0 0 0 0,0 0 0 0 0,0 0 0 0 0,0 1 1 0 0,0-1-1 0 0,0 1 0 0 0,-4 0 18 0 0,-8 0-522 0 0,-1 1 1 0 0,1 0 0 0 0,-1 1-1 0 0,1 1 1 0 0,0 0 0 0 0,0 1 0 0 0,0 1-1 0 0,-14 6 522 0 0,-12 8-3780 0 0,15-6-2773 0 0,5-1-5587 0 0</inkml:trace>
  <inkml:trace contextRef="#ctx0" brushRef="#br0" timeOffset="1321.657">1357 648 11418 0 0,'0'0'3294'0'0,"0"0"-1280"0"0,0 0-388 0 0,0 0 4 0 0,0 0-94 0 0,0 0-125 0 0,0 0-246 0 0,0 0-287 0 0,0 0-186 0 0,0 0-156 0 0,0 0-101 0 0,0 0-99 0 0,0 0-71 0 0,30-9-58 0 0,92-29-48 0 0,-39 26 214 0 0,-77 12-358 0 0,-1-1 0 0 0,1 1 1 0 0,-1 0-1 0 0,0 0 0 0 0,1 1 0 0 0,-1 0 0 0 0,1 0 0 0 0,-1 0 0 0 0,0 0 0 0 0,0 1 0 0 0,0 0 0 0 0,0 0 0 0 0,0 0 0 0 0,0 1 0 0 0,0-1 0 0 0,-1 1 0 0 0,1 1 1 0 0,-1-1-1 0 0,0 0 0 0 0,3 4-15 0 0,-3-2 7 0 0,0-1 0 0 0,1 1 0 0 0,-1-1 0 0 0,1 0 0 0 0,0 0 0 0 0,0-1 0 0 0,1 1 0 0 0,-1-1 0 0 0,1-1 0 0 0,-1 1 0 0 0,1-1 0 0 0,0 1 0 0 0,0-2 0 0 0,0 1 0 0 0,0-1 0 0 0,1 0 0 0 0,-1 0 0 0 0,0-1 0 0 0,0 1 0 0 0,1-1 0 0 0,-1-1 0 0 0,5 0-7 0 0,30-24-724 0 0,-27 10-4439 0 0,-7 8-759 0 0,0 3-6507 0 0</inkml:trace>
  <inkml:trace contextRef="#ctx0" brushRef="#br0" timeOffset="2250.326">1996 48 5913 0 0,'0'0'3586'0'0,"0"0"-1320"0"0,0 0-645 0 0,0 0-184 0 0,0 0-46 0 0,0 0-49 0 0,0 0-153 0 0,0 0-274 0 0,0 0-281 0 0,0 0-222 0 0,0 0-123 0 0,0 0-63 0 0,0 0-28 0 0,9-3 406 0 0,238-38 3076 0 0,-139 37-2864 0 0,-93 49-469 0 0,-12 352 153 0 0,-1 155-376 0 0,-5-475 51 0 0,-14-36 423 0 0,-31-34 867 0 0,-130-7-3298 0 0,169-1-1368 0 0,4-1-2102 0 0,2-2-7447 0 0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5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1156 7514 0 0,'0'0'1365'0'0,"0"0"-750"0"0,0 0-414 0 0,0 0 89 0 0,0 0 229 0 0,0 0 262 0 0,0 0 214 0 0,0 0 37 0 0,0 0 11 0 0,0 0-51 0 0,0 0-114 0 0,13-2-77 0 0,43-6-53 0 0,-46 6-425 0 0,0-1 0 0 0,0 0-1 0 0,-1 0 1 0 0,1-1 0 0 0,-1-1-1 0 0,0 1 1 0 0,0-1 0 0 0,-1-1-1 0 0,1 0 1 0 0,-1 0-1 0 0,0 0 1 0 0,-1-1 0 0 0,0 0-1 0 0,3-4-322 0 0,7-5 359 0 0,20-24-1 0 0,-2-2 0 0 0,-1-1-1 0 0,-2-2 1 0 0,-2 0 0 0 0,9-24-358 0 0,0 4 161 0 0,224-363 382 0 0,-227 371-469 0 0,-22 79-162 0 0,-4 17 172 0 0,-2 0 0 0 0,-2 1 0 0 0,-1 0 0 0 0,-2 0 0 0 0,-2 0-1 0 0,-2 0 1 0 0,-1 0 0 0 0,-3 0 0 0 0,0 0 0 0 0,-3 0-1 0 0,-1-1 1 0 0,-3-1 0 0 0,0 1 0 0 0,-13 23-84 0 0,15-40 2 0 0,-1-1 0 0 0,0 0 0 0 0,-1-1 0 0 0,-2 0 0 0 0,0-1 0 0 0,-1 0 0 0 0,0-1 0 0 0,-2-1 0 0 0,0-1 0 0 0,-1 0 0 0 0,0-1 0 0 0,-2-1 0 0 0,1-1 0 0 0,-2-1 0 0 0,0-1 0 0 0,0 0 0 0 0,-1-2 0 0 0,0 0 1 0 0,0-1-1 0 0,-1-2 0 0 0,0 0 0 0 0,0-2 0 0 0,-18 2-2 0 0,32-6-30 0 0,7 1-6 0 0,-1 0 0 0 0,0 0-1 0 0,0-1 1 0 0,0 1-1 0 0,0-1 1 0 0,0 0-1 0 0,0 1 1 0 0,0-2-1 0 0,0 1 1 0 0,0 0 0 0 0,0 0-1 0 0,0-1 1 0 0,0 0-1 0 0,0 1 1 0 0,0-1-1 0 0,1 0 1 0 0,-1 0-1 0 0,0-1 1 0 0,1 1 0 0 0,-1-1-1 0 0,0 1 1 0 0,1-1-1 0 0,0 0 1 0 0,-1 0-1 0 0,1 0 1 0 0,0 0-1 0 0,0 0 1 0 0,0 0 0 0 0,0-1-1 0 0,1 1 1 0 0,-1-1-1 0 0,0 1 1 0 0,1-1-1 0 0,0 0 1 0 0,0 0-1 0 0,0 1 1 0 0,-1-4 36 0 0,5 0-224 0 0,-1 1-1 0 0,2-1 1 0 0,-1 1-1 0 0,0 0 1 0 0,1 0 0 0 0,0 0-1 0 0,0 0 1 0 0,1 1-1 0 0,-1-1 1 0 0,1 1 0 0 0,0 0-1 0 0,0 1 1 0 0,0-1-1 0 0,1 1 1 0 0,-1 0 0 0 0,5-2 224 0 0,-9 5-76 0 0,38-22-3344 0 0,-11 8-3216 0 0,-4 2-4614 0 0</inkml:trace>
  <inkml:trace contextRef="#ctx0" brushRef="#br0" timeOffset="337.01">1114 670 12611 0 0,'0'0'1285'0'0,"0"0"-339"0"0,0 0-105 0 0,0 0 56 0 0,0 0 3 0 0,0 0-80 0 0,0 0-168 0 0,0 0-168 0 0,0 0-133 0 0,0 0-74 0 0,-22 32-66 0 0,-70 102-54 0 0,62-69 42 0 0,29-54-147 0 0,-2 68 372 0 0,4-77-375 0 0,-1 0 0 0 0,0 0-1 0 0,1 0 1 0 0,0 1-1 0 0,0-1 1 0 0,-1 0-1 0 0,1-1 1 0 0,0 1-1 0 0,0 0 1 0 0,1 0-1 0 0,-1 0 1 0 0,0 0-1 0 0,1-1 1 0 0,-1 1-1 0 0,1-1 1 0 0,-1 1-1 0 0,1-1 1 0 0,0 0-1 0 0,-1 1 1 0 0,1-1-1 0 0,0 0 1 0 0,0 0-1 0 0,0 0 1 0 0,0-1-1 0 0,0 1 1 0 0,0 0-1 0 0,0-1 1 0 0,0 1-1 0 0,1-1 1 0 0,-1 0-1 0 0,0 0 1 0 0,0 1-1 0 0,0-1 1 0 0,2-1-49 0 0,7-1 188 0 0,1-1-1 0 0,-1 0 1 0 0,0 0 0 0 0,0-2 0 0 0,0 1 0 0 0,-1-1-1 0 0,1-1 1 0 0,-1 0 0 0 0,-1 0 0 0 0,1-1-1 0 0,-1 0 1 0 0,0-1 0 0 0,-1 0 0 0 0,1 0-1 0 0,0-3-187 0 0,4-1 12 0 0,-1 1 0 0 0,0-2 0 0 0,-1 0 0 0 0,-1 0 0 0 0,0-1 0 0 0,0 0 0 0 0,-2 0 0 0 0,0-1 0 0 0,0 0 1 0 0,0-5-14 0 0,-7 17-53 0 0,-1 1 0 0 0,1 0-1 0 0,-1 0 1 0 0,0 0 0 0 0,0 0-1 0 0,0-1 1 0 0,0 1 0 0 0,0 0-1 0 0,0 0 1 0 0,0 0 0 0 0,-1-1-1 0 0,1 1 1 0 0,-1 0 0 0 0,0 0-1 0 0,1 0 1 0 0,-1 0 0 0 0,0 0-1 0 0,0 0 1 0 0,-1 0 0 0 0,1 0-1 0 0,0 0 1 0 0,-1 1 0 0 0,1-1-1 0 0,-1 1 1 0 0,1-1 0 0 0,-1 1-1 0 0,0-1 1 0 0,1 1 0 0 0,-1 0-1 0 0,0 0 1 0 0,0-1 0 0 0,0 1-1 0 0,0 1 1 0 0,0-1 0 0 0,0 0-1 0 0,0 0 1 0 0,-1 1 0 0 0,1 0-1 0 0,0-1 1 0 0,-1 1 54 0 0,-48-6-3414 0 0,5 8-4329 0 0,29 1-3364 0 0</inkml:trace>
  <inkml:trace contextRef="#ctx0" brushRef="#br0" timeOffset="886.348">1928 106 5337 0 0,'0'0'2310'0'0,"0"0"-919"0"0,0 0-231 0 0,0 0 200 0 0,0 0 185 0 0,0 0-9 0 0,0 0-162 0 0,0 0-251 0 0,0 0-212 0 0,0 0-133 0 0,0 0-67 0 0,0 0-39 0 0,0 0-52 0 0,1-4-18 0 0,1-2-658 0 0,2-6 1250 0 0,-2 28 629 0 0,4 267 785 0 0,7-168-2417 0 0,-4 1 0 0 0,-6 0 1 0 0,-8 69-192 0 0,-10-63 65 0 0,0-71-264 0 0,3-80-7397 0 0,9 13 3716 0 0,0 4-2345 0 0,1 1-3513 0 0</inkml:trace>
  <inkml:trace contextRef="#ctx0" brushRef="#br0" timeOffset="1423.001">1635 618 9890 0 0,'0'0'1467'0'0,"0"0"-576"0"0,0 0-275 0 0,0 0 136 0 0,0 0 334 0 0,0 0 295 0 0,0 0 30 0 0,0 0-150 0 0,0 0-194 0 0,0 0-186 0 0,0 0-163 0 0,0 0-117 0 0,34 3-120 0 0,107 5-87 0 0,-56-17 60 0 0,-69 4-371 0 0,10-3-132 0 0,-1-1 0 0 0,0-1 0 0 0,0-2-1 0 0,-1 0 1 0 0,0-1 0 0 0,-1-1 0 0 0,-1-2-1 0 0,-1 0 1 0 0,0-1 0 0 0,-1-1 0 0 0,0-1-1 0 0,-2-1 1 0 0,0 0 0 0 0,6-11 49 0 0,70-117-1191 0 0,-65 86 1800 0 0,-29 61-394 0 0,0 6 73 0 0,-32 116 407 0 0,7-34-331 0 0,4-24-146 0 0,4 0 1 0 0,2 1-1 0 0,3 1 0 0 0,3 0 0 0 0,0 38-218 0 0,8-99 16 0 0,1 0 0 0 0,0 0 1 0 0,0 0-1 0 0,1 0 0 0 0,-1 0 0 0 0,1 0 1 0 0,-1-1-1 0 0,1 1 0 0 0,1 0 0 0 0,-1 0 1 0 0,0-1-1 0 0,1 1 0 0 0,0-1 0 0 0,0 1 1 0 0,0-1-1 0 0,0 0 0 0 0,0 0 0 0 0,1 1 0 0 0,-1-2 1 0 0,1 1-1 0 0,0 0 0 0 0,0-1 0 0 0,0 1 1 0 0,0-1-1 0 0,0 0 0 0 0,1 0 0 0 0,-1 0 1 0 0,0 0-1 0 0,1-1 0 0 0,0 1 0 0 0,-1-1 1 0 0,1 0-1 0 0,0 0 0 0 0,0 0 0 0 0,0-1 0 0 0,0 1 1 0 0,0-1-1 0 0,-1 0 0 0 0,1 0 0 0 0,0 0 1 0 0,0-1-1 0 0,0 1 0 0 0,0-1 0 0 0,0 0 1 0 0,-1 0-1 0 0,2-1-16 0 0,17-8 70 0 0,-1-1 1 0 0,0-1-1 0 0,-1-1 1 0 0,-1 0-1 0 0,0-2 1 0 0,14-13-71 0 0,12-8 56 0 0,32-16-22 0 0,-70 82-47 0 0,-22 132 8 0 0,15-160-38 0 0,0-1 0 0 0,0 1 1 0 0,0 0-1 0 0,0 0 0 0 0,0 0 1 0 0,1-1-1 0 0,-1 1 0 0 0,0 0 1 0 0,1 0-1 0 0,-1-1 0 0 0,1 1 1 0 0,0 0-1 0 0,-1-1 0 0 0,1 1 1 0 0,0 0-1 0 0,0-1 0 0 0,0 1 1 0 0,0-1-1 0 0,1 0 0 0 0,-1 1 1 0 0,0-1-1 0 0,0 0 0 0 0,1 0 1 0 0,-1 1-1 0 0,1-1 0 0 0,-1-1 1 0 0,1 1-1 0 0,0 0 0 0 0,-1 0 1 0 0,1 0-1 0 0,0-1 0 0 0,-1 1 1 0 0,1-1-1 0 0,0 1 0 0 0,0-1 0 0 0,-1 0 1 0 0,1 0-1 0 0,0 0 0 0 0,0 0 1 0 0,0 0-1 0 0,0 0 0 0 0,-1 0 1 0 0,1-1-1 0 0,0 1 0 0 0,0 0 43 0 0,72-39-8888 0 0,-59 26 2590 0 0,-5 4-2653 0 0</inkml:trace>
  <inkml:trace contextRef="#ctx0" brushRef="#br0" timeOffset="2053.167">3069 655 9210 0 0,'0'0'3870'0'0,"0"0"-1545"0"0,0 0-888 0 0,0 0-239 0 0,0 0-79 0 0,0 0-54 0 0,0 0-115 0 0,0 0-175 0 0,0 0-187 0 0,-32 20-163 0 0,-98 65-115 0 0,70-28 79 0 0,59-55-387 0 0,-1-1-1 0 0,0 1 1 0 0,1 0 0 0 0,-1 0-1 0 0,1 0 1 0 0,-1 0 0 0 0,1 0-1 0 0,0 1 1 0 0,0-1 0 0 0,0 0-1 0 0,0 1 1 0 0,1-1 0 0 0,-1 0-1 0 0,0 1 1 0 0,1-1-1 0 0,0 1 1 0 0,-1-1 0 0 0,1 1-1 0 0,0-1 1 0 0,0 1 0 0 0,1-1-1 0 0,-1 0 1 0 0,0 1 0 0 0,1-1-1 0 0,0 1 1 0 0,-1-1 0 0 0,1 0-1 0 0,0 1 1 0 0,0-1 0 0 0,0 0-1 0 0,1 0 1 0 0,-1 0 0 0 0,0 0-1 0 0,1 0 1 0 0,0 0 0 0 0,-1 0-1 0 0,1 0 1 0 0,0-1-1 0 0,0 1 1 0 0,0 0 0 0 0,0-1-1 0 0,0 0 1 0 0,0 0 0 0 0,0 1-1 0 0,0-1 1 0 0,1 0-2 0 0,8 1 13 0 0,0-1-1 0 0,0 0 1 0 0,0-1-1 0 0,0 0 1 0 0,1 0-1 0 0,-1-1 1 0 0,0-1-1 0 0,0 0 1 0 0,-1 0-1 0 0,1-1 1 0 0,0 0-1 0 0,-1-1 0 0 0,0-1 1 0 0,0 1-1 0 0,10-7-12 0 0,130-104 141 0 0,-110 86-354 0 0,-39 52 177 0 0,0-18 41 0 0,-2-1-14 0 0,1 1-1 0 0,0 0 1 0 0,0 0 0 0 0,0-1-1 0 0,1 1 1 0 0,0 0-1 0 0,0-1 1 0 0,0 1 0 0 0,0 0-1 0 0,1-1 1 0 0,0 1-1 0 0,0-1 1 0 0,0 0 0 0 0,0 0-1 0 0,1 0 1 0 0,-1 0-1 0 0,1 0 1 0 0,0 0 0 0 0,0-1-1 0 0,1 1 1 0 0,-1-1-1 0 0,1 0 1 0 0,1 1 9 0 0,2 0 1 0 0,0-1 0 0 0,0 0 1 0 0,0 0-1 0 0,0-1 0 0 0,1 0 0 0 0,-1 0 0 0 0,1-1 1 0 0,0 0-1 0 0,-1 0 0 0 0,1-1 0 0 0,0 1 1 0 0,-1-2-1 0 0,1 1 0 0 0,0-1 0 0 0,-1-1 0 0 0,1 1 1 0 0,-1-1-1 0 0,1 0 0 0 0,-1-1 0 0 0,0 0 0 0 0,3-1-1 0 0,17-15 93 0 0,0-1 1 0 0,-2-1-1 0 0,-1-1 0 0 0,0-1 0 0 0,-2-1 0 0 0,0-1 0 0 0,-2-1 0 0 0,-1-1 0 0 0,-1-1 0 0 0,-1 0 1 0 0,-2-1-1 0 0,-1-1 0 0 0,-1-1 0 0 0,-1 1 0 0 0,-2-2 0 0 0,5-25-93 0 0,-6 16-7 0 0,0 0 1 0 0,-3-1-1 0 0,-2 1 0 0 0,-1-1 1 0 0,-2 0-1 0 0,-2-6 7 0 0,-18-27 107 0 0,19 74-105 0 0,0-1 0 0 0,-1 1 0 0 0,1 0 0 0 0,-1 0 0 0 0,1-1 0 0 0,-1 1 0 0 0,0 0 0 0 0,0 0 0 0 0,0 0 0 0 0,1 0 0 0 0,-1 0 0 0 0,0 0 0 0 0,0 0 0 0 0,0 0 0 0 0,0 0 0 0 0,-1 0 0 0 0,1 1 0 0 0,0-1 0 0 0,0 0 0 0 0,0 1 0 0 0,-1-1 0 0 0,1 1 0 0 0,0-1 0 0 0,-1 1 0 0 0,1 0 0 0 0,0-1 0 0 0,-1 1 0 0 0,1 0 0 0 0,0 0 0 0 0,-1 0 0 0 0,1 0 0 0 0,-1 0 0 0 0,1 0 0 0 0,0 0 0 0 0,-1 1 0 0 0,1-1 0 0 0,0 1 0 0 0,-1-1 0 0 0,1 1 0 0 0,0-1 0 0 0,0 1 0 0 0,0-1 0 0 0,-1 1 0 0 0,1 0 0 0 0,0 0 0 0 0,0 0 0 0 0,0 0 0 0 0,0 0 0 0 0,0 0 0 0 0,0 0 0 0 0,0 0 0 0 0,1 0 0 0 0,-1 0-2 0 0,-15 21 34 0 0,1 1-1 0 0,2 0 1 0 0,0 1-1 0 0,1 0 1 0 0,2 1-1 0 0,0 1 0 0 0,2-1 1 0 0,1 1-1 0 0,1 1 1 0 0,1-1-1 0 0,1 1 1 0 0,1 0-1 0 0,2 0 0 0 0,1 17-32 0 0,-2 13 57 0 0,3 0 0 0 0,2 0 0 0 0,3 0 0 0 0,2-1 0 0 0,2 1 1 0 0,3-2-1 0 0,2 0 0 0 0,15 32-58 0 0,-28-81-36 0 0,44 72-524 0 0,-40-104-1579 0 0,-12-52-2929 0 0,-5 29-5804 0 0,8 33 3320 0 0</inkml:trace>
  <inkml:trace contextRef="#ctx0" brushRef="#br0" timeOffset="2300.548">3377 427 15099 0 0,'0'0'1470'0'0,"0"0"-383"0"0,0 0 10 0 0,0 0 269 0 0,0 0 78 0 0,0 0-138 0 0,0 0-257 0 0,0 0-226 0 0,0 0-139 0 0,33-1-69 0 0,108-3-137 0 0,-35-17 147 0 0,-62 9-916 0 0,82-21 487 0 0,-42 20-7092 0 0,-68 12-5134 0 0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8:00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410 806 3201 0 0,'0'0'1269'0'0,"0"0"-22"0"0,0 0 130 0 0,0 0 294 0 0,0 0 185 0 0,0 0-36 0 0,0 0-141 0 0,0 0-286 0 0,0 0-228 0 0,0 0-179 0 0,0 0-162 0 0,-10-11-123 0 0,-32-30-95 0 0,2 30 727 0 0,36 12-1200 0 0,-5 2-71 0 0,1 1 0 0 0,0 0 0 0 0,0 1 0 0 0,0 0 0 0 0,1 0 1 0 0,0 1-1 0 0,0 0 0 0 0,0 0 0 0 0,0 0 0 0 0,1 1 0 0 0,0 0 1 0 0,1 0-1 0 0,0 1 0 0 0,-2 2-62 0 0,-6 7 62 0 0,5-8-55 0 0,1 1 0 0 0,0 0 0 0 0,0 0 0 0 0,1 1 0 0 0,1 0 0 0 0,0 0 0 0 0,0 0 0 0 0,1 1 0 0 0,0-1 0 0 0,1 1 0 0 0,1 0 0 0 0,-1 0 0 0 0,2 0-1 0 0,0 0 1 0 0,0 0 0 0 0,1 0 0 0 0,2 11-7 0 0,-2-21 17 0 0,1 1-1 0 0,0 0 0 0 0,-1-1 1 0 0,1 0-1 0 0,0 1 1 0 0,0-1-1 0 0,1 0 0 0 0,-1 1 1 0 0,0-1-1 0 0,1 0 0 0 0,-1 0 1 0 0,1 0-1 0 0,0 0 0 0 0,0 0 1 0 0,0 0-1 0 0,0-1 0 0 0,0 1 1 0 0,0-1-1 0 0,0 1 0 0 0,0-1 1 0 0,1 0-1 0 0,-1 0 0 0 0,0 0 1 0 0,1 0-1 0 0,-1 0 0 0 0,1-1 1 0 0,-1 1-1 0 0,1-1 0 0 0,-1 1 1 0 0,1-1-1 0 0,0 0 0 0 0,-1 0 1 0 0,1 0-1 0 0,-1 0 1 0 0,3-1-17 0 0,88-30 1281 0 0,-61 3-1116 0 0,-2 0-1 0 0,-1-2 1 0 0,-2-2-1 0 0,-1 0 1 0 0,-1-2-1 0 0,-2 0 1 0 0,-1-2-1 0 0,-2 0 1 0 0,-1-1-1 0 0,-2-2 1 0 0,9-32-165 0 0,-14 46-5 0 0,-2-1 1 0 0,-1-1-1 0 0,-1 0 0 0 0,-2 0 1 0 0,0-1-1 0 0,-2 0 1 0 0,-1 1-1 0 0,-1-1 0 0 0,-1-1 1 0 0,-2 1-1 0 0,-2-16 5 0 0,-36-35-31 0 0,37 77 18 0 0,1 0 0 0 0,-1 0 0 0 0,0 0 0 0 0,1 0 0 0 0,-1 1 0 0 0,0-1 0 0 0,0 1 0 0 0,0-1 0 0 0,0 1 0 0 0,-1 0 0 0 0,1-1 0 0 0,0 1 0 0 0,0 0 0 0 0,-1 1 0 0 0,1-1 0 0 0,0 0 0 0 0,-1 1 0 0 0,1-1 0 0 0,-1 1 0 0 0,1 0 0 0 0,-1 0 0 0 0,1 0 0 0 0,-1 0 0 0 0,1 0 0 0 0,-1 0 0 0 0,1 1 0 0 0,0-1 0 0 0,-1 1 0 0 0,1 0 0 0 0,-1-1 0 0 0,1 1 0 0 0,0 0 0 0 0,-1 1 13 0 0,-3 4-17 0 0,0-1 0 0 0,0 1 0 0 0,1 1 0 0 0,0-1 0 0 0,0 1 0 0 0,0 0 0 0 0,1 0 0 0 0,0 0 0 0 0,1 0 0 0 0,0 1 0 0 0,0 0 0 0 0,-2 6 17 0 0,0 3 33 0 0,2 0 0 0 0,-1 0 1 0 0,2 0-1 0 0,0 0 0 0 0,1 1 0 0 0,1-1 0 0 0,1 0 0 0 0,0 1 1 0 0,1-1-1 0 0,1 0 0 0 0,0 0 0 0 0,2 0 0 0 0,0-1 1 0 0,1 0-1 0 0,0 1 0 0 0,3 2-33 0 0,89 187 804 0 0,-92-194-762 0 0,-3-5-33 0 0,-1-1 1 0 0,1 1-1 0 0,0-1 1 0 0,1 0-1 0 0,0-1 1 0 0,0 1-1 0 0,0-1 1 0 0,0 1-1 0 0,1-1 1 0 0,0-1-1 0 0,0 1 1 0 0,1-1-1 0 0,3 3-9 0 0,-8-7-55 0 0,0 0-1 0 0,1-1 1 0 0,-1 1-1 0 0,0 0 0 0 0,0-1 1 0 0,0 1-1 0 0,1-1 0 0 0,-1 0 1 0 0,0 1-1 0 0,0-1 1 0 0,0 0-1 0 0,0 1 0 0 0,0-1 1 0 0,0 0-1 0 0,0 0 0 0 0,0 0 1 0 0,-1 0-1 0 0,1 0 0 0 0,0 0 1 0 0,0 0-1 0 0,-1 0 1 0 0,1-1-1 0 0,-1 1 0 0 0,1 0 1 0 0,-1 0-1 0 0,0 0 0 0 0,1-1 1 0 0,-1 1-1 0 0,0 0 1 0 0,0 0-1 0 0,0-1 0 0 0,0 1 1 0 0,0 0-1 0 0,0-1 56 0 0,6-21-5772 0 0,-5 16-11 0 0,1 0-5907 0 0</inkml:trace>
  <inkml:trace contextRef="#ctx0" brushRef="#br0" timeOffset="361.494">1 1211 8122 0 0,'0'0'1936'0'0,"0"0"-588"0"0,0 0-298 0 0,0 0 20 0 0,0 0 72 0 0,0 0 103 0 0,0 0 99 0 0,0 0 11 0 0,0 0-25 0 0,0 0-130 0 0,0 0-205 0 0,0 0-174 0 0,26-1-130 0 0,83-6-77 0 0,90-29 1341 0 0,29-16-1073 0 0,105-14-1247 0 0,-279 57-455 0 0,-20 0-2508 0 0,-27 8-2581 0 0,-5 1 2252 0 0,-2 0-7980 0 0</inkml:trace>
  <inkml:trace contextRef="#ctx0" brushRef="#br0" timeOffset="971.684">301 1402 7082 0 0,'0'0'1565'0'0,"0"0"-171"0"0,0 0 77 0 0,0 0 36 0 0,0 0-83 0 0,0 0-168 0 0,0 0-281 0 0,0 0-219 0 0,0 0-177 0 0,0 0-152 0 0,0 0-96 0 0,0 0-46 0 0,0 0-42 0 0,-32 17-30 0 0,-97 56-11 0 0,76-27 42 0 0,48-34-183 0 0,-1-4-12 0 0,0 1 0 0 0,1 0 0 0 0,0 0 0 0 0,0 0 0 0 0,1 1 0 0 0,1 0-1 0 0,0-1 1 0 0,0 1 0 0 0,0 1 0 0 0,2-1 0 0 0,-1 0 0 0 0,1 0 0 0 0,1 1 0 0 0,0-1 0 0 0,0 1 0 0 0,2 6-49 0 0,-1-14 49 0 0,0 1 1 0 0,1-1 0 0 0,-1 0-1 0 0,1 1 1 0 0,0-1 0 0 0,0 0-1 0 0,0 0 1 0 0,0 0 0 0 0,1 0-1 0 0,-1-1 1 0 0,1 1 0 0 0,0-1-1 0 0,0 1 1 0 0,0-1 0 0 0,0 0-1 0 0,0 0 1 0 0,0 0-1 0 0,0-1 1 0 0,1 1 0 0 0,-1-1-1 0 0,1 0 1 0 0,-1 0 0 0 0,1 0-1 0 0,0 0 1 0 0,-1 0 0 0 0,1-1-1 0 0,0 0 1 0 0,-1 0 0 0 0,1 0-1 0 0,2 0-49 0 0,5 0 187 0 0,0-1-1 0 0,0 0 0 0 0,0 0 0 0 0,0-1 1 0 0,-1-1-1 0 0,1 0 0 0 0,-1 0 1 0 0,1-1-1 0 0,7-4-186 0 0,9-9 104 0 0,-1-1 0 0 0,0-1 0 0 0,-2-1 1 0 0,0-1-1 0 0,-1-1 0 0 0,-2-1 0 0 0,0-1 0 0 0,-1-1 0 0 0,-2-1 1 0 0,-1 0-1 0 0,0-2 0 0 0,-2 0 0 0 0,-2 0 0 0 0,0-1 1 0 0,-2-1-1 0 0,5-21-104 0 0,-12 39-11 0 0,0 0 1 0 0,-1-1 0 0 0,0 1-1 0 0,-1-1 1 0 0,-1 1-1 0 0,0-1 1 0 0,0 1-1 0 0,-2-1 1 0 0,1 0 0 0 0,-1 1-1 0 0,-1-1 1 0 0,-1 1-1 0 0,0 0 1 0 0,0-1 0 0 0,-1 1-1 0 0,-2-5 11 0 0,4 15-17 0 0,1 1 1 0 0,0-1-1 0 0,0 0 1 0 0,-1 1-1 0 0,1-1 0 0 0,0 1 1 0 0,-1-1-1 0 0,0 1 1 0 0,1 0-1 0 0,-1-1 0 0 0,0 1 1 0 0,0 0-1 0 0,0 0 1 0 0,1 0-1 0 0,-1 1 0 0 0,0-1 1 0 0,0 0-1 0 0,0 1 1 0 0,0-1-1 0 0,-1 1 0 0 0,1 0 1 0 0,0-1-1 0 0,0 1 0 0 0,0 0 1 0 0,0 0-1 0 0,0 1 1 0 0,0-1-1 0 0,0 0 0 0 0,0 1 1 0 0,0-1-1 0 0,0 1 1 0 0,0 0-1 0 0,0-1 0 0 0,0 1 1 0 0,0 0-1 0 0,0 0 1 0 0,0 0-1 0 0,1 1 0 0 0,-1-1 1 0 0,0 0-1 0 0,1 1 1 0 0,-2 0 16 0 0,-56 73-339 0 0,50-59 336 0 0,1 0-1 0 0,1 1 1 0 0,0 0 0 0 0,2 1 0 0 0,0-1-1 0 0,0 1 1 0 0,2 0 0 0 0,0 0 0 0 0,1 0 0 0 0,1 0-1 0 0,1 1 1 0 0,1-1 0 0 0,0 0 0 0 0,1 0 3 0 0,3 2 12 0 0,0-1 1 0 0,2 0 0 0 0,0 0 0 0 0,1 0 0 0 0,1-1 0 0 0,0 0 0 0 0,10 12-13 0 0,-18-30-1 0 0,6 13-3 0 0,1-1 0 0 0,0-1-1 0 0,1 0 1 0 0,0 0 0 0 0,1-1 0 0 0,0 0 0 0 0,1 0 0 0 0,4 2 4 0 0,9-8-1543 0 0,-11-12-7685 0 0,-13 4-1727 0 0</inkml:trace>
  <inkml:trace contextRef="#ctx0" brushRef="#br0" timeOffset="1344.091">931 1156 10106 0 0,'0'0'3993'0'0,"0"0"-2571"0"0,0 0-753 0 0,0 0 207 0 0,0 0 258 0 0,0 0 106 0 0,0 0-102 0 0,0 0-235 0 0,0 0-249 0 0,-12 34-175 0 0,-37 108-100 0 0,-8 9 433 0 0,-47 107-631 0 0,100-196-287 0 0,5-60 121 0 0,1-1 0 0 0,0 1 0 0 0,0-1 0 0 0,0 1 0 0 0,0-1 0 0 0,0 0 1 0 0,0 0-1 0 0,1 0 0 0 0,-1 0 0 0 0,0 0 0 0 0,1 0 0 0 0,-1-1 0 0 0,0 1 0 0 0,1-1 1 0 0,-1 0-1 0 0,1 0 0 0 0,-1 1 0 0 0,0-2 0 0 0,1 1 0 0 0,-1 0 0 0 0,3-1-15 0 0,-3 1 27 0 0,109-34 737 0 0,-87 24-625 0 0,59-48 146 0 0,-83 42-2279 0 0,-8 8-4451 0 0,6 6 1543 0 0,0 1-6345 0 0</inkml:trace>
  <inkml:trace contextRef="#ctx0" brushRef="#br0" timeOffset="1590.586">612 1480 6841 0 0,'0'0'4369'0'0,"0"0"-2116"0"0,0 0-906 0 0,0 0-122 0 0,0 0-47 0 0,0 0 53 0 0,0 0-4 0 0,0 0-99 0 0,0 0-116 0 0,0 0-210 0 0,0 0-194 0 0,0 0-148 0 0,0 0-123 0 0,34-3-111 0 0,106-11-101 0 0,0-17-757 0 0,-116 23-107 0 0,-5 1-1345 0 0,-4 3-2520 0 0,-2 1-6793 0 0</inkml:trace>
  <inkml:trace contextRef="#ctx0" brushRef="#br0" timeOffset="2576.447">1277 975 4713 0 0,'0'0'1580'0'0,"0"0"-209"0"0,0 0 82 0 0,0 0 96 0 0,0 0-6 0 0,0 0-13 0 0,0 0-130 0 0,0 0-73 0 0,0 0-83 0 0,0 0-178 0 0,0 0-140 0 0,0 0-117 0 0,11 9-59 0 0,35 26-77 0 0,19-12 1066 0 0,-47-21-1375 0 0,-4-1-226 0 0,1 0 0 0 0,0-1-1 0 0,0-1 1 0 0,-1 0 0 0 0,1-1 0 0 0,-1-1-1 0 0,1 0 1 0 0,-1-1 0 0 0,0-1 0 0 0,0 0-1 0 0,0 0 1 0 0,-1-2 0 0 0,0 1 0 0 0,0-2-1 0 0,-1 0 1 0 0,0 0 0 0 0,0-1 0 0 0,-1-1-1 0 0,0 0 1 0 0,-1 0 0 0 0,5-7-138 0 0,-9 9 16 0 0,-1 1 1 0 0,-1-1-1 0 0,0 0 1 0 0,0 0-1 0 0,0 0 0 0 0,-1-1 1 0 0,0 1-1 0 0,-1-1 1 0 0,0 0-1 0 0,0 0 1 0 0,-1 0-1 0 0,0 0 1 0 0,0 0-1 0 0,-1 0 0 0 0,0 0-16 0 0,-1 7-10 0 0,1-1 0 0 0,-1 1-1 0 0,1 0 1 0 0,-1-1-1 0 0,0 1 1 0 0,0 0 0 0 0,0 0-1 0 0,0 0 1 0 0,0 0-1 0 0,0 0 1 0 0,-1 0 0 0 0,1 0-1 0 0,0 0 1 0 0,-1 0-1 0 0,0 1 1 0 0,1-1 0 0 0,-1 1-1 0 0,0-1 1 0 0,0 1-1 0 0,0-1 1 0 0,0 1 0 0 0,0 0-1 0 0,0 0 1 0 0,-1 0-1 0 0,1 0 1 0 0,0 1 0 0 0,0-1-1 0 0,-1 1 1 0 0,1-1-1 0 0,0 1 1 0 0,-1 0 0 0 0,1-1-1 0 0,0 1 1 0 0,-1 1 10 0 0,-84 11-564 0 0,48 13 508 0 0,2 1 0 0 0,0 2-1 0 0,2 2 1 0 0,1 1 0 0 0,2 1 0 0 0,1 2 0 0 0,-27 38 56 0 0,49-63 9 0 0,0 0 1 0 0,1 1-1 0 0,0 0 1 0 0,0 1-1 0 0,1 0 1 0 0,0 0-1 0 0,1 0 1 0 0,1 1 0 0 0,0 0-1 0 0,0 0 1 0 0,1 0-1 0 0,1 1 1 0 0,0-1-1 0 0,0 1 1 0 0,1 0-1 0 0,1 0 1 0 0,0 0 0 0 0,1 1-10 0 0,4-6 43 0 0,1 0 1 0 0,0 0-1 0 0,0 0 1 0 0,0-1-1 0 0,1 1 1 0 0,0-1 0 0 0,1-1-1 0 0,-1 1 1 0 0,1-1-1 0 0,1 0 1 0 0,-1-1 0 0 0,1 0-1 0 0,0 0 1 0 0,0 0-1 0 0,0-1 1 0 0,1 0 0 0 0,0-1-1 0 0,-1 0 1 0 0,1-1-1 0 0,0 1 1 0 0,0-2-1 0 0,3 1-43 0 0,19 4 250 0 0,1-2 0 0 0,-1-1 0 0 0,1-2 0 0 0,0-1 0 0 0,26-3-250 0 0,-34 0 93 0 0,0-1 0 0 0,-1-1 0 0 0,1-1 0 0 0,-1-1 0 0 0,-1-1 0 0 0,0-1 0 0 0,0-1 0 0 0,0-1 1 0 0,2-2-94 0 0,-22 11-66 0 0,0 0 0 0 0,0 0 0 0 0,0 0 0 0 0,0 0 0 0 0,-1 0 0 0 0,1 0 0 0 0,-1 0 0 0 0,0-1 1 0 0,1 1-1 0 0,-1-1 0 0 0,0 1 0 0 0,0 0 0 0 0,0-1 0 0 0,-1 0 0 0 0,1 1 0 0 0,-1-1 0 0 0,1 1 1 0 0,-1-1-1 0 0,0 0 0 0 0,0 1 0 0 0,0-2 66 0 0,-9-17-8285 0 0,5 17-4000 0 0</inkml:trace>
  <inkml:trace contextRef="#ctx0" brushRef="#br0" timeOffset="3231.73">1869 1273 8898 0 0,'0'0'2232'0'0,"0"0"-445"0"0,0 0-245 0 0,0 0-142 0 0,0 0-121 0 0,0 0-188 0 0,0 0-224 0 0,0 0-208 0 0,0 0-136 0 0,0 0-7 0 0,0 0 61 0 0,0 0 38 0 0,0 0-19 0 0,2 8-88 0 0,16 80 699 0 0,-4 62 439 0 0,-10-169-1514 0 0,1 0 1 0 0,0 0-1 0 0,2 0 0 0 0,0 1 1 0 0,1 0-1 0 0,8-14-132 0 0,0 1 134 0 0,-9 13-68 0 0,0 1 1 0 0,1 0-1 0 0,1 1 0 0 0,1 0 0 0 0,0 0 1 0 0,2 1-1 0 0,-1 1 0 0 0,2-1 1 0 0,0 2-1 0 0,0 0 0 0 0,1 1 0 0 0,1 0 1 0 0,0 0-67 0 0,-12 13-1 0 0,-1 0 0 0 0,1-1 0 0 0,-1 1 1 0 0,1 0-1 0 0,-1 0 0 0 0,0 1 0 0 0,1-1 1 0 0,-1 0-1 0 0,0 1 0 0 0,0-1 0 0 0,0 1 1 0 0,0 0-1 0 0,0-1 0 0 0,-1 1 1 0 0,1 0-1 0 0,0 0 0 0 0,-1 0 0 0 0,1 1 1 0 0,-1-1-1 0 0,0 0 0 0 0,0 0 0 0 0,0 1 1 0 0,0-1-1 0 0,0 1 0 0 0,0-1 0 0 0,-1 1 1 0 0,1-1-1 0 0,-1 1 0 0 0,0-1 1 0 0,0 1-1 0 0,0 0 0 0 0,0-1 0 0 0,0 1 1 0 0,0-1-1 0 0,-1 1 0 0 0,0 0 1 0 0,3 8 3 0 0,1 17-2 0 0,13 35-528 0 0,1-63-3002 0 0,-9-6-4604 0 0,-3 2-3771 0 0</inkml:trace>
  <inkml:trace contextRef="#ctx0" brushRef="#br0" timeOffset="3809.801">1286 537 2152 0 0,'0'0'1993'0'0,"0"0"-97"0"0,0 0 110 0 0,0 0 74 0 0,0 0-60 0 0,0 0-183 0 0,0 0-248 0 0,0 0-268 0 0,0 0-220 0 0,0 0-153 0 0,0 0-87 0 0,0 0-31 0 0,0 0 54 0 0,3-1 48 0 0,18-10-263 0 0,-1-1 0 0 0,-1-1 0 0 0,0-1 0 0 0,-1-1 0 0 0,0 0 0 0 0,-1-1-1 0 0,6-8-668 0 0,-9 9 117 0 0,0 0-1 0 0,-1-1 0 0 0,-1 0 0 0 0,0-1 0 0 0,-2-1 0 0 0,0 0 0 0 0,0 0 0 0 0,-2-1 1 0 0,0 0-1 0 0,-1 0 0 0 0,-1-1 0 0 0,-1 0 0 0 0,1-12-116 0 0,3 29-118 0 0,0 10 165 0 0,51 71 192 0 0,33 119-32 0 0,-77-170-3625 0 0,10-16-5033 0 0,-24-11-4128 0 0</inkml:trace>
  <inkml:trace contextRef="#ctx0" brushRef="#br0" timeOffset="4628.838">2374 821 7570 0 0,'0'0'2229'0'0,"0"0"-317"0"0,0 0-168 0 0,0 0-78 0 0,0 0-87 0 0,0 0-187 0 0,0 0-267 0 0,0 0-240 0 0,0 0-153 0 0,0 0-104 0 0,0 0-43 0 0,21 0 2444 0 0,191-19 414 0 0,-20 15-2782 0 0,-149-14-777 0 0,-30 7-398 0 0,-13 11-183 0 0,11-10 1005 0 0,-8 7-4340 0 0,-3 1-6149 0 0,0 2-1607 0 0</inkml:trace>
  <inkml:trace contextRef="#ctx0" brushRef="#br0" timeOffset="4898.514">2514 1023 9082 0 0,'0'0'3558'0'0,"0"0"-1608"0"0,0 0-609 0 0,0 0 41 0 0,0 0 22 0 0,0 0-133 0 0,0 0-267 0 0,0 0-291 0 0,0 0-216 0 0,0 0-121 0 0,0 0-36 0 0,0 0 102 0 0,0 0 76 0 0,0 6 64 0 0,1-5-555 0 0,-1 1 18 0 0,-1-1 0 0 0,1 0 1 0 0,1 1-1 0 0,-1-1 0 0 0,0 0 0 0 0,0 0 0 0 0,0 1 0 0 0,1-1 0 0 0,-1 0 1 0 0,1 0-1 0 0,-1 1 0 0 0,1-1 0 0 0,-1 0 0 0 0,1 0 0 0 0,0 0 0 0 0,-1 0 0 0 0,1 0 1 0 0,0 0-1 0 0,0 0 0 0 0,0 0 0 0 0,0 0 0 0 0,0 0 0 0 0,0-1 0 0 0,0 1 1 0 0,0 0-1 0 0,0 0 0 0 0,0-1 0 0 0,1 1 0 0 0,-1-1 0 0 0,0 1 0 0 0,0-1 0 0 0,0 0 1 0 0,1 1-1 0 0,-1-1 0 0 0,1 0-45 0 0,24 1 361 0 0,0-1 1 0 0,0-2 0 0 0,0 0-1 0 0,0-2 1 0 0,-1-1-1 0 0,21-6-361 0 0,-19 5 41 0 0,18-1-212 0 0,-27 7-8715 0 0,-17 0-3236 0 0</inkml:trace>
  <inkml:trace contextRef="#ctx0" brushRef="#br0" timeOffset="7034.718">3429 662 3929 0 0,'0'0'1432'0'0,"0"0"-90"0"0,0 0 167 0 0,0 0 258 0 0,0 0 83 0 0,0 0-172 0 0,0 0-275 0 0,0 0-406 0 0,0 0-340 0 0,0 0-248 0 0,0 0-156 0 0,-8 1 5 0 0,3 0-176 0 0,0 1 0 0 0,0-1 1 0 0,0 1-1 0 0,0 0 0 0 0,0 0 1 0 0,0 0-1 0 0,0 1 0 0 0,1 0 0 0 0,-1 0 1 0 0,1 0-1 0 0,0 0 0 0 0,0 1 1 0 0,0-1-1 0 0,-1 3-82 0 0,-15 16 248 0 0,0 0-1 0 0,2 2 1 0 0,0 0 0 0 0,2 1 0 0 0,0 1-1 0 0,2 0 1 0 0,1 1 0 0 0,1 0 0 0 0,2 1-1 0 0,0 1 1 0 0,2 0 0 0 0,1 0 0 0 0,2 0-1 0 0,1 1 1 0 0,1-1 0 0 0,1 1 0 0 0,2 28-248 0 0,1-52 30 0 0,0-1 0 0 0,1 1 1 0 0,-1-1-1 0 0,1 1 1 0 0,0-1-1 0 0,0 0 0 0 0,1 0 1 0 0,0 0-1 0 0,0 0 1 0 0,0 0-1 0 0,0 0 0 0 0,1-1 1 0 0,-1 0-1 0 0,1 1 1 0 0,0-1-1 0 0,1-1 0 0 0,-1 1 1 0 0,1-1-1 0 0,0 0 1 0 0,-1 0-1 0 0,1 0 0 0 0,1 0 1 0 0,-1-1-1 0 0,0 0 1 0 0,0 0-1 0 0,1 0 0 0 0,1-1-30 0 0,10 4 173 0 0,0-1 0 0 0,1-1 0 0 0,0-1 0 0 0,-1 0 0 0 0,1-2 0 0 0,0 0 0 0 0,0-1 0 0 0,3 0-173 0 0,13-7 238 0 0,0-1 0 0 0,-1-2 0 0 0,0-1 1 0 0,-1-1-1 0 0,0-2 0 0 0,-1-1 0 0 0,-1-2 0 0 0,0-1 0 0 0,10-10-238 0 0,-22 20 63 0 0,0-2 0 0 0,-1 0 0 0 0,0-1 0 0 0,-1 0 0 0 0,0-2 0 0 0,-1 0 0 0 0,-1 0 0 0 0,0-1 0 0 0,-1-1 0 0 0,0-1 0 0 0,-2 0 0 0 0,0 0 0 0 0,-1-1 0 0 0,0 0 0 0 0,-2-1 0 0 0,0 0-1 0 0,-1 0 1 0 0,-1-1 0 0 0,0-2-63 0 0,-5 12-10 0 0,0-1-1 0 0,0 0 1 0 0,-1 0-1 0 0,0 1 1 0 0,-1-1-1 0 0,0 0 1 0 0,-1 1-1 0 0,0-1 1 0 0,-1 1-1 0 0,0 0 1 0 0,0-1-1 0 0,-1 1 1 0 0,-1 1-1 0 0,0-1 1 0 0,0 1-1 0 0,0-1 1 0 0,-2 2-1 0 0,1-1 1 0 0,-1 1-1 0 0,0 0 1 0 0,0 0-1 0 0,-1 1 1 0 0,0 0-1 0 0,-1 0 11 0 0,-5-2-204 0 0,0 0-1 0 0,0 1 1 0 0,-1 1-1 0 0,-1 0 1 0 0,1 1-1 0 0,-1 1 1 0 0,0 0-1 0 0,0 1 0 0 0,0 1 1 0 0,-1 1-1 0 0,1 0 1 0 0,-1 1-1 0 0,1 1 1 0 0,-1 0-1 0 0,1 1 1 0 0,-1 1-1 0 0,1 0 1 0 0,-1 2-1 0 0,1 0 0 0 0,0 0 1 0 0,1 2-1 0 0,-1 0 1 0 0,1 1-1 0 0,-5 3 205 0 0,-33 19-2615 0 0,19-8-2334 0 0,6-2-6428 0 0</inkml:trace>
  <inkml:trace contextRef="#ctx0" brushRef="#br0" timeOffset="7428.929">3112 1086 9714 0 0,'0'0'2001'0'0,"0"0"-360"0"0,0 0-110 0 0,0 0 4 0 0,0 0-53 0 0,0 0-203 0 0,0 0-298 0 0,0 0-281 0 0,0 0-210 0 0,0 0-110 0 0,0 0-9 0 0,0 0 17 0 0,6-11 1 0 0,18-33-10 0 0,43-8 758 0 0,-52 44-983 0 0,14-8 67 0 0,0 1 0 0 0,1 1 0 0 0,1 1 0 0 0,-1 2 0 0 0,2 1 0 0 0,31-6-221 0 0,-60 16 1 0 0,0-1 0 0 0,0 0 1 0 0,-1 1-1 0 0,1 0 0 0 0,0 0 1 0 0,0 0-1 0 0,0 0 1 0 0,-1 0-1 0 0,1 0 0 0 0,0 1 1 0 0,0-1-1 0 0,0 1 0 0 0,-1 0 1 0 0,1 0-1 0 0,0 0 1 0 0,-1 0-1 0 0,1 0 0 0 0,-1 1 1 0 0,0-1-1 0 0,1 1 0 0 0,-1-1 1 0 0,0 1-1 0 0,0 0 1 0 0,0 0-1 0 0,0 0 0 0 0,0 0 1 0 0,0 0-1 0 0,0 1 0 0 0,-1-1 1 0 0,1 1-1 0 0,-1-1 1 0 0,0 1-1 0 0,1 1-1 0 0,4 7 84 0 0,1-1 1 0 0,1 1 0 0 0,0-1-1 0 0,0-1 1 0 0,1 0-1 0 0,0 0 1 0 0,0 0 0 0 0,1-1-1 0 0,0-1 1 0 0,1 1-1 0 0,0-2 1 0 0,0 1 0 0 0,0-2-1 0 0,1 0 1 0 0,0 0-1 0 0,0-1 1 0 0,0 0 0 0 0,0-1-1 0 0,1 0 1 0 0,-1-1-1 0 0,1-1 1 0 0,0 0 0 0 0,4 0-85 0 0,-17-1 86 0 0,0 0 18 0 0,0 0-8 0 0,0-19-248 0 0,-15-22-2083 0 0,5 20-4636 0 0,8 13-3224 0 0</inkml:trace>
  <inkml:trace contextRef="#ctx0" brushRef="#br0" timeOffset="7942.338">3497 246 9162 0 0,'0'0'1966'0'0,"0"0"-199"0"0,0 0-15 0 0,0 0 81 0 0,0 0-30 0 0,0 0-194 0 0,0 0-306 0 0,0 0-295 0 0,0 0-245 0 0,0 0-176 0 0,0 0-102 0 0,0 0-107 0 0,0 0-50 0 0,-1-4-36 0 0,1 3-280 0 0,0 1 1 0 0,0-1-1 0 0,0 0 0 0 0,0 1 0 0 0,-1-1 1 0 0,1 1-1 0 0,0-1 0 0 0,0 0 0 0 0,-1 1 1 0 0,1-1-1 0 0,0 1 0 0 0,-1-1 0 0 0,1 1 1 0 0,0-1-1 0 0,-1 1 0 0 0,1-1 0 0 0,-1 1 1 0 0,1 0-1 0 0,-1-1 0 0 0,1 1 0 0 0,-1 0 1 0 0,1-1-1 0 0,-1 1 0 0 0,0 0 1 0 0,1-1-1 0 0,-1 1 0 0 0,1 0 0 0 0,-1 0 1 0 0,0 0-1 0 0,1 0 0 0 0,-1 0 0 0 0,0 0 1 0 0,1 0-1 0 0,-1 0 0 0 0,1 0 0 0 0,-1 0 1 0 0,0 0-1 0 0,1 0 0 0 0,-1 0 0 0 0,0 0 1 0 0,1 0-1 0 0,-1 1 0 0 0,1-1 0 0 0,-1 0 1 0 0,1 0-1 0 0,-1 1 0 0 0,1-1 0 0 0,-1 1 1 0 0,0-1-1 0 0,1 0 0 0 0,0 1 1 0 0,-1-1-1 0 0,1 1 0 0 0,-1-1 0 0 0,1 1 1 0 0,0-1-1 0 0,-1 1 0 0 0,1-1 0 0 0,0 1 1 0 0,-1-1-1 0 0,1 1 0 0 0,0 0 0 0 0,0-1 1 0 0,0 1-1 0 0,-1-1 0 0 0,1 1 0 0 0,0 0 1 0 0,0-1-1 0 0,0 1-12 0 0,-12 10 16 0 0,-8 6 380 0 0,30-25 727 0 0,68-71-402 0 0,-75 69-161 0 0,-19 31-940 0 0,40-21-2515 0 0,-10 0-493 0 0,-5 0-2857 0 0,-1 0-6096 0 0</inkml:trace>
  <inkml:trace contextRef="#ctx0" brushRef="#br0" timeOffset="8635.785">4132 861 6529 0 0,'0'0'1517'0'0,"0"0"-437"0"0,0 0 50 0 0,0 0 262 0 0,0 0 119 0 0,0 0-98 0 0,0 0-215 0 0,0 0-226 0 0,0 0-150 0 0,0 0-134 0 0,0 0-104 0 0,0 0-81 0 0,0 0-22 0 0,21 19-6 0 0,65 58-16 0 0,-36-50 304 0 0,-42-26-594 0 0,16 0 105 0 0,1-1-1 0 0,-1-1 1 0 0,0-1 0 0 0,-1-2 0 0 0,1 0-1 0 0,0-1 1 0 0,-1-1 0 0 0,0-2-1 0 0,0 0 1 0 0,-1-1 0 0 0,0-2 0 0 0,-1 0-1 0 0,0-1 1 0 0,-1-1 0 0 0,0-1 0 0 0,2-3-274 0 0,-11 11 50 0 0,0-1 0 0 0,-1-1 0 0 0,0 0 1 0 0,0 0-1 0 0,-1-1 0 0 0,0 0 1 0 0,0-1-1 0 0,-1 0 0 0 0,0 0 0 0 0,-1 0 1 0 0,0-1-1 0 0,-1-1 0 0 0,0 1 1 0 0,-1-1-1 0 0,0 0 0 0 0,0 0 0 0 0,-2 0 1 0 0,1 0-1 0 0,-2-1 0 0 0,0 0 1 0 0,0 1-1 0 0,-1-1 0 0 0,-1 0 1 0 0,0-5-52 0 0,-3 12-10 0 0,0 1 0 0 0,0 0 0 0 0,-1 0 0 0 0,0 0 0 0 0,0 1 0 0 0,0-1 0 0 0,0 1-1 0 0,-1 0 1 0 0,0 0 0 0 0,0 0 0 0 0,0 1 0 0 0,0 0 0 0 0,0 0 0 0 0,-1 0-1 0 0,1 0 1 0 0,-1 1 0 0 0,0 0 0 0 0,0 0 0 0 0,0 1 0 0 0,0 0 0 0 0,0 0-1 0 0,0 0 1 0 0,0 1 0 0 0,0-1 0 0 0,0 1 0 0 0,0 1 0 0 0,0-1 0 0 0,0 1-1 0 0,0 0 1 0 0,0 1 0 0 0,-1 0 11 0 0,-129 50-120 0 0,116-42 112 0 0,0 0 5 0 0,0 1-1 0 0,0 0 1 0 0,1 2-1 0 0,1 0 1 0 0,0 1 0 0 0,1 1-1 0 0,1 0 1 0 0,0 1-1 0 0,1 1 1 0 0,0 1-1 0 0,2 0 1 0 0,0 0 0 0 0,1 1-1 0 0,1 1 1 0 0,1 0-1 0 0,-8 21 4 0 0,15-26 19 0 0,0 0-1 0 0,2 0 1 0 0,-1 0-1 0 0,2 0 1 0 0,0 0-1 0 0,1 0 1 0 0,0 0-1 0 0,1 3-18 0 0,0-9 51 0 0,0 0 0 0 0,1 0-1 0 0,0-1 1 0 0,0 1 0 0 0,1-1-1 0 0,0 1 1 0 0,0-1 0 0 0,1 0-1 0 0,0-1 1 0 0,1 1 0 0 0,-1-1-1 0 0,1 0 1 0 0,1 0-1 0 0,-1-1 1 0 0,1 0 0 0 0,0 0-1 0 0,1-1 1 0 0,-1 0 0 0 0,1 0-1 0 0,3 1-50 0 0,4 2 134 0 0,1-1 0 0 0,-1 0 0 0 0,1-1 0 0 0,1-1 0 0 0,-1 0 0 0 0,1-1 0 0 0,0-1 0 0 0,0-1 0 0 0,0 0 0 0 0,8-1-134 0 0,-3 0 113 0 0,-1-2 1 0 0,0 0-1 0 0,0-1 0 0 0,0-1 1 0 0,0-1-1 0 0,14-5-113 0 0,34-19 55 0 0,-53 17-192 0 0,1-3-20 0 0,-13-2-4466 0 0,-4 15-328 0 0,0 1-7175 0 0</inkml:trace>
  <inkml:trace contextRef="#ctx0" brushRef="#br0" timeOffset="9010.494">5049 1038 12283 0 0,'0'0'2739'0'0,"0"0"-1012"0"0,0 0-496 0 0,0 0-124 0 0,0 0-160 0 0,0 0-199 0 0,0 0-191 0 0,0 0-189 0 0,0 0-142 0 0,0 0-68 0 0,0 0-44 0 0,0 0-14 0 0,-25 21-20 0 0,-73 68-26 0 0,68-45-28 0 0,31-37-25 0 0,-2-3 22 0 0,1 0 0 0 0,0 1-1 0 0,0-1 1 0 0,0 0 0 0 0,0 0-1 0 0,1 0 1 0 0,0 0 0 0 0,0 0-1 0 0,0 0 1 0 0,0 0 0 0 0,1 0 0 0 0,0 0-1 0 0,-1 0 1 0 0,1-1 0 0 0,0 1-1 0 0,1-1 1 0 0,-1 1 0 0 0,1-1 0 0 0,0 0-1 0 0,-1 0 1 0 0,1 0 0 0 0,1 0-1 0 0,-1-1 1 0 0,0 1 0 0 0,1-1-1 0 0,-1 0 1 0 0,1 0 0 0 0,0 0 0 0 0,-1 0-1 0 0,1-1 1 0 0,0 1 0 0 0,0-1-1 0 0,0 0 1 0 0,0 0 0 0 0,0-1 0 0 0,0 1-1 0 0,1-1 1 0 0,0 0-23 0 0,5 2 148 0 0,0-1-1 0 0,0 0 1 0 0,0 0-1 0 0,0-1 1 0 0,0-1 0 0 0,0 0-1 0 0,0 0 1 0 0,0-1-1 0 0,-1 0 1 0 0,1 0 0 0 0,0-1-1 0 0,-1-1 1 0 0,0 0-1 0 0,1 0 1 0 0,-2 0 0 0 0,1-1-1 0 0,0-1 1 0 0,-1 1-1 0 0,0-2 1 0 0,0 1 0 0 0,-1-1-1 0 0,0 0 1 0 0,0 0 0 0 0,-1-1-1 0 0,3-4-147 0 0,-5 7 9 0 0,1 0-1 0 0,-2 0 1 0 0,1-1-1 0 0,-1 1 1 0 0,0-1-1 0 0,0 0 1 0 0,0 0-1 0 0,-1 0 1 0 0,0-1-1 0 0,0 1 1 0 0,0 0-1 0 0,-1-1 1 0 0,0 1-1 0 0,-1-1 1 0 0,1 0-1 0 0,-1 1 1 0 0,0-1-1 0 0,-1 1 1 0 0,0-1-1 0 0,0 1 1 0 0,0-1-1 0 0,-1 1 1 0 0,0-1-1 0 0,0 1 1 0 0,0 0-1 0 0,-1 0 0 0 0,-2-4-8 0 0,-62-27-2036 0 0,42 34-1314 0 0,-2 2-3682 0 0,13 1-5069 0 0</inkml:trace>
  <inkml:trace contextRef="#ctx0" brushRef="#br0" timeOffset="9309.787">4892 1145 12131 0 0,'0'0'2836'0'0,"0"0"-1010"0"0,0 0-512 0 0,0 0-129 0 0,0 0-135 0 0,0 0-181 0 0,0 0-197 0 0,0 0-198 0 0,0 0-166 0 0,0 0-59 0 0,0 0-55 0 0,0 0-45 0 0,0 0-5 0 0,18-4-47 0 0,56-8-25 0 0,-14 20 218 0 0,-43 0-258 0 0,60 18 169 0 0,-45-12-409 0 0,-15-12-838 0 0,-8-1-1962 0 0,0 0-5462 0 0,-5-1-2667 0 0</inkml:trace>
  <inkml:trace contextRef="#ctx0" brushRef="#br0" timeOffset="10364.385">4419 338 784 0 0,'0'0'3082'0'0,"0"0"-1359"0"0,0 0-278 0 0,0 0 103 0 0,0 0 118 0 0,0 0-35 0 0,0 0-115 0 0,0 0-149 0 0,0 0-182 0 0,0 0-146 0 0,0 0-108 0 0,0 0-80 0 0,0 0-43 0 0,-1-9-60 0 0,-3-28-53 0 0,29-1 2737 0 0,110-77-592 0 0,11-23-1620 0 0,-146 138-1217 0 0,1 0 0 0 0,-1 1-1 0 0,0-1 1 0 0,0 0-1 0 0,0 1 1 0 0,0-1-1 0 0,0 0 1 0 0,0 1 0 0 0,0-1-1 0 0,1 0 1 0 0,-1 0-1 0 0,0 1 1 0 0,0-1-1 0 0,1 0 1 0 0,-1 0 0 0 0,0 1-1 0 0,0-1 1 0 0,1 0-1 0 0,-1 0 1 0 0,0 0-1 0 0,0 1 1 0 0,1-1 0 0 0,-1 0-1 0 0,0 0 1 0 0,1 0-1 0 0,-1 0 1 0 0,0 0-1 0 0,1 0 1 0 0,-1 1 0 0 0,0-1-1 0 0,1 0 1 0 0,-1 0-1 0 0,0 0 1 0 0,1 0-1 0 0,-1 0 1 0 0,0 0 0 0 0,1-1-1 0 0,-1 1 1 0 0,0 0-1 0 0,1 0 1 0 0,-1 0-1 0 0,0 0 1 0 0,0 0 0 0 0,1 0-1 0 0,-1-1 1 0 0,0 1-1 0 0,1 0 1 0 0,-1 0-1 0 0,0 0 1 0 0,0-1 0 0 0,1 1-1 0 0,-1 0 1 0 0,0 0-1 0 0,0-1 1 0 0,1 1-1 0 0,-1 0 1 0 0,0 0 0 0 0,0-1-3 0 0,7 20 170 0 0,90 128 547 0 0,-7 22-216 0 0,-88-159-862 0 0,3 3 588 0 0,-3-11-4076 0 0,2-1-3644 0 0,-2-1-5191 0 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9:06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96 4249 0 0,'0'0'1391'0'0,"0"0"-303"0"0,0 0-60 0 0,0 0 262 0 0,0 0 366 0 0,0 0 223 0 0,0 0-84 0 0,0 0-252 0 0,0 0-326 0 0,0 0-264 0 0,0 0-178 0 0,-4-9-148 0 0,-12-25-84 0 0,16 34-524 0 0,0 1 1 0 0,0-1 0 0 0,0 0-1 0 0,0 1 1 0 0,0-1 0 0 0,0 0-1 0 0,0 1 1 0 0,-1-1 0 0 0,1 0-1 0 0,0 1 1 0 0,0-1 0 0 0,0 1-1 0 0,0-1 1 0 0,0 0 0 0 0,0 0-1 0 0,-1 1 1 0 0,1-1 0 0 0,0 0-1 0 0,0 1 1 0 0,0-1 0 0 0,-1 0-1 0 0,1 0 1 0 0,0 1 0 0 0,-1-1-1 0 0,1 0 1 0 0,0 0 0 0 0,0 1-1 0 0,-1-1 1 0 0,1 0 0 0 0,0 0-1 0 0,-1 0 1 0 0,1 0 0 0 0,0 0-1 0 0,-1 1 1 0 0,1-1 0 0 0,0 0-1 0 0,-1 0 1 0 0,1 0 0 0 0,-1 0-1 0 0,1 0 1 0 0,0 0 0 0 0,-1 0-1 0 0,1 0 1 0 0,0 0 0 0 0,-1-1-1 0 0,1 1 1 0 0,0 0 0 0 0,-1 0-1 0 0,1 0 1 0 0,0 0 0 0 0,-1 0-1 0 0,1 0 1 0 0,0-1 0 0 0,-1 1-1 0 0,1 0 1 0 0,0 0 0 0 0,-1-1-1 0 0,1 1 1 0 0,0 0 0 0 0,0 0-1 0 0,0-1 1 0 0,-1 1 0 0 0,1 0-20 0 0,0 1 57 0 0,-233 675 595 0 0,69-334-781 0 0,150-305-166 0 0,14-36 118 0 0,8-22-480 0 0,72-114 866 0 0,-7-5 0 0 0,-5-2 0 0 0,25-87-209 0 0,32-138 727 0 0,-115 341-591 0 0,-3 8 954 0 0,-8 89-945 0 0,-1-9-101 0 0,2 1-1 0 0,3 0 1 0 0,3-1-1 0 0,3 0 1 0 0,2 0-1 0 0,6 12-43 0 0,-14-64-8 0 0,1 5 5 0 0,0 0 1 0 0,1 0-1 0 0,0-1 0 0 0,2 0 0 0 0,-1 0 1 0 0,2 0-1 0 0,0-1 0 0 0,0 0 0 0 0,1 0 0 0 0,9 8 3 0 0,-16-19 32 0 0,0-1-1 0 0,1 0 1 0 0,-1 0 0 0 0,0 0-1 0 0,1 0 1 0 0,-1-1-1 0 0,0 1 1 0 0,1 0-1 0 0,-1-1 1 0 0,1 0-1 0 0,-1 0 1 0 0,1 0 0 0 0,-1 0-1 0 0,1 0 1 0 0,-1 0-1 0 0,0 0 1 0 0,1-1-1 0 0,-1 1 1 0 0,1-1-1 0 0,-1 0 1 0 0,0 0-1 0 0,1 0 1 0 0,-1 0 0 0 0,0 0-1 0 0,0 0 1 0 0,0-1-1 0 0,0 1 1 0 0,0-1-1 0 0,0 1 1 0 0,0-1-1 0 0,-1 0 1 0 0,1 0 0 0 0,0 0-1 0 0,-1 0 1 0 0,1 0-1 0 0,-1 0 1 0 0,0 0-1 0 0,1-2-31 0 0,17-28 295 0 0,-1-1-1 0 0,-1 0 0 0 0,-2-1 0 0 0,10-34-294 0 0,-21 58 32 0 0,14-43 56 0 0,-1-2 1 0 0,-3 1 0 0 0,-2-2 0 0 0,-3 1 0 0 0,1-39-89 0 0,-9-31 46 0 0,-2 125-150 0 0,1 0-1 0 0,0 1 0 0 0,-1-1 1 0 0,1 0-1 0 0,0 1 0 0 0,-1-1 1 0 0,1 0-1 0 0,0 0 0 0 0,-1 1 0 0 0,1-1 1 0 0,-1 0-1 0 0,1 0 0 0 0,-1 0 1 0 0,1 1-1 0 0,0-1 0 0 0,-1 0 1 0 0,1 0-1 0 0,-1 0 0 0 0,1 0 1 0 0,-1 0-1 0 0,1 0 0 0 0,-1 0 1 0 0,1 0-1 0 0,-1 0 0 0 0,1 0 0 0 0,0 0 1 0 0,-1 0-1 0 0,1-1 0 0 0,-1 1 1 0 0,1 0-1 0 0,-1 0 0 0 0,1 0 1 0 0,0-1-1 0 0,-1 1 0 0 0,1 0 1 0 0,-1 0-1 0 0,1-1 0 0 0,0 1 1 0 0,-1 0-1 0 0,1-1 105 0 0,-2 24-3764 0 0,1-7-2389 0 0,-1-1-5459 0 0</inkml:trace>
  <inkml:trace contextRef="#ctx0" brushRef="#br0" timeOffset="324.392">1206 449 15243 0 0,'0'0'1353'0'0,"0"0"-556"0"0,0 0-261 0 0,0 0 143 0 0,0 0 194 0 0,0 0 68 0 0,0 0-114 0 0,0 0-207 0 0,0 0-216 0 0,-22 35-139 0 0,-64 109-109 0 0,60-73-57 0 0,27-60-87 0 0,-1-7-6 0 0,0 1 1 0 0,-1-1-1 0 0,1 0 0 0 0,1 0 1 0 0,-1 0-1 0 0,1 1 1 0 0,0-1-1 0 0,0 0 0 0 0,0 0 1 0 0,0 0-1 0 0,1 0 1 0 0,-1 0-1 0 0,1 0 0 0 0,0 0 1 0 0,0-1-1 0 0,1 1 1 0 0,-1-1-1 0 0,1 1 1 0 0,-1-1-1 0 0,1 0 0 0 0,0 0 1 0 0,1 0-1 0 0,-1-1 1 0 0,0 1-1 0 0,1-1 0 0 0,-1 1 1 0 0,1-1-1 0 0,0 0 1 0 0,0-1-1 0 0,0 1 0 0 0,0-1 1 0 0,0 0-1 0 0,0 1 1 0 0,0-2-1 0 0,4 2-6 0 0,4-4 131 0 0,-1 1 0 0 0,1-2-1 0 0,-1 1 1 0 0,0-1 0 0 0,1-1 0 0 0,-1 0 0 0 0,-1-1 0 0 0,1 0-1 0 0,-1 0 1 0 0,0-1 0 0 0,0-1 0 0 0,0 0 0 0 0,-1 0 0 0 0,0-1-1 0 0,-1 0 1 0 0,1 0 0 0 0,-2-1 0 0 0,1 0 0 0 0,-1 0 0 0 0,-1-1-1 0 0,1 0 1 0 0,-2 0 0 0 0,1-1 0 0 0,-2 1 0 0 0,1-1 0 0 0,-1 0-1 0 0,-1-1 1 0 0,0 1 0 0 0,1-9-131 0 0,0 8-26 0 0,-1 0 0 0 0,0 0-1 0 0,0 0 1 0 0,-1-1 0 0 0,-1 0 0 0 0,0 1-1 0 0,0-1 1 0 0,-2 0 0 0 0,1 1 0 0 0,-2-1 0 0 0,0 1-1 0 0,0-1 1 0 0,-1 1 0 0 0,-1 0 0 0 0,0 0-1 0 0,0 0 1 0 0,-1 0 0 0 0,-1 1 0 0 0,0 0 0 0 0,-1 0-1 0 0,-4-6 27 0 0,-22-3-2820 0 0,16 17-5557 0 0,8 3-3601 0 0</inkml:trace>
  <inkml:trace contextRef="#ctx0" brushRef="#br0" timeOffset="601.359">1743 33 17180 0 0,'0'0'3007'0'0,"0"0"-1627"0"0,0 0-705 0 0,0 0 19 0 0,0 0 99 0 0,0 0 18 0 0,0 0-114 0 0,0 0-242 0 0,0 0-192 0 0,0 0-72 0 0,0 0 10 0 0,0 0 26 0 0,0 0-1 0 0,3 20-34 0 0,6 65-65 0 0,-13 42 60 0 0,4-114-182 0 0,-2 26-5 0 0,3 0 0 0 0,1 0 0 0 0,2 0-1 0 0,1 0 1 0 0,2 0 0 0 0,7 19 0 0 0,32 56-1308 0 0,-43-111-796 0 0,-2-12-9917 0 0,-3 5 952 0 0</inkml:trace>
  <inkml:trace contextRef="#ctx0" brushRef="#br0" timeOffset="1103.289">1616 313 10178 0 0,'0'0'1813'0'0,"0"0"-803"0"0,0 0-357 0 0,0 0 87 0 0,0 0 152 0 0,0 0 19 0 0,0 0-114 0 0,0 0-150 0 0,0 0-149 0 0,0 0-114 0 0,0 0-102 0 0,0 0-83 0 0,0 0-59 0 0,27 10-60 0 0,79 31-31 0 0,-27 4 9 0 0,-57-37 25 0 0,0-1 1 0 0,1-1 0 0 0,-1-1-1 0 0,1-1 1 0 0,0-1 0 0 0,0-1-1 0 0,0-1 1 0 0,1-1-1 0 0,14-3-83 0 0,4 3 703 0 0,-28-1-333 0 0,1-1 1 0 0,-1-1 0 0 0,0 0-1 0 0,-1-1 1 0 0,1 0-1 0 0,-1-1 1 0 0,0-1 0 0 0,0 0-1 0 0,0-1 1 0 0,4-3-371 0 0,-11 6 111 0 0,1 1 0 0 0,-1-1 0 0 0,0-1 0 0 0,0 1 0 0 0,-1-1 0 0 0,1 0 0 0 0,-1 0 0 0 0,0-1 0 0 0,-1 0 0 0 0,1 0 0 0 0,-1 0 0 0 0,0 0-1 0 0,0 0 1 0 0,-1-1 0 0 0,0 0 0 0 0,0 0 0 0 0,-1 0 0 0 0,0 0 0 0 0,0 0 0 0 0,0 0 0 0 0,-1 0 0 0 0,0-1 0 0 0,-1 1 0 0 0,0-2-111 0 0,0 7 4 0 0,0 0-1 0 0,0 0 1 0 0,-1 0-1 0 0,1 0 1 0 0,-1 0-1 0 0,1-1 0 0 0,-1 2 1 0 0,0-1-1 0 0,0 0 1 0 0,0 0-1 0 0,0 0 1 0 0,0 0-1 0 0,0 0 1 0 0,-1 1-1 0 0,1-1 1 0 0,0 1-1 0 0,-1-1 1 0 0,1 1-1 0 0,-1-1 1 0 0,0 1-1 0 0,1 0 1 0 0,-1 0-1 0 0,0 0 1 0 0,0 0-1 0 0,0 0 1 0 0,0 0-1 0 0,0 0 1 0 0,0 1-1 0 0,0-1 0 0 0,0 1 1 0 0,0-1-1 0 0,0 1 1 0 0,0 0-1 0 0,0 0 1 0 0,-1 0-4 0 0,-74 10-233 0 0,61 0 172 0 0,0 0 0 0 0,1 1 0 0 0,0 1 0 0 0,1 0 0 0 0,1 1-1 0 0,0 0 1 0 0,0 2 0 0 0,2-1 0 0 0,0 1 0 0 0,0 1-1 0 0,1 0 1 0 0,1 0 0 0 0,1 1 0 0 0,1 0 0 0 0,0 0 0 0 0,-4 16 61 0 0,9-27-9 0 0,-1 0 1 0 0,1 0 0 0 0,0 1 0 0 0,1-1 0 0 0,-1 0 0 0 0,1 1 0 0 0,0 0 0 0 0,1-1 0 0 0,0 1 0 0 0,0-1-1 0 0,0 1 1 0 0,1 0 0 0 0,0-1 0 0 0,0 1 0 0 0,1-1 0 0 0,0 0 0 0 0,0 1 0 0 0,0-1 0 0 0,1 0 0 0 0,0 0 0 0 0,0 0-1 0 0,0-1 1 0 0,1 1 0 0 0,0-1 0 0 0,0 0 0 0 0,0 0 0 0 0,1 0 0 0 0,0 0 8 0 0,13 5 4 0 0,1-2 1 0 0,0 0 0 0 0,0-1-1 0 0,1-1 1 0 0,-1 0-1 0 0,1-2 1 0 0,1-1-1 0 0,-1 0 1 0 0,0-1 0 0 0,1-1-1 0 0,-1-1 1 0 0,1-1-1 0 0,-1-1 1 0 0,1-1-5 0 0,88-21-518 0 0,-69 1-6411 0 0,-33 19-4686 0 0</inkml:trace>
  <inkml:trace contextRef="#ctx0" brushRef="#br0" timeOffset="1651.816">2951 335 12755 0 0,'0'0'2655'0'0,"0"0"-836"0"0,0 0-325 0 0,0 0-45 0 0,0 0-58 0 0,0 0-157 0 0,0 0-269 0 0,0 0-282 0 0,0 0-197 0 0,0 0-124 0 0,0 0-83 0 0,0 0-33 0 0,0 0-57 0 0,-2-2-45 0 0,-11-11 43 0 0,21 13-293 0 0,43-46 768 0 0,-130 137-686 0 0,76-79-1596 0 0,2-3-7673 0 0,1-8-2487 0 0</inkml:trace>
  <inkml:trace contextRef="#ctx0" brushRef="#br0" timeOffset="2053.377">2981 560 16532 0 0,'0'0'2576'0'0,"0"0"-1028"0"0,0 0-379 0 0,0 0 4 0 0,0 0-26 0 0,0 0-104 0 0,0 0-257 0 0,0 0-270 0 0,0 0-178 0 0,0 0-104 0 0,0 0-62 0 0,0 0-59 0 0,0 0-29 0 0,-1 4-30 0 0,-15 40 74 0 0,16-44-142 0 0,0 0 1 0 0,0 0-14 0 0,0 0 2 0 0,0 0 0 0 0,0 0-9 0 0,19-18-31 0 0,1 10-815 0 0,3 23-30 0 0,-22-15 834 0 0,-1 0-41 0 0,0 0-107 0 0,-4 9-4517 0 0,-2-4-4588 0 0,3-5-1804 0 0</inkml:trace>
  <inkml:trace contextRef="#ctx0" brushRef="#br0" timeOffset="2568.58">543 1060 3617 0 0,'0'0'2127'0'0,"0"0"-471"0"0,0 0-295 0 0,0 0-25 0 0,0 0 8 0 0,0 0 24 0 0,0 0-10 0 0,0 0-70 0 0,0 0-125 0 0,0 0-185 0 0,0 0-181 0 0,0 0-109 0 0,0 0-34 0 0,-17 7-21 0 0,-50 21 5 0 0,67-28-526 0 0,0 0 0 0 0,0 0 0 0 0,1 0-1 0 0,-1 0 1 0 0,0 0 0 0 0,1 0 0 0 0,-1 0 0 0 0,0 1 0 0 0,0-1 0 0 0,1 0 0 0 0,-1 0 0 0 0,0 0 0 0 0,0 1 0 0 0,1-1-1 0 0,-1 0 1 0 0,0 0 0 0 0,0 0 0 0 0,0 1 0 0 0,1-1 0 0 0,-1 0 0 0 0,0 0 0 0 0,0 1 0 0 0,0-1 0 0 0,0 0 0 0 0,0 1-1 0 0,1-1 1 0 0,-1 0 0 0 0,0 0 0 0 0,0 1 0 0 0,0-1 0 0 0,0 0 0 0 0,0 1 0 0 0,0-1 0 0 0,0 0 0 0 0,0 1 0 0 0,0-1-1 0 0,0 0 1 0 0,0 0 0 0 0,0 1 0 0 0,-1-1 0 0 0,1 0 0 0 0,0 1 0 0 0,0-1 0 0 0,0 0 0 0 0,0 0 0 0 0,0 1 0 0 0,-1-1-1 0 0,1 0-111 0 0,34 2 543 0 0,59-6 672 0 0,-1-5 0 0 0,62-15-1215 0 0,43-4 380 0 0,288-13 0 0 0,461-44-138 0 0,-403 66-177 0 0,-430 34-185 0 0,-138-19-3355 0 0,17-2-870 0 0,1 5-7978 0 0</inkml:trace>
  <inkml:trace contextRef="#ctx0" brushRef="#br0" timeOffset="4557.588">637 1060 0 0 0,'0'0'461'0'0,"0"0"25"0"0,0 0 18 0 0,3-3 31 0 0,6-12 74 0 0,-6 11 33 0 0,-3 4 16 0 0,0 0 1 0 0,0 0 12 0 0,0 0 43 0 0,0 0 56 0 0,0 0 60 0 0,0 0 5 0 0,0 0-66 0 0,0 0-107 0 0,0 0-118 0 0,0 0-77 0 0,0 0-18 0 0,0 0 26 0 0,-20 11 3448 0 0,3-3-3659 0 0,-31 20 2326 0 0,17-19-807 0 0,-99-6 1989 0 0,46 27-2844 0 0,-110 5-62 0 0,147-30-665 0 0,-29 3 475 0 0,72-9-1527 0 0,8-1-6159 0 0,1 0-288 0 0,0-1-4286 0 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9:17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474 563 0 0 0,'0'0'2561'0'0,"0"0"-309"0"0,0 0-45 0 0,0 0-62 0 0,0 0-144 0 0,0 0-250 0 0,0 0-314 0 0,0 0-318 0 0,0 0-234 0 0,0 0-198 0 0,0 0-111 0 0,-14-6-92 0 0,-45-16-96 0 0,55 21-343 0 0,1 1 0 0 0,0-1 0 0 0,-1 1 0 0 0,1-1 0 0 0,-1 1 0 0 0,1 0 0 0 0,-1 1 0 0 0,1-1 0 0 0,0 0 0 0 0,-1 1-1 0 0,1 0 1 0 0,0 0 0 0 0,-1 0 0 0 0,1 0 0 0 0,0 0 0 0 0,0 1 0 0 0,0-1 0 0 0,0 1 0 0 0,0 0 0 0 0,0 0 0 0 0,0 0 0 0 0,1 0 0 0 0,-1 1 0 0 0,1-1-1 0 0,-1 1-44 0 0,-8 7 136 0 0,-1-4-114 0 0,0 1 0 0 0,1 1 1 0 0,0 0-1 0 0,0 1 0 0 0,1 0 0 0 0,0 0 0 0 0,0 1 0 0 0,1 0 0 0 0,0 1 0 0 0,1 0 1 0 0,1 0-1 0 0,0 1 0 0 0,0 0 0 0 0,1 0 0 0 0,0 1 0 0 0,1 0 0 0 0,1 0 0 0 0,0 0 1 0 0,1 0-1 0 0,0 1 0 0 0,1-1 0 0 0,0 4-22 0 0,5-13 37 0 0,-1 0 0 0 0,1 0 0 0 0,-1 0 0 0 0,1 0 0 0 0,1-1 1 0 0,-1 1-1 0 0,0-1 0 0 0,1 0 0 0 0,-1 0 0 0 0,1 0 0 0 0,0-1 0 0 0,0 1 0 0 0,0-1 0 0 0,1 0 0 0 0,-1 0 1 0 0,0-1-1 0 0,1 1 0 0 0,-1-1 0 0 0,1 0 0 0 0,-1 0 0 0 0,1 0 0 0 0,0-1 0 0 0,-1 1 0 0 0,1-1 1 0 0,0 0-1 0 0,-1-1 0 0 0,1 1 0 0 0,0-1 0 0 0,-1 0 0 0 0,1 0 0 0 0,0-1-37 0 0,13 2 120 0 0,0-3 58 0 0,0 0 1 0 0,0-1-1 0 0,0-1 1 0 0,-1-1 0 0 0,0 0-1 0 0,0-1 1 0 0,-1-1-1 0 0,1-1 1 0 0,-2 0-1 0 0,1-1 1 0 0,10-9-179 0 0,-4 2 56 0 0,0-1 0 0 0,-2-1 0 0 0,0-1 1 0 0,-1 0-1 0 0,-1-2 0 0 0,0 0 0 0 0,-2-1 0 0 0,-1-1 0 0 0,-1 0 0 0 0,-1-1 1 0 0,-1 0-1 0 0,-1-1 0 0 0,-2 0 0 0 0,0-1 0 0 0,-2 0 0 0 0,-1 0 0 0 0,-1-1 1 0 0,-1 0-1 0 0,-1 0 0 0 0,-2 0 0 0 0,-1-8-56 0 0,1 25-19 0 0,0 1-1 0 0,-1-1 1 0 0,0 1-1 0 0,-1 0 1 0 0,0-1-1 0 0,-1 1 1 0 0,0-1 0 0 0,0 1-1 0 0,-1 0 1 0 0,-1 0-1 0 0,1 1 1 0 0,-2-1 0 0 0,1 1-1 0 0,-1-1 1 0 0,-1 1-1 0 0,0 1 1 0 0,0-1-1 0 0,0 1 1 0 0,-1 0 0 0 0,-1 1-1 0 0,1-1 1 0 0,-1 1-1 0 0,0 1 1 0 0,-1 0 0 0 0,-2-2 18 0 0,7 6-8 0 0,1 1 0 0 0,-1-1 0 0 0,0 1 0 0 0,0 0 0 0 0,0 0 0 0 0,0 0 0 0 0,0 0 0 0 0,0 1 0 0 0,0 0 0 0 0,-1 0 0 0 0,1 0 0 0 0,0 0 0 0 0,0 0-1 0 0,0 1 1 0 0,0 0 0 0 0,0 0 0 0 0,0 0 0 0 0,0 0 0 0 0,0 1 0 0 0,1 0 0 0 0,-1-1 0 0 0,0 1 0 0 0,1 1 0 0 0,-1-1 0 0 0,1 0 0 0 0,0 1-1 0 0,0 0 1 0 0,0-1 0 0 0,0 1 0 0 0,0 1 0 0 0,1-1 0 0 0,-1 0 0 0 0,1 1 0 0 0,-2 3 9 0 0,-2 4 9 0 0,0 1 1 0 0,1 0-1 0 0,0 0 1 0 0,1 0 0 0 0,1 1-1 0 0,0 0 1 0 0,0 0-1 0 0,1 0 1 0 0,1 0-1 0 0,0 6-9 0 0,0-4 36 0 0,0 0-1 0 0,2 1 1 0 0,-1-1-1 0 0,2 0 1 0 0,0 0 0 0 0,1 0-1 0 0,0-1 1 0 0,1 1-1 0 0,6 12-35 0 0,11 13 211 0 0,3-1 1 0 0,1-1-1 0 0,1-1 0 0 0,3-1 1 0 0,20 19-212 0 0,-32-36 49 0 0,82 84 374 0 0,-81-91-414 0 0,-18-12-64 0 0,0 0-30 0 0,8-19-1981 0 0,-5 11 710 0 0,1-2-4888 0 0,1 3-5424 0 0</inkml:trace>
  <inkml:trace contextRef="#ctx0" brushRef="#br0" timeOffset="377.979">1 1019 10282 0 0,'0'0'2222'0'0,"0"0"-687"0"0,0 0-429 0 0,0 0-74 0 0,0 0 4 0 0,0 0-90 0 0,0 0-196 0 0,0 0-153 0 0,0 0 3 0 0,0 0 82 0 0,0 0 116 0 0,0 0 23 0 0,17 7-88 0 0,59 21-72 0 0,-61-24-416 0 0,1 0 0 0 0,-1-1 0 0 0,1-1 0 0 0,0 0 0 0 0,0-1 0 0 0,0-1 0 0 0,15-2-245 0 0,9 1 339 0 0,76-5 89 0 0,-1-5 0 0 0,-1-5 0 0 0,22-10-428 0 0,-76 15-7 0 0,138-48-1929 0 0,-174 45-1514 0 0,-18 10-191 0 0,0 0-4934 0 0</inkml:trace>
  <inkml:trace contextRef="#ctx0" brushRef="#br0" timeOffset="978.251">391 1288 10266 0 0,'0'0'1805'0'0,"0"0"-444"0"0,0 0-122 0 0,0 0 113 0 0,0 0 62 0 0,0 0-80 0 0,0 0-207 0 0,0 0-303 0 0,0 0-223 0 0,0 0-149 0 0,0 0-92 0 0,0 0-73 0 0,-28 16-45 0 0,-85 49-40 0 0,57-12 90 0 0,48-42-276 0 0,0 0 0 0 0,2 1 1 0 0,-1-1-1 0 0,1 1 0 0 0,1 1 0 0 0,0-1 0 0 0,1 1 0 0 0,0 0 0 0 0,1 0 0 0 0,1 0 0 0 0,0 0 0 0 0,1 1 1 0 0,0-1-1 0 0,1 6-16 0 0,0-16 0 0 0,0 0-1 0 0,1 0 1 0 0,0 0 0 0 0,0 0 0 0 0,0 0 0 0 0,0 0 0 0 0,0-1 0 0 0,0 1 0 0 0,1 0-1 0 0,-1-1 1 0 0,1 1 0 0 0,0-1 0 0 0,0 0 0 0 0,0 1 0 0 0,0-1 0 0 0,0 0 0 0 0,0 0-1 0 0,1 0 1 0 0,-1 0 0 0 0,1-1 0 0 0,-1 1 0 0 0,1-1 0 0 0,0 0 0 0 0,-1 1 0 0 0,1-1-1 0 0,0 0 1 0 0,0-1 0 0 0,0 1 0 0 0,0 0 0 0 0,0-1 0 0 0,0 0 0 0 0,0 1 0 0 0,2-1 0 0 0,100-14 509 0 0,-79 0-404 0 0,0-1-1 0 0,-1-2 1 0 0,0 0 0 0 0,-1-1 0 0 0,-2-2-1 0 0,0 0 1 0 0,0-2 0 0 0,-2 0-1 0 0,-1-1 1 0 0,-1-1 0 0 0,-1 0-1 0 0,-1-2 1 0 0,-1 0 0 0 0,10-24-105 0 0,-16 30 4 0 0,0 0 1 0 0,-1 0-1 0 0,-1-1 0 0 0,-1 1 1 0 0,-1-1-1 0 0,-1-1 1 0 0,-1 1-1 0 0,-1-1 0 0 0,0 1 1 0 0,-2-1-1 0 0,0 0 1 0 0,-2 1-1 0 0,-1-5-4 0 0,-34-45-41 0 0,36 69 31 0 0,0 1 0 0 0,-1-1 0 0 0,1 1-1 0 0,-1-1 1 0 0,1 1 0 0 0,-1 0 0 0 0,0 0-1 0 0,0 0 1 0 0,1 0 0 0 0,-1 0 0 0 0,0 0-1 0 0,0 0 1 0 0,0 0 0 0 0,0 1 0 0 0,0-1-1 0 0,0 1 1 0 0,0 0 0 0 0,0-1 0 0 0,0 1-1 0 0,0 0 1 0 0,0 0 0 0 0,0 0 0 0 0,0 1-1 0 0,0-1 1 0 0,0 0 0 0 0,0 1 0 0 0,0-1-1 0 0,0 1 1 0 0,0 0 0 0 0,0 0 0 0 0,0 0-1 0 0,0 0 1 0 0,1 0 0 0 0,-1 0 0 0 0,0 0-1 0 0,1 0 1 0 0,-2 2 10 0 0,-11 11-27 0 0,1 1 1 0 0,0 1-1 0 0,1 0 0 0 0,1 1 1 0 0,1 0-1 0 0,0 0 0 0 0,1 1 1 0 0,1 1 26 0 0,-3 3-2 0 0,1 1 0 0 0,1-1 0 0 0,1 1 0 0 0,1 1 0 0 0,2-1 0 0 0,0 1 0 0 0,1 0 0 0 0,2 1 0 0 0,0-1 0 0 0,1 0 0 0 0,3 15 2 0 0,2-26-1 0 0,0 0-1 0 0,1 0 0 0 0,0-1 0 0 0,1 0 1 0 0,0 0-1 0 0,1 0 0 0 0,1-1 1 0 0,0 0-1 0 0,0-1 0 0 0,1 1 0 0 0,0-2 1 0 0,1 1-1 0 0,0-1 0 0 0,1 0 2 0 0,76 53-581 0 0,-72-57-237 0 0,-7-5-2735 0 0,-3 0-2756 0 0,0 0-4827 0 0</inkml:trace>
  <inkml:trace contextRef="#ctx0" brushRef="#br0" timeOffset="1314.949">984 1056 9178 0 0,'0'0'3127'0'0,"0"0"-1872"0"0,0 0-697 0 0,0 0 195 0 0,0 0 373 0 0,0 0 265 0 0,0 0 6 0 0,0 0-222 0 0,0 0-293 0 0,0 0-241 0 0,0 0-130 0 0,0 0-102 0 0,-13 32-67 0 0,-39 96-69 0 0,-77 202 253 0 0,128-327-530 0 0,-1-1 0 0 0,1 1 1 0 0,-1 0-1 0 0,1 0 0 0 0,0 0 1 0 0,0 0-1 0 0,0 0 0 0 0,1 0 0 0 0,-1 0 1 0 0,1 0-1 0 0,0 0 0 0 0,0 0 1 0 0,0 0-1 0 0,0 0 0 0 0,0 0 1 0 0,0 0-1 0 0,1 0 0 0 0,0 0 1 0 0,-1 0-1 0 0,1 0 0 0 0,0 0 1 0 0,1 0-1 0 0,-1 0 0 0 0,0 0 0 0 0,1-1 1 0 0,0 1-1 0 0,-1-1 0 0 0,1 1 1 0 0,0-1-1 0 0,0 1 0 0 0,1-1 1 0 0,-1 0-1 0 0,0 0 0 0 0,1 0 1 0 0,-1 0-1 0 0,1-1 0 0 0,0 1 1 0 0,-1-1-1 0 0,1 0 0 0 0,0 1 0 0 0,0-1 1 0 0,0 0-1 0 0,0-1 0 0 0,0 1 1 0 0,0 0-1 0 0,0-1 0 0 0,3 0 4 0 0,5 0 59 0 0,0 0 1 0 0,0-2-1 0 0,-1 1 0 0 0,1-1 0 0 0,-1-1 0 0 0,1 0 0 0 0,-1 0 0 0 0,0-1 0 0 0,0 0 0 0 0,0-1 0 0 0,0 0 0 0 0,-1-1 0 0 0,4-3-59 0 0,-2 3-219 0 0,0-3-962 0 0,-9-6-9334 0 0,-2 11-428 0 0</inkml:trace>
  <inkml:trace contextRef="#ctx0" brushRef="#br0" timeOffset="1568.962">669 1307 9746 0 0,'0'0'3009'0'0,"0"0"-1588"0"0,0 0-519 0 0,0 0 237 0 0,0 0 141 0 0,0 0-45 0 0,0 0-152 0 0,0 0-243 0 0,0 0-217 0 0,35 3-147 0 0,111 9-117 0 0,18-13-58 0 0,-104-5-1197 0 0,-23 2-4740 0 0,-26 3-5205 0 0</inkml:trace>
  <inkml:trace contextRef="#ctx0" brushRef="#br0" timeOffset="2068.994">1499 1034 12195 0 0,'0'0'921'0'0,"0"0"-223"0"0,0 0 219 0 0,0 0 302 0 0,0 0 116 0 0,0 0-85 0 0,0 0-230 0 0,0 0-205 0 0,0 0-159 0 0,32 0-107 0 0,98 0-45 0 0,-29-12 970 0 0,-89 9-1298 0 0,-1-1 0 0 0,0-1 0 0 0,0 0 0 0 0,0 0 0 0 0,-1-1-1 0 0,1 0 1 0 0,-1-1 0 0 0,-1 0 0 0 0,1-1 0 0 0,-1 0 0 0 0,-1-1 0 0 0,1 1 0 0 0,-2-1 0 0 0,1-1-1 0 0,-1 0 1 0 0,-1 0 0 0 0,1 0 0 0 0,-2-1 0 0 0,3-6-176 0 0,-6 12 9 0 0,0 1-1 0 0,0-1 1 0 0,-1 0 0 0 0,0 0-1 0 0,0 0 1 0 0,0 0-1 0 0,-1 0 1 0 0,1-1 0 0 0,-1 1-1 0 0,0 0 1 0 0,-1 0-1 0 0,1 0 1 0 0,-1 0 0 0 0,0 0-1 0 0,-1 0 1 0 0,1 0-1 0 0,-1 0 1 0 0,0 0 0 0 0,0 1-1 0 0,0-1 1 0 0,-1 1-1 0 0,1-1 1 0 0,-1 1 0 0 0,0 0-1 0 0,0 0 1 0 0,-1 0-1 0 0,1 0 1 0 0,-1 1 0 0 0,0-1-1 0 0,0 1 1 0 0,0 0 0 0 0,-1 0-1 0 0,-3-1-8 0 0,-4-1-27 0 0,1 0 0 0 0,-1 1 1 0 0,-1 0-1 0 0,1 1 0 0 0,0 1 0 0 0,-1 0 0 0 0,1 1 0 0 0,-1 0 1 0 0,0 1-1 0 0,1 0 0 0 0,-1 1 0 0 0,0 0 0 0 0,1 1 0 0 0,-1 1 1 0 0,1 0-1 0 0,0 0 0 0 0,0 1 0 0 0,0 1 0 0 0,0 0 0 0 0,1 1 1 0 0,0 0-1 0 0,0 0 0 0 0,1 2 0 0 0,-1-1 0 0 0,-7 8 27 0 0,-1 0-10 0 0,1 0 0 0 0,1 1 0 0 0,0 0 0 0 0,1 2 0 0 0,0 0 0 0 0,2 1 0 0 0,0 0 0 0 0,1 1 0 0 0,1 0 0 0 0,1 1 0 0 0,1 1 0 0 0,1 0 0 0 0,-6 23 10 0 0,13-39 21 0 0,1 1 1 0 0,1-1-1 0 0,-1 1 1 0 0,1 0-1 0 0,0-1 1 0 0,1 1-1 0 0,0-1 1 0 0,0 1-1 0 0,0-1 1 0 0,1 1-1 0 0,0-1 1 0 0,0 0 0 0 0,0 1-1 0 0,1-1 1 0 0,0 0-1 0 0,0-1 1 0 0,1 1-1 0 0,-1 0 1 0 0,1-1-1 0 0,1 0 1 0 0,-1 0-1 0 0,1 0 1 0 0,-1-1-1 0 0,1 1 1 0 0,1-1-1 0 0,-1 0 1 0 0,1-1-1 0 0,-1 1 1 0 0,1-1-1 0 0,0 0 1 0 0,0-1 0 0 0,0 1-1 0 0,1-1 1 0 0,-1 0-1 0 0,3 0-21 0 0,27 7 201 0 0,1 0 0 0 0,0-3 1 0 0,0-1-1 0 0,1-1 0 0 0,-1-3 0 0 0,1-1 0 0 0,0-1-201 0 0,0 1 26 0 0,25-12-250 0 0,-40-2-2717 0 0,-20 10-325 0 0,-2 1-3658 0 0,1-1-5525 0 0</inkml:trace>
  <inkml:trace contextRef="#ctx0" brushRef="#br0" timeOffset="2485.017">2228 1100 15355 0 0,'0'0'1751'0'0,"0"0"-368"0"0,0 0-141 0 0,0 0-71 0 0,0 0-136 0 0,0 0-218 0 0,0 0-277 0 0,0 0-225 0 0,0 0-128 0 0,0 0-59 0 0,0 0-24 0 0,0 0-36 0 0,0 0-6 0 0,-16 21-27 0 0,-52 67-20 0 0,65-84-14 0 0,0 0 1 0 0,-1 1-1 0 0,1-1 0 0 0,1 1 1 0 0,-1-1-1 0 0,1 1 1 0 0,0 0-1 0 0,0 0 0 0 0,0 0 1 0 0,1 1-1 0 0,-1-1 1 0 0,1 0-1 0 0,1 0 0 0 0,-1 1 1 0 0,1 0-2 0 0,-1 10-2 0 0,0-11-1 0 0,0 3-1 0 0,-1-1-1 0 0,1 1 0 0 0,0-1 1 0 0,1 1-1 0 0,0 0 1 0 0,0-1-1 0 0,1 1 0 0 0,0-1 1 0 0,0 1-1 0 0,0-1 0 0 0,1 1 1 0 0,0-1-1 0 0,1 0 1 0 0,0 1-1 0 0,0-1 0 0 0,0-1 1 0 0,1 1-1 0 0,2 2 5 0 0,-2-5 55 0 0,1 0 0 0 0,0 0 0 0 0,0-1 0 0 0,0 1 0 0 0,0-1 1 0 0,1 0-1 0 0,-1-1 0 0 0,1 1 0 0 0,0-1 0 0 0,0 0 0 0 0,0 0 0 0 0,0-1 0 0 0,0 0 0 0 0,0 0 0 0 0,0 0 0 0 0,0-1 0 0 0,0 0 0 0 0,1 0 0 0 0,-1-1 0 0 0,0 1 1 0 0,0-1-1 0 0,0-1 0 0 0,0 1 0 0 0,0-1 0 0 0,0 0 0 0 0,-1 0 0 0 0,1-1 0 0 0,4-2-55 0 0,1-1 150 0 0,0 0-1 0 0,0 0 1 0 0,0-1 0 0 0,-1 0-1 0 0,-1-1 1 0 0,1 0-1 0 0,-1 0 1 0 0,0-1 0 0 0,-1 0-1 0 0,0-1 1 0 0,-1 0 0 0 0,1 0-1 0 0,-2-1 1 0 0,2-3-150 0 0,-5 6 19 0 0,1-1 0 0 0,-2 0 0 0 0,1 1 1 0 0,-1-1-1 0 0,-1 0 0 0 0,1-1 0 0 0,-2 1 0 0 0,1 0 0 0 0,-1 0 1 0 0,-1 0-1 0 0,1 0 0 0 0,-2-1 0 0 0,1 1 0 0 0,-1 0 0 0 0,0 0 1 0 0,-1 1-1 0 0,0-1 0 0 0,-1 1 0 0 0,0-1 0 0 0,0 1 0 0 0,-1 0 1 0 0,0 0-1 0 0,0 1 0 0 0,-4-4-19 0 0,5 5-124 0 0,-1 1 0 0 0,-1 0 0 0 0,1 0 0 0 0,-1 1 1 0 0,0-1-1 0 0,0 1 0 0 0,0 1 0 0 0,0-1 0 0 0,-1 1 0 0 0,1 0 0 0 0,-1 1 0 0 0,0-1 0 0 0,0 1 1 0 0,0 1-1 0 0,0-1 0 0 0,0 1 0 0 0,0 0 0 0 0,-1 1 0 0 0,1 0 0 0 0,-6 0 124 0 0,-17 6-2111 0 0,12 2-2253 0 0,2 0-7511 0 0</inkml:trace>
  <inkml:trace contextRef="#ctx0" brushRef="#br0" timeOffset="2804.516">2055 1365 16532 0 0,'0'0'1512'0'0,"0"0"-479"0"0,0 0-107 0 0,0 0 27 0 0,0 0 0 0 0,0 0-68 0 0,0 0-182 0 0,0 0-208 0 0,0 0-171 0 0,0 0-107 0 0,0 0-58 0 0,0 0-47 0 0,0 0-19 0 0,23-20-19 0 0,69-61-21 0 0,-65 61-26 0 0,-24 20-27 0 0,0-1 1 0 0,-1 1 0 0 0,1 0 0 0 0,-1 0-1 0 0,1 1 1 0 0,-1-1 0 0 0,1 0 0 0 0,-1 1-1 0 0,1-1 1 0 0,-1 1 0 0 0,1 0 0 0 0,-1 0-1 0 0,1 0 1 0 0,-1 0 0 0 0,0 1 0 0 0,0-1-1 0 0,0 0 1 0 0,0 1 0 0 0,0 0-1 0 0,0-1 1 0 0,0 1 0 0 0,0 0 0 0 0,0 0-1 0 0,-1 0 1 0 0,1 0 0 0 0,-1 0 0 0 0,1 1-1 0 0,0 2 16 0 0,1 0 1 0 0,0-1-1 0 0,0 1 1 0 0,0-1-1 0 0,1 0 1 0 0,0 0-1 0 0,-1 0 1 0 0,1 0-1 0 0,1-1 1 0 0,-1 0-1 0 0,0 1 1 0 0,1-1-1 0 0,0-1 0 0 0,-1 1 1 0 0,1-1-1 0 0,0 0 1 0 0,1 0-1 0 0,-1 0 1 0 0,0-1-1 0 0,0 0 1 0 0,1 0-1 0 0,-1 0 1 0 0,0-1-1 0 0,1 1 1 0 0,4-2-17 0 0,4 2 51 0 0,-10-1-76 0 0,0 1-1 0 0,0-1 1 0 0,0 1 0 0 0,0-1 0 0 0,-1-1-1 0 0,1 1 1 0 0,0 0 0 0 0,0-1-1 0 0,0 0 1 0 0,-1 0 0 0 0,1 0-1 0 0,0 0 1 0 0,-1 0 0 0 0,1-1-1 0 0,-1 0 1 0 0,0 0 0 0 0,1 0 0 0 0,-1 0-1 0 0,0 0 1 0 0,0-1 0 0 0,0 0 25 0 0,1 0-1522 0 0,-2 1-1332 0 0,0 1-3393 0 0,-1 0-5869 0 0</inkml:trace>
  <inkml:trace contextRef="#ctx0" brushRef="#br0" timeOffset="3667.512">1293 486 4257 0 0,'0'0'1328'0'0,"0"0"67"0"0,0 0 331 0 0,0 0 312 0 0,0 0-31 0 0,0 0-271 0 0,0 0-294 0 0,0 0-218 0 0,0 0-158 0 0,0 0-114 0 0,0 0-107 0 0,0 0-102 0 0,7 2-48 0 0,39 10 592 0 0,-40-13-1088 0 0,0-1 0 0 0,0 0 1 0 0,-1-1-1 0 0,1 1 0 0 0,-1-1 1 0 0,0 0-1 0 0,1-1 0 0 0,-1 1 1 0 0,-1-1-1 0 0,1 0 0 0 0,0 0 1 0 0,-1-1-1 0 0,0 1-199 0 0,-4 3 5 0 0,275-270 2112 0 0,-177 187-1814 0 0,-97 83-278 0 0,-1 1-21 0 0,0 0 3 0 0,0 0-18 0 0,0 18 19 0 0,-4 93 299 0 0,48-27-35 0 0,-31-65-215 0 0,57 77-745 0 0,-57-82-1128 0 0,-2-6-5655 0 0,-5-5-4659 0 0</inkml:trace>
  <inkml:trace contextRef="#ctx0" brushRef="#br0" timeOffset="4271.976">2698 681 0 0 0,'0'0'1662'0'0,"0"0"483"0"0,0 0 301 0 0,0 0 58 0 0,0 0-63 0 0,0 0-236 0 0,0 0-314 0 0,0 0-268 0 0,0 0-195 0 0,0 0-162 0 0,0 0-155 0 0,0 0-155 0 0,0 0-140 0 0,-3-2-132 0 0,-8-6-108 0 0,8 7-75 0 0,3 1-77 0 0,0 0-50 0 0,0 0-42 0 0,0 0-33 0 0,0 0-47 0 0,0 0-36 0 0,0 0-40 0 0,0 0-58 0 0,30 8 854 0 0,208-9 1158 0 0,-107-10-1380 0 0,-131 11-727 0 0,0 0-2 0 0,0 0-29 0 0,0 0-8 0 0,0 0-1 0 0,0 0-7 0 0,0 0-11 0 0,0 0-15 0 0,-33-4-7105 0 0,27 4 1840 0 0,3 0-6574 0 0</inkml:trace>
  <inkml:trace contextRef="#ctx0" brushRef="#br0" timeOffset="4622.976">2620 946 13443 0 0,'0'0'1871'0'0,"0"0"-804"0"0,0 0-276 0 0,0 0 162 0 0,0 0 183 0 0,0 0 42 0 0,0 0-146 0 0,0 0-205 0 0,0 0-145 0 0,0 0-28 0 0,0 0 11 0 0,0 0-41 0 0,0 0-28 0 0,8 2-36 0 0,91 10 2003 0 0,120-52-533 0 0,-74 25-1822 0 0,-145 15-341 0 0,-2 12-2856 0 0,-1-8-4481 0 0,-1-1-5424 0 0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9:3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10 0 0 0,'0'0'1131'0'0,"0"0"49"0"0,0 0 62 0 0,0 0 113 0 0,0 0 60 0 0,0 0-40 0 0,0 0-136 0 0,0 0-191 0 0,0 0-201 0 0,0 0-181 0 0,0 0-79 0 0,-10 0-63 0 0,-93-6 3044 0 0,97 4-3338 0 0,0 1 0 0 0,0 1 0 0 0,0-1 0 0 0,0 1 0 0 0,0 0 0 0 0,0 0 0 0 0,0 1 0 0 0,0 0-1 0 0,0 0 1 0 0,0 0 0 0 0,1 1 0 0 0,-1 0 0 0 0,0 0 0 0 0,1 0 0 0 0,-1 1 0 0 0,1 0-230 0 0,-5 10 98 0 0,1 0 0 0 0,0 1 0 0 0,1 0 0 0 0,1 1 0 0 0,0 0 0 0 0,1 0 0 0 0,1 0 0 0 0,0 1 0 0 0,1 0 0 0 0,1 0 0 0 0,0 0 0 0 0,1 0 0 0 0,1 0 0 0 0,0 1 0 0 0,1-1 0 0 0,3 12-98 0 0,-4-19 35 0 0,-1 491 901 0 0,-33-231-661 0 0,3-95 732 0 0,34-145 1386 0 0,28-30-1373 0 0,53-17-476 0 0,38-7-149 0 0,-36 17-154 0 0,-58 4 324 0 0,-27-7-3823 0 0,0 2-5203 0 0,0 7-3662 0 0</inkml:trace>
  <inkml:trace contextRef="#ctx0" brushRef="#br0" timeOffset="3781.463">413 651 0 0 0,'0'0'1108'0'0,"0"0"315"0"0,0 0 123 0 0,0 0 30 0 0,0 0 22 0 0,0 0-3 0 0,0 0-67 0 0,0 0-119 0 0,0 0-152 0 0,0 0-115 0 0,0 0-78 0 0,0 0-39 0 0,0 0-31 0 0,-10 1-59 0 0,-2 2-599 0 0,-27 0 2789 0 0,66 1 1430 0 0,10 0-4219 0 0,285-4 1694 0 0,-321 0-2013 0 0,-25 7 384 0 0,15-16-3840 0 0,16 0-6549 0 0,-1 5-2440 0 0</inkml:trace>
  <inkml:trace contextRef="#ctx0" brushRef="#br0" timeOffset="6184.776">1127 570 0 0 0,'0'0'728'0'0,"0"0"258"0"0,0 0 202 0 0,0 0 70 0 0,0 0-77 0 0,0 0-115 0 0,0 0-98 0 0,0 0-24 0 0,0 0 30 0 0,0 0 54 0 0,0 0 41 0 0,1 0-1046 0 0,6-1 9578 0 0,-6 2-8450 0 0,-1-1-978 0 0,0 0-18 0 0,0 0-10 0 0,0 0-27 0 0,0 0-16 0 0,0 0-11 0 0,0 0-4 0 0,0 0-5 0 0,-4 23 350 0 0,-33 49-184 0 0,-59 139-81 0 0,93-204-168 0 0,1 0 0 0 0,1 0-1 0 0,0 1 1 0 0,0-1 0 0 0,0 1 0 0 0,0-1 0 0 0,1 0-1 0 0,1 1 1 0 0,-1-1 0 0 0,1 1 0 0 0,1-1-1 0 0,0 3 2 0 0,46 32 192 0 0,-40-40-80 0 0,-1 0-1 0 0,1 0 0 0 0,0 0 0 0 0,0-1 1 0 0,0-1-1 0 0,0 1 0 0 0,0-1 0 0 0,0 0 0 0 0,0-1 1 0 0,0 0-1 0 0,0 0 0 0 0,0-1 0 0 0,0 0 1 0 0,-1 0-1 0 0,5-2-111 0 0,24-38-1080 0 0,-16 13-721 0 0,-14 15-770 0 0,2 2-3565 0 0,-4 9-3046 0 0</inkml:trace>
  <inkml:trace contextRef="#ctx0" brushRef="#br0" timeOffset="6898.472">927 371 0 0 0,'0'0'505'0'0,"0"0"692"0"0,0 0 378 0 0,0 0 193 0 0,0 0 12 0 0,0 0-210 0 0,0 0-294 0 0,0 0-214 0 0,0 0-118 0 0,0 0-10 0 0,0 0-6 0 0,0 0-41 0 0,4 8 2432 0 0,58-33 1987 0 0,10-58-3947 0 0,-59 65-1020 0 0,91-113 467 0 0,-85 193-394 0 0,28 84 159 0 0,-9-75-239 0 0,-28-57-338 0 0,-4-12-744 0 0,10-3-6940 0 0,-13 0-3965 0 0</inkml:trace>
  <inkml:trace contextRef="#ctx0" brushRef="#br0" timeOffset="7930.776">1840 570 0 0 0,'0'0'505'0'0,"0"0"181"0"0,0 0 118 0 0,0 0 103 0 0,0 0 78 0 0,0 0 41 0 0,0 0 6 0 0,0 0 4 0 0,0 0 21 0 0,0 0 19 0 0,0 0 3 0 0,0 0-18 0 0,0 0-64 0 0,0 0-95 0 0,0 0-96 0 0,0 0-77 0 0,0 0-60 0 0,-1 0 6102 0 0,0 1-3497 0 0,-8 1-3316 0 0,4-4 76 0 0,0 0 0 0 0,0 1-1 0 0,0 0 1 0 0,0-1 0 0 0,-1 2 0 0 0,1-1-1 0 0,0 1 1 0 0,-1-1 0 0 0,1 1 0 0 0,-1 1 0 0 0,1-1-1 0 0,0 1 1 0 0,-1 0 0 0 0,1 0 0 0 0,0 1-1 0 0,0-1 1 0 0,0 1 0 0 0,0 0 0 0 0,0 1-1 0 0,0-1 1 0 0,1 1 0 0 0,-1 0-34 0 0,-6 3 14 0 0,2 0 0 0 0,-1 1-1 0 0,1 0 1 0 0,0 0 0 0 0,0 1 0 0 0,1 0 0 0 0,0 1-1 0 0,0 0 1 0 0,1 0 0 0 0,0 0 0 0 0,1 1 0 0 0,0 0-1 0 0,1 0 1 0 0,-1 3-14 0 0,1 4 9 0 0,0 0 1 0 0,2 0-1 0 0,0 0 0 0 0,1 0 0 0 0,1 1 1 0 0,0-1-1 0 0,1 0 0 0 0,1 1 0 0 0,2 11-9 0 0,-2-24 25 0 0,0 1-1 0 0,0 0 0 0 0,1-1 1 0 0,-1 1-1 0 0,1-1 1 0 0,0 0-1 0 0,0 1 0 0 0,1-1 1 0 0,0 0-1 0 0,0 0 1 0 0,0-1-1 0 0,0 1 0 0 0,1-1 1 0 0,0 1-1 0 0,0-1 1 0 0,0 0-1 0 0,0-1 0 0 0,1 1 1 0 0,-1-1-1 0 0,1 0 1 0 0,0 0-1 0 0,0 0 0 0 0,0 0 1 0 0,0-1-1 0 0,1 0 1 0 0,-1 0-1 0 0,1-1 0 0 0,-1 1 1 0 0,1-1-1 0 0,4 0-24 0 0,6-1 116 0 0,-1 0 0 0 0,1-1-1 0 0,-1-1 1 0 0,0-1 0 0 0,0 0 0 0 0,0 0 0 0 0,0-2-1 0 0,0 0 1 0 0,13-7-116 0 0,-2 2 78 0 0,0 3-130 0 0,-26 7-14 0 0,0 0-36 0 0,0 0-58 0 0,0 0-77 0 0,0 0-149 0 0,-5 5-2978 0 0,2-3-1380 0 0,0 2-7046 0 0</inkml:trace>
  <inkml:trace contextRef="#ctx0" brushRef="#br0" timeOffset="8360.084">2377 622 12755 0 0,'0'0'1421'0'0,"0"0"-266"0"0,0 0-46 0 0,0 0 79 0 0,0 0 1 0 0,0 0-112 0 0,0 0-215 0 0,0 0-221 0 0,0 0-161 0 0,0 0-134 0 0,-32 21-84 0 0,-98 66-62 0 0,77-36-12 0 0,49-41-148 0 0,2-6-26 0 0,-1 1 1 0 0,0-1-1 0 0,1 0 0 0 0,0 1 1 0 0,0 0-1 0 0,0 0 1 0 0,0-1-1 0 0,1 1 0 0 0,0 0 1 0 0,0 0-1 0 0,0 0 1 0 0,1 0-1 0 0,0 1 0 0 0,0-1 1 0 0,0 0-1 0 0,0 0 1 0 0,1 0-1 0 0,0 0 0 0 0,0 0 1 0 0,0 0-1 0 0,1 0 0 0 0,-1 0 1 0 0,1-1-1 0 0,0 1 1 0 0,1-1-1 0 0,-1 1 0 0 0,1-1 1 0 0,0 0-1 0 0,0 0 1 0 0,0 0-1 0 0,1 0 0 0 0,-1 0 1 0 0,1-1-1 0 0,0 1 0 0 0,0-1 1 0 0,0 0-1 0 0,0-1 1 0 0,2 1-15 0 0,8 2 169 0 0,0-2 1 0 0,1 0 0 0 0,-1-1-1 0 0,1 0 1 0 0,0-2 0 0 0,0 1-1 0 0,-1-2 1 0 0,1 0-1 0 0,0 0 1 0 0,12-4-170 0 0,-18 4 111 0 0,0-1 1 0 0,0 0-1 0 0,0-1 0 0 0,0 0 1 0 0,0 0-1 0 0,0-1 0 0 0,-1 0 1 0 0,1 0-1 0 0,-1-1 0 0 0,0 0 0 0 0,-1 0 1 0 0,1-1-1 0 0,-1 0 0 0 0,0-1 1 0 0,-1 1-1 0 0,1-1 0 0 0,-1-1 1 0 0,-1 1-1 0 0,1-1 0 0 0,-1 0 1 0 0,-1 0-1 0 0,0 0 0 0 0,0-1 1 0 0,0 0-1 0 0,-1 1 0 0 0,0-1 0 0 0,-1 0 1 0 0,0-1-1 0 0,0 1 0 0 0,0-7-111 0 0,-2 11 8 0 0,0-1 0 0 0,0 1-1 0 0,-1 0 1 0 0,0 0-1 0 0,1-1 1 0 0,-2 1-1 0 0,1 0 1 0 0,-1 0-1 0 0,1 0 1 0 0,-1 0-1 0 0,-1 0 1 0 0,1 1-1 0 0,-1-1 1 0 0,1 1 0 0 0,-1-1-1 0 0,-1 1 1 0 0,1 0-1 0 0,-1 0 1 0 0,1 0-1 0 0,-1 1 1 0 0,0-1-1 0 0,0 1 1 0 0,-2-1-8 0 0,-1 0-100 0 0,0 0 0 0 0,-1 1 0 0 0,1-1 0 0 0,-1 2 0 0 0,1-1 0 0 0,-1 1 1 0 0,0 0-1 0 0,0 1 0 0 0,0-1 0 0 0,0 2 0 0 0,0-1 0 0 0,0 1 0 0 0,0 0 0 0 0,0 1 0 0 0,0 0 0 0 0,0 0 1 0 0,0 1-1 0 0,0 0 0 0 0,0 0 0 0 0,1 1 0 0 0,-1 0 0 0 0,0 0 100 0 0,5-1-218 0 0,-34 23-2400 0 0,15-5-4520 0 0,10-5-4894 0 0</inkml:trace>
  <inkml:trace contextRef="#ctx0" brushRef="#br0" timeOffset="8747.404">2869 666 8386 0 0,'0'0'3854'0'0,"0"0"-1468"0"0,0 0-594 0 0,0 0-241 0 0,0 0-200 0 0,0 0-303 0 0,0 0-361 0 0,0 0-249 0 0,0 0-177 0 0,0 0-80 0 0,0 0-26 0 0,0 0 14 0 0,0 0 3 0 0,-18 7 11 0 0,-58 21 3 0 0,5 15 425 0 0,56-30-449 0 0,15-12-160 0 0,-1-1 0 0 0,0 0 0 0 0,0 1 0 0 0,1-1 0 0 0,-1 1 0 0 0,0-1 0 0 0,1 1 0 0 0,-1 0 0 0 0,1-1 0 0 0,-1 1 0 0 0,1-1 0 0 0,-1 1 0 0 0,1 0 0 0 0,-1 0 0 0 0,1-1 1 0 0,0 1-1 0 0,-1 0 0 0 0,1 0 0 0 0,0-1 0 0 0,0 1 0 0 0,-1 0 0 0 0,1 0 0 0 0,0 0 0 0 0,0-1 0 0 0,0 1 0 0 0,0 0 0 0 0,0 0 0 0 0,0 0 0 0 0,0-1 0 0 0,1 1 0 0 0,-1 0 0 0 0,0 0 0 0 0,0 0 0 0 0,0-1 0 0 0,1 1 0 0 0,-1 0 0 0 0,1 0 0 0 0,-1-1 0 0 0,0 1 0 0 0,1 0 0 0 0,-1-1 0 0 0,1 1 0 0 0,-1 0 0 0 0,1-1 0 0 0,0 1 0 0 0,-1-1 0 0 0,1 1 0 0 0,0-1 0 0 0,-1 1 0 0 0,1-1 1 0 0,0 0-1 0 0,0 1 0 0 0,0-1-2 0 0,41 15 71 0 0,77 16 31 0 0,-116-29-73 0 0,0-1-1 0 0,0 1 0 0 0,0-1 0 0 0,0 1 0 0 0,-1 0 0 0 0,1 0 0 0 0,0 0 0 0 0,-1 0 0 0 0,0 1 0 0 0,1-1 0 0 0,-1 1 0 0 0,0-1 1 0 0,0 1-1 0 0,-1 0 0 0 0,1 0 0 0 0,-1 0 0 0 0,1 0 0 0 0,-1 0 0 0 0,0 0 0 0 0,0 0 0 0 0,0 0 0 0 0,0 0 0 0 0,-1 1 1 0 0,1-1-1 0 0,-1 0 0 0 0,0 1 0 0 0,0-1 0 0 0,0 0 0 0 0,-1 0 0 0 0,1 1 0 0 0,-1-1 0 0 0,0 1-28 0 0,-3 5 95 0 0,-2 0 1 0 0,1-1-1 0 0,-1 0 0 0 0,0 0 0 0 0,-1 0 0 0 0,1-1 1 0 0,-2 0-1 0 0,1 0 0 0 0,-1-1 0 0 0,0 0 0 0 0,0 0 1 0 0,-1-1-1 0 0,1 0 0 0 0,-1-1 0 0 0,0 1 0 0 0,-6 0-95 0 0,-1 2-94 0 0,0-2 0 0 0,0 0 0 0 0,0-1 0 0 0,-1-1 0 0 0,0 0 0 0 0,1-2 0 0 0,-1 1 0 0 0,-12-2 94 0 0,21-7-1699 0 0,8 1-1920 0 0,0 4 1338 0 0,0-2-6218 0 0</inkml:trace>
  <inkml:trace contextRef="#ctx0" brushRef="#br0" timeOffset="9166.202">3312 633 18108 0 0,'0'0'1424'0'0,"0"0"-434"0"0,0 0-178 0 0,0 0-25 0 0,0 0-63 0 0,0 0-99 0 0,0 0-139 0 0,0 0-171 0 0,0 0-110 0 0,0 0-89 0 0,0 0-41 0 0,0 0-22 0 0,-25 21-24 0 0,-78 66-6 0 0,61-29 18 0 0,39-52-48 0 0,0 0 0 0 0,1 0 0 0 0,0 0-1 0 0,1 0 1 0 0,0 0 0 0 0,0 1 0 0 0,0-1-1 0 0,0 0 1 0 0,1 1 0 0 0,0-1 0 0 0,0 0-1 0 0,1 1 1 0 0,0-1 0 0 0,0 0 0 0 0,0 0-1 0 0,1 1 1 0 0,0-1 0 0 0,0 0 0 0 0,1-1-1 0 0,0 1 1 0 0,0 0 0 0 0,0-1 0 0 0,0 1-1 0 0,1-1 1 0 0,0 0 0 0 0,0 0 0 0 0,0-1-1 0 0,1 1 1 0 0,0-1 0 0 0,0 0 0 0 0,0 0-1 0 0,0 0 1 0 0,0-1 0 0 0,1 0 0 0 0,-1 0 0 0 0,1 0-1 0 0,5 1 8 0 0,-2-1 101 0 0,1-1 0 0 0,-1 0 0 0 0,0 0-1 0 0,1-1 1 0 0,-1-1 0 0 0,1 1 0 0 0,-1-1 0 0 0,1-1-1 0 0,-1 0 1 0 0,1 0 0 0 0,-1-1 0 0 0,0 0 0 0 0,0-1-1 0 0,0 0 1 0 0,0 0 0 0 0,0-1 0 0 0,0 0 0 0 0,-1 0-1 0 0,0-1 1 0 0,0 0 0 0 0,0-1 0 0 0,-1 0 0 0 0,1 0-1 0 0,-1 0 1 0 0,-1-1 0 0 0,1 0 0 0 0,-1-1 0 0 0,-1 1-1 0 0,1-1 1 0 0,-1 0 0 0 0,1-3-101 0 0,-1 4 26 0 0,0-1-1 0 0,-1 1 1 0 0,1-1 0 0 0,-1 0 0 0 0,-1-1-1 0 0,0 1 1 0 0,0-1 0 0 0,0 1 0 0 0,-1-1-1 0 0,-1 0 1 0 0,1 0 0 0 0,-1 0-1 0 0,-1 0 1 0 0,0 0 0 0 0,0 0 0 0 0,-1 0-1 0 0,0 1 1 0 0,0-1 0 0 0,-1 0 0 0 0,0 0-1 0 0,-1 1 1 0 0,0-1 0 0 0,0 1 0 0 0,-1-1-1 0 0,0 1 1 0 0,0 1 0 0 0,-1-1 0 0 0,0 1-1 0 0,0-1 1 0 0,-1 1 0 0 0,0 1-1 0 0,0-1 1 0 0,-1 1 0 0 0,0 0 0 0 0,0 1-1 0 0,0-1 1 0 0,-4-1-26 0 0,4 5-117 0 0,-1-1-1 0 0,0 1 1 0 0,0 0-1 0 0,0 0 1 0 0,0 1-1 0 0,0 0 1 0 0,0 1 0 0 0,0-1-1 0 0,0 2 1 0 0,0-1-1 0 0,-1 1 1 0 0,1 0-1 0 0,0 1 1 0 0,1 0-1 0 0,-1 0 1 0 0,0 1 117 0 0,-35 15-3584 0 0,5 5-4084 0 0,23-11-4430 0 0</inkml:trace>
  <inkml:trace contextRef="#ctx0" brushRef="#br0" timeOffset="9468.464">3108 828 10058 0 0,'0'0'5161'0'0,"0"0"-2168"0"0,0 0-1047 0 0,0 0-381 0 0,0 0-255 0 0,0 0-217 0 0,0 0-196 0 0,0 0-217 0 0,0 0-185 0 0,0 0-146 0 0,31-13-112 0 0,96-39-81 0 0,-74 36 0 0 0,-49 16-148 0 0,0 0 0 0 0,0 0-1 0 0,0 0 1 0 0,0 0 0 0 0,0 1-1 0 0,-1-1 1 0 0,1 1-1 0 0,0 0 1 0 0,0 0 0 0 0,-1 1-1 0 0,1-1 1 0 0,0 1-1 0 0,-1 0 1 0 0,0-1 0 0 0,1 1-1 0 0,-1 1 1 0 0,0-1-1 0 0,0 0 1 0 0,0 1 0 0 0,0 0-1 0 0,-1 0 1 0 0,1 0 0 0 0,-1 0-1 0 0,0 0 1 0 0,0 0-1 0 0,0 0 1 0 0,0 1 0 0 0,0 0-8 0 0,3 2 27 0 0,80 38 677 0 0,-1-40 205 0 0,-78-6-182 0 0,-3 1-1962 0 0,0 0-6096 0 0,-2 1-4698 0 0</inkml:trace>
  <inkml:trace contextRef="#ctx0" brushRef="#br0" timeOffset="14563.389">3675 279 40 0 0,'0'0'1083'0'0,"0"0"-270"0"0,0 0 4 0 0,0 0 199 0 0,0 0 209 0 0,0 0 218 0 0,0 0 103 0 0,0 0-66 0 0,0 0-93 0 0,0 0-165 0 0,0 0-151 0 0,-3-2-104 0 0,-11-8-148 0 0,11 8-127 0 0,3 2-122 0 0,0 0-84 0 0,0 0-89 0 0,0 0-90 0 0,0 0-59 0 0,0 0-73 0 0,0 0-54 0 0,0 0-46 0 0,10 14 552 0 0,39 41 948 0 0,34 64-112 0 0,-70-93-1339 0 0,-1 0 1 0 0,-2 1 0 0 0,0 0 0 0 0,-2 1-1 0 0,-1 0 1 0 0,-2 0 0 0 0,0 1 0 0 0,-2 0 0 0 0,-1 5-125 0 0,0-11 35 0 0,-2-1 1 0 0,0 1 0 0 0,-1 0 0 0 0,-2-1 0 0 0,0 1 0 0 0,-1-1 0 0 0,-1 0 0 0 0,-2 0 0 0 0,0-1 0 0 0,-1 1 0 0 0,-1-2-1 0 0,-1 1 1 0 0,0-1 0 0 0,-4 3-36 0 0,-4-1-41 0 0,-1-1-1 0 0,-1-1 0 0 0,0-1 0 0 0,-2 0 1 0 0,0-2-1 0 0,-1-1 0 0 0,0 0 42 0 0,-67 32-992 0 0,57-46-1984 0 0,21-4-7457 0 0,8-1 1836 0 0</inkml:trace>
  <inkml:trace contextRef="#ctx0" brushRef="#br0" timeOffset="15403.838">1645 195 0 0 0,'0'0'547'0'0,"0"0"246"0"0,0 0 114 0 0,0 0 44 0 0,0 0 23 0 0,0 0-12 0 0,0 0 29 0 0,0 0 68 0 0,0 0 84 0 0,-8-11 5672 0 0,-9 21-6504 0 0,1 1-1 0 0,1 0 1 0 0,-1 1 0 0 0,2 0 0 0 0,0 1-1 0 0,0 1 1 0 0,1 1 0 0 0,1-1-1 0 0,1 2 1 0 0,0 0 0 0 0,-7 13-311 0 0,3-4 207 0 0,0 0 0 0 0,2 1 0 0 0,0 1 0 0 0,2 0 0 0 0,1 0 0 0 0,1 1-1 0 0,2 0 1 0 0,0 1 0 0 0,2-1 0 0 0,2 1 0 0 0,0 1 0 0 0,2 19-207 0 0,1-17 220 0 0,2 0 0 0 0,1-1-1 0 0,1 1 1 0 0,2-1 0 0 0,1 0-1 0 0,2-1 1 0 0,0 1 0 0 0,3-2-1 0 0,0 1 1 0 0,2-2 0 0 0,3 5-220 0 0,64 80 860 0 0,-47-80-4414 0 0,-23-29 363 0 0,-4 0-2920 0 0,2-1-5185 0 0</inkml:trace>
  <inkml:trace contextRef="#ctx0" brushRef="#br0" timeOffset="16034.753">4272 607 1072 0 0,'0'0'2109'0'0,"0"0"-568"0"0,0 0-119 0 0,0 0 220 0 0,0 0 210 0 0,0 0 28 0 0,0 0-171 0 0,0 0-330 0 0,0 0-272 0 0,0 0-171 0 0,0 0-117 0 0,0 0-100 0 0,0 0-95 0 0,-20-4-62 0 0,-62-9-40 0 0,81 12-496 0 0,-1 1-1 0 0,1-1 1 0 0,0 1 0 0 0,-1 0 0 0 0,1-1-1 0 0,0 1 1 0 0,-1 0 0 0 0,1 0 0 0 0,0 0-1 0 0,-1 0 1 0 0,1 0 0 0 0,-1 0 0 0 0,1 0-1 0 0,0 1 1 0 0,-1-1 0 0 0,1 0 0 0 0,0 1-1 0 0,-1-1 1 0 0,1 1 0 0 0,0 0 0 0 0,0-1-1 0 0,-1 1 1 0 0,1 0 0 0 0,0 0 0 0 0,0-1-1 0 0,0 1 1 0 0,0 0 0 0 0,0 0 0 0 0,0 0-1 0 0,0 1 1 0 0,0 0-26 0 0,-3 3 151 0 0,-8 12-10 0 0,0 1-1 0 0,1 0 0 0 0,1 0 0 0 0,1 1 0 0 0,1 1 0 0 0,0-1 0 0 0,1 1 0 0 0,2 1 0 0 0,0-1 1 0 0,1 1-1 0 0,0 0 0 0 0,2 0 0 0 0,1 0 0 0 0,1 0 0 0 0,0 0 0 0 0,2 0 0 0 0,1 3-140 0 0,-3-17 30 0 0,0 0 0 0 0,1 0 0 0 0,0 0 0 0 0,1 0 0 0 0,0 0 0 0 0,0 0 0 0 0,0-1 0 0 0,1 1 0 0 0,-1-1 0 0 0,2 1 0 0 0,-1-1 0 0 0,1 0 0 0 0,0 0 0 0 0,0-1 0 0 0,1 1 0 0 0,-1-1 0 0 0,5 4-30 0 0,0-2 73 0 0,1 0 0 0 0,0 0 0 0 0,0-1 0 0 0,1-1 0 0 0,-1 1 0 0 0,1-2 0 0 0,1 1 0 0 0,-1-2 0 0 0,0 1 0 0 0,1-2 0 0 0,0 1 0 0 0,0-2 0 0 0,-1 0 0 0 0,1 0 0 0 0,8-1-73 0 0,0 0 155 0 0,0-2 0 0 0,0 0 0 0 0,0-1 0 0 0,0-1 0 0 0,0-1 0 0 0,-1 0 0 0 0,0-2 0 0 0,0 0 0 0 0,-1-1 0 0 0,4-3-155 0 0,-14 7 62 0 0,0-1 1 0 0,0 0-1 0 0,0 0 1 0 0,-1-1-1 0 0,0 1 1 0 0,0-2-1 0 0,0 1 1 0 0,-1-1-1 0 0,0 0 1 0 0,0 0 0 0 0,-1-1-1 0 0,0 0 1 0 0,0 0-1 0 0,0 0 1 0 0,-1 0-1 0 0,-1-1 1 0 0,1 1-1 0 0,-2-1 1 0 0,1 0 0 0 0,-1 0-1 0 0,0 0 1 0 0,-1 0-1 0 0,0-3-62 0 0,0 2-8 0 0,-1 0-1 0 0,0 0 0 0 0,-1 0 1 0 0,0 0-1 0 0,0 0 0 0 0,-1 1 1 0 0,0-1-1 0 0,-1 0 1 0 0,0 1-1 0 0,-1 0 0 0 0,0 0 1 0 0,0 0-1 0 0,-1 0 0 0 0,0 0 1 0 0,-1 1-1 0 0,0 0 1 0 0,0 0-1 0 0,0 1 0 0 0,-4-3 9 0 0,3 3-135 0 0,-1 0-1 0 0,0 0 0 0 0,0 1 1 0 0,-1 0-1 0 0,0 0 1 0 0,0 1-1 0 0,0 0 0 0 0,-1 1 1 0 0,0 0-1 0 0,1 0 1 0 0,-1 1-1 0 0,-1 0 0 0 0,1 1 1 0 0,0 0-1 0 0,0 1 0 0 0,-4 0 136 0 0,-46 4-3880 0 0,1 12-4359 0 0,41-8-3071 0 0</inkml:trace>
  <inkml:trace contextRef="#ctx0" brushRef="#br0" timeOffset="16433.438">4062 898 7418 0 0,'0'0'2321'0'0,"0"0"-343"0"0,0 0-88 0 0,0 0-67 0 0,0 0-143 0 0,0 0-263 0 0,0 0-338 0 0,0 0-291 0 0,0 0-239 0 0,0 0-142 0 0,0 0-86 0 0,0 0-26 0 0,2 0 45 0 0,167-31 2938 0 0,-134 22-2964 0 0,76-6 79 0 0,-107 16-375 0 0,0 1 0 0 0,0 1-1 0 0,1-1 1 0 0,-1 1 0 0 0,-1-1 0 0 0,1 1 0 0 0,0 0-1 0 0,-1 0 1 0 0,1 1 0 0 0,-1-1 0 0 0,0 1 0 0 0,0 0 0 0 0,-1 0-1 0 0,1 0 1 0 0,-1 0 0 0 0,0 0 0 0 0,0 0 0 0 0,0 1-1 0 0,0-1 1 0 0,-1 1 0 0 0,1 2-18 0 0,6 10 67 0 0,-5-11-33 0 0,0-1 0 0 0,0 1 0 0 0,0-1 0 0 0,1 0 0 0 0,0 0 0 0 0,0 0 0 0 0,0-1 0 0 0,0 1 0 0 0,1-1 0 0 0,0 0 0 0 0,0 0 0 0 0,0-1 0 0 0,0 1 0 0 0,0-1 0 0 0,1 0 0 0 0,-1-1 0 0 0,1 1 1 0 0,0-1-1 0 0,0 0 0 0 0,0-1 0 0 0,0 0 0 0 0,0 0 0 0 0,0 0 0 0 0,1 0 0 0 0,-1-1 0 0 0,1 0-34 0 0,-5 0-1 0 0,-1 1 0 0 0,0-1 0 0 0,1 0 0 0 0,-1 0 0 0 0,1 0 0 0 0,-1 0 0 0 0,0 0 0 0 0,1 0 0 0 0,-1 0 0 0 0,0 0 0 0 0,1-1 0 0 0,-1 1 0 0 0,0-1 0 0 0,1 1 0 0 0,-1-1 1 0 0,0 1-1 0 0,0-1 0 0 0,1 1 0 0 0,-1-1 0 0 0,0 0 0 0 0,0 0 0 0 0,0 0 0 0 0,0 0 0 0 0,0 0 0 0 0,0 0 0 0 0,0 0 0 0 0,0 0 0 0 0,-1 0 0 0 0,1 0 0 0 0,0 0 0 0 0,-1-1 1 0 0,1 1-1 0 0,-1 0 0 0 0,1 0 0 0 0,-1-1 0 0 0,1 1 0 0 0,-1 0 0 0 0,0-1 0 0 0,0 1 0 0 0,0 0 0 0 0,1-1 0 0 0,-1 1 0 0 0,-1-1 0 0 0,1 1 0 0 0,0 0 0 0 0,0-1 0 0 0,0 1 0 0 0,-1 0 1 0 0,1-1-1 0 0,-1 1 0 0 0,1 0 0 0 0,-1 0 0 0 0,1-1 0 0 0,-2 0 1 0 0,-13-32-4012 0 0,5 15-4375 0 0,8 13-3571 0 0</inkml:trace>
  <inkml:trace contextRef="#ctx0" brushRef="#br0" timeOffset="17182.107">4168 180 4537 0 0,'0'0'1795'0'0,"0"0"-257"0"0,0 0 45 0 0,0 0 160 0 0,0 0 0 0 0,0 0-226 0 0,0 0-366 0 0,0 0-338 0 0,0 0-208 0 0,0 0-114 0 0,0 0-47 0 0,0 0 0 0 0,0 0-27 0 0,0 0-7 0 0,0 0-21 0 0,0 0-1 0 0,0 0 16 0 0,0 0 8 0 0,0 0 13 0 0,0 0-13 0 0,-6 15 2310 0 0,-45 39-2372 0 0,39-35-272 0 0,11-19-53 0 0,1 0-2 0 0,0 0-10 0 0,0 0 8 0 0,0 0 1 0 0,0 0-10 0 0,0 0 5 0 0,0 0 10 0 0,11-4 158 0 0,88-83 906 0 0,-89 76-540 0 0,-17 15-33 0 0,-19 17-300 0 0,-23 23-59 0 0,58-39-4375 0 0,-5-6-376 0 0,-1 1-7308 0 0</inkml:trace>
  <inkml:trace contextRef="#ctx0" brushRef="#br0" timeOffset="18519.63">4809 681 9938 0 0,'0'0'1974'0'0,"0"0"-295"0"0,0 0-63 0 0,0 0-41 0 0,0 0-168 0 0,0 0-271 0 0,0 0-303 0 0,0 0-227 0 0,0 0-107 0 0,0 0-40 0 0,0 0-15 0 0,0 0-3 0 0,0 0-24 0 0,3 0-25 0 0,16 3 1080 0 0,-19-3-1224 0 0,0 0-71 0 0,0 0-33 0 0,31 14 2102 0 0,9-13-1456 0 0,143-15 102 0 0,-58 2-376 0 0,-125 12-507 0 0,0 0 9 0 0,0 0 28 0 0,0 0-22 0 0,0 0-8 0 0,0 0-1 0 0,0 0-4 0 0,0 0 2 0 0,0 0-2 0 0,0 0-1 0 0,0 0-11 0 0,0 0 2 0 0,0 0-6 0 0,0 0 20 0 0,0 0-5 0 0,0 0 1 0 0,0 0 4 0 0,0 0-17 0 0,0 0 24 0 0,0 0-12 0 0,0 0-27 0 0,0 0 18 0 0,0 0 7 0 0,0 0 2 0 0,0 0 3 0 0,0 0-2 0 0,0 0 11 0 0,0 0 25 0 0,0 0-35 0 0,0 0-33 0 0,0 0-11 0 0,0 0 24 0 0,0 0 25 0 0,0 0-12 0 0,0 0-35 0 0,0 0 47 0 0,0 0 32 0 0,0 0-26 0 0,0 0-16 0 0,0 0-10 0 0,0 0 6 0 0,0 0-9 0 0,0 0-2 0 0,0 0 4 0 0,0 0 16 0 0,0 0-1 0 0,0 0-18 0 0,0 0 13 0 0,0 0 10 0 0,0 0-4 0 0,0 0-32 0 0,0 0 22 0 0,0 0 10 0 0,0 0 40 0 0,0 0-60 0 0,0 0-4 0 0,0 0 8 0 0,0 0 10 0 0,0 0-17 0 0,0 0 19 0 0,0 0 5 0 0,0 0 9 0 0,0 0-24 0 0,0 0-3 0 0,0 0 10 0 0,0 0 5 0 0,0 0-4 0 0,0 0-23 0 0,0 0 18 0 0,0 0 7 0 0,0 0-5 0 0,0 0-15 0 0,0 0 20 0 0,0 0-1 0 0,0 0-10 0 0,0 0 4 0 0,0 0-13 0 0,0 0 2 0 0,0 0 19 0 0,0 0 2 0 0,0 0-5 0 0,0 0-22 0 0,0 0 19 0 0,0 0-7 0 0,0 0 16 0 0,-6-5-2189 0 0,1 3-5024 0 0,3 2-4868 0 0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9:51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1 738 0 0 0,'0'0'1970'0'0,"0"0"-242"0"0,0 0-6 0 0,0 0 86 0 0,0 0 3 0 0,0 0-152 0 0,0 0-270 0 0,0 0-292 0 0,0 0-209 0 0,0 0-117 0 0,0 0-52 0 0,0 4 2754 0 0,4-4-3068 0 0,2 0-89 0 0,0 1 0 0 0,0-1 1 0 0,0-1-1 0 0,0 1 0 0 0,-1-1 0 0 0,1 0 1 0 0,0 0-1 0 0,0-1 0 0 0,-1 1 1 0 0,1-1-1 0 0,-1-1 0 0 0,1 1 0 0 0,-1-1 1 0 0,1 0-317 0 0,115-126 1449 0 0,-108 111-1191 0 0,-13 18-214 0 0,0 0-18 0 0,0 0-36 0 0,0 0-25 0 0,0 0-25 0 0,20 53 28 0 0,-1 6 39 0 0,-2 0 1 0 0,-3 1-1 0 0,-3 1 0 0 0,-3 0 0 0 0,-2 1 1 0 0,-2-1-1 0 0,-4 33-7 0 0,-4-70 1 0 0,-1 0 1 0 0,-1 0 0 0 0,-1-1-1 0 0,-1 0 1 0 0,-1 0-1 0 0,-1-1 1 0 0,-1 0-1 0 0,-1-1 1 0 0,-1 0 0 0 0,-1-1-1 0 0,0-1 1 0 0,-2 0-1 0 0,0-1 1 0 0,-1 0 0 0 0,0-2-1 0 0,-11 8-1 0 0,27-23 8 0 0,1 0 0 0 0,-1 0-1 0 0,0 0 1 0 0,0 0 0 0 0,1 0 0 0 0,-1 0-1 0 0,0 0 1 0 0,0-1 0 0 0,0 1 0 0 0,0 0-1 0 0,0-1 1 0 0,0 1 0 0 0,0 0 0 0 0,0-1-1 0 0,0 1 1 0 0,0-1 0 0 0,-1 1 0 0 0,1-1-1 0 0,0 0 1 0 0,0 0 0 0 0,0 1 0 0 0,0-1-1 0 0,-1 0 1 0 0,1 0 0 0 0,0 0 0 0 0,0 0-1 0 0,0 0 1 0 0,-1-1 0 0 0,1 1 0 0 0,0 0-1 0 0,0-1 1 0 0,0 1 0 0 0,0 0 0 0 0,-1-1-1 0 0,1 1 1 0 0,0-1 0 0 0,0 0 0 0 0,0 1-1 0 0,0-1 1 0 0,0 0 0 0 0,0 0 0 0 0,1 1-1 0 0,-1-1 1 0 0,0 0 0 0 0,0 0 0 0 0,0 0-1 0 0,1 0 1 0 0,-1 0 0 0 0,1 0 0 0 0,-1 0-1 0 0,1 0 1 0 0,-1-1 0 0 0,1 1 0 0 0,-1 0-1 0 0,1 0 1 0 0,0 0 0 0 0,0 0 0 0 0,0-1-8 0 0,-12-110-54 0 0,13 80 33 0 0,1 19 16 0 0,1 1 0 0 0,0-1 0 0 0,1 1 0 0 0,0 0 0 0 0,1 1 1 0 0,0-1-1 0 0,1 1 0 0 0,0 0 0 0 0,1 0 0 0 0,0 0 0 0 0,1 1 0 0 0,0 0 0 0 0,0 1 0 0 0,1 0 1 0 0,4-3 4 0 0,85-62-229 0 0,-38 42-616 0 0,-34 19-3957 0 0,-5 3-6119 0 0,-15 6 1832 0 0</inkml:trace>
  <inkml:trace contextRef="#ctx0" brushRef="#br0" timeOffset="571.878">27 200 5209 0 0,'0'0'1380'0'0,"0"0"-139"0"0,0 0 150 0 0,0 0 249 0 0,0 0 63 0 0,0 0-175 0 0,0 0-337 0 0,0 0-316 0 0,0 0-179 0 0,0 0-54 0 0,0 0-19 0 0,0 0 19 0 0,0 0 64 0 0,0 13 41 0 0,7 39 15 0 0,-7-51-704 0 0,1 0-1 0 0,-1 0 1 0 0,1 0-1 0 0,0 0 1 0 0,0 0-1 0 0,0 0 1 0 0,-1 0-1 0 0,1 0 1 0 0,0 0-1 0 0,0-1 1 0 0,0 1-1 0 0,0 0 1 0 0,1-1-1 0 0,-1 1 1 0 0,0-1-1 0 0,0 1 0 0 0,0-1 1 0 0,0 1-1 0 0,0-1 1 0 0,1 0-1 0 0,-1 0 1 0 0,0 1-1 0 0,0-1 1 0 0,1 0-1 0 0,-1 0 1 0 0,0 0-1 0 0,0 0 1 0 0,1-1-1 0 0,-1 1 1 0 0,0 0-1 0 0,0 0 1 0 0,0-1-1 0 0,1 1 0 0 0,-1-1-57 0 0,5 0 238 0 0,4-1-16 0 0,0-1 1 0 0,0 0 0 0 0,-1 0 0 0 0,1-1-1 0 0,-1 0 1 0 0,0-1 0 0 0,0 0 0 0 0,0 0 0 0 0,-1-1-1 0 0,1-1-222 0 0,20-11 329 0 0,-14 6-198 0 0,-1 1 0 0 0,0-2 0 0 0,-1 0-1 0 0,0 0 1 0 0,-1-1 0 0 0,-1-1 0 0 0,6-9-131 0 0,10-12 126 0 0,-8 20-124 0 0,-2 64 124 0 0,16 56 297 0 0,0-1-347 0 0,-12-80-1125 0 0,-6-20-8110 0 0,-10-3-2689 0 0</inkml:trace>
  <inkml:trace contextRef="#ctx0" brushRef="#br0" timeOffset="2724.745">932 223 0 0 0,'0'0'631'0'0,"0"0"376"0"0,0 0 236 0 0,0 0 174 0 0,0 0 100 0 0,0 0-20 0 0,0 0-131 0 0,0 0-169 0 0,0 0-166 0 0,0 0-106 0 0,0 0-67 0 0,0 0-21 0 0,-2 11 5591 0 0,-81 51-4988 0 0,15 23-493 0 0,52-59-821 0 0,1 0 0 0 0,0 2 0 0 0,3 0 0 0 0,0 0 1 0 0,1 1-1 0 0,2 0 0 0 0,1 1 0 0 0,2 0 0 0 0,0 0 0 0 0,2 1 1 0 0,2-1-1 0 0,0 1 0 0 0,2 0 0 0 0,2-1 0 0 0,1 8-126 0 0,1-18 123 0 0,2 0-1 0 0,0 0 0 0 0,0-1 1 0 0,2 0-1 0 0,1 0 0 0 0,0-1 1 0 0,1 0-1 0 0,9 12-122 0 0,56 48 1258 0 0,-45-63-490 0 0,-14-32-7260 0 0,-5 8-294 0 0,-5 2-4773 0 0</inkml:trace>
  <inkml:trace contextRef="#ctx0" brushRef="#br0" timeOffset="3533.803">1451 462 2224 0 0,'0'0'1083'0'0,"0"0"87"0"0,0 0 385 0 0,0 0 437 0 0,0 0 249 0 0,0 0-90 0 0,0 0-359 0 0,0 0-423 0 0,0 0-354 0 0,0 0-262 0 0,0 0-166 0 0,0 0-96 0 0,0 0-38 0 0,-33 1 2534 0 0,-17 22-1515 0 0,21-10-1181 0 0,1 1 0 0 0,0 1 0 0 0,1 1 0 0 0,1 1 0 0 0,1 2 0 0 0,-15 13-291 0 0,38-29 9 0 0,1-1 0 0 0,0 0 0 0 0,0 1 0 0 0,0-1 0 0 0,0 1 0 0 0,0 0 0 0 0,1-1 0 0 0,-1 1 0 0 0,1 0 0 0 0,-1-1 0 0 0,1 1 0 0 0,0 0 0 0 0,0 0 0 0 0,0-1 0 0 0,1 1 0 0 0,-1 0 0 0 0,1-1 0 0 0,-1 1 0 0 0,1 0 0 0 0,0-1 0 0 0,0 1 0 0 0,0-1 0 0 0,0 1 0 0 0,1-1 0 0 0,-1 0 0 0 0,2 2-9 0 0,58 29 337 0 0,-49-31-300 0 0,0 2-1 0 0,-1-1 1 0 0,1 1 0 0 0,0 1-1 0 0,-1 0 1 0 0,0 0-1 0 0,0 1 1 0 0,-1 1 0 0 0,10 7-37 0 0,-18-11 18 0 0,0-1 0 0 0,0 0 0 0 0,0 1 0 0 0,-1 0 0 0 0,1-1 0 0 0,-1 1 0 0 0,0 0 0 0 0,0 0 0 0 0,0 0 0 0 0,0 0 0 0 0,0 0 0 0 0,0 0 0 0 0,-1 0 0 0 0,0 0 0 0 0,1 0 0 0 0,-1 0 0 0 0,0 0 0 0 0,-1 0 0 0 0,1 0 0 0 0,0 0 0 0 0,-1 1 0 0 0,0-1 0 0 0,0 0 0 0 0,0-1 0 0 0,0 1 0 0 0,0 0 0 0 0,0 0 0 0 0,-1 0 0 0 0,0-1 0 0 0,1 1 0 0 0,-1-1 0 0 0,0 1 0 0 0,0-1 0 0 0,-1 1-18 0 0,-84 72 375 0 0,82-72-382 0 0,-8 5 24 0 0,1-1 0 0 0,-1 0-1 0 0,-1-1 1 0 0,1-1 0 0 0,-1 0 0 0 0,0 0 0 0 0,0-2 0 0 0,-1 0 0 0 0,1 0 0 0 0,-1-1 0 0 0,0-1-1 0 0,-14-1-16 0 0,28-1-40 0 0,0 0-1 0 0,0-1 1 0 0,0 1-1 0 0,0-1 0 0 0,0 1 1 0 0,0-1-1 0 0,0 1 1 0 0,0-1-1 0 0,1 1 1 0 0,-1-1-1 0 0,1 0 0 0 0,-1 1 1 0 0,1-1-1 0 0,0 0 1 0 0,-1 1-1 0 0,1-1 0 0 0,0 0 1 0 0,0 0-1 0 0,0 1 1 0 0,0-1-1 0 0,1 0 0 0 0,-1 1 1 0 0,0-1-1 0 0,1 0 1 0 0,-1 1-1 0 0,1-1 0 0 0,0 0 1 0 0,-1 1-1 0 0,1-1 1 0 0,0 1-1 0 0,0-1 0 0 0,0 1 1 0 0,0 0-1 0 0,1-1 41 0 0,37-47-2352 0 0,-9 22-5943 0 0,-21 22-2977 0 0</inkml:trace>
  <inkml:trace contextRef="#ctx0" brushRef="#br0" timeOffset="3771.2">1624 738 10018 0 0,'0'0'862'0'0,"0"0"-180"0"0,0 0 227 0 0,0 0 336 0 0,0 0 221 0 0,0 0-22 0 0,0 0-228 0 0,0 0-309 0 0,0 0-245 0 0,0 0-195 0 0,0 0-133 0 0,0 0-64 0 0,0 0-53 0 0,-2 26-22 0 0,-12 113 174 0 0,14-131-457 0 0,-1-2-625 0 0,-3-5-7965 0 0,3-1-2002 0 0</inkml:trace>
  <inkml:trace contextRef="#ctx0" brushRef="#br0" timeOffset="4059.479">1645 274 15275 0 0,'0'0'1729'0'0,"0"0"-569"0"0,0 0-256 0 0,0 0 8 0 0,0 0-40 0 0,0 0-103 0 0,0 0-273 0 0,0 0-312 0 0,0 0-360 0 0,0 0-176 0 0,0 0-32 0 0,0 0-73 0 0,0 0-47 0 0,0 0-384 0 0,20 48-1080 0 0,-20-30-3185 0 0,2-3-6930 0 0</inkml:trace>
  <inkml:trace contextRef="#ctx0" brushRef="#br0" timeOffset="4404.614">1845 837 12163 0 0,'0'0'1417'0'0,"0"0"-634"0"0,0 0-96 0 0,0 0 301 0 0,0 0 278 0 0,0 0 69 0 0,0 0-159 0 0,0 0-291 0 0,0 0-274 0 0,0 0-185 0 0,0 0-121 0 0,0 0-65 0 0,8-9-24 0 0,55-82 399 0 0,30-36-410 0 0,-92 126-155 0 0,-1 1-81 0 0,0 1 0 0 0,1-1 0 0 0,-1 1 0 0 0,0-1 1 0 0,0 0-1 0 0,0 1 0 0 0,1-1 0 0 0,-1 1 0 0 0,0-1 0 0 0,0 0 0 0 0,1 1 1 0 0,-1-1-1 0 0,0 0 0 0 0,1 1 0 0 0,-1-1 0 0 0,0 0 0 0 0,1 1 0 0 0,-1-1 1 0 0,1 0-1 0 0,-1 0 0 0 0,0 0 0 0 0,1 1 0 0 0,-1-1 0 0 0,1 0 0 0 0,-1 0 1 0 0,1 0-1 0 0,-1 0 0 0 0,1 0 0 0 0,-1 0 0 0 0,1 0 0 0 0,-1 0 0 0 0,0 0 1 0 0,1 0-1 0 0,-1 0 0 0 0,1 0 0 0 0,-1 0 0 0 0,1 0 0 0 0,-1 0 0 0 0,1 0 1 0 0,-1-1-1 0 0,0 1 0 0 0,1 0 0 0 0,-1 0 0 0 0,1 0 0 0 0,-1-1 0 0 0,0 1 1 0 0,1 0-1 0 0,-1-1 0 0 0,0 1 0 0 0,1 0 0 0 0,-1-1 0 0 0,0 1 31 0 0,-1 6 11 0 0,1 1-1 0 0,-1-1 1 0 0,1 1-1 0 0,0-1 1 0 0,1 0 0 0 0,0 1-1 0 0,0-1 1 0 0,0 1-1 0 0,0-1 1 0 0,1 0-1 0 0,0 0 1 0 0,1 0-1 0 0,-1 0 1 0 0,1 0-1 0 0,0-1 1 0 0,1 1 0 0 0,-1-1-1 0 0,1 1 1 0 0,0-1-1 0 0,0-1 1 0 0,1 1-1 0 0,0-1 1 0 0,-1 1-1 0 0,2-1 1 0 0,-1 0-1 0 0,0-1 1 0 0,1 0-1 0 0,-1 1 1 0 0,1-2 0 0 0,0 1-1 0 0,2 0-10 0 0,-1-3 198 0 0,1-1 1 0 0,-1 0-1 0 0,1-1 0 0 0,-1 1 0 0 0,0-1 1 0 0,0-1-1 0 0,0 1 0 0 0,0-1 1 0 0,0 0-1 0 0,-1-1 0 0 0,1 0 0 0 0,-1 0 1 0 0,0 0-1 0 0,0-1 0 0 0,0 0 1 0 0,-1 0-1 0 0,0 0 0 0 0,0-1 0 0 0,0 1 1 0 0,-1-1-1 0 0,1 0 0 0 0,1-5-198 0 0,-1 3 41 0 0,-1 0 0 0 0,0-1-1 0 0,0 1 1 0 0,-1-1-1 0 0,0 0 1 0 0,-1 0-1 0 0,0 0 1 0 0,0 0 0 0 0,-1-1-1 0 0,0 1 1 0 0,-1 0-1 0 0,0-1 1 0 0,0 1 0 0 0,-1 0-1 0 0,0 0 1 0 0,-1-1-41 0 0,-8 9-5627 0 0,9 1 3660 0 0,-1 0-8563 0 0</inkml:trace>
  <inkml:trace contextRef="#ctx0" brushRef="#br0" timeOffset="4854.928">2687 484 15427 0 0,'0'0'1481'0'0,"0"0"-449"0"0,0 0-92 0 0,0 0 82 0 0,0 0 15 0 0,0 0-71 0 0,0 0-194 0 0,0 0-220 0 0,0 0-151 0 0,0 0-99 0 0,0 0-97 0 0,0 0-73 0 0,0 0-56 0 0,-10-1-58 0 0,-28 1-24 0 0,35 1 5 0 0,1 0-1 0 0,0 0 1 0 0,0 1-1 0 0,0-1 1 0 0,0 0 0 0 0,0 1-1 0 0,0-1 1 0 0,0 1-1 0 0,0 0 1 0 0,0-1-1 0 0,1 1 1 0 0,-1 0 0 0 0,1 0-1 0 0,-1 0 1 0 0,1 0-1 0 0,0 1 1 0 0,0-1-1 0 0,0 0 1 0 0,0 0 0 0 0,0 1-1 0 0,1-1 1 0 0,-1 1-1 0 0,0 1 2 0 0,-1 3 1 0 0,-4 6-14 0 0,1 0 1 0 0,0 1-1 0 0,1 0 0 0 0,1 0 0 0 0,0 0 0 0 0,1 1 0 0 0,1-1 1 0 0,0 0-1 0 0,0 1 0 0 0,2-1 0 0 0,0 1 0 0 0,0-1 0 0 0,2 1 13 0 0,-2-10 5 0 0,1 0-1 0 0,0 0 0 0 0,0 0 0 0 0,0 0 0 0 0,0 0 0 0 0,1-1 0 0 0,0 1 0 0 0,0-1 0 0 0,0 0 0 0 0,0 0 0 0 0,1 0 0 0 0,0 0 0 0 0,-1-1 0 0 0,1 1 0 0 0,1-1 0 0 0,-1 0 0 0 0,0 0 0 0 0,1 0 0 0 0,0-1 0 0 0,-1 0 1 0 0,1 0-1 0 0,0 0 0 0 0,0 0 0 0 0,0-1 0 0 0,0 0 0 0 0,0 0 0 0 0,1 0 0 0 0,2-1-4 0 0,2 0 186 0 0,-1-1 0 0 0,1 0 0 0 0,0-1 0 0 0,-1 0 0 0 0,1-1 0 0 0,-1 0 0 0 0,0-1 0 0 0,0 1-1 0 0,0-2 1 0 0,0 1 0 0 0,-1-1 0 0 0,0-1 0 0 0,0 1 0 0 0,0-1 0 0 0,0-1 0 0 0,2-2-186 0 0,-3 4 62 0 0,-1-1 0 0 0,1 1 0 0 0,-1-1-1 0 0,0 0 1 0 0,0-1 0 0 0,-1 1 0 0 0,0-1 0 0 0,0 0 0 0 0,0 0-1 0 0,-1-1 1 0 0,0 0 0 0 0,-1 1 0 0 0,1-1 0 0 0,-2 0 0 0 0,1-1-1 0 0,-1 1 1 0 0,0 0 0 0 0,-1-1 0 0 0,0 1 0 0 0,0-1 0 0 0,-1 1-1 0 0,0-1 1 0 0,0 1 0 0 0,-1-1 0 0 0,-1 1 0 0 0,1-1 0 0 0,-1 1-1 0 0,0 0 1 0 0,-1-1 0 0 0,0 1 0 0 0,0 1 0 0 0,-1-1 0 0 0,-4-6-62 0 0,4 9-167 0 0,-1 1 0 0 0,1-1 0 0 0,-1 1 0 0 0,0 0 0 0 0,0 0 1 0 0,-1 1-1 0 0,1-1 0 0 0,-1 1 0 0 0,0 0 0 0 0,1 1 0 0 0,-1 0 1 0 0,0-1-1 0 0,-1 2 0 0 0,1-1 0 0 0,0 1 0 0 0,-1 0 0 0 0,1 0 0 0 0,0 1 1 0 0,-1 0-1 0 0,1 0 0 0 0,-1 0 0 0 0,1 1 0 0 0,0 0 0 0 0,-1 0 1 0 0,1 1-1 0 0,0 0 0 0 0,0 0 0 0 0,0 0 0 0 0,-5 3 167 0 0,-34 17-6317 0 0,33-15 1856 0 0,-6 4-7794 0 0</inkml:trace>
  <inkml:trace contextRef="#ctx0" brushRef="#br0" timeOffset="5516.154">2517 705 6609 0 0,'0'0'4801'0'0,"0"0"-2153"0"0,0 0-813 0 0,0 0-88 0 0,0 0-107 0 0,0 0-162 0 0,0 0-195 0 0,0 0-243 0 0,0 0-220 0 0,0 0-189 0 0,0 0-166 0 0,0 0-163 0 0,0 0-85 0 0,31-14-57 0 0,91-43-48 0 0,-80 44 58 0 0,8 74 318 0 0,-47-55-424 0 0,1 0 0 0 0,0-1 1 0 0,0 0-1 0 0,1 1 0 0 0,-1-2 0 0 0,1 1 1 0 0,0 0-1 0 0,1-1 0 0 0,-1 0 1 0 0,1 0-1 0 0,0-1 0 0 0,0 1 1 0 0,0-1-1 0 0,0-1 0 0 0,0 1 0 0 0,1-1 1 0 0,-1 0-1 0 0,1-1 0 0 0,-1 1 1 0 0,1-1-1 0 0,0 0 0 0 0,0-1 1 0 0,3 0-65 0 0,-1 1-213 0 0,9-2 1234 0 0,-15-3-5884 0 0,-3 1-511 0 0,0 3-6681 0 0</inkml:trace>
  <inkml:trace contextRef="#ctx0" brushRef="#br0" timeOffset="5940.35">3079 171 9754 0 0,'0'0'2313'0'0,"0"0"-452"0"0,0 0-243 0 0,0 0-48 0 0,0 0-53 0 0,0 0-123 0 0,0 0-239 0 0,0 0-300 0 0,0 0-250 0 0,0 0-197 0 0,0 0-113 0 0,0 0-40 0 0,-4-3-22 0 0,1 0-197 0 0,3 3-25 0 0,0 1 0 0 0,0-1 1 0 0,0 1-1 0 0,0-1 0 0 0,0 0 1 0 0,0 1-1 0 0,0-1 1 0 0,0 0-1 0 0,0 1 0 0 0,0-1 1 0 0,0 1-1 0 0,-1-1 0 0 0,1 0 1 0 0,0 1-1 0 0,0-1 0 0 0,0 0 1 0 0,0 1-1 0 0,-1-1 0 0 0,1 0 1 0 0,0 1-1 0 0,0-1 0 0 0,-1 0 1 0 0,1 1-1 0 0,0-1 1 0 0,-1 0-1 0 0,1 0 0 0 0,0 1 1 0 0,-1-1-1 0 0,1 0 0 0 0,0 0 1 0 0,-1 0-1 0 0,1 0 0 0 0,0 1 1 0 0,-1-1-1 0 0,1 0 0 0 0,0 0 1 0 0,-1 0-1 0 0,1 0 0 0 0,-1 0 1 0 0,1 0-1 0 0,0 0 1 0 0,-1 0-1 0 0,1 0 0 0 0,-1 0 1 0 0,1 0-1 0 0,0 0 0 0 0,-1 0 1 0 0,1 0-1 0 0,-1-1 0 0 0,1 1 1 0 0,0 0-1 0 0,-1 0 0 0 0,1 0 1 0 0,0-1-1 0 0,-1 1 0 0 0,1 0 1 0 0,0 0-1 0 0,0-1 1 0 0,-1 1-1 0 0,1 0 0 0 0,0 0 1 0 0,0-1-1 0 0,-1 1-11 0 0,0 19 211 0 0,1 0 1 0 0,1 0-1 0 0,0 0 1 0 0,2 0-1 0 0,0 0 1 0 0,1-1-1 0 0,1 1 1 0 0,0-1-1 0 0,9 18-211 0 0,15 33 294 0 0,57 169 264 0 0,-82-221-541 0 0,-1 0 0 0 0,-1 0 0 0 0,0 1-1 0 0,-1-1 1 0 0,-1 0 0 0 0,-1 1 0 0 0,0-1 0 0 0,-1 0 0 0 0,-1 1-1 0 0,-1-1 1 0 0,0 0 0 0 0,-1-1 0 0 0,-3 7-17 0 0,0-7-22 0 0,0-1 0 0 0,-1 0 0 0 0,0 0 0 0 0,-1-1 0 0 0,-1 0 0 0 0,0-1 0 0 0,-1 0 0 0 0,0-1 0 0 0,-1 0-1 0 0,-1-1 1 0 0,0-1 0 0 0,0 0 0 0 0,-1-1 0 0 0,0 0 0 0 0,0-1 0 0 0,-1-1 0 0 0,-16 5 22 0 0,12-10-1127 0 0,17-2-2393 0 0,1-2-3351 0 0,2-4-5289 0 0</inkml:trace>
  <inkml:trace contextRef="#ctx0" brushRef="#br0" timeOffset="6641.576">3734 572 6705 0 0,'0'0'2416'0'0,"0"0"-536"0"0,0 0-172 0 0,0 0 94 0 0,0 0 18 0 0,0 0-150 0 0,0 0-328 0 0,0 0-386 0 0,0 0-297 0 0,0 0-200 0 0,0 0-151 0 0,0 0-67 0 0,0 0-38 0 0,-23 3-22 0 0,-72 13-4 0 0,36 17 49 0 0,47-21-170 0 0,0-3-47 0 0,0 2 1 0 0,1 0-1 0 0,0 0 0 0 0,1 1 1 0 0,0 0-1 0 0,1 1 1 0 0,1 0-1 0 0,0 0 0 0 0,0 1 1 0 0,1 0-1 0 0,1 0 1 0 0,0 1-1 0 0,1-1 0 0 0,1 1 1 0 0,0 1-1 0 0,1-1 1 0 0,1 0-1 0 0,0 1 0 0 0,1 0 1 0 0,1-1-1 0 0,0 1-9 0 0,2-10 5 0 0,0-1 1 0 0,0 1-1 0 0,0-1 0 0 0,0 1 0 0 0,1-1 0 0 0,0 0 1 0 0,0 0-1 0 0,1-1 0 0 0,-1 1 0 0 0,1 0 0 0 0,0-1 1 0 0,0 0-1 0 0,0 0 0 0 0,1 0 0 0 0,-1-1 0 0 0,1 1 1 0 0,0-1-1 0 0,0 0 0 0 0,0-1 0 0 0,1 1 0 0 0,-1-1 1 0 0,0 0-1 0 0,1 0 0 0 0,3 0-5 0 0,7 2 97 0 0,0-1 0 0 0,0 0 0 0 0,0-1 0 0 0,0-1 0 0 0,0 0 0 0 0,0-1 0 0 0,0-1-1 0 0,6-2-96 0 0,0-1 245 0 0,-1-1 0 0 0,0-2-1 0 0,0 0 1 0 0,0-1-1 0 0,-1-1 1 0 0,0-1-1 0 0,-1 0 1 0 0,0-2-1 0 0,0 0 1 0 0,-1-1-1 0 0,-1-1 1 0 0,-1-1-1 0 0,0 0 1 0 0,11-15-245 0 0,-20 23 30 0 0,0-1 0 0 0,0 0 0 0 0,-1-1 0 0 0,0 1 1 0 0,-1-1-1 0 0,0-1 0 0 0,0 1 0 0 0,-1-1 0 0 0,-1 1 0 0 0,1-1 0 0 0,-1 0 0 0 0,-1 0 1 0 0,0-1-1 0 0,0 1 0 0 0,-1 0 0 0 0,-1-1 0 0 0,0 1 0 0 0,0-1 0 0 0,-1 1 1 0 0,0 0-1 0 0,0-1 0 0 0,-2 1 0 0 0,1 0 0 0 0,-1 0 0 0 0,0 0 0 0 0,-1 1 0 0 0,-1-1 1 0 0,1 1-1 0 0,-1 0 0 0 0,-1 0 0 0 0,0 0 0 0 0,0 1 0 0 0,0 0 0 0 0,-1 0 1 0 0,0 0-1 0 0,-1 1 0 0 0,0 0 0 0 0,0 1 0 0 0,-1 0 0 0 0,1 0 0 0 0,-1 1 0 0 0,-1-1-30 0 0,1 3-106 0 0,0 0 0 0 0,0 0 0 0 0,0 1 0 0 0,0 1 0 0 0,-1-1 1 0 0,1 1-1 0 0,-1 1 0 0 0,1 0 0 0 0,0 0 0 0 0,-1 1 0 0 0,1 0 0 0 0,-1 1 0 0 0,1 0 0 0 0,0 0 0 0 0,0 1 0 0 0,-7 3 106 0 0,-79 47-7501 0 0,76-40-3912 0 0</inkml:trace>
  <inkml:trace contextRef="#ctx0" brushRef="#br0" timeOffset="7008.992">3405 907 12139 0 0,'0'0'1665'0'0,"0"0"-275"0"0,0 0 93 0 0,0 0 96 0 0,0 0-67 0 0,0 0-210 0 0,0 0-299 0 0,0 0-263 0 0,0 0-191 0 0,0 0-118 0 0,0 0-79 0 0,0 0-62 0 0,18-15-25 0 0,61-49-8 0 0,15 11 499 0 0,-80 45-600 0 0,0 0 0 0 0,1 1 0 0 0,0 0 0 0 0,1 2-1 0 0,-1 0 1 0 0,1 0 0 0 0,0 2 0 0 0,0 0-1 0 0,0 0 1 0 0,3 2-156 0 0,8 38 95 0 0,-23-31-69 0 0,-1 0 0 0 0,1 0 0 0 0,0 0 1 0 0,0 0-1 0 0,0-1 0 0 0,1 0 0 0 0,0 0 0 0 0,0 0 1 0 0,0 0-1 0 0,1-1 0 0 0,-1 0 0 0 0,1 0 0 0 0,0 0 1 0 0,0-1-1 0 0,0 0 0 0 0,1 0 0 0 0,-1-1 0 0 0,1 0 1 0 0,0 0-1 0 0,0 0 0 0 0,-1-1 0 0 0,1 0 0 0 0,0 0 0 0 0,0-1 1 0 0,4 0-27 0 0,6 1 143 0 0,-10 0-82 0 0,0-1 0 0 0,0 0 0 0 0,0 0 0 0 0,0 0 0 0 0,0-1 1 0 0,0 0-1 0 0,0 0 0 0 0,-1-1 0 0 0,1 1 0 0 0,0-2 0 0 0,-1 1 0 0 0,1-1 0 0 0,5-3-61 0 0,-10-20-1540 0 0,-9 15-856 0 0,2 3-2345 0 0,2 6 881 0 0,-2-2-8648 0 0</inkml:trace>
  <inkml:trace contextRef="#ctx0" brushRef="#br0" timeOffset="7432.498">3708 167 7258 0 0,'0'0'5443'0'0,"0"0"-2621"0"0,0 0-929 0 0,0 0-112 0 0,0 0-143 0 0,0 0-266 0 0,0 0-271 0 0,0 0-243 0 0,0 0-188 0 0,0 0-161 0 0,0 0-150 0 0,0 0-99 0 0,0 0-88 0 0,-7 3-44 0 0,-23 10-29 0 0,30-13-95 0 0,-1 0 0 0 0,0 1 0 0 0,1-1 0 0 0,-1 0 0 0 0,1 0 0 0 0,-1 0 0 0 0,0 1 0 0 0,1-1 0 0 0,-1 0 0 0 0,1 0 0 0 0,-1 1 0 0 0,1-1-1 0 0,-1 1 1 0 0,1-1 0 0 0,-1 0 0 0 0,1 1 0 0 0,0-1 0 0 0,-1 1 0 0 0,1-1 0 0 0,-1 1 0 0 0,1-1 0 0 0,0 1 0 0 0,0-1 0 0 0,-1 1 0 0 0,1 0 0 0 0,0-1 0 0 0,0 1 0 0 0,0-1 0 0 0,-1 1 0 0 0,1 0 0 0 0,0-1 0 0 0,0 1 0 0 0,0-1 0 0 0,0 1 0 0 0,0 0 0 0 0,0-1 0 0 0,0 1 0 0 0,1-1 0 0 0,-1 1-1 0 0,0 0 1 0 0,0-1 0 0 0,0 1 0 0 0,1-1 0 0 0,-1 1 0 0 0,0-1 0 0 0,1 1 0 0 0,-1 0 0 0 0,0-1 0 0 0,1 1 0 0 0,-1-1 0 0 0,0 0 0 0 0,1 1 0 0 0,-1-1 0 0 0,1 1 0 0 0,-1-1 0 0 0,1 0 0 0 0,-1 1 0 0 0,1-1 0 0 0,-1 0 0 0 0,1 0 0 0 0,0 1 0 0 0,-1-1 0 0 0,1 0 0 0 0,-1 0 0 0 0,1 0 0 0 0,0 0-1 0 0,-1 0 1 0 0,1 1 0 0 0,0-1-4 0 0,2-1 44 0 0,1 1 0 0 0,-1 0-1 0 0,1-1 1 0 0,-1 1-1 0 0,0-1 1 0 0,1 0-1 0 0,-1 0 1 0 0,0-1 0 0 0,0 1-1 0 0,0-1 1 0 0,0 1-1 0 0,0-1 1 0 0,0 0 0 0 0,0 0-1 0 0,-1 0 1 0 0,1 0-1 0 0,-1-1 1 0 0,1 1-1 0 0,-1-1-43 0 0,25-19 317 0 0,-62 22 128 0 0,-7 20-1302 0 0,42-19 424 0 0,23-1-5101 0 0,-13-1-982 0 0,-1-2-5465 0 0</inkml:trace>
  <inkml:trace contextRef="#ctx0" brushRef="#br0" timeOffset="8139.583">3972 46 9282 0 0,'0'0'3430'0'0,"0"0"-1133"0"0,0 0-540 0 0,0 0-98 0 0,0 0-89 0 0,0 0-216 0 0,0 0-253 0 0,0 0-279 0 0,0 0-222 0 0,0 0-144 0 0,0 0-120 0 0,0 0-87 0 0,0 0-74 0 0,-2-8-63 0 0,-2-21 1 0 0,5 28-88 0 0,0 0 0 0 0,0 1-1 0 0,0-1 1 0 0,0 0-1 0 0,0 1 1 0 0,0-1-1 0 0,0 0 1 0 0,1 1 0 0 0,-1-1-1 0 0,0 1 1 0 0,0 0-1 0 0,0-1 1 0 0,1 1-1 0 0,-1 0 1 0 0,0 0 0 0 0,0 0-1 0 0,1 0 1 0 0,-1 0-1 0 0,0 0 1 0 0,0 0-1 0 0,0 0 1 0 0,1 0 0 0 0,-1 1-1 0 0,0-1 1 0 0,0 0-1 0 0,0 1 1 0 0,1-1 0 0 0,-1 1-1 0 0,1 0-24 0 0,-1-1 37 0 0,86 13 1043 0 0,-74-12-996 0 0,1 0 0 0 0,0 0 0 0 0,0 2 0 0 0,-1-1 0 0 0,1 2 0 0 0,-1 0 0 0 0,0 0 0 0 0,0 2 0 0 0,0-1 0 0 0,-1 1 0 0 0,10 7-84 0 0,-16-5 32 0 0,0 0 0 0 0,0 0 0 0 0,-1 0 0 0 0,0 1 0 0 0,0 0 0 0 0,-1 0 0 0 0,0 0 0 0 0,-1 0 1 0 0,0 1-1 0 0,0 0 0 0 0,-1-1 0 0 0,-1 1 0 0 0,1 0 0 0 0,-2 0 0 0 0,1 0 0 0 0,-1 0 0 0 0,-1 0 0 0 0,0 0 0 0 0,-2 9-32 0 0,2 18 51 0 0,-10 202-61 0 0,4 64 48 0 0,-22-121-58 0 0,17-115 51 0 0,-2 25 21 0 0,14-91-32 0 0,0-1 7 0 0,0 0 20 0 0,0 0 31 0 0,0 0-20 0 0,0 0-4 0 0,0 0 9 0 0,0 0 25 0 0,0 0 4 0 0,-23-4 871 0 0,-107 19-935 0 0,102-12-155 0 0,-67 5-2475 0 0,93-12-7443 0 0,2 0-2892 0 0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0:11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4561 0 0,'0'0'1527'0'0,"0"0"-257"0"0,0 0-17 0 0,0 0 163 0 0,0 0 135 0 0,0 0-6 0 0,0 0-174 0 0,0 0-246 0 0,0 0-204 0 0,0 0-165 0 0,0 0-45 0 0,2 7 4115 0 0,55 4-1851 0 0,241-28-486 0 0,-121 1-1810 0 0,-177 13-2182 0 0,0 2 950 0 0,0 1-177 0 0,0 0-247 0 0,-9 0-11079 0 0,5 0 747 0 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0:12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2889 0 0,'0'0'2099'0'0,"0"0"27"0"0,0 0 63 0 0,0 0-34 0 0,0 0-210 0 0,0 0-293 0 0,0 0-334 0 0,0 0-278 0 0,0 0-186 0 0,0 0-113 0 0,0 0-74 0 0,0 0-52 0 0,0 0-33 0 0,0 18 3747 0 0,11-14-3950 0 0,1 1 0 0 0,-1-2 1 0 0,1 0-1 0 0,0 0 0 0 0,0-1 0 0 0,0 0 0 0 0,0-1 0 0 0,0-1 0 0 0,11 0-379 0 0,155-8 1157 0 0,65-7-346 0 0,-243 15-809 0 0,0 0 2 0 0,0 0-19 0 0,0 0-14 0 0,0 0-5 0 0,0 0-3 0 0,0 0 2 0 0,0 0-9 0 0,0 0-24 0 0,0 0-15 0 0,0 0-25 0 0,0 0-45 0 0,0 0-54 0 0,0 0-59 0 0,0-4-1560 0 0,-1-3-819 0 0,3 3-7251 0 0,3-3-2244 0 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55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4209 0 0,'0'0'1842'0'0,"0"0"-15"0"0,0 0 168 0 0,0 0 35 0 0,0 0-195 0 0,0 0-324 0 0,0 0-336 0 0,0 0-263 0 0,0 0-179 0 0,0 0-130 0 0,0 0-75 0 0,0 0-25 0 0,0 0 6 0 0,3 11 3768 0 0,-3-11-4069 0 0,21 7 1431 0 0,8 2-1354 0 0,1-2 0 0 0,1-1-1 0 0,-1-1 1 0 0,1-2 0 0 0,0-1-1 0 0,0-2 1 0 0,-1 0 0 0 0,4-3-285 0 0,36 2 266 0 0,57-18 215 0 0,-126 19-434 0 0,-1 0-1 0 0,0 0-28 0 0,0 0 0 0 0,0 0 14 0 0,0 0-6 0 0,0 0 19 0 0,0 0 14 0 0,0 0-15 0 0,0 0-26 0 0,-20-4-3500 0 0,3 4-749 0 0,6 0-6886 0 0,9 0 233 0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0:15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46 11682 0 0,'0'0'2100'0'0,"0"0"-380"0"0,0 0-220 0 0,0 0 11 0 0,0 0-58 0 0,0 0-185 0 0,0 0-289 0 0,0 0-300 0 0,0 0-175 0 0,0 0-106 0 0,0 0-58 0 0,0 0-19 0 0,0 0-60 0 0,-5 3-28 0 0,-66 63 557 0 0,68-55-45 0 0,22-20-333 0 0,26-22 19 0 0,18-32 263 0 0,-63 63-674 0 0,0-1 1 0 0,0 0 0 0 0,0 0-1 0 0,0 1 1 0 0,0-1 0 0 0,0 0-1 0 0,0 0 1 0 0,0 0 0 0 0,0 1-1 0 0,0-1 1 0 0,-1 0 0 0 0,1 0 0 0 0,0 1-1 0 0,0-1 1 0 0,-1 0 0 0 0,1 0-1 0 0,0 1 1 0 0,-1-1 0 0 0,1 0-1 0 0,-1 1 1 0 0,1-1 0 0 0,-1 1-1 0 0,1-1 1 0 0,-1 1 0 0 0,0-1-1 0 0,1 1 1 0 0,-1-1 0 0 0,1 1-1 0 0,-1-1 1 0 0,0 1 0 0 0,0 0 0 0 0,1-1-1 0 0,-1 1 1 0 0,0 0 0 0 0,0 0-1 0 0,1-1 1 0 0,-1 1 0 0 0,0 0-1 0 0,0 0 1 0 0,1 0 0 0 0,-1 0-1 0 0,0 0 1 0 0,0 0 0 0 0,0 0-1 0 0,1 0 1 0 0,-1 0 0 0 0,0 1-1 0 0,0-1 1 0 0,1 0 0 0 0,-1 0-1 0 0,0 1 1 0 0,0-1-21 0 0,0 0-36 0 0,-1 0 0 0 0,1 0 0 0 0,-1 0 0 0 0,1 0 0 0 0,-1 0 0 0 0,1 1 0 0 0,-1-1 0 0 0,1 0 0 0 0,-1 1-1 0 0,1-1 1 0 0,-1 1 0 0 0,1-1 0 0 0,0 1 0 0 0,-1 0 0 0 0,1 0 0 0 0,0 0 0 0 0,-1-1 0 0 0,1 1 0 0 0,0 0 0 0 0,0 1 0 0 0,0-1 0 0 0,0 0-1 0 0,0 0 1 0 0,0 0 0 0 0,0 1 0 0 0,0-1 0 0 0,1 0 0 0 0,-1 1 0 0 0,0-1 0 0 0,1 1 36 0 0,21 17-2657 0 0,-7-17-1613 0 0,-12-1 3405 0 0,9-1-10995 0 0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0:17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0 308 1520 0 0,'0'0'834'0'0,"0"0"-97"0"0,0 0 120 0 0,0 0 236 0 0,0 0 213 0 0,0 0 75 0 0,0 0 14 0 0,0 0 46 0 0,0 0 52 0 0,0 0 40 0 0,0 0 4 0 0,0 0-63 0 0,22 2 5214 0 0,74-90-2762 0 0,26-65-3030 0 0,-116 145-856 0 0,-6 5-39 0 0,1-1-1 0 0,0 1 1 0 0,0 0 0 0 0,0 0 0 0 0,1 0-1 0 0,-1 1 1 0 0,1-1 0 0 0,-1 0 0 0 0,1 0-1 0 0,0 1 1 0 0,0-1 0 0 0,0 1 0 0 0,1 0-1 0 0,-1-1 1 0 0,0 1 0 0 0,1 0 0 0 0,-1 0-1 0 0,1 1 1 0 0,0-1 0 0 0,0 1 0 0 0,0-1-1 0 0,0 1 1 0 0,0 0 0 0 0,0 0-1 0 0,0 0 1 0 0,0 0 0 0 0,0 1 0 0 0,0-1-1 0 0,1 1 1 0 0,-1 0 0 0 0,0 0 0 0 0,0 0-1 0 0,0 0 1 0 0,1 0 0 0 0,-1 1 0 0 0,0 0-1 0 0,0-1 1 0 0,0 1 0 0 0,0 0 0 0 0,1 1-1 0 0,5 7 14 0 0,0 1 1 0 0,0 0 0 0 0,-1 0-1 0 0,0 1 1 0 0,-1 0-1 0 0,0 0 1 0 0,-1 1 0 0 0,0 0-1 0 0,-1 0 1 0 0,-1 1-1 0 0,0-1 1 0 0,0 2-15 0 0,17 40 135 0 0,36 78-27 0 0,-21-114-1641 0 0,-22-17-1542 0 0,-1-1-3366 0 0,-12 0 5909 0 0,7 0-11933 0 0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0:14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245 284 5129 0 0,'0'0'1471'0'0,"0"0"-353"0"0,0 0-43 0 0,0 0 143 0 0,0 0 104 0 0,0 0-15 0 0,0 0-197 0 0,0 0-182 0 0,0 0-128 0 0,0 0-88 0 0,0 0-77 0 0,-30 3-58 0 0,-92 12-23 0 0,59-7 1252 0 0,120-2 142 0 0,164-59-1305 0 0,-176 48-515 0 0,-44 5-71 0 0,-1 0 31 0 0,0 0 35 0 0,0 0 46 0 0,0 0 45 0 0,-23 4 443 0 0,-60 21-526 0 0,-1-3-1 0 0,-66 7-130 0 0,137-25-220 0 0,22-3 92 0 0,32-1 1 0 0,-33 0 84 0 0,93-12-2968 0 0,-60 6-6857 0 0,-30 5-785 0 0</inkml:trace>
  <inkml:trace contextRef="#ctx0" brushRef="#br0" timeOffset="437.2">884 100 10610 0 0,'0'0'1817'0'0,"0"0"-428"0"0,0 0-250 0 0,0 0 40 0 0,0 0 80 0 0,0 0-52 0 0,0 0-168 0 0,0 0-248 0 0,0 0-223 0 0,-34 14-143 0 0,-103 45-90 0 0,133-58-315 0 0,0 0 0 0 0,1 0-1 0 0,-1 1 1 0 0,1-1 0 0 0,0 1 0 0 0,-1-1 0 0 0,1 1-1 0 0,0 0 1 0 0,0 0 0 0 0,0 0 0 0 0,0 1-1 0 0,0-1 1 0 0,1 1 0 0 0,-1 0 0 0 0,1 0 0 0 0,0-1-1 0 0,0 2 1 0 0,0-1 0 0 0,-1 1-20 0 0,-3 8 76 0 0,-8 9-28 0 0,2 0 0 0 0,0 0-1 0 0,1 1 1 0 0,1 1 0 0 0,1 0 0 0 0,1 0-1 0 0,1 0 1 0 0,1 1 0 0 0,1 1 0 0 0,1-1 0 0 0,0 20-48 0 0,3-36-1 0 0,0 1-1 0 0,1 0 1 0 0,0 0 0 0 0,0 0 0 0 0,1 0 0 0 0,0-1 0 0 0,1 1 0 0 0,0 0 0 0 0,0-1 0 0 0,1 1 0 0 0,0-1 0 0 0,0 0 0 0 0,1 0 0 0 0,0 0 0 0 0,1 0 0 0 0,0-1 0 0 0,0 1 0 0 0,0-1 0 0 0,1-1 0 0 0,0 1 0 0 0,0-1 0 0 0,1 0 0 0 0,0 0 0 0 0,0-1 0 0 0,5 3 1 0 0,1-2 61 0 0,1-1 0 0 0,0 0 0 0 0,0-2 0 0 0,1 1 0 0 0,-1-2 0 0 0,1 1 0 0 0,0-2 0 0 0,-1 0 0 0 0,1-1 0 0 0,0-1 0 0 0,0 0 0 0 0,7-2-61 0 0,6-2 230 0 0,-1-1-1 0 0,1-2 0 0 0,-1 0 1 0 0,-1-2-1 0 0,0-1 1 0 0,0-2-1 0 0,-1 0 0 0 0,0-1 1 0 0,-1-2-1 0 0,-1 0 1 0 0,-1-1-1 0 0,0-2 0 0 0,-1 0 1 0 0,-1-1-1 0 0,10-15-229 0 0,-21 26 39 0 0,0-1 0 0 0,-1 0 0 0 0,0-1 0 0 0,-1 0 0 0 0,0 0 1 0 0,-1 0-1 0 0,0-1 0 0 0,-1 0 0 0 0,0 0 0 0 0,-1-1 0 0 0,0 1 0 0 0,-1-1 0 0 0,0 0 0 0 0,-1 0 0 0 0,-1 0 0 0 0,0 0 0 0 0,-1 0 0 0 0,0 0 1 0 0,-1 0-1 0 0,0 0 0 0 0,-1 0 0 0 0,-1 0 0 0 0,0 1 0 0 0,-1-1 0 0 0,0 1 0 0 0,0-1 0 0 0,-2 1 0 0 0,1 1 0 0 0,-2-1 0 0 0,-6-8-39 0 0,7 10-123 0 0,-1 1 0 0 0,-1 0 0 0 0,1 1 0 0 0,-2-1-1 0 0,1 2 1 0 0,-1-1 0 0 0,0 1 0 0 0,0 0 0 0 0,-1 1 0 0 0,0 0-1 0 0,0 1 1 0 0,-1 0 0 0 0,1 1 0 0 0,-1 0 0 0 0,0 0-1 0 0,0 1 1 0 0,-1 0 0 0 0,1 1 0 0 0,0 1 0 0 0,-1 0 0 0 0,0 0-1 0 0,1 1 1 0 0,-1 1 0 0 0,1 0 0 0 0,-1 0 0 0 0,1 1 0 0 0,0 0-1 0 0,0 1 1 0 0,0 1 0 0 0,0 0 0 0 0,0 0 0 0 0,0 1-1 0 0,-3 3 124 0 0,-26 19-2480 0 0,15-5-2805 0 0,5-3-6371 0 0</inkml:trace>
  <inkml:trace contextRef="#ctx0" brushRef="#br0" timeOffset="802.824">578 457 11378 0 0,'0'0'2056'0'0,"0"0"-593"0"0,0 0-315 0 0,0 0-56 0 0,0 0 39 0 0,0 0-48 0 0,0 0-158 0 0,0 0-179 0 0,0 0-135 0 0,0 0-85 0 0,0 0-67 0 0,0 0-35 0 0,34-23-53 0 0,104-69-50 0 0,-65 57 162 0 0,-69 34-451 0 0,1 0 0 0 0,-1 0 0 0 0,1 1 0 0 0,-1-1 0 0 0,0 1 0 0 0,1 0 0 0 0,-1 0 0 0 0,1 1 0 0 0,-1-1 0 0 0,1 1 0 0 0,-1 0 0 0 0,0 0 0 0 0,1 1 0 0 0,-1-1 0 0 0,0 1 0 0 0,0 0 0 0 0,0 0 0 0 0,0 0 0 0 0,0 0 0 0 0,-1 1 0 0 0,1 0 0 0 0,-1 0 0 0 0,0 0 0 0 0,1 0 0 0 0,-1 0-32 0 0,92 89 356 0 0,-82-84-235 0 0,0-1-1 0 0,0-1 0 0 0,1 0 0 0 0,0-1 0 0 0,0-1 1 0 0,1 0-1 0 0,-1-1 0 0 0,1 0 0 0 0,-1-1 0 0 0,1-1 1 0 0,0-1-1 0 0,0 0 0 0 0,0 0 0 0 0,0-2 0 0 0,4 0-120 0 0,-15 2 57 0 0,1 0 0 0 0,-1-1 0 0 0,0 1-1 0 0,1-1 1 0 0,-1 0 0 0 0,0 0-1 0 0,1-1 1 0 0,-1 1 0 0 0,0-1 0 0 0,0 0-1 0 0,0 0 1 0 0,-1 0 0 0 0,1 0-1 0 0,0-1 1 0 0,-1 1 0 0 0,1-1 0 0 0,-1 0-1 0 0,0 0 1 0 0,0 0 0 0 0,0-1-1 0 0,1-1-56 0 0,-21-38-567 0 0,-7 21-4886 0 0,17 17 1609 0 0,0 0-8250 0 0</inkml:trace>
  <inkml:trace contextRef="#ctx0" brushRef="#br0" timeOffset="1903.555">1550 276 9858 0 0,'0'0'1402'0'0,"0"0"-630"0"0,0 0-79 0 0,0 0 286 0 0,0 0 260 0 0,0 0 93 0 0,0 0-150 0 0,0 0-231 0 0,0 0-171 0 0,0 0-96 0 0,0 0-40 0 0,0 0-35 0 0,25 15-5 0 0,77 45 18 0 0,-97-56-518 0 0,0-1-1 0 0,1 0 1 0 0,-1 0-1 0 0,1-1 1 0 0,0 1-1 0 0,0-1 1 0 0,0-1-1 0 0,0 1 1 0 0,0-1-1 0 0,0 0 1 0 0,1 0-1 0 0,-1-1 0 0 0,0 0 1 0 0,0 0-1 0 0,2 0-103 0 0,12-1 320 0 0,1 2-153 0 0,0 0 1 0 0,0-2 0 0 0,-1 0-1 0 0,1-2 1 0 0,-1 0 0 0 0,1-1 0 0 0,-1-1-1 0 0,0-1 1 0 0,-1 0 0 0 0,1-2 0 0 0,-1 0-1 0 0,-1-2 1 0 0,0 0 0 0 0,0 0 0 0 0,-1-2-1 0 0,0 0 1 0 0,-1-1 0 0 0,0-1-1 0 0,-2 0 1 0 0,1-1 0 0 0,-2-1 0 0 0,5-7-168 0 0,-14 17 18 0 0,-1-1 0 0 0,0 0 0 0 0,0 0 0 0 0,-1-1 0 0 0,1 1 0 0 0,-2 0 0 0 0,1-1 0 0 0,-1 0 0 0 0,0 1 0 0 0,-1-1 0 0 0,0 0 0 0 0,0 1 0 0 0,0-1 0 0 0,-2-4-18 0 0,2 9-9 0 0,-1 0 1 0 0,0-1 0 0 0,0 1 0 0 0,0 0 0 0 0,0 0 0 0 0,0-1 0 0 0,0 1 0 0 0,-1 0-1 0 0,0 1 1 0 0,1-1 0 0 0,-1 0 0 0 0,0 0 0 0 0,-1 1 0 0 0,1-1 0 0 0,0 1 0 0 0,-1-1 0 0 0,1 1-1 0 0,-1 0 1 0 0,0 0 0 0 0,0 0 0 0 0,1 1 0 0 0,-1-1 0 0 0,0 1 0 0 0,-1 0 0 0 0,1-1-1 0 0,0 1 1 0 0,0 0 0 0 0,-1 1 0 0 0,1-1 0 0 0,0 1 0 0 0,-1-1 0 0 0,1 1 0 0 0,-3 0 8 0 0,-13 4-40 0 0,1 0-1 0 0,-1 1 1 0 0,1 1 0 0 0,0 1 0 0 0,0 1 0 0 0,1 0 0 0 0,0 1 0 0 0,1 1 0 0 0,0 1 0 0 0,0 0-1 0 0,1 1 1 0 0,1 0 0 0 0,0 1 0 0 0,-6 8 40 0 0,-10 7-12 0 0,1 1 0 0 0,1 2 0 0 0,2 1-1 0 0,1 1 1 0 0,1 1 0 0 0,-9 21 12 0 0,29-50 7 0 0,1 1 0 0 0,1 0 0 0 0,-1 0 0 0 0,1 1 0 0 0,0-1-1 0 0,0 0 1 0 0,1 1 0 0 0,-1-1 0 0 0,2 1 0 0 0,-1 0 0 0 0,1-1 0 0 0,0 1 0 0 0,0 0 0 0 0,1-1 0 0 0,-1 1 0 0 0,2-1 0 0 0,-1 1 0 0 0,1-1 0 0 0,0 1 0 0 0,0-1-1 0 0,0 0 1 0 0,1 0 0 0 0,0 0 0 0 0,1 0 0 0 0,-1-1 0 0 0,1 1 0 0 0,0-1 0 0 0,0 0 0 0 0,1 0 0 0 0,0 0-7 0 0,5 2 68 0 0,0 1 1 0 0,1-1-1 0 0,0-1 1 0 0,0 0 0 0 0,1 0-1 0 0,-1-1 1 0 0,1-1-1 0 0,0 0 1 0 0,1 0-1 0 0,-1-1 1 0 0,1-1-1 0 0,-1 0 1 0 0,4-1-69 0 0,35 3 282 0 0,1-2 1 0 0,0-2 0 0 0,0-3 0 0 0,-1-2-1 0 0,32-7-282 0 0,-82 11-4 0 0,2 2-42 0 0,-1-1 1 0 0,1-1 0 0 0,0 1 0 0 0,0 0 0 0 0,-1-1 0 0 0,1 1-1 0 0,0-1 1 0 0,-1 0 0 0 0,1 0 0 0 0,-1 0 0 0 0,1 0 0 0 0,-1-1-1 0 0,1 1 1 0 0,-1 0 0 0 0,0-1 0 0 0,0 0 0 0 0,0 0-1 0 0,1 1 1 0 0,-2-1 0 0 0,1-1 0 0 0,0 1 0 0 0,0 0 0 0 0,-1 0-1 0 0,1 0 1 0 0,-1-1 0 0 0,0 1 0 0 0,0-1 0 0 0,1 0 45 0 0,-2-5-1068 0 0,0 2-2569 0 0,0 3-5560 0 0</inkml:trace>
  <inkml:trace contextRef="#ctx0" brushRef="#br0" timeOffset="2446.101">2493 534 15107 0 0,'0'0'2037'0'0,"0"0"-636"0"0,0 0-327 0 0,0 0-113 0 0,0 0-168 0 0,0 0-191 0 0,0 0-182 0 0,0 0-173 0 0,0 0-76 0 0,0 0-7 0 0,0 0 13 0 0,0 0-9 0 0,0 0-17 0 0,-1 17-19 0 0,4 117 219 0 0,2-57-30 0 0,11-170 3555 0 0,-10 76-3856 0 0,1 0 1 0 0,1 0-1 0 0,1 1 1 0 0,0-1-1 0 0,1 2 1 0 0,0 0-1 0 0,2 0 1 0 0,0 1-1 0 0,0 0 1 0 0,1 1-1 0 0,5-3-20 0 0,-13 11-6 0 0,-2 2 6 0 0,1-1 0 0 0,-1 1-1 0 0,1 0 1 0 0,0 0 0 0 0,0 1 0 0 0,0-1 0 0 0,0 1-1 0 0,1 0 1 0 0,-1 0 0 0 0,1 0 0 0 0,-1 0 0 0 0,1 1-1 0 0,0 0 1 0 0,-1 0 0 0 0,1 0 0 0 0,2 0 0 0 0,9 46-46 0 0,-15 75-987 0 0,7-113-2316 0 0,2-16-4893 0 0,-6 4-3280 0 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0:28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1160 9682 0 0,'0'0'1662'0'0,"0"0"-887"0"0,0 0-375 0 0,0 0 62 0 0,0 0 304 0 0,0 0 305 0 0,0 0 146 0 0,0 0 8 0 0,0 0-89 0 0,0 0-132 0 0,35 14-110 0 0,112 41-65 0 0,-143-53-770 0 0,0-1-1 0 0,1 1 0 0 0,-1-1 0 0 0,1 0 1 0 0,-1 0-1 0 0,1 0 0 0 0,0-1 1 0 0,-1 1-1 0 0,1-1 0 0 0,0 0 1 0 0,-1-1-1 0 0,1 1 0 0 0,0-1 1 0 0,-1 0-1 0 0,1 0 0 0 0,-1 0 1 0 0,1-1-1 0 0,-1 0 0 0 0,0 0 1 0 0,0 0-1 0 0,3-2-58 0 0,9-4 242 0 0,15-6 129 0 0,-1-1 0 0 0,-1-2-1 0 0,0-1 1 0 0,-1-1 0 0 0,-1-2 0 0 0,0-1-1 0 0,18-20-370 0 0,20-36 351 0 0,-4-3 0 0 0,-3-3 0 0 0,-4-2 0 0 0,39-85-351 0 0,-39 70 51 0 0,5 1 0 0 0,3 4 0 0 0,46-52-51 0 0,-97 135 2 0 0,-6 5-6 0 0,0 1-1 0 0,1 0 1 0 0,0 0-1 0 0,0 0 1 0 0,1 1-1 0 0,-1 0 1 0 0,1 0-1 0 0,1 1 1 0 0,-1 0 0 0 0,1 0-1 0 0,0 1 1 0 0,0 0-1 0 0,0 0 1 0 0,8-2 4 0 0,-13 7-7 0 0,-1 0 1 0 0,1 0-1 0 0,0 0 1 0 0,0 0-1 0 0,-1 1 1 0 0,1-1 0 0 0,-1 1-1 0 0,1-1 1 0 0,-1 1-1 0 0,0 0 1 0 0,0 0-1 0 0,0 0 1 0 0,0 1-1 0 0,0-1 1 0 0,0 0-1 0 0,0 1 1 0 0,-1-1 0 0 0,1 1-1 0 0,-1-1 1 0 0,0 1-1 0 0,0 0 1 0 0,0 0-1 0 0,0 0 1 0 0,0-1-1 0 0,0 1 1 0 0,-1 0-1 0 0,0 0 1 0 0,1 0 0 0 0,-1 0-1 0 0,0 0 1 0 0,-1 0 6 0 0,8 47 8 0 0,-3-1 1 0 0,-2 1 0 0 0,-2 0-1 0 0,-4 23-8 0 0,0-11 13 0 0,-4-1 0 0 0,-2 0 0 0 0,-3-1 0 0 0,-2 0 0 0 0,-3-1-1 0 0,-2 0 1 0 0,-4-2 0 0 0,-6 10-13 0 0,15-41-16 0 0,0-1 0 0 0,-1 0 1 0 0,-2-2-1 0 0,0 0 0 0 0,-2-1 0 0 0,0 0 1 0 0,-2-2-1 0 0,0-1 0 0 0,-1 0 0 0 0,-1-2 0 0 0,0-1 1 0 0,-2 0-1 0 0,0-2 0 0 0,0-1 0 0 0,-1-2 1 0 0,-1 0-1 0 0,0-2 0 0 0,0 0 0 0 0,-1-2 0 0 0,1-2 1 0 0,-2 0-1 0 0,1-2 0 0 0,0-1 0 0 0,-4-2 16 0 0,27 1-50 0 0,1 0-1 0 0,-1 0 1 0 0,0-1-1 0 0,0 1 0 0 0,0-1 1 0 0,1-1-1 0 0,-1 1 1 0 0,0-1-1 0 0,0 0 0 0 0,0-1 1 0 0,1 1-1 0 0,-1-1 1 0 0,1 0-1 0 0,-1 0 1 0 0,1-1-1 0 0,0 0 0 0 0,0 0 1 0 0,0 0-1 0 0,0 0 1 0 0,1-1-1 0 0,-1 0 0 0 0,1 0 1 0 0,0 0-1 0 0,0 0 1 0 0,0-1-1 0 0,1 1 0 0 0,0-1 1 0 0,0 0-1 0 0,-1-2 51 0 0,5 1-175 0 0,0 0 0 0 0,1 0 0 0 0,0 0 0 0 0,0 0 0 0 0,0 1 0 0 0,1-1 0 0 0,-1 1 0 0 0,2-1 0 0 0,-1 1 0 0 0,0 0 1 0 0,1 0-1 0 0,0 1 0 0 0,0-1 0 0 0,1 1 0 0 0,-1 0 0 0 0,1 0 0 0 0,0 0 0 0 0,0 1 0 0 0,0-1 0 0 0,0 1 0 0 0,0 1 0 0 0,1-1 0 0 0,1 0 175 0 0,1-2-450 0 0,53-29-5138 0 0,-44 25 1863 0 0,9-7-7261 0 0</inkml:trace>
  <inkml:trace contextRef="#ctx0" brushRef="#br0" timeOffset="315.194">1575 770 15083 0 0,'0'0'1389'0'0,"0"0"-624"0"0,0 0-224 0 0,0 0 201 0 0,0 0 235 0 0,0 0 65 0 0,0 0-171 0 0,0 0-279 0 0,0 0-239 0 0,0 0-121 0 0,0 0-58 0 0,0 0-31 0 0,-7 26-29 0 0,-21 81-22 0 0,26-103-83 0 0,0 0-1 0 0,1 0 0 0 0,0 0 1 0 0,0 1-1 0 0,0-1 1 0 0,1 0-1 0 0,-1 1 0 0 0,1-1 1 0 0,0 0-1 0 0,0 1 1 0 0,1-1-1 0 0,-1 0 0 0 0,1 0 1 0 0,0 1-1 0 0,0-1 0 0 0,0 0 1 0 0,1 0-1 0 0,-1 0 1 0 0,1 0-1 0 0,0 0 0 0 0,0 0 1 0 0,1-1-1 0 0,-1 1 1 0 0,1-1-1 0 0,0 1 0 0 0,-1-1 1 0 0,1 0-1 0 0,1 0 1 0 0,-1 0-1 0 0,0-1 0 0 0,2 1-8 0 0,1 1 89 0 0,1-1 0 0 0,-1 0 0 0 0,1 0 0 0 0,0 0-1 0 0,0-1 1 0 0,0 0 0 0 0,0-1 0 0 0,1 0 0 0 0,-1 0-1 0 0,0 0 1 0 0,0-1 0 0 0,1 0 0 0 0,-1 0 0 0 0,0-1-1 0 0,1 0 1 0 0,-1 0 0 0 0,0-1 0 0 0,0 0 0 0 0,0 0-1 0 0,0 0 1 0 0,0-1 0 0 0,-1 0 0 0 0,1-1 0 0 0,-1 0-1 0 0,0 0 1 0 0,0 0 0 0 0,0 0 0 0 0,0-1 0 0 0,4-5-89 0 0,0 3 86 0 0,0-1 0 0 0,-1-1 0 0 0,0 1 0 0 0,0-2 0 0 0,-1 1 0 0 0,0-1 0 0 0,-1 0 0 0 0,0-1 1 0 0,0 1-1 0 0,-1-1 0 0 0,-1-1 0 0 0,0 1 0 0 0,0-1 0 0 0,-1 0 0 0 0,-1 0 0 0 0,0 0 0 0 0,-1-1 1 0 0,0 1-1 0 0,-1 0 0 0 0,0-1 0 0 0,-1-5-86 0 0,-1 14 6 0 0,0 1 1 0 0,0-1-1 0 0,0 0 1 0 0,0 0-1 0 0,-1 1 0 0 0,0-1 1 0 0,0 1-1 0 0,0-1 1 0 0,0 1-1 0 0,0 0 1 0 0,-1 0-1 0 0,0 0 0 0 0,1 0 1 0 0,-1 0-1 0 0,0 0 1 0 0,0 1-1 0 0,-1 0 1 0 0,1-1-1 0 0,0 1 0 0 0,-1 0 1 0 0,1 1-1 0 0,-1-1 1 0 0,0 1-1 0 0,0-1 1 0 0,1 1-1 0 0,-1 0 0 0 0,0 1 1 0 0,0-1-1 0 0,-2 0-6 0 0,-5-1-56 0 0,-1 1 0 0 0,0 0 0 0 0,0 1 0 0 0,1 0 0 0 0,-1 0 0 0 0,0 2-1 0 0,0-1 1 0 0,1 1 0 0 0,-6 2 56 0 0,-54 32-1206 0 0,30-3-5129 0 0,29-18-5669 0 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0:36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4113 1377 15067 0 0,'0'0'1843'0'0,"0"0"-927"0"0,0 0-475 0 0,0 0 112 0 0,0 0 327 0 0,0 0 228 0 0,0 0 22 0 0,0 0-172 0 0,0 0-209 0 0,0 0-145 0 0,0 0-77 0 0,0 0-36 0 0,0 0-21 0 0,27 8-27 0 0,82 25-48 0 0,-14-21 471 0 0,162-6-546 0 0,-260-9-11168 0 0,1 3-1248 0 0</inkml:trace>
  <inkml:trace contextRef="#ctx0" brushRef="#br0" timeOffset="248.008">4163 1720 17748 0 0,'0'0'1376'0'0,"0"0"-329"0"0,0 0 16 0 0,0 0 77 0 0,0 0-2 0 0,0 0-117 0 0,0 0-183 0 0,0 0-195 0 0,34 9-149 0 0,110 28-108 0 0,-43-28 95 0 0,-62-8-967 0 0,52-2 1249 0 0,-62-4-3766 0 0,-4-5-3387 0 0,-18 7-5996 0 0</inkml:trace>
  <inkml:trace contextRef="#ctx0" brushRef="#br0" timeOffset="1079.025">5244 1521 2737 0 0,'0'0'1837'0'0,"0"0"-518"0"0,0 0-178 0 0,0 0 229 0 0,0 0 211 0 0,0 0 86 0 0,0 0-56 0 0,0 0-207 0 0,0 0-168 0 0,0 0-151 0 0,0 0-109 0 0,-21 3-92 0 0,-62 9-70 0 0,52-1 3030 0 0,52-5-1170 0 0,-17-5-3036 0 0,28 5 872 0 0,1-2 0 0 0,-1-1 0 0 0,1-2 0 0 0,0-1 0 0 0,5-2-510 0 0,25 1 269 0 0,101-10-511 0 0,-135 9-845 0 0,-11-3-5106 0 0,-13 5-5936 0 0</inkml:trace>
  <inkml:trace contextRef="#ctx0" brushRef="#br0" timeOffset="-5067.961">1105 1440 7098 0 0,'0'0'1049'0'0,"0"0"-171"0"0,0 0 64 0 0,0 0 279 0 0,0 0 255 0 0,0 0 39 0 0,0 0-172 0 0,0 0-265 0 0,0 0-222 0 0,0 0-168 0 0,0 0-121 0 0,-19-20-86 0 0,-61-59-66 0 0,36 55 131 0 0,36 25-439 0 0,-4 2-64 0 0,0 0 0 0 0,0 1 0 0 0,1 0 0 0 0,-1 1 0 0 0,1 0 0 0 0,0 0 0 0 0,0 1 0 0 0,1 1 0 0 0,0 0 0 0 0,0 0 0 0 0,1 1 0 0 0,0 0 0 0 0,0 1 0 0 0,1 0 0 0 0,0 1 0 0 0,0-1 0 0 0,1 1 0 0 0,0 1 0 0 0,1-1 0 0 0,0 1 0 0 0,1 0 0 0 0,0 1 0 0 0,-2 9-43 0 0,4-14 9 0 0,0-1 0 0 0,0 1 1 0 0,1 0-1 0 0,0 0 1 0 0,0 0-1 0 0,0 0 0 0 0,1 0 1 0 0,0 1-1 0 0,1-1 1 0 0,0 0-1 0 0,0 1 0 0 0,0-1 1 0 0,1 0-1 0 0,0 0 1 0 0,1 1-1 0 0,-1-1 1 0 0,1 0-1 0 0,1 0 0 0 0,-1 0 1 0 0,1-1-1 0 0,1 1 1 0 0,-1-1-1 0 0,1 0 0 0 0,0 1 1 0 0,0-2-1 0 0,1 1 1 0 0,0 0-1 0 0,0-1 0 0 0,0 0 1 0 0,1 0-1 0 0,-1-1 1 0 0,1 1-1 0 0,0-1 1 0 0,0 0-1 0 0,5 1-9 0 0,-2-2 81 0 0,-1-1 0 0 0,1 0 1 0 0,0-1-1 0 0,-1 0 0 0 0,1 0 0 0 0,0-1 1 0 0,0 0-1 0 0,0-1 0 0 0,0 0 0 0 0,0 0 0 0 0,-1-1 1 0 0,1 0-1 0 0,0 0 0 0 0,-1-1 0 0 0,0 0 1 0 0,0-1-1 0 0,0 1 0 0 0,0-2 0 0 0,0 1 1 0 0,-1-1-1 0 0,0 0 0 0 0,5-5-81 0 0,12-10 205 0 0,-2 0 0 0 0,0-2 0 0 0,-2 0 1 0 0,0-2-1 0 0,-1 0 0 0 0,-2-2-205 0 0,13-15 103 0 0,-2-2 1 0 0,-2-2-1 0 0,-2 0 1 0 0,-2-1-1 0 0,-2-1 1 0 0,-3-1-1 0 0,-1-1 1 0 0,-2-1-1 0 0,-3 0 1 0 0,-2 0-1 0 0,-2-1 1 0 0,-2-2-104 0 0,-2 17-22 0 0,-1-1 0 0 0,-2 0 1 0 0,-2 0-1 0 0,-2 0 0 0 0,0 1 0 0 0,-3-1 1 0 0,-1 1-1 0 0,-9-22 22 0 0,-37-10-102 0 0,53 67 92 0 0,-1 0 0 0 0,0 0-1 0 0,0 0 1 0 0,0 0-1 0 0,1 0 1 0 0,-1 0 0 0 0,0 0-1 0 0,0 1 1 0 0,-1-1-1 0 0,1 1 1 0 0,0-1 0 0 0,0 1-1 0 0,0 0 1 0 0,0 0 0 0 0,0 0-1 0 0,0 0 1 0 0,0 0-1 0 0,0 1 1 0 0,-1-1 0 0 0,1 1-1 0 0,0-1 1 0 0,0 1 0 0 0,0 0-1 0 0,0-1 1 0 0,1 1-1 0 0,-1 0 1 0 0,0 0 0 0 0,0 1-1 0 0,0-1 1 0 0,1 0-1 0 0,-1 1 1 0 0,1-1 0 0 0,-1 1-1 0 0,1-1 1 0 0,-1 1 0 0 0,1-1-1 0 0,0 1 1 0 0,0 0-1 0 0,0 0 11 0 0,-14 25-18 0 0,2 0 0 0 0,2 1 0 0 0,0 1 0 0 0,2 0-1 0 0,1 0 1 0 0,1 0 0 0 0,1 1 0 0 0,2 0 0 0 0,1 0 0 0 0,2 1-1 0 0,1 9 19 0 0,-3-13 10 0 0,2 0 0 0 0,1-1 0 0 0,1 1 0 0 0,1 0 0 0 0,2-1-1 0 0,0 1 1 0 0,2-1 0 0 0,1 0 0 0 0,1-1 0 0 0,1 0 0 0 0,1 0 0 0 0,1-1-1 0 0,11 17-9 0 0,-6-19 39 0 0,0 0-1 0 0,1-1 1 0 0,1-1-1 0 0,1-1 1 0 0,1 0 0 0 0,1-1-1 0 0,0-2 1 0 0,1 0-1 0 0,19 10-38 0 0,32-7 221 0 0,-70-22-263 0 0,1 1-1 0 0,-1 0 0 0 0,0-1 0 0 0,0 0 0 0 0,0 0 0 0 0,0 0 0 0 0,-1 0 0 0 0,1-1 0 0 0,-1 1 0 0 0,0 0 0 0 0,0-1 0 0 0,0 0 0 0 0,-1 0 0 0 0,1 1 0 0 0,-1-1 0 0 0,0 0 0 0 0,1-3 43 0 0,-1 4-136 0 0,9-25-1701 0 0,-1 1-6118 0 0,-5 22-3615 0 0</inkml:trace>
  <inkml:trace contextRef="#ctx0" brushRef="#br0" timeOffset="-4083.509">654 1775 0 0 0,'0'0'924'0'0,"0"0"553"0"0,0 0 242 0 0,0 0 77 0 0,0 0-37 0 0,0 0-159 0 0,0 0-193 0 0,0 0-234 0 0,0 0-267 0 0,0 0-280 0 0,0 0-213 0 0,-3 2-33 0 0,2-2-337 0 0,1 1-1 0 0,-1-1 0 0 0,0 0 0 0 0,1 1 0 0 0,-1-1 0 0 0,1 1 1 0 0,-1 0-1 0 0,1-1 0 0 0,-1 1 0 0 0,1-1 0 0 0,-1 1 0 0 0,1 0 1 0 0,0-1-1 0 0,-1 1 0 0 0,1 0 0 0 0,0-1 0 0 0,0 1 0 0 0,-1 0 1 0 0,1 0-1 0 0,0-1 0 0 0,0 1 0 0 0,0 0 0 0 0,0 0 0 0 0,0-1 1 0 0,0 1-1 0 0,0 0 0 0 0,0 0 0 0 0,0-1 0 0 0,0 1 0 0 0,0 0 0 0 0,1-1 1 0 0,-1 1-1 0 0,0 0 0 0 0,0 0 0 0 0,1-1 0 0 0,-1 1 0 0 0,1 0 1 0 0,-1-1-1 0 0,0 1 0 0 0,1-1 0 0 0,-1 1 0 0 0,1-1 0 0 0,0 1 1 0 0,-1-1-1 0 0,1 1 0 0 0,-1-1 0 0 0,1 1 0 0 0,0-1 0 0 0,-1 1 1 0 0,1-1-1 0 0,0 0 0 0 0,-1 0 0 0 0,1 1 0 0 0,0-1 0 0 0,0 0 1 0 0,-1 0-1 0 0,1 0 0 0 0,0 0 0 0 0,0 0 0 0 0,-1 0 0 0 0,1 0 1 0 0,0 0-1 0 0,0 0 0 0 0,-1 0 0 0 0,1 0 0 0 0,0 0 0 0 0,-1 0 1 0 0,2-1-43 0 0,24 10 655 0 0,1-2 0 0 0,1-1 0 0 0,-1-1 0 0 0,1-1 0 0 0,0-1 0 0 0,0-2 0 0 0,0-1 0 0 0,0-1 0 0 0,22-4-655 0 0,-42 4 94 0 0,202-20 916 0 0,-1-9 0 0 0,20-13-1010 0 0,99-49-708 0 0,-293 74-2687 0 0,-34 17-1166 0 0,-1-2 106 0 0,-1 3 3534 0 0,1 0-10096 0 0</inkml:trace>
  <inkml:trace contextRef="#ctx0" brushRef="#br0" timeOffset="-3494.299">1037 2114 3057 0 0,'0'0'2536'0'0,"0"0"-963"0"0,0 0-244 0 0,0 0 78 0 0,0 0 117 0 0,0 0-33 0 0,0 0-161 0 0,0 0-216 0 0,0 0-229 0 0,0 0-167 0 0,0 0-197 0 0,0 0-116 0 0,-27 14-95 0 0,-85 48-67 0 0,58-13 145 0 0,49-40-350 0 0,0 0 0 0 0,1 0 1 0 0,0 1-1 0 0,1-1 0 0 0,0 1 1 0 0,0 0-1 0 0,1 0 0 0 0,0 0 1 0 0,1 1-1 0 0,0-1 0 0 0,0 0 1 0 0,1 0-1 0 0,1 1 0 0 0,0-1 0 0 0,1 4-38 0 0,-2-9 62 0 0,2 0 0 0 0,-1 0 0 0 0,0 0 0 0 0,1 0-1 0 0,0 0 1 0 0,0-1 0 0 0,1 1 0 0 0,-1-1-1 0 0,1 1 1 0 0,0-1 0 0 0,0 0 0 0 0,0 0 0 0 0,1 0-1 0 0,-1-1 1 0 0,1 1 0 0 0,0-1 0 0 0,0 0-1 0 0,0 0 1 0 0,1 0 0 0 0,-1 0 0 0 0,1-1 0 0 0,-1 0-1 0 0,1 0 1 0 0,0 0 0 0 0,0 0 0 0 0,0-1-1 0 0,0 0 1 0 0,0 0 0 0 0,0 0 0 0 0,2-1-62 0 0,4 2 194 0 0,-1-1 0 0 0,1-1 1 0 0,-1 0-1 0 0,0 0 0 0 0,1-1 0 0 0,-1-1 1 0 0,0 0-1 0 0,1 0 0 0 0,-1-1 0 0 0,0 0 1 0 0,0 0-1 0 0,-1-1 0 0 0,1-1 0 0 0,6-4-194 0 0,5-6 92 0 0,-1-1 0 0 0,-1 0-1 0 0,-1-2 1 0 0,0 0 0 0 0,-1-1-1 0 0,-1-1 1 0 0,-1 0 0 0 0,-1-2-1 0 0,-1 1 1 0 0,0-2 0 0 0,-2 1-1 0 0,0-2 1 0 0,-2 1 0 0 0,-1-1-1 0 0,-1-1 1 0 0,0 0 0 0 0,-2 0-1 0 0,-1 0 1 0 0,-2 0 0 0 0,0 0-1 0 0,-1-1 1 0 0,-2-8-92 0 0,0 23-39 0 0,-1-1 0 0 0,0 1 0 0 0,-1 0 0 0 0,0 0 0 0 0,0 0 0 0 0,-2 0 0 0 0,1 1 0 0 0,-1 0 0 0 0,-1 0 0 0 0,-1-3 39 0 0,5 9-38 0 0,0 1 1 0 0,0-1-1 0 0,-1 1 0 0 0,1-1 0 0 0,-1 1 0 0 0,0 0 1 0 0,0 0-1 0 0,0 1 0 0 0,0-1 0 0 0,0 0 0 0 0,-1 1 1 0 0,1 0-1 0 0,-1 0 0 0 0,1 0 0 0 0,-1 0 1 0 0,0 1-1 0 0,0-1 0 0 0,0 1 0 0 0,0 0 0 0 0,0 0 1 0 0,0 0-1 0 0,0 1 0 0 0,0-1 0 0 0,0 1 0 0 0,0 0 1 0 0,-1 0-1 0 0,1 1 0 0 0,0-1 0 0 0,-3 2 38 0 0,1 2-42 0 0,0 1-1 0 0,0 0 0 0 0,1 0 1 0 0,0 1-1 0 0,0 0 1 0 0,1 0-1 0 0,-1 0 0 0 0,1 0 1 0 0,0 0-1 0 0,1 1 1 0 0,0 0-1 0 0,0 0 0 0 0,0 0 1 0 0,1 0-1 0 0,0 0 1 0 0,0 0-1 0 0,1 1 0 0 0,0 4 43 0 0,-3 2-3 0 0,2 1 0 0 0,0-1 0 0 0,0 1-1 0 0,2 0 1 0 0,0 0 0 0 0,0-1-1 0 0,1 1 1 0 0,1 0 0 0 0,1-1 0 0 0,0 1-1 0 0,0-1 1 0 0,2 0 0 0 0,0 0 0 0 0,0-1-1 0 0,2 1 1 0 0,-1-1 0 0 0,2 0-1 0 0,-1-1 1 0 0,2 0 0 0 0,0 0 0 0 0,0-1-1 0 0,1 0 1 0 0,0 0 0 0 0,8 5 3 0 0,131 91-51 0 0,-119-98-1386 0 0,-11-14-7699 0 0,-14 1-1864 0 0</inkml:trace>
  <inkml:trace contextRef="#ctx0" brushRef="#br0" timeOffset="-3206.946">1818 1882 11242 0 0,'0'0'3844'0'0,"0"0"-2274"0"0,0 0-957 0 0,0 0 10 0 0,0 0 245 0 0,0 0 187 0 0,0 0-15 0 0,0 0-161 0 0,-11 31-212 0 0,-36 100-171 0 0,-38 130 580 0 0,78-243-1102 0 0,1 1 0 0 0,1 0 0 0 0,1 0 0 0 0,0 1 0 0 0,2 0 1 0 0,0-1-1 0 0,2 1 0 0 0,0 0 0 0 0,1 1 26 0 0,-1-18-3 0 0,1 0 1 0 0,0 0 0 0 0,1 0-1 0 0,-1 0 1 0 0,0 0 0 0 0,1-1-1 0 0,0 1 1 0 0,-1 0 0 0 0,1-1-1 0 0,0 1 1 0 0,0-1 0 0 0,1 0 0 0 0,-1 1-1 0 0,0-1 1 0 0,1 0 0 0 0,-1 0-1 0 0,1-1 1 0 0,0 1 0 0 0,0-1-1 0 0,-1 1 1 0 0,1-1 0 0 0,0 0-1 0 0,0 0 1 0 0,0 0 0 0 0,1 0-1 0 0,-1-1 1 0 0,0 1 0 0 0,0-1-1 0 0,0 0 1 0 0,1 0 2 0 0,95-11 501 0 0,-88 7-449 0 0,0 0 1 0 0,-1 0 0 0 0,0-1 0 0 0,0 0 0 0 0,-1-1-1 0 0,1 0 1 0 0,-1 0 0 0 0,0-1 0 0 0,-1 0 0 0 0,5-6-53 0 0,-12 12-56 0 0,-1 0 0 0 0,1 0 1 0 0,-1-1-1 0 0,1 1 0 0 0,-1 0 0 0 0,0 0 1 0 0,0-1-1 0 0,1 1 0 0 0,-1 0 1 0 0,0-1-1 0 0,0 1 0 0 0,0 0 1 0 0,-1 0-1 0 0,1-1 0 0 0,0 1 0 0 0,0 0 1 0 0,-1 0-1 0 0,1-1 0 0 0,-1 1 1 0 0,1 0-1 0 0,-1 0 0 0 0,1 0 1 0 0,-1-1-1 0 0,0 1 0 0 0,1 0 0 0 0,-1 0 1 0 0,0 0-1 0 0,0 0 0 0 0,0 1 1 0 0,0-1-1 0 0,0-1 56 0 0,-10-8-3869 0 0,1 3-4166 0 0,3 3-3033 0 0</inkml:trace>
  <inkml:trace contextRef="#ctx0" brushRef="#br0" timeOffset="-2952.489">1446 2195 6553 0 0,'0'0'3865'0'0,"0"0"-2472"0"0,0 0 31 0 0,0 0 240 0 0,0 0-39 0 0,0 0-145 0 0,0 0-208 0 0,0 0-288 0 0,191 0-224 0 0,-154-4-223 0 0,2-3-209 0 0,1 3-152 0 0,-3-3-152 0 0,2-1-200 0 0,-6 5-344 0 0,-4-1-577 0 0,-5-3-1519 0 0,-9 7-7634 0 0</inkml:trace>
  <inkml:trace contextRef="#ctx0" brushRef="#br0" timeOffset="-2353.42">2490 1665 5265 0 0,'0'0'1719'0'0,"0"0"-1"0"0,0 0 158 0 0,0 0 135 0 0,0 0 10 0 0,0 0-145 0 0,0 0-255 0 0,0 0-287 0 0,0 0-251 0 0,0 0-193 0 0,34-4-145 0 0,110-10-122 0 0,-72-11 171 0 0,-61 16-605 0 0,0 3-97 0 0,-1-1 0 0 0,0 0 0 0 0,0-1-1 0 0,-1 0 1 0 0,0-1 0 0 0,-1 0 0 0 0,0 0 0 0 0,0-1 0 0 0,-1 1-1 0 0,0-2 1 0 0,-1 1 0 0 0,0-1 0 0 0,-1 0 0 0 0,0 0 0 0 0,0-1-1 0 0,-1 1 1 0 0,-1-1 0 0 0,0 0 0 0 0,-1 0 0 0 0,0 0-1 0 0,0-7-91 0 0,-1 14-5 0 0,-1 0-1 0 0,0 1 0 0 0,1-1 0 0 0,-2 0 0 0 0,1 0 0 0 0,-1 0 0 0 0,1 0 1 0 0,-1 1-1 0 0,-1-1 0 0 0,1 0 0 0 0,-1 1 0 0 0,1-1 0 0 0,-2 1 0 0 0,1-1 0 0 0,0 1 1 0 0,-1 0-1 0 0,1 0 0 0 0,-1 0 0 0 0,0 0 0 0 0,-1 0 0 0 0,1 1 0 0 0,-1 0 1 0 0,1-1-1 0 0,-1 1 0 0 0,0 1 0 0 0,0-1 0 0 0,-1 0 0 0 0,1 1 0 0 0,0 0 0 0 0,-3-1 6 0 0,-7 0-36 0 0,0 1-1 0 0,-1 0 0 0 0,0 1 0 0 0,1 0 0 0 0,-1 1 0 0 0,0 1 1 0 0,0 0-1 0 0,1 1 0 0 0,-1 1 0 0 0,1 0 0 0 0,0 1 0 0 0,0 1 1 0 0,0 0-1 0 0,0 1 0 0 0,1 0 0 0 0,0 1 0 0 0,0 0 0 0 0,1 1 1 0 0,0 1-1 0 0,0 0 0 0 0,0 1 37 0 0,-20 12-8 0 0,1 1 0 0 0,2 1-1 0 0,0 2 1 0 0,1 0 0 0 0,2 2 0 0 0,1 2 0 0 0,1 0 0 0 0,1 1-1 0 0,2 1 1 0 0,2 1 0 0 0,0 1 0 0 0,3 1 0 0 0,0 0 0 0 0,3 1-1 0 0,1 0 1 0 0,-2 13 8 0 0,12-41 9 0 0,0 1 0 0 0,0 0 0 0 0,0 0 0 0 0,1 0 0 0 0,1 0 0 0 0,0 0 0 0 0,0 1 0 0 0,0-1 0 0 0,1 0 0 0 0,1 0 0 0 0,0 0 0 0 0,0-1 0 0 0,0 1 0 0 0,1 0 0 0 0,0-1 0 0 0,1 1 0 0 0,0-1 0 0 0,1 0 0 0 0,-1-1 0 0 0,1 1 0 0 0,1-1 0 0 0,4 6-9 0 0,1-4 81 0 0,1 1 0 0 0,1-1 0 0 0,-1-1 1 0 0,1-1-1 0 0,1 1 0 0 0,-1-2 0 0 0,1 0 0 0 0,0-1 1 0 0,1 0-1 0 0,-1-1 0 0 0,1-1 0 0 0,0 0 0 0 0,0-1 1 0 0,0 0-1 0 0,0-2 0 0 0,2 0-81 0 0,10 0 184 0 0,0-1 1 0 0,0-2-1 0 0,0-1 0 0 0,0-1 1 0 0,-1-1-1 0 0,0-1 0 0 0,0-2 1 0 0,15-7-185 0 0,1-1 79 0 0,0-3 1 0 0,-2-1-1 0 0,0-2 1 0 0,-2-1-1 0 0,-1-3 1 0 0,5-5-80 0 0,19-43-780 0 0,-55 56-2842 0 0,-4-2-3474 0 0,-2 18-5195 0 0</inkml:trace>
  <inkml:trace contextRef="#ctx0" brushRef="#br0" timeOffset="-1975.449">3390 1734 11082 0 0,'0'0'3923'0'0,"0"0"-2056"0"0,0 0-682 0 0,0 0-54 0 0,0 0-32 0 0,0 0-172 0 0,0 0-294 0 0,0 0-266 0 0,0 0-182 0 0,0 0-86 0 0,0 0-28 0 0,0 0-26 0 0,-25 27-30 0 0,-77 83-10 0 0,64-42-30 0 0,36-55 11 0 0,-1-6 7 0 0,1 1 0 0 0,0-1 0 0 0,0 1 0 0 0,1-1 0 0 0,0 1 0 0 0,0 0 0 0 0,1 0 0 0 0,0 0 0 0 0,0-1 0 0 0,1 1 0 0 0,0 0 0 0 0,0 0 0 0 0,1-1 0 0 0,0 1 0 0 0,1-1 0 0 0,-1 0 0 0 0,1 1 0 0 0,1-1 0 0 0,-1 0 0 0 0,1-1 0 0 0,0 1 0 0 0,1-1 0 0 0,0 1 0 0 0,0-1 0 0 0,0-1-1 0 0,0 1 1 0 0,1-1 0 0 0,0 0 0 0 0,0 0 0 0 0,1-1 0 0 0,-1 1 0 0 0,1-2 0 0 0,0 1 0 0 0,0-1 0 0 0,0 0 0 0 0,5 1 7 0 0,0-2 205 0 0,-1-1-1 0 0,0 0 0 0 0,1 0 1 0 0,-1-2-1 0 0,1 1 1 0 0,-1-1-1 0 0,1-1 1 0 0,-1 0-1 0 0,0-1 1 0 0,0 0-1 0 0,0-1 1 0 0,0 0-1 0 0,0-1 1 0 0,-1 0-1 0 0,0 0 0 0 0,5-5-204 0 0,-4 4 114 0 0,-1 0-1 0 0,0-1 1 0 0,0-1-1 0 0,-1 0 1 0 0,0 0-1 0 0,0-1 0 0 0,-1 0 1 0 0,0 0-1 0 0,-1-1 1 0 0,0 0-1 0 0,-1-1 0 0 0,0 1 1 0 0,0-1-1 0 0,-1 0 1 0 0,-1-1-1 0 0,1 1 0 0 0,-2-1 1 0 0,0 0-1 0 0,0 0 1 0 0,-1 0-1 0 0,-1 0 1 0 0,0 0-1 0 0,0 0 0 0 0,-2 0 1 0 0,0-8-114 0 0,0 15-28 0 0,-1 0 0 0 0,0 0 1 0 0,0 0-1 0 0,0 0 0 0 0,-1 0 0 0 0,1 0 1 0 0,-1 1-1 0 0,0-1 0 0 0,-1 1 0 0 0,1 0 1 0 0,-1 0-1 0 0,0 0 0 0 0,0 0 0 0 0,0 1 1 0 0,0-1-1 0 0,-1 1 0 0 0,1 0 0 0 0,-1 1 1 0 0,0-1-1 0 0,0 1 0 0 0,0 0 0 0 0,0 0 1 0 0,0 0-1 0 0,0 1 0 0 0,-1 0 28 0 0,-85-10-3254 0 0,68 15-1344 0 0,7 2-7327 0 0</inkml:trace>
  <inkml:trace contextRef="#ctx0" brushRef="#br0" timeOffset="-1690.227">3232 2007 13763 0 0,'0'0'2814'0'0,"0"0"-846"0"0,0 0-358 0 0,0 0-136 0 0,0 0-182 0 0,0 0-219 0 0,0 0-243 0 0,32-16-225 0 0,97-48-179 0 0,-72 45 57 0 0,-53 19-473 0 0,-1 1 1 0 0,1-1-1 0 0,-1 1 1 0 0,1 0 0 0 0,-1 1-1 0 0,0-1 1 0 0,0 1-1 0 0,1-1 1 0 0,-1 1 0 0 0,0 0-1 0 0,-1 0 1 0 0,1 0-1 0 0,0 0 1 0 0,0 1 0 0 0,-1-1-1 0 0,0 1 1 0 0,1 0-1 0 0,-1-1 1 0 0,0 1 0 0 0,0 0-1 0 0,0 0 1 0 0,-1 0-1 0 0,1 1 1 0 0,-1-1 0 0 0,1 3-11 0 0,7 10 13 0 0,-7-14-8 0 0,1 1 0 0 0,0-1 0 0 0,-1 1 0 0 0,1-1 0 0 0,0 0 0 0 0,0 0 0 0 0,0 0 0 0 0,1 0-1 0 0,-1-1 1 0 0,0 1 0 0 0,1-1 0 0 0,-1 0 0 0 0,0 0 0 0 0,1 0 0 0 0,0 0 0 0 0,-1-1 0 0 0,1 1 0 0 0,-1-1-1 0 0,1 0 1 0 0,0 0 0 0 0,-1 0 0 0 0,1-1 0 0 0,0 1 0 0 0,1-2-5 0 0,12 2 13 0 0,-10-1-108 0 0,0-1 0 0 0,-1 0 0 0 0,1 0 0 0 0,-1 0 0 0 0,1-1 0 0 0,-1 0 0 0 0,0 0 0 0 0,0-1 0 0 0,0 0 0 0 0,-1 0 0 0 0,1 0 0 0 0,-1 0 0 0 0,0-1 0 0 0,4-4 95 0 0,3-2-1733 0 0,-6 0-3813 0 0,-5 8 2609 0 0,0-1-8839 0 0</inkml:trace>
  <inkml:trace contextRef="#ctx0" brushRef="#br0" timeOffset="-468.009">2366 1064 5425 0 0,'0'0'3055'0'0,"0"0"-1145"0"0,0 0-324 0 0,0 0 142 0 0,0 0 77 0 0,0 0-106 0 0,0 0-322 0 0,0 0-367 0 0,0 0-250 0 0,0 0-112 0 0,0 0-21 0 0,0 0 1 0 0,0 0-12 0 0,6 11 1542 0 0,44-37 137 0 0,-35 15-2137 0 0,-1 0 0 0 0,0-1 0 0 0,-1-1 1 0 0,-1 0-1 0 0,0-1 0 0 0,0 0 0 0 0,-1-1 0 0 0,0-2-158 0 0,31-38 167 0 0,73-86 132 0 0,-101 129-275 0 0,-14 13-37 0 0,0-1 8 0 0,0 0 30 0 0,0 0-10 0 0,0 0-1 0 0,0 0 1 0 0,0 0-6 0 0,0 0-1 0 0,0 9 32 0 0,1 7 130 0 0,47 114 234 0 0,-19-52-285 0 0,-25-62-81 0 0,1-1 0 0 0,0 0 0 0 0,1 0 1 0 0,1-1-1 0 0,0 0 0 0 0,1 0 0 0 0,0-1 0 0 0,1 1 0 0 0,10 10-38 0 0,-9-19 156 0 0,-15-3-1574 0 0,4-2 421 0 0,1 7-3487 0 0,0-3-1169 0 0,0 0-6680 0 0</inkml:trace>
  <inkml:trace contextRef="#ctx0" brushRef="#br0" timeOffset="3583.99">6750 626 10362 0 0,'0'0'3244'0'0,"0"0"-1093"0"0,0 0-472 0 0,0 0-158 0 0,0 0-108 0 0,0 0-174 0 0,0 0-289 0 0,0 0-296 0 0,0 0-205 0 0,0 0-131 0 0,0 0-71 0 0,0 0-51 0 0,0 0-8 0 0,-20 6-18 0 0,-61 20-34 0 0,52-3 95 0 0,30-19-246 0 0,-1-4 6 0 0,0 0 33 0 0,76-32 1688 0 0,-75 31-777 0 0,-1 1-929 0 0,0 0-34 0 0,0 0-48 0 0,0 0-48 0 0,0 0-78 0 0,0 0-45 0 0,0 0-109 0 0,0 0-186 0 0,17-1-3302 0 0,-7-2-1481 0 0,-4 0-6443 0 0</inkml:trace>
  <inkml:trace contextRef="#ctx0" brushRef="#br0" timeOffset="5147.025">7554 659 0 0 0,'0'0'4237'0'0,"0"0"-2323"0"0,0 0-575 0 0,0 0 88 0 0,0 0 120 0 0,0 0-10 0 0,0 0-163 0 0,0 0-313 0 0,0 0-268 0 0,0 0-140 0 0,0 0-17 0 0,0 0 60 0 0,0 0 97 0 0,-3 3 89 0 0,-5 9 764 0 0,24-18 535 0 0,29-17 32 0 0,-12 0-1847 0 0,0 0-1 0 0,-1-3 0 0 0,-2 0 0 0 0,-1-2 1 0 0,-1-1-1 0 0,-1-1 0 0 0,-2-2 1 0 0,-1 0-1 0 0,-1-2 0 0 0,16-33-365 0 0,-24 31 295 0 0,-11 65-365 0 0,3-2 79 0 0,0-1-1 0 0,2 0 1 0 0,0 0-1 0 0,2-1 1 0 0,1 0-1 0 0,1-1-8 0 0,94 146 135 0 0,-91-159-945 0 0,-11-14-2118 0 0,-2-5-3280 0 0,-3 1-6270 0 0</inkml:trace>
  <inkml:trace contextRef="#ctx0" brushRef="#br0" timeOffset="2810.002">6488 1237 8418 0 0,'0'0'1780'0'0,"0"0"-477"0"0,0 0-276 0 0,0 0 31 0 0,0 0 114 0 0,0 0 35 0 0,0 0-158 0 0,0 0-249 0 0,0 0-233 0 0,-31 22-207 0 0,-98 69-110 0 0,71-29 13 0 0,52-48-206 0 0,-9 15-17 0 0,2 0 0 0 0,2 1 1 0 0,1 1-1 0 0,1 0 0 0 0,1 0 0 0 0,2 1 1 0 0,1 0-1 0 0,2 0 0 0 0,0 0 1 0 0,3 15-41 0 0,0-39 28 0 0,1 0 0 0 0,0-1 1 0 0,0 1-1 0 0,1 0 1 0 0,-1-1-1 0 0,2 1 1 0 0,-1-1-1 0 0,1 0 1 0 0,0 0-1 0 0,1 0 0 0 0,-1 0 1 0 0,2-1-1 0 0,-1 1 1 0 0,0-1-1 0 0,1 0 1 0 0,1 0-1 0 0,-1-1 1 0 0,1 1-1 0 0,-1-1 1 0 0,1-1-1 0 0,1 1 0 0 0,-1-1 1 0 0,1 0-1 0 0,0 0 1 0 0,0-1-1 0 0,0 0 1 0 0,0 0-1 0 0,0-1 1 0 0,1 0-1 0 0,-1 0 1 0 0,1 0-1 0 0,-1-1 0 0 0,6 0-28 0 0,25-2 446 0 0,0-1 0 0 0,-1-2-1 0 0,1-1 1 0 0,-1-3 0 0 0,0 0-1 0 0,0-3 1 0 0,-1-1 0 0 0,-1-1-1 0 0,0-2 1 0 0,-1-2 0 0 0,0-1-1 0 0,10-9-445 0 0,-8 9 261 0 0,-1-1 0 0 0,-1-3 0 0 0,0 0 0 0 0,-2-2 0 0 0,-1-2 0 0 0,-1 0 0 0 0,-1-3 0 0 0,-1 0 0 0 0,-2-1 0 0 0,-1-2 0 0 0,16-27-260 0 0,-35 49 6 0 0,0-1 0 0 0,-1 1 0 0 0,-1-1 0 0 0,0 0 1 0 0,0 0-1 0 0,-1-1 0 0 0,0 1 0 0 0,-1-1 0 0 0,-1 0 1 0 0,0 1-1 0 0,0-1 0 0 0,-1 0 0 0 0,0 0 1 0 0,-1 1-1 0 0,-1-1 0 0 0,0 0 0 0 0,0 1 0 0 0,-1-1 1 0 0,-1 1-1 0 0,0 0 0 0 0,0 0 0 0 0,-1 0 0 0 0,-1 1 1 0 0,0 0-1 0 0,0 0 0 0 0,-1 0 0 0 0,0 1 1 0 0,0 0-1 0 0,-1 0 0 0 0,-1 0 0 0 0,1 1 0 0 0,-1 1 1 0 0,-1 0-1 0 0,-8-6-7 0 0,3 5-61 0 0,0 1 1 0 0,-1 1-1 0 0,0 0 0 0 0,-1 1 1 0 0,1 0-1 0 0,-1 1 0 0 0,0 1 1 0 0,0 1-1 0 0,0 1 0 0 0,0 0 1 0 0,0 1-1 0 0,0 0 0 0 0,0 2 1 0 0,0 0-1 0 0,0 1 0 0 0,1 1 0 0 0,-1 0 1 0 0,1 1-1 0 0,-10 5 61 0 0,-1 1-612 0 0,1 1 1 0 0,0 1-1 0 0,0 1 0 0 0,2 2 1 0 0,0 0-1 0 0,0 2 0 0 0,2 0 0 0 0,0 2 1 0 0,1 0-1 0 0,2 1 0 0 0,-1 3 612 0 0,-9 12-6845 0 0,10-12-5265 0 0</inkml:trace>
  <inkml:trace contextRef="#ctx0" brushRef="#br0" timeOffset="3184.976">6365 1554 2345 0 0,'0'0'3336'0'0,"0"0"-691"0"0,0 0-141 0 0,0 0-67 0 0,0 0-222 0 0,0 0-445 0 0,0 0-511 0 0,0 0-447 0 0,0 0-296 0 0,0 0-136 0 0,0 0-19 0 0,0 0 27 0 0,9-18-17 0 0,32-58-49 0 0,-38 73-298 0 0,0 0 1 0 0,0 0-1 0 0,0 0 1 0 0,0 0-1 0 0,0 0 1 0 0,1 1-1 0 0,-1-1 1 0 0,1 1 0 0 0,0 0-1 0 0,0 0 1 0 0,-1 0-1 0 0,1 1 1 0 0,0-1-1 0 0,1 1 1 0 0,-1 0-1 0 0,0 0 1 0 0,1 0-25 0 0,11-3 84 0 0,9-5 148 0 0,0 2 1 0 0,1 0-1 0 0,0 1 1 0 0,0 1-1 0 0,0 2 0 0 0,1 1 1 0 0,-1 1-1 0 0,21 2-232 0 0,-37 1 74 0 0,0 1 0 0 0,0 0 0 0 0,0 1 0 0 0,0 0 0 0 0,0 0-1 0 0,-1 1 1 0 0,0 1 0 0 0,0-1 0 0 0,-1 2 0 0 0,1-1 0 0 0,-1 1 0 0 0,-1 0 0 0 0,1 1-1 0 0,-1-1 1 0 0,2 5-74 0 0,-1-2 129 0 0,1-1 1 0 0,0 0-1 0 0,1 0 0 0 0,0-1 0 0 0,0 0 0 0 0,1-1 0 0 0,0 0 0 0 0,0-1 0 0 0,0 0 0 0 0,4 0-129 0 0,6 0 203 0 0,1 0 0 0 0,0-2 0 0 0,0 0 0 0 0,0-2 0 0 0,1 0 0 0 0,-1-2-1 0 0,1 0 1 0 0,5-2-203 0 0,37-19 360 0 0,-91-9-6326 0 0,16 26-945 0 0,3 0-5438 0 0</inkml:trace>
  <inkml:trace contextRef="#ctx0" brushRef="#br0" timeOffset="4160.965">7578 1344 14819 0 0,'0'0'1725'0'0,"0"0"-385"0"0,0 0-157 0 0,0 0-31 0 0,0 0-68 0 0,0 0-178 0 0,0 0-282 0 0,0 0-267 0 0,0 0-219 0 0,0 0-125 0 0,0 0-18 0 0,0 0 15 0 0,0 0 28 0 0,-2 5 12 0 0,1-4-43 0 0,0 1 0 0 0,1 0 0 0 0,-1-1 0 0 0,1 1 0 0 0,0 0-1 0 0,0 0 1 0 0,-1 0 0 0 0,1 0 0 0 0,0-1 0 0 0,1 1 0 0 0,-1 0 0 0 0,0 0 0 0 0,0 0-1 0 0,1-1 1 0 0,-1 1 0 0 0,1 0 0 0 0,0 0 0 0 0,-1-1 0 0 0,1 1 0 0 0,0 0-1 0 0,0-1 1 0 0,0 1 0 0 0,0-1 0 0 0,0 0 0 0 0,1 1 0 0 0,-1-1 0 0 0,0 0-1 0 0,1 1 1 0 0,-1-1 0 0 0,0 0 0 0 0,1 0 0 0 0,0 0 0 0 0,-1 0 0 0 0,1-1-1 0 0,-1 1 1 0 0,1 0 0 0 0,0-1 0 0 0,0 1 0 0 0,-1-1 0 0 0,1 1 0 0 0,0-1-1 0 0,1 0-6 0 0,13 5 160 0 0,0 0 0 0 0,1-2 1 0 0,-1 0-1 0 0,1-1 0 0 0,0 0 0 0 0,0-1 0 0 0,0-2 0 0 0,-1 1 0 0 0,1-2 0 0 0,0 0 0 0 0,-1-1 0 0 0,1-1 0 0 0,-1 0 0 0 0,0-1 0 0 0,0-1 0 0 0,0 0 0 0 0,-1-1 0 0 0,0-1 0 0 0,12-8-160 0 0,-21 12 53 0 0,-1 1 0 0 0,1-1 1 0 0,0 0-1 0 0,-1 0 0 0 0,0-1 0 0 0,0 0 0 0 0,0 1 0 0 0,-1-2 0 0 0,0 1 1 0 0,0 0-1 0 0,0-1 0 0 0,0 0 0 0 0,-1 0 0 0 0,0 0 0 0 0,0 0 1 0 0,-1-1-1 0 0,1 1 0 0 0,-2-1 0 0 0,1 1 0 0 0,-1-1 0 0 0,0 0 1 0 0,0 0-1 0 0,0 1 0 0 0,-1-1 0 0 0,0 0 0 0 0,-1 0 0 0 0,0 0 1 0 0,0 1-1 0 0,-2-8-53 0 0,-2 8-6 0 0,0 0 0 0 0,0 0 1 0 0,-1 0-1 0 0,0 1 1 0 0,0 0-1 0 0,-1 0 0 0 0,0 0 1 0 0,1 1-1 0 0,-2 0 0 0 0,1 0 1 0 0,0 1-1 0 0,-1 0 1 0 0,1 0-1 0 0,-1 1 0 0 0,0 0 1 0 0,0 0-1 0 0,0 0 0 0 0,0 1 1 0 0,0 1-1 0 0,0 0 0 0 0,0 0 1 0 0,0 0-1 0 0,-1 1 1 0 0,1 0-1 0 0,0 0 0 0 0,1 1 1 0 0,-8 2 5 0 0,-14 7-75 0 0,1 1 0 0 0,0 1 1 0 0,1 2-1 0 0,0 0 0 0 0,2 2 1 0 0,-22 17 74 0 0,21-13-41 0 0,0 1 1 0 0,1 2 0 0 0,1 0 0 0 0,1 2 0 0 0,2 0 0 0 0,1 2 0 0 0,0 0-1 0 0,2 1 1 0 0,2 1 0 0 0,0 2 40 0 0,11-24 8 0 0,1 0 0 0 0,0 1 0 0 0,1-1 0 0 0,-1 1 0 0 0,2 0 0 0 0,-1 0 0 0 0,1 0 0 0 0,1 0 1 0 0,0 1-1 0 0,0-1 0 0 0,1 0 0 0 0,0 0 0 0 0,0 1 0 0 0,1-1 0 0 0,0 0 0 0 0,1 1 0 0 0,0-1 0 0 0,1 0 0 0 0,0-1 0 0 0,0 1 0 0 0,0 0 0 0 0,1-1 0 0 0,1 0 0 0 0,0 1 0 0 0,0-2 0 0 0,0 1 0 0 0,1-1 0 0 0,0 0 0 0 0,0 0 0 0 0,1 0 0 0 0,0-1 0 0 0,0 0 0 0 0,0 0 0 0 0,1-1 1 0 0,0 0-1 0 0,7 3-8 0 0,16 2 183 0 0,1-1 0 0 0,0-1 1 0 0,1-2-1 0 0,-1-1 1 0 0,1-2-1 0 0,0-1 1 0 0,0-1-1 0 0,0-2 1 0 0,8-2-184 0 0,-28 2-25 0 0,-1 0 0 0 0,0-1 0 0 0,0-1 0 0 0,0 1 0 0 0,0-2 1 0 0,0 0-1 0 0,0 0 0 0 0,-1-1 0 0 0,0-1 0 0 0,0 0 1 0 0,0 0-1 0 0,-1-1 0 0 0,5-4 25 0 0,-2-10-1292 0 0,-7 6-5885 0 0,-4 11-5169 0 0</inkml:trace>
  <inkml:trace contextRef="#ctx0" brushRef="#br0" timeOffset="4627.371">8292 1731 16812 0 0,'0'0'2341'0'0,"0"0"-1358"0"0,0 0-453 0 0,0 0 70 0 0,0 0 107 0 0,0 0 1 0 0,0 0-120 0 0,0 0-207 0 0,0 0-158 0 0,0 0-79 0 0,0 0-33 0 0,0 0-24 0 0,-13 32-5 0 0,-39 98-20 0 0,34-57 22 0 0,13-10 257 0 0,23-105 2192 0 0,-4 8-2270 0 0,1 1 1 0 0,2 0 0 0 0,2 1-1 0 0,0 0 1 0 0,2 2 0 0 0,2 1 0 0 0,0 0-1 0 0,21-18-263 0 0,-41 44-2 0 0,0-1-1 0 0,-1 1 0 0 0,1 1 1 0 0,0-1-1 0 0,0 0 0 0 0,1 1 1 0 0,-1-1-1 0 0,1 1 0 0 0,-1 0 1 0 0,1 0-1 0 0,-1 1 0 0 0,1-1 1 0 0,0 1-1 0 0,0-1 0 0 0,0 1 1 0 0,0 0-1 0 0,0 1 0 0 0,0-1 1 0 0,0 1 2 0 0,-2 1-8 0 0,0 1 0 0 0,-1 0 1 0 0,1-1-1 0 0,-1 1 0 0 0,1 0 0 0 0,-1 0 1 0 0,0 0-1 0 0,0 0 0 0 0,0 0 1 0 0,0 0-1 0 0,0 1 0 0 0,0-1 0 0 0,-1 0 1 0 0,1 0-1 0 0,-1 1 0 0 0,1-1 1 0 0,-1 0-1 0 0,0 0 0 0 0,0 1 1 0 0,0-1-1 0 0,0 0 0 0 0,-1 1 0 0 0,1-1 1 0 0,-1 2 7 0 0,1 1-23 0 0,-1 37 34 0 0,0 0-3200 0 0,5-42-1350 0 0,5-6 1999 0 0,-8 6 1118 0 0,3-5-5227 0 0,0-2-4191 0 0</inkml:trace>
  <inkml:trace contextRef="#ctx0" brushRef="#br0" timeOffset="9307.972">172 0 8146 0 0,'0'0'1735'0'0,"0"0"-814"0"0,0 0-510 0 0,0 0-231 0 0,0 0-51 0 0,0 0 150 0 0,0 0 320 0 0,0 0 275 0 0,0 0 167 0 0,0 0-7 0 0,0 0-190 0 0,-4 14-204 0 0,-17 109 691 0 0,20 574 3269 0 0,5-385-3985 0 0,0 6-201 0 0,-18 80-414 0 0,-20-3 551 0 0,-34 109-551 0 0,31-302 564 0 0,37-150-47 0 0,0-51-457 0 0,0-1-18 0 0,0 0-12 0 0,0 0-22 0 0,0 0 22 0 0,0 0-5 0 0,0 0-8 0 0,0 0 2 0 0,0 0 12 0 0,0 0 5 0 0,0 0-7 0 0,0 0 3 0 0,0 0-17 0 0,32 3 334 0 0,219-43-110 0 0,189-4-199 0 0,331 7-40 0 0,299 25 15 0 0,-523-34 27 0 0,-214 13 26 0 0,286-12-82 0 0,81 22 35 0 0,677-16 26 0 0,-286-31 27 0 0,-317 25 21 0 0,-367 24-91 0 0,456-16 99 0 0,-690 36 1810 0 0,-208-10-1607 0 0,24-11-29 0 0,-8-27-268 0 0,1 0 0 0 0,3-1 0 0 0,2-1 0 0 0,3-1 0 0 0,1 1 0 0 0,3-1 0 0 0,1-40-9 0 0,0 34 3 0 0,-3-43 1 0 0,3 16 7 0 0,-5 1-1 0 0,-3 0 1 0 0,-8-21-11 0 0,-88-231 74 0 0,95 288-74 0 0,1-1 0 0 0,3 0-1 0 0,2-1 1 0 0,2 1-1 0 0,2-2 1 0 0,3 1 0 0 0,4-50 0 0 0,23-143 38 0 0,-25 207-32 0 0,-2 0 0 0 0,-2 0 0 0 0,-1 1 0 0 0,-2 0 0 0 0,-6-23-6 0 0,4 21 5 0 0,4-87-56 0 0,4 123 43 0 0,0 1-2 0 0,0 0-12 0 0,0 0 0 0 0,0 0 3 0 0,0 0-1 0 0,0 0 7 0 0,0 0-11 0 0,0 0-14 0 0,0 0 2 0 0,0 0 16 0 0,0 0 8 0 0,-1 0 14 0 0,0 0-8 0 0,1 0 4 0 0,0 0 18 0 0,0 0-8 0 0,0 0-15 0 0,0 0-9 0 0,0 0-4 0 0,0 0 13 0 0,0 0 14 0 0,0 0-12 0 0,-4-6 7 0 0,4-6-15 0 0,6-42-62 0 0,-6 52 79 0 0,0 2-10 0 0,0 0 8 0 0,0 0-19 0 0,0 0 18 0 0,0 0 3 0 0,0 0-16 0 0,0 0-4 0 0,0 0 2 0 0,0 0 0 0 0,0 0-6 0 0,0 0 19 0 0,0 0-34 0 0,0 0-25 0 0,0 0-8 0 0,0 0-13 0 0,0 0 10 0 0,0 0 19 0 0,0 0 3 0 0,0 0-1 0 0,0 0 20 0 0,-1 0 2 0 0,-116 22-446 0 0,-449 15 132 0 0,64-37-72 0 0,178-11 388 0 0,-51-8 15 0 0,275 15 16 0 0,-198-7-81 0 0,-154 20 76 0 0,-9 17-209 0 0,-98 0-43 0 0,-7-12 334 0 0,1-7-80 0 0,240-3 39 0 0,-276 8-2 0 0,101 27-69 0 0,75 1 105 0 0,251-32-47 0 0,-204 0 37 0 0,13 13 58 0 0,91-6 3 0 0,-209-11 222 0 0,243 25-48 0 0,87 2-10 0 0,104-21-86 0 0,-56-6-42 0 0,11 26-1240 0 0,90-8-1598 0 0,4-10-1286 0 0,0-7-1257 0 0,0-1-6814 0 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2:08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12979 2931 1728 0 0,'0'0'1937'0'0,"0"0"-11"0"0,0 0 97 0 0,0 0 82 0 0,0 0-87 0 0,0 0-203 0 0,0 0-282 0 0,0 0-285 0 0,0 0-261 0 0,0 0-178 0 0,0 0-117 0 0,-4-2-86 0 0,-10-5-62 0 0,10 5-56 0 0,4 2-57 0 0,0 0-56 0 0,0 0-34 0 0,0 0-36 0 0,0 0-31 0 0,0 0-29 0 0,0 0-33 0 0,0 0-20 0 0,0 0-16 0 0,0 0-17 0 0,0 0-24 0 0,0 0-27 0 0,0 0-16 0 0,0 0-23 0 0,5 335 3687 0 0,-5-371-3575 0 0,-1 23-170 0 0,0 0 0 0 0,1 0 1 0 0,1 0-1 0 0,0 0 1 0 0,1 0-1 0 0,0 0 0 0 0,1 0 1 0 0,4-9-12 0 0,6-10 20 0 0,1 0 1 0 0,1 2 0 0 0,2 0 0 0 0,1 0-1 0 0,2 2 1 0 0,0 0 0 0 0,8-5-21 0 0,-21 24-17 0 0,30-15 139 0 0,-13 71 62 0 0,5 85 392 0 0,-29-131-558 0 0,0-1-5 0 0,0 0 11 0 0,0 0-9 0 0,0 0 9 0 0,0 0 12 0 0,0 0-3 0 0,0 0 0 0 0,0 0 6 0 0,0 0 3 0 0,0 0 6 0 0,0 0 6 0 0,0 0-2 0 0,0 0-17 0 0,0 0-8 0 0,0 0 1 0 0,0 0-14 0 0,1-16-1741 0 0,-2 2-4329 0 0,1 11 184 0 0,0 3-6026 0 0</inkml:trace>
  <inkml:trace contextRef="#ctx0" brushRef="#br0" timeOffset="-77760.056">599 306 1936 0 0,'0'0'1382'0'0,"0"0"-1251"0"0,0 0-605 0 0,0 0 197 0 0,0 0 698 0 0,0 0 794 0 0,0 0 538 0 0,0 0 130 0 0,0 0-230 0 0,0 0-322 0 0,0 0-249 0 0,13 7-179 0 0,43 24-90 0 0,-47-27-446 0 0,0 0 0 0 0,0-1 1 0 0,1 1-1 0 0,0-2 0 0 0,-1 1 0 0 0,1-2 0 0 0,0 1 0 0 0,0-1 0 0 0,0-1 0 0 0,0 0 0 0 0,0 0 0 0 0,0-1 0 0 0,0 0 1 0 0,3-1-368 0 0,-7 1 131 0 0,18-4 193 0 0,1-1 0 0 0,-1-2-1 0 0,0 0 1 0 0,0-2 0 0 0,-1 0 0 0 0,-1-2 0 0 0,0 0 0 0 0,4-4-324 0 0,28-16 327 0 0,-1-3 0 0 0,-2-1 0 0 0,-2-3 0 0 0,-1-2 0 0 0,4-8-327 0 0,-14 6 560 0 0,-135 275 836 0 0,60-117-1226 0 0,4 2 0 0 0,6 1 0 0 0,5 2 1 0 0,3 16-171 0 0,8-41 78 0 0,-5-1 1 0 0,-3-1 0 0 0,-5 0-1 0 0,-3-2 1 0 0,-5-1 0 0 0,-3-2-1 0 0,-4-1 1 0 0,-35 54-79 0 0,33-75 27 0 0,40-65-25 0 0,0-1 12 0 0,1 0 4 0 0,0 0 22 0 0,0 0 38 0 0,2-8 74 0 0,64-130-431 0 0,-50 74-1087 0 0,-12 25-2556 0 0,-3 13-7575 0 0,-1 18 1715 0 0</inkml:trace>
  <inkml:trace contextRef="#ctx0" brushRef="#br0" timeOffset="-77282.176">656 990 10930 0 0,'0'0'961'0'0,"0"0"-187"0"0,0 0 39 0 0,0 0 281 0 0,0 0 227 0 0,0 0-6 0 0,0 0-266 0 0,0 0-311 0 0,0 0-149 0 0,0 0 43 0 0,0 0 90 0 0,0 0-7 0 0,0 0-83 0 0,34-3-93 0 0,112-14-85 0 0,109-36 607 0 0,47-10-809 0 0,-286 60-245 0 0,26 3-30 0 0,-36 44 516 0 0,-19 231 766 0 0,16-231-1240 0 0,-2-43-51 0 0,-1-1 4 0 0,24-21-3171 0 0,-16 12-1857 0 0,-3 2-5477 0 0</inkml:trace>
  <inkml:trace contextRef="#ctx0" brushRef="#br0" timeOffset="-77104.295">1853 1348 17188 0 0,'0'0'3854'0'0,"0"0"-2765"0"0,0 0-918 0 0,0 0 53 0 0,0 0 252 0 0,0 0 196 0 0,0 0-2 0 0,0 0-165 0 0,0 0-227 0 0,0 0-146 0 0,0 0-71 0 0,0 0-40 0 0,0 0-45 0 0,2 30-61 0 0,7 92-122 0 0,-5-73-1038 0 0,-2-44-1996 0 0,1 5-6937 0 0,-3-9-183 0 0</inkml:trace>
  <inkml:trace contextRef="#ctx0" brushRef="#br0" timeOffset="-76943.356">1814 707 20092 0 0,'0'0'1137'0'0,"0"0"-561"0"0,0 0-216 0 0,0 0-32 0 0,0 0-96 0 0,0 0-200 0 0,0 0-312 0 0,0 0-216 0 0,0 0-240 0 0,0 0-385 0 0,0 0-1103 0 0,0 0-3593 0 0,0 0-6266 0 0</inkml:trace>
  <inkml:trace contextRef="#ctx0" brushRef="#br0" timeOffset="-76714.022">2506 1060 19708 0 0,'0'0'886'0'0,"0"0"-390"0"0,0 0-41 0 0,0 0 170 0 0,0 0 126 0 0,0 0-4 0 0,0 0-203 0 0,0 0-228 0 0,0 0-137 0 0,-11 32-70 0 0,-36 99-40 0 0,-38 78-91 0 0,-1-33-2799 0 0,83-172 2366 0 0,-13 18-3549 0 0,3-11-4029 0 0,9-10-1517 0 0</inkml:trace>
  <inkml:trace contextRef="#ctx0" brushRef="#br0" timeOffset="-76487.883">2109 1105 13299 0 0,'0'0'2063'0'0,"0"0"-627"0"0,0 0-354 0 0,0 0-179 0 0,0 0-122 0 0,0 0-77 0 0,0 0-118 0 0,0 0-77 0 0,0 0 6 0 0,0 0-28 0 0,0 0-50 0 0,0 0-63 0 0,0 0-74 0 0,29 27-70 0 0,93 87-90 0 0,-13-20 20 0 0,43 26-870 0 0,-121-104-898 0 0,-9-9-6304 0 0,-14-6-3199 0 0</inkml:trace>
  <inkml:trace contextRef="#ctx0" brushRef="#br0" timeOffset="-75685.148">2911 1314 16011 0 0,'0'0'1102'0'0,"0"0"-351"0"0,0 0 6 0 0,0 0 217 0 0,0 0 58 0 0,0 0-97 0 0,0 0-179 0 0,0 0-145 0 0,0 0-116 0 0,0 0-69 0 0,0 0-7 0 0,0 0-63 0 0,33 4-34 0 0,102 10-26 0 0,-73-22 73 0 0,-54 2-285 0 0,-2 3-51 0 0,0-1 1 0 0,0 0-1 0 0,0 0 0 0 0,-1 0 1 0 0,0-1-1 0 0,1 1 0 0 0,-2-1 0 0 0,1-1 1 0 0,0 1-1 0 0,-1-1 0 0 0,0 1 1 0 0,0-1-1 0 0,-1 0 0 0 0,0-1 0 0 0,0 1 1 0 0,0-1-1 0 0,-1 1 0 0 0,0-1 1 0 0,0 0-1 0 0,-1 0 0 0 0,1 0 0 0 0,-2 0 1 0 0,1 0-1 0 0,-1 0 0 0 0,0-6-33 0 0,-2 9-24 0 0,0 0 0 0 0,0 0 0 0 0,0 0 0 0 0,-1 0 0 0 0,1 1 1 0 0,-1-1-1 0 0,0 1 0 0 0,0 0 0 0 0,0 0 0 0 0,-1 0 0 0 0,1 0 0 0 0,0 0 0 0 0,-1 1 0 0 0,0 0 0 0 0,0 0 0 0 0,0 0 0 0 0,0 0 0 0 0,0 0 0 0 0,0 1 0 0 0,0-1 0 0 0,-1 1 0 0 0,1 0 0 0 0,0 1 0 0 0,-1-1 0 0 0,1 1 0 0 0,-1 0 0 0 0,1 0 0 0 0,0 0 0 0 0,-1 1 0 0 0,1-1 0 0 0,0 1 0 0 0,-1 0 0 0 0,1 0 0 0 0,0 1 0 0 0,0-1 0 0 0,0 1 0 0 0,0 0 0 0 0,-1 1 24 0 0,-13 6-146 0 0,0 2 0 0 0,1 0-1 0 0,0 0 1 0 0,1 2 0 0 0,0 0-1 0 0,1 1 1 0 0,1 1-1 0 0,0 0 1 0 0,1 0 0 0 0,1 2-1 0 0,0-1 1 0 0,1 2-1 0 0,-2 5 147 0 0,10-19-90 0 0,0 0 0 0 0,0 0-1 0 0,0 0 1 0 0,0 1 0 0 0,1-1 0 0 0,0 1-1 0 0,0 0 1 0 0,0-1 0 0 0,0 1-1 0 0,1 0 1 0 0,0 0 0 0 0,0 0-1 0 0,0 0 1 0 0,1 0 0 0 0,-1 0 0 0 0,1 1-1 0 0,0-1 1 0 0,1 0 0 0 0,-1 0-1 0 0,1 0 1 0 0,0 0 0 0 0,1 0-1 0 0,-1 0 1 0 0,1 0 0 0 0,0-1-1 0 0,0 1 1 0 0,0 0 0 0 0,1-1 0 0 0,-1 0-1 0 0,1 1 1 0 0,0-1 0 0 0,0 0-1 0 0,1-1 1 0 0,-1 1 0 0 0,1 0-1 0 0,0-1 1 0 0,0 0 0 0 0,0 0-1 0 0,1 0 1 0 0,-1-1 0 0 0,0 1 0 0 0,5 1 90 0 0,8-2-370 0 0,0 0 1 0 0,0 0-1 0 0,0-2 1 0 0,1 0 0 0 0,-1-1-1 0 0,0-1 1 0 0,0 0-1 0 0,0-1 1 0 0,0-1-1 0 0,0-1 1 0 0,4-2 369 0 0,21-11-1683 0 0,-1-2 0 0 0,-1-1 0 0 0,-1-3-1 0 0,-1 0 1 0 0,8-10 1683 0 0,-21 17-284 0 0,45-42 2635 0 0,-69 58-2123 0 0,0 0 1 0 0,0 1 0 0 0,-1-1-1 0 0,1 1 1 0 0,0-1-1 0 0,0 0 1 0 0,-1 0 0 0 0,1 0-1 0 0,0 1 1 0 0,-1-1 0 0 0,1 0-1 0 0,-1 0 1 0 0,1 0-1 0 0,-1 0 1 0 0,1 0 0 0 0,-1 0-1 0 0,0 0 1 0 0,1 0 0 0 0,-1 0-1 0 0,0 0 1 0 0,0 0-1 0 0,0 0 1 0 0,0 0 0 0 0,0 0-1 0 0,0 0 1 0 0,0 0 0 0 0,0-1-1 0 0,0 1 1 0 0,0 0-1 0 0,-1 0 1 0 0,1 0 0 0 0,0 0-1 0 0,-1 0 1 0 0,1 0 0 0 0,-1 1-1 0 0,1-1 1 0 0,-1 0-1 0 0,1 0 1 0 0,-1 0 0 0 0,0 0-1 0 0,1 0 1 0 0,-1 1 0 0 0,0-1-1 0 0,0 0-228 0 0,-7 2 183 0 0,0-1-1 0 0,1 2 0 0 0,-1-1 1 0 0,0 1-1 0 0,1 0 0 0 0,-1 1 1 0 0,1 0-1 0 0,0 0 0 0 0,0 0 1 0 0,0 1-1 0 0,0 0 0 0 0,1 1 1 0 0,-1-1-1 0 0,1 1 0 0 0,0 1-182 0 0,-4 3-52 0 0,1-1 1 0 0,0 1-1 0 0,1 1 0 0 0,0 0 0 0 0,1 0 0 0 0,0 1 1 0 0,1 0-1 0 0,0 0 0 0 0,0 0 0 0 0,1 1 0 0 0,1-1 1 0 0,0 1-1 0 0,0 1 0 0 0,0 5 52 0 0,4-15-34 0 0,-1 1 0 0 0,0 0 1 0 0,1 0-1 0 0,0 0 0 0 0,0 0 0 0 0,0 0 1 0 0,0 0-1 0 0,1 0 0 0 0,-1 0 0 0 0,1 0 0 0 0,0-1 1 0 0,0 1-1 0 0,1 0 0 0 0,-1 0 0 0 0,1-1 1 0 0,0 1-1 0 0,0-1 0 0 0,0 1 0 0 0,0-1 1 0 0,0 0-1 0 0,1 0 0 0 0,-1 0 0 0 0,1 0 0 0 0,0-1 1 0 0,0 1-1 0 0,0-1 0 0 0,0 1 0 0 0,1-1 1 0 0,-1 0-1 0 0,1 0 0 0 0,3 1 34 0 0,4 1 147 0 0,0 0-1 0 0,1 0 1 0 0,-1-1-1 0 0,1-1 1 0 0,0 0-1 0 0,0-1 1 0 0,0 0-1 0 0,0 0 1 0 0,0-1-1 0 0,0-1 1 0 0,-1 0-1 0 0,1-1 1 0 0,0 0-1 0 0,0-1 1 0 0,-1 0-1 0 0,1-1 1 0 0,-1 0-1 0 0,0-1 1 0 0,0 0-1 0 0,1-2-146 0 0,27-20 329 0 0,-2-2 1 0 0,-1-1-1 0 0,-2-2 1 0 0,-1-1-1 0 0,-1-2 0 0 0,-2-1 1 0 0,-1-1-1 0 0,-2-1 1 0 0,-2-2-1 0 0,14-32-329 0 0,-28 55 28 0 0,119-232-276 0 0,-122 228 159 0 0,-1 0 1 0 0,0 0-1 0 0,-1-1 1 0 0,-2 0-1 0 0,0 0 0 0 0,-1 0 1 0 0,-1 0-1 0 0,-2-1 0 0 0,0 1 1 0 0,-1 0-1 0 0,-2-10 89 0 0,1 26-12 0 0,1 0 0 0 0,-1 1 1 0 0,0-1-1 0 0,0 1 0 0 0,0 0 0 0 0,-1 0 0 0 0,0 0 0 0 0,0 0 1 0 0,0 0-1 0 0,-1 1 0 0 0,1-1 0 0 0,-1 1 0 0 0,0 0 0 0 0,-1 0 1 0 0,1 0-1 0 0,-1 1 0 0 0,1-1 0 0 0,-1 1 0 0 0,0 0 0 0 0,0 1 1 0 0,-1-1-1 0 0,1 1 0 0 0,0 0 0 0 0,-1 0 0 0 0,1 1 0 0 0,-1 0 0 0 0,0 0 1 0 0,1 0-1 0 0,-1 0 0 0 0,0 1 0 0 0,0 0 0 0 0,1 0 0 0 0,-1 1 1 0 0,0 0-1 0 0,0-1 0 0 0,1 2 0 0 0,-1-1 0 0 0,1 1 0 0 0,-1 0 1 0 0,1 0-1 0 0,-3 2 12 0 0,-16 9-23 0 0,1 0 1 0 0,1 2-1 0 0,0 1 0 0 0,1 0 1 0 0,1 2-1 0 0,1 0 1 0 0,0 1-1 0 0,2 1 1 0 0,0 1-1 0 0,1 0 0 0 0,1 1 1 0 0,1 1-1 0 0,-5 12 23 0 0,8-16 1 0 0,1 1 0 0 0,1 0-1 0 0,0 0 1 0 0,2 1 0 0 0,0 0-1 0 0,2 0 1 0 0,0 1 0 0 0,1-1-1 0 0,2 1 1 0 0,0 0 0 0 0,1 0-1 0 0,1 0 1 0 0,1 0 0 0 0,1 0-1 0 0,1 0 1 0 0,1-1 0 0 0,1 1-1 0 0,1-1 1 0 0,1 0 0 0 0,0 0-1 0 0,2-1 1 0 0,0 0 0 0 0,1-1-1 0 0,8 10 0 0 0,-1-4 41 0 0,1-1 0 0 0,1-1 0 0 0,2-1 1 0 0,0-1-1 0 0,1-1 0 0 0,1-1 0 0 0,0 0 0 0 0,2-2 0 0 0,0-1 0 0 0,1-1 0 0 0,0-1 0 0 0,1-2 0 0 0,16 6-41 0 0,-19-11-1339 0 0,-1 0 1 0 0,1-2-1 0 0,0-1 1 0 0,1 0-1 0 0,-1-2 1 0 0,16 0 1338 0 0,-25-2-11555 0 0</inkml:trace>
  <inkml:trace contextRef="#ctx0" brushRef="#br0" timeOffset="-75007.182">5422 1064 6641 0 0,'0'0'2500'0'0,"0"0"-175"0"0,0 0-177 0 0,0 0-244 0 0,0 0-254 0 0,0 0-330 0 0,0 0-306 0 0,0 0-236 0 0,0 0-167 0 0,0 0-108 0 0,0 0-60 0 0,-31 17-15 0 0,-99 57-25 0 0,63-16 96 0 0,56-42-385 0 0,-1-1-97 0 0,1 0 0 0 0,1 0 0 0 0,0 2 0 0 0,2-1 0 0 0,0 1 0 0 0,0 0 0 0 0,2 0 0 0 0,0 1 0 0 0,1 0 0 0 0,0 0 0 0 0,2 0 0 0 0,0 1 0 0 0,1-1 0 0 0,1 1 0 0 0,1 0 0 0 0,1 3-17 0 0,-1-19-35 0 0,1 0 1 0 0,0 0-1 0 0,-1 1 1 0 0,1-1-1 0 0,1 0 1 0 0,-1 0-1 0 0,0 0 1 0 0,1 0-1 0 0,-1 0 1 0 0,1-1-1 0 0,0 1 0 0 0,0 0 1 0 0,0-1-1 0 0,0 1 1 0 0,1-1-1 0 0,-1 0 1 0 0,1 0-1 0 0,-1 0 1 0 0,1 0-1 0 0,0 0 1 0 0,0-1-1 0 0,-1 1 0 0 0,1-1 1 0 0,0 1-1 0 0,1-1 1 0 0,-1 0-1 0 0,0 0 1 0 0,0-1-1 0 0,1 1 35 0 0,95 2-1847 0 0,-7-33-1569 0 0,-34 0-4995 0 0,-56 29 7968 0 0,23-13-7991 0 0</inkml:trace>
  <inkml:trace contextRef="#ctx0" brushRef="#br0" timeOffset="-70597.863">6032 1013 720 0 0,'0'0'2329'0'0,"0"0"-925"0"0,0 0-305 0 0,0 0 134 0 0,0 0 208 0 0,0 0 91 0 0,0 0-89 0 0,0 0-301 0 0,0 0-340 0 0,0 0-253 0 0,-19 9-173 0 0,-59 30-91 0 0,75-37-249 0 0,0-1 0 0 0,0 1 1 0 0,0 0-1 0 0,0 0 0 0 0,0 1 0 0 0,0-1 0 0 0,1 1 1 0 0,-1-1-1 0 0,1 1 0 0 0,0 0 0 0 0,0 0 1 0 0,0 0-1 0 0,0 0 0 0 0,0 0 0 0 0,1 0 0 0 0,-1 0 1 0 0,1 1-1 0 0,0-1 0 0 0,0 1-36 0 0,-3 7 104 0 0,-3 4 19 0 0,2 0 0 0 0,-1 1 0 0 0,2 0 0 0 0,0 0 0 0 0,1 0 0 0 0,1 0 0 0 0,1 0 0 0 0,0 1 0 0 0,0-1 0 0 0,2 0 0 0 0,0 2-123 0 0,1-10 79 0 0,-1 0 1 0 0,2 0-1 0 0,-1 0 1 0 0,1 0-1 0 0,0 0 1 0 0,0-1-1 0 0,1 1 1 0 0,0-1-1 0 0,1 0 1 0 0,-1 0-1 0 0,1-1 0 0 0,0 1 1 0 0,1-1-1 0 0,0 0 1 0 0,0 0-1 0 0,0-1 1 0 0,1 0-1 0 0,1 1-78 0 0,-2-4 181 0 0,1-1 0 0 0,-1 0 0 0 0,0 0 0 0 0,0 0 0 0 0,1-1 0 0 0,-1 1 0 0 0,0-2 0 0 0,1 1 1 0 0,-1-1-1 0 0,0 0 0 0 0,0 0 0 0 0,1-1 0 0 0,-1 1 0 0 0,0-1 0 0 0,-1-1 0 0 0,1 1 0 0 0,0-1 1 0 0,2-2-183 0 0,9-6 217 0 0,-1-2 0 0 0,-1 0 0 0 0,0-1 0 0 0,-1 0 0 0 0,0-1 0 0 0,-1-1 0 0 0,-1 0 1 0 0,0-1-1 0 0,-1 0 0 0 0,-1-1 0 0 0,0-1-217 0 0,-4 6 40 0 0,-1 1-1 0 0,0-1 1 0 0,-1 0-1 0 0,0 0 1 0 0,-1-1-1 0 0,0 1 1 0 0,-1-1 0 0 0,-1 1-1 0 0,0-1 1 0 0,-1 0-1 0 0,0 0 1 0 0,-2-8-40 0 0,-1 17-38 0 0,0 1 0 0 0,0 1 0 0 0,0-1 0 0 0,0 0 0 0 0,-1 1 0 0 0,1-1 0 0 0,-1 1 0 0 0,0 0 0 0 0,0 0 0 0 0,0 1 0 0 0,0-1 0 0 0,-1 1 0 0 0,1 0 0 0 0,-1 0 0 0 0,0 0 0 0 0,1 1 0 0 0,-1 0 0 0 0,0 0 0 0 0,0 0 0 0 0,0 0 0 0 0,1 1 0 0 0,-1 0 0 0 0,0 0 0 0 0,0 0 0 0 0,0 0 0 0 0,0 1 0 0 0,0 0 0 0 0,0 0 0 0 0,1 0 0 0 0,-1 1 0 0 0,-2 0 38 0 0,-6 1-181 0 0,0 1-1 0 0,1 0 1 0 0,-1 1-1 0 0,1 0 1 0 0,0 1-1 0 0,0 0 1 0 0,1 1-1 0 0,0 0 1 0 0,0 1-1 0 0,1 0 1 0 0,-6 6 181 0 0,55-7-614 0 0,137-62 1876 0 0,-97 32-801 0 0,-42 20-6534 0 0,-28 0-4081 0 0,-5-1 4374 0 0</inkml:trace>
  <inkml:trace contextRef="#ctx0" brushRef="#br0" timeOffset="-69833.476">6674 1053 3297 0 0,'0'0'1812'0'0,"0"0"-48"0"0,0 0 1 0 0,0 0 41 0 0,0 0-65 0 0,0 0-251 0 0,0 0-288 0 0,0 0-268 0 0,0 0-195 0 0,0 0-131 0 0,0 0-93 0 0,0 0-100 0 0,0 0-79 0 0,-21 2-63 0 0,-65 11-27 0 0,83-13-223 0 0,0 1 1 0 0,0 0-1 0 0,-1-1 0 0 0,1 1 1 0 0,0 1-1 0 0,0-1 1 0 0,0 0-1 0 0,0 1 1 0 0,0 0-1 0 0,1-1 0 0 0,-1 1 1 0 0,0 0-1 0 0,1 0 1 0 0,-1 1-1 0 0,1-1 1 0 0,0 1-1 0 0,0-1 0 0 0,0 1 1 0 0,0-1-1 0 0,0 2-23 0 0,-6 7 79 0 0,-3 0-48 0 0,1 1 0 0 0,0 0 0 0 0,1 1 1 0 0,1 0-1 0 0,0 0 0 0 0,0 1 0 0 0,1 0 1 0 0,1 0-1 0 0,1 1 0 0 0,0 0 0 0 0,1 0 1 0 0,0 0-1 0 0,1 0 0 0 0,1 1 1 0 0,0 0-1 0 0,1-1 0 0 0,1 1 0 0 0,1 2-31 0 0,-1-14 18 0 0,1 0-1 0 0,0 0 1 0 0,0 0-1 0 0,1 0 1 0 0,-1 0-1 0 0,1 0 1 0 0,0-1-1 0 0,0 1 1 0 0,0 0 0 0 0,0-1-1 0 0,1 0 1 0 0,-1 1-1 0 0,1-1 1 0 0,0 0-1 0 0,0 0 1 0 0,0-1-1 0 0,0 1 1 0 0,0-1-1 0 0,1 1 1 0 0,-1-1-1 0 0,1 0 1 0 0,0-1-1 0 0,0 1 1 0 0,-1 0-1 0 0,1-1 1 0 0,0 0 0 0 0,0 0-1 0 0,0 0 1 0 0,3 0-18 0 0,2 0 117 0 0,-1 0 0 0 0,1 0 0 0 0,-1-1 0 0 0,1 0 0 0 0,-1-1 0 0 0,0 0 0 0 0,1 0 0 0 0,-1-1 0 0 0,0 0 0 0 0,1 0 0 0 0,-1-1 0 0 0,-1 0 0 0 0,1 0 0 0 0,1-1-117 0 0,15-11 304 0 0,-1 0-1 0 0,0-2 0 0 0,-1 0 1 0 0,-1-1-1 0 0,0-2 1 0 0,-2 0-1 0 0,13-17-303 0 0,-23 26 62 0 0,-1 1 0 0 0,0-2 0 0 0,-1 1 0 0 0,-1-1 0 0 0,0 0 0 0 0,0 0 0 0 0,-1 0 0 0 0,-1-1 0 0 0,0 0 0 0 0,-1 0 0 0 0,0 0 0 0 0,-1 0 0 0 0,0-1 0 0 0,-1 1 0 0 0,-1-1 0 0 0,0 1 0 0 0,-1-5-62 0 0,0 15-24 0 0,1-1-1 0 0,-1 0 0 0 0,-1 0 0 0 0,1 0 0 0 0,-1 1 0 0 0,1-1 0 0 0,-1 1 0 0 0,0-1 0 0 0,0 1 0 0 0,-1 0 1 0 0,1 0-1 0 0,-1 0 0 0 0,1 0 0 0 0,-1 0 0 0 0,0 1 0 0 0,0-1 0 0 0,0 1 0 0 0,-1-1 0 0 0,1 1 0 0 0,0 0 1 0 0,-1 1-1 0 0,1-1 0 0 0,-1 1 0 0 0,0-1 0 0 0,0 1 0 0 0,1 0 0 0 0,-1 0 0 0 0,0 1 0 0 0,0-1 1 0 0,-3 1 24 0 0,-6-1-377 0 0,1 0 1 0 0,-1 1 0 0 0,1 0 0 0 0,-1 1-1 0 0,1 1 1 0 0,0 0 0 0 0,-1 1 0 0 0,1 0 0 0 0,-3 1 376 0 0,-42 23-5111 0 0,32-14-1436 0 0,9-5-3040 0 0</inkml:trace>
  <inkml:trace contextRef="#ctx0" brushRef="#br0" timeOffset="-66785.676">7237 1149 1656 0 0,'0'0'1127'0'0,"0"0"-40"0"0,0 0 164 0 0,0 0 335 0 0,0 0 265 0 0,0 0 24 0 0,0 0-245 0 0,0 0-446 0 0,0 0-405 0 0,0 0-291 0 0,0 0-165 0 0,0 26 1258 0 0,-3 47 377 0 0,-16 34-907 0 0,-50 151-83 0 0,63-240-1271 0 0,-1 5 2461 0 0,9-40-207 0 0,10-29-1754 0 0,1 1 0 0 0,3 0 1 0 0,2 1-1 0 0,2 1 0 0 0,23-36-197 0 0,-37 66 25 0 0,17-30 55 0 0,2 1 1 0 0,2 1-1 0 0,1 1 0 0 0,2 1 0 0 0,5-2-80 0 0,-31 38 6 0 0,-1-1 0 0 0,1 1-1 0 0,0-1 1 0 0,1 1 0 0 0,-1 0-1 0 0,1 1 1 0 0,-1-1-1 0 0,1 1 1 0 0,0 0 0 0 0,0 0-1 0 0,-1 0 1 0 0,2 1-1 0 0,-1 0 1 0 0,0 0 0 0 0,0 0-1 0 0,0 0 1 0 0,0 1 0 0 0,1 0-1 0 0,-1 0-5 0 0,-2 2 5 0 0,0 0 1 0 0,-1-1-1 0 0,1 1 0 0 0,-1 0 1 0 0,1 1-1 0 0,-1-1 0 0 0,0 0 0 0 0,0 1 1 0 0,0-1-1 0 0,0 1 0 0 0,0 0 1 0 0,-1-1-1 0 0,1 1 0 0 0,-1 0 0 0 0,0 0 1 0 0,0 0-1 0 0,0 0 0 0 0,0 0 1 0 0,0 0-1 0 0,-1 0 0 0 0,1 1 0 0 0,-1-1 1 0 0,0 0-1 0 0,0 0 0 0 0,0 3-5 0 0,0-4 3 0 0,-3 119 20 0 0,3-121-74 0 0,-1 12-1994 0 0,3-10-2678 0 0,2-1-4291 0 0,2-1-1031 0 0</inkml:trace>
  <inkml:trace contextRef="#ctx0" brushRef="#br0" timeOffset="-66130.783">8007 1152 14779 0 0,'0'0'1654'0'0,"0"0"-505"0"0,0 0-256 0 0,0 0 123 0 0,0 0 88 0 0,0 0-60 0 0,0 0-201 0 0,0 0-247 0 0,0 0-217 0 0,0 0-131 0 0,0 0-85 0 0,0 0-75 0 0,0 0 8 0 0,-34 3 0 0 0,-103 13 0 0 0,67 12 49 0 0,61-19-127 0 0,0-2-22 0 0,0 1 0 0 0,1 0 1 0 0,-1 0-1 0 0,2 0 1 0 0,-1 1-1 0 0,1 0 0 0 0,1 1 1 0 0,0-1-1 0 0,0 1 1 0 0,1 1-1 0 0,0-1 0 0 0,1 1 1 0 0,0-1-1 0 0,1 1 1 0 0,0 1-1 0 0,0-1 0 0 0,1 0 1 0 0,1 0-1 0 0,0 1 1 0 0,1-1-1 0 0,0 1 0 0 0,0-1 1 0 0,2 5 3 0 0,1-10 1 0 0,1 1 1 0 0,0-1 0 0 0,1 0-1 0 0,-1 0 1 0 0,1-1-1 0 0,0 1 1 0 0,0-1-1 0 0,1 0 1 0 0,0-1 0 0 0,0 1-1 0 0,0-1 1 0 0,0 0-1 0 0,1 0 1 0 0,-1-1-1 0 0,1 0 1 0 0,0 0-1 0 0,0-1 1 0 0,0 0 0 0 0,0 0-1 0 0,0-1 1 0 0,1 1-1 0 0,-1-2 1 0 0,1 1-1 0 0,-1-1 1 0 0,0 0 0 0 0,1 0-1 0 0,-1-1 1 0 0,1 0-1 0 0,0-1-1 0 0,8 0 95 0 0,0 0-1 0 0,0-1 0 0 0,-1-1 1 0 0,0-1-1 0 0,0 0 0 0 0,0-1 1 0 0,0 0-1 0 0,-1-1 0 0 0,0-1 1 0 0,-1 0-1 0 0,1-1 1 0 0,-2-1-1 0 0,1 0 0 0 0,-1 0 1 0 0,10-12-95 0 0,11-15 281 0 0,-1-1 0 0 0,-2-1-1 0 0,-2-2 1 0 0,11-22-281 0 0,-20 32 5 0 0,-1-1 0 0 0,-2-1 0 0 0,-1-1 0 0 0,-1 0 0 0 0,-2-1 0 0 0,-2 0-1 0 0,-1-1 1 0 0,-2 0 0 0 0,-1 0 0 0 0,-2-1 0 0 0,-1-14-5 0 0,-3 31-20 0 0,0-1 0 0 0,-2 0 0 0 0,-1 0 0 0 0,0 0 0 0 0,-1 1 0 0 0,-2-1 0 0 0,0-1 20 0 0,4 16-6 0 0,0 0-1 0 0,-1 1 1 0 0,0-1-1 0 0,0 1 1 0 0,0-1-1 0 0,0 1 1 0 0,-1 0-1 0 0,0 0 1 0 0,0 0-1 0 0,0 1 1 0 0,-1-1 0 0 0,1 1-1 0 0,-1 0 1 0 0,0 0-1 0 0,0 1 1 0 0,-1-1-1 0 0,1 1 1 0 0,-1 1-1 0 0,1-1 1 0 0,-1 1-1 0 0,0 0 1 0 0,0 0-1 0 0,0 0 1 0 0,0 1-1 0 0,-5-1 7 0 0,-2 1-4 0 0,0 1-1 0 0,0 0 0 0 0,0 1 1 0 0,0 0-1 0 0,0 1 0 0 0,0 0 1 0 0,0 1-1 0 0,0 1 0 0 0,1 0 1 0 0,0 0-1 0 0,0 1 0 0 0,0 1 1 0 0,0 0-1 0 0,1 1 0 0 0,0 0 1 0 0,0 1-1 0 0,1 0 0 0 0,0 0 1 0 0,0 1-1 0 0,1 1 0 0 0,0-1 1 0 0,1 1-1 0 0,0 1 0 0 0,1 0 1 0 0,0 0-1 0 0,0 0 0 0 0,1 1 1 0 0,1 0-1 0 0,0 0 0 0 0,1 0 1 0 0,0 1-1 0 0,0 0 0 0 0,2-1 1 0 0,-1 9 4 0 0,0-1 3 0 0,0 0 1 0 0,2-1 0 0 0,1 1 0 0 0,0 0-1 0 0,2 0 1 0 0,0 0 0 0 0,1-1-1 0 0,1 1 1 0 0,0-1 0 0 0,2 0 0 0 0,0 0-1 0 0,2-1 1 0 0,0 0 0 0 0,2 2-4 0 0,11 14 96 0 0,2-1 0 0 0,1-1 0 0 0,2-1 0 0 0,1-2 0 0 0,1 0 1 0 0,2-2-1 0 0,0-1 0 0 0,19 11-96 0 0,-47-36 6 0 0,108 121 183 0 0,-105-107-201 0 0,8-20-5475 0 0,3-14 1142 0 0,-3 3-4172 0 0,-4 8-640 0 0</inkml:trace>
  <inkml:trace contextRef="#ctx0" brushRef="#br0" timeOffset="-65884.247">8660 1163 8250 0 0,'0'0'256'0'0,"0"0"-448"0"0,0 0-96 0 0,0 0-144 0 0,0 0-401 0 0,0 0-1415 0 0,0 0-2265 0 0</inkml:trace>
  <inkml:trace contextRef="#ctx0" brushRef="#br0" timeOffset="-65640.582">8701 644 16396 0 0,'0'0'1960'0'0,"0"0"-568"0"0,0 0-392 0 0,0 0-95 0 0,0 0-81 0 0,0 0-128 0 0,0-191-176 0 0,0 187-224 0 0,0 1-264 0 0,0 3-240 0 0,0 3-136 0 0,2 8-32 0 0,5 8-64 0 0,-1 10-184 0 0,3 8-769 0 0,-4-8-2583 0 0,-1-10-8667 0 0</inkml:trace>
  <inkml:trace contextRef="#ctx0" brushRef="#br0" timeOffset="-65403.233">8872 1443 17244 0 0,'0'0'1349'0'0,"0"0"-463"0"0,0 0-129 0 0,0 0 39 0 0,0 0 50 0 0,0 0-46 0 0,0 0-162 0 0,0 0-178 0 0,15-33-98 0 0,46-104-69 0 0,-6 31 217 0 0,-44 87-459 0 0,64-83-99 0 0,-74 102 34 0 0,-1-1 0 0 0,0 1 0 0 0,1 0 1 0 0,-1-1-1 0 0,0 1 0 0 0,1 0 0 0 0,-1-1 0 0 0,0 1 0 0 0,1 0 0 0 0,-1 0 0 0 0,1-1 1 0 0,-1 1-1 0 0,1 0 0 0 0,-1 0 0 0 0,1 0 0 0 0,-1 0 0 0 0,1 0 0 0 0,-1 0 0 0 0,1-1 1 0 0,-1 1-1 0 0,1 0 0 0 0,-1 0 0 0 0,1 0 0 0 0,-1 1 0 0 0,1-1 0 0 0,-1 0 0 0 0,1 0 1 0 0,-1 0-1 0 0,0 0 0 0 0,1 0 0 0 0,-1 0 0 0 0,1 1 0 0 0,-1-1 0 0 0,1 0 0 0 0,-1 0 1 0 0,1 1-1 0 0,-1-1 0 0 0,0 0 0 0 0,1 1 0 0 0,-1-1 0 0 0,0 0 0 0 0,1 1 0 0 0,-1-1 1 0 0,0 1-1 0 0,0-1 0 0 0,1 1 0 0 0,-1-1 0 0 0,0 0 0 0 0,0 1 0 0 0,0-1 0 0 0,1 1 1 0 0,-1-1-1 0 0,0 1 0 0 0,0-1 0 0 0,0 1 0 0 0,0-1 0 0 0,0 1 0 0 0,0-1 0 0 0,0 1 1 0 0,0 0 13 0 0,0 39-358 0 0,0-30 286 0 0,-7 64-327 0 0,4-64 320 0 0,1 0 1 0 0,1 0 0 0 0,0 1-1 0 0,0-1 1 0 0,1 1 0 0 0,0-1-1 0 0,1 1 1 0 0,0-1 0 0 0,1 0-1 0 0,0 1 1 0 0,1-1 0 0 0,0 0-1 0 0,0 0 1 0 0,4 7 78 0 0,-5-13 32 0 0,1 1 1 0 0,-1-1-1 0 0,1 1 0 0 0,0-1 1 0 0,0 0-1 0 0,1 0 0 0 0,-1 0 0 0 0,1 0 1 0 0,0-1-1 0 0,0 0 0 0 0,0 0 1 0 0,0 0-1 0 0,0 0 0 0 0,1 0 1 0 0,0-1-1 0 0,-1 0 0 0 0,1 0 0 0 0,0 0 1 0 0,0 0-1 0 0,0-1 0 0 0,0 0 1 0 0,0 0-1 0 0,0 0 0 0 0,0-1 1 0 0,1 0-1 0 0,-1 0 0 0 0,0 0 0 0 0,0 0 1 0 0,0-1-1 0 0,0 0 0 0 0,0 0 1 0 0,1-1-33 0 0,8-4 166 0 0,-1 0-1 0 0,0-1 1 0 0,0-1 0 0 0,0 0 0 0 0,-1-1 0 0 0,-1-1 0 0 0,1 1 0 0 0,-2-2 0 0 0,1 0 0 0 0,-1 0 0 0 0,-1 0 0 0 0,0-1 0 0 0,-1-1 0 0 0,0 0 0 0 0,-1 0 0 0 0,0 0-1 0 0,-1-1 1 0 0,-1 0 0 0 0,1-2-166 0 0,-4 10-142 0 0,1 0-1 0 0,-1 0 0 0 0,0-1 0 0 0,-1 0 0 0 0,1 1 1 0 0,-1-1-1 0 0,-1 0 0 0 0,1 1 0 0 0,-1-1 0 0 0,0 0 1 0 0,-1 0-1 0 0,0 1 0 0 0,0-1 0 0 0,-1-4 143 0 0,-7 2-2540 0 0,3 7-2151 0 0,1 1-6994 0 0</inkml:trace>
  <inkml:trace contextRef="#ctx0" brushRef="#br0" timeOffset="-65003.444">8647 1071 3833 0 0,'0'0'3148'0'0,"0"0"-880"0"0,0 0-243 0 0,0 0-78 0 0,0 0-99 0 0,0 0-189 0 0,0 0-279 0 0,0 0-248 0 0,0 0-210 0 0,0 0-160 0 0,0 0-101 0 0,0 0-80 0 0,0 0-85 0 0,-8 15-80 0 0,-50 107 879 0 0,7 99-368 0 0,43-193-609 0 0,2-9-1620 0 0,5-8-3314 0 0,1-11-1924 0 0,0 0-5132 0 0</inkml:trace>
  <inkml:trace contextRef="#ctx0" brushRef="#br0" timeOffset="-63897.851">10008 1178 8442 0 0,'0'0'2211'0'0,"0"0"-412"0"0,0 0-247 0 0,0 0-39 0 0,0 0-45 0 0,0 0-124 0 0,0 0-240 0 0,0 0-290 0 0,0 0-255 0 0,0 0-155 0 0,0 0-104 0 0,-35 6-48 0 0,-108 22-24 0 0,139-28-210 0 0,-1 1-1 0 0,1-1 1 0 0,0 1 0 0 0,-1 0 0 0 0,1 1-1 0 0,0-1 1 0 0,0 1 0 0 0,0 0 0 0 0,0 0-1 0 0,0 0 1 0 0,0 0 0 0 0,0 1 0 0 0,1-1-1 0 0,-1 1 1 0 0,1 0 0 0 0,0 0-1 0 0,-1 1-17 0 0,-5 6 67 0 0,0-3-37 0 0,1 1-1 0 0,0 0 1 0 0,0 1-1 0 0,0-1 0 0 0,1 2 1 0 0,1-1-1 0 0,0 1 1 0 0,0-1-1 0 0,1 2 1 0 0,0-1-1 0 0,0 0 1 0 0,1 1-1 0 0,1 0 1 0 0,0 0-1 0 0,1 0 1 0 0,0 1-1 0 0,0-1 1 0 0,1 0-1 0 0,0 1 1 0 0,2 5-30 0 0,1-13 32 0 0,1 0 0 0 0,0-1 0 0 0,0 1 0 0 0,0-1 0 0 0,0 0 0 0 0,1 0 0 0 0,-1 0 0 0 0,1 0 0 0 0,0-1 1 0 0,0 1-1 0 0,0-1 0 0 0,0 0 0 0 0,0 0 0 0 0,0-1 0 0 0,1 1 0 0 0,-1-1 0 0 0,0 0 0 0 0,1 0 1 0 0,-1 0-1 0 0,1-1 0 0 0,0 1 0 0 0,-1-1 0 0 0,1 0 0 0 0,-1-1 0 0 0,1 1 0 0 0,-1-1 0 0 0,1 0 0 0 0,3-1-32 0 0,8-1 76 0 0,1-1 0 0 0,-1-1 0 0 0,0-1 0 0 0,0 0 0 0 0,-1-1-1 0 0,0 0 1 0 0,0-1 0 0 0,-1-1 0 0 0,0-1 0 0 0,0 0-1 0 0,-1-1 1 0 0,9-8-76 0 0,21-15 97 0 0,-26 20-77 0 0,-13 10-20 0 0,0 1 0 0 0,0-1-1 0 0,0 1 1 0 0,1-1-1 0 0,-1 1 1 0 0,1 1 0 0 0,0-1-1 0 0,0 1 1 0 0,0 0-1 0 0,0 0 1 0 0,0 0-1 0 0,0 1 1 0 0,6-2 0 0 0,-5 30-159 0 0,-7 97 265 0 0,3-121-94 0 0,0 0 1 0 0,0-1 0 0 0,0 1-1 0 0,0-1 1 0 0,0 0 0 0 0,1 1-1 0 0,-1-1 1 0 0,1 0-1 0 0,0-1 1 0 0,0 1 0 0 0,0 0-1 0 0,0-1 1 0 0,0 0 0 0 0,0 1-1 0 0,0-1 1 0 0,0 0 0 0 0,0-1-1 0 0,0 1 1 0 0,1-1 0 0 0,-1 1-1 0 0,0-1 1 0 0,0 0 0 0 0,1 0-1 0 0,-1 0 1 0 0,0-1 0 0 0,0 1-1 0 0,1-1 1 0 0,-1 0 0 0 0,0 0-1 0 0,0 0 1 0 0,0 0-1 0 0,0 0 1 0 0,0-1 0 0 0,0 1-1 0 0,0-1 1 0 0,0 0 0 0 0,0 0-13 0 0,24-14 180 0 0,-2-1-1 0 0,1-1 1 0 0,-2-1 0 0 0,-1-1 0 0 0,0-1 0 0 0,9-12-180 0 0,-5 7 137 0 0,8-9-99 0 0,-1-1 0 0 0,-2-1 0 0 0,-1-2 0 0 0,-2-1 0 0 0,-2-1 0 0 0,-2-2 0 0 0,-1 0 0 0 0,-3-2 0 0 0,-1 0 0 0 0,-3-1 0 0 0,-1-1 0 0 0,-3-1 0 0 0,-2 0-1 0 0,-1 0 1 0 0,-1-24-38 0 0,-6 44-3 0 0,-1 17 9 0 0,0 0-1 0 0,0 1 0 0 0,-2-1 0 0 0,1 0 0 0 0,-1 0 0 0 0,-1 0 0 0 0,0 0 0 0 0,0 0 0 0 0,-1 0 0 0 0,0 0 1 0 0,-1 1-1 0 0,-1-1 0 0 0,1 1 0 0 0,-2 0 0 0 0,1 0 0 0 0,-6-8-5 0 0,7 16-1 0 0,-1 0-1 0 0,1 0 0 0 0,0 0 1 0 0,0 1-1 0 0,-1-1 1 0 0,1 1-1 0 0,-1 0 0 0 0,1 0 1 0 0,-1 1-1 0 0,0-1 1 0 0,1 1-1 0 0,-1-1 0 0 0,0 1 1 0 0,1 0-1 0 0,-1 1 1 0 0,0-1-1 0 0,1 1 0 0 0,-1-1 1 0 0,0 1-1 0 0,1 0 1 0 0,-1 0-1 0 0,1 1 0 0 0,0-1 1 0 0,-1 1-1 0 0,1 0 1 0 0,0 0-1 0 0,0 0 1 0 0,0 0-1 0 0,0 0 0 0 0,0 1 1 0 0,1-1-1 0 0,-1 1 1 0 0,1 0-1 0 0,-1-1 0 0 0,1 1 1 0 0,-1 2 1 0 0,-9 16 8 0 0,1 1 0 0 0,0 1 0 0 0,2 0 1 0 0,0 0-1 0 0,2 1 0 0 0,1 0 0 0 0,0 0 1 0 0,2 0-1 0 0,1 1 0 0 0,1-1 0 0 0,1 1 1 0 0,1 0-1 0 0,1 0 0 0 0,1 1-8 0 0,-2-23 1 0 0,22 354 176 0 0,1 36-113 0 0,-23-392-73 0 0,0-1 10 0 0,-4-24-534 0 0,-26-79-2066 0 0,-1-7-3931 0 0,12 70 1162 0 0,10 20 149 0 0,0 0-1971 0 0</inkml:trace>
  <inkml:trace contextRef="#ctx0" brushRef="#br0" timeOffset="-63103.227">10194 932 6361 0 0,'0'0'2123'0'0,"0"0"-473"0"0,0 0-524 0 0,0 0-183 0 0,0 0 180 0 0,0 0 277 0 0,0 0 175 0 0,0 0-72 0 0,0 0-244 0 0,0 0-234 0 0,0 0-209 0 0,0 0-166 0 0,0 0-114 0 0,35 2-73 0 0,114 8-74 0 0,171-3 582 0 0,-307-8-1014 0 0,0 1 0 0 0,0 0 0 0 0,0 1 0 0 0,0 1 0 0 0,0 0 1 0 0,0 1-1 0 0,0 0 0 0 0,0 1 0 0 0,-1 1 0 0 0,0 0 0 0 0,0 0 0 0 0,0 1 0 0 0,0 1 0 0 0,-1 0 0 0 0,0 0 0 0 0,9 10 43 0 0,5 64 112 0 0,-23-79-58 0 0,0 1 0 0 0,0-1 0 0 0,0 1 0 0 0,0-1-1 0 0,0 0 1 0 0,1 1 0 0 0,-1-1 0 0 0,1 0 0 0 0,0-1 0 0 0,-1 1-1 0 0,1 0 1 0 0,0-1 0 0 0,0 0 0 0 0,0 1 0 0 0,0-1-1 0 0,0 0 1 0 0,1-1 0 0 0,-1 1 0 0 0,0-1 0 0 0,0 1 0 0 0,1-1-1 0 0,-1 0 1 0 0,0 0 0 0 0,0 0 0 0 0,1-1 0 0 0,-1 1 0 0 0,0-1-1 0 0,0 0 1 0 0,0 1 0 0 0,0-1 0 0 0,0-1 0 0 0,0 1-1 0 0,0 0 1 0 0,0-1 0 0 0,0 0 0 0 0,0 1 0 0 0,-1-1 0 0 0,1 0-1 0 0,-1-1-53 0 0,127-85 687 0 0,-125 85-676 0 0,0 0 0 0 0,-1 0 0 0 0,1-1 0 0 0,0 1 0 0 0,-1-1 0 0 0,0 0 0 0 0,0 0 0 0 0,0 0 0 0 0,0 0 0 0 0,-1-1 0 0 0,1 1-1 0 0,-1-1 1 0 0,-1 1 0 0 0,1-1 0 0 0,0 0 0 0 0,-1 1 0 0 0,0-1 0 0 0,0 0 0 0 0,-1 0 0 0 0,1-1-11 0 0,-3 4-1 0 0,0 0-1 0 0,0 0 1 0 0,0 0-1 0 0,-1 1 1 0 0,1-1-1 0 0,0 1 1 0 0,-1-1-1 0 0,1 1 1 0 0,-1 0 0 0 0,1 0-1 0 0,-1 0 1 0 0,0 0-1 0 0,1 1 1 0 0,-1-1-1 0 0,0 1 1 0 0,0-1 0 0 0,1 1-1 0 0,-1 0 1 0 0,0 0-1 0 0,0 0 1 0 0,0 0-1 0 0,1 1 1 0 0,-1-1 0 0 0,0 1-1 0 0,1 0 1 0 0,-3 0 1 0 0,-13 5-36 0 0,0 0-1 0 0,0 2 1 0 0,1 0 0 0 0,0 0 0 0 0,1 2 0 0 0,-1 0 0 0 0,2 1 0 0 0,0 0 0 0 0,0 1 0 0 0,1 1-1 0 0,0 0 1 0 0,1 1 0 0 0,-4 7 36 0 0,7-11-15 0 0,0 1 0 0 0,0 1-1 0 0,1 0 1 0 0,0 0 0 0 0,1 1-1 0 0,1 0 1 0 0,0 0 0 0 0,0 0-1 0 0,2 1 1 0 0,-1 0 0 0 0,2 1 0 0 0,0-1-1 0 0,1 1 1 0 0,0 0 0 0 0,1-1-1 0 0,1 1 1 0 0,0 0 0 0 0,1 0-1 0 0,1 9 16 0 0,1-18-4 0 0,0 0 0 0 0,1 0 0 0 0,-1 0 0 0 0,1 0 0 0 0,0 0 0 0 0,0-1 0 0 0,1 0 0 0 0,0 1 0 0 0,0-1 0 0 0,0 0 0 0 0,1-1 0 0 0,-1 1 0 0 0,1-1 0 0 0,0 0 0 0 0,0 0 0 0 0,1-1 0 0 0,-1 1 0 0 0,1-1 0 0 0,0 0 0 0 0,0-1 0 0 0,0 1 0 0 0,0-1 0 0 0,0 0 0 0 0,0-1 0 0 0,0 0 0 0 0,1 0 0 0 0,4 0 4 0 0,7 2-48 0 0,1-2 0 0 0,-1 0 0 0 0,1-1 0 0 0,0-1 0 0 0,-1-1 0 0 0,1 0 0 0 0,-1-2 0 0 0,0 0 0 0 0,2-1 48 0 0,17-9-493 0 0,0-1 0 0 0,-1-1 0 0 0,-1-3 0 0 0,-1 0 0 0 0,26-21 493 0 0,152-128-5947 0 0,-57 18-2887 0 0,-96 80 8249 0 0,-40 40 3040 0 0,-19 7 2371 0 0,-3 22-4554 0 0,-1 0 0 0 0,1-1 1 0 0,0 1-1 0 0,0 1 0 0 0,-1-1 0 0 0,1 0 0 0 0,0 1 1 0 0,-1-1-1 0 0,1 1 0 0 0,-1 0 0 0 0,1 0 0 0 0,0 1 1 0 0,-1-1-1 0 0,1 1 0 0 0,0-1 0 0 0,-1 1 0 0 0,1 0 1 0 0,0 1-1 0 0,0-1 0 0 0,-3 2-272 0 0,-20 7 405 0 0,1 1 0 0 0,0 1 0 0 0,1 1 0 0 0,1 2 1 0 0,0 0-1 0 0,0 2 0 0 0,2 0 0 0 0,0 1 0 0 0,-4 6-405 0 0,22-20 9 0 0,-1-1 0 0 0,1 1 0 0 0,0-1 0 0 0,0 1 0 0 0,1 0 0 0 0,-1 0 0 0 0,1 0 0 0 0,0 1 0 0 0,0-1 1 0 0,0 1-1 0 0,1-1 0 0 0,-1 1 0 0 0,1-1 0 0 0,0 1 0 0 0,0 0 0 0 0,1 0 0 0 0,0-1 0 0 0,-1 1 0 0 0,1 0 0 0 0,1 0 0 0 0,-1-1 0 0 0,1 1 0 0 0,0 0 0 0 0,0-1 0 0 0,0 1 0 0 0,1 0 0 0 0,0-1 0 0 0,1 3-9 0 0,85 61 195 0 0,-79-64-148 0 0,-1 0-1 0 0,0 0 0 0 0,0 1 1 0 0,-1 0-1 0 0,1 1 1 0 0,-1-1-1 0 0,0 2 0 0 0,-1-1 1 0 0,1 1-1 0 0,-1 0 0 0 0,-1 0 1 0 0,1 0-1 0 0,-1 1 0 0 0,0 0 1 0 0,-1 0-1 0 0,0 0 1 0 0,0 0-1 0 0,0 5-46 0 0,-3-9 45 0 0,-1 0 1 0 0,-1-1-1 0 0,1 1 1 0 0,-1 0-1 0 0,1 0 1 0 0,-1-1-1 0 0,0 1 1 0 0,0 0-1 0 0,-1-1 0 0 0,1 1 1 0 0,-1-1-1 0 0,1 0 1 0 0,-1 1-1 0 0,0-1 1 0 0,-1 0-1 0 0,1 0 1 0 0,0 0-1 0 0,-1 0 1 0 0,0-1-1 0 0,1 1 0 0 0,-1-1 1 0 0,0 1-1 0 0,-1-1 1 0 0,1 0-1 0 0,0 0 1 0 0,-2 0-46 0 0,-95 42 400 0 0,74-38-480 0 0,0-1 0 0 0,-1-1 0 0 0,1-1 0 0 0,-1-2 0 0 0,-23-1 80 0 0,2-11-2167 0 0,30 0-5338 0 0,14 7-3984 0 0</inkml:trace>
  <inkml:trace contextRef="#ctx0" brushRef="#br0" timeOffset="-62433.478">12802 1226 8482 0 0,'0'0'3338'0'0,"0"0"-1128"0"0,0 0-461 0 0,0 0-100 0 0,0 0-146 0 0,0 0-242 0 0,0 0-306 0 0,0 0-309 0 0,0 0-185 0 0,0 0-95 0 0,0 0-64 0 0,0 0-64 0 0,0 0-64 0 0,-14 27-24 0 0,-46 87-74 0 0,36-27-40 0 0,12 37-946 0 0,10-98-2721 0 0,2 1-3384 0 0,0-20-3905 0 0</inkml:trace>
  <inkml:trace contextRef="#ctx0" brushRef="#br0" timeOffset="-62271.291">12743 828 15475 0 0,'0'0'1621'0'0,"0"0"-288"0"0,0 0-140 0 0,0 0-99 0 0,0 0-140 0 0,0 0-205 0 0,0 0-306 0 0,0 0-285 0 0,0 0-261 0 0,0 0-249 0 0,0 0-116 0 0,0 0-27 0 0,0 0 8 0 0,0-6-72 0 0,5-13-526 0 0,19 52-1686 0 0,-1-1-3616 0 0,-8-13-3926 0 0</inkml:trace>
  <inkml:trace contextRef="#ctx0" brushRef="#br0" timeOffset="-61897.235">13034 1465 10218 0 0,'0'0'1813'0'0,"0"0"-157"0"0,0 0 35 0 0,0 0-23 0 0,0 0-214 0 0,0 0-348 0 0,0 0-316 0 0,0 0-206 0 0,0 0-138 0 0,0 0-73 0 0,0 0-42 0 0,0 0-56 0 0,0 0-51 0 0,15-27-52 0 0,47-87-60 0 0,-8 45 26 0 0,-36 55-116 0 0,-10 6-22 0 0,-3 2-24 0 0,0 1 1 0 0,1 0-1 0 0,0 0 0 0 0,0 0 0 0 0,0 0 1 0 0,0 1-1 0 0,1 0 0 0 0,0 0 1 0 0,0 1-1 0 0,0 0 0 0 0,0 0 0 0 0,0 1 1 0 0,0 0-1 0 0,3 0 24 0 0,-7 3-32 0 0,-1 1-1 0 0,1 0 1 0 0,-1 0 0 0 0,1 0-1 0 0,-1 0 1 0 0,0 0 0 0 0,0 1-1 0 0,0-1 1 0 0,0 1 0 0 0,0-1-1 0 0,0 1 1 0 0,-1 0 0 0 0,1-1 0 0 0,-1 1-1 0 0,0 0 1 0 0,0 0 0 0 0,0 0-1 0 0,0 0 1 0 0,0 0 0 0 0,-1 1-1 0 0,0-1 1 0 0,1 0 0 0 0,-1 0-1 0 0,0 0 1 0 0,0 0 0 0 0,-1 2 32 0 0,2 0-20 0 0,1 11 29 0 0,-3-11 6 0 0,0 0 1 0 0,0 1-1 0 0,1-1 0 0 0,0 0 1 0 0,0 1-1 0 0,1-1 0 0 0,0 0 1 0 0,0 1-1 0 0,0-1 1 0 0,0 0-1 0 0,1 0 0 0 0,0 0 1 0 0,0 0-1 0 0,0 0 1 0 0,0 0-1 0 0,1-1 0 0 0,0 1 1 0 0,0-1-1 0 0,0 0 0 0 0,1 0 1 0 0,-1 0-1 0 0,1 0 1 0 0,0 0-1 0 0,0-1 0 0 0,0 0 1 0 0,1 1-1 0 0,-1-2 0 0 0,1 1 1 0 0,-1 0-1 0 0,1-1 1 0 0,0 0-1 0 0,0 0 0 0 0,0-1 1 0 0,0 1-1 0 0,1-1 0 0 0,-1 0-15 0 0,8-5 188 0 0,-1 0-1 0 0,0-1 0 0 0,0 0 0 0 0,0-1 0 0 0,-1 0 0 0 0,0-1 0 0 0,0 0 0 0 0,-1 0 0 0 0,1-2 1 0 0,-2 1-1 0 0,1-1 0 0 0,-1 0 0 0 0,-1-1 0 0 0,0 0 0 0 0,0-1 0 0 0,-1 0 0 0 0,0 0 0 0 0,-1 0 1 0 0,0-1-1 0 0,1-3-187 0 0,3-3-666 0 0,31-64 2229 0 0,-33 53-4451 0 0,-6-5-4425 0 0,-2 28-4576 0 0</inkml:trace>
  <inkml:trace contextRef="#ctx0" brushRef="#br0" timeOffset="-52512.807">18275 722 3689 0 0,'0'0'1283'0'0,"0"0"-140"0"0,0 0 204 0 0,0 0 418 0 0,0 0 234 0 0,0 0-69 0 0,0 0-260 0 0,0 0-314 0 0,0 0-237 0 0,0 0-175 0 0,0 0-105 0 0,0 0-92 0 0,35-13-78 0 0,111-39-59 0 0,-48 3 374 0 0,-72 34-849 0 0,0-1-1 0 0,-1-1 1 0 0,-1-1 0 0 0,0-1 0 0 0,-2-1-1 0 0,0-1 1 0 0,-1-1 0 0 0,-1-1-1 0 0,-2-1 1 0 0,0 0 0 0 0,13-26-135 0 0,-14-28 699 0 0,-18 78-676 0 0,0-1 0 0 0,0 0 0 0 0,0 1 0 0 0,1-1 0 0 0,-1 0 0 0 0,0 1 0 0 0,0-1 0 0 0,0 1 0 0 0,0 0 0 0 0,0-1 0 0 0,0 1 0 0 0,0 0 0 0 0,0-1 0 0 0,0 1 0 0 0,0 0 0 0 0,0 0 1 0 0,0 0-1 0 0,0 0 0 0 0,0 0 0 0 0,0 0 0 0 0,-1 0 0 0 0,1 0 0 0 0,0 1 0 0 0,0-1 0 0 0,0 0 0 0 0,0 1 0 0 0,0-1 0 0 0,0 0 0 0 0,1 1 0 0 0,-1-1 0 0 0,0 1 0 0 0,0 0 0 0 0,0-1 0 0 0,0 1 1 0 0,0 0-1 0 0,1-1 0 0 0,-1 1 0 0 0,0 0-23 0 0,-14 14 29 0 0,1 0 0 0 0,0 1 0 0 0,2 1 0 0 0,0 0 0 0 0,0 0 0 0 0,2 1 0 0 0,0 1 0 0 0,-3 9-29 0 0,-14 39 4 0 0,2 1 0 0 0,3 2 0 0 0,3 0 0 0 0,4 1 0 0 0,-4 44-4 0 0,18-106 0 0 0,-78 641-182 0 0,70-606 195 0 0,-1-1-1 0 0,-2-1 0 0 0,-2 0 0 0 0,-2-1 0 0 0,-2 0 0 0 0,-1-1 0 0 0,-2-2 0 0 0,-2 0 1 0 0,-1-1-1 0 0,-20 22-12 0 0,34-47 7 0 0,-1 1 0 0 0,0-2-1 0 0,0 1 1 0 0,-1-2 0 0 0,-1 1 0 0 0,0-2 0 0 0,0 0 0 0 0,-1 0 0 0 0,0-1 0 0 0,-1-1 0 0 0,0-1 0 0 0,0 0 0 0 0,0 0-1 0 0,0-2 1 0 0,-1 0 0 0 0,0 0 0 0 0,-6-1-7 0 0,19-4 5 0 0,1 1-1 0 0,0-1 0 0 0,-1 0 1 0 0,1 1-1 0 0,0-1 1 0 0,-1 0-1 0 0,1-1 0 0 0,0 1 1 0 0,0 0-1 0 0,0-1 1 0 0,0 1-1 0 0,0-1 0 0 0,0 1 1 0 0,0-1-1 0 0,1 0 1 0 0,-1 0-1 0 0,1 0 0 0 0,-1 0 1 0 0,1 0-1 0 0,0 0 1 0 0,-1 0-1 0 0,1-1 0 0 0,0 1 1 0 0,1 0-1 0 0,-1-1 1 0 0,0 1-1 0 0,1-1 0 0 0,-1 1 1 0 0,1 0-1 0 0,0-1 1 0 0,0 1-1 0 0,0-2-4 0 0,0-84 112 0 0,7 59-61 0 0,1 1 0 0 0,2 1-1 0 0,0 0 1 0 0,2 0-1 0 0,1 1 1 0 0,1 1-1 0 0,1 0 1 0 0,11-12-51 0 0,36-51 138 0 0,5 2 1 0 0,2 4 0 0 0,55-47-139 0 0,-108 113-13 0 0,1 1 0 0 0,1 1 0 0 0,0 1 0 0 0,1 1 0 0 0,1 0 0 0 0,0 1 0 0 0,0 1 0 0 0,1 1 0 0 0,0 1 0 0 0,0 1 0 0 0,1 1 1 0 0,0 0-1 0 0,8 1 13 0 0,2 4-1406 0 0,-21 4-6858 0 0,19-17-3710 0 0,-23 10 7252 0 0</inkml:trace>
  <inkml:trace contextRef="#ctx0" brushRef="#br0" timeOffset="-52230.434">18912 1116 1400 0 0,'0'0'2805'0'0,"0"0"-221"0"0,0 0-126 0 0,0 0-148 0 0,0 0-177 0 0,0 0-210 0 0,0 0-266 0 0,0 0-275 0 0,0 0-283 0 0,0 0-263 0 0,0 0-198 0 0,0 0-125 0 0,0 0-76 0 0,-5 9-75 0 0,-90 169 514 0 0,79-66-835 0 0,15-109-34 0 0,1 0 1 0 0,0 0 0 0 0,1 0-1 0 0,-1 0 1 0 0,1 0-1 0 0,-1 0 1 0 0,1 0 0 0 0,0 0-1 0 0,0 0 1 0 0,0 0 0 0 0,1 0-1 0 0,-1 0 1 0 0,0-1-1 0 0,1 1 1 0 0,0 0 0 0 0,0-1-1 0 0,0 0 1 0 0,0 1 0 0 0,0-1-1 0 0,0 0 1 0 0,1 0-1 0 0,-1 0 1 0 0,1 0 0 0 0,-1-1-1 0 0,1 1 1 0 0,0-1 0 0 0,0 1-1 0 0,-1-1 1 0 0,1 0 0 0 0,0 0-1 0 0,0 0 1 0 0,0-1-1 0 0,0 1 1 0 0,1 0-8 0 0,4-1 82 0 0,0 0 1 0 0,0 0-1 0 0,-1-1 0 0 0,1 0 1 0 0,0 0-1 0 0,-1-1 0 0 0,1 0 1 0 0,-1 0-1 0 0,1-1 0 0 0,-1 0 1 0 0,0 0-1 0 0,0-1 0 0 0,-1 0 1 0 0,1 0-1 0 0,-1 0 0 0 0,1-1 1 0 0,-1 0-1 0 0,-1 0 0 0 0,1-1 1 0 0,-1 1-1 0 0,0-1 0 0 0,3-4-82 0 0,3-6 172 0 0,0 0 1 0 0,-1 0-1 0 0,-1-1 0 0 0,0-1 0 0 0,-1 0 0 0 0,-1 0 1 0 0,-1 0-1 0 0,3-12-172 0 0,-5 4 14 0 0,-1 0 0 0 0,-1 0 0 0 0,-1 0 0 0 0,-1-1 0 0 0,-3-22-14 0 0,3 47-67 0 0,0 0-1 0 0,0 0 1 0 0,0-1-1 0 0,0 1 1 0 0,0 0 0 0 0,0 0-1 0 0,-1 0 1 0 0,1-1-1 0 0,-1 1 1 0 0,1 0-1 0 0,-1 0 1 0 0,0 0-1 0 0,0 0 1 0 0,0 0-1 0 0,0 0 1 0 0,0 0-1 0 0,-1 0 1 0 0,1 0-1 0 0,0 1 1 0 0,-1-1-1 0 0,1 0 1 0 0,-1 1-1 0 0,0-1 1 0 0,0 1-1 0 0,1 0 1 0 0,-1 0-1 0 0,0 0 1 0 0,0 0-1 0 0,0 0 1 0 0,0 0-1 0 0,-1 0 1 0 0,1 0-1 0 0,0 1 1 0 0,0-1-1 0 0,0 1 1 0 0,0 0-1 0 0,-1-1 1 0 0,1 1-1 0 0,0 0 1 0 0,0 0-1 0 0,-1 1 1 0 0,1-1 0 0 0,0 0-1 0 0,0 1 1 0 0,0-1-1 0 0,-1 1 1 0 0,1 0-1 0 0,0 0 1 0 0,0 0-1 0 0,0 0 1 0 0,0 0-1 0 0,0 0 1 0 0,1 0-1 0 0,-1 1 1 0 0,0-1-1 0 0,0 1 1 0 0,1-1-1 0 0,-1 1 68 0 0,-24 26-3042 0 0,11-9-3315 0 0,8-7-4669 0 0</inkml:trace>
  <inkml:trace contextRef="#ctx0" brushRef="#br0" timeOffset="-51945.277">19277 1487 6113 0 0,'0'0'2745'0'0,"0"0"-735"0"0,0 0-161 0 0,0 0 62 0 0,0 0-87 0 0,0 0-263 0 0,0 0-303 0 0,0 0-229 0 0,0 0-142 0 0,0 0-79 0 0,0 0-95 0 0,0 0-99 0 0,0 0-76 0 0,-5-1-83 0 0,4 0-430 0 0,0 1 0 0 0,0-1 0 0 0,0 1 0 0 0,0-1 0 0 0,0 0 0 0 0,0 1 0 0 0,0-1 0 0 0,0 0 0 0 0,0 0 0 0 0,0 1 0 0 0,1-1 0 0 0,-1 0 0 0 0,0 0 0 0 0,0 0 0 0 0,1 0 0 0 0,-1 0 0 0 0,1 0 0 0 0,-1 0 0 0 0,1-1 0 0 0,-1 1 0 0 0,1 0 0 0 0,-1 0 1 0 0,1 0-1 0 0,0 0 0 0 0,0-1 0 0 0,0 1 0 0 0,0 0 0 0 0,0 0 0 0 0,0 0 0 0 0,0-1 0 0 0,0 1 0 0 0,0 0 0 0 0,0 0 0 0 0,1 0 0 0 0,-1 0 0 0 0,1-1 0 0 0,-1 1 0 0 0,1 0 0 0 0,-1 0 0 0 0,1 0 0 0 0,-1 0 0 0 0,1 0 0 0 0,0 0 0 0 0,0 0 0 0 0,-1 0-25 0 0,12-30 207 0 0,0 1-1 0 0,2 0 1 0 0,2 0-1 0 0,0 2 0 0 0,2 0 1 0 0,1 1-1 0 0,1 1 0 0 0,14-13-206 0 0,9-10-252 0 0,36-36-230 0 0,-17 46-5468 0 0,-58 39 691 0 0,-2 0 751 0 0,1 0-6133 0 0</inkml:trace>
  <inkml:trace contextRef="#ctx0" brushRef="#br0" timeOffset="-51368.082">19735 1395 12787 0 0,'0'0'2166'0'0,"0"0"-494"0"0,0 0-129 0 0,0 0-23 0 0,0 0-174 0 0,0 0-219 0 0,0 0-240 0 0,0 0-173 0 0,0 0-77 0 0,0 0-51 0 0,0 0-62 0 0,0 0-53 0 0,0 0-57 0 0,17-29-65 0 0,53-93-44 0 0,27-24 549 0 0,4 46-662 0 0,-97 98-200 0 0,-1-1 1 0 0,0 1-1 0 0,1 0 0 0 0,0 0 1 0 0,-1 0-1 0 0,1 0 0 0 0,0 1 1 0 0,0 0-1 0 0,0-1 0 0 0,0 1 1 0 0,0 1-1 0 0,0-1 0 0 0,0 0 1 0 0,0 1-1 0 0,0 0 0 0 0,3 0 8 0 0,-1 44-105 0 0,-39 60 105 0 0,28-96-7 0 0,1 0 0 0 0,0 0 0 0 0,0 1 0 0 0,1 0 0 0 0,0 0 0 0 0,0 0 1 0 0,1 0-1 0 0,0 0 0 0 0,1 0 0 0 0,0 0 0 0 0,0 1 0 0 0,1 0 7 0 0,1-8-1 0 0,1 0-1 0 0,-1 0 1 0 0,1-1-1 0 0,0 1 1 0 0,-1 0 0 0 0,1-1-1 0 0,0 1 1 0 0,0-1-1 0 0,0 0 1 0 0,0 0-1 0 0,0 0 1 0 0,0 0-1 0 0,0 0 1 0 0,1 0-1 0 0,-1 0 1 0 0,0-1-1 0 0,0 1 1 0 0,1-1 0 0 0,-1 1-1 0 0,0-1 1 0 0,1 0-1 0 0,-1 0 1 0 0,0 0-1 0 0,1 0 1 0 0,-1-1-1 0 0,0 1 1 0 0,0-1-1 0 0,1 1 1 0 0,-1-1 0 0 0,0 0-1 0 0,0 0 1 0 0,1 0 1 0 0,27-13 15 0 0,-2-2 1 0 0,1-1-1 0 0,-2-1 1 0 0,-1-1-1 0 0,0-1 1 0 0,-1-2-1 0 0,-1-1-15 0 0,-14 15 5 0 0,141-121 62 0 0,-105 111-77 0 0,-44 43 65 0 0,-53 171 185 0 0,51-189-246 0 0,-2 1-13 0 0,0 1-1 0 0,1-1 1 0 0,0 0 0 0 0,0 1-1 0 0,1 0 1 0 0,1-1-1 0 0,-1 1 1 0 0,1-1 0 0 0,0 1-1 0 0,1-1 1 0 0,0 0-1 0 0,1 0 1 0 0,-1 1-1 0 0,2-1 1 0 0,-1-1 0 0 0,1 1-1 0 0,0-1 1 0 0,0 1-1 0 0,1-1 1 0 0,0 0 0 0 0,6 6 19 0 0,-3-7-348 0 0,19 11-582 0 0,-10-18-4412 0 0,-15-2-509 0 0,-2 0-5786 0 0</inkml:trace>
  <inkml:trace contextRef="#ctx0" brushRef="#br0" timeOffset="-55419.273">14439 1230 4785 0 0,'0'0'1218'0'0,"0"0"-437"0"0,0 0-177 0 0,0 0 119 0 0,0 0 196 0 0,0 0 105 0 0,0 0-42 0 0,0 0-91 0 0,0 0-105 0 0,0 0-49 0 0,0 0 19 0 0,5 2 19 0 0,-1 0-594 0 0,0 0 1 0 0,0-1-1 0 0,1 0 1 0 0,-1 1 0 0 0,0-2-1 0 0,0 1 1 0 0,1 0 0 0 0,-1-1-1 0 0,0 0 1 0 0,0 0 0 0 0,1 0-1 0 0,-1 0 1 0 0,0-1 0 0 0,1 0-1 0 0,-1 0 1 0 0,0 0 0 0 0,0 0-1 0 0,0 0 1 0 0,3-2-182 0 0,14-11 395 0 0,0 0 0 0 0,-1-2 0 0 0,-1 0 0 0 0,0-1 0 0 0,-1-1 0 0 0,-1-1 0 0 0,13-18-395 0 0,13-25 1357 0 0,-43 62-1185 0 0,0 0-6 0 0,0 0-9 0 0,0 0-22 0 0,-9 19 138 0 0,-45 256 251 0 0,13 48-431 0 0,7-72-34 0 0,31-222-6 0 0,2-20 209 0 0,1-28-77 0 0,4-47-96 0 0,3 0 0 0 0,2 0-1 0 0,3 1 1 0 0,4 0 0 0 0,2 1-1 0 0,2 1 1 0 0,4 1 0 0 0,13-24-89 0 0,-24 56 1 0 0,0 0 1 0 0,2 0-1 0 0,0 2 1 0 0,3 0 0 0 0,0 1-1 0 0,1 1 1 0 0,2 0-1 0 0,1 2 1 0 0,1 0-1 0 0,0 2 1 0 0,2 0-1 0 0,22-14-1 0 0,-42 33 0 0 0,-1 0 0 0 0,1 0 0 0 0,-1 0 0 0 0,1 0 0 0 0,0 1 0 0 0,0 0 0 0 0,0 0 0 0 0,0 0 0 0 0,0 1 0 0 0,1-1 0 0 0,-1 1 0 0 0,0 0 0 0 0,1 1 0 0 0,-1 0 0 0 0,1-1 0 0 0,-1 2 0 0 0,0-1 0 0 0,1 1 0 0 0,-1 0 0 0 0,1 0 0 0 0,-1 0 0 0 0,0 0 0 0 0,0 1 0 0 0,0 0 0 0 0,0 0 0 0 0,0 1 0 0 0,0 0 0 0 0,-1-1 0 0 0,1 1 0 0 0,-1 1 0 0 0,0-1 0 0 0,1 1 0 0 0,-2 0 0 0 0,1-1 0 0 0,1 4 0 0 0,3 17 48 0 0,-1 0 0 0 0,-2 0 0 0 0,0 1 0 0 0,-2 0 0 0 0,0 0 0 0 0,-2 0 0 0 0,-1 1 0 0 0,-1-1-1 0 0,-1 0 1 0 0,-1 0 0 0 0,-2 5-48 0 0,5-19 8 0 0,0 0 1 0 0,-1 0-1 0 0,0 0 0 0 0,0 0 0 0 0,-1-1 1 0 0,-1 1-1 0 0,0-1 0 0 0,0 1 0 0 0,-1-1 1 0 0,-1 0-1 0 0,1 0 0 0 0,-2-1 0 0 0,1 0 1 0 0,-1 1-1 0 0,-1-2 0 0 0,1 1 0 0 0,-2-1 1 0 0,1 0-1 0 0,-1 0 0 0 0,0-1 0 0 0,-1 0 0 0 0,1-1 1 0 0,-1 0-1 0 0,-1 0 0 0 0,1-1 0 0 0,-1 0 1 0 0,0-1-1 0 0,-5 2-8 0 0,2-3-6 0 0,0-1 1 0 0,0 0-1 0 0,0-1 1 0 0,-1-1-1 0 0,1 0 0 0 0,0-1 1 0 0,-1 0-1 0 0,1-1 1 0 0,0 0-1 0 0,0-1 0 0 0,0-1 1 0 0,-12-5 5 0 0,19 7-127 0 0,0-1 1 0 0,1 1-1 0 0,-1-2 1 0 0,0 1-1 0 0,1 0 0 0 0,0-1 1 0 0,0 0-1 0 0,0-1 1 0 0,0 1-1 0 0,0-1 0 0 0,1 0 1 0 0,0 0-1 0 0,0 0 1 0 0,0 0-1 0 0,1-1 1 0 0,0 1-1 0 0,0-1 0 0 0,0 0 1 0 0,1 0-1 0 0,0 0 1 0 0,0-1-1 0 0,0 1 0 0 0,1 0 1 0 0,0-1-1 0 0,0 1 1 0 0,1-1-1 0 0,0-1 127 0 0,12-24-3748 0 0,6 14-4390 0 0,-17 17 7081 0 0,10-7-8634 0 0</inkml:trace>
  <inkml:trace contextRef="#ctx0" brushRef="#br0" timeOffset="-54429.507">15556 1082 6785 0 0,'0'0'1758'0'0,"0"0"-272"0"0,0 0-65 0 0,0 0 93 0 0,0 0 9 0 0,0 0-120 0 0,0 0-232 0 0,0 0-261 0 0,0 0-202 0 0,0 0-138 0 0,0 0-107 0 0,0 0-73 0 0,0 0-50 0 0,-2-5-59 0 0,-5-17-48 0 0,-25 57 1318 0 0,-2 21-1033 0 0,23-42-498 0 0,2 0 1 0 0,-1 1-1 0 0,2 0 1 0 0,0 1-1 0 0,1 0 1 0 0,1 0-1 0 0,0 0 0 0 0,1 1 1 0 0,1 0-1 0 0,0-1 1 0 0,2 2-1 0 0,-1 8-20 0 0,3-22 0 0 0,0 0-1 0 0,0-1 1 0 0,0 1 0 0 0,0 0-1 0 0,1 0 1 0 0,0 0-1 0 0,0 0 1 0 0,0 0-1 0 0,0-1 1 0 0,0 1 0 0 0,1 0-1 0 0,0-1 1 0 0,0 1-1 0 0,0-1 1 0 0,0 0-1 0 0,0 1 1 0 0,1-1-1 0 0,-1 0 1 0 0,1-1 0 0 0,0 1-1 0 0,0 0 1 0 0,0-1-1 0 0,0 1 1 0 0,0-1-1 0 0,1 0 1 0 0,-1 0 0 0 0,1-1-1 0 0,-1 1 1 0 0,1-1-1 0 0,0 1 1 0 0,-1-1-1 0 0,1 0 1 0 0,0 0 0 0 0,0-1-1 0 0,0 1 1 0 0,0-1-1 0 0,0 0 1 0 0,0 0-1 0 0,0 0 1 0 0,0-1 0 0 0,-1 1-1 0 0,1-1 1 0 0,1 0 0 0 0,11-4 63 0 0,1 0 0 0 0,-1-1 1 0 0,0-1-1 0 0,0-1 0 0 0,0 0 1 0 0,-1-1-1 0 0,-1 0 0 0 0,1-1 1 0 0,-1-1-1 0 0,-1 0 0 0 0,0-1 1 0 0,-1-1-1 0 0,0 0 1 0 0,9-14-65 0 0,-11 15 21 0 0,-1 0 0 0 0,-1 0-1 0 0,0-1 1 0 0,0 0-1 0 0,-2-1 1 0 0,1 1-1 0 0,-2-1 1 0 0,0 0-1 0 0,-1-1 1 0 0,0 1-1 0 0,-1-1 1 0 0,0 0-1 0 0,-2 0 1 0 0,1 0-1 0 0,-2 0 1 0 0,-1-13-20 0 0,-1 23-51 0 0,-1 0 0 0 0,0 1 0 0 0,0-1 0 0 0,0 1 0 0 0,0 0 0 0 0,-1 0 0 0 0,0 0 0 0 0,0 1 0 0 0,0-1 0 0 0,0 1 0 0 0,0 0 0 0 0,-1 0 0 0 0,1 0 0 0 0,-1 1 0 0 0,0-1 0 0 0,0 1 0 0 0,0 1 0 0 0,0-1 0 0 0,0 0 0 0 0,0 1 0 0 0,-1 0 0 0 0,1 1 0 0 0,0-1 0 0 0,-1 1 0 0 0,1 0 1 0 0,0 0-1 0 0,-1 0 0 0 0,-2 2 51 0 0,0-1-132 0 0,1 0 1 0 0,0 1 0 0 0,0 0 0 0 0,0 0-1 0 0,0 0 1 0 0,1 1 0 0 0,-1 0 0 0 0,0 1-1 0 0,1 0 1 0 0,0 0 0 0 0,0 0 0 0 0,0 0-1 0 0,1 1 1 0 0,0 0 0 0 0,-1 0-1 0 0,2 1 1 0 0,-1-1 0 0 0,0 1 0 0 0,-2 6 131 0 0,6-11-9 0 0,0 0-1 0 0,0 0 1 0 0,1-1 0 0 0,-1 1 0 0 0,1 0 0 0 0,-1 0 0 0 0,1 0 0 0 0,-1 0-1 0 0,1 0 1 0 0,0 0 0 0 0,-1 0 0 0 0,1 0 0 0 0,0 0 0 0 0,0 0-1 0 0,0 0 1 0 0,0 1 0 0 0,0-1 0 0 0,0 0 0 0 0,0 0 0 0 0,0 0 0 0 0,0 0-1 0 0,0 0 1 0 0,0 0 0 0 0,1 0 0 0 0,-1 0 0 0 0,0 0 0 0 0,1 0 0 0 0,-1 0-1 0 0,1 0 1 0 0,-1 0 0 0 0,1 0 0 0 0,0 0 0 0 0,-1-1 0 0 0,1 1 0 0 0,0 0-1 0 0,0 0 1 0 0,-1-1 0 0 0,1 1 0 0 0,0 0 0 0 0,0-1 0 0 0,0 1-1 0 0,0-1 1 0 0,0 1 0 0 0,0-1 0 0 0,0 1 0 0 0,0-1 0 0 0,0 0 0 0 0,0 1-1 0 0,0-1 1 0 0,1 0 9 0 0,57 11 318 0 0,-55-11-313 0 0,156 7 640 0 0,-137-10-581 0 0,-1-1 0 0 0,0-1 0 0 0,0-1 0 0 0,-1-1 0 0 0,0-1 0 0 0,0-1 0 0 0,0 0 0 0 0,-1-2-1 0 0,-1 0 1 0 0,0-1 0 0 0,0-1 0 0 0,-1-1 0 0 0,-1-1 0 0 0,-1 0 0 0 0,0-1 0 0 0,0-1-1 0 0,-2 0 1 0 0,0-1 0 0 0,-1-1 0 0 0,3-6-64 0 0,-1 1-32 0 0,0 0 0 0 0,-1-1 0 0 0,-2 0 0 0 0,0-1 1 0 0,-2-1-1 0 0,-1 1 0 0 0,-1-2 0 0 0,-1 1 0 0 0,-1-1 0 0 0,-2 0 0 0 0,-1 0 0 0 0,-1 0 0 0 0,-2-28 32 0 0,0 53 12 0 0,0-1 0 0 0,-1 0-1 0 0,0 1 1 0 0,0-1-1 0 0,0 1 1 0 0,0 0 0 0 0,0-1-1 0 0,-1 1 1 0 0,0 0-1 0 0,1 0 1 0 0,-1 0 0 0 0,0 0-1 0 0,-1 0 1 0 0,1 0-1 0 0,0 0 1 0 0,-1 1 0 0 0,1-1-1 0 0,-1 1 1 0 0,0 0-1 0 0,0 0 1 0 0,0 0 0 0 0,0 0-1 0 0,0 0 1 0 0,-1 1-1 0 0,1-1 1 0 0,0 1 0 0 0,-1 0-1 0 0,1 0 1 0 0,-1 0-1 0 0,1 1 1 0 0,-1-1 0 0 0,0 1-1 0 0,1 0 1 0 0,-1 0-1 0 0,1 0 1 0 0,-1 0 0 0 0,0 1-1 0 0,1-1 1 0 0,-1 1-1 0 0,1 0 1 0 0,-1 0 0 0 0,1 0-1 0 0,0 1 1 0 0,-1-1-1 0 0,1 1 1 0 0,0 0 0 0 0,0 0-1 0 0,0 0 1 0 0,0 0 0 0 0,0 1-13 0 0,-9 7 82 0 0,1 1-1 0 0,1 1 0 0 0,0 0 1 0 0,0 1-1 0 0,1 0 0 0 0,1 0 1 0 0,0 0-1 0 0,1 1 0 0 0,0 1 1 0 0,1-1-1 0 0,1 1 0 0 0,0 0 0 0 0,1 0 1 0 0,1 0-1 0 0,0 1 0 0 0,1-1 1 0 0,1 1-1 0 0,0 0 0 0 0,1-1 1 0 0,1 1-1 0 0,1 0 0 0 0,0-1 1 0 0,3 13-81 0 0,45 171 1160 0 0,-43-156-1102 0 0,-2 0 1 0 0,-1 1 0 0 0,-3-1-1 0 0,-2 1 1 0 0,-1-1 0 0 0,-7 31-59 0 0,0 51 24 0 0,9-124-57 0 0,0 0 0 0 0,0 1 0 0 0,1-1 0 0 0,-1 0 0 0 0,0 0 1 0 0,1 0-1 0 0,-1 1 0 0 0,1-1 0 0 0,-1 0 0 0 0,1 0 0 0 0,0 0 0 0 0,-1 0 0 0 0,1 0 1 0 0,0 0-1 0 0,0 0 0 0 0,0 0 0 0 0,0-1 0 0 0,0 1 0 0 0,0 0 0 0 0,0 0 0 0 0,0-1 0 0 0,0 1 1 0 0,0 0-1 0 0,0-1 0 0 0,0 0 0 0 0,1 1 0 0 0,-1-1 0 0 0,0 1 0 0 0,0-1 0 0 0,0 0 1 0 0,1 0-1 0 0,-1 0 0 0 0,0 0 0 0 0,0 0 0 0 0,1 0 0 0 0,-1 0 0 0 0,0 0 0 0 0,0 0 0 0 0,1-1 1 0 0,-1 1-1 0 0,0 0 0 0 0,0-1 0 0 0,0 1 0 0 0,0-1 0 0 0,1 0 0 0 0,-1 1 0 0 0,0-1 1 0 0,0 0-1 0 0,0 1 0 0 0,0-1 0 0 0,-1 0 0 0 0,1 0 0 0 0,0 0 0 0 0,0 0 0 0 0,0 0 0 0 0,-1 0 1 0 0,1 0-1 0 0,0 0 0 0 0,-1 0 0 0 0,1 0 0 0 0,-1-1 33 0 0,24-29-2419 0 0,-8 9-1224 0 0,2 2-5313 0 0,-12 13 113 0 0</inkml:trace>
  <inkml:trace contextRef="#ctx0" brushRef="#br0" timeOffset="-53620.748">16769 884 7842 0 0,'0'0'2931'0'0,"0"0"-900"0"0,0 0-252 0 0,0 0 83 0 0,0 0-80 0 0,0 0-286 0 0,0 0-397 0 0,0 0-328 0 0,0 0-209 0 0,0 0-81 0 0,0 0-59 0 0,0 0-55 0 0,-25 15-34 0 0,-81 51-37 0 0,84-51-170 0 0,1 0 0 0 0,1 1-1 0 0,0 1 1 0 0,2 1-1 0 0,0 1 1 0 0,0 1-1 0 0,-7 12-125 0 0,11-15 50 0 0,2-1-8 0 0,3-8-43 0 0,0 1-1 0 0,0 1 0 0 0,2 0 1 0 0,-1 0-1 0 0,1 0 1 0 0,1 1-1 0 0,-1 0 0 0 0,2 1 1 0 0,0-1-1 0 0,0 1 0 0 0,1 0 1 0 0,1 0-1 0 0,0 0 0 0 0,0 1 1 0 0,1-1-1 0 0,1 1 0 0 0,0 0 2 0 0,3-11-4 0 0,0 0 0 0 0,0 0-1 0 0,0 0 1 0 0,1 0 0 0 0,-1-1 0 0 0,0 1-1 0 0,1-1 1 0 0,0 1 0 0 0,-1-1-1 0 0,1 0 1 0 0,0 0 0 0 0,-1 0 0 0 0,1-1-1 0 0,0 1 1 0 0,0 0 0 0 0,0-1-1 0 0,-1 0 1 0 0,1 0 0 0 0,0 0 0 0 0,0 0-1 0 0,0 0 1 0 0,0-1 0 0 0,0 1-1 0 0,-1-1 1 0 0,1 0 0 0 0,0 0 0 0 0,0 0-1 0 0,0 0 5 0 0,14-7 9 0 0,1-1 0 0 0,-1 0 1 0 0,0-1-1 0 0,-1-1 0 0 0,0-1 0 0 0,-1-1 0 0 0,0 0 0 0 0,9-11-9 0 0,-4 6 5 0 0,209-235 3 0 0,-318 407-715 0 0,86-149 677 0 0,0 0 0 0 0,0 0 1 0 0,1 1-1 0 0,0-1 0 0 0,0 0 1 0 0,0 1-1 0 0,0-1 0 0 0,1 1 0 0 0,0 0 1 0 0,0-1-1 0 0,0 1 0 0 0,1 0 1 0 0,0 0-1 0 0,0 0 0 0 0,1-1 1 0 0,-1 1-1 0 0,1 0 0 0 0,0 0 0 0 0,1-1 1 0 0,-1 1-1 0 0,1-1 0 0 0,1 1 1 0 0,-1-1-1 0 0,1 0 0 0 0,-1 0 0 0 0,1 0 1 0 0,1 0-1 0 0,-1-1 0 0 0,5 5 30 0 0,-2-5-10 0 0,2 0-1 0 0,-1-1 0 0 0,0 1 0 0 0,1-2 0 0 0,-1 1 1 0 0,1-1-1 0 0,0 0 0 0 0,0-1 0 0 0,0 1 1 0 0,0-2-1 0 0,0 1 0 0 0,0-1 0 0 0,0 0 0 0 0,0-1 1 0 0,0 0-1 0 0,0 0 0 0 0,-1-1 0 0 0,1 0 0 0 0,0 0 1 0 0,-1-1-1 0 0,1 0 0 0 0,2-1 11 0 0,16-8 59 0 0,0-2 0 0 0,-1 0 1 0 0,0-1-1 0 0,-1-2 0 0 0,13-12-59 0 0,-20 16 35 0 0,-1-1 0 0 0,-1 0 0 0 0,0-1 0 0 0,0-1 0 0 0,-2 0 0 0 0,0-1 0 0 0,-1 0 0 0 0,-1-1 0 0 0,0-1 0 0 0,-1 1 0 0 0,-2-2 0 0 0,0 1 0 0 0,0-1 0 0 0,-2 0 0 0 0,-1-1 0 0 0,0 0 0 0 0,-2 1 0 0 0,0-1 0 0 0,-1-1 0 0 0,-1 1-35 0 0,-1 12 7 0 0,0 7-7 0 0,1 0-1 0 0,-1 1 1 0 0,1-1-1 0 0,-1 0 1 0 0,0 1-1 0 0,1-1 1 0 0,-1 0-1 0 0,0 1 0 0 0,0-1 1 0 0,0 0-1 0 0,0 1 1 0 0,-1-1-1 0 0,1 0 1 0 0,0 1-1 0 0,-1-1 1 0 0,1 0-1 0 0,-1 1 1 0 0,0-1-1 0 0,1 1 1 0 0,-1-1-1 0 0,0 1 1 0 0,0-1-1 0 0,0 1 1 0 0,0 0-1 0 0,0-1 1 0 0,0 1-1 0 0,0 0 1 0 0,-1 0-1 0 0,1 0 1 0 0,0 0-1 0 0,-1 0 1 0 0,1 0-1 0 0,-1 0 1 0 0,1 0-1 0 0,-1 1 1 0 0,1-1-1 0 0,-1 0 1 0 0,1 1-1 0 0,-1-1 1 0 0,0 1-1 0 0,1 0 1 0 0,-3 0 0 0 0,-4 0-14 0 0,0 0 0 0 0,0 1 1 0 0,0 0-1 0 0,0 1 1 0 0,1 0-1 0 0,-1 0 1 0 0,0 1-1 0 0,1 0 0 0 0,-1 0 1 0 0,1 0-1 0 0,0 1 1 0 0,0 0-1 0 0,0 1 1 0 0,1 0-1 0 0,0 0 0 0 0,0 0 1 0 0,-2 2 13 0 0,1-2-3 0 0,1 0 1 0 0,0 0-1 0 0,0 1 1 0 0,0 0-1 0 0,1 0 1 0 0,-1 0 0 0 0,1 0-1 0 0,1 1 1 0 0,0 0-1 0 0,0 0 1 0 0,0 0-1 0 0,0 0 1 0 0,1 1-1 0 0,1 0 1 0 0,-1-1-1 0 0,1 1 1 0 0,0 0-1 0 0,1 0 1 0 0,0 0-1 0 0,0 7 3 0 0,4-11 7 0 0,0-1 0 0 0,0 1 0 0 0,0-1-1 0 0,0 0 1 0 0,1 0 0 0 0,0 0 0 0 0,-1 0-1 0 0,1-1 1 0 0,0 1 0 0 0,0-1 0 0 0,1 0-1 0 0,-1 0 1 0 0,0 0 0 0 0,1-1 0 0 0,-1 0-1 0 0,0 0 1 0 0,1 0 0 0 0,4 0-7 0 0,100 12 129 0 0,-91-13-65 0 0,0 1-1 0 0,-1 1 1 0 0,1 0 0 0 0,0 2-1 0 0,-1 0 1 0 0,0 1 0 0 0,14 5-64 0 0,-28-8 19 0 0,0-1 0 0 0,0 1 0 0 0,0 0 0 0 0,-1 0 0 0 0,1 0 0 0 0,-1 0 0 0 0,0 0 0 0 0,1 1 0 0 0,-1-1 0 0 0,0 1 0 0 0,0-1 0 0 0,0 1 0 0 0,-1 0 0 0 0,1 0 0 0 0,-1 0 0 0 0,1 0 0 0 0,-1 0 0 0 0,0 0 0 0 0,0 0 0 0 0,-1 0 0 0 0,1 1 0 0 0,0-1 0 0 0,-1 0 0 0 0,0 0 0 0 0,0 1 0 0 0,0-1 0 0 0,0 0 0 0 0,-1 0 0 0 0,1 1 0 0 0,-1-1 0 0 0,1 0 0 0 0,-1 0 0 0 0,-1 1-19 0 0,-44 101 608 0 0,39-95-567 0 0,1 0 1 0 0,1 1-1 0 0,-1 0 1 0 0,2 0-1 0 0,0 1 1 0 0,0-1 0 0 0,1 1-1 0 0,0 0 1 0 0,1 0-1 0 0,1 0 1 0 0,-1 6-42 0 0,3-17-27 0 0,-1 1-1 0 0,0-1 1 0 0,1 0-1 0 0,-1 0 1 0 0,1 0-1 0 0,-1 0 1 0 0,1 0-1 0 0,-1 0 1 0 0,1 0 0 0 0,0 0-1 0 0,0 0 1 0 0,-1 0-1 0 0,1 0 1 0 0,0 0-1 0 0,0 0 1 0 0,0 0 0 0 0,0-1-1 0 0,0 1 1 0 0,0 0-1 0 0,0-1 1 0 0,0 1-1 0 0,0-1 1 0 0,1 1 0 0 0,-1-1-1 0 0,0 0 1 0 0,0 1-1 0 0,0-1 1 0 0,1 0-1 0 0,-1 0 1 0 0,0 0-1 0 0,0 0 1 0 0,0 0 0 0 0,1 0 27 0 0,9-11-9292 0 0,-10 7-2077 0 0</inkml:trace>
  <inkml:trace contextRef="#ctx0" brushRef="#br0" timeOffset="-46356.425">559 2275 0 0 0,'177'-47'0'0'0,"-54"28"0"0"0,254 5 0 0 0,34-1 2774 0 0,117-25-1572 0 0,-213 14-553 0 0,605-18 335 0 0,-742 39-944 0 0,528-29 323 0 0,-234 13-248 0 0,29 3-62 0 0,137-23-70 0 0,172 16 414 0 0,-509 22-360 0 0,178-9 74 0 0,-80 12 77 0 0,18 7 838 0 0,125 8-209 0 0,66 10-279 0 0,40-17 933 0 0,-219-4-639 0 0,282 7-108 0 0,132-11 831 0 0,130 4-303 0 0,82-8 623 0 0,-59 30-985 0 0,-351-19-171 0 0,2 0-302 0 0,386-18 291 0 0,267-25 440 0 0,1232 32 282 0 0,-2448 0-136 0 0,-82 3-1818 0 0,3-2-5422 0 0,-3 3-4022 0 0</inkml:trace>
  <inkml:trace contextRef="#ctx0" brushRef="#br0" timeOffset="6432.55">12742 2629 128 0 0,'0'0'4257'0'0,"0"0"-2533"0"0,0 0-609 0 0,0 0 217 0 0,0 0 329 0 0,0 0 118 0 0,0 0-199 0 0,0 0-368 0 0,0 0-359 0 0,0 0-245 0 0,0 0-91 0 0,5-1-29 0 0,91-28 3464 0 0,-33 12-2819 0 0,183 9 133 0 0,-159 25-1098 0 0,-100-28 2602 0 0,-24-21-2801 0 0,21 13 79 0 0,-85-69 444 0 0,12-1-66 0 0,76 75-429 0 0,29 7-5726 0 0,-8 7 389 0 0,1 0-6297 0 0</inkml:trace>
  <inkml:trace contextRef="#ctx0" brushRef="#br0" timeOffset="-42178.325">947 3155 1032 0 0,'0'0'826'0'0,"0"0"-143"0"0,0 0 27 0 0,0 0 121 0 0,0 0 181 0 0,0 0 166 0 0,0 0 94 0 0,0 0 17 0 0,0 0-137 0 0,0 0-232 0 0,0 0-227 0 0,0-3-131 0 0,0-9-61 0 0,0 9 13 0 0,0 3 43 0 0,0 0-19 0 0,0 0-41 0 0,0 0-69 0 0,0 29 1626 0 0,-4 435 2474 0 0,5 11-3189 0 0,28-242-882 0 0,-9-79-200 0 0,29 357 656 0 0,-15-242-540 0 0,-19-181-258 0 0,16 185 205 0 0,-20-100-134 0 0,1-112 39 0 0,-2 0-1 0 0,-3 0 1 0 0,-2 1-1 0 0,-4 46-224 0 0,5 14 393 0 0,-6-123-402 0 0,0 1-1 0 0,0 0 1 0 0,0 0 0 0 0,1-1-1 0 0,-1 1 1 0 0,0 0-1 0 0,0 0 1 0 0,0 0-1 0 0,1 0 1 0 0,-1-1-1 0 0,0 1 1 0 0,0 0-1 0 0,1 0 1 0 0,-1 0-1 0 0,0 0 1 0 0,0 0-1 0 0,1 0 1 0 0,-1-1-1 0 0,0 1 1 0 0,0 0-1 0 0,1 0 1 0 0,-1 0-1 0 0,0 0 1 0 0,0 0-1 0 0,1 0 1 0 0,-1 0-1 0 0,0 0 1 0 0,1 0-1 0 0,-1 1 1 0 0,0-1-1 0 0,0 0 1 0 0,1 0-1 0 0,-1 0 1 0 0,0 0-1 0 0,0 0 1 0 0,1 0 0 0 0,-1 0-1 0 0,0 1 1 0 0,0-1-1 0 0,1 0 1 0 0,-1 0-1 0 0,0 0 1 0 0,0 1-1 0 0,0-1 1 0 0,0 0 9 0 0,2-48-2854 0 0,0 26-678 0 0,-2-1-4336 0 0,0 7-4280 0 0</inkml:trace>
  <inkml:trace contextRef="#ctx0" brushRef="#br0" timeOffset="-40284.335">1 5107 0 0 0,'0'0'1370'0'0,"0"0"-2"0"0,0 0-166 0 0,0 0-134 0 0,0 0-48 0 0,4 0 43 0 0,137-11 7607 0 0,-126 11-8244 0 0,154-1 4744 0 0,133-17-5170 0 0,483-33 1697 0 0,-264 26-1259 0 0,95 9 88 0 0,-171 6-343 0 0,341 5-3 0 0,-75-9 172 0 0,154-1 198 0 0,-262 41-412 0 0,-374-23-47 0 0,289-10 141 0 0,25-29 51 0 0,-106 13 2 0 0,116 22-285 0 0,-266 2 148 0 0,100 3 695 0 0,-280-19 20 0 0,-109 10-2612 0 0,1 4-1878 0 0,-1 0-4441 0 0,1 1-3421 0 0</inkml:trace>
  <inkml:trace contextRef="#ctx0" brushRef="#br0" timeOffset="-34915.86">1505 2927 2008 0 0,'0'0'947'0'0,"0"0"-217"0"0,0 0-185 0 0,0 0 6 0 0,0 0 118 0 0,0 0 182 0 0,0 0 158 0 0,0 0 67 0 0,0 0-49 0 0,0 0-166 0 0,0 0-225 0 0,0-2-204 0 0,2-2-184 0 0,0 1 1 0 0,0-1-1 0 0,1 1 0 0 0,0 0 0 0 0,-1 0 0 0 0,1 0 0 0 0,0 1 0 0 0,0-1 0 0 0,1 1 0 0 0,-1-1 0 0 0,0 1 0 0 0,1 0 0 0 0,-1 0 0 0 0,1 1 0 0 0,0-1 1 0 0,0 1-1 0 0,0-1 0 0 0,0 1-248 0 0,2-1 54 0 0,97-29 1486 0 0,106 16 62 0 0,-170 15-1270 0 0,-29-1-295 0 0,0 1 1 0 0,-1 0-1 0 0,1 0 0 0 0,0 1 1 0 0,0 0-1 0 0,-1 1 1 0 0,1 0-1 0 0,-1 0 0 0 0,0 1 1 0 0,1 1-1 0 0,-1-1 0 0 0,-1 1 1 0 0,1 1-1 0 0,-1 0 0 0 0,1 0 1 0 0,-1 0-1 0 0,-1 1 0 0 0,1 0 1 0 0,-1 1-1 0 0,0 0 0 0 0,0 0-37 0 0,94 156 1171 0 0,-8 16-499 0 0,-39-98-322 0 0,-38-61-268 0 0,0 0 0 0 0,1 0 0 0 0,1-2 0 0 0,1 0 0 0 0,0-1 0 0 0,1-1 0 0 0,1-1 0 0 0,1-1 0 0 0,16 8-82 0 0,8 8 37 0 0,109 58 168 0 0,-5-32 92 0 0,-111-47-212 0 0,0-1 0 0 0,0-1 0 0 0,0-3 0 0 0,1-1-1 0 0,5-2-84 0 0,35 3 120 0 0,156-3 85 0 0,-156-7-100 0 0,-1-3 1 0 0,0-4 0 0 0,0-3 0 0 0,-2-4 0 0 0,62-24-106 0 0,-130 41 1 0 0,284-78 242 0 0,-4-7-95 0 0,-65 17-32 0 0,159-61 213 0 0,-45 33-135 0 0,140-23-77 0 0,-198 68-55 0 0,23 20 68 0 0,-50 19-31 0 0,-240 17-95 0 0,1-1 1 0 0,-1 2-1 0 0,0 0 0 0 0,0 0 0 0 0,0 1 1 0 0,0 1-1 0 0,0 0 0 0 0,6 5-4 0 0,51 16-1 0 0,26 1 36 0 0,111 7 52 0 0,-82-16-44 0 0,-2 6-1 0 0,27 13-42 0 0,-19-7 1 0 0,92-22 106 0 0,-172-9-72 0 0,-1-1 1 0 0,0-2-1 0 0,-1-3 0 0 0,15-5-35 0 0,368-96 182 0 0,-67 2-77 0 0,-167 55-78 0 0,34 13-122 0 0,-203 37 85 0 0,14-2 10 0 0,1 1-1 0 0,-1 3 1 0 0,0 1 0 0 0,1 3 0 0 0,-1 1 0 0 0,321 90 16 0 0,-229-56-46 0 0,151 56 47 0 0,-163-46 26 0 0,3-6 1 0 0,108 24-44 0 0,38 6 106 0 0,-95 0-4 0 0,-101-45 239 0 0,-68-25-1158 0 0,-1-1-8919 0 0,-4-3-2393 0 0</inkml:trace>
  <inkml:trace contextRef="#ctx0" brushRef="#br0" timeOffset="-18853.351">2436 3505 0 0 0,'0'0'1000'0'0,"0"0"-78"0"0,0 0-87 0 0,0 0-75 0 0,0 0-67 0 0,0 0-50 0 0,0 0-62 0 0,0 0-35 0 0,0 0 3 0 0,0 0 16 0 0,-5 3 3486 0 0,-17 9-912 0 0,-42 58-146 0 0,-27 40-1485 0 0,-113 144-321 0 0,73-114-939 0 0,50-40-288 0 0,7-24 50 0 0,39-45 9 0 0,-35 46-74 0 0,-6 7 60 0 0,39-50 7 0 0,-13 13 9 0 0,-9 16-51 0 0,10 14 7 0 0,-88 46 202 0 0,128-116-171 0 0,-96 98 418 0 0,59-53-311 0 0,24-12-335 0 0,26-40-6410 0 0,-1-3 3558 0 0,2 0-7049 0 0</inkml:trace>
  <inkml:trace contextRef="#ctx0" brushRef="#br0" timeOffset="-17733.814">2350 3549 0 0 0,'0'0'469'0'0,"0"0"93"0"0,0 0 46 0 0,0 0 1 0 0,0 0 0 0 0,0 0 11 0 0,0 0 77 0 0,0 0 159 0 0,2 1 1073 0 0,3 3 6733 0 0,-6-2-8420 0 0,0 0-1 0 0,0 0 1 0 0,-1 0 0 0 0,1-1 0 0 0,-1 1 0 0 0,1 0 0 0 0,-1 0 0 0 0,0-1 0 0 0,0 1 0 0 0,1-1 0 0 0,-1 0 0 0 0,0 1-1 0 0,0-1 1 0 0,-1 0 0 0 0,1 0 0 0 0,0 0 0 0 0,0 0 0 0 0,0-1 0 0 0,-1 1 0 0 0,1-1 0 0 0,0 1 0 0 0,-1-1 0 0 0,1 0-1 0 0,0 0 1 0 0,-1 0 0 0 0,1 0 0 0 0,0 0 0 0 0,-2-1-242 0 0,-58-22 1809 0 0,36 7-1400 0 0,-36-14 654 0 0,60 66-1077 0 0,20 108 101 0 0,21 88-104 0 0,-32-178 23 0 0,-6-53-14 0 0,6 0 523 0 0,7-28-413 0 0,99-172 106 0 0,-36 49-6 0 0,-53 95-236 0 0,-24 54-1 0 0,0 1 0 0 0,0 0-10 0 0,0 0-32 0 0,0 0-30 0 0,0 0-30 0 0,0 0-21 0 0,0 0-64 0 0,0 0-80 0 0,0 0-107 0 0,0 15-5055 0 0,0-5-3275 0 0,0-5-2253 0 0</inkml:trace>
  <inkml:trace contextRef="#ctx0" brushRef="#br0" timeOffset="-14471.578">1392 3741 3649 0 0,'0'0'1651'0'0,"0"0"-230"0"0,0 0 17 0 0,0 0 93 0 0,0 0 100 0 0,0 0-55 0 0,0 0-210 0 0,0 0-210 0 0,0 0-162 0 0,0 0-159 0 0,0 0-95 0 0,-9-3 2979 0 0,37 80-2940 0 0,26 95-223 0 0,-42-135-426 0 0,-21-170 2233 0 0,11 101-2323 0 0,1 0 0 0 0,1 0 0 0 0,2 0 0 0 0,1 1 0 0 0,2 0 0 0 0,1 0 0 0 0,1 1 0 0 0,2 0 0 0 0,1 1 0 0 0,11-17-40 0 0,-24 43-1 0 0,1 1 0 0 0,-1-1 0 0 0,1 0 0 0 0,0 1 0 0 0,-1-1 0 0 0,1 1 0 0 0,0 0-1 0 0,0-1 1 0 0,1 1 0 0 0,-1 0 0 0 0,0 0 0 0 0,1 0 0 0 0,-1 1 0 0 0,1-1 0 0 0,0 1 0 0 0,-1-1 0 0 0,1 1 0 0 0,0 0 0 0 0,2-1 1 0 0,14 32 163 0 0,14 47 47 0 0,-4-33-91 0 0,-29-42-2812 0 0,-8-11-6783 0 0,8 9-2081 0 0</inkml:trace>
  <inkml:trace contextRef="#ctx0" brushRef="#br0" timeOffset="-13851.445">1260 3336 5441 0 0,'0'0'3366'0'0,"0"0"-1548"0"0,0 0-734 0 0,0 0 18 0 0,0 0 197 0 0,0 0 89 0 0,0 0-138 0 0,0 0-292 0 0,0 0-247 0 0,0 0-148 0 0,0 0-23 0 0,0 0 18 0 0,0 0 10 0 0,7 0-1 0 0,138-22 2964 0 0,34-26-2141 0 0,-129 37-1237 0 0,-50 11-144 0 0,0 0 17 0 0,0 0 20 0 0,0 0 17 0 0,0 0 6 0 0,0 0-3 0 0,0 0-1 0 0,0 0 4 0 0,0 0-1 0 0,0 0 4 0 0,0 0-16 0 0,0 0 3 0 0,0 0-10 0 0,-32-1 964 0 0,-79-76-709 0 0,53 36-1020 0 0,54 37-44 0 0,3 3-2844 0 0,1 0-3587 0 0,0 1-5210 0 0</inkml:trace>
  <inkml:trace contextRef="#ctx0" brushRef="#br0" timeOffset="-12750.059">2585 4326 1216 0 0,'0'0'1349'0'0,"0"0"-147"0"0,0 0 113 0 0,0 0 204 0 0,0 0 206 0 0,0 0 54 0 0,0 0-171 0 0,0 0-281 0 0,0 0-295 0 0,0 0-239 0 0,0 0-135 0 0,-7 1-96 0 0,-25 5-85 0 0,-5 28 1058 0 0,30-21-1421 0 0,1 0 0 0 0,0 0 0 0 0,1 0 0 0 0,0 1 0 0 0,1-1 0 0 0,0 1 0 0 0,2 0 0 0 0,-1 1 0 0 0,2-1 0 0 0,0 0 0 0 0,0 0 0 0 0,2 1 0 0 0,0 0-114 0 0,-1-11 35 0 0,0-1 1 0 0,0 0 0 0 0,1 1-1 0 0,-1-1 1 0 0,1 0 0 0 0,0 1-1 0 0,0-1 1 0 0,0 0-1 0 0,1 0 1 0 0,-1 0 0 0 0,1 0-1 0 0,0 0 1 0 0,-1 0-1 0 0,1 0 1 0 0,1 0 0 0 0,-1-1-1 0 0,0 1 1 0 0,1-1 0 0 0,-1 0-1 0 0,1 0 1 0 0,-1 0-1 0 0,1 0 1 0 0,0 0 0 0 0,0 0-1 0 0,0-1 1 0 0,0 1-1 0 0,0-1 1 0 0,1 0 0 0 0,-1 0-1 0 0,0 0 1 0 0,1 0 0 0 0,-1-1-1 0 0,0 1 1 0 0,1-1-1 0 0,1 0-35 0 0,122-13 1761 0 0,-103 6-1480 0 0,-1-2-1 0 0,1-1 1 0 0,-2 0-1 0 0,0-2 1 0 0,0-1-1 0 0,-1 0 0 0 0,-1-2 1 0 0,0 0-1 0 0,-1-2 1 0 0,-1 0-1 0 0,0 0 1 0 0,-1-2-1 0 0,13-19-280 0 0,-27 34 24 0 0,1 0-1 0 0,-1-1 1 0 0,0 0-1 0 0,0 1 1 0 0,0-1-1 0 0,-1 0 1 0 0,0 0-1 0 0,1 0 0 0 0,-2-1 1 0 0,1 1-1 0 0,-1 0 1 0 0,0-1-1 0 0,0 1 1 0 0,0-1-1 0 0,-1 0 1 0 0,0 1-1 0 0,0-1 1 0 0,0 1-1 0 0,-1-1 1 0 0,0 1-1 0 0,0-1 0 0 0,0 1 1 0 0,-1-1-1 0 0,1 1 1 0 0,-2 0-1 0 0,1 0 1 0 0,0 0-1 0 0,-1 0 1 0 0,0 0-1 0 0,0 1 1 0 0,0-1-1 0 0,-1 1 1 0 0,1 0-1 0 0,-1 0 1 0 0,0 0-1 0 0,0 0 0 0 0,-2 0-23 0 0,-4-1-196 0 0,0 0-1 0 0,0 1 0 0 0,-1 0 0 0 0,1 1 0 0 0,-1 0 0 0 0,0 1 0 0 0,0 0 1 0 0,0 1-1 0 0,0 0 0 0 0,0 1 0 0 0,0 0 0 0 0,-1 0 0 0 0,1 1 1 0 0,0 1-1 0 0,0 0 0 0 0,1 1 0 0 0,-1 0 0 0 0,0 0 0 0 0,1 1 0 0 0,0 0 1 0 0,0 1-1 0 0,0 0 0 0 0,-5 4 197 0 0,-35 28-4184 0 0,20-9-3869 0 0,14-12-2283 0 0</inkml:trace>
  <inkml:trace contextRef="#ctx0" brushRef="#br0" timeOffset="-12322.38">2464 4518 928 0 0,'0'0'2239'0'0,"0"0"-196"0"0,0 0-14 0 0,0 0 123 0 0,0 0 31 0 0,0 0-98 0 0,0 0-191 0 0,0 0-371 0 0,0 0-319 0 0,0 0-297 0 0,0 0-236 0 0,0 0-126 0 0,-6 4-54 0 0,-14 11 110 0 0,37-23 1422 0 0,196-91 927 0 0,-136 91-2834 0 0,-50 49 130 0 0,-22-26-181 0 0,-3-13-56 0 0,-1 1 0 0 0,1 0 0 0 0,0-1 0 0 0,0 0 0 0 0,0 1-1 0 0,1-1 1 0 0,-1 0 0 0 0,0 0 0 0 0,1 0 0 0 0,0-1 0 0 0,-1 1 0 0 0,1-1 0 0 0,0 1 0 0 0,0-1 0 0 0,-1 0 0 0 0,1 0-1 0 0,0 0 1 0 0,0 0 0 0 0,0-1 0 0 0,1 1 0 0 0,-1-1 0 0 0,0 1 0 0 0,0-1 0 0 0,0 0 0 0 0,0-1 0 0 0,0 1-1 0 0,0 0 1 0 0,0-1 0 0 0,0 0 0 0 0,0 0 0 0 0,0 0 0 0 0,0 0 0 0 0,0 0 0 0 0,0 0 0 0 0,0-1 0 0 0,-1 1-1 0 0,3-3-8 0 0,6-4-849 0 0,-6 5-4186 0 0,-4 3 3104 0 0,2-4-9900 0 0</inkml:trace>
  <inkml:trace contextRef="#ctx0" brushRef="#br0" timeOffset="-11871.419">2889 4889 1872 0 0,'0'0'1455'0'0,"0"0"-152"0"0,0 0 200 0 0,0 0 350 0 0,0 0 171 0 0,0 0-127 0 0,0 0-348 0 0,0 0-366 0 0,0 0-223 0 0,0 0-83 0 0,0 0-9 0 0,0 0 13 0 0,0 0-11 0 0,13 7 6362 0 0,0-110-6469 0 0,-8-45-1593 0 0,-6 119-3348 0 0,1 1-3642 0 0,0 20-4338 0 0</inkml:trace>
  <inkml:trace contextRef="#ctx0" brushRef="#br0" timeOffset="-11135.411">2727 4116 0 0 0,'0'0'2362'0'0,"0"0"-424"0"0,0 0-158 0 0,0 0-24 0 0,0 0-58 0 0,0 0-187 0 0,0 0-221 0 0,0 0-205 0 0,0 0-129 0 0,0 0-43 0 0,0 0-53 0 0,0 0-52 0 0,-2 4 5856 0 0,-58-95-5418 0 0,1 42-712 0 0,38 19-506 0 0,14 27-2340 0 0,0 13-5663 0 0,7-5-3102 0 0</inkml:trace>
  <inkml:trace contextRef="#ctx0" brushRef="#br0" timeOffset="-8836.667">2653 3998 0 0 0,'0'0'337'0'0,"0"0"14"0"0,0 0 53 0 0,0 0 110 0 0,0 0 110 0 0,0 0 39 0 0,0 0-29 0 0,0 0-88 0 0,0 0-86 0 0,0 0-27 0 0,0 0 31 0 0,0 0 78 0 0,0 0 102 0 0,0 0 83 0 0,0 0 26 0 0,0 0-40 0 0,0 0-61 0 0,0 0-72 0 0,0 0-55 0 0,0 0-23 0 0,0 0-4 0 0,0 0-15 0 0,0 0-20 0 0,0 0-55 0 0,0 0-65 0 0,0 0-68 0 0,0 0-50 0 0,0 0-9 0 0,0 0 4 0 0,0 0 23 0 0,0 0 35 0 0,0 0 35 0 0,0 0 24 0 0,0 0 2 0 0,0 0 6 0 0,0 0 15 0 0,0 0 15 0 0,0 0 8 0 0,0 0 6 0 0,0 0 17 0 0,0 0-18 0 0,0 0-15 0 0,0 0-26 0 0,0 0-46 0 0,0 0-34 0 0,0 0-52 0 0,0 0-55 0 0,0 0-24 0 0,-25-18 3042 0 0,-1 0-2065 0 0,4-4-286 0 0,-16 7-63 0 0,13 1-142 0 0,-1 2-212 0 0,22 8-182 0 0,2 4-3793 0 0,1 0-3864 0 0,1 0-4264 0 0</inkml:trace>
  <inkml:trace contextRef="#ctx0" brushRef="#br0" timeOffset="9498.828">9584 4683 8194 0 0,'0'0'1340'0'0,"0"0"-225"0"0,0 0 57 0 0,0 0 281 0 0,0 0 163 0 0,0 0-90 0 0,0 0-270 0 0,0 0-261 0 0,0 0-191 0 0,0 0-95 0 0,0 0-51 0 0,11-8-41 0 0,48-35 510 0 0,-59 43-1034 0 0,1 1-1 0 0,-1-1 0 0 0,0 0 1 0 0,0 1-1 0 0,0-1 0 0 0,0 0 1 0 0,0 1-1 0 0,1-1 1 0 0,-1 1-1 0 0,0-1 0 0 0,0 0 1 0 0,1 0-1 0 0,-1 1 1 0 0,0-1-1 0 0,0 0 0 0 0,1 1 1 0 0,-1-1-1 0 0,0 0 1 0 0,1 0-1 0 0,-1 0 0 0 0,1 1 1 0 0,-1-1-1 0 0,0 0 0 0 0,1 0 1 0 0,-1 0-1 0 0,0 0 1 0 0,1 0-1 0 0,-1 1 0 0 0,1-1 1 0 0,-1 0-1 0 0,0 0 1 0 0,1 0-1 0 0,-1 0 0 0 0,1 0 1 0 0,-1-1-1 0 0,0 1 1 0 0,1 0-1 0 0,-1 0 0 0 0,1 0 1 0 0,-1 0-1 0 0,0 0 0 0 0,1 0 1 0 0,-1-1-1 0 0,0 1 1 0 0,1 0-1 0 0,-1 0 0 0 0,1-1-92 0 0,-22 36 1217 0 0,-182 241-410 0 0,108-147-689 0 0,93-144-2505 0 0,2 4 1487 0 0,8-30-2485 0 0,-3 20 508 0 0,-2-1-3473 0 0,-3 11-4657 0 0</inkml:trace>
  <inkml:trace contextRef="#ctx0" brushRef="#br0" timeOffset="9785.498">9356 4599 7946 0 0,'0'0'2113'0'0,"0"0"3"0"0,0 0-17 0 0,0 0-32 0 0,0 0-147 0 0,0 0-298 0 0,0 0-338 0 0,0 0-309 0 0,0 0-241 0 0,0 0-189 0 0,0 0-108 0 0,0 0-71 0 0,0 0-70 0 0,-2-5 181 0 0,39 33 1108 0 0,68 74 167 0 0,-96-94-1672 0 0,26 23 73 0 0,-2 2-1 0 0,-2 1 0 0 0,-1 2 0 0 0,-1 0 1 0 0,3 10-153 0 0,31 35-48 0 0,-58-76-592 0 0,5 3 638 0 0,-7-6-3823 0 0,0-2-3731 0 0,-2 0-4700 0 0</inkml:trace>
  <inkml:trace contextRef="#ctx0" brushRef="#br0" timeOffset="18402.178">257 2853 5145 0 0,'0'0'1312'0'0,"0"0"-293"0"0,0 0-47 0 0,0 0 227 0 0,0 0 240 0 0,0 0 79 0 0,0 0-96 0 0,0 0-262 0 0,0 0-284 0 0,0 0-228 0 0,0 0-165 0 0,0-2-75 0 0,0-8-14 0 0,0 8 20 0 0,0 2-6 0 0,0 0-18 0 0,4 22 1869 0 0,7 231-435 0 0,-11-250-1805 0 0,0 0 0 0 0,0-1 0 0 0,0 1 0 0 0,0-1 0 0 0,0 1 0 0 0,1 0 0 0 0,-1-1 0 0 0,1 1 0 0 0,0-1 0 0 0,0 1 0 0 0,0-1 0 0 0,0 1 0 0 0,0-1 0 0 0,0 0 0 0 0,1 1 0 0 0,-1-1 0 0 0,1 0 0 0 0,-1 0 0 0 0,1 0 0 0 0,0 0 0 0 0,0 0 0 0 0,0-1 0 0 0,0 1 0 0 0,0 0 0 0 0,0-1 0 0 0,1 0 0 0 0,-1 1 0 0 0,0-1 0 0 0,1 0 0 0 0,-1 0 0 0 0,1-1 0 0 0,-1 1 0 0 0,1 0 0 0 0,0-1 0 0 0,-1 1 0 0 0,1-1-1 0 0,0 0 1 0 0,-1 0 0 0 0,1 0 0 0 0,-1 0 0 0 0,1-1 0 0 0,0 1 0 0 0,-1-1 0 0 0,1 1 0 0 0,-1-1 0 0 0,1 0 0 0 0,-1 0 0 0 0,1 0 0 0 0,-1 0 0 0 0,0-1 0 0 0,1 1 0 0 0,0-2-19 0 0,15-16 153 0 0,-1-2 1 0 0,-1-1-1 0 0,-2 0 0 0 0,0 0 0 0 0,-1-2 0 0 0,-1 1 1 0 0,-1-2-1 0 0,3-11-153 0 0,41-80 184 0 0,-1 16 37 0 0,-52 103-215 0 0,1-1-1 0 0,-1 0 0 0 0,0 1 1 0 0,0-1-1 0 0,0 1 1 0 0,0 0-1 0 0,0 0 0 0 0,-1 0 1 0 0,1 0-1 0 0,-1 0 1 0 0,1 0-1 0 0,-1 0 0 0 0,0 0 1 0 0,-1 0-1 0 0,1 1 1 0 0,-1-1-1 0 0,1 0 0 0 0,-1 1 1 0 0,0-1-1 0 0,0 1-5 0 0,18 149 163 0 0,-6 1 0 0 0,-7 0-1 0 0,-7 22-162 0 0,1-115 54 0 0,-4 0 0 0 0,-1 0 0 0 0,-4 0 0 0 0,-1-1 0 0 0,-4-1 0 0 0,-11 26-54 0 0,24-78 12 0 0,-1-1-1 0 0,0 0 0 0 0,-1-1 0 0 0,1 1 1 0 0,-1-1-1 0 0,0 1 0 0 0,0-1 0 0 0,-1 0 1 0 0,0 0-1 0 0,0-1 0 0 0,0 0 0 0 0,0 0 1 0 0,-1 0-1 0 0,-4 3-11 0 0,7-6 6 0 0,1 1 1 0 0,-1-1 0 0 0,1 0 0 0 0,-1 0-1 0 0,0 0 1 0 0,0 0 0 0 0,0-1-1 0 0,1 1 1 0 0,-1-1 0 0 0,0 1 0 0 0,0-1-1 0 0,0 0 1 0 0,0 0 0 0 0,0 0-1 0 0,0-1 1 0 0,0 1 0 0 0,0-1-1 0 0,1 0 1 0 0,-1 1 0 0 0,0-1 0 0 0,0 0-1 0 0,1-1 1 0 0,-1 1 0 0 0,1 0-1 0 0,-1-1 1 0 0,1 0 0 0 0,-1 1 0 0 0,1-1-1 0 0,0 0 1 0 0,0 0 0 0 0,0 0-1 0 0,0 0 1 0 0,0-1 0 0 0,0 0-7 0 0,-4-9 10 0 0,0 0 1 0 0,1 0 0 0 0,1-1-1 0 0,0 0 1 0 0,1 1 0 0 0,0-1 0 0 0,1 0-1 0 0,0 0 1 0 0,1-1 0 0 0,0 1-1 0 0,2 0 1 0 0,-1 0 0 0 0,1-1-1 0 0,1 1 1 0 0,1 0 0 0 0,0-1-11 0 0,8-23-36 0 0,3 1 0 0 0,0 0-1 0 0,2 1 1 0 0,2 0 0 0 0,1 2 0 0 0,2 0 0 0 0,1 1 0 0 0,2 2 0 0 0,15-16 36 0 0,65-66-1758 0 0,-51 74-8518 0 0,-43 33-1821 0 0</inkml:trace>
  <inkml:trace contextRef="#ctx0" brushRef="#br0" timeOffset="23238.791">13634 2920 4385 0 0,'0'0'1511'0'0,"0"0"-65"0"0,0 0 159 0 0,0 0 188 0 0,0 0-64 0 0,0 0-252 0 0,0 0-329 0 0,0 0-295 0 0,0 0-163 0 0,0 0-98 0 0,0 0-88 0 0,-14 4 1134 0 0,20 9 2194 0 0,29-12-2182 0 0,-28-1-1280 0 0,245-22 1817 0 0,-251 22-2252 0 0,-1 0 1 0 0,1 0-1 0 0,-1 0 1 0 0,1 1 0 0 0,-1-1-1 0 0,1 0 1 0 0,-1 0-1 0 0,1 0 1 0 0,-1 0-1 0 0,1-1 1 0 0,-1 1-1 0 0,1 0 1 0 0,-1 0-1 0 0,0 0 1 0 0,1 0-1 0 0,-1 0 1 0 0,1-1 0 0 0,-1 1-1 0 0,1 0 1 0 0,-1 0-1 0 0,0-1 1 0 0,1 1-1 0 0,-1 0 1 0 0,1-1-1 0 0,-1 1 1 0 0,0 0-1 0 0,1-1 1 0 0,-1 1-1 0 0,0 0 1 0 0,0-1 0 0 0,1 1-1 0 0,-1-1 1 0 0,0 1-1 0 0,0-1 1 0 0,0 1-1 0 0,0 0 1 0 0,1-1-1 0 0,-1 1 1 0 0,0-1-1 0 0,0 1 1 0 0,0-1-1 0 0,0 1 1 0 0,0-1 0 0 0,0 1-1 0 0,0-1 1 0 0,0 1-1 0 0,0-1 1 0 0,0 1-1 0 0,-1-1 1 0 0,1 1-1 0 0,0-1 1 0 0,0 1-1 0 0,0 0 1 0 0,-1-1 64 0 0,1-12-3509 0 0,0 11 2517 0 0,0 1-152 0 0,0-1-5708 0 0,0-1-4116 0 0</inkml:trace>
  <inkml:trace contextRef="#ctx0" brushRef="#br0" timeOffset="23605.89">13594 3078 3217 0 0,'0'0'3262'0'0,"0"0"-1495"0"0,0 0-512 0 0,0 0 97 0 0,0 0 162 0 0,0 0-41 0 0,0 0-292 0 0,0 0-301 0 0,0 0-140 0 0,0 0 5 0 0,0 0 45 0 0,0 0 45 0 0,0 0-38 0 0,4 3-54 0 0,20 16 593 0 0,63 3 2672 0 0,98-37-1989 0 0,-185 15-2066 0 0,0 0-26 0 0,0 0-35 0 0,0 0-83 0 0,-10 0-4462 0 0,2 0-5378 0 0,4 0-2396 0 0</inkml:trace>
  <inkml:trace contextRef="#ctx0" brushRef="#br0" timeOffset="26627.798">14584 2901 10882 0 0,'0'0'1458'0'0,"0"0"-554"0"0,0 0-285 0 0,0 0 100 0 0,0 0 170 0 0,0 0 18 0 0,0 0-168 0 0,0 0-207 0 0,0 0-117 0 0,0 0-30 0 0,0 0 18 0 0,5 2 0 0 0,-2-1-310 0 0,0 1 1 0 0,0 0-1 0 0,-1-1 0 0 0,1 1 1 0 0,-1 0-1 0 0,1 0 1 0 0,-1 0-1 0 0,0 1 1 0 0,1-1-1 0 0,-1 0 0 0 0,0 1 1 0 0,-1-1-1 0 0,1 1 1 0 0,0 0-1 0 0,-1 0 0 0 0,1 0 1 0 0,-1 0-1 0 0,0 0 1 0 0,0 0-1 0 0,0 0 0 0 0,-1 0 1 0 0,1 1-94 0 0,5 28 221 0 0,-1 0 0 0 0,-1 0-1 0 0,-2 1 1 0 0,-1-1 0 0 0,-3 13-221 0 0,-14 10 528 0 0,16-54-384 0 0,0-1 47 0 0,0 0 46 0 0,0 0 33 0 0,0 0 15 0 0,0 0-5 0 0,-3-19 420 0 0,1 2-607 0 0,1-1-1 0 0,1 1 1 0 0,1-1-1 0 0,1 1 1 0 0,0 0-1 0 0,1-1 1 0 0,1 1-1 0 0,0 1 1 0 0,2-1-1 0 0,0 0 0 0 0,1 1 1 0 0,2-3-93 0 0,8-20 120 0 0,2 1-1 0 0,2 1 1 0 0,1 1 0 0 0,23-27-120 0 0,-40 55 15 0 0,1 0 1 0 0,0 0 0 0 0,0 1 0 0 0,1 0-1 0 0,0 0 1 0 0,0 0 0 0 0,1 1-1 0 0,-1 0 1 0 0,1 1 0 0 0,1 0 0 0 0,-1 0-1 0 0,1 0 1 0 0,0 1 0 0 0,2 0-16 0 0,-8 3 4 0 0,0 1 1 0 0,0 0-1 0 0,0 0 1 0 0,-1 1-1 0 0,1-1 1 0 0,0 1-1 0 0,0-1 1 0 0,-1 1-1 0 0,1 0 1 0 0,-1 0-1 0 0,1 0 1 0 0,0 0-1 0 0,-1 0 1 0 0,0 1-1 0 0,1-1 1 0 0,-1 1-1 0 0,0-1 0 0 0,0 1 1 0 0,0 0-1 0 0,0 0 1 0 0,0 0-1 0 0,0 0 1 0 0,0 1-1 0 0,-1-1 1 0 0,1 0-1 0 0,-1 1 1 0 0,0-1-1 0 0,1 1 1 0 0,-1-1-1 0 0,0 1 1 0 0,-1-1-1 0 0,1 1 1 0 0,0 0-1 0 0,-1 0 1 0 0,1-1-1 0 0,-1 1 1 0 0,0 0-1 0 0,0 0 1 0 0,0 0-1 0 0,0-1 1 0 0,-1 1-1 0 0,1 0 1 0 0,-1 0-1 0 0,0 2-4 0 0,-12 119 268 0 0,13-151-5745 0 0,3 11-2373 0 0,-1 8-3393 0 0</inkml:trace>
  <inkml:trace contextRef="#ctx0" brushRef="#br0" timeOffset="27424.295">15486 2437 3881 0 0,'0'0'5018'0'0,"0"0"-2637"0"0,0 0-844 0 0,0 0-6 0 0,0 0 67 0 0,0 0-56 0 0,0 0-206 0 0,0 0-285 0 0,0 0-239 0 0,0 0-140 0 0,0 0-81 0 0,0 0-48 0 0,0 0-48 0 0,-4-5-51 0 0,-14-17-39 0 0,-21 13 923 0 0,-30 9 69 0 0,66 1-1388 0 0,0 0 1 0 0,0 0 0 0 0,1 0 0 0 0,-1 1-1 0 0,0-1 1 0 0,1 1 0 0 0,-1 0 0 0 0,1 0-1 0 0,0 0 1 0 0,0 0 0 0 0,0 0 0 0 0,0 0-1 0 0,0 1 1 0 0,0-1 0 0 0,0 0 0 0 0,1 1 0 0 0,-1 0-1 0 0,1-1 1 0 0,0 1 0 0 0,0 0 0 0 0,0 0-1 0 0,0 0 1 0 0,0 0 0 0 0,0 0 0 0 0,1 0-1 0 0,0 0 1 0 0,0 0 0 0 0,0 3-10 0 0,-5 13 20 0 0,-34 202 212 0 0,21-96-204 0 0,13-74-7 0 0,-2 1-1 0 0,-3-1 1 0 0,-2 0 0 0 0,-18 46-21 0 0,-24 65 70 0 0,54-161-62 0 0,1-1 0 0 0,-1 1 0 0 0,1 0-1 0 0,0 0 1 0 0,-1-1 0 0 0,1 1-1 0 0,0-1 1 0 0,0 1 0 0 0,-1-1-1 0 0,1 1 1 0 0,0-1 0 0 0,0 1-1 0 0,0-1 1 0 0,0 0 0 0 0,0 1-1 0 0,0-1 1 0 0,0 0 0 0 0,-1 0-1 0 0,1 0 1 0 0,0 0 0 0 0,0 0-1 0 0,0 0 1 0 0,0 0 0 0 0,0 0-1 0 0,0 0 1 0 0,0 0 0 0 0,0 0 0 0 0,0 0-1 0 0,0-1 1 0 0,0 1 0 0 0,-1 0-1 0 0,1-1 1 0 0,0 1 0 0 0,0-1-1 0 0,0 1 1 0 0,0-1 0 0 0,-1 1-1 0 0,1-1 1 0 0,0 0 0 0 0,-1 1-1 0 0,1-1 1 0 0,0 0 0 0 0,-1 1-1 0 0,1-1 1 0 0,-1 0 0 0 0,1 0-8 0 0,11-4 63 0 0,192-58 171 0 0,-135 51-202 0 0,-67 1-3322 0 0,-6 5-931 0 0,2 2-2699 0 0,2 4-4840 0 0</inkml:trace>
  <inkml:trace contextRef="#ctx0" brushRef="#br0" timeOffset="27910.137">15827 2842 11138 0 0,'0'0'2702'0'0,"0"0"-1127"0"0,0 0-481 0 0,0 0 45 0 0,0 0 21 0 0,0 0-120 0 0,0 0-233 0 0,0 0-224 0 0,0 0-171 0 0,0 0-79 0 0,0 0-37 0 0,0 0-26 0 0,0 0-6 0 0,-7 15-3 0 0,-41 113 727 0 0,-1 9-29 0 0,48-89-659 0 0,53-41 722 0 0,-44-6-979 0 0,-1-2-1 0 0,0 1 1 0 0,1-1-1 0 0,-1 0 1 0 0,0-1-1 0 0,0 1 1 0 0,0-1-1 0 0,0-1 1 0 0,0 1 0 0 0,0-1-1 0 0,0-1 1 0 0,3-2-43 0 0,15-7-370 0 0,12-9-781 0 0,-22-2-9612 0 0,-14 20-534 0 0</inkml:trace>
  <inkml:trace contextRef="#ctx0" brushRef="#br0" timeOffset="28375.492">15547 2710 6857 0 0,'0'0'2290'0'0,"0"0"-477"0"0,0 0-89 0 0,0 0 160 0 0,0 0-24 0 0,0 0-284 0 0,0 0-335 0 0,0 0-312 0 0,0 0-229 0 0,0 0-139 0 0,0 0-131 0 0,0 0-85 0 0,0 0-64 0 0,33-12-46 0 0,99-36-11 0 0,-79 22 187 0 0,-45 17-259 0 0,72-91 1668 0 0,-53 118-1500 0 0,-20-9-243 0 0,0 0-1 0 0,0 0 0 0 0,0 1 0 0 0,-2 0 0 0 0,1 0 0 0 0,-1 1 0 0 0,0-1 0 0 0,-1 1 0 0 0,1 7-76 0 0,3 4 48 0 0,5 15-152 0 0,-8-30-622 0 0,3 2-2058 0 0,1-7-3074 0 0,-7-2-4639 0 0</inkml:trace>
  <inkml:trace contextRef="#ctx0" brushRef="#br0" timeOffset="28828.471">16353 2868 1392 0 0,'0'0'2229'0'0,"0"0"-714"0"0,0 0 41 0 0,0 0 385 0 0,0 0 240 0 0,0 0-94 0 0,0 0-334 0 0,0 0-392 0 0,0 0-299 0 0,0 0-162 0 0,0 0-112 0 0,0 0-85 0 0,0 0-63 0 0,-3-7-85 0 0,-13-23-83 0 0,15 30-452 0 0,1-1 1 0 0,-1 1-1 0 0,1 0 0 0 0,-1-1 0 0 0,0 1 0 0 0,1 0 0 0 0,-1-1 1 0 0,0 1-1 0 0,1 0 0 0 0,-1 0 0 0 0,0 0 0 0 0,1-1 1 0 0,-1 1-1 0 0,0 0 0 0 0,1 0 0 0 0,-1 0 0 0 0,0 0 0 0 0,1 0 1 0 0,-1 0-1 0 0,0 1 0 0 0,1-1 0 0 0,-1 0 0 0 0,0 0 1 0 0,1 0-1 0 0,-1 1 0 0 0,0-1 0 0 0,1 0 0 0 0,-1 0 0 0 0,1 1 1 0 0,-1-1-1 0 0,0 1 0 0 0,1-1 0 0 0,-1 1 0 0 0,1-1 1 0 0,-1 1-1 0 0,1-1 0 0 0,0 1 0 0 0,-1-1 0 0 0,1 1 0 0 0,-1-1 1 0 0,1 1-1 0 0,0 0 0 0 0,-1-1 0 0 0,1 1 0 0 0,0-1 1 0 0,0 1-1 0 0,0 0-20 0 0,-3 2 94 0 0,-12 13 68 0 0,0 1-1 0 0,1 0 1 0 0,1 1-1 0 0,1 1 1 0 0,0 0-1 0 0,2 1 1 0 0,0 0-1 0 0,1 0 1 0 0,1 1-1 0 0,0 1-161 0 0,7-18-13 0 0,-1-1-1 0 0,1 1 0 0 0,0-1 1 0 0,0 1-1 0 0,0-1 1 0 0,0 1-1 0 0,0 0 1 0 0,1-1-1 0 0,0 1 0 0 0,0 0 1 0 0,0 0-1 0 0,0-1 1 0 0,0 1-1 0 0,1 0 1 0 0,0 0-1 0 0,-1-1 0 0 0,1 1 1 0 0,1-1-1 0 0,-1 1 1 0 0,1-1-1 0 0,-1 1 1 0 0,1-1-1 0 0,0 0 1 0 0,0 0-1 0 0,0 0 0 0 0,1 0 1 0 0,-1 0-1 0 0,1 0 1 0 0,-1 0-1 0 0,1-1 1 0 0,0 0-1 0 0,0 1 0 0 0,0-1 1 0 0,0 0-1 0 0,1 0 1 0 0,-1-1-1 0 0,0 1 1 0 0,1-1-1 0 0,0 0 1 0 0,-1 0-1 0 0,3 1 14 0 0,2-2-209 0 0,0 0 0 0 0,0-1 0 0 0,0 0 0 0 0,0 0 0 0 0,-1-1 0 0 0,1 0 0 0 0,0 0 0 0 0,-1-1 0 0 0,0 0 0 0 0,1 0 0 0 0,-1 0-1 0 0,0-1 1 0 0,-1 0 0 0 0,5-4 209 0 0,55-41-10554 0 0,-59 43 8190 0 0,5-5-5028 0 0</inkml:trace>
  <inkml:trace contextRef="#ctx0" brushRef="#br0" timeOffset="29111.433">16615 2861 6321 0 0,'0'0'2083'0'0,"0"0"-390"0"0,0 0-165 0 0,0 0-36 0 0,0 0-77 0 0,0 0-148 0 0,0 0-232 0 0,0 0-199 0 0,0 0-137 0 0,0 0-111 0 0,-16 31-88 0 0,-46 96-66 0 0,53-89-126 0 0,19-30-21 0 0,-5-6-169 0 0,6 1 62 0 0,0 0 0 0 0,0-1-1 0 0,0 0 1 0 0,0-1 0 0 0,0 0-1 0 0,0-1 1 0 0,0 0 0 0 0,0-1-1 0 0,0 0 1 0 0,0 0-1 0 0,0-2 1 0 0,0 1 0 0 0,-1-1-1 0 0,1-1 1 0 0,-1 0 0 0 0,0 0-1 0 0,0-1 1 0 0,0 0 0 0 0,0-1-1 0 0,-1 0 1 0 0,0-1 0 0 0,0 0-1 0 0,-1 0 1 0 0,0 0-1 0 0,0-1 1 0 0,-1-1 0 0 0,4-4-180 0 0,-6 6 88 0 0,1 1 0 0 0,-2-1 0 0 0,1 1 0 0 0,-1-1-1 0 0,0-1 1 0 0,0 1 0 0 0,-1-1 0 0 0,1 1 0 0 0,-2-1 0 0 0,1 0 0 0 0,-1 0 0 0 0,-1 0 0 0 0,1 0 0 0 0,-2 0 0 0 0,1 0 0 0 0,-1-1 0 0 0,0 1 0 0 0,-1-4-88 0 0,-2 7-30 0 0,0 1 0 0 0,-1 0 0 0 0,1 0 0 0 0,-1 0 0 0 0,0 0 0 0 0,0 1 0 0 0,-1-1 0 0 0,1 1 1 0 0,-1 0-1 0 0,1 0 0 0 0,-1 1 0 0 0,0 0 0 0 0,0-1 0 0 0,0 2 0 0 0,0-1 0 0 0,-1 1 0 0 0,1-1 0 0 0,0 1 0 0 0,-1 1 1 0 0,1-1-1 0 0,-1 1 0 0 0,1 0 0 0 0,-1 0 0 0 0,1 1 0 0 0,0-1 0 0 0,-1 1 0 0 0,1 0 0 0 0,-2 1 30 0 0,-77 32-2406 0 0,59-17-1565 0 0,2 0-4576 0 0,15-9-2729 0 0</inkml:trace>
  <inkml:trace contextRef="#ctx0" brushRef="#br0" timeOffset="29527.464">17182 2706 6329 0 0,'0'0'3688'0'0,"0"0"-978"0"0,0 0-574 0 0,0 0-323 0 0,0 0-398 0 0,0 0-390 0 0,0 0-331 0 0,0 0-236 0 0,0 0-75 0 0,0 0-20 0 0,0 0-31 0 0,0 0-21 0 0,0 0-27 0 0,-15 11-43 0 0,-68 55 122 0 0,72-59-238 0 0,-16 26 322 0 0,56-25-342 0 0,78 6 337 0 0,-104-13-377 0 0,0 0 1 0 0,0-1 0 0 0,0 1 0 0 0,1 0 0 0 0,-1 0-1 0 0,0 1 1 0 0,0-1 0 0 0,0 1 0 0 0,0 0-1 0 0,-1-1 1 0 0,1 1 0 0 0,0 0 0 0 0,-1 1-1 0 0,1-1 1 0 0,-1 0 0 0 0,0 1 0 0 0,0-1 0 0 0,0 1-1 0 0,0 0 1 0 0,0 0 0 0 0,-1-1 0 0 0,1 1-1 0 0,-1 0 1 0 0,0 1 0 0 0,1-1 0 0 0,-2 0-1 0 0,1 0 1 0 0,0 0 0 0 0,-1 1 0 0 0,1-1 0 0 0,-1 0-1 0 0,0 1 1 0 0,0-1 0 0 0,0 0 0 0 0,0 1-1 0 0,-1-1 1 0 0,1 0 0 0 0,-2 2-66 0 0,-6 5 123 0 0,-1 0-1 0 0,0 0 1 0 0,0 0-1 0 0,-1-2 1 0 0,-1 1 0 0 0,0-1-1 0 0,0-1 1 0 0,-6 4-123 0 0,5-3 44 0 0,-121 47 135 0 0,78-47-1933 0 0,55-8 698 0 0,0-6-4686 0 0,0 5-2975 0 0</inkml:trace>
  <inkml:trace contextRef="#ctx0" brushRef="#br0" timeOffset="30379.093">17624 2824 5953 0 0,'0'0'2521'0'0,"0"0"-761"0"0,0 0-257 0 0,0 0 94 0 0,0 0 108 0 0,0 0-107 0 0,0 0-287 0 0,0 0-280 0 0,0 0-208 0 0,0 0-151 0 0,0 0-84 0 0,0 0-87 0 0,0 0-90 0 0,-5-5-55 0 0,3 3-283 0 0,1 1-57 0 0,1 0-1 0 0,-1 0 1 0 0,0 0-1 0 0,1 0 0 0 0,-1 0 1 0 0,0 0-1 0 0,1 0 1 0 0,-1 0-1 0 0,0 0 0 0 0,0 1 1 0 0,0-1-1 0 0,0 0 1 0 0,0 1-1 0 0,0-1 0 0 0,0 1 1 0 0,0-1-1 0 0,0 1 1 0 0,0-1-1 0 0,0 1 0 0 0,-1 0 1 0 0,1-1-1 0 0,0 1 1 0 0,0 0-1 0 0,0 0 0 0 0,0 0 1 0 0,0 0-1 0 0,-1 0 1 0 0,1 0-1 0 0,0 0 0 0 0,0 0 1 0 0,0 1-1 0 0,0-1 1 0 0,-1 0-16 0 0,-12 11 75 0 0,0 1 0 0 0,1 0 1 0 0,0 0-1 0 0,1 1 0 0 0,0 1 1 0 0,1 0-1 0 0,1 0 1 0 0,0 1-1 0 0,1 1 0 0 0,0-1 1 0 0,2 1-1 0 0,0 1 1 0 0,0 0-1 0 0,2 0 0 0 0,0 0 1 0 0,1 0-1 0 0,1 1 0 0 0,0-1 1 0 0,2 1-1 0 0,0 0 1 0 0,1 1-76 0 0,0-15 19 0 0,1-1 0 0 0,0 1 0 0 0,0 0 0 0 0,0 0 0 0 0,1-1 0 0 0,-1 1 0 0 0,1 0 0 0 0,0-1 0 0 0,0 0 0 0 0,0 1 0 0 0,0-1 0 0 0,1 0 0 0 0,0 0 0 0 0,-1 0 0 0 0,1-1 0 0 0,0 1 0 0 0,0-1 0 0 0,0 1 0 0 0,1-1 0 0 0,-1 0 0 0 0,0 0 0 0 0,1 0 0 0 0,0-1 0 0 0,-1 1 0 0 0,1-1 0 0 0,0 0 0 0 0,0 0 0 0 0,0 0 1 0 0,-1-1-1 0 0,3 1-19 0 0,5 1 111 0 0,0-1 0 0 0,0 0 0 0 0,0-1 0 0 0,0 0 1 0 0,0-1-1 0 0,0 0 0 0 0,0-1 0 0 0,0 0 0 0 0,0 0 1 0 0,5-3-112 0 0,7-4 148 0 0,0-1 1 0 0,-1-1-1 0 0,0-2 1 0 0,-1 0 0 0 0,0-1-1 0 0,-1 0 1 0 0,-1-2 0 0 0,0-1-1 0 0,-1 0 1 0 0,-1-1-1 0 0,-1-1 1 0 0,0 0 0 0 0,-2-1-1 0 0,0-1 1 0 0,-1-1-1 0 0,8-19-148 0 0,-19 36-11 0 0,0-1-1 0 0,-1 1 0 0 0,0-1 0 0 0,0 1 0 0 0,0-1 0 0 0,-1 1 0 0 0,0-1 0 0 0,0 0 0 0 0,0 1 0 0 0,-1-1 0 0 0,0 1 0 0 0,0-1 1 0 0,0 1-1 0 0,-1-1 0 0 0,0 1 0 0 0,0 0 0 0 0,0 0 0 0 0,0 0 0 0 0,-1 0 0 0 0,0 0 0 0 0,0 0 0 0 0,0 1 0 0 0,-1-1 1 0 0,0 1-1 0 0,1 0 0 0 0,-1 0 0 0 0,-1 1 0 0 0,1-1 0 0 0,-1 1 0 0 0,1 0 0 0 0,-1 0 0 0 0,0 0 0 0 0,0 0 0 0 0,0 1 1 0 0,0 0-1 0 0,-1 0 0 0 0,1 1 0 0 0,0-1 0 0 0,-1 1 0 0 0,1 0 0 0 0,-1 1 0 0 0,0-1 0 0 0,1 1 0 0 0,-5 1 12 0 0,-3-2-273 0 0,0 0 0 0 0,1 1-1 0 0,-1 1 1 0 0,0 0-1 0 0,0 1 1 0 0,1 1 0 0 0,-1 0-1 0 0,1 0 1 0 0,-1 1-1 0 0,1 1 1 0 0,1 0 0 0 0,-1 0-1 0 0,1 1 274 0 0,-88 60-5332 0 0,58-37-1652 0 0,21-14-4057 0 0</inkml:trace>
  <inkml:trace contextRef="#ctx0" brushRef="#br0" timeOffset="30708.461">17314 3100 12091 0 0,'0'0'2681'0'0,"0"0"-564"0"0,0 0-399 0 0,0 0-237 0 0,0 0-180 0 0,0 0-191 0 0,0 0-184 0 0,0 0-131 0 0,0 0-102 0 0,34-13-82 0 0,107-40-92 0 0,-21 18 677 0 0,-108 34-1085 0 0,-8 0-66 0 0,2 0-2 0 0,0 0-1 0 0,0 0 1 0 0,0 0-1 0 0,1 1 1 0 0,-1 0-1 0 0,0 0 1 0 0,0 1-1 0 0,0 0 1 0 0,0 0-1 0 0,0 0 1 0 0,0 1-1 0 0,0-1 1 0 0,0 1-1 0 0,0 1 1 0 0,-1-1-1 0 0,1 1 1 0 0,3 2-43 0 0,-3 0 26 0 0,0 0 0 0 0,0-1 0 0 0,0 0 1 0 0,1-1-1 0 0,0 1 0 0 0,0-1 0 0 0,0-1 0 0 0,0 1 0 0 0,0-1 0 0 0,0 0 1 0 0,1-1-1 0 0,-1 0 0 0 0,1 0 0 0 0,-1-1 0 0 0,1 1 0 0 0,-1-2 0 0 0,1 1 1 0 0,-1-1-1 0 0,2 0-26 0 0,16 0 39 0 0,67-2-1826 0 0,-59-14-2704 0 0,-22 10-453 0 0,-3 5-6735 0 0</inkml:trace>
  <inkml:trace contextRef="#ctx0" brushRef="#br0" timeOffset="31076.487">18220 2945 12827 0 0,'0'0'1887'0'0,"0"0"-623"0"0,0 0-157 0 0,0 0 127 0 0,0 0 15 0 0,0 0-146 0 0,0 0-208 0 0,0 0-172 0 0,0 0-91 0 0,0 0-69 0 0,0 0-55 0 0,0 0-40 0 0,0 0-45 0 0,34 2-26 0 0,107 2-30 0 0,28-10 804 0 0,-90 6-1723 0 0,-67-7-2217 0 0,-11 2-818 0 0,-1-1-3618 0 0,0 2-4036 0 0</inkml:trace>
  <inkml:trace contextRef="#ctx0" brushRef="#br0" timeOffset="31326.212">18478 2739 13235 0 0,'0'0'2595'0'0,"0"0"-851"0"0,0 0-443 0 0,0 0-80 0 0,0 0-72 0 0,0 0-141 0 0,0 0-183 0 0,0 0-171 0 0,-9 32-119 0 0,-27 97-102 0 0,26-50 216 0 0,10 94-148 0 0,7-140-1163 0 0,-3-28-2918 0 0,0-3-3444 0 0,-3-2-4103 0 0</inkml:trace>
  <inkml:trace contextRef="#ctx0" brushRef="#br0" timeOffset="32568.76">18875 3001 1224 0 0,'0'0'3346'0'0,"0"0"-1457"0"0,0 0-582 0 0,0 0-103 0 0,0 0-28 0 0,0 0-76 0 0,0 0-71 0 0,0 0-38 0 0,0 0 22 0 0,0 0 30 0 0,0 0 23 0 0,0 0-57 0 0,0 0-142 0 0,7 2-86 0 0,0 0-490 0 0,0-1 0 0 0,1 1 0 0 0,-1-1 0 0 0,0 0 0 0 0,0-1-1 0 0,1 0 1 0 0,-1 0 0 0 0,0 0 0 0 0,1-1 0 0 0,-1 0 0 0 0,0-1-1 0 0,1 0-290 0 0,21-10 328 0 0,-1-1 0 0 0,-1-1 0 0 0,0-2 0 0 0,-1-1 0 0 0,-1-1 0 0 0,-1-1 0 0 0,0-1 0 0 0,-1-1 0 0 0,-2-1 0 0 0,0-1 0 0 0,11-17-328 0 0,-32 41 23 0 0,0-1 0 0 0,0 0 0 0 0,0 1 1 0 0,1-1-1 0 0,-1 0 0 0 0,0 1 0 0 0,0-1 0 0 0,0 0 1 0 0,0 1-1 0 0,1-1 0 0 0,-1 0 0 0 0,0 1 0 0 0,0-1 0 0 0,1 0 1 0 0,-1 0-1 0 0,0 0 0 0 0,1 1 0 0 0,-1-1 0 0 0,0 0 1 0 0,0 0-1 0 0,1 0 0 0 0,-1 1 0 0 0,0-1 0 0 0,1 0 0 0 0,-1 0 1 0 0,0 0-1 0 0,1 0 0 0 0,-1 0 0 0 0,1 0 0 0 0,-1 0 1 0 0,0 0-1 0 0,1 0 0 0 0,-1 0 0 0 0,0 0 0 0 0,1 0 0 0 0,-1 0 1 0 0,0 0-1 0 0,1 0-23 0 0,-3 11-118 0 0,-14 217 140 0 0,16 68-402 0 0,-1-281 361 0 0,-1 0 0 0 0,-1 0 0 0 0,0-1-1 0 0,-1 1 1 0 0,0-1 0 0 0,-1 0 0 0 0,-1 0-1 0 0,0 0 1 0 0,-1-1 0 0 0,0 0 0 0 0,-1 0-1 0 0,-1-1 1 0 0,0 0 0 0 0,-1-1 0 0 0,0 1-1 0 0,-5 3 20 0 0,6-7 8 0 0,-1-1-1 0 0,1-1 0 0 0,-1 1 1 0 0,-1-1-1 0 0,1-1 0 0 0,-1 0 1 0 0,0 0-1 0 0,0-1 0 0 0,0-1 1 0 0,-1 0-1 0 0,1 0 0 0 0,-1-1 1 0 0,0-1-1 0 0,0 0-7 0 0,11-2 6 0 0,-1 0-1 0 0,0 0 1 0 0,0 0 0 0 0,1 0 0 0 0,-1 0 0 0 0,1-1-1 0 0,-1 1 1 0 0,1 0 0 0 0,-1-1 0 0 0,1 0-1 0 0,0 1 1 0 0,0-1 0 0 0,0 0 0 0 0,0 1-1 0 0,0-1 1 0 0,0 0 0 0 0,0 0 0 0 0,0 0-1 0 0,1 0 1 0 0,-1 0 0 0 0,1 0 0 0 0,-1 0-1 0 0,1 0 1 0 0,0 0 0 0 0,0 0 0 0 0,0 0-1 0 0,0 0 1 0 0,0 0 0 0 0,1 0 0 0 0,-1 0 0 0 0,0 0-1 0 0,1 0 1 0 0,0 0 0 0 0,-1 0 0 0 0,1 0-1 0 0,0 0 1 0 0,0 1 0 0 0,0-1 0 0 0,0 0-1 0 0,0 1 1 0 0,1-1 0 0 0,-1 0 0 0 0,0 1-1 0 0,1-1 1 0 0,-1 1 0 0 0,1 0 0 0 0,0-1-6 0 0,38-44-18 0 0,1 1 0 0 0,2 2 1 0 0,48-36 17 0 0,-27 23-587 0 0,-33 21-934 0 0,-24 22-1510 0 0,-1-1-3708 0 0,-5 10-4471 0 0</inkml:trace>
  <inkml:trace contextRef="#ctx0" brushRef="#br0" timeOffset="33053.373">19034 2699 9258 0 0,'0'0'2200'0'0,"0"0"-554"0"0,0 0-311 0 0,0 0-100 0 0,0 0-63 0 0,0 0-83 0 0,0 0-120 0 0,0 0-114 0 0,0 0-87 0 0,0 0-82 0 0,0 0-84 0 0,0 0-48 0 0,0 0-62 0 0,26-12-48 0 0,81-40-37 0 0,1-17 554 0 0,-39 3 165 0 0,-63 56-507 0 0,-6 10-611 0 0,0 0 1 0 0,0 1 0 0 0,0-1 0 0 0,0 0-1 0 0,1 0 1 0 0,-1 1 0 0 0,0-1 0 0 0,0 0-1 0 0,0 1 1 0 0,0-1 0 0 0,0 0-1 0 0,0 0 1 0 0,1 1 0 0 0,-1-1 0 0 0,0 0-1 0 0,0 0 1 0 0,0 1 0 0 0,1-1 0 0 0,-1 0-1 0 0,0 0 1 0 0,0 0 0 0 0,1 0 0 0 0,-1 1-1 0 0,0-1 1 0 0,1 0 0 0 0,-1 0-1 0 0,0 0 1 0 0,0 0 0 0 0,1 0 0 0 0,-1 0-1 0 0,0 0 1 0 0,1 0 0 0 0,-1 0 0 0 0,0 0-1 0 0,0 0 1 0 0,1 0 0 0 0,-1 0 0 0 0,0 0-1 0 0,1 0 1 0 0,-1 0 0 0 0,0 0 0 0 0,1 0-1 0 0,-1 0 1 0 0,0 0 0 0 0,0 0-1 0 0,1 0 1 0 0,-1-1 0 0 0,0 1 0 0 0,0 0-1 0 0,1 0 1 0 0,-1 0 0 0 0,0-1 0 0 0,0 1-1 0 0,1 0 1 0 0,-1 0 0 0 0,0-1 0 0 0,0 1-1 0 0,0 0 1 0 0,0 0 0 0 0,1-1 0 0 0,-1 1-1 0 0,0 0 1 0 0,0 0 0 0 0,0-1-1 0 0,0 1 1 0 0,0 0 0 0 0,0-1 0 0 0,0 1-1 0 0,0 0-8 0 0,97 131 402 0 0,-53-97-836 0 0,-22-26-5597 0 0,-11-5 728 0 0,-7 0-6190 0 0</inkml:trace>
  <inkml:trace contextRef="#ctx0" brushRef="#br0" timeOffset="33911.524">19932 2791 1040 0 0,'0'0'1563'0'0,"0"0"-93"0"0,0 0 89 0 0,0 0 115 0 0,0 0-5 0 0,0 0-131 0 0,0 0-159 0 0,0 0-178 0 0,0 0-164 0 0,0 0-118 0 0,0 0-97 0 0,0 0-40 0 0,0 0-35 0 0,5-7-28 0 0,15-21-35 0 0,-17 1 3427 0 0,-48 22-2806 0 0,38 6-1045 0 0,-5 0-135 0 0,0 2 1 0 0,1-1-1 0 0,-1 2 1 0 0,1-1 0 0 0,0 2-1 0 0,0-1 1 0 0,0 2-1 0 0,0-1 1 0 0,1 2 0 0 0,0-1-1 0 0,-6 6-125 0 0,-30 26 276 0 0,45-37-272 0 0,0 0 0 0 0,0 0 1 0 0,0 0-1 0 0,0 0 0 0 0,0 0 0 0 0,0 0 0 0 0,0 0 1 0 0,1 0-1 0 0,-1 1 0 0 0,0-1 0 0 0,1 0 1 0 0,-1 0-1 0 0,1 1 0 0 0,-1-1 0 0 0,1 0 0 0 0,-1 1 1 0 0,1-1-1 0 0,0 1 0 0 0,0-1 0 0 0,0 0 0 0 0,0 1 1 0 0,0-1-1 0 0,0 1 0 0 0,0-1 0 0 0,0 1 1 0 0,0-1-1 0 0,1 0 0 0 0,-1 1 0 0 0,1-1 0 0 0,-1 0 1 0 0,1 1-1 0 0,-1-1 0 0 0,1 0 0 0 0,0 0 0 0 0,0 1 1 0 0,0-1-1 0 0,-1 0 0 0 0,1 0 0 0 0,1 0-4 0 0,143 51 230 0 0,-132-45-192 0 0,-10-6-27 0 0,0 0-1 0 0,0 0 1 0 0,0 0 0 0 0,-1 0 0 0 0,1 1-1 0 0,0-1 1 0 0,-1 1 0 0 0,1 0-1 0 0,-1 0 1 0 0,1 0 0 0 0,-1 0-1 0 0,0 0 1 0 0,0 0 0 0 0,0 0-1 0 0,0 1 1 0 0,0-1 0 0 0,-1 1-1 0 0,1-1 1 0 0,-1 1 0 0 0,1 0-1 0 0,-1 0 1 0 0,0 0 0 0 0,0 0-1 0 0,0-1 1 0 0,-1 1 0 0 0,1 2-11 0 0,-3 2 45 0 0,0 0 1 0 0,-1 0 0 0 0,0 0 0 0 0,0 0-1 0 0,0-1 1 0 0,-1 1 0 0 0,0-1-1 0 0,0 0 1 0 0,-1 0 0 0 0,0-1 0 0 0,0 1-1 0 0,0-1 1 0 0,-1 0 0 0 0,1 0-1 0 0,-1-1 1 0 0,-1 0 0 0 0,1 0 0 0 0,0 0-1 0 0,-4 1-45 0 0,-14 12 100 0 0,16-11-86 0 0,0-1 0 0 0,0 1 0 0 0,-1-1 0 0 0,1 0 0 0 0,-1-1 0 0 0,-1 0 0 0 0,1-1 0 0 0,0 0 0 0 0,-1 0 0 0 0,0-1 0 0 0,0 0 0 0 0,1 0 0 0 0,-1-1 0 0 0,0-1 0 0 0,0 0 0 0 0,-7-1-14 0 0,15 0-44 0 0,0 0 0 0 0,0-1 0 0 0,0 1-1 0 0,0-1 1 0 0,0 0 0 0 0,0 0 0 0 0,0 1 0 0 0,0-1 0 0 0,1 0-1 0 0,-1-1 1 0 0,1 1 0 0 0,0 0 0 0 0,0 0 0 0 0,-1-1 0 0 0,1 1-1 0 0,1 0 1 0 0,-1-1 0 0 0,0 1 0 0 0,1-1 0 0 0,-1 1 0 0 0,1-1-1 0 0,0 0 1 0 0,-1 1 0 0 0,1-1 0 0 0,1 1 0 0 0,-1-1 0 0 0,0 1-1 0 0,1-1 1 0 0,-1 0 0 0 0,1 1 0 0 0,0 0 0 0 0,-1-1 0 0 0,1 1 0 0 0,1-1-1 0 0,-1 1 1 0 0,0 0 0 0 0,0 0 0 0 0,1 0 0 0 0,-1 0 0 0 0,1 0-1 0 0,0 0 1 0 0,0 0 0 0 0,0 0 0 0 0,0 0 44 0 0,31-27-2119 0 0,-11 14-3582 0 0,-13 11-3580 0 0</inkml:trace>
  <inkml:trace contextRef="#ctx0" brushRef="#br0" timeOffset="34164.808">20289 2953 18404 0 0,'0'0'2390'0'0,"0"0"-1449"0"0,0 0-431 0 0,0 0 151 0 0,0 0 126 0 0,0 0-15 0 0,0 0-188 0 0,0 0-234 0 0,0 0-157 0 0,0 0-108 0 0,0 0-27 0 0,0 0-29 0 0,0 0-18 0 0,-8 23-36 0 0,-24 71-57 0 0,16-59-136 0 0,12-35-3770 0 0,-2-1-7535 0 0,4 1 1584 0 0</inkml:trace>
  <inkml:trace contextRef="#ctx0" brushRef="#br0" timeOffset="34395.405">20269 2577 15059 0 0,'0'0'2353'0'0,"0"0"-601"0"0,0 0-377 0 0,0 0-160 0 0,0 0-192 0 0,0 0-222 0 0,0 0-242 0 0,0 0-205 0 0,0 0-129 0 0,0 0-101 0 0,0 0-81 0 0,0 0-70 0 0,0 0-77 0 0,6-14-95 0 0,19-39-165 0 0,-7 88-1486 0 0,-12 1-4440 0 0,-4-18-4878 0 0</inkml:trace>
  <inkml:trace contextRef="#ctx0" brushRef="#br0" timeOffset="34797.674">20508 3049 7770 0 0,'0'0'5764'0'0,"0"0"-3268"0"0,0 0-1104 0 0,0 0-97 0 0,0 0-174 0 0,0 0-295 0 0,0 0-260 0 0,0 0-177 0 0,0 0-62 0 0,0 0 8 0 0,0 0-11 0 0,0 0-8 0 0,0 0-27 0 0,15-20-38 0 0,48-60 18 0 0,-5 18 537 0 0,-56 58-806 0 0,0 1-1 0 0,0 0 1 0 0,0 0 0 0 0,1 1-1 0 0,-1-1 1 0 0,1 1 0 0 0,0-1 0 0 0,0 1-1 0 0,0 0 1 0 0,0 0 0 0 0,0 0-1 0 0,1 0 1 0 0,-1 0 0 0 0,0 1-1 0 0,1 0 1 0 0,-1-1 0 0 0,1 1 0 0 0,3 0 0 0 0,-1 42-722 0 0,-8-17 607 0 0,1-22 115 0 0,0 1 1 0 0,0-1-1 0 0,0 0 1 0 0,0 1 0 0 0,1-1-1 0 0,-1 1 1 0 0,1 0-1 0 0,-1-1 1 0 0,1 1 0 0 0,0-1-1 0 0,0 1 1 0 0,0 0-1 0 0,1-1 1 0 0,-1 1 0 0 0,0 0-1 0 0,1-1 1 0 0,0 1-1 0 0,0-1 1 0 0,0 1 0 0 0,0-1-1 0 0,0 0 1 0 0,0 1-1 0 0,0-1 1 0 0,1 0 0 0 0,-1 0-1 0 0,1 0 1 0 0,0 0-1 0 0,-1 0 1 0 0,1 0 0 0 0,0 0-1 0 0,0-1 1 0 0,0 1-1 0 0,0 0 1 0 0,1-1 0 0 0,-1 0-1 0 0,0 0 1 0 0,1 0-1 0 0,-1 0 1 0 0,3 1-1 0 0,-1-2 42 0 0,1 1 28 0 0,-1-1 1 0 0,1 0 0 0 0,-1 0 0 0 0,0 0-1 0 0,1-1 1 0 0,-1 0 0 0 0,1 0 0 0 0,-1 0-1 0 0,0 0 1 0 0,0 0 0 0 0,1-1 0 0 0,-1 0-1 0 0,0 0 1 0 0,0 0 0 0 0,-1 0 0 0 0,2-1-71 0 0,3-2 150 0 0,-1 1 1 0 0,1-1 0 0 0,-1-1-1 0 0,0 1 1 0 0,-1-1 0 0 0,0 0 0 0 0,1 0-1 0 0,-2-1 1 0 0,1 0 0 0 0,-1 0-1 0 0,0-1 1 0 0,-1 1 0 0 0,0-1-1 0 0,0 0 1 0 0,0 0 0 0 0,-1 0 0 0 0,0 0-1 0 0,-1-1 1 0 0,0 1 0 0 0,0-1-1 0 0,-1 0 1 0 0,0-2-151 0 0,-6-11-1334 0 0,-6 28-8420 0 0,9-2-1795 0 0</inkml:trace>
  <inkml:trace contextRef="#ctx0" brushRef="#br0" timeOffset="35159.471">21267 2732 18356 0 0,'0'0'1648'0'0,"0"0"-526"0"0,0 0-183 0 0,0 0-16 0 0,0 0-95 0 0,0 0-168 0 0,0 0-184 0 0,0 0-135 0 0,0 0-93 0 0,0 0-57 0 0,0 0-53 0 0,0 0-48 0 0,0 0-32 0 0,-27 15-21 0 0,-83 50-1 0 0,67-20-6 0 0,39-34-31 0 0,0-6-8 0 0,1 1 0 0 0,0-1 0 0 0,0 1 0 0 0,0 0 0 0 0,1 0 0 0 0,0 0-1 0 0,0 0 1 0 0,1 0 0 0 0,-1 0 0 0 0,1 0 0 0 0,1 0 0 0 0,-1 1 0 0 0,1-1 0 0 0,0 0 0 0 0,0 1-1 0 0,1-1 1 0 0,0 0 0 0 0,0 0 0 0 0,1 1 0 0 0,-1-1 0 0 0,1 0 0 0 0,1 0 0 0 0,-1-1 0 0 0,1 1-1 0 0,0 0 1 0 0,0-1 0 0 0,1 0 0 0 0,-1 0 0 0 0,1 0 0 0 0,0 0 0 0 0,1 0 0 0 0,-1-1 0 0 0,1 0-1 0 0,0 0 1 0 0,0 0 0 0 0,0 0 9 0 0,8 0 66 0 0,0 0 0 0 0,0-1 0 0 0,1-1 0 0 0,-1 0 1 0 0,1-1-1 0 0,-1 0 0 0 0,1-1 0 0 0,-1 0 0 0 0,1-2 0 0 0,-1 1 0 0 0,1-1 0 0 0,-1-1 0 0 0,0-1 0 0 0,0 0 0 0 0,0 0 0 0 0,-1-1 0 0 0,1-1 1 0 0,-1 0-1 0 0,0-1 0 0 0,-1 0 0 0 0,0-1 0 0 0,7-6-66 0 0,-8 6 109 0 0,-1-1 0 0 0,0 0 0 0 0,-1-1 0 0 0,0 0 0 0 0,-1-1 0 0 0,0 1 0 0 0,0-1 0 0 0,-1-1 1 0 0,-1 1-1 0 0,0-1 0 0 0,0 0 0 0 0,-1 0 0 0 0,-1-1 0 0 0,0 1 0 0 0,0-1 0 0 0,-2 1 0 0 0,1-1 0 0 0,-2 0 0 0 0,0-9-109 0 0,1 18-17 0 0,0-1-1 0 0,0 0 1 0 0,-1 1-1 0 0,0-1 0 0 0,0 0 1 0 0,0 0-1 0 0,-1 1 1 0 0,1-1-1 0 0,-1 0 1 0 0,0 0-1 0 0,-1 1 0 0 0,1-1 1 0 0,-1 1-1 0 0,0-1 1 0 0,0 1-1 0 0,0 0 1 0 0,-1 0-1 0 0,1 0 1 0 0,-1 0-1 0 0,0 0 0 0 0,0 1 1 0 0,0-1-1 0 0,-1 1 1 0 0,1 0-1 0 0,-1 0 1 0 0,0 0-1 0 0,0 0 0 0 0,0 1 1 0 0,0-1-1 0 0,0 1 1 0 0,-1 0-1 0 0,1 0 1 0 0,-1 1-1 0 0,1-1 0 0 0,-5 1 18 0 0,-80 20-2703 0 0,62-4-936 0 0,0 1-3954 0 0,10-4-4598 0 0</inkml:trace>
  <inkml:trace contextRef="#ctx0" brushRef="#br0" timeOffset="35475.435">21097 2923 10242 0 0,'0'0'5929'0'0,"0"0"-3407"0"0,0 0-1139 0 0,0 0-58 0 0,0 0-81 0 0,0 0-201 0 0,0 0-192 0 0,0 0-193 0 0,0 0-151 0 0,0 0-125 0 0,0 0-93 0 0,0 0-62 0 0,0 0-82 0 0,27-10-5 0 0,81-32-27 0 0,-67 32 75 0 0,30 40 158 0 0,43 6 517 0 0,-88-33-4386 0 0,2-2-4005 0 0,-28-1-4009 0 0</inkml:trace>
  <inkml:trace contextRef="#ctx0" brushRef="#br0" timeOffset="36515.638">21386 2467 4105 0 0,'0'0'3019'0'0,"0"0"-865"0"0,0 0-380 0 0,0 0-66 0 0,0 0-145 0 0,0 0-219 0 0,0 0-201 0 0,0 0-183 0 0,0 0-106 0 0,0 0-51 0 0,0 0-90 0 0,0 0-95 0 0,0 0-89 0 0,11 4-73 0 0,73 18 706 0 0,158-30 1907 0 0,-220 6-2777 0 0,-21 1-265 0 0,0 0 0 0 0,1 1-1 0 0,-1-1 1 0 0,0 0 0 0 0,1 1-1 0 0,-1-1 1 0 0,1 1 0 0 0,-1 0-1 0 0,1-1 1 0 0,-1 1 0 0 0,1 0-1 0 0,-1 0 1 0 0,1 0 0 0 0,-1 0-1 0 0,1 0 1 0 0,-1 0 0 0 0,1 1-1 0 0,-1-1 1 0 0,1 0 0 0 0,-1 1-1 0 0,1-1 1 0 0,-1 1-1 0 0,1 0 1 0 0,-1-1 0 0 0,0 1-1 0 0,1 0 1 0 0,-1 0 0 0 0,0 0-1 0 0,0 0 1 0 0,0 0 0 0 0,0 0-1 0 0,0 0 1 0 0,0 0 0 0 0,0 0-1 0 0,0 1 1 0 0,0-1 0 0 0,0 0-1 0 0,-1 1 1 0 0,1-1 0 0 0,0 0-1 0 0,-1 1 1 0 0,1-1 0 0 0,-1 1-1 0 0,0-1 1 0 0,1 1-27 0 0,-12 94 351 0 0,2-15-310 0 0,3 0 1 0 0,4 1-1 0 0,3 4-41 0 0,0-3 38 0 0,-32 39-4 0 0,-4-32 79 0 0,29-75-92 0 0,-13-7 1378 0 0,-130-1-1353 0 0,66 1-1831 0 0,80-19-4001 0 0,3 4-3136 0 0,2 3-3657 0 0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39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27 477 0 0 0,'0'0'1178'0'0,"0"0"1090"0"0,0 0 574 0 0,0 0-164 0 0,0 0-348 0 0,0 0-343 0 0,0 0-299 0 0,0 0-289 0 0,0 0-276 0 0,34 4-199 0 0,109 13-148 0 0,-124-14-480 0 0,0-1-1 0 0,0-1 0 0 0,0-1 1 0 0,0-1-1 0 0,0 0 0 0 0,-1-1 1 0 0,1-1-1 0 0,0-1 0 0 0,-1-1 1 0 0,0 0-1 0 0,0-2 0 0 0,0 0 1 0 0,14-8-296 0 0,-27 13 41 0 0,26-14 174 0 0,-1 0-1 0 0,0-2 1 0 0,-2-1-1 0 0,0-1 0 0 0,-1-1 1 0 0,-1-2-1 0 0,-1 0 1 0 0,-1-2-1 0 0,-1-1 1 0 0,18-26-215 0 0,-36 43 44 0 0,0 1-1 0 0,0 0 1 0 0,-1-1 0 0 0,0 0 0 0 0,-1 0 0 0 0,1-1 0 0 0,-2 1-1 0 0,1 0 1 0 0,-1-1 0 0 0,-1 0 0 0 0,0 1 0 0 0,0-1 0 0 0,-1 0-1 0 0,0 0 1 0 0,-1-4-44 0 0,-1 11-1 0 0,1 1 1 0 0,0-1-1 0 0,-1 1 0 0 0,1-1 1 0 0,-1 1-1 0 0,0 0 0 0 0,0 0 1 0 0,0 0-1 0 0,0 0 0 0 0,0 0 1 0 0,0 0-1 0 0,0 1 0 0 0,-1-1 0 0 0,1 1 1 0 0,-1-1-1 0 0,1 1 0 0 0,-1 0 1 0 0,0 0-1 0 0,1 0 0 0 0,-1 0 1 0 0,0 1-1 0 0,0-1 0 0 0,1 1 0 0 0,-1 0 1 0 0,0-1-1 0 0,0 1 0 0 0,0 0 1 0 0,1 1-1 0 0,-1-1 0 0 0,0 0 1 0 0,0 1-1 0 0,0 0 0 0 0,1 0 0 0 0,-1-1 1 0 0,0 2-1 0 0,1-1 0 0 0,-1 0 1 0 0,1 0-1 0 0,0 1 0 0 0,-1-1 1 0 0,1 1-1 0 0,-2 1 1 0 0,-16 15-12 0 0,1 0-1 0 0,0 1 1 0 0,2 1 0 0 0,0 1 0 0 0,1 0 0 0 0,1 1-1 0 0,1 1 1 0 0,1 0 0 0 0,1 1 0 0 0,1 0 0 0 0,1 1 0 0 0,1 0-1 0 0,0 6 13 0 0,9-29 0 0 0,-167 498 176 0 0,149-458-148 0 0,-1-1 0 0 0,-2-1-1 0 0,-2-1 1 0 0,-1-1 0 0 0,-2-1-1 0 0,-2-1 1 0 0,-1-2 0 0 0,-14 12-28 0 0,33-36 26 0 0,-1-1 1 0 0,0 0 0 0 0,-1-1-1 0 0,0 0 1 0 0,0-1 0 0 0,0 0-1 0 0,-1-1 1 0 0,0-1 0 0 0,-11 4-27 0 0,24-9 2 0 0,1 0 1 0 0,-1-1 0 0 0,0 1-1 0 0,1 0 1 0 0,-1 0 0 0 0,0-1 0 0 0,1 1-1 0 0,-1 0 1 0 0,0 0 0 0 0,0-1-1 0 0,1 1 1 0 0,-1 0 0 0 0,0-1-1 0 0,0 1 1 0 0,1-1 0 0 0,-1 1 0 0 0,0 0-1 0 0,0-1 1 0 0,0 1 0 0 0,0-1-1 0 0,0 1 1 0 0,0 0 0 0 0,1-1 0 0 0,-1 1-1 0 0,0-1 1 0 0,0 1 0 0 0,0 0-1 0 0,0-1 1 0 0,0 1 0 0 0,-1-1-1 0 0,1 1 1 0 0,0 0 0 0 0,0-1 0 0 0,0 1-1 0 0,0-1 1 0 0,0 1 0 0 0,-1 0-1 0 0,1-1 1 0 0,0 1 0 0 0,0-1 0 0 0,0 1-1 0 0,-1 0 1 0 0,1 0 0 0 0,0-1-1 0 0,-1 1 1 0 0,1 0 0 0 0,0-1-1 0 0,-1 1 1 0 0,1 0 0 0 0,0 0 0 0 0,-1 0-1 0 0,1-1 1 0 0,0 1 0 0 0,-1 0-3 0 0,36-29-257 0 0,-11 15 234 0 0,2 1 0 0 0,-1 1 0 0 0,1 2 0 0 0,1 0 0 0 0,0 2 0 0 0,0 1 0 0 0,1 1 0 0 0,0 1 0 0 0,0 2 0 0 0,0 0 0 0 0,0 2 0 0 0,0 2 0 0 0,0 0 1 0 0,18 4 22 0 0,-35-3 17 0 0,1 0 0 0 0,-1 1 1 0 0,0 1-1 0 0,0-1 0 0 0,0 2 1 0 0,0-1-1 0 0,-1 2 0 0 0,0-1 1 0 0,0 2-1 0 0,0-1 0 0 0,-1 1 1 0 0,0 0-1 0 0,0 1 0 0 0,0 0-17 0 0,-6-4 52 0 0,1-1-1 0 0,0 0 1 0 0,0 0-1 0 0,0-1 1 0 0,0 1-1 0 0,0-1 1 0 0,1 0-1 0 0,-1 0 1 0 0,1-1-1 0 0,-1 1 1 0 0,1-1-1 0 0,0 0 1 0 0,0 0 0 0 0,-1 0-1 0 0,1-1 1 0 0,0 0-1 0 0,0 0 1 0 0,0 0-1 0 0,0 0 1 0 0,0-1-52 0 0,4 1 73 0 0,60-11 200 0 0,-29 0-568 0 0,-26-10-6917 0 0,-10 18 1124 0 0,0-3-5494 0 0</inkml:trace>
  <inkml:trace contextRef="#ctx0" brushRef="#br0" timeOffset="760.854">977 1033 9002 0 0,'0'0'3517'0'0,"0"0"-1657"0"0,0 0-698 0 0,0 0-119 0 0,0 0 31 0 0,0 0-20 0 0,0 0-135 0 0,0 0-131 0 0,0 0-94 0 0,0 0-26 0 0,0 0 10 0 0,0 0-68 0 0,0 0-59 0 0,13 2-53 0 0,43 7-37 0 0,-52-8-389 0 0,1-1 0 0 0,0 0 0 0 0,-1-1 0 0 0,1 1 0 0 0,-1-1 0 0 0,1 0 0 0 0,-1 0 0 0 0,1 0 0 0 0,-1 0 1 0 0,0-1-1 0 0,1 0 0 0 0,-1 0 0 0 0,0 0 0 0 0,0 0 0 0 0,0-1 0 0 0,-1 0 0 0 0,1 1 0 0 0,0-3-72 0 0,10-4 131 0 0,-8 5-100 0 0,0-1 0 0 0,0 1 0 0 0,0-1 0 0 0,-1 0 0 0 0,1 0 0 0 0,-1-1 0 0 0,0 0 0 0 0,-1 0 0 0 0,0 0 0 0 0,0 0 0 0 0,0-1 0 0 0,0 1 0 0 0,-1-1 0 0 0,0 0 0 0 0,-1 0 0 0 0,0 0 1 0 0,0-1-1 0 0,0 1 0 0 0,-1 0 0 0 0,0-1 0 0 0,0 1 0 0 0,-1-8-31 0 0,-2 13-28 0 0,0 0 1 0 0,-1 0-1 0 0,1 1 0 0 0,0-1 1 0 0,-1 1-1 0 0,1-1 1 0 0,-1 1-1 0 0,0 0 0 0 0,1 0 1 0 0,-1 0-1 0 0,0 0 1 0 0,0 1-1 0 0,0-1 1 0 0,1 1-1 0 0,-1-1 0 0 0,0 1 1 0 0,0 0-1 0 0,0 0 1 0 0,0 1-1 0 0,0-1 1 0 0,0 1-1 0 0,1-1 0 0 0,-1 1 1 0 0,0 0-1 0 0,-2 0 28 0 0,-10 8-71 0 0,-1-1-1 0 0,2 2 1 0 0,-1 0-1 0 0,1 1 0 0 0,1 0 1 0 0,0 1-1 0 0,0 0 1 0 0,1 1-1 0 0,1 1 1 0 0,0 0-1 0 0,1 0 0 0 0,-7 13 72 0 0,-26 86-323 0 0,42-109 320 0 0,1 0-1 0 0,-1 0 1 0 0,1 0-1 0 0,0 0 1 0 0,0 0-1 0 0,0 0 1 0 0,1-1 0 0 0,-1 1-1 0 0,1 0 1 0 0,0 0-1 0 0,0 0 1 0 0,0-1-1 0 0,1 1 1 0 0,-1 0 0 0 0,1-1-1 0 0,0 1 1 0 0,0-1-1 0 0,0 0 1 0 0,0 0-1 0 0,1 1 1 0 0,-1-1 0 0 0,1-1-1 0 0,0 1 1 0 0,0 0-1 0 0,0-1 1 0 0,0 0-1 0 0,0 1 1 0 0,1-1 0 0 0,1 0 3 0 0,16 5 72 0 0,0-1 0 0 0,1-2 0 0 0,-1 0 0 0 0,1-1 0 0 0,0-1 0 0 0,0-1 0 0 0,0-1 0 0 0,0-2 0 0 0,0 0 1 0 0,0 0-1 0 0,0-2 0 0 0,-1-1 0 0 0,0-1 0 0 0,0-1 0 0 0,0 0 0 0 0,-1-2 0 0 0,13-7-72 0 0,13-5 147 0 0,-1-3 1 0 0,-1-1-1 0 0,-1-3 0 0 0,-1-1 0 0 0,-2-2 0 0 0,-1-2 1 0 0,-1-1-1 0 0,19-25-147 0 0,-15 18 59 0 0,-2-2-1 0 0,-2-1 1 0 0,-2-2 0 0 0,-3-1 0 0 0,-1-2 0 0 0,-2-1 0 0 0,-3-1-1 0 0,-1-1 1 0 0,9-35-59 0 0,-29 69 23 0 0,-1 1 1 0 0,-2-1-1 0 0,1 0 0 0 0,-2 0 0 0 0,0 0 0 0 0,-1 0 0 0 0,-1 0 1 0 0,-2-12-24 0 0,0 27 9 0 0,1 1-1 0 0,-1-1 1 0 0,0 1 0 0 0,0-1 0 0 0,0 1 0 0 0,0-1 0 0 0,0 1 0 0 0,0 0 0 0 0,-1 0 0 0 0,1 0 0 0 0,-1 1-1 0 0,0-1 1 0 0,1 0 0 0 0,-1 1 0 0 0,0 0 0 0 0,0 0 0 0 0,0 0 0 0 0,0 0 0 0 0,0 0 0 0 0,0 0 0 0 0,0 1-1 0 0,0-1 1 0 0,0 1 0 0 0,0 0 0 0 0,-1 0 0 0 0,1 0 0 0 0,0 1 0 0 0,0-1 0 0 0,0 1 0 0 0,0-1 0 0 0,0 1-1 0 0,0 0 1 0 0,0 0 0 0 0,0 1 0 0 0,0-1 0 0 0,1 0 0 0 0,-1 1 0 0 0,0 0 0 0 0,1 0 0 0 0,-2 1-9 0 0,-11 9-11 0 0,2 0 0 0 0,-1 1 0 0 0,2 1 0 0 0,0 0 0 0 0,0 1 1 0 0,1 0-1 0 0,1 1 0 0 0,1 0 0 0 0,0 1 0 0 0,1 0 0 0 0,1 0 1 0 0,1 0-1 0 0,0 1 0 0 0,1 0 0 0 0,1 0 0 0 0,1 1 0 0 0,0-1 1 0 0,1 1-1 0 0,1-1 0 0 0,1 1 0 0 0,1 0 0 0 0,1-1 0 0 0,1 9 11 0 0,3 3-8 0 0,1-1 0 0 0,1 1 0 0 0,1-1 0 0 0,2-1 0 0 0,1 0 0 0 0,1 0 7 0 0,27 68 20 0 0,-29-61-29 0 0,0 0-1 0 0,-3 1 1 0 0,-1 0 0 0 0,-1 1 0 0 0,-2-1 0 0 0,-2 1 0 0 0,-2 1 10 0 0,0-36-61 0 0,0-2-5 0 0,0 0-8 0 0,0 0 3 0 0,0 0-20 0 0,13-49-2751 0 0,-12 40 2084 0 0,4-42-3509 0 0,-3 16-5970 0 0,-2 20 862 0 0</inkml:trace>
  <inkml:trace contextRef="#ctx0" brushRef="#br0" timeOffset="1000.309">1592 635 11827 0 0,'0'0'2629'0'0,"0"0"-432"0"0,0 0-269 0 0,0 0-147 0 0,0 0-281 0 0,0 0-364 0 0,0 0-369 0 0,0 0-301 0 0,0 0-112 0 0,0 0 9 0 0,0 0 45 0 0,0 0 70 0 0,0 0 18 0 0,14 6-51 0 0,0 1-320 0 0,79 17 510 0 0,103-32 332 0 0,134-50-656 0 0,-169 35-3172 0 0,-141 20-1640 0 0,-7-1-7668 0 0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2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0 279 9618 0 0,'0'0'2459'0'0,"0"0"-529"0"0,0 0-366 0 0,0 0-119 0 0,0 0-158 0 0,0 0-215 0 0,0 0-219 0 0,0 0-173 0 0,0 0-79 0 0,0 0-92 0 0,0 0-104 0 0,0 0-82 0 0,0 0-47 0 0,7-12 27 0 0,59-86 876 0 0,10 15-84 0 0,15-3-340 0 0,-70 140-777 0 0,71 156 238 0 0,-51-183-1575 0 0,-20-24-8433 0 0,-18-3-1956 0 0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4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5 384 0 0,'0'0'1291'0'0,"0"0"-192"0"0,0 0 61 0 0,0 0 171 0 0,0 0 165 0 0,0 0 46 0 0,0 0-80 0 0,0 0-99 0 0,0 0-138 0 0,0 0-107 0 0,0 0-77 0 0,-2 0-846 0 0,-4 0 10470 0 0,5 0-8877 0 0,308 7 732 0 0,-194-18-2064 0 0,-113 11-406 0 0,0 0-11 0 0,0 0 6 0 0,0 0 2 0 0,0 0-8 0 0,0 0-7 0 0,0 0 13 0 0,0 0-14 0 0,0 0 0 0 0,0 0-2 0 0,0 0-6 0 0,0 0 11 0 0,0 0 5 0 0,0 0 12 0 0,0 0-26 0 0,-26 1-9264 0 0,21 2 1988 0 0,3 0-4987 0 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5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13675 0 0,'0'0'2107'0'0,"0"0"-773"0"0,0 0-355 0 0,0 0 41 0 0,0 0 73 0 0,0 0-36 0 0,0 0-192 0 0,0 0-233 0 0,0 0-162 0 0,0 0-85 0 0,0 0-26 0 0,0 0 2 0 0,0 0-15 0 0,9 10 1607 0 0,-5-7-1849 0 0,-1 0-1 0 0,1 0 1 0 0,0 0-1 0 0,0 0 1 0 0,0-1-1 0 0,1 0 1 0 0,-1 0-1 0 0,0 0 1 0 0,1 0-1 0 0,-1-1 1 0 0,1 0-1 0 0,0 0 1 0 0,-1 0-1 0 0,1 0 1 0 0,0-1-1 0 0,0 0 1 0 0,0 0-1 0 0,1 0-103 0 0,171-4 911 0 0,-174-4-1094 0 0,-4 6-4855 0 0,-2 1-5125 0 0,1 1-1286 0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56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6297 0 0,'0'0'3141'0'0,"0"0"-1142"0"0,0 0-404 0 0,0 0 60 0 0,0 0 40 0 0,0 0-155 0 0,0 0-281 0 0,0 0-314 0 0,0 0-261 0 0,0 0-133 0 0,0 0-85 0 0,0 0-71 0 0,0 0 27 0 0,18 11 1265 0 0,113 1 1474 0 0,-98-12-2780 0 0,145-11 583 0 0,-108 10-1031 0 0,-68-2 15 0 0,-2 3-3536 0 0,0-1-3845 0 0,0 1-4559 0 0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14939 0 0,'0'0'2281'0'0,"0"0"-1133"0"0,0 0-541 0 0,0 0 80 0 0,0 0 257 0 0,0 0 188 0 0,0 0 30 0 0,0 0-126 0 0,0 0-167 0 0,0 0-137 0 0,0 0-85 0 0,0 0-79 0 0,0 0-72 0 0,32 5-47 0 0,99 14-69 0 0,2-18 525 0 0,-47-16-669 0 0,-43-9-1622 0 0,-31 13-1825 0 0,-1 0-3661 0 0,-7 6-5420 0 0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2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1 332 4017 0 0,'0'0'3106'0'0,"0"0"-2074"0"0,0 0-560 0 0,0 0 384 0 0,0 0 609 0 0,0 0 303 0 0,0 0-52 0 0,0 0-229 0 0,0 0-254 0 0,0 0-216 0 0,0 0-167 0 0,35-2-146 0 0,109-7-111 0 0,-50-13 346 0 0,78-51 879 0 0,-162 67-1737 0 0,0 1 0 0 0,-1-2 0 0 0,1 0 0 0 0,-1 0 0 0 0,-1 0 0 0 0,1-1 0 0 0,-1 0 0 0 0,-1-1 0 0 0,1 0 0 0 0,-1 0 0 0 0,-1-1 0 0 0,0 0 0 0 0,0 0 0 0 0,-1 0 0 0 0,0-2-81 0 0,-3 9 12 0 0,-1 1 0 0 0,-1 0 0 0 0,1-1 1 0 0,0 1-1 0 0,0-1 0 0 0,-1 1 0 0 0,0-1 0 0 0,1 0 0 0 0,-1 1 1 0 0,0-1-1 0 0,0 1 0 0 0,-1-1 0 0 0,1 1 0 0 0,0-1 0 0 0,-1 0 1 0 0,0 1-1 0 0,1-1 0 0 0,-1 1 0 0 0,0 0 0 0 0,0-1 0 0 0,0 1 1 0 0,-1 0-1 0 0,1 0 0 0 0,-1-1 0 0 0,1 1 0 0 0,-1 0 0 0 0,0 0 1 0 0,1 1-1 0 0,-1-1 0 0 0,0 0 0 0 0,0 1 0 0 0,0-1 0 0 0,-1 1 1 0 0,1-1-1 0 0,0 1 0 0 0,0 0 0 0 0,-1 0 0 0 0,1 0 0 0 0,-1 0 1 0 0,1 1-1 0 0,-1-1 0 0 0,1 1 0 0 0,-2-1-12 0 0,-7-1-37 0 0,1 0-1 0 0,-1 1 1 0 0,0 0-1 0 0,0 1 1 0 0,1 0-1 0 0,-1 1 0 0 0,0 0 1 0 0,0 1-1 0 0,1 0 1 0 0,-1 0 37 0 0,-11 7-43 0 0,0 1 1 0 0,1 1-1 0 0,0 1 1 0 0,1 0-1 0 0,0 2 0 0 0,1 0 1 0 0,1 1-1 0 0,0 1 1 0 0,1 1-1 0 0,1 0 1 0 0,0 1-1 0 0,-3 8 43 0 0,9-16 2 0 0,1 2 1 0 0,1-1-1 0 0,0 1 1 0 0,1 1-1 0 0,0-1 0 0 0,1 1 1 0 0,0 0-1 0 0,1 1 0 0 0,1-1 1 0 0,0 1-1 0 0,1 0 1 0 0,0 0-1 0 0,1 0 0 0 0,1 1 1 0 0,0-1-1 0 0,1 0 0 0 0,0 1 1 0 0,2 2-3 0 0,3-6 76 0 0,1 0 1 0 0,0 0 0 0 0,1 0-1 0 0,0-1 1 0 0,1 0 0 0 0,0-1-1 0 0,0 0 1 0 0,1 0-1 0 0,0 0 1 0 0,1-1 0 0 0,0-1-1 0 0,0 0 1 0 0,1 0 0 0 0,-1-1-1 0 0,2 0 1 0 0,-1-1-1 0 0,0 0 1 0 0,1-1 0 0 0,0 0-1 0 0,0-1 1 0 0,0 0 0 0 0,1-1-1 0 0,-1-1 1 0 0,5 1-77 0 0,163 24 995 0 0,-106-12-1219 0 0,-74-37-7121 0 0,0 14 332 0 0,0 4-4743 0 0</inkml:trace>
  <inkml:trace contextRef="#ctx0" brushRef="#br0" timeOffset="1137.942">820 615 1696 0 0,'0'0'1605'0'0,"0"0"88"0"0,0 0 222 0 0,0 0 218 0 0,0 0 10 0 0,0 0-189 0 0,0 0-315 0 0,0 0-336 0 0,0 0-298 0 0,0 0-227 0 0,0 0-161 0 0,0 0-75 0 0,-2-4-41 0 0,-7-13-49 0 0,7 12-69 0 0,6 32 1693 0 0,2-3-1756 0 0,-1 1-1 0 0,0 0 0 0 0,-2 0 0 0 0,-1 0 0 0 0,-1 1 0 0 0,-1-1 0 0 0,-2 9-319 0 0,-1-9 403 0 0,1-36 1043 0 0,4-9-1383 0 0,2 0 0 0 0,1 1 0 0 0,0 0 0 0 0,1 0 0 0 0,1 1 0 0 0,1 0 0 0 0,1 0 0 0 0,0 0 0 0 0,1 1 0 0 0,1 1 0 0 0,0 0 0 0 0,2 0 0 0 0,6-6-63 0 0,-12 13 23 0 0,0 2 1 0 0,0-1-1 0 0,0 1 1 0 0,1 0 0 0 0,0 0-1 0 0,0 1 1 0 0,1 0-1 0 0,0 1 1 0 0,0 0 0 0 0,4-2-24 0 0,-11 8 0 0 0,0 1 1 0 0,-1-1-1 0 0,1 1 0 0 0,0-1 1 0 0,-1 1-1 0 0,1 0 1 0 0,-1-1-1 0 0,0 1 1 0 0,0 0-1 0 0,1 0 1 0 0,-1 0-1 0 0,0 0 1 0 0,-1 0-1 0 0,1 0 1 0 0,0 0-1 0 0,-1 1 1 0 0,1-1-1 0 0,-1 0 1 0 0,1 0-1 0 0,-1 0 1 0 0,0 1-1 0 0,0-1 1 0 0,0 0-1 0 0,0 0 1 0 0,-1 2-1 0 0,-6 91-386 0 0,21-100-2659 0 0,-6-2 15 0 0,-2 0-4035 0 0,1 0-5058 0 0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9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1 0 0 0,'0'0'1084'0'0,"0"0"287"0"0,0 0 136 0 0,0 0 54 0 0,0 0 12 0 0,0 0-7 0 0,0 0-27 0 0,0 0-51 0 0,0 0-68 0 0,9 4 5770 0 0,-49 6-5170 0 0,28-7-1825 0 0,0-2-87 0 0,-1 2 0 0 0,1-1 1 0 0,0 2-1 0 0,0 0 0 0 0,0 0 0 0 0,1 1 1 0 0,0 0-1 0 0,0 1 0 0 0,0 0 1 0 0,0 1-1 0 0,1 1 0 0 0,-1 0-108 0 0,5-2 29 0 0,-1 0 0 0 0,1 1 0 0 0,1-1 1 0 0,-1 1-1 0 0,1 0 0 0 0,0 1 0 0 0,1-1 0 0 0,0 1 0 0 0,0 0 0 0 0,1 0 1 0 0,0 0-1 0 0,0 0 0 0 0,0 2-29 0 0,-9 58 281 0 0,2 0 0 0 0,4 0 0 0 0,2 1-1 0 0,5 36-280 0 0,-7 102 405 0 0,-3-117-225 0 0,-4-1-1 0 0,-24 82-179 0 0,-4 35 148 0 0,48-169 417 0 0,390-63 562 0 0,-397 26-1095 0 0,0 0 3 0 0,0 0-11 0 0,0 0 15 0 0,0 0 10 0 0,0 0-4 0 0,0 0 29 0 0,0 0-13 0 0,0 0-4 0 0,0 0 1 0 0,0 0-24 0 0,-7 1-929 0 0,-4-2-405 0 0,10-2-3633 0 0,0-1-4446 0 0,1 0-2541 0 0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49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333 527 12515 0 0,'0'0'2223'0'0,"0"0"-650"0"0,0 0-388 0 0,0 0 52 0 0,0 0 58 0 0,0 0-66 0 0,0 0-239 0 0,0 0-299 0 0,0 0-253 0 0,0 0-173 0 0,0 0-88 0 0,0 0-54 0 0,0 0-10 0 0,-4 15 310 0 0,-38 98 738 0 0,-16 71-241 0 0,57-181-897 0 0,0-1 0 0 0,1 1 0 0 0,-1-1 1 0 0,1 1-1 0 0,0 0 0 0 0,-1-1 0 0 0,1 1 1 0 0,0 0-1 0 0,1-1 0 0 0,-1 1 0 0 0,0 0 1 0 0,1-1-1 0 0,0 1 0 0 0,-1 0 0 0 0,1-1 1 0 0,0 1-1 0 0,0-1 0 0 0,1 0 0 0 0,-1 1 1 0 0,0-1-1 0 0,1 0 0 0 0,-1 0 0 0 0,1 0 1 0 0,0 0-1 0 0,0 0 0 0 0,0 0 0 0 0,0 0 1 0 0,0 0-1 0 0,0-1 0 0 0,0 1 0 0 0,1-1 1 0 0,-1 0-1 0 0,0 0 0 0 0,1 0 0 0 0,-1 0 1 0 0,1 0-1 0 0,0 0 0 0 0,-1 0 0 0 0,1-1 1 0 0,-1 0-1 0 0,1 1 0 0 0,0-1 0 0 0,-1 0 1 0 0,3 0-24 0 0,-3 0-8 0 0,0 0 0 0 0,0 1 0 0 0,0-1 0 0 0,0 0 0 0 0,0 0 0 0 0,0 0 1 0 0,0-1-1 0 0,0 1 0 0 0,0 0 0 0 0,0-1 0 0 0,0 0 0 0 0,0 1 0 0 0,0-1 1 0 0,0 0-1 0 0,0 0 0 0 0,0 0 0 0 0,-1 0 0 0 0,1 0 0 0 0,0 0 0 0 0,-1-1 0 0 0,1 1 1 0 0,-1 0-1 0 0,1-1 0 0 0,-1 1 0 0 0,1-1 0 0 0,-1 0 0 0 0,0 1 0 0 0,0-1 1 0 0,0 0-1 0 0,0 0 0 0 0,0 0 0 0 0,-1 0 0 0 0,1 0 0 0 0,0 0 0 0 0,-1 0 1 0 0,0 0-1 0 0,1-1 8 0 0,0 1-104 0 0,0-1-75 0 0,21-47-4121 0 0,-5 18-6643 0 0,-13 24-221 0 0</inkml:trace>
  <inkml:trace contextRef="#ctx0" brushRef="#br0" timeOffset="798.468">243 144 6257 0 0,'0'0'1355'0'0,"0"0"-213"0"0,0 0-191 0 0,0 0-114 0 0,0 0-97 0 0,0 0-178 0 0,0 0-230 0 0,0 0-252 0 0,0 0-243 0 0,0 0-167 0 0,0 0-44 0 0,0 0 102 0 0,0 0 193 0 0,-4-3 215 0 0,-12-9 207 0 0,14 7-702 0 0,13 3 14580 0 0,-17 9-12964 0 0,-87 100-1037 0 0,-32 51-73 0 0,117-142-37 0 0,17-22 215 0 0,18-25 97 0 0,-25 30-449 0 0,177-190 404 0 0,-164 172-378 0 0,1 1 0 0 0,0 1-1 0 0,1 0 1 0 0,1 2 0 0 0,0 0 0 0 0,1 1 0 0 0,1 0-1 0 0,0 2 1 0 0,1 0 0 0 0,0 2 0 0 0,2 0 1 0 0,26 2-67 0 0,-48 34 150 0 0,9 21-23 0 0,-3-1 1 0 0,-2 2 0 0 0,-1-1-1 0 0,-4 30-60 0 0,25-77-2649 0 0,-11-5 473 0 0,-5 0-2702 0 0,-2 0-7065 0 0</inkml:trace>
  <inkml:trace contextRef="#ctx0" brushRef="#br0" timeOffset="1217.779">896 530 7586 0 0,'0'0'2235'0'0,"0"0"-763"0"0,0 0-154 0 0,0 0 253 0 0,0 0 185 0 0,0 0-48 0 0,0 0-243 0 0,0 0-293 0 0,0 0-202 0 0,0 0-112 0 0,0 0-83 0 0,0 0-91 0 0,4-15-102 0 0,7-46-91 0 0,-11 61-475 0 0,0 0-1 0 0,-1 1 1 0 0,1-1 0 0 0,0 1 0 0 0,-1-1 0 0 0,1 0 0 0 0,0 0 0 0 0,-1 1 0 0 0,1-1 0 0 0,-1 0 0 0 0,1 0 0 0 0,0 1 0 0 0,-1-1 0 0 0,1 0 0 0 0,-1 0 0 0 0,1 0 0 0 0,-1 0 0 0 0,1 0 0 0 0,-1 0-1 0 0,1 0 1 0 0,0 0 0 0 0,-1 0 0 0 0,1 0 0 0 0,-1 0 0 0 0,1 0 0 0 0,-1 0 0 0 0,1 0 0 0 0,-1 0 0 0 0,1 0 0 0 0,-1 0 0 0 0,1 0 0 0 0,0-1 0 0 0,-1 1 0 0 0,1 0 0 0 0,-1 0 0 0 0,1-1-1 0 0,0 1 1 0 0,-1 0 0 0 0,1 0 0 0 0,0-1 0 0 0,-1 1 0 0 0,1-1 0 0 0,0 1 0 0 0,-1 0 0 0 0,1-1 0 0 0,0 1 0 0 0,0-1 0 0 0,-1 1 0 0 0,1 0 0 0 0,0-1 0 0 0,0 1 0 0 0,0-1 0 0 0,0 1 0 0 0,0-1-1 0 0,0 1 1 0 0,0-1 0 0 0,0 1 0 0 0,0 0 0 0 0,0-1 0 0 0,0 1 0 0 0,0-1 0 0 0,0 1 0 0 0,0-1 0 0 0,0 1 0 0 0,0-1 0 0 0,0 1 0 0 0,1-1-16 0 0,-15 14 97 0 0,0 1 0 0 0,1 1 0 0 0,1 0 0 0 0,1 0 0 0 0,0 1-1 0 0,1 0 1 0 0,0 1 0 0 0,2 0 0 0 0,0 1 0 0 0,1 0 0 0 0,0 0 0 0 0,2 0 0 0 0,0 2-97 0 0,4-15-2 0 0,0-1 0 0 0,0 0 0 0 0,0 1 0 0 0,1-1 0 0 0,0 0 0 0 0,0 1 0 0 0,0-1 0 0 0,0 1 0 0 0,1-1 0 0 0,-1 0 0 0 0,1 1 0 0 0,0-1 0 0 0,1 0 0 0 0,-1 0 0 0 0,1 0 0 0 0,-1 0 0 0 0,1 0 0 0 0,1 0 0 0 0,-1 0 0 0 0,0-1 0 0 0,1 1 0 0 0,0-1 0 0 0,0 1 0 0 0,0-1 0 0 0,0 0 1 0 0,0 0-1 0 0,1-1 0 0 0,-1 1 0 0 0,1-1 0 0 0,0 0 0 0 0,0 0 0 0 0,0 0 0 0 0,0 0 0 0 0,0 0 0 0 0,0-1 0 0 0,0 0 0 0 0,1 0 0 0 0,-1 0 0 0 0,3 0 2 0 0,2-1-364 0 0,1-1 0 0 0,-1 0 0 0 0,1-1-1 0 0,-1 0 1 0 0,0 0 0 0 0,0-1 0 0 0,0 0 0 0 0,0 0 0 0 0,0-1 0 0 0,0-1 0 0 0,-1 1 0 0 0,0-1 0 0 0,0-1 0 0 0,2-1 364 0 0,18-11-4149 0 0,-16 11-108 0 0,-1-1-6894 0 0</inkml:trace>
  <inkml:trace contextRef="#ctx0" brushRef="#br0" timeOffset="1501.655">1298 427 12115 0 0,'0'0'1935'0'0,"0"0"-624"0"0,0 0-327 0 0,0 0-91 0 0,0 0-22 0 0,0 0 24 0 0,0 0-43 0 0,0 0-112 0 0,0 0-142 0 0,0 0-155 0 0,-30 32-137 0 0,-90 100-86 0 0,70-62 18 0 0,46-58-196 0 0,2-8-7 0 0,0 0-1 0 0,0-1 1 0 0,0 1-1 0 0,0 0 0 0 0,1 0 1 0 0,0 0-1 0 0,0 0 1 0 0,0 0-1 0 0,0 0 0 0 0,0 0 1 0 0,1 0-1 0 0,-1 0 0 0 0,1 1 1 0 0,1-1-1 0 0,-1 0 1 0 0,0 0-1 0 0,1 0 0 0 0,0 0 1 0 0,0 1-1 0 0,0-1 1 0 0,0-1-1 0 0,1 1 0 0 0,0 0 1 0 0,0 0-1 0 0,0 0 0 0 0,0-1 1 0 0,0 1-1 0 0,1-1 1 0 0,-1 0-1 0 0,1 0 0 0 0,0 0 1 0 0,0 0-1 0 0,0 0 1 0 0,1 0-1 0 0,-1-1 0 0 0,0 0 1 0 0,4 2-35 0 0,5-2 129 0 0,-1-1 0 0 0,1 0 1 0 0,-1-1-1 0 0,1-1 0 0 0,-1 0 1 0 0,1 0-1 0 0,-1-1 0 0 0,0 0 1 0 0,0-1-1 0 0,0-1 0 0 0,0 1 1 0 0,0-2-1 0 0,-1 1 0 0 0,1-2 1 0 0,-1 1-1 0 0,-1-1 0 0 0,1-1 1 0 0,-1 0-1 0 0,0 0 0 0 0,0-1 0 0 0,-1 0 1 0 0,0 0-1 0 0,-1-1 0 0 0,0 0 1 0 0,0-1-1 0 0,-1 1 0 0 0,0-1 1 0 0,-1 0-1 0 0,0-1 0 0 0,0 1 1 0 0,-1-1-1 0 0,2-10-129 0 0,-4 17-32 0 0,0 0 0 0 0,-1 0 0 0 0,0 0 1 0 0,0-1-1 0 0,0 1 0 0 0,0 0 0 0 0,-1 0 0 0 0,1-1 0 0 0,-1 1 1 0 0,0 0-1 0 0,-1-1 0 0 0,1 1 0 0 0,-1 0 0 0 0,1 0 0 0 0,-1-1 0 0 0,-1 1 1 0 0,1 0-1 0 0,-1 0 0 0 0,1 0 0 0 0,-1 0 0 0 0,0 1 0 0 0,0-1 1 0 0,-1 0-1 0 0,1 1 0 0 0,-1-1 0 0 0,0 1 0 0 0,0 0 0 0 0,0 0 0 0 0,0 0 1 0 0,-1 0-1 0 0,1 1 0 0 0,-1-1 0 0 0,1 1 0 0 0,-1 0 0 0 0,0 0 1 0 0,0 0-1 0 0,0 1 0 0 0,0-1 0 0 0,0 1 0 0 0,0 0 0 0 0,-3 0 32 0 0,-40 9-2799 0 0,20 9-6123 0 0,18-9-3136 0 0</inkml:trace>
  <inkml:trace contextRef="#ctx0" brushRef="#br0" timeOffset="1863.971">1834 394 13355 0 0,'0'0'4110'0'0,"0"0"-2296"0"0,0 0-874 0 0,0 0-129 0 0,0 0-92 0 0,0 0-141 0 0,0 0-155 0 0,0 0-95 0 0,0 0-45 0 0,0 0-28 0 0,0 0-35 0 0,0 0-52 0 0,-29 16-58 0 0,-86 47-52 0 0,61-21-11 0 0,50-35-51 0 0,3-4-4 0 0,1 0 1 0 0,0-1-1 0 0,0 1 1 0 0,0-1-1 0 0,0 1 1 0 0,0-1-1 0 0,0 1 1 0 0,1-1-1 0 0,0 1 1 0 0,-1-1-1 0 0,1 1 1 0 0,0-1-1 0 0,0 0 1 0 0,0 1-1 0 0,0-1 1 0 0,1 0-1 0 0,-1 0 1 0 0,0 0 0 0 0,1 0-1 0 0,0 0 1 0 0,-1 0-1 0 0,1 0 1 0 0,0-1-1 0 0,0 1 1 0 0,0 0-1 0 0,0-1 1 0 0,0 0-1 0 0,1 1 1 0 0,-1-1-1 0 0,0 0 1 0 0,1 0-1 0 0,-1 0 1 0 0,0-1-1 0 0,1 1 1 0 0,-1-1-1 0 0,1 1 1 0 0,-1-1-1 0 0,1 0 1 0 0,0 0 0 0 0,-1 0-1 0 0,1 0 1 0 0,-1 0-1 0 0,3-1 8 0 0,17 8 9 0 0,-17-6 9 0 0,1 0 0 0 0,-1 1 0 0 0,1 0 0 0 0,-1 0 0 0 0,0 1 0 0 0,0-1 0 0 0,0 1 0 0 0,0 0 0 0 0,0 0 0 0 0,0 1 0 0 0,-1-1 0 0 0,0 1-1 0 0,0 0 1 0 0,0 1 0 0 0,0-1 0 0 0,0 0 0 0 0,-1 1 0 0 0,0 0 0 0 0,0 0 0 0 0,0 0 0 0 0,-1 0 0 0 0,0 0 0 0 0,0 1 0 0 0,0-1 0 0 0,0 3-18 0 0,-2-4 54 0 0,-1 0 0 0 0,0-1 0 0 0,0 1 1 0 0,0-1-1 0 0,-1 1 0 0 0,1-1 1 0 0,-1 1-1 0 0,1-1 0 0 0,-1 0 1 0 0,0 0-1 0 0,-1 0 0 0 0,1 0 1 0 0,0 0-1 0 0,-1 0 0 0 0,0 0 0 0 0,0-1 1 0 0,1 1-1 0 0,-1-1 0 0 0,-1 0 1 0 0,1 0-1 0 0,0 0 0 0 0,0-1 1 0 0,-1 1-1 0 0,1-1 0 0 0,-2 1-54 0 0,-95 25 251 0 0,98-27-620 0 0,-37 1 804 0 0,29-5-2943 0 0,4-4-3907 0 0,6 5-3830 0 0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3:51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155 538 15595 0 0,'0'0'3272'0'0,"0"0"-1684"0"0,0 0-729 0 0,0 0-166 0 0,0 0-87 0 0,0 0-101 0 0,0 0-122 0 0,0 0-100 0 0,0 0-77 0 0,0 0-47 0 0,0 0-43 0 0,-20 33-30 0 0,-62 102-34 0 0,77-128-51 0 0,0 0 1 0 0,0 0 0 0 0,0 0 0 0 0,1 1-1 0 0,0 0 1 0 0,0 0 0 0 0,1 0 0 0 0,0 0-1 0 0,1 1 1 0 0,0-1 0 0 0,0 1 0 0 0,0-1-1 0 0,1 1 1 0 0,1 0 0 0 0,0-1 0 0 0,0 9-2 0 0,0-10-4 0 0,1-3 5 0 0,-1-1-1 0 0,1 1 1 0 0,-1-1 0 0 0,1 1 0 0 0,0-1 0 0 0,0 0 0 0 0,1 1 0 0 0,-1-1 0 0 0,1 0 0 0 0,-1 0 0 0 0,1 0 0 0 0,0 0 0 0 0,0 0 0 0 0,1 0 0 0 0,-1 0 0 0 0,0-1 0 0 0,1 1 0 0 0,0-1 0 0 0,-1 0 0 0 0,1 0 0 0 0,0 0 0 0 0,0 0 0 0 0,0 0 0 0 0,1-1 0 0 0,-1 1 0 0 0,0-1 0 0 0,1 0 0 0 0,-1 0 0 0 0,1 0 0 0 0,-1 0 0 0 0,1-1 0 0 0,-1 1 0 0 0,1-1 0 0 0,2 0-1 0 0,6 1 108 0 0,-1-1-1 0 0,0-1 1 0 0,1 1 0 0 0,-1-2 0 0 0,0 0 0 0 0,0 0 0 0 0,0-1 0 0 0,0 0 0 0 0,0-1 0 0 0,4-2-108 0 0,-1 0 153 0 0,-1-1 1 0 0,0 0-1 0 0,0-1 1 0 0,0 0-1 0 0,-1-1 1 0 0,0-1-1 0 0,-1 1 1 0 0,0-2-1 0 0,-1 0 1 0 0,0 0-1 0 0,-1-1 1 0 0,0 0-1 0 0,-1 0 0 0 0,0-1 1 0 0,-1 0-1 0 0,0-1 1 0 0,-1 0-1 0 0,-1 0 1 0 0,0 0-1 0 0,-1 0 1 0 0,0-1-1 0 0,-1 1 1 0 0,-1-1-1 0 0,0-10-153 0 0,-1 20-14 0 0,0-1 0 0 0,-1 0-1 0 0,1 1 1 0 0,-1-1 0 0 0,-1 0 0 0 0,1 0-1 0 0,-1 1 1 0 0,0-1 0 0 0,0 0-1 0 0,-1 1 1 0 0,1-1 0 0 0,-1 1 0 0 0,-1 0-1 0 0,1-1 1 0 0,-1 1 0 0 0,0 0 0 0 0,0 1-1 0 0,0-1 1 0 0,-1 0 0 0 0,1 1-1 0 0,-1 0 1 0 0,0 0 0 0 0,0 0 0 0 0,-1 0-1 0 0,1 1 1 0 0,-1-1 0 0 0,0 1-1 0 0,0 0 1 0 0,0 1 0 0 0,0-1 0 0 0,-1 1-1 0 0,1 0 1 0 0,0 1 0 0 0,-5-2 14 0 0,2 2-172 0 0,-1 1 0 0 0,0 0 0 0 0,1 0 0 0 0,-1 1 0 0 0,1 0 0 0 0,-1 1 0 0 0,1-1 0 0 0,-1 2 0 0 0,1-1 0 0 0,0 1 0 0 0,0 0-1 0 0,0 1 1 0 0,0 0 0 0 0,-2 2 172 0 0,-64 43-8633 0 0,64-41 6117 0 0,-11 4-9454 0 0</inkml:trace>
  <inkml:trace contextRef="#ctx0" brushRef="#br0" timeOffset="247.146">1 741 13299 0 0,'0'0'3643'0'0,"0"0"-1360"0"0,0 0-702 0 0,0 0-208 0 0,0 0-132 0 0,0 0-90 0 0,32-15-143 0 0,102-44-160 0 0,-65 35 340 0 0,-65 23-1141 0 0,-1 0 1 0 0,1 0-1 0 0,-1 1 0 0 0,1 0 0 0 0,0 0 1 0 0,-1 0-1 0 0,1 0 0 0 0,0 0 0 0 0,-1 1 1 0 0,1-1-1 0 0,0 1 0 0 0,-1 0 0 0 0,1 0 1 0 0,-1 1-1 0 0,0-1 0 0 0,1 1 0 0 0,-1-1 1 0 0,0 1-1 0 0,0 0 0 0 0,0 1 0 0 0,0-1 1 0 0,0 0-1 0 0,0 1 0 0 0,-1-1 0 0 0,1 1 1 0 0,-1 0-1 0 0,0 0 0 0 0,1 0-47 0 0,2 5 11 0 0,0-1-1 0 0,1 0 0 0 0,0 0 1 0 0,1 0-1 0 0,-1-1 1 0 0,1 0-1 0 0,1 0 0 0 0,-1-1 1 0 0,1 0-1 0 0,0 0 1 0 0,0-1-1 0 0,0 0 0 0 0,1 0 1 0 0,-1-1-1 0 0,1 0 1 0 0,0 0-1 0 0,0-1 0 0 0,0-1 1 0 0,0 1-1 0 0,8-1-10 0 0,32-4-568 0 0,-18-8-5005 0 0,-28 10-979 0 0,2 1-5764 0 0</inkml:trace>
  <inkml:trace contextRef="#ctx0" brushRef="#br0" timeOffset="500.165">744 693 15491 0 0,'0'0'5260'0'0,"0"0"-3508"0"0,0 0-1079 0 0,0 0 63 0 0,0 0 93 0 0,0 0-33 0 0,0 0-121 0 0,0 0-175 0 0,0 0-132 0 0,0 0-87 0 0,34-5-72 0 0,107-18-38 0 0,108-8-481 0 0,-223 21-850 0 0,-12-1-5783 0 0,-12 10-4431 0 0</inkml:trace>
  <inkml:trace contextRef="#ctx0" brushRef="#br0" timeOffset="745.043">1011 428 17972 0 0,'0'0'1437'0'0,"0"0"-444"0"0,0 0-28 0 0,0 0 153 0 0,0 0 2 0 0,0 0-170 0 0,0 0-236 0 0,0 0-192 0 0,0 0-143 0 0,-10 36-114 0 0,-30 111-77 0 0,11-34 37 0 0,17-11 289 0 0,26-53-2158 0 0,25-18-6400 0 0,-34-30-3453 0 0</inkml:trace>
  <inkml:trace contextRef="#ctx0" brushRef="#br0" timeOffset="1967.801">1460 774 4577 0 0,'0'0'1542'0'0,"0"0"-174"0"0,0 0 115 0 0,0 0 236 0 0,0 0 76 0 0,0 0-159 0 0,0 0-283 0 0,0 0-286 0 0,0 0-189 0 0,0 0-68 0 0,0 0-13 0 0,0 0-12 0 0,0 0-17 0 0,12 2 624 0 0,15-36 70 0 0,93-73-287 0 0,-118 106-1167 0 0,0 0 1 0 0,0 0 0 0 0,0 0-1 0 0,0 1 1 0 0,0-1 0 0 0,0 1-1 0 0,1-1 1 0 0,-1 1 0 0 0,0 0 0 0 0,0 0-1 0 0,0 0 1 0 0,1 0 0 0 0,-1 0-1 0 0,0 0 1 0 0,0 1 0 0 0,0-1-1 0 0,1 1 1 0 0,-1 0 0 0 0,0-1-1 0 0,0 1 1 0 0,0 0 0 0 0,0 0 0 0 0,0 0-1 0 0,0 1 1 0 0,-1-1 0 0 0,1 0-1 0 0,0 1 1 0 0,-1-1 0 0 0,1 1-1 0 0,0-1 1 0 0,-1 1 0 0 0,1 1-9 0 0,42 62-17 0 0,-43-62 25 0 0,14 26-6 0 0,-2 1 1 0 0,-2 0-1 0 0,0 0 0 0 0,-2 1 0 0 0,-2 0 1 0 0,0 1-1 0 0,-2 0 0 0 0,-2 0 0 0 0,-1 0 1 0 0,-1 1-3 0 0,-3-10-20 0 0,0 1 1 0 0,-1-1 0 0 0,-2-1 0 0 0,0 1 0 0 0,-2-1 0 0 0,0 0-1 0 0,-1 0 1 0 0,-2 0 0 0 0,0-2 0 0 0,-1 1 0 0 0,-1-1-1 0 0,-1-1 1 0 0,-9 11 19 0 0,13-17-2 0 0,-2 0-1 0 0,0-1 1 0 0,0 0-1 0 0,-1 0 1 0 0,-1-1-1 0 0,1-1 1 0 0,-2 0-1 0 0,0-1 0 0 0,0 0 1 0 0,-5 2 2 0 0,-35 7 307 0 0,51-58 123 0 0,8 24-400 0 0,0 0-1 0 0,1 0 0 0 0,0 1 0 0 0,2 0 0 0 0,0 0 1 0 0,0 1-1 0 0,1 0 0 0 0,1 1 0 0 0,1-1-29 0 0,12-18 32 0 0,113-186-1642 0 0,-124 195-890 0 0,-6 9-5170 0 0,-2 7-3886 0 0</inkml:trace>
  <inkml:trace contextRef="#ctx0" brushRef="#br0" timeOffset="2430.492">1391 421 7810 0 0,'0'0'2383'0'0,"0"0"-592"0"0,0 0-436 0 0,0 0-106 0 0,0 0 14 0 0,0 0 55 0 0,0 0-39 0 0,0 0-84 0 0,0 0-150 0 0,0 0-184 0 0,0 0-125 0 0,0 0-124 0 0,0 0-88 0 0,30-16-88 0 0,95-48-77 0 0,-22-1 378 0 0,31-67 458 0 0,-133 133-1178 0 0,0 0-1 0 0,0 1 1 0 0,0-1 0 0 0,0 0-1 0 0,0 0 1 0 0,0 0-1 0 0,0 1 1 0 0,-1-1-1 0 0,1 0 1 0 0,0 1 0 0 0,-1-1-1 0 0,0 0 1 0 0,1 1-1 0 0,-1-1 1 0 0,0 1-1 0 0,1-1 1 0 0,-1 1-1 0 0,0-1 1 0 0,0 1 0 0 0,0-1-1 0 0,0 1 1 0 0,-1-1-1 0 0,1 1 1 0 0,0-1-1 0 0,-1 0 1 0 0,1 1 0 0 0,0-1-1 0 0,-1 1 1 0 0,0-1-1 0 0,1 0 1 0 0,-1 1-1 0 0,0-1 1 0 0,0 1-17 0 0,0 6 79 0 0,0 8-70 0 0,1 1 1 0 0,0-1 0 0 0,1 0 0 0 0,1 0-1 0 0,0 0 1 0 0,1 0 0 0 0,1 0 0 0 0,1 0-1 0 0,0-1 1 0 0,1 0 0 0 0,1 0 0 0 0,0 0-1 0 0,4 5-9 0 0,48 50-1647 0 0,-41-64-2755 0 0,-13-5 345 0 0,2 0-7576 0 0</inkml:trace>
  <inkml:trace contextRef="#ctx0" brushRef="#br0" timeOffset="3349.988">2431 487 5585 0 0,'0'0'2346'0'0,"0"0"-339"0"0,0 0-30 0 0,0 0 76 0 0,0 0-115 0 0,0 0-219 0 0,0 0-311 0 0,0 0-269 0 0,0 0-226 0 0,0 0-157 0 0,0 0-111 0 0,0 0-57 0 0,5-9-61 0 0,15-28-64 0 0,-22 36-408 0 0,1-1 0 0 0,-1 1 0 0 0,1 0 1 0 0,-1 0-1 0 0,1 0 0 0 0,-1 1 0 0 0,0-1 0 0 0,1 0 0 0 0,-1 1 1 0 0,0-1-1 0 0,0 1 0 0 0,0-1 0 0 0,1 1 0 0 0,-1 0 0 0 0,0 0 1 0 0,0 0-1 0 0,0 0 0 0 0,0 0 0 0 0,1 0 0 0 0,-1 0 1 0 0,0 1-1 0 0,0-1 0 0 0,0 1 0 0 0,0-1-55 0 0,-12 5 29 0 0,-1 0 1 0 0,1 1-1 0 0,1 0 1 0 0,-1 1-1 0 0,1 0 0 0 0,0 1 1 0 0,1 1-1 0 0,0 0 1 0 0,-1 2-30 0 0,12-11 0 0 0,-1 1 0 0 0,-1 0 0 0 0,0 0-1 0 0,1 1 1 0 0,-1-1 0 0 0,1 0-1 0 0,-1 1 1 0 0,1 0 0 0 0,0-1-1 0 0,0 1 1 0 0,-1 0-1 0 0,1 0 1 0 0,1 0 0 0 0,-1 1-1 0 0,0-1 1 0 0,0 0 0 0 0,1 1-1 0 0,-1-1 1 0 0,1 1 0 0 0,0-1-1 0 0,0 1 1 0 0,0 0-1 0 0,0 0 1 0 0,0-1 0 0 0,1 1-1 0 0,-1 0 1 0 0,1 0 0 0 0,0 0-1 0 0,0 0 1 0 0,0 0 0 0 0,0-1-1 0 0,0 1 1 0 0,0 0-1 0 0,1 0 1 0 0,0 0 0 0 0,-1 0-1 0 0,1-1 1 0 0,0 1 0 0 0,0 0-1 0 0,1-1 1 0 0,-1 1 0 0 0,1-1-1 0 0,-1 1 1 0 0,1-1-1 0 0,1 2 1 0 0,157 88 186 0 0,-158-91-173 0 0,-1 1-1 0 0,1-1 1 0 0,-1 1 0 0 0,1-1 0 0 0,-1 1-1 0 0,0 0 1 0 0,0 0 0 0 0,0-1 0 0 0,0 1-1 0 0,0 0 1 0 0,0 0 0 0 0,0 0 0 0 0,-1 0-1 0 0,1 0 1 0 0,-1 0 0 0 0,1 0 0 0 0,-1 0-1 0 0,0 0 1 0 0,0 0 0 0 0,0 0 0 0 0,0 1-1 0 0,0-1 1 0 0,0 0 0 0 0,-1 0 0 0 0,1 0-1 0 0,-1 0 1 0 0,1 0 0 0 0,-1 0 0 0 0,0 0-1 0 0,0 0 1 0 0,0 0 0 0 0,0-1 0 0 0,0 1-1 0 0,0 0 1 0 0,0-1 0 0 0,-1 1 0 0 0,1 0-1 0 0,0-1 1 0 0,-1 1 0 0 0,0-1 0 0 0,1 0-13 0 0,-75 51 514 0 0,62-46-481 0 0,-3 3-16 0 0,-1 0-1 0 0,0-2 1 0 0,-1 0-1 0 0,1-1 0 0 0,-1-1 1 0 0,0-1-1 0 0,-1-1 0 0 0,-9 1-16 0 0,-6 0-629 0 0,35-4 245 0 0,6-18-4927 0 0,20-1-4423 0 0,-21 15-712 0 0</inkml:trace>
  <inkml:trace contextRef="#ctx0" brushRef="#br0" timeOffset="3548.259">2628 708 10954 0 0,'0'0'1145'0'0,"0"0"-713"0"0,0 0-144 0 0,0 0 0 0 0,0 0 16 0 0,0 0-80 0 0,0 0-128 0 0,0 0-176 0 0,0 0-88 0 0,0 0-96 0 0,0 0-120 0 0,0 0-48 0 0,0 0-184 0 0,0 0-385 0 0,-54 151-959 0 0,54-151-6866 0 0</inkml:trace>
  <inkml:trace contextRef="#ctx0" brushRef="#br0" timeOffset="3789.845">2657 270 9202 0 0,'0'0'4678'0'0,"0"0"-2352"0"0,0 0-983 0 0,0 0-175 0 0,0 0-97 0 0,0 0-145 0 0,0 0-205 0 0,0 0-241 0 0,0 0-254 0 0,0 0-268 0 0,0 0-190 0 0,0 0-65 0 0,0 0 5 0 0,1-16-47 0 0,-1-7 110 0 0,2-9-153 0 0,5 69-2934 0 0,-4-12-2511 0 0,-1-5-5054 0 0</inkml:trace>
  <inkml:trace contextRef="#ctx0" brushRef="#br0" timeOffset="4079.032">2777 822 11923 0 0,'0'0'2192'0'0,"0"0"-780"0"0,0 0-227 0 0,0 0 21 0 0,0 0-75 0 0,0 0-192 0 0,0 0-220 0 0,0 0-152 0 0,0 0-70 0 0,0 0-22 0 0,0 0-40 0 0,24-33-63 0 0,75-100-53 0 0,-37 30 443 0 0,-59 98-648 0 0,7-14-224 0 0,-4 33-428 0 0,-7 15 415 0 0,0-20 99 0 0,0-1-1 0 0,1 1 1 0 0,0 0 0 0 0,0 0-1 0 0,1-1 1 0 0,0 1-1 0 0,0 0 1 0 0,1-1 0 0 0,0 1-1 0 0,1-1 1 0 0,0 1 0 0 0,0-1-1 0 0,0 0 1 0 0,1 0 0 0 0,5 7 24 0 0,-7-13 48 0 0,0 1 1 0 0,0 0-1 0 0,1-1 1 0 0,-1 1 0 0 0,0-1-1 0 0,1 0 1 0 0,0 0-1 0 0,0 0 1 0 0,-1 0 0 0 0,1 0-1 0 0,0-1 1 0 0,0 1-1 0 0,0-1 1 0 0,1 0 0 0 0,-1 0-1 0 0,0 0 1 0 0,0 0-1 0 0,1 0 1 0 0,-1-1 0 0 0,1 0-1 0 0,-1 1 1 0 0,0-1-1 0 0,1-1 1 0 0,-1 1 0 0 0,1 0-1 0 0,-1-1 1 0 0,2 0-49 0 0,1-1 143 0 0,0-1 1 0 0,0 0 0 0 0,0 0-1 0 0,0-1 1 0 0,-1 0-1 0 0,1 0 1 0 0,-1 0-1 0 0,0 0 1 0 0,0-1-1 0 0,-1 0 1 0 0,1 0 0 0 0,-1 0-1 0 0,0 0 1 0 0,-1-1-1 0 0,1 0 1 0 0,1-4-144 0 0,26-60-2161 0 0,-22 54-4497 0 0,-5 8-4971 0 0</inkml:trace>
  <inkml:trace contextRef="#ctx0" brushRef="#br0" timeOffset="4365.004">3467 351 14915 0 0,'0'0'1275'0'0,"0"0"-201"0"0,0 0-7 0 0,0 0-18 0 0,0 0-134 0 0,0 0-207 0 0,-24 33-196 0 0,-74 109-152 0 0,59-51 14 0 0,37-74-308 0 0,-1-10-39 0 0,1 0-1 0 0,0 0 0 0 0,1 0 0 0 0,0 1 0 0 0,0-1 0 0 0,0 1 0 0 0,1-1 0 0 0,1 0 0 0 0,-1 1 0 0 0,1-1 0 0 0,0 1 1 0 0,0-1-1 0 0,1 0 0 0 0,0 0 0 0 0,1 0 0 0 0,-1 0 0 0 0,1 0 0 0 0,1 0 0 0 0,-1-1 0 0 0,1 1 0 0 0,0-1 1 0 0,1 0-1 0 0,0 0 0 0 0,-1-1 0 0 0,2 1 0 0 0,-1-1 0 0 0,1 0 0 0 0,-1-1 0 0 0,2 1 0 0 0,4 2-26 0 0,0-3 116 0 0,0 0 0 0 0,1-1 0 0 0,-1 0 0 0 0,1-1 0 0 0,0 0 0 0 0,0-1 0 0 0,0 0 0 0 0,0-1 0 0 0,0 0 0 0 0,0-1 0 0 0,0 0 0 0 0,-1-1 0 0 0,1 0 0 0 0,0-1 0 0 0,-1-1 0 0 0,0 0 0 0 0,1 0 0 0 0,-1-1 0 0 0,-1 0 0 0 0,1-1 0 0 0,-1 0 0 0 0,0-1 0 0 0,-1 0 0 0 0,1-1 0 0 0,-1 0 0 0 0,-1 0 0 0 0,0-1 0 0 0,0 0 0 0 0,0 0 0 0 0,-1-1 0 0 0,4-8-116 0 0,-5 6 42 0 0,0 0-1 0 0,-1 0 1 0 0,-1 0 0 0 0,0-1 0 0 0,-1 0 0 0 0,0 0 0 0 0,-1 0 0 0 0,-1 0-1 0 0,0 0 1 0 0,0 0 0 0 0,-1 0 0 0 0,-1 0 0 0 0,-1-1-42 0 0,2 8-51 0 0,-2 1 0 0 0,1 0 0 0 0,-1-1 0 0 0,0 1 0 0 0,0 0 0 0 0,0 0 0 0 0,-1 0 0 0 0,0 0 0 0 0,0 0 0 0 0,0 1 0 0 0,0-1 0 0 0,-1 1 0 0 0,1 0 0 0 0,-1 0 0 0 0,-1 0 0 0 0,1 0 0 0 0,0 1 0 0 0,-1 0 0 0 0,1 0 0 0 0,-1 0 0 0 0,0 0 0 0 0,0 1 0 0 0,0 0 0 0 0,-1 0 0 0 0,1 0 0 0 0,0 1 0 0 0,-1 0 0 0 0,1 0 0 0 0,-1 0 0 0 0,0 0 0 0 0,1 1-1 0 0,-5 0 52 0 0,-49 5-2404 0 0,22 5-4277 0 0,15-3-5182 0 0</inkml:trace>
  <inkml:trace contextRef="#ctx0" brushRef="#br0" timeOffset="4614.436">3294 715 14675 0 0,'0'0'2674'0'0,"0"0"-808"0"0,0 0-253 0 0,0 0-42 0 0,33-18-146 0 0,101-58-189 0 0,-38 19 1562 0 0,-95 57-2784 0 0,0 0 1 0 0,-1-1 0 0 0,1 1-1 0 0,-1 0 1 0 0,1 0-1 0 0,0 0 1 0 0,-1 0-1 0 0,1 0 1 0 0,0 0-1 0 0,0 0 1 0 0,-1 0-1 0 0,1 0 1 0 0,0 0-1 0 0,-1 0 1 0 0,1 0-1 0 0,-1 1 1 0 0,1-1 0 0 0,0 0-1 0 0,-1 0 1 0 0,1 1-1 0 0,0-1 1 0 0,-1 0-1 0 0,1 1 1 0 0,-1-1-1 0 0,1 1 1 0 0,-1-1-1 0 0,1 1 1 0 0,-1-1-1 0 0,1 1 1 0 0,-1-1-1 0 0,0 1 1 0 0,1-1 0 0 0,-1 1-1 0 0,0-1 1 0 0,1 1-1 0 0,-1 0 1 0 0,0-1-1 0 0,0 1 1 0 0,1 0-1 0 0,-1-1 1 0 0,0 1-1 0 0,0 0 1 0 0,0-1-1 0 0,0 1 1 0 0,0 0-1 0 0,0-1 1 0 0,0 1 0 0 0,0 0-1 0 0,0-1 1 0 0,0 1-1 0 0,-1 0 1 0 0,1-1-15 0 0,2 8-17 0 0,-2-3-18 0 0,0 0 0 0 0,1 0 1 0 0,-1 0-1 0 0,1 0 0 0 0,0 0 1 0 0,1 0-1 0 0,-1-1 0 0 0,1 1 0 0 0,0 0 1 0 0,0-1-1 0 0,1 1 0 0 0,-1-1 1 0 0,1 1-1 0 0,0-1 0 0 0,0 0 0 0 0,1-1 1 0 0,-1 1-1 0 0,1 0 0 0 0,-1-1 1 0 0,1 0-1 0 0,0 0 0 0 0,1 0 0 0 0,-1 0 1 0 0,0-1-1 0 0,1 1 0 0 0,0-1 1 0 0,-1 0-1 0 0,1-1 0 0 0,0 1 0 0 0,0-1 1 0 0,0 0-1 0 0,0 0 0 0 0,3 0 35 0 0,81-14-3080 0 0,-53-7-4354 0 0,-27 12-1949 0 0</inkml:trace>
  <inkml:trace contextRef="#ctx0" brushRef="#br0" timeOffset="5383.961">3519 1 12875 0 0,'0'0'4631'0'0,"0"0"-2633"0"0,0 0-907 0 0,0 0-61 0 0,0 0-98 0 0,0 0-160 0 0,0 0-241 0 0,0 0-222 0 0,0 0-82 0 0,0 0 24 0 0,0 0 47 0 0,0 0 22 0 0,0 0-25 0 0,11-1-67 0 0,88 6 188 0 0,44 31 162 0 0,-139-32-558 0 0,-1 0 0 0 0,0-1 0 0 0,0 1 0 0 0,-1 0 1 0 0,1 1-1 0 0,-1-1 0 0 0,0 0 0 0 0,0 1 0 0 0,0-1 1 0 0,0 1-1 0 0,-1 0 0 0 0,0-1 0 0 0,0 1 0 0 0,0 0 1 0 0,-1 0-1 0 0,0 0 0 0 0,0 0 0 0 0,0-1 0 0 0,0 4-20 0 0,1 14 54 0 0,20 188 134 0 0,-14-155-166 0 0,-2-1-1 0 0,-2 1 1 0 0,-3-1-1 0 0,-2 1 1 0 0,-3 0 0 0 0,-10 48-22 0 0,-11 117-48 0 0,46-53 70 0 0,-19-165 43 0 0,-1 0-1 0 0,1 0 0 0 0,-1 0 1 0 0,0 0-1 0 0,1 0 1 0 0,-1 1-1 0 0,0-1 1 0 0,0 0-1 0 0,0 0 0 0 0,-1 0 1 0 0,1 0-1 0 0,0 1 1 0 0,-1-1-1 0 0,0 0 1 0 0,1 0-1 0 0,-1 0 0 0 0,0 0 1 0 0,0 0-1 0 0,0 0 1 0 0,0 0-1 0 0,0-1 1 0 0,-1 1-1 0 0,1 0 0 0 0,0-1 1 0 0,-1 1-1 0 0,0 0 1 0 0,1-1-1 0 0,-1 0 1 0 0,-1 2-65 0 0,-31-15 186 0 0,0 9-218 0 0,0 2-1 0 0,0 1 1 0 0,0 2-1 0 0,0 1 0 0 0,0 2 1 0 0,0 1-1 0 0,-9 4 33 0 0,38-9-1277 0 0,9-4-4840 0 0,-1 2 3068 0 0,2-3-9549 0 0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27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1105 7170 0 0,'0'0'814'0'0,"0"0"-378"0"0,0 0-274 0 0,0 0 110 0 0,0 0 440 0 0,0 0 444 0 0,0 0 189 0 0,0 0 48 0 0,0 0-62 0 0,0 0-209 0 0,0 0-157 0 0,31 0-50 0 0,98-3-17 0 0,-121 2-783 0 0,-1 1 1 0 0,1-1 0 0 0,-1 0 0 0 0,1-1 0 0 0,-1 0-1 0 0,0 0 1 0 0,0 0 0 0 0,0-1 0 0 0,0 0 0 0 0,0 0-1 0 0,0-1 1 0 0,-1 0 0 0 0,2-1-116 0 0,6-5 274 0 0,59-43 398 0 0,-2-3 1 0 0,-4-3 0 0 0,-1-3 0 0 0,-4-3-1 0 0,-2-3 1 0 0,-4-2 0 0 0,33-54-673 0 0,206-329 804 0 0,-255 405-720 0 0,-34 67-72 0 0,9 75 151 0 0,-5 1 0 0 0,-3 0 0 0 0,-4 0 0 0 0,-9 76-163 0 0,4-130 20 0 0,-2 0 0 0 0,-2 0 0 0 0,-1 0 1 0 0,-3 0-1 0 0,-7 19-20 0 0,12-46 5 0 0,0 0 1 0 0,-1 0-1 0 0,-1-1 1 0 0,0 0-1 0 0,-1 0 1 0 0,0 0 0 0 0,-1-1-1 0 0,0-1 1 0 0,-1 0-1 0 0,-1 0 1 0 0,1-1-1 0 0,-2 0 1 0 0,1 0-1 0 0,-1-2 1 0 0,-1 1-1 0 0,-11 5-5 0 0,7-7 3 0 0,-1-1 0 0 0,0-1-1 0 0,0 0 1 0 0,0-2 0 0 0,-1 0-1 0 0,1 0 1 0 0,-1-2 0 0 0,1-1-1 0 0,-1 0 1 0 0,0-1 0 0 0,1-1-1 0 0,-1-1 1 0 0,1 0 0 0 0,-7-3-3 0 0,8 2-14 0 0,0 0 0 0 0,1-2 0 0 0,0 1 1 0 0,0-2-1 0 0,0 0 0 0 0,1-1 0 0 0,0-1 1 0 0,1 0-1 0 0,-11-8 14 0 0,25 16-51 0 0,-1 1 1 0 0,1-1 0 0 0,-1 1 0 0 0,1 0-1 0 0,-1-1 1 0 0,1 1 0 0 0,0-1 0 0 0,-1 1-1 0 0,1-1 1 0 0,0 1 0 0 0,-1-1-1 0 0,1 0 1 0 0,0 1 0 0 0,0-1 0 0 0,-1 1-1 0 0,1-1 1 0 0,0 0 0 0 0,0 1 0 0 0,0-1-1 0 0,0 1 1 0 0,0-1 0 0 0,0 0-1 0 0,0 1 1 0 0,0-1 0 0 0,0 0 0 0 0,0 1-1 0 0,0-1 1 0 0,0 1 0 0 0,0-1 0 0 0,1 0-1 0 0,-1 1 1 0 0,0-1 0 0 0,0 1-1 0 0,1-1 1 0 0,-1 1 0 0 0,0-1 0 0 0,1 1-1 0 0,-1-1 1 0 0,1 1 0 0 0,-1-1 0 0 0,1 1-1 0 0,-1-1 1 0 0,0 1 0 0 0,1 0-1 0 0,0-1 1 0 0,-1 1 0 0 0,1 0 0 0 0,-1 0-1 0 0,1-1 1 0 0,-1 1 0 0 0,1 0-1 0 0,0 0 1 0 0,-1 0 0 0 0,1-1 0 0 0,0 1 50 0 0,40-10-6025 0 0,-34 9 2060 0 0,9-3-7866 0 0</inkml:trace>
  <inkml:trace contextRef="#ctx0" brushRef="#br0" timeOffset="317.652">1545 685 11642 0 0,'0'0'3002'0'0,"0"0"-1296"0"0,0 0-544 0 0,0 0-134 0 0,0 0-36 0 0,0 0-89 0 0,0 0-145 0 0,0 0-161 0 0,0 0-136 0 0,0 0-115 0 0,-31 34-129 0 0,-92 108-94 0 0,90-89-71 0 0,32-49-48 0 0,0 1 0 0 0,1 0 0 0 0,0-1 0 0 0,0 1 0 0 0,0-1 0 0 0,0 1 0 0 0,1 0 0 0 0,0-1 0 0 0,0 1 0 0 0,0-1 0 0 0,0 0 0 0 0,1 1 0 0 0,-1-1 0 0 0,1 0 0 0 0,1 0 0 0 0,-1 0 0 0 0,0 0 0 0 0,1 0 0 0 0,0 0 0 0 0,0-1 0 0 0,0 1 0 0 0,0-1 0 0 0,0 0 0 0 0,1 0 0 0 0,0 0 0 0 0,-1 0 0 0 0,1-1 0 0 0,0 0 0 0 0,0 0 0 0 0,0 0 0 0 0,1 0 0 0 0,-1 0 0 0 0,0-1 0 0 0,3 1-4 0 0,2 0 87 0 0,1 0 0 0 0,0-1 1 0 0,-1 0-1 0 0,1-1 0 0 0,0 0 0 0 0,-1 0 1 0 0,1-1-1 0 0,0 0 0 0 0,-1-1 0 0 0,1 0 1 0 0,-1-1-1 0 0,0 0 0 0 0,1 0 0 0 0,-1-1 1 0 0,-1 0-1 0 0,1 0 0 0 0,-1-1 0 0 0,1-1 1 0 0,-1 1-1 0 0,-1-1 0 0 0,1 0 0 0 0,-1-1 0 0 0,0 0 1 0 0,-1 0-1 0 0,1 0 0 0 0,-2-1 0 0 0,1 0 1 0 0,-1 0-1 0 0,0-1 0 0 0,0 1 0 0 0,-1-1 1 0 0,-1 0-1 0 0,1 0 0 0 0,-1-1 0 0 0,-1 1 1 0 0,1-7-88 0 0,-2 12 16 0 0,-1-1 1 0 0,0 0-1 0 0,-1 1 1 0 0,1-1 0 0 0,-1 1-1 0 0,1-1 1 0 0,-2 1 0 0 0,1-1-1 0 0,0 1 1 0 0,-1 0 0 0 0,0 0-1 0 0,0 0 1 0 0,0 0-1 0 0,0 0 1 0 0,-1 0 0 0 0,1 0-1 0 0,-1 0 1 0 0,0 1 0 0 0,0 0-1 0 0,0 0 1 0 0,-1-1-1 0 0,1 2 1 0 0,-1-1 0 0 0,0 0-1 0 0,0 1 1 0 0,0 0 0 0 0,0 0-1 0 0,0 0 1 0 0,0 0-1 0 0,-1 1 1 0 0,1-1 0 0 0,-5 0-17 0 0,-1 0-73 0 0,0-1 0 0 0,-1 2 0 0 0,1-1 1 0 0,-1 1-1 0 0,0 1 0 0 0,1 0 1 0 0,-1 1-1 0 0,1 0 0 0 0,-1 0 0 0 0,1 1 1 0 0,-1 1-1 0 0,1-1 0 0 0,-9 5 73 0 0,-36 31-8150 0 0,45-30-3775 0 0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1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3 141 6353 0 0,'0'0'1911'0'0,"0"0"-234"0"0,0 0-178 0 0,0 0 82 0 0,0 0 142 0 0,0 0-82 0 0,0 0-246 0 0,0 0-324 0 0,0 0-330 0 0,0 0-251 0 0,0 0-132 0 0,0-3-70 0 0,-2-12-26 0 0,2 11-6 0 0,0 4-29 0 0,0 0-30 0 0,0 0-36 0 0,0 0-26 0 0,0 0-10 0 0,2 23 518 0 0,27 171 1218 0 0,-23 75-1339 0 0,-6-269-458 0 0,0 0 4 0 0,0 0 20 0 0,0 0 11 0 0,0 0-23 0 0,0 0 29 0 0,0 0-6 0 0,0 0-7 0 0,0 0 15 0 0,0 0 26 0 0,0-15 506 0 0,3-20-622 0 0,1 1 0 0 0,2 0-1 0 0,2 0 1 0 0,1 0 0 0 0,2 1 0 0 0,0 1-1 0 0,16-30-16 0 0,-14 32 1 0 0,1 1-1 0 0,1 0 0 0 0,1 0 1 0 0,2 2-1 0 0,1 0 0 0 0,1 1 0 0 0,1 1 1 0 0,1 1-1 0 0,9-6 0 0 0,-28 28 23 0 0,-3 1-27 0 0,0 0 0 0 0,1 1 0 0 0,-1-1 0 0 0,0 0 0 0 0,1 0 1 0 0,-1 1-1 0 0,1-1 0 0 0,0 0 0 0 0,-1 1 0 0 0,1-1 0 0 0,-1 0 0 0 0,1 1 0 0 0,0-1 0 0 0,-1 1 0 0 0,1-1 0 0 0,0 1 1 0 0,0 0-1 0 0,0-1 0 0 0,-1 1 0 0 0,1 0 0 0 0,0-1 0 0 0,0 1 0 0 0,0 0 0 0 0,0 0 0 0 0,-1 0 0 0 0,1 0 1 0 0,0 0-1 0 0,0 0 0 0 0,0 0 0 0 0,0 0 0 0 0,0 0 0 0 0,-1 0 0 0 0,1 0 0 0 0,0 1 0 0 0,0-1 0 0 0,0 0 0 0 0,0 0 1 0 0,-1 1-1 0 0,1-1 0 0 0,0 1 0 0 0,0-1 0 0 0,-1 1 0 0 0,1-1 0 0 0,0 1 0 0 0,-1-1 0 0 0,1 1 0 0 0,-1 0 1 0 0,1-1-1 0 0,0 1 0 0 0,-1 0 0 0 0,0-1 0 0 0,1 1 0 0 0,0 1 4 0 0,46 100 328 0 0,-15-13-137 0 0,-42-100-4015 0 0,4 2-295 0 0,1 3-3369 0 0,3 3-4151 0 0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2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6 236 6665 0 0,'0'0'1506'0'0,"0"0"24"0"0,0 0 227 0 0,0 0 183 0 0,0 0 21 0 0,0 0-150 0 0,0 0-364 0 0,0 0-326 0 0,0 0-297 0 0,0 0-249 0 0,0 0-167 0 0,0 0-75 0 0,0 0-4 0 0,-5-5 688 0 0,12 2-783 0 0,0 1 0 0 0,0-1 0 0 0,1 1 0 0 0,-1 0-1 0 0,1 1 1 0 0,0 0 0 0 0,-1 0 0 0 0,1 0 0 0 0,0 1 0 0 0,0 1 0 0 0,7 0-234 0 0,6-1 195 0 0,89 22 275 0 0,32 4-197 0 0,-125-24-482 0 0,-18-2 248 0 0,1 0 1 0 0,0 0-1 0 0,-1 0 1 0 0,1-1-1 0 0,0 1 0 0 0,-1 0 1 0 0,1 0-1 0 0,0 0 0 0 0,0-1 1 0 0,-1 1-1 0 0,1 0 1 0 0,0-1-1 0 0,0 1 0 0 0,-1 0 1 0 0,1-1-1 0 0,0 1 1 0 0,0 0-1 0 0,0-1 0 0 0,0 1 1 0 0,0 0-1 0 0,0-1 1 0 0,0 1-1 0 0,-1 0 0 0 0,1-1 1 0 0,0 1-1 0 0,0-1 0 0 0,0 1 1 0 0,0 0-1 0 0,0-1 1 0 0,1 1-1 0 0,-1 0 0 0 0,0-1 1 0 0,0 1-1 0 0,0 0 1 0 0,0-1-1 0 0,0 1 0 0 0,0 0 1 0 0,1-1-1 0 0,-1 1 1 0 0,0 0-1 0 0,0-1 0 0 0,0 1 1 0 0,1 0-1 0 0,-1-1 0 0 0,0 1 1 0 0,1 0-1 0 0,-1 0 1 0 0,0 0-1 0 0,0-1 0 0 0,1 1 1 0 0,-1 0-1 0 0,0 0 1 0 0,1 0-1 0 0,-1 0 0 0 0,0-1 1 0 0,1 1-1 0 0,-1 0 1 0 0,1 0-1 0 0,-1 0 0 0 0,0 0 1 0 0,1 0-1 0 0,-1 0 0 0 0,0 0-38 0 0,-46-121 489 0 0,-4 21-211 0 0,45 94-508 0 0,-5-9 285 0 0,17 10-5031 0 0,1 4-161 0 0,-2-2-6947 0 0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3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5073 0 0,'0'0'2925'0'0,"0"0"-976"0"0,0 0-343 0 0,0 0 45 0 0,0 0 90 0 0,0 0 3 0 0,0 0-190 0 0,0 0-320 0 0,0 0-309 0 0,0 0-221 0 0,0 0-153 0 0,0 0-77 0 0,0 0-26 0 0,2 3 1645 0 0,144-25 239 0 0,57 19-1321 0 0,-202 3-1003 0 0,-1 0-16 0 0,0 0 27 0 0,0 0-2 0 0,0 0 21 0 0,0 0 12 0 0,0 0-7 0 0,0 0-2 0 0,0 0 7 0 0,0 0-4 0 0,0 0-34 0 0,0 0 8 0 0,0 0-20 0 0,0 0-13 0 0,0 0-5 0 0,-8 0-2804 0 0,-8 3-8118 0 0,14-3-173 0 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3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10298 0 0,'0'0'2014'0'0,"0"0"-506"0"0,0 0-271 0 0,0 0 92 0 0,0 0 111 0 0,0 0-70 0 0,0 0-302 0 0,0 0-370 0 0,0 0-265 0 0,0 0-142 0 0,0 0-26 0 0,0 0-13 0 0,21 0 2092 0 0,9 1-1423 0 0,180-16 1265 0 0,-153 7-2042 0 0,-51 5-687 0 0,-7 3-3259 0 0,-2 0-3626 0 0,3 0-4012 0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56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106 620 7490 0 0,'0'0'2231'0'0,"0"0"-1362"0"0,0 0-441 0 0,0 0 298 0 0,0 0 450 0 0,0 0 272 0 0,0 0 30 0 0,0 0-175 0 0,0 0-193 0 0,0 0-190 0 0,0 0-147 0 0,0 0-85 0 0,0 0-62 0 0,20 19-31 0 0,63 57-37 0 0,-79-73-477 0 0,-1 0 0 0 0,0 0 0 0 0,1 0 0 0 0,0 0 0 0 0,-1 0 0 0 0,1-1 0 0 0,0 0 0 0 0,0 1 0 0 0,1-2 0 0 0,-1 1 0 0 0,0 0 0 0 0,1-1 0 0 0,-1 0 0 0 0,1 0-1 0 0,-1 0 1 0 0,5 0-81 0 0,5 0 252 0 0,3 1-91 0 0,0-1-1 0 0,-1-1 0 0 0,1-1 0 0 0,-1 0 0 0 0,1-1 0 0 0,-1-1 0 0 0,0 0 0 0 0,0-1 0 0 0,0-1 0 0 0,0-1 1 0 0,-1 0-1 0 0,0-1 0 0 0,0 0 0 0 0,-1-1 0 0 0,1-1 0 0 0,-2 0 0 0 0,0-1 0 0 0,0-1 0 0 0,0 0 0 0 0,-2-1 0 0 0,11-12-159 0 0,-12 14 12 0 0,-2 0 0 0 0,1 0 1 0 0,-1-1-1 0 0,-1 0 1 0 0,0-1-1 0 0,0 1 1 0 0,-1-1-1 0 0,-1-1 1 0 0,0 1-1 0 0,0-1 1 0 0,-2 0-1 0 0,1 0 1 0 0,-2 0-1 0 0,0 0 1 0 0,0-1-1 0 0,-1 1 1 0 0,-1-2-14 0 0,0 11-24 0 0,-1 0-1 0 0,0 0 1 0 0,0 0 0 0 0,-1 0 0 0 0,1 0 0 0 0,-1 0-1 0 0,1 1 1 0 0,-1-1 0 0 0,0 0 0 0 0,-1 1-1 0 0,1-1 1 0 0,-1 1 0 0 0,1 0 0 0 0,-1 0 0 0 0,0 0-1 0 0,0 0 1 0 0,0 1 0 0 0,-1-1 0 0 0,1 1-1 0 0,-1 0 1 0 0,1 0 0 0 0,-1 0 0 0 0,0 0 0 0 0,1 0-1 0 0,-1 1 1 0 0,0 0 0 0 0,0 0 0 0 0,0 0 0 0 0,-1 0 24 0 0,-7-1-60 0 0,1-1 0 0 0,0 2 1 0 0,-1-1-1 0 0,1 2 0 0 0,-1 0 1 0 0,1 0-1 0 0,-1 1 0 0 0,1 0 1 0 0,-1 1-1 0 0,-2 1 60 0 0,-4 5-6 0 0,1 1-1 0 0,0 0 1 0 0,1 1 0 0 0,-1 1 0 0 0,2 1 0 0 0,0 0-1 0 0,0 1 1 0 0,1 1 0 0 0,1 0 0 0 0,0 1-1 0 0,1 0 1 0 0,1 1 0 0 0,0 0 0 0 0,1 1 0 0 0,1 0-1 0 0,1 0 1 0 0,0 1 0 0 0,1 0 0 0 0,1 1-1 0 0,1-1 1 0 0,-2 15 6 0 0,-5 25 220 0 0,3-1 0 0 0,3 1 0 0 0,0 58-220 0 0,4-88 47 0 0,-1 0 0 0 0,-1 0 0 0 0,-2-1 0 0 0,-1 0-1 0 0,0 0 1 0 0,-3-1 0 0 0,0 0 0 0 0,-1 0-1 0 0,-2-1 1 0 0,0 0 0 0 0,-2-2 0 0 0,-8 11-47 0 0,-72 59-24 0 0,138-120-6584 0 0,-24 16-818 0 0,-8 3-4306 0 0</inkml:trace>
  <inkml:trace contextRef="#ctx0" brushRef="#br0" timeOffset="294.74">967 763 13267 0 0,'0'0'3762'0'0,"0"0"-2379"0"0,0 0-867 0 0,0 0 70 0 0,0 0 211 0 0,0 0 175 0 0,0 0-12 0 0,0 0-197 0 0,0 0-189 0 0,0 0-142 0 0,0 0-73 0 0,0 0-58 0 0,0 0-42 0 0,-25 33-59 0 0,-79 101-58 0 0,15-8 176 0 0,0-15-982 0 0,80-102-393 0 0,-9 6-88 0 0,12-13-3826 0 0,-2-1-4523 0 0,8-1 1234 0 0</inkml:trace>
  <inkml:trace contextRef="#ctx0" brushRef="#br0" timeOffset="533.814">655 778 10098 0 0,'0'0'2459'0'0,"0"0"-425"0"0,0 0-359 0 0,0 0-329 0 0,0 0-311 0 0,0 0-357 0 0,0 0-331 0 0,0 0-143 0 0,0 0-2 0 0,0 0 90 0 0,0 0 114 0 0,0 0 76 0 0,0 0 35 0 0,11 19 22 0 0,71 124 1011 0 0,68 64-533 0 0,-142-199-1098 0 0,-2-4-1825 0 0,-2 1-3588 0 0,-3-2-5849 0 0</inkml:trace>
  <inkml:trace contextRef="#ctx0" brushRef="#br0" timeOffset="1056.12">1424 478 10602 0 0,'0'0'3154'0'0,"0"0"-1381"0"0,0 0-509 0 0,0 0-53 0 0,0 0-18 0 0,0 0-111 0 0,0 0-288 0 0,0 0-332 0 0,0 0-228 0 0,0 0-133 0 0,0 0-74 0 0,0 0 1 0 0,0 0 5 0 0,0 4 15 0 0,-28 150 935 0 0,-2-4-543 0 0,18-105-325 0 0,5-27-61 0 0,2 1-1 0 0,0 0 0 0 0,2 1 0 0 0,0-1 1 0 0,1 1-1 0 0,0-1 0 0 0,2 1 0 0 0,1 12-53 0 0,0-28 37 0 0,0 1 0 0 0,0-1 0 0 0,0 0 0 0 0,1 0-1 0 0,-1 0 1 0 0,1 0 0 0 0,0 0 0 0 0,0 0-1 0 0,1 0 1 0 0,-1-1 0 0 0,1 1 0 0 0,-1-1-1 0 0,1 0 1 0 0,0 0 0 0 0,1 0 0 0 0,-1 0 0 0 0,0 0-1 0 0,1-1 1 0 0,0 1 0 0 0,-1-1 0 0 0,1 0-1 0 0,0 0 1 0 0,0 0 0 0 0,0-1 0 0 0,0 0-1 0 0,1 1 1 0 0,-1-1 0 0 0,0-1 0 0 0,1 1 0 0 0,-1-1-1 0 0,4 1-36 0 0,7-1 194 0 0,1 0 0 0 0,-1-1 1 0 0,0-1-1 0 0,0 0 0 0 0,-1-1 0 0 0,1 0 0 0 0,0-1 0 0 0,11-5-194 0 0,54-22 464 0 0,-75 19-2302 0 0,-18 9-5601 0 0,12 3-1097 0 0</inkml:trace>
  <inkml:trace contextRef="#ctx0" brushRef="#br0" timeOffset="1531.978">1060 393 9130 0 0,'0'0'2714'0'0,"0"0"-822"0"0,0 0-287 0 0,0 0 43 0 0,0 0-16 0 0,0 0-222 0 0,0 0-371 0 0,0 0-315 0 0,0 0-176 0 0,0 0-94 0 0,0 0-53 0 0,0 0-13 0 0,0 0-21 0 0,25-16-23 0 0,81-52 8 0 0,-26 0 593 0 0,-62 47-690 0 0,94-122 463 0 0,-95 125-730 0 0,58-40-19 0 0,-72 57 35 0 0,-1 1 0 0 0,1 1 1 0 0,0-1-1 0 0,-1 0 0 0 0,1 1 0 0 0,0-1 1 0 0,-1 1-1 0 0,1 0 0 0 0,0 0 0 0 0,-1 0 0 0 0,1 0 1 0 0,-1 0-1 0 0,0 1 0 0 0,1-1 0 0 0,-1 1 0 0 0,0 0 1 0 0,0-1-1 0 0,0 1 0 0 0,0 0 0 0 0,0 0 1 0 0,0 0-1 0 0,-1 0 0 0 0,1 1 0 0 0,-1-1 0 0 0,1 0 1 0 0,-1 1-1 0 0,0-1 0 0 0,0 1 0 0 0,0-1 0 0 0,0 1 1 0 0,-1 0-1 0 0,1-1 0 0 0,-1 1 0 0 0,1 0 1 0 0,-1 0-1 0 0,0-1 0 0 0,0 3-4 0 0,13 27 271 0 0,30 85-375 0 0,-39-101-508 0 0,-1-9-1029 0 0,-1 1-3760 0 0,-2-1-6477 0 0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7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35 112 168 0 0,'0'0'1598'0'0,"0"0"21"0"0,0 0 133 0 0,0 0 56 0 0,0 0-34 0 0,0 0-77 0 0,0 0-158 0 0,0 0-220 0 0,0 0-201 0 0,0 0-157 0 0,0 0-113 0 0,0 3 5305 0 0,0-3-5938 0 0,0 0-55 0 0,0 53 830 0 0,-14 309 462 0 0,-5-221-1344 0 0,17-125 121 0 0,2-25 746 0 0,2-30 342 0 0,-2 34-1636 0 0,31-138 368 0 0,-14 92-46 0 0,2 1 0 0 0,2 1 0 0 0,3 1 0 0 0,1 1 1 0 0,7-6-4 0 0,-22 34-9 0 0,2-1 1 0 0,0 0 0 0 0,2 0 0 0 0,0 1 0 0 0,1 1 1 0 0,1 0-1 0 0,12-10 8 0 0,9-2-25 0 0,-25 100 217 0 0,-5-10-35 0 0,1 27 111 0 0,-8-87-264 0 0,0 0-33 0 0,0 0-3 0 0,0 0-36 0 0,0 0-79 0 0,0 0-53 0 0,3-14-6749 0 0,-3 14 6039 0 0,0-4-8207 0 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9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0 405 5993 0 0,'0'0'1779'0'0,"0"0"-429"0"0,0 0 82 0 0,0 0 219 0 0,0 0 90 0 0,0 0-149 0 0,0 0-334 0 0,0 0-276 0 0,0 0-104 0 0,0 0 36 0 0,0 0 26 0 0,0 0-43 0 0,0 0-122 0 0,8-6-157 0 0,23-20-100 0 0,0-19 679 0 0,36-73 27 0 0,74-84-516 0 0,-141 201-694 0 0,1 1 1 0 0,-1-1-1 0 0,1 0 0 0 0,-1 1 1 0 0,1-1-1 0 0,-1 1 0 0 0,1-1 1 0 0,0 1-1 0 0,-1 0 0 0 0,1-1 1 0 0,0 1-1 0 0,-1 0 0 0 0,1-1 1 0 0,0 1-1 0 0,-1 0 0 0 0,1 0 1 0 0,0-1-1 0 0,0 1 1 0 0,-1 0-1 0 0,1 0 0 0 0,0 0 1 0 0,0 0-1 0 0,-1 0 0 0 0,1 0 1 0 0,0 0-1 0 0,0 0 0 0 0,-1 1 1 0 0,1-1-1 0 0,0 0 0 0 0,0 0 1 0 0,-1 1-1 0 0,1-1 0 0 0,0 0 1 0 0,-1 1-1 0 0,1-1 0 0 0,-1 0 1 0 0,1 1-1 0 0,0-1 0 0 0,-1 1 1 0 0,1-1-1 0 0,-1 1 0 0 0,1 0 1 0 0,-1-1-1 0 0,1 1 0 0 0,-1 0-14 0 0,52 101 965 0 0,-29-44-660 0 0,54 60 23 0 0,-54-107-387 0 0,-10-10-5944 0 0,-10-1 3099 0 0,2 0-9306 0 0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4:37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34 338 9322 0 0,'0'0'2054'0'0,"0"0"-698"0"0,0 0-338 0 0,0 0-8 0 0,0 0-20 0 0,0 0-136 0 0,0 0-264 0 0,0 0-259 0 0,0 0-115 0 0,0 0-22 0 0,0 0 124 0 0,0 0 269 0 0,0 0 165 0 0,14 5 136 0 0,97 16 1341 0 0,-91-21-2005 0 0,1-1 0 0 0,0-2 0 0 0,-1 0 0 0 0,0-1 0 0 0,0 0 0 0 0,0-2 0 0 0,0-1 0 0 0,-1 0 0 0 0,0-1 0 0 0,-1-1 0 0 0,0-1 0 0 0,0-1 0 0 0,-1 0-1 0 0,0-1 1 0 0,-1-1 0 0 0,0-1 0 0 0,-1 0 0 0 0,2-4-224 0 0,-13 14 30 0 0,0-1 0 0 0,-1 1 0 0 0,1-1-1 0 0,-1 0 1 0 0,0 0 0 0 0,-1-1-1 0 0,1 1 1 0 0,-1 0 0 0 0,0-1 0 0 0,0 1-1 0 0,0-1 1 0 0,-1 0 0 0 0,0 0 0 0 0,0 1-1 0 0,-1-1 1 0 0,1 0 0 0 0,-1 0-1 0 0,0 0 1 0 0,-1 0 0 0 0,0 0 0 0 0,0 1-1 0 0,0-1 1 0 0,0 0 0 0 0,-1 0 0 0 0,0 1-1 0 0,0-1 1 0 0,-1 1 0 0 0,1 0-1 0 0,-1 0 1 0 0,0 0 0 0 0,-3-3-30 0 0,-39-17-75 0 0,33 22 30 0 0,0 1 0 0 0,-1 1 1 0 0,1 0-1 0 0,0 0 0 0 0,0 1 0 0 0,0 1 0 0 0,-1 0 0 0 0,1 1 0 0 0,0 0 0 0 0,0 1 1 0 0,0 0-1 0 0,1 1 0 0 0,-1 0 0 0 0,1 1 0 0 0,0 0 0 0 0,0 1 0 0 0,0 0 0 0 0,1 0 1 0 0,0 2-1 0 0,0-1 0 0 0,-2 4 45 0 0,-12 10-21 0 0,0 1 1 0 0,2 2-1 0 0,0 0 1 0 0,1 2 0 0 0,2 0-1 0 0,1 1 1 0 0,-7 15 20 0 0,18-32 31 0 0,1 0 0 0 0,1 1 0 0 0,0-1 1 0 0,0 1-1 0 0,1 0 0 0 0,1 0 0 0 0,0 1 1 0 0,0-1-1 0 0,1 1 0 0 0,1-1 1 0 0,0 1-1 0 0,0 0 0 0 0,1-1 0 0 0,1 1 1 0 0,0 0-1 0 0,0-1 0 0 0,1 1 0 0 0,1-1 1 0 0,0 1-1 0 0,0-1 0 0 0,1 0 0 0 0,1 0 1 0 0,-1 0-1 0 0,2-1 0 0 0,3 5-31 0 0,1-2 118 0 0,1-1-1 0 0,1-1 1 0 0,0 0-1 0 0,0-1 0 0 0,1 0 1 0 0,1-1-1 0 0,-1 0 1 0 0,1-1-1 0 0,1-1 1 0 0,-1 0-1 0 0,1-1 1 0 0,1 0-1 0 0,10 2-117 0 0,-2-2 184 0 0,1 0-1 0 0,0-2 1 0 0,0 0 0 0 0,0-2-1 0 0,0-1 1 0 0,0-1 0 0 0,17-2-184 0 0,-36 1 7 0 0,0 0-1 0 0,-1 0 1 0 0,1 0 0 0 0,-1-1 0 0 0,1 0 0 0 0,-1 0 0 0 0,0-1 0 0 0,0 1-1 0 0,0-1 1 0 0,0 0 0 0 0,0 0 0 0 0,-1-1 0 0 0,1 0 0 0 0,-1 0-7 0 0,-2-13-1229 0 0,-2 10-1659 0 0,-1-2-8663 0 0,1 5-1341 0 0</inkml:trace>
  <inkml:trace contextRef="#ctx0" brushRef="#br0" timeOffset="570.589">761 574 14555 0 0,'0'0'4198'0'0,"0"0"-2656"0"0,0 0-982 0 0,0 0-58 0 0,0 0 72 0 0,0 0 38 0 0,0 0-51 0 0,0 0-195 0 0,0 0-198 0 0,0 0-70 0 0,0 0-28 0 0,0 0-2 0 0,-2 23-6 0 0,-12 112 38 0 0,6 1 2418 0 0,9-151-2472 0 0,0 0 1 0 0,0 1-1 0 0,2-1 1 0 0,0 1-1 0 0,0-1 1 0 0,1 1-1 0 0,1 0 1 0 0,1 0 0 0 0,0 1-1 0 0,0 0 1 0 0,1 0-1 0 0,1 0 1 0 0,0 1-1 0 0,1 0 1 0 0,0 0-1 0 0,1 1 1 0 0,0 1-1 0 0,1-1 1 0 0,0 2 0 0 0,5-4-47 0 0,43-5-678 0 0,-25 65 745 0 0,-12 5-1297 0 0,-21-51 786 0 0,2 2-293 0 0,-2-3-6376 0 0,-1 4-4676 0 0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06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89 189 0 0 0,'0'0'576'0'0,"0"0"262"0"0,0 0 241 0 0,0 0 230 0 0,0 0 245 0 0,0 0 93 0 0,0 0-11 0 0,0 0-145 0 0,0 0-219 0 0,0 0-199 0 0,5-14-173 0 0,15-43-93 0 0,-15 52 6487 0 0,-2 23-5330 0 0,-3 38-3040 0 0,0-46 1825 0 0,-20 630 829 0 0,-4-210-1004 0 0,13-198-471 0 0,-18-51 86 0 0,29-145-237 0 0,0-35 44 0 0,0-1 16 0 0,0 0 4 0 0,0 0 0 0 0,0 0-5 0 0,0 0-23 0 0,0 0-9 0 0,-8 33 205 0 0,-19 73 117 0 0,27-105-310 0 0,0-1-11 0 0,0 0 8 0 0,0 0 21 0 0,0 0-5 0 0,0 0-24 0 0,0 0-2 0 0,0 0 32 0 0,0 0 8 0 0,0 0-34 0 0,0 0 34 0 0,0 8 32 0 0,-2 49 307 0 0,2-56-372 0 0,0-1-2 0 0,0 0 24 0 0,0 0 13 0 0,0 0-28 0 0,0 0 5 0 0,0 0 42 0 0,0 0-35 0 0,0 3-16 0 0,0-3-6 0 0,0 0 29 0 0,0 0-22 0 0,0 0 26 0 0,0 0-12 0 0,0 0 7 0 0,0 0 2 0 0,0 0 2 0 0,0 0-25 0 0,0 0 7 0 0,0 0-21 0 0,0 0 1 0 0,13 4 73 0 0,9 4-16 0 0,0-2 0 0 0,1 0-1 0 0,0-1 1 0 0,0-2 0 0 0,0 0 0 0 0,0-1 0 0 0,0-2-1 0 0,1 0 1 0 0,-1-1 0 0 0,19-4-33 0 0,259-41 203 0 0,-196 31-184 0 0,182-13-20 0 0,-40 42 31 0 0,-171-2-14 0 0,0-4 0 0 0,1-3 0 0 0,0-4 0 0 0,37-5-16 0 0,83-7 29 0 0,92 4 28 0 0,41 30-47 0 0,-76-6 30 0 0,334-13-19 0 0,-470-9 17 0 0,0-6-1 0 0,40-11-37 0 0,-60 7 9 0 0,38-2-21 0 0,-3 10 15 0 0,7-1 13 0 0,-5-13-143 0 0,-112 17 750 0 0,-29-22-364 0 0,-32-95-127 0 0,32 102-127 0 0,0 0 0 0 0,2-1 0 0 0,0 0 1 0 0,1 0-1 0 0,1 0 0 0 0,1 0 0 0 0,0 0 0 0 0,2 0 1 0 0,0 0-1 0 0,2 0 0 0 0,2-10-5 0 0,0-6 45 0 0,-1 0 1 0 0,-2 0-1 0 0,-1 0 0 0 0,-4-33-45 0 0,-11-45 116 0 0,22-129-128 0 0,-5 91 131 0 0,-29-2 6 0 0,40 40-122 0 0,3-33-128 0 0,-15 78 167 0 0,-2 68-32 0 0,0 1 0 0 0,0 0 5 0 0,0 0-4 0 0,0 0-17 0 0,0 0 16 0 0,0 0-6 0 0,0 0-18 0 0,0-30 30 0 0,0-31-114 0 0,0 60 100 0 0,0 1-2 0 0,0 0 14 0 0,0 0-14 0 0,0 0 2 0 0,0 0-8 0 0,0 0-12 0 0,0 0-2 0 0,0 0 30 0 0,0 0-10 0 0,0 0 5 0 0,0 0 7 0 0,0 0 15 0 0,0 0-5 0 0,0 0-11 0 0,0 0-8 0 0,0 0-17 0 0,0 0 14 0 0,7-29-94 0 0,-10 13 104 0 0,3 17-3 0 0,-201-20 34 0 0,16 8-39 0 0,98 12-36 0 0,-59 0 10 0 0,0-7 0 0 0,-21-8 24 0 0,-57-4-30 0 0,-222 11-60 0 0,224 3 81 0 0,-138 0 33 0 0,-60 33-27 0 0,45-35 66 0 0,222 5-100 0 0,16 12 62 0 0,2-4-26 0 0,-58 0 67 0 0,23 1-39 0 0,39 3-52 0 0,-20-3 79 0 0,100-5-2 0 0,-19 1-6 0 0,33 15-465 0 0,-8 9-2527 0 0,31-16-1694 0 0,3-1-5360 0 0,6-4-748 0 0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11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301 240 2929 0 0,'0'0'1387'0'0,"0"0"-96"0"0,0 0 107 0 0,0 0 287 0 0,0 0 282 0 0,0 0 47 0 0,0 0-190 0 0,0 0-313 0 0,0 0-379 0 0,0 0-295 0 0,0 0-181 0 0,2-4-86 0 0,7-7 175 0 0,-11 19 1336 0 0,-39 69-1087 0 0,3 1 0 0 0,-20 65-994 0 0,-37 78 125 0 0,22-67 10 0 0,68-149 499 0 0,14-25-151 0 0,308-525 5 0 0,-260 417-352 0 0,-43 291-270 0 0,-14-140 136 0 0,1-1 1 0 0,1 0 0 0 0,1 0-1 0 0,1 0 1 0 0,1 0 0 0 0,0 0-1 0 0,2-1 1 0 0,1 0 0 0 0,0 0-1 0 0,2-1 1 0 0,0 0 0 0 0,2-1-1 0 0,0 0 1 0 0,9 11-3 0 0,-19-28 19 0 0,0 0 0 0 0,0 0 0 0 0,0 0 0 0 0,0 0 0 0 0,1 0 0 0 0,-1 0 0 0 0,0-1 0 0 0,1 1 0 0 0,-1-1 0 0 0,1 1 0 0 0,0-1 0 0 0,-1 0-1 0 0,1 0 1 0 0,0-1 0 0 0,0 1 0 0 0,0 0 0 0 0,0-1 0 0 0,-1 0 0 0 0,1 0 0 0 0,0 0 0 0 0,0 0 0 0 0,0 0 0 0 0,0 0 0 0 0,0-1 0 0 0,0 1 0 0 0,-1-1 0 0 0,1 0 0 0 0,0 0 0 0 0,0 0 0 0 0,-1 0 0 0 0,1 0 0 0 0,-1-1 0 0 0,1 1 0 0 0,-1-1 0 0 0,1 0 0 0 0,-1 0 0 0 0,0 1 0 0 0,0-1 0 0 0,0-1 0 0 0,1-1-19 0 0,24-28 263 0 0,-2-1 0 0 0,-2-1-1 0 0,-1-1 1 0 0,-1-1 0 0 0,-2-1 0 0 0,-2-1 0 0 0,6-20-263 0 0,-14 27 24 0 0,-1 0 0 0 0,-1-1 0 0 0,-2 0 0 0 0,-2 1 0 0 0,0-2 0 0 0,-2 1 0 0 0,-2-4-24 0 0,-2 64-5530 0 0,-1-2-3090 0 0,4-11-3483 0 0</inkml:trace>
  <inkml:trace contextRef="#ctx0" brushRef="#br0" timeOffset="370.392">1133 494 15627 0 0,'0'0'1561'0'0,"0"0"-412"0"0,0 0-183 0 0,0 0 42 0 0,0 0-29 0 0,0 0-162 0 0,0 0-272 0 0,0 0-263 0 0,0 0-122 0 0,0 0-78 0 0,0 0-34 0 0,0 0 2 0 0,0 0-7 0 0,-11 22-7 0 0,-34 67-13 0 0,44-87-22 0 0,0 0 0 0 0,0-1 1 0 0,0 1-1 0 0,0 0 0 0 0,1 0 0 0 0,-1 0 1 0 0,0 0-1 0 0,1 0 0 0 0,-1 0 0 0 0,1 0 1 0 0,0 0-1 0 0,0 0 0 0 0,-1 0 1 0 0,1 0-1 0 0,1 0 0 0 0,-1 0 0 0 0,0 0 1 0 0,0 0-1 0 0,1 0 0 0 0,-1 0 1 0 0,1-1-1 0 0,0 1 0 0 0,-1 0 0 0 0,1 0 1 0 0,0 0-1 0 0,0 0 0 0 0,0-1 1 0 0,0 1-2 0 0,4 5 4 0 0,-3-2 43 0 0,0 1 0 0 0,1-1 0 0 0,0 1 1 0 0,0-1-1 0 0,1 0 0 0 0,-1 0 1 0 0,1 0-1 0 0,0 0 0 0 0,1-1 0 0 0,-1 0 1 0 0,1 0-1 0 0,0 0 0 0 0,0 0 0 0 0,0-1 1 0 0,0 1-1 0 0,1-1 0 0 0,-1-1 0 0 0,1 1 1 0 0,-1-1-1 0 0,1 0 0 0 0,0 0 0 0 0,0-1 1 0 0,0 0-1 0 0,0 0 0 0 0,5 0-47 0 0,-8 0 74 0 0,0-1-1 0 0,1 0 1 0 0,-1 0 0 0 0,0 0-1 0 0,1-1 1 0 0,-1 1 0 0 0,0-1-1 0 0,0 0 1 0 0,0 0-1 0 0,0 0 1 0 0,1 0 0 0 0,-1 0-1 0 0,-1-1 1 0 0,1 1-1 0 0,0-1 1 0 0,0 0 0 0 0,0 0-1 0 0,-1 0 1 0 0,1 0 0 0 0,-1 0-1 0 0,0-1 1 0 0,0 1-1 0 0,1-1 1 0 0,-2 1 0 0 0,1-1-1 0 0,0 0 1 0 0,0 0-1 0 0,-1 0 1 0 0,0 0 0 0 0,1-2-74 0 0,1-1 38 0 0,-1 0 1 0 0,0-1 0 0 0,0 1-1 0 0,-1 0 1 0 0,0 0 0 0 0,0-1-1 0 0,0 1 1 0 0,-1-1-1 0 0,0 1 1 0 0,0-1 0 0 0,-1 1-1 0 0,0 0 1 0 0,0-1 0 0 0,0 1-1 0 0,-1 0 1 0 0,0-1-1 0 0,0 1 1 0 0,-1 0 0 0 0,1 1-1 0 0,-1-1 1 0 0,0 0 0 0 0,-1 1-1 0 0,0 0 1 0 0,0-1 0 0 0,0 2-1 0 0,0-1 1 0 0,-1 0-1 0 0,1 1 1 0 0,-1 0 0 0 0,0 0-1 0 0,-1 0 1 0 0,-2-1-39 0 0,-73-14-1216 0 0,30 37-6114 0 0,40-10-3068 0 0</inkml:trace>
  <inkml:trace contextRef="#ctx0" brushRef="#br0" timeOffset="642.161">1831 1 11682 0 0,'0'0'3157'0'0,"0"0"-928"0"0,0 0-553 0 0,0 0-181 0 0,0 0-136 0 0,0 0-189 0 0,0 0-258 0 0,0 0-240 0 0,0 0-112 0 0,0 0-68 0 0,0 0-33 0 0,0 0-67 0 0,-4 19-56 0 0,-29 150 348 0 0,32-126-541 0 0,1-1 1 0 0,2 1-1 0 0,2-1 0 0 0,2 1 0 0 0,6 17-143 0 0,29 133 102 0 0,-20-120-885 0 0,-21-71 428 0 0,0-2-109 0 0,0 0-164 0 0,0 0-258 0 0,-17-18-6317 0 0,7 10 589 0 0,4 1-4546 0 0</inkml:trace>
  <inkml:trace contextRef="#ctx0" brushRef="#br0" timeOffset="1152.188">1599 395 8954 0 0,'0'0'3913'0'0,"0"0"-1821"0"0,0 0-817 0 0,0 0-163 0 0,0 0-29 0 0,0 0-59 0 0,0 0-143 0 0,0 0-112 0 0,0 0-119 0 0,0 0-114 0 0,0 0-97 0 0,0 0-150 0 0,34-6-121 0 0,107-18-80 0 0,-72 28-77 0 0,40 37-1565 0 0,-50-12-3779 0 0,16 6-2419 0 0,-20-22 10045 0 0,-37-11-1186 0 0,0-1-1 0 0,1-1 1 0 0,-1 0-1 0 0,1-2 0 0 0,-1 0 1 0 0,0-1-1 0 0,1-1 1 0 0,-2 0-1 0 0,8-4-1106 0 0,-17 6 208 0 0,-1-1 0 0 0,1 0 0 0 0,-1-1 0 0 0,0 1 0 0 0,0-1 0 0 0,0-1 0 0 0,-1 0 0 0 0,1 0 0 0 0,-1 0-1 0 0,0 0 1 0 0,-1-1 0 0 0,1 0 0 0 0,-1 0 0 0 0,0-1 0 0 0,-1 1 0 0 0,1-1 0 0 0,-1 0 0 0 0,-1 0 0 0 0,1-1 0 0 0,-1 1 0 0 0,-1-1 0 0 0,2-5-208 0 0,-3 9 17 0 0,0 1 1 0 0,0-1-1 0 0,-1 0 1 0 0,1 0-1 0 0,-1 0 1 0 0,0 0-1 0 0,-1 0 1 0 0,1 0-1 0 0,0 1 1 0 0,-1-1 0 0 0,0 0-1 0 0,0 0 1 0 0,0 0-1 0 0,0 1 1 0 0,-1-1-1 0 0,0 1 1 0 0,1-1-1 0 0,-1 1 1 0 0,-1 0-1 0 0,1-1 1 0 0,0 1-1 0 0,-1 0 1 0 0,1 1-1 0 0,-1-1 1 0 0,0 0-1 0 0,0 1 1 0 0,0-1-1 0 0,0 1 1 0 0,-1 0-1 0 0,1 0 1 0 0,0 0 0 0 0,-1 1-1 0 0,0-1 1 0 0,1 1-1 0 0,-1 0 1 0 0,0 0-1 0 0,1 0 1 0 0,-1 0-1 0 0,0 1 1 0 0,0-1-1 0 0,0 1 1 0 0,0 0-1 0 0,-2 1-17 0 0,-6 2-29 0 0,0 0 0 0 0,1 1 0 0 0,-1 1 0 0 0,1 0-1 0 0,0 0 1 0 0,0 1 0 0 0,1 0 0 0 0,0 1 0 0 0,0 1 0 0 0,0-1-1 0 0,1 2 1 0 0,0-1 0 0 0,1 1 0 0 0,0 0 0 0 0,0 1 0 0 0,1 0-1 0 0,-4 7 30 0 0,10-16-3 0 0,-8 9-4 0 0,0 1-1 0 0,1 0 0 0 0,0 0 0 0 0,0 0 0 0 0,2 1 0 0 0,-1 0 1 0 0,2 0-1 0 0,-1 1 0 0 0,2 0 0 0 0,0 0 0 0 0,0 0 0 0 0,1 0 0 0 0,1 1 1 0 0,0-1-1 0 0,1 1 0 0 0,1 0 0 0 0,0-1 0 0 0,1 11 8 0 0,1-19 5 0 0,0 1-1 0 0,1-1 0 0 0,-1 0 1 0 0,1 0-1 0 0,0 0 0 0 0,1 0 1 0 0,-1-1-1 0 0,1 1 1 0 0,0-1-1 0 0,0 0 0 0 0,0 0 1 0 0,1 0-1 0 0,-1-1 1 0 0,1 0-1 0 0,0 1 0 0 0,0-2 1 0 0,0 1-1 0 0,0 0 1 0 0,1-1-1 0 0,-1 0 0 0 0,1 0 1 0 0,4 0-5 0 0,128 14 163 0 0,-126-17-223 0 0,0 0 0 0 0,0-1-1 0 0,0 0 1 0 0,0-1 0 0 0,0 0 0 0 0,-1 0-1 0 0,0-2 1 0 0,0 1 0 0 0,0-2 0 0 0,0 1-1 0 0,-1-2 1 0 0,1 1 0 0 0,0-2 60 0 0,45-38-8886 0 0,-46 37-2912 0 0</inkml:trace>
  <inkml:trace contextRef="#ctx0" brushRef="#br0" timeOffset="1535.165">2969 137 13883 0 0,'0'0'2018'0'0,"0"0"-230"0"0,0 0-106 0 0,0 0-85 0 0,0 0-195 0 0,0 0-246 0 0,0 0-239 0 0,0 0-235 0 0,0 0-167 0 0,0 0-159 0 0,0 0-118 0 0,0 0-102 0 0,0 0-40 0 0,-11 7-22 0 0,-33 25-4 0 0,42-31-57 0 0,-1 1 1 0 0,1-1-1 0 0,0 1 1 0 0,0 0-1 0 0,0 0 1 0 0,0 0-1 0 0,0 0 0 0 0,0 0 1 0 0,0 0-1 0 0,1 1 1 0 0,-1-1-1 0 0,1 0 1 0 0,0 1-1 0 0,0 0 1 0 0,0-1-1 0 0,0 1 1 0 0,0 0-1 0 0,0-1 1 0 0,1 1-1 0 0,-1 2-13 0 0,1-5 9 0 0,11 4 81 0 0,-3-6-32 0 0,1 0 1 0 0,0-1-1 0 0,0 0 1 0 0,-1-1-1 0 0,0 0 1 0 0,1 0-1 0 0,-2-1 1 0 0,1 0-1 0 0,0 0 0 0 0,-1-1 1 0 0,0 0-1 0 0,0 0 1 0 0,1-2-59 0 0,-1 2 89 0 0,-38 13-555 0 0,7 15-1161 0 0,12-5-4815 0 0,6-9-5488 0 0</inkml:trace>
  <inkml:trace contextRef="#ctx0" brushRef="#br0" timeOffset="1930.195">2939 483 15283 0 0,'0'0'1885'0'0,"0"0"-474"0"0,0 0-31 0 0,0 0 18 0 0,0 0-97 0 0,0 0-213 0 0,0 0-298 0 0,0 0-199 0 0,0 0-129 0 0,0 0-64 0 0,0 0-63 0 0,0 0-62 0 0,0-7 390 0 0,-20 46-182 0 0,55-67 27 0 0,-34 28-500 0 0,0 0 10 0 0,-1 0 8 0 0,-10 9 693 0 0,5-4-3219 0 0,8-5-5981 0 0,1 0-3907 0 0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16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361 555 2633 0 0,'0'0'1555'0'0,"0"0"-562"0"0,0 0-63 0 0,0 0 317 0 0,0 0 358 0 0,0 0 144 0 0,0 0-144 0 0,0 0-330 0 0,0 0-335 0 0,0 0-233 0 0,0 0-116 0 0,-2-10-17 0 0,-6-27-22 0 0,7 36-473 0 0,1-1 0 0 0,-1 1 0 0 0,0 0 1 0 0,0 0-1 0 0,1 0 0 0 0,-1 0 0 0 0,0-1 0 0 0,0 1 1 0 0,0 0-1 0 0,-1 1 0 0 0,1-1 0 0 0,0 0 1 0 0,0 0-1 0 0,0 0 0 0 0,-1 1 0 0 0,1-1 0 0 0,0 1 1 0 0,-1-1-1 0 0,1 1 0 0 0,0-1 0 0 0,-1 1 1 0 0,1 0-1 0 0,-1 0 0 0 0,1-1 0 0 0,0 1 0 0 0,-1 0 1 0 0,1 0-1 0 0,-1 1 0 0 0,1-1 0 0 0,-1 0 1 0 0,1 0-1 0 0,0 1 0 0 0,-1-1 0 0 0,0 1-79 0 0,-6 0 121 0 0,-2 1-75 0 0,1 1 0 0 0,-1 0 0 0 0,1 1 0 0 0,-1 0 0 0 0,1 0 0 0 0,1 1 0 0 0,-1 0 0 0 0,1 0 1 0 0,-1 1-1 0 0,2 1 0 0 0,-1-1 0 0 0,1 1 0 0 0,0 0 0 0 0,-1 2-46 0 0,2-3 18 0 0,0-1 0 0 0,0 1 1 0 0,1 0-1 0 0,0 0 0 0 0,1 0 0 0 0,-1 1 0 0 0,1 0 0 0 0,0 0 1 0 0,1 0-1 0 0,0 0 0 0 0,0 1 0 0 0,0-1 0 0 0,1 1 1 0 0,0 0-1 0 0,1-1 0 0 0,0 1 0 0 0,0 0 0 0 0,0 0 0 0 0,1 0-18 0 0,1-6 23 0 0,-1 0 0 0 0,1 1 0 0 0,-1-1 0 0 0,1 0 0 0 0,0 0-1 0 0,0 0 1 0 0,0 0 0 0 0,0-1 0 0 0,0 1 0 0 0,1 0 0 0 0,-1 0-1 0 0,1-1 1 0 0,-1 1 0 0 0,1-1 0 0 0,-1 1 0 0 0,1-1 0 0 0,0 0 0 0 0,0 1-1 0 0,-1-1 1 0 0,1 0 0 0 0,0 0 0 0 0,0 0 0 0 0,0-1 0 0 0,0 1-1 0 0,1 0 1 0 0,-1-1 0 0 0,0 1 0 0 0,0-1 0 0 0,0 0 0 0 0,0 0-1 0 0,0 0 1 0 0,1 0 0 0 0,-1 0 0 0 0,2 0-23 0 0,76-16 1160 0 0,-48-1-930 0 0,-1-2 0 0 0,-1-2 0 0 0,-1-1 0 0 0,-1-1 0 0 0,-1-1 1 0 0,-1-1-1 0 0,-1-1 0 0 0,-1-2 0 0 0,18-27-230 0 0,-27 38 46 0 0,-1-1 0 0 0,-1-1 0 0 0,0 0 0 0 0,-1-1 0 0 0,-2 0 0 0 0,0-1 0 0 0,-1 0 0 0 0,0 0 0 0 0,-2-1 0 0 0,-1 0 1 0 0,-1 0-1 0 0,-1-1 0 0 0,0 0 0 0 0,-2 1 0 0 0,-1-6-46 0 0,-1 22-27 0 0,-1-1 0 0 0,0 1 0 0 0,0 0 0 0 0,-1 0 0 0 0,0 0 0 0 0,0 0 0 0 0,-1 0 1 0 0,1 0-1 0 0,-1 1 0 0 0,0-1 0 0 0,-1 1 0 0 0,0 0 0 0 0,1 0 0 0 0,-2 0 0 0 0,1 0 0 0 0,0 1 0 0 0,-1-1 1 0 0,0 1-1 0 0,0 0 0 0 0,0 1 0 0 0,-1-1 0 0 0,1 1 0 0 0,-1 0 0 0 0,1 1 0 0 0,-1-1 0 0 0,0 1 0 0 0,0 0 1 0 0,-1 0-1 0 0,1 1 0 0 0,0 0 0 0 0,0 0 0 0 0,-1 1 0 0 0,1-1 0 0 0,0 1 0 0 0,-1 1 0 0 0,1-1 0 0 0,0 1 1 0 0,-1 0-1 0 0,1 1 0 0 0,0-1 0 0 0,0 1 0 0 0,0 0 0 0 0,0 1 0 0 0,0-1 0 0 0,1 1 0 0 0,-1 1 0 0 0,0 0 28 0 0,-1 2-12 0 0,0 1 1 0 0,0-1 0 0 0,0 2-1 0 0,1-1 1 0 0,0 1 0 0 0,1 0-1 0 0,0 0 1 0 0,0 0 0 0 0,1 1-1 0 0,0 0 1 0 0,0 0 0 0 0,1 0-1 0 0,0 0 1 0 0,0 1 0 0 0,1-1-1 0 0,1 1 1 0 0,0-1 0 0 0,0 1-1 0 0,0 2 11 0 0,13 107 170 0 0,8-62 54 0 0,3-1 1 0 0,1-1-1 0 0,4-2 0 0 0,13 19-224 0 0,47 24 754 0 0,-58-84-375 0 0,-25-38-1365 0 0,-5 13-1241 0 0,0 7-3133 0 0,0 3-6104 0 0</inkml:trace>
  <inkml:trace contextRef="#ctx0" brushRef="#br0" timeOffset="342.772">0 1007 10786 0 0,'0'0'1206'0'0,"0"0"-614"0"0,0 0-184 0 0,0 0 350 0 0,0 0 495 0 0,0 0 214 0 0,0 0-64 0 0,0 0-221 0 0,0 0-221 0 0,0 0-165 0 0,0 0-95 0 0,33-3-44 0 0,104-10-41 0 0,305-33 2357 0 0,-316 36-3130 0 0,-72 9-2623 0 0,-51 4-4540 0 0,-3 1-4093 0 0</inkml:trace>
  <inkml:trace contextRef="#ctx0" brushRef="#br0" timeOffset="910.305">409 1317 10770 0 0,'0'0'1378'0'0,"0"0"-287"0"0,0 0-26 0 0,0 0 273 0 0,0 0 173 0 0,0 0-52 0 0,0 0-232 0 0,0 0-342 0 0,0 0-307 0 0,0 0-173 0 0,0 0-139 0 0,0 0-90 0 0,0 0-20 0 0,-22 1-19 0 0,-67 6-20 0 0,46 12 35 0 0,39-13-121 0 0,-4 2-6 0 0,1 0 1 0 0,0 0-1 0 0,1 1 0 0 0,0 0 1 0 0,0 1-1 0 0,1-1 0 0 0,0 1 0 0 0,1 0 1 0 0,0 0-1 0 0,1 0 0 0 0,0 1 1 0 0,0-1-1 0 0,1 1 0 0 0,1 0 0 0 0,0-1 1 0 0,0 1-1 0 0,1 0 0 0 0,0 0 0 0 0,1 0 1 0 0,0-1-1 0 0,1 2-25 0 0,-1-8 35 0 0,1 0 0 0 0,0 0 0 0 0,0 0 0 0 0,1 0 0 0 0,-1-1 0 0 0,1 1 0 0 0,-1-1 0 0 0,1 1 0 0 0,0-1 0 0 0,1 0 0 0 0,-1 0 0 0 0,0-1 0 0 0,1 1 1 0 0,-1-1-1 0 0,1 1 0 0 0,0-1 0 0 0,0 0 0 0 0,0-1 0 0 0,0 1 0 0 0,0-1 0 0 0,0 1 0 0 0,1-1 0 0 0,-1-1 0 0 0,0 1 0 0 0,1 0 0 0 0,-1-1 0 0 0,0 0 0 0 0,1 0 0 0 0,-1-1 0 0 0,1 1 0 0 0,-1-1 0 0 0,0 0 0 0 0,0 0 0 0 0,1 0 0 0 0,-1 0 0 0 0,0-1 0 0 0,0 0 0 0 0,0 0 0 0 0,0 0 0 0 0,-1 0 1 0 0,1 0-1 0 0,0-1 0 0 0,-1 0 0 0 0,3-3-35 0 0,18-13 57 0 0,-1-2 0 0 0,-1-1-1 0 0,0 0 1 0 0,-2-2 0 0 0,-1 0 0 0 0,-1-1 0 0 0,-1-1 0 0 0,-1-1 0 0 0,-2 0 0 0 0,0-1 0 0 0,-2-1 0 0 0,-1 0 0 0 0,-2 0 0 0 0,0-1 0 0 0,-2 0 0 0 0,-1 0 0 0 0,-2-1 0 0 0,-1 0 0 0 0,-1 0 0 0 0,-2-2-57 0 0,-28-59-62 0 0,26 89 36 0 0,1 0 1 0 0,-1 1-1 0 0,0 0 1 0 0,1-1-1 0 0,-1 1 1 0 0,0 0-1 0 0,-1 0 1 0 0,1 0-1 0 0,0 0 0 0 0,-1 1 1 0 0,1-1-1 0 0,-1 0 1 0 0,1 1-1 0 0,-1 0 1 0 0,0 0-1 0 0,1 0 1 0 0,-1 0-1 0 0,0 0 1 0 0,0 0-1 0 0,0 1 0 0 0,0-1 1 0 0,0 1-1 0 0,0 0 1 0 0,1 0-1 0 0,-1 0 1 0 0,0 0-1 0 0,0 0 1 0 0,0 1-1 0 0,0 0 1 0 0,0-1-1 0 0,-1 2 26 0 0,-2 2-19 0 0,0 0 0 0 0,1 0-1 0 0,0 1 1 0 0,-1 0 0 0 0,2 0 0 0 0,-1 0-1 0 0,0 1 1 0 0,1-1 0 0 0,0 1 0 0 0,1 0 0 0 0,-1 1-1 0 0,1-1 1 0 0,0 1 0 0 0,1-1 0 0 0,0 1 0 0 0,0 0-1 0 0,-1 3 20 0 0,-3 14 24 0 0,2-1 0 0 0,0 1 0 0 0,1 0 0 0 0,2 0 0 0 0,0 0 0 0 0,2 1 0 0 0,1-1 0 0 0,0 1-24 0 0,4-4 64 0 0,0 1 0 0 0,1-1-1 0 0,1 0 1 0 0,1-1 0 0 0,1 0-1 0 0,0 0 1 0 0,2-1 0 0 0,11 15-64 0 0,11 21 108 0 0,39 40-94 0 0,-60-94-4088 0 0,-9-12-3319 0 0,-3 8 4309 0 0,0-1-7962 0 0</inkml:trace>
  <inkml:trace contextRef="#ctx0" brushRef="#br0" timeOffset="1291.302">981 1074 11434 0 0,'0'0'4663'0'0,"0"0"-3002"0"0,0 0-878 0 0,0 0 153 0 0,0 0 185 0 0,0 0 26 0 0,0 0-224 0 0,0 0-311 0 0,0 0-231 0 0,0 0-137 0 0,0 0-47 0 0,-13 34-34 0 0,-42 108-29 0 0,-2 31 154 0 0,50-85-188 0 0,43-68 266 0 0,-24-19-286 0 0,1 0 1 0 0,0-1-1 0 0,0-1 0 0 0,0 0 0 0 0,0-1 0 0 0,0 0 0 0 0,0-1 0 0 0,-1 0 0 0 0,1-1 1 0 0,-1 0-1 0 0,0-1 0 0 0,0-1 0 0 0,-1 0 0 0 0,0 0-80 0 0,1-3-1105 0 0,-13 7-2545 0 0,-6 2-3636 0 0,5 0-4195 0 0</inkml:trace>
  <inkml:trace contextRef="#ctx0" brushRef="#br0" timeOffset="1526.316">705 1298 8954 0 0,'0'0'3014'0'0,"0"0"-918"0"0,0 0-378 0 0,0 0-16 0 0,0 0-87 0 0,0 0-218 0 0,0 0-386 0 0,0 0-421 0 0,0 0-190 0 0,0 0-8 0 0,0 0 36 0 0,0 0 57 0 0,0 0-47 0 0,19 0-113 0 0,133-7 90 0 0,-68-1-318 0 0,-7 1-2076 0 0,-28 0-5553 0 0,-34 3-4361 0 0</inkml:trace>
  <inkml:trace contextRef="#ctx0" brushRef="#br0" timeOffset="3837.287">1563 974 3585 0 0,'0'0'1249'0'0,"0"0"-454"0"0,0 0 9 0 0,0 0 285 0 0,0 0 344 0 0,0 0 66 0 0,0 0-206 0 0,0 0-255 0 0,0 0-259 0 0,0 0-135 0 0,0 0 1 0 0,0 0 5 0 0,0 0-15 0 0,8 15-13 0 0,25 45-20 0 0,-31-55-383 0 0,1 0 0 0 0,0 0 0 0 0,1-1-1 0 0,-1 1 1 0 0,1-1 0 0 0,0 0-1 0 0,0 0 1 0 0,0 0 0 0 0,0 0 0 0 0,1-1-1 0 0,0 0 1 0 0,-1 0 0 0 0,1 0-1 0 0,1 0 1 0 0,-1-1 0 0 0,0 0 0 0 0,0 0-1 0 0,1 0 1 0 0,3 0-219 0 0,1 0 240 0 0,1 0 0 0 0,-1-1 1 0 0,1 0-1 0 0,-1-1 0 0 0,1 0 0 0 0,0-1 0 0 0,-1 0 1 0 0,1 0-1 0 0,-1-1 0 0 0,0-1 0 0 0,1 1 1 0 0,-1-2-1 0 0,0 0 0 0 0,-1 0 0 0 0,1 0 0 0 0,4-4-240 0 0,-1 0 81 0 0,-1 0 0 0 0,0-1 0 0 0,0 0 0 0 0,-1 0 0 0 0,0-2 0 0 0,-1 1-1 0 0,0-1 1 0 0,0-1 0 0 0,-2 0 0 0 0,1 0 0 0 0,-2 0 0 0 0,1-1-1 0 0,-2 0 1 0 0,0-1 0 0 0,0 0 0 0 0,2-9-81 0 0,-7 20-5 0 0,0 0 0 0 0,0 0 0 0 0,-1 1-1 0 0,1-1 1 0 0,-1 0 0 0 0,1 0 0 0 0,-1 0 0 0 0,0 0 0 0 0,0 1 0 0 0,0-1-1 0 0,0 0 1 0 0,-1 0 0 0 0,1 0 0 0 0,-1 0 0 0 0,0 1 0 0 0,0-1-1 0 0,0 0 1 0 0,0 1 0 0 0,0-1 0 0 0,0 0 0 0 0,-1 1 0 0 0,1-1 0 0 0,-1 1-1 0 0,0 0 1 0 0,0 0 0 0 0,0 0 0 0 0,0 0 0 0 0,0 0 0 0 0,0 0-1 0 0,0 0 1 0 0,-1 0 0 0 0,1 1 0 0 0,-1-1 0 0 0,1 1 0 0 0,-1 0 0 0 0,1 0-1 0 0,-1 0 1 0 0,0 0 0 0 0,0 0 0 0 0,1 1 0 0 0,-1-1 0 0 0,0 1-1 0 0,0 0 1 0 0,-1 0 5 0 0,-15 2-53 0 0,0 2-1 0 0,0 0 1 0 0,1 1 0 0 0,0 1-1 0 0,-1 1 1 0 0,2 1-1 0 0,-1 0 1 0 0,1 1-1 0 0,1 1 1 0 0,0 0 0 0 0,0 2-1 0 0,1 0 1 0 0,0 0-1 0 0,1 1 1 0 0,0 1 0 0 0,2 0-1 0 0,-10 14 54 0 0,14-20 22 0 0,0 1-1 0 0,1 1 1 0 0,0-1 0 0 0,0 1-1 0 0,1 1 1 0 0,0-1 0 0 0,1 1-1 0 0,0 0 1 0 0,1 0 0 0 0,0 0-1 0 0,1 1 1 0 0,1-1 0 0 0,-1 1-1 0 0,2 0 1 0 0,-1 0-1 0 0,2 0 1 0 0,0 0 0 0 0,0 0-1 0 0,1 0 1 0 0,0-1 0 0 0,1 1-1 0 0,1 0 1 0 0,0-1 0 0 0,0 1-1 0 0,1-1 1 0 0,2 5-22 0 0,2-5 72 0 0,1-1 1 0 0,0 0-1 0 0,0 0 0 0 0,1-1 1 0 0,0 0-1 0 0,0 0 1 0 0,1-1-1 0 0,0-1 0 0 0,1 0 1 0 0,0 0-1 0 0,0-1 1 0 0,0-1-1 0 0,1 0 0 0 0,0 0 1 0 0,0-2-1 0 0,5 2-72 0 0,23 3 285 0 0,1-2 1 0 0,-1-1-1 0 0,1-2 0 0 0,27-3-285 0 0,-68 0 28 0 0,-1 0-5 0 0,0 0 9 0 0,0 0 12 0 0,-1-33-411 0 0,-1 11-2366 0 0,3 8-4351 0 0,1 10-4672 0 0</inkml:trace>
  <inkml:trace contextRef="#ctx0" brushRef="#br0" timeOffset="5648.583">1681 617 8 0 0,'0'0'3582'0'0,"0"0"-1742"0"0,0 0-232 0 0,0 0 452 0 0,0 0 320 0 0,0 0-7 0 0,0 0-409 0 0,0 0-497 0 0,0 0-330 0 0,0 0-244 0 0,0 0-162 0 0,0 0-78 0 0,0 0-60 0 0,6-7 4284 0 0,24-37-4053 0 0,86-81-329 0 0,-85 93-304 0 0,0-2 0 0 0,-2 0 0 0 0,-2-2 0 0 0,4-9-191 0 0,10-24 418 0 0,-24 138-311 0 0,-1 16 109 0 0,-1 7 51 0 0,-10-89-178 0 0,-4-3-91 0 0,-1 0 23 0 0,0 0-5 0 0,0 0-35 0 0,0 0-3 0 0,0 0-32 0 0,0 0 14 0 0,0 0-26 0 0,0 0-29 0 0,0 0-54 0 0,0 0-102 0 0,1 0-985 0 0,7 0-321 0 0,-4 1-3843 0 0,-1 2-6674 0 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28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8 155 1368 0 0,'0'0'1767'0'0,"0"0"-297"0"0,0 0-60 0 0,0 0 159 0 0,0 0 236 0 0,0 0 82 0 0,0 0-218 0 0,0 0-442 0 0,0 0-456 0 0,0 0-348 0 0,0 0-184 0 0,-8-3 203 0 0,43 6 1624 0 0,166 15 2308 0 0,-1-20-2626 0 0,1-9 0 0 0,105-22-1748 0 0,-35 3 481 0 0,843-47 409 0 0,-735 58-711 0 0,-379 19-194 0 0,0 0 22 0 0,0 0-1 0 0,0 0-12 0 0,0 0-13 0 0,0 0-24 0 0,0 0-30 0 0,0 0-15 0 0,0 0-28 0 0,19 6-422 0 0,-4 7-507 0 0,3 1-2218 0 0,-7-3-4639 0 0,-8-8-3455 0 0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14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0 0 0,'0'0'2224'0'0,"0"0"-390"0"0,0 0-253 0 0,0 0-80 0 0,0 0-2 0 0,0 0-24 0 0,0 0-84 0 0,0 0-112 0 0,0 0-137 0 0,0 0-93 0 0,0 0-67 0 0,0 0-49 0 0,0 4 947 0 0,1 14 9023 0 0,-1-18-10895 0 0,18 0 156 0 0,19 6 12 0 0,0-1-1 0 0,0-3 1 0 0,1-1-1 0 0,-1-1 1 0 0,37-6-176 0 0,4 5 445 0 0,-86-25-4583 0 0,6 22 3021 0 0,-3-5-1925 0 0,1 4-4886 0 0,1 1-4334 0 0</inkml:trace>
  <inkml:trace contextRef="#ctx0" brushRef="#br0" timeOffset="376.935">175 0 9930 0 0,'0'0'3832'0'0,"0"0"-2143"0"0,0 0-722 0 0,0 0 60 0 0,0 0 124 0 0,0 0-11 0 0,0 0-204 0 0,0 0-326 0 0,0 0-277 0 0,0 0-87 0 0,0 0 75 0 0,0 0 138 0 0,0 0 118 0 0,2 6 61 0 0,17 102 2237 0 0,-30 113-1401 0 0,-6-99-1170 0 0,12 10-96 0 0,5-132-222 0 0,0 0-2 0 0,0 0-2 0 0,0 0-37 0 0,0 0-10 0 0,0 0-9 0 0,0 0-24 0 0,0 0-65 0 0,0-16-4879 0 0,0 10-2757 0 0,0 2-4237 0 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16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0 206 11594 0 0,'0'0'1802'0'0,"0"0"-606"0"0,0 0-130 0 0,0 0 137 0 0,0 0 100 0 0,0 0-24 0 0,0 0-212 0 0,0 0-262 0 0,0 0-197 0 0,0 0-106 0 0,0 0-42 0 0,0 0-33 0 0,25-19-9 0 0,79-60-46 0 0,-15 1 929 0 0,-52 48-462 0 0,-19 49-417 0 0,31 90 88 0 0,-29-50-326 0 0,-7-28-165 0 0,-1 2 0 0 0,-2-1 0 0 0,-2 1 0 0 0,0 0 0 0 0,-3 1 0 0 0,-1 0 0 0 0,-1 0 0 0 0,-2 0 0 0 0,-1 0 1 0 0,-2 6-20 0 0,-2-21 2 0 0,0-1 0 0 0,-1 1 0 0 0,-1-1 1 0 0,-1 0-1 0 0,-1 0 0 0 0,0-1 0 0 0,-2 0 1 0 0,0 0-1 0 0,0-1 0 0 0,-1 0 0 0 0,-1-1 1 0 0,-1-1-1 0 0,0 0 0 0 0,-1 0 0 0 0,-1-1 1 0 0,-7 4-3 0 0,18-13 6 0 0,-1 1 1 0 0,0-1 0 0 0,0-1 0 0 0,0 1-1 0 0,0-1 1 0 0,0 0 0 0 0,-1 0 0 0 0,0-1 0 0 0,1 1-1 0 0,-1-1 1 0 0,0-1 0 0 0,0 1 0 0 0,-3 0-7 0 0,7-4 8 0 0,0 1 0 0 0,0-1 0 0 0,1 0 0 0 0,-1 0 0 0 0,1 0 0 0 0,-1 0 0 0 0,1 0 0 0 0,0 0 0 0 0,0 0 0 0 0,0 0 0 0 0,0 0 0 0 0,0-1 0 0 0,0 1 0 0 0,1 0 0 0 0,-1-1 0 0 0,1 1 0 0 0,-1 0 0 0 0,1-1 0 0 0,0 1 0 0 0,0-1 1 0 0,0 1-1 0 0,0 0 0 0 0,1-1 0 0 0,-1 1 0 0 0,1 0 0 0 0,-1-1 0 0 0,2 0-8 0 0,-2-2-8 0 0,43-113-15 0 0,-16 56-262 0 0,10-29-377 0 0,-23 28-8151 0 0,-14 55-2685 0 0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16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1 239 12115 0 0,'0'0'1912'0'0,"0"0"-233"0"0,0 0-97 0 0,0 0-34 0 0,0 0-76 0 0,0 0-235 0 0,0 0-361 0 0,0 0-277 0 0,0 0-123 0 0,0 0-40 0 0,0 0-5 0 0,0 0 9 0 0,0 0-47 0 0,16-10-48 0 0,102-66 597 0 0,52-77 680 0 0,-170 154-1612 0 0,0-1 0 0 0,0 1 0 0 0,0-1 0 0 0,0 0 0 0 0,0 1 0 0 0,0-1 1 0 0,0 1-1 0 0,0-1 0 0 0,0 0 0 0 0,0 1 0 0 0,0-1 0 0 0,0 1 0 0 0,0-1 0 0 0,1 0 1 0 0,-1 1-1 0 0,0-1 0 0 0,0 0 0 0 0,0 1 0 0 0,1-1 0 0 0,-1 0 0 0 0,0 0 0 0 0,1 1 0 0 0,-1-1 1 0 0,0 0-1 0 0,0 1 0 0 0,1-1 0 0 0,-1 0 0 0 0,0 0 0 0 0,1 0 0 0 0,-1 0 0 0 0,1 1 1 0 0,-1-1-1 0 0,0 0 0 0 0,1 0 0 0 0,-1 0 0 0 0,0 0 0 0 0,1 0 0 0 0,-1 0 0 0 0,1 0 1 0 0,-1 0-1 0 0,0 0 0 0 0,1 0 0 0 0,-1 0 0 0 0,1 0 0 0 0,-1 0 0 0 0,0 0 0 0 0,1 0 1 0 0,-1-1-1 0 0,1 1 0 0 0,-1 0 0 0 0,1 0-10 0 0,-1 19 90 0 0,72 168 523 0 0,-65-161-1547 0 0,1-10-3480 0 0,-3-10-3773 0 0,-1-2-4145 0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00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10 898 1248 0 0,'0'0'1725'0'0,"0"0"-250"0"0,0 0 54 0 0,0 0 157 0 0,0 0 40 0 0,0 0-87 0 0,0 0-212 0 0,0 0-242 0 0,0 0-182 0 0,0 0-185 0 0,0 0-169 0 0,0 0-98 0 0,0 0-78 0 0,-9 4 769 0 0,23 3-683 0 0,1-1 0 0 0,0-1 0 0 0,0 0 1 0 0,0-2-1 0 0,1 1 0 0 0,0-2 0 0 0,-1 0 0 0 0,1-1 0 0 0,0 0 1 0 0,0-2-1 0 0,-1 1 0 0 0,9-3-559 0 0,27 2 631 0 0,-30 0-489 0 0,-1-1-1 0 0,0-1 0 0 0,0 0 0 0 0,0-2 0 0 0,-1 0 1 0 0,1-1-1 0 0,-1-1-141 0 0,-19 7-53 0 0,1 0 0 0 0,-1 0 0 0 0,1 0 1 0 0,-1 0-1 0 0,0 0 0 0 0,1 0 0 0 0,-1 0 1 0 0,1 0-1 0 0,-1 0 0 0 0,0-1 0 0 0,1 1 1 0 0,-1 0-1 0 0,0 0 0 0 0,1 0 0 0 0,-1 0 1 0 0,0-1-1 0 0,1 1 0 0 0,-1 0 0 0 0,0 0 1 0 0,1-1-1 0 0,-1 1 0 0 0,0 0 0 0 0,0-1 0 0 0,1 1 1 0 0,-1 0-1 0 0,0-1 0 0 0,0 1 0 0 0,0 0 1 0 0,0-1-1 0 0,1 1 0 0 0,-1-1 0 0 0,0 1 1 0 0,0 0-1 0 0,0-1 0 0 0,0 1 0 0 0,0-1 1 0 0,0 1-1 0 0,0 0 0 0 0,0-1 0 0 0,0 1 1 0 0,0-1-1 0 0,0 1 0 0 0,0 0 0 0 0,0-1 1 0 0,0 1-1 0 0,-1 0 0 0 0,1-1 0 0 0,0 1 0 0 0,0-1 1 0 0,0 1-1 0 0,-1 0 0 0 0,1-1 0 0 0,0 1 1 0 0,0 0-1 0 0,-1 0 0 0 0,1-1 0 0 0,0 1 1 0 0,0 0-1 0 0,-1 0 0 0 0,1-1 0 0 0,0 1 1 0 0,-1 0-1 0 0,1 0 0 0 0,-1 0 0 0 0,1-1 1 0 0,-1 1 51 0 0,-6-8-2036 0 0,-4-2-4222 0 0,9 8 3744 0 0,-1-2-8617 0 0</inkml:trace>
  <inkml:trace contextRef="#ctx0" brushRef="#br0" timeOffset="250.668">220 663 5249 0 0,'0'0'1312'0'0,"0"0"-459"0"0,0 0 151 0 0,0 0 400 0 0,0 0 331 0 0,0 0 92 0 0,0 0-198 0 0,0 0-277 0 0,0 0-277 0 0,0 0-255 0 0,-5 33-197 0 0,-19 105-158 0 0,11-23 243 0 0,11 36-281 0 0,2-86-4380 0 0,0-37-57 0 0,0-23-6230 0 0</inkml:trace>
  <inkml:trace contextRef="#ctx0" brushRef="#br0" timeOffset="786.217">667 813 3265 0 0,'0'0'2747'0'0,"0"0"-460"0"0,0 0-329 0 0,0 0-112 0 0,0 0-118 0 0,0 0-172 0 0,0 0-214 0 0,33 8-175 0 0,105 26-160 0 0,-46-26 574 0 0,-77-8-1369 0 0,1 0 0 0 0,-1-2 0 0 0,0 0-1 0 0,1 0 1 0 0,-1-2 0 0 0,0 0-1 0 0,0 0 1 0 0,-1-1 0 0 0,0-1 0 0 0,1-1-1 0 0,-2 0 1 0 0,1-1 0 0 0,-1 0-1 0 0,0-1 1 0 0,-1 0 0 0 0,5-6-212 0 0,-10 7 47 0 0,-1 0 1 0 0,-1-1 0 0 0,0 0-1 0 0,0 1 1 0 0,-1-2 0 0 0,0 1-1 0 0,0 0 1 0 0,-1-1 0 0 0,0 0-1 0 0,-1 1 1 0 0,0-1-1 0 0,0 0 1 0 0,-1 0 0 0 0,-1-1-1 0 0,0 1 1 0 0,0 0 0 0 0,-1 0-1 0 0,-1-5-47 0 0,1 8-29 0 0,0 0 1 0 0,-1 0-1 0 0,0 0 0 0 0,0 0 0 0 0,0 1 0 0 0,-1-1 0 0 0,0 1 1 0 0,-1-1-1 0 0,1 1 0 0 0,-1 0 0 0 0,-1 0 0 0 0,1 1 0 0 0,-1-1 1 0 0,0 1-1 0 0,0 0 0 0 0,0 0 0 0 0,-1 0 0 0 0,1 1 0 0 0,-1 0 1 0 0,0 0-1 0 0,-1 1 0 0 0,1-1 0 0 0,-1 1 0 0 0,1 1 0 0 0,-1-1 1 0 0,0 1-1 0 0,0 0 0 0 0,0 1 0 0 0,-6-1 29 0 0,5 0-26 0 0,0 1 0 0 0,-1 0 1 0 0,1 0-1 0 0,-1 1 0 0 0,1 0 0 0 0,0 0 0 0 0,-1 1 1 0 0,1 0-1 0 0,0 1 0 0 0,-1 0 0 0 0,1 0 0 0 0,0 1 0 0 0,0 0 1 0 0,1 0-1 0 0,-1 1 0 0 0,1 0 0 0 0,-1 0 0 0 0,1 0 1 0 0,0 1-1 0 0,1 1 0 0 0,-1-1 0 0 0,1 1 0 0 0,0 0 0 0 0,1 0 1 0 0,-3 4 25 0 0,-2 11 46 0 0,1 1 1 0 0,1 1-1 0 0,1 0 1 0 0,1 0-1 0 0,1 0 0 0 0,1 0 1 0 0,2 1-1 0 0,0-1 1 0 0,1 1-1 0 0,1 0 1 0 0,1-1-1 0 0,3 12-46 0 0,-3-4 127 0 0,1 12 28 0 0,0-10-67 0 0,0-1 0 0 0,-3 1 1 0 0,0-1-1 0 0,-2 0 1 0 0,-2 0-1 0 0,0 0 0 0 0,-11 30-88 0 0,2-25 15 0 0,-2-1 0 0 0,-1 0-1 0 0,-2-2 1 0 0,-1 0 0 0 0,-2-1-1 0 0,-25 30-14 0 0,47-63 0 0 0,-7 11-1728 0 0,17-10-6598 0 0,-5-1-2452 0 0</inkml:trace>
  <inkml:trace contextRef="#ctx0" brushRef="#br0" timeOffset="1432.421">1189 967 8194 0 0,'0'0'2047'0'0,"0"0"-335"0"0,0 0-123 0 0,0 0-64 0 0,0 0-190 0 0,0 0-328 0 0,0 0-379 0 0,0 0-310 0 0,0 0-160 0 0,0 0-35 0 0,0 0 2 0 0,0 0 17 0 0,0 0-18 0 0,-4 16-16 0 0,-13 52-27 0 0,14 41 128 0 0,3-108-183 0 0,0 1-1 0 0,0-1 0 0 0,0 0 1 0 0,0 1-1 0 0,0-1 0 0 0,0 0 1 0 0,1 1-1 0 0,-1-1 0 0 0,0 0 1 0 0,1 0-1 0 0,0 1 0 0 0,-1-1 1 0 0,1 0-1 0 0,0 0 0 0 0,-1 0 1 0 0,1 0-1 0 0,0 0 0 0 0,0 0 1 0 0,0 0-1 0 0,0 0 0 0 0,0 0 1 0 0,0 0-1 0 0,0 0 0 0 0,0-1 1 0 0,0 1-1 0 0,0 0 0 0 0,1-1 1 0 0,-1 1-1 0 0,0-1 0 0 0,0 1 1 0 0,1-1-1 0 0,-1 0 0 0 0,0 1 1 0 0,1-1-1 0 0,-1 0 0 0 0,0 0 1 0 0,1 0-1 0 0,-1 0 0 0 0,0 0 1 0 0,1 0-1 0 0,-1-1 0 0 0,0 1 1 0 0,1 0-1 0 0,-1-1 0 0 0,0 1 1 0 0,0-1-26 0 0,56-29 1699 0 0,109-147 13 0 0,-165 178-1716 0 0,1-1 0 0 0,-1 1-1 0 0,1-1 1 0 0,-1 1 0 0 0,1 0 0 0 0,-1 0-1 0 0,0-1 1 0 0,1 1 0 0 0,-1 0-1 0 0,0 0 1 0 0,0 1 0 0 0,1-1-1 0 0,-1 0 1 0 0,0 0 0 0 0,0 0-1 0 0,0 1 1 0 0,0-1 0 0 0,-1 0-1 0 0,1 1 1 0 0,0-1 0 0 0,-1 1-1 0 0,1-1 1 0 0,0 1 0 0 0,-1 0-1 0 0,0-1 1 0 0,1 1 0 0 0,-1-1-1 0 0,0 1 1 0 0,0 0 0 0 0,0-1 0 0 0,0 1-1 0 0,0-1 1 0 0,0 1 0 0 0,-1 0-1 0 0,1-1 1 0 0,0 1 0 0 0,-1-1-1 0 0,1 1 1 0 0,-2 1 4 0 0,4 9 3 0 0,11 62 2 0 0,-3 0-1 0 0,-3 1 1 0 0,-4-1-1 0 0,-3 1 1 0 0,-3 7-5 0 0,3-76 12 0 0,1 0 1 0 0,-1 1-1 0 0,0-1 1 0 0,0 0-1 0 0,-1 1 1 0 0,0-1-1 0 0,0 0 1 0 0,0 0 0 0 0,-1 0-1 0 0,0 0 1 0 0,0 0-1 0 0,-1 0 1 0 0,0 0-1 0 0,0 0 1 0 0,0-1-1 0 0,0 0 1 0 0,-1 1-1 0 0,0-2 1 0 0,0 1-1 0 0,0 0 1 0 0,-1-1-1 0 0,0 1 1 0 0,0-1-1 0 0,0-1 1 0 0,0 1-1 0 0,0-1 1 0 0,-1 1 0 0 0,0-2-1 0 0,1 1 1 0 0,-1-1-1 0 0,0 0 1 0 0,0 0-1 0 0,-4 1-12 0 0,6-5 12 0 0,1 1 0 0 0,-1-1 0 0 0,0 0-1 0 0,1 0 1 0 0,-1 0 0 0 0,1 0 0 0 0,0-1 0 0 0,0 1-1 0 0,0-1 1 0 0,0 0 0 0 0,0 0 0 0 0,1 0-1 0 0,-1 0 1 0 0,1-1 0 0 0,0 1 0 0 0,0 0 0 0 0,0-1-1 0 0,0 0 1 0 0,0 1 0 0 0,1-1 0 0 0,0 0 0 0 0,0 0-1 0 0,0-1-11 0 0,0 2 1 0 0,-3-11-48 0 0,0 0-1 0 0,2 0 1 0 0,-1 0-1 0 0,2-1 1 0 0,0 1-1 0 0,1-1 1 0 0,0 1-1 0 0,1-1 1 0 0,1 1-1 0 0,1-4 48 0 0,35-75-1962 0 0,-14 59-6502 0 0,-17 26-2739 0 0</inkml:trace>
  <inkml:trace contextRef="#ctx0" brushRef="#br0" timeOffset="2188.516">1665 832 5289 0 0,'0'0'1190'0'0,"0"0"-314"0"0,0 0 185 0 0,0 0 426 0 0,0 0 345 0 0,0 0 96 0 0,0 0-209 0 0,0 0-301 0 0,0 0-265 0 0,0 0-195 0 0,0 0-97 0 0,0 0-46 0 0,0 0-23 0 0,36-5-45 0 0,115-20-52 0 0,-57-6 397 0 0,-76 24-897 0 0,-1-1 1 0 0,-1-1-1 0 0,0-1 0 0 0,0 0 0 0 0,-1-1 0 0 0,0-1 1 0 0,-1-1-1 0 0,0 1 0 0 0,-1-2 0 0 0,-1 0 1 0 0,0-1-1 0 0,-1 0 0 0 0,7-12-195 0 0,-14 19 6 0 0,-4 9 4 0 0,0-1 0 0 0,0 1 0 0 0,1-1 0 0 0,-1 0 0 0 0,0 1 0 0 0,1-1 0 0 0,-1 1 0 0 0,0-1 0 0 0,1 0 0 0 0,-1 0 0 0 0,0 1 0 0 0,1-1 0 0 0,-1 0 0 0 0,0 1 0 0 0,1-1 0 0 0,-1 0 0 0 0,1 0 0 0 0,-1 0 0 0 0,1 0 0 0 0,-1 1 0 0 0,0-1 0 0 0,1 0 0 0 0,-1 0 0 0 0,1 0 0 0 0,-1 0 1 0 0,1 0-1 0 0,-1 0 0 0 0,1 0 0 0 0,-1 0 0 0 0,1 0 0 0 0,-1 0 0 0 0,0-1 0 0 0,1 1 0 0 0,-1 0 0 0 0,1 0 0 0 0,-1 0 0 0 0,1 0 0 0 0,-1-1 0 0 0,0 1 0 0 0,1 0 0 0 0,-1 0 0 0 0,1-1 0 0 0,-1 1 0 0 0,0 0 0 0 0,1-1 0 0 0,-1 1 0 0 0,0 0 0 0 0,0-1 0 0 0,1 1-10 0 0,68 514 68 0 0,-57-410-107 0 0,-4-1 0 0 0,-5 1 0 0 0,-5 21 39 0 0,2-116 0 0 0,0 1 0 0 0,-1-1 0 0 0,0 0-1 0 0,0 0 1 0 0,-1 0 0 0 0,0 0 0 0 0,0 0 0 0 0,-1 0 0 0 0,-1-1-1 0 0,1 1 1 0 0,-1-1 0 0 0,-1 0 0 0 0,1 0 0 0 0,-1-1 0 0 0,-1 1-1 0 0,0-1 1 0 0,0 0 0 0 0,0 0 0 0 0,-1-1 0 0 0,0 0 0 0 0,0 0-1 0 0,0-1 1 0 0,-1 1 0 0 0,0-1 0 0 0,-4 1-11 0 0,0-1 0 0 0,-1 0-1 0 0,1-1 1 0 0,-1 0 0 0 0,0-1 0 0 0,0-1 0 0 0,0 0-1 0 0,0 0 1 0 0,0-1 0 0 0,-7-1 11 0 0,18 0 1 0 0,-1-1 0 0 0,1 1 0 0 0,0 0 0 0 0,0-1 0 0 0,0 0 0 0 0,-1 1 1 0 0,1-1-1 0 0,0 0 0 0 0,0 0 0 0 0,0 0 0 0 0,0 0 0 0 0,0-1 0 0 0,1 1 0 0 0,-1 0 0 0 0,0-1 0 0 0,0 1 0 0 0,1-1 0 0 0,-1 0 0 0 0,1 1 1 0 0,0-1-1 0 0,-1 0 0 0 0,1 0 0 0 0,0 0 0 0 0,0 0 0 0 0,0 0 0 0 0,0 0 0 0 0,1-1 0 0 0,-1 1 0 0 0,0 0 0 0 0,1 0 0 0 0,0 0 0 0 0,-1-1 1 0 0,1 1-1 0 0,0 0 0 0 0,0-1-1 0 0,14-82-22 0 0,8 48 17 0 0,2 1 1 0 0,2 1-1 0 0,1 1 0 0 0,2 1 1 0 0,1 2-1 0 0,4-2 5 0 0,3-4-48 0 0,125-114-1398 0 0,-150 131-478 0 0,-9 7-5482 0 0,-3 12-4092 0 0</inkml:trace>
  <inkml:trace contextRef="#ctx0" brushRef="#br0" timeOffset="2719.584">1862 362 5129 0 0,'0'0'2579'0'0,"0"0"-549"0"0,0 0-84 0 0,0 0-31 0 0,0 0-136 0 0,0 0-291 0 0,0 0-401 0 0,0 0-335 0 0,0 0-186 0 0,0 0-114 0 0,0 0-20 0 0,0 0 23 0 0,0 0-3 0 0,12-9 7 0 0,95-78 1237 0 0,-86 67-1455 0 0,-1-1 0 0 0,-1-1 0 0 0,0-1 1 0 0,-2 0-1 0 0,-1-1 0 0 0,13-27-241 0 0,17-30 689 0 0,-8 126-238 0 0,-21-16-275 0 0,-1 0 0 0 0,-1 1-1 0 0,-2 0 1 0 0,-1 1 0 0 0,8 32-176 0 0,-14 33-3355 0 0,-6-92-1272 0 0,2-4-7073 0 0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5:24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26 626 2553 0 0,'0'0'2249'0'0,"0"0"-916"0"0,0 0-132 0 0,0 0 382 0 0,0 0 330 0 0,0 0 26 0 0,0 0-314 0 0,0 0-504 0 0,0 0-411 0 0,0 0-203 0 0,0 0-52 0 0,0 0 1 0 0,0 0 7 0 0,26 4 2747 0 0,110-2 1230 0 0,0-1-3230 0 0,-53-8-1 0 0,-112 7-6800 0 0,11 0-2765 0 0,13 0-2729 0 0</inkml:trace>
  <inkml:trace contextRef="#ctx0" brushRef="#br0" timeOffset="527.99">0 887 10322 0 0,'0'0'2089'0'0,"0"0"-845"0"0,0 0-352 0 0,0 0 86 0 0,0 0 163 0 0,0 0 27 0 0,0 0-158 0 0,0 0-183 0 0,0 0-122 0 0,0 0-27 0 0,0 0 30 0 0,0 0-7 0 0,7 3-34 0 0,109 9 2613 0 0,-5-26-1908 0 0,-80 13-1059 0 0,-31 1-303 0 0,0-3-16 0 0,26-8-1282 0 0,-26 9 1629 0 0,0-3-7114 0 0,0 5 4499 0 0,0-1-9454 0 0</inkml:trace>
  <inkml:trace contextRef="#ctx0" brushRef="#br0" timeOffset="17184.947">963 681 0 0 0,'0'0'1319'0'0,"0"0"575"0"0,0 0 430 0 0,0 0 171 0 0,0 0-115 0 0,0 0-276 0 0,0 0-346 0 0,0 0-301 0 0,0 0-236 0 0,0 0-176 0 0,-2 0 2531 0 0,-29 59-1807 0 0,15-26-1552 0 0,1 1 0 0 0,1 0 0 0 0,2 1 0 0 0,1 1 0 0 0,-3 28-217 0 0,11 35 214 0 0,6-95-150 0 0,0 0-1 0 0,1-1 1 0 0,-1 1-1 0 0,1-1 1 0 0,0 0-1 0 0,-1 0 1 0 0,1-1-1 0 0,1 1 1 0 0,-1-1-1 0 0,0 1 1 0 0,1-1-1 0 0,-1-1 1 0 0,1 1-1 0 0,-1-1 1 0 0,1 0-1 0 0,0 0 1 0 0,0 0-1 0 0,0 0-63 0 0,69 7 440 0 0,-53-34-3368 0 0,-16 5-7161 0 0,-3 16-950 0 0</inkml:trace>
  <inkml:trace contextRef="#ctx0" brushRef="#br0" timeOffset="17734.936">615 438 6929 0 0,'0'0'1379'0'0,"0"0"-158"0"0,0 0 100 0 0,0 0 293 0 0,0 0 226 0 0,0 0-67 0 0,0 0-378 0 0,0 0-474 0 0,0 0-377 0 0,0 0-157 0 0,0 0 72 0 0,0 0 182 0 0,4 0 169 0 0,21-1 117 0 0,0-1 1 0 0,0-1-1 0 0,0-1 1 0 0,-1-2 0 0 0,1 0-1 0 0,10-5-927 0 0,-25 6 107 0 0,0 0 0 0 0,1 0 0 0 0,-2-1 0 0 0,1 0 0 0 0,-1-1 0 0 0,0 1 0 0 0,0-2 0 0 0,-1 0 0 0 0,0 0 0 0 0,0 0 0 0 0,-1-1 0 0 0,4-6-107 0 0,27-36 194 0 0,-37 51-197 0 0,-1 0 10 0 0,0 0 14 0 0,0 0-5 0 0,0 0-31 0 0,0 0-5 0 0,6 18-108 0 0,45 123 552 0 0,-29-90-337 0 0,-21-49-98 0 0,-1 0-16 0 0,0-1 0 0 0,1 1 0 0 0,-1 0 1 0 0,1 0-1 0 0,0-1 0 0 0,-1 1 0 0 0,1 0 1 0 0,0-1-1 0 0,0 1 0 0 0,0 0 0 0 0,0-1 1 0 0,0 0-1 0 0,0 1 0 0 0,1-1 0 0 0,-1 0 1 0 0,0 1-1 0 0,1-1 0 0 0,-1 0 0 0 0,1 0 1 0 0,-1 0-1 0 0,1 0 0 0 0,0 0 0 0 0,-1-1 1 0 0,2 2 26 0 0,18 5-2239 0 0,-9 0-4612 0 0,-7-3-4854 0 0</inkml:trace>
  <inkml:trace contextRef="#ctx0" brushRef="#br0" timeOffset="18405.458">1714 435 3313 0 0,'0'0'2906'0'0,"0"0"-853"0"0,0 0-168 0 0,0 0 83 0 0,0 0 1 0 0,0 0-156 0 0,0 0-222 0 0,0 0-222 0 0,0 0-254 0 0,0 0-167 0 0,0 0-152 0 0,0 0-121 0 0,0 0-44 0 0,-6-1-41 0 0,-19-1-83 0 0,-16 23 792 0 0,26-7-1115 0 0,0 1 0 0 0,0 0 0 0 0,2 1 0 0 0,0 1 0 0 0,0 0 0 0 0,2 0 0 0 0,0 1 0 0 0,1 1-1 0 0,1 0 1 0 0,1 0 0 0 0,1 1 0 0 0,0 0 0 0 0,1 1-184 0 0,-6 12 167 0 0,-2 4-60 0 0,2 1 0 0 0,1 0 0 0 0,2 1 0 0 0,2-1 0 0 0,1 2 0 0 0,3-1 0 0 0,0 23-107 0 0,3-52 49 0 0,0 1-1 0 0,1 0 1 0 0,0 0 0 0 0,1 0-1 0 0,0-1 1 0 0,0 1-1 0 0,2-1 1 0 0,-1 1-1 0 0,1-1 1 0 0,0 0-1 0 0,1-1 1 0 0,0 1-1 0 0,1-1 1 0 0,0 0-1 0 0,1 0 1 0 0,2 2-49 0 0,23 15 290 0 0,-31-26-308 0 0,18-21-5478 0 0,-12 15-1347 0 0,-4 0-5201 0 0</inkml:trace>
  <inkml:trace contextRef="#ctx0" brushRef="#br0" timeOffset="18722.991">1725 917 10418 0 0,'0'0'3710'0'0,"0"0"-1520"0"0,0 0-644 0 0,0 0-91 0 0,0 0-36 0 0,0 0-86 0 0,0 0-214 0 0,0 0-292 0 0,0 0-228 0 0,0 0-164 0 0,0 0-83 0 0,0 0-55 0 0,14 8 834 0 0,128 0 2315 0 0,-83-9-5238 0 0,-12 1-7229 0 0,-48 0-3337 0 0</inkml:trace>
  <inkml:trace contextRef="#ctx0" brushRef="#br0" timeOffset="19469.209">2550 722 2160 0 0,'0'0'1941'0'0,"0"0"25"0"0,0 0-81 0 0,0 0-46 0 0,0 0-133 0 0,0 0-259 0 0,0 0-132 0 0,0 0-147 0 0,0 0-67 0 0,0 0-37 0 0,0 0-55 0 0,0 0-30 0 0,0 0-53 0 0,-4 0-95 0 0,-49-7 4102 0 0,-28 13-3641 0 0,-51 65-1029 0 0,130-69-261 0 0,0 1 1 0 0,0-1 0 0 0,1 1 0 0 0,-1 0-1 0 0,1-1 1 0 0,0 1 0 0 0,-1 0 0 0 0,1 0 0 0 0,0 0-1 0 0,1 0 1 0 0,-1 0 0 0 0,1 0 0 0 0,-1 1-1 0 0,1-1 1 0 0,0 0 0 0 0,0 0 0 0 0,0 0-1 0 0,0 0 1 0 0,1 0 0 0 0,-1 0 0 0 0,1 0-1 0 0,0 0 1 0 0,0 0 0 0 0,0 0 0 0 0,0 0 0 0 0,1 0-1 0 0,-1 0 1 0 0,1 0 0 0 0,0-1 0 0 0,-1 1-1 0 0,1-1 1 0 0,0 1 0 0 0,1-1 0 0 0,-1 0-1 0 0,0 0 1 0 0,1 0 0 0 0,-1 0 0 0 0,1 0 0 0 0,-1-1-1 0 0,3 2-2 0 0,129 55 375 0 0,-132-57-359 0 0,-1 0-1 0 0,1 1 1 0 0,-1-1 0 0 0,0 0-1 0 0,0 1 1 0 0,1-1 0 0 0,-1 1-1 0 0,0-1 1 0 0,0 1 0 0 0,0-1-1 0 0,-1 1 1 0 0,1 0 0 0 0,0-1-1 0 0,-1 1 1 0 0,1 0 0 0 0,-1 0-1 0 0,1 0 1 0 0,-1-1 0 0 0,0 1-1 0 0,0 0 1 0 0,0 0 0 0 0,0 0-1 0 0,0 0 1 0 0,0 0 0 0 0,0-1 0 0 0,-1 1-1 0 0,1 0 1 0 0,0 0 0 0 0,-1 0-1 0 0,0-1 1 0 0,1 1 0 0 0,-1 0-1 0 0,0-1 1 0 0,0 1 0 0 0,0 0-1 0 0,0-1 1 0 0,-1 1-16 0 0,-51 46 506 0 0,-93 25-228 0 0,34-51-183 0 0,112-22-144 0 0,0 0-38 0 0,30-54-6803 0 0,-19 43 1897 0 0,-4 3-6836 0 0</inkml:trace>
  <inkml:trace contextRef="#ctx0" brushRef="#br0" timeOffset="19721.874">2732 858 18284 0 0,'0'0'615'0'0,"0"0"-107"0"0,0 0 257 0 0,0 0 336 0 0,0 0 131 0 0,0 0-81 0 0,0 0-282 0 0,0 0-314 0 0,0 0-223 0 0,0 0-121 0 0,0 0-86 0 0,0 0-51 0 0,0 0-17 0 0,-1 31-28 0 0,-3 96-19 0 0,-5-71-941 0 0,8-55 552 0 0,0 1-1894 0 0,-1-2-6550 0 0,0 0-3393 0 0</inkml:trace>
  <inkml:trace contextRef="#ctx0" brushRef="#br0" timeOffset="19870.091">2734 449 21213 0 0,'0'0'1348'0'0,"0"0"-268"0"0,0 0-180 0 0,0 0-78 0 0,0 0-125 0 0,0 0-231 0 0,0 0-274 0 0,0 0-234 0 0,0 0-143 0 0,0 0-24 0 0,0 0 50 0 0,0 0 26 0 0,0 8-46 0 0,7 77-1934 0 0,-1-60-723 0 0,-3-7-3189 0 0,-1-3-5851 0 0</inkml:trace>
  <inkml:trace contextRef="#ctx0" brushRef="#br0" timeOffset="20365.939">2841 1060 6721 0 0,'0'0'2493'0'0,"0"0"-1097"0"0,0 0-179 0 0,0 0 299 0 0,0 0 214 0 0,0 0 9 0 0,0 0-234 0 0,0 0-251 0 0,0 0-133 0 0,0 0-87 0 0,0 0-79 0 0,0 0-180 0 0,0 0-170 0 0,13-11-109 0 0,42-35-76 0 0,29-47 1197 0 0,-18 0-955 0 0,-65 93-677 0 0,-1 0 0 0 0,0-1 0 0 0,1 1 0 0 0,-1 0 0 0 0,1-1 0 0 0,-1 1 0 0 0,0 0 0 0 0,1-1 0 0 0,-1 1 0 0 0,1 0 0 0 0,-1 0 0 0 0,1-1 0 0 0,-1 1 0 0 0,1 0 0 0 0,-1 0 0 0 0,1 0-1 0 0,-1 0 1 0 0,1-1 0 0 0,-1 1 0 0 0,1 0 0 0 0,-1 0 0 0 0,1 0 0 0 0,-1 0 0 0 0,1 0 0 0 0,-1 1 0 0 0,1-1 0 0 0,-1 0 0 0 0,1 0 0 0 0,-1 0 0 0 0,1 0 0 0 0,-1 1 0 0 0,1-1 0 0 0,-1 0-1 0 0,1 0 1 0 0,-1 1 0 0 0,1-1 0 0 0,-1 0 0 0 0,0 1 0 0 0,1-1 0 0 0,-1 0 0 0 0,0 1 0 0 0,1-1 0 0 0,-1 1 0 0 0,0-1 0 0 0,1 0 0 0 0,-1 1 0 0 0,0-1 0 0 0,0 1 0 0 0,0-1-1 0 0,1 1 1 0 0,-1-1 0 0 0,0 1 0 0 0,0-1 0 0 0,0 1 0 0 0,0-1 0 0 0,0 1 0 0 0,0-1 0 0 0,0 1 0 0 0,0-1 0 0 0,0 1 0 0 0,0-1 0 0 0,0 1 15 0 0,11 43 57 0 0,-10-38-91 0 0,-1-2 68 0 0,1 0 0 0 0,0 0 0 0 0,0 0 0 0 0,0-1 0 0 0,1 1-1 0 0,-1 0 1 0 0,1-1 0 0 0,0 1 0 0 0,0-1 0 0 0,0 1 0 0 0,1-1 0 0 0,-1 0 0 0 0,1 0 0 0 0,-1 0 0 0 0,1 0 0 0 0,0-1 0 0 0,0 1 0 0 0,0-1 0 0 0,1 0 0 0 0,-1 0 0 0 0,1 0 0 0 0,-1 0 0 0 0,1 0 0 0 0,-1-1 0 0 0,1 1 0 0 0,0-1 0 0 0,0 0 0 0 0,0 0 0 0 0,0-1 0 0 0,0 1 0 0 0,0-1 0 0 0,0 0 0 0 0,0 0 0 0 0,0 0 0 0 0,0-1 0 0 0,-1 1 0 0 0,1-1 0 0 0,0 0 0 0 0,0 0 0 0 0,0 0 0 0 0,0-1 0 0 0,-1 1 0 0 0,1-1 0 0 0,-1 0 0 0 0,1 0 0 0 0,2-2-34 0 0,1-1 120 0 0,0-1 0 0 0,0 1 0 0 0,0-1 0 0 0,-1-1 0 0 0,0 1 0 0 0,0-1 0 0 0,-1 0 1 0 0,0-1-1 0 0,0 1 0 0 0,-1-1 0 0 0,1 0 0 0 0,-2 0 0 0 0,1 0 0 0 0,-1-1 0 0 0,1-4-120 0 0,23-98-130 0 0,-45 108-5178 0 0,13 3-345 0 0,-2 0-6821 0 0</inkml:trace>
  <inkml:trace contextRef="#ctx0" brushRef="#br0" timeOffset="21418.935">3743 641 6369 0 0,'0'0'2965'0'0,"0"0"-1058"0"0,0 0-435 0 0,0 0 19 0 0,0 0 43 0 0,0 0-66 0 0,0 0-219 0 0,0 0-320 0 0,0 0-229 0 0,0 0-150 0 0,0 0-106 0 0,0 0-49 0 0,-20 14-31 0 0,-62 45-42 0 0,33 1 448 0 0,42-44-644 0 0,2 0 0 0 0,-1 0 0 0 0,2 0 0 0 0,0 1 0 0 0,1 0 0 0 0,1 0 0 0 0,0 0 0 0 0,1 0 0 0 0,1 0 0 0 0,1 0 0 0 0,0 0 0 0 0,2 3-126 0 0,-3-14 46 0 0,1 0 0 0 0,0 0-1 0 0,1-1 1 0 0,-1 1-1 0 0,1 0 1 0 0,0-1 0 0 0,1 1-1 0 0,-1-1 1 0 0,1 0 0 0 0,0 0-1 0 0,0 0 1 0 0,0 0 0 0 0,1-1-1 0 0,0 1 1 0 0,0-1 0 0 0,0 0-1 0 0,1 0 1 0 0,-1 0 0 0 0,1 0-1 0 0,0-1 1 0 0,0 0-1 0 0,0 0 1 0 0,0 0 0 0 0,0-1-1 0 0,1 0 1 0 0,-1 0 0 0 0,1 0-1 0 0,2 0-45 0 0,5 1 155 0 0,0 0-1 0 0,-1-1 0 0 0,1-1 0 0 0,0 0 0 0 0,0 0 1 0 0,0-1-1 0 0,0-1 0 0 0,0 0 0 0 0,0-1 0 0 0,0-1 1 0 0,0 0-1 0 0,5-2-154 0 0,-6 2 78 0 0,0 0 1 0 0,0 0 0 0 0,-1-1-1 0 0,1-1 1 0 0,-1 0-1 0 0,0-1 1 0 0,0 0 0 0 0,-1 0-1 0 0,0-1 1 0 0,0-1-1 0 0,0 1 1 0 0,-1-2 0 0 0,0 1-1 0 0,-1-1 1 0 0,0-1-1 0 0,0 1 1 0 0,-1-1-1 0 0,0-1 1 0 0,-1 1 0 0 0,0-1-1 0 0,-1 0 1 0 0,0-1-1 0 0,-1 1 1 0 0,0-1 0 0 0,-1 0-1 0 0,0 0 1 0 0,1-11-79 0 0,-3 16-26 0 0,-1 0 0 0 0,0 0 0 0 0,0 0 0 0 0,-1 0 0 0 0,0 0-1 0 0,0 0 1 0 0,0 0 0 0 0,-1 0 0 0 0,0 1 0 0 0,0-1 0 0 0,-1 0 0 0 0,0 1 0 0 0,0 0 0 0 0,-1 0 0 0 0,1 0 0 0 0,-1 0 0 0 0,-1 0 0 0 0,1 1 0 0 0,-1 0 0 0 0,0 0 0 0 0,0 0 0 0 0,0 0 0 0 0,-1 1 0 0 0,1 0 0 0 0,-3-1 26 0 0,0 0-243 0 0,-1 1-1 0 0,0 0 1 0 0,0 0 0 0 0,0 1-1 0 0,0 0 1 0 0,-1 1-1 0 0,1 0 1 0 0,-1 0 0 0 0,1 1-1 0 0,-1 0 1 0 0,1 1 0 0 0,-1 0-1 0 0,0 1 1 0 0,1 0 0 0 0,-1 0-1 0 0,1 1 1 0 0,-4 1 243 0 0,-43 14-4881 0 0,3 6-4590 0 0,33-12-1081 0 0</inkml:trace>
  <inkml:trace contextRef="#ctx0" brushRef="#br0" timeOffset="21888.02">3514 917 9370 0 0,'0'0'2337'0'0,"0"0"-288"0"0,0 0-72 0 0,0 0-52 0 0,0 0-159 0 0,0 0-287 0 0,0 0-308 0 0,0 0-263 0 0,0 0-220 0 0,0 0-137 0 0,0 0-71 0 0,0 0-77 0 0,0 0-43 0 0,19-6-36 0 0,121-40 507 0 0,-2 32-254 0 0,-133 15-563 0 0,-1 0 0 0 0,1 0 0 0 0,0 1 0 0 0,-1 0 0 0 0,1 0 0 0 0,-1 0 0 0 0,1 1 0 0 0,-1 0 0 0 0,0-1 0 0 0,0 1 0 0 0,-1 1 0 0 0,1-1 0 0 0,0 0 0 0 0,-1 1 0 0 0,0 0 0 0 0,1 2-14 0 0,18 15 254 0 0,30 15 783 0 0,35-36 991 0 0,-52-4-1939 0 0,-34 4-110 0 0,-1 0 15 0 0,0 0-31 0 0,0 0 41 0 0,0 0 8 0 0,0 0-43 0 0,0 0-17 0 0,0 0-12 0 0,0 0-37 0 0,0 0-61 0 0,-8-5-2265 0 0,3 2-5278 0 0,3 0-2735 0 0</inkml:trace>
  <inkml:trace contextRef="#ctx0" brushRef="#br0" timeOffset="22503.965">4146 361 8522 0 0,'0'0'2711'0'0,"0"0"-221"0"0,0 0-188 0 0,0 0-263 0 0,0 0-371 0 0,0 0-352 0 0,0 0-341 0 0,0 0-264 0 0,0 0-155 0 0,0 0-114 0 0,0 0-101 0 0,0 0-46 0 0,0 0 73 0 0,3 5 72 0 0,143 190 3055 0 0,-136-178-3430 0 0,-1 1 0 0 0,0 0-1 0 0,-2 1 1 0 0,0 0-1 0 0,-1 0 1 0 0,-1 0-1 0 0,0 1 1 0 0,-2-1 0 0 0,0 1-1 0 0,-2 0 1 0 0,0 0-1 0 0,-1 2-64 0 0,0-6 19 0 0,-1 0 0 0 0,-1 1 0 0 0,0-1-1 0 0,-1 0 1 0 0,-1 0 0 0 0,0-1 0 0 0,-1 1 0 0 0,-1-1-1 0 0,0 0 1 0 0,-2 0 0 0 0,1-1 0 0 0,-9 12-19 0 0,-3 0 19 0 0,-1 0 1 0 0,-1-1-1 0 0,-1-1 1 0 0,-1-1-1 0 0,-1-1 1 0 0,-23 15-20 0 0,-7 5 64 0 0,51-59-3364 0 0,2 1-5404 0 0,1 15-15 0 0</inkml:trace>
  <inkml:trace contextRef="#ctx0" brushRef="#br0" timeOffset="47389.875">4812 622 0 0 0,'0'0'207'0'0,"0"0"496"0"0,0 0 71 0 0,0 0-55 0 0,0 0 8 0 0,0 0 64 0 0,0 0 141 0 0,6 0 198 0 0,17-3 175 0 0,-17 3 121 0 0,-6 0 6 0 0,0 0-96 0 0,0 0-165 0 0,0 0-136 0 0,-3-1 6165 0 0,-5 2-3661 0 0,-41 17-3169 0 0,38-11-327 0 0,1 0-1 0 0,0 0 0 0 0,0 1 0 0 0,0 0 0 0 0,1 1 1 0 0,1 0-1 0 0,-1 0 0 0 0,2 1 0 0 0,-1 0 0 0 0,1 1 1 0 0,1-1-1 0 0,0 1 0 0 0,0 1 0 0 0,-1 5-42 0 0,0-4 26 0 0,1 0 0 0 0,0 0-1 0 0,1 1 1 0 0,1 0 0 0 0,0 0 0 0 0,1 0 0 0 0,1 0-1 0 0,0 1 1 0 0,0-1 0 0 0,2 1 0 0 0,0-1 0 0 0,2 12-27 0 0,0-17 26 0 0,1 0-1 0 0,1-1 0 0 0,0 1 0 0 0,0-1 0 0 0,0 0 0 0 0,1 0 0 0 0,0-1 0 0 0,1 0 0 0 0,0 1 0 0 0,0-2 0 0 0,0 1 0 0 0,1-1 0 0 0,0 0 0 0 0,0 0 0 0 0,1-1 0 0 0,0 0 0 0 0,-1 0 1 0 0,2-1-1 0 0,-1 0 0 0 0,0 0 0 0 0,1-1 0 0 0,0 0 0 0 0,0-1 0 0 0,0 0 0 0 0,5 1-24 0 0,0-1 87 0 0,1 1-1 0 0,0-2 1 0 0,-1 0 0 0 0,1-1-1 0 0,0-1 1 0 0,-1 0 0 0 0,1 0-1 0 0,0-2 1 0 0,-1 0 0 0 0,0-1-1 0 0,0 0 1 0 0,0-1 0 0 0,0 0 0 0 0,-1-1-1 0 0,1-1 1 0 0,-2 0 0 0 0,1-1-1 0 0,-1 0 1 0 0,0-1 0 0 0,3-4-87 0 0,1-1 93 0 0,-1-2-1 0 0,-1 0 1 0 0,0-1 0 0 0,-1-1 0 0 0,-1 1 0 0 0,0-2 0 0 0,-2 0-1 0 0,1-3-92 0 0,-2 2 22 0 0,-2 1-1 0 0,-1-1 0 0 0,0 1 0 0 0,-1-2 1 0 0,-1 1-1 0 0,-1 0 0 0 0,-1-1 0 0 0,-1 0 0 0 0,-1 1 1 0 0,-2-18-22 0 0,2 34-27 0 0,-1 0 0 0 0,0-1 1 0 0,0 1-1 0 0,0 0 0 0 0,0 0 1 0 0,-1-1-1 0 0,0 1 0 0 0,0 0 1 0 0,0 1-1 0 0,0-1 0 0 0,-1 0 1 0 0,1 1-1 0 0,-1-1 0 0 0,0 1 1 0 0,0 0-1 0 0,0 0 0 0 0,0 0 1 0 0,-1 0-1 0 0,1 0 0 0 0,-1 1 1 0 0,0-1-1 0 0,0 1 0 0 0,0 0 1 0 0,0 1-1 0 0,0-1 0 0 0,0 1 1 0 0,0-1-1 0 0,-1 1 0 0 0,1 0 1 0 0,0 1-1 0 0,-1-1 0 0 0,1 1 1 0 0,-1 0-1 0 0,0 0 27 0 0,-12 0-161 0 0,1 0 1 0 0,-1 1-1 0 0,1 1 1 0 0,0 0-1 0 0,-1 2 1 0 0,1 0-1 0 0,0 0 0 0 0,-9 5 161 0 0,-95 50-3269 0 0,83-35-612 0 0,2 1-3861 0 0,15-12-4066 0 0</inkml:trace>
  <inkml:trace contextRef="#ctx0" brushRef="#br0" timeOffset="47925.062">4637 954 3921 0 0,'0'0'3107'0'0,"0"0"-530"0"0,0 0-243 0 0,0 0-67 0 0,0 0-195 0 0,0 0-263 0 0,0 0-272 0 0,0 0-263 0 0,0 0-246 0 0,0 0-188 0 0,0 0-137 0 0,0 0-102 0 0,0 0-80 0 0,-3-1 1024 0 0,88-69 22 0 0,-36 42-1209 0 0,88-35 140 0 0,-64 52-430 0 0,-70 12-51 0 0,1 0 0 0 0,-1 0-1 0 0,0 1 1 0 0,0-1 0 0 0,1 1-1 0 0,-1 0 1 0 0,0 0 0 0 0,-1 0-1 0 0,1 1 1 0 0,0-1 0 0 0,-1 1-1 0 0,1-1 1 0 0,-1 1 0 0 0,0 0-1 0 0,0 0 1 0 0,0 0-1 0 0,0 0 1 0 0,0 0 0 0 0,-1 0-1 0 0,1 1 1 0 0,-1-1 0 0 0,0 0-1 0 0,0 1 1 0 0,0 0-17 0 0,26 43 179 0 0,-23-43-154 0 0,0-1 0 0 0,-1 0 0 0 0,1 0 0 0 0,1 0 0 0 0,-1-1 0 0 0,0 1 0 0 0,1-1 0 0 0,-1 0 0 0 0,1 0-1 0 0,0-1 1 0 0,-1 1 0 0 0,1-1 0 0 0,0 0 0 0 0,0-1 0 0 0,0 1 0 0 0,1-1-25 0 0,25 4-970 0 0,-31-34-5451 0 0,0 21 1004 0 0,0 4-6299 0 0</inkml:trace>
  <inkml:trace contextRef="#ctx0" brushRef="#br0" timeOffset="48479.788">5050 214 9930 0 0,'0'0'2035'0'0,"0"0"-209"0"0,0 0-47 0 0,0 0-49 0 0,0 0-133 0 0,0 0-306 0 0,0 0-318 0 0,0 0-236 0 0,0 0-173 0 0,0 0-37 0 0,0 0-28 0 0,0 0 1 0 0,0 0-13 0 0,-4 2-63 0 0,-80 65 1436 0 0,145-128-609 0 0,-128 74 567 0 0,61-15-1654 0 0,12-5-2527 0 0,0 3-5186 0 0,-3 3-4961 0 0</inkml:trace>
  <inkml:trace contextRef="#ctx0" brushRef="#br0" timeOffset="64617.742">781 19 3833 0 0,'0'0'2194'0'0,"0"0"-677"0"0,0 0-47 0 0,0 0 192 0 0,0 0 117 0 0,0 0-98 0 0,0 0-238 0 0,0 0-268 0 0,0 0-211 0 0,0 0-166 0 0,0 0-105 0 0,-23-4-75 0 0,-69-8-82 0 0,39 9 2963 0 0,27 63-2784 0 0,13 4-496 0 0,3 0 0 0 0,2 0 1 0 0,3 1-1 0 0,4 0 0 0 0,1 0 0 0 0,4-1 0 0 0,5 19-219 0 0,3 297 300 0 0,-13-271-251 0 0,-2 129 507 0 0,-17-175-78 0 0,16-37 973 0 0,28-26-1203 0 0,107-18 449 0 0,-85 18-1123 0 0,-47 10-5978 0 0,0-5-6094 0 0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17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302 280 2569 0 0,'0'0'1624'0'0,"0"0"59"0"0,0 0 144 0 0,0 0 161 0 0,0 0 69 0 0,0 0-153 0 0,0 0-267 0 0,0 0-282 0 0,0 0-207 0 0,0 0-155 0 0,0 0-82 0 0,0 0-75 0 0,-5-1-85 0 0,2 0-516 0 0,-1 0-1 0 0,0 0 1 0 0,0 1-1 0 0,1-1 1 0 0,-1 1 0 0 0,0 0-1 0 0,0 0 1 0 0,1 0-1 0 0,-1 1 1 0 0,0-1-1 0 0,0 1 1 0 0,1 0 0 0 0,-1 0-1 0 0,1 0 1 0 0,-1 1-1 0 0,1-1 1 0 0,-1 1-1 0 0,-2 1-234 0 0,-9 11 175 0 0,0 0-1 0 0,1 1 0 0 0,0 0 0 0 0,1 1 1 0 0,1 0-1 0 0,1 1 0 0 0,0 1 0 0 0,1 0 0 0 0,1 0 1 0 0,1 1-1 0 0,1 0 0 0 0,0 0 0 0 0,-1 8-174 0 0,-4 5 157 0 0,0 2-26 0 0,0 2 0 0 0,3 0-1 0 0,1 0 1 0 0,1 0 0 0 0,2 1-1 0 0,2 0 1 0 0,1 0 0 0 0,2 0 0 0 0,3 22-131 0 0,-2-46 65 0 0,0-1 1 0 0,1 0 0 0 0,1-1-1 0 0,-1 1 1 0 0,2 0 0 0 0,0-1 0 0 0,0 0-1 0 0,1 1 1 0 0,0-2 0 0 0,1 1 0 0 0,0-1-1 0 0,1 0 1 0 0,0 0 0 0 0,1 0-1 0 0,0-1 1 0 0,0-1 0 0 0,1 1 0 0 0,0-1-1 0 0,0-1 1 0 0,1 0 0 0 0,6 4-66 0 0,49 6 671 0 0,-76-17-1816 0 0,2-5-304 0 0,2 0-1202 0 0,3 1-3439 0 0,2 0-6512 0 0</inkml:trace>
  <inkml:trace contextRef="#ctx0" brushRef="#br0" timeOffset="540.055">597 593 8122 0 0,'0'0'2144'0'0,"0"0"-171"0"0,0 0-86 0 0,0 0-22 0 0,0 0-123 0 0,0 0-258 0 0,0 0-301 0 0,0 0-289 0 0,0 0-186 0 0,0 0-92 0 0,0 0-101 0 0,0 0-92 0 0,-23 14-69 0 0,-68 43-69 0 0,54-18 80 0 0,35-30-282 0 0,-5 9 66 0 0,2 1 1 0 0,0-1 0 0 0,2 1-1 0 0,0 1 1 0 0,1-1 0 0 0,0 0-1 0 0,2 0 1 0 0,1 16-150 0 0,0-29 7 0 0,0 0-1 0 0,0 0 1 0 0,0 1-1 0 0,1-1 1 0 0,0 0-1 0 0,0-1 1 0 0,1 1-1 0 0,-1 0 0 0 0,1-1 1 0 0,1 1-1 0 0,-1-1 1 0 0,1 0-1 0 0,-1 0 1 0 0,2 0-1 0 0,-1 0 1 0 0,0-1-1 0 0,1 0 1 0 0,0 0-1 0 0,0 0 1 0 0,0 0-1 0 0,2 0-6 0 0,-3-3-78 0 0,1 0 0 0 0,0-1 0 0 0,-1 1-1 0 0,1-1 1 0 0,0 0 0 0 0,-1 0 0 0 0,1 0 0 0 0,0-1-1 0 0,-1 0 1 0 0,1 0 0 0 0,-1 0 0 0 0,1 0-1 0 0,-1-1 1 0 0,0 0 0 0 0,1 0 0 0 0,-1 0 0 0 0,4-2 78 0 0,52-45-5445 0 0,-38 30-1640 0 0,-11 10-3944 0 0</inkml:trace>
  <inkml:trace contextRef="#ctx0" brushRef="#br0" timeOffset="819.153">772 766 6089 0 0,'0'0'2427'0'0,"0"0"-393"0"0,0 0-183 0 0,0 0-77 0 0,0 0-116 0 0,0 0-186 0 0,0 0-298 0 0,0 0-237 0 0,0 0-170 0 0,0 0-130 0 0,-14 32-100 0 0,-39 98-83 0 0,52-129-437 0 0,0-1-1 0 0,0 1 0 0 0,0 0 1 0 0,0 0-1 0 0,0 0 0 0 0,0 0 1 0 0,0 0-1 0 0,0 0 0 0 0,1 0 1 0 0,-1 0-1 0 0,0 1 0 0 0,1-1 1 0 0,-1 0-1 0 0,1 0 1 0 0,-1 1-1 0 0,1-1 0 0 0,0 0 1 0 0,-1 1-1 0 0,1-1 0 0 0,0 0 1 0 0,0 1-1 0 0,0-1 0 0 0,0 0 1 0 0,0 1-1 0 0,0-1 0 0 0,1 0 1 0 0,-1 0-1 0 0,0 1 0 0 0,1-1 1 0 0,-1 0-1 0 0,1 1 0 0 0,-1-1 1 0 0,1 0-1 0 0,-1 0 0 0 0,1 0 1 0 0,0 0-1 0 0,0 0 0 0 0,0 1 1 0 0,-1-2-1 0 0,1 1 0 0 0,0 0 1 0 0,1 0-17 0 0,2 2 135 0 0,4 2-2 0 0,-1-1 1 0 0,1 1-1 0 0,0-2 1 0 0,0 1-1 0 0,0-1 0 0 0,1 0 1 0 0,-1-1-1 0 0,1 0 1 0 0,0 0-1 0 0,-1-1 0 0 0,1 0 1 0 0,0 0-1 0 0,0-1 1 0 0,-1-1-1 0 0,1 1 1 0 0,0-1-1 0 0,0-1 0 0 0,-1 1 1 0 0,1-2-1 0 0,-1 1 1 0 0,1-1-1 0 0,-1 0 0 0 0,0-1 1 0 0,4-2-134 0 0,-3 2 77 0 0,0-1 0 0 0,0 0 1 0 0,-1 0-1 0 0,1-1 0 0 0,-1 0 0 0 0,-1 0 0 0 0,1-1 1 0 0,-1 0-1 0 0,0 0 0 0 0,-1 0 0 0 0,0-1 1 0 0,0 0-1 0 0,-1-1 0 0 0,0 1 0 0 0,0-1 1 0 0,-1 0-1 0 0,0 0 0 0 0,0-1 0 0 0,-1 1 1 0 0,0-1-1 0 0,-1 1 0 0 0,0-1 0 0 0,0-7-77 0 0,-2 12-11 0 0,0 0 0 0 0,0 0 0 0 0,0-1 0 0 0,0 1 0 0 0,-1 0-1 0 0,0 0 1 0 0,0 0 0 0 0,-1 0 0 0 0,1 0 0 0 0,-1 0 0 0 0,0 0 0 0 0,0 1 0 0 0,-1-1-1 0 0,1 1 1 0 0,-1-1 0 0 0,0 1 0 0 0,0 0 0 0 0,-1 0 0 0 0,1 0 0 0 0,-1 1 0 0 0,0-1-1 0 0,0 1 1 0 0,0 0 0 0 0,0 0 0 0 0,-1 0 0 0 0,1 0 0 0 0,-1 1 0 0 0,1 0 0 0 0,-5-1 11 0 0,-89-4-1756 0 0,36 23-5841 0 0,46-8-4066 0 0</inkml:trace>
  <inkml:trace contextRef="#ctx0" brushRef="#br0" timeOffset="1339.905">1427 689 6785 0 0,'0'0'3201'0'0,"0"0"-668"0"0,0 0-284 0 0,0 0-127 0 0,0 0-316 0 0,0 0-428 0 0,0 0-404 0 0,0 0-339 0 0,0 0-205 0 0,0 0-98 0 0,0 0-80 0 0,0 0-35 0 0,-7-1-19 0 0,-2 0-107 0 0,0 1 1 0 0,-1 0 0 0 0,1 0 0 0 0,0 1 0 0 0,-1 0 0 0 0,1 1 0 0 0,0 0 0 0 0,0 0 0 0 0,0 1-1 0 0,-6 3-91 0 0,-89 48 767 0 0,96-24-756 0 0,84 10 337 0 0,-33-24-283 0 0,-30-10-31 0 0,-9-5-9 0 0,1 0 0 0 0,0 1 1 0 0,-1 0-1 0 0,1 0 0 0 0,-1 0 0 0 0,0 1 1 0 0,1-1-1 0 0,-1 1 0 0 0,0 0 0 0 0,-1 0 1 0 0,1 0-1 0 0,0 1 0 0 0,-1-1 0 0 0,0 1 0 0 0,0 0 1 0 0,0 0-1 0 0,0 0 0 0 0,-1 0 0 0 0,1 0 1 0 0,-1 1-1 0 0,0-1 0 0 0,-1 1 0 0 0,1-1 1 0 0,-1 1-1 0 0,0 0 0 0 0,0 0 0 0 0,1 4-25 0 0,-5-3 51 0 0,1 0 0 0 0,-1 0-1 0 0,1 0 1 0 0,-1-1 0 0 0,-1 0 0 0 0,1 1-1 0 0,-1-1 1 0 0,0-1 0 0 0,0 1 0 0 0,-1 0-1 0 0,1-1 1 0 0,-1 0 0 0 0,0 0-1 0 0,0-1 1 0 0,0 1 0 0 0,-1-1 0 0 0,1 0-1 0 0,-1 0 1 0 0,0-1 0 0 0,0 0 0 0 0,0 0-1 0 0,-3 1-50 0 0,0 1 11 0 0,-10 4-41 0 0,-1 0 0 0 0,1-2 1 0 0,-1 0-1 0 0,-1-1 0 0 0,1-1 0 0 0,-1-1 0 0 0,0-1 0 0 0,-10 0 30 0 0,31-32-2852 0 0,31-2-3236 0 0,-19 22-691 0 0,-2 1-4326 0 0</inkml:trace>
  <inkml:trace contextRef="#ctx0" brushRef="#br0" timeOffset="5052.341">1906 623 1856 0 0,'0'0'653'0'0,"0"0"-213"0"0,0 0 118 0 0,0 0 363 0 0,0 0 359 0 0,0 0 154 0 0,0 0-85 0 0,0 0-178 0 0,0 0-193 0 0,0 0-116 0 0,0 0-28 0 0,18-8 2649 0 0,-9-2 3858 0 0,-24 15-5878 0 0,-28 16-1801 0 0,28-8 389 0 0,0 1 1 0 0,0 0-1 0 0,2 1 0 0 0,0 1 0 0 0,0 0 0 0 0,2 0 1 0 0,0 1-1 0 0,0 1 0 0 0,2 0 0 0 0,0 0 0 0 0,1 1 0 0 0,1 0 1 0 0,0 3-52 0 0,2 66 28 0 0,8-84-23 0 0,0 1 0 0 0,0 0 0 0 0,0-1 1 0 0,1 1-1 0 0,-1-1 0 0 0,1 0 0 0 0,0 0 1 0 0,0 0-1 0 0,1-1 0 0 0,-1 0 0 0 0,1 0 1 0 0,0 0-1 0 0,0 0 0 0 0,4 1-5 0 0,5 1 88 0 0,1 0-1 0 0,-1-1 1 0 0,1-1 0 0 0,-1-1-1 0 0,1 0 1 0 0,0-1 0 0 0,0 0-1 0 0,0-1 1 0 0,0-1 0 0 0,0 0 0 0 0,0-1-1 0 0,3-2-87 0 0,0 2 97 0 0,0-1-1 0 0,0-1 0 0 0,-1-1 0 0 0,1 0 1 0 0,-1-1-1 0 0,0-1 0 0 0,-1-1 1 0 0,1 0-1 0 0,-1-1 0 0 0,-1-1 1 0 0,0 0-1 0 0,0-2 0 0 0,-1 1 1 0 0,-1-2-1 0 0,0 1 0 0 0,-1-2 1 0 0,0 0-1 0 0,-1 0 0 0 0,0-1 0 0 0,-1 0 1 0 0,-1-1-1 0 0,-1 0 0 0 0,0-1-96 0 0,-5 10-15 0 0,0 1 1 0 0,-1-1-1 0 0,0 0 0 0 0,0 0 0 0 0,0 0 0 0 0,-1-1 0 0 0,0 1 0 0 0,-1 0 0 0 0,1-1 0 0 0,-1 1 0 0 0,-1 0 0 0 0,0 0 0 0 0,0-1 0 0 0,0 1 1 0 0,-1 0-1 0 0,0 0 0 0 0,0 0 0 0 0,-1 0 0 0 0,1 0 0 0 0,-2 1 0 0 0,1-1 0 0 0,-1 1 0 0 0,0 0 0 0 0,0 0 0 0 0,-1 0 0 0 0,1 1 1 0 0,-1-1-1 0 0,-1 1 0 0 0,1 1 0 0 0,-1-1 0 0 0,0 1 0 0 0,0-1 0 0 0,0 2 0 0 0,0-1 0 0 0,-1 1 0 0 0,1 0 0 0 0,-7-2 15 0 0,-4 1-265 0 0,0 2-1 0 0,0 0 1 0 0,0 1-1 0 0,0 0 1 0 0,0 2 0 0 0,0 0-1 0 0,0 0 1 0 0,-13 4 265 0 0,-75 24-7818 0 0,77-20-3887 0 0</inkml:trace>
  <inkml:trace contextRef="#ctx0" brushRef="#br0" timeOffset="5557.982">1607 844 5785 0 0,'0'0'3034'0'0,"0"0"-369"0"0,0 0-347 0 0,0 0-318 0 0,0 0-384 0 0,0 0-418 0 0,0 0-347 0 0,0 0-196 0 0,0 0-39 0 0,0 0 16 0 0,0 0-17 0 0,0 0-63 0 0,0 0-69 0 0,15-7-55 0 0,112-42 1044 0 0,-11 43-165 0 0,-19 44-983 0 0,20 1 560 0 0,-81-14-372 0 0,-36-25-505 0 0,11 0-246 0 0,99-44-6086 0 0,-93 37 1368 0 0,-5-1-6387 0 0</inkml:trace>
  <inkml:trace contextRef="#ctx0" brushRef="#br0" timeOffset="6012.313">2399 302 8746 0 0,'0'0'2507'0'0,"0"0"-437"0"0,0 0-243 0 0,0 0-104 0 0,0 0-143 0 0,0 0-306 0 0,0 0-387 0 0,0 0-331 0 0,0 0-237 0 0,0 0-81 0 0,0 0 48 0 0,0 0 84 0 0,0 0 73 0 0,6 7 53 0 0,91 112 2014 0 0,-90-107-2307 0 0,3 4-31 0 0,0-1 1 0 0,-2 1-1 0 0,0 1 0 0 0,0 0 1 0 0,-2 0-1 0 0,0 0 0 0 0,-1 1 1 0 0,-1 0-1 0 0,2 14-172 0 0,-3-4 45 0 0,-1 0 0 0 0,-1-1 1 0 0,-2 1-1 0 0,0 0 0 0 0,-2 0 0 0 0,-1-1 0 0 0,-1 0 1 0 0,-2 0-1 0 0,0 0 0 0 0,-5 6-45 0 0,6-15-2 0 0,-2-1-1 0 0,0 0 1 0 0,-1-1 0 0 0,0 0-1 0 0,-1 0 1 0 0,-1-1-1 0 0,-1 0 1 0 0,0-1 0 0 0,-1-1-1 0 0,0 0 1 0 0,-1 0 0 0 0,-1-1-1 0 0,-3 1 3 0 0,8-6-209 0 0,-1 0-1 0 0,-1-1 1 0 0,0 0-1 0 0,1 0 1 0 0,-2-2-1 0 0,1 1 1 0 0,0-2-1 0 0,-13 3 210 0 0,-32-8-9981 0 0,50 1-1680 0 0</inkml:trace>
  <inkml:trace contextRef="#ctx0" brushRef="#br0" timeOffset="6619.989">3016 523 5505 0 0,'0'0'1689'0'0,"0"0"-252"0"0,0 0-15 0 0,0 0 101 0 0,0 0-31 0 0,0 0-102 0 0,0 0-199 0 0,0 0-258 0 0,0 0-154 0 0,0 0-112 0 0,0 0-96 0 0,-32 24-77 0 0,-99 76-49 0 0,76-45 106 0 0,48-42-434 0 0,1-3-34 0 0,1 0-1 0 0,0 1 1 0 0,0-1 0 0 0,1 1 0 0 0,0 0 0 0 0,1 0 0 0 0,1 1-1 0 0,-1-1 1 0 0,2 1 0 0 0,0-1 0 0 0,0 1 0 0 0,1-1 0 0 0,0 1 0 0 0,1 0-1 0 0,0-1 1 0 0,2 6-83 0 0,-1-12 74 0 0,0 0 0 0 0,0 0 0 0 0,0 0 0 0 0,1 0 0 0 0,0 0 0 0 0,0 0 0 0 0,0-1 0 0 0,0 0 0 0 0,1 1 0 0 0,0-1 0 0 0,0-1 0 0 0,0 1 0 0 0,0 0 0 0 0,0-1 0 0 0,1 0 0 0 0,0 0 0 0 0,-1 0 0 0 0,1-1 0 0 0,0 0 0 0 0,0 0 1 0 0,1 0-1 0 0,-1 0 0 0 0,0-1 0 0 0,1 0 0 0 0,3 1-74 0 0,142 4 1990 0 0,64-42-40 0 0,-190 33-1781 0 0,0-1 0 0 0,1-2 0 0 0,-2 0 0 0 0,1-1 0 0 0,-1-2 0 0 0,0 0 0 0 0,16-10-169 0 0,-35 15 0 0 0,-1 0 1 0 0,1-1 0 0 0,-1 1-1 0 0,0-1 1 0 0,0 0-1 0 0,0 1 1 0 0,-1-2-1 0 0,0 1 1 0 0,0 0 0 0 0,0-1-1 0 0,-1 0 1 0 0,1 1-1 0 0,-1-1 1 0 0,-1 0 0 0 0,1 0-1 0 0,-1 0 1 0 0,0 0-1 0 0,0 0 1 0 0,-1-1-1 0 0,0 1 1 0 0,0 0 0 0 0,-1 0-1 0 0,1 0 1 0 0,-1 0-1 0 0,0 0 1 0 0,-1 0 0 0 0,0 0-1 0 0,0 0 1 0 0,0 0-1 0 0,0 1 1 0 0,-1-1 0 0 0,0 1-1 0 0,0-1 1 0 0,-1 1-1 0 0,0 0 1 0 0,1 0-1 0 0,-1 1 1 0 0,-1-1 0 0 0,1 1-1 0 0,-1 0 1 0 0,-3-2-1 0 0,-3-4-145 0 0,0 0 0 0 0,0 2 0 0 0,-1-1 0 0 0,0 1 0 0 0,0 1 1 0 0,-1 0-1 0 0,0 1 0 0 0,0 0 0 0 0,-1 1 0 0 0,0 1 0 0 0,1 0 0 0 0,-1 1 0 0 0,-1 0 1 0 0,1 1-1 0 0,0 1 0 0 0,-12 0 145 0 0,-83-2-7658 0 0,98 3 6323 0 0,-13 0-10514 0 0</inkml:trace>
  <inkml:trace contextRef="#ctx0" brushRef="#br0" timeOffset="7067.985">2734 748 5169 0 0,'0'0'2665'0'0,"0"0"-1182"0"0,0 0-403 0 0,0 0-27 0 0,0 0-26 0 0,0 0-6 0 0,0 0-48 0 0,0 0-69 0 0,0 0-61 0 0,0 0-15 0 0,0 0 6 0 0,0 0-17 0 0,0 0-25 0 0,-11 14-55 0 0,-32 44-65 0 0,42-58-621 0 0,1 1 1 0 0,-1 0 0 0 0,0 0-1 0 0,1-1 1 0 0,-1 1-1 0 0,0 0 1 0 0,1 0-1 0 0,-1 0 1 0 0,1 0 0 0 0,-1 0-1 0 0,1 0 1 0 0,0 0-1 0 0,-1 0 1 0 0,1 0 0 0 0,0 0-1 0 0,0 0 1 0 0,0 0-1 0 0,0 0 1 0 0,-1 0-1 0 0,1 0 1 0 0,1 0 0 0 0,-1 0-1 0 0,0 0 1 0 0,0 0-1 0 0,0 0 1 0 0,0 0 0 0 0,1 0-1 0 0,-1 0 1 0 0,0 0-1 0 0,1-1 1 0 0,-1 1-1 0 0,1 0 1 0 0,-1 0 0 0 0,1 0-1 0 0,0 0 1 0 0,-1 0-1 0 0,1-1 1 0 0,0 1 0 0 0,0 0-1 0 0,-1-1 1 0 0,1 1-1 0 0,0 0 1 0 0,0-1 0 0 0,0 1-1 0 0,0-1 1 0 0,0 1-1 0 0,-1-1 1 0 0,1 0-1 0 0,0 1 1 0 0,0-1 0 0 0,0 0-1 0 0,0 0 1 0 0,0 0-1 0 0,0 0 1 0 0,0 1 0 0 0,1-1-1 0 0,-1-1 1 0 0,0 1-1 0 0,0 0 1 0 0,0 0-1 0 0,0 0 1 0 0,0 0 0 0 0,0-1-1 0 0,-1 1 1 0 0,1 0-1 0 0,0-1 1 0 0,1 0-52 0 0,0 1 134 0 0,126-14 2217 0 0,211-96-411 0 0,-277 95-1649 0 0,-54 59-207 0 0,-10-37-77 0 0,1 1 0 0 0,1-1 0 0 0,-1 1 0 0 0,1-1 0 0 0,1 1 0 0 0,-1-1 0 0 0,1 1 1 0 0,1-1-1 0 0,-1 0 0 0 0,1 1 0 0 0,1-1 0 0 0,-1 0 0 0 0,1 0 0 0 0,0 0 0 0 0,1-1 0 0 0,-1 1 0 0 0,1-1 0 0 0,1 0 0 0 0,-1 0 0 0 0,1 0 0 0 0,0 0 0 0 0,1-1 0 0 0,-1 0 0 0 0,1 0 0 0 0,0 0 0 0 0,0-1 0 0 0,0 0 0 0 0,1 0 0 0 0,5 2-7 0 0,-3-4 4 0 0,0 1-1 0 0,1-2 0 0 0,-1 1 1 0 0,1-1-1 0 0,0-1 0 0 0,-1 1 1 0 0,1-2-1 0 0,-1 1 0 0 0,1-1 1 0 0,0-1-1 0 0,-1 0 0 0 0,0 0 1 0 0,1-1-1 0 0,7-3-3 0 0,0-21-1414 0 0,-19 16-2574 0 0,-4 2-4598 0 0,3 8-4086 0 0</inkml:trace>
  <inkml:trace contextRef="#ctx0" brushRef="#br0" timeOffset="7610.585">3130 174 12731 0 0,'0'0'2176'0'0,"0"0"-299"0"0,0 0-154 0 0,0 0-184 0 0,0 0-232 0 0,0 0-271 0 0,0 0-293 0 0,0 0-169 0 0,0 0-77 0 0,0 0-61 0 0,0 0-38 0 0,0 0-14 0 0,0 0-41 0 0,-3 2-44 0 0,-44 50 820 0 0,109-92 204 0 0,-61 40-1113 0 0,-1 0 25 0 0,0 0-23 0 0,-30 4 492 0 0,-57 36-512 0 0,107-41-2890 0 0,-10-1-1808 0 0,-1 2-7690 0 0</inkml:trace>
  <inkml:trace contextRef="#ctx0" brushRef="#br0" timeOffset="9886.094">3494 1 1832 0 0,'0'0'2169'0'0,"0"0"-389"0"0,0 0 39 0 0,0 0 175 0 0,0 0 119 0 0,0 0-52 0 0,0 0-242 0 0,0 0-362 0 0,0 0-372 0 0,0 0-305 0 0,0 0-228 0 0,0 0-147 0 0,0 0-105 0 0,-9 3 237 0 0,61 1 1178 0 0,267 17 1116 0 0,-294-10-2109 0 0,-25-10-570 0 0,-2 14 225 0 0,-11 42-186 0 0,3 1-1 0 0,2-1 1 0 0,3 1-1 0 0,2 1 1 0 0,5 49-191 0 0,-9 139 145 0 0,-26 115 256 0 0,22-227 294 0 0,4-131 1172 0 0,-128 14-1540 0 0,105-16-358 0 0,-63-11-457 0 0,85-8-1457 0 0,12 4-3810 0 0,0 6-6640 0 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38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67 5969 0 0,'0'0'2466'0'0,"0"0"-922"0"0,0 0-318 0 0,0 0 112 0 0,0 0 193 0 0,0 0 93 0 0,0 0-164 0 0,0 0-301 0 0,0 0-312 0 0,0 0-237 0 0,0 0-130 0 0,-5 0-14 0 0,-16 0 20 0 0,16 0 14 0 0,5 0 13 0 0,0 0-39 0 0,0 0-47 0 0,24 0 2219 0 0,131-10-245 0 0,-18-17-1618 0 0,42-2-160 0 0,-148 29-499 0 0,-30 0-108 0 0,-1 0 4 0 0,0 0-27 0 0,0 0 22 0 0,0 0-3 0 0,0 0-19 0 0,0 0 9 0 0,0 0-9 0 0,0 0 0 0 0,0 0 21 0 0,0 0-36 0 0,0 0-14 0 0,0 0-26 0 0,0 0-53 0 0,0 0-38 0 0,-8 0-3059 0 0,3 0-4467 0 0,3 0-3853 0 0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38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9562 0 0,'0'0'2114'0'0,"0"0"-306"0"0,0 0-154 0 0,0 0 1 0 0,0 0-52 0 0,0 0-239 0 0,0 0-265 0 0,0 0-229 0 0,0 0-133 0 0,0 0-57 0 0,0 0 7 0 0,0 0-28 0 0,9 3-76 0 0,103 17 1618 0 0,41-20-603 0 0,-89-8-1292 0 0,11-7-177 0 0,-69 11-1312 0 0,-7 1-6044 0 0,1 3-2030 0 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6:40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326 575 9994 0 0,'0'0'1604'0'0,"0"0"-314"0"0,0 0-88 0 0,0 0 122 0 0,0 0 59 0 0,0 0-99 0 0,0 0-262 0 0,0 0-266 0 0,0 0-204 0 0,0 0-141 0 0,0 0-59 0 0,-25 10-37 0 0,-79 32-25 0 0,54-5 140 0 0,43-26-320 0 0,-8 8 16 0 0,2 0 0 0 0,0 2 0 0 0,1-1-1 0 0,1 2 1 0 0,1-1 0 0 0,1 2-1 0 0,0-1 1 0 0,2 1 0 0 0,1 0-1 0 0,1 1 1 0 0,1-1 0 0 0,1 1-1 0 0,1 0 1 0 0,1 0 0 0 0,1 0 0 0 0,1 1-126 0 0,1-16 65 0 0,0 1 1 0 0,1-1 0 0 0,0-1 0 0 0,1 1 0 0 0,0 0-1 0 0,0-1 1 0 0,1 0 0 0 0,0 0 0 0 0,0 0 0 0 0,1-1-1 0 0,0 1 1 0 0,0-1 0 0 0,1-1 0 0 0,-1 1 0 0 0,2-1-1 0 0,-1 0 1 0 0,1-1 0 0 0,0 0 0 0 0,0 0 0 0 0,0-1-1 0 0,0 0 1 0 0,1 0 0 0 0,0-1 0 0 0,0 0 0 0 0,0 0 0 0 0,0-1-1 0 0,0-1 1 0 0,1 1 0 0 0,-1-1 0 0 0,0-1 0 0 0,1 0-1 0 0,2 0-65 0 0,3 0 140 0 0,1-1 0 0 0,-1 0 0 0 0,0-1-1 0 0,1 0 1 0 0,-1-1 0 0 0,0-1 0 0 0,0-1 0 0 0,-1 0-1 0 0,1-1 1 0 0,-1 0 0 0 0,7-5-140 0 0,1 0 86 0 0,0-1-1 0 0,-1-1 1 0 0,0-1-1 0 0,-1-1 1 0 0,-1-1 0 0 0,0-1-1 0 0,-1 0 1 0 0,-1-1 0 0 0,-1-1-1 0 0,-1-1 1 0 0,0 0-1 0 0,-1-1 1 0 0,-2 0 0 0 0,0-1-1 0 0,6-18-85 0 0,-15 29-7 0 0,-2 0 0 0 0,1 0 0 0 0,-2 0 0 0 0,1 0 0 0 0,-2-1 0 0 0,1 1 0 0 0,-2 0 0 0 0,1 0 0 0 0,-1 0 0 0 0,-1 0 0 0 0,0 0 0 0 0,-1 0 0 0 0,0 1-1 0 0,0 0 1 0 0,-1 0 0 0 0,-1 0 0 0 0,0 0 0 0 0,0 1 0 0 0,-1 0 0 0 0,0 0 0 0 0,0 0 0 0 0,-1 1 0 0 0,0 1 0 0 0,0-1 0 0 0,-1 1 0 0 0,0 0 0 0 0,0 1 0 0 0,-1 0 0 0 0,0 1 0 0 0,0 0 0 0 0,0 0 0 0 0,-1 1-1 0 0,1 1 1 0 0,-1 0 0 0 0,0 0 0 0 0,0 1 0 0 0,0 0 0 0 0,-4 0 7 0 0,-2 1-172 0 0,0 1-1 0 0,0 0 1 0 0,1 2 0 0 0,-1-1-1 0 0,0 2 1 0 0,1 0-1 0 0,-1 1 1 0 0,1 1-1 0 0,0 1 1 0 0,-14 6 172 0 0,-82 61-4361 0 0,92-54-368 0 0,3-7-6862 0 0</inkml:trace>
  <inkml:trace contextRef="#ctx0" brushRef="#br0" timeOffset="480.395">0 932 3081 0 0,'0'0'2313'0'0,"0"0"19"0"0,0 0 52 0 0,0 0-14 0 0,0 0-222 0 0,0 0-315 0 0,0 0-321 0 0,0 0-274 0 0,0 0-207 0 0,0 0-154 0 0,0 0-85 0 0,0 0-33 0 0,0 0 4 0 0,3 3 8 0 0,-1-2-675 0 0,0 0 0 0 0,0 0 0 0 0,0 0 1 0 0,0-1-1 0 0,0 1 0 0 0,0-1 0 0 0,1 1 0 0 0,-1-1 0 0 0,0 0 1 0 0,0 1-1 0 0,1-1 0 0 0,-1 0 0 0 0,0-1 0 0 0,0 1 0 0 0,1 0 1 0 0,-1-1-1 0 0,0 1 0 0 0,0-1 0 0 0,0 0 0 0 0,0 1 0 0 0,1-1 1 0 0,-1 0-1 0 0,0 0 0 0 0,-1-1 0 0 0,2 1-96 0 0,6-3 118 0 0,109-47 971 0 0,-114 49-1072 0 0,0 1 1 0 0,0 0-1 0 0,0-1 0 0 0,1 1 0 0 0,-1 1 0 0 0,1-1 1 0 0,-1 1-1 0 0,1-1 0 0 0,-1 1 0 0 0,0 1 0 0 0,1-1 1 0 0,-1 1-1 0 0,1-1 0 0 0,-1 1 0 0 0,0 1 0 0 0,1-1 0 0 0,-1 0 1 0 0,0 1-1 0 0,0 0 0 0 0,0 0 0 0 0,0 0 0 0 0,0 1 1 0 0,-1-1-1 0 0,1 1 0 0 0,-1 0 0 0 0,0 0 0 0 0,3 2-17 0 0,1 3 36 0 0,1-2-1 0 0,0 1 0 0 0,1-1 0 0 0,0 0 1 0 0,0-1-1 0 0,0 0 0 0 0,0 0 1 0 0,1-1-1 0 0,0 0 0 0 0,0-1 0 0 0,5 1-35 0 0,169 4 1219 0 0,-184-8-1189 0 0,0 0-9 0 0,0 0 0 0 0,0 0-29 0 0,0 0-13 0 0,0 0-12 0 0,0 0 19 0 0,0-34-5047 0 0,0 21-1184 0 0,0 8-4001 0 0</inkml:trace>
  <inkml:trace contextRef="#ctx0" brushRef="#br0" timeOffset="1579.726">381 233 8426 0 0,'0'0'3306'0'0,"0"0"-1126"0"0,0 0-551 0 0,0 0-50 0 0,0 0-70 0 0,0 0-187 0 0,0 0-286 0 0,0 0-256 0 0,0 0-202 0 0,0 0-97 0 0,0 0-62 0 0,0 0-55 0 0,0 0-65 0 0,-2 2-55 0 0,-47 50 1143 0 0,49-52-1361 0 0,0 0 0 0 0,0 1 1 0 0,1-1-1 0 0,-1 0 0 0 0,0 0 1 0 0,0 0-1 0 0,1 0 0 0 0,-1 0 1 0 0,0 0-1 0 0,0 0 0 0 0,0 0 0 0 0,1 1 1 0 0,-1-1-1 0 0,0 0 0 0 0,0 0 1 0 0,0 0-1 0 0,0 0 0 0 0,0 1 1 0 0,1-1-1 0 0,-1 0 0 0 0,0 0 0 0 0,0 0 1 0 0,0 1-1 0 0,0-1 0 0 0,0 0 1 0 0,0 0-1 0 0,0 0 0 0 0,0 1 1 0 0,0-1-1 0 0,0 0 0 0 0,1 0 0 0 0,-1 1 1 0 0,0-1-1 0 0,0 0 0 0 0,-1 0 1 0 0,1 1-1 0 0,0-1 0 0 0,0 0 1 0 0,0 0-1 0 0,0 0 0 0 0,0 1 0 0 0,0-1 1 0 0,0 0-1 0 0,0 0 0 0 0,0 0 1 0 0,0 1-27 0 0,10-2 214 0 0,-5 1-155 0 0,-1-1 1 0 0,0 0-1 0 0,0 0 0 0 0,0 0 1 0 0,0 0-1 0 0,0-1 0 0 0,0 1 1 0 0,-1-1-1 0 0,1 0 0 0 0,-1-1 1 0 0,1 1-1 0 0,-1 0 0 0 0,0-1 1 0 0,1 0-1 0 0,-1 0 0 0 0,-1 0 0 0 0,1 0 1 0 0,0 0-1 0 0,-1-1 0 0 0,0 1 1 0 0,1-1-1 0 0,-1 1 0 0 0,0-3-59 0 0,-2 5 5 0 0,0 1 0 0 0,-1-1 0 0 0,1 1-1 0 0,0 0 1 0 0,-1-1 0 0 0,1 1-1 0 0,-1 0 1 0 0,1-1 0 0 0,0 1 0 0 0,-1 0-1 0 0,1 0 1 0 0,-1 0 0 0 0,1-1-1 0 0,-1 1 1 0 0,1 0 0 0 0,-1 0 0 0 0,1 0-1 0 0,-1 0 1 0 0,1 0 0 0 0,-1 0 0 0 0,1 0-1 0 0,-1 0 1 0 0,1 0 0 0 0,-1 0-1 0 0,0 0 1 0 0,1 0 0 0 0,-1 0 0 0 0,1 0-1 0 0,-1 0 1 0 0,1 1 0 0 0,0-1-1 0 0,-1 0 1 0 0,1 0 0 0 0,-1 1 0 0 0,1-1-1 0 0,-1 0 1 0 0,1 0 0 0 0,-1 1-1 0 0,1-1 1 0 0,0 1 0 0 0,-1-1 0 0 0,1 0-1 0 0,0 1 1 0 0,-1-1 0 0 0,1 1 0 0 0,0-1-1 0 0,0 1 1 0 0,0-1 0 0 0,-1 1-1 0 0,1-1 1 0 0,0 1 0 0 0,0-1 0 0 0,0 1-1 0 0,0-1 1 0 0,0 1 0 0 0,0-1-1 0 0,0 1 1 0 0,0-1 0 0 0,0 1 0 0 0,0-1-1 0 0,0 1 1 0 0,0-1 0 0 0,0 1-5 0 0,-10 49-78 0 0,12-49 101 0 0,0-1 0 0 0,0 1 0 0 0,-1-1 0 0 0,1 0 0 0 0,0 0 0 0 0,0 0 0 0 0,-1 0 0 0 0,1 0 0 0 0,0-1 0 0 0,0 1 0 0 0,-1 0 0 0 0,1-1 1 0 0,0 1-1 0 0,-1-1 0 0 0,1 0 0 0 0,0 0 0 0 0,-1 1 0 0 0,1-1 0 0 0,-1 0 0 0 0,1 0 0 0 0,-1 0 0 0 0,0-1 0 0 0,1 1 0 0 0,-1 0 0 0 0,0 0 0 0 0,0-1 0 0 0,0 1 0 0 0,1-1-23 0 0,-15-20-10 0 0,5 18 29 0 0,7 4-24 0 0,1 0 26 0 0,0 0 16 0 0,0 0 1 0 0,0 0-13 0 0,0 0-14 0 0,0 0-29 0 0,0 0-4 0 0,0 0 2 0 0,0 0-10 0 0,0 0 1 0 0,0 0 10 0 0,0 0 5 0 0,0 0 4 0 0,0 0-7 0 0,0 0-31 0 0,0 0 11 0 0,0 0-25 0 0,-4 23-1745 0 0,4-23 1575 0 0,-1 8-1788 0 0,1-2-6490 0 0,0-3-3874 0 0</inkml:trace>
  <inkml:trace contextRef="#ctx0" brushRef="#br0" timeOffset="2741.919">1409 236 2056 0 0,'0'0'1646'0'0,"0"0"132"0"0,0 0 238 0 0,0 0 182 0 0,0 0 33 0 0,0 0-236 0 0,0 0-369 0 0,0 0-348 0 0,0 0-289 0 0,0 0-154 0 0,0 0-91 0 0,0 0-106 0 0,0 0-88 0 0,-8-4-59 0 0,-23-13-64 0 0,27 16-331 0 0,1-1 0 0 0,-1 1 0 0 0,1 0 0 0 0,-1 1 1 0 0,0-1-1 0 0,1 1 0 0 0,-1-1 0 0 0,0 1 0 0 0,0 0 0 0 0,1 0 0 0 0,-1 1 1 0 0,0-1-1 0 0,1 1 0 0 0,-1 0 0 0 0,0 0 0 0 0,1 0 0 0 0,-1 1 0 0 0,1-1 1 0 0,-2 1-97 0 0,-15 5 403 0 0,12-3-330 0 0,1-1 0 0 0,0 1 0 0 0,0 0 0 0 0,0 1 0 0 0,0 0 0 0 0,1 0 0 0 0,0 0 0 0 0,0 1 0 0 0,0 0 0 0 0,1 0-1 0 0,0 0 1 0 0,0 1 0 0 0,1-1 0 0 0,-1 1 0 0 0,1 0 0 0 0,1 1 0 0 0,0-1 0 0 0,0 1 0 0 0,0-1 0 0 0,1 1 0 0 0,0 0 0 0 0,0 0 0 0 0,1 0 0 0 0,0 0 0 0 0,0 3-73 0 0,-13 195 1228 0 0,-39 158-627 0 0,12-231-183 0 0,20-49 1 0 0,9-51 120 0 0,11-33-525 0 0,1 1 0 0 0,0 0 1 0 0,-1-1-1 0 0,1 1 0 0 0,0 0 0 0 0,0 0 1 0 0,-1-1-1 0 0,1 1 0 0 0,0 0 0 0 0,0 0 1 0 0,0-1-1 0 0,0 1 0 0 0,0 0 0 0 0,0 0 0 0 0,0-1 1 0 0,0 1-1 0 0,1 0 0 0 0,-1 0 0 0 0,0-1 1 0 0,0 1-1 0 0,1 0 0 0 0,-1-1 0 0 0,0 1 1 0 0,1 0-1 0 0,-1-1 0 0 0,1 1 0 0 0,-1 0 1 0 0,1-1-1 0 0,-1 1 0 0 0,1-1 0 0 0,-1 1 1 0 0,1-1-1 0 0,-1 1 0 0 0,1-1 0 0 0,0 1 1 0 0,-1-1-1 0 0,1 0 0 0 0,0 1 0 0 0,0-1 1 0 0,-1 0-1 0 0,1 0 0 0 0,0 1 0 0 0,-1-1 1 0 0,1 0-1 0 0,0 0 0 0 0,0 0 0 0 0,0 0 1 0 0,-1 0-1 0 0,1 0 0 0 0,0 0 0 0 0,0 0-14 0 0,43-1 305 0 0,122-42 85 0 0,-44 24-311 0 0,-64 12-36 0 0,-58 7-54 0 0,0 0-21 0 0,0 0 3 0 0,0 0-3 0 0,0 0 18 0 0,0 0-2 0 0,0 0-36 0 0,0 0-30 0 0,0 0-37 0 0,0 0-50 0 0,-4-9-2840 0 0,2 4-5274 0 0,1 4-4152 0 0</inkml:trace>
  <inkml:trace contextRef="#ctx0" brushRef="#br0" timeOffset="6861.361">1399 711 2064 0 0,'0'0'1587'0'0,"0"0"119"0"0,0 0 235 0 0,0 0 195 0 0,0 0-45 0 0,0 0-293 0 0,0 0-402 0 0,0 0-350 0 0,0 0-235 0 0,0 0-119 0 0,0 0-19 0 0,0 0 7 0 0,0 0 2 0 0,0 0-34 0 0,0 0-72 0 0,0 0-76 0 0,0 0-46 0 0,0 0 3 0 0,0 0-13 0 0,0 0-36 0 0,0 0-44 0 0,0 0-57 0 0,0 0-44 0 0,0 0-17 0 0,0 0-13 0 0,25 0 2148 0 0,160-14-1055 0 0,51-12-603 0 0,-236 26-714 0 0,0 0-8 0 0,0 0 26 0 0,0 0 29 0 0,0 0-15 0 0,0 0 33 0 0,0 0 17 0 0,-27 0 297 0 0,17-3-2903 0 0,11-5-7038 0 0,2 4-2786 0 0</inkml:trace>
  <inkml:trace contextRef="#ctx0" brushRef="#br0" timeOffset="10599.206">2202 597 520 0 0,'0'0'1379'0'0,"0"0"128"0"0,0 0 268 0 0,0 0 202 0 0,0 0 20 0 0,0 0-167 0 0,0 0-270 0 0,0 0-245 0 0,0 0-186 0 0,0 0-152 0 0,0 0-157 0 0,0 0-112 0 0,0 0-85 0 0,9 4 3022 0 0,-11 10-3239 0 0,0 0 0 0 0,-1 0 1 0 0,-1 0-1 0 0,0 0 0 0 0,-1-1 0 0 0,0 1 1 0 0,-1-1-1 0 0,-5 7-406 0 0,-9 24 209 0 0,11-20-164 0 0,-1-4-24 0 0,1 2 1 0 0,1-1 0 0 0,1 1-1 0 0,1 0 1 0 0,1 1 0 0 0,1-1-1 0 0,-1 22-21 0 0,8-41 45 0 0,-1-1 0 0 0,1 1 0 0 0,0 0 0 0 0,0-1-1 0 0,0 0 1 0 0,0 0 0 0 0,0 0 0 0 0,1 0-1 0 0,-1 0 1 0 0,1-1 0 0 0,-1 0 0 0 0,1 0-1 0 0,0 1 1 0 0,-1-2 0 0 0,1 1 0 0 0,0 0 0 0 0,0-1-1 0 0,-1 0 1 0 0,1 0 0 0 0,0 0 0 0 0,3-1-45 0 0,116-13 849 0 0,-116 7-2908 0 0,-18 0-1488 0 0,7 3-2077 0 0,1 3-6088 0 0</inkml:trace>
  <inkml:trace contextRef="#ctx0" brushRef="#br0" timeOffset="11468.623">2068 410 8042 0 0,'0'0'2447'0'0,"0"0"-761"0"0,0 0-358 0 0,0 0 68 0 0,0 0 56 0 0,0 0-53 0 0,0 0-236 0 0,0 0-280 0 0,0 0-211 0 0,0 0-172 0 0,0 0-73 0 0,0 0 15 0 0,0 0 12 0 0,-4-1 25 0 0,-1 0-399 0 0,6 1-52 0 0,-1 0 1 0 0,0 0 0 0 0,0 0-1 0 0,0 0 1 0 0,1 0 0 0 0,-1-1 0 0 0,0 1-1 0 0,0 0 1 0 0,0 0 0 0 0,0 0-1 0 0,1-1 1 0 0,-1 1 0 0 0,0 0-1 0 0,0 0 1 0 0,0 0 0 0 0,0-1 0 0 0,0 1-1 0 0,0 0 1 0 0,0 0 0 0 0,0-1-1 0 0,0 1 1 0 0,0 0 0 0 0,0 0 0 0 0,0-1-1 0 0,0 1 1 0 0,0 0 0 0 0,0 0-1 0 0,0-1 1 0 0,0 1 0 0 0,0 0 0 0 0,0 0-1 0 0,0 0 1 0 0,0-1 0 0 0,0 1-1 0 0,0 0 1 0 0,0 0 0 0 0,0-1-1 0 0,-1 1 1 0 0,1 0 0 0 0,0 0 0 0 0,0 0-1 0 0,0-1 1 0 0,0 1 0 0 0,-1 0-1 0 0,1 0 1 0 0,0 0 0 0 0,0 0 0 0 0,0 0-1 0 0,-1-1 1 0 0,1 1 0 0 0,0 0-1 0 0,0 0 1 0 0,-1 0 0 0 0,1 0-1 0 0,0 0 1 0 0,0 0 0 0 0,0 0 0 0 0,-1 0-29 0 0,101-69 2441 0 0,-49 29-1992 0 0,72-71 36 0 0,-119 104-412 0 0,-4 7-69 0 0,0 0 1 0 0,1 1-1 0 0,-1-1 1 0 0,0 0 0 0 0,0 1-1 0 0,0-1 1 0 0,0 0-1 0 0,0 0 1 0 0,1 1 0 0 0,-1-1-1 0 0,0 0 1 0 0,0 0-1 0 0,0 0 1 0 0,1 1 0 0 0,-1-1-1 0 0,0 0 1 0 0,0 0-1 0 0,1 0 1 0 0,-1 0 0 0 0,0 1-1 0 0,1-1 1 0 0,-1 0-1 0 0,0 0 1 0 0,0 0 0 0 0,1 0-1 0 0,-1 0 1 0 0,0 0-1 0 0,1 0 1 0 0,-1 0 0 0 0,0 0-1 0 0,1 0 1 0 0,-1 0 0 0 0,0 0-1 0 0,0 0 1 0 0,1 0-1 0 0,-1 0 1 0 0,0 0 0 0 0,1 0-1 0 0,-1-1 1 0 0,0 1-1 0 0,1 0-4 0 0,34 171 390 0 0,-19-107-349 0 0,-2-29-1693 0 0,-4-25-1998 0 0,1 0-3952 0 0,-5-7-4163 0 0</inkml:trace>
  <inkml:trace contextRef="#ctx0" brushRef="#br0" timeOffset="12532.954">2983 549 3073 0 0,'0'0'1644'0'0,"0"0"91"0"0,0 0 219 0 0,0 0 194 0 0,0 0 22 0 0,0 0-243 0 0,0 0-359 0 0,0 0-331 0 0,0 0-257 0 0,0 0-152 0 0,0 0-86 0 0,0 0-70 0 0,-6-7 2660 0 0,-39 3-1508 0 0,-43 7-938 0 0,-49 67-430 0 0,109-40-170 0 0,28-30-297 0 0,0 0-14 0 0,0 0 13 0 0,7 26 157 0 0,109 49 157 0 0,-111-73-292 0 0,1 1 1 0 0,-1 1 0 0 0,-1-1-1 0 0,1 1 1 0 0,0 0 0 0 0,-1 0-1 0 0,0 0 1 0 0,0 1 0 0 0,0-1-1 0 0,0 1 1 0 0,-1 0 0 0 0,0 0-1 0 0,0 0 1 0 0,0 1 0 0 0,-1-1-1 0 0,1 1 1 0 0,-1-1 0 0 0,-1 1-1 0 0,1 0 1 0 0,-1 0 0 0 0,0 0-1 0 0,0-1 1 0 0,-1 1 0 0 0,1 4-11 0 0,-2-5 29 0 0,0 1 1 0 0,0-1-1 0 0,-1 0 1 0 0,1 0-1 0 0,-1 0 1 0 0,0 0-1 0 0,0 0 0 0 0,-1-1 1 0 0,1 1-1 0 0,-1-1 1 0 0,0 1-1 0 0,0-1 1 0 0,-1 0-1 0 0,1 0 1 0 0,-1 0-1 0 0,0-1 1 0 0,0 1-1 0 0,0-1 1 0 0,-1 0-1 0 0,1 0 1 0 0,-1 0-1 0 0,-2 0-29 0 0,-111 42 265 0 0,-13-36-206 0 0,129-10-109 0 0,1 1 0 0 0,-1-1 1 0 0,0 0-1 0 0,1 1 0 0 0,-1-1 0 0 0,1 0 0 0 0,0 0 1 0 0,-1 0-1 0 0,1-1 0 0 0,0 1 0 0 0,0 0 1 0 0,-1 0-1 0 0,1-1 0 0 0,0 1 0 0 0,0 0 1 0 0,1-1-1 0 0,-1 1 0 0 0,0-1 0 0 0,0 0 0 0 0,1 1 1 0 0,-1-1-1 0 0,1 0 0 0 0,-1 1 0 0 0,1-1 1 0 0,0 0-1 0 0,-1 1 0 0 0,1-1 0 0 0,0 0 1 0 0,0 1-1 0 0,0-1 0 0 0,1 0 0 0 0,-1 0 0 0 0,0 1 1 0 0,1-1-1 0 0,-1 0 0 0 0,1 1 0 0 0,-1-1 1 0 0,1 1-1 0 0,0-1 0 0 0,0 1 0 0 0,0-1 1 0 0,0 1-1 0 0,0-1 0 0 0,0 1 0 0 0,0 0 0 0 0,0-1 1 0 0,0 1-1 0 0,0 0 0 0 0,1 0 0 0 0,0-1 50 0 0,10-9-1162 0 0,17-15-2131 0 0,-11 13-5385 0 0,-8 9-2997 0 0</inkml:trace>
  <inkml:trace contextRef="#ctx0" brushRef="#br0" timeOffset="12782.024">3303 700 18460 0 0,'0'0'1076'0'0,"0"0"-473"0"0,0 0-96 0 0,0 0 260 0 0,0 0 231 0 0,0 0 72 0 0,0 0-139 0 0,0 0-234 0 0,0 0-231 0 0,0 0-179 0 0,0 0-106 0 0,0 0-69 0 0,-16 33-57 0 0,-47 99-25 0 0,36-68-90 0 0,26-63-220 0 0,-8 12 271 0 0,5-10-2319 0 0,-2-2-3442 0 0,5-1-5830 0 0</inkml:trace>
  <inkml:trace contextRef="#ctx0" brushRef="#br0" timeOffset="13036.903">3255 314 13243 0 0,'0'0'3673'0'0,"0"0"-2153"0"0,0 0-512 0 0,0 0-88 0 0,0 0-71 0 0,0 0-129 0 0,0 0-256 0 0,0 0-280 0 0,0 0-264 0 0,0 0-104 0 0,0 0-72 0 0,0 0-152 0 0,0 0-321 0 0,0 0-775 0 0,5 40-2665 0 0,3-25-8241 0 0</inkml:trace>
  <inkml:trace contextRef="#ctx0" brushRef="#br0" timeOffset="13449.606">3538 903 14899 0 0,'0'0'3381'0'0,"0"0"-2014"0"0,0 0-763 0 0,0 0 68 0 0,0 0 144 0 0,0 0 97 0 0,0 0-87 0 0,0 0-208 0 0,0 0-222 0 0,0 0-179 0 0,0 0-78 0 0,0 0-67 0 0,0 0-33 0 0,7-13-2 0 0,58-99 36 0 0,-56 99-81 0 0,3-7-116 0 0,1 1 1 0 0,1 1-1 0 0,0 0 1 0 0,1 1-1 0 0,2 0 1 0 0,10-8 123 0 0,-28 26-19 0 0,1 0 0 0 0,0-1 0 0 0,0 1 0 0 0,0 0 0 0 0,-1 0 0 0 0,1 0 0 0 0,0-1 0 0 0,0 1 0 0 0,1 0 1 0 0,-1 0-1 0 0,0 0 0 0 0,0-1 0 0 0,0 1 0 0 0,0 0 0 0 0,1 0 0 0 0,-1-1 0 0 0,0 1 0 0 0,1 0 0 0 0,-1 0 0 0 0,0-1 0 0 0,1 1 0 0 0,-1 0 0 0 0,1-1 0 0 0,-1 1 1 0 0,1-1-1 0 0,-1 1 0 0 0,1-1 0 0 0,0 1 0 0 0,-1-1 0 0 0,1 1 0 0 0,0-1 0 0 0,-1 1 0 0 0,1-1 0 0 0,0 0 0 0 0,0 1 0 0 0,-1-1 0 0 0,1 0 0 0 0,0 0 0 0 0,0 0 1 0 0,0 1-1 0 0,-1-1 0 0 0,1 0 0 0 0,0 0 0 0 0,0 0 0 0 0,0 0 0 0 0,-1 0 0 0 0,1-1 0 0 0,0 1 0 0 0,0 0 0 0 0,0 0 0 0 0,-1 0 0 0 0,1-1 0 0 0,0 1 0 0 0,-1 0 1 0 0,1-1-1 0 0,0 1 0 0 0,0-1 0 0 0,-1 1 0 0 0,1-1 0 0 0,-1 1 0 0 0,1-1 19 0 0,-3 11 9 0 0,0-5 18 0 0,0 0 0 0 0,1 0 0 0 0,-1 0 0 0 0,1 0 1 0 0,1 0-1 0 0,-1 0 0 0 0,1 1 0 0 0,0-1 0 0 0,0 0 0 0 0,0 0 0 0 0,1 1 0 0 0,-1-1 0 0 0,1 0 0 0 0,1 0 1 0 0,-1 0-1 0 0,2 2-27 0 0,5 9 101 0 0,-7-14-62 0 0,-1 1 1 0 0,1-1-1 0 0,0 0 0 0 0,0 0 1 0 0,0 1-1 0 0,1-1 0 0 0,-1 0 1 0 0,0 0-1 0 0,1 0 0 0 0,0 0 1 0 0,-1-1-1 0 0,1 1 0 0 0,0 0 1 0 0,0-1-1 0 0,0 1 0 0 0,0-1 0 0 0,0 0 1 0 0,0 1-1 0 0,0-1 0 0 0,0 0 1 0 0,1 0-1 0 0,-1-1 0 0 0,0 1 1 0 0,1 0-1 0 0,-1-1 0 0 0,1 1 1 0 0,1-1-40 0 0,4 0 157 0 0,0 0 1 0 0,0 0 0 0 0,0-1 0 0 0,0 0 0 0 0,0-1-1 0 0,0 0 1 0 0,0 0 0 0 0,0-1 0 0 0,-1 0 0 0 0,1 0 0 0 0,-1-1-1 0 0,0 0 1 0 0,0 0 0 0 0,0 0 0 0 0,-1-1 0 0 0,1 0-1 0 0,-1-1 1 0 0,1-1-158 0 0,3-6 50 0 0,0 0 0 0 0,-1-1 0 0 0,0 0 0 0 0,-2-1 0 0 0,1 1 0 0 0,-2-2 0 0 0,0 1 0 0 0,-1-1 0 0 0,0 0 0 0 0,-2 0 0 0 0,0 0-1 0 0,0 0 1 0 0,-2-1 0 0 0,0 1 0 0 0,0-1 0 0 0,-2 1 0 0 0,0-1 0 0 0,-3-14-50 0 0,-6-6-1874 0 0,4 23-8409 0 0,6 13-1501 0 0</inkml:trace>
  <inkml:trace contextRef="#ctx0" brushRef="#br0" timeOffset="13846.02">4321 406 8402 0 0,'0'0'1240'0'0,"0"0"-541"0"0,0 0 49 0 0,0 0 270 0 0,0 0 114 0 0,0 0-41 0 0,0 0-214 0 0,0 0-246 0 0,0 0-175 0 0,0 0-86 0 0,0 0-44 0 0,-11 34-56 0 0,-31 107-22 0 0,25-40 252 0 0,16-94-396 0 0,1 0 1 0 0,0 0-1 0 0,0 0 0 0 0,1 0 1 0 0,0 0-1 0 0,0 0 1 0 0,1 0-1 0 0,0 0 1 0 0,0-1-1 0 0,0 1 0 0 0,1-1 1 0 0,0 1-1 0 0,0-1 1 0 0,1 0-1 0 0,0 0 0 0 0,0 0 1 0 0,0-1-1 0 0,1 1 1 0 0,-1-1-1 0 0,1 0 0 0 0,1-1 1 0 0,-1 1-1 0 0,1-1 1 0 0,4 3-105 0 0,2-3 298 0 0,0 0 1 0 0,0 0 0 0 0,1-1-1 0 0,-1-1 1 0 0,1 0 0 0 0,0-1-1 0 0,-1 0 1 0 0,1-1 0 0 0,0 0-1 0 0,0-1 1 0 0,-1-1 0 0 0,1 0-1 0 0,-1-1 1 0 0,1 0 0 0 0,-1-1-1 0 0,0 0 1 0 0,0-1 0 0 0,-1 0-1 0 0,1-1 1 0 0,-1 0 0 0 0,0-1-1 0 0,3-3-298 0 0,-3 2 72 0 0,-1-1-1 0 0,0-1 1 0 0,-1 0-1 0 0,0 0 1 0 0,-1 0-1 0 0,0-1 0 0 0,0-1 1 0 0,-1 1-1 0 0,-1-1 1 0 0,0 0-1 0 0,-1-1 0 0 0,0 1 1 0 0,-1-1-1 0 0,0 0 1 0 0,-1-1-1 0 0,0 1 0 0 0,-1 0 1 0 0,-1-1-1 0 0,0 1 1 0 0,-1-1-1 0 0,0 1 0 0 0,-1-2-71 0 0,0 10-17 0 0,1 0 0 0 0,-1 1 0 0 0,0-1 0 0 0,-1 0-1 0 0,1 1 1 0 0,-1-1 0 0 0,0 1 0 0 0,0 0 0 0 0,0-1-1 0 0,0 1 1 0 0,-1 0 0 0 0,0 1 0 0 0,0-1-1 0 0,0 0 1 0 0,0 1 0 0 0,-1-1 0 0 0,1 1 0 0 0,-1 0-1 0 0,0 0 1 0 0,0 1 0 0 0,0-1 0 0 0,0 1 0 0 0,0 0-1 0 0,-1 0 1 0 0,1 0 0 0 0,0 1 0 0 0,-1-1 0 0 0,0 1-1 0 0,1 0 1 0 0,-3 0 17 0 0,-7-1-341 0 0,1 0 0 0 0,0 1 0 0 0,-1 0 0 0 0,1 1 0 0 0,0 1-1 0 0,-1 0 1 0 0,1 1 0 0 0,0 0 0 0 0,0 1 0 0 0,-6 2 341 0 0,-46 21-4477 0 0,23-5-5530 0 0,18-9-237 0 0</inkml:trace>
  <inkml:trace contextRef="#ctx0" brushRef="#br0" timeOffset="14235.916">4244 697 11674 0 0,'0'0'1940'0'0,"0"0"-236"0"0,0 0-14 0 0,0 0-2 0 0,0 0-133 0 0,0 0-172 0 0,0 0-248 0 0,0 0-290 0 0,0 0-226 0 0,0 0-132 0 0,0 0-95 0 0,0 0-100 0 0,12-8-33 0 0,64-40 204 0 0,-64 43-390 0 0,0 1 0 0 0,-1 0 0 0 0,1 0 0 0 0,0 1 1 0 0,1 1-1 0 0,-1 0 0 0 0,0 0 0 0 0,1 2 1 0 0,-1-1-1 0 0,1 2 0 0 0,9 0-73 0 0,-16 1 61 0 0,1 0 1 0 0,-1 1-1 0 0,0 0 0 0 0,0 0 1 0 0,0 0-1 0 0,-1 0 0 0 0,1 1 0 0 0,-1 0 1 0 0,0 0-1 0 0,0 0 0 0 0,0 1 0 0 0,-1 0 1 0 0,1 0-1 0 0,-1 1-61 0 0,52 41 581 0 0,44-14 725 0 0,-66-29-3675 0 0,-34-7-4418 0 0,0 2-5355 0 0</inkml:trace>
  <inkml:trace contextRef="#ctx0" brushRef="#br0" timeOffset="14697.313">4958 619 4393 0 0,'0'0'3169'0'0,"0"0"-1204"0"0,0 0-338 0 0,0 0 124 0 0,0 0 76 0 0,0 0-101 0 0,0 0-306 0 0,0 0-342 0 0,0 0-236 0 0,0 0-80 0 0,0 0 71 0 0,0 0 35 0 0,0 0 0 0 0,3 3-48 0 0,2 1-570 0 0,1-1 0 0 0,-1 0-1 0 0,1 0 1 0 0,0 0 0 0 0,-1-1-1 0 0,1 0 1 0 0,0 0 0 0 0,0-1-1 0 0,1 1 1 0 0,-1-1 0 0 0,0-1-1 0 0,0 1 1 0 0,3-1-250 0 0,300 0 2247 0 0,-309 0-2476 0 0,0 0-102 0 0,0 0-102 0 0,0 0-215 0 0,-3-3-3634 0 0,0 2-3279 0 0,-2 1-4628 0 0</inkml:trace>
  <inkml:trace contextRef="#ctx0" brushRef="#br0" timeOffset="15583.834">5111 443 0 0 0,'0'0'2004'0'0,"0"0"-2"0"0,0 0 49 0 0,0 0-10 0 0,0 0-133 0 0,0 0-199 0 0,0 0-197 0 0,0 0-172 0 0,0 0-90 0 0,0 0-81 0 0,0 0-126 0 0,0 0-101 0 0,14-9 1151 0 0,-10 7 4177 0 0,-22 277-4383 0 0,-2-167-1822 0 0,-4-39-54 0 0,24-69-139 0 0,-2 13 300 0 0,2-10-3301 0 0,0-1-3293 0 0,0-5-5406 0 0</inkml:trace>
  <inkml:trace contextRef="#ctx0" brushRef="#br0" timeOffset="17149.902">5405 527 2425 0 0,'0'0'874'0'0,"0"0"-188"0"0,0 0 93 0 0,0 0 258 0 0,0 0 171 0 0,0 0-39 0 0,0 0-213 0 0,0 0-233 0 0,0 0-94 0 0,0 0 81 0 0,0 0 111 0 0,3 1 115 0 0,53-4 11398 0 0,-31-5-12710 0 0,-4 0 650 0 0,-12 6-143 0 0,-1-1 0 0 0,1 0 0 0 0,-1-1 0 0 0,0 0 0 0 0,0 0-1 0 0,0 0 1 0 0,-1-1 0 0 0,0 0 0 0 0,0-1 0 0 0,0 0 0 0 0,0 0 0 0 0,-1 0 0 0 0,2-2-131 0 0,-8 8 17 0 0,0 0 0 0 0,0 1 0 0 0,0-1 0 0 0,0 0 0 0 0,1 1 1 0 0,-1-1-1 0 0,0 0 0 0 0,0 1 0 0 0,1-1 0 0 0,-1 0 0 0 0,0 0 0 0 0,1 1 0 0 0,-1-1 0 0 0,0 0 0 0 0,1 0 0 0 0,-1 1 0 0 0,0-1 0 0 0,1 0 1 0 0,-1 0-1 0 0,1 0 0 0 0,-1 0 0 0 0,0 0 0 0 0,1 0 0 0 0,-1 0 0 0 0,1 0 0 0 0,-1 0 0 0 0,0 0 0 0 0,1 0 0 0 0,-1 0 0 0 0,1 0 0 0 0,-1 0 1 0 0,0 0-1 0 0,1 0 0 0 0,-1 0 0 0 0,0 0 0 0 0,1 0 0 0 0,-1-1 0 0 0,1 1 0 0 0,-1 0 0 0 0,0 0 0 0 0,1 0 0 0 0,-1-1 0 0 0,0 1 0 0 0,1 0 0 0 0,-1 0 1 0 0,0-1-1 0 0,0 1 0 0 0,1 0 0 0 0,-1-1 0 0 0,0 1 0 0 0,0-1-17 0 0,2 655 356 0 0,-1-640-352 0 0,-2 0 1 0 0,1 0-1 0 0,-2 0 1 0 0,0 0-1 0 0,-1 0 0 0 0,0 0 1 0 0,-1-1-1 0 0,0 0 1 0 0,-1 0-1 0 0,-1 0 0 0 0,0 0 1 0 0,0-1-1 0 0,-2 0 0 0 0,1 0 1 0 0,-1-1-1 0 0,-1 0 1 0 0,0 0-1 0 0,-1-1 0 0 0,0 0 1 0 0,0-1-1 0 0,-1 0 1 0 0,-1-1-1 0 0,1 0 0 0 0,-10 5-4 0 0,18-12-1 0 0,1 1-1 0 0,-1-1 1 0 0,0 0 0 0 0,0 1-1 0 0,0-1 1 0 0,0 0-1 0 0,0-1 1 0 0,0 1-1 0 0,0-1 1 0 0,0 1-1 0 0,0-1 1 0 0,0 0 0 0 0,-1 0-1 0 0,1 0 1 0 0,0 0-1 0 0,0-1 1 0 0,0 0-1 0 0,0 1 1 0 0,0-1-1 0 0,0 0 1 0 0,0 0-1 0 0,0 0 1 0 0,0-1 0 0 0,1 1-1 0 0,-1-1 1 0 0,0 0-1 0 0,1 0 1 0 0,-1 1-1 0 0,1-2 1 0 0,0 1-1 0 0,-1 0 1 0 0,1 0 0 0 0,0-1-1 0 0,1 1 1 0 0,-1-1-1 0 0,0 1 1 0 0,1-1-1 0 0,-1 0 1 0 0,1 0-1 0 0,0 0 1 0 0,0 0-1 0 0,0 0 1 0 0,0 0 0 0 0,1 0-1 0 0,-1 0 1 0 0,1-2 1 0 0,1-10-10 0 0,2-1 0 0 0,0 0 0 0 0,0 0 0 0 0,2 1 0 0 0,0 0 0 0 0,0 0 0 0 0,2 0 1 0 0,0 1-1 0 0,0 0 0 0 0,2 0 0 0 0,-1 1 0 0 0,2 0 0 0 0,0 0 0 0 0,0 1 0 0 0,3-1 10 0 0,29-44-106 0 0,-8 14 60 0 0,-1 1-1942 0 0,-16 13-8526 0 0,-16 25-1187 0 0</inkml:trace>
  <inkml:trace contextRef="#ctx0" brushRef="#br0" timeOffset="17744.214">5278 255 8586 0 0,'0'0'1934'0'0,"0"0"-418"0"0,0 0-161 0 0,0 0 77 0 0,0 0-41 0 0,0 0-147 0 0,0 0-255 0 0,0 0-205 0 0,0 0-51 0 0,0 0 42 0 0,0 0 52 0 0,0 0-54 0 0,0 0-67 0 0,14-6-90 0 0,90-47 792 0 0,111-105 610 0 0,-214 157-2015 0 0,1 0-1 0 0,0 0 1 0 0,-1 0-1 0 0,1 0 1 0 0,0 0-1 0 0,0 1 1 0 0,0-1-1 0 0,-1 0 1 0 0,1 1-1 0 0,0-1 1 0 0,0 1-1 0 0,0 0 1 0 0,0 0-1 0 0,0 0 1 0 0,0 0-1 0 0,0 0 1 0 0,0 0-1 0 0,0 0 1 0 0,0 1-1 0 0,0-1 1 0 0,0 1-1 0 0,0-1 1 0 0,-1 1-1 0 0,1 0 1 0 0,0 0-1 0 0,0 0 1 0 0,0 0-1 0 0,-1 0 1 0 0,1 0-1 0 0,-1 0 1 0 0,1 0-1 0 0,-1 1 1 0 0,1-1-1 0 0,-1 1 1 0 0,0-1-1 0 0,0 1 1 0 0,0-1-1 0 0,1 1 1 0 0,-2 0-1 0 0,1-1 1 0 0,0 1-1 0 0,0 0 1 0 0,0 0-1 0 0,-1 0 1 0 0,1 0-1 0 0,-1 0 1 0 0,0 0-1 0 0,1 1-2 0 0,46 107 438 0 0,-15-62-390 0 0,-21-45-101 0 0,-10-2-4382 0 0,-1-1-4654 0 0,0 0-2987 0 0</inkml:trace>
  <inkml:trace contextRef="#ctx0" brushRef="#br0" timeOffset="18217.693">6235 387 4297 0 0,'0'0'2095'0'0,"0"0"-97"0"0,0 0 129 0 0,0 0 80 0 0,0 0-136 0 0,0 0-221 0 0,0 0-331 0 0,0 0-283 0 0,0 0-200 0 0,0 0-198 0 0,0 0-98 0 0,0 0-89 0 0,0 0-96 0 0,-6-3-42 0 0,-23-8-73 0 0,-12 34 1010 0 0,22 0-1256 0 0,2 1-1 0 0,0 1 1 0 0,2 0 0 0 0,1 2-1 0 0,0-1 1 0 0,3 2 0 0 0,0-1-1 0 0,-2 13-193 0 0,9 70 48 0 0,6-106-148 0 0,0 0 0 0 0,0 0 0 0 0,1 0 0 0 0,0-1-1 0 0,0 0 1 0 0,0 1 0 0 0,0-1 0 0 0,0 0 0 0 0,0 0-1 0 0,1-1 1 0 0,0 1 0 0 0,-1-1 0 0 0,1 1 0 0 0,0-1-1 0 0,0-1 1 0 0,0 1 0 0 0,1 0 0 0 0,-1-1 0 0 0,0 0-1 0 0,0 0 1 0 0,1 0 0 0 0,-1-1 0 0 0,1 1 0 0 0,-1-1-1 0 0,1 0 1 0 0,-1 0 0 0 0,0-1 0 0 0,1 1 0 0 0,-1-1-1 0 0,1 0 1 0 0,-1 0 0 0 0,0 0 0 0 0,0-1 0 0 0,0 0-1 0 0,0 0 1 0 0,0 0 0 0 0,2-1 100 0 0,46-25-4905 0 0,-19 6-4174 0 0,-20 14-450 0 0</inkml:trace>
  <inkml:trace contextRef="#ctx0" brushRef="#br0" timeOffset="18496.918">6539 439 10138 0 0,'0'0'2009'0'0,"0"0"-328"0"0,0 0-104 0 0,0 0-21 0 0,0 0-109 0 0,0 0-209 0 0,0 0-268 0 0,0 0-244 0 0,-32 21-154 0 0,-101 66-115 0 0,129-85-426 0 0,1-1-1 0 0,-1 1 0 0 0,1 0 0 0 0,-1 0 0 0 0,1 0 0 0 0,0 1 0 0 0,0-1 0 0 0,0 1 0 0 0,0 0 0 0 0,0 0 0 0 0,1 0 0 0 0,-1 0 1 0 0,1 0-1 0 0,0 1 0 0 0,0-1 0 0 0,0 1 0 0 0,1-1 0 0 0,-1 1 0 0 0,0 0-30 0 0,-1 7 115 0 0,1-7-64 0 0,0 0 0 0 0,0-1 0 0 0,1 1 0 0 0,-1 0 0 0 0,1 0 0 0 0,-1 0 0 0 0,1 0 0 0 0,1 0 0 0 0,-1 0 0 0 0,0 1 0 0 0,1-1 0 0 0,0 0 0 0 0,0 0 0 0 0,0 0 0 0 0,1 0 0 0 0,-1 1 0 0 0,1-1 0 0 0,0 0 0 0 0,0 0 0 0 0,1 0 0 0 0,-1 0 0 0 0,1-1-1 0 0,0 1 1 0 0,0 0 0 0 0,0-1 0 0 0,0 1 0 0 0,1-1 0 0 0,-1 1 0 0 0,1-1 0 0 0,0 0 0 0 0,0 0 0 0 0,0-1 0 0 0,0 1 0 0 0,1 0 0 0 0,-1-1 0 0 0,1 0 0 0 0,0 0-51 0 0,9 3 101 0 0,0-1 0 0 0,0-1 1 0 0,1 0-1 0 0,0-1 0 0 0,-1 0 0 0 0,1-1 0 0 0,0 0 1 0 0,0-2-1 0 0,-1 1 0 0 0,1-2 0 0 0,0 0 1 0 0,-1 0-1 0 0,1-1 0 0 0,-1-1 0 0 0,0 0 0 0 0,0-1 1 0 0,0-1-1 0 0,-1 0 0 0 0,1 0 0 0 0,-2-1 0 0 0,1-1 1 0 0,-1 0-1 0 0,0 0 0 0 0,0-1 0 0 0,-1-1 1 0 0,-1 0-1 0 0,0 0 0 0 0,1-1-101 0 0,-7 8-3 0 0,0 0-1 0 0,0-1 1 0 0,0 1 0 0 0,-1-1-1 0 0,1 0 1 0 0,-1 0 0 0 0,0 0-1 0 0,0 0 1 0 0,0 0 0 0 0,-1 0 0 0 0,1-1-1 0 0,-1 1 1 0 0,0-1 0 0 0,0 1-1 0 0,-1 0 1 0 0,1-1 0 0 0,-1 0-1 0 0,0 1 1 0 0,0-1 0 0 0,-1 1 0 0 0,1-1-1 0 0,-1 1 1 0 0,0 0 0 0 0,0-1-1 0 0,-1 1 1 0 0,1 0 0 0 0,-1-1-1 0 0,0 1 1 0 0,0 0 0 0 0,0 0-1 0 0,-1 1 1 0 0,1-1 0 0 0,-1 0 0 0 0,0 1-1 0 0,0-1 1 0 0,0 1 0 0 0,0 0-1 0 0,-1 0 1 0 0,1 0 0 0 0,-1 1-1 0 0,0-1 1 0 0,0 1 0 0 0,0 0 0 0 0,0 0-1 0 0,0 0 1 0 0,-1 0 3 0 0,-89-6-2270 0 0,63 11-1520 0 0,2 2-4389 0 0,15-2-3952 0 0</inkml:trace>
  <inkml:trace contextRef="#ctx0" brushRef="#br0" timeOffset="18922.595">7080 384 13795 0 0,'0'0'2248'0'0,"0"0"-1218"0"0,0 0-359 0 0,0 0 310 0 0,0 0 240 0 0,0 0-10 0 0,0 0-245 0 0,0 0-413 0 0,0 0-291 0 0,0 0-94 0 0,0 0-20 0 0,0 0 6 0 0,-20 11 4 0 0,-137 77 272 0 0,156-88-423 0 0,-1 0 0 0 0,1 1 0 0 0,0-1 1 0 0,-1 0-1 0 0,1 1 0 0 0,0-1 0 0 0,-1 1 0 0 0,1-1 0 0 0,0 1 1 0 0,0 0-1 0 0,-1-1 0 0 0,1 1 0 0 0,0 0 0 0 0,0 0 1 0 0,0 0-1 0 0,0 0 0 0 0,0 0 0 0 0,0 0 0 0 0,0 0 0 0 0,0 0 1 0 0,1 0-1 0 0,-1 0 0 0 0,0 0 0 0 0,1 1 0 0 0,-1-1 1 0 0,1 0-1 0 0,-1 1 0 0 0,1-1 0 0 0,0 0 0 0 0,-1 1 0 0 0,1-1 1 0 0,0 0-1 0 0,0 1 0 0 0,0-1 0 0 0,0 1 0 0 0,0-1 1 0 0,0 0-1 0 0,0 1 0 0 0,1-1 0 0 0,-1 0 0 0 0,0 1 0 0 0,1-1 1 0 0,-1 0-1 0 0,1 1 0 0 0,0-1 0 0 0,-1 0 0 0 0,1 0 1 0 0,0 0-1 0 0,0 0 0 0 0,0 1 0 0 0,-1-1 0 0 0,1 0 1 0 0,0-1-1 0 0,0 1 0 0 0,1 0 0 0 0,-1 0 0 0 0,0 0-7 0 0,129 87 684 0 0,-127-86-637 0 0,0 0-1 0 0,-1 0 0 0 0,1 0 1 0 0,-1 1-1 0 0,1-1 0 0 0,-1 1 1 0 0,0-1-1 0 0,0 1 0 0 0,0 0 1 0 0,0-1-1 0 0,-1 1 0 0 0,1 0 1 0 0,-1 0-1 0 0,1 0 0 0 0,-1 1 1 0 0,0-1-1 0 0,-1 0 0 0 0,1 0 1 0 0,0 1-1 0 0,-1-1 0 0 0,0 0 1 0 0,1 1-1 0 0,-1-1 0 0 0,-1 0 1 0 0,1 1-1 0 0,0-1 0 0 0,-1 0 1 0 0,0 1-1 0 0,0-1 0 0 0,0 0 0 0 0,0 0 1 0 0,0 0-1 0 0,-1 0 0 0 0,1 0 1 0 0,-1 0-1 0 0,0 0 0 0 0,0 0 1 0 0,0-1-1 0 0,0 1 0 0 0,0-1 1 0 0,0 1-1 0 0,-2 0-46 0 0,-13 6-43 0 0,-1-2 0 0 0,1 0 0 0 0,-1 0 0 0 0,0-2 0 0 0,-1 0 0 0 0,1-1 0 0 0,-1-1 0 0 0,0-1 0 0 0,0-1 0 0 0,0 0 0 0 0,1-1 0 0 0,-12-2 43 0 0,14 1-285 0 0,-18-5-2019 0 0,29 1-2356 0 0,3-2-4144 0 0,2 3-1662 0 0</inkml:trace>
  <inkml:trace contextRef="#ctx0" brushRef="#br0" timeOffset="19233.892">7680 340 9394 0 0,'0'0'3397'0'0,"0"0"-1081"0"0,0 0-686 0 0,0 0-247 0 0,0 0-212 0 0,0 0-234 0 0,0 0-193 0 0,0 0-135 0 0,0 0-69 0 0,0 0-60 0 0,-33 15-41 0 0,-104 51-67 0 0,57-7 206 0 0,72-52-515 0 0,1 0-1 0 0,0 1 1 0 0,0-1-1 0 0,1 1 1 0 0,0 1-1 0 0,0-1 1 0 0,1 1-1 0 0,0 0 1 0 0,1 0-1 0 0,0 1 1 0 0,0 0-1 0 0,1-1 1 0 0,0 1-1 0 0,1 0 1 0 0,0 0-1 0 0,0 0 1 0 0,1 1-1 0 0,1-1 1 0 0,0 0-1 0 0,0 2-62 0 0,3-5 49 0 0,0-1-1 0 0,1 0 1 0 0,0-1-1 0 0,0 1 1 0 0,0-1-1 0 0,0 0 1 0 0,1 1 0 0 0,0-2-1 0 0,0 1 1 0 0,1-1-1 0 0,-1 0 1 0 0,1 0-1 0 0,0 0 1 0 0,0-1 0 0 0,0 0-1 0 0,0 0 1 0 0,0 0-1 0 0,1-1 1 0 0,-1 0-1 0 0,1 0 1 0 0,0-1-1 0 0,0 0 1 0 0,-1 0 0 0 0,1-1-1 0 0,0 1 1 0 0,0-1-1 0 0,0-1 1 0 0,0 1-1 0 0,3-2-48 0 0,5 1 92 0 0,0 0 1 0 0,0 0-1 0 0,0-2 0 0 0,-1 0 0 0 0,1-1 0 0 0,0 0 0 0 0,-1-1 0 0 0,0-1 0 0 0,0 0 1 0 0,-1-1-1 0 0,0 0 0 0 0,0-1 0 0 0,0-1 0 0 0,-1 0 0 0 0,-1 0 0 0 0,1-1 1 0 0,-2-1-1 0 0,1 0 0 0 0,-1-1 0 0 0,-1 1 0 0 0,0-2 0 0 0,-1 1 0 0 0,0-1 0 0 0,-1-1 1 0 0,3-8-93 0 0,-8 15-38 0 0,0 0 1 0 0,-1 0 0 0 0,0 0 0 0 0,-1 0 0 0 0,1 0 0 0 0,-1-1 0 0 0,-1 1-1 0 0,1 0 1 0 0,-1 0 0 0 0,-1 0 0 0 0,1 0 0 0 0,-1 0 0 0 0,0 1 0 0 0,-1-1 0 0 0,1 0-1 0 0,-1 1 1 0 0,-1 0 0 0 0,1-1 0 0 0,-1 1 0 0 0,0 1 0 0 0,-1-1 0 0 0,1 0-1 0 0,-1 1 1 0 0,0 0 0 0 0,0 0 0 0 0,-1 1 0 0 0,0 0 0 0 0,1 0 0 0 0,-1 0 0 0 0,-1 0-1 0 0,1 1 1 0 0,0 0 0 0 0,-1 0 0 0 0,0 1 0 0 0,0 0 0 0 0,1 0 0 0 0,-1 0 0 0 0,-7 0 37 0 0,-105-2-3015 0 0,81 10-610 0 0,0 2-3516 0 0,14-3-5043 0 0</inkml:trace>
  <inkml:trace contextRef="#ctx0" brushRef="#br0" timeOffset="19516.926">7171 597 15467 0 0,'0'0'2418'0'0,"0"0"-568"0"0,0 0-288 0 0,36-8-199 0 0,119-26-151 0 0,150-42 3379 0 0,-251 65-4188 0 0,-53 52-420 0 0,-2-39 13 0 0,0 0 1 0 0,0 0 0 0 0,0 0-1 0 0,0 0 1 0 0,1 0 0 0 0,-1 0-1 0 0,1 1 1 0 0,-1-1-1 0 0,1 0 1 0 0,0 0 0 0 0,0 1-1 0 0,0-1 1 0 0,0 0 0 0 0,0 0-1 0 0,1 0 1 0 0,-1 1-1 0 0,0-1 1 0 0,1 0 0 0 0,0 0-1 0 0,0 0 1 0 0,-1 0 0 0 0,1 0-1 0 0,0 0 1 0 0,1 0-1 0 0,-1 0 1 0 0,0 0 0 0 0,1 0-1 0 0,-1-1 1 0 0,1 1 0 0 0,-1 0-1 0 0,1-1 1 0 0,0 0-1 0 0,-1 1 1 0 0,1-1 0 0 0,0 0-1 0 0,0 0 1 0 0,0 0 0 0 0,0 0-1 0 0,0 0 1 0 0,0 0-1 0 0,0-1 1 0 0,1 1 0 0 0,-1-1-1 0 0,0 1 1 0 0,0-1-1 0 0,1 0 1 0 0,1 0 3 0 0,20 1-25 0 0,-12-1-118 0 0,0 1-1 0 0,1-2 1 0 0,-1 1-1 0 0,0-2 0 0 0,1 0 1 0 0,-1 0-1 0 0,0-1 1 0 0,10-4 143 0 0,11-12-1862 0 0,-13 5-6919 0 0,-14 11-3068 0 0</inkml:trace>
  <inkml:trace contextRef="#ctx0" brushRef="#br0" timeOffset="20139.894">7822 1 11594 0 0,'0'0'2708'0'0,"0"0"-825"0"0,0 0-339 0 0,0 0-77 0 0,0 0-185 0 0,0 0-307 0 0,0 0-322 0 0,0 0-245 0 0,0 0-112 0 0,0 0 19 0 0,0 0 88 0 0,0 0 94 0 0,0 0 27 0 0,12 1-42 0 0,290 32 1589 0 0,-300-32-2050 0 0,1 1 0 0 0,-1 0-1 0 0,1 0 1 0 0,-1 0 0 0 0,0 0 0 0 0,1 0 0 0 0,-1 0 0 0 0,0 1 0 0 0,-1-1-1 0 0,1 1 1 0 0,0-1 0 0 0,-1 1 0 0 0,1 0 0 0 0,-1-1 0 0 0,0 1 0 0 0,0 0-1 0 0,0 0 1 0 0,0 0 0 0 0,-1 0 0 0 0,1 0 0 0 0,-1 0 0 0 0,0 0 0 0 0,0 0-1 0 0,0 0 1 0 0,0 0 0 0 0,0 0 0 0 0,0 0 0 0 0,-1 1 0 0 0,0-1 0 0 0,0-1-1 0 0,0 1 1 0 0,0 1-21 0 0,0 18 132 0 0,-25 157 325 0 0,12-17-413 0 0,7 0 1 0 0,7 23-45 0 0,1-89 44 0 0,-15-38 34 0 0,-14-64 985 0 0,-177-2-1169 0 0,122 12-2109 0 0,83-4 99 0 0,0 0-3668 0 0,0 0-6738 0 0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20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92 398 5001 0 0,'0'0'516'0'0,"0"0"-308"0"0,0 0 12 0 0,0 0 539 0 0,0 0 656 0 0,0 0 312 0 0,0 0-4 0 0,0 0-321 0 0,0 0-365 0 0,0 0-259 0 0,0 0-158 0 0,33-2-84 0 0,104-8-36 0 0,27-22 1534 0 0,-134 22-1685 0 0,-10 3-172 0 0,0 0-1 0 0,-1-1 0 0 0,0-1 0 0 0,0-1 0 0 0,-1 0 0 0 0,-1-2 1 0 0,1 0-1 0 0,-2-1 0 0 0,7-7-176 0 0,-19 15 37 0 0,1 0 0 0 0,-1-1 0 0 0,-1 0 0 0 0,1 1 1 0 0,-1-1-1 0 0,0-1 0 0 0,-1 1 0 0 0,1 0 0 0 0,-1-1 0 0 0,0 1 0 0 0,-1-1 0 0 0,0 0 0 0 0,0 0 1 0 0,0 1-1 0 0,-1-1 0 0 0,0 0 0 0 0,0 0 0 0 0,-1 0 0 0 0,0 1 0 0 0,0-1 0 0 0,-1-4-37 0 0,1 6-65 0 0,0 1-1 0 0,0-1 1 0 0,-1 1-1 0 0,1-1 0 0 0,-1 1 1 0 0,0 0-1 0 0,0-1 1 0 0,-1 1-1 0 0,1 0 1 0 0,-1 1-1 0 0,0-1 0 0 0,0 0 1 0 0,0 1-1 0 0,-1-1 1 0 0,1 1-1 0 0,-1 0 0 0 0,0 0 1 0 0,1 1-1 0 0,-1-1 1 0 0,-1 1-1 0 0,1 0 0 0 0,0 0 1 0 0,0 0-1 0 0,-1 0 1 0 0,1 1-1 0 0,-1 0 1 0 0,0 0-1 0 0,1 0 0 0 0,-1 0 1 0 0,-4 1 65 0 0,5 0-38 0 0,0 1 1 0 0,0 0-1 0 0,1-1 1 0 0,-1 2-1 0 0,0-1 0 0 0,0 0 1 0 0,1 1-1 0 0,-1 0 1 0 0,0-1-1 0 0,1 1 1 0 0,0 1-1 0 0,0-1 0 0 0,-1 0 1 0 0,1 1-1 0 0,1 0 1 0 0,-1 0-1 0 0,0 0 1 0 0,1 0-1 0 0,-1 0 0 0 0,1 0 1 0 0,0 1-1 0 0,0-1 1 0 0,0 1-1 0 0,1-1 1 0 0,-1 1 37 0 0,-32 101 575 0 0,31-93-546 0 0,-38 180 935 0 0,25-106-467 0 0,-4 0 1 0 0,-28 73-498 0 0,37-124 23 0 0,-2 0 0 0 0,-1-1 0 0 0,-2-1-1 0 0,-1 0 1 0 0,-2-1 0 0 0,-1-1 0 0 0,-2-1 0 0 0,0-1-1 0 0,-2-1 1 0 0,-8 6-23 0 0,26-29 12 0 0,1 1-11 0 0,0-1 1 0 0,0 0-1 0 0,-1 0 1 0 0,1-1 0 0 0,-1 0-1 0 0,-1 0 1 0 0,1 0 0 0 0,0-1-1 0 0,-1 1 1 0 0,0-2-1 0 0,1 1 1 0 0,-1-1 0 0 0,0 0-1 0 0,0 0 1 0 0,-1-1 0 0 0,-1 0-2 0 0,8-2-19 0 0,0 0 0 0 0,0-1 0 0 0,0 1 0 0 0,0-1 0 0 0,1 1 0 0 0,-1-1 0 0 0,0 0 0 0 0,1 1 0 0 0,-1-1 0 0 0,1 0 0 0 0,0 1 0 0 0,0-1 0 0 0,-1 0 0 0 0,1 1 0 0 0,0-1 0 0 0,1 0 0 0 0,-1 0 0 0 0,0 1 0 0 0,0-1 0 0 0,1 0 0 0 0,-1 1 0 0 0,1-1 0 0 0,-1 0 0 0 0,1 1 0 0 0,0-1 0 0 0,0 0 19 0 0,5-9-42 0 0,0 1 1 0 0,0 1-1 0 0,1-1 0 0 0,0 1 0 0 0,0 0 0 0 0,1 1 1 0 0,0 0-1 0 0,1 0 0 0 0,0 1 0 0 0,0 0 0 0 0,1 0 1 0 0,0 1-1 0 0,0 0 0 0 0,0 1 0 0 0,1 0 42 0 0,0 1 16 0 0,0 0-1 0 0,1 1 0 0 0,-1 0 0 0 0,1 0 0 0 0,0 2 1 0 0,-1-1-1 0 0,1 2 0 0 0,0-1 0 0 0,0 2 1 0 0,0-1-1 0 0,0 2 0 0 0,0-1 0 0 0,-1 2 1 0 0,2 0-16 0 0,336 78 2015 0 0,-289-74-1634 0 0,-59-7-437 0 0,-1 0-93 0 0,0 0-130 0 0,0 0-304 0 0,-4-5-5027 0 0,2 4 817 0 0,0 0-6339 0 0</inkml:trace>
  <inkml:trace contextRef="#ctx0" brushRef="#br0" timeOffset="752.288">867 851 11202 0 0,'0'0'1686'0'0,"0"0"-798"0"0,0 0-342 0 0,0 0 171 0 0,0 0 227 0 0,0 0 181 0 0,0 0 8 0 0,0 0-134 0 0,0 0-164 0 0,0 0-154 0 0,0 0-138 0 0,0 0-99 0 0,0 0-42 0 0,24 11-24 0 0,78 33-16 0 0,-97-41-311 0 0,-1-1 0 0 0,1 0 0 0 0,0-1 0 0 0,0 1 0 0 0,0-1 0 0 0,0 0 0 0 0,0 0-1 0 0,0-1 1 0 0,0 1 0 0 0,0-1 0 0 0,0 0 0 0 0,0-1 0 0 0,0 1 0 0 0,0-1 0 0 0,0 0 0 0 0,0 0 0 0 0,0 0 0 0 0,0-1 0 0 0,0 0 0 0 0,2-1-51 0 0,15-5 197 0 0,-17 6-183 0 0,0 0 0 0 0,1 0 0 0 0,-1 0 0 0 0,0-1-1 0 0,0 1 1 0 0,0-1 0 0 0,-1 0 0 0 0,1-1 0 0 0,-1 1 0 0 0,1-1-1 0 0,-1 0 1 0 0,0 0 0 0 0,-1 0 0 0 0,1-1 0 0 0,-1 0 0 0 0,0 1-1 0 0,0-1 1 0 0,0 0 0 0 0,-1 0 0 0 0,1 0 0 0 0,-1-1 0 0 0,-1 1 0 0 0,1 0-1 0 0,-1-1 1 0 0,0 0 0 0 0,0 1 0 0 0,0-1 0 0 0,-1 1 0 0 0,0-1-1 0 0,0 0 1 0 0,0 1 0 0 0,-1-1 0 0 0,0 0 0 0 0,0 1 0 0 0,0-1 0 0 0,-1 1-1 0 0,0 0 1 0 0,0-1 0 0 0,0 1 0 0 0,-1 0 0 0 0,1 0 0 0 0,-2 0-14 0 0,0 2-82 0 0,-1 1 0 0 0,-1-1 1 0 0,1 1-1 0 0,0 0 0 0 0,-1 0 1 0 0,1 1-1 0 0,-1 0 0 0 0,1 0 1 0 0,-1 0-1 0 0,0 1 0 0 0,1-1 1 0 0,-1 1-1 0 0,0 1 0 0 0,1-1 1 0 0,-1 1-1 0 0,1 0 0 0 0,-1 0 0 0 0,1 1 1 0 0,-1-1-1 0 0,1 1 0 0 0,0 1 1 0 0,-1-1-1 0 0,1 1 0 0 0,0-1 1 0 0,1 2-1 0 0,-1-1 0 0 0,1 0 1 0 0,-1 1-1 0 0,0 1 82 0 0,-5 3-32 0 0,0 0 0 0 0,1 0 0 0 0,-1 1 0 0 0,2 1 0 0 0,0-1 0 0 0,0 2 0 0 0,0-1-1 0 0,2 1 1 0 0,-1 0 0 0 0,1 0 0 0 0,1 0 0 0 0,0 1 0 0 0,1 0 0 0 0,0 0 0 0 0,0 1 0 0 0,1-1 0 0 0,1 1 0 0 0,1-1 0 0 0,-1 9 32 0 0,2-17 11 0 0,1 0-1 0 0,0 0 1 0 0,0 0 0 0 0,0 0 0 0 0,1-1 0 0 0,-1 1 0 0 0,1 0 0 0 0,0-1 0 0 0,0 1 0 0 0,0-1-1 0 0,0 0 1 0 0,1 0 0 0 0,-1 1 0 0 0,1-2 0 0 0,0 1 0 0 0,0 0 0 0 0,0 0 0 0 0,0-1 0 0 0,1 0 0 0 0,-1 0-1 0 0,1 0 1 0 0,-1 0 0 0 0,1 0 0 0 0,-1-1 0 0 0,1 1 0 0 0,0-1 0 0 0,0 0 0 0 0,3 0-11 0 0,116 11 647 0 0,-92-12-457 0 0,-1-1-1 0 0,1-2 1 0 0,-1-1 0 0 0,0-2-1 0 0,0 0 1 0 0,-1-2 0 0 0,1-2-1 0 0,-2 0 1 0 0,1-2-190 0 0,7-4 146 0 0,-1-1 1 0 0,-1-1-1 0 0,-1-2 0 0 0,0-1 1 0 0,-2-2-1 0 0,0-1 0 0 0,-2-2 1 0 0,-1 0-1 0 0,-1-2 0 0 0,-1-1 1 0 0,-1-2-1 0 0,-2 0 0 0 0,-1-1 1 0 0,-2-1-1 0 0,12-26-146 0 0,-24 36 8 0 0,-1 0 0 0 0,-1 0 0 0 0,-1-1-1 0 0,-1 1 1 0 0,-2-1 0 0 0,0 0 0 0 0,-1 0 0 0 0,-2-22-8 0 0,-20-19 40 0 0,20 63-43 0 0,0 1 0 0 0,0-1 0 0 0,0 1 0 0 0,0-1 0 0 0,0 1 0 0 0,0 0-1 0 0,0 0 1 0 0,-1-1 0 0 0,1 1 0 0 0,0 0 0 0 0,-1 0 0 0 0,1 0 0 0 0,-1 0-1 0 0,1 1 1 0 0,-1-1 0 0 0,1 0 0 0 0,-1 1 0 0 0,1-1 0 0 0,-1 0 0 0 0,0 1-1 0 0,1 0 1 0 0,-1 0 0 0 0,0-1 0 0 0,0 1 0 0 0,1 0 0 0 0,-1 0 0 0 0,0 0-1 0 0,1 1 1 0 0,-1-1 0 0 0,0 0 0 0 0,1 1 0 0 0,-1-1 0 0 0,0 1 0 0 0,1-1-1 0 0,-1 1 1 0 0,1 0 0 0 0,-1 0 0 0 0,0 0 3 0 0,-4 6-13 0 0,1-1 0 0 0,-1 1 0 0 0,2 0 0 0 0,-1 0 1 0 0,1 1-1 0 0,0-1 0 0 0,1 1 0 0 0,-1 0 0 0 0,2 0 0 0 0,-1 0 0 0 0,1 1 0 0 0,0-1 1 0 0,1 0-1 0 0,0 1 0 0 0,0-1 0 0 0,1 2 13 0 0,0-8 2 0 0,-3 21-1 0 0,0 1 1 0 0,2-1-1 0 0,1 1 1 0 0,0-1-1 0 0,2 0 1 0 0,1 1-1 0 0,1-1 1 0 0,1 0-1 0 0,1 0 1 0 0,3 6-2 0 0,70 181 146 0 0,-61-1-64 0 0,-22-206-1258 0 0,0-21-514 0 0,1-11-1459 0 0,3 16-661 0 0,0 8 1387 0 0,0-3-8446 0 0</inkml:trace>
  <inkml:trace contextRef="#ctx0" brushRef="#br0" timeOffset="1003.379">1507 575 8906 0 0,'0'0'4255'0'0,"0"0"-1925"0"0,0 0-860 0 0,0 0-183 0 0,0 0-84 0 0,0 0-111 0 0,0 0-184 0 0,0 0-234 0 0,0 0-79 0 0,0 0 9 0 0,0 0 38 0 0,0 0 27 0 0,14 6-80 0 0,1 2-417 0 0,71 16 567 0 0,202-26 539 0 0,-227-3-5639 0 0,-1-3-4624 0 0,-50 7-3642 0 0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26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5537 0 0,'0'0'3893'0'0,"0"0"-1667"0"0,0 0-588 0 0,0 0 43 0 0,0 0 78 0 0,0 0-117 0 0,0 0-300 0 0,0 0-389 0 0,0 0-311 0 0,0 0-178 0 0,0 0-71 0 0,0 0 6 0 0,0 0-10 0 0,23-3 1961 0 0,228 25 1635 0 0,-100-22-3370 0 0,-129-14-826 0 0,-22 13 59 0 0,0 1-44 0 0,0 0-53 0 0,0 0-74 0 0,0 0-127 0 0,0 0-187 0 0,0 0-285 0 0,0 0-454 0 0,-2 0-5723 0 0,1 0-4665 0 0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26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17404 0 0,'0'0'1235'0'0,"0"0"-391"0"0,0 0-3 0 0,0 0 206 0 0,0 0 153 0 0,0 0-43 0 0,0 0-200 0 0,0 0-219 0 0,0 0-125 0 0,0 0-9 0 0,0 0-54 0 0,0 0-51 0 0,0 0-41 0 0,19 1-60 0 0,117 6 554 0 0,94 0-1227 0 0,-230-10-1683 0 0,0 2-3603 0 0,0 1-6820 0 0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23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91 798 2168 0 0,'0'0'697'0'0,"0"0"-7"0"0,0 0 316 0 0,0 0 513 0 0,0 0 371 0 0,0 0 5 0 0,0 0-190 0 0,0 0-263 0 0,0 0-226 0 0,0 0-139 0 0,0 0-73 0 0,16 11-44 0 0,54 33-48 0 0,-66-41-737 0 0,1-1 1 0 0,-1 1-1 0 0,1-1 0 0 0,-1 0 1 0 0,1-1-1 0 0,0 1 0 0 0,0-1 0 0 0,0 0 1 0 0,0 0-1 0 0,0 0 0 0 0,0-1 0 0 0,0 1 1 0 0,1-1-1 0 0,-1-1 0 0 0,0 1-175 0 0,11-1 456 0 0,4 1-105 0 0,1-1 1 0 0,-1 0 0 0 0,0-2-1 0 0,0 0 1 0 0,0-2-1 0 0,0 0 1 0 0,-1-1-1 0 0,0-1 1 0 0,0-1-1 0 0,8-4-351 0 0,-18 8 70 0 0,1 1 0 0 0,0-1 0 0 0,-1-1 0 0 0,0 0 0 0 0,0 0 0 0 0,0-1 0 0 0,-1 0 0 0 0,0-1 0 0 0,0 1 0 0 0,0-2-1 0 0,-1 1 1 0 0,0-1 0 0 0,0 0 0 0 0,-1 0 0 0 0,0-1 0 0 0,-1 0 0 0 0,0 0 0 0 0,0 0 0 0 0,-1-1 0 0 0,0 1 0 0 0,-1-1 0 0 0,0 0 0 0 0,2-10-70 0 0,-6 16-8 0 0,1 1 0 0 0,-1-1 0 0 0,0 1 0 0 0,0-1 0 0 0,0 1 0 0 0,0 0 0 0 0,0-1 0 0 0,-1 1 0 0 0,0 0 0 0 0,1 0 0 0 0,-1 0 0 0 0,-1 0 1 0 0,1 0-1 0 0,0 0 0 0 0,-1 1 0 0 0,1-1 0 0 0,-1 1 0 0 0,0 0 0 0 0,1-1 0 0 0,-1 1 0 0 0,0 1 0 0 0,-1-1 0 0 0,1 0 0 0 0,0 1 0 0 0,0-1 0 0 0,-1 1 0 0 0,1 0 1 0 0,-1 0-1 0 0,1 0 0 0 0,-3 1 8 0 0,-111-13-881 0 0,100 14 789 0 0,-1 0 0 0 0,1 1 0 0 0,0 1 0 0 0,0 1 0 0 0,1 0 0 0 0,-1 1 0 0 0,1 1 0 0 0,-5 2 92 0 0,-7 6-23 0 0,2 0-1 0 0,0 1 1 0 0,1 2-1 0 0,1 0 1 0 0,0 2-1 0 0,2 0 1 0 0,-4 6 23 0 0,14-14 33 0 0,2 1 0 0 0,-1 0 0 0 0,2 1 0 0 0,0 0-1 0 0,0 1 1 0 0,1 0 0 0 0,1 0 0 0 0,0 1 0 0 0,1-1 0 0 0,1 2 0 0 0,0-1 0 0 0,1 0 0 0 0,0 1 0 0 0,2 0 0 0 0,0 0 0 0 0,0 0 0 0 0,2 0 0 0 0,0 0 0 0 0,1 11-33 0 0,4-15 83 0 0,1 0-1 0 0,0-1 1 0 0,0 1-1 0 0,1-2 0 0 0,1 1 1 0 0,-1-1-1 0 0,2 0 1 0 0,-1 0-1 0 0,2-1 1 0 0,-1 0-1 0 0,1-1 1 0 0,0 0-1 0 0,1-1 0 0 0,0 0 1 0 0,0 0-1 0 0,0-1 1 0 0,1-1-1 0 0,0 0 1 0 0,0 0-1 0 0,0-1 0 0 0,13 2-82 0 0,20 5 324 0 0,0-2 1 0 0,1-3-1 0 0,0-1 0 0 0,1-2 0 0 0,-1-2 0 0 0,21-3-324 0 0,-57 1 48 0 0,3 2 15 0 0,1-2 1 0 0,-1 1 0 0 0,1-2 0 0 0,-1 0-1 0 0,0 0 1 0 0,0-2 0 0 0,0 1 0 0 0,0-2-1 0 0,11-4-63 0 0,-28-34-573 0 0,-11 17-1028 0 0,1 9-4920 0 0,8 10-5612 0 0</inkml:trace>
  <inkml:trace contextRef="#ctx0" brushRef="#br0" timeOffset="888.339">170 297 0 0 0,'0'0'527'0'0,"0"0"808"0"0,0 0 390 0 0,0 0 140 0 0,0 0 98 0 0,0 0 40 0 0,0 0-19 0 0,0 0-139 0 0,0 0-242 0 0,0 0-239 0 0,0 0-180 0 0,-2 1-134 0 0,1 0-608 0 0,-6 2-246 0 0,4 2 3028 0 0,3-4-2833 0 0,22-5 2199 0 0,9-11-2233 0 0,1-2-1 0 0,-2-1 1 0 0,-1-2 0 0 0,0 0 0 0 0,-1-2 0 0 0,-2-1 0 0 0,6-7-357 0 0,98-103 312 0 0,-125 127-180 0 0,-4 8 55 0 0,-2 6-285 0 0,-1 11 103 0 0,0-1-1 0 0,2 0 1 0 0,0 1 0 0 0,1-1-1 0 0,1 1 1 0 0,0-1 0 0 0,2 0-1 0 0,2 7-4 0 0,28 74 104 0 0,2 5-86 0 0,10-46-588 0 0,-19-42-3392 0 0,-20-12-2067 0 0,-4-1-6306 0 0</inkml:trace>
  <inkml:trace contextRef="#ctx0" brushRef="#br0" timeOffset="1403.043">1006 978 976 0 0,'0'0'1711'0'0,"0"0"-30"0"0,0 0 335 0 0,0 0 401 0 0,0 0 110 0 0,0 0-153 0 0,0 0-342 0 0,0 0-380 0 0,0 0-265 0 0,0 0-189 0 0,0 0-163 0 0,0 0-168 0 0,0 0-133 0 0,1-5-132 0 0,-1 5-569 0 0,-1 0 0 0 0,1 0 0 0 0,0 0 0 0 0,-1 0 0 0 0,1 1 0 0 0,-1-1 0 0 0,1-1 0 0 0,-1 1 0 0 0,1 0 0 0 0,0 0 0 0 0,-1 0 0 0 0,1 0 0 0 0,-1 0 0 0 0,1 0 0 0 0,0 0 0 0 0,-1-1 0 0 0,1 1-1 0 0,-1 0 1 0 0,1 0 0 0 0,0 0 0 0 0,-1-1 0 0 0,1 1 0 0 0,0 0 0 0 0,-1-1 0 0 0,1 1 0 0 0,0 0 0 0 0,0-1 0 0 0,-1 1 0 0 0,1 0 0 0 0,0-1 0 0 0,0 1 0 0 0,0 0 0 0 0,-1-1 0 0 0,1 1 0 0 0,0-1 0 0 0,0 1 0 0 0,0 0 0 0 0,0-1 0 0 0,0 1 0 0 0,0-1-33 0 0,-10 10 57 0 0,2 0 1 0 0,-1 1-1 0 0,1 0 0 0 0,0 1 1 0 0,1 0-1 0 0,1 0 0 0 0,0 0 1 0 0,0 1-1 0 0,1 0 0 0 0,0 0 1 0 0,1 0-1 0 0,1 0 0 0 0,0 1 1 0 0,0 0-1 0 0,1-1 0 0 0,1 1 1 0 0,0 0-1 0 0,1 0 0 0 0,0 0 1 0 0,1 0-1 0 0,2 6-57 0 0,-1-13 25 0 0,0-1 0 0 0,1 1 1 0 0,0-1-1 0 0,0 0 0 0 0,1 0 0 0 0,-1 0 0 0 0,1 0 0 0 0,0 0 0 0 0,1-1 1 0 0,-1 1-1 0 0,1-1 0 0 0,-1-1 0 0 0,1 1 0 0 0,0 0 0 0 0,1-1 0 0 0,-1 0 1 0 0,1-1-1 0 0,-1 1 0 0 0,1-1 0 0 0,0 0 0 0 0,0 0 0 0 0,0-1 0 0 0,0 0 1 0 0,0 0-1 0 0,0 0 0 0 0,0-1 0 0 0,6 0-25 0 0,6-2 129 0 0,-1-1 0 0 0,1 0-1 0 0,-1-2 1 0 0,0 0 0 0 0,0-1 0 0 0,-1 0 0 0 0,0-2-1 0 0,0 0 1 0 0,0-1 0 0 0,-1 0 0 0 0,-1-1 0 0 0,1-1-1 0 0,-2 0 1 0 0,1-1 0 0 0,-2 0 0 0 0,0-1 0 0 0,0-1-1 0 0,-1 0 1 0 0,3-6-129 0 0,-8 11 41 0 0,-1-1-1 0 0,0 0 0 0 0,0 0 1 0 0,-1 0-1 0 0,0-1 1 0 0,0 1-1 0 0,-1-1 1 0 0,-1 0-1 0 0,0 0 0 0 0,-1 0 1 0 0,0-1-1 0 0,0 1 1 0 0,-1 0-1 0 0,-1 0 1 0 0,0 0-1 0 0,-1-5-40 0 0,1 10-20 0 0,0 0 0 0 0,0 1 0 0 0,-1-1 0 0 0,0 0 0 0 0,0 1 0 0 0,0-1 0 0 0,-1 1 0 0 0,0 0 0 0 0,0 0 0 0 0,0 0 0 0 0,0 0 0 0 0,-1 1 0 0 0,0-1 0 0 0,0 1 1 0 0,0 0-1 0 0,-1 0 0 0 0,1 0 0 0 0,-1 1 0 0 0,0 0 0 0 0,0-1 0 0 0,0 2 0 0 0,0-1 0 0 0,0 1 0 0 0,-1-1 0 0 0,1 1 0 0 0,-1 1 0 0 0,0-1 0 0 0,0 1 0 0 0,1 0 0 0 0,-1 1 0 0 0,-3-1 20 0 0,-3 1-314 0 0,1 0-1 0 0,0 1 1 0 0,-1 0-1 0 0,1 1 1 0 0,0 0-1 0 0,0 0 1 0 0,0 1-1 0 0,0 1 1 0 0,0 0-1 0 0,1 1 1 0 0,0 0-1 0 0,0 0 1 0 0,0 1-1 0 0,0 0 1 0 0,1 1-1 0 0,0 0 1 0 0,-5 5 314 0 0,-9 10-4732 0 0,6-6-6962 0 0</inkml:trace>
  <inkml:trace contextRef="#ctx0" brushRef="#br0" timeOffset="1871.43">912 1169 2809 0 0,'0'0'3923'0'0,"0"0"-1538"0"0,0 0-690 0 0,0 0-152 0 0,0 0-84 0 0,0 0-60 0 0,0 0-127 0 0,0 0-164 0 0,0 0-117 0 0,0 0-84 0 0,0 0-103 0 0,0 0-116 0 0,0 0-88 0 0,0-8-66 0 0,2-38 502 0 0,-2 45-512 0 0,0 1-39 0 0,0 0-58 0 0,17-15 1215 0 0,-5 6-1488 0 0,0 1 1 0 0,1 1-1 0 0,-1 0 0 0 0,1 0 1 0 0,1 2-1 0 0,-1-1 1 0 0,1 2-1 0 0,1-1-154 0 0,-13 5 12 0 0,0-1-1 0 0,0 0 1 0 0,0 1 0 0 0,0 0 0 0 0,0-1 0 0 0,0 1-1 0 0,0 0 1 0 0,0 0 0 0 0,0 0 0 0 0,0 0 0 0 0,-1 0-1 0 0,1 1 1 0 0,0-1 0 0 0,0 0 0 0 0,0 1-1 0 0,0 0 1 0 0,0-1 0 0 0,0 1 0 0 0,-1 0 0 0 0,1 0-1 0 0,0 0 1 0 0,-1 0 0 0 0,1 0 0 0 0,0 0 0 0 0,-1 1-1 0 0,0-1 1 0 0,1 1 0 0 0,-1-1 0 0 0,0 1-1 0 0,0-1 1 0 0,1 1 0 0 0,-1-1 0 0 0,-1 1 0 0 0,1 0-1 0 0,0 0 1 0 0,0 0 0 0 0,-1-1-12 0 0,17 33 168 0 0,-16-29-155 0 0,1-1 0 0 0,0 1 0 0 0,0 0 0 0 0,0-1-1 0 0,0 1 1 0 0,1-1 0 0 0,-1 0 0 0 0,1 0 0 0 0,0 0 0 0 0,1 0-1 0 0,-1-1 1 0 0,0 1 0 0 0,1-1 0 0 0,0 0 0 0 0,0 0 0 0 0,0 0 0 0 0,0 0-1 0 0,1-1 1 0 0,-1 1 0 0 0,1-1 0 0 0,-1 0 0 0 0,2 0-13 0 0,76 9 1267 0 0,-58-40-1807 0 0,-4 7-2218 0 0,-12 11-4105 0 0,-3 7-5474 0 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36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74 595 0 0 0,'0'0'641'0'0,"0"0"773"0"0,0 0 469 0 0,0 0 218 0 0,0 0-41 0 0,0 0-224 0 0,0 0-311 0 0,0 0-234 0 0,0 0-132 0 0,0 0-82 0 0,0 0-63 0 0,-12 3-106 0 0,-37 10-135 0 0,36-10-131 0 0,13-3-71 0 0,0 0-66 0 0,82-17 4227 0 0,30-45-2788 0 0,-11 5-1500 0 0,-11 38-360 0 0,-87 21-77 0 0,-1 0 0 0 0,1 0 0 0 0,0 1 0 0 0,0-1-1 0 0,-1 1 1 0 0,1 0 0 0 0,-1-1 0 0 0,0 1 0 0 0,0 0-1 0 0,0 0 1 0 0,0 0 0 0 0,-1 1 0 0 0,1-1 0 0 0,-1 0-1 0 0,0 1 1 0 0,0-1 0 0 0,0 1 0 0 0,0-1 0 0 0,0 1-1 0 0,-1 0-6 0 0,17 78 72 0 0,-4 0 0 0 0,-3 2-1 0 0,-4-1 1 0 0,-4 1-72 0 0,1-63-5 0 0,-1 0-1 0 0,-1 0 0 0 0,0 0 1 0 0,-2 0-1 0 0,-1 0 1 0 0,0 0-1 0 0,-2 0 1 0 0,0 0-1 0 0,-2-1 0 0 0,0 0 1 0 0,-1 0-1 0 0,-1 0 1 0 0,-1-1-1 0 0,0 0 1 0 0,-2-1-1 0 0,0 0 0 0 0,-7 8 6 0 0,4-10-22 0 0,-1 0-1 0 0,-1-1 0 0 0,0 0 1 0 0,-1-2-1 0 0,0 0 0 0 0,-1-1 1 0 0,-1 0-1 0 0,0-2 0 0 0,0 0 1 0 0,-1-1-1 0 0,0-1 0 0 0,-18 4 23 0 0,36-11 5 0 0,-1 0-1 0 0,1 0 0 0 0,0-1 0 0 0,-1 1 1 0 0,1-1-1 0 0,-1 1 0 0 0,1-1 0 0 0,-1 0 0 0 0,1 0 1 0 0,-1 0-1 0 0,1 0 0 0 0,-1 0 0 0 0,1 0 1 0 0,-1-1-1 0 0,1 1 0 0 0,-1-1 0 0 0,1 0 1 0 0,0 0-1 0 0,-1 0 0 0 0,1 0 0 0 0,0 0 1 0 0,0 0-1 0 0,0 0 0 0 0,-1-1 0 0 0,2 1 0 0 0,-1-1 1 0 0,0 0-1 0 0,0 0 0 0 0,0 1 0 0 0,1-1 1 0 0,-1 0-1 0 0,1 0 0 0 0,-1-1 0 0 0,1 1 1 0 0,0 0-1 0 0,0 0 0 0 0,0-1 0 0 0,0 1 0 0 0,0 0 1 0 0,0-3-5 0 0,1-4 14 0 0,1 0-1 0 0,-1 0 1 0 0,1 0 0 0 0,1-1 0 0 0,0 1-1 0 0,0 1 1 0 0,0-1 0 0 0,1 0 0 0 0,1 1 0 0 0,0-1-1 0 0,0 1 1 0 0,0 0 0 0 0,1 0 0 0 0,0 0-1 0 0,1 1 1 0 0,-1 0 0 0 0,2 0 0 0 0,-1 1-14 0 0,209-221 146 0 0,-194 209-219 0 0,-12 12-48 0 0,0 0 0 0 0,0-1-1 0 0,-1-1 1 0 0,0 1-1 0 0,-1-1 1 0 0,0-1 0 0 0,0 1-1 0 0,-1-1 1 0 0,1 0 0 0 0,-2-1-1 0 0,4-7 122 0 0,-7 5-1682 0 0,-2 6-2303 0 0,0 5 2388 0 0,0-3-9833 0 0</inkml:trace>
  <inkml:trace contextRef="#ctx0" brushRef="#br0" timeOffset="471.001">52 205 9666 0 0,'0'0'1862'0'0,"0"0"-553"0"0,0 0-98 0 0,0 0 152 0 0,0 0 188 0 0,0 0 134 0 0,0 0-89 0 0,0 0-200 0 0,0 0-267 0 0,0 0-303 0 0,0 0-248 0 0,0 0-154 0 0,0 0-75 0 0,24-5-61 0 0,74-16-29 0 0,-42-3 227 0 0,-46 15-372 0 0,138-137 305 0 0,-148 147-420 0 0,0-1 0 0 0,0 1 0 0 0,0-1 0 0 0,0 1 0 0 0,0-1 0 0 0,0 1 0 0 0,0-1 0 0 0,0 1 0 0 0,0-1 0 0 0,0 1 0 0 0,0-1 0 0 0,0 1 0 0 0,0-1 0 0 0,0 1 0 0 0,0-1 0 0 0,1 1 0 0 0,-1-1 0 0 0,0 1-1 0 0,0-1 1 0 0,1 1 0 0 0,-1-1 0 0 0,0 1 0 0 0,1-1 0 0 0,-1 0 0 0 0,0 1 0 0 0,1-1 0 0 0,-1 1 0 0 0,1-1 0 0 0,-1 0 0 0 0,0 0 0 0 0,1 1 0 0 0,-1-1 0 0 0,1 0 0 0 0,-1 0 0 0 0,1 1 0 0 0,-1-1 0 0 0,1 0 0 0 0,-1 0 0 0 0,1 0 0 0 0,-1 0 0 0 0,1 0 0 0 0,-1 0 0 0 0,1 0 0 0 0,0 0 0 0 0,-1 0 0 0 0,1 0 0 0 0,-1 0 0 0 0,1 0 0 0 0,-1 0 0 0 0,1 0 0 0 0,-1-1 0 0 0,1 1 0 0 0,-1 0 0 0 0,1 0-1 0 0,-1-1 1 0 0,0 1 0 0 0,1 0 0 0 0,-1-1 0 0 0,1 1 0 0 0,-1 0 0 0 0,0-1 0 0 0,1 1 0 0 0,-1 0 0 0 0,1-1 0 0 0,-1 1 0 0 0,0-1 0 0 0,0 1 0 0 0,1-1 0 0 0,-1 1 0 0 0,0-1 1 0 0,3 11 72 0 0,27 210 487 0 0,0-95-1218 0 0,-11-108-2667 0 0,-11-12-3265 0 0,-4-1-5334 0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1T03:01:26.6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0,'32'140,"5"-2,7-2,15 23,19 55,-9 2,4 57,-13 65,-32-196,-15-93,2 54,-15-102,-1-1,0 0,0 1,0-1,0 0,0 0,0 0,0 0,0 0,0 0,0 0,0 0,0 0,0 0,0-1,0 1,0 0,0-1,0 1,0-1,0 1,1-1,-1 1,0-1,0 1,0-1,1 0,-1 0,0 1,1-1,-1 0,1 0,-1 0,1 1,-1-2,-2-1,-23-20,-1 1,-1 1,0 1,-2 2,0 1,-33-14,-143-30,204 60,1 2,-1-1,1 0,0 0,0 0,0 0,0 0,0 0,0 0,0 0,0 0,0 0,0-1,0 1,0 0,0-1,0 1,0-1,0 1,0-1,1 1,-1-1,0 0,0 1,0-1,1 0,-1 0,0 0,1 1,-1-1,1 0,-1 0,1 0,-1 0,1 0,0 0,-1 0,1 0,0 0,0 0,0 0,0 0,0 0,0 0,0 0,0 0,0-1,1 1,-1 0,0 0,0 0,1 0,-1 1,1-1,-1 0,1 0,0 0,26-24,0 2,2 0,1 2,1 2,1 0,0 3,1 0,1 2,0 2,18-4,52-26,-1-4,66-43,-65 34,-82 44,-21 21,-51 54,3 2,3 2,2 3,4 0,-22 62,-36 84,95-216,3-6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08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1 271 0 0 0,'0'0'1163'0'0,"0"0"57"0"0,0 0 86 0 0,0 0 79 0 0,0 0 12 0 0,0 0-70 0 0,0 0-151 0 0,0 0-165 0 0,0 0-143 0 0,0 0-88 0 0,0 0-65 0 0,19 0 5496 0 0,44 7-3645 0 0,215 2-54 0 0,-187 2-2052 0 0,29-4 70 0 0,-60-7-312 0 0,23 1-51 0 0,9-5-148 0 0,1 7 207 0 0,-48-14-40 0 0,-3-1-73 0 0,-15 5-73 0 0,29-5 71 0 0,-39 9-149 0 0,-22 10-2645 0 0,-10 1-5344 0 0,8-5-3571 0 0</inkml:trace>
  <inkml:trace contextRef="#ctx0" brushRef="#br0" timeOffset="1459.639">725 1 0 0 0,'0'0'1654'0'0,"0"0"113"0"0,0 0 142 0 0,0 0 67 0 0,0 0-17 0 0,0 0-144 0 0,0 0-243 0 0,0 0-256 0 0,0 0-178 0 0,0 0-145 0 0,0 0-104 0 0,4 1 1835 0 0,13 207-397 0 0,-15 133-237 0 0,3-86-1343 0 0,31-8-124 0 0,-25-97-386 0 0,-5 124 409 0 0,21-52-116 0 0,-20 203 77 0 0,-24-269-316 0 0,10-120-224 0 0,-1 22-91 0 0,9-80-3464 0 0,0 5-744 0 0,-1 6-2872 0 0,0 4-4509 0 0</inkml:trace>
  <inkml:trace contextRef="#ctx0" brushRef="#br0" timeOffset="1866.57">1076 1577 5681 0 0,'0'0'2095'0'0,"0"0"-652"0"0,0 0-161 0 0,0 0 140 0 0,0 0 195 0 0,0 0 53 0 0,0 0-142 0 0,0 0-278 0 0,0 0-303 0 0,0 0-216 0 0,0 0-213 0 0,0 0-99 0 0,0 0-66 0 0,-1-5-76 0 0,-3-13-43 0 0,-7 30 542 0 0,-22 53 762 0 0,18-27-1138 0 0,-1-1 1 0 0,-2 0-1 0 0,-2-1 0 0 0,-1-1 1 0 0,-12 12-401 0 0,-65 73 387 0 0,-53 69-214 0 0,140-151-895 0 0,31-37-2792 0 0,-12-2-412 0 0,0-2-3219 0 0,-3-1-3891 0 0</inkml:trace>
  <inkml:trace contextRef="#ctx0" brushRef="#br0" timeOffset="2871.053">873 36 0 0 0,'0'0'724'0'0,"0"0"783"0"0,0 0 57 0 0,0 0-78 0 0,0 0 26 0 0,0 0 41 0 0,0 0-4 0 0,0 0-75 0 0,0 0-178 0 0,0 0-190 0 0,0 0-150 0 0,0 0-116 0 0,0 0-82 0 0,0 0-90 0 0,0 0-99 0 0,0 0-60 0 0,0 0-39 0 0,0 0-35 0 0,0 0-27 0 0,0 0-28 0 0,-4 20 2337 0 0,-94 156-1405 0 0,-18 5-822 0 0,55-54-485 0 0,56-97-368 0 0,12-26-2619 0 0,6-3-4287 0 0,-9-1-3660 0 0</inkml:trace>
  <inkml:trace contextRef="#ctx0" brushRef="#br0" timeOffset="4618.1">1027 718 3233 0 0,'0'0'1629'0'0,"0"0"-10"0"0,0 0 140 0 0,0 0 107 0 0,0 0-95 0 0,0 0-285 0 0,0 0-335 0 0,0 0-330 0 0,0 0-251 0 0,0 0-146 0 0,0 0-139 0 0,5 26 1377 0 0,58 52 2569 0 0,-42-60-3798 0 0,-18-14-356 0 0,1-1 0 0 0,0 1 0 0 0,0-1 0 0 0,0 0 0 0 0,1 0 0 0 0,-1 0-1 0 0,1 0 1 0 0,0-1 0 0 0,0 0 0 0 0,-1 0 0 0 0,2 0 0 0 0,-1 0-1 0 0,0-1 1 0 0,0 0 0 0 0,4 0-77 0 0,71-15 1188 0 0,-68 7-1123 0 0,-2-1-1 0 0,1 1 0 0 0,-1-2 0 0 0,0 1 0 0 0,-1-2 1 0 0,0 1-1 0 0,-1-1 0 0 0,0 0 0 0 0,0-1 1 0 0,-1 0-1 0 0,0 0 0 0 0,-1-1 0 0 0,3-8-64 0 0,6-47 284 0 0,-73 15-169 0 0,45 44-108 0 0,5 2-23 0 0,-1 0 1 0 0,0 0-1 0 0,-1 1 1 0 0,1 0-1 0 0,-1 1 1 0 0,0 0-1 0 0,0 1 1 0 0,0 0-1 0 0,-1 0 1 0 0,1 1-1 0 0,-1 0 1 0 0,1 1-1 0 0,-10 0 16 0 0,17 1-5 0 0,-1 0 1 0 0,0 0-1 0 0,0 0 0 0 0,1 1 0 0 0,-1-1 0 0 0,0 1 0 0 0,0 0 0 0 0,1 0 0 0 0,-1 0 0 0 0,1 0 0 0 0,-1 1 1 0 0,1 0-1 0 0,-1-1 0 0 0,1 1 0 0 0,0 0 0 0 0,0 1 0 0 0,0-1 0 0 0,0 1 0 0 0,0-1 0 0 0,1 1 1 0 0,-1 0-1 0 0,1 0 0 0 0,-1 0 0 0 0,0 3 5 0 0,-16 52 73 0 0,28 100 575 0 0,5 84-66 0 0,-20-110-302 0 0,-50-64 101 0 0,7-40-226 0 0,-21-5-108 0 0,70-23-94 0 0,0 0 2 0 0,0 0-38 0 0,0 0-45 0 0,0 0-116 0 0,15-15-3443 0 0,-7 11-1589 0 0,-7 3 4817 0 0,8-2-11396 0 0</inkml:trace>
  <inkml:trace contextRef="#ctx0" brushRef="#br0" timeOffset="6785.152">1336 991 640 0 0,'0'0'2645'0'0,"0"0"-805"0"0,0 0-257 0 0,0 0 56 0 0,0 0-5 0 0,0 0-161 0 0,0 0-252 0 0,0 0-276 0 0,0 0-231 0 0,0 0-170 0 0,0 0-96 0 0,-4 35 2514 0 0,6 91-1981 0 0,0-123-903 0 0,-1 0-1 0 0,1-1 0 0 0,0 0 0 0 0,0 1 0 0 0,0-1 0 0 0,1 0 0 0 0,-1 0 0 0 0,0 0 0 0 0,1 0 0 0 0,0-1 0 0 0,-1 1 0 0 0,1-1 0 0 0,0 1 0 0 0,-1-1 0 0 0,1 0 1 0 0,0 0-1 0 0,0 0 0 0 0,0-1 0 0 0,0 1 0 0 0,0-1 0 0 0,0 1 0 0 0,0-1 0 0 0,0 0 0 0 0,1 0 0 0 0,-1 0 0 0 0,0-1 0 0 0,0 1 0 0 0,0-1 0 0 0,0 0 0 0 0,0 0 0 0 0,0 0 1 0 0,-1 0-1 0 0,1 0 0 0 0,0 0 0 0 0,0-1 0 0 0,-1 0 0 0 0,1 1 0 0 0,-1-1 0 0 0,1 0 0 0 0,-1 0 0 0 0,0 0 0 0 0,0 0 0 0 0,0-1 0 0 0,0 1 0 0 0,0-1 0 0 0,0 1 1 0 0,0-3-78 0 0,66-72 868 0 0,-10-27-220 0 0,-53 89-499 0 0,-5 17-167 0 0,0 4-29 0 0,0 8 67 0 0,0 0 0 0 0,1 1 0 0 0,0-1 0 0 0,1 0 0 0 0,1 0 0 0 0,0-1 0 0 0,1 1 0 0 0,2 4-20 0 0,64 133 93 0 0,-67-144-77 0 0,0-1-9 0 0,0 0 0 0 0,0 1 1 0 0,0-1-1 0 0,-1 1 0 0 0,0-1 0 0 0,0 1 0 0 0,-1 0 0 0 0,0 0 1 0 0,0 0-1 0 0,0 0 0 0 0,-1 0 0 0 0,0 0 0 0 0,-1 0 0 0 0,0 3-7 0 0,-50 23 410 0 0,45-31-376 0 0,1 0-11 0 0,0-1-1 0 0,0 1 1 0 0,-1-1-1 0 0,1-1 1 0 0,-1 1-1 0 0,1-1 1 0 0,-1 0-1 0 0,1 0 1 0 0,-1 0-1 0 0,1-1 0 0 0,0 0 1 0 0,-1 0-1 0 0,1 0 1 0 0,0 0-1 0 0,0-1 1 0 0,0 0-1 0 0,0 0 1 0 0,0-1-1 0 0,-3-1-22 0 0,7 0-13 0 0,1 1 0 0 0,0-1 0 0 0,0 1 0 0 0,0-1 0 0 0,0 1 0 0 0,1-1 0 0 0,-1 1 0 0 0,1-1 0 0 0,0 1 0 0 0,0 0 0 0 0,0 0 0 0 0,1-1 0 0 0,-1 1 0 0 0,1 0 0 0 0,-1 0 0 0 0,1 0 0 0 0,0 0 0 0 0,0 1 0 0 0,1-1 0 0 0,-1 0 0 0 0,0 1 0 0 0,1 0 0 0 0,0-1 0 0 0,-1 1 0 0 0,1 0 0 0 0,0 0 0 0 0,0 1 0 0 0,0-1 0 0 0,0 0 0 0 0,1 1 0 0 0,-1 0 0 0 0,0 0 0 0 0,0 0 0 0 0,1 0 13 0 0,7-5-23 0 0,74-44-563 0 0,-45 27-1399 0 0,-1 1-3787 0 0,-26 13-5591 0 0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35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1 262 10050 0 0,'0'0'2301'0'0,"0"0"-529"0"0,0 0-250 0 0,0 0-26 0 0,0 0-24 0 0,0 0-170 0 0,0 0-273 0 0,0 0-258 0 0,0 0-197 0 0,0 0-119 0 0,0 0-27 0 0,0 0 68 0 0,0 0 88 0 0,5 3 76 0 0,103 16 2121 0 0,131-57-1302 0 0,-216 19-2413 0 0,-23-1-6329 0 0,-1 16-3622 0 0</inkml:trace>
  <inkml:trace contextRef="#ctx0" brushRef="#br0" timeOffset="255.882">211 0 17348 0 0,'0'0'859'0'0,"0"0"-194"0"0,0 0 199 0 0,0 0 283 0 0,0 0 136 0 0,0 0-48 0 0,0 0-221 0 0,0 0-230 0 0,-4 36-173 0 0,-11 114-99 0 0,10-27 479 0 0,-8 79-537 0 0,3-179-985 0 0,7-20-4209 0 0,-1-2-4777 0 0,3-1-2742 0 0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33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105 421 19620 0 0,'0'0'842'0'0,"0"0"-444"0"0,0 0-55 0 0,0 0 279 0 0,0 0 317 0 0,0 0 126 0 0,0 0-119 0 0,0 0-257 0 0,0 0-249 0 0,0 0-148 0 0,0 0-98 0 0,0 0-64 0 0,-14 33-67 0 0,-44 105-39 0 0,40-60-59 0 0,17-64-340 0 0,-3 16-188 0 0,-3-18-6003 0 0,5-12-443 0 0,1 0-4746 0 0</inkml:trace>
  <inkml:trace contextRef="#ctx0" brushRef="#br0" timeOffset="248.878">15 200 14315 0 0,'0'0'3033'0'0,"0"0"-1641"0"0,0 0-360 0 0,0 0-96 0 0,0 0 65 0 0,0 0-9 0 0,0 0-224 0 0,15-192-248 0 0,-15 185-264 0 0,0 7-240 0 0,0 0-200 0 0,3 0-136 0 0,-1 3-80 0 0,6 9-184 0 0,-3 2-200 0 0,4 5-745 0 0,-3-1-3040 0 0,-2-3-8089 0 0</inkml:trace>
  <inkml:trace contextRef="#ctx0" brushRef="#br0" timeOffset="626.874">275 686 20300 0 0,'0'0'1149'0'0,"0"0"-437"0"0,0 0-131 0 0,0 0-27 0 0,0 0-9 0 0,0 0-69 0 0,0 0-130 0 0,0 0-130 0 0,0 0-86 0 0,0 0-40 0 0,0 0-46 0 0,0 0-6 0 0,0 0-2 0 0,10-21-18 0 0,35-66-16 0 0,-39 75-11 0 0,0 0-1 0 0,1 1 0 0 0,0 0 0 0 0,1 0 0 0 0,0 0 1 0 0,1 1-1 0 0,0 1 0 0 0,1-1 0 0 0,0 1 1 0 0,0 1-1 0 0,1 0 0 0 0,2-1 10 0 0,-8 5-81 0 0,1 1 0 0 0,-1 0-1 0 0,1 0 1 0 0,0 1 0 0 0,0-1 0 0 0,0 1-1 0 0,0 0 1 0 0,0 1 0 0 0,0 0-1 0 0,1 0 1 0 0,-1 0 0 0 0,0 0 0 0 0,1 1-1 0 0,1 1 82 0 0,-6 27-89 0 0,-3 94 250 0 0,3-117-122 0 0,1 0 0 0 0,0-1 0 0 0,0 1 0 0 0,1-1 0 0 0,-1 1-1 0 0,1-1 1 0 0,0 0 0 0 0,0-1 0 0 0,1 1 0 0 0,-1-1 0 0 0,1 1-1 0 0,-1-1 1 0 0,1-1 0 0 0,0 1 0 0 0,0-1 0 0 0,1 0 0 0 0,-1 0-1 0 0,0 0 1 0 0,1-1 0 0 0,-1 0 0 0 0,1 0 0 0 0,-1 0-1 0 0,1 0 1 0 0,-1-1 0 0 0,1 0 0 0 0,0 0 0 0 0,-1-1 0 0 0,1 0-1 0 0,-1 0 1 0 0,1 0 0 0 0,-1 0 0 0 0,0-1 0 0 0,1 0 0 0 0,-1 0-1 0 0,3-2-38 0 0,5-2 159 0 0,-1-1-1 0 0,1 0 0 0 0,-1 0 1 0 0,0-1-1 0 0,-1-1 0 0 0,0 0 1 0 0,0 0-1 0 0,-1-1 0 0 0,-1 0 1 0 0,1-1-1 0 0,-1 0 0 0 0,-1-1 1 0 0,0 0-1 0 0,-1 0 0 0 0,0-1 1 0 0,-1 1-1 0 0,-1-1 0 0 0,0-1 1 0 0,0 1-1 0 0,-1-1 0 0 0,-1 0 1 0 0,-1 0-1 0 0,0 0 0 0 0,0 0 1 0 0,-1-10-159 0 0,-9-24 386 0 0,-6 32-2547 0 0,-8 26-6648 0 0,18-3-3354 0 0</inkml:trace>
  <inkml:trace contextRef="#ctx0" brushRef="#br0" timeOffset="1032.311">1427 262 20068 0 0,'0'0'922'0'0,"0"0"-282"0"0,0 0-41 0 0,0 0 98 0 0,0 0 22 0 0,0 0-61 0 0,0 0-160 0 0,0 0-167 0 0,0 0-146 0 0,0 0-90 0 0,0 0-32 0 0,0 0-41 0 0,0 0 9 0 0,-28 5 10 0 0,-90 18-18 0 0,116-23-23 0 0,-1 0 0 0 0,0 0 0 0 0,1 1 0 0 0,-1-1 0 0 0,1 1 0 0 0,-1 0 0 0 0,1 0 0 0 0,-1 0 0 0 0,1 0 0 0 0,-1 0 1 0 0,1 0-1 0 0,0 1 0 0 0,0-1 0 0 0,0 1 0 0 0,0-1 0 0 0,0 1 0 0 0,0 0 0 0 0,0 0 0 0 0,0 0 0 0 0,1 0 0 0 0,-1 0 0 0 0,1 0 0 0 0,-1 1 0 0 0,0 0 0 0 0,-2 5 0 0 0,-3 6-13 0 0,1-1-1 0 0,1 1 0 0 0,0 0 0 0 0,0 1 0 0 0,1-1 0 0 0,1 1 1 0 0,1 0-1 0 0,0-1 0 0 0,1 1 0 0 0,0 0 0 0 0,1 0 0 0 0,1 0 0 0 0,1 3 14 0 0,0-10 44 0 0,0 0-1 0 0,0-1 0 0 0,1 1 0 0 0,0 0 1 0 0,1-1-1 0 0,-1 0 0 0 0,2 0 0 0 0,-1 0 1 0 0,1 0-1 0 0,0-1 0 0 0,0 1 1 0 0,0-1-1 0 0,1-1 0 0 0,0 1 0 0 0,0-1 1 0 0,1 0-1 0 0,0 0 0 0 0,0-1 0 0 0,0 0 1 0 0,0 0-1 0 0,0-1 0 0 0,1 0 0 0 0,-1 0 1 0 0,1 0-1 0 0,0-1 0 0 0,0-1 0 0 0,0 1 1 0 0,0-1-1 0 0,0 0 0 0 0,0-1 0 0 0,1 0 1 0 0,-1 0-1 0 0,0-1 0 0 0,0 0 0 0 0,0-1 1 0 0,0 1-1 0 0,0-2 0 0 0,0 1 1 0 0,-1-1-1 0 0,1 0 0 0 0,-1 0 0 0 0,0-1 1 0 0,1 0-1 0 0,-2-1 0 0 0,1 1 0 0 0,0-1 1 0 0,-1-1-1 0 0,2-2-43 0 0,3-5 130 0 0,-2 0 1 0 0,1-1-1 0 0,-2-1 1 0 0,0 0-1 0 0,-1 0 0 0 0,0 0 1 0 0,-1-1-1 0 0,-1 0 1 0 0,0 0-1 0 0,-2-1 1 0 0,0 1-1 0 0,0-1 0 0 0,-2 1 1 0 0,0-1-1 0 0,-1-12-130 0 0,0 22-14 0 0,-1 1-1 0 0,1-1 1 0 0,-2 0 0 0 0,1 1-1 0 0,-1-1 1 0 0,0 1-1 0 0,0-1 1 0 0,-1 1 0 0 0,1 0-1 0 0,-2 0 1 0 0,1 0-1 0 0,-1 0 1 0 0,1 0 0 0 0,-1 1-1 0 0,-1 0 1 0 0,1 0-1 0 0,-1 0 1 0 0,0 0 0 0 0,0 1-1 0 0,-1 0 1 0 0,1 0-1 0 0,-1 0 1 0 0,0 1 0 0 0,-4-3 14 0 0,4 3-203 0 0,-1 1 0 0 0,1-1 1 0 0,-1 1-1 0 0,0 0 1 0 0,0 1-1 0 0,0 0 0 0 0,1 0 1 0 0,-1 0-1 0 0,0 1 1 0 0,0 0-1 0 0,0 0 0 0 0,0 1 1 0 0,0-1-1 0 0,0 2 1 0 0,-5 1 202 0 0,-45 19-3604 0 0,22-3-3903 0 0,16-7-4427 0 0</inkml:trace>
  <inkml:trace contextRef="#ctx0" brushRef="#br0" timeOffset="1676.609">1094 487 11098 0 0,'0'0'2470'0'0,"0"0"-485"0"0,0 0-364 0 0,0 0-147 0 0,0 0-43 0 0,0 0-36 0 0,0 0-85 0 0,34-9-186 0 0,107-26-160 0 0,-44 13 1050 0 0,-93 21-1950 0 0,0 1 1 0 0,1-1-1 0 0,-1 1 1 0 0,0 0-1 0 0,1 0 1 0 0,-1 0-1 0 0,1 1 0 0 0,-1 0 1 0 0,0 0-1 0 0,0 0 1 0 0,1 0-1 0 0,-1 0 1 0 0,0 1-1 0 0,0 0 1 0 0,0 0-1 0 0,0 0 1 0 0,-1 0-1 0 0,1 1 0 0 0,-1-1 1 0 0,1 1-1 0 0,-1 0 1 0 0,0 0-1 0 0,0 0 1 0 0,0 1-1 0 0,0-1 1 0 0,-1 1-1 0 0,1-1 1 0 0,-1 1-1 0 0,0 0 1 0 0,0 0-66 0 0,63 70 355 0 0,-60-71-284 0 0,-1-1 0 0 0,1 0-1 0 0,1 0 1 0 0,-1-1 0 0 0,0 0 0 0 0,0 0 0 0 0,1 0 0 0 0,-1 0 0 0 0,0-1-1 0 0,1 0 1 0 0,-1 0 0 0 0,0 0 0 0 0,1-1 0 0 0,-1 0 0 0 0,0 0-1 0 0,3-1-69 0 0,3-6 425 0 0,-19-5-3945 0 0,4 8-2210 0 0,1 1-6461 0 0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32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748 482 3393 0 0,'0'0'2047'0'0,"0"0"-682"0"0,0 0-166 0 0,0 0 130 0 0,0 0 268 0 0,0 0 88 0 0,0 0-188 0 0,0 0-315 0 0,0 0-259 0 0,0 0-104 0 0,0 0 74 0 0,0 0 131 0 0,0 0 14 0 0,7-3-43 0 0,81-20 2205 0 0,-73 21-2969 0 0,0 0 1 0 0,0-1 0 0 0,0-1-1 0 0,-1-1 1 0 0,1 0 0 0 0,-1 0-1 0 0,0-1 1 0 0,-1-1 0 0 0,1-1-1 0 0,-1 0 1 0 0,-1 0 0 0 0,0-1-1 0 0,0-1 1 0 0,0 0 0 0 0,6-8-232 0 0,10-19 348 0 0,-28 37-327 0 0,0 0-25 0 0,0 0 9 0 0,0 0 2 0 0,1 12-122 0 0,19 86 385 0 0,13 31-96 0 0,-18-95-656 0 0,1-20-2766 0 0,-7-9-135 0 0,-6-3-1158 0 0,0-2-7259 0 0</inkml:trace>
  <inkml:trace contextRef="#ctx0" brushRef="#br0" timeOffset="-1240.322">235 784 0 0 0,'0'0'221'0'0,"0"0"133"0"0,0 0 102 0 0,0 0 81 0 0,0 0 66 0 0,0 0 101 0 0,0 0 118 0 0,1 7 13345 0 0,2 0-9061 0 0,70 7-2881 0 0,146-13-472 0 0,-127-5-1363 0 0,-92 4-347 0 0,0 0-1 0 0,0 0 1 0 0,0 0-14 0 0,0 0 5 0 0,0 0 15 0 0,0 0 23 0 0,0 0 23 0 0,0 0 10 0 0,0 0-9 0 0,0 0 9 0 0,0 0-10 0 0,0 0-20 0 0,0 0-15 0 0,0 0-27 0 0,0 0-17 0 0,0 0 12 0 0,-29 3-2238 0 0,22-1 1190 0 0,-5 1-1277 0 0,4 0-5301 0 0,3-3-4026 0 0</inkml:trace>
  <inkml:trace contextRef="#ctx0" brushRef="#br0" timeOffset="-488.173">1059 732 352 0 0,'0'0'1843'0'0,"0"0"-256"0"0,0 0 48 0 0,0 0 160 0 0,0 0 56 0 0,0 0-110 0 0,0 0-246 0 0,0 0-238 0 0,0 0-178 0 0,0 0-99 0 0,0 0-34 0 0,0 0-27 0 0,9 4 4485 0 0,-26 84-2385 0 0,-47 35-2878 0 0,28-62 89 0 0,-47 93-252 0 0,82-152 27 0 0,0 0-1 0 0,0-1 0 0 0,1 1 1 0 0,-1 0-1 0 0,1 0 0 0 0,-1-1 1 0 0,1 1-1 0 0,-1 0 1 0 0,1 0-1 0 0,0 0 0 0 0,0 0 1 0 0,0-1-1 0 0,0 1 0 0 0,0 0 1 0 0,1 0-1 0 0,-1 0 1 0 0,0 0-1 0 0,1 0 0 0 0,0-1 1 0 0,-1 1-1 0 0,1 0 0 0 0,0-1 1 0 0,0 1-1 0 0,0 0 0 0 0,0-1 1 0 0,0 1-1 0 0,0-1 1 0 0,0 1-1 0 0,1-1 0 0 0,-1 0 1 0 0,0 1-1 0 0,1-1 0 0 0,-1 0 1 0 0,1 0-1 0 0,-1 0 0 0 0,1 0 1 0 0,0 0-1 0 0,-1-1 1 0 0,1 1-1 0 0,0 0 0 0 0,0-1 1 0 0,0 1-1 0 0,-1-1 0 0 0,1 0 1 0 0,0 0-1 0 0,0 1-4 0 0,90-3 526 0 0,-28-17-307 0 0,-89-17-6079 0 0,10 22-5226 0 0,11 10 834 0 0</inkml:trace>
  <inkml:trace contextRef="#ctx0" brushRef="#br0" timeOffset="1245.657">1674 599 8290 0 0,'0'0'1672'0'0,"0"0"-272"0"0,0 0 11 0 0,0 0 99 0 0,0 0 30 0 0,0 0-125 0 0,0 0-276 0 0,0 0-259 0 0,0 0-203 0 0,0 0-133 0 0,0 0-50 0 0,0 0 0 0 0,0 0 19 0 0,-16-7 1216 0 0,2 8-1563 0 0,0 1 1 0 0,0 0 0 0 0,0 1 0 0 0,0 1-1 0 0,0 0 1 0 0,0 1 0 0 0,1 0-1 0 0,0 1 1 0 0,0 1 0 0 0,-8 6-167 0 0,-42 16 213 0 0,28-7 110 0 0,35-22-282 0 0,0 0-23 0 0,0 0-20 0 0,0 0 5 0 0,3 25 30 0 0,68 46 170 0 0,10 6-68 0 0,-80-74-100 0 0,1-1 1 0 0,-1 1 0 0 0,0-1 0 0 0,0 1-1 0 0,0 0 1 0 0,0-1 0 0 0,0 1 0 0 0,-1 0 0 0 0,1 0-1 0 0,-1 0 1 0 0,0 0 0 0 0,0-1 0 0 0,0 1-1 0 0,0 0 1 0 0,0 0 0 0 0,0 0 0 0 0,-1 0 0 0 0,0-1-1 0 0,1 1 1 0 0,-1 0 0 0 0,0 0 0 0 0,0-1-1 0 0,-1 1 1 0 0,1-1 0 0 0,0 1 0 0 0,-1-1-1 0 0,0 1 1 0 0,1-1 0 0 0,-1 0 0 0 0,0 0 0 0 0,-2 1-36 0 0,-78 58 735 0 0,67-51-788 0 0,-88 45 83 0 0,35-34-8 0 0,53-44-802 0 0,20-27-2392 0 0,5 35-399 0 0,1 4-3304 0 0,-6 3-5032 0 0</inkml:trace>
  <inkml:trace contextRef="#ctx0" brushRef="#br0" timeOffset="8783.492">266 88 5145 0 0,'0'0'1314'0'0,"0"0"-246"0"0,0 0-5 0 0,0 0 181 0 0,0 0 184 0 0,0 0 90 0 0,0 0-99 0 0,0 0-172 0 0,0 0-209 0 0,0 0-178 0 0,0 0-101 0 0,0 0-111 0 0,0 0-87 0 0,-4-14-73 0 0,-14-43-62 0 0,18 56-387 0 0,-1 0 1 0 0,1 1 0 0 0,0-1 0 0 0,0 0-1 0 0,-1 0 1 0 0,1 0 0 0 0,-1 1 0 0 0,1-1-1 0 0,-1 0 1 0 0,1 0 0 0 0,-1 1-1 0 0,1-1 1 0 0,-1 0 0 0 0,1 1 0 0 0,-1-1-1 0 0,0 1 1 0 0,1-1 0 0 0,-1 1 0 0 0,0-1-1 0 0,0 1 1 0 0,0-1 0 0 0,1 1 0 0 0,-1 0-1 0 0,0-1 1 0 0,0 1 0 0 0,0 0 0 0 0,0 0-1 0 0,1 0 1 0 0,-1 0 0 0 0,0 0-1 0 0,0 0 1 0 0,0 0 0 0 0,0 0 0 0 0,0 0-1 0 0,1 0 1 0 0,-1 0 0 0 0,0 0 0 0 0,0 0-1 0 0,0 1 1 0 0,0-1-40 0 0,-3 1 127 0 0,-2 1-92 0 0,1 0 0 0 0,-1 0 1 0 0,1 0-1 0 0,-1 1 0 0 0,1 0 0 0 0,0 0 1 0 0,0 0-1 0 0,0 1 0 0 0,0 0 0 0 0,1-1 0 0 0,-1 2 1 0 0,1-1-1 0 0,-1 1-35 0 0,1-1 21 0 0,-8 11 40 0 0,0 0 1 0 0,1 0-1 0 0,0 1 1 0 0,1 0-1 0 0,1 1 1 0 0,0 0-1 0 0,2 1 0 0 0,0 0 1 0 0,1 0-1 0 0,1 0 1 0 0,0 1-1 0 0,-1 14-61 0 0,-1 26 224 0 0,2 0 0 0 0,4 0 0 0 0,1 1 0 0 0,7 39-224 0 0,-1-1 139 0 0,6 414 591 0 0,-47-328-130 0 0,31-175-838 0 0,5-9 280 0 0,-1 0-1 0 0,1 0 0 0 0,-1-1 1 0 0,1 1-1 0 0,-1 0 1 0 0,1 0-1 0 0,-1 0 0 0 0,0 0 1 0 0,1 0-1 0 0,-1 0 0 0 0,1 0 1 0 0,-1 0-1 0 0,1 0 0 0 0,-1 0 1 0 0,1 1-1 0 0,-1-1 1 0 0,0 0-1 0 0,1 0 0 0 0,-1 0 1 0 0,1 0-1 0 0,-1 1 0 0 0,0-1 1 0 0,1 0-1 0 0,-1 0 0 0 0,0 1 1 0 0,1-1-1 0 0,-1 0 1 0 0,0 1-1 0 0,1-1 0 0 0,-1 0 1 0 0,0 1-1 0 0,1-1 0 0 0,-1 0 1 0 0,0 1-1 0 0,0-1 1 0 0,0 1-1 0 0,0-1 0 0 0,1 0 1 0 0,-1 1-1 0 0,0-1 0 0 0,0 1 1 0 0,0-1-1 0 0,0 1 0 0 0,0-1 1 0 0,0 1-1 0 0,0-1 1 0 0,0 0-1 0 0,0 1 0 0 0,0-1 1 0 0,0 1-1 0 0,0-1 0 0 0,0 1 1 0 0,-1-1-1 0 0,1 0 0 0 0,0 1 1 0 0,0-1-1 0 0,0 1 1 0 0,-1-1-1 0 0,1 0 0 0 0,0 1-41 0 0,82-5-1262 0 0,-51 5-7026 0 0,-22-1-3832 0 0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37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144 512 6481 0 0,'0'0'3999'0'0,"0"0"-1564"0"0,0 0-563 0 0,0 0-23 0 0,0 0-52 0 0,0 0-163 0 0,0 0-282 0 0,0 0-325 0 0,0 0-280 0 0,0 0-210 0 0,0 0-121 0 0,0 0-69 0 0,0 0-49 0 0,-11 3-45 0 0,-34 12-50 0 0,41-13-182 0 0,1 0 1 0 0,-1 0 0 0 0,1 0 0 0 0,0 1-1 0 0,0 0 1 0 0,0-1 0 0 0,0 1 0 0 0,0 0-1 0 0,1 0 1 0 0,-1 1 0 0 0,1-1 0 0 0,0 1-1 0 0,0-1 1 0 0,0 1 0 0 0,1-1-1 0 0,-1 1 1 0 0,0 3-22 0 0,-6 9 53 0 0,3-4-54 0 0,0-1-1 0 0,0 1 0 0 0,1 0 1 0 0,0 0-1 0 0,1 0 0 0 0,1 1 0 0 0,0-1 1 0 0,0 0-1 0 0,1 1 0 0 0,1 0 0 0 0,0-1 1 0 0,1 1-1 0 0,1 2 2 0 0,-1-9-119 0 0,1-1 1 0 0,-1 1 0 0 0,2-1-1 0 0,-1 1 1 0 0,0-1-1 0 0,1 0 1 0 0,0 0-1 0 0,0 0 1 0 0,0 0 0 0 0,1-1-1 0 0,0 1 1 0 0,0-1-1 0 0,0 0 1 0 0,0 0 0 0 0,1 0-1 0 0,-1-1 1 0 0,1 1-1 0 0,0-1 1 0 0,0 0-1 0 0,0-1 1 0 0,1 1 0 0 0,-1-1-1 0 0,1 0 1 0 0,-1 0-1 0 0,1-1 1 0 0,0 0 0 0 0,-1 0-1 0 0,1 0 1 0 0,3 0 118 0 0,24-2-3318 0 0,-11-1-4217 0 0,-9 1-3569 0 0</inkml:trace>
  <inkml:trace contextRef="#ctx0" brushRef="#br0" timeOffset="269.994">473 523 12699 0 0,'0'0'2073'0'0,"0"0"-578"0"0,0 0-309 0 0,0 0-112 0 0,0 0-87 0 0,0 0-114 0 0,0 0-158 0 0,0 0-216 0 0,0 0-198 0 0,0 0-104 0 0,0 0-58 0 0,0 0-40 0 0,-24 34-25 0 0,-73 104-10 0 0,95-136-60 0 0,0 0 0 0 0,0 0 0 0 0,0-1 0 0 0,0 1 0 0 0,0 0 0 0 0,1 1 0 0 0,-1-1 0 0 0,1 0 0 0 0,-1 0 0 0 0,1 1 0 0 0,0-1-1 0 0,0 1 1 0 0,0-1 0 0 0,0 1 0 0 0,0-1 0 0 0,1 1 0 0 0,-1 0 0 0 0,1-1 0 0 0,-1 1 0 0 0,1 0 0 0 0,0 0 0 0 0,0-1-1 0 0,1 1 1 0 0,-1 0 0 0 0,0-1 0 0 0,1 1 0 0 0,0 0-4 0 0,1 3 27 0 0,2 0 70 0 0,0 0 1 0 0,1-1 0 0 0,-1 1-1 0 0,1-1 1 0 0,0 0 0 0 0,0 0 0 0 0,0-1-1 0 0,1 1 1 0 0,0-1 0 0 0,0-1 0 0 0,0 1-1 0 0,0-1 1 0 0,0 0 0 0 0,1 0 0 0 0,-1-1-1 0 0,1 1 1 0 0,0-2 0 0 0,0 1 0 0 0,0-1-1 0 0,0 0 1 0 0,0 0 0 0 0,0-1 0 0 0,0 0-1 0 0,0 0 1 0 0,0-1 0 0 0,0 0 0 0 0,7-1-98 0 0,-7 0 68 0 0,1 1 1 0 0,0-1-1 0 0,-1 0 1 0 0,0-1 0 0 0,1 0-1 0 0,-1 0 1 0 0,0-1-1 0 0,0 0 1 0 0,-1 0 0 0 0,1 0-1 0 0,-1-1 1 0 0,0 0-1 0 0,0 0 1 0 0,-1 0 0 0 0,1-1-1 0 0,-1 0 1 0 0,0 0-1 0 0,-1-1 1 0 0,0 1-1 0 0,0-1 1 0 0,0 0 0 0 0,-1 0-1 0 0,1 0 1 0 0,-2 0-1 0 0,1-1 1 0 0,-1 1 0 0 0,0-1-1 0 0,-1 0 1 0 0,0 1-1 0 0,0-1 1 0 0,-1 0-1 0 0,0 0 1 0 0,0 0 0 0 0,0 1-1 0 0,-2-8-68 0 0,0 9-108 0 0,0-1 0 0 0,0 1 1 0 0,0 0-1 0 0,-1-1 0 0 0,0 1 0 0 0,0 0 0 0 0,-1 1 0 0 0,1-1 0 0 0,-1 1 0 0 0,0-1 0 0 0,-1 1 0 0 0,1 0 1 0 0,-1 1-1 0 0,0-1 0 0 0,0 1 0 0 0,-2-1 108 0 0,-34-14-7842 0 0,31 18-3956 0 0</inkml:trace>
  <inkml:trace contextRef="#ctx0" brushRef="#br0" timeOffset="665.004">1127 431 19780 0 0,'0'0'878'0'0,"0"0"-238"0"0,0 0 73 0 0,0 0 128 0 0,0 0 27 0 0,0 0-120 0 0,0 0-213 0 0,0 0-178 0 0,0 0-153 0 0,0 0-79 0 0,0 0-63 0 0,0 0-41 0 0,0 0-10 0 0,-19 1 2 0 0,-60 6-13 0 0,76-7-5 0 0,0 0 0 0 0,0 1 0 0 0,0-1-1 0 0,0 1 1 0 0,0 0 0 0 0,0 0 0 0 0,0 0 0 0 0,0 0-1 0 0,0 1 1 0 0,1-1 0 0 0,-1 1 0 0 0,1 0-1 0 0,-1-1 1 0 0,1 1 0 0 0,-1 0 0 0 0,1 0 0 0 0,0 1-1 0 0,0-1 1 0 0,0 0 0 0 0,0 1 0 0 0,1-1 0 0 0,-2 3 5 0 0,-4 5-35 0 0,5-7 28 0 0,1 0 0 0 0,-1 1-1 0 0,1-1 1 0 0,0 0 0 0 0,0 1 0 0 0,0-1 0 0 0,0 0 0 0 0,1 1 0 0 0,-1-1 0 0 0,1 1-1 0 0,0 0 1 0 0,0-1 0 0 0,0 1 0 0 0,1-1 0 0 0,-1 1 0 0 0,1-1 0 0 0,0 0 0 0 0,0 1-1 0 0,0-1 1 0 0,0 1 0 0 0,0-1 0 0 0,1 0 0 0 0,0 0 0 0 0,-1 0 0 0 0,1 0 0 0 0,0 0-1 0 0,1 0 1 0 0,-1-1 0 0 0,0 1 0 0 0,1-1 0 0 0,0 1 0 0 0,-1-1 0 0 0,1 0 0 0 0,0 0 0 0 0,0 0-1 0 0,0 0 1 0 0,0-1 0 0 0,1 1 0 0 0,-1-1 0 0 0,0 0 0 0 0,1 0 0 0 0,-1 0 0 0 0,0 0-1 0 0,4 0 8 0 0,4 4 24 0 0,0 0 0 0 0,-1 1 0 0 0,0 0-1 0 0,0 1 1 0 0,0 0 0 0 0,-1 0 0 0 0,0 1-1 0 0,0 1 1 0 0,7 8-24 0 0,-14-14 42 0 0,0-1-1 0 0,0 1 0 0 0,0 0 1 0 0,0 0-1 0 0,0 0 1 0 0,0 0-1 0 0,-1 0 0 0 0,0 0 1 0 0,1 0-1 0 0,-1 0 1 0 0,0 1-1 0 0,-1-1 0 0 0,1 1 1 0 0,0-1-1 0 0,-1 0 1 0 0,0 1-1 0 0,0-1 1 0 0,0 1-1 0 0,0-1 0 0 0,-1 1 1 0 0,1-1-1 0 0,-1 0 1 0 0,0 1-1 0 0,0-1 0 0 0,0 0 1 0 0,0 0-1 0 0,-1 1 1 0 0,1-1-1 0 0,-1 0 0 0 0,0 0 1 0 0,0-1-1 0 0,0 1 1 0 0,0 0-1 0 0,0-1 0 0 0,-3 3-41 0 0,-14 11 53 0 0,0-2 0 0 0,-1 0 0 0 0,0-1-1 0 0,-1-1 1 0 0,-1 0 0 0 0,0-2 0 0 0,0-1-1 0 0,-1-1 1 0 0,-20 5-53 0 0,-2-6-1649 0 0,26-6-6376 0 0,17-1-3611 0 0</inkml:trace>
  <inkml:trace contextRef="#ctx0" brushRef="#br0" timeOffset="1035.807">1578 390 17116 0 0,'0'0'1720'0'0,"0"0"-582"0"0,0 0-305 0 0,0 0-87 0 0,0 0 22 0 0,0 0 64 0 0,0 0-88 0 0,0 0-149 0 0,0 0-128 0 0,-32 29-155 0 0,-102 89-100 0 0,59-29 21 0 0,67-78-226 0 0,1 0 0 0 0,1 0-1 0 0,-1 0 1 0 0,2 1 0 0 0,0 0 0 0 0,0 0-1 0 0,1 0 1 0 0,1 1 0 0 0,0 0 0 0 0,1-1-1 0 0,0 1 1 0 0,1 0 0 0 0,0 0 0 0 0,1 0 0 0 0,1 8-7 0 0,1-17 2 0 0,-1 1 0 0 0,1-1 0 0 0,0 1 1 0 0,0-1-1 0 0,1 1 0 0 0,-1-1 1 0 0,1 0-1 0 0,0 0 0 0 0,0 0 1 0 0,0-1-1 0 0,0 1 0 0 0,1-1 1 0 0,0 1-1 0 0,0-1 0 0 0,0 0 1 0 0,0-1-1 0 0,0 1 0 0 0,0-1 1 0 0,1 0-1 0 0,-1 0 0 0 0,1 0 1 0 0,-1 0-1 0 0,1-1 0 0 0,0 0 1 0 0,4 1-3 0 0,4 0 58 0 0,0 0 0 0 0,0 0 1 0 0,0-2-1 0 0,-1 1 1 0 0,1-2-1 0 0,0 0 1 0 0,0 0-1 0 0,0-1 1 0 0,6-2-59 0 0,3-3 198 0 0,0-1 1 0 0,0-1-1 0 0,0 0 1 0 0,-2-2 0 0 0,1-1-1 0 0,-1 0 1 0 0,-1-1-1 0 0,0-2 1 0 0,-1 0-1 0 0,10-10-198 0 0,-15 11 43 0 0,0 0 0 0 0,-1-1 0 0 0,0 0 0 0 0,-1-1 0 0 0,-1 0 0 0 0,0-1 0 0 0,-2 0 0 0 0,0 0 0 0 0,0-1 0 0 0,-2 0 0 0 0,0 0 0 0 0,-1-1-1 0 0,-1 1 1 0 0,-1-1 0 0 0,-1 0 0 0 0,0-4-43 0 0,-2 19-18 0 0,0 0 0 0 0,0 0 1 0 0,0 0-1 0 0,-1 0 0 0 0,1-1 0 0 0,-1 1 0 0 0,0 1 0 0 0,0-1 0 0 0,-1 0 0 0 0,1 0 0 0 0,-1 0 0 0 0,0 1 0 0 0,0-1 1 0 0,0 1-1 0 0,0-1 0 0 0,-1 1 0 0 0,0 0 0 0 0,1 0 0 0 0,-1 0 0 0 0,0 0 0 0 0,0 0 0 0 0,-1 1 0 0 0,1-1 1 0 0,0 1-1 0 0,-1 0 0 0 0,0 0 0 0 0,1 0 0 0 0,-1 1 0 0 0,0-1 0 0 0,0 1 0 0 0,0 0 0 0 0,0 0 0 0 0,0 0 0 0 0,0 1 1 0 0,0-1-1 0 0,0 1 0 0 0,-4 0 18 0 0,-8 0-522 0 0,-1 1 1 0 0,1 0 0 0 0,-1 1-1 0 0,1 1 1 0 0,0 0 0 0 0,0 1 0 0 0,0 1-1 0 0,-14 6 522 0 0,-12 8-3780 0 0,15-6-2773 0 0,5-1-5587 0 0</inkml:trace>
  <inkml:trace contextRef="#ctx0" brushRef="#br0" timeOffset="1321.657">1357 648 11418 0 0,'0'0'3294'0'0,"0"0"-1280"0"0,0 0-388 0 0,0 0 4 0 0,0 0-94 0 0,0 0-125 0 0,0 0-246 0 0,0 0-287 0 0,0 0-186 0 0,0 0-156 0 0,0 0-101 0 0,0 0-99 0 0,0 0-71 0 0,30-9-58 0 0,92-29-48 0 0,-39 26 214 0 0,-77 12-358 0 0,-1-1 0 0 0,1 1 1 0 0,-1 0-1 0 0,0 0 0 0 0,1 1 0 0 0,-1 0 0 0 0,1 0 0 0 0,-1 0 0 0 0,0 0 0 0 0,0 1 0 0 0,0 0 0 0 0,0 0 0 0 0,0 0 0 0 0,0 1 0 0 0,0-1 0 0 0,-1 1 0 0 0,1 1 1 0 0,-1-1-1 0 0,0 0 0 0 0,3 4-15 0 0,-3-2 7 0 0,0-1 0 0 0,1 1 0 0 0,-1-1 0 0 0,1 0 0 0 0,0 0 0 0 0,0-1 0 0 0,1 1 0 0 0,-1-1 0 0 0,1-1 0 0 0,-1 1 0 0 0,1-1 0 0 0,0 1 0 0 0,0-2 0 0 0,0 1 0 0 0,0-1 0 0 0,1 0 0 0 0,-1 0 0 0 0,0-1 0 0 0,0 1 0 0 0,1-1 0 0 0,-1-1 0 0 0,5 0-7 0 0,30-24-724 0 0,-27 10-4439 0 0,-7 8-759 0 0,0 3-6507 0 0</inkml:trace>
  <inkml:trace contextRef="#ctx0" brushRef="#br0" timeOffset="2250.326">1996 48 5913 0 0,'0'0'3586'0'0,"0"0"-1320"0"0,0 0-645 0 0,0 0-184 0 0,0 0-46 0 0,0 0-49 0 0,0 0-153 0 0,0 0-274 0 0,0 0-281 0 0,0 0-222 0 0,0 0-123 0 0,0 0-63 0 0,0 0-28 0 0,9-3 406 0 0,238-38 3076 0 0,-139 37-2864 0 0,-93 49-469 0 0,-12 352 153 0 0,-1 155-376 0 0,-5-475 51 0 0,-14-36 423 0 0,-31-34 867 0 0,-130-7-3298 0 0,169-1-1368 0 0,4-1-2102 0 0,2-2-7447 0 0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7:5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1156 7514 0 0,'0'0'1365'0'0,"0"0"-750"0"0,0 0-414 0 0,0 0 89 0 0,0 0 229 0 0,0 0 262 0 0,0 0 214 0 0,0 0 37 0 0,0 0 11 0 0,0 0-51 0 0,0 0-114 0 0,13-2-77 0 0,43-6-53 0 0,-46 6-425 0 0,0-1 0 0 0,0 0-1 0 0,-1 0 1 0 0,1-1 0 0 0,-1-1-1 0 0,0 1 1 0 0,0-1 0 0 0,-1-1-1 0 0,1 0 1 0 0,-1 0-1 0 0,0 0 1 0 0,-1-1 0 0 0,0 0-1 0 0,3-4-322 0 0,7-5 359 0 0,20-24-1 0 0,-2-2 0 0 0,-1-1-1 0 0,-2-2 1 0 0,-2 0 0 0 0,9-24-358 0 0,0 4 161 0 0,224-363 382 0 0,-227 371-469 0 0,-22 79-162 0 0,-4 17 172 0 0,-2 0 0 0 0,-2 1 0 0 0,-1 0 0 0 0,-2 0 0 0 0,-2 0-1 0 0,-2 0 1 0 0,-1 0 0 0 0,-3 0 0 0 0,0 0 0 0 0,-3 0-1 0 0,-1-1 1 0 0,-3-1 0 0 0,0 1 0 0 0,-13 23-84 0 0,15-40 2 0 0,-1-1 0 0 0,0 0 0 0 0,-1-1 0 0 0,-2 0 0 0 0,0-1 0 0 0,-1 0 0 0 0,0-1 0 0 0,-2-1 0 0 0,0-1 0 0 0,-1 0 0 0 0,0-1 0 0 0,-2-1 0 0 0,1-1 0 0 0,-2-1 0 0 0,0-1 0 0 0,0 0 0 0 0,-1-2 0 0 0,0 0 1 0 0,0-1-1 0 0,-1-2 0 0 0,0 0 0 0 0,0-2 0 0 0,-18 2-2 0 0,32-6-30 0 0,7 1-6 0 0,-1 0 0 0 0,0 0-1 0 0,0-1 1 0 0,0 1-1 0 0,0-1 1 0 0,0 0-1 0 0,0 1 1 0 0,0-2-1 0 0,0 1 1 0 0,0 0 0 0 0,0 0-1 0 0,0-1 1 0 0,0 0-1 0 0,0 1 1 0 0,0-1-1 0 0,1 0 1 0 0,-1 0-1 0 0,0-1 1 0 0,1 1 0 0 0,-1-1-1 0 0,0 1 1 0 0,1-1-1 0 0,0 0 1 0 0,-1 0-1 0 0,1 0 1 0 0,0 0-1 0 0,0 0 1 0 0,0 0 0 0 0,0-1-1 0 0,1 1 1 0 0,-1-1-1 0 0,0 1 1 0 0,1-1-1 0 0,0 0 1 0 0,0 0-1 0 0,0 1 1 0 0,-1-4 36 0 0,5 0-224 0 0,-1 1-1 0 0,2-1 1 0 0,-1 1-1 0 0,0 0 1 0 0,1 0 0 0 0,0 0-1 0 0,0 0 1 0 0,1 1-1 0 0,-1-1 1 0 0,1 1 0 0 0,0 0-1 0 0,0 1 1 0 0,0-1-1 0 0,1 1 1 0 0,-1 0 0 0 0,5-2 224 0 0,-9 5-76 0 0,38-22-3344 0 0,-11 8-3216 0 0,-4 2-4614 0 0</inkml:trace>
  <inkml:trace contextRef="#ctx0" brushRef="#br0" timeOffset="337.01">1114 670 12611 0 0,'0'0'1285'0'0,"0"0"-339"0"0,0 0-105 0 0,0 0 56 0 0,0 0 3 0 0,0 0-80 0 0,0 0-168 0 0,0 0-168 0 0,0 0-133 0 0,0 0-74 0 0,-22 32-66 0 0,-70 102-54 0 0,62-69 42 0 0,29-54-147 0 0,-2 68 372 0 0,4-77-375 0 0,-1 0 0 0 0,0 0-1 0 0,1 0 1 0 0,0 1-1 0 0,0-1 1 0 0,-1 0-1 0 0,1-1 1 0 0,0 1-1 0 0,0 0 1 0 0,1 0-1 0 0,-1 0 1 0 0,0 0-1 0 0,1-1 1 0 0,-1 1-1 0 0,1-1 1 0 0,-1 1-1 0 0,1-1 1 0 0,0 0-1 0 0,-1 1 1 0 0,1-1-1 0 0,0 0 1 0 0,0 0-1 0 0,0 0 1 0 0,0-1-1 0 0,0 1 1 0 0,0 0-1 0 0,0-1 1 0 0,0 1-1 0 0,1-1 1 0 0,-1 0-1 0 0,0 0 1 0 0,0 1-1 0 0,0-1 1 0 0,2-1-49 0 0,7-1 188 0 0,1-1-1 0 0,-1 0 1 0 0,0 0 0 0 0,0-2 0 0 0,0 1 0 0 0,-1-1-1 0 0,1-1 1 0 0,-1 0 0 0 0,-1 0 0 0 0,1-1-1 0 0,-1 0 1 0 0,0-1 0 0 0,-1 0 0 0 0,1 0-1 0 0,0-3-187 0 0,4-1 12 0 0,-1 1 0 0 0,0-2 0 0 0,-1 0 0 0 0,-1 0 0 0 0,0-1 0 0 0,0 0 0 0 0,-2 0 0 0 0,0-1 0 0 0,0 0 1 0 0,0-5-14 0 0,-7 17-53 0 0,-1 1 0 0 0,1 0-1 0 0,-1 0 1 0 0,0 0 0 0 0,0 0-1 0 0,0-1 1 0 0,0 1 0 0 0,0 0-1 0 0,0 0 1 0 0,0 0 0 0 0,-1-1-1 0 0,1 1 1 0 0,-1 0 0 0 0,0 0-1 0 0,1 0 1 0 0,-1 0 0 0 0,0 0-1 0 0,0 0 1 0 0,-1 0 0 0 0,1 0-1 0 0,0 0 1 0 0,-1 1 0 0 0,1-1-1 0 0,-1 1 1 0 0,1-1 0 0 0,-1 1-1 0 0,0-1 1 0 0,1 1 0 0 0,-1 0-1 0 0,0 0 1 0 0,0-1 0 0 0,0 1-1 0 0,0 1 1 0 0,0-1 0 0 0,0 0-1 0 0,0 0 1 0 0,-1 1 0 0 0,1 0-1 0 0,0-1 1 0 0,-1 1 54 0 0,-48-6-3414 0 0,5 8-4329 0 0,29 1-3364 0 0</inkml:trace>
  <inkml:trace contextRef="#ctx0" brushRef="#br0" timeOffset="886.348">1928 106 5337 0 0,'0'0'2310'0'0,"0"0"-919"0"0,0 0-231 0 0,0 0 200 0 0,0 0 185 0 0,0 0-9 0 0,0 0-162 0 0,0 0-251 0 0,0 0-212 0 0,0 0-133 0 0,0 0-67 0 0,0 0-39 0 0,0 0-52 0 0,1-4-18 0 0,1-2-658 0 0,2-6 1250 0 0,-2 28 629 0 0,4 267 785 0 0,7-168-2417 0 0,-4 1 0 0 0,-6 0 1 0 0,-8 69-192 0 0,-10-63 65 0 0,0-71-264 0 0,3-80-7397 0 0,9 13 3716 0 0,0 4-2345 0 0,1 1-3513 0 0</inkml:trace>
  <inkml:trace contextRef="#ctx0" brushRef="#br0" timeOffset="1423.001">1635 618 9890 0 0,'0'0'1467'0'0,"0"0"-576"0"0,0 0-275 0 0,0 0 136 0 0,0 0 334 0 0,0 0 295 0 0,0 0 30 0 0,0 0-150 0 0,0 0-194 0 0,0 0-186 0 0,0 0-163 0 0,0 0-117 0 0,34 3-120 0 0,107 5-87 0 0,-56-17 60 0 0,-69 4-371 0 0,10-3-132 0 0,-1-1 0 0 0,0-1 0 0 0,0-2-1 0 0,-1 0 1 0 0,0-1 0 0 0,-1-1 0 0 0,-1-2-1 0 0,-1 0 1 0 0,0-1 0 0 0,-1-1 0 0 0,0-1-1 0 0,-2-1 1 0 0,0 0 0 0 0,6-11 49 0 0,70-117-1191 0 0,-65 86 1800 0 0,-29 61-394 0 0,0 6 73 0 0,-32 116 407 0 0,7-34-331 0 0,4-24-146 0 0,4 0 1 0 0,2 1-1 0 0,3 1 0 0 0,3 0 0 0 0,0 38-218 0 0,8-99 16 0 0,1 0 0 0 0,0 0 1 0 0,0 0-1 0 0,1 0 0 0 0,-1 0 0 0 0,1 0 1 0 0,-1-1-1 0 0,1 1 0 0 0,1 0 0 0 0,-1 0 1 0 0,0-1-1 0 0,1 1 0 0 0,0-1 0 0 0,0 1 1 0 0,0-1-1 0 0,0 0 0 0 0,0 0 0 0 0,1 1 0 0 0,-1-2 1 0 0,1 1-1 0 0,0 0 0 0 0,0-1 0 0 0,0 1 1 0 0,0-1-1 0 0,0 0 0 0 0,1 0 0 0 0,-1 0 1 0 0,0 0-1 0 0,1-1 0 0 0,0 1 0 0 0,-1-1 1 0 0,1 0-1 0 0,0 0 0 0 0,0 0 0 0 0,0-1 0 0 0,0 1 1 0 0,0-1-1 0 0,-1 0 0 0 0,1 0 0 0 0,0 0 1 0 0,0-1-1 0 0,0 1 0 0 0,0-1 0 0 0,0 0 1 0 0,-1 0-1 0 0,2-1-16 0 0,17-8 70 0 0,-1-1 1 0 0,0-1-1 0 0,-1-1 1 0 0,-1 0-1 0 0,0-2 1 0 0,14-13-71 0 0,12-8 56 0 0,32-16-22 0 0,-70 82-47 0 0,-22 132 8 0 0,15-160-38 0 0,0-1 0 0 0,0 1 1 0 0,0 0-1 0 0,0 0 0 0 0,0 0 1 0 0,1-1-1 0 0,-1 1 0 0 0,0 0 1 0 0,1 0-1 0 0,-1-1 0 0 0,1 1 1 0 0,0 0-1 0 0,-1-1 0 0 0,1 1 1 0 0,0 0-1 0 0,0-1 0 0 0,0 1 1 0 0,0-1-1 0 0,1 0 0 0 0,-1 1 1 0 0,0-1-1 0 0,0 0 0 0 0,1 0 1 0 0,-1 1-1 0 0,1-1 0 0 0,-1-1 1 0 0,1 1-1 0 0,0 0 0 0 0,-1 0 1 0 0,1 0-1 0 0,0-1 0 0 0,-1 1 1 0 0,1-1-1 0 0,0 1 0 0 0,0-1 0 0 0,-1 0 1 0 0,1 0-1 0 0,0 0 0 0 0,0 0 1 0 0,0 0-1 0 0,0 0 0 0 0,-1 0 1 0 0,1-1-1 0 0,0 1 0 0 0,0 0 43 0 0,72-39-8888 0 0,-59 26 2590 0 0,-5 4-2653 0 0</inkml:trace>
  <inkml:trace contextRef="#ctx0" brushRef="#br0" timeOffset="2053.167">3069 655 9210 0 0,'0'0'3870'0'0,"0"0"-1545"0"0,0 0-888 0 0,0 0-239 0 0,0 0-79 0 0,0 0-54 0 0,0 0-115 0 0,0 0-175 0 0,0 0-187 0 0,-32 20-163 0 0,-98 65-115 0 0,70-28 79 0 0,59-55-387 0 0,-1-1-1 0 0,0 1 1 0 0,1 0 0 0 0,-1 0-1 0 0,1 0 1 0 0,-1 0 0 0 0,1 0-1 0 0,0 1 1 0 0,0-1 0 0 0,0 0-1 0 0,0 1 1 0 0,1-1 0 0 0,-1 0-1 0 0,0 1 1 0 0,1-1-1 0 0,0 1 1 0 0,-1-1 0 0 0,1 1-1 0 0,0-1 1 0 0,0 1 0 0 0,1-1-1 0 0,-1 0 1 0 0,0 1 0 0 0,1-1-1 0 0,0 1 1 0 0,-1-1 0 0 0,1 0-1 0 0,0 1 1 0 0,0-1 0 0 0,0 0-1 0 0,1 0 1 0 0,-1 0 0 0 0,0 0-1 0 0,1 0 1 0 0,0 0 0 0 0,-1 0-1 0 0,1 0 1 0 0,0-1-1 0 0,0 1 1 0 0,0 0 0 0 0,0-1-1 0 0,0 0 1 0 0,0 0 0 0 0,0 1-1 0 0,0-1 1 0 0,1 0-2 0 0,8 1 13 0 0,0-1-1 0 0,0 0 1 0 0,0-1-1 0 0,0 0 1 0 0,1 0-1 0 0,-1-1 1 0 0,0-1-1 0 0,0 0 1 0 0,-1 0-1 0 0,1-1 1 0 0,0 0-1 0 0,-1-1 0 0 0,0-1 1 0 0,0 1-1 0 0,10-7-12 0 0,130-104 141 0 0,-110 86-354 0 0,-39 52 177 0 0,0-18 41 0 0,-2-1-14 0 0,1 1-1 0 0,0 0 1 0 0,0 0 0 0 0,0-1-1 0 0,1 1 1 0 0,0 0-1 0 0,0-1 1 0 0,0 1 0 0 0,0 0-1 0 0,1-1 1 0 0,0 1-1 0 0,0-1 1 0 0,0 0 0 0 0,0 0-1 0 0,1 0 1 0 0,-1 0-1 0 0,1 0 1 0 0,0 0 0 0 0,0-1-1 0 0,1 1 1 0 0,-1-1-1 0 0,1 0 1 0 0,1 1 9 0 0,2 0 1 0 0,0-1 0 0 0,0 0 1 0 0,0 0-1 0 0,0-1 0 0 0,1 0 0 0 0,-1 0 0 0 0,1-1 1 0 0,0 0-1 0 0,-1 0 0 0 0,1-1 0 0 0,0 1 1 0 0,-1-2-1 0 0,1 1 0 0 0,0-1 0 0 0,-1-1 0 0 0,1 1 1 0 0,-1-1-1 0 0,1 0 0 0 0,-1-1 0 0 0,0 0 0 0 0,3-1-1 0 0,17-15 93 0 0,0-1 1 0 0,-2-1-1 0 0,-1-1 0 0 0,0-1 0 0 0,-2-1 0 0 0,0-1 0 0 0,-2-1 0 0 0,-1-1 0 0 0,-1-1 0 0 0,-1 0 1 0 0,-2-1-1 0 0,-1-1 0 0 0,-1-1 0 0 0,-1 1 0 0 0,-2-2 0 0 0,5-25-93 0 0,-6 16-7 0 0,0 0 1 0 0,-3-1-1 0 0,-2 1 0 0 0,-1-1 1 0 0,-2 0-1 0 0,-2-6 7 0 0,-18-27 107 0 0,19 74-105 0 0,0-1 0 0 0,-1 1 0 0 0,1 0 0 0 0,-1 0 0 0 0,1-1 0 0 0,-1 1 0 0 0,0 0 0 0 0,0 0 0 0 0,0 0 0 0 0,1 0 0 0 0,-1 0 0 0 0,0 0 0 0 0,0 0 0 0 0,0 0 0 0 0,0 0 0 0 0,-1 0 0 0 0,1 1 0 0 0,0-1 0 0 0,0 0 0 0 0,0 1 0 0 0,-1-1 0 0 0,1 1 0 0 0,0-1 0 0 0,-1 1 0 0 0,1 0 0 0 0,0-1 0 0 0,-1 1 0 0 0,1 0 0 0 0,0 0 0 0 0,-1 0 0 0 0,1 0 0 0 0,-1 0 0 0 0,1 0 0 0 0,0 0 0 0 0,-1 1 0 0 0,1-1 0 0 0,0 1 0 0 0,-1-1 0 0 0,1 1 0 0 0,0-1 0 0 0,0 1 0 0 0,0-1 0 0 0,-1 1 0 0 0,1 0 0 0 0,0 0 0 0 0,0 0 0 0 0,0 0 0 0 0,0 0 0 0 0,0 0 0 0 0,0 0 0 0 0,0 0 0 0 0,1 0 0 0 0,-1 0-2 0 0,-15 21 34 0 0,1 1-1 0 0,2 0 1 0 0,0 1-1 0 0,1 0 1 0 0,2 1-1 0 0,0 1 0 0 0,2-1 1 0 0,1 1-1 0 0,1 1 1 0 0,1-1-1 0 0,1 1 1 0 0,1 0-1 0 0,2 0 0 0 0,1 17-32 0 0,-2 13 57 0 0,3 0 0 0 0,2 0 0 0 0,3 0 0 0 0,2-1 0 0 0,2 1 1 0 0,3-2-1 0 0,2 0 0 0 0,15 32-58 0 0,-28-81-36 0 0,44 72-524 0 0,-40-104-1579 0 0,-12-52-2929 0 0,-5 29-5804 0 0,8 33 3320 0 0</inkml:trace>
  <inkml:trace contextRef="#ctx0" brushRef="#br0" timeOffset="2300.548">3377 427 15099 0 0,'0'0'1470'0'0,"0"0"-383"0"0,0 0 10 0 0,0 0 269 0 0,0 0 78 0 0,0 0-138 0 0,0 0-257 0 0,0 0-226 0 0,0 0-139 0 0,33-1-69 0 0,108-3-137 0 0,-35-17 147 0 0,-62 9-916 0 0,82-21 487 0 0,-42 20-7092 0 0,-68 12-5134 0 0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8:00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410 806 3201 0 0,'0'0'1269'0'0,"0"0"-22"0"0,0 0 130 0 0,0 0 294 0 0,0 0 185 0 0,0 0-36 0 0,0 0-141 0 0,0 0-286 0 0,0 0-228 0 0,0 0-179 0 0,0 0-162 0 0,-10-11-123 0 0,-32-30-95 0 0,2 30 727 0 0,36 12-1200 0 0,-5 2-71 0 0,1 1 0 0 0,0 0 0 0 0,0 1 0 0 0,0 0 0 0 0,1 0 1 0 0,0 1-1 0 0,0 0 0 0 0,0 0 0 0 0,0 0 0 0 0,1 1 0 0 0,0 0 1 0 0,1 0-1 0 0,0 1 0 0 0,-2 2-62 0 0,-6 7 62 0 0,5-8-55 0 0,1 1 0 0 0,0 0 0 0 0,0 0 0 0 0,1 1 0 0 0,1 0 0 0 0,0 0 0 0 0,0 0 0 0 0,1 1 0 0 0,0-1 0 0 0,1 1 0 0 0,1 0 0 0 0,-1 0 0 0 0,2 0-1 0 0,0 0 1 0 0,0 0 0 0 0,1 0 0 0 0,2 11-7 0 0,-2-21 17 0 0,1 1-1 0 0,0 0 0 0 0,-1-1 1 0 0,1 0-1 0 0,0 1 1 0 0,0-1-1 0 0,1 0 0 0 0,-1 1 1 0 0,0-1-1 0 0,1 0 0 0 0,-1 0 1 0 0,1 0-1 0 0,0 0 0 0 0,0 0 1 0 0,0 0-1 0 0,0-1 0 0 0,0 1 1 0 0,0-1-1 0 0,0 1 0 0 0,0-1 1 0 0,1 0-1 0 0,-1 0 0 0 0,0 0 1 0 0,1 0-1 0 0,-1 0 0 0 0,1-1 1 0 0,-1 1-1 0 0,1-1 0 0 0,-1 1 1 0 0,1-1-1 0 0,0 0 0 0 0,-1 0 1 0 0,1 0-1 0 0,-1 0 1 0 0,3-1-17 0 0,88-30 1281 0 0,-61 3-1116 0 0,-2 0-1 0 0,-1-2 1 0 0,-2-2-1 0 0,-1 0 1 0 0,-1-2-1 0 0,-2 0 1 0 0,-1-2-1 0 0,-2 0 1 0 0,-1-1-1 0 0,-2-2 1 0 0,9-32-165 0 0,-14 46-5 0 0,-2-1 1 0 0,-1-1-1 0 0,-1 0 0 0 0,-2 0 1 0 0,0-1-1 0 0,-2 0 1 0 0,-1 1-1 0 0,-1-1 0 0 0,-1-1 1 0 0,-2 1-1 0 0,-2-16 5 0 0,-36-35-31 0 0,37 77 18 0 0,1 0 0 0 0,-1 0 0 0 0,0 0 0 0 0,1 0 0 0 0,-1 1 0 0 0,0-1 0 0 0,0 1 0 0 0,0-1 0 0 0,0 1 0 0 0,-1 0 0 0 0,1-1 0 0 0,0 1 0 0 0,0 0 0 0 0,-1 1 0 0 0,1-1 0 0 0,0 0 0 0 0,-1 1 0 0 0,1-1 0 0 0,-1 1 0 0 0,1 0 0 0 0,-1 0 0 0 0,1 0 0 0 0,-1 0 0 0 0,1 0 0 0 0,-1 0 0 0 0,1 1 0 0 0,0-1 0 0 0,-1 1 0 0 0,1 0 0 0 0,-1-1 0 0 0,1 1 0 0 0,0 0 0 0 0,-1 1 13 0 0,-3 4-17 0 0,0-1 0 0 0,0 1 0 0 0,1 1 0 0 0,0-1 0 0 0,0 1 0 0 0,0 0 0 0 0,1 0 0 0 0,0 0 0 0 0,1 0 0 0 0,0 1 0 0 0,0 0 0 0 0,-2 6 17 0 0,0 3 33 0 0,2 0 0 0 0,-1 0 1 0 0,2 0-1 0 0,0 0 0 0 0,1 1 0 0 0,1-1 0 0 0,1 0 0 0 0,0 1 1 0 0,1-1-1 0 0,1 0 0 0 0,0 0 0 0 0,2 0 0 0 0,0-1 1 0 0,1 0-1 0 0,0 1 0 0 0,3 2-33 0 0,89 187 804 0 0,-92-194-762 0 0,-3-5-33 0 0,-1-1 1 0 0,1 1-1 0 0,0-1 1 0 0,1 0-1 0 0,0-1 1 0 0,0 1-1 0 0,0-1 1 0 0,0 1-1 0 0,1-1 1 0 0,0-1-1 0 0,0 1 1 0 0,1-1-1 0 0,3 3-9 0 0,-8-7-55 0 0,0 0-1 0 0,1-1 1 0 0,-1 1-1 0 0,0 0 0 0 0,0-1 1 0 0,0 1-1 0 0,1-1 0 0 0,-1 0 1 0 0,0 1-1 0 0,0-1 1 0 0,0 0-1 0 0,0 1 0 0 0,0-1 1 0 0,0 0-1 0 0,0 0 0 0 0,0 0 1 0 0,-1 0-1 0 0,1 0 0 0 0,0 0 1 0 0,0 0-1 0 0,-1 0 1 0 0,1-1-1 0 0,-1 1 0 0 0,1 0 1 0 0,-1 0-1 0 0,0 0 0 0 0,1-1 1 0 0,-1 1-1 0 0,0 0 1 0 0,0 0-1 0 0,0-1 0 0 0,0 1 1 0 0,0 0-1 0 0,0-1 56 0 0,6-21-5772 0 0,-5 16-11 0 0,1 0-5907 0 0</inkml:trace>
  <inkml:trace contextRef="#ctx0" brushRef="#br0" timeOffset="361.494">1 1211 8122 0 0,'0'0'1936'0'0,"0"0"-588"0"0,0 0-298 0 0,0 0 20 0 0,0 0 72 0 0,0 0 103 0 0,0 0 99 0 0,0 0 11 0 0,0 0-25 0 0,0 0-130 0 0,0 0-205 0 0,0 0-174 0 0,26-1-130 0 0,83-6-77 0 0,90-29 1341 0 0,29-16-1073 0 0,105-14-1247 0 0,-279 57-455 0 0,-20 0-2508 0 0,-27 8-2581 0 0,-5 1 2252 0 0,-2 0-7980 0 0</inkml:trace>
  <inkml:trace contextRef="#ctx0" brushRef="#br0" timeOffset="971.684">301 1402 7082 0 0,'0'0'1565'0'0,"0"0"-171"0"0,0 0 77 0 0,0 0 36 0 0,0 0-83 0 0,0 0-168 0 0,0 0-281 0 0,0 0-219 0 0,0 0-177 0 0,0 0-152 0 0,0 0-96 0 0,0 0-46 0 0,0 0-42 0 0,-32 17-30 0 0,-97 56-11 0 0,76-27 42 0 0,48-34-183 0 0,-1-4-12 0 0,0 1 0 0 0,1 0 0 0 0,0 0 0 0 0,0 0 0 0 0,1 1 0 0 0,1 0-1 0 0,0-1 1 0 0,0 1 0 0 0,0 1 0 0 0,2-1 0 0 0,-1 0 0 0 0,1 0 0 0 0,1 1 0 0 0,0-1 0 0 0,0 1 0 0 0,2 6-49 0 0,-1-14 49 0 0,0 1 1 0 0,1-1 0 0 0,-1 0-1 0 0,1 1 1 0 0,0-1 0 0 0,0 0-1 0 0,0 0 1 0 0,0 0 0 0 0,1 0-1 0 0,-1-1 1 0 0,1 1 0 0 0,0-1-1 0 0,0 1 1 0 0,0-1 0 0 0,0 0-1 0 0,0 0 1 0 0,0 0-1 0 0,0-1 1 0 0,1 1 0 0 0,-1-1-1 0 0,1 0 1 0 0,-1 0 0 0 0,1 0-1 0 0,0 0 1 0 0,-1 0 0 0 0,1-1-1 0 0,0 0 1 0 0,-1 0 0 0 0,1 0-1 0 0,2 0-49 0 0,5 0 187 0 0,0-1-1 0 0,0 0 0 0 0,0 0 0 0 0,0-1 1 0 0,-1-1-1 0 0,1 0 0 0 0,-1 0 1 0 0,1-1-1 0 0,7-4-186 0 0,9-9 104 0 0,-1-1 0 0 0,0-1 0 0 0,-2-1 1 0 0,0-1-1 0 0,-1-1 0 0 0,-2-1 0 0 0,0-1 0 0 0,-1-1 0 0 0,-2-1 1 0 0,-1 0-1 0 0,0-2 0 0 0,-2 0 0 0 0,-2 0 0 0 0,0-1 1 0 0,-2-1-1 0 0,5-21-104 0 0,-12 39-11 0 0,0 0 1 0 0,-1-1 0 0 0,0 1-1 0 0,-1-1 1 0 0,-1 1-1 0 0,0-1 1 0 0,0 1-1 0 0,-2-1 1 0 0,1 0 0 0 0,-1 1-1 0 0,-1-1 1 0 0,-1 1-1 0 0,0 0 1 0 0,0-1 0 0 0,-1 1-1 0 0,-2-5 11 0 0,4 15-17 0 0,1 1 1 0 0,0-1-1 0 0,0 0 1 0 0,-1 1-1 0 0,1-1 0 0 0,0 1 1 0 0,-1-1-1 0 0,0 1 1 0 0,1 0-1 0 0,-1-1 0 0 0,0 1 1 0 0,0 0-1 0 0,0 0 1 0 0,1 0-1 0 0,-1 1 0 0 0,0-1 1 0 0,0 0-1 0 0,0 1 1 0 0,0-1-1 0 0,-1 1 0 0 0,1 0 1 0 0,0-1-1 0 0,0 1 0 0 0,0 0 1 0 0,0 0-1 0 0,0 1 1 0 0,0-1-1 0 0,0 0 0 0 0,0 1 1 0 0,0-1-1 0 0,0 1 1 0 0,0 0-1 0 0,0-1 0 0 0,0 1 1 0 0,0 0-1 0 0,0 0 1 0 0,0 0-1 0 0,1 1 0 0 0,-1-1 1 0 0,0 0-1 0 0,1 1 1 0 0,-2 0 16 0 0,-56 73-339 0 0,50-59 336 0 0,1 0-1 0 0,1 1 1 0 0,0 0 0 0 0,2 1 0 0 0,0-1-1 0 0,0 1 1 0 0,2 0 0 0 0,0 0 0 0 0,1 0 0 0 0,1 0-1 0 0,1 1 1 0 0,1-1 0 0 0,0 0 0 0 0,1 0 3 0 0,3 2 12 0 0,0-1 1 0 0,2 0 0 0 0,0 0 0 0 0,1 0 0 0 0,1-1 0 0 0,0 0 0 0 0,10 12-13 0 0,-18-30-1 0 0,6 13-3 0 0,1-1 0 0 0,0-1-1 0 0,1 0 1 0 0,0 0 0 0 0,1-1 0 0 0,0 0 0 0 0,1 0 0 0 0,4 2 4 0 0,9-8-1543 0 0,-11-12-7685 0 0,-13 4-1727 0 0</inkml:trace>
  <inkml:trace contextRef="#ctx0" brushRef="#br0" timeOffset="1344.091">931 1156 10106 0 0,'0'0'3993'0'0,"0"0"-2571"0"0,0 0-753 0 0,0 0 207 0 0,0 0 258 0 0,0 0 106 0 0,0 0-102 0 0,0 0-235 0 0,0 0-249 0 0,-12 34-175 0 0,-37 108-100 0 0,-8 9 433 0 0,-47 107-631 0 0,100-196-287 0 0,5-60 121 0 0,1-1 0 0 0,0 1 0 0 0,0-1 0 0 0,0 1 0 0 0,0-1 0 0 0,0 0 1 0 0,0 0-1 0 0,1 0 0 0 0,-1 0 0 0 0,0 0 0 0 0,1 0 0 0 0,-1-1 0 0 0,0 1 0 0 0,1-1 1 0 0,-1 0-1 0 0,1 0 0 0 0,-1 1 0 0 0,0-2 0 0 0,1 1 0 0 0,-1 0 0 0 0,3-1-15 0 0,-3 1 27 0 0,109-34 737 0 0,-87 24-625 0 0,59-48 146 0 0,-83 42-2279 0 0,-8 8-4451 0 0,6 6 1543 0 0,0 1-6345 0 0</inkml:trace>
  <inkml:trace contextRef="#ctx0" brushRef="#br0" timeOffset="1590.586">612 1480 6841 0 0,'0'0'4369'0'0,"0"0"-2116"0"0,0 0-906 0 0,0 0-122 0 0,0 0-47 0 0,0 0 53 0 0,0 0-4 0 0,0 0-99 0 0,0 0-116 0 0,0 0-210 0 0,0 0-194 0 0,0 0-148 0 0,0 0-123 0 0,34-3-111 0 0,106-11-101 0 0,0-17-757 0 0,-116 23-107 0 0,-5 1-1345 0 0,-4 3-2520 0 0,-2 1-6793 0 0</inkml:trace>
  <inkml:trace contextRef="#ctx0" brushRef="#br0" timeOffset="2576.447">1277 975 4713 0 0,'0'0'1580'0'0,"0"0"-209"0"0,0 0 82 0 0,0 0 96 0 0,0 0-6 0 0,0 0-13 0 0,0 0-130 0 0,0 0-73 0 0,0 0-83 0 0,0 0-178 0 0,0 0-140 0 0,0 0-117 0 0,11 9-59 0 0,35 26-77 0 0,19-12 1066 0 0,-47-21-1375 0 0,-4-1-226 0 0,1 0 0 0 0,0-1-1 0 0,0-1 1 0 0,-1 0 0 0 0,1-1 0 0 0,-1-1-1 0 0,1 0 1 0 0,-1-1 0 0 0,0-1 0 0 0,0 0-1 0 0,0 0 1 0 0,-1-2 0 0 0,0 1 0 0 0,0-2-1 0 0,-1 0 1 0 0,0 0 0 0 0,0-1 0 0 0,-1-1-1 0 0,0 0 1 0 0,-1 0 0 0 0,5-7-138 0 0,-9 9 16 0 0,-1 1 1 0 0,-1-1-1 0 0,0 0 1 0 0,0 0-1 0 0,0 0 0 0 0,-1-1 1 0 0,0 1-1 0 0,-1-1 1 0 0,0 0-1 0 0,0 0 1 0 0,-1 0-1 0 0,0 0 1 0 0,0 0-1 0 0,-1 0 0 0 0,0 0-16 0 0,-1 7-10 0 0,1-1 0 0 0,-1 1-1 0 0,1 0 1 0 0,-1-1-1 0 0,0 1 1 0 0,0 0 0 0 0,0 0-1 0 0,0 0 1 0 0,0 0-1 0 0,0 0 1 0 0,-1 0 0 0 0,1 0-1 0 0,0 0 1 0 0,-1 0-1 0 0,0 1 1 0 0,1-1 0 0 0,-1 1-1 0 0,0-1 1 0 0,0 1-1 0 0,0-1 1 0 0,0 1 0 0 0,0 0-1 0 0,0 0 1 0 0,-1 0-1 0 0,1 0 1 0 0,0 1 0 0 0,0-1-1 0 0,-1 1 1 0 0,1-1-1 0 0,0 1 1 0 0,-1 0 0 0 0,1-1-1 0 0,0 1 1 0 0,-1 1 10 0 0,-84 11-564 0 0,48 13 508 0 0,2 1 0 0 0,0 2-1 0 0,2 2 1 0 0,1 1 0 0 0,2 1 0 0 0,1 2 0 0 0,-27 38 56 0 0,49-63 9 0 0,0 0 1 0 0,1 1-1 0 0,0 0 1 0 0,0 1-1 0 0,1 0 1 0 0,0 0-1 0 0,1 0 1 0 0,1 1 0 0 0,0 0-1 0 0,0 0 1 0 0,1 0-1 0 0,1 1 1 0 0,0-1-1 0 0,0 1 1 0 0,1 0-1 0 0,1 0 1 0 0,0 0 0 0 0,1 1-10 0 0,4-6 43 0 0,1 0 1 0 0,0 0-1 0 0,0 0 1 0 0,0-1-1 0 0,1 1 1 0 0,0-1 0 0 0,1-1-1 0 0,-1 1 1 0 0,1-1-1 0 0,1 0 1 0 0,-1-1 0 0 0,1 0-1 0 0,0 0 1 0 0,0 0-1 0 0,0-1 1 0 0,1 0 0 0 0,0-1-1 0 0,-1 0 1 0 0,1-1-1 0 0,0 1 1 0 0,0-2-1 0 0,3 1-43 0 0,19 4 250 0 0,1-2 0 0 0,-1-1 0 0 0,1-2 0 0 0,0-1 0 0 0,26-3-250 0 0,-34 0 93 0 0,0-1 0 0 0,-1-1 0 0 0,1-1 0 0 0,-1-1 0 0 0,-1-1 0 0 0,0-1 0 0 0,0-1 0 0 0,0-1 1 0 0,2-2-94 0 0,-22 11-66 0 0,0 0 0 0 0,0 0 0 0 0,0 0 0 0 0,0 0 0 0 0,-1 0 0 0 0,1 0 0 0 0,-1 0 0 0 0,0-1 1 0 0,1 1-1 0 0,-1-1 0 0 0,0 1 0 0 0,0 0 0 0 0,0-1 0 0 0,-1 0 0 0 0,1 1 0 0 0,-1-1 0 0 0,1 1 1 0 0,-1-1-1 0 0,0 0 0 0 0,0 1 0 0 0,0-2 66 0 0,-9-17-8285 0 0,5 17-4000 0 0</inkml:trace>
  <inkml:trace contextRef="#ctx0" brushRef="#br0" timeOffset="3231.73">1869 1273 8898 0 0,'0'0'2232'0'0,"0"0"-445"0"0,0 0-245 0 0,0 0-142 0 0,0 0-121 0 0,0 0-188 0 0,0 0-224 0 0,0 0-208 0 0,0 0-136 0 0,0 0-7 0 0,0 0 61 0 0,0 0 38 0 0,0 0-19 0 0,2 8-88 0 0,16 80 699 0 0,-4 62 439 0 0,-10-169-1514 0 0,1 0 1 0 0,0 0-1 0 0,2 0 0 0 0,0 1 1 0 0,1 0-1 0 0,8-14-132 0 0,0 1 134 0 0,-9 13-68 0 0,0 1 1 0 0,1 0-1 0 0,1 1 0 0 0,1 0 0 0 0,0 0 1 0 0,2 1-1 0 0,-1 1 0 0 0,2-1 1 0 0,0 2-1 0 0,0 0 0 0 0,1 1 0 0 0,1 0 1 0 0,0 0-67 0 0,-12 13-1 0 0,-1 0 0 0 0,1-1 0 0 0,-1 1 1 0 0,1 0-1 0 0,-1 0 0 0 0,0 1 0 0 0,1-1 1 0 0,-1 0-1 0 0,0 1 0 0 0,0-1 0 0 0,0 1 1 0 0,0 0-1 0 0,0-1 0 0 0,-1 1 1 0 0,1 0-1 0 0,0 0 0 0 0,-1 0 0 0 0,1 1 1 0 0,-1-1-1 0 0,0 0 0 0 0,0 0 0 0 0,0 1 1 0 0,0-1-1 0 0,0 1 0 0 0,0-1 0 0 0,-1 1 1 0 0,1-1-1 0 0,-1 1 0 0 0,0-1 1 0 0,0 1-1 0 0,0 0 0 0 0,0-1 0 0 0,0 1 1 0 0,0-1-1 0 0,-1 1 0 0 0,0 0 1 0 0,3 8 3 0 0,1 17-2 0 0,13 35-528 0 0,1-63-3002 0 0,-9-6-4604 0 0,-3 2-3771 0 0</inkml:trace>
  <inkml:trace contextRef="#ctx0" brushRef="#br0" timeOffset="3809.801">1286 537 2152 0 0,'0'0'1993'0'0,"0"0"-97"0"0,0 0 110 0 0,0 0 74 0 0,0 0-60 0 0,0 0-183 0 0,0 0-248 0 0,0 0-268 0 0,0 0-220 0 0,0 0-153 0 0,0 0-87 0 0,0 0-31 0 0,0 0 54 0 0,3-1 48 0 0,18-10-263 0 0,-1-1 0 0 0,-1-1 0 0 0,0-1 0 0 0,-1-1 0 0 0,0 0 0 0 0,-1-1-1 0 0,6-8-668 0 0,-9 9 117 0 0,0 0-1 0 0,-1-1 0 0 0,-1 0 0 0 0,0-1 0 0 0,-2-1 0 0 0,0 0 0 0 0,0 0 0 0 0,-2-1 1 0 0,0 0-1 0 0,-1 0 0 0 0,-1-1 0 0 0,-1 0 0 0 0,1-12-116 0 0,3 29-118 0 0,0 10 165 0 0,51 71 192 0 0,33 119-32 0 0,-77-170-3625 0 0,10-16-5033 0 0,-24-11-4128 0 0</inkml:trace>
  <inkml:trace contextRef="#ctx0" brushRef="#br0" timeOffset="4628.838">2374 821 7570 0 0,'0'0'2229'0'0,"0"0"-317"0"0,0 0-168 0 0,0 0-78 0 0,0 0-87 0 0,0 0-187 0 0,0 0-267 0 0,0 0-240 0 0,0 0-153 0 0,0 0-104 0 0,0 0-43 0 0,21 0 2444 0 0,191-19 414 0 0,-20 15-2782 0 0,-149-14-777 0 0,-30 7-398 0 0,-13 11-183 0 0,11-10 1005 0 0,-8 7-4340 0 0,-3 1-6149 0 0,0 2-1607 0 0</inkml:trace>
  <inkml:trace contextRef="#ctx0" brushRef="#br0" timeOffset="4898.514">2514 1023 9082 0 0,'0'0'3558'0'0,"0"0"-1608"0"0,0 0-609 0 0,0 0 41 0 0,0 0 22 0 0,0 0-133 0 0,0 0-267 0 0,0 0-291 0 0,0 0-216 0 0,0 0-121 0 0,0 0-36 0 0,0 0 102 0 0,0 0 76 0 0,0 6 64 0 0,1-5-555 0 0,-1 1 18 0 0,-1-1 0 0 0,1 0 1 0 0,1 1-1 0 0,-1-1 0 0 0,0 0 0 0 0,0 0 0 0 0,0 1 0 0 0,1-1 0 0 0,-1 0 1 0 0,1 0-1 0 0,-1 1 0 0 0,1-1 0 0 0,-1 0 0 0 0,1 0 0 0 0,0 0 0 0 0,-1 0 0 0 0,1 0 1 0 0,0 0-1 0 0,0 0 0 0 0,0 0 0 0 0,0 0 0 0 0,0 0 0 0 0,0-1 0 0 0,0 1 1 0 0,0 0-1 0 0,0 0 0 0 0,0-1 0 0 0,1 1 0 0 0,-1-1 0 0 0,0 1 0 0 0,0-1 0 0 0,0 0 1 0 0,1 1-1 0 0,-1-1 0 0 0,1 0-45 0 0,24 1 361 0 0,0-1 1 0 0,0-2 0 0 0,0 0-1 0 0,0-2 1 0 0,-1-1-1 0 0,21-6-361 0 0,-19 5 41 0 0,18-1-212 0 0,-27 7-8715 0 0,-17 0-3236 0 0</inkml:trace>
  <inkml:trace contextRef="#ctx0" brushRef="#br0" timeOffset="7034.718">3429 662 3929 0 0,'0'0'1432'0'0,"0"0"-90"0"0,0 0 167 0 0,0 0 258 0 0,0 0 83 0 0,0 0-172 0 0,0 0-275 0 0,0 0-406 0 0,0 0-340 0 0,0 0-248 0 0,0 0-156 0 0,-8 1 5 0 0,3 0-176 0 0,0 1 0 0 0,0-1 1 0 0,0 1-1 0 0,0 0 0 0 0,0 0 1 0 0,0 0-1 0 0,0 1 0 0 0,1 0 0 0 0,-1 0 1 0 0,1 0-1 0 0,0 0 0 0 0,0 1 1 0 0,0-1-1 0 0,-1 3-82 0 0,-15 16 248 0 0,0 0-1 0 0,2 2 1 0 0,0 0 0 0 0,2 1 0 0 0,0 1-1 0 0,2 0 1 0 0,1 1 0 0 0,1 0 0 0 0,2 1-1 0 0,0 1 1 0 0,2 0 0 0 0,1 0 0 0 0,2 0-1 0 0,1 1 1 0 0,1-1 0 0 0,1 1 0 0 0,2 28-248 0 0,1-52 30 0 0,0-1 0 0 0,1 1 1 0 0,-1-1-1 0 0,1 1 1 0 0,0-1-1 0 0,0 0 0 0 0,1 0 1 0 0,0 0-1 0 0,0 0 1 0 0,0 0-1 0 0,0 0 0 0 0,1-1 1 0 0,-1 0-1 0 0,1 1 1 0 0,0-1-1 0 0,1-1 0 0 0,-1 1 1 0 0,1-1-1 0 0,0 0 1 0 0,-1 0-1 0 0,1 0 0 0 0,1 0 1 0 0,-1-1-1 0 0,0 0 1 0 0,0 0-1 0 0,1 0 0 0 0,1-1-30 0 0,10 4 173 0 0,0-1 0 0 0,1-1 0 0 0,0-1 0 0 0,-1 0 0 0 0,1-2 0 0 0,0 0 0 0 0,0-1 0 0 0,3 0-173 0 0,13-7 238 0 0,0-1 0 0 0,-1-2 0 0 0,0-1 1 0 0,-1-1-1 0 0,0-2 0 0 0,-1-1 0 0 0,-1-2 0 0 0,0-1 0 0 0,10-10-238 0 0,-22 20 63 0 0,0-2 0 0 0,-1 0 0 0 0,0-1 0 0 0,-1 0 0 0 0,0-2 0 0 0,-1 0 0 0 0,-1 0 0 0 0,0-1 0 0 0,-1-1 0 0 0,0-1 0 0 0,-2 0 0 0 0,0 0 0 0 0,-1-1 0 0 0,0 0 0 0 0,-2-1 0 0 0,0 0-1 0 0,-1 0 1 0 0,-1-1 0 0 0,0-2-63 0 0,-5 12-10 0 0,0-1-1 0 0,0 0 1 0 0,-1 0-1 0 0,0 1 1 0 0,-1-1-1 0 0,0 0 1 0 0,-1 1-1 0 0,0-1 1 0 0,-1 1-1 0 0,0 0 1 0 0,0-1-1 0 0,-1 1 1 0 0,-1 1-1 0 0,0-1 1 0 0,0 1-1 0 0,0-1 1 0 0,-2 2-1 0 0,1-1 1 0 0,-1 1-1 0 0,0 0 1 0 0,0 0-1 0 0,-1 1 1 0 0,0 0-1 0 0,-1 0 11 0 0,-5-2-204 0 0,0 0-1 0 0,0 1 1 0 0,-1 1-1 0 0,-1 0 1 0 0,1 1-1 0 0,-1 1 1 0 0,0 0-1 0 0,0 1 0 0 0,0 1 1 0 0,-1 1-1 0 0,1 0 1 0 0,-1 1-1 0 0,1 1 1 0 0,-1 0-1 0 0,1 1 1 0 0,-1 1-1 0 0,1 0 1 0 0,-1 2-1 0 0,1 0 0 0 0,0 0 1 0 0,1 2-1 0 0,-1 0 1 0 0,1 1-1 0 0,-5 3 205 0 0,-33 19-2615 0 0,19-8-2334 0 0,6-2-6428 0 0</inkml:trace>
  <inkml:trace contextRef="#ctx0" brushRef="#br0" timeOffset="7428.929">3112 1086 9714 0 0,'0'0'2001'0'0,"0"0"-360"0"0,0 0-110 0 0,0 0 4 0 0,0 0-53 0 0,0 0-203 0 0,0 0-298 0 0,0 0-281 0 0,0 0-210 0 0,0 0-110 0 0,0 0-9 0 0,0 0 17 0 0,6-11 1 0 0,18-33-10 0 0,43-8 758 0 0,-52 44-983 0 0,14-8 67 0 0,0 1 0 0 0,1 1 0 0 0,1 1 0 0 0,-1 2 0 0 0,2 1 0 0 0,31-6-221 0 0,-60 16 1 0 0,0-1 0 0 0,0 0 1 0 0,-1 1-1 0 0,1 0 0 0 0,0 0 1 0 0,0 0-1 0 0,0 0 1 0 0,-1 0-1 0 0,1 0 0 0 0,0 1 1 0 0,0-1-1 0 0,0 1 0 0 0,-1 0 1 0 0,1 0-1 0 0,0 0 1 0 0,-1 0-1 0 0,1 0 0 0 0,-1 1 1 0 0,0-1-1 0 0,1 1 0 0 0,-1-1 1 0 0,0 1-1 0 0,0 0 1 0 0,0 0-1 0 0,0 0 0 0 0,0 0 1 0 0,0 0-1 0 0,0 1 0 0 0,-1-1 1 0 0,1 1-1 0 0,-1-1 1 0 0,0 1-1 0 0,1 1-1 0 0,4 7 84 0 0,1-1 1 0 0,1 1 0 0 0,0-1-1 0 0,0-1 1 0 0,1 0-1 0 0,0 0 1 0 0,0 0 0 0 0,1-1-1 0 0,0-1 1 0 0,1 1-1 0 0,0-2 1 0 0,0 1 0 0 0,0-2-1 0 0,1 0 1 0 0,0 0-1 0 0,0-1 1 0 0,0 0 0 0 0,0-1-1 0 0,1 0 1 0 0,-1-1-1 0 0,1-1 1 0 0,0 0 0 0 0,4 0-85 0 0,-17-1 86 0 0,0 0 18 0 0,0 0-8 0 0,0-19-248 0 0,-15-22-2083 0 0,5 20-4636 0 0,8 13-3224 0 0</inkml:trace>
  <inkml:trace contextRef="#ctx0" brushRef="#br0" timeOffset="7942.338">3497 246 9162 0 0,'0'0'1966'0'0,"0"0"-199"0"0,0 0-15 0 0,0 0 81 0 0,0 0-30 0 0,0 0-194 0 0,0 0-306 0 0,0 0-295 0 0,0 0-245 0 0,0 0-176 0 0,0 0-102 0 0,0 0-107 0 0,0 0-50 0 0,-1-4-36 0 0,1 3-280 0 0,0 1 1 0 0,0-1-1 0 0,0 0 0 0 0,0 1 0 0 0,-1-1 1 0 0,1 1-1 0 0,0-1 0 0 0,0 0 0 0 0,-1 1 1 0 0,1-1-1 0 0,0 1 0 0 0,-1-1 0 0 0,1 1 1 0 0,0-1-1 0 0,-1 1 0 0 0,1-1 0 0 0,-1 1 1 0 0,1 0-1 0 0,-1-1 0 0 0,1 1 0 0 0,-1 0 1 0 0,1-1-1 0 0,-1 1 0 0 0,0 0 1 0 0,1-1-1 0 0,-1 1 0 0 0,1 0 0 0 0,-1 0 1 0 0,0 0-1 0 0,1 0 0 0 0,-1 0 0 0 0,0 0 1 0 0,1 0-1 0 0,-1 0 0 0 0,1 0 0 0 0,-1 0 1 0 0,0 0-1 0 0,1 0 0 0 0,-1 0 0 0 0,0 0 1 0 0,1 0-1 0 0,-1 1 0 0 0,1-1 0 0 0,-1 0 1 0 0,1 0-1 0 0,-1 1 0 0 0,1-1 0 0 0,-1 1 1 0 0,0-1-1 0 0,1 0 0 0 0,0 1 1 0 0,-1-1-1 0 0,1 1 0 0 0,-1-1 0 0 0,1 1 1 0 0,0-1-1 0 0,-1 1 0 0 0,1-1 0 0 0,0 1 1 0 0,-1-1-1 0 0,1 1 0 0 0,0 0 0 0 0,0-1 1 0 0,0 1-1 0 0,-1-1 0 0 0,1 1 0 0 0,0 0 1 0 0,0-1-1 0 0,0 1-12 0 0,-12 10 16 0 0,-8 6 380 0 0,30-25 727 0 0,68-71-402 0 0,-75 69-161 0 0,-19 31-940 0 0,40-21-2515 0 0,-10 0-493 0 0,-5 0-2857 0 0,-1 0-6096 0 0</inkml:trace>
  <inkml:trace contextRef="#ctx0" brushRef="#br0" timeOffset="8635.785">4132 861 6529 0 0,'0'0'1517'0'0,"0"0"-437"0"0,0 0 50 0 0,0 0 262 0 0,0 0 119 0 0,0 0-98 0 0,0 0-215 0 0,0 0-226 0 0,0 0-150 0 0,0 0-134 0 0,0 0-104 0 0,0 0-81 0 0,0 0-22 0 0,21 19-6 0 0,65 58-16 0 0,-36-50 304 0 0,-42-26-594 0 0,16 0 105 0 0,1-1-1 0 0,-1-1 1 0 0,0-1 0 0 0,-1-2 0 0 0,1 0-1 0 0,0-1 1 0 0,-1-1 0 0 0,0-2-1 0 0,0 0 1 0 0,-1-1 0 0 0,0-2 0 0 0,-1 0-1 0 0,0-1 1 0 0,-1-1 0 0 0,0-1 0 0 0,2-3-274 0 0,-11 11 50 0 0,0-1 0 0 0,-1-1 0 0 0,0 0 1 0 0,0 0-1 0 0,-1-1 0 0 0,0 0 1 0 0,0-1-1 0 0,-1 0 0 0 0,0 0 0 0 0,-1 0 1 0 0,0-1-1 0 0,-1-1 0 0 0,0 1 1 0 0,-1-1-1 0 0,0 0 0 0 0,0 0 0 0 0,-2 0 1 0 0,1 0-1 0 0,-2-1 0 0 0,0 0 1 0 0,0 1-1 0 0,-1-1 0 0 0,-1 0 1 0 0,0-5-52 0 0,-3 12-10 0 0,0 1 0 0 0,0 0 0 0 0,-1 0 0 0 0,0 0 0 0 0,0 1 0 0 0,0-1 0 0 0,0 1-1 0 0,-1 0 1 0 0,0 0 0 0 0,0 0 0 0 0,0 1 0 0 0,0 0 0 0 0,0 0 0 0 0,-1 0-1 0 0,1 0 1 0 0,-1 1 0 0 0,0 0 0 0 0,0 0 0 0 0,0 1 0 0 0,0 0 0 0 0,0 0-1 0 0,0 0 1 0 0,0 1 0 0 0,0-1 0 0 0,0 1 0 0 0,0 1 0 0 0,0-1 0 0 0,0 1-1 0 0,0 0 1 0 0,0 1 0 0 0,-1 0 11 0 0,-129 50-120 0 0,116-42 112 0 0,0 0 5 0 0,0 1-1 0 0,0 0 1 0 0,1 2-1 0 0,1 0 1 0 0,0 1 0 0 0,1 1-1 0 0,1 0 1 0 0,0 1-1 0 0,1 1 1 0 0,0 1-1 0 0,2 0 1 0 0,0 0 0 0 0,1 1-1 0 0,1 1 1 0 0,1 0-1 0 0,-8 21 4 0 0,15-26 19 0 0,0 0-1 0 0,2 0 1 0 0,-1 0-1 0 0,2 0 1 0 0,0 0-1 0 0,1 0 1 0 0,0 0-1 0 0,1 3-18 0 0,0-9 51 0 0,0 0 0 0 0,1 0-1 0 0,0-1 1 0 0,0 1 0 0 0,1-1-1 0 0,0 1 1 0 0,0-1 0 0 0,1 0-1 0 0,0-1 1 0 0,1 1 0 0 0,-1-1-1 0 0,1 0 1 0 0,1 0-1 0 0,-1-1 1 0 0,1 0 0 0 0,0 0-1 0 0,1-1 1 0 0,-1 0 0 0 0,1 0-1 0 0,3 1-50 0 0,4 2 134 0 0,1-1 0 0 0,-1 0 0 0 0,1-1 0 0 0,1-1 0 0 0,-1 0 0 0 0,1-1 0 0 0,0-1 0 0 0,0-1 0 0 0,0 0 0 0 0,8-1-134 0 0,-3 0 113 0 0,-1-2 1 0 0,0 0-1 0 0,0-1 0 0 0,0-1 1 0 0,0-1-1 0 0,14-5-113 0 0,34-19 55 0 0,-53 17-192 0 0,1-3-20 0 0,-13-2-4466 0 0,-4 15-328 0 0,0 1-7175 0 0</inkml:trace>
  <inkml:trace contextRef="#ctx0" brushRef="#br0" timeOffset="9010.494">5049 1038 12283 0 0,'0'0'2739'0'0,"0"0"-1012"0"0,0 0-496 0 0,0 0-124 0 0,0 0-160 0 0,0 0-199 0 0,0 0-191 0 0,0 0-189 0 0,0 0-142 0 0,0 0-68 0 0,0 0-44 0 0,0 0-14 0 0,-25 21-20 0 0,-73 68-26 0 0,68-45-28 0 0,31-37-25 0 0,-2-3 22 0 0,1 0 0 0 0,0 1-1 0 0,0-1 1 0 0,0 0 0 0 0,0 0-1 0 0,1 0 1 0 0,0 0 0 0 0,0 0-1 0 0,0 0 1 0 0,0 0 0 0 0,1 0 0 0 0,0 0-1 0 0,-1 0 1 0 0,1-1 0 0 0,0 1-1 0 0,1-1 1 0 0,-1 1 0 0 0,1-1 0 0 0,0 0-1 0 0,-1 0 1 0 0,1 0 0 0 0,1 0-1 0 0,-1-1 1 0 0,0 1 0 0 0,1-1-1 0 0,-1 0 1 0 0,1 0 0 0 0,0 0 0 0 0,-1 0-1 0 0,1-1 1 0 0,0 1 0 0 0,0-1-1 0 0,0 0 1 0 0,0 0 0 0 0,0-1 0 0 0,0 1-1 0 0,1-1 1 0 0,0 0-23 0 0,5 2 148 0 0,0-1-1 0 0,0 0 1 0 0,0 0-1 0 0,0-1 1 0 0,0-1 0 0 0,0 0-1 0 0,0 0 1 0 0,0-1-1 0 0,-1 0 1 0 0,1 0 0 0 0,0-1-1 0 0,-1-1 1 0 0,0 0-1 0 0,1 0 1 0 0,-2 0 0 0 0,1-1-1 0 0,0-1 1 0 0,-1 1-1 0 0,0-2 1 0 0,0 1 0 0 0,-1-1-1 0 0,0 0 1 0 0,0 0 0 0 0,-1-1-1 0 0,3-4-147 0 0,-5 7 9 0 0,1 0-1 0 0,-2 0 1 0 0,1-1-1 0 0,-1 1 1 0 0,0-1-1 0 0,0 0 1 0 0,0 0-1 0 0,-1 0 1 0 0,0-1-1 0 0,0 1 1 0 0,0 0-1 0 0,-1-1 1 0 0,0 1-1 0 0,-1-1 1 0 0,1 0-1 0 0,-1 1 1 0 0,0-1-1 0 0,-1 1 1 0 0,0-1-1 0 0,0 1 1 0 0,0-1-1 0 0,-1 1 1 0 0,0-1-1 0 0,0 1 1 0 0,0 0-1 0 0,-1 0 0 0 0,-2-4-8 0 0,-62-27-2036 0 0,42 34-1314 0 0,-2 2-3682 0 0,13 1-5069 0 0</inkml:trace>
  <inkml:trace contextRef="#ctx0" brushRef="#br0" timeOffset="9309.787">4892 1145 12131 0 0,'0'0'2836'0'0,"0"0"-1010"0"0,0 0-512 0 0,0 0-129 0 0,0 0-135 0 0,0 0-181 0 0,0 0-197 0 0,0 0-198 0 0,0 0-166 0 0,0 0-59 0 0,0 0-55 0 0,0 0-45 0 0,0 0-5 0 0,18-4-47 0 0,56-8-25 0 0,-14 20 218 0 0,-43 0-258 0 0,60 18 169 0 0,-45-12-409 0 0,-15-12-838 0 0,-8-1-1962 0 0,0 0-5462 0 0,-5-1-2667 0 0</inkml:trace>
  <inkml:trace contextRef="#ctx0" brushRef="#br0" timeOffset="10364.385">4419 338 784 0 0,'0'0'3082'0'0,"0"0"-1359"0"0,0 0-278 0 0,0 0 103 0 0,0 0 118 0 0,0 0-35 0 0,0 0-115 0 0,0 0-149 0 0,0 0-182 0 0,0 0-146 0 0,0 0-108 0 0,0 0-80 0 0,0 0-43 0 0,-1-9-60 0 0,-3-28-53 0 0,29-1 2737 0 0,110-77-592 0 0,11-23-1620 0 0,-146 138-1217 0 0,1 0 0 0 0,-1 1-1 0 0,0-1 1 0 0,0 0-1 0 0,0 1 1 0 0,0-1-1 0 0,0 0 1 0 0,0 1 0 0 0,0-1-1 0 0,1 0 1 0 0,-1 0-1 0 0,0 1 1 0 0,0-1-1 0 0,1 0 1 0 0,-1 0 0 0 0,0 1-1 0 0,0-1 1 0 0,1 0-1 0 0,-1 0 1 0 0,0 0-1 0 0,0 1 1 0 0,1-1 0 0 0,-1 0-1 0 0,0 0 1 0 0,1 0-1 0 0,-1 0 1 0 0,0 0-1 0 0,1 0 1 0 0,-1 1 0 0 0,0-1-1 0 0,1 0 1 0 0,-1 0-1 0 0,0 0 1 0 0,1 0-1 0 0,-1 0 1 0 0,0 0 0 0 0,1-1-1 0 0,-1 1 1 0 0,0 0-1 0 0,1 0 1 0 0,-1 0-1 0 0,0 0 1 0 0,0 0 0 0 0,1 0-1 0 0,-1-1 1 0 0,0 1-1 0 0,1 0 1 0 0,-1 0-1 0 0,0 0 1 0 0,0-1 0 0 0,1 1-1 0 0,-1 0 1 0 0,0 0-1 0 0,0-1 1 0 0,1 1-1 0 0,-1 0 1 0 0,0 0 0 0 0,0-1-3 0 0,7 20 170 0 0,90 128 547 0 0,-7 22-216 0 0,-88-159-862 0 0,3 3 588 0 0,-3-11-4076 0 0,2-1-3644 0 0,-2-1-5191 0 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9:06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96 4249 0 0,'0'0'1391'0'0,"0"0"-303"0"0,0 0-60 0 0,0 0 262 0 0,0 0 366 0 0,0 0 223 0 0,0 0-84 0 0,0 0-252 0 0,0 0-326 0 0,0 0-264 0 0,0 0-178 0 0,-4-9-148 0 0,-12-25-84 0 0,16 34-524 0 0,0 1 1 0 0,0-1 0 0 0,0 0-1 0 0,0 1 1 0 0,0-1 0 0 0,0 0-1 0 0,0 1 1 0 0,-1-1 0 0 0,1 0-1 0 0,0 1 1 0 0,0-1 0 0 0,0 1-1 0 0,0-1 1 0 0,0 0 0 0 0,0 0-1 0 0,-1 1 1 0 0,1-1 0 0 0,0 0-1 0 0,0 1 1 0 0,0-1 0 0 0,-1 0-1 0 0,1 0 1 0 0,0 1 0 0 0,-1-1-1 0 0,1 0 1 0 0,0 0 0 0 0,0 1-1 0 0,-1-1 1 0 0,1 0 0 0 0,0 0-1 0 0,-1 0 1 0 0,1 0 0 0 0,0 0-1 0 0,-1 1 1 0 0,1-1 0 0 0,0 0-1 0 0,-1 0 1 0 0,1 0 0 0 0,-1 0-1 0 0,1 0 1 0 0,0 0 0 0 0,-1 0-1 0 0,1 0 1 0 0,0 0 0 0 0,-1-1-1 0 0,1 1 1 0 0,0 0 0 0 0,-1 0-1 0 0,1 0 1 0 0,0 0 0 0 0,-1 0-1 0 0,1 0 1 0 0,0-1 0 0 0,-1 1-1 0 0,1 0 1 0 0,0 0 0 0 0,-1-1-1 0 0,1 1 1 0 0,0 0 0 0 0,0 0-1 0 0,0-1 1 0 0,-1 1 0 0 0,1 0-20 0 0,0 1 57 0 0,-233 675 595 0 0,69-334-781 0 0,150-305-166 0 0,14-36 118 0 0,8-22-480 0 0,72-114 866 0 0,-7-5 0 0 0,-5-2 0 0 0,25-87-209 0 0,32-138 727 0 0,-115 341-591 0 0,-3 8 954 0 0,-8 89-945 0 0,-1-9-101 0 0,2 1-1 0 0,3 0 1 0 0,3-1-1 0 0,3 0 1 0 0,2 0-1 0 0,6 12-43 0 0,-14-64-8 0 0,1 5 5 0 0,0 0 1 0 0,1 0-1 0 0,0-1 0 0 0,2 0 0 0 0,-1 0 1 0 0,2 0-1 0 0,0-1 0 0 0,0 0 0 0 0,1 0 0 0 0,9 8 3 0 0,-16-19 32 0 0,0-1-1 0 0,1 0 1 0 0,-1 0 0 0 0,0 0-1 0 0,1 0 1 0 0,-1-1-1 0 0,0 1 1 0 0,1 0-1 0 0,-1-1 1 0 0,1 0-1 0 0,-1 0 1 0 0,1 0 0 0 0,-1 0-1 0 0,1 0 1 0 0,-1 0-1 0 0,0 0 1 0 0,1-1-1 0 0,-1 1 1 0 0,1-1-1 0 0,-1 0 1 0 0,0 0-1 0 0,1 0 1 0 0,-1 0 0 0 0,0 0-1 0 0,0 0 1 0 0,0-1-1 0 0,0 1 1 0 0,0-1-1 0 0,0 1 1 0 0,0-1-1 0 0,-1 0 1 0 0,1 0 0 0 0,0 0-1 0 0,-1 0 1 0 0,1 0-1 0 0,-1 0 1 0 0,0 0-1 0 0,1-2-31 0 0,17-28 295 0 0,-1-1-1 0 0,-1 0 0 0 0,-2-1 0 0 0,10-34-294 0 0,-21 58 32 0 0,14-43 56 0 0,-1-2 1 0 0,-3 1 0 0 0,-2-2 0 0 0,-3 1 0 0 0,1-39-89 0 0,-9-31 46 0 0,-2 125-150 0 0,1 0-1 0 0,0 1 0 0 0,-1-1 1 0 0,1 0-1 0 0,0 1 0 0 0,-1-1 1 0 0,1 0-1 0 0,0 0 0 0 0,-1 1 0 0 0,1-1 1 0 0,-1 0-1 0 0,1 0 0 0 0,-1 0 1 0 0,1 1-1 0 0,0-1 0 0 0,-1 0 1 0 0,1 0-1 0 0,-1 0 0 0 0,1 0 1 0 0,-1 0-1 0 0,1 0 0 0 0,-1 0 1 0 0,1 0-1 0 0,-1 0 0 0 0,1 0 0 0 0,0 0 1 0 0,-1 0-1 0 0,1-1 0 0 0,-1 1 1 0 0,1 0-1 0 0,-1 0 0 0 0,1 0 1 0 0,0-1-1 0 0,-1 1 0 0 0,1 0 1 0 0,-1 0-1 0 0,1-1 0 0 0,0 1 1 0 0,-1 0-1 0 0,1-1 105 0 0,-2 24-3764 0 0,1-7-2389 0 0,-1-1-5459 0 0</inkml:trace>
  <inkml:trace contextRef="#ctx0" brushRef="#br0" timeOffset="324.392">1206 449 15243 0 0,'0'0'1353'0'0,"0"0"-556"0"0,0 0-261 0 0,0 0 143 0 0,0 0 194 0 0,0 0 68 0 0,0 0-114 0 0,0 0-207 0 0,0 0-216 0 0,-22 35-139 0 0,-64 109-109 0 0,60-73-57 0 0,27-60-87 0 0,-1-7-6 0 0,0 1 1 0 0,-1-1-1 0 0,1 0 0 0 0,1 0 1 0 0,-1 0-1 0 0,1 1 1 0 0,0-1-1 0 0,0 0 0 0 0,0 0 1 0 0,0 0-1 0 0,1 0 1 0 0,-1 0-1 0 0,1 0 0 0 0,0 0 1 0 0,0-1-1 0 0,1 1 1 0 0,-1-1-1 0 0,1 1 1 0 0,-1-1-1 0 0,1 0 0 0 0,0 0 1 0 0,1 0-1 0 0,-1-1 1 0 0,0 1-1 0 0,1-1 0 0 0,-1 1 1 0 0,1-1-1 0 0,0 0 1 0 0,0-1-1 0 0,0 1 0 0 0,0-1 1 0 0,0 0-1 0 0,0 1 1 0 0,0-2-1 0 0,4 2-6 0 0,4-4 131 0 0,-1 1 0 0 0,1-2-1 0 0,-1 1 1 0 0,0-1 0 0 0,1-1 0 0 0,-1 0 0 0 0,-1-1 0 0 0,1 0-1 0 0,-1 0 1 0 0,0-1 0 0 0,0-1 0 0 0,0 0 0 0 0,-1 0 0 0 0,0-1-1 0 0,-1 0 1 0 0,1 0 0 0 0,-2-1 0 0 0,1 0 0 0 0,-1 0 0 0 0,-1-1-1 0 0,1 0 1 0 0,-2 0 0 0 0,1-1 0 0 0,-2 1 0 0 0,1-1 0 0 0,-1 0-1 0 0,-1-1 1 0 0,0 1 0 0 0,1-9-131 0 0,0 8-26 0 0,-1 0 0 0 0,0 0-1 0 0,0 0 1 0 0,-1-1 0 0 0,-1 0 0 0 0,0 1-1 0 0,0-1 1 0 0,-2 0 0 0 0,1 1 0 0 0,-2-1 0 0 0,0 1-1 0 0,0-1 1 0 0,-1 1 0 0 0,-1 0 0 0 0,0 0-1 0 0,0 0 1 0 0,-1 0 0 0 0,-1 1 0 0 0,0 0 0 0 0,-1 0-1 0 0,-4-6 27 0 0,-22-3-2820 0 0,16 17-5557 0 0,8 3-3601 0 0</inkml:trace>
  <inkml:trace contextRef="#ctx0" brushRef="#br0" timeOffset="601.359">1743 33 17180 0 0,'0'0'3007'0'0,"0"0"-1627"0"0,0 0-705 0 0,0 0 19 0 0,0 0 99 0 0,0 0 18 0 0,0 0-114 0 0,0 0-242 0 0,0 0-192 0 0,0 0-72 0 0,0 0 10 0 0,0 0 26 0 0,0 0-1 0 0,3 20-34 0 0,6 65-65 0 0,-13 42 60 0 0,4-114-182 0 0,-2 26-5 0 0,3 0 0 0 0,1 0 0 0 0,2 0-1 0 0,1 0 1 0 0,2 0 0 0 0,7 19 0 0 0,32 56-1308 0 0,-43-111-796 0 0,-2-12-9917 0 0,-3 5 952 0 0</inkml:trace>
  <inkml:trace contextRef="#ctx0" brushRef="#br0" timeOffset="1103.289">1616 313 10178 0 0,'0'0'1813'0'0,"0"0"-803"0"0,0 0-357 0 0,0 0 87 0 0,0 0 152 0 0,0 0 19 0 0,0 0-114 0 0,0 0-150 0 0,0 0-149 0 0,0 0-114 0 0,0 0-102 0 0,0 0-83 0 0,0 0-59 0 0,27 10-60 0 0,79 31-31 0 0,-27 4 9 0 0,-57-37 25 0 0,0-1 1 0 0,1-1 0 0 0,-1-1-1 0 0,1-1 1 0 0,0-1 0 0 0,0-1-1 0 0,0-1 1 0 0,1-1-1 0 0,14-3-83 0 0,4 3 703 0 0,-28-1-333 0 0,1-1 1 0 0,-1-1 0 0 0,0 0-1 0 0,-1-1 1 0 0,1 0-1 0 0,-1-1 1 0 0,0-1 0 0 0,0 0-1 0 0,0-1 1 0 0,4-3-371 0 0,-11 6 111 0 0,1 1 0 0 0,-1-1 0 0 0,0-1 0 0 0,0 1 0 0 0,-1-1 0 0 0,1 0 0 0 0,-1 0 0 0 0,0-1 0 0 0,-1 0 0 0 0,1 0 0 0 0,-1 0 0 0 0,0 0-1 0 0,0 0 1 0 0,-1-1 0 0 0,0 0 0 0 0,0 0 0 0 0,-1 0 0 0 0,0 0 0 0 0,0 0 0 0 0,0 0 0 0 0,-1 0 0 0 0,0-1 0 0 0,-1 1 0 0 0,0-2-111 0 0,0 7 4 0 0,0 0-1 0 0,0 0 1 0 0,-1 0-1 0 0,1 0 1 0 0,-1 0-1 0 0,1-1 0 0 0,-1 2 1 0 0,0-1-1 0 0,0 0 1 0 0,0 0-1 0 0,0 0 1 0 0,0 0-1 0 0,0 0 1 0 0,-1 1-1 0 0,1-1 1 0 0,0 1-1 0 0,-1-1 1 0 0,1 1-1 0 0,-1-1 1 0 0,0 1-1 0 0,1 0 1 0 0,-1 0-1 0 0,0 0 1 0 0,0 0-1 0 0,0 0 1 0 0,0 0-1 0 0,0 0 1 0 0,0 1-1 0 0,0-1 0 0 0,0 1 1 0 0,0-1-1 0 0,0 1 1 0 0,0 0-1 0 0,0 0 1 0 0,-1 0-4 0 0,-74 10-233 0 0,61 0 172 0 0,0 0 0 0 0,1 1 0 0 0,0 1 0 0 0,1 0 0 0 0,1 1-1 0 0,0 0 1 0 0,0 2 0 0 0,2-1 0 0 0,0 1 0 0 0,0 1-1 0 0,1 0 1 0 0,1 0 0 0 0,1 1 0 0 0,1 0 0 0 0,0 0 0 0 0,-4 16 61 0 0,9-27-9 0 0,-1 0 1 0 0,1 0 0 0 0,0 1 0 0 0,1-1 0 0 0,-1 0 0 0 0,1 1 0 0 0,0 0 0 0 0,1-1 0 0 0,0 1 0 0 0,0-1-1 0 0,0 1 1 0 0,1 0 0 0 0,0-1 0 0 0,0 1 0 0 0,1-1 0 0 0,0 0 0 0 0,0 1 0 0 0,0-1 0 0 0,1 0 0 0 0,0 0 0 0 0,0 0-1 0 0,0-1 1 0 0,1 1 0 0 0,0-1 0 0 0,0 0 0 0 0,0 0 0 0 0,1 0 0 0 0,0 0 8 0 0,13 5 4 0 0,1-2 1 0 0,0 0 0 0 0,0-1-1 0 0,1-1 1 0 0,-1 0-1 0 0,1-2 1 0 0,1-1-1 0 0,-1 0 1 0 0,0-1 0 0 0,1-1-1 0 0,-1-1 1 0 0,1-1-1 0 0,-1-1 1 0 0,1-1-5 0 0,88-21-518 0 0,-69 1-6411 0 0,-33 19-4686 0 0</inkml:trace>
  <inkml:trace contextRef="#ctx0" brushRef="#br0" timeOffset="1651.816">2951 335 12755 0 0,'0'0'2655'0'0,"0"0"-836"0"0,0 0-325 0 0,0 0-45 0 0,0 0-58 0 0,0 0-157 0 0,0 0-269 0 0,0 0-282 0 0,0 0-197 0 0,0 0-124 0 0,0 0-83 0 0,0 0-33 0 0,0 0-57 0 0,-2-2-45 0 0,-11-11 43 0 0,21 13-293 0 0,43-46 768 0 0,-130 137-686 0 0,76-79-1596 0 0,2-3-7673 0 0,1-8-2487 0 0</inkml:trace>
  <inkml:trace contextRef="#ctx0" brushRef="#br0" timeOffset="2053.377">2981 560 16532 0 0,'0'0'2576'0'0,"0"0"-1028"0"0,0 0-379 0 0,0 0 4 0 0,0 0-26 0 0,0 0-104 0 0,0 0-257 0 0,0 0-270 0 0,0 0-178 0 0,0 0-104 0 0,0 0-62 0 0,0 0-59 0 0,0 0-29 0 0,-1 4-30 0 0,-15 40 74 0 0,16-44-142 0 0,0 0 1 0 0,0 0-14 0 0,0 0 2 0 0,0 0 0 0 0,0 0-9 0 0,19-18-31 0 0,1 10-815 0 0,3 23-30 0 0,-22-15 834 0 0,-1 0-41 0 0,0 0-107 0 0,-4 9-4517 0 0,-2-4-4588 0 0,3-5-1804 0 0</inkml:trace>
  <inkml:trace contextRef="#ctx0" brushRef="#br0" timeOffset="2568.58">543 1060 3617 0 0,'0'0'2127'0'0,"0"0"-471"0"0,0 0-295 0 0,0 0-25 0 0,0 0 8 0 0,0 0 24 0 0,0 0-10 0 0,0 0-70 0 0,0 0-125 0 0,0 0-185 0 0,0 0-181 0 0,0 0-109 0 0,0 0-34 0 0,-17 7-21 0 0,-50 21 5 0 0,67-28-526 0 0,0 0 0 0 0,0 0 0 0 0,1 0-1 0 0,-1 0 1 0 0,0 0 0 0 0,1 0 0 0 0,-1 0 0 0 0,0 1 0 0 0,0-1 0 0 0,1 0 0 0 0,-1 0 0 0 0,0 0 0 0 0,0 1 0 0 0,1-1-1 0 0,-1 0 1 0 0,0 0 0 0 0,0 0 0 0 0,0 1 0 0 0,1-1 0 0 0,-1 0 0 0 0,0 0 0 0 0,0 1 0 0 0,0-1 0 0 0,0 0 0 0 0,0 1-1 0 0,1-1 1 0 0,-1 0 0 0 0,0 0 0 0 0,0 1 0 0 0,0-1 0 0 0,0 0 0 0 0,0 1 0 0 0,0-1 0 0 0,0 0 0 0 0,0 1 0 0 0,0-1-1 0 0,0 0 1 0 0,0 0 0 0 0,0 1 0 0 0,-1-1 0 0 0,1 0 0 0 0,0 1 0 0 0,0-1 0 0 0,0 0 0 0 0,0 0 0 0 0,0 1 0 0 0,-1-1-1 0 0,1 0-111 0 0,34 2 543 0 0,59-6 672 0 0,-1-5 0 0 0,62-15-1215 0 0,43-4 380 0 0,288-13 0 0 0,461-44-138 0 0,-403 66-177 0 0,-430 34-185 0 0,-138-19-3355 0 0,17-2-870 0 0,1 5-7978 0 0</inkml:trace>
  <inkml:trace contextRef="#ctx0" brushRef="#br0" timeOffset="4557.588">637 1060 0 0 0,'0'0'461'0'0,"0"0"25"0"0,0 0 18 0 0,3-3 31 0 0,6-12 74 0 0,-6 11 33 0 0,-3 4 16 0 0,0 0 1 0 0,0 0 12 0 0,0 0 43 0 0,0 0 56 0 0,0 0 60 0 0,0 0 5 0 0,0 0-66 0 0,0 0-107 0 0,0 0-118 0 0,0 0-77 0 0,0 0-18 0 0,0 0 26 0 0,-20 11 3448 0 0,3-3-3659 0 0,-31 20 2326 0 0,17-19-807 0 0,-99-6 1989 0 0,46 27-2844 0 0,-110 5-62 0 0,147-30-665 0 0,-29 3 475 0 0,72-9-1527 0 0,8-1-6159 0 0,1 0-288 0 0,0-1-4286 0 0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9:17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474 563 0 0 0,'0'0'2561'0'0,"0"0"-309"0"0,0 0-45 0 0,0 0-62 0 0,0 0-144 0 0,0 0-250 0 0,0 0-314 0 0,0 0-318 0 0,0 0-234 0 0,0 0-198 0 0,0 0-111 0 0,-14-6-92 0 0,-45-16-96 0 0,55 21-343 0 0,1 1 0 0 0,0-1 0 0 0,-1 1 0 0 0,1-1 0 0 0,-1 1 0 0 0,1 0 0 0 0,-1 1 0 0 0,1-1 0 0 0,0 0 0 0 0,-1 1-1 0 0,1 0 1 0 0,0 0 0 0 0,-1 0 0 0 0,1 0 0 0 0,0 0 0 0 0,0 1 0 0 0,0-1 0 0 0,0 1 0 0 0,0 0 0 0 0,0 0 0 0 0,0 0 0 0 0,1 0 0 0 0,-1 1 0 0 0,1-1-1 0 0,-1 1-44 0 0,-8 7 136 0 0,-1-4-114 0 0,0 1 0 0 0,1 1 1 0 0,0 0-1 0 0,0 1 0 0 0,1 0 0 0 0,0 0 0 0 0,0 1 0 0 0,1 0 0 0 0,0 1 0 0 0,1 0 1 0 0,1 0-1 0 0,0 1 0 0 0,0 0 0 0 0,1 0 0 0 0,0 1 0 0 0,1 0 0 0 0,1 0 0 0 0,0 0 1 0 0,1 0-1 0 0,0 1 0 0 0,1-1 0 0 0,0 4-22 0 0,5-13 37 0 0,-1 0 0 0 0,1 0 0 0 0,-1 0 0 0 0,1 0 0 0 0,1-1 1 0 0,-1 1-1 0 0,0-1 0 0 0,1 0 0 0 0,-1 0 0 0 0,1 0 0 0 0,0-1 0 0 0,0 1 0 0 0,0-1 0 0 0,1 0 0 0 0,-1 0 1 0 0,0-1-1 0 0,1 1 0 0 0,-1-1 0 0 0,1 0 0 0 0,-1 0 0 0 0,1 0 0 0 0,0-1 0 0 0,-1 1 0 0 0,1-1 1 0 0,0 0-1 0 0,-1-1 0 0 0,1 1 0 0 0,0-1 0 0 0,-1 0 0 0 0,1 0 0 0 0,0-1-37 0 0,13 2 120 0 0,0-3 58 0 0,0 0 1 0 0,0-1-1 0 0,0-1 1 0 0,-1-1 0 0 0,0 0-1 0 0,0-1 1 0 0,-1-1-1 0 0,1-1 1 0 0,-2 0-1 0 0,1-1 1 0 0,10-9-179 0 0,-4 2 56 0 0,0-1 0 0 0,-2-1 0 0 0,0-1 1 0 0,-1 0-1 0 0,-1-2 0 0 0,0 0 0 0 0,-2-1 0 0 0,-1-1 0 0 0,-1 0 0 0 0,-1-1 1 0 0,-1 0-1 0 0,-1-1 0 0 0,-2 0 0 0 0,0-1 0 0 0,-2 0 0 0 0,-1 0 0 0 0,-1-1 1 0 0,-1 0-1 0 0,-1 0 0 0 0,-2 0 0 0 0,-1-8-56 0 0,1 25-19 0 0,0 1-1 0 0,-1-1 1 0 0,0 1-1 0 0,-1 0 1 0 0,0-1-1 0 0,-1 1 1 0 0,0-1 0 0 0,0 1-1 0 0,-1 0 1 0 0,-1 0-1 0 0,1 1 1 0 0,-2-1 0 0 0,1 1-1 0 0,-1-1 1 0 0,-1 1-1 0 0,0 1 1 0 0,0-1-1 0 0,0 1 1 0 0,-1 0 0 0 0,-1 1-1 0 0,1-1 1 0 0,-1 1-1 0 0,0 1 1 0 0,-1 0 0 0 0,-2-2 18 0 0,7 6-8 0 0,1 1 0 0 0,-1-1 0 0 0,0 1 0 0 0,0 0 0 0 0,0 0 0 0 0,0 0 0 0 0,0 0 0 0 0,0 1 0 0 0,0 0 0 0 0,-1 0 0 0 0,1 0 0 0 0,0 0 0 0 0,0 0-1 0 0,0 1 1 0 0,0 0 0 0 0,0 0 0 0 0,0 0 0 0 0,0 0 0 0 0,0 1 0 0 0,1 0 0 0 0,-1-1 0 0 0,0 1 0 0 0,1 1 0 0 0,-1-1 0 0 0,1 0 0 0 0,0 1-1 0 0,0 0 1 0 0,0-1 0 0 0,0 1 0 0 0,0 1 0 0 0,1-1 0 0 0,-1 0 0 0 0,1 1 0 0 0,-2 3 9 0 0,-2 4 9 0 0,0 1 1 0 0,1 0-1 0 0,0 0 1 0 0,1 0 0 0 0,1 1-1 0 0,0 0 1 0 0,0 0-1 0 0,1 0 1 0 0,1 0-1 0 0,0 6-9 0 0,0-4 36 0 0,0 0-1 0 0,2 1 1 0 0,-1-1-1 0 0,2 0 1 0 0,0 0 0 0 0,1 0-1 0 0,0-1 1 0 0,1 1-1 0 0,6 12-35 0 0,11 13 211 0 0,3-1 1 0 0,1-1-1 0 0,1-1 0 0 0,3-1 1 0 0,20 19-212 0 0,-32-36 49 0 0,82 84 374 0 0,-81-91-414 0 0,-18-12-64 0 0,0 0-30 0 0,8-19-1981 0 0,-5 11 710 0 0,1-2-4888 0 0,1 3-5424 0 0</inkml:trace>
  <inkml:trace contextRef="#ctx0" brushRef="#br0" timeOffset="377.979">1 1019 10282 0 0,'0'0'2222'0'0,"0"0"-687"0"0,0 0-429 0 0,0 0-74 0 0,0 0 4 0 0,0 0-90 0 0,0 0-196 0 0,0 0-153 0 0,0 0 3 0 0,0 0 82 0 0,0 0 116 0 0,0 0 23 0 0,17 7-88 0 0,59 21-72 0 0,-61-24-416 0 0,1 0 0 0 0,-1-1 0 0 0,1-1 0 0 0,0 0 0 0 0,0-1 0 0 0,0-1 0 0 0,15-2-245 0 0,9 1 339 0 0,76-5 89 0 0,-1-5 0 0 0,-1-5 0 0 0,22-10-428 0 0,-76 15-7 0 0,138-48-1929 0 0,-174 45-1514 0 0,-18 10-191 0 0,0 0-4934 0 0</inkml:trace>
  <inkml:trace contextRef="#ctx0" brushRef="#br0" timeOffset="978.251">391 1288 10266 0 0,'0'0'1805'0'0,"0"0"-444"0"0,0 0-122 0 0,0 0 113 0 0,0 0 62 0 0,0 0-80 0 0,0 0-207 0 0,0 0-303 0 0,0 0-223 0 0,0 0-149 0 0,0 0-92 0 0,0 0-73 0 0,-28 16-45 0 0,-85 49-40 0 0,57-12 90 0 0,48-42-276 0 0,0 0 0 0 0,2 1 1 0 0,-1-1-1 0 0,1 1 0 0 0,1 1 0 0 0,0-1 0 0 0,1 1 0 0 0,0 0 0 0 0,1 0 0 0 0,1 0 0 0 0,0 0 0 0 0,1 1 1 0 0,0-1-1 0 0,1 6-16 0 0,0-16 0 0 0,0 0-1 0 0,1 0 1 0 0,0 0 0 0 0,0 0 0 0 0,0 0 0 0 0,0 0 0 0 0,0-1 0 0 0,0 1 0 0 0,1 0-1 0 0,-1-1 1 0 0,1 1 0 0 0,0-1 0 0 0,0 0 0 0 0,0 1 0 0 0,0-1 0 0 0,0 0 0 0 0,0 0-1 0 0,1 0 1 0 0,-1 0 0 0 0,1-1 0 0 0,-1 1 0 0 0,1-1 0 0 0,0 0 0 0 0,-1 1 0 0 0,1-1-1 0 0,0 0 1 0 0,0-1 0 0 0,0 1 0 0 0,0 0 0 0 0,0-1 0 0 0,0 0 0 0 0,0 1 0 0 0,2-1 0 0 0,100-14 509 0 0,-79 0-404 0 0,0-1-1 0 0,-1-2 1 0 0,0 0 0 0 0,-1-1 0 0 0,-2-2-1 0 0,0 0 1 0 0,0-2 0 0 0,-2 0-1 0 0,-1-1 1 0 0,-1-1 0 0 0,-1 0-1 0 0,-1-2 1 0 0,-1 0 0 0 0,10-24-105 0 0,-16 30 4 0 0,0 0 1 0 0,-1 0-1 0 0,-1-1 0 0 0,-1 1 1 0 0,-1-1-1 0 0,-1-1 1 0 0,-1 1-1 0 0,-1-1 0 0 0,0 1 1 0 0,-2-1-1 0 0,0 0 1 0 0,-2 1-1 0 0,-1-5-4 0 0,-34-45-41 0 0,36 69 31 0 0,0 1 0 0 0,-1-1 0 0 0,1 1-1 0 0,-1-1 1 0 0,1 1 0 0 0,-1 0 0 0 0,0 0-1 0 0,0 0 1 0 0,1 0 0 0 0,-1 0 0 0 0,0 0-1 0 0,0 0 1 0 0,0 0 0 0 0,0 1 0 0 0,0-1-1 0 0,0 1 1 0 0,0 0 0 0 0,0-1 0 0 0,0 1-1 0 0,0 0 1 0 0,0 0 0 0 0,0 0 0 0 0,0 1-1 0 0,0-1 1 0 0,0 0 0 0 0,0 1 0 0 0,0-1-1 0 0,0 1 1 0 0,0 0 0 0 0,0 0 0 0 0,0 0-1 0 0,0 0 1 0 0,1 0 0 0 0,-1 0 0 0 0,0 0-1 0 0,1 0 1 0 0,-2 2 10 0 0,-11 11-27 0 0,1 1 1 0 0,0 1-1 0 0,1 0 0 0 0,1 1 1 0 0,1 0-1 0 0,0 0 0 0 0,1 1 1 0 0,1 1 26 0 0,-3 3-2 0 0,1 1 0 0 0,1-1 0 0 0,1 1 0 0 0,1 1 0 0 0,2-1 0 0 0,0 1 0 0 0,1 0 0 0 0,2 1 0 0 0,0-1 0 0 0,1 0 0 0 0,3 15 2 0 0,2-26-1 0 0,0 0-1 0 0,1 0 0 0 0,0-1 0 0 0,1 0 1 0 0,0 0-1 0 0,1 0 0 0 0,1-1 1 0 0,0 0-1 0 0,0-1 0 0 0,1 1 0 0 0,0-2 1 0 0,1 1-1 0 0,0-1 0 0 0,1 0 2 0 0,76 53-581 0 0,-72-57-237 0 0,-7-5-2735 0 0,-3 0-2756 0 0,0 0-4827 0 0</inkml:trace>
  <inkml:trace contextRef="#ctx0" brushRef="#br0" timeOffset="1314.949">984 1056 9178 0 0,'0'0'3127'0'0,"0"0"-1872"0"0,0 0-697 0 0,0 0 195 0 0,0 0 373 0 0,0 0 265 0 0,0 0 6 0 0,0 0-222 0 0,0 0-293 0 0,0 0-241 0 0,0 0-130 0 0,0 0-102 0 0,-13 32-67 0 0,-39 96-69 0 0,-77 202 253 0 0,128-327-530 0 0,-1-1 0 0 0,1 1 1 0 0,-1 0-1 0 0,1 0 0 0 0,0 0 1 0 0,0 0-1 0 0,0 0 0 0 0,1 0 0 0 0,-1 0 1 0 0,1 0-1 0 0,0 0 0 0 0,0 0 1 0 0,0 0-1 0 0,0 0 0 0 0,0 0 1 0 0,0 0-1 0 0,1 0 0 0 0,0 0 1 0 0,-1 0-1 0 0,1 0 0 0 0,0 0 1 0 0,1 0-1 0 0,-1 0 0 0 0,0 0 0 0 0,1-1 1 0 0,0 1-1 0 0,-1-1 0 0 0,1 1 1 0 0,0-1-1 0 0,0 1 0 0 0,1-1 1 0 0,-1 0-1 0 0,0 0 0 0 0,1 0 1 0 0,-1 0-1 0 0,1-1 0 0 0,0 1 1 0 0,-1-1-1 0 0,1 0 0 0 0,0 1 0 0 0,0-1 1 0 0,0 0-1 0 0,0-1 0 0 0,0 1 1 0 0,0 0-1 0 0,0-1 0 0 0,3 0 4 0 0,5 0 59 0 0,0 0 1 0 0,0-2-1 0 0,-1 1 0 0 0,1-1 0 0 0,-1-1 0 0 0,1 0 0 0 0,-1 0 0 0 0,0-1 0 0 0,0 0 0 0 0,0-1 0 0 0,0 0 0 0 0,-1-1 0 0 0,4-3-59 0 0,-2 3-219 0 0,0-3-962 0 0,-9-6-9334 0 0,-2 11-428 0 0</inkml:trace>
  <inkml:trace contextRef="#ctx0" brushRef="#br0" timeOffset="1568.962">669 1307 9746 0 0,'0'0'3009'0'0,"0"0"-1588"0"0,0 0-519 0 0,0 0 237 0 0,0 0 141 0 0,0 0-45 0 0,0 0-152 0 0,0 0-243 0 0,0 0-217 0 0,35 3-147 0 0,111 9-117 0 0,18-13-58 0 0,-104-5-1197 0 0,-23 2-4740 0 0,-26 3-5205 0 0</inkml:trace>
  <inkml:trace contextRef="#ctx0" brushRef="#br0" timeOffset="2068.994">1499 1034 12195 0 0,'0'0'921'0'0,"0"0"-223"0"0,0 0 219 0 0,0 0 302 0 0,0 0 116 0 0,0 0-85 0 0,0 0-230 0 0,0 0-205 0 0,0 0-159 0 0,32 0-107 0 0,98 0-45 0 0,-29-12 970 0 0,-89 9-1298 0 0,-1-1 0 0 0,0-1 0 0 0,0 0 0 0 0,0 0 0 0 0,-1-1-1 0 0,1 0 1 0 0,-1-1 0 0 0,-1 0 0 0 0,1-1 0 0 0,-1 0 0 0 0,-1-1 0 0 0,1 1 0 0 0,-2-1 0 0 0,1-1-1 0 0,-1 0 1 0 0,-1 0 0 0 0,1 0 0 0 0,-2-1 0 0 0,3-6-176 0 0,-6 12 9 0 0,0 1-1 0 0,0-1 1 0 0,-1 0 0 0 0,0 0-1 0 0,0 0 1 0 0,0 0-1 0 0,-1 0 1 0 0,1-1 0 0 0,-1 1-1 0 0,0 0 1 0 0,-1 0-1 0 0,1 0 1 0 0,-1 0 0 0 0,0 0-1 0 0,-1 0 1 0 0,1 0-1 0 0,-1 0 1 0 0,0 0 0 0 0,0 1-1 0 0,0-1 1 0 0,-1 1-1 0 0,1-1 1 0 0,-1 1 0 0 0,0 0-1 0 0,0 0 1 0 0,-1 0-1 0 0,1 0 1 0 0,-1 1 0 0 0,0-1-1 0 0,0 1 1 0 0,0 0 0 0 0,-1 0-1 0 0,-3-1-8 0 0,-4-1-27 0 0,1 0 0 0 0,-1 1 1 0 0,-1 0-1 0 0,1 1 0 0 0,0 1 0 0 0,-1 0 0 0 0,1 1 0 0 0,-1 0 1 0 0,0 1-1 0 0,1 0 0 0 0,-1 1 0 0 0,0 0 0 0 0,1 1 0 0 0,-1 1 1 0 0,1 0-1 0 0,0 0 0 0 0,0 1 0 0 0,0 1 0 0 0,0 0 0 0 0,1 1 1 0 0,0 0-1 0 0,0 0 0 0 0,1 2 0 0 0,-1-1 0 0 0,-7 8 27 0 0,-1 0-10 0 0,1 0 0 0 0,1 1 0 0 0,0 0 0 0 0,1 2 0 0 0,0 0 0 0 0,2 1 0 0 0,0 0 0 0 0,1 1 0 0 0,1 0 0 0 0,1 1 0 0 0,1 1 0 0 0,1 0 0 0 0,-6 23 10 0 0,13-39 21 0 0,1 1 1 0 0,1-1-1 0 0,-1 1 1 0 0,1 0-1 0 0,0-1 1 0 0,1 1-1 0 0,0-1 1 0 0,0 1-1 0 0,0-1 1 0 0,1 1-1 0 0,0-1 1 0 0,0 0 0 0 0,0 1-1 0 0,1-1 1 0 0,0 0-1 0 0,0-1 1 0 0,1 1-1 0 0,-1 0 1 0 0,1-1-1 0 0,1 0 1 0 0,-1 0-1 0 0,1 0 1 0 0,-1-1-1 0 0,1 1 1 0 0,1-1-1 0 0,-1 0 1 0 0,1-1-1 0 0,-1 1 1 0 0,1-1-1 0 0,0 0 1 0 0,0-1 0 0 0,0 1-1 0 0,1-1 1 0 0,-1 0-1 0 0,3 0-21 0 0,27 7 201 0 0,1 0 0 0 0,0-3 1 0 0,0-1-1 0 0,1-1 0 0 0,-1-3 0 0 0,1-1 0 0 0,0-1-201 0 0,0 1 26 0 0,25-12-250 0 0,-40-2-2717 0 0,-20 10-325 0 0,-2 1-3658 0 0,1-1-5525 0 0</inkml:trace>
  <inkml:trace contextRef="#ctx0" brushRef="#br0" timeOffset="2485.017">2228 1100 15355 0 0,'0'0'1751'0'0,"0"0"-368"0"0,0 0-141 0 0,0 0-71 0 0,0 0-136 0 0,0 0-218 0 0,0 0-277 0 0,0 0-225 0 0,0 0-128 0 0,0 0-59 0 0,0 0-24 0 0,0 0-36 0 0,0 0-6 0 0,-16 21-27 0 0,-52 67-20 0 0,65-84-14 0 0,0 0 1 0 0,-1 1-1 0 0,1-1 0 0 0,1 1 1 0 0,-1-1-1 0 0,1 1 1 0 0,0 0-1 0 0,0 0 0 0 0,0 0 1 0 0,1 1-1 0 0,-1-1 1 0 0,1 0-1 0 0,1 0 0 0 0,-1 1 1 0 0,1 0-2 0 0,-1 10-2 0 0,0-11-1 0 0,0 3-1 0 0,-1-1-1 0 0,1 1 0 0 0,0-1 1 0 0,1 1-1 0 0,0 0 1 0 0,0-1-1 0 0,1 1 0 0 0,0-1 1 0 0,0 1-1 0 0,0-1 0 0 0,1 1 1 0 0,0-1-1 0 0,1 0 1 0 0,0 1-1 0 0,0-1 0 0 0,0-1 1 0 0,1 1-1 0 0,2 2 5 0 0,-2-5 55 0 0,1 0 0 0 0,0 0 0 0 0,0-1 0 0 0,0 1 0 0 0,0-1 1 0 0,1 0-1 0 0,-1-1 0 0 0,1 1 0 0 0,0-1 0 0 0,0 0 0 0 0,0 0 0 0 0,0-1 0 0 0,0 0 0 0 0,0 0 0 0 0,0 0 0 0 0,0-1 0 0 0,0 0 0 0 0,1 0 0 0 0,-1-1 0 0 0,0 1 1 0 0,0-1-1 0 0,0-1 0 0 0,0 1 0 0 0,0-1 0 0 0,0 0 0 0 0,-1 0 0 0 0,1-1 0 0 0,4-2-55 0 0,1-1 150 0 0,0 0-1 0 0,0 0 1 0 0,0-1 0 0 0,-1 0-1 0 0,-1-1 1 0 0,1 0-1 0 0,-1 0 1 0 0,0-1 0 0 0,-1 0-1 0 0,0-1 1 0 0,-1 0 0 0 0,1 0-1 0 0,-2-1 1 0 0,2-3-150 0 0,-5 6 19 0 0,1-1 0 0 0,-2 0 0 0 0,1 1 1 0 0,-1-1-1 0 0,-1 0 0 0 0,1-1 0 0 0,-2 1 0 0 0,1 0 0 0 0,-1 0 1 0 0,-1 0-1 0 0,1 0 0 0 0,-2-1 0 0 0,1 1 0 0 0,-1 0 0 0 0,0 0 1 0 0,-1 1-1 0 0,0-1 0 0 0,-1 1 0 0 0,0-1 0 0 0,0 1 0 0 0,-1 0 1 0 0,0 0-1 0 0,0 1 0 0 0,-4-4-19 0 0,5 5-124 0 0,-1 1 0 0 0,-1 0 0 0 0,1 0 0 0 0,-1 1 1 0 0,0-1-1 0 0,0 1 0 0 0,0 1 0 0 0,0-1 0 0 0,-1 1 0 0 0,1 0 0 0 0,-1 1 0 0 0,0-1 0 0 0,0 1 1 0 0,0 1-1 0 0,0-1 0 0 0,0 1 0 0 0,0 0 0 0 0,-1 1 0 0 0,1 0 0 0 0,-6 0 124 0 0,-17 6-2111 0 0,12 2-2253 0 0,2 0-7511 0 0</inkml:trace>
  <inkml:trace contextRef="#ctx0" brushRef="#br0" timeOffset="2804.516">2055 1365 16532 0 0,'0'0'1512'0'0,"0"0"-479"0"0,0 0-107 0 0,0 0 27 0 0,0 0 0 0 0,0 0-68 0 0,0 0-182 0 0,0 0-208 0 0,0 0-171 0 0,0 0-107 0 0,0 0-58 0 0,0 0-47 0 0,0 0-19 0 0,23-20-19 0 0,69-61-21 0 0,-65 61-26 0 0,-24 20-27 0 0,0-1 1 0 0,-1 1 0 0 0,1 0 0 0 0,-1 0-1 0 0,1 1 1 0 0,-1-1 0 0 0,1 0 0 0 0,-1 1-1 0 0,1-1 1 0 0,-1 1 0 0 0,1 0 0 0 0,-1 0-1 0 0,1 0 1 0 0,-1 0 0 0 0,0 1 0 0 0,0-1-1 0 0,0 0 1 0 0,0 1 0 0 0,0 0-1 0 0,0-1 1 0 0,0 1 0 0 0,0 0 0 0 0,0 0-1 0 0,-1 0 1 0 0,1 0 0 0 0,-1 0 0 0 0,1 1-1 0 0,0 2 16 0 0,1 0 1 0 0,0-1-1 0 0,0 1 1 0 0,0-1-1 0 0,1 0 1 0 0,0 0-1 0 0,-1 0 1 0 0,1 0-1 0 0,1-1 1 0 0,-1 0-1 0 0,0 1 1 0 0,1-1-1 0 0,0-1 0 0 0,-1 1 1 0 0,1-1-1 0 0,0 0 1 0 0,1 0-1 0 0,-1 0 1 0 0,0-1-1 0 0,0 0 1 0 0,1 0-1 0 0,-1 0 1 0 0,0-1-1 0 0,1 1 1 0 0,4-2-17 0 0,4 2 51 0 0,-10-1-76 0 0,0 1-1 0 0,0-1 1 0 0,0 1 0 0 0,0-1 0 0 0,-1-1-1 0 0,1 1 1 0 0,0 0 0 0 0,0-1-1 0 0,0 0 1 0 0,-1 0 0 0 0,1 0-1 0 0,0 0 1 0 0,-1 0 0 0 0,1-1-1 0 0,-1 0 1 0 0,0 0 0 0 0,1 0 0 0 0,-1 0-1 0 0,0 0 1 0 0,0-1 0 0 0,0 0 25 0 0,1 0-1522 0 0,-2 1-1332 0 0,0 1-3393 0 0,-1 0-5869 0 0</inkml:trace>
  <inkml:trace contextRef="#ctx0" brushRef="#br0" timeOffset="3667.512">1293 486 4257 0 0,'0'0'1328'0'0,"0"0"67"0"0,0 0 331 0 0,0 0 312 0 0,0 0-31 0 0,0 0-271 0 0,0 0-294 0 0,0 0-218 0 0,0 0-158 0 0,0 0-114 0 0,0 0-107 0 0,0 0-102 0 0,7 2-48 0 0,39 10 592 0 0,-40-13-1088 0 0,0-1 0 0 0,0 0 1 0 0,-1-1-1 0 0,1 1 0 0 0,-1-1 1 0 0,0 0-1 0 0,1-1 0 0 0,-1 1 1 0 0,-1-1-1 0 0,1 0 0 0 0,0 0 1 0 0,-1-1-1 0 0,0 1-199 0 0,-4 3 5 0 0,275-270 2112 0 0,-177 187-1814 0 0,-97 83-278 0 0,-1 1-21 0 0,0 0 3 0 0,0 0-18 0 0,0 18 19 0 0,-4 93 299 0 0,48-27-35 0 0,-31-65-215 0 0,57 77-745 0 0,-57-82-1128 0 0,-2-6-5655 0 0,-5-5-4659 0 0</inkml:trace>
  <inkml:trace contextRef="#ctx0" brushRef="#br0" timeOffset="4271.976">2698 681 0 0 0,'0'0'1662'0'0,"0"0"483"0"0,0 0 301 0 0,0 0 58 0 0,0 0-63 0 0,0 0-236 0 0,0 0-314 0 0,0 0-268 0 0,0 0-195 0 0,0 0-162 0 0,0 0-155 0 0,0 0-155 0 0,0 0-140 0 0,-3-2-132 0 0,-8-6-108 0 0,8 7-75 0 0,3 1-77 0 0,0 0-50 0 0,0 0-42 0 0,0 0-33 0 0,0 0-47 0 0,0 0-36 0 0,0 0-40 0 0,0 0-58 0 0,30 8 854 0 0,208-9 1158 0 0,-107-10-1380 0 0,-131 11-727 0 0,0 0-2 0 0,0 0-29 0 0,0 0-8 0 0,0 0-1 0 0,0 0-7 0 0,0 0-11 0 0,0 0-15 0 0,-33-4-7105 0 0,27 4 1840 0 0,3 0-6574 0 0</inkml:trace>
  <inkml:trace contextRef="#ctx0" brushRef="#br0" timeOffset="4622.976">2620 946 13443 0 0,'0'0'1871'0'0,"0"0"-804"0"0,0 0-276 0 0,0 0 162 0 0,0 0 183 0 0,0 0 42 0 0,0 0-146 0 0,0 0-205 0 0,0 0-145 0 0,0 0-28 0 0,0 0 11 0 0,0 0-41 0 0,0 0-28 0 0,8 2-36 0 0,91 10 2003 0 0,120-52-533 0 0,-74 25-1822 0 0,-145 15-341 0 0,-2 12-2856 0 0,-1-8-4481 0 0,-1-1-5424 0 0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9:3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10 0 0 0,'0'0'1131'0'0,"0"0"49"0"0,0 0 62 0 0,0 0 113 0 0,0 0 60 0 0,0 0-40 0 0,0 0-136 0 0,0 0-191 0 0,0 0-201 0 0,0 0-181 0 0,0 0-79 0 0,-10 0-63 0 0,-93-6 3044 0 0,97 4-3338 0 0,0 1 0 0 0,0 1 0 0 0,0-1 0 0 0,0 1 0 0 0,0 0 0 0 0,0 0 0 0 0,0 1 0 0 0,0 0-1 0 0,0 0 1 0 0,0 0 0 0 0,1 1 0 0 0,-1 0 0 0 0,0 0 0 0 0,1 0 0 0 0,-1 1 0 0 0,1 0-230 0 0,-5 10 98 0 0,1 0 0 0 0,0 1 0 0 0,1 0 0 0 0,1 1 0 0 0,0 0 0 0 0,1 0 0 0 0,1 0 0 0 0,0 1 0 0 0,1 0 0 0 0,1 0 0 0 0,0 0 0 0 0,1 0 0 0 0,1 0 0 0 0,0 1 0 0 0,1-1 0 0 0,3 12-98 0 0,-4-19 35 0 0,-1 491 901 0 0,-33-231-661 0 0,3-95 732 0 0,34-145 1386 0 0,28-30-1373 0 0,53-17-476 0 0,38-7-149 0 0,-36 17-154 0 0,-58 4 324 0 0,-27-7-3823 0 0,0 2-5203 0 0,0 7-3662 0 0</inkml:trace>
  <inkml:trace contextRef="#ctx0" brushRef="#br0" timeOffset="3781.463">413 651 0 0 0,'0'0'1108'0'0,"0"0"315"0"0,0 0 123 0 0,0 0 30 0 0,0 0 22 0 0,0 0-3 0 0,0 0-67 0 0,0 0-119 0 0,0 0-152 0 0,0 0-115 0 0,0 0-78 0 0,0 0-39 0 0,0 0-31 0 0,-10 1-59 0 0,-2 2-599 0 0,-27 0 2789 0 0,66 1 1430 0 0,10 0-4219 0 0,285-4 1694 0 0,-321 0-2013 0 0,-25 7 384 0 0,15-16-3840 0 0,16 0-6549 0 0,-1 5-2440 0 0</inkml:trace>
  <inkml:trace contextRef="#ctx0" brushRef="#br0" timeOffset="6184.776">1127 570 0 0 0,'0'0'728'0'0,"0"0"258"0"0,0 0 202 0 0,0 0 70 0 0,0 0-77 0 0,0 0-115 0 0,0 0-98 0 0,0 0-24 0 0,0 0 30 0 0,0 0 54 0 0,0 0 41 0 0,1 0-1046 0 0,6-1 9578 0 0,-6 2-8450 0 0,-1-1-978 0 0,0 0-18 0 0,0 0-10 0 0,0 0-27 0 0,0 0-16 0 0,0 0-11 0 0,0 0-4 0 0,0 0-5 0 0,-4 23 350 0 0,-33 49-184 0 0,-59 139-81 0 0,93-204-168 0 0,1 0 0 0 0,1 0-1 0 0,0 1 1 0 0,0-1 0 0 0,0 1 0 0 0,0-1 0 0 0,1 0-1 0 0,1 1 1 0 0,-1-1 0 0 0,1 1 0 0 0,1-1-1 0 0,0 3 2 0 0,46 32 192 0 0,-40-40-80 0 0,-1 0-1 0 0,1 0 0 0 0,0 0 0 0 0,0-1 1 0 0,0-1-1 0 0,0 1 0 0 0,0-1 0 0 0,0 0 0 0 0,0-1 1 0 0,0 0-1 0 0,0 0 0 0 0,0-1 0 0 0,0 0 1 0 0,-1 0-1 0 0,5-2-111 0 0,24-38-1080 0 0,-16 13-721 0 0,-14 15-770 0 0,2 2-3565 0 0,-4 9-3046 0 0</inkml:trace>
  <inkml:trace contextRef="#ctx0" brushRef="#br0" timeOffset="6898.472">927 371 0 0 0,'0'0'505'0'0,"0"0"692"0"0,0 0 378 0 0,0 0 193 0 0,0 0 12 0 0,0 0-210 0 0,0 0-294 0 0,0 0-214 0 0,0 0-118 0 0,0 0-10 0 0,0 0-6 0 0,0 0-41 0 0,4 8 2432 0 0,58-33 1987 0 0,10-58-3947 0 0,-59 65-1020 0 0,91-113 467 0 0,-85 193-394 0 0,28 84 159 0 0,-9-75-239 0 0,-28-57-338 0 0,-4-12-744 0 0,10-3-6940 0 0,-13 0-3965 0 0</inkml:trace>
  <inkml:trace contextRef="#ctx0" brushRef="#br0" timeOffset="7930.776">1840 570 0 0 0,'0'0'505'0'0,"0"0"181"0"0,0 0 118 0 0,0 0 103 0 0,0 0 78 0 0,0 0 41 0 0,0 0 6 0 0,0 0 4 0 0,0 0 21 0 0,0 0 19 0 0,0 0 3 0 0,0 0-18 0 0,0 0-64 0 0,0 0-95 0 0,0 0-96 0 0,0 0-77 0 0,0 0-60 0 0,-1 0 6102 0 0,0 1-3497 0 0,-8 1-3316 0 0,4-4 76 0 0,0 0 0 0 0,0 1-1 0 0,0 0 1 0 0,0-1 0 0 0,-1 2 0 0 0,1-1-1 0 0,0 1 1 0 0,-1-1 0 0 0,1 1 0 0 0,-1 1 0 0 0,1-1-1 0 0,0 1 1 0 0,-1 0 0 0 0,1 0 0 0 0,0 1-1 0 0,0-1 1 0 0,0 1 0 0 0,0 0 0 0 0,0 1-1 0 0,0-1 1 0 0,1 1 0 0 0,-1 0-34 0 0,-6 3 14 0 0,2 0 0 0 0,-1 1-1 0 0,1 0 1 0 0,0 0 0 0 0,0 1 0 0 0,1 0 0 0 0,0 1-1 0 0,0 0 1 0 0,1 0 0 0 0,0 0 0 0 0,1 1 0 0 0,0 0-1 0 0,1 0 1 0 0,-1 3-14 0 0,1 4 9 0 0,0 0 1 0 0,2 0-1 0 0,0 0 0 0 0,1 0 0 0 0,1 1 1 0 0,0-1-1 0 0,1 0 0 0 0,1 1 0 0 0,2 11-9 0 0,-2-24 25 0 0,0 1-1 0 0,0 0 0 0 0,1-1 1 0 0,-1 1-1 0 0,1-1 1 0 0,0 0-1 0 0,0 1 0 0 0,1-1 1 0 0,0 0-1 0 0,0 0 1 0 0,0-1-1 0 0,0 1 0 0 0,1-1 1 0 0,0 1-1 0 0,0-1 1 0 0,0 0-1 0 0,0-1 0 0 0,1 1 1 0 0,-1-1-1 0 0,1 0 1 0 0,0 0-1 0 0,0 0 0 0 0,0 0 1 0 0,0-1-1 0 0,1 0 1 0 0,-1 0-1 0 0,1-1 0 0 0,-1 1 1 0 0,1-1-1 0 0,4 0-24 0 0,6-1 116 0 0,-1 0 0 0 0,1-1-1 0 0,-1-1 1 0 0,0-1 0 0 0,0 0 0 0 0,0 0 0 0 0,0-2-1 0 0,0 0 1 0 0,13-7-116 0 0,-2 2 78 0 0,0 3-130 0 0,-26 7-14 0 0,0 0-36 0 0,0 0-58 0 0,0 0-77 0 0,0 0-149 0 0,-5 5-2978 0 0,2-3-1380 0 0,0 2-7046 0 0</inkml:trace>
  <inkml:trace contextRef="#ctx0" brushRef="#br0" timeOffset="8360.084">2377 622 12755 0 0,'0'0'1421'0'0,"0"0"-266"0"0,0 0-46 0 0,0 0 79 0 0,0 0 1 0 0,0 0-112 0 0,0 0-215 0 0,0 0-221 0 0,0 0-161 0 0,0 0-134 0 0,-32 21-84 0 0,-98 66-62 0 0,77-36-12 0 0,49-41-148 0 0,2-6-26 0 0,-1 1 1 0 0,0-1-1 0 0,1 0 0 0 0,0 1 1 0 0,0 0-1 0 0,0 0 1 0 0,0-1-1 0 0,1 1 0 0 0,0 0 1 0 0,0 0-1 0 0,0 0 1 0 0,1 0-1 0 0,0 1 0 0 0,0-1 1 0 0,0 0-1 0 0,0 0 1 0 0,1 0-1 0 0,0 0 0 0 0,0 0 1 0 0,0 0-1 0 0,1 0 0 0 0,-1 0 1 0 0,1-1-1 0 0,0 1 1 0 0,1-1-1 0 0,-1 1 0 0 0,1-1 1 0 0,0 0-1 0 0,0 0 1 0 0,0 0-1 0 0,1 0 0 0 0,-1 0 1 0 0,1-1-1 0 0,0 1 0 0 0,0-1 1 0 0,0 0-1 0 0,0-1 1 0 0,2 1-15 0 0,8 2 169 0 0,0-2 1 0 0,1 0 0 0 0,-1-1-1 0 0,1 0 1 0 0,0-2 0 0 0,0 1-1 0 0,-1-2 1 0 0,1 0-1 0 0,0 0 1 0 0,12-4-170 0 0,-18 4 111 0 0,0-1 1 0 0,0 0-1 0 0,0-1 0 0 0,0 0 1 0 0,0 0-1 0 0,0-1 0 0 0,-1 0 1 0 0,1 0-1 0 0,-1-1 0 0 0,0 0 0 0 0,-1 0 1 0 0,1-1-1 0 0,-1 0 0 0 0,0-1 1 0 0,-1 1-1 0 0,1-1 0 0 0,-1-1 1 0 0,-1 1-1 0 0,1-1 0 0 0,-1 0 1 0 0,-1 0-1 0 0,0 0 0 0 0,0-1 1 0 0,0 0-1 0 0,-1 1 0 0 0,0-1 0 0 0,-1 0 1 0 0,0-1-1 0 0,0 1 0 0 0,0-7-111 0 0,-2 11 8 0 0,0-1 0 0 0,0 1-1 0 0,-1 0 1 0 0,0 0-1 0 0,1-1 1 0 0,-2 1-1 0 0,1 0 1 0 0,-1 0-1 0 0,1 0 1 0 0,-1 0-1 0 0,-1 0 1 0 0,1 1-1 0 0,-1-1 1 0 0,1 1 0 0 0,-1-1-1 0 0,-1 1 1 0 0,1 0-1 0 0,-1 0 1 0 0,1 0-1 0 0,-1 1 1 0 0,0-1-1 0 0,0 1 1 0 0,-2-1-8 0 0,-1 0-100 0 0,0 0 0 0 0,-1 1 0 0 0,1-1 0 0 0,-1 2 0 0 0,1-1 0 0 0,-1 1 1 0 0,0 0-1 0 0,0 1 0 0 0,0-1 0 0 0,0 2 0 0 0,0-1 0 0 0,0 1 0 0 0,0 0 0 0 0,0 1 0 0 0,0 0 0 0 0,0 0 1 0 0,0 1-1 0 0,0 0 0 0 0,0 0 0 0 0,1 1 0 0 0,-1 0 0 0 0,0 0 100 0 0,5-1-218 0 0,-34 23-2400 0 0,15-5-4520 0 0,10-5-4894 0 0</inkml:trace>
  <inkml:trace contextRef="#ctx0" brushRef="#br0" timeOffset="8747.404">2869 666 8386 0 0,'0'0'3854'0'0,"0"0"-1468"0"0,0 0-594 0 0,0 0-241 0 0,0 0-200 0 0,0 0-303 0 0,0 0-361 0 0,0 0-249 0 0,0 0-177 0 0,0 0-80 0 0,0 0-26 0 0,0 0 14 0 0,0 0 3 0 0,-18 7 11 0 0,-58 21 3 0 0,5 15 425 0 0,56-30-449 0 0,15-12-160 0 0,-1-1 0 0 0,0 0 0 0 0,0 1 0 0 0,1-1 0 0 0,-1 1 0 0 0,0-1 0 0 0,1 1 0 0 0,-1 0 0 0 0,1-1 0 0 0,-1 1 0 0 0,1-1 0 0 0,-1 1 0 0 0,1 0 0 0 0,-1 0 0 0 0,1-1 1 0 0,0 1-1 0 0,-1 0 0 0 0,1 0 0 0 0,0-1 0 0 0,0 1 0 0 0,-1 0 0 0 0,1 0 0 0 0,0 0 0 0 0,0-1 0 0 0,0 1 0 0 0,0 0 0 0 0,0 0 0 0 0,0 0 0 0 0,0-1 0 0 0,1 1 0 0 0,-1 0 0 0 0,0 0 0 0 0,0 0 0 0 0,0-1 0 0 0,1 1 0 0 0,-1 0 0 0 0,1 0 0 0 0,-1-1 0 0 0,0 1 0 0 0,1 0 0 0 0,-1-1 0 0 0,1 1 0 0 0,-1 0 0 0 0,1-1 0 0 0,0 1 0 0 0,-1-1 0 0 0,1 1 0 0 0,0-1 0 0 0,-1 1 0 0 0,1-1 1 0 0,0 0-1 0 0,0 1 0 0 0,0-1-2 0 0,41 15 71 0 0,77 16 31 0 0,-116-29-73 0 0,0-1-1 0 0,0 1 0 0 0,0-1 0 0 0,0 1 0 0 0,-1 0 0 0 0,1 0 0 0 0,0 0 0 0 0,-1 0 0 0 0,0 1 0 0 0,1-1 0 0 0,-1 1 0 0 0,0-1 1 0 0,0 1-1 0 0,-1 0 0 0 0,1 0 0 0 0,-1 0 0 0 0,1 0 0 0 0,-1 0 0 0 0,0 0 0 0 0,0 0 0 0 0,0 0 0 0 0,0 0 0 0 0,-1 1 1 0 0,1-1-1 0 0,-1 0 0 0 0,0 1 0 0 0,0-1 0 0 0,0 0 0 0 0,-1 0 0 0 0,1 1 0 0 0,-1-1 0 0 0,0 1-28 0 0,-3 5 95 0 0,-2 0 1 0 0,1-1-1 0 0,-1 0 0 0 0,0 0 0 0 0,-1 0 0 0 0,1-1 1 0 0,-2 0-1 0 0,1 0 0 0 0,-1-1 0 0 0,0 0 0 0 0,0 0 1 0 0,-1-1-1 0 0,1 0 0 0 0,-1-1 0 0 0,0 1 0 0 0,-6 0-95 0 0,-1 2-94 0 0,0-2 0 0 0,0 0 0 0 0,0-1 0 0 0,-1-1 0 0 0,0 0 0 0 0,1-2 0 0 0,-1 1 0 0 0,-12-2 94 0 0,21-7-1699 0 0,8 1-1920 0 0,0 4 1338 0 0,0-2-6218 0 0</inkml:trace>
  <inkml:trace contextRef="#ctx0" brushRef="#br0" timeOffset="9166.202">3312 633 18108 0 0,'0'0'1424'0'0,"0"0"-434"0"0,0 0-178 0 0,0 0-25 0 0,0 0-63 0 0,0 0-99 0 0,0 0-139 0 0,0 0-171 0 0,0 0-110 0 0,0 0-89 0 0,0 0-41 0 0,0 0-22 0 0,-25 21-24 0 0,-78 66-6 0 0,61-29 18 0 0,39-52-48 0 0,0 0 0 0 0,1 0 0 0 0,0 0-1 0 0,1 0 1 0 0,0 0 0 0 0,0 1 0 0 0,0-1-1 0 0,0 0 1 0 0,1 1 0 0 0,0-1 0 0 0,0 0-1 0 0,1 1 1 0 0,0-1 0 0 0,0 0 0 0 0,0 0-1 0 0,1 1 1 0 0,0-1 0 0 0,0 0 0 0 0,1-1-1 0 0,0 1 1 0 0,0 0 0 0 0,0-1 0 0 0,0 1-1 0 0,1-1 1 0 0,0 0 0 0 0,0 0 0 0 0,0-1-1 0 0,1 1 1 0 0,0-1 0 0 0,0 0 0 0 0,0 0-1 0 0,0 0 1 0 0,0-1 0 0 0,1 0 0 0 0,-1 0 0 0 0,1 0-1 0 0,5 1 8 0 0,-2-1 101 0 0,1-1 0 0 0,-1 0 0 0 0,0 0-1 0 0,1-1 1 0 0,-1-1 0 0 0,1 1 0 0 0,-1-1 0 0 0,1-1-1 0 0,-1 0 1 0 0,1 0 0 0 0,-1-1 0 0 0,0 0 0 0 0,0-1-1 0 0,0 0 1 0 0,0 0 0 0 0,0-1 0 0 0,0 0 0 0 0,-1 0-1 0 0,0-1 1 0 0,0 0 0 0 0,0-1 0 0 0,-1 0 0 0 0,1 0-1 0 0,-1 0 1 0 0,-1-1 0 0 0,1 0 0 0 0,-1-1 0 0 0,-1 1-1 0 0,1-1 1 0 0,-1 0 0 0 0,1-3-101 0 0,-1 4 26 0 0,0-1-1 0 0,-1 1 1 0 0,1-1 0 0 0,-1 0 0 0 0,-1-1-1 0 0,0 1 1 0 0,0-1 0 0 0,0 1 0 0 0,-1-1-1 0 0,-1 0 1 0 0,1 0 0 0 0,-1 0-1 0 0,-1 0 1 0 0,0 0 0 0 0,0 0 0 0 0,-1 0-1 0 0,0 1 1 0 0,0-1 0 0 0,-1 0 0 0 0,0 0-1 0 0,-1 1 1 0 0,0-1 0 0 0,0 1 0 0 0,-1-1-1 0 0,0 1 1 0 0,0 1 0 0 0,-1-1 0 0 0,0 1-1 0 0,0-1 1 0 0,-1 1 0 0 0,0 1-1 0 0,0-1 1 0 0,-1 1 0 0 0,0 0 0 0 0,0 1-1 0 0,0-1 1 0 0,-4-1-26 0 0,4 5-117 0 0,-1-1-1 0 0,0 1 1 0 0,0 0-1 0 0,0 0 1 0 0,0 1-1 0 0,0 0 1 0 0,0 1 0 0 0,0-1-1 0 0,0 2 1 0 0,0-1-1 0 0,-1 1 1 0 0,1 0-1 0 0,0 1 1 0 0,1 0-1 0 0,-1 0 1 0 0,0 1 117 0 0,-35 15-3584 0 0,5 5-4084 0 0,23-11-4430 0 0</inkml:trace>
  <inkml:trace contextRef="#ctx0" brushRef="#br0" timeOffset="9468.464">3108 828 10058 0 0,'0'0'5161'0'0,"0"0"-2168"0"0,0 0-1047 0 0,0 0-381 0 0,0 0-255 0 0,0 0-217 0 0,0 0-196 0 0,0 0-217 0 0,0 0-185 0 0,0 0-146 0 0,31-13-112 0 0,96-39-81 0 0,-74 36 0 0 0,-49 16-148 0 0,0 0 0 0 0,0 0-1 0 0,0 0 1 0 0,0 0 0 0 0,0 1-1 0 0,-1-1 1 0 0,1 1-1 0 0,0 0 1 0 0,0 0 0 0 0,-1 1-1 0 0,1-1 1 0 0,0 1-1 0 0,-1 0 1 0 0,0-1 0 0 0,1 1-1 0 0,-1 1 1 0 0,0-1-1 0 0,0 0 1 0 0,0 1 0 0 0,0 0-1 0 0,-1 0 1 0 0,1 0 0 0 0,-1 0-1 0 0,0 0 1 0 0,0 0-1 0 0,0 0 1 0 0,0 1 0 0 0,0 0-8 0 0,3 2 27 0 0,80 38 677 0 0,-1-40 205 0 0,-78-6-182 0 0,-3 1-1962 0 0,0 0-6096 0 0,-2 1-4698 0 0</inkml:trace>
  <inkml:trace contextRef="#ctx0" brushRef="#br0" timeOffset="14563.389">3675 279 40 0 0,'0'0'1083'0'0,"0"0"-270"0"0,0 0 4 0 0,0 0 199 0 0,0 0 209 0 0,0 0 218 0 0,0 0 103 0 0,0 0-66 0 0,0 0-93 0 0,0 0-165 0 0,0 0-151 0 0,-3-2-104 0 0,-11-8-148 0 0,11 8-127 0 0,3 2-122 0 0,0 0-84 0 0,0 0-89 0 0,0 0-90 0 0,0 0-59 0 0,0 0-73 0 0,0 0-54 0 0,0 0-46 0 0,10 14 552 0 0,39 41 948 0 0,34 64-112 0 0,-70-93-1339 0 0,-1 0 1 0 0,-2 1 0 0 0,0 0 0 0 0,-2 1-1 0 0,-1 0 1 0 0,-2 0 0 0 0,0 1 0 0 0,-2 0 0 0 0,-1 5-125 0 0,0-11 35 0 0,-2-1 1 0 0,0 1 0 0 0,-1 0 0 0 0,-2-1 0 0 0,0 1 0 0 0,-1-1 0 0 0,-1 0 0 0 0,-2 0 0 0 0,0-1 0 0 0,-1 1 0 0 0,-1-2-1 0 0,-1 1 1 0 0,0-1 0 0 0,-4 3-36 0 0,-4-1-41 0 0,-1-1-1 0 0,-1-1 0 0 0,0-1 0 0 0,-2 0 1 0 0,0-2-1 0 0,-1-1 0 0 0,0 0 42 0 0,-67 32-992 0 0,57-46-1984 0 0,21-4-7457 0 0,8-1 1836 0 0</inkml:trace>
  <inkml:trace contextRef="#ctx0" brushRef="#br0" timeOffset="15403.838">1645 195 0 0 0,'0'0'547'0'0,"0"0"246"0"0,0 0 114 0 0,0 0 44 0 0,0 0 23 0 0,0 0-12 0 0,0 0 29 0 0,0 0 68 0 0,0 0 84 0 0,-8-11 5672 0 0,-9 21-6504 0 0,1 1-1 0 0,1 0 1 0 0,-1 1 0 0 0,2 0 0 0 0,0 1-1 0 0,0 1 1 0 0,1 1 0 0 0,1-1-1 0 0,1 2 1 0 0,0 0 0 0 0,-7 13-311 0 0,3-4 207 0 0,0 0 0 0 0,2 1 0 0 0,0 1 0 0 0,2 0 0 0 0,1 0 0 0 0,1 1-1 0 0,2 0 1 0 0,0 1 0 0 0,2-1 0 0 0,2 1 0 0 0,0 1 0 0 0,2 19-207 0 0,1-17 220 0 0,2 0 0 0 0,1-1-1 0 0,1 1 1 0 0,2-1 0 0 0,1 0-1 0 0,2-1 1 0 0,0 1 0 0 0,3-2-1 0 0,0 1 1 0 0,2-2 0 0 0,3 5-220 0 0,64 80 860 0 0,-47-80-4414 0 0,-23-29 363 0 0,-4 0-2920 0 0,2-1-5185 0 0</inkml:trace>
  <inkml:trace contextRef="#ctx0" brushRef="#br0" timeOffset="16034.753">4272 607 1072 0 0,'0'0'2109'0'0,"0"0"-568"0"0,0 0-119 0 0,0 0 220 0 0,0 0 210 0 0,0 0 28 0 0,0 0-171 0 0,0 0-330 0 0,0 0-272 0 0,0 0-171 0 0,0 0-117 0 0,0 0-100 0 0,0 0-95 0 0,-20-4-62 0 0,-62-9-40 0 0,81 12-496 0 0,-1 1-1 0 0,1-1 1 0 0,0 1 0 0 0,-1 0 0 0 0,1-1-1 0 0,0 1 1 0 0,-1 0 0 0 0,1 0 0 0 0,0 0-1 0 0,-1 0 1 0 0,1 0 0 0 0,-1 0 0 0 0,1 0-1 0 0,0 1 1 0 0,-1-1 0 0 0,1 0 0 0 0,0 1-1 0 0,-1-1 1 0 0,1 1 0 0 0,0 0 0 0 0,0-1-1 0 0,-1 1 1 0 0,1 0 0 0 0,0 0 0 0 0,0-1-1 0 0,0 1 1 0 0,0 0 0 0 0,0 0 0 0 0,0 0-1 0 0,0 1 1 0 0,0 0-26 0 0,-3 3 151 0 0,-8 12-10 0 0,0 1-1 0 0,1 0 0 0 0,1 0 0 0 0,1 1 0 0 0,1 1 0 0 0,0-1 0 0 0,1 1 0 0 0,2 1 0 0 0,0-1 1 0 0,1 1-1 0 0,0 0 0 0 0,2 0 0 0 0,1 0 0 0 0,1 0 0 0 0,0 0 0 0 0,2 0 0 0 0,1 3-140 0 0,-3-17 30 0 0,0 0 0 0 0,1 0 0 0 0,0 0 0 0 0,1 0 0 0 0,0 0 0 0 0,0 0 0 0 0,0-1 0 0 0,1 1 0 0 0,-1-1 0 0 0,2 1 0 0 0,-1-1 0 0 0,1 0 0 0 0,0 0 0 0 0,0-1 0 0 0,1 1 0 0 0,-1-1 0 0 0,5 4-30 0 0,0-2 73 0 0,1 0 0 0 0,0 0 0 0 0,0-1 0 0 0,1-1 0 0 0,-1 1 0 0 0,1-2 0 0 0,1 1 0 0 0,-1-2 0 0 0,0 1 0 0 0,1-2 0 0 0,0 1 0 0 0,0-2 0 0 0,-1 0 0 0 0,1 0 0 0 0,8-1-73 0 0,0 0 155 0 0,0-2 0 0 0,0 0 0 0 0,0-1 0 0 0,0-1 0 0 0,0-1 0 0 0,-1 0 0 0 0,0-2 0 0 0,0 0 0 0 0,-1-1 0 0 0,4-3-155 0 0,-14 7 62 0 0,0-1 1 0 0,0 0-1 0 0,0 0 1 0 0,-1-1-1 0 0,0 1 1 0 0,0-2-1 0 0,0 1 1 0 0,-1-1-1 0 0,0 0 1 0 0,0 0 0 0 0,-1-1-1 0 0,0 0 1 0 0,0 0-1 0 0,0 0 1 0 0,-1 0-1 0 0,-1-1 1 0 0,1 1-1 0 0,-2-1 1 0 0,1 0 0 0 0,-1 0-1 0 0,0 0 1 0 0,-1 0-1 0 0,0-3-62 0 0,0 2-8 0 0,-1 0-1 0 0,0 0 0 0 0,-1 0 1 0 0,0 0-1 0 0,0 0 0 0 0,-1 1 1 0 0,0-1-1 0 0,-1 0 1 0 0,0 1-1 0 0,-1 0 0 0 0,0 0 1 0 0,0 0-1 0 0,-1 0 0 0 0,0 0 1 0 0,-1 1-1 0 0,0 0 1 0 0,0 0-1 0 0,0 1 0 0 0,-4-3 9 0 0,3 3-135 0 0,-1 0-1 0 0,0 0 0 0 0,0 1 1 0 0,-1 0-1 0 0,0 0 1 0 0,0 1-1 0 0,0 0 0 0 0,-1 1 1 0 0,0 0-1 0 0,1 0 1 0 0,-1 1-1 0 0,-1 0 0 0 0,1 1 1 0 0,0 0-1 0 0,0 1 0 0 0,-4 0 136 0 0,-46 4-3880 0 0,1 12-4359 0 0,41-8-3071 0 0</inkml:trace>
  <inkml:trace contextRef="#ctx0" brushRef="#br0" timeOffset="16433.438">4062 898 7418 0 0,'0'0'2321'0'0,"0"0"-343"0"0,0 0-88 0 0,0 0-67 0 0,0 0-143 0 0,0 0-263 0 0,0 0-338 0 0,0 0-291 0 0,0 0-239 0 0,0 0-142 0 0,0 0-86 0 0,0 0-26 0 0,2 0 45 0 0,167-31 2938 0 0,-134 22-2964 0 0,76-6 79 0 0,-107 16-375 0 0,0 1 0 0 0,0 1-1 0 0,1-1 1 0 0,-1 1 0 0 0,-1-1 0 0 0,1 1 0 0 0,0 0-1 0 0,-1 0 1 0 0,1 1 0 0 0,-1-1 0 0 0,0 1 0 0 0,0 0 0 0 0,-1 0-1 0 0,1 0 1 0 0,-1 0 0 0 0,0 0 0 0 0,0 0 0 0 0,0 1-1 0 0,0-1 1 0 0,-1 1 0 0 0,1 2-18 0 0,6 10 67 0 0,-5-11-33 0 0,0-1 0 0 0,0 1 0 0 0,0-1 0 0 0,1 0 0 0 0,0 0 0 0 0,0 0 0 0 0,0-1 0 0 0,0 1 0 0 0,1-1 0 0 0,0 0 0 0 0,0 0 0 0 0,0-1 0 0 0,0 1 0 0 0,0-1 0 0 0,1 0 0 0 0,-1-1 0 0 0,1 1 1 0 0,0-1-1 0 0,0 0 0 0 0,0-1 0 0 0,0 0 0 0 0,0 0 0 0 0,0 0 0 0 0,1 0 0 0 0,-1-1 0 0 0,1 0-34 0 0,-5 0-1 0 0,-1 1 0 0 0,0-1 0 0 0,1 0 0 0 0,-1 0 0 0 0,1 0 0 0 0,-1 0 0 0 0,0 0 0 0 0,1 0 0 0 0,-1 0 0 0 0,0 0 0 0 0,1-1 0 0 0,-1 1 0 0 0,0-1 0 0 0,1 1 0 0 0,-1-1 1 0 0,0 1-1 0 0,0-1 0 0 0,1 1 0 0 0,-1-1 0 0 0,0 0 0 0 0,0 0 0 0 0,0 0 0 0 0,0 0 0 0 0,0 0 0 0 0,0 0 0 0 0,0 0 0 0 0,0 0 0 0 0,-1 0 0 0 0,1 0 0 0 0,0 0 0 0 0,-1-1 1 0 0,1 1-1 0 0,-1 0 0 0 0,1 0 0 0 0,-1-1 0 0 0,1 1 0 0 0,-1 0 0 0 0,0-1 0 0 0,0 1 0 0 0,0 0 0 0 0,1-1 0 0 0,-1 1 0 0 0,-1-1 0 0 0,1 1 0 0 0,0 0 0 0 0,0-1 0 0 0,0 1 0 0 0,-1 0 1 0 0,1-1-1 0 0,-1 1 0 0 0,1 0 0 0 0,-1 0 0 0 0,1-1 0 0 0,-2 0 1 0 0,-13-32-4012 0 0,5 15-4375 0 0,8 13-3571 0 0</inkml:trace>
  <inkml:trace contextRef="#ctx0" brushRef="#br0" timeOffset="17182.107">4168 180 4537 0 0,'0'0'1795'0'0,"0"0"-257"0"0,0 0 45 0 0,0 0 160 0 0,0 0 0 0 0,0 0-226 0 0,0 0-366 0 0,0 0-338 0 0,0 0-208 0 0,0 0-114 0 0,0 0-47 0 0,0 0 0 0 0,0 0-27 0 0,0 0-7 0 0,0 0-21 0 0,0 0-1 0 0,0 0 16 0 0,0 0 8 0 0,0 0 13 0 0,0 0-13 0 0,-6 15 2310 0 0,-45 39-2372 0 0,39-35-272 0 0,11-19-53 0 0,1 0-2 0 0,0 0-10 0 0,0 0 8 0 0,0 0 1 0 0,0 0-10 0 0,0 0 5 0 0,0 0 10 0 0,11-4 158 0 0,88-83 906 0 0,-89 76-540 0 0,-17 15-33 0 0,-19 17-300 0 0,-23 23-59 0 0,58-39-4375 0 0,-5-6-376 0 0,-1 1-7308 0 0</inkml:trace>
  <inkml:trace contextRef="#ctx0" brushRef="#br0" timeOffset="18519.63">4809 681 9938 0 0,'0'0'1974'0'0,"0"0"-295"0"0,0 0-63 0 0,0 0-41 0 0,0 0-168 0 0,0 0-271 0 0,0 0-303 0 0,0 0-227 0 0,0 0-107 0 0,0 0-40 0 0,0 0-15 0 0,0 0-3 0 0,0 0-24 0 0,3 0-25 0 0,16 3 1080 0 0,-19-3-1224 0 0,0 0-71 0 0,0 0-33 0 0,31 14 2102 0 0,9-13-1456 0 0,143-15 102 0 0,-58 2-376 0 0,-125 12-507 0 0,0 0 9 0 0,0 0 28 0 0,0 0-22 0 0,0 0-8 0 0,0 0-1 0 0,0 0-4 0 0,0 0 2 0 0,0 0-2 0 0,0 0-1 0 0,0 0-11 0 0,0 0 2 0 0,0 0-6 0 0,0 0 20 0 0,0 0-5 0 0,0 0 1 0 0,0 0 4 0 0,0 0-17 0 0,0 0 24 0 0,0 0-12 0 0,0 0-27 0 0,0 0 18 0 0,0 0 7 0 0,0 0 2 0 0,0 0 3 0 0,0 0-2 0 0,0 0 11 0 0,0 0 25 0 0,0 0-35 0 0,0 0-33 0 0,0 0-11 0 0,0 0 24 0 0,0 0 25 0 0,0 0-12 0 0,0 0-35 0 0,0 0 47 0 0,0 0 32 0 0,0 0-26 0 0,0 0-16 0 0,0 0-10 0 0,0 0 6 0 0,0 0-9 0 0,0 0-2 0 0,0 0 4 0 0,0 0 16 0 0,0 0-1 0 0,0 0-18 0 0,0 0 13 0 0,0 0 10 0 0,0 0-4 0 0,0 0-32 0 0,0 0 22 0 0,0 0 10 0 0,0 0 40 0 0,0 0-60 0 0,0 0-4 0 0,0 0 8 0 0,0 0 10 0 0,0 0-17 0 0,0 0 19 0 0,0 0 5 0 0,0 0 9 0 0,0 0-24 0 0,0 0-3 0 0,0 0 10 0 0,0 0 5 0 0,0 0-4 0 0,0 0-23 0 0,0 0 18 0 0,0 0 7 0 0,0 0-5 0 0,0 0-15 0 0,0 0 20 0 0,0 0-1 0 0,0 0-10 0 0,0 0 4 0 0,0 0-13 0 0,0 0 2 0 0,0 0 19 0 0,0 0 2 0 0,0 0-5 0 0,0 0-22 0 0,0 0 19 0 0,0 0-7 0 0,0 0 16 0 0,-6-5-2189 0 0,1 3-5024 0 0,3 2-4868 0 0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39:51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1 738 0 0 0,'0'0'1970'0'0,"0"0"-242"0"0,0 0-6 0 0,0 0 86 0 0,0 0 3 0 0,0 0-152 0 0,0 0-270 0 0,0 0-292 0 0,0 0-209 0 0,0 0-117 0 0,0 0-52 0 0,0 4 2754 0 0,4-4-3068 0 0,2 0-89 0 0,0 1 0 0 0,0-1 1 0 0,0-1-1 0 0,0 1 0 0 0,-1-1 0 0 0,1 0 1 0 0,0 0-1 0 0,0-1 0 0 0,-1 1 1 0 0,1-1-1 0 0,-1-1 0 0 0,1 1 0 0 0,-1-1 1 0 0,1 0-317 0 0,115-126 1449 0 0,-108 111-1191 0 0,-13 18-214 0 0,0 0-18 0 0,0 0-36 0 0,0 0-25 0 0,0 0-25 0 0,20 53 28 0 0,-1 6 39 0 0,-2 0 1 0 0,-3 1-1 0 0,-3 1 0 0 0,-3 0 0 0 0,-2 1 1 0 0,-2-1-1 0 0,-4 33-7 0 0,-4-70 1 0 0,-1 0 1 0 0,-1 0 0 0 0,-1-1-1 0 0,-1 0 1 0 0,-1 0-1 0 0,-1-1 1 0 0,-1 0-1 0 0,-1-1 1 0 0,-1 0 0 0 0,-1-1-1 0 0,0-1 1 0 0,-2 0-1 0 0,0-1 1 0 0,-1 0 0 0 0,0-2-1 0 0,-11 8-1 0 0,27-23 8 0 0,1 0 0 0 0,-1 0-1 0 0,0 0 1 0 0,0 0 0 0 0,1 0 0 0 0,-1 0-1 0 0,0 0 1 0 0,0-1 0 0 0,0 1 0 0 0,0 0-1 0 0,0-1 1 0 0,0 1 0 0 0,0 0 0 0 0,0-1-1 0 0,0 1 1 0 0,0-1 0 0 0,-1 1 0 0 0,1-1-1 0 0,0 0 1 0 0,0 0 0 0 0,0 1 0 0 0,0-1-1 0 0,-1 0 1 0 0,1 0 0 0 0,0 0 0 0 0,0 0-1 0 0,0 0 1 0 0,-1-1 0 0 0,1 1 0 0 0,0 0-1 0 0,0-1 1 0 0,0 1 0 0 0,0 0 0 0 0,-1-1-1 0 0,1 1 1 0 0,0-1 0 0 0,0 0 0 0 0,0 1-1 0 0,0-1 1 0 0,0 0 0 0 0,0 0 0 0 0,1 1-1 0 0,-1-1 1 0 0,0 0 0 0 0,0 0 0 0 0,0 0-1 0 0,1 0 1 0 0,-1 0 0 0 0,1 0 0 0 0,-1 0-1 0 0,1 0 1 0 0,-1-1 0 0 0,1 1 0 0 0,-1 0-1 0 0,1 0 1 0 0,0 0 0 0 0,0 0 0 0 0,0-1-8 0 0,-12-110-54 0 0,13 80 33 0 0,1 19 16 0 0,1 1 0 0 0,0-1 0 0 0,1 1 0 0 0,0 0 0 0 0,1 1 1 0 0,0-1-1 0 0,1 1 0 0 0,0 0 0 0 0,1 0 0 0 0,0 0 0 0 0,1 1 0 0 0,0 0 0 0 0,0 1 0 0 0,1 0 1 0 0,4-3 4 0 0,85-62-229 0 0,-38 42-616 0 0,-34 19-3957 0 0,-5 3-6119 0 0,-15 6 1832 0 0</inkml:trace>
  <inkml:trace contextRef="#ctx0" brushRef="#br0" timeOffset="571.878">27 200 5209 0 0,'0'0'1380'0'0,"0"0"-139"0"0,0 0 150 0 0,0 0 249 0 0,0 0 63 0 0,0 0-175 0 0,0 0-337 0 0,0 0-316 0 0,0 0-179 0 0,0 0-54 0 0,0 0-19 0 0,0 0 19 0 0,0 0 64 0 0,0 13 41 0 0,7 39 15 0 0,-7-51-704 0 0,1 0-1 0 0,-1 0 1 0 0,1 0-1 0 0,0 0 1 0 0,0 0-1 0 0,0 0 1 0 0,-1 0-1 0 0,1 0 1 0 0,0 0-1 0 0,0-1 1 0 0,0 1-1 0 0,0 0 1 0 0,1-1-1 0 0,-1 1 1 0 0,0-1-1 0 0,0 1 0 0 0,0-1 1 0 0,0 1-1 0 0,0-1 1 0 0,1 0-1 0 0,-1 0 1 0 0,0 1-1 0 0,0-1 1 0 0,1 0-1 0 0,-1 0 1 0 0,0 0-1 0 0,0 0 1 0 0,1-1-1 0 0,-1 1 1 0 0,0 0-1 0 0,0 0 1 0 0,0-1-1 0 0,1 1 0 0 0,-1-1-57 0 0,5 0 238 0 0,4-1-16 0 0,0-1 1 0 0,0 0 0 0 0,-1 0 0 0 0,1-1-1 0 0,-1 0 1 0 0,0-1 0 0 0,0 0 0 0 0,0 0 0 0 0,-1-1-1 0 0,1-1-222 0 0,20-11 329 0 0,-14 6-198 0 0,-1 1 0 0 0,0-2 0 0 0,-1 0-1 0 0,0 0 1 0 0,-1-1 0 0 0,-1-1 0 0 0,6-9-131 0 0,10-12 126 0 0,-8 20-124 0 0,-2 64 124 0 0,16 56 297 0 0,0-1-347 0 0,-12-80-1125 0 0,-6-20-8110 0 0,-10-3-2689 0 0</inkml:trace>
  <inkml:trace contextRef="#ctx0" brushRef="#br0" timeOffset="2724.745">932 223 0 0 0,'0'0'631'0'0,"0"0"376"0"0,0 0 236 0 0,0 0 174 0 0,0 0 100 0 0,0 0-20 0 0,0 0-131 0 0,0 0-169 0 0,0 0-166 0 0,0 0-106 0 0,0 0-67 0 0,0 0-21 0 0,-2 11 5591 0 0,-81 51-4988 0 0,15 23-493 0 0,52-59-821 0 0,1 0 0 0 0,0 2 0 0 0,3 0 0 0 0,0 0 1 0 0,1 1-1 0 0,2 0 0 0 0,1 1 0 0 0,2 0 0 0 0,0 0 0 0 0,2 1 1 0 0,2-1-1 0 0,0 1 0 0 0,2 0 0 0 0,2-1 0 0 0,1 8-126 0 0,1-18 123 0 0,2 0-1 0 0,0 0 0 0 0,0-1 1 0 0,2 0-1 0 0,1 0 0 0 0,0-1 1 0 0,1 0-1 0 0,9 12-122 0 0,56 48 1258 0 0,-45-63-490 0 0,-14-32-7260 0 0,-5 8-294 0 0,-5 2-4773 0 0</inkml:trace>
  <inkml:trace contextRef="#ctx0" brushRef="#br0" timeOffset="3533.803">1451 462 2224 0 0,'0'0'1083'0'0,"0"0"87"0"0,0 0 385 0 0,0 0 437 0 0,0 0 249 0 0,0 0-90 0 0,0 0-359 0 0,0 0-423 0 0,0 0-354 0 0,0 0-262 0 0,0 0-166 0 0,0 0-96 0 0,0 0-38 0 0,-33 1 2534 0 0,-17 22-1515 0 0,21-10-1181 0 0,1 1 0 0 0,0 1 0 0 0,1 1 0 0 0,1 1 0 0 0,1 2 0 0 0,-15 13-291 0 0,38-29 9 0 0,1-1 0 0 0,0 0 0 0 0,0 1 0 0 0,0-1 0 0 0,0 1 0 0 0,0 0 0 0 0,1-1 0 0 0,-1 1 0 0 0,1 0 0 0 0,-1-1 0 0 0,1 1 0 0 0,0 0 0 0 0,0 0 0 0 0,0-1 0 0 0,1 1 0 0 0,-1 0 0 0 0,1-1 0 0 0,-1 1 0 0 0,1 0 0 0 0,0-1 0 0 0,0 1 0 0 0,0-1 0 0 0,0 1 0 0 0,1-1 0 0 0,-1 0 0 0 0,2 2-9 0 0,58 29 337 0 0,-49-31-300 0 0,0 2-1 0 0,-1-1 1 0 0,1 1 0 0 0,0 1-1 0 0,-1 0 1 0 0,0 0-1 0 0,0 1 1 0 0,-1 1 0 0 0,10 7-37 0 0,-18-11 18 0 0,0-1 0 0 0,0 0 0 0 0,0 1 0 0 0,-1 0 0 0 0,1-1 0 0 0,-1 1 0 0 0,0 0 0 0 0,0 0 0 0 0,0 0 0 0 0,0 0 0 0 0,0 0 0 0 0,0 0 0 0 0,-1 0 0 0 0,0 0 0 0 0,1 0 0 0 0,-1 0 0 0 0,0 0 0 0 0,-1 0 0 0 0,1 0 0 0 0,0 0 0 0 0,-1 1 0 0 0,0-1 0 0 0,0 0 0 0 0,0-1 0 0 0,0 1 0 0 0,0 0 0 0 0,0 0 0 0 0,-1 0 0 0 0,0-1 0 0 0,1 1 0 0 0,-1-1 0 0 0,0 1 0 0 0,0-1 0 0 0,-1 1-18 0 0,-84 72 375 0 0,82-72-382 0 0,-8 5 24 0 0,1-1 0 0 0,-1 0-1 0 0,-1-1 1 0 0,1-1 0 0 0,-1 0 0 0 0,0 0 0 0 0,0-2 0 0 0,-1 0 0 0 0,1 0 0 0 0,-1-1 0 0 0,0-1-1 0 0,-14-1-16 0 0,28-1-40 0 0,0 0-1 0 0,0-1 1 0 0,0 1-1 0 0,0-1 0 0 0,0 1 1 0 0,0-1-1 0 0,0 1 1 0 0,0-1-1 0 0,1 1 1 0 0,-1-1-1 0 0,1 0 0 0 0,-1 1 1 0 0,1-1-1 0 0,0 0 1 0 0,-1 1-1 0 0,1-1 0 0 0,0 0 1 0 0,0 0-1 0 0,0 1 1 0 0,0-1-1 0 0,1 0 0 0 0,-1 1 1 0 0,0-1-1 0 0,1 0 1 0 0,-1 1-1 0 0,1-1 0 0 0,0 0 1 0 0,-1 1-1 0 0,1-1 1 0 0,0 1-1 0 0,0-1 0 0 0,0 1 1 0 0,0 0-1 0 0,1-1 41 0 0,37-47-2352 0 0,-9 22-5943 0 0,-21 22-2977 0 0</inkml:trace>
  <inkml:trace contextRef="#ctx0" brushRef="#br0" timeOffset="3771.2">1624 738 10018 0 0,'0'0'862'0'0,"0"0"-180"0"0,0 0 227 0 0,0 0 336 0 0,0 0 221 0 0,0 0-22 0 0,0 0-228 0 0,0 0-309 0 0,0 0-245 0 0,0 0-195 0 0,0 0-133 0 0,0 0-64 0 0,0 0-53 0 0,-2 26-22 0 0,-12 113 174 0 0,14-131-457 0 0,-1-2-625 0 0,-3-5-7965 0 0,3-1-2002 0 0</inkml:trace>
  <inkml:trace contextRef="#ctx0" brushRef="#br0" timeOffset="4059.479">1645 274 15275 0 0,'0'0'1729'0'0,"0"0"-569"0"0,0 0-256 0 0,0 0 8 0 0,0 0-40 0 0,0 0-103 0 0,0 0-273 0 0,0 0-312 0 0,0 0-360 0 0,0 0-176 0 0,0 0-32 0 0,0 0-73 0 0,0 0-47 0 0,0 0-384 0 0,20 48-1080 0 0,-20-30-3185 0 0,2-3-6930 0 0</inkml:trace>
  <inkml:trace contextRef="#ctx0" brushRef="#br0" timeOffset="4404.614">1845 837 12163 0 0,'0'0'1417'0'0,"0"0"-634"0"0,0 0-96 0 0,0 0 301 0 0,0 0 278 0 0,0 0 69 0 0,0 0-159 0 0,0 0-291 0 0,0 0-274 0 0,0 0-185 0 0,0 0-121 0 0,0 0-65 0 0,8-9-24 0 0,55-82 399 0 0,30-36-410 0 0,-92 126-155 0 0,-1 1-81 0 0,0 1 0 0 0,1-1 0 0 0,-1 1 0 0 0,0-1 1 0 0,0 0-1 0 0,0 1 0 0 0,1-1 0 0 0,-1 1 0 0 0,0-1 0 0 0,0 0 0 0 0,1 1 1 0 0,-1-1-1 0 0,0 0 0 0 0,1 1 0 0 0,-1-1 0 0 0,0 0 0 0 0,1 1 0 0 0,-1-1 1 0 0,1 0-1 0 0,-1 0 0 0 0,0 0 0 0 0,1 1 0 0 0,-1-1 0 0 0,1 0 0 0 0,-1 0 1 0 0,1 0-1 0 0,-1 0 0 0 0,1 0 0 0 0,-1 0 0 0 0,1 0 0 0 0,-1 0 0 0 0,0 0 1 0 0,1 0-1 0 0,-1 0 0 0 0,1 0 0 0 0,-1 0 0 0 0,1 0 0 0 0,-1 0 0 0 0,1 0 1 0 0,-1-1-1 0 0,0 1 0 0 0,1 0 0 0 0,-1 0 0 0 0,1 0 0 0 0,-1-1 0 0 0,0 1 1 0 0,1 0-1 0 0,-1-1 0 0 0,0 1 0 0 0,1 0 0 0 0,-1-1 0 0 0,0 1 31 0 0,-1 6 11 0 0,1 1-1 0 0,-1-1 1 0 0,1 1-1 0 0,0-1 1 0 0,1 0 0 0 0,0 1-1 0 0,0-1 1 0 0,0 1-1 0 0,0-1 1 0 0,1 0-1 0 0,0 0 1 0 0,1 0-1 0 0,-1 0 1 0 0,1 0-1 0 0,0-1 1 0 0,1 1 0 0 0,-1-1-1 0 0,1 1 1 0 0,0-1-1 0 0,0-1 1 0 0,1 1-1 0 0,0-1 1 0 0,-1 1-1 0 0,2-1 1 0 0,-1 0-1 0 0,0-1 1 0 0,1 0-1 0 0,-1 1 1 0 0,1-2 0 0 0,0 1-1 0 0,2 0-10 0 0,-1-3 198 0 0,1-1 1 0 0,-1 0-1 0 0,1-1 0 0 0,-1 1 0 0 0,0-1 1 0 0,0-1-1 0 0,0 1 0 0 0,0-1 1 0 0,0 0-1 0 0,-1-1 0 0 0,1 0 0 0 0,-1 0 1 0 0,0 0-1 0 0,0-1 0 0 0,0 0 1 0 0,-1 0-1 0 0,0 0 0 0 0,0-1 0 0 0,0 1 1 0 0,-1-1-1 0 0,1 0 0 0 0,1-5-198 0 0,-1 3 41 0 0,-1 0 0 0 0,0-1-1 0 0,0 1 1 0 0,-1-1-1 0 0,0 0 1 0 0,-1 0-1 0 0,0 0 1 0 0,0 0 0 0 0,-1-1-1 0 0,0 1 1 0 0,-1 0-1 0 0,0-1 1 0 0,0 1 0 0 0,-1 0-1 0 0,0 0 1 0 0,-1-1-41 0 0,-8 9-5627 0 0,9 1 3660 0 0,-1 0-8563 0 0</inkml:trace>
  <inkml:trace contextRef="#ctx0" brushRef="#br0" timeOffset="4854.928">2687 484 15427 0 0,'0'0'1481'0'0,"0"0"-449"0"0,0 0-92 0 0,0 0 82 0 0,0 0 15 0 0,0 0-71 0 0,0 0-194 0 0,0 0-220 0 0,0 0-151 0 0,0 0-99 0 0,0 0-97 0 0,0 0-73 0 0,0 0-56 0 0,-10-1-58 0 0,-28 1-24 0 0,35 1 5 0 0,1 0-1 0 0,0 0 1 0 0,0 1-1 0 0,0-1 1 0 0,0 0 0 0 0,0 1-1 0 0,0-1 1 0 0,0 1-1 0 0,0 0 1 0 0,0-1-1 0 0,1 1 1 0 0,-1 0 0 0 0,1 0-1 0 0,-1 0 1 0 0,1 0-1 0 0,0 1 1 0 0,0-1-1 0 0,0 0 1 0 0,0 0 0 0 0,0 1-1 0 0,1-1 1 0 0,-1 1-1 0 0,0 1 2 0 0,-1 3 1 0 0,-4 6-14 0 0,1 0 1 0 0,0 1-1 0 0,1 0 0 0 0,1 0 0 0 0,0 0 0 0 0,1 1 0 0 0,1-1 1 0 0,0 0-1 0 0,0 1 0 0 0,2-1 0 0 0,0 1 0 0 0,0-1 0 0 0,2 1 13 0 0,-2-10 5 0 0,1 0-1 0 0,0 0 0 0 0,0 0 0 0 0,0 0 0 0 0,0 0 0 0 0,1-1 0 0 0,0 1 0 0 0,0-1 0 0 0,0 0 0 0 0,0 0 0 0 0,1 0 0 0 0,0 0 0 0 0,-1-1 0 0 0,1 1 0 0 0,1-1 0 0 0,-1 0 0 0 0,0 0 0 0 0,1 0 0 0 0,0-1 0 0 0,-1 0 1 0 0,1 0-1 0 0,0 0 0 0 0,0 0 0 0 0,0-1 0 0 0,0 0 0 0 0,0 0 0 0 0,1 0 0 0 0,2-1-4 0 0,2 0 186 0 0,-1-1 0 0 0,1 0 0 0 0,0-1 0 0 0,-1 0 0 0 0,1-1 0 0 0,-1 0 0 0 0,0-1 0 0 0,0 1-1 0 0,0-2 1 0 0,0 1 0 0 0,-1-1 0 0 0,0-1 0 0 0,0 1 0 0 0,0-1 0 0 0,0-1 0 0 0,2-2-186 0 0,-3 4 62 0 0,-1-1 0 0 0,1 1 0 0 0,-1-1-1 0 0,0 0 1 0 0,0-1 0 0 0,-1 1 0 0 0,0-1 0 0 0,0 0 0 0 0,0 0-1 0 0,-1-1 1 0 0,0 0 0 0 0,-1 1 0 0 0,1-1 0 0 0,-2 0 0 0 0,1-1-1 0 0,-1 1 1 0 0,0 0 0 0 0,-1-1 0 0 0,0 1 0 0 0,0-1 0 0 0,-1 1-1 0 0,0-1 1 0 0,0 1 0 0 0,-1-1 0 0 0,-1 1 0 0 0,1-1 0 0 0,-1 1-1 0 0,0 0 1 0 0,-1-1 0 0 0,0 1 0 0 0,0 1 0 0 0,-1-1 0 0 0,-4-6-62 0 0,4 9-167 0 0,-1 1 0 0 0,1-1 0 0 0,-1 1 0 0 0,0 0 0 0 0,0 0 1 0 0,-1 1-1 0 0,1-1 0 0 0,-1 1 0 0 0,0 0 0 0 0,1 1 0 0 0,-1 0 1 0 0,0-1-1 0 0,-1 2 0 0 0,1-1 0 0 0,0 1 0 0 0,-1 0 0 0 0,1 0 0 0 0,0 1 1 0 0,-1 0-1 0 0,1 0 0 0 0,-1 0 0 0 0,1 1 0 0 0,0 0 0 0 0,-1 0 1 0 0,1 1-1 0 0,0 0 0 0 0,0 0 0 0 0,0 0 0 0 0,-5 3 167 0 0,-34 17-6317 0 0,33-15 1856 0 0,-6 4-7794 0 0</inkml:trace>
  <inkml:trace contextRef="#ctx0" brushRef="#br0" timeOffset="5516.154">2517 705 6609 0 0,'0'0'4801'0'0,"0"0"-2153"0"0,0 0-813 0 0,0 0-88 0 0,0 0-107 0 0,0 0-162 0 0,0 0-195 0 0,0 0-243 0 0,0 0-220 0 0,0 0-189 0 0,0 0-166 0 0,0 0-163 0 0,0 0-85 0 0,31-14-57 0 0,91-43-48 0 0,-80 44 58 0 0,8 74 318 0 0,-47-55-424 0 0,1 0 0 0 0,0-1 1 0 0,0 0-1 0 0,1 1 0 0 0,-1-2 0 0 0,1 1 1 0 0,0 0-1 0 0,1-1 0 0 0,-1 0 1 0 0,1 0-1 0 0,0-1 0 0 0,0 1 1 0 0,0-1-1 0 0,0-1 0 0 0,0 1 0 0 0,1-1 1 0 0,-1 0-1 0 0,1-1 0 0 0,-1 1 1 0 0,1-1-1 0 0,0 0 0 0 0,0-1 1 0 0,3 0-65 0 0,-1 1-213 0 0,9-2 1234 0 0,-15-3-5884 0 0,-3 1-511 0 0,0 3-6681 0 0</inkml:trace>
  <inkml:trace contextRef="#ctx0" brushRef="#br0" timeOffset="5940.35">3079 171 9754 0 0,'0'0'2313'0'0,"0"0"-452"0"0,0 0-243 0 0,0 0-48 0 0,0 0-53 0 0,0 0-123 0 0,0 0-239 0 0,0 0-300 0 0,0 0-250 0 0,0 0-197 0 0,0 0-113 0 0,0 0-40 0 0,-4-3-22 0 0,1 0-197 0 0,3 3-25 0 0,0 1 0 0 0,0-1 1 0 0,0 1-1 0 0,0-1 0 0 0,0 0 1 0 0,0 1-1 0 0,0-1 1 0 0,0 0-1 0 0,0 1 0 0 0,0-1 1 0 0,0 1-1 0 0,-1-1 0 0 0,1 0 1 0 0,0 1-1 0 0,0-1 0 0 0,0 0 1 0 0,0 1-1 0 0,-1-1 0 0 0,1 0 1 0 0,0 1-1 0 0,0-1 0 0 0,-1 0 1 0 0,1 1-1 0 0,0-1 1 0 0,-1 0-1 0 0,1 0 0 0 0,0 1 1 0 0,-1-1-1 0 0,1 0 0 0 0,0 0 1 0 0,-1 0-1 0 0,1 0 0 0 0,0 1 1 0 0,-1-1-1 0 0,1 0 0 0 0,0 0 1 0 0,-1 0-1 0 0,1 0 0 0 0,-1 0 1 0 0,1 0-1 0 0,0 0 1 0 0,-1 0-1 0 0,1 0 0 0 0,-1 0 1 0 0,1 0-1 0 0,0 0 0 0 0,-1 0 1 0 0,1 0-1 0 0,-1-1 0 0 0,1 1 1 0 0,0 0-1 0 0,-1 0 0 0 0,1 0 1 0 0,0-1-1 0 0,-1 1 0 0 0,1 0 1 0 0,0 0-1 0 0,0-1 1 0 0,-1 1-1 0 0,1 0 0 0 0,0 0 1 0 0,0-1-1 0 0,-1 1-11 0 0,0 19 211 0 0,1 0 1 0 0,1 0-1 0 0,0 0 1 0 0,2 0-1 0 0,0 0 1 0 0,1-1-1 0 0,1 1 1 0 0,0-1-1 0 0,9 18-211 0 0,15 33 294 0 0,57 169 264 0 0,-82-221-541 0 0,-1 0 0 0 0,-1 0 0 0 0,0 1-1 0 0,-1-1 1 0 0,-1 0 0 0 0,-1 1 0 0 0,0-1 0 0 0,-1 0 0 0 0,-1 1-1 0 0,-1-1 1 0 0,0 0 0 0 0,-1-1 0 0 0,-3 7-17 0 0,0-7-22 0 0,0-1 0 0 0,-1 0 0 0 0,0 0 0 0 0,-1-1 0 0 0,-1 0 0 0 0,0-1 0 0 0,-1 0 0 0 0,0-1 0 0 0,-1 0-1 0 0,-1-1 1 0 0,0-1 0 0 0,0 0 0 0 0,-1-1 0 0 0,0 0 0 0 0,0-1 0 0 0,-1-1 0 0 0,-16 5 22 0 0,12-10-1127 0 0,17-2-2393 0 0,1-2-3351 0 0,2-4-5289 0 0</inkml:trace>
  <inkml:trace contextRef="#ctx0" brushRef="#br0" timeOffset="6641.576">3734 572 6705 0 0,'0'0'2416'0'0,"0"0"-536"0"0,0 0-172 0 0,0 0 94 0 0,0 0 18 0 0,0 0-150 0 0,0 0-328 0 0,0 0-386 0 0,0 0-297 0 0,0 0-200 0 0,0 0-151 0 0,0 0-67 0 0,0 0-38 0 0,-23 3-22 0 0,-72 13-4 0 0,36 17 49 0 0,47-21-170 0 0,0-3-47 0 0,0 2 1 0 0,1 0-1 0 0,0 0 0 0 0,1 1 1 0 0,0 0-1 0 0,1 1 1 0 0,1 0-1 0 0,0 0 0 0 0,0 1 1 0 0,1 0-1 0 0,1 0 1 0 0,0 1-1 0 0,1-1 0 0 0,1 1 1 0 0,0 1-1 0 0,1-1 1 0 0,1 0-1 0 0,0 1 0 0 0,1 0 1 0 0,1-1-1 0 0,0 1-9 0 0,2-10 5 0 0,0-1 1 0 0,0 1-1 0 0,0-1 0 0 0,0 1 0 0 0,1-1 0 0 0,0 0 1 0 0,0 0-1 0 0,1-1 0 0 0,-1 1 0 0 0,1 0 0 0 0,0-1 1 0 0,0 0-1 0 0,0 0 0 0 0,1 0 0 0 0,-1-1 0 0 0,1 1 1 0 0,0-1-1 0 0,0 0 0 0 0,0-1 0 0 0,1 1 0 0 0,-1-1 1 0 0,0 0-1 0 0,1 0 0 0 0,3 0-5 0 0,7 2 97 0 0,0-1 0 0 0,0 0 0 0 0,0-1 0 0 0,0-1 0 0 0,0 0 0 0 0,0-1 0 0 0,0-1-1 0 0,6-2-96 0 0,0-1 245 0 0,-1-1 0 0 0,0-2-1 0 0,0 0 1 0 0,0-1-1 0 0,-1-1 1 0 0,0-1-1 0 0,-1 0 1 0 0,0-2-1 0 0,0 0 1 0 0,-1-1-1 0 0,-1-1 1 0 0,-1-1-1 0 0,0 0 1 0 0,11-15-245 0 0,-20 23 30 0 0,0-1 0 0 0,0 0 0 0 0,-1-1 0 0 0,0 1 1 0 0,-1-1-1 0 0,0-1 0 0 0,0 1 0 0 0,-1-1 0 0 0,-1 1 0 0 0,1-1 0 0 0,-1 0 0 0 0,-1 0 1 0 0,0-1-1 0 0,0 1 0 0 0,-1 0 0 0 0,-1-1 0 0 0,0 1 0 0 0,0-1 0 0 0,-1 1 1 0 0,0 0-1 0 0,0-1 0 0 0,-2 1 0 0 0,1 0 0 0 0,-1 0 0 0 0,0 0 0 0 0,-1 1 0 0 0,-1-1 1 0 0,1 1-1 0 0,-1 0 0 0 0,-1 0 0 0 0,0 0 0 0 0,0 1 0 0 0,0 0 0 0 0,-1 0 1 0 0,0 0-1 0 0,-1 1 0 0 0,0 0 0 0 0,0 1 0 0 0,-1 0 0 0 0,1 0 0 0 0,-1 1 0 0 0,-1-1-30 0 0,1 3-106 0 0,0 0 0 0 0,0 0 0 0 0,0 1 0 0 0,0 1 0 0 0,-1-1 1 0 0,1 1-1 0 0,-1 1 0 0 0,1 0 0 0 0,0 0 0 0 0,-1 1 0 0 0,1 0 0 0 0,-1 1 0 0 0,1 0 0 0 0,0 0 0 0 0,0 1 0 0 0,-7 3 106 0 0,-79 47-7501 0 0,76-40-3912 0 0</inkml:trace>
  <inkml:trace contextRef="#ctx0" brushRef="#br0" timeOffset="7008.992">3405 907 12139 0 0,'0'0'1665'0'0,"0"0"-275"0"0,0 0 93 0 0,0 0 96 0 0,0 0-67 0 0,0 0-210 0 0,0 0-299 0 0,0 0-263 0 0,0 0-191 0 0,0 0-118 0 0,0 0-79 0 0,0 0-62 0 0,18-15-25 0 0,61-49-8 0 0,15 11 499 0 0,-80 45-600 0 0,0 0 0 0 0,1 1 0 0 0,0 0 0 0 0,1 2-1 0 0,-1 0 1 0 0,1 0 0 0 0,0 2 0 0 0,0 0-1 0 0,0 0 1 0 0,3 2-156 0 0,8 38 95 0 0,-23-31-69 0 0,-1 0 0 0 0,1 0 0 0 0,0 0 1 0 0,0 0-1 0 0,0-1 0 0 0,1 0 0 0 0,0 0 0 0 0,0 0 1 0 0,0 0-1 0 0,1-1 0 0 0,-1 0 0 0 0,1 0 0 0 0,0 0 1 0 0,0-1-1 0 0,0 0 0 0 0,1 0 0 0 0,-1-1 0 0 0,1 0 1 0 0,0 0-1 0 0,0 0 0 0 0,-1-1 0 0 0,1 0 0 0 0,0 0 0 0 0,0-1 1 0 0,4 0-27 0 0,6 1 143 0 0,-10 0-82 0 0,0-1 0 0 0,0 0 0 0 0,0 0 0 0 0,0 0 0 0 0,0-1 1 0 0,0 0-1 0 0,0 0 0 0 0,-1-1 0 0 0,1 1 0 0 0,0-2 0 0 0,-1 1 0 0 0,1-1 0 0 0,5-3-61 0 0,-10-20-1540 0 0,-9 15-856 0 0,2 3-2345 0 0,2 6 881 0 0,-2-2-8648 0 0</inkml:trace>
  <inkml:trace contextRef="#ctx0" brushRef="#br0" timeOffset="7432.498">3708 167 7258 0 0,'0'0'5443'0'0,"0"0"-2621"0"0,0 0-929 0 0,0 0-112 0 0,0 0-143 0 0,0 0-266 0 0,0 0-271 0 0,0 0-243 0 0,0 0-188 0 0,0 0-161 0 0,0 0-150 0 0,0 0-99 0 0,0 0-88 0 0,-7 3-44 0 0,-23 10-29 0 0,30-13-95 0 0,-1 0 0 0 0,0 1 0 0 0,1-1 0 0 0,-1 0 0 0 0,1 0 0 0 0,-1 0 0 0 0,0 1 0 0 0,1-1 0 0 0,-1 0 0 0 0,1 0 0 0 0,-1 1 0 0 0,1-1-1 0 0,-1 1 1 0 0,1-1 0 0 0,-1 0 0 0 0,1 1 0 0 0,0-1 0 0 0,-1 1 0 0 0,1-1 0 0 0,-1 1 0 0 0,1-1 0 0 0,0 1 0 0 0,0-1 0 0 0,-1 1 0 0 0,1 0 0 0 0,0-1 0 0 0,0 1 0 0 0,0-1 0 0 0,-1 1 0 0 0,1 0 0 0 0,0-1 0 0 0,0 1 0 0 0,0-1 0 0 0,0 1 0 0 0,0 0 0 0 0,0-1 0 0 0,0 1 0 0 0,1-1 0 0 0,-1 1-1 0 0,0 0 1 0 0,0-1 0 0 0,0 1 0 0 0,1-1 0 0 0,-1 1 0 0 0,0-1 0 0 0,1 1 0 0 0,-1 0 0 0 0,0-1 0 0 0,1 1 0 0 0,-1-1 0 0 0,0 0 0 0 0,1 1 0 0 0,-1-1 0 0 0,1 1 0 0 0,-1-1 0 0 0,1 0 0 0 0,-1 1 0 0 0,1-1 0 0 0,-1 0 0 0 0,1 0 0 0 0,0 1 0 0 0,-1-1 0 0 0,1 0 0 0 0,-1 0 0 0 0,1 0 0 0 0,0 0-1 0 0,-1 0 1 0 0,1 1 0 0 0,0-1-4 0 0,2-1 44 0 0,1 1 0 0 0,-1 0-1 0 0,1-1 1 0 0,-1 1-1 0 0,0-1 1 0 0,1 0-1 0 0,-1 0 1 0 0,0-1 0 0 0,0 1-1 0 0,0-1 1 0 0,0 1-1 0 0,0-1 1 0 0,0 0 0 0 0,0 0-1 0 0,-1 0 1 0 0,1 0-1 0 0,-1-1 1 0 0,1 1-1 0 0,-1-1-43 0 0,25-19 317 0 0,-62 22 128 0 0,-7 20-1302 0 0,42-19 424 0 0,23-1-5101 0 0,-13-1-982 0 0,-1-2-5465 0 0</inkml:trace>
  <inkml:trace contextRef="#ctx0" brushRef="#br0" timeOffset="8139.583">3972 46 9282 0 0,'0'0'3430'0'0,"0"0"-1133"0"0,0 0-540 0 0,0 0-98 0 0,0 0-89 0 0,0 0-216 0 0,0 0-253 0 0,0 0-279 0 0,0 0-222 0 0,0 0-144 0 0,0 0-120 0 0,0 0-87 0 0,0 0-74 0 0,-2-8-63 0 0,-2-21 1 0 0,5 28-88 0 0,0 0 0 0 0,0 1-1 0 0,0-1 1 0 0,0 0-1 0 0,0 1 1 0 0,0-1-1 0 0,0 0 1 0 0,1 1 0 0 0,-1-1-1 0 0,0 1 1 0 0,0 0-1 0 0,0-1 1 0 0,1 1-1 0 0,-1 0 1 0 0,0 0 0 0 0,0 0-1 0 0,1 0 1 0 0,-1 0-1 0 0,0 0 1 0 0,0 0-1 0 0,0 0 1 0 0,1 0 0 0 0,-1 1-1 0 0,0-1 1 0 0,0 0-1 0 0,0 1 1 0 0,1-1 0 0 0,-1 1-1 0 0,1 0-24 0 0,-1-1 37 0 0,86 13 1043 0 0,-74-12-996 0 0,1 0 0 0 0,0 0 0 0 0,0 2 0 0 0,-1-1 0 0 0,1 2 0 0 0,-1 0 0 0 0,0 0 0 0 0,0 2 0 0 0,0-1 0 0 0,-1 1 0 0 0,10 7-84 0 0,-16-5 32 0 0,0 0 0 0 0,0 0 0 0 0,-1 0 0 0 0,0 1 0 0 0,0 0 0 0 0,-1 0 0 0 0,0 0 0 0 0,-1 0 1 0 0,0 1-1 0 0,0 0 0 0 0,-1-1 0 0 0,-1 1 0 0 0,1 0 0 0 0,-2 0 0 0 0,1 0 0 0 0,-1 0 0 0 0,-1 0 0 0 0,0 0 0 0 0,-2 9-32 0 0,2 18 51 0 0,-10 202-61 0 0,4 64 48 0 0,-22-121-58 0 0,17-115 51 0 0,-2 25 21 0 0,14-91-32 0 0,0-1 7 0 0,0 0 20 0 0,0 0 31 0 0,0 0-20 0 0,0 0-4 0 0,0 0 9 0 0,0 0 25 0 0,0 0 4 0 0,-23-4 871 0 0,-107 19-935 0 0,102-12-155 0 0,-67 5-2475 0 0,93-12-7443 0 0,2 0-2892 0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17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 0 0 0,'0'0'592'0'0,"0"0"903"0"0,0 0 95 0 0,0 0-199 0 0,0 0-167 0 0,0 0-66 0 0,0 0 58 0 0,0 0 43 0 0,0 0-24 0 0,0 0-68 0 0,0 0-115 0 0,0-4 5084 0 0,-2 45-3545 0 0,2-40-2491 0 0,0-1 0 0 0,0 0-8 0 0,0 0 5 0 0,0 32 1309 0 0,0-26-1399 0 0,0 0-1 0 0,0-1 0 0 0,0 1 1 0 0,1 0-1 0 0,0-1 1 0 0,0 1-1 0 0,0 0 1 0 0,1-1-1 0 0,0 1 1 0 0,0-1-1 0 0,0 0 1 0 0,1 0-1 0 0,1 3-6 0 0,0 50-160 0 0,-10-42-5034 0 0,3-9-2257 0 0,1-3-3457 0 0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0:11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4561 0 0,'0'0'1527'0'0,"0"0"-257"0"0,0 0-17 0 0,0 0 163 0 0,0 0 135 0 0,0 0-6 0 0,0 0-174 0 0,0 0-246 0 0,0 0-204 0 0,0 0-165 0 0,0 0-45 0 0,2 7 4115 0 0,55 4-1851 0 0,241-28-486 0 0,-121 1-1810 0 0,-177 13-2182 0 0,0 2 950 0 0,0 1-177 0 0,0 0-247 0 0,-9 0-11079 0 0,5 0 747 0 0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0:12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2889 0 0,'0'0'2099'0'0,"0"0"27"0"0,0 0 63 0 0,0 0-34 0 0,0 0-210 0 0,0 0-293 0 0,0 0-334 0 0,0 0-278 0 0,0 0-186 0 0,0 0-113 0 0,0 0-74 0 0,0 0-52 0 0,0 0-33 0 0,0 18 3747 0 0,11-14-3950 0 0,1 1 0 0 0,-1-2 1 0 0,1 0-1 0 0,0 0 0 0 0,0-1 0 0 0,0 0 0 0 0,0-1 0 0 0,0-1 0 0 0,11 0-379 0 0,155-8 1157 0 0,65-7-346 0 0,-243 15-809 0 0,0 0 2 0 0,0 0-19 0 0,0 0-14 0 0,0 0-5 0 0,0 0-3 0 0,0 0 2 0 0,0 0-9 0 0,0 0-24 0 0,0 0-15 0 0,0 0-25 0 0,0 0-45 0 0,0 0-54 0 0,0 0-59 0 0,0-4-1560 0 0,-1-3-819 0 0,3 3-7251 0 0,3-3-2244 0 0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0:15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46 11682 0 0,'0'0'2100'0'0,"0"0"-380"0"0,0 0-220 0 0,0 0 11 0 0,0 0-58 0 0,0 0-185 0 0,0 0-289 0 0,0 0-300 0 0,0 0-175 0 0,0 0-106 0 0,0 0-58 0 0,0 0-19 0 0,0 0-60 0 0,-5 3-28 0 0,-66 63 557 0 0,68-55-45 0 0,22-20-333 0 0,26-22 19 0 0,18-32 263 0 0,-63 63-674 0 0,0-1 1 0 0,0 0 0 0 0,0 0-1 0 0,0 1 1 0 0,0-1 0 0 0,0 0-1 0 0,0 0 1 0 0,0 0 0 0 0,0 1-1 0 0,0-1 1 0 0,-1 0 0 0 0,1 0 0 0 0,0 1-1 0 0,0-1 1 0 0,-1 0 0 0 0,1 0-1 0 0,0 1 1 0 0,-1-1 0 0 0,1 0-1 0 0,-1 1 1 0 0,1-1 0 0 0,-1 1-1 0 0,1-1 1 0 0,-1 1 0 0 0,0-1-1 0 0,1 1 1 0 0,-1-1 0 0 0,1 1-1 0 0,-1-1 1 0 0,0 1 0 0 0,0 0 0 0 0,1-1-1 0 0,-1 1 1 0 0,0 0 0 0 0,0 0-1 0 0,1-1 1 0 0,-1 1 0 0 0,0 0-1 0 0,0 0 1 0 0,1 0 0 0 0,-1 0-1 0 0,0 0 1 0 0,0 0 0 0 0,0 0-1 0 0,1 0 1 0 0,-1 0 0 0 0,0 1-1 0 0,0-1 1 0 0,1 0 0 0 0,-1 0-1 0 0,0 1 1 0 0,0-1-21 0 0,0 0-36 0 0,-1 0 0 0 0,1 0 0 0 0,-1 0 0 0 0,1 0 0 0 0,-1 0 0 0 0,1 1 0 0 0,-1-1 0 0 0,1 0 0 0 0,-1 1-1 0 0,1-1 1 0 0,-1 1 0 0 0,1-1 0 0 0,0 1 0 0 0,-1 0 0 0 0,1 0 0 0 0,0 0 0 0 0,-1-1 0 0 0,1 1 0 0 0,0 0 0 0 0,0 1 0 0 0,0-1 0 0 0,0 0-1 0 0,0 0 1 0 0,0 0 0 0 0,0 1 0 0 0,0-1 0 0 0,1 0 0 0 0,-1 1 0 0 0,0-1 0 0 0,1 1 36 0 0,21 17-2657 0 0,-7-17-1613 0 0,-12-1 3405 0 0,9-1-10995 0 0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0:17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0 308 1520 0 0,'0'0'834'0'0,"0"0"-97"0"0,0 0 120 0 0,0 0 236 0 0,0 0 213 0 0,0 0 75 0 0,0 0 14 0 0,0 0 46 0 0,0 0 52 0 0,0 0 40 0 0,0 0 4 0 0,0 0-63 0 0,22 2 5214 0 0,74-90-2762 0 0,26-65-3030 0 0,-116 145-856 0 0,-6 5-39 0 0,1-1-1 0 0,0 1 1 0 0,0 0 0 0 0,0 0 0 0 0,1 0-1 0 0,-1 1 1 0 0,1-1 0 0 0,-1 0 0 0 0,1 0-1 0 0,0 1 1 0 0,0-1 0 0 0,0 1 0 0 0,1 0-1 0 0,-1-1 1 0 0,0 1 0 0 0,1 0 0 0 0,-1 0-1 0 0,1 1 1 0 0,0-1 0 0 0,0 1 0 0 0,0-1-1 0 0,0 1 1 0 0,0 0 0 0 0,0 0-1 0 0,0 0 1 0 0,0 0 0 0 0,0 1 0 0 0,0-1-1 0 0,1 1 1 0 0,-1 0 0 0 0,0 0 0 0 0,0 0-1 0 0,0 0 1 0 0,1 0 0 0 0,-1 1 0 0 0,0 0-1 0 0,0-1 1 0 0,0 1 0 0 0,0 0 0 0 0,1 1-1 0 0,5 7 14 0 0,0 1 1 0 0,0 0 0 0 0,-1 0-1 0 0,0 1 1 0 0,-1 0-1 0 0,0 0 1 0 0,-1 1 0 0 0,0 0-1 0 0,-1 0 1 0 0,-1 1-1 0 0,0-1 1 0 0,0 2-15 0 0,17 40 135 0 0,36 78-27 0 0,-21-114-1641 0 0,-22-17-1542 0 0,-1-1-3366 0 0,-12 0 5909 0 0,7 0-11933 0 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0:14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245 284 5129 0 0,'0'0'1471'0'0,"0"0"-353"0"0,0 0-43 0 0,0 0 143 0 0,0 0 104 0 0,0 0-15 0 0,0 0-197 0 0,0 0-182 0 0,0 0-128 0 0,0 0-88 0 0,0 0-77 0 0,-30 3-58 0 0,-92 12-23 0 0,59-7 1252 0 0,120-2 142 0 0,164-59-1305 0 0,-176 48-515 0 0,-44 5-71 0 0,-1 0 31 0 0,0 0 35 0 0,0 0 46 0 0,0 0 45 0 0,-23 4 443 0 0,-60 21-526 0 0,-1-3-1 0 0,-66 7-130 0 0,137-25-220 0 0,22-3 92 0 0,32-1 1 0 0,-33 0 84 0 0,93-12-2968 0 0,-60 6-6857 0 0,-30 5-785 0 0</inkml:trace>
  <inkml:trace contextRef="#ctx0" brushRef="#br0" timeOffset="437.2">884 100 10610 0 0,'0'0'1817'0'0,"0"0"-428"0"0,0 0-250 0 0,0 0 40 0 0,0 0 80 0 0,0 0-52 0 0,0 0-168 0 0,0 0-248 0 0,0 0-223 0 0,-34 14-143 0 0,-103 45-90 0 0,133-58-315 0 0,0 0 0 0 0,1 0-1 0 0,-1 1 1 0 0,1-1 0 0 0,0 1 0 0 0,-1-1 0 0 0,1 1-1 0 0,0 0 1 0 0,0 0 0 0 0,0 0 0 0 0,0 1-1 0 0,0-1 1 0 0,1 1 0 0 0,-1 0 0 0 0,1 0 0 0 0,0-1-1 0 0,0 2 1 0 0,0-1 0 0 0,-1 1-20 0 0,-3 8 76 0 0,-8 9-28 0 0,2 0 0 0 0,0 0-1 0 0,1 1 1 0 0,1 1 0 0 0,1 0 0 0 0,1 0-1 0 0,1 0 1 0 0,1 1 0 0 0,1 1 0 0 0,1-1 0 0 0,0 20-48 0 0,3-36-1 0 0,0 1-1 0 0,1 0 1 0 0,0 0 0 0 0,0 0 0 0 0,1 0 0 0 0,0-1 0 0 0,1 1 0 0 0,0 0 0 0 0,0-1 0 0 0,1 1 0 0 0,0-1 0 0 0,0 0 0 0 0,1 0 0 0 0,0 0 0 0 0,1 0 0 0 0,0-1 0 0 0,0 1 0 0 0,0-1 0 0 0,1-1 0 0 0,0 1 0 0 0,0-1 0 0 0,1 0 0 0 0,0 0 0 0 0,0-1 0 0 0,5 3 1 0 0,1-2 61 0 0,1-1 0 0 0,0 0 0 0 0,0-2 0 0 0,1 1 0 0 0,-1-2 0 0 0,1 1 0 0 0,0-2 0 0 0,-1 0 0 0 0,1-1 0 0 0,0-1 0 0 0,0 0 0 0 0,7-2-61 0 0,6-2 230 0 0,-1-1-1 0 0,1-2 0 0 0,-1 0 1 0 0,-1-2-1 0 0,0-1 1 0 0,0-2-1 0 0,-1 0 0 0 0,0-1 1 0 0,-1-2-1 0 0,-1 0 1 0 0,-1-1-1 0 0,0-2 0 0 0,-1 0 1 0 0,-1-1-1 0 0,10-15-229 0 0,-21 26 39 0 0,0-1 0 0 0,-1 0 0 0 0,0-1 0 0 0,-1 0 0 0 0,0 0 1 0 0,-1 0-1 0 0,0-1 0 0 0,-1 0 0 0 0,0 0 0 0 0,-1-1 0 0 0,0 1 0 0 0,-1-1 0 0 0,0 0 0 0 0,-1 0 0 0 0,-1 0 0 0 0,0 0 0 0 0,-1 0 0 0 0,0 0 1 0 0,-1 0-1 0 0,0 0 0 0 0,-1 0 0 0 0,-1 0 0 0 0,0 1 0 0 0,-1-1 0 0 0,0 1 0 0 0,0-1 0 0 0,-2 1 0 0 0,1 1 0 0 0,-2-1 0 0 0,-6-8-39 0 0,7 10-123 0 0,-1 1 0 0 0,-1 0 0 0 0,1 1 0 0 0,-2-1-1 0 0,1 2 1 0 0,-1-1 0 0 0,0 1 0 0 0,0 0 0 0 0,-1 1 0 0 0,0 0-1 0 0,0 1 1 0 0,-1 0 0 0 0,1 1 0 0 0,-1 0 0 0 0,0 0-1 0 0,0 1 1 0 0,-1 0 0 0 0,1 1 0 0 0,0 1 0 0 0,-1 0 0 0 0,0 0-1 0 0,1 1 1 0 0,-1 1 0 0 0,1 0 0 0 0,-1 0 0 0 0,1 1 0 0 0,0 0-1 0 0,0 1 1 0 0,0 1 0 0 0,0 0 0 0 0,0 0 0 0 0,0 1-1 0 0,-3 3 124 0 0,-26 19-2480 0 0,15-5-2805 0 0,5-3-6371 0 0</inkml:trace>
  <inkml:trace contextRef="#ctx0" brushRef="#br0" timeOffset="802.824">578 457 11378 0 0,'0'0'2056'0'0,"0"0"-593"0"0,0 0-315 0 0,0 0-56 0 0,0 0 39 0 0,0 0-48 0 0,0 0-158 0 0,0 0-179 0 0,0 0-135 0 0,0 0-85 0 0,0 0-67 0 0,0 0-35 0 0,34-23-53 0 0,104-69-50 0 0,-65 57 162 0 0,-69 34-451 0 0,1 0 0 0 0,-1 0 0 0 0,1 1 0 0 0,-1-1 0 0 0,0 1 0 0 0,1 0 0 0 0,-1 0 0 0 0,1 1 0 0 0,-1-1 0 0 0,1 1 0 0 0,-1 0 0 0 0,0 0 0 0 0,1 1 0 0 0,-1-1 0 0 0,0 1 0 0 0,0 0 0 0 0,0 0 0 0 0,0 0 0 0 0,0 0 0 0 0,-1 1 0 0 0,1 0 0 0 0,-1 0 0 0 0,0 0 0 0 0,1 0 0 0 0,-1 0-32 0 0,92 89 356 0 0,-82-84-235 0 0,0-1-1 0 0,0-1 0 0 0,1 0 0 0 0,0-1 0 0 0,0-1 1 0 0,1 0-1 0 0,-1-1 0 0 0,1 0 0 0 0,-1-1 0 0 0,1-1 1 0 0,0-1-1 0 0,0 0 0 0 0,0 0 0 0 0,0-2 0 0 0,4 0-120 0 0,-15 2 57 0 0,1 0 0 0 0,-1-1 0 0 0,0 1-1 0 0,1-1 1 0 0,-1 0 0 0 0,0 0-1 0 0,1-1 1 0 0,-1 1 0 0 0,0-1 0 0 0,0 0-1 0 0,0 0 1 0 0,-1 0 0 0 0,1 0-1 0 0,0-1 1 0 0,-1 1 0 0 0,1-1 0 0 0,-1 0-1 0 0,0 0 1 0 0,0 0 0 0 0,0-1-1 0 0,1-1-56 0 0,-21-38-567 0 0,-7 21-4886 0 0,17 17 1609 0 0,0 0-8250 0 0</inkml:trace>
  <inkml:trace contextRef="#ctx0" brushRef="#br0" timeOffset="1903.555">1550 276 9858 0 0,'0'0'1402'0'0,"0"0"-630"0"0,0 0-79 0 0,0 0 286 0 0,0 0 260 0 0,0 0 93 0 0,0 0-150 0 0,0 0-231 0 0,0 0-171 0 0,0 0-96 0 0,0 0-40 0 0,0 0-35 0 0,25 15-5 0 0,77 45 18 0 0,-97-56-518 0 0,0-1-1 0 0,1 0 1 0 0,-1 0-1 0 0,1-1 1 0 0,0 1-1 0 0,0-1 1 0 0,0-1-1 0 0,0 1 1 0 0,0-1-1 0 0,0 0 1 0 0,1 0-1 0 0,-1-1 0 0 0,0 0 1 0 0,0 0-1 0 0,2 0-103 0 0,12-1 320 0 0,1 2-153 0 0,0 0 1 0 0,0-2 0 0 0,-1 0-1 0 0,1-2 1 0 0,-1 0 0 0 0,1-1 0 0 0,-1-1-1 0 0,0-1 1 0 0,-1 0 0 0 0,1-2 0 0 0,-1 0-1 0 0,-1-2 1 0 0,0 0 0 0 0,0 0 0 0 0,-1-2-1 0 0,0 0 1 0 0,-1-1 0 0 0,0-1-1 0 0,-2 0 1 0 0,1-1 0 0 0,-2-1 0 0 0,5-7-168 0 0,-14 17 18 0 0,-1-1 0 0 0,0 0 0 0 0,0 0 0 0 0,-1-1 0 0 0,1 1 0 0 0,-2 0 0 0 0,1-1 0 0 0,-1 0 0 0 0,0 1 0 0 0,-1-1 0 0 0,0 0 0 0 0,0 1 0 0 0,0-1 0 0 0,-2-4-18 0 0,2 9-9 0 0,-1 0 1 0 0,0-1 0 0 0,0 1 0 0 0,0 0 0 0 0,0 0 0 0 0,0-1 0 0 0,0 1 0 0 0,-1 0-1 0 0,0 1 1 0 0,1-1 0 0 0,-1 0 0 0 0,0 0 0 0 0,-1 1 0 0 0,1-1 0 0 0,0 1 0 0 0,-1-1 0 0 0,1 1-1 0 0,-1 0 1 0 0,0 0 0 0 0,0 0 0 0 0,1 1 0 0 0,-1-1 0 0 0,0 1 0 0 0,-1 0 0 0 0,1-1-1 0 0,0 1 1 0 0,0 0 0 0 0,-1 1 0 0 0,1-1 0 0 0,0 1 0 0 0,-1-1 0 0 0,1 1 0 0 0,-3 0 8 0 0,-13 4-40 0 0,1 0-1 0 0,-1 1 1 0 0,1 1 0 0 0,0 1 0 0 0,0 1 0 0 0,1 0 0 0 0,0 1 0 0 0,1 1 0 0 0,0 1 0 0 0,0 0-1 0 0,1 1 1 0 0,1 0 0 0 0,0 1 0 0 0,-6 8 40 0 0,-10 7-12 0 0,1 1 0 0 0,1 2 0 0 0,2 1-1 0 0,1 1 1 0 0,1 1 0 0 0,-9 21 12 0 0,29-50 7 0 0,1 1 0 0 0,1 0 0 0 0,-1 0 0 0 0,1 1 0 0 0,0-1-1 0 0,0 0 1 0 0,1 1 0 0 0,-1-1 0 0 0,2 1 0 0 0,-1 0 0 0 0,1-1 0 0 0,0 1 0 0 0,0 0 0 0 0,1-1 0 0 0,-1 1 0 0 0,2-1 0 0 0,-1 1 0 0 0,1-1 0 0 0,0 1 0 0 0,0-1-1 0 0,0 0 1 0 0,1 0 0 0 0,0 0 0 0 0,1 0 0 0 0,-1-1 0 0 0,1 1 0 0 0,0-1 0 0 0,0 0 0 0 0,1 0 0 0 0,0 0-7 0 0,5 2 68 0 0,0 1 1 0 0,1-1-1 0 0,0-1 1 0 0,0 0 0 0 0,1 0-1 0 0,-1-1 1 0 0,1-1-1 0 0,0 0 1 0 0,1 0-1 0 0,-1-1 1 0 0,1-1-1 0 0,-1 0 1 0 0,4-1-69 0 0,35 3 282 0 0,1-2 1 0 0,0-2 0 0 0,0-3 0 0 0,-1-2-1 0 0,32-7-282 0 0,-82 11-4 0 0,2 2-42 0 0,-1-1 1 0 0,1-1 0 0 0,0 1 0 0 0,0 0 0 0 0,-1-1 0 0 0,1 1-1 0 0,0-1 1 0 0,-1 0 0 0 0,1 0 0 0 0,-1 0 0 0 0,1 0 0 0 0,-1-1-1 0 0,1 1 1 0 0,-1 0 0 0 0,0-1 0 0 0,0 0 0 0 0,0 0-1 0 0,1 1 1 0 0,-2-1 0 0 0,1-1 0 0 0,0 1 0 0 0,0 0 0 0 0,-1 0-1 0 0,1 0 1 0 0,-1-1 0 0 0,0 1 0 0 0,0-1 0 0 0,1 0 45 0 0,-2-5-1068 0 0,0 2-2569 0 0,0 3-5560 0 0</inkml:trace>
  <inkml:trace contextRef="#ctx0" brushRef="#br0" timeOffset="2446.101">2493 534 15107 0 0,'0'0'2037'0'0,"0"0"-636"0"0,0 0-327 0 0,0 0-113 0 0,0 0-168 0 0,0 0-191 0 0,0 0-182 0 0,0 0-173 0 0,0 0-76 0 0,0 0-7 0 0,0 0 13 0 0,0 0-9 0 0,0 0-17 0 0,-1 17-19 0 0,4 117 219 0 0,2-57-30 0 0,11-170 3555 0 0,-10 76-3856 0 0,1 0 1 0 0,1 0-1 0 0,1 1 1 0 0,0-1-1 0 0,1 2 1 0 0,0 0-1 0 0,2 0 1 0 0,0 1-1 0 0,0 0 1 0 0,1 1-1 0 0,5-3-20 0 0,-13 11-6 0 0,-2 2 6 0 0,1-1 0 0 0,-1 1-1 0 0,1 0 1 0 0,0 0 0 0 0,0 1 0 0 0,0-1 0 0 0,0 1-1 0 0,1 0 1 0 0,-1 0 0 0 0,1 0 0 0 0,-1 0 0 0 0,1 1-1 0 0,0 0 1 0 0,-1 0 0 0 0,1 0 0 0 0,2 0 0 0 0,9 46-46 0 0,-15 75-987 0 0,7-113-2316 0 0,2-16-4893 0 0,-6 4-3280 0 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0:28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1160 9682 0 0,'0'0'1662'0'0,"0"0"-887"0"0,0 0-375 0 0,0 0 62 0 0,0 0 304 0 0,0 0 305 0 0,0 0 146 0 0,0 0 8 0 0,0 0-89 0 0,0 0-132 0 0,35 14-110 0 0,112 41-65 0 0,-143-53-770 0 0,0-1-1 0 0,1 1 0 0 0,-1-1 0 0 0,1 0 1 0 0,-1 0-1 0 0,1 0 0 0 0,0-1 1 0 0,-1 1-1 0 0,1-1 0 0 0,0 0 1 0 0,-1-1-1 0 0,1 1 0 0 0,0-1 1 0 0,-1 0-1 0 0,1 0 0 0 0,-1 0 1 0 0,1-1-1 0 0,-1 0 0 0 0,0 0 1 0 0,0 0-1 0 0,3-2-58 0 0,9-4 242 0 0,15-6 129 0 0,-1-1 0 0 0,-1-2-1 0 0,0-1 1 0 0,-1-1 0 0 0,-1-2 0 0 0,0-1-1 0 0,18-20-370 0 0,20-36 351 0 0,-4-3 0 0 0,-3-3 0 0 0,-4-2 0 0 0,39-85-351 0 0,-39 70 51 0 0,5 1 0 0 0,3 4 0 0 0,46-52-51 0 0,-97 135 2 0 0,-6 5-6 0 0,0 1-1 0 0,1 0 1 0 0,0 0-1 0 0,0 0 1 0 0,1 1-1 0 0,-1 0 1 0 0,1 0-1 0 0,1 1 1 0 0,-1 0 0 0 0,1 0-1 0 0,0 1 1 0 0,0 0-1 0 0,0 0 1 0 0,8-2 4 0 0,-13 7-7 0 0,-1 0 1 0 0,1 0-1 0 0,0 0 1 0 0,0 0-1 0 0,-1 1 1 0 0,1-1 0 0 0,-1 1-1 0 0,1-1 1 0 0,-1 1-1 0 0,0 0 1 0 0,0 0-1 0 0,0 0 1 0 0,0 1-1 0 0,0-1 1 0 0,0 0-1 0 0,0 1 1 0 0,-1-1 0 0 0,1 1-1 0 0,-1-1 1 0 0,0 1-1 0 0,0 0 1 0 0,0 0-1 0 0,0 0 1 0 0,0-1-1 0 0,0 1 1 0 0,-1 0-1 0 0,0 0 1 0 0,1 0 0 0 0,-1 0-1 0 0,0 0 1 0 0,-1 0 6 0 0,8 47 8 0 0,-3-1 1 0 0,-2 1 0 0 0,-2 0-1 0 0,-4 23-8 0 0,0-11 13 0 0,-4-1 0 0 0,-2 0 0 0 0,-3-1 0 0 0,-2 0 0 0 0,-3-1-1 0 0,-2 0 1 0 0,-4-2 0 0 0,-6 10-13 0 0,15-41-16 0 0,0-1 0 0 0,-1 0 1 0 0,-2-2-1 0 0,0 0 0 0 0,-2-1 0 0 0,0 0 1 0 0,-2-2-1 0 0,0-1 0 0 0,-1 0 0 0 0,-1-2 0 0 0,0-1 1 0 0,-2 0-1 0 0,0-2 0 0 0,0-1 0 0 0,-1-2 1 0 0,-1 0-1 0 0,0-2 0 0 0,0 0 0 0 0,-1-2 0 0 0,1-2 1 0 0,-2 0-1 0 0,1-2 0 0 0,0-1 0 0 0,-4-2 16 0 0,27 1-50 0 0,1 0-1 0 0,-1 0 1 0 0,0-1-1 0 0,0 1 0 0 0,0-1 1 0 0,1-1-1 0 0,-1 1 1 0 0,0-1-1 0 0,0 0 0 0 0,0-1 1 0 0,1 1-1 0 0,-1-1 1 0 0,1 0-1 0 0,-1 0 1 0 0,1-1-1 0 0,0 0 0 0 0,0 0 1 0 0,0 0-1 0 0,0 0 1 0 0,1-1-1 0 0,-1 0 0 0 0,1 0 1 0 0,0 0-1 0 0,0 0 1 0 0,0-1-1 0 0,1 1 0 0 0,0-1 1 0 0,0 0-1 0 0,-1-2 51 0 0,5 1-175 0 0,0 0 0 0 0,1 0 0 0 0,0 0 0 0 0,0 0 0 0 0,0 1 0 0 0,1-1 0 0 0,-1 1 0 0 0,2-1 0 0 0,-1 1 0 0 0,0 0 1 0 0,1 0-1 0 0,0 1 0 0 0,0-1 0 0 0,1 1 0 0 0,-1 0 0 0 0,1 0 0 0 0,0 0 0 0 0,0 1 0 0 0,0-1 0 0 0,0 1 0 0 0,0 1 0 0 0,1-1 0 0 0,1 0 175 0 0,1-2-450 0 0,53-29-5138 0 0,-44 25 1863 0 0,9-7-7261 0 0</inkml:trace>
  <inkml:trace contextRef="#ctx0" brushRef="#br0" timeOffset="315.194">1575 770 15083 0 0,'0'0'1389'0'0,"0"0"-624"0"0,0 0-224 0 0,0 0 201 0 0,0 0 235 0 0,0 0 65 0 0,0 0-171 0 0,0 0-279 0 0,0 0-239 0 0,0 0-121 0 0,0 0-58 0 0,0 0-31 0 0,-7 26-29 0 0,-21 81-22 0 0,26-103-83 0 0,0 0-1 0 0,1 0 0 0 0,0 0 1 0 0,0 1-1 0 0,0-1 1 0 0,1 0-1 0 0,-1 1 0 0 0,1-1 1 0 0,0 0-1 0 0,0 1 1 0 0,1-1-1 0 0,-1 0 0 0 0,1 0 1 0 0,0 1-1 0 0,0-1 0 0 0,0 0 1 0 0,1 0-1 0 0,-1 0 1 0 0,1 0-1 0 0,0 0 0 0 0,0 0 1 0 0,1-1-1 0 0,-1 1 1 0 0,1-1-1 0 0,0 1 0 0 0,-1-1 1 0 0,1 0-1 0 0,1 0 1 0 0,-1 0-1 0 0,0-1 0 0 0,2 1-8 0 0,1 1 89 0 0,1-1 0 0 0,-1 0 0 0 0,1 0 0 0 0,0 0-1 0 0,0-1 1 0 0,0 0 0 0 0,0-1 0 0 0,1 0 0 0 0,-1 0-1 0 0,0 0 1 0 0,0-1 0 0 0,1 0 0 0 0,-1 0 0 0 0,0-1-1 0 0,1 0 1 0 0,-1 0 0 0 0,0-1 0 0 0,0 0 0 0 0,0 0-1 0 0,0 0 1 0 0,0-1 0 0 0,-1 0 0 0 0,1-1 0 0 0,-1 0-1 0 0,0 0 1 0 0,0 0 0 0 0,0 0 0 0 0,0-1 0 0 0,4-5-89 0 0,0 3 86 0 0,0-1 0 0 0,-1-1 0 0 0,0 1 0 0 0,0-2 0 0 0,-1 1 0 0 0,0-1 0 0 0,-1 0 0 0 0,0-1 1 0 0,0 1-1 0 0,-1-1 0 0 0,-1-1 0 0 0,0 1 0 0 0,0-1 0 0 0,-1 0 0 0 0,-1 0 0 0 0,0 0 0 0 0,-1-1 1 0 0,0 1-1 0 0,-1 0 0 0 0,0-1 0 0 0,-1-5-86 0 0,-1 14 6 0 0,0 1 1 0 0,0-1-1 0 0,0 0 1 0 0,0 0-1 0 0,-1 1 0 0 0,0-1 1 0 0,0 1-1 0 0,0-1 1 0 0,0 1-1 0 0,0 0 1 0 0,-1 0-1 0 0,0 0 0 0 0,1 0 1 0 0,-1 0-1 0 0,0 0 1 0 0,0 1-1 0 0,-1 0 1 0 0,1-1-1 0 0,0 1 0 0 0,-1 0 1 0 0,1 1-1 0 0,-1-1 1 0 0,0 1-1 0 0,0-1 1 0 0,1 1-1 0 0,-1 0 0 0 0,0 1 1 0 0,0-1-1 0 0,-2 0-6 0 0,-5-1-56 0 0,-1 1 0 0 0,0 0 0 0 0,0 1 0 0 0,1 0 0 0 0,-1 0 0 0 0,0 2-1 0 0,0-1 1 0 0,1 1 0 0 0,-6 2 56 0 0,-54 32-1206 0 0,30-3-5129 0 0,29-18-5669 0 0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0:36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4113 1377 15067 0 0,'0'0'1843'0'0,"0"0"-927"0"0,0 0-475 0 0,0 0 112 0 0,0 0 327 0 0,0 0 228 0 0,0 0 22 0 0,0 0-172 0 0,0 0-209 0 0,0 0-145 0 0,0 0-77 0 0,0 0-36 0 0,0 0-21 0 0,27 8-27 0 0,82 25-48 0 0,-14-21 471 0 0,162-6-546 0 0,-260-9-11168 0 0,1 3-1248 0 0</inkml:trace>
  <inkml:trace contextRef="#ctx0" brushRef="#br0" timeOffset="248.008">4163 1720 17748 0 0,'0'0'1376'0'0,"0"0"-329"0"0,0 0 16 0 0,0 0 77 0 0,0 0-2 0 0,0 0-117 0 0,0 0-183 0 0,0 0-195 0 0,34 9-149 0 0,110 28-108 0 0,-43-28 95 0 0,-62-8-967 0 0,52-2 1249 0 0,-62-4-3766 0 0,-4-5-3387 0 0,-18 7-5996 0 0</inkml:trace>
  <inkml:trace contextRef="#ctx0" brushRef="#br0" timeOffset="1079.025">5244 1521 2737 0 0,'0'0'1837'0'0,"0"0"-518"0"0,0 0-178 0 0,0 0 229 0 0,0 0 211 0 0,0 0 86 0 0,0 0-56 0 0,0 0-207 0 0,0 0-168 0 0,0 0-151 0 0,0 0-109 0 0,-21 3-92 0 0,-62 9-70 0 0,52-1 3030 0 0,52-5-1170 0 0,-17-5-3036 0 0,28 5 872 0 0,1-2 0 0 0,-1-1 0 0 0,1-2 0 0 0,0-1 0 0 0,5-2-510 0 0,25 1 269 0 0,101-10-511 0 0,-135 9-845 0 0,-11-3-5106 0 0,-13 5-5936 0 0</inkml:trace>
  <inkml:trace contextRef="#ctx0" brushRef="#br0" timeOffset="-5067.961">1105 1440 7098 0 0,'0'0'1049'0'0,"0"0"-171"0"0,0 0 64 0 0,0 0 279 0 0,0 0 255 0 0,0 0 39 0 0,0 0-172 0 0,0 0-265 0 0,0 0-222 0 0,0 0-168 0 0,0 0-121 0 0,-19-20-86 0 0,-61-59-66 0 0,36 55 131 0 0,36 25-439 0 0,-4 2-64 0 0,0 0 0 0 0,0 1 0 0 0,1 0 0 0 0,-1 1 0 0 0,1 0 0 0 0,0 0 0 0 0,0 1 0 0 0,1 1 0 0 0,0 0 0 0 0,0 0 0 0 0,1 1 0 0 0,0 0 0 0 0,0 1 0 0 0,1 0 0 0 0,0 1 0 0 0,0-1 0 0 0,1 1 0 0 0,0 1 0 0 0,1-1 0 0 0,0 1 0 0 0,1 0 0 0 0,0 1 0 0 0,-2 9-43 0 0,4-14 9 0 0,0-1 0 0 0,0 1 1 0 0,1 0-1 0 0,0 0 1 0 0,0 0-1 0 0,0 0 0 0 0,1 0 1 0 0,0 1-1 0 0,1-1 1 0 0,0 0-1 0 0,0 1 0 0 0,0-1 1 0 0,1 0-1 0 0,0 0 1 0 0,1 1-1 0 0,-1-1 1 0 0,1 0-1 0 0,1 0 0 0 0,-1 0 1 0 0,1-1-1 0 0,1 1 1 0 0,-1-1-1 0 0,1 0 0 0 0,0 1 1 0 0,0-2-1 0 0,1 1 1 0 0,0 0-1 0 0,0-1 0 0 0,0 0 1 0 0,1 0-1 0 0,-1-1 1 0 0,1 1-1 0 0,0-1 1 0 0,0 0-1 0 0,5 1-9 0 0,-2-2 81 0 0,-1-1 0 0 0,1 0 1 0 0,0-1-1 0 0,-1 0 0 0 0,1 0 0 0 0,0-1 1 0 0,0 0-1 0 0,0-1 0 0 0,0 0 0 0 0,0 0 0 0 0,-1-1 1 0 0,1 0-1 0 0,0 0 0 0 0,-1-1 0 0 0,0 0 1 0 0,0-1-1 0 0,0 1 0 0 0,0-2 0 0 0,0 1 1 0 0,-1-1-1 0 0,0 0 0 0 0,5-5-81 0 0,12-10 205 0 0,-2 0 0 0 0,0-2 0 0 0,-2 0 1 0 0,0-2-1 0 0,-1 0 0 0 0,-2-2-205 0 0,13-15 103 0 0,-2-2 1 0 0,-2-2-1 0 0,-2 0 1 0 0,-2-1-1 0 0,-2-1 1 0 0,-3-1-1 0 0,-1-1 1 0 0,-2-1-1 0 0,-3 0 1 0 0,-2 0-1 0 0,-2-1 1 0 0,-2-2-104 0 0,-2 17-22 0 0,-1-1 0 0 0,-2 0 1 0 0,-2 0-1 0 0,-2 0 0 0 0,0 1 0 0 0,-3-1 1 0 0,-1 1-1 0 0,-9-22 22 0 0,-37-10-102 0 0,53 67 92 0 0,-1 0 0 0 0,0 0-1 0 0,0 0 1 0 0,0 0-1 0 0,1 0 1 0 0,-1 0 0 0 0,0 0-1 0 0,0 1 1 0 0,-1-1-1 0 0,1 1 1 0 0,0-1 0 0 0,0 1-1 0 0,0 0 1 0 0,0 0 0 0 0,0 0-1 0 0,0 0 1 0 0,0 0-1 0 0,0 1 1 0 0,-1-1 0 0 0,1 1-1 0 0,0-1 1 0 0,0 1 0 0 0,0 0-1 0 0,0-1 1 0 0,1 1-1 0 0,-1 0 1 0 0,0 0 0 0 0,0 1-1 0 0,0-1 1 0 0,1 0-1 0 0,-1 1 1 0 0,1-1 0 0 0,-1 1-1 0 0,1-1 1 0 0,-1 1 0 0 0,1-1-1 0 0,0 1 1 0 0,0 0-1 0 0,0 0 11 0 0,-14 25-18 0 0,2 0 0 0 0,2 1 0 0 0,0 1 0 0 0,2 0-1 0 0,1 0 1 0 0,1 0 0 0 0,1 1 0 0 0,2 0 0 0 0,1 0 0 0 0,2 1-1 0 0,1 9 19 0 0,-3-13 10 0 0,2 0 0 0 0,1-1 0 0 0,1 1 0 0 0,1 0 0 0 0,2-1-1 0 0,0 1 1 0 0,2-1 0 0 0,1 0 0 0 0,1-1 0 0 0,1 0 0 0 0,1 0 0 0 0,1-1-1 0 0,11 17-9 0 0,-6-19 39 0 0,0 0-1 0 0,1-1 1 0 0,1-1-1 0 0,1-1 1 0 0,1 0 0 0 0,1-1-1 0 0,0-2 1 0 0,1 0-1 0 0,19 10-38 0 0,32-7 221 0 0,-70-22-263 0 0,1 1-1 0 0,-1 0 0 0 0,0-1 0 0 0,0 0 0 0 0,0 0 0 0 0,0 0 0 0 0,-1 0 0 0 0,1-1 0 0 0,-1 1 0 0 0,0 0 0 0 0,0-1 0 0 0,0 0 0 0 0,-1 0 0 0 0,1 1 0 0 0,-1-1 0 0 0,0 0 0 0 0,1-3 43 0 0,-1 4-136 0 0,9-25-1701 0 0,-1 1-6118 0 0,-5 22-3615 0 0</inkml:trace>
  <inkml:trace contextRef="#ctx0" brushRef="#br0" timeOffset="-4083.509">654 1775 0 0 0,'0'0'924'0'0,"0"0"553"0"0,0 0 242 0 0,0 0 77 0 0,0 0-37 0 0,0 0-159 0 0,0 0-193 0 0,0 0-234 0 0,0 0-267 0 0,0 0-280 0 0,0 0-213 0 0,-3 2-33 0 0,2-2-337 0 0,1 1-1 0 0,-1-1 0 0 0,0 0 0 0 0,1 1 0 0 0,-1-1 0 0 0,1 1 1 0 0,-1 0-1 0 0,1-1 0 0 0,-1 1 0 0 0,1-1 0 0 0,-1 1 0 0 0,1 0 1 0 0,0-1-1 0 0,-1 1 0 0 0,1 0 0 0 0,0-1 0 0 0,0 1 0 0 0,-1 0 1 0 0,1 0-1 0 0,0-1 0 0 0,0 1 0 0 0,0 0 0 0 0,0 0 0 0 0,0-1 1 0 0,0 1-1 0 0,0 0 0 0 0,0 0 0 0 0,0-1 0 0 0,0 1 0 0 0,0 0 0 0 0,1-1 1 0 0,-1 1-1 0 0,0 0 0 0 0,0 0 0 0 0,1-1 0 0 0,-1 1 0 0 0,1 0 1 0 0,-1-1-1 0 0,0 1 0 0 0,1-1 0 0 0,-1 1 0 0 0,1-1 0 0 0,0 1 1 0 0,-1-1-1 0 0,1 1 0 0 0,-1-1 0 0 0,1 1 0 0 0,0-1 0 0 0,-1 1 1 0 0,1-1-1 0 0,0 0 0 0 0,-1 0 0 0 0,1 1 0 0 0,0-1 0 0 0,0 0 1 0 0,-1 0-1 0 0,1 0 0 0 0,0 0 0 0 0,0 0 0 0 0,-1 0 0 0 0,1 0 1 0 0,0 0-1 0 0,0 0 0 0 0,-1 0 0 0 0,1 0 0 0 0,0 0 0 0 0,-1 0 1 0 0,2-1-43 0 0,24 10 655 0 0,1-2 0 0 0,1-1 0 0 0,-1-1 0 0 0,1-1 0 0 0,0-1 0 0 0,0-2 0 0 0,0-1 0 0 0,0-1 0 0 0,22-4-655 0 0,-42 4 94 0 0,202-20 916 0 0,-1-9 0 0 0,20-13-1010 0 0,99-49-708 0 0,-293 74-2687 0 0,-34 17-1166 0 0,-1-2 106 0 0,-1 3 3534 0 0,1 0-10096 0 0</inkml:trace>
  <inkml:trace contextRef="#ctx0" brushRef="#br0" timeOffset="-3494.299">1037 2114 3057 0 0,'0'0'2536'0'0,"0"0"-963"0"0,0 0-244 0 0,0 0 78 0 0,0 0 117 0 0,0 0-33 0 0,0 0-161 0 0,0 0-216 0 0,0 0-229 0 0,0 0-167 0 0,0 0-197 0 0,0 0-116 0 0,-27 14-95 0 0,-85 48-67 0 0,58-13 145 0 0,49-40-350 0 0,0 0 0 0 0,1 0 1 0 0,0 1-1 0 0,1-1 0 0 0,0 1 1 0 0,0 0-1 0 0,1 0 0 0 0,0 0 1 0 0,1 1-1 0 0,0-1 0 0 0,0 0 1 0 0,1 0-1 0 0,1 1 0 0 0,0-1 0 0 0,1 4-38 0 0,-2-9 62 0 0,2 0 0 0 0,-1 0 0 0 0,0 0 0 0 0,1 0-1 0 0,0 0 1 0 0,0-1 0 0 0,1 1 0 0 0,-1-1-1 0 0,1 1 1 0 0,0-1 0 0 0,0 0 0 0 0,0 0 0 0 0,1 0-1 0 0,-1-1 1 0 0,1 1 0 0 0,0-1 0 0 0,0 0-1 0 0,0 0 1 0 0,1 0 0 0 0,-1 0 0 0 0,1-1 0 0 0,-1 0-1 0 0,1 0 1 0 0,0 0 0 0 0,0 0 0 0 0,0-1-1 0 0,0 0 1 0 0,0 0 0 0 0,0 0 0 0 0,2-1-62 0 0,4 2 194 0 0,-1-1 0 0 0,1-1 1 0 0,-1 0-1 0 0,0 0 0 0 0,1-1 0 0 0,-1-1 1 0 0,0 0-1 0 0,1 0 0 0 0,-1-1 0 0 0,0 0 1 0 0,0 0-1 0 0,-1-1 0 0 0,1-1 0 0 0,6-4-194 0 0,5-6 92 0 0,-1-1 0 0 0,-1 0-1 0 0,-1-2 1 0 0,0 0 0 0 0,-1-1-1 0 0,-1-1 1 0 0,-1 0 0 0 0,-1-2-1 0 0,-1 1 1 0 0,0-2 0 0 0,-2 1-1 0 0,0-2 1 0 0,-2 1 0 0 0,-1-1-1 0 0,-1-1 1 0 0,0 0 0 0 0,-2 0-1 0 0,-1 0 1 0 0,-2 0 0 0 0,0 0-1 0 0,-1-1 1 0 0,-2-8-92 0 0,0 23-39 0 0,-1-1 0 0 0,0 1 0 0 0,-1 0 0 0 0,0 0 0 0 0,0 0 0 0 0,-2 0 0 0 0,1 1 0 0 0,-1 0 0 0 0,-1 0 0 0 0,-1-3 39 0 0,5 9-38 0 0,0 1 1 0 0,0-1-1 0 0,-1 1 0 0 0,1-1 0 0 0,-1 1 0 0 0,0 0 1 0 0,0 0-1 0 0,0 1 0 0 0,0-1 0 0 0,0 0 0 0 0,-1 1 1 0 0,1 0-1 0 0,-1 0 0 0 0,1 0 0 0 0,-1 0 1 0 0,0 1-1 0 0,0-1 0 0 0,0 1 0 0 0,0 0 0 0 0,0 0 1 0 0,0 0-1 0 0,0 1 0 0 0,0-1 0 0 0,0 1 0 0 0,0 0 1 0 0,-1 0-1 0 0,1 1 0 0 0,0-1 0 0 0,-3 2 38 0 0,1 2-42 0 0,0 1-1 0 0,0 0 0 0 0,1 0 1 0 0,0 1-1 0 0,0 0 1 0 0,1 0-1 0 0,-1 0 0 0 0,1 0 1 0 0,0 0-1 0 0,1 1 1 0 0,0 0-1 0 0,0 0 0 0 0,0 0 1 0 0,1 0-1 0 0,0 0 1 0 0,0 0-1 0 0,1 1 0 0 0,0 4 43 0 0,-3 2-3 0 0,2 1 0 0 0,0-1 0 0 0,0 1-1 0 0,2 0 1 0 0,0 0 0 0 0,0-1-1 0 0,1 1 1 0 0,1 0 0 0 0,1-1 0 0 0,0 1-1 0 0,0-1 1 0 0,2 0 0 0 0,0 0 0 0 0,0-1-1 0 0,2 1 1 0 0,-1-1 0 0 0,2 0-1 0 0,-1-1 1 0 0,2 0 0 0 0,0 0 0 0 0,0-1-1 0 0,1 0 1 0 0,0 0 0 0 0,8 5 3 0 0,131 91-51 0 0,-119-98-1386 0 0,-11-14-7699 0 0,-14 1-1864 0 0</inkml:trace>
  <inkml:trace contextRef="#ctx0" brushRef="#br0" timeOffset="-3206.946">1818 1882 11242 0 0,'0'0'3844'0'0,"0"0"-2274"0"0,0 0-957 0 0,0 0 10 0 0,0 0 245 0 0,0 0 187 0 0,0 0-15 0 0,0 0-161 0 0,-11 31-212 0 0,-36 100-171 0 0,-38 130 580 0 0,78-243-1102 0 0,1 1 0 0 0,1 0 0 0 0,1 0 0 0 0,0 1 0 0 0,2 0 1 0 0,0-1-1 0 0,2 1 0 0 0,0 0 0 0 0,1 1 26 0 0,-1-18-3 0 0,1 0 1 0 0,0 0 0 0 0,1 0-1 0 0,-1 0 1 0 0,0 0 0 0 0,1-1-1 0 0,0 1 1 0 0,-1 0 0 0 0,1-1-1 0 0,0 1 1 0 0,0-1 0 0 0,1 0 0 0 0,-1 1-1 0 0,0-1 1 0 0,1 0 0 0 0,-1 0-1 0 0,1-1 1 0 0,0 1 0 0 0,0-1-1 0 0,-1 1 1 0 0,1-1 0 0 0,0 0-1 0 0,0 0 1 0 0,0 0 0 0 0,1 0-1 0 0,-1-1 1 0 0,0 1 0 0 0,0-1-1 0 0,0 0 1 0 0,1 0 2 0 0,95-11 501 0 0,-88 7-449 0 0,0 0 1 0 0,-1 0 0 0 0,0-1 0 0 0,0 0 0 0 0,-1-1-1 0 0,1 0 1 0 0,-1 0 0 0 0,0-1 0 0 0,-1 0 0 0 0,5-6-53 0 0,-12 12-56 0 0,-1 0 0 0 0,1 0 1 0 0,-1-1-1 0 0,1 1 0 0 0,-1 0 0 0 0,0 0 1 0 0,0-1-1 0 0,1 1 0 0 0,-1 0 1 0 0,0-1-1 0 0,0 1 0 0 0,0 0 1 0 0,-1 0-1 0 0,1-1 0 0 0,0 1 0 0 0,0 0 1 0 0,-1 0-1 0 0,1-1 0 0 0,-1 1 1 0 0,1 0-1 0 0,-1 0 0 0 0,1 0 1 0 0,-1-1-1 0 0,0 1 0 0 0,1 0 0 0 0,-1 0 1 0 0,0 0-1 0 0,0 0 0 0 0,0 1 1 0 0,0-1-1 0 0,0-1 56 0 0,-10-8-3869 0 0,1 3-4166 0 0,3 3-3033 0 0</inkml:trace>
  <inkml:trace contextRef="#ctx0" brushRef="#br0" timeOffset="-2952.489">1446 2195 6553 0 0,'0'0'3865'0'0,"0"0"-2472"0"0,0 0 31 0 0,0 0 240 0 0,0 0-39 0 0,0 0-145 0 0,0 0-208 0 0,0 0-288 0 0,191 0-224 0 0,-154-4-223 0 0,2-3-209 0 0,1 3-152 0 0,-3-3-152 0 0,2-1-200 0 0,-6 5-344 0 0,-4-1-577 0 0,-5-3-1519 0 0,-9 7-7634 0 0</inkml:trace>
  <inkml:trace contextRef="#ctx0" brushRef="#br0" timeOffset="-2353.42">2490 1665 5265 0 0,'0'0'1719'0'0,"0"0"-1"0"0,0 0 158 0 0,0 0 135 0 0,0 0 10 0 0,0 0-145 0 0,0 0-255 0 0,0 0-287 0 0,0 0-251 0 0,0 0-193 0 0,34-4-145 0 0,110-10-122 0 0,-72-11 171 0 0,-61 16-605 0 0,0 3-97 0 0,-1-1 0 0 0,0 0 0 0 0,0-1-1 0 0,-1 0 1 0 0,0-1 0 0 0,-1 0 0 0 0,0 0 0 0 0,0-1 0 0 0,-1 1-1 0 0,0-2 1 0 0,-1 1 0 0 0,0-1 0 0 0,-1 0 0 0 0,0 0 0 0 0,0-1-1 0 0,-1 1 1 0 0,-1-1 0 0 0,0 0 0 0 0,-1 0 0 0 0,0 0-1 0 0,0-7-91 0 0,-1 14-5 0 0,-1 0-1 0 0,0 1 0 0 0,1-1 0 0 0,-2 0 0 0 0,1 0 0 0 0,-1 0 0 0 0,1 0 1 0 0,-1 1-1 0 0,-1-1 0 0 0,1 0 0 0 0,-1 1 0 0 0,1-1 0 0 0,-2 1 0 0 0,1-1 0 0 0,0 1 1 0 0,-1 0-1 0 0,1 0 0 0 0,-1 0 0 0 0,0 0 0 0 0,-1 0 0 0 0,1 1 0 0 0,-1 0 1 0 0,1-1-1 0 0,-1 1 0 0 0,0 1 0 0 0,0-1 0 0 0,-1 0 0 0 0,1 1 0 0 0,0 0 0 0 0,-3-1 6 0 0,-7 0-36 0 0,0 1-1 0 0,-1 0 0 0 0,0 1 0 0 0,1 0 0 0 0,-1 1 0 0 0,0 1 1 0 0,0 0-1 0 0,1 1 0 0 0,-1 1 0 0 0,1 0 0 0 0,0 1 0 0 0,0 1 1 0 0,0 0-1 0 0,0 1 0 0 0,1 0 0 0 0,0 1 0 0 0,0 0 0 0 0,1 1 1 0 0,0 1-1 0 0,0 0 0 0 0,0 1 37 0 0,-20 12-8 0 0,1 1 0 0 0,2 1-1 0 0,0 2 1 0 0,1 0 0 0 0,2 2 0 0 0,1 2 0 0 0,1 0 0 0 0,1 1-1 0 0,2 1 1 0 0,2 1 0 0 0,0 1 0 0 0,3 1 0 0 0,0 0 0 0 0,3 1-1 0 0,1 0 1 0 0,-2 13 8 0 0,12-41 9 0 0,0 1 0 0 0,0 0 0 0 0,0 0 0 0 0,1 0 0 0 0,1 0 0 0 0,0 0 0 0 0,0 1 0 0 0,0-1 0 0 0,1 0 0 0 0,1 0 0 0 0,0 0 0 0 0,0-1 0 0 0,0 1 0 0 0,1 0 0 0 0,0-1 0 0 0,1 1 0 0 0,0-1 0 0 0,1 0 0 0 0,-1-1 0 0 0,1 1 0 0 0,1-1 0 0 0,4 6-9 0 0,1-4 81 0 0,1 1 0 0 0,1-1 0 0 0,-1-1 1 0 0,1-1-1 0 0,1 1 0 0 0,-1-2 0 0 0,1 0 0 0 0,0-1 1 0 0,1 0-1 0 0,-1-1 0 0 0,1-1 0 0 0,0 0 0 0 0,0-1 1 0 0,0 0-1 0 0,0-2 0 0 0,2 0-81 0 0,10 0 184 0 0,0-1 1 0 0,0-2-1 0 0,0-1 0 0 0,0-1 1 0 0,-1-1-1 0 0,0-1 0 0 0,0-2 1 0 0,15-7-185 0 0,1-1 79 0 0,0-3 1 0 0,-2-1-1 0 0,0-2 1 0 0,-2-1-1 0 0,-1-3 1 0 0,5-5-80 0 0,19-43-780 0 0,-55 56-2842 0 0,-4-2-3474 0 0,-2 18-5195 0 0</inkml:trace>
  <inkml:trace contextRef="#ctx0" brushRef="#br0" timeOffset="-1975.449">3390 1734 11082 0 0,'0'0'3923'0'0,"0"0"-2056"0"0,0 0-682 0 0,0 0-54 0 0,0 0-32 0 0,0 0-172 0 0,0 0-294 0 0,0 0-266 0 0,0 0-182 0 0,0 0-86 0 0,0 0-28 0 0,0 0-26 0 0,-25 27-30 0 0,-77 83-10 0 0,64-42-30 0 0,36-55 11 0 0,-1-6 7 0 0,1 1 0 0 0,0-1 0 0 0,0 1 0 0 0,1-1 0 0 0,0 1 0 0 0,0 0 0 0 0,1 0 0 0 0,0 0 0 0 0,0-1 0 0 0,1 1 0 0 0,0 0 0 0 0,0 0 0 0 0,1-1 0 0 0,0 1 0 0 0,1-1 0 0 0,-1 0 0 0 0,1 1 0 0 0,1-1 0 0 0,-1 0 0 0 0,1-1 0 0 0,0 1 0 0 0,1-1 0 0 0,0 1 0 0 0,0-1 0 0 0,0-1-1 0 0,0 1 1 0 0,1-1 0 0 0,0 0 0 0 0,0 0 0 0 0,1-1 0 0 0,-1 1 0 0 0,1-2 0 0 0,0 1 0 0 0,0-1 0 0 0,0 0 0 0 0,5 1 7 0 0,0-2 205 0 0,-1-1-1 0 0,0 0 0 0 0,1 0 1 0 0,-1-2-1 0 0,1 1 1 0 0,-1-1-1 0 0,1-1 1 0 0,-1 0-1 0 0,0-1 1 0 0,0 0-1 0 0,0-1 1 0 0,0 0-1 0 0,0-1 1 0 0,-1 0-1 0 0,0 0 0 0 0,5-5-204 0 0,-4 4 114 0 0,-1 0-1 0 0,0-1 1 0 0,0-1-1 0 0,-1 0 1 0 0,0 0-1 0 0,0-1 0 0 0,-1 0 1 0 0,0 0-1 0 0,-1-1 1 0 0,0 0-1 0 0,-1-1 0 0 0,0 1 1 0 0,0-1-1 0 0,-1 0 1 0 0,-1-1-1 0 0,1 1 0 0 0,-2-1 1 0 0,0 0-1 0 0,0 0 1 0 0,-1 0-1 0 0,-1 0 1 0 0,0 0-1 0 0,0 0 0 0 0,-2 0 1 0 0,0-8-114 0 0,0 15-28 0 0,-1 0 0 0 0,0 0 1 0 0,0 0-1 0 0,0 0 0 0 0,-1 0 0 0 0,1 0 1 0 0,-1 1-1 0 0,0-1 0 0 0,-1 1 0 0 0,1 0 1 0 0,-1 0-1 0 0,0 0 0 0 0,0 0 0 0 0,0 1 1 0 0,0-1-1 0 0,-1 1 0 0 0,1 0 0 0 0,-1 1 1 0 0,0-1-1 0 0,0 1 0 0 0,0 0 0 0 0,0 0 1 0 0,0 0-1 0 0,0 1 0 0 0,-1 0 28 0 0,-85-10-3254 0 0,68 15-1344 0 0,7 2-7327 0 0</inkml:trace>
  <inkml:trace contextRef="#ctx0" brushRef="#br0" timeOffset="-1690.227">3232 2007 13763 0 0,'0'0'2814'0'0,"0"0"-846"0"0,0 0-358 0 0,0 0-136 0 0,0 0-182 0 0,0 0-219 0 0,0 0-243 0 0,32-16-225 0 0,97-48-179 0 0,-72 45 57 0 0,-53 19-473 0 0,-1 1 1 0 0,1-1-1 0 0,-1 1 1 0 0,1 0 0 0 0,-1 1-1 0 0,0-1 1 0 0,0 1-1 0 0,1-1 1 0 0,-1 1 0 0 0,0 0-1 0 0,-1 0 1 0 0,1 0-1 0 0,0 0 1 0 0,0 1 0 0 0,-1-1-1 0 0,0 1 1 0 0,1 0-1 0 0,-1-1 1 0 0,0 1 0 0 0,0 0-1 0 0,0 0 1 0 0,-1 0-1 0 0,1 1 1 0 0,-1-1 0 0 0,1 3-11 0 0,7 10 13 0 0,-7-14-8 0 0,1 1 0 0 0,0-1 0 0 0,-1 1 0 0 0,1-1 0 0 0,0 0 0 0 0,0 0 0 0 0,0 0 0 0 0,1 0-1 0 0,-1-1 1 0 0,0 1 0 0 0,1-1 0 0 0,-1 0 0 0 0,0 0 0 0 0,1 0 0 0 0,0 0 0 0 0,-1-1 0 0 0,1 1 0 0 0,-1-1-1 0 0,1 0 1 0 0,0 0 0 0 0,-1 0 0 0 0,1-1 0 0 0,0 1 0 0 0,1-2-5 0 0,12 2 13 0 0,-10-1-108 0 0,0-1 0 0 0,-1 0 0 0 0,1 0 0 0 0,-1 0 0 0 0,1-1 0 0 0,-1 0 0 0 0,0 0 0 0 0,0-1 0 0 0,0 0 0 0 0,-1 0 0 0 0,1 0 0 0 0,-1 0 0 0 0,0-1 0 0 0,4-4 95 0 0,3-2-1733 0 0,-6 0-3813 0 0,-5 8 2609 0 0,0-1-8839 0 0</inkml:trace>
  <inkml:trace contextRef="#ctx0" brushRef="#br0" timeOffset="-468.009">2366 1064 5425 0 0,'0'0'3055'0'0,"0"0"-1145"0"0,0 0-324 0 0,0 0 142 0 0,0 0 77 0 0,0 0-106 0 0,0 0-322 0 0,0 0-367 0 0,0 0-250 0 0,0 0-112 0 0,0 0-21 0 0,0 0 1 0 0,0 0-12 0 0,6 11 1542 0 0,44-37 137 0 0,-35 15-2137 0 0,-1 0 0 0 0,0-1 0 0 0,-1-1 1 0 0,-1 0-1 0 0,0-1 0 0 0,0 0 0 0 0,-1-1 0 0 0,0-2-158 0 0,31-38 167 0 0,73-86 132 0 0,-101 129-275 0 0,-14 13-37 0 0,0-1 8 0 0,0 0 30 0 0,0 0-10 0 0,0 0-1 0 0,0 0 1 0 0,0 0-6 0 0,0 0-1 0 0,0 9 32 0 0,1 7 130 0 0,47 114 234 0 0,-19-52-285 0 0,-25-62-81 0 0,1-1 0 0 0,0 0 0 0 0,1 0 1 0 0,1-1-1 0 0,0 0 0 0 0,1 0 0 0 0,0-1 0 0 0,1 1 0 0 0,10 10-38 0 0,-9-19 156 0 0,-15-3-1574 0 0,4-2 421 0 0,1 7-3487 0 0,0-3-1169 0 0,0 0-6680 0 0</inkml:trace>
  <inkml:trace contextRef="#ctx0" brushRef="#br0" timeOffset="3583.99">6750 626 10362 0 0,'0'0'3244'0'0,"0"0"-1093"0"0,0 0-472 0 0,0 0-158 0 0,0 0-108 0 0,0 0-174 0 0,0 0-289 0 0,0 0-296 0 0,0 0-205 0 0,0 0-131 0 0,0 0-71 0 0,0 0-51 0 0,0 0-8 0 0,-20 6-18 0 0,-61 20-34 0 0,52-3 95 0 0,30-19-246 0 0,-1-4 6 0 0,0 0 33 0 0,76-32 1688 0 0,-75 31-777 0 0,-1 1-929 0 0,0 0-34 0 0,0 0-48 0 0,0 0-48 0 0,0 0-78 0 0,0 0-45 0 0,0 0-109 0 0,0 0-186 0 0,17-1-3302 0 0,-7-2-1481 0 0,-4 0-6443 0 0</inkml:trace>
  <inkml:trace contextRef="#ctx0" brushRef="#br0" timeOffset="5147.025">7554 659 0 0 0,'0'0'4237'0'0,"0"0"-2323"0"0,0 0-575 0 0,0 0 88 0 0,0 0 120 0 0,0 0-10 0 0,0 0-163 0 0,0 0-313 0 0,0 0-268 0 0,0 0-140 0 0,0 0-17 0 0,0 0 60 0 0,0 0 97 0 0,-3 3 89 0 0,-5 9 764 0 0,24-18 535 0 0,29-17 32 0 0,-12 0-1847 0 0,0 0-1 0 0,-1-3 0 0 0,-2 0 0 0 0,-1-2 1 0 0,-1-1-1 0 0,-1-1 0 0 0,-2-2 1 0 0,-1 0-1 0 0,-1-2 0 0 0,16-33-365 0 0,-24 31 295 0 0,-11 65-365 0 0,3-2 79 0 0,0-1-1 0 0,2 0 1 0 0,0 0-1 0 0,2-1 1 0 0,1 0-1 0 0,1-1-8 0 0,94 146 135 0 0,-91-159-945 0 0,-11-14-2118 0 0,-2-5-3280 0 0,-3 1-6270 0 0</inkml:trace>
  <inkml:trace contextRef="#ctx0" brushRef="#br0" timeOffset="2810.002">6488 1237 8418 0 0,'0'0'1780'0'0,"0"0"-477"0"0,0 0-276 0 0,0 0 31 0 0,0 0 114 0 0,0 0 35 0 0,0 0-158 0 0,0 0-249 0 0,0 0-233 0 0,-31 22-207 0 0,-98 69-110 0 0,71-29 13 0 0,52-48-206 0 0,-9 15-17 0 0,2 0 0 0 0,2 1 1 0 0,1 1-1 0 0,1 0 0 0 0,1 0 0 0 0,2 1 1 0 0,1 0-1 0 0,2 0 0 0 0,0 0 1 0 0,3 15-41 0 0,0-39 28 0 0,1 0 0 0 0,0-1 1 0 0,0 1-1 0 0,1 0 1 0 0,-1-1-1 0 0,2 1 1 0 0,-1-1-1 0 0,1 0 1 0 0,0 0-1 0 0,1 0 0 0 0,-1 0 1 0 0,2-1-1 0 0,-1 1 1 0 0,0-1-1 0 0,1 0 1 0 0,1 0-1 0 0,-1-1 1 0 0,1 1-1 0 0,-1-1 1 0 0,1-1-1 0 0,1 1 0 0 0,-1-1 1 0 0,1 0-1 0 0,0 0 1 0 0,0-1-1 0 0,0 0 1 0 0,0 0-1 0 0,0-1 1 0 0,1 0-1 0 0,-1 0 1 0 0,1 0-1 0 0,-1-1 0 0 0,6 0-28 0 0,25-2 446 0 0,0-1 0 0 0,-1-2-1 0 0,1-1 1 0 0,-1-3 0 0 0,0 0-1 0 0,0-3 1 0 0,-1-1 0 0 0,-1-1-1 0 0,0-2 1 0 0,-1-2 0 0 0,0-1-1 0 0,10-9-445 0 0,-8 9 261 0 0,-1-1 0 0 0,-1-3 0 0 0,0 0 0 0 0,-2-2 0 0 0,-1-2 0 0 0,-1 0 0 0 0,-1-3 0 0 0,-1 0 0 0 0,-2-1 0 0 0,-1-2 0 0 0,16-27-260 0 0,-35 49 6 0 0,0-1 0 0 0,-1 1 0 0 0,-1-1 0 0 0,0 0 1 0 0,0 0-1 0 0,-1-1 0 0 0,0 1 0 0 0,-1-1 0 0 0,-1 0 1 0 0,0 1-1 0 0,0-1 0 0 0,-1 0 0 0 0,0 0 1 0 0,-1 1-1 0 0,-1-1 0 0 0,0 0 0 0 0,0 1 0 0 0,-1-1 1 0 0,-1 1-1 0 0,0 0 0 0 0,0 0 0 0 0,-1 0 0 0 0,-1 1 1 0 0,0 0-1 0 0,0 0 0 0 0,-1 0 0 0 0,0 1 1 0 0,0 0-1 0 0,-1 0 0 0 0,-1 0 0 0 0,1 1 0 0 0,-1 1 1 0 0,-1 0-1 0 0,-8-6-7 0 0,3 5-61 0 0,0 1 1 0 0,-1 1-1 0 0,0 0 0 0 0,-1 1 1 0 0,1 0-1 0 0,-1 1 0 0 0,0 1 1 0 0,0 1-1 0 0,0 1 0 0 0,0 0 1 0 0,0 1-1 0 0,0 0 0 0 0,0 2 1 0 0,0 0-1 0 0,0 1 0 0 0,1 1 0 0 0,-1 0 1 0 0,1 1-1 0 0,-10 5 61 0 0,-1 1-612 0 0,1 1 1 0 0,0 1-1 0 0,0 1 0 0 0,2 2 1 0 0,0 0-1 0 0,0 2 0 0 0,2 0 0 0 0,0 2 1 0 0,1 0-1 0 0,2 1 0 0 0,-1 3 612 0 0,-9 12-6845 0 0,10-12-5265 0 0</inkml:trace>
  <inkml:trace contextRef="#ctx0" brushRef="#br0" timeOffset="3184.976">6365 1554 2345 0 0,'0'0'3336'0'0,"0"0"-691"0"0,0 0-141 0 0,0 0-67 0 0,0 0-222 0 0,0 0-445 0 0,0 0-511 0 0,0 0-447 0 0,0 0-296 0 0,0 0-136 0 0,0 0-19 0 0,0 0 27 0 0,9-18-17 0 0,32-58-49 0 0,-38 73-298 0 0,0 0 1 0 0,0 0-1 0 0,0 0 1 0 0,0 0-1 0 0,0 0 1 0 0,1 1-1 0 0,-1-1 1 0 0,1 1 0 0 0,0 0-1 0 0,0 0 1 0 0,-1 0-1 0 0,1 1 1 0 0,0-1-1 0 0,1 1 1 0 0,-1 0-1 0 0,0 0 1 0 0,1 0-25 0 0,11-3 84 0 0,9-5 148 0 0,0 2 1 0 0,1 0-1 0 0,0 1 1 0 0,0 1-1 0 0,0 2 0 0 0,1 1 1 0 0,-1 1-1 0 0,21 2-232 0 0,-37 1 74 0 0,0 1 0 0 0,0 0 0 0 0,0 1 0 0 0,0 0 0 0 0,0 0-1 0 0,-1 1 1 0 0,0 1 0 0 0,0-1 0 0 0,-1 2 0 0 0,1-1 0 0 0,-1 1 0 0 0,-1 0 0 0 0,1 1-1 0 0,-1-1 1 0 0,2 5-74 0 0,-1-2 129 0 0,1-1 1 0 0,0 0-1 0 0,1 0 0 0 0,0-1 0 0 0,0 0 0 0 0,1-1 0 0 0,0 0 0 0 0,0-1 0 0 0,0 0 0 0 0,4 0-129 0 0,6 0 203 0 0,1 0 0 0 0,0-2 0 0 0,0 0 0 0 0,0-2 0 0 0,1 0 0 0 0,-1-2-1 0 0,1 0 1 0 0,5-2-203 0 0,37-19 360 0 0,-91-9-6326 0 0,16 26-945 0 0,3 0-5438 0 0</inkml:trace>
  <inkml:trace contextRef="#ctx0" brushRef="#br0" timeOffset="4160.965">7578 1344 14819 0 0,'0'0'1725'0'0,"0"0"-385"0"0,0 0-157 0 0,0 0-31 0 0,0 0-68 0 0,0 0-178 0 0,0 0-282 0 0,0 0-267 0 0,0 0-219 0 0,0 0-125 0 0,0 0-18 0 0,0 0 15 0 0,0 0 28 0 0,-2 5 12 0 0,1-4-43 0 0,0 1 0 0 0,1 0 0 0 0,-1-1 0 0 0,1 1 0 0 0,0 0-1 0 0,0 0 1 0 0,-1 0 0 0 0,1 0 0 0 0,0-1 0 0 0,1 1 0 0 0,-1 0 0 0 0,0 0 0 0 0,0 0-1 0 0,1-1 1 0 0,-1 1 0 0 0,1 0 0 0 0,0 0 0 0 0,-1-1 0 0 0,1 1 0 0 0,0 0-1 0 0,0-1 1 0 0,0 1 0 0 0,0-1 0 0 0,0 0 0 0 0,1 1 0 0 0,-1-1 0 0 0,0 0-1 0 0,1 1 1 0 0,-1-1 0 0 0,0 0 0 0 0,1 0 0 0 0,0 0 0 0 0,-1 0 0 0 0,1-1-1 0 0,-1 1 1 0 0,1 0 0 0 0,0-1 0 0 0,0 1 0 0 0,-1-1 0 0 0,1 1 0 0 0,0-1-1 0 0,1 0-6 0 0,13 5 160 0 0,0 0 0 0 0,1-2 1 0 0,-1 0-1 0 0,1-1 0 0 0,0 0 0 0 0,0-1 0 0 0,0-2 0 0 0,-1 1 0 0 0,1-2 0 0 0,0 0 0 0 0,-1-1 0 0 0,1-1 0 0 0,-1 0 0 0 0,0-1 0 0 0,0-1 0 0 0,0 0 0 0 0,-1-1 0 0 0,0-1 0 0 0,12-8-160 0 0,-21 12 53 0 0,-1 1 0 0 0,1-1 1 0 0,0 0-1 0 0,-1 0 0 0 0,0-1 0 0 0,0 0 0 0 0,0 1 0 0 0,-1-2 0 0 0,0 1 1 0 0,0 0-1 0 0,0-1 0 0 0,0 0 0 0 0,-1 0 0 0 0,0 0 0 0 0,0 0 1 0 0,-1-1-1 0 0,1 1 0 0 0,-2-1 0 0 0,1 1 0 0 0,-1-1 0 0 0,0 0 1 0 0,0 0-1 0 0,0 1 0 0 0,-1-1 0 0 0,0 0 0 0 0,-1 0 0 0 0,0 0 1 0 0,0 1-1 0 0,-2-8-53 0 0,-2 8-6 0 0,0 0 0 0 0,0 0 1 0 0,-1 0-1 0 0,0 1 1 0 0,0 0-1 0 0,-1 0 0 0 0,0 0 1 0 0,1 1-1 0 0,-2 0 0 0 0,1 0 1 0 0,0 1-1 0 0,-1 0 1 0 0,1 0-1 0 0,-1 1 0 0 0,0 0 1 0 0,0 0-1 0 0,0 0 0 0 0,0 1 1 0 0,0 1-1 0 0,0 0 0 0 0,0 0 1 0 0,0 0-1 0 0,-1 1 1 0 0,1 0-1 0 0,0 0 0 0 0,1 1 1 0 0,-8 2 5 0 0,-14 7-75 0 0,1 1 0 0 0,0 1 1 0 0,1 2-1 0 0,0 0 0 0 0,2 2 1 0 0,-22 17 74 0 0,21-13-41 0 0,0 1 1 0 0,1 2 0 0 0,1 0 0 0 0,1 2 0 0 0,2 0 0 0 0,1 2 0 0 0,0 0-1 0 0,2 1 1 0 0,2 1 0 0 0,0 2 40 0 0,11-24 8 0 0,1 0 0 0 0,0 1 0 0 0,1-1 0 0 0,-1 1 0 0 0,2 0 0 0 0,-1 0 0 0 0,1 0 0 0 0,1 0 1 0 0,0 1-1 0 0,0-1 0 0 0,1 0 0 0 0,0 0 0 0 0,0 1 0 0 0,1-1 0 0 0,0 0 0 0 0,1 1 0 0 0,0-1 0 0 0,1 0 0 0 0,0-1 0 0 0,0 1 0 0 0,0 0 0 0 0,1-1 0 0 0,1 0 0 0 0,0 1 0 0 0,0-2 0 0 0,0 1 0 0 0,1-1 0 0 0,0 0 0 0 0,0 0 0 0 0,1 0 0 0 0,0-1 0 0 0,0 0 0 0 0,0 0 0 0 0,1-1 1 0 0,0 0-1 0 0,7 3-8 0 0,16 2 183 0 0,1-1 0 0 0,0-1 1 0 0,1-2-1 0 0,-1-1 1 0 0,1-2-1 0 0,0-1 1 0 0,0-1-1 0 0,0-2 1 0 0,8-2-184 0 0,-28 2-25 0 0,-1 0 0 0 0,0-1 0 0 0,0-1 0 0 0,0 1 0 0 0,0-2 1 0 0,0 0-1 0 0,0 0 0 0 0,-1-1 0 0 0,0-1 0 0 0,0 0 1 0 0,0 0-1 0 0,-1-1 0 0 0,5-4 25 0 0,-2-10-1292 0 0,-7 6-5885 0 0,-4 11-5169 0 0</inkml:trace>
  <inkml:trace contextRef="#ctx0" brushRef="#br0" timeOffset="4627.371">8292 1731 16812 0 0,'0'0'2341'0'0,"0"0"-1358"0"0,0 0-453 0 0,0 0 70 0 0,0 0 107 0 0,0 0 1 0 0,0 0-120 0 0,0 0-207 0 0,0 0-158 0 0,0 0-79 0 0,0 0-33 0 0,0 0-24 0 0,-13 32-5 0 0,-39 98-20 0 0,34-57 22 0 0,13-10 257 0 0,23-105 2192 0 0,-4 8-2270 0 0,1 1 1 0 0,2 0 0 0 0,2 1-1 0 0,0 0 1 0 0,2 2 0 0 0,2 1 0 0 0,0 0-1 0 0,21-18-263 0 0,-41 44-2 0 0,0-1-1 0 0,-1 1 0 0 0,1 1 1 0 0,0-1-1 0 0,0 0 0 0 0,1 1 1 0 0,-1-1-1 0 0,1 1 0 0 0,-1 0 1 0 0,1 0-1 0 0,-1 1 0 0 0,1-1 1 0 0,0 1-1 0 0,0-1 0 0 0,0 1 1 0 0,0 0-1 0 0,0 1 0 0 0,0-1 1 0 0,0 1 2 0 0,-2 1-8 0 0,0 1 0 0 0,-1 0 1 0 0,1-1-1 0 0,-1 1 0 0 0,1 0 0 0 0,-1 0 1 0 0,0 0-1 0 0,0 0 0 0 0,0 0 1 0 0,0 0-1 0 0,0 1 0 0 0,0-1 0 0 0,-1 0 1 0 0,1 0-1 0 0,-1 1 0 0 0,1-1 1 0 0,-1 0-1 0 0,0 0 0 0 0,0 1 1 0 0,0-1-1 0 0,0 0 0 0 0,-1 1 0 0 0,1-1 1 0 0,-1 2 7 0 0,1 1-23 0 0,-1 37 34 0 0,0 0-3200 0 0,5-42-1350 0 0,5-6 1999 0 0,-8 6 1118 0 0,3-5-5227 0 0,0-2-4191 0 0</inkml:trace>
  <inkml:trace contextRef="#ctx0" brushRef="#br0" timeOffset="9307.972">172 0 8146 0 0,'0'0'1735'0'0,"0"0"-814"0"0,0 0-510 0 0,0 0-231 0 0,0 0-51 0 0,0 0 150 0 0,0 0 320 0 0,0 0 275 0 0,0 0 167 0 0,0 0-7 0 0,0 0-190 0 0,-4 14-204 0 0,-17 109 691 0 0,20 574 3269 0 0,5-385-3985 0 0,0 6-201 0 0,-18 80-414 0 0,-20-3 551 0 0,-34 109-551 0 0,31-302 564 0 0,37-150-47 0 0,0-51-457 0 0,0-1-18 0 0,0 0-12 0 0,0 0-22 0 0,0 0 22 0 0,0 0-5 0 0,0 0-8 0 0,0 0 2 0 0,0 0 12 0 0,0 0 5 0 0,0 0-7 0 0,0 0 3 0 0,0 0-17 0 0,32 3 334 0 0,219-43-110 0 0,189-4-199 0 0,331 7-40 0 0,299 25 15 0 0,-523-34 27 0 0,-214 13 26 0 0,286-12-82 0 0,81 22 35 0 0,677-16 26 0 0,-286-31 27 0 0,-317 25 21 0 0,-367 24-91 0 0,456-16 99 0 0,-690 36 1810 0 0,-208-10-1607 0 0,24-11-29 0 0,-8-27-268 0 0,1 0 0 0 0,3-1 0 0 0,2-1 0 0 0,3-1 0 0 0,1 1 0 0 0,3-1 0 0 0,1-40-9 0 0,0 34 3 0 0,-3-43 1 0 0,3 16 7 0 0,-5 1-1 0 0,-3 0 1 0 0,-8-21-11 0 0,-88-231 74 0 0,95 288-74 0 0,1-1 0 0 0,3 0-1 0 0,2-1 1 0 0,2 1-1 0 0,2-2 1 0 0,3 1 0 0 0,4-50 0 0 0,23-143 38 0 0,-25 207-32 0 0,-2 0 0 0 0,-2 0 0 0 0,-1 1 0 0 0,-2 0 0 0 0,-6-23-6 0 0,4 21 5 0 0,4-87-56 0 0,4 123 43 0 0,0 1-2 0 0,0 0-12 0 0,0 0 0 0 0,0 0 3 0 0,0 0-1 0 0,0 0 7 0 0,0 0-11 0 0,0 0-14 0 0,0 0 2 0 0,0 0 16 0 0,0 0 8 0 0,-1 0 14 0 0,0 0-8 0 0,1 0 4 0 0,0 0 18 0 0,0 0-8 0 0,0 0-15 0 0,0 0-9 0 0,0 0-4 0 0,0 0 13 0 0,0 0 14 0 0,0 0-12 0 0,-4-6 7 0 0,4-6-15 0 0,6-42-62 0 0,-6 52 79 0 0,0 2-10 0 0,0 0 8 0 0,0 0-19 0 0,0 0 18 0 0,0 0 3 0 0,0 0-16 0 0,0 0-4 0 0,0 0 2 0 0,0 0 0 0 0,0 0-6 0 0,0 0 19 0 0,0 0-34 0 0,0 0-25 0 0,0 0-8 0 0,0 0-13 0 0,0 0 10 0 0,0 0 19 0 0,0 0 3 0 0,0 0-1 0 0,0 0 20 0 0,-1 0 2 0 0,-116 22-446 0 0,-449 15 132 0 0,64-37-72 0 0,178-11 388 0 0,-51-8 15 0 0,275 15 16 0 0,-198-7-81 0 0,-154 20 76 0 0,-9 17-209 0 0,-98 0-43 0 0,-7-12 334 0 0,1-7-80 0 0,240-3 39 0 0,-276 8-2 0 0,101 27-69 0 0,75 1 105 0 0,251-32-47 0 0,-204 0 37 0 0,13 13 58 0 0,91-6 3 0 0,-209-11 222 0 0,243 25-48 0 0,87 2-10 0 0,104-21-86 0 0,-56-6-42 0 0,11 26-1240 0 0,90-8-1598 0 0,4-10-1286 0 0,0-7-1257 0 0,0-1-6814 0 0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1:00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63 1168 0 0,'0'0'3844'0'0,"0"0"-1721"0"0,0 0-537 0 0,0 0 69 0 0,0 0 80 0 0,0 0 12 0 0,0 0-116 0 0,0 0-259 0 0,0 0-245 0 0,0 0-236 0 0,0 0-210 0 0,-1-4-133 0 0,-1-11-92 0 0,1 12-52 0 0,1 3-33 0 0,0 0-44 0 0,0 0-26 0 0,0 0-30 0 0,0 0-34 0 0,0 0-18 0 0,0 19 981 0 0,0 62-604 0 0,-2 24-368 0 0,4 0 1 0 0,5-1 0 0 0,4 0-1 0 0,12 41-228 0 0,-22-137 5 0 0,0 0-1 0 0,1 0 0 0 0,0 0 1 0 0,0 0-1 0 0,0 0 1 0 0,1 0-1 0 0,0-1 1 0 0,1 1-1 0 0,0-1 1 0 0,0 0-1 0 0,0 0 1 0 0,1-1-1 0 0,0 1 1 0 0,0-1-1 0 0,1 0 1 0 0,0 0-1 0 0,0-1 0 0 0,0 0 1 0 0,1 0-1 0 0,4 3-4 0 0,-7-7 35 0 0,1 0 0 0 0,0-1 0 0 0,0 1-1 0 0,0-1 1 0 0,-1 0 0 0 0,1 0 0 0 0,0-1 0 0 0,0 1-1 0 0,0-1 1 0 0,-1 0 0 0 0,1 0 0 0 0,0-1-1 0 0,-1 1 1 0 0,1-1 0 0 0,-1 0 0 0 0,1 0-1 0 0,-1-1 1 0 0,0 1 0 0 0,0-1 0 0 0,0 0-1 0 0,0 0 1 0 0,1-2-35 0 0,73-83 385 0 0,-67 74-369 0 0,9-16 21 0 0,-1 0-1 0 0,-1-1 1 0 0,-2-1-1 0 0,-1 0 1 0 0,-1-2 0 0 0,-2 1-1 0 0,4-21-36 0 0,5-56 59 0 0,-21 109-74 0 0,0 1-36 0 0,0 0-57 0 0,-2 227-621 0 0,2-219 744 0 0,2-1 0 0 0,-1 0 0 0 0,1 0 0 0 0,0 0-1 0 0,1 0 1 0 0,-1 0 0 0 0,2-1 0 0 0,-1 1 0 0 0,1-1 0 0 0,-1 0 0 0 0,2 0 0 0 0,-1 0 0 0 0,1 0 0 0 0,0-1-1 0 0,0 0 1 0 0,0 0 0 0 0,1 0 0 0 0,-1-1 0 0 0,1 1 0 0 0,1-1 0 0 0,-1-1 0 0 0,0 1 0 0 0,1-1 0 0 0,0 0-1 0 0,0-1 1 0 0,-1 0 0 0 0,2 0 0 0 0,-1 0 0 0 0,0-1 0 0 0,0 0 0 0 0,0 0 0 0 0,1-1 0 0 0,-1 0 0 0 0,0 0-1 0 0,1-1 1 0 0,-1 1 0 0 0,0-2 0 0 0,0 1 0 0 0,0-1 0 0 0,0 0 0 0 0,0-1 0 0 0,0 1 0 0 0,0-2 0 0 0,-1 1-1 0 0,0-1 1 0 0,2 0-15 0 0,20-24 131 0 0,-1-2 1 0 0,-1-1-1 0 0,-2 0 0 0 0,-1-2 0 0 0,-2-1 0 0 0,-1 0 0 0 0,-2-2 0 0 0,-1 0 0 0 0,-1-1 0 0 0,-3-1 0 0 0,-1 0 0 0 0,-2 0 0 0 0,-1-1 0 0 0,0-18-131 0 0,2-83 44 0 0,-12 141-230 0 0,1-1 0 0 0,-1 0 0 0 0,1 0 0 0 0,0 0 0 0 0,-1 0-1 0 0,1 0 1 0 0,0 0 0 0 0,-1 0 0 0 0,1 0 0 0 0,-1 0-1 0 0,1 0 1 0 0,0 0 0 0 0,-1 0 0 0 0,1 0 0 0 0,-1 0-1 0 0,1 0 1 0 0,0 0 0 0 0,-1 0 0 0 0,1 0 0 0 0,0 0 0 0 0,-1-1-1 0 0,1 1 1 0 0,-1 0 186 0 0,1 39-7369 0 0,0-24-4222 0 0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1:00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17828 0 0,'0'0'1152'0'0,"0"0"-572"0"0,0 0-228 0 0,0 0 76 0 0,0 0 151 0 0,0 0 172 0 0,0 0 64 0 0,0 0-42 0 0,0 0-107 0 0,0 0-149 0 0,0 0-155 0 0,0 0-110 0 0,0 0-54 0 0,6 25-43 0 0,19 79-36 0 0,-19-12-81 0 0,-6-89-292 0 0,-2 13-309 0 0,-7-13-4458 0 0,5-10-2722 0 0,2 0-2913 0 0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1:01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30 159 9826 0 0,'0'0'3105'0'0,"0"0"-721"0"0,0 0-511 0 0,0 0-393 0 0,0 0-224 0 0,0 0-280 0 0,0 0-255 0 0,0 0-305 0 0,0 0-328 0 0,0 0-360 0 0,0 0-609 0 0,0 0-511 0 0,0 0-688 0 0,0 0-1425 0 0,-30-158-8354 0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18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0 768 0 0,'0'0'1500'0'0,"0"0"2"0"0,0 0 64 0 0,0 0-13 0 0,0 0-119 0 0,0 0-147 0 0,0 0-183 0 0,0 0-176 0 0,0 0-121 0 0,0 0-137 0 0,0 0-123 0 0,0 0-106 0 0,8 28 2706 0 0,9 29 465 0 0,-17-23-1785 0 0,0-33-1776 0 0,0 26 561 0 0,0-24-619 0 0,0 12-1316 0 0,0-7-7323 0 0,0-7-1693 0 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1:10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30 1464 0 0,'0'0'1915'0'0,"0"0"-336"0"0,0 0-188 0 0,0 0-38 0 0,0 0 32 0 0,0 0 113 0 0,0 0 114 0 0,0 0 29 0 0,0 0-56 0 0,0 0-187 0 0,0 0-224 0 0,0 0-204 0 0,0 0-159 0 0,-10-5-56 0 0,-28-15-53 0 0,29 15-61 0 0,9 5-34 0 0,0 0-58 0 0,0 0-47 0 0,0 0-56 0 0,0 0-57 0 0,0 0-48 0 0,20 148 2645 0 0,20 246-1978 0 0,-19-211-887 0 0,-14 90 17 0 0,-3-229-71 0 0,-4-44-70 0 0,-4 25 1111 0 0,26-65-546 0 0,93-103-611 0 0,-24 39 12 0 0,-26 21 29 0 0,-59 82-1 0 0,-1 0 0 0 0,1 0 0 0 0,0 0 0 0 0,-1 1 0 0 0,1 0 0 0 0,0 0 0 0 0,0 0 0 0 0,0 1 0 0 0,-1 0 0 0 0,1 0-1 0 0,-1 1 1 0 0,1-1 0 0 0,-1 1 0 0 0,1 0 0 0 0,-1 1 0 0 0,0-1 0 0 0,0 1 0 0 0,0 0 0 0 0,0 0 0 0 0,0 1 0 0 0,-1-1 0 0 0,1 1 0 0 0,-1 0 0 0 0,0 0-1 0 0,0 1 10 0 0,29 56 20 0 0,-37 55 68 0 0,-3-47-90 0 0,-10 26-1648 0 0,19-108-809 0 0,2 5-2782 0 0,1 0-7031 0 0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1:01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 19100 0 0,'0'0'1754'0'0,"0"0"-746"0"0,0 0-504 0 0,0 0-160 0 0,0 0 46 0 0,0 0 142 0 0,0 0 71 0 0,0 0-23 0 0,0 0-122 0 0,0 0-151 0 0,0 0-107 0 0,0 0-60 0 0,6 36-38 0 0,20 115-37 0 0,9 9 42 0 0,-2 51-53 0 0,-41 62-67 0 0,6-217-1383 0 0,2-56 896 0 0,0 0-102 0 0,0 0-79 0 0,0 0-77 0 0,-8-11-3460 0 0,1 2 562 0 0,1 3-2354 0 0,2 3-2404 0 0</inkml:trace>
  <inkml:trace contextRef="#ctx0" brushRef="#br0" timeOffset="7560.269">1 369 184 0 0,'0'0'1186'0'0,"0"0"-150"0"0,0 0-12 0 0,0 0 39 0 0,0 0 71 0 0,0 0 76 0 0,0 0 9 0 0,0 0 30 0 0,0 0 38 0 0,0 0 29 0 0,0 0 1 0 0,5-3-48 0 0,19-9-86 0 0,-18 9-120 0 0,-6 3-107 0 0,0 0-115 0 0,0 0-109 0 0,2 1 3469 0 0,14 5-3328 0 0,19-8-350 0 0,0-2 1 0 0,0-2 0 0 0,-1-1 0 0 0,0-1 0 0 0,28-12-524 0 0,-36 12 122 0 0,67-14 133 0 0,-109 44-467 0 0,4-15-2222 0 0,12-7 794 0 0,0 0-1174 0 0,0 0-3366 0 0,0 0-5486 0 0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1:13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34 0 0 0,'0'0'984'0'0,"0"0"102"0"0,0 0 198 0 0,0 0 195 0 0,0 0 147 0 0,0 0 83 0 0,0 0-38 0 0,0 0-106 0 0,0 0-130 0 0,3-6-126 0 0,8-16-126 0 0,-8 16-108 0 0,0 15 6828 0 0,1 17-8339 0 0,-4-20 1179 0 0,15 106 651 0 0,-13 186 313 0 0,-19 101-1707 0 0,6-234 492 0 0,11-163-447 0 0,0-2-16 0 0,0 0-21 0 0,0 0-30 0 0,0 0 46 0 0,0 0 10 0 0,0 0 6 0 0,0 0 7 0 0,0 0 1 0 0,0 0 1 0 0,0 0 7 0 0,0 0 0 0 0,0 0-24 0 0,0 0-4 0 0,-11-31-3019 0 0,11-18-2604 0 0,0 31-1251 0 0,0 12-4373 0 0</inkml:trace>
  <inkml:trace contextRef="#ctx0" brushRef="#br0" timeOffset="283.405">1 534 5569 0 0,'0'0'1871'0'0,"0"0"-404"0"0,0 0 22 0 0,0 0 276 0 0,0 0 166 0 0,0 0-93 0 0,0 0-328 0 0,0 0-303 0 0,0 0-190 0 0,0 0-115 0 0,0 0-58 0 0,0 0-57 0 0,31-9-52 0 0,97-30-58 0 0,106-31 1981 0 0,-153 59-2379 0 0,-80 11-319 0 0,-1 0-28 0 0,0 0-51 0 0,0 0-80 0 0,-4 11-1101 0 0,-15 6-2613 0 0,11-11-1980 0 0,6-3-5376 0 0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1:14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6369 0 0,'0'0'5188'0'0,"0"0"-3266"0"0,0 0-1077 0 0,0 0 74 0 0,0 0 250 0 0,0 0 159 0 0,0 0-92 0 0,0 0-294 0 0,0 0-233 0 0,0 0-115 0 0,0 0-44 0 0,0 0 2 0 0,0 0-69 0 0,1 14-48 0 0,11 94 700 0 0,-1-15-397 0 0,-3 1-1 0 0,-5 0 1 0 0,-5 28-738 0 0,2-28 110 0 0,-11 138 123 0 0,-5-130-147 0 0,15-80-85 0 0,1-21-9 0 0,12-6 157 0 0,135-145 533 0 0,-88 90-644 0 0,4 2 0 0 0,53-37-38 0 0,-116 94 0 0 0,0 1 0 0 0,1-1 0 0 0,-1 0 0 0 0,1 0 0 0 0,-1 1 0 0 0,1-1 0 0 0,-1 0-1 0 0,1 1 1 0 0,-1-1 0 0 0,1 1 0 0 0,0-1 0 0 0,-1 0 0 0 0,1 1 0 0 0,0 0 0 0 0,0-1 0 0 0,-1 1 0 0 0,1-1 0 0 0,0 1 0 0 0,0 0 0 0 0,0-1 0 0 0,-1 1 0 0 0,1 0 0 0 0,0 0 0 0 0,0 0-1 0 0,0 0 1 0 0,0 0 0 0 0,0 0 0 0 0,-1 0 0 0 0,1 0 0 0 0,0 0 0 0 0,0 0 0 0 0,0 0 0 0 0,0 1 0 0 0,-1-1 0 0 0,1 0 0 0 0,0 0 0 0 0,0 1 0 0 0,0-1 0 0 0,-1 1 0 0 0,1-1-1 0 0,0 1 1 0 0,-1-1 0 0 0,1 1 0 0 0,0-1 0 0 0,-1 1 0 0 0,1 0 0 0 0,-1-1 0 0 0,1 1 0 0 0,-1 0 0 0 0,1-1 0 0 0,-1 1 0 0 0,1 0 0 0 0,-1 0 0 0 0,0-1 0 0 0,1 1 0 0 0,-1 0 0 0 0,0 0-1 0 0,0 0 1 0 0,1 0 0 0 0,-1-1 0 0 0,0 1 0 0 0,0 0 0 0 0,0 0 0 0 0,0 0 0 0 0,0 0 0 0 0,-1 0 0 0 0,2 15 15 0 0,-1 0 0 0 0,-1-1-1 0 0,0 1 1 0 0,-1-1 0 0 0,-1 1 0 0 0,0-1 0 0 0,-1 0 0 0 0,-6 15-15 0 0,6-22 17 0 0,1 0 0 0 0,0 1 0 0 0,0-1 0 0 0,1 1 1 0 0,0 0-1 0 0,0 0 0 0 0,1 0 0 0 0,0 0 0 0 0,1 0 1 0 0,0 0-1 0 0,1 0 0 0 0,-1 0 0 0 0,2 0 0 0 0,-1 0 1 0 0,1-1-1 0 0,1 1 0 0 0,0 0 0 0 0,0-1 0 0 0,3 6-17 0 0,3 8 18 0 0,-9-21-9 0 0,0-1-13 0 0,0 0 1 0 0,0 0 14 0 0,0 0-28 0 0,0 0-21 0 0,0 0-38 0 0,0 0-61 0 0,0 0-79 0 0,-4-3-6487 0 0,2 2-3200 0 0,2 1-1397 0 0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1:15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17972 0 0,'0'0'1424'0'0,"0"0"-616"0"0,0 0-416 0 0,0 0-224 0 0,0 0-136 0 0,0 0-64 0 0,0 0-120 0 0,0 0-184 0 0,0 0-456 0 0,0 0-1176 0 0,0 0-4474 0 0,0 0-4632 0 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1:14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43 170 12027 0 0,'0'0'2145'0'0,"0"0"-494"0"0,0 0-202 0 0,0 0-40 0 0,0 0-38 0 0,0 0-132 0 0,0 0-196 0 0,0 0-213 0 0,0 0-162 0 0,0 0-132 0 0,0 0-121 0 0,0 0-95 0 0,0 0-83 0 0,-7 32-62 0 0,-22 95-61 0 0,22-46-292 0 0,13-68-1380 0 0,4-12-7843 0 0,-7-1-2034 0 0</inkml:trace>
  <inkml:trace contextRef="#ctx0" brushRef="#br0" timeOffset="6005.591">359 1 0 0 0,'0'0'124'0'0,"0"0"364"0"0,0 0 79 0 0,0 0 6 0 0,0 0 1 0 0,0 0-26 0 0,0 0-76 0 0,0 0-87 0 0,20 0-68 0 0,49 0-124 0 0,-12 0 3733 0 0,-33 7-2530 0 0,-8-2 1186 0 0,-14-4-1680 0 0,4 6 12005 0 0,-12-9-13494 0 0,-43-12 951 0 0,17 12-288 0 0,27 1-62 0 0,0 0 0 0 0,0 1-1 0 0,0-1 1 0 0,0 1 0 0 0,0 1 0 0 0,0-1-1 0 0,0 1 1 0 0,0-1 0 0 0,0 1-1 0 0,0 1 1 0 0,0-1 0 0 0,0 1 0 0 0,1 0-1 0 0,-1 0 1 0 0,0 0 0 0 0,-3 3-14 0 0,7-5 1 0 0,-2 3 9 0 0,-1-1 0 0 0,1 0 1 0 0,-1 1-1 0 0,1-1 0 0 0,0 1 0 0 0,0 0 0 0 0,0 0 1 0 0,1 0-1 0 0,-1 1 0 0 0,1-1 0 0 0,-1 0 0 0 0,1 1 1 0 0,0 0-1 0 0,1-1 0 0 0,-1 1 0 0 0,1 0 0 0 0,-1 0 0 0 0,1 0 1 0 0,0 2-11 0 0,-14 119 558 0 0,17-121-540 0 0,0 1-1 0 0,0-1 1 0 0,0 0-1 0 0,0 0 1 0 0,0 0 0 0 0,1 0-1 0 0,0 0 1 0 0,0-1-1 0 0,0 1 1 0 0,0-1-1 0 0,1 0 1 0 0,-1 0-1 0 0,1 0 1 0 0,0 0-1 0 0,0-1 1 0 0,0 1-1 0 0,0-1 1 0 0,0 0-1 0 0,4 1-17 0 0,19 14 55 0 0,32 35 95 0 0,-58-49-134 0 0,1-1 1 0 0,-1 1-1 0 0,0-1 0 0 0,0 1 1 0 0,0 0-1 0 0,0-1 0 0 0,0 1 1 0 0,0 0-1 0 0,-1 0 0 0 0,1 0 1 0 0,-1 0-1 0 0,0-1 1 0 0,0 1-1 0 0,0 0 0 0 0,0 0 1 0 0,-1 0-1 0 0,1 0 0 0 0,-1 0 1 0 0,0 0-1 0 0,1-1 0 0 0,-1 1 1 0 0,0 0-1 0 0,-1-1 1 0 0,1 1-1 0 0,0-1 0 0 0,-1 1 1 0 0,0-1-1 0 0,1 1 0 0 0,-1-1 1 0 0,0 0-1 0 0,0 0 1 0 0,0 0-1 0 0,-1 0 0 0 0,1 0 1 0 0,0-1-1 0 0,-1 1 0 0 0,-1 0-16 0 0,-150 72 382 0 0,55-60-162 0 0,95-15-216 0 0,1 1 0 0 0,0-1 0 0 0,-1-1-1 0 0,1 1 1 0 0,0 0 0 0 0,0-1 0 0 0,0 0 0 0 0,0 1 0 0 0,0-1 0 0 0,1-1 0 0 0,-1 1 0 0 0,0 0 0 0 0,1 0 0 0 0,0-1 0 0 0,-1 0 0 0 0,1 1 0 0 0,0-1-1 0 0,0-1-3 0 0,1 3-65 0 0,1 0-1 0 0,-1 0 1 0 0,0 0-1 0 0,1 0 1 0 0,-1-1-1 0 0,1 1 1 0 0,-1 0-1 0 0,1-1 1 0 0,-1 1-1 0 0,1 0 0 0 0,0-1 1 0 0,0 1-1 0 0,0 0 1 0 0,0-1-1 0 0,0 1 1 0 0,0 0-1 0 0,0-1 1 0 0,0 1-1 0 0,0-1 1 0 0,1 1-1 0 0,-1 0 0 0 0,1 0 1 0 0,-1-1-1 0 0,1 1 1 0 0,-1 0-1 0 0,1 0 1 0 0,0-1-1 0 0,-1 1 1 0 0,1 0-1 0 0,0 0 1 0 0,0 0-1 0 0,0 0 0 0 0,0 0 66 0 0,23-21-7653 0 0,-21 20 5950 0 0,3-5-10404 0 0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1:25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45 4185 0 0,'0'0'1232'0'0,"0"0"-74"0"0,0 0 131 0 0,0 0 352 0 0,0 0 283 0 0,0 0 126 0 0,0 0-146 0 0,0 0-325 0 0,0 0-336 0 0,0 0-273 0 0,0 0-183 0 0,-2-7-111 0 0,-6-23-53 0 0,7 23-45 0 0,1 7-34 0 0,0 0-34 0 0,0 0-46 0 0,0 0-51 0 0,-12 26 1353 0 0,6 34-1353 0 0,3 1-1 0 0,2 0 1 0 0,3 0-1 0 0,5 15-412 0 0,-1 24 185 0 0,-2 0-96 0 0,-3-1 0 0 0,-5 1-1 0 0,-5-1 1 0 0,-5 7-89 0 0,-5-33 71 0 0,23-102 301 0 0,11 0-377 0 0,1 0 1 0 0,2 1 0 0 0,1 1-1 0 0,1 0 1 0 0,1 2-1 0 0,1 0 1 0 0,2 1 0 0 0,0 2-1 0 0,1 0 1 0 0,1 2 0 0 0,7-2 4 0 0,-26 16-8 0 0,1 1 0 0 0,-1 0 0 0 0,1 0 0 0 0,1 1 0 0 0,-1 0 0 0 0,1 1 0 0 0,-1 0 0 0 0,1 0 0 0 0,0 1 0 0 0,0 0 1 0 0,0 1-1 0 0,0-1 0 0 0,1 2 0 0 0,-1-1 0 0 0,0 2 0 0 0,0-1 0 0 0,1 1 8 0 0,-4 3-3 0 0,0-1 0 0 0,0 2 0 0 0,0-1 0 0 0,-1 0 0 0 0,0 1 0 0 0,0 0 0 0 0,0 1 1 0 0,0-1-1 0 0,-1 1 0 0 0,0 0 0 0 0,0 0 0 0 0,0 0 0 0 0,-1 0 0 0 0,0 1 0 0 0,0-1 0 0 0,0 1 0 0 0,-1 0 0 0 0,0 0 0 0 0,-1 0 0 0 0,0 0 0 0 0,0 0 0 0 0,0 0 1 0 0,-1 0-1 0 0,0 0 0 0 0,-1 7 3 0 0,2 0 5 0 0,-2 0 0 0 0,0 0 0 0 0,-1 0 0 0 0,0 0 0 0 0,-1-1 0 0 0,0 1 0 0 0,-1-1 0 0 0,-1 0 0 0 0,0 0 0 0 0,-1 0 1 0 0,0-1-1 0 0,-1 0 0 0 0,0 0 0 0 0,-1-1 0 0 0,0 1 0 0 0,-10 8-5 0 0,8-8 8 0 0,-1 0 0 0 0,-1 0 1 0 0,0-1-1 0 0,0-1 0 0 0,-1 0 0 0 0,0-1 0 0 0,-1 0 0 0 0,0-1 1 0 0,-1-1-1 0 0,1 0 0 0 0,-1-1 0 0 0,-1-1 0 0 0,1 0 0 0 0,-1-1 1 0 0,-14 2-9 0 0,26-5-4 0 0,0 0 0 0 0,0-1 0 0 0,0 1 0 0 0,0-1 0 0 0,0 0 0 0 0,0 0 0 0 0,0-1 0 0 0,0 1 0 0 0,0-1 0 0 0,0 0 0 0 0,0 0 0 0 0,0 0 0 0 0,1 0 0 0 0,-1-1 0 0 0,0 1 0 0 0,1-1 1 0 0,-1 0-1 0 0,1 0 0 0 0,0 0 0 0 0,0-1 0 0 0,0 1 0 0 0,0-1 0 0 0,0 0 0 0 0,0 0 0 0 0,0 0 0 0 0,-1-3 4 0 0,-4-4-282 0 0,1-1 0 0 0,1 1 0 0 0,0-1 0 0 0,0-1 1 0 0,1 1-1 0 0,0-1 0 0 0,1 1 0 0 0,1-1 0 0 0,0-1 0 0 0,0 1 0 0 0,1 0 0 0 0,1-1 0 0 0,0 1 0 0 0,1-1 1 0 0,0 1-1 0 0,1-7 282 0 0,10-21-3351 0 0,-1 25-2774 0 0,-2 7-5094 0 0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1:27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158 549 4249 0 0,'0'0'3010'0'0,"0"0"-1006"0"0,0 0-323 0 0,0 0-58 0 0,0 0-138 0 0,0 0-156 0 0,0 0-220 0 0,0 0-231 0 0,0 0-174 0 0,0 0-129 0 0,0 0-121 0 0,-14 11-91 0 0,-44 36-69 0 0,53-43-229 0 0,0 0 1 0 0,0 1-1 0 0,1-1 1 0 0,-1 1-1 0 0,1 0 1 0 0,0 1-1 0 0,1-1 1 0 0,-1 1-1 0 0,1 0 1 0 0,0-1-1 0 0,0 1 1 0 0,1 1-1 0 0,0-1 1 0 0,-1 3-66 0 0,-4 12 156 0 0,3-13-111 0 0,1-1-1 0 0,-1 1 0 0 0,1 0 1 0 0,1 1-1 0 0,0-1 1 0 0,0 0-1 0 0,0 1 0 0 0,1 0 1 0 0,0-1-1 0 0,1 1 1 0 0,0-1-1 0 0,0 1 1 0 0,1 0-1 0 0,0-1 0 0 0,1 1 1 0 0,0-1-1 0 0,0 0 1 0 0,1 1-1 0 0,-1-1 0 0 0,2 0 1 0 0,-1 0-1 0 0,1-1 1 0 0,4 5-45 0 0,-6-9 72 0 0,0 0 0 0 0,0 0 0 0 0,0-1 0 0 0,1 0 0 0 0,-1 1 0 0 0,1-1 0 0 0,0 0 0 0 0,-1 0 1 0 0,1 0-1 0 0,0-1 0 0 0,0 1 0 0 0,0-1 0 0 0,1 1 0 0 0,-1-1 0 0 0,0 0 0 0 0,0 0 0 0 0,1 0 0 0 0,-1-1 0 0 0,1 1 1 0 0,-1-1-1 0 0,0 0 0 0 0,1 0 0 0 0,-1 0 0 0 0,1-1 0 0 0,-1 1 0 0 0,0-1 0 0 0,1 1 0 0 0,-1-1 0 0 0,0 0 0 0 0,0-1 1 0 0,1 1-1 0 0,-1 0 0 0 0,0-1 0 0 0,2-1-72 0 0,6-12 51 0 0,-1 0 0 0 0,-1 0 0 0 0,0-1 0 0 0,-1 0 0 0 0,0-1 0 0 0,-2 0 0 0 0,0 0 0 0 0,-1-1 1 0 0,0 1-1 0 0,0-12-51 0 0,0-120-1003 0 0,-7 141 942 0 0,0 1-1 0 0,-1-1 1 0 0,0 1 0 0 0,0 0 0 0 0,0 0 0 0 0,-1 0 0 0 0,0 1 0 0 0,-1-1-1 0 0,0 1 1 0 0,0 0 0 0 0,0 0 0 0 0,0 1 0 0 0,-1-1 0 0 0,0 1-1 0 0,0 1 1 0 0,0-1 0 0 0,-1 1 0 0 0,0 0 0 0 0,0 0 0 0 0,0 1-1 0 0,-4-2 62 0 0,-10-9-34 0 0,21 14 15 0 0,0 0-21 0 0,23-7 193 0 0,-12 5-49 0 0,1-1 0 0 0,-1 0 0 0 0,0-1 0 0 0,0-1 0 0 0,-1 0-1 0 0,1 0 1 0 0,-1-1 0 0 0,0 0 0 0 0,0-1 0 0 0,-1 0 0 0 0,0 0-1 0 0,0-1 1 0 0,-1 0 0 0 0,0-1 0 0 0,0 0 0 0 0,-1 0-1 0 0,0 0 1 0 0,2-6-104 0 0,89-193 422 0 0,-96 205-421 0 0,56-104 48 0 0,-35 126-301 0 0,20 102 273 0 0,-29-70-17 0 0,79 288 186 0 0,-75-264-170 0 0,-5 0 0 0 0,-2 1 1 0 0,-4 0-1 0 0,-2 66-20 0 0,-4-107-3 0 0,-1 1 0 0 0,-3 0 0 0 0,0-1 0 0 0,-3 1-1 0 0,0-1 1 0 0,-6 11 3 0 0,7-28 23 0 0,-1-1-1 0 0,0-1 0 0 0,-2 1 0 0 0,0-1 0 0 0,-1-1 1 0 0,0 1-1 0 0,-1-1 0 0 0,-1-1 0 0 0,0 0 0 0 0,-1-1 0 0 0,-1 0 1 0 0,0 0-1 0 0,0-2 0 0 0,-12 8-22 0 0,22-17 13 0 0,0 0 0 0 0,0 0-1 0 0,-1-1 1 0 0,1 0 0 0 0,0 0 0 0 0,-1 0-1 0 0,1 0 1 0 0,-1 0 0 0 0,1 0 0 0 0,-1-1-1 0 0,1 0 1 0 0,-1 0 0 0 0,1 0 0 0 0,-1 0 0 0 0,1 0-1 0 0,-1-1 1 0 0,1 0 0 0 0,-1 1 0 0 0,1-1-1 0 0,-1-1 1 0 0,1 1 0 0 0,0 0 0 0 0,0-1-1 0 0,-1 0 1 0 0,1 1 0 0 0,0-1 0 0 0,0 0-1 0 0,1-1 1 0 0,-1 1 0 0 0,0 0 0 0 0,1-1 0 0 0,0 0-1 0 0,-1 1 1 0 0,1-1 0 0 0,-1-2-13 0 0,-2-11 21 0 0,0 0 1 0 0,1-1-1 0 0,0 1 1 0 0,2-1-1 0 0,0 0 1 0 0,1 1-1 0 0,0-1 1 0 0,2 0-1 0 0,0 0 1 0 0,0 0-1 0 0,2 0 1 0 0,0 1-1 0 0,1-1 1 0 0,1 1-1 0 0,0 0 0 0 0,1 0 1 0 0,1 1-1 0 0,0 0 1 0 0,8-11-22 0 0,16-22-58 0 0,3 1 0 0 0,1 2 0 0 0,2 1 0 0 0,2 2 1 0 0,2 2-1 0 0,2 1 0 0 0,1 3 0 0 0,2 1 0 0 0,1 2 0 0 0,52-25 58 0 0,-59 35-1094 0 0,-2 1-4151 0 0,-25 14-3258 0 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1:25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45 686 10266 0 0,'0'0'2005'0'0,"0"0"-366"0"0,0 0-68 0 0,0 0 33 0 0,0 0-121 0 0,0 0-255 0 0,0 0-309 0 0,0 0-231 0 0,0 0-77 0 0,0 0-3 0 0,0 0 3 0 0,0 0-30 0 0,0 0-72 0 0,2 9-68 0 0,12 107 1134 0 0,-43-6-664 0 0,18-84-1417 0 0,8-38-5358 0 0,4 9 4986 0 0,2-8-2526 0 0,-1 4-2825 0 0,0-1-4140 0 0</inkml:trace>
  <inkml:trace contextRef="#ctx0" brushRef="#br0" timeOffset="285.558">6 299 13643 0 0,'0'0'1887'0'0,"0"0"-356"0"0,0 0-215 0 0,0 0-95 0 0,0 0-139 0 0,0 0-223 0 0,0 0-305 0 0,0 0-253 0 0,0 0-205 0 0,0 0-159 0 0,0 0-106 0 0,0 0-71 0 0,0 0-80 0 0,-5-9-1008 0 0,16 9-1975 0 0,-2 2-4274 0 0,-4-2-1913 0 0</inkml:trace>
  <inkml:trace contextRef="#ctx0" brushRef="#br0" timeOffset="600.012">481 1 16355 0 0,'0'0'1694'0'0,"0"0"-591"0"0,0 0-380 0 0,0 0 45 0 0,0 0 130 0 0,0 0 79 0 0,0 0-37 0 0,0 0-142 0 0,0 0-163 0 0,0 0-117 0 0,0 0-80 0 0,0 0-81 0 0,0 0-57 0 0,2 27-34 0 0,10 87-32 0 0,25 7 383 0 0,-26-75-528 0 0,-3 0 1 0 0,-1 1-1 0 0,-3 0 1 0 0,-1 0-1 0 0,-3 1 1 0 0,-2-1-1 0 0,-5 33-89 0 0,-41 92 75 0 0,12-78-308 0 0,71-102-1442 0 0,-18-55-3282 0 0,-16 42 718 0 0,-1-2-3709 0 0,0 15-1322 0 0</inkml:trace>
  <inkml:trace contextRef="#ctx0" brushRef="#br0" timeOffset="825.014">168 509 9282 0 0,'0'0'2458'0'0,"0"0"-683"0"0,0 0-176 0 0,0 0 197 0 0,0 0-14 0 0,0 0-246 0 0,0 0-289 0 0,0 0-271 0 0,0 0-167 0 0,34 2-109 0 0,107 8-80 0 0,-104-7-303 0 0,-1-1-1 0 0,1-2 1 0 0,0-1 0 0 0,-1-2 0 0 0,1-2-1 0 0,11-3-316 0 0,39-5 456 0 0,-44 7-2939 0 0,-2 0-7835 0 0,-35 5-1761 0 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1:29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0 267 528 0 0,'0'0'1795'0'0,"0"0"118"0"0,0 0 223 0 0,0 0 189 0 0,0 0 34 0 0,0 0-147 0 0,0 0-271 0 0,0 0-336 0 0,0 0-318 0 0,0 0-272 0 0,0 0-203 0 0,0-8-165 0 0,0-21-129 0 0,0 22-98 0 0,0 7-72 0 0,0 0-50 0 0,0 0-32 0 0,0 11 663 0 0,38 216 1601 0 0,55 253-1964 0 0,-93-475-566 0 0,1 0 1 0 0,0-1-1 0 0,1 1 1 0 0,-1 0 0 0 0,1 0-1 0 0,0 0 1 0 0,0-1-1 0 0,0 1 1 0 0,0-1-1 0 0,1 0 1 0 0,0 0 0 0 0,0 0-1 0 0,0 0 1 0 0,0 0-1 0 0,1 0 1 0 0,2 1-1 0 0,-3-5 18 0 0,0 0 0 0 0,-1-1 0 0 0,1 0 0 0 0,0 1 1 0 0,-1-1-1 0 0,1 0 0 0 0,-1 0 0 0 0,1 0 0 0 0,-1-1 0 0 0,1 1 0 0 0,-1-1 0 0 0,0 1 0 0 0,0-1 1 0 0,1 0-1 0 0,-1 0 0 0 0,-1 0 0 0 0,1 0 0 0 0,0 0 0 0 0,0 0 0 0 0,-1 0 0 0 0,1-1 0 0 0,-1 1 1 0 0,0-1-1 0 0,0 1 0 0 0,1-1 0 0 0,-2 1 0 0 0,1-1 0 0 0,0 0 0 0 0,-1 1 0 0 0,1-1 0 0 0,-1 0 1 0 0,0 1-1 0 0,1-1 0 0 0,-1-1-18 0 0,3-7 36 0 0,32-101 142 0 0,-4-1 0 0 0,13-108-178 0 0,-44 221 0 0 0,20-127-91 0 0,6 0 1 0 0,27-76 90 0 0,-43 187-870 0 0,-9 43-637 0 0,-1-17 1446 0 0,-4 42-2017 0 0,-1-17-2569 0 0,3-13-3946 0 0</inkml:trace>
  <inkml:trace contextRef="#ctx0" brushRef="#br0" timeOffset="559.829">459 801 5945 0 0,'0'0'2377'0'0,"0"0"-461"0"0,0 0-34 0 0,0 0 8 0 0,0 0-163 0 0,0 0-215 0 0,0 0-236 0 0,0 0-191 0 0,0 0-163 0 0,0 0-136 0 0,32-8-105 0 0,100-22-114 0 0,-126 29-476 0 0,0 0 0 0 0,1 0 0 0 0,-1 0-1 0 0,-1-1 1 0 0,1 0 0 0 0,0 0 0 0 0,0 0 0 0 0,-1-1 0 0 0,1 1-1 0 0,-1-1 1 0 0,0-1 0 0 0,0 1 0 0 0,0-1 0 0 0,4-4-91 0 0,7-7 308 0 0,-10 10-245 0 0,0 0-1 0 0,0 0 0 0 0,-1-1 1 0 0,1 0-1 0 0,-2 0 0 0 0,1-1 0 0 0,0 1 1 0 0,-1-1-1 0 0,-1 0 0 0 0,1 0 0 0 0,-1 0 1 0 0,0-1-1 0 0,-1 1 0 0 0,1-1 0 0 0,-1 0 1 0 0,-1 1-1 0 0,0-1 0 0 0,0 0 0 0 0,0 0 1 0 0,-1 0-1 0 0,0 0 0 0 0,-2-6-62 0 0,2 11 6 0 0,-1 1 0 0 0,0-1 0 0 0,0 0 0 0 0,0 1-1 0 0,-1-1 1 0 0,1 1 0 0 0,-1 0 0 0 0,1-1 0 0 0,-1 1 0 0 0,0 0-1 0 0,0 0 1 0 0,0 0 0 0 0,0 0 0 0 0,0 0 0 0 0,0 1 0 0 0,-1-1 0 0 0,1 0-1 0 0,0 1 1 0 0,-1 0 0 0 0,1 0 0 0 0,-1 0 0 0 0,0 0 0 0 0,1 0 0 0 0,-1 0-1 0 0,0 1 1 0 0,1-1 0 0 0,-1 1 0 0 0,0-1 0 0 0,0 1 0 0 0,0 0-1 0 0,1 0 1 0 0,-2 1-6 0 0,-88 22-91 0 0,79-14 89 0 0,0 1 1 0 0,1 1-1 0 0,0 0 1 0 0,1 0-1 0 0,0 1 0 0 0,1 1 1 0 0,0-1-1 0 0,1 2 0 0 0,0 0 1 0 0,1 0-1 0 0,1 0 0 0 0,0 1 1 0 0,1 0-1 0 0,1 0 0 0 0,0 0 1 0 0,1 1-1 0 0,1 0 0 0 0,0 0 1 0 0,1 0-1 0 0,1 0 0 0 0,0 10 2 0 0,4-19 31 0 0,0 0 0 0 0,1 0-1 0 0,0 0 1 0 0,0 0-1 0 0,1-1 1 0 0,0 1 0 0 0,0-1-1 0 0,0 0 1 0 0,1-1-1 0 0,0 0 1 0 0,0 1-1 0 0,0-2 1 0 0,1 1 0 0 0,-1-1-1 0 0,1 0 1 0 0,0 0-1 0 0,1-1 1 0 0,-1 0-1 0 0,0 0 1 0 0,1-1 0 0 0,0 0-1 0 0,-1 0 1 0 0,1-1-1 0 0,0 0 1 0 0,0 0-1 0 0,0-1 1 0 0,0 0 0 0 0,0 0-31 0 0,13 1-136 0 0,-1 0 1 0 0,1-2 0 0 0,0 0 0 0 0,-1-1 0 0 0,1-2-1 0 0,-1 0 1 0 0,0 0 0 0 0,0-2 0 0 0,-1-1 0 0 0,1 0-1 0 0,-1-2 1 0 0,-1 0 0 0 0,7-4 135 0 0,-6 1-1560 0 0,-2 1-1727 0 0,-6 5-2191 0 0,-5 5-5656 0 0</inkml:trace>
  <inkml:trace contextRef="#ctx0" brushRef="#br0" timeOffset="801.22">1333 572 11034 0 0,'0'0'2240'0'0,"0"0"-435"0"0,0 0-144 0 0,0 0 3 0 0,0 0-102 0 0,0 0-265 0 0,0 0-338 0 0,0 0-280 0 0,0 0-194 0 0,0 0-121 0 0,0 0-88 0 0,0 0-62 0 0,0 0-39 0 0,-17 8-38 0 0,-52 27-29 0 0,63-31-91 0 0,1-1-1 0 0,-1 1 1 0 0,1 1-1 0 0,0-1 1 0 0,0 1 0 0 0,0-1-1 0 0,0 1 1 0 0,1 1 0 0 0,0-1-1 0 0,0 1 1 0 0,0-1 0 0 0,1 1-1 0 0,-2 4-16 0 0,-5 7 17 0 0,4-8-11 0 0,1 0-1 0 0,0 0 0 0 0,0 0 0 0 0,1 0 1 0 0,0 1-1 0 0,1 0 0 0 0,0-1 0 0 0,0 1 1 0 0,1 0-1 0 0,0 1 0 0 0,1-1 0 0 0,0 0 1 0 0,1 0-1 0 0,0 1 0 0 0,1-1 0 0 0,0 0 1 0 0,0 1-1 0 0,3 7-5 0 0,1-12 2 0 0,0-1 0 0 0,0-1 0 0 0,1 1 0 0 0,-1-1 0 0 0,1 0 0 0 0,0 0 0 0 0,0 0 0 0 0,0-1 0 0 0,1 0 1 0 0,-1 0-1 0 0,1-1 0 0 0,0 0 0 0 0,-1 0 0 0 0,1-1 0 0 0,0 1 0 0 0,0-1 0 0 0,0-1 0 0 0,0 1 0 0 0,0-1 0 0 0,0-1 0 0 0,0 1 0 0 0,0-1 0 0 0,0-1 0 0 0,0 1 0 0 0,0-1 0 0 0,6-2-2 0 0,4-1-196 0 0,0 0 1 0 0,0-1-1 0 0,-1-1 0 0 0,0 0 0 0 0,-1-2 0 0 0,1 1 0 0 0,9-9 196 0 0,28-20-7301 0 0,-46 32 5506 0 0,4-3-9418 0 0</inkml:trace>
  <inkml:trace contextRef="#ctx0" brushRef="#br0" timeOffset="17228.053">1942 86 0 0 0,'0'0'292'0'0,"0"0"308"0"0,0 0 95 0 0,0 0 9 0 0,0 0-18 0 0,0 0-10 0 0,4-9-13 0 0,18-44 742 0 0,-22 52-1152 0 0,1 1-1 0 0,-1 0 0 0 0,0-1 1 0 0,1 1-1 0 0,-1-1 0 0 0,0 1 0 0 0,1-1 1 0 0,-1 1-1 0 0,0-1 0 0 0,0 1 1 0 0,1-1-1 0 0,-1 1 0 0 0,0-1 1 0 0,0 1-1 0 0,0-1 0 0 0,0 0 1 0 0,0 1-1 0 0,0-1 0 0 0,0 1 1 0 0,0-1-1 0 0,0 1 0 0 0,0-1 1 0 0,0 0-1 0 0,0 1 0 0 0,0-1 1 0 0,0 1-1 0 0,-1-1 0 0 0,1 1 1 0 0,0-1-1 0 0,0 1 0 0 0,-1-1 0 0 0,1 1 1 0 0,0-1-1 0 0,0 1 0 0 0,-1-1 1 0 0,1 1-1 0 0,-1-1 0 0 0,1 1 1 0 0,0 0-1 0 0,-1-1 0 0 0,1 1 1 0 0,-1 0-1 0 0,1-1 0 0 0,-1 1 1 0 0,1 0-1 0 0,-1 0 0 0 0,1-1 1 0 0,-1 1-1 0 0,0 0 0 0 0,1 0 1 0 0,-1 0-1 0 0,1 0 0 0 0,-1 0 1 0 0,1 0-1 0 0,-1 0 0 0 0,0 0 0 0 0,1 0 1 0 0,-1 0-1 0 0,1 0 0 0 0,-1 0-252 0 0,0 1 421 0 0,1-1 9 0 0,0 0-20 0 0,0 0-36 0 0,0 0-64 0 0,-13 305 2720 0 0,-23-3-2302 0 0,4-33-271 0 0,28-211-305 0 0,1-105-5925 0 0,3 25 2438 0 0,0 11-2350 0 0,0 4-4918 0 0</inkml:trace>
  <inkml:trace contextRef="#ctx0" brushRef="#br0" timeOffset="17505.195">1569 473 12747 0 0,'0'0'1639'0'0,"0"0"-544"0"0,0 0-210 0 0,0 0 109 0 0,0 0 146 0 0,0 0 43 0 0,0 0-92 0 0,0 0-174 0 0,0 0-181 0 0,0 0-113 0 0,0 0-65 0 0,0 0-33 0 0,0 0-10 0 0,29-4-30 0 0,92-14-51 0 0,21 4 419 0 0,-90 10-1169 0 0,84-6-1367 0 0,-91 5-2751 0 0,-1-2-3678 0 0,-35 6-2691 0 0</inkml:trace>
  <inkml:trace contextRef="#ctx0" brushRef="#br0" timeOffset="17875.234">2531 421 6377 0 0,'0'0'3108'0'0,"0"0"-1072"0"0,0 0-490 0 0,0 0-101 0 0,0 0-70 0 0,0 0-118 0 0,0 0-165 0 0,0 0-185 0 0,-31 14-168 0 0,-99 42-130 0 0,71-17 94 0 0,52-30-580 0 0,0 0-81 0 0,0 0 1 0 0,0 1-1 0 0,1 0 1 0 0,1 0-1 0 0,0 0 1 0 0,0 1-1 0 0,1-1 1 0 0,0 1-1 0 0,1 0 1 0 0,0 0-1 0 0,1 1 1 0 0,0-1-1 0 0,1 0 1 0 0,0 1-1 0 0,0-1 1 0 0,2 1-1 0 0,0 6-42 0 0,0-11 8 0 0,1 0-1 0 0,-1-1 0 0 0,2 1 0 0 0,-1-1 1 0 0,0 0-1 0 0,1 1 0 0 0,1-1 0 0 0,-1 0 1 0 0,1-1-1 0 0,0 1 0 0 0,0-1 0 0 0,0 1 1 0 0,1-1-1 0 0,0-1 0 0 0,0 1 0 0 0,0-1 1 0 0,0 1-1 0 0,1-1 0 0 0,0-1 0 0 0,0 1 1 0 0,0-1-1 0 0,0 0 0 0 0,0-1 0 0 0,1 1 1 0 0,-1-1-1 0 0,1-1 0 0 0,-1 1 0 0 0,1-1 1 0 0,0 0-1 0 0,2 0-7 0 0,-2 0 82 0 0,0-1 1 0 0,-1 1 0 0 0,1-1-1 0 0,0 0 1 0 0,0 0 0 0 0,0-1 0 0 0,-1 0-1 0 0,1 0 1 0 0,0-1 0 0 0,-1 0-1 0 0,1 0 1 0 0,-1 0 0 0 0,1-1-1 0 0,-1 0 1 0 0,0 0 0 0 0,0-1-1 0 0,-1 0 1 0 0,1 0 0 0 0,-1 0-1 0 0,1-1 1 0 0,-1 1 0 0 0,-1-1 0 0 0,1 0-1 0 0,-1-1 1 0 0,0 1 0 0 0,0-1-1 0 0,0 0 1 0 0,-1-1-83 0 0,1-2 31 0 0,-1 0 1 0 0,-1-1 0 0 0,0 1-1 0 0,0-1 1 0 0,-1 0-1 0 0,0 0 1 0 0,0 1-1 0 0,-1-1 1 0 0,-1 0-1 0 0,1 0 1 0 0,-2 0 0 0 0,1 1-1 0 0,-2-1 1 0 0,1 1-1 0 0,-1-1 1 0 0,0 1-1 0 0,-1 0 1 0 0,0 0-1 0 0,-1 0 1 0 0,0 1-1 0 0,0-1 1 0 0,-1 1 0 0 0,0 1-1 0 0,0-1-31 0 0,0 1-308 0 0,1 1-1 0 0,-1 1 1 0 0,0-1 0 0 0,0 1-1 0 0,0 0 1 0 0,-1 0-1 0 0,0 1 1 0 0,0 0 0 0 0,0 0-1 0 0,0 1 1 0 0,-1 0-1 0 0,1 0 1 0 0,-1 0 0 0 0,0 1-1 0 0,0 0 1 0 0,0 1-1 0 0,0 0 1 0 0,0 0 0 0 0,0 1 308 0 0,-5 0-2402 0 0,5 0-2730 0 0,4 0-5476 0 0</inkml:trace>
  <inkml:trace contextRef="#ctx0" brushRef="#br0" timeOffset="18352.027">2756 727 2593 0 0,'0'0'1381'0'0,"0"0"21"0"0,0 0 125 0 0,0 0 48 0 0,0 0-39 0 0,0 0-133 0 0,0 0-117 0 0,0 0-110 0 0,0 0-78 0 0,0 0-70 0 0,-4 31-76 0 0,-10 96-53 0 0,10-83 728 0 0,5-44-1516 0 0,-1 1 1 0 0,1-1-1 0 0,0 0 1 0 0,-1 1-1 0 0,1-1 1 0 0,0 0-1 0 0,-1 1 1 0 0,1-1-1 0 0,0 0 1 0 0,-1 0-1 0 0,1 0 1 0 0,0 0-1 0 0,-1 0 1 0 0,1 0-1 0 0,0 0 1 0 0,0 0-1 0 0,-1 0 1 0 0,1 0-1 0 0,0 0 1 0 0,-1 0-1 0 0,1-1 1 0 0,0 1-1 0 0,-1 0 1 0 0,1 0-1 0 0,0-1 1 0 0,-1 1-1 0 0,1 0 1 0 0,0-1-1 0 0,-1 1 1 0 0,1-1-1 0 0,-1 1 1 0 0,1-1-1 0 0,-1 1 1 0 0,1-1-1 0 0,-1 1 1 0 0,1-1-1 0 0,-1 1 1 0 0,0-1-1 0 0,1 0 1 0 0,-1 1-1 0 0,0-1 1 0 0,0 0-1 0 0,1 1 1 0 0,-1-1-1 0 0,0 0 1 0 0,0 1-1 0 0,0-1 1 0 0,0 0-1 0 0,0 0 1 0 0,0 1-1 0 0,0-1 1 0 0,0 0-1 0 0,0 1 1 0 0,0-1-1 0 0,0 0 1 0 0,0 0-112 0 0,2-3-30 0 0,81-176 1998 0 0,-71 147-1860 0 0,1 0 1 0 0,2 0-1 0 0,1 2 0 0 0,2 0 0 0 0,1 0 0 0 0,9-8-108 0 0,-23 33 1 0 0,1 0 1 0 0,0 1-1 0 0,0-1 0 0 0,0 1 1 0 0,1 1-1 0 0,0-1 0 0 0,0 1 1 0 0,0 1-1 0 0,0-1 0 0 0,0 1 1 0 0,1 0-1 0 0,0 1 0 0 0,4-1-1 0 0,-10 4-6 0 0,0 0 0 0 0,0 0 0 0 0,0 0 0 0 0,0 1 0 0 0,0-1 0 0 0,0 0 0 0 0,-1 1 0 0 0,1 0 0 0 0,0-1 0 0 0,-1 1 0 0 0,1 0 0 0 0,-1 0 0 0 0,0 0 0 0 0,0 0 0 0 0,0 0 0 0 0,0 0 0 0 0,0 0 0 0 0,0 1 0 0 0,0-1 0 0 0,0 0 0 0 0,-1 0 0 0 0,0 1 0 0 0,1-1 0 0 0,-1 0-1 0 0,0 1 1 0 0,0-1 0 0 0,0 0 0 0 0,0 1 0 0 0,0-1 0 0 0,-1 0 0 0 0,1 1 0 0 0,-1-1 0 0 0,0 0 0 0 0,1 0 0 0 0,-1 1 0 0 0,0-1 0 0 0,-1 1 6 0 0,1 15-67 0 0,-4 60-2076 0 0,21-67-7317 0 0,-12-11-1873 0 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18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0,'0'0'1846'0'0,"0"0"-402"0"0,0 0 58 0 0,0 0 311 0 0,0 0 187 0 0,0 0-116 0 0,0 0-361 0 0,0 0-446 0 0,0 0-378 0 0,0 0-240 0 0,0 0-134 0 0,0 0-76 0 0,0 0 0 0 0,2 2 52 0 0,9 34 3300 0 0,-11-35-3360 0 0,5 26 234 0 0,11-14-1849 0 0,-10-9-2433 0 0,-2-2-4996 0 0,-2-2 3099 0 0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1:52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29 668 12091 0 0,'0'0'1717'0'0,"0"0"-448"0"0,0 0-185 0 0,0 0 37 0 0,0 0 28 0 0,0 0-89 0 0,0 0-225 0 0,0 0-270 0 0,0 0-234 0 0,0 0-143 0 0,0 0-72 0 0,0 0-35 0 0,0 0-3 0 0,-5 32-28 0 0,-14 101 1 0 0,18-131-49 0 0,0 0 0 0 0,0 0 0 0 0,1 1 1 0 0,-1-1-1 0 0,1 0 0 0 0,-1 0 0 0 0,1 0 0 0 0,0 0 0 0 0,0 1 1 0 0,0-1-1 0 0,0 0 0 0 0,1 0 0 0 0,-1 0 0 0 0,0 0 0 0 0,1 1 1 0 0,0-1-1 0 0,-1 0 0 0 0,1 0 0 0 0,0 0 0 0 0,0 0 0 0 0,0 0 1 0 0,0 0-1 0 0,0-1 0 0 0,1 1 0 0 0,-1 0 0 0 0,1-1 0 0 0,0 2-2 0 0,4 2 14 0 0,3 1 95 0 0,1 0 0 0 0,0-1 0 0 0,0 0 0 0 0,1 0 0 0 0,0-2-1 0 0,-1 1 1 0 0,1-1 0 0 0,0 0 0 0 0,1-1 0 0 0,-1-1 0 0 0,0 0 0 0 0,0 0 0 0 0,1-1 0 0 0,-1 0 0 0 0,1-1 0 0 0,-1-1 0 0 0,0 0-1 0 0,0 0 1 0 0,0-1 0 0 0,0 0 0 0 0,7-4-109 0 0,1 0 167 0 0,-1-1-1 0 0,0-1 1 0 0,-1 0 0 0 0,0-1-1 0 0,0-1 1 0 0,-1-1-1 0 0,-1 0 1 0 0,0-1-1 0 0,0-1 1 0 0,-2 0 0 0 0,1-1-1 0 0,9-16-166 0 0,-10 16 69 0 0,-7 9-54 0 0,-1 0 0 0 0,1 0 1 0 0,-1-1-1 0 0,-1 1 0 0 0,1-1 0 0 0,-1 0 1 0 0,0 0-1 0 0,-1 0 0 0 0,0-1 0 0 0,0 1 1 0 0,0-1-1 0 0,-1 0 0 0 0,1-4-15 0 0,-3 11-39 0 0,-49 44-1109 0 0,42-33 992 0 0,7-9 153 0 0,-8 6-180 0 0,1 1 0 0 0,0 0 1 0 0,0 1-1 0 0,1 0 0 0 0,0 0 1 0 0,0 0-1 0 0,1 1 0 0 0,1 0 1 0 0,0 0-1 0 0,0 0 0 0 0,1 0 1 0 0,0 1-1 0 0,0-1 0 0 0,1 1 1 0 0,1 0-1 0 0,0-1 0 0 0,0 6 183 0 0,5-11 0 0 0,-1-1 0 0 0,1 1 0 0 0,0-1-1 0 0,0 0 1 0 0,0 0 0 0 0,1-1 0 0 0,-1 1-1 0 0,1-1 1 0 0,0 0 0 0 0,0 0-1 0 0,0 0 1 0 0,0-1 0 0 0,1 0 0 0 0,-1 0-1 0 0,0 0 1 0 0,1-1 0 0 0,0 1 0 0 0,-1-2-1 0 0,1 1 1 0 0,0 0 0 0 0,-1-1 0 0 0,1 0-1 0 0,0 0 1 0 0,0-1 0 0 0,-1 0-1 0 0,1 0 1 0 0,0 0 0 0 0,0-1 0 0 0,17 2 82 0 0,10-4 202 0 0,0 0 1 0 0,0-2-1 0 0,-1-2 0 0 0,1-1 1 0 0,-2-2-1 0 0,1 0 0 0 0,-2-2 1 0 0,1-2-1 0 0,-2-1 0 0 0,20-14-284 0 0,-22 13 61 0 0,0-2-1 0 0,-1-1 1 0 0,-1-1-1 0 0,-1-1 1 0 0,-1-1-1 0 0,-1-1 0 0 0,-1-1 1 0 0,-1 0-1 0 0,-2-2 1 0 0,0-1-1 0 0,-2 0 1 0 0,-1-1-1 0 0,-1 0 0 0 0,-2-1 1 0 0,-1-1-1 0 0,-1 0 1 0 0,-1 0-1 0 0,-2-1 1 0 0,-2 0-1 0 0,-1 0 1 0 0,-1-1-1 0 0,-1-1-60 0 0,-2 27 3 0 0,0 0 0 0 0,0 0 0 0 0,0 0 0 0 0,-1 0 0 0 0,0 1 0 0 0,0-1 0 0 0,-1 0 0 0 0,0 1 0 0 0,0-1 0 0 0,0 1 0 0 0,-1-1 0 0 0,0 1 0 0 0,0 0 0 0 0,-1 0 0 0 0,1 0 0 0 0,-2 1 0 0 0,1-1 0 0 0,0 1 0 0 0,-1 0 0 0 0,0 0 0 0 0,0 1 0 0 0,0-1 0 0 0,-1 1 0 0 0,0 0 1 0 0,0 1-1 0 0,0-1 0 0 0,0 1 0 0 0,0 0 0 0 0,0 1 0 0 0,-5-1-3 0 0,0 1 3 0 0,0 0 1 0 0,0 1-1 0 0,-1 1 1 0 0,1 0-1 0 0,0 1 1 0 0,-1 0-1 0 0,1 0 1 0 0,0 1-1 0 0,0 1 1 0 0,0 0-1 0 0,0 0 1 0 0,1 1-1 0 0,-1 1 1 0 0,1 0-1 0 0,0 0 1 0 0,0 1-1 0 0,1 0 1 0 0,-1 1 0 0 0,2 0-1 0 0,-1 0 1 0 0,1 1-1 0 0,0 0 1 0 0,0 0-1 0 0,1 1 1 0 0,0 0-1 0 0,1 0 1 0 0,0 1-1 0 0,0 0 1 0 0,1 0-1 0 0,0 0 1 0 0,1 1-1 0 0,0-1 1 0 0,1 1-1 0 0,0 0 1 0 0,1 0-1 0 0,0 0 1 0 0,0 1-1 0 0,1-1 1 0 0,1 2-4 0 0,0 13 20 0 0,1-1 1 0 0,1 1-1 0 0,1-1 1 0 0,1 0-1 0 0,2 0 1 0 0,0 0-1 0 0,1 0 1 0 0,2-1-1 0 0,1-1 1 0 0,0 1-1 0 0,2-2 1 0 0,0 1-1 0 0,2-2 1 0 0,8 11-21 0 0,74 138 162 0 0,-90-154-180 0 0,-1 0-1 0 0,0 1 0 0 0,-2-1 0 0 0,0 1 0 0 0,0 0 1 0 0,-2 0-1 0 0,0 0 0 0 0,-1 0 0 0 0,-1 6 19 0 0,3-22-68 0 0,-1 0 0 0 0,0-1 0 0 0,1 1 0 0 0,-1-1 0 0 0,1 1 0 0 0,-1-1 0 0 0,1 1 0 0 0,-1-1 0 0 0,1 0 0 0 0,-1 0 0 0 0,1 0 0 0 0,-1 0 0 0 0,1 0 0 0 0,-1 0 0 0 0,1 0 0 0 0,-1 0 0 0 0,1-1 0 0 0,-1 1 0 0 0,1 0 0 0 0,-1-1 0 0 0,0 1 0 0 0,1-1 0 0 0,-1 0 0 0 0,1 0 0 0 0,-1 1 0 0 0,0-1 0 0 0,0 0 0 0 0,0 0 0 0 0,1 0 0 0 0,-1 0 0 0 0,0 0 0 0 0,0 0 0 0 0,0-1 0 0 0,0 0 68 0 0,33-31-2846 0 0,-14 8-4335 0 0,-11 13-4034 0 0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1:52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45 15691 0 0,'0'0'1390'0'0,"0"0"-387"0"0,0 0-68 0 0,0 0-2 0 0,0 0-25 0 0,0 0-75 0 0,0 0-199 0 0,0 0-172 0 0,0 0-106 0 0,0 0-68 0 0,0 0-41 0 0,0 0-59 0 0,0 0-35 0 0,0 24-72 0 0,0 77-43 0 0,-1-96-36 0 0,1 0-1 0 0,-1-1 1 0 0,1 1 0 0 0,0 0-1 0 0,1-1 1 0 0,-1 1 0 0 0,1 0 0 0 0,0-1-1 0 0,0 1 1 0 0,0-1 0 0 0,1 1 0 0 0,-1-1-1 0 0,1 0 1 0 0,0 0 0 0 0,1 0-1 0 0,-1 0 1 0 0,1 0 0 0 0,-1 0 0 0 0,1 0-1 0 0,0-1 1 0 0,1 1 0 0 0,-1-1-2 0 0,5 6 0 0 0,-1-4 31 0 0,1 0-1 0 0,-1 0 0 0 0,1-1 0 0 0,0 0 0 0 0,0 0 0 0 0,0-1 1 0 0,0 0-1 0 0,1 0 0 0 0,-1-1 0 0 0,1 0 0 0 0,0-1 0 0 0,0 1 1 0 0,-1-2-1 0 0,1 1 0 0 0,0-1 0 0 0,0-1 0 0 0,0 0 0 0 0,3 0-30 0 0,17 0 78 0 0,-13-1 24 0 0,0 0 0 0 0,-1-2 1 0 0,1 0-1 0 0,-1 0 0 0 0,0-2 1 0 0,-1 1-1 0 0,1-2 0 0 0,-1 0 1 0 0,0-1-1 0 0,-1 0 0 0 0,0-1 1 0 0,0-1-1 0 0,-1 0 0 0 0,0 0 1 0 0,-1-2-1 0 0,0 1 0 0 0,0-1 1 0 0,-2-1-1 0 0,1 0 0 0 0,-2 0 1 0 0,0-1-1 0 0,0 1 0 0 0,2-10-102 0 0,-8 21-152 0 0,0 0-1 0 0,-1-1 0 0 0,0 1 0 0 0,1 0 1 0 0,-1-1-1 0 0,0 1 0 0 0,0-1 0 0 0,-1 1 1 0 0,1-1-1 0 0,0 1 0 0 0,-1-1 0 0 0,0 1 0 0 0,1-1 1 0 0,-1 0-1 0 0,0 1 0 0 0,0-1 0 0 0,-1 0 1 0 0,1 1-1 0 0,0-1 0 0 0,-1 1 0 0 0,0-1 1 0 0,1 1-1 0 0,-1-1 0 0 0,0 1 0 0 0,0-1 1 0 0,-1 1-1 0 0,1 0 0 0 0,0-1 0 0 0,-1 1 0 0 0,1 0 1 0 0,-1 0-1 0 0,0 0 0 0 0,0 0 0 0 0,0 1 1 0 0,0-1-1 0 0,0 0 0 0 0,0 1 0 0 0,0-1 1 0 0,0 1-1 0 0,-1 0 153 0 0,-6-1-6288 0 0,0-1-5585 0 0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1:53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25 16307 0 0,'0'0'3472'0'0,"0"0"-1962"0"0,0 0-849 0 0,0 0-12 0 0,0 0 100 0 0,0 0 32 0 0,0 0-75 0 0,0 0-181 0 0,0 0-174 0 0,0 0-127 0 0,0 0-57 0 0,0 0-50 0 0,-1-4-52 0 0,1 3-63 0 0,0 0 0 0 0,0 0-1 0 0,-1 0 1 0 0,1 0 0 0 0,-1 0-1 0 0,1 0 1 0 0,-1 0 0 0 0,1 0 0 0 0,-1 0-1 0 0,0 0 1 0 0,1 0 0 0 0,-1 0-1 0 0,0 0 1 0 0,0 1 0 0 0,0-1 0 0 0,0 0-1 0 0,1 1 1 0 0,-1-1 0 0 0,0 0-1 0 0,0 1 1 0 0,0-1 0 0 0,0 1-1 0 0,-1 0 1 0 0,1-1 0 0 0,0 1 0 0 0,0 0-1 0 0,0-1 1 0 0,0 1 0 0 0,0 0-1 0 0,0 0 1 0 0,0 0 0 0 0,0 0-1 0 0,-1 0 1 0 0,1 0 0 0 0,0 1 0 0 0,0-1-1 0 0,0 0 1 0 0,0 1 0 0 0,0-1-1 0 0,0 0-1 0 0,-4 0 0 0 0,1 0-4 0 0,-1 0 0 0 0,0 0 0 0 0,1 0 1 0 0,-1 1-1 0 0,0-1 0 0 0,1 1 0 0 0,-1 0 0 0 0,1 0 0 0 0,-1 1 0 0 0,1-1 0 0 0,0 1 0 0 0,0 0 0 0 0,0 0 0 0 0,0 1 0 0 0,0-1 0 0 0,0 1 0 0 0,0 0 0 0 0,1 0 0 0 0,-1 0 1 0 0,1 0-1 0 0,0 1 0 0 0,-3 3 4 0 0,6-2-7 0 0,0 0 0 0 0,1 0 0 0 0,-1 0 0 0 0,1 0 0 0 0,0 0 0 0 0,0 0 0 0 0,1-1 0 0 0,-1 1 0 0 0,1 0 0 0 0,0-1 0 0 0,0 1 0 0 0,1-1 1 0 0,-1 0-1 0 0,1 0 0 0 0,0 0 0 0 0,2 3 7 0 0,18 30 52 0 0,30 97 515 0 0,-46-116-480 0 0,-1 1 1 0 0,-1 1-1 0 0,0-1 1 0 0,-1 1-1 0 0,-1-1 0 0 0,-1 1 1 0 0,-1 13-88 0 0,-3-28 8 0 0,-1-1 0 0 0,0 1 0 0 0,0-1 0 0 0,0 0 0 0 0,0 0 0 0 0,-1 0 0 0 0,1-1 0 0 0,-1 1 0 0 0,0-1 0 0 0,0 0 0 0 0,0 0 0 0 0,-1 0 0 0 0,1-1 0 0 0,-1 1 0 0 0,1-1 0 0 0,-1 0 0 0 0,0-1 0 0 0,0 1 0 0 0,0-1 0 0 0,0 0 0 0 0,0 0 0 0 0,0 0 0 0 0,0-1 0 0 0,0 0 0 0 0,0 0 0 0 0,-1 0 0 0 0,1 0 0 0 0,0-1 0 0 0,0 0-8 0 0,-9 1-389 0 0,-62-5-1229 0 0,29-15-7560 0 0,41 16-2326 0 0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1:49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382 454 1832 0 0,'0'0'1413'0'0,"0"0"-370"0"0,0 0-49 0 0,0 0 241 0 0,0 0 244 0 0,0 0 100 0 0,0 0-106 0 0,0 0-268 0 0,0 0-259 0 0,0 0-167 0 0,0 0-61 0 0,0 0 29 0 0,0 0 76 0 0,3 0 3523 0 0,-55-30-2273 0 0,-29 35-1704 0 0,66 0-338 0 0,0 0 0 0 0,1 1 0 0 0,0 1 0 0 0,1 1 0 0 0,-1 0 0 0 0,1 1 0 0 0,1 0 0 0 0,0 1 0 0 0,0 0 0 0 0,1 1 0 0 0,0 0 0 0 0,1 1-1 0 0,0 0 1 0 0,1 0 0 0 0,0 1 0 0 0,1 1 0 0 0,0-1 0 0 0,1 1 0 0 0,1 0 0 0 0,1 1 0 0 0,0 0 0 0 0,0 0 0 0 0,2 0 0 0 0,-1 0 0 0 0,2 4-31 0 0,0-9 38 0 0,1 0 0 0 0,0 0 0 0 0,1 1 0 0 0,0-1-1 0 0,0 0 1 0 0,1 1 0 0 0,1-1 0 0 0,0 0 0 0 0,0 0 0 0 0,1 0 0 0 0,0 0 0 0 0,1-1 0 0 0,0 1 0 0 0,0-1 0 0 0,1 0 0 0 0,0 0 0 0 0,1 0 0 0 0,0-1 0 0 0,0 0 0 0 0,2 1-38 0 0,0-1 27 0 0,0 0 0 0 0,1-1 0 0 0,0 0 0 0 0,1 0 1 0 0,-1-1-1 0 0,1 0 0 0 0,1-1 0 0 0,-1 0 0 0 0,1 0 1 0 0,0-1-1 0 0,-1-1 0 0 0,2 0 0 0 0,-1 0 0 0 0,0-1 1 0 0,7 0-28 0 0,1-1-125 0 0,0 0 0 0 0,0-2-1 0 0,0 0 1 0 0,0-1 0 0 0,0-1 0 0 0,0-1 0 0 0,0-1 0 0 0,-1 0 0 0 0,0-1 0 0 0,0-1 0 0 0,-1-1 0 0 0,1-1 0 0 0,-2 0 0 0 0,9-6 125 0 0,65-54-4800 0 0,-50 37-3455 0 0,-26 23-1934 0 0</inkml:trace>
  <inkml:trace contextRef="#ctx0" brushRef="#br0" timeOffset="754.476">968 564 7362 0 0,'0'0'1825'0'0,"0"0"-576"0"0,0 0-123 0 0,0 0 213 0 0,0 0 147 0 0,0 0-31 0 0,0 0-161 0 0,-31 24-275 0 0,-97 77-239 0 0,51-23 360 0 0,67-69-1011 0 0,1 2 0 0 0,0-1 1 0 0,0 1-1 0 0,1 1 0 0 0,1-1 0 0 0,0 1 0 0 0,0 1 1 0 0,1-1-1 0 0,1 1 0 0 0,0 0 0 0 0,1 0 0 0 0,0 1 1 0 0,1-1-1 0 0,1 1 0 0 0,0 0 0 0 0,1 0 0 0 0,0 4-129 0 0,3-14 20 0 0,0 0-1 0 0,1 0 0 0 0,-1-1 1 0 0,1 1-1 0 0,0-1 1 0 0,0 1-1 0 0,0-1 0 0 0,1 0 1 0 0,-1 0-1 0 0,1-1 0 0 0,-1 1 1 0 0,1-1-1 0 0,0 0 0 0 0,0 0 1 0 0,0 0-1 0 0,0 0 0 0 0,0-1 1 0 0,1 1-1 0 0,-1-1 1 0 0,0 0-1 0 0,1-1 0 0 0,-1 1 1 0 0,1-1-1 0 0,-1 0 0 0 0,0 0 1 0 0,1 0-1 0 0,-1 0 0 0 0,1-1 1 0 0,-1 0-1 0 0,0 0 0 0 0,1 0 1 0 0,-1 0-1 0 0,0-1 1 0 0,0 0-1 0 0,3-1-19 0 0,37-19 149 0 0,-1-2-1 0 0,-2-2 1 0 0,0-2-1 0 0,-2-2 1 0 0,-1-1 0 0 0,-2-2-1 0 0,5-7-148 0 0,-41 39 0 0 0,79-75 7 0 0,-78 75-61 0 0,-1 1-42 0 0,-34 170-504 0 0,34-166 592 0 0,-1 0-1 0 0,0 0 0 0 0,1 0 1 0 0,0 0-1 0 0,0 0 0 0 0,0 1 0 0 0,1-1 1 0 0,-1 0-1 0 0,1 0 0 0 0,0 0 1 0 0,0 0-1 0 0,1 0 0 0 0,-1 0 1 0 0,1 0-1 0 0,0 0 0 0 0,0-1 1 0 0,0 1-1 0 0,0-1 0 0 0,0 1 1 0 0,1-1-1 0 0,0 0 0 0 0,0 0 0 0 0,0 0 1 0 0,0 0-1 0 0,0 0 0 0 0,0-1 1 0 0,1 0-1 0 0,-1 1 0 0 0,1-1 1 0 0,0-1-1 0 0,0 1 0 0 0,0 0 1 0 0,3 0 8 0 0,3 0 33 0 0,0 0 0 0 0,1-1 0 0 0,-1 0 0 0 0,1-1 0 0 0,-1 0 0 0 0,1-1 0 0 0,-1 0 1 0 0,1-1-1 0 0,-1 0 0 0 0,0 0 0 0 0,0-1 0 0 0,0-1 0 0 0,0 1 0 0 0,0-2 0 0 0,-1 1 1 0 0,3-3-34 0 0,137-101 765 0 0,-117 81-674 0 0,-1-1 1 0 0,-2-1 0 0 0,-1-1 0 0 0,-1-2 0 0 0,-2-1-1 0 0,-1 0 1 0 0,-1-2 0 0 0,-3-1 0 0 0,0-1 0 0 0,-3 0-1 0 0,-1-1 1 0 0,-1-1 0 0 0,2-17-92 0 0,-7 16-19 0 0,-2 0 0 0 0,-2-1 0 0 0,-2 0 0 0 0,-1 0 0 0 0,-3-38 19 0 0,0 75 0 0 0,0 0-1 0 0,0 0 0 0 0,0 0 1 0 0,-1 0-1 0 0,0 0 0 0 0,0 0 0 0 0,0 0 1 0 0,0 0-1 0 0,0 0 0 0 0,-1 0 1 0 0,0 0-1 0 0,1 1 0 0 0,-1-1 0 0 0,-1 1 1 0 0,1-1-1 0 0,-1 1 0 0 0,1 0 1 0 0,-1 0-1 0 0,0 0 0 0 0,0 0 0 0 0,0 0 1 0 0,0 1-1 0 0,-1-1 0 0 0,1 1 1 0 0,-1 0-1 0 0,1 0 0 0 0,-1 0 0 0 0,0 1 1 0 0,0-1-1 0 0,0 1 0 0 0,0 0 1 0 0,0 0-1 0 0,0 0 0 0 0,0 1 0 0 0,0-1 1 0 0,0 1-1 0 0,0 0 0 0 0,-1 0 1 0 0,1 1-1 0 0,0-1 0 0 0,-1 1 1 0 0,-6 1-4 0 0,0 0-1 0 0,1 1 1 0 0,-1 1 0 0 0,1 0-1 0 0,-1 0 1 0 0,1 1 0 0 0,0 0-1 0 0,1 0 1 0 0,-1 1 0 0 0,1 1-1 0 0,0-1 1 0 0,1 2-1 0 0,0-1 1 0 0,0 1 0 0 0,0 0-1 0 0,1 1 1 0 0,1 0 0 0 0,-1 0 4 0 0,-6 9 3 0 0,2 1 0 0 0,0 1 0 0 0,1-1 0 0 0,0 2-1 0 0,2-1 1 0 0,1 1 0 0 0,0 1 0 0 0,-1 10-3 0 0,3-10 24 0 0,1 0 0 0 0,1 0 0 0 0,1 1-1 0 0,1-1 1 0 0,1 0 0 0 0,1 1 0 0 0,1-1-1 0 0,1 0 1 0 0,1 0 0 0 0,1 0 0 0 0,1 0-1 0 0,1-1 1 0 0,0 0 0 0 0,2 0-1 0 0,5 9-23 0 0,10 13 175 0 0,2-2-1 0 0,2-1 1 0 0,2-1-1 0 0,25 26-174 0 0,48 59 340 0 0,-89-116-363 0 0,-14-30-655 0 0,-2 12-236 0 0,-1-25-1883 0 0,7 15-7289 0 0,-1 15-1263 0 0</inkml:trace>
  <inkml:trace contextRef="#ctx0" brushRef="#br0" timeOffset="2188.752">2378 597 1120 0 0,'0'0'1449'0'0,"0"0"-28"0"0,0 0 22 0 0,0 0 32 0 0,0 0-20 0 0,0 0-68 0 0,0 0-183 0 0,0 0-175 0 0,0 0-99 0 0,0 0-87 0 0,0 0-45 0 0,0 0-29 0 0,0 0-77 0 0,-6-5 372 0 0,5 3 2459 0 0,-18-4 2100 0 0,-40-10-5760 0 0,46 15 144 0 0,1 1 1 0 0,0 1-1 0 0,0 0 0 0 0,0 1 0 0 0,0 0 1 0 0,0 1-1 0 0,1 0 0 0 0,-1 1 0 0 0,1 0 0 0 0,-1 1 1 0 0,1 0-1 0 0,-9 6-7 0 0,8-4 11 0 0,-1 0 1 0 0,2 1-1 0 0,-1 0 1 0 0,1 0-1 0 0,0 1 0 0 0,1 1 1 0 0,0 0-1 0 0,0 0 0 0 0,1 1 1 0 0,0 0-1 0 0,1 1 1 0 0,1 0-1 0 0,0 0 0 0 0,0 1 1 0 0,1-1-1 0 0,1 1 1 0 0,0 1-1 0 0,1-1 0 0 0,0 1 1 0 0,1 0-1 0 0,0 0 1 0 0,1 2-12 0 0,2-12 8 0 0,0 0 0 0 0,0 0 0 0 0,0 0-1 0 0,0 0 1 0 0,1 0 0 0 0,-1 1 0 0 0,1-1 0 0 0,0-1 0 0 0,0 1 0 0 0,1 0 0 0 0,-1 0 0 0 0,1 0 0 0 0,0-1 0 0 0,0 1 0 0 0,0-1 0 0 0,0 1 0 0 0,1-1 0 0 0,-1 0 0 0 0,1 0 0 0 0,0 0 0 0 0,0 0 0 0 0,0 0 0 0 0,0-1 0 0 0,1 0 0 0 0,-1 1-1 0 0,1-1 1 0 0,-1 0 0 0 0,2 0-8 0 0,24 8 67 0 0,-1-1-1 0 0,1-1 0 0 0,1-1 0 0 0,0-2 0 0 0,0-1 0 0 0,0-1 1 0 0,0-2-1 0 0,0-1 0 0 0,25-3-66 0 0,7 2 27 0 0,-61 1-63 0 0,-1 0 0 0 0,1 0-1 0 0,-1 1 1 0 0,1-1 0 0 0,-1 0-1 0 0,1 0 1 0 0,-1 0 0 0 0,1 0-1 0 0,-1 0 1 0 0,1 0 0 0 0,-1 0-1 0 0,1-1 1 0 0,-1 1 0 0 0,1 0-1 0 0,-1 0 1 0 0,1 0 0 0 0,-1 0 0 0 0,1-1-1 0 0,-1 1 1 0 0,1 0 0 0 0,-1 0-1 0 0,1-1 1 0 0,-1 1 0 0 0,0 0-1 0 0,1-1 1 0 0,-1 1 0 0 0,0 0-1 0 0,1-1 1 0 0,-1 1 0 0 0,0 0-1 0 0,1-1 1 0 0,-1 1 0 0 0,0-1 0 0 0,0 1-1 0 0,0-1 1 0 0,1 1 0 0 0,-1-1-1 0 0,0 1 1 0 0,0-1 0 0 0,0 1-1 0 0,0-1 1 0 0,0 1 0 0 0,0-1-1 0 0,0 1 1 0 0,0-1 0 0 0,0 1 0 0 0,0-1-1 0 0,0 1 1 0 0,0-1 0 0 0,0 1-1 0 0,0-1 1 0 0,-1 1 0 0 0,1-1-1 0 0,0 1 1 0 0,0-1 0 0 0,-1 1-1 0 0,1 0 1 0 0,0-1 0 0 0,0 1-1 0 0,-1-1 1 0 0,1 1 0 0 0,0 0 0 0 0,-1-1-1 0 0,0 1 37 0 0,-6-10-3982 0 0,-1 4-3675 0 0,6 5-3707 0 0</inkml:trace>
  <inkml:trace contextRef="#ctx0" brushRef="#br0" timeOffset="9809.832">1137 815 0 0 0,'0'0'601'0'0,"0"0"210"0"0,0 0-27 0 0,0 0-47 0 0,0 0-71 0 0,0 0-109 0 0,0 0-165 0 0,0 0-178 0 0,0 0-168 0 0,-10-8 292 0 0,3 4 4121 0 0,0 5-5577 0 0,-6 0 4153 0 0,18 1 4063 0 0,-4-2-6890 0 0,-1 0-39 0 0,7-33 2363 0 0,6-45-939 0 0,-40 39-863 0 0,-20-6-299 0 0,9 8 139 0 0,-1 30-514 0 0,-3 7 440 0 0,42 0-473 0 0,-1 0-6 0 0,0 0 1 0 0,1 0 6 0 0,0 0-3 0 0,0 0-33 0 0,0 0 0 0 0,0 0-1 0 0,0 0 2 0 0,0 0-4 0 0,0 0-3 0 0,0 0-10 0 0,0 0-2 0 0,0 0-15 0 0,0 0-10 0 0,0 0-2 0 0,0 0-7 0 0,0 0-8 0 0,0 0-11 0 0,0 0-29 0 0,0 0-62 0 0,0 0-76 0 0,0 0-95 0 0,7 0-1567 0 0,4 0-1358 0 0,-4 0-1673 0 0,-3 0-5963 0 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2:19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36 115 7266 0 0,'0'0'1787'0'0,"0"0"-84"0"0,0 0-38 0 0,0 0-94 0 0,0 0-77 0 0,0 0-94 0 0,0 0-163 0 0,0 0-192 0 0,0 0-178 0 0,0 0-175 0 0,0 0-92 0 0,0 0-38 0 0,0 0-20 0 0,-6-7 1903 0 0,-17 206-801 0 0,22-188-1627 0 0,-1 2-13 0 0,0 0 1 0 0,1 0-1 0 0,1 0 1 0 0,0 0-1 0 0,1 1 0 0 0,0-1 1 0 0,1 0-1 0 0,0-1 0 0 0,1 1 1 0 0,1 0-1 0 0,0-1 0 0 0,0 0 1 0 0,1 1-1 0 0,1-2 0 0 0,0 1 1 0 0,1-1-1 0 0,1 2-4 0 0,-2-9 16 0 0,1-1 1 0 0,-1 0-1 0 0,1-1 1 0 0,0 0-1 0 0,-1 0 1 0 0,1 0-1 0 0,0-1 0 0 0,0 0 1 0 0,0 0-1 0 0,0-1 1 0 0,0 1-1 0 0,1-2 0 0 0,-1 1 1 0 0,0-1-1 0 0,0 0 1 0 0,0 0-1 0 0,-1-1 1 0 0,1 0-1 0 0,0-1 0 0 0,0 1 1 0 0,-1-1-1 0 0,0 0 1 0 0,1-1-1 0 0,-1 1 0 0 0,0-1 1 0 0,-1-1-1 0 0,1 1 1 0 0,-1-1-1 0 0,3-2-16 0 0,18-14 57 0 0,-1-2 0 0 0,-1 0 0 0 0,0-1 1 0 0,-2-2-1 0 0,-1 0 0 0 0,-1-1 0 0 0,2-7-57 0 0,5-4 58 0 0,2-9-17 0 0,-28 47-44 0 0,0 0 1 0 0,0 1-1 0 0,-1-1 1 0 0,1 0-1 0 0,0 0 1 0 0,0 0-1 0 0,0 1 1 0 0,-1-1-1 0 0,1 0 0 0 0,0 1 1 0 0,-1-1-1 0 0,1 1 1 0 0,0-1-1 0 0,-1 0 1 0 0,1 1-1 0 0,0 0 1 0 0,-1-1-1 0 0,1 1 1 0 0,-1-1-1 0 0,1 1 0 0 0,-1 0 1 0 0,1-1-1 0 0,-1 1 1 0 0,1 0-1 0 0,-1 0 1 0 0,0-1-1 0 0,0 1 1 0 0,1 0-1 0 0,-1 0 0 0 0,0-1 1 0 0,0 1-1 0 0,0 0 1 0 0,0 0-1 0 0,0 0 1 0 0,0-1-1 0 0,0 1 1 0 0,0 0-1 0 0,0 0 1 0 0,0 0-1 0 0,0 0 0 0 0,0-1 1 0 0,0 1-1 0 0,-1 0 3 0 0,2 2-3 0 0,42 133 26 0 0,-41-131-22 0 0,1 0 0 0 0,1 0 0 0 0,-1 0-1 0 0,1 0 1 0 0,0-1 0 0 0,0 1 0 0 0,0-1 0 0 0,0 0 0 0 0,1 0 0 0 0,0 0 0 0 0,-1-1-1 0 0,2 0 1 0 0,-1 0 0 0 0,0 0 0 0 0,0 0 0 0 0,1-1 0 0 0,0 0 0 0 0,-1 0 0 0 0,1-1-1 0 0,0 1 1 0 0,0-1 0 0 0,4 0-1 0 0,-2-1 32 0 0,0 0 0 0 0,0 0 0 0 0,-1-1 0 0 0,1 0 0 0 0,0-1 0 0 0,0 0 0 0 0,-1 0 0 0 0,1 0 0 0 0,-1-1-1 0 0,1 0 1 0 0,-1-1 0 0 0,0 1 0 0 0,0-1 0 0 0,-1-1 0 0 0,1 1 0 0 0,-1-1 0 0 0,0-1 0 0 0,0 1 0 0 0,-1-1 0 0 0,0 0 0 0 0,0 0 0 0 0,0 0-1 0 0,-1-1 1 0 0,3-3-32 0 0,1-4 81 0 0,0-1-1 0 0,0-1 0 0 0,-1 1 0 0 0,-1-1 0 0 0,-1-1 1 0 0,0 1-1 0 0,-1-1 0 0 0,-1 0 0 0 0,0 0 1 0 0,-1-16-81 0 0,-1 18-31 0 0,0 0 1 0 0,-2 1-1 0 0,0-1 1 0 0,0 0-1 0 0,-1 1 1 0 0,-1-1 0 0 0,-1 1-1 0 0,0 0 1 0 0,-1 0-1 0 0,0 0 1 0 0,-3-4 30 0 0,10 15-3648 0 0,15 2 730 0 0,-7 2-3379 0 0,-1 2-5364 0 0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2:19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61 254 8130 0 0,'0'0'1877'0'0,"0"0"-331"0"0,0 0-207 0 0,0 0-39 0 0,0 0-50 0 0,0 0-70 0 0,0 0-116 0 0,0 0-119 0 0,0 0-96 0 0,0 0-102 0 0,0 0-63 0 0,0 0-41 0 0,0 0-52 0 0,26 7-34 0 0,82 21-45 0 0,-106-28-483 0 0,0 1-1 0 0,1 0 0 0 0,-1 0 0 0 0,1-1 0 0 0,-1 1 1 0 0,0-1-1 0 0,1 0 0 0 0,-1 0 0 0 0,1 0 1 0 0,-1 0-1 0 0,1 0 0 0 0,-1-1 0 0 0,1 1 1 0 0,-1-1-1 0 0,0 1 0 0 0,1-1 0 0 0,-1 0 0 0 0,0 0 1 0 0,0 0-1 0 0,1 0 0 0 0,-1-1 0 0 0,0 1 1 0 0,0 0-1 0 0,0-1-28 0 0,5-4 137 0 0,3 1-58 0 0,0 0 1 0 0,-1-1-1 0 0,0 0 0 0 0,0-1 0 0 0,0 0 1 0 0,-1 0-1 0 0,0-1 0 0 0,-1 0 0 0 0,0 0 1 0 0,0-1-1 0 0,0 0 0 0 0,-1 0 0 0 0,-1-1 0 0 0,1 1 1 0 0,-2-1-1 0 0,1-1 0 0 0,-1 1 0 0 0,-1 0 1 0 0,0-1-1 0 0,0 0 0 0 0,-1 0 0 0 0,-1 0 1 0 0,0 0-1 0 0,0-10-79 0 0,-4 18 3 0 0,1-1 0 0 0,-1 1 0 0 0,0 0 0 0 0,-1 0 1 0 0,1 0-1 0 0,-1 0 0 0 0,1 0 0 0 0,-1 1 0 0 0,0-1 0 0 0,0 1 0 0 0,0 0 1 0 0,0 0-1 0 0,0 1 0 0 0,0-1 0 0 0,-1 1 0 0 0,1 0 0 0 0,0 0 0 0 0,-1 0 1 0 0,1 1-1 0 0,-1 0 0 0 0,1-1 0 0 0,-1 2 0 0 0,1-1 0 0 0,-1 0 0 0 0,1 1 1 0 0,0 0-1 0 0,-1 0 0 0 0,1 0 0 0 0,0 1 0 0 0,0-1 0 0 0,-4 3-3 0 0,-10 4-8 0 0,0 1-1 0 0,1 1 1 0 0,1 0 0 0 0,0 1-1 0 0,0 1 1 0 0,1 1-1 0 0,0 0 1 0 0,1 1 0 0 0,1 0-1 0 0,0 1 1 0 0,1 0 0 0 0,1 1-1 0 0,0 1 1 0 0,2 0-1 0 0,-1 0 1 0 0,2 1 0 0 0,-3 9 8 0 0,7-21 4 0 0,0 1 1 0 0,0 0 0 0 0,1 1-1 0 0,0-1 1 0 0,1 1 0 0 0,-1-1-1 0 0,2 1 1 0 0,-1 0 0 0 0,1-1 0 0 0,0 1-1 0 0,0 0 1 0 0,1 0 0 0 0,0 0-1 0 0,1 0 1 0 0,-1 0 0 0 0,2 0 0 0 0,-1 0-1 0 0,1-1 1 0 0,0 1 0 0 0,1-1-1 0 0,-1 1 1 0 0,1-1 0 0 0,1 0-1 0 0,0 0 1 0 0,0 0 0 0 0,0 0 0 0 0,1-1-1 0 0,0 0 1 0 0,0 0 0 0 0,0 0-1 0 0,1 0 1 0 0,0-1 0 0 0,0 0-1 0 0,0 0 1 0 0,1-1 0 0 0,4 2-5 0 0,6 1-11 0 0,1-2 1 0 0,0-1-1 0 0,0 0 0 0 0,0-1 1 0 0,0-1-1 0 0,0 0 0 0 0,1-2 1 0 0,-1 0-1 0 0,0-1 1 0 0,1-1-1 0 0,-1 0 0 0 0,0-2 1 0 0,0 0-1 0 0,-1-1 0 0 0,16-7 11 0 0,84-45-9610 0 0,-100 48-2554 0 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2:29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286 147 12971 0 0,'0'0'2551'0'0,"0"0"-792"0"0,0 0-383 0 0,0 0-50 0 0,0 0-110 0 0,0 0-182 0 0,0 0-249 0 0,0 0-225 0 0,0 0-98 0 0,0 0-65 0 0,0 0-26 0 0,0 0-68 0 0,0 0-77 0 0,-14 25-46 0 0,-43 82-68 0 0,-104 173-72 0 0,108-209-252 0 0,69-120 70 0 0,5 16 174 0 0,0 0 1 0 0,2 1 0 0 0,2 2-1 0 0,1 0 1 0 0,15-12-33 0 0,-31 31-3 0 0,155-137 83 0 0,-124 118 25 0 0,-40 29-81 0 0,-1 1-12 0 0,0 0-27 0 0,0 12-95 0 0,-1 31 167 0 0,-1-28-50 0 0,1-1 0 0 0,1 1 0 0 0,0 0 0 0 0,1 0 0 0 0,0-1 0 0 0,1 1 0 0 0,1-1 1 0 0,0 1-1 0 0,2-1 0 0 0,-1 0 0 0 0,1 0 0 0 0,1-1 0 0 0,1 0 0 0 0,0 1-7 0 0,-3-7 27 0 0,0 1 0 0 0,1-1 0 0 0,0 1 0 0 0,0-1-1 0 0,1-1 1 0 0,0 1 0 0 0,0-1 0 0 0,0 0 0 0 0,1 0 0 0 0,0-1 0 0 0,0 0 0 0 0,1 0 0 0 0,-1-1 0 0 0,1 0 0 0 0,0 0 0 0 0,0-1 0 0 0,0 0 0 0 0,1 0-1 0 0,-1-1 1 0 0,1 0 0 0 0,7 1-27 0 0,-8-3 129 0 0,0-1-1 0 0,0 1 0 0 0,0-1 1 0 0,-1-1-1 0 0,1 1 0 0 0,0-1 1 0 0,-1-1-1 0 0,1 1 0 0 0,-1-1 1 0 0,0-1-1 0 0,0 1 0 0 0,0-1 1 0 0,0 0-1 0 0,-1-1 0 0 0,1 0 1 0 0,-1 0-1 0 0,1-2-128 0 0,7-6 109 0 0,-2 0 1 0 0,1-1-1 0 0,-2 0 1 0 0,0-1-1 0 0,-1-1 0 0 0,0 1 1 0 0,-2-2-1 0 0,1 1 0 0 0,-2-1 1 0 0,0 0-1 0 0,-2-1 0 0 0,1 1 1 0 0,-2-1-1 0 0,0-5-109 0 0,-3-42 195 0 0,-15 38-1528 0 0,-16 28-4005 0 0,24 5-151 0 0,1-2-6542 0 0</inkml:trace>
  <inkml:trace contextRef="#ctx0" brushRef="#br0" timeOffset="330.242">994 272 12443 0 0,'0'0'2439'0'0,"0"0"-635"0"0,0 0-253 0 0,0 0-110 0 0,0 0-169 0 0,0 0-204 0 0,0 0-264 0 0,0 0-184 0 0,0 0-90 0 0,0 0-102 0 0,0 0-128 0 0,0 0-141 0 0,0 0-109 0 0,-9 7-52 0 0,-2-1-32 0 0,1 0 1 0 0,0 2 0 0 0,0-1 0 0 0,1 1-1 0 0,0 0 1 0 0,0 1 0 0 0,1 0 0 0 0,1 1 0 0 0,-1-1-1 0 0,1 1 1 0 0,1 1 0 0 0,0-1 0 0 0,-3 9 33 0 0,7-14-27 0 0,1-1 0 0 0,-1 1 0 0 0,1-1 0 0 0,1 1 0 0 0,-1-1 0 0 0,1 1 1 0 0,-1 0-1 0 0,1-1 0 0 0,1 1 0 0 0,-1 0 0 0 0,1-1 0 0 0,-1 1 0 0 0,1 0 1 0 0,1-1-1 0 0,-1 1 0 0 0,1-1 0 0 0,-1 0 0 0 0,1 0 0 0 0,1 1 1 0 0,-1-1-1 0 0,0 0 0 0 0,1-1 0 0 0,0 1 0 0 0,0 0 0 0 0,0-1 0 0 0,0 0 1 0 0,1 1-1 0 0,-1-1 0 0 0,1-1 0 0 0,0 1 0 0 0,0 0 0 0 0,0-1 0 0 0,0 0 1 0 0,0 0-1 0 0,1 0 0 0 0,-1-1 0 0 0,3 2 27 0 0,1 0 116 0 0,0 0 1 0 0,-1-1-1 0 0,1 1 0 0 0,0-2 1 0 0,1 1-1 0 0,-1-1 0 0 0,0 0 1 0 0,0-1-1 0 0,1 0 0 0 0,-1 0 1 0 0,0-1-1 0 0,0 0 0 0 0,0 0 1 0 0,0-1-1 0 0,0 0 0 0 0,0 0 1 0 0,0-1-1 0 0,0 0 0 0 0,-1 0 1 0 0,1-1-1 0 0,-1 0 0 0 0,0-1 1 0 0,0 1-1 0 0,-1-1 0 0 0,1-1 1 0 0,-1 1-1 0 0,0-1 0 0 0,-1 0 0 0 0,1 0 1 0 0,-1-1-1 0 0,1-1-116 0 0,-2-2 130 0 0,0-1 0 0 0,0 1 1 0 0,-1 0-1 0 0,0-1 0 0 0,-1 0 0 0 0,0 0 0 0 0,-1 1 1 0 0,0-1-1 0 0,-1 0 0 0 0,0 0 0 0 0,-1 0 0 0 0,0 0 0 0 0,-1-5-130 0 0,1 11 3 0 0,-1 0 0 0 0,0 0 0 0 0,1 0 0 0 0,-2 0-1 0 0,1 1 1 0 0,0-1 0 0 0,-1 1 0 0 0,0 0 0 0 0,0-1-1 0 0,0 1 1 0 0,-1 1 0 0 0,1-1 0 0 0,-1 0 0 0 0,0 1-1 0 0,0 0 1 0 0,0 0 0 0 0,0 0 0 0 0,-1 0 0 0 0,1 1-1 0 0,-1-1 1 0 0,0 1 0 0 0,1 0 0 0 0,-1 1 0 0 0,0-1 0 0 0,0 1-1 0 0,-1 0-2 0 0,-67-7-1884 0 0,9 21-4966 0 0,48-6-5114 0 0</inkml:trace>
  <inkml:trace contextRef="#ctx0" brushRef="#br0" timeOffset="884.968">1589 236 8786 0 0,'0'0'4074'0'0,"0"0"-2224"0"0,0 0-885 0 0,0 0-127 0 0,0 0-45 0 0,0 0 5 0 0,0 0-62 0 0,0 0-109 0 0,0 0-107 0 0,0 0-96 0 0,0 0-60 0 0,0 0-33 0 0,-22 10-15 0 0,-68 34 5 0 0,89-44-301 0 0,0 0-1 0 0,0 0 1 0 0,0 0-1 0 0,0 0 1 0 0,0 1-1 0 0,-1-1 0 0 0,1 0 1 0 0,0 1-1 0 0,0-1 1 0 0,0 1-1 0 0,0-1 1 0 0,1 1-1 0 0,-1-1 0 0 0,0 1 1 0 0,0 0-1 0 0,0 0 1 0 0,0-1-1 0 0,1 1 1 0 0,-1 0-1 0 0,0 0 1 0 0,1 0-1 0 0,-1 0 0 0 0,0 0 1 0 0,1 0-1 0 0,-1 0 1 0 0,1 0-1 0 0,0 0 1 0 0,-1 0-1 0 0,1 0 0 0 0,0 0 1 0 0,0 0-1 0 0,-1 0 1 0 0,1 0-1 0 0,0 0 1 0 0,0 0-1 0 0,0 0 1 0 0,0 0-1 0 0,1 1 0 0 0,-1-1 1 0 0,0 0-1 0 0,0 0 1 0 0,1 0-1 0 0,-1 0 1 0 0,0 0-1 0 0,1 0 1 0 0,-1 0-1 0 0,1 0 0 0 0,0 0 1 0 0,-1 0-1 0 0,1 0 1 0 0,0 0-20 0 0,1 1 105 0 0,6 9 83 0 0,1 0 1 0 0,0-1 0 0 0,1-1-1 0 0,0 1 1 0 0,0-2 0 0 0,1 1 0 0 0,0-2-1 0 0,0 1 1 0 0,1-1 0 0 0,0-1 0 0 0,1 0-1 0 0,-1-1 1 0 0,1 0 0 0 0,0-1 0 0 0,0-1-1 0 0,0 0 1 0 0,1 0 0 0 0,-1-2 0 0 0,1 1-1 0 0,-1-2 1 0 0,1 0 0 0 0,0 0-1 0 0,6-2-188 0 0,-12-1 89 0 0,1 1-1 0 0,0-1 1 0 0,0-1-1 0 0,-1 1 1 0 0,0-1 0 0 0,0-1-1 0 0,0 0 1 0 0,0 0-1 0 0,-1 0 1 0 0,1-1-1 0 0,-2 0 1 0 0,1-1-1 0 0,-1 1 1 0 0,0-1-1 0 0,0-1 1 0 0,1 0-89 0 0,55-51 20 0 0,-55 95-523 0 0,-7-30 497 0 0,0 1 0 0 0,1-1 0 0 0,0 0 0 0 0,0 0 0 0 0,1 0 0 0 0,-1-1 0 0 0,1 1 0 0 0,1 0 0 0 0,-1-1 0 0 0,1 1 0 0 0,0-1 0 0 0,0 0 0 0 0,1 0 0 0 0,-1 0 0 0 0,1 0 0 0 0,0 0 0 0 0,0-1 0 0 0,1 0 0 0 0,-1 0 1 0 0,1 0-1 0 0,0-1 0 0 0,0 1 0 0 0,0-1 0 0 0,1 0 0 0 0,5 2 6 0 0,-3-3 44 0 0,0-1 0 0 0,0 1 0 0 0,0-1 0 0 0,0-1 1 0 0,0 1-1 0 0,0-1 0 0 0,1-1 0 0 0,-1 1 0 0 0,0-2 1 0 0,0 1-1 0 0,0-1 0 0 0,0 0 0 0 0,0-1 0 0 0,-1 1 1 0 0,1-2-1 0 0,-1 1 0 0 0,1-1 0 0 0,-1 0 0 0 0,0-1 0 0 0,-1 1 1 0 0,1-1-1 0 0,-1-1-44 0 0,11-5-24 0 0,-1-1-1 0 0,0-1 1 0 0,-1-1 0 0 0,-1 0-1 0 0,0-1 1 0 0,-1 0 0 0 0,0-1 0 0 0,-1 0-1 0 0,-1-1 1 0 0,-1-1 0 0 0,0 1-1 0 0,-1-2 1 0 0,-1 1 0 0 0,-1-1 0 0 0,-1 0-1 0 0,0-1 1 0 0,-2 0 0 0 0,0 1-1 0 0,1-21 25 0 0,-10-15-2791 0 0,-3 32-4430 0 0,4 15-4977 0 0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2:05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625 505 9802 0 0,'0'0'2031'0'0,"0"0"-385"0"0,0 0-188 0 0,0 0 22 0 0,0 0-29 0 0,0 0-182 0 0,0 0-290 0 0,0 0-311 0 0,0 0-226 0 0,0 0-155 0 0,0 0-85 0 0,-31 10-54 0 0,-98 34-30 0 0,125-43-110 0 0,0 0 1 0 0,1 0-1 0 0,-1 1 1 0 0,1 0-1 0 0,-1-1 1 0 0,1 1-1 0 0,-1 0 1 0 0,1 1-1 0 0,0-1 0 0 0,0 1 1 0 0,0-1-1 0 0,1 1 1 0 0,-1 0-1 0 0,0 0 1 0 0,1 0-1 0 0,0 0 1 0 0,0 0-1 0 0,0 1 1 0 0,0-1-1 0 0,-1 4-8 0 0,-3 6 36 0 0,-7 10-36 0 0,2 0 0 0 0,1 0 0 0 0,1 1 1 0 0,1 0-1 0 0,0 1 0 0 0,2 0 0 0 0,1 0 0 0 0,2 0 0 0 0,0 0 0 0 0,1 1 0 0 0,2-1 0 0 0,2 24 0 0 0,-1-42-4 0 0,0 0-1 0 0,0 0 1 0 0,0 0-1 0 0,1 1 1 0 0,1-2-1 0 0,-1 1 1 0 0,1 0-1 0 0,0 0 1 0 0,0-1 0 0 0,1 0-1 0 0,0 1 1 0 0,0-1-1 0 0,1-1 1 0 0,0 1-1 0 0,0-1 1 0 0,0 0-1 0 0,0 0 1 0 0,1 0-1 0 0,0-1 1 0 0,0 0-1 0 0,0 0 1 0 0,0 0-1 0 0,1-1 1 0 0,-1 0-1 0 0,1 0 1 0 0,0 0-1 0 0,0-1 1 0 0,0 0-1 0 0,0-1 1 0 0,7 1 4 0 0,0-1 132 0 0,1-1 1 0 0,-1-1-1 0 0,1-1 0 0 0,-1 0 1 0 0,0 0-1 0 0,1-1 1 0 0,-1-1-1 0 0,-1-1 1 0 0,1 0-1 0 0,-1-1 0 0 0,0 0 1 0 0,0-1-1 0 0,0 0 1 0 0,-1-1-1 0 0,0 0 1 0 0,-1-1-1 0 0,0-1 0 0 0,0 0 1 0 0,-1 0-1 0 0,0-1 1 0 0,-1 0-1 0 0,-1 0 1 0 0,1-1-1 0 0,-2-1 1 0 0,0 1-1 0 0,0-1 0 0 0,-1 0 1 0 0,-1-1-1 0 0,0 0 1 0 0,0 1-1 0 0,-2-1 1 0 0,0-1-1 0 0,0-1-132 0 0,1 2-37 0 0,-1 0 1 0 0,-1 0-1 0 0,0-1 1 0 0,-1 1-1 0 0,0 0 1 0 0,-1-1-1 0 0,-1 1 1 0 0,0 0-1 0 0,-1-1 1 0 0,-1 1-1 0 0,0 0 1 0 0,-1 0-1 0 0,0 1 1 0 0,-1-1-1 0 0,0 1 1 0 0,-2 0-1 0 0,1 0 1 0 0,-1 1-1 0 0,-1-1 1 0 0,-1 2-1 0 0,1-1 1 0 0,-2 1-1 0 0,1 1 1 0 0,-2 0-1 0 0,1 0 1 0 0,-1 1-1 0 0,-2-1 37 0 0,-54-11-2467 0 0,24 29-5705 0 0,32 0-3025 0 0</inkml:trace>
  <inkml:trace contextRef="#ctx0" brushRef="#br0" timeOffset="334.925">1220 803 15363 0 0,'0'0'659'0'0,"0"0"-141"0"0,0 0 171 0 0,0 0 295 0 0,0 0 140 0 0,0 0-105 0 0,0 0-305 0 0,0 0-334 0 0,0 0-183 0 0,0 0-83 0 0,-6 33-25 0 0,-15 99 20 0 0,20-131-103 0 0,0 0-1 0 0,0 0 0 0 0,1 0 1 0 0,-1 0-1 0 0,0 0 0 0 0,1 1 1 0 0,0-1-1 0 0,-1 0 1 0 0,1 0-1 0 0,0 1 0 0 0,-1-1 1 0 0,1 0-1 0 0,0 0 0 0 0,0 1 1 0 0,0-1-1 0 0,0 0 0 0 0,0 1 1 0 0,0-1-1 0 0,1 0 0 0 0,-1 1 1 0 0,0-1-1 0 0,1 0 0 0 0,-1 0 1 0 0,1 0-1 0 0,-1 1 0 0 0,1-1 1 0 0,-1 0-1 0 0,1 0 0 0 0,0 0 1 0 0,0 0-1 0 0,-1 0 1 0 0,1 0-1 0 0,0 0 0 0 0,0 0 1 0 0,0 0-1 0 0,0 0 0 0 0,0-1 1 0 0,0 1-1 0 0,1 0 0 0 0,-1-1 1 0 0,0 1-1 0 0,0-1 0 0 0,0 1 1 0 0,1-1-6 0 0,5 2 59 0 0,4 1 114 0 0,0 1 0 0 0,0-2-1 0 0,1 0 1 0 0,-1 0 0 0 0,1-1 0 0 0,-1 0 0 0 0,1-1-1 0 0,0 0 1 0 0,-1-1 0 0 0,1-1 0 0 0,-1 1 0 0 0,1-2-1 0 0,-1 0 1 0 0,0 0 0 0 0,0-1 0 0 0,8-4-173 0 0,11-6 372 0 0,0-1-1 0 0,-1-2 1 0 0,-1 0 0 0 0,-1-2 0 0 0,7-8-372 0 0,-26 22 80 0 0,-1-1 0 0 0,-1-1 0 0 0,1 1 0 0 0,-1-1 0 0 0,0 0 0 0 0,0-1 0 0 0,-1 1 0 0 0,0-1 0 0 0,0 0 0 0 0,-1 0 0 0 0,3-9-80 0 0,-7 16-22 0 0,1 0 0 0 0,-1 0 0 0 0,0 0 1 0 0,0 0-1 0 0,0 0 0 0 0,0 0 0 0 0,0 0 0 0 0,0 0 0 0 0,-1 0 0 0 0,1 0 1 0 0,0 0-1 0 0,0 0 0 0 0,-1 0 0 0 0,1 0 0 0 0,-1 0 0 0 0,1 0 0 0 0,-1 0 1 0 0,1 0-1 0 0,-1 1 0 0 0,1-1 0 0 0,-1 0 0 0 0,0 0 0 0 0,1 0 0 0 0,-1 1 1 0 0,0-1-1 0 0,0 0 0 0 0,0 1 0 0 0,0-1 0 0 0,0 1 0 0 0,1-1 0 0 0,-1 1 1 0 0,0-1-1 0 0,0 1 0 0 0,0 0 0 0 0,0 0 0 0 0,0-1 0 0 0,0 1 0 0 0,0 0 1 0 0,0 0-1 0 0,0 0 0 0 0,-1 0 0 0 0,1 0 22 0 0,-14 1-3568 0 0,3 4-4126 0 0,8-1-4323 0 0</inkml:trace>
  <inkml:trace contextRef="#ctx0" brushRef="#br0" timeOffset="711.906">2111 225 14443 0 0,'0'0'2249'0'0,"0"0"-697"0"0,0 0-257 0 0,0 0-4 0 0,0 0-43 0 0,0 0-144 0 0,0 0-264 0 0,0 0-291 0 0,0 0-177 0 0,0 0-75 0 0,0 0 35 0 0,0 0 36 0 0,0 0 3 0 0,0 10-11 0 0,-4 138 850 0 0,-12 129-713 0 0,12-1-540 0 0,29-189-303 0 0,-14-131-5452 0 0,-10-1 502 0 0,-5 14-3492 0 0,2 16 681 0 0</inkml:trace>
  <inkml:trace contextRef="#ctx0" brushRef="#br0" timeOffset="965.866">1792 604 10426 0 0,'0'0'2990'0'0,"0"0"-779"0"0,0 0-609 0 0,0 0-355 0 0,0 0-256 0 0,0 0-203 0 0,0 0-25 0 0,0 0 30 0 0,0 0 38 0 0,0 0 5 0 0,0 0-119 0 0,0 0-187 0 0,0 0-139 0 0,29 8-75 0 0,93 21-73 0 0,3-21 142 0 0,2-16-1031 0 0,-74 0-6341 0 0,-36 1-4983 0 0</inkml:trace>
  <inkml:trace contextRef="#ctx0" brushRef="#br0" timeOffset="1983.379">3419 586 7466 0 0,'0'0'3482'0'0,"0"0"-1915"0"0,0 0-683 0 0,0 0 119 0 0,0 0 209 0 0,0 0 82 0 0,0 0-173 0 0,0 0-329 0 0,0 0-265 0 0,0 0-112 0 0,0 0-22 0 0,0 0-3 0 0,0 0-28 0 0,-4 15-81 0 0,-35 118 120 0 0,33-113-375 0 0,1 1 0 0 0,1 0 0 0 0,1 0 0 0 0,1 1 0 0 0,1-1-1 0 0,0 0 1 0 0,3 11-26 0 0,-1-28 25 0 0,0 0 0 0 0,1 0-1 0 0,-1-1 1 0 0,1 1 0 0 0,0 0-1 0 0,0-1 1 0 0,1 1-1 0 0,-1-1 1 0 0,1 0 0 0 0,0 0-1 0 0,-1 0 1 0 0,1 0 0 0 0,1 0-1 0 0,-1-1 1 0 0,0 1 0 0 0,1-1-1 0 0,-1 0 1 0 0,1 0 0 0 0,-1 0-1 0 0,1-1 1 0 0,0 1-1 0 0,0-1 1 0 0,0 0 0 0 0,0 0-1 0 0,0 0 1 0 0,0-1 0 0 0,0 1-1 0 0,0-1 1 0 0,0 0 0 0 0,1 0-1 0 0,-1 0 1 0 0,0-1 0 0 0,0 1-1 0 0,0-1 1 0 0,0 0-1 0 0,0-1 1 0 0,0 1 0 0 0,-1 0-1 0 0,1-1 1 0 0,0 0 0 0 0,-1 0-1 0 0,1 0 1 0 0,-1 0 0 0 0,1-1-1 0 0,-1 0 1 0 0,0 1 0 0 0,0-1-1 0 0,1-1-24 0 0,5-5 26 0 0,1 0 0 0 0,-1 0-1 0 0,0-1 1 0 0,-1 0 0 0 0,0-1-1 0 0,-1 0 1 0 0,0 0 0 0 0,-1 0-1 0 0,0-1 1 0 0,-1 0 0 0 0,0 0-1 0 0,-1 0 1 0 0,0-1 0 0 0,-1 0 0 0 0,0 1-1 0 0,-1-1 1 0 0,-1 0 0 0 0,0 0-1 0 0,-1-1 1 0 0,0 1 0 0 0,-1 0-1 0 0,0 0 1 0 0,-3-8-26 0 0,1 13-165 0 0,0-1 1 0 0,-1 1-1 0 0,0 0 1 0 0,-1 1-1 0 0,0-1 1 0 0,0 1-1 0 0,0 0 1 0 0,-1 0-1 0 0,0 0 1 0 0,-1 1-1 0 0,1 0 0 0 0,-1 0 1 0 0,0 1-1 0 0,-1 0 1 0 0,-5-3 164 0 0,9 5-218 0 0,0 0 0 0 0,-1 0 0 0 0,1 1 0 0 0,-1 0 0 0 0,1 0 0 0 0,-1 0 0 0 0,0 1 0 0 0,0-1-1 0 0,0 1 1 0 0,0 0 0 0 0,0 1 0 0 0,0-1 0 0 0,0 1 0 0 0,0 0 0 0 0,0 0 0 0 0,0 1 0 0 0,0-1 0 0 0,0 1 0 0 0,0 0 0 0 0,0 0 0 0 0,0 1 0 0 0,1 0 0 0 0,-1 0 0 0 0,0 0 0 0 0,1 0 0 0 0,-1 0 0 0 0,-2 3 218 0 0,6-4-15 0 0,0-1 1 0 0,0 1 0 0 0,0 0-1 0 0,1 0 1 0 0,-1 0-1 0 0,0 0 1 0 0,0-1-1 0 0,0 1 1 0 0,1 0-1 0 0,-1 0 1 0 0,1 1-1 0 0,-1-1 1 0 0,1 0-1 0 0,-1 0 1 0 0,1 0 0 0 0,-1 0-1 0 0,1 0 1 0 0,0 0-1 0 0,0 1 1 0 0,-1-1-1 0 0,1 0 1 0 0,0 0-1 0 0,0 0 1 0 0,0 1-1 0 0,1-1 1 0 0,-1 0-1 0 0,0 0 1 0 0,0 0 0 0 0,1 1-1 0 0,-1-1 1 0 0,0 0-1 0 0,1 0 1 0 0,-1 0-1 0 0,1 0 1 0 0,-1 0-1 0 0,1 0 1 0 0,0 0-1 0 0,0 0 1 0 0,-1 0-1 0 0,1 0 1 0 0,0 0 0 0 0,0-1-1 0 0,0 1 1 0 0,0 0-1 0 0,0 0 1 0 0,0-1-1 0 0,0 1 1 0 0,0-1-1 0 0,0 1 1 0 0,0-1-1 0 0,0 1 1 0 0,1-1 0 0 0,-1 0-1 0 0,0 1 1 0 0,0-1-1 0 0,0 0 1 0 0,0 0-1 0 0,1 0 1 0 0,-1 0-1 0 0,0 0 1 0 0,0 0-1 0 0,0 0 1 0 0,1 0-1 0 0,-1-1 1 0 0,0 1 0 0 0,0 0-1 0 0,0-1 1 0 0,0 1-1 0 0,0-1 1 0 0,1 0 14 0 0,23 1 749 0 0,0-2 1 0 0,0 0 0 0 0,-1-2-1 0 0,1-1 1 0 0,-1 0 0 0 0,0-2-1 0 0,0-1 1 0 0,19-10-750 0 0,-21 10 212 0 0,0-2 0 0 0,-1 0 0 0 0,0-1 0 0 0,-1-2 0 0 0,0 0 0 0 0,-1-1 0 0 0,0-1 0 0 0,-1 0 0 0 0,-1-2 0 0 0,-1 0 0 0 0,0-1 0 0 0,-1 0 0 0 0,-1-1 0 0 0,-1-1 0 0 0,0 0 0 0 0,-2-1 0 0 0,0 0 0 0 0,-2-1 0 0 0,0 0 0 0 0,-1-1 0 0 0,-2 1 0 0 0,1-6-212 0 0,3-112 494 0 0,-13 135-279 0 0,-1 17-355 0 0,-6 441-143 0 0,4-294 176 0 0,-2 50-1417 0 0,9-1-1 0 0,12 32 1525 0 0,-9-205-54 0 0,18 346 256 0 0,-33-330 98 0 0,10-50-278 0 0,1 0-1 0 0,0 0 1 0 0,-1 0-1 0 0,1 0 1 0 0,0 0-1 0 0,-1 0 1 0 0,1 0-1 0 0,-1 0 1 0 0,1 0-1 0 0,-1-1 1 0 0,0 1-1 0 0,1 0 1 0 0,-1 0-1 0 0,0-1 1 0 0,0 1-1 0 0,1 0 1 0 0,-1-1-1 0 0,0 1 1 0 0,0-1-1 0 0,0 1 1 0 0,0-1-1 0 0,0 0 1 0 0,0 1 0 0 0,0-1-1 0 0,0 0 1 0 0,0 1-1 0 0,0-1 1 0 0,0 0-1 0 0,0 0 1 0 0,0 0-1 0 0,0 0 1 0 0,0 0-1 0 0,0 0 1 0 0,0 0-1 0 0,0 0 1 0 0,0-1-1 0 0,0 1 1 0 0,1 0-1 0 0,-1-1 1 0 0,0 1-1 0 0,0 0 1 0 0,0-1-1 0 0,0 1 1 0 0,0-1-1 0 0,0 1 1 0 0,0-1-1 0 0,1 0 1 0 0,-1 1 0 0 0,0-1-1 0 0,0 0-21 0 0,-5-7 30 0 0,0-1 1 0 0,0 1-1 0 0,1-1 0 0 0,0 0 1 0 0,0-1-1 0 0,1 1 0 0 0,1-1 1 0 0,0 1-1 0 0,0-1 0 0 0,0 0 1 0 0,2 0-1 0 0,-2-8-30 0 0,-2-10 23 0 0,2 0 1 0 0,0 0-1 0 0,2 0 0 0 0,1-1 1 0 0,1 1-1 0 0,2-4-23 0 0,-1 15-28 0 0,1 1 0 0 0,0-1 0 0 0,1 0 0 0 0,1 1 0 0 0,1 0 0 0 0,0 0 0 0 0,1 0 0 0 0,1 1 0 0 0,0 0 0 0 0,1 0 0 0 0,1 1 0 0 0,0 0 0 0 0,1 1 0 0 0,0 0 0 0 0,1 1 0 0 0,9-7 28 0 0,93-54-1720 0 0,-31 39-7110 0 0,-63 27-2201 0 0</inkml:trace>
  <inkml:trace contextRef="#ctx0" brushRef="#br0" timeOffset="29771.948">150 1974 0 0 0,'0'0'890'0'0,"0"0"890"0"0,0 0 62 0 0,0 0-67 0 0,0 0-75 0 0,0 0-2 0 0,0 0 15 0 0,0 0-136 0 0,0 0-218 0 0,0 0-250 0 0,0 0-199 0 0,-11 4 2356 0 0,44 21-1917 0 0,-26-18-1208 0 0,0-1 0 0 0,0 0 0 0 0,1 0-1 0 0,0-1 1 0 0,0 0 0 0 0,0 0-1 0 0,0-1 1 0 0,1 0 0 0 0,0-1-1 0 0,0 1 1 0 0,0-2 0 0 0,0 1 0 0 0,0-2-1 0 0,0 1 1 0 0,1-1 0 0 0,-1 0-1 0 0,1-1 1 0 0,-1 0 0 0 0,0-1-1 0 0,1 0 1 0 0,-1 0 0 0 0,0-1 0 0 0,1 0-1 0 0,-1 0 1 0 0,0-1 0 0 0,-1-1-1 0 0,1 1 1 0 0,8-6-141 0 0,3-2 124 0 0,-1-1 1 0 0,0-1-1 0 0,-1-1 1 0 0,0 0-1 0 0,-1-1 0 0 0,-1-1 1 0 0,5-7-125 0 0,-17 19 16 0 0,0 0 0 0 0,-1 0 1 0 0,1-1-1 0 0,-1 1 0 0 0,0-1 1 0 0,-1 0-1 0 0,1 0 0 0 0,-1 0 0 0 0,0 0 1 0 0,0 0-1 0 0,0-1 0 0 0,-1 1 1 0 0,0-1-1 0 0,0 1 0 0 0,0-1 0 0 0,-1 1 1 0 0,1-1-1 0 0,-1 0 0 0 0,-1 1 1 0 0,1-1-1 0 0,-1 1 0 0 0,0-1 0 0 0,0 1 1 0 0,-1-1-1 0 0,0 1 0 0 0,0 0 1 0 0,0 0-1 0 0,0 0 0 0 0,-1 0 0 0 0,0 0 1 0 0,0 0-1 0 0,0 1 0 0 0,-4-4-16 0 0,-2-2-34 0 0,-1 1-1 0 0,-1 0 1 0 0,0 1-1 0 0,0 0 1 0 0,0 1-1 0 0,-1 0 1 0 0,0 1-1 0 0,-1 0 1 0 0,1 1-1 0 0,-1 0 1 0 0,0 1-1 0 0,0 0 1 0 0,-1 1-1 0 0,1 1 1 0 0,-1 0-1 0 0,-3 1 35 0 0,-100 16-439 0 0,101-8 434 0 0,0 1 0 0 0,0 0-1 0 0,0 1 1 0 0,1 0-1 0 0,1 2 1 0 0,0 0 0 0 0,0 0-1 0 0,1 1 1 0 0,0 1 0 0 0,1 0-1 0 0,1 0 1 0 0,0 2-1 0 0,1-1 1 0 0,0 1 0 0 0,1 1-1 0 0,1 0 1 0 0,0 0-1 0 0,2 0 1 0 0,-1 1 0 0 0,2 0-1 0 0,1 0 1 0 0,0 1 0 0 0,1-1-1 0 0,0 1 1 0 0,2 0-1 0 0,0 1 6 0 0,1-7 22 0 0,1-1-1 0 0,0 1 0 0 0,0 0 0 0 0,1-1 0 0 0,1 1 1 0 0,0-1-1 0 0,1 0 0 0 0,0 0 0 0 0,1 0 0 0 0,0 0 1 0 0,0-1-1 0 0,1 0 0 0 0,0 0 0 0 0,1-1 0 0 0,0 1 1 0 0,1-2-1 0 0,0 1 0 0 0,0-1 0 0 0,1 0-21 0 0,3 3 58 0 0,0 0 1 0 0,0-2-1 0 0,1 0 0 0 0,0 0 0 0 0,1-1 1 0 0,0 0-1 0 0,0-2 0 0 0,1 1 0 0 0,0-2 1 0 0,0 0-1 0 0,0-1 0 0 0,0 0 1 0 0,1-1-1 0 0,-1-1 0 0 0,1 0 0 0 0,13-1-58 0 0,-17-2-10 0 0,1 1 0 0 0,-1-2-1 0 0,0 1 1 0 0,0-2 0 0 0,0 0 0 0 0,0 0-1 0 0,0-1 1 0 0,0 0 0 0 0,-1-1-1 0 0,0-1 1 0 0,6-3 10 0 0,42-26-1484 0 0,-15 9-6162 0 0,-34 21-4054 0 0</inkml:trace>
  <inkml:trace contextRef="#ctx0" brushRef="#br0" timeOffset="32401.895">1229 1878 10322 0 0,'0'0'3317'0'0,"0"0"-1953"0"0,0 0-514 0 0,0 0 142 0 0,0 0 136 0 0,0 0 14 0 0,0 0-109 0 0,0 0-214 0 0,0 0-205 0 0,0 0-120 0 0,0 0-92 0 0,-34 6-57 0 0,-108 19-34 0 0,137-25-280 0 0,0 1 0 0 0,-1 0 0 0 0,1 0 0 0 0,0 1 0 0 0,0-1 0 0 0,0 1 0 0 0,0 0 0 0 0,0 0 0 0 0,1 1 0 0 0,-1-1 0 0 0,1 1 0 0 0,-1 0 0 0 0,1 0 0 0 0,0 1 0 0 0,-2 1-31 0 0,-6 7 102 0 0,2-5-70 0 0,1 0 0 0 0,-1 1 0 0 0,1 0 1 0 0,0 1-1 0 0,1 0 0 0 0,0 1 0 0 0,1 0 1 0 0,0 0-1 0 0,0 0 0 0 0,1 1 0 0 0,0 0 1 0 0,1 0-1 0 0,1 0 0 0 0,-1 1 0 0 0,2-1 1 0 0,0 1-1 0 0,0 0 0 0 0,1 0 0 0 0,0 1 1 0 0,1-1-1 0 0,1 0 0 0 0,0 1 0 0 0,1 6-32 0 0,0-14-3 0 0,0 1-1 0 0,1-1 1 0 0,0 1 0 0 0,0-1-1 0 0,0 0 1 0 0,1 1-1 0 0,0-1 1 0 0,0-1-1 0 0,0 1 1 0 0,0 0 0 0 0,1-1-1 0 0,0 1 1 0 0,0-1-1 0 0,0 0 1 0 0,0-1-1 0 0,0 1 1 0 0,1-1 0 0 0,0 0-1 0 0,0 0 1 0 0,0 0-1 0 0,0 0 1 0 0,0-1-1 0 0,0 0 1 0 0,1 0 0 0 0,-1-1-1 0 0,1 1 1 0 0,0-1-1 0 0,-1 0 1 0 0,1-1 0 0 0,2 1 3 0 0,1-2 61 0 0,1 1 1 0 0,-1-2 0 0 0,1 1 0 0 0,-1-1 0 0 0,0-1 0 0 0,0 1 0 0 0,0-2 0 0 0,0 1 0 0 0,0-1 0 0 0,-1 0 0 0 0,0-1 0 0 0,0 0 0 0 0,4-3-62 0 0,10-9 193 0 0,-1-1 0 0 0,-1 0 1 0 0,0-1-1 0 0,-2-2 0 0 0,0 0 0 0 0,-1 0 0 0 0,-1-2 1 0 0,9-18-194 0 0,36-83 202 0 0,-85 310-876 0 0,26-179 668 0 0,-1 0 0 0 0,2 0 0 0 0,-1 0 1 0 0,1 0-1 0 0,0 0 0 0 0,1 0 0 0 0,-1-1 1 0 0,1 0-1 0 0,1 1 0 0 0,-1-2 0 0 0,1 1 1 0 0,0 0-1 0 0,0-1 0 0 0,1 0 0 0 0,0 0 1 0 0,0-1-1 0 0,0 1 0 0 0,0-1 0 0 0,1-1 1 0 0,-1 1-1 0 0,1-1 0 0 0,0 0 0 0 0,0-1 1 0 0,0 1-1 0 0,0-2 0 0 0,0 1 0 0 0,1-1 1 0 0,-1 0-1 0 0,1 0 0 0 0,-1-1 0 0 0,1 0 1 0 0,3 0 5 0 0,3 0 38 0 0,0-1 0 0 0,-1 1 1 0 0,1-2-1 0 0,-1 0 0 0 0,1-1 1 0 0,-1 0-1 0 0,0-1 0 0 0,8-3-38 0 0,1-2 78 0 0,-1-1 0 0 0,0 0-1 0 0,0-2 1 0 0,-1 0 0 0 0,0-1-1 0 0,-2-1 1 0 0,1-1 0 0 0,13-15-78 0 0,-16 14 65 0 0,-1 0 1 0 0,-1-1 0 0 0,-1 0-1 0 0,0-2 1 0 0,-2 1 0 0 0,0-1 0 0 0,-1-1-1 0 0,6-15-65 0 0,-15 31 30 0 0,0 0-1 0 0,0 0 0 0 0,0 0 1 0 0,-1 0-1 0 0,0 0 1 0 0,0 0-1 0 0,0 0 0 0 0,0 0 1 0 0,-1 0-1 0 0,1 0 1 0 0,-1 1-1 0 0,0-1 0 0 0,0 0 1 0 0,0 0-1 0 0,-1 0 1 0 0,1 1-1 0 0,-1-1 0 0 0,0 1 1 0 0,0-1-1 0 0,0 1 1 0 0,-2-1-30 0 0,64-11 385 0 0,75 4-352 0 0,-130 15-23 0 0,0-1 0 0 0,0 2 0 0 0,0-1-1 0 0,-1 1 1 0 0,1 0 0 0 0,-1-1-1 0 0,0 2 1 0 0,-1-1 0 0 0,1 0 0 0 0,-1 1-1 0 0,0 0 1 0 0,-1 0 0 0 0,1 0-1 0 0,-1 0 1 0 0,0 0 0 0 0,-1 0-1 0 0,0 0 1 0 0,0 1 0 0 0,0-1 0 0 0,0 0-1 0 0,-1 1 1 0 0,0-1 0 0 0,-1 1-1 0 0,1-1 1 0 0,-2 4-10 0 0,3-2 9 0 0,0 0 0 0 0,-1 0 0 0 0,0 0 0 0 0,-1 0 0 0 0,1 0 1 0 0,-2 0-1 0 0,1 0 0 0 0,-1-1 0 0 0,0 1 0 0 0,-1 0 0 0 0,1-1 0 0 0,-2 0 0 0 0,1 1 0 0 0,-1-1 0 0 0,0-1 0 0 0,0 1 0 0 0,-1-1 0 0 0,0 1 0 0 0,0-1 1 0 0,-3 2-10 0 0,-7 6-28 0 0,0-2 0 0 0,-1 0 0 0 0,0 0-1 0 0,-1-2 1 0 0,0 0 0 0 0,-1-1 0 0 0,-11 4 28 0 0,-88 13-138 0 0,125-34-178 0 0,28 1 292 0 0,1 1 1 0 0,1 3 0 0 0,-1 0-1 0 0,30 4 24 0 0,-51-1 10 0 0,21 0 24 0 0,-24 2-16 0 0,0-2 0 0 0,0 1 0 0 0,0-2 0 0 0,0 0 0 0 0,0 0 0 0 0,0-2 1 0 0,0 1-1 0 0,-1-1 0 0 0,1-1 0 0 0,-1-1 0 0 0,2 0-18 0 0,6-9 78 0 0,0 0-1 0 0,-1-1 1 0 0,-1-1 0 0 0,0-1-1 0 0,-1 0 1 0 0,-1-1 0 0 0,0-1 0 0 0,7-14-78 0 0,66-117 96 0 0,-90 141-3 0 0,-16 26-128 0 0,9-8 17 0 0,3-5 11 0 0,0 1 0 0 0,1-1 0 0 0,-1 1 0 0 0,1 0 0 0 0,0 0 0 0 0,0 0 0 0 0,1 1 0 0 0,-1-1 0 0 0,1 1 0 0 0,1 0 0 0 0,-1 0 0 0 0,1 0 0 0 0,0 0 0 0 0,0 0 0 0 0,0 1 0 0 0,1-1 0 0 0,0 1 0 0 0,1-1 0 0 0,-1 0 1 0 0,1 1-1 0 0,1-1 0 0 0,-1 1 0 0 0,1-1 0 0 0,0 1 0 0 0,0-1 0 0 0,1 0 0 0 0,1 3 7 0 0,10 14-2 0 0,-11-17-3 0 0,0 0 0 0 0,1 0-1 0 0,0-1 1 0 0,0 1 0 0 0,0-1-1 0 0,0 0 1 0 0,1 0 0 0 0,0 0 0 0 0,0 0-1 0 0,1-1 1 0 0,-1 1 0 0 0,1-1-1 0 0,0 0 1 0 0,0 0 0 0 0,0-1 0 0 0,1 0-1 0 0,-1 0 1 0 0,1 0 0 0 0,0 0 0 0 0,0-1-1 0 0,0 0 1 0 0,0-1 0 0 0,0 1-1 0 0,0-1 1 0 0,3 0 5 0 0,6 0-18 0 0,-9-1 17 0 0,-1 1-1 0 0,1-1 1 0 0,0 0 0 0 0,-1-1 0 0 0,1 1-1 0 0,-1-1 1 0 0,1 0 0 0 0,0-1 0 0 0,-1 1-1 0 0,0-1 1 0 0,1 0 0 0 0,-1 0-1 0 0,0-1 1 0 0,0 0 1 0 0,137-113 232 0 0,-55-10-184 0 0,21-113-42 0 0,-98 219-6 0 0,-1 0 1 0 0,0-1 0 0 0,-2-1-1 0 0,0 1 1 0 0,-2-1 0 0 0,0 0 0 0 0,-1 0-1 0 0,-2-1 1 0 0,0 1 0 0 0,-1-1 0 0 0,-2-6-1 0 0,0 26-3 0 0,0 1 0 0 0,0 0 0 0 0,-1 0 0 0 0,1-1 0 0 0,-1 1 0 0 0,1 0 0 0 0,-1 0 0 0 0,0 0 0 0 0,0 1 1 0 0,0-1-1 0 0,0 0 0 0 0,0 1 0 0 0,0-1 0 0 0,0 1 0 0 0,-1 0 0 0 0,1 0 0 0 0,0 0 0 0 0,-1 0 0 0 0,1 0 0 0 0,-1 0 1 0 0,1 1-1 0 0,-1-1 0 0 0,1 1 0 0 0,-1-1 0 0 0,0 1 0 0 0,1 0 0 0 0,-1 0 0 0 0,1 0 0 0 0,-1 1 0 0 0,0-1 1 0 0,1 1-1 0 0,-1-1 0 0 0,1 1 0 0 0,-1 0 0 0 0,1 0 0 0 0,0 0 0 0 0,-1 0 0 0 0,1 0 0 0 0,0 1 0 0 0,0-1 0 0 0,-1 1 1 0 0,1-1-1 0 0,1 1 0 0 0,-1 0 0 0 0,-1 1 3 0 0,-12 10-9 0 0,0 1 0 0 0,1 0 0 0 0,1 0 1 0 0,1 1-1 0 0,0 1 0 0 0,0 0 0 0 0,2 1 0 0 0,0 0 1 0 0,1 0-1 0 0,-3 10 9 0 0,8-10-3 0 0,0 0 0 0 0,0 0 0 0 0,2 1 0 0 0,0-1 0 0 0,1 0 0 0 0,1 1 0 0 0,0-1 0 0 0,2 5 3 0 0,-1 24 12 0 0,2-21-18 0 0,1-1-1 0 0,1 0 1 0 0,0 0 0 0 0,2-1-1 0 0,1 0 1 0 0,1 0-1 0 0,1 0 1 0 0,3 2 6 0 0,-11-20-6 0 0,0 1 1 0 0,0-1-1 0 0,1 1 0 0 0,0-1 1 0 0,0 0-1 0 0,0 0 0 0 0,1-1 1 0 0,0 1-1 0 0,-1-1 0 0 0,2 0 1 0 0,-1 0-1 0 0,0 0 0 0 0,1 0 1 0 0,0-1-1 0 0,0 1 0 0 0,0-1 1 0 0,0-1-1 0 0,0 1 0 0 0,1-1 1 0 0,-1 0-1 0 0,1 0 0 0 0,-1 0 1 0 0,1-1-1 0 0,5 1 6 0 0,3-4 8 0 0,0 0 0 0 0,-1-1 0 0 0,1-1 1 0 0,0 0-1 0 0,-1-1 0 0 0,0 0 0 0 0,0-1 0 0 0,-1 0 0 0 0,0-1 0 0 0,0-1 0 0 0,9-6-8 0 0,2-1 2 0 0,140-99 22 0 0,-188 125 212 0 0,19-4-244 0 0,1 1 0 0 0,0 0-1 0 0,0 0 1 0 0,1 0 0 0 0,0 0 0 0 0,0 1 0 0 0,1 0 0 0 0,0 0 0 0 0,1-1-1 0 0,0 2 1 0 0,0-1 0 0 0,1 0 0 0 0,0 0 0 0 0,1 1 0 0 0,-1-1-1 0 0,2 0 1 0 0,0 0 0 0 0,0 1 8 0 0,1-3-5 0 0,0 0-1 0 0,1 0 0 0 0,0 0 1 0 0,0-1-1 0 0,1 1 0 0 0,0-1 1 0 0,0 0-1 0 0,0 0 1 0 0,1 0-1 0 0,0-1 0 0 0,0 0 1 0 0,0 0-1 0 0,1 0 0 0 0,1 1 6 0 0,-3-3 3 0 0,0-1 0 0 0,1 0 0 0 0,-1 0 0 0 0,1 0 0 0 0,-1 0 0 0 0,1-1 0 0 0,-1 0 0 0 0,1 1 0 0 0,0-2 0 0 0,0 1 0 0 0,-1-1 0 0 0,1 1 0 0 0,0-1 0 0 0,0-1 0 0 0,0 1 0 0 0,0-1 0 0 0,-1 1 0 0 0,1-2 0 0 0,0 1 0 0 0,-1 0 0 0 0,1-1 0 0 0,-1 0 0 0 0,1 0 0 0 0,-1 0 0 0 0,0 0 0 0 0,0-1 0 0 0,0 0 0 0 0,0 0 0 0 0,0 0 0 0 0,-1 0 0 0 0,1-1 0 0 0,-1 1 0 0 0,2-4-3 0 0,108-131 236 0 0,-112 138-237 0 0,0-1 0 0 0,-1 0 0 0 0,1 1 0 0 0,0-1 0 0 0,-1 1 0 0 0,1-1 0 0 0,0 1 0 0 0,0 0-1 0 0,0-1 1 0 0,-1 1 0 0 0,1 0 0 0 0,0 0 0 0 0,0-1 0 0 0,0 1 0 0 0,0 0 0 0 0,0 0 0 0 0,-1 0 0 0 0,1 0 0 0 0,0 0-1 0 0,0 0 1 0 0,0 0 0 0 0,0 0 0 0 0,0 1 0 0 0,-1-1 0 0 0,1 0 0 0 0,0 0 0 0 0,0 1 0 0 0,0-1 0 0 0,-1 0 0 0 0,1 1 0 0 0,0-1-1 0 0,0 1 1 0 0,-1-1 0 0 0,1 1 0 0 0,0-1 0 0 0,-1 1 0 0 0,1 0 0 0 0,-1-1 0 0 0,1 1 0 0 0,-1 0 0 0 0,1 0 0 0 0,-1-1-1 0 0,1 1 1 0 0,-1 0 0 0 0,1 0 0 0 0,-1-1 0 0 0,0 1 0 0 0,0 0 0 0 0,1 0 0 0 0,-1 0 0 0 0,0 0 0 0 0,0 0 0 0 0,0-1-1 0 0,0 1 1 0 0,0 0 0 0 0,0 0 0 0 0,0 0 0 0 0,0 0 0 0 0,-1 0 0 0 0,1 0 0 0 0,0-1 0 0 0,0 1 0 0 0,-1 0 0 0 0,1 0 0 0 0,-1 0-1 0 0,1-1 1 0 0,0 1 0 0 0,-1 0 1 0 0,1 2 6 0 0,71 303-72 0 0,-61-276 62 0 0,-1 2 0 0 0,-2-1 0 0 0,-2 1 0 0 0,0 0 0 0 0,-2 0 0 0 0,-2 0 0 0 0,-1 1 0 0 0,-1 6 4 0 0,-2-31 2 0 0,0 0 0 0 0,0 0 0 0 0,-1 0 1 0 0,0-1-1 0 0,0 1 0 0 0,-1-1 0 0 0,1 0 1 0 0,-2 0-1 0 0,1-1 0 0 0,-1 0 0 0 0,0 0 0 0 0,0 0 1 0 0,-1 0-1 0 0,1-1 0 0 0,-1 0 0 0 0,-1-1 1 0 0,1 1-1 0 0,-1-1 0 0 0,-1 0-2 0 0,-4 1 1 0 0,0-1-1 0 0,0 0 0 0 0,0-1 0 0 0,0 0 1 0 0,-1-1-1 0 0,1 0 0 0 0,-1-2 1 0 0,1 1-1 0 0,-12-2 0 0 0,15 1 13 0 0,7-1-13 0 0,-1 1 0 0 0,1-1 0 0 0,-1 1-1 0 0,1-1 1 0 0,-1 0 0 0 0,1-1 0 0 0,0 1 0 0 0,-1 0-1 0 0,1-1 1 0 0,0 0 0 0 0,0 0 0 0 0,0 0 0 0 0,0 0-1 0 0,1 0 1 0 0,-1-1 0 0 0,0 1 0 0 0,1-1 0 0 0,0 0-1 0 0,-1 0 1 0 0,1 1 0 0 0,0-1 0 0 0,1-1 0 0 0,-1 1-1 0 0,1 0 1 0 0,-1 0 0 0 0,1-1 0 0 0,0 1 0 0 0,0-1-1 0 0,0 1 1 0 0,0-1 0 0 0,1 1 0 0 0,0-1 0 0 0,0 1-1 0 0,0-1 1 0 0,0 1 0 0 0,0-1 0 0 0,0 0 0 0 0,1 1-1 0 0,0-1 1 0 0,0 1 0 0 0,0-1 0 0 0,0 1 0 0 0,0 0-1 0 0,1 0 1 0 0,0-1 0 0 0,-1 1 0 0 0,2-1 0 0 0,17-21 4 0 0,2 1 0 0 0,0 2 1 0 0,1 0-1 0 0,1 1 0 0 0,1 1 1 0 0,1 1-1 0 0,1 2 0 0 0,12-6-4 0 0,15-12 21 0 0,44-34-180 0 0,-53 39-995 0 0,-45 29 462 0 0,0 1-297 0 0,-8 0-8700 0 0,1 0-2243 0 0</inkml:trace>
  <inkml:trace contextRef="#ctx0" brushRef="#br0" timeOffset="32927.77">2425 1451 2873 0 0,'0'0'2041'0'0,"0"0"-228"0"0,0 0 190 0 0,0 0 257 0 0,0 0 54 0 0,0 0-224 0 0,0 0-362 0 0,0 0-335 0 0,0 0-257 0 0,0 0-193 0 0,0 0-122 0 0,0 0-82 0 0,0 0-60 0 0,-4-2-31 0 0,-13-5-29 0 0,11 38 2025 0 0,6-31-2633 0 0,-1 1-1 0 0,1 0 1 0 0,0-1-1 0 0,0 1 1 0 0,0 0-1 0 0,0-1 1 0 0,0 1-1 0 0,0 0 1 0 0,0-1-1 0 0,0 1 1 0 0,0 0-1 0 0,1-1 1 0 0,-1 1-1 0 0,0 0 1 0 0,0-1-1 0 0,1 1 1 0 0,-1-1-1 0 0,0 1 1 0 0,1 0-1 0 0,-1-1 1 0 0,0 1 0 0 0,1-1-1 0 0,-1 1 1 0 0,1-1-1 0 0,-1 1 1 0 0,1-1-1 0 0,-1 1 1 0 0,1-1-1 0 0,-1 0 1 0 0,1 1-1 0 0,0-1 1 0 0,-1 0-1 0 0,1 1 1 0 0,-1-1-1 0 0,1 0 1 0 0,0 0-1 0 0,-1 0 1 0 0,1 1-1 0 0,0-1 1 0 0,-1 0-1 0 0,1 0 1 0 0,0 0-1 0 0,-1 0 1 0 0,1 0-1 0 0,0 0 1 0 0,-1-1-1 0 0,1 1 1 0 0,0 0-1 0 0,-1 0 1 0 0,1 0-1 0 0,0-1 1 0 0,-1 1-1 0 0,1 0 1 0 0,-1 0-1 0 0,1-1 1 0 0,0 1-1 0 0,-1-1 1 0 0,1 1-1 0 0,-1 0 1 0 0,1-1-1 0 0,-1 1 1 0 0,1-1-1 0 0,-1 1 1 0 0,0-1-1 0 0,1 0 1 0 0,-1 1-1 0 0,1-1-10 0 0,34-35 663 0 0,-20 10 159 0 0,-34 26-747 0 0,-52 32-628 0 0,75-33-3164 0 0,13-4-4235 0 0,-11 1-4497 0 0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2:13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3427 535 9474 0 0,'0'0'1656'0'0,"0"0"-297"0"0,0 0 78 0 0,0 0 310 0 0,0 0 149 0 0,0 0-49 0 0,0 0-308 0 0,0 0-364 0 0,0 0-269 0 0,0 0-206 0 0,0 0-165 0 0,0-3-101 0 0,-3-7-68 0 0,3 8-48 0 0,-3 18 532 0 0,0-4-800 0 0,0 1 1 0 0,1 0-1 0 0,0 0 1 0 0,1-1-1 0 0,1 1 1 0 0,-1 0-1 0 0,2 0 1 0 0,0 0-1 0 0,1 0 1 0 0,0 0-1 0 0,1-1 1 0 0,0 1-1 0 0,1-1 0 0 0,0 0 1 0 0,1 0-1 0 0,1 0 1 0 0,0-1-1 0 0,0 0 1 0 0,7 9-51 0 0,-7-16 27 0 0,-1 0 1 0 0,1 0-1 0 0,0-1 1 0 0,1 1-1 0 0,-1-1 1 0 0,1-1-1 0 0,-1 1 1 0 0,1-1-1 0 0,0 0 0 0 0,0-1 1 0 0,-1 0-1 0 0,1 0 1 0 0,0 0-1 0 0,0-1 1 0 0,1 0-1 0 0,-1 0 1 0 0,0-1-1 0 0,0 0 1 0 0,-1 0-1 0 0,1-1 1 0 0,0 1-1 0 0,0-2 0 0 0,-1 1 1 0 0,1-1-1 0 0,-1 0 1 0 0,1 0-1 0 0,4-4-27 0 0,140-115 179 0 0,-150 121-186 0 0,0-1-1 0 0,-1 1 1 0 0,1-1-1 0 0,1 1 1 0 0,-1 0-1 0 0,0 0 1 0 0,0-1-1 0 0,0 1 1 0 0,1 0-1 0 0,-1 0 1 0 0,1 0-1 0 0,-1 0 1 0 0,1 0-1 0 0,-1 1 1 0 0,1-1-1 0 0,-1 0 1 0 0,1 1-1 0 0,0-1 1 0 0,-1 1-1 0 0,1-1 1 0 0,0 1-1 0 0,-1 0 1 0 0,1 0-1 0 0,0 0 1 0 0,0 0-1 0 0,-1 0 1 0 0,1 0-1 0 0,0 0 1 0 0,-1 1-1 0 0,1-1 1 0 0,0 0-1 0 0,-1 1 1 0 0,1 0-1 0 0,0-1 1 0 0,-1 1-1 0 0,1 0 1 0 0,-1 0-1 0 0,1 0 1 0 0,-1 0 7 0 0,1 7 9 0 0,0-1 0 0 0,0 1-1 0 0,0 0 1 0 0,1-1 0 0 0,0 1 0 0 0,1-1 0 0 0,0 0-1 0 0,0 0 1 0 0,0-1 0 0 0,1 1 0 0 0,0-1 0 0 0,0 0-1 0 0,1 0 1 0 0,-1-1 0 0 0,1 1 0 0 0,0-1 0 0 0,1 0 0 0 0,0-1-1 0 0,-1 0 1 0 0,1 0 0 0 0,0 0 0 0 0,1-1 0 0 0,-1 0-1 0 0,1 0 1 0 0,-1-1 0 0 0,1 0 0 0 0,0-1 0 0 0,0 1-1 0 0,0-1 1 0 0,0-1 0 0 0,0 0 0 0 0,0 0 0 0 0,4-1-9 0 0,1-3 47 0 0,0-1 0 0 0,-1 0 0 0 0,0-1 1 0 0,0 0-1 0 0,0-1 0 0 0,-1-1 0 0 0,0 0 0 0 0,0 0 1 0 0,-1-1-1 0 0,0 0 0 0 0,0-1 0 0 0,-1 0 0 0 0,-1-1 1 0 0,0 0-1 0 0,6-10-47 0 0,-7 10 54 0 0,0-1 0 0 0,0-1 0 0 0,-1 1 0 0 0,-1-1 0 0 0,0 0 0 0 0,0 0 0 0 0,-2 0 0 0 0,0-1 0 0 0,0 0 0 0 0,-1 1 1 0 0,-1-1-1 0 0,0 0 0 0 0,-1-8-54 0 0,0 20-28 0 0,-1 0 0 0 0,1 0 0 0 0,-1 0 1 0 0,1 0-1 0 0,-1 0 0 0 0,0 0 1 0 0,0 0-1 0 0,0 1 0 0 0,0-1 0 0 0,0 0 1 0 0,0 0-1 0 0,0 1 0 0 0,-1-1 0 0 0,1 0 1 0 0,0 1-1 0 0,-1 0 0 0 0,0-1 0 0 0,1 1 1 0 0,-1 0-1 0 0,0 0 0 0 0,0 0 1 0 0,1 0-1 0 0,-1 0 0 0 0,0 0 0 0 0,0 0 1 0 0,0 0-1 0 0,0 1 0 0 0,0-1 0 0 0,0 1 1 0 0,0 0-1 0 0,0 0 0 0 0,0-1 1 0 0,-1 1-1 0 0,1 1 0 0 0,0-1 0 0 0,0 0 1 0 0,0 0-1 0 0,0 1 0 0 0,0-1 28 0 0,0 2-241 0 0,1 0 1 0 0,0-1-1 0 0,0 1 0 0 0,0 0 0 0 0,0-1 1 0 0,0 1-1 0 0,1 0 0 0 0,-1 0 0 0 0,0 0 0 0 0,1 0 1 0 0,0 0-1 0 0,-1 0 0 0 0,1 0 0 0 0,0 0 1 0 0,0 0-1 0 0,0 0 0 0 0,0 0 0 0 0,0 0 1 0 0,0 0-1 0 0,1 0 0 0 0,-1 0 0 0 0,1-1 1 0 0,-1 1-1 0 0,1 0 0 0 0,0 0 0 0 0,0 0 0 0 0,0 0 1 0 0,0-1-1 0 0,0 1 0 0 0,1 1 241 0 0,20 11-9020 0 0,-15-9-2119 0 0</inkml:trace>
  <inkml:trace contextRef="#ctx0" brushRef="#br0" timeOffset="970.097">4824 531 9546 0 0,'0'0'2346'0'0,"0"0"-926"0"0,0 0-313 0 0,0 0 200 0 0,0 0 211 0 0,0 0-10 0 0,0 0-129 0 0,0 0-205 0 0,0 0-149 0 0,0 0-141 0 0,0 0-98 0 0,0 0-99 0 0,0 0-139 0 0,-2-4-59 0 0,-1 2-434 0 0,1 0 0 0 0,-1 0 0 0 0,0 0 0 0 0,0 0 0 0 0,0 1 0 0 0,0-1 0 0 0,0 1 0 0 0,0 0 0 0 0,0 0 0 0 0,0 0 0 0 0,-1 0 0 0 0,1 0 0 0 0,0 1 0 0 0,-1-1 0 0 0,1 1 0 0 0,0 0 0 0 0,-1 0 0 0 0,1 1 0 0 0,0-1 0 0 0,-1 0 0 0 0,-1 2-55 0 0,-8 0 22 0 0,1 1 0 0 0,0 1 0 0 0,0 0 0 0 0,0 1-1 0 0,0 0 1 0 0,1 1 0 0 0,-1 0 0 0 0,1 1 0 0 0,1 0 0 0 0,0 1 0 0 0,0 0 0 0 0,0 0-1 0 0,1 1 1 0 0,0 0 0 0 0,-5 9-22 0 0,9-13-4 0 0,0 1 0 0 0,1 0 0 0 0,-1 0 0 0 0,2 0 0 0 0,-1 1 0 0 0,1-1 0 0 0,0 1 0 0 0,0 0-1 0 0,0 0 1 0 0,1 0 0 0 0,0 0 0 0 0,1 1 0 0 0,0-1 0 0 0,0 0 0 0 0,0 1 0 0 0,1-1 0 0 0,0 0 0 0 0,1 1 0 0 0,-1-1 0 0 0,1 1 0 0 0,1-1-1 0 0,-1 0 1 0 0,2 0 0 0 0,-1 0 0 0 0,0 0 0 0 0,1 0 0 0 0,1 0 0 0 0,-1-1 0 0 0,1 1 0 0 0,0-1 0 0 0,0 0 0 0 0,1 0 0 0 0,0-1 0 0 0,0 1-1 0 0,4 2 5 0 0,-2-4 10 0 0,-1 0-1 0 0,1-1 0 0 0,0-1 0 0 0,0 1 0 0 0,0-1 1 0 0,0 0-1 0 0,0 0 0 0 0,0-1 0 0 0,1 0 0 0 0,-1 0 0 0 0,1-1 1 0 0,-1 0-1 0 0,0 0 0 0 0,1-1 0 0 0,-1 0 0 0 0,0 0 1 0 0,1-1-1 0 0,-1 0 0 0 0,0 0 0 0 0,0-1 0 0 0,0 0 0 0 0,-1 0 1 0 0,1 0-1 0 0,-1-1 0 0 0,0 0 0 0 0,1-1-9 0 0,13-9 104 0 0,0 0 0 0 0,-2-2 0 0 0,0 0 0 0 0,-1-1 0 0 0,0-1 0 0 0,-1-1 0 0 0,5-9-104 0 0,74-110 490 0 0,-59 108-422 0 0,-22 92-127 0 0,-15-9 65 0 0,0-41-10 0 0,0-1 1 0 0,1 0-1 0 0,0 1 1 0 0,0-1-1 0 0,2 0 1 0 0,-1 0-1 0 0,1 1 1 0 0,1-1-1 0 0,0-1 1 0 0,4 11 3 0 0,-6-18 0 0 0,1-1 1 0 0,-1 1 0 0 0,1-1-1 0 0,-1 0 1 0 0,1 0 0 0 0,0 1-1 0 0,0-1 1 0 0,0 0-1 0 0,0-1 1 0 0,0 1 0 0 0,1 0-1 0 0,-1 0 1 0 0,0-1 0 0 0,1 0-1 0 0,-1 1 1 0 0,1-1-1 0 0,0 0 1 0 0,-1 0 0 0 0,1-1-1 0 0,0 1 1 0 0,-1 0 0 0 0,1-1-1 0 0,0 0 1 0 0,0 1-1 0 0,0-1 1 0 0,-1 0 0 0 0,1-1-1 0 0,0 1 1 0 0,0 0 0 0 0,0-1-1 0 0,-1 1 1 0 0,1-1-1 0 0,0 0 1 0 0,-1 0 0 0 0,1 0-1 0 0,0-1 1 0 0,0 0-1 0 0,85-61 147 0 0,78-136 136 0 0,-123 169-335 0 0,-43 54-43 0 0,6 169-53 0 0,-5-188 150 0 0,0-1-1 0 0,1 1 0 0 0,-1-1 0 0 0,1 0 0 0 0,0 1 0 0 0,1-1 0 0 0,-1 0 1 0 0,1 0-1 0 0,0 0 0 0 0,0-1 0 0 0,0 1 0 0 0,0-1 0 0 0,1 1 0 0 0,-1-1 0 0 0,1 0 1 0 0,0 0-1 0 0,0-1 0 0 0,0 1 0 0 0,0-1 0 0 0,0 0 0 0 0,0 0 0 0 0,1 0 1 0 0,-1-1-1 0 0,1 1 0 0 0,0-1 0 0 0,-1 0 0 0 0,1-1 0 0 0,0 1 0 0 0,0-1 1 0 0,-1 0-1 0 0,1 0 0 0 0,0 0 0 0 0,-1-1 0 0 0,1 1 0 0 0,0-1 0 0 0,-1-1 0 0 0,1 1 1 0 0,0 0-1 0 0,-1-1 0 0 0,0 0 0 0 0,1 0 0 0 0,-1 0 0 0 0,0-1 0 0 0,0 0 1 0 0,0 1-1 0 0,-1-1 0 0 0,2-2-1 0 0,15-16 72 0 0,-1 0 0 0 0,-1-1 1 0 0,-2-2-1 0 0,0 1 0 0 0,-1-2 1 0 0,-1 0-1 0 0,-2-1 0 0 0,0 0 1 0 0,6-25-73 0 0,5-8 253 0 0,-14 108-405 0 0,-1-15 92 0 0,2 0 1 0 0,1 0-1 0 0,2-1 1 0 0,1 0-1 0 0,1-1 1 0 0,2-1-1 0 0,7 8 60 0 0,62 136-259 0 0,-68-125 215 0 0,-3 1 1 0 0,-2 0 0 0 0,-2 0-1 0 0,-2 1 1 0 0,-3 1 0 0 0,-1-1-1 0 0,-4 1 1 0 0,-2 23 43 0 0,-1-57 8 0 0,0 0 0 0 0,-2 1 0 0 0,0-1 0 0 0,-1-1 0 0 0,-1 1 0 0 0,-1-1 1 0 0,0 0-1 0 0,-2 0 0 0 0,0-1 0 0 0,-1 0 0 0 0,0-1 0 0 0,-8 9-8 0 0,11-16 21 0 0,0 0-1 0 0,-1-1 1 0 0,0 0 0 0 0,-1 0-1 0 0,0-1 1 0 0,0 0 0 0 0,0 0-1 0 0,-1-1 1 0 0,0-1 0 0 0,0 1-1 0 0,0-1 1 0 0,-1-1 0 0 0,0 0-1 0 0,0-1 1 0 0,0 0 0 0 0,0 0-1 0 0,0-1 1 0 0,-1-1 0 0 0,1 0-1 0 0,-1-1 1 0 0,-9 0-21 0 0,17 0 7 0 0,1-1 1 0 0,-1 0-1 0 0,0 0 0 0 0,0 0 1 0 0,1 0-1 0 0,-1-1 0 0 0,1 1 1 0 0,-1-1-1 0 0,1 0 0 0 0,-1 0 1 0 0,1 0-1 0 0,0 0 0 0 0,0-1 1 0 0,0 0-1 0 0,0 1 0 0 0,1-1 1 0 0,-1 0-1 0 0,1 0 0 0 0,0 0 1 0 0,0 0-1 0 0,0-1 0 0 0,0 1 1 0 0,0-1-1 0 0,1 1 0 0 0,-1-1 1 0 0,1 0-1 0 0,0 1 0 0 0,0-1 1 0 0,0 0-1 0 0,1 0 0 0 0,-1 0 1 0 0,1-2-8 0 0,-1-6-1 0 0,0-1 0 0 0,1 1 0 0 0,1 0 0 0 0,0 0-1 0 0,0 0 1 0 0,1 0 0 0 0,1 0 0 0 0,0 0 0 0 0,4-11 1 0 0,11-15-2 0 0,2 1 0 0 0,2 1 0 0 0,1 0 0 0 0,1 2 1 0 0,2 1-1 0 0,1 1 0 0 0,2 1 0 0 0,1 1 0 0 0,2 2 0 0 0,0 1 0 0 0,34-20 2 0 0,-44 31-308 0 0,1 1-1 0 0,1 2 1 0 0,0 0-1 0 0,1 1 1 0 0,0 2 0 0 0,1 0-1 0 0,0 2 1 0 0,23-4 308 0 0,-28 11-4093 0 0,-15 1 35 0 0,1 0-8340 0 0</inkml:trace>
  <inkml:trace contextRef="#ctx0" brushRef="#br0" timeOffset="-2038.029">909 86 10842 0 0,'0'0'1330'0'0,"0"0"-453"0"0,0 0-242 0 0,0 0 115 0 0,0 0 290 0 0,0 0 250 0 0,0 0 53 0 0,0 0-138 0 0,0 0-242 0 0,0 0-236 0 0,0 0-160 0 0,2-2-79 0 0,-2 2-414 0 0,1 0-1 0 0,-1 0 1 0 0,1 0 0 0 0,-1 0 0 0 0,1 0 0 0 0,-1-1 0 0 0,1 1-1 0 0,-1 0 1 0 0,0 0 0 0 0,1 0 0 0 0,-1 0 0 0 0,1 0 0 0 0,-1 1-1 0 0,1-1 1 0 0,-1 0 0 0 0,1 0 0 0 0,-1 0 0 0 0,0 0-1 0 0,1 0 1 0 0,-1 1 0 0 0,1-1 0 0 0,-1 0 0 0 0,0 0 0 0 0,1 1-1 0 0,-1-1 1 0 0,0 0 0 0 0,1 0 0 0 0,-1 1 0 0 0,0-1 0 0 0,1 0-1 0 0,-1 1 1 0 0,0-1 0 0 0,0 1 0 0 0,1-1 0 0 0,-1 0 0 0 0,0 1-1 0 0,0-1 1 0 0,0 1 0 0 0,0-1 0 0 0,1 1 0 0 0,-1-1 0 0 0,0 0-1 0 0,0 1 1 0 0,0-1 0 0 0,0 1 0 0 0,0-1 0 0 0,0 1 0 0 0,0-1-1 0 0,0 1 1 0 0,0-1 0 0 0,-1 1 0 0 0,1-1 0 0 0,0 0 0 0 0,0 1-1 0 0,0-1 1 0 0,0 1 0 0 0,-1-1 0 0 0,1 0 0 0 0,0 1 0 0 0,0-1-1 0 0,-1 1 1 0 0,1-1 0 0 0,0 0 0 0 0,-1 1-74 0 0,1 9-447 0 0,1 133 1199 0 0,-1 78-561 0 0,-5-75-158 0 0,1 199-371 0 0,4-263-3757 0 0,-1-116 355 0 0,-3 10-4189 0 0,4 10-2824 0 0</inkml:trace>
  <inkml:trace contextRef="#ctx0" brushRef="#br0" timeOffset="-1788.113">515 535 14051 0 0,'0'0'637'0'0,"0"0"-226"0"0,0 0 185 0 0,0 0 475 0 0,0 0 376 0 0,0 0 98 0 0,0 0-185 0 0,0 0-263 0 0,36 1-223 0 0,114 3-167 0 0,24-17 673 0 0,104-16-1748 0 0,-204 6-3035 0 0,-34-9-7281 0 0,-37 24 2612 0 0</inkml:trace>
  <inkml:trace contextRef="#ctx0" brushRef="#br0" timeOffset="-1352.302">1378 1 4697 0 0,'0'0'2183'0'0,"0"0"-458"0"0,0 0-252 0 0,0 0-18 0 0,0 0-1 0 0,0 0-94 0 0,0 0-164 0 0,0 0-142 0 0,0 0-161 0 0,0 0-114 0 0,0 0-83 0 0,0 0-47 0 0,0 0-36 0 0,-5 27-16 0 0,-14 85-24 0 0,14-4 884 0 0,21 69-124 0 0,0 83-667 0 0,-16-250-661 0 0,0 0 1 0 0,0-1-1 0 0,2 1 0 0 0,-1 0 0 0 0,1-1 0 0 0,0 1 0 0 0,1-1 1 0 0,0 0-1 0 0,1 0 0 0 0,0 0 0 0 0,0 0 0 0 0,1 0 0 0 0,0-1 0 0 0,0 0 1 0 0,2 1-6 0 0,-2-7 27 0 0,0 0 0 0 0,1 0 0 0 0,-1 0 1 0 0,0-1-1 0 0,1 0 0 0 0,-1 0 1 0 0,0-1-1 0 0,1 0 0 0 0,-1 1 0 0 0,1-2 1 0 0,-1 1-1 0 0,1-1 0 0 0,-1 0 0 0 0,0 0 1 0 0,1 0-1 0 0,-1-1 0 0 0,0 1 0 0 0,0-1 1 0 0,0-1-1 0 0,0 1 0 0 0,0-1 0 0 0,-1 0 1 0 0,1 0-1 0 0,-1 0 0 0 0,0-1 1 0 0,0 1-1 0 0,0-1-27 0 0,47-36 189 0 0,-33 24-161 0 0,0 1 0 0 0,2 1 1 0 0,-1 1-1 0 0,2 1 0 0 0,0 0 1 0 0,4 0-29 0 0,-23 11 1 0 0,0 0 1 0 0,-1 1 0 0 0,1-1-1 0 0,-1 1 1 0 0,1-1 0 0 0,0 1 0 0 0,-1 0-1 0 0,1-1 1 0 0,0 1 0 0 0,0 0-1 0 0,-1 0 1 0 0,1 1 0 0 0,0-1-1 0 0,-1 0 1 0 0,1 0 0 0 0,0 1 0 0 0,-1-1-1 0 0,1 1 1 0 0,0 0 0 0 0,-1-1-1 0 0,1 1 1 0 0,-1 0 0 0 0,1 0 0 0 0,-1 0-1 0 0,0 0 1 0 0,1 0 0 0 0,-1 0-1 0 0,0 0 1 0 0,0 0 0 0 0,0 1 0 0 0,0-1-1 0 0,0 1 1 0 0,0-1 0 0 0,0 0-1 0 0,0 1 1 0 0,0-1 0 0 0,-1 1 0 0 0,1 0-1 0 0,0 0-1 0 0,14 72 171 0 0,-13-59-143 0 0,16 107 164 0 0,1-111-869 0 0,-2-38-2181 0 0,-6 6-1128 0 0,-3 7-3243 0 0,-4 6-3976 0 0</inkml:trace>
  <inkml:trace contextRef="#ctx0" brushRef="#br0" timeOffset="-1022.8">2019 866 6705 0 0,'0'0'2610'0'0,"0"0"-304"0"0,0 0-287 0 0,0 0-146 0 0,0 0-256 0 0,0 0-255 0 0,0 0-238 0 0,0 0-200 0 0,35 2-115 0 0,111 3-92 0 0,-68-17 273 0 0,-65 5-758 0 0,1 2-95 0 0,-1-1 0 0 0,0 0 0 0 0,0-2 0 0 0,-1 1 0 0 0,0-1 0 0 0,0-1 1 0 0,-1 0-1 0 0,0-1 0 0 0,-1 0 0 0 0,0-1 0 0 0,0 0 0 0 0,-1 0 0 0 0,-1-1 0 0 0,0 0 1 0 0,-1-1-1 0 0,0 0 0 0 0,0-1-137 0 0,-6 11-8 0 0,0-1 0 0 0,0 1 1 0 0,0-1-1 0 0,-1 1 0 0 0,0-1 0 0 0,0 1 1 0 0,0-1-1 0 0,0 1 0 0 0,0-1 1 0 0,-1 0-1 0 0,1 1 0 0 0,-1 0 0 0 0,0-1 1 0 0,0 1-1 0 0,0-1 0 0 0,-1 1 1 0 0,1 0-1 0 0,-1 0 0 0 0,0 0 0 0 0,1 0 1 0 0,-1 0-1 0 0,-1 0 0 0 0,1 0 0 0 0,0 1 1 0 0,-1-1-1 0 0,1 1 0 0 0,-1 0 1 0 0,0 0-1 0 0,0 0 0 0 0,0 0 0 0 0,0 0 1 0 0,0 0-1 0 0,0 1 0 0 0,-1-1 1 0 0,1 1-1 0 0,0 0 0 0 0,-1 0 0 0 0,1 1 1 0 0,-1-1-1 0 0,1 0 0 0 0,-1 1 0 0 0,1 0 1 0 0,-3 0 7 0 0,-7-1-47 0 0,1 0 0 0 0,0 1 0 0 0,-1 0 0 0 0,1 1 0 0 0,0 0 0 0 0,-1 1 0 0 0,1 0 1 0 0,0 1-1 0 0,0 1 0 0 0,1 0 0 0 0,-1 0 0 0 0,1 1 0 0 0,0 1 0 0 0,0 0 0 0 0,0 0 0 0 0,1 1 0 0 0,0 0 1 0 0,0 1-1 0 0,1 0 0 0 0,0 1 0 0 0,0 0 0 0 0,1 0 0 0 0,0 0 0 0 0,-5 11 47 0 0,7-11-3 0 0,0 0 1 0 0,0 0-1 0 0,1 1 0 0 0,1 0 0 0 0,-1 0 1 0 0,2 0-1 0 0,-1 0 0 0 0,2 1 0 0 0,-1-1 1 0 0,1 1-1 0 0,1 0 0 0 0,0 0 0 0 0,0 0 1 0 0,1-1-1 0 0,2 10 3 0 0,-2-15 8 0 0,2 0 0 0 0,-1-1 1 0 0,0 1-1 0 0,1-1 0 0 0,0 1 0 0 0,0-1 0 0 0,0 0 1 0 0,1 0-1 0 0,0 0 0 0 0,-1 0 0 0 0,1 0 1 0 0,1-1-1 0 0,-1 1 0 0 0,0-1 0 0 0,1 0 0 0 0,0 0 1 0 0,-1 0-1 0 0,1 0 0 0 0,0-1 0 0 0,1 1 1 0 0,-1-1-1 0 0,0 0 0 0 0,1-1 0 0 0,-1 1 1 0 0,1-1-1 0 0,2 1-8 0 0,127 16 193 0 0,-130-17-197 0 0,17-1-170 0 0,0-1 0 0 0,0 0 0 0 0,0-1 0 0 0,0-2 0 0 0,-1 0 0 0 0,15-5 174 0 0,25-17-8156 0 0,-47 18-3438 0 0</inkml:trace>
  <inkml:trace contextRef="#ctx0" brushRef="#br0" timeOffset="4637.067">6623 748 0 0 0,'0'0'1674'0'0,"0"0"71"0"0,0 0 180 0 0,0 0 190 0 0,0 0 168 0 0,0 0 24 0 0,0 0-122 0 0,0 0-194 0 0,0 0-347 0 0,0 0-313 0 0,0 0-212 0 0,2 14-228 0 0,3 47-130 0 0,-30 41 1500 0 0,15-72-2034 0 0,-1 0-1 0 0,-1 0 1 0 0,-2-2 0 0 0,-1 1-1 0 0,-7 8-226 0 0,3-11-1405 0 0,19-45-4330 0 0,0 9-605 0 0,1 2-5049 0 0</inkml:trace>
  <inkml:trace contextRef="#ctx0" brushRef="#br0" timeOffset="26926.28">311 1897 0 0 0,'0'0'839'0'0,"0"0"512"0"0,0 0 316 0 0,0 0 264 0 0,0 0 161 0 0,0 0-90 0 0,0 0-176 0 0,0 0-301 0 0,0 0-316 0 0,0 0-220 0 0,0 0-153 0 0,-8-7-75 0 0,-26-20-83 0 0,-15 21 1243 0 0,39 10-1868 0 0,-1 1 1 0 0,2 0-1 0 0,-1 0 1 0 0,1 1-1 0 0,-1 0 1 0 0,2 1-1 0 0,-1 0 1 0 0,1 0-1 0 0,0 1 1 0 0,0 0-1 0 0,1 1 1 0 0,0-1-1 0 0,1 1 1 0 0,0 1-1 0 0,-2 3-53 0 0,5-9 11 0 0,-8 12-23 0 0,1 1 1 0 0,0 0-1 0 0,2 1 0 0 0,0 0 0 0 0,1 0 0 0 0,0 1 0 0 0,2 0 0 0 0,0 0 0 0 0,1 0 0 0 0,1 0 0 0 0,1 1 0 0 0,0-1 0 0 0,2 1 1 0 0,0 0-1 0 0,2 7 12 0 0,0-20 28 0 0,0 0 1 0 0,0 1 0 0 0,0-1 0 0 0,1-1 0 0 0,0 1-1 0 0,1 0 1 0 0,-1-1 0 0 0,1 1 0 0 0,1-1 0 0 0,-1 0 0 0 0,1-1-1 0 0,0 1 1 0 0,0-1 0 0 0,1 0 0 0 0,-1 0 0 0 0,1 0-1 0 0,0-1 1 0 0,1 0 0 0 0,-1 0 0 0 0,1-1 0 0 0,-1 0-1 0 0,1 0 1 0 0,0 0 0 0 0,0-1 0 0 0,1 0 0 0 0,-1 0-1 0 0,0-1 1 0 0,0 0 0 0 0,1 0 0 0 0,-1-1 0 0 0,1 0-1 0 0,-1 0 1 0 0,1-1 0 0 0,-1 0 0 0 0,0 0 0 0 0,1-1-1 0 0,-1 0 1 0 0,0 0 0 0 0,0 0 0 0 0,7-4-29 0 0,30-19 336 0 0,-1-1 0 0 0,-2-3 1 0 0,0-1-1 0 0,-2-2 0 0 0,-1-2 0 0 0,-2-1 0 0 0,-1-2 1 0 0,-2-1-1 0 0,-2-2 0 0 0,3-8-336 0 0,-11 21 64 0 0,-2-1 0 0 0,0-1 0 0 0,-3 0 0 0 0,0-2 0 0 0,-2 0-1 0 0,-1-1 1 0 0,-1-1 0 0 0,-2 0 0 0 0,-2 0 0 0 0,-1-1 0 0 0,-1-1 0 0 0,-2 1 0 0 0,-1-1 0 0 0,-1-15-64 0 0,-18-143-42 0 0,12 183 22 0 0,0 0 1 0 0,-1 0 0 0 0,0 0-1 0 0,0 0 1 0 0,-1 1-1 0 0,-1 0 1 0 0,0-1-1 0 0,0 2 1 0 0,0-1 0 0 0,-1 1-1 0 0,-1-1 1 0 0,1 2-1 0 0,-1-1 1 0 0,0 1 0 0 0,-1 0-1 0 0,0 0 1 0 0,-7-3 19 0 0,9 6-26 0 0,0 1 1 0 0,0 0-1 0 0,0 1 0 0 0,-1 0 1 0 0,1 0-1 0 0,-1 0 0 0 0,1 1 1 0 0,-1 0-1 0 0,0 0 1 0 0,0 0-1 0 0,1 1 0 0 0,-1 0 1 0 0,0 1-1 0 0,0-1 0 0 0,1 1 1 0 0,-1 1-1 0 0,0-1 1 0 0,1 1-1 0 0,-1 0 0 0 0,1 1 1 0 0,0-1-1 0 0,0 1 0 0 0,0 0 1 0 0,0 1-1 0 0,0 0 1 0 0,1 0-1 0 0,-1 0 0 0 0,0 1 26 0 0,-10 9-27 0 0,1 0 0 0 0,0 0 0 0 0,1 2 0 0 0,1 0 0 0 0,1 0 0 0 0,0 1 0 0 0,1 1 0 0 0,-6 12 27 0 0,3-2-17 0 0,1 0 1 0 0,2 1-1 0 0,1 0 0 0 0,1 1 0 0 0,2 0 0 0 0,1 0 1 0 0,1 1-1 0 0,2 0 0 0 0,1-1 0 0 0,1 12 17 0 0,1-23-1 0 0,1-1-1 0 0,1 0 1 0 0,1 0-1 0 0,1 0 1 0 0,0 0-1 0 0,1-1 1 0 0,1 0-1 0 0,1 0 1 0 0,0 0-1 0 0,1-1 1 0 0,1 0-1 0 0,0 0 1 0 0,1-1-1 0 0,1 0 1 0 0,0-1-1 0 0,1 0 1 0 0,1-1-1 0 0,2 1 2 0 0,3 2 29 0 0,0-1 0 0 0,2-1 0 0 0,0-1 0 0 0,1 0 0 0 0,0-1 0 0 0,0-2 0 0 0,1 0 0 0 0,1-1 0 0 0,0-2 0 0 0,0 0 0 0 0,0-1 0 0 0,1-2 0 0 0,0 0 0 0 0,0-1 0 0 0,0-2 0 0 0,0 0 0 0 0,0-2 0 0 0,0 0 0 0 0,2-2-29 0 0,-6-3 51 0 0,1 0-1 0 0,-2-1 1 0 0,1-1 0 0 0,-1-1-1 0 0,-1 0 1 0 0,1-2-1 0 0,-2 0 1 0 0,1-1 0 0 0,-2-1-1 0 0,1 0 1 0 0,-2-2-1 0 0,0 1 1 0 0,-1-2 0 0 0,0 0-1 0 0,-1-1 1 0 0,3-6-51 0 0,-9 13-25 0 0,0 0 0 0 0,-1-1 0 0 0,0 0 0 0 0,-1 0 0 0 0,0 0 0 0 0,0 0 0 0 0,-1-1 0 0 0,-1 0 0 0 0,0 0 0 0 0,-1 0 0 0 0,0 0 0 0 0,-1-1 0 0 0,0 1 1 0 0,-1 0-1 0 0,0-1 0 0 0,-1 1 0 0 0,-1-5 25 0 0,0 13-31 0 0,-1 1 1 0 0,1 0-1 0 0,-1-1 1 0 0,0 1-1 0 0,0 0 0 0 0,0 0 1 0 0,-1 1-1 0 0,1-1 1 0 0,-1 1-1 0 0,1-1 1 0 0,-1 1-1 0 0,0 0 1 0 0,0 1-1 0 0,0-1 1 0 0,0 1-1 0 0,0-1 1 0 0,0 1-1 0 0,0 0 0 0 0,-1 1 1 0 0,1-1-1 0 0,0 1 1 0 0,0 0-1 0 0,-1 0 1 0 0,1 0-1 0 0,0 0 1 0 0,0 1-1 0 0,-1 0 1 0 0,1 0-1 0 0,0 0 0 0 0,0 0 1 0 0,0 1-1 0 0,0 0 1 0 0,0-1-1 0 0,0 1 1 0 0,1 1-1 0 0,-1-1 1 0 0,1 0-1 0 0,-1 1 1 0 0,1 0-1 0 0,-2 1 31 0 0,-8 7-26 0 0,1-1-1 0 0,0 1 1 0 0,0 1 0 0 0,1 0-1 0 0,1 1 1 0 0,0 0 0 0 0,0 1-1 0 0,2-1 1 0 0,0 2-1 0 0,0-1 1 0 0,1 1 0 0 0,1 1-1 0 0,0-1 1 0 0,2 1 0 0 0,-1 0-1 0 0,2 0 1 0 0,0 0-1 0 0,1 0 1 0 0,1 1 0 0 0,0-1-1 0 0,1 1 1 0 0,2 6 26 0 0,0-15-8 0 0,0 1-1 0 0,1 0 1 0 0,0-1-1 0 0,1 0 1 0 0,0 0 0 0 0,0 0-1 0 0,0 0 1 0 0,1 0-1 0 0,1-1 1 0 0,-1 0-1 0 0,1 0 1 0 0,0-1 0 0 0,1 1-1 0 0,-1-1 1 0 0,1-1-1 0 0,0 1 1 0 0,1-1 0 0 0,-1-1-1 0 0,1 1 1 0 0,4 1 8 0 0,7 3 46 0 0,1 0 0 0 0,-1-2-1 0 0,1 0 1 0 0,1-1 0 0 0,0-1 0 0 0,-1 0 0 0 0,1-2 0 0 0,4 0-46 0 0,1-1 114 0 0,-1-1 0 0 0,1-2 1 0 0,0 0-1 0 0,-1-1 0 0 0,1-2 0 0 0,-1 0 1 0 0,0-2-1 0 0,0-1 0 0 0,-1-1 1 0 0,15-7-115 0 0,2-3 118 0 0,-1-2-1 0 0,-1-2 1 0 0,-1-1 0 0 0,-1-3 0 0 0,-2 0 0 0 0,0-3 0 0 0,-2 0 0 0 0,-1-2 0 0 0,-1-2 0 0 0,-2-1 0 0 0,-2-1 0 0 0,-1-1 0 0 0,-1-1 0 0 0,-1-5-118 0 0,-7 11-2 0 0,-1-1 0 0 0,-2-1 1 0 0,-1 0-1 0 0,-2-1 0 0 0,-1 0 1 0 0,-2-1-1 0 0,-1 0 0 0 0,-2 0 1 0 0,-1 0-1 0 0,-2-1 1 0 0,-2 0-1 0 0,0 1 0 0 0,-4-9 2 0 0,2 32 3 0 0,0 1-1 0 0,-1-1 0 0 0,-1 0 1 0 0,0 1-1 0 0,0-1 0 0 0,-1 1 1 0 0,0 1-1 0 0,-1-1 0 0 0,-2-1-2 0 0,7 9-2 0 0,-1 0 0 0 0,0 0 0 0 0,0 1 0 0 0,0-1-1 0 0,0 0 1 0 0,0 1 0 0 0,-1-1 0 0 0,1 1-1 0 0,-1 0 1 0 0,0 0 0 0 0,1 0 0 0 0,-1 0-1 0 0,0 0 1 0 0,0 1 0 0 0,0 0 0 0 0,-1-1 0 0 0,1 1-1 0 0,0 0 1 0 0,0 0 0 0 0,-1 1 0 0 0,1-1-1 0 0,0 1 1 0 0,-1-1 0 0 0,1 1 0 0 0,-1 0-1 0 0,1 0 1 0 0,0 1 0 0 0,-1-1 0 0 0,1 1 0 0 0,0-1-1 0 0,-1 1 1 0 0,1 0 0 0 0,0 1 0 0 0,-2 0 2 0 0,-5 6-4 0 0,0 0 1 0 0,1 1-1 0 0,0 0 1 0 0,1 1-1 0 0,0-1 0 0 0,0 2 1 0 0,1-1-1 0 0,0 1 1 0 0,1 0-1 0 0,0 1 1 0 0,1 0-1 0 0,0-1 1 0 0,1 2-1 0 0,-2 7 4 0 0,-11 48 19 0 0,3 1-1 0 0,3 1 0 0 0,2 0 0 0 0,4 0 1 0 0,3 1-1 0 0,5 32-18 0 0,-3-81 16 0 0,20 416-12 0 0,-20-331-27 0 0,-37-170-4793 0 0,30 45 2972 0 0,-6-14-6822 0 0,9 20-2175 0 0</inkml:trace>
  <inkml:trace contextRef="#ctx0" brushRef="#br0" timeOffset="27174.878">1478 1735 15195 0 0,'0'0'1235'0'0,"0"0"-292"0"0,0 0 31 0 0,0 0 184 0 0,0 0 83 0 0,0 0-66 0 0,0 0-188 0 0,0 0-187 0 0,33-8-123 0 0,103-24-102 0 0,-39 24 408 0 0,264 8 493 0 0,-234 13-3419 0 0,-75-3-8937 0 0,-41-3-1588 0 0</inkml:trace>
  <inkml:trace contextRef="#ctx0" brushRef="#br0" timeOffset="27917.617">2284 2077 8706 0 0,'0'0'2887'0'0,"0"0"-948"0"0,0 0-414 0 0,0 0-60 0 0,0 0-16 0 0,0 0-67 0 0,35 8-141 0 0,110 24-168 0 0,-140-31-994 0 0,-1 1-1 0 0,0-1 1 0 0,1 0-1 0 0,-1 0 1 0 0,1-1-1 0 0,-1 1 1 0 0,1-1-1 0 0,-1 0 1 0 0,1 0-1 0 0,-1-1 1 0 0,1 1-1 0 0,-1-1 1 0 0,0 0-1 0 0,1 0 1 0 0,-1 0 0 0 0,0-1-1 0 0,4-1-78 0 0,5-4 262 0 0,-13 7-260 0 0,143-70 1906 0 0,-137 66-1863 0 0,0-1 0 0 0,-1 1 1 0 0,1-1-1 0 0,-1 0 0 0 0,0-1 0 0 0,-1 0 0 0 0,1 1 0 0 0,-1-1 0 0 0,0-1 0 0 0,0 1 0 0 0,-1-1 0 0 0,0 1 1 0 0,0-1-1 0 0,-1 0 0 0 0,1 0 0 0 0,-1 0 0 0 0,-1 0 0 0 0,0 0 0 0 0,0-1 0 0 0,0-3-45 0 0,-1 6-7 0 0,1 0 0 0 0,-1 0 0 0 0,-1 0 1 0 0,1 0-1 0 0,-1 0 0 0 0,0 0 0 0 0,0 0 0 0 0,0 1 0 0 0,-1-1 0 0 0,0 0 0 0 0,0 0 0 0 0,0 1 0 0 0,0-1 0 0 0,-1 1 0 0 0,1 0 1 0 0,-1 0-1 0 0,0 0 0 0 0,-1 0 0 0 0,1 0 0 0 0,-1 1 0 0 0,0-1 0 0 0,1 1 0 0 0,-1 0 0 0 0,-1 0 0 0 0,1 1 0 0 0,0-1 0 0 0,-1 1 1 0 0,1 0-1 0 0,-1 0 0 0 0,0 0 0 0 0,0 1 0 0 0,0-1 7 0 0,-6 0-44 0 0,1 1 0 0 0,-1 0 0 0 0,0 0 0 0 0,0 1 0 0 0,0 0 1 0 0,0 1-1 0 0,0 0 0 0 0,1 1 0 0 0,-1 0 0 0 0,0 1 0 0 0,1 0 0 0 0,0 1 0 0 0,-1 0 0 0 0,2 0 1 0 0,-1 1-1 0 0,0 0 0 0 0,1 1 0 0 0,0 0 0 0 0,0 1 0 0 0,1 0 0 0 0,0 0 0 0 0,0 1 1 0 0,-5 6 43 0 0,-8 9-118 0 0,2 0 0 0 0,0 2 1 0 0,2 0-1 0 0,1 1 1 0 0,1 1-1 0 0,1 0 0 0 0,-10 28 118 0 0,20-47-12 0 0,0 0-1 0 0,1 0 1 0 0,0 0-1 0 0,0 0 0 0 0,1 1 1 0 0,0-1-1 0 0,0 1 0 0 0,1 0 1 0 0,0-1-1 0 0,1 1 0 0 0,-1 0 1 0 0,2 0-1 0 0,-1-1 1 0 0,2 1-1 0 0,-1 0 0 0 0,1-1 1 0 0,0 1-1 0 0,1-1 0 0 0,-1 0 1 0 0,2 0-1 0 0,1 4 13 0 0,5-1 44 0 0,1 0-1 0 0,1 0 1 0 0,0-1-1 0 0,0-1 1 0 0,1 0-1 0 0,0-1 1 0 0,0 0-1 0 0,1-1 0 0 0,0 0 1 0 0,1-1-1 0 0,-1-1 1 0 0,1 0-1 0 0,0-1 1 0 0,0-1-1 0 0,1 0 1 0 0,-1-1-1 0 0,1-1 1 0 0,11 0-44 0 0,-1 0 179 0 0,-1-2 0 0 0,1 0 0 0 0,-1-2-1 0 0,0 0 1 0 0,0-2 0 0 0,0-1 0 0 0,13-5-179 0 0,-14 2 105 0 0,-1-1-1 0 0,0 0 1 0 0,0-2-1 0 0,-2-1 1 0 0,1 0-1 0 0,-2-2 1 0 0,0 0 0 0 0,0-2-1 0 0,-2 0 1 0 0,0-1-1 0 0,-1 0 1 0 0,0-2-1 0 0,-2 0 1 0 0,-1 0-1 0 0,0-2 1 0 0,-1 0-1 0 0,-2 0 1 0 0,9-24-105 0 0,-7 11 36 0 0,-1 0 1 0 0,-2-1 0 0 0,-2 0-1 0 0,-1 0 1 0 0,-2-1-1 0 0,-1 1 1 0 0,-2-14-37 0 0,-2 48-9 0 0,-1 0 0 0 0,1 0 1 0 0,-1 0-1 0 0,0 0 0 0 0,1 0 0 0 0,-1 1 0 0 0,0-1 1 0 0,0 0-1 0 0,0 1 0 0 0,0-1 0 0 0,-1 1 0 0 0,1-1 1 0 0,0 1-1 0 0,-1-1 0 0 0,1 1 0 0 0,-1 0 0 0 0,1 0 1 0 0,-1 0-1 0 0,1 0 0 0 0,-1 0 0 0 0,0 0 0 0 0,0 0 1 0 0,1 0-1 0 0,-1 1 0 0 0,0-1 0 0 0,0 1 0 0 0,0-1 0 0 0,0 1 1 0 0,0 0-1 0 0,0 0 0 0 0,0 0 0 0 0,0 0 0 0 0,0 0 1 0 0,0 0-1 0 0,0 0 0 0 0,1 1 0 0 0,-1-1 0 0 0,0 1 1 0 0,0-1-1 0 0,0 1 0 0 0,0 0 0 0 0,1 0 0 0 0,-1-1 1 0 0,0 1-1 0 0,1 1 0 0 0,-1-1 0 0 0,0 0 0 0 0,1 0 1 0 0,0 1-1 0 0,-2 0 9 0 0,-9 6-32 0 0,0 0 0 0 0,1 1 1 0 0,-1 0-1 0 0,2 0 0 0 0,-1 2 1 0 0,2-1-1 0 0,-1 1 0 0 0,1 0 0 0 0,1 1 1 0 0,0 0-1 0 0,1 1 0 0 0,0-1 0 0 0,1 1 1 0 0,0 1-1 0 0,1-1 0 0 0,1 1 1 0 0,0 0-1 0 0,1 0 0 0 0,-1 3 32 0 0,6-14 0 0 0,0 0 0 0 0,0-1 1 0 0,0 1-1 0 0,0 0 0 0 0,1-1 0 0 0,-1 1 0 0 0,1-1 1 0 0,-1 0-1 0 0,1 0 0 0 0,0 0 0 0 0,0 0 0 0 0,0-1 1 0 0,0 1-1 0 0,0-1 0 0 0,0 1 0 0 0,0-1 0 0 0,0 0 1 0 0,1 0-1 0 0,-1-1 0 0 0,0 1 0 0 0,1-1 0 0 0,-1 0 0 0 0,1 1 1 0 0,-1-1-1 0 0,0-1 0 0 0,1 1 0 0 0,-1 0 0 0 0,3-2 0 0 0,266-31 454 0 0,-268 33-446 0 0,-1 1 1 0 0,0-1-1 0 0,1 0 1 0 0,-1 1-1 0 0,0 0 0 0 0,0 0 1 0 0,0 0-1 0 0,0 0 1 0 0,0 0-1 0 0,0 1 0 0 0,0-1 1 0 0,0 1-1 0 0,0 0 1 0 0,-1 0-1 0 0,1 0 1 0 0,0 0-1 0 0,-1 1 0 0 0,0-1 1 0 0,0 0-1 0 0,0 1 1 0 0,0 0-1 0 0,0-1 0 0 0,0 1 1 0 0,-1 0-1 0 0,1 0 1 0 0,-1 0-1 0 0,0 0 1 0 0,0 0-1 0 0,0 1 0 0 0,0-1 1 0 0,0 1-9 0 0,9 109 195 0 0,-10-103-176 0 0,-1 45 56 0 0,-1-32-98 0 0,2 1 1 0 0,0-1-1 0 0,2 1 1 0 0,0-1-1 0 0,2 1 0 0 0,0-1 1 0 0,3 6 22 0 0,24 47-375 0 0,-28-82-10574 0 0,-3 2-880 0 0</inkml:trace>
  <inkml:trace contextRef="#ctx0" brushRef="#br0" timeOffset="28636.84">3655 2475 10970 0 0,'0'0'2773'0'0,"0"0"-910"0"0,0 0-335 0 0,0 0-18 0 0,0 0-24 0 0,0 0-163 0 0,0 0-291 0 0,0 0-249 0 0,0 0-191 0 0,0 0-111 0 0,8-32-62 0 0,23-100-70 0 0,15 6 361 0 0,-35 100-633 0 0,0 1 0 0 0,2 0 0 0 0,1 1 0 0 0,1 0 0 0 0,1 2 0 0 0,1-1 0 0 0,1 2-1 0 0,0 0 1 0 0,2 2 0 0 0,10-8-77 0 0,-27 24 5 0 0,0 0-1 0 0,1 1 1 0 0,-1-1-1 0 0,1 1 1 0 0,-1 0-1 0 0,1 0 1 0 0,0 0 0 0 0,0 0-1 0 0,0 1 1 0 0,0 0-1 0 0,0 0 1 0 0,1 0-1 0 0,-1 0 1 0 0,0 1-1 0 0,0-1 1 0 0,1 1-1 0 0,-1 0 1 0 0,0 0-5 0 0,8 51 104 0 0,-46 99-6 0 0,28-134-110 0 0,0 0-1 0 0,1 1 1 0 0,0 0-1 0 0,2 0 1 0 0,0 0 0 0 0,1 0-1 0 0,0 1 1 0 0,2-1-1 0 0,0 1 13 0 0,1-16-2 0 0,0-1 0 0 0,1 1-1 0 0,-1-1 1 0 0,0 1-1 0 0,1-1 1 0 0,-1 1 0 0 0,1-1-1 0 0,0 0 1 0 0,-1 0-1 0 0,1 0 1 0 0,0 0 0 0 0,0 0-1 0 0,0 0 1 0 0,0 0-1 0 0,0-1 1 0 0,0 1 0 0 0,0-1-1 0 0,0 1 1 0 0,0-1-1 0 0,0 0 1 0 0,0 0 0 0 0,0 0-1 0 0,0 0 1 0 0,0 0 0 0 0,0 0-1 0 0,0-1 1 0 0,0 1-1 0 0,0-1 1 0 0,0 1 0 0 0,0-1-1 0 0,0 0 1 0 0,-1 1-1 0 0,1-1 1 0 0,0 0 0 0 0,0 0-1 0 0,-1-1 1 0 0,1 1-1 0 0,0 0 1 0 0,0-1 2 0 0,23-19 33 0 0,-1 0-1 0 0,0-2 1 0 0,-2-1-1 0 0,0 0 1 0 0,1-6-33 0 0,66-70 69 0 0,-77 87-65 0 0,1 1 0 0 0,1 1 0 0 0,0 0 0 0 0,0 0 0 0 0,1 2 0 0 0,0 0 0 0 0,1 0 0 0 0,0 2 0 0 0,7-3-4 0 0,-21 10 2 0 0,0 0 1 0 0,0 0-1 0 0,0 0 1 0 0,0 0-1 0 0,-1 0 0 0 0,1 0 1 0 0,0 0-1 0 0,0 1 1 0 0,0-1-1 0 0,-1 1 0 0 0,1-1 1 0 0,0 1-1 0 0,-1 0 0 0 0,1-1 1 0 0,0 1-1 0 0,-1 0 1 0 0,1 0-1 0 0,-1 0 0 0 0,1 1 1 0 0,-1-1-1 0 0,0 0 0 0 0,0 0 1 0 0,1 1-1 0 0,-1-1 1 0 0,0 1-1 0 0,0-1 0 0 0,0 1 1 0 0,0 0-1 0 0,-1-1 1 0 0,1 1-1 0 0,0 0 0 0 0,-1-1 1 0 0,1 1-1 0 0,-1 0 0 0 0,1 0 1 0 0,-1-1-1 0 0,0 1 1 0 0,0 0-1 0 0,0 0 0 0 0,0 0 1 0 0,0 0-1 0 0,0-1 0 0 0,-1 1 1 0 0,1 0-1 0 0,0 0 1 0 0,-1-1-1 0 0,0 1 0 0 0,1 0 1 0 0,-1 0-1 0 0,0-1 1 0 0,-1 2-3 0 0,2 13 14 0 0,-38 389 268 0 0,38-401-364 0 0,-1-1 27 0 0,1-1 0 0 0,0 0 0 0 0,0 0 0 0 0,0 0 0 0 0,0 0 1 0 0,0 0-1 0 0,0 0 0 0 0,0 1 0 0 0,1-1 0 0 0,-1 0 0 0 0,1 0 0 0 0,0 0 0 0 0,-1 0 0 0 0,1 0 1 0 0,0 0-1 0 0,0 0 0 0 0,0-1 0 0 0,0 1 0 0 0,1 0 0 0 0,-1 0 0 0 0,1-1 0 0 0,-1 1 1 0 0,1-1-1 0 0,-1 1 0 0 0,2 0 55 0 0,12-28-4417 0 0,-10 3-3009 0 0,-5 17 1798 0 0,1-2-2800 0 0</inkml:trace>
  <inkml:trace contextRef="#ctx0" brushRef="#br0" timeOffset="28843.147">4812 2088 12491 0 0,'0'0'2047'0'0,"0"0"-371"0"0,0 0-145 0 0,0 0-49 0 0,0 0-142 0 0,0 0-224 0 0,-9 36-277 0 0,-27 111-253 0 0,35-142-552 0 0,-23 142 511 0 0,24-143-580 0 0,11 8-1754 0 0,-5-12-1464 0 0,-1-5-3625 0 0,-2-2-4550 0 0</inkml:trace>
  <inkml:trace contextRef="#ctx0" brushRef="#br0" timeOffset="29010.051">4732 1617 19068 0 0,'0'0'1368'0'0,"0"0"-655"0"0,0 0-273 0 0,0 0-144 0 0,0 0-152 0 0,0 0-112 0 0,0 0-48 0 0,0 0-120 0 0,0 0-48 0 0,0 0-136 0 0,0 0-329 0 0,0 0-591 0 0,0 0-2113 0 0,46 103-9033 0 0</inkml:trace>
  <inkml:trace contextRef="#ctx0" brushRef="#br0" timeOffset="29502.995">5014 2376 10098 0 0,'0'0'1399'0'0,"0"0"44"0"0,0 0 341 0 0,0 0 176 0 0,0 0-65 0 0,0 0-318 0 0,0 0-422 0 0,0 0-304 0 0,0 0-235 0 0,0 0-126 0 0,0 0-64 0 0,0 0-42 0 0,0 0-42 0 0,24-24-35 0 0,74-75 10 0 0,-48 37 127 0 0,-29 23-304 0 0,-1-1 1 0 0,-2-1-1 0 0,-1 0 0 0 0,-3-1 1 0 0,7-34-141 0 0,-28 138-746 0 0,5-52 738 0 0,0-1 0 0 0,1 1 0 0 0,0 0 0 0 0,0 1 0 0 0,1-1 0 0 0,1 0-1 0 0,-1 0 1 0 0,2 0 0 0 0,-1 0 0 0 0,1-1 0 0 0,1 1 0 0 0,0 0 0 0 0,0-1 0 0 0,1 1 0 0 0,1 1 8 0 0,-2-6 52 0 0,-1-1 1 0 0,1 1-1 0 0,0 0 1 0 0,1-1-1 0 0,-1 0 1 0 0,1 0-1 0 0,0 0 1 0 0,0 0 0 0 0,0 0-1 0 0,0-1 1 0 0,1 0-1 0 0,-1 0 1 0 0,1 0-1 0 0,0-1 1 0 0,0 1-1 0 0,0-1 1 0 0,0 0-1 0 0,0 0 1 0 0,0-1-1 0 0,1 0 1 0 0,-1 0 0 0 0,1 0-1 0 0,-1 0 1 0 0,0-1-1 0 0,1 0 1 0 0,-1 0-1 0 0,1-1 1 0 0,-1 1-1 0 0,1-1 1 0 0,-1 0-1 0 0,1-1 1 0 0,-1 1-1 0 0,3-2-52 0 0,4-3 99 0 0,-1 0 0 0 0,0-1 0 0 0,-1 0 0 0 0,0-1 0 0 0,0 0 0 0 0,0 0-1 0 0,-1-1 1 0 0,0 0 0 0 0,-1-1 0 0 0,0 0 0 0 0,-1 0 0 0 0,0-1-1 0 0,0 0 1 0 0,-1 0 0 0 0,-1 0 0 0 0,0-1 0 0 0,0 0 0 0 0,-1 0 0 0 0,-1 0-1 0 0,0 0 1 0 0,0-1 0 0 0,-2 1 0 0 0,1-1 0 0 0,-1 0 0 0 0,-2-10-99 0 0,-14 34-4091 0 0,7-3 169 0 0,4-1-5414 0 0</inkml:trace>
  <inkml:trace contextRef="#ctx0" brushRef="#br0" timeOffset="29925.806">5866 2162 4481 0 0,'0'0'3479'0'0,"0"0"-499"0"0,0 0-356 0 0,0 0-315 0 0,0 0-302 0 0,0 0-275 0 0,0 0-283 0 0,0 0-269 0 0,34 5-189 0 0,105 13-158 0 0,-50-26 595 0 0,-72 4-1165 0 0,0 0 0 0 0,-1-1-1 0 0,0-1 1 0 0,0-1-1 0 0,0 0 1 0 0,-1-1-1 0 0,0 0 1 0 0,0-1 0 0 0,6-6-263 0 0,-19 13 29 0 0,4-1-2 0 0,0 0 1 0 0,-1-1-1 0 0,0 1 0 0 0,0-1 1 0 0,0 0-1 0 0,0 0 0 0 0,0 0 0 0 0,-1-1 1 0 0,0 1-1 0 0,0-1 0 0 0,0 0 1 0 0,0-1-1 0 0,-1 1 0 0 0,0-1 1 0 0,0 1-1 0 0,-1-1 0 0 0,1 0 1 0 0,-1 0-1 0 0,0 0 0 0 0,-1 0 1 0 0,0 0-1 0 0,0-1 0 0 0,0 1 1 0 0,-1 0-1 0 0,1-1 0 0 0,-2 1 1 0 0,1 0-1 0 0,-1 0 0 0 0,0-5-27 0 0,-2 7-11 0 0,1 1 0 0 0,-1-1 0 0 0,0 1 0 0 0,1 0 0 0 0,-2 0 0 0 0,1 0 0 0 0,0 0 0 0 0,-1 0 0 0 0,1 0 0 0 0,-1 1 0 0 0,0 0 0 0 0,1 0 0 0 0,-1 0 0 0 0,0 0 0 0 0,-1 1 0 0 0,1-1 0 0 0,0 1 0 0 0,0 0 0 0 0,-1 0 0 0 0,1 1 0 0 0,0-1 0 0 0,-1 1 0 0 0,1 0 0 0 0,-3 0 11 0 0,-106 21-407 0 0,97-13 329 0 0,-1 0-1 0 0,1 1 0 0 0,1 0 0 0 0,-1 2 0 0 0,2 0 1 0 0,0 0-1 0 0,0 2 0 0 0,1 0 0 0 0,0 0 1 0 0,1 1-1 0 0,1 0 0 0 0,0 1 0 0 0,1 1 1 0 0,1-1-1 0 0,0 2 0 0 0,-5 12 79 0 0,11-21 4 0 0,1-1-1 0 0,0 1 1 0 0,0 0-1 0 0,0-1 1 0 0,1 1-1 0 0,0 0 1 0 0,1 0 0 0 0,0 0-1 0 0,0 0 1 0 0,0-1-1 0 0,1 1 1 0 0,0 0 0 0 0,1 0-1 0 0,0 0 1 0 0,0-1-1 0 0,1 1 1 0 0,0-1-1 0 0,0 0 1 0 0,0 0 0 0 0,1 0-1 0 0,0 0 1 0 0,1-1-1 0 0,-1 1 1 0 0,1-1-1 0 0,4 4-3 0 0,10 5 40 0 0,1 0 1 0 0,0-2-1 0 0,1 0 0 0 0,1-1 0 0 0,-1-2 0 0 0,2 0 0 0 0,0-1 0 0 0,0-1 0 0 0,0-1 0 0 0,1-2 0 0 0,0 0 0 0 0,0-1 0 0 0,0-1 1 0 0,0-2-1 0 0,1 0 0 0 0,-1-2 0 0 0,0-1 0 0 0,9-1-40 0 0,29-8-1374 0 0,-42 4-1795 0 0,-1 0-3821 0 0,-7-1-5770 0 0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2:47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3 225 2817 0 0,'0'0'2923'0'0,"0"0"-1235"0"0,0 0-387 0 0,0 0 126 0 0,0 0 168 0 0,0 0 26 0 0,0 0-148 0 0,0 0-340 0 0,0 0-367 0 0,0 0-282 0 0,0 0-227 0 0,-3 0-122 0 0,127-12 4303 0 0,-93 0-4144 0 0,-1-1 0 0 0,0-2 0 0 0,-1-1-1 0 0,-1-1 1 0 0,0-1 0 0 0,6-8-294 0 0,45-69 1240 0 0,-84 165 126 0 0,-2 8-1254 0 0,4 1-1 0 0,2-1 1 0 0,6 18-112 0 0,2-34 22 0 0,3-1 0 0 0,3 0 0 0 0,3-1 0 0 0,20 52-22 0 0,-19-69-79 0 0,-9-30 203 0 0,-4-21 684 0 0,-13-91-524 0 0,8 80-279 0 0,2 0 0 0 0,0 1 0 0 0,1-1-1 0 0,0 0 1 0 0,2 1 0 0 0,0 0 0 0 0,3-6-5 0 0,36-82-9 0 0,4 2 0 0 0,5 3 0 0 0,52-77 9 0 0,-76 127 17 0 0,-88 134-4082 0 0,60-80 2565 0 0,0-2-6187 0 0,0-1-4335 0 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20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1854 0 0 0 0,'0'0'1775'0'0,"0"0"104"0"0,0 0-69 0 0,0 0-150 0 0,0 0-171 0 0,0 0-169 0 0,0 0-129 0 0,0 0-92 0 0,0 0-79 0 0,0 0-88 0 0,0 0-80 0 0,0 0-86 0 0,8 10 7658 0 0,-6-5-8988 0 0,12 257 3461 0 0,-3-181-2583 0 0,6-31-166 0 0,-17-49-154 0 0,0-1 20 0 0,-4 26 304 0 0,-10 9-227 0 0,15 49 22 0 0,3-53-77 0 0,-4-30-21 0 0,0-1-15 0 0,-4 27 162 0 0,4-24-156 0 0,1 1 0 0 0,-1 0 0 0 0,0-1-1 0 0,0 1 1 0 0,0 0 0 0 0,0-1 0 0 0,-1 1 0 0 0,0 0 0 0 0,1-1-1 0 0,-1 1 1 0 0,-1-1 0 0 0,1 1 0 0 0,0-1 0 0 0,-1 0-1 0 0,0 1 1 0 0,0-1 0 0 0,-1 2-6 0 0,-5 14 39 0 0,8-18-73 0 0,0-1 17 0 0,0 0 21 0 0,0 0 5 0 0,0 0 5 0 0,0 0-5 0 0,0 0-6 0 0,0 0-25 0 0,0 0-11 0 0,0 0 10 0 0,0 0 1 0 0,0 0 26 0 0,-1 0 9 0 0,0 0-29 0 0,-8-2-3136 0 0,8-4-3790 0 0,1 6-4937 0 0</inkml:trace>
  <inkml:trace contextRef="#ctx0" brushRef="#br0" timeOffset="3197.239">663 428 0 0 0,'0'0'1300'0'0,"0"0"87"0"0,0 0 60 0 0,0 0 56 0 0,0 0-10 0 0,0 0-41 0 0,0 0-47 0 0,0 0-116 0 0,0 0-137 0 0,0 0-130 0 0,0 0-108 0 0,3-1 5128 0 0,-1 2-6473 0 0,107 80 3446 0 0,-103-79-2907 0 0,0 0 0 0 0,1-1 0 0 0,-1 1-1 0 0,1-1 1 0 0,-1 0 0 0 0,1-1 0 0 0,0 0-1 0 0,-1 0 1 0 0,1 0 0 0 0,-1-1 0 0 0,1 0-1 0 0,-1 0 1 0 0,1 0 0 0 0,-1-1 0 0 0,0 0-1 0 0,1-1 1 0 0,-1 1 0 0 0,0-1 0 0 0,-1 0-1 0 0,5-3-107 0 0,67-51 691 0 0,-74 55-679 0 0,0 0 0 0 0,0 0 0 0 0,-1 0 0 0 0,0-1 0 0 0,1 1 0 0 0,-1-1 0 0 0,0 0 0 0 0,0 0 0 0 0,0 0 0 0 0,0 0 0 0 0,-1 0 0 0 0,1 0 0 0 0,-1 0 0 0 0,0 0 0 0 0,0 0-1 0 0,0-1 1 0 0,0 1 0 0 0,-1-1 0 0 0,1 1 0 0 0,-1 0 0 0 0,0-1 0 0 0,0 1 0 0 0,0-1 0 0 0,0 1 0 0 0,-1-1 0 0 0,1 1 0 0 0,-1 0 0 0 0,-1-3-12 0 0,1 2-17 0 0,0 1 0 0 0,0-1 0 0 0,-1 1-1 0 0,0 0 1 0 0,1 0 0 0 0,-1 0 0 0 0,0 0 0 0 0,0 0 0 0 0,-1 0 0 0 0,1 0-1 0 0,-1 1 1 0 0,1-1 0 0 0,-1 1 0 0 0,0 0 0 0 0,0 0 0 0 0,0 0 0 0 0,0 0-1 0 0,0 0 1 0 0,0 1 0 0 0,-1-1 0 0 0,1 1 0 0 0,0 0 0 0 0,-1 0 0 0 0,1 0-1 0 0,-1 0 1 0 0,1 1 0 0 0,-4-1 17 0 0,7 1-4 0 0,-5 0-52 0 0,-1-1 0 0 0,0 1 1 0 0,1 0-1 0 0,-1 0 0 0 0,1 1 1 0 0,-1 0-1 0 0,1 0 0 0 0,0 0 1 0 0,-1 0-1 0 0,1 1 0 0 0,0 0 1 0 0,0 0-1 0 0,0 0 0 0 0,0 1 1 0 0,0 0-1 0 0,0 0 0 0 0,-3 3 56 0 0,-22 28-284 0 0,30-33 298 0 0,0-1-16 0 0,0 20 154 0 0,11 184 466 0 0,-8-187-564 0 0,3 13 37 0 0,-2-1 1 0 0,-1 1 0 0 0,-1 0-1 0 0,-1 1 1 0 0,-3 17-92 0 0,-46 64 299 0 0,46-109-285 0 0,-1 0 1 0 0,1 0 0 0 0,-1 0 0 0 0,0 0 0 0 0,0 0 0 0 0,0-1 0 0 0,0 1 0 0 0,-1-1 0 0 0,1 0 0 0 0,-1 0-1 0 0,1 0 1 0 0,-1-1 0 0 0,0 1 0 0 0,1-1 0 0 0,-1 0 0 0 0,0 0 0 0 0,0 0 0 0 0,0 0 0 0 0,0-1 0 0 0,0 0-1 0 0,0 1 1 0 0,0-1 0 0 0,0-1 0 0 0,0 1 0 0 0,0-1 0 0 0,0 1 0 0 0,0-1 0 0 0,0 0 0 0 0,-1-1-15 0 0,6 2-75 0 0,-1-1 1 0 0,0 1 0 0 0,1-1 0 0 0,-1 1 0 0 0,0 0-1 0 0,0-1 1 0 0,1 1 0 0 0,-1-1 0 0 0,0 1-1 0 0,0 0 1 0 0,0-1 0 0 0,0 1 0 0 0,1-1-1 0 0,-1 1 1 0 0,0-1 0 0 0,0 1 0 0 0,0-1 0 0 0,0 1-1 0 0,0-1 1 0 0,0 1 0 0 0,0-1 0 0 0,0 1-1 0 0,-1-1 1 0 0,1 1 0 0 0,0 0 0 0 0,0-1-1 0 0,0 1 1 0 0,0-1 0 0 0,-1 1 0 0 0,1-1 0 0 0,0 1-1 0 0,0 0 1 0 0,-1-1 0 0 0,1 1 0 0 0,0 0-1 0 0,-1-1 1 0 0,1 1 0 0 0,0 0 0 0 0,-1-1 0 0 0,1 1-1 0 0,-1 0 1 0 0,1 0 0 0 0,0-1 0 0 0,-1 1-1 0 0,1 0 1 0 0,-1 0 0 0 0,1 0 0 0 0,-1 0-1 0 0,1-1 1 0 0,-1 1 74 0 0,24-6-3721 0 0,-12 4-3209 0 0,-2-1-4565 0 0</inkml:trace>
  <inkml:trace contextRef="#ctx0" brushRef="#br0" timeOffset="3725.948">1211 578 432 0 0,'0'0'1132'0'0,"0"0"-102"0"0,0 0 45 0 0,0 0 170 0 0,0 0 108 0 0,0 0 19 0 0,0 0-14 0 0,0 0-23 0 0,0 0-6 0 0,0 0-25 0 0,0 0-41 0 0,0 0-84 0 0,0 0-117 0 0,4 20 5714 0 0,-75 60-5478 0 0,-25 31-820 0 0,45-61-384 0 0,51-49-101 0 0,0-1-8 0 0,0 0-3 0 0,0 0-9 0 0,0 0-1 0 0,0 0-40 0 0,0 0-31 0 0,0 0-26 0 0,0 0-98 0 0,4-10-5678 0 0,-2 1-5268 0 0,-2 5 3734 0 0</inkml:trace>
  <inkml:trace contextRef="#ctx0" brushRef="#br0" timeOffset="4077.042">1012 586 2417 0 0,'0'0'2628'0'0,"0"0"-800"0"0,0 0 24 0 0,0 0 221 0 0,0 0 0 0 0,0 0-324 0 0,0 0-488 0 0,0 0-468 0 0,0 0-285 0 0,0 0-52 0 0,0 0 99 0 0,0 0 156 0 0,0 0 113 0 0,5 2 23 0 0,106 70 4381 0 0,-52-4-4283 0 0,-24 29-777 0 0,-34-91-511 0 0,1 4-522 0 0,3-7-8682 0 0,-5-3-1973 0 0</inkml:trace>
  <inkml:trace contextRef="#ctx0" brushRef="#br0" timeOffset="5497.265">1238 428 2665 0 0,'0'0'2157'0'0,"0"0"-96"0"0,0 0 283 0 0,0 0 160 0 0,0 0-247 0 0,0 0-498 0 0,0 0-576 0 0,0 0-433 0 0,0 0-238 0 0,0 0-123 0 0,0 0-45 0 0,0 0 6 0 0,22 8 2490 0 0,143-8 1103 0 0,61-4-3549 0 0,-225 4-368 0 0,-1 0-22 0 0,0 0 6 0 0,0 0 1 0 0,0 0 0 0 0,0 0-13 0 0,0 0 12 0 0,0 0 8 0 0,0 0-22 0 0,0 0 32 0 0,0 0-1 0 0,0 0-19 0 0,0 0 27 0 0,0 0-9 0 0,0 0-8 0 0,0 0-2 0 0,0 0-2 0 0,0 0-3 0 0,0 0 0 0 0,0 0-17 0 0,0 0-8 0 0,0 0 3 0 0,21 11-262 0 0,25-3 307 0 0,-46-8-16 0 0,0 0 0 0 0,0 0-18 0 0,0 0 6 0 0,0 0-1 0 0,0 0-2 0 0,0 0 23 0 0,0 0-11 0 0,0 0 6 0 0,0 0 25 0 0,-27-1-201 0 0,20-2 155 0 0,1-1-1 0 0,-1 0 1 0 0,1-1-1 0 0,-1 1 1 0 0,1-1 0 0 0,1-1-1 0 0,-1 1 1 0 0,1-1-1 0 0,0 0 1 0 0,0 0-1 0 0,1 0 1 0 0,-1-1 0 0 0,0-1 0 0 0,-26-39 45 0 0,27 128-357 0 0,-13 16 267 0 0,-4 32-25 0 0,24-122 508 0 0,5-17-438 0 0,138-117-60 0 0,-105 95-847 0 0,-41 32 527 0 0,1-2 385 0 0,-2 1-8952 0 0,1 1-2541 0 0</inkml:trace>
  <inkml:trace contextRef="#ctx0" brushRef="#br0" timeOffset="7835.486">515 489 0 0 0,'0'0'173'0'0,"0"0"378"0"0,0 0 260 0 0,0 0 168 0 0,0 0 74 0 0,0 0 32 0 0,0 0-40 0 0,0 0-103 0 0,23 2 3693 0 0,-17 0 2276 0 0,-34 3-4866 0 0,-17 5-1479 0 0,0-2 1 0 0,0-2 0 0 0,0-2 0 0 0,-36-2-567 0 0,-12-17 1492 0 0,42 25-1449 0 0,2-1 380 0 0,-5 9-313 0 0,99-135 1603 0 0,-30 28-1615 0 0,-15 88-102 0 0,0 1-9 0 0,0 0 0 0 0,0 0-15 0 0,0 0-2 0 0,0 0 5 0 0,0 0-20 0 0,0 0 7 0 0,0 0-7 0 0,0 0-26 0 0,0 0 5 0 0,0 0 0 0 0,0 0-7 0 0,2 27-129 0 0,17 65 389 0 0,-4 59-61 0 0,32-5-28 0 0,-28-111 4 0 0,-51-59 1713 0 0,-25-48-1745 0 0,-15-28 13 0 0,65 96 136 0 0,6 4-4082 0 0,1 0-4177 0 0,0 3-3221 0 0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2:47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29 336 9594 0 0,'0'0'1263'0'0,"0"0"-317"0"0,0 0 128 0 0,0 0 316 0 0,0 0 226 0 0,0 0 22 0 0,0 0-263 0 0,0 0-384 0 0,0 0-355 0 0,0 0-249 0 0,0 0-132 0 0,0 0-3 0 0,0 0 98 0 0,-6 7 124 0 0,-17 23 123 0 0,24-29-532 0 0,0 1 1 0 0,0-1-1 0 0,1 0 0 0 0,-1 1 0 0 0,0-1 0 0 0,0 0 0 0 0,1 0 1 0 0,-1 0-1 0 0,1 0 0 0 0,-1 0 0 0 0,1 0 0 0 0,-1-1 0 0 0,1 1 1 0 0,-1 0-1 0 0,1-1 0 0 0,0 1 0 0 0,-1-1 0 0 0,1 1 0 0 0,0-1 1 0 0,0 0-1 0 0,-1 0 0 0 0,1 0 0 0 0,0 0 0 0 0,-1 0 0 0 0,1 0 1 0 0,1-1-66 0 0,-2 1 35 0 0,59 2 891 0 0,1-3 0 0 0,-1-3 0 0 0,27-6-926 0 0,32-2 551 0 0,201 1-1 0 0,-272 21-520 0 0,-48-9-32 0 0,-6 2 1419 0 0,-42-27-1378 0 0,1-2 1 0 0,1-2 0 0 0,1-2-1 0 0,-23-21-39 0 0,-137-142-173 0 0,205 193 108 0 0,-1-1-1 0 0,1 1 0 0 0,0 0 1 0 0,0-1-1 0 0,-1 1 1 0 0,1 0-1 0 0,0 0 1 0 0,0-1-1 0 0,0 1 1 0 0,0 0-1 0 0,-1-1 1 0 0,1 1-1 0 0,0-1 1 0 0,0 1-1 0 0,0 0 1 0 0,0-1-1 0 0,0 1 1 0 0,0 0-1 0 0,0-1 1 0 0,0 1-1 0 0,0-1 0 0 0,0 1 1 0 0,0 0-1 0 0,0-1 1 0 0,0 1-1 0 0,0 0 1 0 0,1-1-1 0 0,-1 1 1 0 0,0 0-1 0 0,0-1 1 0 0,0 1-1 0 0,0 0 1 0 0,1-1-1 0 0,-1 1 1 0 0,0 0-1 0 0,0-1 1 0 0,1 1-1 0 0,-1 0 1 0 0,0 0-1 0 0,1-1 1 0 0,-1 1-1 0 0,0 0 0 0 0,0 0 1 0 0,1 0-1 0 0,-1-1 1 0 0,1 1-1 0 0,-1 0 1 0 0,0 0-1 0 0,1 0 1 0 0,-1 0-1 0 0,0 0 1 0 0,1 0-1 0 0,-1 0 1 0 0,0 0-1 0 0,1 0 1 0 0,-1 0-1 0 0,1 0 1 0 0,-1 0-1 0 0,0 0 1 0 0,1 0-1 0 0,-1 0 0 0 0,0 0 1 0 0,1 0 65 0 0,19 0-6573 0 0,-18 0 4663 0 0,11 0-10387 0 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2:4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696 99 5393 0 0,'0'0'2186'0'0,"0"0"-260"0"0,0 0-97 0 0,0 0-6 0 0,0 0-75 0 0,0 0-168 0 0,0 0-244 0 0,0 0-208 0 0,0 0-205 0 0,0 0-140 0 0,0 0-119 0 0,0 0-84 0 0,0 0-65 0 0,-16-16-71 0 0,-50-48-33 0 0,65 62-386 0 0,-1 1 0 0 0,1-1 0 0 0,-1 1 0 0 0,0-1 1 0 0,1 1-1 0 0,-1 0 0 0 0,0 0 0 0 0,0-1 0 0 0,0 1 0 0 0,0 1 0 0 0,0-1 1 0 0,0 0-1 0 0,0 0 0 0 0,0 1 0 0 0,0-1 0 0 0,0 1 0 0 0,-1 0 0 0 0,1 0 0 0 0,0 0 1 0 0,0 0-1 0 0,0 0 0 0 0,0 0 0 0 0,-3 1-25 0 0,-4 0 126 0 0,-8 1 28 0 0,1 1-1 0 0,-1 1 1 0 0,0 1-1 0 0,1 0 0 0 0,0 1 1 0 0,0 0-1 0 0,1 2 1 0 0,0 0-1 0 0,-2 2-153 0 0,-10 3 138 0 0,-3 5-88 0 0,1 1 0 0 0,0 1 0 0 0,2 2 0 0 0,0 0 0 0 0,2 2 0 0 0,0 1 0 0 0,2 1 0 0 0,1 1 0 0 0,0 1 0 0 0,3 0 0 0 0,0 2 0 0 0,-13 29-50 0 0,26-48-7 0 0,1 0-1 0 0,0 0 0 0 0,0 0 0 0 0,1 0 1 0 0,1 1-1 0 0,0-1 0 0 0,1 1 1 0 0,0 0-1 0 0,0 0 0 0 0,1 0 0 0 0,1 0 1 0 0,0 0-1 0 0,1 0 0 0 0,2 11 8 0 0,1-16 3 0 0,1-1 0 0 0,0 1 0 0 0,1-1-1 0 0,-1-1 1 0 0,1 1 0 0 0,0-1 0 0 0,1 0 0 0 0,-1 0 0 0 0,1 0-1 0 0,0-1 1 0 0,0 0 0 0 0,0-1 0 0 0,1 1 0 0 0,-1-2-1 0 0,1 1 1 0 0,0-1 0 0 0,-1 0 0 0 0,1 0 0 0 0,0-1 0 0 0,0 0-1 0 0,1-1 1 0 0,-1 0 0 0 0,0 0 0 0 0,0 0 0 0 0,0-1-1 0 0,0 0 1 0 0,2-2-3 0 0,20-2 84 0 0,0-1-1 0 0,0-2 1 0 0,-1-1-1 0 0,0-2 1 0 0,-1 0-1 0 0,0-2 0 0 0,-1-1 1 0 0,10-8-84 0 0,-16 11 58 0 0,22-11 61 0 0,-1-2 1 0 0,-1-2-1 0 0,-1-2 0 0 0,-1-1 1 0 0,-2-2-1 0 0,-1-2 1 0 0,-1-1-1 0 0,-2-2 1 0 0,-2-1-1 0 0,-1-1 0 0 0,23-41-119 0 0,-30 38 274 0 0,-23 40-169 0 0,0 17-61 0 0,0-8-42 0 0,-2 11-5 0 0,1 1 0 0 0,1-1-1 0 0,1 1 1 0 0,0-1 0 0 0,1 1 0 0 0,1-1-1 0 0,1 0 1 0 0,1 0 0 0 0,1 0 0 0 0,0-1-1 0 0,1 0 1 0 0,1 0 0 0 0,1 0 0 0 0,1-1-1 0 0,5 7 4 0 0,-4-11-73 0 0,0-1-1 0 0,1 0 1 0 0,0 0-1 0 0,1-2 1 0 0,0 1-1 0 0,0-2 1 0 0,1 0-1 0 0,1 0 0 0 0,0-1 1 0 0,0-1-1 0 0,0-1 1 0 0,1 0-1 0 0,0-1 1 0 0,0 0-1 0 0,0-2 0 0 0,0 0 1 0 0,1 0-1 0 0,0-2 1 0 0,0 0 73 0 0,-9-1-413 0 0,48-3-1580 0 0,-21-9-6418 0 0,-26 5-3329 0 0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2:27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66 0 0 0,'0'0'892'0'0,"0"0"2"0"0,0 0-70 0 0,0 0-77 0 0,0 0-28 0 0,0 0 15 0 0,0 0 60 0 0,8-2 101 0 0,35-7 1174 0 0,-43 9-951 0 0,0 0 21 0 0,0 0-5 0 0,0 0-21 0 0,0 0-22 0 0,0 0-48 0 0,0 0-74 0 0,0 0-76 0 0,0 0-89 0 0,0 0-73 0 0,0 0-54 0 0,0 0-26 0 0,0 0-20 0 0,0 0-40 0 0,0 0 1 0 0,0 0-16 0 0,0 0-21 0 0,0 0-22 0 0,0 0-53 0 0,-4-15 744 0 0,-4 10-1160 0 0,1 0 0 0 0,-1 1 0 0 0,0 0 0 0 0,0 0 0 0 0,0 0 0 0 0,-1 1 0 0 0,1 1 0 0 0,-1 0 0 0 0,1 0 1 0 0,-1 0-1 0 0,0 1 0 0 0,0 0 0 0 0,0 1 0 0 0,0 0 0 0 0,0 0 0 0 0,0 1 0 0 0,1 0 0 0 0,-1 1 0 0 0,-4 1-64 0 0,-1 2 22 0 0,0 1 1 0 0,1 0 0 0 0,0 1 0 0 0,0 1 0 0 0,0 0 0 0 0,1 0 0 0 0,0 1 0 0 0,1 1-1 0 0,0 0 1 0 0,1 0 0 0 0,0 1 0 0 0,0 1 0 0 0,1 0 0 0 0,1 0 0 0 0,0 0 0 0 0,0 1-1 0 0,1 0 1 0 0,1 1 0 0 0,1 0 0 0 0,-1 0 0 0 0,2 0 0 0 0,0 0 0 0 0,1 1-1 0 0,1-1 1 0 0,0 1 0 0 0,0 0 0 0 0,2 6-23 0 0,-1-10 30 0 0,1 1-1 0 0,0-1 0 0 0,1 0 1 0 0,0 0-1 0 0,1 0 1 0 0,0 0-1 0 0,0 0 1 0 0,2 0-1 0 0,-1 0 0 0 0,1-1 1 0 0,1 1-1 0 0,0-1 1 0 0,0-1-1 0 0,7 10-29 0 0,-8-13 41 0 0,-1-1 0 0 0,1 1 0 0 0,0-1 0 0 0,1 0 0 0 0,-1 0 0 0 0,1 0 0 0 0,0-1 0 0 0,0 0 1 0 0,1 0-1 0 0,-1 0 0 0 0,1 0 0 0 0,0-1 0 0 0,0 0 0 0 0,0 0 0 0 0,0-1 0 0 0,1 0 0 0 0,-1 0 0 0 0,0 0 0 0 0,1-1 0 0 0,0 0 0 0 0,-1 0 0 0 0,4-1-41 0 0,5 1 85 0 0,1-2 1 0 0,0 0-1 0 0,0 0 1 0 0,-1-2-1 0 0,1 0 1 0 0,-1-1-1 0 0,0 0 1 0 0,0-1-1 0 0,0-1 1 0 0,-1 0-1 0 0,0-1 0 0 0,0-1 1 0 0,3-2-86 0 0,94-76-227 0 0,-105 69-2268 0 0,-6 11-2119 0 0,-2 4-3693 0 0,2 2-3799 0 0</inkml:trace>
  <inkml:trace contextRef="#ctx0" brushRef="#br0" timeOffset="534.178">1361 55 5761 0 0,'0'0'1514'0'0,"0"0"-7"0"0,0 0 233 0 0,0 0 214 0 0,0 0 2 0 0,0 0-222 0 0,0 0-304 0 0,0 0-278 0 0,0 0-190 0 0,0 0-105 0 0,0 0-74 0 0,0 0-44 0 0,0 0-35 0 0,-20 6-65 0 0,-95 28 410 0 0,93-28-750 0 0,1 1 1 0 0,0 1-1 0 0,0 0 0 0 0,1 2 0 0 0,0 0 0 0 0,-16 12-299 0 0,22-12 19 0 0,0 0 0 0 0,1 0 0 0 0,0 1 0 0 0,1 1 0 0 0,0 0 0 0 0,1 1 0 0 0,0 0 0 0 0,1 0 1 0 0,0 1-1 0 0,1 1 0 0 0,1 0 0 0 0,1 0 0 0 0,0 0 0 0 0,1 1 0 0 0,-1 3-19 0 0,6-15 5 0 0,-1 1 0 0 0,1 0 0 0 0,0 0 0 0 0,0 0 0 0 0,1 0 0 0 0,0 0 0 0 0,0 0 0 0 0,0 0 0 0 0,0 0 0 0 0,1 0 0 0 0,0 0 0 0 0,0 0 0 0 0,0 0 0 0 0,0 0 0 0 0,1 0 0 0 0,0-1 0 0 0,0 1 0 0 0,0-1 0 0 0,1 1 0 0 0,-1-1 0 0 0,1 0 0 0 0,0 0 0 0 0,0 0 0 0 0,1 0 0 0 0,-1 0 0 0 0,1-1 0 0 0,0 0 0 0 0,0 0 0 0 0,0 0 0 0 0,0 0 0 0 0,0 0 0 0 0,1-1 0 0 0,-1 0 0 0 0,1 0 0 0 0,0 0 0 0 0,0 0 0 0 0,2 0-5 0 0,11-3 77 0 0,0 0 0 0 0,0 0 0 0 0,-1-2 0 0 0,1 0-1 0 0,0-1 1 0 0,-1-1 0 0 0,0 0 0 0 0,0-2 0 0 0,-1 0 0 0 0,1-1 0 0 0,-2 0 0 0 0,1-1 0 0 0,-1-1-1 0 0,0 0 1 0 0,-1-1 0 0 0,-1-1 0 0 0,1 0 0 0 0,-2-1 0 0 0,0-1 0 0 0,7-9-77 0 0,178-189 541 0 0,-197 212-543 0 0,-1 1-1 0 0,1-1 1 0 0,0 1-1 0 0,-1-1 1 0 0,1 1-1 0 0,0-1 1 0 0,-1 1-1 0 0,1-1 1 0 0,0 1-1 0 0,0-1 1 0 0,-1 1-1 0 0,1-1 1 0 0,0 1 0 0 0,0-1-1 0 0,0 1 1 0 0,0-1-1 0 0,0 1 1 0 0,0 0-1 0 0,0-1 1 0 0,0 1-1 0 0,0-1 1 0 0,0 1-1 0 0,0-1 1 0 0,0 1-1 0 0,1-1 1 0 0,-1 1-1 0 0,0-1 1 0 0,0 1-1 0 0,0 0 1 0 0,1-1-1 0 0,-1 0 1 0 0,0 1 0 0 0,1-1-1 0 0,-1 1 1 0 0,0-1-1 0 0,1 1 1 0 0,-1-1-1 0 0,1 0 1 0 0,-1 1-1 0 0,1-1 1 0 0,-1 0-1 0 0,0 1 1 0 0,1-1-1 0 0,-1 0 1 0 0,1 0-1 0 0,0 1 1 0 0,-1-1-1 0 0,1 0 1 0 0,-1 0-1 0 0,1 0 1 0 0,-1 0-1 0 0,1 0 1 0 0,-1 0 0 0 0,1 0-1 0 0,0 0 1 0 0,-1 0-1 0 0,1 0 1 0 0,-1 0-1 0 0,1 0 1 0 0,-1 0-1 0 0,1 0 1 0 0,-1 0-1 0 0,1-1 1 0 0,-1 1-1 0 0,1 0 1 0 0,-1 0-1 0 0,1-1 3 0 0,-1 10 29 0 0,1 35 27 0 0,-1-30-69 0 0,0 1 0 0 0,0-1 1 0 0,1 1-1 0 0,1-1 0 0 0,0 1 0 0 0,1-1 0 0 0,1 0 0 0 0,0 0 0 0 0,1 0 0 0 0,0 0 0 0 0,2 1 13 0 0,-3-11-93 0 0,-1 1-1 0 0,1-1 0 0 0,-1 0 1 0 0,1 0-1 0 0,1 0 1 0 0,-1 0-1 0 0,0-1 0 0 0,1 1 1 0 0,0-1-1 0 0,0-1 0 0 0,0 1 1 0 0,0-1-1 0 0,0 1 0 0 0,0-2 1 0 0,1 1-1 0 0,-1 0 0 0 0,1-1 1 0 0,3 0 93 0 0,36-8-9788 0 0,-39 3-2125 0 0</inkml:trace>
  <inkml:trace contextRef="#ctx0" brushRef="#br0" timeOffset="968.186">1788 419 14899 0 0,'0'0'1295'0'0,"0"0"-619"0"0,0 0-158 0 0,0 0 59 0 0,0 0 38 0 0,0 0 82 0 0,0 0 96 0 0,0 0 64 0 0,0 0 35 0 0,0 0-87 0 0,0 0-152 0 0,0 0-102 0 0,0 0-55 0 0,19-10-25 0 0,63-35-55 0 0,-18-18 449 0 0,71-145-85 0 0,-133 209-795 0 0,0 1 0 0 0,-1 0 0 0 0,1 0 0 0 0,-1 0 0 0 0,1 0 0 0 0,-1 0 0 0 0,0 1-1 0 0,0-1 1 0 0,0 0 0 0 0,0 1 0 0 0,0-1 0 0 0,0 0 0 0 0,-1 1 0 0 0,1-1-1 0 0,-1 1 1 0 0,0-1 0 0 0,0 1 0 0 0,0-1 0 0 0,0 1 0 0 0,0-1 0 0 0,0 1 0 0 0,-1-1-1 0 0,1 1 1 0 0,-1-1 0 0 0,1 0 0 0 0,-1 1 0 0 0,-1 1 15 0 0,2 9-29 0 0,-1-6 56 0 0,2-1 0 0 0,-1 1 0 0 0,1-1-1 0 0,0 0 1 0 0,0 0 0 0 0,1 1 0 0 0,-1-1 0 0 0,1 0 0 0 0,1 0 0 0 0,-1-1 0 0 0,1 1-1 0 0,0 0 1 0 0,1-1 0 0 0,-1 0 0 0 0,1 1 0 0 0,0-2 0 0 0,0 1 0 0 0,1 0-1 0 0,-1-1 1 0 0,1 0 0 0 0,0 0 0 0 0,0 0 0 0 0,0 0 0 0 0,1-1 0 0 0,-1 0 0 0 0,1 0-1 0 0,0-1 1 0 0,0 1 0 0 0,0-1 0 0 0,0-1 0 0 0,0 1 0 0 0,1-1 0 0 0,-1 0 0 0 0,6 0-27 0 0,-6 0 67 0 0,0 0 1 0 0,0-1 0 0 0,0 1-1 0 0,0-1 1 0 0,0 0 0 0 0,-1-1 0 0 0,1 0-1 0 0,0 1 1 0 0,0-2 0 0 0,0 1-1 0 0,-1-1 1 0 0,1 0 0 0 0,-1 0 0 0 0,1 0-1 0 0,-1-1 1 0 0,0 0 0 0 0,0 0-1 0 0,1-1-67 0 0,4-3-158 0 0,0-1 0 0 0,-1 0 0 0 0,0 0-1 0 0,0-1 1 0 0,-1 0 0 0 0,0 0 0 0 0,0-1-1 0 0,-1 0 1 0 0,4-8 158 0 0,3-4-2041 0 0,-4 5-6096 0 0,-4 9-4187 0 0</inkml:trace>
  <inkml:trace contextRef="#ctx0" brushRef="#br0" timeOffset="22489.789">0 1259 13419 0 0,'0'0'1452'0'0,"0"0"-485"0"0,0 0-199 0 0,0 0-5 0 0,0 0 61 0 0,0 0 172 0 0,0 0 105 0 0,0 0 4 0 0,0 0-38 0 0,0 0-151 0 0,0 0-152 0 0,0 0-94 0 0,37 0-62 0 0,119 2-49 0 0,10-4 871 0 0,500 2 607 0 0,-666 0-2026 0 0,0 0 20 0 0,0 0 41 0 0,0 0 21 0 0,-19-4 390 0 0,-85-26-229 0 0,94 11 240 0 0,-87-73-381 0 0,72 69-116 0 0,1-1 0 0 0,1-1 0 0 0,1-2 0 0 0,2 0 0 0 0,1-1 0 0 0,1-1 0 0 0,-8-17 3 0 0,18 29-349 0 0,1 0-1 0 0,0-1 0 0 0,1 1 0 0 0,1-1 1 0 0,1-1-1 0 0,1 1 0 0 0,0 0 0 0 0,2-1 1 0 0,0-5 349 0 0,1-8-4388 0 0,0 8-8163 0 0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2:48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729 413 1360 0 0,'0'0'1087'0'0,"0"0"324"0"0,0 0 706 0 0,0 0 589 0 0,0 0 89 0 0,0 0-423 0 0,0 0-695 0 0,0 0-652 0 0,0 0-202 0 0,0 0 11 0 0,0 0-5 0 0,0 0 14 0 0,-20 0-59 0 0,-124 3 1195 0 0,117-3-1700 0 0,1 0 0 0 0,-1 1 0 0 0,0 2 0 0 0,1 1 0 0 0,-1 1 0 0 0,1 1 0 0 0,0 1 0 0 0,1 2 0 0 0,0 0 0 0 0,0 2 0 0 0,1 1 0 0 0,-3 2-279 0 0,24-12 11 0 0,0 0 1 0 0,0-1-1 0 0,1 1 0 0 0,-1 0 1 0 0,1 1-1 0 0,0-1 1 0 0,-1 0-1 0 0,1 1 1 0 0,0-1-1 0 0,0 1 1 0 0,1-1-1 0 0,-1 1 1 0 0,1 0-1 0 0,-1 0 1 0 0,1 0-1 0 0,0 0 1 0 0,0 0-1 0 0,0 0 1 0 0,0 0-1 0 0,1 0 1 0 0,-1 1-1 0 0,1-1 1 0 0,0 0-1 0 0,0 0 1 0 0,0 0-1 0 0,0 1 0 0 0,0-1 1 0 0,1 3-12 0 0,2-1 6 0 0,0 0 1 0 0,0 0-1 0 0,1 0 0 0 0,-1 0 1 0 0,1-1-1 0 0,0 0 0 0 0,0 1 1 0 0,1-2-1 0 0,-1 1 0 0 0,1 0 1 0 0,0-1-1 0 0,0 0 1 0 0,0 0-1 0 0,0 0 0 0 0,0-1 1 0 0,1 0-1 0 0,-1 0 0 0 0,1 0 1 0 0,0 0-1 0 0,-1-1 0 0 0,2 0-6 0 0,62 16 41 0 0,76 32 136 0 0,-144-48-171 0 0,1-1 0 0 0,-1 1 0 0 0,1 0 0 0 0,-1 0 0 0 0,0-1 0 0 0,1 1 0 0 0,-1 0 0 0 0,0 0 0 0 0,1 0 0 0 0,-1 1 0 0 0,0-1 0 0 0,0 0 0 0 0,0 0 0 0 0,0 1 0 0 0,0-1 0 0 0,-1 0 0 0 0,1 1 0 0 0,0-1 0 0 0,-1 1 0 0 0,1-1 0 0 0,-1 1 0 0 0,1-1 0 0 0,-1 1 0 0 0,1-1 0 0 0,-1 1 0 0 0,0 0 0 0 0,0-1 0 0 0,0 1 0 0 0,0-1 1 0 0,0 1-1 0 0,0 0 0 0 0,-1-1 0 0 0,1 1 0 0 0,0-1 0 0 0,-1 1 0 0 0,1-1 0 0 0,-1 1 0 0 0,0-1 0 0 0,1 1 0 0 0,-1-1 0 0 0,0 1 0 0 0,0-1 0 0 0,0 0 0 0 0,0 0 0 0 0,0 1 0 0 0,0-1 0 0 0,0 0 0 0 0,-1 0 0 0 0,1 0 0 0 0,0 0 0 0 0,-1 0 0 0 0,0 0-6 0 0,-26 21 70 0 0,-1-1 1 0 0,-1-1-1 0 0,-1-1 0 0 0,-1-2 0 0 0,-1-1 1 0 0,-7 1-71 0 0,-21 12 72 0 0,19-10-56 0 0,21-10-16 0 0,0 0 1 0 0,1 2-1 0 0,1 0 1 0 0,0 1-1 0 0,0 1 1 0 0,1 0 0 0 0,-14 15-1 0 0,30-26-1 0 0,1 0 1 0 0,-1 0 0 0 0,1 1 0 0 0,0-1 0 0 0,-1 1 0 0 0,1-1-1 0 0,0 1 1 0 0,1-1 0 0 0,-1 1 0 0 0,0 0 0 0 0,1-1-1 0 0,-1 1 1 0 0,1 0 0 0 0,0 0 0 0 0,0-1 0 0 0,0 1 0 0 0,0 0-1 0 0,0 0 1 0 0,1-1 0 0 0,-1 1 0 0 0,1 0 0 0 0,0-1 0 0 0,0 1-1 0 0,0-1 1 0 0,0 1 0 0 0,0-1 0 0 0,0 1 0 0 0,1-1 0 0 0,-1 0-1 0 0,1 1 1 0 0,0-1 0 0 0,0 0 0 0 0,0 0 0 0 0,74 56 119 0 0,-61-52-81 0 0,0-1 0 0 0,1 0-1 0 0,0-2 1 0 0,0 0 0 0 0,0 0 0 0 0,0-2 0 0 0,0 0 0 0 0,1-1 0 0 0,-1 0-1 0 0,0-1 1 0 0,0-1 0 0 0,0-1 0 0 0,0 0 0 0 0,0-1 0 0 0,-1-1 0 0 0,1 0 0 0 0,-1-1-1 0 0,12-7-37 0 0,-21 8-125 0 0,1 0 0 0 0,-1 0-1 0 0,1 0 1 0 0,-2-1 0 0 0,1 0 0 0 0,-1 0-1 0 0,1-1 1 0 0,-2 1 0 0 0,1-1-1 0 0,-1 0 1 0 0,0-1 0 0 0,2-5 125 0 0,6-22-3325 0 0,-5 0-3725 0 0,-5 22-4698 0 0</inkml:trace>
  <inkml:trace contextRef="#ctx0" brushRef="#br0" timeOffset="439.955">336 0 12803 0 0,'0'0'1384'0'0,"0"0"-425"0"0,0 0-242 0 0,0 0 61 0 0,0 0 135 0 0,0 0 146 0 0,0 0 15 0 0,0 0-107 0 0,0 0-124 0 0,0 0-82 0 0,-15 34-61 0 0,-45 107-50 0 0,58-136-589 0 0,-1 0 1 0 0,1 0-1 0 0,0 1 1 0 0,0-1-1 0 0,1 0 1 0 0,0 1-1 0 0,0-1 1 0 0,0 1-1 0 0,0-1 1 0 0,1 1 0 0 0,0-1-1 0 0,0 1 1 0 0,1 0-1 0 0,0 3-61 0 0,2 8 210 0 0,63 351 2201 0 0,-61-313-2357 0 0,-3-1 0 0 0,-2 0 1 0 0,-3 1-1 0 0,-1-1 0 0 0,-4 0 1 0 0,-1 0-1 0 0,-9 22-54 0 0,-102 303 68 0 0,116-371-103 0 0,1 1 0 0 0,0-1 0 0 0,1 1 1 0 0,0 0-1 0 0,1-1 0 0 0,-1 1 0 0 0,2 0 0 0 0,-1 0 0 0 0,1 0 1 0 0,1 0-1 0 0,-1 0 0 0 0,2 0 0 0 0,-1 0 0 0 0,1 0 0 0 0,0 0 1 0 0,1-1-1 0 0,1 2 35 0 0,26 5-1468 0 0,-8-23-3347 0 0,-16 1-901 0 0,0 3-5886 0 0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241 534 0 0 0,'0'0'1610'0'0,"0"0"-606"0"0,0 0-287 0 0,0 0-8 0 0,0 0 253 0 0,0 0 400 0 0,0 0 336 0 0,0 0 145 0 0,0 0-142 0 0,0 0-368 0 0,0 0-421 0 0,-12 4-368 0 0,-36 13-239 0 0,36-12-99 0 0,31-5 1281 0 0,-4 0-1078 0 0,0-1 1 0 0,-1 0-1 0 0,1-1 1 0 0,-1-1-1 0 0,0 0 0 0 0,0-1 1 0 0,0-1-1 0 0,0 0 1 0 0,-1 0-1 0 0,6-4-409 0 0,37-23 558 0 0,-2-3 1 0 0,-2-1-1 0 0,-1-3 1 0 0,23-25-559 0 0,-39 31 228 0 0,0-2 1 0 0,-3-1-1 0 0,-1-2 0 0 0,18-29-228 0 0,10-40 839 0 0,-67 116 75 0 0,-80 215-869 0 0,58-121 71 0 0,5 1 0 0 0,4 1-1 0 0,5 1 1 0 0,4 0 0 0 0,5 21-116 0 0,-5 243 559 0 0,13-331-522 0 0,-2 0 0 0 0,-2 0 1 0 0,-2-1-1 0 0,-1 1 0 0 0,-2-1 1 0 0,-1 0-1 0 0,-8 14-37 0 0,8-26-15 0 0,-2 0 1 0 0,-1-2-1 0 0,0 1 0 0 0,-2-2 0 0 0,-1 1 0 0 0,-1-2 1 0 0,-1 0-1 0 0,-1-1 0 0 0,0-1 0 0 0,-2-1 0 0 0,0 0 1 0 0,-5 1 14 0 0,9-9-73 0 0,0 0 1 0 0,-2-1 0 0 0,1-1-1 0 0,-1-1 1 0 0,0 0-1 0 0,-1-1 1 0 0,0-1 0 0 0,0-1-1 0 0,0-1 1 0 0,-1 0-1 0 0,1-2 1 0 0,-1 0 0 0 0,0-1-1 0 0,-18-2 73 0 0,33 1-27 0 0,1 0-1 0 0,-1-1 0 0 0,1 0 1 0 0,-1 0-1 0 0,0 0 1 0 0,1 0-1 0 0,0-1 1 0 0,-1 0-1 0 0,1 1 1 0 0,0-2-1 0 0,0 1 0 0 0,0 0 1 0 0,0-1-1 0 0,1 0 1 0 0,-1 0-1 0 0,1 0 1 0 0,-1 0-1 0 0,1-1 1 0 0,0 1-1 0 0,0-1 0 0 0,1 0 1 0 0,-1 0-1 0 0,1 0 1 0 0,0 0-1 0 0,0 0 1 0 0,0 0-1 0 0,0-1 1 0 0,1 1-1 0 0,0-1 0 0 0,0 1 1 0 0,0-1-1 0 0,0 1 1 0 0,1-3 27 0 0,-1-5-30 0 0,0 0 1 0 0,1-1-1 0 0,0 1 0 0 0,1 0 1 0 0,1 0-1 0 0,0-1 1 0 0,0 1-1 0 0,1 1 1 0 0,1-1-1 0 0,0 0 0 0 0,1 1 1 0 0,2-4 29 0 0,22-30 73 0 0,3 2 0 0 0,1 2 0 0 0,3 1-1 0 0,1 2 1 0 0,1 1 0 0 0,3 2 0 0 0,0 1 0 0 0,2 3 0 0 0,46-25-73 0 0,-39 22 324 0 0,2 3 0 0 0,1 3 0 0 0,50-21-324 0 0,-101 51-14 0 0,-1 0-1 0 0,1 0 1 0 0,-1 1-1 0 0,0-1 1 0 0,0 0 0 0 0,0 0-1 0 0,0 1 1 0 0,-1-1-1 0 0,1 0 1 0 0,0 1-1 0 0,-1-1 1 0 0,0 1 0 0 0,1-1-1 0 0,-1 0 1 0 0,0 1-1 0 0,0-1 1 0 0,-1 1-1 0 0,1-1 1 0 0,0 1 0 0 0,-1-1-1 0 0,0 0 1 0 0,1 1-1 0 0,-1-1 1 0 0,0 0-1 0 0,0 1 1 0 0,0-1 0 0 0,0 0-1 0 0,-1 1 15 0 0,0 2-108 0 0,-7 54-1826 0 0,10-39-1969 0 0,2-3-4687 0 0,-1-13-2475 0 0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6 501 16275 0 0,'0'0'1350'0'0,"0"0"-446"0"0,0 0-153 0 0,0 0 115 0 0,0 0 121 0 0,0 0 5 0 0,0 0-221 0 0,0 0-223 0 0,0 0-158 0 0,0 0-87 0 0,0 0 35 0 0,0 0 32 0 0,0 0-7 0 0,-4-1-58 0 0,4-3-275 0 0,-1 0-1 0 0,1 0 0 0 0,0 0 0 0 0,0 0 0 0 0,0 0 1 0 0,0 0-1 0 0,1 0 0 0 0,-1 1 0 0 0,1-1 0 0 0,0 0 1 0 0,1 0-1 0 0,-1 0 0 0 0,0 1 0 0 0,1-1 0 0 0,0 0 0 0 0,0 1 1 0 0,0 0-1 0 0,0-1 0 0 0,1 1 0 0 0,-1 0 0 0 0,1 0 1 0 0,0 0-1 0 0,2-1-29 0 0,9-18 118 0 0,159-268 503 0 0,-122 190-1025 0 0,-54 109-8142 0 0,0-4 4135 0 0,0 3-7456 0 0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35 16131 0 0,'0'0'1507'0'0,"0"0"-509"0"0,0 0-131 0 0,0 0 114 0 0,0 0 81 0 0,0 0-77 0 0,0 0-251 0 0,0 0-247 0 0,0 0-146 0 0,0 0-95 0 0,0 0-73 0 0,0 0-64 0 0,-9 33-27 0 0,-30 105-60 0 0,31-55-8 0 0,9-76 3 0 0,1-1 0 0 0,0 0 0 0 0,1 0 1 0 0,0 0-1 0 0,0 0 0 0 0,0 0 1 0 0,0-1-1 0 0,1 1 0 0 0,0-1 0 0 0,0 0 1 0 0,1 0-1 0 0,-1 0 0 0 0,1-1 0 0 0,0 0 1 0 0,0 0-1 0 0,1 0 0 0 0,-1 0 1 0 0,1-1-1 0 0,0 0 0 0 0,0 0 0 0 0,0-1 1 0 0,0 1-1 0 0,0-1 0 0 0,0-1 1 0 0,1 1-1 0 0,-1-1 0 0 0,1 0 0 0 0,-1 0 1 0 0,1-1-1 0 0,0 0 0 0 0,-1 0 0 0 0,1-1 1 0 0,-1 0-1 0 0,1 0 0 0 0,-1 0 1 0 0,0-1-1 0 0,1 0 0 0 0,-1 0 0 0 0,0 0 1 0 0,0-1-1 0 0,0 0 0 0 0,0 0 1 0 0,-1-1-1 0 0,5-3-17 0 0,-2 2 67 0 0,0-2 0 0 0,0 1 0 0 0,-1-1 0 0 0,1 0 0 0 0,-1-1 0 0 0,-1 1 0 0 0,0-1 0 0 0,0-1 0 0 0,0 1 0 0 0,-1-1-1 0 0,0 0 1 0 0,-1 0 0 0 0,0-1 0 0 0,-1 1 0 0 0,0-1 0 0 0,0 0 0 0 0,-1 0 0 0 0,0 0 0 0 0,0 0 0 0 0,-2 0 0 0 0,1 0 0 0 0,-1 0 0 0 0,0 0 0 0 0,-1-1 0 0 0,-1 1 0 0 0,1 0 0 0 0,-1 0 0 0 0,-1 1 0 0 0,0-1 0 0 0,0 0 0 0 0,-1 1 0 0 0,-1-1-67 0 0,2 4-72 0 0,-1 0-1 0 0,0 1 1 0 0,0 0 0 0 0,0-1 0 0 0,0 1 0 0 0,-1 1-1 0 0,0-1 1 0 0,0 1 0 0 0,0 0 0 0 0,-1 0 0 0 0,1 0-1 0 0,-1 1 1 0 0,0 0 0 0 0,0 0 0 0 0,0 0-1 0 0,0 1 1 0 0,-6-1 72 0 0,-44 4-8708 0 0,43 3-3509 0 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12323 0 0,'0'0'3622'0'0,"0"0"-1827"0"0,0 0-527 0 0,0 0 48 0 0,0 0-31 0 0,0 0-141 0 0,0 0-264 0 0,0 0-218 0 0,0 0-142 0 0,0 0-87 0 0,0 0-46 0 0,0 0-58 0 0,3-16-53 0 0,12-52-37 0 0,24-14 314 0 0,-20 50-397 0 0,0 1-1 0 0,2 0 0 0 0,2 2 0 0 0,1 0 1 0 0,11-10-156 0 0,17-2 64 0 0,-52 61-108 0 0,-14 103 149 0 0,13-121-106 0 0,0-1 1 0 0,0 0-1 0 0,1 1 1 0 0,-1-1-1 0 0,1 1 1 0 0,-1-1-1 0 0,1 1 0 0 0,-1-1 1 0 0,1 1-1 0 0,0-1 1 0 0,0 1-1 0 0,0-1 0 0 0,0 1 1 0 0,0-1-1 0 0,0 1 1 0 0,0 0-1 0 0,0-1 1 0 0,1 1-1 0 0,-1-1 0 0 0,0 1 1 0 0,1-1-1 0 0,-1 1 1 0 0,1-1-1 0 0,0 0 1 0 0,0 1-1 0 0,-1-1 0 0 0,1 0 1 0 0,0 1-1 0 0,0-1 1 0 0,0 0-1 0 0,0 0 1 0 0,1 0-1 0 0,-1 0 0 0 0,0 0 1 0 0,0 0-1 0 0,1 0 1 0 0,0 0 0 0 0,11-2 11 0 0,-1-2 0 0 0,1 0 1 0 0,-1 0-1 0 0,0-1 0 0 0,0-1 1 0 0,0 0-1 0 0,-1 0 0 0 0,0-1 1 0 0,0-1-1 0 0,0 0 1 0 0,-1 0-1 0 0,0-1 0 0 0,0-1-11 0 0,38-24-2 0 0,-6 2-18 0 0,49-22 45 0 0,-89 53-24 0 0,0-1-1 0 0,-1 0 1 0 0,1 1 0 0 0,0 0-1 0 0,-1-1 1 0 0,1 1-1 0 0,0 0 1 0 0,0 0 0 0 0,-1 0-1 0 0,1 0 1 0 0,0 0-1 0 0,0 0 1 0 0,-1 1-1 0 0,1-1 1 0 0,0 0 0 0 0,-1 1-1 0 0,1 0 1 0 0,0-1-1 0 0,-1 1 1 0 0,1 0-1 0 0,-1 0 1 0 0,1 0 0 0 0,-1 0-1 0 0,1 0 1 0 0,-1 0-1 0 0,0 0 1 0 0,1 0-1 0 0,-1 1 1 0 0,0-1 0 0 0,0 0-1 0 0,0 1 1 0 0,0-1-1 0 0,0 1 1 0 0,0-1 0 0 0,-1 1-1 0 0,1 0 0 0 0,6 66 177 0 0,-7-57-143 0 0,-1-7-81 0 0,0 0 0 0 0,1 0-1 0 0,-1-1 1 0 0,1 1 0 0 0,0 0 0 0 0,-1 0-1 0 0,2 0 1 0 0,-1 0 0 0 0,0 0-1 0 0,1 0 1 0 0,0 0 0 0 0,0 0-1 0 0,0-1 1 0 0,0 1 0 0 0,1 0-1 0 0,-1-1 1 0 0,1 1 0 0 0,0-1 0 0 0,0 1-1 0 0,1-1 1 0 0,-1 0 0 0 0,0 0-1 0 0,1 0 1 0 0,0 0 0 0 0,0 0-1 0 0,0-1 1 0 0,0 1 0 0 0,0-1-1 0 0,0 0 1 0 0,1 0 0 0 0,-1 0 0 0 0,1 0-1 0 0,-1-1 1 0 0,1 0 0 0 0,0 1-1 0 0,2-1 48 0 0,4-1-1564 0 0,-2 0-2261 0 0,-1 0-5383 0 0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6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19 262 23837 0 0,'0'0'656'0'0,"0"0"-488"0"0,0 0 40 0 0,0 0 128 0 0,0 0 40 0 0,0 0-23 0 0,0 0-129 0 0,0 0-128 0 0,0 0-104 0 0,-8 199-72 0 0,4-170-176 0 0,-1-3-225 0 0,3 4-367 0 0,2-8-520 0 0,0 0-696 0 0,0-8-1601 0 0,0-2-8922 0 0</inkml:trace>
  <inkml:trace contextRef="#ctx0" brushRef="#br0" timeOffset="160.792">11 1 20420 0 0,'0'0'1969'0'0,"0"0"-825"0"0,0 0-296 0 0,0 0-264 0 0,0 0-176 0 0,0 0-184 0 0,0 0-144 0 0,0 0-240 0 0,0 0-208 0 0,0 0-224 0 0,0 0-496 0 0,0 0-800 0 0,0 0-2657 0 0,0 0-8530 0 0</inkml:trace>
  <inkml:trace contextRef="#ctx0" brushRef="#br0" timeOffset="877.706">328 240 16235 0 0,'0'0'949'0'0,"0"0"-496"0"0,0 0-232 0 0,0 0 4 0 0,0 0 31 0 0,0 0-4 0 0,0 0-26 0 0,0 0-11 0 0,0 0 8 0 0,0 0-13 0 0,0 0 11 0 0,0 0-35 0 0,-1-4-47 0 0,0-5-1216 0 0,-3 11 8435 0 0,-1 6-6716 0 0,-65 150 505 0 0,65-44-866 0 0,7-108-269 0 0,1 0 1 0 0,-1-1-1 0 0,2 1 0 0 0,-1 0 1 0 0,1-1-1 0 0,-1 0 0 0 0,1 0 0 0 0,1 0 1 0 0,-1 0-1 0 0,1-1 0 0 0,0 1 1 0 0,0-1-1 0 0,0-1 0 0 0,0 1 1 0 0,1-1-1 0 0,0 0 0 0 0,-1 0 0 0 0,5 1-12 0 0,0 1 20 0 0,0-2-1 0 0,0 1 1 0 0,1-2-1 0 0,-1 1 0 0 0,1-1 1 0 0,-1-1-1 0 0,1 0 1 0 0,-1-1-1 0 0,1 1 0 0 0,0-2 1 0 0,9-1-20 0 0,-10-1 32 0 0,-1 0-1 0 0,-1-1 1 0 0,1 0 0 0 0,0-1 0 0 0,-1 1 0 0 0,0-2-1 0 0,0 1 1 0 0,-1-1 0 0 0,1 0 0 0 0,-1-1 0 0 0,-1 0 0 0 0,1 0-1 0 0,-1 0 1 0 0,0-1 0 0 0,-1 0 0 0 0,0 0 0 0 0,0 0-1 0 0,0-1 1 0 0,-1 1 0 0 0,2-8-32 0 0,1 1 12 0 0,-1 1 0 0 0,0-1 0 0 0,-1 0 0 0 0,-1 0-1 0 0,0-1 1 0 0,-1 1 0 0 0,-1-1 0 0 0,-1 0 0 0 0,0 1 0 0 0,0-1 0 0 0,-2 0 0 0 0,0 0-1 0 0,-1 0 1 0 0,0 1 0 0 0,-2-1 0 0 0,0 1 0 0 0,0 0 0 0 0,-1 0 0 0 0,-1 0 0 0 0,-1 1 0 0 0,0 0-1 0 0,-1 0 1 0 0,-8-12-12 0 0,9 21-60 0 0,0 0 0 0 0,1 1-1 0 0,-1 0 1 0 0,-1 1 0 0 0,1 0-1 0 0,0 0 1 0 0,-1 0 0 0 0,1 1-1 0 0,-1 0 1 0 0,0 0 0 0 0,0 1-1 0 0,0 0 1 0 0,0 1 0 0 0,0 0-1 0 0,0 0 1 0 0,0 0-1 0 0,0 1 1 0 0,0 0 0 0 0,0 1-1 0 0,1 0 1 0 0,-1 0 0 0 0,0 1-1 0 0,1 0 1 0 0,0 0 0 0 0,0 0-1 0 0,0 1 1 0 0,0 0 0 0 0,0 1-1 0 0,1-1 1 0 0,-1 1 0 0 0,1 1-1 0 0,1-1 1 0 0,-1 1 0 0 0,1 0-1 0 0,0 0 1 0 0,-3 5 60 0 0,-48 55-2158 0 0,23-20-4631 0 0,24-30-5045 0 0</inkml:trace>
  <inkml:trace contextRef="#ctx0" brushRef="#br0" timeOffset="1200.816">873 177 17524 0 0,'0'0'1460'0'0,"0"0"-494"0"0,0 0-94 0 0,0 0 121 0 0,0 0 78 0 0,0 0-116 0 0,0 0-244 0 0,0 0-248 0 0,0 0-142 0 0,0 0-54 0 0,0 0-47 0 0,0 0-13 0 0,0 0-35 0 0,-9 18-26 0 0,-25 55-11 0 0,32-69-118 0 0,0 1-1 0 0,0-1 1 0 0,1 1 0 0 0,0 0-1 0 0,0 0 1 0 0,0 0-1 0 0,0 0 1 0 0,1 0 0 0 0,0 0-1 0 0,0-1 1 0 0,0 1 0 0 0,1 0-1 0 0,-1 0 1 0 0,1 0-1 0 0,0 0 1 0 0,1 0-17 0 0,-1 2 19 0 0,3 2 9 0 0,-1 0 0 0 0,2-1 0 0 0,-1 1-1 0 0,1-1 1 0 0,0 0 0 0 0,0-1-1 0 0,1 1 1 0 0,0-1 0 0 0,1 0 0 0 0,-1-1-1 0 0,1 1 1 0 0,1-1 0 0 0,-1-1 0 0 0,1 1-1 0 0,0-1 1 0 0,0-1 0 0 0,1 1 0 0 0,-1-1-1 0 0,1-1 1 0 0,0 0 0 0 0,0 0-1 0 0,0-1 1 0 0,0 0 0 0 0,0 0 0 0 0,1-1-1 0 0,-1 0 1 0 0,1-1 0 0 0,-1 0 0 0 0,8-1-28 0 0,-7-3 74 0 0,-1 0 1 0 0,0-1-1 0 0,-1 0 1 0 0,1 0-1 0 0,-1-1 1 0 0,0 0-1 0 0,-1-1 1 0 0,1 0-1 0 0,-1 0 1 0 0,-1 0-1 0 0,1-1 1 0 0,-1 0-1 0 0,-1 0 1 0 0,1 0-1 0 0,-1-1 1 0 0,-1 0-1 0 0,1 0 1 0 0,-2 0-1 0 0,1-1 1 0 0,-1 1-1 0 0,-1-1 1 0 0,1-1-75 0 0,-3 10 1 0 0,49-93 147 0 0,-14 32-1546 0 0,-17 19-2341 0 0,-16 33-1930 0 0,-1 5-6589 0 0</inkml:trace>
  <inkml:trace contextRef="#ctx0" brushRef="#br0" timeOffset="1613.936">1675 78 19796 0 0,'0'0'1631'0'0,"0"0"-476"0"0,0 0-208 0 0,0 0-45 0 0,0 0-54 0 0,0 0-120 0 0,0 0-145 0 0,0 0-155 0 0,0 0-55 0 0,0 0-37 0 0,0 0-30 0 0,0 0-12 0 0,0 0-67 0 0,2-3-74 0 0,-3-8-39 0 0,-23 18-81 0 0,-32 23-21 0 0,46-23-2 0 0,6-6-18 0 0,1 0 1 0 0,-1 1 0 0 0,0-1-1 0 0,1 1 1 0 0,0 0 0 0 0,-1 1-1 0 0,1-1 1 0 0,0 0 0 0 0,0 1 0 0 0,0 0-1 0 0,1-1 1 0 0,-1 1 0 0 0,1 0-1 0 0,-1 0 1 0 0,1 1 0 0 0,0-1-1 0 0,0 0 1 0 0,1 1 0 0 0,-1 0-1 0 0,1-1 1 0 0,-1 1 0 0 0,1 0-1 0 0,0-1 1 0 0,1 1 0 0 0,-1 0-1 0 0,1 0 1 0 0,-1 0 0 0 0,1 0-1 0 0,0 2 8 0 0,67 54 38 0 0,-56-50 15 0 0,0 1-1 0 0,-2 0 1 0 0,1 1 0 0 0,-1 0 0 0 0,-1 0 0 0 0,0 1-1 0 0,-1 0 1 0 0,0 0 0 0 0,-1 1 0 0 0,2 8-53 0 0,-6-10 35 0 0,-1 0 1 0 0,0-1-1 0 0,-1 1 0 0 0,0 0 1 0 0,-1 0-1 0 0,0 0 0 0 0,-1 0 1 0 0,0 0-1 0 0,-1-1 0 0 0,0 1 1 0 0,-1-1-1 0 0,0 0 0 0 0,-1 0 1 0 0,0 0-1 0 0,-1-1 0 0 0,0 0 1 0 0,-1 0-1 0 0,0 0 0 0 0,0-1 1 0 0,-1 0-1 0 0,0 0 0 0 0,-1-1 1 0 0,0 0-1 0 0,0 0 0 0 0,0-1 1 0 0,-1-1-1 0 0,-1 1 0 0 0,1-2 1 0 0,-1 1-1 0 0,0-2 0 0 0,0 1 1 0 0,0-1-1 0 0,0-1 0 0 0,-1 0 1 0 0,0-1-1 0 0,-9 1-35 0 0,17-3-99 0 0,1-1-1 0 0,-1 0 0 0 0,1 0 1 0 0,0 0-1 0 0,-1-1 1 0 0,1 1-1 0 0,0-1 0 0 0,0 1 1 0 0,0-1-1 0 0,0 0 0 0 0,0-1 1 0 0,0 1-1 0 0,1 0 1 0 0,-1-1-1 0 0,1 1 0 0 0,-1-1 1 0 0,1 0-1 0 0,0 0 1 0 0,0 0-1 0 0,0 0 0 0 0,1 0 1 0 0,-1 0-1 0 0,1 0 0 0 0,0-1 1 0 0,-1 1-1 0 0,2-1 1 0 0,-1 1-1 0 0,0-1 0 0 0,1 1 1 0 0,-1-1-1 0 0,1-2 100 0 0,-6-41-10537 0 0,6 32-2274 0 0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2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112 246 0 0 0,'0'0'295'0'0,"0"0"824"0"0,0 0 632 0 0,0 0 420 0 0,0 0 129 0 0,0 0-178 0 0,0 0-291 0 0,0 0-261 0 0,0 0-159 0 0,0 0-39 0 0,1-5-38 0 0,5-14-90 0 0,-4 14-120 0 0,-2 5-134 0 0,1 7 3517 0 0,5 24-4092 0 0,7 71 433 0 0,-3 1 0 0 0,-5 47-848 0 0,-5-95 61 0 0,-3 0 0 0 0,-1 0-1 0 0,-4 0 1 0 0,-1-1-1 0 0,-15 47-60 0 0,-35 6 83 0 0,58-106-83 0 0,0 0 1 0 0,0-1-1 0 0,0 1 1 0 0,0 0-1 0 0,0-1 1 0 0,0 1-1 0 0,0 0 1 0 0,0-1-1 0 0,0 0 1 0 0,0 1-1 0 0,-1-1 1 0 0,1 0-1 0 0,0 1 1 0 0,0-1-1 0 0,0 0 1 0 0,-1 0-1 0 0,1 0 1 0 0,0 0-1 0 0,0 0 1 0 0,-1 0-1 0 0,1 0 1 0 0,0 0-1 0 0,0-1 0 0 0,0 1 1 0 0,-1-1-1 0 0,1 1 1 0 0,0 0-1 0 0,0-1 1 0 0,0 0-1 0 0,0 1 1 0 0,0-1-1 0 0,0 0 1 0 0,0 1-1 0 0,0-1 1 0 0,0 0-1 0 0,0 0 1 0 0,1 0-1 0 0,-1 0 1 0 0,0 0-1 0 0,0 0 1 0 0,1 0-1 0 0,-1 0 1 0 0,1 0-1 0 0,-1 0 1 0 0,1 0-1 0 0,-1 0 1 0 0,1-1-1 0 0,0 1 1 0 0,-1 0-1 0 0,1 0 1 0 0,0 0-1 0 0,0-1 0 0 0,0 1 1 0 0,0 0-1 0 0,0 0 1 0 0,0-1-1 0 0,0 1 1 0 0,1 0-1 0 0,0-37-4 0 0,1 0 1 0 0,3 1-1 0 0,1 0 1 0 0,1 0-1 0 0,2 0 1 0 0,2 1-1 0 0,1 0 1 0 0,2 1-1 0 0,2 1 1 0 0,1 0-1 0 0,14-21 4 0 0,-6 6-13 0 0,3 1 0 0 0,1 2 0 0 0,2 0 0 0 0,2 2 0 0 0,2 2 0 0 0,2 1 0 0 0,2 2-1 0 0,1 1 1 0 0,2 3 0 0 0,2 1 0 0 0,27-16 13 0 0,-62 45-5 0 0,-1 0 0 0 0,1 0 1 0 0,0 0-1 0 0,0 1 0 0 0,0 1 0 0 0,1 0 0 0 0,-1 0 0 0 0,1 0 0 0 0,0 1 0 0 0,-1 1 0 0 0,1 0 1 0 0,1 0 4 0 0,-8 3 3 0 0,-1-1 1 0 0,1 1 0 0 0,-1 0 0 0 0,0 0 0 0 0,0 0 0 0 0,1 0 0 0 0,-1 0-1 0 0,-1 0 1 0 0,1 1 0 0 0,0-1 0 0 0,0 0 0 0 0,-1 1 0 0 0,0 0 0 0 0,1-1-1 0 0,-1 1 1 0 0,0 0 0 0 0,0 0 0 0 0,-1 0 0 0 0,1-1 0 0 0,0 1 0 0 0,-1 0-1 0 0,0 0 1 0 0,0 0 0 0 0,0 0 0 0 0,0 0 0 0 0,0 0 0 0 0,0 0 0 0 0,-1 1-4 0 0,-3 26 18 0 0,0-1 1 0 0,-2 0-1 0 0,-1 0 1 0 0,-1-1-1 0 0,-2 0 1 0 0,0-1-1 0 0,-2 0 1 0 0,-1 0-1 0 0,-1-1 1 0 0,-2-1-1 0 0,0 0 1 0 0,-2-2-1 0 0,0 0 1 0 0,-1 0-1 0 0,-2-2 1 0 0,-4 3-19 0 0,-17 18 8 0 0,-2-3 0 0 0,-2-1 0 0 0,-1-3 0 0 0,-2-1 0 0 0,-2-2-8 0 0,45-28-17 0 0,0-1 1 0 0,0 0 0 0 0,-1 0-1 0 0,1 0 1 0 0,-1-1 0 0 0,0 0-1 0 0,0 0 1 0 0,1 0 0 0 0,-1-1 0 0 0,0 0-1 0 0,0 0 1 0 0,0-1 0 0 0,-2 0 16 0 0,7-2-49 0 0,0 0 0 0 0,0-1 1 0 0,0 1-1 0 0,1 0 1 0 0,-1-1-1 0 0,1 1 0 0 0,0-1 1 0 0,-1 1-1 0 0,1-1 0 0 0,0 0 1 0 0,1 0-1 0 0,-1 1 1 0 0,0-1-1 0 0,1 0 0 0 0,0 0 1 0 0,-1 0-1 0 0,1 1 1 0 0,0-1-1 0 0,0 0 0 0 0,1 0 1 0 0,-1 0-1 0 0,1 0 1 0 0,-1 1-1 0 0,1-1 0 0 0,0 0 1 0 0,0 0-1 0 0,0 1 0 0 0,0-1 1 0 0,1 1-1 0 0,-1-1 1 0 0,1 0 48 0 0,89-120-4899 0 0,-63 90-799 0 0,-10 13-5894 0 0</inkml:trace>
  <inkml:trace contextRef="#ctx0" brushRef="#br0" timeOffset="3221.122">999 88 11698 0 0,'0'0'1626'0'0,"0"0"-483"0"0,0 0-136 0 0,0 0 45 0 0,0 0-29 0 0,0 0-132 0 0,0 0-191 0 0,0 0-140 0 0,0 0-68 0 0,0 0-58 0 0,0 0-38 0 0,-4 29-73 0 0,-12 92-74 0 0,23 19 194 0 0,19 140-155 0 0,-21-298 1455 0 0,-3-35-1513 0 0,2 0-1 0 0,2 1 1 0 0,3 0 0 0 0,2 0 0 0 0,2 1 0 0 0,3 1 0 0 0,1 0-1 0 0,3 1 1 0 0,19-33-230 0 0,-35 74 10 0 0,1 0 0 0 0,0 1-1 0 0,0 0 1 0 0,1 0 0 0 0,0 0-1 0 0,0 0 1 0 0,1 1 0 0 0,0 0-1 0 0,0 1 1 0 0,0-1 0 0 0,0 1 0 0 0,1 1-1 0 0,0-1 1 0 0,0 1 0 0 0,2 0-10 0 0,-9 5-1 0 0,1-1 1 0 0,0 1 0 0 0,-1 0 0 0 0,1 0 0 0 0,0 0 0 0 0,-1 0 0 0 0,1 0 0 0 0,-1 0-1 0 0,1 0 1 0 0,-1 0 0 0 0,0 1 0 0 0,1-1 0 0 0,-1 0 0 0 0,0 1 0 0 0,0-1-1 0 0,0 1 1 0 0,0 0 0 0 0,0-1 0 0 0,-1 1 0 0 0,1 0 0 0 0,0-1 0 0 0,-1 1 0 0 0,1 0-1 0 0,-1 0 1 0 0,0-1 0 0 0,1 1 0 0 0,-1 0 0 0 0,0 0 0 0 0,0 0 0 0 0,0 0-1 0 0,0-1 1 0 0,-1 1 0 0 0,1 0 0 0 0,0 0 0 0 0,-1 0 0 0 0,1-1 0 0 0,-1 1-1 0 0,0 0 1 0 0,0 1 0 0 0,0 10-22 0 0,1 4-291 0 0,-2 1 0 0 0,0-1 0 0 0,-1 0 0 0 0,0 0 1 0 0,-2 0-1 0 0,0-1 0 0 0,0 1 0 0 0,-2-1 0 0 0,-6 11 313 0 0,7-7-2986 0 0,6-10-6924 0 0,0-6-632 0 0</inkml:trace>
  <inkml:trace contextRef="#ctx0" brushRef="#br0" timeOffset="3590.41">1500 394 15899 0 0,'0'0'1583'0'0,"0"0"-369"0"0,0 0-139 0 0,0 0-28 0 0,0 0-71 0 0,0 0-149 0 0,0 0-186 0 0,0 0-179 0 0,0 0-144 0 0,31-18-73 0 0,100-54-43 0 0,-79 24 54 0 0,-48 39-206 0 0,0 1-18 0 0,-1 0 1 0 0,0-1 0 0 0,0 1 0 0 0,-1-1-1 0 0,0 0 1 0 0,0 1 0 0 0,-1-1 0 0 0,0 0 0 0 0,0 0-1 0 0,-1-8-32 0 0,-1 14-1 0 0,1 0 1 0 0,0 0-1 0 0,0 0 0 0 0,-1 0 0 0 0,0 0 1 0 0,0 0-1 0 0,0 0 0 0 0,0 0 0 0 0,0 1 0 0 0,0-1 1 0 0,-1 0-1 0 0,1 1 0 0 0,-1-1 0 0 0,0 1 1 0 0,0-1-1 0 0,0 1 0 0 0,0 0 0 0 0,0 0 1 0 0,0 0-1 0 0,-1 0 0 0 0,1 0 0 0 0,-1 0 0 0 0,1 0 1 0 0,-1 1-1 0 0,1 0 0 0 0,-1-1 0 0 0,0 1 1 0 0,0 0-1 0 0,0 0 0 0 0,0 1 0 0 0,0-1 0 0 0,-1 1 1 0 0,-8 0-42 0 0,0 1 0 0 0,0 1 0 0 0,0 0-1 0 0,1 1 1 0 0,-1 0 0 0 0,1 0 0 0 0,-1 2 0 0 0,1-1-1 0 0,1 1 1 0 0,-1 1 0 0 0,1 0 0 0 0,-1 0-1 0 0,2 1 1 0 0,-1 1 0 0 0,1-1 0 0 0,0 2-1 0 0,1-1 1 0 0,0 1 0 0 0,0 0 0 0 0,1 1 0 0 0,-6 8 42 0 0,0-2-5 0 0,0 1 1 0 0,1 0 0 0 0,1 1 0 0 0,1 0-1 0 0,0 0 1 0 0,2 1 0 0 0,0 1 0 0 0,1-1 0 0 0,0 1-1 0 0,2 0 1 0 0,1 1 0 0 0,0-1 0 0 0,0 21 4 0 0,4-36 7 0 0,0-1 0 0 0,0 1 0 0 0,1 0 0 0 0,0 0 0 0 0,0-1 0 0 0,0 1 1 0 0,0-1-1 0 0,1 1 0 0 0,0-1 0 0 0,0 1 0 0 0,0-1 0 0 0,0 0 0 0 0,1 0 0 0 0,-1 0 0 0 0,1 0 0 0 0,0-1 1 0 0,0 1-1 0 0,1-1 0 0 0,-1 1 0 0 0,1-1 0 0 0,0 0 0 0 0,-1-1 0 0 0,1 1 0 0 0,0-1 0 0 0,1 1 0 0 0,-1-1 1 0 0,0 0-1 0 0,1-1 0 0 0,-1 1 0 0 0,1-1 0 0 0,0 0 0 0 0,-1 0 0 0 0,1 0 0 0 0,1-1-7 0 0,14 1-20 0 0,0-1-1 0 0,0-1 1 0 0,0 0-1 0 0,0-2 0 0 0,-1 0 1 0 0,1-1-1 0 0,-1-1 1 0 0,0-1-1 0 0,0-1 1 0 0,-1-1-1 0 0,0 0 1 0 0,0-1-1 0 0,-1-1 0 0 0,0-1 1 0 0,-1 0-1 0 0,0-1 1 0 0,5-5 20 0 0,35-38-4536 0 0,-9-5-4396 0 0,-37 45-1648 0 0</inkml:trace>
  <inkml:trace contextRef="#ctx0" brushRef="#br0" timeOffset="3960.714">1919 48 12867 0 0,'0'0'3899'0'0,"0"0"-2332"0"0,0 0-816 0 0,0 0 97 0 0,0 0 199 0 0,0 0 59 0 0,0 0-53 0 0,0 0-142 0 0,0 0-153 0 0,0 0-100 0 0,0 0-73 0 0,0 0-80 0 0,0 0-94 0 0,16 32-75 0 0,50 102-117 0 0,-24-22 60 0 0,-36-84-245 0 0,28 239 78 0 0,-24-234-149 0 0,-10-32 42 0 0,1-1 1 0 0,-1 0 0 0 0,1 0-1 0 0,-1 0 1 0 0,1 1 0 0 0,-1-1-1 0 0,1 0 1 0 0,-1 0-1 0 0,1 0 1 0 0,-1 0 0 0 0,1 0-1 0 0,-1 0 1 0 0,1 0 0 0 0,0 0-1 0 0,-1 0 1 0 0,1-1 0 0 0,-1 1-1 0 0,1 0 1 0 0,-1 0 0 0 0,1 0-1 0 0,-1-1 1 0 0,1 1-1 0 0,-1 0 1 0 0,0 0 0 0 0,1-1-1 0 0,-1 1 1 0 0,1 0 0 0 0,-1-1-1 0 0,0 1 1 0 0,1-1 0 0 0,-1 1-1 0 0,1 0 1 0 0,-1-1 0 0 0,0 1-1 0 0,0-1 1 0 0,1 1 0 0 0,-1-1-1 0 0,0 1 1 0 0,0-1-1 0 0,0 1 1 0 0,0-1 0 0 0,1 1-1 0 0,-1-1 1 0 0,0 1 0 0 0,0-1-1 0 0,0 1 1 0 0,0-1-6 0 0,163-406 1430 0 0,-94 220-1004 0 0,-67 183-322 0 0,7-13-387 0 0,-6 22-446 0 0,-19 62-1753 0 0,6-40-1836 0 0,8-22 3046 0 0,-3 10-10824 0 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07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35 126 1520 0 0,'0'0'484'0'0,"0"0"-122"0"0,0 0 99 0 0,0 0 285 0 0,0 0 338 0 0,0 0 267 0 0,0 0 109 0 0,0 0 2 0 0,0 0-130 0 0,0 0-188 0 0,0 0-135 0 0,5-20-106 0 0,17-63-29 0 0,-12 60 8400 0 0,-12 35-6674 0 0,1-6-3519 0 0,8 385 2466 0 0,-7-43-1022 0 0,-29 3-298 0 0,26-329-212 0 0,0-1 0 0 0,-1 0-1 0 0,-1 0 1 0 0,0 0 0 0 0,-2 0 0 0 0,-1-1 0 0 0,-2 3-15 0 0,9-17 118 0 0,9-21 12 0 0,6-16-138 0 0,2 0-1 0 0,0 1 1 0 0,2 0-1 0 0,1 2 1 0 0,2 0 0 0 0,1 1-1 0 0,14-14 9 0 0,-19 24-4 0 0,0 0 0 0 0,1 1-1 0 0,0 0 1 0 0,1 2 0 0 0,1 0-1 0 0,1 1 1 0 0,0 1 0 0 0,0 1 0 0 0,14-4 4 0 0,-32 13-2 0 0,1 0 1 0 0,0 1 0 0 0,-1-1 0 0 0,1 1 0 0 0,0 0 0 0 0,0 0 0 0 0,-1 0 0 0 0,1 1-1 0 0,0-1 1 0 0,0 1 0 0 0,0 0 0 0 0,0 0 0 0 0,0 0 0 0 0,0 1 0 0 0,0-1-1 0 0,0 1 1 0 0,-1 0 0 0 0,1 0 0 0 0,0 1 0 0 0,0-1 0 0 0,-1 1 0 0 0,1-1 0 0 0,-1 1-1 0 0,0 0 1 0 0,1 1 0 0 0,-1-1 0 0 0,0 1 0 0 0,0-1 0 0 0,0 1 0 0 0,-1 0 0 0 0,1 0-1 0 0,-1 0 1 0 0,1 1 1 0 0,2 12 19 0 0,-1 1 0 0 0,-1 0 0 0 0,0 0 0 0 0,-2 0 0 0 0,0 0 0 0 0,-1 0-1 0 0,0 0 1 0 0,-3 12-19 0 0,2-9 27 0 0,1-6-9 0 0,-2 0 0 0 0,0-1 1 0 0,0 1-1 0 0,-1 0 0 0 0,-1-1 1 0 0,0 0-1 0 0,-1 0 1 0 0,0 0-1 0 0,-1-1 0 0 0,-1 0 1 0 0,0 0-1 0 0,0 0 0 0 0,-7 7-18 0 0,5-12 22 0 0,0-1 0 0 0,-1 1 0 0 0,0-2-1 0 0,0 1 1 0 0,-1-1 0 0 0,0-1-1 0 0,1 0 1 0 0,-1 0 0 0 0,0-1 0 0 0,-1-1-1 0 0,-11 2-21 0 0,20-3 1 0 0,-10 2 1 0 0,0 1 0 0 0,0-2 1 0 0,0 0-1 0 0,0 0 0 0 0,0-1 0 0 0,0-1 0 0 0,-1 0 0 0 0,1-1 0 0 0,0 0 0 0 0,0-1 0 0 0,0 0 0 0 0,0-1 0 0 0,0-1 0 0 0,1 0 0 0 0,-9-4-2 0 0,19 6-43 0 0,0 1 0 0 0,0 0 0 0 0,0-1 0 0 0,0 1 0 0 0,0-1 0 0 0,0 0 0 0 0,1 0 0 0 0,-1 1 0 0 0,1-1 0 0 0,-1 0 0 0 0,1-1 0 0 0,0 1 0 0 0,0 0 0 0 0,0 0 0 0 0,0 0 0 0 0,0-1 0 0 0,0 1 0 0 0,1 0 0 0 0,-1-1 0 0 0,1 1 0 0 0,-1-1 0 0 0,1 1 0 0 0,0 0 0 0 0,0-1 0 0 0,0 1 0 0 0,0-1 0 0 0,1 1 0 0 0,-1-1 0 0 0,1 1 0 0 0,-1 0 0 0 0,1-1 0 0 0,0 1 0 0 0,1-2 43 0 0,29-41-7988 0 0,-23 36-3889 0 0</inkml:trace>
  <inkml:trace contextRef="#ctx0" brushRef="#br0" timeOffset="902.085">817 928 16219 0 0,'0'0'1342'0'0,"0"0"-495"0"0,0 0-238 0 0,0 0 69 0 0,0 0 94 0 0,0 0-14 0 0,0 0-144 0 0,0 0-170 0 0,0 0-146 0 0,0 0-99 0 0,0 0-58 0 0,0 0-33 0 0,0 0-41 0 0,-8 29-21 0 0,-24 88 22 0 0,25-60 31 0 0,10-53-55 0 0,0 0 1 0 0,0 0-1 0 0,1-1 1 0 0,-1 1-1 0 0,1-1 1 0 0,0 1-1 0 0,0-1 0 0 0,0 0 1 0 0,0-1-1 0 0,1 1 1 0 0,-1-1-1 0 0,1 0 1 0 0,-1 0-1 0 0,1 0 1 0 0,0 0-1 0 0,0-1 0 0 0,0 0 1 0 0,0 0-1 0 0,0 0 1 0 0,0-1-1 0 0,0 0 1 0 0,0 0-1 0 0,0 0 0 0 0,0 0 1 0 0,0-1-1 0 0,0 0 1 0 0,0 0-1 0 0,3-1-44 0 0,5-2 106 0 0,1-1 1 0 0,-1 0-1 0 0,0-1 0 0 0,-1-1 0 0 0,1 0 1 0 0,-1 0-1 0 0,-1-1 0 0 0,1-1 0 0 0,9-9-106 0 0,3-1 127 0 0,-5 3-8 0 0,0-1-1 0 0,-1-1 1 0 0,-1-1-1 0 0,-1 0 0 0 0,0-1 1 0 0,1-5-119 0 0,-12 78-189 0 0,-6-46 178 0 0,1-1 1 0 0,0 1 0 0 0,0 0 0 0 0,0-1-1 0 0,1 1 1 0 0,0 0 0 0 0,0-1 0 0 0,1 1-1 0 0,0-1 1 0 0,0 1 0 0 0,1-1 0 0 0,0 0-1 0 0,0 0 1 0 0,0 0 0 0 0,0 0 0 0 0,4 3 10 0 0,-1-2 6 0 0,0-1 0 0 0,0 0 1 0 0,0 0-1 0 0,1 0 0 0 0,0-1 0 0 0,0 0 1 0 0,1-1-1 0 0,-1 1 0 0 0,1-1 1 0 0,0-1-1 0 0,0 0 0 0 0,0 0 1 0 0,0 0-1 0 0,1-1 0 0 0,-1 0 1 0 0,1-1-1 0 0,0 0 0 0 0,-1 0 1 0 0,1-1-1 0 0,0 0 0 0 0,-1 0 1 0 0,1-1-1 0 0,0 0 0 0 0,-1-1 1 0 0,1 0-1 0 0,-1 0 0 0 0,0-1 1 0 0,0 0-1 0 0,0 0 0 0 0,0-1 1 0 0,3-2-7 0 0,17-10 108 0 0,0-1 1 0 0,-1-1-1 0 0,-1-2 1 0 0,-1 0-1 0 0,-1-2 1 0 0,-1-1-1 0 0,-1-1 1 0 0,-1 0-1 0 0,-1-2 1 0 0,-1 0-1 0 0,13-24-108 0 0,-6 4 91 0 0,-2-1 0 0 0,-2-1-1 0 0,-1-1 1 0 0,-3-1 0 0 0,9-44-91 0 0,-16 45 24 0 0,-2 1 1 0 0,-2-1-1 0 0,-2 0 1 0 0,-2-1-1 0 0,-4-43-24 0 0,-33 0 386 0 0,33 92-380 0 0,0 1 1 0 0,0 0 0 0 0,0 0 0 0 0,0 0-1 0 0,0 0 1 0 0,0 0 0 0 0,0 0 0 0 0,0 0-1 0 0,0 0 1 0 0,0 0 0 0 0,0 0 0 0 0,0 0-1 0 0,0 1 1 0 0,0-1 0 0 0,0 0 0 0 0,0 1-1 0 0,0-1 1 0 0,0 1 0 0 0,1-1 0 0 0,-1 1-1 0 0,0-1 1 0 0,0 1 0 0 0,0 0 0 0 0,1-1-1 0 0,-1 1 1 0 0,0 0 0 0 0,1 0 0 0 0,-1-1-1 0 0,1 1 1 0 0,-1 0 0 0 0,1 0 0 0 0,-1 0-1 0 0,1 0 1 0 0,-1 0 0 0 0,1 0 0 0 0,0 0-1 0 0,0-1 1 0 0,-1 1 0 0 0,1 0 0 0 0,0 0-1 0 0,0 0 1 0 0,0 0 0 0 0,0 0 0 0 0,0 0-1 0 0,0 1-6 0 0,0-1 1 0 0,-10 40 33 0 0,1 1 0 0 0,2 1-1 0 0,2-1 1 0 0,2 1 0 0 0,2-1 0 0 0,2 1 0 0 0,1 0 0 0 0,3-1 0 0 0,1 1-1 0 0,10 33-33 0 0,6 82 97 0 0,-21-156-97 0 0,7 64 17 0 0,-4 0 1 0 0,-1 0 0 0 0,-8 63-18 0 0,-8-61-91 0 0,13-67 41 0 0,0-1-34 0 0,0 0-6 0 0,0 0-3 0 0,0-28-858 0 0,19-157-6853 0 0,-18 163 5389 0 0,1-12-5922 0 0,1 14-885 0 0</inkml:trace>
  <inkml:trace contextRef="#ctx0" brushRef="#br0" timeOffset="1148.822">1566 566 6841 0 0,'0'0'3190'0'0,"0"0"-652"0"0,0 0-308 0 0,0 0-157 0 0,0 0-242 0 0,0 0-272 0 0,0 0-272 0 0,0 0-241 0 0,0 0-201 0 0,0 0-177 0 0,0 0-156 0 0,0 0-129 0 0,0 0-41 0 0,-14 1-12 0 0,-40 9 479 0 0,92-4-314 0 0,0-1-1 0 0,1-2 1 0 0,0-2-1 0 0,0-2 1 0 0,16-3-495 0 0,261-48 646 0 0,-160 21-1041 0 0,-47 4-1611 0 0,-72 16-3253 0 0,-18 7-7194 0 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502 674 0 0 0,'0'0'676'0'0,"0"0"266"0"0,0 0 191 0 0,0 0 168 0 0,0 0 120 0 0,0 0 59 0 0,0 0-110 0 0,0 0-170 0 0,0 0-163 0 0,0 0-188 0 0,-8-10-18 0 0,-26-31-12 0 0,-25 8 2483 0 0,41 28-2493 0 0,-61 2 1748 0 0,73 5-2506 0 0,0 1-1 0 0,0 0 1 0 0,0 0 0 0 0,0 0-1 0 0,1 1 1 0 0,-1 0 0 0 0,1 0-1 0 0,0 0 1 0 0,0 1 0 0 0,1-1-1 0 0,-1 1 1 0 0,1 0 0 0 0,0 1-1 0 0,0-1 1 0 0,1 1 0 0 0,-1 0-1 0 0,1 0 1 0 0,1 0 0 0 0,-1 0-1 0 0,1 0 1 0 0,0 1 0 0 0,0-1-1 0 0,1 0 1 0 0,0 1 0 0 0,-1 6-51 0 0,1-8 13 0 0,-1-1 1 0 0,1 1 0 0 0,-1 0-1 0 0,1-1 1 0 0,0 1 0 0 0,1 0-1 0 0,-1 0 1 0 0,1 0-1 0 0,0 0 1 0 0,0-1 0 0 0,1 1-1 0 0,0 0 1 0 0,-1 0 0 0 0,1 0-1 0 0,1-1 1 0 0,-1 1-1 0 0,1-1 1 0 0,0 1 0 0 0,0-1-1 0 0,0 1 1 0 0,0-1 0 0 0,1 0-1 0 0,0 0 1 0 0,0 0-1 0 0,0-1 1 0 0,0 1 0 0 0,1-1-1 0 0,-1 1 1 0 0,1-1 0 0 0,0 0-1 0 0,0 0 1 0 0,0-1-1 0 0,0 1 1 0 0,1-1 0 0 0,-1 0-1 0 0,0 0 1 0 0,1-1-1 0 0,0 1 1 0 0,-1-1 0 0 0,1 0-1 0 0,0 0 1 0 0,1 0-14 0 0,13-1 110 0 0,62-13 300 0 0,-51-7-323 0 0,-1-2 0 0 0,-1-1 0 0 0,0-1 0 0 0,-2-2 0 0 0,-1-1 0 0 0,-1 0 0 0 0,-2-2 0 0 0,-1 0 0 0 0,-1-2 0 0 0,-1-1-87 0 0,-4 10-13 0 0,-1 0 0 0 0,-1-1 0 0 0,-1 0 0 0 0,-2-1 1 0 0,0 0-1 0 0,-1-1 0 0 0,-2 0 0 0 0,0 0 0 0 0,-2-1 1 0 0,-1 0-1 0 0,0 0 0 0 0,-2 0 0 0 0,-2 0 0 0 0,0 0 1 0 0,-2-12 12 0 0,0 31-36 0 0,1 0 1 0 0,-1 0 0 0 0,0 0-1 0 0,0 0 1 0 0,-1 0 0 0 0,0 0 0 0 0,0 1-1 0 0,0 0 1 0 0,-1-1 0 0 0,0 1 0 0 0,0 0-1 0 0,-1 1 1 0 0,0-1 0 0 0,0 1 0 0 0,0 0-1 0 0,-1 0 1 0 0,1 1 0 0 0,-1-1 0 0 0,0 1-1 0 0,0 0 1 0 0,-1 1 0 0 0,1 0-1 0 0,-1 0 1 0 0,0 0 0 0 0,0 1 0 0 0,0 0-1 0 0,0 0 1 0 0,0 1 0 0 0,0-1 0 0 0,0 2-1 0 0,-1-1 1 0 0,1 1 0 0 0,0 0 0 0 0,-4 1 35 0 0,1 2-14 0 0,0 1 0 0 0,1 0 0 0 0,0 0 0 0 0,-1 1 0 0 0,1 0 0 0 0,1 1 0 0 0,-1 0 0 0 0,1 1 0 0 0,0-1 0 0 0,0 1 0 0 0,1 1 0 0 0,0-1 0 0 0,1 1 0 0 0,-1 1 0 0 0,1-1 0 0 0,1 1 1 0 0,0 0-1 0 0,0 0 0 0 0,1 1 0 0 0,0-1 0 0 0,0 1 0 0 0,1 0 0 0 0,1 0 0 0 0,-1 4 14 0 0,-1-2 34 0 0,0 0 0 0 0,2 1-1 0 0,-1 0 1 0 0,2 0 0 0 0,-1-1 0 0 0,2 1 0 0 0,0 0 0 0 0,0 0 0 0 0,1 0-1 0 0,1 0 1 0 0,0 0 0 0 0,1-1 0 0 0,0 1 0 0 0,1-1 0 0 0,1 0 0 0 0,-1 0-1 0 0,2 0 1 0 0,3 5-34 0 0,8 5 146 0 0,2 0 0 0 0,0-1 1 0 0,2-1-1 0 0,0-1 0 0 0,1-1 0 0 0,1 0 0 0 0,0-2 0 0 0,1-1 0 0 0,1-1 0 0 0,1-1 0 0 0,0-1 0 0 0,0-1 0 0 0,6 0-146 0 0,130 49 627 0 0,-157-59-1520 0 0,5 1 2018 0 0,-8-3-5586 0 0,-1-1-4986 0 0,-1 1-1242 0 0</inkml:trace>
  <inkml:trace contextRef="#ctx0" brushRef="#br0" timeOffset="329.994">1 1079 12027 0 0,'0'0'1949'0'0,"0"0"-1023"0"0,0 0-270 0 0,0 0 296 0 0,0 0 279 0 0,0 0 65 0 0,0 0-114 0 0,35 1-186 0 0,113 4-169 0 0,-117-4-449 0 0,0-2-1 0 0,0 0 1 0 0,0-3 0 0 0,0 0-1 0 0,14-5-377 0 0,7-1 314 0 0,330-60 5 0 0,-379 70-1365 0 0,16-1 1884 0 0,-15 4-5313 0 0,-2 2-6246 0 0,-2-1 1562 0 0</inkml:trace>
  <inkml:trace contextRef="#ctx0" brushRef="#br0" timeOffset="861.673">319 1303 10714 0 0,'0'0'2788'0'0,"0"0"-1165"0"0,0 0-481 0 0,0 0 20 0 0,0 0 37 0 0,0 0-92 0 0,0 0-211 0 0,0 0-253 0 0,0 0-206 0 0,0 0-133 0 0,0 0-84 0 0,0 0-58 0 0,-32 33-42 0 0,-99 101-9 0 0,86-70 35 0 0,42-52-102 0 0,0-6-9 0 0,0-1 0 0 0,1 1 0 0 0,0 0 0 0 0,0 0 0 0 0,0 0 0 0 0,1 0 0 0 0,0 0 0 0 0,0 0 0 0 0,1 0 0 0 0,-1 0-1 0 0,1 0 1 0 0,1 0 0 0 0,-1 1 0 0 0,1-1 0 0 0,0 0 0 0 0,0 0 0 0 0,1 0 0 0 0,0 0 0 0 0,0-1 0 0 0,0 1 0 0 0,1 0 0 0 0,0-1 0 0 0,0 0 0 0 0,0 1 0 0 0,1-1-1 0 0,-1-1 1 0 0,1 1 0 0 0,0 0 0 0 0,1-1 0 0 0,-1 0 0 0 0,1 0 0 0 0,0 0 0 0 0,0-1 0 0 0,0 1 0 0 0,1-1 0 0 0,-1 0-35 0 0,13-2 93 0 0,0 0 1 0 0,0-1 0 0 0,0-1-1 0 0,0-1 1 0 0,-1 0 0 0 0,1-1-1 0 0,0-1 1 0 0,-1-1-1 0 0,0-1 1 0 0,0 0 0 0 0,-1-1-1 0 0,0 0 1 0 0,0-2-1 0 0,0 0 1 0 0,-1-1 0 0 0,-1 0-1 0 0,1-1 1 0 0,-2 0 0 0 0,0-2-1 0 0,6-6-93 0 0,3-1 38 0 0,0-1-1 0 0,-1-1 1 0 0,-1-1-1 0 0,-1-1 1 0 0,-2 0-1 0 0,0-2 1 0 0,-1 0 0 0 0,-2 0-1 0 0,-1-1 1 0 0,-1-1-1 0 0,-1-1 1 0 0,-1 1-1 0 0,0-8-37 0 0,-8 22-1 0 0,0 0-1 0 0,0 0 0 0 0,-2-1 0 0 0,0 1 1 0 0,0 0-1 0 0,-1-1 0 0 0,-1 1 0 0 0,-1 0 1 0 0,0 0-1 0 0,-1-1 2 0 0,3 10-16 0 0,0 0 0 0 0,-1 0 0 0 0,0 0 0 0 0,0 0 0 0 0,-1 0 0 0 0,1 0 0 0 0,-1 0-1 0 0,0 1 1 0 0,0 0 0 0 0,-1-1 0 0 0,1 1 0 0 0,-1 0 0 0 0,0 1 0 0 0,0-1 0 0 0,0 1 0 0 0,0 0 0 0 0,-1 0 0 0 0,1 0 0 0 0,-1 0 0 0 0,0 1 0 0 0,0 0 0 0 0,0 0 0 0 0,0 0 0 0 0,0 0 0 0 0,0 1 0 0 0,-1 0 0 0 0,1 0 0 0 0,-1 1 16 0 0,-3 0-38 0 0,-1 0 0 0 0,1 1 0 0 0,0 0 0 0 0,0 0 0 0 0,0 1 1 0 0,0 0-1 0 0,0 1 0 0 0,0 0 0 0 0,0 1 0 0 0,1-1 0 0 0,-1 2 1 0 0,1-1-1 0 0,0 1 0 0 0,1 0 0 0 0,-1 1 0 0 0,1 0 0 0 0,0 0 1 0 0,0 1-1 0 0,-2 3 38 0 0,-4 5-3 0 0,0 0-1 0 0,1 2 1 0 0,1-1 0 0 0,0 2 0 0 0,2-1 0 0 0,0 1 0 0 0,1 1-1 0 0,-3 9 4 0 0,8-20 11 0 0,0 1-1 0 0,0-1 1 0 0,1 1-1 0 0,0 0 1 0 0,1 0-1 0 0,0-1 1 0 0,0 1-1 0 0,1 0 1 0 0,0 0-1 0 0,1 0 1 0 0,0 0-1 0 0,0 0 1 0 0,1 0-1 0 0,0-1 0 0 0,0 1 1 0 0,1-1-1 0 0,0 1 1 0 0,1-1-1 0 0,0 0 1 0 0,0 0-1 0 0,1-1 1 0 0,0 1-1 0 0,0-1 1 0 0,0 0-1 0 0,1-1 1 0 0,0 1-1 0 0,6 4-10 0 0,6 0 51 0 0,-1 0 0 0 0,2-2 0 0 0,-1 0 0 0 0,1-1-1 0 0,1 0 1 0 0,-1-2 0 0 0,1 0 0 0 0,0-2 0 0 0,1 0 0 0 0,-1-1 0 0 0,1-1 0 0 0,-1-1-1 0 0,1-1 1 0 0,17-2-51 0 0,-37 3-39 0 0,1-1 0 0 0,-1 0-1 0 0,1 0 1 0 0,0 0 0 0 0,-1 0-1 0 0,1-1 1 0 0,-1 1 0 0 0,1 0-1 0 0,-1-1 1 0 0,1 1 0 0 0,-1-1-1 0 0,1 1 1 0 0,-1-1 0 0 0,0 1-1 0 0,1-1 1 0 0,-1 0 0 0 0,0 0 0 0 0,1 0-1 0 0,-1 0 1 0 0,0 0 0 0 0,0 0-1 0 0,0 0 1 0 0,0 0 0 0 0,0-1-1 0 0,0 1 1 0 0,0 0 0 0 0,0-1-1 0 0,-1 1 1 0 0,2-1 39 0 0,2-13-4395 0 0,-2-2-5390 0 0,-2 15 8491 0 0,1-5-8312 0 0</inkml:trace>
  <inkml:trace contextRef="#ctx0" brushRef="#br0" timeOffset="1248.328">1098 1060 15259 0 0,'0'0'1415'0'0,"0"0"-343"0"0,0 0 1 0 0,0 0 152 0 0,0 0 78 0 0,0 0-100 0 0,0 0-249 0 0,0 0-255 0 0,0 0-167 0 0,0 0-106 0 0,0 0-103 0 0,-15 35-64 0 0,-46 106-50 0 0,8-29 137 0 0,-64 127-233 0 0,116-237-114 0 0,-1 0 0 0 0,1 0 0 0 0,0 1 0 0 0,0-1 0 0 0,0 0 0 0 0,0 1 0 0 0,0-1 0 0 0,0 1 0 0 0,1-1-1 0 0,-1 1 1 0 0,1-1 0 0 0,-1 1 0 0 0,1 0 0 0 0,0-1 0 0 0,0 1 0 0 0,0-1 0 0 0,1 1 0 0 0,-1 0 0 0 0,1-1 0 0 0,-1 1 0 0 0,1-1 0 0 0,0 1 0 0 0,0-1 0 0 0,0 0 0 0 0,0 1 0 0 0,0-1 0 0 0,1 0 0 0 0,-1 0-1 0 0,1 1 1 0 0,-1-1 0 0 0,1 0 0 0 0,0-1 0 0 0,0 1 0 0 0,0 0 0 0 0,0 0 0 0 0,0-1 0 0 0,0 0 0 0 0,2 2 1 0 0,13-2 37 0 0,-1-1 0 0 0,0-1 0 0 0,0-1 0 0 0,1 0 0 0 0,-1-1 0 0 0,0 0 1 0 0,-1-1-1 0 0,1-1 0 0 0,-1-1 0 0 0,0 0 0 0 0,4-3-37 0 0,55-18 107 0 0,-49 12-1376 0 0,-34 9-245 0 0,-3-1-1891 0 0,3 5-3959 0 0,5 2-3946 0 0</inkml:trace>
  <inkml:trace contextRef="#ctx0" brushRef="#br0" timeOffset="1509.993">711 1336 12923 0 0,'0'0'2060'0'0,"0"0"-709"0"0,0 0-373 0 0,0 0-22 0 0,0 0 73 0 0,0 0 25 0 0,0 0-76 0 0,0 0-148 0 0,0 0-129 0 0,0 0-113 0 0,0 0-122 0 0,0 0-108 0 0,0 0-89 0 0,36-6-86 0 0,113-19-68 0 0,-10-4-404 0 0,-78 16-7081 0 0,-46 9-4369 0 0</inkml:trace>
  <inkml:trace contextRef="#ctx0" brushRef="#br0" timeOffset="2613.02">1542 1093 6681 0 0,'0'0'2006'0'0,"0"0"-425"0"0,0 0-216 0 0,0 0-6 0 0,0 0-15 0 0,0 0-87 0 0,0 0-233 0 0,0 0-273 0 0,0 0-172 0 0,0 0-71 0 0,0 0-32 0 0,0 0-11 0 0,5 10-11 0 0,18 30-44 0 0,-21-38-334 0 0,0 1 0 0 0,1-1-1 0 0,-1 0 1 0 0,1-1-1 0 0,-1 1 1 0 0,1 0 0 0 0,0-1-1 0 0,-1 1 1 0 0,1-1-1 0 0,0 0 1 0 0,0 0 0 0 0,0 0-1 0 0,0 0 1 0 0,0-1-1 0 0,0 1 1 0 0,0-1 0 0 0,0 0-1 0 0,0 0 1 0 0,3 0-76 0 0,1 0 126 0 0,8 2 114 0 0,1-2 0 0 0,-1 0-1 0 0,0-1 1 0 0,0-1-1 0 0,0 0 1 0 0,0-1 0 0 0,0-1-1 0 0,0 0 1 0 0,5-3-240 0 0,21-8 344 0 0,0-2 1 0 0,-1-2-1 0 0,-1-2 0 0 0,25-17-344 0 0,-54 31 25 0 0,1 1 0 0 0,-2-1 0 0 0,1-1 0 0 0,-1 0-1 0 0,0 0 1 0 0,0-1 0 0 0,-1 0 0 0 0,-1 0-1 0 0,1-1 1 0 0,-2 0 0 0 0,1 0 0 0 0,-1-1 0 0 0,-1 0-1 0 0,0 0 1 0 0,0 0 0 0 0,-1-1 0 0 0,-1 1 0 0 0,0-1-1 0 0,0 0 1 0 0,-1 0 0 0 0,-1 0 0 0 0,0 0-1 0 0,-1 0 1 0 0,0-6-25 0 0,-3 13-33 0 0,-1 0 0 0 0,1 0 0 0 0,-1 0 0 0 0,0 0 0 0 0,0 1 0 0 0,-1 0-1 0 0,1 0 1 0 0,-1 0 0 0 0,0 0 0 0 0,0 1 0 0 0,0 0 0 0 0,-1 0 0 0 0,1 0 0 0 0,-1 1 0 0 0,0-1 0 0 0,1 1-1 0 0,-1 1 1 0 0,0-1 0 0 0,0 1 0 0 0,0 0 0 0 0,0 0 0 0 0,0 1 0 0 0,-1 0 0 0 0,1 0 0 0 0,0 0 0 0 0,0 1-1 0 0,0 0 1 0 0,-4 1 33 0 0,-15 2-45 0 0,-1 1-1 0 0,1 2 1 0 0,0 0-1 0 0,0 2 1 0 0,1 0 0 0 0,0 2-1 0 0,1 1 1 0 0,0 0-1 0 0,1 2 1 0 0,0 0-1 0 0,-10 11 46 0 0,-21 16 78 0 0,2 3 0 0 0,2 1 0 0 0,1 3 0 0 0,-18 27-78 0 0,-8 47 502 0 0,72-116-457 0 0,1-1-1 0 0,-1 1 0 0 0,1-1 0 0 0,0 1 0 0 0,0 0 0 0 0,0-1 1 0 0,1 1-1 0 0,0 0 0 0 0,0-1 0 0 0,0 1 0 0 0,1 0 0 0 0,0 0 0 0 0,0-1 1 0 0,0 1-1 0 0,1-1 0 0 0,0 1 0 0 0,0-1 0 0 0,0 0 0 0 0,1 0 1 0 0,0 0-1 0 0,0 0 0 0 0,0 0 0 0 0,1 1-44 0 0,11 8 138 0 0,0 0 0 0 0,1-1 0 0 0,1-1-1 0 0,0-1 1 0 0,0 0 0 0 0,1-1 0 0 0,0-1 0 0 0,1 0 0 0 0,0-2 0 0 0,0 0 0 0 0,1-1-1 0 0,4 0-137 0 0,-12-3 62 0 0,29 7 121 0 0,2-1-1 0 0,-1-3 1 0 0,1-1-1 0 0,0-3 0 0 0,1-1 1 0 0,14-3-183 0 0,-4 2 172 0 0,7-8-64 0 0,-68-15-2036 0 0,-7 10-6760 0 0,13 12 6584 0 0,-2-2-10469 0 0</inkml:trace>
  <inkml:trace contextRef="#ctx0" brushRef="#br0" timeOffset="3249.178">2339 1399 3977 0 0,'0'0'2171'0'0,"0"0"-281"0"0,0 0-86 0 0,0 0-20 0 0,0 0-98 0 0,0 0-200 0 0,0 0-266 0 0,0 0-277 0 0,0 0-215 0 0,0 0-152 0 0,0 0-73 0 0,0 0-35 0 0,0 0-46 0 0,-7 17-58 0 0,-22 52-46 0 0,-10 70 1021 0 0,15-50-607 0 0,51-135-34 0 0,1 2-1 0 0,3 2 1 0 0,2 0-1 0 0,19-17-697 0 0,39-35 254 0 0,-90 92-249 0 0,0 1 0 0 0,-1-1 0 0 0,1 1 0 0 0,0 0 0 0 0,0 0 0 0 0,0-1 0 0 0,0 1 0 0 0,0 0 0 0 0,0 0 0 0 0,1 0 1 0 0,-1 0-1 0 0,0 0 0 0 0,0 0 0 0 0,1 1 0 0 0,-1-1 0 0 0,1 0 0 0 0,-1 1 0 0 0,0-1 0 0 0,1 1 0 0 0,-1-1 0 0 0,1 1 0 0 0,-1 0 0 0 0,1-1 1 0 0,0 1-1 0 0,-1 0 0 0 0,1 0 0 0 0,-1 0 0 0 0,1 0 0 0 0,-1 0 0 0 0,1 1 0 0 0,-1-1 0 0 0,1 0 0 0 0,-1 1 0 0 0,1-1 0 0 0,-1 1 0 0 0,1 0 0 0 0,-1-1 1 0 0,0 1-1 0 0,1 0 0 0 0,-1 0 0 0 0,0 0 0 0 0,0 0 0 0 0,1 0 0 0 0,-1 0 0 0 0,0 0 0 0 0,0 0 0 0 0,0 0 0 0 0,0 1 0 0 0,-1-1 0 0 0,1 0 0 0 0,0 1 1 0 0,0-1-1 0 0,-1 1 0 0 0,1-1 0 0 0,-1 1 0 0 0,1-1 0 0 0,-1 1 0 0 0,0-1 0 0 0,1 1 0 0 0,-1-1 0 0 0,0 2-5 0 0,0 120 360 0 0,0-122-382 0 0,0 0 1 0 0,0-1-1 0 0,0 1 0 0 0,0 0 0 0 0,0 0 0 0 0,0-1 0 0 0,0 1 0 0 0,0 0 0 0 0,0 0 1 0 0,0 0-1 0 0,0-1 0 0 0,0 1 0 0 0,1 0 0 0 0,-1-1 0 0 0,0 1 0 0 0,1 0 1 0 0,-1 0-1 0 0,0-1 0 0 0,1 1 0 0 0,-1-1 0 0 0,1 1 0 0 0,-1 0 0 0 0,1-1 0 0 0,0 1 1 0 0,-1-1-1 0 0,1 1 0 0 0,-1-1 0 0 0,1 1 0 0 0,0-1 0 0 0,-1 0 0 0 0,1 1 1 0 0,0-1-1 0 0,0 0 0 0 0,-1 0 0 0 0,1 1 0 0 0,0-1 0 0 0,0 0 0 0 0,-1 0 0 0 0,1 0 1 0 0,0 0-1 0 0,0 0 0 0 0,-1 0 0 0 0,1 0 0 0 0,0 0 0 0 0,0 0 0 0 0,0 0 1 0 0,-1 0-1 0 0,1-1 0 0 0,0 1 0 0 0,-1 0 0 0 0,1-1 0 0 0,0 1 0 0 0,0 0 0 0 0,-1-1 1 0 0,1 1-1 0 0,-1-1 0 0 0,1 1 22 0 0,12-9-3803 0 0,-3-2-4488 0 0,-5 7-3461 0 0</inkml:trace>
  <inkml:trace contextRef="#ctx0" brushRef="#br0" timeOffset="3758.543">1724 353 6289 0 0,'0'0'2909'0'0,"0"0"-834"0"0,0 0-401 0 0,0 0-75 0 0,0 0 8 0 0,0 0-56 0 0,0 0-128 0 0,0 0-224 0 0,0 0-294 0 0,0 0-237 0 0,0 0-188 0 0,0 0-113 0 0,0 0-59 0 0,2-11 3 0 0,0-1-209 0 0,27-54 509 0 0,170-124 1749 0 0,-113 117-2079 0 0,-63 95-236 0 0,32 62 370 0 0,-1 15-137 0 0,-50-91-495 0 0,56 108 266 0 0,-34-83-2517 0 0,5-3-3449 0 0,-22-25-5097 0 0</inkml:trace>
  <inkml:trace contextRef="#ctx0" brushRef="#br0" timeOffset="4092.464">2825 563 15947 0 0,'0'0'1273'0'0,"0"0"-438"0"0,0 0-177 0 0,0 0 54 0 0,0 0 118 0 0,0 0 85 0 0,0 0-48 0 0,0 0-122 0 0,0 0-99 0 0,0 0-96 0 0,0 0-71 0 0,0 0-64 0 0,0 0-44 0 0,31 5-57 0 0,97 12-41 0 0,60-10 580 0 0,-123-3-1080 0 0,-57-2-219 0 0,1 0-911 0 0,-7 5-6572 0 0,-2-7-2626 0 0</inkml:trace>
  <inkml:trace contextRef="#ctx0" brushRef="#br0" timeOffset="4331.989">2830 891 14571 0 0,'0'0'1464'0'0,"0"0"-387"0"0,0 0-92 0 0,0 0 78 0 0,0 0-7 0 0,0 0-73 0 0,0 0-117 0 0,0 0-111 0 0,0 0-75 0 0,33 3-94 0 0,103 9-93 0 0,0-16 384 0 0,-73-6-466 0 0,-5 0-1085 0 0,-19 8-4848 0 0,-34 2-6075 0 0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9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64 10362 0 0,'0'0'2863'0'0,"0"0"-891"0"0,0 0-301 0 0,0 0-4 0 0,0 0-80 0 0,0 0-216 0 0,0 0-342 0 0,0 0-305 0 0,0 0-233 0 0,0 0-166 0 0,0 0-98 0 0,0 0-71 0 0,0 0-46 0 0,-6-4 520 0 0,39-50-336 0 0,-33 54-278 0 0,0 1 0 0 0,-1-1 0 0 0,1 0 1 0 0,0 1-1 0 0,0-1 0 0 0,0 0 0 0 0,0 0 0 0 0,-1 1 1 0 0,1-1-1 0 0,0 0 0 0 0,0 1 0 0 0,0-1 0 0 0,-1 0 0 0 0,1 0 1 0 0,0 0-1 0 0,-1 1 0 0 0,1-1 0 0 0,0 0 0 0 0,-1 0 1 0 0,1 0-1 0 0,0 0 0 0 0,0 1 0 0 0,-1-1 0 0 0,1 0 1 0 0,-1 0-1 0 0,1 0 0 0 0,0 0 0 0 0,-1 0 0 0 0,1 0 1 0 0,0 0-1 0 0,-1 0 0 0 0,1 0 0 0 0,0 0 0 0 0,-1 0 1 0 0,1 0-1 0 0,0 0 0 0 0,-1-1 0 0 0,1 1 0 0 0,0 0 0 0 0,-1 0 1 0 0,1 0-1 0 0,0 0 0 0 0,-1 0 0 0 0,1-1 0 0 0,0 1 1 0 0,0 0-1 0 0,-1 0 0 0 0,1-1 0 0 0,0 1 0 0 0,0 0 1 0 0,-1 0-1 0 0,1-1 0 0 0,0 1 0 0 0,0 0 0 0 0,0-1 1 0 0,0 1-1 0 0,-1 0-16 0 0,-29 26 66 0 0,69-54-382 0 0,-28 25-3209 0 0,1 2-3520 0 0,-11 1-5088 0 0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8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22 4313 0 0,'0'0'3250'0'0,"0"0"-1284"0"0,0 0-479 0 0,0 0-39 0 0,0 0 39 0 0,0 0-69 0 0,0 0-195 0 0,0 0-255 0 0,0 0-249 0 0,0 0-183 0 0,0 0-120 0 0,-26 22-56 0 0,-81 72-69 0 0,102-90-267 0 0,1-1 0 0 0,0 1 1 0 0,0 0-1 0 0,0 0 0 0 0,1 0 0 0 0,0 1 1 0 0,-1-1-1 0 0,1 1 0 0 0,1 0 1 0 0,-1 0-1 0 0,1 0 0 0 0,0 0 1 0 0,0 0-1 0 0,0 0 0 0 0,1 1-24 0 0,-4 11 84 0 0,-5 14 42 0 0,1 1-1 0 0,2 1 1 0 0,1-1 0 0 0,2 1 0 0 0,1 0 0 0 0,2 0 0 0 0,1 0 0 0 0,2 12-126 0 0,-1-36 49 0 0,-1 0 0 0 0,2 0 0 0 0,0 1 1 0 0,0-1-1 0 0,0 0 0 0 0,1-1 1 0 0,0 1-1 0 0,1-1 0 0 0,0 1 1 0 0,1-1-1 0 0,-1 0 0 0 0,1 0 0 0 0,1-1 1 0 0,0 0-1 0 0,0 0 0 0 0,0 0 1 0 0,1 0-1 0 0,0-1 0 0 0,0 0 1 0 0,0-1-1 0 0,1 0 0 0 0,0 0 0 0 0,0 0 1 0 0,0-1-1 0 0,1 0 0 0 0,-1-1 1 0 0,1 0-1 0 0,0 0 0 0 0,1-1-49 0 0,17-2 209 0 0,1-2 1 0 0,-1 0-1 0 0,1-2 0 0 0,-1-2 0 0 0,0 0 0 0 0,-1-1 1 0 0,0-2-1 0 0,0-1 0 0 0,0-1 0 0 0,-1-1 1 0 0,-1-1-1 0 0,0-1 0 0 0,-1-1 0 0 0,-1-1 0 0 0,0-1 1 0 0,10-11-210 0 0,-20 19 66 0 0,1-1 1 0 0,-2 0 0 0 0,1-1-1 0 0,-1 0 1 0 0,-1-1 0 0 0,0 0-1 0 0,0 0 1 0 0,-2-1 0 0 0,1-1-1 0 0,-2 1 1 0 0,0-1 0 0 0,0 0-1 0 0,-1-1 1 0 0,-1 0 0 0 0,-1 0-1 0 0,0 0 1 0 0,-1 0 0 0 0,0-1 0 0 0,-1 1-1 0 0,-1-1 1 0 0,-1 1 0 0 0,0-1-1 0 0,-1 0 1 0 0,-2-9-67 0 0,1 15-12 0 0,-2 0 0 0 0,0 0 0 0 0,0 0 0 0 0,0 0 0 0 0,-1 1 0 0 0,-1 0 0 0 0,0 0 0 0 0,0 1 0 0 0,0 0 0 0 0,-1 0 0 0 0,-1 0 0 0 0,1 1 0 0 0,-1 0 0 0 0,0 0 0 0 0,-1 1 0 0 0,1 0 0 0 0,-1 0 1 0 0,-1 1-1 0 0,1 0 0 0 0,-5-1 12 0 0,-7-3-204 0 0,-1 1 0 0 0,-1 1 1 0 0,1 1-1 0 0,-1 0 0 0 0,0 2 1 0 0,0 1-1 0 0,0 1 1 0 0,-18 0 203 0 0,17 3-420 0 0,-1 0 0 0 0,0 2 1 0 0,1 1-1 0 0,-1 0 1 0 0,1 2-1 0 0,-6 3 420 0 0,-26 13-3329 0 0,3 6-3642 0 0,33-14-4401 0 0</inkml:trace>
  <inkml:trace contextRef="#ctx0" brushRef="#br0" timeOffset="367.45">0 409 8362 0 0,'0'0'2179'0'0,"0"0"-440"0"0,0 0-224 0 0,0 0 20 0 0,0 0-55 0 0,0 0-206 0 0,0 0-355 0 0,0 0-352 0 0,0 0-177 0 0,0 0-23 0 0,0 0 92 0 0,0 0 102 0 0,0 0 17 0 0,28-13-8 0 0,89-42-29 0 0,-69 31 57 0 0,0 3 0 0 0,2 1 0 0 0,0 3 0 0 0,42-9-598 0 0,-88 24 25 0 0,-1 1 1 0 0,1 0-1 0 0,-1 0 0 0 0,1 0 0 0 0,-1 0 0 0 0,1 0 1 0 0,0 1-1 0 0,-1 0 0 0 0,1-1 0 0 0,0 1 0 0 0,-1 1 1 0 0,1-1-1 0 0,0 0 0 0 0,-1 1 0 0 0,1 0 0 0 0,-1 0 1 0 0,1 0-1 0 0,-1 0 0 0 0,1 1 0 0 0,-1-1 1 0 0,0 1-1 0 0,1 0 0 0 0,-1 0 0 0 0,0 0 0 0 0,0 0 1 0 0,-1 1-1 0 0,1-1 0 0 0,0 1 0 0 0,-1 0 0 0 0,0-1 1 0 0,3 4-26 0 0,36 97 834 0 0,-41-102-828 0 0,0 1-1 0 0,1 0 0 0 0,-1 0 1 0 0,1-1-1 0 0,0 1 0 0 0,-1-1 1 0 0,1 1-1 0 0,0 0 0 0 0,0-1 1 0 0,0 0-1 0 0,0 1 0 0 0,0-1 0 0 0,1 1 1 0 0,-1-1-1 0 0,0 0 0 0 0,1 0 1 0 0,-1 0-1 0 0,0 0 0 0 0,1 0 1 0 0,-1 0-1 0 0,1 0 0 0 0,0 0 0 0 0,-1-1 1 0 0,1 1-1 0 0,0-1 0 0 0,-1 1 1 0 0,1-1-1 0 0,0 0 0 0 0,0 1 1 0 0,-1-1-1 0 0,1 0 0 0 0,0 0 1 0 0,0 0-1 0 0,-1 0 0 0 0,1-1 0 0 0,0 1 1 0 0,0 0-1 0 0,-1-1 0 0 0,1 1 1 0 0,0-1-1 0 0,-1 0 0 0 0,1 1 1 0 0,-1-1-1 0 0,1 0 0 0 0,0 0 1 0 0,-1 0-1 0 0,0 0 0 0 0,1 0 0 0 0,0-1-4 0 0,22-39-2478 0 0,-10-28-6822 0 0,-14 61-2261 0 0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4193 0 0,'0'0'3018'0'0,"0"0"-1370"0"0,0 0-410 0 0,0 0 199 0 0,0 0 228 0 0,0 0 27 0 0,0 0-173 0 0,0 0-264 0 0,0 0-207 0 0,0 0-123 0 0,0 0-97 0 0,0 0-101 0 0,0 0-69 0 0,27-12-27 0 0,82-41-56 0 0,-97 48-416 0 0,0-1 0 0 0,-1-1 0 0 0,1 0 0 0 0,-1-1 0 0 0,-1 0 1 0 0,1-1-1 0 0,-2 0 0 0 0,1 0 0 0 0,0-3-159 0 0,19-17 362 0 0,79-87 286 0 0,-107 115-672 0 0,1 42-163 0 0,-3 41 386 0 0,0-61-196 0 0,0-1 1 0 0,2 1 0 0 0,0 0 0 0 0,1-1 0 0 0,1 0 0 0 0,1 1-1 0 0,5 14-3 0 0,24 19-861 0 0,-19-38-2010 0 0,2-1-3799 0 0,-8-8-4848 0 0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1 363 6545 0 0,'0'0'1639'0'0,"0"0"-736"0"0,0 0-257 0 0,0 0 125 0 0,0 0 227 0 0,0 0 104 0 0,0 0-115 0 0,0 0-228 0 0,0 0-170 0 0,0 0-59 0 0,0 0 0 0 0,0 0 20 0 0,15 11 10 0 0,50 35 5 0 0,-5-26 809 0 0,-46-20-1030 0 0,9 1 28 0 0,1-1 0 0 0,0-1 0 0 0,-1-1 0 0 0,0-1 0 0 0,1-1 0 0 0,-1-1 0 0 0,-1-2 0 0 0,1 0 0 0 0,-1-1 0 0 0,0-1 0 0 0,14-8-372 0 0,-18 6 139 0 0,-1-1 0 0 0,-1 0 1 0 0,1-1-1 0 0,-2-1 0 0 0,0-1 0 0 0,-1 0 1 0 0,0 0-1 0 0,-1-2 0 0 0,-1 0-139 0 0,-5 8 41 0 0,-1 0 0 0 0,0-1 0 0 0,0 0 0 0 0,-1 0 0 0 0,-1 0 0 0 0,0 0 0 0 0,0-1 0 0 0,-1 0 0 0 0,0 0 0 0 0,0 0 0 0 0,-2 0 0 0 0,1 0 0 0 0,-1-1 0 0 0,-1 1 0 0 0,0 0-1 0 0,-1 0 1 0 0,0-4-41 0 0,-2 12-17 0 0,1 0 0 0 0,-1 0 0 0 0,1-1-1 0 0,-1 2 1 0 0,0-1 0 0 0,0 0-1 0 0,0 0 1 0 0,0 1 0 0 0,-1 0-1 0 0,1 0 1 0 0,-1 0 0 0 0,0 0 0 0 0,1 0-1 0 0,-1 1 1 0 0,0-1 0 0 0,0 1-1 0 0,0 0 1 0 0,0 1 0 0 0,0-1 0 0 0,0 1-1 0 0,0-1 1 0 0,0 1 0 0 0,0 0-1 0 0,0 1 1 0 0,0-1 0 0 0,0 1-1 0 0,0-1 1 0 0,0 1 0 0 0,0 0 0 0 0,0 1-1 0 0,0-1 1 0 0,-2 2 17 0 0,-28 11-122 0 0,1 2-1 0 0,0 1 1 0 0,2 1 0 0 0,0 2 0 0 0,1 1-1 0 0,-23 20 123 0 0,22-16-40 0 0,0 0-1 0 0,2 2 0 0 0,1 2 0 0 0,1 0 1 0 0,2 1-1 0 0,1 2 0 0 0,1 2 41 0 0,18-29 7 0 0,0 0-1 0 0,1 0 1 0 0,0 1-1 0 0,0 0 1 0 0,1 0-1 0 0,0 0 1 0 0,0 0 0 0 0,0 0-1 0 0,1 1 1 0 0,0-1-1 0 0,0 1 1 0 0,0 0-1 0 0,1-1 1 0 0,0 1-1 0 0,1 0 1 0 0,-1 0-1 0 0,1 0 1 0 0,0 0 0 0 0,1-1-1 0 0,0 1 1 0 0,0 0-1 0 0,0 0 1 0 0,1-1-1 0 0,0 1 1 0 0,1-1-1 0 0,-1 1 1 0 0,1-1 0 0 0,0 0-1 0 0,1 0 1 0 0,-1 0-1 0 0,1-1 1 0 0,0 1-1 0 0,1-1 1 0 0,4 5-7 0 0,14 2 117 0 0,1-2 0 0 0,0 0 1 0 0,1-1-1 0 0,0-1 0 0 0,0-2 0 0 0,1-1 1 0 0,-1 0-1 0 0,1-2 0 0 0,0-1 0 0 0,1-1 1 0 0,-1-1-1 0 0,0-2 0 0 0,9-2-117 0 0,93-18-156 0 0,-122 14-825 0 0,-6 2-7188 0 0,0 3-3732 0 0</inkml:trace>
  <inkml:trace contextRef="#ctx0" brushRef="#br0" timeOffset="941.998">912 507 11915 0 0,'0'0'3331'0'0,"0"0"-1849"0"0,0 0-573 0 0,0 0 75 0 0,0 0 46 0 0,0 0-99 0 0,0 0-215 0 0,0 0-236 0 0,0 0-167 0 0,0 0-102 0 0,0 0-54 0 0,0 0-50 0 0,0 0-36 0 0,-20 28-11 0 0,-62 88-19 0 0,54-54 0 0 0,28-52-32 0 0,-1-4 5 0 0,0 0 0 0 0,1 0 1 0 0,0 1-1 0 0,0-1 0 0 0,0 0 1 0 0,1 0-1 0 0,0 0 0 0 0,0 0 0 0 0,1 0 1 0 0,-1 0-1 0 0,1-1 0 0 0,0 1 1 0 0,1 0-1 0 0,-1-1 0 0 0,1 1 1 0 0,1-1-1 0 0,-1 0 0 0 0,0 0 1 0 0,1 0-1 0 0,0-1 0 0 0,1 1 1 0 0,-1-1-1 0 0,0 0 0 0 0,1 0 1 0 0,0-1-1 0 0,0 1 0 0 0,0-1 1 0 0,1 0-1 0 0,-1 0 0 0 0,1-1 1 0 0,-1 0-1 0 0,1 0 0 0 0,0 0 1 0 0,0-1-1 0 0,1 1-14 0 0,6-1 127 0 0,0-1 1 0 0,0 0-1 0 0,0 0 1 0 0,-1-2-1 0 0,1 1 1 0 0,0-2-1 0 0,-1 0 1 0 0,1 0-1 0 0,-1-1 1 0 0,0 0-1 0 0,0-1 1 0 0,0-1-1 0 0,-1 0 1 0 0,0-1-1 0 0,0 1 0 0 0,-1-2 1 0 0,0 0-1 0 0,0 0 1 0 0,0-1-1 0 0,-1 0 1 0 0,-1-1-1 0 0,1 0 1 0 0,-2 0-1 0 0,1 0 1 0 0,-2-1-1 0 0,1-1 1 0 0,-1 1-1 0 0,-1-1 1 0 0,0 0-1 0 0,-1 0 1 0 0,3-12-129 0 0,-5 16-28 0 0,0-1-1 0 0,0 1 0 0 0,-1 0 0 0 0,-1-1 0 0 0,1 1 0 0 0,-1 0 0 0 0,-1-1 0 0 0,0 1 0 0 0,0-1 0 0 0,0 1 0 0 0,-1 0 0 0 0,0 0 0 0 0,-1 0 1 0 0,0 0-1 0 0,0 0 0 0 0,0 1 0 0 0,-1-1 0 0 0,-1 1 0 0 0,1 0 0 0 0,-1 0 0 0 0,0 0 0 0 0,0 1 0 0 0,-1 0 0 0 0,0 0 0 0 0,0 0 0 0 0,-1 1 1 0 0,1 0-1 0 0,-1 0 0 0 0,0 0 0 0 0,-1 1 0 0 0,1 0 0 0 0,-3 0 30 0 0,-67-13-2424 0 0,26 15-5250 0 0,32 2-4174 0 0</inkml:trace>
  <inkml:trace contextRef="#ctx0" brushRef="#br0" timeOffset="1254.033">818 654 14275 0 0,'0'0'1930'0'0,"0"0"-529"0"0,0 0-218 0 0,0 0-62 0 0,0 0-91 0 0,0 0-141 0 0,0 0-184 0 0,0 0-182 0 0,0 0-154 0 0,0 0-81 0 0,0 0-65 0 0,0 0-64 0 0,26-13-38 0 0,79-39-31 0 0,-105 51-84 0 0,1 0 0 0 0,0 0 0 0 0,0 0 0 0 0,0 0 0 0 0,0 0 0 0 0,0 0 0 0 0,0 0 0 0 0,0 0 0 0 0,0 0 0 0 0,0 0 0 0 0,0 0 0 0 0,1 1 1 0 0,-1-1-1 0 0,0 1 0 0 0,1-1 0 0 0,-1 1 0 0 0,0-1 0 0 0,1 1 0 0 0,-1 0 0 0 0,0-1 0 0 0,1 1 0 0 0,-1 0 0 0 0,1 0 0 0 0,-1 0 1 0 0,1 0-1 0 0,-1 0 0 0 0,0 0 0 0 0,1 1 0 0 0,-1-1 0 0 0,1 0 0 0 0,-1 1 0 0 0,0-1 0 0 0,0 1 0 0 0,1 0 0 0 0,-1-1 0 0 0,0 1 0 0 0,0 0 1 0 0,1 0-1 0 0,-1-1 0 0 0,0 1 0 0 0,1 1-6 0 0,1 3 47 0 0,19 34 166 0 0,-21-35-205 0 0,1-1 0 0 0,-1 1 0 0 0,1-1 0 0 0,-1 1 0 0 0,1-1 0 0 0,0 1 0 0 0,1-1 0 0 0,-1 0 0 0 0,0 0 0 0 0,1 0 0 0 0,0-1 0 0 0,0 1 0 0 0,0 0 0 0 0,0-1 0 0 0,0 0 0 0 0,0 0 0 0 0,0 0 0 0 0,1 0 0 0 0,-1 0 0 0 0,1-1 0 0 0,1 1-8 0 0,112 5 649 0 0,-66-32-284 0 0,-50 19-2853 0 0,-1 4-3182 0 0,0 2-6113 0 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639 498 4473 0 0,'0'0'1350'0'0,"0"0"-366"0"0,0 0-49 0 0,0 0 268 0 0,0 0 324 0 0,0 0 125 0 0,0 0-129 0 0,0 0-321 0 0,0 0-330 0 0,0 0-222 0 0,0 0-129 0 0,-4-3-28 0 0,-45-17 2729 0 0,7 2-1560 0 0,19 13-1421 0 0,1 0 1 0 0,-1 1-1 0 0,0 1 1 0 0,0 2-1 0 0,0 0 1 0 0,0 1-1 0 0,0 2 1 0 0,0 0-1 0 0,0 1 1 0 0,-17 6-242 0 0,21-5 103 0 0,0 2 0 0 0,0 0 0 0 0,0 2 0 0 0,1 0 0 0 0,0 1 0 0 0,0 0 0 0 0,1 2 0 0 0,-15 12-103 0 0,31-21 2 0 0,0 0-1 0 0,0 1 1 0 0,0-1-1 0 0,1 1 0 0 0,-1-1 1 0 0,1 1-1 0 0,0-1 1 0 0,-1 1-1 0 0,1-1 1 0 0,0 1-1 0 0,1-1 1 0 0,-1 1-1 0 0,0-1 1 0 0,1 1-1 0 0,-1-1 1 0 0,1 1-1 0 0,0-1 0 0 0,0 0 1 0 0,0 1-1 0 0,0-1 1 0 0,0 0-1 0 0,0 0 1 0 0,1 0-1 0 0,-1 0 1 0 0,1 0-1 0 0,-1 0 1 0 0,1 0-1 0 0,0 0 1 0 0,0 0-1 0 0,0-1 0 0 0,0 1 1 0 0,0-1-1 0 0,0 1 1 0 0,0-1-1 0 0,1 0 1 0 0,-1 0-1 0 0,0 0 1 0 0,1 0-1 0 0,-1-1 1 0 0,0 1-1 0 0,3 0-1 0 0,117 30 308 0 0,-25-11-132 0 0,-96-20-168 0 0,0 0-1 0 0,0 0 1 0 0,0 0-1 0 0,0 0 1 0 0,0 0 0 0 0,0 0-1 0 0,0 1 1 0 0,0-1-1 0 0,0 0 1 0 0,0 0-1 0 0,0 1 1 0 0,0-1 0 0 0,0 1-1 0 0,0-1 1 0 0,0 1-1 0 0,-1-1 1 0 0,1 1-1 0 0,0-1 1 0 0,0 1 0 0 0,0 0-1 0 0,-1 0 1 0 0,1-1-1 0 0,0 1 1 0 0,-1 0-1 0 0,1 0 1 0 0,-1 0 0 0 0,1 0-1 0 0,-1-1 1 0 0,1 1-1 0 0,-1 0 1 0 0,1 0-1 0 0,-1 0 1 0 0,0 0-1 0 0,0 0 1 0 0,1 0 0 0 0,-1 0-1 0 0,0 0 1 0 0,0 0-1 0 0,0 0 1 0 0,0 0-1 0 0,0 0 1 0 0,-1 1 0 0 0,1-1-1 0 0,0 0 1 0 0,0 0-1 0 0,-1-1 1 0 0,1 1-1 0 0,0 0 1 0 0,-1 0 0 0 0,1 0-1 0 0,-1 0 1 0 0,1 0-8 0 0,-252 151 552 0 0,143-58-591 0 0,107-92 42 0 0,0-1 0 0 0,1 1 0 0 0,-1 0 0 0 0,1-1-1 0 0,-1 1 1 0 0,1 0 0 0 0,0 0 0 0 0,-1 0 0 0 0,1 0 0 0 0,0 0 0 0 0,0 0 0 0 0,1 1-1 0 0,-1-1 1 0 0,0 0 0 0 0,1 0 0 0 0,-1 1 0 0 0,1-1 0 0 0,0 0 0 0 0,-1 1-1 0 0,1-1 1 0 0,1 0 0 0 0,-1 1 0 0 0,0-1 0 0 0,0 0 0 0 0,1 1 0 0 0,-1-1 0 0 0,1 0-1 0 0,0 0 1 0 0,0 0 0 0 0,0 1 0 0 0,0-1 0 0 0,0 0 0 0 0,0 0 0 0 0,0 0-1 0 0,1 0 1 0 0,-1-1 0 0 0,1 1 0 0 0,0 0 0 0 0,-1-1 0 0 0,2 2-3 0 0,11 4 65 0 0,0-1 0 0 0,0 0-1 0 0,0-1 1 0 0,1-1 0 0 0,-1 0 0 0 0,1-1 0 0 0,0 0 0 0 0,0-1 0 0 0,1-1-1 0 0,-1-1 1 0 0,14-1-65 0 0,-17 1 6 0 0,-1 1-30 0 0,0-1 1 0 0,-1 0-1 0 0,1-1 1 0 0,0 0-1 0 0,-1 0 1 0 0,1-1-1 0 0,-1-1 1 0 0,0 0-1 0 0,0 0 1 0 0,2-2 23 0 0,5-24-2605 0 0,-16 6-4549 0 0,-1 20 5464 0 0,0-5-8538 0 0</inkml:trace>
  <inkml:trace contextRef="#ctx0" brushRef="#br0" timeOffset="568.354">428 1 11578 0 0,'0'0'1595'0'0,"0"0"-660"0"0,0 0-384 0 0,0 0 52 0 0,0 0 264 0 0,0 0 246 0 0,0 0 98 0 0,0 0-34 0 0,0 0-133 0 0,0 0-179 0 0,0 0-115 0 0,0 0-85 0 0,-1 19-89 0 0,-5 117 906 0 0,-29 144 765 0 0,-4 43-1691 0 0,-88 155-326 0 0,77-315-181 0 0,35-112-54 0 0,-5 12-1 0 0,29-88-1767 0 0,-1 2-5708 0 0,-5 16-4266 0 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1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472 506 5249 0 0,'0'0'1467'0'0,"0"0"-149"0"0,0 0-30 0 0,0 0 47 0 0,0 0 59 0 0,0 0-46 0 0,0 0-152 0 0,0 0-186 0 0,0 0-191 0 0,0 0-203 0 0,-34 4-162 0 0,-102 13-98 0 0,68 10 57 0 0,60-20-331 0 0,0-1-21 0 0,1-1-1 0 0,-1 2 1 0 0,2-1-1 0 0,-1 1 1 0 0,1 0-1 0 0,-1 0 1 0 0,2 0-1 0 0,-1 1 1 0 0,1 0 0 0 0,1 0-1 0 0,-1 0 1 0 0,1 1-1 0 0,1 0 1 0 0,-1-1-1 0 0,2 1 1 0 0,-1 1-1 0 0,1-1 1 0 0,1 0-1 0 0,-1 0 1 0 0,2 1-1 0 0,-1-1 1 0 0,1 1-1 0 0,1-1 1 0 0,-1 0-1 0 0,2 1 1 0 0,0 1-61 0 0,1-5 102 0 0,1-1 0 0 0,1 0 0 0 0,-1 0 0 0 0,1-1 1 0 0,0 1-1 0 0,0-1 0 0 0,0 0 0 0 0,0 0 0 0 0,1-1 0 0 0,0 1 0 0 0,-1-1 1 0 0,1 0-1 0 0,0-1 0 0 0,1 0 0 0 0,-1 0 0 0 0,0 0 0 0 0,1-1 0 0 0,-1 1 0 0 0,1-2 1 0 0,-1 1-1 0 0,1-1 0 0 0,-1 0 0 0 0,1 0 0 0 0,-1-1 0 0 0,1 1 0 0 0,-1-2 1 0 0,1 1-1 0 0,-1-1 0 0 0,0 0 0 0 0,1 0 0 0 0,-1 0 0 0 0,0-1 0 0 0,-1 0 1 0 0,1-1-1 0 0,0 1 0 0 0,-1-1 0 0 0,0 0 0 0 0,0 0 0 0 0,0 0 0 0 0,0-1 0 0 0,1-2-102 0 0,22-21 7 0 0,-1-2-1 0 0,-1-1 0 0 0,-2 0 1 0 0,-1-2-1 0 0,-2-1 0 0 0,-1-1 1 0 0,-1-1-1 0 0,-2 0 0 0 0,-2-1 0 0 0,-1-1 1 0 0,-2 0-1 0 0,-2-1 0 0 0,-2 0 1 0 0,-1-1-1 0 0,-2 0 0 0 0,-1 0 1 0 0,-3 0-1 0 0,-2-34-6 0 0,1 71-36 0 0,1 1 1 0 0,-1-1 0 0 0,0 0-1 0 0,0 0 1 0 0,0 0-1 0 0,0 0 1 0 0,0 1 0 0 0,-1-1-1 0 0,1 0 1 0 0,-1 0 0 0 0,0 0-1 0 0,0 1 1 0 0,0-1-1 0 0,0 0 1 0 0,0 1 0 0 0,-1-1-1 0 0,1 1 1 0 0,-1 0-1 0 0,1-1 1 0 0,-1 1 0 0 0,0 0-1 0 0,0 0 1 0 0,0 0-1 0 0,0 0 1 0 0,0 0 0 0 0,-1 1-1 0 0,1-1 1 0 0,-1 1-1 0 0,1-1 1 0 0,-1 1 0 0 0,1 0-1 0 0,-1 0 1 0 0,0 0-1 0 0,1 0 1 0 0,-1 0 0 0 0,0 1-1 0 0,0-1 1 0 0,0 1 0 0 0,1 0-1 0 0,-1 0 1 0 0,0 0-1 0 0,0 0 1 0 0,0 1 0 0 0,0-1-1 0 0,1 1 1 0 0,-1-1-1 0 0,0 1 1 0 0,0 0 0 0 0,1 0-1 0 0,-1 0 36 0 0,-10 10-14 0 0,1 0 0 0 0,1 1 0 0 0,0 0 0 0 0,0 1-1 0 0,1 1 1 0 0,1-1 0 0 0,0 1 0 0 0,1 1 0 0 0,0 0 0 0 0,1 0 0 0 0,1 0-1 0 0,1 1 1 0 0,0-1 0 0 0,1 2 0 0 0,-1 6 14 0 0,2-8 71 0 0,0-1-1 0 0,1 1 1 0 0,1 0 0 0 0,1 0-1 0 0,0 0 1 0 0,1 0-1 0 0,0 0 1 0 0,1 0 0 0 0,1 0-1 0 0,0-1 1 0 0,1 1 0 0 0,1-1-1 0 0,0 0 1 0 0,1 0-1 0 0,0-1 1 0 0,1 1 0 0 0,1-1-1 0 0,0-1 1 0 0,1 0 0 0 0,0 0-1 0 0,1 0 1 0 0,0-1-1 0 0,10 7-70 0 0,177 127 803 0 0,-187-136-1125 0 0,4 4 36 0 0,-9-11-3801 0 0,0-1-3615 0 0,-3-1-3790 0 0</inkml:trace>
  <inkml:trace contextRef="#ctx0" brushRef="#br0" timeOffset="313.16">0 948 7762 0 0,'0'0'1623'0'0,"0"0"-164"0"0,0 0 125 0 0,0 0 208 0 0,0 0 59 0 0,0 0-109 0 0,0 0-222 0 0,39 3-267 0 0,124 10-254 0 0,119 0 1304 0 0,21-13-2895 0 0,-256-4-1008 0 0,-28 0-1789 0 0,-6 2-1535 0 0,-4 1-6299 0 0</inkml:trace>
  <inkml:trace contextRef="#ctx0" brushRef="#br0" timeOffset="888.531">352 1287 10826 0 0,'0'0'1753'0'0,"0"0"-312"0"0,0 0-147 0 0,0 0 18 0 0,0 0-88 0 0,0 0-199 0 0,0 0-272 0 0,0 0-234 0 0,0 0-158 0 0,0 0-99 0 0,0 0-73 0 0,-32 3-67 0 0,-99 15-34 0 0,129-19-84 0 0,-1 1 0 0 0,0 0 0 0 0,0 1 0 0 0,0-1-1 0 0,0 0 1 0 0,1 1 0 0 0,-1-1 0 0 0,0 1 0 0 0,1 0 0 0 0,-1 0 0 0 0,0 0 0 0 0,1 1 0 0 0,-1-1 0 0 0,1 0 0 0 0,-1 1 0 0 0,1 0 0 0 0,0-1 0 0 0,0 1 0 0 0,0 0 0 0 0,0 0 0 0 0,0 0 0 0 0,0 1 0 0 0,0 0-4 0 0,-4 6 17 0 0,-5 3-11 0 0,1 0 0 0 0,0 1 0 0 0,1 0 0 0 0,1 0 1 0 0,0 1-1 0 0,1 0 0 0 0,0 1 0 0 0,1 0 0 0 0,1-1 1 0 0,0 2-1 0 0,1-1 0 0 0,1 1 0 0 0,0-1 0 0 0,1 1 0 0 0,1 0 1 0 0,0 0-1 0 0,2 11-6 0 0,0-23 34 0 0,-1 0 1 0 0,1-1-1 0 0,0 1 1 0 0,1-1 0 0 0,-1 1-1 0 0,0-1 1 0 0,1 0-1 0 0,0 0 1 0 0,0 1-1 0 0,0-1 1 0 0,0-1-1 0 0,1 1 1 0 0,-1 0-1 0 0,1 0 1 0 0,-1-1-1 0 0,1 1 1 0 0,0-1-1 0 0,0 0 1 0 0,0 0-1 0 0,0 0 1 0 0,1 0-1 0 0,-1-1 1 0 0,0 1-1 0 0,1-1 1 0 0,-1 0-1 0 0,1 0 1 0 0,-1 0-1 0 0,1-1 1 0 0,0 1 0 0 0,-1-1-1 0 0,1 0-34 0 0,8 2 193 0 0,-1-1 0 0 0,1-1 0 0 0,0 0 0 0 0,-1 0-1 0 0,1-1 1 0 0,0-1 0 0 0,-1 0 0 0 0,1 0 0 0 0,2-2-193 0 0,10-7 124 0 0,-1-1 0 0 0,0-1 0 0 0,0 0 1 0 0,-2-2-1 0 0,1-1 0 0 0,-2 0 0 0 0,0-2 0 0 0,-2 0 1 0 0,0-1-1 0 0,0-1 0 0 0,-2 0 0 0 0,-1-2 0 0 0,0 0 1 0 0,-2 0-1 0 0,8-17-124 0 0,-9 15 6 0 0,-1-1 1 0 0,-1-1 0 0 0,-1 0-1 0 0,-2-1 1 0 0,0 0-1 0 0,-2 0 1 0 0,0 0-1 0 0,-2 0 1 0 0,-2-1-1 0 0,0-8-6 0 0,-1 26-12 0 0,-1 0 0 0 0,-1 0 0 0 0,1 0 0 0 0,-2 0 0 0 0,1 1 0 0 0,-1-1 0 0 0,-1 1 0 0 0,1-1 0 0 0,-2 1 0 0 0,1 0-1 0 0,-3-2 13 0 0,5 8-17 0 0,0-1-1 0 0,0 1 0 0 0,0 0 0 0 0,0 1 1 0 0,0-1-1 0 0,-1 0 0 0 0,1 1 0 0 0,-1-1 1 0 0,0 1-1 0 0,0 0 0 0 0,0 0 0 0 0,0 0 0 0 0,0 0 1 0 0,0 0-1 0 0,-1 1 0 0 0,1-1 0 0 0,-1 1 1 0 0,1 0-1 0 0,-1 0 0 0 0,1 0 0 0 0,-1 1 0 0 0,1-1 1 0 0,-1 1-1 0 0,0 0 0 0 0,1 0 0 0 0,-1 0 1 0 0,0 1-1 0 0,1-1 0 0 0,-1 1 0 0 0,1 0 1 0 0,-1 0-1 0 0,0 0 18 0 0,-4 4-31 0 0,0 1 1 0 0,0 0-1 0 0,1 0 0 0 0,0 1 1 0 0,0 0-1 0 0,0 0 1 0 0,1 0-1 0 0,0 1 0 0 0,1 0 1 0 0,0 0-1 0 0,0 0 1 0 0,1 1-1 0 0,0 0 0 0 0,0 0 1 0 0,1 0-1 0 0,0 0 31 0 0,-9 24-9 0 0,2 0-1 0 0,2 1 1 0 0,1 0-1 0 0,1 0 1 0 0,2 0-1 0 0,1 1 1 0 0,3 33 9 0 0,2-49 15 0 0,0 0 1 0 0,2 0 0 0 0,1 0 0 0 0,0-1 0 0 0,1 1 0 0 0,1-1 0 0 0,0-1-1 0 0,2 1 1 0 0,6 9-16 0 0,-8-14 12 0 0,46 63 293 0 0,-15-54-1305 0 0,3-35-3866 0 0,-30 3 784 0 0,-2 2-2794 0 0,-2 0-1618 0 0</inkml:trace>
  <inkml:trace contextRef="#ctx0" brushRef="#br0" timeOffset="1252.532">906 1047 17308 0 0,'0'0'796'0'0,"0"0"-301"0"0,0 0-33 0 0,0 0 157 0 0,0 0 119 0 0,0 0 27 0 0,0 0-54 0 0,0 0-67 0 0,-14 34-122 0 0,-45 107-84 0 0,-17 49 495 0 0,66-166-917 0 0,1 0 0 0 0,1 0 0 0 0,1 1 0 0 0,2-1 0 0 0,0 1 0 0 0,1 1 0 0 0,2-1 0 0 0,0 2-16 0 0,2-25-3 0 0,0 0 1 0 0,1 0 0 0 0,-1-1-1 0 0,0 1 1 0 0,1 0 0 0 0,-1 0-1 0 0,1 0 1 0 0,-1 0 0 0 0,1-1-1 0 0,0 1 1 0 0,0 0 0 0 0,-1-1-1 0 0,1 1 1 0 0,1 0 0 0 0,-1-1-1 0 0,0 1 1 0 0,0-1 0 0 0,0 0-1 0 0,1 1 1 0 0,-1-1 0 0 0,1 0-1 0 0,-1 0 1 0 0,1 0 0 0 0,0 0-1 0 0,-1 0 1 0 0,1 0 0 0 0,0 0-1 0 0,0-1 1 0 0,-1 1 0 0 0,1 0-1 0 0,0-1 1 0 0,0 0 0 0 0,0 1-1 0 0,0-1 1 0 0,0 0 0 0 0,-1 0-1 0 0,1 0 1 0 0,1 0 2 0 0,72-15 157 0 0,19-40-132 0 0,-92 53-97 0 0,20-22-812 0 0,-29 5-4041 0 0,-7 8-4176 0 0,11 8-569 0 0</inkml:trace>
  <inkml:trace contextRef="#ctx0" brushRef="#br0" timeOffset="1503.081">573 1338 11811 0 0,'0'0'1414'0'0,"0"0"-304"0"0,0 0 33 0 0,0 0 160 0 0,0 0 17 0 0,0 0-121 0 0,0 0-177 0 0,0 0-158 0 0,0 0-119 0 0,34-3-113 0 0,107-13-139 0 0,21 9-537 0 0,-115 7-9401 0 0,-41 0-2114 0 0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7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5641 0 0,'0'0'2034'0'0,"0"0"-326"0"0,0 0-106 0 0,0 0 53 0 0,0 0-12 0 0,0 0-243 0 0,0 0-325 0 0,0 0-312 0 0,0 0-229 0 0,0 0-58 0 0,0 0 37 0 0,0 0 89 0 0,12-2 883 0 0,-1-4-985 0 0,-1-1 0 0 0,0 0-1 0 0,0 0 1 0 0,0-1-1 0 0,-1-1 1 0 0,0 0 0 0 0,-1 0-1 0 0,0-1 1 0 0,0 0 0 0 0,3-6-500 0 0,15-17 459 0 0,121-125 325 0 0,-93 114-694 0 0,-53 45-94 0 0,1 0 0 0 0,-1 0 1 0 0,1 1-1 0 0,-1-1 0 0 0,0 0 1 0 0,1 1-1 0 0,-1-1 0 0 0,0 0 1 0 0,0 1-1 0 0,0-1 1 0 0,0 1-1 0 0,-1 0 0 0 0,1-1 1 0 0,0 1-1 0 0,0 0 0 0 0,-1-1 1 0 0,1 1-1 0 0,-1 0 0 0 0,0 0 1 0 0,0 0-1 0 0,1-1 1 0 0,-1 1-1 0 0,0 0 0 0 0,-1 0 1 0 0,1 0-1 0 0,0 1 4 0 0,0 4-1 0 0,6 38 84 0 0,-5-35-60 0 0,0 0 1 0 0,0 1-1 0 0,1-1 0 0 0,0 0 1 0 0,0 0-1 0 0,1 0 1 0 0,1 0-1 0 0,0-1 0 0 0,0 1 1 0 0,1-1-1 0 0,0 0 1 0 0,4 4-24 0 0,46 43-530 0 0,-24-21-3766 0 0,-17-19-3034 0 0,-8-8-4370 0 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3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177 409 11130 0 0,'0'0'1293'0'0,"0"0"-349"0"0,0 0 40 0 0,0 0 258 0 0,0 0 169 0 0,0 0-2 0 0,0 0-152 0 0,0 0-181 0 0,0 0-164 0 0,0 0-147 0 0,0 0-91 0 0,32 8-75 0 0,100 20-62 0 0,-52-29 294 0 0,-66-4-655 0 0,4 1-76 0 0,-1-1 1 0 0,0-1-1 0 0,0 0 1 0 0,-1-1-1 0 0,1-1 0 0 0,-2-1 1 0 0,1 0-1 0 0,-1-1 1 0 0,0 0-1 0 0,-1-2 0 0 0,-1 1 1 0 0,0-2-1 0 0,0 0 1 0 0,-1 0-1 0 0,-1-1 0 0 0,0 0 1 0 0,-1-1-1 0 0,0-1 1 0 0,-2 1-1 0 0,0-1 0 0 0,0-1-99 0 0,-7 14-15 0 0,0 0 0 0 0,0 0 0 0 0,0 0 0 0 0,-1-1 0 0 0,1 1 1 0 0,-1 0-1 0 0,0 0 0 0 0,0 0 0 0 0,0 0 0 0 0,0-1 1 0 0,0 1-1 0 0,-1 0 0 0 0,1 0 0 0 0,-1 0 0 0 0,0 0 1 0 0,0 0-1 0 0,0 0 0 0 0,-1 0 0 0 0,1 0 0 0 0,0 0 0 0 0,-1 1 1 0 0,0-1-1 0 0,0 1 0 0 0,0-1 0 0 0,0 1 0 0 0,0-1 1 0 0,0 1-1 0 0,-1 0 0 0 0,1 0 0 0 0,-1 0 0 0 0,0 1 1 0 0,1-1-1 0 0,-1 0 0 0 0,0 1 0 0 0,0 0 0 0 0,0 0 0 0 0,0 0 1 0 0,-1 0 13 0 0,-124-15-946 0 0,103 19 875 0 0,0 2 0 0 0,1 0 0 0 0,0 1 1 0 0,0 2-1 0 0,0 0 0 0 0,1 2 1 0 0,0 0-1 0 0,1 2 0 0 0,0 0 1 0 0,-15 12 70 0 0,14-8-2 0 0,0 1 0 0 0,0 1 0 0 0,2 1 0 0 0,0 1 0 0 0,2 0 1 0 0,0 2-1 0 0,1 0 0 0 0,1 1 0 0 0,1 1 0 0 0,1 0 0 0 0,2 1 1 0 0,0 1-1 0 0,-6 19 2 0 0,16-38 33 0 0,0 0 1 0 0,1 0 0 0 0,-1 1 0 0 0,1-1-1 0 0,1 1 1 0 0,0-1 0 0 0,0 1-1 0 0,0 0 1 0 0,1 0 0 0 0,0-1 0 0 0,0 1-1 0 0,1 0 1 0 0,0 0 0 0 0,0-1-1 0 0,1 1 1 0 0,0-1 0 0 0,1 1 0 0 0,-1-1-1 0 0,1 0 1 0 0,1 0 0 0 0,-1 0-1 0 0,1 0 1 0 0,0-1 0 0 0,1 1 0 0 0,0-1-1 0 0,0 0 1 0 0,0-1 0 0 0,1 1-1 0 0,-1-1 1 0 0,1 0 0 0 0,1 0 0 0 0,1 0-34 0 0,18 7 186 0 0,0-2 1 0 0,0-1-1 0 0,1-1 1 0 0,1-2 0 0 0,-1 0-1 0 0,1-2 1 0 0,0-1-1 0 0,0-1 1 0 0,0-1 0 0 0,0-2-1 0 0,0 0 1 0 0,5-3-187 0 0,-31 4 12 0 0,35-2 130 0 0,-1-1 0 0 0,0-2-1 0 0,1-1 1 0 0,-2-2 0 0 0,32-12-142 0 0,-59 5-1547 0 0,-23 8-6863 0 0,10 4-3938 0 0</inkml:trace>
  <inkml:trace contextRef="#ctx0" brushRef="#br0" timeOffset="2952.403">947 693 1808 0 0,'0'0'3157'0'0,"0"0"-1599"0"0,0 0-397 0 0,0 0 264 0 0,0 0 242 0 0,0 0 66 0 0,0 0-168 0 0,0 0-342 0 0,0 0-301 0 0,0 0-192 0 0,0 0-91 0 0,0 0-12 0 0,0 0 14 0 0,3-11 1766 0 0,-67 40-932 0 0,57-25-1410 0 0,0-1 0 0 0,0 1 0 0 0,1 1 0 0 0,-1-1 0 0 0,1 1 0 0 0,0 0 0 0 0,1 0 0 0 0,-1 1 0 0 0,1 0 0 0 0,0 0 0 0 0,0 0 0 0 0,1 1 0 0 0,0-1 0 0 0,0 1 0 0 0,1 0 0 0 0,-1 0 0 0 0,2 0 0 0 0,-1 1 0 0 0,1-1 0 0 0,0 1 0 0 0,0-1 0 0 0,1 1 1 0 0,0 0-1 0 0,1 0 0 0 0,-1-1 0 0 0,1 1 0 0 0,1 0 0 0 0,1 7-65 0 0,-1-11 47 0 0,1 0 1 0 0,0 0-1 0 0,0 0 1 0 0,0 0-1 0 0,1 0 1 0 0,-1-1-1 0 0,1 1 1 0 0,0-1-1 0 0,0 1 1 0 0,0-1-1 0 0,1 0 1 0 0,-1 0-1 0 0,1-1 1 0 0,0 1-1 0 0,-1-1 1 0 0,1 1-1 0 0,0-1 1 0 0,0 0-1 0 0,1-1 1 0 0,-1 1 0 0 0,0-1-1 0 0,0 0 1 0 0,1 0-1 0 0,-1 0 1 0 0,1 0-1 0 0,-1-1 1 0 0,1 0-1 0 0,-1 0 1 0 0,1 0-1 0 0,3-1-47 0 0,135-34 1315 0 0,-127 28-1203 0 0,0 0-1 0 0,-1-2 0 0 0,0 1 1 0 0,0-2-1 0 0,-1 0 1 0 0,0 0-1 0 0,-1-2 1 0 0,0 1-1 0 0,-1-2 1 0 0,1-2-112 0 0,-7 9 7 0 0,-1-1 1 0 0,0 1 0 0 0,0-1-1 0 0,-1-1 1 0 0,0 1 0 0 0,0 0 0 0 0,-1-1-1 0 0,0 0 1 0 0,0 0 0 0 0,-1 0-1 0 0,0 0 1 0 0,0 0 0 0 0,-1 0-1 0 0,0 0 1 0 0,-1-1 0 0 0,0 1 0 0 0,0 0-1 0 0,0-1 1 0 0,-1 1 0 0 0,-1 0-1 0 0,-1-8-7 0 0,1 11-53 0 0,1 0 0 0 0,-1 0 0 0 0,-1 0 0 0 0,1 1 0 0 0,-1-1 0 0 0,1 0 0 0 0,-1 1 0 0 0,-1 0 0 0 0,1 0 0 0 0,0 0 0 0 0,-1 0 0 0 0,0 0 0 0 0,0 1 0 0 0,0 0 0 0 0,-1 0 0 0 0,1 0 0 0 0,-1 0 0 0 0,1 1 0 0 0,-1-1 0 0 0,0 1 0 0 0,0 0 0 0 0,0 1 0 0 0,0-1 0 0 0,0 1 0 0 0,0 0 0 0 0,-1 0 0 0 0,1 1 0 0 0,-4-1 53 0 0,-4 1-534 0 0,-1 0-1 0 0,1 1 1 0 0,-1 1-1 0 0,1 0 1 0 0,-1 0 0 0 0,1 1-1 0 0,0 1 1 0 0,0 0 0 0 0,1 1-1 0 0,-10 5 535 0 0,13-5-827 0 0,-18 9-2845 0 0,9-3-2327 0 0,2 3-5250 0 0</inkml:trace>
  <inkml:trace contextRef="#ctx0" brushRef="#br0" timeOffset="3311.437">827 807 4833 0 0,'0'0'2933'0'0,"0"0"-1026"0"0,0 0-306 0 0,0 0 46 0 0,0 0-25 0 0,0 0-182 0 0,0 0-209 0 0,0 0-170 0 0,0 0-107 0 0,0 0-56 0 0,0 0-81 0 0,0 0-107 0 0,0 0-86 0 0,11-6-50 0 0,89-54 1562 0 0,-21 30-1161 0 0,-60 82-807 0 0,-15-32-80 0 0,-4-17-77 0 0,0 0 0 0 0,0 0 1 0 0,0 0-1 0 0,1 0 0 0 0,-1 0 0 0 0,1 0 0 0 0,0-1 1 0 0,0 1-1 0 0,0 0 0 0 0,0 0 0 0 0,0-1 1 0 0,1 1-1 0 0,-1-1 0 0 0,1 1 0 0 0,-1-1 1 0 0,1 0-1 0 0,0 1 0 0 0,0-1 0 0 0,0 0 1 0 0,1 0-1 0 0,-1-1 0 0 0,0 1 0 0 0,1 0 1 0 0,-1-1-1 0 0,1 1 0 0 0,0-1-11 0 0,4 2 46 0 0,0-2 0 0 0,1 1 1 0 0,-1-1-1 0 0,0 0 0 0 0,1 0 0 0 0,-1-1 0 0 0,1 0 0 0 0,-1-1 1 0 0,0 1-1 0 0,1-1 0 0 0,-1-1 0 0 0,0 1 0 0 0,0-1 1 0 0,0-1-1 0 0,0 1 0 0 0,0-1 0 0 0,0 0 0 0 0,-1-1 1 0 0,3-1-47 0 0,1-13-484 0 0,-14 7-5945 0 0,1 7-2589 0 0</inkml:trace>
  <inkml:trace contextRef="#ctx0" brushRef="#br0" timeOffset="5011.384">1440 1 10658 0 0,'0'0'4277'0'0,"0"0"-2496"0"0,0 0-916 0 0,0 0-27 0 0,0 0 70 0 0,0 0 19 0 0,0 0-44 0 0,0 0-103 0 0,0 0-92 0 0,0 0-55 0 0,0 0-50 0 0,0 0-87 0 0,0 0-82 0 0,18 1-30 0 0,86 6 360 0 0,183 10 2140 0 0,-271-19-3576 0 0,-17 1-4731 0 0,-10 1-7547 0 0,7 0 3312 0 0</inkml:trace>
  <inkml:trace contextRef="#ctx0" brushRef="#br0" timeOffset="5363.732">1507 207 10154 0 0,'0'0'2011'0'0,"0"0"-489"0"0,0 0-192 0 0,0 0-4 0 0,0 0-35 0 0,0 0-134 0 0,0 0-152 0 0,0 0-63 0 0,0 0-26 0 0,0 0-31 0 0,0 0-34 0 0,0 0-109 0 0,6 2-98 0 0,57 11 1440 0 0,121 1-1050 0 0,-183-14-1370 0 0,-1 0-96 0 0,0 0-104 0 0,0 0-140 0 0,0 0-177 0 0,0 0-247 0 0,-2 0-1638 0 0,-2 0-2906 0 0,0 0-4422 0 0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5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0 343 3737 0 0,'0'0'2014'0'0,"0"0"-174"0"0,0 0 102 0 0,0 0 167 0 0,0 0 3 0 0,0 0-192 0 0,0 0-310 0 0,0 0-291 0 0,0 0-238 0 0,0 0-153 0 0,0 0-102 0 0,0 0-78 0 0,0 0-38 0 0,21-10 2172 0 0,-5 3-2574 0 0,-1 0 0 0 0,0-2 1 0 0,0 0-1 0 0,-1 0 1 0 0,0-1-1 0 0,-1-1 0 0 0,0 0 1 0 0,-1-1-1 0 0,0 0 1 0 0,-1-1-1 0 0,1-2-308 0 0,27-26 314 0 0,118-126 178 0 0,-125 215-668 0 0,3 14 221 0 0,7 35 100 0 0,-35-68-180 0 0,23 38-1482 0 0,-19-63-652 0 0,-3-4-2052 0 0,-4 0-625 0 0,0 0-7563 0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13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60 339 3873 0 0,'0'0'1449'0'0,"0"0"-178"0"0,0 0 6 0 0,0 0 112 0 0,0 0 129 0 0,0 0 21 0 0,0 0-153 0 0,0 0-231 0 0,0 0-290 0 0,0 0-278 0 0,0 0-187 0 0,-3 0-92 0 0,1 1 2470 0 0,29 5-599 0 0,107 64-257 0 0,-110-57-1775 0 0,1-1-1 0 0,0-1 1 0 0,0-1 0 0 0,1-1 0 0 0,1-1 0 0 0,-1-2 0 0 0,1 0-1 0 0,1-2 1 0 0,-1-1 0 0 0,0-1 0 0 0,13-2-147 0 0,-33 1 54 0 0,0 0-1 0 0,1-1 1 0 0,-1 0 0 0 0,0 0 0 0 0,1 0-1 0 0,-1-1 1 0 0,0-1 0 0 0,0 1 0 0 0,0-1-1 0 0,0 0 1 0 0,0-1 0 0 0,0 1 0 0 0,0-2 0 0 0,-1 1-1 0 0,1-1 1 0 0,-1 1 0 0 0,0-2 0 0 0,0 1-1 0 0,-1-1 1 0 0,1 0 0 0 0,-1 0 0 0 0,3-4-54 0 0,-1-4 47 0 0,0 0 0 0 0,-1-1-1 0 0,0 0 1 0 0,-1 0 0 0 0,0 0 0 0 0,-2 0 0 0 0,1-1 0 0 0,-2 0 0 0 0,0 0 0 0 0,-1 0 0 0 0,0 1 0 0 0,-1-1 0 0 0,-1 0-1 0 0,0 0 1 0 0,-2 0 0 0 0,1 0 0 0 0,-4-8-47 0 0,3 13-13 0 0,0 1 0 0 0,-1-1 0 0 0,0 1 1 0 0,-1-1-1 0 0,0 1 0 0 0,0 1 0 0 0,-1-1 0 0 0,0 1 0 0 0,0 0 0 0 0,-1 0 0 0 0,0 0 0 0 0,-1 1 0 0 0,0 1 0 0 0,0-1 0 0 0,0 1 0 0 0,-1 0 1 0 0,0 1-1 0 0,0 0 0 0 0,0 1 0 0 0,0 0 0 0 0,-1 0 0 0 0,0 1 0 0 0,0 0 0 0 0,0 0 0 0 0,0 1 0 0 0,0 1 0 0 0,0 0 0 0 0,-1 0 0 0 0,-8 1 13 0 0,-50 40-142 0 0,51-26 146 0 0,-40 63 86 0 0,24 18-65 0 0,28-67-16 0 0,-4 23 73 0 0,3 1 0 0 0,3 0 0 0 0,1 0 0 0 0,3 10-82 0 0,-1 12 116 0 0,-15 149 92 0 0,13-194-154 0 0,-1-1 0 0 0,-1 1 0 0 0,-1-1 0 0 0,-2-1 0 0 0,-1 1 0 0 0,-1-1 0 0 0,-1-1 0 0 0,-1 0 0 0 0,-1 0 0 0 0,-2-1 0 0 0,-1-1-1 0 0,0-1 1 0 0,-12 12-54 0 0,-42 15 279 0 0,27-45-23 0 0,47-36-1788 0 0,1 26 549 0 0,14-13-1158 0 0,-6 9-6400 0 0,-7 2-3331 0 0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74 13603 0 0,'0'0'1575'0'0,"0"0"-303"0"0,0 0-92 0 0,0 0 70 0 0,0 0 14 0 0,0 0-113 0 0,0 0-212 0 0,0 0-236 0 0,0 0-176 0 0,0 0-126 0 0,0 0-75 0 0,0 0-44 0 0,0 0-20 0 0,-3-6 494 0 0,-31 42 235 0 0,43-41-107 0 0,57-52-168 0 0,-65 56-660 0 0,-1 1 15 0 0,0 0 15 0 0,0 0 12 0 0,-56 33 292 0 0,35-14-352 0 0,20-19-46 0 0,1 0-6 0 0,0 0 1 0 0,0 0-15 0 0,0 0-7 0 0,10 0-191 0 0,12 0-422 0 0,0 6-2146 0 0,-13-1-3533 0 0,-5-2-5840 0 0</inkml:trace>
  <inkml:trace contextRef="#ctx0" brushRef="#br0" timeOffset="3681.251">16 1 0 0 0,'0'0'1938'0'0,"0"0"121"0"0,0 0-185 0 0,0 0-285 0 0,0 0-236 0 0,0 0-208 0 0,0 0-134 0 0,0 0-100 0 0,0 0-63 0 0,0 0-22 0 0,0 0-18 0 0,0 0-49 0 0,-3 5-66 0 0,-9 57 2717 0 0,12-61-3347 0 0,-1-1-1 0 0,1 1 1 0 0,0 0 0 0 0,0 0-1 0 0,0 0 1 0 0,0 0-1 0 0,0 0 1 0 0,1 0 0 0 0,-1 0-1 0 0,0 0 1 0 0,0 0-1 0 0,1 0 1 0 0,-1 0 0 0 0,0 0-1 0 0,1 0 1 0 0,-1 0-1 0 0,1-1 1 0 0,-1 1 0 0 0,1 0-1 0 0,-1 0 1 0 0,1-1-1 0 0,0 1 1 0 0,-1 0 0 0 0,1 0-1 0 0,0-1 1 0 0,0 1-1 0 0,-1-1 1 0 0,1 1-1 0 0,0-1 1 0 0,0 1 0 0 0,0-1-1 0 0,0 0 1 0 0,0 1-1 0 0,0-1 1 0 0,0 0 0 0 0,0 0-1 0 0,0 1 1 0 0,-1-1-1 0 0,1 0 1 0 0,0 0 0 0 0,0 0-1 0 0,0 0 1 0 0,0 0-1 0 0,0-1 1 0 0,0 1 0 0 0,0 0-1 0 0,0 0 1 0 0,0-1-1 0 0,0 1 1 0 0,0 0 0 0 0,0-1-1 0 0,0 1 1 0 0,-1-1-1 0 0,1 1 1 0 0,0-1 0 0 0,0 1-1 0 0,0-1 1 0 0,-1 0-1 0 0,1 1 1 0 0,0-1 0 0 0,-1 0-1 0 0,1 0 1 0 0,-1 1-1 0 0,1-1 1 0 0,-1 0 0 0 0,1 0-63 0 0,71-80 1256 0 0,-157 165-716 0 0,72-62-483 0 0,13-22-23 0 0,0 0 32 0 0,20 0 608 0 0,-17 0-630 0 0,0-1 1 0 0,1 1-1 0 0,-1-1 1 0 0,0 0-1 0 0,1-1 0 0 0,-1 1 1 0 0,0-1-1 0 0,0 1 1 0 0,0-1-1 0 0,0 0 0 0 0,-1 0 1 0 0,1 0-1 0 0,0 0 1 0 0,-1-1-1 0 0,1 1 0 0 0,-1-1 1 0 0,0 1-1 0 0,0-1 1 0 0,0 0-1 0 0,1-2-44 0 0,-12 5-6398 0 0,5 3 799 0 0,-1 1-6466 0 0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11 270 1064 0 0,'0'0'1395'0'0,"0"0"-120"0"0,0 0 133 0 0,0 0 279 0 0,0 0 206 0 0,0 0 38 0 0,0 0-152 0 0,0 0-245 0 0,0 0-259 0 0,0 0-219 0 0,0 0-200 0 0,-10-3 2054 0 0,173-10 985 0 0,3 0-3357 0 0,-121 13-518 0 0,-44 0 7 0 0,-1 0 18 0 0,-10 3 264 0 0,-224 35-25 0 0,171-28-68 0 0,62-10-186 0 0,1 0-24 0 0,0 0-23 0 0,13 0-52 0 0,229-10 581 0 0,-148 9-2172 0 0,-82 6-3528 0 0,-9-3-65 0 0,0-1-6497 0 0</inkml:trace>
  <inkml:trace contextRef="#ctx0" brushRef="#br0" timeOffset="403.012">944 5 9330 0 0,'0'0'5608'0'0,"0"0"-3806"0"0,0 0-1150 0 0,0 0 20 0 0,0 0 136 0 0,0 0 66 0 0,0 0-61 0 0,-32 20-158 0 0,-101 66-180 0 0,127-83-445 0 0,2 0 0 0 0,-1 0 1 0 0,0 0-1 0 0,1 1 1 0 0,-1-1-1 0 0,1 1 0 0 0,0 0 1 0 0,0 0-1 0 0,0 1 0 0 0,1-1 1 0 0,0 1-1 0 0,0-1 1 0 0,0 1-1 0 0,0 0 0 0 0,0 2-30 0 0,-4 9 85 0 0,-5 5-22 0 0,0 1 0 0 0,2 0 0 0 0,0 1 1 0 0,2 0-1 0 0,0 0 0 0 0,2 1 0 0 0,1 0 0 0 0,0 0 0 0 0,2 1 1 0 0,1-1-1 0 0,1 1 0 0 0,1-1 0 0 0,2 17-63 0 0,0-33 52 0 0,0 1-1 0 0,1-1 1 0 0,0 0-1 0 0,1 1 1 0 0,-1-2-1 0 0,1 1 1 0 0,1 0 0 0 0,0-1-1 0 0,0 0 1 0 0,0 0-1 0 0,1 0 1 0 0,0-1-1 0 0,0 0 1 0 0,1 0-1 0 0,0 0 1 0 0,0-1-1 0 0,0 0 1 0 0,1 0-1 0 0,-1-1 1 0 0,1 0 0 0 0,0 0-1 0 0,0-1 1 0 0,1 0-1 0 0,-1-1 1 0 0,1 0-1 0 0,-1 0 1 0 0,1 0-1 0 0,0-1 1 0 0,-1-1-1 0 0,1 1 1 0 0,2-2-52 0 0,10 1 172 0 0,0-2 1 0 0,-1-1-1 0 0,1-1 1 0 0,-1 0-1 0 0,0-2 1 0 0,0 0-1 0 0,0-1 0 0 0,-1-1 1 0 0,0-1-1 0 0,5-4-172 0 0,8-3 239 0 0,-1-1 0 0 0,-1-2-1 0 0,0-1 1 0 0,-2-2 0 0 0,0-1 0 0 0,-2-1-1 0 0,9-11-238 0 0,-26 26 21 0 0,0-1 0 0 0,-1 0 0 0 0,-1 0 0 0 0,0-1 0 0 0,0 0-1 0 0,-1 0 1 0 0,0-1 0 0 0,-1 1 0 0 0,0-1 0 0 0,-1-1 0 0 0,-1 1 0 0 0,0-1-1 0 0,0 1 1 0 0,-1-1 0 0 0,-1 0 0 0 0,0 0 0 0 0,-1 1 0 0 0,0-1 0 0 0,-1 0-1 0 0,0 0 1 0 0,-1 0 0 0 0,-1 0-21 0 0,-2 1-70 0 0,0 1-1 0 0,0 0 1 0 0,-1 0-1 0 0,-1 0 1 0 0,0 1-1 0 0,0 0 1 0 0,-1 1-1 0 0,0-1 1 0 0,-1 1-1 0 0,0 1 1 0 0,0 0-1 0 0,-1 0 1 0 0,0 1-1 0 0,-1 0 1 0 0,1 1-1 0 0,-1 0 1 0 0,0 1-1 0 0,-1 0 1 0 0,1 0-1 0 0,-1 1 1 0 0,0 1-1 0 0,0 0 1 0 0,0 1-1 0 0,0 0 1 0 0,-1 1-1 0 0,1 0 1 0 0,-1 1-1 0 0,-3 1 71 0 0,-106 11-2787 0 0,84-2-524 0 0,-2 4-3277 0 0,9-3-5542 0 0</inkml:trace>
  <inkml:trace contextRef="#ctx0" brushRef="#br0" timeOffset="951.038">764 337 6457 0 0,'0'0'399'0'0,"0"0"-294"0"0,0 0-39 0 0,0 0 159 0 0,0 0 147 0 0,0 0 39 0 0,0 0-88 0 0,0 0-205 0 0,0 0-248 0 0,0 0-188 0 0,0 0-79 0 0,0 0 22 0 0,0 0 87 0 0,-2-2 124 0 0,-27-4 1698 0 0,29 6-663 0 0,0 0-829 0 0,-6-1 10113 0 0,4-1-8178 0 0,22-25 2294 0 0,38 5-3917 0 0,-49 20 4 0 0,9-3-211 0 0,1 1 1 0 0,0 0 0 0 0,0 2-1 0 0,0 0 1 0 0,0 1 0 0 0,0 1 0 0 0,1 1-1 0 0,0 1-147 0 0,-15-1 14 0 0,-1 1 0 0 0,0 0 0 0 0,1 0 0 0 0,-1 0 0 0 0,0 0 0 0 0,-1 1 0 0 0,1-1 0 0 0,0 1 0 0 0,-1 0 0 0 0,1 0 0 0 0,-1 1 0 0 0,0-1 0 0 0,0 1 0 0 0,0-1-1 0 0,0 1 1 0 0,-1 0 0 0 0,0 0 0 0 0,0 0 0 0 0,0 0 0 0 0,0 1 0 0 0,0-1 0 0 0,-1 1 0 0 0,0-1 0 0 0,0 1 0 0 0,0-1 0 0 0,-1 1 0 0 0,1-1 0 0 0,-1 1 0 0 0,0 0 0 0 0,0-1 0 0 0,-1 1 0 0 0,0 0-14 0 0,2 1 28 0 0,0-3-14 0 0,-1 0 0 0 0,1 0 0 0 0,0 0 1 0 0,0 0-1 0 0,0 0 0 0 0,1-1 0 0 0,-1 1 0 0 0,1 0 0 0 0,-1-1 1 0 0,1 1-1 0 0,0-1 0 0 0,0 0 0 0 0,0 1 0 0 0,0-1 0 0 0,1 0 1 0 0,-1 0-1 0 0,1 0 0 0 0,-1-1 0 0 0,1 1 0 0 0,-1-1 0 0 0,1 1 1 0 0,0-1-1 0 0,0 0 0 0 0,0 0 0 0 0,0 0 0 0 0,0 0 0 0 0,0-1 0 0 0,0 1 1 0 0,0-1-1 0 0,0 0 0 0 0,0 1 0 0 0,0-1 0 0 0,1-1-14 0 0,102-13 497 0 0,-59-9-364 0 0,-46 22-211 0 0,0 1 0 0 0,0-1-1 0 0,0 0 1 0 0,-1 1 0 0 0,1-1-1 0 0,0 1 1 0 0,-1-1 0 0 0,1 0-1 0 0,0 0 1 0 0,-1 1 0 0 0,1-1-1 0 0,-1 0 1 0 0,1 0 0 0 0,-1 0-1 0 0,0 0 1 0 0,1 1 0 0 0,-1-1-1 0 0,0 0 1 0 0,0 0 0 0 0,1 0-1 0 0,-1 0 1 0 0,0 0 0 0 0,0 0-1 0 0,0 0 1 0 0,0 0 0 0 0,0 0 0 0 0,0 0-1 0 0,0 0 1 0 0,-1 0 0 0 0,1 0-1 0 0,0 1 1 0 0,-1-1 0 0 0,1 0-1 0 0,0 0 1 0 0,-1 0 0 0 0,1 0-1 0 0,-1 0 1 0 0,1 1 0 0 0,-1-1-1 0 0,1 0 1 0 0,-1 0 0 0 0,0 1-1 0 0,1-1 1 0 0,-1 1 0 0 0,0-1-1 0 0,0 0 1 0 0,1 1 0 0 0,-1-1-1 0 0,0 1 1 0 0,0 0 0 0 0,0-1-1 0 0,0 1 1 0 0,0-1 78 0 0,-9-5-2642 0 0,3 2-3475 0 0,1 0-5867 0 0</inkml:trace>
  <inkml:trace contextRef="#ctx0" brushRef="#br0" timeOffset="2965.239">1594 432 3961 0 0,'0'0'1181'0'0,"0"0"-167"0"0,0 0 141 0 0,0 0 272 0 0,0 0 141 0 0,0 0-38 0 0,0 0-167 0 0,0 0-196 0 0,0 0-136 0 0,0 0-87 0 0,0 0-51 0 0,0 0-46 0 0,0 0-17 0 0,25 10 10 0 0,78 26 4 0 0,-37-34 418 0 0,-55-6-1004 0 0,42-14 554 0 0,-1-2 0 0 0,-1-3 0 0 0,-1-2 0 0 0,19-13-812 0 0,-60 33 43 0 0,1 0 0 0 0,-1 0-1 0 0,-1-1 1 0 0,1-1 0 0 0,-1 1 0 0 0,0-1 0 0 0,-1-1 0 0 0,1 1 0 0 0,-1-1 0 0 0,-1-1 0 0 0,0 1-1 0 0,0-1 1 0 0,0 0 0 0 0,-1 0 0 0 0,-1-1 0 0 0,0 0 0 0 0,0 0 0 0 0,0 0 0 0 0,-2 0 0 0 0,1 0-1 0 0,-1 0 1 0 0,-1-1 0 0 0,1 1 0 0 0,-2-1 0 0 0,0-4-43 0 0,-2 11-45 0 0,0 0 0 0 0,0 0 0 0 0,0 1 0 0 0,-1-1 0 0 0,1 1 0 0 0,-1-1 0 0 0,0 1 0 0 0,0 0 0 0 0,0 0 0 0 0,-1 0 0 0 0,1 1 0 0 0,-1-1 0 0 0,1 1 0 0 0,-1 0 1 0 0,0 0-1 0 0,0 0 0 0 0,0 0 0 0 0,0 1 0 0 0,0-1 0 0 0,-1 1 0 0 0,1 0 0 0 0,0 1 0 0 0,0-1 0 0 0,-1 1 0 0 0,1-1 0 0 0,-1 1 0 0 0,1 1 0 0 0,0-1 0 0 0,-1 1 0 0 0,1-1 0 0 0,-4 3 45 0 0,5-3-25 0 0,-19 3-103 0 0,-1 1 1 0 0,0 1-1 0 0,1 1 0 0 0,0 1 1 0 0,0 1-1 0 0,1 1 0 0 0,0 1 1 0 0,1 0-1 0 0,-1 2 128 0 0,16-9-17 0 0,-23 12-12 0 0,1 2-1 0 0,1 0 1 0 0,0 2-1 0 0,1 1 1 0 0,2 1-1 0 0,0 1 1 0 0,1 1-1 0 0,-2 3 30 0 0,20-18 62 0 0,-1 0 0 0 0,2 0 0 0 0,-1 1 0 0 0,1-1 0 0 0,0 1 0 0 0,0 0 0 0 0,1 0 0 0 0,1 0 0 0 0,0 0 0 0 0,0 0 0 0 0,0 0 0 0 0,1 0 0 0 0,0 0 0 0 0,1 0 0 0 0,0 0 0 0 0,1 0 0 0 0,0 0 0 0 0,0 0 0 0 0,1 0 0 0 0,0-1 0 0 0,0 1 0 0 0,1-1 0 0 0,0 0 0 0 0,0 0 0 0 0,1 0 0 0 0,0-1 0 0 0,1 1 0 0 0,0-1-1 0 0,0-1 1 0 0,2 3-62 0 0,10 3 167 0 0,0 0-1 0 0,1-1 0 0 0,1 0 0 0 0,0-2 0 0 0,0 0 0 0 0,0-2 0 0 0,1 0 0 0 0,0-1 1 0 0,1-1-1 0 0,-1-1 0 0 0,1-1 0 0 0,0-1 0 0 0,0-1 0 0 0,0-1 0 0 0,0-1 0 0 0,7-2-166 0 0,29-15 144 0 0,-53 7-3430 0 0,-7-4-3448 0 0,-1 8-5424 0 0</inkml:trace>
  <inkml:trace contextRef="#ctx0" brushRef="#br0" timeOffset="3468.614">2321 694 15315 0 0,'0'0'1036'0'0,"0"0"-434"0"0,0 0-93 0 0,0 0 117 0 0,0 0 63 0 0,0 0-58 0 0,0 0-148 0 0,0 0-150 0 0,0 0-107 0 0,0 0-32 0 0,0 0 1 0 0,0 0 14 0 0,0 0 24 0 0,-5 30 19 0 0,-19 92 1 0 0,19-50 1283 0 0,5-72-1310 0 0,0 0 18 0 0,0 0-4 0 0,0 0 40 0 0,0 0 29 0 0,7-22 1456 0 0,0-3-1605 0 0,2 2-1 0 0,1-1 1 0 0,0 1 0 0 0,2 1 0 0 0,1 0 0 0 0,0 0 0 0 0,2 2 0 0 0,0 0 0 0 0,12-11-160 0 0,-17 19 13 0 0,-5 6-9 0 0,1-1 0 0 0,-1 1 0 0 0,1 0 0 0 0,0 0 0 0 0,0 1 0 0 0,1 0 0 0 0,0 0 0 0 0,0 0 0 0 0,0 1 0 0 0,0 0 0 0 0,5-1-4 0 0,-10 6-4 0 0,0 0-1 0 0,0 0 1 0 0,1 1-1 0 0,-1-1 1 0 0,0 1 0 0 0,0-1-1 0 0,-1 1 1 0 0,1 0-1 0 0,0 0 1 0 0,-1 0 0 0 0,1 0-1 0 0,-1 0 1 0 0,1 0-1 0 0,-1 1 1 0 0,0-1 0 0 0,0 0-1 0 0,0 1 1 0 0,0-1-1 0 0,0 0 1 0 0,-1 1 0 0 0,1-1-1 0 0,-1 1 1 0 0,0-1-1 0 0,1 1 1 0 0,-1 0 0 0 0,0-1-1 0 0,0 1 1 0 0,-1-1-1 0 0,1 1 1 0 0,-1-1 0 0 0,1 1-1 0 0,-1-1 1 0 0,0 1-1 0 0,0-1 1 0 0,0 0 0 0 0,0 1 4 0 0,0 12-287 0 0,16-11-2776 0 0,-4-5-7095 0 0,-9-2-1561 0 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33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0 0 0,'0'0'268'0'0,"0"0"88"0"0,0 0-92 0 0,0 0-124 0 0,0 0-29 0 0,0 0 57 0 0,0 0 97 0 0,0 0 63 0 0,5-8-8 0 0,19-28-21 0 0,39-5 1402 0 0,-54 37-1480 0 0,0 1 1 0 0,1 0 0 0 0,-1 0 0 0 0,1 0 0 0 0,-1 1 0 0 0,1 1 0 0 0,0 0 0 0 0,0 0 0 0 0,0 1 0 0 0,0 0 0 0 0,6 1-222 0 0,41-2 1165 0 0,158-11-53 0 0,210-39-105 0 0,-35 22-394 0 0,-91 6-590 0 0,457-40-266 0 0,-426 60 247 0 0,130 18-70 0 0,12-8 118 0 0,414 12 265 0 0,-719-20-272 0 0,486-29 366 0 0,-103 13 609 0 0,394-9-34 0 0,145 18-129 0 0,-599 23-535 0 0,49-15 50 0 0,410-18 379 0 0,-786 18-682 0 0,745 15 300 0 0,-329 0-14 0 0,636-15 476 0 0,-240-4-680 0 0,61-7 26 0 0,256-4 809 0 0,-454-7-598 0 0,677-52 857 0 0,-84 55-568 0 0,-1172 20-603 0 0,776 2 181 0 0,-371-32 14 0 0,60 10 365 0 0,-273 16-109 0 0,-3-2 174 0 0,-296 17-474 0 0,89-8 489 0 0,-154-15-441 0 0,114 0 109 0 0,-14 11-133 0 0,-104 11-270 0 0,0 29-2419 0 0,-68-32-404 0 0,-8-2-3436 0 0,-3-1-5323 0 0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241 534 0 0 0,'0'0'1610'0'0,"0"0"-606"0"0,0 0-287 0 0,0 0-8 0 0,0 0 253 0 0,0 0 400 0 0,0 0 336 0 0,0 0 145 0 0,0 0-142 0 0,0 0-368 0 0,0 0-421 0 0,-12 4-368 0 0,-36 13-239 0 0,36-12-99 0 0,31-5 1281 0 0,-4 0-1078 0 0,0-1 1 0 0,-1 0-1 0 0,1-1 1 0 0,-1-1-1 0 0,0 0 0 0 0,0-1 1 0 0,0-1-1 0 0,0 0 1 0 0,-1 0-1 0 0,6-4-409 0 0,37-23 558 0 0,-2-3 1 0 0,-2-1-1 0 0,-1-3 1 0 0,23-25-559 0 0,-39 31 228 0 0,0-2 1 0 0,-3-1-1 0 0,-1-2 0 0 0,18-29-228 0 0,10-40 839 0 0,-67 116 75 0 0,-80 215-869 0 0,58-121 71 0 0,5 1 0 0 0,4 1-1 0 0,5 1 1 0 0,4 0 0 0 0,5 21-116 0 0,-5 243 559 0 0,13-331-522 0 0,-2 0 0 0 0,-2 0 1 0 0,-2-1-1 0 0,-1 1 0 0 0,-2-1 1 0 0,-1 0-1 0 0,-8 14-37 0 0,8-26-15 0 0,-2 0 1 0 0,-1-2-1 0 0,0 1 0 0 0,-2-2 0 0 0,-1 1 0 0 0,-1-2 1 0 0,-1 0-1 0 0,-1-1 0 0 0,0-1 0 0 0,-2-1 0 0 0,0 0 1 0 0,-5 1 14 0 0,9-9-73 0 0,0 0 1 0 0,-2-1 0 0 0,1-1-1 0 0,-1-1 1 0 0,0 0-1 0 0,-1-1 1 0 0,0-1 0 0 0,0-1-1 0 0,0-1 1 0 0,-1 0-1 0 0,1-2 1 0 0,-1 0 0 0 0,0-1-1 0 0,-18-2 73 0 0,33 1-27 0 0,1 0-1 0 0,-1-1 0 0 0,1 0 1 0 0,-1 0-1 0 0,0 0 1 0 0,1 0-1 0 0,0-1 1 0 0,-1 0-1 0 0,1 1 1 0 0,0-2-1 0 0,0 1 0 0 0,0 0 1 0 0,0-1-1 0 0,1 0 1 0 0,-1 0-1 0 0,1 0 1 0 0,-1 0-1 0 0,1-1 1 0 0,0 1-1 0 0,0-1 0 0 0,1 0 1 0 0,-1 0-1 0 0,1 0 1 0 0,0 0-1 0 0,0 0 1 0 0,0 0-1 0 0,0-1 1 0 0,1 1-1 0 0,0-1 0 0 0,0 1 1 0 0,0-1-1 0 0,0 1 1 0 0,1-3 27 0 0,-1-5-30 0 0,0 0 1 0 0,1-1-1 0 0,0 1 0 0 0,1 0 1 0 0,1 0-1 0 0,0-1 1 0 0,0 1-1 0 0,1 1 1 0 0,1-1-1 0 0,0 0 0 0 0,1 1 1 0 0,2-4 29 0 0,22-30 73 0 0,3 2 0 0 0,1 2 0 0 0,3 1-1 0 0,1 2 1 0 0,1 1 0 0 0,3 2 0 0 0,0 1 0 0 0,2 3 0 0 0,46-25-73 0 0,-39 22 324 0 0,2 3 0 0 0,1 3 0 0 0,50-21-324 0 0,-101 51-14 0 0,-1 0-1 0 0,1 0 1 0 0,-1 1-1 0 0,0-1 1 0 0,0 0 0 0 0,0 0-1 0 0,0 1 1 0 0,-1-1-1 0 0,1 0 1 0 0,0 1-1 0 0,-1-1 1 0 0,0 1 0 0 0,1-1-1 0 0,-1 0 1 0 0,0 1-1 0 0,0-1 1 0 0,-1 1-1 0 0,1-1 1 0 0,0 1 0 0 0,-1-1-1 0 0,0 0 1 0 0,1 1-1 0 0,-1-1 1 0 0,0 0-1 0 0,0 1 1 0 0,0-1 0 0 0,0 0-1 0 0,-1 1 15 0 0,0 2-108 0 0,-7 54-1826 0 0,10-39-1969 0 0,2-3-4687 0 0,-1-13-2475 0 0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6 501 16275 0 0,'0'0'1350'0'0,"0"0"-446"0"0,0 0-153 0 0,0 0 115 0 0,0 0 121 0 0,0 0 5 0 0,0 0-221 0 0,0 0-223 0 0,0 0-158 0 0,0 0-87 0 0,0 0 35 0 0,0 0 32 0 0,0 0-7 0 0,-4-1-58 0 0,4-3-275 0 0,-1 0-1 0 0,1 0 0 0 0,0 0 0 0 0,0 0 0 0 0,0 0 1 0 0,0 0-1 0 0,1 0 0 0 0,-1 1 0 0 0,1-1 0 0 0,0 0 1 0 0,1 0-1 0 0,-1 0 0 0 0,0 1 0 0 0,1-1 0 0 0,0 0 0 0 0,0 1 1 0 0,0 0-1 0 0,0-1 0 0 0,1 1 0 0 0,-1 0 0 0 0,1 0 1 0 0,0 0-1 0 0,2-1-29 0 0,9-18 118 0 0,159-268 503 0 0,-122 190-1025 0 0,-54 109-8142 0 0,0-4 4135 0 0,0 3-7456 0 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35 16131 0 0,'0'0'1507'0'0,"0"0"-509"0"0,0 0-131 0 0,0 0 114 0 0,0 0 81 0 0,0 0-77 0 0,0 0-251 0 0,0 0-247 0 0,0 0-146 0 0,0 0-95 0 0,0 0-73 0 0,0 0-64 0 0,-9 33-27 0 0,-30 105-60 0 0,31-55-8 0 0,9-76 3 0 0,1-1 0 0 0,0 0 0 0 0,1 0 1 0 0,0 0-1 0 0,0 0 0 0 0,0 0 1 0 0,0-1-1 0 0,1 1 0 0 0,0-1 0 0 0,0 0 1 0 0,1 0-1 0 0,-1 0 0 0 0,1-1 0 0 0,0 0 1 0 0,0 0-1 0 0,1 0 0 0 0,-1 0 1 0 0,1-1-1 0 0,0 0 0 0 0,0 0 0 0 0,0-1 1 0 0,0 1-1 0 0,0-1 0 0 0,0-1 1 0 0,1 1-1 0 0,-1-1 0 0 0,1 0 0 0 0,-1 0 1 0 0,1-1-1 0 0,0 0 0 0 0,-1 0 0 0 0,1-1 1 0 0,-1 0-1 0 0,1 0 0 0 0,-1 0 1 0 0,0-1-1 0 0,1 0 0 0 0,-1 0 0 0 0,0 0 1 0 0,0-1-1 0 0,0 0 0 0 0,0 0 1 0 0,-1-1-1 0 0,5-3-17 0 0,-2 2 67 0 0,0-2 0 0 0,0 1 0 0 0,-1-1 0 0 0,1 0 0 0 0,-1-1 0 0 0,-1 1 0 0 0,0-1 0 0 0,0-1 0 0 0,0 1 0 0 0,-1-1-1 0 0,0 0 1 0 0,-1 0 0 0 0,0-1 0 0 0,-1 1 0 0 0,0-1 0 0 0,0 0 0 0 0,-1 0 0 0 0,0 0 0 0 0,0 0 0 0 0,-2 0 0 0 0,1 0 0 0 0,-1 0 0 0 0,0 0 0 0 0,-1-1 0 0 0,-1 1 0 0 0,1 0 0 0 0,-1 0 0 0 0,-1 1 0 0 0,0-1 0 0 0,0 0 0 0 0,-1 1 0 0 0,-1-1-67 0 0,2 4-72 0 0,-1 0-1 0 0,0 1 1 0 0,0 0 0 0 0,0-1 0 0 0,0 1 0 0 0,-1 1-1 0 0,0-1 1 0 0,0 1 0 0 0,0 0 0 0 0,-1 0 0 0 0,1 0-1 0 0,-1 1 1 0 0,0 0 0 0 0,0 0 0 0 0,0 0-1 0 0,0 1 1 0 0,-6-1 72 0 0,-44 4-8708 0 0,43 3-3509 0 0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12323 0 0,'0'0'3622'0'0,"0"0"-1827"0"0,0 0-527 0 0,0 0 48 0 0,0 0-31 0 0,0 0-141 0 0,0 0-264 0 0,0 0-218 0 0,0 0-142 0 0,0 0-87 0 0,0 0-46 0 0,0 0-58 0 0,3-16-53 0 0,12-52-37 0 0,24-14 314 0 0,-20 50-397 0 0,0 1-1 0 0,2 0 0 0 0,2 2 0 0 0,1 0 1 0 0,11-10-156 0 0,17-2 64 0 0,-52 61-108 0 0,-14 103 149 0 0,13-121-106 0 0,0-1 1 0 0,0 0-1 0 0,1 1 1 0 0,-1-1-1 0 0,1 1 1 0 0,-1-1-1 0 0,1 1 0 0 0,-1-1 1 0 0,1 1-1 0 0,0-1 1 0 0,0 1-1 0 0,0-1 0 0 0,0 1 1 0 0,0-1-1 0 0,0 1 1 0 0,0 0-1 0 0,0-1 1 0 0,1 1-1 0 0,-1-1 0 0 0,0 1 1 0 0,1-1-1 0 0,-1 1 1 0 0,1-1-1 0 0,0 0 1 0 0,0 1-1 0 0,-1-1 0 0 0,1 0 1 0 0,0 1-1 0 0,0-1 1 0 0,0 0-1 0 0,0 0 1 0 0,1 0-1 0 0,-1 0 0 0 0,0 0 1 0 0,0 0-1 0 0,1 0 1 0 0,0 0 0 0 0,11-2 11 0 0,-1-2 0 0 0,1 0 1 0 0,-1 0-1 0 0,0-1 0 0 0,0-1 1 0 0,0 0-1 0 0,-1 0 0 0 0,0-1 1 0 0,0-1-1 0 0,0 0 1 0 0,-1 0-1 0 0,0-1 0 0 0,0-1-11 0 0,38-24-2 0 0,-6 2-18 0 0,49-22 45 0 0,-89 53-24 0 0,0-1-1 0 0,-1 0 1 0 0,1 1 0 0 0,0 0-1 0 0,-1-1 1 0 0,1 1-1 0 0,0 0 1 0 0,0 0 0 0 0,-1 0-1 0 0,1 0 1 0 0,0 0-1 0 0,0 0 1 0 0,-1 1-1 0 0,1-1 1 0 0,0 0 0 0 0,-1 1-1 0 0,1 0 1 0 0,0-1-1 0 0,-1 1 1 0 0,1 0-1 0 0,-1 0 1 0 0,1 0 0 0 0,-1 0-1 0 0,1 0 1 0 0,-1 0-1 0 0,0 0 1 0 0,1 0-1 0 0,-1 1 1 0 0,0-1 0 0 0,0 0-1 0 0,0 1 1 0 0,0-1-1 0 0,0 1 1 0 0,0-1 0 0 0,-1 1-1 0 0,1 0 0 0 0,6 66 177 0 0,-7-57-143 0 0,-1-7-81 0 0,0 0 0 0 0,1 0-1 0 0,-1-1 1 0 0,1 1 0 0 0,0 0 0 0 0,-1 0-1 0 0,2 0 1 0 0,-1 0 0 0 0,0 0-1 0 0,1 0 1 0 0,0 0 0 0 0,0 0-1 0 0,0-1 1 0 0,0 1 0 0 0,1 0-1 0 0,-1-1 1 0 0,1 1 0 0 0,0-1 0 0 0,0 1-1 0 0,1-1 1 0 0,-1 0 0 0 0,0 0-1 0 0,1 0 1 0 0,0 0 0 0 0,0 0-1 0 0,0-1 1 0 0,0 1 0 0 0,0-1-1 0 0,0 0 1 0 0,1 0 0 0 0,-1 0 0 0 0,1 0-1 0 0,-1-1 1 0 0,1 0 0 0 0,0 1-1 0 0,2-1 48 0 0,4-1-1564 0 0,-2 0-2261 0 0,-1 0-5383 0 0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6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19 262 23837 0 0,'0'0'656'0'0,"0"0"-488"0"0,0 0 40 0 0,0 0 128 0 0,0 0 40 0 0,0 0-23 0 0,0 0-129 0 0,0 0-128 0 0,0 0-104 0 0,-8 199-72 0 0,4-170-176 0 0,-1-3-225 0 0,3 4-367 0 0,2-8-520 0 0,0 0-696 0 0,0-8-1601 0 0,0-2-8922 0 0</inkml:trace>
  <inkml:trace contextRef="#ctx0" brushRef="#br0" timeOffset="160.792">11 1 20420 0 0,'0'0'1969'0'0,"0"0"-825"0"0,0 0-296 0 0,0 0-264 0 0,0 0-176 0 0,0 0-184 0 0,0 0-144 0 0,0 0-240 0 0,0 0-208 0 0,0 0-224 0 0,0 0-496 0 0,0 0-800 0 0,0 0-2657 0 0,0 0-8530 0 0</inkml:trace>
  <inkml:trace contextRef="#ctx0" brushRef="#br0" timeOffset="877.706">328 240 16235 0 0,'0'0'949'0'0,"0"0"-496"0"0,0 0-232 0 0,0 0 4 0 0,0 0 31 0 0,0 0-4 0 0,0 0-26 0 0,0 0-11 0 0,0 0 8 0 0,0 0-13 0 0,0 0 11 0 0,0 0-35 0 0,-1-4-47 0 0,0-5-1216 0 0,-3 11 8435 0 0,-1 6-6716 0 0,-65 150 505 0 0,65-44-866 0 0,7-108-269 0 0,1 0 1 0 0,-1-1-1 0 0,2 1 0 0 0,-1 0 1 0 0,1-1-1 0 0,-1 0 0 0 0,1 0 0 0 0,1 0 1 0 0,-1 0-1 0 0,1-1 0 0 0,0 1 1 0 0,0-1-1 0 0,0-1 0 0 0,0 1 1 0 0,1-1-1 0 0,0 0 0 0 0,-1 0 0 0 0,5 1-12 0 0,0 1 20 0 0,0-2-1 0 0,0 1 1 0 0,1-2-1 0 0,-1 1 0 0 0,1-1 1 0 0,-1-1-1 0 0,1 0 1 0 0,-1-1-1 0 0,1 1 0 0 0,0-2 1 0 0,9-1-20 0 0,-10-1 32 0 0,-1 0-1 0 0,-1-1 1 0 0,1 0 0 0 0,0-1 0 0 0,-1 1 0 0 0,0-2-1 0 0,0 1 1 0 0,-1-1 0 0 0,1 0 0 0 0,-1-1 0 0 0,-1 0 0 0 0,1 0-1 0 0,-1 0 1 0 0,0-1 0 0 0,-1 0 0 0 0,0 0 0 0 0,0 0-1 0 0,0-1 1 0 0,-1 1 0 0 0,2-8-32 0 0,1 1 12 0 0,-1 1 0 0 0,0-1 0 0 0,-1 0 0 0 0,-1 0-1 0 0,0-1 1 0 0,-1 1 0 0 0,-1-1 0 0 0,-1 0 0 0 0,0 1 0 0 0,0-1 0 0 0,-2 0 0 0 0,0 0-1 0 0,-1 0 1 0 0,0 1 0 0 0,-2-1 0 0 0,0 1 0 0 0,0 0 0 0 0,-1 0 0 0 0,-1 0 0 0 0,-1 1 0 0 0,0 0-1 0 0,-1 0 1 0 0,-8-12-12 0 0,9 21-60 0 0,0 0 0 0 0,1 1-1 0 0,-1 0 1 0 0,-1 1 0 0 0,1 0-1 0 0,0 0 1 0 0,-1 0 0 0 0,1 1-1 0 0,-1 0 1 0 0,0 0 0 0 0,0 1-1 0 0,0 0 1 0 0,0 1 0 0 0,0 0-1 0 0,0 0 1 0 0,0 0-1 0 0,0 1 1 0 0,0 0 0 0 0,0 1-1 0 0,1 0 1 0 0,-1 0 0 0 0,0 1-1 0 0,1 0 1 0 0,0 0 0 0 0,0 0-1 0 0,0 1 1 0 0,0 0 0 0 0,0 1-1 0 0,1-1 1 0 0,-1 1 0 0 0,1 1-1 0 0,1-1 1 0 0,-1 1 0 0 0,1 0-1 0 0,0 0 1 0 0,-3 5 60 0 0,-48 55-2158 0 0,23-20-4631 0 0,24-30-5045 0 0</inkml:trace>
  <inkml:trace contextRef="#ctx0" brushRef="#br0" timeOffset="1200.816">873 177 17524 0 0,'0'0'1460'0'0,"0"0"-494"0"0,0 0-94 0 0,0 0 121 0 0,0 0 78 0 0,0 0-116 0 0,0 0-244 0 0,0 0-248 0 0,0 0-142 0 0,0 0-54 0 0,0 0-47 0 0,0 0-13 0 0,0 0-35 0 0,-9 18-26 0 0,-25 55-11 0 0,32-69-118 0 0,0 1-1 0 0,0-1 1 0 0,1 1 0 0 0,0 0-1 0 0,0 0 1 0 0,0 0-1 0 0,0 0 1 0 0,1 0 0 0 0,0 0-1 0 0,0-1 1 0 0,0 1 0 0 0,1 0-1 0 0,-1 0 1 0 0,1 0-1 0 0,0 0 1 0 0,1 0-17 0 0,-1 2 19 0 0,3 2 9 0 0,-1 0 0 0 0,2-1 0 0 0,-1 1-1 0 0,1-1 1 0 0,0 0 0 0 0,0-1-1 0 0,1 1 1 0 0,0-1 0 0 0,1 0 0 0 0,-1-1-1 0 0,1 1 1 0 0,1-1 0 0 0,-1-1 0 0 0,1 1-1 0 0,0-1 1 0 0,0-1 0 0 0,1 1 0 0 0,-1-1-1 0 0,1-1 1 0 0,0 0 0 0 0,0 0-1 0 0,0-1 1 0 0,0 0 0 0 0,0 0 0 0 0,1-1-1 0 0,-1 0 1 0 0,1-1 0 0 0,-1 0 0 0 0,8-1-28 0 0,-7-3 74 0 0,-1 0 1 0 0,0-1-1 0 0,-1 0 1 0 0,1 0-1 0 0,-1-1 1 0 0,0 0-1 0 0,-1-1 1 0 0,1 0-1 0 0,-1 0 1 0 0,-1 0-1 0 0,1-1 1 0 0,-1 0-1 0 0,-1 0 1 0 0,1 0-1 0 0,-1-1 1 0 0,-1 0-1 0 0,1 0 1 0 0,-2 0-1 0 0,1-1 1 0 0,-1 1-1 0 0,-1-1 1 0 0,1-1-75 0 0,-3 10 1 0 0,49-93 147 0 0,-14 32-1546 0 0,-17 19-2341 0 0,-16 33-1930 0 0,-1 5-6589 0 0</inkml:trace>
  <inkml:trace contextRef="#ctx0" brushRef="#br0" timeOffset="1613.936">1675 78 19796 0 0,'0'0'1631'0'0,"0"0"-476"0"0,0 0-208 0 0,0 0-45 0 0,0 0-54 0 0,0 0-120 0 0,0 0-145 0 0,0 0-155 0 0,0 0-55 0 0,0 0-37 0 0,0 0-30 0 0,0 0-12 0 0,0 0-67 0 0,2-3-74 0 0,-3-8-39 0 0,-23 18-81 0 0,-32 23-21 0 0,46-23-2 0 0,6-6-18 0 0,1 0 1 0 0,-1 1 0 0 0,0-1-1 0 0,1 1 1 0 0,0 0 0 0 0,-1 1-1 0 0,1-1 1 0 0,0 0 0 0 0,0 1 0 0 0,0 0-1 0 0,1-1 1 0 0,-1 1 0 0 0,1 0-1 0 0,-1 0 1 0 0,1 1 0 0 0,0-1-1 0 0,0 0 1 0 0,1 1 0 0 0,-1 0-1 0 0,1-1 1 0 0,-1 1 0 0 0,1 0-1 0 0,0-1 1 0 0,1 1 0 0 0,-1 0-1 0 0,1 0 1 0 0,-1 0 0 0 0,1 0-1 0 0,0 2 8 0 0,67 54 38 0 0,-56-50 15 0 0,0 1-1 0 0,-2 0 1 0 0,1 1 0 0 0,-1 0 0 0 0,-1 0 0 0 0,0 1-1 0 0,-1 0 1 0 0,0 0 0 0 0,-1 1 0 0 0,2 8-53 0 0,-6-10 35 0 0,-1 0 1 0 0,0-1-1 0 0,-1 1 0 0 0,0 0 1 0 0,-1 0-1 0 0,0 0 0 0 0,-1 0 1 0 0,0 0-1 0 0,-1-1 0 0 0,0 1 1 0 0,-1-1-1 0 0,0 0 0 0 0,-1 0 1 0 0,0 0-1 0 0,-1-1 0 0 0,0 0 1 0 0,-1 0-1 0 0,0 0 0 0 0,0-1 1 0 0,-1 0-1 0 0,0 0 0 0 0,-1-1 1 0 0,0 0-1 0 0,0 0 0 0 0,0-1 1 0 0,-1-1-1 0 0,-1 1 0 0 0,1-2 1 0 0,-1 1-1 0 0,0-2 0 0 0,0 1 1 0 0,0-1-1 0 0,0-1 0 0 0,-1 0 1 0 0,0-1-1 0 0,-9 1-35 0 0,17-3-99 0 0,1-1-1 0 0,-1 0 0 0 0,1 0 1 0 0,0 0-1 0 0,-1-1 1 0 0,1 1-1 0 0,0-1 0 0 0,0 1 1 0 0,0-1-1 0 0,0 0 0 0 0,0-1 1 0 0,0 1-1 0 0,1 0 1 0 0,-1-1-1 0 0,1 1 0 0 0,-1-1 1 0 0,1 0-1 0 0,0 0 1 0 0,0 0-1 0 0,0 0 0 0 0,1 0 1 0 0,-1 0-1 0 0,1 0 0 0 0,0-1 1 0 0,-1 1-1 0 0,2-1 1 0 0,-1 1-1 0 0,0-1 0 0 0,1 1 1 0 0,-1-1-1 0 0,1-2 100 0 0,-6-41-10537 0 0,6 32-2274 0 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2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112 246 0 0 0,'0'0'295'0'0,"0"0"824"0"0,0 0 632 0 0,0 0 420 0 0,0 0 129 0 0,0 0-178 0 0,0 0-291 0 0,0 0-261 0 0,0 0-159 0 0,0 0-39 0 0,1-5-38 0 0,5-14-90 0 0,-4 14-120 0 0,-2 5-134 0 0,1 7 3517 0 0,5 24-4092 0 0,7 71 433 0 0,-3 1 0 0 0,-5 47-848 0 0,-5-95 61 0 0,-3 0 0 0 0,-1 0-1 0 0,-4 0 1 0 0,-1-1-1 0 0,-15 47-60 0 0,-35 6 83 0 0,58-106-83 0 0,0 0 1 0 0,0-1-1 0 0,0 1 1 0 0,0 0-1 0 0,0-1 1 0 0,0 1-1 0 0,0 0 1 0 0,0-1-1 0 0,0 0 1 0 0,0 1-1 0 0,-1-1 1 0 0,1 0-1 0 0,0 1 1 0 0,0-1-1 0 0,0 0 1 0 0,-1 0-1 0 0,1 0 1 0 0,0 0-1 0 0,0 0 1 0 0,-1 0-1 0 0,1 0 1 0 0,0 0-1 0 0,0-1 0 0 0,0 1 1 0 0,-1-1-1 0 0,1 1 1 0 0,0 0-1 0 0,0-1 1 0 0,0 0-1 0 0,0 1 1 0 0,0-1-1 0 0,0 0 1 0 0,0 1-1 0 0,0-1 1 0 0,0 0-1 0 0,0 0 1 0 0,1 0-1 0 0,-1 0 1 0 0,0 0-1 0 0,0 0 1 0 0,1 0-1 0 0,-1 0 1 0 0,1 0-1 0 0,-1 0 1 0 0,1 0-1 0 0,-1 0 1 0 0,1-1-1 0 0,0 1 1 0 0,-1 0-1 0 0,1 0 1 0 0,0 0-1 0 0,0-1 0 0 0,0 1 1 0 0,0 0-1 0 0,0 0 1 0 0,0-1-1 0 0,0 1 1 0 0,1 0-1 0 0,0-37-4 0 0,1 0 1 0 0,3 1-1 0 0,1 0 1 0 0,1 0-1 0 0,2 0 1 0 0,2 1-1 0 0,1 0 1 0 0,2 1-1 0 0,2 1 1 0 0,1 0-1 0 0,14-21 4 0 0,-6 6-13 0 0,3 1 0 0 0,1 2 0 0 0,2 0 0 0 0,2 2 0 0 0,2 2 0 0 0,2 1 0 0 0,2 2-1 0 0,1 1 1 0 0,2 3 0 0 0,2 1 0 0 0,27-16 13 0 0,-62 45-5 0 0,-1 0 0 0 0,1 0 1 0 0,0 0-1 0 0,0 1 0 0 0,0 1 0 0 0,1 0 0 0 0,-1 0 0 0 0,1 0 0 0 0,0 1 0 0 0,-1 1 0 0 0,1 0 1 0 0,1 0 4 0 0,-8 3 3 0 0,-1-1 1 0 0,1 1 0 0 0,-1 0 0 0 0,0 0 0 0 0,0 0 0 0 0,1 0 0 0 0,-1 0-1 0 0,-1 0 1 0 0,1 1 0 0 0,0-1 0 0 0,0 0 0 0 0,-1 1 0 0 0,0 0 0 0 0,1-1-1 0 0,-1 1 1 0 0,0 0 0 0 0,0 0 0 0 0,-1 0 0 0 0,1-1 0 0 0,0 1 0 0 0,-1 0-1 0 0,0 0 1 0 0,0 0 0 0 0,0 0 0 0 0,0 0 0 0 0,0 0 0 0 0,0 0 0 0 0,-1 1-4 0 0,-3 26 18 0 0,0-1 1 0 0,-2 0-1 0 0,-1 0 1 0 0,-1-1-1 0 0,-2 0 1 0 0,0-1-1 0 0,-2 0 1 0 0,-1 0-1 0 0,-1-1 1 0 0,-2-1-1 0 0,0 0 1 0 0,-2-2-1 0 0,0 0 1 0 0,-1 0-1 0 0,-2-2 1 0 0,-4 3-19 0 0,-17 18 8 0 0,-2-3 0 0 0,-2-1 0 0 0,-1-3 0 0 0,-2-1 0 0 0,-2-2-8 0 0,45-28-17 0 0,0-1 1 0 0,0 0 0 0 0,-1 0-1 0 0,1 0 1 0 0,-1-1 0 0 0,0 0-1 0 0,0 0 1 0 0,1 0 0 0 0,-1-1 0 0 0,0 0-1 0 0,0 0 1 0 0,0-1 0 0 0,-2 0 16 0 0,7-2-49 0 0,0 0 0 0 0,0-1 1 0 0,0 1-1 0 0,1 0 1 0 0,-1-1-1 0 0,1 1 0 0 0,0-1 1 0 0,-1 1-1 0 0,1-1 0 0 0,0 0 1 0 0,1 0-1 0 0,-1 1 1 0 0,0-1-1 0 0,1 0 0 0 0,0 0 1 0 0,-1 0-1 0 0,1 1 1 0 0,0-1-1 0 0,0 0 0 0 0,1 0 1 0 0,-1 0-1 0 0,1 0 1 0 0,-1 1-1 0 0,1-1 0 0 0,0 0 1 0 0,0 0-1 0 0,0 1 0 0 0,0-1 1 0 0,1 1-1 0 0,-1-1 1 0 0,1 0 48 0 0,89-120-4899 0 0,-63 90-799 0 0,-10 13-5894 0 0</inkml:trace>
  <inkml:trace contextRef="#ctx0" brushRef="#br0" timeOffset="3221.122">999 88 11698 0 0,'0'0'1626'0'0,"0"0"-483"0"0,0 0-136 0 0,0 0 45 0 0,0 0-29 0 0,0 0-132 0 0,0 0-191 0 0,0 0-140 0 0,0 0-68 0 0,0 0-58 0 0,0 0-38 0 0,-4 29-73 0 0,-12 92-74 0 0,23 19 194 0 0,19 140-155 0 0,-21-298 1455 0 0,-3-35-1513 0 0,2 0-1 0 0,2 1 1 0 0,3 0 0 0 0,2 0 0 0 0,2 1 0 0 0,3 1 0 0 0,1 0-1 0 0,3 1 1 0 0,19-33-230 0 0,-35 74 10 0 0,1 0 0 0 0,0 1-1 0 0,0 0 1 0 0,1 0 0 0 0,0 0-1 0 0,0 0 1 0 0,1 1 0 0 0,0 0-1 0 0,0 1 1 0 0,0-1 0 0 0,0 1 0 0 0,1 1-1 0 0,0-1 1 0 0,0 1 0 0 0,2 0-10 0 0,-9 5-1 0 0,1-1 1 0 0,0 1 0 0 0,-1 0 0 0 0,1 0 0 0 0,0 0 0 0 0,-1 0 0 0 0,1 0 0 0 0,-1 0-1 0 0,1 0 1 0 0,-1 0 0 0 0,0 1 0 0 0,1-1 0 0 0,-1 0 0 0 0,0 1 0 0 0,0-1-1 0 0,0 1 1 0 0,0 0 0 0 0,0-1 0 0 0,-1 1 0 0 0,1 0 0 0 0,0-1 0 0 0,-1 1 0 0 0,1 0-1 0 0,-1 0 1 0 0,0-1 0 0 0,1 1 0 0 0,-1 0 0 0 0,0 0 0 0 0,0 0 0 0 0,0 0-1 0 0,0-1 1 0 0,-1 1 0 0 0,1 0 0 0 0,0 0 0 0 0,-1 0 0 0 0,1-1 0 0 0,-1 1-1 0 0,0 0 1 0 0,0 1 0 0 0,0 10-22 0 0,1 4-291 0 0,-2 1 0 0 0,0-1 0 0 0,-1 0 0 0 0,0 0 1 0 0,-2 0-1 0 0,0-1 0 0 0,0 1 0 0 0,-2-1 0 0 0,-6 11 313 0 0,7-7-2986 0 0,6-10-6924 0 0,0-6-632 0 0</inkml:trace>
  <inkml:trace contextRef="#ctx0" brushRef="#br0" timeOffset="3590.41">1500 394 15899 0 0,'0'0'1583'0'0,"0"0"-369"0"0,0 0-139 0 0,0 0-28 0 0,0 0-71 0 0,0 0-149 0 0,0 0-186 0 0,0 0-179 0 0,0 0-144 0 0,31-18-73 0 0,100-54-43 0 0,-79 24 54 0 0,-48 39-206 0 0,0 1-18 0 0,-1 0 1 0 0,0-1 0 0 0,0 1 0 0 0,-1-1-1 0 0,0 0 1 0 0,0 1 0 0 0,-1-1 0 0 0,0 0 0 0 0,0 0-1 0 0,-1-8-32 0 0,-1 14-1 0 0,1 0 1 0 0,0 0-1 0 0,0 0 0 0 0,-1 0 0 0 0,0 0 1 0 0,0 0-1 0 0,0 0 0 0 0,0 0 0 0 0,0 1 0 0 0,0-1 1 0 0,-1 0-1 0 0,1 1 0 0 0,-1-1 0 0 0,0 1 1 0 0,0-1-1 0 0,0 1 0 0 0,0 0 0 0 0,0 0 1 0 0,0 0-1 0 0,-1 0 0 0 0,1 0 0 0 0,-1 0 0 0 0,1 0 1 0 0,-1 1-1 0 0,1 0 0 0 0,-1-1 0 0 0,0 1 1 0 0,0 0-1 0 0,0 0 0 0 0,0 1 0 0 0,0-1 0 0 0,-1 1 1 0 0,-8 0-42 0 0,0 1 0 0 0,0 1 0 0 0,0 0-1 0 0,1 1 1 0 0,-1 0 0 0 0,1 0 0 0 0,-1 2 0 0 0,1-1-1 0 0,1 1 1 0 0,-1 1 0 0 0,1 0 0 0 0,-1 0-1 0 0,2 1 1 0 0,-1 1 0 0 0,1-1 0 0 0,0 2-1 0 0,1-1 1 0 0,0 1 0 0 0,0 0 0 0 0,1 1 0 0 0,-6 8 42 0 0,0-2-5 0 0,0 1 1 0 0,1 0 0 0 0,1 1 0 0 0,1 0-1 0 0,0 0 1 0 0,2 1 0 0 0,0 1 0 0 0,1-1 0 0 0,0 1-1 0 0,2 0 1 0 0,1 1 0 0 0,0-1 0 0 0,0 21 4 0 0,4-36 7 0 0,0-1 0 0 0,0 1 0 0 0,1 0 0 0 0,0 0 0 0 0,0-1 0 0 0,0 1 1 0 0,0-1-1 0 0,1 1 0 0 0,0-1 0 0 0,0 1 0 0 0,0-1 0 0 0,0 0 0 0 0,1 0 0 0 0,-1 0 0 0 0,1 0 0 0 0,0-1 1 0 0,0 1-1 0 0,1-1 0 0 0,-1 1 0 0 0,1-1 0 0 0,0 0 0 0 0,-1-1 0 0 0,1 1 0 0 0,0-1 0 0 0,1 1 0 0 0,-1-1 1 0 0,0 0-1 0 0,1-1 0 0 0,-1 1 0 0 0,1-1 0 0 0,0 0 0 0 0,-1 0 0 0 0,1 0 0 0 0,1-1-7 0 0,14 1-20 0 0,0-1-1 0 0,0-1 1 0 0,0 0-1 0 0,0-2 0 0 0,-1 0 1 0 0,1-1-1 0 0,-1-1 1 0 0,0-1-1 0 0,0-1 1 0 0,-1-1-1 0 0,0 0 1 0 0,0-1-1 0 0,-1-1 0 0 0,0-1 1 0 0,-1 0-1 0 0,0-1 1 0 0,5-5 20 0 0,35-38-4536 0 0,-9-5-4396 0 0,-37 45-1648 0 0</inkml:trace>
  <inkml:trace contextRef="#ctx0" brushRef="#br0" timeOffset="3960.714">1919 48 12867 0 0,'0'0'3899'0'0,"0"0"-2332"0"0,0 0-816 0 0,0 0 97 0 0,0 0 199 0 0,0 0 59 0 0,0 0-53 0 0,0 0-142 0 0,0 0-153 0 0,0 0-100 0 0,0 0-73 0 0,0 0-80 0 0,0 0-94 0 0,16 32-75 0 0,50 102-117 0 0,-24-22 60 0 0,-36-84-245 0 0,28 239 78 0 0,-24-234-149 0 0,-10-32 42 0 0,1-1 1 0 0,-1 0 0 0 0,1 0-1 0 0,-1 0 1 0 0,1 1 0 0 0,-1-1-1 0 0,1 0 1 0 0,-1 0-1 0 0,1 0 1 0 0,-1 0 0 0 0,1 0-1 0 0,-1 0 1 0 0,1 0 0 0 0,0 0-1 0 0,-1 0 1 0 0,1-1 0 0 0,-1 1-1 0 0,1 0 1 0 0,-1 0 0 0 0,1 0-1 0 0,-1-1 1 0 0,1 1-1 0 0,-1 0 1 0 0,0 0 0 0 0,1-1-1 0 0,-1 1 1 0 0,1 0 0 0 0,-1-1-1 0 0,0 1 1 0 0,1-1 0 0 0,-1 1-1 0 0,1 0 1 0 0,-1-1 0 0 0,0 1-1 0 0,0-1 1 0 0,1 1 0 0 0,-1-1-1 0 0,0 1 1 0 0,0-1-1 0 0,0 1 1 0 0,0-1 0 0 0,1 1-1 0 0,-1-1 1 0 0,0 1 0 0 0,0-1-1 0 0,0 1 1 0 0,0-1-6 0 0,163-406 1430 0 0,-94 220-1004 0 0,-67 183-322 0 0,7-13-387 0 0,-6 22-446 0 0,-19 62-1753 0 0,6-40-1836 0 0,8-22 3046 0 0,-3 10-10824 0 0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502 674 0 0 0,'0'0'676'0'0,"0"0"266"0"0,0 0 191 0 0,0 0 168 0 0,0 0 120 0 0,0 0 59 0 0,0 0-110 0 0,0 0-170 0 0,0 0-163 0 0,0 0-188 0 0,-8-10-18 0 0,-26-31-12 0 0,-25 8 2483 0 0,41 28-2493 0 0,-61 2 1748 0 0,73 5-2506 0 0,0 1-1 0 0,0 0 1 0 0,0 0 0 0 0,0 0-1 0 0,1 1 1 0 0,-1 0 0 0 0,1 0-1 0 0,0 0 1 0 0,0 1 0 0 0,1-1-1 0 0,-1 1 1 0 0,1 0 0 0 0,0 1-1 0 0,0-1 1 0 0,1 1 0 0 0,-1 0-1 0 0,1 0 1 0 0,1 0 0 0 0,-1 0-1 0 0,1 0 1 0 0,0 1 0 0 0,0-1-1 0 0,1 0 1 0 0,0 1 0 0 0,-1 6-51 0 0,1-8 13 0 0,-1-1 1 0 0,1 1 0 0 0,-1 0-1 0 0,1-1 1 0 0,0 1 0 0 0,1 0-1 0 0,-1 0 1 0 0,1 0-1 0 0,0 0 1 0 0,0-1 0 0 0,1 1-1 0 0,0 0 1 0 0,-1 0 0 0 0,1 0-1 0 0,1-1 1 0 0,-1 1-1 0 0,1-1 1 0 0,0 1 0 0 0,0-1-1 0 0,0 1 1 0 0,0-1 0 0 0,1 0-1 0 0,0 0 1 0 0,0 0-1 0 0,0-1 1 0 0,0 1 0 0 0,1-1-1 0 0,-1 1 1 0 0,1-1 0 0 0,0 0-1 0 0,0 0 1 0 0,0-1-1 0 0,0 1 1 0 0,1-1 0 0 0,-1 0-1 0 0,0 0 1 0 0,1-1-1 0 0,0 1 1 0 0,-1-1 0 0 0,1 0-1 0 0,0 0 1 0 0,1 0-14 0 0,13-1 110 0 0,62-13 300 0 0,-51-7-323 0 0,-1-2 0 0 0,-1-1 0 0 0,0-1 0 0 0,-2-2 0 0 0,-1-1 0 0 0,-1 0 0 0 0,-2-2 0 0 0,-1 0 0 0 0,-1-2 0 0 0,-1-1-87 0 0,-4 10-13 0 0,-1 0 0 0 0,-1-1 0 0 0,-1 0 0 0 0,-2-1 1 0 0,0 0-1 0 0,-1-1 0 0 0,-2 0 0 0 0,0 0 0 0 0,-2-1 1 0 0,-1 0-1 0 0,0 0 0 0 0,-2 0 0 0 0,-2 0 0 0 0,0 0 1 0 0,-2-12 12 0 0,0 31-36 0 0,1 0 1 0 0,-1 0 0 0 0,0 0-1 0 0,0 0 1 0 0,-1 0 0 0 0,0 0 0 0 0,0 1-1 0 0,0 0 1 0 0,-1-1 0 0 0,0 1 0 0 0,0 0-1 0 0,-1 1 1 0 0,0-1 0 0 0,0 1 0 0 0,0 0-1 0 0,-1 0 1 0 0,1 1 0 0 0,-1-1 0 0 0,0 1-1 0 0,0 0 1 0 0,-1 1 0 0 0,1 0-1 0 0,-1 0 1 0 0,0 0 0 0 0,0 1 0 0 0,0 0-1 0 0,0 0 1 0 0,0 1 0 0 0,0-1 0 0 0,0 2-1 0 0,-1-1 1 0 0,1 1 0 0 0,0 0 0 0 0,-4 1 35 0 0,1 2-14 0 0,0 1 0 0 0,1 0 0 0 0,0 0 0 0 0,-1 1 0 0 0,1 0 0 0 0,1 1 0 0 0,-1 0 0 0 0,1 1 0 0 0,0-1 0 0 0,0 1 0 0 0,1 1 0 0 0,0-1 0 0 0,1 1 0 0 0,-1 1 0 0 0,1-1 0 0 0,1 1 1 0 0,0 0-1 0 0,0 0 0 0 0,1 1 0 0 0,0-1 0 0 0,0 1 0 0 0,1 0 0 0 0,1 0 0 0 0,-1 4 14 0 0,-1-2 34 0 0,0 0 0 0 0,2 1-1 0 0,-1 0 1 0 0,2 0 0 0 0,-1-1 0 0 0,2 1 0 0 0,0 0 0 0 0,0 0 0 0 0,1 0-1 0 0,1 0 1 0 0,0 0 0 0 0,1-1 0 0 0,0 1 0 0 0,1-1 0 0 0,1 0 0 0 0,-1 0-1 0 0,2 0 1 0 0,3 5-34 0 0,8 5 146 0 0,2 0 0 0 0,0-1 1 0 0,2-1-1 0 0,0-1 0 0 0,1-1 0 0 0,1 0 0 0 0,0-2 0 0 0,1-1 0 0 0,1-1 0 0 0,1-1 0 0 0,0-1 0 0 0,0-1 0 0 0,6 0-146 0 0,130 49 627 0 0,-157-59-1520 0 0,5 1 2018 0 0,-8-3-5586 0 0,-1-1-4986 0 0,-1 1-1242 0 0</inkml:trace>
  <inkml:trace contextRef="#ctx0" brushRef="#br0" timeOffset="329.994">1 1079 12027 0 0,'0'0'1949'0'0,"0"0"-1023"0"0,0 0-270 0 0,0 0 296 0 0,0 0 279 0 0,0 0 65 0 0,0 0-114 0 0,35 1-186 0 0,113 4-169 0 0,-117-4-449 0 0,0-2-1 0 0,0 0 1 0 0,0-3 0 0 0,0 0-1 0 0,14-5-377 0 0,7-1 314 0 0,330-60 5 0 0,-379 70-1365 0 0,16-1 1884 0 0,-15 4-5313 0 0,-2 2-6246 0 0,-2-1 1562 0 0</inkml:trace>
  <inkml:trace contextRef="#ctx0" brushRef="#br0" timeOffset="861.673">319 1303 10714 0 0,'0'0'2788'0'0,"0"0"-1165"0"0,0 0-481 0 0,0 0 20 0 0,0 0 37 0 0,0 0-92 0 0,0 0-211 0 0,0 0-253 0 0,0 0-206 0 0,0 0-133 0 0,0 0-84 0 0,0 0-58 0 0,-32 33-42 0 0,-99 101-9 0 0,86-70 35 0 0,42-52-102 0 0,0-6-9 0 0,0-1 0 0 0,1 1 0 0 0,0 0 0 0 0,0 0 0 0 0,0 0 0 0 0,1 0 0 0 0,0 0 0 0 0,0 0 0 0 0,1 0 0 0 0,-1 0-1 0 0,1 0 1 0 0,1 0 0 0 0,-1 1 0 0 0,1-1 0 0 0,0 0 0 0 0,0 0 0 0 0,1 0 0 0 0,0 0 0 0 0,0-1 0 0 0,0 1 0 0 0,1 0 0 0 0,0-1 0 0 0,0 0 0 0 0,0 1 0 0 0,1-1-1 0 0,-1-1 1 0 0,1 1 0 0 0,0 0 0 0 0,1-1 0 0 0,-1 0 0 0 0,1 0 0 0 0,0 0 0 0 0,0-1 0 0 0,0 1 0 0 0,1-1 0 0 0,-1 0-35 0 0,13-2 93 0 0,0 0 1 0 0,0-1 0 0 0,0-1-1 0 0,0-1 1 0 0,-1 0 0 0 0,1-1-1 0 0,0-1 1 0 0,-1-1-1 0 0,0-1 1 0 0,0 0 0 0 0,-1-1-1 0 0,0 0 1 0 0,0-2-1 0 0,0 0 1 0 0,-1-1 0 0 0,-1 0-1 0 0,1-1 1 0 0,-2 0 0 0 0,0-2-1 0 0,6-6-93 0 0,3-1 38 0 0,0-1-1 0 0,-1-1 1 0 0,-1-1-1 0 0,-1-1 1 0 0,-2 0-1 0 0,0-2 1 0 0,-1 0 0 0 0,-2 0-1 0 0,-1-1 1 0 0,-1-1-1 0 0,-1-1 1 0 0,-1 1-1 0 0,0-8-37 0 0,-8 22-1 0 0,0 0-1 0 0,0 0 0 0 0,-2-1 0 0 0,0 1 1 0 0,0 0-1 0 0,-1-1 0 0 0,-1 1 0 0 0,-1 0 1 0 0,0 0-1 0 0,-1-1 2 0 0,3 10-16 0 0,0 0 0 0 0,-1 0 0 0 0,0 0 0 0 0,0 0 0 0 0,-1 0 0 0 0,1 0 0 0 0,-1 0-1 0 0,0 1 1 0 0,0 0 0 0 0,-1-1 0 0 0,1 1 0 0 0,-1 0 0 0 0,0 1 0 0 0,0-1 0 0 0,0 1 0 0 0,0 0 0 0 0,-1 0 0 0 0,1 0 0 0 0,-1 0 0 0 0,0 1 0 0 0,0 0 0 0 0,0 0 0 0 0,0 0 0 0 0,0 0 0 0 0,0 1 0 0 0,-1 0 0 0 0,1 0 0 0 0,-1 1 16 0 0,-3 0-38 0 0,-1 0 0 0 0,1 1 0 0 0,0 0 0 0 0,0 0 0 0 0,0 1 1 0 0,0 0-1 0 0,0 1 0 0 0,0 0 0 0 0,0 1 0 0 0,1-1 0 0 0,-1 2 1 0 0,1-1-1 0 0,0 1 0 0 0,1 0 0 0 0,-1 1 0 0 0,1 0 0 0 0,0 0 1 0 0,0 1-1 0 0,-2 3 38 0 0,-4 5-3 0 0,0 0-1 0 0,1 2 1 0 0,1-1 0 0 0,0 2 0 0 0,2-1 0 0 0,0 1 0 0 0,1 1-1 0 0,-3 9 4 0 0,8-20 11 0 0,0 1-1 0 0,0-1 1 0 0,1 1-1 0 0,0 0 1 0 0,1 0-1 0 0,0-1 1 0 0,0 1-1 0 0,1 0 1 0 0,0 0-1 0 0,1 0 1 0 0,0 0-1 0 0,0 0 1 0 0,1 0-1 0 0,0-1 0 0 0,0 1 1 0 0,1-1-1 0 0,0 1 1 0 0,1-1-1 0 0,0 0 1 0 0,0 0-1 0 0,1-1 1 0 0,0 1-1 0 0,0-1 1 0 0,0 0-1 0 0,1-1 1 0 0,0 1-1 0 0,6 4-10 0 0,6 0 51 0 0,-1 0 0 0 0,2-2 0 0 0,-1 0 0 0 0,1-1-1 0 0,1 0 1 0 0,-1-2 0 0 0,1 0 0 0 0,0-2 0 0 0,1 0 0 0 0,-1-1 0 0 0,1-1 0 0 0,-1-1-1 0 0,1-1 1 0 0,17-2-51 0 0,-37 3-39 0 0,1-1 0 0 0,-1 0-1 0 0,1 0 1 0 0,0 0 0 0 0,-1 0-1 0 0,1-1 1 0 0,-1 1 0 0 0,1 0-1 0 0,-1-1 1 0 0,1 1 0 0 0,-1-1-1 0 0,1 1 1 0 0,-1-1 0 0 0,0 1-1 0 0,1-1 1 0 0,-1 0 0 0 0,0 0 0 0 0,1 0-1 0 0,-1 0 1 0 0,0 0 0 0 0,0 0-1 0 0,0 0 1 0 0,0 0 0 0 0,0-1-1 0 0,0 1 1 0 0,0 0 0 0 0,0-1-1 0 0,-1 1 1 0 0,2-1 39 0 0,2-13-4395 0 0,-2-2-5390 0 0,-2 15 8491 0 0,1-5-8312 0 0</inkml:trace>
  <inkml:trace contextRef="#ctx0" brushRef="#br0" timeOffset="1248.328">1098 1060 15259 0 0,'0'0'1415'0'0,"0"0"-343"0"0,0 0 1 0 0,0 0 152 0 0,0 0 78 0 0,0 0-100 0 0,0 0-249 0 0,0 0-255 0 0,0 0-167 0 0,0 0-106 0 0,0 0-103 0 0,-15 35-64 0 0,-46 106-50 0 0,8-29 137 0 0,-64 127-233 0 0,116-237-114 0 0,-1 0 0 0 0,1 0 0 0 0,0 1 0 0 0,0-1 0 0 0,0 0 0 0 0,0 1 0 0 0,0-1 0 0 0,0 1 0 0 0,1-1-1 0 0,-1 1 1 0 0,1-1 0 0 0,-1 1 0 0 0,1 0 0 0 0,0-1 0 0 0,0 1 0 0 0,0-1 0 0 0,1 1 0 0 0,-1 0 0 0 0,1-1 0 0 0,-1 1 0 0 0,1-1 0 0 0,0 1 0 0 0,0-1 0 0 0,0 0 0 0 0,0 1 0 0 0,0-1 0 0 0,1 0 0 0 0,-1 0-1 0 0,1 1 1 0 0,-1-1 0 0 0,1 0 0 0 0,0-1 0 0 0,0 1 0 0 0,0 0 0 0 0,0 0 0 0 0,0-1 0 0 0,0 0 0 0 0,2 2 1 0 0,13-2 37 0 0,-1-1 0 0 0,0-1 0 0 0,0-1 0 0 0,1 0 0 0 0,-1-1 0 0 0,0 0 1 0 0,-1-1-1 0 0,1-1 0 0 0,-1-1 0 0 0,0 0 0 0 0,4-3-37 0 0,55-18 107 0 0,-49 12-1376 0 0,-34 9-245 0 0,-3-1-1891 0 0,3 5-3959 0 0,5 2-3946 0 0</inkml:trace>
  <inkml:trace contextRef="#ctx0" brushRef="#br0" timeOffset="1509.993">711 1336 12923 0 0,'0'0'2060'0'0,"0"0"-709"0"0,0 0-373 0 0,0 0-22 0 0,0 0 73 0 0,0 0 25 0 0,0 0-76 0 0,0 0-148 0 0,0 0-129 0 0,0 0-113 0 0,0 0-122 0 0,0 0-108 0 0,0 0-89 0 0,36-6-86 0 0,113-19-68 0 0,-10-4-404 0 0,-78 16-7081 0 0,-46 9-4369 0 0</inkml:trace>
  <inkml:trace contextRef="#ctx0" brushRef="#br0" timeOffset="2613.02">1542 1093 6681 0 0,'0'0'2006'0'0,"0"0"-425"0"0,0 0-216 0 0,0 0-6 0 0,0 0-15 0 0,0 0-87 0 0,0 0-233 0 0,0 0-273 0 0,0 0-172 0 0,0 0-71 0 0,0 0-32 0 0,0 0-11 0 0,5 10-11 0 0,18 30-44 0 0,-21-38-334 0 0,0 1 0 0 0,1-1-1 0 0,-1 0 1 0 0,1-1-1 0 0,-1 1 1 0 0,1 0 0 0 0,0-1-1 0 0,-1 1 1 0 0,1-1-1 0 0,0 0 1 0 0,0 0 0 0 0,0 0-1 0 0,0 0 1 0 0,0-1-1 0 0,0 1 1 0 0,0-1 0 0 0,0 0-1 0 0,0 0 1 0 0,3 0-76 0 0,1 0 126 0 0,8 2 114 0 0,1-2 0 0 0,-1 0-1 0 0,0-1 1 0 0,0-1-1 0 0,0 0 1 0 0,0-1 0 0 0,0-1-1 0 0,0 0 1 0 0,5-3-240 0 0,21-8 344 0 0,0-2 1 0 0,-1-2-1 0 0,-1-2 0 0 0,25-17-344 0 0,-54 31 25 0 0,1 1 0 0 0,-2-1 0 0 0,1-1 0 0 0,-1 0-1 0 0,0 0 1 0 0,0-1 0 0 0,-1 0 0 0 0,-1 0-1 0 0,1-1 1 0 0,-2 0 0 0 0,1 0 0 0 0,-1-1 0 0 0,-1 0-1 0 0,0 0 1 0 0,0 0 0 0 0,-1-1 0 0 0,-1 1 0 0 0,0-1-1 0 0,0 0 1 0 0,-1 0 0 0 0,-1 0 0 0 0,0 0-1 0 0,-1 0 1 0 0,0-6-25 0 0,-3 13-33 0 0,-1 0 0 0 0,1 0 0 0 0,-1 0 0 0 0,0 0 0 0 0,0 1 0 0 0,-1 0-1 0 0,1 0 1 0 0,-1 0 0 0 0,0 0 0 0 0,0 1 0 0 0,0 0 0 0 0,-1 0 0 0 0,1 0 0 0 0,-1 1 0 0 0,0-1 0 0 0,1 1-1 0 0,-1 1 1 0 0,0-1 0 0 0,0 1 0 0 0,0 0 0 0 0,0 0 0 0 0,0 1 0 0 0,-1 0 0 0 0,1 0 0 0 0,0 0 0 0 0,0 1-1 0 0,0 0 1 0 0,-4 1 33 0 0,-15 2-45 0 0,-1 1-1 0 0,1 2 1 0 0,0 0-1 0 0,0 2 1 0 0,1 0 0 0 0,0 2-1 0 0,1 1 1 0 0,0 0-1 0 0,1 2 1 0 0,0 0-1 0 0,-10 11 46 0 0,-21 16 78 0 0,2 3 0 0 0,2 1 0 0 0,1 3 0 0 0,-18 27-78 0 0,-8 47 502 0 0,72-116-457 0 0,1-1-1 0 0,-1 1 0 0 0,1-1 0 0 0,0 1 0 0 0,0 0 0 0 0,0-1 1 0 0,1 1-1 0 0,0 0 0 0 0,0-1 0 0 0,0 1 0 0 0,1 0 0 0 0,0 0 0 0 0,0-1 1 0 0,0 1-1 0 0,1-1 0 0 0,0 1 0 0 0,0-1 0 0 0,0 0 0 0 0,1 0 1 0 0,0 0-1 0 0,0 0 0 0 0,0 0 0 0 0,1 1-44 0 0,11 8 138 0 0,0 0 0 0 0,1-1 0 0 0,1-1-1 0 0,0-1 1 0 0,0 0 0 0 0,1-1 0 0 0,0-1 0 0 0,1 0 0 0 0,0-2 0 0 0,0 0 0 0 0,1-1-1 0 0,4 0-137 0 0,-12-3 62 0 0,29 7 121 0 0,2-1-1 0 0,-1-3 1 0 0,1-1-1 0 0,0-3 0 0 0,1-1 1 0 0,14-3-183 0 0,-4 2 172 0 0,7-8-64 0 0,-68-15-2036 0 0,-7 10-6760 0 0,13 12 6584 0 0,-2-2-10469 0 0</inkml:trace>
  <inkml:trace contextRef="#ctx0" brushRef="#br0" timeOffset="3249.178">2339 1399 3977 0 0,'0'0'2171'0'0,"0"0"-281"0"0,0 0-86 0 0,0 0-20 0 0,0 0-98 0 0,0 0-200 0 0,0 0-266 0 0,0 0-277 0 0,0 0-215 0 0,0 0-152 0 0,0 0-73 0 0,0 0-35 0 0,0 0-46 0 0,-7 17-58 0 0,-22 52-46 0 0,-10 70 1021 0 0,15-50-607 0 0,51-135-34 0 0,1 2-1 0 0,3 2 1 0 0,2 0-1 0 0,19-17-697 0 0,39-35 254 0 0,-90 92-249 0 0,0 1 0 0 0,-1-1 0 0 0,1 1 0 0 0,0 0 0 0 0,0 0 0 0 0,0-1 0 0 0,0 1 0 0 0,0 0 0 0 0,0 0 0 0 0,1 0 1 0 0,-1 0-1 0 0,0 0 0 0 0,0 0 0 0 0,1 1 0 0 0,-1-1 0 0 0,1 0 0 0 0,-1 1 0 0 0,0-1 0 0 0,1 1 0 0 0,-1-1 0 0 0,1 1 0 0 0,-1 0 0 0 0,1-1 1 0 0,0 1-1 0 0,-1 0 0 0 0,1 0 0 0 0,-1 0 0 0 0,1 0 0 0 0,-1 0 0 0 0,1 1 0 0 0,-1-1 0 0 0,1 0 0 0 0,-1 1 0 0 0,1-1 0 0 0,-1 1 0 0 0,1 0 0 0 0,-1-1 1 0 0,0 1-1 0 0,1 0 0 0 0,-1 0 0 0 0,0 0 0 0 0,0 0 0 0 0,1 0 0 0 0,-1 0 0 0 0,0 0 0 0 0,0 0 0 0 0,0 0 0 0 0,0 1 0 0 0,-1-1 0 0 0,1 0 0 0 0,0 1 1 0 0,0-1-1 0 0,-1 1 0 0 0,1-1 0 0 0,-1 1 0 0 0,1-1 0 0 0,-1 1 0 0 0,0-1 0 0 0,1 1 0 0 0,-1-1 0 0 0,0 2-5 0 0,0 120 360 0 0,0-122-382 0 0,0 0 1 0 0,0-1-1 0 0,0 1 0 0 0,0 0 0 0 0,0 0 0 0 0,0-1 0 0 0,0 1 0 0 0,0 0 0 0 0,0 0 1 0 0,0 0-1 0 0,0-1 0 0 0,0 1 0 0 0,1 0 0 0 0,-1-1 0 0 0,0 1 0 0 0,1 0 1 0 0,-1 0-1 0 0,0-1 0 0 0,1 1 0 0 0,-1-1 0 0 0,1 1 0 0 0,-1 0 0 0 0,1-1 0 0 0,0 1 1 0 0,-1-1-1 0 0,1 1 0 0 0,-1-1 0 0 0,1 1 0 0 0,0-1 0 0 0,-1 0 0 0 0,1 1 1 0 0,0-1-1 0 0,0 0 0 0 0,-1 0 0 0 0,1 1 0 0 0,0-1 0 0 0,0 0 0 0 0,-1 0 0 0 0,1 0 1 0 0,0 0-1 0 0,0 0 0 0 0,-1 0 0 0 0,1 0 0 0 0,0 0 0 0 0,0 0 0 0 0,0 0 1 0 0,-1 0-1 0 0,1-1 0 0 0,0 1 0 0 0,-1 0 0 0 0,1-1 0 0 0,0 1 0 0 0,0 0 0 0 0,-1-1 1 0 0,1 1-1 0 0,-1-1 0 0 0,1 1 22 0 0,12-9-3803 0 0,-3-2-4488 0 0,-5 7-3461 0 0</inkml:trace>
  <inkml:trace contextRef="#ctx0" brushRef="#br0" timeOffset="3758.543">1724 353 6289 0 0,'0'0'2909'0'0,"0"0"-834"0"0,0 0-401 0 0,0 0-75 0 0,0 0 8 0 0,0 0-56 0 0,0 0-128 0 0,0 0-224 0 0,0 0-294 0 0,0 0-237 0 0,0 0-188 0 0,0 0-113 0 0,0 0-59 0 0,2-11 3 0 0,0-1-209 0 0,27-54 509 0 0,170-124 1749 0 0,-113 117-2079 0 0,-63 95-236 0 0,32 62 370 0 0,-1 15-137 0 0,-50-91-495 0 0,56 108 266 0 0,-34-83-2517 0 0,5-3-3449 0 0,-22-25-5097 0 0</inkml:trace>
  <inkml:trace contextRef="#ctx0" brushRef="#br0" timeOffset="4092.464">2825 563 15947 0 0,'0'0'1273'0'0,"0"0"-438"0"0,0 0-177 0 0,0 0 54 0 0,0 0 118 0 0,0 0 85 0 0,0 0-48 0 0,0 0-122 0 0,0 0-99 0 0,0 0-96 0 0,0 0-71 0 0,0 0-64 0 0,0 0-44 0 0,31 5-57 0 0,97 12-41 0 0,60-10 580 0 0,-123-3-1080 0 0,-57-2-219 0 0,1 0-911 0 0,-7 5-6572 0 0,-2-7-2626 0 0</inkml:trace>
  <inkml:trace contextRef="#ctx0" brushRef="#br0" timeOffset="4331.989">2830 891 14571 0 0,'0'0'1464'0'0,"0"0"-387"0"0,0 0-92 0 0,0 0 78 0 0,0 0-7 0 0,0 0-73 0 0,0 0-117 0 0,0 0-111 0 0,0 0-75 0 0,33 3-94 0 0,103 9-93 0 0,0-16 384 0 0,-73-6-466 0 0,-5 0-1085 0 0,-19 8-4848 0 0,-34 2-6075 0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14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1 11939 0 0,'0'0'1521'0'0,"0"0"-243"0"0,0 0-22 0 0,0 0 79 0 0,0 0 41 0 0,0 0-139 0 0,0 0-247 0 0,0 0-204 0 0,0 0-182 0 0,0 0-144 0 0,0 0-56 0 0,0 0-21 0 0,0 0-16 0 0,-11 8 1 0 0,-34 27-25 0 0,6 20 669 0 0,29-34-717 0 0,-90 142 798 0 0,55-95-962 0 0,31-60-2935 0 0,12-31-4968 0 0,2 22 7387 0 0,0-11-3419 0 0,0 2-2298 0 0,0 2-209 0 0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9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64 10362 0 0,'0'0'2863'0'0,"0"0"-891"0"0,0 0-301 0 0,0 0-4 0 0,0 0-80 0 0,0 0-216 0 0,0 0-342 0 0,0 0-305 0 0,0 0-233 0 0,0 0-166 0 0,0 0-98 0 0,0 0-71 0 0,0 0-46 0 0,-6-4 520 0 0,39-50-336 0 0,-33 54-278 0 0,0 1 0 0 0,-1-1 0 0 0,1 0 1 0 0,0 1-1 0 0,0-1 0 0 0,0 0 0 0 0,0 0 0 0 0,-1 1 1 0 0,1-1-1 0 0,0 0 0 0 0,0 1 0 0 0,0-1 0 0 0,-1 0 0 0 0,1 0 1 0 0,0 0-1 0 0,-1 1 0 0 0,1-1 0 0 0,0 0 0 0 0,-1 0 1 0 0,1 0-1 0 0,0 0 0 0 0,0 1 0 0 0,-1-1 0 0 0,1 0 1 0 0,-1 0-1 0 0,1 0 0 0 0,0 0 0 0 0,-1 0 0 0 0,1 0 1 0 0,0 0-1 0 0,-1 0 0 0 0,1 0 0 0 0,0 0 0 0 0,-1 0 1 0 0,1 0-1 0 0,0 0 0 0 0,-1-1 0 0 0,1 1 0 0 0,0 0 0 0 0,-1 0 1 0 0,1 0-1 0 0,0 0 0 0 0,-1 0 0 0 0,1-1 0 0 0,0 1 1 0 0,0 0-1 0 0,-1 0 0 0 0,1-1 0 0 0,0 1 0 0 0,0 0 1 0 0,-1 0-1 0 0,1-1 0 0 0,0 1 0 0 0,0 0 0 0 0,0-1 1 0 0,0 1-1 0 0,-1 0-16 0 0,-29 26 66 0 0,69-54-382 0 0,-28 25-3209 0 0,1 2-3520 0 0,-11 1-5088 0 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8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22 4313 0 0,'0'0'3250'0'0,"0"0"-1284"0"0,0 0-479 0 0,0 0-39 0 0,0 0 39 0 0,0 0-69 0 0,0 0-195 0 0,0 0-255 0 0,0 0-249 0 0,0 0-183 0 0,0 0-120 0 0,-26 22-56 0 0,-81 72-69 0 0,102-90-267 0 0,1-1 0 0 0,0 1 1 0 0,0 0-1 0 0,0 0 0 0 0,1 0 0 0 0,0 1 1 0 0,-1-1-1 0 0,1 1 0 0 0,1 0 1 0 0,-1 0-1 0 0,1 0 0 0 0,0 0 1 0 0,0 0-1 0 0,0 0 0 0 0,1 1-24 0 0,-4 11 84 0 0,-5 14 42 0 0,1 1-1 0 0,2 1 1 0 0,1-1 0 0 0,2 1 0 0 0,1 0 0 0 0,2 0 0 0 0,1 0 0 0 0,2 12-126 0 0,-1-36 49 0 0,-1 0 0 0 0,2 0 0 0 0,0 1 1 0 0,0-1-1 0 0,0 0 0 0 0,1-1 1 0 0,0 1-1 0 0,1-1 0 0 0,0 1 1 0 0,1-1-1 0 0,-1 0 0 0 0,1 0 0 0 0,1-1 1 0 0,0 0-1 0 0,0 0 0 0 0,0 0 1 0 0,1 0-1 0 0,0-1 0 0 0,0 0 1 0 0,0-1-1 0 0,1 0 0 0 0,0 0 0 0 0,0 0 1 0 0,0-1-1 0 0,1 0 0 0 0,-1-1 1 0 0,1 0-1 0 0,0 0 0 0 0,1-1-49 0 0,17-2 209 0 0,1-2 1 0 0,-1 0-1 0 0,1-2 0 0 0,-1-2 0 0 0,0 0 0 0 0,-1-1 1 0 0,0-2-1 0 0,0-1 0 0 0,0-1 0 0 0,-1-1 1 0 0,-1-1-1 0 0,0-1 0 0 0,-1-1 0 0 0,-1-1 0 0 0,0-1 1 0 0,10-11-210 0 0,-20 19 66 0 0,1-1 1 0 0,-2 0 0 0 0,1-1-1 0 0,-1 0 1 0 0,-1-1 0 0 0,0 0-1 0 0,0 0 1 0 0,-2-1 0 0 0,1-1-1 0 0,-2 1 1 0 0,0-1 0 0 0,0 0-1 0 0,-1-1 1 0 0,-1 0 0 0 0,-1 0-1 0 0,0 0 1 0 0,-1 0 0 0 0,0-1 0 0 0,-1 1-1 0 0,-1-1 1 0 0,-1 1 0 0 0,0-1-1 0 0,-1 0 1 0 0,-2-9-67 0 0,1 15-12 0 0,-2 0 0 0 0,0 0 0 0 0,0 0 0 0 0,0 0 0 0 0,-1 1 0 0 0,-1 0 0 0 0,0 0 0 0 0,0 1 0 0 0,0 0 0 0 0,-1 0 0 0 0,-1 0 0 0 0,1 1 0 0 0,-1 0 0 0 0,0 0 0 0 0,-1 1 0 0 0,1 0 0 0 0,-1 0 1 0 0,-1 1-1 0 0,1 0 0 0 0,-5-1 12 0 0,-7-3-204 0 0,-1 1 0 0 0,-1 1 1 0 0,1 1-1 0 0,-1 0 0 0 0,0 2 1 0 0,0 1-1 0 0,0 1 1 0 0,-18 0 203 0 0,17 3-420 0 0,-1 0 0 0 0,0 2 1 0 0,1 1-1 0 0,-1 0 1 0 0,1 2-1 0 0,-6 3 420 0 0,-26 13-3329 0 0,3 6-3642 0 0,33-14-4401 0 0</inkml:trace>
  <inkml:trace contextRef="#ctx0" brushRef="#br0" timeOffset="367.45">0 409 8362 0 0,'0'0'2179'0'0,"0"0"-440"0"0,0 0-224 0 0,0 0 20 0 0,0 0-55 0 0,0 0-206 0 0,0 0-355 0 0,0 0-352 0 0,0 0-177 0 0,0 0-23 0 0,0 0 92 0 0,0 0 102 0 0,0 0 17 0 0,28-13-8 0 0,89-42-29 0 0,-69 31 57 0 0,0 3 0 0 0,2 1 0 0 0,0 3 0 0 0,42-9-598 0 0,-88 24 25 0 0,-1 1 1 0 0,1 0-1 0 0,-1 0 0 0 0,1 0 0 0 0,-1 0 0 0 0,1 0 1 0 0,0 1-1 0 0,-1 0 0 0 0,1-1 0 0 0,0 1 0 0 0,-1 1 1 0 0,1-1-1 0 0,0 0 0 0 0,-1 1 0 0 0,1 0 0 0 0,-1 0 1 0 0,1 0-1 0 0,-1 0 0 0 0,1 1 0 0 0,-1-1 1 0 0,0 1-1 0 0,1 0 0 0 0,-1 0 0 0 0,0 0 0 0 0,0 0 1 0 0,-1 1-1 0 0,1-1 0 0 0,0 1 0 0 0,-1 0 0 0 0,0-1 1 0 0,3 4-26 0 0,36 97 834 0 0,-41-102-828 0 0,0 1-1 0 0,1 0 0 0 0,-1 0 1 0 0,1-1-1 0 0,0 1 0 0 0,-1-1 1 0 0,1 1-1 0 0,0 0 0 0 0,0-1 1 0 0,0 0-1 0 0,0 1 0 0 0,0-1 0 0 0,1 1 1 0 0,-1-1-1 0 0,0 0 0 0 0,1 0 1 0 0,-1 0-1 0 0,0 0 0 0 0,1 0 1 0 0,-1 0-1 0 0,1 0 0 0 0,0 0 0 0 0,-1-1 1 0 0,1 1-1 0 0,0-1 0 0 0,-1 1 1 0 0,1-1-1 0 0,0 0 0 0 0,0 1 1 0 0,-1-1-1 0 0,1 0 0 0 0,0 0 1 0 0,0 0-1 0 0,-1 0 0 0 0,1-1 0 0 0,0 1 1 0 0,0 0-1 0 0,-1-1 0 0 0,1 1 1 0 0,0-1-1 0 0,-1 0 0 0 0,1 1 1 0 0,-1-1-1 0 0,1 0 0 0 0,0 0 1 0 0,-1 0-1 0 0,0 0 0 0 0,1 0 0 0 0,0-1-4 0 0,22-39-2478 0 0,-10-28-6822 0 0,-14 61-2261 0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4193 0 0,'0'0'3018'0'0,"0"0"-1370"0"0,0 0-410 0 0,0 0 199 0 0,0 0 228 0 0,0 0 27 0 0,0 0-173 0 0,0 0-264 0 0,0 0-207 0 0,0 0-123 0 0,0 0-97 0 0,0 0-101 0 0,0 0-69 0 0,27-12-27 0 0,82-41-56 0 0,-97 48-416 0 0,0-1 0 0 0,-1-1 0 0 0,1 0 0 0 0,-1-1 0 0 0,-1 0 1 0 0,1-1-1 0 0,-2 0 0 0 0,1 0 0 0 0,0-3-159 0 0,19-17 362 0 0,79-87 286 0 0,-107 115-672 0 0,1 42-163 0 0,-3 41 386 0 0,0-61-196 0 0,0-1 1 0 0,2 1 0 0 0,0 0 0 0 0,1-1 0 0 0,1 0 0 0 0,1 1-1 0 0,5 14-3 0 0,24 19-861 0 0,-19-38-2010 0 0,2-1-3799 0 0,-8-8-4848 0 0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1 363 6545 0 0,'0'0'1639'0'0,"0"0"-736"0"0,0 0-257 0 0,0 0 125 0 0,0 0 227 0 0,0 0 104 0 0,0 0-115 0 0,0 0-228 0 0,0 0-170 0 0,0 0-59 0 0,0 0 0 0 0,0 0 20 0 0,15 11 10 0 0,50 35 5 0 0,-5-26 809 0 0,-46-20-1030 0 0,9 1 28 0 0,1-1 0 0 0,0-1 0 0 0,-1-1 0 0 0,0-1 0 0 0,1-1 0 0 0,-1-1 0 0 0,-1-2 0 0 0,1 0 0 0 0,-1-1 0 0 0,0-1 0 0 0,14-8-372 0 0,-18 6 139 0 0,-1-1 0 0 0,-1 0 1 0 0,1-1-1 0 0,-2-1 0 0 0,0-1 0 0 0,-1 0 1 0 0,0 0-1 0 0,-1-2 0 0 0,-1 0-139 0 0,-5 8 41 0 0,-1 0 0 0 0,0-1 0 0 0,0 0 0 0 0,-1 0 0 0 0,-1 0 0 0 0,0 0 0 0 0,0-1 0 0 0,-1 0 0 0 0,0 0 0 0 0,0 0 0 0 0,-2 0 0 0 0,1 0 0 0 0,-1-1 0 0 0,-1 1 0 0 0,0 0-1 0 0,-1 0 1 0 0,0-4-41 0 0,-2 12-17 0 0,1 0 0 0 0,-1 0 0 0 0,1-1-1 0 0,-1 2 1 0 0,0-1 0 0 0,0 0-1 0 0,0 0 1 0 0,0 1 0 0 0,-1 0-1 0 0,1 0 1 0 0,-1 0 0 0 0,0 0 0 0 0,1 0-1 0 0,-1 1 1 0 0,0-1 0 0 0,0 1-1 0 0,0 0 1 0 0,0 1 0 0 0,0-1 0 0 0,0 1-1 0 0,0-1 1 0 0,0 1 0 0 0,0 0-1 0 0,0 1 1 0 0,0-1 0 0 0,0 1-1 0 0,0-1 1 0 0,0 1 0 0 0,0 0 0 0 0,0 1-1 0 0,0-1 1 0 0,-2 2 17 0 0,-28 11-122 0 0,1 2-1 0 0,0 1 1 0 0,2 1 0 0 0,0 2 0 0 0,1 1-1 0 0,-23 20 123 0 0,22-16-40 0 0,0 0-1 0 0,2 2 0 0 0,1 2 0 0 0,1 0 1 0 0,2 1-1 0 0,1 2 0 0 0,1 2 41 0 0,18-29 7 0 0,0 0-1 0 0,1 0 1 0 0,0 1-1 0 0,0 0 1 0 0,1 0-1 0 0,0 0 1 0 0,0 0 0 0 0,0 0-1 0 0,1 1 1 0 0,0-1-1 0 0,0 1 1 0 0,0 0-1 0 0,1-1 1 0 0,0 1-1 0 0,1 0 1 0 0,-1 0-1 0 0,1 0 1 0 0,0 0 0 0 0,1-1-1 0 0,0 1 1 0 0,0 0-1 0 0,0 0 1 0 0,1-1-1 0 0,0 1 1 0 0,1-1-1 0 0,-1 1 1 0 0,1-1 0 0 0,0 0-1 0 0,1 0 1 0 0,-1 0-1 0 0,1-1 1 0 0,0 1-1 0 0,1-1 1 0 0,4 5-7 0 0,14 2 117 0 0,1-2 0 0 0,0 0 1 0 0,1-1-1 0 0,0-1 0 0 0,0-2 0 0 0,1-1 1 0 0,-1 0-1 0 0,1-2 0 0 0,0-1 0 0 0,1-1 1 0 0,-1-1-1 0 0,0-2 0 0 0,9-2-117 0 0,93-18-156 0 0,-122 14-825 0 0,-6 2-7188 0 0,0 3-3732 0 0</inkml:trace>
  <inkml:trace contextRef="#ctx0" brushRef="#br0" timeOffset="941.998">912 507 11915 0 0,'0'0'3331'0'0,"0"0"-1849"0"0,0 0-573 0 0,0 0 75 0 0,0 0 46 0 0,0 0-99 0 0,0 0-215 0 0,0 0-236 0 0,0 0-167 0 0,0 0-102 0 0,0 0-54 0 0,0 0-50 0 0,0 0-36 0 0,-20 28-11 0 0,-62 88-19 0 0,54-54 0 0 0,28-52-32 0 0,-1-4 5 0 0,0 0 0 0 0,1 0 1 0 0,0 1-1 0 0,0-1 0 0 0,0 0 1 0 0,1 0-1 0 0,0 0 0 0 0,0 0 0 0 0,1 0 1 0 0,-1 0-1 0 0,1-1 0 0 0,0 1 1 0 0,1 0-1 0 0,-1-1 0 0 0,1 1 1 0 0,1-1-1 0 0,-1 0 0 0 0,0 0 1 0 0,1 0-1 0 0,0-1 0 0 0,1 1 1 0 0,-1-1-1 0 0,0 0 0 0 0,1 0 1 0 0,0-1-1 0 0,0 1 0 0 0,0-1 1 0 0,1 0-1 0 0,-1 0 0 0 0,1-1 1 0 0,-1 0-1 0 0,1 0 0 0 0,0 0 1 0 0,0-1-1 0 0,1 1-14 0 0,6-1 127 0 0,0-1 1 0 0,0 0-1 0 0,0 0 1 0 0,-1-2-1 0 0,1 1 1 0 0,0-2-1 0 0,-1 0 1 0 0,1 0-1 0 0,-1-1 1 0 0,0 0-1 0 0,0-1 1 0 0,0-1-1 0 0,-1 0 1 0 0,0-1-1 0 0,0 1 0 0 0,-1-2 1 0 0,0 0-1 0 0,0 0 1 0 0,0-1-1 0 0,-1 0 1 0 0,-1-1-1 0 0,1 0 1 0 0,-2 0-1 0 0,1 0 1 0 0,-2-1-1 0 0,1-1 1 0 0,-1 1-1 0 0,-1-1 1 0 0,0 0-1 0 0,-1 0 1 0 0,3-12-129 0 0,-5 16-28 0 0,0-1-1 0 0,0 1 0 0 0,-1 0 0 0 0,-1-1 0 0 0,1 1 0 0 0,-1 0 0 0 0,-1-1 0 0 0,0 1 0 0 0,0-1 0 0 0,0 1 0 0 0,-1 0 0 0 0,0 0 0 0 0,-1 0 1 0 0,0 0-1 0 0,0 0 0 0 0,0 1 0 0 0,-1-1 0 0 0,-1 1 0 0 0,1 0 0 0 0,-1 0 0 0 0,0 0 0 0 0,0 1 0 0 0,-1 0 0 0 0,0 0 0 0 0,0 0 0 0 0,-1 1 1 0 0,1 0-1 0 0,-1 0 0 0 0,0 0 0 0 0,-1 1 0 0 0,1 0 0 0 0,-3 0 30 0 0,-67-13-2424 0 0,26 15-5250 0 0,32 2-4174 0 0</inkml:trace>
  <inkml:trace contextRef="#ctx0" brushRef="#br0" timeOffset="1254.033">818 654 14275 0 0,'0'0'1930'0'0,"0"0"-529"0"0,0 0-218 0 0,0 0-62 0 0,0 0-91 0 0,0 0-141 0 0,0 0-184 0 0,0 0-182 0 0,0 0-154 0 0,0 0-81 0 0,0 0-65 0 0,0 0-64 0 0,26-13-38 0 0,79-39-31 0 0,-105 51-84 0 0,1 0 0 0 0,0 0 0 0 0,0 0 0 0 0,0 0 0 0 0,0 0 0 0 0,0 0 0 0 0,0 0 0 0 0,0 0 0 0 0,0 0 0 0 0,0 0 0 0 0,0 0 0 0 0,1 1 1 0 0,-1-1-1 0 0,0 1 0 0 0,1-1 0 0 0,-1 1 0 0 0,0-1 0 0 0,1 1 0 0 0,-1 0 0 0 0,0-1 0 0 0,1 1 0 0 0,-1 0 0 0 0,1 0 0 0 0,-1 0 1 0 0,1 0-1 0 0,-1 0 0 0 0,0 0 0 0 0,1 1 0 0 0,-1-1 0 0 0,1 0 0 0 0,-1 1 0 0 0,0-1 0 0 0,0 1 0 0 0,1 0 0 0 0,-1-1 0 0 0,0 1 0 0 0,0 0 1 0 0,1 0-1 0 0,-1-1 0 0 0,0 1 0 0 0,1 1-6 0 0,1 3 47 0 0,19 34 166 0 0,-21-35-205 0 0,1-1 0 0 0,-1 1 0 0 0,1-1 0 0 0,-1 1 0 0 0,1-1 0 0 0,0 1 0 0 0,1-1 0 0 0,-1 0 0 0 0,0 0 0 0 0,1 0 0 0 0,0-1 0 0 0,0 1 0 0 0,0 0 0 0 0,0-1 0 0 0,0 0 0 0 0,0 0 0 0 0,0 0 0 0 0,1 0 0 0 0,-1 0 0 0 0,1-1 0 0 0,1 1-8 0 0,112 5 649 0 0,-66-32-284 0 0,-50 19-2853 0 0,-1 4-3182 0 0,0 2-6113 0 0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639 498 4473 0 0,'0'0'1350'0'0,"0"0"-366"0"0,0 0-49 0 0,0 0 268 0 0,0 0 324 0 0,0 0 125 0 0,0 0-129 0 0,0 0-321 0 0,0 0-330 0 0,0 0-222 0 0,0 0-129 0 0,-4-3-28 0 0,-45-17 2729 0 0,7 2-1560 0 0,19 13-1421 0 0,1 0 1 0 0,-1 1-1 0 0,0 1 1 0 0,0 2-1 0 0,0 0 1 0 0,0 1-1 0 0,0 2 1 0 0,0 0-1 0 0,0 1 1 0 0,-17 6-242 0 0,21-5 103 0 0,0 2 0 0 0,0 0 0 0 0,0 2 0 0 0,1 0 0 0 0,0 1 0 0 0,0 0 0 0 0,1 2 0 0 0,-15 12-103 0 0,31-21 2 0 0,0 0-1 0 0,0 1 1 0 0,0-1-1 0 0,1 1 0 0 0,-1-1 1 0 0,1 1-1 0 0,0-1 1 0 0,-1 1-1 0 0,1-1 1 0 0,0 1-1 0 0,1-1 1 0 0,-1 1-1 0 0,0-1 1 0 0,1 1-1 0 0,-1-1 1 0 0,1 1-1 0 0,0-1 0 0 0,0 0 1 0 0,0 1-1 0 0,0-1 1 0 0,0 0-1 0 0,0 0 1 0 0,1 0-1 0 0,-1 0 1 0 0,1 0-1 0 0,-1 0 1 0 0,1 0-1 0 0,0 0 1 0 0,0 0-1 0 0,0-1 0 0 0,0 1 1 0 0,0-1-1 0 0,0 1 1 0 0,0-1-1 0 0,1 0 1 0 0,-1 0-1 0 0,0 0 1 0 0,1 0-1 0 0,-1-1 1 0 0,0 1-1 0 0,3 0-1 0 0,117 30 308 0 0,-25-11-132 0 0,-96-20-168 0 0,0 0-1 0 0,0 0 1 0 0,0 0-1 0 0,0 0 1 0 0,0 0 0 0 0,0 0-1 0 0,0 1 1 0 0,0-1-1 0 0,0 0 1 0 0,0 0-1 0 0,0 1 1 0 0,0-1 0 0 0,0 1-1 0 0,0-1 1 0 0,0 1-1 0 0,-1-1 1 0 0,1 1-1 0 0,0-1 1 0 0,0 1 0 0 0,0 0-1 0 0,-1 0 1 0 0,1-1-1 0 0,0 1 1 0 0,-1 0-1 0 0,1 0 1 0 0,-1 0 0 0 0,1 0-1 0 0,-1-1 1 0 0,1 1-1 0 0,-1 0 1 0 0,1 0-1 0 0,-1 0 1 0 0,0 0-1 0 0,0 0 1 0 0,1 0 0 0 0,-1 0-1 0 0,0 0 1 0 0,0 0-1 0 0,0 0 1 0 0,0 0-1 0 0,0 0 1 0 0,-1 1 0 0 0,1-1-1 0 0,0 0 1 0 0,0 0-1 0 0,-1-1 1 0 0,1 1-1 0 0,0 0 1 0 0,-1 0 0 0 0,1 0-1 0 0,-1 0 1 0 0,1 0-8 0 0,-252 151 552 0 0,143-58-591 0 0,107-92 42 0 0,0-1 0 0 0,1 1 0 0 0,-1 0 0 0 0,1-1-1 0 0,-1 1 1 0 0,1 0 0 0 0,0 0 0 0 0,-1 0 0 0 0,1 0 0 0 0,0 0 0 0 0,0 0 0 0 0,1 1-1 0 0,-1-1 1 0 0,0 0 0 0 0,1 0 0 0 0,-1 1 0 0 0,1-1 0 0 0,0 0 0 0 0,-1 1-1 0 0,1-1 1 0 0,1 0 0 0 0,-1 1 0 0 0,0-1 0 0 0,0 0 0 0 0,1 1 0 0 0,-1-1 0 0 0,1 0-1 0 0,0 0 1 0 0,0 0 0 0 0,0 1 0 0 0,0-1 0 0 0,0 0 0 0 0,0 0 0 0 0,0 0-1 0 0,1 0 1 0 0,-1-1 0 0 0,1 1 0 0 0,0 0 0 0 0,-1-1 0 0 0,2 2-3 0 0,11 4 65 0 0,0-1 0 0 0,0 0-1 0 0,0-1 1 0 0,1-1 0 0 0,-1 0 0 0 0,1-1 0 0 0,0 0 0 0 0,0-1 0 0 0,1-1-1 0 0,-1-1 1 0 0,14-1-65 0 0,-17 1 6 0 0,-1 1-30 0 0,0-1 1 0 0,-1 0-1 0 0,1-1 1 0 0,0 0-1 0 0,-1 0 1 0 0,1-1-1 0 0,-1-1 1 0 0,0 0-1 0 0,0 0 1 0 0,2-2 23 0 0,5-24-2605 0 0,-16 6-4549 0 0,-1 20 5464 0 0,0-5-8538 0 0</inkml:trace>
  <inkml:trace contextRef="#ctx0" brushRef="#br0" timeOffset="568.354">428 1 11578 0 0,'0'0'1595'0'0,"0"0"-660"0"0,0 0-384 0 0,0 0 52 0 0,0 0 264 0 0,0 0 246 0 0,0 0 98 0 0,0 0-34 0 0,0 0-133 0 0,0 0-179 0 0,0 0-115 0 0,0 0-85 0 0,-1 19-89 0 0,-5 117 906 0 0,-29 144 765 0 0,-4 43-1691 0 0,-88 155-326 0 0,77-315-181 0 0,35-112-54 0 0,-5 12-1 0 0,29-88-1767 0 0,-1 2-5708 0 0,-5 16-4266 0 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1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472 506 5249 0 0,'0'0'1467'0'0,"0"0"-149"0"0,0 0-30 0 0,0 0 47 0 0,0 0 59 0 0,0 0-46 0 0,0 0-152 0 0,0 0-186 0 0,0 0-191 0 0,0 0-203 0 0,-34 4-162 0 0,-102 13-98 0 0,68 10 57 0 0,60-20-331 0 0,0-1-21 0 0,1-1-1 0 0,-1 2 1 0 0,2-1-1 0 0,-1 1 1 0 0,1 0-1 0 0,-1 0 1 0 0,2 0-1 0 0,-1 1 1 0 0,1 0 0 0 0,1 0-1 0 0,-1 0 1 0 0,1 1-1 0 0,1 0 1 0 0,-1-1-1 0 0,2 1 1 0 0,-1 1-1 0 0,1-1 1 0 0,1 0-1 0 0,-1 0 1 0 0,2 1-1 0 0,-1-1 1 0 0,1 1-1 0 0,1-1 1 0 0,-1 0-1 0 0,2 1 1 0 0,0 1-61 0 0,1-5 102 0 0,1-1 0 0 0,1 0 0 0 0,-1 0 0 0 0,1-1 1 0 0,0 1-1 0 0,0-1 0 0 0,0 0 0 0 0,0 0 0 0 0,1-1 0 0 0,0 1 0 0 0,-1-1 1 0 0,1 0-1 0 0,0-1 0 0 0,1 0 0 0 0,-1 0 0 0 0,0 0 0 0 0,1-1 0 0 0,-1 1 0 0 0,1-2 1 0 0,-1 1-1 0 0,1-1 0 0 0,-1 0 0 0 0,1 0 0 0 0,-1-1 0 0 0,1 1 0 0 0,-1-2 1 0 0,1 1-1 0 0,-1-1 0 0 0,0 0 0 0 0,1 0 0 0 0,-1 0 0 0 0,0-1 0 0 0,-1 0 1 0 0,1-1-1 0 0,0 1 0 0 0,-1-1 0 0 0,0 0 0 0 0,0 0 0 0 0,0 0 0 0 0,0-1 0 0 0,1-2-102 0 0,22-21 7 0 0,-1-2-1 0 0,-1-1 0 0 0,-2 0 1 0 0,-1-2-1 0 0,-2-1 0 0 0,-1-1 1 0 0,-1-1-1 0 0,-2 0 0 0 0,-2-1 0 0 0,-1-1 1 0 0,-2 0-1 0 0,-2-1 0 0 0,-2 0 1 0 0,-1-1-1 0 0,-2 0 0 0 0,-1 0 1 0 0,-3 0-1 0 0,-2-34-6 0 0,1 71-36 0 0,1 1 1 0 0,-1-1 0 0 0,0 0-1 0 0,0 0 1 0 0,0 0-1 0 0,0 0 1 0 0,0 1 0 0 0,-1-1-1 0 0,1 0 1 0 0,-1 0 0 0 0,0 0-1 0 0,0 1 1 0 0,0-1-1 0 0,0 0 1 0 0,0 1 0 0 0,-1-1-1 0 0,1 1 1 0 0,-1 0-1 0 0,1-1 1 0 0,-1 1 0 0 0,0 0-1 0 0,0 0 1 0 0,0 0-1 0 0,0 0 1 0 0,0 0 0 0 0,-1 1-1 0 0,1-1 1 0 0,-1 1-1 0 0,1-1 1 0 0,-1 1 0 0 0,1 0-1 0 0,-1 0 1 0 0,0 0-1 0 0,1 0 1 0 0,-1 0 0 0 0,0 1-1 0 0,0-1 1 0 0,0 1 0 0 0,1 0-1 0 0,-1 0 1 0 0,0 0-1 0 0,0 0 1 0 0,0 1 0 0 0,0-1-1 0 0,1 1 1 0 0,-1-1-1 0 0,0 1 1 0 0,0 0 0 0 0,1 0-1 0 0,-1 0 36 0 0,-10 10-14 0 0,1 0 0 0 0,1 1 0 0 0,0 0 0 0 0,0 1-1 0 0,1 1 1 0 0,1-1 0 0 0,0 1 0 0 0,1 1 0 0 0,0 0 0 0 0,1 0 0 0 0,1 0-1 0 0,1 1 1 0 0,0-1 0 0 0,1 2 0 0 0,-1 6 14 0 0,2-8 71 0 0,0-1-1 0 0,1 1 1 0 0,1 0 0 0 0,1 0-1 0 0,0 0 1 0 0,1 0-1 0 0,0 0 1 0 0,1 0 0 0 0,1 0-1 0 0,0-1 1 0 0,1 1 0 0 0,1-1-1 0 0,0 0 1 0 0,1 0-1 0 0,0-1 1 0 0,1 1 0 0 0,1-1-1 0 0,0-1 1 0 0,1 0 0 0 0,0 0-1 0 0,1 0 1 0 0,0-1-1 0 0,10 7-70 0 0,177 127 803 0 0,-187-136-1125 0 0,4 4 36 0 0,-9-11-3801 0 0,0-1-3615 0 0,-3-1-3790 0 0</inkml:trace>
  <inkml:trace contextRef="#ctx0" brushRef="#br0" timeOffset="313.16">0 948 7762 0 0,'0'0'1623'0'0,"0"0"-164"0"0,0 0 125 0 0,0 0 208 0 0,0 0 59 0 0,0 0-109 0 0,0 0-222 0 0,39 3-267 0 0,124 10-254 0 0,119 0 1304 0 0,21-13-2895 0 0,-256-4-1008 0 0,-28 0-1789 0 0,-6 2-1535 0 0,-4 1-6299 0 0</inkml:trace>
  <inkml:trace contextRef="#ctx0" brushRef="#br0" timeOffset="888.531">352 1287 10826 0 0,'0'0'1753'0'0,"0"0"-312"0"0,0 0-147 0 0,0 0 18 0 0,0 0-88 0 0,0 0-199 0 0,0 0-272 0 0,0 0-234 0 0,0 0-158 0 0,0 0-99 0 0,0 0-73 0 0,-32 3-67 0 0,-99 15-34 0 0,129-19-84 0 0,-1 1 0 0 0,0 0 0 0 0,0 1 0 0 0,0-1-1 0 0,0 0 1 0 0,1 1 0 0 0,-1-1 0 0 0,0 1 0 0 0,1 0 0 0 0,-1 0 0 0 0,0 0 0 0 0,1 1 0 0 0,-1-1 0 0 0,1 0 0 0 0,-1 1 0 0 0,1 0 0 0 0,0-1 0 0 0,0 1 0 0 0,0 0 0 0 0,0 0 0 0 0,0 0 0 0 0,0 1 0 0 0,0 0-4 0 0,-4 6 17 0 0,-5 3-11 0 0,1 0 0 0 0,0 1 0 0 0,1 0 0 0 0,1 0 1 0 0,0 1-1 0 0,1 0 0 0 0,0 1 0 0 0,1 0 0 0 0,1-1 1 0 0,0 2-1 0 0,1-1 0 0 0,1 1 0 0 0,0-1 0 0 0,1 1 0 0 0,1 0 1 0 0,0 0-1 0 0,2 11-6 0 0,0-23 34 0 0,-1 0 1 0 0,1-1-1 0 0,0 1 1 0 0,1-1 0 0 0,-1 1-1 0 0,0-1 1 0 0,1 0-1 0 0,0 0 1 0 0,0 1-1 0 0,0-1 1 0 0,0-1-1 0 0,1 1 1 0 0,-1 0-1 0 0,1 0 1 0 0,-1-1-1 0 0,1 1 1 0 0,0-1-1 0 0,0 0 1 0 0,0 0-1 0 0,0 0 1 0 0,1 0-1 0 0,-1-1 1 0 0,0 1-1 0 0,1-1 1 0 0,-1 0-1 0 0,1 0 1 0 0,-1 0-1 0 0,1-1 1 0 0,0 1 0 0 0,-1-1-1 0 0,1 0-34 0 0,8 2 193 0 0,-1-1 0 0 0,1-1 0 0 0,0 0 0 0 0,-1 0-1 0 0,1-1 1 0 0,0-1 0 0 0,-1 0 0 0 0,1 0 0 0 0,2-2-193 0 0,10-7 124 0 0,-1-1 0 0 0,0-1 0 0 0,0 0 1 0 0,-2-2-1 0 0,1-1 0 0 0,-2 0 0 0 0,0-2 0 0 0,-2 0 1 0 0,0-1-1 0 0,0-1 0 0 0,-2 0 0 0 0,-1-2 0 0 0,0 0 1 0 0,-2 0-1 0 0,8-17-124 0 0,-9 15 6 0 0,-1-1 1 0 0,-1-1 0 0 0,-1 0-1 0 0,-2-1 1 0 0,0 0-1 0 0,-2 0 1 0 0,0 0-1 0 0,-2 0 1 0 0,-2-1-1 0 0,0-8-6 0 0,-1 26-12 0 0,-1 0 0 0 0,-1 0 0 0 0,1 0 0 0 0,-2 0 0 0 0,1 1 0 0 0,-1-1 0 0 0,-1 1 0 0 0,1-1 0 0 0,-2 1 0 0 0,1 0-1 0 0,-3-2 13 0 0,5 8-17 0 0,0-1-1 0 0,0 1 0 0 0,0 0 0 0 0,0 1 1 0 0,0-1-1 0 0,-1 0 0 0 0,1 1 0 0 0,-1-1 1 0 0,0 1-1 0 0,0 0 0 0 0,0 0 0 0 0,0 0 0 0 0,0 0 1 0 0,0 0-1 0 0,-1 1 0 0 0,1-1 0 0 0,-1 1 1 0 0,1 0-1 0 0,-1 0 0 0 0,1 0 0 0 0,-1 1 0 0 0,1-1 1 0 0,-1 1-1 0 0,0 0 0 0 0,1 0 0 0 0,-1 0 1 0 0,0 1-1 0 0,1-1 0 0 0,-1 1 0 0 0,1 0 1 0 0,-1 0-1 0 0,0 0 18 0 0,-4 4-31 0 0,0 1 1 0 0,0 0-1 0 0,1 0 0 0 0,0 1 1 0 0,0 0-1 0 0,0 0 1 0 0,1 0-1 0 0,0 1 0 0 0,1 0 1 0 0,0 0-1 0 0,0 0 1 0 0,1 1-1 0 0,0 0 0 0 0,0 0 1 0 0,1 0-1 0 0,0 0 31 0 0,-9 24-9 0 0,2 0-1 0 0,2 1 1 0 0,1 0-1 0 0,1 0 1 0 0,2 0-1 0 0,1 1 1 0 0,3 33 9 0 0,2-49 15 0 0,0 0 1 0 0,2 0 0 0 0,1 0 0 0 0,0-1 0 0 0,1 1 0 0 0,1-1 0 0 0,0-1-1 0 0,2 1 1 0 0,6 9-16 0 0,-8-14 12 0 0,46 63 293 0 0,-15-54-1305 0 0,3-35-3866 0 0,-30 3 784 0 0,-2 2-2794 0 0,-2 0-1618 0 0</inkml:trace>
  <inkml:trace contextRef="#ctx0" brushRef="#br0" timeOffset="1252.532">906 1047 17308 0 0,'0'0'796'0'0,"0"0"-301"0"0,0 0-33 0 0,0 0 157 0 0,0 0 119 0 0,0 0 27 0 0,0 0-54 0 0,0 0-67 0 0,-14 34-122 0 0,-45 107-84 0 0,-17 49 495 0 0,66-166-917 0 0,1 0 0 0 0,1 0 0 0 0,1 1 0 0 0,2-1 0 0 0,0 1 0 0 0,1 1 0 0 0,2-1 0 0 0,0 2-16 0 0,2-25-3 0 0,0 0 1 0 0,1 0 0 0 0,-1-1-1 0 0,0 1 1 0 0,1 0 0 0 0,-1 0-1 0 0,1 0 1 0 0,-1 0 0 0 0,1-1-1 0 0,0 1 1 0 0,0 0 0 0 0,-1-1-1 0 0,1 1 1 0 0,1 0 0 0 0,-1-1-1 0 0,0 1 1 0 0,0-1 0 0 0,0 0-1 0 0,1 1 1 0 0,-1-1 0 0 0,1 0-1 0 0,-1 0 1 0 0,1 0 0 0 0,0 0-1 0 0,-1 0 1 0 0,1 0 0 0 0,0 0-1 0 0,0-1 1 0 0,-1 1 0 0 0,1 0-1 0 0,0-1 1 0 0,0 0 0 0 0,0 1-1 0 0,0-1 1 0 0,0 0 0 0 0,-1 0-1 0 0,1 0 1 0 0,1 0 2 0 0,72-15 157 0 0,19-40-132 0 0,-92 53-97 0 0,20-22-812 0 0,-29 5-4041 0 0,-7 8-4176 0 0,11 8-569 0 0</inkml:trace>
  <inkml:trace contextRef="#ctx0" brushRef="#br0" timeOffset="1503.081">573 1338 11811 0 0,'0'0'1414'0'0,"0"0"-304"0"0,0 0 33 0 0,0 0 160 0 0,0 0 17 0 0,0 0-121 0 0,0 0-177 0 0,0 0-158 0 0,0 0-119 0 0,34-3-113 0 0,107-13-139 0 0,21 9-537 0 0,-115 7-9401 0 0,-41 0-2114 0 0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7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5641 0 0,'0'0'2034'0'0,"0"0"-326"0"0,0 0-106 0 0,0 0 53 0 0,0 0-12 0 0,0 0-243 0 0,0 0-325 0 0,0 0-312 0 0,0 0-229 0 0,0 0-58 0 0,0 0 37 0 0,0 0 89 0 0,12-2 883 0 0,-1-4-985 0 0,-1-1 0 0 0,0 0-1 0 0,0 0 1 0 0,0-1-1 0 0,-1-1 1 0 0,0 0 0 0 0,-1 0-1 0 0,0-1 1 0 0,0 0 0 0 0,3-6-500 0 0,15-17 459 0 0,121-125 325 0 0,-93 114-694 0 0,-53 45-94 0 0,1 0 0 0 0,-1 0 1 0 0,1 1-1 0 0,-1-1 0 0 0,0 0 1 0 0,1 1-1 0 0,-1-1 0 0 0,0 0 1 0 0,0 1-1 0 0,0-1 1 0 0,0 1-1 0 0,-1 0 0 0 0,1-1 1 0 0,0 1-1 0 0,0 0 0 0 0,-1-1 1 0 0,1 1-1 0 0,-1 0 0 0 0,0 0 1 0 0,0 0-1 0 0,1-1 1 0 0,-1 1-1 0 0,0 0 0 0 0,-1 0 1 0 0,1 0-1 0 0,0 1 4 0 0,0 4-1 0 0,6 38 84 0 0,-5-35-60 0 0,0 0 1 0 0,0 1-1 0 0,1-1 0 0 0,0 0 1 0 0,0 0-1 0 0,1 0 1 0 0,1 0-1 0 0,0-1 0 0 0,0 1 1 0 0,1-1-1 0 0,0 0 1 0 0,4 4-24 0 0,46 43-530 0 0,-24-21-3766 0 0,-17-19-3034 0 0,-8-8-4370 0 0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3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177 409 11130 0 0,'0'0'1293'0'0,"0"0"-349"0"0,0 0 40 0 0,0 0 258 0 0,0 0 169 0 0,0 0-2 0 0,0 0-152 0 0,0 0-181 0 0,0 0-164 0 0,0 0-147 0 0,0 0-91 0 0,32 8-75 0 0,100 20-62 0 0,-52-29 294 0 0,-66-4-655 0 0,4 1-76 0 0,-1-1 1 0 0,0-1-1 0 0,0 0 1 0 0,-1-1-1 0 0,1-1 0 0 0,-2-1 1 0 0,1 0-1 0 0,-1-1 1 0 0,0 0-1 0 0,-1-2 0 0 0,-1 1 1 0 0,0-2-1 0 0,0 0 1 0 0,-1 0-1 0 0,-1-1 0 0 0,0 0 1 0 0,-1-1-1 0 0,0-1 1 0 0,-2 1-1 0 0,0-1 0 0 0,0-1-99 0 0,-7 14-15 0 0,0 0 0 0 0,0 0 0 0 0,0 0 0 0 0,-1-1 0 0 0,1 1 1 0 0,-1 0-1 0 0,0 0 0 0 0,0 0 0 0 0,0 0 0 0 0,0-1 1 0 0,0 1-1 0 0,-1 0 0 0 0,1 0 0 0 0,-1 0 0 0 0,0 0 1 0 0,0 0-1 0 0,0 0 0 0 0,-1 0 0 0 0,1 0 0 0 0,0 0 0 0 0,-1 1 1 0 0,0-1-1 0 0,0 1 0 0 0,0-1 0 0 0,0 1 0 0 0,0-1 1 0 0,0 1-1 0 0,-1 0 0 0 0,1 0 0 0 0,-1 0 0 0 0,0 1 1 0 0,1-1-1 0 0,-1 0 0 0 0,0 1 0 0 0,0 0 0 0 0,0 0 0 0 0,0 0 1 0 0,-1 0 13 0 0,-124-15-946 0 0,103 19 875 0 0,0 2 0 0 0,1 0 0 0 0,0 1 1 0 0,0 2-1 0 0,0 0 0 0 0,1 2 1 0 0,0 0-1 0 0,1 2 0 0 0,0 0 1 0 0,-15 12 70 0 0,14-8-2 0 0,0 1 0 0 0,0 1 0 0 0,2 1 0 0 0,0 1 0 0 0,2 0 1 0 0,0 2-1 0 0,1 0 0 0 0,1 1 0 0 0,1 1 0 0 0,1 0 0 0 0,2 1 1 0 0,0 1-1 0 0,-6 19 2 0 0,16-38 33 0 0,0 0 1 0 0,1 0 0 0 0,-1 1 0 0 0,1-1-1 0 0,1 1 1 0 0,0-1 0 0 0,0 1-1 0 0,0 0 1 0 0,1 0 0 0 0,0-1 0 0 0,0 1-1 0 0,1 0 1 0 0,0 0 0 0 0,0-1-1 0 0,1 1 1 0 0,0-1 0 0 0,1 1 0 0 0,-1-1-1 0 0,1 0 1 0 0,1 0 0 0 0,-1 0-1 0 0,1 0 1 0 0,0-1 0 0 0,1 1 0 0 0,0-1-1 0 0,0 0 1 0 0,0-1 0 0 0,1 1-1 0 0,-1-1 1 0 0,1 0 0 0 0,1 0 0 0 0,1 0-34 0 0,18 7 186 0 0,0-2 1 0 0,0-1-1 0 0,1-1 1 0 0,1-2 0 0 0,-1 0-1 0 0,1-2 1 0 0,0-1-1 0 0,0-1 1 0 0,0-1 0 0 0,0-2-1 0 0,0 0 1 0 0,5-3-187 0 0,-31 4 12 0 0,35-2 130 0 0,-1-1 0 0 0,0-2-1 0 0,1-1 1 0 0,-2-2 0 0 0,32-12-142 0 0,-59 5-1547 0 0,-23 8-6863 0 0,10 4-3938 0 0</inkml:trace>
  <inkml:trace contextRef="#ctx0" brushRef="#br0" timeOffset="2952.403">947 693 1808 0 0,'0'0'3157'0'0,"0"0"-1599"0"0,0 0-397 0 0,0 0 264 0 0,0 0 242 0 0,0 0 66 0 0,0 0-168 0 0,0 0-342 0 0,0 0-301 0 0,0 0-192 0 0,0 0-91 0 0,0 0-12 0 0,0 0 14 0 0,3-11 1766 0 0,-67 40-932 0 0,57-25-1410 0 0,0-1 0 0 0,0 1 0 0 0,1 1 0 0 0,-1-1 0 0 0,1 1 0 0 0,0 0 0 0 0,1 0 0 0 0,-1 1 0 0 0,1 0 0 0 0,0 0 0 0 0,0 0 0 0 0,1 1 0 0 0,0-1 0 0 0,0 1 0 0 0,1 0 0 0 0,-1 0 0 0 0,2 0 0 0 0,-1 1 0 0 0,1-1 0 0 0,0 1 0 0 0,0-1 0 0 0,1 1 1 0 0,0 0-1 0 0,1 0 0 0 0,-1-1 0 0 0,1 1 0 0 0,1 0 0 0 0,1 7-65 0 0,-1-11 47 0 0,1 0 1 0 0,0 0-1 0 0,0 0 1 0 0,0 0-1 0 0,1 0 1 0 0,-1-1-1 0 0,1 1 1 0 0,0-1-1 0 0,0 1 1 0 0,0-1-1 0 0,1 0 1 0 0,-1 0-1 0 0,1-1 1 0 0,0 1-1 0 0,-1-1 1 0 0,1 1-1 0 0,0-1 1 0 0,0 0-1 0 0,1-1 1 0 0,-1 1 0 0 0,0-1-1 0 0,0 0 1 0 0,1 0-1 0 0,-1 0 1 0 0,1 0-1 0 0,-1-1 1 0 0,1 0-1 0 0,-1 0 1 0 0,1 0-1 0 0,3-1-47 0 0,135-34 1315 0 0,-127 28-1203 0 0,0 0-1 0 0,-1-2 0 0 0,0 1 1 0 0,0-2-1 0 0,-1 0 1 0 0,0 0-1 0 0,-1-2 1 0 0,0 1-1 0 0,-1-2 1 0 0,1-2-112 0 0,-7 9 7 0 0,-1-1 1 0 0,0 1 0 0 0,0-1-1 0 0,-1-1 1 0 0,0 1 0 0 0,0 0 0 0 0,-1-1-1 0 0,0 0 1 0 0,0 0 0 0 0,-1 0-1 0 0,0 0 1 0 0,0 0 0 0 0,-1 0-1 0 0,0 0 1 0 0,-1-1 0 0 0,0 1 0 0 0,0 0-1 0 0,0-1 1 0 0,-1 1 0 0 0,-1 0-1 0 0,-1-8-7 0 0,1 11-53 0 0,1 0 0 0 0,-1 0 0 0 0,-1 0 0 0 0,1 1 0 0 0,-1-1 0 0 0,1 0 0 0 0,-1 1 0 0 0,-1 0 0 0 0,1 0 0 0 0,0 0 0 0 0,-1 0 0 0 0,0 0 0 0 0,0 1 0 0 0,0 0 0 0 0,-1 0 0 0 0,1 0 0 0 0,-1 0 0 0 0,1 1 0 0 0,-1-1 0 0 0,0 1 0 0 0,0 0 0 0 0,0 1 0 0 0,0-1 0 0 0,0 1 0 0 0,0 0 0 0 0,-1 0 0 0 0,1 1 0 0 0,-4-1 53 0 0,-4 1-534 0 0,-1 0-1 0 0,1 1 1 0 0,-1 1-1 0 0,1 0 1 0 0,-1 0 0 0 0,1 1-1 0 0,0 1 1 0 0,0 0 0 0 0,1 1-1 0 0,-10 5 535 0 0,13-5-827 0 0,-18 9-2845 0 0,9-3-2327 0 0,2 3-5250 0 0</inkml:trace>
  <inkml:trace contextRef="#ctx0" brushRef="#br0" timeOffset="3311.437">827 807 4833 0 0,'0'0'2933'0'0,"0"0"-1026"0"0,0 0-306 0 0,0 0 46 0 0,0 0-25 0 0,0 0-182 0 0,0 0-209 0 0,0 0-170 0 0,0 0-107 0 0,0 0-56 0 0,0 0-81 0 0,0 0-107 0 0,0 0-86 0 0,11-6-50 0 0,89-54 1562 0 0,-21 30-1161 0 0,-60 82-807 0 0,-15-32-80 0 0,-4-17-77 0 0,0 0 0 0 0,0 0 1 0 0,0 0-1 0 0,1 0 0 0 0,-1 0 0 0 0,1 0 0 0 0,0-1 1 0 0,0 1-1 0 0,0 0 0 0 0,0 0 0 0 0,0-1 1 0 0,1 1-1 0 0,-1-1 0 0 0,1 1 0 0 0,-1-1 1 0 0,1 0-1 0 0,0 1 0 0 0,0-1 0 0 0,0 0 1 0 0,1 0-1 0 0,-1-1 0 0 0,0 1 0 0 0,1 0 1 0 0,-1-1-1 0 0,1 1 0 0 0,0-1-11 0 0,4 2 46 0 0,0-2 0 0 0,1 1 1 0 0,-1-1-1 0 0,0 0 0 0 0,1 0 0 0 0,-1-1 0 0 0,1 0 0 0 0,-1-1 1 0 0,0 1-1 0 0,1-1 0 0 0,-1-1 0 0 0,0 1 0 0 0,0-1 1 0 0,0-1-1 0 0,0 1 0 0 0,0-1 0 0 0,0 0 0 0 0,-1-1 1 0 0,3-1-47 0 0,1-13-484 0 0,-14 7-5945 0 0,1 7-2589 0 0</inkml:trace>
  <inkml:trace contextRef="#ctx0" brushRef="#br0" timeOffset="5011.384">1440 1 10658 0 0,'0'0'4277'0'0,"0"0"-2496"0"0,0 0-916 0 0,0 0-27 0 0,0 0 70 0 0,0 0 19 0 0,0 0-44 0 0,0 0-103 0 0,0 0-92 0 0,0 0-55 0 0,0 0-50 0 0,0 0-87 0 0,0 0-82 0 0,18 1-30 0 0,86 6 360 0 0,183 10 2140 0 0,-271-19-3576 0 0,-17 1-4731 0 0,-10 1-7547 0 0,7 0 3312 0 0</inkml:trace>
  <inkml:trace contextRef="#ctx0" brushRef="#br0" timeOffset="5363.732">1507 207 10154 0 0,'0'0'2011'0'0,"0"0"-489"0"0,0 0-192 0 0,0 0-4 0 0,0 0-35 0 0,0 0-134 0 0,0 0-152 0 0,0 0-63 0 0,0 0-26 0 0,0 0-31 0 0,0 0-34 0 0,0 0-109 0 0,6 2-98 0 0,57 11 1440 0 0,121 1-1050 0 0,-183-14-1370 0 0,-1 0-96 0 0,0 0-104 0 0,0 0-140 0 0,0 0-177 0 0,0 0-247 0 0,-2 0-1638 0 0,-2 0-2906 0 0,0 0-4422 0 0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5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0 343 3737 0 0,'0'0'2014'0'0,"0"0"-174"0"0,0 0 102 0 0,0 0 167 0 0,0 0 3 0 0,0 0-192 0 0,0 0-310 0 0,0 0-291 0 0,0 0-238 0 0,0 0-153 0 0,0 0-102 0 0,0 0-78 0 0,0 0-38 0 0,21-10 2172 0 0,-5 3-2574 0 0,-1 0 0 0 0,0-2 1 0 0,0 0-1 0 0,-1 0 1 0 0,0-1-1 0 0,-1-1 0 0 0,0 0 1 0 0,-1-1-1 0 0,0 0 1 0 0,-1-1-1 0 0,1-2-308 0 0,27-26 314 0 0,118-126 178 0 0,-125 215-668 0 0,3 14 221 0 0,7 35 100 0 0,-35-68-180 0 0,23 38-1482 0 0,-19-63-652 0 0,-3-4-2052 0 0,-4 0-625 0 0,0 0-7563 0 0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74 13603 0 0,'0'0'1575'0'0,"0"0"-303"0"0,0 0-92 0 0,0 0 70 0 0,0 0 14 0 0,0 0-113 0 0,0 0-212 0 0,0 0-236 0 0,0 0-176 0 0,0 0-126 0 0,0 0-75 0 0,0 0-44 0 0,0 0-20 0 0,-3-6 494 0 0,-31 42 235 0 0,43-41-107 0 0,57-52-168 0 0,-65 56-660 0 0,-1 1 15 0 0,0 0 15 0 0,0 0 12 0 0,-56 33 292 0 0,35-14-352 0 0,20-19-46 0 0,1 0-6 0 0,0 0 1 0 0,0 0-15 0 0,0 0-7 0 0,10 0-191 0 0,12 0-422 0 0,0 6-2146 0 0,-13-1-3533 0 0,-5-2-5840 0 0</inkml:trace>
  <inkml:trace contextRef="#ctx0" brushRef="#br0" timeOffset="3681.251">16 1 0 0 0,'0'0'1938'0'0,"0"0"121"0"0,0 0-185 0 0,0 0-285 0 0,0 0-236 0 0,0 0-208 0 0,0 0-134 0 0,0 0-100 0 0,0 0-63 0 0,0 0-22 0 0,0 0-18 0 0,0 0-49 0 0,-3 5-66 0 0,-9 57 2717 0 0,12-61-3347 0 0,-1-1-1 0 0,1 1 1 0 0,0 0 0 0 0,0 0-1 0 0,0 0 1 0 0,0 0-1 0 0,0 0 1 0 0,1 0 0 0 0,-1 0-1 0 0,0 0 1 0 0,0 0-1 0 0,1 0 1 0 0,-1 0 0 0 0,0 0-1 0 0,1 0 1 0 0,-1 0-1 0 0,1-1 1 0 0,-1 1 0 0 0,1 0-1 0 0,-1 0 1 0 0,1-1-1 0 0,0 1 1 0 0,-1 0 0 0 0,1 0-1 0 0,0-1 1 0 0,0 1-1 0 0,-1-1 1 0 0,1 1-1 0 0,0-1 1 0 0,0 1 0 0 0,0-1-1 0 0,0 0 1 0 0,0 1-1 0 0,0-1 1 0 0,0 0 0 0 0,0 0-1 0 0,0 1 1 0 0,-1-1-1 0 0,1 0 1 0 0,0 0 0 0 0,0 0-1 0 0,0 0 1 0 0,0 0-1 0 0,0-1 1 0 0,0 1 0 0 0,0 0-1 0 0,0 0 1 0 0,0-1-1 0 0,0 1 1 0 0,0 0 0 0 0,0-1-1 0 0,0 1 1 0 0,-1-1-1 0 0,1 1 1 0 0,0-1 0 0 0,0 1-1 0 0,0-1 1 0 0,-1 0-1 0 0,1 1 1 0 0,0-1 0 0 0,-1 0-1 0 0,1 0 1 0 0,-1 1-1 0 0,1-1 1 0 0,-1 0 0 0 0,1 0-63 0 0,71-80 1256 0 0,-157 165-716 0 0,72-62-483 0 0,13-22-23 0 0,0 0 32 0 0,20 0 608 0 0,-17 0-630 0 0,0-1 1 0 0,1 1-1 0 0,-1-1 1 0 0,0 0-1 0 0,1-1 0 0 0,-1 1 1 0 0,0-1-1 0 0,0 1 1 0 0,0-1-1 0 0,0 0 0 0 0,-1 0 1 0 0,1 0-1 0 0,0 0 1 0 0,-1-1-1 0 0,1 1 0 0 0,-1-1 1 0 0,0 1-1 0 0,0-1 1 0 0,0 0-1 0 0,1-2-44 0 0,-12 5-6398 0 0,5 3 799 0 0,-1 1-6466 0 0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14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9994 0 0,'0'0'1922'0'0,"0"0"-228"0"0,0 0-81 0 0,0 0 20 0 0,0 0-104 0 0,0 0-216 0 0,0 0-319 0 0,0 0-288 0 0,0 0-225 0 0,0 0-122 0 0,0 0-12 0 0,0 0 32 0 0,0 0 63 0 0,-3 5 18 0 0,-7 20-22 0 0,10-23-354 0 0,0 1-1 0 0,0-1 1 0 0,0 1 0 0 0,1-1 0 0 0,-1 1-1 0 0,1-1 1 0 0,-1 1 0 0 0,1-1 0 0 0,0 0-1 0 0,0 1 1 0 0,0-1 0 0 0,0 0 0 0 0,1 0-1 0 0,-1 0 1 0 0,1 1 0 0 0,-1-1 0 0 0,1-1-1 0 0,-1 1 1 0 0,1 0 0 0 0,0 0 0 0 0,0-1-1 0 0,0 1 1 0 0,2 0-84 0 0,2 4 249 0 0,88 67 1281 0 0,-79-60-1417 0 0,1 0 0 0 0,-2 2 0 0 0,0-1 0 0 0,-1 2 0 0 0,-1 0 0 0 0,0 1 0 0 0,-1 0 0 0 0,6 13-113 0 0,11 34 147 0 0,-25-65-1105 0 0,-3-4-3113 0 0,-1 1-5912 0 0,1 4-2169 0 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11 270 1064 0 0,'0'0'1395'0'0,"0"0"-120"0"0,0 0 133 0 0,0 0 279 0 0,0 0 206 0 0,0 0 38 0 0,0 0-152 0 0,0 0-245 0 0,0 0-259 0 0,0 0-219 0 0,0 0-200 0 0,-10-3 2054 0 0,173-10 985 0 0,3 0-3357 0 0,-121 13-518 0 0,-44 0 7 0 0,-1 0 18 0 0,-10 3 264 0 0,-224 35-25 0 0,171-28-68 0 0,62-10-186 0 0,1 0-24 0 0,0 0-23 0 0,13 0-52 0 0,229-10 581 0 0,-148 9-2172 0 0,-82 6-3528 0 0,-9-3-65 0 0,0-1-6497 0 0</inkml:trace>
  <inkml:trace contextRef="#ctx0" brushRef="#br0" timeOffset="403.012">944 5 9330 0 0,'0'0'5608'0'0,"0"0"-3806"0"0,0 0-1150 0 0,0 0 20 0 0,0 0 136 0 0,0 0 66 0 0,0 0-61 0 0,-32 20-158 0 0,-101 66-180 0 0,127-83-445 0 0,2 0 0 0 0,-1 0 1 0 0,0 0-1 0 0,1 1 1 0 0,-1-1-1 0 0,1 1 0 0 0,0 0 1 0 0,0 0-1 0 0,0 1 0 0 0,1-1 1 0 0,0 1-1 0 0,0-1 1 0 0,0 1-1 0 0,0 0 0 0 0,0 2-30 0 0,-4 9 85 0 0,-5 5-22 0 0,0 1 0 0 0,2 0 0 0 0,0 1 1 0 0,2 0-1 0 0,0 0 0 0 0,2 1 0 0 0,1 0 0 0 0,0 0 0 0 0,2 1 1 0 0,1-1-1 0 0,1 1 0 0 0,1-1 0 0 0,2 17-63 0 0,0-33 52 0 0,0 1-1 0 0,1-1 1 0 0,0 0-1 0 0,1 1 1 0 0,-1-2-1 0 0,1 1 1 0 0,1 0 0 0 0,0-1-1 0 0,0 0 1 0 0,0 0-1 0 0,1 0 1 0 0,0-1-1 0 0,0 0 1 0 0,1 0-1 0 0,0 0 1 0 0,0-1-1 0 0,0 0 1 0 0,1 0-1 0 0,-1-1 1 0 0,1 0 0 0 0,0 0-1 0 0,0-1 1 0 0,1 0-1 0 0,-1-1 1 0 0,1 0-1 0 0,-1 0 1 0 0,1 0-1 0 0,0-1 1 0 0,-1-1-1 0 0,1 1 1 0 0,2-2-52 0 0,10 1 172 0 0,0-2 1 0 0,-1-1-1 0 0,1-1 1 0 0,-1 0-1 0 0,0-2 1 0 0,0 0-1 0 0,0-1 0 0 0,-1-1 1 0 0,0-1-1 0 0,5-4-172 0 0,8-3 239 0 0,-1-1 0 0 0,-1-2-1 0 0,0-1 1 0 0,-2-2 0 0 0,0-1 0 0 0,-2-1-1 0 0,9-11-238 0 0,-26 26 21 0 0,0-1 0 0 0,-1 0 0 0 0,-1 0 0 0 0,0-1 0 0 0,0 0-1 0 0,-1 0 1 0 0,0-1 0 0 0,-1 1 0 0 0,0-1 0 0 0,-1-1 0 0 0,-1 1 0 0 0,0-1-1 0 0,0 1 1 0 0,-1-1 0 0 0,-1 0 0 0 0,0 0 0 0 0,-1 1 0 0 0,0-1 0 0 0,-1 0-1 0 0,0 0 1 0 0,-1 0 0 0 0,-1 0-21 0 0,-2 1-70 0 0,0 1-1 0 0,0 0 1 0 0,-1 0-1 0 0,-1 0 1 0 0,0 1-1 0 0,0 0 1 0 0,-1 1-1 0 0,0-1 1 0 0,-1 1-1 0 0,0 1 1 0 0,0 0-1 0 0,-1 0 1 0 0,0 1-1 0 0,-1 0 1 0 0,1 1-1 0 0,-1 0 1 0 0,0 1-1 0 0,-1 0 1 0 0,1 0-1 0 0,-1 1 1 0 0,0 1-1 0 0,0 0 1 0 0,0 1-1 0 0,0 0 1 0 0,-1 1-1 0 0,1 0 1 0 0,-1 1-1 0 0,-3 1 71 0 0,-106 11-2787 0 0,84-2-524 0 0,-2 4-3277 0 0,9-3-5542 0 0</inkml:trace>
  <inkml:trace contextRef="#ctx0" brushRef="#br0" timeOffset="951.038">764 337 6457 0 0,'0'0'399'0'0,"0"0"-294"0"0,0 0-39 0 0,0 0 159 0 0,0 0 147 0 0,0 0 39 0 0,0 0-88 0 0,0 0-205 0 0,0 0-248 0 0,0 0-188 0 0,0 0-79 0 0,0 0 22 0 0,0 0 87 0 0,-2-2 124 0 0,-27-4 1698 0 0,29 6-663 0 0,0 0-829 0 0,-6-1 10113 0 0,4-1-8178 0 0,22-25 2294 0 0,38 5-3917 0 0,-49 20 4 0 0,9-3-211 0 0,1 1 1 0 0,0 0 0 0 0,0 2-1 0 0,0 0 1 0 0,0 1 0 0 0,0 1 0 0 0,1 1-1 0 0,0 1-147 0 0,-15-1 14 0 0,-1 1 0 0 0,0 0 0 0 0,1 0 0 0 0,-1 0 0 0 0,0 0 0 0 0,-1 1 0 0 0,1-1 0 0 0,0 1 0 0 0,-1 0 0 0 0,1 0 0 0 0,-1 1 0 0 0,0-1 0 0 0,0 1 0 0 0,0-1-1 0 0,0 1 1 0 0,-1 0 0 0 0,0 0 0 0 0,0 0 0 0 0,0 0 0 0 0,0 1 0 0 0,0-1 0 0 0,-1 1 0 0 0,0-1 0 0 0,0 1 0 0 0,0-1 0 0 0,-1 1 0 0 0,1-1 0 0 0,-1 1 0 0 0,0 0 0 0 0,0-1 0 0 0,-1 1 0 0 0,0 0-14 0 0,2 1 28 0 0,0-3-14 0 0,-1 0 0 0 0,1 0 0 0 0,0 0 1 0 0,0 0-1 0 0,0 0 0 0 0,1-1 0 0 0,-1 1 0 0 0,1 0 0 0 0,-1-1 1 0 0,1 1-1 0 0,0-1 0 0 0,0 0 0 0 0,0 1 0 0 0,0-1 0 0 0,1 0 1 0 0,-1 0-1 0 0,1 0 0 0 0,-1-1 0 0 0,1 1 0 0 0,-1-1 0 0 0,1 1 1 0 0,0-1-1 0 0,0 0 0 0 0,0 0 0 0 0,0 0 0 0 0,0 0 0 0 0,0-1 0 0 0,0 1 1 0 0,0-1-1 0 0,0 0 0 0 0,0 1 0 0 0,0-1 0 0 0,1-1-14 0 0,102-13 497 0 0,-59-9-364 0 0,-46 22-211 0 0,0 1 0 0 0,0-1-1 0 0,0 0 1 0 0,-1 1 0 0 0,1-1-1 0 0,0 1 1 0 0,-1-1 0 0 0,1 0-1 0 0,0 0 1 0 0,-1 1 0 0 0,1-1-1 0 0,-1 0 1 0 0,1 0 0 0 0,-1 0-1 0 0,0 0 1 0 0,1 1 0 0 0,-1-1-1 0 0,0 0 1 0 0,0 0 0 0 0,1 0-1 0 0,-1 0 1 0 0,0 0 0 0 0,0 0-1 0 0,0 0 1 0 0,0 0 0 0 0,0 0 0 0 0,0 0-1 0 0,0 0 1 0 0,-1 0 0 0 0,1 0-1 0 0,0 1 1 0 0,-1-1 0 0 0,1 0-1 0 0,0 0 1 0 0,-1 0 0 0 0,1 0-1 0 0,-1 0 1 0 0,1 1 0 0 0,-1-1-1 0 0,1 0 1 0 0,-1 0 0 0 0,0 1-1 0 0,1-1 1 0 0,-1 1 0 0 0,0-1-1 0 0,0 0 1 0 0,1 1 0 0 0,-1-1-1 0 0,0 1 1 0 0,0 0 0 0 0,0-1-1 0 0,0 1 1 0 0,0-1 78 0 0,-9-5-2642 0 0,3 2-3475 0 0,1 0-5867 0 0</inkml:trace>
  <inkml:trace contextRef="#ctx0" brushRef="#br0" timeOffset="2965.239">1594 432 3961 0 0,'0'0'1181'0'0,"0"0"-167"0"0,0 0 141 0 0,0 0 272 0 0,0 0 141 0 0,0 0-38 0 0,0 0-167 0 0,0 0-196 0 0,0 0-136 0 0,0 0-87 0 0,0 0-51 0 0,0 0-46 0 0,0 0-17 0 0,25 10 10 0 0,78 26 4 0 0,-37-34 418 0 0,-55-6-1004 0 0,42-14 554 0 0,-1-2 0 0 0,-1-3 0 0 0,-1-2 0 0 0,19-13-812 0 0,-60 33 43 0 0,1 0 0 0 0,-1 0-1 0 0,-1-1 1 0 0,1-1 0 0 0,-1 1 0 0 0,0-1 0 0 0,-1-1 0 0 0,1 1 0 0 0,-1-1 0 0 0,-1-1 0 0 0,0 1-1 0 0,0-1 1 0 0,0 0 0 0 0,-1 0 0 0 0,-1-1 0 0 0,0 0 0 0 0,0 0 0 0 0,0 0 0 0 0,-2 0 0 0 0,1 0-1 0 0,-1 0 1 0 0,-1-1 0 0 0,1 1 0 0 0,-2-1 0 0 0,0-4-43 0 0,-2 11-45 0 0,0 0 0 0 0,0 0 0 0 0,0 1 0 0 0,-1-1 0 0 0,1 1 0 0 0,-1-1 0 0 0,0 1 0 0 0,0 0 0 0 0,0 0 0 0 0,-1 0 0 0 0,1 1 0 0 0,-1-1 0 0 0,1 1 0 0 0,-1 0 1 0 0,0 0-1 0 0,0 0 0 0 0,0 0 0 0 0,0 1 0 0 0,0-1 0 0 0,-1 1 0 0 0,1 0 0 0 0,0 1 0 0 0,0-1 0 0 0,-1 1 0 0 0,1-1 0 0 0,-1 1 0 0 0,1 1 0 0 0,0-1 0 0 0,-1 1 0 0 0,1-1 0 0 0,-4 3 45 0 0,5-3-25 0 0,-19 3-103 0 0,-1 1 1 0 0,0 1-1 0 0,1 1 0 0 0,0 1 1 0 0,0 1-1 0 0,1 1 0 0 0,0 1 1 0 0,1 0-1 0 0,-1 2 128 0 0,16-9-17 0 0,-23 12-12 0 0,1 2-1 0 0,1 0 1 0 0,0 2-1 0 0,1 1 1 0 0,2 1-1 0 0,0 1 1 0 0,1 1-1 0 0,-2 3 30 0 0,20-18 62 0 0,-1 0 0 0 0,2 0 0 0 0,-1 1 0 0 0,1-1 0 0 0,0 1 0 0 0,0 0 0 0 0,1 0 0 0 0,1 0 0 0 0,0 0 0 0 0,0 0 0 0 0,0 0 0 0 0,1 0 0 0 0,0 0 0 0 0,1 0 0 0 0,0 0 0 0 0,1 0 0 0 0,0 0 0 0 0,0 0 0 0 0,1 0 0 0 0,0-1 0 0 0,0 1 0 0 0,1-1 0 0 0,0 0 0 0 0,0 0 0 0 0,1 0 0 0 0,0-1 0 0 0,1 1 0 0 0,0-1-1 0 0,0-1 1 0 0,2 3-62 0 0,10 3 167 0 0,0 0-1 0 0,1-1 0 0 0,1 0 0 0 0,0-2 0 0 0,0 0 0 0 0,0-2 0 0 0,1 0 0 0 0,0-1 1 0 0,1-1-1 0 0,-1-1 0 0 0,1-1 0 0 0,0-1 0 0 0,0-1 0 0 0,0-1 0 0 0,0-1 0 0 0,7-2-166 0 0,29-15 144 0 0,-53 7-3430 0 0,-7-4-3448 0 0,-1 8-5424 0 0</inkml:trace>
  <inkml:trace contextRef="#ctx0" brushRef="#br0" timeOffset="3468.614">2321 694 15315 0 0,'0'0'1036'0'0,"0"0"-434"0"0,0 0-93 0 0,0 0 117 0 0,0 0 63 0 0,0 0-58 0 0,0 0-148 0 0,0 0-150 0 0,0 0-107 0 0,0 0-32 0 0,0 0 1 0 0,0 0 14 0 0,0 0 24 0 0,-5 30 19 0 0,-19 92 1 0 0,19-50 1283 0 0,5-72-1310 0 0,0 0 18 0 0,0 0-4 0 0,0 0 40 0 0,0 0 29 0 0,7-22 1456 0 0,0-3-1605 0 0,2 2-1 0 0,1-1 1 0 0,0 1 0 0 0,2 1 0 0 0,1 0 0 0 0,0 0 0 0 0,2 2 0 0 0,0 0 0 0 0,12-11-160 0 0,-17 19 13 0 0,-5 6-9 0 0,1-1 0 0 0,-1 1 0 0 0,1 0 0 0 0,0 0 0 0 0,0 1 0 0 0,1 0 0 0 0,0 0 0 0 0,0 0 0 0 0,0 1 0 0 0,0 0 0 0 0,5-1-4 0 0,-10 6-4 0 0,0 0-1 0 0,0 0 1 0 0,1 1-1 0 0,-1-1 1 0 0,0 1 0 0 0,0-1-1 0 0,-1 1 1 0 0,1 0-1 0 0,0 0 1 0 0,-1 0 0 0 0,1 0-1 0 0,-1 0 1 0 0,1 0-1 0 0,-1 1 1 0 0,0-1 0 0 0,0 0-1 0 0,0 1 1 0 0,0-1-1 0 0,0 0 1 0 0,-1 1 0 0 0,1-1-1 0 0,-1 1 1 0 0,0-1-1 0 0,1 1 1 0 0,-1 0 0 0 0,0-1-1 0 0,0 1 1 0 0,-1-1-1 0 0,1 1 1 0 0,-1-1 0 0 0,1 1-1 0 0,-1-1 1 0 0,0 1-1 0 0,0-1 1 0 0,0 0 0 0 0,0 1 4 0 0,0 12-287 0 0,16-11-2776 0 0,-4-5-7095 0 0,-9-2-1561 0 0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33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0 0 0,'0'0'268'0'0,"0"0"88"0"0,0 0-92 0 0,0 0-124 0 0,0 0-29 0 0,0 0 57 0 0,0 0 97 0 0,0 0 63 0 0,5-8-8 0 0,19-28-21 0 0,39-5 1402 0 0,-54 37-1480 0 0,0 1 1 0 0,1 0 0 0 0,-1 0 0 0 0,1 0 0 0 0,-1 1 0 0 0,1 1 0 0 0,0 0 0 0 0,0 0 0 0 0,0 1 0 0 0,0 0 0 0 0,6 1-222 0 0,41-2 1165 0 0,158-11-53 0 0,210-39-105 0 0,-35 22-394 0 0,-91 6-590 0 0,457-40-266 0 0,-426 60 247 0 0,130 18-70 0 0,12-8 118 0 0,414 12 265 0 0,-719-20-272 0 0,486-29 366 0 0,-103 13 609 0 0,394-9-34 0 0,145 18-129 0 0,-599 23-535 0 0,49-15 50 0 0,410-18 379 0 0,-786 18-682 0 0,745 15 300 0 0,-329 0-14 0 0,636-15 476 0 0,-240-4-680 0 0,61-7 26 0 0,256-4 809 0 0,-454-7-598 0 0,677-52 857 0 0,-84 55-568 0 0,-1172 20-603 0 0,776 2 181 0 0,-371-32 14 0 0,60 10 365 0 0,-273 16-109 0 0,-3-2 174 0 0,-296 17-474 0 0,89-8 489 0 0,-154-15-441 0 0,114 0 109 0 0,-14 11-133 0 0,-104 11-270 0 0,0 29-2419 0 0,-68-32-404 0 0,-8-2-3436 0 0,-3-1-5323 0 0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49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3905 0 0,'0'0'2202'0'0,"0"0"-506"0"0,0 0-238 0 0,0 0-9 0 0,0 0 53 0 0,0 0-15 0 0,0 0-177 0 0,0 0-289 0 0,0 0-307 0 0,0 0-257 0 0,0 0-150 0 0,0 4-19 0 0,0 15 91 0 0,2 0-1 0 0,-1 0 1 0 0,2-1 0 0 0,1 1 0 0 0,0 0-1 0 0,1-1 1 0 0,8 17-379 0 0,86 210 1236 0 0,-37-86-590 0 0,-41-100-90 0 0,-14-73 2685 0 0,12-174-2092 0 0,-9 134-994 0 0,3 1-1 0 0,3 0 0 0 0,2 1 1 0 0,18-38-155 0 0,7-23 238 0 0,-38 100-257 0 0,-1 2 4 0 0,-10 8-4488 0 0,6 0-3409 0 0,0 2-3633 0 0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10 350 7938 0 0,'0'0'1993'0'0,"0"0"-254"0"0,0 0-63 0 0,0 0 65 0 0,0 0 49 0 0,0 0-91 0 0,0 0-239 0 0,0 0-281 0 0,0 0-259 0 0,0 0-185 0 0,0 0-136 0 0,0 0-102 0 0,0 0-76 0 0,-2-6-47 0 0,-5-19-88 0 0,40-2 609 0 0,-21 23-768 0 0,-1 0 0 0 0,0 0 1 0 0,1 1-1 0 0,0 1 0 0 0,0 0 1 0 0,0 1-1 0 0,0 0 0 0 0,0 1 1 0 0,8 0-128 0 0,64-5 354 0 0,118 1 1 0 0,-116-4-230 0 0,-85 8-86 0 0,-1 0 14 0 0,0 0 7 0 0,0 0 15 0 0,0 0 7 0 0,0 0 36 0 0,0 0 3 0 0,0 0 8 0 0,0 0 27 0 0,0 0-27 0 0,0 0 7 0 0,0 0-8 0 0,-37-40 392 0 0,-74-85-447 0 0,37 44-509 0 0,75 73-2751 0 0,12 9-5122 0 0,-4 2-3683 0 0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7746 0 0,'0'0'4359'0'0,"0"0"-2268"0"0,0 0-881 0 0,0 0-19 0 0,0 0 113 0 0,0 0 4 0 0,0 0-159 0 0,0 0-286 0 0,0 0-239 0 0,0 0-140 0 0,0 0-43 0 0,0 0-17 0 0,6 0-22 0 0,176 0 3014 0 0,-70 4-2851 0 0,-44 3-133 0 0,-68-7-416 0 0,0 0 9 0 0,0 0-16 0 0,0 0-23 0 0,0 0-37 0 0,0 0 7 0 0,0 0-4 0 0,0 0-39 0 0,-17-18-3766 0 0,7 15-1074 0 0,6 2 1241 0 0,0-2-7878 0 0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13203 0 0,'0'0'1377'0'0,"0"0"-574"0"0,0 0-115 0 0,0 0 225 0 0,0 0 270 0 0,0 0 113 0 0,0 0-63 0 0,0 0-164 0 0,0 0-216 0 0,0 0-169 0 0,0 0-129 0 0,0 0-88 0 0,0 0-96 0 0,23 3-83 0 0,67 9-56 0 0,79-5-330 0 0,-140-9-1453 0 0,-11-3-3848 0 0,-12 1-6183 0 0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387 464 6041 0 0,'0'0'1709'0'0,"0"0"-305"0"0,0 0-52 0 0,0 0 107 0 0,0 0 54 0 0,0 0-94 0 0,0 0-274 0 0,0 0-323 0 0,-33 20-264 0 0,-102 62-178 0 0,80-31 28 0 0,51-42-333 0 0,-1 1-20 0 0,1 1-1 0 0,0-1 0 0 0,0 1 0 0 0,1-1 1 0 0,1 1-1 0 0,0 0 0 0 0,0 0 1 0 0,1 0-1 0 0,1 0 0 0 0,-1 1-54 0 0,1-8 45 0 0,0-1 0 0 0,1 1 0 0 0,-1-1 0 0 0,0 1 1 0 0,1-1-1 0 0,0 1 0 0 0,0-1 0 0 0,0 0 0 0 0,0 1 0 0 0,1-1 0 0 0,-1 0 0 0 0,1 0 0 0 0,0 0 0 0 0,0 0 0 0 0,0 0 1 0 0,0 0-1 0 0,0-1 0 0 0,1 1 0 0 0,-1-1 0 0 0,1 1 0 0 0,0-1 0 0 0,-1 0 0 0 0,1 0 0 0 0,0 0 0 0 0,0-1 0 0 0,1 1 1 0 0,-1-1-1 0 0,0 1 0 0 0,0-1 0 0 0,1 0 0 0 0,-1 0 0 0 0,3 0-45 0 0,10-1 242 0 0,0-1 0 0 0,0-1 0 0 0,0-1-1 0 0,-1 0 1 0 0,1 0 0 0 0,-1-2 0 0 0,0 0 0 0 0,0-1 0 0 0,0 0 0 0 0,-1-1-1 0 0,0-1 1 0 0,0 0 0 0 0,-1-1 0 0 0,0 0 0 0 0,0-1 0 0 0,-1 0-1 0 0,-1-1 1 0 0,0-1 0 0 0,0 0 0 0 0,1-2-242 0 0,7-3 110 0 0,-1-1 1 0 0,0 0-1 0 0,-1-1 0 0 0,-1-1 0 0 0,-1 0 1 0 0,-1-1-1 0 0,-1-1 0 0 0,0 0 0 0 0,-2-1 1 0 0,0 0-1 0 0,-2 0 0 0 0,-1-1 1 0 0,-1-1-1 0 0,0 0 0 0 0,-2 1 0 0 0,-1-2 1 0 0,-1 1-1 0 0,-2 0 0 0 0,0-3-110 0 0,-2 21-30 0 0,0 0 0 0 0,0 0 0 0 0,-1 0 0 0 0,0 0 0 0 0,0 0 0 0 0,-1 1 0 0 0,1-1 0 0 0,-1 1 0 0 0,-1 0 0 0 0,0 0 0 0 0,1 0 0 0 0,-2 0 0 0 0,1 1 0 0 0,-1-1 0 0 0,0 1 0 0 0,0 0 0 0 0,0 1 0 0 0,0-1 0 0 0,-1 1 0 0 0,0 0 0 0 0,0 0 0 0 0,0 1-1 0 0,-1 0 1 0 0,1 0 0 0 0,-1 0 0 0 0,1 1 0 0 0,-1 0 0 0 0,0 0 0 0 0,0 1 0 0 0,0 0 0 0 0,-4 0 30 0 0,2 2-26 0 0,1 0-1 0 0,-1 0 1 0 0,0 1-1 0 0,0 1 0 0 0,1 0 1 0 0,-1 0-1 0 0,1 0 1 0 0,0 1-1 0 0,0 0 1 0 0,0 1-1 0 0,0 0 1 0 0,1 0-1 0 0,0 0 0 0 0,0 1 1 0 0,1 0-1 0 0,-1 1 1 0 0,1-1-1 0 0,0 1 1 0 0,1 0-1 0 0,0 1 0 0 0,0-1 1 0 0,1 1-1 0 0,-1 0 1 0 0,2 0-1 0 0,-1 1 1 0 0,1-1-1 0 0,1 1 0 0 0,-1-1 1 0 0,1 1-1 0 0,1 0 1 0 0,0 0-1 0 0,0 0 1 0 0,1 0-1 0 0,0 0 1 0 0,0 0-1 0 0,1 0 0 0 0,0 2 27 0 0,3-1 7 0 0,0 0 0 0 0,1 0 0 0 0,0-1 0 0 0,1 1 0 0 0,0-1 0 0 0,0 0 0 0 0,0-1 0 0 0,2 1 0 0 0,-1-1 0 0 0,1-1 0 0 0,0 1 0 0 0,0-1 0 0 0,1-1 0 0 0,0 0 0 0 0,0 0 0 0 0,0 0 0 0 0,1-1 0 0 0,0-1 0 0 0,0 0 0 0 0,8 2-7 0 0,17 4 50 0 0,0-2 0 0 0,0-1-1 0 0,0-2 1 0 0,1-2 0 0 0,0-1-1 0 0,-1-2 1 0 0,8-1-50 0 0,-8 1-193 0 0,-24-5-1316 0 0,-8-1-5533 0 0,-3 6-4534 0 0</inkml:trace>
  <inkml:trace contextRef="#ctx0" brushRef="#br0" timeOffset="280.789">91 902 9794 0 0,'0'0'5400'0'0,"0"0"-3472"0"0,0 0-1264 0 0,0 0-62 0 0,0 0 233 0 0,0 0 232 0 0,0 0 76 0 0,0 0-114 0 0,0 0-229 0 0,0 0-150 0 0,36 0-89 0 0,115-3-66 0 0,55-13 809 0 0,79-28-1478 0 0,-254 36-1763 0 0,-18 3-5893 0 0,-8 4-3876 0 0</inkml:trace>
  <inkml:trace contextRef="#ctx0" brushRef="#br0" timeOffset="1355.49">256 1204 2649 0 0,'0'0'3950'0'0,"0"0"-1646"0"0,0 0-538 0 0,0 0-27 0 0,0 0-17 0 0,0 0-73 0 0,0 0-178 0 0,0 0-242 0 0,0 0-268 0 0,0 0-250 0 0,0 0-183 0 0,0 0-117 0 0,0 0-39 0 0,-23 5-33 0 0,-71 13-34 0 0,41 10 153 0 0,44-16-373 0 0,2-3-64 0 0,-1-1 0 0 0,1 2 0 0 0,1-1 0 0 0,0 1 0 0 0,0 0 0 0 0,1 0 0 0 0,0 1 0 0 0,0-1 0 0 0,2 1 0 0 0,-1 0 0 0 0,1 2-21 0 0,-8 78 22 0 0,12-87-3 0 0,0 0 0 0 0,0 0 0 0 0,1 1 0 0 0,-1-1 0 0 0,1 0 0 0 0,0-1 0 0 0,0 1 0 0 0,1 0 0 0 0,-1-1-1 0 0,1 1 1 0 0,0-1 0 0 0,0 0 0 0 0,0 0 0 0 0,0 0 0 0 0,1 0 0 0 0,-1 0 0 0 0,1-1 0 0 0,-1 0 0 0 0,1 1 0 0 0,0-1 0 0 0,0-1 0 0 0,0 1 0 0 0,0-1-1 0 0,0 1 1 0 0,1-1 0 0 0,-1 0 0 0 0,0-1 0 0 0,0 1 0 0 0,1-1 0 0 0,-1 0 0 0 0,0 0 0 0 0,1 0 0 0 0,-1 0 0 0 0,0-1 0 0 0,1 0 0 0 0,-1 0-1 0 0,0 0 1 0 0,0 0 0 0 0,0-1 0 0 0,0 1 0 0 0,0-1 0 0 0,2-1-19 0 0,26-16 164 0 0,-1-1 1 0 0,-1-1-1 0 0,-1-2 0 0 0,-1-1 1 0 0,-1-1-1 0 0,-2-1 0 0 0,0-2 1 0 0,-1 0-1 0 0,-2-1 0 0 0,-1-2 1 0 0,-2 0-1 0 0,-1-1 1 0 0,10-24-165 0 0,-20 40 14 0 0,-1-1 1 0 0,0 0 0 0 0,-2 0 0 0 0,0 0 0 0 0,0-1 0 0 0,-2 1 0 0 0,0-1 0 0 0,-1 0-1 0 0,-1 0 1 0 0,-1 0 0 0 0,0 0 0 0 0,-1 0 0 0 0,-2-5-15 0 0,2 19-18 0 0,0 1 1 0 0,-1-1-1 0 0,1 1 0 0 0,-1-1 1 0 0,0 1-1 0 0,0 0 1 0 0,0-1-1 0 0,-1 1 0 0 0,1 0 1 0 0,-1 0-1 0 0,0 1 1 0 0,1-1-1 0 0,-1 1 0 0 0,0-1 1 0 0,-1 1-1 0 0,1 0 0 0 0,0 0 1 0 0,-1 0-1 0 0,1 0 1 0 0,-1 1-1 0 0,1 0 0 0 0,-1-1 1 0 0,0 1-1 0 0,1 0 1 0 0,-1 1-1 0 0,0-1 0 0 0,0 1 1 0 0,0 0-1 0 0,0 0 0 0 0,0 0 1 0 0,1 0-1 0 0,-1 1 1 0 0,0-1-1 0 0,0 1 0 0 0,0 0 1 0 0,1 0-1 0 0,-1 1 1 0 0,0-1-1 0 0,1 1 0 0 0,-1-1 1 0 0,1 1-1 0 0,0 0 0 0 0,0 1 1 0 0,0-1-1 0 0,0 0 1 0 0,0 1-1 0 0,0 0 0 0 0,-2 2 18 0 0,-9 11-23 0 0,0 0 0 0 0,1 1 0 0 0,0 0-1 0 0,2 1 1 0 0,0 0 0 0 0,1 1-1 0 0,1 0 1 0 0,0 1 0 0 0,2 0 0 0 0,0 0-1 0 0,1 0 1 0 0,2 1 0 0 0,-3 16 23 0 0,5-27-5 0 0,0 1 1 0 0,1-1 0 0 0,-1 1 0 0 0,2-1-1 0 0,0 1 1 0 0,0-1 0 0 0,1 1 0 0 0,0-1-1 0 0,1 1 1 0 0,0-1 0 0 0,1 0 0 0 0,0 0-1 0 0,0 0 1 0 0,1 0 0 0 0,1 0 0 0 0,-1-1-1 0 0,2 0 1 0 0,-1 0 0 0 0,1 0 0 0 0,0-1-1 0 0,5 5 5 0 0,-2-3 0 0 0,1-1-1 0 0,0 0 1 0 0,1-1-1 0 0,0 1 1 0 0,0-2-1 0 0,1 0 1 0 0,0 0-1 0 0,0-1 1 0 0,0-1-1 0 0,1 0 1 0 0,1 0 0 0 0,52 3-475 0 0,-52-40-3305 0 0,-14 16-804 0 0,0 12 2015 0 0,0-7-8262 0 0</inkml:trace>
  <inkml:trace contextRef="#ctx0" brushRef="#br0" timeOffset="1734.407">811 1057 9274 0 0,'0'0'3937'0'0,"0"0"-2178"0"0,0 0-756 0 0,0 0 109 0 0,0 0 214 0 0,0 0 61 0 0,0 0-207 0 0,0 0-348 0 0,0 0-265 0 0,0 0-167 0 0,0 0-85 0 0,0 0-59 0 0,-11 23-54 0 0,-36 74-40 0 0,-3-4 205 0 0,41-80-358 0 0,1 1 1 0 0,0 0 0 0 0,1 1 0 0 0,1 0 0 0 0,0 0 0 0 0,1 0-1 0 0,0 1 1 0 0,1 4-10 0 0,3-19 4 0 0,0 1-1 0 0,1-1 1 0 0,-1 1-1 0 0,1 0 1 0 0,-1-1-1 0 0,1 1 1 0 0,0 0-1 0 0,0-1 1 0 0,-1 1-1 0 0,1 0 1 0 0,0-1-1 0 0,0 1 1 0 0,1 0-1 0 0,-1-1 1 0 0,0 1-1 0 0,1-1 1 0 0,-1 1-1 0 0,1 0 1 0 0,-1-1-1 0 0,1 1 1 0 0,0-1-1 0 0,-1 1 1 0 0,1-1 0 0 0,0 1-1 0 0,0-1 1 0 0,0 0-1 0 0,0 1 1 0 0,0-1-1 0 0,1 0 1 0 0,-1 0-1 0 0,0 0 1 0 0,0 0-1 0 0,2 1-3 0 0,5-1 99 0 0,1 1 1 0 0,-1-1-1 0 0,0-1 0 0 0,1 0 1 0 0,-1 0-1 0 0,0-1 0 0 0,1 1 1 0 0,-1-2-1 0 0,0 1 0 0 0,0-1 0 0 0,0-1 1 0 0,8-3-100 0 0,13-2 159 0 0,4-19-690 0 0,-29 12-2757 0 0,-2-1-4445 0 0,-2 9-3410 0 0</inkml:trace>
  <inkml:trace contextRef="#ctx0" brushRef="#br0" timeOffset="1980.783">518 1157 12395 0 0,'0'0'1304'0'0,"0"0"-473"0"0,0 0-174 0 0,0 0 178 0 0,0 0 228 0 0,0 0 103 0 0,0 0-52 0 0,0 0-168 0 0,0 0-204 0 0,0 0-156 0 0,0 0-127 0 0,0 0-114 0 0,35 4-100 0 0,112 16-83 0 0,-22-16-30 0 0,-55-16-670 0 0,-27-8-6335 0 0,-36 16-4001 0 0</inkml:trace>
  <inkml:trace contextRef="#ctx0" brushRef="#br0" timeOffset="3200.245">1135 442 4721 0 0,'0'0'2418'0'0,"0"0"-447"0"0,0 0-128 0 0,0 0-23 0 0,0 0-98 0 0,0 0-252 0 0,0 0-359 0 0,0 0-362 0 0,0 0-258 0 0,0 0-156 0 0,0 0-97 0 0,0 0-36 0 0,0 0-36 0 0,0 27 659 0 0,15 94 244 0 0,-10 228 2088 0 0,7-176-2772 0 0,-2-240 2168 0 0,-10 47-2499 0 0,-1-9-27 0 0,1 0 1 0 0,1 0 0 0 0,2 0-1 0 0,1 0 1 0 0,1 1 0 0 0,1-1-1 0 0,2 1 1 0 0,0 1-1 0 0,2 0 1 0 0,1 0 0 0 0,2 1-1 0 0,4-6-27 0 0,-14 26-10 0 0,1 1-1 0 0,0-1 0 0 0,0 1 1 0 0,1 0-1 0 0,-1 1 1 0 0,1-1-1 0 0,0 1 0 0 0,0 0 1 0 0,1 0-1 0 0,-1 0 1 0 0,1 1-1 0 0,0 0 0 0 0,0 0 1 0 0,0 1-1 0 0,0-1 1 0 0,1 1-1 0 0,-1 1 0 0 0,0-1 1 0 0,1 1-1 0 0,-1 0 1 0 0,6 0 10 0 0,-9 3 5 0 0,0-1 0 0 0,-1 1 0 0 0,1 0 0 0 0,-1 0 0 0 0,0 0 0 0 0,0 0 0 0 0,0 1 0 0 0,0-1 0 0 0,0 0 1 0 0,0 1-1 0 0,0 0 0 0 0,-1-1 0 0 0,0 1 0 0 0,1 0 0 0 0,-1 0 0 0 0,0 0 0 0 0,0-1 0 0 0,0 1 0 0 0,-1 0 1 0 0,1 0-1 0 0,-1 1 0 0 0,0-1 0 0 0,0 0 0 0 0,0 0 0 0 0,0 0 0 0 0,0 0 0 0 0,0 0 0 0 0,-1 0 0 0 0,0 0 1 0 0,1 0-1 0 0,-1 0 0 0 0,-1 1-5 0 0,1 13 34 0 0,12 94-1573 0 0,-6-111-6395 0 0,-5 0 6064 0 0,1 0-9696 0 0</inkml:trace>
  <inkml:trace contextRef="#ctx0" brushRef="#br0" timeOffset="4317.362">1057 291 0 0 0,'0'0'403'0'0,"0"0"586"0"0,0 0 309 0 0,0 0 241 0 0,0 0 243 0 0,0 0 145 0 0,0 0-16 0 0,0 0-223 0 0,0 0-320 0 0,0 0-287 0 0,2 1 6137 0 0,3 0-3742 0 0,12 0-1717 0 0,29-22 939 0 0,163 25-2482 0 0,-135-4-172 0 0,-73 0-35 0 0,-1 0-1 0 0,0 0 0 0 0,0 0 2 0 0,0 0 6 0 0,0 0 1 0 0,0 0-14 0 0,0 0 10 0 0,0 0-12 0 0,-31-26 1504 0 0,-136-151-1240 0 0,83 104-349 0 0,98 72-8742 0 0,-6 5-3554 0 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241 534 0 0 0,'0'0'1610'0'0,"0"0"-606"0"0,0 0-287 0 0,0 0-8 0 0,0 0 253 0 0,0 0 400 0 0,0 0 336 0 0,0 0 145 0 0,0 0-142 0 0,0 0-368 0 0,0 0-421 0 0,-12 4-368 0 0,-36 13-239 0 0,36-12-99 0 0,31-5 1281 0 0,-4 0-1078 0 0,0-1 1 0 0,-1 0-1 0 0,1-1 1 0 0,-1-1-1 0 0,0 0 0 0 0,0-1 1 0 0,0-1-1 0 0,0 0 1 0 0,-1 0-1 0 0,6-4-409 0 0,37-23 558 0 0,-2-3 1 0 0,-2-1-1 0 0,-1-3 1 0 0,23-25-559 0 0,-39 31 228 0 0,0-2 1 0 0,-3-1-1 0 0,-1-2 0 0 0,18-29-228 0 0,10-40 839 0 0,-67 116 75 0 0,-80 215-869 0 0,58-121 71 0 0,5 1 0 0 0,4 1-1 0 0,5 1 1 0 0,4 0 0 0 0,5 21-116 0 0,-5 243 559 0 0,13-331-522 0 0,-2 0 0 0 0,-2 0 1 0 0,-2-1-1 0 0,-1 1 0 0 0,-2-1 1 0 0,-1 0-1 0 0,-8 14-37 0 0,8-26-15 0 0,-2 0 1 0 0,-1-2-1 0 0,0 1 0 0 0,-2-2 0 0 0,-1 1 0 0 0,-1-2 1 0 0,-1 0-1 0 0,-1-1 0 0 0,0-1 0 0 0,-2-1 0 0 0,0 0 1 0 0,-5 1 14 0 0,9-9-73 0 0,0 0 1 0 0,-2-1 0 0 0,1-1-1 0 0,-1-1 1 0 0,0 0-1 0 0,-1-1 1 0 0,0-1 0 0 0,0-1-1 0 0,0-1 1 0 0,-1 0-1 0 0,1-2 1 0 0,-1 0 0 0 0,0-1-1 0 0,-18-2 73 0 0,33 1-27 0 0,1 0-1 0 0,-1-1 0 0 0,1 0 1 0 0,-1 0-1 0 0,0 0 1 0 0,1 0-1 0 0,0-1 1 0 0,-1 0-1 0 0,1 1 1 0 0,0-2-1 0 0,0 1 0 0 0,0 0 1 0 0,0-1-1 0 0,1 0 1 0 0,-1 0-1 0 0,1 0 1 0 0,-1 0-1 0 0,1-1 1 0 0,0 1-1 0 0,0-1 0 0 0,1 0 1 0 0,-1 0-1 0 0,1 0 1 0 0,0 0-1 0 0,0 0 1 0 0,0 0-1 0 0,0-1 1 0 0,1 1-1 0 0,0-1 0 0 0,0 1 1 0 0,0-1-1 0 0,0 1 1 0 0,1-3 27 0 0,-1-5-30 0 0,0 0 1 0 0,1-1-1 0 0,0 1 0 0 0,1 0 1 0 0,1 0-1 0 0,0-1 1 0 0,0 1-1 0 0,1 1 1 0 0,1-1-1 0 0,0 0 0 0 0,1 1 1 0 0,2-4 29 0 0,22-30 73 0 0,3 2 0 0 0,1 2 0 0 0,3 1-1 0 0,1 2 1 0 0,1 1 0 0 0,3 2 0 0 0,0 1 0 0 0,2 3 0 0 0,46-25-73 0 0,-39 22 324 0 0,2 3 0 0 0,1 3 0 0 0,50-21-324 0 0,-101 51-14 0 0,-1 0-1 0 0,1 0 1 0 0,-1 1-1 0 0,0-1 1 0 0,0 0 0 0 0,0 0-1 0 0,0 1 1 0 0,-1-1-1 0 0,1 0 1 0 0,0 1-1 0 0,-1-1 1 0 0,0 1 0 0 0,1-1-1 0 0,-1 0 1 0 0,0 1-1 0 0,0-1 1 0 0,-1 1-1 0 0,1-1 1 0 0,0 1 0 0 0,-1-1-1 0 0,0 0 1 0 0,1 1-1 0 0,-1-1 1 0 0,0 0-1 0 0,0 1 1 0 0,0-1 0 0 0,0 0-1 0 0,-1 1 15 0 0,0 2-108 0 0,-7 54-1826 0 0,10-39-1969 0 0,2-3-4687 0 0,-1-13-2475 0 0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6 501 16275 0 0,'0'0'1350'0'0,"0"0"-446"0"0,0 0-153 0 0,0 0 115 0 0,0 0 121 0 0,0 0 5 0 0,0 0-221 0 0,0 0-223 0 0,0 0-158 0 0,0 0-87 0 0,0 0 35 0 0,0 0 32 0 0,0 0-7 0 0,-4-1-58 0 0,4-3-275 0 0,-1 0-1 0 0,1 0 0 0 0,0 0 0 0 0,0 0 0 0 0,0 0 1 0 0,0 0-1 0 0,1 0 0 0 0,-1 1 0 0 0,1-1 0 0 0,0 0 1 0 0,1 0-1 0 0,-1 0 0 0 0,0 1 0 0 0,1-1 0 0 0,0 0 0 0 0,0 1 1 0 0,0 0-1 0 0,0-1 0 0 0,1 1 0 0 0,-1 0 0 0 0,1 0 1 0 0,0 0-1 0 0,2-1-29 0 0,9-18 118 0 0,159-268 503 0 0,-122 190-1025 0 0,-54 109-8142 0 0,0-4 4135 0 0,0 3-7456 0 0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35 16131 0 0,'0'0'1507'0'0,"0"0"-509"0"0,0 0-131 0 0,0 0 114 0 0,0 0 81 0 0,0 0-77 0 0,0 0-251 0 0,0 0-247 0 0,0 0-146 0 0,0 0-95 0 0,0 0-73 0 0,0 0-64 0 0,-9 33-27 0 0,-30 105-60 0 0,31-55-8 0 0,9-76 3 0 0,1-1 0 0 0,0 0 0 0 0,1 0 1 0 0,0 0-1 0 0,0 0 0 0 0,0 0 1 0 0,0-1-1 0 0,1 1 0 0 0,0-1 0 0 0,0 0 1 0 0,1 0-1 0 0,-1 0 0 0 0,1-1 0 0 0,0 0 1 0 0,0 0-1 0 0,1 0 0 0 0,-1 0 1 0 0,1-1-1 0 0,0 0 0 0 0,0 0 0 0 0,0-1 1 0 0,0 1-1 0 0,0-1 0 0 0,0-1 1 0 0,1 1-1 0 0,-1-1 0 0 0,1 0 0 0 0,-1 0 1 0 0,1-1-1 0 0,0 0 0 0 0,-1 0 0 0 0,1-1 1 0 0,-1 0-1 0 0,1 0 0 0 0,-1 0 1 0 0,0-1-1 0 0,1 0 0 0 0,-1 0 0 0 0,0 0 1 0 0,0-1-1 0 0,0 0 0 0 0,0 0 1 0 0,-1-1-1 0 0,5-3-17 0 0,-2 2 67 0 0,0-2 0 0 0,0 1 0 0 0,-1-1 0 0 0,1 0 0 0 0,-1-1 0 0 0,-1 1 0 0 0,0-1 0 0 0,0-1 0 0 0,0 1 0 0 0,-1-1-1 0 0,0 0 1 0 0,-1 0 0 0 0,0-1 0 0 0,-1 1 0 0 0,0-1 0 0 0,0 0 0 0 0,-1 0 0 0 0,0 0 0 0 0,0 0 0 0 0,-2 0 0 0 0,1 0 0 0 0,-1 0 0 0 0,0 0 0 0 0,-1-1 0 0 0,-1 1 0 0 0,1 0 0 0 0,-1 0 0 0 0,-1 1 0 0 0,0-1 0 0 0,0 0 0 0 0,-1 1 0 0 0,-1-1-67 0 0,2 4-72 0 0,-1 0-1 0 0,0 1 1 0 0,0 0 0 0 0,0-1 0 0 0,0 1 0 0 0,-1 1-1 0 0,0-1 1 0 0,0 1 0 0 0,0 0 0 0 0,-1 0 0 0 0,1 0-1 0 0,-1 1 1 0 0,0 0 0 0 0,0 0 0 0 0,0 0-1 0 0,0 1 1 0 0,-6-1 72 0 0,-44 4-8708 0 0,43 3-3509 0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20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151 268 8330 0 0,'0'0'1761'0'0,"0"0"-302"0"0,0 0-14 0 0,0 0 72 0 0,0 0-34 0 0,0 0-224 0 0,0 0-345 0 0,0 0-338 0 0,0 0-179 0 0,0 0 77 0 0,0 0 97 0 0,0 0 147 0 0,0 0 85 0 0,8 8-89 0 0,71 54 1037 0 0,-52-53-1413 0 0,-1-1 1 0 0,1-1 0 0 0,1-1-1 0 0,-1-2 1 0 0,1-1-1 0 0,0-1 1 0 0,0-1 0 0 0,0-1-1 0 0,13-3-338 0 0,-31 3 36 0 0,0 0-1 0 0,0 0 1 0 0,0-1 0 0 0,-1-1-1 0 0,1 0 1 0 0,0 0-1 0 0,-1-1 1 0 0,1 0 0 0 0,-1 0-1 0 0,0-1 1 0 0,0 0 0 0 0,-1-1-1 0 0,1 0 1 0 0,-1-1-1 0 0,0 1 1 0 0,0-1 0 0 0,-1-1-1 0 0,1 0 1 0 0,-2 0-1 0 0,1 0 1 0 0,-1-1 0 0 0,0 0-1 0 0,0 0 1 0 0,-1 0 0 0 0,0-1-1 0 0,-1 0 1 0 0,0 0-1 0 0,0 0 1 0 0,-1 0 0 0 0,0-1-1 0 0,-1 1 1 0 0,0-1-1 0 0,0 0 1 0 0,-1 0-36 0 0,-1 4-14 0 0,1-1 0 0 0,-2 0 0 0 0,1 1 0 0 0,-1-1 0 0 0,0 1 0 0 0,0-1 0 0 0,0 1 0 0 0,-1-1 0 0 0,0 1 0 0 0,-1 0 0 0 0,1 0 0 0 0,-1 0 0 0 0,0 0 0 0 0,-1 0 0 0 0,0 1 0 0 0,1 0 0 0 0,-2-1-1 0 0,1 1 1 0 0,0 1 0 0 0,-1-1 0 0 0,0 1 0 0 0,0-1 0 0 0,-1 1 14 0 0,1 0-23 0 0,-1 1 0 0 0,1-1 0 0 0,-1 1 1 0 0,0 0-1 0 0,0 1 0 0 0,0-1 0 0 0,0 1 0 0 0,0 0 0 0 0,-1 1 0 0 0,1-1 0 0 0,0 1 0 0 0,-1 1 0 0 0,1-1 0 0 0,-1 1 0 0 0,1 0 0 0 0,-1 1 0 0 0,1-1 0 0 0,-1 1 0 0 0,1 0 0 0 0,0 1 0 0 0,-1 0 0 0 0,1 0 0 0 0,0 0 0 0 0,0 1 0 0 0,0 0 0 0 0,1 0 1 0 0,-1 0-1 0 0,-1 2 23 0 0,-78 87 64 0 0,76-76-49 0 0,1 1 0 0 0,0 0 1 0 0,1 0-1 0 0,1 1 0 0 0,1 0 1 0 0,0 0-1 0 0,1 0 0 0 0,0 12-15 0 0,-4 90 278 0 0,2-51-68 0 0,-3-1 1 0 0,-2 0 0 0 0,-13 36-211 0 0,-47 88 234 0 0,-2-77 1 0 0,72-114-234 0 0,-4 7 24 0 0,0 0 0 0 0,-1 0-1 0 0,0 0 1 0 0,-1-1 0 0 0,0 0 0 0 0,0 0-1 0 0,0-1 1 0 0,-1 0 0 0 0,0 0 0 0 0,0 0-1 0 0,-1-1 1 0 0,1-1 0 0 0,-1 1 0 0 0,0-2-1 0 0,-6 3-24 0 0,-38 6 396 0 0,65-33-2253 0 0,-1 4-190 0 0,-3 4-3289 0 0,-4 6-6580 0 0</inkml:trace>
  <inkml:trace contextRef="#ctx0" brushRef="#br0" timeOffset="953.113">1466 179 0 0 0,'0'0'243'0'0,"0"0"500"0"0,0 0 177 0 0,0 0 77 0 0,0 0 12 0 0,0 0-17 0 0,0 0-61 0 0,0 0-87 0 0,0 0 47 0 0,0 0 75 0 0,0 0 27 0 0,0 0 51 0 0,2-2-7 0 0,10-7 984 0 0,-12 9-1053 0 0,0 0-28 0 0,0 0-35 0 0,0 0-12 0 0,0 0-25 0 0,0 0-84 0 0,-25 0 3232 0 0,12-1-3669 0 0,0 0 0 0 0,1 2 1 0 0,-1-1-1 0 0,1 2 0 0 0,-1 0 0 0 0,1 0 0 0 0,0 1 1 0 0,0 1-1 0 0,0 0 0 0 0,0 0 0 0 0,-5 4-347 0 0,2-2 42 0 0,1 1 0 0 0,0 1 0 0 0,1 0 0 0 0,0 1 0 0 0,0 0 0 0 0,1 1 0 0 0,0 1 0 0 0,0 0 0 0 0,1 0 0 0 0,1 1 0 0 0,0 0 0 0 0,1 1 0 0 0,0 0 0 0 0,1 1 0 0 0,0 0 0 0 0,1 0 0 0 0,0 2-42 0 0,3-5 21 0 0,1 0 1 0 0,0 0-1 0 0,1-1 1 0 0,0 2-1 0 0,1-1 0 0 0,0 0 1 0 0,1 0-1 0 0,0 0 1 0 0,1 0-1 0 0,0 1 0 0 0,1-1 1 0 0,0 0-1 0 0,1 0 1 0 0,0-1-1 0 0,0 1 0 0 0,1-1 1 0 0,1 1-1 0 0,0-1 1 0 0,0 0-1 0 0,7 8-21 0 0,38 41 175 0 0,-44-54-149 0 0,-1-1 0 0 0,1 1 1 0 0,0-1-1 0 0,0 0 0 0 0,0 0 0 0 0,1-1 1 0 0,-1 0-1 0 0,1 0 0 0 0,0-1 0 0 0,0 0 1 0 0,0 0-1 0 0,0 0 0 0 0,0-1 1 0 0,0 0-1 0 0,0 0 0 0 0,1-1 0 0 0,3 0-26 0 0,2-1-7 0 0,1 0-1 0 0,-1-1 0 0 0,0-1 0 0 0,0 0 0 0 0,-1-1 1 0 0,1 0-1 0 0,-1-1 0 0 0,0 0 0 0 0,0-1 0 0 0,6-4 8 0 0,67-46-6296 0 0,-74 48 342 0 0,-1 0-6016 0 0</inkml:trace>
  <inkml:trace contextRef="#ctx0" brushRef="#br0" timeOffset="1303.322">1971 260 12395 0 0,'0'0'1327'0'0,"0"0"-298"0"0,0 0-90 0 0,0 0-5 0 0,0 0 10 0 0,0 0-23 0 0,0 0-75 0 0,0 0-151 0 0,0 0-134 0 0,0 0-94 0 0,0 0-79 0 0,-29 33 16 0 0,-90 102-11 0 0,69-63 164 0 0,47-61-452 0 0,1-6-59 0 0,-1 1 0 0 0,1-1 0 0 0,1 1 0 0 0,-1 0 0 0 0,1-1 0 0 0,0 1 0 0 0,1 0 0 0 0,-1 0 0 0 0,1 0 0 0 0,0 0 0 0 0,1 0 1 0 0,-1 0-1 0 0,1 0 0 0 0,1 0 0 0 0,-1-1 0 0 0,1 1 0 0 0,0 0 0 0 0,0-1 0 0 0,0 1 0 0 0,1-1 0 0 0,0 0 0 0 0,0 0 0 0 0,0 0 0 0 0,1 0 0 0 0,-1 0 0 0 0,1-1 0 0 0,0 0 0 0 0,1 0 0 0 0,-1 0 0 0 0,1 0 0 0 0,0 0 1 0 0,1 0-47 0 0,11 2 134 0 0,0-2 1 0 0,0 1 0 0 0,0-2-1 0 0,1 0 1 0 0,-1-2 0 0 0,1 0-1 0 0,0 0 1 0 0,-1-2 0 0 0,1 0-1 0 0,0-1 1 0 0,-1-1 0 0 0,0 0 0 0 0,1-1-1 0 0,-2-1 1 0 0,1-1 0 0 0,0-1-1 0 0,-1 0 1 0 0,0-1 0 0 0,-1 0-1 0 0,10-8-134 0 0,-15 11 80 0 0,-1 0-1 0 0,1-1 0 0 0,-1 0 0 0 0,0-1 0 0 0,-1 1 1 0 0,0-2-1 0 0,0 1 0 0 0,0-1 0 0 0,-1-1 0 0 0,0 1 1 0 0,-1-1-1 0 0,1 0 0 0 0,-2-1 0 0 0,0 1 0 0 0,0-1 1 0 0,0 0-1 0 0,-1-1 0 0 0,-1 1 0 0 0,0 0 0 0 0,0-1 0 0 0,-1-2-79 0 0,-2 6-4 0 0,0 0-1 0 0,-1 0 0 0 0,0 0 0 0 0,0 0 1 0 0,-1 1-1 0 0,1-1 0 0 0,-2 1 0 0 0,1-1 0 0 0,-1 1 1 0 0,0 0-1 0 0,0 0 0 0 0,0 0 0 0 0,-1 0 1 0 0,0 0-1 0 0,0 1 0 0 0,-1 0 0 0 0,1 0 1 0 0,-1 0-1 0 0,0 0 0 0 0,-1 1 0 0 0,1 0 0 0 0,-1 0 1 0 0,0 0-1 0 0,0 1 0 0 0,0 0 0 0 0,0 0 1 0 0,-6-2 4 0 0,-5-1-154 0 0,0 0 0 0 0,0 1 0 0 0,0 1 0 0 0,-1 0 0 0 0,1 2 0 0 0,-1 0 0 0 0,0 0 0 0 0,1 2 0 0 0,-1 0 0 0 0,-6 2 154 0 0,-58 36-3021 0 0,53-12-6100 0 0,20-18-2763 0 0</inkml:trace>
  <inkml:trace contextRef="#ctx0" brushRef="#br0" timeOffset="1771.269">2877 179 8402 0 0,'0'0'2124'0'0,"0"0"-385"0"0,0 0-172 0 0,0 0-89 0 0,0 0-155 0 0,0 0-164 0 0,0 0-164 0 0,0 0-151 0 0,0 0-129 0 0,0 0-114 0 0,0 0-102 0 0,0 0-84 0 0,0 0-55 0 0,-30 3-48 0 0,-89 12-43 0 0,64 1 185 0 0,52-15-435 0 0,1 0 0 0 0,-1 0 0 0 0,0 0 1 0 0,0 0-1 0 0,0 0 0 0 0,0 1 0 0 0,1-1 1 0 0,-1 1-1 0 0,1 0 0 0 0,-1 0 0 0 0,1 0 1 0 0,0 0-1 0 0,0 0 0 0 0,0 0 1 0 0,0 1-1 0 0,0-1 0 0 0,0 1 0 0 0,1-1 1 0 0,-1 1-1 0 0,1 0 0 0 0,0 0 0 0 0,-1-1 1 0 0,1 1-1 0 0,1 0 0 0 0,-1 0 0 0 0,0 0 1 0 0,1 0-1 0 0,-1 0 0 0 0,1 0 0 0 0,0 0 1 0 0,0 1-1 0 0,0-1 0 0 0,1 0 0 0 0,-1 0 1 0 0,1 0-1 0 0,-1 0 0 0 0,1 0 0 0 0,0-1 1 0 0,0 1-1 0 0,0 0 0 0 0,1 0 1 0 0,-1 0-1 0 0,2 1-19 0 0,99 57 477 0 0,-92-58-440 0 0,0 1 1 0 0,-1 0-1 0 0,1 1 0 0 0,-1 0 0 0 0,0 1 0 0 0,0-1 0 0 0,-1 2 0 0 0,0-1 0 0 0,0 1 1 0 0,0 1-1 0 0,-1-1 0 0 0,0 1 0 0 0,2 3-37 0 0,-7-4 57 0 0,0 0 1 0 0,0 0-1 0 0,-1 0 1 0 0,1 0-1 0 0,-2 0 1 0 0,1 0-1 0 0,-1 0 1 0 0,0 0-1 0 0,0 0 1 0 0,-1 0-1 0 0,0 0 1 0 0,0 0-1 0 0,-1 0 1 0 0,0 0-1 0 0,0 0 1 0 0,0 0-1 0 0,-1-1 0 0 0,0 1 1 0 0,0-1-1 0 0,-1 0 1 0 0,0 0-1 0 0,0 0 1 0 0,0-1-1 0 0,-1 1 1 0 0,0-1-1 0 0,0 0 1 0 0,0 0-1 0 0,-1-1 1 0 0,1 1-1 0 0,-1-1 1 0 0,0-1-1 0 0,-4 3-57 0 0,-6 6-9 0 0,0 0-1 0 0,-1 0 1 0 0,0-2-1 0 0,-1 0 1 0 0,0-1-1 0 0,-1-1 1 0 0,1 0 0 0 0,-2-2-1 0 0,1 0 1 0 0,-1-1-1 0 0,0-1 1 0 0,0-1-1 0 0,-16 0 10 0 0,-14-3-2120 0 0,45-6-2398 0 0,5 1-646 0 0,0 4 2766 0 0,0-6-9442 0 0</inkml:trace>
  <inkml:trace contextRef="#ctx0" brushRef="#br0" timeOffset="2166.857">3690 48 14211 0 0,'0'0'1655'0'0,"0"0"-347"0"0,0 0-157 0 0,0 0 4 0 0,0 0-63 0 0,0 0-139 0 0,0 0-195 0 0,-37 16-211 0 0,-115 50-112 0 0,52-1 214 0 0,86-56-617 0 0,0 1-1 0 0,1 1 1 0 0,1 0 0 0 0,-1 1-1 0 0,2 1 1 0 0,0 0-1 0 0,0 0 1 0 0,1 1-1 0 0,1 0 1 0 0,0 1-1 0 0,1 0 1 0 0,1 0-1 0 0,0 0 1 0 0,1 1-1 0 0,1 0 1 0 0,0 1-1 0 0,2-1 1 0 0,-1 1-1 0 0,2 0 1 0 0,0 0-1 0 0,1 0 1 0 0,2 16-32 0 0,0-26 6 0 0,0-1 0 0 0,1 0 1 0 0,0 0-1 0 0,0 0 0 0 0,1-1 1 0 0,0 1-1 0 0,0-1 0 0 0,0 1 0 0 0,0-1 1 0 0,1 0-1 0 0,0 0 0 0 0,0 0 0 0 0,1-1 1 0 0,-1 1-1 0 0,1-1 0 0 0,0 0 0 0 0,0 0 1 0 0,0-1-1 0 0,0 0 0 0 0,1 0 0 0 0,-1 0 1 0 0,1 0-1 0 0,0-1 0 0 0,0 0 1 0 0,0 0-1 0 0,0-1 0 0 0,0 1 0 0 0,1-1-6 0 0,13 2 137 0 0,0 0 0 0 0,1-1-1 0 0,-1-1 1 0 0,0-1-1 0 0,1 0 1 0 0,-1-2 0 0 0,1 0-1 0 0,1-2-136 0 0,-2-1 200 0 0,0 0-1 0 0,0-1 0 0 0,-1-1 1 0 0,1-1-1 0 0,-2-1 0 0 0,1 0 1 0 0,-1-2-1 0 0,-1 0 1 0 0,0-1-1 0 0,0 0 0 0 0,-1-1 1 0 0,-1-1-1 0 0,0-1 0 0 0,-1 0 1 0 0,0-1-1 0 0,9-17-199 0 0,-15 20 46 0 0,-2-1 0 0 0,0 1 1 0 0,0-2-1 0 0,-1 1 0 0 0,-1-1 0 0 0,-1 1 0 0 0,0-1 0 0 0,0 0 0 0 0,-2 0 0 0 0,0-1 1 0 0,-1 1-1 0 0,-1-14-46 0 0,0 20-36 0 0,0-1 1 0 0,-1 1 0 0 0,0 0 0 0 0,-1 0 0 0 0,0 0-1 0 0,0 0 1 0 0,-1 1 0 0 0,0-1 0 0 0,-1 1 0 0 0,0 0-1 0 0,0 0 1 0 0,0 1 0 0 0,-1-1 0 0 0,0 1-1 0 0,-1 1 1 0 0,0-1 0 0 0,0 1 0 0 0,0 0 0 0 0,0 0-1 0 0,-1 1 1 0 0,0 0 0 0 0,0 1 0 0 0,-1 0-1 0 0,1 0 1 0 0,-1 0 0 0 0,0 1 0 0 0,0 1 0 0 0,0 0-1 0 0,0 0 1 0 0,-1 0 0 0 0,1 1 0 0 0,-8 0 35 0 0,4 0-228 0 0,0 0 1 0 0,0 1 0 0 0,0 1 0 0 0,0 0-1 0 0,0 1 1 0 0,0 0 0 0 0,0 0-1 0 0,0 2 1 0 0,-9 3 227 0 0,-63 36-3143 0 0,31-12-4338 0 0,28-14-4589 0 0</inkml:trace>
  <inkml:trace contextRef="#ctx0" brushRef="#br0" timeOffset="2501.363">3094 507 13947 0 0,'0'0'1871'0'0,"0"0"-363"0"0,0 0-106 0 0,0 0-6 0 0,0 0-86 0 0,0 0-165 0 0,0 0-219 0 0,0 0-175 0 0,0 0-139 0 0,0 0-131 0 0,0 0-70 0 0,36-25-71 0 0,110-76-56 0 0,-91 72-37 0 0,-48 26-229 0 0,-1 1 0 0 0,1 0 0 0 0,0 0-1 0 0,-1 1 1 0 0,1 0 0 0 0,0 0 0 0 0,0 0 0 0 0,0 1 0 0 0,0 0 0 0 0,-1 0-1 0 0,1 1 1 0 0,0 0 0 0 0,0 0 0 0 0,0 1 0 0 0,-1-1 0 0 0,1 2 0 0 0,-1-1 0 0 0,1 1-1 0 0,-1 0 1 0 0,0 0 0 0 0,0 0 0 0 0,0 1 0 0 0,0 0 0 0 0,-1 0 0 0 0,0 1-1 0 0,0-1 1 0 0,0 1 0 0 0,2 3-18 0 0,2 5 4 0 0,-6-7 2 0 0,0 0-1 0 0,1 0 1 0 0,0-1-1 0 0,0 1 1 0 0,1-1-1 0 0,-1 0 1 0 0,1 0 0 0 0,0 0-1 0 0,1-1 1 0 0,-1 0-1 0 0,1 0 1 0 0,0 0-1 0 0,0-1 1 0 0,0 1 0 0 0,0-1-1 0 0,1-1 1 0 0,6 3-6 0 0,134 3 1241 0 0,-106-8-836 0 0,-41 0-443 0 0,26 7-1833 0 0,-21-6-1097 0 0,-3-1-1044 0 0,2 0-8269 0 0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12323 0 0,'0'0'3622'0'0,"0"0"-1827"0"0,0 0-527 0 0,0 0 48 0 0,0 0-31 0 0,0 0-141 0 0,0 0-264 0 0,0 0-218 0 0,0 0-142 0 0,0 0-87 0 0,0 0-46 0 0,0 0-58 0 0,3-16-53 0 0,12-52-37 0 0,24-14 314 0 0,-20 50-397 0 0,0 1-1 0 0,2 0 0 0 0,2 2 0 0 0,1 0 1 0 0,11-10-156 0 0,17-2 64 0 0,-52 61-108 0 0,-14 103 149 0 0,13-121-106 0 0,0-1 1 0 0,0 0-1 0 0,1 1 1 0 0,-1-1-1 0 0,1 1 1 0 0,-1-1-1 0 0,1 1 0 0 0,-1-1 1 0 0,1 1-1 0 0,0-1 1 0 0,0 1-1 0 0,0-1 0 0 0,0 1 1 0 0,0-1-1 0 0,0 1 1 0 0,0 0-1 0 0,0-1 1 0 0,1 1-1 0 0,-1-1 0 0 0,0 1 1 0 0,1-1-1 0 0,-1 1 1 0 0,1-1-1 0 0,0 0 1 0 0,0 1-1 0 0,-1-1 0 0 0,1 0 1 0 0,0 1-1 0 0,0-1 1 0 0,0 0-1 0 0,0 0 1 0 0,1 0-1 0 0,-1 0 0 0 0,0 0 1 0 0,0 0-1 0 0,1 0 1 0 0,0 0 0 0 0,11-2 11 0 0,-1-2 0 0 0,1 0 1 0 0,-1 0-1 0 0,0-1 0 0 0,0-1 1 0 0,0 0-1 0 0,-1 0 0 0 0,0-1 1 0 0,0-1-1 0 0,0 0 1 0 0,-1 0-1 0 0,0-1 0 0 0,0-1-11 0 0,38-24-2 0 0,-6 2-18 0 0,49-22 45 0 0,-89 53-24 0 0,0-1-1 0 0,-1 0 1 0 0,1 1 0 0 0,0 0-1 0 0,-1-1 1 0 0,1 1-1 0 0,0 0 1 0 0,0 0 0 0 0,-1 0-1 0 0,1 0 1 0 0,0 0-1 0 0,0 0 1 0 0,-1 1-1 0 0,1-1 1 0 0,0 0 0 0 0,-1 1-1 0 0,1 0 1 0 0,0-1-1 0 0,-1 1 1 0 0,1 0-1 0 0,-1 0 1 0 0,1 0 0 0 0,-1 0-1 0 0,1 0 1 0 0,-1 0-1 0 0,0 0 1 0 0,1 0-1 0 0,-1 1 1 0 0,0-1 0 0 0,0 0-1 0 0,0 1 1 0 0,0-1-1 0 0,0 1 1 0 0,0-1 0 0 0,-1 1-1 0 0,1 0 0 0 0,6 66 177 0 0,-7-57-143 0 0,-1-7-81 0 0,0 0 0 0 0,1 0-1 0 0,-1-1 1 0 0,1 1 0 0 0,0 0 0 0 0,-1 0-1 0 0,2 0 1 0 0,-1 0 0 0 0,0 0-1 0 0,1 0 1 0 0,0 0 0 0 0,0 0-1 0 0,0-1 1 0 0,0 1 0 0 0,1 0-1 0 0,-1-1 1 0 0,1 1 0 0 0,0-1 0 0 0,0 1-1 0 0,1-1 1 0 0,-1 0 0 0 0,0 0-1 0 0,1 0 1 0 0,0 0 0 0 0,0 0-1 0 0,0-1 1 0 0,0 1 0 0 0,0-1-1 0 0,0 0 1 0 0,1 0 0 0 0,-1 0 0 0 0,1 0-1 0 0,-1-1 1 0 0,1 0 0 0 0,0 1-1 0 0,2-1 48 0 0,4-1-1564 0 0,-2 0-2261 0 0,-1 0-5383 0 0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6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19 262 23837 0 0,'0'0'656'0'0,"0"0"-488"0"0,0 0 40 0 0,0 0 128 0 0,0 0 40 0 0,0 0-23 0 0,0 0-129 0 0,0 0-128 0 0,0 0-104 0 0,-8 199-72 0 0,4-170-176 0 0,-1-3-225 0 0,3 4-367 0 0,2-8-520 0 0,0 0-696 0 0,0-8-1601 0 0,0-2-8922 0 0</inkml:trace>
  <inkml:trace contextRef="#ctx0" brushRef="#br0" timeOffset="160.792">11 1 20420 0 0,'0'0'1969'0'0,"0"0"-825"0"0,0 0-296 0 0,0 0-264 0 0,0 0-176 0 0,0 0-184 0 0,0 0-144 0 0,0 0-240 0 0,0 0-208 0 0,0 0-224 0 0,0 0-496 0 0,0 0-800 0 0,0 0-2657 0 0,0 0-8530 0 0</inkml:trace>
  <inkml:trace contextRef="#ctx0" brushRef="#br0" timeOffset="877.706">328 240 16235 0 0,'0'0'949'0'0,"0"0"-496"0"0,0 0-232 0 0,0 0 4 0 0,0 0 31 0 0,0 0-4 0 0,0 0-26 0 0,0 0-11 0 0,0 0 8 0 0,0 0-13 0 0,0 0 11 0 0,0 0-35 0 0,-1-4-47 0 0,0-5-1216 0 0,-3 11 8435 0 0,-1 6-6716 0 0,-65 150 505 0 0,65-44-866 0 0,7-108-269 0 0,1 0 1 0 0,-1-1-1 0 0,2 1 0 0 0,-1 0 1 0 0,1-1-1 0 0,-1 0 0 0 0,1 0 0 0 0,1 0 1 0 0,-1 0-1 0 0,1-1 0 0 0,0 1 1 0 0,0-1-1 0 0,0-1 0 0 0,0 1 1 0 0,1-1-1 0 0,0 0 0 0 0,-1 0 0 0 0,5 1-12 0 0,0 1 20 0 0,0-2-1 0 0,0 1 1 0 0,1-2-1 0 0,-1 1 0 0 0,1-1 1 0 0,-1-1-1 0 0,1 0 1 0 0,-1-1-1 0 0,1 1 0 0 0,0-2 1 0 0,9-1-20 0 0,-10-1 32 0 0,-1 0-1 0 0,-1-1 1 0 0,1 0 0 0 0,0-1 0 0 0,-1 1 0 0 0,0-2-1 0 0,0 1 1 0 0,-1-1 0 0 0,1 0 0 0 0,-1-1 0 0 0,-1 0 0 0 0,1 0-1 0 0,-1 0 1 0 0,0-1 0 0 0,-1 0 0 0 0,0 0 0 0 0,0 0-1 0 0,0-1 1 0 0,-1 1 0 0 0,2-8-32 0 0,1 1 12 0 0,-1 1 0 0 0,0-1 0 0 0,-1 0 0 0 0,-1 0-1 0 0,0-1 1 0 0,-1 1 0 0 0,-1-1 0 0 0,-1 0 0 0 0,0 1 0 0 0,0-1 0 0 0,-2 0 0 0 0,0 0-1 0 0,-1 0 1 0 0,0 1 0 0 0,-2-1 0 0 0,0 1 0 0 0,0 0 0 0 0,-1 0 0 0 0,-1 0 0 0 0,-1 1 0 0 0,0 0-1 0 0,-1 0 1 0 0,-8-12-12 0 0,9 21-60 0 0,0 0 0 0 0,1 1-1 0 0,-1 0 1 0 0,-1 1 0 0 0,1 0-1 0 0,0 0 1 0 0,-1 0 0 0 0,1 1-1 0 0,-1 0 1 0 0,0 0 0 0 0,0 1-1 0 0,0 0 1 0 0,0 1 0 0 0,0 0-1 0 0,0 0 1 0 0,0 0-1 0 0,0 1 1 0 0,0 0 0 0 0,0 1-1 0 0,1 0 1 0 0,-1 0 0 0 0,0 1-1 0 0,1 0 1 0 0,0 0 0 0 0,0 0-1 0 0,0 1 1 0 0,0 0 0 0 0,0 1-1 0 0,1-1 1 0 0,-1 1 0 0 0,1 1-1 0 0,1-1 1 0 0,-1 1 0 0 0,1 0-1 0 0,0 0 1 0 0,-3 5 60 0 0,-48 55-2158 0 0,23-20-4631 0 0,24-30-5045 0 0</inkml:trace>
  <inkml:trace contextRef="#ctx0" brushRef="#br0" timeOffset="1200.816">873 177 17524 0 0,'0'0'1460'0'0,"0"0"-494"0"0,0 0-94 0 0,0 0 121 0 0,0 0 78 0 0,0 0-116 0 0,0 0-244 0 0,0 0-248 0 0,0 0-142 0 0,0 0-54 0 0,0 0-47 0 0,0 0-13 0 0,0 0-35 0 0,-9 18-26 0 0,-25 55-11 0 0,32-69-118 0 0,0 1-1 0 0,0-1 1 0 0,1 1 0 0 0,0 0-1 0 0,0 0 1 0 0,0 0-1 0 0,0 0 1 0 0,1 0 0 0 0,0 0-1 0 0,0-1 1 0 0,0 1 0 0 0,1 0-1 0 0,-1 0 1 0 0,1 0-1 0 0,0 0 1 0 0,1 0-17 0 0,-1 2 19 0 0,3 2 9 0 0,-1 0 0 0 0,2-1 0 0 0,-1 1-1 0 0,1-1 1 0 0,0 0 0 0 0,0-1-1 0 0,1 1 1 0 0,0-1 0 0 0,1 0 0 0 0,-1-1-1 0 0,1 1 1 0 0,1-1 0 0 0,-1-1 0 0 0,1 1-1 0 0,0-1 1 0 0,0-1 0 0 0,1 1 0 0 0,-1-1-1 0 0,1-1 1 0 0,0 0 0 0 0,0 0-1 0 0,0-1 1 0 0,0 0 0 0 0,0 0 0 0 0,1-1-1 0 0,-1 0 1 0 0,1-1 0 0 0,-1 0 0 0 0,8-1-28 0 0,-7-3 74 0 0,-1 0 1 0 0,0-1-1 0 0,-1 0 1 0 0,1 0-1 0 0,-1-1 1 0 0,0 0-1 0 0,-1-1 1 0 0,1 0-1 0 0,-1 0 1 0 0,-1 0-1 0 0,1-1 1 0 0,-1 0-1 0 0,-1 0 1 0 0,1 0-1 0 0,-1-1 1 0 0,-1 0-1 0 0,1 0 1 0 0,-2 0-1 0 0,1-1 1 0 0,-1 1-1 0 0,-1-1 1 0 0,1-1-75 0 0,-3 10 1 0 0,49-93 147 0 0,-14 32-1546 0 0,-17 19-2341 0 0,-16 33-1930 0 0,-1 5-6589 0 0</inkml:trace>
  <inkml:trace contextRef="#ctx0" brushRef="#br0" timeOffset="1613.936">1675 78 19796 0 0,'0'0'1631'0'0,"0"0"-476"0"0,0 0-208 0 0,0 0-45 0 0,0 0-54 0 0,0 0-120 0 0,0 0-145 0 0,0 0-155 0 0,0 0-55 0 0,0 0-37 0 0,0 0-30 0 0,0 0-12 0 0,0 0-67 0 0,2-3-74 0 0,-3-8-39 0 0,-23 18-81 0 0,-32 23-21 0 0,46-23-2 0 0,6-6-18 0 0,1 0 1 0 0,-1 1 0 0 0,0-1-1 0 0,1 1 1 0 0,0 0 0 0 0,-1 1-1 0 0,1-1 1 0 0,0 0 0 0 0,0 1 0 0 0,0 0-1 0 0,1-1 1 0 0,-1 1 0 0 0,1 0-1 0 0,-1 0 1 0 0,1 1 0 0 0,0-1-1 0 0,0 0 1 0 0,1 1 0 0 0,-1 0-1 0 0,1-1 1 0 0,-1 1 0 0 0,1 0-1 0 0,0-1 1 0 0,1 1 0 0 0,-1 0-1 0 0,1 0 1 0 0,-1 0 0 0 0,1 0-1 0 0,0 2 8 0 0,67 54 38 0 0,-56-50 15 0 0,0 1-1 0 0,-2 0 1 0 0,1 1 0 0 0,-1 0 0 0 0,-1 0 0 0 0,0 1-1 0 0,-1 0 1 0 0,0 0 0 0 0,-1 1 0 0 0,2 8-53 0 0,-6-10 35 0 0,-1 0 1 0 0,0-1-1 0 0,-1 1 0 0 0,0 0 1 0 0,-1 0-1 0 0,0 0 0 0 0,-1 0 1 0 0,0 0-1 0 0,-1-1 0 0 0,0 1 1 0 0,-1-1-1 0 0,0 0 0 0 0,-1 0 1 0 0,0 0-1 0 0,-1-1 0 0 0,0 0 1 0 0,-1 0-1 0 0,0 0 0 0 0,0-1 1 0 0,-1 0-1 0 0,0 0 0 0 0,-1-1 1 0 0,0 0-1 0 0,0 0 0 0 0,0-1 1 0 0,-1-1-1 0 0,-1 1 0 0 0,1-2 1 0 0,-1 1-1 0 0,0-2 0 0 0,0 1 1 0 0,0-1-1 0 0,0-1 0 0 0,-1 0 1 0 0,0-1-1 0 0,-9 1-35 0 0,17-3-99 0 0,1-1-1 0 0,-1 0 0 0 0,1 0 1 0 0,0 0-1 0 0,-1-1 1 0 0,1 1-1 0 0,0-1 0 0 0,0 1 1 0 0,0-1-1 0 0,0 0 0 0 0,0-1 1 0 0,0 1-1 0 0,1 0 1 0 0,-1-1-1 0 0,1 1 0 0 0,-1-1 1 0 0,1 0-1 0 0,0 0 1 0 0,0 0-1 0 0,0 0 0 0 0,1 0 1 0 0,-1 0-1 0 0,1 0 0 0 0,0-1 1 0 0,-1 1-1 0 0,2-1 1 0 0,-1 1-1 0 0,0-1 0 0 0,1 1 1 0 0,-1-1-1 0 0,1-2 100 0 0,-6-41-10537 0 0,6 32-2274 0 0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2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112 246 0 0 0,'0'0'295'0'0,"0"0"824"0"0,0 0 632 0 0,0 0 420 0 0,0 0 129 0 0,0 0-178 0 0,0 0-291 0 0,0 0-261 0 0,0 0-159 0 0,0 0-39 0 0,1-5-38 0 0,5-14-90 0 0,-4 14-120 0 0,-2 5-134 0 0,1 7 3517 0 0,5 24-4092 0 0,7 71 433 0 0,-3 1 0 0 0,-5 47-848 0 0,-5-95 61 0 0,-3 0 0 0 0,-1 0-1 0 0,-4 0 1 0 0,-1-1-1 0 0,-15 47-60 0 0,-35 6 83 0 0,58-106-83 0 0,0 0 1 0 0,0-1-1 0 0,0 1 1 0 0,0 0-1 0 0,0-1 1 0 0,0 1-1 0 0,0 0 1 0 0,0-1-1 0 0,0 0 1 0 0,0 1-1 0 0,-1-1 1 0 0,1 0-1 0 0,0 1 1 0 0,0-1-1 0 0,0 0 1 0 0,-1 0-1 0 0,1 0 1 0 0,0 0-1 0 0,0 0 1 0 0,-1 0-1 0 0,1 0 1 0 0,0 0-1 0 0,0-1 0 0 0,0 1 1 0 0,-1-1-1 0 0,1 1 1 0 0,0 0-1 0 0,0-1 1 0 0,0 0-1 0 0,0 1 1 0 0,0-1-1 0 0,0 0 1 0 0,0 1-1 0 0,0-1 1 0 0,0 0-1 0 0,0 0 1 0 0,1 0-1 0 0,-1 0 1 0 0,0 0-1 0 0,0 0 1 0 0,1 0-1 0 0,-1 0 1 0 0,1 0-1 0 0,-1 0 1 0 0,1 0-1 0 0,-1 0 1 0 0,1-1-1 0 0,0 1 1 0 0,-1 0-1 0 0,1 0 1 0 0,0 0-1 0 0,0-1 0 0 0,0 1 1 0 0,0 0-1 0 0,0 0 1 0 0,0-1-1 0 0,0 1 1 0 0,1 0-1 0 0,0-37-4 0 0,1 0 1 0 0,3 1-1 0 0,1 0 1 0 0,1 0-1 0 0,2 0 1 0 0,2 1-1 0 0,1 0 1 0 0,2 1-1 0 0,2 1 1 0 0,1 0-1 0 0,14-21 4 0 0,-6 6-13 0 0,3 1 0 0 0,1 2 0 0 0,2 0 0 0 0,2 2 0 0 0,2 2 0 0 0,2 1 0 0 0,2 2-1 0 0,1 1 1 0 0,2 3 0 0 0,2 1 0 0 0,27-16 13 0 0,-62 45-5 0 0,-1 0 0 0 0,1 0 1 0 0,0 0-1 0 0,0 1 0 0 0,0 1 0 0 0,1 0 0 0 0,-1 0 0 0 0,1 0 0 0 0,0 1 0 0 0,-1 1 0 0 0,1 0 1 0 0,1 0 4 0 0,-8 3 3 0 0,-1-1 1 0 0,1 1 0 0 0,-1 0 0 0 0,0 0 0 0 0,0 0 0 0 0,1 0 0 0 0,-1 0-1 0 0,-1 0 1 0 0,1 1 0 0 0,0-1 0 0 0,0 0 0 0 0,-1 1 0 0 0,0 0 0 0 0,1-1-1 0 0,-1 1 1 0 0,0 0 0 0 0,0 0 0 0 0,-1 0 0 0 0,1-1 0 0 0,0 1 0 0 0,-1 0-1 0 0,0 0 1 0 0,0 0 0 0 0,0 0 0 0 0,0 0 0 0 0,0 0 0 0 0,0 0 0 0 0,-1 1-4 0 0,-3 26 18 0 0,0-1 1 0 0,-2 0-1 0 0,-1 0 1 0 0,-1-1-1 0 0,-2 0 1 0 0,0-1-1 0 0,-2 0 1 0 0,-1 0-1 0 0,-1-1 1 0 0,-2-1-1 0 0,0 0 1 0 0,-2-2-1 0 0,0 0 1 0 0,-1 0-1 0 0,-2-2 1 0 0,-4 3-19 0 0,-17 18 8 0 0,-2-3 0 0 0,-2-1 0 0 0,-1-3 0 0 0,-2-1 0 0 0,-2-2-8 0 0,45-28-17 0 0,0-1 1 0 0,0 0 0 0 0,-1 0-1 0 0,1 0 1 0 0,-1-1 0 0 0,0 0-1 0 0,0 0 1 0 0,1 0 0 0 0,-1-1 0 0 0,0 0-1 0 0,0 0 1 0 0,0-1 0 0 0,-2 0 16 0 0,7-2-49 0 0,0 0 0 0 0,0-1 1 0 0,0 1-1 0 0,1 0 1 0 0,-1-1-1 0 0,1 1 0 0 0,0-1 1 0 0,-1 1-1 0 0,1-1 0 0 0,0 0 1 0 0,1 0-1 0 0,-1 1 1 0 0,0-1-1 0 0,1 0 0 0 0,0 0 1 0 0,-1 0-1 0 0,1 1 1 0 0,0-1-1 0 0,0 0 0 0 0,1 0 1 0 0,-1 0-1 0 0,1 0 1 0 0,-1 1-1 0 0,1-1 0 0 0,0 0 1 0 0,0 0-1 0 0,0 1 0 0 0,0-1 1 0 0,1 1-1 0 0,-1-1 1 0 0,1 0 48 0 0,89-120-4899 0 0,-63 90-799 0 0,-10 13-5894 0 0</inkml:trace>
  <inkml:trace contextRef="#ctx0" brushRef="#br0" timeOffset="3221.122">999 88 11698 0 0,'0'0'1626'0'0,"0"0"-483"0"0,0 0-136 0 0,0 0 45 0 0,0 0-29 0 0,0 0-132 0 0,0 0-191 0 0,0 0-140 0 0,0 0-68 0 0,0 0-58 0 0,0 0-38 0 0,-4 29-73 0 0,-12 92-74 0 0,23 19 194 0 0,19 140-155 0 0,-21-298 1455 0 0,-3-35-1513 0 0,2 0-1 0 0,2 1 1 0 0,3 0 0 0 0,2 0 0 0 0,2 1 0 0 0,3 1 0 0 0,1 0-1 0 0,3 1 1 0 0,19-33-230 0 0,-35 74 10 0 0,1 0 0 0 0,0 1-1 0 0,0 0 1 0 0,1 0 0 0 0,0 0-1 0 0,0 0 1 0 0,1 1 0 0 0,0 0-1 0 0,0 1 1 0 0,0-1 0 0 0,0 1 0 0 0,1 1-1 0 0,0-1 1 0 0,0 1 0 0 0,2 0-10 0 0,-9 5-1 0 0,1-1 1 0 0,0 1 0 0 0,-1 0 0 0 0,1 0 0 0 0,0 0 0 0 0,-1 0 0 0 0,1 0 0 0 0,-1 0-1 0 0,1 0 1 0 0,-1 0 0 0 0,0 1 0 0 0,1-1 0 0 0,-1 0 0 0 0,0 1 0 0 0,0-1-1 0 0,0 1 1 0 0,0 0 0 0 0,0-1 0 0 0,-1 1 0 0 0,1 0 0 0 0,0-1 0 0 0,-1 1 0 0 0,1 0-1 0 0,-1 0 1 0 0,0-1 0 0 0,1 1 0 0 0,-1 0 0 0 0,0 0 0 0 0,0 0 0 0 0,0 0-1 0 0,0-1 1 0 0,-1 1 0 0 0,1 0 0 0 0,0 0 0 0 0,-1 0 0 0 0,1-1 0 0 0,-1 1-1 0 0,0 0 1 0 0,0 1 0 0 0,0 10-22 0 0,1 4-291 0 0,-2 1 0 0 0,0-1 0 0 0,-1 0 0 0 0,0 0 1 0 0,-2 0-1 0 0,0-1 0 0 0,0 1 0 0 0,-2-1 0 0 0,-6 11 313 0 0,7-7-2986 0 0,6-10-6924 0 0,0-6-632 0 0</inkml:trace>
  <inkml:trace contextRef="#ctx0" brushRef="#br0" timeOffset="3590.41">1500 394 15899 0 0,'0'0'1583'0'0,"0"0"-369"0"0,0 0-139 0 0,0 0-28 0 0,0 0-71 0 0,0 0-149 0 0,0 0-186 0 0,0 0-179 0 0,0 0-144 0 0,31-18-73 0 0,100-54-43 0 0,-79 24 54 0 0,-48 39-206 0 0,0 1-18 0 0,-1 0 1 0 0,0-1 0 0 0,0 1 0 0 0,-1-1-1 0 0,0 0 1 0 0,0 1 0 0 0,-1-1 0 0 0,0 0 0 0 0,0 0-1 0 0,-1-8-32 0 0,-1 14-1 0 0,1 0 1 0 0,0 0-1 0 0,0 0 0 0 0,-1 0 0 0 0,0 0 1 0 0,0 0-1 0 0,0 0 0 0 0,0 0 0 0 0,0 1 0 0 0,0-1 1 0 0,-1 0-1 0 0,1 1 0 0 0,-1-1 0 0 0,0 1 1 0 0,0-1-1 0 0,0 1 0 0 0,0 0 0 0 0,0 0 1 0 0,0 0-1 0 0,-1 0 0 0 0,1 0 0 0 0,-1 0 0 0 0,1 0 1 0 0,-1 1-1 0 0,1 0 0 0 0,-1-1 0 0 0,0 1 1 0 0,0 0-1 0 0,0 0 0 0 0,0 1 0 0 0,0-1 0 0 0,-1 1 1 0 0,-8 0-42 0 0,0 1 0 0 0,0 1 0 0 0,0 0-1 0 0,1 1 1 0 0,-1 0 0 0 0,1 0 0 0 0,-1 2 0 0 0,1-1-1 0 0,1 1 1 0 0,-1 1 0 0 0,1 0 0 0 0,-1 0-1 0 0,2 1 1 0 0,-1 1 0 0 0,1-1 0 0 0,0 2-1 0 0,1-1 1 0 0,0 1 0 0 0,0 0 0 0 0,1 1 0 0 0,-6 8 42 0 0,0-2-5 0 0,0 1 1 0 0,1 0 0 0 0,1 1 0 0 0,1 0-1 0 0,0 0 1 0 0,2 1 0 0 0,0 1 0 0 0,1-1 0 0 0,0 1-1 0 0,2 0 1 0 0,1 1 0 0 0,0-1 0 0 0,0 21 4 0 0,4-36 7 0 0,0-1 0 0 0,0 1 0 0 0,1 0 0 0 0,0 0 0 0 0,0-1 0 0 0,0 1 1 0 0,0-1-1 0 0,1 1 0 0 0,0-1 0 0 0,0 1 0 0 0,0-1 0 0 0,0 0 0 0 0,1 0 0 0 0,-1 0 0 0 0,1 0 0 0 0,0-1 1 0 0,0 1-1 0 0,1-1 0 0 0,-1 1 0 0 0,1-1 0 0 0,0 0 0 0 0,-1-1 0 0 0,1 1 0 0 0,0-1 0 0 0,1 1 0 0 0,-1-1 1 0 0,0 0-1 0 0,1-1 0 0 0,-1 1 0 0 0,1-1 0 0 0,0 0 0 0 0,-1 0 0 0 0,1 0 0 0 0,1-1-7 0 0,14 1-20 0 0,0-1-1 0 0,0-1 1 0 0,0 0-1 0 0,0-2 0 0 0,-1 0 1 0 0,1-1-1 0 0,-1-1 1 0 0,0-1-1 0 0,0-1 1 0 0,-1-1-1 0 0,0 0 1 0 0,0-1-1 0 0,-1-1 0 0 0,0-1 1 0 0,-1 0-1 0 0,0-1 1 0 0,5-5 20 0 0,35-38-4536 0 0,-9-5-4396 0 0,-37 45-1648 0 0</inkml:trace>
  <inkml:trace contextRef="#ctx0" brushRef="#br0" timeOffset="3960.714">1919 48 12867 0 0,'0'0'3899'0'0,"0"0"-2332"0"0,0 0-816 0 0,0 0 97 0 0,0 0 199 0 0,0 0 59 0 0,0 0-53 0 0,0 0-142 0 0,0 0-153 0 0,0 0-100 0 0,0 0-73 0 0,0 0-80 0 0,0 0-94 0 0,16 32-75 0 0,50 102-117 0 0,-24-22 60 0 0,-36-84-245 0 0,28 239 78 0 0,-24-234-149 0 0,-10-32 42 0 0,1-1 1 0 0,-1 0 0 0 0,1 0-1 0 0,-1 0 1 0 0,1 1 0 0 0,-1-1-1 0 0,1 0 1 0 0,-1 0-1 0 0,1 0 1 0 0,-1 0 0 0 0,1 0-1 0 0,-1 0 1 0 0,1 0 0 0 0,0 0-1 0 0,-1 0 1 0 0,1-1 0 0 0,-1 1-1 0 0,1 0 1 0 0,-1 0 0 0 0,1 0-1 0 0,-1-1 1 0 0,1 1-1 0 0,-1 0 1 0 0,0 0 0 0 0,1-1-1 0 0,-1 1 1 0 0,1 0 0 0 0,-1-1-1 0 0,0 1 1 0 0,1-1 0 0 0,-1 1-1 0 0,1 0 1 0 0,-1-1 0 0 0,0 1-1 0 0,0-1 1 0 0,1 1 0 0 0,-1-1-1 0 0,0 1 1 0 0,0-1-1 0 0,0 1 1 0 0,0-1 0 0 0,1 1-1 0 0,-1-1 1 0 0,0 1 0 0 0,0-1-1 0 0,0 1 1 0 0,0-1-6 0 0,163-406 1430 0 0,-94 220-1004 0 0,-67 183-322 0 0,7-13-387 0 0,-6 22-446 0 0,-19 62-1753 0 0,6-40-1836 0 0,8-22 3046 0 0,-3 10-10824 0 0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502 674 0 0 0,'0'0'676'0'0,"0"0"266"0"0,0 0 191 0 0,0 0 168 0 0,0 0 120 0 0,0 0 59 0 0,0 0-110 0 0,0 0-170 0 0,0 0-163 0 0,0 0-188 0 0,-8-10-18 0 0,-26-31-12 0 0,-25 8 2483 0 0,41 28-2493 0 0,-61 2 1748 0 0,73 5-2506 0 0,0 1-1 0 0,0 0 1 0 0,0 0 0 0 0,0 0-1 0 0,1 1 1 0 0,-1 0 0 0 0,1 0-1 0 0,0 0 1 0 0,0 1 0 0 0,1-1-1 0 0,-1 1 1 0 0,1 0 0 0 0,0 1-1 0 0,0-1 1 0 0,1 1 0 0 0,-1 0-1 0 0,1 0 1 0 0,1 0 0 0 0,-1 0-1 0 0,1 0 1 0 0,0 1 0 0 0,0-1-1 0 0,1 0 1 0 0,0 1 0 0 0,-1 6-51 0 0,1-8 13 0 0,-1-1 1 0 0,1 1 0 0 0,-1 0-1 0 0,1-1 1 0 0,0 1 0 0 0,1 0-1 0 0,-1 0 1 0 0,1 0-1 0 0,0 0 1 0 0,0-1 0 0 0,1 1-1 0 0,0 0 1 0 0,-1 0 0 0 0,1 0-1 0 0,1-1 1 0 0,-1 1-1 0 0,1-1 1 0 0,0 1 0 0 0,0-1-1 0 0,0 1 1 0 0,0-1 0 0 0,1 0-1 0 0,0 0 1 0 0,0 0-1 0 0,0-1 1 0 0,0 1 0 0 0,1-1-1 0 0,-1 1 1 0 0,1-1 0 0 0,0 0-1 0 0,0 0 1 0 0,0-1-1 0 0,0 1 1 0 0,1-1 0 0 0,-1 0-1 0 0,0 0 1 0 0,1-1-1 0 0,0 1 1 0 0,-1-1 0 0 0,1 0-1 0 0,0 0 1 0 0,1 0-14 0 0,13-1 110 0 0,62-13 300 0 0,-51-7-323 0 0,-1-2 0 0 0,-1-1 0 0 0,0-1 0 0 0,-2-2 0 0 0,-1-1 0 0 0,-1 0 0 0 0,-2-2 0 0 0,-1 0 0 0 0,-1-2 0 0 0,-1-1-87 0 0,-4 10-13 0 0,-1 0 0 0 0,-1-1 0 0 0,-1 0 0 0 0,-2-1 1 0 0,0 0-1 0 0,-1-1 0 0 0,-2 0 0 0 0,0 0 0 0 0,-2-1 1 0 0,-1 0-1 0 0,0 0 0 0 0,-2 0 0 0 0,-2 0 0 0 0,0 0 1 0 0,-2-12 12 0 0,0 31-36 0 0,1 0 1 0 0,-1 0 0 0 0,0 0-1 0 0,0 0 1 0 0,-1 0 0 0 0,0 0 0 0 0,0 1-1 0 0,0 0 1 0 0,-1-1 0 0 0,0 1 0 0 0,0 0-1 0 0,-1 1 1 0 0,0-1 0 0 0,0 1 0 0 0,0 0-1 0 0,-1 0 1 0 0,1 1 0 0 0,-1-1 0 0 0,0 1-1 0 0,0 0 1 0 0,-1 1 0 0 0,1 0-1 0 0,-1 0 1 0 0,0 0 0 0 0,0 1 0 0 0,0 0-1 0 0,0 0 1 0 0,0 1 0 0 0,0-1 0 0 0,0 2-1 0 0,-1-1 1 0 0,1 1 0 0 0,0 0 0 0 0,-4 1 35 0 0,1 2-14 0 0,0 1 0 0 0,1 0 0 0 0,0 0 0 0 0,-1 1 0 0 0,1 0 0 0 0,1 1 0 0 0,-1 0 0 0 0,1 1 0 0 0,0-1 0 0 0,0 1 0 0 0,1 1 0 0 0,0-1 0 0 0,1 1 0 0 0,-1 1 0 0 0,1-1 0 0 0,1 1 1 0 0,0 0-1 0 0,0 0 0 0 0,1 1 0 0 0,0-1 0 0 0,0 1 0 0 0,1 0 0 0 0,1 0 0 0 0,-1 4 14 0 0,-1-2 34 0 0,0 0 0 0 0,2 1-1 0 0,-1 0 1 0 0,2 0 0 0 0,-1-1 0 0 0,2 1 0 0 0,0 0 0 0 0,0 0 0 0 0,1 0-1 0 0,1 0 1 0 0,0 0 0 0 0,1-1 0 0 0,0 1 0 0 0,1-1 0 0 0,1 0 0 0 0,-1 0-1 0 0,2 0 1 0 0,3 5-34 0 0,8 5 146 0 0,2 0 0 0 0,0-1 1 0 0,2-1-1 0 0,0-1 0 0 0,1-1 0 0 0,1 0 0 0 0,0-2 0 0 0,1-1 0 0 0,1-1 0 0 0,1-1 0 0 0,0-1 0 0 0,0-1 0 0 0,6 0-146 0 0,130 49 627 0 0,-157-59-1520 0 0,5 1 2018 0 0,-8-3-5586 0 0,-1-1-4986 0 0,-1 1-1242 0 0</inkml:trace>
  <inkml:trace contextRef="#ctx0" brushRef="#br0" timeOffset="329.994">1 1079 12027 0 0,'0'0'1949'0'0,"0"0"-1023"0"0,0 0-270 0 0,0 0 296 0 0,0 0 279 0 0,0 0 65 0 0,0 0-114 0 0,35 1-186 0 0,113 4-169 0 0,-117-4-449 0 0,0-2-1 0 0,0 0 1 0 0,0-3 0 0 0,0 0-1 0 0,14-5-377 0 0,7-1 314 0 0,330-60 5 0 0,-379 70-1365 0 0,16-1 1884 0 0,-15 4-5313 0 0,-2 2-6246 0 0,-2-1 1562 0 0</inkml:trace>
  <inkml:trace contextRef="#ctx0" brushRef="#br0" timeOffset="861.673">319 1303 10714 0 0,'0'0'2788'0'0,"0"0"-1165"0"0,0 0-481 0 0,0 0 20 0 0,0 0 37 0 0,0 0-92 0 0,0 0-211 0 0,0 0-253 0 0,0 0-206 0 0,0 0-133 0 0,0 0-84 0 0,0 0-58 0 0,-32 33-42 0 0,-99 101-9 0 0,86-70 35 0 0,42-52-102 0 0,0-6-9 0 0,0-1 0 0 0,1 1 0 0 0,0 0 0 0 0,0 0 0 0 0,0 0 0 0 0,1 0 0 0 0,0 0 0 0 0,0 0 0 0 0,1 0 0 0 0,-1 0-1 0 0,1 0 1 0 0,1 0 0 0 0,-1 1 0 0 0,1-1 0 0 0,0 0 0 0 0,0 0 0 0 0,1 0 0 0 0,0 0 0 0 0,0-1 0 0 0,0 1 0 0 0,1 0 0 0 0,0-1 0 0 0,0 0 0 0 0,0 1 0 0 0,1-1-1 0 0,-1-1 1 0 0,1 1 0 0 0,0 0 0 0 0,1-1 0 0 0,-1 0 0 0 0,1 0 0 0 0,0 0 0 0 0,0-1 0 0 0,0 1 0 0 0,1-1 0 0 0,-1 0-35 0 0,13-2 93 0 0,0 0 1 0 0,0-1 0 0 0,0-1-1 0 0,0-1 1 0 0,-1 0 0 0 0,1-1-1 0 0,0-1 1 0 0,-1-1-1 0 0,0-1 1 0 0,0 0 0 0 0,-1-1-1 0 0,0 0 1 0 0,0-2-1 0 0,0 0 1 0 0,-1-1 0 0 0,-1 0-1 0 0,1-1 1 0 0,-2 0 0 0 0,0-2-1 0 0,6-6-93 0 0,3-1 38 0 0,0-1-1 0 0,-1-1 1 0 0,-1-1-1 0 0,-1-1 1 0 0,-2 0-1 0 0,0-2 1 0 0,-1 0 0 0 0,-2 0-1 0 0,-1-1 1 0 0,-1-1-1 0 0,-1-1 1 0 0,-1 1-1 0 0,0-8-37 0 0,-8 22-1 0 0,0 0-1 0 0,0 0 0 0 0,-2-1 0 0 0,0 1 1 0 0,0 0-1 0 0,-1-1 0 0 0,-1 1 0 0 0,-1 0 1 0 0,0 0-1 0 0,-1-1 2 0 0,3 10-16 0 0,0 0 0 0 0,-1 0 0 0 0,0 0 0 0 0,0 0 0 0 0,-1 0 0 0 0,1 0 0 0 0,-1 0-1 0 0,0 1 1 0 0,0 0 0 0 0,-1-1 0 0 0,1 1 0 0 0,-1 0 0 0 0,0 1 0 0 0,0-1 0 0 0,0 1 0 0 0,0 0 0 0 0,-1 0 0 0 0,1 0 0 0 0,-1 0 0 0 0,0 1 0 0 0,0 0 0 0 0,0 0 0 0 0,0 0 0 0 0,0 0 0 0 0,0 1 0 0 0,-1 0 0 0 0,1 0 0 0 0,-1 1 16 0 0,-3 0-38 0 0,-1 0 0 0 0,1 1 0 0 0,0 0 0 0 0,0 0 0 0 0,0 1 1 0 0,0 0-1 0 0,0 1 0 0 0,0 0 0 0 0,0 1 0 0 0,1-1 0 0 0,-1 2 1 0 0,1-1-1 0 0,0 1 0 0 0,1 0 0 0 0,-1 1 0 0 0,1 0 0 0 0,0 0 1 0 0,0 1-1 0 0,-2 3 38 0 0,-4 5-3 0 0,0 0-1 0 0,1 2 1 0 0,1-1 0 0 0,0 2 0 0 0,2-1 0 0 0,0 1 0 0 0,1 1-1 0 0,-3 9 4 0 0,8-20 11 0 0,0 1-1 0 0,0-1 1 0 0,1 1-1 0 0,0 0 1 0 0,1 0-1 0 0,0-1 1 0 0,0 1-1 0 0,1 0 1 0 0,0 0-1 0 0,1 0 1 0 0,0 0-1 0 0,0 0 1 0 0,1 0-1 0 0,0-1 0 0 0,0 1 1 0 0,1-1-1 0 0,0 1 1 0 0,1-1-1 0 0,0 0 1 0 0,0 0-1 0 0,1-1 1 0 0,0 1-1 0 0,0-1 1 0 0,0 0-1 0 0,1-1 1 0 0,0 1-1 0 0,6 4-10 0 0,6 0 51 0 0,-1 0 0 0 0,2-2 0 0 0,-1 0 0 0 0,1-1-1 0 0,1 0 1 0 0,-1-2 0 0 0,1 0 0 0 0,0-2 0 0 0,1 0 0 0 0,-1-1 0 0 0,1-1 0 0 0,-1-1-1 0 0,1-1 1 0 0,17-2-51 0 0,-37 3-39 0 0,1-1 0 0 0,-1 0-1 0 0,1 0 1 0 0,0 0 0 0 0,-1 0-1 0 0,1-1 1 0 0,-1 1 0 0 0,1 0-1 0 0,-1-1 1 0 0,1 1 0 0 0,-1-1-1 0 0,1 1 1 0 0,-1-1 0 0 0,0 1-1 0 0,1-1 1 0 0,-1 0 0 0 0,0 0 0 0 0,1 0-1 0 0,-1 0 1 0 0,0 0 0 0 0,0 0-1 0 0,0 0 1 0 0,0 0 0 0 0,0-1-1 0 0,0 1 1 0 0,0 0 0 0 0,0-1-1 0 0,-1 1 1 0 0,2-1 39 0 0,2-13-4395 0 0,-2-2-5390 0 0,-2 15 8491 0 0,1-5-8312 0 0</inkml:trace>
  <inkml:trace contextRef="#ctx0" brushRef="#br0" timeOffset="1248.328">1098 1060 15259 0 0,'0'0'1415'0'0,"0"0"-343"0"0,0 0 1 0 0,0 0 152 0 0,0 0 78 0 0,0 0-100 0 0,0 0-249 0 0,0 0-255 0 0,0 0-167 0 0,0 0-106 0 0,0 0-103 0 0,-15 35-64 0 0,-46 106-50 0 0,8-29 137 0 0,-64 127-233 0 0,116-237-114 0 0,-1 0 0 0 0,1 0 0 0 0,0 1 0 0 0,0-1 0 0 0,0 0 0 0 0,0 1 0 0 0,0-1 0 0 0,0 1 0 0 0,1-1-1 0 0,-1 1 1 0 0,1-1 0 0 0,-1 1 0 0 0,1 0 0 0 0,0-1 0 0 0,0 1 0 0 0,0-1 0 0 0,1 1 0 0 0,-1 0 0 0 0,1-1 0 0 0,-1 1 0 0 0,1-1 0 0 0,0 1 0 0 0,0-1 0 0 0,0 0 0 0 0,0 1 0 0 0,0-1 0 0 0,1 0 0 0 0,-1 0-1 0 0,1 1 1 0 0,-1-1 0 0 0,1 0 0 0 0,0-1 0 0 0,0 1 0 0 0,0 0 0 0 0,0 0 0 0 0,0-1 0 0 0,0 0 0 0 0,2 2 1 0 0,13-2 37 0 0,-1-1 0 0 0,0-1 0 0 0,0-1 0 0 0,1 0 0 0 0,-1-1 0 0 0,0 0 1 0 0,-1-1-1 0 0,1-1 0 0 0,-1-1 0 0 0,0 0 0 0 0,4-3-37 0 0,55-18 107 0 0,-49 12-1376 0 0,-34 9-245 0 0,-3-1-1891 0 0,3 5-3959 0 0,5 2-3946 0 0</inkml:trace>
  <inkml:trace contextRef="#ctx0" brushRef="#br0" timeOffset="1509.993">711 1336 12923 0 0,'0'0'2060'0'0,"0"0"-709"0"0,0 0-373 0 0,0 0-22 0 0,0 0 73 0 0,0 0 25 0 0,0 0-76 0 0,0 0-148 0 0,0 0-129 0 0,0 0-113 0 0,0 0-122 0 0,0 0-108 0 0,0 0-89 0 0,36-6-86 0 0,113-19-68 0 0,-10-4-404 0 0,-78 16-7081 0 0,-46 9-4369 0 0</inkml:trace>
  <inkml:trace contextRef="#ctx0" brushRef="#br0" timeOffset="2613.02">1542 1093 6681 0 0,'0'0'2006'0'0,"0"0"-425"0"0,0 0-216 0 0,0 0-6 0 0,0 0-15 0 0,0 0-87 0 0,0 0-233 0 0,0 0-273 0 0,0 0-172 0 0,0 0-71 0 0,0 0-32 0 0,0 0-11 0 0,5 10-11 0 0,18 30-44 0 0,-21-38-334 0 0,0 1 0 0 0,1-1-1 0 0,-1 0 1 0 0,1-1-1 0 0,-1 1 1 0 0,1 0 0 0 0,0-1-1 0 0,-1 1 1 0 0,1-1-1 0 0,0 0 1 0 0,0 0 0 0 0,0 0-1 0 0,0 0 1 0 0,0-1-1 0 0,0 1 1 0 0,0-1 0 0 0,0 0-1 0 0,0 0 1 0 0,3 0-76 0 0,1 0 126 0 0,8 2 114 0 0,1-2 0 0 0,-1 0-1 0 0,0-1 1 0 0,0-1-1 0 0,0 0 1 0 0,0-1 0 0 0,0-1-1 0 0,0 0 1 0 0,5-3-240 0 0,21-8 344 0 0,0-2 1 0 0,-1-2-1 0 0,-1-2 0 0 0,25-17-344 0 0,-54 31 25 0 0,1 1 0 0 0,-2-1 0 0 0,1-1 0 0 0,-1 0-1 0 0,0 0 1 0 0,0-1 0 0 0,-1 0 0 0 0,-1 0-1 0 0,1-1 1 0 0,-2 0 0 0 0,1 0 0 0 0,-1-1 0 0 0,-1 0-1 0 0,0 0 1 0 0,0 0 0 0 0,-1-1 0 0 0,-1 1 0 0 0,0-1-1 0 0,0 0 1 0 0,-1 0 0 0 0,-1 0 0 0 0,0 0-1 0 0,-1 0 1 0 0,0-6-25 0 0,-3 13-33 0 0,-1 0 0 0 0,1 0 0 0 0,-1 0 0 0 0,0 0 0 0 0,0 1 0 0 0,-1 0-1 0 0,1 0 1 0 0,-1 0 0 0 0,0 0 0 0 0,0 1 0 0 0,0 0 0 0 0,-1 0 0 0 0,1 0 0 0 0,-1 1 0 0 0,0-1 0 0 0,1 1-1 0 0,-1 1 1 0 0,0-1 0 0 0,0 1 0 0 0,0 0 0 0 0,0 0 0 0 0,0 1 0 0 0,-1 0 0 0 0,1 0 0 0 0,0 0 0 0 0,0 1-1 0 0,0 0 1 0 0,-4 1 33 0 0,-15 2-45 0 0,-1 1-1 0 0,1 2 1 0 0,0 0-1 0 0,0 2 1 0 0,1 0 0 0 0,0 2-1 0 0,1 1 1 0 0,0 0-1 0 0,1 2 1 0 0,0 0-1 0 0,-10 11 46 0 0,-21 16 78 0 0,2 3 0 0 0,2 1 0 0 0,1 3 0 0 0,-18 27-78 0 0,-8 47 502 0 0,72-116-457 0 0,1-1-1 0 0,-1 1 0 0 0,1-1 0 0 0,0 1 0 0 0,0 0 0 0 0,0-1 1 0 0,1 1-1 0 0,0 0 0 0 0,0-1 0 0 0,0 1 0 0 0,1 0 0 0 0,0 0 0 0 0,0-1 1 0 0,0 1-1 0 0,1-1 0 0 0,0 1 0 0 0,0-1 0 0 0,0 0 0 0 0,1 0 1 0 0,0 0-1 0 0,0 0 0 0 0,0 0 0 0 0,1 1-44 0 0,11 8 138 0 0,0 0 0 0 0,1-1 0 0 0,1-1-1 0 0,0-1 1 0 0,0 0 0 0 0,1-1 0 0 0,0-1 0 0 0,1 0 0 0 0,0-2 0 0 0,0 0 0 0 0,1-1-1 0 0,4 0-137 0 0,-12-3 62 0 0,29 7 121 0 0,2-1-1 0 0,-1-3 1 0 0,1-1-1 0 0,0-3 0 0 0,1-1 1 0 0,14-3-183 0 0,-4 2 172 0 0,7-8-64 0 0,-68-15-2036 0 0,-7 10-6760 0 0,13 12 6584 0 0,-2-2-10469 0 0</inkml:trace>
  <inkml:trace contextRef="#ctx0" brushRef="#br0" timeOffset="3249.178">2339 1399 3977 0 0,'0'0'2171'0'0,"0"0"-281"0"0,0 0-86 0 0,0 0-20 0 0,0 0-98 0 0,0 0-200 0 0,0 0-266 0 0,0 0-277 0 0,0 0-215 0 0,0 0-152 0 0,0 0-73 0 0,0 0-35 0 0,0 0-46 0 0,-7 17-58 0 0,-22 52-46 0 0,-10 70 1021 0 0,15-50-607 0 0,51-135-34 0 0,1 2-1 0 0,3 2 1 0 0,2 0-1 0 0,19-17-697 0 0,39-35 254 0 0,-90 92-249 0 0,0 1 0 0 0,-1-1 0 0 0,1 1 0 0 0,0 0 0 0 0,0 0 0 0 0,0-1 0 0 0,0 1 0 0 0,0 0 0 0 0,0 0 0 0 0,1 0 1 0 0,-1 0-1 0 0,0 0 0 0 0,0 0 0 0 0,1 1 0 0 0,-1-1 0 0 0,1 0 0 0 0,-1 1 0 0 0,0-1 0 0 0,1 1 0 0 0,-1-1 0 0 0,1 1 0 0 0,-1 0 0 0 0,1-1 1 0 0,0 1-1 0 0,-1 0 0 0 0,1 0 0 0 0,-1 0 0 0 0,1 0 0 0 0,-1 0 0 0 0,1 1 0 0 0,-1-1 0 0 0,1 0 0 0 0,-1 1 0 0 0,1-1 0 0 0,-1 1 0 0 0,1 0 0 0 0,-1-1 1 0 0,0 1-1 0 0,1 0 0 0 0,-1 0 0 0 0,0 0 0 0 0,0 0 0 0 0,1 0 0 0 0,-1 0 0 0 0,0 0 0 0 0,0 0 0 0 0,0 0 0 0 0,0 1 0 0 0,-1-1 0 0 0,1 0 0 0 0,0 1 1 0 0,0-1-1 0 0,-1 1 0 0 0,1-1 0 0 0,-1 1 0 0 0,1-1 0 0 0,-1 1 0 0 0,0-1 0 0 0,1 1 0 0 0,-1-1 0 0 0,0 2-5 0 0,0 120 360 0 0,0-122-382 0 0,0 0 1 0 0,0-1-1 0 0,0 1 0 0 0,0 0 0 0 0,0 0 0 0 0,0-1 0 0 0,0 1 0 0 0,0 0 0 0 0,0 0 1 0 0,0 0-1 0 0,0-1 0 0 0,0 1 0 0 0,1 0 0 0 0,-1-1 0 0 0,0 1 0 0 0,1 0 1 0 0,-1 0-1 0 0,0-1 0 0 0,1 1 0 0 0,-1-1 0 0 0,1 1 0 0 0,-1 0 0 0 0,1-1 0 0 0,0 1 1 0 0,-1-1-1 0 0,1 1 0 0 0,-1-1 0 0 0,1 1 0 0 0,0-1 0 0 0,-1 0 0 0 0,1 1 1 0 0,0-1-1 0 0,0 0 0 0 0,-1 0 0 0 0,1 1 0 0 0,0-1 0 0 0,0 0 0 0 0,-1 0 0 0 0,1 0 1 0 0,0 0-1 0 0,0 0 0 0 0,-1 0 0 0 0,1 0 0 0 0,0 0 0 0 0,0 0 0 0 0,0 0 1 0 0,-1 0-1 0 0,1-1 0 0 0,0 1 0 0 0,-1 0 0 0 0,1-1 0 0 0,0 1 0 0 0,0 0 0 0 0,-1-1 1 0 0,1 1-1 0 0,-1-1 0 0 0,1 1 22 0 0,12-9-3803 0 0,-3-2-4488 0 0,-5 7-3461 0 0</inkml:trace>
  <inkml:trace contextRef="#ctx0" brushRef="#br0" timeOffset="3758.543">1724 353 6289 0 0,'0'0'2909'0'0,"0"0"-834"0"0,0 0-401 0 0,0 0-75 0 0,0 0 8 0 0,0 0-56 0 0,0 0-128 0 0,0 0-224 0 0,0 0-294 0 0,0 0-237 0 0,0 0-188 0 0,0 0-113 0 0,0 0-59 0 0,2-11 3 0 0,0-1-209 0 0,27-54 509 0 0,170-124 1749 0 0,-113 117-2079 0 0,-63 95-236 0 0,32 62 370 0 0,-1 15-137 0 0,-50-91-495 0 0,56 108 266 0 0,-34-83-2517 0 0,5-3-3449 0 0,-22-25-5097 0 0</inkml:trace>
  <inkml:trace contextRef="#ctx0" brushRef="#br0" timeOffset="4092.464">2825 563 15947 0 0,'0'0'1273'0'0,"0"0"-438"0"0,0 0-177 0 0,0 0 54 0 0,0 0 118 0 0,0 0 85 0 0,0 0-48 0 0,0 0-122 0 0,0 0-99 0 0,0 0-96 0 0,0 0-71 0 0,0 0-64 0 0,0 0-44 0 0,31 5-57 0 0,97 12-41 0 0,60-10 580 0 0,-123-3-1080 0 0,-57-2-219 0 0,1 0-911 0 0,-7 5-6572 0 0,-2-7-2626 0 0</inkml:trace>
  <inkml:trace contextRef="#ctx0" brushRef="#br0" timeOffset="4331.989">2830 891 14571 0 0,'0'0'1464'0'0,"0"0"-387"0"0,0 0-92 0 0,0 0 78 0 0,0 0-7 0 0,0 0-73 0 0,0 0-117 0 0,0 0-111 0 0,0 0-75 0 0,33 3-94 0 0,103 9-93 0 0,0-16 384 0 0,-73-6-466 0 0,-5 0-1085 0 0,-19 8-4848 0 0,-34 2-6075 0 0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9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64 10362 0 0,'0'0'2863'0'0,"0"0"-891"0"0,0 0-301 0 0,0 0-4 0 0,0 0-80 0 0,0 0-216 0 0,0 0-342 0 0,0 0-305 0 0,0 0-233 0 0,0 0-166 0 0,0 0-98 0 0,0 0-71 0 0,0 0-46 0 0,-6-4 520 0 0,39-50-336 0 0,-33 54-278 0 0,0 1 0 0 0,-1-1 0 0 0,1 0 1 0 0,0 1-1 0 0,0-1 0 0 0,0 0 0 0 0,0 0 0 0 0,-1 1 1 0 0,1-1-1 0 0,0 0 0 0 0,0 1 0 0 0,0-1 0 0 0,-1 0 0 0 0,1 0 1 0 0,0 0-1 0 0,-1 1 0 0 0,1-1 0 0 0,0 0 0 0 0,-1 0 1 0 0,1 0-1 0 0,0 0 0 0 0,0 1 0 0 0,-1-1 0 0 0,1 0 1 0 0,-1 0-1 0 0,1 0 0 0 0,0 0 0 0 0,-1 0 0 0 0,1 0 1 0 0,0 0-1 0 0,-1 0 0 0 0,1 0 0 0 0,0 0 0 0 0,-1 0 1 0 0,1 0-1 0 0,0 0 0 0 0,-1-1 0 0 0,1 1 0 0 0,0 0 0 0 0,-1 0 1 0 0,1 0-1 0 0,0 0 0 0 0,-1 0 0 0 0,1-1 0 0 0,0 1 1 0 0,0 0-1 0 0,-1 0 0 0 0,1-1 0 0 0,0 1 0 0 0,0 0 1 0 0,-1 0-1 0 0,1-1 0 0 0,0 1 0 0 0,0 0 0 0 0,0-1 1 0 0,0 1-1 0 0,-1 0-16 0 0,-29 26 66 0 0,69-54-382 0 0,-28 25-3209 0 0,1 2-3520 0 0,-11 1-5088 0 0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8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22 4313 0 0,'0'0'3250'0'0,"0"0"-1284"0"0,0 0-479 0 0,0 0-39 0 0,0 0 39 0 0,0 0-69 0 0,0 0-195 0 0,0 0-255 0 0,0 0-249 0 0,0 0-183 0 0,0 0-120 0 0,-26 22-56 0 0,-81 72-69 0 0,102-90-267 0 0,1-1 0 0 0,0 1 1 0 0,0 0-1 0 0,0 0 0 0 0,1 0 0 0 0,0 1 1 0 0,-1-1-1 0 0,1 1 0 0 0,1 0 1 0 0,-1 0-1 0 0,1 0 0 0 0,0 0 1 0 0,0 0-1 0 0,0 0 0 0 0,1 1-24 0 0,-4 11 84 0 0,-5 14 42 0 0,1 1-1 0 0,2 1 1 0 0,1-1 0 0 0,2 1 0 0 0,1 0 0 0 0,2 0 0 0 0,1 0 0 0 0,2 12-126 0 0,-1-36 49 0 0,-1 0 0 0 0,2 0 0 0 0,0 1 1 0 0,0-1-1 0 0,0 0 0 0 0,1-1 1 0 0,0 1-1 0 0,1-1 0 0 0,0 1 1 0 0,1-1-1 0 0,-1 0 0 0 0,1 0 0 0 0,1-1 1 0 0,0 0-1 0 0,0 0 0 0 0,0 0 1 0 0,1 0-1 0 0,0-1 0 0 0,0 0 1 0 0,0-1-1 0 0,1 0 0 0 0,0 0 0 0 0,0 0 1 0 0,0-1-1 0 0,1 0 0 0 0,-1-1 1 0 0,1 0-1 0 0,0 0 0 0 0,1-1-49 0 0,17-2 209 0 0,1-2 1 0 0,-1 0-1 0 0,1-2 0 0 0,-1-2 0 0 0,0 0 0 0 0,-1-1 1 0 0,0-2-1 0 0,0-1 0 0 0,0-1 0 0 0,-1-1 1 0 0,-1-1-1 0 0,0-1 0 0 0,-1-1 0 0 0,-1-1 0 0 0,0-1 1 0 0,10-11-210 0 0,-20 19 66 0 0,1-1 1 0 0,-2 0 0 0 0,1-1-1 0 0,-1 0 1 0 0,-1-1 0 0 0,0 0-1 0 0,0 0 1 0 0,-2-1 0 0 0,1-1-1 0 0,-2 1 1 0 0,0-1 0 0 0,0 0-1 0 0,-1-1 1 0 0,-1 0 0 0 0,-1 0-1 0 0,0 0 1 0 0,-1 0 0 0 0,0-1 0 0 0,-1 1-1 0 0,-1-1 1 0 0,-1 1 0 0 0,0-1-1 0 0,-1 0 1 0 0,-2-9-67 0 0,1 15-12 0 0,-2 0 0 0 0,0 0 0 0 0,0 0 0 0 0,0 0 0 0 0,-1 1 0 0 0,-1 0 0 0 0,0 0 0 0 0,0 1 0 0 0,0 0 0 0 0,-1 0 0 0 0,-1 0 0 0 0,1 1 0 0 0,-1 0 0 0 0,0 0 0 0 0,-1 1 0 0 0,1 0 0 0 0,-1 0 1 0 0,-1 1-1 0 0,1 0 0 0 0,-5-1 12 0 0,-7-3-204 0 0,-1 1 0 0 0,-1 1 1 0 0,1 1-1 0 0,-1 0 0 0 0,0 2 1 0 0,0 1-1 0 0,0 1 1 0 0,-18 0 203 0 0,17 3-420 0 0,-1 0 0 0 0,0 2 1 0 0,1 1-1 0 0,-1 0 1 0 0,1 2-1 0 0,-6 3 420 0 0,-26 13-3329 0 0,3 6-3642 0 0,33-14-4401 0 0</inkml:trace>
  <inkml:trace contextRef="#ctx0" brushRef="#br0" timeOffset="367.45">0 409 8362 0 0,'0'0'2179'0'0,"0"0"-440"0"0,0 0-224 0 0,0 0 20 0 0,0 0-55 0 0,0 0-206 0 0,0 0-355 0 0,0 0-352 0 0,0 0-177 0 0,0 0-23 0 0,0 0 92 0 0,0 0 102 0 0,0 0 17 0 0,28-13-8 0 0,89-42-29 0 0,-69 31 57 0 0,0 3 0 0 0,2 1 0 0 0,0 3 0 0 0,42-9-598 0 0,-88 24 25 0 0,-1 1 1 0 0,1 0-1 0 0,-1 0 0 0 0,1 0 0 0 0,-1 0 0 0 0,1 0 1 0 0,0 1-1 0 0,-1 0 0 0 0,1-1 0 0 0,0 1 0 0 0,-1 1 1 0 0,1-1-1 0 0,0 0 0 0 0,-1 1 0 0 0,1 0 0 0 0,-1 0 1 0 0,1 0-1 0 0,-1 0 0 0 0,1 1 0 0 0,-1-1 1 0 0,0 1-1 0 0,1 0 0 0 0,-1 0 0 0 0,0 0 0 0 0,0 0 1 0 0,-1 1-1 0 0,1-1 0 0 0,0 1 0 0 0,-1 0 0 0 0,0-1 1 0 0,3 4-26 0 0,36 97 834 0 0,-41-102-828 0 0,0 1-1 0 0,1 0 0 0 0,-1 0 1 0 0,1-1-1 0 0,0 1 0 0 0,-1-1 1 0 0,1 1-1 0 0,0 0 0 0 0,0-1 1 0 0,0 0-1 0 0,0 1 0 0 0,0-1 0 0 0,1 1 1 0 0,-1-1-1 0 0,0 0 0 0 0,1 0 1 0 0,-1 0-1 0 0,0 0 0 0 0,1 0 1 0 0,-1 0-1 0 0,1 0 0 0 0,0 0 0 0 0,-1-1 1 0 0,1 1-1 0 0,0-1 0 0 0,-1 1 1 0 0,1-1-1 0 0,0 0 0 0 0,0 1 1 0 0,-1-1-1 0 0,1 0 0 0 0,0 0 1 0 0,0 0-1 0 0,-1 0 0 0 0,1-1 0 0 0,0 1 1 0 0,0 0-1 0 0,-1-1 0 0 0,1 1 1 0 0,0-1-1 0 0,-1 0 0 0 0,1 1 1 0 0,-1-1-1 0 0,1 0 0 0 0,0 0 1 0 0,-1 0-1 0 0,0 0 0 0 0,1 0 0 0 0,0-1-4 0 0,22-39-2478 0 0,-10-28-6822 0 0,-14 61-2261 0 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4193 0 0,'0'0'3018'0'0,"0"0"-1370"0"0,0 0-410 0 0,0 0 199 0 0,0 0 228 0 0,0 0 27 0 0,0 0-173 0 0,0 0-264 0 0,0 0-207 0 0,0 0-123 0 0,0 0-97 0 0,0 0-101 0 0,0 0-69 0 0,27-12-27 0 0,82-41-56 0 0,-97 48-416 0 0,0-1 0 0 0,-1-1 0 0 0,1 0 0 0 0,-1-1 0 0 0,-1 0 1 0 0,1-1-1 0 0,-2 0 0 0 0,1 0 0 0 0,0-3-159 0 0,19-17 362 0 0,79-87 286 0 0,-107 115-672 0 0,1 42-163 0 0,-3 41 386 0 0,0-61-196 0 0,0-1 1 0 0,2 1 0 0 0,0 0 0 0 0,1-1 0 0 0,1 0 0 0 0,1 1-1 0 0,5 14-3 0 0,24 19-861 0 0,-19-38-2010 0 0,2-1-3799 0 0,-8-8-4848 0 0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1 363 6545 0 0,'0'0'1639'0'0,"0"0"-736"0"0,0 0-257 0 0,0 0 125 0 0,0 0 227 0 0,0 0 104 0 0,0 0-115 0 0,0 0-228 0 0,0 0-170 0 0,0 0-59 0 0,0 0 0 0 0,0 0 20 0 0,15 11 10 0 0,50 35 5 0 0,-5-26 809 0 0,-46-20-1030 0 0,9 1 28 0 0,1-1 0 0 0,0-1 0 0 0,-1-1 0 0 0,0-1 0 0 0,1-1 0 0 0,-1-1 0 0 0,-1-2 0 0 0,1 0 0 0 0,-1-1 0 0 0,0-1 0 0 0,14-8-372 0 0,-18 6 139 0 0,-1-1 0 0 0,-1 0 1 0 0,1-1-1 0 0,-2-1 0 0 0,0-1 0 0 0,-1 0 1 0 0,0 0-1 0 0,-1-2 0 0 0,-1 0-139 0 0,-5 8 41 0 0,-1 0 0 0 0,0-1 0 0 0,0 0 0 0 0,-1 0 0 0 0,-1 0 0 0 0,0 0 0 0 0,0-1 0 0 0,-1 0 0 0 0,0 0 0 0 0,0 0 0 0 0,-2 0 0 0 0,1 0 0 0 0,-1-1 0 0 0,-1 1 0 0 0,0 0-1 0 0,-1 0 1 0 0,0-4-41 0 0,-2 12-17 0 0,1 0 0 0 0,-1 0 0 0 0,1-1-1 0 0,-1 2 1 0 0,0-1 0 0 0,0 0-1 0 0,0 0 1 0 0,0 1 0 0 0,-1 0-1 0 0,1 0 1 0 0,-1 0 0 0 0,0 0 0 0 0,1 0-1 0 0,-1 1 1 0 0,0-1 0 0 0,0 1-1 0 0,0 0 1 0 0,0 1 0 0 0,0-1 0 0 0,0 1-1 0 0,0-1 1 0 0,0 1 0 0 0,0 0-1 0 0,0 1 1 0 0,0-1 0 0 0,0 1-1 0 0,0-1 1 0 0,0 1 0 0 0,0 0 0 0 0,0 1-1 0 0,0-1 1 0 0,-2 2 17 0 0,-28 11-122 0 0,1 2-1 0 0,0 1 1 0 0,2 1 0 0 0,0 2 0 0 0,1 1-1 0 0,-23 20 123 0 0,22-16-40 0 0,0 0-1 0 0,2 2 0 0 0,1 2 0 0 0,1 0 1 0 0,2 1-1 0 0,1 2 0 0 0,1 2 41 0 0,18-29 7 0 0,0 0-1 0 0,1 0 1 0 0,0 1-1 0 0,0 0 1 0 0,1 0-1 0 0,0 0 1 0 0,0 0 0 0 0,0 0-1 0 0,1 1 1 0 0,0-1-1 0 0,0 1 1 0 0,0 0-1 0 0,1-1 1 0 0,0 1-1 0 0,1 0 1 0 0,-1 0-1 0 0,1 0 1 0 0,0 0 0 0 0,1-1-1 0 0,0 1 1 0 0,0 0-1 0 0,0 0 1 0 0,1-1-1 0 0,0 1 1 0 0,1-1-1 0 0,-1 1 1 0 0,1-1 0 0 0,0 0-1 0 0,1 0 1 0 0,-1 0-1 0 0,1-1 1 0 0,0 1-1 0 0,1-1 1 0 0,4 5-7 0 0,14 2 117 0 0,1-2 0 0 0,0 0 1 0 0,1-1-1 0 0,0-1 0 0 0,0-2 0 0 0,1-1 1 0 0,-1 0-1 0 0,1-2 0 0 0,0-1 0 0 0,1-1 1 0 0,-1-1-1 0 0,0-2 0 0 0,9-2-117 0 0,93-18-156 0 0,-122 14-825 0 0,-6 2-7188 0 0,0 3-3732 0 0</inkml:trace>
  <inkml:trace contextRef="#ctx0" brushRef="#br0" timeOffset="941.998">912 507 11915 0 0,'0'0'3331'0'0,"0"0"-1849"0"0,0 0-573 0 0,0 0 75 0 0,0 0 46 0 0,0 0-99 0 0,0 0-215 0 0,0 0-236 0 0,0 0-167 0 0,0 0-102 0 0,0 0-54 0 0,0 0-50 0 0,0 0-36 0 0,-20 28-11 0 0,-62 88-19 0 0,54-54 0 0 0,28-52-32 0 0,-1-4 5 0 0,0 0 0 0 0,1 0 1 0 0,0 1-1 0 0,0-1 0 0 0,0 0 1 0 0,1 0-1 0 0,0 0 0 0 0,0 0 0 0 0,1 0 1 0 0,-1 0-1 0 0,1-1 0 0 0,0 1 1 0 0,1 0-1 0 0,-1-1 0 0 0,1 1 1 0 0,1-1-1 0 0,-1 0 0 0 0,0 0 1 0 0,1 0-1 0 0,0-1 0 0 0,1 1 1 0 0,-1-1-1 0 0,0 0 0 0 0,1 0 1 0 0,0-1-1 0 0,0 1 0 0 0,0-1 1 0 0,1 0-1 0 0,-1 0 0 0 0,1-1 1 0 0,-1 0-1 0 0,1 0 0 0 0,0 0 1 0 0,0-1-1 0 0,1 1-14 0 0,6-1 127 0 0,0-1 1 0 0,0 0-1 0 0,0 0 1 0 0,-1-2-1 0 0,1 1 1 0 0,0-2-1 0 0,-1 0 1 0 0,1 0-1 0 0,-1-1 1 0 0,0 0-1 0 0,0-1 1 0 0,0-1-1 0 0,-1 0 1 0 0,0-1-1 0 0,0 1 0 0 0,-1-2 1 0 0,0 0-1 0 0,0 0 1 0 0,0-1-1 0 0,-1 0 1 0 0,-1-1-1 0 0,1 0 1 0 0,-2 0-1 0 0,1 0 1 0 0,-2-1-1 0 0,1-1 1 0 0,-1 1-1 0 0,-1-1 1 0 0,0 0-1 0 0,-1 0 1 0 0,3-12-129 0 0,-5 16-28 0 0,0-1-1 0 0,0 1 0 0 0,-1 0 0 0 0,-1-1 0 0 0,1 1 0 0 0,-1 0 0 0 0,-1-1 0 0 0,0 1 0 0 0,0-1 0 0 0,0 1 0 0 0,-1 0 0 0 0,0 0 0 0 0,-1 0 1 0 0,0 0-1 0 0,0 0 0 0 0,0 1 0 0 0,-1-1 0 0 0,-1 1 0 0 0,1 0 0 0 0,-1 0 0 0 0,0 0 0 0 0,0 1 0 0 0,-1 0 0 0 0,0 0 0 0 0,0 0 0 0 0,-1 1 1 0 0,1 0-1 0 0,-1 0 0 0 0,0 0 0 0 0,-1 1 0 0 0,1 0 0 0 0,-3 0 30 0 0,-67-13-2424 0 0,26 15-5250 0 0,32 2-4174 0 0</inkml:trace>
  <inkml:trace contextRef="#ctx0" brushRef="#br0" timeOffset="1254.033">818 654 14275 0 0,'0'0'1930'0'0,"0"0"-529"0"0,0 0-218 0 0,0 0-62 0 0,0 0-91 0 0,0 0-141 0 0,0 0-184 0 0,0 0-182 0 0,0 0-154 0 0,0 0-81 0 0,0 0-65 0 0,0 0-64 0 0,26-13-38 0 0,79-39-31 0 0,-105 51-84 0 0,1 0 0 0 0,0 0 0 0 0,0 0 0 0 0,0 0 0 0 0,0 0 0 0 0,0 0 0 0 0,0 0 0 0 0,0 0 0 0 0,0 0 0 0 0,0 0 0 0 0,0 0 0 0 0,1 1 1 0 0,-1-1-1 0 0,0 1 0 0 0,1-1 0 0 0,-1 1 0 0 0,0-1 0 0 0,1 1 0 0 0,-1 0 0 0 0,0-1 0 0 0,1 1 0 0 0,-1 0 0 0 0,1 0 0 0 0,-1 0 1 0 0,1 0-1 0 0,-1 0 0 0 0,0 0 0 0 0,1 1 0 0 0,-1-1 0 0 0,1 0 0 0 0,-1 1 0 0 0,0-1 0 0 0,0 1 0 0 0,1 0 0 0 0,-1-1 0 0 0,0 1 0 0 0,0 0 1 0 0,1 0-1 0 0,-1-1 0 0 0,0 1 0 0 0,1 1-6 0 0,1 3 47 0 0,19 34 166 0 0,-21-35-205 0 0,1-1 0 0 0,-1 1 0 0 0,1-1 0 0 0,-1 1 0 0 0,1-1 0 0 0,0 1 0 0 0,1-1 0 0 0,-1 0 0 0 0,0 0 0 0 0,1 0 0 0 0,0-1 0 0 0,0 1 0 0 0,0 0 0 0 0,0-1 0 0 0,0 0 0 0 0,0 0 0 0 0,0 0 0 0 0,1 0 0 0 0,-1 0 0 0 0,1-1 0 0 0,1 1-8 0 0,112 5 649 0 0,-66-32-284 0 0,-50 19-2853 0 0,-1 4-3182 0 0,0 2-6113 0 0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639 498 4473 0 0,'0'0'1350'0'0,"0"0"-366"0"0,0 0-49 0 0,0 0 268 0 0,0 0 324 0 0,0 0 125 0 0,0 0-129 0 0,0 0-321 0 0,0 0-330 0 0,0 0-222 0 0,0 0-129 0 0,-4-3-28 0 0,-45-17 2729 0 0,7 2-1560 0 0,19 13-1421 0 0,1 0 1 0 0,-1 1-1 0 0,0 1 1 0 0,0 2-1 0 0,0 0 1 0 0,0 1-1 0 0,0 2 1 0 0,0 0-1 0 0,0 1 1 0 0,-17 6-242 0 0,21-5 103 0 0,0 2 0 0 0,0 0 0 0 0,0 2 0 0 0,1 0 0 0 0,0 1 0 0 0,0 0 0 0 0,1 2 0 0 0,-15 12-103 0 0,31-21 2 0 0,0 0-1 0 0,0 1 1 0 0,0-1-1 0 0,1 1 0 0 0,-1-1 1 0 0,1 1-1 0 0,0-1 1 0 0,-1 1-1 0 0,1-1 1 0 0,0 1-1 0 0,1-1 1 0 0,-1 1-1 0 0,0-1 1 0 0,1 1-1 0 0,-1-1 1 0 0,1 1-1 0 0,0-1 0 0 0,0 0 1 0 0,0 1-1 0 0,0-1 1 0 0,0 0-1 0 0,0 0 1 0 0,1 0-1 0 0,-1 0 1 0 0,1 0-1 0 0,-1 0 1 0 0,1 0-1 0 0,0 0 1 0 0,0 0-1 0 0,0-1 0 0 0,0 1 1 0 0,0-1-1 0 0,0 1 1 0 0,0-1-1 0 0,1 0 1 0 0,-1 0-1 0 0,0 0 1 0 0,1 0-1 0 0,-1-1 1 0 0,0 1-1 0 0,3 0-1 0 0,117 30 308 0 0,-25-11-132 0 0,-96-20-168 0 0,0 0-1 0 0,0 0 1 0 0,0 0-1 0 0,0 0 1 0 0,0 0 0 0 0,0 0-1 0 0,0 1 1 0 0,0-1-1 0 0,0 0 1 0 0,0 0-1 0 0,0 1 1 0 0,0-1 0 0 0,0 1-1 0 0,0-1 1 0 0,0 1-1 0 0,-1-1 1 0 0,1 1-1 0 0,0-1 1 0 0,0 1 0 0 0,0 0-1 0 0,-1 0 1 0 0,1-1-1 0 0,0 1 1 0 0,-1 0-1 0 0,1 0 1 0 0,-1 0 0 0 0,1 0-1 0 0,-1-1 1 0 0,1 1-1 0 0,-1 0 1 0 0,1 0-1 0 0,-1 0 1 0 0,0 0-1 0 0,0 0 1 0 0,1 0 0 0 0,-1 0-1 0 0,0 0 1 0 0,0 0-1 0 0,0 0 1 0 0,0 0-1 0 0,0 0 1 0 0,-1 1 0 0 0,1-1-1 0 0,0 0 1 0 0,0 0-1 0 0,-1-1 1 0 0,1 1-1 0 0,0 0 1 0 0,-1 0 0 0 0,1 0-1 0 0,-1 0 1 0 0,1 0-8 0 0,-252 151 552 0 0,143-58-591 0 0,107-92 42 0 0,0-1 0 0 0,1 1 0 0 0,-1 0 0 0 0,1-1-1 0 0,-1 1 1 0 0,1 0 0 0 0,0 0 0 0 0,-1 0 0 0 0,1 0 0 0 0,0 0 0 0 0,0 0 0 0 0,1 1-1 0 0,-1-1 1 0 0,0 0 0 0 0,1 0 0 0 0,-1 1 0 0 0,1-1 0 0 0,0 0 0 0 0,-1 1-1 0 0,1-1 1 0 0,1 0 0 0 0,-1 1 0 0 0,0-1 0 0 0,0 0 0 0 0,1 1 0 0 0,-1-1 0 0 0,1 0-1 0 0,0 0 1 0 0,0 0 0 0 0,0 1 0 0 0,0-1 0 0 0,0 0 0 0 0,0 0 0 0 0,0 0-1 0 0,1 0 1 0 0,-1-1 0 0 0,1 1 0 0 0,0 0 0 0 0,-1-1 0 0 0,2 2-3 0 0,11 4 65 0 0,0-1 0 0 0,0 0-1 0 0,0-1 1 0 0,1-1 0 0 0,-1 0 0 0 0,1-1 0 0 0,0 0 0 0 0,0-1 0 0 0,1-1-1 0 0,-1-1 1 0 0,14-1-65 0 0,-17 1 6 0 0,-1 1-30 0 0,0-1 1 0 0,-1 0-1 0 0,1-1 1 0 0,0 0-1 0 0,-1 0 1 0 0,1-1-1 0 0,-1-1 1 0 0,0 0-1 0 0,0 0 1 0 0,2-2 23 0 0,5-24-2605 0 0,-16 6-4549 0 0,-1 20 5464 0 0,0-5-8538 0 0</inkml:trace>
  <inkml:trace contextRef="#ctx0" brushRef="#br0" timeOffset="568.354">428 1 11578 0 0,'0'0'1595'0'0,"0"0"-660"0"0,0 0-384 0 0,0 0 52 0 0,0 0 264 0 0,0 0 246 0 0,0 0 98 0 0,0 0-34 0 0,0 0-133 0 0,0 0-179 0 0,0 0-115 0 0,0 0-85 0 0,-1 19-89 0 0,-5 117 906 0 0,-29 144 765 0 0,-4 43-1691 0 0,-88 155-326 0 0,77-315-181 0 0,35-112-54 0 0,-5 12-1 0 0,29-88-1767 0 0,-1 2-5708 0 0,-5 16-4266 0 0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1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472 506 5249 0 0,'0'0'1467'0'0,"0"0"-149"0"0,0 0-30 0 0,0 0 47 0 0,0 0 59 0 0,0 0-46 0 0,0 0-152 0 0,0 0-186 0 0,0 0-191 0 0,0 0-203 0 0,-34 4-162 0 0,-102 13-98 0 0,68 10 57 0 0,60-20-331 0 0,0-1-21 0 0,1-1-1 0 0,-1 2 1 0 0,2-1-1 0 0,-1 1 1 0 0,1 0-1 0 0,-1 0 1 0 0,2 0-1 0 0,-1 1 1 0 0,1 0 0 0 0,1 0-1 0 0,-1 0 1 0 0,1 1-1 0 0,1 0 1 0 0,-1-1-1 0 0,2 1 1 0 0,-1 1-1 0 0,1-1 1 0 0,1 0-1 0 0,-1 0 1 0 0,2 1-1 0 0,-1-1 1 0 0,1 1-1 0 0,1-1 1 0 0,-1 0-1 0 0,2 1 1 0 0,0 1-61 0 0,1-5 102 0 0,1-1 0 0 0,1 0 0 0 0,-1 0 0 0 0,1-1 1 0 0,0 1-1 0 0,0-1 0 0 0,0 0 0 0 0,0 0 0 0 0,1-1 0 0 0,0 1 0 0 0,-1-1 1 0 0,1 0-1 0 0,0-1 0 0 0,1 0 0 0 0,-1 0 0 0 0,0 0 0 0 0,1-1 0 0 0,-1 1 0 0 0,1-2 1 0 0,-1 1-1 0 0,1-1 0 0 0,-1 0 0 0 0,1 0 0 0 0,-1-1 0 0 0,1 1 0 0 0,-1-2 1 0 0,1 1-1 0 0,-1-1 0 0 0,0 0 0 0 0,1 0 0 0 0,-1 0 0 0 0,0-1 0 0 0,-1 0 1 0 0,1-1-1 0 0,0 1 0 0 0,-1-1 0 0 0,0 0 0 0 0,0 0 0 0 0,0 0 0 0 0,0-1 0 0 0,1-2-102 0 0,22-21 7 0 0,-1-2-1 0 0,-1-1 0 0 0,-2 0 1 0 0,-1-2-1 0 0,-2-1 0 0 0,-1-1 1 0 0,-1-1-1 0 0,-2 0 0 0 0,-2-1 0 0 0,-1-1 1 0 0,-2 0-1 0 0,-2-1 0 0 0,-2 0 1 0 0,-1-1-1 0 0,-2 0 0 0 0,-1 0 1 0 0,-3 0-1 0 0,-2-34-6 0 0,1 71-36 0 0,1 1 1 0 0,-1-1 0 0 0,0 0-1 0 0,0 0 1 0 0,0 0-1 0 0,0 0 1 0 0,0 1 0 0 0,-1-1-1 0 0,1 0 1 0 0,-1 0 0 0 0,0 0-1 0 0,0 1 1 0 0,0-1-1 0 0,0 0 1 0 0,0 1 0 0 0,-1-1-1 0 0,1 1 1 0 0,-1 0-1 0 0,1-1 1 0 0,-1 1 0 0 0,0 0-1 0 0,0 0 1 0 0,0 0-1 0 0,0 0 1 0 0,0 0 0 0 0,-1 1-1 0 0,1-1 1 0 0,-1 1-1 0 0,1-1 1 0 0,-1 1 0 0 0,1 0-1 0 0,-1 0 1 0 0,0 0-1 0 0,1 0 1 0 0,-1 0 0 0 0,0 1-1 0 0,0-1 1 0 0,0 1 0 0 0,1 0-1 0 0,-1 0 1 0 0,0 0-1 0 0,0 0 1 0 0,0 1 0 0 0,0-1-1 0 0,1 1 1 0 0,-1-1-1 0 0,0 1 1 0 0,0 0 0 0 0,1 0-1 0 0,-1 0 36 0 0,-10 10-14 0 0,1 0 0 0 0,1 1 0 0 0,0 0 0 0 0,0 1-1 0 0,1 1 1 0 0,1-1 0 0 0,0 1 0 0 0,1 1 0 0 0,0 0 0 0 0,1 0 0 0 0,1 0-1 0 0,1 1 1 0 0,0-1 0 0 0,1 2 0 0 0,-1 6 14 0 0,2-8 71 0 0,0-1-1 0 0,1 1 1 0 0,1 0 0 0 0,1 0-1 0 0,0 0 1 0 0,1 0-1 0 0,0 0 1 0 0,1 0 0 0 0,1 0-1 0 0,0-1 1 0 0,1 1 0 0 0,1-1-1 0 0,0 0 1 0 0,1 0-1 0 0,0-1 1 0 0,1 1 0 0 0,1-1-1 0 0,0-1 1 0 0,1 0 0 0 0,0 0-1 0 0,1 0 1 0 0,0-1-1 0 0,10 7-70 0 0,177 127 803 0 0,-187-136-1125 0 0,4 4 36 0 0,-9-11-3801 0 0,0-1-3615 0 0,-3-1-3790 0 0</inkml:trace>
  <inkml:trace contextRef="#ctx0" brushRef="#br0" timeOffset="313.16">0 948 7762 0 0,'0'0'1623'0'0,"0"0"-164"0"0,0 0 125 0 0,0 0 208 0 0,0 0 59 0 0,0 0-109 0 0,0 0-222 0 0,39 3-267 0 0,124 10-254 0 0,119 0 1304 0 0,21-13-2895 0 0,-256-4-1008 0 0,-28 0-1789 0 0,-6 2-1535 0 0,-4 1-6299 0 0</inkml:trace>
  <inkml:trace contextRef="#ctx0" brushRef="#br0" timeOffset="888.531">352 1287 10826 0 0,'0'0'1753'0'0,"0"0"-312"0"0,0 0-147 0 0,0 0 18 0 0,0 0-88 0 0,0 0-199 0 0,0 0-272 0 0,0 0-234 0 0,0 0-158 0 0,0 0-99 0 0,0 0-73 0 0,-32 3-67 0 0,-99 15-34 0 0,129-19-84 0 0,-1 1 0 0 0,0 0 0 0 0,0 1 0 0 0,0-1-1 0 0,0 0 1 0 0,1 1 0 0 0,-1-1 0 0 0,0 1 0 0 0,1 0 0 0 0,-1 0 0 0 0,0 0 0 0 0,1 1 0 0 0,-1-1 0 0 0,1 0 0 0 0,-1 1 0 0 0,1 0 0 0 0,0-1 0 0 0,0 1 0 0 0,0 0 0 0 0,0 0 0 0 0,0 0 0 0 0,0 1 0 0 0,0 0-4 0 0,-4 6 17 0 0,-5 3-11 0 0,1 0 0 0 0,0 1 0 0 0,1 0 0 0 0,1 0 1 0 0,0 1-1 0 0,1 0 0 0 0,0 1 0 0 0,1 0 0 0 0,1-1 1 0 0,0 2-1 0 0,1-1 0 0 0,1 1 0 0 0,0-1 0 0 0,1 1 0 0 0,1 0 1 0 0,0 0-1 0 0,2 11-6 0 0,0-23 34 0 0,-1 0 1 0 0,1-1-1 0 0,0 1 1 0 0,1-1 0 0 0,-1 1-1 0 0,0-1 1 0 0,1 0-1 0 0,0 0 1 0 0,0 1-1 0 0,0-1 1 0 0,0-1-1 0 0,1 1 1 0 0,-1 0-1 0 0,1 0 1 0 0,-1-1-1 0 0,1 1 1 0 0,0-1-1 0 0,0 0 1 0 0,0 0-1 0 0,0 0 1 0 0,1 0-1 0 0,-1-1 1 0 0,0 1-1 0 0,1-1 1 0 0,-1 0-1 0 0,1 0 1 0 0,-1 0-1 0 0,1-1 1 0 0,0 1 0 0 0,-1-1-1 0 0,1 0-34 0 0,8 2 193 0 0,-1-1 0 0 0,1-1 0 0 0,0 0 0 0 0,-1 0-1 0 0,1-1 1 0 0,0-1 0 0 0,-1 0 0 0 0,1 0 0 0 0,2-2-193 0 0,10-7 124 0 0,-1-1 0 0 0,0-1 0 0 0,0 0 1 0 0,-2-2-1 0 0,1-1 0 0 0,-2 0 0 0 0,0-2 0 0 0,-2 0 1 0 0,0-1-1 0 0,0-1 0 0 0,-2 0 0 0 0,-1-2 0 0 0,0 0 1 0 0,-2 0-1 0 0,8-17-124 0 0,-9 15 6 0 0,-1-1 1 0 0,-1-1 0 0 0,-1 0-1 0 0,-2-1 1 0 0,0 0-1 0 0,-2 0 1 0 0,0 0-1 0 0,-2 0 1 0 0,-2-1-1 0 0,0-8-6 0 0,-1 26-12 0 0,-1 0 0 0 0,-1 0 0 0 0,1 0 0 0 0,-2 0 0 0 0,1 1 0 0 0,-1-1 0 0 0,-1 1 0 0 0,1-1 0 0 0,-2 1 0 0 0,1 0-1 0 0,-3-2 13 0 0,5 8-17 0 0,0-1-1 0 0,0 1 0 0 0,0 0 0 0 0,0 1 1 0 0,0-1-1 0 0,-1 0 0 0 0,1 1 0 0 0,-1-1 1 0 0,0 1-1 0 0,0 0 0 0 0,0 0 0 0 0,0 0 0 0 0,0 0 1 0 0,0 0-1 0 0,-1 1 0 0 0,1-1 0 0 0,-1 1 1 0 0,1 0-1 0 0,-1 0 0 0 0,1 0 0 0 0,-1 1 0 0 0,1-1 1 0 0,-1 1-1 0 0,0 0 0 0 0,1 0 0 0 0,-1 0 1 0 0,0 1-1 0 0,1-1 0 0 0,-1 1 0 0 0,1 0 1 0 0,-1 0-1 0 0,0 0 18 0 0,-4 4-31 0 0,0 1 1 0 0,0 0-1 0 0,1 0 0 0 0,0 1 1 0 0,0 0-1 0 0,0 0 1 0 0,1 0-1 0 0,0 1 0 0 0,1 0 1 0 0,0 0-1 0 0,0 0 1 0 0,1 1-1 0 0,0 0 0 0 0,0 0 1 0 0,1 0-1 0 0,0 0 31 0 0,-9 24-9 0 0,2 0-1 0 0,2 1 1 0 0,1 0-1 0 0,1 0 1 0 0,2 0-1 0 0,1 1 1 0 0,3 33 9 0 0,2-49 15 0 0,0 0 1 0 0,2 0 0 0 0,1 0 0 0 0,0-1 0 0 0,1 1 0 0 0,1-1 0 0 0,0-1-1 0 0,2 1 1 0 0,6 9-16 0 0,-8-14 12 0 0,46 63 293 0 0,-15-54-1305 0 0,3-35-3866 0 0,-30 3 784 0 0,-2 2-2794 0 0,-2 0-1618 0 0</inkml:trace>
  <inkml:trace contextRef="#ctx0" brushRef="#br0" timeOffset="1252.532">906 1047 17308 0 0,'0'0'796'0'0,"0"0"-301"0"0,0 0-33 0 0,0 0 157 0 0,0 0 119 0 0,0 0 27 0 0,0 0-54 0 0,0 0-67 0 0,-14 34-122 0 0,-45 107-84 0 0,-17 49 495 0 0,66-166-917 0 0,1 0 0 0 0,1 0 0 0 0,1 1 0 0 0,2-1 0 0 0,0 1 0 0 0,1 1 0 0 0,2-1 0 0 0,0 2-16 0 0,2-25-3 0 0,0 0 1 0 0,1 0 0 0 0,-1-1-1 0 0,0 1 1 0 0,1 0 0 0 0,-1 0-1 0 0,1 0 1 0 0,-1 0 0 0 0,1-1-1 0 0,0 1 1 0 0,0 0 0 0 0,-1-1-1 0 0,1 1 1 0 0,1 0 0 0 0,-1-1-1 0 0,0 1 1 0 0,0-1 0 0 0,0 0-1 0 0,1 1 1 0 0,-1-1 0 0 0,1 0-1 0 0,-1 0 1 0 0,1 0 0 0 0,0 0-1 0 0,-1 0 1 0 0,1 0 0 0 0,0 0-1 0 0,0-1 1 0 0,-1 1 0 0 0,1 0-1 0 0,0-1 1 0 0,0 0 0 0 0,0 1-1 0 0,0-1 1 0 0,0 0 0 0 0,-1 0-1 0 0,1 0 1 0 0,1 0 2 0 0,72-15 157 0 0,19-40-132 0 0,-92 53-97 0 0,20-22-812 0 0,-29 5-4041 0 0,-7 8-4176 0 0,11 8-569 0 0</inkml:trace>
  <inkml:trace contextRef="#ctx0" brushRef="#br0" timeOffset="1503.081">573 1338 11811 0 0,'0'0'1414'0'0,"0"0"-304"0"0,0 0 33 0 0,0 0 160 0 0,0 0 17 0 0,0 0-121 0 0,0 0-177 0 0,0 0-158 0 0,0 0-119 0 0,34-3-113 0 0,107-13-139 0 0,21 9-537 0 0,-115 7-9401 0 0,-41 0-2114 0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52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514 260,'-11'272,"-21"-121,-48 135,78-284,1 0,0 0,0 0,0 0,0 0,0 0,1 1,-1-1,1 0,-1 1,1-1,0 0,0 1,0-1,0 0,0 1,1-1,-1 0,1 0,-1 1,1-1,0 0,0 0,0 0,0 0,0 0,0 0,1 0,-1 0,1 0,-1-1,1 1,0 0,0-1,-1 0,1 1,0-1,0 0,0 0,1 0,-1 0,0 0,0-1,0 1,3 0,224-3,-3 1,-181-10,-27 5</inkml:trace>
  <inkml:trace contextRef="#ctx0" brushRef="#br0" timeOffset="3065.497">2010 63,'16'-52,"-5"74,19 283,-10-65,-69 202,19-180,31-259,0 0,-1 0,0-1,0 1,0 0,0 0,0 0,-1 0,1 0,-1 0,0 0,0-1,0 1,0 0,0-1,-1 1,1 0,-1-1,1 0,-1 1,0-1,0 0,0 0,0 0,-1 0,1 0,0-1,-1 1,1-1,-1 1,0-1,0 0,1 0,-1 0,0-1,-2 1,-232-3,-6 10,-189 30,168-10,-46 1,278-24,0-1,0-2,0-1,0-2,-1-1,1-1,-9-4,-98-12,136 18,0 1,0-1,0 0,0 0,0 0,1 0,-1 0,0 0,1-1,-1 0,1 1,-1-1,1 0,0 0,0 0,0 0,0-1,0 1,0 0,1-1,-1 1,1-1,0 0,0 1,0-1,0 0,0 0,0 0,1 0,-1-1,1-99,2 72,0-623,27 372,-1 58,-27 220,-1 0,1 0,0 0,0 0,0 0,1 0,-1 0,1 1,0-1,0 0,0 1,1 0,-1-1,1 1,0 0,0 0,0 1,0-1,0 0,0 1,1 0,-1 0,1 0,0 0,0 1,0-1,-1 1,1 0,0 0,1 1,-1-1,0 1,0 0,0 0,0 0,0 0,2 1,353 31,423-31,-340 28,-303-35,-122-1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19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7 104 0 0 0,'0'0'703'0'0,"0"0"74"0"0,0 0-42 0 0,0 0-17 0 0,0 0 10 0 0,0 0-27 0 0,0 0-54 0 0,0 0 19 0 0,0 0 24 0 0,0-11 84 0 0,-2-51 1138 0 0,-1 52 705 0 0,2 7 488 0 0,1 4 7122 0 0,37 0-9141 0 0,217 2 659 0 0,66 12-1223 0 0,-275-10-348 0 0,-35-32-2846 0 0,-10 25 1899 0 0,2-8-492 0 0,1 6-6265 0 0,-3 4-1523 0 0</inkml:trace>
  <inkml:trace contextRef="#ctx0" brushRef="#br0" timeOffset="479.306">134 224 1200 0 0,'0'0'1954'0'0,"0"0"-371"0"0,0 0-41 0 0,0 0 89 0 0,0 0-22 0 0,0 0-146 0 0,0 0-196 0 0,0 0-157 0 0,0 0-117 0 0,0 0-64 0 0,0 0-21 0 0,0 0 7 0 0,-6 2 20 0 0,-17 6-5 0 0,20 0 5922 0 0,25 0-6634 0 0,-18-7 506 0 0,22 5-287 0 0,1-1 0 0 0,0-1 0 0 0,1-2 0 0 0,-1-1 1 0 0,0 0-1 0 0,18-4-437 0 0,14 2 296 0 0,116-9 204 0 0,-79 8 127 0 0,-41 3-5005 0 0,-55-5-3925 0 0,0 0-3968 0 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7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5641 0 0,'0'0'2034'0'0,"0"0"-326"0"0,0 0-106 0 0,0 0 53 0 0,0 0-12 0 0,0 0-243 0 0,0 0-325 0 0,0 0-312 0 0,0 0-229 0 0,0 0-58 0 0,0 0 37 0 0,0 0 89 0 0,12-2 883 0 0,-1-4-985 0 0,-1-1 0 0 0,0 0-1 0 0,0 0 1 0 0,0-1-1 0 0,-1-1 1 0 0,0 0 0 0 0,-1 0-1 0 0,0-1 1 0 0,0 0 0 0 0,3-6-500 0 0,15-17 459 0 0,121-125 325 0 0,-93 114-694 0 0,-53 45-94 0 0,1 0 0 0 0,-1 0 1 0 0,1 1-1 0 0,-1-1 0 0 0,0 0 1 0 0,1 1-1 0 0,-1-1 0 0 0,0 0 1 0 0,0 1-1 0 0,0-1 1 0 0,0 1-1 0 0,-1 0 0 0 0,1-1 1 0 0,0 1-1 0 0,0 0 0 0 0,-1-1 1 0 0,1 1-1 0 0,-1 0 0 0 0,0 0 1 0 0,0 0-1 0 0,1-1 1 0 0,-1 1-1 0 0,0 0 0 0 0,-1 0 1 0 0,1 0-1 0 0,0 1 4 0 0,0 4-1 0 0,6 38 84 0 0,-5-35-60 0 0,0 0 1 0 0,0 1-1 0 0,1-1 0 0 0,0 0 1 0 0,0 0-1 0 0,1 0 1 0 0,1 0-1 0 0,0-1 0 0 0,0 1 1 0 0,1-1-1 0 0,0 0 1 0 0,4 4-24 0 0,46 43-530 0 0,-24-21-3766 0 0,-17-19-3034 0 0,-8-8-4370 0 0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3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177 409 11130 0 0,'0'0'1293'0'0,"0"0"-349"0"0,0 0 40 0 0,0 0 258 0 0,0 0 169 0 0,0 0-2 0 0,0 0-152 0 0,0 0-181 0 0,0 0-164 0 0,0 0-147 0 0,0 0-91 0 0,32 8-75 0 0,100 20-62 0 0,-52-29 294 0 0,-66-4-655 0 0,4 1-76 0 0,-1-1 1 0 0,0-1-1 0 0,0 0 1 0 0,-1-1-1 0 0,1-1 0 0 0,-2-1 1 0 0,1 0-1 0 0,-1-1 1 0 0,0 0-1 0 0,-1-2 0 0 0,-1 1 1 0 0,0-2-1 0 0,0 0 1 0 0,-1 0-1 0 0,-1-1 0 0 0,0 0 1 0 0,-1-1-1 0 0,0-1 1 0 0,-2 1-1 0 0,0-1 0 0 0,0-1-99 0 0,-7 14-15 0 0,0 0 0 0 0,0 0 0 0 0,0 0 0 0 0,-1-1 0 0 0,1 1 1 0 0,-1 0-1 0 0,0 0 0 0 0,0 0 0 0 0,0 0 0 0 0,0-1 1 0 0,0 1-1 0 0,-1 0 0 0 0,1 0 0 0 0,-1 0 0 0 0,0 0 1 0 0,0 0-1 0 0,0 0 0 0 0,-1 0 0 0 0,1 0 0 0 0,0 0 0 0 0,-1 1 1 0 0,0-1-1 0 0,0 1 0 0 0,0-1 0 0 0,0 1 0 0 0,0-1 1 0 0,0 1-1 0 0,-1 0 0 0 0,1 0 0 0 0,-1 0 0 0 0,0 1 1 0 0,1-1-1 0 0,-1 0 0 0 0,0 1 0 0 0,0 0 0 0 0,0 0 0 0 0,0 0 1 0 0,-1 0 13 0 0,-124-15-946 0 0,103 19 875 0 0,0 2 0 0 0,1 0 0 0 0,0 1 1 0 0,0 2-1 0 0,0 0 0 0 0,1 2 1 0 0,0 0-1 0 0,1 2 0 0 0,0 0 1 0 0,-15 12 70 0 0,14-8-2 0 0,0 1 0 0 0,0 1 0 0 0,2 1 0 0 0,0 1 0 0 0,2 0 1 0 0,0 2-1 0 0,1 0 0 0 0,1 1 0 0 0,1 1 0 0 0,1 0 0 0 0,2 1 1 0 0,0 1-1 0 0,-6 19 2 0 0,16-38 33 0 0,0 0 1 0 0,1 0 0 0 0,-1 1 0 0 0,1-1-1 0 0,1 1 1 0 0,0-1 0 0 0,0 1-1 0 0,0 0 1 0 0,1 0 0 0 0,0-1 0 0 0,0 1-1 0 0,1 0 1 0 0,0 0 0 0 0,0-1-1 0 0,1 1 1 0 0,0-1 0 0 0,1 1 0 0 0,-1-1-1 0 0,1 0 1 0 0,1 0 0 0 0,-1 0-1 0 0,1 0 1 0 0,0-1 0 0 0,1 1 0 0 0,0-1-1 0 0,0 0 1 0 0,0-1 0 0 0,1 1-1 0 0,-1-1 1 0 0,1 0 0 0 0,1 0 0 0 0,1 0-34 0 0,18 7 186 0 0,0-2 1 0 0,0-1-1 0 0,1-1 1 0 0,1-2 0 0 0,-1 0-1 0 0,1-2 1 0 0,0-1-1 0 0,0-1 1 0 0,0-1 0 0 0,0-2-1 0 0,0 0 1 0 0,5-3-187 0 0,-31 4 12 0 0,35-2 130 0 0,-1-1 0 0 0,0-2-1 0 0,1-1 1 0 0,-2-2 0 0 0,32-12-142 0 0,-59 5-1547 0 0,-23 8-6863 0 0,10 4-3938 0 0</inkml:trace>
  <inkml:trace contextRef="#ctx0" brushRef="#br0" timeOffset="2952.403">947 693 1808 0 0,'0'0'3157'0'0,"0"0"-1599"0"0,0 0-397 0 0,0 0 264 0 0,0 0 242 0 0,0 0 66 0 0,0 0-168 0 0,0 0-342 0 0,0 0-301 0 0,0 0-192 0 0,0 0-91 0 0,0 0-12 0 0,0 0 14 0 0,3-11 1766 0 0,-67 40-932 0 0,57-25-1410 0 0,0-1 0 0 0,0 1 0 0 0,1 1 0 0 0,-1-1 0 0 0,1 1 0 0 0,0 0 0 0 0,1 0 0 0 0,-1 1 0 0 0,1 0 0 0 0,0 0 0 0 0,0 0 0 0 0,1 1 0 0 0,0-1 0 0 0,0 1 0 0 0,1 0 0 0 0,-1 0 0 0 0,2 0 0 0 0,-1 1 0 0 0,1-1 0 0 0,0 1 0 0 0,0-1 0 0 0,1 1 1 0 0,0 0-1 0 0,1 0 0 0 0,-1-1 0 0 0,1 1 0 0 0,1 0 0 0 0,1 7-65 0 0,-1-11 47 0 0,1 0 1 0 0,0 0-1 0 0,0 0 1 0 0,0 0-1 0 0,1 0 1 0 0,-1-1-1 0 0,1 1 1 0 0,0-1-1 0 0,0 1 1 0 0,0-1-1 0 0,1 0 1 0 0,-1 0-1 0 0,1-1 1 0 0,0 1-1 0 0,-1-1 1 0 0,1 1-1 0 0,0-1 1 0 0,0 0-1 0 0,1-1 1 0 0,-1 1 0 0 0,0-1-1 0 0,0 0 1 0 0,1 0-1 0 0,-1 0 1 0 0,1 0-1 0 0,-1-1 1 0 0,1 0-1 0 0,-1 0 1 0 0,1 0-1 0 0,3-1-47 0 0,135-34 1315 0 0,-127 28-1203 0 0,0 0-1 0 0,-1-2 0 0 0,0 1 1 0 0,0-2-1 0 0,-1 0 1 0 0,0 0-1 0 0,-1-2 1 0 0,0 1-1 0 0,-1-2 1 0 0,1-2-112 0 0,-7 9 7 0 0,-1-1 1 0 0,0 1 0 0 0,0-1-1 0 0,-1-1 1 0 0,0 1 0 0 0,0 0 0 0 0,-1-1-1 0 0,0 0 1 0 0,0 0 0 0 0,-1 0-1 0 0,0 0 1 0 0,0 0 0 0 0,-1 0-1 0 0,0 0 1 0 0,-1-1 0 0 0,0 1 0 0 0,0 0-1 0 0,0-1 1 0 0,-1 1 0 0 0,-1 0-1 0 0,-1-8-7 0 0,1 11-53 0 0,1 0 0 0 0,-1 0 0 0 0,-1 0 0 0 0,1 1 0 0 0,-1-1 0 0 0,1 0 0 0 0,-1 1 0 0 0,-1 0 0 0 0,1 0 0 0 0,0 0 0 0 0,-1 0 0 0 0,0 0 0 0 0,0 1 0 0 0,0 0 0 0 0,-1 0 0 0 0,1 0 0 0 0,-1 0 0 0 0,1 1 0 0 0,-1-1 0 0 0,0 1 0 0 0,0 0 0 0 0,0 1 0 0 0,0-1 0 0 0,0 1 0 0 0,0 0 0 0 0,-1 0 0 0 0,1 1 0 0 0,-4-1 53 0 0,-4 1-534 0 0,-1 0-1 0 0,1 1 1 0 0,-1 1-1 0 0,1 0 1 0 0,-1 0 0 0 0,1 1-1 0 0,0 1 1 0 0,0 0 0 0 0,1 1-1 0 0,-10 5 535 0 0,13-5-827 0 0,-18 9-2845 0 0,9-3-2327 0 0,2 3-5250 0 0</inkml:trace>
  <inkml:trace contextRef="#ctx0" brushRef="#br0" timeOffset="3311.437">827 807 4833 0 0,'0'0'2933'0'0,"0"0"-1026"0"0,0 0-306 0 0,0 0 46 0 0,0 0-25 0 0,0 0-182 0 0,0 0-209 0 0,0 0-170 0 0,0 0-107 0 0,0 0-56 0 0,0 0-81 0 0,0 0-107 0 0,0 0-86 0 0,11-6-50 0 0,89-54 1562 0 0,-21 30-1161 0 0,-60 82-807 0 0,-15-32-80 0 0,-4-17-77 0 0,0 0 0 0 0,0 0 1 0 0,0 0-1 0 0,1 0 0 0 0,-1 0 0 0 0,1 0 0 0 0,0-1 1 0 0,0 1-1 0 0,0 0 0 0 0,0 0 0 0 0,0-1 1 0 0,1 1-1 0 0,-1-1 0 0 0,1 1 0 0 0,-1-1 1 0 0,1 0-1 0 0,0 1 0 0 0,0-1 0 0 0,0 0 1 0 0,1 0-1 0 0,-1-1 0 0 0,0 1 0 0 0,1 0 1 0 0,-1-1-1 0 0,1 1 0 0 0,0-1-11 0 0,4 2 46 0 0,0-2 0 0 0,1 1 1 0 0,-1-1-1 0 0,0 0 0 0 0,1 0 0 0 0,-1-1 0 0 0,1 0 0 0 0,-1-1 1 0 0,0 1-1 0 0,1-1 0 0 0,-1-1 0 0 0,0 1 0 0 0,0-1 1 0 0,0-1-1 0 0,0 1 0 0 0,0-1 0 0 0,0 0 0 0 0,-1-1 1 0 0,3-1-47 0 0,1-13-484 0 0,-14 7-5945 0 0,1 7-2589 0 0</inkml:trace>
  <inkml:trace contextRef="#ctx0" brushRef="#br0" timeOffset="5011.384">1440 1 10658 0 0,'0'0'4277'0'0,"0"0"-2496"0"0,0 0-916 0 0,0 0-27 0 0,0 0 70 0 0,0 0 19 0 0,0 0-44 0 0,0 0-103 0 0,0 0-92 0 0,0 0-55 0 0,0 0-50 0 0,0 0-87 0 0,0 0-82 0 0,18 1-30 0 0,86 6 360 0 0,183 10 2140 0 0,-271-19-3576 0 0,-17 1-4731 0 0,-10 1-7547 0 0,7 0 3312 0 0</inkml:trace>
  <inkml:trace contextRef="#ctx0" brushRef="#br0" timeOffset="5363.732">1507 207 10154 0 0,'0'0'2011'0'0,"0"0"-489"0"0,0 0-192 0 0,0 0-4 0 0,0 0-35 0 0,0 0-134 0 0,0 0-152 0 0,0 0-63 0 0,0 0-26 0 0,0 0-31 0 0,0 0-34 0 0,0 0-109 0 0,6 2-98 0 0,57 11 1440 0 0,121 1-1050 0 0,-183-14-1370 0 0,-1 0-96 0 0,0 0-104 0 0,0 0-140 0 0,0 0-177 0 0,0 0-247 0 0,-2 0-1638 0 0,-2 0-2906 0 0,0 0-4422 0 0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5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0 343 3737 0 0,'0'0'2014'0'0,"0"0"-174"0"0,0 0 102 0 0,0 0 167 0 0,0 0 3 0 0,0 0-192 0 0,0 0-310 0 0,0 0-291 0 0,0 0-238 0 0,0 0-153 0 0,0 0-102 0 0,0 0-78 0 0,0 0-38 0 0,21-10 2172 0 0,-5 3-2574 0 0,-1 0 0 0 0,0-2 1 0 0,0 0-1 0 0,-1 0 1 0 0,0-1-1 0 0,-1-1 0 0 0,0 0 1 0 0,-1-1-1 0 0,0 0 1 0 0,-1-1-1 0 0,1-2-308 0 0,27-26 314 0 0,118-126 178 0 0,-125 215-668 0 0,3 14 221 0 0,7 35 100 0 0,-35-68-180 0 0,23 38-1482 0 0,-19-63-652 0 0,-3-4-2052 0 0,-4 0-625 0 0,0 0-7563 0 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74 13603 0 0,'0'0'1575'0'0,"0"0"-303"0"0,0 0-92 0 0,0 0 70 0 0,0 0 14 0 0,0 0-113 0 0,0 0-212 0 0,0 0-236 0 0,0 0-176 0 0,0 0-126 0 0,0 0-75 0 0,0 0-44 0 0,0 0-20 0 0,-3-6 494 0 0,-31 42 235 0 0,43-41-107 0 0,57-52-168 0 0,-65 56-660 0 0,-1 1 15 0 0,0 0 15 0 0,0 0 12 0 0,-56 33 292 0 0,35-14-352 0 0,20-19-46 0 0,1 0-6 0 0,0 0 1 0 0,0 0-15 0 0,0 0-7 0 0,10 0-191 0 0,12 0-422 0 0,0 6-2146 0 0,-13-1-3533 0 0,-5-2-5840 0 0</inkml:trace>
  <inkml:trace contextRef="#ctx0" brushRef="#br0" timeOffset="3681.251">16 1 0 0 0,'0'0'1938'0'0,"0"0"121"0"0,0 0-185 0 0,0 0-285 0 0,0 0-236 0 0,0 0-208 0 0,0 0-134 0 0,0 0-100 0 0,0 0-63 0 0,0 0-22 0 0,0 0-18 0 0,0 0-49 0 0,-3 5-66 0 0,-9 57 2717 0 0,12-61-3347 0 0,-1-1-1 0 0,1 1 1 0 0,0 0 0 0 0,0 0-1 0 0,0 0 1 0 0,0 0-1 0 0,0 0 1 0 0,1 0 0 0 0,-1 0-1 0 0,0 0 1 0 0,0 0-1 0 0,1 0 1 0 0,-1 0 0 0 0,0 0-1 0 0,1 0 1 0 0,-1 0-1 0 0,1-1 1 0 0,-1 1 0 0 0,1 0-1 0 0,-1 0 1 0 0,1-1-1 0 0,0 1 1 0 0,-1 0 0 0 0,1 0-1 0 0,0-1 1 0 0,0 1-1 0 0,-1-1 1 0 0,1 1-1 0 0,0-1 1 0 0,0 1 0 0 0,0-1-1 0 0,0 0 1 0 0,0 1-1 0 0,0-1 1 0 0,0 0 0 0 0,0 0-1 0 0,0 1 1 0 0,-1-1-1 0 0,1 0 1 0 0,0 0 0 0 0,0 0-1 0 0,0 0 1 0 0,0 0-1 0 0,0-1 1 0 0,0 1 0 0 0,0 0-1 0 0,0 0 1 0 0,0-1-1 0 0,0 1 1 0 0,0 0 0 0 0,0-1-1 0 0,0 1 1 0 0,-1-1-1 0 0,1 1 1 0 0,0-1 0 0 0,0 1-1 0 0,0-1 1 0 0,-1 0-1 0 0,1 1 1 0 0,0-1 0 0 0,-1 0-1 0 0,1 0 1 0 0,-1 1-1 0 0,1-1 1 0 0,-1 0 0 0 0,1 0-63 0 0,71-80 1256 0 0,-157 165-716 0 0,72-62-483 0 0,13-22-23 0 0,0 0 32 0 0,20 0 608 0 0,-17 0-630 0 0,0-1 1 0 0,1 1-1 0 0,-1-1 1 0 0,0 0-1 0 0,1-1 0 0 0,-1 1 1 0 0,0-1-1 0 0,0 1 1 0 0,0-1-1 0 0,0 0 0 0 0,-1 0 1 0 0,1 0-1 0 0,0 0 1 0 0,-1-1-1 0 0,1 1 0 0 0,-1-1 1 0 0,0 1-1 0 0,0-1 1 0 0,0 0-1 0 0,1-2-44 0 0,-12 5-6398 0 0,5 3 799 0 0,-1 1-6466 0 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11 270 1064 0 0,'0'0'1395'0'0,"0"0"-120"0"0,0 0 133 0 0,0 0 279 0 0,0 0 206 0 0,0 0 38 0 0,0 0-152 0 0,0 0-245 0 0,0 0-259 0 0,0 0-219 0 0,0 0-200 0 0,-10-3 2054 0 0,173-10 985 0 0,3 0-3357 0 0,-121 13-518 0 0,-44 0 7 0 0,-1 0 18 0 0,-10 3 264 0 0,-224 35-25 0 0,171-28-68 0 0,62-10-186 0 0,1 0-24 0 0,0 0-23 0 0,13 0-52 0 0,229-10 581 0 0,-148 9-2172 0 0,-82 6-3528 0 0,-9-3-65 0 0,0-1-6497 0 0</inkml:trace>
  <inkml:trace contextRef="#ctx0" brushRef="#br0" timeOffset="403.012">944 5 9330 0 0,'0'0'5608'0'0,"0"0"-3806"0"0,0 0-1150 0 0,0 0 20 0 0,0 0 136 0 0,0 0 66 0 0,0 0-61 0 0,-32 20-158 0 0,-101 66-180 0 0,127-83-445 0 0,2 0 0 0 0,-1 0 1 0 0,0 0-1 0 0,1 1 1 0 0,-1-1-1 0 0,1 1 0 0 0,0 0 1 0 0,0 0-1 0 0,0 1 0 0 0,1-1 1 0 0,0 1-1 0 0,0-1 1 0 0,0 1-1 0 0,0 0 0 0 0,0 2-30 0 0,-4 9 85 0 0,-5 5-22 0 0,0 1 0 0 0,2 0 0 0 0,0 1 1 0 0,2 0-1 0 0,0 0 0 0 0,2 1 0 0 0,1 0 0 0 0,0 0 0 0 0,2 1 1 0 0,1-1-1 0 0,1 1 0 0 0,1-1 0 0 0,2 17-63 0 0,0-33 52 0 0,0 1-1 0 0,1-1 1 0 0,0 0-1 0 0,1 1 1 0 0,-1-2-1 0 0,1 1 1 0 0,1 0 0 0 0,0-1-1 0 0,0 0 1 0 0,0 0-1 0 0,1 0 1 0 0,0-1-1 0 0,0 0 1 0 0,1 0-1 0 0,0 0 1 0 0,0-1-1 0 0,0 0 1 0 0,1 0-1 0 0,-1-1 1 0 0,1 0 0 0 0,0 0-1 0 0,0-1 1 0 0,1 0-1 0 0,-1-1 1 0 0,1 0-1 0 0,-1 0 1 0 0,1 0-1 0 0,0-1 1 0 0,-1-1-1 0 0,1 1 1 0 0,2-2-52 0 0,10 1 172 0 0,0-2 1 0 0,-1-1-1 0 0,1-1 1 0 0,-1 0-1 0 0,0-2 1 0 0,0 0-1 0 0,0-1 0 0 0,-1-1 1 0 0,0-1-1 0 0,5-4-172 0 0,8-3 239 0 0,-1-1 0 0 0,-1-2-1 0 0,0-1 1 0 0,-2-2 0 0 0,0-1 0 0 0,-2-1-1 0 0,9-11-238 0 0,-26 26 21 0 0,0-1 0 0 0,-1 0 0 0 0,-1 0 0 0 0,0-1 0 0 0,0 0-1 0 0,-1 0 1 0 0,0-1 0 0 0,-1 1 0 0 0,0-1 0 0 0,-1-1 0 0 0,-1 1 0 0 0,0-1-1 0 0,0 1 1 0 0,-1-1 0 0 0,-1 0 0 0 0,0 0 0 0 0,-1 1 0 0 0,0-1 0 0 0,-1 0-1 0 0,0 0 1 0 0,-1 0 0 0 0,-1 0-21 0 0,-2 1-70 0 0,0 1-1 0 0,0 0 1 0 0,-1 0-1 0 0,-1 0 1 0 0,0 1-1 0 0,0 0 1 0 0,-1 1-1 0 0,0-1 1 0 0,-1 1-1 0 0,0 1 1 0 0,0 0-1 0 0,-1 0 1 0 0,0 1-1 0 0,-1 0 1 0 0,1 1-1 0 0,-1 0 1 0 0,0 1-1 0 0,-1 0 1 0 0,1 0-1 0 0,-1 1 1 0 0,0 1-1 0 0,0 0 1 0 0,0 1-1 0 0,0 0 1 0 0,-1 1-1 0 0,1 0 1 0 0,-1 1-1 0 0,-3 1 71 0 0,-106 11-2787 0 0,84-2-524 0 0,-2 4-3277 0 0,9-3-5542 0 0</inkml:trace>
  <inkml:trace contextRef="#ctx0" brushRef="#br0" timeOffset="951.038">764 337 6457 0 0,'0'0'399'0'0,"0"0"-294"0"0,0 0-39 0 0,0 0 159 0 0,0 0 147 0 0,0 0 39 0 0,0 0-88 0 0,0 0-205 0 0,0 0-248 0 0,0 0-188 0 0,0 0-79 0 0,0 0 22 0 0,0 0 87 0 0,-2-2 124 0 0,-27-4 1698 0 0,29 6-663 0 0,0 0-829 0 0,-6-1 10113 0 0,4-1-8178 0 0,22-25 2294 0 0,38 5-3917 0 0,-49 20 4 0 0,9-3-211 0 0,1 1 1 0 0,0 0 0 0 0,0 2-1 0 0,0 0 1 0 0,0 1 0 0 0,0 1 0 0 0,1 1-1 0 0,0 1-147 0 0,-15-1 14 0 0,-1 1 0 0 0,0 0 0 0 0,1 0 0 0 0,-1 0 0 0 0,0 0 0 0 0,-1 1 0 0 0,1-1 0 0 0,0 1 0 0 0,-1 0 0 0 0,1 0 0 0 0,-1 1 0 0 0,0-1 0 0 0,0 1 0 0 0,0-1-1 0 0,0 1 1 0 0,-1 0 0 0 0,0 0 0 0 0,0 0 0 0 0,0 0 0 0 0,0 1 0 0 0,0-1 0 0 0,-1 1 0 0 0,0-1 0 0 0,0 1 0 0 0,0-1 0 0 0,-1 1 0 0 0,1-1 0 0 0,-1 1 0 0 0,0 0 0 0 0,0-1 0 0 0,-1 1 0 0 0,0 0-14 0 0,2 1 28 0 0,0-3-14 0 0,-1 0 0 0 0,1 0 0 0 0,0 0 1 0 0,0 0-1 0 0,0 0 0 0 0,1-1 0 0 0,-1 1 0 0 0,1 0 0 0 0,-1-1 1 0 0,1 1-1 0 0,0-1 0 0 0,0 0 0 0 0,0 1 0 0 0,0-1 0 0 0,1 0 1 0 0,-1 0-1 0 0,1 0 0 0 0,-1-1 0 0 0,1 1 0 0 0,-1-1 0 0 0,1 1 1 0 0,0-1-1 0 0,0 0 0 0 0,0 0 0 0 0,0 0 0 0 0,0 0 0 0 0,0-1 0 0 0,0 1 1 0 0,0-1-1 0 0,0 0 0 0 0,0 1 0 0 0,0-1 0 0 0,1-1-14 0 0,102-13 497 0 0,-59-9-364 0 0,-46 22-211 0 0,0 1 0 0 0,0-1-1 0 0,0 0 1 0 0,-1 1 0 0 0,1-1-1 0 0,0 1 1 0 0,-1-1 0 0 0,1 0-1 0 0,0 0 1 0 0,-1 1 0 0 0,1-1-1 0 0,-1 0 1 0 0,1 0 0 0 0,-1 0-1 0 0,0 0 1 0 0,1 1 0 0 0,-1-1-1 0 0,0 0 1 0 0,0 0 0 0 0,1 0-1 0 0,-1 0 1 0 0,0 0 0 0 0,0 0-1 0 0,0 0 1 0 0,0 0 0 0 0,0 0 0 0 0,0 0-1 0 0,0 0 1 0 0,-1 0 0 0 0,1 0-1 0 0,0 1 1 0 0,-1-1 0 0 0,1 0-1 0 0,0 0 1 0 0,-1 0 0 0 0,1 0-1 0 0,-1 0 1 0 0,1 1 0 0 0,-1-1-1 0 0,1 0 1 0 0,-1 0 0 0 0,0 1-1 0 0,1-1 1 0 0,-1 1 0 0 0,0-1-1 0 0,0 0 1 0 0,1 1 0 0 0,-1-1-1 0 0,0 1 1 0 0,0 0 0 0 0,0-1-1 0 0,0 1 1 0 0,0-1 78 0 0,-9-5-2642 0 0,3 2-3475 0 0,1 0-5867 0 0</inkml:trace>
  <inkml:trace contextRef="#ctx0" brushRef="#br0" timeOffset="2965.239">1594 432 3961 0 0,'0'0'1181'0'0,"0"0"-167"0"0,0 0 141 0 0,0 0 272 0 0,0 0 141 0 0,0 0-38 0 0,0 0-167 0 0,0 0-196 0 0,0 0-136 0 0,0 0-87 0 0,0 0-51 0 0,0 0-46 0 0,0 0-17 0 0,25 10 10 0 0,78 26 4 0 0,-37-34 418 0 0,-55-6-1004 0 0,42-14 554 0 0,-1-2 0 0 0,-1-3 0 0 0,-1-2 0 0 0,19-13-812 0 0,-60 33 43 0 0,1 0 0 0 0,-1 0-1 0 0,-1-1 1 0 0,1-1 0 0 0,-1 1 0 0 0,0-1 0 0 0,-1-1 0 0 0,1 1 0 0 0,-1-1 0 0 0,-1-1 0 0 0,0 1-1 0 0,0-1 1 0 0,0 0 0 0 0,-1 0 0 0 0,-1-1 0 0 0,0 0 0 0 0,0 0 0 0 0,0 0 0 0 0,-2 0 0 0 0,1 0-1 0 0,-1 0 1 0 0,-1-1 0 0 0,1 1 0 0 0,-2-1 0 0 0,0-4-43 0 0,-2 11-45 0 0,0 0 0 0 0,0 0 0 0 0,0 1 0 0 0,-1-1 0 0 0,1 1 0 0 0,-1-1 0 0 0,0 1 0 0 0,0 0 0 0 0,0 0 0 0 0,-1 0 0 0 0,1 1 0 0 0,-1-1 0 0 0,1 1 0 0 0,-1 0 1 0 0,0 0-1 0 0,0 0 0 0 0,0 0 0 0 0,0 1 0 0 0,0-1 0 0 0,-1 1 0 0 0,1 0 0 0 0,0 1 0 0 0,0-1 0 0 0,-1 1 0 0 0,1-1 0 0 0,-1 1 0 0 0,1 1 0 0 0,0-1 0 0 0,-1 1 0 0 0,1-1 0 0 0,-4 3 45 0 0,5-3-25 0 0,-19 3-103 0 0,-1 1 1 0 0,0 1-1 0 0,1 1 0 0 0,0 1 1 0 0,0 1-1 0 0,1 1 0 0 0,0 1 1 0 0,1 0-1 0 0,-1 2 128 0 0,16-9-17 0 0,-23 12-12 0 0,1 2-1 0 0,1 0 1 0 0,0 2-1 0 0,1 1 1 0 0,2 1-1 0 0,0 1 1 0 0,1 1-1 0 0,-2 3 30 0 0,20-18 62 0 0,-1 0 0 0 0,2 0 0 0 0,-1 1 0 0 0,1-1 0 0 0,0 1 0 0 0,0 0 0 0 0,1 0 0 0 0,1 0 0 0 0,0 0 0 0 0,0 0 0 0 0,0 0 0 0 0,1 0 0 0 0,0 0 0 0 0,1 0 0 0 0,0 0 0 0 0,1 0 0 0 0,0 0 0 0 0,0 0 0 0 0,1 0 0 0 0,0-1 0 0 0,0 1 0 0 0,1-1 0 0 0,0 0 0 0 0,0 0 0 0 0,1 0 0 0 0,0-1 0 0 0,1 1 0 0 0,0-1-1 0 0,0-1 1 0 0,2 3-62 0 0,10 3 167 0 0,0 0-1 0 0,1-1 0 0 0,1 0 0 0 0,0-2 0 0 0,0 0 0 0 0,0-2 0 0 0,1 0 0 0 0,0-1 1 0 0,1-1-1 0 0,-1-1 0 0 0,1-1 0 0 0,0-1 0 0 0,0-1 0 0 0,0-1 0 0 0,0-1 0 0 0,7-2-166 0 0,29-15 144 0 0,-53 7-3430 0 0,-7-4-3448 0 0,-1 8-5424 0 0</inkml:trace>
  <inkml:trace contextRef="#ctx0" brushRef="#br0" timeOffset="3468.614">2321 694 15315 0 0,'0'0'1036'0'0,"0"0"-434"0"0,0 0-93 0 0,0 0 117 0 0,0 0 63 0 0,0 0-58 0 0,0 0-148 0 0,0 0-150 0 0,0 0-107 0 0,0 0-32 0 0,0 0 1 0 0,0 0 14 0 0,0 0 24 0 0,-5 30 19 0 0,-19 92 1 0 0,19-50 1283 0 0,5-72-1310 0 0,0 0 18 0 0,0 0-4 0 0,0 0 40 0 0,0 0 29 0 0,7-22 1456 0 0,0-3-1605 0 0,2 2-1 0 0,1-1 1 0 0,0 1 0 0 0,2 1 0 0 0,1 0 0 0 0,0 0 0 0 0,2 2 0 0 0,0 0 0 0 0,12-11-160 0 0,-17 19 13 0 0,-5 6-9 0 0,1-1 0 0 0,-1 1 0 0 0,1 0 0 0 0,0 0 0 0 0,0 1 0 0 0,1 0 0 0 0,0 0 0 0 0,0 0 0 0 0,0 1 0 0 0,0 0 0 0 0,5-1-4 0 0,-10 6-4 0 0,0 0-1 0 0,0 0 1 0 0,1 1-1 0 0,-1-1 1 0 0,0 1 0 0 0,0-1-1 0 0,-1 1 1 0 0,1 0-1 0 0,0 0 1 0 0,-1 0 0 0 0,1 0-1 0 0,-1 0 1 0 0,1 0-1 0 0,-1 1 1 0 0,0-1 0 0 0,0 0-1 0 0,0 1 1 0 0,0-1-1 0 0,0 0 1 0 0,-1 1 0 0 0,1-1-1 0 0,-1 1 1 0 0,0-1-1 0 0,1 1 1 0 0,-1 0 0 0 0,0-1-1 0 0,0 1 1 0 0,-1-1-1 0 0,1 1 1 0 0,-1-1 0 0 0,1 1-1 0 0,-1-1 1 0 0,0 1-1 0 0,0-1 1 0 0,0 0 0 0 0,0 1 4 0 0,0 12-287 0 0,16-11-2776 0 0,-4-5-7095 0 0,-9-2-1561 0 0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33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0 0 0,'0'0'268'0'0,"0"0"88"0"0,0 0-92 0 0,0 0-124 0 0,0 0-29 0 0,0 0 57 0 0,0 0 97 0 0,0 0 63 0 0,5-8-8 0 0,19-28-21 0 0,39-5 1402 0 0,-54 37-1480 0 0,0 1 1 0 0,1 0 0 0 0,-1 0 0 0 0,1 0 0 0 0,-1 1 0 0 0,1 1 0 0 0,0 0 0 0 0,0 0 0 0 0,0 1 0 0 0,0 0 0 0 0,6 1-222 0 0,41-2 1165 0 0,158-11-53 0 0,210-39-105 0 0,-35 22-394 0 0,-91 6-590 0 0,457-40-266 0 0,-426 60 247 0 0,130 18-70 0 0,12-8 118 0 0,414 12 265 0 0,-719-20-272 0 0,486-29 366 0 0,-103 13 609 0 0,394-9-34 0 0,145 18-129 0 0,-599 23-535 0 0,49-15 50 0 0,410-18 379 0 0,-786 18-682 0 0,745 15 300 0 0,-329 0-14 0 0,636-15 476 0 0,-240-4-680 0 0,61-7 26 0 0,256-4 809 0 0,-454-7-598 0 0,677-52 857 0 0,-84 55-568 0 0,-1172 20-603 0 0,776 2 181 0 0,-371-32 14 0 0,60 10 365 0 0,-273 16-109 0 0,-3-2 174 0 0,-296 17-474 0 0,89-8 489 0 0,-154-15-441 0 0,114 0 109 0 0,-14 11-133 0 0,-104 11-270 0 0,0 29-2419 0 0,-68-32-404 0 0,-8-2-3436 0 0,-3-1-5323 0 0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49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3905 0 0,'0'0'2202'0'0,"0"0"-506"0"0,0 0-238 0 0,0 0-9 0 0,0 0 53 0 0,0 0-15 0 0,0 0-177 0 0,0 0-289 0 0,0 0-307 0 0,0 0-257 0 0,0 0-150 0 0,0 4-19 0 0,0 15 91 0 0,2 0-1 0 0,-1 0 1 0 0,2-1 0 0 0,1 1 0 0 0,0 0-1 0 0,1-1 1 0 0,8 17-379 0 0,86 210 1236 0 0,-37-86-590 0 0,-41-100-90 0 0,-14-73 2685 0 0,12-174-2092 0 0,-9 134-994 0 0,3 1-1 0 0,3 0 0 0 0,2 1 1 0 0,18-38-155 0 0,7-23 238 0 0,-38 100-257 0 0,-1 2 4 0 0,-10 8-4488 0 0,6 0-3409 0 0,0 2-3633 0 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10 350 7938 0 0,'0'0'1993'0'0,"0"0"-254"0"0,0 0-63 0 0,0 0 65 0 0,0 0 49 0 0,0 0-91 0 0,0 0-239 0 0,0 0-281 0 0,0 0-259 0 0,0 0-185 0 0,0 0-136 0 0,0 0-102 0 0,0 0-76 0 0,-2-6-47 0 0,-5-19-88 0 0,40-2 609 0 0,-21 23-768 0 0,-1 0 0 0 0,0 0 1 0 0,1 1-1 0 0,0 1 0 0 0,0 0 1 0 0,0 1-1 0 0,0 0 0 0 0,0 1 1 0 0,8 0-128 0 0,64-5 354 0 0,118 1 1 0 0,-116-4-230 0 0,-85 8-86 0 0,-1 0 14 0 0,0 0 7 0 0,0 0 15 0 0,0 0 7 0 0,0 0 36 0 0,0 0 3 0 0,0 0 8 0 0,0 0 27 0 0,0 0-27 0 0,0 0 7 0 0,0 0-8 0 0,-37-40 392 0 0,-74-85-447 0 0,37 44-509 0 0,75 73-2751 0 0,12 9-5122 0 0,-4 2-3683 0 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7746 0 0,'0'0'4359'0'0,"0"0"-2268"0"0,0 0-881 0 0,0 0-19 0 0,0 0 113 0 0,0 0 4 0 0,0 0-159 0 0,0 0-286 0 0,0 0-239 0 0,0 0-140 0 0,0 0-43 0 0,0 0-17 0 0,6 0-22 0 0,176 0 3014 0 0,-70 4-2851 0 0,-44 3-133 0 0,-68-7-416 0 0,0 0 9 0 0,0 0-16 0 0,0 0-23 0 0,0 0-37 0 0,0 0 7 0 0,0 0-4 0 0,0 0-39 0 0,-17-18-3766 0 0,7 15-1074 0 0,6 2 1241 0 0,0-2-7878 0 0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13203 0 0,'0'0'1377'0'0,"0"0"-574"0"0,0 0-115 0 0,0 0 225 0 0,0 0 270 0 0,0 0 113 0 0,0 0-63 0 0,0 0-164 0 0,0 0-216 0 0,0 0-169 0 0,0 0-129 0 0,0 0-88 0 0,0 0-96 0 0,23 3-83 0 0,67 9-56 0 0,79-5-330 0 0,-140-9-1453 0 0,-11-3-3848 0 0,-12 1-6183 0 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25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174 359 1944 0 0,'0'0'1359'0'0,"0"0"20"0"0,0 0 132 0 0,0 0 155 0 0,0 0 2 0 0,0 0-177 0 0,0 0-241 0 0,0 0-254 0 0,0 0-161 0 0,0 0-59 0 0,0 0-9 0 0,-11-4 4339 0 0,8 4-5045 0 0,-1 0 0 0 0,1 1 0 0 0,0-1-1 0 0,-1 1 1 0 0,1 0 0 0 0,-1-1-1 0 0,1 1 1 0 0,0 1 0 0 0,0-1 0 0 0,-1 0-1 0 0,1 1 1 0 0,0 0 0 0 0,0 0-1 0 0,1 0 1 0 0,-1 0 0 0 0,0 0-1 0 0,1 0 1 0 0,-1 1 0 0 0,1-1 0 0 0,0 1-1 0 0,-1 0 1 0 0,1 0 0 0 0,1 0-1 0 0,-1 0 1 0 0,-1 2-61 0 0,-1 2 50 0 0,0 1 0 0 0,0 1-1 0 0,1-1 1 0 0,0 0 0 0 0,0 1-1 0 0,1 0 1 0 0,0-1 0 0 0,1 1 0 0 0,0 0-1 0 0,0 0 1 0 0,1 0 0 0 0,0 0 0 0 0,1 0-1 0 0,0 0 1 0 0,0 0 0 0 0,1 0-1 0 0,0-1 1 0 0,0 1 0 0 0,1-1 0 0 0,0 1-1 0 0,4 5-49 0 0,-4-8 80 0 0,1-1-1 0 0,-1 1 1 0 0,2-1 0 0 0,-1 0-1 0 0,1 0 1 0 0,-1 0-1 0 0,1-1 1 0 0,1 0-1 0 0,-1 1 1 0 0,0-2 0 0 0,1 1-1 0 0,0-1 1 0 0,0 0-1 0 0,0 0 1 0 0,0 0-1 0 0,1-1 1 0 0,-1 0 0 0 0,1-1-1 0 0,-1 1 1 0 0,1-1-1 0 0,0 0 1 0 0,-1-1-1 0 0,1 0 1 0 0,6 0-80 0 0,-5-1 83 0 0,0 0 0 0 0,0-1 0 0 0,0 0 0 0 0,-1 0 0 0 0,1-1 0 0 0,-1 1 0 0 0,1-2 0 0 0,-1 1 0 0 0,0-1 0 0 0,0 0 0 0 0,0-1 0 0 0,-1 0 1 0 0,0 0-1 0 0,0 0 0 0 0,0-1 0 0 0,0 0 0 0 0,-1 0 0 0 0,0 0 0 0 0,0 0 0 0 0,3-7-83 0 0,-1 5 27 0 0,0-3 12 0 0,1 1 0 0 0,-2-1 0 0 0,1-1 0 0 0,-1 1 0 0 0,-1-1 0 0 0,0 0 0 0 0,-1 0 0 0 0,0-1-1 0 0,-1 1 1 0 0,0-1 0 0 0,-1 1 0 0 0,-1-4-39 0 0,0 11-17 0 0,0 0 0 0 0,-1 0 0 0 0,0 0 0 0 0,0 0-1 0 0,0 0 1 0 0,0 0 0 0 0,-1 0 0 0 0,0 0 0 0 0,0 0 0 0 0,-1 0-1 0 0,1 0 1 0 0,-1 0 0 0 0,0 0 0 0 0,0 1 0 0 0,-1-1 0 0 0,1 1-1 0 0,-1-1 1 0 0,0 1 0 0 0,0 0 0 0 0,0 0 0 0 0,-1 0 0 0 0,0 1-1 0 0,1-1 1 0 0,-1 1 0 0 0,0 0 0 0 0,-1 0 0 0 0,1 0 0 0 0,0 1-1 0 0,-1 0 1 0 0,0-1 0 0 0,0 1 17 0 0,-4 0-220 0 0,0-1 1 0 0,1 1-1 0 0,-1 1 1 0 0,0 0-1 0 0,0 0 0 0 0,0 1 1 0 0,-1 0-1 0 0,1 0 1 0 0,0 1-1 0 0,0 0 0 0 0,-5 2 220 0 0,-22 8-3716 0 0,3 4-4171 0 0,18-6-3801 0 0</inkml:trace>
  <inkml:trace contextRef="#ctx0" brushRef="#br0" timeOffset="604.863">54 563 5337 0 0,'0'0'2426'0'0,"0"0"-340"0"0,0 0-91 0 0,0 0-165 0 0,0 0-283 0 0,0 0-322 0 0,0 0-291 0 0,0 0-171 0 0,0 0-122 0 0,0 0-74 0 0,0 0-43 0 0,0 0-48 0 0,0 0-36 0 0,18-8 1418 0 0,66-45-220 0 0,-80 52-1606 0 0,-1 1 0 0 0,1-1 1 0 0,-1 1-1 0 0,1-1 0 0 0,-1 1 1 0 0,1 0-1 0 0,0 0 0 0 0,-1 1 1 0 0,1-1-1 0 0,-1 1 0 0 0,1 0 0 0 0,-1 0 1 0 0,1 0-1 0 0,-1 0 0 0 0,0 0 1 0 0,0 1-1 0 0,1-1 0 0 0,-1 1 1 0 0,0 0-1 0 0,0 0 0 0 0,-1 0 1 0 0,1 1-1 0 0,0-1 0 0 0,1 2-32 0 0,43 22 551 0 0,11-15-290 0 0,-47-24-3934 0 0,-6 7-6172 0 0,-3 2-2215 0 0</inkml:trace>
  <inkml:trace contextRef="#ctx0" brushRef="#br0" timeOffset="1034.947">104 16 4345 0 0,'0'0'2299'0'0,"0"0"-176"0"0,0 0-36 0 0,0 0-66 0 0,0 0-165 0 0,0 0-310 0 0,0 0-353 0 0,0 0-270 0 0,0 0-175 0 0,0 0-129 0 0,0 0-80 0 0,0 0-75 0 0,0 0-112 0 0,0-2-40 0 0,0-9-50 0 0,0 9-56 0 0,0 29 864 0 0,20 57-519 0 0,29 21-1480 0 0,-38-90-1288 0 0,-6-7-6250 0 0,-1-4-3212 0 0</inkml:trace>
  <inkml:trace contextRef="#ctx0" brushRef="#br0" timeOffset="1503.539">324 744 3697 0 0,'0'0'1589'0'0,"0"0"-434"0"0,0 0 28 0 0,0 0 215 0 0,0 0 29 0 0,0 0-165 0 0,0 0-205 0 0,0 0-138 0 0,0 0 13 0 0,0 0 86 0 0,0 0-55 0 0,0 0-113 0 0,0 0-121 0 0,3 14-175 0 0,13 107 657 0 0,-27-84-546 0 0,4-19-1754 0 0,4 0-5314 0 0,3-17-3985 0 0</inkml:trace>
  <inkml:trace contextRef="#ctx0" brushRef="#br0" timeOffset="2988.44">102 43 0 0 0,'0'0'305'0'0,"0"0"792"0"0,0 0-12 0 0,0 0-191 0 0,0 0-82 0 0,0 0-9 0 0,0 0 13 0 0,0 0-3 0 0,0 0-76 0 0,0 0-100 0 0,0 0-108 0 0,0 0-99 0 0,2 31 4584 0 0,-6-24-4708 0 0,0 0 0 0 0,-1 0 0 0 0,1 0 0 0 0,-1-1 0 0 0,-1 0 0 0 0,1 0 0 0 0,-1 0 0 0 0,0-1 0 0 0,-1 0 0 0 0,1 0 0 0 0,-2 1-306 0 0,-30 21 1073 0 0,59-23-223 0 0,21-3-109 0 0,-25 0-642 0 0,1 0-1 0 0,-1-2 1 0 0,0 0 0 0 0,1-1-1 0 0,-1 0 1 0 0,0-2-1 0 0,16-4-98 0 0,43-26 238 0 0,-131 6 1439 0 0,-59-22-1139 0 0,94 33-1154 0 0,31 3-3349 0 0,-5 10-1634 0 0,-1 0-5502 0 0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387 464 6041 0 0,'0'0'1709'0'0,"0"0"-305"0"0,0 0-52 0 0,0 0 107 0 0,0 0 54 0 0,0 0-94 0 0,0 0-274 0 0,0 0-323 0 0,-33 20-264 0 0,-102 62-178 0 0,80-31 28 0 0,51-42-333 0 0,-1 1-20 0 0,1 1-1 0 0,0-1 0 0 0,0 1 0 0 0,1-1 1 0 0,1 1-1 0 0,0 0 0 0 0,0 0 1 0 0,1 0-1 0 0,1 0 0 0 0,-1 1-54 0 0,1-8 45 0 0,0-1 0 0 0,1 1 0 0 0,-1-1 0 0 0,0 1 1 0 0,1-1-1 0 0,0 1 0 0 0,0-1 0 0 0,0 0 0 0 0,0 1 0 0 0,1-1 0 0 0,-1 0 0 0 0,1 0 0 0 0,0 0 0 0 0,0 0 0 0 0,0 0 1 0 0,0 0-1 0 0,0-1 0 0 0,1 1 0 0 0,-1-1 0 0 0,1 1 0 0 0,0-1 0 0 0,-1 0 0 0 0,1 0 0 0 0,0 0 0 0 0,0-1 0 0 0,1 1 1 0 0,-1-1-1 0 0,0 1 0 0 0,0-1 0 0 0,1 0 0 0 0,-1 0 0 0 0,3 0-45 0 0,10-1 242 0 0,0-1 0 0 0,0-1 0 0 0,0-1-1 0 0,-1 0 1 0 0,1 0 0 0 0,-1-2 0 0 0,0 0 0 0 0,0-1 0 0 0,0 0 0 0 0,-1-1-1 0 0,0-1 1 0 0,0 0 0 0 0,-1-1 0 0 0,0 0 0 0 0,0-1 0 0 0,-1 0-1 0 0,-1-1 1 0 0,0-1 0 0 0,0 0 0 0 0,1-2-242 0 0,7-3 110 0 0,-1-1 1 0 0,0 0-1 0 0,-1-1 0 0 0,-1-1 0 0 0,-1 0 1 0 0,-1-1-1 0 0,-1-1 0 0 0,0 0 0 0 0,-2-1 1 0 0,0 0-1 0 0,-2 0 0 0 0,-1-1 1 0 0,-1-1-1 0 0,0 0 0 0 0,-2 1 0 0 0,-1-2 1 0 0,-1 1-1 0 0,-2 0 0 0 0,0-3-110 0 0,-2 21-30 0 0,0 0 0 0 0,0 0 0 0 0,-1 0 0 0 0,0 0 0 0 0,0 0 0 0 0,-1 1 0 0 0,1-1 0 0 0,-1 1 0 0 0,-1 0 0 0 0,0 0 0 0 0,1 0 0 0 0,-2 0 0 0 0,1 1 0 0 0,-1-1 0 0 0,0 1 0 0 0,0 0 0 0 0,0 1 0 0 0,0-1 0 0 0,-1 1 0 0 0,0 0 0 0 0,0 0 0 0 0,0 1-1 0 0,-1 0 1 0 0,1 0 0 0 0,-1 0 0 0 0,1 1 0 0 0,-1 0 0 0 0,0 0 0 0 0,0 1 0 0 0,0 0 0 0 0,-4 0 30 0 0,2 2-26 0 0,1 0-1 0 0,-1 0 1 0 0,0 1-1 0 0,0 1 0 0 0,1 0 1 0 0,-1 0-1 0 0,1 0 1 0 0,0 1-1 0 0,0 0 1 0 0,0 1-1 0 0,0 0 1 0 0,1 0-1 0 0,0 0 0 0 0,0 1 1 0 0,1 0-1 0 0,-1 1 1 0 0,1-1-1 0 0,0 1 1 0 0,1 0-1 0 0,0 1 0 0 0,0-1 1 0 0,1 1-1 0 0,-1 0 1 0 0,2 0-1 0 0,-1 1 1 0 0,1-1-1 0 0,1 1 0 0 0,-1-1 1 0 0,1 1-1 0 0,1 0 1 0 0,0 0-1 0 0,0 0 1 0 0,1 0-1 0 0,0 0 1 0 0,0 0-1 0 0,1 0 0 0 0,0 2 27 0 0,3-1 7 0 0,0 0 0 0 0,1 0 0 0 0,0-1 0 0 0,1 1 0 0 0,0-1 0 0 0,0 0 0 0 0,0-1 0 0 0,2 1 0 0 0,-1-1 0 0 0,1-1 0 0 0,0 1 0 0 0,0-1 0 0 0,1-1 0 0 0,0 0 0 0 0,0 0 0 0 0,0 0 0 0 0,1-1 0 0 0,0-1 0 0 0,0 0 0 0 0,8 2-7 0 0,17 4 50 0 0,0-2 0 0 0,0-1-1 0 0,0-2 1 0 0,1-2 0 0 0,0-1-1 0 0,-1-2 1 0 0,8-1-50 0 0,-8 1-193 0 0,-24-5-1316 0 0,-8-1-5533 0 0,-3 6-4534 0 0</inkml:trace>
  <inkml:trace contextRef="#ctx0" brushRef="#br0" timeOffset="280.789">91 902 9794 0 0,'0'0'5400'0'0,"0"0"-3472"0"0,0 0-1264 0 0,0 0-62 0 0,0 0 233 0 0,0 0 232 0 0,0 0 76 0 0,0 0-114 0 0,0 0-229 0 0,0 0-150 0 0,36 0-89 0 0,115-3-66 0 0,55-13 809 0 0,79-28-1478 0 0,-254 36-1763 0 0,-18 3-5893 0 0,-8 4-3876 0 0</inkml:trace>
  <inkml:trace contextRef="#ctx0" brushRef="#br0" timeOffset="1355.49">256 1204 2649 0 0,'0'0'3950'0'0,"0"0"-1646"0"0,0 0-538 0 0,0 0-27 0 0,0 0-17 0 0,0 0-73 0 0,0 0-178 0 0,0 0-242 0 0,0 0-268 0 0,0 0-250 0 0,0 0-183 0 0,0 0-117 0 0,0 0-39 0 0,-23 5-33 0 0,-71 13-34 0 0,41 10 153 0 0,44-16-373 0 0,2-3-64 0 0,-1-1 0 0 0,1 2 0 0 0,1-1 0 0 0,0 1 0 0 0,0 0 0 0 0,1 0 0 0 0,0 1 0 0 0,0-1 0 0 0,2 1 0 0 0,-1 0 0 0 0,1 2-21 0 0,-8 78 22 0 0,12-87-3 0 0,0 0 0 0 0,0 0 0 0 0,1 1 0 0 0,-1-1 0 0 0,1 0 0 0 0,0-1 0 0 0,0 1 0 0 0,1 0 0 0 0,-1-1-1 0 0,1 1 1 0 0,0-1 0 0 0,0 0 0 0 0,0 0 0 0 0,0 0 0 0 0,1 0 0 0 0,-1 0 0 0 0,1-1 0 0 0,-1 0 0 0 0,1 1 0 0 0,0-1 0 0 0,0-1 0 0 0,0 1 0 0 0,0-1-1 0 0,0 1 1 0 0,1-1 0 0 0,-1 0 0 0 0,0-1 0 0 0,0 1 0 0 0,1-1 0 0 0,-1 0 0 0 0,0 0 0 0 0,1 0 0 0 0,-1 0 0 0 0,0-1 0 0 0,1 0 0 0 0,-1 0-1 0 0,0 0 1 0 0,0 0 0 0 0,0-1 0 0 0,0 1 0 0 0,0-1 0 0 0,2-1-19 0 0,26-16 164 0 0,-1-1 1 0 0,-1-1-1 0 0,-1-2 0 0 0,-1-1 1 0 0,-1-1-1 0 0,-2-1 0 0 0,0-2 1 0 0,-1 0-1 0 0,-2-1 0 0 0,-1-2 1 0 0,-2 0-1 0 0,-1-1 1 0 0,10-24-165 0 0,-20 40 14 0 0,-1-1 1 0 0,0 0 0 0 0,-2 0 0 0 0,0 0 0 0 0,0-1 0 0 0,-2 1 0 0 0,0-1 0 0 0,-1 0-1 0 0,-1 0 1 0 0,-1 0 0 0 0,0 0 0 0 0,-1 0 0 0 0,-2-5-15 0 0,2 19-18 0 0,0 1 1 0 0,-1-1-1 0 0,1 1 0 0 0,-1-1 1 0 0,0 1-1 0 0,0 0 1 0 0,0-1-1 0 0,-1 1 0 0 0,1 0 1 0 0,-1 0-1 0 0,0 1 1 0 0,1-1-1 0 0,-1 1 0 0 0,0-1 1 0 0,-1 1-1 0 0,1 0 0 0 0,0 0 1 0 0,-1 0-1 0 0,1 0 1 0 0,-1 1-1 0 0,1 0 0 0 0,-1-1 1 0 0,0 1-1 0 0,1 0 1 0 0,-1 1-1 0 0,0-1 0 0 0,0 1 1 0 0,0 0-1 0 0,0 0 0 0 0,0 0 1 0 0,1 0-1 0 0,-1 1 1 0 0,0-1-1 0 0,0 1 0 0 0,0 0 1 0 0,1 0-1 0 0,-1 1 1 0 0,0-1-1 0 0,1 1 0 0 0,-1-1 1 0 0,1 1-1 0 0,0 0 0 0 0,0 1 1 0 0,0-1-1 0 0,0 0 1 0 0,0 1-1 0 0,0 0 0 0 0,-2 2 18 0 0,-9 11-23 0 0,0 0 0 0 0,1 1 0 0 0,0 0-1 0 0,2 1 1 0 0,0 0 0 0 0,1 1-1 0 0,1 0 1 0 0,0 1 0 0 0,2 0 0 0 0,0 0-1 0 0,1 0 1 0 0,2 1 0 0 0,-3 16 23 0 0,5-27-5 0 0,0 1 1 0 0,1-1 0 0 0,-1 1 0 0 0,2-1-1 0 0,0 1 1 0 0,0-1 0 0 0,1 1 0 0 0,0-1-1 0 0,1 1 1 0 0,0-1 0 0 0,1 0 0 0 0,0 0-1 0 0,0 0 1 0 0,1 0 0 0 0,1 0 0 0 0,-1-1-1 0 0,2 0 1 0 0,-1 0 0 0 0,1 0 0 0 0,0-1-1 0 0,5 5 5 0 0,-2-3 0 0 0,1-1-1 0 0,0 0 1 0 0,1-1-1 0 0,0 1 1 0 0,0-2-1 0 0,1 0 1 0 0,0 0-1 0 0,0-1 1 0 0,0-1-1 0 0,1 0 1 0 0,1 0 0 0 0,52 3-475 0 0,-52-40-3305 0 0,-14 16-804 0 0,0 12 2015 0 0,0-7-8262 0 0</inkml:trace>
  <inkml:trace contextRef="#ctx0" brushRef="#br0" timeOffset="1734.407">811 1057 9274 0 0,'0'0'3937'0'0,"0"0"-2178"0"0,0 0-756 0 0,0 0 109 0 0,0 0 214 0 0,0 0 61 0 0,0 0-207 0 0,0 0-348 0 0,0 0-265 0 0,0 0-167 0 0,0 0-85 0 0,0 0-59 0 0,-11 23-54 0 0,-36 74-40 0 0,-3-4 205 0 0,41-80-358 0 0,1 1 1 0 0,0 0 0 0 0,1 1 0 0 0,1 0 0 0 0,0 0 0 0 0,1 0-1 0 0,0 1 1 0 0,1 4-10 0 0,3-19 4 0 0,0 1-1 0 0,1-1 1 0 0,-1 1-1 0 0,1 0 1 0 0,-1-1-1 0 0,1 1 1 0 0,0 0-1 0 0,0-1 1 0 0,-1 1-1 0 0,1 0 1 0 0,0-1-1 0 0,0 1 1 0 0,1 0-1 0 0,-1-1 1 0 0,0 1-1 0 0,1-1 1 0 0,-1 1-1 0 0,1 0 1 0 0,-1-1-1 0 0,1 1 1 0 0,0-1-1 0 0,-1 1 1 0 0,1-1 0 0 0,0 1-1 0 0,0-1 1 0 0,0 0-1 0 0,0 1 1 0 0,0-1-1 0 0,1 0 1 0 0,-1 0-1 0 0,0 0 1 0 0,0 0-1 0 0,2 1-3 0 0,5-1 99 0 0,1 1 1 0 0,-1-1-1 0 0,0-1 0 0 0,1 0 1 0 0,-1 0-1 0 0,0-1 0 0 0,1 1 1 0 0,-1-2-1 0 0,0 1 0 0 0,0-1 0 0 0,0-1 1 0 0,8-3-100 0 0,13-2 159 0 0,4-19-690 0 0,-29 12-2757 0 0,-2-1-4445 0 0,-2 9-3410 0 0</inkml:trace>
  <inkml:trace contextRef="#ctx0" brushRef="#br0" timeOffset="1980.783">518 1157 12395 0 0,'0'0'1304'0'0,"0"0"-473"0"0,0 0-174 0 0,0 0 178 0 0,0 0 228 0 0,0 0 103 0 0,0 0-52 0 0,0 0-168 0 0,0 0-204 0 0,0 0-156 0 0,0 0-127 0 0,0 0-114 0 0,35 4-100 0 0,112 16-83 0 0,-22-16-30 0 0,-55-16-670 0 0,-27-8-6335 0 0,-36 16-4001 0 0</inkml:trace>
  <inkml:trace contextRef="#ctx0" brushRef="#br0" timeOffset="3200.245">1135 442 4721 0 0,'0'0'2418'0'0,"0"0"-447"0"0,0 0-128 0 0,0 0-23 0 0,0 0-98 0 0,0 0-252 0 0,0 0-359 0 0,0 0-362 0 0,0 0-258 0 0,0 0-156 0 0,0 0-97 0 0,0 0-36 0 0,0 0-36 0 0,0 27 659 0 0,15 94 244 0 0,-10 228 2088 0 0,7-176-2772 0 0,-2-240 2168 0 0,-10 47-2499 0 0,-1-9-27 0 0,1 0 1 0 0,1 0 0 0 0,2 0-1 0 0,1 0 1 0 0,1 1 0 0 0,1-1-1 0 0,2 1 1 0 0,0 1-1 0 0,2 0 1 0 0,1 0 0 0 0,2 1-1 0 0,4-6-27 0 0,-14 26-10 0 0,1 1-1 0 0,0-1 0 0 0,0 1 1 0 0,1 0-1 0 0,-1 1 1 0 0,1-1-1 0 0,0 1 0 0 0,0 0 1 0 0,1 0-1 0 0,-1 0 1 0 0,1 1-1 0 0,0 0 0 0 0,0 0 1 0 0,0 1-1 0 0,0-1 1 0 0,1 1-1 0 0,-1 1 0 0 0,0-1 1 0 0,1 1-1 0 0,-1 0 1 0 0,6 0 10 0 0,-9 3 5 0 0,0-1 0 0 0,-1 1 0 0 0,1 0 0 0 0,-1 0 0 0 0,0 0 0 0 0,0 0 0 0 0,0 1 0 0 0,0-1 0 0 0,0 0 1 0 0,0 1-1 0 0,0 0 0 0 0,-1-1 0 0 0,0 1 0 0 0,1 0 0 0 0,-1 0 0 0 0,0 0 0 0 0,0-1 0 0 0,0 1 0 0 0,-1 0 1 0 0,1 0-1 0 0,-1 1 0 0 0,0-1 0 0 0,0 0 0 0 0,0 0 0 0 0,0 0 0 0 0,0 0 0 0 0,0 0 0 0 0,-1 0 0 0 0,0 0 1 0 0,1 0-1 0 0,-1 0 0 0 0,-1 1-5 0 0,1 13 34 0 0,12 94-1573 0 0,-6-111-6395 0 0,-5 0 6064 0 0,1 0-9696 0 0</inkml:trace>
  <inkml:trace contextRef="#ctx0" brushRef="#br0" timeOffset="4317.362">1057 291 0 0 0,'0'0'403'0'0,"0"0"586"0"0,0 0 309 0 0,0 0 241 0 0,0 0 243 0 0,0 0 145 0 0,0 0-16 0 0,0 0-223 0 0,0 0-320 0 0,0 0-287 0 0,2 1 6137 0 0,3 0-3742 0 0,12 0-1717 0 0,29-22 939 0 0,163 25-2482 0 0,-135-4-172 0 0,-73 0-35 0 0,-1 0-1 0 0,0 0 0 0 0,0 0 2 0 0,0 0 6 0 0,0 0 1 0 0,0 0-14 0 0,0 0 10 0 0,0 0-12 0 0,-31-26 1504 0 0,-136-151-1240 0 0,83 104-349 0 0,98 72-8742 0 0,-6 5-3554 0 0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37 0 0 0,'0'0'1815'0'0,"0"0"44"0"0,0 0-92 0 0,0 0-223 0 0,0 0-125 0 0,0 0-81 0 0,0 0-54 0 0,0 0 6 0 0,0 0-68 0 0,0 0-98 0 0,0 0-83 0 0,-8-3 512 0 0,6 3 4503 0 0,56 3-3817 0 0,168-26 56 0 0,-130 17-1912 0 0,13-2-83 0 0,-104 8-300 0 0,-1 0-14 0 0,0 0 17 0 0,0 0 13 0 0,0 0 25 0 0,0 0-15 0 0,0 0 2 0 0,0 0-2 0 0,0 0 2 0 0,0 0-8 0 0,0 0 4 0 0,-1 0-5 0 0,-40 5-5835 0 0,25 1-1187 0 0,7-2-4459 0 0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13171 0 0,'0'0'2363'0'0,"0"0"-1108"0"0,0 0-624 0 0,0 0-22 0 0,0 0 223 0 0,0 0 262 0 0,0 0 133 0 0,0 0-32 0 0,0 0-155 0 0,0 0-196 0 0,0 0-154 0 0,0 0-132 0 0,30 3-104 0 0,97 6-105 0 0,-4-27 203 0 0,-35-3 444 0 0,-50 12-3839 0 0,0 1-8548 0 0,-29 5-955 0 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1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372 551 3137 0 0,'0'0'2269'0'0,"0"0"-175"0"0,0 0-203 0 0,0 0-126 0 0,0 0-118 0 0,0 0-196 0 0,0 0-155 0 0,0 0-173 0 0,0 0-182 0 0,0 0-110 0 0,0 0-117 0 0,-34 5-86 0 0,-107 14-64 0 0,73 2 192 0 0,58-14-593 0 0,3-4-103 0 0,-1 1 1 0 0,1 0 0 0 0,0 0-1 0 0,0 0 1 0 0,0 1-1 0 0,0 0 1 0 0,1 1 0 0 0,0-1-1 0 0,0 1 1 0 0,1 0-1 0 0,-1 1 1 0 0,1 0 0 0 0,1-1-1 0 0,-1 1 1 0 0,1 1-1 0 0,0-1 1 0 0,1 1 0 0 0,0-1-1 0 0,0 1 1 0 0,1 0-1 0 0,0 0 1 0 0,0 0-1 0 0,0 7-59 0 0,1-12 17 0 0,1 0 0 0 0,0 0 0 0 0,1 0 0 0 0,-1 0 0 0 0,1 0 0 0 0,-1 0 0 0 0,1 0 0 0 0,0 0 0 0 0,0 0 0 0 0,0 0 0 0 0,0 0 0 0 0,1-1 0 0 0,-1 1 0 0 0,1 0 0 0 0,-1-1 0 0 0,1 1 0 0 0,0-1 0 0 0,0 0 0 0 0,0 1 0 0 0,1-1 0 0 0,-1 0 0 0 0,0 0 0 0 0,1-1 0 0 0,0 1 0 0 0,-1 0 0 0 0,1-1 0 0 0,0 0 0 0 0,-1 1 0 0 0,3-1-18 0 0,5 2 117 0 0,1-1-1 0 0,-1 0 0 0 0,1-1 0 0 0,-1 0 1 0 0,1-1-1 0 0,0 0 0 0 0,-1-1 0 0 0,1 0 1 0 0,0 0-1 0 0,-1-1 0 0 0,1-1 0 0 0,-1 1 1 0 0,0-2-1 0 0,0 0 0 0 0,0 0 0 0 0,0 0 1 0 0,4-5-117 0 0,25-14 232 0 0,-1-3 1 0 0,-2-1 0 0 0,0-1 0 0 0,-2-2 0 0 0,-1-2-1 0 0,-2 0 1 0 0,-1-3 0 0 0,-2 0 0 0 0,-1-2-1 0 0,-2-1 1 0 0,14-28-233 0 0,-27 46 7 0 0,-2 0-1 0 0,0 0 0 0 0,-1-1 1 0 0,-1-1-1 0 0,-1 0 0 0 0,-1 0 1 0 0,0 0-1 0 0,-2 0 0 0 0,-1-1 1 0 0,-1 0-1 0 0,-1 0 0 0 0,-1-18-6 0 0,-1 36-11 0 0,-1 0 1 0 0,1 0-1 0 0,-1 0 0 0 0,-1 0 0 0 0,1 1 0 0 0,0-1 1 0 0,-1 0-1 0 0,0 1 0 0 0,0 0 0 0 0,-1 0 0 0 0,1 0 1 0 0,-1 0-1 0 0,1 0 0 0 0,-1 1 0 0 0,-1-1 0 0 0,1 1 1 0 0,0 0-1 0 0,-1 1 0 0 0,1-1 0 0 0,-1 1 0 0 0,0-1 1 0 0,0 2-1 0 0,0-1 0 0 0,0 0 0 0 0,0 1 0 0 0,0 0 1 0 0,-1 0-1 0 0,1 1 0 0 0,0-1 0 0 0,0 1 0 0 0,-1 0 1 0 0,1 1-1 0 0,0-1 0 0 0,-1 1 0 0 0,1 0 0 0 0,0 0 1 0 0,0 1-1 0 0,0-1 0 0 0,0 1 0 0 0,0 1 0 0 0,0-1 1 0 0,1 0-1 0 0,-1 1 0 0 0,1 0 0 0 0,0 0 0 0 0,-1 1 1 0 0,1-1-1 0 0,1 1 0 0 0,-1 0 0 0 0,-3 4 11 0 0,-4 1-7 0 0,0 1 0 0 0,1 1 0 0 0,0 0 1 0 0,1 0-1 0 0,0 1 0 0 0,1 0 0 0 0,0 0 0 0 0,0 1 0 0 0,2 0 0 0 0,0 1 0 0 0,0 0 0 0 0,1-1 0 0 0,1 1 1 0 0,0 1-1 0 0,1-1 0 0 0,1 1 0 0 0,-1 10 7 0 0,3-15 9 0 0,-1 0 0 0 0,2 0 0 0 0,-1-1 0 0 0,2 1 0 0 0,-1 0 0 0 0,1-1 0 0 0,1 1 0 0 0,-1-1 0 0 0,2 0 0 0 0,-1 1 0 0 0,1-2 0 0 0,1 1 0 0 0,2 5-9 0 0,5 3 87 0 0,1 1 1 0 0,0-1-1 0 0,1-1 0 0 0,0-1 0 0 0,2 0 1 0 0,0 0-1 0 0,0-2 0 0 0,1 0 0 0 0,1-1 0 0 0,0-1 1 0 0,1 0-1 0 0,0-2 0 0 0,1 0 0 0 0,0-1 1 0 0,0-1-1 0 0,0-1 0 0 0,9 1-87 0 0,16-4 715 0 0,-8-1-2135 0 0,-32 1-8489 0 0,-8-2-1930 0 0</inkml:trace>
  <inkml:trace contextRef="#ctx0" brushRef="#br0" timeOffset="284.917">2 883 12035 0 0,'0'0'1784'0'0,"0"0"-548"0"0,0 0-289 0 0,0 0-108 0 0,0 0-14 0 0,0 0 66 0 0,0 0 55 0 0,0 0 10 0 0,0 0-38 0 0,0 0-50 0 0,0 0-108 0 0,0 0-59 0 0,24 5-31 0 0,75 17-66 0 0,11-17 610 0 0,-82-8-980 0 0,396-64 622 0 0,-388 60-1380 0 0,29-4 212 0 0,-22 8-8951 0 0,-41 3-2553 0 0</inkml:trace>
  <inkml:trace contextRef="#ctx0" brushRef="#br0" timeOffset="864.241">234 1163 15203 0 0,'0'0'1990'0'0,"0"0"-611"0"0,0 0-353 0 0,0 0-26 0 0,0 0-36 0 0,0 0-108 0 0,0 0-154 0 0,0 0-180 0 0,0 0-184 0 0,0 0-118 0 0,0 0-79 0 0,0 0-46 0 0,-23 14-20 0 0,-73 45-27 0 0,92-57-44 0 0,0 1 0 0 0,0-1 0 0 0,0 1 0 0 0,0 0 0 0 0,0 0 0 0 0,0 0 1 0 0,1 1-1 0 0,-1-1 0 0 0,1 1 0 0 0,0 0 0 0 0,0 0 0 0 0,0 0 0 0 0,1 0 1 0 0,0 0-1 0 0,-2 4-4 0 0,-1 4 6 0 0,2-8-4 0 0,0 0 0 0 0,0 0 0 0 0,1 1 0 0 0,0 0 0 0 0,0-1 1 0 0,0 1-1 0 0,0 0 0 0 0,1 0 0 0 0,0 0 0 0 0,0 0 0 0 0,0 0 0 0 0,1 0 1 0 0,-1 0-1 0 0,1 1 0 0 0,0-1 0 0 0,1 0 0 0 0,-1 0 0 0 0,1 0 1 0 0,0 0-1 0 0,0 0 0 0 0,1 0 0 0 0,0 0 0 0 0,0 0 0 0 0,0-1 0 0 0,0 1 1 0 0,0-1-1 0 0,1 1 0 0 0,0-1 0 0 0,0 0 0 0 0,0 0 0 0 0,1 0 1 0 0,-1 0-1 0 0,1-1 0 0 0,0 0 0 0 0,0 1 0 0 0,0-1 0 0 0,1-1 0 0 0,-1 1 1 0 0,2 0-3 0 0,4 0 93 0 0,1-1 0 0 0,0 0 0 0 0,0-1 0 0 0,-1-1 0 0 0,1 1 0 0 0,0-2 1 0 0,0 1-1 0 0,0-2 0 0 0,-1 1 0 0 0,1-1 0 0 0,-1-1 0 0 0,1 0 0 0 0,-1 0 1 0 0,0-1-1 0 0,0-1 0 0 0,0 0 0 0 0,-1 0 0 0 0,7-5-93 0 0,14-9 223 0 0,-1-2-1 0 0,-2-1 0 0 0,0-1 1 0 0,-1-1-1 0 0,1-4-222 0 0,-12 12 20 0 0,-1 0 1 0 0,-1-1-1 0 0,0-1 0 0 0,-2 0 0 0 0,0 0 0 0 0,-1-1 0 0 0,-1 0 0 0 0,0-1 1 0 0,-2 0-1 0 0,0-1 0 0 0,-1 0 0 0 0,-1 1 0 0 0,-1-2 0 0 0,-1 1 0 0 0,-1 0 1 0 0,-1-1-1 0 0,-1 1 0 0 0,-1-8-20 0 0,1 26-15 0 0,0 0 1 0 0,0 0-1 0 0,0 0 0 0 0,0 0 0 0 0,-1 0 1 0 0,1 0-1 0 0,-1 0 0 0 0,0 0 0 0 0,1 0 1 0 0,-1 0-1 0 0,-1 0 0 0 0,1 0 1 0 0,0 0-1 0 0,-1 0 0 0 0,0 1 0 0 0,1-1 1 0 0,-1 1-1 0 0,0-1 0 0 0,0 1 0 0 0,0 0 1 0 0,-1 0-1 0 0,1 0 0 0 0,-1 0 1 0 0,1 0-1 0 0,-1 0 0 0 0,1 1 0 0 0,-1-1 1 0 0,0 1-1 0 0,0 0 0 0 0,0 0 0 0 0,0 0 1 0 0,0 0-1 0 0,0 0 0 0 0,0 1 1 0 0,0-1-1 0 0,0 1 0 0 0,0 0 0 0 0,0 0 1 0 0,0 0-1 0 0,0 0 0 0 0,0 0 0 0 0,0 1 1 0 0,0-1-1 0 0,-1 1 0 0 0,2 0 1 0 0,-1 0-1 0 0,-1 1 15 0 0,-10 7-7 0 0,1 1 0 0 0,0 1 0 0 0,0 0 0 0 0,1 1 1 0 0,0 0-1 0 0,1 1 0 0 0,1 1 0 0 0,0-1 0 0 0,1 1 0 0 0,0 1 0 0 0,1 0 0 0 0,1 0 1 0 0,0 1-1 0 0,-1 6 7 0 0,4-12 14 0 0,0 1 1 0 0,0 0-1 0 0,2 0 1 0 0,-1 0 0 0 0,1 0-1 0 0,1 0 1 0 0,0 0-1 0 0,0 0 1 0 0,2 1-1 0 0,-1-1 1 0 0,1 0 0 0 0,1 0-1 0 0,0 0 1 0 0,0 0-1 0 0,1 0 1 0 0,1 0-1 0 0,-1-1 1 0 0,2 1 0 0 0,0-1-1 0 0,0 0 1 0 0,0-1-1 0 0,2 1 1 0 0,-1-1-1 0 0,1 0 1 0 0,2 1-15 0 0,5 3 33 0 0,1 0-1 0 0,0-1 1 0 0,1-1 0 0 0,0 0 0 0 0,1-1-1 0 0,0-1 1 0 0,13 5-33 0 0,-30-15-59 0 0,0 1 1 0 0,0-1-1 0 0,0 1 0 0 0,0 0 0 0 0,0-1 0 0 0,0 1 0 0 0,-1-1 0 0 0,1 1 1 0 0,0-1-1 0 0,0 1 0 0 0,0 0 0 0 0,0-1 0 0 0,1 1 0 0 0,-1-1 0 0 0,0 1 1 0 0,0-1-1 0 0,0 1 0 0 0,0 0 0 0 0,0-1 0 0 0,1 1 0 0 0,-1-1 0 0 0,0 1 1 0 0,0 0-1 0 0,0-1 0 0 0,1 1 0 0 0,-1 0 0 0 0,0-1 0 0 0,1 1 0 0 0,-1 0 1 0 0,0-1-1 0 0,1 1 0 0 0,-1 0 0 0 0,0 0 0 0 0,1-1 0 0 0,-1 1 0 0 0,1 0 1 0 0,-1 0-1 0 0,0 0 0 0 0,1 0 0 0 0,-1-1 0 0 0,1 1 0 0 0,-1 0 0 0 0,1 0 1 0 0,-1 0-1 0 0,0 0 0 0 0,1 0 0 0 0,-1 0 0 0 0,1 0 0 0 0,-1 0 0 0 0,1 0 1 0 0,-1 1-1 0 0,0-1 0 0 0,1 0 0 0 0,-1 0 0 0 0,1 0 0 0 0,-1 0 0 0 0,1 1 1 0 0,-1-1-1 0 0,0 0 0 0 0,1 0 0 0 0,-1 1 0 0 0,0-1 0 0 0,1 0 0 0 0,-1 0 1 0 0,0 1-1 0 0,0-1 0 0 0,1 0 0 0 0,-1 1 59 0 0,0-9-1595 0 0,0 0-4133 0 0,0 1-6109 0 0</inkml:trace>
  <inkml:trace contextRef="#ctx0" brushRef="#br0" timeOffset="1347.772">951 990 12531 0 0,'0'0'1523'0'0,"0"0"-468"0"0,0 0-89 0 0,0 0 120 0 0,0 0 105 0 0,0 0-33 0 0,0 0-189 0 0,0 0-178 0 0,0 0-136 0 0,0 0-91 0 0,0 0-40 0 0,0 0-39 0 0,0 0-22 0 0,1-4-25 0 0,-2 4-407 0 0,1 0 0 0 0,0 0 0 0 0,-1 0 0 0 0,1 0 0 0 0,0 0 1 0 0,-1 0-1 0 0,1 0 0 0 0,0 0 0 0 0,0 0 0 0 0,-1 0 1 0 0,1 0-1 0 0,0 0 0 0 0,-1 0 0 0 0,1 0 0 0 0,0-1 0 0 0,-1 1 1 0 0,1 0-1 0 0,0 0 0 0 0,-1 0 0 0 0,1 0 0 0 0,0-1 0 0 0,0 1 1 0 0,-1 0-1 0 0,1 0 0 0 0,0 0 0 0 0,0-1 0 0 0,0 1 1 0 0,-1 0-1 0 0,1-1 0 0 0,0 1 0 0 0,0 0 0 0 0,0 0 0 0 0,0-1 1 0 0,0 1-1 0 0,-1 0 0 0 0,1-1 0 0 0,0 1 0 0 0,0 0 1 0 0,0-1-1 0 0,0 1 0 0 0,0 0 0 0 0,0-1 0 0 0,0 1 0 0 0,0 0 1 0 0,0-1-1 0 0,0 1 0 0 0,0 0 0 0 0,1-1 0 0 0,-1 1 0 0 0,0 0 1 0 0,0 0-1 0 0,0-1-31 0 0,-27 30 615 0 0,16-8-599 0 0,1 0 0 0 0,1 1 0 0 0,1 0 0 0 0,1 0 0 0 0,1 1 0 0 0,1-1 0 0 0,1 1 0 0 0,0 11-16 0 0,2-22 4 0 0,-1 137 39 0 0,3-148-26 0 0,15 14 92 0 0,60-4 388 0 0,-59-11-433 0 0,22-14-204 0 0,-38 13 27 0 0,0 1-40 0 0,3-21-1666 0 0,-2 1-2212 0 0,-1 10-3483 0 0,0 6-2196 0 0</inkml:trace>
  <inkml:trace contextRef="#ctx0" brushRef="#br0" timeOffset="1592.766">582 1207 10706 0 0,'0'0'1679'0'0,"0"0"-597"0"0,0 0-161 0 0,0 0 229 0 0,0 0 256 0 0,0 0 103 0 0,0 0-124 0 0,0 0-293 0 0,0 0-296 0 0,0 0-236 0 0,0 0-181 0 0,31 1-130 0 0,97 4-109 0 0,19-15-206 0 0,-99-2-3519 0 0,-29 7 871 0 0,-9 4-8326 0 0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6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305 309 1480 0 0,'0'0'1350'0'0,"0"0"10"0"0,0 0 119 0 0,0 0 176 0 0,0 0 71 0 0,0 0-59 0 0,0 0-203 0 0,0 0-251 0 0,0 0-212 0 0,0 0-178 0 0,0 0-114 0 0,-20-5-70 0 0,-59-15-40 0 0,73 19-344 0 0,1-1-1 0 0,-1 1 1 0 0,0-1 0 0 0,1 2-1 0 0,-1-1 1 0 0,0 1 0 0 0,0-1-1 0 0,0 2 1 0 0,1-1-1 0 0,-1 1 1 0 0,0-1 0 0 0,0 2-1 0 0,1-1 1 0 0,-1 1 0 0 0,0 0-1 0 0,1 0 1 0 0,-5 2-255 0 0,-13 43 1188 0 0,-26 182 429 0 0,29 294-1067 0 0,14-388-399 0 0,6-134-130 0 0,0-1-17 0 0,0 0 40 0 0,0 0 16 0 0,0 0 14 0 0,0 0-1 0 0,0 0 23 0 0,0 0 1 0 0,0 0 6 0 0,0 0 16 0 0,0 0-38 0 0,0 0-19 0 0,0 0-22 0 0,1 4-19 0 0,0-1 0 0 0,1 0 0 0 0,0-1 0 0 0,-1 1 0 0 0,1 0 0 0 0,0 0 0 0 0,0-1 0 0 0,0 1 0 0 0,1-1 0 0 0,-1 1 1 0 0,1-1-1 0 0,-1 0 0 0 0,1 0 0 0 0,0 0 0 0 0,-1-1 0 0 0,1 1 0 0 0,0 0 0 0 0,0-1 0 0 0,0 0 0 0 0,1 0 0 0 0,-1 0 0 0 0,0 0 1 0 0,0 0-1 0 0,1-1 0 0 0,-1 0 0 0 0,0 1 0 0 0,1-1 0 0 0,-1 0 0 0 0,0-1 0 0 0,1 1 0 0 0,-1 0 0 0 0,0-1 0 0 0,0 0 1 0 0,1 0-1 0 0,-1 0 0 0 0,0 0-21 0 0,16 0 147 0 0,151-17 312 0 0,-153 6-2197 0 0,-7-2-2173 0 0,-5 6-2382 0 0,-3 5-5267 0 0</inkml:trace>
  <inkml:trace contextRef="#ctx0" brushRef="#br0" timeOffset="697.389">421 784 10682 0 0,'0'0'1898'0'0,"0"0"-507"0"0,0 0-221 0 0,0 0 82 0 0,0 0 81 0 0,0 0-18 0 0,0 0-220 0 0,0 0-291 0 0,0 0-243 0 0,0 0-179 0 0,0 0-70 0 0,0 0-10 0 0,0 0 11 0 0,9 12 811 0 0,-16 278 413 0 0,7-290-1507 0 0,0-1 0 0 0,0 1 0 0 0,0 0 0 0 0,0 0 0 0 0,0-1 0 0 0,0 1 0 0 0,0 0 0 0 0,0 0 0 0 0,0-1 0 0 0,1 1 0 0 0,-1 0 0 0 0,0 0 0 0 0,0 0 0 0 0,0-1 0 0 0,0 1 0 0 0,1 0 0 0 0,-1 0 0 0 0,0 0 0 0 0,0 0 0 0 0,1-1 0 0 0,-1 1 0 0 0,0 0 0 0 0,0 0 0 0 0,1 0 0 0 0,-1 0 0 0 0,0 0 0 0 0,0 0 0 0 0,1 0 0 0 0,-1 0 0 0 0,0 0 0 0 0,0 0 0 0 0,1 0 0 0 0,-1 0 0 0 0,0 0 0 0 0,0 0 1 0 0,1 0-1 0 0,-1 0 0 0 0,0 0 0 0 0,0 0 0 0 0,1 0 0 0 0,-1 0 0 0 0,0 0 0 0 0,0 0 0 0 0,1 0 0 0 0,-1 1-30 0 0,13-56 113 0 0,3 0 0 0 0,1 2 0 0 0,4 0 0 0 0,14-25-113 0 0,-31 67 10 0 0,19-36-1 0 0,1 2 0 0 0,2 1 1 0 0,2 1-1 0 0,7-5-9 0 0,-7 21 60 0 0,-10 52-84 0 0,1 45 364 0 0,41 29-168 0 0,-55-105-5286 0 0,-6 2-2766 0 0,-2 0-4410 0 0</inkml:trace>
  <inkml:trace contextRef="#ctx0" brushRef="#br0" timeOffset="1685.661">1094 788 7066 0 0,'0'0'1691'0'0,"0"0"-542"0"0,0 0-267 0 0,0 0 47 0 0,0 0 114 0 0,0 0 91 0 0,0 0-50 0 0,0 0-100 0 0,0 0-108 0 0,0 0-116 0 0,0 0-82 0 0,0 0-51 0 0,9 9-34 0 0,25 31-17 0 0,-31-37-444 0 0,-1-1-1 0 0,0 0 1 0 0,0 0 0 0 0,1 0-1 0 0,0 0 1 0 0,-1 0-1 0 0,1-1 1 0 0,0 1 0 0 0,0-1-1 0 0,0 0 1 0 0,0 0-1 0 0,0 0 1 0 0,0 0-1 0 0,0 0 1 0 0,0-1 0 0 0,0 1-1 0 0,0-1 1 0 0,0 0-1 0 0,0 0 1 0 0,1 0 0 0 0,1-1-132 0 0,4 1 369 0 0,4-2-145 0 0,-1-1 0 0 0,1 0 0 0 0,0-1-1 0 0,-1 0 1 0 0,0-1 0 0 0,0-1 0 0 0,0 0 0 0 0,-1-1 0 0 0,0 0 0 0 0,0 0 0 0 0,-1-1-1 0 0,0 0 1 0 0,9-10-224 0 0,-11 11 61 0 0,2-1-8 0 0,0-1 1 0 0,-1-1-1 0 0,0 0 0 0 0,-1 0 0 0 0,0-1 0 0 0,0 1 1 0 0,-1-2-1 0 0,-1 1 0 0 0,0-2-53 0 0,-4 11 3 0 0,-1-1 0 0 0,0 0 0 0 0,0 1 0 0 0,0-1 0 0 0,0 0 0 0 0,0 0 1 0 0,0 0-1 0 0,-1 0 0 0 0,1 0 0 0 0,-1 0 0 0 0,0 0 0 0 0,0 0 0 0 0,0 0 0 0 0,-1 0 0 0 0,1 0 0 0 0,0 0 0 0 0,-1 0 0 0 0,0 0 0 0 0,0 0 0 0 0,0 0 0 0 0,0 0 1 0 0,-1 1-1 0 0,1-1 0 0 0,0 0 0 0 0,-1 1 0 0 0,0-1 0 0 0,0 1 0 0 0,0-1 0 0 0,0 1 0 0 0,0 0 0 0 0,0 0 0 0 0,-1 0 0 0 0,1 0 0 0 0,-1 1 0 0 0,1-1 0 0 0,-1 1 1 0 0,1-1-1 0 0,-1 1 0 0 0,0 0 0 0 0,-2-1-3 0 0,-9 1-74 0 0,0 0-1 0 0,0 1 1 0 0,0 1 0 0 0,0 1 0 0 0,0-1-1 0 0,0 2 1 0 0,0 0 0 0 0,1 1 0 0 0,-1 0 0 0 0,1 1-1 0 0,0 1 1 0 0,0 0 0 0 0,1 0 0 0 0,0 1 0 0 0,0 1-1 0 0,1 0 1 0 0,-8 7 74 0 0,6-8 2 0 0,0 2 0 0 0,1 0 0 0 0,0 0 0 0 0,0 1-1 0 0,1 0 1 0 0,0 1 0 0 0,1 1 0 0 0,0-1 0 0 0,1 2 0 0 0,0-1 0 0 0,1 1 0 0 0,0 0-1 0 0,1 1 1 0 0,1 0 0 0 0,-5 14-2 0 0,10-21 42 0 0,1-1-1 0 0,0 1 1 0 0,0-1-1 0 0,0 1 0 0 0,1-1 1 0 0,0 0-1 0 0,0 1 1 0 0,0-1-1 0 0,1 0 1 0 0,0 0-1 0 0,0 0 1 0 0,1 0-1 0 0,0 0 1 0 0,0 0-1 0 0,0-1 1 0 0,0 1-1 0 0,1-1 1 0 0,0 0-1 0 0,0 0 0 0 0,1-1 1 0 0,-1 1-1 0 0,1-1 1 0 0,0 0-1 0 0,0 0 1 0 0,1 0-1 0 0,-1-1 1 0 0,1 0-1 0 0,0 0 1 0 0,-1 0-1 0 0,1-1 1 0 0,0 0-1 0 0,7 2-41 0 0,13 4 216 0 0,2-1 1 0 0,-1-1-1 0 0,0-2 0 0 0,1 0 0 0 0,0-2 1 0 0,0-1-1 0 0,27-3-216 0 0,-20 2 76 0 0,-26-7-197 0 0,-8 1-7228 0 0,-2 4 2004 0 0,1-1-6876 0 0</inkml:trace>
  <inkml:trace contextRef="#ctx0" brushRef="#br0" timeOffset="2218.272">1601 983 17236 0 0,'0'0'789'0'0,"0"0"-434"0"0,0 0-95 0 0,0 0 201 0 0,0 0 188 0 0,0 0 56 0 0,0 0-77 0 0,0 0-176 0 0,0 0-164 0 0,0 0-85 0 0,0 0-30 0 0,0 0-22 0 0,-2 24 0 0 0,-6 117 284 0 0,3-81 738 0 0,1-73 1720 0 0,6-6-2879 0 0,0 1 0 0 0,1 0 0 0 0,0-1 0 0 0,2 1 0 0 0,0 0 0 0 0,1 1 0 0 0,1-1 0 0 0,1 1 0 0 0,0 0 0 0 0,1 1 0 0 0,1 0 0 0 0,1 1 0 0 0,0 0 0 0 0,10-10-14 0 0,-18 20-12 0 0,1 1 1 0 0,0 0-1 0 0,1 0 0 0 0,-1 1 1 0 0,1-1-1 0 0,-1 1 0 0 0,1 0 1 0 0,0 0-1 0 0,0 1 1 0 0,0-1-1 0 0,1 1 0 0 0,-1 0 1 0 0,0 0-1 0 0,3 0 12 0 0,-6 4 3 0 0,0 0 1 0 0,0 0-1 0 0,0 0 0 0 0,-1 0 0 0 0,1 0 1 0 0,-1 0-1 0 0,1 0 0 0 0,-1 1 0 0 0,0-1 1 0 0,0 0-1 0 0,0 1 0 0 0,0-1 0 0 0,0 1 1 0 0,0-1-1 0 0,-1 1 0 0 0,0-1 0 0 0,1 1 1 0 0,-1 0-1 0 0,0-1 0 0 0,0 1 0 0 0,0 0 1 0 0,-1-1-1 0 0,1 3-3 0 0,1 46-6 0 0,1-54-2606 0 0,2-1-61 0 0,-2 1-2546 0 0,-2 3-6636 0 0</inkml:trace>
  <inkml:trace contextRef="#ctx0" brushRef="#br0" timeOffset="2763.522">1089 250 9514 0 0,'0'0'2337'0'0,"0"0"-544"0"0,0 0-384 0 0,0 0-137 0 0,0 0-104 0 0,0 0-176 0 0,0 0-220 0 0,0 0-182 0 0,0 0-45 0 0,0 0 57 0 0,0 0 79 0 0,0 0 69 0 0,10-4-19 0 0,111-59 1813 0 0,55-90-964 0 0,-147 123-1521 0 0,-12 52-252 0 0,6 18 224 0 0,-16-27-19 0 0,1 0 0 0 0,-1 0 1 0 0,2-1-1 0 0,0 0 0 0 0,0 0 1 0 0,1-1-1 0 0,1 0 0 0 0,4 3-12 0 0,31 4-611 0 0,-22-18-6721 0 0,-19 0 4818 0 0,2 0-9655 0 0</inkml:trace>
  <inkml:trace contextRef="#ctx0" brushRef="#br0" timeOffset="4144.532">1963 92 5689 0 0,'0'0'3141'0'0,"0"0"-987"0"0,0 0-550 0 0,0 0-165 0 0,0 0-40 0 0,0 0-105 0 0,0 0-224 0 0,0 0-321 0 0,0 0-232 0 0,0 0-43 0 0,0 0 72 0 0,0 0 126 0 0,0 0 83 0 0,12 2-13 0 0,191 3 2669 0 0,-49-30-2124 0 0,-150 24-1285 0 0,-4 1 9 0 0,1 0 0 0 0,-1-1 0 0 0,1 1-1 0 0,-1 0 1 0 0,1 0 0 0 0,0-1 0 0 0,-1 1 0 0 0,1 0 0 0 0,-1 0 0 0 0,1 0 0 0 0,0 0 0 0 0,-1 0 0 0 0,1 0-1 0 0,0 0 1 0 0,-1 0 0 0 0,1 0 0 0 0,0 0 0 0 0,-1 0 0 0 0,1 0 0 0 0,-1 0 0 0 0,1 0 0 0 0,0 1 0 0 0,-1-1-1 0 0,1 0 1 0 0,-1 0 0 0 0,1 1 0 0 0,-1-1 0 0 0,1 0 0 0 0,0 1 0 0 0,-1-1 0 0 0,1 1 0 0 0,-1-1 0 0 0,0 1-1 0 0,1-1 1 0 0,-1 1 0 0 0,1-1 0 0 0,-1 1 0 0 0,0-1 0 0 0,1 1 0 0 0,-1-1 0 0 0,0 1 0 0 0,0-1 0 0 0,1 1-1 0 0,-1 0 1 0 0,0-1 0 0 0,0 1 0 0 0,0 0 0 0 0,0-1 0 0 0,0 1 0 0 0,0 0-11 0 0,0 486 608 0 0,0-163-623 0 0,-2-285 32 0 0,-1 1-1 0 0,-3-1 0 0 0,-1-1 1 0 0,-10 32-17 0 0,17-67 4 0 0,0-3 9 0 0,0 0 3 0 0,0 0 0 0 0,0 0-4 0 0,0 0-12 0 0,0 0 12 0 0,0 0 4 0 0,0 0 0 0 0,0 0-5 0 0,0 0-25 0 0,0 0-7 0 0,0 0 24 0 0,0 0-9 0 0,0 0 17 0 0,0 0 1 0 0,0 0-13 0 0,0 0 7 0 0,0 0 5 0 0,0 0-16 0 0,0 0-9 0 0,0 0 8 0 0,0 0 7 0 0,0 0-6 0 0,0 0 21 0 0,0 0 10 0 0,0 0 28 0 0,0 0-29 0 0,0 0-8 0 0,0 0-2 0 0,0 0-23 0 0,0 0 19 0 0,0 0-9 0 0,-2 23 592 0 0,-19 62-139 0 0,20-76-376 0 0,-1 12-69 0 0,-7-15 1117 0 0,-92-16-1051 0 0,84 8-286 0 0,-11-6-484 0 0,21-12-4577 0 0,7 15-1845 0 0,0-2-5648 0 0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241 534 0 0 0,'0'0'1610'0'0,"0"0"-606"0"0,0 0-287 0 0,0 0-8 0 0,0 0 253 0 0,0 0 400 0 0,0 0 336 0 0,0 0 145 0 0,0 0-142 0 0,0 0-368 0 0,0 0-421 0 0,-12 4-368 0 0,-36 13-239 0 0,36-12-99 0 0,31-5 1281 0 0,-4 0-1078 0 0,0-1 1 0 0,-1 0-1 0 0,1-1 1 0 0,-1-1-1 0 0,0 0 0 0 0,0-1 1 0 0,0-1-1 0 0,0 0 1 0 0,-1 0-1 0 0,6-4-409 0 0,37-23 558 0 0,-2-3 1 0 0,-2-1-1 0 0,-1-3 1 0 0,23-25-559 0 0,-39 31 228 0 0,0-2 1 0 0,-3-1-1 0 0,-1-2 0 0 0,18-29-228 0 0,10-40 839 0 0,-67 116 75 0 0,-80 215-869 0 0,58-121 71 0 0,5 1 0 0 0,4 1-1 0 0,5 1 1 0 0,4 0 0 0 0,5 21-116 0 0,-5 243 559 0 0,13-331-522 0 0,-2 0 0 0 0,-2 0 1 0 0,-2-1-1 0 0,-1 1 0 0 0,-2-1 1 0 0,-1 0-1 0 0,-8 14-37 0 0,8-26-15 0 0,-2 0 1 0 0,-1-2-1 0 0,0 1 0 0 0,-2-2 0 0 0,-1 1 0 0 0,-1-2 1 0 0,-1 0-1 0 0,-1-1 0 0 0,0-1 0 0 0,-2-1 0 0 0,0 0 1 0 0,-5 1 14 0 0,9-9-73 0 0,0 0 1 0 0,-2-1 0 0 0,1-1-1 0 0,-1-1 1 0 0,0 0-1 0 0,-1-1 1 0 0,0-1 0 0 0,0-1-1 0 0,0-1 1 0 0,-1 0-1 0 0,1-2 1 0 0,-1 0 0 0 0,0-1-1 0 0,-18-2 73 0 0,33 1-27 0 0,1 0-1 0 0,-1-1 0 0 0,1 0 1 0 0,-1 0-1 0 0,0 0 1 0 0,1 0-1 0 0,0-1 1 0 0,-1 0-1 0 0,1 1 1 0 0,0-2-1 0 0,0 1 0 0 0,0 0 1 0 0,0-1-1 0 0,1 0 1 0 0,-1 0-1 0 0,1 0 1 0 0,-1 0-1 0 0,1-1 1 0 0,0 1-1 0 0,0-1 0 0 0,1 0 1 0 0,-1 0-1 0 0,1 0 1 0 0,0 0-1 0 0,0 0 1 0 0,0 0-1 0 0,0-1 1 0 0,1 1-1 0 0,0-1 0 0 0,0 1 1 0 0,0-1-1 0 0,0 1 1 0 0,1-3 27 0 0,-1-5-30 0 0,0 0 1 0 0,1-1-1 0 0,0 1 0 0 0,1 0 1 0 0,1 0-1 0 0,0-1 1 0 0,0 1-1 0 0,1 1 1 0 0,1-1-1 0 0,0 0 0 0 0,1 1 1 0 0,2-4 29 0 0,22-30 73 0 0,3 2 0 0 0,1 2 0 0 0,3 1-1 0 0,1 2 1 0 0,1 1 0 0 0,3 2 0 0 0,0 1 0 0 0,2 3 0 0 0,46-25-73 0 0,-39 22 324 0 0,2 3 0 0 0,1 3 0 0 0,50-21-324 0 0,-101 51-14 0 0,-1 0-1 0 0,1 0 1 0 0,-1 1-1 0 0,0-1 1 0 0,0 0 0 0 0,0 0-1 0 0,0 1 1 0 0,-1-1-1 0 0,1 0 1 0 0,0 1-1 0 0,-1-1 1 0 0,0 1 0 0 0,1-1-1 0 0,-1 0 1 0 0,0 1-1 0 0,0-1 1 0 0,-1 1-1 0 0,1-1 1 0 0,0 1 0 0 0,-1-1-1 0 0,0 0 1 0 0,1 1-1 0 0,-1-1 1 0 0,0 0-1 0 0,0 1 1 0 0,0-1 0 0 0,0 0-1 0 0,-1 1 15 0 0,0 2-108 0 0,-7 54-1826 0 0,10-39-1969 0 0,2-3-4687 0 0,-1-13-2475 0 0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6 501 16275 0 0,'0'0'1350'0'0,"0"0"-446"0"0,0 0-153 0 0,0 0 115 0 0,0 0 121 0 0,0 0 5 0 0,0 0-221 0 0,0 0-223 0 0,0 0-158 0 0,0 0-87 0 0,0 0 35 0 0,0 0 32 0 0,0 0-7 0 0,-4-1-58 0 0,4-3-275 0 0,-1 0-1 0 0,1 0 0 0 0,0 0 0 0 0,0 0 0 0 0,0 0 1 0 0,0 0-1 0 0,1 0 0 0 0,-1 1 0 0 0,1-1 0 0 0,0 0 1 0 0,1 0-1 0 0,-1 0 0 0 0,0 1 0 0 0,1-1 0 0 0,0 0 0 0 0,0 1 1 0 0,0 0-1 0 0,0-1 0 0 0,1 1 0 0 0,-1 0 0 0 0,1 0 1 0 0,0 0-1 0 0,2-1-29 0 0,9-18 118 0 0,159-268 503 0 0,-122 190-1025 0 0,-54 109-8142 0 0,0-4 4135 0 0,0 3-7456 0 0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35 16131 0 0,'0'0'1507'0'0,"0"0"-509"0"0,0 0-131 0 0,0 0 114 0 0,0 0 81 0 0,0 0-77 0 0,0 0-251 0 0,0 0-247 0 0,0 0-146 0 0,0 0-95 0 0,0 0-73 0 0,0 0-64 0 0,-9 33-27 0 0,-30 105-60 0 0,31-55-8 0 0,9-76 3 0 0,1-1 0 0 0,0 0 0 0 0,1 0 1 0 0,0 0-1 0 0,0 0 0 0 0,0 0 1 0 0,0-1-1 0 0,1 1 0 0 0,0-1 0 0 0,0 0 1 0 0,1 0-1 0 0,-1 0 0 0 0,1-1 0 0 0,0 0 1 0 0,0 0-1 0 0,1 0 0 0 0,-1 0 1 0 0,1-1-1 0 0,0 0 0 0 0,0 0 0 0 0,0-1 1 0 0,0 1-1 0 0,0-1 0 0 0,0-1 1 0 0,1 1-1 0 0,-1-1 0 0 0,1 0 0 0 0,-1 0 1 0 0,1-1-1 0 0,0 0 0 0 0,-1 0 0 0 0,1-1 1 0 0,-1 0-1 0 0,1 0 0 0 0,-1 0 1 0 0,0-1-1 0 0,1 0 0 0 0,-1 0 0 0 0,0 0 1 0 0,0-1-1 0 0,0 0 0 0 0,0 0 1 0 0,-1-1-1 0 0,5-3-17 0 0,-2 2 67 0 0,0-2 0 0 0,0 1 0 0 0,-1-1 0 0 0,1 0 0 0 0,-1-1 0 0 0,-1 1 0 0 0,0-1 0 0 0,0-1 0 0 0,0 1 0 0 0,-1-1-1 0 0,0 0 1 0 0,-1 0 0 0 0,0-1 0 0 0,-1 1 0 0 0,0-1 0 0 0,0 0 0 0 0,-1 0 0 0 0,0 0 0 0 0,0 0 0 0 0,-2 0 0 0 0,1 0 0 0 0,-1 0 0 0 0,0 0 0 0 0,-1-1 0 0 0,-1 1 0 0 0,1 0 0 0 0,-1 0 0 0 0,-1 1 0 0 0,0-1 0 0 0,0 0 0 0 0,-1 1 0 0 0,-1-1-67 0 0,2 4-72 0 0,-1 0-1 0 0,0 1 1 0 0,0 0 0 0 0,0-1 0 0 0,0 1 0 0 0,-1 1-1 0 0,0-1 1 0 0,0 1 0 0 0,0 0 0 0 0,-1 0 0 0 0,1 0-1 0 0,-1 1 1 0 0,0 0 0 0 0,0 0 0 0 0,0 0-1 0 0,0 1 1 0 0,-6-1 72 0 0,-44 4-8708 0 0,43 3-3509 0 0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12323 0 0,'0'0'3622'0'0,"0"0"-1827"0"0,0 0-527 0 0,0 0 48 0 0,0 0-31 0 0,0 0-141 0 0,0 0-264 0 0,0 0-218 0 0,0 0-142 0 0,0 0-87 0 0,0 0-46 0 0,0 0-58 0 0,3-16-53 0 0,12-52-37 0 0,24-14 314 0 0,-20 50-397 0 0,0 1-1 0 0,2 0 0 0 0,2 2 0 0 0,1 0 1 0 0,11-10-156 0 0,17-2 64 0 0,-52 61-108 0 0,-14 103 149 0 0,13-121-106 0 0,0-1 1 0 0,0 0-1 0 0,1 1 1 0 0,-1-1-1 0 0,1 1 1 0 0,-1-1-1 0 0,1 1 0 0 0,-1-1 1 0 0,1 1-1 0 0,0-1 1 0 0,0 1-1 0 0,0-1 0 0 0,0 1 1 0 0,0-1-1 0 0,0 1 1 0 0,0 0-1 0 0,0-1 1 0 0,1 1-1 0 0,-1-1 0 0 0,0 1 1 0 0,1-1-1 0 0,-1 1 1 0 0,1-1-1 0 0,0 0 1 0 0,0 1-1 0 0,-1-1 0 0 0,1 0 1 0 0,0 1-1 0 0,0-1 1 0 0,0 0-1 0 0,0 0 1 0 0,1 0-1 0 0,-1 0 0 0 0,0 0 1 0 0,0 0-1 0 0,1 0 1 0 0,0 0 0 0 0,11-2 11 0 0,-1-2 0 0 0,1 0 1 0 0,-1 0-1 0 0,0-1 0 0 0,0-1 1 0 0,0 0-1 0 0,-1 0 0 0 0,0-1 1 0 0,0-1-1 0 0,0 0 1 0 0,-1 0-1 0 0,0-1 0 0 0,0-1-11 0 0,38-24-2 0 0,-6 2-18 0 0,49-22 45 0 0,-89 53-24 0 0,0-1-1 0 0,-1 0 1 0 0,1 1 0 0 0,0 0-1 0 0,-1-1 1 0 0,1 1-1 0 0,0 0 1 0 0,0 0 0 0 0,-1 0-1 0 0,1 0 1 0 0,0 0-1 0 0,0 0 1 0 0,-1 1-1 0 0,1-1 1 0 0,0 0 0 0 0,-1 1-1 0 0,1 0 1 0 0,0-1-1 0 0,-1 1 1 0 0,1 0-1 0 0,-1 0 1 0 0,1 0 0 0 0,-1 0-1 0 0,1 0 1 0 0,-1 0-1 0 0,0 0 1 0 0,1 0-1 0 0,-1 1 1 0 0,0-1 0 0 0,0 0-1 0 0,0 1 1 0 0,0-1-1 0 0,0 1 1 0 0,0-1 0 0 0,-1 1-1 0 0,1 0 0 0 0,6 66 177 0 0,-7-57-143 0 0,-1-7-81 0 0,0 0 0 0 0,1 0-1 0 0,-1-1 1 0 0,1 1 0 0 0,0 0 0 0 0,-1 0-1 0 0,2 0 1 0 0,-1 0 0 0 0,0 0-1 0 0,1 0 1 0 0,0 0 0 0 0,0 0-1 0 0,0-1 1 0 0,0 1 0 0 0,1 0-1 0 0,-1-1 1 0 0,1 1 0 0 0,0-1 0 0 0,0 1-1 0 0,1-1 1 0 0,-1 0 0 0 0,0 0-1 0 0,1 0 1 0 0,0 0 0 0 0,0 0-1 0 0,0-1 1 0 0,0 1 0 0 0,0-1-1 0 0,0 0 1 0 0,1 0 0 0 0,-1 0 0 0 0,1 0-1 0 0,-1-1 1 0 0,1 0 0 0 0,0 1-1 0 0,2-1 48 0 0,4-1-1564 0 0,-2 0-2261 0 0,-1 0-5383 0 0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6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19 262 23837 0 0,'0'0'656'0'0,"0"0"-488"0"0,0 0 40 0 0,0 0 128 0 0,0 0 40 0 0,0 0-23 0 0,0 0-129 0 0,0 0-128 0 0,0 0-104 0 0,-8 199-72 0 0,4-170-176 0 0,-1-3-225 0 0,3 4-367 0 0,2-8-520 0 0,0 0-696 0 0,0-8-1601 0 0,0-2-8922 0 0</inkml:trace>
  <inkml:trace contextRef="#ctx0" brushRef="#br0" timeOffset="160.792">11 1 20420 0 0,'0'0'1969'0'0,"0"0"-825"0"0,0 0-296 0 0,0 0-264 0 0,0 0-176 0 0,0 0-184 0 0,0 0-144 0 0,0 0-240 0 0,0 0-208 0 0,0 0-224 0 0,0 0-496 0 0,0 0-800 0 0,0 0-2657 0 0,0 0-8530 0 0</inkml:trace>
  <inkml:trace contextRef="#ctx0" brushRef="#br0" timeOffset="877.706">328 240 16235 0 0,'0'0'949'0'0,"0"0"-496"0"0,0 0-232 0 0,0 0 4 0 0,0 0 31 0 0,0 0-4 0 0,0 0-26 0 0,0 0-11 0 0,0 0 8 0 0,0 0-13 0 0,0 0 11 0 0,0 0-35 0 0,-1-4-47 0 0,0-5-1216 0 0,-3 11 8435 0 0,-1 6-6716 0 0,-65 150 505 0 0,65-44-866 0 0,7-108-269 0 0,1 0 1 0 0,-1-1-1 0 0,2 1 0 0 0,-1 0 1 0 0,1-1-1 0 0,-1 0 0 0 0,1 0 0 0 0,1 0 1 0 0,-1 0-1 0 0,1-1 0 0 0,0 1 1 0 0,0-1-1 0 0,0-1 0 0 0,0 1 1 0 0,1-1-1 0 0,0 0 0 0 0,-1 0 0 0 0,5 1-12 0 0,0 1 20 0 0,0-2-1 0 0,0 1 1 0 0,1-2-1 0 0,-1 1 0 0 0,1-1 1 0 0,-1-1-1 0 0,1 0 1 0 0,-1-1-1 0 0,1 1 0 0 0,0-2 1 0 0,9-1-20 0 0,-10-1 32 0 0,-1 0-1 0 0,-1-1 1 0 0,1 0 0 0 0,0-1 0 0 0,-1 1 0 0 0,0-2-1 0 0,0 1 1 0 0,-1-1 0 0 0,1 0 0 0 0,-1-1 0 0 0,-1 0 0 0 0,1 0-1 0 0,-1 0 1 0 0,0-1 0 0 0,-1 0 0 0 0,0 0 0 0 0,0 0-1 0 0,0-1 1 0 0,-1 1 0 0 0,2-8-32 0 0,1 1 12 0 0,-1 1 0 0 0,0-1 0 0 0,-1 0 0 0 0,-1 0-1 0 0,0-1 1 0 0,-1 1 0 0 0,-1-1 0 0 0,-1 0 0 0 0,0 1 0 0 0,0-1 0 0 0,-2 0 0 0 0,0 0-1 0 0,-1 0 1 0 0,0 1 0 0 0,-2-1 0 0 0,0 1 0 0 0,0 0 0 0 0,-1 0 0 0 0,-1 0 0 0 0,-1 1 0 0 0,0 0-1 0 0,-1 0 1 0 0,-8-12-12 0 0,9 21-60 0 0,0 0 0 0 0,1 1-1 0 0,-1 0 1 0 0,-1 1 0 0 0,1 0-1 0 0,0 0 1 0 0,-1 0 0 0 0,1 1-1 0 0,-1 0 1 0 0,0 0 0 0 0,0 1-1 0 0,0 0 1 0 0,0 1 0 0 0,0 0-1 0 0,0 0 1 0 0,0 0-1 0 0,0 1 1 0 0,0 0 0 0 0,0 1-1 0 0,1 0 1 0 0,-1 0 0 0 0,0 1-1 0 0,1 0 1 0 0,0 0 0 0 0,0 0-1 0 0,0 1 1 0 0,0 0 0 0 0,0 1-1 0 0,1-1 1 0 0,-1 1 0 0 0,1 1-1 0 0,1-1 1 0 0,-1 1 0 0 0,1 0-1 0 0,0 0 1 0 0,-3 5 60 0 0,-48 55-2158 0 0,23-20-4631 0 0,24-30-5045 0 0</inkml:trace>
  <inkml:trace contextRef="#ctx0" brushRef="#br0" timeOffset="1200.816">873 177 17524 0 0,'0'0'1460'0'0,"0"0"-494"0"0,0 0-94 0 0,0 0 121 0 0,0 0 78 0 0,0 0-116 0 0,0 0-244 0 0,0 0-248 0 0,0 0-142 0 0,0 0-54 0 0,0 0-47 0 0,0 0-13 0 0,0 0-35 0 0,-9 18-26 0 0,-25 55-11 0 0,32-69-118 0 0,0 1-1 0 0,0-1 1 0 0,1 1 0 0 0,0 0-1 0 0,0 0 1 0 0,0 0-1 0 0,0 0 1 0 0,1 0 0 0 0,0 0-1 0 0,0-1 1 0 0,0 1 0 0 0,1 0-1 0 0,-1 0 1 0 0,1 0-1 0 0,0 0 1 0 0,1 0-17 0 0,-1 2 19 0 0,3 2 9 0 0,-1 0 0 0 0,2-1 0 0 0,-1 1-1 0 0,1-1 1 0 0,0 0 0 0 0,0-1-1 0 0,1 1 1 0 0,0-1 0 0 0,1 0 0 0 0,-1-1-1 0 0,1 1 1 0 0,1-1 0 0 0,-1-1 0 0 0,1 1-1 0 0,0-1 1 0 0,0-1 0 0 0,1 1 0 0 0,-1-1-1 0 0,1-1 1 0 0,0 0 0 0 0,0 0-1 0 0,0-1 1 0 0,0 0 0 0 0,0 0 0 0 0,1-1-1 0 0,-1 0 1 0 0,1-1 0 0 0,-1 0 0 0 0,8-1-28 0 0,-7-3 74 0 0,-1 0 1 0 0,0-1-1 0 0,-1 0 1 0 0,1 0-1 0 0,-1-1 1 0 0,0 0-1 0 0,-1-1 1 0 0,1 0-1 0 0,-1 0 1 0 0,-1 0-1 0 0,1-1 1 0 0,-1 0-1 0 0,-1 0 1 0 0,1 0-1 0 0,-1-1 1 0 0,-1 0-1 0 0,1 0 1 0 0,-2 0-1 0 0,1-1 1 0 0,-1 1-1 0 0,-1-1 1 0 0,1-1-75 0 0,-3 10 1 0 0,49-93 147 0 0,-14 32-1546 0 0,-17 19-2341 0 0,-16 33-1930 0 0,-1 5-6589 0 0</inkml:trace>
  <inkml:trace contextRef="#ctx0" brushRef="#br0" timeOffset="1613.936">1675 78 19796 0 0,'0'0'1631'0'0,"0"0"-476"0"0,0 0-208 0 0,0 0-45 0 0,0 0-54 0 0,0 0-120 0 0,0 0-145 0 0,0 0-155 0 0,0 0-55 0 0,0 0-37 0 0,0 0-30 0 0,0 0-12 0 0,0 0-67 0 0,2-3-74 0 0,-3-8-39 0 0,-23 18-81 0 0,-32 23-21 0 0,46-23-2 0 0,6-6-18 0 0,1 0 1 0 0,-1 1 0 0 0,0-1-1 0 0,1 1 1 0 0,0 0 0 0 0,-1 1-1 0 0,1-1 1 0 0,0 0 0 0 0,0 1 0 0 0,0 0-1 0 0,1-1 1 0 0,-1 1 0 0 0,1 0-1 0 0,-1 0 1 0 0,1 1 0 0 0,0-1-1 0 0,0 0 1 0 0,1 1 0 0 0,-1 0-1 0 0,1-1 1 0 0,-1 1 0 0 0,1 0-1 0 0,0-1 1 0 0,1 1 0 0 0,-1 0-1 0 0,1 0 1 0 0,-1 0 0 0 0,1 0-1 0 0,0 2 8 0 0,67 54 38 0 0,-56-50 15 0 0,0 1-1 0 0,-2 0 1 0 0,1 1 0 0 0,-1 0 0 0 0,-1 0 0 0 0,0 1-1 0 0,-1 0 1 0 0,0 0 0 0 0,-1 1 0 0 0,2 8-53 0 0,-6-10 35 0 0,-1 0 1 0 0,0-1-1 0 0,-1 1 0 0 0,0 0 1 0 0,-1 0-1 0 0,0 0 0 0 0,-1 0 1 0 0,0 0-1 0 0,-1-1 0 0 0,0 1 1 0 0,-1-1-1 0 0,0 0 0 0 0,-1 0 1 0 0,0 0-1 0 0,-1-1 0 0 0,0 0 1 0 0,-1 0-1 0 0,0 0 0 0 0,0-1 1 0 0,-1 0-1 0 0,0 0 0 0 0,-1-1 1 0 0,0 0-1 0 0,0 0 0 0 0,0-1 1 0 0,-1-1-1 0 0,-1 1 0 0 0,1-2 1 0 0,-1 1-1 0 0,0-2 0 0 0,0 1 1 0 0,0-1-1 0 0,0-1 0 0 0,-1 0 1 0 0,0-1-1 0 0,-9 1-35 0 0,17-3-99 0 0,1-1-1 0 0,-1 0 0 0 0,1 0 1 0 0,0 0-1 0 0,-1-1 1 0 0,1 1-1 0 0,0-1 0 0 0,0 1 1 0 0,0-1-1 0 0,0 0 0 0 0,0-1 1 0 0,0 1-1 0 0,1 0 1 0 0,-1-1-1 0 0,1 1 0 0 0,-1-1 1 0 0,1 0-1 0 0,0 0 1 0 0,0 0-1 0 0,0 0 0 0 0,1 0 1 0 0,-1 0-1 0 0,1 0 0 0 0,0-1 1 0 0,-1 1-1 0 0,2-1 1 0 0,-1 1-1 0 0,0-1 0 0 0,1 1 1 0 0,-1-1-1 0 0,1-2 100 0 0,-6-41-10537 0 0,6 32-2274 0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42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0 671 10850 0 0,'0'0'2390'0'0,"0"0"-587"0"0,0 0-268 0 0,0 0-57 0 0,0 0-113 0 0,0 0-203 0 0,0 0-320 0 0,0 0-248 0 0,0 0-82 0 0,0 0-5 0 0,0 0 39 0 0,0 0 10 0 0,0 0-51 0 0,17-5-77 0 0,125-29 910 0 0,106-20-7 0 0,-226 48-1297 0 0,23 1-2310 0 0,-49 16-3045 0 0,-2-7-960 0 0,3 0-5385 0 0</inkml:trace>
  <inkml:trace contextRef="#ctx0" brushRef="#br0" timeOffset="248.376">83 863 13771 0 0,'0'0'1275'0'0,"0"0"-422"0"0,0 0-2 0 0,0 0 220 0 0,0 0 208 0 0,0 0 140 0 0,0 0-72 0 0,0 0-109 0 0,0 0-125 0 0,0 0-245 0 0,0 0-167 0 0,0 0-128 0 0,0 0-124 0 0,37-1-87 0 0,115-8-75 0 0,19-18 217 0 0,-82 22-1335 0 0,-51 5-5308 0 0,-28 0-5794 0 0</inkml:trace>
  <inkml:trace contextRef="#ctx0" brushRef="#br0" timeOffset="1353.247">1106 532 1472 0 0,'0'0'998'0'0,"0"0"-34"0"0,0 0 198 0 0,0 0 270 0 0,0 0 162 0 0,0 0 30 0 0,0 0-77 0 0,0 0-163 0 0,0 0-123 0 0,0 0-127 0 0,0 0-137 0 0,-9 3-153 0 0,-27 8-143 0 0,36-11-606 0 0,-1 1-1 0 0,0 0 1 0 0,0-1 0 0 0,1 1-1 0 0,-1 0 1 0 0,0 0-1 0 0,1 0 1 0 0,-1 0 0 0 0,1 0-1 0 0,-1 0 1 0 0,1 0-1 0 0,-1 0 1 0 0,1 0-1 0 0,0 0 1 0 0,0 0 0 0 0,-1 0-1 0 0,1 0 1 0 0,0 0-1 0 0,0 0 1 0 0,0 0-1 0 0,0 0 1 0 0,0 0 0 0 0,0 0-1 0 0,0 0 1 0 0,1 0-1 0 0,-1 0 1 0 0,0 0 0 0 0,1 0-1 0 0,-1 0 1 0 0,0 0-1 0 0,1 0 1 0 0,-1 0-1 0 0,1 0 1 0 0,-1 0 0 0 0,1 0-1 0 0,0-1 1 0 0,0 2-95 0 0,5 5 205 0 0,1 1 0 0 0,0-1 0 0 0,0-1-1 0 0,1 1 1 0 0,-1-1 0 0 0,2-1 0 0 0,-1 1 0 0 0,0-1 0 0 0,1-1 0 0 0,0 1 0 0 0,0-2 0 0 0,1 1 0 0 0,-1-1 0 0 0,1 0 0 0 0,-1-1 0 0 0,1 0 0 0 0,0-1 0 0 0,0 0-1 0 0,0-1 1 0 0,0 0 0 0 0,-1 0 0 0 0,1-1 0 0 0,0 0 0 0 0,0-1-205 0 0,0 0 51 0 0,-1 0 0 0 0,1-1 0 0 0,-1 0 0 0 0,0-1 1 0 0,0 0-1 0 0,0 0 0 0 0,-1-1 0 0 0,1 0 0 0 0,-1 0 0 0 0,0-1 0 0 0,0 0 0 0 0,-1-1 0 0 0,0 1 0 0 0,0-1 0 0 0,-1-1 1 0 0,0 1-1 0 0,0-1 0 0 0,0-1 0 0 0,-1 1 0 0 0,0-1 0 0 0,-1 1 0 0 0,0-1 0 0 0,-1-1 0 0 0,1 1 0 0 0,-2 0 0 0 0,1-4-51 0 0,0 4-9 0 0,0 0-1 0 0,-1 0 1 0 0,0 0-1 0 0,-1 0 0 0 0,0 0 1 0 0,0 0-1 0 0,-1 0 0 0 0,0 0 1 0 0,-1 0-1 0 0,0 0 1 0 0,0 0-1 0 0,-1 0 0 0 0,0 0 1 0 0,-1 0-1 0 0,0 1 0 0 0,0-1 1 0 0,-1 1-1 0 0,0 0 0 0 0,0 0 1 0 0,-1 0-1 0 0,0 0 1 0 0,-1 1-1 0 0,1 0 0 0 0,-1 0 1 0 0,-1 0-1 0 0,1 1 0 0 0,-1 0 1 0 0,0 0-1 0 0,-1 1 1 0 0,1 0-1 0 0,-1 0 0 0 0,-5-1 10 0 0,6 3-19 0 0,0 1 0 0 0,0 1 0 0 0,0-1-1 0 0,0 1 1 0 0,0 0 0 0 0,-1 1 0 0 0,1 0-1 0 0,0 0 1 0 0,-1 1 0 0 0,1-1 0 0 0,0 2-1 0 0,-1-1 1 0 0,1 1 0 0 0,0 0 0 0 0,0 0 0 0 0,1 1-1 0 0,-1 0 1 0 0,0 0 0 0 0,1 1 0 0 0,0 0-1 0 0,-6 4 20 0 0,-7 6-3 0 0,1 0 0 0 0,0 2-1 0 0,1 0 1 0 0,0 1 0 0 0,1 0-1 0 0,-2 6 4 0 0,7-8 26 0 0,0 1-1 0 0,1 0 1 0 0,1 0-1 0 0,1 1 0 0 0,0 0 1 0 0,2 1-1 0 0,-1 0 1 0 0,2 0-1 0 0,1 0 1 0 0,0 0-1 0 0,1 1 0 0 0,1-1 1 0 0,1 1-1 0 0,0 0 1 0 0,2 8-26 0 0,16 378 1020 0 0,-17-389-1011 0 0,-1 1 1 0 0,-1-1-1 0 0,0 0 1 0 0,-1 0-1 0 0,-1 0 1 0 0,0 0-1 0 0,-2-1 1 0 0,1 0-1 0 0,-2 0 1 0 0,0 0-1 0 0,-1 0 1 0 0,0-1-1 0 0,-1-1 1 0 0,-1 1-1 0 0,0-2 1 0 0,0 1-1 0 0,-2-1 1 0 0,1-1-1 0 0,-1 0 1 0 0,-1-1-1 0 0,0 0 1 0 0,-1-1-1 0 0,0 0 1 0 0,0-1-1 0 0,-1-1 1 0 0,1 0-1 0 0,-2-1 1 0 0,1-1-1 0 0,-1 0 1 0 0,0-1-1 0 0,0-1 1 0 0,-1 0-10 0 0,5-2-48 0 0,9 1 36 0 0,1-1 0 0 0,0 0 1 0 0,-1-1-1 0 0,1 1 0 0 0,-1 0 0 0 0,1-1 1 0 0,-1 1-1 0 0,1-1 0 0 0,-1 0 1 0 0,0 0-1 0 0,1 0 0 0 0,-1 0 0 0 0,1 0 1 0 0,-1-1-1 0 0,1 1 0 0 0,-1-1 1 0 0,1 1-1 0 0,-1-1 0 0 0,1 0 0 0 0,0 0 1 0 0,-1 0-1 0 0,1-1 0 0 0,0 1 1 0 0,0 0-1 0 0,0-1 0 0 0,-1 1 0 0 0,2-1 1 0 0,-1 0-1 0 0,0 0 0 0 0,0 0 1 0 0,1 0-1 0 0,-1 0 0 0 0,1 0 0 0 0,-1 0 1 0 0,1 0-1 0 0,0-1 0 0 0,0 1 1 0 0,-1-2 11 0 0,4-1-168 0 0,-1-1 0 0 0,1 1 1 0 0,0 0-1 0 0,0 0 1 0 0,1 0-1 0 0,-1 0 1 0 0,1 0-1 0 0,0 1 1 0 0,0-1-1 0 0,1 1 1 0 0,0 0-1 0 0,-1 0 1 0 0,1 0-1 0 0,1 0 1 0 0,-1 1-1 0 0,0-1 1 0 0,1 1-1 0 0,0 0 1 0 0,0 1-1 0 0,3-2 168 0 0,35-20-7029 0 0,-41 23 6423 0 0,14-8-11124 0 0</inkml:trace>
  <inkml:trace contextRef="#ctx0" brushRef="#br0" timeOffset="2284.649">2176 309 0 0 0,'0'0'831'0'0,"0"0"424"0"0,0 0 493 0 0,0 0 522 0 0,0 0 292 0 0,0 0-111 0 0,0 0-381 0 0,0 0-442 0 0,0 0-321 0 0,0 0-208 0 0,0 0-149 0 0,0 0-146 0 0,0 0-111 0 0,-4-4-33 0 0,1 2-485 0 0,-1 0-1 0 0,0 0 0 0 0,0 0 0 0 0,0 0 1 0 0,0 1-1 0 0,0-1 0 0 0,0 1 0 0 0,0 0 0 0 0,0 0 1 0 0,-1 0-1 0 0,1 1 0 0 0,0 0 0 0 0,-1 0 1 0 0,1 0-1 0 0,0 0 0 0 0,-1 1 0 0 0,-3 0-174 0 0,-118 45 1686 0 0,-49 49-796 0 0,176-95-884 0 0,0 0 1 0 0,-1 0 0 0 0,1 0 0 0 0,0 0 0 0 0,0 0-1 0 0,0 1 1 0 0,0-1 0 0 0,-1 0 0 0 0,1 0 0 0 0,0 1-1 0 0,0-1 1 0 0,0 0 0 0 0,-1 1 0 0 0,1-1 0 0 0,0 1-1 0 0,0-1 1 0 0,-1 1 0 0 0,1-1 0 0 0,0 1 0 0 0,-1 0-1 0 0,1-1 1 0 0,-1 1 0 0 0,1 0 0 0 0,-1-1 0 0 0,1 1-1 0 0,-1 0 1 0 0,1 0 0 0 0,-1-1 0 0 0,0 1 0 0 0,0 0-1 0 0,1 0 1 0 0,-1 0 0 0 0,0-1 0 0 0,0 1 0 0 0,0 0-1 0 0,0 0 1 0 0,0 0 0 0 0,0 0 0 0 0,0 0 0 0 0,0 0 0 0 0,0-1-1 0 0,0 1 1 0 0,0 0 0 0 0,-1 0 0 0 0,1 0 0 0 0,0 0-1 0 0,0-1 1 0 0,-1 1 0 0 0,1 0 0 0 0,-1 0 0 0 0,1-1-1 0 0,-1 1 1 0 0,1 0 0 0 0,-1-1 0 0 0,1 1 0 0 0,-1 0-1 0 0,0-1 1 0 0,1 1 0 0 0,-1-1 0 0 0,0 1 0 0 0,1-1-1 0 0,-1 1 1 0 0,0-1 0 0 0,0 0 0 0 0,0 1 0 0 0,1-1-1 0 0,-1 0 1 0 0,-1 0-7 0 0,157 43 460 0 0,-153-43-458 0 0,3 1 9 0 0,-1-1 0 0 0,1 1 0 0 0,0 0-1 0 0,0 0 1 0 0,-1 0 0 0 0,1 1-1 0 0,-1 0 1 0 0,1 0 0 0 0,-1 0 0 0 0,1 0-1 0 0,-1 1 1 0 0,0 0 0 0 0,0-1 0 0 0,-1 1-1 0 0,1 1 1 0 0,0-1 0 0 0,-1 1 0 0 0,0-1-1 0 0,0 1 1 0 0,0 0 0 0 0,0 0 0 0 0,-1 0-1 0 0,1 0 1 0 0,-1 1 0 0 0,0-1-1 0 0,-1 1 1 0 0,1-1 0 0 0,-1 1 0 0 0,1 0-1 0 0,-1 3-10 0 0,-2-3 40 0 0,1 0-1 0 0,-1 0 1 0 0,0-1-1 0 0,-1 1 1 0 0,1 0-1 0 0,-1 0 1 0 0,0 0-1 0 0,-1-1 1 0 0,1 1-1 0 0,-1-1 1 0 0,1 0-1 0 0,-1 0 1 0 0,0 0-1 0 0,-1 0 1 0 0,1 0-1 0 0,-1-1 1 0 0,0 1-1 0 0,0-1 1 0 0,0 0-1 0 0,0 0 1 0 0,0-1-1 0 0,-1 1 1 0 0,-1 0-40 0 0,-113 44 333 0 0,-152 6-124 0 0,247-51-520 0 0,35-16-1142 0 0,96-35-2928 0 0,-96 44 3422 0 0,24-12-2757 0 0,-13 5-2268 0 0,-7 4-4983 0 0</inkml:trace>
  <inkml:trace contextRef="#ctx0" brushRef="#br0" timeOffset="2538.538">2393 571 11466 0 0,'0'0'1575'0'0,"0"0"-365"0"0,0 0 50 0 0,0 0 239 0 0,0 0 50 0 0,0 0-165 0 0,0 0-281 0 0,0 0-243 0 0,0 0-209 0 0,0 0-174 0 0,0 0-97 0 0,-7 34-114 0 0,-20 104-76 0 0,2-25 179 0 0,24-104-446 0 0,-6 5-2634 0 0,7-19-5484 0 0,0-2-3077 0 0</inkml:trace>
  <inkml:trace contextRef="#ctx0" brushRef="#br0" timeOffset="2700.18">2360 39 9890 0 0,'0'0'3529'0'0,"0"0"-1753"0"0,0 0-463 0 0,0 0-41 0 0,0 0-136 0 0,0 0-248 0 0,0 0-360 0 0,0 0-320 0 0,0 0-232 0 0,0 0-144 0 0,0 0-56 0 0,0 0-104 0 0,0 0-152 0 0,0 0-272 0 0,74-39-528 0 0,-67 55-2193 0 0,-1-5-8338 0 0</inkml:trace>
  <inkml:trace contextRef="#ctx0" brushRef="#br0" timeOffset="3281.09">2588 752 1896 0 0,'0'0'1711'0'0,"0"0"-192"0"0,0 0 150 0 0,0 0 313 0 0,0 0 246 0 0,0 0 27 0 0,0 0-169 0 0,0 0-303 0 0,0 0-411 0 0,0 0-380 0 0,0 0-319 0 0,0 0-215 0 0,0 0-50 0 0,5-12 17 0 0,40-96 818 0 0,67-95 522 0 0,-56 121-1689 0 0,-53 98-837 0 0,-6 183 657 0 0,4-193 144 0 0,1-1 1 0 0,-1 0-1 0 0,2 1 1 0 0,-1-1-1 0 0,0 0 1 0 0,1-1-1 0 0,0 1 1 0 0,0 0-1 0 0,0-1 1 0 0,1 1-1 0 0,-1-1 1 0 0,1 0-1 0 0,0 0 1 0 0,0-1-1 0 0,1 1 1 0 0,-1-1-1 0 0,1 0 1 0 0,0 0-1 0 0,-1 0 1 0 0,1-1-1 0 0,1 1 1 0 0,-1-1-1 0 0,0-1 1 0 0,0 1-1 0 0,1-1 1 0 0,-1 0-1 0 0,1 0 1 0 0,-1 0-1 0 0,1-1 1 0 0,-1 0-1 0 0,1 0 1 0 0,0 0-1 0 0,-1-1 1 0 0,1 0-1 0 0,-1 0 1 0 0,0 0-1 0 0,1-1 1 0 0,-1 1-1 0 0,0-1 1 0 0,0-1-1 0 0,2 0-40 0 0,8-7 243 0 0,0-1 0 0 0,0 0-1 0 0,-1-1 1 0 0,-1 0 0 0 0,0-1-1 0 0,-1-1 1 0 0,0 0 0 0 0,1-4-243 0 0,91-155 389 0 0,-99 166-1005 0 0,15-20 355 0 0,-12 11-8270 0 0,-7 12-3391 0 0</inkml:trace>
  <inkml:trace contextRef="#ctx0" brushRef="#br0" timeOffset="3618.02">3842 212 14651 0 0,'0'0'1220'0'0,"0"0"-301"0"0,0 0-67 0 0,0 0-10 0 0,0 0-49 0 0,0 0-99 0 0,0 0-173 0 0,0 0-147 0 0,-36 18-115 0 0,-110 59-93 0 0,141-75-156 0 0,1 0 0 0 0,-1 1 0 0 0,1-1 0 0 0,-1 1 1 0 0,1 0-1 0 0,0 0 0 0 0,0 0 0 0 0,0 1 0 0 0,0-1 0 0 0,1 1 0 0 0,0 0 0 0 0,-1 0 0 0 0,1 0 0 0 0,1 1 0 0 0,-1-1 0 0 0,1 1 0 0 0,-1-1-10 0 0,-3 9 36 0 0,-1 2-21 0 0,0 0-1 0 0,1 0 1 0 0,0 0 0 0 0,2 0-1 0 0,-1 1 1 0 0,2 0 0 0 0,0 0 0 0 0,1 0-1 0 0,1 0 1 0 0,0 1 0 0 0,1 2-15 0 0,1-10 29 0 0,-1-1 0 0 0,1 0 0 0 0,1 1 1 0 0,0-1-1 0 0,0 0 0 0 0,0 0 0 0 0,1-1 0 0 0,0 1 1 0 0,1 0-1 0 0,0-1 0 0 0,0 0 0 0 0,0 0 0 0 0,1 0 1 0 0,0 0-1 0 0,1-1 0 0 0,-1 0 0 0 0,1 0 0 0 0,0 0 1 0 0,1-1-1 0 0,-1 0 0 0 0,1 0 0 0 0,5 2-29 0 0,-2-2 162 0 0,1 0 0 0 0,0 0 0 0 0,0-2 0 0 0,0 1 0 0 0,0-1 0 0 0,1-1 0 0 0,-1 0 0 0 0,1 0 0 0 0,0-2 0 0 0,-1 1 0 0 0,1-1 0 0 0,0-1 0 0 0,-1 0 0 0 0,1-1 0 0 0,0 0 0 0 0,-1-1 0 0 0,0 0 0 0 0,0 0-1 0 0,0-1 1 0 0,0-1 0 0 0,0 0 0 0 0,-1-1 0 0 0,0 0 0 0 0,0 0 0 0 0,-1-1 0 0 0,1 0 0 0 0,-1-1 0 0 0,-1 0 0 0 0,0 0 0 0 0,0-1 0 0 0,0 0 0 0 0,-1 0 0 0 0,-1-1 0 0 0,0 0 0 0 0,0 0 0 0 0,-1 0 0 0 0,0-1 0 0 0,0 0 0 0 0,-1 0 0 0 0,0-5-162 0 0,0-1 23 0 0,-1-1 0 0 0,-1 0 0 0 0,0 0 1 0 0,-2 0-1 0 0,0 0 0 0 0,-1 0 0 0 0,0 0 0 0 0,-2 0 1 0 0,0 1-1 0 0,-1-1 0 0 0,-1 1 0 0 0,0 0 0 0 0,-4-5-23 0 0,6 13-125 0 0,-1 0 0 0 0,-1 1 0 0 0,0 0 0 0 0,0-1 0 0 0,0 2 0 0 0,-1-1 0 0 0,0 1 0 0 0,-1 0 0 0 0,1 0 0 0 0,-2 1 0 0 0,1-1 0 0 0,0 2 0 0 0,-1-1 1 0 0,0 1-1 0 0,-1 0 0 0 0,1 1 0 0 0,-1 0 0 0 0,0 0 0 0 0,0 1 0 0 0,0 0 0 0 0,0 1 0 0 0,0-1 0 0 0,-1 2 0 0 0,1 0 0 0 0,-7-1 125 0 0,-55 10-2623 0 0,26 3-3886 0 0,22-3-5316 0 0</inkml:trace>
  <inkml:trace contextRef="#ctx0" brushRef="#br0" timeOffset="3953.842">3489 586 12435 0 0,'0'0'2518'0'0,"0"0"-383"0"0,0 0-219 0 0,0 0-264 0 0,0 0-294 0 0,0 0-243 0 0,0 0-223 0 0,0 0-210 0 0,33-19-124 0 0,101-57-132 0 0,5-6 609 0 0,-135 82-1039 0 0,-1 1 1 0 0,0-1-1 0 0,0 1 1 0 0,0 0-1 0 0,0 0 0 0 0,0 0 1 0 0,0 1-1 0 0,-1-1 1 0 0,1 0-1 0 0,0 1 1 0 0,-1 0-1 0 0,1 0 1 0 0,-1 0-1 0 0,1 0 0 0 0,-1 0 1 0 0,0 0-1 0 0,0 1 1 0 0,0-1-1 0 0,0 1 1 0 0,0 0-1 0 0,-1-1 1 0 0,1 1-1 0 0,-1 0 0 0 0,1 0 1 0 0,-1 0-1 0 0,0 0 1 0 0,-1 0-1 0 0,1 0 1 0 0,0 0-1 0 0,-1 0 1 0 0,1 0-1 0 0,-1 0 1 0 0,0 0-1 0 0,0 2 4 0 0,10 25 62 0 0,-4-22-2 0 0,0 0 1 0 0,1 0-1 0 0,0 0 1 0 0,0-1-1 0 0,1 0 0 0 0,0-1 1 0 0,0 0-1 0 0,1 0 1 0 0,-1 0-1 0 0,1-1 0 0 0,0-1 1 0 0,1 0-1 0 0,-1 0 0 0 0,1 0 1 0 0,0-1-1 0 0,0-1 1 0 0,0 0-1 0 0,0 0 0 0 0,0-1 1 0 0,0 0-1 0 0,0-1 1 0 0,1 0-1 0 0,-1 0 0 0 0,0-1 1 0 0,0-1-1 0 0,2 0-60 0 0,-12 2 4 0 0,52-19 260 0 0,-38 0-5453 0 0,-14 18-3944 0 0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2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112 246 0 0 0,'0'0'295'0'0,"0"0"824"0"0,0 0 632 0 0,0 0 420 0 0,0 0 129 0 0,0 0-178 0 0,0 0-291 0 0,0 0-261 0 0,0 0-159 0 0,0 0-39 0 0,1-5-38 0 0,5-14-90 0 0,-4 14-120 0 0,-2 5-134 0 0,1 7 3517 0 0,5 24-4092 0 0,7 71 433 0 0,-3 1 0 0 0,-5 47-848 0 0,-5-95 61 0 0,-3 0 0 0 0,-1 0-1 0 0,-4 0 1 0 0,-1-1-1 0 0,-15 47-60 0 0,-35 6 83 0 0,58-106-83 0 0,0 0 1 0 0,0-1-1 0 0,0 1 1 0 0,0 0-1 0 0,0-1 1 0 0,0 1-1 0 0,0 0 1 0 0,0-1-1 0 0,0 0 1 0 0,0 1-1 0 0,-1-1 1 0 0,1 0-1 0 0,0 1 1 0 0,0-1-1 0 0,0 0 1 0 0,-1 0-1 0 0,1 0 1 0 0,0 0-1 0 0,0 0 1 0 0,-1 0-1 0 0,1 0 1 0 0,0 0-1 0 0,0-1 0 0 0,0 1 1 0 0,-1-1-1 0 0,1 1 1 0 0,0 0-1 0 0,0-1 1 0 0,0 0-1 0 0,0 1 1 0 0,0-1-1 0 0,0 0 1 0 0,0 1-1 0 0,0-1 1 0 0,0 0-1 0 0,0 0 1 0 0,1 0-1 0 0,-1 0 1 0 0,0 0-1 0 0,0 0 1 0 0,1 0-1 0 0,-1 0 1 0 0,1 0-1 0 0,-1 0 1 0 0,1 0-1 0 0,-1 0 1 0 0,1-1-1 0 0,0 1 1 0 0,-1 0-1 0 0,1 0 1 0 0,0 0-1 0 0,0-1 0 0 0,0 1 1 0 0,0 0-1 0 0,0 0 1 0 0,0-1-1 0 0,0 1 1 0 0,1 0-1 0 0,0-37-4 0 0,1 0 1 0 0,3 1-1 0 0,1 0 1 0 0,1 0-1 0 0,2 0 1 0 0,2 1-1 0 0,1 0 1 0 0,2 1-1 0 0,2 1 1 0 0,1 0-1 0 0,14-21 4 0 0,-6 6-13 0 0,3 1 0 0 0,1 2 0 0 0,2 0 0 0 0,2 2 0 0 0,2 2 0 0 0,2 1 0 0 0,2 2-1 0 0,1 1 1 0 0,2 3 0 0 0,2 1 0 0 0,27-16 13 0 0,-62 45-5 0 0,-1 0 0 0 0,1 0 1 0 0,0 0-1 0 0,0 1 0 0 0,0 1 0 0 0,1 0 0 0 0,-1 0 0 0 0,1 0 0 0 0,0 1 0 0 0,-1 1 0 0 0,1 0 1 0 0,1 0 4 0 0,-8 3 3 0 0,-1-1 1 0 0,1 1 0 0 0,-1 0 0 0 0,0 0 0 0 0,0 0 0 0 0,1 0 0 0 0,-1 0-1 0 0,-1 0 1 0 0,1 1 0 0 0,0-1 0 0 0,0 0 0 0 0,-1 1 0 0 0,0 0 0 0 0,1-1-1 0 0,-1 1 1 0 0,0 0 0 0 0,0 0 0 0 0,-1 0 0 0 0,1-1 0 0 0,0 1 0 0 0,-1 0-1 0 0,0 0 1 0 0,0 0 0 0 0,0 0 0 0 0,0 0 0 0 0,0 0 0 0 0,0 0 0 0 0,-1 1-4 0 0,-3 26 18 0 0,0-1 1 0 0,-2 0-1 0 0,-1 0 1 0 0,-1-1-1 0 0,-2 0 1 0 0,0-1-1 0 0,-2 0 1 0 0,-1 0-1 0 0,-1-1 1 0 0,-2-1-1 0 0,0 0 1 0 0,-2-2-1 0 0,0 0 1 0 0,-1 0-1 0 0,-2-2 1 0 0,-4 3-19 0 0,-17 18 8 0 0,-2-3 0 0 0,-2-1 0 0 0,-1-3 0 0 0,-2-1 0 0 0,-2-2-8 0 0,45-28-17 0 0,0-1 1 0 0,0 0 0 0 0,-1 0-1 0 0,1 0 1 0 0,-1-1 0 0 0,0 0-1 0 0,0 0 1 0 0,1 0 0 0 0,-1-1 0 0 0,0 0-1 0 0,0 0 1 0 0,0-1 0 0 0,-2 0 16 0 0,7-2-49 0 0,0 0 0 0 0,0-1 1 0 0,0 1-1 0 0,1 0 1 0 0,-1-1-1 0 0,1 1 0 0 0,0-1 1 0 0,-1 1-1 0 0,1-1 0 0 0,0 0 1 0 0,1 0-1 0 0,-1 1 1 0 0,0-1-1 0 0,1 0 0 0 0,0 0 1 0 0,-1 0-1 0 0,1 1 1 0 0,0-1-1 0 0,0 0 0 0 0,1 0 1 0 0,-1 0-1 0 0,1 0 1 0 0,-1 1-1 0 0,1-1 0 0 0,0 0 1 0 0,0 0-1 0 0,0 1 0 0 0,0-1 1 0 0,1 1-1 0 0,-1-1 1 0 0,1 0 48 0 0,89-120-4899 0 0,-63 90-799 0 0,-10 13-5894 0 0</inkml:trace>
  <inkml:trace contextRef="#ctx0" brushRef="#br0" timeOffset="3221.122">999 88 11698 0 0,'0'0'1626'0'0,"0"0"-483"0"0,0 0-136 0 0,0 0 45 0 0,0 0-29 0 0,0 0-132 0 0,0 0-191 0 0,0 0-140 0 0,0 0-68 0 0,0 0-58 0 0,0 0-38 0 0,-4 29-73 0 0,-12 92-74 0 0,23 19 194 0 0,19 140-155 0 0,-21-298 1455 0 0,-3-35-1513 0 0,2 0-1 0 0,2 1 1 0 0,3 0 0 0 0,2 0 0 0 0,2 1 0 0 0,3 1 0 0 0,1 0-1 0 0,3 1 1 0 0,19-33-230 0 0,-35 74 10 0 0,1 0 0 0 0,0 1-1 0 0,0 0 1 0 0,1 0 0 0 0,0 0-1 0 0,0 0 1 0 0,1 1 0 0 0,0 0-1 0 0,0 1 1 0 0,0-1 0 0 0,0 1 0 0 0,1 1-1 0 0,0-1 1 0 0,0 1 0 0 0,2 0-10 0 0,-9 5-1 0 0,1-1 1 0 0,0 1 0 0 0,-1 0 0 0 0,1 0 0 0 0,0 0 0 0 0,-1 0 0 0 0,1 0 0 0 0,-1 0-1 0 0,1 0 1 0 0,-1 0 0 0 0,0 1 0 0 0,1-1 0 0 0,-1 0 0 0 0,0 1 0 0 0,0-1-1 0 0,0 1 1 0 0,0 0 0 0 0,0-1 0 0 0,-1 1 0 0 0,1 0 0 0 0,0-1 0 0 0,-1 1 0 0 0,1 0-1 0 0,-1 0 1 0 0,0-1 0 0 0,1 1 0 0 0,-1 0 0 0 0,0 0 0 0 0,0 0 0 0 0,0 0-1 0 0,0-1 1 0 0,-1 1 0 0 0,1 0 0 0 0,0 0 0 0 0,-1 0 0 0 0,1-1 0 0 0,-1 1-1 0 0,0 0 1 0 0,0 1 0 0 0,0 10-22 0 0,1 4-291 0 0,-2 1 0 0 0,0-1 0 0 0,-1 0 0 0 0,0 0 1 0 0,-2 0-1 0 0,0-1 0 0 0,0 1 0 0 0,-2-1 0 0 0,-6 11 313 0 0,7-7-2986 0 0,6-10-6924 0 0,0-6-632 0 0</inkml:trace>
  <inkml:trace contextRef="#ctx0" brushRef="#br0" timeOffset="3590.41">1500 394 15899 0 0,'0'0'1583'0'0,"0"0"-369"0"0,0 0-139 0 0,0 0-28 0 0,0 0-71 0 0,0 0-149 0 0,0 0-186 0 0,0 0-179 0 0,0 0-144 0 0,31-18-73 0 0,100-54-43 0 0,-79 24 54 0 0,-48 39-206 0 0,0 1-18 0 0,-1 0 1 0 0,0-1 0 0 0,0 1 0 0 0,-1-1-1 0 0,0 0 1 0 0,0 1 0 0 0,-1-1 0 0 0,0 0 0 0 0,0 0-1 0 0,-1-8-32 0 0,-1 14-1 0 0,1 0 1 0 0,0 0-1 0 0,0 0 0 0 0,-1 0 0 0 0,0 0 1 0 0,0 0-1 0 0,0 0 0 0 0,0 0 0 0 0,0 1 0 0 0,0-1 1 0 0,-1 0-1 0 0,1 1 0 0 0,-1-1 0 0 0,0 1 1 0 0,0-1-1 0 0,0 1 0 0 0,0 0 0 0 0,0 0 1 0 0,0 0-1 0 0,-1 0 0 0 0,1 0 0 0 0,-1 0 0 0 0,1 0 1 0 0,-1 1-1 0 0,1 0 0 0 0,-1-1 0 0 0,0 1 1 0 0,0 0-1 0 0,0 0 0 0 0,0 1 0 0 0,0-1 0 0 0,-1 1 1 0 0,-8 0-42 0 0,0 1 0 0 0,0 1 0 0 0,0 0-1 0 0,1 1 1 0 0,-1 0 0 0 0,1 0 0 0 0,-1 2 0 0 0,1-1-1 0 0,1 1 1 0 0,-1 1 0 0 0,1 0 0 0 0,-1 0-1 0 0,2 1 1 0 0,-1 1 0 0 0,1-1 0 0 0,0 2-1 0 0,1-1 1 0 0,0 1 0 0 0,0 0 0 0 0,1 1 0 0 0,-6 8 42 0 0,0-2-5 0 0,0 1 1 0 0,1 0 0 0 0,1 1 0 0 0,1 0-1 0 0,0 0 1 0 0,2 1 0 0 0,0 1 0 0 0,1-1 0 0 0,0 1-1 0 0,2 0 1 0 0,1 1 0 0 0,0-1 0 0 0,0 21 4 0 0,4-36 7 0 0,0-1 0 0 0,0 1 0 0 0,1 0 0 0 0,0 0 0 0 0,0-1 0 0 0,0 1 1 0 0,0-1-1 0 0,1 1 0 0 0,0-1 0 0 0,0 1 0 0 0,0-1 0 0 0,0 0 0 0 0,1 0 0 0 0,-1 0 0 0 0,1 0 0 0 0,0-1 1 0 0,0 1-1 0 0,1-1 0 0 0,-1 1 0 0 0,1-1 0 0 0,0 0 0 0 0,-1-1 0 0 0,1 1 0 0 0,0-1 0 0 0,1 1 0 0 0,-1-1 1 0 0,0 0-1 0 0,1-1 0 0 0,-1 1 0 0 0,1-1 0 0 0,0 0 0 0 0,-1 0 0 0 0,1 0 0 0 0,1-1-7 0 0,14 1-20 0 0,0-1-1 0 0,0-1 1 0 0,0 0-1 0 0,0-2 0 0 0,-1 0 1 0 0,1-1-1 0 0,-1-1 1 0 0,0-1-1 0 0,0-1 1 0 0,-1-1-1 0 0,0 0 1 0 0,0-1-1 0 0,-1-1 0 0 0,0-1 1 0 0,-1 0-1 0 0,0-1 1 0 0,5-5 20 0 0,35-38-4536 0 0,-9-5-4396 0 0,-37 45-1648 0 0</inkml:trace>
  <inkml:trace contextRef="#ctx0" brushRef="#br0" timeOffset="3960.714">1919 48 12867 0 0,'0'0'3899'0'0,"0"0"-2332"0"0,0 0-816 0 0,0 0 97 0 0,0 0 199 0 0,0 0 59 0 0,0 0-53 0 0,0 0-142 0 0,0 0-153 0 0,0 0-100 0 0,0 0-73 0 0,0 0-80 0 0,0 0-94 0 0,16 32-75 0 0,50 102-117 0 0,-24-22 60 0 0,-36-84-245 0 0,28 239 78 0 0,-24-234-149 0 0,-10-32 42 0 0,1-1 1 0 0,-1 0 0 0 0,1 0-1 0 0,-1 0 1 0 0,1 1 0 0 0,-1-1-1 0 0,1 0 1 0 0,-1 0-1 0 0,1 0 1 0 0,-1 0 0 0 0,1 0-1 0 0,-1 0 1 0 0,1 0 0 0 0,0 0-1 0 0,-1 0 1 0 0,1-1 0 0 0,-1 1-1 0 0,1 0 1 0 0,-1 0 0 0 0,1 0-1 0 0,-1-1 1 0 0,1 1-1 0 0,-1 0 1 0 0,0 0 0 0 0,1-1-1 0 0,-1 1 1 0 0,1 0 0 0 0,-1-1-1 0 0,0 1 1 0 0,1-1 0 0 0,-1 1-1 0 0,1 0 1 0 0,-1-1 0 0 0,0 1-1 0 0,0-1 1 0 0,1 1 0 0 0,-1-1-1 0 0,0 1 1 0 0,0-1-1 0 0,0 1 1 0 0,0-1 0 0 0,1 1-1 0 0,-1-1 1 0 0,0 1 0 0 0,0-1-1 0 0,0 1 1 0 0,0-1-6 0 0,163-406 1430 0 0,-94 220-1004 0 0,-67 183-322 0 0,7-13-387 0 0,-6 22-446 0 0,-19 62-1753 0 0,6-40-1836 0 0,8-22 3046 0 0,-3 10-10824 0 0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502 674 0 0 0,'0'0'676'0'0,"0"0"266"0"0,0 0 191 0 0,0 0 168 0 0,0 0 120 0 0,0 0 59 0 0,0 0-110 0 0,0 0-170 0 0,0 0-163 0 0,0 0-188 0 0,-8-10-18 0 0,-26-31-12 0 0,-25 8 2483 0 0,41 28-2493 0 0,-61 2 1748 0 0,73 5-2506 0 0,0 1-1 0 0,0 0 1 0 0,0 0 0 0 0,0 0-1 0 0,1 1 1 0 0,-1 0 0 0 0,1 0-1 0 0,0 0 1 0 0,0 1 0 0 0,1-1-1 0 0,-1 1 1 0 0,1 0 0 0 0,0 1-1 0 0,0-1 1 0 0,1 1 0 0 0,-1 0-1 0 0,1 0 1 0 0,1 0 0 0 0,-1 0-1 0 0,1 0 1 0 0,0 1 0 0 0,0-1-1 0 0,1 0 1 0 0,0 1 0 0 0,-1 6-51 0 0,1-8 13 0 0,-1-1 1 0 0,1 1 0 0 0,-1 0-1 0 0,1-1 1 0 0,0 1 0 0 0,1 0-1 0 0,-1 0 1 0 0,1 0-1 0 0,0 0 1 0 0,0-1 0 0 0,1 1-1 0 0,0 0 1 0 0,-1 0 0 0 0,1 0-1 0 0,1-1 1 0 0,-1 1-1 0 0,1-1 1 0 0,0 1 0 0 0,0-1-1 0 0,0 1 1 0 0,0-1 0 0 0,1 0-1 0 0,0 0 1 0 0,0 0-1 0 0,0-1 1 0 0,0 1 0 0 0,1-1-1 0 0,-1 1 1 0 0,1-1 0 0 0,0 0-1 0 0,0 0 1 0 0,0-1-1 0 0,0 1 1 0 0,1-1 0 0 0,-1 0-1 0 0,0 0 1 0 0,1-1-1 0 0,0 1 1 0 0,-1-1 0 0 0,1 0-1 0 0,0 0 1 0 0,1 0-14 0 0,13-1 110 0 0,62-13 300 0 0,-51-7-323 0 0,-1-2 0 0 0,-1-1 0 0 0,0-1 0 0 0,-2-2 0 0 0,-1-1 0 0 0,-1 0 0 0 0,-2-2 0 0 0,-1 0 0 0 0,-1-2 0 0 0,-1-1-87 0 0,-4 10-13 0 0,-1 0 0 0 0,-1-1 0 0 0,-1 0 0 0 0,-2-1 1 0 0,0 0-1 0 0,-1-1 0 0 0,-2 0 0 0 0,0 0 0 0 0,-2-1 1 0 0,-1 0-1 0 0,0 0 0 0 0,-2 0 0 0 0,-2 0 0 0 0,0 0 1 0 0,-2-12 12 0 0,0 31-36 0 0,1 0 1 0 0,-1 0 0 0 0,0 0-1 0 0,0 0 1 0 0,-1 0 0 0 0,0 0 0 0 0,0 1-1 0 0,0 0 1 0 0,-1-1 0 0 0,0 1 0 0 0,0 0-1 0 0,-1 1 1 0 0,0-1 0 0 0,0 1 0 0 0,0 0-1 0 0,-1 0 1 0 0,1 1 0 0 0,-1-1 0 0 0,0 1-1 0 0,0 0 1 0 0,-1 1 0 0 0,1 0-1 0 0,-1 0 1 0 0,0 0 0 0 0,0 1 0 0 0,0 0-1 0 0,0 0 1 0 0,0 1 0 0 0,0-1 0 0 0,0 2-1 0 0,-1-1 1 0 0,1 1 0 0 0,0 0 0 0 0,-4 1 35 0 0,1 2-14 0 0,0 1 0 0 0,1 0 0 0 0,0 0 0 0 0,-1 1 0 0 0,1 0 0 0 0,1 1 0 0 0,-1 0 0 0 0,1 1 0 0 0,0-1 0 0 0,0 1 0 0 0,1 1 0 0 0,0-1 0 0 0,1 1 0 0 0,-1 1 0 0 0,1-1 0 0 0,1 1 1 0 0,0 0-1 0 0,0 0 0 0 0,1 1 0 0 0,0-1 0 0 0,0 1 0 0 0,1 0 0 0 0,1 0 0 0 0,-1 4 14 0 0,-1-2 34 0 0,0 0 0 0 0,2 1-1 0 0,-1 0 1 0 0,2 0 0 0 0,-1-1 0 0 0,2 1 0 0 0,0 0 0 0 0,0 0 0 0 0,1 0-1 0 0,1 0 1 0 0,0 0 0 0 0,1-1 0 0 0,0 1 0 0 0,1-1 0 0 0,1 0 0 0 0,-1 0-1 0 0,2 0 1 0 0,3 5-34 0 0,8 5 146 0 0,2 0 0 0 0,0-1 1 0 0,2-1-1 0 0,0-1 0 0 0,1-1 0 0 0,1 0 0 0 0,0-2 0 0 0,1-1 0 0 0,1-1 0 0 0,1-1 0 0 0,0-1 0 0 0,0-1 0 0 0,6 0-146 0 0,130 49 627 0 0,-157-59-1520 0 0,5 1 2018 0 0,-8-3-5586 0 0,-1-1-4986 0 0,-1 1-1242 0 0</inkml:trace>
  <inkml:trace contextRef="#ctx0" brushRef="#br0" timeOffset="329.994">1 1079 12027 0 0,'0'0'1949'0'0,"0"0"-1023"0"0,0 0-270 0 0,0 0 296 0 0,0 0 279 0 0,0 0 65 0 0,0 0-114 0 0,35 1-186 0 0,113 4-169 0 0,-117-4-449 0 0,0-2-1 0 0,0 0 1 0 0,0-3 0 0 0,0 0-1 0 0,14-5-377 0 0,7-1 314 0 0,330-60 5 0 0,-379 70-1365 0 0,16-1 1884 0 0,-15 4-5313 0 0,-2 2-6246 0 0,-2-1 1562 0 0</inkml:trace>
  <inkml:trace contextRef="#ctx0" brushRef="#br0" timeOffset="861.673">319 1303 10714 0 0,'0'0'2788'0'0,"0"0"-1165"0"0,0 0-481 0 0,0 0 20 0 0,0 0 37 0 0,0 0-92 0 0,0 0-211 0 0,0 0-253 0 0,0 0-206 0 0,0 0-133 0 0,0 0-84 0 0,0 0-58 0 0,-32 33-42 0 0,-99 101-9 0 0,86-70 35 0 0,42-52-102 0 0,0-6-9 0 0,0-1 0 0 0,1 1 0 0 0,0 0 0 0 0,0 0 0 0 0,0 0 0 0 0,1 0 0 0 0,0 0 0 0 0,0 0 0 0 0,1 0 0 0 0,-1 0-1 0 0,1 0 1 0 0,1 0 0 0 0,-1 1 0 0 0,1-1 0 0 0,0 0 0 0 0,0 0 0 0 0,1 0 0 0 0,0 0 0 0 0,0-1 0 0 0,0 1 0 0 0,1 0 0 0 0,0-1 0 0 0,0 0 0 0 0,0 1 0 0 0,1-1-1 0 0,-1-1 1 0 0,1 1 0 0 0,0 0 0 0 0,1-1 0 0 0,-1 0 0 0 0,1 0 0 0 0,0 0 0 0 0,0-1 0 0 0,0 1 0 0 0,1-1 0 0 0,-1 0-35 0 0,13-2 93 0 0,0 0 1 0 0,0-1 0 0 0,0-1-1 0 0,0-1 1 0 0,-1 0 0 0 0,1-1-1 0 0,0-1 1 0 0,-1-1-1 0 0,0-1 1 0 0,0 0 0 0 0,-1-1-1 0 0,0 0 1 0 0,0-2-1 0 0,0 0 1 0 0,-1-1 0 0 0,-1 0-1 0 0,1-1 1 0 0,-2 0 0 0 0,0-2-1 0 0,6-6-93 0 0,3-1 38 0 0,0-1-1 0 0,-1-1 1 0 0,-1-1-1 0 0,-1-1 1 0 0,-2 0-1 0 0,0-2 1 0 0,-1 0 0 0 0,-2 0-1 0 0,-1-1 1 0 0,-1-1-1 0 0,-1-1 1 0 0,-1 1-1 0 0,0-8-37 0 0,-8 22-1 0 0,0 0-1 0 0,0 0 0 0 0,-2-1 0 0 0,0 1 1 0 0,0 0-1 0 0,-1-1 0 0 0,-1 1 0 0 0,-1 0 1 0 0,0 0-1 0 0,-1-1 2 0 0,3 10-16 0 0,0 0 0 0 0,-1 0 0 0 0,0 0 0 0 0,0 0 0 0 0,-1 0 0 0 0,1 0 0 0 0,-1 0-1 0 0,0 1 1 0 0,0 0 0 0 0,-1-1 0 0 0,1 1 0 0 0,-1 0 0 0 0,0 1 0 0 0,0-1 0 0 0,0 1 0 0 0,0 0 0 0 0,-1 0 0 0 0,1 0 0 0 0,-1 0 0 0 0,0 1 0 0 0,0 0 0 0 0,0 0 0 0 0,0 0 0 0 0,0 0 0 0 0,0 1 0 0 0,-1 0 0 0 0,1 0 0 0 0,-1 1 16 0 0,-3 0-38 0 0,-1 0 0 0 0,1 1 0 0 0,0 0 0 0 0,0 0 0 0 0,0 1 1 0 0,0 0-1 0 0,0 1 0 0 0,0 0 0 0 0,0 1 0 0 0,1-1 0 0 0,-1 2 1 0 0,1-1-1 0 0,0 1 0 0 0,1 0 0 0 0,-1 1 0 0 0,1 0 0 0 0,0 0 1 0 0,0 1-1 0 0,-2 3 38 0 0,-4 5-3 0 0,0 0-1 0 0,1 2 1 0 0,1-1 0 0 0,0 2 0 0 0,2-1 0 0 0,0 1 0 0 0,1 1-1 0 0,-3 9 4 0 0,8-20 11 0 0,0 1-1 0 0,0-1 1 0 0,1 1-1 0 0,0 0 1 0 0,1 0-1 0 0,0-1 1 0 0,0 1-1 0 0,1 0 1 0 0,0 0-1 0 0,1 0 1 0 0,0 0-1 0 0,0 0 1 0 0,1 0-1 0 0,0-1 0 0 0,0 1 1 0 0,1-1-1 0 0,0 1 1 0 0,1-1-1 0 0,0 0 1 0 0,0 0-1 0 0,1-1 1 0 0,0 1-1 0 0,0-1 1 0 0,0 0-1 0 0,1-1 1 0 0,0 1-1 0 0,6 4-10 0 0,6 0 51 0 0,-1 0 0 0 0,2-2 0 0 0,-1 0 0 0 0,1-1-1 0 0,1 0 1 0 0,-1-2 0 0 0,1 0 0 0 0,0-2 0 0 0,1 0 0 0 0,-1-1 0 0 0,1-1 0 0 0,-1-1-1 0 0,1-1 1 0 0,17-2-51 0 0,-37 3-39 0 0,1-1 0 0 0,-1 0-1 0 0,1 0 1 0 0,0 0 0 0 0,-1 0-1 0 0,1-1 1 0 0,-1 1 0 0 0,1 0-1 0 0,-1-1 1 0 0,1 1 0 0 0,-1-1-1 0 0,1 1 1 0 0,-1-1 0 0 0,0 1-1 0 0,1-1 1 0 0,-1 0 0 0 0,0 0 0 0 0,1 0-1 0 0,-1 0 1 0 0,0 0 0 0 0,0 0-1 0 0,0 0 1 0 0,0 0 0 0 0,0-1-1 0 0,0 1 1 0 0,0 0 0 0 0,0-1-1 0 0,-1 1 1 0 0,2-1 39 0 0,2-13-4395 0 0,-2-2-5390 0 0,-2 15 8491 0 0,1-5-8312 0 0</inkml:trace>
  <inkml:trace contextRef="#ctx0" brushRef="#br0" timeOffset="1248.328">1098 1060 15259 0 0,'0'0'1415'0'0,"0"0"-343"0"0,0 0 1 0 0,0 0 152 0 0,0 0 78 0 0,0 0-100 0 0,0 0-249 0 0,0 0-255 0 0,0 0-167 0 0,0 0-106 0 0,0 0-103 0 0,-15 35-64 0 0,-46 106-50 0 0,8-29 137 0 0,-64 127-233 0 0,116-237-114 0 0,-1 0 0 0 0,1 0 0 0 0,0 1 0 0 0,0-1 0 0 0,0 0 0 0 0,0 1 0 0 0,0-1 0 0 0,0 1 0 0 0,1-1-1 0 0,-1 1 1 0 0,1-1 0 0 0,-1 1 0 0 0,1 0 0 0 0,0-1 0 0 0,0 1 0 0 0,0-1 0 0 0,1 1 0 0 0,-1 0 0 0 0,1-1 0 0 0,-1 1 0 0 0,1-1 0 0 0,0 1 0 0 0,0-1 0 0 0,0 0 0 0 0,0 1 0 0 0,0-1 0 0 0,1 0 0 0 0,-1 0-1 0 0,1 1 1 0 0,-1-1 0 0 0,1 0 0 0 0,0-1 0 0 0,0 1 0 0 0,0 0 0 0 0,0 0 0 0 0,0-1 0 0 0,0 0 0 0 0,2 2 1 0 0,13-2 37 0 0,-1-1 0 0 0,0-1 0 0 0,0-1 0 0 0,1 0 0 0 0,-1-1 0 0 0,0 0 1 0 0,-1-1-1 0 0,1-1 0 0 0,-1-1 0 0 0,0 0 0 0 0,4-3-37 0 0,55-18 107 0 0,-49 12-1376 0 0,-34 9-245 0 0,-3-1-1891 0 0,3 5-3959 0 0,5 2-3946 0 0</inkml:trace>
  <inkml:trace contextRef="#ctx0" brushRef="#br0" timeOffset="1509.993">711 1336 12923 0 0,'0'0'2060'0'0,"0"0"-709"0"0,0 0-373 0 0,0 0-22 0 0,0 0 73 0 0,0 0 25 0 0,0 0-76 0 0,0 0-148 0 0,0 0-129 0 0,0 0-113 0 0,0 0-122 0 0,0 0-108 0 0,0 0-89 0 0,36-6-86 0 0,113-19-68 0 0,-10-4-404 0 0,-78 16-7081 0 0,-46 9-4369 0 0</inkml:trace>
  <inkml:trace contextRef="#ctx0" brushRef="#br0" timeOffset="2613.02">1542 1093 6681 0 0,'0'0'2006'0'0,"0"0"-425"0"0,0 0-216 0 0,0 0-6 0 0,0 0-15 0 0,0 0-87 0 0,0 0-233 0 0,0 0-273 0 0,0 0-172 0 0,0 0-71 0 0,0 0-32 0 0,0 0-11 0 0,5 10-11 0 0,18 30-44 0 0,-21-38-334 0 0,0 1 0 0 0,1-1-1 0 0,-1 0 1 0 0,1-1-1 0 0,-1 1 1 0 0,1 0 0 0 0,0-1-1 0 0,-1 1 1 0 0,1-1-1 0 0,0 0 1 0 0,0 0 0 0 0,0 0-1 0 0,0 0 1 0 0,0-1-1 0 0,0 1 1 0 0,0-1 0 0 0,0 0-1 0 0,0 0 1 0 0,3 0-76 0 0,1 0 126 0 0,8 2 114 0 0,1-2 0 0 0,-1 0-1 0 0,0-1 1 0 0,0-1-1 0 0,0 0 1 0 0,0-1 0 0 0,0-1-1 0 0,0 0 1 0 0,5-3-240 0 0,21-8 344 0 0,0-2 1 0 0,-1-2-1 0 0,-1-2 0 0 0,25-17-344 0 0,-54 31 25 0 0,1 1 0 0 0,-2-1 0 0 0,1-1 0 0 0,-1 0-1 0 0,0 0 1 0 0,0-1 0 0 0,-1 0 0 0 0,-1 0-1 0 0,1-1 1 0 0,-2 0 0 0 0,1 0 0 0 0,-1-1 0 0 0,-1 0-1 0 0,0 0 1 0 0,0 0 0 0 0,-1-1 0 0 0,-1 1 0 0 0,0-1-1 0 0,0 0 1 0 0,-1 0 0 0 0,-1 0 0 0 0,0 0-1 0 0,-1 0 1 0 0,0-6-25 0 0,-3 13-33 0 0,-1 0 0 0 0,1 0 0 0 0,-1 0 0 0 0,0 0 0 0 0,0 1 0 0 0,-1 0-1 0 0,1 0 1 0 0,-1 0 0 0 0,0 0 0 0 0,0 1 0 0 0,0 0 0 0 0,-1 0 0 0 0,1 0 0 0 0,-1 1 0 0 0,0-1 0 0 0,1 1-1 0 0,-1 1 1 0 0,0-1 0 0 0,0 1 0 0 0,0 0 0 0 0,0 0 0 0 0,0 1 0 0 0,-1 0 0 0 0,1 0 0 0 0,0 0 0 0 0,0 1-1 0 0,0 0 1 0 0,-4 1 33 0 0,-15 2-45 0 0,-1 1-1 0 0,1 2 1 0 0,0 0-1 0 0,0 2 1 0 0,1 0 0 0 0,0 2-1 0 0,1 1 1 0 0,0 0-1 0 0,1 2 1 0 0,0 0-1 0 0,-10 11 46 0 0,-21 16 78 0 0,2 3 0 0 0,2 1 0 0 0,1 3 0 0 0,-18 27-78 0 0,-8 47 502 0 0,72-116-457 0 0,1-1-1 0 0,-1 1 0 0 0,1-1 0 0 0,0 1 0 0 0,0 0 0 0 0,0-1 1 0 0,1 1-1 0 0,0 0 0 0 0,0-1 0 0 0,0 1 0 0 0,1 0 0 0 0,0 0 0 0 0,0-1 1 0 0,0 1-1 0 0,1-1 0 0 0,0 1 0 0 0,0-1 0 0 0,0 0 0 0 0,1 0 1 0 0,0 0-1 0 0,0 0 0 0 0,0 0 0 0 0,1 1-44 0 0,11 8 138 0 0,0 0 0 0 0,1-1 0 0 0,1-1-1 0 0,0-1 1 0 0,0 0 0 0 0,1-1 0 0 0,0-1 0 0 0,1 0 0 0 0,0-2 0 0 0,0 0 0 0 0,1-1-1 0 0,4 0-137 0 0,-12-3 62 0 0,29 7 121 0 0,2-1-1 0 0,-1-3 1 0 0,1-1-1 0 0,0-3 0 0 0,1-1 1 0 0,14-3-183 0 0,-4 2 172 0 0,7-8-64 0 0,-68-15-2036 0 0,-7 10-6760 0 0,13 12 6584 0 0,-2-2-10469 0 0</inkml:trace>
  <inkml:trace contextRef="#ctx0" brushRef="#br0" timeOffset="3249.178">2339 1399 3977 0 0,'0'0'2171'0'0,"0"0"-281"0"0,0 0-86 0 0,0 0-20 0 0,0 0-98 0 0,0 0-200 0 0,0 0-266 0 0,0 0-277 0 0,0 0-215 0 0,0 0-152 0 0,0 0-73 0 0,0 0-35 0 0,0 0-46 0 0,-7 17-58 0 0,-22 52-46 0 0,-10 70 1021 0 0,15-50-607 0 0,51-135-34 0 0,1 2-1 0 0,3 2 1 0 0,2 0-1 0 0,19-17-697 0 0,39-35 254 0 0,-90 92-249 0 0,0 1 0 0 0,-1-1 0 0 0,1 1 0 0 0,0 0 0 0 0,0 0 0 0 0,0-1 0 0 0,0 1 0 0 0,0 0 0 0 0,0 0 0 0 0,1 0 1 0 0,-1 0-1 0 0,0 0 0 0 0,0 0 0 0 0,1 1 0 0 0,-1-1 0 0 0,1 0 0 0 0,-1 1 0 0 0,0-1 0 0 0,1 1 0 0 0,-1-1 0 0 0,1 1 0 0 0,-1 0 0 0 0,1-1 1 0 0,0 1-1 0 0,-1 0 0 0 0,1 0 0 0 0,-1 0 0 0 0,1 0 0 0 0,-1 0 0 0 0,1 1 0 0 0,-1-1 0 0 0,1 0 0 0 0,-1 1 0 0 0,1-1 0 0 0,-1 1 0 0 0,1 0 0 0 0,-1-1 1 0 0,0 1-1 0 0,1 0 0 0 0,-1 0 0 0 0,0 0 0 0 0,0 0 0 0 0,1 0 0 0 0,-1 0 0 0 0,0 0 0 0 0,0 0 0 0 0,0 0 0 0 0,0 1 0 0 0,-1-1 0 0 0,1 0 0 0 0,0 1 1 0 0,0-1-1 0 0,-1 1 0 0 0,1-1 0 0 0,-1 1 0 0 0,1-1 0 0 0,-1 1 0 0 0,0-1 0 0 0,1 1 0 0 0,-1-1 0 0 0,0 2-5 0 0,0 120 360 0 0,0-122-382 0 0,0 0 1 0 0,0-1-1 0 0,0 1 0 0 0,0 0 0 0 0,0 0 0 0 0,0-1 0 0 0,0 1 0 0 0,0 0 0 0 0,0 0 1 0 0,0 0-1 0 0,0-1 0 0 0,0 1 0 0 0,1 0 0 0 0,-1-1 0 0 0,0 1 0 0 0,1 0 1 0 0,-1 0-1 0 0,0-1 0 0 0,1 1 0 0 0,-1-1 0 0 0,1 1 0 0 0,-1 0 0 0 0,1-1 0 0 0,0 1 1 0 0,-1-1-1 0 0,1 1 0 0 0,-1-1 0 0 0,1 1 0 0 0,0-1 0 0 0,-1 0 0 0 0,1 1 1 0 0,0-1-1 0 0,0 0 0 0 0,-1 0 0 0 0,1 1 0 0 0,0-1 0 0 0,0 0 0 0 0,-1 0 0 0 0,1 0 1 0 0,0 0-1 0 0,0 0 0 0 0,-1 0 0 0 0,1 0 0 0 0,0 0 0 0 0,0 0 0 0 0,0 0 1 0 0,-1 0-1 0 0,1-1 0 0 0,0 1 0 0 0,-1 0 0 0 0,1-1 0 0 0,0 1 0 0 0,0 0 0 0 0,-1-1 1 0 0,1 1-1 0 0,-1-1 0 0 0,1 1 22 0 0,12-9-3803 0 0,-3-2-4488 0 0,-5 7-3461 0 0</inkml:trace>
  <inkml:trace contextRef="#ctx0" brushRef="#br0" timeOffset="3758.543">1724 353 6289 0 0,'0'0'2909'0'0,"0"0"-834"0"0,0 0-401 0 0,0 0-75 0 0,0 0 8 0 0,0 0-56 0 0,0 0-128 0 0,0 0-224 0 0,0 0-294 0 0,0 0-237 0 0,0 0-188 0 0,0 0-113 0 0,0 0-59 0 0,2-11 3 0 0,0-1-209 0 0,27-54 509 0 0,170-124 1749 0 0,-113 117-2079 0 0,-63 95-236 0 0,32 62 370 0 0,-1 15-137 0 0,-50-91-495 0 0,56 108 266 0 0,-34-83-2517 0 0,5-3-3449 0 0,-22-25-5097 0 0</inkml:trace>
  <inkml:trace contextRef="#ctx0" brushRef="#br0" timeOffset="4092.464">2825 563 15947 0 0,'0'0'1273'0'0,"0"0"-438"0"0,0 0-177 0 0,0 0 54 0 0,0 0 118 0 0,0 0 85 0 0,0 0-48 0 0,0 0-122 0 0,0 0-99 0 0,0 0-96 0 0,0 0-71 0 0,0 0-64 0 0,0 0-44 0 0,31 5-57 0 0,97 12-41 0 0,60-10 580 0 0,-123-3-1080 0 0,-57-2-219 0 0,1 0-911 0 0,-7 5-6572 0 0,-2-7-2626 0 0</inkml:trace>
  <inkml:trace contextRef="#ctx0" brushRef="#br0" timeOffset="4331.989">2830 891 14571 0 0,'0'0'1464'0'0,"0"0"-387"0"0,0 0-92 0 0,0 0 78 0 0,0 0-7 0 0,0 0-73 0 0,0 0-117 0 0,0 0-111 0 0,0 0-75 0 0,33 3-94 0 0,103 9-93 0 0,0-16 384 0 0,-73-6-466 0 0,-5 0-1085 0 0,-19 8-4848 0 0,-34 2-6075 0 0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9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64 10362 0 0,'0'0'2863'0'0,"0"0"-891"0"0,0 0-301 0 0,0 0-4 0 0,0 0-80 0 0,0 0-216 0 0,0 0-342 0 0,0 0-305 0 0,0 0-233 0 0,0 0-166 0 0,0 0-98 0 0,0 0-71 0 0,0 0-46 0 0,-6-4 520 0 0,39-50-336 0 0,-33 54-278 0 0,0 1 0 0 0,-1-1 0 0 0,1 0 1 0 0,0 1-1 0 0,0-1 0 0 0,0 0 0 0 0,0 0 0 0 0,-1 1 1 0 0,1-1-1 0 0,0 0 0 0 0,0 1 0 0 0,0-1 0 0 0,-1 0 0 0 0,1 0 1 0 0,0 0-1 0 0,-1 1 0 0 0,1-1 0 0 0,0 0 0 0 0,-1 0 1 0 0,1 0-1 0 0,0 0 0 0 0,0 1 0 0 0,-1-1 0 0 0,1 0 1 0 0,-1 0-1 0 0,1 0 0 0 0,0 0 0 0 0,-1 0 0 0 0,1 0 1 0 0,0 0-1 0 0,-1 0 0 0 0,1 0 0 0 0,0 0 0 0 0,-1 0 1 0 0,1 0-1 0 0,0 0 0 0 0,-1-1 0 0 0,1 1 0 0 0,0 0 0 0 0,-1 0 1 0 0,1 0-1 0 0,0 0 0 0 0,-1 0 0 0 0,1-1 0 0 0,0 1 1 0 0,0 0-1 0 0,-1 0 0 0 0,1-1 0 0 0,0 1 0 0 0,0 0 1 0 0,-1 0-1 0 0,1-1 0 0 0,0 1 0 0 0,0 0 0 0 0,0-1 1 0 0,0 1-1 0 0,-1 0-16 0 0,-29 26 66 0 0,69-54-382 0 0,-28 25-3209 0 0,1 2-3520 0 0,-11 1-5088 0 0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8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22 4313 0 0,'0'0'3250'0'0,"0"0"-1284"0"0,0 0-479 0 0,0 0-39 0 0,0 0 39 0 0,0 0-69 0 0,0 0-195 0 0,0 0-255 0 0,0 0-249 0 0,0 0-183 0 0,0 0-120 0 0,-26 22-56 0 0,-81 72-69 0 0,102-90-267 0 0,1-1 0 0 0,0 1 1 0 0,0 0-1 0 0,0 0 0 0 0,1 0 0 0 0,0 1 1 0 0,-1-1-1 0 0,1 1 0 0 0,1 0 1 0 0,-1 0-1 0 0,1 0 0 0 0,0 0 1 0 0,0 0-1 0 0,0 0 0 0 0,1 1-24 0 0,-4 11 84 0 0,-5 14 42 0 0,1 1-1 0 0,2 1 1 0 0,1-1 0 0 0,2 1 0 0 0,1 0 0 0 0,2 0 0 0 0,1 0 0 0 0,2 12-126 0 0,-1-36 49 0 0,-1 0 0 0 0,2 0 0 0 0,0 1 1 0 0,0-1-1 0 0,0 0 0 0 0,1-1 1 0 0,0 1-1 0 0,1-1 0 0 0,0 1 1 0 0,1-1-1 0 0,-1 0 0 0 0,1 0 0 0 0,1-1 1 0 0,0 0-1 0 0,0 0 0 0 0,0 0 1 0 0,1 0-1 0 0,0-1 0 0 0,0 0 1 0 0,0-1-1 0 0,1 0 0 0 0,0 0 0 0 0,0 0 1 0 0,0-1-1 0 0,1 0 0 0 0,-1-1 1 0 0,1 0-1 0 0,0 0 0 0 0,1-1-49 0 0,17-2 209 0 0,1-2 1 0 0,-1 0-1 0 0,1-2 0 0 0,-1-2 0 0 0,0 0 0 0 0,-1-1 1 0 0,0-2-1 0 0,0-1 0 0 0,0-1 0 0 0,-1-1 1 0 0,-1-1-1 0 0,0-1 0 0 0,-1-1 0 0 0,-1-1 0 0 0,0-1 1 0 0,10-11-210 0 0,-20 19 66 0 0,1-1 1 0 0,-2 0 0 0 0,1-1-1 0 0,-1 0 1 0 0,-1-1 0 0 0,0 0-1 0 0,0 0 1 0 0,-2-1 0 0 0,1-1-1 0 0,-2 1 1 0 0,0-1 0 0 0,0 0-1 0 0,-1-1 1 0 0,-1 0 0 0 0,-1 0-1 0 0,0 0 1 0 0,-1 0 0 0 0,0-1 0 0 0,-1 1-1 0 0,-1-1 1 0 0,-1 1 0 0 0,0-1-1 0 0,-1 0 1 0 0,-2-9-67 0 0,1 15-12 0 0,-2 0 0 0 0,0 0 0 0 0,0 0 0 0 0,0 0 0 0 0,-1 1 0 0 0,-1 0 0 0 0,0 0 0 0 0,0 1 0 0 0,0 0 0 0 0,-1 0 0 0 0,-1 0 0 0 0,1 1 0 0 0,-1 0 0 0 0,0 0 0 0 0,-1 1 0 0 0,1 0 0 0 0,-1 0 1 0 0,-1 1-1 0 0,1 0 0 0 0,-5-1 12 0 0,-7-3-204 0 0,-1 1 0 0 0,-1 1 1 0 0,1 1-1 0 0,-1 0 0 0 0,0 2 1 0 0,0 1-1 0 0,0 1 1 0 0,-18 0 203 0 0,17 3-420 0 0,-1 0 0 0 0,0 2 1 0 0,1 1-1 0 0,-1 0 1 0 0,1 2-1 0 0,-6 3 420 0 0,-26 13-3329 0 0,3 6-3642 0 0,33-14-4401 0 0</inkml:trace>
  <inkml:trace contextRef="#ctx0" brushRef="#br0" timeOffset="367.45">0 409 8362 0 0,'0'0'2179'0'0,"0"0"-440"0"0,0 0-224 0 0,0 0 20 0 0,0 0-55 0 0,0 0-206 0 0,0 0-355 0 0,0 0-352 0 0,0 0-177 0 0,0 0-23 0 0,0 0 92 0 0,0 0 102 0 0,0 0 17 0 0,28-13-8 0 0,89-42-29 0 0,-69 31 57 0 0,0 3 0 0 0,2 1 0 0 0,0 3 0 0 0,42-9-598 0 0,-88 24 25 0 0,-1 1 1 0 0,1 0-1 0 0,-1 0 0 0 0,1 0 0 0 0,-1 0 0 0 0,1 0 1 0 0,0 1-1 0 0,-1 0 0 0 0,1-1 0 0 0,0 1 0 0 0,-1 1 1 0 0,1-1-1 0 0,0 0 0 0 0,-1 1 0 0 0,1 0 0 0 0,-1 0 1 0 0,1 0-1 0 0,-1 0 0 0 0,1 1 0 0 0,-1-1 1 0 0,0 1-1 0 0,1 0 0 0 0,-1 0 0 0 0,0 0 0 0 0,0 0 1 0 0,-1 1-1 0 0,1-1 0 0 0,0 1 0 0 0,-1 0 0 0 0,0-1 1 0 0,3 4-26 0 0,36 97 834 0 0,-41-102-828 0 0,0 1-1 0 0,1 0 0 0 0,-1 0 1 0 0,1-1-1 0 0,0 1 0 0 0,-1-1 1 0 0,1 1-1 0 0,0 0 0 0 0,0-1 1 0 0,0 0-1 0 0,0 1 0 0 0,0-1 0 0 0,1 1 1 0 0,-1-1-1 0 0,0 0 0 0 0,1 0 1 0 0,-1 0-1 0 0,0 0 0 0 0,1 0 1 0 0,-1 0-1 0 0,1 0 0 0 0,0 0 0 0 0,-1-1 1 0 0,1 1-1 0 0,0-1 0 0 0,-1 1 1 0 0,1-1-1 0 0,0 0 0 0 0,0 1 1 0 0,-1-1-1 0 0,1 0 0 0 0,0 0 1 0 0,0 0-1 0 0,-1 0 0 0 0,1-1 0 0 0,0 1 1 0 0,0 0-1 0 0,-1-1 0 0 0,1 1 1 0 0,0-1-1 0 0,-1 0 0 0 0,1 1 1 0 0,-1-1-1 0 0,1 0 0 0 0,0 0 1 0 0,-1 0-1 0 0,0 0 0 0 0,1 0 0 0 0,0-1-4 0 0,22-39-2478 0 0,-10-28-6822 0 0,-14 61-2261 0 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4193 0 0,'0'0'3018'0'0,"0"0"-1370"0"0,0 0-410 0 0,0 0 199 0 0,0 0 228 0 0,0 0 27 0 0,0 0-173 0 0,0 0-264 0 0,0 0-207 0 0,0 0-123 0 0,0 0-97 0 0,0 0-101 0 0,0 0-69 0 0,27-12-27 0 0,82-41-56 0 0,-97 48-416 0 0,0-1 0 0 0,-1-1 0 0 0,1 0 0 0 0,-1-1 0 0 0,-1 0 1 0 0,1-1-1 0 0,-2 0 0 0 0,1 0 0 0 0,0-3-159 0 0,19-17 362 0 0,79-87 286 0 0,-107 115-672 0 0,1 42-163 0 0,-3 41 386 0 0,0-61-196 0 0,0-1 1 0 0,2 1 0 0 0,0 0 0 0 0,1-1 0 0 0,1 0 0 0 0,1 1-1 0 0,5 14-3 0 0,24 19-861 0 0,-19-38-2010 0 0,2-1-3799 0 0,-8-8-4848 0 0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1 363 6545 0 0,'0'0'1639'0'0,"0"0"-736"0"0,0 0-257 0 0,0 0 125 0 0,0 0 227 0 0,0 0 104 0 0,0 0-115 0 0,0 0-228 0 0,0 0-170 0 0,0 0-59 0 0,0 0 0 0 0,0 0 20 0 0,15 11 10 0 0,50 35 5 0 0,-5-26 809 0 0,-46-20-1030 0 0,9 1 28 0 0,1-1 0 0 0,0-1 0 0 0,-1-1 0 0 0,0-1 0 0 0,1-1 0 0 0,-1-1 0 0 0,-1-2 0 0 0,1 0 0 0 0,-1-1 0 0 0,0-1 0 0 0,14-8-372 0 0,-18 6 139 0 0,-1-1 0 0 0,-1 0 1 0 0,1-1-1 0 0,-2-1 0 0 0,0-1 0 0 0,-1 0 1 0 0,0 0-1 0 0,-1-2 0 0 0,-1 0-139 0 0,-5 8 41 0 0,-1 0 0 0 0,0-1 0 0 0,0 0 0 0 0,-1 0 0 0 0,-1 0 0 0 0,0 0 0 0 0,0-1 0 0 0,-1 0 0 0 0,0 0 0 0 0,0 0 0 0 0,-2 0 0 0 0,1 0 0 0 0,-1-1 0 0 0,-1 1 0 0 0,0 0-1 0 0,-1 0 1 0 0,0-4-41 0 0,-2 12-17 0 0,1 0 0 0 0,-1 0 0 0 0,1-1-1 0 0,-1 2 1 0 0,0-1 0 0 0,0 0-1 0 0,0 0 1 0 0,0 1 0 0 0,-1 0-1 0 0,1 0 1 0 0,-1 0 0 0 0,0 0 0 0 0,1 0-1 0 0,-1 1 1 0 0,0-1 0 0 0,0 1-1 0 0,0 0 1 0 0,0 1 0 0 0,0-1 0 0 0,0 1-1 0 0,0-1 1 0 0,0 1 0 0 0,0 0-1 0 0,0 1 1 0 0,0-1 0 0 0,0 1-1 0 0,0-1 1 0 0,0 1 0 0 0,0 0 0 0 0,0 1-1 0 0,0-1 1 0 0,-2 2 17 0 0,-28 11-122 0 0,1 2-1 0 0,0 1 1 0 0,2 1 0 0 0,0 2 0 0 0,1 1-1 0 0,-23 20 123 0 0,22-16-40 0 0,0 0-1 0 0,2 2 0 0 0,1 2 0 0 0,1 0 1 0 0,2 1-1 0 0,1 2 0 0 0,1 2 41 0 0,18-29 7 0 0,0 0-1 0 0,1 0 1 0 0,0 1-1 0 0,0 0 1 0 0,1 0-1 0 0,0 0 1 0 0,0 0 0 0 0,0 0-1 0 0,1 1 1 0 0,0-1-1 0 0,0 1 1 0 0,0 0-1 0 0,1-1 1 0 0,0 1-1 0 0,1 0 1 0 0,-1 0-1 0 0,1 0 1 0 0,0 0 0 0 0,1-1-1 0 0,0 1 1 0 0,0 0-1 0 0,0 0 1 0 0,1-1-1 0 0,0 1 1 0 0,1-1-1 0 0,-1 1 1 0 0,1-1 0 0 0,0 0-1 0 0,1 0 1 0 0,-1 0-1 0 0,1-1 1 0 0,0 1-1 0 0,1-1 1 0 0,4 5-7 0 0,14 2 117 0 0,1-2 0 0 0,0 0 1 0 0,1-1-1 0 0,0-1 0 0 0,0-2 0 0 0,1-1 1 0 0,-1 0-1 0 0,1-2 0 0 0,0-1 0 0 0,1-1 1 0 0,-1-1-1 0 0,0-2 0 0 0,9-2-117 0 0,93-18-156 0 0,-122 14-825 0 0,-6 2-7188 0 0,0 3-3732 0 0</inkml:trace>
  <inkml:trace contextRef="#ctx0" brushRef="#br0" timeOffset="941.998">912 507 11915 0 0,'0'0'3331'0'0,"0"0"-1849"0"0,0 0-573 0 0,0 0 75 0 0,0 0 46 0 0,0 0-99 0 0,0 0-215 0 0,0 0-236 0 0,0 0-167 0 0,0 0-102 0 0,0 0-54 0 0,0 0-50 0 0,0 0-36 0 0,-20 28-11 0 0,-62 88-19 0 0,54-54 0 0 0,28-52-32 0 0,-1-4 5 0 0,0 0 0 0 0,1 0 1 0 0,0 1-1 0 0,0-1 0 0 0,0 0 1 0 0,1 0-1 0 0,0 0 0 0 0,0 0 0 0 0,1 0 1 0 0,-1 0-1 0 0,1-1 0 0 0,0 1 1 0 0,1 0-1 0 0,-1-1 0 0 0,1 1 1 0 0,1-1-1 0 0,-1 0 0 0 0,0 0 1 0 0,1 0-1 0 0,0-1 0 0 0,1 1 1 0 0,-1-1-1 0 0,0 0 0 0 0,1 0 1 0 0,0-1-1 0 0,0 1 0 0 0,0-1 1 0 0,1 0-1 0 0,-1 0 0 0 0,1-1 1 0 0,-1 0-1 0 0,1 0 0 0 0,0 0 1 0 0,0-1-1 0 0,1 1-14 0 0,6-1 127 0 0,0-1 1 0 0,0 0-1 0 0,0 0 1 0 0,-1-2-1 0 0,1 1 1 0 0,0-2-1 0 0,-1 0 1 0 0,1 0-1 0 0,-1-1 1 0 0,0 0-1 0 0,0-1 1 0 0,0-1-1 0 0,-1 0 1 0 0,0-1-1 0 0,0 1 0 0 0,-1-2 1 0 0,0 0-1 0 0,0 0 1 0 0,0-1-1 0 0,-1 0 1 0 0,-1-1-1 0 0,1 0 1 0 0,-2 0-1 0 0,1 0 1 0 0,-2-1-1 0 0,1-1 1 0 0,-1 1-1 0 0,-1-1 1 0 0,0 0-1 0 0,-1 0 1 0 0,3-12-129 0 0,-5 16-28 0 0,0-1-1 0 0,0 1 0 0 0,-1 0 0 0 0,-1-1 0 0 0,1 1 0 0 0,-1 0 0 0 0,-1-1 0 0 0,0 1 0 0 0,0-1 0 0 0,0 1 0 0 0,-1 0 0 0 0,0 0 0 0 0,-1 0 1 0 0,0 0-1 0 0,0 0 0 0 0,0 1 0 0 0,-1-1 0 0 0,-1 1 0 0 0,1 0 0 0 0,-1 0 0 0 0,0 0 0 0 0,0 1 0 0 0,-1 0 0 0 0,0 0 0 0 0,0 0 0 0 0,-1 1 1 0 0,1 0-1 0 0,-1 0 0 0 0,0 0 0 0 0,-1 1 0 0 0,1 0 0 0 0,-3 0 30 0 0,-67-13-2424 0 0,26 15-5250 0 0,32 2-4174 0 0</inkml:trace>
  <inkml:trace contextRef="#ctx0" brushRef="#br0" timeOffset="1254.033">818 654 14275 0 0,'0'0'1930'0'0,"0"0"-529"0"0,0 0-218 0 0,0 0-62 0 0,0 0-91 0 0,0 0-141 0 0,0 0-184 0 0,0 0-182 0 0,0 0-154 0 0,0 0-81 0 0,0 0-65 0 0,0 0-64 0 0,26-13-38 0 0,79-39-31 0 0,-105 51-84 0 0,1 0 0 0 0,0 0 0 0 0,0 0 0 0 0,0 0 0 0 0,0 0 0 0 0,0 0 0 0 0,0 0 0 0 0,0 0 0 0 0,0 0 0 0 0,0 0 0 0 0,0 0 0 0 0,1 1 1 0 0,-1-1-1 0 0,0 1 0 0 0,1-1 0 0 0,-1 1 0 0 0,0-1 0 0 0,1 1 0 0 0,-1 0 0 0 0,0-1 0 0 0,1 1 0 0 0,-1 0 0 0 0,1 0 0 0 0,-1 0 1 0 0,1 0-1 0 0,-1 0 0 0 0,0 0 0 0 0,1 1 0 0 0,-1-1 0 0 0,1 0 0 0 0,-1 1 0 0 0,0-1 0 0 0,0 1 0 0 0,1 0 0 0 0,-1-1 0 0 0,0 1 0 0 0,0 0 1 0 0,1 0-1 0 0,-1-1 0 0 0,0 1 0 0 0,1 1-6 0 0,1 3 47 0 0,19 34 166 0 0,-21-35-205 0 0,1-1 0 0 0,-1 1 0 0 0,1-1 0 0 0,-1 1 0 0 0,1-1 0 0 0,0 1 0 0 0,1-1 0 0 0,-1 0 0 0 0,0 0 0 0 0,1 0 0 0 0,0-1 0 0 0,0 1 0 0 0,0 0 0 0 0,0-1 0 0 0,0 0 0 0 0,0 0 0 0 0,0 0 0 0 0,1 0 0 0 0,-1 0 0 0 0,1-1 0 0 0,1 1-8 0 0,112 5 649 0 0,-66-32-284 0 0,-50 19-2853 0 0,-1 4-3182 0 0,0 2-6113 0 0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639 498 4473 0 0,'0'0'1350'0'0,"0"0"-366"0"0,0 0-49 0 0,0 0 268 0 0,0 0 324 0 0,0 0 125 0 0,0 0-129 0 0,0 0-321 0 0,0 0-330 0 0,0 0-222 0 0,0 0-129 0 0,-4-3-28 0 0,-45-17 2729 0 0,7 2-1560 0 0,19 13-1421 0 0,1 0 1 0 0,-1 1-1 0 0,0 1 1 0 0,0 2-1 0 0,0 0 1 0 0,0 1-1 0 0,0 2 1 0 0,0 0-1 0 0,0 1 1 0 0,-17 6-242 0 0,21-5 103 0 0,0 2 0 0 0,0 0 0 0 0,0 2 0 0 0,1 0 0 0 0,0 1 0 0 0,0 0 0 0 0,1 2 0 0 0,-15 12-103 0 0,31-21 2 0 0,0 0-1 0 0,0 1 1 0 0,0-1-1 0 0,1 1 0 0 0,-1-1 1 0 0,1 1-1 0 0,0-1 1 0 0,-1 1-1 0 0,1-1 1 0 0,0 1-1 0 0,1-1 1 0 0,-1 1-1 0 0,0-1 1 0 0,1 1-1 0 0,-1-1 1 0 0,1 1-1 0 0,0-1 0 0 0,0 0 1 0 0,0 1-1 0 0,0-1 1 0 0,0 0-1 0 0,0 0 1 0 0,1 0-1 0 0,-1 0 1 0 0,1 0-1 0 0,-1 0 1 0 0,1 0-1 0 0,0 0 1 0 0,0 0-1 0 0,0-1 0 0 0,0 1 1 0 0,0-1-1 0 0,0 1 1 0 0,0-1-1 0 0,1 0 1 0 0,-1 0-1 0 0,0 0 1 0 0,1 0-1 0 0,-1-1 1 0 0,0 1-1 0 0,3 0-1 0 0,117 30 308 0 0,-25-11-132 0 0,-96-20-168 0 0,0 0-1 0 0,0 0 1 0 0,0 0-1 0 0,0 0 1 0 0,0 0 0 0 0,0 0-1 0 0,0 1 1 0 0,0-1-1 0 0,0 0 1 0 0,0 0-1 0 0,0 1 1 0 0,0-1 0 0 0,0 1-1 0 0,0-1 1 0 0,0 1-1 0 0,-1-1 1 0 0,1 1-1 0 0,0-1 1 0 0,0 1 0 0 0,0 0-1 0 0,-1 0 1 0 0,1-1-1 0 0,0 1 1 0 0,-1 0-1 0 0,1 0 1 0 0,-1 0 0 0 0,1 0-1 0 0,-1-1 1 0 0,1 1-1 0 0,-1 0 1 0 0,1 0-1 0 0,-1 0 1 0 0,0 0-1 0 0,0 0 1 0 0,1 0 0 0 0,-1 0-1 0 0,0 0 1 0 0,0 0-1 0 0,0 0 1 0 0,0 0-1 0 0,0 0 1 0 0,-1 1 0 0 0,1-1-1 0 0,0 0 1 0 0,0 0-1 0 0,-1-1 1 0 0,1 1-1 0 0,0 0 1 0 0,-1 0 0 0 0,1 0-1 0 0,-1 0 1 0 0,1 0-8 0 0,-252 151 552 0 0,143-58-591 0 0,107-92 42 0 0,0-1 0 0 0,1 1 0 0 0,-1 0 0 0 0,1-1-1 0 0,-1 1 1 0 0,1 0 0 0 0,0 0 0 0 0,-1 0 0 0 0,1 0 0 0 0,0 0 0 0 0,0 0 0 0 0,1 1-1 0 0,-1-1 1 0 0,0 0 0 0 0,1 0 0 0 0,-1 1 0 0 0,1-1 0 0 0,0 0 0 0 0,-1 1-1 0 0,1-1 1 0 0,1 0 0 0 0,-1 1 0 0 0,0-1 0 0 0,0 0 0 0 0,1 1 0 0 0,-1-1 0 0 0,1 0-1 0 0,0 0 1 0 0,0 0 0 0 0,0 1 0 0 0,0-1 0 0 0,0 0 0 0 0,0 0 0 0 0,0 0-1 0 0,1 0 1 0 0,-1-1 0 0 0,1 1 0 0 0,0 0 0 0 0,-1-1 0 0 0,2 2-3 0 0,11 4 65 0 0,0-1 0 0 0,0 0-1 0 0,0-1 1 0 0,1-1 0 0 0,-1 0 0 0 0,1-1 0 0 0,0 0 0 0 0,0-1 0 0 0,1-1-1 0 0,-1-1 1 0 0,14-1-65 0 0,-17 1 6 0 0,-1 1-30 0 0,0-1 1 0 0,-1 0-1 0 0,1-1 1 0 0,0 0-1 0 0,-1 0 1 0 0,1-1-1 0 0,-1-1 1 0 0,0 0-1 0 0,0 0 1 0 0,2-2 23 0 0,5-24-2605 0 0,-16 6-4549 0 0,-1 20 5464 0 0,0-5-8538 0 0</inkml:trace>
  <inkml:trace contextRef="#ctx0" brushRef="#br0" timeOffset="568.354">428 1 11578 0 0,'0'0'1595'0'0,"0"0"-660"0"0,0 0-384 0 0,0 0 52 0 0,0 0 264 0 0,0 0 246 0 0,0 0 98 0 0,0 0-34 0 0,0 0-133 0 0,0 0-179 0 0,0 0-115 0 0,0 0-85 0 0,-1 19-89 0 0,-5 117 906 0 0,-29 144 765 0 0,-4 43-1691 0 0,-88 155-326 0 0,77-315-181 0 0,35-112-54 0 0,-5 12-1 0 0,29-88-1767 0 0,-1 2-5708 0 0,-5 16-4266 0 0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1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472 506 5249 0 0,'0'0'1467'0'0,"0"0"-149"0"0,0 0-30 0 0,0 0 47 0 0,0 0 59 0 0,0 0-46 0 0,0 0-152 0 0,0 0-186 0 0,0 0-191 0 0,0 0-203 0 0,-34 4-162 0 0,-102 13-98 0 0,68 10 57 0 0,60-20-331 0 0,0-1-21 0 0,1-1-1 0 0,-1 2 1 0 0,2-1-1 0 0,-1 1 1 0 0,1 0-1 0 0,-1 0 1 0 0,2 0-1 0 0,-1 1 1 0 0,1 0 0 0 0,1 0-1 0 0,-1 0 1 0 0,1 1-1 0 0,1 0 1 0 0,-1-1-1 0 0,2 1 1 0 0,-1 1-1 0 0,1-1 1 0 0,1 0-1 0 0,-1 0 1 0 0,2 1-1 0 0,-1-1 1 0 0,1 1-1 0 0,1-1 1 0 0,-1 0-1 0 0,2 1 1 0 0,0 1-61 0 0,1-5 102 0 0,1-1 0 0 0,1 0 0 0 0,-1 0 0 0 0,1-1 1 0 0,0 1-1 0 0,0-1 0 0 0,0 0 0 0 0,0 0 0 0 0,1-1 0 0 0,0 1 0 0 0,-1-1 1 0 0,1 0-1 0 0,0-1 0 0 0,1 0 0 0 0,-1 0 0 0 0,0 0 0 0 0,1-1 0 0 0,-1 1 0 0 0,1-2 1 0 0,-1 1-1 0 0,1-1 0 0 0,-1 0 0 0 0,1 0 0 0 0,-1-1 0 0 0,1 1 0 0 0,-1-2 1 0 0,1 1-1 0 0,-1-1 0 0 0,0 0 0 0 0,1 0 0 0 0,-1 0 0 0 0,0-1 0 0 0,-1 0 1 0 0,1-1-1 0 0,0 1 0 0 0,-1-1 0 0 0,0 0 0 0 0,0 0 0 0 0,0 0 0 0 0,0-1 0 0 0,1-2-102 0 0,22-21 7 0 0,-1-2-1 0 0,-1-1 0 0 0,-2 0 1 0 0,-1-2-1 0 0,-2-1 0 0 0,-1-1 1 0 0,-1-1-1 0 0,-2 0 0 0 0,-2-1 0 0 0,-1-1 1 0 0,-2 0-1 0 0,-2-1 0 0 0,-2 0 1 0 0,-1-1-1 0 0,-2 0 0 0 0,-1 0 1 0 0,-3 0-1 0 0,-2-34-6 0 0,1 71-36 0 0,1 1 1 0 0,-1-1 0 0 0,0 0-1 0 0,0 0 1 0 0,0 0-1 0 0,0 0 1 0 0,0 1 0 0 0,-1-1-1 0 0,1 0 1 0 0,-1 0 0 0 0,0 0-1 0 0,0 1 1 0 0,0-1-1 0 0,0 0 1 0 0,0 1 0 0 0,-1-1-1 0 0,1 1 1 0 0,-1 0-1 0 0,1-1 1 0 0,-1 1 0 0 0,0 0-1 0 0,0 0 1 0 0,0 0-1 0 0,0 0 1 0 0,0 0 0 0 0,-1 1-1 0 0,1-1 1 0 0,-1 1-1 0 0,1-1 1 0 0,-1 1 0 0 0,1 0-1 0 0,-1 0 1 0 0,0 0-1 0 0,1 0 1 0 0,-1 0 0 0 0,0 1-1 0 0,0-1 1 0 0,0 1 0 0 0,1 0-1 0 0,-1 0 1 0 0,0 0-1 0 0,0 0 1 0 0,0 1 0 0 0,0-1-1 0 0,1 1 1 0 0,-1-1-1 0 0,0 1 1 0 0,0 0 0 0 0,1 0-1 0 0,-1 0 36 0 0,-10 10-14 0 0,1 0 0 0 0,1 1 0 0 0,0 0 0 0 0,0 1-1 0 0,1 1 1 0 0,1-1 0 0 0,0 1 0 0 0,1 1 0 0 0,0 0 0 0 0,1 0 0 0 0,1 0-1 0 0,1 1 1 0 0,0-1 0 0 0,1 2 0 0 0,-1 6 14 0 0,2-8 71 0 0,0-1-1 0 0,1 1 1 0 0,1 0 0 0 0,1 0-1 0 0,0 0 1 0 0,1 0-1 0 0,0 0 1 0 0,1 0 0 0 0,1 0-1 0 0,0-1 1 0 0,1 1 0 0 0,1-1-1 0 0,0 0 1 0 0,1 0-1 0 0,0-1 1 0 0,1 1 0 0 0,1-1-1 0 0,0-1 1 0 0,1 0 0 0 0,0 0-1 0 0,1 0 1 0 0,0-1-1 0 0,10 7-70 0 0,177 127 803 0 0,-187-136-1125 0 0,4 4 36 0 0,-9-11-3801 0 0,0-1-3615 0 0,-3-1-3790 0 0</inkml:trace>
  <inkml:trace contextRef="#ctx0" brushRef="#br0" timeOffset="313.16">0 948 7762 0 0,'0'0'1623'0'0,"0"0"-164"0"0,0 0 125 0 0,0 0 208 0 0,0 0 59 0 0,0 0-109 0 0,0 0-222 0 0,39 3-267 0 0,124 10-254 0 0,119 0 1304 0 0,21-13-2895 0 0,-256-4-1008 0 0,-28 0-1789 0 0,-6 2-1535 0 0,-4 1-6299 0 0</inkml:trace>
  <inkml:trace contextRef="#ctx0" brushRef="#br0" timeOffset="888.531">352 1287 10826 0 0,'0'0'1753'0'0,"0"0"-312"0"0,0 0-147 0 0,0 0 18 0 0,0 0-88 0 0,0 0-199 0 0,0 0-272 0 0,0 0-234 0 0,0 0-158 0 0,0 0-99 0 0,0 0-73 0 0,-32 3-67 0 0,-99 15-34 0 0,129-19-84 0 0,-1 1 0 0 0,0 0 0 0 0,0 1 0 0 0,0-1-1 0 0,0 0 1 0 0,1 1 0 0 0,-1-1 0 0 0,0 1 0 0 0,1 0 0 0 0,-1 0 0 0 0,0 0 0 0 0,1 1 0 0 0,-1-1 0 0 0,1 0 0 0 0,-1 1 0 0 0,1 0 0 0 0,0-1 0 0 0,0 1 0 0 0,0 0 0 0 0,0 0 0 0 0,0 0 0 0 0,0 1 0 0 0,0 0-4 0 0,-4 6 17 0 0,-5 3-11 0 0,1 0 0 0 0,0 1 0 0 0,1 0 0 0 0,1 0 1 0 0,0 1-1 0 0,1 0 0 0 0,0 1 0 0 0,1 0 0 0 0,1-1 1 0 0,0 2-1 0 0,1-1 0 0 0,1 1 0 0 0,0-1 0 0 0,1 1 0 0 0,1 0 1 0 0,0 0-1 0 0,2 11-6 0 0,0-23 34 0 0,-1 0 1 0 0,1-1-1 0 0,0 1 1 0 0,1-1 0 0 0,-1 1-1 0 0,0-1 1 0 0,1 0-1 0 0,0 0 1 0 0,0 1-1 0 0,0-1 1 0 0,0-1-1 0 0,1 1 1 0 0,-1 0-1 0 0,1 0 1 0 0,-1-1-1 0 0,1 1 1 0 0,0-1-1 0 0,0 0 1 0 0,0 0-1 0 0,0 0 1 0 0,1 0-1 0 0,-1-1 1 0 0,0 1-1 0 0,1-1 1 0 0,-1 0-1 0 0,1 0 1 0 0,-1 0-1 0 0,1-1 1 0 0,0 1 0 0 0,-1-1-1 0 0,1 0-34 0 0,8 2 193 0 0,-1-1 0 0 0,1-1 0 0 0,0 0 0 0 0,-1 0-1 0 0,1-1 1 0 0,0-1 0 0 0,-1 0 0 0 0,1 0 0 0 0,2-2-193 0 0,10-7 124 0 0,-1-1 0 0 0,0-1 0 0 0,0 0 1 0 0,-2-2-1 0 0,1-1 0 0 0,-2 0 0 0 0,0-2 0 0 0,-2 0 1 0 0,0-1-1 0 0,0-1 0 0 0,-2 0 0 0 0,-1-2 0 0 0,0 0 1 0 0,-2 0-1 0 0,8-17-124 0 0,-9 15 6 0 0,-1-1 1 0 0,-1-1 0 0 0,-1 0-1 0 0,-2-1 1 0 0,0 0-1 0 0,-2 0 1 0 0,0 0-1 0 0,-2 0 1 0 0,-2-1-1 0 0,0-8-6 0 0,-1 26-12 0 0,-1 0 0 0 0,-1 0 0 0 0,1 0 0 0 0,-2 0 0 0 0,1 1 0 0 0,-1-1 0 0 0,-1 1 0 0 0,1-1 0 0 0,-2 1 0 0 0,1 0-1 0 0,-3-2 13 0 0,5 8-17 0 0,0-1-1 0 0,0 1 0 0 0,0 0 0 0 0,0 1 1 0 0,0-1-1 0 0,-1 0 0 0 0,1 1 0 0 0,-1-1 1 0 0,0 1-1 0 0,0 0 0 0 0,0 0 0 0 0,0 0 0 0 0,0 0 1 0 0,0 0-1 0 0,-1 1 0 0 0,1-1 0 0 0,-1 1 1 0 0,1 0-1 0 0,-1 0 0 0 0,1 0 0 0 0,-1 1 0 0 0,1-1 1 0 0,-1 1-1 0 0,0 0 0 0 0,1 0 0 0 0,-1 0 1 0 0,0 1-1 0 0,1-1 0 0 0,-1 1 0 0 0,1 0 1 0 0,-1 0-1 0 0,0 0 18 0 0,-4 4-31 0 0,0 1 1 0 0,0 0-1 0 0,1 0 0 0 0,0 1 1 0 0,0 0-1 0 0,0 0 1 0 0,1 0-1 0 0,0 1 0 0 0,1 0 1 0 0,0 0-1 0 0,0 0 1 0 0,1 1-1 0 0,0 0 0 0 0,0 0 1 0 0,1 0-1 0 0,0 0 31 0 0,-9 24-9 0 0,2 0-1 0 0,2 1 1 0 0,1 0-1 0 0,1 0 1 0 0,2 0-1 0 0,1 1 1 0 0,3 33 9 0 0,2-49 15 0 0,0 0 1 0 0,2 0 0 0 0,1 0 0 0 0,0-1 0 0 0,1 1 0 0 0,1-1 0 0 0,0-1-1 0 0,2 1 1 0 0,6 9-16 0 0,-8-14 12 0 0,46 63 293 0 0,-15-54-1305 0 0,3-35-3866 0 0,-30 3 784 0 0,-2 2-2794 0 0,-2 0-1618 0 0</inkml:trace>
  <inkml:trace contextRef="#ctx0" brushRef="#br0" timeOffset="1252.532">906 1047 17308 0 0,'0'0'796'0'0,"0"0"-301"0"0,0 0-33 0 0,0 0 157 0 0,0 0 119 0 0,0 0 27 0 0,0 0-54 0 0,0 0-67 0 0,-14 34-122 0 0,-45 107-84 0 0,-17 49 495 0 0,66-166-917 0 0,1 0 0 0 0,1 0 0 0 0,1 1 0 0 0,2-1 0 0 0,0 1 0 0 0,1 1 0 0 0,2-1 0 0 0,0 2-16 0 0,2-25-3 0 0,0 0 1 0 0,1 0 0 0 0,-1-1-1 0 0,0 1 1 0 0,1 0 0 0 0,-1 0-1 0 0,1 0 1 0 0,-1 0 0 0 0,1-1-1 0 0,0 1 1 0 0,0 0 0 0 0,-1-1-1 0 0,1 1 1 0 0,1 0 0 0 0,-1-1-1 0 0,0 1 1 0 0,0-1 0 0 0,0 0-1 0 0,1 1 1 0 0,-1-1 0 0 0,1 0-1 0 0,-1 0 1 0 0,1 0 0 0 0,0 0-1 0 0,-1 0 1 0 0,1 0 0 0 0,0 0-1 0 0,0-1 1 0 0,-1 1 0 0 0,1 0-1 0 0,0-1 1 0 0,0 0 0 0 0,0 1-1 0 0,0-1 1 0 0,0 0 0 0 0,-1 0-1 0 0,1 0 1 0 0,1 0 2 0 0,72-15 157 0 0,19-40-132 0 0,-92 53-97 0 0,20-22-812 0 0,-29 5-4041 0 0,-7 8-4176 0 0,11 8-569 0 0</inkml:trace>
  <inkml:trace contextRef="#ctx0" brushRef="#br0" timeOffset="1503.081">573 1338 11811 0 0,'0'0'1414'0'0,"0"0"-304"0"0,0 0 33 0 0,0 0 160 0 0,0 0 17 0 0,0 0-121 0 0,0 0-177 0 0,0 0-158 0 0,0 0-119 0 0,34-3-113 0 0,107-13-139 0 0,21 9-537 0 0,-115 7-9401 0 0,-41 0-2114 0 0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7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5641 0 0,'0'0'2034'0'0,"0"0"-326"0"0,0 0-106 0 0,0 0 53 0 0,0 0-12 0 0,0 0-243 0 0,0 0-325 0 0,0 0-312 0 0,0 0-229 0 0,0 0-58 0 0,0 0 37 0 0,0 0 89 0 0,12-2 883 0 0,-1-4-985 0 0,-1-1 0 0 0,0 0-1 0 0,0 0 1 0 0,0-1-1 0 0,-1-1 1 0 0,0 0 0 0 0,-1 0-1 0 0,0-1 1 0 0,0 0 0 0 0,3-6-500 0 0,15-17 459 0 0,121-125 325 0 0,-93 114-694 0 0,-53 45-94 0 0,1 0 0 0 0,-1 0 1 0 0,1 1-1 0 0,-1-1 0 0 0,0 0 1 0 0,1 1-1 0 0,-1-1 0 0 0,0 0 1 0 0,0 1-1 0 0,0-1 1 0 0,0 1-1 0 0,-1 0 0 0 0,1-1 1 0 0,0 1-1 0 0,0 0 0 0 0,-1-1 1 0 0,1 1-1 0 0,-1 0 0 0 0,0 0 1 0 0,0 0-1 0 0,1-1 1 0 0,-1 1-1 0 0,0 0 0 0 0,-1 0 1 0 0,1 0-1 0 0,0 1 4 0 0,0 4-1 0 0,6 38 84 0 0,-5-35-60 0 0,0 0 1 0 0,0 1-1 0 0,1-1 0 0 0,0 0 1 0 0,0 0-1 0 0,1 0 1 0 0,1 0-1 0 0,0-1 0 0 0,0 1 1 0 0,1-1-1 0 0,0 0 1 0 0,4 4-24 0 0,46 43-530 0 0,-24-21-3766 0 0,-17-19-3034 0 0,-8-8-4370 0 0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3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177 409 11130 0 0,'0'0'1293'0'0,"0"0"-349"0"0,0 0 40 0 0,0 0 258 0 0,0 0 169 0 0,0 0-2 0 0,0 0-152 0 0,0 0-181 0 0,0 0-164 0 0,0 0-147 0 0,0 0-91 0 0,32 8-75 0 0,100 20-62 0 0,-52-29 294 0 0,-66-4-655 0 0,4 1-76 0 0,-1-1 1 0 0,0-1-1 0 0,0 0 1 0 0,-1-1-1 0 0,1-1 0 0 0,-2-1 1 0 0,1 0-1 0 0,-1-1 1 0 0,0 0-1 0 0,-1-2 0 0 0,-1 1 1 0 0,0-2-1 0 0,0 0 1 0 0,-1 0-1 0 0,-1-1 0 0 0,0 0 1 0 0,-1-1-1 0 0,0-1 1 0 0,-2 1-1 0 0,0-1 0 0 0,0-1-99 0 0,-7 14-15 0 0,0 0 0 0 0,0 0 0 0 0,0 0 0 0 0,-1-1 0 0 0,1 1 1 0 0,-1 0-1 0 0,0 0 0 0 0,0 0 0 0 0,0 0 0 0 0,0-1 1 0 0,0 1-1 0 0,-1 0 0 0 0,1 0 0 0 0,-1 0 0 0 0,0 0 1 0 0,0 0-1 0 0,0 0 0 0 0,-1 0 0 0 0,1 0 0 0 0,0 0 0 0 0,-1 1 1 0 0,0-1-1 0 0,0 1 0 0 0,0-1 0 0 0,0 1 0 0 0,0-1 1 0 0,0 1-1 0 0,-1 0 0 0 0,1 0 0 0 0,-1 0 0 0 0,0 1 1 0 0,1-1-1 0 0,-1 0 0 0 0,0 1 0 0 0,0 0 0 0 0,0 0 0 0 0,0 0 1 0 0,-1 0 13 0 0,-124-15-946 0 0,103 19 875 0 0,0 2 0 0 0,1 0 0 0 0,0 1 1 0 0,0 2-1 0 0,0 0 0 0 0,1 2 1 0 0,0 0-1 0 0,1 2 0 0 0,0 0 1 0 0,-15 12 70 0 0,14-8-2 0 0,0 1 0 0 0,0 1 0 0 0,2 1 0 0 0,0 1 0 0 0,2 0 1 0 0,0 2-1 0 0,1 0 0 0 0,1 1 0 0 0,1 1 0 0 0,1 0 0 0 0,2 1 1 0 0,0 1-1 0 0,-6 19 2 0 0,16-38 33 0 0,0 0 1 0 0,1 0 0 0 0,-1 1 0 0 0,1-1-1 0 0,1 1 1 0 0,0-1 0 0 0,0 1-1 0 0,0 0 1 0 0,1 0 0 0 0,0-1 0 0 0,0 1-1 0 0,1 0 1 0 0,0 0 0 0 0,0-1-1 0 0,1 1 1 0 0,0-1 0 0 0,1 1 0 0 0,-1-1-1 0 0,1 0 1 0 0,1 0 0 0 0,-1 0-1 0 0,1 0 1 0 0,0-1 0 0 0,1 1 0 0 0,0-1-1 0 0,0 0 1 0 0,0-1 0 0 0,1 1-1 0 0,-1-1 1 0 0,1 0 0 0 0,1 0 0 0 0,1 0-34 0 0,18 7 186 0 0,0-2 1 0 0,0-1-1 0 0,1-1 1 0 0,1-2 0 0 0,-1 0-1 0 0,1-2 1 0 0,0-1-1 0 0,0-1 1 0 0,0-1 0 0 0,0-2-1 0 0,0 0 1 0 0,5-3-187 0 0,-31 4 12 0 0,35-2 130 0 0,-1-1 0 0 0,0-2-1 0 0,1-1 1 0 0,-2-2 0 0 0,32-12-142 0 0,-59 5-1547 0 0,-23 8-6863 0 0,10 4-3938 0 0</inkml:trace>
  <inkml:trace contextRef="#ctx0" brushRef="#br0" timeOffset="2952.403">947 693 1808 0 0,'0'0'3157'0'0,"0"0"-1599"0"0,0 0-397 0 0,0 0 264 0 0,0 0 242 0 0,0 0 66 0 0,0 0-168 0 0,0 0-342 0 0,0 0-301 0 0,0 0-192 0 0,0 0-91 0 0,0 0-12 0 0,0 0 14 0 0,3-11 1766 0 0,-67 40-932 0 0,57-25-1410 0 0,0-1 0 0 0,0 1 0 0 0,1 1 0 0 0,-1-1 0 0 0,1 1 0 0 0,0 0 0 0 0,1 0 0 0 0,-1 1 0 0 0,1 0 0 0 0,0 0 0 0 0,0 0 0 0 0,1 1 0 0 0,0-1 0 0 0,0 1 0 0 0,1 0 0 0 0,-1 0 0 0 0,2 0 0 0 0,-1 1 0 0 0,1-1 0 0 0,0 1 0 0 0,0-1 0 0 0,1 1 1 0 0,0 0-1 0 0,1 0 0 0 0,-1-1 0 0 0,1 1 0 0 0,1 0 0 0 0,1 7-65 0 0,-1-11 47 0 0,1 0 1 0 0,0 0-1 0 0,0 0 1 0 0,0 0-1 0 0,1 0 1 0 0,-1-1-1 0 0,1 1 1 0 0,0-1-1 0 0,0 1 1 0 0,0-1-1 0 0,1 0 1 0 0,-1 0-1 0 0,1-1 1 0 0,0 1-1 0 0,-1-1 1 0 0,1 1-1 0 0,0-1 1 0 0,0 0-1 0 0,1-1 1 0 0,-1 1 0 0 0,0-1-1 0 0,0 0 1 0 0,1 0-1 0 0,-1 0 1 0 0,1 0-1 0 0,-1-1 1 0 0,1 0-1 0 0,-1 0 1 0 0,1 0-1 0 0,3-1-47 0 0,135-34 1315 0 0,-127 28-1203 0 0,0 0-1 0 0,-1-2 0 0 0,0 1 1 0 0,0-2-1 0 0,-1 0 1 0 0,0 0-1 0 0,-1-2 1 0 0,0 1-1 0 0,-1-2 1 0 0,1-2-112 0 0,-7 9 7 0 0,-1-1 1 0 0,0 1 0 0 0,0-1-1 0 0,-1-1 1 0 0,0 1 0 0 0,0 0 0 0 0,-1-1-1 0 0,0 0 1 0 0,0 0 0 0 0,-1 0-1 0 0,0 0 1 0 0,0 0 0 0 0,-1 0-1 0 0,0 0 1 0 0,-1-1 0 0 0,0 1 0 0 0,0 0-1 0 0,0-1 1 0 0,-1 1 0 0 0,-1 0-1 0 0,-1-8-7 0 0,1 11-53 0 0,1 0 0 0 0,-1 0 0 0 0,-1 0 0 0 0,1 1 0 0 0,-1-1 0 0 0,1 0 0 0 0,-1 1 0 0 0,-1 0 0 0 0,1 0 0 0 0,0 0 0 0 0,-1 0 0 0 0,0 0 0 0 0,0 1 0 0 0,0 0 0 0 0,-1 0 0 0 0,1 0 0 0 0,-1 0 0 0 0,1 1 0 0 0,-1-1 0 0 0,0 1 0 0 0,0 0 0 0 0,0 1 0 0 0,0-1 0 0 0,0 1 0 0 0,0 0 0 0 0,-1 0 0 0 0,1 1 0 0 0,-4-1 53 0 0,-4 1-534 0 0,-1 0-1 0 0,1 1 1 0 0,-1 1-1 0 0,1 0 1 0 0,-1 0 0 0 0,1 1-1 0 0,0 1 1 0 0,0 0 0 0 0,1 1-1 0 0,-10 5 535 0 0,13-5-827 0 0,-18 9-2845 0 0,9-3-2327 0 0,2 3-5250 0 0</inkml:trace>
  <inkml:trace contextRef="#ctx0" brushRef="#br0" timeOffset="3311.437">827 807 4833 0 0,'0'0'2933'0'0,"0"0"-1026"0"0,0 0-306 0 0,0 0 46 0 0,0 0-25 0 0,0 0-182 0 0,0 0-209 0 0,0 0-170 0 0,0 0-107 0 0,0 0-56 0 0,0 0-81 0 0,0 0-107 0 0,0 0-86 0 0,11-6-50 0 0,89-54 1562 0 0,-21 30-1161 0 0,-60 82-807 0 0,-15-32-80 0 0,-4-17-77 0 0,0 0 0 0 0,0 0 1 0 0,0 0-1 0 0,1 0 0 0 0,-1 0 0 0 0,1 0 0 0 0,0-1 1 0 0,0 1-1 0 0,0 0 0 0 0,0 0 0 0 0,0-1 1 0 0,1 1-1 0 0,-1-1 0 0 0,1 1 0 0 0,-1-1 1 0 0,1 0-1 0 0,0 1 0 0 0,0-1 0 0 0,0 0 1 0 0,1 0-1 0 0,-1-1 0 0 0,0 1 0 0 0,1 0 1 0 0,-1-1-1 0 0,1 1 0 0 0,0-1-11 0 0,4 2 46 0 0,0-2 0 0 0,1 1 1 0 0,-1-1-1 0 0,0 0 0 0 0,1 0 0 0 0,-1-1 0 0 0,1 0 0 0 0,-1-1 1 0 0,0 1-1 0 0,1-1 0 0 0,-1-1 0 0 0,0 1 0 0 0,0-1 1 0 0,0-1-1 0 0,0 1 0 0 0,0-1 0 0 0,0 0 0 0 0,-1-1 1 0 0,3-1-47 0 0,1-13-484 0 0,-14 7-5945 0 0,1 7-2589 0 0</inkml:trace>
  <inkml:trace contextRef="#ctx0" brushRef="#br0" timeOffset="5011.384">1440 1 10658 0 0,'0'0'4277'0'0,"0"0"-2496"0"0,0 0-916 0 0,0 0-27 0 0,0 0 70 0 0,0 0 19 0 0,0 0-44 0 0,0 0-103 0 0,0 0-92 0 0,0 0-55 0 0,0 0-50 0 0,0 0-87 0 0,0 0-82 0 0,18 1-30 0 0,86 6 360 0 0,183 10 2140 0 0,-271-19-3576 0 0,-17 1-4731 0 0,-10 1-7547 0 0,7 0 3312 0 0</inkml:trace>
  <inkml:trace contextRef="#ctx0" brushRef="#br0" timeOffset="5363.732">1507 207 10154 0 0,'0'0'2011'0'0,"0"0"-489"0"0,0 0-192 0 0,0 0-4 0 0,0 0-35 0 0,0 0-134 0 0,0 0-152 0 0,0 0-63 0 0,0 0-26 0 0,0 0-31 0 0,0 0-34 0 0,0 0-109 0 0,6 2-98 0 0,57 11 1440 0 0,121 1-1050 0 0,-183-14-1370 0 0,-1 0-96 0 0,0 0-104 0 0,0 0-140 0 0,0 0-177 0 0,0 0-247 0 0,-2 0-1638 0 0,-2 0-2906 0 0,0 0-4422 0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39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497 482 2008 0 0,'0'0'1962'0'0,"0"0"-768"0"0,0 0-295 0 0,0 0 176 0 0,0 0 338 0 0,0 0 238 0 0,0 0-30 0 0,0 0-232 0 0,0 0-278 0 0,0 0-271 0 0,3-1-176 0 0,0-11 4096 0 0,-33 3-2395 0 0,10 6-2207 0 0,-1 2 0 0 0,1 0 1 0 0,-1 1-1 0 0,0 1 0 0 0,1 2 1 0 0,-1-1-1 0 0,1 2 0 0 0,0 1 1 0 0,-10 4-159 0 0,-32 5 236 0 0,-98 44 440 0 0,173-34-654 0 0,2-12-2 0 0,0-1 0 0 0,2-1 0 0 0,-1 0 0 0 0,1-1 0 0 0,0-1 0 0 0,1 0 0 0 0,0-2 0 0 0,0 0 0 0 0,1-1 0 0 0,-1-1 0 0 0,4 0-20 0 0,79 25 61 0 0,-102-28-59 0 0,1-1 1 0 0,-1 0-1 0 0,0 1 0 0 0,1-1 1 0 0,-1 1-1 0 0,0-1 0 0 0,1 1 1 0 0,-1 0-1 0 0,0-1 0 0 0,1 1 1 0 0,-1 0-1 0 0,1-1 0 0 0,0 1 1 0 0,-1 0-1 0 0,1-1 0 0 0,-1 1 1 0 0,1 0-1 0 0,0 0 0 0 0,-1 0 1 0 0,1-1-1 0 0,0 1 0 0 0,0 0 1 0 0,0 0-1 0 0,0 0 0 0 0,0-1 1 0 0,0 1-1 0 0,0 0 0 0 0,0 0 1 0 0,0 0-1 0 0,0 0 0 0 0,0-1 1 0 0,1 1-1 0 0,-1 0 0 0 0,0 0 0 0 0,0 0 1 0 0,1-1-1 0 0,-1 1 0 0 0,1 0 1 0 0,-1 0-1 0 0,0-1 0 0 0,1 1 1 0 0,0-1-1 0 0,-1 1 0 0 0,1 0 1 0 0,-1-1-1 0 0,1 1 0 0 0,0-1 1 0 0,-1 1-1 0 0,1-1 0 0 0,0 1 1 0 0,-1-1-1 0 0,1 0 0 0 0,0 1 1 0 0,0-1-1 0 0,0 0 0 0 0,-1 0 1 0 0,1 1-1 0 0,0-1 0 0 0,0 0 1 0 0,0 0-1 0 0,0 0 0 0 0,-1 0 1 0 0,1 0-1 0 0,0 0 0 0 0,0 0 1 0 0,0 0-1 0 0,-1-1 0 0 0,1 1 1 0 0,0 0-1 0 0,0 0-2 0 0,-225 115 255 0 0,206-107-251 0 0,1 2 0 0 0,-1 0 0 0 0,1 1 0 0 0,1 1 0 0 0,0 0 0 0 0,1 1 0 0 0,-9 11-4 0 0,22-22 0 0 0,1 0 1 0 0,0 0 0 0 0,0 0-1 0 0,0 0 1 0 0,0 0-1 0 0,0 0 1 0 0,0 1 0 0 0,1-1-1 0 0,-1 0 1 0 0,1 0 0 0 0,-1 1-1 0 0,1-1 1 0 0,0 0 0 0 0,0 1-1 0 0,0-1 1 0 0,0 1 0 0 0,1-1-1 0 0,-1 0 1 0 0,1 0 0 0 0,-1 1-1 0 0,1-1 1 0 0,0 0 0 0 0,0 0-1 0 0,0 0 1 0 0,0 1 0 0 0,0-1-1 0 0,0 0 1 0 0,1 0-1 0 0,-1-1 1 0 0,1 1 0 0 0,-1 0-1 0 0,1 0 1 0 0,0-1 0 0 0,-1 1-1 0 0,1-1 1 0 0,0 0 0 0 0,0 1-1 0 0,0-1 1 0 0,0 0 0 0 0,0 0-1 0 0,1 0 1 0 0,-1 0 0 0 0,0-1-1 0 0,0 1 1 0 0,1 0-1 0 0,36 10 129 0 0,-1-2 1 0 0,1-1 0 0 0,1-1-1 0 0,0-3 1 0 0,-1-1-1 0 0,28-2-129 0 0,-67-1-58 0 0,0 0-30 0 0,0 0-56 0 0,0 0-39 0 0,-4-60-7861 0 0,-3 35-2131 0 0,3 13 2023 0 0</inkml:trace>
  <inkml:trace contextRef="#ctx0" brushRef="#br0" timeOffset="480.183">273 1 12147 0 0,'0'0'774'0'0,"0"0"-283"0"0,0 0-109 0 0,0 0 230 0 0,0 0 357 0 0,0 0 241 0 0,0 0-9 0 0,0 0-204 0 0,0 0-212 0 0,0 0-126 0 0,0 0-63 0 0,-4 33-33 0 0,-10 106-19 0 0,20-49 466 0 0,12 110 1034 0 0,-18-153-1770 0 0,-2 1 0 0 0,-2-1 0 0 0,-2 0 0 0 0,-5 11-274 0 0,-57 363 632 0 0,63-367-609 0 0,3-19 13 0 0,-2 0-1 0 0,-1-1 1 0 0,-2 1-1 0 0,-1-1 1 0 0,-2-1-1 0 0,-11 27-35 0 0,-51 77 191 0 0,72-116 212 0 0,0-16-2417 0 0,-8-8-7455 0 0,4-1-2597 0 0</inkml:trace>
  <inkml:trace contextRef="#ctx0" brushRef="#br0" timeOffset="1383.139">959 652 16 0 0,'0'0'1682'0'0,"0"0"-22"0"0,0 0 135 0 0,0 0 41 0 0,0 0 13 0 0,0 0-58 0 0,0 0-200 0 0,0 0-133 0 0,0 0-161 0 0,0 0-165 0 0,0 0-141 0 0,0 0-97 0 0,22 6-49 0 0,111 26 666 0 0,-114-28-1285 0 0,0-1 0 0 0,0-1-1 0 0,0-1 1 0 0,0-1 0 0 0,0 0 0 0 0,0-2-1 0 0,1 0 1 0 0,-1-1 0 0 0,-1-1 0 0 0,1 0-1 0 0,-1-2 1 0 0,1 0 0 0 0,-2-1-1 0 0,1-1 1 0 0,-1 0 0 0 0,0-2 0 0 0,-1 0-1 0 0,0 0 1 0 0,0-2 0 0 0,9-9-226 0 0,-16 14 26 0 0,-1 0 0 0 0,0 0 0 0 0,-1-1 0 0 0,0 0 0 0 0,0 0 1 0 0,-1-1-1 0 0,0 0 0 0 0,0 0 0 0 0,-1 0 0 0 0,0-1 0 0 0,-1 1 0 0 0,0-1 1 0 0,0 0-1 0 0,-1-1 0 0 0,-1 1 0 0 0,1 0 0 0 0,-2-1 0 0 0,1 0 0 0 0,-2 1 1 0 0,1-1-1 0 0,-2 0 0 0 0,1 1 0 0 0,-2-6-26 0 0,-2 8-11 0 0,-1 1 1 0 0,0 1-1 0 0,-1-1 0 0 0,1 1 1 0 0,-1 0-1 0 0,0 0 0 0 0,-1 0 0 0 0,1 1 1 0 0,-1 0-1 0 0,0 0 0 0 0,0 1 0 0 0,-1 0 1 0 0,1 0-1 0 0,-1 1 0 0 0,0 0 1 0 0,0 0-1 0 0,0 1 0 0 0,-1 0 0 0 0,1 0 1 0 0,0 1-1 0 0,-1 0 0 0 0,1 1 1 0 0,-1 0-1 0 0,1 0 0 0 0,0 0 0 0 0,-1 1 1 0 0,-2 1 10 0 0,-8 1-14 0 0,1 1 0 0 0,0 1 0 0 0,0 0-1 0 0,1 2 1 0 0,-1-1 0 0 0,2 2 0 0 0,-1 1 0 0 0,1 0 0 0 0,0 1 0 0 0,1 0 0 0 0,-5 5 14 0 0,11-7 18 0 0,1 0 1 0 0,0 0-1 0 0,0 0 1 0 0,1 1-1 0 0,0 0 1 0 0,0 1-1 0 0,1-1 0 0 0,0 1 1 0 0,1 0-1 0 0,0 1 1 0 0,1-1-1 0 0,0 1 0 0 0,1 0 1 0 0,0 0-1 0 0,1 0 1 0 0,0 1-1 0 0,0-1 1 0 0,1 1-1 0 0,1-1 0 0 0,0 0 1 0 0,1 7-19 0 0,2 440 1432 0 0,-7-428-1383 0 0,-2-1 1 0 0,-1 0-1 0 0,-2 0 0 0 0,0-1 0 0 0,-2 0 0 0 0,-1 0 1 0 0,-1-1-1 0 0,-2-1 0 0 0,0-1 0 0 0,-2 0 1 0 0,-2 2-50 0 0,15-22 12 0 0,0 0 0 0 0,0 0 1 0 0,0 0-1 0 0,0-1 1 0 0,-1 0-1 0 0,0 1 0 0 0,0-2 1 0 0,0 1-1 0 0,0 0 1 0 0,-1-1-1 0 0,1 0 0 0 0,-1 0 1 0 0,0-1-1 0 0,0 0 1 0 0,0 0-1 0 0,0 0 0 0 0,0 0 1 0 0,0-1-1 0 0,0 0 1 0 0,-1-1-1 0 0,1 1 0 0 0,0-1 1 0 0,-7-1-13 0 0,12 0-96 0 0,0 0 0 0 0,-1 0 1 0 0,1 0-1 0 0,0 0 0 0 0,0 0 0 0 0,0 0 1 0 0,0 0-1 0 0,0-1 0 0 0,1 1 0 0 0,-1 0 1 0 0,0-1-1 0 0,1 1 0 0 0,-1-1 0 0 0,0 1 1 0 0,1-1-1 0 0,0 1 0 0 0,-1-1 0 0 0,1 1 0 0 0,0-1 1 0 0,0 1-1 0 0,0-1 0 0 0,0 1 0 0 0,0-1 1 0 0,0 1-1 0 0,0-1 0 0 0,1 1 0 0 0,-1-1 1 0 0,0 1-1 0 0,1-1 0 0 0,-1 1 0 0 0,1-1 1 0 0,0 1-1 0 0,-1 0 0 0 0,1-1 0 0 0,0 1 1 0 0,0 0-1 0 0,0 0 0 0 0,0-1 0 0 0,0 1 1 0 0,0 0-1 0 0,0 0 0 0 0,0 0 0 0 0,1 0 1 0 0,-1 0-1 0 0,0 1 0 0 0,2-2 96 0 0,14-10-3059 0 0,-5 5-2875 0 0,-3 3-5837 0 0</inkml:trace>
  <inkml:trace contextRef="#ctx0" brushRef="#br0" timeOffset="2200.83">1431 883 7850 0 0,'0'0'2097'0'0,"0"0"-482"0"0,0 0-138 0 0,0 0 32 0 0,0 0-51 0 0,0 0-212 0 0,0 0-322 0 0,0 0-320 0 0,0 0-151 0 0,0 0 0 0 0,0 0 12 0 0,0 0 0 0 0,0 0-62 0 0,-2 15-93 0 0,-15 113 526 0 0,7-5-297 0 0,12-122-483 0 0,-1 0 1 0 0,1 1 0 0 0,0-1 0 0 0,0 0-1 0 0,0 0 1 0 0,0-1 0 0 0,0 1 0 0 0,0 0-1 0 0,0 0 1 0 0,0-1 0 0 0,0 1 0 0 0,0-1-1 0 0,0 0 1 0 0,0 0 0 0 0,0 0 0 0 0,0 0-1 0 0,0 0 1 0 0,0 0 0 0 0,0 0 0 0 0,0-1-1 0 0,1 1 1 0 0,-1-1 0 0 0,0 1 0 0 0,0-1-1 0 0,-1 0 1 0 0,1 0 0 0 0,0 0 0 0 0,0 0 0 0 0,0 0-1 0 0,-1 0 1 0 0,1-1 0 0 0,0 1 0 0 0,-1-1-1 0 0,2 0-56 0 0,16-13 82 0 0,0 0-1 0 0,0-2 1 0 0,-2 0 0 0 0,0 0-1 0 0,-1-2 1 0 0,-1 0-1 0 0,-1-1 1 0 0,0 0 0 0 0,-2-1-1 0 0,0-1 1 0 0,-1-2-82 0 0,18-30 156 0 0,-28 95-594 0 0,0 52 498 0 0,-5 0 0 0 0,-3-1 0 0 0,-5 2-60 0 0,-37 159-24 0 0,48-243 35 0 0,-1-1-1 0 0,0 1 1 0 0,0-1 0 0 0,-1 0-1 0 0,0 0 1 0 0,-1 0-1 0 0,0 0 1 0 0,0-1-1 0 0,-1 0 1 0 0,0 1-1 0 0,-1-2 1 0 0,1 1-1 0 0,-2-1 1 0 0,1 1-1 0 0,-1-2 1 0 0,0 1-1 0 0,0-1 1 0 0,-1 0-1 0 0,0-1 1 0 0,0 1-1 0 0,0-2 1 0 0,0 1 0 0 0,-1-1-1 0 0,0 0 1 0 0,0-1-1 0 0,0 0 1 0 0,0-1-1 0 0,-3 1-10 0 0,0-3 51 0 0,10 1-35 0 0,0 0 0 0 0,-1-1 1 0 0,1 1-1 0 0,0-1 0 0 0,-1 0 1 0 0,1 1-1 0 0,0-1 0 0 0,-1 0 1 0 0,1-1-1 0 0,0 1 0 0 0,-1 0 1 0 0,1 0-1 0 0,0-1 0 0 0,-1 0 1 0 0,1 1-1 0 0,0-1 0 0 0,0 0 1 0 0,0 0-1 0 0,0 0 0 0 0,0 0 1 0 0,0-1-1 0 0,0 1 0 0 0,0 0 1 0 0,0-1-1 0 0,0 0 0 0 0,1 1 1 0 0,-1-1-1 0 0,1 0 1 0 0,-1 0-1 0 0,1 0 0 0 0,0 0 1 0 0,-1 0-1 0 0,1 0 0 0 0,0 0 1 0 0,0 0-1 0 0,1 0 0 0 0,-1-1 1 0 0,0 1-1 0 0,1 0 0 0 0,-1-1-16 0 0,4-23 10 0 0,0 1-1 0 0,1-1 0 0 0,2 1 0 0 0,0 0 0 0 0,2 1 1 0 0,1 0-1 0 0,1 0 0 0 0,0 0 0 0 0,2 2 0 0 0,12-19-9 0 0,-23 39 0 0 0,135-198-3163 0 0,-127 192 519 0 0,-4 4-2063 0 0,-1 0-6810 0 0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5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0 343 3737 0 0,'0'0'2014'0'0,"0"0"-174"0"0,0 0 102 0 0,0 0 167 0 0,0 0 3 0 0,0 0-192 0 0,0 0-310 0 0,0 0-291 0 0,0 0-238 0 0,0 0-153 0 0,0 0-102 0 0,0 0-78 0 0,0 0-38 0 0,21-10 2172 0 0,-5 3-2574 0 0,-1 0 0 0 0,0-2 1 0 0,0 0-1 0 0,-1 0 1 0 0,0-1-1 0 0,-1-1 0 0 0,0 0 1 0 0,-1-1-1 0 0,0 0 1 0 0,-1-1-1 0 0,1-2-308 0 0,27-26 314 0 0,118-126 178 0 0,-125 215-668 0 0,3 14 221 0 0,7 35 100 0 0,-35-68-180 0 0,23 38-1482 0 0,-19-63-652 0 0,-3-4-2052 0 0,-4 0-625 0 0,0 0-7563 0 0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74 13603 0 0,'0'0'1575'0'0,"0"0"-303"0"0,0 0-92 0 0,0 0 70 0 0,0 0 14 0 0,0 0-113 0 0,0 0-212 0 0,0 0-236 0 0,0 0-176 0 0,0 0-126 0 0,0 0-75 0 0,0 0-44 0 0,0 0-20 0 0,-3-6 494 0 0,-31 42 235 0 0,43-41-107 0 0,57-52-168 0 0,-65 56-660 0 0,-1 1 15 0 0,0 0 15 0 0,0 0 12 0 0,-56 33 292 0 0,35-14-352 0 0,20-19-46 0 0,1 0-6 0 0,0 0 1 0 0,0 0-15 0 0,0 0-7 0 0,10 0-191 0 0,12 0-422 0 0,0 6-2146 0 0,-13-1-3533 0 0,-5-2-5840 0 0</inkml:trace>
  <inkml:trace contextRef="#ctx0" brushRef="#br0" timeOffset="3681.251">16 1 0 0 0,'0'0'1938'0'0,"0"0"121"0"0,0 0-185 0 0,0 0-285 0 0,0 0-236 0 0,0 0-208 0 0,0 0-134 0 0,0 0-100 0 0,0 0-63 0 0,0 0-22 0 0,0 0-18 0 0,0 0-49 0 0,-3 5-66 0 0,-9 57 2717 0 0,12-61-3347 0 0,-1-1-1 0 0,1 1 1 0 0,0 0 0 0 0,0 0-1 0 0,0 0 1 0 0,0 0-1 0 0,0 0 1 0 0,1 0 0 0 0,-1 0-1 0 0,0 0 1 0 0,0 0-1 0 0,1 0 1 0 0,-1 0 0 0 0,0 0-1 0 0,1 0 1 0 0,-1 0-1 0 0,1-1 1 0 0,-1 1 0 0 0,1 0-1 0 0,-1 0 1 0 0,1-1-1 0 0,0 1 1 0 0,-1 0 0 0 0,1 0-1 0 0,0-1 1 0 0,0 1-1 0 0,-1-1 1 0 0,1 1-1 0 0,0-1 1 0 0,0 1 0 0 0,0-1-1 0 0,0 0 1 0 0,0 1-1 0 0,0-1 1 0 0,0 0 0 0 0,0 0-1 0 0,0 1 1 0 0,-1-1-1 0 0,1 0 1 0 0,0 0 0 0 0,0 0-1 0 0,0 0 1 0 0,0 0-1 0 0,0-1 1 0 0,0 1 0 0 0,0 0-1 0 0,0 0 1 0 0,0-1-1 0 0,0 1 1 0 0,0 0 0 0 0,0-1-1 0 0,0 1 1 0 0,-1-1-1 0 0,1 1 1 0 0,0-1 0 0 0,0 1-1 0 0,0-1 1 0 0,-1 0-1 0 0,1 1 1 0 0,0-1 0 0 0,-1 0-1 0 0,1 0 1 0 0,-1 1-1 0 0,1-1 1 0 0,-1 0 0 0 0,1 0-63 0 0,71-80 1256 0 0,-157 165-716 0 0,72-62-483 0 0,13-22-23 0 0,0 0 32 0 0,20 0 608 0 0,-17 0-630 0 0,0-1 1 0 0,1 1-1 0 0,-1-1 1 0 0,0 0-1 0 0,1-1 0 0 0,-1 1 1 0 0,0-1-1 0 0,0 1 1 0 0,0-1-1 0 0,0 0 0 0 0,-1 0 1 0 0,1 0-1 0 0,0 0 1 0 0,-1-1-1 0 0,1 1 0 0 0,-1-1 1 0 0,0 1-1 0 0,0-1 1 0 0,0 0-1 0 0,1-2-44 0 0,-12 5-6398 0 0,5 3 799 0 0,-1 1-6466 0 0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11 270 1064 0 0,'0'0'1395'0'0,"0"0"-120"0"0,0 0 133 0 0,0 0 279 0 0,0 0 206 0 0,0 0 38 0 0,0 0-152 0 0,0 0-245 0 0,0 0-259 0 0,0 0-219 0 0,0 0-200 0 0,-10-3 2054 0 0,173-10 985 0 0,3 0-3357 0 0,-121 13-518 0 0,-44 0 7 0 0,-1 0 18 0 0,-10 3 264 0 0,-224 35-25 0 0,171-28-68 0 0,62-10-186 0 0,1 0-24 0 0,0 0-23 0 0,13 0-52 0 0,229-10 581 0 0,-148 9-2172 0 0,-82 6-3528 0 0,-9-3-65 0 0,0-1-6497 0 0</inkml:trace>
  <inkml:trace contextRef="#ctx0" brushRef="#br0" timeOffset="403.012">944 5 9330 0 0,'0'0'5608'0'0,"0"0"-3806"0"0,0 0-1150 0 0,0 0 20 0 0,0 0 136 0 0,0 0 66 0 0,0 0-61 0 0,-32 20-158 0 0,-101 66-180 0 0,127-83-445 0 0,2 0 0 0 0,-1 0 1 0 0,0 0-1 0 0,1 1 1 0 0,-1-1-1 0 0,1 1 0 0 0,0 0 1 0 0,0 0-1 0 0,0 1 0 0 0,1-1 1 0 0,0 1-1 0 0,0-1 1 0 0,0 1-1 0 0,0 0 0 0 0,0 2-30 0 0,-4 9 85 0 0,-5 5-22 0 0,0 1 0 0 0,2 0 0 0 0,0 1 1 0 0,2 0-1 0 0,0 0 0 0 0,2 1 0 0 0,1 0 0 0 0,0 0 0 0 0,2 1 1 0 0,1-1-1 0 0,1 1 0 0 0,1-1 0 0 0,2 17-63 0 0,0-33 52 0 0,0 1-1 0 0,1-1 1 0 0,0 0-1 0 0,1 1 1 0 0,-1-2-1 0 0,1 1 1 0 0,1 0 0 0 0,0-1-1 0 0,0 0 1 0 0,0 0-1 0 0,1 0 1 0 0,0-1-1 0 0,0 0 1 0 0,1 0-1 0 0,0 0 1 0 0,0-1-1 0 0,0 0 1 0 0,1 0-1 0 0,-1-1 1 0 0,1 0 0 0 0,0 0-1 0 0,0-1 1 0 0,1 0-1 0 0,-1-1 1 0 0,1 0-1 0 0,-1 0 1 0 0,1 0-1 0 0,0-1 1 0 0,-1-1-1 0 0,1 1 1 0 0,2-2-52 0 0,10 1 172 0 0,0-2 1 0 0,-1-1-1 0 0,1-1 1 0 0,-1 0-1 0 0,0-2 1 0 0,0 0-1 0 0,0-1 0 0 0,-1-1 1 0 0,0-1-1 0 0,5-4-172 0 0,8-3 239 0 0,-1-1 0 0 0,-1-2-1 0 0,0-1 1 0 0,-2-2 0 0 0,0-1 0 0 0,-2-1-1 0 0,9-11-238 0 0,-26 26 21 0 0,0-1 0 0 0,-1 0 0 0 0,-1 0 0 0 0,0-1 0 0 0,0 0-1 0 0,-1 0 1 0 0,0-1 0 0 0,-1 1 0 0 0,0-1 0 0 0,-1-1 0 0 0,-1 1 0 0 0,0-1-1 0 0,0 1 1 0 0,-1-1 0 0 0,-1 0 0 0 0,0 0 0 0 0,-1 1 0 0 0,0-1 0 0 0,-1 0-1 0 0,0 0 1 0 0,-1 0 0 0 0,-1 0-21 0 0,-2 1-70 0 0,0 1-1 0 0,0 0 1 0 0,-1 0-1 0 0,-1 0 1 0 0,0 1-1 0 0,0 0 1 0 0,-1 1-1 0 0,0-1 1 0 0,-1 1-1 0 0,0 1 1 0 0,0 0-1 0 0,-1 0 1 0 0,0 1-1 0 0,-1 0 1 0 0,1 1-1 0 0,-1 0 1 0 0,0 1-1 0 0,-1 0 1 0 0,1 0-1 0 0,-1 1 1 0 0,0 1-1 0 0,0 0 1 0 0,0 1-1 0 0,0 0 1 0 0,-1 1-1 0 0,1 0 1 0 0,-1 1-1 0 0,-3 1 71 0 0,-106 11-2787 0 0,84-2-524 0 0,-2 4-3277 0 0,9-3-5542 0 0</inkml:trace>
  <inkml:trace contextRef="#ctx0" brushRef="#br0" timeOffset="951.038">764 337 6457 0 0,'0'0'399'0'0,"0"0"-294"0"0,0 0-39 0 0,0 0 159 0 0,0 0 147 0 0,0 0 39 0 0,0 0-88 0 0,0 0-205 0 0,0 0-248 0 0,0 0-188 0 0,0 0-79 0 0,0 0 22 0 0,0 0 87 0 0,-2-2 124 0 0,-27-4 1698 0 0,29 6-663 0 0,0 0-829 0 0,-6-1 10113 0 0,4-1-8178 0 0,22-25 2294 0 0,38 5-3917 0 0,-49 20 4 0 0,9-3-211 0 0,1 1 1 0 0,0 0 0 0 0,0 2-1 0 0,0 0 1 0 0,0 1 0 0 0,0 1 0 0 0,1 1-1 0 0,0 1-147 0 0,-15-1 14 0 0,-1 1 0 0 0,0 0 0 0 0,1 0 0 0 0,-1 0 0 0 0,0 0 0 0 0,-1 1 0 0 0,1-1 0 0 0,0 1 0 0 0,-1 0 0 0 0,1 0 0 0 0,-1 1 0 0 0,0-1 0 0 0,0 1 0 0 0,0-1-1 0 0,0 1 1 0 0,-1 0 0 0 0,0 0 0 0 0,0 0 0 0 0,0 0 0 0 0,0 1 0 0 0,0-1 0 0 0,-1 1 0 0 0,0-1 0 0 0,0 1 0 0 0,0-1 0 0 0,-1 1 0 0 0,1-1 0 0 0,-1 1 0 0 0,0 0 0 0 0,0-1 0 0 0,-1 1 0 0 0,0 0-14 0 0,2 1 28 0 0,0-3-14 0 0,-1 0 0 0 0,1 0 0 0 0,0 0 1 0 0,0 0-1 0 0,0 0 0 0 0,1-1 0 0 0,-1 1 0 0 0,1 0 0 0 0,-1-1 1 0 0,1 1-1 0 0,0-1 0 0 0,0 0 0 0 0,0 1 0 0 0,0-1 0 0 0,1 0 1 0 0,-1 0-1 0 0,1 0 0 0 0,-1-1 0 0 0,1 1 0 0 0,-1-1 0 0 0,1 1 1 0 0,0-1-1 0 0,0 0 0 0 0,0 0 0 0 0,0 0 0 0 0,0 0 0 0 0,0-1 0 0 0,0 1 1 0 0,0-1-1 0 0,0 0 0 0 0,0 1 0 0 0,0-1 0 0 0,1-1-14 0 0,102-13 497 0 0,-59-9-364 0 0,-46 22-211 0 0,0 1 0 0 0,0-1-1 0 0,0 0 1 0 0,-1 1 0 0 0,1-1-1 0 0,0 1 1 0 0,-1-1 0 0 0,1 0-1 0 0,0 0 1 0 0,-1 1 0 0 0,1-1-1 0 0,-1 0 1 0 0,1 0 0 0 0,-1 0-1 0 0,0 0 1 0 0,1 1 0 0 0,-1-1-1 0 0,0 0 1 0 0,0 0 0 0 0,1 0-1 0 0,-1 0 1 0 0,0 0 0 0 0,0 0-1 0 0,0 0 1 0 0,0 0 0 0 0,0 0 0 0 0,0 0-1 0 0,0 0 1 0 0,-1 0 0 0 0,1 0-1 0 0,0 1 1 0 0,-1-1 0 0 0,1 0-1 0 0,0 0 1 0 0,-1 0 0 0 0,1 0-1 0 0,-1 0 1 0 0,1 1 0 0 0,-1-1-1 0 0,1 0 1 0 0,-1 0 0 0 0,0 1-1 0 0,1-1 1 0 0,-1 1 0 0 0,0-1-1 0 0,0 0 1 0 0,1 1 0 0 0,-1-1-1 0 0,0 1 1 0 0,0 0 0 0 0,0-1-1 0 0,0 1 1 0 0,0-1 78 0 0,-9-5-2642 0 0,3 2-3475 0 0,1 0-5867 0 0</inkml:trace>
  <inkml:trace contextRef="#ctx0" brushRef="#br0" timeOffset="2965.239">1594 432 3961 0 0,'0'0'1181'0'0,"0"0"-167"0"0,0 0 141 0 0,0 0 272 0 0,0 0 141 0 0,0 0-38 0 0,0 0-167 0 0,0 0-196 0 0,0 0-136 0 0,0 0-87 0 0,0 0-51 0 0,0 0-46 0 0,0 0-17 0 0,25 10 10 0 0,78 26 4 0 0,-37-34 418 0 0,-55-6-1004 0 0,42-14 554 0 0,-1-2 0 0 0,-1-3 0 0 0,-1-2 0 0 0,19-13-812 0 0,-60 33 43 0 0,1 0 0 0 0,-1 0-1 0 0,-1-1 1 0 0,1-1 0 0 0,-1 1 0 0 0,0-1 0 0 0,-1-1 0 0 0,1 1 0 0 0,-1-1 0 0 0,-1-1 0 0 0,0 1-1 0 0,0-1 1 0 0,0 0 0 0 0,-1 0 0 0 0,-1-1 0 0 0,0 0 0 0 0,0 0 0 0 0,0 0 0 0 0,-2 0 0 0 0,1 0-1 0 0,-1 0 1 0 0,-1-1 0 0 0,1 1 0 0 0,-2-1 0 0 0,0-4-43 0 0,-2 11-45 0 0,0 0 0 0 0,0 0 0 0 0,0 1 0 0 0,-1-1 0 0 0,1 1 0 0 0,-1-1 0 0 0,0 1 0 0 0,0 0 0 0 0,0 0 0 0 0,-1 0 0 0 0,1 1 0 0 0,-1-1 0 0 0,1 1 0 0 0,-1 0 1 0 0,0 0-1 0 0,0 0 0 0 0,0 0 0 0 0,0 1 0 0 0,0-1 0 0 0,-1 1 0 0 0,1 0 0 0 0,0 1 0 0 0,0-1 0 0 0,-1 1 0 0 0,1-1 0 0 0,-1 1 0 0 0,1 1 0 0 0,0-1 0 0 0,-1 1 0 0 0,1-1 0 0 0,-4 3 45 0 0,5-3-25 0 0,-19 3-103 0 0,-1 1 1 0 0,0 1-1 0 0,1 1 0 0 0,0 1 1 0 0,0 1-1 0 0,1 1 0 0 0,0 1 1 0 0,1 0-1 0 0,-1 2 128 0 0,16-9-17 0 0,-23 12-12 0 0,1 2-1 0 0,1 0 1 0 0,0 2-1 0 0,1 1 1 0 0,2 1-1 0 0,0 1 1 0 0,1 1-1 0 0,-2 3 30 0 0,20-18 62 0 0,-1 0 0 0 0,2 0 0 0 0,-1 1 0 0 0,1-1 0 0 0,0 1 0 0 0,0 0 0 0 0,1 0 0 0 0,1 0 0 0 0,0 0 0 0 0,0 0 0 0 0,0 0 0 0 0,1 0 0 0 0,0 0 0 0 0,1 0 0 0 0,0 0 0 0 0,1 0 0 0 0,0 0 0 0 0,0 0 0 0 0,1 0 0 0 0,0-1 0 0 0,0 1 0 0 0,1-1 0 0 0,0 0 0 0 0,0 0 0 0 0,1 0 0 0 0,0-1 0 0 0,1 1 0 0 0,0-1-1 0 0,0-1 1 0 0,2 3-62 0 0,10 3 167 0 0,0 0-1 0 0,1-1 0 0 0,1 0 0 0 0,0-2 0 0 0,0 0 0 0 0,0-2 0 0 0,1 0 0 0 0,0-1 1 0 0,1-1-1 0 0,-1-1 0 0 0,1-1 0 0 0,0-1 0 0 0,0-1 0 0 0,0-1 0 0 0,0-1 0 0 0,7-2-166 0 0,29-15 144 0 0,-53 7-3430 0 0,-7-4-3448 0 0,-1 8-5424 0 0</inkml:trace>
  <inkml:trace contextRef="#ctx0" brushRef="#br0" timeOffset="3468.614">2321 694 15315 0 0,'0'0'1036'0'0,"0"0"-434"0"0,0 0-93 0 0,0 0 117 0 0,0 0 63 0 0,0 0-58 0 0,0 0-148 0 0,0 0-150 0 0,0 0-107 0 0,0 0-32 0 0,0 0 1 0 0,0 0 14 0 0,0 0 24 0 0,-5 30 19 0 0,-19 92 1 0 0,19-50 1283 0 0,5-72-1310 0 0,0 0 18 0 0,0 0-4 0 0,0 0 40 0 0,0 0 29 0 0,7-22 1456 0 0,0-3-1605 0 0,2 2-1 0 0,1-1 1 0 0,0 1 0 0 0,2 1 0 0 0,1 0 0 0 0,0 0 0 0 0,2 2 0 0 0,0 0 0 0 0,12-11-160 0 0,-17 19 13 0 0,-5 6-9 0 0,1-1 0 0 0,-1 1 0 0 0,1 0 0 0 0,0 0 0 0 0,0 1 0 0 0,1 0 0 0 0,0 0 0 0 0,0 0 0 0 0,0 1 0 0 0,0 0 0 0 0,5-1-4 0 0,-10 6-4 0 0,0 0-1 0 0,0 0 1 0 0,1 1-1 0 0,-1-1 1 0 0,0 1 0 0 0,0-1-1 0 0,-1 1 1 0 0,1 0-1 0 0,0 0 1 0 0,-1 0 0 0 0,1 0-1 0 0,-1 0 1 0 0,1 0-1 0 0,-1 1 1 0 0,0-1 0 0 0,0 0-1 0 0,0 1 1 0 0,0-1-1 0 0,0 0 1 0 0,-1 1 0 0 0,1-1-1 0 0,-1 1 1 0 0,0-1-1 0 0,1 1 1 0 0,-1 0 0 0 0,0-1-1 0 0,0 1 1 0 0,-1-1-1 0 0,1 1 1 0 0,-1-1 0 0 0,1 1-1 0 0,-1-1 1 0 0,0 1-1 0 0,0-1 1 0 0,0 0 0 0 0,0 1 4 0 0,0 12-287 0 0,16-11-2776 0 0,-4-5-7095 0 0,-9-2-1561 0 0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33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0 0 0,'0'0'268'0'0,"0"0"88"0"0,0 0-92 0 0,0 0-124 0 0,0 0-29 0 0,0 0 57 0 0,0 0 97 0 0,0 0 63 0 0,5-8-8 0 0,19-28-21 0 0,39-5 1402 0 0,-54 37-1480 0 0,0 1 1 0 0,1 0 0 0 0,-1 0 0 0 0,1 0 0 0 0,-1 1 0 0 0,1 1 0 0 0,0 0 0 0 0,0 0 0 0 0,0 1 0 0 0,0 0 0 0 0,6 1-222 0 0,41-2 1165 0 0,158-11-53 0 0,210-39-105 0 0,-35 22-394 0 0,-91 6-590 0 0,457-40-266 0 0,-426 60 247 0 0,130 18-70 0 0,12-8 118 0 0,414 12 265 0 0,-719-20-272 0 0,486-29 366 0 0,-103 13 609 0 0,394-9-34 0 0,145 18-129 0 0,-599 23-535 0 0,49-15 50 0 0,410-18 379 0 0,-786 18-682 0 0,745 15 300 0 0,-329 0-14 0 0,636-15 476 0 0,-240-4-680 0 0,61-7 26 0 0,256-4 809 0 0,-454-7-598 0 0,677-52 857 0 0,-84 55-568 0 0,-1172 20-603 0 0,776 2 181 0 0,-371-32 14 0 0,60 10 365 0 0,-273 16-109 0 0,-3-2 174 0 0,-296 17-474 0 0,89-8 489 0 0,-154-15-441 0 0,114 0 109 0 0,-14 11-133 0 0,-104 11-270 0 0,0 29-2419 0 0,-68-32-404 0 0,-8-2-3436 0 0,-3-1-5323 0 0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49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3905 0 0,'0'0'2202'0'0,"0"0"-506"0"0,0 0-238 0 0,0 0-9 0 0,0 0 53 0 0,0 0-15 0 0,0 0-177 0 0,0 0-289 0 0,0 0-307 0 0,0 0-257 0 0,0 0-150 0 0,0 4-19 0 0,0 15 91 0 0,2 0-1 0 0,-1 0 1 0 0,2-1 0 0 0,1 1 0 0 0,0 0-1 0 0,1-1 1 0 0,8 17-379 0 0,86 210 1236 0 0,-37-86-590 0 0,-41-100-90 0 0,-14-73 2685 0 0,12-174-2092 0 0,-9 134-994 0 0,3 1-1 0 0,3 0 0 0 0,2 1 1 0 0,18-38-155 0 0,7-23 238 0 0,-38 100-257 0 0,-1 2 4 0 0,-10 8-4488 0 0,6 0-3409 0 0,0 2-3633 0 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10 350 7938 0 0,'0'0'1993'0'0,"0"0"-254"0"0,0 0-63 0 0,0 0 65 0 0,0 0 49 0 0,0 0-91 0 0,0 0-239 0 0,0 0-281 0 0,0 0-259 0 0,0 0-185 0 0,0 0-136 0 0,0 0-102 0 0,0 0-76 0 0,-2-6-47 0 0,-5-19-88 0 0,40-2 609 0 0,-21 23-768 0 0,-1 0 0 0 0,0 0 1 0 0,1 1-1 0 0,0 1 0 0 0,0 0 1 0 0,0 1-1 0 0,0 0 0 0 0,0 1 1 0 0,8 0-128 0 0,64-5 354 0 0,118 1 1 0 0,-116-4-230 0 0,-85 8-86 0 0,-1 0 14 0 0,0 0 7 0 0,0 0 15 0 0,0 0 7 0 0,0 0 36 0 0,0 0 3 0 0,0 0 8 0 0,0 0 27 0 0,0 0-27 0 0,0 0 7 0 0,0 0-8 0 0,-37-40 392 0 0,-74-85-447 0 0,37 44-509 0 0,75 73-2751 0 0,12 9-5122 0 0,-4 2-3683 0 0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7746 0 0,'0'0'4359'0'0,"0"0"-2268"0"0,0 0-881 0 0,0 0-19 0 0,0 0 113 0 0,0 0 4 0 0,0 0-159 0 0,0 0-286 0 0,0 0-239 0 0,0 0-140 0 0,0 0-43 0 0,0 0-17 0 0,6 0-22 0 0,176 0 3014 0 0,-70 4-2851 0 0,-44 3-133 0 0,-68-7-416 0 0,0 0 9 0 0,0 0-16 0 0,0 0-23 0 0,0 0-37 0 0,0 0 7 0 0,0 0-4 0 0,0 0-39 0 0,-17-18-3766 0 0,7 15-1074 0 0,6 2 1241 0 0,0-2-7878 0 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13203 0 0,'0'0'1377'0'0,"0"0"-574"0"0,0 0-115 0 0,0 0 225 0 0,0 0 270 0 0,0 0 113 0 0,0 0-63 0 0,0 0-164 0 0,0 0-216 0 0,0 0-169 0 0,0 0-129 0 0,0 0-88 0 0,0 0-96 0 0,23 3-83 0 0,67 9-56 0 0,79-5-330 0 0,-140-9-1453 0 0,-11-3-3848 0 0,-12 1-6183 0 0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387 464 6041 0 0,'0'0'1709'0'0,"0"0"-305"0"0,0 0-52 0 0,0 0 107 0 0,0 0 54 0 0,0 0-94 0 0,0 0-274 0 0,0 0-323 0 0,-33 20-264 0 0,-102 62-178 0 0,80-31 28 0 0,51-42-333 0 0,-1 1-20 0 0,1 1-1 0 0,0-1 0 0 0,0 1 0 0 0,1-1 1 0 0,1 1-1 0 0,0 0 0 0 0,0 0 1 0 0,1 0-1 0 0,1 0 0 0 0,-1 1-54 0 0,1-8 45 0 0,0-1 0 0 0,1 1 0 0 0,-1-1 0 0 0,0 1 1 0 0,1-1-1 0 0,0 1 0 0 0,0-1 0 0 0,0 0 0 0 0,0 1 0 0 0,1-1 0 0 0,-1 0 0 0 0,1 0 0 0 0,0 0 0 0 0,0 0 0 0 0,0 0 1 0 0,0 0-1 0 0,0-1 0 0 0,1 1 0 0 0,-1-1 0 0 0,1 1 0 0 0,0-1 0 0 0,-1 0 0 0 0,1 0 0 0 0,0 0 0 0 0,0-1 0 0 0,1 1 1 0 0,-1-1-1 0 0,0 1 0 0 0,0-1 0 0 0,1 0 0 0 0,-1 0 0 0 0,3 0-45 0 0,10-1 242 0 0,0-1 0 0 0,0-1 0 0 0,0-1-1 0 0,-1 0 1 0 0,1 0 0 0 0,-1-2 0 0 0,0 0 0 0 0,0-1 0 0 0,0 0 0 0 0,-1-1-1 0 0,0-1 1 0 0,0 0 0 0 0,-1-1 0 0 0,0 0 0 0 0,0-1 0 0 0,-1 0-1 0 0,-1-1 1 0 0,0-1 0 0 0,0 0 0 0 0,1-2-242 0 0,7-3 110 0 0,-1-1 1 0 0,0 0-1 0 0,-1-1 0 0 0,-1-1 0 0 0,-1 0 1 0 0,-1-1-1 0 0,-1-1 0 0 0,0 0 0 0 0,-2-1 1 0 0,0 0-1 0 0,-2 0 0 0 0,-1-1 1 0 0,-1-1-1 0 0,0 0 0 0 0,-2 1 0 0 0,-1-2 1 0 0,-1 1-1 0 0,-2 0 0 0 0,0-3-110 0 0,-2 21-30 0 0,0 0 0 0 0,0 0 0 0 0,-1 0 0 0 0,0 0 0 0 0,0 0 0 0 0,-1 1 0 0 0,1-1 0 0 0,-1 1 0 0 0,-1 0 0 0 0,0 0 0 0 0,1 0 0 0 0,-2 0 0 0 0,1 1 0 0 0,-1-1 0 0 0,0 1 0 0 0,0 0 0 0 0,0 1 0 0 0,0-1 0 0 0,-1 1 0 0 0,0 0 0 0 0,0 0 0 0 0,0 1-1 0 0,-1 0 1 0 0,1 0 0 0 0,-1 0 0 0 0,1 1 0 0 0,-1 0 0 0 0,0 0 0 0 0,0 1 0 0 0,0 0 0 0 0,-4 0 30 0 0,2 2-26 0 0,1 0-1 0 0,-1 0 1 0 0,0 1-1 0 0,0 1 0 0 0,1 0 1 0 0,-1 0-1 0 0,1 0 1 0 0,0 1-1 0 0,0 0 1 0 0,0 1-1 0 0,0 0 1 0 0,1 0-1 0 0,0 0 0 0 0,0 1 1 0 0,1 0-1 0 0,-1 1 1 0 0,1-1-1 0 0,0 1 1 0 0,1 0-1 0 0,0 1 0 0 0,0-1 1 0 0,1 1-1 0 0,-1 0 1 0 0,2 0-1 0 0,-1 1 1 0 0,1-1-1 0 0,1 1 0 0 0,-1-1 1 0 0,1 1-1 0 0,1 0 1 0 0,0 0-1 0 0,0 0 1 0 0,1 0-1 0 0,0 0 1 0 0,0 0-1 0 0,1 0 0 0 0,0 2 27 0 0,3-1 7 0 0,0 0 0 0 0,1 0 0 0 0,0-1 0 0 0,1 1 0 0 0,0-1 0 0 0,0 0 0 0 0,0-1 0 0 0,2 1 0 0 0,-1-1 0 0 0,1-1 0 0 0,0 1 0 0 0,0-1 0 0 0,1-1 0 0 0,0 0 0 0 0,0 0 0 0 0,0 0 0 0 0,1-1 0 0 0,0-1 0 0 0,0 0 0 0 0,8 2-7 0 0,17 4 50 0 0,0-2 0 0 0,0-1-1 0 0,0-2 1 0 0,1-2 0 0 0,0-1-1 0 0,-1-2 1 0 0,8-1-50 0 0,-8 1-193 0 0,-24-5-1316 0 0,-8-1-5533 0 0,-3 6-4534 0 0</inkml:trace>
  <inkml:trace contextRef="#ctx0" brushRef="#br0" timeOffset="280.789">91 902 9794 0 0,'0'0'5400'0'0,"0"0"-3472"0"0,0 0-1264 0 0,0 0-62 0 0,0 0 233 0 0,0 0 232 0 0,0 0 76 0 0,0 0-114 0 0,0 0-229 0 0,0 0-150 0 0,36 0-89 0 0,115-3-66 0 0,55-13 809 0 0,79-28-1478 0 0,-254 36-1763 0 0,-18 3-5893 0 0,-8 4-3876 0 0</inkml:trace>
  <inkml:trace contextRef="#ctx0" brushRef="#br0" timeOffset="1355.49">256 1204 2649 0 0,'0'0'3950'0'0,"0"0"-1646"0"0,0 0-538 0 0,0 0-27 0 0,0 0-17 0 0,0 0-73 0 0,0 0-178 0 0,0 0-242 0 0,0 0-268 0 0,0 0-250 0 0,0 0-183 0 0,0 0-117 0 0,0 0-39 0 0,-23 5-33 0 0,-71 13-34 0 0,41 10 153 0 0,44-16-373 0 0,2-3-64 0 0,-1-1 0 0 0,1 2 0 0 0,1-1 0 0 0,0 1 0 0 0,0 0 0 0 0,1 0 0 0 0,0 1 0 0 0,0-1 0 0 0,2 1 0 0 0,-1 0 0 0 0,1 2-21 0 0,-8 78 22 0 0,12-87-3 0 0,0 0 0 0 0,0 0 0 0 0,1 1 0 0 0,-1-1 0 0 0,1 0 0 0 0,0-1 0 0 0,0 1 0 0 0,1 0 0 0 0,-1-1-1 0 0,1 1 1 0 0,0-1 0 0 0,0 0 0 0 0,0 0 0 0 0,0 0 0 0 0,1 0 0 0 0,-1 0 0 0 0,1-1 0 0 0,-1 0 0 0 0,1 1 0 0 0,0-1 0 0 0,0-1 0 0 0,0 1 0 0 0,0-1-1 0 0,0 1 1 0 0,1-1 0 0 0,-1 0 0 0 0,0-1 0 0 0,0 1 0 0 0,1-1 0 0 0,-1 0 0 0 0,0 0 0 0 0,1 0 0 0 0,-1 0 0 0 0,0-1 0 0 0,1 0 0 0 0,-1 0-1 0 0,0 0 1 0 0,0 0 0 0 0,0-1 0 0 0,0 1 0 0 0,0-1 0 0 0,2-1-19 0 0,26-16 164 0 0,-1-1 1 0 0,-1-1-1 0 0,-1-2 0 0 0,-1-1 1 0 0,-1-1-1 0 0,-2-1 0 0 0,0-2 1 0 0,-1 0-1 0 0,-2-1 0 0 0,-1-2 1 0 0,-2 0-1 0 0,-1-1 1 0 0,10-24-165 0 0,-20 40 14 0 0,-1-1 1 0 0,0 0 0 0 0,-2 0 0 0 0,0 0 0 0 0,0-1 0 0 0,-2 1 0 0 0,0-1 0 0 0,-1 0-1 0 0,-1 0 1 0 0,-1 0 0 0 0,0 0 0 0 0,-1 0 0 0 0,-2-5-15 0 0,2 19-18 0 0,0 1 1 0 0,-1-1-1 0 0,1 1 0 0 0,-1-1 1 0 0,0 1-1 0 0,0 0 1 0 0,0-1-1 0 0,-1 1 0 0 0,1 0 1 0 0,-1 0-1 0 0,0 1 1 0 0,1-1-1 0 0,-1 1 0 0 0,0-1 1 0 0,-1 1-1 0 0,1 0 0 0 0,0 0 1 0 0,-1 0-1 0 0,1 0 1 0 0,-1 1-1 0 0,1 0 0 0 0,-1-1 1 0 0,0 1-1 0 0,1 0 1 0 0,-1 1-1 0 0,0-1 0 0 0,0 1 1 0 0,0 0-1 0 0,0 0 0 0 0,0 0 1 0 0,1 0-1 0 0,-1 1 1 0 0,0-1-1 0 0,0 1 0 0 0,0 0 1 0 0,1 0-1 0 0,-1 1 1 0 0,0-1-1 0 0,1 1 0 0 0,-1-1 1 0 0,1 1-1 0 0,0 0 0 0 0,0 1 1 0 0,0-1-1 0 0,0 0 1 0 0,0 1-1 0 0,0 0 0 0 0,-2 2 18 0 0,-9 11-23 0 0,0 0 0 0 0,1 1 0 0 0,0 0-1 0 0,2 1 1 0 0,0 0 0 0 0,1 1-1 0 0,1 0 1 0 0,0 1 0 0 0,2 0 0 0 0,0 0-1 0 0,1 0 1 0 0,2 1 0 0 0,-3 16 23 0 0,5-27-5 0 0,0 1 1 0 0,1-1 0 0 0,-1 1 0 0 0,2-1-1 0 0,0 1 1 0 0,0-1 0 0 0,1 1 0 0 0,0-1-1 0 0,1 1 1 0 0,0-1 0 0 0,1 0 0 0 0,0 0-1 0 0,0 0 1 0 0,1 0 0 0 0,1 0 0 0 0,-1-1-1 0 0,2 0 1 0 0,-1 0 0 0 0,1 0 0 0 0,0-1-1 0 0,5 5 5 0 0,-2-3 0 0 0,1-1-1 0 0,0 0 1 0 0,1-1-1 0 0,0 1 1 0 0,0-2-1 0 0,1 0 1 0 0,0 0-1 0 0,0-1 1 0 0,0-1-1 0 0,1 0 1 0 0,1 0 0 0 0,52 3-475 0 0,-52-40-3305 0 0,-14 16-804 0 0,0 12 2015 0 0,0-7-8262 0 0</inkml:trace>
  <inkml:trace contextRef="#ctx0" brushRef="#br0" timeOffset="1734.407">811 1057 9274 0 0,'0'0'3937'0'0,"0"0"-2178"0"0,0 0-756 0 0,0 0 109 0 0,0 0 214 0 0,0 0 61 0 0,0 0-207 0 0,0 0-348 0 0,0 0-265 0 0,0 0-167 0 0,0 0-85 0 0,0 0-59 0 0,-11 23-54 0 0,-36 74-40 0 0,-3-4 205 0 0,41-80-358 0 0,1 1 1 0 0,0 0 0 0 0,1 1 0 0 0,1 0 0 0 0,0 0 0 0 0,1 0-1 0 0,0 1 1 0 0,1 4-10 0 0,3-19 4 0 0,0 1-1 0 0,1-1 1 0 0,-1 1-1 0 0,1 0 1 0 0,-1-1-1 0 0,1 1 1 0 0,0 0-1 0 0,0-1 1 0 0,-1 1-1 0 0,1 0 1 0 0,0-1-1 0 0,0 1 1 0 0,1 0-1 0 0,-1-1 1 0 0,0 1-1 0 0,1-1 1 0 0,-1 1-1 0 0,1 0 1 0 0,-1-1-1 0 0,1 1 1 0 0,0-1-1 0 0,-1 1 1 0 0,1-1 0 0 0,0 1-1 0 0,0-1 1 0 0,0 0-1 0 0,0 1 1 0 0,0-1-1 0 0,1 0 1 0 0,-1 0-1 0 0,0 0 1 0 0,0 0-1 0 0,2 1-3 0 0,5-1 99 0 0,1 1 1 0 0,-1-1-1 0 0,0-1 0 0 0,1 0 1 0 0,-1 0-1 0 0,0-1 0 0 0,1 1 1 0 0,-1-2-1 0 0,0 1 0 0 0,0-1 0 0 0,0-1 1 0 0,8-3-100 0 0,13-2 159 0 0,4-19-690 0 0,-29 12-2757 0 0,-2-1-4445 0 0,-2 9-3410 0 0</inkml:trace>
  <inkml:trace contextRef="#ctx0" brushRef="#br0" timeOffset="1980.783">518 1157 12395 0 0,'0'0'1304'0'0,"0"0"-473"0"0,0 0-174 0 0,0 0 178 0 0,0 0 228 0 0,0 0 103 0 0,0 0-52 0 0,0 0-168 0 0,0 0-204 0 0,0 0-156 0 0,0 0-127 0 0,0 0-114 0 0,35 4-100 0 0,112 16-83 0 0,-22-16-30 0 0,-55-16-670 0 0,-27-8-6335 0 0,-36 16-4001 0 0</inkml:trace>
  <inkml:trace contextRef="#ctx0" brushRef="#br0" timeOffset="3200.245">1135 442 4721 0 0,'0'0'2418'0'0,"0"0"-447"0"0,0 0-128 0 0,0 0-23 0 0,0 0-98 0 0,0 0-252 0 0,0 0-359 0 0,0 0-362 0 0,0 0-258 0 0,0 0-156 0 0,0 0-97 0 0,0 0-36 0 0,0 0-36 0 0,0 27 659 0 0,15 94 244 0 0,-10 228 2088 0 0,7-176-2772 0 0,-2-240 2168 0 0,-10 47-2499 0 0,-1-9-27 0 0,1 0 1 0 0,1 0 0 0 0,2 0-1 0 0,1 0 1 0 0,1 1 0 0 0,1-1-1 0 0,2 1 1 0 0,0 1-1 0 0,2 0 1 0 0,1 0 0 0 0,2 1-1 0 0,4-6-27 0 0,-14 26-10 0 0,1 1-1 0 0,0-1 0 0 0,0 1 1 0 0,1 0-1 0 0,-1 1 1 0 0,1-1-1 0 0,0 1 0 0 0,0 0 1 0 0,1 0-1 0 0,-1 0 1 0 0,1 1-1 0 0,0 0 0 0 0,0 0 1 0 0,0 1-1 0 0,0-1 1 0 0,1 1-1 0 0,-1 1 0 0 0,0-1 1 0 0,1 1-1 0 0,-1 0 1 0 0,6 0 10 0 0,-9 3 5 0 0,0-1 0 0 0,-1 1 0 0 0,1 0 0 0 0,-1 0 0 0 0,0 0 0 0 0,0 0 0 0 0,0 1 0 0 0,0-1 0 0 0,0 0 1 0 0,0 1-1 0 0,0 0 0 0 0,-1-1 0 0 0,0 1 0 0 0,1 0 0 0 0,-1 0 0 0 0,0 0 0 0 0,0-1 0 0 0,0 1 0 0 0,-1 0 1 0 0,1 0-1 0 0,-1 1 0 0 0,0-1 0 0 0,0 0 0 0 0,0 0 0 0 0,0 0 0 0 0,0 0 0 0 0,0 0 0 0 0,-1 0 0 0 0,0 0 1 0 0,1 0-1 0 0,-1 0 0 0 0,-1 1-5 0 0,1 13 34 0 0,12 94-1573 0 0,-6-111-6395 0 0,-5 0 6064 0 0,1 0-9696 0 0</inkml:trace>
  <inkml:trace contextRef="#ctx0" brushRef="#br0" timeOffset="4317.362">1057 291 0 0 0,'0'0'403'0'0,"0"0"586"0"0,0 0 309 0 0,0 0 241 0 0,0 0 243 0 0,0 0 145 0 0,0 0-16 0 0,0 0-223 0 0,0 0-320 0 0,0 0-287 0 0,2 1 6137 0 0,3 0-3742 0 0,12 0-1717 0 0,29-22 939 0 0,163 25-2482 0 0,-135-4-172 0 0,-73 0-35 0 0,-1 0-1 0 0,0 0 0 0 0,0 0 2 0 0,0 0 6 0 0,0 0 1 0 0,0 0-14 0 0,0 0 10 0 0,0 0-12 0 0,-31-26 1504 0 0,-136-151-1240 0 0,83 104-349 0 0,98 72-8742 0 0,-6 5-3554 0 0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37 0 0 0,'0'0'1815'0'0,"0"0"44"0"0,0 0-92 0 0,0 0-223 0 0,0 0-125 0 0,0 0-81 0 0,0 0-54 0 0,0 0 6 0 0,0 0-68 0 0,0 0-98 0 0,0 0-83 0 0,-8-3 512 0 0,6 3 4503 0 0,56 3-3817 0 0,168-26 56 0 0,-130 17-1912 0 0,13-2-83 0 0,-104 8-300 0 0,-1 0-14 0 0,0 0 17 0 0,0 0 13 0 0,0 0 25 0 0,0 0-15 0 0,0 0 2 0 0,0 0-2 0 0,0 0 2 0 0,0 0-8 0 0,0 0 4 0 0,-1 0-5 0 0,-40 5-5835 0 0,25 1-1187 0 0,7-2-4459 0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55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1 825 11835 0 0,'0'0'333'0'0,"0"0"-356"0"0,0 0-150 0 0,0 0 194 0 0,0 0 443 0 0,0 0 377 0 0,0 0 228 0 0,0 0 73 0 0,0 0-69 0 0,0 0-125 0 0,0 0-129 0 0,11 10-53 0 0,89 64 1389 0 0,-83-68-1900 0 0,0-2 0 0 0,0 1 0 0 0,1-2 0 0 0,-1-1 1 0 0,1 0-1 0 0,0-1 0 0 0,0 0 0 0 0,0-2 0 0 0,-1 0 0 0 0,1-1 1 0 0,0-1-1 0 0,-1-1 0 0 0,1 0 0 0 0,0-2-255 0 0,26-9 300 0 0,-1-2-1 0 0,0-2 1 0 0,-2-1-1 0 0,35-24-299 0 0,-19 4 153 0 0,-1-2 1 0 0,-2-2-1 0 0,-3-3 0 0 0,-1-1 0 0 0,-3-3 1 0 0,-2-2-1 0 0,-2-2 0 0 0,-3-2 0 0 0,-2-1 1 0 0,16-36-154 0 0,30-68 162 0 0,-62 117-74 0 0,-22 44-72 0 0,2 26-108 0 0,14 406 324 0 0,-16-423-232 0 0,1 64-14 0 0,-3 1 0 0 0,-3-1 0 0 0,-4 0 0 0 0,-4 7 14 0 0,8-54 5 0 0,-1-1 0 0 0,-2 0 0 0 0,0 0 0 0 0,-1-1 0 0 0,-2 0 0 0 0,-9 15-5 0 0,15-30-1 0 0,0-1-1 0 0,0 1 1 0 0,-1-1 0 0 0,0 0 0 0 0,0 0 0 0 0,0-1-1 0 0,-1 0 1 0 0,0 0 0 0 0,-1-1 0 0 0,1 0 0 0 0,-1 0-1 0 0,0-1 1 0 0,0 0 0 0 0,-1 0 0 0 0,1-1-1 0 0,-1 0 1 0 0,1 0 0 0 0,-1-1 0 0 0,0 0 0 0 0,0-1 1 0 0,-5 0-64 0 0,0-2 1 0 0,0 0 0 0 0,1 0 0 0 0,-1-2 0 0 0,1 0-1 0 0,-1 0 1 0 0,1-1 0 0 0,0 0 0 0 0,0-2 0 0 0,1 1-1 0 0,0-1 1 0 0,0-1 0 0 0,0 0 0 0 0,1-1 0 0 0,0 0-1 0 0,0-1 1 0 0,1 0 0 0 0,-1-2 63 0 0,6 7-145 0 0,0-1 1 0 0,0 1-1 0 0,0-1 0 0 0,1-1 0 0 0,0 1 0 0 0,0-1 1 0 0,0 1-1 0 0,1-1 0 0 0,0 0 0 0 0,0-1 1 0 0,0 1-1 0 0,1 0 0 0 0,-2-5 145 0 0,4 9-214 0 0,-1-1 0 0 0,1 0 0 0 0,-1 0 0 0 0,1 0 0 0 0,0 0-1 0 0,0 0 1 0 0,0 0 0 0 0,1 0 0 0 0,-1 0 0 0 0,1 0 0 0 0,-1 1 0 0 0,1-1 0 0 0,0 0 0 0 0,0 0 0 0 0,0 0-1 0 0,1 1 1 0 0,-1-1 0 0 0,1 1 0 0 0,-1-1 0 0 0,2-1 214 0 0,11-10-3529 0 0,0 2-4454 0 0,-4 3-1132 0 0</inkml:trace>
  <inkml:trace contextRef="#ctx0" brushRef="#br0" timeOffset="331.748">1727 613 11939 0 0,'0'0'1286'0'0,"0"0"-235"0"0,0 0-58 0 0,0 0 120 0 0,0 0 106 0 0,0 0-111 0 0,0 0-193 0 0,0 0-236 0 0,0 0-175 0 0,0 0-89 0 0,0 0-47 0 0,0 0-41 0 0,0 0-54 0 0,-20 26-72 0 0,-62 81-43 0 0,80-105-149 0 0,-1 1-1 0 0,1-1 1 0 0,0 1 0 0 0,0 0 0 0 0,0-1 0 0 0,0 1 0 0 0,1 0 0 0 0,-1 0-1 0 0,1 0 1 0 0,0 0 0 0 0,0 0 0 0 0,0 1 0 0 0,0-1 0 0 0,0 0-1 0 0,1 1 1 0 0,0-1 0 0 0,-1 0 0 0 0,1 1 0 0 0,0-1 0 0 0,1 1-9 0 0,0 7 34 0 0,-1-5-6 0 0,1-1 1 0 0,0 1-1 0 0,0 0 1 0 0,0-1-1 0 0,1 1 1 0 0,0-1 0 0 0,0 1-1 0 0,0-1 1 0 0,0 0-1 0 0,1 0 1 0 0,0 0 0 0 0,0 0-1 0 0,1-1 1 0 0,-1 1-1 0 0,1-1 1 0 0,0 0 0 0 0,0 0-1 0 0,0 0 1 0 0,1 0-1 0 0,-1-1 1 0 0,1 0-1 0 0,0 0 1 0 0,0 0 0 0 0,0 0-1 0 0,0-1 1 0 0,1 0-1 0 0,-1 0 1 0 0,1 0 0 0 0,-1-1-1 0 0,1 0 1 0 0,3 0-29 0 0,4 2 109 0 0,0-2 0 0 0,0 1 0 0 0,1-2 0 0 0,-1 0 0 0 0,0 0 0 0 0,0-1 0 0 0,0-1 0 0 0,1 0 0 0 0,-2-1 0 0 0,1-1 0 0 0,0 0 0 0 0,-1 0 0 0 0,5-3-109 0 0,-10 3 55 0 0,1-1 1 0 0,-1 0 0 0 0,1 0 0 0 0,-1-1 0 0 0,-1 1-1 0 0,1-2 1 0 0,-1 1 0 0 0,0-1 0 0 0,-1 0-1 0 0,1 0 1 0 0,-1 0 0 0 0,-1-1 0 0 0,0 0 0 0 0,0 0-1 0 0,0 0 1 0 0,-1 0 0 0 0,0 0 0 0 0,0-1-1 0 0,-1 0 1 0 0,-1 1 0 0 0,1-1 0 0 0,-1 0-1 0 0,-1 0 1 0 0,0 0 0 0 0,0 0 0 0 0,0 0 0 0 0,-1 1-1 0 0,-2-8-55 0 0,1 9-47 0 0,-1 1-1 0 0,1 0 1 0 0,-1 1-1 0 0,-1-1 1 0 0,1 0-1 0 0,-1 1 0 0 0,0 0 1 0 0,0 0-1 0 0,0 0 1 0 0,-1 0-1 0 0,0 1 1 0 0,0 0-1 0 0,0 0 0 0 0,0 0 1 0 0,0 0-1 0 0,-1 1 1 0 0,0 0-1 0 0,0 0 1 0 0,0 1-1 0 0,0-1 1 0 0,0 1-1 0 0,0 1 0 0 0,-1-1 1 0 0,1 1-1 0 0,-1 0 1 0 0,1 0-1 0 0,-1 1 48 0 0,-70-5-7746 0 0,61 5-4015 0 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13171 0 0,'0'0'2363'0'0,"0"0"-1108"0"0,0 0-624 0 0,0 0-22 0 0,0 0 223 0 0,0 0 262 0 0,0 0 133 0 0,0 0-32 0 0,0 0-155 0 0,0 0-196 0 0,0 0-154 0 0,0 0-132 0 0,30 3-104 0 0,97 6-105 0 0,-4-27 203 0 0,-35-3 444 0 0,-50 12-3839 0 0,0 1-8548 0 0,-29 5-955 0 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1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372 551 3137 0 0,'0'0'2269'0'0,"0"0"-175"0"0,0 0-203 0 0,0 0-126 0 0,0 0-118 0 0,0 0-196 0 0,0 0-155 0 0,0 0-173 0 0,0 0-182 0 0,0 0-110 0 0,0 0-117 0 0,-34 5-86 0 0,-107 14-64 0 0,73 2 192 0 0,58-14-593 0 0,3-4-103 0 0,-1 1 1 0 0,1 0 0 0 0,0 0-1 0 0,0 0 1 0 0,0 1-1 0 0,0 0 1 0 0,1 1 0 0 0,0-1-1 0 0,0 1 1 0 0,1 0-1 0 0,-1 1 1 0 0,1 0 0 0 0,1-1-1 0 0,-1 1 1 0 0,1 1-1 0 0,0-1 1 0 0,1 1 0 0 0,0-1-1 0 0,0 1 1 0 0,1 0-1 0 0,0 0 1 0 0,0 0-1 0 0,0 7-59 0 0,1-12 17 0 0,1 0 0 0 0,0 0 0 0 0,1 0 0 0 0,-1 0 0 0 0,1 0 0 0 0,-1 0 0 0 0,1 0 0 0 0,0 0 0 0 0,0 0 0 0 0,0 0 0 0 0,0 0 0 0 0,1-1 0 0 0,-1 1 0 0 0,1 0 0 0 0,-1-1 0 0 0,1 1 0 0 0,0-1 0 0 0,0 0 0 0 0,0 1 0 0 0,1-1 0 0 0,-1 0 0 0 0,0 0 0 0 0,1-1 0 0 0,0 1 0 0 0,-1 0 0 0 0,1-1 0 0 0,0 0 0 0 0,-1 1 0 0 0,3-1-18 0 0,5 2 117 0 0,1-1-1 0 0,-1 0 0 0 0,1-1 0 0 0,-1 0 1 0 0,1-1-1 0 0,0 0 0 0 0,-1-1 0 0 0,1 0 1 0 0,0 0-1 0 0,-1-1 0 0 0,1-1 0 0 0,-1 1 1 0 0,0-2-1 0 0,0 0 0 0 0,0 0 0 0 0,0 0 1 0 0,4-5-117 0 0,25-14 232 0 0,-1-3 1 0 0,-2-1 0 0 0,0-1 0 0 0,-2-2 0 0 0,-1-2-1 0 0,-2 0 1 0 0,-1-3 0 0 0,-2 0 0 0 0,-1-2-1 0 0,-2-1 1 0 0,14-28-233 0 0,-27 46 7 0 0,-2 0-1 0 0,0 0 0 0 0,-1-1 1 0 0,-1-1-1 0 0,-1 0 0 0 0,-1 0 1 0 0,0 0-1 0 0,-2 0 0 0 0,-1-1 1 0 0,-1 0-1 0 0,-1 0 0 0 0,-1-18-6 0 0,-1 36-11 0 0,-1 0 1 0 0,1 0-1 0 0,-1 0 0 0 0,-1 0 0 0 0,1 1 0 0 0,0-1 1 0 0,-1 0-1 0 0,0 1 0 0 0,0 0 0 0 0,-1 0 0 0 0,1 0 1 0 0,-1 0-1 0 0,1 0 0 0 0,-1 1 0 0 0,-1-1 0 0 0,1 1 1 0 0,0 0-1 0 0,-1 1 0 0 0,1-1 0 0 0,-1 1 0 0 0,0-1 1 0 0,0 2-1 0 0,0-1 0 0 0,0 0 0 0 0,0 1 0 0 0,0 0 1 0 0,-1 0-1 0 0,1 1 0 0 0,0-1 0 0 0,0 1 0 0 0,-1 0 1 0 0,1 1-1 0 0,0-1 0 0 0,-1 1 0 0 0,1 0 0 0 0,0 0 1 0 0,0 1-1 0 0,0-1 0 0 0,0 1 0 0 0,0 1 0 0 0,0-1 1 0 0,1 0-1 0 0,-1 1 0 0 0,1 0 0 0 0,0 0 0 0 0,-1 1 1 0 0,1-1-1 0 0,1 1 0 0 0,-1 0 0 0 0,-3 4 11 0 0,-4 1-7 0 0,0 1 0 0 0,1 1 0 0 0,0 0 1 0 0,1 0-1 0 0,0 1 0 0 0,1 0 0 0 0,0 0 0 0 0,0 1 0 0 0,2 0 0 0 0,0 1 0 0 0,0 0 0 0 0,1-1 0 0 0,1 1 1 0 0,0 1-1 0 0,1-1 0 0 0,1 1 0 0 0,-1 10 7 0 0,3-15 9 0 0,-1 0 0 0 0,2 0 0 0 0,-1-1 0 0 0,2 1 0 0 0,-1 0 0 0 0,1-1 0 0 0,1 1 0 0 0,-1-1 0 0 0,2 0 0 0 0,-1 1 0 0 0,1-2 0 0 0,1 1 0 0 0,2 5-9 0 0,5 3 87 0 0,1 1 1 0 0,0-1-1 0 0,1-1 0 0 0,0-1 0 0 0,2 0 1 0 0,0 0-1 0 0,0-2 0 0 0,1 0 0 0 0,1-1 0 0 0,0-1 1 0 0,1 0-1 0 0,0-2 0 0 0,1 0 0 0 0,0-1 1 0 0,0-1-1 0 0,0-1 0 0 0,9 1-87 0 0,16-4 715 0 0,-8-1-2135 0 0,-32 1-8489 0 0,-8-2-1930 0 0</inkml:trace>
  <inkml:trace contextRef="#ctx0" brushRef="#br0" timeOffset="284.917">2 883 12035 0 0,'0'0'1784'0'0,"0"0"-548"0"0,0 0-289 0 0,0 0-108 0 0,0 0-14 0 0,0 0 66 0 0,0 0 55 0 0,0 0 10 0 0,0 0-38 0 0,0 0-50 0 0,0 0-108 0 0,0 0-59 0 0,24 5-31 0 0,75 17-66 0 0,11-17 610 0 0,-82-8-980 0 0,396-64 622 0 0,-388 60-1380 0 0,29-4 212 0 0,-22 8-8951 0 0,-41 3-2553 0 0</inkml:trace>
  <inkml:trace contextRef="#ctx0" brushRef="#br0" timeOffset="864.241">234 1163 15203 0 0,'0'0'1990'0'0,"0"0"-611"0"0,0 0-353 0 0,0 0-26 0 0,0 0-36 0 0,0 0-108 0 0,0 0-154 0 0,0 0-180 0 0,0 0-184 0 0,0 0-118 0 0,0 0-79 0 0,0 0-46 0 0,-23 14-20 0 0,-73 45-27 0 0,92-57-44 0 0,0 1 0 0 0,0-1 0 0 0,0 1 0 0 0,0 0 0 0 0,0 0 0 0 0,0 0 1 0 0,1 1-1 0 0,-1-1 0 0 0,1 1 0 0 0,0 0 0 0 0,0 0 0 0 0,0 0 0 0 0,1 0 1 0 0,0 0-1 0 0,-2 4-4 0 0,-1 4 6 0 0,2-8-4 0 0,0 0 0 0 0,0 0 0 0 0,1 1 0 0 0,0 0 0 0 0,0-1 1 0 0,0 1-1 0 0,0 0 0 0 0,1 0 0 0 0,0 0 0 0 0,0 0 0 0 0,0 0 0 0 0,1 0 1 0 0,-1 0-1 0 0,1 1 0 0 0,0-1 0 0 0,1 0 0 0 0,-1 0 0 0 0,1 0 1 0 0,0 0-1 0 0,0 0 0 0 0,1 0 0 0 0,0 0 0 0 0,0 0 0 0 0,0-1 0 0 0,0 1 1 0 0,0-1-1 0 0,1 1 0 0 0,0-1 0 0 0,0 0 0 0 0,0 0 0 0 0,1 0 1 0 0,-1 0-1 0 0,1-1 0 0 0,0 0 0 0 0,0 1 0 0 0,0-1 0 0 0,1-1 0 0 0,-1 1 1 0 0,2 0-3 0 0,4 0 93 0 0,1-1 0 0 0,0 0 0 0 0,0-1 0 0 0,-1-1 0 0 0,1 1 0 0 0,0-2 1 0 0,0 1-1 0 0,0-2 0 0 0,-1 1 0 0 0,1-1 0 0 0,-1-1 0 0 0,1 0 0 0 0,-1 0 1 0 0,0-1-1 0 0,0-1 0 0 0,0 0 0 0 0,-1 0 0 0 0,7-5-93 0 0,14-9 223 0 0,-1-2-1 0 0,-2-1 0 0 0,0-1 1 0 0,-1-1-1 0 0,1-4-222 0 0,-12 12 20 0 0,-1 0 1 0 0,-1-1-1 0 0,0-1 0 0 0,-2 0 0 0 0,0 0 0 0 0,-1-1 0 0 0,-1 0 0 0 0,0-1 1 0 0,-2 0-1 0 0,0-1 0 0 0,-1 0 0 0 0,-1 1 0 0 0,-1-2 0 0 0,-1 1 0 0 0,-1 0 1 0 0,-1-1-1 0 0,-1 1 0 0 0,-1-8-20 0 0,1 26-15 0 0,0 0 1 0 0,0 0-1 0 0,0 0 0 0 0,0 0 0 0 0,-1 0 1 0 0,1 0-1 0 0,-1 0 0 0 0,0 0 0 0 0,1 0 1 0 0,-1 0-1 0 0,-1 0 0 0 0,1 0 1 0 0,0 0-1 0 0,-1 0 0 0 0,0 1 0 0 0,1-1 1 0 0,-1 1-1 0 0,0-1 0 0 0,0 1 0 0 0,0 0 1 0 0,-1 0-1 0 0,1 0 0 0 0,-1 0 1 0 0,1 0-1 0 0,-1 0 0 0 0,1 1 0 0 0,-1-1 1 0 0,0 1-1 0 0,0 0 0 0 0,0 0 0 0 0,0 0 1 0 0,0 0-1 0 0,0 0 0 0 0,0 1 1 0 0,0-1-1 0 0,0 1 0 0 0,0 0 0 0 0,0 0 1 0 0,0 0-1 0 0,0 0 0 0 0,0 0 0 0 0,0 1 1 0 0,0-1-1 0 0,-1 1 0 0 0,2 0 1 0 0,-1 0-1 0 0,-1 1 15 0 0,-10 7-7 0 0,1 1 0 0 0,0 1 0 0 0,0 0 0 0 0,1 1 1 0 0,0 0-1 0 0,1 1 0 0 0,1 1 0 0 0,0-1 0 0 0,1 1 0 0 0,0 1 0 0 0,1 0 0 0 0,1 0 1 0 0,0 1-1 0 0,-1 6 7 0 0,4-12 14 0 0,0 1 1 0 0,0 0-1 0 0,2 0 1 0 0,-1 0 0 0 0,1 0-1 0 0,1 0 1 0 0,0 0-1 0 0,0 0 1 0 0,2 1-1 0 0,-1-1 1 0 0,1 0 0 0 0,1 0-1 0 0,0 0 1 0 0,0 0-1 0 0,1 0 1 0 0,1 0-1 0 0,-1-1 1 0 0,2 1 0 0 0,0-1-1 0 0,0 0 1 0 0,0-1-1 0 0,2 1 1 0 0,-1-1-1 0 0,1 0 1 0 0,2 1-15 0 0,5 3 33 0 0,1 0-1 0 0,0-1 1 0 0,1-1 0 0 0,0 0 0 0 0,1-1-1 0 0,0-1 1 0 0,13 5-33 0 0,-30-15-59 0 0,0 1 1 0 0,0-1-1 0 0,0 1 0 0 0,0 0 0 0 0,0-1 0 0 0,0 1 0 0 0,-1-1 0 0 0,1 1 1 0 0,0-1-1 0 0,0 1 0 0 0,0 0 0 0 0,0-1 0 0 0,1 1 0 0 0,-1-1 0 0 0,0 1 1 0 0,0-1-1 0 0,0 1 0 0 0,0 0 0 0 0,0-1 0 0 0,1 1 0 0 0,-1-1 0 0 0,0 1 1 0 0,0 0-1 0 0,0-1 0 0 0,1 1 0 0 0,-1 0 0 0 0,0-1 0 0 0,1 1 0 0 0,-1 0 1 0 0,0-1-1 0 0,1 1 0 0 0,-1 0 0 0 0,0 0 0 0 0,1-1 0 0 0,-1 1 0 0 0,1 0 1 0 0,-1 0-1 0 0,0 0 0 0 0,1 0 0 0 0,-1-1 0 0 0,1 1 0 0 0,-1 0 0 0 0,1 0 1 0 0,-1 0-1 0 0,0 0 0 0 0,1 0 0 0 0,-1 0 0 0 0,1 0 0 0 0,-1 0 0 0 0,1 0 1 0 0,-1 1-1 0 0,0-1 0 0 0,1 0 0 0 0,-1 0 0 0 0,1 0 0 0 0,-1 0 0 0 0,1 1 1 0 0,-1-1-1 0 0,0 0 0 0 0,1 0 0 0 0,-1 1 0 0 0,0-1 0 0 0,1 0 0 0 0,-1 0 1 0 0,0 1-1 0 0,0-1 0 0 0,1 0 0 0 0,-1 1 59 0 0,0-9-1595 0 0,0 0-4133 0 0,0 1-6109 0 0</inkml:trace>
  <inkml:trace contextRef="#ctx0" brushRef="#br0" timeOffset="1347.772">951 990 12531 0 0,'0'0'1523'0'0,"0"0"-468"0"0,0 0-89 0 0,0 0 120 0 0,0 0 105 0 0,0 0-33 0 0,0 0-189 0 0,0 0-178 0 0,0 0-136 0 0,0 0-91 0 0,0 0-40 0 0,0 0-39 0 0,0 0-22 0 0,1-4-25 0 0,-2 4-407 0 0,1 0 0 0 0,0 0 0 0 0,-1 0 0 0 0,1 0 0 0 0,0 0 1 0 0,-1 0-1 0 0,1 0 0 0 0,0 0 0 0 0,0 0 0 0 0,-1 0 1 0 0,1 0-1 0 0,0 0 0 0 0,-1 0 0 0 0,1 0 0 0 0,0-1 0 0 0,-1 1 1 0 0,1 0-1 0 0,0 0 0 0 0,-1 0 0 0 0,1 0 0 0 0,0-1 0 0 0,0 1 1 0 0,-1 0-1 0 0,1 0 0 0 0,0 0 0 0 0,0-1 0 0 0,0 1 1 0 0,-1 0-1 0 0,1-1 0 0 0,0 1 0 0 0,0 0 0 0 0,0 0 0 0 0,0-1 1 0 0,0 1-1 0 0,-1 0 0 0 0,1-1 0 0 0,0 1 0 0 0,0 0 1 0 0,0-1-1 0 0,0 1 0 0 0,0 0 0 0 0,0-1 0 0 0,0 1 0 0 0,0 0 1 0 0,0-1-1 0 0,0 1 0 0 0,0 0 0 0 0,1-1 0 0 0,-1 1 0 0 0,0 0 1 0 0,0 0-1 0 0,0-1-31 0 0,-27 30 615 0 0,16-8-599 0 0,1 0 0 0 0,1 1 0 0 0,1 0 0 0 0,1 0 0 0 0,1 1 0 0 0,1-1 0 0 0,1 1 0 0 0,0 11-16 0 0,2-22 4 0 0,-1 137 39 0 0,3-148-26 0 0,15 14 92 0 0,60-4 388 0 0,-59-11-433 0 0,22-14-204 0 0,-38 13 27 0 0,0 1-40 0 0,3-21-1666 0 0,-2 1-2212 0 0,-1 10-3483 0 0,0 6-2196 0 0</inkml:trace>
  <inkml:trace contextRef="#ctx0" brushRef="#br0" timeOffset="1592.766">582 1207 10706 0 0,'0'0'1679'0'0,"0"0"-597"0"0,0 0-161 0 0,0 0 229 0 0,0 0 256 0 0,0 0 103 0 0,0 0-124 0 0,0 0-293 0 0,0 0-296 0 0,0 0-236 0 0,0 0-181 0 0,31 1-130 0 0,97 4-109 0 0,19-15-206 0 0,-99-2-3519 0 0,-29 7 871 0 0,-9 4-8326 0 0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6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305 309 1480 0 0,'0'0'1350'0'0,"0"0"10"0"0,0 0 119 0 0,0 0 176 0 0,0 0 71 0 0,0 0-59 0 0,0 0-203 0 0,0 0-251 0 0,0 0-212 0 0,0 0-178 0 0,0 0-114 0 0,-20-5-70 0 0,-59-15-40 0 0,73 19-344 0 0,1-1-1 0 0,-1 1 1 0 0,0-1 0 0 0,1 2-1 0 0,-1-1 1 0 0,0 1 0 0 0,0-1-1 0 0,0 2 1 0 0,1-1-1 0 0,-1 1 1 0 0,0-1 0 0 0,0 2-1 0 0,1-1 1 0 0,-1 1 0 0 0,0 0-1 0 0,1 0 1 0 0,-5 2-255 0 0,-13 43 1188 0 0,-26 182 429 0 0,29 294-1067 0 0,14-388-399 0 0,6-134-130 0 0,0-1-17 0 0,0 0 40 0 0,0 0 16 0 0,0 0 14 0 0,0 0-1 0 0,0 0 23 0 0,0 0 1 0 0,0 0 6 0 0,0 0 16 0 0,0 0-38 0 0,0 0-19 0 0,0 0-22 0 0,1 4-19 0 0,0-1 0 0 0,1 0 0 0 0,0-1 0 0 0,-1 1 0 0 0,1 0 0 0 0,0 0 0 0 0,0-1 0 0 0,0 1 0 0 0,1-1 0 0 0,-1 1 1 0 0,1-1-1 0 0,-1 0 0 0 0,1 0 0 0 0,0 0 0 0 0,-1-1 0 0 0,1 1 0 0 0,0 0 0 0 0,0-1 0 0 0,0 0 0 0 0,1 0 0 0 0,-1 0 0 0 0,0 0 1 0 0,0 0-1 0 0,1-1 0 0 0,-1 0 0 0 0,0 1 0 0 0,1-1 0 0 0,-1 0 0 0 0,0-1 0 0 0,1 1 0 0 0,-1 0 0 0 0,0-1 0 0 0,0 0 1 0 0,1 0-1 0 0,-1 0 0 0 0,0 0-21 0 0,16 0 147 0 0,151-17 312 0 0,-153 6-2197 0 0,-7-2-2173 0 0,-5 6-2382 0 0,-3 5-5267 0 0</inkml:trace>
  <inkml:trace contextRef="#ctx0" brushRef="#br0" timeOffset="697.389">421 784 10682 0 0,'0'0'1898'0'0,"0"0"-507"0"0,0 0-221 0 0,0 0 82 0 0,0 0 81 0 0,0 0-18 0 0,0 0-220 0 0,0 0-291 0 0,0 0-243 0 0,0 0-179 0 0,0 0-70 0 0,0 0-10 0 0,0 0 11 0 0,9 12 811 0 0,-16 278 413 0 0,7-290-1507 0 0,0-1 0 0 0,0 1 0 0 0,0 0 0 0 0,0 0 0 0 0,0-1 0 0 0,0 1 0 0 0,0 0 0 0 0,0 0 0 0 0,0-1 0 0 0,1 1 0 0 0,-1 0 0 0 0,0 0 0 0 0,0 0 0 0 0,0-1 0 0 0,0 1 0 0 0,1 0 0 0 0,-1 0 0 0 0,0 0 0 0 0,0 0 0 0 0,1-1 0 0 0,-1 1 0 0 0,0 0 0 0 0,0 0 0 0 0,1 0 0 0 0,-1 0 0 0 0,0 0 0 0 0,0 0 0 0 0,1 0 0 0 0,-1 0 0 0 0,0 0 0 0 0,0 0 0 0 0,1 0 0 0 0,-1 0 0 0 0,0 0 0 0 0,0 0 1 0 0,1 0-1 0 0,-1 0 0 0 0,0 0 0 0 0,0 0 0 0 0,1 0 0 0 0,-1 0 0 0 0,0 0 0 0 0,0 0 0 0 0,1 0 0 0 0,-1 1-30 0 0,13-56 113 0 0,3 0 0 0 0,1 2 0 0 0,4 0 0 0 0,14-25-113 0 0,-31 67 10 0 0,19-36-1 0 0,1 2 0 0 0,2 1 1 0 0,2 1-1 0 0,7-5-9 0 0,-7 21 60 0 0,-10 52-84 0 0,1 45 364 0 0,41 29-168 0 0,-55-105-5286 0 0,-6 2-2766 0 0,-2 0-4410 0 0</inkml:trace>
  <inkml:trace contextRef="#ctx0" brushRef="#br0" timeOffset="1685.661">1094 788 7066 0 0,'0'0'1691'0'0,"0"0"-542"0"0,0 0-267 0 0,0 0 47 0 0,0 0 114 0 0,0 0 91 0 0,0 0-50 0 0,0 0-100 0 0,0 0-108 0 0,0 0-116 0 0,0 0-82 0 0,0 0-51 0 0,9 9-34 0 0,25 31-17 0 0,-31-37-444 0 0,-1-1-1 0 0,0 0 1 0 0,0 0 0 0 0,1 0-1 0 0,0 0 1 0 0,-1 0-1 0 0,1-1 1 0 0,0 1 0 0 0,0-1-1 0 0,0 0 1 0 0,0 0-1 0 0,0 0 1 0 0,0 0-1 0 0,0 0 1 0 0,0-1 0 0 0,0 1-1 0 0,0-1 1 0 0,0 0-1 0 0,0 0 1 0 0,1 0 0 0 0,1-1-132 0 0,4 1 369 0 0,4-2-145 0 0,-1-1 0 0 0,1 0 0 0 0,0-1-1 0 0,-1 0 1 0 0,0-1 0 0 0,0-1 0 0 0,0 0 0 0 0,-1-1 0 0 0,0 0 0 0 0,0 0 0 0 0,-1-1-1 0 0,0 0 1 0 0,9-10-224 0 0,-11 11 61 0 0,2-1-8 0 0,0-1 1 0 0,-1-1-1 0 0,0 0 0 0 0,-1 0 0 0 0,0-1 0 0 0,0 1 1 0 0,-1-2-1 0 0,-1 1 0 0 0,0-2-53 0 0,-4 11 3 0 0,-1-1 0 0 0,0 0 0 0 0,0 1 0 0 0,0-1 0 0 0,0 0 0 0 0,0 0 1 0 0,0 0-1 0 0,-1 0 0 0 0,1 0 0 0 0,-1 0 0 0 0,0 0 0 0 0,0 0 0 0 0,0 0 0 0 0,-1 0 0 0 0,1 0 0 0 0,0 0 0 0 0,-1 0 0 0 0,0 0 0 0 0,0 0 0 0 0,0 0 0 0 0,0 0 1 0 0,-1 1-1 0 0,1-1 0 0 0,0 0 0 0 0,-1 1 0 0 0,0-1 0 0 0,0 1 0 0 0,0-1 0 0 0,0 1 0 0 0,0 0 0 0 0,0 0 0 0 0,-1 0 0 0 0,1 0 0 0 0,-1 1 0 0 0,1-1 0 0 0,-1 1 1 0 0,1-1-1 0 0,-1 1 0 0 0,0 0 0 0 0,-2-1-3 0 0,-9 1-74 0 0,0 0-1 0 0,0 1 1 0 0,0 1 0 0 0,0 1 0 0 0,0-1-1 0 0,0 2 1 0 0,0 0 0 0 0,1 1 0 0 0,-1 0 0 0 0,1 1-1 0 0,0 1 1 0 0,0 0 0 0 0,1 0 0 0 0,0 1 0 0 0,0 1-1 0 0,1 0 1 0 0,-8 7 74 0 0,6-8 2 0 0,0 2 0 0 0,1 0 0 0 0,0 0 0 0 0,0 1-1 0 0,1 0 1 0 0,0 1 0 0 0,1 1 0 0 0,0-1 0 0 0,1 2 0 0 0,0-1 0 0 0,1 1 0 0 0,0 0-1 0 0,1 1 1 0 0,1 0 0 0 0,-5 14-2 0 0,10-21 42 0 0,1-1-1 0 0,0 1 1 0 0,0-1-1 0 0,0 1 0 0 0,1-1 1 0 0,0 0-1 0 0,0 1 1 0 0,0-1-1 0 0,1 0 1 0 0,0 0-1 0 0,0 0 1 0 0,1 0-1 0 0,0 0 1 0 0,0 0-1 0 0,0-1 1 0 0,0 1-1 0 0,1-1 1 0 0,0 0-1 0 0,0 0 0 0 0,1-1 1 0 0,-1 1-1 0 0,1-1 1 0 0,0 0-1 0 0,0 0 1 0 0,1 0-1 0 0,-1-1 1 0 0,1 0-1 0 0,0 0 1 0 0,-1 0-1 0 0,1-1 1 0 0,0 0-1 0 0,7 2-41 0 0,13 4 216 0 0,2-1 1 0 0,-1-1-1 0 0,0-2 0 0 0,1 0 0 0 0,0-2 1 0 0,0-1-1 0 0,27-3-216 0 0,-20 2 76 0 0,-26-7-197 0 0,-8 1-7228 0 0,-2 4 2004 0 0,1-1-6876 0 0</inkml:trace>
  <inkml:trace contextRef="#ctx0" brushRef="#br0" timeOffset="2218.272">1601 983 17236 0 0,'0'0'789'0'0,"0"0"-434"0"0,0 0-95 0 0,0 0 201 0 0,0 0 188 0 0,0 0 56 0 0,0 0-77 0 0,0 0-176 0 0,0 0-164 0 0,0 0-85 0 0,0 0-30 0 0,0 0-22 0 0,-2 24 0 0 0,-6 117 284 0 0,3-81 738 0 0,1-73 1720 0 0,6-6-2879 0 0,0 1 0 0 0,1 0 0 0 0,0-1 0 0 0,2 1 0 0 0,0 0 0 0 0,1 1 0 0 0,1-1 0 0 0,1 1 0 0 0,0 0 0 0 0,1 1 0 0 0,1 0 0 0 0,1 1 0 0 0,0 0 0 0 0,10-10-14 0 0,-18 20-12 0 0,1 1 1 0 0,0 0-1 0 0,1 0 0 0 0,-1 1 1 0 0,1-1-1 0 0,-1 1 0 0 0,1 0 1 0 0,0 0-1 0 0,0 1 1 0 0,0-1-1 0 0,1 1 0 0 0,-1 0 1 0 0,0 0-1 0 0,3 0 12 0 0,-6 4 3 0 0,0 0 1 0 0,0 0-1 0 0,0 0 0 0 0,-1 0 0 0 0,1 0 1 0 0,-1 0-1 0 0,1 0 0 0 0,-1 1 0 0 0,0-1 1 0 0,0 0-1 0 0,0 1 0 0 0,0-1 0 0 0,0 1 1 0 0,0-1-1 0 0,-1 1 0 0 0,0-1 0 0 0,1 1 1 0 0,-1 0-1 0 0,0-1 0 0 0,0 1 0 0 0,0 0 1 0 0,-1-1-1 0 0,1 3-3 0 0,1 46-6 0 0,1-54-2606 0 0,2-1-61 0 0,-2 1-2546 0 0,-2 3-6636 0 0</inkml:trace>
  <inkml:trace contextRef="#ctx0" brushRef="#br0" timeOffset="2763.522">1089 250 9514 0 0,'0'0'2337'0'0,"0"0"-544"0"0,0 0-384 0 0,0 0-137 0 0,0 0-104 0 0,0 0-176 0 0,0 0-220 0 0,0 0-182 0 0,0 0-45 0 0,0 0 57 0 0,0 0 79 0 0,0 0 69 0 0,10-4-19 0 0,111-59 1813 0 0,55-90-964 0 0,-147 123-1521 0 0,-12 52-252 0 0,6 18 224 0 0,-16-27-19 0 0,1 0 0 0 0,-1 0 1 0 0,2-1-1 0 0,0 0 0 0 0,0 0 1 0 0,1-1-1 0 0,1 0 0 0 0,4 3-12 0 0,31 4-611 0 0,-22-18-6721 0 0,-19 0 4818 0 0,2 0-9655 0 0</inkml:trace>
  <inkml:trace contextRef="#ctx0" brushRef="#br0" timeOffset="4144.532">1963 92 5689 0 0,'0'0'3141'0'0,"0"0"-987"0"0,0 0-550 0 0,0 0-165 0 0,0 0-40 0 0,0 0-105 0 0,0 0-224 0 0,0 0-321 0 0,0 0-232 0 0,0 0-43 0 0,0 0 72 0 0,0 0 126 0 0,0 0 83 0 0,12 2-13 0 0,191 3 2669 0 0,-49-30-2124 0 0,-150 24-1285 0 0,-4 1 9 0 0,1 0 0 0 0,-1-1 0 0 0,1 1-1 0 0,-1 0 1 0 0,1 0 0 0 0,0-1 0 0 0,-1 1 0 0 0,1 0 0 0 0,-1 0 0 0 0,1 0 0 0 0,0 0 0 0 0,-1 0 0 0 0,1 0-1 0 0,0 0 1 0 0,-1 0 0 0 0,1 0 0 0 0,0 0 0 0 0,-1 0 0 0 0,1 0 0 0 0,-1 0 0 0 0,1 0 0 0 0,0 1 0 0 0,-1-1-1 0 0,1 0 1 0 0,-1 0 0 0 0,1 1 0 0 0,-1-1 0 0 0,1 0 0 0 0,0 1 0 0 0,-1-1 0 0 0,1 1 0 0 0,-1-1 0 0 0,0 1-1 0 0,1-1 1 0 0,-1 1 0 0 0,1-1 0 0 0,-1 1 0 0 0,0-1 0 0 0,1 1 0 0 0,-1-1 0 0 0,0 1 0 0 0,0-1 0 0 0,1 1-1 0 0,-1 0 1 0 0,0-1 0 0 0,0 1 0 0 0,0 0 0 0 0,0-1 0 0 0,0 1 0 0 0,0 0-11 0 0,0 486 608 0 0,0-163-623 0 0,-2-285 32 0 0,-1 1-1 0 0,-3-1 0 0 0,-1-1 1 0 0,-10 32-17 0 0,17-67 4 0 0,0-3 9 0 0,0 0 3 0 0,0 0 0 0 0,0 0-4 0 0,0 0-12 0 0,0 0 12 0 0,0 0 4 0 0,0 0 0 0 0,0 0-5 0 0,0 0-25 0 0,0 0-7 0 0,0 0 24 0 0,0 0-9 0 0,0 0 17 0 0,0 0 1 0 0,0 0-13 0 0,0 0 7 0 0,0 0 5 0 0,0 0-16 0 0,0 0-9 0 0,0 0 8 0 0,0 0 7 0 0,0 0-6 0 0,0 0 21 0 0,0 0 10 0 0,0 0 28 0 0,0 0-29 0 0,0 0-8 0 0,0 0-2 0 0,0 0-23 0 0,0 0 19 0 0,0 0-9 0 0,-2 23 592 0 0,-19 62-139 0 0,20-76-376 0 0,-1 12-69 0 0,-7-15 1117 0 0,-92-16-1051 0 0,84 8-286 0 0,-11-6-484 0 0,21-12-4577 0 0,7 15-1845 0 0,0-2-5648 0 0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 8 0 0,'0'0'753'0'0,"0"0"76"0"0,0 0 212 0 0,0 0 301 0 0,0 0 244 0 0,0 0 89 0 0,0 0-48 0 0,0 0-160 0 0,0 0-194 0 0,0 0-145 0 0,0 0-63 0 0,0-1-1226 0 0,-3-2 9216 0 0,29 4-6586 0 0,128 6-459 0 0,-89-10-1749 0 0,0-2-1 0 0,-1-3 1 0 0,28-9-261 0 0,-87 17-222 0 0,12-3 610 0 0,-23 2-3378 0 0,-17 18-6620 0 0,22-16 7871 0 0,-6 7-9404 0 0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10842 0 0,'0'0'2215'0'0,"0"0"-672"0"0,0 0-246 0 0,0 0 67 0 0,0 0 48 0 0,0 0-82 0 0,0 0-267 0 0,0 0-319 0 0,0 0-207 0 0,0 0-76 0 0,0 0-29 0 0,0 0 2 0 0,0 0-18 0 0,8 0-47 0 0,96 19 1546 0 0,-91-16-1820 0 0,-1 1 0 0 0,1-2 1 0 0,0 0-1 0 0,0-1 0 0 0,1 0 0 0 0,-1-1 1 0 0,0 0-1 0 0,8-2-95 0 0,17 1 148 0 0,97-10 102 0 0,-87 4-351 0 0,-48 7-11 0 0,0 0-95 0 0,0 0-236 0 0,-5 0-8888 0 0,3 0-2896 0 0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6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47 187 6313 0 0,'0'0'1999'0'0,"0"0"-374"0"0,0 0-154 0 0,0 0 25 0 0,0 0 91 0 0,0 0-25 0 0,0 0-239 0 0,0 0-314 0 0,0 0-329 0 0,0 0-253 0 0,0 0-152 0 0,-2 0-82 0 0,-9-3-33 0 0,8 3-16 0 0,3 0 31 0 0,5 18 947 0 0,-3 122 1373 0 0,-22 35-1840 0 0,3-93 1338 0 0,17-89-1923 0 0,0-11-4 0 0,0 0 0 0 0,0 0 0 0 0,2-1 0 0 0,0 1-1 0 0,2 0 1 0 0,0 1 0 0 0,5-15-66 0 0,6-10-1 0 0,2 2-1 0 0,1 0 0 0 0,3 1 1 0 0,1 1-1 0 0,2 1 1 0 0,1 0-1 0 0,2 3 0 0 0,1 0 1 0 0,2 1-1 0 0,13-9 2 0 0,-42 41 0 0 0,1-1 0 0 0,-1 1-1 0 0,1-1 1 0 0,0 1 0 0 0,0 0 0 0 0,0-1 0 0 0,0 1-1 0 0,0 0 1 0 0,0 0 0 0 0,0 0 0 0 0,0 1-1 0 0,0-1 1 0 0,0 0 0 0 0,1 1 0 0 0,-1-1 0 0 0,0 1-1 0 0,0 0 1 0 0,1 0 0 0 0,-1 0 0 0 0,0 0-1 0 0,0 0 1 0 0,1 0 0 0 0,-1 1 0 0 0,0-1-1 0 0,0 1 1 0 0,0 0 0 0 0,0-1 0 0 0,1 1 0 0 0,-1 0-1 0 0,0 0 1 0 0,0 0 0 0 0,-1 1 0 0 0,1-1-1 0 0,0 0 1 0 0,0 1 0 0 0,0-1 0 0 0,-1 1 0 0 0,1 0-1 0 0,-1-1 1 0 0,1 1 0 0 0,-1 0 0 0 0,0 0-1 0 0,0 0 1 0 0,0 0 0 0 0,0 0 0 0 0,0 0 0 0 0,0 0-1 0 0,-1 0 1 0 0,1 0 0 0 0,0 1 0 0 0,-1-1-1 0 0,0 0 1 0 0,0 1 0 0 0,8 156 735 0 0,-3-115-2326 0 0,-5-44 929 0 0,0 0-319 0 0,0 3-1238 0 0,0-2 6 0 0,0-1-2966 0 0,0 0-6349 0 0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7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29 6521 0 0,'0'0'1962'0'0,"0"0"-423"0"0,0 0-119 0 0,0 0 135 0 0,0 0 92 0 0,0 0-90 0 0,0 0-281 0 0,0 0-341 0 0,0 0-244 0 0,0 0-134 0 0,0 0-51 0 0,0 0-9 0 0,0 0-19 0 0,7 1 1955 0 0,-3-2-40 0 0,-4 1-2288 0 0,-3 8 1017 0 0,30-34-625 0 0,-27 26-439 0 0,0 0-16 0 0,0 0-26 0 0,0 0 2 0 0,0 0 8 0 0,0 0-4 0 0,0 0 3 0 0,0 0-13 0 0,0 0-3 0 0,0 0 10 0 0,0 0 13 0 0,0 0-13 0 0,-8 15-45 0 0,-32 54 213 0 0,124-153-80 0 0,-76 74-25 0 0,-12 23-68 0 0,-13 24 63 0 0,-13 1 163 0 0,35-43 64 0 0,-4-13-342 0 0,-9-33-3881 0 0,6 47-1236 0 0,0 0-7017 0 0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9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0 365 9546 0 0,'0'0'1775'0'0,"0"0"-179"0"0,0 0 34 0 0,0 0 21 0 0,0 0-159 0 0,0 0-291 0 0,0 0-352 0 0,0 0-238 0 0,0 0-83 0 0,0 0 34 0 0,0 0 26 0 0,0 0 8 0 0,0 0 1 0 0,11-6-61 0 0,82-46 875 0 0,-69 37-1203 0 0,1 0 0 0 0,-2-1 0 0 0,0-2 0 0 0,-1 0-1 0 0,-1-1 1 0 0,0-1 0 0 0,-2-1 0 0 0,0-1 0 0 0,-2-1 0 0 0,0 0-1 0 0,-2-2 1 0 0,3-5-208 0 0,1-10 240 0 0,-19 39-205 0 0,0 1-16 0 0,0 0-15 0 0,0 0-26 0 0,40 37-72 0 0,-18-7 186 0 0,-2 0 1 0 0,0 1 0 0 0,-3 1-1 0 0,12 28-92 0 0,22 62-152 0 0,-40-110-1156 0 0,-2-9-4601 0 0,-5-3-6031 0 0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3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18 141 4681 0 0,'0'0'2394'0'0,"0"0"-307"0"0,0 0-195 0 0,0 0-158 0 0,0 0-160 0 0,0 0-233 0 0,0 0-260 0 0,0 0-265 0 0,0 0-236 0 0,0 0-117 0 0,0 0-55 0 0,-2 9-16 0 0,-14 74 1072 0 0,17 104 1073 0 0,0 1-710 0 0,0-228-1632 0 0,3 0-1 0 0,1 0 1 0 0,1 0 0 0 0,3 0 0 0 0,1 1 0 0 0,2 1-1 0 0,2-1 1 0 0,1 2 0 0 0,2 0 0 0 0,1 1 0 0 0,2 1 0 0 0,20-26-195 0 0,-37 55 8 0 0,1 0 0 0 0,0 0 1 0 0,0 0-1 0 0,1 1 1 0 0,-1-1-1 0 0,1 1 1 0 0,0 0-1 0 0,1 1 0 0 0,-1-1 1 0 0,1 1-1 0 0,0 0 1 0 0,0 0-1 0 0,0 1 0 0 0,0 0 1 0 0,1 0-1 0 0,-1 0 1 0 0,1 1-1 0 0,0 0 1 0 0,6-1-9 0 0,-9 6 6 0 0,1 0 1 0 0,-1 1 0 0 0,0-1 0 0 0,-1 1 0 0 0,1 0-1 0 0,-1 0 1 0 0,1 0 0 0 0,-1 0 0 0 0,0 1 0 0 0,-1-1-1 0 0,1 1 1 0 0,-1 0 0 0 0,0 0 0 0 0,0 0 0 0 0,-1 0 0 0 0,1 0-1 0 0,-1 0 1 0 0,0 0 0 0 0,0 5-7 0 0,1 77 199 0 0,-7-73 175 0 0,1-8-2085 0 0,2 1-5781 0 0,2-7-4286 0 0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1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3897 0 0,'0'0'2460'0'0,"0"0"-394"0"0,0 0-80 0 0,0 0-31 0 0,0 0-176 0 0,0 0-301 0 0,0 0-350 0 0,0 0-259 0 0,0 0-83 0 0,0 0-11 0 0,0 0-2 0 0,0 0 6 0 0,0 0-45 0 0,17 11 7102 0 0,-11-7-7716 0 0,210-1 761 0 0,-40 1-627 0 0,-164 0-846 0 0,-14-12-3618 0 0,2 2-2875 0 0,0 6 6373 0 0,0-1-11292 0 0</inkml:trace>
  <inkml:trace contextRef="#ctx0" brushRef="#br0" timeOffset="815.064">142 1 10818 0 0,'0'0'2007'0'0,"0"0"-469"0"0,0 0-151 0 0,0 0 100 0 0,0 0 39 0 0,0 0-154 0 0,0 0-333 0 0,0 0-351 0 0,0 0-236 0 0,0 0-106 0 0,0 0 20 0 0,0 0 72 0 0,0 0 63 0 0,2 8 37 0 0,2 32 17 0 0,-1 0 1 0 0,-2 0 0 0 0,-2-1 0 0 0,-2 1 0 0 0,-1 0 0 0 0,-5 14-556 0 0,-53 208 339 0 0,63-258-2881 0 0,11-19-1104 0 0,-4 8-2437 0 0,-4-1-5886 0 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59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270 412 0 0 0,'0'0'1692'0'0,"0"0"-95"0"0,0 0-89 0 0,0 0 3 0 0,0 0 157 0 0,0 0 98 0 0,0 0-116 0 0,0 0-191 0 0,0 0-308 0 0,0 0-328 0 0,0 0-259 0 0,-5 0-184 0 0,-4-1-326 0 0,10 2-8 0 0,-1-1-1 0 0,0 0 1 0 0,0 0 0 0 0,0 0-1 0 0,1 1 1 0 0,-1-1 0 0 0,0 0-1 0 0,0 0 1 0 0,0 1 0 0 0,0-1-1 0 0,0 0 1 0 0,0 0 0 0 0,1 1-1 0 0,-1-1 1 0 0,0 0 0 0 0,0 1-1 0 0,0-1 1 0 0,0 0 0 0 0,0 0-1 0 0,0 1 1 0 0,0-1 0 0 0,0 0-1 0 0,0 1 1 0 0,0-1-1 0 0,0 0 1 0 0,-1 0 0 0 0,1 1-1 0 0,0-1 1 0 0,0 0 0 0 0,0 0-1 0 0,0 1 1 0 0,0-1 0 0 0,0 0-1 0 0,-1 0 1 0 0,1 1-46 0 0,28 18 863 0 0,0-1 0 0 0,2-2 0 0 0,0 0 0 0 0,0-2 0 0 0,2-1 0 0 0,9 1-863 0 0,115 18 1011 0 0,-148-32-982 0 0,3 1 35 0 0,1-1 0 0 0,-1 0 1 0 0,1-1-1 0 0,-1 0 0 0 0,0 0 0 0 0,1-1 0 0 0,-1-1 0 0 0,0 0 1 0 0,0 0-1 0 0,-1-1 0 0 0,1-1 0 0 0,-1 0 0 0 0,2-1-64 0 0,-2-2 48 0 0,0-2-1 0 0,-1 1 1 0 0,0-1-1 0 0,-1-1 1 0 0,0 1-1 0 0,0-2 1 0 0,-1 1-1 0 0,-1-1 1 0 0,0 0-1 0 0,0 0 1 0 0,-1 0-1 0 0,-1-1 1 0 0,0 0-1 0 0,-1 0 1 0 0,0 0-1 0 0,-1 0 1 0 0,-1-1-1 0 0,0 1 1 0 0,0 0-1 0 0,-2-1 0 0 0,1 1 1 0 0,-2-1-1 0 0,-1-5-47 0 0,1 4-2 0 0,-2 0 0 0 0,1 0-1 0 0,-2 0 1 0 0,0 1-1 0 0,0 0 1 0 0,-2 0-1 0 0,0 0 1 0 0,0 1-1 0 0,-1 0 1 0 0,-1 0-1 0 0,0 1 1 0 0,0 0-1 0 0,-8-6 3 0 0,14 14-9 0 0,-1 1 0 0 0,1-1 0 0 0,-1 1-1 0 0,1 1 1 0 0,-1-1 0 0 0,0 0 0 0 0,0 1-1 0 0,0 0 1 0 0,0 0 0 0 0,-1 0 0 0 0,1 0-1 0 0,-1 1 1 0 0,1-1 0 0 0,-1 1 0 0 0,1 0-1 0 0,-1 1 1 0 0,1-1 0 0 0,-1 1 0 0 0,0 0-1 0 0,1 0 1 0 0,-1 0 0 0 0,0 1-1 0 0,1 0 1 0 0,-1 0 0 0 0,0 0 0 0 0,1 0-1 0 0,0 1 1 0 0,-1-1 0 0 0,1 1 0 0 0,0 1-1 0 0,0-1 1 0 0,0 0 0 0 0,0 1 0 0 0,0 0-1 0 0,-3 3 10 0 0,-12 12-3 0 0,1 1-1 0 0,0 1 0 0 0,2 0 1 0 0,0 2-1 0 0,2-1 0 0 0,0 2 1 0 0,1 0-1 0 0,1 1 0 0 0,2 0 1 0 0,0 1-1 0 0,2 0 0 0 0,-3 12 4 0 0,-46 256 274 0 0,53-261-228 0 0,-2 49 50 0 0,-4-1 0 0 0,-4-1 0 0 0,-3 0 0 0 0,-3-1 0 0 0,-4 0 1 0 0,-3-2-1 0 0,-25 45-96 0 0,49-112 18 0 0,-1-1 0 0 0,1 1 1 0 0,-2-1-1 0 0,1 0 0 0 0,-1 0 0 0 0,-1-1 1 0 0,1 0-1 0 0,-1 1 0 0 0,-1-2 1 0 0,1 1-1 0 0,-1-1 0 0 0,0 0 1 0 0,0 0-1 0 0,-1-1 0 0 0,0 0 1 0 0,0-1-1 0 0,0 1 0 0 0,0-1 1 0 0,-1-1-1 0 0,0 0 0 0 0,1 0 0 0 0,-1-1 1 0 0,0 0-1 0 0,0 0 0 0 0,-1-1 1 0 0,-4 0-19 0 0,10-4-14 0 0,1 0 0 0 0,-1 0 0 0 0,1 0 0 0 0,0-1 0 0 0,1 1 0 0 0,-1-1 0 0 0,0 0 0 0 0,1 0 0 0 0,0 0 0 0 0,0 0 0 0 0,0 0 0 0 0,1 0 0 0 0,-1-1 0 0 0,1 1 0 0 0,0 0 0 0 0,0-1 0 0 0,0 1 0 0 0,1-1 0 0 0,0 0 0 0 0,0 0 14 0 0,-7-122-1097 0 0,10 44-2596 0 0,-3 82 3610 0 0,1-22-4814 0 0,1 7-6566 0 0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8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6705 0 0,'0'0'1929'0'0,"0"0"-540"0"0,0 0-234 0 0,0 0-45 0 0,0 0-64 0 0,0 0 15 0 0,0 0-37 0 0,0 0-53 0 0,0 0 55 0 0,0 0-6 0 0,0 0-40 0 0,0 0-30 0 0,0 0-50 0 0,13 8-96 0 0,44 25-86 0 0,-49-30-498 0 0,-1 1 0 0 0,1-1 1 0 0,0-1-1 0 0,1 1 0 0 0,-1-1 1 0 0,0-1-1 0 0,1 0 1 0 0,-1 0-1 0 0,1 0 0 0 0,-1-1 1 0 0,1 0-1 0 0,7-2-220 0 0,12 1 394 0 0,-13 2-285 0 0,0-2 1 0 0,1 1-1 0 0,-1-2 1 0 0,0 0-1 0 0,1-1 1 0 0,-1 0 0 0 0,-1-1-1 0 0,1-1 1 0 0,0 0-1 0 0,-1-1 1 0 0,0-1 0 0 0,-1 0-1 0 0,1-1 1 0 0,-1 0-1 0 0,-1-1 1 0 0,0-1 0 0 0,0 0-1 0 0,-1 0 1 0 0,0-1-1 0 0,-1-1 1 0 0,0 0-1 0 0,0 0 1 0 0,3-8-110 0 0,-10 13 16 0 0,0 1 0 0 0,-1 0 0 0 0,0-1 0 0 0,0 1 0 0 0,-1-1 0 0 0,0 0 1 0 0,0 0-1 0 0,0 0 0 0 0,-1 1 0 0 0,0-1 0 0 0,0 0 0 0 0,-1 0 0 0 0,0 0 0 0 0,0 1 0 0 0,0-1 0 0 0,-1 0 0 0 0,0 1 0 0 0,-1-1 0 0 0,1 1 0 0 0,-1 0 0 0 0,-2-3-16 0 0,0 3-20 0 0,0-1 0 0 0,0 1-1 0 0,-1-1 1 0 0,0 2 0 0 0,0-1-1 0 0,-1 1 1 0 0,1 0-1 0 0,-1 0 1 0 0,0 0 0 0 0,-1 1-1 0 0,1 0 1 0 0,-1 1-1 0 0,0 0 1 0 0,0 0 0 0 0,0 1-1 0 0,0-1 1 0 0,0 2 0 0 0,0-1-1 0 0,-1 1 1 0 0,1 1-1 0 0,-1-1 21 0 0,-2 1-24 0 0,-1 0-1 0 0,1 1 0 0 0,-1 0 1 0 0,1 1-1 0 0,0 0 1 0 0,0 1-1 0 0,0 0 0 0 0,0 1 1 0 0,0 0-1 0 0,0 0 0 0 0,1 1 1 0 0,0 1-1 0 0,0 0 1 0 0,1 0-1 0 0,-1 1 0 0 0,1 0 1 0 0,-2 4 24 0 0,-5 4 35 0 0,1 0 1 0 0,0 2-1 0 0,1 0 1 0 0,1 0-1 0 0,1 1 1 0 0,1 1-1 0 0,0 0 1 0 0,1 0-1 0 0,1 1 1 0 0,1 1 0 0 0,1-1-1 0 0,1 1 1 0 0,1 1-1 0 0,0-1 1 0 0,2 1-1 0 0,0-1 1 0 0,1 11-36 0 0,1-18 69 0 0,1-1 0 0 0,0 1-1 0 0,1 0 1 0 0,0-1 0 0 0,1 1 0 0 0,1-1 0 0 0,0 1 0 0 0,1-1 0 0 0,0 0 0 0 0,1-1 0 0 0,0 1 0 0 0,4 4-69 0 0,-4-8 65 0 0,0 0 0 0 0,1 0 1 0 0,0 0-1 0 0,1-1 1 0 0,0 0-1 0 0,1 0 0 0 0,-1-1 1 0 0,1 0-1 0 0,0 0 1 0 0,1-1-1 0 0,0 0 1 0 0,0 0-1 0 0,0-1 0 0 0,1 0 1 0 0,0-1-1 0 0,0 0 1 0 0,0-1-1 0 0,0 0 0 0 0,0 0 1 0 0,1-1-66 0 0,7 1 74 0 0,1 0-1 0 0,-1-1 1 0 0,1-1 0 0 0,0-1 0 0 0,-1-1 0 0 0,1 0-1 0 0,0-1 1 0 0,-1-1 0 0 0,6-3-74 0 0,8-4 99 0 0,-29 9-121 0 0,-2 1-12 0 0,-1 0-12 0 0,0 0 12 0 0,0 0-50 0 0,0 0-52 0 0,0 0-66 0 0,0 0-126 0 0,0 0-121 0 0,0 0-179 0 0,0 0-327 0 0,5 0-13614 0 0,-3 0 1285 0 0</inkml:trace>
  <inkml:trace contextRef="#ctx0" brushRef="#br0" timeOffset="568.5">770 560 15099 0 0,'0'0'1961'0'0,"0"0"-800"0"0,0 0-311 0 0,0 0-21 0 0,0 0-9 0 0,0 0-74 0 0,0 0-146 0 0,0 0-140 0 0,0 0-46 0 0,0 0 8 0 0,0 0-43 0 0,0 0-51 0 0,0 0-49 0 0,2 19-52 0 0,4 60-43 0 0,-21 37 340 0 0,6-55-262 0 0,9-60-215 0 0,0-1 24 0 0,0 0 48 0 0,0 0 46 0 0,0 0 43 0 0,0 0 63 0 0,0 0 35 0 0,0-23 901 0 0,2 2-1174 0 0,1 0-1 0 0,1 1 1 0 0,1-1-1 0 0,0 1 1 0 0,2-1-1 0 0,0 2 0 0 0,2-1 1 0 0,0 1-1 0 0,1 0 1 0 0,1 1-1 0 0,1 0 1 0 0,0 1-1 0 0,1 1 1 0 0,1 0-1 0 0,10-10-32 0 0,-22 24 0 0 0,0 0-2 0 0,0 0-1 0 0,-1 0 1 0 0,1 0 0 0 0,0 0 0 0 0,0 0 0 0 0,0 0 0 0 0,0 1 0 0 0,0-1-1 0 0,1 1 1 0 0,-1-1 0 0 0,1 1 0 0 0,-1 0 0 0 0,0 0 0 0 0,1 0 0 0 0,0 0 0 0 0,-1 1-1 0 0,1-1 1 0 0,0 1 0 0 0,-1-1 0 0 0,1 1 0 0 0,0 0 0 0 0,-1 0 0 0 0,1 0 2 0 0,16 47 13 0 0,-19 56-24 0 0,-2-102-2225 0 0,1-1-4221 0 0,1 0 1849 0 0,0 0-7397 0 0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4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476 479 3825 0 0,'0'0'2662'0'0,"0"0"-626"0"0,0 0-197 0 0,0 0-68 0 0,0 0-22 0 0,0 0-114 0 0,0 0-240 0 0,0 0-220 0 0,0 0-181 0 0,0 0-163 0 0,0 0-163 0 0,0 0-143 0 0,0 0-117 0 0,-18-5-68 0 0,-59-14-20 0 0,74 19-291 0 0,1-1 1 0 0,-1 1-1 0 0,0-1 0 0 0,1 1 1 0 0,-1 0-1 0 0,1 0 1 0 0,-1 0-1 0 0,0 1 0 0 0,1-1 1 0 0,-1 1-1 0 0,1-1 1 0 0,-1 1-1 0 0,1 0 0 0 0,-1 0 1 0 0,1 0-1 0 0,-1 0 0 0 0,1 0 1 0 0,0 0-1 0 0,0 1 1 0 0,-1-1-1 0 0,1 1 0 0 0,0 0 1 0 0,-1 1-30 0 0,-6 4 140 0 0,-1 0-104 0 0,0 0 1 0 0,0 0-1 0 0,1 1 0 0 0,0 1 0 0 0,1-1 1 0 0,0 1-1 0 0,0 1 0 0 0,1-1 1 0 0,0 1-1 0 0,0 0 0 0 0,1 1 0 0 0,1 0 1 0 0,0 0-1 0 0,0 0 0 0 0,1 1 1 0 0,1-1-1 0 0,-1 1 0 0 0,2 0 1 0 0,0 0-1 0 0,0 0 0 0 0,1 0 0 0 0,1 0 1 0 0,0 1-37 0 0,1-10 12 0 0,-1 0 0 0 0,1-1 0 0 0,0 1 0 0 0,0-1 0 0 0,0 1 0 0 0,0-1 0 0 0,0 1 0 0 0,1-1 0 0 0,-1 1 0 0 0,1-1 0 0 0,-1 0 0 0 0,1 0-1 0 0,0 0 1 0 0,0 0 0 0 0,0 0 0 0 0,0 0 0 0 0,0-1 0 0 0,0 1 0 0 0,1-1 0 0 0,-1 1 0 0 0,1-1 0 0 0,-1 0 0 0 0,1 0 0 0 0,-1 0 0 0 0,1 0 0 0 0,-1-1 0 0 0,1 1 0 0 0,0 0 0 0 0,-1-1 0 0 0,1 0 0 0 0,0 0 0 0 0,0 0 0 0 0,-1 0 0 0 0,3 0-12 0 0,93-20 826 0 0,-72 8-694 0 0,-1-1-1 0 0,-1 0 1 0 0,0-2 0 0 0,-1-1-1 0 0,-1-1 1 0 0,0-1-1 0 0,-2-1 1 0 0,0 0-1 0 0,-1-2 1 0 0,-1 0-1 0 0,0-1 1 0 0,-2-1 0 0 0,-1-1-1 0 0,8-17-131 0 0,-14 25 6 0 0,-1-1 0 0 0,-1 0 0 0 0,-1-1 0 0 0,-1 1 0 0 0,0-1 0 0 0,-1 0 0 0 0,-1 0 1 0 0,-1 0-1 0 0,0-1 0 0 0,-1 1 0 0 0,-1-1 0 0 0,-1 1 0 0 0,-2-9-6 0 0,1 21-28 0 0,0-1 0 0 0,-1 1 0 0 0,0 0 0 0 0,0 0 0 0 0,0 0 0 0 0,-1 0 0 0 0,1 0 0 0 0,-2 1 0 0 0,1 0 0 0 0,-1 0 0 0 0,1 0 0 0 0,-1 0 0 0 0,0 1 0 0 0,-1-1 0 0 0,1 2 0 0 0,-1-1 0 0 0,0 0 0 0 0,0 1 0 0 0,0 0 0 0 0,0 1 0 0 0,-1-1 0 0 0,1 1 0 0 0,-1 0 0 0 0,0 1 0 0 0,1 0 0 0 0,-1 0 0 0 0,0 0 0 0 0,0 1 0 0 0,1 0 0 0 0,-1 0 0 0 0,0 0 0 0 0,0 1 0 0 0,0 0 0 0 0,1 1 0 0 0,-1-1 0 0 0,1 1 0 0 0,-1 1 0 0 0,1-1-1 0 0,0 1 1 0 0,0 0 0 0 0,0 1 0 0 0,0-1 29 0 0,-1 1-3 0 0,0 1 1 0 0,0-1 0 0 0,0 1 0 0 0,1 0 0 0 0,0 0 0 0 0,0 1 0 0 0,0 0 0 0 0,1 0 0 0 0,0 0 0 0 0,0 1 0 0 0,1-1 0 0 0,-1 1 0 0 0,2 0 0 0 0,-1 1 0 0 0,1-1-1 0 0,0 0 1 0 0,0 1 0 0 0,1 0 0 0 0,0 0 0 0 0,0 0 0 0 0,1 0 0 0 0,0 0 0 0 0,1 0 0 0 0,0 0 0 0 0,0 0 0 0 0,0 0 0 0 0,1 0 0 0 0,0 0 0 0 0,1 0 0 0 0,0 0-1 0 0,0 0 1 0 0,1-1 0 0 0,0 1 0 0 0,0-1 0 0 0,1 3 1 0 0,8 3 61 0 0,1 0 0 0 0,0-1 0 0 0,1 0 0 0 0,0-1 0 0 0,1 0 0 0 0,0-1 0 0 0,0-1 0 0 0,1 0 0 0 0,0-2 0 0 0,1 0 0 0 0,0 0 0 0 0,0-1 0 0 0,0-2 0 0 0,1 1 0 0 0,12 0-61 0 0,191 13-970 0 0,-217 0-7061 0 0,-4-14-445 0 0</inkml:trace>
  <inkml:trace contextRef="#ctx0" brushRef="#br0" timeOffset="334.979">1 884 8922 0 0,'0'0'1492'0'0,"0"0"-280"0"0,0 0 58 0 0,0 0 173 0 0,0 0 28 0 0,0 0-61 0 0,0 0-139 0 0,0 0-184 0 0,0 0-162 0 0,0 0-133 0 0,36 9-110 0 0,118 31-45 0 0,-36-30 510 0 0,-20-14-690 0 0,0-5 0 0 0,0-3 0 0 0,48-15-457 0 0,-80 12-178 0 0,11-2-982 0 0,-26 9-2416 0 0,-31 7-1760 0 0,-14 2 1163 0 0,2-1-6536 0 0</inkml:trace>
  <inkml:trace contextRef="#ctx0" brushRef="#br0" timeOffset="916.005">369 1149 12379 0 0,'0'0'1769'0'0,"0"0"-620"0"0,0 0-195 0 0,0 0 133 0 0,0 0 130 0 0,0 0 20 0 0,0 0-154 0 0,0 0-268 0 0,0 0-247 0 0,0 0-172 0 0,0 0-125 0 0,0 0-64 0 0,-28 13-53 0 0,-90 41-35 0 0,60-12 39 0 0,51-33-133 0 0,-2 2-15 0 0,0 0 1 0 0,0 0-1 0 0,1 0 0 0 0,1 1 1 0 0,0 1-1 0 0,0-1 1 0 0,1 1-1 0 0,1 0 0 0 0,0 0 1 0 0,1 1-1 0 0,0 0 1 0 0,1-1-1 0 0,1 1 0 0 0,0 0 1 0 0,0 10-11 0 0,3-22 7 0 0,-1 0 0 0 0,1 0 0 0 0,0 0 0 0 0,0 0 0 0 0,-1 0 0 0 0,1 0 0 0 0,1 0 0 0 0,-1 0 0 0 0,0 0 0 0 0,0 0 0 0 0,1-1 0 0 0,-1 1 0 0 0,1-1 0 0 0,-1 1 0 0 0,1-1 0 0 0,-1 1 0 0 0,1-1 0 0 0,0 0 0 0 0,0 0 0 0 0,0 0 0 0 0,0 0 0 0 0,0 0 0 0 0,0 0 0 0 0,0-1 0 0 0,0 1 0 0 0,0-1 0 0 0,0 1 0 0 0,0-1 0 0 0,0 0 0 0 0,1 0 0 0 0,-1 0 0 0 0,0 0-7 0 0,73-4 604 0 0,-46-4-432 0 0,0-1 0 0 0,-1-2 0 0 0,0-1 0 0 0,-1-1-1 0 0,-1-1 1 0 0,0-2 0 0 0,-1 0 0 0 0,0-2 0 0 0,-2 0 0 0 0,5-7-172 0 0,-11 12 23 0 0,0-1 0 0 0,-1 0-1 0 0,-1-2 1 0 0,-1 0 0 0 0,0 0 0 0 0,-1-1 0 0 0,-1-1-1 0 0,0 0 1 0 0,-2-1 0 0 0,0 0 0 0 0,-1 0 0 0 0,-1-1-1 0 0,0 0 1 0 0,-2-1 0 0 0,0 1 0 0 0,-2-1 0 0 0,0-1-1 0 0,-1 1 1 0 0,-2 0 0 0 0,0-1 0 0 0,-1 0-23 0 0,-1 19-19 0 0,-1 0 0 0 0,1-1 0 0 0,-1 1 0 0 0,0 0 0 0 0,0 0 0 0 0,0 0-1 0 0,-1 0 1 0 0,1 1 0 0 0,-1-1 0 0 0,1 1 0 0 0,-1-1 0 0 0,0 1 0 0 0,0 0 0 0 0,0 0 0 0 0,0 0 0 0 0,-1 0 0 0 0,1 1 0 0 0,0-1 0 0 0,-1 1 0 0 0,1 0 0 0 0,-1 0 0 0 0,1 0 0 0 0,-1 0 0 0 0,1 1 0 0 0,-1 0 0 0 0,0-1 0 0 0,1 1 0 0 0,-1 1 0 0 0,0-1 0 0 0,1 0 0 0 0,-1 1 0 0 0,0 0 0 0 0,1 0 0 0 0,-1 0 0 0 0,1 0-1 0 0,0 0 1 0 0,-1 1 0 0 0,1-1 0 0 0,0 1 0 0 0,0 0 0 0 0,0 0 0 0 0,0 0 0 0 0,0 1 0 0 0,-1 0 19 0 0,-13 9-8 0 0,2 0-1 0 0,-1 1 1 0 0,1 0-1 0 0,1 1 1 0 0,1 1-1 0 0,0 1 1 0 0,0-1-1 0 0,2 2 1 0 0,0 0-1 0 0,1 0 1 0 0,1 1-1 0 0,0 0 1 0 0,1 0-1 0 0,2 1 1 0 0,-1 0-1 0 0,0 11 9 0 0,5-21 11 0 0,1 0-1 0 0,0-1 1 0 0,1 1 0 0 0,0 0-1 0 0,1-1 1 0 0,-1 1-1 0 0,2 0 1 0 0,-1-1 0 0 0,1 1-1 0 0,0-1 1 0 0,1 0 0 0 0,0 1-1 0 0,0-1 1 0 0,1-1-1 0 0,0 1 1 0 0,0 0 0 0 0,1-1-1 0 0,0 0 1 0 0,1 0 0 0 0,-1 0-1 0 0,1-1 1 0 0,0 0-1 0 0,1 0 1 0 0,-1 0 0 0 0,1-1-1 0 0,2 1-10 0 0,-1 1-7 0 0,1-1 1 0 0,-1 0-1 0 0,1 0 0 0 0,0-1 0 0 0,1 0 1 0 0,-1 0-1 0 0,1-1 0 0 0,0 0 0 0 0,0-1 0 0 0,1 0 1 0 0,-1-1-1 0 0,10 1 7 0 0,-3-20-2127 0 0,-10 1-5966 0 0,-5 9-3549 0 0</inkml:trace>
  <inkml:trace contextRef="#ctx0" brushRef="#br0" timeOffset="1347.996">1025 957 18284 0 0,'0'0'932'0'0,"0"0"-310"0"0,0 0 55 0 0,0 0 205 0 0,0 0 130 0 0,0 0-35 0 0,0 0-213 0 0,0 0-215 0 0,0 0-127 0 0,0 0-83 0 0,0 0-91 0 0,0 0-58 0 0,0 0-34 0 0,-21 32-39 0 0,-63 96-26 0 0,17-10 86 0 0,-3 34-58 0 0,67-143-126 0 0,0-1 0 0 0,1 1 0 0 0,-1 0 0 0 0,2 0 0 0 0,-1 0 0 0 0,1 0 0 0 0,0 0 0 0 0,1 0 0 0 0,0 0 1 0 0,1 0-1 0 0,0 1 7 0 0,2-8 17 0 0,0 1 1 0 0,0-1-1 0 0,0 0 0 0 0,0 0 1 0 0,0 0-1 0 0,1-1 1 0 0,-1 1-1 0 0,1-1 1 0 0,-1 0-1 0 0,1 0 1 0 0,-1 0-1 0 0,1 0 1 0 0,0-1-1 0 0,-1 1 0 0 0,1-1 1 0 0,0 0-1 0 0,0 0 1 0 0,-1 0-1 0 0,1-1 1 0 0,0 1-1 0 0,-1-1 1 0 0,1 0-1 0 0,1 0-17 0 0,117-39 955 0 0,-122 40-989 0 0,0 0-1 0 0,-1 0 1 0 0,1-1 0 0 0,0 1-1 0 0,0 0 1 0 0,0 0 0 0 0,0-1-1 0 0,-1 1 1 0 0,1 0 0 0 0,0 0-1 0 0,0-1 1 0 0,0 1 0 0 0,0 0 0 0 0,0-1-1 0 0,0 1 1 0 0,0 0 0 0 0,0-1-1 0 0,0 1 1 0 0,0 0 0 0 0,0 0-1 0 0,0-1 1 0 0,0 1 0 0 0,0 0-1 0 0,0-1 1 0 0,0 1 0 0 0,0 0-1 0 0,0 0 1 0 0,1-1 0 0 0,-1 1-1 0 0,0 0 1 0 0,0-1 0 0 0,0 1 0 0 0,0 0-1 0 0,1 0 1 0 0,-1-1 0 0 0,0 1-1 0 0,0 0 1 0 0,0 0 0 0 0,1 0-1 0 0,-1 0 1 0 0,0-1 0 0 0,0 1-1 0 0,1 0 1 0 0,-1 0 0 0 0,0 0-1 0 0,1 0 1 0 0,-1 0 0 0 0,0 0-1 0 0,0-1 1 0 0,1 1 0 0 0,-1 0 0 0 0,0 0-1 0 0,1 0 1 0 0,-1 0 34 0 0,-15-14-10392 0 0,15 10-1096 0 0</inkml:trace>
  <inkml:trace contextRef="#ctx0" brushRef="#br0" timeOffset="1651.963">655 1233 9434 0 0,'0'0'4649'0'0,"0"0"-2609"0"0,0 0-1078 0 0,0 0-125 0 0,0 0 74 0 0,0 0 115 0 0,0 0 75 0 0,0 0-22 0 0,0 0-97 0 0,0 0-74 0 0,0 0-112 0 0,0 0-128 0 0,0 0-83 0 0,18 3-68 0 0,117 9 714 0 0,-9-19-263 0 0,-74 3-2760 0 0,-52 2-107 0 0,0 1-319 0 0,0 0-4784 0 0,0 1-5436 0 0</inkml:trace>
  <inkml:trace contextRef="#ctx0" brushRef="#br0" timeOffset="4198.348">1356 814 0 0 0,'0'0'744'0'0,"0"0"927"0"0,0 0 220 0 0,0 0-22 0 0,0 0-10 0 0,0 0-119 0 0,0 0-164 0 0,0 0-163 0 0,0 0-141 0 0,0 0-110 0 0,0 0-118 0 0,-2 18 9810 0 0,23 8-9784 0 0,-14-18-1047 0 0,0-2 1 0 0,0 1-1 0 0,0-1 1 0 0,1-1-1 0 0,0 1 1 0 0,1-1 0 0 0,-1 0-1 0 0,1-1 1 0 0,0 0-1 0 0,0-1 1 0 0,0 0-1 0 0,4 1-23 0 0,0 0 49 0 0,1-2-1 0 0,-1 1 1 0 0,1-2-1 0 0,0 0 0 0 0,0 0 1 0 0,-1-1-1 0 0,1-1 0 0 0,0 0 1 0 0,0-1-1 0 0,-1-1 1 0 0,1 0-1 0 0,-1 0 0 0 0,0-2 1 0 0,0 0-1 0 0,-1 0 1 0 0,1-1-1 0 0,-1 0 0 0 0,1-2-48 0 0,2-1 40 0 0,0-1-1 0 0,-1-1 1 0 0,-1 0-1 0 0,0 0 1 0 0,0-2-1 0 0,-1 1 0 0 0,0-2 1 0 0,-2 1-1 0 0,1-2 1 0 0,-2 1-1 0 0,0-1 1 0 0,1-3-40 0 0,-7 12 5 0 0,0 1 1 0 0,-1-1-1 0 0,0 1 1 0 0,0-1-1 0 0,0 0 1 0 0,-1 1-1 0 0,0-1 1 0 0,0 0-1 0 0,0 0 1 0 0,-1 0-1 0 0,1 0 1 0 0,-2 0-1 0 0,1 0 1 0 0,-1 0-1 0 0,1 0 0 0 0,-2 0 1 0 0,1 0-1 0 0,-1 0 1 0 0,0 1-1 0 0,0-1 1 0 0,0 0-1 0 0,-1 1 1 0 0,0 0-1 0 0,0 0 1 0 0,0 0-1 0 0,-1 0 1 0 0,0 0-1 0 0,1 1 1 0 0,-2-1-1 0 0,1 1 1 0 0,0 0-1 0 0,-1 0 1 0 0,0 1-1 0 0,0-1 1 0 0,-5-1-6 0 0,-1-1-19 0 0,-1 1 0 0 0,0 1 1 0 0,0 0-1 0 0,0 0 0 0 0,-1 2 0 0 0,1-1 1 0 0,-1 1-1 0 0,0 1 0 0 0,0 1 0 0 0,0-1 1 0 0,1 2-1 0 0,-1 0 0 0 0,0 0 0 0 0,1 2 1 0 0,-5 0 18 0 0,-17 6-35 0 0,0 1 1 0 0,1 1-1 0 0,0 2 1 0 0,-30 17 34 0 0,47-23-2 0 0,1 1 0 0 0,0 0 0 0 0,1 2 0 0 0,-1-1-1 0 0,2 2 1 0 0,0-1 0 0 0,0 2 0 0 0,1 0 0 0 0,0 0 0 0 0,1 1 0 0 0,1 1 0 0 0,0 0-1 0 0,0 0 1 0 0,2 1 0 0 0,0 0 0 0 0,0 0 0 0 0,-1 7 2 0 0,2 1 15 0 0,1 0 1 0 0,1 1-1 0 0,1-1 1 0 0,0 1-1 0 0,2 0 0 0 0,1 0 1 0 0,1 0-1 0 0,1 0 1 0 0,2 7-16 0 0,-1-20 18 0 0,1 0 1 0 0,0-1-1 0 0,1 1 1 0 0,0 0-1 0 0,0-1 1 0 0,1 0-1 0 0,0 0 1 0 0,1 0-1 0 0,0-1 0 0 0,1 0 1 0 0,0 0-1 0 0,0-1 1 0 0,1 1-1 0 0,0-2 1 0 0,0 1-1 0 0,1-1 1 0 0,0 0-1 0 0,0-1 1 0 0,1 0-1 0 0,0-1 1 0 0,0 0-1 0 0,0 0 1 0 0,1-1-1 0 0,-1 0 1 0 0,1-1-1 0 0,0 0 1 0 0,0-1-1 0 0,11 1-18 0 0,17-1 127 0 0,1-1 0 0 0,-1-2 0 0 0,0-2-1 0 0,33-7-126 0 0,-66 10 16 0 0,23-7 136 0 0,-29 7-93 0 0,0 0 7 0 0,0 0 10 0 0,0 0-2 0 0,0 0-2 0 0,0 0-4 0 0,0 0-14 0 0,0 0 0 0 0,0 0-28 0 0,0 0 2 0 0,0 0-5 0 0,0 0-10 0 0,0 0 6 0 0,0 0-8 0 0,0 0-2 0 0,0 0-1 0 0,0 0-23 0 0,0 0 7 0 0,0 0 14 0 0,0 0-2 0 0,0 0-16 0 0,0 0-8 0 0,0 0-8 0 0,0 0 25 0 0,0 0-4 0 0,0 0-1 0 0,0 0 19 0 0,0 0-19 0 0,-13-26-4032 0 0,2 19-2497 0 0,6 7-5532 0 0</inkml:trace>
  <inkml:trace contextRef="#ctx0" brushRef="#br0" timeOffset="5079.921">2006 1123 2817 0 0,'0'0'3906'0'0,"0"0"-2106"0"0,0 0-625 0 0,0 0 63 0 0,0 0 145 0 0,0 0 57 0 0,0 0-112 0 0,0 0-232 0 0,0 0-215 0 0,0 0-160 0 0,0 0-78 0 0,0 0-40 0 0,-2 10 4 0 0,-13 90 2070 0 0,14 40-628 0 0,1-141-2013 0 0,0 1 0 0 0,0 0-1 0 0,0 0 1 0 0,1 0 0 0 0,-1-1 0 0 0,0 1 0 0 0,0 0 0 0 0,0 0-1 0 0,1 0 1 0 0,-1-1 0 0 0,0 1 0 0 0,1 0 0 0 0,-1 0 0 0 0,0 0-1 0 0,0 0 1 0 0,1 0 0 0 0,-1 0 0 0 0,0 0 0 0 0,1-1 0 0 0,-1 1-1 0 0,0 0 1 0 0,1 0 0 0 0,-1 0 0 0 0,0 0 0 0 0,0 0 0 0 0,1 0-1 0 0,-1 1 1 0 0,0-1 0 0 0,1 0 0 0 0,-1 0 0 0 0,0 0 0 0 0,1 0-1 0 0,-1 0 1 0 0,0 0 0 0 0,0 0 0 0 0,1 1 0 0 0,-1-1 0 0 0,0 0 0 0 0,0 0-1 0 0,1 0 1 0 0,-1 1 0 0 0,0-1 0 0 0,0 0 0 0 0,0 0 0 0 0,1 1-1 0 0,-1-1 1 0 0,0 0 0 0 0,0 0 0 0 0,0 1 0 0 0,0-1 0 0 0,0 0-1 0 0,0 1 1 0 0,0-1 0 0 0,1 0 0 0 0,-1 0 0 0 0,0 1 0 0 0,0-1-1 0 0,0 0 1 0 0,0 1 0 0 0,0-1 0 0 0,0 0 0 0 0,0 1 0 0 0,-1-1-36 0 0,16-28 766 0 0,-12 21-823 0 0,5-8 141 0 0,5-14-8 0 0,3 0 1 0 0,0 0 0 0 0,1 1 0 0 0,2 2 0 0 0,1-1-1 0 0,2 1-76 0 0,60-47 39 0 0,-78 74-36 0 0,-1 0 0 0 0,1 0 0 0 0,-1 0 1 0 0,1 0-1 0 0,-1 1 0 0 0,0 0 0 0 0,1-1 0 0 0,-1 1 0 0 0,0 0 1 0 0,0 1-1 0 0,0-1 0 0 0,-1 0 0 0 0,1 1 0 0 0,0 0 0 0 0,-1 0 0 0 0,0-1 1 0 0,1 1-1 0 0,-1 1 0 0 0,0-1 0 0 0,-1 0 0 0 0,1 0 0 0 0,-1 1 1 0 0,1-1-1 0 0,-1 1 0 0 0,0-1 0 0 0,0 1 0 0 0,-1 0 0 0 0,1-1 0 0 0,0 4-3 0 0,1 0 8 0 0,21 59-43 0 0,-22-81-4041 0 0,0 2-2214 0 0,-1 5-5305 0 0</inkml:trace>
  <inkml:trace contextRef="#ctx0" brushRef="#br0" timeOffset="5819.872">1433 272 3913 0 0,'0'0'1926'0'0,"0"0"-185"0"0,0 0 56 0 0,0 0 135 0 0,0 0-9 0 0,0 0-124 0 0,0 0-238 0 0,0 0-263 0 0,0 0-235 0 0,0 0-169 0 0,0 0-122 0 0,0 0-66 0 0,0 0-49 0 0,-3 0 1940 0 0,37-10 574 0 0,13-27-2675 0 0,-29 22-155 0 0,141-132 353 0 0,-97 84-547 0 0,-49 90-233 0 0,-9-12 98 0 0,0 0-1 0 0,1 0 0 0 0,1-1 0 0 0,0 1 1 0 0,1-1-1 0 0,0-1 0 0 0,2 1 0 0 0,-1-2 1 0 0,1 1-1 0 0,1-1 0 0 0,8 8-11 0 0,11 14-1 0 0,-22-25-707 0 0,-2-1-7135 0 0,-1-8-4429 0 0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241 534 0 0 0,'0'0'1610'0'0,"0"0"-606"0"0,0 0-287 0 0,0 0-8 0 0,0 0 253 0 0,0 0 400 0 0,0 0 336 0 0,0 0 145 0 0,0 0-142 0 0,0 0-368 0 0,0 0-421 0 0,-12 4-368 0 0,-36 13-239 0 0,36-12-99 0 0,31-5 1281 0 0,-4 0-1078 0 0,0-1 1 0 0,-1 0-1 0 0,1-1 1 0 0,-1-1-1 0 0,0 0 0 0 0,0-1 1 0 0,0-1-1 0 0,0 0 1 0 0,-1 0-1 0 0,6-4-409 0 0,37-23 558 0 0,-2-3 1 0 0,-2-1-1 0 0,-1-3 1 0 0,23-25-559 0 0,-39 31 228 0 0,0-2 1 0 0,-3-1-1 0 0,-1-2 0 0 0,18-29-228 0 0,10-40 839 0 0,-67 116 75 0 0,-80 215-869 0 0,58-121 71 0 0,5 1 0 0 0,4 1-1 0 0,5 1 1 0 0,4 0 0 0 0,5 21-116 0 0,-5 243 559 0 0,13-331-522 0 0,-2 0 0 0 0,-2 0 1 0 0,-2-1-1 0 0,-1 1 0 0 0,-2-1 1 0 0,-1 0-1 0 0,-8 14-37 0 0,8-26-15 0 0,-2 0 1 0 0,-1-2-1 0 0,0 1 0 0 0,-2-2 0 0 0,-1 1 0 0 0,-1-2 1 0 0,-1 0-1 0 0,-1-1 0 0 0,0-1 0 0 0,-2-1 0 0 0,0 0 1 0 0,-5 1 14 0 0,9-9-73 0 0,0 0 1 0 0,-2-1 0 0 0,1-1-1 0 0,-1-1 1 0 0,0 0-1 0 0,-1-1 1 0 0,0-1 0 0 0,0-1-1 0 0,0-1 1 0 0,-1 0-1 0 0,1-2 1 0 0,-1 0 0 0 0,0-1-1 0 0,-18-2 73 0 0,33 1-27 0 0,1 0-1 0 0,-1-1 0 0 0,1 0 1 0 0,-1 0-1 0 0,0 0 1 0 0,1 0-1 0 0,0-1 1 0 0,-1 0-1 0 0,1 1 1 0 0,0-2-1 0 0,0 1 0 0 0,0 0 1 0 0,0-1-1 0 0,1 0 1 0 0,-1 0-1 0 0,1 0 1 0 0,-1 0-1 0 0,1-1 1 0 0,0 1-1 0 0,0-1 0 0 0,1 0 1 0 0,-1 0-1 0 0,1 0 1 0 0,0 0-1 0 0,0 0 1 0 0,0 0-1 0 0,0-1 1 0 0,1 1-1 0 0,0-1 0 0 0,0 1 1 0 0,0-1-1 0 0,0 1 1 0 0,1-3 27 0 0,-1-5-30 0 0,0 0 1 0 0,1-1-1 0 0,0 1 0 0 0,1 0 1 0 0,1 0-1 0 0,0-1 1 0 0,0 1-1 0 0,1 1 1 0 0,1-1-1 0 0,0 0 0 0 0,1 1 1 0 0,2-4 29 0 0,22-30 73 0 0,3 2 0 0 0,1 2 0 0 0,3 1-1 0 0,1 2 1 0 0,1 1 0 0 0,3 2 0 0 0,0 1 0 0 0,2 3 0 0 0,46-25-73 0 0,-39 22 324 0 0,2 3 0 0 0,1 3 0 0 0,50-21-324 0 0,-101 51-14 0 0,-1 0-1 0 0,1 0 1 0 0,-1 1-1 0 0,0-1 1 0 0,0 0 0 0 0,0 0-1 0 0,0 1 1 0 0,-1-1-1 0 0,1 0 1 0 0,0 1-1 0 0,-1-1 1 0 0,0 1 0 0 0,1-1-1 0 0,-1 0 1 0 0,0 1-1 0 0,0-1 1 0 0,-1 1-1 0 0,1-1 1 0 0,0 1 0 0 0,-1-1-1 0 0,0 0 1 0 0,1 1-1 0 0,-1-1 1 0 0,0 0-1 0 0,0 1 1 0 0,0-1 0 0 0,0 0-1 0 0,-1 1 15 0 0,0 2-108 0 0,-7 54-1826 0 0,10-39-1969 0 0,2-3-4687 0 0,-1-13-2475 0 0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6 501 16275 0 0,'0'0'1350'0'0,"0"0"-446"0"0,0 0-153 0 0,0 0 115 0 0,0 0 121 0 0,0 0 5 0 0,0 0-221 0 0,0 0-223 0 0,0 0-158 0 0,0 0-87 0 0,0 0 35 0 0,0 0 32 0 0,0 0-7 0 0,-4-1-58 0 0,4-3-275 0 0,-1 0-1 0 0,1 0 0 0 0,0 0 0 0 0,0 0 0 0 0,0 0 1 0 0,0 0-1 0 0,1 0 0 0 0,-1 1 0 0 0,1-1 0 0 0,0 0 1 0 0,1 0-1 0 0,-1 0 0 0 0,0 1 0 0 0,1-1 0 0 0,0 0 0 0 0,0 1 1 0 0,0 0-1 0 0,0-1 0 0 0,1 1 0 0 0,-1 0 0 0 0,1 0 1 0 0,0 0-1 0 0,2-1-29 0 0,9-18 118 0 0,159-268 503 0 0,-122 190-1025 0 0,-54 109-8142 0 0,0-4 4135 0 0,0 3-7456 0 0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35 16131 0 0,'0'0'1507'0'0,"0"0"-509"0"0,0 0-131 0 0,0 0 114 0 0,0 0 81 0 0,0 0-77 0 0,0 0-251 0 0,0 0-247 0 0,0 0-146 0 0,0 0-95 0 0,0 0-73 0 0,0 0-64 0 0,-9 33-27 0 0,-30 105-60 0 0,31-55-8 0 0,9-76 3 0 0,1-1 0 0 0,0 0 0 0 0,1 0 1 0 0,0 0-1 0 0,0 0 0 0 0,0 0 1 0 0,0-1-1 0 0,1 1 0 0 0,0-1 0 0 0,0 0 1 0 0,1 0-1 0 0,-1 0 0 0 0,1-1 0 0 0,0 0 1 0 0,0 0-1 0 0,1 0 0 0 0,-1 0 1 0 0,1-1-1 0 0,0 0 0 0 0,0 0 0 0 0,0-1 1 0 0,0 1-1 0 0,0-1 0 0 0,0-1 1 0 0,1 1-1 0 0,-1-1 0 0 0,1 0 0 0 0,-1 0 1 0 0,1-1-1 0 0,0 0 0 0 0,-1 0 0 0 0,1-1 1 0 0,-1 0-1 0 0,1 0 0 0 0,-1 0 1 0 0,0-1-1 0 0,1 0 0 0 0,-1 0 0 0 0,0 0 1 0 0,0-1-1 0 0,0 0 0 0 0,0 0 1 0 0,-1-1-1 0 0,5-3-17 0 0,-2 2 67 0 0,0-2 0 0 0,0 1 0 0 0,-1-1 0 0 0,1 0 0 0 0,-1-1 0 0 0,-1 1 0 0 0,0-1 0 0 0,0-1 0 0 0,0 1 0 0 0,-1-1-1 0 0,0 0 1 0 0,-1 0 0 0 0,0-1 0 0 0,-1 1 0 0 0,0-1 0 0 0,0 0 0 0 0,-1 0 0 0 0,0 0 0 0 0,0 0 0 0 0,-2 0 0 0 0,1 0 0 0 0,-1 0 0 0 0,0 0 0 0 0,-1-1 0 0 0,-1 1 0 0 0,1 0 0 0 0,-1 0 0 0 0,-1 1 0 0 0,0-1 0 0 0,0 0 0 0 0,-1 1 0 0 0,-1-1-67 0 0,2 4-72 0 0,-1 0-1 0 0,0 1 1 0 0,0 0 0 0 0,0-1 0 0 0,0 1 0 0 0,-1 1-1 0 0,0-1 1 0 0,0 1 0 0 0,0 0 0 0 0,-1 0 0 0 0,1 0-1 0 0,-1 1 1 0 0,0 0 0 0 0,0 0 0 0 0,0 0-1 0 0,0 1 1 0 0,-6-1 72 0 0,-44 4-8708 0 0,43 3-3509 0 0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12323 0 0,'0'0'3622'0'0,"0"0"-1827"0"0,0 0-527 0 0,0 0 48 0 0,0 0-31 0 0,0 0-141 0 0,0 0-264 0 0,0 0-218 0 0,0 0-142 0 0,0 0-87 0 0,0 0-46 0 0,0 0-58 0 0,3-16-53 0 0,12-52-37 0 0,24-14 314 0 0,-20 50-397 0 0,0 1-1 0 0,2 0 0 0 0,2 2 0 0 0,1 0 1 0 0,11-10-156 0 0,17-2 64 0 0,-52 61-108 0 0,-14 103 149 0 0,13-121-106 0 0,0-1 1 0 0,0 0-1 0 0,1 1 1 0 0,-1-1-1 0 0,1 1 1 0 0,-1-1-1 0 0,1 1 0 0 0,-1-1 1 0 0,1 1-1 0 0,0-1 1 0 0,0 1-1 0 0,0-1 0 0 0,0 1 1 0 0,0-1-1 0 0,0 1 1 0 0,0 0-1 0 0,0-1 1 0 0,1 1-1 0 0,-1-1 0 0 0,0 1 1 0 0,1-1-1 0 0,-1 1 1 0 0,1-1-1 0 0,0 0 1 0 0,0 1-1 0 0,-1-1 0 0 0,1 0 1 0 0,0 1-1 0 0,0-1 1 0 0,0 0-1 0 0,0 0 1 0 0,1 0-1 0 0,-1 0 0 0 0,0 0 1 0 0,0 0-1 0 0,1 0 1 0 0,0 0 0 0 0,11-2 11 0 0,-1-2 0 0 0,1 0 1 0 0,-1 0-1 0 0,0-1 0 0 0,0-1 1 0 0,0 0-1 0 0,-1 0 0 0 0,0-1 1 0 0,0-1-1 0 0,0 0 1 0 0,-1 0-1 0 0,0-1 0 0 0,0-1-11 0 0,38-24-2 0 0,-6 2-18 0 0,49-22 45 0 0,-89 53-24 0 0,0-1-1 0 0,-1 0 1 0 0,1 1 0 0 0,0 0-1 0 0,-1-1 1 0 0,1 1-1 0 0,0 0 1 0 0,0 0 0 0 0,-1 0-1 0 0,1 0 1 0 0,0 0-1 0 0,0 0 1 0 0,-1 1-1 0 0,1-1 1 0 0,0 0 0 0 0,-1 1-1 0 0,1 0 1 0 0,0-1-1 0 0,-1 1 1 0 0,1 0-1 0 0,-1 0 1 0 0,1 0 0 0 0,-1 0-1 0 0,1 0 1 0 0,-1 0-1 0 0,0 0 1 0 0,1 0-1 0 0,-1 1 1 0 0,0-1 0 0 0,0 0-1 0 0,0 1 1 0 0,0-1-1 0 0,0 1 1 0 0,0-1 0 0 0,-1 1-1 0 0,1 0 0 0 0,6 66 177 0 0,-7-57-143 0 0,-1-7-81 0 0,0 0 0 0 0,1 0-1 0 0,-1-1 1 0 0,1 1 0 0 0,0 0 0 0 0,-1 0-1 0 0,2 0 1 0 0,-1 0 0 0 0,0 0-1 0 0,1 0 1 0 0,0 0 0 0 0,0 0-1 0 0,0-1 1 0 0,0 1 0 0 0,1 0-1 0 0,-1-1 1 0 0,1 1 0 0 0,0-1 0 0 0,0 1-1 0 0,1-1 1 0 0,-1 0 0 0 0,0 0-1 0 0,1 0 1 0 0,0 0 0 0 0,0 0-1 0 0,0-1 1 0 0,0 1 0 0 0,0-1-1 0 0,0 0 1 0 0,1 0 0 0 0,-1 0 0 0 0,1 0-1 0 0,-1-1 1 0 0,1 0 0 0 0,0 1-1 0 0,2-1 48 0 0,4-1-1564 0 0,-2 0-2261 0 0,-1 0-5383 0 0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6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19 262 23837 0 0,'0'0'656'0'0,"0"0"-488"0"0,0 0 40 0 0,0 0 128 0 0,0 0 40 0 0,0 0-23 0 0,0 0-129 0 0,0 0-128 0 0,0 0-104 0 0,-8 199-72 0 0,4-170-176 0 0,-1-3-225 0 0,3 4-367 0 0,2-8-520 0 0,0 0-696 0 0,0-8-1601 0 0,0-2-8922 0 0</inkml:trace>
  <inkml:trace contextRef="#ctx0" brushRef="#br0" timeOffset="160.792">11 1 20420 0 0,'0'0'1969'0'0,"0"0"-825"0"0,0 0-296 0 0,0 0-264 0 0,0 0-176 0 0,0 0-184 0 0,0 0-144 0 0,0 0-240 0 0,0 0-208 0 0,0 0-224 0 0,0 0-496 0 0,0 0-800 0 0,0 0-2657 0 0,0 0-8530 0 0</inkml:trace>
  <inkml:trace contextRef="#ctx0" brushRef="#br0" timeOffset="877.706">328 240 16235 0 0,'0'0'949'0'0,"0"0"-496"0"0,0 0-232 0 0,0 0 4 0 0,0 0 31 0 0,0 0-4 0 0,0 0-26 0 0,0 0-11 0 0,0 0 8 0 0,0 0-13 0 0,0 0 11 0 0,0 0-35 0 0,-1-4-47 0 0,0-5-1216 0 0,-3 11 8435 0 0,-1 6-6716 0 0,-65 150 505 0 0,65-44-866 0 0,7-108-269 0 0,1 0 1 0 0,-1-1-1 0 0,2 1 0 0 0,-1 0 1 0 0,1-1-1 0 0,-1 0 0 0 0,1 0 0 0 0,1 0 1 0 0,-1 0-1 0 0,1-1 0 0 0,0 1 1 0 0,0-1-1 0 0,0-1 0 0 0,0 1 1 0 0,1-1-1 0 0,0 0 0 0 0,-1 0 0 0 0,5 1-12 0 0,0 1 20 0 0,0-2-1 0 0,0 1 1 0 0,1-2-1 0 0,-1 1 0 0 0,1-1 1 0 0,-1-1-1 0 0,1 0 1 0 0,-1-1-1 0 0,1 1 0 0 0,0-2 1 0 0,9-1-20 0 0,-10-1 32 0 0,-1 0-1 0 0,-1-1 1 0 0,1 0 0 0 0,0-1 0 0 0,-1 1 0 0 0,0-2-1 0 0,0 1 1 0 0,-1-1 0 0 0,1 0 0 0 0,-1-1 0 0 0,-1 0 0 0 0,1 0-1 0 0,-1 0 1 0 0,0-1 0 0 0,-1 0 0 0 0,0 0 0 0 0,0 0-1 0 0,0-1 1 0 0,-1 1 0 0 0,2-8-32 0 0,1 1 12 0 0,-1 1 0 0 0,0-1 0 0 0,-1 0 0 0 0,-1 0-1 0 0,0-1 1 0 0,-1 1 0 0 0,-1-1 0 0 0,-1 0 0 0 0,0 1 0 0 0,0-1 0 0 0,-2 0 0 0 0,0 0-1 0 0,-1 0 1 0 0,0 1 0 0 0,-2-1 0 0 0,0 1 0 0 0,0 0 0 0 0,-1 0 0 0 0,-1 0 0 0 0,-1 1 0 0 0,0 0-1 0 0,-1 0 1 0 0,-8-12-12 0 0,9 21-60 0 0,0 0 0 0 0,1 1-1 0 0,-1 0 1 0 0,-1 1 0 0 0,1 0-1 0 0,0 0 1 0 0,-1 0 0 0 0,1 1-1 0 0,-1 0 1 0 0,0 0 0 0 0,0 1-1 0 0,0 0 1 0 0,0 1 0 0 0,0 0-1 0 0,0 0 1 0 0,0 0-1 0 0,0 1 1 0 0,0 0 0 0 0,0 1-1 0 0,1 0 1 0 0,-1 0 0 0 0,0 1-1 0 0,1 0 1 0 0,0 0 0 0 0,0 0-1 0 0,0 1 1 0 0,0 0 0 0 0,0 1-1 0 0,1-1 1 0 0,-1 1 0 0 0,1 1-1 0 0,1-1 1 0 0,-1 1 0 0 0,1 0-1 0 0,0 0 1 0 0,-3 5 60 0 0,-48 55-2158 0 0,23-20-4631 0 0,24-30-5045 0 0</inkml:trace>
  <inkml:trace contextRef="#ctx0" brushRef="#br0" timeOffset="1200.816">873 177 17524 0 0,'0'0'1460'0'0,"0"0"-494"0"0,0 0-94 0 0,0 0 121 0 0,0 0 78 0 0,0 0-116 0 0,0 0-244 0 0,0 0-248 0 0,0 0-142 0 0,0 0-54 0 0,0 0-47 0 0,0 0-13 0 0,0 0-35 0 0,-9 18-26 0 0,-25 55-11 0 0,32-69-118 0 0,0 1-1 0 0,0-1 1 0 0,1 1 0 0 0,0 0-1 0 0,0 0 1 0 0,0 0-1 0 0,0 0 1 0 0,1 0 0 0 0,0 0-1 0 0,0-1 1 0 0,0 1 0 0 0,1 0-1 0 0,-1 0 1 0 0,1 0-1 0 0,0 0 1 0 0,1 0-17 0 0,-1 2 19 0 0,3 2 9 0 0,-1 0 0 0 0,2-1 0 0 0,-1 1-1 0 0,1-1 1 0 0,0 0 0 0 0,0-1-1 0 0,1 1 1 0 0,0-1 0 0 0,1 0 0 0 0,-1-1-1 0 0,1 1 1 0 0,1-1 0 0 0,-1-1 0 0 0,1 1-1 0 0,0-1 1 0 0,0-1 0 0 0,1 1 0 0 0,-1-1-1 0 0,1-1 1 0 0,0 0 0 0 0,0 0-1 0 0,0-1 1 0 0,0 0 0 0 0,0 0 0 0 0,1-1-1 0 0,-1 0 1 0 0,1-1 0 0 0,-1 0 0 0 0,8-1-28 0 0,-7-3 74 0 0,-1 0 1 0 0,0-1-1 0 0,-1 0 1 0 0,1 0-1 0 0,-1-1 1 0 0,0 0-1 0 0,-1-1 1 0 0,1 0-1 0 0,-1 0 1 0 0,-1 0-1 0 0,1-1 1 0 0,-1 0-1 0 0,-1 0 1 0 0,1 0-1 0 0,-1-1 1 0 0,-1 0-1 0 0,1 0 1 0 0,-2 0-1 0 0,1-1 1 0 0,-1 1-1 0 0,-1-1 1 0 0,1-1-75 0 0,-3 10 1 0 0,49-93 147 0 0,-14 32-1546 0 0,-17 19-2341 0 0,-16 33-1930 0 0,-1 5-6589 0 0</inkml:trace>
  <inkml:trace contextRef="#ctx0" brushRef="#br0" timeOffset="1613.936">1675 78 19796 0 0,'0'0'1631'0'0,"0"0"-476"0"0,0 0-208 0 0,0 0-45 0 0,0 0-54 0 0,0 0-120 0 0,0 0-145 0 0,0 0-155 0 0,0 0-55 0 0,0 0-37 0 0,0 0-30 0 0,0 0-12 0 0,0 0-67 0 0,2-3-74 0 0,-3-8-39 0 0,-23 18-81 0 0,-32 23-21 0 0,46-23-2 0 0,6-6-18 0 0,1 0 1 0 0,-1 1 0 0 0,0-1-1 0 0,1 1 1 0 0,0 0 0 0 0,-1 1-1 0 0,1-1 1 0 0,0 0 0 0 0,0 1 0 0 0,0 0-1 0 0,1-1 1 0 0,-1 1 0 0 0,1 0-1 0 0,-1 0 1 0 0,1 1 0 0 0,0-1-1 0 0,0 0 1 0 0,1 1 0 0 0,-1 0-1 0 0,1-1 1 0 0,-1 1 0 0 0,1 0-1 0 0,0-1 1 0 0,1 1 0 0 0,-1 0-1 0 0,1 0 1 0 0,-1 0 0 0 0,1 0-1 0 0,0 2 8 0 0,67 54 38 0 0,-56-50 15 0 0,0 1-1 0 0,-2 0 1 0 0,1 1 0 0 0,-1 0 0 0 0,-1 0 0 0 0,0 1-1 0 0,-1 0 1 0 0,0 0 0 0 0,-1 1 0 0 0,2 8-53 0 0,-6-10 35 0 0,-1 0 1 0 0,0-1-1 0 0,-1 1 0 0 0,0 0 1 0 0,-1 0-1 0 0,0 0 0 0 0,-1 0 1 0 0,0 0-1 0 0,-1-1 0 0 0,0 1 1 0 0,-1-1-1 0 0,0 0 0 0 0,-1 0 1 0 0,0 0-1 0 0,-1-1 0 0 0,0 0 1 0 0,-1 0-1 0 0,0 0 0 0 0,0-1 1 0 0,-1 0-1 0 0,0 0 0 0 0,-1-1 1 0 0,0 0-1 0 0,0 0 0 0 0,0-1 1 0 0,-1-1-1 0 0,-1 1 0 0 0,1-2 1 0 0,-1 1-1 0 0,0-2 0 0 0,0 1 1 0 0,0-1-1 0 0,0-1 0 0 0,-1 0 1 0 0,0-1-1 0 0,-9 1-35 0 0,17-3-99 0 0,1-1-1 0 0,-1 0 0 0 0,1 0 1 0 0,0 0-1 0 0,-1-1 1 0 0,1 1-1 0 0,0-1 0 0 0,0 1 1 0 0,0-1-1 0 0,0 0 0 0 0,0-1 1 0 0,0 1-1 0 0,1 0 1 0 0,-1-1-1 0 0,1 1 0 0 0,-1-1 1 0 0,1 0-1 0 0,0 0 1 0 0,0 0-1 0 0,0 0 0 0 0,1 0 1 0 0,-1 0-1 0 0,1 0 0 0 0,0-1 1 0 0,-1 1-1 0 0,2-1 1 0 0,-1 1-1 0 0,0-1 0 0 0,1 1 1 0 0,-1-1-1 0 0,1-2 100 0 0,-6-41-10537 0 0,6 32-2274 0 0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2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112 246 0 0 0,'0'0'295'0'0,"0"0"824"0"0,0 0 632 0 0,0 0 420 0 0,0 0 129 0 0,0 0-178 0 0,0 0-291 0 0,0 0-261 0 0,0 0-159 0 0,0 0-39 0 0,1-5-38 0 0,5-14-90 0 0,-4 14-120 0 0,-2 5-134 0 0,1 7 3517 0 0,5 24-4092 0 0,7 71 433 0 0,-3 1 0 0 0,-5 47-848 0 0,-5-95 61 0 0,-3 0 0 0 0,-1 0-1 0 0,-4 0 1 0 0,-1-1-1 0 0,-15 47-60 0 0,-35 6 83 0 0,58-106-83 0 0,0 0 1 0 0,0-1-1 0 0,0 1 1 0 0,0 0-1 0 0,0-1 1 0 0,0 1-1 0 0,0 0 1 0 0,0-1-1 0 0,0 0 1 0 0,0 1-1 0 0,-1-1 1 0 0,1 0-1 0 0,0 1 1 0 0,0-1-1 0 0,0 0 1 0 0,-1 0-1 0 0,1 0 1 0 0,0 0-1 0 0,0 0 1 0 0,-1 0-1 0 0,1 0 1 0 0,0 0-1 0 0,0-1 0 0 0,0 1 1 0 0,-1-1-1 0 0,1 1 1 0 0,0 0-1 0 0,0-1 1 0 0,0 0-1 0 0,0 1 1 0 0,0-1-1 0 0,0 0 1 0 0,0 1-1 0 0,0-1 1 0 0,0 0-1 0 0,0 0 1 0 0,1 0-1 0 0,-1 0 1 0 0,0 0-1 0 0,0 0 1 0 0,1 0-1 0 0,-1 0 1 0 0,1 0-1 0 0,-1 0 1 0 0,1 0-1 0 0,-1 0 1 0 0,1-1-1 0 0,0 1 1 0 0,-1 0-1 0 0,1 0 1 0 0,0 0-1 0 0,0-1 0 0 0,0 1 1 0 0,0 0-1 0 0,0 0 1 0 0,0-1-1 0 0,0 1 1 0 0,1 0-1 0 0,0-37-4 0 0,1 0 1 0 0,3 1-1 0 0,1 0 1 0 0,1 0-1 0 0,2 0 1 0 0,2 1-1 0 0,1 0 1 0 0,2 1-1 0 0,2 1 1 0 0,1 0-1 0 0,14-21 4 0 0,-6 6-13 0 0,3 1 0 0 0,1 2 0 0 0,2 0 0 0 0,2 2 0 0 0,2 2 0 0 0,2 1 0 0 0,2 2-1 0 0,1 1 1 0 0,2 3 0 0 0,2 1 0 0 0,27-16 13 0 0,-62 45-5 0 0,-1 0 0 0 0,1 0 1 0 0,0 0-1 0 0,0 1 0 0 0,0 1 0 0 0,1 0 0 0 0,-1 0 0 0 0,1 0 0 0 0,0 1 0 0 0,-1 1 0 0 0,1 0 1 0 0,1 0 4 0 0,-8 3 3 0 0,-1-1 1 0 0,1 1 0 0 0,-1 0 0 0 0,0 0 0 0 0,0 0 0 0 0,1 0 0 0 0,-1 0-1 0 0,-1 0 1 0 0,1 1 0 0 0,0-1 0 0 0,0 0 0 0 0,-1 1 0 0 0,0 0 0 0 0,1-1-1 0 0,-1 1 1 0 0,0 0 0 0 0,0 0 0 0 0,-1 0 0 0 0,1-1 0 0 0,0 1 0 0 0,-1 0-1 0 0,0 0 1 0 0,0 0 0 0 0,0 0 0 0 0,0 0 0 0 0,0 0 0 0 0,0 0 0 0 0,-1 1-4 0 0,-3 26 18 0 0,0-1 1 0 0,-2 0-1 0 0,-1 0 1 0 0,-1-1-1 0 0,-2 0 1 0 0,0-1-1 0 0,-2 0 1 0 0,-1 0-1 0 0,-1-1 1 0 0,-2-1-1 0 0,0 0 1 0 0,-2-2-1 0 0,0 0 1 0 0,-1 0-1 0 0,-2-2 1 0 0,-4 3-19 0 0,-17 18 8 0 0,-2-3 0 0 0,-2-1 0 0 0,-1-3 0 0 0,-2-1 0 0 0,-2-2-8 0 0,45-28-17 0 0,0-1 1 0 0,0 0 0 0 0,-1 0-1 0 0,1 0 1 0 0,-1-1 0 0 0,0 0-1 0 0,0 0 1 0 0,1 0 0 0 0,-1-1 0 0 0,0 0-1 0 0,0 0 1 0 0,0-1 0 0 0,-2 0 16 0 0,7-2-49 0 0,0 0 0 0 0,0-1 1 0 0,0 1-1 0 0,1 0 1 0 0,-1-1-1 0 0,1 1 0 0 0,0-1 1 0 0,-1 1-1 0 0,1-1 0 0 0,0 0 1 0 0,1 0-1 0 0,-1 1 1 0 0,0-1-1 0 0,1 0 0 0 0,0 0 1 0 0,-1 0-1 0 0,1 1 1 0 0,0-1-1 0 0,0 0 0 0 0,1 0 1 0 0,-1 0-1 0 0,1 0 1 0 0,-1 1-1 0 0,1-1 0 0 0,0 0 1 0 0,0 0-1 0 0,0 1 0 0 0,0-1 1 0 0,1 1-1 0 0,-1-1 1 0 0,1 0 48 0 0,89-120-4899 0 0,-63 90-799 0 0,-10 13-5894 0 0</inkml:trace>
  <inkml:trace contextRef="#ctx0" brushRef="#br0" timeOffset="3221.122">999 88 11698 0 0,'0'0'1626'0'0,"0"0"-483"0"0,0 0-136 0 0,0 0 45 0 0,0 0-29 0 0,0 0-132 0 0,0 0-191 0 0,0 0-140 0 0,0 0-68 0 0,0 0-58 0 0,0 0-38 0 0,-4 29-73 0 0,-12 92-74 0 0,23 19 194 0 0,19 140-155 0 0,-21-298 1455 0 0,-3-35-1513 0 0,2 0-1 0 0,2 1 1 0 0,3 0 0 0 0,2 0 0 0 0,2 1 0 0 0,3 1 0 0 0,1 0-1 0 0,3 1 1 0 0,19-33-230 0 0,-35 74 10 0 0,1 0 0 0 0,0 1-1 0 0,0 0 1 0 0,1 0 0 0 0,0 0-1 0 0,0 0 1 0 0,1 1 0 0 0,0 0-1 0 0,0 1 1 0 0,0-1 0 0 0,0 1 0 0 0,1 1-1 0 0,0-1 1 0 0,0 1 0 0 0,2 0-10 0 0,-9 5-1 0 0,1-1 1 0 0,0 1 0 0 0,-1 0 0 0 0,1 0 0 0 0,0 0 0 0 0,-1 0 0 0 0,1 0 0 0 0,-1 0-1 0 0,1 0 1 0 0,-1 0 0 0 0,0 1 0 0 0,1-1 0 0 0,-1 0 0 0 0,0 1 0 0 0,0-1-1 0 0,0 1 1 0 0,0 0 0 0 0,0-1 0 0 0,-1 1 0 0 0,1 0 0 0 0,0-1 0 0 0,-1 1 0 0 0,1 0-1 0 0,-1 0 1 0 0,0-1 0 0 0,1 1 0 0 0,-1 0 0 0 0,0 0 0 0 0,0 0 0 0 0,0 0-1 0 0,0-1 1 0 0,-1 1 0 0 0,1 0 0 0 0,0 0 0 0 0,-1 0 0 0 0,1-1 0 0 0,-1 1-1 0 0,0 0 1 0 0,0 1 0 0 0,0 10-22 0 0,1 4-291 0 0,-2 1 0 0 0,0-1 0 0 0,-1 0 0 0 0,0 0 1 0 0,-2 0-1 0 0,0-1 0 0 0,0 1 0 0 0,-2-1 0 0 0,-6 11 313 0 0,7-7-2986 0 0,6-10-6924 0 0,0-6-632 0 0</inkml:trace>
  <inkml:trace contextRef="#ctx0" brushRef="#br0" timeOffset="3590.41">1500 394 15899 0 0,'0'0'1583'0'0,"0"0"-369"0"0,0 0-139 0 0,0 0-28 0 0,0 0-71 0 0,0 0-149 0 0,0 0-186 0 0,0 0-179 0 0,0 0-144 0 0,31-18-73 0 0,100-54-43 0 0,-79 24 54 0 0,-48 39-206 0 0,0 1-18 0 0,-1 0 1 0 0,0-1 0 0 0,0 1 0 0 0,-1-1-1 0 0,0 0 1 0 0,0 1 0 0 0,-1-1 0 0 0,0 0 0 0 0,0 0-1 0 0,-1-8-32 0 0,-1 14-1 0 0,1 0 1 0 0,0 0-1 0 0,0 0 0 0 0,-1 0 0 0 0,0 0 1 0 0,0 0-1 0 0,0 0 0 0 0,0 0 0 0 0,0 1 0 0 0,0-1 1 0 0,-1 0-1 0 0,1 1 0 0 0,-1-1 0 0 0,0 1 1 0 0,0-1-1 0 0,0 1 0 0 0,0 0 0 0 0,0 0 1 0 0,0 0-1 0 0,-1 0 0 0 0,1 0 0 0 0,-1 0 0 0 0,1 0 1 0 0,-1 1-1 0 0,1 0 0 0 0,-1-1 0 0 0,0 1 1 0 0,0 0-1 0 0,0 0 0 0 0,0 1 0 0 0,0-1 0 0 0,-1 1 1 0 0,-8 0-42 0 0,0 1 0 0 0,0 1 0 0 0,0 0-1 0 0,1 1 1 0 0,-1 0 0 0 0,1 0 0 0 0,-1 2 0 0 0,1-1-1 0 0,1 1 1 0 0,-1 1 0 0 0,1 0 0 0 0,-1 0-1 0 0,2 1 1 0 0,-1 1 0 0 0,1-1 0 0 0,0 2-1 0 0,1-1 1 0 0,0 1 0 0 0,0 0 0 0 0,1 1 0 0 0,-6 8 42 0 0,0-2-5 0 0,0 1 1 0 0,1 0 0 0 0,1 1 0 0 0,1 0-1 0 0,0 0 1 0 0,2 1 0 0 0,0 1 0 0 0,1-1 0 0 0,0 1-1 0 0,2 0 1 0 0,1 1 0 0 0,0-1 0 0 0,0 21 4 0 0,4-36 7 0 0,0-1 0 0 0,0 1 0 0 0,1 0 0 0 0,0 0 0 0 0,0-1 0 0 0,0 1 1 0 0,0-1-1 0 0,1 1 0 0 0,0-1 0 0 0,0 1 0 0 0,0-1 0 0 0,0 0 0 0 0,1 0 0 0 0,-1 0 0 0 0,1 0 0 0 0,0-1 1 0 0,0 1-1 0 0,1-1 0 0 0,-1 1 0 0 0,1-1 0 0 0,0 0 0 0 0,-1-1 0 0 0,1 1 0 0 0,0-1 0 0 0,1 1 0 0 0,-1-1 1 0 0,0 0-1 0 0,1-1 0 0 0,-1 1 0 0 0,1-1 0 0 0,0 0 0 0 0,-1 0 0 0 0,1 0 0 0 0,1-1-7 0 0,14 1-20 0 0,0-1-1 0 0,0-1 1 0 0,0 0-1 0 0,0-2 0 0 0,-1 0 1 0 0,1-1-1 0 0,-1-1 1 0 0,0-1-1 0 0,0-1 1 0 0,-1-1-1 0 0,0 0 1 0 0,0-1-1 0 0,-1-1 0 0 0,0-1 1 0 0,-1 0-1 0 0,0-1 1 0 0,5-5 20 0 0,35-38-4536 0 0,-9-5-4396 0 0,-37 45-1648 0 0</inkml:trace>
  <inkml:trace contextRef="#ctx0" brushRef="#br0" timeOffset="3960.714">1919 48 12867 0 0,'0'0'3899'0'0,"0"0"-2332"0"0,0 0-816 0 0,0 0 97 0 0,0 0 199 0 0,0 0 59 0 0,0 0-53 0 0,0 0-142 0 0,0 0-153 0 0,0 0-100 0 0,0 0-73 0 0,0 0-80 0 0,0 0-94 0 0,16 32-75 0 0,50 102-117 0 0,-24-22 60 0 0,-36-84-245 0 0,28 239 78 0 0,-24-234-149 0 0,-10-32 42 0 0,1-1 1 0 0,-1 0 0 0 0,1 0-1 0 0,-1 0 1 0 0,1 1 0 0 0,-1-1-1 0 0,1 0 1 0 0,-1 0-1 0 0,1 0 1 0 0,-1 0 0 0 0,1 0-1 0 0,-1 0 1 0 0,1 0 0 0 0,0 0-1 0 0,-1 0 1 0 0,1-1 0 0 0,-1 1-1 0 0,1 0 1 0 0,-1 0 0 0 0,1 0-1 0 0,-1-1 1 0 0,1 1-1 0 0,-1 0 1 0 0,0 0 0 0 0,1-1-1 0 0,-1 1 1 0 0,1 0 0 0 0,-1-1-1 0 0,0 1 1 0 0,1-1 0 0 0,-1 1-1 0 0,1 0 1 0 0,-1-1 0 0 0,0 1-1 0 0,0-1 1 0 0,1 1 0 0 0,-1-1-1 0 0,0 1 1 0 0,0-1-1 0 0,0 1 1 0 0,0-1 0 0 0,1 1-1 0 0,-1-1 1 0 0,0 1 0 0 0,0-1-1 0 0,0 1 1 0 0,0-1-6 0 0,163-406 1430 0 0,-94 220-1004 0 0,-67 183-322 0 0,7-13-387 0 0,-6 22-446 0 0,-19 62-1753 0 0,6-40-1836 0 0,8-22 3046 0 0,-3 10-10824 0 0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502 674 0 0 0,'0'0'676'0'0,"0"0"266"0"0,0 0 191 0 0,0 0 168 0 0,0 0 120 0 0,0 0 59 0 0,0 0-110 0 0,0 0-170 0 0,0 0-163 0 0,0 0-188 0 0,-8-10-18 0 0,-26-31-12 0 0,-25 8 2483 0 0,41 28-2493 0 0,-61 2 1748 0 0,73 5-2506 0 0,0 1-1 0 0,0 0 1 0 0,0 0 0 0 0,0 0-1 0 0,1 1 1 0 0,-1 0 0 0 0,1 0-1 0 0,0 0 1 0 0,0 1 0 0 0,1-1-1 0 0,-1 1 1 0 0,1 0 0 0 0,0 1-1 0 0,0-1 1 0 0,1 1 0 0 0,-1 0-1 0 0,1 0 1 0 0,1 0 0 0 0,-1 0-1 0 0,1 0 1 0 0,0 1 0 0 0,0-1-1 0 0,1 0 1 0 0,0 1 0 0 0,-1 6-51 0 0,1-8 13 0 0,-1-1 1 0 0,1 1 0 0 0,-1 0-1 0 0,1-1 1 0 0,0 1 0 0 0,1 0-1 0 0,-1 0 1 0 0,1 0-1 0 0,0 0 1 0 0,0-1 0 0 0,1 1-1 0 0,0 0 1 0 0,-1 0 0 0 0,1 0-1 0 0,1-1 1 0 0,-1 1-1 0 0,1-1 1 0 0,0 1 0 0 0,0-1-1 0 0,0 1 1 0 0,0-1 0 0 0,1 0-1 0 0,0 0 1 0 0,0 0-1 0 0,0-1 1 0 0,0 1 0 0 0,1-1-1 0 0,-1 1 1 0 0,1-1 0 0 0,0 0-1 0 0,0 0 1 0 0,0-1-1 0 0,0 1 1 0 0,1-1 0 0 0,-1 0-1 0 0,0 0 1 0 0,1-1-1 0 0,0 1 1 0 0,-1-1 0 0 0,1 0-1 0 0,0 0 1 0 0,1 0-14 0 0,13-1 110 0 0,62-13 300 0 0,-51-7-323 0 0,-1-2 0 0 0,-1-1 0 0 0,0-1 0 0 0,-2-2 0 0 0,-1-1 0 0 0,-1 0 0 0 0,-2-2 0 0 0,-1 0 0 0 0,-1-2 0 0 0,-1-1-87 0 0,-4 10-13 0 0,-1 0 0 0 0,-1-1 0 0 0,-1 0 0 0 0,-2-1 1 0 0,0 0-1 0 0,-1-1 0 0 0,-2 0 0 0 0,0 0 0 0 0,-2-1 1 0 0,-1 0-1 0 0,0 0 0 0 0,-2 0 0 0 0,-2 0 0 0 0,0 0 1 0 0,-2-12 12 0 0,0 31-36 0 0,1 0 1 0 0,-1 0 0 0 0,0 0-1 0 0,0 0 1 0 0,-1 0 0 0 0,0 0 0 0 0,0 1-1 0 0,0 0 1 0 0,-1-1 0 0 0,0 1 0 0 0,0 0-1 0 0,-1 1 1 0 0,0-1 0 0 0,0 1 0 0 0,0 0-1 0 0,-1 0 1 0 0,1 1 0 0 0,-1-1 0 0 0,0 1-1 0 0,0 0 1 0 0,-1 1 0 0 0,1 0-1 0 0,-1 0 1 0 0,0 0 0 0 0,0 1 0 0 0,0 0-1 0 0,0 0 1 0 0,0 1 0 0 0,0-1 0 0 0,0 2-1 0 0,-1-1 1 0 0,1 1 0 0 0,0 0 0 0 0,-4 1 35 0 0,1 2-14 0 0,0 1 0 0 0,1 0 0 0 0,0 0 0 0 0,-1 1 0 0 0,1 0 0 0 0,1 1 0 0 0,-1 0 0 0 0,1 1 0 0 0,0-1 0 0 0,0 1 0 0 0,1 1 0 0 0,0-1 0 0 0,1 1 0 0 0,-1 1 0 0 0,1-1 0 0 0,1 1 1 0 0,0 0-1 0 0,0 0 0 0 0,1 1 0 0 0,0-1 0 0 0,0 1 0 0 0,1 0 0 0 0,1 0 0 0 0,-1 4 14 0 0,-1-2 34 0 0,0 0 0 0 0,2 1-1 0 0,-1 0 1 0 0,2 0 0 0 0,-1-1 0 0 0,2 1 0 0 0,0 0 0 0 0,0 0 0 0 0,1 0-1 0 0,1 0 1 0 0,0 0 0 0 0,1-1 0 0 0,0 1 0 0 0,1-1 0 0 0,1 0 0 0 0,-1 0-1 0 0,2 0 1 0 0,3 5-34 0 0,8 5 146 0 0,2 0 0 0 0,0-1 1 0 0,2-1-1 0 0,0-1 0 0 0,1-1 0 0 0,1 0 0 0 0,0-2 0 0 0,1-1 0 0 0,1-1 0 0 0,1-1 0 0 0,0-1 0 0 0,0-1 0 0 0,6 0-146 0 0,130 49 627 0 0,-157-59-1520 0 0,5 1 2018 0 0,-8-3-5586 0 0,-1-1-4986 0 0,-1 1-1242 0 0</inkml:trace>
  <inkml:trace contextRef="#ctx0" brushRef="#br0" timeOffset="329.994">1 1079 12027 0 0,'0'0'1949'0'0,"0"0"-1023"0"0,0 0-270 0 0,0 0 296 0 0,0 0 279 0 0,0 0 65 0 0,0 0-114 0 0,35 1-186 0 0,113 4-169 0 0,-117-4-449 0 0,0-2-1 0 0,0 0 1 0 0,0-3 0 0 0,0 0-1 0 0,14-5-377 0 0,7-1 314 0 0,330-60 5 0 0,-379 70-1365 0 0,16-1 1884 0 0,-15 4-5313 0 0,-2 2-6246 0 0,-2-1 1562 0 0</inkml:trace>
  <inkml:trace contextRef="#ctx0" brushRef="#br0" timeOffset="861.673">319 1303 10714 0 0,'0'0'2788'0'0,"0"0"-1165"0"0,0 0-481 0 0,0 0 20 0 0,0 0 37 0 0,0 0-92 0 0,0 0-211 0 0,0 0-253 0 0,0 0-206 0 0,0 0-133 0 0,0 0-84 0 0,0 0-58 0 0,-32 33-42 0 0,-99 101-9 0 0,86-70 35 0 0,42-52-102 0 0,0-6-9 0 0,0-1 0 0 0,1 1 0 0 0,0 0 0 0 0,0 0 0 0 0,0 0 0 0 0,1 0 0 0 0,0 0 0 0 0,0 0 0 0 0,1 0 0 0 0,-1 0-1 0 0,1 0 1 0 0,1 0 0 0 0,-1 1 0 0 0,1-1 0 0 0,0 0 0 0 0,0 0 0 0 0,1 0 0 0 0,0 0 0 0 0,0-1 0 0 0,0 1 0 0 0,1 0 0 0 0,0-1 0 0 0,0 0 0 0 0,0 1 0 0 0,1-1-1 0 0,-1-1 1 0 0,1 1 0 0 0,0 0 0 0 0,1-1 0 0 0,-1 0 0 0 0,1 0 0 0 0,0 0 0 0 0,0-1 0 0 0,0 1 0 0 0,1-1 0 0 0,-1 0-35 0 0,13-2 93 0 0,0 0 1 0 0,0-1 0 0 0,0-1-1 0 0,0-1 1 0 0,-1 0 0 0 0,1-1-1 0 0,0-1 1 0 0,-1-1-1 0 0,0-1 1 0 0,0 0 0 0 0,-1-1-1 0 0,0 0 1 0 0,0-2-1 0 0,0 0 1 0 0,-1-1 0 0 0,-1 0-1 0 0,1-1 1 0 0,-2 0 0 0 0,0-2-1 0 0,6-6-93 0 0,3-1 38 0 0,0-1-1 0 0,-1-1 1 0 0,-1-1-1 0 0,-1-1 1 0 0,-2 0-1 0 0,0-2 1 0 0,-1 0 0 0 0,-2 0-1 0 0,-1-1 1 0 0,-1-1-1 0 0,-1-1 1 0 0,-1 1-1 0 0,0-8-37 0 0,-8 22-1 0 0,0 0-1 0 0,0 0 0 0 0,-2-1 0 0 0,0 1 1 0 0,0 0-1 0 0,-1-1 0 0 0,-1 1 0 0 0,-1 0 1 0 0,0 0-1 0 0,-1-1 2 0 0,3 10-16 0 0,0 0 0 0 0,-1 0 0 0 0,0 0 0 0 0,0 0 0 0 0,-1 0 0 0 0,1 0 0 0 0,-1 0-1 0 0,0 1 1 0 0,0 0 0 0 0,-1-1 0 0 0,1 1 0 0 0,-1 0 0 0 0,0 1 0 0 0,0-1 0 0 0,0 1 0 0 0,0 0 0 0 0,-1 0 0 0 0,1 0 0 0 0,-1 0 0 0 0,0 1 0 0 0,0 0 0 0 0,0 0 0 0 0,0 0 0 0 0,0 0 0 0 0,0 1 0 0 0,-1 0 0 0 0,1 0 0 0 0,-1 1 16 0 0,-3 0-38 0 0,-1 0 0 0 0,1 1 0 0 0,0 0 0 0 0,0 0 0 0 0,0 1 1 0 0,0 0-1 0 0,0 1 0 0 0,0 0 0 0 0,0 1 0 0 0,1-1 0 0 0,-1 2 1 0 0,1-1-1 0 0,0 1 0 0 0,1 0 0 0 0,-1 1 0 0 0,1 0 0 0 0,0 0 1 0 0,0 1-1 0 0,-2 3 38 0 0,-4 5-3 0 0,0 0-1 0 0,1 2 1 0 0,1-1 0 0 0,0 2 0 0 0,2-1 0 0 0,0 1 0 0 0,1 1-1 0 0,-3 9 4 0 0,8-20 11 0 0,0 1-1 0 0,0-1 1 0 0,1 1-1 0 0,0 0 1 0 0,1 0-1 0 0,0-1 1 0 0,0 1-1 0 0,1 0 1 0 0,0 0-1 0 0,1 0 1 0 0,0 0-1 0 0,0 0 1 0 0,1 0-1 0 0,0-1 0 0 0,0 1 1 0 0,1-1-1 0 0,0 1 1 0 0,1-1-1 0 0,0 0 1 0 0,0 0-1 0 0,1-1 1 0 0,0 1-1 0 0,0-1 1 0 0,0 0-1 0 0,1-1 1 0 0,0 1-1 0 0,6 4-10 0 0,6 0 51 0 0,-1 0 0 0 0,2-2 0 0 0,-1 0 0 0 0,1-1-1 0 0,1 0 1 0 0,-1-2 0 0 0,1 0 0 0 0,0-2 0 0 0,1 0 0 0 0,-1-1 0 0 0,1-1 0 0 0,-1-1-1 0 0,1-1 1 0 0,17-2-51 0 0,-37 3-39 0 0,1-1 0 0 0,-1 0-1 0 0,1 0 1 0 0,0 0 0 0 0,-1 0-1 0 0,1-1 1 0 0,-1 1 0 0 0,1 0-1 0 0,-1-1 1 0 0,1 1 0 0 0,-1-1-1 0 0,1 1 1 0 0,-1-1 0 0 0,0 1-1 0 0,1-1 1 0 0,-1 0 0 0 0,0 0 0 0 0,1 0-1 0 0,-1 0 1 0 0,0 0 0 0 0,0 0-1 0 0,0 0 1 0 0,0 0 0 0 0,0-1-1 0 0,0 1 1 0 0,0 0 0 0 0,0-1-1 0 0,-1 1 1 0 0,2-1 39 0 0,2-13-4395 0 0,-2-2-5390 0 0,-2 15 8491 0 0,1-5-8312 0 0</inkml:trace>
  <inkml:trace contextRef="#ctx0" brushRef="#br0" timeOffset="1248.328">1098 1060 15259 0 0,'0'0'1415'0'0,"0"0"-343"0"0,0 0 1 0 0,0 0 152 0 0,0 0 78 0 0,0 0-100 0 0,0 0-249 0 0,0 0-255 0 0,0 0-167 0 0,0 0-106 0 0,0 0-103 0 0,-15 35-64 0 0,-46 106-50 0 0,8-29 137 0 0,-64 127-233 0 0,116-237-114 0 0,-1 0 0 0 0,1 0 0 0 0,0 1 0 0 0,0-1 0 0 0,0 0 0 0 0,0 1 0 0 0,0-1 0 0 0,0 1 0 0 0,1-1-1 0 0,-1 1 1 0 0,1-1 0 0 0,-1 1 0 0 0,1 0 0 0 0,0-1 0 0 0,0 1 0 0 0,0-1 0 0 0,1 1 0 0 0,-1 0 0 0 0,1-1 0 0 0,-1 1 0 0 0,1-1 0 0 0,0 1 0 0 0,0-1 0 0 0,0 0 0 0 0,0 1 0 0 0,0-1 0 0 0,1 0 0 0 0,-1 0-1 0 0,1 1 1 0 0,-1-1 0 0 0,1 0 0 0 0,0-1 0 0 0,0 1 0 0 0,0 0 0 0 0,0 0 0 0 0,0-1 0 0 0,0 0 0 0 0,2 2 1 0 0,13-2 37 0 0,-1-1 0 0 0,0-1 0 0 0,0-1 0 0 0,1 0 0 0 0,-1-1 0 0 0,0 0 1 0 0,-1-1-1 0 0,1-1 0 0 0,-1-1 0 0 0,0 0 0 0 0,4-3-37 0 0,55-18 107 0 0,-49 12-1376 0 0,-34 9-245 0 0,-3-1-1891 0 0,3 5-3959 0 0,5 2-3946 0 0</inkml:trace>
  <inkml:trace contextRef="#ctx0" brushRef="#br0" timeOffset="1509.993">711 1336 12923 0 0,'0'0'2060'0'0,"0"0"-709"0"0,0 0-373 0 0,0 0-22 0 0,0 0 73 0 0,0 0 25 0 0,0 0-76 0 0,0 0-148 0 0,0 0-129 0 0,0 0-113 0 0,0 0-122 0 0,0 0-108 0 0,0 0-89 0 0,36-6-86 0 0,113-19-68 0 0,-10-4-404 0 0,-78 16-7081 0 0,-46 9-4369 0 0</inkml:trace>
  <inkml:trace contextRef="#ctx0" brushRef="#br0" timeOffset="2613.02">1542 1093 6681 0 0,'0'0'2006'0'0,"0"0"-425"0"0,0 0-216 0 0,0 0-6 0 0,0 0-15 0 0,0 0-87 0 0,0 0-233 0 0,0 0-273 0 0,0 0-172 0 0,0 0-71 0 0,0 0-32 0 0,0 0-11 0 0,5 10-11 0 0,18 30-44 0 0,-21-38-334 0 0,0 1 0 0 0,1-1-1 0 0,-1 0 1 0 0,1-1-1 0 0,-1 1 1 0 0,1 0 0 0 0,0-1-1 0 0,-1 1 1 0 0,1-1-1 0 0,0 0 1 0 0,0 0 0 0 0,0 0-1 0 0,0 0 1 0 0,0-1-1 0 0,0 1 1 0 0,0-1 0 0 0,0 0-1 0 0,0 0 1 0 0,3 0-76 0 0,1 0 126 0 0,8 2 114 0 0,1-2 0 0 0,-1 0-1 0 0,0-1 1 0 0,0-1-1 0 0,0 0 1 0 0,0-1 0 0 0,0-1-1 0 0,0 0 1 0 0,5-3-240 0 0,21-8 344 0 0,0-2 1 0 0,-1-2-1 0 0,-1-2 0 0 0,25-17-344 0 0,-54 31 25 0 0,1 1 0 0 0,-2-1 0 0 0,1-1 0 0 0,-1 0-1 0 0,0 0 1 0 0,0-1 0 0 0,-1 0 0 0 0,-1 0-1 0 0,1-1 1 0 0,-2 0 0 0 0,1 0 0 0 0,-1-1 0 0 0,-1 0-1 0 0,0 0 1 0 0,0 0 0 0 0,-1-1 0 0 0,-1 1 0 0 0,0-1-1 0 0,0 0 1 0 0,-1 0 0 0 0,-1 0 0 0 0,0 0-1 0 0,-1 0 1 0 0,0-6-25 0 0,-3 13-33 0 0,-1 0 0 0 0,1 0 0 0 0,-1 0 0 0 0,0 0 0 0 0,0 1 0 0 0,-1 0-1 0 0,1 0 1 0 0,-1 0 0 0 0,0 0 0 0 0,0 1 0 0 0,0 0 0 0 0,-1 0 0 0 0,1 0 0 0 0,-1 1 0 0 0,0-1 0 0 0,1 1-1 0 0,-1 1 1 0 0,0-1 0 0 0,0 1 0 0 0,0 0 0 0 0,0 0 0 0 0,0 1 0 0 0,-1 0 0 0 0,1 0 0 0 0,0 0 0 0 0,0 1-1 0 0,0 0 1 0 0,-4 1 33 0 0,-15 2-45 0 0,-1 1-1 0 0,1 2 1 0 0,0 0-1 0 0,0 2 1 0 0,1 0 0 0 0,0 2-1 0 0,1 1 1 0 0,0 0-1 0 0,1 2 1 0 0,0 0-1 0 0,-10 11 46 0 0,-21 16 78 0 0,2 3 0 0 0,2 1 0 0 0,1 3 0 0 0,-18 27-78 0 0,-8 47 502 0 0,72-116-457 0 0,1-1-1 0 0,-1 1 0 0 0,1-1 0 0 0,0 1 0 0 0,0 0 0 0 0,0-1 1 0 0,1 1-1 0 0,0 0 0 0 0,0-1 0 0 0,0 1 0 0 0,1 0 0 0 0,0 0 0 0 0,0-1 1 0 0,0 1-1 0 0,1-1 0 0 0,0 1 0 0 0,0-1 0 0 0,0 0 0 0 0,1 0 1 0 0,0 0-1 0 0,0 0 0 0 0,0 0 0 0 0,1 1-44 0 0,11 8 138 0 0,0 0 0 0 0,1-1 0 0 0,1-1-1 0 0,0-1 1 0 0,0 0 0 0 0,1-1 0 0 0,0-1 0 0 0,1 0 0 0 0,0-2 0 0 0,0 0 0 0 0,1-1-1 0 0,4 0-137 0 0,-12-3 62 0 0,29 7 121 0 0,2-1-1 0 0,-1-3 1 0 0,1-1-1 0 0,0-3 0 0 0,1-1 1 0 0,14-3-183 0 0,-4 2 172 0 0,7-8-64 0 0,-68-15-2036 0 0,-7 10-6760 0 0,13 12 6584 0 0,-2-2-10469 0 0</inkml:trace>
  <inkml:trace contextRef="#ctx0" brushRef="#br0" timeOffset="3249.178">2339 1399 3977 0 0,'0'0'2171'0'0,"0"0"-281"0"0,0 0-86 0 0,0 0-20 0 0,0 0-98 0 0,0 0-200 0 0,0 0-266 0 0,0 0-277 0 0,0 0-215 0 0,0 0-152 0 0,0 0-73 0 0,0 0-35 0 0,0 0-46 0 0,-7 17-58 0 0,-22 52-46 0 0,-10 70 1021 0 0,15-50-607 0 0,51-135-34 0 0,1 2-1 0 0,3 2 1 0 0,2 0-1 0 0,19-17-697 0 0,39-35 254 0 0,-90 92-249 0 0,0 1 0 0 0,-1-1 0 0 0,1 1 0 0 0,0 0 0 0 0,0 0 0 0 0,0-1 0 0 0,0 1 0 0 0,0 0 0 0 0,0 0 0 0 0,1 0 1 0 0,-1 0-1 0 0,0 0 0 0 0,0 0 0 0 0,1 1 0 0 0,-1-1 0 0 0,1 0 0 0 0,-1 1 0 0 0,0-1 0 0 0,1 1 0 0 0,-1-1 0 0 0,1 1 0 0 0,-1 0 0 0 0,1-1 1 0 0,0 1-1 0 0,-1 0 0 0 0,1 0 0 0 0,-1 0 0 0 0,1 0 0 0 0,-1 0 0 0 0,1 1 0 0 0,-1-1 0 0 0,1 0 0 0 0,-1 1 0 0 0,1-1 0 0 0,-1 1 0 0 0,1 0 0 0 0,-1-1 1 0 0,0 1-1 0 0,1 0 0 0 0,-1 0 0 0 0,0 0 0 0 0,0 0 0 0 0,1 0 0 0 0,-1 0 0 0 0,0 0 0 0 0,0 0 0 0 0,0 0 0 0 0,0 1 0 0 0,-1-1 0 0 0,1 0 0 0 0,0 1 1 0 0,0-1-1 0 0,-1 1 0 0 0,1-1 0 0 0,-1 1 0 0 0,1-1 0 0 0,-1 1 0 0 0,0-1 0 0 0,1 1 0 0 0,-1-1 0 0 0,0 2-5 0 0,0 120 360 0 0,0-122-382 0 0,0 0 1 0 0,0-1-1 0 0,0 1 0 0 0,0 0 0 0 0,0 0 0 0 0,0-1 0 0 0,0 1 0 0 0,0 0 0 0 0,0 0 1 0 0,0 0-1 0 0,0-1 0 0 0,0 1 0 0 0,1 0 0 0 0,-1-1 0 0 0,0 1 0 0 0,1 0 1 0 0,-1 0-1 0 0,0-1 0 0 0,1 1 0 0 0,-1-1 0 0 0,1 1 0 0 0,-1 0 0 0 0,1-1 0 0 0,0 1 1 0 0,-1-1-1 0 0,1 1 0 0 0,-1-1 0 0 0,1 1 0 0 0,0-1 0 0 0,-1 0 0 0 0,1 1 1 0 0,0-1-1 0 0,0 0 0 0 0,-1 0 0 0 0,1 1 0 0 0,0-1 0 0 0,0 0 0 0 0,-1 0 0 0 0,1 0 1 0 0,0 0-1 0 0,0 0 0 0 0,-1 0 0 0 0,1 0 0 0 0,0 0 0 0 0,0 0 0 0 0,0 0 1 0 0,-1 0-1 0 0,1-1 0 0 0,0 1 0 0 0,-1 0 0 0 0,1-1 0 0 0,0 1 0 0 0,0 0 0 0 0,-1-1 1 0 0,1 1-1 0 0,-1-1 0 0 0,1 1 22 0 0,12-9-3803 0 0,-3-2-4488 0 0,-5 7-3461 0 0</inkml:trace>
  <inkml:trace contextRef="#ctx0" brushRef="#br0" timeOffset="3758.543">1724 353 6289 0 0,'0'0'2909'0'0,"0"0"-834"0"0,0 0-401 0 0,0 0-75 0 0,0 0 8 0 0,0 0-56 0 0,0 0-128 0 0,0 0-224 0 0,0 0-294 0 0,0 0-237 0 0,0 0-188 0 0,0 0-113 0 0,0 0-59 0 0,2-11 3 0 0,0-1-209 0 0,27-54 509 0 0,170-124 1749 0 0,-113 117-2079 0 0,-63 95-236 0 0,32 62 370 0 0,-1 15-137 0 0,-50-91-495 0 0,56 108 266 0 0,-34-83-2517 0 0,5-3-3449 0 0,-22-25-5097 0 0</inkml:trace>
  <inkml:trace contextRef="#ctx0" brushRef="#br0" timeOffset="4092.464">2825 563 15947 0 0,'0'0'1273'0'0,"0"0"-438"0"0,0 0-177 0 0,0 0 54 0 0,0 0 118 0 0,0 0 85 0 0,0 0-48 0 0,0 0-122 0 0,0 0-99 0 0,0 0-96 0 0,0 0-71 0 0,0 0-64 0 0,0 0-44 0 0,31 5-57 0 0,97 12-41 0 0,60-10 580 0 0,-123-3-1080 0 0,-57-2-219 0 0,1 0-911 0 0,-7 5-6572 0 0,-2-7-2626 0 0</inkml:trace>
  <inkml:trace contextRef="#ctx0" brushRef="#br0" timeOffset="4331.989">2830 891 14571 0 0,'0'0'1464'0'0,"0"0"-387"0"0,0 0-92 0 0,0 0 78 0 0,0 0-7 0 0,0 0-73 0 0,0 0-117 0 0,0 0-111 0 0,0 0-75 0 0,33 3-94 0 0,103 9-93 0 0,0-16 384 0 0,-73-6-466 0 0,-5 0-1085 0 0,-19 8-4848 0 0,-34 2-6075 0 0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9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64 10362 0 0,'0'0'2863'0'0,"0"0"-891"0"0,0 0-301 0 0,0 0-4 0 0,0 0-80 0 0,0 0-216 0 0,0 0-342 0 0,0 0-305 0 0,0 0-233 0 0,0 0-166 0 0,0 0-98 0 0,0 0-71 0 0,0 0-46 0 0,-6-4 520 0 0,39-50-336 0 0,-33 54-278 0 0,0 1 0 0 0,-1-1 0 0 0,1 0 1 0 0,0 1-1 0 0,0-1 0 0 0,0 0 0 0 0,0 0 0 0 0,-1 1 1 0 0,1-1-1 0 0,0 0 0 0 0,0 1 0 0 0,0-1 0 0 0,-1 0 0 0 0,1 0 1 0 0,0 0-1 0 0,-1 1 0 0 0,1-1 0 0 0,0 0 0 0 0,-1 0 1 0 0,1 0-1 0 0,0 0 0 0 0,0 1 0 0 0,-1-1 0 0 0,1 0 1 0 0,-1 0-1 0 0,1 0 0 0 0,0 0 0 0 0,-1 0 0 0 0,1 0 1 0 0,0 0-1 0 0,-1 0 0 0 0,1 0 0 0 0,0 0 0 0 0,-1 0 1 0 0,1 0-1 0 0,0 0 0 0 0,-1-1 0 0 0,1 1 0 0 0,0 0 0 0 0,-1 0 1 0 0,1 0-1 0 0,0 0 0 0 0,-1 0 0 0 0,1-1 0 0 0,0 1 1 0 0,0 0-1 0 0,-1 0 0 0 0,1-1 0 0 0,0 1 0 0 0,0 0 1 0 0,-1 0-1 0 0,1-1 0 0 0,0 1 0 0 0,0 0 0 0 0,0-1 1 0 0,0 1-1 0 0,-1 0-16 0 0,-29 26 66 0 0,69-54-382 0 0,-28 25-3209 0 0,1 2-3520 0 0,-11 1-5088 0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00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3 286 6929 0 0,'0'0'1960'0'0,"0"0"-253"0"0,0 0-3 0 0,0 0 119 0 0,0 0 40 0 0,0 0-123 0 0,0 0-333 0 0,0 0-409 0 0,0 0-375 0 0,0 0-254 0 0,0 0-123 0 0,0 0-49 0 0,-3-2 80 0 0,22-8 1288 0 0,38 10-305 0 0,-37 0-940 0 0,349-4 1878 0 0,-274-3-683 0 0,-142-25-1047 0 0,-82-72-380 0 0,-7-11-87 0 0,136 116-70 0 0,1-1 0 0 0,-1 0 0 0 0,0 0 0 0 0,0 0 0 0 0,1 0 0 0 0,-1 0 0 0 0,0 0 0 0 0,1 0 0 0 0,-1 0 0 0 0,0 0-1 0 0,1 0 1 0 0,-1 0 0 0 0,0 0 0 0 0,1 0 0 0 0,-1 0 0 0 0,0 0 0 0 0,1 0 0 0 0,-1 0 0 0 0,0 0 0 0 0,1 0 0 0 0,-1 0 0 0 0,0-1 0 0 0,1 1-1 0 0,-1 0 1 0 0,0 0 0 0 0,0 0 0 0 0,1 0 0 0 0,-1-1 0 0 0,0 1 0 0 0,0 0 0 0 0,1 0 0 0 0,-1-1 0 0 0,0 1 0 0 0,0 0 0 0 0,0-1 0 0 0,1 1 0 0 0,-1 0-1 0 0,0 0 1 0 0,0-1 0 0 0,0 1 0 0 0,0 0 0 0 0,0-1 0 0 0,0 1 0 0 0,0 0 0 0 0,0-1 0 0 0,0 1 0 0 0,0 0 0 0 0,0-1 0 0 0,0 1 0 0 0,0 0-1 0 0,0-1 1 0 0,0 1 0 0 0,0 0 0 0 0,0-1 0 0 0,0 1 0 0 0,0 0 0 0 0,0-1 0 0 0,0 1 0 0 0,-1 0 0 0 0,1-1 0 0 0,0 1 69 0 0,42 0-6001 0 0,-34 0 1433 0 0,1 0-7147 0 0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8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22 4313 0 0,'0'0'3250'0'0,"0"0"-1284"0"0,0 0-479 0 0,0 0-39 0 0,0 0 39 0 0,0 0-69 0 0,0 0-195 0 0,0 0-255 0 0,0 0-249 0 0,0 0-183 0 0,0 0-120 0 0,-26 22-56 0 0,-81 72-69 0 0,102-90-267 0 0,1-1 0 0 0,0 1 1 0 0,0 0-1 0 0,0 0 0 0 0,1 0 0 0 0,0 1 1 0 0,-1-1-1 0 0,1 1 0 0 0,1 0 1 0 0,-1 0-1 0 0,1 0 0 0 0,0 0 1 0 0,0 0-1 0 0,0 0 0 0 0,1 1-24 0 0,-4 11 84 0 0,-5 14 42 0 0,1 1-1 0 0,2 1 1 0 0,1-1 0 0 0,2 1 0 0 0,1 0 0 0 0,2 0 0 0 0,1 0 0 0 0,2 12-126 0 0,-1-36 49 0 0,-1 0 0 0 0,2 0 0 0 0,0 1 1 0 0,0-1-1 0 0,0 0 0 0 0,1-1 1 0 0,0 1-1 0 0,1-1 0 0 0,0 1 1 0 0,1-1-1 0 0,-1 0 0 0 0,1 0 0 0 0,1-1 1 0 0,0 0-1 0 0,0 0 0 0 0,0 0 1 0 0,1 0-1 0 0,0-1 0 0 0,0 0 1 0 0,0-1-1 0 0,1 0 0 0 0,0 0 0 0 0,0 0 1 0 0,0-1-1 0 0,1 0 0 0 0,-1-1 1 0 0,1 0-1 0 0,0 0 0 0 0,1-1-49 0 0,17-2 209 0 0,1-2 1 0 0,-1 0-1 0 0,1-2 0 0 0,-1-2 0 0 0,0 0 0 0 0,-1-1 1 0 0,0-2-1 0 0,0-1 0 0 0,0-1 0 0 0,-1-1 1 0 0,-1-1-1 0 0,0-1 0 0 0,-1-1 0 0 0,-1-1 0 0 0,0-1 1 0 0,10-11-210 0 0,-20 19 66 0 0,1-1 1 0 0,-2 0 0 0 0,1-1-1 0 0,-1 0 1 0 0,-1-1 0 0 0,0 0-1 0 0,0 0 1 0 0,-2-1 0 0 0,1-1-1 0 0,-2 1 1 0 0,0-1 0 0 0,0 0-1 0 0,-1-1 1 0 0,-1 0 0 0 0,-1 0-1 0 0,0 0 1 0 0,-1 0 0 0 0,0-1 0 0 0,-1 1-1 0 0,-1-1 1 0 0,-1 1 0 0 0,0-1-1 0 0,-1 0 1 0 0,-2-9-67 0 0,1 15-12 0 0,-2 0 0 0 0,0 0 0 0 0,0 0 0 0 0,0 0 0 0 0,-1 1 0 0 0,-1 0 0 0 0,0 0 0 0 0,0 1 0 0 0,0 0 0 0 0,-1 0 0 0 0,-1 0 0 0 0,1 1 0 0 0,-1 0 0 0 0,0 0 0 0 0,-1 1 0 0 0,1 0 0 0 0,-1 0 1 0 0,-1 1-1 0 0,1 0 0 0 0,-5-1 12 0 0,-7-3-204 0 0,-1 1 0 0 0,-1 1 1 0 0,1 1-1 0 0,-1 0 0 0 0,0 2 1 0 0,0 1-1 0 0,0 1 1 0 0,-18 0 203 0 0,17 3-420 0 0,-1 0 0 0 0,0 2 1 0 0,1 1-1 0 0,-1 0 1 0 0,1 2-1 0 0,-6 3 420 0 0,-26 13-3329 0 0,3 6-3642 0 0,33-14-4401 0 0</inkml:trace>
  <inkml:trace contextRef="#ctx0" brushRef="#br0" timeOffset="367.45">0 409 8362 0 0,'0'0'2179'0'0,"0"0"-440"0"0,0 0-224 0 0,0 0 20 0 0,0 0-55 0 0,0 0-206 0 0,0 0-355 0 0,0 0-352 0 0,0 0-177 0 0,0 0-23 0 0,0 0 92 0 0,0 0 102 0 0,0 0 17 0 0,28-13-8 0 0,89-42-29 0 0,-69 31 57 0 0,0 3 0 0 0,2 1 0 0 0,0 3 0 0 0,42-9-598 0 0,-88 24 25 0 0,-1 1 1 0 0,1 0-1 0 0,-1 0 0 0 0,1 0 0 0 0,-1 0 0 0 0,1 0 1 0 0,0 1-1 0 0,-1 0 0 0 0,1-1 0 0 0,0 1 0 0 0,-1 1 1 0 0,1-1-1 0 0,0 0 0 0 0,-1 1 0 0 0,1 0 0 0 0,-1 0 1 0 0,1 0-1 0 0,-1 0 0 0 0,1 1 0 0 0,-1-1 1 0 0,0 1-1 0 0,1 0 0 0 0,-1 0 0 0 0,0 0 0 0 0,0 0 1 0 0,-1 1-1 0 0,1-1 0 0 0,0 1 0 0 0,-1 0 0 0 0,0-1 1 0 0,3 4-26 0 0,36 97 834 0 0,-41-102-828 0 0,0 1-1 0 0,1 0 0 0 0,-1 0 1 0 0,1-1-1 0 0,0 1 0 0 0,-1-1 1 0 0,1 1-1 0 0,0 0 0 0 0,0-1 1 0 0,0 0-1 0 0,0 1 0 0 0,0-1 0 0 0,1 1 1 0 0,-1-1-1 0 0,0 0 0 0 0,1 0 1 0 0,-1 0-1 0 0,0 0 0 0 0,1 0 1 0 0,-1 0-1 0 0,1 0 0 0 0,0 0 0 0 0,-1-1 1 0 0,1 1-1 0 0,0-1 0 0 0,-1 1 1 0 0,1-1-1 0 0,0 0 0 0 0,0 1 1 0 0,-1-1-1 0 0,1 0 0 0 0,0 0 1 0 0,0 0-1 0 0,-1 0 0 0 0,1-1 0 0 0,0 1 1 0 0,0 0-1 0 0,-1-1 0 0 0,1 1 1 0 0,0-1-1 0 0,-1 0 0 0 0,1 1 1 0 0,-1-1-1 0 0,1 0 0 0 0,0 0 1 0 0,-1 0-1 0 0,0 0 0 0 0,1 0 0 0 0,0-1-4 0 0,22-39-2478 0 0,-10-28-6822 0 0,-14 61-2261 0 0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4193 0 0,'0'0'3018'0'0,"0"0"-1370"0"0,0 0-410 0 0,0 0 199 0 0,0 0 228 0 0,0 0 27 0 0,0 0-173 0 0,0 0-264 0 0,0 0-207 0 0,0 0-123 0 0,0 0-97 0 0,0 0-101 0 0,0 0-69 0 0,27-12-27 0 0,82-41-56 0 0,-97 48-416 0 0,0-1 0 0 0,-1-1 0 0 0,1 0 0 0 0,-1-1 0 0 0,-1 0 1 0 0,1-1-1 0 0,-2 0 0 0 0,1 0 0 0 0,0-3-159 0 0,19-17 362 0 0,79-87 286 0 0,-107 115-672 0 0,1 42-163 0 0,-3 41 386 0 0,0-61-196 0 0,0-1 1 0 0,2 1 0 0 0,0 0 0 0 0,1-1 0 0 0,1 0 0 0 0,1 1-1 0 0,5 14-3 0 0,24 19-861 0 0,-19-38-2010 0 0,2-1-3799 0 0,-8-8-4848 0 0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1 363 6545 0 0,'0'0'1639'0'0,"0"0"-736"0"0,0 0-257 0 0,0 0 125 0 0,0 0 227 0 0,0 0 104 0 0,0 0-115 0 0,0 0-228 0 0,0 0-170 0 0,0 0-59 0 0,0 0 0 0 0,0 0 20 0 0,15 11 10 0 0,50 35 5 0 0,-5-26 809 0 0,-46-20-1030 0 0,9 1 28 0 0,1-1 0 0 0,0-1 0 0 0,-1-1 0 0 0,0-1 0 0 0,1-1 0 0 0,-1-1 0 0 0,-1-2 0 0 0,1 0 0 0 0,-1-1 0 0 0,0-1 0 0 0,14-8-372 0 0,-18 6 139 0 0,-1-1 0 0 0,-1 0 1 0 0,1-1-1 0 0,-2-1 0 0 0,0-1 0 0 0,-1 0 1 0 0,0 0-1 0 0,-1-2 0 0 0,-1 0-139 0 0,-5 8 41 0 0,-1 0 0 0 0,0-1 0 0 0,0 0 0 0 0,-1 0 0 0 0,-1 0 0 0 0,0 0 0 0 0,0-1 0 0 0,-1 0 0 0 0,0 0 0 0 0,0 0 0 0 0,-2 0 0 0 0,1 0 0 0 0,-1-1 0 0 0,-1 1 0 0 0,0 0-1 0 0,-1 0 1 0 0,0-4-41 0 0,-2 12-17 0 0,1 0 0 0 0,-1 0 0 0 0,1-1-1 0 0,-1 2 1 0 0,0-1 0 0 0,0 0-1 0 0,0 0 1 0 0,0 1 0 0 0,-1 0-1 0 0,1 0 1 0 0,-1 0 0 0 0,0 0 0 0 0,1 0-1 0 0,-1 1 1 0 0,0-1 0 0 0,0 1-1 0 0,0 0 1 0 0,0 1 0 0 0,0-1 0 0 0,0 1-1 0 0,0-1 1 0 0,0 1 0 0 0,0 0-1 0 0,0 1 1 0 0,0-1 0 0 0,0 1-1 0 0,0-1 1 0 0,0 1 0 0 0,0 0 0 0 0,0 1-1 0 0,0-1 1 0 0,-2 2 17 0 0,-28 11-122 0 0,1 2-1 0 0,0 1 1 0 0,2 1 0 0 0,0 2 0 0 0,1 1-1 0 0,-23 20 123 0 0,22-16-40 0 0,0 0-1 0 0,2 2 0 0 0,1 2 0 0 0,1 0 1 0 0,2 1-1 0 0,1 2 0 0 0,1 2 41 0 0,18-29 7 0 0,0 0-1 0 0,1 0 1 0 0,0 1-1 0 0,0 0 1 0 0,1 0-1 0 0,0 0 1 0 0,0 0 0 0 0,0 0-1 0 0,1 1 1 0 0,0-1-1 0 0,0 1 1 0 0,0 0-1 0 0,1-1 1 0 0,0 1-1 0 0,1 0 1 0 0,-1 0-1 0 0,1 0 1 0 0,0 0 0 0 0,1-1-1 0 0,0 1 1 0 0,0 0-1 0 0,0 0 1 0 0,1-1-1 0 0,0 1 1 0 0,1-1-1 0 0,-1 1 1 0 0,1-1 0 0 0,0 0-1 0 0,1 0 1 0 0,-1 0-1 0 0,1-1 1 0 0,0 1-1 0 0,1-1 1 0 0,4 5-7 0 0,14 2 117 0 0,1-2 0 0 0,0 0 1 0 0,1-1-1 0 0,0-1 0 0 0,0-2 0 0 0,1-1 1 0 0,-1 0-1 0 0,1-2 0 0 0,0-1 0 0 0,1-1 1 0 0,-1-1-1 0 0,0-2 0 0 0,9-2-117 0 0,93-18-156 0 0,-122 14-825 0 0,-6 2-7188 0 0,0 3-3732 0 0</inkml:trace>
  <inkml:trace contextRef="#ctx0" brushRef="#br0" timeOffset="941.998">912 507 11915 0 0,'0'0'3331'0'0,"0"0"-1849"0"0,0 0-573 0 0,0 0 75 0 0,0 0 46 0 0,0 0-99 0 0,0 0-215 0 0,0 0-236 0 0,0 0-167 0 0,0 0-102 0 0,0 0-54 0 0,0 0-50 0 0,0 0-36 0 0,-20 28-11 0 0,-62 88-19 0 0,54-54 0 0 0,28-52-32 0 0,-1-4 5 0 0,0 0 0 0 0,1 0 1 0 0,0 1-1 0 0,0-1 0 0 0,0 0 1 0 0,1 0-1 0 0,0 0 0 0 0,0 0 0 0 0,1 0 1 0 0,-1 0-1 0 0,1-1 0 0 0,0 1 1 0 0,1 0-1 0 0,-1-1 0 0 0,1 1 1 0 0,1-1-1 0 0,-1 0 0 0 0,0 0 1 0 0,1 0-1 0 0,0-1 0 0 0,1 1 1 0 0,-1-1-1 0 0,0 0 0 0 0,1 0 1 0 0,0-1-1 0 0,0 1 0 0 0,0-1 1 0 0,1 0-1 0 0,-1 0 0 0 0,1-1 1 0 0,-1 0-1 0 0,1 0 0 0 0,0 0 1 0 0,0-1-1 0 0,1 1-14 0 0,6-1 127 0 0,0-1 1 0 0,0 0-1 0 0,0 0 1 0 0,-1-2-1 0 0,1 1 1 0 0,0-2-1 0 0,-1 0 1 0 0,1 0-1 0 0,-1-1 1 0 0,0 0-1 0 0,0-1 1 0 0,0-1-1 0 0,-1 0 1 0 0,0-1-1 0 0,0 1 0 0 0,-1-2 1 0 0,0 0-1 0 0,0 0 1 0 0,0-1-1 0 0,-1 0 1 0 0,-1-1-1 0 0,1 0 1 0 0,-2 0-1 0 0,1 0 1 0 0,-2-1-1 0 0,1-1 1 0 0,-1 1-1 0 0,-1-1 1 0 0,0 0-1 0 0,-1 0 1 0 0,3-12-129 0 0,-5 16-28 0 0,0-1-1 0 0,0 1 0 0 0,-1 0 0 0 0,-1-1 0 0 0,1 1 0 0 0,-1 0 0 0 0,-1-1 0 0 0,0 1 0 0 0,0-1 0 0 0,0 1 0 0 0,-1 0 0 0 0,0 0 0 0 0,-1 0 1 0 0,0 0-1 0 0,0 0 0 0 0,0 1 0 0 0,-1-1 0 0 0,-1 1 0 0 0,1 0 0 0 0,-1 0 0 0 0,0 0 0 0 0,0 1 0 0 0,-1 0 0 0 0,0 0 0 0 0,0 0 0 0 0,-1 1 1 0 0,1 0-1 0 0,-1 0 0 0 0,0 0 0 0 0,-1 1 0 0 0,1 0 0 0 0,-3 0 30 0 0,-67-13-2424 0 0,26 15-5250 0 0,32 2-4174 0 0</inkml:trace>
  <inkml:trace contextRef="#ctx0" brushRef="#br0" timeOffset="1254.033">818 654 14275 0 0,'0'0'1930'0'0,"0"0"-529"0"0,0 0-218 0 0,0 0-62 0 0,0 0-91 0 0,0 0-141 0 0,0 0-184 0 0,0 0-182 0 0,0 0-154 0 0,0 0-81 0 0,0 0-65 0 0,0 0-64 0 0,26-13-38 0 0,79-39-31 0 0,-105 51-84 0 0,1 0 0 0 0,0 0 0 0 0,0 0 0 0 0,0 0 0 0 0,0 0 0 0 0,0 0 0 0 0,0 0 0 0 0,0 0 0 0 0,0 0 0 0 0,0 0 0 0 0,0 0 0 0 0,1 1 1 0 0,-1-1-1 0 0,0 1 0 0 0,1-1 0 0 0,-1 1 0 0 0,0-1 0 0 0,1 1 0 0 0,-1 0 0 0 0,0-1 0 0 0,1 1 0 0 0,-1 0 0 0 0,1 0 0 0 0,-1 0 1 0 0,1 0-1 0 0,-1 0 0 0 0,0 0 0 0 0,1 1 0 0 0,-1-1 0 0 0,1 0 0 0 0,-1 1 0 0 0,0-1 0 0 0,0 1 0 0 0,1 0 0 0 0,-1-1 0 0 0,0 1 0 0 0,0 0 1 0 0,1 0-1 0 0,-1-1 0 0 0,0 1 0 0 0,1 1-6 0 0,1 3 47 0 0,19 34 166 0 0,-21-35-205 0 0,1-1 0 0 0,-1 1 0 0 0,1-1 0 0 0,-1 1 0 0 0,1-1 0 0 0,0 1 0 0 0,1-1 0 0 0,-1 0 0 0 0,0 0 0 0 0,1 0 0 0 0,0-1 0 0 0,0 1 0 0 0,0 0 0 0 0,0-1 0 0 0,0 0 0 0 0,0 0 0 0 0,0 0 0 0 0,1 0 0 0 0,-1 0 0 0 0,1-1 0 0 0,1 1-8 0 0,112 5 649 0 0,-66-32-284 0 0,-50 19-2853 0 0,-1 4-3182 0 0,0 2-6113 0 0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639 498 4473 0 0,'0'0'1350'0'0,"0"0"-366"0"0,0 0-49 0 0,0 0 268 0 0,0 0 324 0 0,0 0 125 0 0,0 0-129 0 0,0 0-321 0 0,0 0-330 0 0,0 0-222 0 0,0 0-129 0 0,-4-3-28 0 0,-45-17 2729 0 0,7 2-1560 0 0,19 13-1421 0 0,1 0 1 0 0,-1 1-1 0 0,0 1 1 0 0,0 2-1 0 0,0 0 1 0 0,0 1-1 0 0,0 2 1 0 0,0 0-1 0 0,0 1 1 0 0,-17 6-242 0 0,21-5 103 0 0,0 2 0 0 0,0 0 0 0 0,0 2 0 0 0,1 0 0 0 0,0 1 0 0 0,0 0 0 0 0,1 2 0 0 0,-15 12-103 0 0,31-21 2 0 0,0 0-1 0 0,0 1 1 0 0,0-1-1 0 0,1 1 0 0 0,-1-1 1 0 0,1 1-1 0 0,0-1 1 0 0,-1 1-1 0 0,1-1 1 0 0,0 1-1 0 0,1-1 1 0 0,-1 1-1 0 0,0-1 1 0 0,1 1-1 0 0,-1-1 1 0 0,1 1-1 0 0,0-1 0 0 0,0 0 1 0 0,0 1-1 0 0,0-1 1 0 0,0 0-1 0 0,0 0 1 0 0,1 0-1 0 0,-1 0 1 0 0,1 0-1 0 0,-1 0 1 0 0,1 0-1 0 0,0 0 1 0 0,0 0-1 0 0,0-1 0 0 0,0 1 1 0 0,0-1-1 0 0,0 1 1 0 0,0-1-1 0 0,1 0 1 0 0,-1 0-1 0 0,0 0 1 0 0,1 0-1 0 0,-1-1 1 0 0,0 1-1 0 0,3 0-1 0 0,117 30 308 0 0,-25-11-132 0 0,-96-20-168 0 0,0 0-1 0 0,0 0 1 0 0,0 0-1 0 0,0 0 1 0 0,0 0 0 0 0,0 0-1 0 0,0 1 1 0 0,0-1-1 0 0,0 0 1 0 0,0 0-1 0 0,0 1 1 0 0,0-1 0 0 0,0 1-1 0 0,0-1 1 0 0,0 1-1 0 0,-1-1 1 0 0,1 1-1 0 0,0-1 1 0 0,0 1 0 0 0,0 0-1 0 0,-1 0 1 0 0,1-1-1 0 0,0 1 1 0 0,-1 0-1 0 0,1 0 1 0 0,-1 0 0 0 0,1 0-1 0 0,-1-1 1 0 0,1 1-1 0 0,-1 0 1 0 0,1 0-1 0 0,-1 0 1 0 0,0 0-1 0 0,0 0 1 0 0,1 0 0 0 0,-1 0-1 0 0,0 0 1 0 0,0 0-1 0 0,0 0 1 0 0,0 0-1 0 0,0 0 1 0 0,-1 1 0 0 0,1-1-1 0 0,0 0 1 0 0,0 0-1 0 0,-1-1 1 0 0,1 1-1 0 0,0 0 1 0 0,-1 0 0 0 0,1 0-1 0 0,-1 0 1 0 0,1 0-8 0 0,-252 151 552 0 0,143-58-591 0 0,107-92 42 0 0,0-1 0 0 0,1 1 0 0 0,-1 0 0 0 0,1-1-1 0 0,-1 1 1 0 0,1 0 0 0 0,0 0 0 0 0,-1 0 0 0 0,1 0 0 0 0,0 0 0 0 0,0 0 0 0 0,1 1-1 0 0,-1-1 1 0 0,0 0 0 0 0,1 0 0 0 0,-1 1 0 0 0,1-1 0 0 0,0 0 0 0 0,-1 1-1 0 0,1-1 1 0 0,1 0 0 0 0,-1 1 0 0 0,0-1 0 0 0,0 0 0 0 0,1 1 0 0 0,-1-1 0 0 0,1 0-1 0 0,0 0 1 0 0,0 0 0 0 0,0 1 0 0 0,0-1 0 0 0,0 0 0 0 0,0 0 0 0 0,0 0-1 0 0,1 0 1 0 0,-1-1 0 0 0,1 1 0 0 0,0 0 0 0 0,-1-1 0 0 0,2 2-3 0 0,11 4 65 0 0,0-1 0 0 0,0 0-1 0 0,0-1 1 0 0,1-1 0 0 0,-1 0 0 0 0,1-1 0 0 0,0 0 0 0 0,0-1 0 0 0,1-1-1 0 0,-1-1 1 0 0,14-1-65 0 0,-17 1 6 0 0,-1 1-30 0 0,0-1 1 0 0,-1 0-1 0 0,1-1 1 0 0,0 0-1 0 0,-1 0 1 0 0,1-1-1 0 0,-1-1 1 0 0,0 0-1 0 0,0 0 1 0 0,2-2 23 0 0,5-24-2605 0 0,-16 6-4549 0 0,-1 20 5464 0 0,0-5-8538 0 0</inkml:trace>
  <inkml:trace contextRef="#ctx0" brushRef="#br0" timeOffset="568.354">428 1 11578 0 0,'0'0'1595'0'0,"0"0"-660"0"0,0 0-384 0 0,0 0 52 0 0,0 0 264 0 0,0 0 246 0 0,0 0 98 0 0,0 0-34 0 0,0 0-133 0 0,0 0-179 0 0,0 0-115 0 0,0 0-85 0 0,-1 19-89 0 0,-5 117 906 0 0,-29 144 765 0 0,-4 43-1691 0 0,-88 155-326 0 0,77-315-181 0 0,35-112-54 0 0,-5 12-1 0 0,29-88-1767 0 0,-1 2-5708 0 0,-5 16-4266 0 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1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472 506 5249 0 0,'0'0'1467'0'0,"0"0"-149"0"0,0 0-30 0 0,0 0 47 0 0,0 0 59 0 0,0 0-46 0 0,0 0-152 0 0,0 0-186 0 0,0 0-191 0 0,0 0-203 0 0,-34 4-162 0 0,-102 13-98 0 0,68 10 57 0 0,60-20-331 0 0,0-1-21 0 0,1-1-1 0 0,-1 2 1 0 0,2-1-1 0 0,-1 1 1 0 0,1 0-1 0 0,-1 0 1 0 0,2 0-1 0 0,-1 1 1 0 0,1 0 0 0 0,1 0-1 0 0,-1 0 1 0 0,1 1-1 0 0,1 0 1 0 0,-1-1-1 0 0,2 1 1 0 0,-1 1-1 0 0,1-1 1 0 0,1 0-1 0 0,-1 0 1 0 0,2 1-1 0 0,-1-1 1 0 0,1 1-1 0 0,1-1 1 0 0,-1 0-1 0 0,2 1 1 0 0,0 1-61 0 0,1-5 102 0 0,1-1 0 0 0,1 0 0 0 0,-1 0 0 0 0,1-1 1 0 0,0 1-1 0 0,0-1 0 0 0,0 0 0 0 0,0 0 0 0 0,1-1 0 0 0,0 1 0 0 0,-1-1 1 0 0,1 0-1 0 0,0-1 0 0 0,1 0 0 0 0,-1 0 0 0 0,0 0 0 0 0,1-1 0 0 0,-1 1 0 0 0,1-2 1 0 0,-1 1-1 0 0,1-1 0 0 0,-1 0 0 0 0,1 0 0 0 0,-1-1 0 0 0,1 1 0 0 0,-1-2 1 0 0,1 1-1 0 0,-1-1 0 0 0,0 0 0 0 0,1 0 0 0 0,-1 0 0 0 0,0-1 0 0 0,-1 0 1 0 0,1-1-1 0 0,0 1 0 0 0,-1-1 0 0 0,0 0 0 0 0,0 0 0 0 0,0 0 0 0 0,0-1 0 0 0,1-2-102 0 0,22-21 7 0 0,-1-2-1 0 0,-1-1 0 0 0,-2 0 1 0 0,-1-2-1 0 0,-2-1 0 0 0,-1-1 1 0 0,-1-1-1 0 0,-2 0 0 0 0,-2-1 0 0 0,-1-1 1 0 0,-2 0-1 0 0,-2-1 0 0 0,-2 0 1 0 0,-1-1-1 0 0,-2 0 0 0 0,-1 0 1 0 0,-3 0-1 0 0,-2-34-6 0 0,1 71-36 0 0,1 1 1 0 0,-1-1 0 0 0,0 0-1 0 0,0 0 1 0 0,0 0-1 0 0,0 0 1 0 0,0 1 0 0 0,-1-1-1 0 0,1 0 1 0 0,-1 0 0 0 0,0 0-1 0 0,0 1 1 0 0,0-1-1 0 0,0 0 1 0 0,0 1 0 0 0,-1-1-1 0 0,1 1 1 0 0,-1 0-1 0 0,1-1 1 0 0,-1 1 0 0 0,0 0-1 0 0,0 0 1 0 0,0 0-1 0 0,0 0 1 0 0,0 0 0 0 0,-1 1-1 0 0,1-1 1 0 0,-1 1-1 0 0,1-1 1 0 0,-1 1 0 0 0,1 0-1 0 0,-1 0 1 0 0,0 0-1 0 0,1 0 1 0 0,-1 0 0 0 0,0 1-1 0 0,0-1 1 0 0,0 1 0 0 0,1 0-1 0 0,-1 0 1 0 0,0 0-1 0 0,0 0 1 0 0,0 1 0 0 0,0-1-1 0 0,1 1 1 0 0,-1-1-1 0 0,0 1 1 0 0,0 0 0 0 0,1 0-1 0 0,-1 0 36 0 0,-10 10-14 0 0,1 0 0 0 0,1 1 0 0 0,0 0 0 0 0,0 1-1 0 0,1 1 1 0 0,1-1 0 0 0,0 1 0 0 0,1 1 0 0 0,0 0 0 0 0,1 0 0 0 0,1 0-1 0 0,1 1 1 0 0,0-1 0 0 0,1 2 0 0 0,-1 6 14 0 0,2-8 71 0 0,0-1-1 0 0,1 1 1 0 0,1 0 0 0 0,1 0-1 0 0,0 0 1 0 0,1 0-1 0 0,0 0 1 0 0,1 0 0 0 0,1 0-1 0 0,0-1 1 0 0,1 1 0 0 0,1-1-1 0 0,0 0 1 0 0,1 0-1 0 0,0-1 1 0 0,1 1 0 0 0,1-1-1 0 0,0-1 1 0 0,1 0 0 0 0,0 0-1 0 0,1 0 1 0 0,0-1-1 0 0,10 7-70 0 0,177 127 803 0 0,-187-136-1125 0 0,4 4 36 0 0,-9-11-3801 0 0,0-1-3615 0 0,-3-1-3790 0 0</inkml:trace>
  <inkml:trace contextRef="#ctx0" brushRef="#br0" timeOffset="313.16">0 948 7762 0 0,'0'0'1623'0'0,"0"0"-164"0"0,0 0 125 0 0,0 0 208 0 0,0 0 59 0 0,0 0-109 0 0,0 0-222 0 0,39 3-267 0 0,124 10-254 0 0,119 0 1304 0 0,21-13-2895 0 0,-256-4-1008 0 0,-28 0-1789 0 0,-6 2-1535 0 0,-4 1-6299 0 0</inkml:trace>
  <inkml:trace contextRef="#ctx0" brushRef="#br0" timeOffset="888.531">352 1287 10826 0 0,'0'0'1753'0'0,"0"0"-312"0"0,0 0-147 0 0,0 0 18 0 0,0 0-88 0 0,0 0-199 0 0,0 0-272 0 0,0 0-234 0 0,0 0-158 0 0,0 0-99 0 0,0 0-73 0 0,-32 3-67 0 0,-99 15-34 0 0,129-19-84 0 0,-1 1 0 0 0,0 0 0 0 0,0 1 0 0 0,0-1-1 0 0,0 0 1 0 0,1 1 0 0 0,-1-1 0 0 0,0 1 0 0 0,1 0 0 0 0,-1 0 0 0 0,0 0 0 0 0,1 1 0 0 0,-1-1 0 0 0,1 0 0 0 0,-1 1 0 0 0,1 0 0 0 0,0-1 0 0 0,0 1 0 0 0,0 0 0 0 0,0 0 0 0 0,0 0 0 0 0,0 1 0 0 0,0 0-4 0 0,-4 6 17 0 0,-5 3-11 0 0,1 0 0 0 0,0 1 0 0 0,1 0 0 0 0,1 0 1 0 0,0 1-1 0 0,1 0 0 0 0,0 1 0 0 0,1 0 0 0 0,1-1 1 0 0,0 2-1 0 0,1-1 0 0 0,1 1 0 0 0,0-1 0 0 0,1 1 0 0 0,1 0 1 0 0,0 0-1 0 0,2 11-6 0 0,0-23 34 0 0,-1 0 1 0 0,1-1-1 0 0,0 1 1 0 0,1-1 0 0 0,-1 1-1 0 0,0-1 1 0 0,1 0-1 0 0,0 0 1 0 0,0 1-1 0 0,0-1 1 0 0,0-1-1 0 0,1 1 1 0 0,-1 0-1 0 0,1 0 1 0 0,-1-1-1 0 0,1 1 1 0 0,0-1-1 0 0,0 0 1 0 0,0 0-1 0 0,0 0 1 0 0,1 0-1 0 0,-1-1 1 0 0,0 1-1 0 0,1-1 1 0 0,-1 0-1 0 0,1 0 1 0 0,-1 0-1 0 0,1-1 1 0 0,0 1 0 0 0,-1-1-1 0 0,1 0-34 0 0,8 2 193 0 0,-1-1 0 0 0,1-1 0 0 0,0 0 0 0 0,-1 0-1 0 0,1-1 1 0 0,0-1 0 0 0,-1 0 0 0 0,1 0 0 0 0,2-2-193 0 0,10-7 124 0 0,-1-1 0 0 0,0-1 0 0 0,0 0 1 0 0,-2-2-1 0 0,1-1 0 0 0,-2 0 0 0 0,0-2 0 0 0,-2 0 1 0 0,0-1-1 0 0,0-1 0 0 0,-2 0 0 0 0,-1-2 0 0 0,0 0 1 0 0,-2 0-1 0 0,8-17-124 0 0,-9 15 6 0 0,-1-1 1 0 0,-1-1 0 0 0,-1 0-1 0 0,-2-1 1 0 0,0 0-1 0 0,-2 0 1 0 0,0 0-1 0 0,-2 0 1 0 0,-2-1-1 0 0,0-8-6 0 0,-1 26-12 0 0,-1 0 0 0 0,-1 0 0 0 0,1 0 0 0 0,-2 0 0 0 0,1 1 0 0 0,-1-1 0 0 0,-1 1 0 0 0,1-1 0 0 0,-2 1 0 0 0,1 0-1 0 0,-3-2 13 0 0,5 8-17 0 0,0-1-1 0 0,0 1 0 0 0,0 0 0 0 0,0 1 1 0 0,0-1-1 0 0,-1 0 0 0 0,1 1 0 0 0,-1-1 1 0 0,0 1-1 0 0,0 0 0 0 0,0 0 0 0 0,0 0 0 0 0,0 0 1 0 0,0 0-1 0 0,-1 1 0 0 0,1-1 0 0 0,-1 1 1 0 0,1 0-1 0 0,-1 0 0 0 0,1 0 0 0 0,-1 1 0 0 0,1-1 1 0 0,-1 1-1 0 0,0 0 0 0 0,1 0 0 0 0,-1 0 1 0 0,0 1-1 0 0,1-1 0 0 0,-1 1 0 0 0,1 0 1 0 0,-1 0-1 0 0,0 0 18 0 0,-4 4-31 0 0,0 1 1 0 0,0 0-1 0 0,1 0 0 0 0,0 1 1 0 0,0 0-1 0 0,0 0 1 0 0,1 0-1 0 0,0 1 0 0 0,1 0 1 0 0,0 0-1 0 0,0 0 1 0 0,1 1-1 0 0,0 0 0 0 0,0 0 1 0 0,1 0-1 0 0,0 0 31 0 0,-9 24-9 0 0,2 0-1 0 0,2 1 1 0 0,1 0-1 0 0,1 0 1 0 0,2 0-1 0 0,1 1 1 0 0,3 33 9 0 0,2-49 15 0 0,0 0 1 0 0,2 0 0 0 0,1 0 0 0 0,0-1 0 0 0,1 1 0 0 0,1-1 0 0 0,0-1-1 0 0,2 1 1 0 0,6 9-16 0 0,-8-14 12 0 0,46 63 293 0 0,-15-54-1305 0 0,3-35-3866 0 0,-30 3 784 0 0,-2 2-2794 0 0,-2 0-1618 0 0</inkml:trace>
  <inkml:trace contextRef="#ctx0" brushRef="#br0" timeOffset="1252.532">906 1047 17308 0 0,'0'0'796'0'0,"0"0"-301"0"0,0 0-33 0 0,0 0 157 0 0,0 0 119 0 0,0 0 27 0 0,0 0-54 0 0,0 0-67 0 0,-14 34-122 0 0,-45 107-84 0 0,-17 49 495 0 0,66-166-917 0 0,1 0 0 0 0,1 0 0 0 0,1 1 0 0 0,2-1 0 0 0,0 1 0 0 0,1 1 0 0 0,2-1 0 0 0,0 2-16 0 0,2-25-3 0 0,0 0 1 0 0,1 0 0 0 0,-1-1-1 0 0,0 1 1 0 0,1 0 0 0 0,-1 0-1 0 0,1 0 1 0 0,-1 0 0 0 0,1-1-1 0 0,0 1 1 0 0,0 0 0 0 0,-1-1-1 0 0,1 1 1 0 0,1 0 0 0 0,-1-1-1 0 0,0 1 1 0 0,0-1 0 0 0,0 0-1 0 0,1 1 1 0 0,-1-1 0 0 0,1 0-1 0 0,-1 0 1 0 0,1 0 0 0 0,0 0-1 0 0,-1 0 1 0 0,1 0 0 0 0,0 0-1 0 0,0-1 1 0 0,-1 1 0 0 0,1 0-1 0 0,0-1 1 0 0,0 0 0 0 0,0 1-1 0 0,0-1 1 0 0,0 0 0 0 0,-1 0-1 0 0,1 0 1 0 0,1 0 2 0 0,72-15 157 0 0,19-40-132 0 0,-92 53-97 0 0,20-22-812 0 0,-29 5-4041 0 0,-7 8-4176 0 0,11 8-569 0 0</inkml:trace>
  <inkml:trace contextRef="#ctx0" brushRef="#br0" timeOffset="1503.081">573 1338 11811 0 0,'0'0'1414'0'0,"0"0"-304"0"0,0 0 33 0 0,0 0 160 0 0,0 0 17 0 0,0 0-121 0 0,0 0-177 0 0,0 0-158 0 0,0 0-119 0 0,34-3-113 0 0,107-13-139 0 0,21 9-537 0 0,-115 7-9401 0 0,-41 0-2114 0 0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7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5641 0 0,'0'0'2034'0'0,"0"0"-326"0"0,0 0-106 0 0,0 0 53 0 0,0 0-12 0 0,0 0-243 0 0,0 0-325 0 0,0 0-312 0 0,0 0-229 0 0,0 0-58 0 0,0 0 37 0 0,0 0 89 0 0,12-2 883 0 0,-1-4-985 0 0,-1-1 0 0 0,0 0-1 0 0,0 0 1 0 0,0-1-1 0 0,-1-1 1 0 0,0 0 0 0 0,-1 0-1 0 0,0-1 1 0 0,0 0 0 0 0,3-6-500 0 0,15-17 459 0 0,121-125 325 0 0,-93 114-694 0 0,-53 45-94 0 0,1 0 0 0 0,-1 0 1 0 0,1 1-1 0 0,-1-1 0 0 0,0 0 1 0 0,1 1-1 0 0,-1-1 0 0 0,0 0 1 0 0,0 1-1 0 0,0-1 1 0 0,0 1-1 0 0,-1 0 0 0 0,1-1 1 0 0,0 1-1 0 0,0 0 0 0 0,-1-1 1 0 0,1 1-1 0 0,-1 0 0 0 0,0 0 1 0 0,0 0-1 0 0,1-1 1 0 0,-1 1-1 0 0,0 0 0 0 0,-1 0 1 0 0,1 0-1 0 0,0 1 4 0 0,0 4-1 0 0,6 38 84 0 0,-5-35-60 0 0,0 0 1 0 0,0 1-1 0 0,1-1 0 0 0,0 0 1 0 0,0 0-1 0 0,1 0 1 0 0,1 0-1 0 0,0-1 0 0 0,0 1 1 0 0,1-1-1 0 0,0 0 1 0 0,4 4-24 0 0,46 43-530 0 0,-24-21-3766 0 0,-17-19-3034 0 0,-8-8-4370 0 0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3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177 409 11130 0 0,'0'0'1293'0'0,"0"0"-349"0"0,0 0 40 0 0,0 0 258 0 0,0 0 169 0 0,0 0-2 0 0,0 0-152 0 0,0 0-181 0 0,0 0-164 0 0,0 0-147 0 0,0 0-91 0 0,32 8-75 0 0,100 20-62 0 0,-52-29 294 0 0,-66-4-655 0 0,4 1-76 0 0,-1-1 1 0 0,0-1-1 0 0,0 0 1 0 0,-1-1-1 0 0,1-1 0 0 0,-2-1 1 0 0,1 0-1 0 0,-1-1 1 0 0,0 0-1 0 0,-1-2 0 0 0,-1 1 1 0 0,0-2-1 0 0,0 0 1 0 0,-1 0-1 0 0,-1-1 0 0 0,0 0 1 0 0,-1-1-1 0 0,0-1 1 0 0,-2 1-1 0 0,0-1 0 0 0,0-1-99 0 0,-7 14-15 0 0,0 0 0 0 0,0 0 0 0 0,0 0 0 0 0,-1-1 0 0 0,1 1 1 0 0,-1 0-1 0 0,0 0 0 0 0,0 0 0 0 0,0 0 0 0 0,0-1 1 0 0,0 1-1 0 0,-1 0 0 0 0,1 0 0 0 0,-1 0 0 0 0,0 0 1 0 0,0 0-1 0 0,0 0 0 0 0,-1 0 0 0 0,1 0 0 0 0,0 0 0 0 0,-1 1 1 0 0,0-1-1 0 0,0 1 0 0 0,0-1 0 0 0,0 1 0 0 0,0-1 1 0 0,0 1-1 0 0,-1 0 0 0 0,1 0 0 0 0,-1 0 0 0 0,0 1 1 0 0,1-1-1 0 0,-1 0 0 0 0,0 1 0 0 0,0 0 0 0 0,0 0 0 0 0,0 0 1 0 0,-1 0 13 0 0,-124-15-946 0 0,103 19 875 0 0,0 2 0 0 0,1 0 0 0 0,0 1 1 0 0,0 2-1 0 0,0 0 0 0 0,1 2 1 0 0,0 0-1 0 0,1 2 0 0 0,0 0 1 0 0,-15 12 70 0 0,14-8-2 0 0,0 1 0 0 0,0 1 0 0 0,2 1 0 0 0,0 1 0 0 0,2 0 1 0 0,0 2-1 0 0,1 0 0 0 0,1 1 0 0 0,1 1 0 0 0,1 0 0 0 0,2 1 1 0 0,0 1-1 0 0,-6 19 2 0 0,16-38 33 0 0,0 0 1 0 0,1 0 0 0 0,-1 1 0 0 0,1-1-1 0 0,1 1 1 0 0,0-1 0 0 0,0 1-1 0 0,0 0 1 0 0,1 0 0 0 0,0-1 0 0 0,0 1-1 0 0,1 0 1 0 0,0 0 0 0 0,0-1-1 0 0,1 1 1 0 0,0-1 0 0 0,1 1 0 0 0,-1-1-1 0 0,1 0 1 0 0,1 0 0 0 0,-1 0-1 0 0,1 0 1 0 0,0-1 0 0 0,1 1 0 0 0,0-1-1 0 0,0 0 1 0 0,0-1 0 0 0,1 1-1 0 0,-1-1 1 0 0,1 0 0 0 0,1 0 0 0 0,1 0-34 0 0,18 7 186 0 0,0-2 1 0 0,0-1-1 0 0,1-1 1 0 0,1-2 0 0 0,-1 0-1 0 0,1-2 1 0 0,0-1-1 0 0,0-1 1 0 0,0-1 0 0 0,0-2-1 0 0,0 0 1 0 0,5-3-187 0 0,-31 4 12 0 0,35-2 130 0 0,-1-1 0 0 0,0-2-1 0 0,1-1 1 0 0,-2-2 0 0 0,32-12-142 0 0,-59 5-1547 0 0,-23 8-6863 0 0,10 4-3938 0 0</inkml:trace>
  <inkml:trace contextRef="#ctx0" brushRef="#br0" timeOffset="2952.403">947 693 1808 0 0,'0'0'3157'0'0,"0"0"-1599"0"0,0 0-397 0 0,0 0 264 0 0,0 0 242 0 0,0 0 66 0 0,0 0-168 0 0,0 0-342 0 0,0 0-301 0 0,0 0-192 0 0,0 0-91 0 0,0 0-12 0 0,0 0 14 0 0,3-11 1766 0 0,-67 40-932 0 0,57-25-1410 0 0,0-1 0 0 0,0 1 0 0 0,1 1 0 0 0,-1-1 0 0 0,1 1 0 0 0,0 0 0 0 0,1 0 0 0 0,-1 1 0 0 0,1 0 0 0 0,0 0 0 0 0,0 0 0 0 0,1 1 0 0 0,0-1 0 0 0,0 1 0 0 0,1 0 0 0 0,-1 0 0 0 0,2 0 0 0 0,-1 1 0 0 0,1-1 0 0 0,0 1 0 0 0,0-1 0 0 0,1 1 1 0 0,0 0-1 0 0,1 0 0 0 0,-1-1 0 0 0,1 1 0 0 0,1 0 0 0 0,1 7-65 0 0,-1-11 47 0 0,1 0 1 0 0,0 0-1 0 0,0 0 1 0 0,0 0-1 0 0,1 0 1 0 0,-1-1-1 0 0,1 1 1 0 0,0-1-1 0 0,0 1 1 0 0,0-1-1 0 0,1 0 1 0 0,-1 0-1 0 0,1-1 1 0 0,0 1-1 0 0,-1-1 1 0 0,1 1-1 0 0,0-1 1 0 0,0 0-1 0 0,1-1 1 0 0,-1 1 0 0 0,0-1-1 0 0,0 0 1 0 0,1 0-1 0 0,-1 0 1 0 0,1 0-1 0 0,-1-1 1 0 0,1 0-1 0 0,-1 0 1 0 0,1 0-1 0 0,3-1-47 0 0,135-34 1315 0 0,-127 28-1203 0 0,0 0-1 0 0,-1-2 0 0 0,0 1 1 0 0,0-2-1 0 0,-1 0 1 0 0,0 0-1 0 0,-1-2 1 0 0,0 1-1 0 0,-1-2 1 0 0,1-2-112 0 0,-7 9 7 0 0,-1-1 1 0 0,0 1 0 0 0,0-1-1 0 0,-1-1 1 0 0,0 1 0 0 0,0 0 0 0 0,-1-1-1 0 0,0 0 1 0 0,0 0 0 0 0,-1 0-1 0 0,0 0 1 0 0,0 0 0 0 0,-1 0-1 0 0,0 0 1 0 0,-1-1 0 0 0,0 1 0 0 0,0 0-1 0 0,0-1 1 0 0,-1 1 0 0 0,-1 0-1 0 0,-1-8-7 0 0,1 11-53 0 0,1 0 0 0 0,-1 0 0 0 0,-1 0 0 0 0,1 1 0 0 0,-1-1 0 0 0,1 0 0 0 0,-1 1 0 0 0,-1 0 0 0 0,1 0 0 0 0,0 0 0 0 0,-1 0 0 0 0,0 0 0 0 0,0 1 0 0 0,0 0 0 0 0,-1 0 0 0 0,1 0 0 0 0,-1 0 0 0 0,1 1 0 0 0,-1-1 0 0 0,0 1 0 0 0,0 0 0 0 0,0 1 0 0 0,0-1 0 0 0,0 1 0 0 0,0 0 0 0 0,-1 0 0 0 0,1 1 0 0 0,-4-1 53 0 0,-4 1-534 0 0,-1 0-1 0 0,1 1 1 0 0,-1 1-1 0 0,1 0 1 0 0,-1 0 0 0 0,1 1-1 0 0,0 1 1 0 0,0 0 0 0 0,1 1-1 0 0,-10 5 535 0 0,13-5-827 0 0,-18 9-2845 0 0,9-3-2327 0 0,2 3-5250 0 0</inkml:trace>
  <inkml:trace contextRef="#ctx0" brushRef="#br0" timeOffset="3311.437">827 807 4833 0 0,'0'0'2933'0'0,"0"0"-1026"0"0,0 0-306 0 0,0 0 46 0 0,0 0-25 0 0,0 0-182 0 0,0 0-209 0 0,0 0-170 0 0,0 0-107 0 0,0 0-56 0 0,0 0-81 0 0,0 0-107 0 0,0 0-86 0 0,11-6-50 0 0,89-54 1562 0 0,-21 30-1161 0 0,-60 82-807 0 0,-15-32-80 0 0,-4-17-77 0 0,0 0 0 0 0,0 0 1 0 0,0 0-1 0 0,1 0 0 0 0,-1 0 0 0 0,1 0 0 0 0,0-1 1 0 0,0 1-1 0 0,0 0 0 0 0,0 0 0 0 0,0-1 1 0 0,1 1-1 0 0,-1-1 0 0 0,1 1 0 0 0,-1-1 1 0 0,1 0-1 0 0,0 1 0 0 0,0-1 0 0 0,0 0 1 0 0,1 0-1 0 0,-1-1 0 0 0,0 1 0 0 0,1 0 1 0 0,-1-1-1 0 0,1 1 0 0 0,0-1-11 0 0,4 2 46 0 0,0-2 0 0 0,1 1 1 0 0,-1-1-1 0 0,0 0 0 0 0,1 0 0 0 0,-1-1 0 0 0,1 0 0 0 0,-1-1 1 0 0,0 1-1 0 0,1-1 0 0 0,-1-1 0 0 0,0 1 0 0 0,0-1 1 0 0,0-1-1 0 0,0 1 0 0 0,0-1 0 0 0,0 0 0 0 0,-1-1 1 0 0,3-1-47 0 0,1-13-484 0 0,-14 7-5945 0 0,1 7-2589 0 0</inkml:trace>
  <inkml:trace contextRef="#ctx0" brushRef="#br0" timeOffset="5011.384">1440 1 10658 0 0,'0'0'4277'0'0,"0"0"-2496"0"0,0 0-916 0 0,0 0-27 0 0,0 0 70 0 0,0 0 19 0 0,0 0-44 0 0,0 0-103 0 0,0 0-92 0 0,0 0-55 0 0,0 0-50 0 0,0 0-87 0 0,0 0-82 0 0,18 1-30 0 0,86 6 360 0 0,183 10 2140 0 0,-271-19-3576 0 0,-17 1-4731 0 0,-10 1-7547 0 0,7 0 3312 0 0</inkml:trace>
  <inkml:trace contextRef="#ctx0" brushRef="#br0" timeOffset="5363.732">1507 207 10154 0 0,'0'0'2011'0'0,"0"0"-489"0"0,0 0-192 0 0,0 0-4 0 0,0 0-35 0 0,0 0-134 0 0,0 0-152 0 0,0 0-63 0 0,0 0-26 0 0,0 0-31 0 0,0 0-34 0 0,0 0-109 0 0,6 2-98 0 0,57 11 1440 0 0,121 1-1050 0 0,-183-14-1370 0 0,-1 0-96 0 0,0 0-104 0 0,0 0-140 0 0,0 0-177 0 0,0 0-247 0 0,-2 0-1638 0 0,-2 0-2906 0 0,0 0-4422 0 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5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0 343 3737 0 0,'0'0'2014'0'0,"0"0"-174"0"0,0 0 102 0 0,0 0 167 0 0,0 0 3 0 0,0 0-192 0 0,0 0-310 0 0,0 0-291 0 0,0 0-238 0 0,0 0-153 0 0,0 0-102 0 0,0 0-78 0 0,0 0-38 0 0,21-10 2172 0 0,-5 3-2574 0 0,-1 0 0 0 0,0-2 1 0 0,0 0-1 0 0,-1 0 1 0 0,0-1-1 0 0,-1-1 0 0 0,0 0 1 0 0,-1-1-1 0 0,0 0 1 0 0,-1-1-1 0 0,1-2-308 0 0,27-26 314 0 0,118-126 178 0 0,-125 215-668 0 0,3 14 221 0 0,7 35 100 0 0,-35-68-180 0 0,23 38-1482 0 0,-19-63-652 0 0,-3-4-2052 0 0,-4 0-625 0 0,0 0-7563 0 0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74 13603 0 0,'0'0'1575'0'0,"0"0"-303"0"0,0 0-92 0 0,0 0 70 0 0,0 0 14 0 0,0 0-113 0 0,0 0-212 0 0,0 0-236 0 0,0 0-176 0 0,0 0-126 0 0,0 0-75 0 0,0 0-44 0 0,0 0-20 0 0,-3-6 494 0 0,-31 42 235 0 0,43-41-107 0 0,57-52-168 0 0,-65 56-660 0 0,-1 1 15 0 0,0 0 15 0 0,0 0 12 0 0,-56 33 292 0 0,35-14-352 0 0,20-19-46 0 0,1 0-6 0 0,0 0 1 0 0,0 0-15 0 0,0 0-7 0 0,10 0-191 0 0,12 0-422 0 0,0 6-2146 0 0,-13-1-3533 0 0,-5-2-5840 0 0</inkml:trace>
  <inkml:trace contextRef="#ctx0" brushRef="#br0" timeOffset="3681.251">16 1 0 0 0,'0'0'1938'0'0,"0"0"121"0"0,0 0-185 0 0,0 0-285 0 0,0 0-236 0 0,0 0-208 0 0,0 0-134 0 0,0 0-100 0 0,0 0-63 0 0,0 0-22 0 0,0 0-18 0 0,0 0-49 0 0,-3 5-66 0 0,-9 57 2717 0 0,12-61-3347 0 0,-1-1-1 0 0,1 1 1 0 0,0 0 0 0 0,0 0-1 0 0,0 0 1 0 0,0 0-1 0 0,0 0 1 0 0,1 0 0 0 0,-1 0-1 0 0,0 0 1 0 0,0 0-1 0 0,1 0 1 0 0,-1 0 0 0 0,0 0-1 0 0,1 0 1 0 0,-1 0-1 0 0,1-1 1 0 0,-1 1 0 0 0,1 0-1 0 0,-1 0 1 0 0,1-1-1 0 0,0 1 1 0 0,-1 0 0 0 0,1 0-1 0 0,0-1 1 0 0,0 1-1 0 0,-1-1 1 0 0,1 1-1 0 0,0-1 1 0 0,0 1 0 0 0,0-1-1 0 0,0 0 1 0 0,0 1-1 0 0,0-1 1 0 0,0 0 0 0 0,0 0-1 0 0,0 1 1 0 0,-1-1-1 0 0,1 0 1 0 0,0 0 0 0 0,0 0-1 0 0,0 0 1 0 0,0 0-1 0 0,0-1 1 0 0,0 1 0 0 0,0 0-1 0 0,0 0 1 0 0,0-1-1 0 0,0 1 1 0 0,0 0 0 0 0,0-1-1 0 0,0 1 1 0 0,-1-1-1 0 0,1 1 1 0 0,0-1 0 0 0,0 1-1 0 0,0-1 1 0 0,-1 0-1 0 0,1 1 1 0 0,0-1 0 0 0,-1 0-1 0 0,1 0 1 0 0,-1 1-1 0 0,1-1 1 0 0,-1 0 0 0 0,1 0-63 0 0,71-80 1256 0 0,-157 165-716 0 0,72-62-483 0 0,13-22-23 0 0,0 0 32 0 0,20 0 608 0 0,-17 0-630 0 0,0-1 1 0 0,1 1-1 0 0,-1-1 1 0 0,0 0-1 0 0,1-1 0 0 0,-1 1 1 0 0,0-1-1 0 0,0 1 1 0 0,0-1-1 0 0,0 0 0 0 0,-1 0 1 0 0,1 0-1 0 0,0 0 1 0 0,-1-1-1 0 0,1 1 0 0 0,-1-1 1 0 0,0 1-1 0 0,0-1 1 0 0,0 0-1 0 0,1-2-44 0 0,-12 5-6398 0 0,5 3 799 0 0,-1 1-6466 0 0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11 270 1064 0 0,'0'0'1395'0'0,"0"0"-120"0"0,0 0 133 0 0,0 0 279 0 0,0 0 206 0 0,0 0 38 0 0,0 0-152 0 0,0 0-245 0 0,0 0-259 0 0,0 0-219 0 0,0 0-200 0 0,-10-3 2054 0 0,173-10 985 0 0,3 0-3357 0 0,-121 13-518 0 0,-44 0 7 0 0,-1 0 18 0 0,-10 3 264 0 0,-224 35-25 0 0,171-28-68 0 0,62-10-186 0 0,1 0-24 0 0,0 0-23 0 0,13 0-52 0 0,229-10 581 0 0,-148 9-2172 0 0,-82 6-3528 0 0,-9-3-65 0 0,0-1-6497 0 0</inkml:trace>
  <inkml:trace contextRef="#ctx0" brushRef="#br0" timeOffset="403.012">944 5 9330 0 0,'0'0'5608'0'0,"0"0"-3806"0"0,0 0-1150 0 0,0 0 20 0 0,0 0 136 0 0,0 0 66 0 0,0 0-61 0 0,-32 20-158 0 0,-101 66-180 0 0,127-83-445 0 0,2 0 0 0 0,-1 0 1 0 0,0 0-1 0 0,1 1 1 0 0,-1-1-1 0 0,1 1 0 0 0,0 0 1 0 0,0 0-1 0 0,0 1 0 0 0,1-1 1 0 0,0 1-1 0 0,0-1 1 0 0,0 1-1 0 0,0 0 0 0 0,0 2-30 0 0,-4 9 85 0 0,-5 5-22 0 0,0 1 0 0 0,2 0 0 0 0,0 1 1 0 0,2 0-1 0 0,0 0 0 0 0,2 1 0 0 0,1 0 0 0 0,0 0 0 0 0,2 1 1 0 0,1-1-1 0 0,1 1 0 0 0,1-1 0 0 0,2 17-63 0 0,0-33 52 0 0,0 1-1 0 0,1-1 1 0 0,0 0-1 0 0,1 1 1 0 0,-1-2-1 0 0,1 1 1 0 0,1 0 0 0 0,0-1-1 0 0,0 0 1 0 0,0 0-1 0 0,1 0 1 0 0,0-1-1 0 0,0 0 1 0 0,1 0-1 0 0,0 0 1 0 0,0-1-1 0 0,0 0 1 0 0,1 0-1 0 0,-1-1 1 0 0,1 0 0 0 0,0 0-1 0 0,0-1 1 0 0,1 0-1 0 0,-1-1 1 0 0,1 0-1 0 0,-1 0 1 0 0,1 0-1 0 0,0-1 1 0 0,-1-1-1 0 0,1 1 1 0 0,2-2-52 0 0,10 1 172 0 0,0-2 1 0 0,-1-1-1 0 0,1-1 1 0 0,-1 0-1 0 0,0-2 1 0 0,0 0-1 0 0,0-1 0 0 0,-1-1 1 0 0,0-1-1 0 0,5-4-172 0 0,8-3 239 0 0,-1-1 0 0 0,-1-2-1 0 0,0-1 1 0 0,-2-2 0 0 0,0-1 0 0 0,-2-1-1 0 0,9-11-238 0 0,-26 26 21 0 0,0-1 0 0 0,-1 0 0 0 0,-1 0 0 0 0,0-1 0 0 0,0 0-1 0 0,-1 0 1 0 0,0-1 0 0 0,-1 1 0 0 0,0-1 0 0 0,-1-1 0 0 0,-1 1 0 0 0,0-1-1 0 0,0 1 1 0 0,-1-1 0 0 0,-1 0 0 0 0,0 0 0 0 0,-1 1 0 0 0,0-1 0 0 0,-1 0-1 0 0,0 0 1 0 0,-1 0 0 0 0,-1 0-21 0 0,-2 1-70 0 0,0 1-1 0 0,0 0 1 0 0,-1 0-1 0 0,-1 0 1 0 0,0 1-1 0 0,0 0 1 0 0,-1 1-1 0 0,0-1 1 0 0,-1 1-1 0 0,0 1 1 0 0,0 0-1 0 0,-1 0 1 0 0,0 1-1 0 0,-1 0 1 0 0,1 1-1 0 0,-1 0 1 0 0,0 1-1 0 0,-1 0 1 0 0,1 0-1 0 0,-1 1 1 0 0,0 1-1 0 0,0 0 1 0 0,0 1-1 0 0,0 0 1 0 0,-1 1-1 0 0,1 0 1 0 0,-1 1-1 0 0,-3 1 71 0 0,-106 11-2787 0 0,84-2-524 0 0,-2 4-3277 0 0,9-3-5542 0 0</inkml:trace>
  <inkml:trace contextRef="#ctx0" brushRef="#br0" timeOffset="951.038">764 337 6457 0 0,'0'0'399'0'0,"0"0"-294"0"0,0 0-39 0 0,0 0 159 0 0,0 0 147 0 0,0 0 39 0 0,0 0-88 0 0,0 0-205 0 0,0 0-248 0 0,0 0-188 0 0,0 0-79 0 0,0 0 22 0 0,0 0 87 0 0,-2-2 124 0 0,-27-4 1698 0 0,29 6-663 0 0,0 0-829 0 0,-6-1 10113 0 0,4-1-8178 0 0,22-25 2294 0 0,38 5-3917 0 0,-49 20 4 0 0,9-3-211 0 0,1 1 1 0 0,0 0 0 0 0,0 2-1 0 0,0 0 1 0 0,0 1 0 0 0,0 1 0 0 0,1 1-1 0 0,0 1-147 0 0,-15-1 14 0 0,-1 1 0 0 0,0 0 0 0 0,1 0 0 0 0,-1 0 0 0 0,0 0 0 0 0,-1 1 0 0 0,1-1 0 0 0,0 1 0 0 0,-1 0 0 0 0,1 0 0 0 0,-1 1 0 0 0,0-1 0 0 0,0 1 0 0 0,0-1-1 0 0,0 1 1 0 0,-1 0 0 0 0,0 0 0 0 0,0 0 0 0 0,0 0 0 0 0,0 1 0 0 0,0-1 0 0 0,-1 1 0 0 0,0-1 0 0 0,0 1 0 0 0,0-1 0 0 0,-1 1 0 0 0,1-1 0 0 0,-1 1 0 0 0,0 0 0 0 0,0-1 0 0 0,-1 1 0 0 0,0 0-14 0 0,2 1 28 0 0,0-3-14 0 0,-1 0 0 0 0,1 0 0 0 0,0 0 1 0 0,0 0-1 0 0,0 0 0 0 0,1-1 0 0 0,-1 1 0 0 0,1 0 0 0 0,-1-1 1 0 0,1 1-1 0 0,0-1 0 0 0,0 0 0 0 0,0 1 0 0 0,0-1 0 0 0,1 0 1 0 0,-1 0-1 0 0,1 0 0 0 0,-1-1 0 0 0,1 1 0 0 0,-1-1 0 0 0,1 1 1 0 0,0-1-1 0 0,0 0 0 0 0,0 0 0 0 0,0 0 0 0 0,0 0 0 0 0,0-1 0 0 0,0 1 1 0 0,0-1-1 0 0,0 0 0 0 0,0 1 0 0 0,0-1 0 0 0,1-1-14 0 0,102-13 497 0 0,-59-9-364 0 0,-46 22-211 0 0,0 1 0 0 0,0-1-1 0 0,0 0 1 0 0,-1 1 0 0 0,1-1-1 0 0,0 1 1 0 0,-1-1 0 0 0,1 0-1 0 0,0 0 1 0 0,-1 1 0 0 0,1-1-1 0 0,-1 0 1 0 0,1 0 0 0 0,-1 0-1 0 0,0 0 1 0 0,1 1 0 0 0,-1-1-1 0 0,0 0 1 0 0,0 0 0 0 0,1 0-1 0 0,-1 0 1 0 0,0 0 0 0 0,0 0-1 0 0,0 0 1 0 0,0 0 0 0 0,0 0 0 0 0,0 0-1 0 0,0 0 1 0 0,-1 0 0 0 0,1 0-1 0 0,0 1 1 0 0,-1-1 0 0 0,1 0-1 0 0,0 0 1 0 0,-1 0 0 0 0,1 0-1 0 0,-1 0 1 0 0,1 1 0 0 0,-1-1-1 0 0,1 0 1 0 0,-1 0 0 0 0,0 1-1 0 0,1-1 1 0 0,-1 1 0 0 0,0-1-1 0 0,0 0 1 0 0,1 1 0 0 0,-1-1-1 0 0,0 1 1 0 0,0 0 0 0 0,0-1-1 0 0,0 1 1 0 0,0-1 78 0 0,-9-5-2642 0 0,3 2-3475 0 0,1 0-5867 0 0</inkml:trace>
  <inkml:trace contextRef="#ctx0" brushRef="#br0" timeOffset="2965.239">1594 432 3961 0 0,'0'0'1181'0'0,"0"0"-167"0"0,0 0 141 0 0,0 0 272 0 0,0 0 141 0 0,0 0-38 0 0,0 0-167 0 0,0 0-196 0 0,0 0-136 0 0,0 0-87 0 0,0 0-51 0 0,0 0-46 0 0,0 0-17 0 0,25 10 10 0 0,78 26 4 0 0,-37-34 418 0 0,-55-6-1004 0 0,42-14 554 0 0,-1-2 0 0 0,-1-3 0 0 0,-1-2 0 0 0,19-13-812 0 0,-60 33 43 0 0,1 0 0 0 0,-1 0-1 0 0,-1-1 1 0 0,1-1 0 0 0,-1 1 0 0 0,0-1 0 0 0,-1-1 0 0 0,1 1 0 0 0,-1-1 0 0 0,-1-1 0 0 0,0 1-1 0 0,0-1 1 0 0,0 0 0 0 0,-1 0 0 0 0,-1-1 0 0 0,0 0 0 0 0,0 0 0 0 0,0 0 0 0 0,-2 0 0 0 0,1 0-1 0 0,-1 0 1 0 0,-1-1 0 0 0,1 1 0 0 0,-2-1 0 0 0,0-4-43 0 0,-2 11-45 0 0,0 0 0 0 0,0 0 0 0 0,0 1 0 0 0,-1-1 0 0 0,1 1 0 0 0,-1-1 0 0 0,0 1 0 0 0,0 0 0 0 0,0 0 0 0 0,-1 0 0 0 0,1 1 0 0 0,-1-1 0 0 0,1 1 0 0 0,-1 0 1 0 0,0 0-1 0 0,0 0 0 0 0,0 0 0 0 0,0 1 0 0 0,0-1 0 0 0,-1 1 0 0 0,1 0 0 0 0,0 1 0 0 0,0-1 0 0 0,-1 1 0 0 0,1-1 0 0 0,-1 1 0 0 0,1 1 0 0 0,0-1 0 0 0,-1 1 0 0 0,1-1 0 0 0,-4 3 45 0 0,5-3-25 0 0,-19 3-103 0 0,-1 1 1 0 0,0 1-1 0 0,1 1 0 0 0,0 1 1 0 0,0 1-1 0 0,1 1 0 0 0,0 1 1 0 0,1 0-1 0 0,-1 2 128 0 0,16-9-17 0 0,-23 12-12 0 0,1 2-1 0 0,1 0 1 0 0,0 2-1 0 0,1 1 1 0 0,2 1-1 0 0,0 1 1 0 0,1 1-1 0 0,-2 3 30 0 0,20-18 62 0 0,-1 0 0 0 0,2 0 0 0 0,-1 1 0 0 0,1-1 0 0 0,0 1 0 0 0,0 0 0 0 0,1 0 0 0 0,1 0 0 0 0,0 0 0 0 0,0 0 0 0 0,0 0 0 0 0,1 0 0 0 0,0 0 0 0 0,1 0 0 0 0,0 0 0 0 0,1 0 0 0 0,0 0 0 0 0,0 0 0 0 0,1 0 0 0 0,0-1 0 0 0,0 1 0 0 0,1-1 0 0 0,0 0 0 0 0,0 0 0 0 0,1 0 0 0 0,0-1 0 0 0,1 1 0 0 0,0-1-1 0 0,0-1 1 0 0,2 3-62 0 0,10 3 167 0 0,0 0-1 0 0,1-1 0 0 0,1 0 0 0 0,0-2 0 0 0,0 0 0 0 0,0-2 0 0 0,1 0 0 0 0,0-1 1 0 0,1-1-1 0 0,-1-1 0 0 0,1-1 0 0 0,0-1 0 0 0,0-1 0 0 0,0-1 0 0 0,0-1 0 0 0,7-2-166 0 0,29-15 144 0 0,-53 7-3430 0 0,-7-4-3448 0 0,-1 8-5424 0 0</inkml:trace>
  <inkml:trace contextRef="#ctx0" brushRef="#br0" timeOffset="3468.614">2321 694 15315 0 0,'0'0'1036'0'0,"0"0"-434"0"0,0 0-93 0 0,0 0 117 0 0,0 0 63 0 0,0 0-58 0 0,0 0-148 0 0,0 0-150 0 0,0 0-107 0 0,0 0-32 0 0,0 0 1 0 0,0 0 14 0 0,0 0 24 0 0,-5 30 19 0 0,-19 92 1 0 0,19-50 1283 0 0,5-72-1310 0 0,0 0 18 0 0,0 0-4 0 0,0 0 40 0 0,0 0 29 0 0,7-22 1456 0 0,0-3-1605 0 0,2 2-1 0 0,1-1 1 0 0,0 1 0 0 0,2 1 0 0 0,1 0 0 0 0,0 0 0 0 0,2 2 0 0 0,0 0 0 0 0,12-11-160 0 0,-17 19 13 0 0,-5 6-9 0 0,1-1 0 0 0,-1 1 0 0 0,1 0 0 0 0,0 0 0 0 0,0 1 0 0 0,1 0 0 0 0,0 0 0 0 0,0 0 0 0 0,0 1 0 0 0,0 0 0 0 0,5-1-4 0 0,-10 6-4 0 0,0 0-1 0 0,0 0 1 0 0,1 1-1 0 0,-1-1 1 0 0,0 1 0 0 0,0-1-1 0 0,-1 1 1 0 0,1 0-1 0 0,0 0 1 0 0,-1 0 0 0 0,1 0-1 0 0,-1 0 1 0 0,1 0-1 0 0,-1 1 1 0 0,0-1 0 0 0,0 0-1 0 0,0 1 1 0 0,0-1-1 0 0,0 0 1 0 0,-1 1 0 0 0,1-1-1 0 0,-1 1 1 0 0,0-1-1 0 0,1 1 1 0 0,-1 0 0 0 0,0-1-1 0 0,0 1 1 0 0,-1-1-1 0 0,1 1 1 0 0,-1-1 0 0 0,1 1-1 0 0,-1-1 1 0 0,0 1-1 0 0,0-1 1 0 0,0 0 0 0 0,0 1 4 0 0,0 12-287 0 0,16-11-2776 0 0,-4-5-7095 0 0,-9-2-1561 0 0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09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1 212 3753 0 0,'0'0'5086'0'0,"0"0"-2568"0"0,0 0-880 0 0,0 0-117 0 0,0 0-128 0 0,0 0-193 0 0,0 0-240 0 0,0 0-141 0 0,0 0-29 0 0,0 0 39 0 0,0 0 18 0 0,0 0-83 0 0,12 0-84 0 0,228 0 3578 0 0,-88-15-3384 0 0,-137 11-898 0 0,-11 1-1925 0 0,-11 2-3932 0 0,5 1-4913 0 0</inkml:trace>
  <inkml:trace contextRef="#ctx0" brushRef="#br0" timeOffset="364.929">174 0 13915 0 0,'0'0'1535'0'0,"0"0"-436"0"0,0 0-35 0 0,0 0 40 0 0,0 0-51 0 0,0 0-44 0 0,0 0-85 0 0,0 0-68 0 0,0 0-15 0 0,0 0-77 0 0,0 0-133 0 0,0 0-107 0 0,0 0-61 0 0,5 19-81 0 0,14 62-58 0 0,-15 20 633 0 0,-32 110-467 0 0,8-126-682 0 0,14-71 313 0 0,1-3-1844 0 0,3-1-7092 0 0,2-6-3406 0 0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33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0 0 0,'0'0'268'0'0,"0"0"88"0"0,0 0-92 0 0,0 0-124 0 0,0 0-29 0 0,0 0 57 0 0,0 0 97 0 0,0 0 63 0 0,5-8-8 0 0,19-28-21 0 0,39-5 1402 0 0,-54 37-1480 0 0,0 1 1 0 0,1 0 0 0 0,-1 0 0 0 0,1 0 0 0 0,-1 1 0 0 0,1 1 0 0 0,0 0 0 0 0,0 0 0 0 0,0 1 0 0 0,0 0 0 0 0,6 1-222 0 0,41-2 1165 0 0,158-11-53 0 0,210-39-105 0 0,-35 22-394 0 0,-91 6-590 0 0,457-40-266 0 0,-426 60 247 0 0,130 18-70 0 0,12-8 118 0 0,414 12 265 0 0,-719-20-272 0 0,486-29 366 0 0,-103 13 609 0 0,394-9-34 0 0,145 18-129 0 0,-599 23-535 0 0,49-15 50 0 0,410-18 379 0 0,-786 18-682 0 0,745 15 300 0 0,-329 0-14 0 0,636-15 476 0 0,-240-4-680 0 0,61-7 26 0 0,256-4 809 0 0,-454-7-598 0 0,677-52 857 0 0,-84 55-568 0 0,-1172 20-603 0 0,776 2 181 0 0,-371-32 14 0 0,60 10 365 0 0,-273 16-109 0 0,-3-2 174 0 0,-296 17-474 0 0,89-8 489 0 0,-154-15-441 0 0,114 0 109 0 0,-14 11-133 0 0,-104 11-270 0 0,0 29-2419 0 0,-68-32-404 0 0,-8-2-3436 0 0,-3-1-5323 0 0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49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3905 0 0,'0'0'2202'0'0,"0"0"-506"0"0,0 0-238 0 0,0 0-9 0 0,0 0 53 0 0,0 0-15 0 0,0 0-177 0 0,0 0-289 0 0,0 0-307 0 0,0 0-257 0 0,0 0-150 0 0,0 4-19 0 0,0 15 91 0 0,2 0-1 0 0,-1 0 1 0 0,2-1 0 0 0,1 1 0 0 0,0 0-1 0 0,1-1 1 0 0,8 17-379 0 0,86 210 1236 0 0,-37-86-590 0 0,-41-100-90 0 0,-14-73 2685 0 0,12-174-2092 0 0,-9 134-994 0 0,3 1-1 0 0,3 0 0 0 0,2 1 1 0 0,18-38-155 0 0,7-23 238 0 0,-38 100-257 0 0,-1 2 4 0 0,-10 8-4488 0 0,6 0-3409 0 0,0 2-3633 0 0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10 350 7938 0 0,'0'0'1993'0'0,"0"0"-254"0"0,0 0-63 0 0,0 0 65 0 0,0 0 49 0 0,0 0-91 0 0,0 0-239 0 0,0 0-281 0 0,0 0-259 0 0,0 0-185 0 0,0 0-136 0 0,0 0-102 0 0,0 0-76 0 0,-2-6-47 0 0,-5-19-88 0 0,40-2 609 0 0,-21 23-768 0 0,-1 0 0 0 0,0 0 1 0 0,1 1-1 0 0,0 1 0 0 0,0 0 1 0 0,0 1-1 0 0,0 0 0 0 0,0 1 1 0 0,8 0-128 0 0,64-5 354 0 0,118 1 1 0 0,-116-4-230 0 0,-85 8-86 0 0,-1 0 14 0 0,0 0 7 0 0,0 0 15 0 0,0 0 7 0 0,0 0 36 0 0,0 0 3 0 0,0 0 8 0 0,0 0 27 0 0,0 0-27 0 0,0 0 7 0 0,0 0-8 0 0,-37-40 392 0 0,-74-85-447 0 0,37 44-509 0 0,75 73-2751 0 0,12 9-5122 0 0,-4 2-3683 0 0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7746 0 0,'0'0'4359'0'0,"0"0"-2268"0"0,0 0-881 0 0,0 0-19 0 0,0 0 113 0 0,0 0 4 0 0,0 0-159 0 0,0 0-286 0 0,0 0-239 0 0,0 0-140 0 0,0 0-43 0 0,0 0-17 0 0,6 0-22 0 0,176 0 3014 0 0,-70 4-2851 0 0,-44 3-133 0 0,-68-7-416 0 0,0 0 9 0 0,0 0-16 0 0,0 0-23 0 0,0 0-37 0 0,0 0 7 0 0,0 0-4 0 0,0 0-39 0 0,-17-18-3766 0 0,7 15-1074 0 0,6 2 1241 0 0,0-2-7878 0 0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13203 0 0,'0'0'1377'0'0,"0"0"-574"0"0,0 0-115 0 0,0 0 225 0 0,0 0 270 0 0,0 0 113 0 0,0 0-63 0 0,0 0-164 0 0,0 0-216 0 0,0 0-169 0 0,0 0-129 0 0,0 0-88 0 0,0 0-96 0 0,23 3-83 0 0,67 9-56 0 0,79-5-330 0 0,-140-9-1453 0 0,-11-3-3848 0 0,-12 1-6183 0 0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387 464 6041 0 0,'0'0'1709'0'0,"0"0"-305"0"0,0 0-52 0 0,0 0 107 0 0,0 0 54 0 0,0 0-94 0 0,0 0-274 0 0,0 0-323 0 0,-33 20-264 0 0,-102 62-178 0 0,80-31 28 0 0,51-42-333 0 0,-1 1-20 0 0,1 1-1 0 0,0-1 0 0 0,0 1 0 0 0,1-1 1 0 0,1 1-1 0 0,0 0 0 0 0,0 0 1 0 0,1 0-1 0 0,1 0 0 0 0,-1 1-54 0 0,1-8 45 0 0,0-1 0 0 0,1 1 0 0 0,-1-1 0 0 0,0 1 1 0 0,1-1-1 0 0,0 1 0 0 0,0-1 0 0 0,0 0 0 0 0,0 1 0 0 0,1-1 0 0 0,-1 0 0 0 0,1 0 0 0 0,0 0 0 0 0,0 0 0 0 0,0 0 1 0 0,0 0-1 0 0,0-1 0 0 0,1 1 0 0 0,-1-1 0 0 0,1 1 0 0 0,0-1 0 0 0,-1 0 0 0 0,1 0 0 0 0,0 0 0 0 0,0-1 0 0 0,1 1 1 0 0,-1-1-1 0 0,0 1 0 0 0,0-1 0 0 0,1 0 0 0 0,-1 0 0 0 0,3 0-45 0 0,10-1 242 0 0,0-1 0 0 0,0-1 0 0 0,0-1-1 0 0,-1 0 1 0 0,1 0 0 0 0,-1-2 0 0 0,0 0 0 0 0,0-1 0 0 0,0 0 0 0 0,-1-1-1 0 0,0-1 1 0 0,0 0 0 0 0,-1-1 0 0 0,0 0 0 0 0,0-1 0 0 0,-1 0-1 0 0,-1-1 1 0 0,0-1 0 0 0,0 0 0 0 0,1-2-242 0 0,7-3 110 0 0,-1-1 1 0 0,0 0-1 0 0,-1-1 0 0 0,-1-1 0 0 0,-1 0 1 0 0,-1-1-1 0 0,-1-1 0 0 0,0 0 0 0 0,-2-1 1 0 0,0 0-1 0 0,-2 0 0 0 0,-1-1 1 0 0,-1-1-1 0 0,0 0 0 0 0,-2 1 0 0 0,-1-2 1 0 0,-1 1-1 0 0,-2 0 0 0 0,0-3-110 0 0,-2 21-30 0 0,0 0 0 0 0,0 0 0 0 0,-1 0 0 0 0,0 0 0 0 0,0 0 0 0 0,-1 1 0 0 0,1-1 0 0 0,-1 1 0 0 0,-1 0 0 0 0,0 0 0 0 0,1 0 0 0 0,-2 0 0 0 0,1 1 0 0 0,-1-1 0 0 0,0 1 0 0 0,0 0 0 0 0,0 1 0 0 0,0-1 0 0 0,-1 1 0 0 0,0 0 0 0 0,0 0 0 0 0,0 1-1 0 0,-1 0 1 0 0,1 0 0 0 0,-1 0 0 0 0,1 1 0 0 0,-1 0 0 0 0,0 0 0 0 0,0 1 0 0 0,0 0 0 0 0,-4 0 30 0 0,2 2-26 0 0,1 0-1 0 0,-1 0 1 0 0,0 1-1 0 0,0 1 0 0 0,1 0 1 0 0,-1 0-1 0 0,1 0 1 0 0,0 1-1 0 0,0 0 1 0 0,0 1-1 0 0,0 0 1 0 0,1 0-1 0 0,0 0 0 0 0,0 1 1 0 0,1 0-1 0 0,-1 1 1 0 0,1-1-1 0 0,0 1 1 0 0,1 0-1 0 0,0 1 0 0 0,0-1 1 0 0,1 1-1 0 0,-1 0 1 0 0,2 0-1 0 0,-1 1 1 0 0,1-1-1 0 0,1 1 0 0 0,-1-1 1 0 0,1 1-1 0 0,1 0 1 0 0,0 0-1 0 0,0 0 1 0 0,1 0-1 0 0,0 0 1 0 0,0 0-1 0 0,1 0 0 0 0,0 2 27 0 0,3-1 7 0 0,0 0 0 0 0,1 0 0 0 0,0-1 0 0 0,1 1 0 0 0,0-1 0 0 0,0 0 0 0 0,0-1 0 0 0,2 1 0 0 0,-1-1 0 0 0,1-1 0 0 0,0 1 0 0 0,0-1 0 0 0,1-1 0 0 0,0 0 0 0 0,0 0 0 0 0,0 0 0 0 0,1-1 0 0 0,0-1 0 0 0,0 0 0 0 0,8 2-7 0 0,17 4 50 0 0,0-2 0 0 0,0-1-1 0 0,0-2 1 0 0,1-2 0 0 0,0-1-1 0 0,-1-2 1 0 0,8-1-50 0 0,-8 1-193 0 0,-24-5-1316 0 0,-8-1-5533 0 0,-3 6-4534 0 0</inkml:trace>
  <inkml:trace contextRef="#ctx0" brushRef="#br0" timeOffset="280.789">91 902 9794 0 0,'0'0'5400'0'0,"0"0"-3472"0"0,0 0-1264 0 0,0 0-62 0 0,0 0 233 0 0,0 0 232 0 0,0 0 76 0 0,0 0-114 0 0,0 0-229 0 0,0 0-150 0 0,36 0-89 0 0,115-3-66 0 0,55-13 809 0 0,79-28-1478 0 0,-254 36-1763 0 0,-18 3-5893 0 0,-8 4-3876 0 0</inkml:trace>
  <inkml:trace contextRef="#ctx0" brushRef="#br0" timeOffset="1355.49">256 1204 2649 0 0,'0'0'3950'0'0,"0"0"-1646"0"0,0 0-538 0 0,0 0-27 0 0,0 0-17 0 0,0 0-73 0 0,0 0-178 0 0,0 0-242 0 0,0 0-268 0 0,0 0-250 0 0,0 0-183 0 0,0 0-117 0 0,0 0-39 0 0,-23 5-33 0 0,-71 13-34 0 0,41 10 153 0 0,44-16-373 0 0,2-3-64 0 0,-1-1 0 0 0,1 2 0 0 0,1-1 0 0 0,0 1 0 0 0,0 0 0 0 0,1 0 0 0 0,0 1 0 0 0,0-1 0 0 0,2 1 0 0 0,-1 0 0 0 0,1 2-21 0 0,-8 78 22 0 0,12-87-3 0 0,0 0 0 0 0,0 0 0 0 0,1 1 0 0 0,-1-1 0 0 0,1 0 0 0 0,0-1 0 0 0,0 1 0 0 0,1 0 0 0 0,-1-1-1 0 0,1 1 1 0 0,0-1 0 0 0,0 0 0 0 0,0 0 0 0 0,0 0 0 0 0,1 0 0 0 0,-1 0 0 0 0,1-1 0 0 0,-1 0 0 0 0,1 1 0 0 0,0-1 0 0 0,0-1 0 0 0,0 1 0 0 0,0-1-1 0 0,0 1 1 0 0,1-1 0 0 0,-1 0 0 0 0,0-1 0 0 0,0 1 0 0 0,1-1 0 0 0,-1 0 0 0 0,0 0 0 0 0,1 0 0 0 0,-1 0 0 0 0,0-1 0 0 0,1 0 0 0 0,-1 0-1 0 0,0 0 1 0 0,0 0 0 0 0,0-1 0 0 0,0 1 0 0 0,0-1 0 0 0,2-1-19 0 0,26-16 164 0 0,-1-1 1 0 0,-1-1-1 0 0,-1-2 0 0 0,-1-1 1 0 0,-1-1-1 0 0,-2-1 0 0 0,0-2 1 0 0,-1 0-1 0 0,-2-1 0 0 0,-1-2 1 0 0,-2 0-1 0 0,-1-1 1 0 0,10-24-165 0 0,-20 40 14 0 0,-1-1 1 0 0,0 0 0 0 0,-2 0 0 0 0,0 0 0 0 0,0-1 0 0 0,-2 1 0 0 0,0-1 0 0 0,-1 0-1 0 0,-1 0 1 0 0,-1 0 0 0 0,0 0 0 0 0,-1 0 0 0 0,-2-5-15 0 0,2 19-18 0 0,0 1 1 0 0,-1-1-1 0 0,1 1 0 0 0,-1-1 1 0 0,0 1-1 0 0,0 0 1 0 0,0-1-1 0 0,-1 1 0 0 0,1 0 1 0 0,-1 0-1 0 0,0 1 1 0 0,1-1-1 0 0,-1 1 0 0 0,0-1 1 0 0,-1 1-1 0 0,1 0 0 0 0,0 0 1 0 0,-1 0-1 0 0,1 0 1 0 0,-1 1-1 0 0,1 0 0 0 0,-1-1 1 0 0,0 1-1 0 0,1 0 1 0 0,-1 1-1 0 0,0-1 0 0 0,0 1 1 0 0,0 0-1 0 0,0 0 0 0 0,0 0 1 0 0,1 0-1 0 0,-1 1 1 0 0,0-1-1 0 0,0 1 0 0 0,0 0 1 0 0,1 0-1 0 0,-1 1 1 0 0,0-1-1 0 0,1 1 0 0 0,-1-1 1 0 0,1 1-1 0 0,0 0 0 0 0,0 1 1 0 0,0-1-1 0 0,0 0 1 0 0,0 1-1 0 0,0 0 0 0 0,-2 2 18 0 0,-9 11-23 0 0,0 0 0 0 0,1 1 0 0 0,0 0-1 0 0,2 1 1 0 0,0 0 0 0 0,1 1-1 0 0,1 0 1 0 0,0 1 0 0 0,2 0 0 0 0,0 0-1 0 0,1 0 1 0 0,2 1 0 0 0,-3 16 23 0 0,5-27-5 0 0,0 1 1 0 0,1-1 0 0 0,-1 1 0 0 0,2-1-1 0 0,0 1 1 0 0,0-1 0 0 0,1 1 0 0 0,0-1-1 0 0,1 1 1 0 0,0-1 0 0 0,1 0 0 0 0,0 0-1 0 0,0 0 1 0 0,1 0 0 0 0,1 0 0 0 0,-1-1-1 0 0,2 0 1 0 0,-1 0 0 0 0,1 0 0 0 0,0-1-1 0 0,5 5 5 0 0,-2-3 0 0 0,1-1-1 0 0,0 0 1 0 0,1-1-1 0 0,0 1 1 0 0,0-2-1 0 0,1 0 1 0 0,0 0-1 0 0,0-1 1 0 0,0-1-1 0 0,1 0 1 0 0,1 0 0 0 0,52 3-475 0 0,-52-40-3305 0 0,-14 16-804 0 0,0 12 2015 0 0,0-7-8262 0 0</inkml:trace>
  <inkml:trace contextRef="#ctx0" brushRef="#br0" timeOffset="1734.407">811 1057 9274 0 0,'0'0'3937'0'0,"0"0"-2178"0"0,0 0-756 0 0,0 0 109 0 0,0 0 214 0 0,0 0 61 0 0,0 0-207 0 0,0 0-348 0 0,0 0-265 0 0,0 0-167 0 0,0 0-85 0 0,0 0-59 0 0,-11 23-54 0 0,-36 74-40 0 0,-3-4 205 0 0,41-80-358 0 0,1 1 1 0 0,0 0 0 0 0,1 1 0 0 0,1 0 0 0 0,0 0 0 0 0,1 0-1 0 0,0 1 1 0 0,1 4-10 0 0,3-19 4 0 0,0 1-1 0 0,1-1 1 0 0,-1 1-1 0 0,1 0 1 0 0,-1-1-1 0 0,1 1 1 0 0,0 0-1 0 0,0-1 1 0 0,-1 1-1 0 0,1 0 1 0 0,0-1-1 0 0,0 1 1 0 0,1 0-1 0 0,-1-1 1 0 0,0 1-1 0 0,1-1 1 0 0,-1 1-1 0 0,1 0 1 0 0,-1-1-1 0 0,1 1 1 0 0,0-1-1 0 0,-1 1 1 0 0,1-1 0 0 0,0 1-1 0 0,0-1 1 0 0,0 0-1 0 0,0 1 1 0 0,0-1-1 0 0,1 0 1 0 0,-1 0-1 0 0,0 0 1 0 0,0 0-1 0 0,2 1-3 0 0,5-1 99 0 0,1 1 1 0 0,-1-1-1 0 0,0-1 0 0 0,1 0 1 0 0,-1 0-1 0 0,0-1 0 0 0,1 1 1 0 0,-1-2-1 0 0,0 1 0 0 0,0-1 0 0 0,0-1 1 0 0,8-3-100 0 0,13-2 159 0 0,4-19-690 0 0,-29 12-2757 0 0,-2-1-4445 0 0,-2 9-3410 0 0</inkml:trace>
  <inkml:trace contextRef="#ctx0" brushRef="#br0" timeOffset="1980.783">518 1157 12395 0 0,'0'0'1304'0'0,"0"0"-473"0"0,0 0-174 0 0,0 0 178 0 0,0 0 228 0 0,0 0 103 0 0,0 0-52 0 0,0 0-168 0 0,0 0-204 0 0,0 0-156 0 0,0 0-127 0 0,0 0-114 0 0,35 4-100 0 0,112 16-83 0 0,-22-16-30 0 0,-55-16-670 0 0,-27-8-6335 0 0,-36 16-4001 0 0</inkml:trace>
  <inkml:trace contextRef="#ctx0" brushRef="#br0" timeOffset="3200.245">1135 442 4721 0 0,'0'0'2418'0'0,"0"0"-447"0"0,0 0-128 0 0,0 0-23 0 0,0 0-98 0 0,0 0-252 0 0,0 0-359 0 0,0 0-362 0 0,0 0-258 0 0,0 0-156 0 0,0 0-97 0 0,0 0-36 0 0,0 0-36 0 0,0 27 659 0 0,15 94 244 0 0,-10 228 2088 0 0,7-176-2772 0 0,-2-240 2168 0 0,-10 47-2499 0 0,-1-9-27 0 0,1 0 1 0 0,1 0 0 0 0,2 0-1 0 0,1 0 1 0 0,1 1 0 0 0,1-1-1 0 0,2 1 1 0 0,0 1-1 0 0,2 0 1 0 0,1 0 0 0 0,2 1-1 0 0,4-6-27 0 0,-14 26-10 0 0,1 1-1 0 0,0-1 0 0 0,0 1 1 0 0,1 0-1 0 0,-1 1 1 0 0,1-1-1 0 0,0 1 0 0 0,0 0 1 0 0,1 0-1 0 0,-1 0 1 0 0,1 1-1 0 0,0 0 0 0 0,0 0 1 0 0,0 1-1 0 0,0-1 1 0 0,1 1-1 0 0,-1 1 0 0 0,0-1 1 0 0,1 1-1 0 0,-1 0 1 0 0,6 0 10 0 0,-9 3 5 0 0,0-1 0 0 0,-1 1 0 0 0,1 0 0 0 0,-1 0 0 0 0,0 0 0 0 0,0 0 0 0 0,0 1 0 0 0,0-1 0 0 0,0 0 1 0 0,0 1-1 0 0,0 0 0 0 0,-1-1 0 0 0,0 1 0 0 0,1 0 0 0 0,-1 0 0 0 0,0 0 0 0 0,0-1 0 0 0,0 1 0 0 0,-1 0 1 0 0,1 0-1 0 0,-1 1 0 0 0,0-1 0 0 0,0 0 0 0 0,0 0 0 0 0,0 0 0 0 0,0 0 0 0 0,0 0 0 0 0,-1 0 0 0 0,0 0 1 0 0,1 0-1 0 0,-1 0 0 0 0,-1 1-5 0 0,1 13 34 0 0,12 94-1573 0 0,-6-111-6395 0 0,-5 0 6064 0 0,1 0-9696 0 0</inkml:trace>
  <inkml:trace contextRef="#ctx0" brushRef="#br0" timeOffset="4317.362">1057 291 0 0 0,'0'0'403'0'0,"0"0"586"0"0,0 0 309 0 0,0 0 241 0 0,0 0 243 0 0,0 0 145 0 0,0 0-16 0 0,0 0-223 0 0,0 0-320 0 0,0 0-287 0 0,2 1 6137 0 0,3 0-3742 0 0,12 0-1717 0 0,29-22 939 0 0,163 25-2482 0 0,-135-4-172 0 0,-73 0-35 0 0,-1 0-1 0 0,0 0 0 0 0,0 0 2 0 0,0 0 6 0 0,0 0 1 0 0,0 0-14 0 0,0 0 10 0 0,0 0-12 0 0,-31-26 1504 0 0,-136-151-1240 0 0,83 104-349 0 0,98 72-8742 0 0,-6 5-3554 0 0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37 0 0 0,'0'0'1815'0'0,"0"0"44"0"0,0 0-92 0 0,0 0-223 0 0,0 0-125 0 0,0 0-81 0 0,0 0-54 0 0,0 0 6 0 0,0 0-68 0 0,0 0-98 0 0,0 0-83 0 0,-8-3 512 0 0,6 3 4503 0 0,56 3-3817 0 0,168-26 56 0 0,-130 17-1912 0 0,13-2-83 0 0,-104 8-300 0 0,-1 0-14 0 0,0 0 17 0 0,0 0 13 0 0,0 0 25 0 0,0 0-15 0 0,0 0 2 0 0,0 0-2 0 0,0 0 2 0 0,0 0-8 0 0,0 0 4 0 0,-1 0-5 0 0,-40 5-5835 0 0,25 1-1187 0 0,7-2-4459 0 0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13171 0 0,'0'0'2363'0'0,"0"0"-1108"0"0,0 0-624 0 0,0 0-22 0 0,0 0 223 0 0,0 0 262 0 0,0 0 133 0 0,0 0-32 0 0,0 0-155 0 0,0 0-196 0 0,0 0-154 0 0,0 0-132 0 0,30 3-104 0 0,97 6-105 0 0,-4-27 203 0 0,-35-3 444 0 0,-50 12-3839 0 0,0 1-8548 0 0,-29 5-955 0 0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1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372 551 3137 0 0,'0'0'2269'0'0,"0"0"-175"0"0,0 0-203 0 0,0 0-126 0 0,0 0-118 0 0,0 0-196 0 0,0 0-155 0 0,0 0-173 0 0,0 0-182 0 0,0 0-110 0 0,0 0-117 0 0,-34 5-86 0 0,-107 14-64 0 0,73 2 192 0 0,58-14-593 0 0,3-4-103 0 0,-1 1 1 0 0,1 0 0 0 0,0 0-1 0 0,0 0 1 0 0,0 1-1 0 0,0 0 1 0 0,1 1 0 0 0,0-1-1 0 0,0 1 1 0 0,1 0-1 0 0,-1 1 1 0 0,1 0 0 0 0,1-1-1 0 0,-1 1 1 0 0,1 1-1 0 0,0-1 1 0 0,1 1 0 0 0,0-1-1 0 0,0 1 1 0 0,1 0-1 0 0,0 0 1 0 0,0 0-1 0 0,0 7-59 0 0,1-12 17 0 0,1 0 0 0 0,0 0 0 0 0,1 0 0 0 0,-1 0 0 0 0,1 0 0 0 0,-1 0 0 0 0,1 0 0 0 0,0 0 0 0 0,0 0 0 0 0,0 0 0 0 0,0 0 0 0 0,1-1 0 0 0,-1 1 0 0 0,1 0 0 0 0,-1-1 0 0 0,1 1 0 0 0,0-1 0 0 0,0 0 0 0 0,0 1 0 0 0,1-1 0 0 0,-1 0 0 0 0,0 0 0 0 0,1-1 0 0 0,0 1 0 0 0,-1 0 0 0 0,1-1 0 0 0,0 0 0 0 0,-1 1 0 0 0,3-1-18 0 0,5 2 117 0 0,1-1-1 0 0,-1 0 0 0 0,1-1 0 0 0,-1 0 1 0 0,1-1-1 0 0,0 0 0 0 0,-1-1 0 0 0,1 0 1 0 0,0 0-1 0 0,-1-1 0 0 0,1-1 0 0 0,-1 1 1 0 0,0-2-1 0 0,0 0 0 0 0,0 0 0 0 0,0 0 1 0 0,4-5-117 0 0,25-14 232 0 0,-1-3 1 0 0,-2-1 0 0 0,0-1 0 0 0,-2-2 0 0 0,-1-2-1 0 0,-2 0 1 0 0,-1-3 0 0 0,-2 0 0 0 0,-1-2-1 0 0,-2-1 1 0 0,14-28-233 0 0,-27 46 7 0 0,-2 0-1 0 0,0 0 0 0 0,-1-1 1 0 0,-1-1-1 0 0,-1 0 0 0 0,-1 0 1 0 0,0 0-1 0 0,-2 0 0 0 0,-1-1 1 0 0,-1 0-1 0 0,-1 0 0 0 0,-1-18-6 0 0,-1 36-11 0 0,-1 0 1 0 0,1 0-1 0 0,-1 0 0 0 0,-1 0 0 0 0,1 1 0 0 0,0-1 1 0 0,-1 0-1 0 0,0 1 0 0 0,0 0 0 0 0,-1 0 0 0 0,1 0 1 0 0,-1 0-1 0 0,1 0 0 0 0,-1 1 0 0 0,-1-1 0 0 0,1 1 1 0 0,0 0-1 0 0,-1 1 0 0 0,1-1 0 0 0,-1 1 0 0 0,0-1 1 0 0,0 2-1 0 0,0-1 0 0 0,0 0 0 0 0,0 1 0 0 0,0 0 1 0 0,-1 0-1 0 0,1 1 0 0 0,0-1 0 0 0,0 1 0 0 0,-1 0 1 0 0,1 1-1 0 0,0-1 0 0 0,-1 1 0 0 0,1 0 0 0 0,0 0 1 0 0,0 1-1 0 0,0-1 0 0 0,0 1 0 0 0,0 1 0 0 0,0-1 1 0 0,1 0-1 0 0,-1 1 0 0 0,1 0 0 0 0,0 0 0 0 0,-1 1 1 0 0,1-1-1 0 0,1 1 0 0 0,-1 0 0 0 0,-3 4 11 0 0,-4 1-7 0 0,0 1 0 0 0,1 1 0 0 0,0 0 1 0 0,1 0-1 0 0,0 1 0 0 0,1 0 0 0 0,0 0 0 0 0,0 1 0 0 0,2 0 0 0 0,0 1 0 0 0,0 0 0 0 0,1-1 0 0 0,1 1 1 0 0,0 1-1 0 0,1-1 0 0 0,1 1 0 0 0,-1 10 7 0 0,3-15 9 0 0,-1 0 0 0 0,2 0 0 0 0,-1-1 0 0 0,2 1 0 0 0,-1 0 0 0 0,1-1 0 0 0,1 1 0 0 0,-1-1 0 0 0,2 0 0 0 0,-1 1 0 0 0,1-2 0 0 0,1 1 0 0 0,2 5-9 0 0,5 3 87 0 0,1 1 1 0 0,0-1-1 0 0,1-1 0 0 0,0-1 0 0 0,2 0 1 0 0,0 0-1 0 0,0-2 0 0 0,1 0 0 0 0,1-1 0 0 0,0-1 1 0 0,1 0-1 0 0,0-2 0 0 0,1 0 0 0 0,0-1 1 0 0,0-1-1 0 0,0-1 0 0 0,9 1-87 0 0,16-4 715 0 0,-8-1-2135 0 0,-32 1-8489 0 0,-8-2-1930 0 0</inkml:trace>
  <inkml:trace contextRef="#ctx0" brushRef="#br0" timeOffset="284.917">2 883 12035 0 0,'0'0'1784'0'0,"0"0"-548"0"0,0 0-289 0 0,0 0-108 0 0,0 0-14 0 0,0 0 66 0 0,0 0 55 0 0,0 0 10 0 0,0 0-38 0 0,0 0-50 0 0,0 0-108 0 0,0 0-59 0 0,24 5-31 0 0,75 17-66 0 0,11-17 610 0 0,-82-8-980 0 0,396-64 622 0 0,-388 60-1380 0 0,29-4 212 0 0,-22 8-8951 0 0,-41 3-2553 0 0</inkml:trace>
  <inkml:trace contextRef="#ctx0" brushRef="#br0" timeOffset="864.241">234 1163 15203 0 0,'0'0'1990'0'0,"0"0"-611"0"0,0 0-353 0 0,0 0-26 0 0,0 0-36 0 0,0 0-108 0 0,0 0-154 0 0,0 0-180 0 0,0 0-184 0 0,0 0-118 0 0,0 0-79 0 0,0 0-46 0 0,-23 14-20 0 0,-73 45-27 0 0,92-57-44 0 0,0 1 0 0 0,0-1 0 0 0,0 1 0 0 0,0 0 0 0 0,0 0 0 0 0,0 0 1 0 0,1 1-1 0 0,-1-1 0 0 0,1 1 0 0 0,0 0 0 0 0,0 0 0 0 0,0 0 0 0 0,1 0 1 0 0,0 0-1 0 0,-2 4-4 0 0,-1 4 6 0 0,2-8-4 0 0,0 0 0 0 0,0 0 0 0 0,1 1 0 0 0,0 0 0 0 0,0-1 1 0 0,0 1-1 0 0,0 0 0 0 0,1 0 0 0 0,0 0 0 0 0,0 0 0 0 0,0 0 0 0 0,1 0 1 0 0,-1 0-1 0 0,1 1 0 0 0,0-1 0 0 0,1 0 0 0 0,-1 0 0 0 0,1 0 1 0 0,0 0-1 0 0,0 0 0 0 0,1 0 0 0 0,0 0 0 0 0,0 0 0 0 0,0-1 0 0 0,0 1 1 0 0,0-1-1 0 0,1 1 0 0 0,0-1 0 0 0,0 0 0 0 0,0 0 0 0 0,1 0 1 0 0,-1 0-1 0 0,1-1 0 0 0,0 0 0 0 0,0 1 0 0 0,0-1 0 0 0,1-1 0 0 0,-1 1 1 0 0,2 0-3 0 0,4 0 93 0 0,1-1 0 0 0,0 0 0 0 0,0-1 0 0 0,-1-1 0 0 0,1 1 0 0 0,0-2 1 0 0,0 1-1 0 0,0-2 0 0 0,-1 1 0 0 0,1-1 0 0 0,-1-1 0 0 0,1 0 0 0 0,-1 0 1 0 0,0-1-1 0 0,0-1 0 0 0,0 0 0 0 0,-1 0 0 0 0,7-5-93 0 0,14-9 223 0 0,-1-2-1 0 0,-2-1 0 0 0,0-1 1 0 0,-1-1-1 0 0,1-4-222 0 0,-12 12 20 0 0,-1 0 1 0 0,-1-1-1 0 0,0-1 0 0 0,-2 0 0 0 0,0 0 0 0 0,-1-1 0 0 0,-1 0 0 0 0,0-1 1 0 0,-2 0-1 0 0,0-1 0 0 0,-1 0 0 0 0,-1 1 0 0 0,-1-2 0 0 0,-1 1 0 0 0,-1 0 1 0 0,-1-1-1 0 0,-1 1 0 0 0,-1-8-20 0 0,1 26-15 0 0,0 0 1 0 0,0 0-1 0 0,0 0 0 0 0,0 0 0 0 0,-1 0 1 0 0,1 0-1 0 0,-1 0 0 0 0,0 0 0 0 0,1 0 1 0 0,-1 0-1 0 0,-1 0 0 0 0,1 0 1 0 0,0 0-1 0 0,-1 0 0 0 0,0 1 0 0 0,1-1 1 0 0,-1 1-1 0 0,0-1 0 0 0,0 1 0 0 0,0 0 1 0 0,-1 0-1 0 0,1 0 0 0 0,-1 0 1 0 0,1 0-1 0 0,-1 0 0 0 0,1 1 0 0 0,-1-1 1 0 0,0 1-1 0 0,0 0 0 0 0,0 0 0 0 0,0 0 1 0 0,0 0-1 0 0,0 0 0 0 0,0 1 1 0 0,0-1-1 0 0,0 1 0 0 0,0 0 0 0 0,0 0 1 0 0,0 0-1 0 0,0 0 0 0 0,0 0 0 0 0,0 1 1 0 0,0-1-1 0 0,-1 1 0 0 0,2 0 1 0 0,-1 0-1 0 0,-1 1 15 0 0,-10 7-7 0 0,1 1 0 0 0,0 1 0 0 0,0 0 0 0 0,1 1 1 0 0,0 0-1 0 0,1 1 0 0 0,1 1 0 0 0,0-1 0 0 0,1 1 0 0 0,0 1 0 0 0,1 0 0 0 0,1 0 1 0 0,0 1-1 0 0,-1 6 7 0 0,4-12 14 0 0,0 1 1 0 0,0 0-1 0 0,2 0 1 0 0,-1 0 0 0 0,1 0-1 0 0,1 0 1 0 0,0 0-1 0 0,0 0 1 0 0,2 1-1 0 0,-1-1 1 0 0,1 0 0 0 0,1 0-1 0 0,0 0 1 0 0,0 0-1 0 0,1 0 1 0 0,1 0-1 0 0,-1-1 1 0 0,2 1 0 0 0,0-1-1 0 0,0 0 1 0 0,0-1-1 0 0,2 1 1 0 0,-1-1-1 0 0,1 0 1 0 0,2 1-15 0 0,5 3 33 0 0,1 0-1 0 0,0-1 1 0 0,1-1 0 0 0,0 0 0 0 0,1-1-1 0 0,0-1 1 0 0,13 5-33 0 0,-30-15-59 0 0,0 1 1 0 0,0-1-1 0 0,0 1 0 0 0,0 0 0 0 0,0-1 0 0 0,0 1 0 0 0,-1-1 0 0 0,1 1 1 0 0,0-1-1 0 0,0 1 0 0 0,0 0 0 0 0,0-1 0 0 0,1 1 0 0 0,-1-1 0 0 0,0 1 1 0 0,0-1-1 0 0,0 1 0 0 0,0 0 0 0 0,0-1 0 0 0,1 1 0 0 0,-1-1 0 0 0,0 1 1 0 0,0 0-1 0 0,0-1 0 0 0,1 1 0 0 0,-1 0 0 0 0,0-1 0 0 0,1 1 0 0 0,-1 0 1 0 0,0-1-1 0 0,1 1 0 0 0,-1 0 0 0 0,0 0 0 0 0,1-1 0 0 0,-1 1 0 0 0,1 0 1 0 0,-1 0-1 0 0,0 0 0 0 0,1 0 0 0 0,-1-1 0 0 0,1 1 0 0 0,-1 0 0 0 0,1 0 1 0 0,-1 0-1 0 0,0 0 0 0 0,1 0 0 0 0,-1 0 0 0 0,1 0 0 0 0,-1 0 0 0 0,1 0 1 0 0,-1 1-1 0 0,0-1 0 0 0,1 0 0 0 0,-1 0 0 0 0,1 0 0 0 0,-1 0 0 0 0,1 1 1 0 0,-1-1-1 0 0,0 0 0 0 0,1 0 0 0 0,-1 1 0 0 0,0-1 0 0 0,1 0 0 0 0,-1 0 1 0 0,0 1-1 0 0,0-1 0 0 0,1 0 0 0 0,-1 1 59 0 0,0-9-1595 0 0,0 0-4133 0 0,0 1-6109 0 0</inkml:trace>
  <inkml:trace contextRef="#ctx0" brushRef="#br0" timeOffset="1347.772">951 990 12531 0 0,'0'0'1523'0'0,"0"0"-468"0"0,0 0-89 0 0,0 0 120 0 0,0 0 105 0 0,0 0-33 0 0,0 0-189 0 0,0 0-178 0 0,0 0-136 0 0,0 0-91 0 0,0 0-40 0 0,0 0-39 0 0,0 0-22 0 0,1-4-25 0 0,-2 4-407 0 0,1 0 0 0 0,0 0 0 0 0,-1 0 0 0 0,1 0 0 0 0,0 0 1 0 0,-1 0-1 0 0,1 0 0 0 0,0 0 0 0 0,0 0 0 0 0,-1 0 1 0 0,1 0-1 0 0,0 0 0 0 0,-1 0 0 0 0,1 0 0 0 0,0-1 0 0 0,-1 1 1 0 0,1 0-1 0 0,0 0 0 0 0,-1 0 0 0 0,1 0 0 0 0,0-1 0 0 0,0 1 1 0 0,-1 0-1 0 0,1 0 0 0 0,0 0 0 0 0,0-1 0 0 0,0 1 1 0 0,-1 0-1 0 0,1-1 0 0 0,0 1 0 0 0,0 0 0 0 0,0 0 0 0 0,0-1 1 0 0,0 1-1 0 0,-1 0 0 0 0,1-1 0 0 0,0 1 0 0 0,0 0 1 0 0,0-1-1 0 0,0 1 0 0 0,0 0 0 0 0,0-1 0 0 0,0 1 0 0 0,0 0 1 0 0,0-1-1 0 0,0 1 0 0 0,0 0 0 0 0,1-1 0 0 0,-1 1 0 0 0,0 0 1 0 0,0 0-1 0 0,0-1-31 0 0,-27 30 615 0 0,16-8-599 0 0,1 0 0 0 0,1 1 0 0 0,1 0 0 0 0,1 0 0 0 0,1 1 0 0 0,1-1 0 0 0,1 1 0 0 0,0 11-16 0 0,2-22 4 0 0,-1 137 39 0 0,3-148-26 0 0,15 14 92 0 0,60-4 388 0 0,-59-11-433 0 0,22-14-204 0 0,-38 13 27 0 0,0 1-40 0 0,3-21-1666 0 0,-2 1-2212 0 0,-1 10-3483 0 0,0 6-2196 0 0</inkml:trace>
  <inkml:trace contextRef="#ctx0" brushRef="#br0" timeOffset="1592.766">582 1207 10706 0 0,'0'0'1679'0'0,"0"0"-597"0"0,0 0-161 0 0,0 0 229 0 0,0 0 256 0 0,0 0 103 0 0,0 0-124 0 0,0 0-293 0 0,0 0-296 0 0,0 0-236 0 0,0 0-181 0 0,31 1-130 0 0,97 4-109 0 0,19-15-206 0 0,-99-2-3519 0 0,-29 7 871 0 0,-9 4-8326 0 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6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305 309 1480 0 0,'0'0'1350'0'0,"0"0"10"0"0,0 0 119 0 0,0 0 176 0 0,0 0 71 0 0,0 0-59 0 0,0 0-203 0 0,0 0-251 0 0,0 0-212 0 0,0 0-178 0 0,0 0-114 0 0,-20-5-70 0 0,-59-15-40 0 0,73 19-344 0 0,1-1-1 0 0,-1 1 1 0 0,0-1 0 0 0,1 2-1 0 0,-1-1 1 0 0,0 1 0 0 0,0-1-1 0 0,0 2 1 0 0,1-1-1 0 0,-1 1 1 0 0,0-1 0 0 0,0 2-1 0 0,1-1 1 0 0,-1 1 0 0 0,0 0-1 0 0,1 0 1 0 0,-5 2-255 0 0,-13 43 1188 0 0,-26 182 429 0 0,29 294-1067 0 0,14-388-399 0 0,6-134-130 0 0,0-1-17 0 0,0 0 40 0 0,0 0 16 0 0,0 0 14 0 0,0 0-1 0 0,0 0 23 0 0,0 0 1 0 0,0 0 6 0 0,0 0 16 0 0,0 0-38 0 0,0 0-19 0 0,0 0-22 0 0,1 4-19 0 0,0-1 0 0 0,1 0 0 0 0,0-1 0 0 0,-1 1 0 0 0,1 0 0 0 0,0 0 0 0 0,0-1 0 0 0,0 1 0 0 0,1-1 0 0 0,-1 1 1 0 0,1-1-1 0 0,-1 0 0 0 0,1 0 0 0 0,0 0 0 0 0,-1-1 0 0 0,1 1 0 0 0,0 0 0 0 0,0-1 0 0 0,0 0 0 0 0,1 0 0 0 0,-1 0 0 0 0,0 0 1 0 0,0 0-1 0 0,1-1 0 0 0,-1 0 0 0 0,0 1 0 0 0,1-1 0 0 0,-1 0 0 0 0,0-1 0 0 0,1 1 0 0 0,-1 0 0 0 0,0-1 0 0 0,0 0 1 0 0,1 0-1 0 0,-1 0 0 0 0,0 0-21 0 0,16 0 147 0 0,151-17 312 0 0,-153 6-2197 0 0,-7-2-2173 0 0,-5 6-2382 0 0,-3 5-5267 0 0</inkml:trace>
  <inkml:trace contextRef="#ctx0" brushRef="#br0" timeOffset="697.389">421 784 10682 0 0,'0'0'1898'0'0,"0"0"-507"0"0,0 0-221 0 0,0 0 82 0 0,0 0 81 0 0,0 0-18 0 0,0 0-220 0 0,0 0-291 0 0,0 0-243 0 0,0 0-179 0 0,0 0-70 0 0,0 0-10 0 0,0 0 11 0 0,9 12 811 0 0,-16 278 413 0 0,7-290-1507 0 0,0-1 0 0 0,0 1 0 0 0,0 0 0 0 0,0 0 0 0 0,0-1 0 0 0,0 1 0 0 0,0 0 0 0 0,0 0 0 0 0,0-1 0 0 0,1 1 0 0 0,-1 0 0 0 0,0 0 0 0 0,0 0 0 0 0,0-1 0 0 0,0 1 0 0 0,1 0 0 0 0,-1 0 0 0 0,0 0 0 0 0,0 0 0 0 0,1-1 0 0 0,-1 1 0 0 0,0 0 0 0 0,0 0 0 0 0,1 0 0 0 0,-1 0 0 0 0,0 0 0 0 0,0 0 0 0 0,1 0 0 0 0,-1 0 0 0 0,0 0 0 0 0,0 0 0 0 0,1 0 0 0 0,-1 0 0 0 0,0 0 0 0 0,0 0 1 0 0,1 0-1 0 0,-1 0 0 0 0,0 0 0 0 0,0 0 0 0 0,1 0 0 0 0,-1 0 0 0 0,0 0 0 0 0,0 0 0 0 0,1 0 0 0 0,-1 1-30 0 0,13-56 113 0 0,3 0 0 0 0,1 2 0 0 0,4 0 0 0 0,14-25-113 0 0,-31 67 10 0 0,19-36-1 0 0,1 2 0 0 0,2 1 1 0 0,2 1-1 0 0,7-5-9 0 0,-7 21 60 0 0,-10 52-84 0 0,1 45 364 0 0,41 29-168 0 0,-55-105-5286 0 0,-6 2-2766 0 0,-2 0-4410 0 0</inkml:trace>
  <inkml:trace contextRef="#ctx0" brushRef="#br0" timeOffset="1685.661">1094 788 7066 0 0,'0'0'1691'0'0,"0"0"-542"0"0,0 0-267 0 0,0 0 47 0 0,0 0 114 0 0,0 0 91 0 0,0 0-50 0 0,0 0-100 0 0,0 0-108 0 0,0 0-116 0 0,0 0-82 0 0,0 0-51 0 0,9 9-34 0 0,25 31-17 0 0,-31-37-444 0 0,-1-1-1 0 0,0 0 1 0 0,0 0 0 0 0,1 0-1 0 0,0 0 1 0 0,-1 0-1 0 0,1-1 1 0 0,0 1 0 0 0,0-1-1 0 0,0 0 1 0 0,0 0-1 0 0,0 0 1 0 0,0 0-1 0 0,0 0 1 0 0,0-1 0 0 0,0 1-1 0 0,0-1 1 0 0,0 0-1 0 0,0 0 1 0 0,1 0 0 0 0,1-1-132 0 0,4 1 369 0 0,4-2-145 0 0,-1-1 0 0 0,1 0 0 0 0,0-1-1 0 0,-1 0 1 0 0,0-1 0 0 0,0-1 0 0 0,0 0 0 0 0,-1-1 0 0 0,0 0 0 0 0,0 0 0 0 0,-1-1-1 0 0,0 0 1 0 0,9-10-224 0 0,-11 11 61 0 0,2-1-8 0 0,0-1 1 0 0,-1-1-1 0 0,0 0 0 0 0,-1 0 0 0 0,0-1 0 0 0,0 1 1 0 0,-1-2-1 0 0,-1 1 0 0 0,0-2-53 0 0,-4 11 3 0 0,-1-1 0 0 0,0 0 0 0 0,0 1 0 0 0,0-1 0 0 0,0 0 0 0 0,0 0 1 0 0,0 0-1 0 0,-1 0 0 0 0,1 0 0 0 0,-1 0 0 0 0,0 0 0 0 0,0 0 0 0 0,0 0 0 0 0,-1 0 0 0 0,1 0 0 0 0,0 0 0 0 0,-1 0 0 0 0,0 0 0 0 0,0 0 0 0 0,0 0 0 0 0,0 0 1 0 0,-1 1-1 0 0,1-1 0 0 0,0 0 0 0 0,-1 1 0 0 0,0-1 0 0 0,0 1 0 0 0,0-1 0 0 0,0 1 0 0 0,0 0 0 0 0,0 0 0 0 0,-1 0 0 0 0,1 0 0 0 0,-1 1 0 0 0,1-1 0 0 0,-1 1 1 0 0,1-1-1 0 0,-1 1 0 0 0,0 0 0 0 0,-2-1-3 0 0,-9 1-74 0 0,0 0-1 0 0,0 1 1 0 0,0 1 0 0 0,0 1 0 0 0,0-1-1 0 0,0 2 1 0 0,0 0 0 0 0,1 1 0 0 0,-1 0 0 0 0,1 1-1 0 0,0 1 1 0 0,0 0 0 0 0,1 0 0 0 0,0 1 0 0 0,0 1-1 0 0,1 0 1 0 0,-8 7 74 0 0,6-8 2 0 0,0 2 0 0 0,1 0 0 0 0,0 0 0 0 0,0 1-1 0 0,1 0 1 0 0,0 1 0 0 0,1 1 0 0 0,0-1 0 0 0,1 2 0 0 0,0-1 0 0 0,1 1 0 0 0,0 0-1 0 0,1 1 1 0 0,1 0 0 0 0,-5 14-2 0 0,10-21 42 0 0,1-1-1 0 0,0 1 1 0 0,0-1-1 0 0,0 1 0 0 0,1-1 1 0 0,0 0-1 0 0,0 1 1 0 0,0-1-1 0 0,1 0 1 0 0,0 0-1 0 0,0 0 1 0 0,1 0-1 0 0,0 0 1 0 0,0 0-1 0 0,0-1 1 0 0,0 1-1 0 0,1-1 1 0 0,0 0-1 0 0,0 0 0 0 0,1-1 1 0 0,-1 1-1 0 0,1-1 1 0 0,0 0-1 0 0,0 0 1 0 0,1 0-1 0 0,-1-1 1 0 0,1 0-1 0 0,0 0 1 0 0,-1 0-1 0 0,1-1 1 0 0,0 0-1 0 0,7 2-41 0 0,13 4 216 0 0,2-1 1 0 0,-1-1-1 0 0,0-2 0 0 0,1 0 0 0 0,0-2 1 0 0,0-1-1 0 0,27-3-216 0 0,-20 2 76 0 0,-26-7-197 0 0,-8 1-7228 0 0,-2 4 2004 0 0,1-1-6876 0 0</inkml:trace>
  <inkml:trace contextRef="#ctx0" brushRef="#br0" timeOffset="2218.272">1601 983 17236 0 0,'0'0'789'0'0,"0"0"-434"0"0,0 0-95 0 0,0 0 201 0 0,0 0 188 0 0,0 0 56 0 0,0 0-77 0 0,0 0-176 0 0,0 0-164 0 0,0 0-85 0 0,0 0-30 0 0,0 0-22 0 0,-2 24 0 0 0,-6 117 284 0 0,3-81 738 0 0,1-73 1720 0 0,6-6-2879 0 0,0 1 0 0 0,1 0 0 0 0,0-1 0 0 0,2 1 0 0 0,0 0 0 0 0,1 1 0 0 0,1-1 0 0 0,1 1 0 0 0,0 0 0 0 0,1 1 0 0 0,1 0 0 0 0,1 1 0 0 0,0 0 0 0 0,10-10-14 0 0,-18 20-12 0 0,1 1 1 0 0,0 0-1 0 0,1 0 0 0 0,-1 1 1 0 0,1-1-1 0 0,-1 1 0 0 0,1 0 1 0 0,0 0-1 0 0,0 1 1 0 0,0-1-1 0 0,1 1 0 0 0,-1 0 1 0 0,0 0-1 0 0,3 0 12 0 0,-6 4 3 0 0,0 0 1 0 0,0 0-1 0 0,0 0 0 0 0,-1 0 0 0 0,1 0 1 0 0,-1 0-1 0 0,1 0 0 0 0,-1 1 0 0 0,0-1 1 0 0,0 0-1 0 0,0 1 0 0 0,0-1 0 0 0,0 1 1 0 0,0-1-1 0 0,-1 1 0 0 0,0-1 0 0 0,1 1 1 0 0,-1 0-1 0 0,0-1 0 0 0,0 1 0 0 0,0 0 1 0 0,-1-1-1 0 0,1 3-3 0 0,1 46-6 0 0,1-54-2606 0 0,2-1-61 0 0,-2 1-2546 0 0,-2 3-6636 0 0</inkml:trace>
  <inkml:trace contextRef="#ctx0" brushRef="#br0" timeOffset="2763.522">1089 250 9514 0 0,'0'0'2337'0'0,"0"0"-544"0"0,0 0-384 0 0,0 0-137 0 0,0 0-104 0 0,0 0-176 0 0,0 0-220 0 0,0 0-182 0 0,0 0-45 0 0,0 0 57 0 0,0 0 79 0 0,0 0 69 0 0,10-4-19 0 0,111-59 1813 0 0,55-90-964 0 0,-147 123-1521 0 0,-12 52-252 0 0,6 18 224 0 0,-16-27-19 0 0,1 0 0 0 0,-1 0 1 0 0,2-1-1 0 0,0 0 0 0 0,0 0 1 0 0,1-1-1 0 0,1 0 0 0 0,4 3-12 0 0,31 4-611 0 0,-22-18-6721 0 0,-19 0 4818 0 0,2 0-9655 0 0</inkml:trace>
  <inkml:trace contextRef="#ctx0" brushRef="#br0" timeOffset="4144.532">1963 92 5689 0 0,'0'0'3141'0'0,"0"0"-987"0"0,0 0-550 0 0,0 0-165 0 0,0 0-40 0 0,0 0-105 0 0,0 0-224 0 0,0 0-321 0 0,0 0-232 0 0,0 0-43 0 0,0 0 72 0 0,0 0 126 0 0,0 0 83 0 0,12 2-13 0 0,191 3 2669 0 0,-49-30-2124 0 0,-150 24-1285 0 0,-4 1 9 0 0,1 0 0 0 0,-1-1 0 0 0,1 1-1 0 0,-1 0 1 0 0,1 0 0 0 0,0-1 0 0 0,-1 1 0 0 0,1 0 0 0 0,-1 0 0 0 0,1 0 0 0 0,0 0 0 0 0,-1 0 0 0 0,1 0-1 0 0,0 0 1 0 0,-1 0 0 0 0,1 0 0 0 0,0 0 0 0 0,-1 0 0 0 0,1 0 0 0 0,-1 0 0 0 0,1 0 0 0 0,0 1 0 0 0,-1-1-1 0 0,1 0 1 0 0,-1 0 0 0 0,1 1 0 0 0,-1-1 0 0 0,1 0 0 0 0,0 1 0 0 0,-1-1 0 0 0,1 1 0 0 0,-1-1 0 0 0,0 1-1 0 0,1-1 1 0 0,-1 1 0 0 0,1-1 0 0 0,-1 1 0 0 0,0-1 0 0 0,1 1 0 0 0,-1-1 0 0 0,0 1 0 0 0,0-1 0 0 0,1 1-1 0 0,-1 0 1 0 0,0-1 0 0 0,0 1 0 0 0,0 0 0 0 0,0-1 0 0 0,0 1 0 0 0,0 0-11 0 0,0 486 608 0 0,0-163-623 0 0,-2-285 32 0 0,-1 1-1 0 0,-3-1 0 0 0,-1-1 1 0 0,-10 32-17 0 0,17-67 4 0 0,0-3 9 0 0,0 0 3 0 0,0 0 0 0 0,0 0-4 0 0,0 0-12 0 0,0 0 12 0 0,0 0 4 0 0,0 0 0 0 0,0 0-5 0 0,0 0-25 0 0,0 0-7 0 0,0 0 24 0 0,0 0-9 0 0,0 0 17 0 0,0 0 1 0 0,0 0-13 0 0,0 0 7 0 0,0 0 5 0 0,0 0-16 0 0,0 0-9 0 0,0 0 8 0 0,0 0 7 0 0,0 0-6 0 0,0 0 21 0 0,0 0 10 0 0,0 0 28 0 0,0 0-29 0 0,0 0-8 0 0,0 0-2 0 0,0 0-23 0 0,0 0 19 0 0,0 0-9 0 0,-2 23 592 0 0,-19 62-139 0 0,20-76-376 0 0,-1 12-69 0 0,-7-15 1117 0 0,-92-16-1051 0 0,84 8-286 0 0,-11-6-484 0 0,21-12-4577 0 0,7 15-1845 0 0,0-2-5648 0 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07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91 12027 0 0,'0'0'1216'0'0,"0"0"-112"0"0,0 0 56 0 0,0 0 115 0 0,0 0 7 0 0,0 0-158 0 0,0 0-272 0 0,0 0-281 0 0,-34 26-176 0 0,-103 84-132 0 0,87-54-19 0 0,47-45-184 0 0,1-7-34 0 0,1 1 0 0 0,-1-1 0 0 0,1 1 0 0 0,0 0 0 0 0,0-1 0 0 0,1 1 0 0 0,-1 0 0 0 0,1-1 1 0 0,0 1-1 0 0,0 0 0 0 0,1 0 0 0 0,-1-1 0 0 0,1 1 0 0 0,0 0 0 0 0,1-1 0 0 0,-1 1 0 0 0,1-1 1 0 0,0 0-1 0 0,0 1 0 0 0,0-1 0 0 0,0 0 0 0 0,1 0 0 0 0,-1 0 0 0 0,1 0 0 0 0,0-1 0 0 0,1 1 0 0 0,-1-1 1 0 0,1 0-1 0 0,-1 0 0 0 0,1 0 0 0 0,0 0 0 0 0,0-1 0 0 0,3 2-26 0 0,3 1 104 0 0,0-1 0 0 0,0 0 0 0 0,0 0 0 0 0,1-1 0 0 0,0 0 0 0 0,-1-1 0 0 0,1-1 0 0 0,0 1 0 0 0,0-2 0 0 0,0 1 0 0 0,0-2 0 0 0,0 1 0 0 0,0-2 0 0 0,0 1 0 0 0,0-1 0 0 0,-1-1 1 0 0,1 0-1 0 0,-1-1 0 0 0,1 1 0 0 0,-1-2 0 0 0,0 0 0 0 0,-1 0 0 0 0,1-1 0 0 0,-1 0 0 0 0,0 0 0 0 0,-1-1 0 0 0,0 0 0 0 0,0-1 0 0 0,0 0 0 0 0,-1 0 0 0 0,0-1 0 0 0,0 0 0 0 0,-1 0 0 0 0,0 0 0 0 0,-1-1 0 0 0,0 0 0 0 0,-1 0 0 0 0,0 0 0 0 0,0 0 0 0 0,-1-1 0 0 0,-1 0 0 0 0,1 0 0 0 0,-1-5-104 0 0,-1 9-58 0 0,-1 1 0 0 0,1-1 1 0 0,-1 1-1 0 0,0-1 0 0 0,-1 1 0 0 0,0 0 0 0 0,0-1 1 0 0,0 1-1 0 0,-1 0 0 0 0,0 0 0 0 0,0 0 0 0 0,0 0 1 0 0,-1 0-1 0 0,0 0 0 0 0,0 1 0 0 0,-1-1 0 0 0,1 1 1 0 0,-1 0-1 0 0,0 0 0 0 0,-1 0 0 0 0,1 0 0 0 0,-1 1 1 0 0,0 0-1 0 0,0 0 0 0 0,0 0 0 0 0,-1 1 0 0 0,1 0 1 0 0,-1 0-1 0 0,0 0 0 0 0,0 0 0 0 0,0 1 0 0 0,-2-1 58 0 0,-31-2-1963 0 0,12 7-4809 0 0,12 1-4997 0 0</inkml:trace>
  <inkml:trace contextRef="#ctx0" brushRef="#br0" timeOffset="494.12">847 10 7658 0 0,'0'0'2411'0'0,"0"0"-284"0"0,0 0-121 0 0,0 0-174 0 0,0 0-314 0 0,0 0-234 0 0,0 0-285 0 0,0 0-216 0 0,0 0-164 0 0,0 0-135 0 0,0 0-90 0 0,0 0-80 0 0,0 0-17 0 0,-6-2 2 0 0,-23-5-22 0 0,26 6-219 0 0,0 1 0 0 0,0 1-1 0 0,-1-1 1 0 0,1 0 0 0 0,0 1 0 0 0,0 0-1 0 0,0 0 1 0 0,0 0 0 0 0,0 0-1 0 0,0 0 1 0 0,0 0 0 0 0,0 1-1 0 0,0-1 1 0 0,1 1 0 0 0,-1 0 0 0 0,1 0-1 0 0,-1 0 1 0 0,1 0 0 0 0,-1 1-1 0 0,1 0-57 0 0,-7 4 180 0 0,-91 69 413 0 0,99-75-596 0 0,-1 0 0 0 0,1 0 0 0 0,-1 0 0 0 0,1 1 0 0 0,-1-1 0 0 0,1 1 0 0 0,0-1-1 0 0,0 1 1 0 0,0-1 0 0 0,0 1 0 0 0,0 0 0 0 0,0-1 0 0 0,0 1 0 0 0,1 0 0 0 0,-1 0-1 0 0,1-1 1 0 0,-1 1 0 0 0,1 0 0 0 0,-1 0 0 0 0,1 0 0 0 0,0 0 0 0 0,0 0 0 0 0,0 0-1 0 0,0 0 1 0 0,1 0 0 0 0,-1-1 0 0 0,0 1 0 0 0,1 0 0 0 0,-1 0 0 0 0,1 0 0 0 0,0 0-1 0 0,-1-1 1 0 0,1 1 0 0 0,0 0 0 0 0,0-1 0 0 0,0 1 0 0 0,0-1 0 0 0,1 2 3 0 0,46 27-36 0 0,44 24-68 0 0,-89-50 115 0 0,0 0 0 0 0,-1 0 1 0 0,1 0-1 0 0,-1 1 1 0 0,0-1-1 0 0,0 1 0 0 0,0-1 1 0 0,-1 1-1 0 0,1 0 0 0 0,-1-1 1 0 0,0 1-1 0 0,-1 0 0 0 0,1 0 1 0 0,-1 0-1 0 0,0 0 1 0 0,0 0-1 0 0,-1 0 0 0 0,1-1 1 0 0,-1 2-12 0 0,-1 0 35 0 0,0-1 1 0 0,0 0 0 0 0,0 0 0 0 0,-1 1 0 0 0,1-1-1 0 0,-1-1 1 0 0,0 1 0 0 0,-1 0 0 0 0,1-1 0 0 0,-1 0-1 0 0,0 0 1 0 0,0 0 0 0 0,-1 0 0 0 0,1 0-36 0 0,-12 12 134 0 0,5-7-103 0 0,0-1 0 0 0,0 0 0 0 0,-1 0 0 0 0,0-1 0 0 0,-1 0 0 0 0,1-1 0 0 0,-1-1 0 0 0,-1 0 0 0 0,1-1 0 0 0,0 0 0 0 0,-8 0-31 0 0,5-6-1175 0 0,14-10-7399 0 0,2 8-3191 0 0</inkml:trace>
  <inkml:trace contextRef="#ctx0" brushRef="#br0" timeOffset="878.838">1325 60 10378 0 0,'0'0'5213'0'0,"0"0"-3106"0"0,0 0-960 0 0,0 0-56 0 0,0 0-59 0 0,0 0-81 0 0,0 0-134 0 0,0 0-207 0 0,0 0-196 0 0,0 0-133 0 0,0 0-83 0 0,-31 33-74 0 0,-98 103-31 0 0,77-59 11 0 0,49-65-85 0 0,0-4-19 0 0,0 0 0 0 0,1 0 0 0 0,0-1 0 0 0,0 1 1 0 0,0 1-1 0 0,1-1 0 0 0,0 0 0 0 0,1 0 0 0 0,0 0 1 0 0,0 1-1 0 0,1-1 0 0 0,0 0 0 0 0,0 0 0 0 0,1 0 0 0 0,0 0 1 0 0,1 0-1 0 0,-1 0 0 0 0,1-1 0 0 0,1 1 0 0 0,0-1 1 0 0,0 0-1 0 0,0 0 0 0 0,1 0 0 0 0,0-1 0 0 0,0 1 1 0 0,1-1-1 0 0,-1 0 0 0 0,7 4 0 0 0,0-4 80 0 0,0-1 0 0 0,1 0 0 0 0,0-1 0 0 0,-1 0 0 0 0,1-1 0 0 0,0-1 0 0 0,0 0 0 0 0,1-1 0 0 0,-1 0 0 0 0,0-1 0 0 0,1 0 0 0 0,-1-1 0 0 0,0-1 0 0 0,0 0 0 0 0,0-1 0 0 0,0 0 0 0 0,0-1 0 0 0,-1 0 0 0 0,1-1 0 0 0,-1-1 0 0 0,-1 0 0 0 0,1 0 0 0 0,-1-1 0 0 0,0-1 0 0 0,0 1 0 0 0,-1-2 0 0 0,0 0 0 0 0,2-3-80 0 0,-1 1 50 0 0,0-1-1 0 0,-1-1 1 0 0,0 0-1 0 0,-1 0 0 0 0,-1 0 1 0 0,0-1-1 0 0,-1-1 1 0 0,0 1-1 0 0,-1-1 1 0 0,-1 0-1 0 0,0-1 0 0 0,-1 1 1 0 0,-1-1-1 0 0,0 0 1 0 0,-2 0-1 0 0,1 0 0 0 0,-2 0 1 0 0,0 0-1 0 0,-1 0 1 0 0,-2-9-50 0 0,1 17-26 0 0,0 1 0 0 0,0-1 1 0 0,-1 1-1 0 0,0-1 0 0 0,-1 1 1 0 0,0 0-1 0 0,0 0 0 0 0,0 0 1 0 0,-1 1-1 0 0,0-1 0 0 0,0 1 1 0 0,-1 0-1 0 0,1 1 0 0 0,-1-1 0 0 0,-1 1 1 0 0,1 0-1 0 0,-1 1 0 0 0,0 0 1 0 0,0 0-1 0 0,0 0 0 0 0,0 1 1 0 0,-1 0-1 0 0,1 0 0 0 0,-1 1 1 0 0,0 0-1 0 0,0 0 0 0 0,-5 0 26 0 0,0 0-334 0 0,1 1 0 0 0,0 0 0 0 0,-1 1-1 0 0,1 0 1 0 0,-1 1 0 0 0,1 0-1 0 0,-1 1 1 0 0,1 1 0 0 0,0 0 0 0 0,0 0-1 0 0,-5 4 335 0 0,-21 9-3174 0 0,13-2-3455 0 0,3 1-5266 0 0</inkml:trace>
  <inkml:trace contextRef="#ctx0" brushRef="#br0" timeOffset="1260.897">1098 361 10106 0 0,'0'0'4693'0'0,"0"0"-2451"0"0,0 0-887 0 0,0 0-167 0 0,0 0-46 0 0,0 0-61 0 0,0 0-167 0 0,0 0-229 0 0,0 0-141 0 0,0 0-66 0 0,0 0-79 0 0,0 0-45 0 0,0 0-75 0 0,21-19-60 0 0,68-57-44 0 0,-30 40 130 0 0,-55 35-303 0 0,0 0 0 0 0,1 0 0 0 0,-1 0 0 0 0,1 1 0 0 0,0-1 0 0 0,-1 1 0 0 0,1 0 0 0 0,-1 1 0 0 0,1-1 0 0 0,-1 1 1 0 0,1 0-1 0 0,-1 0 0 0 0,1 0 0 0 0,-1 0 0 0 0,0 1 0 0 0,1 0 0 0 0,-1 0 0 0 0,0 0 0 0 0,0 0 0 0 0,0 1 0 0 0,-1 0 0 0 0,1-1 0 0 0,-1 1 0 0 0,1 1 0 0 0,-1-1 0 0 0,0 0 0 0 0,0 1 0 0 0,0-1 1 0 0,-1 1-1 0 0,1 0 0 0 0,-1 0 0 0 0,0 1-2 0 0,29 27 65 0 0,-22-25 53 0 0,1-1 1 0 0,0 0 0 0 0,0-1 0 0 0,0 0-1 0 0,0 0 1 0 0,1-1 0 0 0,0-1 0 0 0,0 0 0 0 0,0 0-1 0 0,0-1 1 0 0,0-1 0 0 0,0 0 0 0 0,1 0-1 0 0,-1-1 1 0 0,0 0 0 0 0,4-1-119 0 0,-15 1 8 0 0,0 0-7 0 0,0 0-25 0 0,0 0-13 0 0,0 0-56 0 0,0 0-53 0 0,1 0-550 0 0,3 0-498 0 0,-3 0-7034 0 0,1 0-4288 0 0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 8 0 0,'0'0'753'0'0,"0"0"76"0"0,0 0 212 0 0,0 0 301 0 0,0 0 244 0 0,0 0 89 0 0,0 0-48 0 0,0 0-160 0 0,0 0-194 0 0,0 0-145 0 0,0 0-63 0 0,0-1-1226 0 0,-3-2 9216 0 0,29 4-6586 0 0,128 6-459 0 0,-89-10-1749 0 0,0-2-1 0 0,-1-3 1 0 0,28-9-261 0 0,-87 17-222 0 0,12-3 610 0 0,-23 2-3378 0 0,-17 18-6620 0 0,22-16 7871 0 0,-6 7-9404 0 0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10842 0 0,'0'0'2215'0'0,"0"0"-672"0"0,0 0-246 0 0,0 0 67 0 0,0 0 48 0 0,0 0-82 0 0,0 0-267 0 0,0 0-319 0 0,0 0-207 0 0,0 0-76 0 0,0 0-29 0 0,0 0 2 0 0,0 0-18 0 0,8 0-47 0 0,96 19 1546 0 0,-91-16-1820 0 0,-1 1 0 0 0,1-2 1 0 0,0 0-1 0 0,0-1 0 0 0,1 0 0 0 0,-1-1 1 0 0,0 0-1 0 0,8-2-95 0 0,17 1 148 0 0,97-10 102 0 0,-87 4-351 0 0,-48 7-11 0 0,0 0-95 0 0,0 0-236 0 0,-5 0-8888 0 0,3 0-2896 0 0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6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47 187 6313 0 0,'0'0'1999'0'0,"0"0"-374"0"0,0 0-154 0 0,0 0 25 0 0,0 0 91 0 0,0 0-25 0 0,0 0-239 0 0,0 0-314 0 0,0 0-329 0 0,0 0-253 0 0,0 0-152 0 0,-2 0-82 0 0,-9-3-33 0 0,8 3-16 0 0,3 0 31 0 0,5 18 947 0 0,-3 122 1373 0 0,-22 35-1840 0 0,3-93 1338 0 0,17-89-1923 0 0,0-11-4 0 0,0 0 0 0 0,0 0 0 0 0,2-1 0 0 0,0 1-1 0 0,2 0 1 0 0,0 1 0 0 0,5-15-66 0 0,6-10-1 0 0,2 2-1 0 0,1 0 0 0 0,3 1 1 0 0,1 1-1 0 0,2 1 1 0 0,1 0-1 0 0,2 3 0 0 0,1 0 1 0 0,2 1-1 0 0,13-9 2 0 0,-42 41 0 0 0,1-1 0 0 0,-1 1-1 0 0,1-1 1 0 0,0 1 0 0 0,0 0 0 0 0,0-1 0 0 0,0 1-1 0 0,0 0 1 0 0,0 0 0 0 0,0 0 0 0 0,0 1-1 0 0,0-1 1 0 0,0 0 0 0 0,1 1 0 0 0,-1-1 0 0 0,0 1-1 0 0,0 0 1 0 0,1 0 0 0 0,-1 0 0 0 0,0 0-1 0 0,0 0 1 0 0,1 0 0 0 0,-1 1 0 0 0,0-1-1 0 0,0 1 1 0 0,0 0 0 0 0,0-1 0 0 0,1 1 0 0 0,-1 0-1 0 0,0 0 1 0 0,0 0 0 0 0,-1 1 0 0 0,1-1-1 0 0,0 0 1 0 0,0 1 0 0 0,0-1 0 0 0,-1 1 0 0 0,1 0-1 0 0,-1-1 1 0 0,1 1 0 0 0,-1 0 0 0 0,0 0-1 0 0,0 0 1 0 0,0 0 0 0 0,0 0 0 0 0,0 0 0 0 0,0 0-1 0 0,-1 0 1 0 0,1 0 0 0 0,0 1 0 0 0,-1-1-1 0 0,0 0 1 0 0,0 1 0 0 0,8 156 735 0 0,-3-115-2326 0 0,-5-44 929 0 0,0 0-319 0 0,0 3-1238 0 0,0-2 6 0 0,0-1-2966 0 0,0 0-6349 0 0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7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29 6521 0 0,'0'0'1962'0'0,"0"0"-423"0"0,0 0-119 0 0,0 0 135 0 0,0 0 92 0 0,0 0-90 0 0,0 0-281 0 0,0 0-341 0 0,0 0-244 0 0,0 0-134 0 0,0 0-51 0 0,0 0-9 0 0,0 0-19 0 0,7 1 1955 0 0,-3-2-40 0 0,-4 1-2288 0 0,-3 8 1017 0 0,30-34-625 0 0,-27 26-439 0 0,0 0-16 0 0,0 0-26 0 0,0 0 2 0 0,0 0 8 0 0,0 0-4 0 0,0 0 3 0 0,0 0-13 0 0,0 0-3 0 0,0 0 10 0 0,0 0 13 0 0,0 0-13 0 0,-8 15-45 0 0,-32 54 213 0 0,124-153-80 0 0,-76 74-25 0 0,-12 23-68 0 0,-13 24 63 0 0,-13 1 163 0 0,35-43 64 0 0,-4-13-342 0 0,-9-33-3881 0 0,6 47-1236 0 0,0 0-7017 0 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9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0 365 9546 0 0,'0'0'1775'0'0,"0"0"-179"0"0,0 0 34 0 0,0 0 21 0 0,0 0-159 0 0,0 0-291 0 0,0 0-352 0 0,0 0-238 0 0,0 0-83 0 0,0 0 34 0 0,0 0 26 0 0,0 0 8 0 0,0 0 1 0 0,11-6-61 0 0,82-46 875 0 0,-69 37-1203 0 0,1 0 0 0 0,-2-1 0 0 0,0-2 0 0 0,-1 0-1 0 0,-1-1 1 0 0,0-1 0 0 0,-2-1 0 0 0,0-1 0 0 0,-2-1 0 0 0,0 0-1 0 0,-2-2 1 0 0,3-5-208 0 0,1-10 240 0 0,-19 39-205 0 0,0 1-16 0 0,0 0-15 0 0,0 0-26 0 0,40 37-72 0 0,-18-7 186 0 0,-2 0 1 0 0,0 1 0 0 0,-3 1-1 0 0,12 28-92 0 0,22 62-152 0 0,-40-110-1156 0 0,-2-9-4601 0 0,-5-3-6031 0 0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3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18 141 4681 0 0,'0'0'2394'0'0,"0"0"-307"0"0,0 0-195 0 0,0 0-158 0 0,0 0-160 0 0,0 0-233 0 0,0 0-260 0 0,0 0-265 0 0,0 0-236 0 0,0 0-117 0 0,0 0-55 0 0,-2 9-16 0 0,-14 74 1072 0 0,17 104 1073 0 0,0 1-710 0 0,0-228-1632 0 0,3 0-1 0 0,1 0 1 0 0,1 0 0 0 0,3 0 0 0 0,1 1 0 0 0,2 1-1 0 0,2-1 1 0 0,1 2 0 0 0,2 0 0 0 0,1 1 0 0 0,2 1 0 0 0,20-26-195 0 0,-37 55 8 0 0,1 0 0 0 0,0 0 1 0 0,0 0-1 0 0,1 1 1 0 0,-1-1-1 0 0,1 1 1 0 0,0 0-1 0 0,1 1 0 0 0,-1-1 1 0 0,1 1-1 0 0,0 0 1 0 0,0 0-1 0 0,0 1 0 0 0,0 0 1 0 0,1 0-1 0 0,-1 0 1 0 0,1 1-1 0 0,0 0 1 0 0,6-1-9 0 0,-9 6 6 0 0,1 0 1 0 0,-1 1 0 0 0,0-1 0 0 0,-1 1 0 0 0,1 0-1 0 0,-1 0 1 0 0,1 0 0 0 0,-1 0 0 0 0,0 1 0 0 0,-1-1-1 0 0,1 1 1 0 0,-1 0 0 0 0,0 0 0 0 0,0 0 0 0 0,-1 0 0 0 0,1 0-1 0 0,-1 0 1 0 0,0 0 0 0 0,0 5-7 0 0,1 77 199 0 0,-7-73 175 0 0,1-8-2085 0 0,2 1-5781 0 0,2-7-4286 0 0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1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3897 0 0,'0'0'2460'0'0,"0"0"-394"0"0,0 0-80 0 0,0 0-31 0 0,0 0-176 0 0,0 0-301 0 0,0 0-350 0 0,0 0-259 0 0,0 0-83 0 0,0 0-11 0 0,0 0-2 0 0,0 0 6 0 0,0 0-45 0 0,17 11 7102 0 0,-11-7-7716 0 0,210-1 761 0 0,-40 1-627 0 0,-164 0-846 0 0,-14-12-3618 0 0,2 2-2875 0 0,0 6 6373 0 0,0-1-11292 0 0</inkml:trace>
  <inkml:trace contextRef="#ctx0" brushRef="#br0" timeOffset="815.064">142 1 10818 0 0,'0'0'2007'0'0,"0"0"-469"0"0,0 0-151 0 0,0 0 100 0 0,0 0 39 0 0,0 0-154 0 0,0 0-333 0 0,0 0-351 0 0,0 0-236 0 0,0 0-106 0 0,0 0 20 0 0,0 0 72 0 0,0 0 63 0 0,2 8 37 0 0,2 32 17 0 0,-1 0 1 0 0,-2 0 0 0 0,-2-1 0 0 0,-2 1 0 0 0,-1 0 0 0 0,-5 14-556 0 0,-53 208 339 0 0,63-258-2881 0 0,11-19-1104 0 0,-4 8-2437 0 0,-4-1-5886 0 0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8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6705 0 0,'0'0'1929'0'0,"0"0"-540"0"0,0 0-234 0 0,0 0-45 0 0,0 0-64 0 0,0 0 15 0 0,0 0-37 0 0,0 0-53 0 0,0 0 55 0 0,0 0-6 0 0,0 0-40 0 0,0 0-30 0 0,0 0-50 0 0,13 8-96 0 0,44 25-86 0 0,-49-30-498 0 0,-1 1 0 0 0,1-1 1 0 0,0-1-1 0 0,1 1 0 0 0,-1-1 1 0 0,0-1-1 0 0,1 0 1 0 0,-1 0-1 0 0,1 0 0 0 0,-1-1 1 0 0,1 0-1 0 0,7-2-220 0 0,12 1 394 0 0,-13 2-285 0 0,0-2 1 0 0,1 1-1 0 0,-1-2 1 0 0,0 0-1 0 0,1-1 1 0 0,-1 0 0 0 0,-1-1-1 0 0,1-1 1 0 0,0 0-1 0 0,-1-1 1 0 0,0-1 0 0 0,-1 0-1 0 0,1-1 1 0 0,-1 0-1 0 0,-1-1 1 0 0,0-1 0 0 0,0 0-1 0 0,-1 0 1 0 0,0-1-1 0 0,-1-1 1 0 0,0 0-1 0 0,0 0 1 0 0,3-8-110 0 0,-10 13 16 0 0,0 1 0 0 0,-1 0 0 0 0,0-1 0 0 0,0 1 0 0 0,-1-1 0 0 0,0 0 1 0 0,0 0-1 0 0,0 0 0 0 0,-1 1 0 0 0,0-1 0 0 0,0 0 0 0 0,-1 0 0 0 0,0 0 0 0 0,0 1 0 0 0,0-1 0 0 0,-1 0 0 0 0,0 1 0 0 0,-1-1 0 0 0,1 1 0 0 0,-1 0 0 0 0,-2-3-16 0 0,0 3-20 0 0,0-1 0 0 0,0 1-1 0 0,-1-1 1 0 0,0 2 0 0 0,0-1-1 0 0,-1 1 1 0 0,1 0-1 0 0,-1 0 1 0 0,0 0 0 0 0,-1 1-1 0 0,1 0 1 0 0,-1 1-1 0 0,0 0 1 0 0,0 0 0 0 0,0 1-1 0 0,0-1 1 0 0,0 2 0 0 0,0-1-1 0 0,-1 1 1 0 0,1 1-1 0 0,-1-1 21 0 0,-2 1-24 0 0,-1 0-1 0 0,1 1 0 0 0,-1 0 1 0 0,1 1-1 0 0,0 0 1 0 0,0 1-1 0 0,0 0 0 0 0,0 1 1 0 0,0 0-1 0 0,0 0 0 0 0,1 1 1 0 0,0 1-1 0 0,0 0 1 0 0,1 0-1 0 0,-1 1 0 0 0,1 0 1 0 0,-2 4 24 0 0,-5 4 35 0 0,1 0 1 0 0,0 2-1 0 0,1 0 1 0 0,1 0-1 0 0,1 1 1 0 0,1 1-1 0 0,0 0 1 0 0,1 0-1 0 0,1 1 1 0 0,1 1 0 0 0,1-1-1 0 0,1 1 1 0 0,1 1-1 0 0,0-1 1 0 0,2 1-1 0 0,0-1 1 0 0,1 11-36 0 0,1-18 69 0 0,1-1 0 0 0,0 1-1 0 0,1 0 1 0 0,0-1 0 0 0,1 1 0 0 0,1-1 0 0 0,0 1 0 0 0,1-1 0 0 0,0 0 0 0 0,1-1 0 0 0,0 1 0 0 0,4 4-69 0 0,-4-8 65 0 0,0 0 0 0 0,1 0 1 0 0,0 0-1 0 0,1-1 1 0 0,0 0-1 0 0,1 0 0 0 0,-1-1 1 0 0,1 0-1 0 0,0 0 1 0 0,1-1-1 0 0,0 0 1 0 0,0 0-1 0 0,0-1 0 0 0,1 0 1 0 0,0-1-1 0 0,0 0 1 0 0,0-1-1 0 0,0 0 0 0 0,0 0 1 0 0,1-1-66 0 0,7 1 74 0 0,1 0-1 0 0,-1-1 1 0 0,1-1 0 0 0,0-1 0 0 0,-1-1 0 0 0,1 0-1 0 0,0-1 1 0 0,-1-1 0 0 0,6-3-74 0 0,8-4 99 0 0,-29 9-121 0 0,-2 1-12 0 0,-1 0-12 0 0,0 0 12 0 0,0 0-50 0 0,0 0-52 0 0,0 0-66 0 0,0 0-126 0 0,0 0-121 0 0,0 0-179 0 0,0 0-327 0 0,5 0-13614 0 0,-3 0 1285 0 0</inkml:trace>
  <inkml:trace contextRef="#ctx0" brushRef="#br0" timeOffset="568.5">770 560 15099 0 0,'0'0'1961'0'0,"0"0"-800"0"0,0 0-311 0 0,0 0-21 0 0,0 0-9 0 0,0 0-74 0 0,0 0-146 0 0,0 0-140 0 0,0 0-46 0 0,0 0 8 0 0,0 0-43 0 0,0 0-51 0 0,0 0-49 0 0,2 19-52 0 0,4 60-43 0 0,-21 37 340 0 0,6-55-262 0 0,9-60-215 0 0,0-1 24 0 0,0 0 48 0 0,0 0 46 0 0,0 0 43 0 0,0 0 63 0 0,0 0 35 0 0,0-23 901 0 0,2 2-1174 0 0,1 0-1 0 0,1 1 1 0 0,1-1-1 0 0,0 1 1 0 0,2-1-1 0 0,0 2 0 0 0,2-1 1 0 0,0 1-1 0 0,1 0 1 0 0,1 1-1 0 0,1 0 1 0 0,0 1-1 0 0,1 1 1 0 0,1 0-1 0 0,10-10-32 0 0,-22 24 0 0 0,0 0-2 0 0,0 0-1 0 0,-1 0 1 0 0,1 0 0 0 0,0 0 0 0 0,0 0 0 0 0,0 0 0 0 0,0 1 0 0 0,0-1-1 0 0,1 1 1 0 0,-1-1 0 0 0,1 1 0 0 0,-1 0 0 0 0,0 0 0 0 0,1 0 0 0 0,0 0 0 0 0,-1 1-1 0 0,1-1 1 0 0,0 1 0 0 0,-1-1 0 0 0,1 1 0 0 0,0 0 0 0 0,-1 0 0 0 0,1 0 2 0 0,16 47 13 0 0,-19 56-24 0 0,-2-102-2225 0 0,1-1-4221 0 0,1 0 1849 0 0,0 0-7397 0 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4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476 479 3825 0 0,'0'0'2662'0'0,"0"0"-626"0"0,0 0-197 0 0,0 0-68 0 0,0 0-22 0 0,0 0-114 0 0,0 0-240 0 0,0 0-220 0 0,0 0-181 0 0,0 0-163 0 0,0 0-163 0 0,0 0-143 0 0,0 0-117 0 0,-18-5-68 0 0,-59-14-20 0 0,74 19-291 0 0,1-1 1 0 0,-1 1-1 0 0,0-1 0 0 0,1 1 1 0 0,-1 0-1 0 0,1 0 1 0 0,-1 0-1 0 0,0 1 0 0 0,1-1 1 0 0,-1 1-1 0 0,1-1 1 0 0,-1 1-1 0 0,1 0 0 0 0,-1 0 1 0 0,1 0-1 0 0,-1 0 0 0 0,1 0 1 0 0,0 0-1 0 0,0 1 1 0 0,-1-1-1 0 0,1 1 0 0 0,0 0 1 0 0,-1 1-30 0 0,-6 4 140 0 0,-1 0-104 0 0,0 0 1 0 0,0 0-1 0 0,1 1 0 0 0,0 1 0 0 0,1-1 1 0 0,0 1-1 0 0,0 1 0 0 0,1-1 1 0 0,0 1-1 0 0,0 0 0 0 0,1 1 0 0 0,1 0 1 0 0,0 0-1 0 0,0 0 0 0 0,1 1 1 0 0,1-1-1 0 0,-1 1 0 0 0,2 0 1 0 0,0 0-1 0 0,0 0 0 0 0,1 0 0 0 0,1 0 1 0 0,0 1-37 0 0,1-10 12 0 0,-1 0 0 0 0,1-1 0 0 0,0 1 0 0 0,0-1 0 0 0,0 1 0 0 0,0-1 0 0 0,0 1 0 0 0,1-1 0 0 0,-1 1 0 0 0,1-1 0 0 0,-1 0 0 0 0,1 0-1 0 0,0 0 1 0 0,0 0 0 0 0,0 0 0 0 0,0 0 0 0 0,0-1 0 0 0,0 1 0 0 0,1-1 0 0 0,-1 1 0 0 0,1-1 0 0 0,-1 0 0 0 0,1 0 0 0 0,-1 0 0 0 0,1 0 0 0 0,-1-1 0 0 0,1 1 0 0 0,0 0 0 0 0,-1-1 0 0 0,1 0 0 0 0,0 0 0 0 0,0 0 0 0 0,-1 0 0 0 0,3 0-12 0 0,93-20 826 0 0,-72 8-694 0 0,-1-1-1 0 0,-1 0 1 0 0,0-2 0 0 0,-1-1-1 0 0,-1-1 1 0 0,0-1-1 0 0,-2-1 1 0 0,0 0-1 0 0,-1-2 1 0 0,-1 0-1 0 0,0-1 1 0 0,-2-1 0 0 0,-1-1-1 0 0,8-17-131 0 0,-14 25 6 0 0,-1-1 0 0 0,-1 0 0 0 0,-1-1 0 0 0,-1 1 0 0 0,0-1 0 0 0,-1 0 0 0 0,-1 0 1 0 0,-1 0-1 0 0,0-1 0 0 0,-1 1 0 0 0,-1-1 0 0 0,-1 1 0 0 0,-2-9-6 0 0,1 21-28 0 0,0-1 0 0 0,-1 1 0 0 0,0 0 0 0 0,0 0 0 0 0,0 0 0 0 0,-1 0 0 0 0,1 0 0 0 0,-2 1 0 0 0,1 0 0 0 0,-1 0 0 0 0,1 0 0 0 0,-1 0 0 0 0,0 1 0 0 0,-1-1 0 0 0,1 2 0 0 0,-1-1 0 0 0,0 0 0 0 0,0 1 0 0 0,0 0 0 0 0,0 1 0 0 0,-1-1 0 0 0,1 1 0 0 0,-1 0 0 0 0,0 1 0 0 0,1 0 0 0 0,-1 0 0 0 0,0 0 0 0 0,0 1 0 0 0,1 0 0 0 0,-1 0 0 0 0,0 0 0 0 0,0 1 0 0 0,0 0 0 0 0,1 1 0 0 0,-1-1 0 0 0,1 1 0 0 0,-1 1 0 0 0,1-1-1 0 0,0 1 1 0 0,0 0 0 0 0,0 1 0 0 0,0-1 29 0 0,-1 1-3 0 0,0 1 1 0 0,0-1 0 0 0,0 1 0 0 0,1 0 0 0 0,0 0 0 0 0,0 1 0 0 0,0 0 0 0 0,1 0 0 0 0,0 0 0 0 0,0 1 0 0 0,1-1 0 0 0,-1 1 0 0 0,2 0 0 0 0,-1 1 0 0 0,1-1-1 0 0,0 0 1 0 0,0 1 0 0 0,1 0 0 0 0,0 0 0 0 0,0 0 0 0 0,1 0 0 0 0,0 0 0 0 0,1 0 0 0 0,0 0 0 0 0,0 0 0 0 0,0 0 0 0 0,1 0 0 0 0,0 0 0 0 0,1 0 0 0 0,0 0-1 0 0,0 0 1 0 0,1-1 0 0 0,0 1 0 0 0,0-1 0 0 0,1 3 1 0 0,8 3 61 0 0,1 0 0 0 0,0-1 0 0 0,1 0 0 0 0,0-1 0 0 0,1 0 0 0 0,0-1 0 0 0,0-1 0 0 0,1 0 0 0 0,0-2 0 0 0,1 0 0 0 0,0 0 0 0 0,0-1 0 0 0,0-2 0 0 0,1 1 0 0 0,12 0-61 0 0,191 13-970 0 0,-217 0-7061 0 0,-4-14-445 0 0</inkml:trace>
  <inkml:trace contextRef="#ctx0" brushRef="#br0" timeOffset="334.979">1 884 8922 0 0,'0'0'1492'0'0,"0"0"-280"0"0,0 0 58 0 0,0 0 173 0 0,0 0 28 0 0,0 0-61 0 0,0 0-139 0 0,0 0-184 0 0,0 0-162 0 0,0 0-133 0 0,36 9-110 0 0,118 31-45 0 0,-36-30 510 0 0,-20-14-690 0 0,0-5 0 0 0,0-3 0 0 0,48-15-457 0 0,-80 12-178 0 0,11-2-982 0 0,-26 9-2416 0 0,-31 7-1760 0 0,-14 2 1163 0 0,2-1-6536 0 0</inkml:trace>
  <inkml:trace contextRef="#ctx0" brushRef="#br0" timeOffset="916.005">369 1149 12379 0 0,'0'0'1769'0'0,"0"0"-620"0"0,0 0-195 0 0,0 0 133 0 0,0 0 130 0 0,0 0 20 0 0,0 0-154 0 0,0 0-268 0 0,0 0-247 0 0,0 0-172 0 0,0 0-125 0 0,0 0-64 0 0,-28 13-53 0 0,-90 41-35 0 0,60-12 39 0 0,51-33-133 0 0,-2 2-15 0 0,0 0 1 0 0,0 0-1 0 0,1 0 0 0 0,1 1 1 0 0,0 1-1 0 0,0-1 1 0 0,1 1-1 0 0,1 0 0 0 0,0 0 1 0 0,1 1-1 0 0,0 0 1 0 0,1-1-1 0 0,1 1 0 0 0,0 0 1 0 0,0 10-11 0 0,3-22 7 0 0,-1 0 0 0 0,1 0 0 0 0,0 0 0 0 0,0 0 0 0 0,-1 0 0 0 0,1 0 0 0 0,1 0 0 0 0,-1 0 0 0 0,0 0 0 0 0,0 0 0 0 0,1-1 0 0 0,-1 1 0 0 0,1-1 0 0 0,-1 1 0 0 0,1-1 0 0 0,-1 1 0 0 0,1-1 0 0 0,0 0 0 0 0,0 0 0 0 0,0 0 0 0 0,0 0 0 0 0,0 0 0 0 0,0 0 0 0 0,0-1 0 0 0,0 1 0 0 0,0-1 0 0 0,0 1 0 0 0,0-1 0 0 0,0 0 0 0 0,1 0 0 0 0,-1 0 0 0 0,0 0-7 0 0,73-4 604 0 0,-46-4-432 0 0,0-1 0 0 0,-1-2 0 0 0,0-1 0 0 0,-1-1-1 0 0,-1-1 1 0 0,0-2 0 0 0,-1 0 0 0 0,0-2 0 0 0,-2 0 0 0 0,5-7-172 0 0,-11 12 23 0 0,0-1 0 0 0,-1 0-1 0 0,-1-2 1 0 0,-1 0 0 0 0,0 0 0 0 0,-1-1 0 0 0,-1-1-1 0 0,0 0 1 0 0,-2-1 0 0 0,0 0 0 0 0,-1 0 0 0 0,-1-1-1 0 0,0 0 1 0 0,-2-1 0 0 0,0 1 0 0 0,-2-1 0 0 0,0-1-1 0 0,-1 1 1 0 0,-2 0 0 0 0,0-1 0 0 0,-1 0-23 0 0,-1 19-19 0 0,-1 0 0 0 0,1-1 0 0 0,-1 1 0 0 0,0 0 0 0 0,0 0 0 0 0,0 0-1 0 0,-1 0 1 0 0,1 1 0 0 0,-1-1 0 0 0,1 1 0 0 0,-1-1 0 0 0,0 1 0 0 0,0 0 0 0 0,0 0 0 0 0,0 0 0 0 0,-1 0 0 0 0,1 1 0 0 0,0-1 0 0 0,-1 1 0 0 0,1 0 0 0 0,-1 0 0 0 0,1 0 0 0 0,-1 0 0 0 0,1 1 0 0 0,-1 0 0 0 0,0-1 0 0 0,1 1 0 0 0,-1 1 0 0 0,0-1 0 0 0,1 0 0 0 0,-1 1 0 0 0,0 0 0 0 0,1 0 0 0 0,-1 0 0 0 0,1 0-1 0 0,0 0 1 0 0,-1 1 0 0 0,1-1 0 0 0,0 1 0 0 0,0 0 0 0 0,0 0 0 0 0,0 0 0 0 0,0 1 0 0 0,-1 0 19 0 0,-13 9-8 0 0,2 0-1 0 0,-1 1 1 0 0,1 0-1 0 0,1 1 1 0 0,1 1-1 0 0,0 1 1 0 0,0-1-1 0 0,2 2 1 0 0,0 0-1 0 0,1 0 1 0 0,1 1-1 0 0,0 0 1 0 0,1 0-1 0 0,2 1 1 0 0,-1 0-1 0 0,0 11 9 0 0,5-21 11 0 0,1 0-1 0 0,0-1 1 0 0,1 1 0 0 0,0 0-1 0 0,1-1 1 0 0,-1 1-1 0 0,2 0 1 0 0,-1-1 0 0 0,1 1-1 0 0,0-1 1 0 0,1 0 0 0 0,0 1-1 0 0,0-1 1 0 0,1-1-1 0 0,0 1 1 0 0,0 0 0 0 0,1-1-1 0 0,0 0 1 0 0,1 0 0 0 0,-1 0-1 0 0,1-1 1 0 0,0 0-1 0 0,1 0 1 0 0,-1 0 0 0 0,1-1-1 0 0,2 1-10 0 0,-1 1-7 0 0,1-1 1 0 0,-1 0-1 0 0,1 0 0 0 0,0-1 0 0 0,1 0 1 0 0,-1 0-1 0 0,1-1 0 0 0,0 0 0 0 0,0-1 0 0 0,1 0 1 0 0,-1-1-1 0 0,10 1 7 0 0,-3-20-2127 0 0,-10 1-5966 0 0,-5 9-3549 0 0</inkml:trace>
  <inkml:trace contextRef="#ctx0" brushRef="#br0" timeOffset="1347.996">1025 957 18284 0 0,'0'0'932'0'0,"0"0"-310"0"0,0 0 55 0 0,0 0 205 0 0,0 0 130 0 0,0 0-35 0 0,0 0-213 0 0,0 0-215 0 0,0 0-127 0 0,0 0-83 0 0,0 0-91 0 0,0 0-58 0 0,0 0-34 0 0,-21 32-39 0 0,-63 96-26 0 0,17-10 86 0 0,-3 34-58 0 0,67-143-126 0 0,0-1 0 0 0,1 1 0 0 0,-1 0 0 0 0,2 0 0 0 0,-1 0 0 0 0,1 0 0 0 0,0 0 0 0 0,1 0 0 0 0,0 0 1 0 0,1 0-1 0 0,0 1 7 0 0,2-8 17 0 0,0 1 1 0 0,0-1-1 0 0,0 0 0 0 0,0 0 1 0 0,0 0-1 0 0,1-1 1 0 0,-1 1-1 0 0,1-1 1 0 0,-1 0-1 0 0,1 0 1 0 0,-1 0-1 0 0,1 0 1 0 0,0-1-1 0 0,-1 1 0 0 0,1-1 1 0 0,0 0-1 0 0,0 0 1 0 0,-1 0-1 0 0,1-1 1 0 0,0 1-1 0 0,-1-1 1 0 0,1 0-1 0 0,1 0-17 0 0,117-39 955 0 0,-122 40-989 0 0,0 0-1 0 0,-1 0 1 0 0,1-1 0 0 0,0 1-1 0 0,0 0 1 0 0,0 0 0 0 0,0-1-1 0 0,-1 1 1 0 0,1 0 0 0 0,0 0-1 0 0,0-1 1 0 0,0 1 0 0 0,0 0 0 0 0,0-1-1 0 0,0 1 1 0 0,0 0 0 0 0,0-1-1 0 0,0 1 1 0 0,0 0 0 0 0,0 0-1 0 0,0-1 1 0 0,0 1 0 0 0,0 0-1 0 0,0-1 1 0 0,0 1 0 0 0,0 0-1 0 0,0 0 1 0 0,1-1 0 0 0,-1 1-1 0 0,0 0 1 0 0,0-1 0 0 0,0 1 0 0 0,0 0-1 0 0,1 0 1 0 0,-1-1 0 0 0,0 1-1 0 0,0 0 1 0 0,0 0 0 0 0,1 0-1 0 0,-1 0 1 0 0,0-1 0 0 0,0 1-1 0 0,1 0 1 0 0,-1 0 0 0 0,0 0-1 0 0,1 0 1 0 0,-1 0 0 0 0,0 0-1 0 0,0-1 1 0 0,1 1 0 0 0,-1 0 0 0 0,0 0-1 0 0,1 0 1 0 0,-1 0 34 0 0,-15-14-10392 0 0,15 10-1096 0 0</inkml:trace>
  <inkml:trace contextRef="#ctx0" brushRef="#br0" timeOffset="1651.963">655 1233 9434 0 0,'0'0'4649'0'0,"0"0"-2609"0"0,0 0-1078 0 0,0 0-125 0 0,0 0 74 0 0,0 0 115 0 0,0 0 75 0 0,0 0-22 0 0,0 0-97 0 0,0 0-74 0 0,0 0-112 0 0,0 0-128 0 0,0 0-83 0 0,18 3-68 0 0,117 9 714 0 0,-9-19-263 0 0,-74 3-2760 0 0,-52 2-107 0 0,0 1-319 0 0,0 0-4784 0 0,0 1-5436 0 0</inkml:trace>
  <inkml:trace contextRef="#ctx0" brushRef="#br0" timeOffset="4198.348">1356 814 0 0 0,'0'0'744'0'0,"0"0"927"0"0,0 0 220 0 0,0 0-22 0 0,0 0-10 0 0,0 0-119 0 0,0 0-164 0 0,0 0-163 0 0,0 0-141 0 0,0 0-110 0 0,0 0-118 0 0,-2 18 9810 0 0,23 8-9784 0 0,-14-18-1047 0 0,0-2 1 0 0,0 1-1 0 0,0-1 1 0 0,1-1-1 0 0,0 1 1 0 0,1-1 0 0 0,-1 0-1 0 0,1-1 1 0 0,0 0-1 0 0,0-1 1 0 0,0 0-1 0 0,4 1-23 0 0,0 0 49 0 0,1-2-1 0 0,-1 1 1 0 0,1-2-1 0 0,0 0 0 0 0,0 0 1 0 0,-1-1-1 0 0,1-1 0 0 0,0 0 1 0 0,0-1-1 0 0,-1-1 1 0 0,1 0-1 0 0,-1 0 0 0 0,0-2 1 0 0,0 0-1 0 0,-1 0 1 0 0,1-1-1 0 0,-1 0 0 0 0,1-2-48 0 0,2-1 40 0 0,0-1-1 0 0,-1-1 1 0 0,-1 0-1 0 0,0 0 1 0 0,0-2-1 0 0,-1 1 0 0 0,0-2 1 0 0,-2 1-1 0 0,1-2 1 0 0,-2 1-1 0 0,0-1 1 0 0,1-3-40 0 0,-7 12 5 0 0,0 1 1 0 0,-1-1-1 0 0,0 1 1 0 0,0-1-1 0 0,0 0 1 0 0,-1 1-1 0 0,0-1 1 0 0,0 0-1 0 0,0 0 1 0 0,-1 0-1 0 0,1 0 1 0 0,-2 0-1 0 0,1 0 1 0 0,-1 0-1 0 0,1 0 0 0 0,-2 0 1 0 0,1 0-1 0 0,-1 0 1 0 0,0 1-1 0 0,0-1 1 0 0,0 0-1 0 0,-1 1 1 0 0,0 0-1 0 0,0 0 1 0 0,0 0-1 0 0,-1 0 1 0 0,0 0-1 0 0,1 1 1 0 0,-2-1-1 0 0,1 1 1 0 0,0 0-1 0 0,-1 0 1 0 0,0 1-1 0 0,0-1 1 0 0,-5-1-6 0 0,-1-1-19 0 0,-1 1 0 0 0,0 1 1 0 0,0 0-1 0 0,0 0 0 0 0,-1 2 0 0 0,1-1 1 0 0,-1 1-1 0 0,0 1 0 0 0,0 1 0 0 0,0-1 1 0 0,1 2-1 0 0,-1 0 0 0 0,0 0 0 0 0,1 2 1 0 0,-5 0 18 0 0,-17 6-35 0 0,0 1 1 0 0,1 1-1 0 0,0 2 1 0 0,-30 17 34 0 0,47-23-2 0 0,1 1 0 0 0,0 0 0 0 0,1 2 0 0 0,-1-1-1 0 0,2 2 1 0 0,0-1 0 0 0,0 2 0 0 0,1 0 0 0 0,0 0 0 0 0,1 1 0 0 0,1 1 0 0 0,0 0-1 0 0,0 0 1 0 0,2 1 0 0 0,0 0 0 0 0,0 0 0 0 0,-1 7 2 0 0,2 1 15 0 0,1 0 1 0 0,1 1-1 0 0,1-1 1 0 0,0 1-1 0 0,2 0 0 0 0,1 0 1 0 0,1 0-1 0 0,1 0 1 0 0,2 7-16 0 0,-1-20 18 0 0,1 0 1 0 0,0-1-1 0 0,1 1 1 0 0,0 0-1 0 0,0-1 1 0 0,1 0-1 0 0,0 0 1 0 0,1 0-1 0 0,0-1 0 0 0,1 0 1 0 0,0 0-1 0 0,0-1 1 0 0,1 1-1 0 0,0-2 1 0 0,0 1-1 0 0,1-1 1 0 0,0 0-1 0 0,0-1 1 0 0,1 0-1 0 0,0-1 1 0 0,0 0-1 0 0,0 0 1 0 0,1-1-1 0 0,-1 0 1 0 0,1-1-1 0 0,0 0 1 0 0,0-1-1 0 0,11 1-18 0 0,17-1 127 0 0,1-1 0 0 0,-1-2 0 0 0,0-2-1 0 0,33-7-126 0 0,-66 10 16 0 0,23-7 136 0 0,-29 7-93 0 0,0 0 7 0 0,0 0 10 0 0,0 0-2 0 0,0 0-2 0 0,0 0-4 0 0,0 0-14 0 0,0 0 0 0 0,0 0-28 0 0,0 0 2 0 0,0 0-5 0 0,0 0-10 0 0,0 0 6 0 0,0 0-8 0 0,0 0-2 0 0,0 0-1 0 0,0 0-23 0 0,0 0 7 0 0,0 0 14 0 0,0 0-2 0 0,0 0-16 0 0,0 0-8 0 0,0 0-8 0 0,0 0 25 0 0,0 0-4 0 0,0 0-1 0 0,0 0 19 0 0,0 0-19 0 0,-13-26-4032 0 0,2 19-2497 0 0,6 7-5532 0 0</inkml:trace>
  <inkml:trace contextRef="#ctx0" brushRef="#br0" timeOffset="5079.921">2006 1123 2817 0 0,'0'0'3906'0'0,"0"0"-2106"0"0,0 0-625 0 0,0 0 63 0 0,0 0 145 0 0,0 0 57 0 0,0 0-112 0 0,0 0-232 0 0,0 0-215 0 0,0 0-160 0 0,0 0-78 0 0,0 0-40 0 0,-2 10 4 0 0,-13 90 2070 0 0,14 40-628 0 0,1-141-2013 0 0,0 1 0 0 0,0 0-1 0 0,0 0 1 0 0,1 0 0 0 0,-1-1 0 0 0,0 1 0 0 0,0 0 0 0 0,0 0-1 0 0,1 0 1 0 0,-1-1 0 0 0,0 1 0 0 0,1 0 0 0 0,-1 0 0 0 0,0 0-1 0 0,0 0 1 0 0,1 0 0 0 0,-1 0 0 0 0,0 0 0 0 0,1-1 0 0 0,-1 1-1 0 0,0 0 1 0 0,1 0 0 0 0,-1 0 0 0 0,0 0 0 0 0,0 0 0 0 0,1 0-1 0 0,-1 1 1 0 0,0-1 0 0 0,1 0 0 0 0,-1 0 0 0 0,0 0 0 0 0,1 0-1 0 0,-1 0 1 0 0,0 0 0 0 0,0 0 0 0 0,1 1 0 0 0,-1-1 0 0 0,0 0 0 0 0,0 0-1 0 0,1 0 1 0 0,-1 1 0 0 0,0-1 0 0 0,0 0 0 0 0,0 0 0 0 0,1 1-1 0 0,-1-1 1 0 0,0 0 0 0 0,0 0 0 0 0,0 1 0 0 0,0-1 0 0 0,0 0-1 0 0,0 1 1 0 0,0-1 0 0 0,1 0 0 0 0,-1 0 0 0 0,0 1 0 0 0,0-1-1 0 0,0 0 1 0 0,0 1 0 0 0,0-1 0 0 0,0 0 0 0 0,0 1 0 0 0,-1-1-36 0 0,16-28 766 0 0,-12 21-823 0 0,5-8 141 0 0,5-14-8 0 0,3 0 1 0 0,0 0 0 0 0,1 1 0 0 0,2 2 0 0 0,1-1-1 0 0,2 1-76 0 0,60-47 39 0 0,-78 74-36 0 0,-1 0 0 0 0,1 0 0 0 0,-1 0 1 0 0,1 0-1 0 0,-1 1 0 0 0,0 0 0 0 0,1-1 0 0 0,-1 1 0 0 0,0 0 1 0 0,0 1-1 0 0,0-1 0 0 0,-1 0 0 0 0,1 1 0 0 0,0 0 0 0 0,-1 0 0 0 0,0-1 1 0 0,1 1-1 0 0,-1 1 0 0 0,0-1 0 0 0,-1 0 0 0 0,1 0 0 0 0,-1 1 1 0 0,1-1-1 0 0,-1 1 0 0 0,0-1 0 0 0,0 1 0 0 0,-1 0 0 0 0,1-1 0 0 0,0 4-3 0 0,1 0 8 0 0,21 59-43 0 0,-22-81-4041 0 0,0 2-2214 0 0,-1 5-5305 0 0</inkml:trace>
  <inkml:trace contextRef="#ctx0" brushRef="#br0" timeOffset="5819.872">1433 272 3913 0 0,'0'0'1926'0'0,"0"0"-185"0"0,0 0 56 0 0,0 0 135 0 0,0 0-9 0 0,0 0-124 0 0,0 0-238 0 0,0 0-263 0 0,0 0-235 0 0,0 0-169 0 0,0 0-122 0 0,0 0-66 0 0,0 0-49 0 0,-3 0 1940 0 0,37-10 574 0 0,13-27-2675 0 0,-29 22-155 0 0,141-132 353 0 0,-97 84-547 0 0,-49 90-233 0 0,-9-12 98 0 0,0 0-1 0 0,1 0 0 0 0,1-1 0 0 0,0 1 1 0 0,1-1-1 0 0,0-1 0 0 0,2 1 0 0 0,-1-2 1 0 0,1 1-1 0 0,1-1 0 0 0,8 8-11 0 0,11 14-1 0 0,-22-25-707 0 0,-2-1-7135 0 0,-1-8-4429 0 0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21 2905 0 0,'0'0'2437'0'0,"0"0"-716"0"0,0 0-153 0 0,0 0 159 0 0,0 0 60 0 0,0 0-141 0 0,0 0-290 0 0,0 0-309 0 0,0 0-216 0 0,0 0-159 0 0,0 0-106 0 0,-2 0-45 0 0,50-1 6684 0 0,71-5-5887 0 0,21-5-919 0 0,-124 9-108 0 0,-1 1-3967 0 0,-6 7-9244 0 0,-6-6 1519 0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00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37 714 4257 0 0,'0'0'1227'0'0,"0"0"121"0"0,0 0 247 0 0,0 0 224 0 0,0 0 66 0 0,0 0-137 0 0,0 0-280 0 0,0 0-274 0 0,0 0-195 0 0,0 0-142 0 0,0 0-83 0 0,0 0-31 0 0,0 0-51 0 0,22 7 3077 0 0,10-3-1914 0 0,59 0-166 0 0,39-11-730 0 0,41 2 267 0 0,-172 5-1240 0 0,1 0-20 0 0,-17-3-2047 0 0,-2 3-1712 0 0,11 0-3052 0 0,4 0-4915 0 0</inkml:trace>
  <inkml:trace contextRef="#ctx0" brushRef="#br0" timeOffset="518.328">1 1045 9162 0 0,'0'0'2549'0'0,"0"0"-596"0"0,0 0-274 0 0,0 0-34 0 0,0 0-93 0 0,0 0-200 0 0,0 0-309 0 0,0 0-301 0 0,0 0-209 0 0,0 0-136 0 0,0 0-15 0 0,0 0 1 0 0,24 8 2173 0 0,72 12-509 0 0,-50-15-1740 0 0,1-2-1 0 0,0-2 1 0 0,0-2-1 0 0,0-1 1 0 0,8-4-307 0 0,-33 5 120 0 0,-22 1-74 0 0,0 0-3 0 0,0 0 20 0 0,0 0 1 0 0,0 0 16 0 0,0 0-6 0 0,0 0 1 0 0,0 0 5 0 0,0 0-19 0 0,-15 0-921 0 0,-4 0-2668 0 0,10 0-6884 0 0,6 0-2057 0 0</inkml:trace>
  <inkml:trace contextRef="#ctx0" brushRef="#br0" timeOffset="1864.532">1001 787 0 0 0,'0'0'700'0'0,"0"0"438"0"0,0 0 285 0 0,0 0 181 0 0,0 0 18 0 0,0 0-126 0 0,0 0-242 0 0,0 0-145 0 0,0 0-57 0 0,0 0-18 0 0,0 0-7 0 0,0 0-110 0 0,0 0-106 0 0,3 14-49 0 0,10 44-7 0 0,-12-54-621 0 0,1 0 1 0 0,-1 0 0 0 0,1 0 0 0 0,0 0 0 0 0,0-1 0 0 0,0 1-1 0 0,0 0 1 0 0,1-1 0 0 0,0 0 0 0 0,-1 0 0 0 0,1 0 0 0 0,0 0 0 0 0,1 0-1 0 0,-1 0 1 0 0,0-1 0 0 0,1 0 0 0 0,0 0 0 0 0,2 2-135 0 0,3 1 277 0 0,4 3-43 0 0,1 0 0 0 0,0-1 0 0 0,0-1 0 0 0,1-1-1 0 0,0 0 1 0 0,0 0 0 0 0,0-2 0 0 0,0 0 0 0 0,1 0 0 0 0,-1-2 0 0 0,1 0-1 0 0,-1 0 1 0 0,1-2 0 0 0,0 0 0 0 0,-1 0 0 0 0,1-2 0 0 0,-1 0-1 0 0,0-1 1 0 0,0 0 0 0 0,1-2-234 0 0,-3 1 86 0 0,0-1 0 0 0,-1 0 1 0 0,1-1-1 0 0,-1-1 0 0 0,0 0 0 0 0,-1 0 0 0 0,0-1 0 0 0,0-1 0 0 0,-1 1 1 0 0,-1-2-1 0 0,1 0 0 0 0,-2 0 0 0 0,1 0 0 0 0,-2-1 0 0 0,1 0 0 0 0,-2-1 0 0 0,1-2-86 0 0,-1 1 30 0 0,0-1 1 0 0,-2 1-1 0 0,0-1 0 0 0,0-1 0 0 0,-2 1 0 0 0,0 0 0 0 0,0-1 0 0 0,-2 1 0 0 0,0-1 0 0 0,0 0 0 0 0,-4-14-30 0 0,3 23-15 0 0,0 0 0 0 0,-1 0 0 0 0,1 0 0 0 0,-2 1 1 0 0,1-1-1 0 0,-1 0 0 0 0,0 1 0 0 0,0 0 0 0 0,-1 0 1 0 0,0 0-1 0 0,0 0 0 0 0,-1 1 0 0 0,1-1 0 0 0,-1 1 1 0 0,0 0-1 0 0,0 0 0 0 0,-1 1 0 0 0,0 0 0 0 0,1 0 1 0 0,-1 0-1 0 0,-1 1 0 0 0,1-1 0 0 0,0 2 0 0 0,-1-1 1 0 0,0 1-1 0 0,-5-2 15 0 0,3 2-19 0 0,0 1 0 0 0,0 0 0 0 0,0 1 0 0 0,0 0 0 0 0,-1 0 0 0 0,1 1-1 0 0,0 0 1 0 0,0 0 0 0 0,0 1 0 0 0,0 0 0 0 0,0 1 0 0 0,1 0 0 0 0,-1 1 0 0 0,1-1 0 0 0,0 1 0 0 0,0 1 0 0 0,0 0 0 0 0,0 0 0 0 0,1 0 0 0 0,0 1 0 0 0,0 0 0 0 0,0 1 0 0 0,1-1 0 0 0,0 1 0 0 0,0 2 19 0 0,-14 12 13 0 0,1 0 0 0 0,2 1 1 0 0,0 1-1 0 0,1 0 0 0 0,2 1 1 0 0,0 1-1 0 0,2 1 0 0 0,0 0 1 0 0,0 5-14 0 0,0 12 130 0 0,1 0 1 0 0,3 1 0 0 0,1 0-1 0 0,2 1 1 0 0,2 25-131 0 0,5-26 124 0 0,-2-1-1 0 0,-2 1 0 0 0,-2 0 1 0 0,-1-1-1 0 0,-3 0 0 0 0,-1 0 1 0 0,-2-1-1 0 0,-2-1 0 0 0,-2 0 1 0 0,-2 0-1 0 0,-1-1 0 0 0,-2-2 1 0 0,-2 0-1 0 0,-13 17-123 0 0,18-34 27 0 0,0-1 0 0 0,-1 0 0 0 0,-1-2-1 0 0,0 0 1 0 0,-2-1 0 0 0,0-1 0 0 0,0-1 0 0 0,-2-1 0 0 0,-1 0-27 0 0,23-14-7 0 0,0 1 1 0 0,1-1-1 0 0,-1 1 1 0 0,0-1-1 0 0,0 1 0 0 0,0-1 1 0 0,0 0-1 0 0,0 1 1 0 0,0-1-1 0 0,0 0 1 0 0,0 0-1 0 0,0 0 1 0 0,0 1-1 0 0,0-1 1 0 0,0 0-1 0 0,0-1 1 0 0,0 1-1 0 0,0 0 1 0 0,0 0-1 0 0,0 0 1 0 0,0 0-1 0 0,0-1 1 0 0,0 1-1 0 0,0-1 1 0 0,0 1-1 0 0,0 0 1 0 0,0-1-1 0 0,0 0 1 0 0,0 1-1 0 0,1-1 0 0 0,-1 1 1 0 0,0-1-1 0 0,0 0 1 0 0,1 0-1 0 0,-1 1 1 0 0,0-1-1 0 0,1 0 1 0 0,-1 0-1 0 0,1 0 1 0 0,-1 0-1 0 0,1 0 1 0 0,0 0-1 0 0,-1 0 1 0 0,1 0-1 0 0,0 0 1 0 0,-1 0-1 0 0,1 0 1 0 0,0 0-1 0 0,0 0 1 0 0,0 0 6 0 0,4-58-1236 0 0,33-24-3899 0 0,-24 61-688 0 0,-4 5-6081 0 0</inkml:trace>
  <inkml:trace contextRef="#ctx0" brushRef="#br0" timeOffset="2778.84">2176 20 2417 0 0,'0'0'2011'0'0,"0"0"-518"0"0,0 0-58 0 0,0 0 102 0 0,0 0 192 0 0,0 0 69 0 0,0 0-124 0 0,0 0-237 0 0,0 0-211 0 0,0 0-218 0 0,0 0-166 0 0,0 0-66 0 0,-14-3-71 0 0,-42-10-61 0 0,51 12-470 0 0,0 0 0 0 0,0 0 0 0 0,0 1 0 0 0,0 0 0 0 0,0 0 0 0 0,0 0 0 0 0,0 0 0 0 0,-1 1-1 0 0,1 0 1 0 0,0 0 0 0 0,0 1 0 0 0,1-1 0 0 0,-1 1 0 0 0,0 0 0 0 0,0 0 0 0 0,-1 2-174 0 0,-12 3 431 0 0,3 2-343 0 0,1 1 0 0 0,0 0 0 0 0,1 1 0 0 0,0 0 0 0 0,1 1 0 0 0,0 0 0 0 0,0 1 0 0 0,2 1 0 0 0,-1 0 0 0 0,2 0 0 0 0,0 1 0 0 0,1 0 0 0 0,0 0 0 0 0,1 1 0 0 0,1 0 0 0 0,0 0 0 0 0,2 1 0 0 0,-1-1 0 0 0,2 1-1 0 0,-1 14-87 0 0,-33 286 681 0 0,22-172-491 0 0,-3-10 29 0 0,-3-14-139 0 0,-58 144 83 0 0,72-247-149 0 0,2 0 0 0 0,0 0 0 0 0,2 1-1 0 0,0 0 1 0 0,0 0 0 0 0,2 0 0 0 0,0 0-14 0 0,1-18 4 0 0,0-1-5 0 0,0 0 11 0 0,0 0 1 0 0,0 0 2 0 0,-18 20 534 0 0,19-20-539 0 0,-1 0 1 0 0,0 0 0 0 0,0 0-1 0 0,1 0 1 0 0,-1 0 0 0 0,0 0-1 0 0,0 0 1 0 0,1 0 0 0 0,-1 0-1 0 0,0 0 1 0 0,0 1 0 0 0,1-1-1 0 0,-1 0 1 0 0,0 0 0 0 0,0 0-1 0 0,0 0 1 0 0,1 1 0 0 0,-1-1-1 0 0,0 0 1 0 0,0 0 0 0 0,0 0-1 0 0,0 1 1 0 0,0-1 0 0 0,1 0-1 0 0,-1 0 1 0 0,0 1 0 0 0,0-1-1 0 0,0 0 1 0 0,0 0 0 0 0,0 1-1 0 0,0-1 1 0 0,0 0 0 0 0,0 0-1 0 0,0 1 1 0 0,0-1 0 0 0,0 0-1 0 0,0 0 1 0 0,0 1 0 0 0,0-1-9 0 0,96-39 281 0 0,107-49-98 0 0,-89 72-556 0 0,-106 16 195 0 0,9 2-621 0 0,5-1-1878 0 0,-8-7-2438 0 0,-7 2-6814 0 0</inkml:trace>
  <inkml:trace contextRef="#ctx0" brushRef="#br0" timeOffset="4602.534">2465 829 3601 0 0,'0'0'1595'0'0,"0"0"-98"0"0,0 0 93 0 0,0 0 194 0 0,0 0 41 0 0,0 0-203 0 0,0 0-321 0 0,0 0-303 0 0,0 0-221 0 0,0 0-90 0 0,0 0-7 0 0,7-9 3 0 0,21-27-18 0 0,-19 27-20 0 0,-9 9-43 0 0,0 0-63 0 0,0 0-57 0 0,0 0-52 0 0,0 0-46 0 0,0 0-18 0 0,-2 16 1009 0 0,-36 65-327 0 0,-53 103-553 0 0,85-172-482 0 0,0 1 1 0 0,1-1 0 0 0,1 1-1 0 0,0 0 1 0 0,1 0-1 0 0,0 0 1 0 0,1 0-1 0 0,0 1 1 0 0,1-1 0 0 0,1 1-1 0 0,0 1-13 0 0,2-11 28 0 0,0-1-1 0 0,0 0 1 0 0,0 0 0 0 0,1 0-1 0 0,-1 0 1 0 0,1 0 0 0 0,0-1-1 0 0,0 1 1 0 0,0-1 0 0 0,0 0-1 0 0,0 0 1 0 0,0 0 0 0 0,1 0-1 0 0,-1-1 1 0 0,1 1 0 0 0,-1-1-1 0 0,1 0 1 0 0,0 0 0 0 0,-1 0-1 0 0,1 0 1 0 0,0-1 0 0 0,0 1-1 0 0,-1-1 1 0 0,1 0 0 0 0,0 0-1 0 0,0-1 1 0 0,0 1 0 0 0,-1-1-1 0 0,3 0-27 0 0,-2 1 38 0 0,81-7 225 0 0,-76-16-3459 0 0,-6 7-7168 0 0,-1 12-1495 0 0</inkml:trace>
  <inkml:trace contextRef="#ctx0" brushRef="#br0" timeOffset="5069.529">2176 556 5833 0 0,'0'0'987'0'0,"0"0"44"0"0,0 0 327 0 0,0 0 355 0 0,0 0 80 0 0,0 0-137 0 0,0 0-264 0 0,0 0-245 0 0,0 0-82 0 0,0 0-80 0 0,0 0-113 0 0,0 0-108 0 0,0 0-74 0 0,26-12-111 0 0,124-57 340 0 0,-131 57-677 0 0,0 0 0 0 0,0-1 0 0 0,-1 0 0 0 0,-1-2 1 0 0,-1 0-1 0 0,0-1 0 0 0,0-1 0 0 0,11-17-242 0 0,21-26 311 0 0,-30 89-26 0 0,-8-12-169 0 0,0 1 0 0 0,-2 0-1 0 0,0 0 1 0 0,-1 1 0 0 0,-1-1-1 0 0,-1 1 1 0 0,0 1-1 0 0,-2-1 1 0 0,0 1 0 0 0,-1 2-116 0 0,11 144 110 0 0,-5-140-1940 0 0,0-18-5144 0 0,-5-7-4749 0 0</inkml:trace>
  <inkml:trace contextRef="#ctx0" brushRef="#br0" timeOffset="6080.26">3303 683 760 0 0,'0'0'1438'0'0,"0"0"-6"0"0,0 0 179 0 0,0 0 203 0 0,0 0 36 0 0,0 0-131 0 0,0 0-195 0 0,0 0-173 0 0,0 0-104 0 0,0 0-72 0 0,0 0-106 0 0,0 0-126 0 0,0 0-128 0 0,3 2 1070 0 0,-1 0 3794 0 0,-12-3-5656 0 0,0 1 0 0 0,1 0 0 0 0,-1 1-1 0 0,1 0 1 0 0,-1 1 0 0 0,1 0 0 0 0,-1 0 0 0 0,1 1-1 0 0,0 0 1 0 0,0 0 0 0 0,-6 4-23 0 0,-2 4 32 0 0,0 0 0 0 0,0 1-1 0 0,1 1 1 0 0,1 0 0 0 0,0 1 0 0 0,1 1-1 0 0,1 0 1 0 0,0 1 0 0 0,1 0 0 0 0,1 1-1 0 0,0 1 1 0 0,1-1 0 0 0,1 2 0 0 0,1-1-1 0 0,1 1 1 0 0,-1 3-32 0 0,6-15 9 0 0,-1 1 0 0 0,2 0 0 0 0,-1 0 0 0 0,1 0 1 0 0,0 0-1 0 0,0 0 0 0 0,1 0 0 0 0,0 0 0 0 0,1 0 0 0 0,0 0 0 0 0,0 0 0 0 0,1 0 0 0 0,0 0 0 0 0,0-1 0 0 0,1 1 0 0 0,0 0 0 0 0,0-1 1 0 0,0 0-1 0 0,1 0 0 0 0,1 0 0 0 0,-1 0 0 0 0,1-1 0 0 0,0 1 0 0 0,0-1 0 0 0,1 0 0 0 0,0-1-9 0 0,3 2 58 0 0,0-1 0 0 0,0-1 0 0 0,1 0 0 0 0,0 0 0 0 0,0 0 0 0 0,0-2 0 0 0,0 1 0 0 0,1-1 0 0 0,0-1 0 0 0,-1 0 0 0 0,1 0 0 0 0,0-1 0 0 0,0 0 0 0 0,0-1 0 0 0,0 0 0 0 0,0-1 0 0 0,0-1 0 0 0,1 1-58 0 0,-8 0 0 0 0,0 0 0 0 0,1 1 0 0 0,-1-1 0 0 0,0-1 0 0 0,0 1-1 0 0,0 0 1 0 0,0-1 0 0 0,0 0 0 0 0,-1 0 0 0 0,1 0-1 0 0,0-1 1 0 0,-1 1 0 0 0,0-1 0 0 0,1 0 0 0 0,-1 0 0 0 0,0 0-1 0 0,0 0 1 0 0,-1 0 0 0 0,1-1 0 0 0,0 0 0 0 0,7-35-5192 0 0,-10 33-683 0 0,2 5-6261 0 0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9282 0 0,'0'0'2070'0'0,"0"0"-586"0"0,0 0-377 0 0,0 0-44 0 0,0 0 6 0 0,0 0-56 0 0,0 0-160 0 0,0 0-213 0 0,0 0-172 0 0,0 0-80 0 0,0 0-38 0 0,0 0-5 0 0,0 0 35 0 0,11 15 1693 0 0,52 12 1564 0 0,48-23-2504 0 0,-71-5-773 0 0,19 1 813 0 0,-37 0-2859 0 0,-31 0-9337 0 0,7 0-915 0 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4209 0 0,'0'0'1662'0'0,"0"0"-138"0"0,0 0 138 0 0,0 0 249 0 0,0 0 136 0 0,0 0-144 0 0,0 0-344 0 0,0 0-392 0 0,0 0-291 0 0,0 0-171 0 0,0 0-80 0 0,2-9-59 0 0,10-25-28 0 0,-10 41 3018 0 0,5 36-3025 0 0,11 126 399 0 0,-4 173-375 0 0,-14-341-531 0 0,0-1 13 0 0,0 0 26 0 0,0 0 29 0 0,0 0 38 0 0,0 0 21 0 0,0 0 20 0 0,0 0 42 0 0,0-30 481 0 0,-2 5-683 0 0,2 0-1 0 0,1-1 1 0 0,1 1 0 0 0,1 0 0 0 0,1 0 0 0 0,4-13-11 0 0,5-9 14 0 0,1 1 0 0 0,2 0 0 0 0,3 0 0 0 0,1 2 0 0 0,2 0-1 0 0,2 2 1 0 0,7-6-14 0 0,-16 25-44 0 0,-10 13 47 0 0,1 0 1 0 0,-1 1-1 0 0,2 0 0 0 0,-1 0 0 0 0,1 0 0 0 0,1 1 1 0 0,-1 0-1 0 0,1 0 0 0 0,1 1 0 0 0,-1 0 1 0 0,1 1-1 0 0,1 0 0 0 0,-1 0 0 0 0,1 1 0 0 0,4-1-3 0 0,-12 7 5 0 0,0 0-1 0 0,1 0 0 0 0,-1 0 0 0 0,0 0 0 0 0,0 1 0 0 0,0-1 0 0 0,0 1 1 0 0,0 0-1 0 0,-1-1 0 0 0,1 1 0 0 0,0 0 0 0 0,-1 0 0 0 0,1 0 0 0 0,-1 0 1 0 0,0 1-1 0 0,0-1 0 0 0,0 0 0 0 0,0 0 0 0 0,0 1 0 0 0,0-1 0 0 0,-1 1 1 0 0,1-1-1 0 0,-1 0 0 0 0,1 1 0 0 0,-1-1 0 0 0,0 1 0 0 0,0-1 0 0 0,0 2-4 0 0,5 184 386 0 0,-5-189-438 0 0,0 1 1 0 0,0 0 0 0 0,0-1-1 0 0,0 1 1 0 0,0 0-1 0 0,-1-1 1 0 0,1 1 0 0 0,0 0-1 0 0,0-1 1 0 0,0 1 0 0 0,0 0-1 0 0,-1 0 1 0 0,1-1-1 0 0,0 1 1 0 0,0 0 0 0 0,0 0-1 0 0,-1-1 1 0 0,1 1-1 0 0,0 0 1 0 0,0 0 0 0 0,-1 0-1 0 0,1 0 1 0 0,0-1-1 0 0,-1 1 1 0 0,1 0 0 0 0,0 0-1 0 0,-1 0 1 0 0,1 0 0 0 0,0 0-1 0 0,-1 0 1 0 0,1 0-1 0 0,0 0 1 0 0,0 0 0 0 0,-1 0-1 0 0,1 0 1 0 0,0 0-1 0 0,-1 0 1 0 0,1 0 0 0 0,0 0-1 0 0,-1 0 1 0 0,1 0-1 0 0,0 0 1 0 0,-1 0 0 0 0,1 0-1 0 0,0 1 1 0 0,-1-1 0 0 0,1 0-1 0 0,0 0 1 0 0,0 0-1 0 0,-1 0 1 0 0,1 1 0 0 0,0-1-1 0 0,0 0 1 0 0,-1 0-1 0 0,1 1 1 0 0,0-1 0 0 0,0 0-1 0 0,0 1 1 0 0,0-1 51 0 0,-10-15-7973 0 0,8 11-3734 0 0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4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46 10866 0 0,'0'0'1734'0'0,"0"0"-247"0"0,0 0 4 0 0,0 0-49 0 0,0 0-183 0 0,0 0-267 0 0,0 0-288 0 0,0 0-183 0 0,0 0-75 0 0,0 0 1 0 0,0 0 37 0 0,0 0 26 0 0,0 11 3209 0 0,-24 14-2733 0 0,77-98-527 0 0,-45 65-99 0 0,-16 13 172 0 0,-16 12-214 0 0,5 2-91 0 0,43-26-1042 0 0,-19 7-3958 0 0,-1-1-4687 0 0,-3 1-3508 0 0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6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4921 0 0,'0'0'2137'0'0,"0"0"-428"0"0,0 0-18 0 0,0 0 31 0 0,0 0-112 0 0,0 0-181 0 0,0 0-215 0 0,0 0-165 0 0,0 0-110 0 0,0 0-88 0 0,0 0-75 0 0,0 0-65 0 0,0 0-41 0 0,1-3-44 0 0,2-2-343 0 0,0 0-1 0 0,0-1 1 0 0,1 1-1 0 0,0 1 1 0 0,0-1-1 0 0,1 1 0 0 0,-1-1 1 0 0,1 1-1 0 0,0 0 1 0 0,0 1-1 0 0,0-1 1 0 0,0 1-1 0 0,4-1-282 0 0,29-24 841 0 0,90-90 722 0 0,-94 96-1375 0 0,-12 65 28 0 0,15 64 154 0 0,-27-75-674 0 0,9 22-634 0 0,-9-39-3197 0 0,4-5-3476 0 0,-12-10-4449 0 0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8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69 125 8170 0 0,'0'0'1548'0'0,"0"0"-530"0"0,0 0-105 0 0,0 0 183 0 0,0 0 163 0 0,0 0 14 0 0,0 0-126 0 0,0 0-195 0 0,0 0-165 0 0,0 0-106 0 0,0 0-58 0 0,0 0-52 0 0,0 0-42 0 0,-2 18-34 0 0,-7 89 353 0 0,-5 56 964 0 0,-29 7-1297 0 0,51-245 1720 0 0,11 17-2098 0 0,3 1 0 0 0,2 2 0 0 0,2 0 0 0 0,30-43-137 0 0,62-61 26 0 0,-68 133 0 0 0,-31 77 41 0 0,-19-42-63 0 0,1 0 0 0 0,-2 1 1 0 0,1-1-1 0 0,-1 0 0 0 0,-1 0 0 0 0,0 0 0 0 0,0 0 0 0 0,0-1 0 0 0,-1 1 1 0 0,-1-1-1 0 0,0 1-4 0 0,-22 31-3548 0 0,21-36-1357 0 0,1-3-6930 0 0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7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140 251 7218 0 0,'0'0'1461'0'0,"0"0"-226"0"0,0 0 17 0 0,0 0 211 0 0,0 0 132 0 0,0 0-106 0 0,0 0-316 0 0,0 0-355 0 0,0 0-297 0 0,0 0-163 0 0,0 0-42 0 0,0 0 37 0 0,0 0 95 0 0,25 8 2545 0 0,74 21 317 0 0,-83-26-3164 0 0,0 0-1 0 0,0-1 1 0 0,0-1 0 0 0,1 0-1 0 0,-1-1 1 0 0,0-1 0 0 0,0-1-1 0 0,0 0 1 0 0,9-3-146 0 0,23-25-808 0 0,-45 18-3248 0 0,-4-2-3746 0 0,-1 11-3925 0 0</inkml:trace>
  <inkml:trace contextRef="#ctx0" brushRef="#br0" timeOffset="300.924">258 0 12043 0 0,'0'0'2759'0'0,"0"0"-1546"0"0,0 0-611 0 0,0 0 86 0 0,0 0 212 0 0,0 0 174 0 0,0 0 11 0 0,0 0-154 0 0,0 0-168 0 0,0 0-123 0 0,0 0-101 0 0,-4 34-55 0 0,-8 105-36 0 0,14-61 286 0 0,1-50-504 0 0,-2 0 1 0 0,-1 0 0 0 0,-1 1 0 0 0,-1-1-1 0 0,-1 0 1 0 0,-2 0 0 0 0,-8 26-231 0 0,-34 85-712 0 0,46-130-1324 0 0,10-7-6461 0 0,-2-2-2711 0 0</inkml:trace>
  <inkml:trace contextRef="#ctx0" brushRef="#br0" timeOffset="1588.451">278 299 2128 0 0,'0'0'1792'0'0,"0"0"-268"0"0,0 0 60 0 0,0 0 133 0 0,0 0-22 0 0,0 0-215 0 0,0 0-253 0 0,0 0-224 0 0,0 0-130 0 0,0 0-39 0 0,0 0-15 0 0,0 0-11 0 0,0 0-40 0 0,3-1-47 0 0,-8-2 4038 0 0,-48 7-3643 0 0,-80-1 475 0 0,58-10-476 0 0,60 14-1072 0 0,29-10-5656 0 0,-11 2 2601 0 0,0-2-8654 0 0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17 268 4121 0 0,'0'0'3085'0'0,"0"0"-1390"0"0,0 0-267 0 0,0 0 302 0 0,0 0 105 0 0,0 0-139 0 0,0 0-213 0 0,0 0-195 0 0,0 0-126 0 0,0 0-105 0 0,0 0-100 0 0,0 0-117 0 0,0 0-112 0 0,29 8-79 0 0,91 24-70 0 0,-52-24 344 0 0,-54-9-805 0 0,0-1 1 0 0,0-1-1 0 0,0 0 0 0 0,0-1 0 0 0,0-1 0 0 0,-1 0 1 0 0,1 0-1 0 0,-1-1 0 0 0,-1-1 0 0 0,1-1 1 0 0,-1 1-1 0 0,0-2 0 0 0,-1 0 0 0 0,0 0 0 0 0,-1-1 1 0 0,1 0-1 0 0,-2-1 0 0 0,0 0 0 0 0,0-1 1 0 0,0-2-119 0 0,-6 11 15 0 0,0 0 1 0 0,-1-1-1 0 0,0 1 1 0 0,0-1-1 0 0,0 0 1 0 0,0 0-1 0 0,0 1 0 0 0,-1-1 1 0 0,0 0-1 0 0,0-1 1 0 0,0 1-1 0 0,0 0 1 0 0,-1 0-1 0 0,1 0 1 0 0,-1 0-1 0 0,0-1 1 0 0,-1 1-1 0 0,1 0 1 0 0,-1 0-1 0 0,1 0 1 0 0,-1 0-1 0 0,0 0 1 0 0,-1 0-1 0 0,1 0 1 0 0,-1 0-1 0 0,0-1-15 0 0,-5-1-26 0 0,1 0-1 0 0,-1 1 0 0 0,0 0 0 0 0,0 0 1 0 0,-1 1-1 0 0,0-1 0 0 0,0 2 1 0 0,0-1-1 0 0,0 1 0 0 0,0 0 0 0 0,0 1 1 0 0,-1 0-1 0 0,1 1 0 0 0,-1-1 1 0 0,0 1-1 0 0,1 1 0 0 0,-1 0 0 0 0,0 0 1 0 0,0 1-1 0 0,1 0 0 0 0,-1 0 1 0 0,1 1-1 0 0,-1 0 0 0 0,1 1 0 0 0,0 0 1 0 0,0 0-1 0 0,0 0 0 0 0,0 1 1 0 0,-1 2 25 0 0,-7 0 8 0 0,0 1 0 0 0,0 1-1 0 0,1 0 1 0 0,1 1 0 0 0,-1 1-1 0 0,2 0 1 0 0,-1 1 0 0 0,1 0-1 0 0,1 1 1 0 0,0 1 0 0 0,1 0 0 0 0,0 0-1 0 0,1 1 1 0 0,0 0 0 0 0,1 1-1 0 0,1 0 1 0 0,1 1 0 0 0,0 0-1 0 0,0 0 1 0 0,2 0 0 0 0,0 1-1 0 0,1 0 1 0 0,1-1 0 0 0,0 3-7 0 0,4-8 89 0 0,0-1 0 0 0,1 0 0 0 0,0 1 0 0 0,0-1 1 0 0,1 0-1 0 0,1 0 0 0 0,-1-1 0 0 0,2 1 0 0 0,-1-1 1 0 0,1 0-1 0 0,1 0 0 0 0,0 0 0 0 0,0-1 0 0 0,0 0 1 0 0,1 0-1 0 0,0 0 0 0 0,1-1 0 0 0,0 0 0 0 0,0-1 1 0 0,0 0-1 0 0,1 0 0 0 0,0-1 0 0 0,0 0 0 0 0,1 0 1 0 0,-1-1-1 0 0,1 0 0 0 0,3 0-89 0 0,147 47 583 0 0,-112-52-899 0 0,-26-23-2865 0 0,-19 17 730 0 0,0 0-5079 0 0,1 3-5167 0 0</inkml:trace>
  <inkml:trace contextRef="#ctx0" brushRef="#br0" timeOffset="555.328">597 486 15243 0 0,'0'0'1713'0'0,"0"0"-604"0"0,0 0-255 0 0,0 0-50 0 0,0 0-11 0 0,0 0-20 0 0,0 0-99 0 0,0 0-100 0 0,0 0-79 0 0,0 0-73 0 0,0 0-47 0 0,0 0-46 0 0,0 0-43 0 0,0 19-49 0 0,-1 90 139 0 0,-11 24 1942 0 0,29-201-1707 0 0,-4 31-536 0 0,2 0 0 0 0,2 1 0 0 0,1 0 0 0 0,2 1 0 0 0,11-14-75 0 0,18-2 44 0 0,-48 50-45 0 0,-1 1 1 0 0,1-1 0 0 0,-1 1-1 0 0,1-1 1 0 0,-1 1-1 0 0,1 0 1 0 0,0-1-1 0 0,-1 1 1 0 0,1 0 0 0 0,-1-1-1 0 0,1 1 1 0 0,0 0-1 0 0,-1 0 1 0 0,1 0 0 0 0,0-1-1 0 0,0 1 1 0 0,-1 0-1 0 0,1 0 1 0 0,0 0 0 0 0,-1 0-1 0 0,1 0 1 0 0,0 0-1 0 0,0 1 1 0 0,-1-1 0 0 0,1 0-1 0 0,0 0 1 0 0,-1 0-1 0 0,1 1 1 0 0,0-1-1 0 0,-1 0 1 0 0,1 1 0 0 0,-1-1-1 0 0,1 0 1 0 0,0 1-1 0 0,-1-1 1 0 0,1 1 0 0 0,-1-1-1 0 0,1 1 1 0 0,-1-1-1 0 0,1 1 1 0 0,-1-1 0 0 0,0 1-1 0 0,1 0 1 0 0,-1-1-1 0 0,0 1 1 0 0,1 0 0 0 0,-1-1-1 0 0,0 1 1 0 0,0 0-1 0 0,0-1 1 0 0,1 1 0 0 0,-1 0-1 0 0,0-1 1 0 0,0 1 0 0 0,9 40 76 0 0,-5 39-20 0 0,-4-79-66 0 0,0-1-26 0 0,0 0-16 0 0,0 0-30 0 0,0 0-34 0 0,0 0-38 0 0,0 0-124 0 0,0-23-4069 0 0,0 13 914 0 0,0 3-3207 0 0,0 3-5191 0 0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6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 10778 0 0,'0'0'1989'0'0,"0"0"-333"0"0,0 0-70 0 0,0 0-26 0 0,0 0-128 0 0,0 0-270 0 0,0 0-294 0 0,0 0-250 0 0,0 0-137 0 0,0 0-64 0 0,0 0-10 0 0,0 0 17 0 0,0 0-4 0 0,-2-2-1 0 0,2 2-377 0 0,-1-1-1 0 0,1 1 0 0 0,0-1 1 0 0,-1 1-1 0 0,0 0 0 0 0,1 0 1 0 0,-1-1-1 0 0,1 1 0 0 0,-1 0 1 0 0,1 0-1 0 0,-1-1 0 0 0,1 1 1 0 0,-1 0-1 0 0,0 0 0 0 0,1 0 1 0 0,-1 0-1 0 0,1 0 0 0 0,-1 0 1 0 0,0 0-1 0 0,1 0 0 0 0,-1 0 1 0 0,1 0-1 0 0,-1 1 0 0 0,0-1 1 0 0,1 0-1 0 0,-1 0 0 0 0,1 0 1 0 0,-1 1-1 0 0,1-1 0 0 0,-1 0 1 0 0,1 1-1 0 0,-1-1 0 0 0,1 0 1 0 0,-1 1-1 0 0,1-1 0 0 0,-1 1 1 0 0,1-1-1 0 0,0 1 0 0 0,-1-1 1 0 0,1 1-1 0 0,0-1 0 0 0,-1 1 1 0 0,1-1-1 0 0,0 1 0 0 0,0-1 1 0 0,-1 1-1 0 0,1 0-41 0 0,-13 12 238 0 0,-35 31 499 0 0,48-44-690 0 0,0 0-1 0 0,0 0-3 0 0,0 0 5 0 0,0 0 12 0 0,0 0 22 0 0,0 0 6 0 0,0 0 28 0 0,0 0 14 0 0,0 0-6 0 0,31-30 536 0 0,-56 60-1 0 0,17-22-1576 0 0,26-12-5333 0 0,-15 4 1865 0 0,2 0-7844 0 0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5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1 3249 0 0,'0'0'1203'0'0,"0"0"-96"0"0,0 0 111 0 0,0 0 268 0 0,0 0 132 0 0,0 0-53 0 0,0 0-208 0 0,0 0-301 0 0,0 0-248 0 0,0 0-189 0 0,0 0-123 0 0,-12 4-43 0 0,-36 15-2 0 0,1 32 1366 0 0,11-11-992 0 0,3 2 1 0 0,1 1-1 0 0,2 2 1 0 0,-17 35-826 0 0,38-64 121 0 0,2 1 0 0 0,0 0 1 0 0,1 0-1 0 0,1 0 0 0 0,0 1 1 0 0,1 0-1 0 0,1 0 1 0 0,1 0-1 0 0,0 0 0 0 0,2 0 1 0 0,0 1-1 0 0,1-1 0 0 0,1 4-121 0 0,1-11 71 0 0,1-1 0 0 0,0 0 0 0 0,0 0 0 0 0,1 0 0 0 0,0 0 0 0 0,1-1 0 0 0,0 0 0 0 0,1 0 0 0 0,0 0 0 0 0,0-1 0 0 0,1 0 0 0 0,0-1 0 0 0,0 0-1 0 0,0 0 1 0 0,1 0 0 0 0,1-1 0 0 0,-1-1 0 0 0,1 0 0 0 0,-1 0 0 0 0,1-1 0 0 0,1 0 0 0 0,-1 0 0 0 0,1-1 0 0 0,-1-1 0 0 0,1 0 0 0 0,0 0 0 0 0,0-1 0 0 0,0 0 0 0 0,0-1 0 0 0,0 0-1 0 0,5-2-70 0 0,10 3 205 0 0,-1-2-1 0 0,0-1 0 0 0,1-1 0 0 0,-1-2 0 0 0,0 0 0 0 0,-1-1 0 0 0,1-2 0 0 0,7-3-204 0 0,-20 5 67 0 0,3 2 45 0 0,-1-2-1 0 0,0 0 1 0 0,0-1-1 0 0,-1 0 1 0 0,0-1 0 0 0,0-1-1 0 0,-1 0 1 0 0,0-1 0 0 0,0 0-1 0 0,-1 0 1 0 0,9-13-112 0 0,-9 7 44 0 0,0 0 0 0 0,-2 0 1 0 0,0-1-1 0 0,-1-1 1 0 0,0 1-1 0 0,-2-1 0 0 0,0 0 1 0 0,-1-1-1 0 0,0 0 0 0 0,-2 1 1 0 0,0-1-1 0 0,-2 0 1 0 0,0-1-1 0 0,-1 1 0 0 0,-1-10-44 0 0,-2 15-73 0 0,0 1 0 0 0,0-1-1 0 0,-2 0 1 0 0,0 1 0 0 0,0 0-1 0 0,-1 0 1 0 0,-1 0 0 0 0,0 1-1 0 0,-1 0 1 0 0,0 0 0 0 0,0 1-1 0 0,-2 0 1 0 0,1 1 0 0 0,-1 0 0 0 0,-1 0-1 0 0,0 1 1 0 0,0 0 0 0 0,-1 1-1 0 0,0 1 1 0 0,0 0 0 0 0,-1 0-1 0 0,1 1 1 0 0,-2 1 0 0 0,1 0-1 0 0,-1 1 1 0 0,1 0 0 0 0,-1 1-1 0 0,0 1 1 0 0,0 0 0 0 0,0 0-1 0 0,-1 2 1 0 0,1 0 0 0 0,0 1 0 0 0,0 0-1 0 0,0 1 1 0 0,0 0 0 0 0,0 1-1 0 0,0 1 1 0 0,-2 1 73 0 0,-106 50-3543 0 0,72-28-2253 0 0,41-22 4137 0 0,-16 11-9953 0 0</inkml:trace>
  <inkml:trace contextRef="#ctx0" brushRef="#br0" timeOffset="523.328">32 476 2385 0 0,'0'0'1960'0'0,"0"0"-352"0"0,0 0-69 0 0,0 0 90 0 0,0 0 74 0 0,0 0-20 0 0,0 0-119 0 0,0 0-120 0 0,0 0-99 0 0,0 0-94 0 0,0 0-89 0 0,0 0-109 0 0,0 0-132 0 0,-2-3-123 0 0,-11-19 1688 0 0,37-2-1370 0 0,0 8-814 0 0,0 0 0 0 0,1 1 0 0 0,0 2 0 0 0,1 1 0 0 0,1 0 0 0 0,10-1-302 0 0,68 0 575 0 0,-56 63-378 0 0,-39-37-143 0 0,-5-5-19 0 0,1 0 1 0 0,1-1-1 0 0,-1 0 0 0 0,1 0 1 0 0,1-1-1 0 0,-1 0 1 0 0,1 0-1 0 0,0-1 1 0 0,0 0-1 0 0,1 0 1 0 0,0 0-1 0 0,0-2 0 0 0,0 1 1 0 0,0-1-1 0 0,0 0 1 0 0,0-1-1 0 0,1 0 1 0 0,0 0-1 0 0,-1-1 0 0 0,1 0 1 0 0,0-1-36 0 0,4 0 86 0 0,-7 1-40 0 0,-1-1-1 0 0,1 0 0 0 0,-1 0 0 0 0,1-1 0 0 0,0 1 0 0 0,-1-1 1 0 0,1-1-1 0 0,-1 1 0 0 0,0-1 0 0 0,1 0 0 0 0,-1-1 0 0 0,0 1 1 0 0,0-1-1 0 0,3-3-45 0 0,-2 2 23 0 0,-6 4-34 0 0,0 0 0 0 0,-1 0 0 0 0,1 0 0 0 0,0 0 0 0 0,0-1 0 0 0,-1 1 0 0 0,1 0 0 0 0,0 0 0 0 0,-1-1 0 0 0,1 1 0 0 0,0-1 0 0 0,-1 1 0 0 0,1 0 0 0 0,0-1 1 0 0,-1 1-1 0 0,1-1 0 0 0,-1 1 0 0 0,1-1 0 0 0,-1 0 0 0 0,1 1 0 0 0,-1-1 0 0 0,0 1 0 0 0,1-1 0 0 0,-1 0 0 0 0,0 1 0 0 0,1-1 0 0 0,-1 0 0 0 0,0 0 0 0 0,0 1 1 0 0,0-1-1 0 0,1 0 0 0 0,-1 1 0 0 0,0-1 0 0 0,0 0 0 0 0,0 0 0 0 0,0 1 0 0 0,0-1 0 0 0,0 0 0 0 0,-1 0 0 0 0,1 1 0 0 0,0-1 0 0 0,0 0 0 0 0,-1 0 0 0 0,1 1 1 0 0,0-1-1 0 0,0 0 0 0 0,-1 1 0 0 0,1-1 0 0 0,-1 1 0 0 0,1-1 0 0 0,-1 0 11 0 0,-14-13-1390 0 0,-2-1-2308 0 0,7 4-5230 0 0,7 6-3364 0 0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1 200 5537 0 0,'0'0'1794'0'0,"0"0"-159"0"0,0 0 103 0 0,0 0 177 0 0,0 0-10 0 0,0 0-248 0 0,0 0-357 0 0,0 0-310 0 0,0 0-118 0 0,0 0-31 0 0,0 0 14 0 0,0 0-1 0 0,0 0-70 0 0,3 3-53 0 0,-1-2-598 0 0,0 1 1 0 0,0 0-1 0 0,1-1 1 0 0,-1 0-1 0 0,0 0 1 0 0,1 1 0 0 0,-1-1-1 0 0,1-1 1 0 0,-1 1-1 0 0,1 0 1 0 0,-1-1-1 0 0,1 1 1 0 0,0-1-1 0 0,-1 0 1 0 0,1 0 0 0 0,0 0-1 0 0,-1 0 1 0 0,1 0-1 0 0,0 0 1 0 0,-1-1-1 0 0,1 1 1 0 0,-1-1-1 0 0,1 0 1 0 0,-1 0-1 0 0,1 0 1 0 0,-1 0 0 0 0,1 0-1 0 0,1-2-133 0 0,124-101 1212 0 0,-30 2-940 0 0,-97 101-268 0 0,6 2-154 0 0,-7 10 147 0 0,0 12 3 0 0,0-1 0 0 0,2 0 0 0 0,1 0 0 0 0,1 0 1 0 0,0 0-1 0 0,2 0 0 0 0,0-1 0 0 0,2 0 0 0 0,0 0 0 0 0,1-1 0 0 0,1 0 0 0 0,1-1 0 0 0,1 0 0 0 0,2 2 0 0 0,18 11-1215 0 0,-18-21-4317 0 0,-10-8 2601 0 0,0-2-9369 0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52:23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423 288,'22'58,"-13"164,-11-146,1 245,-24-152,24-169,1 0,-1 0,1-1,-1 1,1 0,-1 0,1 0,0 0,-1 0,1 0,-1 0,1 0,-1 0,1 0,-1 0,1 0,-1 0,1 0,-1 0,1 0,-1 1,1-1,0 0,-1 0,1 0,-1 1,1-1,0 0,-1 1,1-1,0 0,-1 1,1-1,0 0,-1 1,1-1,0 1,0-1,0 1,-1-1,1 0,0 1,0-1,0 1,0-1,0 1,0-1,0 1,0-1,0 1,0-1,0 1,0-1,0 1,0-1,0 0,1 1,-1-1,0 1,0-1,1 1,-1-1,0 0,0 1,1-1,-1 1,-12-38,7-19,4 29</inkml:trace>
  <inkml:trace contextRef="#ctx0" brushRef="#br0" timeOffset="343.518">0 288,'113'-5,"253"-37,-78 32,-264 10</inkml:trace>
  <inkml:trace contextRef="#ctx0" brushRef="#br0" timeOffset="797.622">1072 768,'-9'2,"1"0,-1 0,0 0,1 2,0-1,0 1,0 0,0 0,0 1,1 0,0 1,0-1,0 1,1 1,0-1,0 1,0 0,1 1,0-1,1 1,0 0,0 0,-3 8,5-11,-1 0,1 0,0 0,1 1,-1-1,1 0,0 1,1-1,-1 1,1-1,0 1,0-1,1 1,-1-1,1 0,0 1,1-1,0 0,-1 0,2 1,-1-1,0-1,1 1,0 0,0-1,1 1,-1-1,1 0,0 0,0-1,0 1,0-1,1 0,3 3,-1-4,0-1,0 1,0-1,1 0,-1 0,0-1,0 0,1-1,-1 1,0-2,0 1,0-1,0 1,0-2,0 1,-1-1,1 0,-1-1,0 1,1-1,-2-1,1 1,0-1,-1 0,0 0,0-1,7-7,0-1,-2-1,1 0,-2 0,0-1,0 0,-2-1,0 1,-1-2,-1 1,-2 12,-1-1,0 1,0-1,0 0,-1 0,1 1,-1-1,-1 0,1 0,-1 0,0 0,-1 0,1 0,-1 0,0 0,-1 1,1-1,-1 0,-1 1,1-1,-1 1,1 0,-1-1,-1 1,1 1,-1-1,0 0,0 1,0 0,-1 0,1 0,-1 1,0-1,0 1,-1 0,1 1,0-1,-1 1,0 0,1 1,-1-1,-2 1,-4 2,1 1,0 1,0 0,0 1,0 0,1 0,-1 1,1 1,0 0,0 0,1 1,0 0,0 0,1 1,0 0,-5 7,-11 15,6-1</inkml:trace>
  <inkml:trace contextRef="#ctx0" brushRef="#br0" timeOffset="1297.616">1467 739,'-21'14,"1"0,0 1,1 1,1 1,1 1,0 0,1 2,1-1,1 2,1 0,1 0,-4 10,15-27,0 0,0 0,1 0,-1 0,1 0,0 0,0 1,1-1,-1 0,1 0,0 0,0 0,0 0,0 0,1 0,0-1,-1 1,1 0,1-1,-1 1,0-1,1 0,0 0,0 0,0 0,0 0,0-1,0 1,1-1,0 0,-1 0,1 0,0 0,0-1,0 0,0 0,0 0,0 0,0 0,0-1,0 0,0 0,0 0,0 0,9 2,0-1,0 0,1-1,-1-1,0 0,0 0,0-2,-1 1,1-2,-1 0,1 0,-1-1,0 0,-1-1,1-1,-1 0,0 0,-1-1,0-1,0 1,-1-2,0 1,3-5,17-19,-1-1,-2-1,-1-1,-2-1,-1-2,-2 0,-2-1,-1-1,-3 0,-1-1,-2-1,-2 0,-2 0,-1-1,-3 0,-1 1,-3-1,-1 0,-3 0,-5-22,10 61,0 0,-1-1,0 1,0 0,-1-1,0 1,0 0,0 0,0 0,-1 0,1 1,-1-1,-1 1,1 0,-1-1,1 2,-1-1,0 0,0 1,-1-1,1 1,-1 1,0-1,0 0,1 1,-2 0,1 0,0 1,0 0,0-1,-1 2,1-1,-1 1,1-1,0 2,-4-1,-6 7,-1 1,2 1,-1 0,1 1,0 1,1 0,0 0,1 1,1 1,0 0,0 1,1 0,1 1,0-1,1 2,1-1,0 1,0 7,-4 10,1 2,2-1,1 1,2 0,2 0,1 1,2-1,3 26,-2-41,2 0,0-1,1 1,1-1,1 1,1-1,0-1,1 1,2-1,6 10,-11-20,1 1,0-1,1 0,-1-1,1 1,1-2,-1 1,1-1,1 0,-1 0,1-1,0 0,0-1,0 0,1 0,-1-1,1 0,0-1,0 0,0-1,6 1,41-3,-33-1</inkml:trace>
  <inkml:trace contextRef="#ctx0" brushRef="#br0" timeOffset="2367.063">2257 655,'-35'16,"0"1,2 1,0 3,1 0,1 2,-2 4,28-24,1 0,0 1,0-1,0 1,0 0,0 0,1 1,0-1,0 1,0 0,1 0,-1 0,1 0,0 0,1 0,-1 0,1 1,0-1,1 0,-1 1,1-1,0 1,0-1,1 1,-1-1,1 1,0-1,1 0,0 0,-1 1,1-1,1 0,-1-1,1 1,0 0,0-1,0 1,1-1,0 0,0 0,0-1,1 2,-1-3,0 1,0-1,1 0,-1 0,1 0,-1-1,1 0,0 0,0 0,0 0,0-1,-1 1,1-1,0-1,0 1,0-1,0 1,0-1,-1-1,1 1,0-1,-1 0,1 0,-1 0,0 0,2-2,99-86,-82 59,-2-1,0 0,-3-2,11-25,-70 200,40-135,0 0,0 0,1 1,0-1,0 0,0 0,1 0,0 0,0 0,0 0,1 0,0 0,0-1,0 1,1-1,0 1,0-1,1 0,-1 0,1 0,0-1,0 1,1-1,-1 0,3 2,-3-4,-1 0,1-1,-1 1,1-1,0 0,-1 0,1 0,0 0,0-1,0 0,0 1,0-1,0-1,0 1,-1-1,1 1,0-1,0 0,0 0,-1-1,1 1,-1-1,1 0,-1 0,0 0,1 0,-1 0,0-1,-1 0,1 1,0-1,1-2,68-109,-41 45,-26 91,7 78,-11-97,-1 0,1 0,0 0,0 0,0 0,1 0,-1 0,1-1,-1 1,1 0,0-1,0 0,0 1,0-1,1 0,-1 0,1 0,-1 0,1-1,-1 1,1-1,0 0,0 1,0-1,0 0,0-1,0 1,0 0,0-1,0 0,0 0,4-2,0 0,-1-1,1 0,-1-1,1 1,-1-1,0-1,-1 1,1-1,-1 0,0 0,0 0,-1-1,1 0,-1 0,0 0,-1 0,0-1,1-2,85-197,-67 161,-22 46,0-1,0 0,0 0,0 1,0-1,0 0,-1 1,1-1,0 0,0 1,0-1,0 0,1 1,-1-1,0 0,0 0,0 1,0-1,0 0,0 1,0-1,1 0,-1 0,0 1,0-1,0 0,1 0,-1 1,0-1,0 0,0 0,1 0,-1 1,0-1,1 0,-1 0,0 0,0 0,1 0,-1 0,0 0,1 0,-1 1,0-1,1 0,-1 0,0 0,1 0,-1-1,0 1,0 0,1 0,-1 0,0 0,1 0,-1 0,0 0,0-1,1 1,-1 0,0 0,0 0,1-1,-1 1,0 0,0 0,2 30,-1-29,-1 75,14 186,26 32,-37-251,-2 0,-1 0,-3 1,-1-1,-3 0,-1-1,-2 0,-2 0,-15 35,14-48,-2 0,-2 0,0-2,-2 0,-1-1,-11 11,29-35,1 0,0 0,-1 0,1-1,-1 1,0 0,1-1,-1 1,0-1,0 1,0-1,0 0,0 0,0 0,-1 0,1 0,0 0,0-1,-1 1,1-1,0 0,-1 0,1 1,-1-1,1-1,0 1,-1 0,1-1,0 1,-1-1,1 1,0-1,0 0,0 0,-1 0,1-1,0 1,0 0,1-1,-1 1,0-1,0 0,1 1,-1-1,1 0,0 0,-1 0,1 0,0 0,0 0,0-1,0 1,1 0,-1-1,-2-15,0 0,2 0,0 0,1 0,0 0,2 0,0 0,1 0,1 0,1 1,0 0,1 0,1 0,8-14,-9 17,7-21,2 0,1 1,2 0,2 2,0 0,2 1,2 1,13-12,-27 29,2 1,0 0,0 0,1 2,1-1,-1 2,2-1,-1 2,1 0,1 1,-1 0,1 2,0 0,1 0,11-1,17 13,-27-1</inkml:trace>
  <inkml:trace contextRef="#ctx0" brushRef="#br0" timeOffset="3182.585">85 1473,'569'-49,"-48"15,244 3,-81 4,-344-1,-112-1,-184 17,-26 6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14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17620 0 0,'0'0'1359'0'0,"0"0"-351"0"0,0 0-69 0 0,0 0-26 0 0,0 0-44 0 0,0 0-128 0 0,0 0-268 0 0,0 0-239 0 0,0 0-121 0 0,0 0-55 0 0,0 0-36 0 0,0 0-11 0 0,-5 9-32 0 0,-11 32-57 0 0,15-39-21 0 0,0 0 0 0 0,0 1 0 0 0,0-1 0 0 0,0 0 0 0 0,1 1-1 0 0,-1-1 1 0 0,1 0 0 0 0,0 1 0 0 0,0-1 0 0 0,0 1 0 0 0,0-1 0 0 0,0 1 0 0 0,0-1-1 0 0,0 1 1 0 0,1-1 0 0 0,0 0 0 0 0,-1 1 0 0 0,1-1 0 0 0,0 0 0 0 0,0 0 0 0 0,0 1-1 0 0,0-1 1 0 0,1 0 0 0 0,-1 0 0 0 0,0 0 0 0 0,1 0 0 0 0,0 0 0 0 0,-1-1 0 0 0,2 2 99 0 0,10 14-7341 0 0,-9-10-4024 0 0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8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58 240 2577 0 0,'0'0'2721'0'0,"0"0"-752"0"0,0 0-143 0 0,0 0 42 0 0,0 0-62 0 0,0 0-201 0 0,0 0-262 0 0,0 0-237 0 0,0 0-181 0 0,0 0-122 0 0,0 0-119 0 0,0 0-73 0 0,0 0-55 0 0,1 25 2422 0 0,6-19-2846 0 0,-1 0-1 0 0,1-1 1 0 0,0-1-1 0 0,0 1 0 0 0,0-1 1 0 0,1 0-1 0 0,0 0 0 0 0,0-1 1 0 0,0 0-1 0 0,0-1 1 0 0,0 0-1 0 0,0 0 0 0 0,1-1 1 0 0,-1 1-1 0 0,0-2 1 0 0,1 1-1 0 0,-1-2 0 0 0,1 1 1 0 0,-1-1-1 0 0,1 0 1 0 0,5-2-132 0 0,1 2 94 0 0,0-1 1 0 0,1-1-1 0 0,-1-1 1 0 0,0 0 0 0 0,-1-1-1 0 0,1 0 1 0 0,-1-1 0 0 0,0-1-1 0 0,0 0 1 0 0,-1-1-1 0 0,0-1 1 0 0,-1 0 0 0 0,1 0-1 0 0,-2-1 1 0 0,1-1 0 0 0,-2 0-1 0 0,1-1 1 0 0,-1 0-1 0 0,-1 0 1 0 0,2-5-95 0 0,-7 10 18 0 0,-1 0-1 0 0,0 0 1 0 0,-1 0 0 0 0,0 0 0 0 0,0 0-1 0 0,0 0 1 0 0,-1-1 0 0 0,0 1-1 0 0,-1-1 1 0 0,0 1 0 0 0,0-1 0 0 0,0 1-1 0 0,-1-1 1 0 0,0-1-18 0 0,-2 6-12 0 0,-1-1 1 0 0,1 1-1 0 0,-1 0 1 0 0,0 0-1 0 0,0 0 1 0 0,0 1-1 0 0,0-1 1 0 0,0 1-1 0 0,-1 0 0 0 0,1 0 1 0 0,-1 1-1 0 0,1-1 1 0 0,-1 1-1 0 0,0 0 1 0 0,1 0-1 0 0,-1 0 1 0 0,0 1-1 0 0,0 0 0 0 0,0 0 1 0 0,1 0-1 0 0,-1 0 1 0 0,0 1-1 0 0,0 0 1 0 0,1 0-1 0 0,-1 0 1 0 0,0 1-1 0 0,1-1 0 0 0,-1 1 1 0 0,1 0-1 0 0,-4 2 12 0 0,-176 91-74 0 0,172-86 81 0 0,-1 0-1 0 0,1 1 1 0 0,1 0 0 0 0,0 1 0 0 0,0 0 0 0 0,1 0 0 0 0,0 1 0 0 0,1 1 0 0 0,1-1 0 0 0,0 2-7 0 0,-7 11 25 0 0,6-12-14 0 0,0 0-1 0 0,1 1 0 0 0,1-1 1 0 0,0 2-1 0 0,0-1 1 0 0,2 1-1 0 0,0 0 0 0 0,1 0 1 0 0,0 0-1 0 0,1 1 1 0 0,1-1-1 0 0,0 1 1 0 0,1 0-1 0 0,1 0 0 0 0,0 2-10 0 0,1-13 14 0 0,1-1 0 0 0,-1 1 0 0 0,1-1 0 0 0,-1 0 0 0 0,1 0 0 0 0,0 0-1 0 0,1 0 1 0 0,-1 0 0 0 0,1 0 0 0 0,0 0 0 0 0,0-1 0 0 0,0 0 0 0 0,0 1-1 0 0,0-1 1 0 0,1 0 0 0 0,0-1 0 0 0,-1 1 0 0 0,1-1 0 0 0,0 1 0 0 0,0-1-1 0 0,1 0 1 0 0,-1-1 0 0 0,0 1 0 0 0,0-1 0 0 0,1 0 0 0 0,1 1-14 0 0,127 5 443 0 0,-95-8-277 0 0,-20 1-81 0 0,-1-2 1 0 0,1 0-1 0 0,0-1 1 0 0,-1-1-1 0 0,0 0 1 0 0,1-1 0 0 0,-2-1-1 0 0,17-8-85 0 0,-32 14-6 0 0,-1-1 1 0 0,1 1-1 0 0,0-1 0 0 0,0 1 1 0 0,-1-1-1 0 0,1 1 1 0 0,0-1-1 0 0,-1 0 0 0 0,1 1 1 0 0,-1-1-1 0 0,1 0 0 0 0,-1 1 1 0 0,1-1-1 0 0,-1 0 0 0 0,1 0 1 0 0,-1 1-1 0 0,0-1 0 0 0,1 0 1 0 0,-1 0-1 0 0,0 0 1 0 0,0 0-1 0 0,1 1 0 0 0,-1-1 1 0 0,0 0-1 0 0,0 0 0 0 0,0 0 1 0 0,0 0-1 0 0,0 0 0 0 0,0 0 1 0 0,-1 1-1 0 0,1-1 0 0 0,0 0 1 0 0,0 0-1 0 0,0 0 1 0 0,-1 0-1 0 0,1 1 0 0 0,-1-1 1 0 0,1 0-1 0 0,0 0 0 0 0,-1 1 1 0 0,0-1-1 0 0,1 0 6 0 0,-18-16-6991 0 0,15 14-3835 0 0</inkml:trace>
  <inkml:trace contextRef="#ctx0" brushRef="#br0" timeOffset="1136.428">728 421 6777 0 0,'0'0'4389'0'0,"0"0"-2265"0"0,0 0-836 0 0,0 0-44 0 0,0 0-6 0 0,0 0-123 0 0,0 0-187 0 0,0 0-239 0 0,0 0-174 0 0,0 0-104 0 0,0 0-51 0 0,0 0-40 0 0,0 0-28 0 0,-18 15 7 0 0,-52 49-29 0 0,39-11 252 0 0,10 51 435 0 0,21-101-906 0 0,0 0 0 0 0,1 0-1 0 0,-1 0 1 0 0,1 1 0 0 0,-1-1-1 0 0,1 0 1 0 0,0 0 0 0 0,0 0-1 0 0,1 0 1 0 0,-1 0 0 0 0,1 0 0 0 0,-1-1-1 0 0,1 1 1 0 0,0 0 0 0 0,0-1-1 0 0,0 1 1 0 0,0-1 0 0 0,1 0-1 0 0,-1 0 1 0 0,0 0 0 0 0,1 0-1 0 0,0 0 1 0 0,-1 0 0 0 0,1-1-1 0 0,0 1 1 0 0,0-1 0 0 0,0 0-1 0 0,0 1 1 0 0,0-2 0 0 0,0 1-1 0 0,1 0-50 0 0,6 1 149 0 0,-1-1-1 0 0,1 0 0 0 0,0-1 0 0 0,0 1 0 0 0,0-2 0 0 0,0 0 1 0 0,0 0-1 0 0,0-1 0 0 0,-1 0 0 0 0,1 0 0 0 0,0-1 0 0 0,-1-1 1 0 0,0 1-1 0 0,0-2 0 0 0,0 1 0 0 0,0-1 0 0 0,-1 0 1 0 0,0-1-1 0 0,0 0 0 0 0,6-6-148 0 0,-2 1 69 0 0,0-1-1 0 0,-1 0 1 0 0,0 0 0 0 0,-1-1-1 0 0,-1 0 1 0 0,0-1 0 0 0,0 0-1 0 0,-2-1 1 0 0,0 1 0 0 0,0-1-1 0 0,-2-1 1 0 0,2-5-69 0 0,-5 15-31 0 0,0 0 0 0 0,-1 0 1 0 0,1 0-1 0 0,-1 0 0 0 0,-1 0 0 0 0,1-1 1 0 0,-1 1-1 0 0,0 0 0 0 0,-1-1 0 0 0,1 1 1 0 0,-1 0-1 0 0,-1 0 0 0 0,1 0 0 0 0,-1 0 1 0 0,0 0-1 0 0,0 0 0 0 0,-1 0 1 0 0,1 0-1 0 0,-1 1 0 0 0,-1-1 0 0 0,1 1 1 0 0,-1 0-1 0 0,0 0 0 0 0,0 0 0 0 0,0 1 1 0 0,-1 0-1 0 0,0-1 0 0 0,0 1 0 0 0,0 1 1 0 0,0-1-1 0 0,0 1 0 0 0,-1 0 0 0 0,1 0 1 0 0,-1 1-1 0 0,0-1 0 0 0,0 1 0 0 0,0 1 1 0 0,-6-2 30 0 0,-57 8-1955 0 0,27 14-4499 0 0,26-11-5528 0 0</inkml:trace>
  <inkml:trace contextRef="#ctx0" brushRef="#br0" timeOffset="1539.43">648 520 14547 0 0,'0'0'1619'0'0,"0"0"-679"0"0,0 0-75 0 0,0 0 171 0 0,0 0 28 0 0,0 0-137 0 0,0 0-276 0 0,0 0-207 0 0,0 0-70 0 0,0 0-16 0 0,0 0-22 0 0,0 0-12 0 0,0 0 33 0 0,61-29 2844 0 0,51-1-2278 0 0,-89 79-356 0 0,-21-44-508 0 0,-1 0 0 0 0,2 0-1 0 0,-1 0 1 0 0,0-1 0 0 0,1 1 0 0 0,0-1 0 0 0,0 1 0 0 0,0-1 0 0 0,1 0 0 0 0,-1 0 0 0 0,1 0-1 0 0,0-1 1 0 0,0 1 0 0 0,1-1 0 0 0,-1 0 0 0 0,1 0 0 0 0,-1-1 0 0 0,1 1 0 0 0,0-1 0 0 0,0 0 0 0 0,0 0-1 0 0,0-1 1 0 0,0 1 0 0 0,0-1 0 0 0,1 0 0 0 0,-1-1 0 0 0,0 1 0 0 0,1-1 0 0 0,-1 0 0 0 0,0 0-1 0 0,1-1 1 0 0,-1 0 0 0 0,0 0 0 0 0,0 0 0 0 0,0 0 0 0 0,1-1 0 0 0,2-1-59 0 0,-3 0-1500 0 0,-26 9-7597 0 0,16-2-3640 0 0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33.92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0 159 432 0 0,'0'0'1574'0'0,"0"0"-511"0"0,0 0-175 0 0,0 0 143 0 0,0 0 261 0 0,0 0 168 0 0,0 0-27 0 0,0 0-192 0 0,0 0-203 0 0,0 0-146 0 0,0 0-101 0 0,3 0-42 0 0,82-13 5222 0 0,7 0-3881 0 0,362 13-782 0 0,-246-4-1089 0 0,-90 12-53 0 0,166-8 240 0 0,-5-15 127 0 0,-47 11-223 0 0,73-18 483 0 0,21 18-63 0 0,71 1-342 0 0,-215 10-340 0 0,229-7 213 0 0,-157-21-65 0 0,-147 13-140 0 0,25 1 34 0 0,392-5-70 0 0,-191 9 157 0 0,-78-8-4 0 0,61 3-109 0 0,-88 1-56 0 0,-27-4 76 0 0,207 7-32 0 0,-46 8 296 0 0,-361-4-333 0 0,-22-3-4421 0 0,12 1-3724 0 0,0-1-4595 0 0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38.98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4 151 0 0 0,'0'0'830'0'0,"0"0"466"0"0,0 0 240 0 0,0 0 82 0 0,0 0-23 0 0,0 0-148 0 0,0 0-154 0 0,0 0-155 0 0,-3 0-143 0 0,6 0 6447 0 0,85-3-5121 0 0,136-19-638 0 0,35 3-888 0 0,-135 12-596 0 0,-15 13-150 0 0,80-1 134 0 0,-92-16-62 0 0,-5 3-37 0 0,239 8 222 0 0,-179-7-190 0 0,-35-4 60 0 0,66-4 28 0 0,-41 4 228 0 0,-31 0-97 0 0,-64 8-289 0 0,24-6 113 0 0,6-1 2 0 0,-20 2 69 0 0,6 1-86 0 0,-63 7-128 0 0,0 0 1 0 0,0 0 4 0 0,0 0-5 0 0,0 0-6 0 0,0 0-10 0 0,0 0-24 0 0,0 0 24 0 0,0 0 8 0 0,0 0 2 0 0,0 0 12 0 0,0 0 2 0 0,0 0 0 0 0,0 0-3 0 0,0 0-10 0 0,0 0-2 0 0,0 0 2 0 0,0 0-11 0 0,0 0 6 0 0,0 0-12 0 0,0 0 6 0 0,0 0-11 0 0,-21 0-2163 0 0,13 0 323 0 0,2 0-3554 0 0,-1 0-6499 0 0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46.41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26 888 0 0,'0'0'966'0'0,"0"0"-167"0"0,0 0 3 0 0,0 0 163 0 0,0 0 191 0 0,0 0 123 0 0,0 0-14 0 0,0 0-142 0 0,0 0-217 0 0,0 0-211 0 0,0 0-146 0 0,29 0 5635 0 0,304 0-2765 0 0,167 0-2566 0 0,-383-15-717 0 0,-18 8-103 0 0,76 3-37 0 0,-42 12 51 0 0,137-8 75 0 0,-166 7-28 0 0,36 0 51 0 0,1-7 302 0 0,-52-2 805 0 0,-57 1-3271 0 0,-7 1-6567 0 0,-27 0-2874 0 0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241 534 0 0 0,'0'0'1610'0'0,"0"0"-606"0"0,0 0-287 0 0,0 0-8 0 0,0 0 253 0 0,0 0 400 0 0,0 0 336 0 0,0 0 145 0 0,0 0-142 0 0,0 0-368 0 0,0 0-421 0 0,-12 4-368 0 0,-36 13-239 0 0,36-12-99 0 0,31-5 1281 0 0,-4 0-1078 0 0,0-1 1 0 0,-1 0-1 0 0,1-1 1 0 0,-1-1-1 0 0,0 0 0 0 0,0-1 1 0 0,0-1-1 0 0,0 0 1 0 0,-1 0-1 0 0,6-4-409 0 0,37-23 558 0 0,-2-3 1 0 0,-2-1-1 0 0,-1-3 1 0 0,23-25-559 0 0,-39 31 228 0 0,0-2 1 0 0,-3-1-1 0 0,-1-2 0 0 0,18-29-228 0 0,10-40 839 0 0,-67 116 75 0 0,-80 215-869 0 0,58-121 71 0 0,5 1 0 0 0,4 1-1 0 0,5 1 1 0 0,4 0 0 0 0,5 21-116 0 0,-5 243 559 0 0,13-331-522 0 0,-2 0 0 0 0,-2 0 1 0 0,-2-1-1 0 0,-1 1 0 0 0,-2-1 1 0 0,-1 0-1 0 0,-8 14-37 0 0,8-26-15 0 0,-2 0 1 0 0,-1-2-1 0 0,0 1 0 0 0,-2-2 0 0 0,-1 1 0 0 0,-1-2 1 0 0,-1 0-1 0 0,-1-1 0 0 0,0-1 0 0 0,-2-1 0 0 0,0 0 1 0 0,-5 1 14 0 0,9-9-73 0 0,0 0 1 0 0,-2-1 0 0 0,1-1-1 0 0,-1-1 1 0 0,0 0-1 0 0,-1-1 1 0 0,0-1 0 0 0,0-1-1 0 0,0-1 1 0 0,-1 0-1 0 0,1-2 1 0 0,-1 0 0 0 0,0-1-1 0 0,-18-2 73 0 0,33 1-27 0 0,1 0-1 0 0,-1-1 0 0 0,1 0 1 0 0,-1 0-1 0 0,0 0 1 0 0,1 0-1 0 0,0-1 1 0 0,-1 0-1 0 0,1 1 1 0 0,0-2-1 0 0,0 1 0 0 0,0 0 1 0 0,0-1-1 0 0,1 0 1 0 0,-1 0-1 0 0,1 0 1 0 0,-1 0-1 0 0,1-1 1 0 0,0 1-1 0 0,0-1 0 0 0,1 0 1 0 0,-1 0-1 0 0,1 0 1 0 0,0 0-1 0 0,0 0 1 0 0,0 0-1 0 0,0-1 1 0 0,1 1-1 0 0,0-1 0 0 0,0 1 1 0 0,0-1-1 0 0,0 1 1 0 0,1-3 27 0 0,-1-5-30 0 0,0 0 1 0 0,1-1-1 0 0,0 1 0 0 0,1 0 1 0 0,1 0-1 0 0,0-1 1 0 0,0 1-1 0 0,1 1 1 0 0,1-1-1 0 0,0 0 0 0 0,1 1 1 0 0,2-4 29 0 0,22-30 73 0 0,3 2 0 0 0,1 2 0 0 0,3 1-1 0 0,1 2 1 0 0,1 1 0 0 0,3 2 0 0 0,0 1 0 0 0,2 3 0 0 0,46-25-73 0 0,-39 22 324 0 0,2 3 0 0 0,1 3 0 0 0,50-21-324 0 0,-101 51-14 0 0,-1 0-1 0 0,1 0 1 0 0,-1 1-1 0 0,0-1 1 0 0,0 0 0 0 0,0 0-1 0 0,0 1 1 0 0,-1-1-1 0 0,1 0 1 0 0,0 1-1 0 0,-1-1 1 0 0,0 1 0 0 0,1-1-1 0 0,-1 0 1 0 0,0 1-1 0 0,0-1 1 0 0,-1 1-1 0 0,1-1 1 0 0,0 1 0 0 0,-1-1-1 0 0,0 0 1 0 0,1 1-1 0 0,-1-1 1 0 0,0 0-1 0 0,0 1 1 0 0,0-1 0 0 0,0 0-1 0 0,-1 1 15 0 0,0 2-108 0 0,-7 54-1826 0 0,10-39-1969 0 0,2-3-4687 0 0,-1-13-2475 0 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6 501 16275 0 0,'0'0'1350'0'0,"0"0"-446"0"0,0 0-153 0 0,0 0 115 0 0,0 0 121 0 0,0 0 5 0 0,0 0-221 0 0,0 0-223 0 0,0 0-158 0 0,0 0-87 0 0,0 0 35 0 0,0 0 32 0 0,0 0-7 0 0,-4-1-58 0 0,4-3-275 0 0,-1 0-1 0 0,1 0 0 0 0,0 0 0 0 0,0 0 0 0 0,0 0 1 0 0,0 0-1 0 0,1 0 0 0 0,-1 1 0 0 0,1-1 0 0 0,0 0 1 0 0,1 0-1 0 0,-1 0 0 0 0,0 1 0 0 0,1-1 0 0 0,0 0 0 0 0,0 1 1 0 0,0 0-1 0 0,0-1 0 0 0,1 1 0 0 0,-1 0 0 0 0,1 0 1 0 0,0 0-1 0 0,2-1-29 0 0,9-18 118 0 0,159-268 503 0 0,-122 190-1025 0 0,-54 109-8142 0 0,0-4 4135 0 0,0 3-7456 0 0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35 16131 0 0,'0'0'1507'0'0,"0"0"-509"0"0,0 0-131 0 0,0 0 114 0 0,0 0 81 0 0,0 0-77 0 0,0 0-251 0 0,0 0-247 0 0,0 0-146 0 0,0 0-95 0 0,0 0-73 0 0,0 0-64 0 0,-9 33-27 0 0,-30 105-60 0 0,31-55-8 0 0,9-76 3 0 0,1-1 0 0 0,0 0 0 0 0,1 0 1 0 0,0 0-1 0 0,0 0 0 0 0,0 0 1 0 0,0-1-1 0 0,1 1 0 0 0,0-1 0 0 0,0 0 1 0 0,1 0-1 0 0,-1 0 0 0 0,1-1 0 0 0,0 0 1 0 0,0 0-1 0 0,1 0 0 0 0,-1 0 1 0 0,1-1-1 0 0,0 0 0 0 0,0 0 0 0 0,0-1 1 0 0,0 1-1 0 0,0-1 0 0 0,0-1 1 0 0,1 1-1 0 0,-1-1 0 0 0,1 0 0 0 0,-1 0 1 0 0,1-1-1 0 0,0 0 0 0 0,-1 0 0 0 0,1-1 1 0 0,-1 0-1 0 0,1 0 0 0 0,-1 0 1 0 0,0-1-1 0 0,1 0 0 0 0,-1 0 0 0 0,0 0 1 0 0,0-1-1 0 0,0 0 0 0 0,0 0 1 0 0,-1-1-1 0 0,5-3-17 0 0,-2 2 67 0 0,0-2 0 0 0,0 1 0 0 0,-1-1 0 0 0,1 0 0 0 0,-1-1 0 0 0,-1 1 0 0 0,0-1 0 0 0,0-1 0 0 0,0 1 0 0 0,-1-1-1 0 0,0 0 1 0 0,-1 0 0 0 0,0-1 0 0 0,-1 1 0 0 0,0-1 0 0 0,0 0 0 0 0,-1 0 0 0 0,0 0 0 0 0,0 0 0 0 0,-2 0 0 0 0,1 0 0 0 0,-1 0 0 0 0,0 0 0 0 0,-1-1 0 0 0,-1 1 0 0 0,1 0 0 0 0,-1 0 0 0 0,-1 1 0 0 0,0-1 0 0 0,0 0 0 0 0,-1 1 0 0 0,-1-1-67 0 0,2 4-72 0 0,-1 0-1 0 0,0 1 1 0 0,0 0 0 0 0,0-1 0 0 0,0 1 0 0 0,-1 1-1 0 0,0-1 1 0 0,0 1 0 0 0,0 0 0 0 0,-1 0 0 0 0,1 0-1 0 0,-1 1 1 0 0,0 0 0 0 0,0 0 0 0 0,0 0-1 0 0,0 1 1 0 0,-6-1 72 0 0,-44 4-8708 0 0,43 3-3509 0 0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12323 0 0,'0'0'3622'0'0,"0"0"-1827"0"0,0 0-527 0 0,0 0 48 0 0,0 0-31 0 0,0 0-141 0 0,0 0-264 0 0,0 0-218 0 0,0 0-142 0 0,0 0-87 0 0,0 0-46 0 0,0 0-58 0 0,3-16-53 0 0,12-52-37 0 0,24-14 314 0 0,-20 50-397 0 0,0 1-1 0 0,2 0 0 0 0,2 2 0 0 0,1 0 1 0 0,11-10-156 0 0,17-2 64 0 0,-52 61-108 0 0,-14 103 149 0 0,13-121-106 0 0,0-1 1 0 0,0 0-1 0 0,1 1 1 0 0,-1-1-1 0 0,1 1 1 0 0,-1-1-1 0 0,1 1 0 0 0,-1-1 1 0 0,1 1-1 0 0,0-1 1 0 0,0 1-1 0 0,0-1 0 0 0,0 1 1 0 0,0-1-1 0 0,0 1 1 0 0,0 0-1 0 0,0-1 1 0 0,1 1-1 0 0,-1-1 0 0 0,0 1 1 0 0,1-1-1 0 0,-1 1 1 0 0,1-1-1 0 0,0 0 1 0 0,0 1-1 0 0,-1-1 0 0 0,1 0 1 0 0,0 1-1 0 0,0-1 1 0 0,0 0-1 0 0,0 0 1 0 0,1 0-1 0 0,-1 0 0 0 0,0 0 1 0 0,0 0-1 0 0,1 0 1 0 0,0 0 0 0 0,11-2 11 0 0,-1-2 0 0 0,1 0 1 0 0,-1 0-1 0 0,0-1 0 0 0,0-1 1 0 0,0 0-1 0 0,-1 0 0 0 0,0-1 1 0 0,0-1-1 0 0,0 0 1 0 0,-1 0-1 0 0,0-1 0 0 0,0-1-11 0 0,38-24-2 0 0,-6 2-18 0 0,49-22 45 0 0,-89 53-24 0 0,0-1-1 0 0,-1 0 1 0 0,1 1 0 0 0,0 0-1 0 0,-1-1 1 0 0,1 1-1 0 0,0 0 1 0 0,0 0 0 0 0,-1 0-1 0 0,1 0 1 0 0,0 0-1 0 0,0 0 1 0 0,-1 1-1 0 0,1-1 1 0 0,0 0 0 0 0,-1 1-1 0 0,1 0 1 0 0,0-1-1 0 0,-1 1 1 0 0,1 0-1 0 0,-1 0 1 0 0,1 0 0 0 0,-1 0-1 0 0,1 0 1 0 0,-1 0-1 0 0,0 0 1 0 0,1 0-1 0 0,-1 1 1 0 0,0-1 0 0 0,0 0-1 0 0,0 1 1 0 0,0-1-1 0 0,0 1 1 0 0,0-1 0 0 0,-1 1-1 0 0,1 0 0 0 0,6 66 177 0 0,-7-57-143 0 0,-1-7-81 0 0,0 0 0 0 0,1 0-1 0 0,-1-1 1 0 0,1 1 0 0 0,0 0 0 0 0,-1 0-1 0 0,2 0 1 0 0,-1 0 0 0 0,0 0-1 0 0,1 0 1 0 0,0 0 0 0 0,0 0-1 0 0,0-1 1 0 0,0 1 0 0 0,1 0-1 0 0,-1-1 1 0 0,1 1 0 0 0,0-1 0 0 0,0 1-1 0 0,1-1 1 0 0,-1 0 0 0 0,0 0-1 0 0,1 0 1 0 0,0 0 0 0 0,0 0-1 0 0,0-1 1 0 0,0 1 0 0 0,0-1-1 0 0,0 0 1 0 0,1 0 0 0 0,-1 0 0 0 0,1 0-1 0 0,-1-1 1 0 0,1 0 0 0 0,0 1-1 0 0,2-1 48 0 0,4-1-1564 0 0,-2 0-2261 0 0,-1 0-5383 0 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6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19 262 23837 0 0,'0'0'656'0'0,"0"0"-488"0"0,0 0 40 0 0,0 0 128 0 0,0 0 40 0 0,0 0-23 0 0,0 0-129 0 0,0 0-128 0 0,0 0-104 0 0,-8 199-72 0 0,4-170-176 0 0,-1-3-225 0 0,3 4-367 0 0,2-8-520 0 0,0 0-696 0 0,0-8-1601 0 0,0-2-8922 0 0</inkml:trace>
  <inkml:trace contextRef="#ctx0" brushRef="#br0" timeOffset="160.792">11 1 20420 0 0,'0'0'1969'0'0,"0"0"-825"0"0,0 0-296 0 0,0 0-264 0 0,0 0-176 0 0,0 0-184 0 0,0 0-144 0 0,0 0-240 0 0,0 0-208 0 0,0 0-224 0 0,0 0-496 0 0,0 0-800 0 0,0 0-2657 0 0,0 0-8530 0 0</inkml:trace>
  <inkml:trace contextRef="#ctx0" brushRef="#br0" timeOffset="877.706">328 240 16235 0 0,'0'0'949'0'0,"0"0"-496"0"0,0 0-232 0 0,0 0 4 0 0,0 0 31 0 0,0 0-4 0 0,0 0-26 0 0,0 0-11 0 0,0 0 8 0 0,0 0-13 0 0,0 0 11 0 0,0 0-35 0 0,-1-4-47 0 0,0-5-1216 0 0,-3 11 8435 0 0,-1 6-6716 0 0,-65 150 505 0 0,65-44-866 0 0,7-108-269 0 0,1 0 1 0 0,-1-1-1 0 0,2 1 0 0 0,-1 0 1 0 0,1-1-1 0 0,-1 0 0 0 0,1 0 0 0 0,1 0 1 0 0,-1 0-1 0 0,1-1 0 0 0,0 1 1 0 0,0-1-1 0 0,0-1 0 0 0,0 1 1 0 0,1-1-1 0 0,0 0 0 0 0,-1 0 0 0 0,5 1-12 0 0,0 1 20 0 0,0-2-1 0 0,0 1 1 0 0,1-2-1 0 0,-1 1 0 0 0,1-1 1 0 0,-1-1-1 0 0,1 0 1 0 0,-1-1-1 0 0,1 1 0 0 0,0-2 1 0 0,9-1-20 0 0,-10-1 32 0 0,-1 0-1 0 0,-1-1 1 0 0,1 0 0 0 0,0-1 0 0 0,-1 1 0 0 0,0-2-1 0 0,0 1 1 0 0,-1-1 0 0 0,1 0 0 0 0,-1-1 0 0 0,-1 0 0 0 0,1 0-1 0 0,-1 0 1 0 0,0-1 0 0 0,-1 0 0 0 0,0 0 0 0 0,0 0-1 0 0,0-1 1 0 0,-1 1 0 0 0,2-8-32 0 0,1 1 12 0 0,-1 1 0 0 0,0-1 0 0 0,-1 0 0 0 0,-1 0-1 0 0,0-1 1 0 0,-1 1 0 0 0,-1-1 0 0 0,-1 0 0 0 0,0 1 0 0 0,0-1 0 0 0,-2 0 0 0 0,0 0-1 0 0,-1 0 1 0 0,0 1 0 0 0,-2-1 0 0 0,0 1 0 0 0,0 0 0 0 0,-1 0 0 0 0,-1 0 0 0 0,-1 1 0 0 0,0 0-1 0 0,-1 0 1 0 0,-8-12-12 0 0,9 21-60 0 0,0 0 0 0 0,1 1-1 0 0,-1 0 1 0 0,-1 1 0 0 0,1 0-1 0 0,0 0 1 0 0,-1 0 0 0 0,1 1-1 0 0,-1 0 1 0 0,0 0 0 0 0,0 1-1 0 0,0 0 1 0 0,0 1 0 0 0,0 0-1 0 0,0 0 1 0 0,0 0-1 0 0,0 1 1 0 0,0 0 0 0 0,0 1-1 0 0,1 0 1 0 0,-1 0 0 0 0,0 1-1 0 0,1 0 1 0 0,0 0 0 0 0,0 0-1 0 0,0 1 1 0 0,0 0 0 0 0,0 1-1 0 0,1-1 1 0 0,-1 1 0 0 0,1 1-1 0 0,1-1 1 0 0,-1 1 0 0 0,1 0-1 0 0,0 0 1 0 0,-3 5 60 0 0,-48 55-2158 0 0,23-20-4631 0 0,24-30-5045 0 0</inkml:trace>
  <inkml:trace contextRef="#ctx0" brushRef="#br0" timeOffset="1200.816">873 177 17524 0 0,'0'0'1460'0'0,"0"0"-494"0"0,0 0-94 0 0,0 0 121 0 0,0 0 78 0 0,0 0-116 0 0,0 0-244 0 0,0 0-248 0 0,0 0-142 0 0,0 0-54 0 0,0 0-47 0 0,0 0-13 0 0,0 0-35 0 0,-9 18-26 0 0,-25 55-11 0 0,32-69-118 0 0,0 1-1 0 0,0-1 1 0 0,1 1 0 0 0,0 0-1 0 0,0 0 1 0 0,0 0-1 0 0,0 0 1 0 0,1 0 0 0 0,0 0-1 0 0,0-1 1 0 0,0 1 0 0 0,1 0-1 0 0,-1 0 1 0 0,1 0-1 0 0,0 0 1 0 0,1 0-17 0 0,-1 2 19 0 0,3 2 9 0 0,-1 0 0 0 0,2-1 0 0 0,-1 1-1 0 0,1-1 1 0 0,0 0 0 0 0,0-1-1 0 0,1 1 1 0 0,0-1 0 0 0,1 0 0 0 0,-1-1-1 0 0,1 1 1 0 0,1-1 0 0 0,-1-1 0 0 0,1 1-1 0 0,0-1 1 0 0,0-1 0 0 0,1 1 0 0 0,-1-1-1 0 0,1-1 1 0 0,0 0 0 0 0,0 0-1 0 0,0-1 1 0 0,0 0 0 0 0,0 0 0 0 0,1-1-1 0 0,-1 0 1 0 0,1-1 0 0 0,-1 0 0 0 0,8-1-28 0 0,-7-3 74 0 0,-1 0 1 0 0,0-1-1 0 0,-1 0 1 0 0,1 0-1 0 0,-1-1 1 0 0,0 0-1 0 0,-1-1 1 0 0,1 0-1 0 0,-1 0 1 0 0,-1 0-1 0 0,1-1 1 0 0,-1 0-1 0 0,-1 0 1 0 0,1 0-1 0 0,-1-1 1 0 0,-1 0-1 0 0,1 0 1 0 0,-2 0-1 0 0,1-1 1 0 0,-1 1-1 0 0,-1-1 1 0 0,1-1-75 0 0,-3 10 1 0 0,49-93 147 0 0,-14 32-1546 0 0,-17 19-2341 0 0,-16 33-1930 0 0,-1 5-6589 0 0</inkml:trace>
  <inkml:trace contextRef="#ctx0" brushRef="#br0" timeOffset="1613.936">1675 78 19796 0 0,'0'0'1631'0'0,"0"0"-476"0"0,0 0-208 0 0,0 0-45 0 0,0 0-54 0 0,0 0-120 0 0,0 0-145 0 0,0 0-155 0 0,0 0-55 0 0,0 0-37 0 0,0 0-30 0 0,0 0-12 0 0,0 0-67 0 0,2-3-74 0 0,-3-8-39 0 0,-23 18-81 0 0,-32 23-21 0 0,46-23-2 0 0,6-6-18 0 0,1 0 1 0 0,-1 1 0 0 0,0-1-1 0 0,1 1 1 0 0,0 0 0 0 0,-1 1-1 0 0,1-1 1 0 0,0 0 0 0 0,0 1 0 0 0,0 0-1 0 0,1-1 1 0 0,-1 1 0 0 0,1 0-1 0 0,-1 0 1 0 0,1 1 0 0 0,0-1-1 0 0,0 0 1 0 0,1 1 0 0 0,-1 0-1 0 0,1-1 1 0 0,-1 1 0 0 0,1 0-1 0 0,0-1 1 0 0,1 1 0 0 0,-1 0-1 0 0,1 0 1 0 0,-1 0 0 0 0,1 0-1 0 0,0 2 8 0 0,67 54 38 0 0,-56-50 15 0 0,0 1-1 0 0,-2 0 1 0 0,1 1 0 0 0,-1 0 0 0 0,-1 0 0 0 0,0 1-1 0 0,-1 0 1 0 0,0 0 0 0 0,-1 1 0 0 0,2 8-53 0 0,-6-10 35 0 0,-1 0 1 0 0,0-1-1 0 0,-1 1 0 0 0,0 0 1 0 0,-1 0-1 0 0,0 0 0 0 0,-1 0 1 0 0,0 0-1 0 0,-1-1 0 0 0,0 1 1 0 0,-1-1-1 0 0,0 0 0 0 0,-1 0 1 0 0,0 0-1 0 0,-1-1 0 0 0,0 0 1 0 0,-1 0-1 0 0,0 0 0 0 0,0-1 1 0 0,-1 0-1 0 0,0 0 0 0 0,-1-1 1 0 0,0 0-1 0 0,0 0 0 0 0,0-1 1 0 0,-1-1-1 0 0,-1 1 0 0 0,1-2 1 0 0,-1 1-1 0 0,0-2 0 0 0,0 1 1 0 0,0-1-1 0 0,0-1 0 0 0,-1 0 1 0 0,0-1-1 0 0,-9 1-35 0 0,17-3-99 0 0,1-1-1 0 0,-1 0 0 0 0,1 0 1 0 0,0 0-1 0 0,-1-1 1 0 0,1 1-1 0 0,0-1 0 0 0,0 1 1 0 0,0-1-1 0 0,0 0 0 0 0,0-1 1 0 0,0 1-1 0 0,1 0 1 0 0,-1-1-1 0 0,1 1 0 0 0,-1-1 1 0 0,1 0-1 0 0,0 0 1 0 0,0 0-1 0 0,0 0 0 0 0,1 0 1 0 0,-1 0-1 0 0,1 0 0 0 0,0-1 1 0 0,-1 1-1 0 0,2-1 1 0 0,-1 1-1 0 0,0-1 0 0 0,1 1 1 0 0,-1-1-1 0 0,1-2 100 0 0,-6-41-10537 0 0,6 32-2274 0 0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2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112 246 0 0 0,'0'0'295'0'0,"0"0"824"0"0,0 0 632 0 0,0 0 420 0 0,0 0 129 0 0,0 0-178 0 0,0 0-291 0 0,0 0-261 0 0,0 0-159 0 0,0 0-39 0 0,1-5-38 0 0,5-14-90 0 0,-4 14-120 0 0,-2 5-134 0 0,1 7 3517 0 0,5 24-4092 0 0,7 71 433 0 0,-3 1 0 0 0,-5 47-848 0 0,-5-95 61 0 0,-3 0 0 0 0,-1 0-1 0 0,-4 0 1 0 0,-1-1-1 0 0,-15 47-60 0 0,-35 6 83 0 0,58-106-83 0 0,0 0 1 0 0,0-1-1 0 0,0 1 1 0 0,0 0-1 0 0,0-1 1 0 0,0 1-1 0 0,0 0 1 0 0,0-1-1 0 0,0 0 1 0 0,0 1-1 0 0,-1-1 1 0 0,1 0-1 0 0,0 1 1 0 0,0-1-1 0 0,0 0 1 0 0,-1 0-1 0 0,1 0 1 0 0,0 0-1 0 0,0 0 1 0 0,-1 0-1 0 0,1 0 1 0 0,0 0-1 0 0,0-1 0 0 0,0 1 1 0 0,-1-1-1 0 0,1 1 1 0 0,0 0-1 0 0,0-1 1 0 0,0 0-1 0 0,0 1 1 0 0,0-1-1 0 0,0 0 1 0 0,0 1-1 0 0,0-1 1 0 0,0 0-1 0 0,0 0 1 0 0,1 0-1 0 0,-1 0 1 0 0,0 0-1 0 0,0 0 1 0 0,1 0-1 0 0,-1 0 1 0 0,1 0-1 0 0,-1 0 1 0 0,1 0-1 0 0,-1 0 1 0 0,1-1-1 0 0,0 1 1 0 0,-1 0-1 0 0,1 0 1 0 0,0 0-1 0 0,0-1 0 0 0,0 1 1 0 0,0 0-1 0 0,0 0 1 0 0,0-1-1 0 0,0 1 1 0 0,1 0-1 0 0,0-37-4 0 0,1 0 1 0 0,3 1-1 0 0,1 0 1 0 0,1 0-1 0 0,2 0 1 0 0,2 1-1 0 0,1 0 1 0 0,2 1-1 0 0,2 1 1 0 0,1 0-1 0 0,14-21 4 0 0,-6 6-13 0 0,3 1 0 0 0,1 2 0 0 0,2 0 0 0 0,2 2 0 0 0,2 2 0 0 0,2 1 0 0 0,2 2-1 0 0,1 1 1 0 0,2 3 0 0 0,2 1 0 0 0,27-16 13 0 0,-62 45-5 0 0,-1 0 0 0 0,1 0 1 0 0,0 0-1 0 0,0 1 0 0 0,0 1 0 0 0,1 0 0 0 0,-1 0 0 0 0,1 0 0 0 0,0 1 0 0 0,-1 1 0 0 0,1 0 1 0 0,1 0 4 0 0,-8 3 3 0 0,-1-1 1 0 0,1 1 0 0 0,-1 0 0 0 0,0 0 0 0 0,0 0 0 0 0,1 0 0 0 0,-1 0-1 0 0,-1 0 1 0 0,1 1 0 0 0,0-1 0 0 0,0 0 0 0 0,-1 1 0 0 0,0 0 0 0 0,1-1-1 0 0,-1 1 1 0 0,0 0 0 0 0,0 0 0 0 0,-1 0 0 0 0,1-1 0 0 0,0 1 0 0 0,-1 0-1 0 0,0 0 1 0 0,0 0 0 0 0,0 0 0 0 0,0 0 0 0 0,0 0 0 0 0,0 0 0 0 0,-1 1-4 0 0,-3 26 18 0 0,0-1 1 0 0,-2 0-1 0 0,-1 0 1 0 0,-1-1-1 0 0,-2 0 1 0 0,0-1-1 0 0,-2 0 1 0 0,-1 0-1 0 0,-1-1 1 0 0,-2-1-1 0 0,0 0 1 0 0,-2-2-1 0 0,0 0 1 0 0,-1 0-1 0 0,-2-2 1 0 0,-4 3-19 0 0,-17 18 8 0 0,-2-3 0 0 0,-2-1 0 0 0,-1-3 0 0 0,-2-1 0 0 0,-2-2-8 0 0,45-28-17 0 0,0-1 1 0 0,0 0 0 0 0,-1 0-1 0 0,1 0 1 0 0,-1-1 0 0 0,0 0-1 0 0,0 0 1 0 0,1 0 0 0 0,-1-1 0 0 0,0 0-1 0 0,0 0 1 0 0,0-1 0 0 0,-2 0 16 0 0,7-2-49 0 0,0 0 0 0 0,0-1 1 0 0,0 1-1 0 0,1 0 1 0 0,-1-1-1 0 0,1 1 0 0 0,0-1 1 0 0,-1 1-1 0 0,1-1 0 0 0,0 0 1 0 0,1 0-1 0 0,-1 1 1 0 0,0-1-1 0 0,1 0 0 0 0,0 0 1 0 0,-1 0-1 0 0,1 1 1 0 0,0-1-1 0 0,0 0 0 0 0,1 0 1 0 0,-1 0-1 0 0,1 0 1 0 0,-1 1-1 0 0,1-1 0 0 0,0 0 1 0 0,0 0-1 0 0,0 1 0 0 0,0-1 1 0 0,1 1-1 0 0,-1-1 1 0 0,1 0 48 0 0,89-120-4899 0 0,-63 90-799 0 0,-10 13-5894 0 0</inkml:trace>
  <inkml:trace contextRef="#ctx0" brushRef="#br0" timeOffset="3221.122">999 88 11698 0 0,'0'0'1626'0'0,"0"0"-483"0"0,0 0-136 0 0,0 0 45 0 0,0 0-29 0 0,0 0-132 0 0,0 0-191 0 0,0 0-140 0 0,0 0-68 0 0,0 0-58 0 0,0 0-38 0 0,-4 29-73 0 0,-12 92-74 0 0,23 19 194 0 0,19 140-155 0 0,-21-298 1455 0 0,-3-35-1513 0 0,2 0-1 0 0,2 1 1 0 0,3 0 0 0 0,2 0 0 0 0,2 1 0 0 0,3 1 0 0 0,1 0-1 0 0,3 1 1 0 0,19-33-230 0 0,-35 74 10 0 0,1 0 0 0 0,0 1-1 0 0,0 0 1 0 0,1 0 0 0 0,0 0-1 0 0,0 0 1 0 0,1 1 0 0 0,0 0-1 0 0,0 1 1 0 0,0-1 0 0 0,0 1 0 0 0,1 1-1 0 0,0-1 1 0 0,0 1 0 0 0,2 0-10 0 0,-9 5-1 0 0,1-1 1 0 0,0 1 0 0 0,-1 0 0 0 0,1 0 0 0 0,0 0 0 0 0,-1 0 0 0 0,1 0 0 0 0,-1 0-1 0 0,1 0 1 0 0,-1 0 0 0 0,0 1 0 0 0,1-1 0 0 0,-1 0 0 0 0,0 1 0 0 0,0-1-1 0 0,0 1 1 0 0,0 0 0 0 0,0-1 0 0 0,-1 1 0 0 0,1 0 0 0 0,0-1 0 0 0,-1 1 0 0 0,1 0-1 0 0,-1 0 1 0 0,0-1 0 0 0,1 1 0 0 0,-1 0 0 0 0,0 0 0 0 0,0 0 0 0 0,0 0-1 0 0,0-1 1 0 0,-1 1 0 0 0,1 0 0 0 0,0 0 0 0 0,-1 0 0 0 0,1-1 0 0 0,-1 1-1 0 0,0 0 1 0 0,0 1 0 0 0,0 10-22 0 0,1 4-291 0 0,-2 1 0 0 0,0-1 0 0 0,-1 0 0 0 0,0 0 1 0 0,-2 0-1 0 0,0-1 0 0 0,0 1 0 0 0,-2-1 0 0 0,-6 11 313 0 0,7-7-2986 0 0,6-10-6924 0 0,0-6-632 0 0</inkml:trace>
  <inkml:trace contextRef="#ctx0" brushRef="#br0" timeOffset="3590.41">1500 394 15899 0 0,'0'0'1583'0'0,"0"0"-369"0"0,0 0-139 0 0,0 0-28 0 0,0 0-71 0 0,0 0-149 0 0,0 0-186 0 0,0 0-179 0 0,0 0-144 0 0,31-18-73 0 0,100-54-43 0 0,-79 24 54 0 0,-48 39-206 0 0,0 1-18 0 0,-1 0 1 0 0,0-1 0 0 0,0 1 0 0 0,-1-1-1 0 0,0 0 1 0 0,0 1 0 0 0,-1-1 0 0 0,0 0 0 0 0,0 0-1 0 0,-1-8-32 0 0,-1 14-1 0 0,1 0 1 0 0,0 0-1 0 0,0 0 0 0 0,-1 0 0 0 0,0 0 1 0 0,0 0-1 0 0,0 0 0 0 0,0 0 0 0 0,0 1 0 0 0,0-1 1 0 0,-1 0-1 0 0,1 1 0 0 0,-1-1 0 0 0,0 1 1 0 0,0-1-1 0 0,0 1 0 0 0,0 0 0 0 0,0 0 1 0 0,0 0-1 0 0,-1 0 0 0 0,1 0 0 0 0,-1 0 0 0 0,1 0 1 0 0,-1 1-1 0 0,1 0 0 0 0,-1-1 0 0 0,0 1 1 0 0,0 0-1 0 0,0 0 0 0 0,0 1 0 0 0,0-1 0 0 0,-1 1 1 0 0,-8 0-42 0 0,0 1 0 0 0,0 1 0 0 0,0 0-1 0 0,1 1 1 0 0,-1 0 0 0 0,1 0 0 0 0,-1 2 0 0 0,1-1-1 0 0,1 1 1 0 0,-1 1 0 0 0,1 0 0 0 0,-1 0-1 0 0,2 1 1 0 0,-1 1 0 0 0,1-1 0 0 0,0 2-1 0 0,1-1 1 0 0,0 1 0 0 0,0 0 0 0 0,1 1 0 0 0,-6 8 42 0 0,0-2-5 0 0,0 1 1 0 0,1 0 0 0 0,1 1 0 0 0,1 0-1 0 0,0 0 1 0 0,2 1 0 0 0,0 1 0 0 0,1-1 0 0 0,0 1-1 0 0,2 0 1 0 0,1 1 0 0 0,0-1 0 0 0,0 21 4 0 0,4-36 7 0 0,0-1 0 0 0,0 1 0 0 0,1 0 0 0 0,0 0 0 0 0,0-1 0 0 0,0 1 1 0 0,0-1-1 0 0,1 1 0 0 0,0-1 0 0 0,0 1 0 0 0,0-1 0 0 0,0 0 0 0 0,1 0 0 0 0,-1 0 0 0 0,1 0 0 0 0,0-1 1 0 0,0 1-1 0 0,1-1 0 0 0,-1 1 0 0 0,1-1 0 0 0,0 0 0 0 0,-1-1 0 0 0,1 1 0 0 0,0-1 0 0 0,1 1 0 0 0,-1-1 1 0 0,0 0-1 0 0,1-1 0 0 0,-1 1 0 0 0,1-1 0 0 0,0 0 0 0 0,-1 0 0 0 0,1 0 0 0 0,1-1-7 0 0,14 1-20 0 0,0-1-1 0 0,0-1 1 0 0,0 0-1 0 0,0-2 0 0 0,-1 0 1 0 0,1-1-1 0 0,-1-1 1 0 0,0-1-1 0 0,0-1 1 0 0,-1-1-1 0 0,0 0 1 0 0,0-1-1 0 0,-1-1 0 0 0,0-1 1 0 0,-1 0-1 0 0,0-1 1 0 0,5-5 20 0 0,35-38-4536 0 0,-9-5-4396 0 0,-37 45-1648 0 0</inkml:trace>
  <inkml:trace contextRef="#ctx0" brushRef="#br0" timeOffset="3960.714">1919 48 12867 0 0,'0'0'3899'0'0,"0"0"-2332"0"0,0 0-816 0 0,0 0 97 0 0,0 0 199 0 0,0 0 59 0 0,0 0-53 0 0,0 0-142 0 0,0 0-153 0 0,0 0-100 0 0,0 0-73 0 0,0 0-80 0 0,0 0-94 0 0,16 32-75 0 0,50 102-117 0 0,-24-22 60 0 0,-36-84-245 0 0,28 239 78 0 0,-24-234-149 0 0,-10-32 42 0 0,1-1 1 0 0,-1 0 0 0 0,1 0-1 0 0,-1 0 1 0 0,1 1 0 0 0,-1-1-1 0 0,1 0 1 0 0,-1 0-1 0 0,1 0 1 0 0,-1 0 0 0 0,1 0-1 0 0,-1 0 1 0 0,1 0 0 0 0,0 0-1 0 0,-1 0 1 0 0,1-1 0 0 0,-1 1-1 0 0,1 0 1 0 0,-1 0 0 0 0,1 0-1 0 0,-1-1 1 0 0,1 1-1 0 0,-1 0 1 0 0,0 0 0 0 0,1-1-1 0 0,-1 1 1 0 0,1 0 0 0 0,-1-1-1 0 0,0 1 1 0 0,1-1 0 0 0,-1 1-1 0 0,1 0 1 0 0,-1-1 0 0 0,0 1-1 0 0,0-1 1 0 0,1 1 0 0 0,-1-1-1 0 0,0 1 1 0 0,0-1-1 0 0,0 1 1 0 0,0-1 0 0 0,1 1-1 0 0,-1-1 1 0 0,0 1 0 0 0,0-1-1 0 0,0 1 1 0 0,0-1-6 0 0,163-406 1430 0 0,-94 220-1004 0 0,-67 183-322 0 0,7-13-387 0 0,-6 22-446 0 0,-19 62-1753 0 0,6-40-1836 0 0,8-22 3046 0 0,-3 10-10824 0 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15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219 451 17004 0 0,'0'0'2207'0'0,"0"0"-1091"0"0,0 0-350 0 0,0 0 128 0 0,0 0 148 0 0,0 0-34 0 0,0 0-177 0 0,0 0-239 0 0,0 0-226 0 0,0 0-134 0 0,0 0-79 0 0,0 0-68 0 0,-7-2-59 0 0,4 1-26 0 0,0 1 0 0 0,0-1 0 0 0,0 1 0 0 0,0-1 1 0 0,0 1-1 0 0,0 0 0 0 0,1 0 0 0 0,-1 0 0 0 0,0 1 1 0 0,0-1-1 0 0,0 1 0 0 0,0-1 0 0 0,0 1 0 0 0,1 0 1 0 0,-1 0-1 0 0,0 0 0 0 0,1 1 0 0 0,-1-1 1 0 0,1 1-1 0 0,-1-1 0 0 0,1 1 0 0 0,-1 0 0 0 0,1 0 1 0 0,0 0-1 0 0,0 0 0 0 0,0 1 0 0 0,-10 7-14 0 0,0 0-1 0 0,1 1 1 0 0,1 0 0 0 0,-1 1-1 0 0,2 0 1 0 0,0 1-1 0 0,0 0 1 0 0,2 0 0 0 0,-1 1-1 0 0,2 0 1 0 0,-1 0 0 0 0,2 0-1 0 0,0 1 1 0 0,1 0 0 0 0,0 0-1 0 0,2 0 1 0 0,-2 14 14 0 0,2-21 1 0 0,1 0 1 0 0,0 0-1 0 0,1 0 0 0 0,-1 1 1 0 0,1-1-1 0 0,1 0 0 0 0,0 0 1 0 0,0 1-1 0 0,0-1 0 0 0,1 0 1 0 0,0 0-1 0 0,1 0 0 0 0,0-1 1 0 0,0 1-1 0 0,1-1 0 0 0,0 1 1 0 0,0-1-1 0 0,0 0 0 0 0,1-1 1 0 0,0 1-1 0 0,1-1 0 0 0,-1 0 1 0 0,1 0-1 0 0,3 2-1 0 0,-1-4 71 0 0,0 0 0 0 0,0-1 0 0 0,0 0 0 0 0,0 0 1 0 0,1 0-1 0 0,0-1 0 0 0,-1 0 0 0 0,1-1 0 0 0,0 0 0 0 0,0 0 0 0 0,-1-1 0 0 0,1 0 1 0 0,0-1-1 0 0,0 0 0 0 0,0 0 0 0 0,-1-1 0 0 0,1 0 0 0 0,-1-1 0 0 0,1 1 0 0 0,-1-2 1 0 0,8-3-72 0 0,0 0 89 0 0,0-1 1 0 0,-1-1 0 0 0,0 0 0 0 0,0-1 0 0 0,-1-1 0 0 0,0 0 0 0 0,-1-1-1 0 0,0-1 1 0 0,-1 0 0 0 0,-1 0 0 0 0,0-1 0 0 0,0-1 0 0 0,-2 1 0 0 0,0-2-1 0 0,0 1 1 0 0,-2-1 0 0 0,0-1 0 0 0,0 1 0 0 0,-2-1 0 0 0,0 0-1 0 0,-1 0 1 0 0,-1-1 0 0 0,0 1 0 0 0,-1-5-90 0 0,-2 13-28 0 0,0 1 0 0 0,0-1 0 0 0,0 1-1 0 0,-1-1 1 0 0,-1 1 0 0 0,1-1 0 0 0,-1 1 0 0 0,-1 0 0 0 0,1 0-1 0 0,-1 0 1 0 0,-1 0 0 0 0,1 0 0 0 0,-2 1 0 0 0,1 0 0 0 0,-1-1-1 0 0,0 2 1 0 0,0-1 0 0 0,-1 0 0 0 0,1 1 0 0 0,-2 0 0 0 0,1 1 0 0 0,-1-1-1 0 0,1 1 1 0 0,-2 1 0 0 0,1-1 0 0 0,-2 0 28 0 0,-1 1-154 0 0,0 1 0 0 0,0-1 0 0 0,0 2 0 0 0,-1-1 0 0 0,0 2 0 0 0,1-1 0 0 0,-1 1 0 0 0,0 1 0 0 0,1 0 0 0 0,-1 1 0 0 0,0 0 0 0 0,1 0 0 0 0,-1 1 0 0 0,-1 1 154 0 0,-40 11-3053 0 0,5 5-3358 0 0,27-10-5649 0 0</inkml:trace>
  <inkml:trace contextRef="#ctx0" brushRef="#br0" timeOffset="417.759">9 721 11170 0 0,'0'0'2513'0'0,"0"0"-671"0"0,0 0-398 0 0,0 0-53 0 0,0 0-57 0 0,0 0-77 0 0,0 0-66 0 0,0 0-163 0 0,0 0-208 0 0,0 0-214 0 0,0 0-162 0 0,0 0-124 0 0,0 0-83 0 0,2-3-48 0 0,9-8-106 0 0,1 1 0 0 0,0 0 0 0 0,0 1 0 0 0,1 0 0 0 0,0 1 1 0 0,1 1-1 0 0,0 0 0 0 0,0 1 0 0 0,1 0 0 0 0,0 1 1 0 0,-1 0-1 0 0,2 2 0 0 0,3-1-83 0 0,-17 3 8 0 0,1 0 0 0 0,-1 0 0 0 0,1 1 0 0 0,-1-1 0 0 0,1 1 0 0 0,0 0 0 0 0,-1-1 0 0 0,1 1 1 0 0,-1 0-1 0 0,1 1 0 0 0,0-1 0 0 0,-1 0 0 0 0,1 1 0 0 0,-1-1 0 0 0,1 1 0 0 0,-1 0 0 0 0,1 0 0 0 0,-1 0 0 0 0,0 0 0 0 0,1 0 0 0 0,-1 1 0 0 0,0-1 0 0 0,0 1 0 0 0,0-1 0 0 0,0 1 0 0 0,0 0 0 0 0,0 0 0 0 0,1 1-8 0 0,0 4 41 0 0,1 1 0 0 0,0-1 0 0 0,1 0 0 0 0,-1-1 0 0 0,1 1 0 0 0,1-1-1 0 0,-1 0 1 0 0,1 0 0 0 0,0 0 0 0 0,1-1 0 0 0,-1 0 0 0 0,1 0 0 0 0,0-1 0 0 0,0 0-1 0 0,1 0 1 0 0,-1-1 0 0 0,1 0 0 0 0,0 0 0 0 0,0 0 0 0 0,0-1 0 0 0,0-1-1 0 0,0 1 1 0 0,0-1 0 0 0,0-1 0 0 0,4 1-41 0 0,61-8 930 0 0,-69-7-1336 0 0,-4 5-2706 0 0,0 4-1136 0 0,0 1-7116 0 0</inkml:trace>
  <inkml:trace contextRef="#ctx0" brushRef="#br0" timeOffset="1336.626">352 0 5801 0 0,'0'0'783'0'0,"0"0"-132"0"0,0 0 268 0 0,0 0 294 0 0,0 0 69 0 0,0 0-56 0 0,0 0-128 0 0,0 0-120 0 0,0 0-84 0 0,0 0-69 0 0,0 0-6 0 0,36 4-2 0 0,112 11 26 0 0,-29-11 1656 0 0,102-4 2673 0 0,-204 47-4090 0 0,-5 290-322 0 0,-12-239-667 0 0,-34 245-30 0 0,0-154 61 0 0,21-58 1056 0 0,-8-127-346 0 0,-147 37-616 0 0,36-7-378 0 0,97-32-1755 0 0,34-2-484 0 0,1 0-4385 0 0,0 0-6155 0 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502 674 0 0 0,'0'0'676'0'0,"0"0"266"0"0,0 0 191 0 0,0 0 168 0 0,0 0 120 0 0,0 0 59 0 0,0 0-110 0 0,0 0-170 0 0,0 0-163 0 0,0 0-188 0 0,-8-10-18 0 0,-26-31-12 0 0,-25 8 2483 0 0,41 28-2493 0 0,-61 2 1748 0 0,73 5-2506 0 0,0 1-1 0 0,0 0 1 0 0,0 0 0 0 0,0 0-1 0 0,1 1 1 0 0,-1 0 0 0 0,1 0-1 0 0,0 0 1 0 0,0 1 0 0 0,1-1-1 0 0,-1 1 1 0 0,1 0 0 0 0,0 1-1 0 0,0-1 1 0 0,1 1 0 0 0,-1 0-1 0 0,1 0 1 0 0,1 0 0 0 0,-1 0-1 0 0,1 0 1 0 0,0 1 0 0 0,0-1-1 0 0,1 0 1 0 0,0 1 0 0 0,-1 6-51 0 0,1-8 13 0 0,-1-1 1 0 0,1 1 0 0 0,-1 0-1 0 0,1-1 1 0 0,0 1 0 0 0,1 0-1 0 0,-1 0 1 0 0,1 0-1 0 0,0 0 1 0 0,0-1 0 0 0,1 1-1 0 0,0 0 1 0 0,-1 0 0 0 0,1 0-1 0 0,1-1 1 0 0,-1 1-1 0 0,1-1 1 0 0,0 1 0 0 0,0-1-1 0 0,0 1 1 0 0,0-1 0 0 0,1 0-1 0 0,0 0 1 0 0,0 0-1 0 0,0-1 1 0 0,0 1 0 0 0,1-1-1 0 0,-1 1 1 0 0,1-1 0 0 0,0 0-1 0 0,0 0 1 0 0,0-1-1 0 0,0 1 1 0 0,1-1 0 0 0,-1 0-1 0 0,0 0 1 0 0,1-1-1 0 0,0 1 1 0 0,-1-1 0 0 0,1 0-1 0 0,0 0 1 0 0,1 0-14 0 0,13-1 110 0 0,62-13 300 0 0,-51-7-323 0 0,-1-2 0 0 0,-1-1 0 0 0,0-1 0 0 0,-2-2 0 0 0,-1-1 0 0 0,-1 0 0 0 0,-2-2 0 0 0,-1 0 0 0 0,-1-2 0 0 0,-1-1-87 0 0,-4 10-13 0 0,-1 0 0 0 0,-1-1 0 0 0,-1 0 0 0 0,-2-1 1 0 0,0 0-1 0 0,-1-1 0 0 0,-2 0 0 0 0,0 0 0 0 0,-2-1 1 0 0,-1 0-1 0 0,0 0 0 0 0,-2 0 0 0 0,-2 0 0 0 0,0 0 1 0 0,-2-12 12 0 0,0 31-36 0 0,1 0 1 0 0,-1 0 0 0 0,0 0-1 0 0,0 0 1 0 0,-1 0 0 0 0,0 0 0 0 0,0 1-1 0 0,0 0 1 0 0,-1-1 0 0 0,0 1 0 0 0,0 0-1 0 0,-1 1 1 0 0,0-1 0 0 0,0 1 0 0 0,0 0-1 0 0,-1 0 1 0 0,1 1 0 0 0,-1-1 0 0 0,0 1-1 0 0,0 0 1 0 0,-1 1 0 0 0,1 0-1 0 0,-1 0 1 0 0,0 0 0 0 0,0 1 0 0 0,0 0-1 0 0,0 0 1 0 0,0 1 0 0 0,0-1 0 0 0,0 2-1 0 0,-1-1 1 0 0,1 1 0 0 0,0 0 0 0 0,-4 1 35 0 0,1 2-14 0 0,0 1 0 0 0,1 0 0 0 0,0 0 0 0 0,-1 1 0 0 0,1 0 0 0 0,1 1 0 0 0,-1 0 0 0 0,1 1 0 0 0,0-1 0 0 0,0 1 0 0 0,1 1 0 0 0,0-1 0 0 0,1 1 0 0 0,-1 1 0 0 0,1-1 0 0 0,1 1 1 0 0,0 0-1 0 0,0 0 0 0 0,1 1 0 0 0,0-1 0 0 0,0 1 0 0 0,1 0 0 0 0,1 0 0 0 0,-1 4 14 0 0,-1-2 34 0 0,0 0 0 0 0,2 1-1 0 0,-1 0 1 0 0,2 0 0 0 0,-1-1 0 0 0,2 1 0 0 0,0 0 0 0 0,0 0 0 0 0,1 0-1 0 0,1 0 1 0 0,0 0 0 0 0,1-1 0 0 0,0 1 0 0 0,1-1 0 0 0,1 0 0 0 0,-1 0-1 0 0,2 0 1 0 0,3 5-34 0 0,8 5 146 0 0,2 0 0 0 0,0-1 1 0 0,2-1-1 0 0,0-1 0 0 0,1-1 0 0 0,1 0 0 0 0,0-2 0 0 0,1-1 0 0 0,1-1 0 0 0,1-1 0 0 0,0-1 0 0 0,0-1 0 0 0,6 0-146 0 0,130 49 627 0 0,-157-59-1520 0 0,5 1 2018 0 0,-8-3-5586 0 0,-1-1-4986 0 0,-1 1-1242 0 0</inkml:trace>
  <inkml:trace contextRef="#ctx0" brushRef="#br0" timeOffset="329.994">1 1079 12027 0 0,'0'0'1949'0'0,"0"0"-1023"0"0,0 0-270 0 0,0 0 296 0 0,0 0 279 0 0,0 0 65 0 0,0 0-114 0 0,35 1-186 0 0,113 4-169 0 0,-117-4-449 0 0,0-2-1 0 0,0 0 1 0 0,0-3 0 0 0,0 0-1 0 0,14-5-377 0 0,7-1 314 0 0,330-60 5 0 0,-379 70-1365 0 0,16-1 1884 0 0,-15 4-5313 0 0,-2 2-6246 0 0,-2-1 1562 0 0</inkml:trace>
  <inkml:trace contextRef="#ctx0" brushRef="#br0" timeOffset="861.673">319 1303 10714 0 0,'0'0'2788'0'0,"0"0"-1165"0"0,0 0-481 0 0,0 0 20 0 0,0 0 37 0 0,0 0-92 0 0,0 0-211 0 0,0 0-253 0 0,0 0-206 0 0,0 0-133 0 0,0 0-84 0 0,0 0-58 0 0,-32 33-42 0 0,-99 101-9 0 0,86-70 35 0 0,42-52-102 0 0,0-6-9 0 0,0-1 0 0 0,1 1 0 0 0,0 0 0 0 0,0 0 0 0 0,0 0 0 0 0,1 0 0 0 0,0 0 0 0 0,0 0 0 0 0,1 0 0 0 0,-1 0-1 0 0,1 0 1 0 0,1 0 0 0 0,-1 1 0 0 0,1-1 0 0 0,0 0 0 0 0,0 0 0 0 0,1 0 0 0 0,0 0 0 0 0,0-1 0 0 0,0 1 0 0 0,1 0 0 0 0,0-1 0 0 0,0 0 0 0 0,0 1 0 0 0,1-1-1 0 0,-1-1 1 0 0,1 1 0 0 0,0 0 0 0 0,1-1 0 0 0,-1 0 0 0 0,1 0 0 0 0,0 0 0 0 0,0-1 0 0 0,0 1 0 0 0,1-1 0 0 0,-1 0-35 0 0,13-2 93 0 0,0 0 1 0 0,0-1 0 0 0,0-1-1 0 0,0-1 1 0 0,-1 0 0 0 0,1-1-1 0 0,0-1 1 0 0,-1-1-1 0 0,0-1 1 0 0,0 0 0 0 0,-1-1-1 0 0,0 0 1 0 0,0-2-1 0 0,0 0 1 0 0,-1-1 0 0 0,-1 0-1 0 0,1-1 1 0 0,-2 0 0 0 0,0-2-1 0 0,6-6-93 0 0,3-1 38 0 0,0-1-1 0 0,-1-1 1 0 0,-1-1-1 0 0,-1-1 1 0 0,-2 0-1 0 0,0-2 1 0 0,-1 0 0 0 0,-2 0-1 0 0,-1-1 1 0 0,-1-1-1 0 0,-1-1 1 0 0,-1 1-1 0 0,0-8-37 0 0,-8 22-1 0 0,0 0-1 0 0,0 0 0 0 0,-2-1 0 0 0,0 1 1 0 0,0 0-1 0 0,-1-1 0 0 0,-1 1 0 0 0,-1 0 1 0 0,0 0-1 0 0,-1-1 2 0 0,3 10-16 0 0,0 0 0 0 0,-1 0 0 0 0,0 0 0 0 0,0 0 0 0 0,-1 0 0 0 0,1 0 0 0 0,-1 0-1 0 0,0 1 1 0 0,0 0 0 0 0,-1-1 0 0 0,1 1 0 0 0,-1 0 0 0 0,0 1 0 0 0,0-1 0 0 0,0 1 0 0 0,0 0 0 0 0,-1 0 0 0 0,1 0 0 0 0,-1 0 0 0 0,0 1 0 0 0,0 0 0 0 0,0 0 0 0 0,0 0 0 0 0,0 0 0 0 0,0 1 0 0 0,-1 0 0 0 0,1 0 0 0 0,-1 1 16 0 0,-3 0-38 0 0,-1 0 0 0 0,1 1 0 0 0,0 0 0 0 0,0 0 0 0 0,0 1 1 0 0,0 0-1 0 0,0 1 0 0 0,0 0 0 0 0,0 1 0 0 0,1-1 0 0 0,-1 2 1 0 0,1-1-1 0 0,0 1 0 0 0,1 0 0 0 0,-1 1 0 0 0,1 0 0 0 0,0 0 1 0 0,0 1-1 0 0,-2 3 38 0 0,-4 5-3 0 0,0 0-1 0 0,1 2 1 0 0,1-1 0 0 0,0 2 0 0 0,2-1 0 0 0,0 1 0 0 0,1 1-1 0 0,-3 9 4 0 0,8-20 11 0 0,0 1-1 0 0,0-1 1 0 0,1 1-1 0 0,0 0 1 0 0,1 0-1 0 0,0-1 1 0 0,0 1-1 0 0,1 0 1 0 0,0 0-1 0 0,1 0 1 0 0,0 0-1 0 0,0 0 1 0 0,1 0-1 0 0,0-1 0 0 0,0 1 1 0 0,1-1-1 0 0,0 1 1 0 0,1-1-1 0 0,0 0 1 0 0,0 0-1 0 0,1-1 1 0 0,0 1-1 0 0,0-1 1 0 0,0 0-1 0 0,1-1 1 0 0,0 1-1 0 0,6 4-10 0 0,6 0 51 0 0,-1 0 0 0 0,2-2 0 0 0,-1 0 0 0 0,1-1-1 0 0,1 0 1 0 0,-1-2 0 0 0,1 0 0 0 0,0-2 0 0 0,1 0 0 0 0,-1-1 0 0 0,1-1 0 0 0,-1-1-1 0 0,1-1 1 0 0,17-2-51 0 0,-37 3-39 0 0,1-1 0 0 0,-1 0-1 0 0,1 0 1 0 0,0 0 0 0 0,-1 0-1 0 0,1-1 1 0 0,-1 1 0 0 0,1 0-1 0 0,-1-1 1 0 0,1 1 0 0 0,-1-1-1 0 0,1 1 1 0 0,-1-1 0 0 0,0 1-1 0 0,1-1 1 0 0,-1 0 0 0 0,0 0 0 0 0,1 0-1 0 0,-1 0 1 0 0,0 0 0 0 0,0 0-1 0 0,0 0 1 0 0,0 0 0 0 0,0-1-1 0 0,0 1 1 0 0,0 0 0 0 0,0-1-1 0 0,-1 1 1 0 0,2-1 39 0 0,2-13-4395 0 0,-2-2-5390 0 0,-2 15 8491 0 0,1-5-8312 0 0</inkml:trace>
  <inkml:trace contextRef="#ctx0" brushRef="#br0" timeOffset="1248.328">1098 1060 15259 0 0,'0'0'1415'0'0,"0"0"-343"0"0,0 0 1 0 0,0 0 152 0 0,0 0 78 0 0,0 0-100 0 0,0 0-249 0 0,0 0-255 0 0,0 0-167 0 0,0 0-106 0 0,0 0-103 0 0,-15 35-64 0 0,-46 106-50 0 0,8-29 137 0 0,-64 127-233 0 0,116-237-114 0 0,-1 0 0 0 0,1 0 0 0 0,0 1 0 0 0,0-1 0 0 0,0 0 0 0 0,0 1 0 0 0,0-1 0 0 0,0 1 0 0 0,1-1-1 0 0,-1 1 1 0 0,1-1 0 0 0,-1 1 0 0 0,1 0 0 0 0,0-1 0 0 0,0 1 0 0 0,0-1 0 0 0,1 1 0 0 0,-1 0 0 0 0,1-1 0 0 0,-1 1 0 0 0,1-1 0 0 0,0 1 0 0 0,0-1 0 0 0,0 0 0 0 0,0 1 0 0 0,0-1 0 0 0,1 0 0 0 0,-1 0-1 0 0,1 1 1 0 0,-1-1 0 0 0,1 0 0 0 0,0-1 0 0 0,0 1 0 0 0,0 0 0 0 0,0 0 0 0 0,0-1 0 0 0,0 0 0 0 0,2 2 1 0 0,13-2 37 0 0,-1-1 0 0 0,0-1 0 0 0,0-1 0 0 0,1 0 0 0 0,-1-1 0 0 0,0 0 1 0 0,-1-1-1 0 0,1-1 0 0 0,-1-1 0 0 0,0 0 0 0 0,4-3-37 0 0,55-18 107 0 0,-49 12-1376 0 0,-34 9-245 0 0,-3-1-1891 0 0,3 5-3959 0 0,5 2-3946 0 0</inkml:trace>
  <inkml:trace contextRef="#ctx0" brushRef="#br0" timeOffset="1509.993">711 1336 12923 0 0,'0'0'2060'0'0,"0"0"-709"0"0,0 0-373 0 0,0 0-22 0 0,0 0 73 0 0,0 0 25 0 0,0 0-76 0 0,0 0-148 0 0,0 0-129 0 0,0 0-113 0 0,0 0-122 0 0,0 0-108 0 0,0 0-89 0 0,36-6-86 0 0,113-19-68 0 0,-10-4-404 0 0,-78 16-7081 0 0,-46 9-4369 0 0</inkml:trace>
  <inkml:trace contextRef="#ctx0" brushRef="#br0" timeOffset="2613.02">1542 1093 6681 0 0,'0'0'2006'0'0,"0"0"-425"0"0,0 0-216 0 0,0 0-6 0 0,0 0-15 0 0,0 0-87 0 0,0 0-233 0 0,0 0-273 0 0,0 0-172 0 0,0 0-71 0 0,0 0-32 0 0,0 0-11 0 0,5 10-11 0 0,18 30-44 0 0,-21-38-334 0 0,0 1 0 0 0,1-1-1 0 0,-1 0 1 0 0,1-1-1 0 0,-1 1 1 0 0,1 0 0 0 0,0-1-1 0 0,-1 1 1 0 0,1-1-1 0 0,0 0 1 0 0,0 0 0 0 0,0 0-1 0 0,0 0 1 0 0,0-1-1 0 0,0 1 1 0 0,0-1 0 0 0,0 0-1 0 0,0 0 1 0 0,3 0-76 0 0,1 0 126 0 0,8 2 114 0 0,1-2 0 0 0,-1 0-1 0 0,0-1 1 0 0,0-1-1 0 0,0 0 1 0 0,0-1 0 0 0,0-1-1 0 0,0 0 1 0 0,5-3-240 0 0,21-8 344 0 0,0-2 1 0 0,-1-2-1 0 0,-1-2 0 0 0,25-17-344 0 0,-54 31 25 0 0,1 1 0 0 0,-2-1 0 0 0,1-1 0 0 0,-1 0-1 0 0,0 0 1 0 0,0-1 0 0 0,-1 0 0 0 0,-1 0-1 0 0,1-1 1 0 0,-2 0 0 0 0,1 0 0 0 0,-1-1 0 0 0,-1 0-1 0 0,0 0 1 0 0,0 0 0 0 0,-1-1 0 0 0,-1 1 0 0 0,0-1-1 0 0,0 0 1 0 0,-1 0 0 0 0,-1 0 0 0 0,0 0-1 0 0,-1 0 1 0 0,0-6-25 0 0,-3 13-33 0 0,-1 0 0 0 0,1 0 0 0 0,-1 0 0 0 0,0 0 0 0 0,0 1 0 0 0,-1 0-1 0 0,1 0 1 0 0,-1 0 0 0 0,0 0 0 0 0,0 1 0 0 0,0 0 0 0 0,-1 0 0 0 0,1 0 0 0 0,-1 1 0 0 0,0-1 0 0 0,1 1-1 0 0,-1 1 1 0 0,0-1 0 0 0,0 1 0 0 0,0 0 0 0 0,0 0 0 0 0,0 1 0 0 0,-1 0 0 0 0,1 0 0 0 0,0 0 0 0 0,0 1-1 0 0,0 0 1 0 0,-4 1 33 0 0,-15 2-45 0 0,-1 1-1 0 0,1 2 1 0 0,0 0-1 0 0,0 2 1 0 0,1 0 0 0 0,0 2-1 0 0,1 1 1 0 0,0 0-1 0 0,1 2 1 0 0,0 0-1 0 0,-10 11 46 0 0,-21 16 78 0 0,2 3 0 0 0,2 1 0 0 0,1 3 0 0 0,-18 27-78 0 0,-8 47 502 0 0,72-116-457 0 0,1-1-1 0 0,-1 1 0 0 0,1-1 0 0 0,0 1 0 0 0,0 0 0 0 0,0-1 1 0 0,1 1-1 0 0,0 0 0 0 0,0-1 0 0 0,0 1 0 0 0,1 0 0 0 0,0 0 0 0 0,0-1 1 0 0,0 1-1 0 0,1-1 0 0 0,0 1 0 0 0,0-1 0 0 0,0 0 0 0 0,1 0 1 0 0,0 0-1 0 0,0 0 0 0 0,0 0 0 0 0,1 1-44 0 0,11 8 138 0 0,0 0 0 0 0,1-1 0 0 0,1-1-1 0 0,0-1 1 0 0,0 0 0 0 0,1-1 0 0 0,0-1 0 0 0,1 0 0 0 0,0-2 0 0 0,0 0 0 0 0,1-1-1 0 0,4 0-137 0 0,-12-3 62 0 0,29 7 121 0 0,2-1-1 0 0,-1-3 1 0 0,1-1-1 0 0,0-3 0 0 0,1-1 1 0 0,14-3-183 0 0,-4 2 172 0 0,7-8-64 0 0,-68-15-2036 0 0,-7 10-6760 0 0,13 12 6584 0 0,-2-2-10469 0 0</inkml:trace>
  <inkml:trace contextRef="#ctx0" brushRef="#br0" timeOffset="3249.178">2339 1399 3977 0 0,'0'0'2171'0'0,"0"0"-281"0"0,0 0-86 0 0,0 0-20 0 0,0 0-98 0 0,0 0-200 0 0,0 0-266 0 0,0 0-277 0 0,0 0-215 0 0,0 0-152 0 0,0 0-73 0 0,0 0-35 0 0,0 0-46 0 0,-7 17-58 0 0,-22 52-46 0 0,-10 70 1021 0 0,15-50-607 0 0,51-135-34 0 0,1 2-1 0 0,3 2 1 0 0,2 0-1 0 0,19-17-697 0 0,39-35 254 0 0,-90 92-249 0 0,0 1 0 0 0,-1-1 0 0 0,1 1 0 0 0,0 0 0 0 0,0 0 0 0 0,0-1 0 0 0,0 1 0 0 0,0 0 0 0 0,0 0 0 0 0,1 0 1 0 0,-1 0-1 0 0,0 0 0 0 0,0 0 0 0 0,1 1 0 0 0,-1-1 0 0 0,1 0 0 0 0,-1 1 0 0 0,0-1 0 0 0,1 1 0 0 0,-1-1 0 0 0,1 1 0 0 0,-1 0 0 0 0,1-1 1 0 0,0 1-1 0 0,-1 0 0 0 0,1 0 0 0 0,-1 0 0 0 0,1 0 0 0 0,-1 0 0 0 0,1 1 0 0 0,-1-1 0 0 0,1 0 0 0 0,-1 1 0 0 0,1-1 0 0 0,-1 1 0 0 0,1 0 0 0 0,-1-1 1 0 0,0 1-1 0 0,1 0 0 0 0,-1 0 0 0 0,0 0 0 0 0,0 0 0 0 0,1 0 0 0 0,-1 0 0 0 0,0 0 0 0 0,0 0 0 0 0,0 0 0 0 0,0 1 0 0 0,-1-1 0 0 0,1 0 0 0 0,0 1 1 0 0,0-1-1 0 0,-1 1 0 0 0,1-1 0 0 0,-1 1 0 0 0,1-1 0 0 0,-1 1 0 0 0,0-1 0 0 0,1 1 0 0 0,-1-1 0 0 0,0 2-5 0 0,0 120 360 0 0,0-122-382 0 0,0 0 1 0 0,0-1-1 0 0,0 1 0 0 0,0 0 0 0 0,0 0 0 0 0,0-1 0 0 0,0 1 0 0 0,0 0 0 0 0,0 0 1 0 0,0 0-1 0 0,0-1 0 0 0,0 1 0 0 0,1 0 0 0 0,-1-1 0 0 0,0 1 0 0 0,1 0 1 0 0,-1 0-1 0 0,0-1 0 0 0,1 1 0 0 0,-1-1 0 0 0,1 1 0 0 0,-1 0 0 0 0,1-1 0 0 0,0 1 1 0 0,-1-1-1 0 0,1 1 0 0 0,-1-1 0 0 0,1 1 0 0 0,0-1 0 0 0,-1 0 0 0 0,1 1 1 0 0,0-1-1 0 0,0 0 0 0 0,-1 0 0 0 0,1 1 0 0 0,0-1 0 0 0,0 0 0 0 0,-1 0 0 0 0,1 0 1 0 0,0 0-1 0 0,0 0 0 0 0,-1 0 0 0 0,1 0 0 0 0,0 0 0 0 0,0 0 0 0 0,0 0 1 0 0,-1 0-1 0 0,1-1 0 0 0,0 1 0 0 0,-1 0 0 0 0,1-1 0 0 0,0 1 0 0 0,0 0 0 0 0,-1-1 1 0 0,1 1-1 0 0,-1-1 0 0 0,1 1 22 0 0,12-9-3803 0 0,-3-2-4488 0 0,-5 7-3461 0 0</inkml:trace>
  <inkml:trace contextRef="#ctx0" brushRef="#br0" timeOffset="3758.543">1724 353 6289 0 0,'0'0'2909'0'0,"0"0"-834"0"0,0 0-401 0 0,0 0-75 0 0,0 0 8 0 0,0 0-56 0 0,0 0-128 0 0,0 0-224 0 0,0 0-294 0 0,0 0-237 0 0,0 0-188 0 0,0 0-113 0 0,0 0-59 0 0,2-11 3 0 0,0-1-209 0 0,27-54 509 0 0,170-124 1749 0 0,-113 117-2079 0 0,-63 95-236 0 0,32 62 370 0 0,-1 15-137 0 0,-50-91-495 0 0,56 108 266 0 0,-34-83-2517 0 0,5-3-3449 0 0,-22-25-5097 0 0</inkml:trace>
  <inkml:trace contextRef="#ctx0" brushRef="#br0" timeOffset="4092.464">2825 563 15947 0 0,'0'0'1273'0'0,"0"0"-438"0"0,0 0-177 0 0,0 0 54 0 0,0 0 118 0 0,0 0 85 0 0,0 0-48 0 0,0 0-122 0 0,0 0-99 0 0,0 0-96 0 0,0 0-71 0 0,0 0-64 0 0,0 0-44 0 0,31 5-57 0 0,97 12-41 0 0,60-10 580 0 0,-123-3-1080 0 0,-57-2-219 0 0,1 0-911 0 0,-7 5-6572 0 0,-2-7-2626 0 0</inkml:trace>
  <inkml:trace contextRef="#ctx0" brushRef="#br0" timeOffset="4331.989">2830 891 14571 0 0,'0'0'1464'0'0,"0"0"-387"0"0,0 0-92 0 0,0 0 78 0 0,0 0-7 0 0,0 0-73 0 0,0 0-117 0 0,0 0-111 0 0,0 0-75 0 0,33 3-94 0 0,103 9-93 0 0,0-16 384 0 0,-73-6-466 0 0,-5 0-1085 0 0,-19 8-4848 0 0,-34 2-6075 0 0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9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64 10362 0 0,'0'0'2863'0'0,"0"0"-891"0"0,0 0-301 0 0,0 0-4 0 0,0 0-80 0 0,0 0-216 0 0,0 0-342 0 0,0 0-305 0 0,0 0-233 0 0,0 0-166 0 0,0 0-98 0 0,0 0-71 0 0,0 0-46 0 0,-6-4 520 0 0,39-50-336 0 0,-33 54-278 0 0,0 1 0 0 0,-1-1 0 0 0,1 0 1 0 0,0 1-1 0 0,0-1 0 0 0,0 0 0 0 0,0 0 0 0 0,-1 1 1 0 0,1-1-1 0 0,0 0 0 0 0,0 1 0 0 0,0-1 0 0 0,-1 0 0 0 0,1 0 1 0 0,0 0-1 0 0,-1 1 0 0 0,1-1 0 0 0,0 0 0 0 0,-1 0 1 0 0,1 0-1 0 0,0 0 0 0 0,0 1 0 0 0,-1-1 0 0 0,1 0 1 0 0,-1 0-1 0 0,1 0 0 0 0,0 0 0 0 0,-1 0 0 0 0,1 0 1 0 0,0 0-1 0 0,-1 0 0 0 0,1 0 0 0 0,0 0 0 0 0,-1 0 1 0 0,1 0-1 0 0,0 0 0 0 0,-1-1 0 0 0,1 1 0 0 0,0 0 0 0 0,-1 0 1 0 0,1 0-1 0 0,0 0 0 0 0,-1 0 0 0 0,1-1 0 0 0,0 1 1 0 0,0 0-1 0 0,-1 0 0 0 0,1-1 0 0 0,0 1 0 0 0,0 0 1 0 0,-1 0-1 0 0,1-1 0 0 0,0 1 0 0 0,0 0 0 0 0,0-1 1 0 0,0 1-1 0 0,-1 0-16 0 0,-29 26 66 0 0,69-54-382 0 0,-28 25-3209 0 0,1 2-3520 0 0,-11 1-5088 0 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8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22 4313 0 0,'0'0'3250'0'0,"0"0"-1284"0"0,0 0-479 0 0,0 0-39 0 0,0 0 39 0 0,0 0-69 0 0,0 0-195 0 0,0 0-255 0 0,0 0-249 0 0,0 0-183 0 0,0 0-120 0 0,-26 22-56 0 0,-81 72-69 0 0,102-90-267 0 0,1-1 0 0 0,0 1 1 0 0,0 0-1 0 0,0 0 0 0 0,1 0 0 0 0,0 1 1 0 0,-1-1-1 0 0,1 1 0 0 0,1 0 1 0 0,-1 0-1 0 0,1 0 0 0 0,0 0 1 0 0,0 0-1 0 0,0 0 0 0 0,1 1-24 0 0,-4 11 84 0 0,-5 14 42 0 0,1 1-1 0 0,2 1 1 0 0,1-1 0 0 0,2 1 0 0 0,1 0 0 0 0,2 0 0 0 0,1 0 0 0 0,2 12-126 0 0,-1-36 49 0 0,-1 0 0 0 0,2 0 0 0 0,0 1 1 0 0,0-1-1 0 0,0 0 0 0 0,1-1 1 0 0,0 1-1 0 0,1-1 0 0 0,0 1 1 0 0,1-1-1 0 0,-1 0 0 0 0,1 0 0 0 0,1-1 1 0 0,0 0-1 0 0,0 0 0 0 0,0 0 1 0 0,1 0-1 0 0,0-1 0 0 0,0 0 1 0 0,0-1-1 0 0,1 0 0 0 0,0 0 0 0 0,0 0 1 0 0,0-1-1 0 0,1 0 0 0 0,-1-1 1 0 0,1 0-1 0 0,0 0 0 0 0,1-1-49 0 0,17-2 209 0 0,1-2 1 0 0,-1 0-1 0 0,1-2 0 0 0,-1-2 0 0 0,0 0 0 0 0,-1-1 1 0 0,0-2-1 0 0,0-1 0 0 0,0-1 0 0 0,-1-1 1 0 0,-1-1-1 0 0,0-1 0 0 0,-1-1 0 0 0,-1-1 0 0 0,0-1 1 0 0,10-11-210 0 0,-20 19 66 0 0,1-1 1 0 0,-2 0 0 0 0,1-1-1 0 0,-1 0 1 0 0,-1-1 0 0 0,0 0-1 0 0,0 0 1 0 0,-2-1 0 0 0,1-1-1 0 0,-2 1 1 0 0,0-1 0 0 0,0 0-1 0 0,-1-1 1 0 0,-1 0 0 0 0,-1 0-1 0 0,0 0 1 0 0,-1 0 0 0 0,0-1 0 0 0,-1 1-1 0 0,-1-1 1 0 0,-1 1 0 0 0,0-1-1 0 0,-1 0 1 0 0,-2-9-67 0 0,1 15-12 0 0,-2 0 0 0 0,0 0 0 0 0,0 0 0 0 0,0 0 0 0 0,-1 1 0 0 0,-1 0 0 0 0,0 0 0 0 0,0 1 0 0 0,0 0 0 0 0,-1 0 0 0 0,-1 0 0 0 0,1 1 0 0 0,-1 0 0 0 0,0 0 0 0 0,-1 1 0 0 0,1 0 0 0 0,-1 0 1 0 0,-1 1-1 0 0,1 0 0 0 0,-5-1 12 0 0,-7-3-204 0 0,-1 1 0 0 0,-1 1 1 0 0,1 1-1 0 0,-1 0 0 0 0,0 2 1 0 0,0 1-1 0 0,0 1 1 0 0,-18 0 203 0 0,17 3-420 0 0,-1 0 0 0 0,0 2 1 0 0,1 1-1 0 0,-1 0 1 0 0,1 2-1 0 0,-6 3 420 0 0,-26 13-3329 0 0,3 6-3642 0 0,33-14-4401 0 0</inkml:trace>
  <inkml:trace contextRef="#ctx0" brushRef="#br0" timeOffset="367.45">0 409 8362 0 0,'0'0'2179'0'0,"0"0"-440"0"0,0 0-224 0 0,0 0 20 0 0,0 0-55 0 0,0 0-206 0 0,0 0-355 0 0,0 0-352 0 0,0 0-177 0 0,0 0-23 0 0,0 0 92 0 0,0 0 102 0 0,0 0 17 0 0,28-13-8 0 0,89-42-29 0 0,-69 31 57 0 0,0 3 0 0 0,2 1 0 0 0,0 3 0 0 0,42-9-598 0 0,-88 24 25 0 0,-1 1 1 0 0,1 0-1 0 0,-1 0 0 0 0,1 0 0 0 0,-1 0 0 0 0,1 0 1 0 0,0 1-1 0 0,-1 0 0 0 0,1-1 0 0 0,0 1 0 0 0,-1 1 1 0 0,1-1-1 0 0,0 0 0 0 0,-1 1 0 0 0,1 0 0 0 0,-1 0 1 0 0,1 0-1 0 0,-1 0 0 0 0,1 1 0 0 0,-1-1 1 0 0,0 1-1 0 0,1 0 0 0 0,-1 0 0 0 0,0 0 0 0 0,0 0 1 0 0,-1 1-1 0 0,1-1 0 0 0,0 1 0 0 0,-1 0 0 0 0,0-1 1 0 0,3 4-26 0 0,36 97 834 0 0,-41-102-828 0 0,0 1-1 0 0,1 0 0 0 0,-1 0 1 0 0,1-1-1 0 0,0 1 0 0 0,-1-1 1 0 0,1 1-1 0 0,0 0 0 0 0,0-1 1 0 0,0 0-1 0 0,0 1 0 0 0,0-1 0 0 0,1 1 1 0 0,-1-1-1 0 0,0 0 0 0 0,1 0 1 0 0,-1 0-1 0 0,0 0 0 0 0,1 0 1 0 0,-1 0-1 0 0,1 0 0 0 0,0 0 0 0 0,-1-1 1 0 0,1 1-1 0 0,0-1 0 0 0,-1 1 1 0 0,1-1-1 0 0,0 0 0 0 0,0 1 1 0 0,-1-1-1 0 0,1 0 0 0 0,0 0 1 0 0,0 0-1 0 0,-1 0 0 0 0,1-1 0 0 0,0 1 1 0 0,0 0-1 0 0,-1-1 0 0 0,1 1 1 0 0,0-1-1 0 0,-1 0 0 0 0,1 1 1 0 0,-1-1-1 0 0,1 0 0 0 0,0 0 1 0 0,-1 0-1 0 0,0 0 0 0 0,1 0 0 0 0,0-1-4 0 0,22-39-2478 0 0,-10-28-6822 0 0,-14 61-2261 0 0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4193 0 0,'0'0'3018'0'0,"0"0"-1370"0"0,0 0-410 0 0,0 0 199 0 0,0 0 228 0 0,0 0 27 0 0,0 0-173 0 0,0 0-264 0 0,0 0-207 0 0,0 0-123 0 0,0 0-97 0 0,0 0-101 0 0,0 0-69 0 0,27-12-27 0 0,82-41-56 0 0,-97 48-416 0 0,0-1 0 0 0,-1-1 0 0 0,1 0 0 0 0,-1-1 0 0 0,-1 0 1 0 0,1-1-1 0 0,-2 0 0 0 0,1 0 0 0 0,0-3-159 0 0,19-17 362 0 0,79-87 286 0 0,-107 115-672 0 0,1 42-163 0 0,-3 41 386 0 0,0-61-196 0 0,0-1 1 0 0,2 1 0 0 0,0 0 0 0 0,1-1 0 0 0,1 0 0 0 0,1 1-1 0 0,5 14-3 0 0,24 19-861 0 0,-19-38-2010 0 0,2-1-3799 0 0,-8-8-4848 0 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1 363 6545 0 0,'0'0'1639'0'0,"0"0"-736"0"0,0 0-257 0 0,0 0 125 0 0,0 0 227 0 0,0 0 104 0 0,0 0-115 0 0,0 0-228 0 0,0 0-170 0 0,0 0-59 0 0,0 0 0 0 0,0 0 20 0 0,15 11 10 0 0,50 35 5 0 0,-5-26 809 0 0,-46-20-1030 0 0,9 1 28 0 0,1-1 0 0 0,0-1 0 0 0,-1-1 0 0 0,0-1 0 0 0,1-1 0 0 0,-1-1 0 0 0,-1-2 0 0 0,1 0 0 0 0,-1-1 0 0 0,0-1 0 0 0,14-8-372 0 0,-18 6 139 0 0,-1-1 0 0 0,-1 0 1 0 0,1-1-1 0 0,-2-1 0 0 0,0-1 0 0 0,-1 0 1 0 0,0 0-1 0 0,-1-2 0 0 0,-1 0-139 0 0,-5 8 41 0 0,-1 0 0 0 0,0-1 0 0 0,0 0 0 0 0,-1 0 0 0 0,-1 0 0 0 0,0 0 0 0 0,0-1 0 0 0,-1 0 0 0 0,0 0 0 0 0,0 0 0 0 0,-2 0 0 0 0,1 0 0 0 0,-1-1 0 0 0,-1 1 0 0 0,0 0-1 0 0,-1 0 1 0 0,0-4-41 0 0,-2 12-17 0 0,1 0 0 0 0,-1 0 0 0 0,1-1-1 0 0,-1 2 1 0 0,0-1 0 0 0,0 0-1 0 0,0 0 1 0 0,0 1 0 0 0,-1 0-1 0 0,1 0 1 0 0,-1 0 0 0 0,0 0 0 0 0,1 0-1 0 0,-1 1 1 0 0,0-1 0 0 0,0 1-1 0 0,0 0 1 0 0,0 1 0 0 0,0-1 0 0 0,0 1-1 0 0,0-1 1 0 0,0 1 0 0 0,0 0-1 0 0,0 1 1 0 0,0-1 0 0 0,0 1-1 0 0,0-1 1 0 0,0 1 0 0 0,0 0 0 0 0,0 1-1 0 0,0-1 1 0 0,-2 2 17 0 0,-28 11-122 0 0,1 2-1 0 0,0 1 1 0 0,2 1 0 0 0,0 2 0 0 0,1 1-1 0 0,-23 20 123 0 0,22-16-40 0 0,0 0-1 0 0,2 2 0 0 0,1 2 0 0 0,1 0 1 0 0,2 1-1 0 0,1 2 0 0 0,1 2 41 0 0,18-29 7 0 0,0 0-1 0 0,1 0 1 0 0,0 1-1 0 0,0 0 1 0 0,1 0-1 0 0,0 0 1 0 0,0 0 0 0 0,0 0-1 0 0,1 1 1 0 0,0-1-1 0 0,0 1 1 0 0,0 0-1 0 0,1-1 1 0 0,0 1-1 0 0,1 0 1 0 0,-1 0-1 0 0,1 0 1 0 0,0 0 0 0 0,1-1-1 0 0,0 1 1 0 0,0 0-1 0 0,0 0 1 0 0,1-1-1 0 0,0 1 1 0 0,1-1-1 0 0,-1 1 1 0 0,1-1 0 0 0,0 0-1 0 0,1 0 1 0 0,-1 0-1 0 0,1-1 1 0 0,0 1-1 0 0,1-1 1 0 0,4 5-7 0 0,14 2 117 0 0,1-2 0 0 0,0 0 1 0 0,1-1-1 0 0,0-1 0 0 0,0-2 0 0 0,1-1 1 0 0,-1 0-1 0 0,1-2 0 0 0,0-1 0 0 0,1-1 1 0 0,-1-1-1 0 0,0-2 0 0 0,9-2-117 0 0,93-18-156 0 0,-122 14-825 0 0,-6 2-7188 0 0,0 3-3732 0 0</inkml:trace>
  <inkml:trace contextRef="#ctx0" brushRef="#br0" timeOffset="941.998">912 507 11915 0 0,'0'0'3331'0'0,"0"0"-1849"0"0,0 0-573 0 0,0 0 75 0 0,0 0 46 0 0,0 0-99 0 0,0 0-215 0 0,0 0-236 0 0,0 0-167 0 0,0 0-102 0 0,0 0-54 0 0,0 0-50 0 0,0 0-36 0 0,-20 28-11 0 0,-62 88-19 0 0,54-54 0 0 0,28-52-32 0 0,-1-4 5 0 0,0 0 0 0 0,1 0 1 0 0,0 1-1 0 0,0-1 0 0 0,0 0 1 0 0,1 0-1 0 0,0 0 0 0 0,0 0 0 0 0,1 0 1 0 0,-1 0-1 0 0,1-1 0 0 0,0 1 1 0 0,1 0-1 0 0,-1-1 0 0 0,1 1 1 0 0,1-1-1 0 0,-1 0 0 0 0,0 0 1 0 0,1 0-1 0 0,0-1 0 0 0,1 1 1 0 0,-1-1-1 0 0,0 0 0 0 0,1 0 1 0 0,0-1-1 0 0,0 1 0 0 0,0-1 1 0 0,1 0-1 0 0,-1 0 0 0 0,1-1 1 0 0,-1 0-1 0 0,1 0 0 0 0,0 0 1 0 0,0-1-1 0 0,1 1-14 0 0,6-1 127 0 0,0-1 1 0 0,0 0-1 0 0,0 0 1 0 0,-1-2-1 0 0,1 1 1 0 0,0-2-1 0 0,-1 0 1 0 0,1 0-1 0 0,-1-1 1 0 0,0 0-1 0 0,0-1 1 0 0,0-1-1 0 0,-1 0 1 0 0,0-1-1 0 0,0 1 0 0 0,-1-2 1 0 0,0 0-1 0 0,0 0 1 0 0,0-1-1 0 0,-1 0 1 0 0,-1-1-1 0 0,1 0 1 0 0,-2 0-1 0 0,1 0 1 0 0,-2-1-1 0 0,1-1 1 0 0,-1 1-1 0 0,-1-1 1 0 0,0 0-1 0 0,-1 0 1 0 0,3-12-129 0 0,-5 16-28 0 0,0-1-1 0 0,0 1 0 0 0,-1 0 0 0 0,-1-1 0 0 0,1 1 0 0 0,-1 0 0 0 0,-1-1 0 0 0,0 1 0 0 0,0-1 0 0 0,0 1 0 0 0,-1 0 0 0 0,0 0 0 0 0,-1 0 1 0 0,0 0-1 0 0,0 0 0 0 0,0 1 0 0 0,-1-1 0 0 0,-1 1 0 0 0,1 0 0 0 0,-1 0 0 0 0,0 0 0 0 0,0 1 0 0 0,-1 0 0 0 0,0 0 0 0 0,0 0 0 0 0,-1 1 1 0 0,1 0-1 0 0,-1 0 0 0 0,0 0 0 0 0,-1 1 0 0 0,1 0 0 0 0,-3 0 30 0 0,-67-13-2424 0 0,26 15-5250 0 0,32 2-4174 0 0</inkml:trace>
  <inkml:trace contextRef="#ctx0" brushRef="#br0" timeOffset="1254.033">818 654 14275 0 0,'0'0'1930'0'0,"0"0"-529"0"0,0 0-218 0 0,0 0-62 0 0,0 0-91 0 0,0 0-141 0 0,0 0-184 0 0,0 0-182 0 0,0 0-154 0 0,0 0-81 0 0,0 0-65 0 0,0 0-64 0 0,26-13-38 0 0,79-39-31 0 0,-105 51-84 0 0,1 0 0 0 0,0 0 0 0 0,0 0 0 0 0,0 0 0 0 0,0 0 0 0 0,0 0 0 0 0,0 0 0 0 0,0 0 0 0 0,0 0 0 0 0,0 0 0 0 0,0 0 0 0 0,1 1 1 0 0,-1-1-1 0 0,0 1 0 0 0,1-1 0 0 0,-1 1 0 0 0,0-1 0 0 0,1 1 0 0 0,-1 0 0 0 0,0-1 0 0 0,1 1 0 0 0,-1 0 0 0 0,1 0 0 0 0,-1 0 1 0 0,1 0-1 0 0,-1 0 0 0 0,0 0 0 0 0,1 1 0 0 0,-1-1 0 0 0,1 0 0 0 0,-1 1 0 0 0,0-1 0 0 0,0 1 0 0 0,1 0 0 0 0,-1-1 0 0 0,0 1 0 0 0,0 0 1 0 0,1 0-1 0 0,-1-1 0 0 0,0 1 0 0 0,1 1-6 0 0,1 3 47 0 0,19 34 166 0 0,-21-35-205 0 0,1-1 0 0 0,-1 1 0 0 0,1-1 0 0 0,-1 1 0 0 0,1-1 0 0 0,0 1 0 0 0,1-1 0 0 0,-1 0 0 0 0,0 0 0 0 0,1 0 0 0 0,0-1 0 0 0,0 1 0 0 0,0 0 0 0 0,0-1 0 0 0,0 0 0 0 0,0 0 0 0 0,0 0 0 0 0,1 0 0 0 0,-1 0 0 0 0,1-1 0 0 0,1 1-8 0 0,112 5 649 0 0,-66-32-284 0 0,-50 19-2853 0 0,-1 4-3182 0 0,0 2-6113 0 0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639 498 4473 0 0,'0'0'1350'0'0,"0"0"-366"0"0,0 0-49 0 0,0 0 268 0 0,0 0 324 0 0,0 0 125 0 0,0 0-129 0 0,0 0-321 0 0,0 0-330 0 0,0 0-222 0 0,0 0-129 0 0,-4-3-28 0 0,-45-17 2729 0 0,7 2-1560 0 0,19 13-1421 0 0,1 0 1 0 0,-1 1-1 0 0,0 1 1 0 0,0 2-1 0 0,0 0 1 0 0,0 1-1 0 0,0 2 1 0 0,0 0-1 0 0,0 1 1 0 0,-17 6-242 0 0,21-5 103 0 0,0 2 0 0 0,0 0 0 0 0,0 2 0 0 0,1 0 0 0 0,0 1 0 0 0,0 0 0 0 0,1 2 0 0 0,-15 12-103 0 0,31-21 2 0 0,0 0-1 0 0,0 1 1 0 0,0-1-1 0 0,1 1 0 0 0,-1-1 1 0 0,1 1-1 0 0,0-1 1 0 0,-1 1-1 0 0,1-1 1 0 0,0 1-1 0 0,1-1 1 0 0,-1 1-1 0 0,0-1 1 0 0,1 1-1 0 0,-1-1 1 0 0,1 1-1 0 0,0-1 0 0 0,0 0 1 0 0,0 1-1 0 0,0-1 1 0 0,0 0-1 0 0,0 0 1 0 0,1 0-1 0 0,-1 0 1 0 0,1 0-1 0 0,-1 0 1 0 0,1 0-1 0 0,0 0 1 0 0,0 0-1 0 0,0-1 0 0 0,0 1 1 0 0,0-1-1 0 0,0 1 1 0 0,0-1-1 0 0,1 0 1 0 0,-1 0-1 0 0,0 0 1 0 0,1 0-1 0 0,-1-1 1 0 0,0 1-1 0 0,3 0-1 0 0,117 30 308 0 0,-25-11-132 0 0,-96-20-168 0 0,0 0-1 0 0,0 0 1 0 0,0 0-1 0 0,0 0 1 0 0,0 0 0 0 0,0 0-1 0 0,0 1 1 0 0,0-1-1 0 0,0 0 1 0 0,0 0-1 0 0,0 1 1 0 0,0-1 0 0 0,0 1-1 0 0,0-1 1 0 0,0 1-1 0 0,-1-1 1 0 0,1 1-1 0 0,0-1 1 0 0,0 1 0 0 0,0 0-1 0 0,-1 0 1 0 0,1-1-1 0 0,0 1 1 0 0,-1 0-1 0 0,1 0 1 0 0,-1 0 0 0 0,1 0-1 0 0,-1-1 1 0 0,1 1-1 0 0,-1 0 1 0 0,1 0-1 0 0,-1 0 1 0 0,0 0-1 0 0,0 0 1 0 0,1 0 0 0 0,-1 0-1 0 0,0 0 1 0 0,0 0-1 0 0,0 0 1 0 0,0 0-1 0 0,0 0 1 0 0,-1 1 0 0 0,1-1-1 0 0,0 0 1 0 0,0 0-1 0 0,-1-1 1 0 0,1 1-1 0 0,0 0 1 0 0,-1 0 0 0 0,1 0-1 0 0,-1 0 1 0 0,1 0-8 0 0,-252 151 552 0 0,143-58-591 0 0,107-92 42 0 0,0-1 0 0 0,1 1 0 0 0,-1 0 0 0 0,1-1-1 0 0,-1 1 1 0 0,1 0 0 0 0,0 0 0 0 0,-1 0 0 0 0,1 0 0 0 0,0 0 0 0 0,0 0 0 0 0,1 1-1 0 0,-1-1 1 0 0,0 0 0 0 0,1 0 0 0 0,-1 1 0 0 0,1-1 0 0 0,0 0 0 0 0,-1 1-1 0 0,1-1 1 0 0,1 0 0 0 0,-1 1 0 0 0,0-1 0 0 0,0 0 0 0 0,1 1 0 0 0,-1-1 0 0 0,1 0-1 0 0,0 0 1 0 0,0 0 0 0 0,0 1 0 0 0,0-1 0 0 0,0 0 0 0 0,0 0 0 0 0,0 0-1 0 0,1 0 1 0 0,-1-1 0 0 0,1 1 0 0 0,0 0 0 0 0,-1-1 0 0 0,2 2-3 0 0,11 4 65 0 0,0-1 0 0 0,0 0-1 0 0,0-1 1 0 0,1-1 0 0 0,-1 0 0 0 0,1-1 0 0 0,0 0 0 0 0,0-1 0 0 0,1-1-1 0 0,-1-1 1 0 0,14-1-65 0 0,-17 1 6 0 0,-1 1-30 0 0,0-1 1 0 0,-1 0-1 0 0,1-1 1 0 0,0 0-1 0 0,-1 0 1 0 0,1-1-1 0 0,-1-1 1 0 0,0 0-1 0 0,0 0 1 0 0,2-2 23 0 0,5-24-2605 0 0,-16 6-4549 0 0,-1 20 5464 0 0,0-5-8538 0 0</inkml:trace>
  <inkml:trace contextRef="#ctx0" brushRef="#br0" timeOffset="568.354">428 1 11578 0 0,'0'0'1595'0'0,"0"0"-660"0"0,0 0-384 0 0,0 0 52 0 0,0 0 264 0 0,0 0 246 0 0,0 0 98 0 0,0 0-34 0 0,0 0-133 0 0,0 0-179 0 0,0 0-115 0 0,0 0-85 0 0,-1 19-89 0 0,-5 117 906 0 0,-29 144 765 0 0,-4 43-1691 0 0,-88 155-326 0 0,77-315-181 0 0,35-112-54 0 0,-5 12-1 0 0,29-88-1767 0 0,-1 2-5708 0 0,-5 16-4266 0 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1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472 506 5249 0 0,'0'0'1467'0'0,"0"0"-149"0"0,0 0-30 0 0,0 0 47 0 0,0 0 59 0 0,0 0-46 0 0,0 0-152 0 0,0 0-186 0 0,0 0-191 0 0,0 0-203 0 0,-34 4-162 0 0,-102 13-98 0 0,68 10 57 0 0,60-20-331 0 0,0-1-21 0 0,1-1-1 0 0,-1 2 1 0 0,2-1-1 0 0,-1 1 1 0 0,1 0-1 0 0,-1 0 1 0 0,2 0-1 0 0,-1 1 1 0 0,1 0 0 0 0,1 0-1 0 0,-1 0 1 0 0,1 1-1 0 0,1 0 1 0 0,-1-1-1 0 0,2 1 1 0 0,-1 1-1 0 0,1-1 1 0 0,1 0-1 0 0,-1 0 1 0 0,2 1-1 0 0,-1-1 1 0 0,1 1-1 0 0,1-1 1 0 0,-1 0-1 0 0,2 1 1 0 0,0 1-61 0 0,1-5 102 0 0,1-1 0 0 0,1 0 0 0 0,-1 0 0 0 0,1-1 1 0 0,0 1-1 0 0,0-1 0 0 0,0 0 0 0 0,0 0 0 0 0,1-1 0 0 0,0 1 0 0 0,-1-1 1 0 0,1 0-1 0 0,0-1 0 0 0,1 0 0 0 0,-1 0 0 0 0,0 0 0 0 0,1-1 0 0 0,-1 1 0 0 0,1-2 1 0 0,-1 1-1 0 0,1-1 0 0 0,-1 0 0 0 0,1 0 0 0 0,-1-1 0 0 0,1 1 0 0 0,-1-2 1 0 0,1 1-1 0 0,-1-1 0 0 0,0 0 0 0 0,1 0 0 0 0,-1 0 0 0 0,0-1 0 0 0,-1 0 1 0 0,1-1-1 0 0,0 1 0 0 0,-1-1 0 0 0,0 0 0 0 0,0 0 0 0 0,0 0 0 0 0,0-1 0 0 0,1-2-102 0 0,22-21 7 0 0,-1-2-1 0 0,-1-1 0 0 0,-2 0 1 0 0,-1-2-1 0 0,-2-1 0 0 0,-1-1 1 0 0,-1-1-1 0 0,-2 0 0 0 0,-2-1 0 0 0,-1-1 1 0 0,-2 0-1 0 0,-2-1 0 0 0,-2 0 1 0 0,-1-1-1 0 0,-2 0 0 0 0,-1 0 1 0 0,-3 0-1 0 0,-2-34-6 0 0,1 71-36 0 0,1 1 1 0 0,-1-1 0 0 0,0 0-1 0 0,0 0 1 0 0,0 0-1 0 0,0 0 1 0 0,0 1 0 0 0,-1-1-1 0 0,1 0 1 0 0,-1 0 0 0 0,0 0-1 0 0,0 1 1 0 0,0-1-1 0 0,0 0 1 0 0,0 1 0 0 0,-1-1-1 0 0,1 1 1 0 0,-1 0-1 0 0,1-1 1 0 0,-1 1 0 0 0,0 0-1 0 0,0 0 1 0 0,0 0-1 0 0,0 0 1 0 0,0 0 0 0 0,-1 1-1 0 0,1-1 1 0 0,-1 1-1 0 0,1-1 1 0 0,-1 1 0 0 0,1 0-1 0 0,-1 0 1 0 0,0 0-1 0 0,1 0 1 0 0,-1 0 0 0 0,0 1-1 0 0,0-1 1 0 0,0 1 0 0 0,1 0-1 0 0,-1 0 1 0 0,0 0-1 0 0,0 0 1 0 0,0 1 0 0 0,0-1-1 0 0,1 1 1 0 0,-1-1-1 0 0,0 1 1 0 0,0 0 0 0 0,1 0-1 0 0,-1 0 36 0 0,-10 10-14 0 0,1 0 0 0 0,1 1 0 0 0,0 0 0 0 0,0 1-1 0 0,1 1 1 0 0,1-1 0 0 0,0 1 0 0 0,1 1 0 0 0,0 0 0 0 0,1 0 0 0 0,1 0-1 0 0,1 1 1 0 0,0-1 0 0 0,1 2 0 0 0,-1 6 14 0 0,2-8 71 0 0,0-1-1 0 0,1 1 1 0 0,1 0 0 0 0,1 0-1 0 0,0 0 1 0 0,1 0-1 0 0,0 0 1 0 0,1 0 0 0 0,1 0-1 0 0,0-1 1 0 0,1 1 0 0 0,1-1-1 0 0,0 0 1 0 0,1 0-1 0 0,0-1 1 0 0,1 1 0 0 0,1-1-1 0 0,0-1 1 0 0,1 0 0 0 0,0 0-1 0 0,1 0 1 0 0,0-1-1 0 0,10 7-70 0 0,177 127 803 0 0,-187-136-1125 0 0,4 4 36 0 0,-9-11-3801 0 0,0-1-3615 0 0,-3-1-3790 0 0</inkml:trace>
  <inkml:trace contextRef="#ctx0" brushRef="#br0" timeOffset="313.16">0 948 7762 0 0,'0'0'1623'0'0,"0"0"-164"0"0,0 0 125 0 0,0 0 208 0 0,0 0 59 0 0,0 0-109 0 0,0 0-222 0 0,39 3-267 0 0,124 10-254 0 0,119 0 1304 0 0,21-13-2895 0 0,-256-4-1008 0 0,-28 0-1789 0 0,-6 2-1535 0 0,-4 1-6299 0 0</inkml:trace>
  <inkml:trace contextRef="#ctx0" brushRef="#br0" timeOffset="888.531">352 1287 10826 0 0,'0'0'1753'0'0,"0"0"-312"0"0,0 0-147 0 0,0 0 18 0 0,0 0-88 0 0,0 0-199 0 0,0 0-272 0 0,0 0-234 0 0,0 0-158 0 0,0 0-99 0 0,0 0-73 0 0,-32 3-67 0 0,-99 15-34 0 0,129-19-84 0 0,-1 1 0 0 0,0 0 0 0 0,0 1 0 0 0,0-1-1 0 0,0 0 1 0 0,1 1 0 0 0,-1-1 0 0 0,0 1 0 0 0,1 0 0 0 0,-1 0 0 0 0,0 0 0 0 0,1 1 0 0 0,-1-1 0 0 0,1 0 0 0 0,-1 1 0 0 0,1 0 0 0 0,0-1 0 0 0,0 1 0 0 0,0 0 0 0 0,0 0 0 0 0,0 0 0 0 0,0 1 0 0 0,0 0-4 0 0,-4 6 17 0 0,-5 3-11 0 0,1 0 0 0 0,0 1 0 0 0,1 0 0 0 0,1 0 1 0 0,0 1-1 0 0,1 0 0 0 0,0 1 0 0 0,1 0 0 0 0,1-1 1 0 0,0 2-1 0 0,1-1 0 0 0,1 1 0 0 0,0-1 0 0 0,1 1 0 0 0,1 0 1 0 0,0 0-1 0 0,2 11-6 0 0,0-23 34 0 0,-1 0 1 0 0,1-1-1 0 0,0 1 1 0 0,1-1 0 0 0,-1 1-1 0 0,0-1 1 0 0,1 0-1 0 0,0 0 1 0 0,0 1-1 0 0,0-1 1 0 0,0-1-1 0 0,1 1 1 0 0,-1 0-1 0 0,1 0 1 0 0,-1-1-1 0 0,1 1 1 0 0,0-1-1 0 0,0 0 1 0 0,0 0-1 0 0,0 0 1 0 0,1 0-1 0 0,-1-1 1 0 0,0 1-1 0 0,1-1 1 0 0,-1 0-1 0 0,1 0 1 0 0,-1 0-1 0 0,1-1 1 0 0,0 1 0 0 0,-1-1-1 0 0,1 0-34 0 0,8 2 193 0 0,-1-1 0 0 0,1-1 0 0 0,0 0 0 0 0,-1 0-1 0 0,1-1 1 0 0,0-1 0 0 0,-1 0 0 0 0,1 0 0 0 0,2-2-193 0 0,10-7 124 0 0,-1-1 0 0 0,0-1 0 0 0,0 0 1 0 0,-2-2-1 0 0,1-1 0 0 0,-2 0 0 0 0,0-2 0 0 0,-2 0 1 0 0,0-1-1 0 0,0-1 0 0 0,-2 0 0 0 0,-1-2 0 0 0,0 0 1 0 0,-2 0-1 0 0,8-17-124 0 0,-9 15 6 0 0,-1-1 1 0 0,-1-1 0 0 0,-1 0-1 0 0,-2-1 1 0 0,0 0-1 0 0,-2 0 1 0 0,0 0-1 0 0,-2 0 1 0 0,-2-1-1 0 0,0-8-6 0 0,-1 26-12 0 0,-1 0 0 0 0,-1 0 0 0 0,1 0 0 0 0,-2 0 0 0 0,1 1 0 0 0,-1-1 0 0 0,-1 1 0 0 0,1-1 0 0 0,-2 1 0 0 0,1 0-1 0 0,-3-2 13 0 0,5 8-17 0 0,0-1-1 0 0,0 1 0 0 0,0 0 0 0 0,0 1 1 0 0,0-1-1 0 0,-1 0 0 0 0,1 1 0 0 0,-1-1 1 0 0,0 1-1 0 0,0 0 0 0 0,0 0 0 0 0,0 0 0 0 0,0 0 1 0 0,0 0-1 0 0,-1 1 0 0 0,1-1 0 0 0,-1 1 1 0 0,1 0-1 0 0,-1 0 0 0 0,1 0 0 0 0,-1 1 0 0 0,1-1 1 0 0,-1 1-1 0 0,0 0 0 0 0,1 0 0 0 0,-1 0 1 0 0,0 1-1 0 0,1-1 0 0 0,-1 1 0 0 0,1 0 1 0 0,-1 0-1 0 0,0 0 18 0 0,-4 4-31 0 0,0 1 1 0 0,0 0-1 0 0,1 0 0 0 0,0 1 1 0 0,0 0-1 0 0,0 0 1 0 0,1 0-1 0 0,0 1 0 0 0,1 0 1 0 0,0 0-1 0 0,0 0 1 0 0,1 1-1 0 0,0 0 0 0 0,0 0 1 0 0,1 0-1 0 0,0 0 31 0 0,-9 24-9 0 0,2 0-1 0 0,2 1 1 0 0,1 0-1 0 0,1 0 1 0 0,2 0-1 0 0,1 1 1 0 0,3 33 9 0 0,2-49 15 0 0,0 0 1 0 0,2 0 0 0 0,1 0 0 0 0,0-1 0 0 0,1 1 0 0 0,1-1 0 0 0,0-1-1 0 0,2 1 1 0 0,6 9-16 0 0,-8-14 12 0 0,46 63 293 0 0,-15-54-1305 0 0,3-35-3866 0 0,-30 3 784 0 0,-2 2-2794 0 0,-2 0-1618 0 0</inkml:trace>
  <inkml:trace contextRef="#ctx0" brushRef="#br0" timeOffset="1252.532">906 1047 17308 0 0,'0'0'796'0'0,"0"0"-301"0"0,0 0-33 0 0,0 0 157 0 0,0 0 119 0 0,0 0 27 0 0,0 0-54 0 0,0 0-67 0 0,-14 34-122 0 0,-45 107-84 0 0,-17 49 495 0 0,66-166-917 0 0,1 0 0 0 0,1 0 0 0 0,1 1 0 0 0,2-1 0 0 0,0 1 0 0 0,1 1 0 0 0,2-1 0 0 0,0 2-16 0 0,2-25-3 0 0,0 0 1 0 0,1 0 0 0 0,-1-1-1 0 0,0 1 1 0 0,1 0 0 0 0,-1 0-1 0 0,1 0 1 0 0,-1 0 0 0 0,1-1-1 0 0,0 1 1 0 0,0 0 0 0 0,-1-1-1 0 0,1 1 1 0 0,1 0 0 0 0,-1-1-1 0 0,0 1 1 0 0,0-1 0 0 0,0 0-1 0 0,1 1 1 0 0,-1-1 0 0 0,1 0-1 0 0,-1 0 1 0 0,1 0 0 0 0,0 0-1 0 0,-1 0 1 0 0,1 0 0 0 0,0 0-1 0 0,0-1 1 0 0,-1 1 0 0 0,1 0-1 0 0,0-1 1 0 0,0 0 0 0 0,0 1-1 0 0,0-1 1 0 0,0 0 0 0 0,-1 0-1 0 0,1 0 1 0 0,1 0 2 0 0,72-15 157 0 0,19-40-132 0 0,-92 53-97 0 0,20-22-812 0 0,-29 5-4041 0 0,-7 8-4176 0 0,11 8-569 0 0</inkml:trace>
  <inkml:trace contextRef="#ctx0" brushRef="#br0" timeOffset="1503.081">573 1338 11811 0 0,'0'0'1414'0'0,"0"0"-304"0"0,0 0 33 0 0,0 0 160 0 0,0 0 17 0 0,0 0-121 0 0,0 0-177 0 0,0 0-158 0 0,0 0-119 0 0,34-3-113 0 0,107-13-139 0 0,21 9-537 0 0,-115 7-9401 0 0,-41 0-2114 0 0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7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5641 0 0,'0'0'2034'0'0,"0"0"-326"0"0,0 0-106 0 0,0 0 53 0 0,0 0-12 0 0,0 0-243 0 0,0 0-325 0 0,0 0-312 0 0,0 0-229 0 0,0 0-58 0 0,0 0 37 0 0,0 0 89 0 0,12-2 883 0 0,-1-4-985 0 0,-1-1 0 0 0,0 0-1 0 0,0 0 1 0 0,0-1-1 0 0,-1-1 1 0 0,0 0 0 0 0,-1 0-1 0 0,0-1 1 0 0,0 0 0 0 0,3-6-500 0 0,15-17 459 0 0,121-125 325 0 0,-93 114-694 0 0,-53 45-94 0 0,1 0 0 0 0,-1 0 1 0 0,1 1-1 0 0,-1-1 0 0 0,0 0 1 0 0,1 1-1 0 0,-1-1 0 0 0,0 0 1 0 0,0 1-1 0 0,0-1 1 0 0,0 1-1 0 0,-1 0 0 0 0,1-1 1 0 0,0 1-1 0 0,0 0 0 0 0,-1-1 1 0 0,1 1-1 0 0,-1 0 0 0 0,0 0 1 0 0,0 0-1 0 0,1-1 1 0 0,-1 1-1 0 0,0 0 0 0 0,-1 0 1 0 0,1 0-1 0 0,0 1 4 0 0,0 4-1 0 0,6 38 84 0 0,-5-35-60 0 0,0 0 1 0 0,0 1-1 0 0,1-1 0 0 0,0 0 1 0 0,0 0-1 0 0,1 0 1 0 0,1 0-1 0 0,0-1 0 0 0,0 1 1 0 0,1-1-1 0 0,0 0 1 0 0,4 4-24 0 0,46 43-530 0 0,-24-21-3766 0 0,-17-19-3034 0 0,-8-8-4370 0 0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3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177 409 11130 0 0,'0'0'1293'0'0,"0"0"-349"0"0,0 0 40 0 0,0 0 258 0 0,0 0 169 0 0,0 0-2 0 0,0 0-152 0 0,0 0-181 0 0,0 0-164 0 0,0 0-147 0 0,0 0-91 0 0,32 8-75 0 0,100 20-62 0 0,-52-29 294 0 0,-66-4-655 0 0,4 1-76 0 0,-1-1 1 0 0,0-1-1 0 0,0 0 1 0 0,-1-1-1 0 0,1-1 0 0 0,-2-1 1 0 0,1 0-1 0 0,-1-1 1 0 0,0 0-1 0 0,-1-2 0 0 0,-1 1 1 0 0,0-2-1 0 0,0 0 1 0 0,-1 0-1 0 0,-1-1 0 0 0,0 0 1 0 0,-1-1-1 0 0,0-1 1 0 0,-2 1-1 0 0,0-1 0 0 0,0-1-99 0 0,-7 14-15 0 0,0 0 0 0 0,0 0 0 0 0,0 0 0 0 0,-1-1 0 0 0,1 1 1 0 0,-1 0-1 0 0,0 0 0 0 0,0 0 0 0 0,0 0 0 0 0,0-1 1 0 0,0 1-1 0 0,-1 0 0 0 0,1 0 0 0 0,-1 0 0 0 0,0 0 1 0 0,0 0-1 0 0,0 0 0 0 0,-1 0 0 0 0,1 0 0 0 0,0 0 0 0 0,-1 1 1 0 0,0-1-1 0 0,0 1 0 0 0,0-1 0 0 0,0 1 0 0 0,0-1 1 0 0,0 1-1 0 0,-1 0 0 0 0,1 0 0 0 0,-1 0 0 0 0,0 1 1 0 0,1-1-1 0 0,-1 0 0 0 0,0 1 0 0 0,0 0 0 0 0,0 0 0 0 0,0 0 1 0 0,-1 0 13 0 0,-124-15-946 0 0,103 19 875 0 0,0 2 0 0 0,1 0 0 0 0,0 1 1 0 0,0 2-1 0 0,0 0 0 0 0,1 2 1 0 0,0 0-1 0 0,1 2 0 0 0,0 0 1 0 0,-15 12 70 0 0,14-8-2 0 0,0 1 0 0 0,0 1 0 0 0,2 1 0 0 0,0 1 0 0 0,2 0 1 0 0,0 2-1 0 0,1 0 0 0 0,1 1 0 0 0,1 1 0 0 0,1 0 0 0 0,2 1 1 0 0,0 1-1 0 0,-6 19 2 0 0,16-38 33 0 0,0 0 1 0 0,1 0 0 0 0,-1 1 0 0 0,1-1-1 0 0,1 1 1 0 0,0-1 0 0 0,0 1-1 0 0,0 0 1 0 0,1 0 0 0 0,0-1 0 0 0,0 1-1 0 0,1 0 1 0 0,0 0 0 0 0,0-1-1 0 0,1 1 1 0 0,0-1 0 0 0,1 1 0 0 0,-1-1-1 0 0,1 0 1 0 0,1 0 0 0 0,-1 0-1 0 0,1 0 1 0 0,0-1 0 0 0,1 1 0 0 0,0-1-1 0 0,0 0 1 0 0,0-1 0 0 0,1 1-1 0 0,-1-1 1 0 0,1 0 0 0 0,1 0 0 0 0,1 0-34 0 0,18 7 186 0 0,0-2 1 0 0,0-1-1 0 0,1-1 1 0 0,1-2 0 0 0,-1 0-1 0 0,1-2 1 0 0,0-1-1 0 0,0-1 1 0 0,0-1 0 0 0,0-2-1 0 0,0 0 1 0 0,5-3-187 0 0,-31 4 12 0 0,35-2 130 0 0,-1-1 0 0 0,0-2-1 0 0,1-1 1 0 0,-2-2 0 0 0,32-12-142 0 0,-59 5-1547 0 0,-23 8-6863 0 0,10 4-3938 0 0</inkml:trace>
  <inkml:trace contextRef="#ctx0" brushRef="#br0" timeOffset="2952.403">947 693 1808 0 0,'0'0'3157'0'0,"0"0"-1599"0"0,0 0-397 0 0,0 0 264 0 0,0 0 242 0 0,0 0 66 0 0,0 0-168 0 0,0 0-342 0 0,0 0-301 0 0,0 0-192 0 0,0 0-91 0 0,0 0-12 0 0,0 0 14 0 0,3-11 1766 0 0,-67 40-932 0 0,57-25-1410 0 0,0-1 0 0 0,0 1 0 0 0,1 1 0 0 0,-1-1 0 0 0,1 1 0 0 0,0 0 0 0 0,1 0 0 0 0,-1 1 0 0 0,1 0 0 0 0,0 0 0 0 0,0 0 0 0 0,1 1 0 0 0,0-1 0 0 0,0 1 0 0 0,1 0 0 0 0,-1 0 0 0 0,2 0 0 0 0,-1 1 0 0 0,1-1 0 0 0,0 1 0 0 0,0-1 0 0 0,1 1 1 0 0,0 0-1 0 0,1 0 0 0 0,-1-1 0 0 0,1 1 0 0 0,1 0 0 0 0,1 7-65 0 0,-1-11 47 0 0,1 0 1 0 0,0 0-1 0 0,0 0 1 0 0,0 0-1 0 0,1 0 1 0 0,-1-1-1 0 0,1 1 1 0 0,0-1-1 0 0,0 1 1 0 0,0-1-1 0 0,1 0 1 0 0,-1 0-1 0 0,1-1 1 0 0,0 1-1 0 0,-1-1 1 0 0,1 1-1 0 0,0-1 1 0 0,0 0-1 0 0,1-1 1 0 0,-1 1 0 0 0,0-1-1 0 0,0 0 1 0 0,1 0-1 0 0,-1 0 1 0 0,1 0-1 0 0,-1-1 1 0 0,1 0-1 0 0,-1 0 1 0 0,1 0-1 0 0,3-1-47 0 0,135-34 1315 0 0,-127 28-1203 0 0,0 0-1 0 0,-1-2 0 0 0,0 1 1 0 0,0-2-1 0 0,-1 0 1 0 0,0 0-1 0 0,-1-2 1 0 0,0 1-1 0 0,-1-2 1 0 0,1-2-112 0 0,-7 9 7 0 0,-1-1 1 0 0,0 1 0 0 0,0-1-1 0 0,-1-1 1 0 0,0 1 0 0 0,0 0 0 0 0,-1-1-1 0 0,0 0 1 0 0,0 0 0 0 0,-1 0-1 0 0,0 0 1 0 0,0 0 0 0 0,-1 0-1 0 0,0 0 1 0 0,-1-1 0 0 0,0 1 0 0 0,0 0-1 0 0,0-1 1 0 0,-1 1 0 0 0,-1 0-1 0 0,-1-8-7 0 0,1 11-53 0 0,1 0 0 0 0,-1 0 0 0 0,-1 0 0 0 0,1 1 0 0 0,-1-1 0 0 0,1 0 0 0 0,-1 1 0 0 0,-1 0 0 0 0,1 0 0 0 0,0 0 0 0 0,-1 0 0 0 0,0 0 0 0 0,0 1 0 0 0,0 0 0 0 0,-1 0 0 0 0,1 0 0 0 0,-1 0 0 0 0,1 1 0 0 0,-1-1 0 0 0,0 1 0 0 0,0 0 0 0 0,0 1 0 0 0,0-1 0 0 0,0 1 0 0 0,0 0 0 0 0,-1 0 0 0 0,1 1 0 0 0,-4-1 53 0 0,-4 1-534 0 0,-1 0-1 0 0,1 1 1 0 0,-1 1-1 0 0,1 0 1 0 0,-1 0 0 0 0,1 1-1 0 0,0 1 1 0 0,0 0 0 0 0,1 1-1 0 0,-10 5 535 0 0,13-5-827 0 0,-18 9-2845 0 0,9-3-2327 0 0,2 3-5250 0 0</inkml:trace>
  <inkml:trace contextRef="#ctx0" brushRef="#br0" timeOffset="3311.437">827 807 4833 0 0,'0'0'2933'0'0,"0"0"-1026"0"0,0 0-306 0 0,0 0 46 0 0,0 0-25 0 0,0 0-182 0 0,0 0-209 0 0,0 0-170 0 0,0 0-107 0 0,0 0-56 0 0,0 0-81 0 0,0 0-107 0 0,0 0-86 0 0,11-6-50 0 0,89-54 1562 0 0,-21 30-1161 0 0,-60 82-807 0 0,-15-32-80 0 0,-4-17-77 0 0,0 0 0 0 0,0 0 1 0 0,0 0-1 0 0,1 0 0 0 0,-1 0 0 0 0,1 0 0 0 0,0-1 1 0 0,0 1-1 0 0,0 0 0 0 0,0 0 0 0 0,0-1 1 0 0,1 1-1 0 0,-1-1 0 0 0,1 1 0 0 0,-1-1 1 0 0,1 0-1 0 0,0 1 0 0 0,0-1 0 0 0,0 0 1 0 0,1 0-1 0 0,-1-1 0 0 0,0 1 0 0 0,1 0 1 0 0,-1-1-1 0 0,1 1 0 0 0,0-1-11 0 0,4 2 46 0 0,0-2 0 0 0,1 1 1 0 0,-1-1-1 0 0,0 0 0 0 0,1 0 0 0 0,-1-1 0 0 0,1 0 0 0 0,-1-1 1 0 0,0 1-1 0 0,1-1 0 0 0,-1-1 0 0 0,0 1 0 0 0,0-1 1 0 0,0-1-1 0 0,0 1 0 0 0,0-1 0 0 0,0 0 0 0 0,-1-1 1 0 0,3-1-47 0 0,1-13-484 0 0,-14 7-5945 0 0,1 7-2589 0 0</inkml:trace>
  <inkml:trace contextRef="#ctx0" brushRef="#br0" timeOffset="5011.384">1440 1 10658 0 0,'0'0'4277'0'0,"0"0"-2496"0"0,0 0-916 0 0,0 0-27 0 0,0 0 70 0 0,0 0 19 0 0,0 0-44 0 0,0 0-103 0 0,0 0-92 0 0,0 0-55 0 0,0 0-50 0 0,0 0-87 0 0,0 0-82 0 0,18 1-30 0 0,86 6 360 0 0,183 10 2140 0 0,-271-19-3576 0 0,-17 1-4731 0 0,-10 1-7547 0 0,7 0 3312 0 0</inkml:trace>
  <inkml:trace contextRef="#ctx0" brushRef="#br0" timeOffset="5363.732">1507 207 10154 0 0,'0'0'2011'0'0,"0"0"-489"0"0,0 0-192 0 0,0 0-4 0 0,0 0-35 0 0,0 0-134 0 0,0 0-152 0 0,0 0-63 0 0,0 0-26 0 0,0 0-31 0 0,0 0-34 0 0,0 0-109 0 0,6 2-98 0 0,57 11 1440 0 0,121 1-1050 0 0,-183-14-1370 0 0,-1 0-96 0 0,0 0-104 0 0,0 0-140 0 0,0 0-177 0 0,0 0-247 0 0,-2 0-1638 0 0,-2 0-2906 0 0,0 0-4422 0 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5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0 343 3737 0 0,'0'0'2014'0'0,"0"0"-174"0"0,0 0 102 0 0,0 0 167 0 0,0 0 3 0 0,0 0-192 0 0,0 0-310 0 0,0 0-291 0 0,0 0-238 0 0,0 0-153 0 0,0 0-102 0 0,0 0-78 0 0,0 0-38 0 0,21-10 2172 0 0,-5 3-2574 0 0,-1 0 0 0 0,0-2 1 0 0,0 0-1 0 0,-1 0 1 0 0,0-1-1 0 0,-1-1 0 0 0,0 0 1 0 0,-1-1-1 0 0,0 0 1 0 0,-1-1-1 0 0,1-2-308 0 0,27-26 314 0 0,118-126 178 0 0,-125 215-668 0 0,3 14 221 0 0,7 35 100 0 0,-35-68-180 0 0,23 38-1482 0 0,-19-63-652 0 0,-3-4-2052 0 0,-4 0-625 0 0,0 0-7563 0 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1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68 158 16275 0 0,'0'0'693'0'0,"0"0"-309"0"0,0 0 84 0 0,0 0 295 0 0,0 0 238 0 0,0 0 57 0 0,0 0-169 0 0,0 0-230 0 0,0 0-177 0 0,0 0-93 0 0,0 0-58 0 0,0 0-66 0 0,0 0-34 0 0,-2 26-30 0 0,-9 79-27 0 0,1-21 464 0 0,-25-68-1098 0 0,31-22-1497 0 0,1-6-4104 0 0,2 9 1515 0 0,0 1-6603 0 0</inkml:trace>
  <inkml:trace contextRef="#ctx0" brushRef="#br0" timeOffset="790.496">313 386 4417 0 0,'0'0'2399'0'0,"0"0"-222"0"0,0 0-61 0 0,0 0-145 0 0,0 0-205 0 0,0 0-239 0 0,0 0-291 0 0,0 0-208 0 0,0 0-107 0 0,0 0-87 0 0,0 0-71 0 0,0 0-67 0 0,0 0-100 0 0,19-26-118 0 0,60-80-95 0 0,-33 26 413 0 0,41-63-280 0 0,-83 159-1855 0 0,-6 24 1382 0 0,1-30-45 0 0,0 0 1 0 0,1 1-1 0 0,0-1 1 0 0,0 0-1 0 0,1 1 1 0 0,1-1-1 0 0,0 0 1 0 0,0 1-1 0 0,3 6 2 0 0,-4-12 36 0 0,1 1-1 0 0,0-1 1 0 0,0 0-1 0 0,1 0 1 0 0,-1 1-1 0 0,1-2 1 0 0,0 1-1 0 0,0 0 1 0 0,1-1-1 0 0,-1 1 0 0 0,1-1 1 0 0,0 0-1 0 0,0 0 1 0 0,1 0-1 0 0,-1-1 1 0 0,1 0-1 0 0,0 0 1 0 0,-1 0-1 0 0,1 0 1 0 0,1-1-1 0 0,-1 1 1 0 0,0-1-1 0 0,1-1 0 0 0,-1 1 1 0 0,1-1-1 0 0,-1 0 1 0 0,1 0-1 0 0,0-1 1 0 0,-1 1-1 0 0,1-1 1 0 0,0 0-1 0 0,3-1-35 0 0,1-3 195 0 0,0-1 0 0 0,0 0 0 0 0,-1 0 0 0 0,0-1 0 0 0,0 0 0 0 0,0 0 0 0 0,0-1 0 0 0,-1 0 0 0 0,0-1 0 0 0,3-5-195 0 0,-2 6 45 0 0,-1-1 0 0 0,0-1 0 0 0,-1 1 0 0 0,0-1 0 0 0,0-1 0 0 0,-1 1-1 0 0,0-1 1 0 0,-1 0 0 0 0,0 0 0 0 0,-1-1 0 0 0,0 0 0 0 0,0 1 0 0 0,-1-1 0 0 0,-1 0 0 0 0,0-1 0 0 0,0 1 0 0 0,-1 0 0 0 0,0-1 0 0 0,-2-10-46 0 0,-7 12-3261 0 0,0 8-5673 0 0,4 2-3419 0 0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74 13603 0 0,'0'0'1575'0'0,"0"0"-303"0"0,0 0-92 0 0,0 0 70 0 0,0 0 14 0 0,0 0-113 0 0,0 0-212 0 0,0 0-236 0 0,0 0-176 0 0,0 0-126 0 0,0 0-75 0 0,0 0-44 0 0,0 0-20 0 0,-3-6 494 0 0,-31 42 235 0 0,43-41-107 0 0,57-52-168 0 0,-65 56-660 0 0,-1 1 15 0 0,0 0 15 0 0,0 0 12 0 0,-56 33 292 0 0,35-14-352 0 0,20-19-46 0 0,1 0-6 0 0,0 0 1 0 0,0 0-15 0 0,0 0-7 0 0,10 0-191 0 0,12 0-422 0 0,0 6-2146 0 0,-13-1-3533 0 0,-5-2-5840 0 0</inkml:trace>
  <inkml:trace contextRef="#ctx0" brushRef="#br0" timeOffset="3681.251">16 1 0 0 0,'0'0'1938'0'0,"0"0"121"0"0,0 0-185 0 0,0 0-285 0 0,0 0-236 0 0,0 0-208 0 0,0 0-134 0 0,0 0-100 0 0,0 0-63 0 0,0 0-22 0 0,0 0-18 0 0,0 0-49 0 0,-3 5-66 0 0,-9 57 2717 0 0,12-61-3347 0 0,-1-1-1 0 0,1 1 1 0 0,0 0 0 0 0,0 0-1 0 0,0 0 1 0 0,0 0-1 0 0,0 0 1 0 0,1 0 0 0 0,-1 0-1 0 0,0 0 1 0 0,0 0-1 0 0,1 0 1 0 0,-1 0 0 0 0,0 0-1 0 0,1 0 1 0 0,-1 0-1 0 0,1-1 1 0 0,-1 1 0 0 0,1 0-1 0 0,-1 0 1 0 0,1-1-1 0 0,0 1 1 0 0,-1 0 0 0 0,1 0-1 0 0,0-1 1 0 0,0 1-1 0 0,-1-1 1 0 0,1 1-1 0 0,0-1 1 0 0,0 1 0 0 0,0-1-1 0 0,0 0 1 0 0,0 1-1 0 0,0-1 1 0 0,0 0 0 0 0,0 0-1 0 0,0 1 1 0 0,-1-1-1 0 0,1 0 1 0 0,0 0 0 0 0,0 0-1 0 0,0 0 1 0 0,0 0-1 0 0,0-1 1 0 0,0 1 0 0 0,0 0-1 0 0,0 0 1 0 0,0-1-1 0 0,0 1 1 0 0,0 0 0 0 0,0-1-1 0 0,0 1 1 0 0,-1-1-1 0 0,1 1 1 0 0,0-1 0 0 0,0 1-1 0 0,0-1 1 0 0,-1 0-1 0 0,1 1 1 0 0,0-1 0 0 0,-1 0-1 0 0,1 0 1 0 0,-1 1-1 0 0,1-1 1 0 0,-1 0 0 0 0,1 0-63 0 0,71-80 1256 0 0,-157 165-716 0 0,72-62-483 0 0,13-22-23 0 0,0 0 32 0 0,20 0 608 0 0,-17 0-630 0 0,0-1 1 0 0,1 1-1 0 0,-1-1 1 0 0,0 0-1 0 0,1-1 0 0 0,-1 1 1 0 0,0-1-1 0 0,0 1 1 0 0,0-1-1 0 0,0 0 0 0 0,-1 0 1 0 0,1 0-1 0 0,0 0 1 0 0,-1-1-1 0 0,1 1 0 0 0,-1-1 1 0 0,0 1-1 0 0,0-1 1 0 0,0 0-1 0 0,1-2-44 0 0,-12 5-6398 0 0,5 3 799 0 0,-1 1-6466 0 0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11 270 1064 0 0,'0'0'1395'0'0,"0"0"-120"0"0,0 0 133 0 0,0 0 279 0 0,0 0 206 0 0,0 0 38 0 0,0 0-152 0 0,0 0-245 0 0,0 0-259 0 0,0 0-219 0 0,0 0-200 0 0,-10-3 2054 0 0,173-10 985 0 0,3 0-3357 0 0,-121 13-518 0 0,-44 0 7 0 0,-1 0 18 0 0,-10 3 264 0 0,-224 35-25 0 0,171-28-68 0 0,62-10-186 0 0,1 0-24 0 0,0 0-23 0 0,13 0-52 0 0,229-10 581 0 0,-148 9-2172 0 0,-82 6-3528 0 0,-9-3-65 0 0,0-1-6497 0 0</inkml:trace>
  <inkml:trace contextRef="#ctx0" brushRef="#br0" timeOffset="403.012">944 5 9330 0 0,'0'0'5608'0'0,"0"0"-3806"0"0,0 0-1150 0 0,0 0 20 0 0,0 0 136 0 0,0 0 66 0 0,0 0-61 0 0,-32 20-158 0 0,-101 66-180 0 0,127-83-445 0 0,2 0 0 0 0,-1 0 1 0 0,0 0-1 0 0,1 1 1 0 0,-1-1-1 0 0,1 1 0 0 0,0 0 1 0 0,0 0-1 0 0,0 1 0 0 0,1-1 1 0 0,0 1-1 0 0,0-1 1 0 0,0 1-1 0 0,0 0 0 0 0,0 2-30 0 0,-4 9 85 0 0,-5 5-22 0 0,0 1 0 0 0,2 0 0 0 0,0 1 1 0 0,2 0-1 0 0,0 0 0 0 0,2 1 0 0 0,1 0 0 0 0,0 0 0 0 0,2 1 1 0 0,1-1-1 0 0,1 1 0 0 0,1-1 0 0 0,2 17-63 0 0,0-33 52 0 0,0 1-1 0 0,1-1 1 0 0,0 0-1 0 0,1 1 1 0 0,-1-2-1 0 0,1 1 1 0 0,1 0 0 0 0,0-1-1 0 0,0 0 1 0 0,0 0-1 0 0,1 0 1 0 0,0-1-1 0 0,0 0 1 0 0,1 0-1 0 0,0 0 1 0 0,0-1-1 0 0,0 0 1 0 0,1 0-1 0 0,-1-1 1 0 0,1 0 0 0 0,0 0-1 0 0,0-1 1 0 0,1 0-1 0 0,-1-1 1 0 0,1 0-1 0 0,-1 0 1 0 0,1 0-1 0 0,0-1 1 0 0,-1-1-1 0 0,1 1 1 0 0,2-2-52 0 0,10 1 172 0 0,0-2 1 0 0,-1-1-1 0 0,1-1 1 0 0,-1 0-1 0 0,0-2 1 0 0,0 0-1 0 0,0-1 0 0 0,-1-1 1 0 0,0-1-1 0 0,5-4-172 0 0,8-3 239 0 0,-1-1 0 0 0,-1-2-1 0 0,0-1 1 0 0,-2-2 0 0 0,0-1 0 0 0,-2-1-1 0 0,9-11-238 0 0,-26 26 21 0 0,0-1 0 0 0,-1 0 0 0 0,-1 0 0 0 0,0-1 0 0 0,0 0-1 0 0,-1 0 1 0 0,0-1 0 0 0,-1 1 0 0 0,0-1 0 0 0,-1-1 0 0 0,-1 1 0 0 0,0-1-1 0 0,0 1 1 0 0,-1-1 0 0 0,-1 0 0 0 0,0 0 0 0 0,-1 1 0 0 0,0-1 0 0 0,-1 0-1 0 0,0 0 1 0 0,-1 0 0 0 0,-1 0-21 0 0,-2 1-70 0 0,0 1-1 0 0,0 0 1 0 0,-1 0-1 0 0,-1 0 1 0 0,0 1-1 0 0,0 0 1 0 0,-1 1-1 0 0,0-1 1 0 0,-1 1-1 0 0,0 1 1 0 0,0 0-1 0 0,-1 0 1 0 0,0 1-1 0 0,-1 0 1 0 0,1 1-1 0 0,-1 0 1 0 0,0 1-1 0 0,-1 0 1 0 0,1 0-1 0 0,-1 1 1 0 0,0 1-1 0 0,0 0 1 0 0,0 1-1 0 0,0 0 1 0 0,-1 1-1 0 0,1 0 1 0 0,-1 1-1 0 0,-3 1 71 0 0,-106 11-2787 0 0,84-2-524 0 0,-2 4-3277 0 0,9-3-5542 0 0</inkml:trace>
  <inkml:trace contextRef="#ctx0" brushRef="#br0" timeOffset="951.038">764 337 6457 0 0,'0'0'399'0'0,"0"0"-294"0"0,0 0-39 0 0,0 0 159 0 0,0 0 147 0 0,0 0 39 0 0,0 0-88 0 0,0 0-205 0 0,0 0-248 0 0,0 0-188 0 0,0 0-79 0 0,0 0 22 0 0,0 0 87 0 0,-2-2 124 0 0,-27-4 1698 0 0,29 6-663 0 0,0 0-829 0 0,-6-1 10113 0 0,4-1-8178 0 0,22-25 2294 0 0,38 5-3917 0 0,-49 20 4 0 0,9-3-211 0 0,1 1 1 0 0,0 0 0 0 0,0 2-1 0 0,0 0 1 0 0,0 1 0 0 0,0 1 0 0 0,1 1-1 0 0,0 1-147 0 0,-15-1 14 0 0,-1 1 0 0 0,0 0 0 0 0,1 0 0 0 0,-1 0 0 0 0,0 0 0 0 0,-1 1 0 0 0,1-1 0 0 0,0 1 0 0 0,-1 0 0 0 0,1 0 0 0 0,-1 1 0 0 0,0-1 0 0 0,0 1 0 0 0,0-1-1 0 0,0 1 1 0 0,-1 0 0 0 0,0 0 0 0 0,0 0 0 0 0,0 0 0 0 0,0 1 0 0 0,0-1 0 0 0,-1 1 0 0 0,0-1 0 0 0,0 1 0 0 0,0-1 0 0 0,-1 1 0 0 0,1-1 0 0 0,-1 1 0 0 0,0 0 0 0 0,0-1 0 0 0,-1 1 0 0 0,0 0-14 0 0,2 1 28 0 0,0-3-14 0 0,-1 0 0 0 0,1 0 0 0 0,0 0 1 0 0,0 0-1 0 0,0 0 0 0 0,1-1 0 0 0,-1 1 0 0 0,1 0 0 0 0,-1-1 1 0 0,1 1-1 0 0,0-1 0 0 0,0 0 0 0 0,0 1 0 0 0,0-1 0 0 0,1 0 1 0 0,-1 0-1 0 0,1 0 0 0 0,-1-1 0 0 0,1 1 0 0 0,-1-1 0 0 0,1 1 1 0 0,0-1-1 0 0,0 0 0 0 0,0 0 0 0 0,0 0 0 0 0,0 0 0 0 0,0-1 0 0 0,0 1 1 0 0,0-1-1 0 0,0 0 0 0 0,0 1 0 0 0,0-1 0 0 0,1-1-14 0 0,102-13 497 0 0,-59-9-364 0 0,-46 22-211 0 0,0 1 0 0 0,0-1-1 0 0,0 0 1 0 0,-1 1 0 0 0,1-1-1 0 0,0 1 1 0 0,-1-1 0 0 0,1 0-1 0 0,0 0 1 0 0,-1 1 0 0 0,1-1-1 0 0,-1 0 1 0 0,1 0 0 0 0,-1 0-1 0 0,0 0 1 0 0,1 1 0 0 0,-1-1-1 0 0,0 0 1 0 0,0 0 0 0 0,1 0-1 0 0,-1 0 1 0 0,0 0 0 0 0,0 0-1 0 0,0 0 1 0 0,0 0 0 0 0,0 0 0 0 0,0 0-1 0 0,0 0 1 0 0,-1 0 0 0 0,1 0-1 0 0,0 1 1 0 0,-1-1 0 0 0,1 0-1 0 0,0 0 1 0 0,-1 0 0 0 0,1 0-1 0 0,-1 0 1 0 0,1 1 0 0 0,-1-1-1 0 0,1 0 1 0 0,-1 0 0 0 0,0 1-1 0 0,1-1 1 0 0,-1 1 0 0 0,0-1-1 0 0,0 0 1 0 0,1 1 0 0 0,-1-1-1 0 0,0 1 1 0 0,0 0 0 0 0,0-1-1 0 0,0 1 1 0 0,0-1 78 0 0,-9-5-2642 0 0,3 2-3475 0 0,1 0-5867 0 0</inkml:trace>
  <inkml:trace contextRef="#ctx0" brushRef="#br0" timeOffset="2965.239">1594 432 3961 0 0,'0'0'1181'0'0,"0"0"-167"0"0,0 0 141 0 0,0 0 272 0 0,0 0 141 0 0,0 0-38 0 0,0 0-167 0 0,0 0-196 0 0,0 0-136 0 0,0 0-87 0 0,0 0-51 0 0,0 0-46 0 0,0 0-17 0 0,25 10 10 0 0,78 26 4 0 0,-37-34 418 0 0,-55-6-1004 0 0,42-14 554 0 0,-1-2 0 0 0,-1-3 0 0 0,-1-2 0 0 0,19-13-812 0 0,-60 33 43 0 0,1 0 0 0 0,-1 0-1 0 0,-1-1 1 0 0,1-1 0 0 0,-1 1 0 0 0,0-1 0 0 0,-1-1 0 0 0,1 1 0 0 0,-1-1 0 0 0,-1-1 0 0 0,0 1-1 0 0,0-1 1 0 0,0 0 0 0 0,-1 0 0 0 0,-1-1 0 0 0,0 0 0 0 0,0 0 0 0 0,0 0 0 0 0,-2 0 0 0 0,1 0-1 0 0,-1 0 1 0 0,-1-1 0 0 0,1 1 0 0 0,-2-1 0 0 0,0-4-43 0 0,-2 11-45 0 0,0 0 0 0 0,0 0 0 0 0,0 1 0 0 0,-1-1 0 0 0,1 1 0 0 0,-1-1 0 0 0,0 1 0 0 0,0 0 0 0 0,0 0 0 0 0,-1 0 0 0 0,1 1 0 0 0,-1-1 0 0 0,1 1 0 0 0,-1 0 1 0 0,0 0-1 0 0,0 0 0 0 0,0 0 0 0 0,0 1 0 0 0,0-1 0 0 0,-1 1 0 0 0,1 0 0 0 0,0 1 0 0 0,0-1 0 0 0,-1 1 0 0 0,1-1 0 0 0,-1 1 0 0 0,1 1 0 0 0,0-1 0 0 0,-1 1 0 0 0,1-1 0 0 0,-4 3 45 0 0,5-3-25 0 0,-19 3-103 0 0,-1 1 1 0 0,0 1-1 0 0,1 1 0 0 0,0 1 1 0 0,0 1-1 0 0,1 1 0 0 0,0 1 1 0 0,1 0-1 0 0,-1 2 128 0 0,16-9-17 0 0,-23 12-12 0 0,1 2-1 0 0,1 0 1 0 0,0 2-1 0 0,1 1 1 0 0,2 1-1 0 0,0 1 1 0 0,1 1-1 0 0,-2 3 30 0 0,20-18 62 0 0,-1 0 0 0 0,2 0 0 0 0,-1 1 0 0 0,1-1 0 0 0,0 1 0 0 0,0 0 0 0 0,1 0 0 0 0,1 0 0 0 0,0 0 0 0 0,0 0 0 0 0,0 0 0 0 0,1 0 0 0 0,0 0 0 0 0,1 0 0 0 0,0 0 0 0 0,1 0 0 0 0,0 0 0 0 0,0 0 0 0 0,1 0 0 0 0,0-1 0 0 0,0 1 0 0 0,1-1 0 0 0,0 0 0 0 0,0 0 0 0 0,1 0 0 0 0,0-1 0 0 0,1 1 0 0 0,0-1-1 0 0,0-1 1 0 0,2 3-62 0 0,10 3 167 0 0,0 0-1 0 0,1-1 0 0 0,1 0 0 0 0,0-2 0 0 0,0 0 0 0 0,0-2 0 0 0,1 0 0 0 0,0-1 1 0 0,1-1-1 0 0,-1-1 0 0 0,1-1 0 0 0,0-1 0 0 0,0-1 0 0 0,0-1 0 0 0,0-1 0 0 0,7-2-166 0 0,29-15 144 0 0,-53 7-3430 0 0,-7-4-3448 0 0,-1 8-5424 0 0</inkml:trace>
  <inkml:trace contextRef="#ctx0" brushRef="#br0" timeOffset="3468.614">2321 694 15315 0 0,'0'0'1036'0'0,"0"0"-434"0"0,0 0-93 0 0,0 0 117 0 0,0 0 63 0 0,0 0-58 0 0,0 0-148 0 0,0 0-150 0 0,0 0-107 0 0,0 0-32 0 0,0 0 1 0 0,0 0 14 0 0,0 0 24 0 0,-5 30 19 0 0,-19 92 1 0 0,19-50 1283 0 0,5-72-1310 0 0,0 0 18 0 0,0 0-4 0 0,0 0 40 0 0,0 0 29 0 0,7-22 1456 0 0,0-3-1605 0 0,2 2-1 0 0,1-1 1 0 0,0 1 0 0 0,2 1 0 0 0,1 0 0 0 0,0 0 0 0 0,2 2 0 0 0,0 0 0 0 0,12-11-160 0 0,-17 19 13 0 0,-5 6-9 0 0,1-1 0 0 0,-1 1 0 0 0,1 0 0 0 0,0 0 0 0 0,0 1 0 0 0,1 0 0 0 0,0 0 0 0 0,0 0 0 0 0,0 1 0 0 0,0 0 0 0 0,5-1-4 0 0,-10 6-4 0 0,0 0-1 0 0,0 0 1 0 0,1 1-1 0 0,-1-1 1 0 0,0 1 0 0 0,0-1-1 0 0,-1 1 1 0 0,1 0-1 0 0,0 0 1 0 0,-1 0 0 0 0,1 0-1 0 0,-1 0 1 0 0,1 0-1 0 0,-1 1 1 0 0,0-1 0 0 0,0 0-1 0 0,0 1 1 0 0,0-1-1 0 0,0 0 1 0 0,-1 1 0 0 0,1-1-1 0 0,-1 1 1 0 0,0-1-1 0 0,1 1 1 0 0,-1 0 0 0 0,0-1-1 0 0,0 1 1 0 0,-1-1-1 0 0,1 1 1 0 0,-1-1 0 0 0,1 1-1 0 0,-1-1 1 0 0,0 1-1 0 0,0-1 1 0 0,0 0 0 0 0,0 1 4 0 0,0 12-287 0 0,16-11-2776 0 0,-4-5-7095 0 0,-9-2-1561 0 0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33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0 0 0,'0'0'268'0'0,"0"0"88"0"0,0 0-92 0 0,0 0-124 0 0,0 0-29 0 0,0 0 57 0 0,0 0 97 0 0,0 0 63 0 0,5-8-8 0 0,19-28-21 0 0,39-5 1402 0 0,-54 37-1480 0 0,0 1 1 0 0,1 0 0 0 0,-1 0 0 0 0,1 0 0 0 0,-1 1 0 0 0,1 1 0 0 0,0 0 0 0 0,0 0 0 0 0,0 1 0 0 0,0 0 0 0 0,6 1-222 0 0,41-2 1165 0 0,158-11-53 0 0,210-39-105 0 0,-35 22-394 0 0,-91 6-590 0 0,457-40-266 0 0,-426 60 247 0 0,130 18-70 0 0,12-8 118 0 0,414 12 265 0 0,-719-20-272 0 0,486-29 366 0 0,-103 13 609 0 0,394-9-34 0 0,145 18-129 0 0,-599 23-535 0 0,49-15 50 0 0,410-18 379 0 0,-786 18-682 0 0,745 15 300 0 0,-329 0-14 0 0,636-15 476 0 0,-240-4-680 0 0,61-7 26 0 0,256-4 809 0 0,-454-7-598 0 0,677-52 857 0 0,-84 55-568 0 0,-1172 20-603 0 0,776 2 181 0 0,-371-32 14 0 0,60 10 365 0 0,-273 16-109 0 0,-3-2 174 0 0,-296 17-474 0 0,89-8 489 0 0,-154-15-441 0 0,114 0 109 0 0,-14 11-133 0 0,-104 11-270 0 0,0 29-2419 0 0,-68-32-404 0 0,-8-2-3436 0 0,-3-1-5323 0 0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49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3905 0 0,'0'0'2202'0'0,"0"0"-506"0"0,0 0-238 0 0,0 0-9 0 0,0 0 53 0 0,0 0-15 0 0,0 0-177 0 0,0 0-289 0 0,0 0-307 0 0,0 0-257 0 0,0 0-150 0 0,0 4-19 0 0,0 15 91 0 0,2 0-1 0 0,-1 0 1 0 0,2-1 0 0 0,1 1 0 0 0,0 0-1 0 0,1-1 1 0 0,8 17-379 0 0,86 210 1236 0 0,-37-86-590 0 0,-41-100-90 0 0,-14-73 2685 0 0,12-174-2092 0 0,-9 134-994 0 0,3 1-1 0 0,3 0 0 0 0,2 1 1 0 0,18-38-155 0 0,7-23 238 0 0,-38 100-257 0 0,-1 2 4 0 0,-10 8-4488 0 0,6 0-3409 0 0,0 2-3633 0 0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10 350 7938 0 0,'0'0'1993'0'0,"0"0"-254"0"0,0 0-63 0 0,0 0 65 0 0,0 0 49 0 0,0 0-91 0 0,0 0-239 0 0,0 0-281 0 0,0 0-259 0 0,0 0-185 0 0,0 0-136 0 0,0 0-102 0 0,0 0-76 0 0,-2-6-47 0 0,-5-19-88 0 0,40-2 609 0 0,-21 23-768 0 0,-1 0 0 0 0,0 0 1 0 0,1 1-1 0 0,0 1 0 0 0,0 0 1 0 0,0 1-1 0 0,0 0 0 0 0,0 1 1 0 0,8 0-128 0 0,64-5 354 0 0,118 1 1 0 0,-116-4-230 0 0,-85 8-86 0 0,-1 0 14 0 0,0 0 7 0 0,0 0 15 0 0,0 0 7 0 0,0 0 36 0 0,0 0 3 0 0,0 0 8 0 0,0 0 27 0 0,0 0-27 0 0,0 0 7 0 0,0 0-8 0 0,-37-40 392 0 0,-74-85-447 0 0,37 44-509 0 0,75 73-2751 0 0,12 9-5122 0 0,-4 2-3683 0 0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7746 0 0,'0'0'4359'0'0,"0"0"-2268"0"0,0 0-881 0 0,0 0-19 0 0,0 0 113 0 0,0 0 4 0 0,0 0-159 0 0,0 0-286 0 0,0 0-239 0 0,0 0-140 0 0,0 0-43 0 0,0 0-17 0 0,6 0-22 0 0,176 0 3014 0 0,-70 4-2851 0 0,-44 3-133 0 0,-68-7-416 0 0,0 0 9 0 0,0 0-16 0 0,0 0-23 0 0,0 0-37 0 0,0 0 7 0 0,0 0-4 0 0,0 0-39 0 0,-17-18-3766 0 0,7 15-1074 0 0,6 2 1241 0 0,0-2-7878 0 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13203 0 0,'0'0'1377'0'0,"0"0"-574"0"0,0 0-115 0 0,0 0 225 0 0,0 0 270 0 0,0 0 113 0 0,0 0-63 0 0,0 0-164 0 0,0 0-216 0 0,0 0-169 0 0,0 0-129 0 0,0 0-88 0 0,0 0-96 0 0,23 3-83 0 0,67 9-56 0 0,79-5-330 0 0,-140-9-1453 0 0,-11-3-3848 0 0,-12 1-6183 0 0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387 464 6041 0 0,'0'0'1709'0'0,"0"0"-305"0"0,0 0-52 0 0,0 0 107 0 0,0 0 54 0 0,0 0-94 0 0,0 0-274 0 0,0 0-323 0 0,-33 20-264 0 0,-102 62-178 0 0,80-31 28 0 0,51-42-333 0 0,-1 1-20 0 0,1 1-1 0 0,0-1 0 0 0,0 1 0 0 0,1-1 1 0 0,1 1-1 0 0,0 0 0 0 0,0 0 1 0 0,1 0-1 0 0,1 0 0 0 0,-1 1-54 0 0,1-8 45 0 0,0-1 0 0 0,1 1 0 0 0,-1-1 0 0 0,0 1 1 0 0,1-1-1 0 0,0 1 0 0 0,0-1 0 0 0,0 0 0 0 0,0 1 0 0 0,1-1 0 0 0,-1 0 0 0 0,1 0 0 0 0,0 0 0 0 0,0 0 0 0 0,0 0 1 0 0,0 0-1 0 0,0-1 0 0 0,1 1 0 0 0,-1-1 0 0 0,1 1 0 0 0,0-1 0 0 0,-1 0 0 0 0,1 0 0 0 0,0 0 0 0 0,0-1 0 0 0,1 1 1 0 0,-1-1-1 0 0,0 1 0 0 0,0-1 0 0 0,1 0 0 0 0,-1 0 0 0 0,3 0-45 0 0,10-1 242 0 0,0-1 0 0 0,0-1 0 0 0,0-1-1 0 0,-1 0 1 0 0,1 0 0 0 0,-1-2 0 0 0,0 0 0 0 0,0-1 0 0 0,0 0 0 0 0,-1-1-1 0 0,0-1 1 0 0,0 0 0 0 0,-1-1 0 0 0,0 0 0 0 0,0-1 0 0 0,-1 0-1 0 0,-1-1 1 0 0,0-1 0 0 0,0 0 0 0 0,1-2-242 0 0,7-3 110 0 0,-1-1 1 0 0,0 0-1 0 0,-1-1 0 0 0,-1-1 0 0 0,-1 0 1 0 0,-1-1-1 0 0,-1-1 0 0 0,0 0 0 0 0,-2-1 1 0 0,0 0-1 0 0,-2 0 0 0 0,-1-1 1 0 0,-1-1-1 0 0,0 0 0 0 0,-2 1 0 0 0,-1-2 1 0 0,-1 1-1 0 0,-2 0 0 0 0,0-3-110 0 0,-2 21-30 0 0,0 0 0 0 0,0 0 0 0 0,-1 0 0 0 0,0 0 0 0 0,0 0 0 0 0,-1 1 0 0 0,1-1 0 0 0,-1 1 0 0 0,-1 0 0 0 0,0 0 0 0 0,1 0 0 0 0,-2 0 0 0 0,1 1 0 0 0,-1-1 0 0 0,0 1 0 0 0,0 0 0 0 0,0 1 0 0 0,0-1 0 0 0,-1 1 0 0 0,0 0 0 0 0,0 0 0 0 0,0 1-1 0 0,-1 0 1 0 0,1 0 0 0 0,-1 0 0 0 0,1 1 0 0 0,-1 0 0 0 0,0 0 0 0 0,0 1 0 0 0,0 0 0 0 0,-4 0 30 0 0,2 2-26 0 0,1 0-1 0 0,-1 0 1 0 0,0 1-1 0 0,0 1 0 0 0,1 0 1 0 0,-1 0-1 0 0,1 0 1 0 0,0 1-1 0 0,0 0 1 0 0,0 1-1 0 0,0 0 1 0 0,1 0-1 0 0,0 0 0 0 0,0 1 1 0 0,1 0-1 0 0,-1 1 1 0 0,1-1-1 0 0,0 1 1 0 0,1 0-1 0 0,0 1 0 0 0,0-1 1 0 0,1 1-1 0 0,-1 0 1 0 0,2 0-1 0 0,-1 1 1 0 0,1-1-1 0 0,1 1 0 0 0,-1-1 1 0 0,1 1-1 0 0,1 0 1 0 0,0 0-1 0 0,0 0 1 0 0,1 0-1 0 0,0 0 1 0 0,0 0-1 0 0,1 0 0 0 0,0 2 27 0 0,3-1 7 0 0,0 0 0 0 0,1 0 0 0 0,0-1 0 0 0,1 1 0 0 0,0-1 0 0 0,0 0 0 0 0,0-1 0 0 0,2 1 0 0 0,-1-1 0 0 0,1-1 0 0 0,0 1 0 0 0,0-1 0 0 0,1-1 0 0 0,0 0 0 0 0,0 0 0 0 0,0 0 0 0 0,1-1 0 0 0,0-1 0 0 0,0 0 0 0 0,8 2-7 0 0,17 4 50 0 0,0-2 0 0 0,0-1-1 0 0,0-2 1 0 0,1-2 0 0 0,0-1-1 0 0,-1-2 1 0 0,8-1-50 0 0,-8 1-193 0 0,-24-5-1316 0 0,-8-1-5533 0 0,-3 6-4534 0 0</inkml:trace>
  <inkml:trace contextRef="#ctx0" brushRef="#br0" timeOffset="280.789">91 902 9794 0 0,'0'0'5400'0'0,"0"0"-3472"0"0,0 0-1264 0 0,0 0-62 0 0,0 0 233 0 0,0 0 232 0 0,0 0 76 0 0,0 0-114 0 0,0 0-229 0 0,0 0-150 0 0,36 0-89 0 0,115-3-66 0 0,55-13 809 0 0,79-28-1478 0 0,-254 36-1763 0 0,-18 3-5893 0 0,-8 4-3876 0 0</inkml:trace>
  <inkml:trace contextRef="#ctx0" brushRef="#br0" timeOffset="1355.49">256 1204 2649 0 0,'0'0'3950'0'0,"0"0"-1646"0"0,0 0-538 0 0,0 0-27 0 0,0 0-17 0 0,0 0-73 0 0,0 0-178 0 0,0 0-242 0 0,0 0-268 0 0,0 0-250 0 0,0 0-183 0 0,0 0-117 0 0,0 0-39 0 0,-23 5-33 0 0,-71 13-34 0 0,41 10 153 0 0,44-16-373 0 0,2-3-64 0 0,-1-1 0 0 0,1 2 0 0 0,1-1 0 0 0,0 1 0 0 0,0 0 0 0 0,1 0 0 0 0,0 1 0 0 0,0-1 0 0 0,2 1 0 0 0,-1 0 0 0 0,1 2-21 0 0,-8 78 22 0 0,12-87-3 0 0,0 0 0 0 0,0 0 0 0 0,1 1 0 0 0,-1-1 0 0 0,1 0 0 0 0,0-1 0 0 0,0 1 0 0 0,1 0 0 0 0,-1-1-1 0 0,1 1 1 0 0,0-1 0 0 0,0 0 0 0 0,0 0 0 0 0,0 0 0 0 0,1 0 0 0 0,-1 0 0 0 0,1-1 0 0 0,-1 0 0 0 0,1 1 0 0 0,0-1 0 0 0,0-1 0 0 0,0 1 0 0 0,0-1-1 0 0,0 1 1 0 0,1-1 0 0 0,-1 0 0 0 0,0-1 0 0 0,0 1 0 0 0,1-1 0 0 0,-1 0 0 0 0,0 0 0 0 0,1 0 0 0 0,-1 0 0 0 0,0-1 0 0 0,1 0 0 0 0,-1 0-1 0 0,0 0 1 0 0,0 0 0 0 0,0-1 0 0 0,0 1 0 0 0,0-1 0 0 0,2-1-19 0 0,26-16 164 0 0,-1-1 1 0 0,-1-1-1 0 0,-1-2 0 0 0,-1-1 1 0 0,-1-1-1 0 0,-2-1 0 0 0,0-2 1 0 0,-1 0-1 0 0,-2-1 0 0 0,-1-2 1 0 0,-2 0-1 0 0,-1-1 1 0 0,10-24-165 0 0,-20 40 14 0 0,-1-1 1 0 0,0 0 0 0 0,-2 0 0 0 0,0 0 0 0 0,0-1 0 0 0,-2 1 0 0 0,0-1 0 0 0,-1 0-1 0 0,-1 0 1 0 0,-1 0 0 0 0,0 0 0 0 0,-1 0 0 0 0,-2-5-15 0 0,2 19-18 0 0,0 1 1 0 0,-1-1-1 0 0,1 1 0 0 0,-1-1 1 0 0,0 1-1 0 0,0 0 1 0 0,0-1-1 0 0,-1 1 0 0 0,1 0 1 0 0,-1 0-1 0 0,0 1 1 0 0,1-1-1 0 0,-1 1 0 0 0,0-1 1 0 0,-1 1-1 0 0,1 0 0 0 0,0 0 1 0 0,-1 0-1 0 0,1 0 1 0 0,-1 1-1 0 0,1 0 0 0 0,-1-1 1 0 0,0 1-1 0 0,1 0 1 0 0,-1 1-1 0 0,0-1 0 0 0,0 1 1 0 0,0 0-1 0 0,0 0 0 0 0,0 0 1 0 0,1 0-1 0 0,-1 1 1 0 0,0-1-1 0 0,0 1 0 0 0,0 0 1 0 0,1 0-1 0 0,-1 1 1 0 0,0-1-1 0 0,1 1 0 0 0,-1-1 1 0 0,1 1-1 0 0,0 0 0 0 0,0 1 1 0 0,0-1-1 0 0,0 0 1 0 0,0 1-1 0 0,0 0 0 0 0,-2 2 18 0 0,-9 11-23 0 0,0 0 0 0 0,1 1 0 0 0,0 0-1 0 0,2 1 1 0 0,0 0 0 0 0,1 1-1 0 0,1 0 1 0 0,0 1 0 0 0,2 0 0 0 0,0 0-1 0 0,1 0 1 0 0,2 1 0 0 0,-3 16 23 0 0,5-27-5 0 0,0 1 1 0 0,1-1 0 0 0,-1 1 0 0 0,2-1-1 0 0,0 1 1 0 0,0-1 0 0 0,1 1 0 0 0,0-1-1 0 0,1 1 1 0 0,0-1 0 0 0,1 0 0 0 0,0 0-1 0 0,0 0 1 0 0,1 0 0 0 0,1 0 0 0 0,-1-1-1 0 0,2 0 1 0 0,-1 0 0 0 0,1 0 0 0 0,0-1-1 0 0,5 5 5 0 0,-2-3 0 0 0,1-1-1 0 0,0 0 1 0 0,1-1-1 0 0,0 1 1 0 0,0-2-1 0 0,1 0 1 0 0,0 0-1 0 0,0-1 1 0 0,0-1-1 0 0,1 0 1 0 0,1 0 0 0 0,52 3-475 0 0,-52-40-3305 0 0,-14 16-804 0 0,0 12 2015 0 0,0-7-8262 0 0</inkml:trace>
  <inkml:trace contextRef="#ctx0" brushRef="#br0" timeOffset="1734.407">811 1057 9274 0 0,'0'0'3937'0'0,"0"0"-2178"0"0,0 0-756 0 0,0 0 109 0 0,0 0 214 0 0,0 0 61 0 0,0 0-207 0 0,0 0-348 0 0,0 0-265 0 0,0 0-167 0 0,0 0-85 0 0,0 0-59 0 0,-11 23-54 0 0,-36 74-40 0 0,-3-4 205 0 0,41-80-358 0 0,1 1 1 0 0,0 0 0 0 0,1 1 0 0 0,1 0 0 0 0,0 0 0 0 0,1 0-1 0 0,0 1 1 0 0,1 4-10 0 0,3-19 4 0 0,0 1-1 0 0,1-1 1 0 0,-1 1-1 0 0,1 0 1 0 0,-1-1-1 0 0,1 1 1 0 0,0 0-1 0 0,0-1 1 0 0,-1 1-1 0 0,1 0 1 0 0,0-1-1 0 0,0 1 1 0 0,1 0-1 0 0,-1-1 1 0 0,0 1-1 0 0,1-1 1 0 0,-1 1-1 0 0,1 0 1 0 0,-1-1-1 0 0,1 1 1 0 0,0-1-1 0 0,-1 1 1 0 0,1-1 0 0 0,0 1-1 0 0,0-1 1 0 0,0 0-1 0 0,0 1 1 0 0,0-1-1 0 0,1 0 1 0 0,-1 0-1 0 0,0 0 1 0 0,0 0-1 0 0,2 1-3 0 0,5-1 99 0 0,1 1 1 0 0,-1-1-1 0 0,0-1 0 0 0,1 0 1 0 0,-1 0-1 0 0,0-1 0 0 0,1 1 1 0 0,-1-2-1 0 0,0 1 0 0 0,0-1 0 0 0,0-1 1 0 0,8-3-100 0 0,13-2 159 0 0,4-19-690 0 0,-29 12-2757 0 0,-2-1-4445 0 0,-2 9-3410 0 0</inkml:trace>
  <inkml:trace contextRef="#ctx0" brushRef="#br0" timeOffset="1980.783">518 1157 12395 0 0,'0'0'1304'0'0,"0"0"-473"0"0,0 0-174 0 0,0 0 178 0 0,0 0 228 0 0,0 0 103 0 0,0 0-52 0 0,0 0-168 0 0,0 0-204 0 0,0 0-156 0 0,0 0-127 0 0,0 0-114 0 0,35 4-100 0 0,112 16-83 0 0,-22-16-30 0 0,-55-16-670 0 0,-27-8-6335 0 0,-36 16-4001 0 0</inkml:trace>
  <inkml:trace contextRef="#ctx0" brushRef="#br0" timeOffset="3200.245">1135 442 4721 0 0,'0'0'2418'0'0,"0"0"-447"0"0,0 0-128 0 0,0 0-23 0 0,0 0-98 0 0,0 0-252 0 0,0 0-359 0 0,0 0-362 0 0,0 0-258 0 0,0 0-156 0 0,0 0-97 0 0,0 0-36 0 0,0 0-36 0 0,0 27 659 0 0,15 94 244 0 0,-10 228 2088 0 0,7-176-2772 0 0,-2-240 2168 0 0,-10 47-2499 0 0,-1-9-27 0 0,1 0 1 0 0,1 0 0 0 0,2 0-1 0 0,1 0 1 0 0,1 1 0 0 0,1-1-1 0 0,2 1 1 0 0,0 1-1 0 0,2 0 1 0 0,1 0 0 0 0,2 1-1 0 0,4-6-27 0 0,-14 26-10 0 0,1 1-1 0 0,0-1 0 0 0,0 1 1 0 0,1 0-1 0 0,-1 1 1 0 0,1-1-1 0 0,0 1 0 0 0,0 0 1 0 0,1 0-1 0 0,-1 0 1 0 0,1 1-1 0 0,0 0 0 0 0,0 0 1 0 0,0 1-1 0 0,0-1 1 0 0,1 1-1 0 0,-1 1 0 0 0,0-1 1 0 0,1 1-1 0 0,-1 0 1 0 0,6 0 10 0 0,-9 3 5 0 0,0-1 0 0 0,-1 1 0 0 0,1 0 0 0 0,-1 0 0 0 0,0 0 0 0 0,0 0 0 0 0,0 1 0 0 0,0-1 0 0 0,0 0 1 0 0,0 1-1 0 0,0 0 0 0 0,-1-1 0 0 0,0 1 0 0 0,1 0 0 0 0,-1 0 0 0 0,0 0 0 0 0,0-1 0 0 0,0 1 0 0 0,-1 0 1 0 0,1 0-1 0 0,-1 1 0 0 0,0-1 0 0 0,0 0 0 0 0,0 0 0 0 0,0 0 0 0 0,0 0 0 0 0,0 0 0 0 0,-1 0 0 0 0,0 0 1 0 0,1 0-1 0 0,-1 0 0 0 0,-1 1-5 0 0,1 13 34 0 0,12 94-1573 0 0,-6-111-6395 0 0,-5 0 6064 0 0,1 0-9696 0 0</inkml:trace>
  <inkml:trace contextRef="#ctx0" brushRef="#br0" timeOffset="4317.362">1057 291 0 0 0,'0'0'403'0'0,"0"0"586"0"0,0 0 309 0 0,0 0 241 0 0,0 0 243 0 0,0 0 145 0 0,0 0-16 0 0,0 0-223 0 0,0 0-320 0 0,0 0-287 0 0,2 1 6137 0 0,3 0-3742 0 0,12 0-1717 0 0,29-22 939 0 0,163 25-2482 0 0,-135-4-172 0 0,-73 0-35 0 0,-1 0-1 0 0,0 0 0 0 0,0 0 2 0 0,0 0 6 0 0,0 0 1 0 0,0 0-14 0 0,0 0 10 0 0,0 0-12 0 0,-31-26 1504 0 0,-136-151-1240 0 0,83 104-349 0 0,98 72-8742 0 0,-6 5-3554 0 0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37 0 0 0,'0'0'1815'0'0,"0"0"44"0"0,0 0-92 0 0,0 0-223 0 0,0 0-125 0 0,0 0-81 0 0,0 0-54 0 0,0 0 6 0 0,0 0-68 0 0,0 0-98 0 0,0 0-83 0 0,-8-3 512 0 0,6 3 4503 0 0,56 3-3817 0 0,168-26 56 0 0,-130 17-1912 0 0,13-2-83 0 0,-104 8-300 0 0,-1 0-14 0 0,0 0 17 0 0,0 0 13 0 0,0 0 25 0 0,0 0-15 0 0,0 0 2 0 0,0 0-2 0 0,0 0 2 0 0,0 0-8 0 0,0 0 4 0 0,-1 0-5 0 0,-40 5-5835 0 0,25 1-1187 0 0,7-2-4459 0 0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13171 0 0,'0'0'2363'0'0,"0"0"-1108"0"0,0 0-624 0 0,0 0-22 0 0,0 0 223 0 0,0 0 262 0 0,0 0 133 0 0,0 0-32 0 0,0 0-155 0 0,0 0-196 0 0,0 0-154 0 0,0 0-132 0 0,30 3-104 0 0,97 6-105 0 0,-4-27 203 0 0,-35-3 444 0 0,-50 12-3839 0 0,0 1-8548 0 0,-29 5-955 0 0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11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0 732 1312 0 0,'0'0'1315'0'0,"0"0"-161"0"0,0 0-71 0 0,0 0 64 0 0,0 0 89 0 0,0 0 17 0 0,0 0-104 0 0,0 0-141 0 0,0 0-105 0 0,0 0-54 0 0,0 0 25 0 0,0 0 34 0 0,0 0-17 0 0,0 0-55 0 0,3 0 1984 0 0,13 0-1730 0 0,-8 0-643 0 0,10 1 38 0 0,0-1 0 0 0,0-1 1 0 0,1 0-1 0 0,-1-2 0 0 0,0 0 0 0 0,-1-1 1 0 0,12-4-486 0 0,-22 6 56 0 0,1 0-1 0 0,0-1 1 0 0,-1 0 0 0 0,1 0 0 0 0,-1-1 0 0 0,0 1-1 0 0,0-2 1 0 0,0 1 0 0 0,-1-1 0 0 0,1 0 0 0 0,-1-1 0 0 0,0 1-1 0 0,-1-1 1 0 0,1 0 0 0 0,-1 0 0 0 0,-1-1 0 0 0,1 0 0 0 0,-1 0-1 0 0,0 0 1 0 0,0 0 0 0 0,0-5-56 0 0,6-57 505 0 0,-10 69-498 0 0,0 0 0 0 0,0 1 0 0 0,0-1 0 0 0,0 0 0 0 0,0 1 0 0 0,0-1 0 0 0,0 0 0 0 0,0 1 0 0 0,0-1 0 0 0,-1 0 0 0 0,1 1 0 0 0,0-1 0 0 0,0 0 0 0 0,0 0 0 0 0,0 1 0 0 0,-1-1 0 0 0,1 0 0 0 0,0 0 0 0 0,0 0 0 0 0,-1 1 0 0 0,1-1 0 0 0,0 0 0 0 0,0 0 0 0 0,-1 0 0 0 0,1 1 0 0 0,0-1 0 0 0,0 0 0 0 0,-1 0 0 0 0,1 0 0 0 0,0 0 0 0 0,-1 0 0 0 0,1 0 0 0 0,0 0 0 0 0,-1 0 0 0 0,1 0 0 0 0,0 0 0 0 0,0 0 0 0 0,-1 0 0 0 0,1 0 0 0 0,0 0 0 0 0,-1 0 0 0 0,1 0 0 0 0,0 0 0 0 0,-1 0 0 0 0,1 0 0 0 0,0 0-1 0 0,0 0 1 0 0,-1-1 0 0 0,1 1 0 0 0,0 0 0 0 0,-1 0 0 0 0,1 0 0 0 0,0-1 0 0 0,0 1 0 0 0,0 0 0 0 0,-1 0 0 0 0,1 0 0 0 0,0-1 0 0 0,0 1 0 0 0,0 0-7 0 0,-8 54 70 0 0,3 0 0 0 0,2 0 0 0 0,3 0 0 0 0,2 1 0 0 0,5 28-70 0 0,-4 232 85 0 0,-45 12-145 0 0,38-249 5 0 0,-14-97 287 0 0,-120-147-349 0 0,134 162 106 0 0,0-1 1 0 0,0 0-1 0 0,1 0 1 0 0,-1 0-1 0 0,1 0 1 0 0,1-1-1 0 0,-1 1 1 0 0,1-1-1 0 0,0 1 1 0 0,0-1-1 0 0,0 0 1 0 0,1 0-1 0 0,0 0 1 0 0,0 0-1 0 0,1 0 1 0 0,-1 0-1 0 0,1 0 1 0 0,1 0-1 0 0,-1 0 1 0 0,1 0-1 0 0,0 0 1 0 0,1 0-1 0 0,-1 0 1 0 0,1 0-1 0 0,0 0 1 0 0,0 1-1 0 0,1-1 1 0 0,0 1-1 0 0,0 0 1 0 0,0-1 0 0 0,2-1 10 0 0,19-8 13 0 0,0 0 1 0 0,0 2-1 0 0,1 0 1 0 0,1 2-1 0 0,0 1 1 0 0,1 1-1 0 0,-1 1 1 0 0,2 2 0 0 0,22-3-14 0 0,5-4 34 0 0,40-7-8 0 0,-80 18 51 0 0,-13 2-889 0 0,-25-2-1471 0 0,4 2-4011 0 0,13 0-3853 0 0</inkml:trace>
  <inkml:trace contextRef="#ctx0" brushRef="#br0" timeOffset="567.482">39 320 2977 0 0,'0'0'2285'0'0,"0"0"-528"0"0,0 0-117 0 0,0 0 153 0 0,0 0-4 0 0,0 0-115 0 0,0 0-224 0 0,0 0-274 0 0,0 0-276 0 0,0 0-240 0 0,0 0-149 0 0,0 0-90 0 0,2-4 985 0 0,99-54 2803 0 0,-86 43-4051 0 0,0 1 1 0 0,-1-2-1 0 0,0 0 0 0 0,-1-1 1 0 0,-1 0-1 0 0,0-1 0 0 0,2-7-158 0 0,32-52 254 0 0,-21 35 187 0 0,-25 41-368 0 0,0 1-11 0 0,0 0-20 0 0,0 0-8 0 0,10 13 74 0 0,0 0 1 0 0,-1 0 0 0 0,-1 1-1 0 0,0 0 1 0 0,-1 1-1 0 0,-1 0 1 0 0,0 0 0 0 0,-1 0-1 0 0,0 0 1 0 0,1 15-109 0 0,18 49 337 0 0,-1 0-305 0 0,-21-63-275 0 0,-2-15 39 0 0,2 9-1555 0 0,0-4-5852 0 0,2-6-4080 0 0</inkml:trace>
  <inkml:trace contextRef="#ctx0" brushRef="#br0" timeOffset="1907.763">1233 451 2681 0 0,'0'0'1892'0'0,"0"0"-94"0"0,0 0 65 0 0,0 0 93 0 0,0 0-94 0 0,0 0-215 0 0,0 0-237 0 0,0 0-221 0 0,0 0-159 0 0,0 0-115 0 0,0 0-58 0 0,0 0-38 0 0,0 0-136 0 0,-25-8 1712 0 0,-104 8-445 0 0,32 24-1270 0 0,36 9 29 0 0,49-17-559 0 0,12-13-144 0 0,-1 0 0 0 0,0-1 1 0 0,1 1-1 0 0,0 0 0 0 0,0 0 1 0 0,0 0-1 0 0,0 0 0 0 0,0-1 1 0 0,0 1-1 0 0,1 0 1 0 0,-1 0-1 0 0,1 0 0 0 0,0-1 1 0 0,0 1-1 0 0,0 0 0 0 0,0-1 1 0 0,0 1-1 0 0,1-1 0 0 0,-1 1 1 0 0,1-1-1 0 0,-1 1 0 0 0,1-1 1 0 0,0 0-1 0 0,0 0 1 0 0,0 0-1 0 0,0 0 0 0 0,1 0 1 0 0,-1-1-1 0 0,0 1 0 0 0,1-1 1 0 0,-1 1-1 0 0,1-1 0 0 0,0 0 1 0 0,1 1-7 0 0,190 102 218 0 0,-191-102-198 0 0,0 0 0 0 0,0 0 0 0 0,0 0 0 0 0,0 1 0 0 0,-1-1 0 0 0,1 1 0 0 0,-1 0 0 0 0,1 0 0 0 0,-1 0 0 0 0,0 0 0 0 0,0 0 0 0 0,-1 0 0 0 0,1 1 0 0 0,0-1 0 0 0,-1 1 1 0 0,0-1-1 0 0,0 1 0 0 0,0-1 0 0 0,0 1 0 0 0,-1 0 0 0 0,0-1 0 0 0,1 1 0 0 0,-1 0 0 0 0,0 0 0 0 0,-1-1 0 0 0,1 1 0 0 0,-1 0 0 0 0,1-1 0 0 0,-1 1-20 0 0,-4 1 52 0 0,0 1 0 0 0,0-1 0 0 0,0 0 0 0 0,-1 0 0 0 0,0-1 0 0 0,1 0 1 0 0,-2 0-1 0 0,1 0 0 0 0,0-1 0 0 0,-1 0 0 0 0,1 0 0 0 0,-1-1 0 0 0,-2 1-52 0 0,-6 3 45 0 0,-106 44 233 0 0,2-20 32 0 0,68-64-559 0 0,46 23-258 0 0,4 2-5448 0 0,1 5 81 0 0,0 1-5743 0 0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1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372 551 3137 0 0,'0'0'2269'0'0,"0"0"-175"0"0,0 0-203 0 0,0 0-126 0 0,0 0-118 0 0,0 0-196 0 0,0 0-155 0 0,0 0-173 0 0,0 0-182 0 0,0 0-110 0 0,0 0-117 0 0,-34 5-86 0 0,-107 14-64 0 0,73 2 192 0 0,58-14-593 0 0,3-4-103 0 0,-1 1 1 0 0,1 0 0 0 0,0 0-1 0 0,0 0 1 0 0,0 1-1 0 0,0 0 1 0 0,1 1 0 0 0,0-1-1 0 0,0 1 1 0 0,1 0-1 0 0,-1 1 1 0 0,1 0 0 0 0,1-1-1 0 0,-1 1 1 0 0,1 1-1 0 0,0-1 1 0 0,1 1 0 0 0,0-1-1 0 0,0 1 1 0 0,1 0-1 0 0,0 0 1 0 0,0 0-1 0 0,0 7-59 0 0,1-12 17 0 0,1 0 0 0 0,0 0 0 0 0,1 0 0 0 0,-1 0 0 0 0,1 0 0 0 0,-1 0 0 0 0,1 0 0 0 0,0 0 0 0 0,0 0 0 0 0,0 0 0 0 0,0 0 0 0 0,1-1 0 0 0,-1 1 0 0 0,1 0 0 0 0,-1-1 0 0 0,1 1 0 0 0,0-1 0 0 0,0 0 0 0 0,0 1 0 0 0,1-1 0 0 0,-1 0 0 0 0,0 0 0 0 0,1-1 0 0 0,0 1 0 0 0,-1 0 0 0 0,1-1 0 0 0,0 0 0 0 0,-1 1 0 0 0,3-1-18 0 0,5 2 117 0 0,1-1-1 0 0,-1 0 0 0 0,1-1 0 0 0,-1 0 1 0 0,1-1-1 0 0,0 0 0 0 0,-1-1 0 0 0,1 0 1 0 0,0 0-1 0 0,-1-1 0 0 0,1-1 0 0 0,-1 1 1 0 0,0-2-1 0 0,0 0 0 0 0,0 0 0 0 0,0 0 1 0 0,4-5-117 0 0,25-14 232 0 0,-1-3 1 0 0,-2-1 0 0 0,0-1 0 0 0,-2-2 0 0 0,-1-2-1 0 0,-2 0 1 0 0,-1-3 0 0 0,-2 0 0 0 0,-1-2-1 0 0,-2-1 1 0 0,14-28-233 0 0,-27 46 7 0 0,-2 0-1 0 0,0 0 0 0 0,-1-1 1 0 0,-1-1-1 0 0,-1 0 0 0 0,-1 0 1 0 0,0 0-1 0 0,-2 0 0 0 0,-1-1 1 0 0,-1 0-1 0 0,-1 0 0 0 0,-1-18-6 0 0,-1 36-11 0 0,-1 0 1 0 0,1 0-1 0 0,-1 0 0 0 0,-1 0 0 0 0,1 1 0 0 0,0-1 1 0 0,-1 0-1 0 0,0 1 0 0 0,0 0 0 0 0,-1 0 0 0 0,1 0 1 0 0,-1 0-1 0 0,1 0 0 0 0,-1 1 0 0 0,-1-1 0 0 0,1 1 1 0 0,0 0-1 0 0,-1 1 0 0 0,1-1 0 0 0,-1 1 0 0 0,0-1 1 0 0,0 2-1 0 0,0-1 0 0 0,0 0 0 0 0,0 1 0 0 0,0 0 1 0 0,-1 0-1 0 0,1 1 0 0 0,0-1 0 0 0,0 1 0 0 0,-1 0 1 0 0,1 1-1 0 0,0-1 0 0 0,-1 1 0 0 0,1 0 0 0 0,0 0 1 0 0,0 1-1 0 0,0-1 0 0 0,0 1 0 0 0,0 1 0 0 0,0-1 1 0 0,1 0-1 0 0,-1 1 0 0 0,1 0 0 0 0,0 0 0 0 0,-1 1 1 0 0,1-1-1 0 0,1 1 0 0 0,-1 0 0 0 0,-3 4 11 0 0,-4 1-7 0 0,0 1 0 0 0,1 1 0 0 0,0 0 1 0 0,1 0-1 0 0,0 1 0 0 0,1 0 0 0 0,0 0 0 0 0,0 1 0 0 0,2 0 0 0 0,0 1 0 0 0,0 0 0 0 0,1-1 0 0 0,1 1 1 0 0,0 1-1 0 0,1-1 0 0 0,1 1 0 0 0,-1 10 7 0 0,3-15 9 0 0,-1 0 0 0 0,2 0 0 0 0,-1-1 0 0 0,2 1 0 0 0,-1 0 0 0 0,1-1 0 0 0,1 1 0 0 0,-1-1 0 0 0,2 0 0 0 0,-1 1 0 0 0,1-2 0 0 0,1 1 0 0 0,2 5-9 0 0,5 3 87 0 0,1 1 1 0 0,0-1-1 0 0,1-1 0 0 0,0-1 0 0 0,2 0 1 0 0,0 0-1 0 0,0-2 0 0 0,1 0 0 0 0,1-1 0 0 0,0-1 1 0 0,1 0-1 0 0,0-2 0 0 0,1 0 0 0 0,0-1 1 0 0,0-1-1 0 0,0-1 0 0 0,9 1-87 0 0,16-4 715 0 0,-8-1-2135 0 0,-32 1-8489 0 0,-8-2-1930 0 0</inkml:trace>
  <inkml:trace contextRef="#ctx0" brushRef="#br0" timeOffset="284.917">2 883 12035 0 0,'0'0'1784'0'0,"0"0"-548"0"0,0 0-289 0 0,0 0-108 0 0,0 0-14 0 0,0 0 66 0 0,0 0 55 0 0,0 0 10 0 0,0 0-38 0 0,0 0-50 0 0,0 0-108 0 0,0 0-59 0 0,24 5-31 0 0,75 17-66 0 0,11-17 610 0 0,-82-8-980 0 0,396-64 622 0 0,-388 60-1380 0 0,29-4 212 0 0,-22 8-8951 0 0,-41 3-2553 0 0</inkml:trace>
  <inkml:trace contextRef="#ctx0" brushRef="#br0" timeOffset="864.241">234 1163 15203 0 0,'0'0'1990'0'0,"0"0"-611"0"0,0 0-353 0 0,0 0-26 0 0,0 0-36 0 0,0 0-108 0 0,0 0-154 0 0,0 0-180 0 0,0 0-184 0 0,0 0-118 0 0,0 0-79 0 0,0 0-46 0 0,-23 14-20 0 0,-73 45-27 0 0,92-57-44 0 0,0 1 0 0 0,0-1 0 0 0,0 1 0 0 0,0 0 0 0 0,0 0 0 0 0,0 0 1 0 0,1 1-1 0 0,-1-1 0 0 0,1 1 0 0 0,0 0 0 0 0,0 0 0 0 0,0 0 0 0 0,1 0 1 0 0,0 0-1 0 0,-2 4-4 0 0,-1 4 6 0 0,2-8-4 0 0,0 0 0 0 0,0 0 0 0 0,1 1 0 0 0,0 0 0 0 0,0-1 1 0 0,0 1-1 0 0,0 0 0 0 0,1 0 0 0 0,0 0 0 0 0,0 0 0 0 0,0 0 0 0 0,1 0 1 0 0,-1 0-1 0 0,1 1 0 0 0,0-1 0 0 0,1 0 0 0 0,-1 0 0 0 0,1 0 1 0 0,0 0-1 0 0,0 0 0 0 0,1 0 0 0 0,0 0 0 0 0,0 0 0 0 0,0-1 0 0 0,0 1 1 0 0,0-1-1 0 0,1 1 0 0 0,0-1 0 0 0,0 0 0 0 0,0 0 0 0 0,1 0 1 0 0,-1 0-1 0 0,1-1 0 0 0,0 0 0 0 0,0 1 0 0 0,0-1 0 0 0,1-1 0 0 0,-1 1 1 0 0,2 0-3 0 0,4 0 93 0 0,1-1 0 0 0,0 0 0 0 0,0-1 0 0 0,-1-1 0 0 0,1 1 0 0 0,0-2 1 0 0,0 1-1 0 0,0-2 0 0 0,-1 1 0 0 0,1-1 0 0 0,-1-1 0 0 0,1 0 0 0 0,-1 0 1 0 0,0-1-1 0 0,0-1 0 0 0,0 0 0 0 0,-1 0 0 0 0,7-5-93 0 0,14-9 223 0 0,-1-2-1 0 0,-2-1 0 0 0,0-1 1 0 0,-1-1-1 0 0,1-4-222 0 0,-12 12 20 0 0,-1 0 1 0 0,-1-1-1 0 0,0-1 0 0 0,-2 0 0 0 0,0 0 0 0 0,-1-1 0 0 0,-1 0 0 0 0,0-1 1 0 0,-2 0-1 0 0,0-1 0 0 0,-1 0 0 0 0,-1 1 0 0 0,-1-2 0 0 0,-1 1 0 0 0,-1 0 1 0 0,-1-1-1 0 0,-1 1 0 0 0,-1-8-20 0 0,1 26-15 0 0,0 0 1 0 0,0 0-1 0 0,0 0 0 0 0,0 0 0 0 0,-1 0 1 0 0,1 0-1 0 0,-1 0 0 0 0,0 0 0 0 0,1 0 1 0 0,-1 0-1 0 0,-1 0 0 0 0,1 0 1 0 0,0 0-1 0 0,-1 0 0 0 0,0 1 0 0 0,1-1 1 0 0,-1 1-1 0 0,0-1 0 0 0,0 1 0 0 0,0 0 1 0 0,-1 0-1 0 0,1 0 0 0 0,-1 0 1 0 0,1 0-1 0 0,-1 0 0 0 0,1 1 0 0 0,-1-1 1 0 0,0 1-1 0 0,0 0 0 0 0,0 0 0 0 0,0 0 1 0 0,0 0-1 0 0,0 0 0 0 0,0 1 1 0 0,0-1-1 0 0,0 1 0 0 0,0 0 0 0 0,0 0 1 0 0,0 0-1 0 0,0 0 0 0 0,0 0 0 0 0,0 1 1 0 0,0-1-1 0 0,-1 1 0 0 0,2 0 1 0 0,-1 0-1 0 0,-1 1 15 0 0,-10 7-7 0 0,1 1 0 0 0,0 1 0 0 0,0 0 0 0 0,1 1 1 0 0,0 0-1 0 0,1 1 0 0 0,1 1 0 0 0,0-1 0 0 0,1 1 0 0 0,0 1 0 0 0,1 0 0 0 0,1 0 1 0 0,0 1-1 0 0,-1 6 7 0 0,4-12 14 0 0,0 1 1 0 0,0 0-1 0 0,2 0 1 0 0,-1 0 0 0 0,1 0-1 0 0,1 0 1 0 0,0 0-1 0 0,0 0 1 0 0,2 1-1 0 0,-1-1 1 0 0,1 0 0 0 0,1 0-1 0 0,0 0 1 0 0,0 0-1 0 0,1 0 1 0 0,1 0-1 0 0,-1-1 1 0 0,2 1 0 0 0,0-1-1 0 0,0 0 1 0 0,0-1-1 0 0,2 1 1 0 0,-1-1-1 0 0,1 0 1 0 0,2 1-15 0 0,5 3 33 0 0,1 0-1 0 0,0-1 1 0 0,1-1 0 0 0,0 0 0 0 0,1-1-1 0 0,0-1 1 0 0,13 5-33 0 0,-30-15-59 0 0,0 1 1 0 0,0-1-1 0 0,0 1 0 0 0,0 0 0 0 0,0-1 0 0 0,0 1 0 0 0,-1-1 0 0 0,1 1 1 0 0,0-1-1 0 0,0 1 0 0 0,0 0 0 0 0,0-1 0 0 0,1 1 0 0 0,-1-1 0 0 0,0 1 1 0 0,0-1-1 0 0,0 1 0 0 0,0 0 0 0 0,0-1 0 0 0,1 1 0 0 0,-1-1 0 0 0,0 1 1 0 0,0 0-1 0 0,0-1 0 0 0,1 1 0 0 0,-1 0 0 0 0,0-1 0 0 0,1 1 0 0 0,-1 0 1 0 0,0-1-1 0 0,1 1 0 0 0,-1 0 0 0 0,0 0 0 0 0,1-1 0 0 0,-1 1 0 0 0,1 0 1 0 0,-1 0-1 0 0,0 0 0 0 0,1 0 0 0 0,-1-1 0 0 0,1 1 0 0 0,-1 0 0 0 0,1 0 1 0 0,-1 0-1 0 0,0 0 0 0 0,1 0 0 0 0,-1 0 0 0 0,1 0 0 0 0,-1 0 0 0 0,1 0 1 0 0,-1 1-1 0 0,0-1 0 0 0,1 0 0 0 0,-1 0 0 0 0,1 0 0 0 0,-1 0 0 0 0,1 1 1 0 0,-1-1-1 0 0,0 0 0 0 0,1 0 0 0 0,-1 1 0 0 0,0-1 0 0 0,1 0 0 0 0,-1 0 1 0 0,0 1-1 0 0,0-1 0 0 0,1 0 0 0 0,-1 1 59 0 0,0-9-1595 0 0,0 0-4133 0 0,0 1-6109 0 0</inkml:trace>
  <inkml:trace contextRef="#ctx0" brushRef="#br0" timeOffset="1347.772">951 990 12531 0 0,'0'0'1523'0'0,"0"0"-468"0"0,0 0-89 0 0,0 0 120 0 0,0 0 105 0 0,0 0-33 0 0,0 0-189 0 0,0 0-178 0 0,0 0-136 0 0,0 0-91 0 0,0 0-40 0 0,0 0-39 0 0,0 0-22 0 0,1-4-25 0 0,-2 4-407 0 0,1 0 0 0 0,0 0 0 0 0,-1 0 0 0 0,1 0 0 0 0,0 0 1 0 0,-1 0-1 0 0,1 0 0 0 0,0 0 0 0 0,0 0 0 0 0,-1 0 1 0 0,1 0-1 0 0,0 0 0 0 0,-1 0 0 0 0,1 0 0 0 0,0-1 0 0 0,-1 1 1 0 0,1 0-1 0 0,0 0 0 0 0,-1 0 0 0 0,1 0 0 0 0,0-1 0 0 0,0 1 1 0 0,-1 0-1 0 0,1 0 0 0 0,0 0 0 0 0,0-1 0 0 0,0 1 1 0 0,-1 0-1 0 0,1-1 0 0 0,0 1 0 0 0,0 0 0 0 0,0 0 0 0 0,0-1 1 0 0,0 1-1 0 0,-1 0 0 0 0,1-1 0 0 0,0 1 0 0 0,0 0 1 0 0,0-1-1 0 0,0 1 0 0 0,0 0 0 0 0,0-1 0 0 0,0 1 0 0 0,0 0 1 0 0,0-1-1 0 0,0 1 0 0 0,0 0 0 0 0,1-1 0 0 0,-1 1 0 0 0,0 0 1 0 0,0 0-1 0 0,0-1-31 0 0,-27 30 615 0 0,16-8-599 0 0,1 0 0 0 0,1 1 0 0 0,1 0 0 0 0,1 0 0 0 0,1 1 0 0 0,1-1 0 0 0,1 1 0 0 0,0 11-16 0 0,2-22 4 0 0,-1 137 39 0 0,3-148-26 0 0,15 14 92 0 0,60-4 388 0 0,-59-11-433 0 0,22-14-204 0 0,-38 13 27 0 0,0 1-40 0 0,3-21-1666 0 0,-2 1-2212 0 0,-1 10-3483 0 0,0 6-2196 0 0</inkml:trace>
  <inkml:trace contextRef="#ctx0" brushRef="#br0" timeOffset="1592.766">582 1207 10706 0 0,'0'0'1679'0'0,"0"0"-597"0"0,0 0-161 0 0,0 0 229 0 0,0 0 256 0 0,0 0 103 0 0,0 0-124 0 0,0 0-293 0 0,0 0-296 0 0,0 0-236 0 0,0 0-181 0 0,31 1-130 0 0,97 4-109 0 0,19-15-206 0 0,-99-2-3519 0 0,-29 7 871 0 0,-9 4-8326 0 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6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305 309 1480 0 0,'0'0'1350'0'0,"0"0"10"0"0,0 0 119 0 0,0 0 176 0 0,0 0 71 0 0,0 0-59 0 0,0 0-203 0 0,0 0-251 0 0,0 0-212 0 0,0 0-178 0 0,0 0-114 0 0,-20-5-70 0 0,-59-15-40 0 0,73 19-344 0 0,1-1-1 0 0,-1 1 1 0 0,0-1 0 0 0,1 2-1 0 0,-1-1 1 0 0,0 1 0 0 0,0-1-1 0 0,0 2 1 0 0,1-1-1 0 0,-1 1 1 0 0,0-1 0 0 0,0 2-1 0 0,1-1 1 0 0,-1 1 0 0 0,0 0-1 0 0,1 0 1 0 0,-5 2-255 0 0,-13 43 1188 0 0,-26 182 429 0 0,29 294-1067 0 0,14-388-399 0 0,6-134-130 0 0,0-1-17 0 0,0 0 40 0 0,0 0 16 0 0,0 0 14 0 0,0 0-1 0 0,0 0 23 0 0,0 0 1 0 0,0 0 6 0 0,0 0 16 0 0,0 0-38 0 0,0 0-19 0 0,0 0-22 0 0,1 4-19 0 0,0-1 0 0 0,1 0 0 0 0,0-1 0 0 0,-1 1 0 0 0,1 0 0 0 0,0 0 0 0 0,0-1 0 0 0,0 1 0 0 0,1-1 0 0 0,-1 1 1 0 0,1-1-1 0 0,-1 0 0 0 0,1 0 0 0 0,0 0 0 0 0,-1-1 0 0 0,1 1 0 0 0,0 0 0 0 0,0-1 0 0 0,0 0 0 0 0,1 0 0 0 0,-1 0 0 0 0,0 0 1 0 0,0 0-1 0 0,1-1 0 0 0,-1 0 0 0 0,0 1 0 0 0,1-1 0 0 0,-1 0 0 0 0,0-1 0 0 0,1 1 0 0 0,-1 0 0 0 0,0-1 0 0 0,0 0 1 0 0,1 0-1 0 0,-1 0 0 0 0,0 0-21 0 0,16 0 147 0 0,151-17 312 0 0,-153 6-2197 0 0,-7-2-2173 0 0,-5 6-2382 0 0,-3 5-5267 0 0</inkml:trace>
  <inkml:trace contextRef="#ctx0" brushRef="#br0" timeOffset="697.389">421 784 10682 0 0,'0'0'1898'0'0,"0"0"-507"0"0,0 0-221 0 0,0 0 82 0 0,0 0 81 0 0,0 0-18 0 0,0 0-220 0 0,0 0-291 0 0,0 0-243 0 0,0 0-179 0 0,0 0-70 0 0,0 0-10 0 0,0 0 11 0 0,9 12 811 0 0,-16 278 413 0 0,7-290-1507 0 0,0-1 0 0 0,0 1 0 0 0,0 0 0 0 0,0 0 0 0 0,0-1 0 0 0,0 1 0 0 0,0 0 0 0 0,0 0 0 0 0,0-1 0 0 0,1 1 0 0 0,-1 0 0 0 0,0 0 0 0 0,0 0 0 0 0,0-1 0 0 0,0 1 0 0 0,1 0 0 0 0,-1 0 0 0 0,0 0 0 0 0,0 0 0 0 0,1-1 0 0 0,-1 1 0 0 0,0 0 0 0 0,0 0 0 0 0,1 0 0 0 0,-1 0 0 0 0,0 0 0 0 0,0 0 0 0 0,1 0 0 0 0,-1 0 0 0 0,0 0 0 0 0,0 0 0 0 0,1 0 0 0 0,-1 0 0 0 0,0 0 0 0 0,0 0 1 0 0,1 0-1 0 0,-1 0 0 0 0,0 0 0 0 0,0 0 0 0 0,1 0 0 0 0,-1 0 0 0 0,0 0 0 0 0,0 0 0 0 0,1 0 0 0 0,-1 1-30 0 0,13-56 113 0 0,3 0 0 0 0,1 2 0 0 0,4 0 0 0 0,14-25-113 0 0,-31 67 10 0 0,19-36-1 0 0,1 2 0 0 0,2 1 1 0 0,2 1-1 0 0,7-5-9 0 0,-7 21 60 0 0,-10 52-84 0 0,1 45 364 0 0,41 29-168 0 0,-55-105-5286 0 0,-6 2-2766 0 0,-2 0-4410 0 0</inkml:trace>
  <inkml:trace contextRef="#ctx0" brushRef="#br0" timeOffset="1685.661">1094 788 7066 0 0,'0'0'1691'0'0,"0"0"-542"0"0,0 0-267 0 0,0 0 47 0 0,0 0 114 0 0,0 0 91 0 0,0 0-50 0 0,0 0-100 0 0,0 0-108 0 0,0 0-116 0 0,0 0-82 0 0,0 0-51 0 0,9 9-34 0 0,25 31-17 0 0,-31-37-444 0 0,-1-1-1 0 0,0 0 1 0 0,0 0 0 0 0,1 0-1 0 0,0 0 1 0 0,-1 0-1 0 0,1-1 1 0 0,0 1 0 0 0,0-1-1 0 0,0 0 1 0 0,0 0-1 0 0,0 0 1 0 0,0 0-1 0 0,0 0 1 0 0,0-1 0 0 0,0 1-1 0 0,0-1 1 0 0,0 0-1 0 0,0 0 1 0 0,1 0 0 0 0,1-1-132 0 0,4 1 369 0 0,4-2-145 0 0,-1-1 0 0 0,1 0 0 0 0,0-1-1 0 0,-1 0 1 0 0,0-1 0 0 0,0-1 0 0 0,0 0 0 0 0,-1-1 0 0 0,0 0 0 0 0,0 0 0 0 0,-1-1-1 0 0,0 0 1 0 0,9-10-224 0 0,-11 11 61 0 0,2-1-8 0 0,0-1 1 0 0,-1-1-1 0 0,0 0 0 0 0,-1 0 0 0 0,0-1 0 0 0,0 1 1 0 0,-1-2-1 0 0,-1 1 0 0 0,0-2-53 0 0,-4 11 3 0 0,-1-1 0 0 0,0 0 0 0 0,0 1 0 0 0,0-1 0 0 0,0 0 0 0 0,0 0 1 0 0,0 0-1 0 0,-1 0 0 0 0,1 0 0 0 0,-1 0 0 0 0,0 0 0 0 0,0 0 0 0 0,0 0 0 0 0,-1 0 0 0 0,1 0 0 0 0,0 0 0 0 0,-1 0 0 0 0,0 0 0 0 0,0 0 0 0 0,0 0 0 0 0,0 0 1 0 0,-1 1-1 0 0,1-1 0 0 0,0 0 0 0 0,-1 1 0 0 0,0-1 0 0 0,0 1 0 0 0,0-1 0 0 0,0 1 0 0 0,0 0 0 0 0,0 0 0 0 0,-1 0 0 0 0,1 0 0 0 0,-1 1 0 0 0,1-1 0 0 0,-1 1 1 0 0,1-1-1 0 0,-1 1 0 0 0,0 0 0 0 0,-2-1-3 0 0,-9 1-74 0 0,0 0-1 0 0,0 1 1 0 0,0 1 0 0 0,0 1 0 0 0,0-1-1 0 0,0 2 1 0 0,0 0 0 0 0,1 1 0 0 0,-1 0 0 0 0,1 1-1 0 0,0 1 1 0 0,0 0 0 0 0,1 0 0 0 0,0 1 0 0 0,0 1-1 0 0,1 0 1 0 0,-8 7 74 0 0,6-8 2 0 0,0 2 0 0 0,1 0 0 0 0,0 0 0 0 0,0 1-1 0 0,1 0 1 0 0,0 1 0 0 0,1 1 0 0 0,0-1 0 0 0,1 2 0 0 0,0-1 0 0 0,1 1 0 0 0,0 0-1 0 0,1 1 1 0 0,1 0 0 0 0,-5 14-2 0 0,10-21 42 0 0,1-1-1 0 0,0 1 1 0 0,0-1-1 0 0,0 1 0 0 0,1-1 1 0 0,0 0-1 0 0,0 1 1 0 0,0-1-1 0 0,1 0 1 0 0,0 0-1 0 0,0 0 1 0 0,1 0-1 0 0,0 0 1 0 0,0 0-1 0 0,0-1 1 0 0,0 1-1 0 0,1-1 1 0 0,0 0-1 0 0,0 0 0 0 0,1-1 1 0 0,-1 1-1 0 0,1-1 1 0 0,0 0-1 0 0,0 0 1 0 0,1 0-1 0 0,-1-1 1 0 0,1 0-1 0 0,0 0 1 0 0,-1 0-1 0 0,1-1 1 0 0,0 0-1 0 0,7 2-41 0 0,13 4 216 0 0,2-1 1 0 0,-1-1-1 0 0,0-2 0 0 0,1 0 0 0 0,0-2 1 0 0,0-1-1 0 0,27-3-216 0 0,-20 2 76 0 0,-26-7-197 0 0,-8 1-7228 0 0,-2 4 2004 0 0,1-1-6876 0 0</inkml:trace>
  <inkml:trace contextRef="#ctx0" brushRef="#br0" timeOffset="2218.272">1601 983 17236 0 0,'0'0'789'0'0,"0"0"-434"0"0,0 0-95 0 0,0 0 201 0 0,0 0 188 0 0,0 0 56 0 0,0 0-77 0 0,0 0-176 0 0,0 0-164 0 0,0 0-85 0 0,0 0-30 0 0,0 0-22 0 0,-2 24 0 0 0,-6 117 284 0 0,3-81 738 0 0,1-73 1720 0 0,6-6-2879 0 0,0 1 0 0 0,1 0 0 0 0,0-1 0 0 0,2 1 0 0 0,0 0 0 0 0,1 1 0 0 0,1-1 0 0 0,1 1 0 0 0,0 0 0 0 0,1 1 0 0 0,1 0 0 0 0,1 1 0 0 0,0 0 0 0 0,10-10-14 0 0,-18 20-12 0 0,1 1 1 0 0,0 0-1 0 0,1 0 0 0 0,-1 1 1 0 0,1-1-1 0 0,-1 1 0 0 0,1 0 1 0 0,0 0-1 0 0,0 1 1 0 0,0-1-1 0 0,1 1 0 0 0,-1 0 1 0 0,0 0-1 0 0,3 0 12 0 0,-6 4 3 0 0,0 0 1 0 0,0 0-1 0 0,0 0 0 0 0,-1 0 0 0 0,1 0 1 0 0,-1 0-1 0 0,1 0 0 0 0,-1 1 0 0 0,0-1 1 0 0,0 0-1 0 0,0 1 0 0 0,0-1 0 0 0,0 1 1 0 0,0-1-1 0 0,-1 1 0 0 0,0-1 0 0 0,1 1 1 0 0,-1 0-1 0 0,0-1 0 0 0,0 1 0 0 0,0 0 1 0 0,-1-1-1 0 0,1 3-3 0 0,1 46-6 0 0,1-54-2606 0 0,2-1-61 0 0,-2 1-2546 0 0,-2 3-6636 0 0</inkml:trace>
  <inkml:trace contextRef="#ctx0" brushRef="#br0" timeOffset="2763.522">1089 250 9514 0 0,'0'0'2337'0'0,"0"0"-544"0"0,0 0-384 0 0,0 0-137 0 0,0 0-104 0 0,0 0-176 0 0,0 0-220 0 0,0 0-182 0 0,0 0-45 0 0,0 0 57 0 0,0 0 79 0 0,0 0 69 0 0,10-4-19 0 0,111-59 1813 0 0,55-90-964 0 0,-147 123-1521 0 0,-12 52-252 0 0,6 18 224 0 0,-16-27-19 0 0,1 0 0 0 0,-1 0 1 0 0,2-1-1 0 0,0 0 0 0 0,0 0 1 0 0,1-1-1 0 0,1 0 0 0 0,4 3-12 0 0,31 4-611 0 0,-22-18-6721 0 0,-19 0 4818 0 0,2 0-9655 0 0</inkml:trace>
  <inkml:trace contextRef="#ctx0" brushRef="#br0" timeOffset="4144.532">1963 92 5689 0 0,'0'0'3141'0'0,"0"0"-987"0"0,0 0-550 0 0,0 0-165 0 0,0 0-40 0 0,0 0-105 0 0,0 0-224 0 0,0 0-321 0 0,0 0-232 0 0,0 0-43 0 0,0 0 72 0 0,0 0 126 0 0,0 0 83 0 0,12 2-13 0 0,191 3 2669 0 0,-49-30-2124 0 0,-150 24-1285 0 0,-4 1 9 0 0,1 0 0 0 0,-1-1 0 0 0,1 1-1 0 0,-1 0 1 0 0,1 0 0 0 0,0-1 0 0 0,-1 1 0 0 0,1 0 0 0 0,-1 0 0 0 0,1 0 0 0 0,0 0 0 0 0,-1 0 0 0 0,1 0-1 0 0,0 0 1 0 0,-1 0 0 0 0,1 0 0 0 0,0 0 0 0 0,-1 0 0 0 0,1 0 0 0 0,-1 0 0 0 0,1 0 0 0 0,0 1 0 0 0,-1-1-1 0 0,1 0 1 0 0,-1 0 0 0 0,1 1 0 0 0,-1-1 0 0 0,1 0 0 0 0,0 1 0 0 0,-1-1 0 0 0,1 1 0 0 0,-1-1 0 0 0,0 1-1 0 0,1-1 1 0 0,-1 1 0 0 0,1-1 0 0 0,-1 1 0 0 0,0-1 0 0 0,1 1 0 0 0,-1-1 0 0 0,0 1 0 0 0,0-1 0 0 0,1 1-1 0 0,-1 0 1 0 0,0-1 0 0 0,0 1 0 0 0,0 0 0 0 0,0-1 0 0 0,0 1 0 0 0,0 0-11 0 0,0 486 608 0 0,0-163-623 0 0,-2-285 32 0 0,-1 1-1 0 0,-3-1 0 0 0,-1-1 1 0 0,-10 32-17 0 0,17-67 4 0 0,0-3 9 0 0,0 0 3 0 0,0 0 0 0 0,0 0-4 0 0,0 0-12 0 0,0 0 12 0 0,0 0 4 0 0,0 0 0 0 0,0 0-5 0 0,0 0-25 0 0,0 0-7 0 0,0 0 24 0 0,0 0-9 0 0,0 0 17 0 0,0 0 1 0 0,0 0-13 0 0,0 0 7 0 0,0 0 5 0 0,0 0-16 0 0,0 0-9 0 0,0 0 8 0 0,0 0 7 0 0,0 0-6 0 0,0 0 21 0 0,0 0 10 0 0,0 0 28 0 0,0 0-29 0 0,0 0-8 0 0,0 0-2 0 0,0 0-23 0 0,0 0 19 0 0,0 0-9 0 0,-2 23 592 0 0,-19 62-139 0 0,20-76-376 0 0,-1 12-69 0 0,-7-15 1117 0 0,-92-16-1051 0 0,84 8-286 0 0,-11-6-484 0 0,21-12-4577 0 0,7 15-1845 0 0,0-2-5648 0 0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 8 0 0,'0'0'753'0'0,"0"0"76"0"0,0 0 212 0 0,0 0 301 0 0,0 0 244 0 0,0 0 89 0 0,0 0-48 0 0,0 0-160 0 0,0 0-194 0 0,0 0-145 0 0,0 0-63 0 0,0-1-1226 0 0,-3-2 9216 0 0,29 4-6586 0 0,128 6-459 0 0,-89-10-1749 0 0,0-2-1 0 0,-1-3 1 0 0,28-9-261 0 0,-87 17-222 0 0,12-3 610 0 0,-23 2-3378 0 0,-17 18-6620 0 0,22-16 7871 0 0,-6 7-9404 0 0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10842 0 0,'0'0'2215'0'0,"0"0"-672"0"0,0 0-246 0 0,0 0 67 0 0,0 0 48 0 0,0 0-82 0 0,0 0-267 0 0,0 0-319 0 0,0 0-207 0 0,0 0-76 0 0,0 0-29 0 0,0 0 2 0 0,0 0-18 0 0,8 0-47 0 0,96 19 1546 0 0,-91-16-1820 0 0,-1 1 0 0 0,1-2 1 0 0,0 0-1 0 0,0-1 0 0 0,1 0 0 0 0,-1-1 1 0 0,0 0-1 0 0,8-2-95 0 0,17 1 148 0 0,97-10 102 0 0,-87 4-351 0 0,-48 7-11 0 0,0 0-95 0 0,0 0-236 0 0,-5 0-8888 0 0,3 0-2896 0 0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6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47 187 6313 0 0,'0'0'1999'0'0,"0"0"-374"0"0,0 0-154 0 0,0 0 25 0 0,0 0 91 0 0,0 0-25 0 0,0 0-239 0 0,0 0-314 0 0,0 0-329 0 0,0 0-253 0 0,0 0-152 0 0,-2 0-82 0 0,-9-3-33 0 0,8 3-16 0 0,3 0 31 0 0,5 18 947 0 0,-3 122 1373 0 0,-22 35-1840 0 0,3-93 1338 0 0,17-89-1923 0 0,0-11-4 0 0,0 0 0 0 0,0 0 0 0 0,2-1 0 0 0,0 1-1 0 0,2 0 1 0 0,0 1 0 0 0,5-15-66 0 0,6-10-1 0 0,2 2-1 0 0,1 0 0 0 0,3 1 1 0 0,1 1-1 0 0,2 1 1 0 0,1 0-1 0 0,2 3 0 0 0,1 0 1 0 0,2 1-1 0 0,13-9 2 0 0,-42 41 0 0 0,1-1 0 0 0,-1 1-1 0 0,1-1 1 0 0,0 1 0 0 0,0 0 0 0 0,0-1 0 0 0,0 1-1 0 0,0 0 1 0 0,0 0 0 0 0,0 0 0 0 0,0 1-1 0 0,0-1 1 0 0,0 0 0 0 0,1 1 0 0 0,-1-1 0 0 0,0 1-1 0 0,0 0 1 0 0,1 0 0 0 0,-1 0 0 0 0,0 0-1 0 0,0 0 1 0 0,1 0 0 0 0,-1 1 0 0 0,0-1-1 0 0,0 1 1 0 0,0 0 0 0 0,0-1 0 0 0,1 1 0 0 0,-1 0-1 0 0,0 0 1 0 0,0 0 0 0 0,-1 1 0 0 0,1-1-1 0 0,0 0 1 0 0,0 1 0 0 0,0-1 0 0 0,-1 1 0 0 0,1 0-1 0 0,-1-1 1 0 0,1 1 0 0 0,-1 0 0 0 0,0 0-1 0 0,0 0 1 0 0,0 0 0 0 0,0 0 0 0 0,0 0 0 0 0,0 0-1 0 0,-1 0 1 0 0,1 0 0 0 0,0 1 0 0 0,-1-1-1 0 0,0 0 1 0 0,0 1 0 0 0,8 156 735 0 0,-3-115-2326 0 0,-5-44 929 0 0,0 0-319 0 0,0 3-1238 0 0,0-2 6 0 0,0-1-2966 0 0,0 0-6349 0 0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7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29 6521 0 0,'0'0'1962'0'0,"0"0"-423"0"0,0 0-119 0 0,0 0 135 0 0,0 0 92 0 0,0 0-90 0 0,0 0-281 0 0,0 0-341 0 0,0 0-244 0 0,0 0-134 0 0,0 0-51 0 0,0 0-9 0 0,0 0-19 0 0,7 1 1955 0 0,-3-2-40 0 0,-4 1-2288 0 0,-3 8 1017 0 0,30-34-625 0 0,-27 26-439 0 0,0 0-16 0 0,0 0-26 0 0,0 0 2 0 0,0 0 8 0 0,0 0-4 0 0,0 0 3 0 0,0 0-13 0 0,0 0-3 0 0,0 0 10 0 0,0 0 13 0 0,0 0-13 0 0,-8 15-45 0 0,-32 54 213 0 0,124-153-80 0 0,-76 74-25 0 0,-12 23-68 0 0,-13 24 63 0 0,-13 1 163 0 0,35-43 64 0 0,-4-13-342 0 0,-9-33-3881 0 0,6 47-1236 0 0,0 0-7017 0 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9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0 365 9546 0 0,'0'0'1775'0'0,"0"0"-179"0"0,0 0 34 0 0,0 0 21 0 0,0 0-159 0 0,0 0-291 0 0,0 0-352 0 0,0 0-238 0 0,0 0-83 0 0,0 0 34 0 0,0 0 26 0 0,0 0 8 0 0,0 0 1 0 0,11-6-61 0 0,82-46 875 0 0,-69 37-1203 0 0,1 0 0 0 0,-2-1 0 0 0,0-2 0 0 0,-1 0-1 0 0,-1-1 1 0 0,0-1 0 0 0,-2-1 0 0 0,0-1 0 0 0,-2-1 0 0 0,0 0-1 0 0,-2-2 1 0 0,3-5-208 0 0,1-10 240 0 0,-19 39-205 0 0,0 1-16 0 0,0 0-15 0 0,0 0-26 0 0,40 37-72 0 0,-18-7 186 0 0,-2 0 1 0 0,0 1 0 0 0,-3 1-1 0 0,12 28-92 0 0,22 62-152 0 0,-40-110-1156 0 0,-2-9-4601 0 0,-5-3-6031 0 0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3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18 141 4681 0 0,'0'0'2394'0'0,"0"0"-307"0"0,0 0-195 0 0,0 0-158 0 0,0 0-160 0 0,0 0-233 0 0,0 0-260 0 0,0 0-265 0 0,0 0-236 0 0,0 0-117 0 0,0 0-55 0 0,-2 9-16 0 0,-14 74 1072 0 0,17 104 1073 0 0,0 1-710 0 0,0-228-1632 0 0,3 0-1 0 0,1 0 1 0 0,1 0 0 0 0,3 0 0 0 0,1 1 0 0 0,2 1-1 0 0,2-1 1 0 0,1 2 0 0 0,2 0 0 0 0,1 1 0 0 0,2 1 0 0 0,20-26-195 0 0,-37 55 8 0 0,1 0 0 0 0,0 0 1 0 0,0 0-1 0 0,1 1 1 0 0,-1-1-1 0 0,1 1 1 0 0,0 0-1 0 0,1 1 0 0 0,-1-1 1 0 0,1 1-1 0 0,0 0 1 0 0,0 0-1 0 0,0 1 0 0 0,0 0 1 0 0,1 0-1 0 0,-1 0 1 0 0,1 1-1 0 0,0 0 1 0 0,6-1-9 0 0,-9 6 6 0 0,1 0 1 0 0,-1 1 0 0 0,0-1 0 0 0,-1 1 0 0 0,1 0-1 0 0,-1 0 1 0 0,1 0 0 0 0,-1 0 0 0 0,0 1 0 0 0,-1-1-1 0 0,1 1 1 0 0,-1 0 0 0 0,0 0 0 0 0,0 0 0 0 0,-1 0 0 0 0,1 0-1 0 0,-1 0 1 0 0,0 0 0 0 0,0 5-7 0 0,1 77 199 0 0,-7-73 175 0 0,1-8-2085 0 0,2 1-5781 0 0,2-7-4286 0 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1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3897 0 0,'0'0'2460'0'0,"0"0"-394"0"0,0 0-80 0 0,0 0-31 0 0,0 0-176 0 0,0 0-301 0 0,0 0-350 0 0,0 0-259 0 0,0 0-83 0 0,0 0-11 0 0,0 0-2 0 0,0 0 6 0 0,0 0-45 0 0,17 11 7102 0 0,-11-7-7716 0 0,210-1 761 0 0,-40 1-627 0 0,-164 0-846 0 0,-14-12-3618 0 0,2 2-2875 0 0,0 6 6373 0 0,0-1-11292 0 0</inkml:trace>
  <inkml:trace contextRef="#ctx0" brushRef="#br0" timeOffset="815.064">142 1 10818 0 0,'0'0'2007'0'0,"0"0"-469"0"0,0 0-151 0 0,0 0 100 0 0,0 0 39 0 0,0 0-154 0 0,0 0-333 0 0,0 0-351 0 0,0 0-236 0 0,0 0-106 0 0,0 0 20 0 0,0 0 72 0 0,0 0 63 0 0,2 8 37 0 0,2 32 17 0 0,-1 0 1 0 0,-2 0 0 0 0,-2-1 0 0 0,-2 1 0 0 0,-1 0 0 0 0,-5 14-556 0 0,-53 208 339 0 0,63-258-2881 0 0,11-19-1104 0 0,-4 8-2437 0 0,-4-1-5886 0 0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8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6705 0 0,'0'0'1929'0'0,"0"0"-540"0"0,0 0-234 0 0,0 0-45 0 0,0 0-64 0 0,0 0 15 0 0,0 0-37 0 0,0 0-53 0 0,0 0 55 0 0,0 0-6 0 0,0 0-40 0 0,0 0-30 0 0,0 0-50 0 0,13 8-96 0 0,44 25-86 0 0,-49-30-498 0 0,-1 1 0 0 0,1-1 1 0 0,0-1-1 0 0,1 1 0 0 0,-1-1 1 0 0,0-1-1 0 0,1 0 1 0 0,-1 0-1 0 0,1 0 0 0 0,-1-1 1 0 0,1 0-1 0 0,7-2-220 0 0,12 1 394 0 0,-13 2-285 0 0,0-2 1 0 0,1 1-1 0 0,-1-2 1 0 0,0 0-1 0 0,1-1 1 0 0,-1 0 0 0 0,-1-1-1 0 0,1-1 1 0 0,0 0-1 0 0,-1-1 1 0 0,0-1 0 0 0,-1 0-1 0 0,1-1 1 0 0,-1 0-1 0 0,-1-1 1 0 0,0-1 0 0 0,0 0-1 0 0,-1 0 1 0 0,0-1-1 0 0,-1-1 1 0 0,0 0-1 0 0,0 0 1 0 0,3-8-110 0 0,-10 13 16 0 0,0 1 0 0 0,-1 0 0 0 0,0-1 0 0 0,0 1 0 0 0,-1-1 0 0 0,0 0 1 0 0,0 0-1 0 0,0 0 0 0 0,-1 1 0 0 0,0-1 0 0 0,0 0 0 0 0,-1 0 0 0 0,0 0 0 0 0,0 1 0 0 0,0-1 0 0 0,-1 0 0 0 0,0 1 0 0 0,-1-1 0 0 0,1 1 0 0 0,-1 0 0 0 0,-2-3-16 0 0,0 3-20 0 0,0-1 0 0 0,0 1-1 0 0,-1-1 1 0 0,0 2 0 0 0,0-1-1 0 0,-1 1 1 0 0,1 0-1 0 0,-1 0 1 0 0,0 0 0 0 0,-1 1-1 0 0,1 0 1 0 0,-1 1-1 0 0,0 0 1 0 0,0 0 0 0 0,0 1-1 0 0,0-1 1 0 0,0 2 0 0 0,0-1-1 0 0,-1 1 1 0 0,1 1-1 0 0,-1-1 21 0 0,-2 1-24 0 0,-1 0-1 0 0,1 1 0 0 0,-1 0 1 0 0,1 1-1 0 0,0 0 1 0 0,0 1-1 0 0,0 0 0 0 0,0 1 1 0 0,0 0-1 0 0,0 0 0 0 0,1 1 1 0 0,0 1-1 0 0,0 0 1 0 0,1 0-1 0 0,-1 1 0 0 0,1 0 1 0 0,-2 4 24 0 0,-5 4 35 0 0,1 0 1 0 0,0 2-1 0 0,1 0 1 0 0,1 0-1 0 0,1 1 1 0 0,1 1-1 0 0,0 0 1 0 0,1 0-1 0 0,1 1 1 0 0,1 1 0 0 0,1-1-1 0 0,1 1 1 0 0,1 1-1 0 0,0-1 1 0 0,2 1-1 0 0,0-1 1 0 0,1 11-36 0 0,1-18 69 0 0,1-1 0 0 0,0 1-1 0 0,1 0 1 0 0,0-1 0 0 0,1 1 0 0 0,1-1 0 0 0,0 1 0 0 0,1-1 0 0 0,0 0 0 0 0,1-1 0 0 0,0 1 0 0 0,4 4-69 0 0,-4-8 65 0 0,0 0 0 0 0,1 0 1 0 0,0 0-1 0 0,1-1 1 0 0,0 0-1 0 0,1 0 0 0 0,-1-1 1 0 0,1 0-1 0 0,0 0 1 0 0,1-1-1 0 0,0 0 1 0 0,0 0-1 0 0,0-1 0 0 0,1 0 1 0 0,0-1-1 0 0,0 0 1 0 0,0-1-1 0 0,0 0 0 0 0,0 0 1 0 0,1-1-66 0 0,7 1 74 0 0,1 0-1 0 0,-1-1 1 0 0,1-1 0 0 0,0-1 0 0 0,-1-1 0 0 0,1 0-1 0 0,0-1 1 0 0,-1-1 0 0 0,6-3-74 0 0,8-4 99 0 0,-29 9-121 0 0,-2 1-12 0 0,-1 0-12 0 0,0 0 12 0 0,0 0-50 0 0,0 0-52 0 0,0 0-66 0 0,0 0-126 0 0,0 0-121 0 0,0 0-179 0 0,0 0-327 0 0,5 0-13614 0 0,-3 0 1285 0 0</inkml:trace>
  <inkml:trace contextRef="#ctx0" brushRef="#br0" timeOffset="568.5">770 560 15099 0 0,'0'0'1961'0'0,"0"0"-800"0"0,0 0-311 0 0,0 0-21 0 0,0 0-9 0 0,0 0-74 0 0,0 0-146 0 0,0 0-140 0 0,0 0-46 0 0,0 0 8 0 0,0 0-43 0 0,0 0-51 0 0,0 0-49 0 0,2 19-52 0 0,4 60-43 0 0,-21 37 340 0 0,6-55-262 0 0,9-60-215 0 0,0-1 24 0 0,0 0 48 0 0,0 0 46 0 0,0 0 43 0 0,0 0 63 0 0,0 0 35 0 0,0-23 901 0 0,2 2-1174 0 0,1 0-1 0 0,1 1 1 0 0,1-1-1 0 0,0 1 1 0 0,2-1-1 0 0,0 2 0 0 0,2-1 1 0 0,0 1-1 0 0,1 0 1 0 0,1 1-1 0 0,1 0 1 0 0,0 1-1 0 0,1 1 1 0 0,1 0-1 0 0,10-10-32 0 0,-22 24 0 0 0,0 0-2 0 0,0 0-1 0 0,-1 0 1 0 0,1 0 0 0 0,0 0 0 0 0,0 0 0 0 0,0 0 0 0 0,0 1 0 0 0,0-1-1 0 0,1 1 1 0 0,-1-1 0 0 0,1 1 0 0 0,-1 0 0 0 0,0 0 0 0 0,1 0 0 0 0,0 0 0 0 0,-1 1-1 0 0,1-1 1 0 0,0 1 0 0 0,-1-1 0 0 0,1 1 0 0 0,0 0 0 0 0,-1 0 0 0 0,1 0 2 0 0,16 47 13 0 0,-19 56-24 0 0,-2-102-2225 0 0,1-1-4221 0 0,1 0 1849 0 0,0 0-7397 0 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59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20 324 3689 0 0,'0'0'4885'0'0,"0"0"-2390"0"0,0 0-983 0 0,0 0-105 0 0,0 0 64 0 0,0 0-13 0 0,0 0-164 0 0,0 0-232 0 0,0 0-199 0 0,0 0-124 0 0,0 0-65 0 0,8 2-53 0 0,114 8 2797 0 0,-7 9-1835 0 0,-90-17-1423 0 0,0 0-1 0 0,0-2 1 0 0,0-1-1 0 0,-1 0 1 0 0,1-2-1 0 0,0-1 1 0 0,-1-1-1 0 0,6-3-159 0 0,7 0 183 0 0,-57 16-3941 0 0,8-1-6524 0 0,8-7-1179 0 0</inkml:trace>
  <inkml:trace contextRef="#ctx0" brushRef="#br0" timeOffset="367.96">1 486 12387 0 0,'0'0'2239'0'0,"0"0"-449"0"0,0 0-234 0 0,0 0-129 0 0,0 0-211 0 0,0 0-258 0 0,0 0-228 0 0,0 0-135 0 0,0 0-64 0 0,0 0-11 0 0,0 0-10 0 0,0 0-50 0 0,10 3-44 0 0,184 40 2807 0 0,-6-39-2525 0 0,-168-13-1639 0 0,-17 3-2520 0 0,-2-2-4224 0 0,-1 4-4419 0 0</inkml:trace>
  <inkml:trace contextRef="#ctx0" brushRef="#br0" timeOffset="1170.439">226 1 11450 0 0,'0'0'2333'0'0,"0"0"-429"0"0,0 0-234 0 0,0 0-154 0 0,0 0-205 0 0,0 0-260 0 0,0 0-276 0 0,0 0-219 0 0,0 0-173 0 0,0 0-104 0 0,0 0-42 0 0,0 0 46 0 0,0 0 47 0 0,1 4 51 0 0,32 77 1460 0 0,-10-54-1524 0 0,0 0-1 0 0,1-2 1 0 0,2 0 0 0 0,0-2-1 0 0,24 16-316 0 0,31 6 134 0 0,-80-44-126 0 0,1 0 1 0 0,-1 0-1 0 0,1 0 1 0 0,-1 0 0 0 0,0 0-1 0 0,1 0 1 0 0,-1 1-1 0 0,0-1 1 0 0,0 0 0 0 0,0 1-1 0 0,0-1 1 0 0,0 0-1 0 0,0 1 1 0 0,0-1-1 0 0,0 1 1 0 0,-1 0 0 0 0,1-1-1 0 0,-1 1 1 0 0,1 0-1 0 0,-1-1 1 0 0,1 1 0 0 0,-1 0-1 0 0,0-1 1 0 0,0 1-1 0 0,0 0 1 0 0,0 0 0 0 0,0-1-1 0 0,0 1 1 0 0,-1 0-1 0 0,1-1 1 0 0,-1 1-1 0 0,1 0 1 0 0,-1-1 0 0 0,1 1-1 0 0,-1 0 1 0 0,0-1-1 0 0,0 1 1 0 0,0-1 0 0 0,0 1-1 0 0,0-1 1 0 0,-1 1-9 0 0,1 1 2 0 0,-27 78 109 0 0,-7-27 83 0 0,-3-1-1 0 0,-2-3 1 0 0,-2-1 0 0 0,-2-2-1 0 0,-4 0-193 0 0,-55 61 268 0 0,99-98-228 0 0,5-17-662 0 0,15-29-1512 0 0,-6 22-1203 0 0,-3 4-1815 0 0,-2 2-7368 0 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4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476 479 3825 0 0,'0'0'2662'0'0,"0"0"-626"0"0,0 0-197 0 0,0 0-68 0 0,0 0-22 0 0,0 0-114 0 0,0 0-240 0 0,0 0-220 0 0,0 0-181 0 0,0 0-163 0 0,0 0-163 0 0,0 0-143 0 0,0 0-117 0 0,-18-5-68 0 0,-59-14-20 0 0,74 19-291 0 0,1-1 1 0 0,-1 1-1 0 0,0-1 0 0 0,1 1 1 0 0,-1 0-1 0 0,1 0 1 0 0,-1 0-1 0 0,0 1 0 0 0,1-1 1 0 0,-1 1-1 0 0,1-1 1 0 0,-1 1-1 0 0,1 0 0 0 0,-1 0 1 0 0,1 0-1 0 0,-1 0 0 0 0,1 0 1 0 0,0 0-1 0 0,0 1 1 0 0,-1-1-1 0 0,1 1 0 0 0,0 0 1 0 0,-1 1-30 0 0,-6 4 140 0 0,-1 0-104 0 0,0 0 1 0 0,0 0-1 0 0,1 1 0 0 0,0 1 0 0 0,1-1 1 0 0,0 1-1 0 0,0 1 0 0 0,1-1 1 0 0,0 1-1 0 0,0 0 0 0 0,1 1 0 0 0,1 0 1 0 0,0 0-1 0 0,0 0 0 0 0,1 1 1 0 0,1-1-1 0 0,-1 1 0 0 0,2 0 1 0 0,0 0-1 0 0,0 0 0 0 0,1 0 0 0 0,1 0 1 0 0,0 1-37 0 0,1-10 12 0 0,-1 0 0 0 0,1-1 0 0 0,0 1 0 0 0,0-1 0 0 0,0 1 0 0 0,0-1 0 0 0,0 1 0 0 0,1-1 0 0 0,-1 1 0 0 0,1-1 0 0 0,-1 0 0 0 0,1 0-1 0 0,0 0 1 0 0,0 0 0 0 0,0 0 0 0 0,0 0 0 0 0,0-1 0 0 0,0 1 0 0 0,1-1 0 0 0,-1 1 0 0 0,1-1 0 0 0,-1 0 0 0 0,1 0 0 0 0,-1 0 0 0 0,1 0 0 0 0,-1-1 0 0 0,1 1 0 0 0,0 0 0 0 0,-1-1 0 0 0,1 0 0 0 0,0 0 0 0 0,0 0 0 0 0,-1 0 0 0 0,3 0-12 0 0,93-20 826 0 0,-72 8-694 0 0,-1-1-1 0 0,-1 0 1 0 0,0-2 0 0 0,-1-1-1 0 0,-1-1 1 0 0,0-1-1 0 0,-2-1 1 0 0,0 0-1 0 0,-1-2 1 0 0,-1 0-1 0 0,0-1 1 0 0,-2-1 0 0 0,-1-1-1 0 0,8-17-131 0 0,-14 25 6 0 0,-1-1 0 0 0,-1 0 0 0 0,-1-1 0 0 0,-1 1 0 0 0,0-1 0 0 0,-1 0 0 0 0,-1 0 1 0 0,-1 0-1 0 0,0-1 0 0 0,-1 1 0 0 0,-1-1 0 0 0,-1 1 0 0 0,-2-9-6 0 0,1 21-28 0 0,0-1 0 0 0,-1 1 0 0 0,0 0 0 0 0,0 0 0 0 0,0 0 0 0 0,-1 0 0 0 0,1 0 0 0 0,-2 1 0 0 0,1 0 0 0 0,-1 0 0 0 0,1 0 0 0 0,-1 0 0 0 0,0 1 0 0 0,-1-1 0 0 0,1 2 0 0 0,-1-1 0 0 0,0 0 0 0 0,0 1 0 0 0,0 0 0 0 0,0 1 0 0 0,-1-1 0 0 0,1 1 0 0 0,-1 0 0 0 0,0 1 0 0 0,1 0 0 0 0,-1 0 0 0 0,0 0 0 0 0,0 1 0 0 0,1 0 0 0 0,-1 0 0 0 0,0 0 0 0 0,0 1 0 0 0,0 0 0 0 0,1 1 0 0 0,-1-1 0 0 0,1 1 0 0 0,-1 1 0 0 0,1-1-1 0 0,0 1 1 0 0,0 0 0 0 0,0 1 0 0 0,0-1 29 0 0,-1 1-3 0 0,0 1 1 0 0,0-1 0 0 0,0 1 0 0 0,1 0 0 0 0,0 0 0 0 0,0 1 0 0 0,0 0 0 0 0,1 0 0 0 0,0 0 0 0 0,0 1 0 0 0,1-1 0 0 0,-1 1 0 0 0,2 0 0 0 0,-1 1 0 0 0,1-1-1 0 0,0 0 1 0 0,0 1 0 0 0,1 0 0 0 0,0 0 0 0 0,0 0 0 0 0,1 0 0 0 0,0 0 0 0 0,1 0 0 0 0,0 0 0 0 0,0 0 0 0 0,0 0 0 0 0,1 0 0 0 0,0 0 0 0 0,1 0 0 0 0,0 0-1 0 0,0 0 1 0 0,1-1 0 0 0,0 1 0 0 0,0-1 0 0 0,1 3 1 0 0,8 3 61 0 0,1 0 0 0 0,0-1 0 0 0,1 0 0 0 0,0-1 0 0 0,1 0 0 0 0,0-1 0 0 0,0-1 0 0 0,1 0 0 0 0,0-2 0 0 0,1 0 0 0 0,0 0 0 0 0,0-1 0 0 0,0-2 0 0 0,1 1 0 0 0,12 0-61 0 0,191 13-970 0 0,-217 0-7061 0 0,-4-14-445 0 0</inkml:trace>
  <inkml:trace contextRef="#ctx0" brushRef="#br0" timeOffset="334.979">1 884 8922 0 0,'0'0'1492'0'0,"0"0"-280"0"0,0 0 58 0 0,0 0 173 0 0,0 0 28 0 0,0 0-61 0 0,0 0-139 0 0,0 0-184 0 0,0 0-162 0 0,0 0-133 0 0,36 9-110 0 0,118 31-45 0 0,-36-30 510 0 0,-20-14-690 0 0,0-5 0 0 0,0-3 0 0 0,48-15-457 0 0,-80 12-178 0 0,11-2-982 0 0,-26 9-2416 0 0,-31 7-1760 0 0,-14 2 1163 0 0,2-1-6536 0 0</inkml:trace>
  <inkml:trace contextRef="#ctx0" brushRef="#br0" timeOffset="916.005">369 1149 12379 0 0,'0'0'1769'0'0,"0"0"-620"0"0,0 0-195 0 0,0 0 133 0 0,0 0 130 0 0,0 0 20 0 0,0 0-154 0 0,0 0-268 0 0,0 0-247 0 0,0 0-172 0 0,0 0-125 0 0,0 0-64 0 0,-28 13-53 0 0,-90 41-35 0 0,60-12 39 0 0,51-33-133 0 0,-2 2-15 0 0,0 0 1 0 0,0 0-1 0 0,1 0 0 0 0,1 1 1 0 0,0 1-1 0 0,0-1 1 0 0,1 1-1 0 0,1 0 0 0 0,0 0 1 0 0,1 1-1 0 0,0 0 1 0 0,1-1-1 0 0,1 1 0 0 0,0 0 1 0 0,0 10-11 0 0,3-22 7 0 0,-1 0 0 0 0,1 0 0 0 0,0 0 0 0 0,0 0 0 0 0,-1 0 0 0 0,1 0 0 0 0,1 0 0 0 0,-1 0 0 0 0,0 0 0 0 0,0 0 0 0 0,1-1 0 0 0,-1 1 0 0 0,1-1 0 0 0,-1 1 0 0 0,1-1 0 0 0,-1 1 0 0 0,1-1 0 0 0,0 0 0 0 0,0 0 0 0 0,0 0 0 0 0,0 0 0 0 0,0 0 0 0 0,0 0 0 0 0,0-1 0 0 0,0 1 0 0 0,0-1 0 0 0,0 1 0 0 0,0-1 0 0 0,0 0 0 0 0,1 0 0 0 0,-1 0 0 0 0,0 0-7 0 0,73-4 604 0 0,-46-4-432 0 0,0-1 0 0 0,-1-2 0 0 0,0-1 0 0 0,-1-1-1 0 0,-1-1 1 0 0,0-2 0 0 0,-1 0 0 0 0,0-2 0 0 0,-2 0 0 0 0,5-7-172 0 0,-11 12 23 0 0,0-1 0 0 0,-1 0-1 0 0,-1-2 1 0 0,-1 0 0 0 0,0 0 0 0 0,-1-1 0 0 0,-1-1-1 0 0,0 0 1 0 0,-2-1 0 0 0,0 0 0 0 0,-1 0 0 0 0,-1-1-1 0 0,0 0 1 0 0,-2-1 0 0 0,0 1 0 0 0,-2-1 0 0 0,0-1-1 0 0,-1 1 1 0 0,-2 0 0 0 0,0-1 0 0 0,-1 0-23 0 0,-1 19-19 0 0,-1 0 0 0 0,1-1 0 0 0,-1 1 0 0 0,0 0 0 0 0,0 0 0 0 0,0 0-1 0 0,-1 0 1 0 0,1 1 0 0 0,-1-1 0 0 0,1 1 0 0 0,-1-1 0 0 0,0 1 0 0 0,0 0 0 0 0,0 0 0 0 0,0 0 0 0 0,-1 0 0 0 0,1 1 0 0 0,0-1 0 0 0,-1 1 0 0 0,1 0 0 0 0,-1 0 0 0 0,1 0 0 0 0,-1 0 0 0 0,1 1 0 0 0,-1 0 0 0 0,0-1 0 0 0,1 1 0 0 0,-1 1 0 0 0,0-1 0 0 0,1 0 0 0 0,-1 1 0 0 0,0 0 0 0 0,1 0 0 0 0,-1 0 0 0 0,1 0-1 0 0,0 0 1 0 0,-1 1 0 0 0,1-1 0 0 0,0 1 0 0 0,0 0 0 0 0,0 0 0 0 0,0 0 0 0 0,0 1 0 0 0,-1 0 19 0 0,-13 9-8 0 0,2 0-1 0 0,-1 1 1 0 0,1 0-1 0 0,1 1 1 0 0,1 1-1 0 0,0 1 1 0 0,0-1-1 0 0,2 2 1 0 0,0 0-1 0 0,1 0 1 0 0,1 1-1 0 0,0 0 1 0 0,1 0-1 0 0,2 1 1 0 0,-1 0-1 0 0,0 11 9 0 0,5-21 11 0 0,1 0-1 0 0,0-1 1 0 0,1 1 0 0 0,0 0-1 0 0,1-1 1 0 0,-1 1-1 0 0,2 0 1 0 0,-1-1 0 0 0,1 1-1 0 0,0-1 1 0 0,1 0 0 0 0,0 1-1 0 0,0-1 1 0 0,1-1-1 0 0,0 1 1 0 0,0 0 0 0 0,1-1-1 0 0,0 0 1 0 0,1 0 0 0 0,-1 0-1 0 0,1-1 1 0 0,0 0-1 0 0,1 0 1 0 0,-1 0 0 0 0,1-1-1 0 0,2 1-10 0 0,-1 1-7 0 0,1-1 1 0 0,-1 0-1 0 0,1 0 0 0 0,0-1 0 0 0,1 0 1 0 0,-1 0-1 0 0,1-1 0 0 0,0 0 0 0 0,0-1 0 0 0,1 0 1 0 0,-1-1-1 0 0,10 1 7 0 0,-3-20-2127 0 0,-10 1-5966 0 0,-5 9-3549 0 0</inkml:trace>
  <inkml:trace contextRef="#ctx0" brushRef="#br0" timeOffset="1347.996">1025 957 18284 0 0,'0'0'932'0'0,"0"0"-310"0"0,0 0 55 0 0,0 0 205 0 0,0 0 130 0 0,0 0-35 0 0,0 0-213 0 0,0 0-215 0 0,0 0-127 0 0,0 0-83 0 0,0 0-91 0 0,0 0-58 0 0,0 0-34 0 0,-21 32-39 0 0,-63 96-26 0 0,17-10 86 0 0,-3 34-58 0 0,67-143-126 0 0,0-1 0 0 0,1 1 0 0 0,-1 0 0 0 0,2 0 0 0 0,-1 0 0 0 0,1 0 0 0 0,0 0 0 0 0,1 0 0 0 0,0 0 1 0 0,1 0-1 0 0,0 1 7 0 0,2-8 17 0 0,0 1 1 0 0,0-1-1 0 0,0 0 0 0 0,0 0 1 0 0,0 0-1 0 0,1-1 1 0 0,-1 1-1 0 0,1-1 1 0 0,-1 0-1 0 0,1 0 1 0 0,-1 0-1 0 0,1 0 1 0 0,0-1-1 0 0,-1 1 0 0 0,1-1 1 0 0,0 0-1 0 0,0 0 1 0 0,-1 0-1 0 0,1-1 1 0 0,0 1-1 0 0,-1-1 1 0 0,1 0-1 0 0,1 0-17 0 0,117-39 955 0 0,-122 40-989 0 0,0 0-1 0 0,-1 0 1 0 0,1-1 0 0 0,0 1-1 0 0,0 0 1 0 0,0 0 0 0 0,0-1-1 0 0,-1 1 1 0 0,1 0 0 0 0,0 0-1 0 0,0-1 1 0 0,0 1 0 0 0,0 0 0 0 0,0-1-1 0 0,0 1 1 0 0,0 0 0 0 0,0-1-1 0 0,0 1 1 0 0,0 0 0 0 0,0 0-1 0 0,0-1 1 0 0,0 1 0 0 0,0 0-1 0 0,0-1 1 0 0,0 1 0 0 0,0 0-1 0 0,0 0 1 0 0,1-1 0 0 0,-1 1-1 0 0,0 0 1 0 0,0-1 0 0 0,0 1 0 0 0,0 0-1 0 0,1 0 1 0 0,-1-1 0 0 0,0 1-1 0 0,0 0 1 0 0,0 0 0 0 0,1 0-1 0 0,-1 0 1 0 0,0-1 0 0 0,0 1-1 0 0,1 0 1 0 0,-1 0 0 0 0,0 0-1 0 0,1 0 1 0 0,-1 0 0 0 0,0 0-1 0 0,0-1 1 0 0,1 1 0 0 0,-1 0 0 0 0,0 0-1 0 0,1 0 1 0 0,-1 0 34 0 0,-15-14-10392 0 0,15 10-1096 0 0</inkml:trace>
  <inkml:trace contextRef="#ctx0" brushRef="#br0" timeOffset="1651.963">655 1233 9434 0 0,'0'0'4649'0'0,"0"0"-2609"0"0,0 0-1078 0 0,0 0-125 0 0,0 0 74 0 0,0 0 115 0 0,0 0 75 0 0,0 0-22 0 0,0 0-97 0 0,0 0-74 0 0,0 0-112 0 0,0 0-128 0 0,0 0-83 0 0,18 3-68 0 0,117 9 714 0 0,-9-19-263 0 0,-74 3-2760 0 0,-52 2-107 0 0,0 1-319 0 0,0 0-4784 0 0,0 1-5436 0 0</inkml:trace>
  <inkml:trace contextRef="#ctx0" brushRef="#br0" timeOffset="4198.348">1356 814 0 0 0,'0'0'744'0'0,"0"0"927"0"0,0 0 220 0 0,0 0-22 0 0,0 0-10 0 0,0 0-119 0 0,0 0-164 0 0,0 0-163 0 0,0 0-141 0 0,0 0-110 0 0,0 0-118 0 0,-2 18 9810 0 0,23 8-9784 0 0,-14-18-1047 0 0,0-2 1 0 0,0 1-1 0 0,0-1 1 0 0,1-1-1 0 0,0 1 1 0 0,1-1 0 0 0,-1 0-1 0 0,1-1 1 0 0,0 0-1 0 0,0-1 1 0 0,0 0-1 0 0,4 1-23 0 0,0 0 49 0 0,1-2-1 0 0,-1 1 1 0 0,1-2-1 0 0,0 0 0 0 0,0 0 1 0 0,-1-1-1 0 0,1-1 0 0 0,0 0 1 0 0,0-1-1 0 0,-1-1 1 0 0,1 0-1 0 0,-1 0 0 0 0,0-2 1 0 0,0 0-1 0 0,-1 0 1 0 0,1-1-1 0 0,-1 0 0 0 0,1-2-48 0 0,2-1 40 0 0,0-1-1 0 0,-1-1 1 0 0,-1 0-1 0 0,0 0 1 0 0,0-2-1 0 0,-1 1 0 0 0,0-2 1 0 0,-2 1-1 0 0,1-2 1 0 0,-2 1-1 0 0,0-1 1 0 0,1-3-40 0 0,-7 12 5 0 0,0 1 1 0 0,-1-1-1 0 0,0 1 1 0 0,0-1-1 0 0,0 0 1 0 0,-1 1-1 0 0,0-1 1 0 0,0 0-1 0 0,0 0 1 0 0,-1 0-1 0 0,1 0 1 0 0,-2 0-1 0 0,1 0 1 0 0,-1 0-1 0 0,1 0 0 0 0,-2 0 1 0 0,1 0-1 0 0,-1 0 1 0 0,0 1-1 0 0,0-1 1 0 0,0 0-1 0 0,-1 1 1 0 0,0 0-1 0 0,0 0 1 0 0,0 0-1 0 0,-1 0 1 0 0,0 0-1 0 0,1 1 1 0 0,-2-1-1 0 0,1 1 1 0 0,0 0-1 0 0,-1 0 1 0 0,0 1-1 0 0,0-1 1 0 0,-5-1-6 0 0,-1-1-19 0 0,-1 1 0 0 0,0 1 1 0 0,0 0-1 0 0,0 0 0 0 0,-1 2 0 0 0,1-1 1 0 0,-1 1-1 0 0,0 1 0 0 0,0 1 0 0 0,0-1 1 0 0,1 2-1 0 0,-1 0 0 0 0,0 0 0 0 0,1 2 1 0 0,-5 0 18 0 0,-17 6-35 0 0,0 1 1 0 0,1 1-1 0 0,0 2 1 0 0,-30 17 34 0 0,47-23-2 0 0,1 1 0 0 0,0 0 0 0 0,1 2 0 0 0,-1-1-1 0 0,2 2 1 0 0,0-1 0 0 0,0 2 0 0 0,1 0 0 0 0,0 0 0 0 0,1 1 0 0 0,1 1 0 0 0,0 0-1 0 0,0 0 1 0 0,2 1 0 0 0,0 0 0 0 0,0 0 0 0 0,-1 7 2 0 0,2 1 15 0 0,1 0 1 0 0,1 1-1 0 0,1-1 1 0 0,0 1-1 0 0,2 0 0 0 0,1 0 1 0 0,1 0-1 0 0,1 0 1 0 0,2 7-16 0 0,-1-20 18 0 0,1 0 1 0 0,0-1-1 0 0,1 1 1 0 0,0 0-1 0 0,0-1 1 0 0,1 0-1 0 0,0 0 1 0 0,1 0-1 0 0,0-1 0 0 0,1 0 1 0 0,0 0-1 0 0,0-1 1 0 0,1 1-1 0 0,0-2 1 0 0,0 1-1 0 0,1-1 1 0 0,0 0-1 0 0,0-1 1 0 0,1 0-1 0 0,0-1 1 0 0,0 0-1 0 0,0 0 1 0 0,1-1-1 0 0,-1 0 1 0 0,1-1-1 0 0,0 0 1 0 0,0-1-1 0 0,11 1-18 0 0,17-1 127 0 0,1-1 0 0 0,-1-2 0 0 0,0-2-1 0 0,33-7-126 0 0,-66 10 16 0 0,23-7 136 0 0,-29 7-93 0 0,0 0 7 0 0,0 0 10 0 0,0 0-2 0 0,0 0-2 0 0,0 0-4 0 0,0 0-14 0 0,0 0 0 0 0,0 0-28 0 0,0 0 2 0 0,0 0-5 0 0,0 0-10 0 0,0 0 6 0 0,0 0-8 0 0,0 0-2 0 0,0 0-1 0 0,0 0-23 0 0,0 0 7 0 0,0 0 14 0 0,0 0-2 0 0,0 0-16 0 0,0 0-8 0 0,0 0-8 0 0,0 0 25 0 0,0 0-4 0 0,0 0-1 0 0,0 0 19 0 0,0 0-19 0 0,-13-26-4032 0 0,2 19-2497 0 0,6 7-5532 0 0</inkml:trace>
  <inkml:trace contextRef="#ctx0" brushRef="#br0" timeOffset="5079.921">2006 1123 2817 0 0,'0'0'3906'0'0,"0"0"-2106"0"0,0 0-625 0 0,0 0 63 0 0,0 0 145 0 0,0 0 57 0 0,0 0-112 0 0,0 0-232 0 0,0 0-215 0 0,0 0-160 0 0,0 0-78 0 0,0 0-40 0 0,-2 10 4 0 0,-13 90 2070 0 0,14 40-628 0 0,1-141-2013 0 0,0 1 0 0 0,0 0-1 0 0,0 0 1 0 0,1 0 0 0 0,-1-1 0 0 0,0 1 0 0 0,0 0 0 0 0,0 0-1 0 0,1 0 1 0 0,-1-1 0 0 0,0 1 0 0 0,1 0 0 0 0,-1 0 0 0 0,0 0-1 0 0,0 0 1 0 0,1 0 0 0 0,-1 0 0 0 0,0 0 0 0 0,1-1 0 0 0,-1 1-1 0 0,0 0 1 0 0,1 0 0 0 0,-1 0 0 0 0,0 0 0 0 0,0 0 0 0 0,1 0-1 0 0,-1 1 1 0 0,0-1 0 0 0,1 0 0 0 0,-1 0 0 0 0,0 0 0 0 0,1 0-1 0 0,-1 0 1 0 0,0 0 0 0 0,0 0 0 0 0,1 1 0 0 0,-1-1 0 0 0,0 0 0 0 0,0 0-1 0 0,1 0 1 0 0,-1 1 0 0 0,0-1 0 0 0,0 0 0 0 0,0 0 0 0 0,1 1-1 0 0,-1-1 1 0 0,0 0 0 0 0,0 0 0 0 0,0 1 0 0 0,0-1 0 0 0,0 0-1 0 0,0 1 1 0 0,0-1 0 0 0,1 0 0 0 0,-1 0 0 0 0,0 1 0 0 0,0-1-1 0 0,0 0 1 0 0,0 1 0 0 0,0-1 0 0 0,0 0 0 0 0,0 1 0 0 0,-1-1-36 0 0,16-28 766 0 0,-12 21-823 0 0,5-8 141 0 0,5-14-8 0 0,3 0 1 0 0,0 0 0 0 0,1 1 0 0 0,2 2 0 0 0,1-1-1 0 0,2 1-76 0 0,60-47 39 0 0,-78 74-36 0 0,-1 0 0 0 0,1 0 0 0 0,-1 0 1 0 0,1 0-1 0 0,-1 1 0 0 0,0 0 0 0 0,1-1 0 0 0,-1 1 0 0 0,0 0 1 0 0,0 1-1 0 0,0-1 0 0 0,-1 0 0 0 0,1 1 0 0 0,0 0 0 0 0,-1 0 0 0 0,0-1 1 0 0,1 1-1 0 0,-1 1 0 0 0,0-1 0 0 0,-1 0 0 0 0,1 0 0 0 0,-1 1 1 0 0,1-1-1 0 0,-1 1 0 0 0,0-1 0 0 0,0 1 0 0 0,-1 0 0 0 0,1-1 0 0 0,0 4-3 0 0,1 0 8 0 0,21 59-43 0 0,-22-81-4041 0 0,0 2-2214 0 0,-1 5-5305 0 0</inkml:trace>
  <inkml:trace contextRef="#ctx0" brushRef="#br0" timeOffset="5819.872">1433 272 3913 0 0,'0'0'1926'0'0,"0"0"-185"0"0,0 0 56 0 0,0 0 135 0 0,0 0-9 0 0,0 0-124 0 0,0 0-238 0 0,0 0-263 0 0,0 0-235 0 0,0 0-169 0 0,0 0-122 0 0,0 0-66 0 0,0 0-49 0 0,-3 0 1940 0 0,37-10 574 0 0,13-27-2675 0 0,-29 22-155 0 0,141-132 353 0 0,-97 84-547 0 0,-49 90-233 0 0,-9-12 98 0 0,0 0-1 0 0,1 0 0 0 0,1-1 0 0 0,0 1 1 0 0,1-1-1 0 0,0-1 0 0 0,2 1 0 0 0,-1-2 1 0 0,1 1-1 0 0,1-1 0 0 0,8 8-11 0 0,11 14-1 0 0,-22-25-707 0 0,-2-1-7135 0 0,-1-8-4429 0 0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21 2905 0 0,'0'0'2437'0'0,"0"0"-716"0"0,0 0-153 0 0,0 0 159 0 0,0 0 60 0 0,0 0-141 0 0,0 0-290 0 0,0 0-309 0 0,0 0-216 0 0,0 0-159 0 0,0 0-106 0 0,-2 0-45 0 0,50-1 6684 0 0,71-5-5887 0 0,21-5-919 0 0,-124 9-108 0 0,-1 1-3967 0 0,-6 7-9244 0 0,-6-6 1519 0 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9282 0 0,'0'0'2070'0'0,"0"0"-586"0"0,0 0-377 0 0,0 0-44 0 0,0 0 6 0 0,0 0-56 0 0,0 0-160 0 0,0 0-213 0 0,0 0-172 0 0,0 0-80 0 0,0 0-38 0 0,0 0-5 0 0,0 0 35 0 0,11 15 1693 0 0,52 12 1564 0 0,48-23-2504 0 0,-71-5-773 0 0,19 1 813 0 0,-37 0-2859 0 0,-31 0-9337 0 0,7 0-915 0 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4209 0 0,'0'0'1662'0'0,"0"0"-138"0"0,0 0 138 0 0,0 0 249 0 0,0 0 136 0 0,0 0-144 0 0,0 0-344 0 0,0 0-392 0 0,0 0-291 0 0,0 0-171 0 0,0 0-80 0 0,2-9-59 0 0,10-25-28 0 0,-10 41 3018 0 0,5 36-3025 0 0,11 126 399 0 0,-4 173-375 0 0,-14-341-531 0 0,0-1 13 0 0,0 0 26 0 0,0 0 29 0 0,0 0 38 0 0,0 0 21 0 0,0 0 20 0 0,0 0 42 0 0,0-30 481 0 0,-2 5-683 0 0,2 0-1 0 0,1-1 1 0 0,1 1 0 0 0,1 0 0 0 0,1 0 0 0 0,4-13-11 0 0,5-9 14 0 0,1 1 0 0 0,2 0 0 0 0,3 0 0 0 0,1 2 0 0 0,2 0-1 0 0,2 2 1 0 0,7-6-14 0 0,-16 25-44 0 0,-10 13 47 0 0,1 0 1 0 0,-1 1-1 0 0,2 0 0 0 0,-1 0 0 0 0,1 0 0 0 0,1 1 1 0 0,-1 0-1 0 0,1 0 0 0 0,1 1 0 0 0,-1 0 1 0 0,1 1-1 0 0,1 0 0 0 0,-1 0 0 0 0,1 1 0 0 0,4-1-3 0 0,-12 7 5 0 0,0 0-1 0 0,1 0 0 0 0,-1 0 0 0 0,0 0 0 0 0,0 1 0 0 0,0-1 0 0 0,0 1 1 0 0,0 0-1 0 0,-1-1 0 0 0,1 1 0 0 0,0 0 0 0 0,-1 0 0 0 0,1 0 0 0 0,-1 0 1 0 0,0 1-1 0 0,0-1 0 0 0,0 0 0 0 0,0 0 0 0 0,0 1 0 0 0,0-1 0 0 0,-1 1 1 0 0,1-1-1 0 0,-1 0 0 0 0,1 1 0 0 0,-1-1 0 0 0,0 1 0 0 0,0-1 0 0 0,0 2-4 0 0,5 184 386 0 0,-5-189-438 0 0,0 1 1 0 0,0 0 0 0 0,0-1-1 0 0,0 1 1 0 0,0 0-1 0 0,-1-1 1 0 0,1 1 0 0 0,0 0-1 0 0,0-1 1 0 0,0 1 0 0 0,0 0-1 0 0,-1 0 1 0 0,1-1-1 0 0,0 1 1 0 0,0 0 0 0 0,0 0-1 0 0,-1-1 1 0 0,1 1-1 0 0,0 0 1 0 0,0 0 0 0 0,-1 0-1 0 0,1 0 1 0 0,0-1-1 0 0,-1 1 1 0 0,1 0 0 0 0,0 0-1 0 0,-1 0 1 0 0,1 0 0 0 0,0 0-1 0 0,-1 0 1 0 0,1 0-1 0 0,0 0 1 0 0,0 0 0 0 0,-1 0-1 0 0,1 0 1 0 0,0 0-1 0 0,-1 0 1 0 0,1 0 0 0 0,0 0-1 0 0,-1 0 1 0 0,1 0-1 0 0,0 0 1 0 0,-1 0 0 0 0,1 0-1 0 0,0 1 1 0 0,-1-1 0 0 0,1 0-1 0 0,0 0 1 0 0,0 0-1 0 0,-1 0 1 0 0,1 1 0 0 0,0-1-1 0 0,0 0 1 0 0,-1 0-1 0 0,1 1 1 0 0,0-1 0 0 0,0 0-1 0 0,0 1 1 0 0,0-1 51 0 0,-10-15-7973 0 0,8 11-3734 0 0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4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46 10866 0 0,'0'0'1734'0'0,"0"0"-247"0"0,0 0 4 0 0,0 0-49 0 0,0 0-183 0 0,0 0-267 0 0,0 0-288 0 0,0 0-183 0 0,0 0-75 0 0,0 0 1 0 0,0 0 37 0 0,0 0 26 0 0,0 11 3209 0 0,-24 14-2733 0 0,77-98-527 0 0,-45 65-99 0 0,-16 13 172 0 0,-16 12-214 0 0,5 2-91 0 0,43-26-1042 0 0,-19 7-3958 0 0,-1-1-4687 0 0,-3 1-3508 0 0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6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4921 0 0,'0'0'2137'0'0,"0"0"-428"0"0,0 0-18 0 0,0 0 31 0 0,0 0-112 0 0,0 0-181 0 0,0 0-215 0 0,0 0-165 0 0,0 0-110 0 0,0 0-88 0 0,0 0-75 0 0,0 0-65 0 0,0 0-41 0 0,1-3-44 0 0,2-2-343 0 0,0 0-1 0 0,0-1 1 0 0,1 1-1 0 0,0 1 1 0 0,0-1-1 0 0,1 1 0 0 0,-1-1 1 0 0,1 1-1 0 0,0 0 1 0 0,0 1-1 0 0,0-1 1 0 0,0 1-1 0 0,4-1-282 0 0,29-24 841 0 0,90-90 722 0 0,-94 96-1375 0 0,-12 65 28 0 0,15 64 154 0 0,-27-75-674 0 0,9 22-634 0 0,-9-39-3197 0 0,4-5-3476 0 0,-12-10-4449 0 0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8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69 125 8170 0 0,'0'0'1548'0'0,"0"0"-530"0"0,0 0-105 0 0,0 0 183 0 0,0 0 163 0 0,0 0 14 0 0,0 0-126 0 0,0 0-195 0 0,0 0-165 0 0,0 0-106 0 0,0 0-58 0 0,0 0-52 0 0,0 0-42 0 0,-2 18-34 0 0,-7 89 353 0 0,-5 56 964 0 0,-29 7-1297 0 0,51-245 1720 0 0,11 17-2098 0 0,3 1 0 0 0,2 2 0 0 0,2 0 0 0 0,30-43-137 0 0,62-61 26 0 0,-68 133 0 0 0,-31 77 41 0 0,-19-42-63 0 0,1 0 0 0 0,-2 1 1 0 0,1-1-1 0 0,-1 0 0 0 0,-1 0 0 0 0,0 0 0 0 0,0 0 0 0 0,0-1 0 0 0,-1 1 1 0 0,-1-1-1 0 0,0 1-4 0 0,-22 31-3548 0 0,21-36-1357 0 0,1-3-6930 0 0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7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140 251 7218 0 0,'0'0'1461'0'0,"0"0"-226"0"0,0 0 17 0 0,0 0 211 0 0,0 0 132 0 0,0 0-106 0 0,0 0-316 0 0,0 0-355 0 0,0 0-297 0 0,0 0-163 0 0,0 0-42 0 0,0 0 37 0 0,0 0 95 0 0,25 8 2545 0 0,74 21 317 0 0,-83-26-3164 0 0,0 0-1 0 0,0-1 1 0 0,0-1 0 0 0,1 0-1 0 0,-1-1 1 0 0,0-1 0 0 0,0-1-1 0 0,0 0 1 0 0,9-3-146 0 0,23-25-808 0 0,-45 18-3248 0 0,-4-2-3746 0 0,-1 11-3925 0 0</inkml:trace>
  <inkml:trace contextRef="#ctx0" brushRef="#br0" timeOffset="300.924">258 0 12043 0 0,'0'0'2759'0'0,"0"0"-1546"0"0,0 0-611 0 0,0 0 86 0 0,0 0 212 0 0,0 0 174 0 0,0 0 11 0 0,0 0-154 0 0,0 0-168 0 0,0 0-123 0 0,0 0-101 0 0,-4 34-55 0 0,-8 105-36 0 0,14-61 286 0 0,1-50-504 0 0,-2 0 1 0 0,-1 0 0 0 0,-1 1 0 0 0,-1-1-1 0 0,-1 0 1 0 0,-2 0 0 0 0,-8 26-231 0 0,-34 85-712 0 0,46-130-1324 0 0,10-7-6461 0 0,-2-2-2711 0 0</inkml:trace>
  <inkml:trace contextRef="#ctx0" brushRef="#br0" timeOffset="1588.451">278 299 2128 0 0,'0'0'1792'0'0,"0"0"-268"0"0,0 0 60 0 0,0 0 133 0 0,0 0-22 0 0,0 0-215 0 0,0 0-253 0 0,0 0-224 0 0,0 0-130 0 0,0 0-39 0 0,0 0-15 0 0,0 0-11 0 0,0 0-40 0 0,3-1-47 0 0,-8-2 4038 0 0,-48 7-3643 0 0,-80-1 475 0 0,58-10-476 0 0,60 14-1072 0 0,29-10-5656 0 0,-11 2 2601 0 0,0-2-8654 0 0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17 268 4121 0 0,'0'0'3085'0'0,"0"0"-1390"0"0,0 0-267 0 0,0 0 302 0 0,0 0 105 0 0,0 0-139 0 0,0 0-213 0 0,0 0-195 0 0,0 0-126 0 0,0 0-105 0 0,0 0-100 0 0,0 0-117 0 0,0 0-112 0 0,29 8-79 0 0,91 24-70 0 0,-52-24 344 0 0,-54-9-805 0 0,0-1 1 0 0,0-1-1 0 0,0 0 0 0 0,0-1 0 0 0,0-1 0 0 0,-1 0 1 0 0,1 0-1 0 0,-1-1 0 0 0,-1-1 0 0 0,1-1 1 0 0,-1 1-1 0 0,0-2 0 0 0,-1 0 0 0 0,0 0 0 0 0,-1-1 1 0 0,1 0-1 0 0,-2-1 0 0 0,0 0 0 0 0,0-1 1 0 0,0-2-119 0 0,-6 11 15 0 0,0 0 1 0 0,-1-1-1 0 0,0 1 1 0 0,0-1-1 0 0,0 0 1 0 0,0 0-1 0 0,0 1 0 0 0,-1-1 1 0 0,0 0-1 0 0,0-1 1 0 0,0 1-1 0 0,0 0 1 0 0,-1 0-1 0 0,1 0 1 0 0,-1 0-1 0 0,0-1 1 0 0,-1 1-1 0 0,1 0 1 0 0,-1 0-1 0 0,1 0 1 0 0,-1 0-1 0 0,0 0 1 0 0,-1 0-1 0 0,1 0 1 0 0,-1 0-1 0 0,0-1-15 0 0,-5-1-26 0 0,1 0-1 0 0,-1 1 0 0 0,0 0 0 0 0,0 0 1 0 0,-1 1-1 0 0,0-1 0 0 0,0 2 1 0 0,0-1-1 0 0,0 1 0 0 0,0 0 0 0 0,0 1 1 0 0,-1 0-1 0 0,1 1 0 0 0,-1-1 1 0 0,0 1-1 0 0,1 1 0 0 0,-1 0 0 0 0,0 0 1 0 0,0 1-1 0 0,1 0 0 0 0,-1 0 1 0 0,1 1-1 0 0,-1 0 0 0 0,1 1 0 0 0,0 0 1 0 0,0 0-1 0 0,0 0 0 0 0,0 1 1 0 0,-1 2 25 0 0,-7 0 8 0 0,0 1 0 0 0,0 1-1 0 0,1 0 1 0 0,1 1 0 0 0,-1 1-1 0 0,2 0 1 0 0,-1 1 0 0 0,1 0-1 0 0,1 1 1 0 0,0 1 0 0 0,1 0 0 0 0,0 0-1 0 0,1 1 1 0 0,0 0 0 0 0,1 1-1 0 0,1 0 1 0 0,1 1 0 0 0,0 0-1 0 0,0 0 1 0 0,2 0 0 0 0,0 1-1 0 0,1 0 1 0 0,1-1 0 0 0,0 3-7 0 0,4-8 89 0 0,0-1 0 0 0,1 0 0 0 0,0 1 0 0 0,0-1 1 0 0,1 0-1 0 0,1 0 0 0 0,-1-1 0 0 0,2 1 0 0 0,-1-1 1 0 0,1 0-1 0 0,1 0 0 0 0,0 0 0 0 0,0-1 0 0 0,0 0 1 0 0,1 0-1 0 0,0 0 0 0 0,1-1 0 0 0,0 0 0 0 0,0-1 1 0 0,0 0-1 0 0,1 0 0 0 0,0-1 0 0 0,0 0 0 0 0,1 0 1 0 0,-1-1-1 0 0,1 0 0 0 0,3 0-89 0 0,147 47 583 0 0,-112-52-899 0 0,-26-23-2865 0 0,-19 17 730 0 0,0 0-5079 0 0,1 3-5167 0 0</inkml:trace>
  <inkml:trace contextRef="#ctx0" brushRef="#br0" timeOffset="555.328">597 486 15243 0 0,'0'0'1713'0'0,"0"0"-604"0"0,0 0-255 0 0,0 0-50 0 0,0 0-11 0 0,0 0-20 0 0,0 0-99 0 0,0 0-100 0 0,0 0-79 0 0,0 0-73 0 0,0 0-47 0 0,0 0-46 0 0,0 0-43 0 0,0 19-49 0 0,-1 90 139 0 0,-11 24 1942 0 0,29-201-1707 0 0,-4 31-536 0 0,2 0 0 0 0,2 1 0 0 0,1 0 0 0 0,2 1 0 0 0,11-14-75 0 0,18-2 44 0 0,-48 50-45 0 0,-1 1 1 0 0,1-1 0 0 0,-1 1-1 0 0,1-1 1 0 0,-1 1-1 0 0,1 0 1 0 0,0-1-1 0 0,-1 1 1 0 0,1 0 0 0 0,-1-1-1 0 0,1 1 1 0 0,0 0-1 0 0,-1 0 1 0 0,1 0 0 0 0,0-1-1 0 0,0 1 1 0 0,-1 0-1 0 0,1 0 1 0 0,0 0 0 0 0,-1 0-1 0 0,1 0 1 0 0,0 0-1 0 0,0 1 1 0 0,-1-1 0 0 0,1 0-1 0 0,0 0 1 0 0,-1 0-1 0 0,1 1 1 0 0,0-1-1 0 0,-1 0 1 0 0,1 1 0 0 0,-1-1-1 0 0,1 0 1 0 0,0 1-1 0 0,-1-1 1 0 0,1 1 0 0 0,-1-1-1 0 0,1 1 1 0 0,-1-1-1 0 0,1 1 1 0 0,-1-1 0 0 0,0 1-1 0 0,1 0 1 0 0,-1-1-1 0 0,0 1 1 0 0,1 0 0 0 0,-1-1-1 0 0,0 1 1 0 0,0 0-1 0 0,0-1 1 0 0,1 1 0 0 0,-1 0-1 0 0,0-1 1 0 0,0 1 0 0 0,9 40 76 0 0,-5 39-20 0 0,-4-79-66 0 0,0-1-26 0 0,0 0-16 0 0,0 0-30 0 0,0 0-34 0 0,0 0-38 0 0,0 0-124 0 0,0-23-4069 0 0,0 13 914 0 0,0 3-3207 0 0,0 3-5191 0 0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6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 10778 0 0,'0'0'1989'0'0,"0"0"-333"0"0,0 0-70 0 0,0 0-26 0 0,0 0-128 0 0,0 0-270 0 0,0 0-294 0 0,0 0-250 0 0,0 0-137 0 0,0 0-64 0 0,0 0-10 0 0,0 0 17 0 0,0 0-4 0 0,-2-2-1 0 0,2 2-377 0 0,-1-1-1 0 0,1 1 0 0 0,0-1 1 0 0,-1 1-1 0 0,0 0 0 0 0,1 0 1 0 0,-1-1-1 0 0,1 1 0 0 0,-1 0 1 0 0,1 0-1 0 0,-1-1 0 0 0,1 1 1 0 0,-1 0-1 0 0,0 0 0 0 0,1 0 1 0 0,-1 0-1 0 0,1 0 0 0 0,-1 0 1 0 0,0 0-1 0 0,1 0 0 0 0,-1 0 1 0 0,1 0-1 0 0,-1 1 0 0 0,0-1 1 0 0,1 0-1 0 0,-1 0 0 0 0,1 0 1 0 0,-1 1-1 0 0,1-1 0 0 0,-1 0 1 0 0,1 1-1 0 0,-1-1 0 0 0,1 0 1 0 0,-1 1-1 0 0,1-1 0 0 0,-1 1 1 0 0,1-1-1 0 0,0 1 0 0 0,-1-1 1 0 0,1 1-1 0 0,0-1 0 0 0,-1 1 1 0 0,1-1-1 0 0,0 1 0 0 0,0-1 1 0 0,-1 1-1 0 0,1 0-41 0 0,-13 12 238 0 0,-35 31 499 0 0,48-44-690 0 0,0 0-1 0 0,0 0-3 0 0,0 0 5 0 0,0 0 12 0 0,0 0 22 0 0,0 0 6 0 0,0 0 28 0 0,0 0 14 0 0,0 0-6 0 0,31-30 536 0 0,-56 60-1 0 0,17-22-1576 0 0,26-12-5333 0 0,-15 4 1865 0 0,2 0-7844 0 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5:04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27 7562 0 0,'0'0'1607'0'0,"0"0"-140"0"0,0 0 84 0 0,0 0 128 0 0,0 0 40 0 0,0 0-84 0 0,0 0-246 0 0,0 0-259 0 0,0 0-241 0 0,0 0-198 0 0,0 0-171 0 0,-2-4-118 0 0,-7-14-49 0 0,7 13-55 0 0,2 5-54 0 0,0 0-42 0 0,0 0-54 0 0,0 0-44 0 0,0 0-36 0 0,2 15 396 0 0,98 129 1458 0 0,-77-97-1762 0 0,-2 1 0 0 0,-2 1 0 0 0,-3 1 0 0 0,-1 0 0 0 0,1 20-160 0 0,20 93 224 0 0,-22-148-102 0 0,-14-15-68 0 0,0 0 32 0 0,10-7 1330 0 0,38-71-912 0 0,63-168-274 0 0,-1 31-200 0 0,-83 180-20 0 0,-27 34-1 0 0,0 1-14 0 0,0 0 18 0 0,0 0 8 0 0,0 0-30 0 0,0 0-8 0 0,0 0 10 0 0,0 0-28 0 0,0 0 5 0 0,0 0-5 0 0,0 0 6 0 0,0 0-9 0 0,0 0 0 0 0,0 0 8 0 0,0 0 21 0 0,0 0 8 0 0,0 0-23 0 0,0 0-7 0 0,0 0-18 0 0,0 0 1 0 0,0 0 8 0 0,0 0 0 0 0,0 0-26 0 0,0 0-6 0 0,0 0-8 0 0,0 0-33 0 0,-11-9-7984 0 0,7 3 258 0 0,2 2-3686 0 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5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1 3249 0 0,'0'0'1203'0'0,"0"0"-96"0"0,0 0 111 0 0,0 0 268 0 0,0 0 132 0 0,0 0-53 0 0,0 0-208 0 0,0 0-301 0 0,0 0-248 0 0,0 0-189 0 0,0 0-123 0 0,-12 4-43 0 0,-36 15-2 0 0,1 32 1366 0 0,11-11-992 0 0,3 2 1 0 0,1 1-1 0 0,2 2 1 0 0,-17 35-826 0 0,38-64 121 0 0,2 1 0 0 0,0 0 1 0 0,1 0-1 0 0,1 0 0 0 0,0 1 1 0 0,1 0-1 0 0,1 0 1 0 0,1 0-1 0 0,0 0 0 0 0,2 0 1 0 0,0 1-1 0 0,1-1 0 0 0,1 4-121 0 0,1-11 71 0 0,1-1 0 0 0,0 0 0 0 0,0 0 0 0 0,1 0 0 0 0,0 0 0 0 0,1-1 0 0 0,0 0 0 0 0,1 0 0 0 0,0 0 0 0 0,0-1 0 0 0,1 0 0 0 0,0-1 0 0 0,0 0-1 0 0,0 0 1 0 0,1 0 0 0 0,1-1 0 0 0,-1-1 0 0 0,1 0 0 0 0,-1 0 0 0 0,1-1 0 0 0,1 0 0 0 0,-1 0 0 0 0,1-1 0 0 0,-1-1 0 0 0,1 0 0 0 0,0 0 0 0 0,0-1 0 0 0,0 0 0 0 0,0-1 0 0 0,0 0-1 0 0,5-2-70 0 0,10 3 205 0 0,-1-2-1 0 0,0-1 0 0 0,1-1 0 0 0,-1-2 0 0 0,0 0 0 0 0,-1-1 0 0 0,1-2 0 0 0,7-3-204 0 0,-20 5 67 0 0,3 2 45 0 0,-1-2-1 0 0,0 0 1 0 0,0-1-1 0 0,-1 0 1 0 0,0-1 0 0 0,0-1-1 0 0,-1 0 1 0 0,0-1 0 0 0,0 0-1 0 0,-1 0 1 0 0,9-13-112 0 0,-9 7 44 0 0,0 0 0 0 0,-2 0 1 0 0,0-1-1 0 0,-1-1 1 0 0,0 1-1 0 0,-2-1 0 0 0,0 0 1 0 0,-1-1-1 0 0,0 0 0 0 0,-2 1 1 0 0,0-1-1 0 0,-2 0 1 0 0,0-1-1 0 0,-1 1 0 0 0,-1-10-44 0 0,-2 15-73 0 0,0 1 0 0 0,0-1-1 0 0,-2 0 1 0 0,0 1 0 0 0,0 0-1 0 0,-1 0 1 0 0,-1 0 0 0 0,0 1-1 0 0,-1 0 1 0 0,0 0 0 0 0,0 1-1 0 0,-2 0 1 0 0,1 1 0 0 0,-1 0 0 0 0,-1 0-1 0 0,0 1 1 0 0,0 0 0 0 0,-1 1-1 0 0,0 1 1 0 0,0 0 0 0 0,-1 0-1 0 0,1 1 1 0 0,-2 1 0 0 0,1 0-1 0 0,-1 1 1 0 0,1 0 0 0 0,-1 1-1 0 0,0 1 1 0 0,0 0 0 0 0,0 0-1 0 0,-1 2 1 0 0,1 0 0 0 0,0 1 0 0 0,0 0-1 0 0,0 1 1 0 0,0 0 0 0 0,0 1-1 0 0,0 1 1 0 0,-2 1 73 0 0,-106 50-3543 0 0,72-28-2253 0 0,41-22 4137 0 0,-16 11-9953 0 0</inkml:trace>
  <inkml:trace contextRef="#ctx0" brushRef="#br0" timeOffset="523.328">32 476 2385 0 0,'0'0'1960'0'0,"0"0"-352"0"0,0 0-69 0 0,0 0 90 0 0,0 0 74 0 0,0 0-20 0 0,0 0-119 0 0,0 0-120 0 0,0 0-99 0 0,0 0-94 0 0,0 0-89 0 0,0 0-109 0 0,0 0-132 0 0,-2-3-123 0 0,-11-19 1688 0 0,37-2-1370 0 0,0 8-814 0 0,0 0 0 0 0,1 1 0 0 0,0 2 0 0 0,1 1 0 0 0,1 0 0 0 0,10-1-302 0 0,68 0 575 0 0,-56 63-378 0 0,-39-37-143 0 0,-5-5-19 0 0,1 0 1 0 0,1-1-1 0 0,-1 0 0 0 0,1 0 1 0 0,1-1-1 0 0,-1 0 1 0 0,1 0-1 0 0,0-1 1 0 0,0 0-1 0 0,1 0 1 0 0,0 0-1 0 0,0-2 0 0 0,0 1 1 0 0,0-1-1 0 0,0 0 1 0 0,0-1-1 0 0,1 0 1 0 0,0 0-1 0 0,-1-1 0 0 0,1 0 1 0 0,0-1-36 0 0,4 0 86 0 0,-7 1-40 0 0,-1-1-1 0 0,1 0 0 0 0,-1 0 0 0 0,1-1 0 0 0,0 1 0 0 0,-1-1 1 0 0,1-1-1 0 0,-1 1 0 0 0,0-1 0 0 0,1 0 0 0 0,-1-1 0 0 0,0 1 1 0 0,0-1-1 0 0,3-3-45 0 0,-2 2 23 0 0,-6 4-34 0 0,0 0 0 0 0,-1 0 0 0 0,1 0 0 0 0,0 0 0 0 0,0-1 0 0 0,-1 1 0 0 0,1 0 0 0 0,0 0 0 0 0,-1-1 0 0 0,1 1 0 0 0,0-1 0 0 0,-1 1 0 0 0,1 0 0 0 0,0-1 1 0 0,-1 1-1 0 0,1-1 0 0 0,-1 1 0 0 0,1-1 0 0 0,-1 0 0 0 0,1 1 0 0 0,-1-1 0 0 0,0 1 0 0 0,1-1 0 0 0,-1 0 0 0 0,0 1 0 0 0,1-1 0 0 0,-1 0 0 0 0,0 0 0 0 0,0 1 1 0 0,0-1-1 0 0,1 0 0 0 0,-1 1 0 0 0,0-1 0 0 0,0 0 0 0 0,0 0 0 0 0,0 1 0 0 0,0-1 0 0 0,0 0 0 0 0,-1 0 0 0 0,1 1 0 0 0,0-1 0 0 0,0 0 0 0 0,-1 0 0 0 0,1 1 1 0 0,0-1-1 0 0,0 0 0 0 0,-1 1 0 0 0,1-1 0 0 0,-1 1 0 0 0,1-1 0 0 0,-1 0 11 0 0,-14-13-1390 0 0,-2-1-2308 0 0,7 4-5230 0 0,7 6-3364 0 0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1 200 5537 0 0,'0'0'1794'0'0,"0"0"-159"0"0,0 0 103 0 0,0 0 177 0 0,0 0-10 0 0,0 0-248 0 0,0 0-357 0 0,0 0-310 0 0,0 0-118 0 0,0 0-31 0 0,0 0 14 0 0,0 0-1 0 0,0 0-70 0 0,3 3-53 0 0,-1-2-598 0 0,0 1 1 0 0,0 0-1 0 0,1-1 1 0 0,-1 0-1 0 0,0 0 1 0 0,1 1 0 0 0,-1-1-1 0 0,1-1 1 0 0,-1 1-1 0 0,1 0 1 0 0,-1-1-1 0 0,1 1 1 0 0,0-1-1 0 0,-1 0 1 0 0,1 0 0 0 0,0 0-1 0 0,-1 0 1 0 0,1 0-1 0 0,0 0 1 0 0,-1-1-1 0 0,1 1 1 0 0,-1-1-1 0 0,1 0 1 0 0,-1 0-1 0 0,1 0 1 0 0,-1 0 0 0 0,1 0-1 0 0,1-2-133 0 0,124-101 1212 0 0,-30 2-940 0 0,-97 101-268 0 0,6 2-154 0 0,-7 10 147 0 0,0 12 3 0 0,0-1 0 0 0,2 0 0 0 0,1 0 0 0 0,1 0 1 0 0,0 0-1 0 0,2 0 0 0 0,0-1 0 0 0,2 0 0 0 0,0 0 0 0 0,1-1 0 0 0,1 0 0 0 0,1-1 0 0 0,1 0 0 0 0,2 2 0 0 0,18 11-1215 0 0,-18-21-4317 0 0,-10-8 2601 0 0,0-2-9369 0 0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8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58 240 2577 0 0,'0'0'2721'0'0,"0"0"-752"0"0,0 0-143 0 0,0 0 42 0 0,0 0-62 0 0,0 0-201 0 0,0 0-262 0 0,0 0-237 0 0,0 0-181 0 0,0 0-122 0 0,0 0-119 0 0,0 0-73 0 0,0 0-55 0 0,1 25 2422 0 0,6-19-2846 0 0,-1 0-1 0 0,1-1 1 0 0,0-1-1 0 0,0 1 0 0 0,0-1 1 0 0,1 0-1 0 0,0 0 0 0 0,0-1 1 0 0,0 0-1 0 0,0-1 1 0 0,0 0-1 0 0,0 0 0 0 0,1-1 1 0 0,-1 1-1 0 0,0-2 1 0 0,1 1-1 0 0,-1-2 0 0 0,1 1 1 0 0,-1-1-1 0 0,1 0 1 0 0,5-2-132 0 0,1 2 94 0 0,0-1 1 0 0,1-1-1 0 0,-1-1 1 0 0,0 0 0 0 0,-1-1-1 0 0,1 0 1 0 0,-1-1 0 0 0,0-1-1 0 0,0 0 1 0 0,-1-1-1 0 0,0-1 1 0 0,-1 0 0 0 0,1 0-1 0 0,-2-1 1 0 0,1-1 0 0 0,-2 0-1 0 0,1-1 1 0 0,-1 0-1 0 0,-1 0 1 0 0,2-5-95 0 0,-7 10 18 0 0,-1 0-1 0 0,0 0 1 0 0,-1 0 0 0 0,0 0 0 0 0,0 0-1 0 0,0 0 1 0 0,-1-1 0 0 0,0 1-1 0 0,-1-1 1 0 0,0 1 0 0 0,0-1 0 0 0,0 1-1 0 0,-1-1 1 0 0,0-1-18 0 0,-2 6-12 0 0,-1-1 1 0 0,1 1-1 0 0,-1 0 1 0 0,0 0-1 0 0,0 0 1 0 0,0 1-1 0 0,0-1 1 0 0,0 1-1 0 0,-1 0 0 0 0,1 0 1 0 0,-1 1-1 0 0,1-1 1 0 0,-1 1-1 0 0,0 0 1 0 0,1 0-1 0 0,-1 0 1 0 0,0 1-1 0 0,0 0 0 0 0,0 0 1 0 0,1 0-1 0 0,-1 0 1 0 0,0 1-1 0 0,0 0 1 0 0,1 0-1 0 0,-1 0 1 0 0,0 1-1 0 0,1-1 0 0 0,-1 1 1 0 0,1 0-1 0 0,-4 2 12 0 0,-176 91-74 0 0,172-86 81 0 0,-1 0-1 0 0,1 1 1 0 0,1 0 0 0 0,0 1 0 0 0,0 0 0 0 0,1 0 0 0 0,0 1 0 0 0,1 1 0 0 0,1-1 0 0 0,0 2-7 0 0,-7 11 25 0 0,6-12-14 0 0,0 0-1 0 0,1 1 0 0 0,1-1 1 0 0,0 2-1 0 0,0-1 1 0 0,2 1-1 0 0,0 0 0 0 0,1 0 1 0 0,0 0-1 0 0,1 1 1 0 0,1-1-1 0 0,0 1 1 0 0,1 0-1 0 0,1 0 0 0 0,0 2-10 0 0,1-13 14 0 0,1-1 0 0 0,-1 1 0 0 0,1-1 0 0 0,-1 0 0 0 0,1 0 0 0 0,0 0-1 0 0,1 0 1 0 0,-1 0 0 0 0,1 0 0 0 0,0 0 0 0 0,0-1 0 0 0,0 0 0 0 0,0 1-1 0 0,0-1 1 0 0,1 0 0 0 0,0-1 0 0 0,-1 1 0 0 0,1-1 0 0 0,0 1 0 0 0,0-1-1 0 0,1 0 1 0 0,-1-1 0 0 0,0 1 0 0 0,0-1 0 0 0,1 0 0 0 0,1 1-14 0 0,127 5 443 0 0,-95-8-277 0 0,-20 1-81 0 0,-1-2 1 0 0,1 0-1 0 0,0-1 1 0 0,-1-1-1 0 0,0 0 1 0 0,1-1 0 0 0,-2-1-1 0 0,17-8-85 0 0,-32 14-6 0 0,-1-1 1 0 0,1 1-1 0 0,0-1 0 0 0,0 1 1 0 0,-1-1-1 0 0,1 1 1 0 0,0-1-1 0 0,-1 0 0 0 0,1 1 1 0 0,-1-1-1 0 0,1 0 0 0 0,-1 1 1 0 0,1-1-1 0 0,-1 0 0 0 0,1 0 1 0 0,-1 1-1 0 0,0-1 0 0 0,1 0 1 0 0,-1 0-1 0 0,0 0 1 0 0,0 0-1 0 0,1 1 0 0 0,-1-1 1 0 0,0 0-1 0 0,0 0 0 0 0,0 0 1 0 0,0 0-1 0 0,0 0 0 0 0,0 0 1 0 0,-1 1-1 0 0,1-1 0 0 0,0 0 1 0 0,0 0-1 0 0,0 0 1 0 0,-1 0-1 0 0,1 1 0 0 0,-1-1 1 0 0,1 0-1 0 0,0 0 0 0 0,-1 1 1 0 0,0-1-1 0 0,1 0 6 0 0,-18-16-6991 0 0,15 14-3835 0 0</inkml:trace>
  <inkml:trace contextRef="#ctx0" brushRef="#br0" timeOffset="1136.428">728 421 6777 0 0,'0'0'4389'0'0,"0"0"-2265"0"0,0 0-836 0 0,0 0-44 0 0,0 0-6 0 0,0 0-123 0 0,0 0-187 0 0,0 0-239 0 0,0 0-174 0 0,0 0-104 0 0,0 0-51 0 0,0 0-40 0 0,0 0-28 0 0,-18 15 7 0 0,-52 49-29 0 0,39-11 252 0 0,10 51 435 0 0,21-101-906 0 0,0 0 0 0 0,1 0-1 0 0,-1 0 1 0 0,1 1 0 0 0,-1-1-1 0 0,1 0 1 0 0,0 0 0 0 0,0 0-1 0 0,1 0 1 0 0,-1 0 0 0 0,1 0 0 0 0,-1-1-1 0 0,1 1 1 0 0,0 0 0 0 0,0-1-1 0 0,0 1 1 0 0,0-1 0 0 0,1 0-1 0 0,-1 0 1 0 0,0 0 0 0 0,1 0-1 0 0,0 0 1 0 0,-1 0 0 0 0,1-1-1 0 0,0 1 1 0 0,0-1 0 0 0,0 0-1 0 0,0 1 1 0 0,0-2 0 0 0,0 1-1 0 0,1 0-50 0 0,6 1 149 0 0,-1-1-1 0 0,1 0 0 0 0,0-1 0 0 0,0 1 0 0 0,0-2 0 0 0,0 0 1 0 0,0 0-1 0 0,0-1 0 0 0,-1 0 0 0 0,1 0 0 0 0,0-1 0 0 0,-1-1 1 0 0,0 1-1 0 0,0-2 0 0 0,0 1 0 0 0,0-1 0 0 0,-1 0 1 0 0,0-1-1 0 0,0 0 0 0 0,6-6-148 0 0,-2 1 69 0 0,0-1-1 0 0,-1 0 1 0 0,0 0 0 0 0,-1-1-1 0 0,-1 0 1 0 0,0-1 0 0 0,0 0-1 0 0,-2-1 1 0 0,0 1 0 0 0,0-1-1 0 0,-2-1 1 0 0,2-5-69 0 0,-5 15-31 0 0,0 0 0 0 0,-1 0 1 0 0,1 0-1 0 0,-1 0 0 0 0,-1 0 0 0 0,1-1 1 0 0,-1 1-1 0 0,0 0 0 0 0,-1-1 0 0 0,1 1 1 0 0,-1 0-1 0 0,-1 0 0 0 0,1 0 0 0 0,-1 0 1 0 0,0 0-1 0 0,0 0 0 0 0,-1 0 1 0 0,1 0-1 0 0,-1 1 0 0 0,-1-1 0 0 0,1 1 1 0 0,-1 0-1 0 0,0 0 0 0 0,0 0 0 0 0,0 1 1 0 0,-1 0-1 0 0,0-1 0 0 0,0 1 0 0 0,0 1 1 0 0,0-1-1 0 0,0 1 0 0 0,-1 0 0 0 0,1 0 1 0 0,-1 1-1 0 0,0-1 0 0 0,0 1 0 0 0,0 1 1 0 0,-6-2 30 0 0,-57 8-1955 0 0,27 14-4499 0 0,26-11-5528 0 0</inkml:trace>
  <inkml:trace contextRef="#ctx0" brushRef="#br0" timeOffset="1539.43">648 520 14547 0 0,'0'0'1619'0'0,"0"0"-679"0"0,0 0-75 0 0,0 0 171 0 0,0 0 28 0 0,0 0-137 0 0,0 0-276 0 0,0 0-207 0 0,0 0-70 0 0,0 0-16 0 0,0 0-22 0 0,0 0-12 0 0,0 0 33 0 0,61-29 2844 0 0,51-1-2278 0 0,-89 79-356 0 0,-21-44-508 0 0,-1 0 0 0 0,2 0-1 0 0,-1 0 1 0 0,0-1 0 0 0,1 1 0 0 0,0-1 0 0 0,0 1 0 0 0,0-1 0 0 0,1 0 0 0 0,-1 0 0 0 0,1 0-1 0 0,0-1 1 0 0,0 1 0 0 0,1-1 0 0 0,-1 0 0 0 0,1 0 0 0 0,-1-1 0 0 0,1 1 0 0 0,0-1 0 0 0,0 0 0 0 0,0 0-1 0 0,0-1 1 0 0,0 1 0 0 0,0-1 0 0 0,1 0 0 0 0,-1-1 0 0 0,0 1 0 0 0,1-1 0 0 0,-1 0 0 0 0,0 0-1 0 0,1-1 1 0 0,-1 0 0 0 0,0 0 0 0 0,0 0 0 0 0,0 0 0 0 0,1-1 0 0 0,2-1-59 0 0,-3 0-1500 0 0,-26 9-7597 0 0,16-2-3640 0 0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3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10218 0 0,'0'0'2045'0'0,"0"0"-517"0"0,0 0-194 0 0,0 0 13 0 0,0 0-27 0 0,0 0-131 0 0,0 0-251 0 0,0 0-246 0 0,0 0-105 0 0,0 0 38 0 0,0 0 95 0 0,0 0 63 0 0,8 3 4 0 0,126 16 3162 0 0,125-37-1851 0 0,-194 15-1925 0 0,-57 0 21 0 0,-14 1-3919 0 0,-6 8 234 0 0,7-1-2238 0 0,0-1-6164 0 0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4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17764 0 0,'0'0'1767'0'0,"0"0"-618"0"0,0 0-402 0 0,0 0-16 0 0,0 0 127 0 0,0 0 98 0 0,0 0 1 0 0,0 0-75 0 0,0 0-149 0 0,0 0-162 0 0,0 0-123 0 0,35-3-110 0 0,112-13-104 0 0,-93 11-630 0 0,88-9 1221 0 0,-55 12-8883 0 0,-75 2-4230 0 0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5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304 748 8290 0 0,'0'0'2632'0'0,"0"0"-1035"0"0,0 0-405 0 0,0 0 78 0 0,0 0 187 0 0,0 0 18 0 0,0 0-185 0 0,0 0-285 0 0,0 0-290 0 0,0 0-201 0 0,0 0-109 0 0,0 0-66 0 0,0 0-47 0 0,-30-1-29 0 0,-93 1-29 0 0,62 16 160 0 0,54-11-371 0 0,0 0 1 0 0,0 0 0 0 0,1 1 0 0 0,0 0-1 0 0,0 0 1 0 0,1 0 0 0 0,-1 1 0 0 0,1 0-1 0 0,1 0 1 0 0,-1 0 0 0 0,1 1 0 0 0,1-1-1 0 0,-1 1 1 0 0,1 0 0 0 0,1 0-1 0 0,-1 0 1 0 0,1 0 0 0 0,1 1 0 0 0,-1-1-1 0 0,2 1 1 0 0,-1-1 0 0 0,1 1 0 0 0,0-1-1 0 0,1 0 1 0 0,0 2-24 0 0,1-5 29 0 0,0 1 0 0 0,0-1-1 0 0,0 0 1 0 0,1 0 0 0 0,0-1 0 0 0,0 1-1 0 0,0 0 1 0 0,0-1 0 0 0,1 0-1 0 0,0 0 1 0 0,0 0 0 0 0,0 0 0 0 0,0-1-1 0 0,1 1 1 0 0,-1-1 0 0 0,1 0 0 0 0,0-1-1 0 0,0 1 1 0 0,0-1 0 0 0,0 0 0 0 0,0 0-1 0 0,1 0 1 0 0,-1-1 0 0 0,0 0-1 0 0,1 0 1 0 0,-1 0 0 0 0,1-1 0 0 0,0 1-1 0 0,-1-2 1 0 0,1 1 0 0 0,-1 0 0 0 0,1-1-1 0 0,2-1-28 0 0,9-3 153 0 0,0-1 0 0 0,-1-1 0 0 0,1-1-1 0 0,-1 0 1 0 0,-1-1 0 0 0,0-1 0 0 0,0 0-1 0 0,-1-1 1 0 0,0-1 0 0 0,-1 0 0 0 0,3-3-153 0 0,1-1 77 0 0,0-1-1 0 0,0-1 1 0 0,-2 0 0 0 0,0-1 0 0 0,-2 0 0 0 0,0-1 0 0 0,0-1 0 0 0,-2 0 0 0 0,-1 0 0 0 0,-1-1 0 0 0,0-1 0 0 0,0-7-77 0 0,-4 9 2 0 0,-1-1 0 0 0,0 0 0 0 0,-2 0 0 0 0,0 0 0 0 0,-2 0 1 0 0,-1 0-1 0 0,0 0 0 0 0,-5-19-2 0 0,6 33-25 0 0,-2 1-1 0 0,1 0 1 0 0,-1 0 0 0 0,-1 0 0 0 0,1 0-1 0 0,-1 0 1 0 0,0 1 0 0 0,0-1 0 0 0,-1 1 0 0 0,0 0-1 0 0,0 0 1 0 0,-1 0 0 0 0,1 1 0 0 0,-1-1-1 0 0,-1 1 1 0 0,1 0 0 0 0,-1 0 0 0 0,1 1-1 0 0,-1 0 1 0 0,-1 0 0 0 0,1 0 0 0 0,0 1-1 0 0,-1 0 1 0 0,0 0 0 0 0,0 1 0 0 0,-5-2 25 0 0,4 5-10 0 0,1-1 0 0 0,0 1 0 0 0,-1 1 0 0 0,1 0 1 0 0,0 0-1 0 0,0 0 0 0 0,0 1 0 0 0,0 0 0 0 0,1 0 0 0 0,-1 1 0 0 0,1 0 1 0 0,0 0-1 0 0,0 0 0 0 0,0 1 0 0 0,0 0 0 0 0,1 0 0 0 0,0 0 1 0 0,0 1-1 0 0,0 0 0 0 0,1 0 0 0 0,0 0 0 0 0,0 0 0 0 0,1 1 0 0 0,-1-1 1 0 0,1 1-1 0 0,1 0 0 0 0,-1 0 0 0 0,1 0 0 0 0,1 1 0 0 0,-1-1 1 0 0,1 0-1 0 0,0 1 0 0 0,1-1 0 0 0,0 3 10 0 0,3 9 54 0 0,1-1-1 0 0,1 0 1 0 0,1 0-1 0 0,0 0 1 0 0,1-1-1 0 0,1 0 1 0 0,1 0-1 0 0,0-1 1 0 0,2 0 0 0 0,-1 0-1 0 0,2-1 1 0 0,0-1-1 0 0,1 0 1 0 0,0-1-1 0 0,1 0 1 0 0,0-1-1 0 0,1-1 1 0 0,1 0 0 0 0,14 8-54 0 0,98 58 541 0 0,-101-59-369 0 0,-22-21-8054 0 0,-5 0-2076 0 0</inkml:trace>
  <inkml:trace contextRef="#ctx0" brushRef="#br0" timeOffset="515.669">750 523 11474 0 0,'0'0'3468'0'0,"0"0"-2017"0"0,0 0-784 0 0,0 0-61 0 0,0 0 65 0 0,0 0 43 0 0,0 0 5 0 0,0 0-117 0 0,0 0-91 0 0,0 0-45 0 0,0 0-98 0 0,0 0-30 0 0,7 11-31 0 0,52 89 584 0 0,-15 54-332 0 0,-23-95-430 0 0,-5-76 2948 0 0,66-121-2261 0 0,22-56-669 0 0,-105 193-184 0 0,1 1 1 0 0,0 0 0 0 0,0 0 0 0 0,-1 0-1 0 0,1 0 1 0 0,0-1 0 0 0,0 1 0 0 0,-1 0-1 0 0,1 0 1 0 0,0-1 0 0 0,0 1-1 0 0,0 0 1 0 0,0 0 0 0 0,-1-1 0 0 0,1 1-1 0 0,0 0 1 0 0,0 0 0 0 0,0-1 0 0 0,0 1-1 0 0,0 0 1 0 0,0-1 0 0 0,0 1 0 0 0,0 0-1 0 0,0-1 1 0 0,0 1 0 0 0,0 0-1 0 0,0 0 1 0 0,0-1 0 0 0,0 1 0 0 0,0 0-1 0 0,0-1 1 0 0,0 1 0 0 0,0 0 0 0 0,0-1-1 0 0,0 1 1 0 0,1 0 0 0 0,-1 0 0 0 0,0-1-1 0 0,0 1 1 0 0,0 0 0 0 0,0 0-1 0 0,1-1 1 0 0,-1 1 0 0 0,0 0 36 0 0,-25 18-6130 0 0,21-14 3009 0 0,-4 0-8444 0 0</inkml:trace>
  <inkml:trace contextRef="#ctx0" brushRef="#br0" timeOffset="997.531">696 229 12739 0 0,'0'0'2150'0'0,"0"0"-498"0"0,0 0-277 0 0,0 0-87 0 0,0 0-101 0 0,0 0-175 0 0,0 0-234 0 0,0 0-225 0 0,0 0-130 0 0,0 0-19 0 0,0 0 24 0 0,0 0 39 0 0,0 0 9 0 0,12 0-44 0 0,186-11 1374 0 0,3 3-1273 0 0,-201 8-518 0 0,0 0 2 0 0,0 0 10 0 0,0 0 24 0 0,0 0 34 0 0,0 0 27 0 0,-24 0 687 0 0,9-5-764 0 0,0-1 0 0 0,0-1 0 0 0,1 0 0 0 0,0 0 0 0 0,0-2 0 0 0,1 1 0 0 0,0-2 0 0 0,1 0 1 0 0,-8-8-36 0 0,11 10 21 0 0,1 3-47 0 0,1 0 0 0 0,1 0 0 0 0,-1-1 0 0 0,1 0 0 0 0,0-1 0 0 0,0 1 0 0 0,1-1 0 0 0,0 0 0 0 0,0-1 0 0 0,1 1 0 0 0,0-1 0 0 0,0 0 0 0 0,0 0 0 0 0,0-6 26 0 0,8 6-2973 0 0,3 8-2101 0 0,-2 0-435 0 0,-2 0-6900 0 0</inkml:trace>
  <inkml:trace contextRef="#ctx0" brushRef="#br0" timeOffset="1431.214">35 1153 8090 0 0,'0'0'1716'0'0,"0"0"-228"0"0,0 0 145 0 0,0 0 176 0 0,0 0-41 0 0,0 0-209 0 0,0 0-278 0 0,0 0-182 0 0,0 0-116 0 0,0 0-107 0 0,0 0-92 0 0,0 0-86 0 0,32-1-78 0 0,99-4-63 0 0,255-1 1484 0 0,-61-19-2081 0 0,-256 13-3880 0 0,-2-5-4008 0 0,-55 13-4225 0 0</inkml:trace>
  <inkml:trace contextRef="#ctx0" brushRef="#br0" timeOffset="2034.006">243 1414 14739 0 0,'0'0'1438'0'0,"0"0"-399"0"0,0 0-104 0 0,0 0 38 0 0,0 0-21 0 0,0 0-185 0 0,0 0-287 0 0,0 0-182 0 0,0 0-129 0 0,0 0-52 0 0,0 0-13 0 0,0 0-4 0 0,0 0 7 0 0,-25 21-7 0 0,-81 67-7 0 0,57-23 21 0 0,43-56-106 0 0,1 1-1 0 0,-1 0 1 0 0,2 0 0 0 0,0 0-1 0 0,0 0 1 0 0,0 1 0 0 0,2 0 0 0 0,-1-1-1 0 0,1 1 1 0 0,1 0 0 0 0,0 0 0 0 0,0 0-1 0 0,1 0 1 0 0,1 0 0 0 0,0 4-8 0 0,3-11 48 0 0,-1 1 0 0 0,1-1 0 0 0,0 0 0 0 0,0 0 0 0 0,1-1 0 0 0,-1 1 0 0 0,1-1 0 0 0,-1 0 0 0 0,1 0 0 0 0,0 0-1 0 0,0-1 1 0 0,1 0 0 0 0,-1 0 0 0 0,0 0 0 0 0,1-1 0 0 0,-1 1 0 0 0,1-1 0 0 0,0 0 0 0 0,-1-1 0 0 0,1 0 0 0 0,0 0 0 0 0,-1 0 0 0 0,1 0 0 0 0,0-1 0 0 0,-1 0 0 0 0,1 0 0 0 0,-1-1 0 0 0,1 1 0 0 0,-1-1 0 0 0,0 0 0 0 0,1-1-48 0 0,25-9 265 0 0,-1-2-1 0 0,-1 0 1 0 0,0-2 0 0 0,-1-1 0 0 0,-1-1 0 0 0,-1-2-1 0 0,0 0 1 0 0,-2-2 0 0 0,21-23-265 0 0,-25 26 51 0 0,0-1 0 0 0,-2-1 0 0 0,0-1 0 0 0,-2 0-1 0 0,0-1 1 0 0,-2-1 0 0 0,0 0 0 0 0,-2-1 0 0 0,0-1 0 0 0,-2 0 0 0 0,-1 0 0 0 0,-1-1-1 0 0,0-5-50 0 0,-6 26-13 0 0,-1 0 0 0 0,0 0 0 0 0,0 0 0 0 0,0 0 0 0 0,-1 0-1 0 0,1 0 1 0 0,-2 1 0 0 0,1-1 0 0 0,0 0 0 0 0,-1 0 0 0 0,0 0-1 0 0,-1 0 1 0 0,1 0 0 0 0,-1 1 0 0 0,0-1 0 0 0,-1 1 0 0 0,1-1-1 0 0,-1 1 1 0 0,0 0 0 0 0,0 0 0 0 0,-1 0 0 0 0,0 0 0 0 0,0 1-1 0 0,0-1 1 0 0,0 1 0 0 0,0 0 0 0 0,-1 0 0 0 0,0 1 0 0 0,0 0 0 0 0,0-1-1 0 0,0 1 1 0 0,0 1 0 0 0,-1-1 0 0 0,1 1 0 0 0,-1 0 0 0 0,0 0-1 0 0,1 1 1 0 0,-1 0 0 0 0,-1 0 13 0 0,-3 4-21 0 0,-1 0 0 0 0,1 1 1 0 0,0 0-1 0 0,0 1 0 0 0,0 0 0 0 0,1 0 0 0 0,0 1 1 0 0,0 1-1 0 0,0-1 0 0 0,1 1 0 0 0,0 1 0 0 0,0 0 1 0 0,1 0-1 0 0,0 0 0 0 0,0 1 0 0 0,1 0 0 0 0,0 0 1 0 0,0 1-1 0 0,1 0 0 0 0,-2 7 21 0 0,1-6 9 0 0,0 1 0 0 0,1-1-1 0 0,1 2 1 0 0,0-1 0 0 0,0 0 0 0 0,1 1 0 0 0,1-1 0 0 0,0 1-1 0 0,1 0 1 0 0,0 0 0 0 0,1 0 0 0 0,1 0 0 0 0,0 0 0 0 0,0-1-1 0 0,1 1 1 0 0,1 0 0 0 0,0-1 0 0 0,1 1 0 0 0,0-1 0 0 0,1 0-1 0 0,0 0 1 0 0,1-1 0 0 0,0 0 0 0 0,5 7-9 0 0,101 147 239 0 0,-89-155-1761 0 0,-8-24-7557 0 0,-12 7-2429 0 0</inkml:trace>
  <inkml:trace contextRef="#ctx0" brushRef="#br0" timeOffset="2400.972">961 1252 16676 0 0,'0'0'1313'0'0,"0"0"-557"0"0,0 0-170 0 0,0 0 171 0 0,0 0 197 0 0,0 0 66 0 0,0 0-118 0 0,0 0-217 0 0,0 0-174 0 0,0 0-127 0 0,-17 32-84 0 0,-55 102-61 0 0,-27 60 133 0 0,88-167-365 0 0,6-17-3 0 0,0 0-1 0 0,0 0 0 0 0,1 1 0 0 0,1-1 1 0 0,0 1-1 0 0,0 0 0 0 0,1 0 0 0 0,1 0 1 0 0,0 0-1 0 0,0 1 0 0 0,1-1 0 0 0,1 10-3 0 0,2-18 19 0 0,-1 0-1 0 0,1 0 0 0 0,0-1 0 0 0,0 1 0 0 0,0-1 0 0 0,0 0 0 0 0,0 0 0 0 0,1 0 1 0 0,-1 0-1 0 0,1 0 0 0 0,-1-1 0 0 0,1 0 0 0 0,0 0 0 0 0,-1 0 0 0 0,1 0 0 0 0,0 0 1 0 0,0-1-1 0 0,0 1 0 0 0,0-1 0 0 0,-1 0 0 0 0,1-1 0 0 0,0 1 0 0 0,0-1 0 0 0,2 0-18 0 0,-2 1 47 0 0,165-37 692 0 0,-166 37-765 0 0,-1-1 0 0 0,1 1 0 0 0,-1-1 1 0 0,0 0-1 0 0,1 0 0 0 0,-1 0 0 0 0,0-1 1 0 0,1 1-1 0 0,-1 0 0 0 0,0-1 0 0 0,0 0 1 0 0,0 1-1 0 0,0-1 0 0 0,-1 0 0 0 0,1 0 1 0 0,0 0-1 0 0,-1 0 0 0 0,1 0 0 0 0,-1 0 0 0 0,0-1 1 0 0,0 1-1 0 0,1-1 26 0 0,-2-10-1089 0 0,-1-8-3310 0 0,-7 7-6142 0 0,6 10 415 0 0</inkml:trace>
  <inkml:trace contextRef="#ctx0" brushRef="#br0" timeOffset="2616.187">619 1503 12179 0 0,'0'0'2232'0'0,"0"0"-545"0"0,0 0-279 0 0,0 0-125 0 0,0 0-130 0 0,0 0-144 0 0,0 0-149 0 0,0 0-69 0 0,0 0-21 0 0,0 0-21 0 0,0 0-69 0 0,0 0-102 0 0,0 0-81 0 0,27 2-89 0 0,88 8-74 0 0,36-21 57 0 0,-105 2-696 0 0,12-5-1919 0 0,-34 6-5340 0 0,-12 5-4743 0 0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0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327 611 0 0 0,'0'0'744'0'0,"0"0"636"0"0,0 0 150 0 0,0 0 17 0 0,0 0-4 0 0,0 0-53 0 0,0 0-97 0 0,0 0-120 0 0,0 0-104 0 0,0 0-110 0 0,0 0-83 0 0,-1-3-99 0 0,0 1-809 0 0,10-27 2623 0 0,33-3 1940 0 0,-53 10-1734 0 0,1 16-2797 0 0,0 1 0 0 0,0-1-1 0 0,0 2 1 0 0,-1-1 0 0 0,1 1 0 0 0,-1 1-1 0 0,0 0 1 0 0,0 1 0 0 0,0 0-1 0 0,-1 0 1 0 0,1 1 0 0 0,0 1 0 0 0,-1 0-1 0 0,1 0 1 0 0,0 1 0 0 0,0 1 0 0 0,-1 0-1 0 0,1 0 1 0 0,0 1 0 0 0,1 1 0 0 0,-1-1-1 0 0,0 2 1 0 0,1 0 0 0 0,-6 3-100 0 0,11-5 21 0 0,0-1-10 0 0,0 1 0 0 0,0-1 0 0 0,1 1 0 0 0,-1 0 0 0 0,1 0 0 0 0,0 0 0 0 0,0 0 0 0 0,0 1 0 0 0,0 0 0 0 0,1 0-1 0 0,-1 0 1 0 0,1 0 0 0 0,0 0 0 0 0,0 1 0 0 0,1 0 0 0 0,-2 2-11 0 0,-11 53 87 0 0,15-44-34 0 0,-1-14-47 0 0,1 0 1 0 0,-1 0 0 0 0,1 0 0 0 0,0 0 0 0 0,0 0 0 0 0,0 0-1 0 0,0 0 1 0 0,0 0 0 0 0,0 0 0 0 0,0 1 0 0 0,1-1 0 0 0,-1 0-1 0 0,1 0 1 0 0,-1 0 0 0 0,1 0 0 0 0,0 0 0 0 0,0-1 0 0 0,0 1-1 0 0,0 0 1 0 0,0 0 0 0 0,0 0 0 0 0,0-1 0 0 0,1 1 0 0 0,-1-1-1 0 0,1 1 1 0 0,-1-1 0 0 0,1 1 0 0 0,-1-1 0 0 0,1 0 0 0 0,0 0-1 0 0,0 0 1 0 0,0 0 0 0 0,-1 0 0 0 0,1 0 0 0 0,2 0-7 0 0,22 5 130 0 0,0-2 1 0 0,0 0 0 0 0,1-2-1 0 0,-1-1 1 0 0,1-1 0 0 0,-1-1 0 0 0,0-1-1 0 0,14-4-130 0 0,-2 2 538 0 0,-173 99-306 0 0,122-87-231 0 0,0 1 0 0 0,1 1 0 0 0,0 0 0 0 0,1 0 0 0 0,0 1 0 0 0,0 1-1 0 0,1 0 1 0 0,1 0 0 0 0,0 1 0 0 0,1 0 0 0 0,0 0 0 0 0,1 1 0 0 0,1 0 0 0 0,0 0 0 0 0,0 1 0 0 0,2 0 0 0 0,0 0 0 0 0,-2 15-1 0 0,7-24 2 0 0,1-1 1 0 0,0 0-1 0 0,0 1 0 0 0,0-1 1 0 0,1 0-1 0 0,0 0 0 0 0,0 0 1 0 0,0 0-1 0 0,1-1 0 0 0,-1 0 1 0 0,1 1-1 0 0,0-1 0 0 0,0 0 0 0 0,1-1 1 0 0,-1 1-1 0 0,1-1 0 0 0,0 0 1 0 0,0 0-1 0 0,0 0 0 0 0,0-1 1 0 0,0 0-1 0 0,1 0 0 0 0,-1 0 1 0 0,1-1-1 0 0,-1 1 0 0 0,1-1 1 0 0,-1-1-1 0 0,1 1 0 0 0,0-1 0 0 0,3 0-2 0 0,15 1 1 0 0,-19 0-11 0 0,1 0 0 0 0,-1 0 0 0 0,1 0 0 0 0,-1-1 0 0 0,1 0 0 0 0,-1 0 0 0 0,1-1 0 0 0,-1 0 0 0 0,1 0 0 0 0,-1 0 1 0 0,1 0-1 0 0,-1-1 0 0 0,0 0 0 0 0,0 0 0 0 0,0 0 0 0 0,0-1 0 0 0,0 0 0 0 0,2-1 10 0 0,1-41-3698 0 0,-7 23-6092 0 0,0 15-2649 0 0</inkml:trace>
  <inkml:trace contextRef="#ctx0" brushRef="#br0" timeOffset="683.026">77 0 7290 0 0,'0'0'1833'0'0,"0"0"-110"0"0,0 0-98 0 0,0 0-9 0 0,0 0-45 0 0,0 0-189 0 0,0 0-297 0 0,0 0-310 0 0,0 0-240 0 0,0 0-148 0 0,0 0-41 0 0,0 0 60 0 0,0 0 94 0 0,0 19 1383 0 0,46 165 2074 0 0,38 150-2550 0 0,-75-275-1300 0 0,-3 1 1 0 0,-3 0-1 0 0,-3 47-107 0 0,-1-49 68 0 0,-4 288 135 0 0,36-190-168 0 0,-27-135-35 0 0,-2-17 8 0 0,-1 0 0 0 0,0-1 0 0 0,0 1 0 0 0,0 0 0 0 0,-1 0 0 0 0,0 1 1 0 0,1-1-1 0 0,-1 0 0 0 0,-1 0 0 0 0,1 0 0 0 0,0 0 0 0 0,-1 0 1 0 0,0 0-1 0 0,0 0 0 0 0,0 0 0 0 0,-1-1 0 0 0,1 1 0 0 0,-1 0 1 0 0,0 1-9 0 0,-8 5 77 0 0,11-10-92 0 0,-1 0-1 0 0,0 0 1 0 0,1 0 0 0 0,-1 0 0 0 0,1 0 0 0 0,-1 0-1 0 0,0 0 1 0 0,1 0 0 0 0,-1 0 0 0 0,0 0-1 0 0,1 0 1 0 0,-1 0 0 0 0,0 0 0 0 0,1 0 0 0 0,-1 0-1 0 0,0 1 1 0 0,1-1 0 0 0,-1 0 0 0 0,0 0-1 0 0,1 0 1 0 0,-1 1 0 0 0,0-1 0 0 0,1 0 0 0 0,-1 0-1 0 0,0 1 1 0 0,0-1 0 0 0,0 0 0 0 0,1 1 0 0 0,-1-1-1 0 0,0 0 1 0 0,0 1 0 0 0,0-1 0 0 0,0 0-1 0 0,1 1 1 0 0,-1-1 0 0 0,0 0 0 0 0,0 1 0 0 0,0-1-1 0 0,0 0 1 0 0,0 1 0 0 0,0-1 0 0 0,0 1-1 0 0,0-1 1 0 0,0 0 0 0 0,0 1 0 0 0,0-1 0 0 0,0 0-1 0 0,0 1 1 0 0,-1-1 0 0 0,1 0 0 0 0,0 1 15 0 0,3-1-588 0 0,8 0-902 0 0,-6-1-7800 0 0,-5-2-3050 0 0</inkml:trace>
  <inkml:trace contextRef="#ctx0" brushRef="#br0" timeOffset="2228.807">1099 906 5633 0 0,'0'0'2591'0'0,"0"0"-682"0"0,0 0-424 0 0,0 0-6 0 0,0 0 135 0 0,0 0 18 0 0,0 0-150 0 0,0 0-250 0 0,0 0-278 0 0,0 0-211 0 0,0 0-147 0 0,-8-21-56 0 0,-24-64-27 0 0,31 83-468 0 0,1 0-1 0 0,-1 0 0 0 0,0 0 0 0 0,1 0 0 0 0,-1 0 0 0 0,0 0 0 0 0,0 0 0 0 0,0 0 1 0 0,0 1-1 0 0,-1-1 0 0 0,1 0 0 0 0,0 1 0 0 0,-1-1 0 0 0,1 1 0 0 0,-1-1 0 0 0,1 1 1 0 0,-1 0-1 0 0,0 0 0 0 0,0-1 0 0 0,0 1 0 0 0,1 0 0 0 0,-1 1 0 0 0,0-1 1 0 0,0 0-1 0 0,-1 0-44 0 0,-4-1 222 0 0,-4-2-92 0 0,-1 1 0 0 0,1 0 0 0 0,0 1 0 0 0,-1 0 1 0 0,1 1-1 0 0,-1 0 0 0 0,0 0 0 0 0,1 2 0 0 0,-1-1 0 0 0,0 2 0 0 0,1-1 0 0 0,-1 1 0 0 0,1 1 1 0 0,0 0-1 0 0,0 1 0 0 0,0 0 0 0 0,0 1 0 0 0,-2 1-130 0 0,1 0 71 0 0,1 1 0 0 0,0 1 0 0 0,0-1 0 0 0,0 2 0 0 0,1-1 0 0 0,0 2 0 0 0,1-1-1 0 0,0 1 1 0 0,0 0 0 0 0,-5 9-71 0 0,8-8 21 0 0,-1 0-1 0 0,2 0 0 0 0,-1 0 0 0 0,2 0 0 0 0,0 1 0 0 0,0 0 0 0 0,1 0 0 0 0,0 0 0 0 0,1 0 0 0 0,0 1 1 0 0,1-1-1 0 0,1 0 0 0 0,0 1 0 0 0,1-1 0 0 0,0 0 0 0 0,0 1 0 0 0,2-1 0 0 0,-1 0 0 0 0,2 0 1 0 0,-1 0-1 0 0,2-1 0 0 0,-1 1 0 0 0,2-1 0 0 0,-1 0 0 0 0,6 6-20 0 0,-8-12 35 0 0,1-1 1 0 0,0 1-1 0 0,0-1 0 0 0,1 0 0 0 0,-1-1 0 0 0,1 1 1 0 0,0-1-1 0 0,0 0 0 0 0,0 0 0 0 0,1 0 0 0 0,-1-1 1 0 0,1 1-1 0 0,-1-1 0 0 0,1-1 0 0 0,0 1 1 0 0,-1-1-1 0 0,1 0 0 0 0,0 0 0 0 0,0-1 0 0 0,0 0 1 0 0,0 0-1 0 0,0 0 0 0 0,0-1 0 0 0,0 0 0 0 0,-1 0 1 0 0,3 0-36 0 0,6-3 87 0 0,-1-1 1 0 0,0 0-1 0 0,0-1 1 0 0,0 0-1 0 0,-1-1 1 0 0,1 0 0 0 0,-2-1-1 0 0,1 0 1 0 0,-1-1-1 0 0,5-5-87 0 0,12-13 76 0 0,-1-1-1 0 0,-1-2 1 0 0,-1 0 0 0 0,-2-1-1 0 0,-1-2 1 0 0,-2 0-1 0 0,-1-1 1 0 0,-1-1-1 0 0,8-28-75 0 0,-19 47 61 0 0,-8 22-43 0 0,-4 16-49 0 0,2-12 32 0 0,1 0 0 0 0,1 0 0 0 0,-1 0 0 0 0,1 0 0 0 0,1 0 0 0 0,0 1 0 0 0,1-1 0 0 0,0 0 0 0 0,0 0 0 0 0,1 0 0 0 0,0 0 0 0 0,1 0 0 0 0,0 0 0 0 0,1 0 0 0 0,0-1 0 0 0,0 0 0 0 0,1 0 0 0 0,0 0 0 0 0,4 4-1 0 0,8 8 4 0 0,1 0 1 0 0,0-1-1 0 0,2-2 0 0 0,0 0 0 0 0,19 13-4 0 0,-24-22-1293 0 0,-25-17-3013 0 0,-9-8-5659 0 0,11 9-2201 0 0</inkml:trace>
  <inkml:trace contextRef="#ctx0" brushRef="#br0" timeOffset="2769.025">719 401 4489 0 0,'0'0'3714'0'0,"0"0"-1319"0"0,0 0-500 0 0,0 0-58 0 0,0 0 8 0 0,0 0-77 0 0,0 0-204 0 0,0 0-247 0 0,0 0-246 0 0,0 0-185 0 0,0 0-146 0 0,0 0-120 0 0,0 0-101 0 0,-5-3-94 0 0,-17-9-54 0 0,16 9-33 0 0,6 3-25 0 0,30 0 1179 0 0,217 7 309 0 0,-25 12-1512 0 0,-218-13 918 0 0,-58-60-979 0 0,-74-75-165 0 0,56 55-138 0 0,103 77-5098 0 0,-16 2 1380 0 0,-2-2-6238 0 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6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0 0 0,'0'0'1194'0'0,"0"0"654"0"0,0 0 56 0 0,0 0-131 0 0,0 0-109 0 0,0 0-68 0 0,0 0-43 0 0,0 0-48 0 0,0 0-78 0 0,0 0-110 0 0,0 0-137 0 0,0 0-152 0 0,0 0-136 0 0,6 15 5904 0 0,257-15-4104 0 0,-140 0-2471 0 0,-143-15-7642 0 0,15 11 963 0 0,2 1-5476 0 0</inkml:trace>
  <inkml:trace contextRef="#ctx0" brushRef="#br0" timeOffset="254.546">104 1 12651 0 0,'0'0'1251'0'0,"0"0"-359"0"0,0 0-109 0 0,0 0 210 0 0,0 0 253 0 0,0 0 113 0 0,0 0-67 0 0,0 0-185 0 0,0 0-230 0 0,-6 34-234 0 0,-19 108-188 0 0,21-61 53 0 0,54 136-764 0 0,-50-206-601 0 0,1 3-1954 0 0,-3-5-7065 0 0,1-5-381 0 0</inkml:trace>
  <inkml:trace contextRef="#ctx0" brushRef="#br0" timeOffset="816.968">605 170 11666 0 0,'0'0'2325'0'0,"0"0"-1637"0"0,0 0-565 0 0,0 0 172 0 0,0 0 357 0 0,0 0 248 0 0,0 0 73 0 0,0 0-116 0 0,0 0-240 0 0,0 0-213 0 0,-13 34-146 0 0,-40 109-93 0 0,16 9 93 0 0,35-130-249 0 0,11 58 51 0 0,-9-80-2 0 0,0 1 1 0 0,1-1 0 0 0,-1 0 0 0 0,0 1-1 0 0,0-1 1 0 0,0 0 0 0 0,1 1 0 0 0,-1-1-1 0 0,0 0 1 0 0,0 0 0 0 0,1 1 0 0 0,-1-1-1 0 0,0 0 1 0 0,1 0 0 0 0,-1 0 0 0 0,0 1-1 0 0,1-1 1 0 0,-1 0 0 0 0,1 0 0 0 0,-1 0-1 0 0,0 0 1 0 0,1 0 0 0 0,-1 0-1 0 0,0 1 1 0 0,1-1 0 0 0,-1 0 0 0 0,1 0-1 0 0,-1 0 1 0 0,0-1 0 0 0,1 1 0 0 0,-1 0-1 0 0,1 0 1 0 0,-1 0 0 0 0,0 0 0 0 0,1 0-1 0 0,-1 0 1 0 0,0 0 0 0 0,1-1 0 0 0,-1 1-1 0 0,0 0 1 0 0,1 0 0 0 0,-1 0 0 0 0,0-1-1 0 0,1 1 1 0 0,-1 0 0 0 0,0-1 0 0 0,0 1-1 0 0,1 0 1 0 0,-1 0 0 0 0,0-1 0 0 0,0 1-1 0 0,0 0 1 0 0,1-1 0 0 0,-1 1-1 0 0,0-1 1 0 0,0 1 0 0 0,0 0 0 0 0,0-1-1 0 0,0 1 1 0 0,0 0 0 0 0,0-1 0 0 0,0 1-1 0 0,0-1 1 0 0,0 1 0 0 0,0 0 0 0 0,0-1-59 0 0,15-38 741 0 0,-11 28-578 0 0,44-144 899 0 0,-39 119-960 0 0,1 0 0 0 0,2 1 0 0 0,2 0 1 0 0,1 1-1 0 0,1 0 0 0 0,4-3-102 0 0,-19 36 2 0 0,7-12 12 0 0,-1 0-1 0 0,2 1 0 0 0,0 0 0 0 0,0 1 0 0 0,1-1 1 0 0,0 2-1 0 0,1 0 0 0 0,0 0 0 0 0,1 1 0 0 0,3-2-13 0 0,-13 10-2 0 0,-1 0-1 0 0,0 0 1 0 0,0 0-1 0 0,1 1 1 0 0,-1-1-1 0 0,0 0 1 0 0,1 1-1 0 0,-1-1 0 0 0,1 1 1 0 0,-1-1-1 0 0,1 1 1 0 0,-1 0-1 0 0,1 0 1 0 0,-1-1-1 0 0,1 1 1 0 0,-1 0-1 0 0,1 1 1 0 0,-1-1-1 0 0,1 0 0 0 0,-1 0 1 0 0,1 1-1 0 0,-1-1 1 0 0,0 0-1 0 0,1 1 1 0 0,-1 0-1 0 0,1-1 1 0 0,-1 1-1 0 0,0 0 0 0 0,1-1 1 0 0,-1 1-1 0 0,0 0 1 0 0,0 0-1 0 0,0 0 1 0 0,0 0-1 0 0,0 1 1 0 0,0-1-1 0 0,0 0 1 0 0,0 0-1 0 0,0 0 0 0 0,0 1 1 0 0,-1-1-1 0 0,1 0 1 0 0,-1 1-1 0 0,1-1 1 0 0,0 2 2 0 0,19 121 665 0 0,-18-104-641 0 0,-1-7-4819 0 0,-1-12 1942 0 0,0-1-3219 0 0,0 0-5463 0 0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8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0 872 8266 0 0,'0'0'1959'0'0,"0"0"-381"0"0,0 0-170 0 0,0 0 43 0 0,0 0-8 0 0,0 0-191 0 0,0 0-305 0 0,0 0-282 0 0,0 0-126 0 0,0 0-11 0 0,0 0 43 0 0,7 2 43 0 0,51 11 439 0 0,2-2 0 0 0,-1-3 0 0 0,1-3 1 0 0,1-3-1 0 0,20-2-1053 0 0,-24-14-17 0 0,-54 6-1412 0 0,-3 4-1864 0 0,0 0-4539 0 0,0 1-3764 0 0</inkml:trace>
  <inkml:trace contextRef="#ctx0" brushRef="#br0" timeOffset="265.945">17 1045 8330 0 0,'0'0'5072'0'0,"0"0"-2965"0"0,0 0-1168 0 0,0 0-122 0 0,0 0 175 0 0,0 0 188 0 0,0 0 17 0 0,0 0-141 0 0,0 0-195 0 0,0 0-164 0 0,0 0-99 0 0,0 0-75 0 0,11 10-39 0 0,38 30-45 0 0,-47-38-391 0 0,1 0 0 0 0,0 0 0 0 0,0 0 0 0 0,0 0 0 0 0,0-1 0 0 0,0 0 0 0 0,1 1 0 0 0,-1-1 0 0 0,0 0 0 0 0,0-1 0 0 0,1 1 0 0 0,-1 0 0 0 0,1-1 0 0 0,-1 0 0 0 0,0 0 0 0 0,1 0 0 0 0,-1 0 0 0 0,1-1-48 0 0,10 1 204 0 0,224-34 854 0 0,-210 29-1324 0 0,-3 1-1624 0 0,-9 2-4105 0 0,-13 2-5998 0 0</inkml:trace>
  <inkml:trace contextRef="#ctx0" brushRef="#br0" timeOffset="1632.35">1048 659 2160 0 0,'0'0'3671'0'0,"0"0"-1531"0"0,0 0-553 0 0,0 0-23 0 0,0 0 46 0 0,0 0 18 0 0,0 0-145 0 0,0 0-264 0 0,0 0-277 0 0,0 0-265 0 0,0 0-173 0 0,-6-8-121 0 0,-21-24-97 0 0,25 31-254 0 0,0 0 1 0 0,0 0-1 0 0,0 0 1 0 0,-1 0 0 0 0,1 1-1 0 0,0-1 1 0 0,0 1-1 0 0,-1-1 1 0 0,1 1 0 0 0,0 0-1 0 0,0 0 1 0 0,-1 0 0 0 0,1 0-1 0 0,0 0 1 0 0,-1 0-1 0 0,1 1 1 0 0,0-1 0 0 0,0 1-1 0 0,-1 0 1 0 0,1 0-1 0 0,0 0 1 0 0,0 0 0 0 0,0 0-1 0 0,0 0 1 0 0,0 0-1 0 0,0 1 1 0 0,0-1 0 0 0,1 0-1 0 0,-1 1 1 0 0,0 0-33 0 0,-4 2 46 0 0,-8 5-16 0 0,0 1 0 0 0,0 1 0 0 0,1 0 0 0 0,0 1 0 0 0,1 0 0 0 0,0 1 0 0 0,1 0-1 0 0,1 1 1 0 0,0 0 0 0 0,1 1 0 0 0,0 0 0 0 0,1 0 0 0 0,1 1 0 0 0,0 0 0 0 0,-2 12-30 0 0,8-24 29 0 0,0 0 0 0 0,0 0 0 0 0,1 0 1 0 0,-1 0-1 0 0,1 0 0 0 0,0 0 0 0 0,0 0 0 0 0,1 0 0 0 0,-1 0 0 0 0,1 0 0 0 0,0 0 0 0 0,0 0 0 0 0,0 0 0 0 0,1-1 1 0 0,-1 1-1 0 0,1 0 0 0 0,0-1 0 0 0,0 1 0 0 0,0-1 0 0 0,0 1 0 0 0,1-1 0 0 0,-1 0 0 0 0,1 0 0 0 0,0 0 0 0 0,0-1 0 0 0,0 1 1 0 0,0-1-1 0 0,1 1 0 0 0,-1-1 0 0 0,1 0 0 0 0,-1 0 0 0 0,1-1 0 0 0,0 1 0 0 0,-1-1 0 0 0,1 0 0 0 0,0 0 0 0 0,0 0 0 0 0,0 0 1 0 0,0 0-1 0 0,0-1 0 0 0,0 0 0 0 0,4 0-29 0 0,9-1 184 0 0,0-1 0 0 0,0-1 1 0 0,-1 0-1 0 0,1-1 0 0 0,-1-1 1 0 0,0 0-1 0 0,0-1 0 0 0,0-1 1 0 0,-1-1-1 0 0,0 0 0 0 0,13-10-184 0 0,-26 17 11 0 0,41-25 177 0 0,-2-2 0 0 0,0-2 1 0 0,-2-2-1 0 0,-1-1 0 0 0,-2-2 1 0 0,-2-1-1 0 0,-1-2 1 0 0,1-4-189 0 0,-20 23 29 0 0,-1 0 1 0 0,-1 0 0 0 0,0-1 0 0 0,-2 0 0 0 0,0-1 0 0 0,-1 0-1 0 0,-1-1 1 0 0,-1 0 0 0 0,-1 0 0 0 0,-2-1 0 0 0,0 1 0 0 0,-1-1-1 0 0,-1 0 1 0 0,-1 0 0 0 0,-1 0 0 0 0,-1-10-30 0 0,0 24-30 0 0,-1 0 0 0 0,1 0-1 0 0,-2 1 1 0 0,1-1 0 0 0,-1 0 0 0 0,0 1 0 0 0,-1-1-1 0 0,0 1 1 0 0,0 0 0 0 0,0 1 0 0 0,-1-1-1 0 0,-1 1 1 0 0,1-1 0 0 0,-1 2 0 0 0,-1-1 0 0 0,1 1-1 0 0,-1 0 1 0 0,0 0 0 0 0,0 1 0 0 0,-1-1 0 0 0,1 2-1 0 0,-1-1 1 0 0,0 1 0 0 0,-1 1 0 0 0,1-1-1 0 0,-1 1 1 0 0,1 1 0 0 0,-1-1 0 0 0,-4 1 30 0 0,1 2-15 0 0,0 2 1 0 0,0-1-1 0 0,0 1 0 0 0,0 1 1 0 0,1 0-1 0 0,-1 1 1 0 0,1 0-1 0 0,-1 1 1 0 0,1 0-1 0 0,1 0 0 0 0,-1 2 1 0 0,1-1-1 0 0,0 1 1 0 0,0 1-1 0 0,1-1 0 0 0,0 2 1 0 0,1-1-1 0 0,-1 1 1 0 0,2 0-1 0 0,-1 1 0 0 0,1 0 1 0 0,1 0-1 0 0,0 1 1 0 0,0 0-1 0 0,1 0 0 0 0,1 0 1 0 0,-1 0-1 0 0,2 1 1 0 0,0 0-1 0 0,0 0 0 0 0,1 0 1 0 0,0 0-1 0 0,1 0 1 0 0,1 2 14 0 0,4 0 44 0 0,1-1 0 0 0,0-1 1 0 0,0 1-1 0 0,2-1 0 0 0,-1 0 0 0 0,2 0 1 0 0,0 0-1 0 0,0-1 0 0 0,1-1 0 0 0,0 1 1 0 0,1-2-1 0 0,0 1 0 0 0,0-1 0 0 0,1-1 1 0 0,0 1-1 0 0,1-2 0 0 0,3 2-44 0 0,-6-3 63 0 0,29 19 270 0 0,1-1 1 0 0,2-3 0 0 0,0-1 0 0 0,1-2-1 0 0,1-2 1 0 0,1-1 0 0 0,0-3-1 0 0,43 7-333 0 0,-63-16 303 0 0,-6 0-1028 0 0,-20-2-5677 0 0,-4 0-1134 0 0,3 2-4939 0 0</inkml:trace>
  <inkml:trace contextRef="#ctx0" brushRef="#br0" timeOffset="1944.341">624 1064 10378 0 0,'0'0'1838'0'0,"0"0"-486"0"0,0 0-341 0 0,0 0-64 0 0,0 0-13 0 0,0 0 18 0 0,0 0-45 0 0,0 0-86 0 0,0 0-3 0 0,0 0-56 0 0,0 0-23 0 0,0 0 17 0 0,0 0-21 0 0,30 13-40 0 0,97 38-45 0 0,-118-47-556 0 0,0-1 1 0 0,0-1-1 0 0,1 0 1 0 0,0 0-1 0 0,-1-1 1 0 0,1 0-1 0 0,0 0 1 0 0,0-1-1 0 0,-1 0 1 0 0,9-2-95 0 0,5 0 185 0 0,360-51 1631 0 0,-221 26-1519 0 0,99-9-213 0 0,-253 35-518 0 0,26 1 100 0 0,-24 15-7281 0 0,-10-8-4310 0 0</inkml:trace>
  <inkml:trace contextRef="#ctx0" brushRef="#br0" timeOffset="2546.543">1055 1377 12427 0 0,'0'0'1775'0'0,"0"0"-308"0"0,0 0-112 0 0,0 0 60 0 0,0 0-38 0 0,0 0-195 0 0,0 0-274 0 0,0 0-279 0 0,0 0-188 0 0,0 0-128 0 0,0 0-78 0 0,0 0-51 0 0,-26 5-18 0 0,-82 18-14 0 0,105-22-140 0 0,0-1 0 0 0,-1 1 0 0 0,1 0 0 0 0,0 0 0 0 0,-1 1 0 0 0,1-1-1 0 0,0 1 1 0 0,0 0 0 0 0,0-1 0 0 0,0 1 0 0 0,0 1 0 0 0,1-1 0 0 0,-1 0-1 0 0,0 1 1 0 0,1-1 0 0 0,0 1 0 0 0,0 0 0 0 0,-2 1-12 0 0,-3 7 48 0 0,-18 21 24 0 0,2 1-1 0 0,0 1 1 0 0,3 1 0 0 0,-12 28-72 0 0,16 40-28 0 0,18-99 49 0 0,0-1 1 0 0,0 1 0 0 0,1-1 0 0 0,-1 0 0 0 0,1 0 0 0 0,0 0 0 0 0,0-1 0 0 0,0 1-1 0 0,0 0 1 0 0,1-1 0 0 0,-1 0 0 0 0,1 0 0 0 0,-1 0 0 0 0,1 0 0 0 0,0-1-1 0 0,-1 1 1 0 0,1-1 0 0 0,0 0 0 0 0,0 0 0 0 0,0-1 0 0 0,0 1 0 0 0,0-1 0 0 0,0 0-1 0 0,0 0 1 0 0,0 0 0 0 0,0 0 0 0 0,0-1 0 0 0,0 1 0 0 0,0-1 0 0 0,1 0-22 0 0,3 0 97 0 0,9-1 59 0 0,0-1 1 0 0,0-1-1 0 0,0 0 1 0 0,0-1-1 0 0,-1-1 0 0 0,1-1 1 0 0,-2 0-1 0 0,1-1 1 0 0,9-8-157 0 0,-9 8 96 0 0,12-7-20 0 0,-1-1 0 0 0,-1-1 0 0 0,-1-2 0 0 0,0 0 0 0 0,-1-2-1 0 0,-2 0 1 0 0,0-2 0 0 0,-1 0 0 0 0,-1-2 0 0 0,-2 0 0 0 0,0-1-1 0 0,-2-1 1 0 0,-1 0 0 0 0,-1-1 0 0 0,8-22-76 0 0,-18 39-21 0 0,0-1 1 0 0,-1 0-1 0 0,0 0 0 0 0,0-1 1 0 0,-2 1-1 0 0,1 0 0 0 0,-2-1 1 0 0,1 1-1 0 0,-2-1 1 0 0,0 1-1 0 0,0-1 0 0 0,-1 1 1 0 0,-1 0-1 0 0,0 0 0 0 0,0 0 1 0 0,-1 0-1 0 0,-1 0 0 0 0,0 1 1 0 0,-1 0-1 0 0,0 0 1 0 0,-6-8 20 0 0,8 15-28 0 0,-1 1 1 0 0,0 0 0 0 0,0 0 0 0 0,0 0 0 0 0,0 1 0 0 0,0 0 0 0 0,-1 0 0 0 0,1 0 0 0 0,-1 0 0 0 0,1 1 0 0 0,-1 0-1 0 0,1 0 1 0 0,-1 0 0 0 0,0 1 0 0 0,0 0 0 0 0,1 0 0 0 0,-1 1 0 0 0,0-1 0 0 0,1 1 0 0 0,-1 0 0 0 0,0 1-1 0 0,1 0 1 0 0,-1-1 0 0 0,1 2 0 0 0,0-1 0 0 0,0 1 0 0 0,0-1 0 0 0,0 1 0 0 0,0 1 0 0 0,1-1 0 0 0,-1 1 0 0 0,1-1-1 0 0,0 1 1 0 0,0 1 0 0 0,0-1 0 0 0,1 1 0 0 0,-1-1 0 0 0,-1 5 27 0 0,-10 5 7 0 0,1 2-1 0 0,0 0 1 0 0,1 1 0 0 0,1 0 0 0 0,1 1 0 0 0,0 0-1 0 0,1 1 1 0 0,2 0 0 0 0,-1 1 0 0 0,2-1-1 0 0,1 1 1 0 0,0 1 0 0 0,2-1 0 0 0,0 1-1 0 0,1 0 1 0 0,1 13-7 0 0,2-33 0 0 0,-1 10 23 0 0,1 0 1 0 0,0 1-1 0 0,1-1 0 0 0,1 0 0 0 0,-1 0 1 0 0,2 0-1 0 0,-1 0 0 0 0,2 0 0 0 0,2 6-23 0 0,-1-5 29 0 0,0-1 0 0 0,1 0 0 0 0,0 0 0 0 0,1-1 0 0 0,1 1-1 0 0,-1-2 1 0 0,1 1 0 0 0,1-1 0 0 0,0 0 0 0 0,0-1-1 0 0,1 0 1 0 0,0 0 0 0 0,3 1-29 0 0,-8-7-31 0 0,0 1 0 0 0,0-1 0 0 0,0 0 0 0 0,0 0 0 0 0,0-1 0 0 0,1 1 0 0 0,-1-1 0 0 0,0 0 0 0 0,1-1 0 0 0,-1 1 0 0 0,1-1 0 0 0,-1 0 0 0 0,0-1 0 0 0,1 1 0 0 0,-1-1 0 0 0,1 0 0 0 0,-1-1-1 0 0,0 1 1 0 0,0-1 0 0 0,0 0 0 0 0,0 0 0 0 0,4-3 31 0 0,52-51-2681 0 0,-37 31-1860 0 0,-5 4-3020 0 0,-9 9-4144 0 0</inkml:trace>
  <inkml:trace contextRef="#ctx0" brushRef="#br0" timeOffset="2862.56">1679 1218 11298 0 0,'0'0'4881'0'0,"0"0"-2897"0"0,0 0-1150 0 0,0 0-84 0 0,0 0 117 0 0,0 0 121 0 0,0 0-13 0 0,0 0-143 0 0,0 0-160 0 0,0 0-126 0 0,-20 33-109 0 0,-65 103-84 0 0,-33 67 440 0 0,110-192-787 0 0,1 1 1 0 0,0 0 0 0 0,1 0 0 0 0,0 0 0 0 0,1 0 0 0 0,0 1 0 0 0,1 0 0 0 0,1 0 0 0 0,0 0 0 0 0,0 1-1 0 0,2-1 1 0 0,-1 11-7 0 0,5-21 28 0 0,0 0-1 0 0,0 0 1 0 0,1 0-1 0 0,-1 0 0 0 0,0-1 1 0 0,1 1-1 0 0,0-1 1 0 0,0 0-1 0 0,0 0 1 0 0,0 0-1 0 0,0-1 1 0 0,0 0-1 0 0,0 1 0 0 0,0-1 1 0 0,0-1-1 0 0,1 1 1 0 0,-1-1-1 0 0,0 1 1 0 0,1-1-1 0 0,-1 0 0 0 0,1-1 1 0 0,-1 1-1 0 0,0-1 1 0 0,0 0-1 0 0,1 0 1 0 0,-1 0-1 0 0,0-1 0 0 0,2 0-27 0 0,181-54 1169 0 0,-178 52-994 0 0,6-5-3470 0 0,-25 0-8542 0 0,8 9-123 0 0</inkml:trace>
  <inkml:trace contextRef="#ctx0" brushRef="#br0" timeOffset="3112.949">1272 1513 10850 0 0,'0'0'6014'0'0,"0"0"-3889"0"0,0 0-1323 0 0,0 0-58 0 0,0 0 122 0 0,0 0 70 0 0,0 0-39 0 0,0 0-165 0 0,0 0-146 0 0,34-4-126 0 0,106-10-111 0 0,111-1-1227 0 0,-220 14-1836 0 0,-11-1-3393 0 0,-4 1-6050 0 0</inkml:trace>
  <inkml:trace contextRef="#ctx0" brushRef="#br0" timeOffset="4128.796">2537 379 3345 0 0,'0'0'2037'0'0,"0"0"-171"0"0,0 0-65 0 0,0 0-92 0 0,0 0-112 0 0,0 0-108 0 0,0 0-131 0 0,0 0-136 0 0,0 0-85 0 0,0 0-66 0 0,0 0-65 0 0,0 0-56 0 0,0 0-88 0 0,-19-18-103 0 0,-86-78 516 0 0,104 95-1196 0 0,0 0-1 0 0,0 0 1 0 0,-1 0 0 0 0,1 0 0 0 0,0 0 0 0 0,0 1 0 0 0,-1-1 0 0 0,1 0 0 0 0,-1 0 0 0 0,1 1-1 0 0,0-1 1 0 0,-1 1 0 0 0,1 0 0 0 0,-1-1 0 0 0,1 1 0 0 0,-1 0 0 0 0,0 0 0 0 0,1 0 0 0 0,-1 0-1 0 0,1 0 1 0 0,-1 0 0 0 0,1 0 0 0 0,-1 0 0 0 0,1 1 0 0 0,-1-1 0 0 0,1 1 0 0 0,-1-1 0 0 0,1 1-1 0 0,0-1 1 0 0,-1 1 0 0 0,1 0 0 0 0,0 0 0 0 0,-1 0 0 0 0,1 0 0 0 0,0 0 0 0 0,0 0-1 0 0,0 0 1 0 0,0 0 0 0 0,0 0 0 0 0,0 0 0 0 0,0 1 0 0 0,0-1 0 0 0,0 0 0 0 0,1 1 0 0 0,-1-1-1 0 0,0 1-78 0 0,-19 48 40 0 0,3 1-1 0 0,2 0 0 0 0,2 1 0 0 0,2 1 0 0 0,3 0 0 0 0,-2 44-39 0 0,2-26 62 0 0,-50 325-87 0 0,51-354 42 0 0,-47 255 25 0 0,-19-172 241 0 0,80-76-28 0 0,-7-47-210 0 0,1-1 1 0 0,0 1 0 0 0,0 0 0 0 0,-1-1 0 0 0,1 1-1 0 0,-1 0 1 0 0,1 0 0 0 0,-1-1 0 0 0,0 1-1 0 0,0 0 1 0 0,0 0 0 0 0,0 0 0 0 0,0 0-1 0 0,0 0 1 0 0,0-1 0 0 0,-1 1 0 0 0,1 0 0 0 0,-1 0-1 0 0,1-1 1 0 0,-1 1 0 0 0,0 0 0 0 0,1-1-1 0 0,-1 1 1 0 0,0 0 0 0 0,0-1 0 0 0,0 1-1 0 0,0-1 1 0 0,-2 2-46 0 0,4-3 13 0 0,-1 0 1 0 0,1-1-1 0 0,-1 1 0 0 0,1 0 0 0 0,-1 0 0 0 0,1 0 0 0 0,-1 0 1 0 0,1 0-1 0 0,-1 0 0 0 0,1 0 0 0 0,-1 1 0 0 0,1-1 0 0 0,0 0 0 0 0,-1 0 1 0 0,1 0-1 0 0,-1 0 0 0 0,1 1 0 0 0,-1-1 0 0 0,0 0 0 0 0,1 0 1 0 0,-1 1-1 0 0,1-1 0 0 0,-1 0 0 0 0,1 1 0 0 0,-1-1 0 0 0,0 1 1 0 0,1-1-1 0 0,-1 0 0 0 0,0 1 0 0 0,1-1 0 0 0,-1 1 0 0 0,0-1 0 0 0,0 1 1 0 0,0-1-1 0 0,1 1 0 0 0,-1-1 0 0 0,0 1 0 0 0,0-1 0 0 0,0 1 1 0 0,0-1-1 0 0,0 1 0 0 0,0-1 0 0 0,0 1 0 0 0,0-1 0 0 0,0 1 1 0 0,0 0-1 0 0,0-1 0 0 0,0 1 0 0 0,0-1 0 0 0,0 1 0 0 0,-1-1 0 0 0,1 1 1 0 0,0-1-1 0 0,0 1 0 0 0,-1-1 0 0 0,1 0 0 0 0,0 1 0 0 0,-1-1 1 0 0,1 1-1 0 0,0-1 0 0 0,-1 1 0 0 0,1-1 0 0 0,0 0 0 0 0,-1 1 1 0 0,1-1-1 0 0,-1 0 0 0 0,0 1-13 0 0,23-10 91 0 0,-1 2 0 0 0,1 1 0 0 0,0 0 1 0 0,0 2-1 0 0,1 0 0 0 0,12 1-91 0 0,7-3 98 0 0,149-15 152 0 0,-182 15-1410 0 0,-19 4-7816 0 0,7 2-3573 0 0</inkml:trace>
  <inkml:trace contextRef="#ctx0" brushRef="#br0" timeOffset="14363.014">2589 832 2841 0 0,'0'0'1508'0'0,"0"0"-165"0"0,0 0 47 0 0,0 0 231 0 0,0 0 180 0 0,0 0 56 0 0,0 0-132 0 0,0 0-270 0 0,0 0-343 0 0,0 0-288 0 0,0 0-230 0 0,0-5-168 0 0,0-15-82 0 0,0 15-58 0 0,0 5-40 0 0,0 0-37 0 0,0 0-45 0 0,0 0-54 0 0,0 16 314 0 0,9 214 1749 0 0,-20 6-1488 0 0,10-265 2860 0 0,-1-89-3397 0 0,12 71-133 0 0,2 0-1 0 0,2 2 1 0 0,2-1 0 0 0,2 2-1 0 0,13-20-14 0 0,-18 38 4 0 0,2 1 0 0 0,0 0 0 0 0,2 1 0 0 0,1 1 0 0 0,0 1 0 0 0,2 1 0 0 0,2-1-4 0 0,-21 20-1 0 0,1 0 0 0 0,0 0 0 0 0,-1 0 0 0 0,1 0 0 0 0,0 1-1 0 0,0-1 1 0 0,0 0 0 0 0,1 1 0 0 0,-1 0 0 0 0,0 0 0 0 0,0-1-1 0 0,1 1 1 0 0,-1 1 0 0 0,0-1 0 0 0,1 0 0 0 0,-1 1 0 0 0,1-1 0 0 0,-1 1-1 0 0,1-1 1 0 0,0 1 0 0 0,-1 0 0 0 0,1 0 0 0 0,-1 1 0 0 0,1-1-1 0 0,-1 0 1 0 0,1 1 0 0 0,-1-1 0 0 0,1 1 0 0 0,-1 0 0 0 0,1 0-1 0 0,1 1 2 0 0,2 12 35 0 0,0 0 0 0 0,-1 0 0 0 0,0 1 0 0 0,-1 0 0 0 0,-1 0 0 0 0,0 0 0 0 0,-1 0 0 0 0,-1 0 0 0 0,0 0 0 0 0,-1 1 0 0 0,-1-1 0 0 0,0 0-1 0 0,-1 0 1 0 0,-1 0 0 0 0,0 0 0 0 0,-2 3-35 0 0,-1 15 116 0 0,6-32-100 0 0,0-1-1 0 0,0 0 10 0 0,0 0-6 0 0,0 0-3 0 0,0 0-4 0 0,0 0-17 0 0,0 0-18 0 0,-10-26-2162 0 0,7 14 358 0 0,0 4-916 0 0,0 1-3821 0 0,0 1-5362 0 0</inkml:trace>
  <inkml:trace contextRef="#ctx0" brushRef="#br0" timeOffset="15023.219">2977 269 7450 0 0,'0'0'1976'0'0,"0"0"-172"0"0,0 0-62 0 0,0 0 80 0 0,0 0-42 0 0,0 0-179 0 0,0 0-296 0 0,0 0-310 0 0,0 0-285 0 0,0 0-208 0 0,0 0-98 0 0,0 0-50 0 0,0 0-9 0 0,-25 14 1705 0 0,8-3-824 0 0,33-47-762 0 0,-16 35-442 0 0,0 1 10 0 0,0 0 12 0 0,0 0-2 0 0,0 0-1 0 0,0 0 2 0 0,-19 12 3 0 0,-27 24 38 0 0,44-33-1369 0 0,6 0-7573 0 0,-2-1 5469 0 0,2 1-8795 0 0</inkml:trace>
  <inkml:trace contextRef="#ctx0" brushRef="#br0" timeOffset="15734.558">3146 917 2649 0 0,'0'0'1428'0'0,"0"0"-16"0"0,0 0 147 0 0,0 0 154 0 0,0 0-25 0 0,0 0-257 0 0,0 0-332 0 0,0 0-255 0 0,0 0-56 0 0,0 0 46 0 0,0 0 79 0 0,0 0 9 0 0,0 0-87 0 0,12 1-66 0 0,100 8 2017 0 0,-87-14-2264 0 0,1-1-1 0 0,-1-1 1 0 0,0-2 0 0 0,-1 0-1 0 0,0-2 1 0 0,-1 0-1 0 0,18-12-521 0 0,-32 19 81 0 0,0-1 0 0 0,0 0-1 0 0,0 0 1 0 0,-1-1 0 0 0,0 0-1 0 0,0 0 1 0 0,0-1-1 0 0,-1 0 1 0 0,0-1 0 0 0,0 1-1 0 0,-1-1 1 0 0,0 0 0 0 0,0-1-1 0 0,-1 0 1 0 0,0 0-1 0 0,-1 0 1 0 0,0 0 0 0 0,0-1-1 0 0,-1 1 1 0 0,0-1-1 0 0,-1 0 1 0 0,1-8-81 0 0,-3 13 0 0 0,-1 0 0 0 0,0-1 1 0 0,0 1-1 0 0,0-1 0 0 0,-1 1 0 0 0,0 0 0 0 0,0 0 0 0 0,0 0 0 0 0,-1 0 1 0 0,1 0-1 0 0,-1 1 0 0 0,-1-1 0 0 0,1 1 0 0 0,0 0 0 0 0,-1 0 1 0 0,0 0-1 0 0,0 0 0 0 0,0 0 0 0 0,0 1 0 0 0,-1 0 0 0 0,0 0 0 0 0,1 0 1 0 0,-1 0-1 0 0,0 1 0 0 0,0 0 0 0 0,0 0 0 0 0,-1 0 0 0 0,1 1 1 0 0,0 0-1 0 0,-1 0 0 0 0,1 0 0 0 0,-1 1 0 0 0,1-1 0 0 0,-1 1 0 0 0,-2 1 0 0 0,-6-1-32 0 0,-1 0-1 0 0,0 2 0 0 0,0 0 0 0 0,1 0 0 0 0,-1 2 0 0 0,1 0 0 0 0,0 0 0 0 0,0 1 0 0 0,0 1 1 0 0,1 0-1 0 0,0 1 0 0 0,-4 3 33 0 0,-5 2-12 0 0,1 1 1 0 0,1 1 0 0 0,1 1 0 0 0,0 0-1 0 0,0 2 1 0 0,2 0 0 0 0,0 1 0 0 0,1 0-1 0 0,-12 20 12 0 0,25-29 22 0 0,0 1-1 0 0,0 0 1 0 0,0-1 0 0 0,2 1-1 0 0,-1 0 1 0 0,1 1-1 0 0,1-1 1 0 0,-1 0-1 0 0,2 0 1 0 0,-1 0-1 0 0,2 0 1 0 0,-1 0-1 0 0,3 7-21 0 0,0-5 61 0 0,0 0 0 0 0,1-1 0 0 0,1 1-1 0 0,-1-1 1 0 0,2 0 0 0 0,0-1 0 0 0,0 0-1 0 0,0 0 1 0 0,2 0 0 0 0,-1-1 0 0 0,1 0 0 0 0,0-1-1 0 0,1 0 1 0 0,0 0 0 0 0,0-1 0 0 0,1-1-1 0 0,0 1 1 0 0,0-2 0 0 0,0 0 0 0 0,1 0-1 0 0,0-1 1 0 0,0 0 0 0 0,0-1 0 0 0,0 0-1 0 0,6 0-60 0 0,0 0 87 0 0,1 0-1 0 0,0-1 0 0 0,0 0 1 0 0,0-2-1 0 0,0-1 1 0 0,0 0-1 0 0,-1-1 0 0 0,1-1 1 0 0,0-1-1 0 0,-1 0 0 0 0,0-1 1 0 0,16-7-87 0 0,-24-5-287 0 0,-15 13-3326 0 0,-3 3-4951 0 0,4 1-3835 0 0</inkml:trace>
  <inkml:trace contextRef="#ctx0" brushRef="#br0" timeOffset="16269.952">3800 1020 16363 0 0,'0'0'1006'0'0,"0"0"-491"0"0,0 0-210 0 0,0 0 138 0 0,0 0 198 0 0,0 0 110 0 0,0 0-52 0 0,0 0-140 0 0,0 0-135 0 0,0 0-40 0 0,0 0-27 0 0,0 0-52 0 0,0 0-16 0 0,0 12-48 0 0,0 97 425 0 0,-13 16-119 0 0,29-193 2574 0 0,83-128-2818 0 0,-94 187-288 0 0,3-5-1 0 0,1 0-1 0 0,0 1 1 0 0,1 0 0 0 0,0 0-1 0 0,1 1 1 0 0,0 1 0 0 0,1 0-1 0 0,1-1-13 0 0,-2 48-112 0 0,-1 67 171 0 0,-5-100-3209 0 0,-1-22-6197 0 0,-4 18 7081 0 0,0-3-9265 0 0</inkml:trace>
  <inkml:trace contextRef="#ctx0" brushRef="#br0" timeOffset="16921.253">3329 291 1384 0 0,'0'0'2852'0'0,"0"0"-980"0"0,0 0-173 0 0,0 0 295 0 0,0 0 242 0 0,0 0-27 0 0,0 0-300 0 0,0 0-431 0 0,0 0-344 0 0,0 0-187 0 0,0 0-75 0 0,0 0-32 0 0,0 0-56 0 0,18 3 3062 0 0,63-65-2611 0 0,64-67-711 0 0,-25 26-350 0 0,-118 147-217 0 0,-3-33 61 0 0,0 0 1 0 0,0 1-1 0 0,1-1 0 0 0,1 0 0 0 0,0 0 1 0 0,0 0-1 0 0,1 1 0 0 0,1-1 0 0 0,-1-1 1 0 0,2 1-1 0 0,0 0 0 0 0,0-1 0 0 0,1 0 1 0 0,0 0-1 0 0,1 0 0 0 0,0-1 1 0 0,0 1-1 0 0,1-1 0 0 0,0-1 0 0 0,7 7-18 0 0,56 4-167 0 0,-39-19-5596 0 0,-10 0-3851 0 0,-12 0-2993 0 0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7 6481 0 0,'0'0'4812'0'0,"0"0"-2202"0"0,0 0-808 0 0,0 0-75 0 0,0 0-7 0 0,0 0-114 0 0,0 0-229 0 0,0 0-295 0 0,0 0-259 0 0,0 0-182 0 0,0 0-123 0 0,0 0-85 0 0,-1-3 878 0 0,-50 25-388 0 0,55-22-640 0 0,16-25 669 0 0,-66 46-1363 0 0,30-1-5786 0 0,14-18 2688 0 0,0 2-8890 0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5:0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1 351 7666 0 0,'0'0'2205'0'0,"0"0"-380"0"0,0 0-155 0 0,0 0 14 0 0,0 0-72 0 0,0 0-231 0 0,0 0-251 0 0,0 0-228 0 0,0 0-195 0 0,0 0-132 0 0,0 0-58 0 0,0 0-32 0 0,2-1-48 0 0,16-6 163 0 0,1 0 1 0 0,0 2-1 0 0,0 0 1 0 0,1 1 0 0 0,-1 1-1 0 0,1 1 1 0 0,18 0-601 0 0,-7 0 224 0 0,223 1 386 0 0,-176 9-521 0 0,-78-8-67 0 0,0 0 8 0 0,0 0 8 0 0,0 0-4 0 0,0 0 0 0 0,0 0-14 0 0,0 0 22 0 0,0 0 13 0 0,0 0 2 0 0,0 0 7 0 0,0 0 2 0 0,0 0-14 0 0,0 0 20 0 0,0 0-2 0 0,0 0-3 0 0,0 0 22 0 0,0 0-14 0 0,0 0 8 0 0,0 0 4 0 0,0 0 14 0 0,0 0-16 0 0,0 0 2 0 0,0 0 20 0 0,0 0-14 0 0,0 0 18 0 0,-9-19 119 0 0,-17-33-89 0 0,-26-20-16 0 0,18 26-77 0 0,-43-45 41 0 0,44 52-122 0 0,33 38-45 0 0,0 1-23 0 0,0 0-78 0 0,0 0-138 0 0,0 0-167 0 0,33 9-5569 0 0,-19-3-1446 0 0,-3-1-5129 0 0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9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17 2296 0 0,'0'0'2169'0'0,"0"0"-13"0"0,0 0-56 0 0,0 0-105 0 0,0 0-300 0 0,0 0-404 0 0,0 0-357 0 0,0 0-229 0 0,0 0-100 0 0,0 0-21 0 0,0 0-10 0 0,0 0-18 0 0,0 0-11 0 0,-17 15-37 0 0,-109 107 705 0 0,112-108-1136 0 0,1 0 1 0 0,1 1 0 0 0,1 1-1 0 0,0 0 1 0 0,1 1 0 0 0,1 0-1 0 0,0 0 1 0 0,2 1 0 0 0,0 0-1 0 0,1 0 1 0 0,0 1 0 0 0,2 0-1 0 0,0-1 1 0 0,1 2 0 0 0,1-1-1 0 0,1 0 1 0 0,0 6-78 0 0,2-20 41 0 0,-1 0 0 0 0,1 0-1 0 0,0 1 1 0 0,0-1 0 0 0,0 0 0 0 0,1 0 0 0 0,0-1-1 0 0,0 1 1 0 0,0 0 0 0 0,1 0 0 0 0,-1-1 0 0 0,1 0 0 0 0,0 1-1 0 0,0-1 1 0 0,1 0 0 0 0,-1 0 0 0 0,1-1 0 0 0,0 1 0 0 0,0-1-1 0 0,0 0 1 0 0,0 0 0 0 0,1 0 0 0 0,-1-1 0 0 0,1 1-1 0 0,0-1 1 0 0,0 0 0 0 0,2 0-41 0 0,9 4 262 0 0,1-1-1 0 0,0 0 1 0 0,0-2-1 0 0,0 0 1 0 0,0 0-1 0 0,0-2 0 0 0,12 0-261 0 0,-5-1 231 0 0,0-1 0 0 0,0-1 0 0 0,0-1 0 0 0,-1-2-1 0 0,1 0 1 0 0,-1-1 0 0 0,0-1 0 0 0,-1-1 0 0 0,0-1-1 0 0,0-1 1 0 0,-1-2 0 0 0,0 1 0 0 0,-1-2 0 0 0,0-1-1 0 0,-1-1 1 0 0,5-5-231 0 0,-16 11 30 0 0,-2 0-1 0 0,1-1 1 0 0,-2 1-1 0 0,1-1 1 0 0,-1 0-1 0 0,-1-1 0 0 0,1 1 1 0 0,-2-1-1 0 0,0 0 1 0 0,0 1-1 0 0,-1-2 1 0 0,0 1-1 0 0,-1 0 1 0 0,0 0-1 0 0,-1 0 1 0 0,0-1-1 0 0,0 1 1 0 0,-2 0-1 0 0,1 0 0 0 0,-2 0 1 0 0,1 0-1 0 0,-1 0 1 0 0,-1 0-1 0 0,0 1 1 0 0,0-1-1 0 0,-1 1 1 0 0,-1 0-1 0 0,0 1 1 0 0,0-1-1 0 0,0 1 0 0 0,-1 0 1 0 0,-1 1-1 0 0,0 0 1 0 0,-3-3-30 0 0,2 1-203 0 0,0 0 1 0 0,0 1-1 0 0,-1 1 1 0 0,0-1-1 0 0,-1 2 0 0 0,0-1 1 0 0,0 1-1 0 0,0 1 1 0 0,-1 0-1 0 0,0 1 1 0 0,0 0-1 0 0,-1 1 1 0 0,1 0-1 0 0,-1 1 0 0 0,0 0 1 0 0,0 1-1 0 0,0 1 1 0 0,0 0-1 0 0,0 0 1 0 0,-1 2-1 0 0,1-1 0 0 0,0 2 1 0 0,0 0-1 0 0,0 0 1 0 0,1 1-1 0 0,-1 1 1 0 0,-9 4 202 0 0,-60 31-4206 0 0,32-11-3145 0 0,25-12-3944 0 0</inkml:trace>
  <inkml:trace contextRef="#ctx0" brushRef="#br0" timeOffset="384.01">0 407 5177 0 0,'0'0'2482'0'0,"0"0"-312"0"0,0 0-207 0 0,0 0-127 0 0,0 0-130 0 0,0 0-128 0 0,0 0-125 0 0,0 0-136 0 0,0 0-163 0 0,0 0-181 0 0,0 0-164 0 0,0 0-121 0 0,18 1-97 0 0,73 6 976 0 0,-63-34-127 0 0,-11 13-1392 0 0,1 0-1 0 0,1 1 0 0 0,1 0 0 0 0,-1 2 0 0 0,2 1 0 0 0,0 0 0 0 0,0 1 0 0 0,0 2 1 0 0,4-1-48 0 0,83 1 194 0 0,-53 53-175 0 0,-20-10 38 0 0,-27-29 10 0 0,1-1 0 0 0,1-1 0 0 0,-1 0 0 0 0,1 0 0 0 0,0-1 0 0 0,0 0 1 0 0,0 0-1 0 0,1-1 0 0 0,-1-1 0 0 0,1 0 0 0 0,7 0-67 0 0,9 2 209 0 0,-26-4-233 0 0,-1 0-20 0 0,0 0-15 0 0,0 0-54 0 0,-14-11-2297 0 0,11 8 1686 0 0,-4-1-972 0 0,1 0-2912 0 0,1 0-7315 0 0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2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1 700 0 0 0,'0'0'1402'0'0,"0"0"351"0"0,0 0 350 0 0,0 0 173 0 0,0 0-203 0 0,0 0-240 0 0,0 0-289 0 0,0 0-284 0 0,10 9-183 0 0,35 26-87 0 0,-39-31-719 0 0,0 0 0 0 0,0-1 0 0 0,0 0 0 0 0,1 0 0 0 0,0 0 0 0 0,0-1 0 0 0,-1 0 0 0 0,1-1 0 0 0,0 1 0 0 0,1-1 0 0 0,-1 0 0 0 0,0-1 0 0 0,0 0 0 0 0,0 0 0 0 0,0-1 0 0 0,3 0-271 0 0,16 0 540 0 0,-10 0-340 0 0,-1 0 0 0 0,1-1 0 0 0,0 0 0 0 0,-1-2 0 0 0,0 0 0 0 0,0 0 0 0 0,0-1 1 0 0,0-1-1 0 0,-1-1 0 0 0,0 0 0 0 0,3-3-200 0 0,-4 5 77 0 0,-1-2 1 0 0,1 0 0 0 0,-2 0 0 0 0,1-1-1 0 0,-1 0 1 0 0,0-1 0 0 0,-1 0-1 0 0,0-1 1 0 0,0 0 0 0 0,-1-1 0 0 0,0 0-1 0 0,-1 0 1 0 0,0-1 0 0 0,-1 0-1 0 0,-1 0 1 0 0,0-1 0 0 0,0 0 0 0 0,-1 0-1 0 0,-1 0 1 0 0,0 0 0 0 0,-1-1-1 0 0,1-7-77 0 0,-3 15-11 0 0,-1-1-1 0 0,1 1 1 0 0,-1-1 0 0 0,0 0-1 0 0,-1 1 1 0 0,0-1-1 0 0,0 1 1 0 0,0 0-1 0 0,-1-1 1 0 0,0 1 0 0 0,0 0-1 0 0,-1 0 1 0 0,1 0-1 0 0,-1 0 1 0 0,-1 0-1 0 0,1 1 1 0 0,-1-1-1 0 0,0 1 1 0 0,0 0 0 0 0,-1 0-1 0 0,1 1 1 0 0,-1-1-1 0 0,0 1 1 0 0,0 0-1 0 0,-1 0 1 0 0,1 1 0 0 0,-1-1-1 0 0,0 1 1 0 0,1 0-1 0 0,-1 1 1 0 0,-1 0-1 0 0,1 0 1 0 0,-1 0 11 0 0,-10 3-44 0 0,-1 0 0 0 0,1 2 1 0 0,0 0-1 0 0,0 1 0 0 0,1 0 0 0 0,-1 2 0 0 0,1 0 1 0 0,0 0-1 0 0,0 2 0 0 0,1 0 0 0 0,0 1 0 0 0,1 0 1 0 0,-1 1-1 0 0,2 1 0 0 0,0 0 0 0 0,0 1 1 0 0,1 0-1 0 0,-5 7 44 0 0,0-2 27 0 0,1 0 0 0 0,1 2-1 0 0,0 0 1 0 0,2 0 0 0 0,0 1 0 0 0,-10 21-27 0 0,18-29 83 0 0,1 0 0 0 0,0 0 0 0 0,0 0 0 0 0,2 1-1 0 0,-1-1 1 0 0,1 1 0 0 0,1 0 0 0 0,1 0 0 0 0,-1 0 0 0 0,2-1 0 0 0,0 1-1 0 0,0 0 1 0 0,1 0 0 0 0,1-1 0 0 0,0 1 0 0 0,1-1 0 0 0,0 0 0 0 0,1 0 0 0 0,0 0-1 0 0,1-1 1 0 0,1 0 0 0 0,-1 0 0 0 0,2 0 0 0 0,-1-1 0 0 0,2 0 0 0 0,-1 0-1 0 0,1-1 1 0 0,1 0 0 0 0,-1-1 0 0 0,1 0 0 0 0,1-1 0 0 0,0 0 0 0 0,0 0-1 0 0,0-1 1 0 0,1-1 0 0 0,-1 0 0 0 0,1 0 0 0 0,6 0-83 0 0,11 4 310 0 0,1-2 0 0 0,1-1 0 0 0,-1-1 1 0 0,1-1-1 0 0,26-2-310 0 0,-56-2 24 0 0,-1 0 14 0 0,0 0 0 0 0,0 0-43 0 0,0 0-38 0 0,0 0-23 0 0,0 0-60 0 0,0-8-4308 0 0,0 5-4912 0 0,0 0-2918 0 0</inkml:trace>
  <inkml:trace contextRef="#ctx0" brushRef="#br0" timeOffset="423.006">855 774 8602 0 0,'0'0'2255'0'0,"0"0"-628"0"0,0 0-316 0 0,0 0 52 0 0,0 0 135 0 0,0 0-74 0 0,0 0-187 0 0,0 0-296 0 0,0 0-292 0 0,0 0-201 0 0,0 0-113 0 0,0 0-66 0 0,-23 8-37 0 0,-72 29-28 0 0,56-5 107 0 0,37-25-240 0 0,-4 3 1 0 0,1 1-1 0 0,1-1 1 0 0,0 1 0 0 0,0 1 0 0 0,1-1 0 0 0,1 0-1 0 0,0 1 1 0 0,0-1 0 0 0,1 1 0 0 0,1 0 0 0 0,0-1-1 0 0,1 10-71 0 0,0-15 53 0 0,0 0-1 0 0,1 0 0 0 0,0 0 0 0 0,0-1 0 0 0,0 1 0 0 0,1-1 1 0 0,0 1-1 0 0,0-1 0 0 0,0 0 0 0 0,0 0 0 0 0,1 0 0 0 0,0 0 1 0 0,0-1-1 0 0,0 1 0 0 0,1-1 0 0 0,-1 0 0 0 0,1-1 0 0 0,0 1 1 0 0,0-1-1 0 0,1 0 0 0 0,-1 0 0 0 0,1-1 0 0 0,-1 1 1 0 0,1-1-1 0 0,0 0 0 0 0,0-1 0 0 0,0 1 0 0 0,0-1 0 0 0,0-1 1 0 0,0 1-1 0 0,0-1 0 0 0,0 0 0 0 0,1 0-52 0 0,5 0 105 0 0,-1 0 0 0 0,1 0 0 0 0,-1-1-1 0 0,1 0 1 0 0,-1-1 0 0 0,0-1 0 0 0,1 0 0 0 0,-1 0-1 0 0,-1-1 1 0 0,4-2-105 0 0,11-6 169 0 0,-1-1-1 0 0,-1-1 1 0 0,-1-1-1 0 0,0-2 0 0 0,0 0 1 0 0,-1-1-169 0 0,-15 12 24 0 0,0 0-1 0 0,-1-1 1 0 0,1 1 0 0 0,-1-1 0 0 0,0 0 0 0 0,-1 0 0 0 0,0-1-1 0 0,0 1 1 0 0,-1-1 0 0 0,0 0 0 0 0,0 0 0 0 0,0 0 0 0 0,-1 0-1 0 0,-1 0 1 0 0,1-1 0 0 0,-1 1 0 0 0,-1-1 0 0 0,1 1 0 0 0,-2-1-1 0 0,1 1 1 0 0,-2-4-24 0 0,1 6-35 0 0,0 1-1 0 0,-1-1 0 0 0,0 1 0 0 0,0 0 1 0 0,0 0-1 0 0,-1 0 0 0 0,0 0 0 0 0,0 0 1 0 0,0 0-1 0 0,-1 1 0 0 0,1-1 0 0 0,-1 1 1 0 0,0 0-1 0 0,0 0 0 0 0,-1 1 0 0 0,1-1 1 0 0,-1 1-1 0 0,1 0 0 0 0,-1 0 0 0 0,0 1 0 0 0,0-1 1 0 0,-1 1-1 0 0,1 0 0 0 0,-4-1 36 0 0,-2 0-224 0 0,0 0 0 0 0,-1 1-1 0 0,1 0 1 0 0,0 0-1 0 0,-1 1 1 0 0,1 1 0 0 0,-1 0-1 0 0,1 1 1 0 0,-1 0 0 0 0,1 0-1 0 0,-10 3 225 0 0,-49 21-2597 0 0,26-4-3797 0 0,20-9-5095 0 0</inkml:trace>
  <inkml:trace contextRef="#ctx0" brushRef="#br0" timeOffset="847.478">660 965 3689 0 0,'0'0'1681'0'0,"0"0"-63"0"0,0 0-39 0 0,0 0-25 0 0,0 0-62 0 0,0 0-120 0 0,0 0-138 0 0,0 0-102 0 0,0 0-86 0 0,0 0-131 0 0,0 0-167 0 0,0 0-152 0 0,0 0-8 0 0,5-2 46 0 0,21-8 178 0 0,1 0 0 0 0,0 2 1 0 0,0 0-1 0 0,1 2 0 0 0,0 2 1 0 0,0 0-1 0 0,19 1-812 0 0,-6 50 507 0 0,35-10 554 0 0,-25-35-4061 0 0,-31-3-7248 0 0,-13 1-1420 0 0</inkml:trace>
  <inkml:trace contextRef="#ctx0" brushRef="#br0" timeOffset="2982.739">1142 30 0 0 0,'0'0'1044'0'0,"0"0"427"0"0,0 0 220 0 0,0 0 68 0 0,0 0-53 0 0,0 0-122 0 0,0 0-194 0 0,0 0-223 0 0,0 0-223 0 0,0 0-180 0 0,0 0-117 0 0,0 0-79 0 0,-3 3 209 0 0,3-2 5104 0 0,225-9-2445 0 0,-94-14-2877 0 0,-118 18-605 0 0,0 20 970 0 0,6 115-740 0 0,-6 1 0 0 0,-6 1 0 0 0,-9 101-184 0 0,0-84 10 0 0,-29 141 96 0 0,19-110 111 0 0,16-116-108 0 0,-21 9 1226 0 0,16-73-1289 0 0,1-1-1 0 0,-1 1 0 0 0,0-1 0 0 0,1 1 0 0 0,-1-1 0 0 0,1 1 0 0 0,-1-1 0 0 0,0 1 0 0 0,0-1 0 0 0,1 0 0 0 0,-1 1 0 0 0,0-1 0 0 0,0 0 1 0 0,1 0-1 0 0,-1 1 0 0 0,0-1 0 0 0,0 0 0 0 0,1 0 0 0 0,-1 0 0 0 0,0 0 0 0 0,0 0 0 0 0,0 0 0 0 0,1 0 0 0 0,-1 0 0 0 0,0-1 0 0 0,0 1 1 0 0,0 0-1 0 0,1 0 0 0 0,-1-1 0 0 0,0 1 0 0 0,0 0 0 0 0,1-1 0 0 0,-1 1 0 0 0,0-1 0 0 0,1 1 0 0 0,-1-1 0 0 0,1 1 0 0 0,-1-1 0 0 0,0 1 1 0 0,1-1-1 0 0,-1 0 0 0 0,1 1 0 0 0,-1-1-45 0 0,-9-5-285 0 0,-88-2 220 0 0,68 9 122 0 0,-135 10-60 0 0,123-4 151 0 0,39-9-8327 0 0,7 1-14 0 0,-1 1-4493 0 0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241 534 0 0 0,'0'0'1610'0'0,"0"0"-606"0"0,0 0-287 0 0,0 0-8 0 0,0 0 253 0 0,0 0 400 0 0,0 0 336 0 0,0 0 145 0 0,0 0-142 0 0,0 0-368 0 0,0 0-421 0 0,-12 4-368 0 0,-36 13-239 0 0,36-12-99 0 0,31-5 1281 0 0,-4 0-1078 0 0,0-1 1 0 0,-1 0-1 0 0,1-1 1 0 0,-1-1-1 0 0,0 0 0 0 0,0-1 1 0 0,0-1-1 0 0,0 0 1 0 0,-1 0-1 0 0,6-4-409 0 0,37-23 558 0 0,-2-3 1 0 0,-2-1-1 0 0,-1-3 1 0 0,23-25-559 0 0,-39 31 228 0 0,0-2 1 0 0,-3-1-1 0 0,-1-2 0 0 0,18-29-228 0 0,10-40 839 0 0,-67 116 75 0 0,-80 215-869 0 0,58-121 71 0 0,5 1 0 0 0,4 1-1 0 0,5 1 1 0 0,4 0 0 0 0,5 21-116 0 0,-5 243 559 0 0,13-331-522 0 0,-2 0 0 0 0,-2 0 1 0 0,-2-1-1 0 0,-1 1 0 0 0,-2-1 1 0 0,-1 0-1 0 0,-8 14-37 0 0,8-26-15 0 0,-2 0 1 0 0,-1-2-1 0 0,0 1 0 0 0,-2-2 0 0 0,-1 1 0 0 0,-1-2 1 0 0,-1 0-1 0 0,-1-1 0 0 0,0-1 0 0 0,-2-1 0 0 0,0 0 1 0 0,-5 1 14 0 0,9-9-73 0 0,0 0 1 0 0,-2-1 0 0 0,1-1-1 0 0,-1-1 1 0 0,0 0-1 0 0,-1-1 1 0 0,0-1 0 0 0,0-1-1 0 0,0-1 1 0 0,-1 0-1 0 0,1-2 1 0 0,-1 0 0 0 0,0-1-1 0 0,-18-2 73 0 0,33 1-27 0 0,1 0-1 0 0,-1-1 0 0 0,1 0 1 0 0,-1 0-1 0 0,0 0 1 0 0,1 0-1 0 0,0-1 1 0 0,-1 0-1 0 0,1 1 1 0 0,0-2-1 0 0,0 1 0 0 0,0 0 1 0 0,0-1-1 0 0,1 0 1 0 0,-1 0-1 0 0,1 0 1 0 0,-1 0-1 0 0,1-1 1 0 0,0 1-1 0 0,0-1 0 0 0,1 0 1 0 0,-1 0-1 0 0,1 0 1 0 0,0 0-1 0 0,0 0 1 0 0,0 0-1 0 0,0-1 1 0 0,1 1-1 0 0,0-1 0 0 0,0 1 1 0 0,0-1-1 0 0,0 1 1 0 0,1-3 27 0 0,-1-5-30 0 0,0 0 1 0 0,1-1-1 0 0,0 1 0 0 0,1 0 1 0 0,1 0-1 0 0,0-1 1 0 0,0 1-1 0 0,1 1 1 0 0,1-1-1 0 0,0 0 0 0 0,1 1 1 0 0,2-4 29 0 0,22-30 73 0 0,3 2 0 0 0,1 2 0 0 0,3 1-1 0 0,1 2 1 0 0,1 1 0 0 0,3 2 0 0 0,0 1 0 0 0,2 3 0 0 0,46-25-73 0 0,-39 22 324 0 0,2 3 0 0 0,1 3 0 0 0,50-21-324 0 0,-101 51-14 0 0,-1 0-1 0 0,1 0 1 0 0,-1 1-1 0 0,0-1 1 0 0,0 0 0 0 0,0 0-1 0 0,0 1 1 0 0,-1-1-1 0 0,1 0 1 0 0,0 1-1 0 0,-1-1 1 0 0,0 1 0 0 0,1-1-1 0 0,-1 0 1 0 0,0 1-1 0 0,0-1 1 0 0,-1 1-1 0 0,1-1 1 0 0,0 1 0 0 0,-1-1-1 0 0,0 0 1 0 0,1 1-1 0 0,-1-1 1 0 0,0 0-1 0 0,0 1 1 0 0,0-1 0 0 0,0 0-1 0 0,-1 1 15 0 0,0 2-108 0 0,-7 54-1826 0 0,10-39-1969 0 0,2-3-4687 0 0,-1-13-2475 0 0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6 501 16275 0 0,'0'0'1350'0'0,"0"0"-446"0"0,0 0-153 0 0,0 0 115 0 0,0 0 121 0 0,0 0 5 0 0,0 0-221 0 0,0 0-223 0 0,0 0-158 0 0,0 0-87 0 0,0 0 35 0 0,0 0 32 0 0,0 0-7 0 0,-4-1-58 0 0,4-3-275 0 0,-1 0-1 0 0,1 0 0 0 0,0 0 0 0 0,0 0 0 0 0,0 0 1 0 0,0 0-1 0 0,1 0 0 0 0,-1 1 0 0 0,1-1 0 0 0,0 0 1 0 0,1 0-1 0 0,-1 0 0 0 0,0 1 0 0 0,1-1 0 0 0,0 0 0 0 0,0 1 1 0 0,0 0-1 0 0,0-1 0 0 0,1 1 0 0 0,-1 0 0 0 0,1 0 1 0 0,0 0-1 0 0,2-1-29 0 0,9-18 118 0 0,159-268 503 0 0,-122 190-1025 0 0,-54 109-8142 0 0,0-4 4135 0 0,0 3-7456 0 0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35 16131 0 0,'0'0'1507'0'0,"0"0"-509"0"0,0 0-131 0 0,0 0 114 0 0,0 0 81 0 0,0 0-77 0 0,0 0-251 0 0,0 0-247 0 0,0 0-146 0 0,0 0-95 0 0,0 0-73 0 0,0 0-64 0 0,-9 33-27 0 0,-30 105-60 0 0,31-55-8 0 0,9-76 3 0 0,1-1 0 0 0,0 0 0 0 0,1 0 1 0 0,0 0-1 0 0,0 0 0 0 0,0 0 1 0 0,0-1-1 0 0,1 1 0 0 0,0-1 0 0 0,0 0 1 0 0,1 0-1 0 0,-1 0 0 0 0,1-1 0 0 0,0 0 1 0 0,0 0-1 0 0,1 0 0 0 0,-1 0 1 0 0,1-1-1 0 0,0 0 0 0 0,0 0 0 0 0,0-1 1 0 0,0 1-1 0 0,0-1 0 0 0,0-1 1 0 0,1 1-1 0 0,-1-1 0 0 0,1 0 0 0 0,-1 0 1 0 0,1-1-1 0 0,0 0 0 0 0,-1 0 0 0 0,1-1 1 0 0,-1 0-1 0 0,1 0 0 0 0,-1 0 1 0 0,0-1-1 0 0,1 0 0 0 0,-1 0 0 0 0,0 0 1 0 0,0-1-1 0 0,0 0 0 0 0,0 0 1 0 0,-1-1-1 0 0,5-3-17 0 0,-2 2 67 0 0,0-2 0 0 0,0 1 0 0 0,-1-1 0 0 0,1 0 0 0 0,-1-1 0 0 0,-1 1 0 0 0,0-1 0 0 0,0-1 0 0 0,0 1 0 0 0,-1-1-1 0 0,0 0 1 0 0,-1 0 0 0 0,0-1 0 0 0,-1 1 0 0 0,0-1 0 0 0,0 0 0 0 0,-1 0 0 0 0,0 0 0 0 0,0 0 0 0 0,-2 0 0 0 0,1 0 0 0 0,-1 0 0 0 0,0 0 0 0 0,-1-1 0 0 0,-1 1 0 0 0,1 0 0 0 0,-1 0 0 0 0,-1 1 0 0 0,0-1 0 0 0,0 0 0 0 0,-1 1 0 0 0,-1-1-67 0 0,2 4-72 0 0,-1 0-1 0 0,0 1 1 0 0,0 0 0 0 0,0-1 0 0 0,0 1 0 0 0,-1 1-1 0 0,0-1 1 0 0,0 1 0 0 0,0 0 0 0 0,-1 0 0 0 0,1 0-1 0 0,-1 1 1 0 0,0 0 0 0 0,0 0 0 0 0,0 0-1 0 0,0 1 1 0 0,-6-1 72 0 0,-44 4-8708 0 0,43 3-3509 0 0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12323 0 0,'0'0'3622'0'0,"0"0"-1827"0"0,0 0-527 0 0,0 0 48 0 0,0 0-31 0 0,0 0-141 0 0,0 0-264 0 0,0 0-218 0 0,0 0-142 0 0,0 0-87 0 0,0 0-46 0 0,0 0-58 0 0,3-16-53 0 0,12-52-37 0 0,24-14 314 0 0,-20 50-397 0 0,0 1-1 0 0,2 0 0 0 0,2 2 0 0 0,1 0 1 0 0,11-10-156 0 0,17-2 64 0 0,-52 61-108 0 0,-14 103 149 0 0,13-121-106 0 0,0-1 1 0 0,0 0-1 0 0,1 1 1 0 0,-1-1-1 0 0,1 1 1 0 0,-1-1-1 0 0,1 1 0 0 0,-1-1 1 0 0,1 1-1 0 0,0-1 1 0 0,0 1-1 0 0,0-1 0 0 0,0 1 1 0 0,0-1-1 0 0,0 1 1 0 0,0 0-1 0 0,0-1 1 0 0,1 1-1 0 0,-1-1 0 0 0,0 1 1 0 0,1-1-1 0 0,-1 1 1 0 0,1-1-1 0 0,0 0 1 0 0,0 1-1 0 0,-1-1 0 0 0,1 0 1 0 0,0 1-1 0 0,0-1 1 0 0,0 0-1 0 0,0 0 1 0 0,1 0-1 0 0,-1 0 0 0 0,0 0 1 0 0,0 0-1 0 0,1 0 1 0 0,0 0 0 0 0,11-2 11 0 0,-1-2 0 0 0,1 0 1 0 0,-1 0-1 0 0,0-1 0 0 0,0-1 1 0 0,0 0-1 0 0,-1 0 0 0 0,0-1 1 0 0,0-1-1 0 0,0 0 1 0 0,-1 0-1 0 0,0-1 0 0 0,0-1-11 0 0,38-24-2 0 0,-6 2-18 0 0,49-22 45 0 0,-89 53-24 0 0,0-1-1 0 0,-1 0 1 0 0,1 1 0 0 0,0 0-1 0 0,-1-1 1 0 0,1 1-1 0 0,0 0 1 0 0,0 0 0 0 0,-1 0-1 0 0,1 0 1 0 0,0 0-1 0 0,0 0 1 0 0,-1 1-1 0 0,1-1 1 0 0,0 0 0 0 0,-1 1-1 0 0,1 0 1 0 0,0-1-1 0 0,-1 1 1 0 0,1 0-1 0 0,-1 0 1 0 0,1 0 0 0 0,-1 0-1 0 0,1 0 1 0 0,-1 0-1 0 0,0 0 1 0 0,1 0-1 0 0,-1 1 1 0 0,0-1 0 0 0,0 0-1 0 0,0 1 1 0 0,0-1-1 0 0,0 1 1 0 0,0-1 0 0 0,-1 1-1 0 0,1 0 0 0 0,6 66 177 0 0,-7-57-143 0 0,-1-7-81 0 0,0 0 0 0 0,1 0-1 0 0,-1-1 1 0 0,1 1 0 0 0,0 0 0 0 0,-1 0-1 0 0,2 0 1 0 0,-1 0 0 0 0,0 0-1 0 0,1 0 1 0 0,0 0 0 0 0,0 0-1 0 0,0-1 1 0 0,0 1 0 0 0,1 0-1 0 0,-1-1 1 0 0,1 1 0 0 0,0-1 0 0 0,0 1-1 0 0,1-1 1 0 0,-1 0 0 0 0,0 0-1 0 0,1 0 1 0 0,0 0 0 0 0,0 0-1 0 0,0-1 1 0 0,0 1 0 0 0,0-1-1 0 0,0 0 1 0 0,1 0 0 0 0,-1 0 0 0 0,1 0-1 0 0,-1-1 1 0 0,1 0 0 0 0,0 1-1 0 0,2-1 48 0 0,4-1-1564 0 0,-2 0-2261 0 0,-1 0-5383 0 0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6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19 262 23837 0 0,'0'0'656'0'0,"0"0"-488"0"0,0 0 40 0 0,0 0 128 0 0,0 0 40 0 0,0 0-23 0 0,0 0-129 0 0,0 0-128 0 0,0 0-104 0 0,-8 199-72 0 0,4-170-176 0 0,-1-3-225 0 0,3 4-367 0 0,2-8-520 0 0,0 0-696 0 0,0-8-1601 0 0,0-2-8922 0 0</inkml:trace>
  <inkml:trace contextRef="#ctx0" brushRef="#br0" timeOffset="160.792">11 1 20420 0 0,'0'0'1969'0'0,"0"0"-825"0"0,0 0-296 0 0,0 0-264 0 0,0 0-176 0 0,0 0-184 0 0,0 0-144 0 0,0 0-240 0 0,0 0-208 0 0,0 0-224 0 0,0 0-496 0 0,0 0-800 0 0,0 0-2657 0 0,0 0-8530 0 0</inkml:trace>
  <inkml:trace contextRef="#ctx0" brushRef="#br0" timeOffset="877.706">328 240 16235 0 0,'0'0'949'0'0,"0"0"-496"0"0,0 0-232 0 0,0 0 4 0 0,0 0 31 0 0,0 0-4 0 0,0 0-26 0 0,0 0-11 0 0,0 0 8 0 0,0 0-13 0 0,0 0 11 0 0,0 0-35 0 0,-1-4-47 0 0,0-5-1216 0 0,-3 11 8435 0 0,-1 6-6716 0 0,-65 150 505 0 0,65-44-866 0 0,7-108-269 0 0,1 0 1 0 0,-1-1-1 0 0,2 1 0 0 0,-1 0 1 0 0,1-1-1 0 0,-1 0 0 0 0,1 0 0 0 0,1 0 1 0 0,-1 0-1 0 0,1-1 0 0 0,0 1 1 0 0,0-1-1 0 0,0-1 0 0 0,0 1 1 0 0,1-1-1 0 0,0 0 0 0 0,-1 0 0 0 0,5 1-12 0 0,0 1 20 0 0,0-2-1 0 0,0 1 1 0 0,1-2-1 0 0,-1 1 0 0 0,1-1 1 0 0,-1-1-1 0 0,1 0 1 0 0,-1-1-1 0 0,1 1 0 0 0,0-2 1 0 0,9-1-20 0 0,-10-1 32 0 0,-1 0-1 0 0,-1-1 1 0 0,1 0 0 0 0,0-1 0 0 0,-1 1 0 0 0,0-2-1 0 0,0 1 1 0 0,-1-1 0 0 0,1 0 0 0 0,-1-1 0 0 0,-1 0 0 0 0,1 0-1 0 0,-1 0 1 0 0,0-1 0 0 0,-1 0 0 0 0,0 0 0 0 0,0 0-1 0 0,0-1 1 0 0,-1 1 0 0 0,2-8-32 0 0,1 1 12 0 0,-1 1 0 0 0,0-1 0 0 0,-1 0 0 0 0,-1 0-1 0 0,0-1 1 0 0,-1 1 0 0 0,-1-1 0 0 0,-1 0 0 0 0,0 1 0 0 0,0-1 0 0 0,-2 0 0 0 0,0 0-1 0 0,-1 0 1 0 0,0 1 0 0 0,-2-1 0 0 0,0 1 0 0 0,0 0 0 0 0,-1 0 0 0 0,-1 0 0 0 0,-1 1 0 0 0,0 0-1 0 0,-1 0 1 0 0,-8-12-12 0 0,9 21-60 0 0,0 0 0 0 0,1 1-1 0 0,-1 0 1 0 0,-1 1 0 0 0,1 0-1 0 0,0 0 1 0 0,-1 0 0 0 0,1 1-1 0 0,-1 0 1 0 0,0 0 0 0 0,0 1-1 0 0,0 0 1 0 0,0 1 0 0 0,0 0-1 0 0,0 0 1 0 0,0 0-1 0 0,0 1 1 0 0,0 0 0 0 0,0 1-1 0 0,1 0 1 0 0,-1 0 0 0 0,0 1-1 0 0,1 0 1 0 0,0 0 0 0 0,0 0-1 0 0,0 1 1 0 0,0 0 0 0 0,0 1-1 0 0,1-1 1 0 0,-1 1 0 0 0,1 1-1 0 0,1-1 1 0 0,-1 1 0 0 0,1 0-1 0 0,0 0 1 0 0,-3 5 60 0 0,-48 55-2158 0 0,23-20-4631 0 0,24-30-5045 0 0</inkml:trace>
  <inkml:trace contextRef="#ctx0" brushRef="#br0" timeOffset="1200.816">873 177 17524 0 0,'0'0'1460'0'0,"0"0"-494"0"0,0 0-94 0 0,0 0 121 0 0,0 0 78 0 0,0 0-116 0 0,0 0-244 0 0,0 0-248 0 0,0 0-142 0 0,0 0-54 0 0,0 0-47 0 0,0 0-13 0 0,0 0-35 0 0,-9 18-26 0 0,-25 55-11 0 0,32-69-118 0 0,0 1-1 0 0,0-1 1 0 0,1 1 0 0 0,0 0-1 0 0,0 0 1 0 0,0 0-1 0 0,0 0 1 0 0,1 0 0 0 0,0 0-1 0 0,0-1 1 0 0,0 1 0 0 0,1 0-1 0 0,-1 0 1 0 0,1 0-1 0 0,0 0 1 0 0,1 0-17 0 0,-1 2 19 0 0,3 2 9 0 0,-1 0 0 0 0,2-1 0 0 0,-1 1-1 0 0,1-1 1 0 0,0 0 0 0 0,0-1-1 0 0,1 1 1 0 0,0-1 0 0 0,1 0 0 0 0,-1-1-1 0 0,1 1 1 0 0,1-1 0 0 0,-1-1 0 0 0,1 1-1 0 0,0-1 1 0 0,0-1 0 0 0,1 1 0 0 0,-1-1-1 0 0,1-1 1 0 0,0 0 0 0 0,0 0-1 0 0,0-1 1 0 0,0 0 0 0 0,0 0 0 0 0,1-1-1 0 0,-1 0 1 0 0,1-1 0 0 0,-1 0 0 0 0,8-1-28 0 0,-7-3 74 0 0,-1 0 1 0 0,0-1-1 0 0,-1 0 1 0 0,1 0-1 0 0,-1-1 1 0 0,0 0-1 0 0,-1-1 1 0 0,1 0-1 0 0,-1 0 1 0 0,-1 0-1 0 0,1-1 1 0 0,-1 0-1 0 0,-1 0 1 0 0,1 0-1 0 0,-1-1 1 0 0,-1 0-1 0 0,1 0 1 0 0,-2 0-1 0 0,1-1 1 0 0,-1 1-1 0 0,-1-1 1 0 0,1-1-75 0 0,-3 10 1 0 0,49-93 147 0 0,-14 32-1546 0 0,-17 19-2341 0 0,-16 33-1930 0 0,-1 5-6589 0 0</inkml:trace>
  <inkml:trace contextRef="#ctx0" brushRef="#br0" timeOffset="1613.936">1675 78 19796 0 0,'0'0'1631'0'0,"0"0"-476"0"0,0 0-208 0 0,0 0-45 0 0,0 0-54 0 0,0 0-120 0 0,0 0-145 0 0,0 0-155 0 0,0 0-55 0 0,0 0-37 0 0,0 0-30 0 0,0 0-12 0 0,0 0-67 0 0,2-3-74 0 0,-3-8-39 0 0,-23 18-81 0 0,-32 23-21 0 0,46-23-2 0 0,6-6-18 0 0,1 0 1 0 0,-1 1 0 0 0,0-1-1 0 0,1 1 1 0 0,0 0 0 0 0,-1 1-1 0 0,1-1 1 0 0,0 0 0 0 0,0 1 0 0 0,0 0-1 0 0,1-1 1 0 0,-1 1 0 0 0,1 0-1 0 0,-1 0 1 0 0,1 1 0 0 0,0-1-1 0 0,0 0 1 0 0,1 1 0 0 0,-1 0-1 0 0,1-1 1 0 0,-1 1 0 0 0,1 0-1 0 0,0-1 1 0 0,1 1 0 0 0,-1 0-1 0 0,1 0 1 0 0,-1 0 0 0 0,1 0-1 0 0,0 2 8 0 0,67 54 38 0 0,-56-50 15 0 0,0 1-1 0 0,-2 0 1 0 0,1 1 0 0 0,-1 0 0 0 0,-1 0 0 0 0,0 1-1 0 0,-1 0 1 0 0,0 0 0 0 0,-1 1 0 0 0,2 8-53 0 0,-6-10 35 0 0,-1 0 1 0 0,0-1-1 0 0,-1 1 0 0 0,0 0 1 0 0,-1 0-1 0 0,0 0 0 0 0,-1 0 1 0 0,0 0-1 0 0,-1-1 0 0 0,0 1 1 0 0,-1-1-1 0 0,0 0 0 0 0,-1 0 1 0 0,0 0-1 0 0,-1-1 0 0 0,0 0 1 0 0,-1 0-1 0 0,0 0 0 0 0,0-1 1 0 0,-1 0-1 0 0,0 0 0 0 0,-1-1 1 0 0,0 0-1 0 0,0 0 0 0 0,0-1 1 0 0,-1-1-1 0 0,-1 1 0 0 0,1-2 1 0 0,-1 1-1 0 0,0-2 0 0 0,0 1 1 0 0,0-1-1 0 0,0-1 0 0 0,-1 0 1 0 0,0-1-1 0 0,-9 1-35 0 0,17-3-99 0 0,1-1-1 0 0,-1 0 0 0 0,1 0 1 0 0,0 0-1 0 0,-1-1 1 0 0,1 1-1 0 0,0-1 0 0 0,0 1 1 0 0,0-1-1 0 0,0 0 0 0 0,0-1 1 0 0,0 1-1 0 0,1 0 1 0 0,-1-1-1 0 0,1 1 0 0 0,-1-1 1 0 0,1 0-1 0 0,0 0 1 0 0,0 0-1 0 0,0 0 0 0 0,1 0 1 0 0,-1 0-1 0 0,1 0 0 0 0,0-1 1 0 0,-1 1-1 0 0,2-1 1 0 0,-1 1-1 0 0,0-1 0 0 0,1 1 1 0 0,-1-1-1 0 0,1-2 100 0 0,-6-41-10537 0 0,6 32-2274 0 0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2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112 246 0 0 0,'0'0'295'0'0,"0"0"824"0"0,0 0 632 0 0,0 0 420 0 0,0 0 129 0 0,0 0-178 0 0,0 0-291 0 0,0 0-261 0 0,0 0-159 0 0,0 0-39 0 0,1-5-38 0 0,5-14-90 0 0,-4 14-120 0 0,-2 5-134 0 0,1 7 3517 0 0,5 24-4092 0 0,7 71 433 0 0,-3 1 0 0 0,-5 47-848 0 0,-5-95 61 0 0,-3 0 0 0 0,-1 0-1 0 0,-4 0 1 0 0,-1-1-1 0 0,-15 47-60 0 0,-35 6 83 0 0,58-106-83 0 0,0 0 1 0 0,0-1-1 0 0,0 1 1 0 0,0 0-1 0 0,0-1 1 0 0,0 1-1 0 0,0 0 1 0 0,0-1-1 0 0,0 0 1 0 0,0 1-1 0 0,-1-1 1 0 0,1 0-1 0 0,0 1 1 0 0,0-1-1 0 0,0 0 1 0 0,-1 0-1 0 0,1 0 1 0 0,0 0-1 0 0,0 0 1 0 0,-1 0-1 0 0,1 0 1 0 0,0 0-1 0 0,0-1 0 0 0,0 1 1 0 0,-1-1-1 0 0,1 1 1 0 0,0 0-1 0 0,0-1 1 0 0,0 0-1 0 0,0 1 1 0 0,0-1-1 0 0,0 0 1 0 0,0 1-1 0 0,0-1 1 0 0,0 0-1 0 0,0 0 1 0 0,1 0-1 0 0,-1 0 1 0 0,0 0-1 0 0,0 0 1 0 0,1 0-1 0 0,-1 0 1 0 0,1 0-1 0 0,-1 0 1 0 0,1 0-1 0 0,-1 0 1 0 0,1-1-1 0 0,0 1 1 0 0,-1 0-1 0 0,1 0 1 0 0,0 0-1 0 0,0-1 0 0 0,0 1 1 0 0,0 0-1 0 0,0 0 1 0 0,0-1-1 0 0,0 1 1 0 0,1 0-1 0 0,0-37-4 0 0,1 0 1 0 0,3 1-1 0 0,1 0 1 0 0,1 0-1 0 0,2 0 1 0 0,2 1-1 0 0,1 0 1 0 0,2 1-1 0 0,2 1 1 0 0,1 0-1 0 0,14-21 4 0 0,-6 6-13 0 0,3 1 0 0 0,1 2 0 0 0,2 0 0 0 0,2 2 0 0 0,2 2 0 0 0,2 1 0 0 0,2 2-1 0 0,1 1 1 0 0,2 3 0 0 0,2 1 0 0 0,27-16 13 0 0,-62 45-5 0 0,-1 0 0 0 0,1 0 1 0 0,0 0-1 0 0,0 1 0 0 0,0 1 0 0 0,1 0 0 0 0,-1 0 0 0 0,1 0 0 0 0,0 1 0 0 0,-1 1 0 0 0,1 0 1 0 0,1 0 4 0 0,-8 3 3 0 0,-1-1 1 0 0,1 1 0 0 0,-1 0 0 0 0,0 0 0 0 0,0 0 0 0 0,1 0 0 0 0,-1 0-1 0 0,-1 0 1 0 0,1 1 0 0 0,0-1 0 0 0,0 0 0 0 0,-1 1 0 0 0,0 0 0 0 0,1-1-1 0 0,-1 1 1 0 0,0 0 0 0 0,0 0 0 0 0,-1 0 0 0 0,1-1 0 0 0,0 1 0 0 0,-1 0-1 0 0,0 0 1 0 0,0 0 0 0 0,0 0 0 0 0,0 0 0 0 0,0 0 0 0 0,0 0 0 0 0,-1 1-4 0 0,-3 26 18 0 0,0-1 1 0 0,-2 0-1 0 0,-1 0 1 0 0,-1-1-1 0 0,-2 0 1 0 0,0-1-1 0 0,-2 0 1 0 0,-1 0-1 0 0,-1-1 1 0 0,-2-1-1 0 0,0 0 1 0 0,-2-2-1 0 0,0 0 1 0 0,-1 0-1 0 0,-2-2 1 0 0,-4 3-19 0 0,-17 18 8 0 0,-2-3 0 0 0,-2-1 0 0 0,-1-3 0 0 0,-2-1 0 0 0,-2-2-8 0 0,45-28-17 0 0,0-1 1 0 0,0 0 0 0 0,-1 0-1 0 0,1 0 1 0 0,-1-1 0 0 0,0 0-1 0 0,0 0 1 0 0,1 0 0 0 0,-1-1 0 0 0,0 0-1 0 0,0 0 1 0 0,0-1 0 0 0,-2 0 16 0 0,7-2-49 0 0,0 0 0 0 0,0-1 1 0 0,0 1-1 0 0,1 0 1 0 0,-1-1-1 0 0,1 1 0 0 0,0-1 1 0 0,-1 1-1 0 0,1-1 0 0 0,0 0 1 0 0,1 0-1 0 0,-1 1 1 0 0,0-1-1 0 0,1 0 0 0 0,0 0 1 0 0,-1 0-1 0 0,1 1 1 0 0,0-1-1 0 0,0 0 0 0 0,1 0 1 0 0,-1 0-1 0 0,1 0 1 0 0,-1 1-1 0 0,1-1 0 0 0,0 0 1 0 0,0 0-1 0 0,0 1 0 0 0,0-1 1 0 0,1 1-1 0 0,-1-1 1 0 0,1 0 48 0 0,89-120-4899 0 0,-63 90-799 0 0,-10 13-5894 0 0</inkml:trace>
  <inkml:trace contextRef="#ctx0" brushRef="#br0" timeOffset="3221.122">999 88 11698 0 0,'0'0'1626'0'0,"0"0"-483"0"0,0 0-136 0 0,0 0 45 0 0,0 0-29 0 0,0 0-132 0 0,0 0-191 0 0,0 0-140 0 0,0 0-68 0 0,0 0-58 0 0,0 0-38 0 0,-4 29-73 0 0,-12 92-74 0 0,23 19 194 0 0,19 140-155 0 0,-21-298 1455 0 0,-3-35-1513 0 0,2 0-1 0 0,2 1 1 0 0,3 0 0 0 0,2 0 0 0 0,2 1 0 0 0,3 1 0 0 0,1 0-1 0 0,3 1 1 0 0,19-33-230 0 0,-35 74 10 0 0,1 0 0 0 0,0 1-1 0 0,0 0 1 0 0,1 0 0 0 0,0 0-1 0 0,0 0 1 0 0,1 1 0 0 0,0 0-1 0 0,0 1 1 0 0,0-1 0 0 0,0 1 0 0 0,1 1-1 0 0,0-1 1 0 0,0 1 0 0 0,2 0-10 0 0,-9 5-1 0 0,1-1 1 0 0,0 1 0 0 0,-1 0 0 0 0,1 0 0 0 0,0 0 0 0 0,-1 0 0 0 0,1 0 0 0 0,-1 0-1 0 0,1 0 1 0 0,-1 0 0 0 0,0 1 0 0 0,1-1 0 0 0,-1 0 0 0 0,0 1 0 0 0,0-1-1 0 0,0 1 1 0 0,0 0 0 0 0,0-1 0 0 0,-1 1 0 0 0,1 0 0 0 0,0-1 0 0 0,-1 1 0 0 0,1 0-1 0 0,-1 0 1 0 0,0-1 0 0 0,1 1 0 0 0,-1 0 0 0 0,0 0 0 0 0,0 0 0 0 0,0 0-1 0 0,0-1 1 0 0,-1 1 0 0 0,1 0 0 0 0,0 0 0 0 0,-1 0 0 0 0,1-1 0 0 0,-1 1-1 0 0,0 0 1 0 0,0 1 0 0 0,0 10-22 0 0,1 4-291 0 0,-2 1 0 0 0,0-1 0 0 0,-1 0 0 0 0,0 0 1 0 0,-2 0-1 0 0,0-1 0 0 0,0 1 0 0 0,-2-1 0 0 0,-6 11 313 0 0,7-7-2986 0 0,6-10-6924 0 0,0-6-632 0 0</inkml:trace>
  <inkml:trace contextRef="#ctx0" brushRef="#br0" timeOffset="3590.41">1500 394 15899 0 0,'0'0'1583'0'0,"0"0"-369"0"0,0 0-139 0 0,0 0-28 0 0,0 0-71 0 0,0 0-149 0 0,0 0-186 0 0,0 0-179 0 0,0 0-144 0 0,31-18-73 0 0,100-54-43 0 0,-79 24 54 0 0,-48 39-206 0 0,0 1-18 0 0,-1 0 1 0 0,0-1 0 0 0,0 1 0 0 0,-1-1-1 0 0,0 0 1 0 0,0 1 0 0 0,-1-1 0 0 0,0 0 0 0 0,0 0-1 0 0,-1-8-32 0 0,-1 14-1 0 0,1 0 1 0 0,0 0-1 0 0,0 0 0 0 0,-1 0 0 0 0,0 0 1 0 0,0 0-1 0 0,0 0 0 0 0,0 0 0 0 0,0 1 0 0 0,0-1 1 0 0,-1 0-1 0 0,1 1 0 0 0,-1-1 0 0 0,0 1 1 0 0,0-1-1 0 0,0 1 0 0 0,0 0 0 0 0,0 0 1 0 0,0 0-1 0 0,-1 0 0 0 0,1 0 0 0 0,-1 0 0 0 0,1 0 1 0 0,-1 1-1 0 0,1 0 0 0 0,-1-1 0 0 0,0 1 1 0 0,0 0-1 0 0,0 0 0 0 0,0 1 0 0 0,0-1 0 0 0,-1 1 1 0 0,-8 0-42 0 0,0 1 0 0 0,0 1 0 0 0,0 0-1 0 0,1 1 1 0 0,-1 0 0 0 0,1 0 0 0 0,-1 2 0 0 0,1-1-1 0 0,1 1 1 0 0,-1 1 0 0 0,1 0 0 0 0,-1 0-1 0 0,2 1 1 0 0,-1 1 0 0 0,1-1 0 0 0,0 2-1 0 0,1-1 1 0 0,0 1 0 0 0,0 0 0 0 0,1 1 0 0 0,-6 8 42 0 0,0-2-5 0 0,0 1 1 0 0,1 0 0 0 0,1 1 0 0 0,1 0-1 0 0,0 0 1 0 0,2 1 0 0 0,0 1 0 0 0,1-1 0 0 0,0 1-1 0 0,2 0 1 0 0,1 1 0 0 0,0-1 0 0 0,0 21 4 0 0,4-36 7 0 0,0-1 0 0 0,0 1 0 0 0,1 0 0 0 0,0 0 0 0 0,0-1 0 0 0,0 1 1 0 0,0-1-1 0 0,1 1 0 0 0,0-1 0 0 0,0 1 0 0 0,0-1 0 0 0,0 0 0 0 0,1 0 0 0 0,-1 0 0 0 0,1 0 0 0 0,0-1 1 0 0,0 1-1 0 0,1-1 0 0 0,-1 1 0 0 0,1-1 0 0 0,0 0 0 0 0,-1-1 0 0 0,1 1 0 0 0,0-1 0 0 0,1 1 0 0 0,-1-1 1 0 0,0 0-1 0 0,1-1 0 0 0,-1 1 0 0 0,1-1 0 0 0,0 0 0 0 0,-1 0 0 0 0,1 0 0 0 0,1-1-7 0 0,14 1-20 0 0,0-1-1 0 0,0-1 1 0 0,0 0-1 0 0,0-2 0 0 0,-1 0 1 0 0,1-1-1 0 0,-1-1 1 0 0,0-1-1 0 0,0-1 1 0 0,-1-1-1 0 0,0 0 1 0 0,0-1-1 0 0,-1-1 0 0 0,0-1 1 0 0,-1 0-1 0 0,0-1 1 0 0,5-5 20 0 0,35-38-4536 0 0,-9-5-4396 0 0,-37 45-1648 0 0</inkml:trace>
  <inkml:trace contextRef="#ctx0" brushRef="#br0" timeOffset="3960.714">1919 48 12867 0 0,'0'0'3899'0'0,"0"0"-2332"0"0,0 0-816 0 0,0 0 97 0 0,0 0 199 0 0,0 0 59 0 0,0 0-53 0 0,0 0-142 0 0,0 0-153 0 0,0 0-100 0 0,0 0-73 0 0,0 0-80 0 0,0 0-94 0 0,16 32-75 0 0,50 102-117 0 0,-24-22 60 0 0,-36-84-245 0 0,28 239 78 0 0,-24-234-149 0 0,-10-32 42 0 0,1-1 1 0 0,-1 0 0 0 0,1 0-1 0 0,-1 0 1 0 0,1 1 0 0 0,-1-1-1 0 0,1 0 1 0 0,-1 0-1 0 0,1 0 1 0 0,-1 0 0 0 0,1 0-1 0 0,-1 0 1 0 0,1 0 0 0 0,0 0-1 0 0,-1 0 1 0 0,1-1 0 0 0,-1 1-1 0 0,1 0 1 0 0,-1 0 0 0 0,1 0-1 0 0,-1-1 1 0 0,1 1-1 0 0,-1 0 1 0 0,0 0 0 0 0,1-1-1 0 0,-1 1 1 0 0,1 0 0 0 0,-1-1-1 0 0,0 1 1 0 0,1-1 0 0 0,-1 1-1 0 0,1 0 1 0 0,-1-1 0 0 0,0 1-1 0 0,0-1 1 0 0,1 1 0 0 0,-1-1-1 0 0,0 1 1 0 0,0-1-1 0 0,0 1 1 0 0,0-1 0 0 0,1 1-1 0 0,-1-1 1 0 0,0 1 0 0 0,0-1-1 0 0,0 1 1 0 0,0-1-6 0 0,163-406 1430 0 0,-94 220-1004 0 0,-67 183-322 0 0,7-13-387 0 0,-6 22-446 0 0,-19 62-1753 0 0,6-40-1836 0 0,8-22 3046 0 0,-3 10-10824 0 0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502 674 0 0 0,'0'0'676'0'0,"0"0"266"0"0,0 0 191 0 0,0 0 168 0 0,0 0 120 0 0,0 0 59 0 0,0 0-110 0 0,0 0-170 0 0,0 0-163 0 0,0 0-188 0 0,-8-10-18 0 0,-26-31-12 0 0,-25 8 2483 0 0,41 28-2493 0 0,-61 2 1748 0 0,73 5-2506 0 0,0 1-1 0 0,0 0 1 0 0,0 0 0 0 0,0 0-1 0 0,1 1 1 0 0,-1 0 0 0 0,1 0-1 0 0,0 0 1 0 0,0 1 0 0 0,1-1-1 0 0,-1 1 1 0 0,1 0 0 0 0,0 1-1 0 0,0-1 1 0 0,1 1 0 0 0,-1 0-1 0 0,1 0 1 0 0,1 0 0 0 0,-1 0-1 0 0,1 0 1 0 0,0 1 0 0 0,0-1-1 0 0,1 0 1 0 0,0 1 0 0 0,-1 6-51 0 0,1-8 13 0 0,-1-1 1 0 0,1 1 0 0 0,-1 0-1 0 0,1-1 1 0 0,0 1 0 0 0,1 0-1 0 0,-1 0 1 0 0,1 0-1 0 0,0 0 1 0 0,0-1 0 0 0,1 1-1 0 0,0 0 1 0 0,-1 0 0 0 0,1 0-1 0 0,1-1 1 0 0,-1 1-1 0 0,1-1 1 0 0,0 1 0 0 0,0-1-1 0 0,0 1 1 0 0,0-1 0 0 0,1 0-1 0 0,0 0 1 0 0,0 0-1 0 0,0-1 1 0 0,0 1 0 0 0,1-1-1 0 0,-1 1 1 0 0,1-1 0 0 0,0 0-1 0 0,0 0 1 0 0,0-1-1 0 0,0 1 1 0 0,1-1 0 0 0,-1 0-1 0 0,0 0 1 0 0,1-1-1 0 0,0 1 1 0 0,-1-1 0 0 0,1 0-1 0 0,0 0 1 0 0,1 0-14 0 0,13-1 110 0 0,62-13 300 0 0,-51-7-323 0 0,-1-2 0 0 0,-1-1 0 0 0,0-1 0 0 0,-2-2 0 0 0,-1-1 0 0 0,-1 0 0 0 0,-2-2 0 0 0,-1 0 0 0 0,-1-2 0 0 0,-1-1-87 0 0,-4 10-13 0 0,-1 0 0 0 0,-1-1 0 0 0,-1 0 0 0 0,-2-1 1 0 0,0 0-1 0 0,-1-1 0 0 0,-2 0 0 0 0,0 0 0 0 0,-2-1 1 0 0,-1 0-1 0 0,0 0 0 0 0,-2 0 0 0 0,-2 0 0 0 0,0 0 1 0 0,-2-12 12 0 0,0 31-36 0 0,1 0 1 0 0,-1 0 0 0 0,0 0-1 0 0,0 0 1 0 0,-1 0 0 0 0,0 0 0 0 0,0 1-1 0 0,0 0 1 0 0,-1-1 0 0 0,0 1 0 0 0,0 0-1 0 0,-1 1 1 0 0,0-1 0 0 0,0 1 0 0 0,0 0-1 0 0,-1 0 1 0 0,1 1 0 0 0,-1-1 0 0 0,0 1-1 0 0,0 0 1 0 0,-1 1 0 0 0,1 0-1 0 0,-1 0 1 0 0,0 0 0 0 0,0 1 0 0 0,0 0-1 0 0,0 0 1 0 0,0 1 0 0 0,0-1 0 0 0,0 2-1 0 0,-1-1 1 0 0,1 1 0 0 0,0 0 0 0 0,-4 1 35 0 0,1 2-14 0 0,0 1 0 0 0,1 0 0 0 0,0 0 0 0 0,-1 1 0 0 0,1 0 0 0 0,1 1 0 0 0,-1 0 0 0 0,1 1 0 0 0,0-1 0 0 0,0 1 0 0 0,1 1 0 0 0,0-1 0 0 0,1 1 0 0 0,-1 1 0 0 0,1-1 0 0 0,1 1 1 0 0,0 0-1 0 0,0 0 0 0 0,1 1 0 0 0,0-1 0 0 0,0 1 0 0 0,1 0 0 0 0,1 0 0 0 0,-1 4 14 0 0,-1-2 34 0 0,0 0 0 0 0,2 1-1 0 0,-1 0 1 0 0,2 0 0 0 0,-1-1 0 0 0,2 1 0 0 0,0 0 0 0 0,0 0 0 0 0,1 0-1 0 0,1 0 1 0 0,0 0 0 0 0,1-1 0 0 0,0 1 0 0 0,1-1 0 0 0,1 0 0 0 0,-1 0-1 0 0,2 0 1 0 0,3 5-34 0 0,8 5 146 0 0,2 0 0 0 0,0-1 1 0 0,2-1-1 0 0,0-1 0 0 0,1-1 0 0 0,1 0 0 0 0,0-2 0 0 0,1-1 0 0 0,1-1 0 0 0,1-1 0 0 0,0-1 0 0 0,0-1 0 0 0,6 0-146 0 0,130 49 627 0 0,-157-59-1520 0 0,5 1 2018 0 0,-8-3-5586 0 0,-1-1-4986 0 0,-1 1-1242 0 0</inkml:trace>
  <inkml:trace contextRef="#ctx0" brushRef="#br0" timeOffset="329.994">1 1079 12027 0 0,'0'0'1949'0'0,"0"0"-1023"0"0,0 0-270 0 0,0 0 296 0 0,0 0 279 0 0,0 0 65 0 0,0 0-114 0 0,35 1-186 0 0,113 4-169 0 0,-117-4-449 0 0,0-2-1 0 0,0 0 1 0 0,0-3 0 0 0,0 0-1 0 0,14-5-377 0 0,7-1 314 0 0,330-60 5 0 0,-379 70-1365 0 0,16-1 1884 0 0,-15 4-5313 0 0,-2 2-6246 0 0,-2-1 1562 0 0</inkml:trace>
  <inkml:trace contextRef="#ctx0" brushRef="#br0" timeOffset="861.673">319 1303 10714 0 0,'0'0'2788'0'0,"0"0"-1165"0"0,0 0-481 0 0,0 0 20 0 0,0 0 37 0 0,0 0-92 0 0,0 0-211 0 0,0 0-253 0 0,0 0-206 0 0,0 0-133 0 0,0 0-84 0 0,0 0-58 0 0,-32 33-42 0 0,-99 101-9 0 0,86-70 35 0 0,42-52-102 0 0,0-6-9 0 0,0-1 0 0 0,1 1 0 0 0,0 0 0 0 0,0 0 0 0 0,0 0 0 0 0,1 0 0 0 0,0 0 0 0 0,0 0 0 0 0,1 0 0 0 0,-1 0-1 0 0,1 0 1 0 0,1 0 0 0 0,-1 1 0 0 0,1-1 0 0 0,0 0 0 0 0,0 0 0 0 0,1 0 0 0 0,0 0 0 0 0,0-1 0 0 0,0 1 0 0 0,1 0 0 0 0,0-1 0 0 0,0 0 0 0 0,0 1 0 0 0,1-1-1 0 0,-1-1 1 0 0,1 1 0 0 0,0 0 0 0 0,1-1 0 0 0,-1 0 0 0 0,1 0 0 0 0,0 0 0 0 0,0-1 0 0 0,0 1 0 0 0,1-1 0 0 0,-1 0-35 0 0,13-2 93 0 0,0 0 1 0 0,0-1 0 0 0,0-1-1 0 0,0-1 1 0 0,-1 0 0 0 0,1-1-1 0 0,0-1 1 0 0,-1-1-1 0 0,0-1 1 0 0,0 0 0 0 0,-1-1-1 0 0,0 0 1 0 0,0-2-1 0 0,0 0 1 0 0,-1-1 0 0 0,-1 0-1 0 0,1-1 1 0 0,-2 0 0 0 0,0-2-1 0 0,6-6-93 0 0,3-1 38 0 0,0-1-1 0 0,-1-1 1 0 0,-1-1-1 0 0,-1-1 1 0 0,-2 0-1 0 0,0-2 1 0 0,-1 0 0 0 0,-2 0-1 0 0,-1-1 1 0 0,-1-1-1 0 0,-1-1 1 0 0,-1 1-1 0 0,0-8-37 0 0,-8 22-1 0 0,0 0-1 0 0,0 0 0 0 0,-2-1 0 0 0,0 1 1 0 0,0 0-1 0 0,-1-1 0 0 0,-1 1 0 0 0,-1 0 1 0 0,0 0-1 0 0,-1-1 2 0 0,3 10-16 0 0,0 0 0 0 0,-1 0 0 0 0,0 0 0 0 0,0 0 0 0 0,-1 0 0 0 0,1 0 0 0 0,-1 0-1 0 0,0 1 1 0 0,0 0 0 0 0,-1-1 0 0 0,1 1 0 0 0,-1 0 0 0 0,0 1 0 0 0,0-1 0 0 0,0 1 0 0 0,0 0 0 0 0,-1 0 0 0 0,1 0 0 0 0,-1 0 0 0 0,0 1 0 0 0,0 0 0 0 0,0 0 0 0 0,0 0 0 0 0,0 0 0 0 0,0 1 0 0 0,-1 0 0 0 0,1 0 0 0 0,-1 1 16 0 0,-3 0-38 0 0,-1 0 0 0 0,1 1 0 0 0,0 0 0 0 0,0 0 0 0 0,0 1 1 0 0,0 0-1 0 0,0 1 0 0 0,0 0 0 0 0,0 1 0 0 0,1-1 0 0 0,-1 2 1 0 0,1-1-1 0 0,0 1 0 0 0,1 0 0 0 0,-1 1 0 0 0,1 0 0 0 0,0 0 1 0 0,0 1-1 0 0,-2 3 38 0 0,-4 5-3 0 0,0 0-1 0 0,1 2 1 0 0,1-1 0 0 0,0 2 0 0 0,2-1 0 0 0,0 1 0 0 0,1 1-1 0 0,-3 9 4 0 0,8-20 11 0 0,0 1-1 0 0,0-1 1 0 0,1 1-1 0 0,0 0 1 0 0,1 0-1 0 0,0-1 1 0 0,0 1-1 0 0,1 0 1 0 0,0 0-1 0 0,1 0 1 0 0,0 0-1 0 0,0 0 1 0 0,1 0-1 0 0,0-1 0 0 0,0 1 1 0 0,1-1-1 0 0,0 1 1 0 0,1-1-1 0 0,0 0 1 0 0,0 0-1 0 0,1-1 1 0 0,0 1-1 0 0,0-1 1 0 0,0 0-1 0 0,1-1 1 0 0,0 1-1 0 0,6 4-10 0 0,6 0 51 0 0,-1 0 0 0 0,2-2 0 0 0,-1 0 0 0 0,1-1-1 0 0,1 0 1 0 0,-1-2 0 0 0,1 0 0 0 0,0-2 0 0 0,1 0 0 0 0,-1-1 0 0 0,1-1 0 0 0,-1-1-1 0 0,1-1 1 0 0,17-2-51 0 0,-37 3-39 0 0,1-1 0 0 0,-1 0-1 0 0,1 0 1 0 0,0 0 0 0 0,-1 0-1 0 0,1-1 1 0 0,-1 1 0 0 0,1 0-1 0 0,-1-1 1 0 0,1 1 0 0 0,-1-1-1 0 0,1 1 1 0 0,-1-1 0 0 0,0 1-1 0 0,1-1 1 0 0,-1 0 0 0 0,0 0 0 0 0,1 0-1 0 0,-1 0 1 0 0,0 0 0 0 0,0 0-1 0 0,0 0 1 0 0,0 0 0 0 0,0-1-1 0 0,0 1 1 0 0,0 0 0 0 0,0-1-1 0 0,-1 1 1 0 0,2-1 39 0 0,2-13-4395 0 0,-2-2-5390 0 0,-2 15 8491 0 0,1-5-8312 0 0</inkml:trace>
  <inkml:trace contextRef="#ctx0" brushRef="#br0" timeOffset="1248.328">1098 1060 15259 0 0,'0'0'1415'0'0,"0"0"-343"0"0,0 0 1 0 0,0 0 152 0 0,0 0 78 0 0,0 0-100 0 0,0 0-249 0 0,0 0-255 0 0,0 0-167 0 0,0 0-106 0 0,0 0-103 0 0,-15 35-64 0 0,-46 106-50 0 0,8-29 137 0 0,-64 127-233 0 0,116-237-114 0 0,-1 0 0 0 0,1 0 0 0 0,0 1 0 0 0,0-1 0 0 0,0 0 0 0 0,0 1 0 0 0,0-1 0 0 0,0 1 0 0 0,1-1-1 0 0,-1 1 1 0 0,1-1 0 0 0,-1 1 0 0 0,1 0 0 0 0,0-1 0 0 0,0 1 0 0 0,0-1 0 0 0,1 1 0 0 0,-1 0 0 0 0,1-1 0 0 0,-1 1 0 0 0,1-1 0 0 0,0 1 0 0 0,0-1 0 0 0,0 0 0 0 0,0 1 0 0 0,0-1 0 0 0,1 0 0 0 0,-1 0-1 0 0,1 1 1 0 0,-1-1 0 0 0,1 0 0 0 0,0-1 0 0 0,0 1 0 0 0,0 0 0 0 0,0 0 0 0 0,0-1 0 0 0,0 0 0 0 0,2 2 1 0 0,13-2 37 0 0,-1-1 0 0 0,0-1 0 0 0,0-1 0 0 0,1 0 0 0 0,-1-1 0 0 0,0 0 1 0 0,-1-1-1 0 0,1-1 0 0 0,-1-1 0 0 0,0 0 0 0 0,4-3-37 0 0,55-18 107 0 0,-49 12-1376 0 0,-34 9-245 0 0,-3-1-1891 0 0,3 5-3959 0 0,5 2-3946 0 0</inkml:trace>
  <inkml:trace contextRef="#ctx0" brushRef="#br0" timeOffset="1509.993">711 1336 12923 0 0,'0'0'2060'0'0,"0"0"-709"0"0,0 0-373 0 0,0 0-22 0 0,0 0 73 0 0,0 0 25 0 0,0 0-76 0 0,0 0-148 0 0,0 0-129 0 0,0 0-113 0 0,0 0-122 0 0,0 0-108 0 0,0 0-89 0 0,36-6-86 0 0,113-19-68 0 0,-10-4-404 0 0,-78 16-7081 0 0,-46 9-4369 0 0</inkml:trace>
  <inkml:trace contextRef="#ctx0" brushRef="#br0" timeOffset="2613.02">1542 1093 6681 0 0,'0'0'2006'0'0,"0"0"-425"0"0,0 0-216 0 0,0 0-6 0 0,0 0-15 0 0,0 0-87 0 0,0 0-233 0 0,0 0-273 0 0,0 0-172 0 0,0 0-71 0 0,0 0-32 0 0,0 0-11 0 0,5 10-11 0 0,18 30-44 0 0,-21-38-334 0 0,0 1 0 0 0,1-1-1 0 0,-1 0 1 0 0,1-1-1 0 0,-1 1 1 0 0,1 0 0 0 0,0-1-1 0 0,-1 1 1 0 0,1-1-1 0 0,0 0 1 0 0,0 0 0 0 0,0 0-1 0 0,0 0 1 0 0,0-1-1 0 0,0 1 1 0 0,0-1 0 0 0,0 0-1 0 0,0 0 1 0 0,3 0-76 0 0,1 0 126 0 0,8 2 114 0 0,1-2 0 0 0,-1 0-1 0 0,0-1 1 0 0,0-1-1 0 0,0 0 1 0 0,0-1 0 0 0,0-1-1 0 0,0 0 1 0 0,5-3-240 0 0,21-8 344 0 0,0-2 1 0 0,-1-2-1 0 0,-1-2 0 0 0,25-17-344 0 0,-54 31 25 0 0,1 1 0 0 0,-2-1 0 0 0,1-1 0 0 0,-1 0-1 0 0,0 0 1 0 0,0-1 0 0 0,-1 0 0 0 0,-1 0-1 0 0,1-1 1 0 0,-2 0 0 0 0,1 0 0 0 0,-1-1 0 0 0,-1 0-1 0 0,0 0 1 0 0,0 0 0 0 0,-1-1 0 0 0,-1 1 0 0 0,0-1-1 0 0,0 0 1 0 0,-1 0 0 0 0,-1 0 0 0 0,0 0-1 0 0,-1 0 1 0 0,0-6-25 0 0,-3 13-33 0 0,-1 0 0 0 0,1 0 0 0 0,-1 0 0 0 0,0 0 0 0 0,0 1 0 0 0,-1 0-1 0 0,1 0 1 0 0,-1 0 0 0 0,0 0 0 0 0,0 1 0 0 0,0 0 0 0 0,-1 0 0 0 0,1 0 0 0 0,-1 1 0 0 0,0-1 0 0 0,1 1-1 0 0,-1 1 1 0 0,0-1 0 0 0,0 1 0 0 0,0 0 0 0 0,0 0 0 0 0,0 1 0 0 0,-1 0 0 0 0,1 0 0 0 0,0 0 0 0 0,0 1-1 0 0,0 0 1 0 0,-4 1 33 0 0,-15 2-45 0 0,-1 1-1 0 0,1 2 1 0 0,0 0-1 0 0,0 2 1 0 0,1 0 0 0 0,0 2-1 0 0,1 1 1 0 0,0 0-1 0 0,1 2 1 0 0,0 0-1 0 0,-10 11 46 0 0,-21 16 78 0 0,2 3 0 0 0,2 1 0 0 0,1 3 0 0 0,-18 27-78 0 0,-8 47 502 0 0,72-116-457 0 0,1-1-1 0 0,-1 1 0 0 0,1-1 0 0 0,0 1 0 0 0,0 0 0 0 0,0-1 1 0 0,1 1-1 0 0,0 0 0 0 0,0-1 0 0 0,0 1 0 0 0,1 0 0 0 0,0 0 0 0 0,0-1 1 0 0,0 1-1 0 0,1-1 0 0 0,0 1 0 0 0,0-1 0 0 0,0 0 0 0 0,1 0 1 0 0,0 0-1 0 0,0 0 0 0 0,0 0 0 0 0,1 1-44 0 0,11 8 138 0 0,0 0 0 0 0,1-1 0 0 0,1-1-1 0 0,0-1 1 0 0,0 0 0 0 0,1-1 0 0 0,0-1 0 0 0,1 0 0 0 0,0-2 0 0 0,0 0 0 0 0,1-1-1 0 0,4 0-137 0 0,-12-3 62 0 0,29 7 121 0 0,2-1-1 0 0,-1-3 1 0 0,1-1-1 0 0,0-3 0 0 0,1-1 1 0 0,14-3-183 0 0,-4 2 172 0 0,7-8-64 0 0,-68-15-2036 0 0,-7 10-6760 0 0,13 12 6584 0 0,-2-2-10469 0 0</inkml:trace>
  <inkml:trace contextRef="#ctx0" brushRef="#br0" timeOffset="3249.178">2339 1399 3977 0 0,'0'0'2171'0'0,"0"0"-281"0"0,0 0-86 0 0,0 0-20 0 0,0 0-98 0 0,0 0-200 0 0,0 0-266 0 0,0 0-277 0 0,0 0-215 0 0,0 0-152 0 0,0 0-73 0 0,0 0-35 0 0,0 0-46 0 0,-7 17-58 0 0,-22 52-46 0 0,-10 70 1021 0 0,15-50-607 0 0,51-135-34 0 0,1 2-1 0 0,3 2 1 0 0,2 0-1 0 0,19-17-697 0 0,39-35 254 0 0,-90 92-249 0 0,0 1 0 0 0,-1-1 0 0 0,1 1 0 0 0,0 0 0 0 0,0 0 0 0 0,0-1 0 0 0,0 1 0 0 0,0 0 0 0 0,0 0 0 0 0,1 0 1 0 0,-1 0-1 0 0,0 0 0 0 0,0 0 0 0 0,1 1 0 0 0,-1-1 0 0 0,1 0 0 0 0,-1 1 0 0 0,0-1 0 0 0,1 1 0 0 0,-1-1 0 0 0,1 1 0 0 0,-1 0 0 0 0,1-1 1 0 0,0 1-1 0 0,-1 0 0 0 0,1 0 0 0 0,-1 0 0 0 0,1 0 0 0 0,-1 0 0 0 0,1 1 0 0 0,-1-1 0 0 0,1 0 0 0 0,-1 1 0 0 0,1-1 0 0 0,-1 1 0 0 0,1 0 0 0 0,-1-1 1 0 0,0 1-1 0 0,1 0 0 0 0,-1 0 0 0 0,0 0 0 0 0,0 0 0 0 0,1 0 0 0 0,-1 0 0 0 0,0 0 0 0 0,0 0 0 0 0,0 0 0 0 0,0 1 0 0 0,-1-1 0 0 0,1 0 0 0 0,0 1 1 0 0,0-1-1 0 0,-1 1 0 0 0,1-1 0 0 0,-1 1 0 0 0,1-1 0 0 0,-1 1 0 0 0,0-1 0 0 0,1 1 0 0 0,-1-1 0 0 0,0 2-5 0 0,0 120 360 0 0,0-122-382 0 0,0 0 1 0 0,0-1-1 0 0,0 1 0 0 0,0 0 0 0 0,0 0 0 0 0,0-1 0 0 0,0 1 0 0 0,0 0 0 0 0,0 0 1 0 0,0 0-1 0 0,0-1 0 0 0,0 1 0 0 0,1 0 0 0 0,-1-1 0 0 0,0 1 0 0 0,1 0 1 0 0,-1 0-1 0 0,0-1 0 0 0,1 1 0 0 0,-1-1 0 0 0,1 1 0 0 0,-1 0 0 0 0,1-1 0 0 0,0 1 1 0 0,-1-1-1 0 0,1 1 0 0 0,-1-1 0 0 0,1 1 0 0 0,0-1 0 0 0,-1 0 0 0 0,1 1 1 0 0,0-1-1 0 0,0 0 0 0 0,-1 0 0 0 0,1 1 0 0 0,0-1 0 0 0,0 0 0 0 0,-1 0 0 0 0,1 0 1 0 0,0 0-1 0 0,0 0 0 0 0,-1 0 0 0 0,1 0 0 0 0,0 0 0 0 0,0 0 0 0 0,0 0 1 0 0,-1 0-1 0 0,1-1 0 0 0,0 1 0 0 0,-1 0 0 0 0,1-1 0 0 0,0 1 0 0 0,0 0 0 0 0,-1-1 1 0 0,1 1-1 0 0,-1-1 0 0 0,1 1 22 0 0,12-9-3803 0 0,-3-2-4488 0 0,-5 7-3461 0 0</inkml:trace>
  <inkml:trace contextRef="#ctx0" brushRef="#br0" timeOffset="3758.543">1724 353 6289 0 0,'0'0'2909'0'0,"0"0"-834"0"0,0 0-401 0 0,0 0-75 0 0,0 0 8 0 0,0 0-56 0 0,0 0-128 0 0,0 0-224 0 0,0 0-294 0 0,0 0-237 0 0,0 0-188 0 0,0 0-113 0 0,0 0-59 0 0,2-11 3 0 0,0-1-209 0 0,27-54 509 0 0,170-124 1749 0 0,-113 117-2079 0 0,-63 95-236 0 0,32 62 370 0 0,-1 15-137 0 0,-50-91-495 0 0,56 108 266 0 0,-34-83-2517 0 0,5-3-3449 0 0,-22-25-5097 0 0</inkml:trace>
  <inkml:trace contextRef="#ctx0" brushRef="#br0" timeOffset="4092.464">2825 563 15947 0 0,'0'0'1273'0'0,"0"0"-438"0"0,0 0-177 0 0,0 0 54 0 0,0 0 118 0 0,0 0 85 0 0,0 0-48 0 0,0 0-122 0 0,0 0-99 0 0,0 0-96 0 0,0 0-71 0 0,0 0-64 0 0,0 0-44 0 0,31 5-57 0 0,97 12-41 0 0,60-10 580 0 0,-123-3-1080 0 0,-57-2-219 0 0,1 0-911 0 0,-7 5-6572 0 0,-2-7-2626 0 0</inkml:trace>
  <inkml:trace contextRef="#ctx0" brushRef="#br0" timeOffset="4331.989">2830 891 14571 0 0,'0'0'1464'0'0,"0"0"-387"0"0,0 0-92 0 0,0 0 78 0 0,0 0-7 0 0,0 0-73 0 0,0 0-117 0 0,0 0-111 0 0,0 0-75 0 0,33 3-94 0 0,103 9-93 0 0,0-16 384 0 0,-73-6-466 0 0,-5 0-1085 0 0,-19 8-4848 0 0,-34 2-6075 0 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9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64 10362 0 0,'0'0'2863'0'0,"0"0"-891"0"0,0 0-301 0 0,0 0-4 0 0,0 0-80 0 0,0 0-216 0 0,0 0-342 0 0,0 0-305 0 0,0 0-233 0 0,0 0-166 0 0,0 0-98 0 0,0 0-71 0 0,0 0-46 0 0,-6-4 520 0 0,39-50-336 0 0,-33 54-278 0 0,0 1 0 0 0,-1-1 0 0 0,1 0 1 0 0,0 1-1 0 0,0-1 0 0 0,0 0 0 0 0,0 0 0 0 0,-1 1 1 0 0,1-1-1 0 0,0 0 0 0 0,0 1 0 0 0,0-1 0 0 0,-1 0 0 0 0,1 0 1 0 0,0 0-1 0 0,-1 1 0 0 0,1-1 0 0 0,0 0 0 0 0,-1 0 1 0 0,1 0-1 0 0,0 0 0 0 0,0 1 0 0 0,-1-1 0 0 0,1 0 1 0 0,-1 0-1 0 0,1 0 0 0 0,0 0 0 0 0,-1 0 0 0 0,1 0 1 0 0,0 0-1 0 0,-1 0 0 0 0,1 0 0 0 0,0 0 0 0 0,-1 0 1 0 0,1 0-1 0 0,0 0 0 0 0,-1-1 0 0 0,1 1 0 0 0,0 0 0 0 0,-1 0 1 0 0,1 0-1 0 0,0 0 0 0 0,-1 0 0 0 0,1-1 0 0 0,0 1 1 0 0,0 0-1 0 0,-1 0 0 0 0,1-1 0 0 0,0 1 0 0 0,0 0 1 0 0,-1 0-1 0 0,1-1 0 0 0,0 1 0 0 0,0 0 0 0 0,0-1 1 0 0,0 1-1 0 0,-1 0-16 0 0,-29 26 66 0 0,69-54-382 0 0,-28 25-3209 0 0,1 2-3520 0 0,-11 1-5088 0 0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5:07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1 354 6985 0 0,'0'0'2841'0'0,"0"0"-643"0"0,0 0-306 0 0,0 0-119 0 0,0 0-158 0 0,0 0-222 0 0,0 0-290 0 0,0 0-288 0 0,0 0-177 0 0,0 0-69 0 0,0 0-18 0 0,0 0 65 0 0,0 0 52 0 0,8 0 20 0 0,89-1 1495 0 0,319 13-297 0 0,-330-8-1849 0 0,-85-4-13 0 0,-1 0-6 0 0,0 0-9 0 0,0 0 4 0 0,0 0 22 0 0,0 0 6 0 0,0 0 10 0 0,0 0 13 0 0,0 0-9 0 0,0 0 10 0 0,0 0 11 0 0,0 0-29 0 0,0 0-16 0 0,0 0-19 0 0,0 0-19 0 0,0 0 35 0 0,0 0 4 0 0,0 0-7 0 0,0 0-3 0 0,0 0-10 0 0,0 0 5 0 0,0 0 11 0 0,0 0-9 0 0,0 0-27 0 0,0 0 1 0 0,0 0 14 0 0,0 0 10 0 0,0 0 10 0 0,0 0-14 0 0,0 0-16 0 0,0 0 25 0 0,0 0-5 0 0,0 0-1 0 0,0 0 23 0 0,0 0-5 0 0,0 0 5 0 0,-18-46 172 0 0,9 27-194 0 0,-106-197-192 0 0,115 215-116 0 0,-15-28-806 0 0,12 18-9433 0 0,3 9-2105 0 0</inkml:trace>
  <inkml:trace contextRef="#ctx0" brushRef="#br0" timeOffset="1244.822">220 84 2649 0 0,'0'0'1580'0'0,"0"0"-98"0"0,0 0 30 0 0,0 0 44 0 0,0 0 18 0 0,0 0-136 0 0,0 0-218 0 0,0 0-129 0 0,0 0-122 0 0,0 0-109 0 0,0 0-58 0 0,0 0-45 0 0,0 0-50 0 0,-20-7 2923 0 0,-47 64-2373 0 0,66-56-1247 0 0,1-1 1 0 0,-1 1 0 0 0,0 0-1 0 0,0 0 1 0 0,1 0-1 0 0,-1-1 1 0 0,1 1 0 0 0,-1 0-1 0 0,1 0 1 0 0,-1 0 0 0 0,1 0-1 0 0,-1 0 1 0 0,1 0 0 0 0,0 0-1 0 0,0 0 1 0 0,-1 0 0 0 0,1 0-1 0 0,0 0 1 0 0,0 0 0 0 0,0 0-1 0 0,0 0 1 0 0,0 0-1 0 0,0 0 1 0 0,1 0 0 0 0,-1 0-1 0 0,0 0 1 0 0,0 0 0 0 0,1 0-1 0 0,-1 0 1 0 0,1 0 0 0 0,-1 0-1 0 0,1 0 1 0 0,-1 0 0 0 0,1 0-1 0 0,-1 0 1 0 0,1-1 0 0 0,0 1-1 0 0,0 0 1 0 0,-1 0-1 0 0,1-1 1 0 0,0 1 0 0 0,0 0-1 0 0,0-1 1 0 0,0 1 0 0 0,-1-1-1 0 0,1 1 1 0 0,0-1 0 0 0,0 0-1 0 0,0 1 1 0 0,0-1 0 0 0,0 0-1 0 0,0 0 1 0 0,0 0-1 0 0,0 1 1 0 0,1-1 0 0 0,-1 0-1 0 0,0 0 1 0 0,0-1-11 0 0,4 2 84 0 0,1 0 1 0 0,0-1-1 0 0,-1 1 1 0 0,1-2-1 0 0,-1 1 0 0 0,1 0 1 0 0,-1-1-1 0 0,1 0 0 0 0,-1-1 1 0 0,1 1-1 0 0,-1-1 0 0 0,0 0 1 0 0,1 0-1 0 0,-1-1 0 0 0,0 1 1 0 0,-1-1-1 0 0,1 0 1 0 0,0-1-1 0 0,-1 1 0 0 0,0-1 1 0 0,0 0-1 0 0,0 0 0 0 0,0 0 1 0 0,-1 0-1 0 0,1-1 0 0 0,-1 1 1 0 0,0-1-1 0 0,0 0 1 0 0,-1 0-1 0 0,0 0 0 0 0,1 0 1 0 0,-2-1-1 0 0,1 1 0 0 0,-1-1 1 0 0,1-3-85 0 0,-3 6-1 0 0,-1 0 1 0 0,0 1-1 0 0,1-1 1 0 0,-1 0 0 0 0,0 1-1 0 0,-1-1 1 0 0,1 1-1 0 0,0-1 1 0 0,-1 1-1 0 0,1 0 1 0 0,-1 0 0 0 0,0 0-1 0 0,1 1 1 0 0,-1-1-1 0 0,0 1 1 0 0,0-1 0 0 0,0 1-1 0 0,0 0 1 0 0,-1 0-1 0 0,1 0 1 0 0,0 1-1 0 0,0-1 1 0 0,-1 1 0 0 0,1-1-1 0 0,0 1 1 0 0,0 0-1 0 0,-1 1 1 0 0,1-1-1 0 0,0 0 1 0 0,0 1 0 0 0,-1 0-1 0 0,1 0 1 0 0,0 0-1 0 0,0 0 1 0 0,0 0 0 0 0,0 1-1 0 0,0-1 1 0 0,-1 2 0 0 0,1-2-9 0 0,-1 0 0 0 0,0 0 0 0 0,1 1 1 0 0,-1 0-1 0 0,1-1 0 0 0,-1 1 0 0 0,1 1 0 0 0,0-1 1 0 0,0 0-1 0 0,0 1 0 0 0,0-1 0 0 0,0 1 1 0 0,1 0-1 0 0,-1 0 0 0 0,1 0 0 0 0,0 1 0 0 0,-1-1 1 0 0,2 0-1 0 0,-1 1 0 0 0,0-1 0 0 0,1 1 1 0 0,-1 0-1 0 0,1-1 0 0 0,0 1 0 0 0,0 0 0 0 0,1 0 1 0 0,-1 0-1 0 0,1 0 0 0 0,0-1 0 0 0,0 1 1 0 0,0 3 8 0 0,3-4 22 0 0,0 0 0 0 0,-1-1 0 0 0,1 1 0 0 0,0-1 0 0 0,0 0 0 0 0,0 0 0 0 0,1 0 0 0 0,-1 0 0 0 0,0 0 0 0 0,1-1 0 0 0,-1 1 0 0 0,1-1 0 0 0,-1 0 0 0 0,1 0 0 0 0,0 0 1 0 0,-1-1-1 0 0,1 0 0 0 0,0 1 0 0 0,0-1 0 0 0,0 0 0 0 0,-1-1 0 0 0,1 1 0 0 0,0-1 0 0 0,-1 1 0 0 0,1-1 0 0 0,1-1-22 0 0,-3 2 33 0 0,0-1 1 0 0,1 1-1 0 0,-1-1 0 0 0,0 0 1 0 0,0 0-1 0 0,0 0 0 0 0,0 0 1 0 0,0 0-1 0 0,0 0 0 0 0,0-1 1 0 0,0 1-1 0 0,0-1 1 0 0,0 1-1 0 0,-1-1 0 0 0,1 0 1 0 0,-1 1-1 0 0,1-1 0 0 0,-1 0 1 0 0,0 0-1 0 0,0 0 0 0 0,0 0 1 0 0,0 0-1 0 0,0-1 0 0 0,0 1 1 0 0,0 0-1 0 0,-1 0 0 0 0,1-1 1 0 0,-1 1-1 0 0,0 0 0 0 0,0 0 1 0 0,1-1-1 0 0,-1 1 0 0 0,-1 0 1 0 0,1-1-1 0 0,0 1 0 0 0,-1 0 1 0 0,0-3-34 0 0,-24 16-126 0 0,24-10 127 0 0,0 0 0 0 0,0 0 0 0 0,-1 0-1 0 0,1 0 1 0 0,0 1 0 0 0,0-1 0 0 0,0 0-1 0 0,1 0 1 0 0,-1 1 0 0 0,0-1 0 0 0,0 0 0 0 0,1 1-1 0 0,-1-1 1 0 0,1 1 0 0 0,-1-1 0 0 0,1 1-1 0 0,-1-1 1 0 0,1 1 0 0 0,0 0 0 0 0,0-1 0 0 0,0 1-1 0 0,0-1 1 0 0,0 1 0 0 0,0-1 0 0 0,0 1-1 0 0,1-1 1 0 0,-1 1 0 0 0,0-1 0 0 0,1 1-1 0 0,0-1 1 0 0,-1 1 0 0 0,1-1 0 0 0,0 1 0 0 0,-1-1-1 0 0,1 0 1 0 0,0 1 0 0 0,0-1 0 0 0,0 0-1 0 0,0 0 1 0 0,0 0 0 0 0,1 0 0 0 0,-1 0-1 0 0,0 0 1 0 0,0 0 0 0 0,1 0 0 0 0,-1 0 0 0 0,0-1-1 0 0,1 1 1 0 0,-1 0 0 0 0,1-1 0 0 0,-1 0-1 0 0,1 1 1 0 0,-1-1 0 0 0,1 0 0 0 0,0 1 0 0 0,-1-1-1 0 0,1 0 0 0 0,1 0 30 0 0,0 0-1 0 0,-1 0 1 0 0,1 0-1 0 0,-1 0 1 0 0,1 0-1 0 0,0-1 1 0 0,-1 1-1 0 0,1-1 1 0 0,-1 0-1 0 0,1 0 1 0 0,-1 0-1 0 0,0 0 1 0 0,1 0-1 0 0,-1 0 1 0 0,0-1-1 0 0,0 1 1 0 0,0-1-1 0 0,0 1 1 0 0,0-1-1 0 0,0 0 1 0 0,0 0-1 0 0,0 0 1 0 0,-1 0 0 0 0,1 0-1 0 0,-1 0 1 0 0,1 0-1 0 0,-1-1 1 0 0,0 1-1 0 0,0 0 1 0 0,0-1-1 0 0,0 1 1 0 0,0-2-30 0 0,1-1 23 0 0,0 0 0 0 0,0-1 1 0 0,-1 1-1 0 0,1 0 1 0 0,-1-1-1 0 0,0 1 0 0 0,-1-1 1 0 0,1 1-1 0 0,-1-1 1 0 0,0 0-1 0 0,-1 1 1 0 0,1-1-1 0 0,-1 1 0 0 0,0-1 1 0 0,-1 1-1 0 0,1-1-23 0 0,-1 4-25 0 0,0-1-1 0 0,0 1 1 0 0,0 0-1 0 0,-1 0 0 0 0,1 0 1 0 0,0 0-1 0 0,-1 0 1 0 0,1 0-1 0 0,-1 1 0 0 0,0-1 1 0 0,0 1-1 0 0,1 0 1 0 0,-1 0-1 0 0,0 0 0 0 0,0 0 1 0 0,0 0-1 0 0,0 1 1 0 0,0-1-1 0 0,0 1 0 0 0,0 0 1 0 0,0 0-1 0 0,-3 0 26 0 0,-36 21-3715 0 0,36-14-585 0 0,1-2-7618 0 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8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22 4313 0 0,'0'0'3250'0'0,"0"0"-1284"0"0,0 0-479 0 0,0 0-39 0 0,0 0 39 0 0,0 0-69 0 0,0 0-195 0 0,0 0-255 0 0,0 0-249 0 0,0 0-183 0 0,0 0-120 0 0,-26 22-56 0 0,-81 72-69 0 0,102-90-267 0 0,1-1 0 0 0,0 1 1 0 0,0 0-1 0 0,0 0 0 0 0,1 0 0 0 0,0 1 1 0 0,-1-1-1 0 0,1 1 0 0 0,1 0 1 0 0,-1 0-1 0 0,1 0 0 0 0,0 0 1 0 0,0 0-1 0 0,0 0 0 0 0,1 1-24 0 0,-4 11 84 0 0,-5 14 42 0 0,1 1-1 0 0,2 1 1 0 0,1-1 0 0 0,2 1 0 0 0,1 0 0 0 0,2 0 0 0 0,1 0 0 0 0,2 12-126 0 0,-1-36 49 0 0,-1 0 0 0 0,2 0 0 0 0,0 1 1 0 0,0-1-1 0 0,0 0 0 0 0,1-1 1 0 0,0 1-1 0 0,1-1 0 0 0,0 1 1 0 0,1-1-1 0 0,-1 0 0 0 0,1 0 0 0 0,1-1 1 0 0,0 0-1 0 0,0 0 0 0 0,0 0 1 0 0,1 0-1 0 0,0-1 0 0 0,0 0 1 0 0,0-1-1 0 0,1 0 0 0 0,0 0 0 0 0,0 0 1 0 0,0-1-1 0 0,1 0 0 0 0,-1-1 1 0 0,1 0-1 0 0,0 0 0 0 0,1-1-49 0 0,17-2 209 0 0,1-2 1 0 0,-1 0-1 0 0,1-2 0 0 0,-1-2 0 0 0,0 0 0 0 0,-1-1 1 0 0,0-2-1 0 0,0-1 0 0 0,0-1 0 0 0,-1-1 1 0 0,-1-1-1 0 0,0-1 0 0 0,-1-1 0 0 0,-1-1 0 0 0,0-1 1 0 0,10-11-210 0 0,-20 19 66 0 0,1-1 1 0 0,-2 0 0 0 0,1-1-1 0 0,-1 0 1 0 0,-1-1 0 0 0,0 0-1 0 0,0 0 1 0 0,-2-1 0 0 0,1-1-1 0 0,-2 1 1 0 0,0-1 0 0 0,0 0-1 0 0,-1-1 1 0 0,-1 0 0 0 0,-1 0-1 0 0,0 0 1 0 0,-1 0 0 0 0,0-1 0 0 0,-1 1-1 0 0,-1-1 1 0 0,-1 1 0 0 0,0-1-1 0 0,-1 0 1 0 0,-2-9-67 0 0,1 15-12 0 0,-2 0 0 0 0,0 0 0 0 0,0 0 0 0 0,0 0 0 0 0,-1 1 0 0 0,-1 0 0 0 0,0 0 0 0 0,0 1 0 0 0,0 0 0 0 0,-1 0 0 0 0,-1 0 0 0 0,1 1 0 0 0,-1 0 0 0 0,0 0 0 0 0,-1 1 0 0 0,1 0 0 0 0,-1 0 1 0 0,-1 1-1 0 0,1 0 0 0 0,-5-1 12 0 0,-7-3-204 0 0,-1 1 0 0 0,-1 1 1 0 0,1 1-1 0 0,-1 0 0 0 0,0 2 1 0 0,0 1-1 0 0,0 1 1 0 0,-18 0 203 0 0,17 3-420 0 0,-1 0 0 0 0,0 2 1 0 0,1 1-1 0 0,-1 0 1 0 0,1 2-1 0 0,-6 3 420 0 0,-26 13-3329 0 0,3 6-3642 0 0,33-14-4401 0 0</inkml:trace>
  <inkml:trace contextRef="#ctx0" brushRef="#br0" timeOffset="367.45">0 409 8362 0 0,'0'0'2179'0'0,"0"0"-440"0"0,0 0-224 0 0,0 0 20 0 0,0 0-55 0 0,0 0-206 0 0,0 0-355 0 0,0 0-352 0 0,0 0-177 0 0,0 0-23 0 0,0 0 92 0 0,0 0 102 0 0,0 0 17 0 0,28-13-8 0 0,89-42-29 0 0,-69 31 57 0 0,0 3 0 0 0,2 1 0 0 0,0 3 0 0 0,42-9-598 0 0,-88 24 25 0 0,-1 1 1 0 0,1 0-1 0 0,-1 0 0 0 0,1 0 0 0 0,-1 0 0 0 0,1 0 1 0 0,0 1-1 0 0,-1 0 0 0 0,1-1 0 0 0,0 1 0 0 0,-1 1 1 0 0,1-1-1 0 0,0 0 0 0 0,-1 1 0 0 0,1 0 0 0 0,-1 0 1 0 0,1 0-1 0 0,-1 0 0 0 0,1 1 0 0 0,-1-1 1 0 0,0 1-1 0 0,1 0 0 0 0,-1 0 0 0 0,0 0 0 0 0,0 0 1 0 0,-1 1-1 0 0,1-1 0 0 0,0 1 0 0 0,-1 0 0 0 0,0-1 1 0 0,3 4-26 0 0,36 97 834 0 0,-41-102-828 0 0,0 1-1 0 0,1 0 0 0 0,-1 0 1 0 0,1-1-1 0 0,0 1 0 0 0,-1-1 1 0 0,1 1-1 0 0,0 0 0 0 0,0-1 1 0 0,0 0-1 0 0,0 1 0 0 0,0-1 0 0 0,1 1 1 0 0,-1-1-1 0 0,0 0 0 0 0,1 0 1 0 0,-1 0-1 0 0,0 0 0 0 0,1 0 1 0 0,-1 0-1 0 0,1 0 0 0 0,0 0 0 0 0,-1-1 1 0 0,1 1-1 0 0,0-1 0 0 0,-1 1 1 0 0,1-1-1 0 0,0 0 0 0 0,0 1 1 0 0,-1-1-1 0 0,1 0 0 0 0,0 0 1 0 0,0 0-1 0 0,-1 0 0 0 0,1-1 0 0 0,0 1 1 0 0,0 0-1 0 0,-1-1 0 0 0,1 1 1 0 0,0-1-1 0 0,-1 0 0 0 0,1 1 1 0 0,-1-1-1 0 0,1 0 0 0 0,0 0 1 0 0,-1 0-1 0 0,0 0 0 0 0,1 0 0 0 0,0-1-4 0 0,22-39-2478 0 0,-10-28-6822 0 0,-14 61-2261 0 0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4193 0 0,'0'0'3018'0'0,"0"0"-1370"0"0,0 0-410 0 0,0 0 199 0 0,0 0 228 0 0,0 0 27 0 0,0 0-173 0 0,0 0-264 0 0,0 0-207 0 0,0 0-123 0 0,0 0-97 0 0,0 0-101 0 0,0 0-69 0 0,27-12-27 0 0,82-41-56 0 0,-97 48-416 0 0,0-1 0 0 0,-1-1 0 0 0,1 0 0 0 0,-1-1 0 0 0,-1 0 1 0 0,1-1-1 0 0,-2 0 0 0 0,1 0 0 0 0,0-3-159 0 0,19-17 362 0 0,79-87 286 0 0,-107 115-672 0 0,1 42-163 0 0,-3 41 386 0 0,0-61-196 0 0,0-1 1 0 0,2 1 0 0 0,0 0 0 0 0,1-1 0 0 0,1 0 0 0 0,1 1-1 0 0,5 14-3 0 0,24 19-861 0 0,-19-38-2010 0 0,2-1-3799 0 0,-8-8-4848 0 0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1 363 6545 0 0,'0'0'1639'0'0,"0"0"-736"0"0,0 0-257 0 0,0 0 125 0 0,0 0 227 0 0,0 0 104 0 0,0 0-115 0 0,0 0-228 0 0,0 0-170 0 0,0 0-59 0 0,0 0 0 0 0,0 0 20 0 0,15 11 10 0 0,50 35 5 0 0,-5-26 809 0 0,-46-20-1030 0 0,9 1 28 0 0,1-1 0 0 0,0-1 0 0 0,-1-1 0 0 0,0-1 0 0 0,1-1 0 0 0,-1-1 0 0 0,-1-2 0 0 0,1 0 0 0 0,-1-1 0 0 0,0-1 0 0 0,14-8-372 0 0,-18 6 139 0 0,-1-1 0 0 0,-1 0 1 0 0,1-1-1 0 0,-2-1 0 0 0,0-1 0 0 0,-1 0 1 0 0,0 0-1 0 0,-1-2 0 0 0,-1 0-139 0 0,-5 8 41 0 0,-1 0 0 0 0,0-1 0 0 0,0 0 0 0 0,-1 0 0 0 0,-1 0 0 0 0,0 0 0 0 0,0-1 0 0 0,-1 0 0 0 0,0 0 0 0 0,0 0 0 0 0,-2 0 0 0 0,1 0 0 0 0,-1-1 0 0 0,-1 1 0 0 0,0 0-1 0 0,-1 0 1 0 0,0-4-41 0 0,-2 12-17 0 0,1 0 0 0 0,-1 0 0 0 0,1-1-1 0 0,-1 2 1 0 0,0-1 0 0 0,0 0-1 0 0,0 0 1 0 0,0 1 0 0 0,-1 0-1 0 0,1 0 1 0 0,-1 0 0 0 0,0 0 0 0 0,1 0-1 0 0,-1 1 1 0 0,0-1 0 0 0,0 1-1 0 0,0 0 1 0 0,0 1 0 0 0,0-1 0 0 0,0 1-1 0 0,0-1 1 0 0,0 1 0 0 0,0 0-1 0 0,0 1 1 0 0,0-1 0 0 0,0 1-1 0 0,0-1 1 0 0,0 1 0 0 0,0 0 0 0 0,0 1-1 0 0,0-1 1 0 0,-2 2 17 0 0,-28 11-122 0 0,1 2-1 0 0,0 1 1 0 0,2 1 0 0 0,0 2 0 0 0,1 1-1 0 0,-23 20 123 0 0,22-16-40 0 0,0 0-1 0 0,2 2 0 0 0,1 2 0 0 0,1 0 1 0 0,2 1-1 0 0,1 2 0 0 0,1 2 41 0 0,18-29 7 0 0,0 0-1 0 0,1 0 1 0 0,0 1-1 0 0,0 0 1 0 0,1 0-1 0 0,0 0 1 0 0,0 0 0 0 0,0 0-1 0 0,1 1 1 0 0,0-1-1 0 0,0 1 1 0 0,0 0-1 0 0,1-1 1 0 0,0 1-1 0 0,1 0 1 0 0,-1 0-1 0 0,1 0 1 0 0,0 0 0 0 0,1-1-1 0 0,0 1 1 0 0,0 0-1 0 0,0 0 1 0 0,1-1-1 0 0,0 1 1 0 0,1-1-1 0 0,-1 1 1 0 0,1-1 0 0 0,0 0-1 0 0,1 0 1 0 0,-1 0-1 0 0,1-1 1 0 0,0 1-1 0 0,1-1 1 0 0,4 5-7 0 0,14 2 117 0 0,1-2 0 0 0,0 0 1 0 0,1-1-1 0 0,0-1 0 0 0,0-2 0 0 0,1-1 1 0 0,-1 0-1 0 0,1-2 0 0 0,0-1 0 0 0,1-1 1 0 0,-1-1-1 0 0,0-2 0 0 0,9-2-117 0 0,93-18-156 0 0,-122 14-825 0 0,-6 2-7188 0 0,0 3-3732 0 0</inkml:trace>
  <inkml:trace contextRef="#ctx0" brushRef="#br0" timeOffset="941.998">912 507 11915 0 0,'0'0'3331'0'0,"0"0"-1849"0"0,0 0-573 0 0,0 0 75 0 0,0 0 46 0 0,0 0-99 0 0,0 0-215 0 0,0 0-236 0 0,0 0-167 0 0,0 0-102 0 0,0 0-54 0 0,0 0-50 0 0,0 0-36 0 0,-20 28-11 0 0,-62 88-19 0 0,54-54 0 0 0,28-52-32 0 0,-1-4 5 0 0,0 0 0 0 0,1 0 1 0 0,0 1-1 0 0,0-1 0 0 0,0 0 1 0 0,1 0-1 0 0,0 0 0 0 0,0 0 0 0 0,1 0 1 0 0,-1 0-1 0 0,1-1 0 0 0,0 1 1 0 0,1 0-1 0 0,-1-1 0 0 0,1 1 1 0 0,1-1-1 0 0,-1 0 0 0 0,0 0 1 0 0,1 0-1 0 0,0-1 0 0 0,1 1 1 0 0,-1-1-1 0 0,0 0 0 0 0,1 0 1 0 0,0-1-1 0 0,0 1 0 0 0,0-1 1 0 0,1 0-1 0 0,-1 0 0 0 0,1-1 1 0 0,-1 0-1 0 0,1 0 0 0 0,0 0 1 0 0,0-1-1 0 0,1 1-14 0 0,6-1 127 0 0,0-1 1 0 0,0 0-1 0 0,0 0 1 0 0,-1-2-1 0 0,1 1 1 0 0,0-2-1 0 0,-1 0 1 0 0,1 0-1 0 0,-1-1 1 0 0,0 0-1 0 0,0-1 1 0 0,0-1-1 0 0,-1 0 1 0 0,0-1-1 0 0,0 1 0 0 0,-1-2 1 0 0,0 0-1 0 0,0 0 1 0 0,0-1-1 0 0,-1 0 1 0 0,-1-1-1 0 0,1 0 1 0 0,-2 0-1 0 0,1 0 1 0 0,-2-1-1 0 0,1-1 1 0 0,-1 1-1 0 0,-1-1 1 0 0,0 0-1 0 0,-1 0 1 0 0,3-12-129 0 0,-5 16-28 0 0,0-1-1 0 0,0 1 0 0 0,-1 0 0 0 0,-1-1 0 0 0,1 1 0 0 0,-1 0 0 0 0,-1-1 0 0 0,0 1 0 0 0,0-1 0 0 0,0 1 0 0 0,-1 0 0 0 0,0 0 0 0 0,-1 0 1 0 0,0 0-1 0 0,0 0 0 0 0,0 1 0 0 0,-1-1 0 0 0,-1 1 0 0 0,1 0 0 0 0,-1 0 0 0 0,0 0 0 0 0,0 1 0 0 0,-1 0 0 0 0,0 0 0 0 0,0 0 0 0 0,-1 1 1 0 0,1 0-1 0 0,-1 0 0 0 0,0 0 0 0 0,-1 1 0 0 0,1 0 0 0 0,-3 0 30 0 0,-67-13-2424 0 0,26 15-5250 0 0,32 2-4174 0 0</inkml:trace>
  <inkml:trace contextRef="#ctx0" brushRef="#br0" timeOffset="1254.033">818 654 14275 0 0,'0'0'1930'0'0,"0"0"-529"0"0,0 0-218 0 0,0 0-62 0 0,0 0-91 0 0,0 0-141 0 0,0 0-184 0 0,0 0-182 0 0,0 0-154 0 0,0 0-81 0 0,0 0-65 0 0,0 0-64 0 0,26-13-38 0 0,79-39-31 0 0,-105 51-84 0 0,1 0 0 0 0,0 0 0 0 0,0 0 0 0 0,0 0 0 0 0,0 0 0 0 0,0 0 0 0 0,0 0 0 0 0,0 0 0 0 0,0 0 0 0 0,0 0 0 0 0,0 0 0 0 0,1 1 1 0 0,-1-1-1 0 0,0 1 0 0 0,1-1 0 0 0,-1 1 0 0 0,0-1 0 0 0,1 1 0 0 0,-1 0 0 0 0,0-1 0 0 0,1 1 0 0 0,-1 0 0 0 0,1 0 0 0 0,-1 0 1 0 0,1 0-1 0 0,-1 0 0 0 0,0 0 0 0 0,1 1 0 0 0,-1-1 0 0 0,1 0 0 0 0,-1 1 0 0 0,0-1 0 0 0,0 1 0 0 0,1 0 0 0 0,-1-1 0 0 0,0 1 0 0 0,0 0 1 0 0,1 0-1 0 0,-1-1 0 0 0,0 1 0 0 0,1 1-6 0 0,1 3 47 0 0,19 34 166 0 0,-21-35-205 0 0,1-1 0 0 0,-1 1 0 0 0,1-1 0 0 0,-1 1 0 0 0,1-1 0 0 0,0 1 0 0 0,1-1 0 0 0,-1 0 0 0 0,0 0 0 0 0,1 0 0 0 0,0-1 0 0 0,0 1 0 0 0,0 0 0 0 0,0-1 0 0 0,0 0 0 0 0,0 0 0 0 0,0 0 0 0 0,1 0 0 0 0,-1 0 0 0 0,1-1 0 0 0,1 1-8 0 0,112 5 649 0 0,-66-32-284 0 0,-50 19-2853 0 0,-1 4-3182 0 0,0 2-6113 0 0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639 498 4473 0 0,'0'0'1350'0'0,"0"0"-366"0"0,0 0-49 0 0,0 0 268 0 0,0 0 324 0 0,0 0 125 0 0,0 0-129 0 0,0 0-321 0 0,0 0-330 0 0,0 0-222 0 0,0 0-129 0 0,-4-3-28 0 0,-45-17 2729 0 0,7 2-1560 0 0,19 13-1421 0 0,1 0 1 0 0,-1 1-1 0 0,0 1 1 0 0,0 2-1 0 0,0 0 1 0 0,0 1-1 0 0,0 2 1 0 0,0 0-1 0 0,0 1 1 0 0,-17 6-242 0 0,21-5 103 0 0,0 2 0 0 0,0 0 0 0 0,0 2 0 0 0,1 0 0 0 0,0 1 0 0 0,0 0 0 0 0,1 2 0 0 0,-15 12-103 0 0,31-21 2 0 0,0 0-1 0 0,0 1 1 0 0,0-1-1 0 0,1 1 0 0 0,-1-1 1 0 0,1 1-1 0 0,0-1 1 0 0,-1 1-1 0 0,1-1 1 0 0,0 1-1 0 0,1-1 1 0 0,-1 1-1 0 0,0-1 1 0 0,1 1-1 0 0,-1-1 1 0 0,1 1-1 0 0,0-1 0 0 0,0 0 1 0 0,0 1-1 0 0,0-1 1 0 0,0 0-1 0 0,0 0 1 0 0,1 0-1 0 0,-1 0 1 0 0,1 0-1 0 0,-1 0 1 0 0,1 0-1 0 0,0 0 1 0 0,0 0-1 0 0,0-1 0 0 0,0 1 1 0 0,0-1-1 0 0,0 1 1 0 0,0-1-1 0 0,1 0 1 0 0,-1 0-1 0 0,0 0 1 0 0,1 0-1 0 0,-1-1 1 0 0,0 1-1 0 0,3 0-1 0 0,117 30 308 0 0,-25-11-132 0 0,-96-20-168 0 0,0 0-1 0 0,0 0 1 0 0,0 0-1 0 0,0 0 1 0 0,0 0 0 0 0,0 0-1 0 0,0 1 1 0 0,0-1-1 0 0,0 0 1 0 0,0 0-1 0 0,0 1 1 0 0,0-1 0 0 0,0 1-1 0 0,0-1 1 0 0,0 1-1 0 0,-1-1 1 0 0,1 1-1 0 0,0-1 1 0 0,0 1 0 0 0,0 0-1 0 0,-1 0 1 0 0,1-1-1 0 0,0 1 1 0 0,-1 0-1 0 0,1 0 1 0 0,-1 0 0 0 0,1 0-1 0 0,-1-1 1 0 0,1 1-1 0 0,-1 0 1 0 0,1 0-1 0 0,-1 0 1 0 0,0 0-1 0 0,0 0 1 0 0,1 0 0 0 0,-1 0-1 0 0,0 0 1 0 0,0 0-1 0 0,0 0 1 0 0,0 0-1 0 0,0 0 1 0 0,-1 1 0 0 0,1-1-1 0 0,0 0 1 0 0,0 0-1 0 0,-1-1 1 0 0,1 1-1 0 0,0 0 1 0 0,-1 0 0 0 0,1 0-1 0 0,-1 0 1 0 0,1 0-8 0 0,-252 151 552 0 0,143-58-591 0 0,107-92 42 0 0,0-1 0 0 0,1 1 0 0 0,-1 0 0 0 0,1-1-1 0 0,-1 1 1 0 0,1 0 0 0 0,0 0 0 0 0,-1 0 0 0 0,1 0 0 0 0,0 0 0 0 0,0 0 0 0 0,1 1-1 0 0,-1-1 1 0 0,0 0 0 0 0,1 0 0 0 0,-1 1 0 0 0,1-1 0 0 0,0 0 0 0 0,-1 1-1 0 0,1-1 1 0 0,1 0 0 0 0,-1 1 0 0 0,0-1 0 0 0,0 0 0 0 0,1 1 0 0 0,-1-1 0 0 0,1 0-1 0 0,0 0 1 0 0,0 0 0 0 0,0 1 0 0 0,0-1 0 0 0,0 0 0 0 0,0 0 0 0 0,0 0-1 0 0,1 0 1 0 0,-1-1 0 0 0,1 1 0 0 0,0 0 0 0 0,-1-1 0 0 0,2 2-3 0 0,11 4 65 0 0,0-1 0 0 0,0 0-1 0 0,0-1 1 0 0,1-1 0 0 0,-1 0 0 0 0,1-1 0 0 0,0 0 0 0 0,0-1 0 0 0,1-1-1 0 0,-1-1 1 0 0,14-1-65 0 0,-17 1 6 0 0,-1 1-30 0 0,0-1 1 0 0,-1 0-1 0 0,1-1 1 0 0,0 0-1 0 0,-1 0 1 0 0,1-1-1 0 0,-1-1 1 0 0,0 0-1 0 0,0 0 1 0 0,2-2 23 0 0,5-24-2605 0 0,-16 6-4549 0 0,-1 20 5464 0 0,0-5-8538 0 0</inkml:trace>
  <inkml:trace contextRef="#ctx0" brushRef="#br0" timeOffset="568.354">428 1 11578 0 0,'0'0'1595'0'0,"0"0"-660"0"0,0 0-384 0 0,0 0 52 0 0,0 0 264 0 0,0 0 246 0 0,0 0 98 0 0,0 0-34 0 0,0 0-133 0 0,0 0-179 0 0,0 0-115 0 0,0 0-85 0 0,-1 19-89 0 0,-5 117 906 0 0,-29 144 765 0 0,-4 43-1691 0 0,-88 155-326 0 0,77-315-181 0 0,35-112-54 0 0,-5 12-1 0 0,29-88-1767 0 0,-1 2-5708 0 0,-5 16-4266 0 0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1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472 506 5249 0 0,'0'0'1467'0'0,"0"0"-149"0"0,0 0-30 0 0,0 0 47 0 0,0 0 59 0 0,0 0-46 0 0,0 0-152 0 0,0 0-186 0 0,0 0-191 0 0,0 0-203 0 0,-34 4-162 0 0,-102 13-98 0 0,68 10 57 0 0,60-20-331 0 0,0-1-21 0 0,1-1-1 0 0,-1 2 1 0 0,2-1-1 0 0,-1 1 1 0 0,1 0-1 0 0,-1 0 1 0 0,2 0-1 0 0,-1 1 1 0 0,1 0 0 0 0,1 0-1 0 0,-1 0 1 0 0,1 1-1 0 0,1 0 1 0 0,-1-1-1 0 0,2 1 1 0 0,-1 1-1 0 0,1-1 1 0 0,1 0-1 0 0,-1 0 1 0 0,2 1-1 0 0,-1-1 1 0 0,1 1-1 0 0,1-1 1 0 0,-1 0-1 0 0,2 1 1 0 0,0 1-61 0 0,1-5 102 0 0,1-1 0 0 0,1 0 0 0 0,-1 0 0 0 0,1-1 1 0 0,0 1-1 0 0,0-1 0 0 0,0 0 0 0 0,0 0 0 0 0,1-1 0 0 0,0 1 0 0 0,-1-1 1 0 0,1 0-1 0 0,0-1 0 0 0,1 0 0 0 0,-1 0 0 0 0,0 0 0 0 0,1-1 0 0 0,-1 1 0 0 0,1-2 1 0 0,-1 1-1 0 0,1-1 0 0 0,-1 0 0 0 0,1 0 0 0 0,-1-1 0 0 0,1 1 0 0 0,-1-2 1 0 0,1 1-1 0 0,-1-1 0 0 0,0 0 0 0 0,1 0 0 0 0,-1 0 0 0 0,0-1 0 0 0,-1 0 1 0 0,1-1-1 0 0,0 1 0 0 0,-1-1 0 0 0,0 0 0 0 0,0 0 0 0 0,0 0 0 0 0,0-1 0 0 0,1-2-102 0 0,22-21 7 0 0,-1-2-1 0 0,-1-1 0 0 0,-2 0 1 0 0,-1-2-1 0 0,-2-1 0 0 0,-1-1 1 0 0,-1-1-1 0 0,-2 0 0 0 0,-2-1 0 0 0,-1-1 1 0 0,-2 0-1 0 0,-2-1 0 0 0,-2 0 1 0 0,-1-1-1 0 0,-2 0 0 0 0,-1 0 1 0 0,-3 0-1 0 0,-2-34-6 0 0,1 71-36 0 0,1 1 1 0 0,-1-1 0 0 0,0 0-1 0 0,0 0 1 0 0,0 0-1 0 0,0 0 1 0 0,0 1 0 0 0,-1-1-1 0 0,1 0 1 0 0,-1 0 0 0 0,0 0-1 0 0,0 1 1 0 0,0-1-1 0 0,0 0 1 0 0,0 1 0 0 0,-1-1-1 0 0,1 1 1 0 0,-1 0-1 0 0,1-1 1 0 0,-1 1 0 0 0,0 0-1 0 0,0 0 1 0 0,0 0-1 0 0,0 0 1 0 0,0 0 0 0 0,-1 1-1 0 0,1-1 1 0 0,-1 1-1 0 0,1-1 1 0 0,-1 1 0 0 0,1 0-1 0 0,-1 0 1 0 0,0 0-1 0 0,1 0 1 0 0,-1 0 0 0 0,0 1-1 0 0,0-1 1 0 0,0 1 0 0 0,1 0-1 0 0,-1 0 1 0 0,0 0-1 0 0,0 0 1 0 0,0 1 0 0 0,0-1-1 0 0,1 1 1 0 0,-1-1-1 0 0,0 1 1 0 0,0 0 0 0 0,1 0-1 0 0,-1 0 36 0 0,-10 10-14 0 0,1 0 0 0 0,1 1 0 0 0,0 0 0 0 0,0 1-1 0 0,1 1 1 0 0,1-1 0 0 0,0 1 0 0 0,1 1 0 0 0,0 0 0 0 0,1 0 0 0 0,1 0-1 0 0,1 1 1 0 0,0-1 0 0 0,1 2 0 0 0,-1 6 14 0 0,2-8 71 0 0,0-1-1 0 0,1 1 1 0 0,1 0 0 0 0,1 0-1 0 0,0 0 1 0 0,1 0-1 0 0,0 0 1 0 0,1 0 0 0 0,1 0-1 0 0,0-1 1 0 0,1 1 0 0 0,1-1-1 0 0,0 0 1 0 0,1 0-1 0 0,0-1 1 0 0,1 1 0 0 0,1-1-1 0 0,0-1 1 0 0,1 0 0 0 0,0 0-1 0 0,1 0 1 0 0,0-1-1 0 0,10 7-70 0 0,177 127 803 0 0,-187-136-1125 0 0,4 4 36 0 0,-9-11-3801 0 0,0-1-3615 0 0,-3-1-3790 0 0</inkml:trace>
  <inkml:trace contextRef="#ctx0" brushRef="#br0" timeOffset="313.16">0 948 7762 0 0,'0'0'1623'0'0,"0"0"-164"0"0,0 0 125 0 0,0 0 208 0 0,0 0 59 0 0,0 0-109 0 0,0 0-222 0 0,39 3-267 0 0,124 10-254 0 0,119 0 1304 0 0,21-13-2895 0 0,-256-4-1008 0 0,-28 0-1789 0 0,-6 2-1535 0 0,-4 1-6299 0 0</inkml:trace>
  <inkml:trace contextRef="#ctx0" brushRef="#br0" timeOffset="888.531">352 1287 10826 0 0,'0'0'1753'0'0,"0"0"-312"0"0,0 0-147 0 0,0 0 18 0 0,0 0-88 0 0,0 0-199 0 0,0 0-272 0 0,0 0-234 0 0,0 0-158 0 0,0 0-99 0 0,0 0-73 0 0,-32 3-67 0 0,-99 15-34 0 0,129-19-84 0 0,-1 1 0 0 0,0 0 0 0 0,0 1 0 0 0,0-1-1 0 0,0 0 1 0 0,1 1 0 0 0,-1-1 0 0 0,0 1 0 0 0,1 0 0 0 0,-1 0 0 0 0,0 0 0 0 0,1 1 0 0 0,-1-1 0 0 0,1 0 0 0 0,-1 1 0 0 0,1 0 0 0 0,0-1 0 0 0,0 1 0 0 0,0 0 0 0 0,0 0 0 0 0,0 0 0 0 0,0 1 0 0 0,0 0-4 0 0,-4 6 17 0 0,-5 3-11 0 0,1 0 0 0 0,0 1 0 0 0,1 0 0 0 0,1 0 1 0 0,0 1-1 0 0,1 0 0 0 0,0 1 0 0 0,1 0 0 0 0,1-1 1 0 0,0 2-1 0 0,1-1 0 0 0,1 1 0 0 0,0-1 0 0 0,1 1 0 0 0,1 0 1 0 0,0 0-1 0 0,2 11-6 0 0,0-23 34 0 0,-1 0 1 0 0,1-1-1 0 0,0 1 1 0 0,1-1 0 0 0,-1 1-1 0 0,0-1 1 0 0,1 0-1 0 0,0 0 1 0 0,0 1-1 0 0,0-1 1 0 0,0-1-1 0 0,1 1 1 0 0,-1 0-1 0 0,1 0 1 0 0,-1-1-1 0 0,1 1 1 0 0,0-1-1 0 0,0 0 1 0 0,0 0-1 0 0,0 0 1 0 0,1 0-1 0 0,-1-1 1 0 0,0 1-1 0 0,1-1 1 0 0,-1 0-1 0 0,1 0 1 0 0,-1 0-1 0 0,1-1 1 0 0,0 1 0 0 0,-1-1-1 0 0,1 0-34 0 0,8 2 193 0 0,-1-1 0 0 0,1-1 0 0 0,0 0 0 0 0,-1 0-1 0 0,1-1 1 0 0,0-1 0 0 0,-1 0 0 0 0,1 0 0 0 0,2-2-193 0 0,10-7 124 0 0,-1-1 0 0 0,0-1 0 0 0,0 0 1 0 0,-2-2-1 0 0,1-1 0 0 0,-2 0 0 0 0,0-2 0 0 0,-2 0 1 0 0,0-1-1 0 0,0-1 0 0 0,-2 0 0 0 0,-1-2 0 0 0,0 0 1 0 0,-2 0-1 0 0,8-17-124 0 0,-9 15 6 0 0,-1-1 1 0 0,-1-1 0 0 0,-1 0-1 0 0,-2-1 1 0 0,0 0-1 0 0,-2 0 1 0 0,0 0-1 0 0,-2 0 1 0 0,-2-1-1 0 0,0-8-6 0 0,-1 26-12 0 0,-1 0 0 0 0,-1 0 0 0 0,1 0 0 0 0,-2 0 0 0 0,1 1 0 0 0,-1-1 0 0 0,-1 1 0 0 0,1-1 0 0 0,-2 1 0 0 0,1 0-1 0 0,-3-2 13 0 0,5 8-17 0 0,0-1-1 0 0,0 1 0 0 0,0 0 0 0 0,0 1 1 0 0,0-1-1 0 0,-1 0 0 0 0,1 1 0 0 0,-1-1 1 0 0,0 1-1 0 0,0 0 0 0 0,0 0 0 0 0,0 0 0 0 0,0 0 1 0 0,0 0-1 0 0,-1 1 0 0 0,1-1 0 0 0,-1 1 1 0 0,1 0-1 0 0,-1 0 0 0 0,1 0 0 0 0,-1 1 0 0 0,1-1 1 0 0,-1 1-1 0 0,0 0 0 0 0,1 0 0 0 0,-1 0 1 0 0,0 1-1 0 0,1-1 0 0 0,-1 1 0 0 0,1 0 1 0 0,-1 0-1 0 0,0 0 18 0 0,-4 4-31 0 0,0 1 1 0 0,0 0-1 0 0,1 0 0 0 0,0 1 1 0 0,0 0-1 0 0,0 0 1 0 0,1 0-1 0 0,0 1 0 0 0,1 0 1 0 0,0 0-1 0 0,0 0 1 0 0,1 1-1 0 0,0 0 0 0 0,0 0 1 0 0,1 0-1 0 0,0 0 31 0 0,-9 24-9 0 0,2 0-1 0 0,2 1 1 0 0,1 0-1 0 0,1 0 1 0 0,2 0-1 0 0,1 1 1 0 0,3 33 9 0 0,2-49 15 0 0,0 0 1 0 0,2 0 0 0 0,1 0 0 0 0,0-1 0 0 0,1 1 0 0 0,1-1 0 0 0,0-1-1 0 0,2 1 1 0 0,6 9-16 0 0,-8-14 12 0 0,46 63 293 0 0,-15-54-1305 0 0,3-35-3866 0 0,-30 3 784 0 0,-2 2-2794 0 0,-2 0-1618 0 0</inkml:trace>
  <inkml:trace contextRef="#ctx0" brushRef="#br0" timeOffset="1252.532">906 1047 17308 0 0,'0'0'796'0'0,"0"0"-301"0"0,0 0-33 0 0,0 0 157 0 0,0 0 119 0 0,0 0 27 0 0,0 0-54 0 0,0 0-67 0 0,-14 34-122 0 0,-45 107-84 0 0,-17 49 495 0 0,66-166-917 0 0,1 0 0 0 0,1 0 0 0 0,1 1 0 0 0,2-1 0 0 0,0 1 0 0 0,1 1 0 0 0,2-1 0 0 0,0 2-16 0 0,2-25-3 0 0,0 0 1 0 0,1 0 0 0 0,-1-1-1 0 0,0 1 1 0 0,1 0 0 0 0,-1 0-1 0 0,1 0 1 0 0,-1 0 0 0 0,1-1-1 0 0,0 1 1 0 0,0 0 0 0 0,-1-1-1 0 0,1 1 1 0 0,1 0 0 0 0,-1-1-1 0 0,0 1 1 0 0,0-1 0 0 0,0 0-1 0 0,1 1 1 0 0,-1-1 0 0 0,1 0-1 0 0,-1 0 1 0 0,1 0 0 0 0,0 0-1 0 0,-1 0 1 0 0,1 0 0 0 0,0 0-1 0 0,0-1 1 0 0,-1 1 0 0 0,1 0-1 0 0,0-1 1 0 0,0 0 0 0 0,0 1-1 0 0,0-1 1 0 0,0 0 0 0 0,-1 0-1 0 0,1 0 1 0 0,1 0 2 0 0,72-15 157 0 0,19-40-132 0 0,-92 53-97 0 0,20-22-812 0 0,-29 5-4041 0 0,-7 8-4176 0 0,11 8-569 0 0</inkml:trace>
  <inkml:trace contextRef="#ctx0" brushRef="#br0" timeOffset="1503.081">573 1338 11811 0 0,'0'0'1414'0'0,"0"0"-304"0"0,0 0 33 0 0,0 0 160 0 0,0 0 17 0 0,0 0-121 0 0,0 0-177 0 0,0 0-158 0 0,0 0-119 0 0,34-3-113 0 0,107-13-139 0 0,21 9-537 0 0,-115 7-9401 0 0,-41 0-2114 0 0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7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5641 0 0,'0'0'2034'0'0,"0"0"-326"0"0,0 0-106 0 0,0 0 53 0 0,0 0-12 0 0,0 0-243 0 0,0 0-325 0 0,0 0-312 0 0,0 0-229 0 0,0 0-58 0 0,0 0 37 0 0,0 0 89 0 0,12-2 883 0 0,-1-4-985 0 0,-1-1 0 0 0,0 0-1 0 0,0 0 1 0 0,0-1-1 0 0,-1-1 1 0 0,0 0 0 0 0,-1 0-1 0 0,0-1 1 0 0,0 0 0 0 0,3-6-500 0 0,15-17 459 0 0,121-125 325 0 0,-93 114-694 0 0,-53 45-94 0 0,1 0 0 0 0,-1 0 1 0 0,1 1-1 0 0,-1-1 0 0 0,0 0 1 0 0,1 1-1 0 0,-1-1 0 0 0,0 0 1 0 0,0 1-1 0 0,0-1 1 0 0,0 1-1 0 0,-1 0 0 0 0,1-1 1 0 0,0 1-1 0 0,0 0 0 0 0,-1-1 1 0 0,1 1-1 0 0,-1 0 0 0 0,0 0 1 0 0,0 0-1 0 0,1-1 1 0 0,-1 1-1 0 0,0 0 0 0 0,-1 0 1 0 0,1 0-1 0 0,0 1 4 0 0,0 4-1 0 0,6 38 84 0 0,-5-35-60 0 0,0 0 1 0 0,0 1-1 0 0,1-1 0 0 0,0 0 1 0 0,0 0-1 0 0,1 0 1 0 0,1 0-1 0 0,0-1 0 0 0,0 1 1 0 0,1-1-1 0 0,0 0 1 0 0,4 4-24 0 0,46 43-530 0 0,-24-21-3766 0 0,-17-19-3034 0 0,-8-8-4370 0 0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3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177 409 11130 0 0,'0'0'1293'0'0,"0"0"-349"0"0,0 0 40 0 0,0 0 258 0 0,0 0 169 0 0,0 0-2 0 0,0 0-152 0 0,0 0-181 0 0,0 0-164 0 0,0 0-147 0 0,0 0-91 0 0,32 8-75 0 0,100 20-62 0 0,-52-29 294 0 0,-66-4-655 0 0,4 1-76 0 0,-1-1 1 0 0,0-1-1 0 0,0 0 1 0 0,-1-1-1 0 0,1-1 0 0 0,-2-1 1 0 0,1 0-1 0 0,-1-1 1 0 0,0 0-1 0 0,-1-2 0 0 0,-1 1 1 0 0,0-2-1 0 0,0 0 1 0 0,-1 0-1 0 0,-1-1 0 0 0,0 0 1 0 0,-1-1-1 0 0,0-1 1 0 0,-2 1-1 0 0,0-1 0 0 0,0-1-99 0 0,-7 14-15 0 0,0 0 0 0 0,0 0 0 0 0,0 0 0 0 0,-1-1 0 0 0,1 1 1 0 0,-1 0-1 0 0,0 0 0 0 0,0 0 0 0 0,0 0 0 0 0,0-1 1 0 0,0 1-1 0 0,-1 0 0 0 0,1 0 0 0 0,-1 0 0 0 0,0 0 1 0 0,0 0-1 0 0,0 0 0 0 0,-1 0 0 0 0,1 0 0 0 0,0 0 0 0 0,-1 1 1 0 0,0-1-1 0 0,0 1 0 0 0,0-1 0 0 0,0 1 0 0 0,0-1 1 0 0,0 1-1 0 0,-1 0 0 0 0,1 0 0 0 0,-1 0 0 0 0,0 1 1 0 0,1-1-1 0 0,-1 0 0 0 0,0 1 0 0 0,0 0 0 0 0,0 0 0 0 0,0 0 1 0 0,-1 0 13 0 0,-124-15-946 0 0,103 19 875 0 0,0 2 0 0 0,1 0 0 0 0,0 1 1 0 0,0 2-1 0 0,0 0 0 0 0,1 2 1 0 0,0 0-1 0 0,1 2 0 0 0,0 0 1 0 0,-15 12 70 0 0,14-8-2 0 0,0 1 0 0 0,0 1 0 0 0,2 1 0 0 0,0 1 0 0 0,2 0 1 0 0,0 2-1 0 0,1 0 0 0 0,1 1 0 0 0,1 1 0 0 0,1 0 0 0 0,2 1 1 0 0,0 1-1 0 0,-6 19 2 0 0,16-38 33 0 0,0 0 1 0 0,1 0 0 0 0,-1 1 0 0 0,1-1-1 0 0,1 1 1 0 0,0-1 0 0 0,0 1-1 0 0,0 0 1 0 0,1 0 0 0 0,0-1 0 0 0,0 1-1 0 0,1 0 1 0 0,0 0 0 0 0,0-1-1 0 0,1 1 1 0 0,0-1 0 0 0,1 1 0 0 0,-1-1-1 0 0,1 0 1 0 0,1 0 0 0 0,-1 0-1 0 0,1 0 1 0 0,0-1 0 0 0,1 1 0 0 0,0-1-1 0 0,0 0 1 0 0,0-1 0 0 0,1 1-1 0 0,-1-1 1 0 0,1 0 0 0 0,1 0 0 0 0,1 0-34 0 0,18 7 186 0 0,0-2 1 0 0,0-1-1 0 0,1-1 1 0 0,1-2 0 0 0,-1 0-1 0 0,1-2 1 0 0,0-1-1 0 0,0-1 1 0 0,0-1 0 0 0,0-2-1 0 0,0 0 1 0 0,5-3-187 0 0,-31 4 12 0 0,35-2 130 0 0,-1-1 0 0 0,0-2-1 0 0,1-1 1 0 0,-2-2 0 0 0,32-12-142 0 0,-59 5-1547 0 0,-23 8-6863 0 0,10 4-3938 0 0</inkml:trace>
  <inkml:trace contextRef="#ctx0" brushRef="#br0" timeOffset="2952.403">947 693 1808 0 0,'0'0'3157'0'0,"0"0"-1599"0"0,0 0-397 0 0,0 0 264 0 0,0 0 242 0 0,0 0 66 0 0,0 0-168 0 0,0 0-342 0 0,0 0-301 0 0,0 0-192 0 0,0 0-91 0 0,0 0-12 0 0,0 0 14 0 0,3-11 1766 0 0,-67 40-932 0 0,57-25-1410 0 0,0-1 0 0 0,0 1 0 0 0,1 1 0 0 0,-1-1 0 0 0,1 1 0 0 0,0 0 0 0 0,1 0 0 0 0,-1 1 0 0 0,1 0 0 0 0,0 0 0 0 0,0 0 0 0 0,1 1 0 0 0,0-1 0 0 0,0 1 0 0 0,1 0 0 0 0,-1 0 0 0 0,2 0 0 0 0,-1 1 0 0 0,1-1 0 0 0,0 1 0 0 0,0-1 0 0 0,1 1 1 0 0,0 0-1 0 0,1 0 0 0 0,-1-1 0 0 0,1 1 0 0 0,1 0 0 0 0,1 7-65 0 0,-1-11 47 0 0,1 0 1 0 0,0 0-1 0 0,0 0 1 0 0,0 0-1 0 0,1 0 1 0 0,-1-1-1 0 0,1 1 1 0 0,0-1-1 0 0,0 1 1 0 0,0-1-1 0 0,1 0 1 0 0,-1 0-1 0 0,1-1 1 0 0,0 1-1 0 0,-1-1 1 0 0,1 1-1 0 0,0-1 1 0 0,0 0-1 0 0,1-1 1 0 0,-1 1 0 0 0,0-1-1 0 0,0 0 1 0 0,1 0-1 0 0,-1 0 1 0 0,1 0-1 0 0,-1-1 1 0 0,1 0-1 0 0,-1 0 1 0 0,1 0-1 0 0,3-1-47 0 0,135-34 1315 0 0,-127 28-1203 0 0,0 0-1 0 0,-1-2 0 0 0,0 1 1 0 0,0-2-1 0 0,-1 0 1 0 0,0 0-1 0 0,-1-2 1 0 0,0 1-1 0 0,-1-2 1 0 0,1-2-112 0 0,-7 9 7 0 0,-1-1 1 0 0,0 1 0 0 0,0-1-1 0 0,-1-1 1 0 0,0 1 0 0 0,0 0 0 0 0,-1-1-1 0 0,0 0 1 0 0,0 0 0 0 0,-1 0-1 0 0,0 0 1 0 0,0 0 0 0 0,-1 0-1 0 0,0 0 1 0 0,-1-1 0 0 0,0 1 0 0 0,0 0-1 0 0,0-1 1 0 0,-1 1 0 0 0,-1 0-1 0 0,-1-8-7 0 0,1 11-53 0 0,1 0 0 0 0,-1 0 0 0 0,-1 0 0 0 0,1 1 0 0 0,-1-1 0 0 0,1 0 0 0 0,-1 1 0 0 0,-1 0 0 0 0,1 0 0 0 0,0 0 0 0 0,-1 0 0 0 0,0 0 0 0 0,0 1 0 0 0,0 0 0 0 0,-1 0 0 0 0,1 0 0 0 0,-1 0 0 0 0,1 1 0 0 0,-1-1 0 0 0,0 1 0 0 0,0 0 0 0 0,0 1 0 0 0,0-1 0 0 0,0 1 0 0 0,0 0 0 0 0,-1 0 0 0 0,1 1 0 0 0,-4-1 53 0 0,-4 1-534 0 0,-1 0-1 0 0,1 1 1 0 0,-1 1-1 0 0,1 0 1 0 0,-1 0 0 0 0,1 1-1 0 0,0 1 1 0 0,0 0 0 0 0,1 1-1 0 0,-10 5 535 0 0,13-5-827 0 0,-18 9-2845 0 0,9-3-2327 0 0,2 3-5250 0 0</inkml:trace>
  <inkml:trace contextRef="#ctx0" brushRef="#br0" timeOffset="3311.437">827 807 4833 0 0,'0'0'2933'0'0,"0"0"-1026"0"0,0 0-306 0 0,0 0 46 0 0,0 0-25 0 0,0 0-182 0 0,0 0-209 0 0,0 0-170 0 0,0 0-107 0 0,0 0-56 0 0,0 0-81 0 0,0 0-107 0 0,0 0-86 0 0,11-6-50 0 0,89-54 1562 0 0,-21 30-1161 0 0,-60 82-807 0 0,-15-32-80 0 0,-4-17-77 0 0,0 0 0 0 0,0 0 1 0 0,0 0-1 0 0,1 0 0 0 0,-1 0 0 0 0,1 0 0 0 0,0-1 1 0 0,0 1-1 0 0,0 0 0 0 0,0 0 0 0 0,0-1 1 0 0,1 1-1 0 0,-1-1 0 0 0,1 1 0 0 0,-1-1 1 0 0,1 0-1 0 0,0 1 0 0 0,0-1 0 0 0,0 0 1 0 0,1 0-1 0 0,-1-1 0 0 0,0 1 0 0 0,1 0 1 0 0,-1-1-1 0 0,1 1 0 0 0,0-1-11 0 0,4 2 46 0 0,0-2 0 0 0,1 1 1 0 0,-1-1-1 0 0,0 0 0 0 0,1 0 0 0 0,-1-1 0 0 0,1 0 0 0 0,-1-1 1 0 0,0 1-1 0 0,1-1 0 0 0,-1-1 0 0 0,0 1 0 0 0,0-1 1 0 0,0-1-1 0 0,0 1 0 0 0,0-1 0 0 0,0 0 0 0 0,-1-1 1 0 0,3-1-47 0 0,1-13-484 0 0,-14 7-5945 0 0,1 7-2589 0 0</inkml:trace>
  <inkml:trace contextRef="#ctx0" brushRef="#br0" timeOffset="5011.384">1440 1 10658 0 0,'0'0'4277'0'0,"0"0"-2496"0"0,0 0-916 0 0,0 0-27 0 0,0 0 70 0 0,0 0 19 0 0,0 0-44 0 0,0 0-103 0 0,0 0-92 0 0,0 0-55 0 0,0 0-50 0 0,0 0-87 0 0,0 0-82 0 0,18 1-30 0 0,86 6 360 0 0,183 10 2140 0 0,-271-19-3576 0 0,-17 1-4731 0 0,-10 1-7547 0 0,7 0 3312 0 0</inkml:trace>
  <inkml:trace contextRef="#ctx0" brushRef="#br0" timeOffset="5363.732">1507 207 10154 0 0,'0'0'2011'0'0,"0"0"-489"0"0,0 0-192 0 0,0 0-4 0 0,0 0-35 0 0,0 0-134 0 0,0 0-152 0 0,0 0-63 0 0,0 0-26 0 0,0 0-31 0 0,0 0-34 0 0,0 0-109 0 0,6 2-98 0 0,57 11 1440 0 0,121 1-1050 0 0,-183-14-1370 0 0,-1 0-96 0 0,0 0-104 0 0,0 0-140 0 0,0 0-177 0 0,0 0-247 0 0,-2 0-1638 0 0,-2 0-2906 0 0,0 0-4422 0 0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5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0 343 3737 0 0,'0'0'2014'0'0,"0"0"-174"0"0,0 0 102 0 0,0 0 167 0 0,0 0 3 0 0,0 0-192 0 0,0 0-310 0 0,0 0-291 0 0,0 0-238 0 0,0 0-153 0 0,0 0-102 0 0,0 0-78 0 0,0 0-38 0 0,21-10 2172 0 0,-5 3-2574 0 0,-1 0 0 0 0,0-2 1 0 0,0 0-1 0 0,-1 0 1 0 0,0-1-1 0 0,-1-1 0 0 0,0 0 1 0 0,-1-1-1 0 0,0 0 1 0 0,-1-1-1 0 0,1-2-308 0 0,27-26 314 0 0,118-126 178 0 0,-125 215-668 0 0,3 14 221 0 0,7 35 100 0 0,-35-68-180 0 0,23 38-1482 0 0,-19-63-652 0 0,-3-4-2052 0 0,-4 0-625 0 0,0 0-7563 0 0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74 13603 0 0,'0'0'1575'0'0,"0"0"-303"0"0,0 0-92 0 0,0 0 70 0 0,0 0 14 0 0,0 0-113 0 0,0 0-212 0 0,0 0-236 0 0,0 0-176 0 0,0 0-126 0 0,0 0-75 0 0,0 0-44 0 0,0 0-20 0 0,-3-6 494 0 0,-31 42 235 0 0,43-41-107 0 0,57-52-168 0 0,-65 56-660 0 0,-1 1 15 0 0,0 0 15 0 0,0 0 12 0 0,-56 33 292 0 0,35-14-352 0 0,20-19-46 0 0,1 0-6 0 0,0 0 1 0 0,0 0-15 0 0,0 0-7 0 0,10 0-191 0 0,12 0-422 0 0,0 6-2146 0 0,-13-1-3533 0 0,-5-2-5840 0 0</inkml:trace>
  <inkml:trace contextRef="#ctx0" brushRef="#br0" timeOffset="3681.251">16 1 0 0 0,'0'0'1938'0'0,"0"0"121"0"0,0 0-185 0 0,0 0-285 0 0,0 0-236 0 0,0 0-208 0 0,0 0-134 0 0,0 0-100 0 0,0 0-63 0 0,0 0-22 0 0,0 0-18 0 0,0 0-49 0 0,-3 5-66 0 0,-9 57 2717 0 0,12-61-3347 0 0,-1-1-1 0 0,1 1 1 0 0,0 0 0 0 0,0 0-1 0 0,0 0 1 0 0,0 0-1 0 0,0 0 1 0 0,1 0 0 0 0,-1 0-1 0 0,0 0 1 0 0,0 0-1 0 0,1 0 1 0 0,-1 0 0 0 0,0 0-1 0 0,1 0 1 0 0,-1 0-1 0 0,1-1 1 0 0,-1 1 0 0 0,1 0-1 0 0,-1 0 1 0 0,1-1-1 0 0,0 1 1 0 0,-1 0 0 0 0,1 0-1 0 0,0-1 1 0 0,0 1-1 0 0,-1-1 1 0 0,1 1-1 0 0,0-1 1 0 0,0 1 0 0 0,0-1-1 0 0,0 0 1 0 0,0 1-1 0 0,0-1 1 0 0,0 0 0 0 0,0 0-1 0 0,0 1 1 0 0,-1-1-1 0 0,1 0 1 0 0,0 0 0 0 0,0 0-1 0 0,0 0 1 0 0,0 0-1 0 0,0-1 1 0 0,0 1 0 0 0,0 0-1 0 0,0 0 1 0 0,0-1-1 0 0,0 1 1 0 0,0 0 0 0 0,0-1-1 0 0,0 1 1 0 0,-1-1-1 0 0,1 1 1 0 0,0-1 0 0 0,0 1-1 0 0,0-1 1 0 0,-1 0-1 0 0,1 1 1 0 0,0-1 0 0 0,-1 0-1 0 0,1 0 1 0 0,-1 1-1 0 0,1-1 1 0 0,-1 0 0 0 0,1 0-63 0 0,71-80 1256 0 0,-157 165-716 0 0,72-62-483 0 0,13-22-23 0 0,0 0 32 0 0,20 0 608 0 0,-17 0-630 0 0,0-1 1 0 0,1 1-1 0 0,-1-1 1 0 0,0 0-1 0 0,1-1 0 0 0,-1 1 1 0 0,0-1-1 0 0,0 1 1 0 0,0-1-1 0 0,0 0 0 0 0,-1 0 1 0 0,1 0-1 0 0,0 0 1 0 0,-1-1-1 0 0,1 1 0 0 0,-1-1 1 0 0,0 1-1 0 0,0-1 1 0 0,0 0-1 0 0,1-2-44 0 0,-12 5-6398 0 0,5 3 799 0 0,-1 1-6466 0 0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11 270 1064 0 0,'0'0'1395'0'0,"0"0"-120"0"0,0 0 133 0 0,0 0 279 0 0,0 0 206 0 0,0 0 38 0 0,0 0-152 0 0,0 0-245 0 0,0 0-259 0 0,0 0-219 0 0,0 0-200 0 0,-10-3 2054 0 0,173-10 985 0 0,3 0-3357 0 0,-121 13-518 0 0,-44 0 7 0 0,-1 0 18 0 0,-10 3 264 0 0,-224 35-25 0 0,171-28-68 0 0,62-10-186 0 0,1 0-24 0 0,0 0-23 0 0,13 0-52 0 0,229-10 581 0 0,-148 9-2172 0 0,-82 6-3528 0 0,-9-3-65 0 0,0-1-6497 0 0</inkml:trace>
  <inkml:trace contextRef="#ctx0" brushRef="#br0" timeOffset="403.012">944 5 9330 0 0,'0'0'5608'0'0,"0"0"-3806"0"0,0 0-1150 0 0,0 0 20 0 0,0 0 136 0 0,0 0 66 0 0,0 0-61 0 0,-32 20-158 0 0,-101 66-180 0 0,127-83-445 0 0,2 0 0 0 0,-1 0 1 0 0,0 0-1 0 0,1 1 1 0 0,-1-1-1 0 0,1 1 0 0 0,0 0 1 0 0,0 0-1 0 0,0 1 0 0 0,1-1 1 0 0,0 1-1 0 0,0-1 1 0 0,0 1-1 0 0,0 0 0 0 0,0 2-30 0 0,-4 9 85 0 0,-5 5-22 0 0,0 1 0 0 0,2 0 0 0 0,0 1 1 0 0,2 0-1 0 0,0 0 0 0 0,2 1 0 0 0,1 0 0 0 0,0 0 0 0 0,2 1 1 0 0,1-1-1 0 0,1 1 0 0 0,1-1 0 0 0,2 17-63 0 0,0-33 52 0 0,0 1-1 0 0,1-1 1 0 0,0 0-1 0 0,1 1 1 0 0,-1-2-1 0 0,1 1 1 0 0,1 0 0 0 0,0-1-1 0 0,0 0 1 0 0,0 0-1 0 0,1 0 1 0 0,0-1-1 0 0,0 0 1 0 0,1 0-1 0 0,0 0 1 0 0,0-1-1 0 0,0 0 1 0 0,1 0-1 0 0,-1-1 1 0 0,1 0 0 0 0,0 0-1 0 0,0-1 1 0 0,1 0-1 0 0,-1-1 1 0 0,1 0-1 0 0,-1 0 1 0 0,1 0-1 0 0,0-1 1 0 0,-1-1-1 0 0,1 1 1 0 0,2-2-52 0 0,10 1 172 0 0,0-2 1 0 0,-1-1-1 0 0,1-1 1 0 0,-1 0-1 0 0,0-2 1 0 0,0 0-1 0 0,0-1 0 0 0,-1-1 1 0 0,0-1-1 0 0,5-4-172 0 0,8-3 239 0 0,-1-1 0 0 0,-1-2-1 0 0,0-1 1 0 0,-2-2 0 0 0,0-1 0 0 0,-2-1-1 0 0,9-11-238 0 0,-26 26 21 0 0,0-1 0 0 0,-1 0 0 0 0,-1 0 0 0 0,0-1 0 0 0,0 0-1 0 0,-1 0 1 0 0,0-1 0 0 0,-1 1 0 0 0,0-1 0 0 0,-1-1 0 0 0,-1 1 0 0 0,0-1-1 0 0,0 1 1 0 0,-1-1 0 0 0,-1 0 0 0 0,0 0 0 0 0,-1 1 0 0 0,0-1 0 0 0,-1 0-1 0 0,0 0 1 0 0,-1 0 0 0 0,-1 0-21 0 0,-2 1-70 0 0,0 1-1 0 0,0 0 1 0 0,-1 0-1 0 0,-1 0 1 0 0,0 1-1 0 0,0 0 1 0 0,-1 1-1 0 0,0-1 1 0 0,-1 1-1 0 0,0 1 1 0 0,0 0-1 0 0,-1 0 1 0 0,0 1-1 0 0,-1 0 1 0 0,1 1-1 0 0,-1 0 1 0 0,0 1-1 0 0,-1 0 1 0 0,1 0-1 0 0,-1 1 1 0 0,0 1-1 0 0,0 0 1 0 0,0 1-1 0 0,0 0 1 0 0,-1 1-1 0 0,1 0 1 0 0,-1 1-1 0 0,-3 1 71 0 0,-106 11-2787 0 0,84-2-524 0 0,-2 4-3277 0 0,9-3-5542 0 0</inkml:trace>
  <inkml:trace contextRef="#ctx0" brushRef="#br0" timeOffset="951.038">764 337 6457 0 0,'0'0'399'0'0,"0"0"-294"0"0,0 0-39 0 0,0 0 159 0 0,0 0 147 0 0,0 0 39 0 0,0 0-88 0 0,0 0-205 0 0,0 0-248 0 0,0 0-188 0 0,0 0-79 0 0,0 0 22 0 0,0 0 87 0 0,-2-2 124 0 0,-27-4 1698 0 0,29 6-663 0 0,0 0-829 0 0,-6-1 10113 0 0,4-1-8178 0 0,22-25 2294 0 0,38 5-3917 0 0,-49 20 4 0 0,9-3-211 0 0,1 1 1 0 0,0 0 0 0 0,0 2-1 0 0,0 0 1 0 0,0 1 0 0 0,0 1 0 0 0,1 1-1 0 0,0 1-147 0 0,-15-1 14 0 0,-1 1 0 0 0,0 0 0 0 0,1 0 0 0 0,-1 0 0 0 0,0 0 0 0 0,-1 1 0 0 0,1-1 0 0 0,0 1 0 0 0,-1 0 0 0 0,1 0 0 0 0,-1 1 0 0 0,0-1 0 0 0,0 1 0 0 0,0-1-1 0 0,0 1 1 0 0,-1 0 0 0 0,0 0 0 0 0,0 0 0 0 0,0 0 0 0 0,0 1 0 0 0,0-1 0 0 0,-1 1 0 0 0,0-1 0 0 0,0 1 0 0 0,0-1 0 0 0,-1 1 0 0 0,1-1 0 0 0,-1 1 0 0 0,0 0 0 0 0,0-1 0 0 0,-1 1 0 0 0,0 0-14 0 0,2 1 28 0 0,0-3-14 0 0,-1 0 0 0 0,1 0 0 0 0,0 0 1 0 0,0 0-1 0 0,0 0 0 0 0,1-1 0 0 0,-1 1 0 0 0,1 0 0 0 0,-1-1 1 0 0,1 1-1 0 0,0-1 0 0 0,0 0 0 0 0,0 1 0 0 0,0-1 0 0 0,1 0 1 0 0,-1 0-1 0 0,1 0 0 0 0,-1-1 0 0 0,1 1 0 0 0,-1-1 0 0 0,1 1 1 0 0,0-1-1 0 0,0 0 0 0 0,0 0 0 0 0,0 0 0 0 0,0 0 0 0 0,0-1 0 0 0,0 1 1 0 0,0-1-1 0 0,0 0 0 0 0,0 1 0 0 0,0-1 0 0 0,1-1-14 0 0,102-13 497 0 0,-59-9-364 0 0,-46 22-211 0 0,0 1 0 0 0,0-1-1 0 0,0 0 1 0 0,-1 1 0 0 0,1-1-1 0 0,0 1 1 0 0,-1-1 0 0 0,1 0-1 0 0,0 0 1 0 0,-1 1 0 0 0,1-1-1 0 0,-1 0 1 0 0,1 0 0 0 0,-1 0-1 0 0,0 0 1 0 0,1 1 0 0 0,-1-1-1 0 0,0 0 1 0 0,0 0 0 0 0,1 0-1 0 0,-1 0 1 0 0,0 0 0 0 0,0 0-1 0 0,0 0 1 0 0,0 0 0 0 0,0 0 0 0 0,0 0-1 0 0,0 0 1 0 0,-1 0 0 0 0,1 0-1 0 0,0 1 1 0 0,-1-1 0 0 0,1 0-1 0 0,0 0 1 0 0,-1 0 0 0 0,1 0-1 0 0,-1 0 1 0 0,1 1 0 0 0,-1-1-1 0 0,1 0 1 0 0,-1 0 0 0 0,0 1-1 0 0,1-1 1 0 0,-1 1 0 0 0,0-1-1 0 0,0 0 1 0 0,1 1 0 0 0,-1-1-1 0 0,0 1 1 0 0,0 0 0 0 0,0-1-1 0 0,0 1 1 0 0,0-1 78 0 0,-9-5-2642 0 0,3 2-3475 0 0,1 0-5867 0 0</inkml:trace>
  <inkml:trace contextRef="#ctx0" brushRef="#br0" timeOffset="2965.239">1594 432 3961 0 0,'0'0'1181'0'0,"0"0"-167"0"0,0 0 141 0 0,0 0 272 0 0,0 0 141 0 0,0 0-38 0 0,0 0-167 0 0,0 0-196 0 0,0 0-136 0 0,0 0-87 0 0,0 0-51 0 0,0 0-46 0 0,0 0-17 0 0,25 10 10 0 0,78 26 4 0 0,-37-34 418 0 0,-55-6-1004 0 0,42-14 554 0 0,-1-2 0 0 0,-1-3 0 0 0,-1-2 0 0 0,19-13-812 0 0,-60 33 43 0 0,1 0 0 0 0,-1 0-1 0 0,-1-1 1 0 0,1-1 0 0 0,-1 1 0 0 0,0-1 0 0 0,-1-1 0 0 0,1 1 0 0 0,-1-1 0 0 0,-1-1 0 0 0,0 1-1 0 0,0-1 1 0 0,0 0 0 0 0,-1 0 0 0 0,-1-1 0 0 0,0 0 0 0 0,0 0 0 0 0,0 0 0 0 0,-2 0 0 0 0,1 0-1 0 0,-1 0 1 0 0,-1-1 0 0 0,1 1 0 0 0,-2-1 0 0 0,0-4-43 0 0,-2 11-45 0 0,0 0 0 0 0,0 0 0 0 0,0 1 0 0 0,-1-1 0 0 0,1 1 0 0 0,-1-1 0 0 0,0 1 0 0 0,0 0 0 0 0,0 0 0 0 0,-1 0 0 0 0,1 1 0 0 0,-1-1 0 0 0,1 1 0 0 0,-1 0 1 0 0,0 0-1 0 0,0 0 0 0 0,0 0 0 0 0,0 1 0 0 0,0-1 0 0 0,-1 1 0 0 0,1 0 0 0 0,0 1 0 0 0,0-1 0 0 0,-1 1 0 0 0,1-1 0 0 0,-1 1 0 0 0,1 1 0 0 0,0-1 0 0 0,-1 1 0 0 0,1-1 0 0 0,-4 3 45 0 0,5-3-25 0 0,-19 3-103 0 0,-1 1 1 0 0,0 1-1 0 0,1 1 0 0 0,0 1 1 0 0,0 1-1 0 0,1 1 0 0 0,0 1 1 0 0,1 0-1 0 0,-1 2 128 0 0,16-9-17 0 0,-23 12-12 0 0,1 2-1 0 0,1 0 1 0 0,0 2-1 0 0,1 1 1 0 0,2 1-1 0 0,0 1 1 0 0,1 1-1 0 0,-2 3 30 0 0,20-18 62 0 0,-1 0 0 0 0,2 0 0 0 0,-1 1 0 0 0,1-1 0 0 0,0 1 0 0 0,0 0 0 0 0,1 0 0 0 0,1 0 0 0 0,0 0 0 0 0,0 0 0 0 0,0 0 0 0 0,1 0 0 0 0,0 0 0 0 0,1 0 0 0 0,0 0 0 0 0,1 0 0 0 0,0 0 0 0 0,0 0 0 0 0,1 0 0 0 0,0-1 0 0 0,0 1 0 0 0,1-1 0 0 0,0 0 0 0 0,0 0 0 0 0,1 0 0 0 0,0-1 0 0 0,1 1 0 0 0,0-1-1 0 0,0-1 1 0 0,2 3-62 0 0,10 3 167 0 0,0 0-1 0 0,1-1 0 0 0,1 0 0 0 0,0-2 0 0 0,0 0 0 0 0,0-2 0 0 0,1 0 0 0 0,0-1 1 0 0,1-1-1 0 0,-1-1 0 0 0,1-1 0 0 0,0-1 0 0 0,0-1 0 0 0,0-1 0 0 0,0-1 0 0 0,7-2-166 0 0,29-15 144 0 0,-53 7-3430 0 0,-7-4-3448 0 0,-1 8-5424 0 0</inkml:trace>
  <inkml:trace contextRef="#ctx0" brushRef="#br0" timeOffset="3468.614">2321 694 15315 0 0,'0'0'1036'0'0,"0"0"-434"0"0,0 0-93 0 0,0 0 117 0 0,0 0 63 0 0,0 0-58 0 0,0 0-148 0 0,0 0-150 0 0,0 0-107 0 0,0 0-32 0 0,0 0 1 0 0,0 0 14 0 0,0 0 24 0 0,-5 30 19 0 0,-19 92 1 0 0,19-50 1283 0 0,5-72-1310 0 0,0 0 18 0 0,0 0-4 0 0,0 0 40 0 0,0 0 29 0 0,7-22 1456 0 0,0-3-1605 0 0,2 2-1 0 0,1-1 1 0 0,0 1 0 0 0,2 1 0 0 0,1 0 0 0 0,0 0 0 0 0,2 2 0 0 0,0 0 0 0 0,12-11-160 0 0,-17 19 13 0 0,-5 6-9 0 0,1-1 0 0 0,-1 1 0 0 0,1 0 0 0 0,0 0 0 0 0,0 1 0 0 0,1 0 0 0 0,0 0 0 0 0,0 0 0 0 0,0 1 0 0 0,0 0 0 0 0,5-1-4 0 0,-10 6-4 0 0,0 0-1 0 0,0 0 1 0 0,1 1-1 0 0,-1-1 1 0 0,0 1 0 0 0,0-1-1 0 0,-1 1 1 0 0,1 0-1 0 0,0 0 1 0 0,-1 0 0 0 0,1 0-1 0 0,-1 0 1 0 0,1 0-1 0 0,-1 1 1 0 0,0-1 0 0 0,0 0-1 0 0,0 1 1 0 0,0-1-1 0 0,0 0 1 0 0,-1 1 0 0 0,1-1-1 0 0,-1 1 1 0 0,0-1-1 0 0,1 1 1 0 0,-1 0 0 0 0,0-1-1 0 0,0 1 1 0 0,-1-1-1 0 0,1 1 1 0 0,-1-1 0 0 0,1 1-1 0 0,-1-1 1 0 0,0 1-1 0 0,0-1 1 0 0,0 0 0 0 0,0 1 4 0 0,0 12-287 0 0,16-11-2776 0 0,-4-5-7095 0 0,-9-2-1561 0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5:06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83 229 6721 0 0,'0'0'2512'0'0,"0"0"-471"0"0,0 0-174 0 0,0 0-35 0 0,0 0-161 0 0,0 0-252 0 0,0 0-337 0 0,0 0-296 0 0,0 0-202 0 0,0 0-101 0 0,0 0-8 0 0,0 0 21 0 0,0 0 10 0 0,12 7 1738 0 0,24 1-327 0 0,276-4 871 0 0,-312-4-2779 0 0,0 0-14 0 0,0 0-22 0 0,0 0-21 0 0,0 0 0 0 0,0 0-28 0 0,0-3-1683 0 0,-3-5-11397 0 0,2 7 1154 0 0</inkml:trace>
  <inkml:trace contextRef="#ctx0" brushRef="#br0" timeOffset="257.51">0 491 11658 0 0,'0'0'3584'0'0,"0"0"-1672"0"0,0 0-770 0 0,0 0-57 0 0,0 0-39 0 0,0 0-124 0 0,0 0-105 0 0,0 0-78 0 0,0 0-30 0 0,0 0-4 0 0,0 0-47 0 0,0 0-100 0 0,23 0-89 0 0,75-1-63 0 0,79-22 721 0 0,-103 17-1591 0 0,-42 5-6997 0 0,-29 1-4373 0 0</inkml:trace>
  <inkml:trace contextRef="#ctx0" brushRef="#br0" timeOffset="952.185">750 341 11682 0 0,'0'0'3078'0'0,"0"0"-2009"0"0,0 0-621 0 0,0 0 231 0 0,0 0 269 0 0,0 0 100 0 0,0 0-121 0 0,0 0-175 0 0,0 0-168 0 0,0 0-120 0 0,0 0-52 0 0,34 3-49 0 0,109 10-44 0 0,-11-10 676 0 0,-118-4-888 0 0,-1 0 1 0 0,0 0 0 0 0,0-1 0 0 0,0-1-1 0 0,0-1 1 0 0,0 1 0 0 0,0-2-1 0 0,-1 0 1 0 0,0 0 0 0 0,0-1 0 0 0,0-1-1 0 0,-1 0 1 0 0,0 0 0 0 0,-1-1 0 0 0,1-1-1 0 0,-1 0 1 0 0,-1 0 0 0 0,0-1-1 0 0,0 0 1 0 0,-1 0 0 0 0,0-1 0 0 0,3-6-108 0 0,-9 10-21 0 0,0 1 0 0 0,0 0 0 0 0,0-1 0 0 0,-1 1-1 0 0,0-1 1 0 0,0 1 0 0 0,-1-1 0 0 0,0 0 0 0 0,0 1 0 0 0,0-1 0 0 0,-1 1 0 0 0,0-1 0 0 0,0 1 0 0 0,-1-1 0 0 0,0 1 0 0 0,0 0 0 0 0,-1 0 0 0 0,1-1 0 0 0,-1 2 0 0 0,0-1 0 0 0,-1 0 0 0 0,1 1 0 0 0,-1-1 0 0 0,-1 1 0 0 0,1 0 0 0 0,-1 0 0 0 0,1 1 0 0 0,-1 0 0 0 0,0-1 0 0 0,-1 2 0 0 0,1-1 0 0 0,-1 0 0 0 0,0 1 0 0 0,0 0 0 0 0,0 1 0 0 0,0-1 0 0 0,0 1 0 0 0,-1 0 0 0 0,1 1 0 0 0,0 0 0 0 0,-1 0 0 0 0,0 0 0 0 0,1 1 0 0 0,-1-1 0 0 0,1 2 0 0 0,-5-1 21 0 0,3 1-6 0 0,0-1 0 0 0,0 1 0 0 0,1 1 0 0 0,-1-1 0 0 0,0 1 0 0 0,0 1 0 0 0,1-1 0 0 0,0 1 0 0 0,-1 1 0 0 0,1-1 0 0 0,0 1 0 0 0,1 0 0 0 0,-1 1 0 0 0,1 0 0 0 0,0 0 0 0 0,0 0 0 0 0,0 1 0 0 0,1-1 0 0 0,-1 1 0 0 0,2 1 0 0 0,-1-1 0 0 0,1 1 0 0 0,-4 6 6 0 0,0 3 49 0 0,1-1-1 0 0,0 1 1 0 0,1 1 0 0 0,1-1 0 0 0,0 1 0 0 0,2 0 0 0 0,0 0 0 0 0,0 0 0 0 0,2 0-1 0 0,0 11-48 0 0,15 125 700 0 0,-9-124-567 0 0,-1-1 0 0 0,-1 1 0 0 0,-2 0 0 0 0,-1 0 0 0 0,-1 0 1 0 0,-1 0-1 0 0,-1-1 0 0 0,-3 5-133 0 0,-3-3 57 0 0,-1 1 0 0 0,-1-2 0 0 0,-2 0 0 0 0,-1 0 0 0 0,-1-1 0 0 0,-2-1 0 0 0,0 0 0 0 0,-2-1 1 0 0,-1-2-1 0 0,-4 4-57 0 0,16-20 9 0 0,0 1 1 0 0,-1-2-1 0 0,0 1 1 0 0,0-1 0 0 0,0-1-1 0 0,-1 0 1 0 0,0 0-1 0 0,0-1 1 0 0,-1 0 0 0 0,-8 2-10 0 0,18-9-178 0 0,0 0 0 0 0,-1 0 1 0 0,1 0-1 0 0,0 0 0 0 0,0 0 1 0 0,1-1-1 0 0,-1 1 0 0 0,0 0 1 0 0,1-1-1 0 0,-1 1 0 0 0,1-1 1 0 0,0 1-1 0 0,0-1 0 0 0,0 1 1 0 0,0-1-1 0 0,0 1 0 0 0,0 0 1 0 0,1-1-1 0 0,-1 1 0 0 0,1-1 1 0 0,0 1-1 0 0,0 0 0 0 0,0-1 1 0 0,0 1-1 0 0,0 0 0 0 0,0 0 1 0 0,1 0 177 0 0,3-11-4881 0 0,0 1-6881 0 0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33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0 0 0,'0'0'268'0'0,"0"0"88"0"0,0 0-92 0 0,0 0-124 0 0,0 0-29 0 0,0 0 57 0 0,0 0 97 0 0,0 0 63 0 0,5-8-8 0 0,19-28-21 0 0,39-5 1402 0 0,-54 37-1480 0 0,0 1 1 0 0,1 0 0 0 0,-1 0 0 0 0,1 0 0 0 0,-1 1 0 0 0,1 1 0 0 0,0 0 0 0 0,0 0 0 0 0,0 1 0 0 0,0 0 0 0 0,6 1-222 0 0,41-2 1165 0 0,158-11-53 0 0,210-39-105 0 0,-35 22-394 0 0,-91 6-590 0 0,457-40-266 0 0,-426 60 247 0 0,130 18-70 0 0,12-8 118 0 0,414 12 265 0 0,-719-20-272 0 0,486-29 366 0 0,-103 13 609 0 0,394-9-34 0 0,145 18-129 0 0,-599 23-535 0 0,49-15 50 0 0,410-18 379 0 0,-786 18-682 0 0,745 15 300 0 0,-329 0-14 0 0,636-15 476 0 0,-240-4-680 0 0,61-7 26 0 0,256-4 809 0 0,-454-7-598 0 0,677-52 857 0 0,-84 55-568 0 0,-1172 20-603 0 0,776 2 181 0 0,-371-32 14 0 0,60 10 365 0 0,-273 16-109 0 0,-3-2 174 0 0,-296 17-474 0 0,89-8 489 0 0,-154-15-441 0 0,114 0 109 0 0,-14 11-133 0 0,-104 11-270 0 0,0 29-2419 0 0,-68-32-404 0 0,-8-2-3436 0 0,-3-1-5323 0 0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49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3905 0 0,'0'0'2202'0'0,"0"0"-506"0"0,0 0-238 0 0,0 0-9 0 0,0 0 53 0 0,0 0-15 0 0,0 0-177 0 0,0 0-289 0 0,0 0-307 0 0,0 0-257 0 0,0 0-150 0 0,0 4-19 0 0,0 15 91 0 0,2 0-1 0 0,-1 0 1 0 0,2-1 0 0 0,1 1 0 0 0,0 0-1 0 0,1-1 1 0 0,8 17-379 0 0,86 210 1236 0 0,-37-86-590 0 0,-41-100-90 0 0,-14-73 2685 0 0,12-174-2092 0 0,-9 134-994 0 0,3 1-1 0 0,3 0 0 0 0,2 1 1 0 0,18-38-155 0 0,7-23 238 0 0,-38 100-257 0 0,-1 2 4 0 0,-10 8-4488 0 0,6 0-3409 0 0,0 2-3633 0 0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10 350 7938 0 0,'0'0'1993'0'0,"0"0"-254"0"0,0 0-63 0 0,0 0 65 0 0,0 0 49 0 0,0 0-91 0 0,0 0-239 0 0,0 0-281 0 0,0 0-259 0 0,0 0-185 0 0,0 0-136 0 0,0 0-102 0 0,0 0-76 0 0,-2-6-47 0 0,-5-19-88 0 0,40-2 609 0 0,-21 23-768 0 0,-1 0 0 0 0,0 0 1 0 0,1 1-1 0 0,0 1 0 0 0,0 0 1 0 0,0 1-1 0 0,0 0 0 0 0,0 1 1 0 0,8 0-128 0 0,64-5 354 0 0,118 1 1 0 0,-116-4-230 0 0,-85 8-86 0 0,-1 0 14 0 0,0 0 7 0 0,0 0 15 0 0,0 0 7 0 0,0 0 36 0 0,0 0 3 0 0,0 0 8 0 0,0 0 27 0 0,0 0-27 0 0,0 0 7 0 0,0 0-8 0 0,-37-40 392 0 0,-74-85-447 0 0,37 44-509 0 0,75 73-2751 0 0,12 9-5122 0 0,-4 2-3683 0 0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7746 0 0,'0'0'4359'0'0,"0"0"-2268"0"0,0 0-881 0 0,0 0-19 0 0,0 0 113 0 0,0 0 4 0 0,0 0-159 0 0,0 0-286 0 0,0 0-239 0 0,0 0-140 0 0,0 0-43 0 0,0 0-17 0 0,6 0-22 0 0,176 0 3014 0 0,-70 4-2851 0 0,-44 3-133 0 0,-68-7-416 0 0,0 0 9 0 0,0 0-16 0 0,0 0-23 0 0,0 0-37 0 0,0 0 7 0 0,0 0-4 0 0,0 0-39 0 0,-17-18-3766 0 0,7 15-1074 0 0,6 2 1241 0 0,0-2-7878 0 0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13203 0 0,'0'0'1377'0'0,"0"0"-574"0"0,0 0-115 0 0,0 0 225 0 0,0 0 270 0 0,0 0 113 0 0,0 0-63 0 0,0 0-164 0 0,0 0-216 0 0,0 0-169 0 0,0 0-129 0 0,0 0-88 0 0,0 0-96 0 0,23 3-83 0 0,67 9-56 0 0,79-5-330 0 0,-140-9-1453 0 0,-11-3-3848 0 0,-12 1-6183 0 0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387 464 6041 0 0,'0'0'1709'0'0,"0"0"-305"0"0,0 0-52 0 0,0 0 107 0 0,0 0 54 0 0,0 0-94 0 0,0 0-274 0 0,0 0-323 0 0,-33 20-264 0 0,-102 62-178 0 0,80-31 28 0 0,51-42-333 0 0,-1 1-20 0 0,1 1-1 0 0,0-1 0 0 0,0 1 0 0 0,1-1 1 0 0,1 1-1 0 0,0 0 0 0 0,0 0 1 0 0,1 0-1 0 0,1 0 0 0 0,-1 1-54 0 0,1-8 45 0 0,0-1 0 0 0,1 1 0 0 0,-1-1 0 0 0,0 1 1 0 0,1-1-1 0 0,0 1 0 0 0,0-1 0 0 0,0 0 0 0 0,0 1 0 0 0,1-1 0 0 0,-1 0 0 0 0,1 0 0 0 0,0 0 0 0 0,0 0 0 0 0,0 0 1 0 0,0 0-1 0 0,0-1 0 0 0,1 1 0 0 0,-1-1 0 0 0,1 1 0 0 0,0-1 0 0 0,-1 0 0 0 0,1 0 0 0 0,0 0 0 0 0,0-1 0 0 0,1 1 1 0 0,-1-1-1 0 0,0 1 0 0 0,0-1 0 0 0,1 0 0 0 0,-1 0 0 0 0,3 0-45 0 0,10-1 242 0 0,0-1 0 0 0,0-1 0 0 0,0-1-1 0 0,-1 0 1 0 0,1 0 0 0 0,-1-2 0 0 0,0 0 0 0 0,0-1 0 0 0,0 0 0 0 0,-1-1-1 0 0,0-1 1 0 0,0 0 0 0 0,-1-1 0 0 0,0 0 0 0 0,0-1 0 0 0,-1 0-1 0 0,-1-1 1 0 0,0-1 0 0 0,0 0 0 0 0,1-2-242 0 0,7-3 110 0 0,-1-1 1 0 0,0 0-1 0 0,-1-1 0 0 0,-1-1 0 0 0,-1 0 1 0 0,-1-1-1 0 0,-1-1 0 0 0,0 0 0 0 0,-2-1 1 0 0,0 0-1 0 0,-2 0 0 0 0,-1-1 1 0 0,-1-1-1 0 0,0 0 0 0 0,-2 1 0 0 0,-1-2 1 0 0,-1 1-1 0 0,-2 0 0 0 0,0-3-110 0 0,-2 21-30 0 0,0 0 0 0 0,0 0 0 0 0,-1 0 0 0 0,0 0 0 0 0,0 0 0 0 0,-1 1 0 0 0,1-1 0 0 0,-1 1 0 0 0,-1 0 0 0 0,0 0 0 0 0,1 0 0 0 0,-2 0 0 0 0,1 1 0 0 0,-1-1 0 0 0,0 1 0 0 0,0 0 0 0 0,0 1 0 0 0,0-1 0 0 0,-1 1 0 0 0,0 0 0 0 0,0 0 0 0 0,0 1-1 0 0,-1 0 1 0 0,1 0 0 0 0,-1 0 0 0 0,1 1 0 0 0,-1 0 0 0 0,0 0 0 0 0,0 1 0 0 0,0 0 0 0 0,-4 0 30 0 0,2 2-26 0 0,1 0-1 0 0,-1 0 1 0 0,0 1-1 0 0,0 1 0 0 0,1 0 1 0 0,-1 0-1 0 0,1 0 1 0 0,0 1-1 0 0,0 0 1 0 0,0 1-1 0 0,0 0 1 0 0,1 0-1 0 0,0 0 0 0 0,0 1 1 0 0,1 0-1 0 0,-1 1 1 0 0,1-1-1 0 0,0 1 1 0 0,1 0-1 0 0,0 1 0 0 0,0-1 1 0 0,1 1-1 0 0,-1 0 1 0 0,2 0-1 0 0,-1 1 1 0 0,1-1-1 0 0,1 1 0 0 0,-1-1 1 0 0,1 1-1 0 0,1 0 1 0 0,0 0-1 0 0,0 0 1 0 0,1 0-1 0 0,0 0 1 0 0,0 0-1 0 0,1 0 0 0 0,0 2 27 0 0,3-1 7 0 0,0 0 0 0 0,1 0 0 0 0,0-1 0 0 0,1 1 0 0 0,0-1 0 0 0,0 0 0 0 0,0-1 0 0 0,2 1 0 0 0,-1-1 0 0 0,1-1 0 0 0,0 1 0 0 0,0-1 0 0 0,1-1 0 0 0,0 0 0 0 0,0 0 0 0 0,0 0 0 0 0,1-1 0 0 0,0-1 0 0 0,0 0 0 0 0,8 2-7 0 0,17 4 50 0 0,0-2 0 0 0,0-1-1 0 0,0-2 1 0 0,1-2 0 0 0,0-1-1 0 0,-1-2 1 0 0,8-1-50 0 0,-8 1-193 0 0,-24-5-1316 0 0,-8-1-5533 0 0,-3 6-4534 0 0</inkml:trace>
  <inkml:trace contextRef="#ctx0" brushRef="#br0" timeOffset="280.789">91 902 9794 0 0,'0'0'5400'0'0,"0"0"-3472"0"0,0 0-1264 0 0,0 0-62 0 0,0 0 233 0 0,0 0 232 0 0,0 0 76 0 0,0 0-114 0 0,0 0-229 0 0,0 0-150 0 0,36 0-89 0 0,115-3-66 0 0,55-13 809 0 0,79-28-1478 0 0,-254 36-1763 0 0,-18 3-5893 0 0,-8 4-3876 0 0</inkml:trace>
  <inkml:trace contextRef="#ctx0" brushRef="#br0" timeOffset="1355.49">256 1204 2649 0 0,'0'0'3950'0'0,"0"0"-1646"0"0,0 0-538 0 0,0 0-27 0 0,0 0-17 0 0,0 0-73 0 0,0 0-178 0 0,0 0-242 0 0,0 0-268 0 0,0 0-250 0 0,0 0-183 0 0,0 0-117 0 0,0 0-39 0 0,-23 5-33 0 0,-71 13-34 0 0,41 10 153 0 0,44-16-373 0 0,2-3-64 0 0,-1-1 0 0 0,1 2 0 0 0,1-1 0 0 0,0 1 0 0 0,0 0 0 0 0,1 0 0 0 0,0 1 0 0 0,0-1 0 0 0,2 1 0 0 0,-1 0 0 0 0,1 2-21 0 0,-8 78 22 0 0,12-87-3 0 0,0 0 0 0 0,0 0 0 0 0,1 1 0 0 0,-1-1 0 0 0,1 0 0 0 0,0-1 0 0 0,0 1 0 0 0,1 0 0 0 0,-1-1-1 0 0,1 1 1 0 0,0-1 0 0 0,0 0 0 0 0,0 0 0 0 0,0 0 0 0 0,1 0 0 0 0,-1 0 0 0 0,1-1 0 0 0,-1 0 0 0 0,1 1 0 0 0,0-1 0 0 0,0-1 0 0 0,0 1 0 0 0,0-1-1 0 0,0 1 1 0 0,1-1 0 0 0,-1 0 0 0 0,0-1 0 0 0,0 1 0 0 0,1-1 0 0 0,-1 0 0 0 0,0 0 0 0 0,1 0 0 0 0,-1 0 0 0 0,0-1 0 0 0,1 0 0 0 0,-1 0-1 0 0,0 0 1 0 0,0 0 0 0 0,0-1 0 0 0,0 1 0 0 0,0-1 0 0 0,2-1-19 0 0,26-16 164 0 0,-1-1 1 0 0,-1-1-1 0 0,-1-2 0 0 0,-1-1 1 0 0,-1-1-1 0 0,-2-1 0 0 0,0-2 1 0 0,-1 0-1 0 0,-2-1 0 0 0,-1-2 1 0 0,-2 0-1 0 0,-1-1 1 0 0,10-24-165 0 0,-20 40 14 0 0,-1-1 1 0 0,0 0 0 0 0,-2 0 0 0 0,0 0 0 0 0,0-1 0 0 0,-2 1 0 0 0,0-1 0 0 0,-1 0-1 0 0,-1 0 1 0 0,-1 0 0 0 0,0 0 0 0 0,-1 0 0 0 0,-2-5-15 0 0,2 19-18 0 0,0 1 1 0 0,-1-1-1 0 0,1 1 0 0 0,-1-1 1 0 0,0 1-1 0 0,0 0 1 0 0,0-1-1 0 0,-1 1 0 0 0,1 0 1 0 0,-1 0-1 0 0,0 1 1 0 0,1-1-1 0 0,-1 1 0 0 0,0-1 1 0 0,-1 1-1 0 0,1 0 0 0 0,0 0 1 0 0,-1 0-1 0 0,1 0 1 0 0,-1 1-1 0 0,1 0 0 0 0,-1-1 1 0 0,0 1-1 0 0,1 0 1 0 0,-1 1-1 0 0,0-1 0 0 0,0 1 1 0 0,0 0-1 0 0,0 0 0 0 0,0 0 1 0 0,1 0-1 0 0,-1 1 1 0 0,0-1-1 0 0,0 1 0 0 0,0 0 1 0 0,1 0-1 0 0,-1 1 1 0 0,0-1-1 0 0,1 1 0 0 0,-1-1 1 0 0,1 1-1 0 0,0 0 0 0 0,0 1 1 0 0,0-1-1 0 0,0 0 1 0 0,0 1-1 0 0,0 0 0 0 0,-2 2 18 0 0,-9 11-23 0 0,0 0 0 0 0,1 1 0 0 0,0 0-1 0 0,2 1 1 0 0,0 0 0 0 0,1 1-1 0 0,1 0 1 0 0,0 1 0 0 0,2 0 0 0 0,0 0-1 0 0,1 0 1 0 0,2 1 0 0 0,-3 16 23 0 0,5-27-5 0 0,0 1 1 0 0,1-1 0 0 0,-1 1 0 0 0,2-1-1 0 0,0 1 1 0 0,0-1 0 0 0,1 1 0 0 0,0-1-1 0 0,1 1 1 0 0,0-1 0 0 0,1 0 0 0 0,0 0-1 0 0,0 0 1 0 0,1 0 0 0 0,1 0 0 0 0,-1-1-1 0 0,2 0 1 0 0,-1 0 0 0 0,1 0 0 0 0,0-1-1 0 0,5 5 5 0 0,-2-3 0 0 0,1-1-1 0 0,0 0 1 0 0,1-1-1 0 0,0 1 1 0 0,0-2-1 0 0,1 0 1 0 0,0 0-1 0 0,0-1 1 0 0,0-1-1 0 0,1 0 1 0 0,1 0 0 0 0,52 3-475 0 0,-52-40-3305 0 0,-14 16-804 0 0,0 12 2015 0 0,0-7-8262 0 0</inkml:trace>
  <inkml:trace contextRef="#ctx0" brushRef="#br0" timeOffset="1734.407">811 1057 9274 0 0,'0'0'3937'0'0,"0"0"-2178"0"0,0 0-756 0 0,0 0 109 0 0,0 0 214 0 0,0 0 61 0 0,0 0-207 0 0,0 0-348 0 0,0 0-265 0 0,0 0-167 0 0,0 0-85 0 0,0 0-59 0 0,-11 23-54 0 0,-36 74-40 0 0,-3-4 205 0 0,41-80-358 0 0,1 1 1 0 0,0 0 0 0 0,1 1 0 0 0,1 0 0 0 0,0 0 0 0 0,1 0-1 0 0,0 1 1 0 0,1 4-10 0 0,3-19 4 0 0,0 1-1 0 0,1-1 1 0 0,-1 1-1 0 0,1 0 1 0 0,-1-1-1 0 0,1 1 1 0 0,0 0-1 0 0,0-1 1 0 0,-1 1-1 0 0,1 0 1 0 0,0-1-1 0 0,0 1 1 0 0,1 0-1 0 0,-1-1 1 0 0,0 1-1 0 0,1-1 1 0 0,-1 1-1 0 0,1 0 1 0 0,-1-1-1 0 0,1 1 1 0 0,0-1-1 0 0,-1 1 1 0 0,1-1 0 0 0,0 1-1 0 0,0-1 1 0 0,0 0-1 0 0,0 1 1 0 0,0-1-1 0 0,1 0 1 0 0,-1 0-1 0 0,0 0 1 0 0,0 0-1 0 0,2 1-3 0 0,5-1 99 0 0,1 1 1 0 0,-1-1-1 0 0,0-1 0 0 0,1 0 1 0 0,-1 0-1 0 0,0-1 0 0 0,1 1 1 0 0,-1-2-1 0 0,0 1 0 0 0,0-1 0 0 0,0-1 1 0 0,8-3-100 0 0,13-2 159 0 0,4-19-690 0 0,-29 12-2757 0 0,-2-1-4445 0 0,-2 9-3410 0 0</inkml:trace>
  <inkml:trace contextRef="#ctx0" brushRef="#br0" timeOffset="1980.783">518 1157 12395 0 0,'0'0'1304'0'0,"0"0"-473"0"0,0 0-174 0 0,0 0 178 0 0,0 0 228 0 0,0 0 103 0 0,0 0-52 0 0,0 0-168 0 0,0 0-204 0 0,0 0-156 0 0,0 0-127 0 0,0 0-114 0 0,35 4-100 0 0,112 16-83 0 0,-22-16-30 0 0,-55-16-670 0 0,-27-8-6335 0 0,-36 16-4001 0 0</inkml:trace>
  <inkml:trace contextRef="#ctx0" brushRef="#br0" timeOffset="3200.245">1135 442 4721 0 0,'0'0'2418'0'0,"0"0"-447"0"0,0 0-128 0 0,0 0-23 0 0,0 0-98 0 0,0 0-252 0 0,0 0-359 0 0,0 0-362 0 0,0 0-258 0 0,0 0-156 0 0,0 0-97 0 0,0 0-36 0 0,0 0-36 0 0,0 27 659 0 0,15 94 244 0 0,-10 228 2088 0 0,7-176-2772 0 0,-2-240 2168 0 0,-10 47-2499 0 0,-1-9-27 0 0,1 0 1 0 0,1 0 0 0 0,2 0-1 0 0,1 0 1 0 0,1 1 0 0 0,1-1-1 0 0,2 1 1 0 0,0 1-1 0 0,2 0 1 0 0,1 0 0 0 0,2 1-1 0 0,4-6-27 0 0,-14 26-10 0 0,1 1-1 0 0,0-1 0 0 0,0 1 1 0 0,1 0-1 0 0,-1 1 1 0 0,1-1-1 0 0,0 1 0 0 0,0 0 1 0 0,1 0-1 0 0,-1 0 1 0 0,1 1-1 0 0,0 0 0 0 0,0 0 1 0 0,0 1-1 0 0,0-1 1 0 0,1 1-1 0 0,-1 1 0 0 0,0-1 1 0 0,1 1-1 0 0,-1 0 1 0 0,6 0 10 0 0,-9 3 5 0 0,0-1 0 0 0,-1 1 0 0 0,1 0 0 0 0,-1 0 0 0 0,0 0 0 0 0,0 0 0 0 0,0 1 0 0 0,0-1 0 0 0,0 0 1 0 0,0 1-1 0 0,0 0 0 0 0,-1-1 0 0 0,0 1 0 0 0,1 0 0 0 0,-1 0 0 0 0,0 0 0 0 0,0-1 0 0 0,0 1 0 0 0,-1 0 1 0 0,1 0-1 0 0,-1 1 0 0 0,0-1 0 0 0,0 0 0 0 0,0 0 0 0 0,0 0 0 0 0,0 0 0 0 0,0 0 0 0 0,-1 0 0 0 0,0 0 1 0 0,1 0-1 0 0,-1 0 0 0 0,-1 1-5 0 0,1 13 34 0 0,12 94-1573 0 0,-6-111-6395 0 0,-5 0 6064 0 0,1 0-9696 0 0</inkml:trace>
  <inkml:trace contextRef="#ctx0" brushRef="#br0" timeOffset="4317.362">1057 291 0 0 0,'0'0'403'0'0,"0"0"586"0"0,0 0 309 0 0,0 0 241 0 0,0 0 243 0 0,0 0 145 0 0,0 0-16 0 0,0 0-223 0 0,0 0-320 0 0,0 0-287 0 0,2 1 6137 0 0,3 0-3742 0 0,12 0-1717 0 0,29-22 939 0 0,163 25-2482 0 0,-135-4-172 0 0,-73 0-35 0 0,-1 0-1 0 0,0 0 0 0 0,0 0 2 0 0,0 0 6 0 0,0 0 1 0 0,0 0-14 0 0,0 0 10 0 0,0 0-12 0 0,-31-26 1504 0 0,-136-151-1240 0 0,83 104-349 0 0,98 72-8742 0 0,-6 5-3554 0 0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37 0 0 0,'0'0'1815'0'0,"0"0"44"0"0,0 0-92 0 0,0 0-223 0 0,0 0-125 0 0,0 0-81 0 0,0 0-54 0 0,0 0 6 0 0,0 0-68 0 0,0 0-98 0 0,0 0-83 0 0,-8-3 512 0 0,6 3 4503 0 0,56 3-3817 0 0,168-26 56 0 0,-130 17-1912 0 0,13-2-83 0 0,-104 8-300 0 0,-1 0-14 0 0,0 0 17 0 0,0 0 13 0 0,0 0 25 0 0,0 0-15 0 0,0 0 2 0 0,0 0-2 0 0,0 0 2 0 0,0 0-8 0 0,0 0 4 0 0,-1 0-5 0 0,-40 5-5835 0 0,25 1-1187 0 0,7-2-4459 0 0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13171 0 0,'0'0'2363'0'0,"0"0"-1108"0"0,0 0-624 0 0,0 0-22 0 0,0 0 223 0 0,0 0 262 0 0,0 0 133 0 0,0 0-32 0 0,0 0-155 0 0,0 0-196 0 0,0 0-154 0 0,0 0-132 0 0,30 3-104 0 0,97 6-105 0 0,-4-27 203 0 0,-35-3 444 0 0,-50 12-3839 0 0,0 1-8548 0 0,-29 5-955 0 0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1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372 551 3137 0 0,'0'0'2269'0'0,"0"0"-175"0"0,0 0-203 0 0,0 0-126 0 0,0 0-118 0 0,0 0-196 0 0,0 0-155 0 0,0 0-173 0 0,0 0-182 0 0,0 0-110 0 0,0 0-117 0 0,-34 5-86 0 0,-107 14-64 0 0,73 2 192 0 0,58-14-593 0 0,3-4-103 0 0,-1 1 1 0 0,1 0 0 0 0,0 0-1 0 0,0 0 1 0 0,0 1-1 0 0,0 0 1 0 0,1 1 0 0 0,0-1-1 0 0,0 1 1 0 0,1 0-1 0 0,-1 1 1 0 0,1 0 0 0 0,1-1-1 0 0,-1 1 1 0 0,1 1-1 0 0,0-1 1 0 0,1 1 0 0 0,0-1-1 0 0,0 1 1 0 0,1 0-1 0 0,0 0 1 0 0,0 0-1 0 0,0 7-59 0 0,1-12 17 0 0,1 0 0 0 0,0 0 0 0 0,1 0 0 0 0,-1 0 0 0 0,1 0 0 0 0,-1 0 0 0 0,1 0 0 0 0,0 0 0 0 0,0 0 0 0 0,0 0 0 0 0,0 0 0 0 0,1-1 0 0 0,-1 1 0 0 0,1 0 0 0 0,-1-1 0 0 0,1 1 0 0 0,0-1 0 0 0,0 0 0 0 0,0 1 0 0 0,1-1 0 0 0,-1 0 0 0 0,0 0 0 0 0,1-1 0 0 0,0 1 0 0 0,-1 0 0 0 0,1-1 0 0 0,0 0 0 0 0,-1 1 0 0 0,3-1-18 0 0,5 2 117 0 0,1-1-1 0 0,-1 0 0 0 0,1-1 0 0 0,-1 0 1 0 0,1-1-1 0 0,0 0 0 0 0,-1-1 0 0 0,1 0 1 0 0,0 0-1 0 0,-1-1 0 0 0,1-1 0 0 0,-1 1 1 0 0,0-2-1 0 0,0 0 0 0 0,0 0 0 0 0,0 0 1 0 0,4-5-117 0 0,25-14 232 0 0,-1-3 1 0 0,-2-1 0 0 0,0-1 0 0 0,-2-2 0 0 0,-1-2-1 0 0,-2 0 1 0 0,-1-3 0 0 0,-2 0 0 0 0,-1-2-1 0 0,-2-1 1 0 0,14-28-233 0 0,-27 46 7 0 0,-2 0-1 0 0,0 0 0 0 0,-1-1 1 0 0,-1-1-1 0 0,-1 0 0 0 0,-1 0 1 0 0,0 0-1 0 0,-2 0 0 0 0,-1-1 1 0 0,-1 0-1 0 0,-1 0 0 0 0,-1-18-6 0 0,-1 36-11 0 0,-1 0 1 0 0,1 0-1 0 0,-1 0 0 0 0,-1 0 0 0 0,1 1 0 0 0,0-1 1 0 0,-1 0-1 0 0,0 1 0 0 0,0 0 0 0 0,-1 0 0 0 0,1 0 1 0 0,-1 0-1 0 0,1 0 0 0 0,-1 1 0 0 0,-1-1 0 0 0,1 1 1 0 0,0 0-1 0 0,-1 1 0 0 0,1-1 0 0 0,-1 1 0 0 0,0-1 1 0 0,0 2-1 0 0,0-1 0 0 0,0 0 0 0 0,0 1 0 0 0,0 0 1 0 0,-1 0-1 0 0,1 1 0 0 0,0-1 0 0 0,0 1 0 0 0,-1 0 1 0 0,1 1-1 0 0,0-1 0 0 0,-1 1 0 0 0,1 0 0 0 0,0 0 1 0 0,0 1-1 0 0,0-1 0 0 0,0 1 0 0 0,0 1 0 0 0,0-1 1 0 0,1 0-1 0 0,-1 1 0 0 0,1 0 0 0 0,0 0 0 0 0,-1 1 1 0 0,1-1-1 0 0,1 1 0 0 0,-1 0 0 0 0,-3 4 11 0 0,-4 1-7 0 0,0 1 0 0 0,1 1 0 0 0,0 0 1 0 0,1 0-1 0 0,0 1 0 0 0,1 0 0 0 0,0 0 0 0 0,0 1 0 0 0,2 0 0 0 0,0 1 0 0 0,0 0 0 0 0,1-1 0 0 0,1 1 1 0 0,0 1-1 0 0,1-1 0 0 0,1 1 0 0 0,-1 10 7 0 0,3-15 9 0 0,-1 0 0 0 0,2 0 0 0 0,-1-1 0 0 0,2 1 0 0 0,-1 0 0 0 0,1-1 0 0 0,1 1 0 0 0,-1-1 0 0 0,2 0 0 0 0,-1 1 0 0 0,1-2 0 0 0,1 1 0 0 0,2 5-9 0 0,5 3 87 0 0,1 1 1 0 0,0-1-1 0 0,1-1 0 0 0,0-1 0 0 0,2 0 1 0 0,0 0-1 0 0,0-2 0 0 0,1 0 0 0 0,1-1 0 0 0,0-1 1 0 0,1 0-1 0 0,0-2 0 0 0,1 0 0 0 0,0-1 1 0 0,0-1-1 0 0,0-1 0 0 0,9 1-87 0 0,16-4 715 0 0,-8-1-2135 0 0,-32 1-8489 0 0,-8-2-1930 0 0</inkml:trace>
  <inkml:trace contextRef="#ctx0" brushRef="#br0" timeOffset="284.917">2 883 12035 0 0,'0'0'1784'0'0,"0"0"-548"0"0,0 0-289 0 0,0 0-108 0 0,0 0-14 0 0,0 0 66 0 0,0 0 55 0 0,0 0 10 0 0,0 0-38 0 0,0 0-50 0 0,0 0-108 0 0,0 0-59 0 0,24 5-31 0 0,75 17-66 0 0,11-17 610 0 0,-82-8-980 0 0,396-64 622 0 0,-388 60-1380 0 0,29-4 212 0 0,-22 8-8951 0 0,-41 3-2553 0 0</inkml:trace>
  <inkml:trace contextRef="#ctx0" brushRef="#br0" timeOffset="864.241">234 1163 15203 0 0,'0'0'1990'0'0,"0"0"-611"0"0,0 0-353 0 0,0 0-26 0 0,0 0-36 0 0,0 0-108 0 0,0 0-154 0 0,0 0-180 0 0,0 0-184 0 0,0 0-118 0 0,0 0-79 0 0,0 0-46 0 0,-23 14-20 0 0,-73 45-27 0 0,92-57-44 0 0,0 1 0 0 0,0-1 0 0 0,0 1 0 0 0,0 0 0 0 0,0 0 0 0 0,0 0 1 0 0,1 1-1 0 0,-1-1 0 0 0,1 1 0 0 0,0 0 0 0 0,0 0 0 0 0,0 0 0 0 0,1 0 1 0 0,0 0-1 0 0,-2 4-4 0 0,-1 4 6 0 0,2-8-4 0 0,0 0 0 0 0,0 0 0 0 0,1 1 0 0 0,0 0 0 0 0,0-1 1 0 0,0 1-1 0 0,0 0 0 0 0,1 0 0 0 0,0 0 0 0 0,0 0 0 0 0,0 0 0 0 0,1 0 1 0 0,-1 0-1 0 0,1 1 0 0 0,0-1 0 0 0,1 0 0 0 0,-1 0 0 0 0,1 0 1 0 0,0 0-1 0 0,0 0 0 0 0,1 0 0 0 0,0 0 0 0 0,0 0 0 0 0,0-1 0 0 0,0 1 1 0 0,0-1-1 0 0,1 1 0 0 0,0-1 0 0 0,0 0 0 0 0,0 0 0 0 0,1 0 1 0 0,-1 0-1 0 0,1-1 0 0 0,0 0 0 0 0,0 1 0 0 0,0-1 0 0 0,1-1 0 0 0,-1 1 1 0 0,2 0-3 0 0,4 0 93 0 0,1-1 0 0 0,0 0 0 0 0,0-1 0 0 0,-1-1 0 0 0,1 1 0 0 0,0-2 1 0 0,0 1-1 0 0,0-2 0 0 0,-1 1 0 0 0,1-1 0 0 0,-1-1 0 0 0,1 0 0 0 0,-1 0 1 0 0,0-1-1 0 0,0-1 0 0 0,0 0 0 0 0,-1 0 0 0 0,7-5-93 0 0,14-9 223 0 0,-1-2-1 0 0,-2-1 0 0 0,0-1 1 0 0,-1-1-1 0 0,1-4-222 0 0,-12 12 20 0 0,-1 0 1 0 0,-1-1-1 0 0,0-1 0 0 0,-2 0 0 0 0,0 0 0 0 0,-1-1 0 0 0,-1 0 0 0 0,0-1 1 0 0,-2 0-1 0 0,0-1 0 0 0,-1 0 0 0 0,-1 1 0 0 0,-1-2 0 0 0,-1 1 0 0 0,-1 0 1 0 0,-1-1-1 0 0,-1 1 0 0 0,-1-8-20 0 0,1 26-15 0 0,0 0 1 0 0,0 0-1 0 0,0 0 0 0 0,0 0 0 0 0,-1 0 1 0 0,1 0-1 0 0,-1 0 0 0 0,0 0 0 0 0,1 0 1 0 0,-1 0-1 0 0,-1 0 0 0 0,1 0 1 0 0,0 0-1 0 0,-1 0 0 0 0,0 1 0 0 0,1-1 1 0 0,-1 1-1 0 0,0-1 0 0 0,0 1 0 0 0,0 0 1 0 0,-1 0-1 0 0,1 0 0 0 0,-1 0 1 0 0,1 0-1 0 0,-1 0 0 0 0,1 1 0 0 0,-1-1 1 0 0,0 1-1 0 0,0 0 0 0 0,0 0 0 0 0,0 0 1 0 0,0 0-1 0 0,0 0 0 0 0,0 1 1 0 0,0-1-1 0 0,0 1 0 0 0,0 0 0 0 0,0 0 1 0 0,0 0-1 0 0,0 0 0 0 0,0 0 0 0 0,0 1 1 0 0,0-1-1 0 0,-1 1 0 0 0,2 0 1 0 0,-1 0-1 0 0,-1 1 15 0 0,-10 7-7 0 0,1 1 0 0 0,0 1 0 0 0,0 0 0 0 0,1 1 1 0 0,0 0-1 0 0,1 1 0 0 0,1 1 0 0 0,0-1 0 0 0,1 1 0 0 0,0 1 0 0 0,1 0 0 0 0,1 0 1 0 0,0 1-1 0 0,-1 6 7 0 0,4-12 14 0 0,0 1 1 0 0,0 0-1 0 0,2 0 1 0 0,-1 0 0 0 0,1 0-1 0 0,1 0 1 0 0,0 0-1 0 0,0 0 1 0 0,2 1-1 0 0,-1-1 1 0 0,1 0 0 0 0,1 0-1 0 0,0 0 1 0 0,0 0-1 0 0,1 0 1 0 0,1 0-1 0 0,-1-1 1 0 0,2 1 0 0 0,0-1-1 0 0,0 0 1 0 0,0-1-1 0 0,2 1 1 0 0,-1-1-1 0 0,1 0 1 0 0,2 1-15 0 0,5 3 33 0 0,1 0-1 0 0,0-1 1 0 0,1-1 0 0 0,0 0 0 0 0,1-1-1 0 0,0-1 1 0 0,13 5-33 0 0,-30-15-59 0 0,0 1 1 0 0,0-1-1 0 0,0 1 0 0 0,0 0 0 0 0,0-1 0 0 0,0 1 0 0 0,-1-1 0 0 0,1 1 1 0 0,0-1-1 0 0,0 1 0 0 0,0 0 0 0 0,0-1 0 0 0,1 1 0 0 0,-1-1 0 0 0,0 1 1 0 0,0-1-1 0 0,0 1 0 0 0,0 0 0 0 0,0-1 0 0 0,1 1 0 0 0,-1-1 0 0 0,0 1 1 0 0,0 0-1 0 0,0-1 0 0 0,1 1 0 0 0,-1 0 0 0 0,0-1 0 0 0,1 1 0 0 0,-1 0 1 0 0,0-1-1 0 0,1 1 0 0 0,-1 0 0 0 0,0 0 0 0 0,1-1 0 0 0,-1 1 0 0 0,1 0 1 0 0,-1 0-1 0 0,0 0 0 0 0,1 0 0 0 0,-1-1 0 0 0,1 1 0 0 0,-1 0 0 0 0,1 0 1 0 0,-1 0-1 0 0,0 0 0 0 0,1 0 0 0 0,-1 0 0 0 0,1 0 0 0 0,-1 0 0 0 0,1 0 1 0 0,-1 1-1 0 0,0-1 0 0 0,1 0 0 0 0,-1 0 0 0 0,1 0 0 0 0,-1 0 0 0 0,1 1 1 0 0,-1-1-1 0 0,0 0 0 0 0,1 0 0 0 0,-1 1 0 0 0,0-1 0 0 0,1 0 0 0 0,-1 0 1 0 0,0 1-1 0 0,0-1 0 0 0,1 0 0 0 0,-1 1 59 0 0,0-9-1595 0 0,0 0-4133 0 0,0 1-6109 0 0</inkml:trace>
  <inkml:trace contextRef="#ctx0" brushRef="#br0" timeOffset="1347.772">951 990 12531 0 0,'0'0'1523'0'0,"0"0"-468"0"0,0 0-89 0 0,0 0 120 0 0,0 0 105 0 0,0 0-33 0 0,0 0-189 0 0,0 0-178 0 0,0 0-136 0 0,0 0-91 0 0,0 0-40 0 0,0 0-39 0 0,0 0-22 0 0,1-4-25 0 0,-2 4-407 0 0,1 0 0 0 0,0 0 0 0 0,-1 0 0 0 0,1 0 0 0 0,0 0 1 0 0,-1 0-1 0 0,1 0 0 0 0,0 0 0 0 0,0 0 0 0 0,-1 0 1 0 0,1 0-1 0 0,0 0 0 0 0,-1 0 0 0 0,1 0 0 0 0,0-1 0 0 0,-1 1 1 0 0,1 0-1 0 0,0 0 0 0 0,-1 0 0 0 0,1 0 0 0 0,0-1 0 0 0,0 1 1 0 0,-1 0-1 0 0,1 0 0 0 0,0 0 0 0 0,0-1 0 0 0,0 1 1 0 0,-1 0-1 0 0,1-1 0 0 0,0 1 0 0 0,0 0 0 0 0,0 0 0 0 0,0-1 1 0 0,0 1-1 0 0,-1 0 0 0 0,1-1 0 0 0,0 1 0 0 0,0 0 1 0 0,0-1-1 0 0,0 1 0 0 0,0 0 0 0 0,0-1 0 0 0,0 1 0 0 0,0 0 1 0 0,0-1-1 0 0,0 1 0 0 0,0 0 0 0 0,1-1 0 0 0,-1 1 0 0 0,0 0 1 0 0,0 0-1 0 0,0-1-31 0 0,-27 30 615 0 0,16-8-599 0 0,1 0 0 0 0,1 1 0 0 0,1 0 0 0 0,1 0 0 0 0,1 1 0 0 0,1-1 0 0 0,1 1 0 0 0,0 11-16 0 0,2-22 4 0 0,-1 137 39 0 0,3-148-26 0 0,15 14 92 0 0,60-4 388 0 0,-59-11-433 0 0,22-14-204 0 0,-38 13 27 0 0,0 1-40 0 0,3-21-1666 0 0,-2 1-2212 0 0,-1 10-3483 0 0,0 6-2196 0 0</inkml:trace>
  <inkml:trace contextRef="#ctx0" brushRef="#br0" timeOffset="1592.766">582 1207 10706 0 0,'0'0'1679'0'0,"0"0"-597"0"0,0 0-161 0 0,0 0 229 0 0,0 0 256 0 0,0 0 103 0 0,0 0-124 0 0,0 0-293 0 0,0 0-296 0 0,0 0-236 0 0,0 0-181 0 0,31 1-130 0 0,97 4-109 0 0,19-15-206 0 0,-99-2-3519 0 0,-29 7 871 0 0,-9 4-8326 0 0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6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305 309 1480 0 0,'0'0'1350'0'0,"0"0"10"0"0,0 0 119 0 0,0 0 176 0 0,0 0 71 0 0,0 0-59 0 0,0 0-203 0 0,0 0-251 0 0,0 0-212 0 0,0 0-178 0 0,0 0-114 0 0,-20-5-70 0 0,-59-15-40 0 0,73 19-344 0 0,1-1-1 0 0,-1 1 1 0 0,0-1 0 0 0,1 2-1 0 0,-1-1 1 0 0,0 1 0 0 0,0-1-1 0 0,0 2 1 0 0,1-1-1 0 0,-1 1 1 0 0,0-1 0 0 0,0 2-1 0 0,1-1 1 0 0,-1 1 0 0 0,0 0-1 0 0,1 0 1 0 0,-5 2-255 0 0,-13 43 1188 0 0,-26 182 429 0 0,29 294-1067 0 0,14-388-399 0 0,6-134-130 0 0,0-1-17 0 0,0 0 40 0 0,0 0 16 0 0,0 0 14 0 0,0 0-1 0 0,0 0 23 0 0,0 0 1 0 0,0 0 6 0 0,0 0 16 0 0,0 0-38 0 0,0 0-19 0 0,0 0-22 0 0,1 4-19 0 0,0-1 0 0 0,1 0 0 0 0,0-1 0 0 0,-1 1 0 0 0,1 0 0 0 0,0 0 0 0 0,0-1 0 0 0,0 1 0 0 0,1-1 0 0 0,-1 1 1 0 0,1-1-1 0 0,-1 0 0 0 0,1 0 0 0 0,0 0 0 0 0,-1-1 0 0 0,1 1 0 0 0,0 0 0 0 0,0-1 0 0 0,0 0 0 0 0,1 0 0 0 0,-1 0 0 0 0,0 0 1 0 0,0 0-1 0 0,1-1 0 0 0,-1 0 0 0 0,0 1 0 0 0,1-1 0 0 0,-1 0 0 0 0,0-1 0 0 0,1 1 0 0 0,-1 0 0 0 0,0-1 0 0 0,0 0 1 0 0,1 0-1 0 0,-1 0 0 0 0,0 0-21 0 0,16 0 147 0 0,151-17 312 0 0,-153 6-2197 0 0,-7-2-2173 0 0,-5 6-2382 0 0,-3 5-5267 0 0</inkml:trace>
  <inkml:trace contextRef="#ctx0" brushRef="#br0" timeOffset="697.389">421 784 10682 0 0,'0'0'1898'0'0,"0"0"-507"0"0,0 0-221 0 0,0 0 82 0 0,0 0 81 0 0,0 0-18 0 0,0 0-220 0 0,0 0-291 0 0,0 0-243 0 0,0 0-179 0 0,0 0-70 0 0,0 0-10 0 0,0 0 11 0 0,9 12 811 0 0,-16 278 413 0 0,7-290-1507 0 0,0-1 0 0 0,0 1 0 0 0,0 0 0 0 0,0 0 0 0 0,0-1 0 0 0,0 1 0 0 0,0 0 0 0 0,0 0 0 0 0,0-1 0 0 0,1 1 0 0 0,-1 0 0 0 0,0 0 0 0 0,0 0 0 0 0,0-1 0 0 0,0 1 0 0 0,1 0 0 0 0,-1 0 0 0 0,0 0 0 0 0,0 0 0 0 0,1-1 0 0 0,-1 1 0 0 0,0 0 0 0 0,0 0 0 0 0,1 0 0 0 0,-1 0 0 0 0,0 0 0 0 0,0 0 0 0 0,1 0 0 0 0,-1 0 0 0 0,0 0 0 0 0,0 0 0 0 0,1 0 0 0 0,-1 0 0 0 0,0 0 0 0 0,0 0 1 0 0,1 0-1 0 0,-1 0 0 0 0,0 0 0 0 0,0 0 0 0 0,1 0 0 0 0,-1 0 0 0 0,0 0 0 0 0,0 0 0 0 0,1 0 0 0 0,-1 1-30 0 0,13-56 113 0 0,3 0 0 0 0,1 2 0 0 0,4 0 0 0 0,14-25-113 0 0,-31 67 10 0 0,19-36-1 0 0,1 2 0 0 0,2 1 1 0 0,2 1-1 0 0,7-5-9 0 0,-7 21 60 0 0,-10 52-84 0 0,1 45 364 0 0,41 29-168 0 0,-55-105-5286 0 0,-6 2-2766 0 0,-2 0-4410 0 0</inkml:trace>
  <inkml:trace contextRef="#ctx0" brushRef="#br0" timeOffset="1685.661">1094 788 7066 0 0,'0'0'1691'0'0,"0"0"-542"0"0,0 0-267 0 0,0 0 47 0 0,0 0 114 0 0,0 0 91 0 0,0 0-50 0 0,0 0-100 0 0,0 0-108 0 0,0 0-116 0 0,0 0-82 0 0,0 0-51 0 0,9 9-34 0 0,25 31-17 0 0,-31-37-444 0 0,-1-1-1 0 0,0 0 1 0 0,0 0 0 0 0,1 0-1 0 0,0 0 1 0 0,-1 0-1 0 0,1-1 1 0 0,0 1 0 0 0,0-1-1 0 0,0 0 1 0 0,0 0-1 0 0,0 0 1 0 0,0 0-1 0 0,0 0 1 0 0,0-1 0 0 0,0 1-1 0 0,0-1 1 0 0,0 0-1 0 0,0 0 1 0 0,1 0 0 0 0,1-1-132 0 0,4 1 369 0 0,4-2-145 0 0,-1-1 0 0 0,1 0 0 0 0,0-1-1 0 0,-1 0 1 0 0,0-1 0 0 0,0-1 0 0 0,0 0 0 0 0,-1-1 0 0 0,0 0 0 0 0,0 0 0 0 0,-1-1-1 0 0,0 0 1 0 0,9-10-224 0 0,-11 11 61 0 0,2-1-8 0 0,0-1 1 0 0,-1-1-1 0 0,0 0 0 0 0,-1 0 0 0 0,0-1 0 0 0,0 1 1 0 0,-1-2-1 0 0,-1 1 0 0 0,0-2-53 0 0,-4 11 3 0 0,-1-1 0 0 0,0 0 0 0 0,0 1 0 0 0,0-1 0 0 0,0 0 0 0 0,0 0 1 0 0,0 0-1 0 0,-1 0 0 0 0,1 0 0 0 0,-1 0 0 0 0,0 0 0 0 0,0 0 0 0 0,0 0 0 0 0,-1 0 0 0 0,1 0 0 0 0,0 0 0 0 0,-1 0 0 0 0,0 0 0 0 0,0 0 0 0 0,0 0 0 0 0,0 0 1 0 0,-1 1-1 0 0,1-1 0 0 0,0 0 0 0 0,-1 1 0 0 0,0-1 0 0 0,0 1 0 0 0,0-1 0 0 0,0 1 0 0 0,0 0 0 0 0,0 0 0 0 0,-1 0 0 0 0,1 0 0 0 0,-1 1 0 0 0,1-1 0 0 0,-1 1 1 0 0,1-1-1 0 0,-1 1 0 0 0,0 0 0 0 0,-2-1-3 0 0,-9 1-74 0 0,0 0-1 0 0,0 1 1 0 0,0 1 0 0 0,0 1 0 0 0,0-1-1 0 0,0 2 1 0 0,0 0 0 0 0,1 1 0 0 0,-1 0 0 0 0,1 1-1 0 0,0 1 1 0 0,0 0 0 0 0,1 0 0 0 0,0 1 0 0 0,0 1-1 0 0,1 0 1 0 0,-8 7 74 0 0,6-8 2 0 0,0 2 0 0 0,1 0 0 0 0,0 0 0 0 0,0 1-1 0 0,1 0 1 0 0,0 1 0 0 0,1 1 0 0 0,0-1 0 0 0,1 2 0 0 0,0-1 0 0 0,1 1 0 0 0,0 0-1 0 0,1 1 1 0 0,1 0 0 0 0,-5 14-2 0 0,10-21 42 0 0,1-1-1 0 0,0 1 1 0 0,0-1-1 0 0,0 1 0 0 0,1-1 1 0 0,0 0-1 0 0,0 1 1 0 0,0-1-1 0 0,1 0 1 0 0,0 0-1 0 0,0 0 1 0 0,1 0-1 0 0,0 0 1 0 0,0 0-1 0 0,0-1 1 0 0,0 1-1 0 0,1-1 1 0 0,0 0-1 0 0,0 0 0 0 0,1-1 1 0 0,-1 1-1 0 0,1-1 1 0 0,0 0-1 0 0,0 0 1 0 0,1 0-1 0 0,-1-1 1 0 0,1 0-1 0 0,0 0 1 0 0,-1 0-1 0 0,1-1 1 0 0,0 0-1 0 0,7 2-41 0 0,13 4 216 0 0,2-1 1 0 0,-1-1-1 0 0,0-2 0 0 0,1 0 0 0 0,0-2 1 0 0,0-1-1 0 0,27-3-216 0 0,-20 2 76 0 0,-26-7-197 0 0,-8 1-7228 0 0,-2 4 2004 0 0,1-1-6876 0 0</inkml:trace>
  <inkml:trace contextRef="#ctx0" brushRef="#br0" timeOffset="2218.272">1601 983 17236 0 0,'0'0'789'0'0,"0"0"-434"0"0,0 0-95 0 0,0 0 201 0 0,0 0 188 0 0,0 0 56 0 0,0 0-77 0 0,0 0-176 0 0,0 0-164 0 0,0 0-85 0 0,0 0-30 0 0,0 0-22 0 0,-2 24 0 0 0,-6 117 284 0 0,3-81 738 0 0,1-73 1720 0 0,6-6-2879 0 0,0 1 0 0 0,1 0 0 0 0,0-1 0 0 0,2 1 0 0 0,0 0 0 0 0,1 1 0 0 0,1-1 0 0 0,1 1 0 0 0,0 0 0 0 0,1 1 0 0 0,1 0 0 0 0,1 1 0 0 0,0 0 0 0 0,10-10-14 0 0,-18 20-12 0 0,1 1 1 0 0,0 0-1 0 0,1 0 0 0 0,-1 1 1 0 0,1-1-1 0 0,-1 1 0 0 0,1 0 1 0 0,0 0-1 0 0,0 1 1 0 0,0-1-1 0 0,1 1 0 0 0,-1 0 1 0 0,0 0-1 0 0,3 0 12 0 0,-6 4 3 0 0,0 0 1 0 0,0 0-1 0 0,0 0 0 0 0,-1 0 0 0 0,1 0 1 0 0,-1 0-1 0 0,1 0 0 0 0,-1 1 0 0 0,0-1 1 0 0,0 0-1 0 0,0 1 0 0 0,0-1 0 0 0,0 1 1 0 0,0-1-1 0 0,-1 1 0 0 0,0-1 0 0 0,1 1 1 0 0,-1 0-1 0 0,0-1 0 0 0,0 1 0 0 0,0 0 1 0 0,-1-1-1 0 0,1 3-3 0 0,1 46-6 0 0,1-54-2606 0 0,2-1-61 0 0,-2 1-2546 0 0,-2 3-6636 0 0</inkml:trace>
  <inkml:trace contextRef="#ctx0" brushRef="#br0" timeOffset="2763.522">1089 250 9514 0 0,'0'0'2337'0'0,"0"0"-544"0"0,0 0-384 0 0,0 0-137 0 0,0 0-104 0 0,0 0-176 0 0,0 0-220 0 0,0 0-182 0 0,0 0-45 0 0,0 0 57 0 0,0 0 79 0 0,0 0 69 0 0,10-4-19 0 0,111-59 1813 0 0,55-90-964 0 0,-147 123-1521 0 0,-12 52-252 0 0,6 18 224 0 0,-16-27-19 0 0,1 0 0 0 0,-1 0 1 0 0,2-1-1 0 0,0 0 0 0 0,0 0 1 0 0,1-1-1 0 0,1 0 0 0 0,4 3-12 0 0,31 4-611 0 0,-22-18-6721 0 0,-19 0 4818 0 0,2 0-9655 0 0</inkml:trace>
  <inkml:trace contextRef="#ctx0" brushRef="#br0" timeOffset="4144.532">1963 92 5689 0 0,'0'0'3141'0'0,"0"0"-987"0"0,0 0-550 0 0,0 0-165 0 0,0 0-40 0 0,0 0-105 0 0,0 0-224 0 0,0 0-321 0 0,0 0-232 0 0,0 0-43 0 0,0 0 72 0 0,0 0 126 0 0,0 0 83 0 0,12 2-13 0 0,191 3 2669 0 0,-49-30-2124 0 0,-150 24-1285 0 0,-4 1 9 0 0,1 0 0 0 0,-1-1 0 0 0,1 1-1 0 0,-1 0 1 0 0,1 0 0 0 0,0-1 0 0 0,-1 1 0 0 0,1 0 0 0 0,-1 0 0 0 0,1 0 0 0 0,0 0 0 0 0,-1 0 0 0 0,1 0-1 0 0,0 0 1 0 0,-1 0 0 0 0,1 0 0 0 0,0 0 0 0 0,-1 0 0 0 0,1 0 0 0 0,-1 0 0 0 0,1 0 0 0 0,0 1 0 0 0,-1-1-1 0 0,1 0 1 0 0,-1 0 0 0 0,1 1 0 0 0,-1-1 0 0 0,1 0 0 0 0,0 1 0 0 0,-1-1 0 0 0,1 1 0 0 0,-1-1 0 0 0,0 1-1 0 0,1-1 1 0 0,-1 1 0 0 0,1-1 0 0 0,-1 1 0 0 0,0-1 0 0 0,1 1 0 0 0,-1-1 0 0 0,0 1 0 0 0,0-1 0 0 0,1 1-1 0 0,-1 0 1 0 0,0-1 0 0 0,0 1 0 0 0,0 0 0 0 0,0-1 0 0 0,0 1 0 0 0,0 0-11 0 0,0 486 608 0 0,0-163-623 0 0,-2-285 32 0 0,-1 1-1 0 0,-3-1 0 0 0,-1-1 1 0 0,-10 32-17 0 0,17-67 4 0 0,0-3 9 0 0,0 0 3 0 0,0 0 0 0 0,0 0-4 0 0,0 0-12 0 0,0 0 12 0 0,0 0 4 0 0,0 0 0 0 0,0 0-5 0 0,0 0-25 0 0,0 0-7 0 0,0 0 24 0 0,0 0-9 0 0,0 0 17 0 0,0 0 1 0 0,0 0-13 0 0,0 0 7 0 0,0 0 5 0 0,0 0-16 0 0,0 0-9 0 0,0 0 8 0 0,0 0 7 0 0,0 0-6 0 0,0 0 21 0 0,0 0 10 0 0,0 0 28 0 0,0 0-29 0 0,0 0-8 0 0,0 0-2 0 0,0 0-23 0 0,0 0 19 0 0,0 0-9 0 0,-2 23 592 0 0,-19 62-139 0 0,20-76-376 0 0,-1 12-69 0 0,-7-15 1117 0 0,-92-16-1051 0 0,84 8-286 0 0,-11-6-484 0 0,21-12-4577 0 0,7 15-1845 0 0,0-2-5648 0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5:23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62 3105 0 0,'0'0'2056'0'0,"0"0"-386"0"0,0 0-245 0 0,0 0-80 0 0,0 0 67 0 0,0 0-4 0 0,0 0-55 0 0,0 0-178 0 0,0 0-298 0 0,0 0-302 0 0,0 0-280 0 0,-3-1-173 0 0,3 1-117 0 0,-1-1-1 0 0,1 1 0 0 0,-1 0 1 0 0,1 0-1 0 0,-1 0 1 0 0,1-1-1 0 0,-1 1 0 0 0,1 0 1 0 0,-1 0-1 0 0,1 0 1 0 0,-1 0-1 0 0,1 0 0 0 0,-1 0 1 0 0,1 0-1 0 0,-1 0 1 0 0,1 0-1 0 0,-1 0 0 0 0,1 0 1 0 0,-1 0-1 0 0,1 0 0 0 0,0 0 1 0 0,-1 1-1 0 0,1-1 1 0 0,-1 0-1 0 0,1 0 0 0 0,-1 0 1 0 0,1 1-1 0 0,-1-1 1 0 0,1 0-1 0 0,0 1 0 0 0,-1-1 1 0 0,1 0-1 0 0,0 1 1 0 0,-1-1-1 0 0,1 0 0 0 0,0 1 1 0 0,-1-1-1 0 0,1 1 0 0 0,0-1 1 0 0,0 1-1 0 0,-1-1 1 0 0,1 1-1 0 0,0-1 0 0 0,0 1 1 0 0,0-1-1 0 0,0 0 1 0 0,0 1-1 0 0,0-1 0 0 0,0 1 1 0 0,0-1-1 0 0,0 1 1 0 0,0-1-1 0 0,0 1 0 0 0,0-1 1 0 0,0 1-1 0 0,0 0-4 0 0,-3 11 80 0 0,-75 261 1369 0 0,60-214-1361 0 0,-2-1 0 0 0,-3-1 0 0 0,-3-1-1 0 0,-2-1 1 0 0,-20 29-88 0 0,17-50 81 0 0,28-71 1220 0 0,5 14-1223 0 0,2-1 0 0 0,1 1 0 0 0,0 0 0 0 0,2 1 0 0 0,0-1 0 0 0,2 1 0 0 0,7-13-78 0 0,-4 7 47 0 0,127-236 241 0 0,-36 81-142 0 0,-79 129 164 0 0,-24 54-216 0 0,0 0-4 0 0,0 0-22 0 0,0 0-18 0 0,-2 12-112 0 0,-5 17 134 0 0,1 1-1 0 0,2-1 0 0 0,0 1 1 0 0,2 1-1 0 0,2-1 0 0 0,1 0 1 0 0,1 0-1 0 0,1 0 0 0 0,2 0 1 0 0,3 9-72 0 0,3 12 44 0 0,-7-28-36 0 0,0 0 0 0 0,2 0 1 0 0,0-1-1 0 0,2 0 0 0 0,0 0 0 0 0,2-1 0 0 0,0 0 0 0 0,1 0 0 0 0,7 7-8 0 0,-16-26 46 0 0,0 1 0 0 0,0-1 0 0 0,0 0 0 0 0,1 0 0 0 0,-1 0-1 0 0,0-1 1 0 0,1 1 0 0 0,0 0 0 0 0,-1-1 0 0 0,1 0 0 0 0,0 1 0 0 0,0-1 0 0 0,0 0-1 0 0,0-1 1 0 0,0 1 0 0 0,0 0 0 0 0,0-1 0 0 0,0 0 0 0 0,0 0 0 0 0,0 0-1 0 0,0 0 1 0 0,0 0 0 0 0,0 0 0 0 0,0-1 0 0 0,0 0 0 0 0,0 1 0 0 0,0-1 0 0 0,0 0-1 0 0,-1 0 1 0 0,1-1 0 0 0,0 1 0 0 0,0-1 0 0 0,-1 1 0 0 0,1-1 0 0 0,-1 0 0 0 0,0 0-1 0 0,1 0 1 0 0,-1 0 0 0 0,0 0 0 0 0,0-1 0 0 0,0 1 0 0 0,-1-1 0 0 0,1 0-46 0 0,25-33 279 0 0,-3-2 1 0 0,0-1 0 0 0,-3-1 0 0 0,-2 0 0 0 0,-1-2 0 0 0,-2 0 0 0 0,3-16-280 0 0,-10 25 41 0 0,-1 0 0 0 0,-1-1 0 0 0,-2 0 0 0 0,-2 0 0 0 0,-1 0 0 0 0,-1-9-41 0 0,-1 42-22 0 0,0 0-1 0 0,1 0 0 0 0,-1 0 0 0 0,0 0 1 0 0,0 0-1 0 0,0 0 0 0 0,0 0 0 0 0,0 0 1 0 0,0 0-1 0 0,0 0 0 0 0,0-1 0 0 0,-1 1 1 0 0,1 0-1 0 0,0 0 0 0 0,-1 0 0 0 0,1 0 1 0 0,-1 0-1 0 0,1 0 0 0 0,-1 0 0 0 0,1 0 1 0 0,-1 1-1 0 0,0-1 0 0 0,1 0 0 0 0,-1 0 1 0 0,0 0-1 0 0,0 1 0 0 0,1-1 0 0 0,-1 0 0 0 0,0 1 1 0 0,0-1-1 0 0,0 0 0 0 0,0 1 0 0 0,0-1 1 0 0,0 1-1 0 0,0 0 0 0 0,0-1 0 0 0,0 1 1 0 0,0 0-1 0 0,0 0 0 0 0,0 0 0 0 0,-1-1 1 0 0,1 1-1 0 0,0 0 0 0 0,0 0 0 0 0,0 1 1 0 0,0-1-1 0 0,0 0 0 0 0,0 0 0 0 0,0 0 1 0 0,0 1-1 0 0,0-1 0 0 0,0 1 0 0 0,0-1 1 0 0,0 1-1 0 0,0-1 0 0 0,0 1 0 0 0,0-1 1 0 0,0 1-1 0 0,0 0 0 0 0,0-1 0 0 0,1 1 0 0 0,-2 1 23 0 0,-30 71-3691 0 0,26-47-52 0 0,3 0-3699 0 0,3-13-3271 0 0</inkml:trace>
  <inkml:trace contextRef="#ctx0" brushRef="#br0" timeOffset="335.417">924 255 3425 0 0,'0'0'1980'0'0,"0"0"-418"0"0,0 0-21 0 0,0 0 152 0 0,0 0 7 0 0,0 0-145 0 0,0 0-297 0 0,0 0-257 0 0,0 0-192 0 0,0 0-144 0 0,0 0-96 0 0,0 0-80 0 0,0 0-79 0 0,-14 34-66 0 0,-41 106-58 0 0,53-137-266 0 0,0 0 1 0 0,0 0-1 0 0,1 0 0 0 0,-1 0 1 0 0,1 0-1 0 0,0 0 0 0 0,0 0 1 0 0,0 1-1 0 0,0-1 0 0 0,1 0 1 0 0,-1 1-1 0 0,1-1 1 0 0,0 0-1 0 0,0 1 0 0 0,0-1 1 0 0,0 1-1 0 0,1-1 0 0 0,-1 0 1 0 0,1 1-1 0 0,1 2-20 0 0,2 3 76 0 0,-1-2 42 0 0,0-1 1 0 0,1 1 0 0 0,-1 0 0 0 0,2-1 0 0 0,-1 0 0 0 0,1 0-1 0 0,0 0 1 0 0,0-1 0 0 0,0 1 0 0 0,1-1 0 0 0,0 0 0 0 0,0-1-1 0 0,0 0 1 0 0,1 0 0 0 0,0 0 0 0 0,-1 0 0 0 0,1-1 0 0 0,0-1-1 0 0,1 1 1 0 0,-1-1 0 0 0,0 0 0 0 0,1 0 0 0 0,-1-1-1 0 0,1 0 1 0 0,-1-1 0 0 0,1 0 0 0 0,-1 0 0 0 0,1 0 0 0 0,0-1-1 0 0,-1 0 1 0 0,1 0 0 0 0,-1-1 0 0 0,0 0 0 0 0,1-1 0 0 0,-1 1-1 0 0,0-1 1 0 0,-1-1 0 0 0,1 1 0 0 0,0-1 0 0 0,-1 0 0 0 0,0-1-1 0 0,0 1 1 0 0,0-1 0 0 0,0-1 0 0 0,-1 1 0 0 0,0-1 0 0 0,0 0-1 0 0,0-1-118 0 0,1-3 105 0 0,-1 0-1 0 0,0-1 0 0 0,-1 1 0 0 0,0-1 0 0 0,0 0 0 0 0,-1 0 0 0 0,-1 0 0 0 0,0 0 0 0 0,0-1 0 0 0,-1 1 0 0 0,-1 0 1 0 0,0-1-1 0 0,-1 1 0 0 0,0 0 0 0 0,0-1 0 0 0,-1 1 0 0 0,-2-4-104 0 0,3 7-62 0 0,-1 0 0 0 0,0 1 0 0 0,-1-1 0 0 0,0 1 0 0 0,0 0 0 0 0,-1 0 0 0 0,0 0 0 0 0,0 0 0 0 0,0 1 0 0 0,-1 0 0 0 0,0 0 0 0 0,0 0 0 0 0,-1 0 0 0 0,1 1-1 0 0,-1 0 1 0 0,-1 0 0 0 0,1 0 0 0 0,-1 1 0 0 0,1 0 0 0 0,-1 0 0 0 0,0 1 0 0 0,-1 0 0 0 0,1 0 0 0 0,0 0 0 0 0,-5 0 62 0 0,9 3-148 0 0,1-1 0 0 0,-1 1 0 0 0,0 0 0 0 0,1 0 0 0 0,-1 0 0 0 0,0 0 0 0 0,0 0 0 0 0,1 1 0 0 0,-1-1 0 0 0,0 1 0 0 0,1 0 0 0 0,-1-1 0 0 0,0 1 0 0 0,1 1 0 0 0,-1-1 0 0 0,1 0 0 0 0,0 0 0 0 0,-1 1-1 0 0,1 0 1 0 0,-1 0 148 0 0,-24 29-6095 0 0,19-19-2139 0 0</inkml:trace>
  <inkml:trace contextRef="#ctx0" brushRef="#br0" timeOffset="901.19">1398 259 7001 0 0,'0'0'2374'0'0,"0"0"-205"0"0,0 0-198 0 0,0 0-149 0 0,0 0-281 0 0,0 0-348 0 0,0 0-325 0 0,0 0-275 0 0,0 0-151 0 0,0 0-54 0 0,0 0-20 0 0,0 0-17 0 0,0 0-29 0 0,-10 9-43 0 0,-30 29-22 0 0,39-37-229 0 0,0 1 0 0 0,0-1 0 0 0,0 1 0 0 0,0 0 0 0 0,0-1 0 0 0,0 1 0 0 0,1 0 0 0 0,-1 0 0 0 0,1 0 0 0 0,0 0 0 0 0,-1-1 0 0 0,1 1-1 0 0,0 0 1 0 0,0 0 0 0 0,0 0 0 0 0,0 0 0 0 0,0 0 0 0 0,0 0 0 0 0,1 0 0 0 0,-1-1 0 0 0,1 1 0 0 0,-1 0 0 0 0,1 0 0 0 0,0 0 0 0 0,0-1 0 0 0,0 1 0 0 0,0 0-1 0 0,0-1 1 0 0,0 1 0 0 0,0-1 0 0 0,0 1 0 0 0,0-1 0 0 0,1 0 0 0 0,-1 0 0 0 0,1 1 0 0 0,-1-1-28 0 0,5 6 140 0 0,0 0-13 0 0,0-1 0 0 0,0 1 0 0 0,1-1 0 0 0,0-1 0 0 0,0 1 0 0 0,1-1 0 0 0,-1-1 0 0 0,1 1 0 0 0,0-1 1 0 0,1-1-1 0 0,-1 1 0 0 0,0-1 0 0 0,1-1 0 0 0,0 1 0 0 0,-1-2 0 0 0,1 1 0 0 0,0-1 0 0 0,0-1 0 0 0,0 1 0 0 0,0-1 0 0 0,0-1 0 0 0,4 0-127 0 0,-8-1 71 0 0,0 1 0 0 0,0-1 0 0 0,0 0 0 0 0,-1 0-1 0 0,1 0 1 0 0,0-1 0 0 0,-1 0 0 0 0,0 0 0 0 0,0 0 0 0 0,0 0-1 0 0,0-1 1 0 0,0 1 0 0 0,-1-1 0 0 0,1 0 0 0 0,0-1-71 0 0,5-5 97 0 0,67-104 318 0 0,-71 102-408 0 0,-3 17-591 0 0,-2 10 491 0 0,-1-10 86 0 0,0 1 0 0 0,0 0 1 0 0,1 0-1 0 0,0-1 1 0 0,0 1-1 0 0,0 0 0 0 0,1-1 1 0 0,0 1-1 0 0,0 0 0 0 0,0-1 1 0 0,1 1-1 0 0,0-1 0 0 0,0 1 1 0 0,0-1-1 0 0,1 0 1 0 0,-1 0-1 0 0,1 0 0 0 0,0 0 1 0 0,1-1-1 0 0,-1 1 0 0 0,1-1 1 0 0,0 0-1 0 0,0 0 1 0 0,1 0-1 0 0,-1 0 0 0 0,5 1 7 0 0,-3-1 43 0 0,0 0 0 0 0,1-1 0 0 0,0 0 0 0 0,-1-1 0 0 0,1 1-1 0 0,0-1 1 0 0,0-1 0 0 0,1 1 0 0 0,-1-1 0 0 0,0-1 0 0 0,0 1-1 0 0,1-1 1 0 0,-1 0 0 0 0,0-1 0 0 0,1 0 0 0 0,-1 0 0 0 0,0 0-1 0 0,0-1 1 0 0,0 0 0 0 0,0-1 0 0 0,0 1 0 0 0,-1-1 0 0 0,1-1-1 0 0,-1 1 1 0 0,0-1 0 0 0,1 0 0 0 0,-2-1 0 0 0,1 1 0 0 0,-1-1-1 0 0,1 0 1 0 0,-1 0 0 0 0,0-1 0 0 0,2-4-43 0 0,89-183 904 0 0,-87 174-1417 0 0,-9 18 19 0 0,0 1-365 0 0,0 0-590 0 0,0 0-1172 0 0,0 0-3365 0 0,0 0-6189 0 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 8 0 0,'0'0'753'0'0,"0"0"76"0"0,0 0 212 0 0,0 0 301 0 0,0 0 244 0 0,0 0 89 0 0,0 0-48 0 0,0 0-160 0 0,0 0-194 0 0,0 0-145 0 0,0 0-63 0 0,0-1-1226 0 0,-3-2 9216 0 0,29 4-6586 0 0,128 6-459 0 0,-89-10-1749 0 0,0-2-1 0 0,-1-3 1 0 0,28-9-261 0 0,-87 17-222 0 0,12-3 610 0 0,-23 2-3378 0 0,-17 18-6620 0 0,22-16 7871 0 0,-6 7-9404 0 0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10842 0 0,'0'0'2215'0'0,"0"0"-672"0"0,0 0-246 0 0,0 0 67 0 0,0 0 48 0 0,0 0-82 0 0,0 0-267 0 0,0 0-319 0 0,0 0-207 0 0,0 0-76 0 0,0 0-29 0 0,0 0 2 0 0,0 0-18 0 0,8 0-47 0 0,96 19 1546 0 0,-91-16-1820 0 0,-1 1 0 0 0,1-2 1 0 0,0 0-1 0 0,0-1 0 0 0,1 0 0 0 0,-1-1 1 0 0,0 0-1 0 0,8-2-95 0 0,17 1 148 0 0,97-10 102 0 0,-87 4-351 0 0,-48 7-11 0 0,0 0-95 0 0,0 0-236 0 0,-5 0-8888 0 0,3 0-2896 0 0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6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47 187 6313 0 0,'0'0'1999'0'0,"0"0"-374"0"0,0 0-154 0 0,0 0 25 0 0,0 0 91 0 0,0 0-25 0 0,0 0-239 0 0,0 0-314 0 0,0 0-329 0 0,0 0-253 0 0,0 0-152 0 0,-2 0-82 0 0,-9-3-33 0 0,8 3-16 0 0,3 0 31 0 0,5 18 947 0 0,-3 122 1373 0 0,-22 35-1840 0 0,3-93 1338 0 0,17-89-1923 0 0,0-11-4 0 0,0 0 0 0 0,0 0 0 0 0,2-1 0 0 0,0 1-1 0 0,2 0 1 0 0,0 1 0 0 0,5-15-66 0 0,6-10-1 0 0,2 2-1 0 0,1 0 0 0 0,3 1 1 0 0,1 1-1 0 0,2 1 1 0 0,1 0-1 0 0,2 3 0 0 0,1 0 1 0 0,2 1-1 0 0,13-9 2 0 0,-42 41 0 0 0,1-1 0 0 0,-1 1-1 0 0,1-1 1 0 0,0 1 0 0 0,0 0 0 0 0,0-1 0 0 0,0 1-1 0 0,0 0 1 0 0,0 0 0 0 0,0 0 0 0 0,0 1-1 0 0,0-1 1 0 0,0 0 0 0 0,1 1 0 0 0,-1-1 0 0 0,0 1-1 0 0,0 0 1 0 0,1 0 0 0 0,-1 0 0 0 0,0 0-1 0 0,0 0 1 0 0,1 0 0 0 0,-1 1 0 0 0,0-1-1 0 0,0 1 1 0 0,0 0 0 0 0,0-1 0 0 0,1 1 0 0 0,-1 0-1 0 0,0 0 1 0 0,0 0 0 0 0,-1 1 0 0 0,1-1-1 0 0,0 0 1 0 0,0 1 0 0 0,0-1 0 0 0,-1 1 0 0 0,1 0-1 0 0,-1-1 1 0 0,1 1 0 0 0,-1 0 0 0 0,0 0-1 0 0,0 0 1 0 0,0 0 0 0 0,0 0 0 0 0,0 0 0 0 0,0 0-1 0 0,-1 0 1 0 0,1 0 0 0 0,0 1 0 0 0,-1-1-1 0 0,0 0 1 0 0,0 1 0 0 0,8 156 735 0 0,-3-115-2326 0 0,-5-44 929 0 0,0 0-319 0 0,0 3-1238 0 0,0-2 6 0 0,0-1-2966 0 0,0 0-6349 0 0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7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29 6521 0 0,'0'0'1962'0'0,"0"0"-423"0"0,0 0-119 0 0,0 0 135 0 0,0 0 92 0 0,0 0-90 0 0,0 0-281 0 0,0 0-341 0 0,0 0-244 0 0,0 0-134 0 0,0 0-51 0 0,0 0-9 0 0,0 0-19 0 0,7 1 1955 0 0,-3-2-40 0 0,-4 1-2288 0 0,-3 8 1017 0 0,30-34-625 0 0,-27 26-439 0 0,0 0-16 0 0,0 0-26 0 0,0 0 2 0 0,0 0 8 0 0,0 0-4 0 0,0 0 3 0 0,0 0-13 0 0,0 0-3 0 0,0 0 10 0 0,0 0 13 0 0,0 0-13 0 0,-8 15-45 0 0,-32 54 213 0 0,124-153-80 0 0,-76 74-25 0 0,-12 23-68 0 0,-13 24 63 0 0,-13 1 163 0 0,35-43 64 0 0,-4-13-342 0 0,-9-33-3881 0 0,6 47-1236 0 0,0 0-7017 0 0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9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0 365 9546 0 0,'0'0'1775'0'0,"0"0"-179"0"0,0 0 34 0 0,0 0 21 0 0,0 0-159 0 0,0 0-291 0 0,0 0-352 0 0,0 0-238 0 0,0 0-83 0 0,0 0 34 0 0,0 0 26 0 0,0 0 8 0 0,0 0 1 0 0,11-6-61 0 0,82-46 875 0 0,-69 37-1203 0 0,1 0 0 0 0,-2-1 0 0 0,0-2 0 0 0,-1 0-1 0 0,-1-1 1 0 0,0-1 0 0 0,-2-1 0 0 0,0-1 0 0 0,-2-1 0 0 0,0 0-1 0 0,-2-2 1 0 0,3-5-208 0 0,1-10 240 0 0,-19 39-205 0 0,0 1-16 0 0,0 0-15 0 0,0 0-26 0 0,40 37-72 0 0,-18-7 186 0 0,-2 0 1 0 0,0 1 0 0 0,-3 1-1 0 0,12 28-92 0 0,22 62-152 0 0,-40-110-1156 0 0,-2-9-4601 0 0,-5-3-6031 0 0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3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18 141 4681 0 0,'0'0'2394'0'0,"0"0"-307"0"0,0 0-195 0 0,0 0-158 0 0,0 0-160 0 0,0 0-233 0 0,0 0-260 0 0,0 0-265 0 0,0 0-236 0 0,0 0-117 0 0,0 0-55 0 0,-2 9-16 0 0,-14 74 1072 0 0,17 104 1073 0 0,0 1-710 0 0,0-228-1632 0 0,3 0-1 0 0,1 0 1 0 0,1 0 0 0 0,3 0 0 0 0,1 1 0 0 0,2 1-1 0 0,2-1 1 0 0,1 2 0 0 0,2 0 0 0 0,1 1 0 0 0,2 1 0 0 0,20-26-195 0 0,-37 55 8 0 0,1 0 0 0 0,0 0 1 0 0,0 0-1 0 0,1 1 1 0 0,-1-1-1 0 0,1 1 1 0 0,0 0-1 0 0,1 1 0 0 0,-1-1 1 0 0,1 1-1 0 0,0 0 1 0 0,0 0-1 0 0,0 1 0 0 0,0 0 1 0 0,1 0-1 0 0,-1 0 1 0 0,1 1-1 0 0,0 0 1 0 0,6-1-9 0 0,-9 6 6 0 0,1 0 1 0 0,-1 1 0 0 0,0-1 0 0 0,-1 1 0 0 0,1 0-1 0 0,-1 0 1 0 0,1 0 0 0 0,-1 0 0 0 0,0 1 0 0 0,-1-1-1 0 0,1 1 1 0 0,-1 0 0 0 0,0 0 0 0 0,0 0 0 0 0,-1 0 0 0 0,1 0-1 0 0,-1 0 1 0 0,0 0 0 0 0,0 5-7 0 0,1 77 199 0 0,-7-73 175 0 0,1-8-2085 0 0,2 1-5781 0 0,2-7-4286 0 0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1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3897 0 0,'0'0'2460'0'0,"0"0"-394"0"0,0 0-80 0 0,0 0-31 0 0,0 0-176 0 0,0 0-301 0 0,0 0-350 0 0,0 0-259 0 0,0 0-83 0 0,0 0-11 0 0,0 0-2 0 0,0 0 6 0 0,0 0-45 0 0,17 11 7102 0 0,-11-7-7716 0 0,210-1 761 0 0,-40 1-627 0 0,-164 0-846 0 0,-14-12-3618 0 0,2 2-2875 0 0,0 6 6373 0 0,0-1-11292 0 0</inkml:trace>
  <inkml:trace contextRef="#ctx0" brushRef="#br0" timeOffset="815.064">142 1 10818 0 0,'0'0'2007'0'0,"0"0"-469"0"0,0 0-151 0 0,0 0 100 0 0,0 0 39 0 0,0 0-154 0 0,0 0-333 0 0,0 0-351 0 0,0 0-236 0 0,0 0-106 0 0,0 0 20 0 0,0 0 72 0 0,0 0 63 0 0,2 8 37 0 0,2 32 17 0 0,-1 0 1 0 0,-2 0 0 0 0,-2-1 0 0 0,-2 1 0 0 0,-1 0 0 0 0,-5 14-556 0 0,-53 208 339 0 0,63-258-2881 0 0,11-19-1104 0 0,-4 8-2437 0 0,-4-1-5886 0 0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8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6705 0 0,'0'0'1929'0'0,"0"0"-540"0"0,0 0-234 0 0,0 0-45 0 0,0 0-64 0 0,0 0 15 0 0,0 0-37 0 0,0 0-53 0 0,0 0 55 0 0,0 0-6 0 0,0 0-40 0 0,0 0-30 0 0,0 0-50 0 0,13 8-96 0 0,44 25-86 0 0,-49-30-498 0 0,-1 1 0 0 0,1-1 1 0 0,0-1-1 0 0,1 1 0 0 0,-1-1 1 0 0,0-1-1 0 0,1 0 1 0 0,-1 0-1 0 0,1 0 0 0 0,-1-1 1 0 0,1 0-1 0 0,7-2-220 0 0,12 1 394 0 0,-13 2-285 0 0,0-2 1 0 0,1 1-1 0 0,-1-2 1 0 0,0 0-1 0 0,1-1 1 0 0,-1 0 0 0 0,-1-1-1 0 0,1-1 1 0 0,0 0-1 0 0,-1-1 1 0 0,0-1 0 0 0,-1 0-1 0 0,1-1 1 0 0,-1 0-1 0 0,-1-1 1 0 0,0-1 0 0 0,0 0-1 0 0,-1 0 1 0 0,0-1-1 0 0,-1-1 1 0 0,0 0-1 0 0,0 0 1 0 0,3-8-110 0 0,-10 13 16 0 0,0 1 0 0 0,-1 0 0 0 0,0-1 0 0 0,0 1 0 0 0,-1-1 0 0 0,0 0 1 0 0,0 0-1 0 0,0 0 0 0 0,-1 1 0 0 0,0-1 0 0 0,0 0 0 0 0,-1 0 0 0 0,0 0 0 0 0,0 1 0 0 0,0-1 0 0 0,-1 0 0 0 0,0 1 0 0 0,-1-1 0 0 0,1 1 0 0 0,-1 0 0 0 0,-2-3-16 0 0,0 3-20 0 0,0-1 0 0 0,0 1-1 0 0,-1-1 1 0 0,0 2 0 0 0,0-1-1 0 0,-1 1 1 0 0,1 0-1 0 0,-1 0 1 0 0,0 0 0 0 0,-1 1-1 0 0,1 0 1 0 0,-1 1-1 0 0,0 0 1 0 0,0 0 0 0 0,0 1-1 0 0,0-1 1 0 0,0 2 0 0 0,0-1-1 0 0,-1 1 1 0 0,1 1-1 0 0,-1-1 21 0 0,-2 1-24 0 0,-1 0-1 0 0,1 1 0 0 0,-1 0 1 0 0,1 1-1 0 0,0 0 1 0 0,0 1-1 0 0,0 0 0 0 0,0 1 1 0 0,0 0-1 0 0,0 0 0 0 0,1 1 1 0 0,0 1-1 0 0,0 0 1 0 0,1 0-1 0 0,-1 1 0 0 0,1 0 1 0 0,-2 4 24 0 0,-5 4 35 0 0,1 0 1 0 0,0 2-1 0 0,1 0 1 0 0,1 0-1 0 0,1 1 1 0 0,1 1-1 0 0,0 0 1 0 0,1 0-1 0 0,1 1 1 0 0,1 1 0 0 0,1-1-1 0 0,1 1 1 0 0,1 1-1 0 0,0-1 1 0 0,2 1-1 0 0,0-1 1 0 0,1 11-36 0 0,1-18 69 0 0,1-1 0 0 0,0 1-1 0 0,1 0 1 0 0,0-1 0 0 0,1 1 0 0 0,1-1 0 0 0,0 1 0 0 0,1-1 0 0 0,0 0 0 0 0,1-1 0 0 0,0 1 0 0 0,4 4-69 0 0,-4-8 65 0 0,0 0 0 0 0,1 0 1 0 0,0 0-1 0 0,1-1 1 0 0,0 0-1 0 0,1 0 0 0 0,-1-1 1 0 0,1 0-1 0 0,0 0 1 0 0,1-1-1 0 0,0 0 1 0 0,0 0-1 0 0,0-1 0 0 0,1 0 1 0 0,0-1-1 0 0,0 0 1 0 0,0-1-1 0 0,0 0 0 0 0,0 0 1 0 0,1-1-66 0 0,7 1 74 0 0,1 0-1 0 0,-1-1 1 0 0,1-1 0 0 0,0-1 0 0 0,-1-1 0 0 0,1 0-1 0 0,0-1 1 0 0,-1-1 0 0 0,6-3-74 0 0,8-4 99 0 0,-29 9-121 0 0,-2 1-12 0 0,-1 0-12 0 0,0 0 12 0 0,0 0-50 0 0,0 0-52 0 0,0 0-66 0 0,0 0-126 0 0,0 0-121 0 0,0 0-179 0 0,0 0-327 0 0,5 0-13614 0 0,-3 0 1285 0 0</inkml:trace>
  <inkml:trace contextRef="#ctx0" brushRef="#br0" timeOffset="568.5">770 560 15099 0 0,'0'0'1961'0'0,"0"0"-800"0"0,0 0-311 0 0,0 0-21 0 0,0 0-9 0 0,0 0-74 0 0,0 0-146 0 0,0 0-140 0 0,0 0-46 0 0,0 0 8 0 0,0 0-43 0 0,0 0-51 0 0,0 0-49 0 0,2 19-52 0 0,4 60-43 0 0,-21 37 340 0 0,6-55-262 0 0,9-60-215 0 0,0-1 24 0 0,0 0 48 0 0,0 0 46 0 0,0 0 43 0 0,0 0 63 0 0,0 0 35 0 0,0-23 901 0 0,2 2-1174 0 0,1 0-1 0 0,1 1 1 0 0,1-1-1 0 0,0 1 1 0 0,2-1-1 0 0,0 2 0 0 0,2-1 1 0 0,0 1-1 0 0,1 0 1 0 0,1 1-1 0 0,1 0 1 0 0,0 1-1 0 0,1 1 1 0 0,1 0-1 0 0,10-10-32 0 0,-22 24 0 0 0,0 0-2 0 0,0 0-1 0 0,-1 0 1 0 0,1 0 0 0 0,0 0 0 0 0,0 0 0 0 0,0 0 0 0 0,0 1 0 0 0,0-1-1 0 0,1 1 1 0 0,-1-1 0 0 0,1 1 0 0 0,-1 0 0 0 0,0 0 0 0 0,1 0 0 0 0,0 0 0 0 0,-1 1-1 0 0,1-1 1 0 0,0 1 0 0 0,-1-1 0 0 0,1 1 0 0 0,0 0 0 0 0,-1 0 0 0 0,1 0 2 0 0,16 47 13 0 0,-19 56-24 0 0,-2-102-2225 0 0,1-1-4221 0 0,1 0 1849 0 0,0 0-7397 0 0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4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476 479 3825 0 0,'0'0'2662'0'0,"0"0"-626"0"0,0 0-197 0 0,0 0-68 0 0,0 0-22 0 0,0 0-114 0 0,0 0-240 0 0,0 0-220 0 0,0 0-181 0 0,0 0-163 0 0,0 0-163 0 0,0 0-143 0 0,0 0-117 0 0,-18-5-68 0 0,-59-14-20 0 0,74 19-291 0 0,1-1 1 0 0,-1 1-1 0 0,0-1 0 0 0,1 1 1 0 0,-1 0-1 0 0,1 0 1 0 0,-1 0-1 0 0,0 1 0 0 0,1-1 1 0 0,-1 1-1 0 0,1-1 1 0 0,-1 1-1 0 0,1 0 0 0 0,-1 0 1 0 0,1 0-1 0 0,-1 0 0 0 0,1 0 1 0 0,0 0-1 0 0,0 1 1 0 0,-1-1-1 0 0,1 1 0 0 0,0 0 1 0 0,-1 1-30 0 0,-6 4 140 0 0,-1 0-104 0 0,0 0 1 0 0,0 0-1 0 0,1 1 0 0 0,0 1 0 0 0,1-1 1 0 0,0 1-1 0 0,0 1 0 0 0,1-1 1 0 0,0 1-1 0 0,0 0 0 0 0,1 1 0 0 0,1 0 1 0 0,0 0-1 0 0,0 0 0 0 0,1 1 1 0 0,1-1-1 0 0,-1 1 0 0 0,2 0 1 0 0,0 0-1 0 0,0 0 0 0 0,1 0 0 0 0,1 0 1 0 0,0 1-37 0 0,1-10 12 0 0,-1 0 0 0 0,1-1 0 0 0,0 1 0 0 0,0-1 0 0 0,0 1 0 0 0,0-1 0 0 0,0 1 0 0 0,1-1 0 0 0,-1 1 0 0 0,1-1 0 0 0,-1 0 0 0 0,1 0-1 0 0,0 0 1 0 0,0 0 0 0 0,0 0 0 0 0,0 0 0 0 0,0-1 0 0 0,0 1 0 0 0,1-1 0 0 0,-1 1 0 0 0,1-1 0 0 0,-1 0 0 0 0,1 0 0 0 0,-1 0 0 0 0,1 0 0 0 0,-1-1 0 0 0,1 1 0 0 0,0 0 0 0 0,-1-1 0 0 0,1 0 0 0 0,0 0 0 0 0,0 0 0 0 0,-1 0 0 0 0,3 0-12 0 0,93-20 826 0 0,-72 8-694 0 0,-1-1-1 0 0,-1 0 1 0 0,0-2 0 0 0,-1-1-1 0 0,-1-1 1 0 0,0-1-1 0 0,-2-1 1 0 0,0 0-1 0 0,-1-2 1 0 0,-1 0-1 0 0,0-1 1 0 0,-2-1 0 0 0,-1-1-1 0 0,8-17-131 0 0,-14 25 6 0 0,-1-1 0 0 0,-1 0 0 0 0,-1-1 0 0 0,-1 1 0 0 0,0-1 0 0 0,-1 0 0 0 0,-1 0 1 0 0,-1 0-1 0 0,0-1 0 0 0,-1 1 0 0 0,-1-1 0 0 0,-1 1 0 0 0,-2-9-6 0 0,1 21-28 0 0,0-1 0 0 0,-1 1 0 0 0,0 0 0 0 0,0 0 0 0 0,0 0 0 0 0,-1 0 0 0 0,1 0 0 0 0,-2 1 0 0 0,1 0 0 0 0,-1 0 0 0 0,1 0 0 0 0,-1 0 0 0 0,0 1 0 0 0,-1-1 0 0 0,1 2 0 0 0,-1-1 0 0 0,0 0 0 0 0,0 1 0 0 0,0 0 0 0 0,0 1 0 0 0,-1-1 0 0 0,1 1 0 0 0,-1 0 0 0 0,0 1 0 0 0,1 0 0 0 0,-1 0 0 0 0,0 0 0 0 0,0 1 0 0 0,1 0 0 0 0,-1 0 0 0 0,0 0 0 0 0,0 1 0 0 0,0 0 0 0 0,1 1 0 0 0,-1-1 0 0 0,1 1 0 0 0,-1 1 0 0 0,1-1-1 0 0,0 1 1 0 0,0 0 0 0 0,0 1 0 0 0,0-1 29 0 0,-1 1-3 0 0,0 1 1 0 0,0-1 0 0 0,0 1 0 0 0,1 0 0 0 0,0 0 0 0 0,0 1 0 0 0,0 0 0 0 0,1 0 0 0 0,0 0 0 0 0,0 1 0 0 0,1-1 0 0 0,-1 1 0 0 0,2 0 0 0 0,-1 1 0 0 0,1-1-1 0 0,0 0 1 0 0,0 1 0 0 0,1 0 0 0 0,0 0 0 0 0,0 0 0 0 0,1 0 0 0 0,0 0 0 0 0,1 0 0 0 0,0 0 0 0 0,0 0 0 0 0,0 0 0 0 0,1 0 0 0 0,0 0 0 0 0,1 0 0 0 0,0 0-1 0 0,0 0 1 0 0,1-1 0 0 0,0 1 0 0 0,0-1 0 0 0,1 3 1 0 0,8 3 61 0 0,1 0 0 0 0,0-1 0 0 0,1 0 0 0 0,0-1 0 0 0,1 0 0 0 0,0-1 0 0 0,0-1 0 0 0,1 0 0 0 0,0-2 0 0 0,1 0 0 0 0,0 0 0 0 0,0-1 0 0 0,0-2 0 0 0,1 1 0 0 0,12 0-61 0 0,191 13-970 0 0,-217 0-7061 0 0,-4-14-445 0 0</inkml:trace>
  <inkml:trace contextRef="#ctx0" brushRef="#br0" timeOffset="334.979">1 884 8922 0 0,'0'0'1492'0'0,"0"0"-280"0"0,0 0 58 0 0,0 0 173 0 0,0 0 28 0 0,0 0-61 0 0,0 0-139 0 0,0 0-184 0 0,0 0-162 0 0,0 0-133 0 0,36 9-110 0 0,118 31-45 0 0,-36-30 510 0 0,-20-14-690 0 0,0-5 0 0 0,0-3 0 0 0,48-15-457 0 0,-80 12-178 0 0,11-2-982 0 0,-26 9-2416 0 0,-31 7-1760 0 0,-14 2 1163 0 0,2-1-6536 0 0</inkml:trace>
  <inkml:trace contextRef="#ctx0" brushRef="#br0" timeOffset="916.005">369 1149 12379 0 0,'0'0'1769'0'0,"0"0"-620"0"0,0 0-195 0 0,0 0 133 0 0,0 0 130 0 0,0 0 20 0 0,0 0-154 0 0,0 0-268 0 0,0 0-247 0 0,0 0-172 0 0,0 0-125 0 0,0 0-64 0 0,-28 13-53 0 0,-90 41-35 0 0,60-12 39 0 0,51-33-133 0 0,-2 2-15 0 0,0 0 1 0 0,0 0-1 0 0,1 0 0 0 0,1 1 1 0 0,0 1-1 0 0,0-1 1 0 0,1 1-1 0 0,1 0 0 0 0,0 0 1 0 0,1 1-1 0 0,0 0 1 0 0,1-1-1 0 0,1 1 0 0 0,0 0 1 0 0,0 10-11 0 0,3-22 7 0 0,-1 0 0 0 0,1 0 0 0 0,0 0 0 0 0,0 0 0 0 0,-1 0 0 0 0,1 0 0 0 0,1 0 0 0 0,-1 0 0 0 0,0 0 0 0 0,0 0 0 0 0,1-1 0 0 0,-1 1 0 0 0,1-1 0 0 0,-1 1 0 0 0,1-1 0 0 0,-1 1 0 0 0,1-1 0 0 0,0 0 0 0 0,0 0 0 0 0,0 0 0 0 0,0 0 0 0 0,0 0 0 0 0,0 0 0 0 0,0-1 0 0 0,0 1 0 0 0,0-1 0 0 0,0 1 0 0 0,0-1 0 0 0,0 0 0 0 0,1 0 0 0 0,-1 0 0 0 0,0 0-7 0 0,73-4 604 0 0,-46-4-432 0 0,0-1 0 0 0,-1-2 0 0 0,0-1 0 0 0,-1-1-1 0 0,-1-1 1 0 0,0-2 0 0 0,-1 0 0 0 0,0-2 0 0 0,-2 0 0 0 0,5-7-172 0 0,-11 12 23 0 0,0-1 0 0 0,-1 0-1 0 0,-1-2 1 0 0,-1 0 0 0 0,0 0 0 0 0,-1-1 0 0 0,-1-1-1 0 0,0 0 1 0 0,-2-1 0 0 0,0 0 0 0 0,-1 0 0 0 0,-1-1-1 0 0,0 0 1 0 0,-2-1 0 0 0,0 1 0 0 0,-2-1 0 0 0,0-1-1 0 0,-1 1 1 0 0,-2 0 0 0 0,0-1 0 0 0,-1 0-23 0 0,-1 19-19 0 0,-1 0 0 0 0,1-1 0 0 0,-1 1 0 0 0,0 0 0 0 0,0 0 0 0 0,0 0-1 0 0,-1 0 1 0 0,1 1 0 0 0,-1-1 0 0 0,1 1 0 0 0,-1-1 0 0 0,0 1 0 0 0,0 0 0 0 0,0 0 0 0 0,0 0 0 0 0,-1 0 0 0 0,1 1 0 0 0,0-1 0 0 0,-1 1 0 0 0,1 0 0 0 0,-1 0 0 0 0,1 0 0 0 0,-1 0 0 0 0,1 1 0 0 0,-1 0 0 0 0,0-1 0 0 0,1 1 0 0 0,-1 1 0 0 0,0-1 0 0 0,1 0 0 0 0,-1 1 0 0 0,0 0 0 0 0,1 0 0 0 0,-1 0 0 0 0,1 0-1 0 0,0 0 1 0 0,-1 1 0 0 0,1-1 0 0 0,0 1 0 0 0,0 0 0 0 0,0 0 0 0 0,0 0 0 0 0,0 1 0 0 0,-1 0 19 0 0,-13 9-8 0 0,2 0-1 0 0,-1 1 1 0 0,1 0-1 0 0,1 1 1 0 0,1 1-1 0 0,0 1 1 0 0,0-1-1 0 0,2 2 1 0 0,0 0-1 0 0,1 0 1 0 0,1 1-1 0 0,0 0 1 0 0,1 0-1 0 0,2 1 1 0 0,-1 0-1 0 0,0 11 9 0 0,5-21 11 0 0,1 0-1 0 0,0-1 1 0 0,1 1 0 0 0,0 0-1 0 0,1-1 1 0 0,-1 1-1 0 0,2 0 1 0 0,-1-1 0 0 0,1 1-1 0 0,0-1 1 0 0,1 0 0 0 0,0 1-1 0 0,0-1 1 0 0,1-1-1 0 0,0 1 1 0 0,0 0 0 0 0,1-1-1 0 0,0 0 1 0 0,1 0 0 0 0,-1 0-1 0 0,1-1 1 0 0,0 0-1 0 0,1 0 1 0 0,-1 0 0 0 0,1-1-1 0 0,2 1-10 0 0,-1 1-7 0 0,1-1 1 0 0,-1 0-1 0 0,1 0 0 0 0,0-1 0 0 0,1 0 1 0 0,-1 0-1 0 0,1-1 0 0 0,0 0 0 0 0,0-1 0 0 0,1 0 1 0 0,-1-1-1 0 0,10 1 7 0 0,-3-20-2127 0 0,-10 1-5966 0 0,-5 9-3549 0 0</inkml:trace>
  <inkml:trace contextRef="#ctx0" brushRef="#br0" timeOffset="1347.996">1025 957 18284 0 0,'0'0'932'0'0,"0"0"-310"0"0,0 0 55 0 0,0 0 205 0 0,0 0 130 0 0,0 0-35 0 0,0 0-213 0 0,0 0-215 0 0,0 0-127 0 0,0 0-83 0 0,0 0-91 0 0,0 0-58 0 0,0 0-34 0 0,-21 32-39 0 0,-63 96-26 0 0,17-10 86 0 0,-3 34-58 0 0,67-143-126 0 0,0-1 0 0 0,1 1 0 0 0,-1 0 0 0 0,2 0 0 0 0,-1 0 0 0 0,1 0 0 0 0,0 0 0 0 0,1 0 0 0 0,0 0 1 0 0,1 0-1 0 0,0 1 7 0 0,2-8 17 0 0,0 1 1 0 0,0-1-1 0 0,0 0 0 0 0,0 0 1 0 0,0 0-1 0 0,1-1 1 0 0,-1 1-1 0 0,1-1 1 0 0,-1 0-1 0 0,1 0 1 0 0,-1 0-1 0 0,1 0 1 0 0,0-1-1 0 0,-1 1 0 0 0,1-1 1 0 0,0 0-1 0 0,0 0 1 0 0,-1 0-1 0 0,1-1 1 0 0,0 1-1 0 0,-1-1 1 0 0,1 0-1 0 0,1 0-17 0 0,117-39 955 0 0,-122 40-989 0 0,0 0-1 0 0,-1 0 1 0 0,1-1 0 0 0,0 1-1 0 0,0 0 1 0 0,0 0 0 0 0,0-1-1 0 0,-1 1 1 0 0,1 0 0 0 0,0 0-1 0 0,0-1 1 0 0,0 1 0 0 0,0 0 0 0 0,0-1-1 0 0,0 1 1 0 0,0 0 0 0 0,0-1-1 0 0,0 1 1 0 0,0 0 0 0 0,0 0-1 0 0,0-1 1 0 0,0 1 0 0 0,0 0-1 0 0,0-1 1 0 0,0 1 0 0 0,0 0-1 0 0,0 0 1 0 0,1-1 0 0 0,-1 1-1 0 0,0 0 1 0 0,0-1 0 0 0,0 1 0 0 0,0 0-1 0 0,1 0 1 0 0,-1-1 0 0 0,0 1-1 0 0,0 0 1 0 0,0 0 0 0 0,1 0-1 0 0,-1 0 1 0 0,0-1 0 0 0,0 1-1 0 0,1 0 1 0 0,-1 0 0 0 0,0 0-1 0 0,1 0 1 0 0,-1 0 0 0 0,0 0-1 0 0,0-1 1 0 0,1 1 0 0 0,-1 0 0 0 0,0 0-1 0 0,1 0 1 0 0,-1 0 34 0 0,-15-14-10392 0 0,15 10-1096 0 0</inkml:trace>
  <inkml:trace contextRef="#ctx0" brushRef="#br0" timeOffset="1651.963">655 1233 9434 0 0,'0'0'4649'0'0,"0"0"-2609"0"0,0 0-1078 0 0,0 0-125 0 0,0 0 74 0 0,0 0 115 0 0,0 0 75 0 0,0 0-22 0 0,0 0-97 0 0,0 0-74 0 0,0 0-112 0 0,0 0-128 0 0,0 0-83 0 0,18 3-68 0 0,117 9 714 0 0,-9-19-263 0 0,-74 3-2760 0 0,-52 2-107 0 0,0 1-319 0 0,0 0-4784 0 0,0 1-5436 0 0</inkml:trace>
  <inkml:trace contextRef="#ctx0" brushRef="#br0" timeOffset="4198.348">1356 814 0 0 0,'0'0'744'0'0,"0"0"927"0"0,0 0 220 0 0,0 0-22 0 0,0 0-10 0 0,0 0-119 0 0,0 0-164 0 0,0 0-163 0 0,0 0-141 0 0,0 0-110 0 0,0 0-118 0 0,-2 18 9810 0 0,23 8-9784 0 0,-14-18-1047 0 0,0-2 1 0 0,0 1-1 0 0,0-1 1 0 0,1-1-1 0 0,0 1 1 0 0,1-1 0 0 0,-1 0-1 0 0,1-1 1 0 0,0 0-1 0 0,0-1 1 0 0,0 0-1 0 0,4 1-23 0 0,0 0 49 0 0,1-2-1 0 0,-1 1 1 0 0,1-2-1 0 0,0 0 0 0 0,0 0 1 0 0,-1-1-1 0 0,1-1 0 0 0,0 0 1 0 0,0-1-1 0 0,-1-1 1 0 0,1 0-1 0 0,-1 0 0 0 0,0-2 1 0 0,0 0-1 0 0,-1 0 1 0 0,1-1-1 0 0,-1 0 0 0 0,1-2-48 0 0,2-1 40 0 0,0-1-1 0 0,-1-1 1 0 0,-1 0-1 0 0,0 0 1 0 0,0-2-1 0 0,-1 1 0 0 0,0-2 1 0 0,-2 1-1 0 0,1-2 1 0 0,-2 1-1 0 0,0-1 1 0 0,1-3-40 0 0,-7 12 5 0 0,0 1 1 0 0,-1-1-1 0 0,0 1 1 0 0,0-1-1 0 0,0 0 1 0 0,-1 1-1 0 0,0-1 1 0 0,0 0-1 0 0,0 0 1 0 0,-1 0-1 0 0,1 0 1 0 0,-2 0-1 0 0,1 0 1 0 0,-1 0-1 0 0,1 0 0 0 0,-2 0 1 0 0,1 0-1 0 0,-1 0 1 0 0,0 1-1 0 0,0-1 1 0 0,0 0-1 0 0,-1 1 1 0 0,0 0-1 0 0,0 0 1 0 0,0 0-1 0 0,-1 0 1 0 0,0 0-1 0 0,1 1 1 0 0,-2-1-1 0 0,1 1 1 0 0,0 0-1 0 0,-1 0 1 0 0,0 1-1 0 0,0-1 1 0 0,-5-1-6 0 0,-1-1-19 0 0,-1 1 0 0 0,0 1 1 0 0,0 0-1 0 0,0 0 0 0 0,-1 2 0 0 0,1-1 1 0 0,-1 1-1 0 0,0 1 0 0 0,0 1 0 0 0,0-1 1 0 0,1 2-1 0 0,-1 0 0 0 0,0 0 0 0 0,1 2 1 0 0,-5 0 18 0 0,-17 6-35 0 0,0 1 1 0 0,1 1-1 0 0,0 2 1 0 0,-30 17 34 0 0,47-23-2 0 0,1 1 0 0 0,0 0 0 0 0,1 2 0 0 0,-1-1-1 0 0,2 2 1 0 0,0-1 0 0 0,0 2 0 0 0,1 0 0 0 0,0 0 0 0 0,1 1 0 0 0,1 1 0 0 0,0 0-1 0 0,0 0 1 0 0,2 1 0 0 0,0 0 0 0 0,0 0 0 0 0,-1 7 2 0 0,2 1 15 0 0,1 0 1 0 0,1 1-1 0 0,1-1 1 0 0,0 1-1 0 0,2 0 0 0 0,1 0 1 0 0,1 0-1 0 0,1 0 1 0 0,2 7-16 0 0,-1-20 18 0 0,1 0 1 0 0,0-1-1 0 0,1 1 1 0 0,0 0-1 0 0,0-1 1 0 0,1 0-1 0 0,0 0 1 0 0,1 0-1 0 0,0-1 0 0 0,1 0 1 0 0,0 0-1 0 0,0-1 1 0 0,1 1-1 0 0,0-2 1 0 0,0 1-1 0 0,1-1 1 0 0,0 0-1 0 0,0-1 1 0 0,1 0-1 0 0,0-1 1 0 0,0 0-1 0 0,0 0 1 0 0,1-1-1 0 0,-1 0 1 0 0,1-1-1 0 0,0 0 1 0 0,0-1-1 0 0,11 1-18 0 0,17-1 127 0 0,1-1 0 0 0,-1-2 0 0 0,0-2-1 0 0,33-7-126 0 0,-66 10 16 0 0,23-7 136 0 0,-29 7-93 0 0,0 0 7 0 0,0 0 10 0 0,0 0-2 0 0,0 0-2 0 0,0 0-4 0 0,0 0-14 0 0,0 0 0 0 0,0 0-28 0 0,0 0 2 0 0,0 0-5 0 0,0 0-10 0 0,0 0 6 0 0,0 0-8 0 0,0 0-2 0 0,0 0-1 0 0,0 0-23 0 0,0 0 7 0 0,0 0 14 0 0,0 0-2 0 0,0 0-16 0 0,0 0-8 0 0,0 0-8 0 0,0 0 25 0 0,0 0-4 0 0,0 0-1 0 0,0 0 19 0 0,0 0-19 0 0,-13-26-4032 0 0,2 19-2497 0 0,6 7-5532 0 0</inkml:trace>
  <inkml:trace contextRef="#ctx0" brushRef="#br0" timeOffset="5079.921">2006 1123 2817 0 0,'0'0'3906'0'0,"0"0"-2106"0"0,0 0-625 0 0,0 0 63 0 0,0 0 145 0 0,0 0 57 0 0,0 0-112 0 0,0 0-232 0 0,0 0-215 0 0,0 0-160 0 0,0 0-78 0 0,0 0-40 0 0,-2 10 4 0 0,-13 90 2070 0 0,14 40-628 0 0,1-141-2013 0 0,0 1 0 0 0,0 0-1 0 0,0 0 1 0 0,1 0 0 0 0,-1-1 0 0 0,0 1 0 0 0,0 0 0 0 0,0 0-1 0 0,1 0 1 0 0,-1-1 0 0 0,0 1 0 0 0,1 0 0 0 0,-1 0 0 0 0,0 0-1 0 0,0 0 1 0 0,1 0 0 0 0,-1 0 0 0 0,0 0 0 0 0,1-1 0 0 0,-1 1-1 0 0,0 0 1 0 0,1 0 0 0 0,-1 0 0 0 0,0 0 0 0 0,0 0 0 0 0,1 0-1 0 0,-1 1 1 0 0,0-1 0 0 0,1 0 0 0 0,-1 0 0 0 0,0 0 0 0 0,1 0-1 0 0,-1 0 1 0 0,0 0 0 0 0,0 0 0 0 0,1 1 0 0 0,-1-1 0 0 0,0 0 0 0 0,0 0-1 0 0,1 0 1 0 0,-1 1 0 0 0,0-1 0 0 0,0 0 0 0 0,0 0 0 0 0,1 1-1 0 0,-1-1 1 0 0,0 0 0 0 0,0 0 0 0 0,0 1 0 0 0,0-1 0 0 0,0 0-1 0 0,0 1 1 0 0,0-1 0 0 0,1 0 0 0 0,-1 0 0 0 0,0 1 0 0 0,0-1-1 0 0,0 0 1 0 0,0 1 0 0 0,0-1 0 0 0,0 0 0 0 0,0 1 0 0 0,-1-1-36 0 0,16-28 766 0 0,-12 21-823 0 0,5-8 141 0 0,5-14-8 0 0,3 0 1 0 0,0 0 0 0 0,1 1 0 0 0,2 2 0 0 0,1-1-1 0 0,2 1-76 0 0,60-47 39 0 0,-78 74-36 0 0,-1 0 0 0 0,1 0 0 0 0,-1 0 1 0 0,1 0-1 0 0,-1 1 0 0 0,0 0 0 0 0,1-1 0 0 0,-1 1 0 0 0,0 0 1 0 0,0 1-1 0 0,0-1 0 0 0,-1 0 0 0 0,1 1 0 0 0,0 0 0 0 0,-1 0 0 0 0,0-1 1 0 0,1 1-1 0 0,-1 1 0 0 0,0-1 0 0 0,-1 0 0 0 0,1 0 0 0 0,-1 1 1 0 0,1-1-1 0 0,-1 1 0 0 0,0-1 0 0 0,0 1 0 0 0,-1 0 0 0 0,1-1 0 0 0,0 4-3 0 0,1 0 8 0 0,21 59-43 0 0,-22-81-4041 0 0,0 2-2214 0 0,-1 5-5305 0 0</inkml:trace>
  <inkml:trace contextRef="#ctx0" brushRef="#br0" timeOffset="5819.872">1433 272 3913 0 0,'0'0'1926'0'0,"0"0"-185"0"0,0 0 56 0 0,0 0 135 0 0,0 0-9 0 0,0 0-124 0 0,0 0-238 0 0,0 0-263 0 0,0 0-235 0 0,0 0-169 0 0,0 0-122 0 0,0 0-66 0 0,0 0-49 0 0,-3 0 1940 0 0,37-10 574 0 0,13-27-2675 0 0,-29 22-155 0 0,141-132 353 0 0,-97 84-547 0 0,-49 90-233 0 0,-9-12 98 0 0,0 0-1 0 0,1 0 0 0 0,1-1 0 0 0,0 1 1 0 0,1-1-1 0 0,0-1 0 0 0,2 1 0 0 0,-1-2 1 0 0,1 1-1 0 0,1-1 0 0 0,8 8-11 0 0,11 14-1 0 0,-22-25-707 0 0,-2-1-7135 0 0,-1-8-4429 0 0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21 2905 0 0,'0'0'2437'0'0,"0"0"-716"0"0,0 0-153 0 0,0 0 159 0 0,0 0 60 0 0,0 0-141 0 0,0 0-290 0 0,0 0-309 0 0,0 0-216 0 0,0 0-159 0 0,0 0-106 0 0,-2 0-45 0 0,50-1 6684 0 0,71-5-5887 0 0,21-5-919 0 0,-124 9-108 0 0,-1 1-3967 0 0,-6 7-9244 0 0,-6-6 1519 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52:29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7,'5'-5,"1"3,-4 3,-4 5,0 6,-6 2,4-2,3-8,-4-4,-1-3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52:28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80,'0'-9,"0"-9,0-5,0 5,0 7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5:29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1 247 8258 0 0,'0'0'1911'0'0,"0"0"-368"0"0,0 0-132 0 0,0 0-22 0 0,0 0-56 0 0,0 0-101 0 0,0 0-174 0 0,0 0-192 0 0,0 0-85 0 0,0 0-39 0 0,0 0-3 0 0,0 0 0 0 0,0 0-49 0 0,17-6-56 0 0,114-35 1035 0 0,-61 19-348 0 0,56 2-107 0 0,-1 18-896 0 0,-18 1 1391 0 0,-139-19-1522 0 0,-62-34-143 0 0,1-12 32 0 0,94 66-123 0 0,-1 0 1 0 0,0 0 0 0 0,0 0 0 0 0,1 0-1 0 0,-1-1 1 0 0,0 1 0 0 0,1 0-1 0 0,-1 0 1 0 0,0 0 0 0 0,0-1-1 0 0,0 1 1 0 0,1 0 0 0 0,-1 0 0 0 0,0-1-1 0 0,0 1 1 0 0,0 0 0 0 0,1 0-1 0 0,-1-1 1 0 0,0 1 0 0 0,0 0-1 0 0,0-1 1 0 0,0 1 0 0 0,0 0 0 0 0,0-1-1 0 0,0 1 1 0 0,0 0 0 0 0,0-1-1 0 0,0 1 1 0 0,0 0 0 0 0,0 0-1 0 0,0-1 1 0 0,0 1 0 0 0,0 0 0 0 0,0-1-1 0 0,0 1 1 0 0,0 0 0 0 0,0-1-1 0 0,0 1 1 0 0,0 0 0 0 0,-1-1 0 0 0,1 1-1 0 0,0 0 1 0 0,0 0 0 0 0,0-1-1 0 0,-1 1 1 0 0,1 0 0 0 0,0 0-1 0 0,0 0 1 0 0,0-1 0 0 0,-1 1 0 0 0,1 0-1 0 0,0 0 1 0 0,-1 0 0 0 0,1-1-1 0 0,0 1 1 0 0,0 0 0 0 0,-1 0-1 0 0,1 0 1 0 0,0 0 0 0 0,-1 0 0 0 0,1 0-1 0 0,0 0 1 0 0,-1 0 46 0 0,28 3-12018 0 0,-18 1-791 0 0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9282 0 0,'0'0'2070'0'0,"0"0"-586"0"0,0 0-377 0 0,0 0-44 0 0,0 0 6 0 0,0 0-56 0 0,0 0-160 0 0,0 0-213 0 0,0 0-172 0 0,0 0-80 0 0,0 0-38 0 0,0 0-5 0 0,0 0 35 0 0,11 15 1693 0 0,52 12 1564 0 0,48-23-2504 0 0,-71-5-773 0 0,19 1 813 0 0,-37 0-2859 0 0,-31 0-9337 0 0,7 0-915 0 0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4209 0 0,'0'0'1662'0'0,"0"0"-138"0"0,0 0 138 0 0,0 0 249 0 0,0 0 136 0 0,0 0-144 0 0,0 0-344 0 0,0 0-392 0 0,0 0-291 0 0,0 0-171 0 0,0 0-80 0 0,2-9-59 0 0,10-25-28 0 0,-10 41 3018 0 0,5 36-3025 0 0,11 126 399 0 0,-4 173-375 0 0,-14-341-531 0 0,0-1 13 0 0,0 0 26 0 0,0 0 29 0 0,0 0 38 0 0,0 0 21 0 0,0 0 20 0 0,0 0 42 0 0,0-30 481 0 0,-2 5-683 0 0,2 0-1 0 0,1-1 1 0 0,1 1 0 0 0,1 0 0 0 0,1 0 0 0 0,4-13-11 0 0,5-9 14 0 0,1 1 0 0 0,2 0 0 0 0,3 0 0 0 0,1 2 0 0 0,2 0-1 0 0,2 2 1 0 0,7-6-14 0 0,-16 25-44 0 0,-10 13 47 0 0,1 0 1 0 0,-1 1-1 0 0,2 0 0 0 0,-1 0 0 0 0,1 0 0 0 0,1 1 1 0 0,-1 0-1 0 0,1 0 0 0 0,1 1 0 0 0,-1 0 1 0 0,1 1-1 0 0,1 0 0 0 0,-1 0 0 0 0,1 1 0 0 0,4-1-3 0 0,-12 7 5 0 0,0 0-1 0 0,1 0 0 0 0,-1 0 0 0 0,0 0 0 0 0,0 1 0 0 0,0-1 0 0 0,0 1 1 0 0,0 0-1 0 0,-1-1 0 0 0,1 1 0 0 0,0 0 0 0 0,-1 0 0 0 0,1 0 0 0 0,-1 0 1 0 0,0 1-1 0 0,0-1 0 0 0,0 0 0 0 0,0 0 0 0 0,0 1 0 0 0,0-1 0 0 0,-1 1 1 0 0,1-1-1 0 0,-1 0 0 0 0,1 1 0 0 0,-1-1 0 0 0,0 1 0 0 0,0-1 0 0 0,0 2-4 0 0,5 184 386 0 0,-5-189-438 0 0,0 1 1 0 0,0 0 0 0 0,0-1-1 0 0,0 1 1 0 0,0 0-1 0 0,-1-1 1 0 0,1 1 0 0 0,0 0-1 0 0,0-1 1 0 0,0 1 0 0 0,0 0-1 0 0,-1 0 1 0 0,1-1-1 0 0,0 1 1 0 0,0 0 0 0 0,0 0-1 0 0,-1-1 1 0 0,1 1-1 0 0,0 0 1 0 0,0 0 0 0 0,-1 0-1 0 0,1 0 1 0 0,0-1-1 0 0,-1 1 1 0 0,1 0 0 0 0,0 0-1 0 0,-1 0 1 0 0,1 0 0 0 0,0 0-1 0 0,-1 0 1 0 0,1 0-1 0 0,0 0 1 0 0,0 0 0 0 0,-1 0-1 0 0,1 0 1 0 0,0 0-1 0 0,-1 0 1 0 0,1 0 0 0 0,0 0-1 0 0,-1 0 1 0 0,1 0-1 0 0,0 0 1 0 0,-1 0 0 0 0,1 0-1 0 0,0 1 1 0 0,-1-1 0 0 0,1 0-1 0 0,0 0 1 0 0,0 0-1 0 0,-1 0 1 0 0,1 1 0 0 0,0-1-1 0 0,0 0 1 0 0,-1 0-1 0 0,1 1 1 0 0,0-1 0 0 0,0 0-1 0 0,0 1 1 0 0,0-1 51 0 0,-10-15-7973 0 0,8 11-3734 0 0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4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46 10866 0 0,'0'0'1734'0'0,"0"0"-247"0"0,0 0 4 0 0,0 0-49 0 0,0 0-183 0 0,0 0-267 0 0,0 0-288 0 0,0 0-183 0 0,0 0-75 0 0,0 0 1 0 0,0 0 37 0 0,0 0 26 0 0,0 11 3209 0 0,-24 14-2733 0 0,77-98-527 0 0,-45 65-99 0 0,-16 13 172 0 0,-16 12-214 0 0,5 2-91 0 0,43-26-1042 0 0,-19 7-3958 0 0,-1-1-4687 0 0,-3 1-3508 0 0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6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4921 0 0,'0'0'2137'0'0,"0"0"-428"0"0,0 0-18 0 0,0 0 31 0 0,0 0-112 0 0,0 0-181 0 0,0 0-215 0 0,0 0-165 0 0,0 0-110 0 0,0 0-88 0 0,0 0-75 0 0,0 0-65 0 0,0 0-41 0 0,1-3-44 0 0,2-2-343 0 0,0 0-1 0 0,0-1 1 0 0,1 1-1 0 0,0 1 1 0 0,0-1-1 0 0,1 1 0 0 0,-1-1 1 0 0,1 1-1 0 0,0 0 1 0 0,0 1-1 0 0,0-1 1 0 0,0 1-1 0 0,4-1-282 0 0,29-24 841 0 0,90-90 722 0 0,-94 96-1375 0 0,-12 65 28 0 0,15 64 154 0 0,-27-75-674 0 0,9 22-634 0 0,-9-39-3197 0 0,4-5-3476 0 0,-12-10-4449 0 0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8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69 125 8170 0 0,'0'0'1548'0'0,"0"0"-530"0"0,0 0-105 0 0,0 0 183 0 0,0 0 163 0 0,0 0 14 0 0,0 0-126 0 0,0 0-195 0 0,0 0-165 0 0,0 0-106 0 0,0 0-58 0 0,0 0-52 0 0,0 0-42 0 0,-2 18-34 0 0,-7 89 353 0 0,-5 56 964 0 0,-29 7-1297 0 0,51-245 1720 0 0,11 17-2098 0 0,3 1 0 0 0,2 2 0 0 0,2 0 0 0 0,30-43-137 0 0,62-61 26 0 0,-68 133 0 0 0,-31 77 41 0 0,-19-42-63 0 0,1 0 0 0 0,-2 1 1 0 0,1-1-1 0 0,-1 0 0 0 0,-1 0 0 0 0,0 0 0 0 0,0 0 0 0 0,0-1 0 0 0,-1 1 1 0 0,-1-1-1 0 0,0 1-4 0 0,-22 31-3548 0 0,21-36-1357 0 0,1-3-6930 0 0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7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140 251 7218 0 0,'0'0'1461'0'0,"0"0"-226"0"0,0 0 17 0 0,0 0 211 0 0,0 0 132 0 0,0 0-106 0 0,0 0-316 0 0,0 0-355 0 0,0 0-297 0 0,0 0-163 0 0,0 0-42 0 0,0 0 37 0 0,0 0 95 0 0,25 8 2545 0 0,74 21 317 0 0,-83-26-3164 0 0,0 0-1 0 0,0-1 1 0 0,0-1 0 0 0,1 0-1 0 0,-1-1 1 0 0,0-1 0 0 0,0-1-1 0 0,0 0 1 0 0,9-3-146 0 0,23-25-808 0 0,-45 18-3248 0 0,-4-2-3746 0 0,-1 11-3925 0 0</inkml:trace>
  <inkml:trace contextRef="#ctx0" brushRef="#br0" timeOffset="300.924">258 0 12043 0 0,'0'0'2759'0'0,"0"0"-1546"0"0,0 0-611 0 0,0 0 86 0 0,0 0 212 0 0,0 0 174 0 0,0 0 11 0 0,0 0-154 0 0,0 0-168 0 0,0 0-123 0 0,0 0-101 0 0,-4 34-55 0 0,-8 105-36 0 0,14-61 286 0 0,1-50-504 0 0,-2 0 1 0 0,-1 0 0 0 0,-1 1 0 0 0,-1-1-1 0 0,-1 0 1 0 0,-2 0 0 0 0,-8 26-231 0 0,-34 85-712 0 0,46-130-1324 0 0,10-7-6461 0 0,-2-2-2711 0 0</inkml:trace>
  <inkml:trace contextRef="#ctx0" brushRef="#br0" timeOffset="1588.451">278 299 2128 0 0,'0'0'1792'0'0,"0"0"-268"0"0,0 0 60 0 0,0 0 133 0 0,0 0-22 0 0,0 0-215 0 0,0 0-253 0 0,0 0-224 0 0,0 0-130 0 0,0 0-39 0 0,0 0-15 0 0,0 0-11 0 0,0 0-40 0 0,3-1-47 0 0,-8-2 4038 0 0,-48 7-3643 0 0,-80-1 475 0 0,58-10-476 0 0,60 14-1072 0 0,29-10-5656 0 0,-11 2 2601 0 0,0-2-8654 0 0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17 268 4121 0 0,'0'0'3085'0'0,"0"0"-1390"0"0,0 0-267 0 0,0 0 302 0 0,0 0 105 0 0,0 0-139 0 0,0 0-213 0 0,0 0-195 0 0,0 0-126 0 0,0 0-105 0 0,0 0-100 0 0,0 0-117 0 0,0 0-112 0 0,29 8-79 0 0,91 24-70 0 0,-52-24 344 0 0,-54-9-805 0 0,0-1 1 0 0,0-1-1 0 0,0 0 0 0 0,0-1 0 0 0,0-1 0 0 0,-1 0 1 0 0,1 0-1 0 0,-1-1 0 0 0,-1-1 0 0 0,1-1 1 0 0,-1 1-1 0 0,0-2 0 0 0,-1 0 0 0 0,0 0 0 0 0,-1-1 1 0 0,1 0-1 0 0,-2-1 0 0 0,0 0 0 0 0,0-1 1 0 0,0-2-119 0 0,-6 11 15 0 0,0 0 1 0 0,-1-1-1 0 0,0 1 1 0 0,0-1-1 0 0,0 0 1 0 0,0 0-1 0 0,0 1 0 0 0,-1-1 1 0 0,0 0-1 0 0,0-1 1 0 0,0 1-1 0 0,0 0 1 0 0,-1 0-1 0 0,1 0 1 0 0,-1 0-1 0 0,0-1 1 0 0,-1 1-1 0 0,1 0 1 0 0,-1 0-1 0 0,1 0 1 0 0,-1 0-1 0 0,0 0 1 0 0,-1 0-1 0 0,1 0 1 0 0,-1 0-1 0 0,0-1-15 0 0,-5-1-26 0 0,1 0-1 0 0,-1 1 0 0 0,0 0 0 0 0,0 0 1 0 0,-1 1-1 0 0,0-1 0 0 0,0 2 1 0 0,0-1-1 0 0,0 1 0 0 0,0 0 0 0 0,0 1 1 0 0,-1 0-1 0 0,1 1 0 0 0,-1-1 1 0 0,0 1-1 0 0,1 1 0 0 0,-1 0 0 0 0,0 0 1 0 0,0 1-1 0 0,1 0 0 0 0,-1 0 1 0 0,1 1-1 0 0,-1 0 0 0 0,1 1 0 0 0,0 0 1 0 0,0 0-1 0 0,0 0 0 0 0,0 1 1 0 0,-1 2 25 0 0,-7 0 8 0 0,0 1 0 0 0,0 1-1 0 0,1 0 1 0 0,1 1 0 0 0,-1 1-1 0 0,2 0 1 0 0,-1 1 0 0 0,1 0-1 0 0,1 1 1 0 0,0 1 0 0 0,1 0 0 0 0,0 0-1 0 0,1 1 1 0 0,0 0 0 0 0,1 1-1 0 0,1 0 1 0 0,1 1 0 0 0,0 0-1 0 0,0 0 1 0 0,2 0 0 0 0,0 1-1 0 0,1 0 1 0 0,1-1 0 0 0,0 3-7 0 0,4-8 89 0 0,0-1 0 0 0,1 0 0 0 0,0 1 0 0 0,0-1 1 0 0,1 0-1 0 0,1 0 0 0 0,-1-1 0 0 0,2 1 0 0 0,-1-1 1 0 0,1 0-1 0 0,1 0 0 0 0,0 0 0 0 0,0-1 0 0 0,0 0 1 0 0,1 0-1 0 0,0 0 0 0 0,1-1 0 0 0,0 0 0 0 0,0-1 1 0 0,0 0-1 0 0,1 0 0 0 0,0-1 0 0 0,0 0 0 0 0,1 0 1 0 0,-1-1-1 0 0,1 0 0 0 0,3 0-89 0 0,147 47 583 0 0,-112-52-899 0 0,-26-23-2865 0 0,-19 17 730 0 0,0 0-5079 0 0,1 3-5167 0 0</inkml:trace>
  <inkml:trace contextRef="#ctx0" brushRef="#br0" timeOffset="555.328">597 486 15243 0 0,'0'0'1713'0'0,"0"0"-604"0"0,0 0-255 0 0,0 0-50 0 0,0 0-11 0 0,0 0-20 0 0,0 0-99 0 0,0 0-100 0 0,0 0-79 0 0,0 0-73 0 0,0 0-47 0 0,0 0-46 0 0,0 0-43 0 0,0 19-49 0 0,-1 90 139 0 0,-11 24 1942 0 0,29-201-1707 0 0,-4 31-536 0 0,2 0 0 0 0,2 1 0 0 0,1 0 0 0 0,2 1 0 0 0,11-14-75 0 0,18-2 44 0 0,-48 50-45 0 0,-1 1 1 0 0,1-1 0 0 0,-1 1-1 0 0,1-1 1 0 0,-1 1-1 0 0,1 0 1 0 0,0-1-1 0 0,-1 1 1 0 0,1 0 0 0 0,-1-1-1 0 0,1 1 1 0 0,0 0-1 0 0,-1 0 1 0 0,1 0 0 0 0,0-1-1 0 0,0 1 1 0 0,-1 0-1 0 0,1 0 1 0 0,0 0 0 0 0,-1 0-1 0 0,1 0 1 0 0,0 0-1 0 0,0 1 1 0 0,-1-1 0 0 0,1 0-1 0 0,0 0 1 0 0,-1 0-1 0 0,1 1 1 0 0,0-1-1 0 0,-1 0 1 0 0,1 1 0 0 0,-1-1-1 0 0,1 0 1 0 0,0 1-1 0 0,-1-1 1 0 0,1 1 0 0 0,-1-1-1 0 0,1 1 1 0 0,-1-1-1 0 0,1 1 1 0 0,-1-1 0 0 0,0 1-1 0 0,1 0 1 0 0,-1-1-1 0 0,0 1 1 0 0,1 0 0 0 0,-1-1-1 0 0,0 1 1 0 0,0 0-1 0 0,0-1 1 0 0,1 1 0 0 0,-1 0-1 0 0,0-1 1 0 0,0 1 0 0 0,9 40 76 0 0,-5 39-20 0 0,-4-79-66 0 0,0-1-26 0 0,0 0-16 0 0,0 0-30 0 0,0 0-34 0 0,0 0-38 0 0,0 0-124 0 0,0-23-4069 0 0,0 13 914 0 0,0 3-3207 0 0,0 3-5191 0 0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6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 10778 0 0,'0'0'1989'0'0,"0"0"-333"0"0,0 0-70 0 0,0 0-26 0 0,0 0-128 0 0,0 0-270 0 0,0 0-294 0 0,0 0-250 0 0,0 0-137 0 0,0 0-64 0 0,0 0-10 0 0,0 0 17 0 0,0 0-4 0 0,-2-2-1 0 0,2 2-377 0 0,-1-1-1 0 0,1 1 0 0 0,0-1 1 0 0,-1 1-1 0 0,0 0 0 0 0,1 0 1 0 0,-1-1-1 0 0,1 1 0 0 0,-1 0 1 0 0,1 0-1 0 0,-1-1 0 0 0,1 1 1 0 0,-1 0-1 0 0,0 0 0 0 0,1 0 1 0 0,-1 0-1 0 0,1 0 0 0 0,-1 0 1 0 0,0 0-1 0 0,1 0 0 0 0,-1 0 1 0 0,1 0-1 0 0,-1 1 0 0 0,0-1 1 0 0,1 0-1 0 0,-1 0 0 0 0,1 0 1 0 0,-1 1-1 0 0,1-1 0 0 0,-1 0 1 0 0,1 1-1 0 0,-1-1 0 0 0,1 0 1 0 0,-1 1-1 0 0,1-1 0 0 0,-1 1 1 0 0,1-1-1 0 0,0 1 0 0 0,-1-1 1 0 0,1 1-1 0 0,0-1 0 0 0,-1 1 1 0 0,1-1-1 0 0,0 1 0 0 0,0-1 1 0 0,-1 1-1 0 0,1 0-41 0 0,-13 12 238 0 0,-35 31 499 0 0,48-44-690 0 0,0 0-1 0 0,0 0-3 0 0,0 0 5 0 0,0 0 12 0 0,0 0 22 0 0,0 0 6 0 0,0 0 28 0 0,0 0 14 0 0,0 0-6 0 0,31-30 536 0 0,-56 60-1 0 0,17-22-1576 0 0,26-12-5333 0 0,-15 4 1865 0 0,2 0-7844 0 0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5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1 3249 0 0,'0'0'1203'0'0,"0"0"-96"0"0,0 0 111 0 0,0 0 268 0 0,0 0 132 0 0,0 0-53 0 0,0 0-208 0 0,0 0-301 0 0,0 0-248 0 0,0 0-189 0 0,0 0-123 0 0,-12 4-43 0 0,-36 15-2 0 0,1 32 1366 0 0,11-11-992 0 0,3 2 1 0 0,1 1-1 0 0,2 2 1 0 0,-17 35-826 0 0,38-64 121 0 0,2 1 0 0 0,0 0 1 0 0,1 0-1 0 0,1 0 0 0 0,0 1 1 0 0,1 0-1 0 0,1 0 1 0 0,1 0-1 0 0,0 0 0 0 0,2 0 1 0 0,0 1-1 0 0,1-1 0 0 0,1 4-121 0 0,1-11 71 0 0,1-1 0 0 0,0 0 0 0 0,0 0 0 0 0,1 0 0 0 0,0 0 0 0 0,1-1 0 0 0,0 0 0 0 0,1 0 0 0 0,0 0 0 0 0,0-1 0 0 0,1 0 0 0 0,0-1 0 0 0,0 0-1 0 0,0 0 1 0 0,1 0 0 0 0,1-1 0 0 0,-1-1 0 0 0,1 0 0 0 0,-1 0 0 0 0,1-1 0 0 0,1 0 0 0 0,-1 0 0 0 0,1-1 0 0 0,-1-1 0 0 0,1 0 0 0 0,0 0 0 0 0,0-1 0 0 0,0 0 0 0 0,0-1 0 0 0,0 0-1 0 0,5-2-70 0 0,10 3 205 0 0,-1-2-1 0 0,0-1 0 0 0,1-1 0 0 0,-1-2 0 0 0,0 0 0 0 0,-1-1 0 0 0,1-2 0 0 0,7-3-204 0 0,-20 5 67 0 0,3 2 45 0 0,-1-2-1 0 0,0 0 1 0 0,0-1-1 0 0,-1 0 1 0 0,0-1 0 0 0,0-1-1 0 0,-1 0 1 0 0,0-1 0 0 0,0 0-1 0 0,-1 0 1 0 0,9-13-112 0 0,-9 7 44 0 0,0 0 0 0 0,-2 0 1 0 0,0-1-1 0 0,-1-1 1 0 0,0 1-1 0 0,-2-1 0 0 0,0 0 1 0 0,-1-1-1 0 0,0 0 0 0 0,-2 1 1 0 0,0-1-1 0 0,-2 0 1 0 0,0-1-1 0 0,-1 1 0 0 0,-1-10-44 0 0,-2 15-73 0 0,0 1 0 0 0,0-1-1 0 0,-2 0 1 0 0,0 1 0 0 0,0 0-1 0 0,-1 0 1 0 0,-1 0 0 0 0,0 1-1 0 0,-1 0 1 0 0,0 0 0 0 0,0 1-1 0 0,-2 0 1 0 0,1 1 0 0 0,-1 0 0 0 0,-1 0-1 0 0,0 1 1 0 0,0 0 0 0 0,-1 1-1 0 0,0 1 1 0 0,0 0 0 0 0,-1 0-1 0 0,1 1 1 0 0,-2 1 0 0 0,1 0-1 0 0,-1 1 1 0 0,1 0 0 0 0,-1 1-1 0 0,0 1 1 0 0,0 0 0 0 0,0 0-1 0 0,-1 2 1 0 0,1 0 0 0 0,0 1 0 0 0,0 0-1 0 0,0 1 1 0 0,0 0 0 0 0,0 1-1 0 0,0 1 1 0 0,-2 1 73 0 0,-106 50-3543 0 0,72-28-2253 0 0,41-22 4137 0 0,-16 11-9953 0 0</inkml:trace>
  <inkml:trace contextRef="#ctx0" brushRef="#br0" timeOffset="523.328">32 476 2385 0 0,'0'0'1960'0'0,"0"0"-352"0"0,0 0-69 0 0,0 0 90 0 0,0 0 74 0 0,0 0-20 0 0,0 0-119 0 0,0 0-120 0 0,0 0-99 0 0,0 0-94 0 0,0 0-89 0 0,0 0-109 0 0,0 0-132 0 0,-2-3-123 0 0,-11-19 1688 0 0,37-2-1370 0 0,0 8-814 0 0,0 0 0 0 0,1 1 0 0 0,0 2 0 0 0,1 1 0 0 0,1 0 0 0 0,10-1-302 0 0,68 0 575 0 0,-56 63-378 0 0,-39-37-143 0 0,-5-5-19 0 0,1 0 1 0 0,1-1-1 0 0,-1 0 0 0 0,1 0 1 0 0,1-1-1 0 0,-1 0 1 0 0,1 0-1 0 0,0-1 1 0 0,0 0-1 0 0,1 0 1 0 0,0 0-1 0 0,0-2 0 0 0,0 1 1 0 0,0-1-1 0 0,0 0 1 0 0,0-1-1 0 0,1 0 1 0 0,0 0-1 0 0,-1-1 0 0 0,1 0 1 0 0,0-1-36 0 0,4 0 86 0 0,-7 1-40 0 0,-1-1-1 0 0,1 0 0 0 0,-1 0 0 0 0,1-1 0 0 0,0 1 0 0 0,-1-1 1 0 0,1-1-1 0 0,-1 1 0 0 0,0-1 0 0 0,1 0 0 0 0,-1-1 0 0 0,0 1 1 0 0,0-1-1 0 0,3-3-45 0 0,-2 2 23 0 0,-6 4-34 0 0,0 0 0 0 0,-1 0 0 0 0,1 0 0 0 0,0 0 0 0 0,0-1 0 0 0,-1 1 0 0 0,1 0 0 0 0,0 0 0 0 0,-1-1 0 0 0,1 1 0 0 0,0-1 0 0 0,-1 1 0 0 0,1 0 0 0 0,0-1 1 0 0,-1 1-1 0 0,1-1 0 0 0,-1 1 0 0 0,1-1 0 0 0,-1 0 0 0 0,1 1 0 0 0,-1-1 0 0 0,0 1 0 0 0,1-1 0 0 0,-1 0 0 0 0,0 1 0 0 0,1-1 0 0 0,-1 0 0 0 0,0 0 0 0 0,0 1 1 0 0,0-1-1 0 0,1 0 0 0 0,-1 1 0 0 0,0-1 0 0 0,0 0 0 0 0,0 0 0 0 0,0 1 0 0 0,0-1 0 0 0,0 0 0 0 0,-1 0 0 0 0,1 1 0 0 0,0-1 0 0 0,0 0 0 0 0,-1 0 0 0 0,1 1 1 0 0,0-1-1 0 0,0 0 0 0 0,-1 1 0 0 0,1-1 0 0 0,-1 1 0 0 0,1-1 0 0 0,-1 0 11 0 0,-14-13-1390 0 0,-2-1-2308 0 0,7 4-5230 0 0,7 6-3364 0 0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1 200 5537 0 0,'0'0'1794'0'0,"0"0"-159"0"0,0 0 103 0 0,0 0 177 0 0,0 0-10 0 0,0 0-248 0 0,0 0-357 0 0,0 0-310 0 0,0 0-118 0 0,0 0-31 0 0,0 0 14 0 0,0 0-1 0 0,0 0-70 0 0,3 3-53 0 0,-1-2-598 0 0,0 1 1 0 0,0 0-1 0 0,1-1 1 0 0,-1 0-1 0 0,0 0 1 0 0,1 1 0 0 0,-1-1-1 0 0,1-1 1 0 0,-1 1-1 0 0,1 0 1 0 0,-1-1-1 0 0,1 1 1 0 0,0-1-1 0 0,-1 0 1 0 0,1 0 0 0 0,0 0-1 0 0,-1 0 1 0 0,1 0-1 0 0,0 0 1 0 0,-1-1-1 0 0,1 1 1 0 0,-1-1-1 0 0,1 0 1 0 0,-1 0-1 0 0,1 0 1 0 0,-1 0 0 0 0,1 0-1 0 0,1-2-133 0 0,124-101 1212 0 0,-30 2-940 0 0,-97 101-268 0 0,6 2-154 0 0,-7 10 147 0 0,0 12 3 0 0,0-1 0 0 0,2 0 0 0 0,1 0 0 0 0,1 0 1 0 0,0 0-1 0 0,2 0 0 0 0,0-1 0 0 0,2 0 0 0 0,0 0 0 0 0,1-1 0 0 0,1 0 0 0 0,1-1 0 0 0,1 0 0 0 0,2 2 0 0 0,18 11-1215 0 0,-18-21-4317 0 0,-10-8 2601 0 0,0-2-9369 0 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5:28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78 9402 0 0,'0'0'1702'0'0,"0"0"-217"0"0,0 0-87 0 0,0 0 70 0 0,0 0 93 0 0,0 0-41 0 0,0 0-248 0 0,0 0-370 0 0,0 0-326 0 0,0 0-232 0 0,0 0-132 0 0,-7-1-25 0 0,-20 0 42 0 0,27 2-204 0 0,0-1 0 0 0,-1 1 0 0 0,1 0 0 0 0,-1-1 0 0 0,1 1 0 0 0,0 0 0 0 0,-1-1 0 0 0,1 1 0 0 0,0 0 0 0 0,0 0 0 0 0,-1-1 0 0 0,1 1 0 0 0,0 0 0 0 0,0 0 0 0 0,0 0 0 0 0,0-1 0 0 0,0 1 0 0 0,0 0 0 0 0,0 0 0 0 0,1 0 0 0 0,-1-1 0 0 0,0 1 0 0 0,0 0 0 0 0,1 0 0 0 0,-1-1 0 0 0,0 1 0 0 0,1 0 0 0 0,-1-1 0 0 0,0 1 0 0 0,1 0 0 0 0,-1-1 1 0 0,1 1-1 0 0,0 0 0 0 0,-1-1 0 0 0,1 1 0 0 0,-1-1 0 0 0,1 1 0 0 0,0-1 0 0 0,-1 0 0 0 0,1 1-25 0 0,0 0 61 0 0,89 145 1927 0 0,-21-10-1273 0 0,19 109-154 0 0,-79-231 62 0 0,-11-28 1162 0 0,0 5-1778 0 0,0 0 0 0 0,0 0 1 0 0,1-1-1 0 0,0 1 1 0 0,1-1-1 0 0,0 1 0 0 0,1 0 1 0 0,-1-1-1 0 0,2 1 1 0 0,-1 0-1 0 0,2 0 1 0 0,-1-1-1 0 0,1 2 0 0 0,0-1 1 0 0,1 0-1 0 0,2-3-7 0 0,-4 5 3 0 0,132-330 33 0 0,-98 236 3 0 0,-36 86-3771 0 0,-1 7-5311 0 0,0 4-2945 0 0</inkml:trace>
  <inkml:trace contextRef="#ctx0" brushRef="#br0" timeOffset="1110.491">772 155 6969 0 0,'0'0'1790'0'0,"0"0"-163"0"0,0 0-4 0 0,0 0 16 0 0,0 0-114 0 0,0 0-261 0 0,0 0-311 0 0,0 0-255 0 0,0 0-119 0 0,0 0 21 0 0,0 0 79 0 0,0 0 62 0 0,4 1-13 0 0,137 12 4760 0 0,77-20-3865 0 0,-147 0-1315 0 0,-18 3-857 0 0,-77 4-3908 0 0,14 0-2031 0 0,6 0-5371 0 0</inkml:trace>
  <inkml:trace contextRef="#ctx0" brushRef="#br0" timeOffset="1480.286">759 436 4001 0 0,'0'0'3007'0'0,"0"0"-1284"0"0,0 0-280 0 0,0 0 172 0 0,0 0 128 0 0,0 0-94 0 0,0 0-350 0 0,0 0-453 0 0,0 0-323 0 0,0 0-167 0 0,0 0-44 0 0,0 0 67 0 0,0 0 177 0 0,-7 6 147 0 0,-17 18 93 0 0,25-23-670 0 0,0 1 0 0 0,0-1 0 0 0,0 1 0 0 0,0-1 0 0 0,1 0 0 0 0,-1 0 0 0 0,0 0-1 0 0,0 1 1 0 0,1-1 0 0 0,-1 0 0 0 0,1 0 0 0 0,-1-1 0 0 0,1 1 0 0 0,-1 0 0 0 0,1 0 0 0 0,0-1 0 0 0,-1 1 0 0 0,1-1 0 0 0,0 0 0 0 0,0 1-1 0 0,-1-1 1 0 0,1 0 0 0 0,0 0 0 0 0,0 0 0 0 0,-1 0 0 0 0,1 0 0 0 0,0 0-126 0 0,-1 0 89 0 0,171-6 2834 0 0,-54-3-2344 0 0,-44 16-875 0 0,-67-6-522 0 0,-3-2-5458 0 0,0-2-5618 0 0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8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58 240 2577 0 0,'0'0'2721'0'0,"0"0"-752"0"0,0 0-143 0 0,0 0 42 0 0,0 0-62 0 0,0 0-201 0 0,0 0-262 0 0,0 0-237 0 0,0 0-181 0 0,0 0-122 0 0,0 0-119 0 0,0 0-73 0 0,0 0-55 0 0,1 25 2422 0 0,6-19-2846 0 0,-1 0-1 0 0,1-1 1 0 0,0-1-1 0 0,0 1 0 0 0,0-1 1 0 0,1 0-1 0 0,0 0 0 0 0,0-1 1 0 0,0 0-1 0 0,0-1 1 0 0,0 0-1 0 0,0 0 0 0 0,1-1 1 0 0,-1 1-1 0 0,0-2 1 0 0,1 1-1 0 0,-1-2 0 0 0,1 1 1 0 0,-1-1-1 0 0,1 0 1 0 0,5-2-132 0 0,1 2 94 0 0,0-1 1 0 0,1-1-1 0 0,-1-1 1 0 0,0 0 0 0 0,-1-1-1 0 0,1 0 1 0 0,-1-1 0 0 0,0-1-1 0 0,0 0 1 0 0,-1-1-1 0 0,0-1 1 0 0,-1 0 0 0 0,1 0-1 0 0,-2-1 1 0 0,1-1 0 0 0,-2 0-1 0 0,1-1 1 0 0,-1 0-1 0 0,-1 0 1 0 0,2-5-95 0 0,-7 10 18 0 0,-1 0-1 0 0,0 0 1 0 0,-1 0 0 0 0,0 0 0 0 0,0 0-1 0 0,0 0 1 0 0,-1-1 0 0 0,0 1-1 0 0,-1-1 1 0 0,0 1 0 0 0,0-1 0 0 0,0 1-1 0 0,-1-1 1 0 0,0-1-18 0 0,-2 6-12 0 0,-1-1 1 0 0,1 1-1 0 0,-1 0 1 0 0,0 0-1 0 0,0 0 1 0 0,0 1-1 0 0,0-1 1 0 0,0 1-1 0 0,-1 0 0 0 0,1 0 1 0 0,-1 1-1 0 0,1-1 1 0 0,-1 1-1 0 0,0 0 1 0 0,1 0-1 0 0,-1 0 1 0 0,0 1-1 0 0,0 0 0 0 0,0 0 1 0 0,1 0-1 0 0,-1 0 1 0 0,0 1-1 0 0,0 0 1 0 0,1 0-1 0 0,-1 0 1 0 0,0 1-1 0 0,1-1 0 0 0,-1 1 1 0 0,1 0-1 0 0,-4 2 12 0 0,-176 91-74 0 0,172-86 81 0 0,-1 0-1 0 0,1 1 1 0 0,1 0 0 0 0,0 1 0 0 0,0 0 0 0 0,1 0 0 0 0,0 1 0 0 0,1 1 0 0 0,1-1 0 0 0,0 2-7 0 0,-7 11 25 0 0,6-12-14 0 0,0 0-1 0 0,1 1 0 0 0,1-1 1 0 0,0 2-1 0 0,0-1 1 0 0,2 1-1 0 0,0 0 0 0 0,1 0 1 0 0,0 0-1 0 0,1 1 1 0 0,1-1-1 0 0,0 1 1 0 0,1 0-1 0 0,1 0 0 0 0,0 2-10 0 0,1-13 14 0 0,1-1 0 0 0,-1 1 0 0 0,1-1 0 0 0,-1 0 0 0 0,1 0 0 0 0,0 0-1 0 0,1 0 1 0 0,-1 0 0 0 0,1 0 0 0 0,0 0 0 0 0,0-1 0 0 0,0 0 0 0 0,0 1-1 0 0,0-1 1 0 0,1 0 0 0 0,0-1 0 0 0,-1 1 0 0 0,1-1 0 0 0,0 1 0 0 0,0-1-1 0 0,1 0 1 0 0,-1-1 0 0 0,0 1 0 0 0,0-1 0 0 0,1 0 0 0 0,1 1-14 0 0,127 5 443 0 0,-95-8-277 0 0,-20 1-81 0 0,-1-2 1 0 0,1 0-1 0 0,0-1 1 0 0,-1-1-1 0 0,0 0 1 0 0,1-1 0 0 0,-2-1-1 0 0,17-8-85 0 0,-32 14-6 0 0,-1-1 1 0 0,1 1-1 0 0,0-1 0 0 0,0 1 1 0 0,-1-1-1 0 0,1 1 1 0 0,0-1-1 0 0,-1 0 0 0 0,1 1 1 0 0,-1-1-1 0 0,1 0 0 0 0,-1 1 1 0 0,1-1-1 0 0,-1 0 0 0 0,1 0 1 0 0,-1 1-1 0 0,0-1 0 0 0,1 0 1 0 0,-1 0-1 0 0,0 0 1 0 0,0 0-1 0 0,1 1 0 0 0,-1-1 1 0 0,0 0-1 0 0,0 0 0 0 0,0 0 1 0 0,0 0-1 0 0,0 0 0 0 0,0 0 1 0 0,-1 1-1 0 0,1-1 0 0 0,0 0 1 0 0,0 0-1 0 0,0 0 1 0 0,-1 0-1 0 0,1 1 0 0 0,-1-1 1 0 0,1 0-1 0 0,0 0 0 0 0,-1 1 1 0 0,0-1-1 0 0,1 0 6 0 0,-18-16-6991 0 0,15 14-3835 0 0</inkml:trace>
  <inkml:trace contextRef="#ctx0" brushRef="#br0" timeOffset="1136.428">728 421 6777 0 0,'0'0'4389'0'0,"0"0"-2265"0"0,0 0-836 0 0,0 0-44 0 0,0 0-6 0 0,0 0-123 0 0,0 0-187 0 0,0 0-239 0 0,0 0-174 0 0,0 0-104 0 0,0 0-51 0 0,0 0-40 0 0,0 0-28 0 0,-18 15 7 0 0,-52 49-29 0 0,39-11 252 0 0,10 51 435 0 0,21-101-906 0 0,0 0 0 0 0,1 0-1 0 0,-1 0 1 0 0,1 1 0 0 0,-1-1-1 0 0,1 0 1 0 0,0 0 0 0 0,0 0-1 0 0,1 0 1 0 0,-1 0 0 0 0,1 0 0 0 0,-1-1-1 0 0,1 1 1 0 0,0 0 0 0 0,0-1-1 0 0,0 1 1 0 0,0-1 0 0 0,1 0-1 0 0,-1 0 1 0 0,0 0 0 0 0,1 0-1 0 0,0 0 1 0 0,-1 0 0 0 0,1-1-1 0 0,0 1 1 0 0,0-1 0 0 0,0 0-1 0 0,0 1 1 0 0,0-2 0 0 0,0 1-1 0 0,1 0-50 0 0,6 1 149 0 0,-1-1-1 0 0,1 0 0 0 0,0-1 0 0 0,0 1 0 0 0,0-2 0 0 0,0 0 1 0 0,0 0-1 0 0,0-1 0 0 0,-1 0 0 0 0,1 0 0 0 0,0-1 0 0 0,-1-1 1 0 0,0 1-1 0 0,0-2 0 0 0,0 1 0 0 0,0-1 0 0 0,-1 0 1 0 0,0-1-1 0 0,0 0 0 0 0,6-6-148 0 0,-2 1 69 0 0,0-1-1 0 0,-1 0 1 0 0,0 0 0 0 0,-1-1-1 0 0,-1 0 1 0 0,0-1 0 0 0,0 0-1 0 0,-2-1 1 0 0,0 1 0 0 0,0-1-1 0 0,-2-1 1 0 0,2-5-69 0 0,-5 15-31 0 0,0 0 0 0 0,-1 0 1 0 0,1 0-1 0 0,-1 0 0 0 0,-1 0 0 0 0,1-1 1 0 0,-1 1-1 0 0,0 0 0 0 0,-1-1 0 0 0,1 1 1 0 0,-1 0-1 0 0,-1 0 0 0 0,1 0 0 0 0,-1 0 1 0 0,0 0-1 0 0,0 0 0 0 0,-1 0 1 0 0,1 0-1 0 0,-1 1 0 0 0,-1-1 0 0 0,1 1 1 0 0,-1 0-1 0 0,0 0 0 0 0,0 0 0 0 0,0 1 1 0 0,-1 0-1 0 0,0-1 0 0 0,0 1 0 0 0,0 1 1 0 0,0-1-1 0 0,0 1 0 0 0,-1 0 0 0 0,1 0 1 0 0,-1 1-1 0 0,0-1 0 0 0,0 1 0 0 0,0 1 1 0 0,-6-2 30 0 0,-57 8-1955 0 0,27 14-4499 0 0,26-11-5528 0 0</inkml:trace>
  <inkml:trace contextRef="#ctx0" brushRef="#br0" timeOffset="1539.43">648 520 14547 0 0,'0'0'1619'0'0,"0"0"-679"0"0,0 0-75 0 0,0 0 171 0 0,0 0 28 0 0,0 0-137 0 0,0 0-276 0 0,0 0-207 0 0,0 0-70 0 0,0 0-16 0 0,0 0-22 0 0,0 0-12 0 0,0 0 33 0 0,61-29 2844 0 0,51-1-2278 0 0,-89 79-356 0 0,-21-44-508 0 0,-1 0 0 0 0,2 0-1 0 0,-1 0 1 0 0,0-1 0 0 0,1 1 0 0 0,0-1 0 0 0,0 1 0 0 0,0-1 0 0 0,1 0 0 0 0,-1 0 0 0 0,1 0-1 0 0,0-1 1 0 0,0 1 0 0 0,1-1 0 0 0,-1 0 0 0 0,1 0 0 0 0,-1-1 0 0 0,1 1 0 0 0,0-1 0 0 0,0 0 0 0 0,0 0-1 0 0,0-1 1 0 0,0 1 0 0 0,0-1 0 0 0,1 0 0 0 0,-1-1 0 0 0,0 1 0 0 0,1-1 0 0 0,-1 0 0 0 0,0 0-1 0 0,1-1 1 0 0,-1 0 0 0 0,0 0 0 0 0,0 0 0 0 0,0 0 0 0 0,1-1 0 0 0,2-1-59 0 0,-3 0-1500 0 0,-26 9-7597 0 0,16-2-3640 0 0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3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10218 0 0,'0'0'2045'0'0,"0"0"-517"0"0,0 0-194 0 0,0 0 13 0 0,0 0-27 0 0,0 0-131 0 0,0 0-251 0 0,0 0-246 0 0,0 0-105 0 0,0 0 38 0 0,0 0 95 0 0,0 0 63 0 0,8 3 4 0 0,126 16 3162 0 0,125-37-1851 0 0,-194 15-1925 0 0,-57 0 21 0 0,-14 1-3919 0 0,-6 8 234 0 0,7-1-2238 0 0,0-1-6164 0 0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4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17764 0 0,'0'0'1767'0'0,"0"0"-618"0"0,0 0-402 0 0,0 0-16 0 0,0 0 127 0 0,0 0 98 0 0,0 0 1 0 0,0 0-75 0 0,0 0-149 0 0,0 0-162 0 0,0 0-123 0 0,35-3-110 0 0,112-13-104 0 0,-93 11-630 0 0,88-9 1221 0 0,-55 12-8883 0 0,-75 2-4230 0 0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5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304 748 8290 0 0,'0'0'2632'0'0,"0"0"-1035"0"0,0 0-405 0 0,0 0 78 0 0,0 0 187 0 0,0 0 18 0 0,0 0-185 0 0,0 0-285 0 0,0 0-290 0 0,0 0-201 0 0,0 0-109 0 0,0 0-66 0 0,0 0-47 0 0,-30-1-29 0 0,-93 1-29 0 0,62 16 160 0 0,54-11-371 0 0,0 0 1 0 0,0 0 0 0 0,1 1 0 0 0,0 0-1 0 0,0 0 1 0 0,1 0 0 0 0,-1 1 0 0 0,1 0-1 0 0,1 0 1 0 0,-1 0 0 0 0,1 1 0 0 0,1-1-1 0 0,-1 1 1 0 0,1 0 0 0 0,1 0-1 0 0,-1 0 1 0 0,1 0 0 0 0,1 1 0 0 0,-1-1-1 0 0,2 1 1 0 0,-1-1 0 0 0,1 1 0 0 0,0-1-1 0 0,1 0 1 0 0,0 2-24 0 0,1-5 29 0 0,0 1 0 0 0,0-1-1 0 0,0 0 1 0 0,1 0 0 0 0,0-1 0 0 0,0 1-1 0 0,0 0 1 0 0,0-1 0 0 0,1 0-1 0 0,0 0 1 0 0,0 0 0 0 0,0 0 0 0 0,0-1-1 0 0,1 1 1 0 0,-1-1 0 0 0,1 0 0 0 0,0-1-1 0 0,0 1 1 0 0,0-1 0 0 0,0 0 0 0 0,0 0-1 0 0,1 0 1 0 0,-1-1 0 0 0,0 0-1 0 0,1 0 1 0 0,-1 0 0 0 0,1-1 0 0 0,0 1-1 0 0,-1-2 1 0 0,1 1 0 0 0,-1 0 0 0 0,1-1-1 0 0,2-1-28 0 0,9-3 153 0 0,0-1 0 0 0,-1-1 0 0 0,1-1-1 0 0,-1 0 1 0 0,-1-1 0 0 0,0-1 0 0 0,0 0-1 0 0,-1-1 1 0 0,0-1 0 0 0,-1 0 0 0 0,3-3-153 0 0,1-1 77 0 0,0-1-1 0 0,0-1 1 0 0,-2 0 0 0 0,0-1 0 0 0,-2 0 0 0 0,0-1 0 0 0,0-1 0 0 0,-2 0 0 0 0,-1 0 0 0 0,-1-1 0 0 0,0-1 0 0 0,0-7-77 0 0,-4 9 2 0 0,-1-1 0 0 0,0 0 0 0 0,-2 0 0 0 0,0 0 0 0 0,-2 0 1 0 0,-1 0-1 0 0,0 0 0 0 0,-5-19-2 0 0,6 33-25 0 0,-2 1-1 0 0,1 0 1 0 0,-1 0 0 0 0,-1 0 0 0 0,1 0-1 0 0,-1 0 1 0 0,0 1 0 0 0,0-1 0 0 0,-1 1 0 0 0,0 0-1 0 0,0 0 1 0 0,-1 0 0 0 0,1 1 0 0 0,-1-1-1 0 0,-1 1 1 0 0,1 0 0 0 0,-1 0 0 0 0,1 1-1 0 0,-1 0 1 0 0,-1 0 0 0 0,1 0 0 0 0,0 1-1 0 0,-1 0 1 0 0,0 0 0 0 0,0 1 0 0 0,-5-2 25 0 0,4 5-10 0 0,1-1 0 0 0,0 1 0 0 0,-1 1 0 0 0,1 0 1 0 0,0 0-1 0 0,0 0 0 0 0,0 1 0 0 0,0 0 0 0 0,1 0 0 0 0,-1 1 0 0 0,1 0 1 0 0,0 0-1 0 0,0 0 0 0 0,0 1 0 0 0,0 0 0 0 0,1 0 0 0 0,0 0 1 0 0,0 1-1 0 0,0 0 0 0 0,1 0 0 0 0,0 0 0 0 0,0 0 0 0 0,1 1 0 0 0,-1-1 1 0 0,1 1-1 0 0,1 0 0 0 0,-1 0 0 0 0,1 0 0 0 0,1 1 0 0 0,-1-1 1 0 0,1 0-1 0 0,0 1 0 0 0,1-1 0 0 0,0 3 10 0 0,3 9 54 0 0,1-1-1 0 0,1 0 1 0 0,1 0-1 0 0,0 0 1 0 0,1-1-1 0 0,1 0 1 0 0,1 0-1 0 0,0-1 1 0 0,2 0 0 0 0,-1 0-1 0 0,2-1 1 0 0,0-1-1 0 0,1 0 1 0 0,0-1-1 0 0,1 0 1 0 0,0-1-1 0 0,1-1 1 0 0,1 0 0 0 0,14 8-54 0 0,98 58 541 0 0,-101-59-369 0 0,-22-21-8054 0 0,-5 0-2076 0 0</inkml:trace>
  <inkml:trace contextRef="#ctx0" brushRef="#br0" timeOffset="515.669">750 523 11474 0 0,'0'0'3468'0'0,"0"0"-2017"0"0,0 0-784 0 0,0 0-61 0 0,0 0 65 0 0,0 0 43 0 0,0 0 5 0 0,0 0-117 0 0,0 0-91 0 0,0 0-45 0 0,0 0-98 0 0,0 0-30 0 0,7 11-31 0 0,52 89 584 0 0,-15 54-332 0 0,-23-95-430 0 0,-5-76 2948 0 0,66-121-2261 0 0,22-56-669 0 0,-105 193-184 0 0,1 1 1 0 0,0 0 0 0 0,0 0 0 0 0,-1 0-1 0 0,1 0 1 0 0,0-1 0 0 0,0 1 0 0 0,-1 0-1 0 0,1 0 1 0 0,0-1 0 0 0,0 1-1 0 0,0 0 1 0 0,0 0 0 0 0,-1-1 0 0 0,1 1-1 0 0,0 0 1 0 0,0 0 0 0 0,0-1 0 0 0,0 1-1 0 0,0 0 1 0 0,0-1 0 0 0,0 1 0 0 0,0 0-1 0 0,0-1 1 0 0,0 1 0 0 0,0 0-1 0 0,0 0 1 0 0,0-1 0 0 0,0 1 0 0 0,0 0-1 0 0,0-1 1 0 0,0 1 0 0 0,0 0 0 0 0,0-1-1 0 0,0 1 1 0 0,1 0 0 0 0,-1 0 0 0 0,0-1-1 0 0,0 1 1 0 0,0 0 0 0 0,0 0-1 0 0,1-1 1 0 0,-1 1 0 0 0,0 0 36 0 0,-25 18-6130 0 0,21-14 3009 0 0,-4 0-8444 0 0</inkml:trace>
  <inkml:trace contextRef="#ctx0" brushRef="#br0" timeOffset="997.531">696 229 12739 0 0,'0'0'2150'0'0,"0"0"-498"0"0,0 0-277 0 0,0 0-87 0 0,0 0-101 0 0,0 0-175 0 0,0 0-234 0 0,0 0-225 0 0,0 0-130 0 0,0 0-19 0 0,0 0 24 0 0,0 0 39 0 0,0 0 9 0 0,12 0-44 0 0,186-11 1374 0 0,3 3-1273 0 0,-201 8-518 0 0,0 0 2 0 0,0 0 10 0 0,0 0 24 0 0,0 0 34 0 0,0 0 27 0 0,-24 0 687 0 0,9-5-764 0 0,0-1 0 0 0,0-1 0 0 0,1 0 0 0 0,0 0 0 0 0,0-2 0 0 0,1 1 0 0 0,0-2 0 0 0,1 0 1 0 0,-8-8-36 0 0,11 10 21 0 0,1 3-47 0 0,1 0 0 0 0,1 0 0 0 0,-1-1 0 0 0,1 0 0 0 0,0-1 0 0 0,0 1 0 0 0,1-1 0 0 0,0 0 0 0 0,0-1 0 0 0,1 1 0 0 0,0-1 0 0 0,0 0 0 0 0,0 0 0 0 0,0-6 26 0 0,8 6-2973 0 0,3 8-2101 0 0,-2 0-435 0 0,-2 0-6900 0 0</inkml:trace>
  <inkml:trace contextRef="#ctx0" brushRef="#br0" timeOffset="1431.214">35 1153 8090 0 0,'0'0'1716'0'0,"0"0"-228"0"0,0 0 145 0 0,0 0 176 0 0,0 0-41 0 0,0 0-209 0 0,0 0-278 0 0,0 0-182 0 0,0 0-116 0 0,0 0-107 0 0,0 0-92 0 0,0 0-86 0 0,32-1-78 0 0,99-4-63 0 0,255-1 1484 0 0,-61-19-2081 0 0,-256 13-3880 0 0,-2-5-4008 0 0,-55 13-4225 0 0</inkml:trace>
  <inkml:trace contextRef="#ctx0" brushRef="#br0" timeOffset="2034.006">243 1414 14739 0 0,'0'0'1438'0'0,"0"0"-399"0"0,0 0-104 0 0,0 0 38 0 0,0 0-21 0 0,0 0-185 0 0,0 0-287 0 0,0 0-182 0 0,0 0-129 0 0,0 0-52 0 0,0 0-13 0 0,0 0-4 0 0,0 0 7 0 0,-25 21-7 0 0,-81 67-7 0 0,57-23 21 0 0,43-56-106 0 0,1 1-1 0 0,-1 0 1 0 0,2 0 0 0 0,0 0-1 0 0,0 0 1 0 0,0 1 0 0 0,2 0 0 0 0,-1-1-1 0 0,1 1 1 0 0,1 0 0 0 0,0 0 0 0 0,0 0-1 0 0,1 0 1 0 0,1 0 0 0 0,0 4-8 0 0,3-11 48 0 0,-1 1 0 0 0,1-1 0 0 0,0 0 0 0 0,0 0 0 0 0,1-1 0 0 0,-1 1 0 0 0,1-1 0 0 0,-1 0 0 0 0,1 0 0 0 0,0 0-1 0 0,0-1 1 0 0,1 0 0 0 0,-1 0 0 0 0,0 0 0 0 0,1-1 0 0 0,-1 1 0 0 0,1-1 0 0 0,0 0 0 0 0,-1-1 0 0 0,1 0 0 0 0,0 0 0 0 0,-1 0 0 0 0,1 0 0 0 0,0-1 0 0 0,-1 0 0 0 0,1 0 0 0 0,-1-1 0 0 0,1 1 0 0 0,-1-1 0 0 0,0 0 0 0 0,1-1-48 0 0,25-9 265 0 0,-1-2-1 0 0,-1 0 1 0 0,0-2 0 0 0,-1-1 0 0 0,-1-1 0 0 0,-1-2-1 0 0,0 0 1 0 0,-2-2 0 0 0,21-23-265 0 0,-25 26 51 0 0,0-1 0 0 0,-2-1 0 0 0,0-1 0 0 0,-2 0-1 0 0,0-1 1 0 0,-2-1 0 0 0,0 0 0 0 0,-2-1 0 0 0,0-1 0 0 0,-2 0 0 0 0,-1 0 0 0 0,-1-1-1 0 0,0-5-50 0 0,-6 26-13 0 0,-1 0 0 0 0,0 0 0 0 0,0 0 0 0 0,0 0 0 0 0,-1 0-1 0 0,1 0 1 0 0,-2 1 0 0 0,1-1 0 0 0,0 0 0 0 0,-1 0 0 0 0,0 0-1 0 0,-1 0 1 0 0,1 0 0 0 0,-1 1 0 0 0,0-1 0 0 0,-1 1 0 0 0,1-1-1 0 0,-1 1 1 0 0,0 0 0 0 0,0 0 0 0 0,-1 0 0 0 0,0 0 0 0 0,0 1-1 0 0,0-1 1 0 0,0 1 0 0 0,0 0 0 0 0,-1 0 0 0 0,0 1 0 0 0,0 0 0 0 0,0-1-1 0 0,0 1 1 0 0,0 1 0 0 0,-1-1 0 0 0,1 1 0 0 0,-1 0 0 0 0,0 0-1 0 0,1 1 1 0 0,-1 0 0 0 0,-1 0 13 0 0,-3 4-21 0 0,-1 0 0 0 0,1 1 1 0 0,0 0-1 0 0,0 1 0 0 0,0 0 0 0 0,1 0 0 0 0,0 1 1 0 0,0 1-1 0 0,0-1 0 0 0,1 1 0 0 0,0 1 0 0 0,0 0 1 0 0,1 0-1 0 0,0 0 0 0 0,0 1 0 0 0,1 0 0 0 0,0 0 1 0 0,0 1-1 0 0,1 0 0 0 0,-2 7 21 0 0,1-6 9 0 0,0 1 0 0 0,1-1-1 0 0,1 2 1 0 0,0-1 0 0 0,0 0 0 0 0,1 1 0 0 0,1-1 0 0 0,0 1-1 0 0,1 0 1 0 0,0 0 0 0 0,1 0 0 0 0,1 0 0 0 0,0 0 0 0 0,0-1-1 0 0,1 1 1 0 0,1 0 0 0 0,0-1 0 0 0,1 1 0 0 0,0-1 0 0 0,1 0-1 0 0,0 0 1 0 0,1-1 0 0 0,0 0 0 0 0,5 7-9 0 0,101 147 239 0 0,-89-155-1761 0 0,-8-24-7557 0 0,-12 7-2429 0 0</inkml:trace>
  <inkml:trace contextRef="#ctx0" brushRef="#br0" timeOffset="2400.972">961 1252 16676 0 0,'0'0'1313'0'0,"0"0"-557"0"0,0 0-170 0 0,0 0 171 0 0,0 0 197 0 0,0 0 66 0 0,0 0-118 0 0,0 0-217 0 0,0 0-174 0 0,0 0-127 0 0,-17 32-84 0 0,-55 102-61 0 0,-27 60 133 0 0,88-167-365 0 0,6-17-3 0 0,0 0-1 0 0,0 0 0 0 0,1 1 0 0 0,1-1 1 0 0,0 1-1 0 0,0 0 0 0 0,1 0 0 0 0,1 0 1 0 0,0 0-1 0 0,0 1 0 0 0,1-1 0 0 0,1 10-3 0 0,2-18 19 0 0,-1 0-1 0 0,1 0 0 0 0,0-1 0 0 0,0 1 0 0 0,0-1 0 0 0,0 0 0 0 0,0 0 0 0 0,1 0 1 0 0,-1 0-1 0 0,1 0 0 0 0,-1-1 0 0 0,1 0 0 0 0,0 0 0 0 0,-1 0 0 0 0,1 0 0 0 0,0 0 1 0 0,0-1-1 0 0,0 1 0 0 0,0-1 0 0 0,-1 0 0 0 0,1-1 0 0 0,0 1 0 0 0,0-1 0 0 0,2 0-18 0 0,-2 1 47 0 0,165-37 692 0 0,-166 37-765 0 0,-1-1 0 0 0,1 1 0 0 0,-1-1 1 0 0,0 0-1 0 0,1 0 0 0 0,-1 0 0 0 0,0-1 1 0 0,1 1-1 0 0,-1 0 0 0 0,0-1 0 0 0,0 0 1 0 0,0 1-1 0 0,0-1 0 0 0,-1 0 0 0 0,1 0 1 0 0,0 0-1 0 0,-1 0 0 0 0,1 0 0 0 0,-1 0 0 0 0,0-1 1 0 0,0 1-1 0 0,1-1 26 0 0,-2-10-1089 0 0,-1-8-3310 0 0,-7 7-6142 0 0,6 10 415 0 0</inkml:trace>
  <inkml:trace contextRef="#ctx0" brushRef="#br0" timeOffset="2616.187">619 1503 12179 0 0,'0'0'2232'0'0,"0"0"-545"0"0,0 0-279 0 0,0 0-125 0 0,0 0-130 0 0,0 0-144 0 0,0 0-149 0 0,0 0-69 0 0,0 0-21 0 0,0 0-21 0 0,0 0-69 0 0,0 0-102 0 0,0 0-81 0 0,27 2-89 0 0,88 8-74 0 0,36-21 57 0 0,-105 2-696 0 0,12-5-1919 0 0,-34 6-5340 0 0,-12 5-4743 0 0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0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327 611 0 0 0,'0'0'744'0'0,"0"0"636"0"0,0 0 150 0 0,0 0 17 0 0,0 0-4 0 0,0 0-53 0 0,0 0-97 0 0,0 0-120 0 0,0 0-104 0 0,0 0-110 0 0,0 0-83 0 0,-1-3-99 0 0,0 1-809 0 0,10-27 2623 0 0,33-3 1940 0 0,-53 10-1734 0 0,1 16-2797 0 0,0 1 0 0 0,0-1-1 0 0,0 2 1 0 0,-1-1 0 0 0,1 1 0 0 0,-1 1-1 0 0,0 0 1 0 0,0 1 0 0 0,0 0-1 0 0,-1 0 1 0 0,1 1 0 0 0,0 1 0 0 0,-1 0-1 0 0,1 0 1 0 0,0 1 0 0 0,0 1 0 0 0,-1 0-1 0 0,1 0 1 0 0,0 1 0 0 0,1 1 0 0 0,-1-1-1 0 0,0 2 1 0 0,1 0 0 0 0,-6 3-100 0 0,11-5 21 0 0,0-1-10 0 0,0 1 0 0 0,0-1 0 0 0,1 1 0 0 0,-1 0 0 0 0,1 0 0 0 0,0 0 0 0 0,0 0 0 0 0,0 1 0 0 0,0 0 0 0 0,1 0-1 0 0,-1 0 1 0 0,1 0 0 0 0,0 0 0 0 0,0 1 0 0 0,1 0 0 0 0,-2 2-11 0 0,-11 53 87 0 0,15-44-34 0 0,-1-14-47 0 0,1 0 1 0 0,-1 0 0 0 0,1 0 0 0 0,0 0 0 0 0,0 0 0 0 0,0 0-1 0 0,0 0 1 0 0,0 0 0 0 0,0 0 0 0 0,0 1 0 0 0,1-1 0 0 0,-1 0-1 0 0,1 0 1 0 0,-1 0 0 0 0,1 0 0 0 0,0 0 0 0 0,0-1 0 0 0,0 1-1 0 0,0 0 1 0 0,0 0 0 0 0,0 0 0 0 0,0-1 0 0 0,1 1 0 0 0,-1-1-1 0 0,1 1 1 0 0,-1-1 0 0 0,1 1 0 0 0,-1-1 0 0 0,1 0 0 0 0,0 0-1 0 0,0 0 1 0 0,0 0 0 0 0,-1 0 0 0 0,1 0 0 0 0,2 0-7 0 0,22 5 130 0 0,0-2 1 0 0,0 0 0 0 0,1-2-1 0 0,-1-1 1 0 0,1-1 0 0 0,-1-1 0 0 0,0-1-1 0 0,14-4-130 0 0,-2 2 538 0 0,-173 99-306 0 0,122-87-231 0 0,0 1 0 0 0,1 1 0 0 0,0 0 0 0 0,1 0 0 0 0,0 1 0 0 0,0 1-1 0 0,1 0 1 0 0,1 0 0 0 0,0 1 0 0 0,1 0 0 0 0,0 0 0 0 0,1 1 0 0 0,1 0 0 0 0,0 0 0 0 0,0 1 0 0 0,2 0 0 0 0,0 0 0 0 0,-2 15-1 0 0,7-24 2 0 0,1-1 1 0 0,0 0-1 0 0,0 1 0 0 0,0-1 1 0 0,1 0-1 0 0,0 0 0 0 0,0 0 1 0 0,0 0-1 0 0,1-1 0 0 0,-1 0 1 0 0,1 1-1 0 0,0-1 0 0 0,0 0 0 0 0,1-1 1 0 0,-1 1-1 0 0,1-1 0 0 0,0 0 1 0 0,0 0-1 0 0,0 0 0 0 0,0-1 1 0 0,0 0-1 0 0,1 0 0 0 0,-1 0 1 0 0,1-1-1 0 0,-1 1 0 0 0,1-1 1 0 0,-1-1-1 0 0,1 1 0 0 0,0-1 0 0 0,3 0-2 0 0,15 1 1 0 0,-19 0-11 0 0,1 0 0 0 0,-1 0 0 0 0,1 0 0 0 0,-1-1 0 0 0,1 0 0 0 0,-1 0 0 0 0,1-1 0 0 0,-1 0 0 0 0,1 0 0 0 0,-1 0 1 0 0,1 0-1 0 0,-1-1 0 0 0,0 0 0 0 0,0 0 0 0 0,0 0 0 0 0,0-1 0 0 0,0 0 0 0 0,2-1 10 0 0,1-41-3698 0 0,-7 23-6092 0 0,0 15-2649 0 0</inkml:trace>
  <inkml:trace contextRef="#ctx0" brushRef="#br0" timeOffset="683.026">77 0 7290 0 0,'0'0'1833'0'0,"0"0"-110"0"0,0 0-98 0 0,0 0-9 0 0,0 0-45 0 0,0 0-189 0 0,0 0-297 0 0,0 0-310 0 0,0 0-240 0 0,0 0-148 0 0,0 0-41 0 0,0 0 60 0 0,0 0 94 0 0,0 19 1383 0 0,46 165 2074 0 0,38 150-2550 0 0,-75-275-1300 0 0,-3 1 1 0 0,-3 0-1 0 0,-3 47-107 0 0,-1-49 68 0 0,-4 288 135 0 0,36-190-168 0 0,-27-135-35 0 0,-2-17 8 0 0,-1 0 0 0 0,0-1 0 0 0,0 1 0 0 0,0 0 0 0 0,-1 0 0 0 0,0 1 1 0 0,1-1-1 0 0,-1 0 0 0 0,-1 0 0 0 0,1 0 0 0 0,0 0 0 0 0,-1 0 1 0 0,0 0-1 0 0,0 0 0 0 0,0 0 0 0 0,-1-1 0 0 0,1 1 0 0 0,-1 0 1 0 0,0 1-9 0 0,-8 5 77 0 0,11-10-92 0 0,-1 0-1 0 0,0 0 1 0 0,1 0 0 0 0,-1 0 0 0 0,1 0 0 0 0,-1 0-1 0 0,0 0 1 0 0,1 0 0 0 0,-1 0 0 0 0,0 0-1 0 0,1 0 1 0 0,-1 0 0 0 0,0 0 0 0 0,1 0 0 0 0,-1 0-1 0 0,0 1 1 0 0,1-1 0 0 0,-1 0 0 0 0,0 0-1 0 0,1 0 1 0 0,-1 1 0 0 0,0-1 0 0 0,1 0 0 0 0,-1 0-1 0 0,0 1 1 0 0,0-1 0 0 0,0 0 0 0 0,1 1 0 0 0,-1-1-1 0 0,0 0 1 0 0,0 1 0 0 0,0-1 0 0 0,0 0-1 0 0,1 1 1 0 0,-1-1 0 0 0,0 0 0 0 0,0 1 0 0 0,0-1-1 0 0,0 0 1 0 0,0 1 0 0 0,0-1 0 0 0,0 1-1 0 0,0-1 1 0 0,0 0 0 0 0,0 1 0 0 0,0-1 0 0 0,0 0-1 0 0,0 1 1 0 0,-1-1 0 0 0,1 0 0 0 0,0 1 15 0 0,3-1-588 0 0,8 0-902 0 0,-6-1-7800 0 0,-5-2-3050 0 0</inkml:trace>
  <inkml:trace contextRef="#ctx0" brushRef="#br0" timeOffset="2228.807">1099 906 5633 0 0,'0'0'2591'0'0,"0"0"-682"0"0,0 0-424 0 0,0 0-6 0 0,0 0 135 0 0,0 0 18 0 0,0 0-150 0 0,0 0-250 0 0,0 0-278 0 0,0 0-211 0 0,0 0-147 0 0,-8-21-56 0 0,-24-64-27 0 0,31 83-468 0 0,1 0-1 0 0,-1 0 0 0 0,0 0 0 0 0,1 0 0 0 0,-1 0 0 0 0,0 0 0 0 0,0 0 0 0 0,0 0 1 0 0,0 1-1 0 0,-1-1 0 0 0,1 0 0 0 0,0 1 0 0 0,-1-1 0 0 0,1 1 0 0 0,-1-1 0 0 0,1 1 1 0 0,-1 0-1 0 0,0 0 0 0 0,0-1 0 0 0,0 1 0 0 0,1 0 0 0 0,-1 1 0 0 0,0-1 1 0 0,0 0-1 0 0,-1 0-44 0 0,-4-1 222 0 0,-4-2-92 0 0,-1 1 0 0 0,1 0 0 0 0,0 1 0 0 0,-1 0 1 0 0,1 1-1 0 0,-1 0 0 0 0,0 0 0 0 0,1 2 0 0 0,-1-1 0 0 0,0 2 0 0 0,1-1 0 0 0,-1 1 0 0 0,1 1 1 0 0,0 0-1 0 0,0 1 0 0 0,0 0 0 0 0,0 1 0 0 0,-2 1-130 0 0,1 0 71 0 0,1 1 0 0 0,0 1 0 0 0,0-1 0 0 0,0 2 0 0 0,1-1 0 0 0,0 2 0 0 0,1-1-1 0 0,0 1 1 0 0,0 0 0 0 0,-5 9-71 0 0,8-8 21 0 0,-1 0-1 0 0,2 0 0 0 0,-1 0 0 0 0,2 0 0 0 0,0 1 0 0 0,0 0 0 0 0,1 0 0 0 0,0 0 0 0 0,1 0 0 0 0,0 1 1 0 0,1-1-1 0 0,1 0 0 0 0,0 1 0 0 0,1-1 0 0 0,0 0 0 0 0,0 1 0 0 0,2-1 0 0 0,-1 0 0 0 0,2 0 1 0 0,-1 0-1 0 0,2-1 0 0 0,-1 1 0 0 0,2-1 0 0 0,-1 0 0 0 0,6 6-20 0 0,-8-12 35 0 0,1-1 1 0 0,0 1-1 0 0,0-1 0 0 0,1 0 0 0 0,-1-1 0 0 0,1 1 1 0 0,0-1-1 0 0,0 0 0 0 0,0 0 0 0 0,1 0 0 0 0,-1-1 1 0 0,1 1-1 0 0,-1-1 0 0 0,1-1 0 0 0,0 1 1 0 0,-1-1-1 0 0,1 0 0 0 0,0 0 0 0 0,0-1 0 0 0,0 0 1 0 0,0 0-1 0 0,0 0 0 0 0,0-1 0 0 0,0 0 0 0 0,-1 0 1 0 0,3 0-36 0 0,6-3 87 0 0,-1-1 1 0 0,0 0-1 0 0,0-1 1 0 0,0 0-1 0 0,-1-1 1 0 0,1 0 0 0 0,-2-1-1 0 0,1 0 1 0 0,-1-1-1 0 0,5-5-87 0 0,12-13 76 0 0,-1-1-1 0 0,-1-2 1 0 0,-1 0 0 0 0,-2-1-1 0 0,-1-2 1 0 0,-2 0-1 0 0,-1-1 1 0 0,-1-1-1 0 0,8-28-75 0 0,-19 47 61 0 0,-8 22-43 0 0,-4 16-49 0 0,2-12 32 0 0,1 0 0 0 0,1 0 0 0 0,-1 0 0 0 0,1 0 0 0 0,1 0 0 0 0,0 1 0 0 0,1-1 0 0 0,0 0 0 0 0,0 0 0 0 0,1 0 0 0 0,0 0 0 0 0,1 0 0 0 0,0 0 0 0 0,1 0 0 0 0,0-1 0 0 0,0 0 0 0 0,1 0 0 0 0,0 0 0 0 0,4 4-1 0 0,8 8 4 0 0,1 0 1 0 0,0-1-1 0 0,2-2 0 0 0,0 0 0 0 0,19 13-4 0 0,-24-22-1293 0 0,-25-17-3013 0 0,-9-8-5659 0 0,11 9-2201 0 0</inkml:trace>
  <inkml:trace contextRef="#ctx0" brushRef="#br0" timeOffset="2769.025">719 401 4489 0 0,'0'0'3714'0'0,"0"0"-1319"0"0,0 0-500 0 0,0 0-58 0 0,0 0 8 0 0,0 0-77 0 0,0 0-204 0 0,0 0-247 0 0,0 0-246 0 0,0 0-185 0 0,0 0-146 0 0,0 0-120 0 0,0 0-101 0 0,-5-3-94 0 0,-17-9-54 0 0,16 9-33 0 0,6 3-25 0 0,30 0 1179 0 0,217 7 309 0 0,-25 12-1512 0 0,-218-13 918 0 0,-58-60-979 0 0,-74-75-165 0 0,56 55-138 0 0,103 77-5098 0 0,-16 2 1380 0 0,-2-2-6238 0 0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6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0 0 0,'0'0'1194'0'0,"0"0"654"0"0,0 0 56 0 0,0 0-131 0 0,0 0-109 0 0,0 0-68 0 0,0 0-43 0 0,0 0-48 0 0,0 0-78 0 0,0 0-110 0 0,0 0-137 0 0,0 0-152 0 0,0 0-136 0 0,6 15 5904 0 0,257-15-4104 0 0,-140 0-2471 0 0,-143-15-7642 0 0,15 11 963 0 0,2 1-5476 0 0</inkml:trace>
  <inkml:trace contextRef="#ctx0" brushRef="#br0" timeOffset="254.546">104 1 12651 0 0,'0'0'1251'0'0,"0"0"-359"0"0,0 0-109 0 0,0 0 210 0 0,0 0 253 0 0,0 0 113 0 0,0 0-67 0 0,0 0-185 0 0,0 0-230 0 0,-6 34-234 0 0,-19 108-188 0 0,21-61 53 0 0,54 136-764 0 0,-50-206-601 0 0,1 3-1954 0 0,-3-5-7065 0 0,1-5-381 0 0</inkml:trace>
  <inkml:trace contextRef="#ctx0" brushRef="#br0" timeOffset="816.968">605 170 11666 0 0,'0'0'2325'0'0,"0"0"-1637"0"0,0 0-565 0 0,0 0 172 0 0,0 0 357 0 0,0 0 248 0 0,0 0 73 0 0,0 0-116 0 0,0 0-240 0 0,0 0-213 0 0,-13 34-146 0 0,-40 109-93 0 0,16 9 93 0 0,35-130-249 0 0,11 58 51 0 0,-9-80-2 0 0,0 1 1 0 0,1-1 0 0 0,-1 0 0 0 0,0 1-1 0 0,0-1 1 0 0,0 0 0 0 0,1 1 0 0 0,-1-1-1 0 0,0 0 1 0 0,0 0 0 0 0,1 1 0 0 0,-1-1-1 0 0,0 0 1 0 0,1 0 0 0 0,-1 0 0 0 0,0 1-1 0 0,1-1 1 0 0,-1 0 0 0 0,1 0 0 0 0,-1 0-1 0 0,0 0 1 0 0,1 0 0 0 0,-1 0-1 0 0,0 1 1 0 0,1-1 0 0 0,-1 0 0 0 0,1 0-1 0 0,-1 0 1 0 0,0-1 0 0 0,1 1 0 0 0,-1 0-1 0 0,1 0 1 0 0,-1 0 0 0 0,0 0 0 0 0,1 0-1 0 0,-1 0 1 0 0,0 0 0 0 0,1-1 0 0 0,-1 1-1 0 0,0 0 1 0 0,1 0 0 0 0,-1 0 0 0 0,0-1-1 0 0,1 1 1 0 0,-1 0 0 0 0,0-1 0 0 0,0 1-1 0 0,1 0 1 0 0,-1 0 0 0 0,0-1 0 0 0,0 1-1 0 0,0 0 1 0 0,1-1 0 0 0,-1 1-1 0 0,0-1 1 0 0,0 1 0 0 0,0 0 0 0 0,0-1-1 0 0,0 1 1 0 0,0 0 0 0 0,0-1 0 0 0,0 1-1 0 0,0-1 1 0 0,0 1 0 0 0,0 0 0 0 0,0-1-59 0 0,15-38 741 0 0,-11 28-578 0 0,44-144 899 0 0,-39 119-960 0 0,1 0 0 0 0,2 1 0 0 0,2 0 1 0 0,1 1-1 0 0,1 0 0 0 0,4-3-102 0 0,-19 36 2 0 0,7-12 12 0 0,-1 0-1 0 0,2 1 0 0 0,0 0 0 0 0,0 1 0 0 0,1-1 1 0 0,0 2-1 0 0,1 0 0 0 0,0 0 0 0 0,1 1 0 0 0,3-2-13 0 0,-13 10-2 0 0,-1 0-1 0 0,0 0 1 0 0,0 0-1 0 0,1 1 1 0 0,-1-1-1 0 0,0 0 1 0 0,1 1-1 0 0,-1-1 0 0 0,1 1 1 0 0,-1-1-1 0 0,1 1 1 0 0,-1 0-1 0 0,1 0 1 0 0,-1-1-1 0 0,1 1 1 0 0,-1 0-1 0 0,1 1 1 0 0,-1-1-1 0 0,1 0 0 0 0,-1 0 1 0 0,1 1-1 0 0,-1-1 1 0 0,0 0-1 0 0,1 1 1 0 0,-1 0-1 0 0,1-1 1 0 0,-1 1-1 0 0,0 0 0 0 0,1-1 1 0 0,-1 1-1 0 0,0 0 1 0 0,0 0-1 0 0,0 0 1 0 0,0 0-1 0 0,0 1 1 0 0,0-1-1 0 0,0 0 1 0 0,0 0-1 0 0,0 0 0 0 0,0 1 1 0 0,-1-1-1 0 0,1 0 1 0 0,-1 1-1 0 0,1-1 1 0 0,0 2 2 0 0,19 121 665 0 0,-18-104-641 0 0,-1-7-4819 0 0,-1-12 1942 0 0,0-1-3219 0 0,0 0-5463 0 0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8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0 872 8266 0 0,'0'0'1959'0'0,"0"0"-381"0"0,0 0-170 0 0,0 0 43 0 0,0 0-8 0 0,0 0-191 0 0,0 0-305 0 0,0 0-282 0 0,0 0-126 0 0,0 0-11 0 0,0 0 43 0 0,7 2 43 0 0,51 11 439 0 0,2-2 0 0 0,-1-3 0 0 0,1-3 1 0 0,1-3-1 0 0,20-2-1053 0 0,-24-14-17 0 0,-54 6-1412 0 0,-3 4-1864 0 0,0 0-4539 0 0,0 1-3764 0 0</inkml:trace>
  <inkml:trace contextRef="#ctx0" brushRef="#br0" timeOffset="265.945">17 1045 8330 0 0,'0'0'5072'0'0,"0"0"-2965"0"0,0 0-1168 0 0,0 0-122 0 0,0 0 175 0 0,0 0 188 0 0,0 0 17 0 0,0 0-141 0 0,0 0-195 0 0,0 0-164 0 0,0 0-99 0 0,0 0-75 0 0,11 10-39 0 0,38 30-45 0 0,-47-38-391 0 0,1 0 0 0 0,0 0 0 0 0,0 0 0 0 0,0 0 0 0 0,0-1 0 0 0,0 0 0 0 0,1 1 0 0 0,-1-1 0 0 0,0 0 0 0 0,0-1 0 0 0,1 1 0 0 0,-1 0 0 0 0,1-1 0 0 0,-1 0 0 0 0,0 0 0 0 0,1 0 0 0 0,-1 0 0 0 0,1-1-48 0 0,10 1 204 0 0,224-34 854 0 0,-210 29-1324 0 0,-3 1-1624 0 0,-9 2-4105 0 0,-13 2-5998 0 0</inkml:trace>
  <inkml:trace contextRef="#ctx0" brushRef="#br0" timeOffset="1632.35">1048 659 2160 0 0,'0'0'3671'0'0,"0"0"-1531"0"0,0 0-553 0 0,0 0-23 0 0,0 0 46 0 0,0 0 18 0 0,0 0-145 0 0,0 0-264 0 0,0 0-277 0 0,0 0-265 0 0,0 0-173 0 0,-6-8-121 0 0,-21-24-97 0 0,25 31-254 0 0,0 0 1 0 0,0 0-1 0 0,0 0 1 0 0,-1 0 0 0 0,1 1-1 0 0,0-1 1 0 0,0 1-1 0 0,-1-1 1 0 0,1 1 0 0 0,0 0-1 0 0,0 0 1 0 0,-1 0 0 0 0,1 0-1 0 0,0 0 1 0 0,-1 0-1 0 0,1 1 1 0 0,0-1 0 0 0,0 1-1 0 0,-1 0 1 0 0,1 0-1 0 0,0 0 1 0 0,0 0 0 0 0,0 0-1 0 0,0 0 1 0 0,0 0-1 0 0,0 1 1 0 0,0-1 0 0 0,1 0-1 0 0,-1 1 1 0 0,0 0-33 0 0,-4 2 46 0 0,-8 5-16 0 0,0 1 0 0 0,0 1 0 0 0,1 0 0 0 0,0 1 0 0 0,1 0 0 0 0,0 1 0 0 0,1 0-1 0 0,1 1 1 0 0,0 0 0 0 0,1 1 0 0 0,0 0 0 0 0,1 0 0 0 0,1 1 0 0 0,0 0 0 0 0,-2 12-30 0 0,8-24 29 0 0,0 0 0 0 0,0 0 0 0 0,1 0 1 0 0,-1 0-1 0 0,1 0 0 0 0,0 0 0 0 0,0 0 0 0 0,1 0 0 0 0,-1 0 0 0 0,1 0 0 0 0,0 0 0 0 0,0 0 0 0 0,0 0 0 0 0,1-1 1 0 0,-1 1-1 0 0,1 0 0 0 0,0-1 0 0 0,0 1 0 0 0,0-1 0 0 0,0 1 0 0 0,1-1 0 0 0,-1 0 0 0 0,1 0 0 0 0,0 0 0 0 0,0-1 0 0 0,0 1 1 0 0,0-1-1 0 0,1 1 0 0 0,-1-1 0 0 0,1 0 0 0 0,-1 0 0 0 0,1-1 0 0 0,0 1 0 0 0,-1-1 0 0 0,1 0 0 0 0,0 0 0 0 0,0 0 0 0 0,0 0 1 0 0,0 0-1 0 0,0-1 0 0 0,0 0 0 0 0,4 0-29 0 0,9-1 184 0 0,0-1 0 0 0,0-1 1 0 0,-1 0-1 0 0,1-1 0 0 0,-1-1 1 0 0,0 0-1 0 0,0-1 0 0 0,0-1 1 0 0,-1-1-1 0 0,0 0 0 0 0,13-10-184 0 0,-26 17 11 0 0,41-25 177 0 0,-2-2 0 0 0,0-2 1 0 0,-2-2-1 0 0,-1-1 0 0 0,-2-2 1 0 0,-2-1-1 0 0,-1-2 1 0 0,1-4-189 0 0,-20 23 29 0 0,-1 0 1 0 0,-1 0 0 0 0,0-1 0 0 0,-2 0 0 0 0,0-1 0 0 0,-1 0-1 0 0,-1-1 1 0 0,-1 0 0 0 0,-1 0 0 0 0,-2-1 0 0 0,0 1 0 0 0,-1-1-1 0 0,-1 0 1 0 0,-1 0 0 0 0,-1 0 0 0 0,-1-10-30 0 0,0 24-30 0 0,-1 0 0 0 0,1 0-1 0 0,-2 1 1 0 0,1-1 0 0 0,-1 0 0 0 0,0 1 0 0 0,-1-1-1 0 0,0 1 1 0 0,0 0 0 0 0,0 1 0 0 0,-1-1-1 0 0,-1 1 1 0 0,1-1 0 0 0,-1 2 0 0 0,-1-1 0 0 0,1 1-1 0 0,-1 0 1 0 0,0 0 0 0 0,0 1 0 0 0,-1-1 0 0 0,1 2-1 0 0,-1-1 1 0 0,0 1 0 0 0,-1 1 0 0 0,1-1-1 0 0,-1 1 1 0 0,1 1 0 0 0,-1-1 0 0 0,-4 1 30 0 0,1 2-15 0 0,0 2 1 0 0,0-1-1 0 0,0 1 0 0 0,0 1 1 0 0,1 0-1 0 0,-1 1 1 0 0,1 0-1 0 0,-1 1 1 0 0,1 0-1 0 0,1 0 0 0 0,-1 2 1 0 0,1-1-1 0 0,0 1 1 0 0,0 1-1 0 0,1-1 0 0 0,0 2 1 0 0,1-1-1 0 0,-1 1 1 0 0,2 0-1 0 0,-1 1 0 0 0,1 0 1 0 0,1 0-1 0 0,0 1 1 0 0,0 0-1 0 0,1 0 0 0 0,1 0 1 0 0,-1 0-1 0 0,2 1 1 0 0,0 0-1 0 0,0 0 0 0 0,1 0 1 0 0,0 0-1 0 0,1 0 1 0 0,1 2 14 0 0,4 0 44 0 0,1-1 0 0 0,0-1 1 0 0,0 1-1 0 0,2-1 0 0 0,-1 0 0 0 0,2 0 1 0 0,0 0-1 0 0,0-1 0 0 0,1-1 0 0 0,0 1 1 0 0,1-2-1 0 0,0 1 0 0 0,0-1 0 0 0,1-1 1 0 0,0 1-1 0 0,1-2 0 0 0,3 2-44 0 0,-6-3 63 0 0,29 19 270 0 0,1-1 1 0 0,2-3 0 0 0,0-1 0 0 0,1-2-1 0 0,1-2 1 0 0,1-1 0 0 0,0-3-1 0 0,43 7-333 0 0,-63-16 303 0 0,-6 0-1028 0 0,-20-2-5677 0 0,-4 0-1134 0 0,3 2-4939 0 0</inkml:trace>
  <inkml:trace contextRef="#ctx0" brushRef="#br0" timeOffset="1944.341">624 1064 10378 0 0,'0'0'1838'0'0,"0"0"-486"0"0,0 0-341 0 0,0 0-64 0 0,0 0-13 0 0,0 0 18 0 0,0 0-45 0 0,0 0-86 0 0,0 0-3 0 0,0 0-56 0 0,0 0-23 0 0,0 0 17 0 0,0 0-21 0 0,30 13-40 0 0,97 38-45 0 0,-118-47-556 0 0,0-1 1 0 0,0-1-1 0 0,1 0 1 0 0,0 0-1 0 0,-1-1 1 0 0,1 0-1 0 0,0 0 1 0 0,0-1-1 0 0,-1 0 1 0 0,9-2-95 0 0,5 0 185 0 0,360-51 1631 0 0,-221 26-1519 0 0,99-9-213 0 0,-253 35-518 0 0,26 1 100 0 0,-24 15-7281 0 0,-10-8-4310 0 0</inkml:trace>
  <inkml:trace contextRef="#ctx0" brushRef="#br0" timeOffset="2546.543">1055 1377 12427 0 0,'0'0'1775'0'0,"0"0"-308"0"0,0 0-112 0 0,0 0 60 0 0,0 0-38 0 0,0 0-195 0 0,0 0-274 0 0,0 0-279 0 0,0 0-188 0 0,0 0-128 0 0,0 0-78 0 0,0 0-51 0 0,-26 5-18 0 0,-82 18-14 0 0,105-22-140 0 0,0-1 0 0 0,-1 1 0 0 0,1 0 0 0 0,0 0 0 0 0,-1 1 0 0 0,1-1-1 0 0,0 1 1 0 0,0 0 0 0 0,0-1 0 0 0,0 1 0 0 0,0 1 0 0 0,1-1 0 0 0,-1 0-1 0 0,0 1 1 0 0,1-1 0 0 0,0 1 0 0 0,0 0 0 0 0,-2 1-12 0 0,-3 7 48 0 0,-18 21 24 0 0,2 1-1 0 0,0 1 1 0 0,3 1 0 0 0,-12 28-72 0 0,16 40-28 0 0,18-99 49 0 0,0-1 1 0 0,0 1 0 0 0,1-1 0 0 0,-1 0 0 0 0,1 0 0 0 0,0 0 0 0 0,0-1 0 0 0,0 1-1 0 0,0 0 1 0 0,1-1 0 0 0,-1 0 0 0 0,1 0 0 0 0,-1 0 0 0 0,1 0 0 0 0,0-1-1 0 0,-1 1 1 0 0,1-1 0 0 0,0 0 0 0 0,0 0 0 0 0,0-1 0 0 0,0 1 0 0 0,0-1 0 0 0,0 0-1 0 0,0 0 1 0 0,0 0 0 0 0,0 0 0 0 0,0-1 0 0 0,0 1 0 0 0,0-1 0 0 0,1 0-22 0 0,3 0 97 0 0,9-1 59 0 0,0-1 1 0 0,0-1-1 0 0,0 0 1 0 0,0-1-1 0 0,-1-1 0 0 0,1-1 1 0 0,-2 0-1 0 0,1-1 1 0 0,9-8-157 0 0,-9 8 96 0 0,12-7-20 0 0,-1-1 0 0 0,-1-1 0 0 0,-1-2 0 0 0,0 0 0 0 0,-1-2-1 0 0,-2 0 1 0 0,0-2 0 0 0,-1 0 0 0 0,-1-2 0 0 0,-2 0 0 0 0,0-1-1 0 0,-2-1 1 0 0,-1 0 0 0 0,-1-1 0 0 0,8-22-76 0 0,-18 39-21 0 0,0-1 1 0 0,-1 0-1 0 0,0 0 0 0 0,0-1 1 0 0,-2 1-1 0 0,1 0 0 0 0,-2-1 1 0 0,1 1-1 0 0,-2-1 1 0 0,0 1-1 0 0,0-1 0 0 0,-1 1 1 0 0,-1 0-1 0 0,0 0 0 0 0,0 0 1 0 0,-1 0-1 0 0,-1 0 0 0 0,0 1 1 0 0,-1 0-1 0 0,0 0 1 0 0,-6-8 20 0 0,8 15-28 0 0,-1 1 1 0 0,0 0 0 0 0,0 0 0 0 0,0 0 0 0 0,0 1 0 0 0,0 0 0 0 0,-1 0 0 0 0,1 0 0 0 0,-1 0 0 0 0,1 1 0 0 0,-1 0-1 0 0,1 0 1 0 0,-1 0 0 0 0,0 1 0 0 0,0 0 0 0 0,1 0 0 0 0,-1 1 0 0 0,0-1 0 0 0,1 1 0 0 0,-1 0 0 0 0,0 1-1 0 0,1 0 1 0 0,-1-1 0 0 0,1 2 0 0 0,0-1 0 0 0,0 1 0 0 0,0-1 0 0 0,0 1 0 0 0,0 1 0 0 0,1-1 0 0 0,-1 1 0 0 0,1-1-1 0 0,0 1 1 0 0,0 1 0 0 0,0-1 0 0 0,1 1 0 0 0,-1-1 0 0 0,-1 5 27 0 0,-10 5 7 0 0,1 2-1 0 0,0 0 1 0 0,1 1 0 0 0,1 0 0 0 0,1 1 0 0 0,0 0-1 0 0,1 1 1 0 0,2 0 0 0 0,-1 1 0 0 0,2-1-1 0 0,1 1 1 0 0,0 1 0 0 0,2-1 0 0 0,0 1-1 0 0,1 0 1 0 0,1 13-7 0 0,2-33 0 0 0,-1 10 23 0 0,1 0 1 0 0,0 1-1 0 0,1-1 0 0 0,1 0 0 0 0,-1 0 1 0 0,2 0-1 0 0,-1 0 0 0 0,2 0 0 0 0,2 6-23 0 0,-1-5 29 0 0,0-1 0 0 0,1 0 0 0 0,0 0 0 0 0,1-1 0 0 0,1 1-1 0 0,-1-2 1 0 0,1 1 0 0 0,1-1 0 0 0,0 0 0 0 0,0-1-1 0 0,1 0 1 0 0,0 0 0 0 0,3 1-29 0 0,-8-7-31 0 0,0 1 0 0 0,0-1 0 0 0,0 0 0 0 0,0 0 0 0 0,0-1 0 0 0,1 1 0 0 0,-1-1 0 0 0,0 0 0 0 0,1-1 0 0 0,-1 1 0 0 0,1-1 0 0 0,-1 0 0 0 0,0-1 0 0 0,1 1 0 0 0,-1-1 0 0 0,1 0 0 0 0,-1-1-1 0 0,0 1 1 0 0,0-1 0 0 0,0 0 0 0 0,0 0 0 0 0,4-3 31 0 0,52-51-2681 0 0,-37 31-1860 0 0,-5 4-3020 0 0,-9 9-4144 0 0</inkml:trace>
  <inkml:trace contextRef="#ctx0" brushRef="#br0" timeOffset="2862.56">1679 1218 11298 0 0,'0'0'4881'0'0,"0"0"-2897"0"0,0 0-1150 0 0,0 0-84 0 0,0 0 117 0 0,0 0 121 0 0,0 0-13 0 0,0 0-143 0 0,0 0-160 0 0,0 0-126 0 0,-20 33-109 0 0,-65 103-84 0 0,-33 67 440 0 0,110-192-787 0 0,1 1 1 0 0,0 0 0 0 0,1 0 0 0 0,0 0 0 0 0,1 0 0 0 0,0 1 0 0 0,1 0 0 0 0,1 0 0 0 0,0 0 0 0 0,0 1-1 0 0,2-1 1 0 0,-1 11-7 0 0,5-21 28 0 0,0 0-1 0 0,0 0 1 0 0,1 0-1 0 0,-1 0 0 0 0,0-1 1 0 0,1 1-1 0 0,0-1 1 0 0,0 0-1 0 0,0 0 1 0 0,0 0-1 0 0,0-1 1 0 0,0 0-1 0 0,0 1 0 0 0,0-1 1 0 0,0-1-1 0 0,1 1 1 0 0,-1-1-1 0 0,0 1 1 0 0,1-1-1 0 0,-1 0 0 0 0,1-1 1 0 0,-1 1-1 0 0,0-1 1 0 0,0 0-1 0 0,1 0 1 0 0,-1 0-1 0 0,0-1 0 0 0,2 0-27 0 0,181-54 1169 0 0,-178 52-994 0 0,6-5-3470 0 0,-25 0-8542 0 0,8 9-123 0 0</inkml:trace>
  <inkml:trace contextRef="#ctx0" brushRef="#br0" timeOffset="3112.949">1272 1513 10850 0 0,'0'0'6014'0'0,"0"0"-3889"0"0,0 0-1323 0 0,0 0-58 0 0,0 0 122 0 0,0 0 70 0 0,0 0-39 0 0,0 0-165 0 0,0 0-146 0 0,34-4-126 0 0,106-10-111 0 0,111-1-1227 0 0,-220 14-1836 0 0,-11-1-3393 0 0,-4 1-6050 0 0</inkml:trace>
  <inkml:trace contextRef="#ctx0" brushRef="#br0" timeOffset="4128.796">2537 379 3345 0 0,'0'0'2037'0'0,"0"0"-171"0"0,0 0-65 0 0,0 0-92 0 0,0 0-112 0 0,0 0-108 0 0,0 0-131 0 0,0 0-136 0 0,0 0-85 0 0,0 0-66 0 0,0 0-65 0 0,0 0-56 0 0,0 0-88 0 0,-19-18-103 0 0,-86-78 516 0 0,104 95-1196 0 0,0 0-1 0 0,0 0 1 0 0,-1 0 0 0 0,1 0 0 0 0,0 0 0 0 0,0 1 0 0 0,-1-1 0 0 0,1 0 0 0 0,-1 0 0 0 0,1 1-1 0 0,0-1 1 0 0,-1 1 0 0 0,1 0 0 0 0,-1-1 0 0 0,1 1 0 0 0,-1 0 0 0 0,0 0 0 0 0,1 0 0 0 0,-1 0-1 0 0,1 0 1 0 0,-1 0 0 0 0,1 0 0 0 0,-1 0 0 0 0,1 1 0 0 0,-1-1 0 0 0,1 1 0 0 0,-1-1 0 0 0,1 1-1 0 0,0-1 1 0 0,-1 1 0 0 0,1 0 0 0 0,0 0 0 0 0,-1 0 0 0 0,1 0 0 0 0,0 0 0 0 0,0 0-1 0 0,0 0 1 0 0,0 0 0 0 0,0 0 0 0 0,0 0 0 0 0,0 1 0 0 0,0-1 0 0 0,0 0 0 0 0,1 1 0 0 0,-1-1-1 0 0,0 1-78 0 0,-19 48 40 0 0,3 1-1 0 0,2 0 0 0 0,2 1 0 0 0,2 1 0 0 0,3 0 0 0 0,-2 44-39 0 0,2-26 62 0 0,-50 325-87 0 0,51-354 42 0 0,-47 255 25 0 0,-19-172 241 0 0,80-76-28 0 0,-7-47-210 0 0,1-1 1 0 0,0 1 0 0 0,0 0 0 0 0,-1-1 0 0 0,1 1-1 0 0,-1 0 1 0 0,1 0 0 0 0,-1-1 0 0 0,0 1-1 0 0,0 0 1 0 0,0 0 0 0 0,0 0 0 0 0,0 0-1 0 0,0 0 1 0 0,0-1 0 0 0,-1 1 0 0 0,1 0 0 0 0,-1 0-1 0 0,1-1 1 0 0,-1 1 0 0 0,0 0 0 0 0,1-1-1 0 0,-1 1 1 0 0,0 0 0 0 0,0-1 0 0 0,0 1-1 0 0,0-1 1 0 0,-2 2-46 0 0,4-3 13 0 0,-1 0 1 0 0,1-1-1 0 0,-1 1 0 0 0,1 0 0 0 0,-1 0 0 0 0,1 0 0 0 0,-1 0 1 0 0,1 0-1 0 0,-1 0 0 0 0,1 0 0 0 0,-1 1 0 0 0,1-1 0 0 0,0 0 0 0 0,-1 0 1 0 0,1 0-1 0 0,-1 0 0 0 0,1 1 0 0 0,-1-1 0 0 0,0 0 0 0 0,1 0 1 0 0,-1 1-1 0 0,1-1 0 0 0,-1 0 0 0 0,1 1 0 0 0,-1-1 0 0 0,0 1 1 0 0,1-1-1 0 0,-1 0 0 0 0,0 1 0 0 0,1-1 0 0 0,-1 1 0 0 0,0-1 0 0 0,0 1 1 0 0,0-1-1 0 0,1 1 0 0 0,-1-1 0 0 0,0 1 0 0 0,0-1 0 0 0,0 1 1 0 0,0-1-1 0 0,0 1 0 0 0,0-1 0 0 0,0 1 0 0 0,0-1 0 0 0,0 1 1 0 0,0 0-1 0 0,0-1 0 0 0,0 1 0 0 0,0-1 0 0 0,0 1 0 0 0,-1-1 0 0 0,1 1 1 0 0,0-1-1 0 0,0 1 0 0 0,-1-1 0 0 0,1 0 0 0 0,0 1 0 0 0,-1-1 1 0 0,1 1-1 0 0,0-1 0 0 0,-1 1 0 0 0,1-1 0 0 0,0 0 0 0 0,-1 1 1 0 0,1-1-1 0 0,-1 0 0 0 0,0 1-13 0 0,23-10 91 0 0,-1 2 0 0 0,1 1 0 0 0,0 0 1 0 0,0 2-1 0 0,1 0 0 0 0,12 1-91 0 0,7-3 98 0 0,149-15 152 0 0,-182 15-1410 0 0,-19 4-7816 0 0,7 2-3573 0 0</inkml:trace>
  <inkml:trace contextRef="#ctx0" brushRef="#br0" timeOffset="14363.014">2589 832 2841 0 0,'0'0'1508'0'0,"0"0"-165"0"0,0 0 47 0 0,0 0 231 0 0,0 0 180 0 0,0 0 56 0 0,0 0-132 0 0,0 0-270 0 0,0 0-343 0 0,0 0-288 0 0,0 0-230 0 0,0-5-168 0 0,0-15-82 0 0,0 15-58 0 0,0 5-40 0 0,0 0-37 0 0,0 0-45 0 0,0 0-54 0 0,0 16 314 0 0,9 214 1749 0 0,-20 6-1488 0 0,10-265 2860 0 0,-1-89-3397 0 0,12 71-133 0 0,2 0-1 0 0,2 2 1 0 0,2-1 0 0 0,2 2-1 0 0,13-20-14 0 0,-18 38 4 0 0,2 1 0 0 0,0 0 0 0 0,2 1 0 0 0,1 1 0 0 0,0 1 0 0 0,2 1 0 0 0,2-1-4 0 0,-21 20-1 0 0,1 0 0 0 0,0 0 0 0 0,-1 0 0 0 0,1 0 0 0 0,0 1-1 0 0,0-1 1 0 0,0 0 0 0 0,1 1 0 0 0,-1 0 0 0 0,0 0 0 0 0,0-1-1 0 0,1 1 1 0 0,-1 1 0 0 0,0-1 0 0 0,1 0 0 0 0,-1 1 0 0 0,1-1 0 0 0,-1 1-1 0 0,1-1 1 0 0,0 1 0 0 0,-1 0 0 0 0,1 0 0 0 0,-1 1 0 0 0,1-1-1 0 0,-1 0 1 0 0,1 1 0 0 0,-1-1 0 0 0,1 1 0 0 0,-1 0 0 0 0,1 0-1 0 0,1 1 2 0 0,2 12 35 0 0,0 0 0 0 0,-1 0 0 0 0,0 1 0 0 0,-1 0 0 0 0,-1 0 0 0 0,0 0 0 0 0,-1 0 0 0 0,-1 0 0 0 0,0 0 0 0 0,-1 1 0 0 0,-1-1 0 0 0,0 0-1 0 0,-1 0 1 0 0,-1 0 0 0 0,0 0 0 0 0,-2 3-35 0 0,-1 15 116 0 0,6-32-100 0 0,0-1-1 0 0,0 0 10 0 0,0 0-6 0 0,0 0-3 0 0,0 0-4 0 0,0 0-17 0 0,0 0-18 0 0,-10-26-2162 0 0,7 14 358 0 0,0 4-916 0 0,0 1-3821 0 0,0 1-5362 0 0</inkml:trace>
  <inkml:trace contextRef="#ctx0" brushRef="#br0" timeOffset="15023.219">2977 269 7450 0 0,'0'0'1976'0'0,"0"0"-172"0"0,0 0-62 0 0,0 0 80 0 0,0 0-42 0 0,0 0-179 0 0,0 0-296 0 0,0 0-310 0 0,0 0-285 0 0,0 0-208 0 0,0 0-98 0 0,0 0-50 0 0,0 0-9 0 0,-25 14 1705 0 0,8-3-824 0 0,33-47-762 0 0,-16 35-442 0 0,0 1 10 0 0,0 0 12 0 0,0 0-2 0 0,0 0-1 0 0,0 0 2 0 0,-19 12 3 0 0,-27 24 38 0 0,44-33-1369 0 0,6 0-7573 0 0,-2-1 5469 0 0,2 1-8795 0 0</inkml:trace>
  <inkml:trace contextRef="#ctx0" brushRef="#br0" timeOffset="15734.558">3146 917 2649 0 0,'0'0'1428'0'0,"0"0"-16"0"0,0 0 147 0 0,0 0 154 0 0,0 0-25 0 0,0 0-257 0 0,0 0-332 0 0,0 0-255 0 0,0 0-56 0 0,0 0 46 0 0,0 0 79 0 0,0 0 9 0 0,0 0-87 0 0,12 1-66 0 0,100 8 2017 0 0,-87-14-2264 0 0,1-1-1 0 0,-1-1 1 0 0,0-2 0 0 0,-1 0-1 0 0,0-2 1 0 0,-1 0-1 0 0,18-12-521 0 0,-32 19 81 0 0,0-1 0 0 0,0 0-1 0 0,0 0 1 0 0,-1-1 0 0 0,0 0-1 0 0,0 0 1 0 0,0-1-1 0 0,-1 0 1 0 0,0-1 0 0 0,0 1-1 0 0,-1-1 1 0 0,0 0 0 0 0,0-1-1 0 0,-1 0 1 0 0,0 0-1 0 0,-1 0 1 0 0,0 0 0 0 0,0-1-1 0 0,-1 1 1 0 0,0-1-1 0 0,-1 0 1 0 0,1-8-81 0 0,-3 13 0 0 0,-1 0 0 0 0,0-1 1 0 0,0 1-1 0 0,0-1 0 0 0,-1 1 0 0 0,0 0 0 0 0,0 0 0 0 0,0 0 0 0 0,-1 0 1 0 0,1 0-1 0 0,-1 1 0 0 0,-1-1 0 0 0,1 1 0 0 0,0 0 0 0 0,-1 0 1 0 0,0 0-1 0 0,0 0 0 0 0,0 0 0 0 0,0 1 0 0 0,-1 0 0 0 0,0 0 0 0 0,1 0 1 0 0,-1 0-1 0 0,0 1 0 0 0,0 0 0 0 0,0 0 0 0 0,-1 0 0 0 0,1 1 1 0 0,0 0-1 0 0,-1 0 0 0 0,1 0 0 0 0,-1 1 0 0 0,1-1 0 0 0,-1 1 0 0 0,-2 1 0 0 0,-6-1-32 0 0,-1 0-1 0 0,0 2 0 0 0,0 0 0 0 0,1 0 0 0 0,-1 2 0 0 0,1 0 0 0 0,0 0 0 0 0,0 1 0 0 0,0 1 1 0 0,1 0-1 0 0,0 1 0 0 0,-4 3 33 0 0,-5 2-12 0 0,1 1 1 0 0,1 1 0 0 0,1 1 0 0 0,0 0-1 0 0,0 2 1 0 0,2 0 0 0 0,0 1 0 0 0,1 0-1 0 0,-12 20 12 0 0,25-29 22 0 0,0 1-1 0 0,0 0 1 0 0,0-1 0 0 0,2 1-1 0 0,-1 0 1 0 0,1 1-1 0 0,1-1 1 0 0,-1 0-1 0 0,2 0 1 0 0,-1 0-1 0 0,2 0 1 0 0,-1 0-1 0 0,3 7-21 0 0,0-5 61 0 0,0 0 0 0 0,1-1 0 0 0,1 1-1 0 0,-1-1 1 0 0,2 0 0 0 0,0-1 0 0 0,0 0-1 0 0,0 0 1 0 0,2 0 0 0 0,-1-1 0 0 0,1 0 0 0 0,0-1-1 0 0,1 0 1 0 0,0 0 0 0 0,0-1 0 0 0,1-1-1 0 0,0 1 1 0 0,0-2 0 0 0,0 0 0 0 0,1 0-1 0 0,0-1 1 0 0,0 0 0 0 0,0-1 0 0 0,0 0-1 0 0,6 0-60 0 0,0 0 87 0 0,1 0-1 0 0,0-1 0 0 0,0 0 1 0 0,0-2-1 0 0,0-1 1 0 0,0 0-1 0 0,-1-1 0 0 0,1-1 1 0 0,0-1-1 0 0,-1 0 0 0 0,0-1 1 0 0,16-7-87 0 0,-24-5-287 0 0,-15 13-3326 0 0,-3 3-4951 0 0,4 1-3835 0 0</inkml:trace>
  <inkml:trace contextRef="#ctx0" brushRef="#br0" timeOffset="16269.952">3800 1020 16363 0 0,'0'0'1006'0'0,"0"0"-491"0"0,0 0-210 0 0,0 0 138 0 0,0 0 198 0 0,0 0 110 0 0,0 0-52 0 0,0 0-140 0 0,0 0-135 0 0,0 0-40 0 0,0 0-27 0 0,0 0-52 0 0,0 0-16 0 0,0 12-48 0 0,0 97 425 0 0,-13 16-119 0 0,29-193 2574 0 0,83-128-2818 0 0,-94 187-288 0 0,3-5-1 0 0,1 0-1 0 0,0 1 1 0 0,1 0 0 0 0,0 0-1 0 0,1 1 1 0 0,0 1 0 0 0,1 0-1 0 0,1-1-13 0 0,-2 48-112 0 0,-1 67 171 0 0,-5-100-3209 0 0,-1-22-6197 0 0,-4 18 7081 0 0,0-3-9265 0 0</inkml:trace>
  <inkml:trace contextRef="#ctx0" brushRef="#br0" timeOffset="16921.253">3329 291 1384 0 0,'0'0'2852'0'0,"0"0"-980"0"0,0 0-173 0 0,0 0 295 0 0,0 0 242 0 0,0 0-27 0 0,0 0-300 0 0,0 0-431 0 0,0 0-344 0 0,0 0-187 0 0,0 0-75 0 0,0 0-32 0 0,0 0-56 0 0,18 3 3062 0 0,63-65-2611 0 0,64-67-711 0 0,-25 26-350 0 0,-118 147-217 0 0,-3-33 61 0 0,0 0 1 0 0,0 1-1 0 0,1-1 0 0 0,1 0 0 0 0,0 0 1 0 0,0 0-1 0 0,1 1 0 0 0,1-1 0 0 0,-1-1 1 0 0,2 1-1 0 0,0 0 0 0 0,0-1 0 0 0,1 0 1 0 0,0 0-1 0 0,1 0 0 0 0,0-1 1 0 0,0 1-1 0 0,1-1 0 0 0,0-1 0 0 0,7 7-18 0 0,56 4-167 0 0,-39-19-5596 0 0,-10 0-3851 0 0,-12 0-2993 0 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7 6481 0 0,'0'0'4812'0'0,"0"0"-2202"0"0,0 0-808 0 0,0 0-75 0 0,0 0-7 0 0,0 0-114 0 0,0 0-229 0 0,0 0-295 0 0,0 0-259 0 0,0 0-182 0 0,0 0-123 0 0,0 0-85 0 0,-1-3 878 0 0,-50 25-388 0 0,55-22-640 0 0,16-25 669 0 0,-66 46-1363 0 0,30-1-5786 0 0,14-18 2688 0 0,0 2-8890 0 0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9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17 2296 0 0,'0'0'2169'0'0,"0"0"-13"0"0,0 0-56 0 0,0 0-105 0 0,0 0-300 0 0,0 0-404 0 0,0 0-357 0 0,0 0-229 0 0,0 0-100 0 0,0 0-21 0 0,0 0-10 0 0,0 0-18 0 0,0 0-11 0 0,-17 15-37 0 0,-109 107 705 0 0,112-108-1136 0 0,1 0 1 0 0,1 1 0 0 0,1 1-1 0 0,0 0 1 0 0,1 1 0 0 0,1 0-1 0 0,0 0 1 0 0,2 1 0 0 0,0 0-1 0 0,1 0 1 0 0,0 1 0 0 0,2 0-1 0 0,0-1 1 0 0,1 2 0 0 0,1-1-1 0 0,1 0 1 0 0,0 6-78 0 0,2-20 41 0 0,-1 0 0 0 0,1 0-1 0 0,0 1 1 0 0,0-1 0 0 0,0 0 0 0 0,1 0 0 0 0,0-1-1 0 0,0 1 1 0 0,0 0 0 0 0,1 0 0 0 0,-1-1 0 0 0,1 0 0 0 0,0 1-1 0 0,0-1 1 0 0,1 0 0 0 0,-1 0 0 0 0,1-1 0 0 0,0 1 0 0 0,0-1-1 0 0,0 0 1 0 0,0 0 0 0 0,1 0 0 0 0,-1-1 0 0 0,1 1-1 0 0,0-1 1 0 0,0 0 0 0 0,2 0-41 0 0,9 4 262 0 0,1-1-1 0 0,0 0 1 0 0,0-2-1 0 0,0 0 1 0 0,0 0-1 0 0,0-2 0 0 0,12 0-261 0 0,-5-1 231 0 0,0-1 0 0 0,0-1 0 0 0,0-1 0 0 0,-1-2-1 0 0,1 0 1 0 0,-1-1 0 0 0,0-1 0 0 0,-1-1 0 0 0,0-1-1 0 0,0-1 1 0 0,-1-2 0 0 0,0 1 0 0 0,-1-2 0 0 0,0-1-1 0 0,-1-1 1 0 0,5-5-231 0 0,-16 11 30 0 0,-2 0-1 0 0,1-1 1 0 0,-2 1-1 0 0,1-1 1 0 0,-1 0-1 0 0,-1-1 0 0 0,1 1 1 0 0,-2-1-1 0 0,0 0 1 0 0,0 1-1 0 0,-1-2 1 0 0,0 1-1 0 0,-1 0 1 0 0,0 0-1 0 0,-1 0 1 0 0,0-1-1 0 0,0 1 1 0 0,-2 0-1 0 0,1 0 0 0 0,-2 0 1 0 0,1 0-1 0 0,-1 0 1 0 0,-1 0-1 0 0,0 1 1 0 0,0-1-1 0 0,-1 1 1 0 0,-1 0-1 0 0,0 1 1 0 0,0-1-1 0 0,0 1 0 0 0,-1 0 1 0 0,-1 1-1 0 0,0 0 1 0 0,-3-3-30 0 0,2 1-203 0 0,0 0 1 0 0,0 1-1 0 0,-1 1 1 0 0,0-1-1 0 0,-1 2 0 0 0,0-1 1 0 0,0 1-1 0 0,0 1 1 0 0,-1 0-1 0 0,0 1 1 0 0,0 0-1 0 0,-1 1 1 0 0,1 0-1 0 0,-1 1 0 0 0,0 0 1 0 0,0 1-1 0 0,0 1 1 0 0,0 0-1 0 0,0 0 1 0 0,-1 2-1 0 0,1-1 0 0 0,0 2 1 0 0,0 0-1 0 0,0 0 1 0 0,1 1-1 0 0,-1 1 1 0 0,-9 4 202 0 0,-60 31-4206 0 0,32-11-3145 0 0,25-12-3944 0 0</inkml:trace>
  <inkml:trace contextRef="#ctx0" brushRef="#br0" timeOffset="384.01">0 407 5177 0 0,'0'0'2482'0'0,"0"0"-312"0"0,0 0-207 0 0,0 0-127 0 0,0 0-130 0 0,0 0-128 0 0,0 0-125 0 0,0 0-136 0 0,0 0-163 0 0,0 0-181 0 0,0 0-164 0 0,0 0-121 0 0,18 1-97 0 0,73 6 976 0 0,-63-34-127 0 0,-11 13-1392 0 0,1 0-1 0 0,1 1 0 0 0,1 0 0 0 0,-1 2 0 0 0,2 1 0 0 0,0 0 0 0 0,0 1 0 0 0,0 2 1 0 0,4-1-48 0 0,83 1 194 0 0,-53 53-175 0 0,-20-10 38 0 0,-27-29 10 0 0,1-1 0 0 0,1-1 0 0 0,-1 0 0 0 0,1 0 0 0 0,0-1 0 0 0,0 0 1 0 0,0 0-1 0 0,1-1 0 0 0,-1-1 0 0 0,1 0 0 0 0,7 0-67 0 0,9 2 209 0 0,-26-4-233 0 0,-1 0-20 0 0,0 0-15 0 0,0 0-54 0 0,-14-11-2297 0 0,11 8 1686 0 0,-4-1-972 0 0,1 0-2912 0 0,1 0-7315 0 0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2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1 700 0 0 0,'0'0'1402'0'0,"0"0"351"0"0,0 0 350 0 0,0 0 173 0 0,0 0-203 0 0,0 0-240 0 0,0 0-289 0 0,0 0-284 0 0,10 9-183 0 0,35 26-87 0 0,-39-31-719 0 0,0 0 0 0 0,0-1 0 0 0,0 0 0 0 0,1 0 0 0 0,0 0 0 0 0,0-1 0 0 0,-1 0 0 0 0,1-1 0 0 0,0 1 0 0 0,1-1 0 0 0,-1 0 0 0 0,0-1 0 0 0,0 0 0 0 0,0 0 0 0 0,0-1 0 0 0,3 0-271 0 0,16 0 540 0 0,-10 0-340 0 0,-1 0 0 0 0,1-1 0 0 0,0 0 0 0 0,-1-2 0 0 0,0 0 0 0 0,0 0 0 0 0,0-1 1 0 0,0-1-1 0 0,-1-1 0 0 0,0 0 0 0 0,3-3-200 0 0,-4 5 77 0 0,-1-2 1 0 0,1 0 0 0 0,-2 0 0 0 0,1-1-1 0 0,-1 0 1 0 0,0-1 0 0 0,-1 0-1 0 0,0-1 1 0 0,0 0 0 0 0,-1-1 0 0 0,0 0-1 0 0,-1 0 1 0 0,0-1 0 0 0,-1 0-1 0 0,-1 0 1 0 0,0-1 0 0 0,0 0 0 0 0,-1 0-1 0 0,-1 0 1 0 0,0 0 0 0 0,-1-1-1 0 0,1-7-77 0 0,-3 15-11 0 0,-1-1-1 0 0,1 1 1 0 0,-1-1 0 0 0,0 0-1 0 0,-1 1 1 0 0,0-1-1 0 0,0 1 1 0 0,0 0-1 0 0,-1-1 1 0 0,0 1 0 0 0,0 0-1 0 0,-1 0 1 0 0,1 0-1 0 0,-1 0 1 0 0,-1 0-1 0 0,1 1 1 0 0,-1-1-1 0 0,0 1 1 0 0,0 0 0 0 0,-1 0-1 0 0,1 1 1 0 0,-1-1-1 0 0,0 1 1 0 0,0 0-1 0 0,-1 0 1 0 0,1 1 0 0 0,-1-1-1 0 0,0 1 1 0 0,1 0-1 0 0,-1 1 1 0 0,-1 0-1 0 0,1 0 1 0 0,-1 0 11 0 0,-10 3-44 0 0,-1 0 0 0 0,1 2 1 0 0,0 0-1 0 0,0 1 0 0 0,1 0 0 0 0,-1 2 0 0 0,1 0 1 0 0,0 0-1 0 0,0 2 0 0 0,1 0 0 0 0,0 1 0 0 0,1 0 1 0 0,-1 1-1 0 0,2 1 0 0 0,0 0 0 0 0,0 1 1 0 0,1 0-1 0 0,-5 7 44 0 0,0-2 27 0 0,1 0 0 0 0,1 2-1 0 0,0 0 1 0 0,2 0 0 0 0,0 1 0 0 0,-10 21-27 0 0,18-29 83 0 0,1 0 0 0 0,0 0 0 0 0,0 0 0 0 0,2 1-1 0 0,-1-1 1 0 0,1 1 0 0 0,1 0 0 0 0,1 0 0 0 0,-1 0 0 0 0,2-1 0 0 0,0 1-1 0 0,0 0 1 0 0,1 0 0 0 0,1-1 0 0 0,0 1 0 0 0,1-1 0 0 0,0 0 0 0 0,1 0 0 0 0,0 0-1 0 0,1-1 1 0 0,1 0 0 0 0,-1 0 0 0 0,2 0 0 0 0,-1-1 0 0 0,2 0 0 0 0,-1 0-1 0 0,1-1 1 0 0,1 0 0 0 0,-1-1 0 0 0,1 0 0 0 0,1-1 0 0 0,0 0 0 0 0,0 0-1 0 0,0-1 1 0 0,1-1 0 0 0,-1 0 0 0 0,1 0 0 0 0,6 0-83 0 0,11 4 310 0 0,1-2 0 0 0,1-1 0 0 0,-1-1 1 0 0,1-1-1 0 0,26-2-310 0 0,-56-2 24 0 0,-1 0 14 0 0,0 0 0 0 0,0 0-43 0 0,0 0-38 0 0,0 0-23 0 0,0 0-60 0 0,0-8-4308 0 0,0 5-4912 0 0,0 0-2918 0 0</inkml:trace>
  <inkml:trace contextRef="#ctx0" brushRef="#br0" timeOffset="423.006">855 774 8602 0 0,'0'0'2255'0'0,"0"0"-628"0"0,0 0-316 0 0,0 0 52 0 0,0 0 135 0 0,0 0-74 0 0,0 0-187 0 0,0 0-296 0 0,0 0-292 0 0,0 0-201 0 0,0 0-113 0 0,0 0-66 0 0,-23 8-37 0 0,-72 29-28 0 0,56-5 107 0 0,37-25-240 0 0,-4 3 1 0 0,1 1-1 0 0,1-1 1 0 0,0 1 0 0 0,0 1 0 0 0,1-1 0 0 0,1 0-1 0 0,0 1 1 0 0,0-1 0 0 0,1 1 0 0 0,1 0 0 0 0,0-1-1 0 0,1 10-71 0 0,0-15 53 0 0,0 0-1 0 0,1 0 0 0 0,0 0 0 0 0,0-1 0 0 0,0 1 0 0 0,1-1 1 0 0,0 1-1 0 0,0-1 0 0 0,0 0 0 0 0,0 0 0 0 0,1 0 0 0 0,0 0 1 0 0,0-1-1 0 0,0 1 0 0 0,1-1 0 0 0,-1 0 0 0 0,1-1 0 0 0,0 1 1 0 0,0-1-1 0 0,1 0 0 0 0,-1 0 0 0 0,1-1 0 0 0,-1 1 1 0 0,1-1-1 0 0,0 0 0 0 0,0-1 0 0 0,0 1 0 0 0,0-1 0 0 0,0-1 1 0 0,0 1-1 0 0,0-1 0 0 0,0 0 0 0 0,1 0-52 0 0,5 0 105 0 0,-1 0 0 0 0,1 0 0 0 0,-1-1-1 0 0,1 0 1 0 0,-1-1 0 0 0,0-1 0 0 0,1 0 0 0 0,-1 0-1 0 0,-1-1 1 0 0,4-2-105 0 0,11-6 169 0 0,-1-1-1 0 0,-1-1 1 0 0,-1-1-1 0 0,0-2 0 0 0,0 0 1 0 0,-1-1-169 0 0,-15 12 24 0 0,0 0-1 0 0,-1-1 1 0 0,1 1 0 0 0,-1-1 0 0 0,0 0 0 0 0,-1 0 0 0 0,0-1-1 0 0,0 1 1 0 0,-1-1 0 0 0,0 0 0 0 0,0 0 0 0 0,0 0 0 0 0,-1 0-1 0 0,-1 0 1 0 0,1-1 0 0 0,-1 1 0 0 0,-1-1 0 0 0,1 1 0 0 0,-2-1-1 0 0,1 1 1 0 0,-2-4-24 0 0,1 6-35 0 0,0 1-1 0 0,-1-1 0 0 0,0 1 0 0 0,0 0 1 0 0,0 0-1 0 0,-1 0 0 0 0,0 0 0 0 0,0 0 1 0 0,0 0-1 0 0,-1 1 0 0 0,1-1 0 0 0,-1 1 1 0 0,0 0-1 0 0,0 0 0 0 0,-1 1 0 0 0,1-1 1 0 0,-1 1-1 0 0,1 0 0 0 0,-1 0 0 0 0,0 1 0 0 0,0-1 1 0 0,-1 1-1 0 0,1 0 0 0 0,-4-1 36 0 0,-2 0-224 0 0,0 0 0 0 0,-1 1-1 0 0,1 0 1 0 0,0 0-1 0 0,-1 1 1 0 0,1 1 0 0 0,-1 0-1 0 0,1 1 1 0 0,-1 0 0 0 0,1 0-1 0 0,-10 3 225 0 0,-49 21-2597 0 0,26-4-3797 0 0,20-9-5095 0 0</inkml:trace>
  <inkml:trace contextRef="#ctx0" brushRef="#br0" timeOffset="847.478">660 965 3689 0 0,'0'0'1681'0'0,"0"0"-63"0"0,0 0-39 0 0,0 0-25 0 0,0 0-62 0 0,0 0-120 0 0,0 0-138 0 0,0 0-102 0 0,0 0-86 0 0,0 0-131 0 0,0 0-167 0 0,0 0-152 0 0,0 0-8 0 0,5-2 46 0 0,21-8 178 0 0,1 0 0 0 0,0 2 1 0 0,0 0-1 0 0,1 2 0 0 0,0 2 1 0 0,0 0-1 0 0,19 1-812 0 0,-6 50 507 0 0,35-10 554 0 0,-25-35-4061 0 0,-31-3-7248 0 0,-13 1-1420 0 0</inkml:trace>
  <inkml:trace contextRef="#ctx0" brushRef="#br0" timeOffset="2982.739">1142 30 0 0 0,'0'0'1044'0'0,"0"0"427"0"0,0 0 220 0 0,0 0 68 0 0,0 0-53 0 0,0 0-122 0 0,0 0-194 0 0,0 0-223 0 0,0 0-223 0 0,0 0-180 0 0,0 0-117 0 0,0 0-79 0 0,-3 3 209 0 0,3-2 5104 0 0,225-9-2445 0 0,-94-14-2877 0 0,-118 18-605 0 0,0 20 970 0 0,6 115-740 0 0,-6 1 0 0 0,-6 1 0 0 0,-9 101-184 0 0,0-84 10 0 0,-29 141 96 0 0,19-110 111 0 0,16-116-108 0 0,-21 9 1226 0 0,16-73-1289 0 0,1-1-1 0 0,-1 1 0 0 0,0-1 0 0 0,1 1 0 0 0,-1-1 0 0 0,1 1 0 0 0,-1-1 0 0 0,0 1 0 0 0,0-1 0 0 0,1 0 0 0 0,-1 1 0 0 0,0-1 0 0 0,0 0 1 0 0,1 0-1 0 0,-1 1 0 0 0,0-1 0 0 0,0 0 0 0 0,1 0 0 0 0,-1 0 0 0 0,0 0 0 0 0,0 0 0 0 0,0 0 0 0 0,1 0 0 0 0,-1 0 0 0 0,0-1 0 0 0,0 1 1 0 0,0 0-1 0 0,1 0 0 0 0,-1-1 0 0 0,0 1 0 0 0,0 0 0 0 0,1-1 0 0 0,-1 1 0 0 0,0-1 0 0 0,1 1 0 0 0,-1-1 0 0 0,1 1 0 0 0,-1-1 0 0 0,0 1 1 0 0,1-1-1 0 0,-1 0 0 0 0,1 1 0 0 0,-1-1-45 0 0,-9-5-285 0 0,-88-2 220 0 0,68 9 122 0 0,-135 10-60 0 0,123-4 151 0 0,39-9-8327 0 0,7 1-14 0 0,-1 1-4493 0 0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5:32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51 187 2609 0 0,'0'0'928'0'0,"0"0"-277"0"0,0 0 33 0 0,0 0 324 0 0,0 0 339 0 0,0 0 140 0 0,0 0-114 0 0,0 0-228 0 0,0 0-197 0 0,0 0-87 0 0,0 0 9 0 0,8 4 5402 0 0,2 6-5978 0 0,0-1-1 0 0,0 0 1 0 0,1 0 0 0 0,0-1-1 0 0,0-1 1 0 0,1 0 0 0 0,0 0-1 0 0,1-1 1 0 0,-1-1 0 0 0,1 0-1 0 0,0-1 1 0 0,0 0 0 0 0,1-1-1 0 0,-1 0 1 0 0,13 0-294 0 0,96-2 797 0 0,-114-1-728 0 0,-1-1-1 0 0,1 1 0 0 0,-1-1 1 0 0,1 0-1 0 0,-1-1 0 0 0,1 0 0 0 0,-1 0 1 0 0,0-1-1 0 0,0 0 0 0 0,0 0 1 0 0,0 0-1 0 0,0-1 0 0 0,-1 0 0 0 0,0 0 1 0 0,0-1-1 0 0,0 0 0 0 0,0 0 0 0 0,-1 0 1 0 0,0-1-1 0 0,0 0 0 0 0,0 0 1 0 0,0 0-1 0 0,-1 0 0 0 0,0-1 0 0 0,-1 0-68 0 0,-1-1 76 0 0,11-107 254 0 0,-16 110-355 0 0,1 1 0 0 0,-1-1 0 0 0,0 1 0 0 0,0 0 0 0 0,0 0 1 0 0,-1 0-1 0 0,1 0 0 0 0,-1 0 0 0 0,0 1 0 0 0,0 0 0 0 0,0 0 0 0 0,0 0 0 0 0,-1 0 1 0 0,1 0-1 0 0,-1 1 0 0 0,0 0 0 0 0,0 0 0 0 0,0 0 0 0 0,0 1 0 0 0,0 0 0 0 0,0-1 1 0 0,0 2-1 0 0,0-1 0 0 0,0 1 0 0 0,0 0 0 0 0,-2 0 25 0 0,-9 0-56 0 0,7-1 35 0 0,0 0 1 0 0,-1 1-1 0 0,1 1 1 0 0,0-1 0 0 0,-1 2-1 0 0,1-1 1 0 0,0 1-1 0 0,0 1 1 0 0,0-1 0 0 0,0 2-1 0 0,1-1 1 0 0,-8 4 20 0 0,-21 44 160 0 0,29-39-130 0 0,0 0-1 0 0,1 0 1 0 0,0 1 0 0 0,1 1 0 0 0,1-1 0 0 0,0 1-1 0 0,1-1 1 0 0,0 1 0 0 0,1 1 0 0 0,1-1 0 0 0,-1 8-30 0 0,8 415 887 0 0,-6-427-851 0 0,0 1 1 0 0,0-1-1 0 0,-1 0 1 0 0,0 1-1 0 0,-1-1 0 0 0,0 0 1 0 0,-1 0-1 0 0,0-1 1 0 0,0 1-1 0 0,-1-1 1 0 0,0 0-1 0 0,-1 0 1 0 0,0 0-1 0 0,0-1 1 0 0,-1 0-1 0 0,0 0 1 0 0,-1 0-1 0 0,1-1 1 0 0,-2 0-1 0 0,-2 1-36 0 0,6-4 33 0 0,0-1-1 0 0,-1 0 1 0 0,1 0 0 0 0,-1 0-1 0 0,0-1 1 0 0,0 0 0 0 0,0 0-1 0 0,0 0 1 0 0,0-1-1 0 0,0 0 1 0 0,-1 0 0 0 0,1 0-1 0 0,0-1 1 0 0,0 0 0 0 0,-1-1-33 0 0,-6-18-642 0 0,13 1-5907 0 0,0 17 4996 0 0,0-3-10621 0 0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22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4193 0 0,'0'0'2087'0'0,"0"0"-320"0"0,0 0-80 0 0,0 0-89 0 0,0 0-115 0 0,0 0-198 0 0,0 0-232 0 0,0 0-245 0 0,0 0-201 0 0,0 0-131 0 0,0 0-92 0 0,0 0-43 0 0,25 0 4197 0 0,38 6-1277 0 0,65 10-1882 0 0,-114-16-1318 0 0,159 0 1198 0 0,-173 0-1312 0 0,-17 2-5524 0 0,5 6 891 0 0,3-3-2820 0 0,1-1-2939 0 0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22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7626 0 0,'0'0'3267'0'0,"0"0"-1149"0"0,0 0-586 0 0,0 0-193 0 0,0 0-83 0 0,0 0-114 0 0,0 0-213 0 0,0 0-275 0 0,0 0-222 0 0,0 0-137 0 0,0 0-78 0 0,0 0 4 0 0,0 0 44 0 0,8 14 2862 0 0,6-9-2635 0 0,1-1 0 0 0,0 0 1 0 0,1-1-1 0 0,-1-1 0 0 0,0-1 0 0 0,1 0 1 0 0,-1-1-1 0 0,0 0 0 0 0,11-3-492 0 0,23 2 399 0 0,92-10 134 0 0,-140 11-518 0 0,-1 0-35 0 0,0 0-39 0 0,0 0-54 0 0,0 0-72 0 0,0-6-2727 0 0,0 1-4163 0 0,0 1-5132 0 0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4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11 4089 0 0,'0'0'2566'0'0,"0"0"-515"0"0,0 0-211 0 0,0 0 19 0 0,0 0 34 0 0,0 0-117 0 0,0 0-309 0 0,0 0-360 0 0,0 0-316 0 0,0 0-267 0 0,0 0-195 0 0,-9 23 592 0 0,-2 35-561 0 0,3 0 0 0 0,3 1 0 0 0,2-1 0 0 0,3 13-360 0 0,-3 28 97 0 0,5 85-43 0 0,5-175 1679 0 0,-1-36-294 0 0,-3-1-1369 0 0,1 1 0 0 0,1 0-1 0 0,1 1 1 0 0,2-1-1 0 0,1 1 1 0 0,1 1 0 0 0,1 0-1 0 0,7-13-69 0 0,-2 4 19 0 0,132-230 113 0 0,-105 208-97 0 0,-43 56-35 0 0,0 1 0 0 0,0-1 0 0 0,0 1 0 0 0,-1-1 0 0 0,1 0 0 0 0,0 1 0 0 0,0-1 0 0 0,0 0 0 0 0,0 1 0 0 0,0-1 0 0 0,0 1 0 0 0,0-1 0 0 0,0 0 0 0 0,0 1 0 0 0,0-1 0 0 0,1 1 0 0 0,-1-1 0 0 0,0 0 0 0 0,0 1 0 0 0,0-1 0 0 0,0 0 0 0 0,1 1 0 0 0,-1-1 0 0 0,0 0 0 0 0,0 1-1 0 0,0-1 1 0 0,1 0 0 0 0,-1 1 0 0 0,0-1 0 0 0,1 0 0 0 0,-1 0 0 0 0,0 0 0 0 0,1 1 0 0 0,-1-1 0 0 0,0 0 0 0 0,1 0 0 0 0,-1 0 0 0 0,0 1 0 0 0,1-1 0 0 0,-1 0 0 0 0,0 0 0 0 0,1 0 0 0 0,-1 0 0 0 0,1 0 0 0 0,-1 0 0 0 0,0 0 0 0 0,1 0 0 0 0,-1 0 0 0 0,1 0 0 0 0,-1 0 0 0 0,0 0 0 0 0,1 0 0 0 0,-1-1 0 0 0,0 1 0 0 0,1 0 0 0 0,-1 0 0 0 0,1 0 0 0 0,-1 0 0 0 0,0-1 0 0 0,0 1 0 0 0,1 0 0 0 0,-1 0 0 0 0,0-1 0 0 0,1 1 0 0 0,2 15 81 0 0,24 65 234 0 0,-25-68-303 0 0,1-1 0 0 0,0 0 1 0 0,1 0-1 0 0,0 0 0 0 0,1 0 0 0 0,0 0 1 0 0,1-1-1 0 0,0 0 0 0 0,0 0 0 0 0,8 8-12 0 0,-11-37-4813 0 0,-9-2-4099 0 0,4 14-2399 0 0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4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7 6617 0 0,'0'0'2393'0'0,"0"0"-623"0"0,0 0-167 0 0,0 0 185 0 0,0 0 107 0 0,0 0-156 0 0,0 0-293 0 0,0 0-386 0 0,0 0-282 0 0,0 0-172 0 0,0 0-91 0 0,0 0-68 0 0,4-4 752 0 0,-32 42-320 0 0,-9 16-57 0 0,37-54-796 0 0,0 0 0 0 0,0 0-10 0 0,0 0 12 0 0,0 0 10 0 0,19-11 434 0 0,96-72 609 0 0,-186 147-27 0 0,100-71-4017 0 0,-25 4 2437 0 0,19-10-3164 0 0,-10 4-4936 0 0,-8 5-3011 0 0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5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12115 0 0,'0'0'2212'0'0,"0"0"-549"0"0,0 0-215 0 0,0 0-25 0 0,0 0-88 0 0,0 0-194 0 0,0 0-281 0 0,0 0-228 0 0,0 0-116 0 0,0 0-65 0 0,0 0-19 0 0,0 0-15 0 0,0 0-33 0 0,3 14 1888 0 0,-64 49-1664 0 0,104-81-128 0 0,43-37-164 0 0,-213 146 948 0 0,176-113-1797 0 0,-36 14-60 0 0,16-9-1129 0 0,-10 6-4427 0 0,-11 7-6317 0 0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8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0 320 1984 0 0,'0'0'2689'0'0,"0"0"-1015"0"0,0 0-153 0 0,0 0 324 0 0,0 0 249 0 0,0 0-19 0 0,0 0-263 0 0,0 0-341 0 0,0 0-275 0 0,0 0-177 0 0,0 0-149 0 0,0 0-144 0 0,0 0-81 0 0,7-2-49 0 0,18-5-27 0 0,15-21 2213 0 0,61-75-981 0 0,29-40-1259 0 0,-98 107-312 0 0,-21 72-266 0 0,-8-23 62 0 0,0 0-1 0 0,0 0 1 0 0,2 0 0 0 0,0-1 0 0 0,0 0 0 0 0,1 0 0 0 0,0 0 0 0 0,1 0 0 0 0,1-1-1 0 0,1 2-25 0 0,29 11-1492 0 0,-23-20-2333 0 0,0-3-4597 0 0,-8-1-3914 0 0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7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65 219 2088 0 0,'0'0'586'0'0,"0"0"-222"0"0,0 0 123 0 0,0 0 373 0 0,0 0 396 0 0,0 0 250 0 0,0 0 106 0 0,0 0-11 0 0,0 0-92 0 0,0 0-108 0 0,0 0-195 0 0,6 5-180 0 0,5 4-437 0 0,0 0 0 0 0,0-2 0 0 0,1 1 0 0 0,0-1 0 0 0,0-1 0 0 0,1 0 0 0 0,-1 0 0 0 0,7 1-589 0 0,-9-5 115 0 0,0 0 0 0 0,0 0 1 0 0,0-1-1 0 0,0 0 0 0 0,0 0 1 0 0,0-1-1 0 0,0-1 1 0 0,0 0-1 0 0,0 0 0 0 0,0-1 1 0 0,0 0-1 0 0,0-1 0 0 0,0 0 1 0 0,-1 0-1 0 0,0-1 0 0 0,1 0 1 0 0,-1-1-1 0 0,-1 0 0 0 0,1 0 1 0 0,-1-1-1 0 0,0 0 1 0 0,0-1-1 0 0,-1 0 0 0 0,0 0 1 0 0,0 0-1 0 0,0-1 0 0 0,-1 0 1 0 0,0 0-1 0 0,-1-1 0 0 0,0 0 1 0 0,0 0-1 0 0,-1 0 0 0 0,0 0 1 0 0,-1-1-1 0 0,0 1 1 0 0,0-1-1 0 0,-1 0 0 0 0,1-8-115 0 0,-3 15-3 0 0,0-1 1 0 0,0 0-1 0 0,-1 1 0 0 0,1-1 0 0 0,-1 1 0 0 0,0-1 0 0 0,0 1 0 0 0,0-1 0 0 0,-1 1 1 0 0,1-1-1 0 0,-1 1 0 0 0,0 0 0 0 0,0 0 0 0 0,0 0 0 0 0,0 0 0 0 0,0 0 1 0 0,-1 0-1 0 0,1 1 0 0 0,-1-1 0 0 0,0 1 0 0 0,1 0 0 0 0,-1-1 0 0 0,-1 1 0 0 0,1 1 1 0 0,0-1-1 0 0,0 0 0 0 0,-1 1 0 0 0,1 0 0 0 0,0-1 0 0 0,-1 1 0 0 0,0 1 3 0 0,-7-3-69 0 0,-1 1-1 0 0,1 0 1 0 0,-1 1-1 0 0,0 0 1 0 0,0 1-1 0 0,0 1 1 0 0,1 0-1 0 0,-1 0 0 0 0,-2 2 70 0 0,-7 3-24 0 0,2 2-1 0 0,-1 0 1 0 0,1 2-1 0 0,0 0 1 0 0,1 1-1 0 0,0 1 1 0 0,1 0-1 0 0,0 1 1 0 0,1 1-1 0 0,-9 11 25 0 0,17-18 48 0 0,0 2-1 0 0,0 0 1 0 0,1-1 0 0 0,1 2-1 0 0,0-1 1 0 0,0 1 0 0 0,1 0-1 0 0,0 1 1 0 0,0-1 0 0 0,1 1-1 0 0,1 0 1 0 0,0-1 0 0 0,0 2-1 0 0,1-1 1 0 0,0 0 0 0 0,1 0-1 0 0,1 1 1 0 0,0-1 0 0 0,0 1-48 0 0,0 12 192 0 0,-1-13-85 0 0,0 0-1 0 0,1 0 1 0 0,1-1 0 0 0,0 1 0 0 0,0 0 0 0 0,1 0-1 0 0,0 0 1 0 0,1-1 0 0 0,1 1 0 0 0,-1-1 0 0 0,5 7-107 0 0,-3-7 120 0 0,1 0 0 0 0,1-1 0 0 0,-1 1 0 0 0,2-1 1 0 0,-1-1-1 0 0,1 0 0 0 0,1 0 0 0 0,-1 0 0 0 0,1-1 1 0 0,1 0-1 0 0,-1-1 0 0 0,1 0 0 0 0,0-1 0 0 0,1 0 1 0 0,7 3-121 0 0,1-3 126 0 0,0 0 0 0 0,1-1 1 0 0,0-1-1 0 0,0-1 1 0 0,0-1-1 0 0,0-1 1 0 0,11-1-127 0 0,0 1 92 0 0,-15-1-66 0 0,0-1 0 0 0,0-1 0 0 0,-1-1 0 0 0,1 0 0 0 0,-1 0 1 0 0,0-2-1 0 0,10-5-26 0 0,-21 10 3 0 0,-23-6-5155 0 0,10 6-3940 0 0,5 1-2939 0 0</inkml:trace>
  <inkml:trace contextRef="#ctx0" brushRef="#br0" timeOffset="539.15">659 543 15491 0 0,'0'0'1171'0'0,"0"0"-367"0"0,0 0-38 0 0,0 0 131 0 0,0 0 72 0 0,0 0-72 0 0,0 0-205 0 0,0 0-181 0 0,0 0-134 0 0,0 0-86 0 0,0 0-60 0 0,0 0-30 0 0,0 0-19 0 0,0 31-18 0 0,0 141 188 0 0,0-81 1340 0 0,22-150-468 0 0,106-246-411 0 0,-48 202-551 0 0,-67 132-223 0 0,-3 96 116 0 0,0-99-943 0 0,-9-26 434 0 0,-1 0-89 0 0,0 0-111 0 0,0-12-2374 0 0,3-7-1187 0 0,-3 6-3307 0 0,0 5-3939 0 0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1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0 254 2505 0 0,'0'0'1584'0'0,"0"0"-109"0"0,0 0 83 0 0,0 0 199 0 0,0 0 118 0 0,0 0-46 0 0,0 0-206 0 0,0 0-294 0 0,0 0-259 0 0,0 0-191 0 0,0 0-134 0 0,9 8 6102 0 0,78-1-4927 0 0,198-29-574 0 0,-193 8-1141 0 0,-87 13-189 0 0,-4 1-2 0 0,-1 0 4 0 0,0 0-3 0 0,0 0 14 0 0,0 0 6 0 0,0 0-14 0 0,0 0 2 0 0,0 0 0 0 0,0 0-7 0 0,0 0-15 0 0,-26-5-3284 0 0,14 1-93 0 0,-2 2-3626 0 0,9 2-4454 0 0</inkml:trace>
  <inkml:trace contextRef="#ctx0" brushRef="#br0" timeOffset="280.494">234 0 11194 0 0,'0'0'2096'0'0,"0"0"-759"0"0,0 0-343 0 0,0 0 85 0 0,0 0 165 0 0,0 0 57 0 0,0 0-120 0 0,0 0-225 0 0,0 0-189 0 0,0 0-138 0 0,0 0-78 0 0,0 0-71 0 0,0 0-61 0 0,-10 33-30 0 0,-30 101-46 0 0,30-51 286 0 0,13-24-215 0 0,-2 73-43 0 0,-26-47-686 0 0,-4-50-740 0 0,5-18-6253 0 0,22-16 1186 0 0,2 2-5060 0 0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241 534 0 0 0,'0'0'1610'0'0,"0"0"-606"0"0,0 0-287 0 0,0 0-8 0 0,0 0 253 0 0,0 0 400 0 0,0 0 336 0 0,0 0 145 0 0,0 0-142 0 0,0 0-368 0 0,0 0-421 0 0,-12 4-368 0 0,-36 13-239 0 0,36-12-99 0 0,31-5 1281 0 0,-4 0-1078 0 0,0-1 1 0 0,-1 0-1 0 0,1-1 1 0 0,-1-1-1 0 0,0 0 0 0 0,0-1 1 0 0,0-1-1 0 0,0 0 1 0 0,-1 0-1 0 0,6-4-409 0 0,37-23 558 0 0,-2-3 1 0 0,-2-1-1 0 0,-1-3 1 0 0,23-25-559 0 0,-39 31 228 0 0,0-2 1 0 0,-3-1-1 0 0,-1-2 0 0 0,18-29-228 0 0,10-40 839 0 0,-67 116 75 0 0,-80 215-869 0 0,58-121 71 0 0,5 1 0 0 0,4 1-1 0 0,5 1 1 0 0,4 0 0 0 0,5 21-116 0 0,-5 243 559 0 0,13-331-522 0 0,-2 0 0 0 0,-2 0 1 0 0,-2-1-1 0 0,-1 1 0 0 0,-2-1 1 0 0,-1 0-1 0 0,-8 14-37 0 0,8-26-15 0 0,-2 0 1 0 0,-1-2-1 0 0,0 1 0 0 0,-2-2 0 0 0,-1 1 0 0 0,-1-2 1 0 0,-1 0-1 0 0,-1-1 0 0 0,0-1 0 0 0,-2-1 0 0 0,0 0 1 0 0,-5 1 14 0 0,9-9-73 0 0,0 0 1 0 0,-2-1 0 0 0,1-1-1 0 0,-1-1 1 0 0,0 0-1 0 0,-1-1 1 0 0,0-1 0 0 0,0-1-1 0 0,0-1 1 0 0,-1 0-1 0 0,1-2 1 0 0,-1 0 0 0 0,0-1-1 0 0,-18-2 73 0 0,33 1-27 0 0,1 0-1 0 0,-1-1 0 0 0,1 0 1 0 0,-1 0-1 0 0,0 0 1 0 0,1 0-1 0 0,0-1 1 0 0,-1 0-1 0 0,1 1 1 0 0,0-2-1 0 0,0 1 0 0 0,0 0 1 0 0,0-1-1 0 0,1 0 1 0 0,-1 0-1 0 0,1 0 1 0 0,-1 0-1 0 0,1-1 1 0 0,0 1-1 0 0,0-1 0 0 0,1 0 1 0 0,-1 0-1 0 0,1 0 1 0 0,0 0-1 0 0,0 0 1 0 0,0 0-1 0 0,0-1 1 0 0,1 1-1 0 0,0-1 0 0 0,0 1 1 0 0,0-1-1 0 0,0 1 1 0 0,1-3 27 0 0,-1-5-30 0 0,0 0 1 0 0,1-1-1 0 0,0 1 0 0 0,1 0 1 0 0,1 0-1 0 0,0-1 1 0 0,0 1-1 0 0,1 1 1 0 0,1-1-1 0 0,0 0 0 0 0,1 1 1 0 0,2-4 29 0 0,22-30 73 0 0,3 2 0 0 0,1 2 0 0 0,3 1-1 0 0,1 2 1 0 0,1 1 0 0 0,3 2 0 0 0,0 1 0 0 0,2 3 0 0 0,46-25-73 0 0,-39 22 324 0 0,2 3 0 0 0,1 3 0 0 0,50-21-324 0 0,-101 51-14 0 0,-1 0-1 0 0,1 0 1 0 0,-1 1-1 0 0,0-1 1 0 0,0 0 0 0 0,0 0-1 0 0,0 1 1 0 0,-1-1-1 0 0,1 0 1 0 0,0 1-1 0 0,-1-1 1 0 0,0 1 0 0 0,1-1-1 0 0,-1 0 1 0 0,0 1-1 0 0,0-1 1 0 0,-1 1-1 0 0,1-1 1 0 0,0 1 0 0 0,-1-1-1 0 0,0 0 1 0 0,1 1-1 0 0,-1-1 1 0 0,0 0-1 0 0,0 1 1 0 0,0-1 0 0 0,0 0-1 0 0,-1 1 15 0 0,0 2-108 0 0,-7 54-1826 0 0,10-39-1969 0 0,2-3-4687 0 0,-1-13-2475 0 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6 501 16275 0 0,'0'0'1350'0'0,"0"0"-446"0"0,0 0-153 0 0,0 0 115 0 0,0 0 121 0 0,0 0 5 0 0,0 0-221 0 0,0 0-223 0 0,0 0-158 0 0,0 0-87 0 0,0 0 35 0 0,0 0 32 0 0,0 0-7 0 0,-4-1-58 0 0,4-3-275 0 0,-1 0-1 0 0,1 0 0 0 0,0 0 0 0 0,0 0 0 0 0,0 0 1 0 0,0 0-1 0 0,1 0 0 0 0,-1 1 0 0 0,1-1 0 0 0,0 0 1 0 0,1 0-1 0 0,-1 0 0 0 0,0 1 0 0 0,1-1 0 0 0,0 0 0 0 0,0 1 1 0 0,0 0-1 0 0,0-1 0 0 0,1 1 0 0 0,-1 0 0 0 0,1 0 1 0 0,0 0-1 0 0,2-1-29 0 0,9-18 118 0 0,159-268 503 0 0,-122 190-1025 0 0,-54 109-8142 0 0,0-4 4135 0 0,0 3-7456 0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5:34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9 3369 0 0,'0'0'2454'0'0,"0"0"-1113"0"0,0 0-267 0 0,0 0 277 0 0,0 0 282 0 0,0 0 109 0 0,0 0-142 0 0,0 0-358 0 0,0 0-314 0 0,0 0-178 0 0,0 0-58 0 0,0 0 15 0 0,0 0 10 0 0,-23-8 1314 0 0,-132 15 1011 0 0,113 5-2187 0 0,14 69-165 0 0,-22 270-42 0 0,23-44-407 0 0,-8-60-102 0 0,29-115-106 0 0,-3-90 1522 0 0,9-42-1546 0 0,245-7 508 0 0,-209 2-404 0 0,-36 5-90 0 0,0 0 5 0 0,0 0-15 0 0,0 0-20 0 0,0 0 11 0 0,0 0 7 0 0,0 0 8 0 0,0 0-11 0 0,0 0-11 0 0,0 0 12 0 0,0 0 22 0 0,0 0 9 0 0,0 0-19 0 0,0 0-1 0 0,0 0 12 0 0,0 0-10 0 0,0 0-2 0 0,0 0-14 0 0,0 0-12 0 0,0 0 15 0 0,-12-7-2847 0 0,9 6 1715 0 0,-3-2-6398 0 0,6 3-5025 0 0</inkml:trace>
  <inkml:trace contextRef="#ctx0" brushRef="#br0" timeOffset="2705.998">690 598 336 0 0,'0'0'1435'0'0,"0"0"167"0"0,0 0 342 0 0,0 0 394 0 0,0 0 140 0 0,0 0-262 0 0,0 0-443 0 0,0 0-452 0 0,0 0-302 0 0,0 0-177 0 0,0 0-93 0 0,2-2-85 0 0,6-5 3472 0 0,-9 25-3208 0 0,-10 27-799 0 0,-102 194 645 0 0,109-231-758 0 0,5-5-4 0 0,-1-1 1 0 0,0 1-1 0 0,0 0 0 0 0,1 0 1 0 0,0-1-1 0 0,-1 1 0 0 0,1 0 1 0 0,0 0-1 0 0,0-1 0 0 0,1 1 1 0 0,-1-1-1 0 0,0 1 0 0 0,1-1 1 0 0,0 0-1 0 0,-1 0 0 0 0,1 1 1 0 0,0-1-1 0 0,0 0 0 0 0,0-1 1 0 0,0 1-1 0 0,1 0 0 0 0,-1 0 1 0 0,0-1-1 0 0,1 0 0 0 0,-1 1 1 0 0,1-1-13 0 0,4 4 43 0 0,3 0 60 0 0,0 0 0 0 0,0-1 1 0 0,0 0-1 0 0,1 0 0 0 0,0-1 0 0 0,0-1 0 0 0,0 0 0 0 0,0 0 0 0 0,0-1 1 0 0,0-1-1 0 0,0 1 0 0 0,1-2 0 0 0,2 0-103 0 0,-8 1 47 0 0,-5 0-55 0 0,30-31-748 0 0,-18 4-4653 0 0,-10 16-2115 0 0,0 7-3855 0 0</inkml:trace>
  <inkml:trace contextRef="#ctx0" brushRef="#br0" timeOffset="3340.542">440 467 3441 0 0,'0'0'1371'0'0,"0"0"-322"0"0,0 0 209 0 0,0 0 478 0 0,0 0 290 0 0,0 0-87 0 0,0 0-372 0 0,0 0-407 0 0,0 0-275 0 0,0 0-108 0 0,0 0-59 0 0,0 0-42 0 0,0 0-54 0 0,3-1-67 0 0,89-67 2567 0 0,-75 56-2891 0 0,-1-1 0 0 0,0-1 0 0 0,-1 0 0 0 0,-1-1-1 0 0,0-1 1 0 0,-1 0 0 0 0,-1-1 0 0 0,0 0 0 0 0,-1-1 0 0 0,0-3-231 0 0,0 33 324 0 0,0-1-190 0 0,77 116 627 0 0,-44-70-529 0 0,-43-57-239 0 0,1 1 0 0 0,1 2-19 0 0,-3-3-9 0 0,0 0-16 0 0,0 0-33 0 0,0 0-54 0 0,0 0-84 0 0,0 0-153 0 0,0 0-265 0 0,4 1-8728 0 0,-2 2-2460 0 0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35 16131 0 0,'0'0'1507'0'0,"0"0"-509"0"0,0 0-131 0 0,0 0 114 0 0,0 0 81 0 0,0 0-77 0 0,0 0-251 0 0,0 0-247 0 0,0 0-146 0 0,0 0-95 0 0,0 0-73 0 0,0 0-64 0 0,-9 33-27 0 0,-30 105-60 0 0,31-55-8 0 0,9-76 3 0 0,1-1 0 0 0,0 0 0 0 0,1 0 1 0 0,0 0-1 0 0,0 0 0 0 0,0 0 1 0 0,0-1-1 0 0,1 1 0 0 0,0-1 0 0 0,0 0 1 0 0,1 0-1 0 0,-1 0 0 0 0,1-1 0 0 0,0 0 1 0 0,0 0-1 0 0,1 0 0 0 0,-1 0 1 0 0,1-1-1 0 0,0 0 0 0 0,0 0 0 0 0,0-1 1 0 0,0 1-1 0 0,0-1 0 0 0,0-1 1 0 0,1 1-1 0 0,-1-1 0 0 0,1 0 0 0 0,-1 0 1 0 0,1-1-1 0 0,0 0 0 0 0,-1 0 0 0 0,1-1 1 0 0,-1 0-1 0 0,1 0 0 0 0,-1 0 1 0 0,0-1-1 0 0,1 0 0 0 0,-1 0 0 0 0,0 0 1 0 0,0-1-1 0 0,0 0 0 0 0,0 0 1 0 0,-1-1-1 0 0,5-3-17 0 0,-2 2 67 0 0,0-2 0 0 0,0 1 0 0 0,-1-1 0 0 0,1 0 0 0 0,-1-1 0 0 0,-1 1 0 0 0,0-1 0 0 0,0-1 0 0 0,0 1 0 0 0,-1-1-1 0 0,0 0 1 0 0,-1 0 0 0 0,0-1 0 0 0,-1 1 0 0 0,0-1 0 0 0,0 0 0 0 0,-1 0 0 0 0,0 0 0 0 0,0 0 0 0 0,-2 0 0 0 0,1 0 0 0 0,-1 0 0 0 0,0 0 0 0 0,-1-1 0 0 0,-1 1 0 0 0,1 0 0 0 0,-1 0 0 0 0,-1 1 0 0 0,0-1 0 0 0,0 0 0 0 0,-1 1 0 0 0,-1-1-67 0 0,2 4-72 0 0,-1 0-1 0 0,0 1 1 0 0,0 0 0 0 0,0-1 0 0 0,0 1 0 0 0,-1 1-1 0 0,0-1 1 0 0,0 1 0 0 0,0 0 0 0 0,-1 0 0 0 0,1 0-1 0 0,-1 1 1 0 0,0 0 0 0 0,0 0 0 0 0,0 0-1 0 0,0 1 1 0 0,-6-1 72 0 0,-44 4-8708 0 0,43 3-3509 0 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12323 0 0,'0'0'3622'0'0,"0"0"-1827"0"0,0 0-527 0 0,0 0 48 0 0,0 0-31 0 0,0 0-141 0 0,0 0-264 0 0,0 0-218 0 0,0 0-142 0 0,0 0-87 0 0,0 0-46 0 0,0 0-58 0 0,3-16-53 0 0,12-52-37 0 0,24-14 314 0 0,-20 50-397 0 0,0 1-1 0 0,2 0 0 0 0,2 2 0 0 0,1 0 1 0 0,11-10-156 0 0,17-2 64 0 0,-52 61-108 0 0,-14 103 149 0 0,13-121-106 0 0,0-1 1 0 0,0 0-1 0 0,1 1 1 0 0,-1-1-1 0 0,1 1 1 0 0,-1-1-1 0 0,1 1 0 0 0,-1-1 1 0 0,1 1-1 0 0,0-1 1 0 0,0 1-1 0 0,0-1 0 0 0,0 1 1 0 0,0-1-1 0 0,0 1 1 0 0,0 0-1 0 0,0-1 1 0 0,1 1-1 0 0,-1-1 0 0 0,0 1 1 0 0,1-1-1 0 0,-1 1 1 0 0,1-1-1 0 0,0 0 1 0 0,0 1-1 0 0,-1-1 0 0 0,1 0 1 0 0,0 1-1 0 0,0-1 1 0 0,0 0-1 0 0,0 0 1 0 0,1 0-1 0 0,-1 0 0 0 0,0 0 1 0 0,0 0-1 0 0,1 0 1 0 0,0 0 0 0 0,11-2 11 0 0,-1-2 0 0 0,1 0 1 0 0,-1 0-1 0 0,0-1 0 0 0,0-1 1 0 0,0 0-1 0 0,-1 0 0 0 0,0-1 1 0 0,0-1-1 0 0,0 0 1 0 0,-1 0-1 0 0,0-1 0 0 0,0-1-11 0 0,38-24-2 0 0,-6 2-18 0 0,49-22 45 0 0,-89 53-24 0 0,0-1-1 0 0,-1 0 1 0 0,1 1 0 0 0,0 0-1 0 0,-1-1 1 0 0,1 1-1 0 0,0 0 1 0 0,0 0 0 0 0,-1 0-1 0 0,1 0 1 0 0,0 0-1 0 0,0 0 1 0 0,-1 1-1 0 0,1-1 1 0 0,0 0 0 0 0,-1 1-1 0 0,1 0 1 0 0,0-1-1 0 0,-1 1 1 0 0,1 0-1 0 0,-1 0 1 0 0,1 0 0 0 0,-1 0-1 0 0,1 0 1 0 0,-1 0-1 0 0,0 0 1 0 0,1 0-1 0 0,-1 1 1 0 0,0-1 0 0 0,0 0-1 0 0,0 1 1 0 0,0-1-1 0 0,0 1 1 0 0,0-1 0 0 0,-1 1-1 0 0,1 0 0 0 0,6 66 177 0 0,-7-57-143 0 0,-1-7-81 0 0,0 0 0 0 0,1 0-1 0 0,-1-1 1 0 0,1 1 0 0 0,0 0 0 0 0,-1 0-1 0 0,2 0 1 0 0,-1 0 0 0 0,0 0-1 0 0,1 0 1 0 0,0 0 0 0 0,0 0-1 0 0,0-1 1 0 0,0 1 0 0 0,1 0-1 0 0,-1-1 1 0 0,1 1 0 0 0,0-1 0 0 0,0 1-1 0 0,1-1 1 0 0,-1 0 0 0 0,0 0-1 0 0,1 0 1 0 0,0 0 0 0 0,0 0-1 0 0,0-1 1 0 0,0 1 0 0 0,0-1-1 0 0,0 0 1 0 0,1 0 0 0 0,-1 0 0 0 0,1 0-1 0 0,-1-1 1 0 0,1 0 0 0 0,0 1-1 0 0,2-1 48 0 0,4-1-1564 0 0,-2 0-2261 0 0,-1 0-5383 0 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6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19 262 23837 0 0,'0'0'656'0'0,"0"0"-488"0"0,0 0 40 0 0,0 0 128 0 0,0 0 40 0 0,0 0-23 0 0,0 0-129 0 0,0 0-128 0 0,0 0-104 0 0,-8 199-72 0 0,4-170-176 0 0,-1-3-225 0 0,3 4-367 0 0,2-8-520 0 0,0 0-696 0 0,0-8-1601 0 0,0-2-8922 0 0</inkml:trace>
  <inkml:trace contextRef="#ctx0" brushRef="#br0" timeOffset="160.792">11 1 20420 0 0,'0'0'1969'0'0,"0"0"-825"0"0,0 0-296 0 0,0 0-264 0 0,0 0-176 0 0,0 0-184 0 0,0 0-144 0 0,0 0-240 0 0,0 0-208 0 0,0 0-224 0 0,0 0-496 0 0,0 0-800 0 0,0 0-2657 0 0,0 0-8530 0 0</inkml:trace>
  <inkml:trace contextRef="#ctx0" brushRef="#br0" timeOffset="877.706">328 240 16235 0 0,'0'0'949'0'0,"0"0"-496"0"0,0 0-232 0 0,0 0 4 0 0,0 0 31 0 0,0 0-4 0 0,0 0-26 0 0,0 0-11 0 0,0 0 8 0 0,0 0-13 0 0,0 0 11 0 0,0 0-35 0 0,-1-4-47 0 0,0-5-1216 0 0,-3 11 8435 0 0,-1 6-6716 0 0,-65 150 505 0 0,65-44-866 0 0,7-108-269 0 0,1 0 1 0 0,-1-1-1 0 0,2 1 0 0 0,-1 0 1 0 0,1-1-1 0 0,-1 0 0 0 0,1 0 0 0 0,1 0 1 0 0,-1 0-1 0 0,1-1 0 0 0,0 1 1 0 0,0-1-1 0 0,0-1 0 0 0,0 1 1 0 0,1-1-1 0 0,0 0 0 0 0,-1 0 0 0 0,5 1-12 0 0,0 1 20 0 0,0-2-1 0 0,0 1 1 0 0,1-2-1 0 0,-1 1 0 0 0,1-1 1 0 0,-1-1-1 0 0,1 0 1 0 0,-1-1-1 0 0,1 1 0 0 0,0-2 1 0 0,9-1-20 0 0,-10-1 32 0 0,-1 0-1 0 0,-1-1 1 0 0,1 0 0 0 0,0-1 0 0 0,-1 1 0 0 0,0-2-1 0 0,0 1 1 0 0,-1-1 0 0 0,1 0 0 0 0,-1-1 0 0 0,-1 0 0 0 0,1 0-1 0 0,-1 0 1 0 0,0-1 0 0 0,-1 0 0 0 0,0 0 0 0 0,0 0-1 0 0,0-1 1 0 0,-1 1 0 0 0,2-8-32 0 0,1 1 12 0 0,-1 1 0 0 0,0-1 0 0 0,-1 0 0 0 0,-1 0-1 0 0,0-1 1 0 0,-1 1 0 0 0,-1-1 0 0 0,-1 0 0 0 0,0 1 0 0 0,0-1 0 0 0,-2 0 0 0 0,0 0-1 0 0,-1 0 1 0 0,0 1 0 0 0,-2-1 0 0 0,0 1 0 0 0,0 0 0 0 0,-1 0 0 0 0,-1 0 0 0 0,-1 1 0 0 0,0 0-1 0 0,-1 0 1 0 0,-8-12-12 0 0,9 21-60 0 0,0 0 0 0 0,1 1-1 0 0,-1 0 1 0 0,-1 1 0 0 0,1 0-1 0 0,0 0 1 0 0,-1 0 0 0 0,1 1-1 0 0,-1 0 1 0 0,0 0 0 0 0,0 1-1 0 0,0 0 1 0 0,0 1 0 0 0,0 0-1 0 0,0 0 1 0 0,0 0-1 0 0,0 1 1 0 0,0 0 0 0 0,0 1-1 0 0,1 0 1 0 0,-1 0 0 0 0,0 1-1 0 0,1 0 1 0 0,0 0 0 0 0,0 0-1 0 0,0 1 1 0 0,0 0 0 0 0,0 1-1 0 0,1-1 1 0 0,-1 1 0 0 0,1 1-1 0 0,1-1 1 0 0,-1 1 0 0 0,1 0-1 0 0,0 0 1 0 0,-3 5 60 0 0,-48 55-2158 0 0,23-20-4631 0 0,24-30-5045 0 0</inkml:trace>
  <inkml:trace contextRef="#ctx0" brushRef="#br0" timeOffset="1200.816">873 177 17524 0 0,'0'0'1460'0'0,"0"0"-494"0"0,0 0-94 0 0,0 0 121 0 0,0 0 78 0 0,0 0-116 0 0,0 0-244 0 0,0 0-248 0 0,0 0-142 0 0,0 0-54 0 0,0 0-47 0 0,0 0-13 0 0,0 0-35 0 0,-9 18-26 0 0,-25 55-11 0 0,32-69-118 0 0,0 1-1 0 0,0-1 1 0 0,1 1 0 0 0,0 0-1 0 0,0 0 1 0 0,0 0-1 0 0,0 0 1 0 0,1 0 0 0 0,0 0-1 0 0,0-1 1 0 0,0 1 0 0 0,1 0-1 0 0,-1 0 1 0 0,1 0-1 0 0,0 0 1 0 0,1 0-17 0 0,-1 2 19 0 0,3 2 9 0 0,-1 0 0 0 0,2-1 0 0 0,-1 1-1 0 0,1-1 1 0 0,0 0 0 0 0,0-1-1 0 0,1 1 1 0 0,0-1 0 0 0,1 0 0 0 0,-1-1-1 0 0,1 1 1 0 0,1-1 0 0 0,-1-1 0 0 0,1 1-1 0 0,0-1 1 0 0,0-1 0 0 0,1 1 0 0 0,-1-1-1 0 0,1-1 1 0 0,0 0 0 0 0,0 0-1 0 0,0-1 1 0 0,0 0 0 0 0,0 0 0 0 0,1-1-1 0 0,-1 0 1 0 0,1-1 0 0 0,-1 0 0 0 0,8-1-28 0 0,-7-3 74 0 0,-1 0 1 0 0,0-1-1 0 0,-1 0 1 0 0,1 0-1 0 0,-1-1 1 0 0,0 0-1 0 0,-1-1 1 0 0,1 0-1 0 0,-1 0 1 0 0,-1 0-1 0 0,1-1 1 0 0,-1 0-1 0 0,-1 0 1 0 0,1 0-1 0 0,-1-1 1 0 0,-1 0-1 0 0,1 0 1 0 0,-2 0-1 0 0,1-1 1 0 0,-1 1-1 0 0,-1-1 1 0 0,1-1-75 0 0,-3 10 1 0 0,49-93 147 0 0,-14 32-1546 0 0,-17 19-2341 0 0,-16 33-1930 0 0,-1 5-6589 0 0</inkml:trace>
  <inkml:trace contextRef="#ctx0" brushRef="#br0" timeOffset="1613.936">1675 78 19796 0 0,'0'0'1631'0'0,"0"0"-476"0"0,0 0-208 0 0,0 0-45 0 0,0 0-54 0 0,0 0-120 0 0,0 0-145 0 0,0 0-155 0 0,0 0-55 0 0,0 0-37 0 0,0 0-30 0 0,0 0-12 0 0,0 0-67 0 0,2-3-74 0 0,-3-8-39 0 0,-23 18-81 0 0,-32 23-21 0 0,46-23-2 0 0,6-6-18 0 0,1 0 1 0 0,-1 1 0 0 0,0-1-1 0 0,1 1 1 0 0,0 0 0 0 0,-1 1-1 0 0,1-1 1 0 0,0 0 0 0 0,0 1 0 0 0,0 0-1 0 0,1-1 1 0 0,-1 1 0 0 0,1 0-1 0 0,-1 0 1 0 0,1 1 0 0 0,0-1-1 0 0,0 0 1 0 0,1 1 0 0 0,-1 0-1 0 0,1-1 1 0 0,-1 1 0 0 0,1 0-1 0 0,0-1 1 0 0,1 1 0 0 0,-1 0-1 0 0,1 0 1 0 0,-1 0 0 0 0,1 0-1 0 0,0 2 8 0 0,67 54 38 0 0,-56-50 15 0 0,0 1-1 0 0,-2 0 1 0 0,1 1 0 0 0,-1 0 0 0 0,-1 0 0 0 0,0 1-1 0 0,-1 0 1 0 0,0 0 0 0 0,-1 1 0 0 0,2 8-53 0 0,-6-10 35 0 0,-1 0 1 0 0,0-1-1 0 0,-1 1 0 0 0,0 0 1 0 0,-1 0-1 0 0,0 0 0 0 0,-1 0 1 0 0,0 0-1 0 0,-1-1 0 0 0,0 1 1 0 0,-1-1-1 0 0,0 0 0 0 0,-1 0 1 0 0,0 0-1 0 0,-1-1 0 0 0,0 0 1 0 0,-1 0-1 0 0,0 0 0 0 0,0-1 1 0 0,-1 0-1 0 0,0 0 0 0 0,-1-1 1 0 0,0 0-1 0 0,0 0 0 0 0,0-1 1 0 0,-1-1-1 0 0,-1 1 0 0 0,1-2 1 0 0,-1 1-1 0 0,0-2 0 0 0,0 1 1 0 0,0-1-1 0 0,0-1 0 0 0,-1 0 1 0 0,0-1-1 0 0,-9 1-35 0 0,17-3-99 0 0,1-1-1 0 0,-1 0 0 0 0,1 0 1 0 0,0 0-1 0 0,-1-1 1 0 0,1 1-1 0 0,0-1 0 0 0,0 1 1 0 0,0-1-1 0 0,0 0 0 0 0,0-1 1 0 0,0 1-1 0 0,1 0 1 0 0,-1-1-1 0 0,1 1 0 0 0,-1-1 1 0 0,1 0-1 0 0,0 0 1 0 0,0 0-1 0 0,0 0 0 0 0,1 0 1 0 0,-1 0-1 0 0,1 0 0 0 0,0-1 1 0 0,-1 1-1 0 0,2-1 1 0 0,-1 1-1 0 0,0-1 0 0 0,1 1 1 0 0,-1-1-1 0 0,1-2 100 0 0,-6-41-10537 0 0,6 32-2274 0 0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2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112 246 0 0 0,'0'0'295'0'0,"0"0"824"0"0,0 0 632 0 0,0 0 420 0 0,0 0 129 0 0,0 0-178 0 0,0 0-291 0 0,0 0-261 0 0,0 0-159 0 0,0 0-39 0 0,1-5-38 0 0,5-14-90 0 0,-4 14-120 0 0,-2 5-134 0 0,1 7 3517 0 0,5 24-4092 0 0,7 71 433 0 0,-3 1 0 0 0,-5 47-848 0 0,-5-95 61 0 0,-3 0 0 0 0,-1 0-1 0 0,-4 0 1 0 0,-1-1-1 0 0,-15 47-60 0 0,-35 6 83 0 0,58-106-83 0 0,0 0 1 0 0,0-1-1 0 0,0 1 1 0 0,0 0-1 0 0,0-1 1 0 0,0 1-1 0 0,0 0 1 0 0,0-1-1 0 0,0 0 1 0 0,0 1-1 0 0,-1-1 1 0 0,1 0-1 0 0,0 1 1 0 0,0-1-1 0 0,0 0 1 0 0,-1 0-1 0 0,1 0 1 0 0,0 0-1 0 0,0 0 1 0 0,-1 0-1 0 0,1 0 1 0 0,0 0-1 0 0,0-1 0 0 0,0 1 1 0 0,-1-1-1 0 0,1 1 1 0 0,0 0-1 0 0,0-1 1 0 0,0 0-1 0 0,0 1 1 0 0,0-1-1 0 0,0 0 1 0 0,0 1-1 0 0,0-1 1 0 0,0 0-1 0 0,0 0 1 0 0,1 0-1 0 0,-1 0 1 0 0,0 0-1 0 0,0 0 1 0 0,1 0-1 0 0,-1 0 1 0 0,1 0-1 0 0,-1 0 1 0 0,1 0-1 0 0,-1 0 1 0 0,1-1-1 0 0,0 1 1 0 0,-1 0-1 0 0,1 0 1 0 0,0 0-1 0 0,0-1 0 0 0,0 1 1 0 0,0 0-1 0 0,0 0 1 0 0,0-1-1 0 0,0 1 1 0 0,1 0-1 0 0,0-37-4 0 0,1 0 1 0 0,3 1-1 0 0,1 0 1 0 0,1 0-1 0 0,2 0 1 0 0,2 1-1 0 0,1 0 1 0 0,2 1-1 0 0,2 1 1 0 0,1 0-1 0 0,14-21 4 0 0,-6 6-13 0 0,3 1 0 0 0,1 2 0 0 0,2 0 0 0 0,2 2 0 0 0,2 2 0 0 0,2 1 0 0 0,2 2-1 0 0,1 1 1 0 0,2 3 0 0 0,2 1 0 0 0,27-16 13 0 0,-62 45-5 0 0,-1 0 0 0 0,1 0 1 0 0,0 0-1 0 0,0 1 0 0 0,0 1 0 0 0,1 0 0 0 0,-1 0 0 0 0,1 0 0 0 0,0 1 0 0 0,-1 1 0 0 0,1 0 1 0 0,1 0 4 0 0,-8 3 3 0 0,-1-1 1 0 0,1 1 0 0 0,-1 0 0 0 0,0 0 0 0 0,0 0 0 0 0,1 0 0 0 0,-1 0-1 0 0,-1 0 1 0 0,1 1 0 0 0,0-1 0 0 0,0 0 0 0 0,-1 1 0 0 0,0 0 0 0 0,1-1-1 0 0,-1 1 1 0 0,0 0 0 0 0,0 0 0 0 0,-1 0 0 0 0,1-1 0 0 0,0 1 0 0 0,-1 0-1 0 0,0 0 1 0 0,0 0 0 0 0,0 0 0 0 0,0 0 0 0 0,0 0 0 0 0,0 0 0 0 0,-1 1-4 0 0,-3 26 18 0 0,0-1 1 0 0,-2 0-1 0 0,-1 0 1 0 0,-1-1-1 0 0,-2 0 1 0 0,0-1-1 0 0,-2 0 1 0 0,-1 0-1 0 0,-1-1 1 0 0,-2-1-1 0 0,0 0 1 0 0,-2-2-1 0 0,0 0 1 0 0,-1 0-1 0 0,-2-2 1 0 0,-4 3-19 0 0,-17 18 8 0 0,-2-3 0 0 0,-2-1 0 0 0,-1-3 0 0 0,-2-1 0 0 0,-2-2-8 0 0,45-28-17 0 0,0-1 1 0 0,0 0 0 0 0,-1 0-1 0 0,1 0 1 0 0,-1-1 0 0 0,0 0-1 0 0,0 0 1 0 0,1 0 0 0 0,-1-1 0 0 0,0 0-1 0 0,0 0 1 0 0,0-1 0 0 0,-2 0 16 0 0,7-2-49 0 0,0 0 0 0 0,0-1 1 0 0,0 1-1 0 0,1 0 1 0 0,-1-1-1 0 0,1 1 0 0 0,0-1 1 0 0,-1 1-1 0 0,1-1 0 0 0,0 0 1 0 0,1 0-1 0 0,-1 1 1 0 0,0-1-1 0 0,1 0 0 0 0,0 0 1 0 0,-1 0-1 0 0,1 1 1 0 0,0-1-1 0 0,0 0 0 0 0,1 0 1 0 0,-1 0-1 0 0,1 0 1 0 0,-1 1-1 0 0,1-1 0 0 0,0 0 1 0 0,0 0-1 0 0,0 1 0 0 0,0-1 1 0 0,1 1-1 0 0,-1-1 1 0 0,1 0 48 0 0,89-120-4899 0 0,-63 90-799 0 0,-10 13-5894 0 0</inkml:trace>
  <inkml:trace contextRef="#ctx0" brushRef="#br0" timeOffset="3221.122">999 88 11698 0 0,'0'0'1626'0'0,"0"0"-483"0"0,0 0-136 0 0,0 0 45 0 0,0 0-29 0 0,0 0-132 0 0,0 0-191 0 0,0 0-140 0 0,0 0-68 0 0,0 0-58 0 0,0 0-38 0 0,-4 29-73 0 0,-12 92-74 0 0,23 19 194 0 0,19 140-155 0 0,-21-298 1455 0 0,-3-35-1513 0 0,2 0-1 0 0,2 1 1 0 0,3 0 0 0 0,2 0 0 0 0,2 1 0 0 0,3 1 0 0 0,1 0-1 0 0,3 1 1 0 0,19-33-230 0 0,-35 74 10 0 0,1 0 0 0 0,0 1-1 0 0,0 0 1 0 0,1 0 0 0 0,0 0-1 0 0,0 0 1 0 0,1 1 0 0 0,0 0-1 0 0,0 1 1 0 0,0-1 0 0 0,0 1 0 0 0,1 1-1 0 0,0-1 1 0 0,0 1 0 0 0,2 0-10 0 0,-9 5-1 0 0,1-1 1 0 0,0 1 0 0 0,-1 0 0 0 0,1 0 0 0 0,0 0 0 0 0,-1 0 0 0 0,1 0 0 0 0,-1 0-1 0 0,1 0 1 0 0,-1 0 0 0 0,0 1 0 0 0,1-1 0 0 0,-1 0 0 0 0,0 1 0 0 0,0-1-1 0 0,0 1 1 0 0,0 0 0 0 0,0-1 0 0 0,-1 1 0 0 0,1 0 0 0 0,0-1 0 0 0,-1 1 0 0 0,1 0-1 0 0,-1 0 1 0 0,0-1 0 0 0,1 1 0 0 0,-1 0 0 0 0,0 0 0 0 0,0 0 0 0 0,0 0-1 0 0,0-1 1 0 0,-1 1 0 0 0,1 0 0 0 0,0 0 0 0 0,-1 0 0 0 0,1-1 0 0 0,-1 1-1 0 0,0 0 1 0 0,0 1 0 0 0,0 10-22 0 0,1 4-291 0 0,-2 1 0 0 0,0-1 0 0 0,-1 0 0 0 0,0 0 1 0 0,-2 0-1 0 0,0-1 0 0 0,0 1 0 0 0,-2-1 0 0 0,-6 11 313 0 0,7-7-2986 0 0,6-10-6924 0 0,0-6-632 0 0</inkml:trace>
  <inkml:trace contextRef="#ctx0" brushRef="#br0" timeOffset="3590.41">1500 394 15899 0 0,'0'0'1583'0'0,"0"0"-369"0"0,0 0-139 0 0,0 0-28 0 0,0 0-71 0 0,0 0-149 0 0,0 0-186 0 0,0 0-179 0 0,0 0-144 0 0,31-18-73 0 0,100-54-43 0 0,-79 24 54 0 0,-48 39-206 0 0,0 1-18 0 0,-1 0 1 0 0,0-1 0 0 0,0 1 0 0 0,-1-1-1 0 0,0 0 1 0 0,0 1 0 0 0,-1-1 0 0 0,0 0 0 0 0,0 0-1 0 0,-1-8-32 0 0,-1 14-1 0 0,1 0 1 0 0,0 0-1 0 0,0 0 0 0 0,-1 0 0 0 0,0 0 1 0 0,0 0-1 0 0,0 0 0 0 0,0 0 0 0 0,0 1 0 0 0,0-1 1 0 0,-1 0-1 0 0,1 1 0 0 0,-1-1 0 0 0,0 1 1 0 0,0-1-1 0 0,0 1 0 0 0,0 0 0 0 0,0 0 1 0 0,0 0-1 0 0,-1 0 0 0 0,1 0 0 0 0,-1 0 0 0 0,1 0 1 0 0,-1 1-1 0 0,1 0 0 0 0,-1-1 0 0 0,0 1 1 0 0,0 0-1 0 0,0 0 0 0 0,0 1 0 0 0,0-1 0 0 0,-1 1 1 0 0,-8 0-42 0 0,0 1 0 0 0,0 1 0 0 0,0 0-1 0 0,1 1 1 0 0,-1 0 0 0 0,1 0 0 0 0,-1 2 0 0 0,1-1-1 0 0,1 1 1 0 0,-1 1 0 0 0,1 0 0 0 0,-1 0-1 0 0,2 1 1 0 0,-1 1 0 0 0,1-1 0 0 0,0 2-1 0 0,1-1 1 0 0,0 1 0 0 0,0 0 0 0 0,1 1 0 0 0,-6 8 42 0 0,0-2-5 0 0,0 1 1 0 0,1 0 0 0 0,1 1 0 0 0,1 0-1 0 0,0 0 1 0 0,2 1 0 0 0,0 1 0 0 0,1-1 0 0 0,0 1-1 0 0,2 0 1 0 0,1 1 0 0 0,0-1 0 0 0,0 21 4 0 0,4-36 7 0 0,0-1 0 0 0,0 1 0 0 0,1 0 0 0 0,0 0 0 0 0,0-1 0 0 0,0 1 1 0 0,0-1-1 0 0,1 1 0 0 0,0-1 0 0 0,0 1 0 0 0,0-1 0 0 0,0 0 0 0 0,1 0 0 0 0,-1 0 0 0 0,1 0 0 0 0,0-1 1 0 0,0 1-1 0 0,1-1 0 0 0,-1 1 0 0 0,1-1 0 0 0,0 0 0 0 0,-1-1 0 0 0,1 1 0 0 0,0-1 0 0 0,1 1 0 0 0,-1-1 1 0 0,0 0-1 0 0,1-1 0 0 0,-1 1 0 0 0,1-1 0 0 0,0 0 0 0 0,-1 0 0 0 0,1 0 0 0 0,1-1-7 0 0,14 1-20 0 0,0-1-1 0 0,0-1 1 0 0,0 0-1 0 0,0-2 0 0 0,-1 0 1 0 0,1-1-1 0 0,-1-1 1 0 0,0-1-1 0 0,0-1 1 0 0,-1-1-1 0 0,0 0 1 0 0,0-1-1 0 0,-1-1 0 0 0,0-1 1 0 0,-1 0-1 0 0,0-1 1 0 0,5-5 20 0 0,35-38-4536 0 0,-9-5-4396 0 0,-37 45-1648 0 0</inkml:trace>
  <inkml:trace contextRef="#ctx0" brushRef="#br0" timeOffset="3960.714">1919 48 12867 0 0,'0'0'3899'0'0,"0"0"-2332"0"0,0 0-816 0 0,0 0 97 0 0,0 0 199 0 0,0 0 59 0 0,0 0-53 0 0,0 0-142 0 0,0 0-153 0 0,0 0-100 0 0,0 0-73 0 0,0 0-80 0 0,0 0-94 0 0,16 32-75 0 0,50 102-117 0 0,-24-22 60 0 0,-36-84-245 0 0,28 239 78 0 0,-24-234-149 0 0,-10-32 42 0 0,1-1 1 0 0,-1 0 0 0 0,1 0-1 0 0,-1 0 1 0 0,1 1 0 0 0,-1-1-1 0 0,1 0 1 0 0,-1 0-1 0 0,1 0 1 0 0,-1 0 0 0 0,1 0-1 0 0,-1 0 1 0 0,1 0 0 0 0,0 0-1 0 0,-1 0 1 0 0,1-1 0 0 0,-1 1-1 0 0,1 0 1 0 0,-1 0 0 0 0,1 0-1 0 0,-1-1 1 0 0,1 1-1 0 0,-1 0 1 0 0,0 0 0 0 0,1-1-1 0 0,-1 1 1 0 0,1 0 0 0 0,-1-1-1 0 0,0 1 1 0 0,1-1 0 0 0,-1 1-1 0 0,1 0 1 0 0,-1-1 0 0 0,0 1-1 0 0,0-1 1 0 0,1 1 0 0 0,-1-1-1 0 0,0 1 1 0 0,0-1-1 0 0,0 1 1 0 0,0-1 0 0 0,1 1-1 0 0,-1-1 1 0 0,0 1 0 0 0,0-1-1 0 0,0 1 1 0 0,0-1-6 0 0,163-406 1430 0 0,-94 220-1004 0 0,-67 183-322 0 0,7-13-387 0 0,-6 22-446 0 0,-19 62-1753 0 0,6-40-1836 0 0,8-22 3046 0 0,-3 10-10824 0 0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502 674 0 0 0,'0'0'676'0'0,"0"0"266"0"0,0 0 191 0 0,0 0 168 0 0,0 0 120 0 0,0 0 59 0 0,0 0-110 0 0,0 0-170 0 0,0 0-163 0 0,0 0-188 0 0,-8-10-18 0 0,-26-31-12 0 0,-25 8 2483 0 0,41 28-2493 0 0,-61 2 1748 0 0,73 5-2506 0 0,0 1-1 0 0,0 0 1 0 0,0 0 0 0 0,0 0-1 0 0,1 1 1 0 0,-1 0 0 0 0,1 0-1 0 0,0 0 1 0 0,0 1 0 0 0,1-1-1 0 0,-1 1 1 0 0,1 0 0 0 0,0 1-1 0 0,0-1 1 0 0,1 1 0 0 0,-1 0-1 0 0,1 0 1 0 0,1 0 0 0 0,-1 0-1 0 0,1 0 1 0 0,0 1 0 0 0,0-1-1 0 0,1 0 1 0 0,0 1 0 0 0,-1 6-51 0 0,1-8 13 0 0,-1-1 1 0 0,1 1 0 0 0,-1 0-1 0 0,1-1 1 0 0,0 1 0 0 0,1 0-1 0 0,-1 0 1 0 0,1 0-1 0 0,0 0 1 0 0,0-1 0 0 0,1 1-1 0 0,0 0 1 0 0,-1 0 0 0 0,1 0-1 0 0,1-1 1 0 0,-1 1-1 0 0,1-1 1 0 0,0 1 0 0 0,0-1-1 0 0,0 1 1 0 0,0-1 0 0 0,1 0-1 0 0,0 0 1 0 0,0 0-1 0 0,0-1 1 0 0,0 1 0 0 0,1-1-1 0 0,-1 1 1 0 0,1-1 0 0 0,0 0-1 0 0,0 0 1 0 0,0-1-1 0 0,0 1 1 0 0,1-1 0 0 0,-1 0-1 0 0,0 0 1 0 0,1-1-1 0 0,0 1 1 0 0,-1-1 0 0 0,1 0-1 0 0,0 0 1 0 0,1 0-14 0 0,13-1 110 0 0,62-13 300 0 0,-51-7-323 0 0,-1-2 0 0 0,-1-1 0 0 0,0-1 0 0 0,-2-2 0 0 0,-1-1 0 0 0,-1 0 0 0 0,-2-2 0 0 0,-1 0 0 0 0,-1-2 0 0 0,-1-1-87 0 0,-4 10-13 0 0,-1 0 0 0 0,-1-1 0 0 0,-1 0 0 0 0,-2-1 1 0 0,0 0-1 0 0,-1-1 0 0 0,-2 0 0 0 0,0 0 0 0 0,-2-1 1 0 0,-1 0-1 0 0,0 0 0 0 0,-2 0 0 0 0,-2 0 0 0 0,0 0 1 0 0,-2-12 12 0 0,0 31-36 0 0,1 0 1 0 0,-1 0 0 0 0,0 0-1 0 0,0 0 1 0 0,-1 0 0 0 0,0 0 0 0 0,0 1-1 0 0,0 0 1 0 0,-1-1 0 0 0,0 1 0 0 0,0 0-1 0 0,-1 1 1 0 0,0-1 0 0 0,0 1 0 0 0,0 0-1 0 0,-1 0 1 0 0,1 1 0 0 0,-1-1 0 0 0,0 1-1 0 0,0 0 1 0 0,-1 1 0 0 0,1 0-1 0 0,-1 0 1 0 0,0 0 0 0 0,0 1 0 0 0,0 0-1 0 0,0 0 1 0 0,0 1 0 0 0,0-1 0 0 0,0 2-1 0 0,-1-1 1 0 0,1 1 0 0 0,0 0 0 0 0,-4 1 35 0 0,1 2-14 0 0,0 1 0 0 0,1 0 0 0 0,0 0 0 0 0,-1 1 0 0 0,1 0 0 0 0,1 1 0 0 0,-1 0 0 0 0,1 1 0 0 0,0-1 0 0 0,0 1 0 0 0,1 1 0 0 0,0-1 0 0 0,1 1 0 0 0,-1 1 0 0 0,1-1 0 0 0,1 1 1 0 0,0 0-1 0 0,0 0 0 0 0,1 1 0 0 0,0-1 0 0 0,0 1 0 0 0,1 0 0 0 0,1 0 0 0 0,-1 4 14 0 0,-1-2 34 0 0,0 0 0 0 0,2 1-1 0 0,-1 0 1 0 0,2 0 0 0 0,-1-1 0 0 0,2 1 0 0 0,0 0 0 0 0,0 0 0 0 0,1 0-1 0 0,1 0 1 0 0,0 0 0 0 0,1-1 0 0 0,0 1 0 0 0,1-1 0 0 0,1 0 0 0 0,-1 0-1 0 0,2 0 1 0 0,3 5-34 0 0,8 5 146 0 0,2 0 0 0 0,0-1 1 0 0,2-1-1 0 0,0-1 0 0 0,1-1 0 0 0,1 0 0 0 0,0-2 0 0 0,1-1 0 0 0,1-1 0 0 0,1-1 0 0 0,0-1 0 0 0,0-1 0 0 0,6 0-146 0 0,130 49 627 0 0,-157-59-1520 0 0,5 1 2018 0 0,-8-3-5586 0 0,-1-1-4986 0 0,-1 1-1242 0 0</inkml:trace>
  <inkml:trace contextRef="#ctx0" brushRef="#br0" timeOffset="329.994">1 1079 12027 0 0,'0'0'1949'0'0,"0"0"-1023"0"0,0 0-270 0 0,0 0 296 0 0,0 0 279 0 0,0 0 65 0 0,0 0-114 0 0,35 1-186 0 0,113 4-169 0 0,-117-4-449 0 0,0-2-1 0 0,0 0 1 0 0,0-3 0 0 0,0 0-1 0 0,14-5-377 0 0,7-1 314 0 0,330-60 5 0 0,-379 70-1365 0 0,16-1 1884 0 0,-15 4-5313 0 0,-2 2-6246 0 0,-2-1 1562 0 0</inkml:trace>
  <inkml:trace contextRef="#ctx0" brushRef="#br0" timeOffset="861.673">319 1303 10714 0 0,'0'0'2788'0'0,"0"0"-1165"0"0,0 0-481 0 0,0 0 20 0 0,0 0 37 0 0,0 0-92 0 0,0 0-211 0 0,0 0-253 0 0,0 0-206 0 0,0 0-133 0 0,0 0-84 0 0,0 0-58 0 0,-32 33-42 0 0,-99 101-9 0 0,86-70 35 0 0,42-52-102 0 0,0-6-9 0 0,0-1 0 0 0,1 1 0 0 0,0 0 0 0 0,0 0 0 0 0,0 0 0 0 0,1 0 0 0 0,0 0 0 0 0,0 0 0 0 0,1 0 0 0 0,-1 0-1 0 0,1 0 1 0 0,1 0 0 0 0,-1 1 0 0 0,1-1 0 0 0,0 0 0 0 0,0 0 0 0 0,1 0 0 0 0,0 0 0 0 0,0-1 0 0 0,0 1 0 0 0,1 0 0 0 0,0-1 0 0 0,0 0 0 0 0,0 1 0 0 0,1-1-1 0 0,-1-1 1 0 0,1 1 0 0 0,0 0 0 0 0,1-1 0 0 0,-1 0 0 0 0,1 0 0 0 0,0 0 0 0 0,0-1 0 0 0,0 1 0 0 0,1-1 0 0 0,-1 0-35 0 0,13-2 93 0 0,0 0 1 0 0,0-1 0 0 0,0-1-1 0 0,0-1 1 0 0,-1 0 0 0 0,1-1-1 0 0,0-1 1 0 0,-1-1-1 0 0,0-1 1 0 0,0 0 0 0 0,-1-1-1 0 0,0 0 1 0 0,0-2-1 0 0,0 0 1 0 0,-1-1 0 0 0,-1 0-1 0 0,1-1 1 0 0,-2 0 0 0 0,0-2-1 0 0,6-6-93 0 0,3-1 38 0 0,0-1-1 0 0,-1-1 1 0 0,-1-1-1 0 0,-1-1 1 0 0,-2 0-1 0 0,0-2 1 0 0,-1 0 0 0 0,-2 0-1 0 0,-1-1 1 0 0,-1-1-1 0 0,-1-1 1 0 0,-1 1-1 0 0,0-8-37 0 0,-8 22-1 0 0,0 0-1 0 0,0 0 0 0 0,-2-1 0 0 0,0 1 1 0 0,0 0-1 0 0,-1-1 0 0 0,-1 1 0 0 0,-1 0 1 0 0,0 0-1 0 0,-1-1 2 0 0,3 10-16 0 0,0 0 0 0 0,-1 0 0 0 0,0 0 0 0 0,0 0 0 0 0,-1 0 0 0 0,1 0 0 0 0,-1 0-1 0 0,0 1 1 0 0,0 0 0 0 0,-1-1 0 0 0,1 1 0 0 0,-1 0 0 0 0,0 1 0 0 0,0-1 0 0 0,0 1 0 0 0,0 0 0 0 0,-1 0 0 0 0,1 0 0 0 0,-1 0 0 0 0,0 1 0 0 0,0 0 0 0 0,0 0 0 0 0,0 0 0 0 0,0 0 0 0 0,0 1 0 0 0,-1 0 0 0 0,1 0 0 0 0,-1 1 16 0 0,-3 0-38 0 0,-1 0 0 0 0,1 1 0 0 0,0 0 0 0 0,0 0 0 0 0,0 1 1 0 0,0 0-1 0 0,0 1 0 0 0,0 0 0 0 0,0 1 0 0 0,1-1 0 0 0,-1 2 1 0 0,1-1-1 0 0,0 1 0 0 0,1 0 0 0 0,-1 1 0 0 0,1 0 0 0 0,0 0 1 0 0,0 1-1 0 0,-2 3 38 0 0,-4 5-3 0 0,0 0-1 0 0,1 2 1 0 0,1-1 0 0 0,0 2 0 0 0,2-1 0 0 0,0 1 0 0 0,1 1-1 0 0,-3 9 4 0 0,8-20 11 0 0,0 1-1 0 0,0-1 1 0 0,1 1-1 0 0,0 0 1 0 0,1 0-1 0 0,0-1 1 0 0,0 1-1 0 0,1 0 1 0 0,0 0-1 0 0,1 0 1 0 0,0 0-1 0 0,0 0 1 0 0,1 0-1 0 0,0-1 0 0 0,0 1 1 0 0,1-1-1 0 0,0 1 1 0 0,1-1-1 0 0,0 0 1 0 0,0 0-1 0 0,1-1 1 0 0,0 1-1 0 0,0-1 1 0 0,0 0-1 0 0,1-1 1 0 0,0 1-1 0 0,6 4-10 0 0,6 0 51 0 0,-1 0 0 0 0,2-2 0 0 0,-1 0 0 0 0,1-1-1 0 0,1 0 1 0 0,-1-2 0 0 0,1 0 0 0 0,0-2 0 0 0,1 0 0 0 0,-1-1 0 0 0,1-1 0 0 0,-1-1-1 0 0,1-1 1 0 0,17-2-51 0 0,-37 3-39 0 0,1-1 0 0 0,-1 0-1 0 0,1 0 1 0 0,0 0 0 0 0,-1 0-1 0 0,1-1 1 0 0,-1 1 0 0 0,1 0-1 0 0,-1-1 1 0 0,1 1 0 0 0,-1-1-1 0 0,1 1 1 0 0,-1-1 0 0 0,0 1-1 0 0,1-1 1 0 0,-1 0 0 0 0,0 0 0 0 0,1 0-1 0 0,-1 0 1 0 0,0 0 0 0 0,0 0-1 0 0,0 0 1 0 0,0 0 0 0 0,0-1-1 0 0,0 1 1 0 0,0 0 0 0 0,0-1-1 0 0,-1 1 1 0 0,2-1 39 0 0,2-13-4395 0 0,-2-2-5390 0 0,-2 15 8491 0 0,1-5-8312 0 0</inkml:trace>
  <inkml:trace contextRef="#ctx0" brushRef="#br0" timeOffset="1248.328">1098 1060 15259 0 0,'0'0'1415'0'0,"0"0"-343"0"0,0 0 1 0 0,0 0 152 0 0,0 0 78 0 0,0 0-100 0 0,0 0-249 0 0,0 0-255 0 0,0 0-167 0 0,0 0-106 0 0,0 0-103 0 0,-15 35-64 0 0,-46 106-50 0 0,8-29 137 0 0,-64 127-233 0 0,116-237-114 0 0,-1 0 0 0 0,1 0 0 0 0,0 1 0 0 0,0-1 0 0 0,0 0 0 0 0,0 1 0 0 0,0-1 0 0 0,0 1 0 0 0,1-1-1 0 0,-1 1 1 0 0,1-1 0 0 0,-1 1 0 0 0,1 0 0 0 0,0-1 0 0 0,0 1 0 0 0,0-1 0 0 0,1 1 0 0 0,-1 0 0 0 0,1-1 0 0 0,-1 1 0 0 0,1-1 0 0 0,0 1 0 0 0,0-1 0 0 0,0 0 0 0 0,0 1 0 0 0,0-1 0 0 0,1 0 0 0 0,-1 0-1 0 0,1 1 1 0 0,-1-1 0 0 0,1 0 0 0 0,0-1 0 0 0,0 1 0 0 0,0 0 0 0 0,0 0 0 0 0,0-1 0 0 0,0 0 0 0 0,2 2 1 0 0,13-2 37 0 0,-1-1 0 0 0,0-1 0 0 0,0-1 0 0 0,1 0 0 0 0,-1-1 0 0 0,0 0 1 0 0,-1-1-1 0 0,1-1 0 0 0,-1-1 0 0 0,0 0 0 0 0,4-3-37 0 0,55-18 107 0 0,-49 12-1376 0 0,-34 9-245 0 0,-3-1-1891 0 0,3 5-3959 0 0,5 2-3946 0 0</inkml:trace>
  <inkml:trace contextRef="#ctx0" brushRef="#br0" timeOffset="1509.993">711 1336 12923 0 0,'0'0'2060'0'0,"0"0"-709"0"0,0 0-373 0 0,0 0-22 0 0,0 0 73 0 0,0 0 25 0 0,0 0-76 0 0,0 0-148 0 0,0 0-129 0 0,0 0-113 0 0,0 0-122 0 0,0 0-108 0 0,0 0-89 0 0,36-6-86 0 0,113-19-68 0 0,-10-4-404 0 0,-78 16-7081 0 0,-46 9-4369 0 0</inkml:trace>
  <inkml:trace contextRef="#ctx0" brushRef="#br0" timeOffset="2613.02">1542 1093 6681 0 0,'0'0'2006'0'0,"0"0"-425"0"0,0 0-216 0 0,0 0-6 0 0,0 0-15 0 0,0 0-87 0 0,0 0-233 0 0,0 0-273 0 0,0 0-172 0 0,0 0-71 0 0,0 0-32 0 0,0 0-11 0 0,5 10-11 0 0,18 30-44 0 0,-21-38-334 0 0,0 1 0 0 0,1-1-1 0 0,-1 0 1 0 0,1-1-1 0 0,-1 1 1 0 0,1 0 0 0 0,0-1-1 0 0,-1 1 1 0 0,1-1-1 0 0,0 0 1 0 0,0 0 0 0 0,0 0-1 0 0,0 0 1 0 0,0-1-1 0 0,0 1 1 0 0,0-1 0 0 0,0 0-1 0 0,0 0 1 0 0,3 0-76 0 0,1 0 126 0 0,8 2 114 0 0,1-2 0 0 0,-1 0-1 0 0,0-1 1 0 0,0-1-1 0 0,0 0 1 0 0,0-1 0 0 0,0-1-1 0 0,0 0 1 0 0,5-3-240 0 0,21-8 344 0 0,0-2 1 0 0,-1-2-1 0 0,-1-2 0 0 0,25-17-344 0 0,-54 31 25 0 0,1 1 0 0 0,-2-1 0 0 0,1-1 0 0 0,-1 0-1 0 0,0 0 1 0 0,0-1 0 0 0,-1 0 0 0 0,-1 0-1 0 0,1-1 1 0 0,-2 0 0 0 0,1 0 0 0 0,-1-1 0 0 0,-1 0-1 0 0,0 0 1 0 0,0 0 0 0 0,-1-1 0 0 0,-1 1 0 0 0,0-1-1 0 0,0 0 1 0 0,-1 0 0 0 0,-1 0 0 0 0,0 0-1 0 0,-1 0 1 0 0,0-6-25 0 0,-3 13-33 0 0,-1 0 0 0 0,1 0 0 0 0,-1 0 0 0 0,0 0 0 0 0,0 1 0 0 0,-1 0-1 0 0,1 0 1 0 0,-1 0 0 0 0,0 0 0 0 0,0 1 0 0 0,0 0 0 0 0,-1 0 0 0 0,1 0 0 0 0,-1 1 0 0 0,0-1 0 0 0,1 1-1 0 0,-1 1 1 0 0,0-1 0 0 0,0 1 0 0 0,0 0 0 0 0,0 0 0 0 0,0 1 0 0 0,-1 0 0 0 0,1 0 0 0 0,0 0 0 0 0,0 1-1 0 0,0 0 1 0 0,-4 1 33 0 0,-15 2-45 0 0,-1 1-1 0 0,1 2 1 0 0,0 0-1 0 0,0 2 1 0 0,1 0 0 0 0,0 2-1 0 0,1 1 1 0 0,0 0-1 0 0,1 2 1 0 0,0 0-1 0 0,-10 11 46 0 0,-21 16 78 0 0,2 3 0 0 0,2 1 0 0 0,1 3 0 0 0,-18 27-78 0 0,-8 47 502 0 0,72-116-457 0 0,1-1-1 0 0,-1 1 0 0 0,1-1 0 0 0,0 1 0 0 0,0 0 0 0 0,0-1 1 0 0,1 1-1 0 0,0 0 0 0 0,0-1 0 0 0,0 1 0 0 0,1 0 0 0 0,0 0 0 0 0,0-1 1 0 0,0 1-1 0 0,1-1 0 0 0,0 1 0 0 0,0-1 0 0 0,0 0 0 0 0,1 0 1 0 0,0 0-1 0 0,0 0 0 0 0,0 0 0 0 0,1 1-44 0 0,11 8 138 0 0,0 0 0 0 0,1-1 0 0 0,1-1-1 0 0,0-1 1 0 0,0 0 0 0 0,1-1 0 0 0,0-1 0 0 0,1 0 0 0 0,0-2 0 0 0,0 0 0 0 0,1-1-1 0 0,4 0-137 0 0,-12-3 62 0 0,29 7 121 0 0,2-1-1 0 0,-1-3 1 0 0,1-1-1 0 0,0-3 0 0 0,1-1 1 0 0,14-3-183 0 0,-4 2 172 0 0,7-8-64 0 0,-68-15-2036 0 0,-7 10-6760 0 0,13 12 6584 0 0,-2-2-10469 0 0</inkml:trace>
  <inkml:trace contextRef="#ctx0" brushRef="#br0" timeOffset="3249.178">2339 1399 3977 0 0,'0'0'2171'0'0,"0"0"-281"0"0,0 0-86 0 0,0 0-20 0 0,0 0-98 0 0,0 0-200 0 0,0 0-266 0 0,0 0-277 0 0,0 0-215 0 0,0 0-152 0 0,0 0-73 0 0,0 0-35 0 0,0 0-46 0 0,-7 17-58 0 0,-22 52-46 0 0,-10 70 1021 0 0,15-50-607 0 0,51-135-34 0 0,1 2-1 0 0,3 2 1 0 0,2 0-1 0 0,19-17-697 0 0,39-35 254 0 0,-90 92-249 0 0,0 1 0 0 0,-1-1 0 0 0,1 1 0 0 0,0 0 0 0 0,0 0 0 0 0,0-1 0 0 0,0 1 0 0 0,0 0 0 0 0,0 0 0 0 0,1 0 1 0 0,-1 0-1 0 0,0 0 0 0 0,0 0 0 0 0,1 1 0 0 0,-1-1 0 0 0,1 0 0 0 0,-1 1 0 0 0,0-1 0 0 0,1 1 0 0 0,-1-1 0 0 0,1 1 0 0 0,-1 0 0 0 0,1-1 1 0 0,0 1-1 0 0,-1 0 0 0 0,1 0 0 0 0,-1 0 0 0 0,1 0 0 0 0,-1 0 0 0 0,1 1 0 0 0,-1-1 0 0 0,1 0 0 0 0,-1 1 0 0 0,1-1 0 0 0,-1 1 0 0 0,1 0 0 0 0,-1-1 1 0 0,0 1-1 0 0,1 0 0 0 0,-1 0 0 0 0,0 0 0 0 0,0 0 0 0 0,1 0 0 0 0,-1 0 0 0 0,0 0 0 0 0,0 0 0 0 0,0 0 0 0 0,0 1 0 0 0,-1-1 0 0 0,1 0 0 0 0,0 1 1 0 0,0-1-1 0 0,-1 1 0 0 0,1-1 0 0 0,-1 1 0 0 0,1-1 0 0 0,-1 1 0 0 0,0-1 0 0 0,1 1 0 0 0,-1-1 0 0 0,0 2-5 0 0,0 120 360 0 0,0-122-382 0 0,0 0 1 0 0,0-1-1 0 0,0 1 0 0 0,0 0 0 0 0,0 0 0 0 0,0-1 0 0 0,0 1 0 0 0,0 0 0 0 0,0 0 1 0 0,0 0-1 0 0,0-1 0 0 0,0 1 0 0 0,1 0 0 0 0,-1-1 0 0 0,0 1 0 0 0,1 0 1 0 0,-1 0-1 0 0,0-1 0 0 0,1 1 0 0 0,-1-1 0 0 0,1 1 0 0 0,-1 0 0 0 0,1-1 0 0 0,0 1 1 0 0,-1-1-1 0 0,1 1 0 0 0,-1-1 0 0 0,1 1 0 0 0,0-1 0 0 0,-1 0 0 0 0,1 1 1 0 0,0-1-1 0 0,0 0 0 0 0,-1 0 0 0 0,1 1 0 0 0,0-1 0 0 0,0 0 0 0 0,-1 0 0 0 0,1 0 1 0 0,0 0-1 0 0,0 0 0 0 0,-1 0 0 0 0,1 0 0 0 0,0 0 0 0 0,0 0 0 0 0,0 0 1 0 0,-1 0-1 0 0,1-1 0 0 0,0 1 0 0 0,-1 0 0 0 0,1-1 0 0 0,0 1 0 0 0,0 0 0 0 0,-1-1 1 0 0,1 1-1 0 0,-1-1 0 0 0,1 1 22 0 0,12-9-3803 0 0,-3-2-4488 0 0,-5 7-3461 0 0</inkml:trace>
  <inkml:trace contextRef="#ctx0" brushRef="#br0" timeOffset="3758.543">1724 353 6289 0 0,'0'0'2909'0'0,"0"0"-834"0"0,0 0-401 0 0,0 0-75 0 0,0 0 8 0 0,0 0-56 0 0,0 0-128 0 0,0 0-224 0 0,0 0-294 0 0,0 0-237 0 0,0 0-188 0 0,0 0-113 0 0,0 0-59 0 0,2-11 3 0 0,0-1-209 0 0,27-54 509 0 0,170-124 1749 0 0,-113 117-2079 0 0,-63 95-236 0 0,32 62 370 0 0,-1 15-137 0 0,-50-91-495 0 0,56 108 266 0 0,-34-83-2517 0 0,5-3-3449 0 0,-22-25-5097 0 0</inkml:trace>
  <inkml:trace contextRef="#ctx0" brushRef="#br0" timeOffset="4092.464">2825 563 15947 0 0,'0'0'1273'0'0,"0"0"-438"0"0,0 0-177 0 0,0 0 54 0 0,0 0 118 0 0,0 0 85 0 0,0 0-48 0 0,0 0-122 0 0,0 0-99 0 0,0 0-96 0 0,0 0-71 0 0,0 0-64 0 0,0 0-44 0 0,31 5-57 0 0,97 12-41 0 0,60-10 580 0 0,-123-3-1080 0 0,-57-2-219 0 0,1 0-911 0 0,-7 5-6572 0 0,-2-7-2626 0 0</inkml:trace>
  <inkml:trace contextRef="#ctx0" brushRef="#br0" timeOffset="4331.989">2830 891 14571 0 0,'0'0'1464'0'0,"0"0"-387"0"0,0 0-92 0 0,0 0 78 0 0,0 0-7 0 0,0 0-73 0 0,0 0-117 0 0,0 0-111 0 0,0 0-75 0 0,33 3-94 0 0,103 9-93 0 0,0-16 384 0 0,-73-6-466 0 0,-5 0-1085 0 0,-19 8-4848 0 0,-34 2-6075 0 0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9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64 10362 0 0,'0'0'2863'0'0,"0"0"-891"0"0,0 0-301 0 0,0 0-4 0 0,0 0-80 0 0,0 0-216 0 0,0 0-342 0 0,0 0-305 0 0,0 0-233 0 0,0 0-166 0 0,0 0-98 0 0,0 0-71 0 0,0 0-46 0 0,-6-4 520 0 0,39-50-336 0 0,-33 54-278 0 0,0 1 0 0 0,-1-1 0 0 0,1 0 1 0 0,0 1-1 0 0,0-1 0 0 0,0 0 0 0 0,0 0 0 0 0,-1 1 1 0 0,1-1-1 0 0,0 0 0 0 0,0 1 0 0 0,0-1 0 0 0,-1 0 0 0 0,1 0 1 0 0,0 0-1 0 0,-1 1 0 0 0,1-1 0 0 0,0 0 0 0 0,-1 0 1 0 0,1 0-1 0 0,0 0 0 0 0,0 1 0 0 0,-1-1 0 0 0,1 0 1 0 0,-1 0-1 0 0,1 0 0 0 0,0 0 0 0 0,-1 0 0 0 0,1 0 1 0 0,0 0-1 0 0,-1 0 0 0 0,1 0 0 0 0,0 0 0 0 0,-1 0 1 0 0,1 0-1 0 0,0 0 0 0 0,-1-1 0 0 0,1 1 0 0 0,0 0 0 0 0,-1 0 1 0 0,1 0-1 0 0,0 0 0 0 0,-1 0 0 0 0,1-1 0 0 0,0 1 1 0 0,0 0-1 0 0,-1 0 0 0 0,1-1 0 0 0,0 1 0 0 0,0 0 1 0 0,-1 0-1 0 0,1-1 0 0 0,0 1 0 0 0,0 0 0 0 0,0-1 1 0 0,0 1-1 0 0,-1 0-16 0 0,-29 26 66 0 0,69-54-382 0 0,-28 25-3209 0 0,1 2-3520 0 0,-11 1-5088 0 0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8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22 4313 0 0,'0'0'3250'0'0,"0"0"-1284"0"0,0 0-479 0 0,0 0-39 0 0,0 0 39 0 0,0 0-69 0 0,0 0-195 0 0,0 0-255 0 0,0 0-249 0 0,0 0-183 0 0,0 0-120 0 0,-26 22-56 0 0,-81 72-69 0 0,102-90-267 0 0,1-1 0 0 0,0 1 1 0 0,0 0-1 0 0,0 0 0 0 0,1 0 0 0 0,0 1 1 0 0,-1-1-1 0 0,1 1 0 0 0,1 0 1 0 0,-1 0-1 0 0,1 0 0 0 0,0 0 1 0 0,0 0-1 0 0,0 0 0 0 0,1 1-24 0 0,-4 11 84 0 0,-5 14 42 0 0,1 1-1 0 0,2 1 1 0 0,1-1 0 0 0,2 1 0 0 0,1 0 0 0 0,2 0 0 0 0,1 0 0 0 0,2 12-126 0 0,-1-36 49 0 0,-1 0 0 0 0,2 0 0 0 0,0 1 1 0 0,0-1-1 0 0,0 0 0 0 0,1-1 1 0 0,0 1-1 0 0,1-1 0 0 0,0 1 1 0 0,1-1-1 0 0,-1 0 0 0 0,1 0 0 0 0,1-1 1 0 0,0 0-1 0 0,0 0 0 0 0,0 0 1 0 0,1 0-1 0 0,0-1 0 0 0,0 0 1 0 0,0-1-1 0 0,1 0 0 0 0,0 0 0 0 0,0 0 1 0 0,0-1-1 0 0,1 0 0 0 0,-1-1 1 0 0,1 0-1 0 0,0 0 0 0 0,1-1-49 0 0,17-2 209 0 0,1-2 1 0 0,-1 0-1 0 0,1-2 0 0 0,-1-2 0 0 0,0 0 0 0 0,-1-1 1 0 0,0-2-1 0 0,0-1 0 0 0,0-1 0 0 0,-1-1 1 0 0,-1-1-1 0 0,0-1 0 0 0,-1-1 0 0 0,-1-1 0 0 0,0-1 1 0 0,10-11-210 0 0,-20 19 66 0 0,1-1 1 0 0,-2 0 0 0 0,1-1-1 0 0,-1 0 1 0 0,-1-1 0 0 0,0 0-1 0 0,0 0 1 0 0,-2-1 0 0 0,1-1-1 0 0,-2 1 1 0 0,0-1 0 0 0,0 0-1 0 0,-1-1 1 0 0,-1 0 0 0 0,-1 0-1 0 0,0 0 1 0 0,-1 0 0 0 0,0-1 0 0 0,-1 1-1 0 0,-1-1 1 0 0,-1 1 0 0 0,0-1-1 0 0,-1 0 1 0 0,-2-9-67 0 0,1 15-12 0 0,-2 0 0 0 0,0 0 0 0 0,0 0 0 0 0,0 0 0 0 0,-1 1 0 0 0,-1 0 0 0 0,0 0 0 0 0,0 1 0 0 0,0 0 0 0 0,-1 0 0 0 0,-1 0 0 0 0,1 1 0 0 0,-1 0 0 0 0,0 0 0 0 0,-1 1 0 0 0,1 0 0 0 0,-1 0 1 0 0,-1 1-1 0 0,1 0 0 0 0,-5-1 12 0 0,-7-3-204 0 0,-1 1 0 0 0,-1 1 1 0 0,1 1-1 0 0,-1 0 0 0 0,0 2 1 0 0,0 1-1 0 0,0 1 1 0 0,-18 0 203 0 0,17 3-420 0 0,-1 0 0 0 0,0 2 1 0 0,1 1-1 0 0,-1 0 1 0 0,1 2-1 0 0,-6 3 420 0 0,-26 13-3329 0 0,3 6-3642 0 0,33-14-4401 0 0</inkml:trace>
  <inkml:trace contextRef="#ctx0" brushRef="#br0" timeOffset="367.45">0 409 8362 0 0,'0'0'2179'0'0,"0"0"-440"0"0,0 0-224 0 0,0 0 20 0 0,0 0-55 0 0,0 0-206 0 0,0 0-355 0 0,0 0-352 0 0,0 0-177 0 0,0 0-23 0 0,0 0 92 0 0,0 0 102 0 0,0 0 17 0 0,28-13-8 0 0,89-42-29 0 0,-69 31 57 0 0,0 3 0 0 0,2 1 0 0 0,0 3 0 0 0,42-9-598 0 0,-88 24 25 0 0,-1 1 1 0 0,1 0-1 0 0,-1 0 0 0 0,1 0 0 0 0,-1 0 0 0 0,1 0 1 0 0,0 1-1 0 0,-1 0 0 0 0,1-1 0 0 0,0 1 0 0 0,-1 1 1 0 0,1-1-1 0 0,0 0 0 0 0,-1 1 0 0 0,1 0 0 0 0,-1 0 1 0 0,1 0-1 0 0,-1 0 0 0 0,1 1 0 0 0,-1-1 1 0 0,0 1-1 0 0,1 0 0 0 0,-1 0 0 0 0,0 0 0 0 0,0 0 1 0 0,-1 1-1 0 0,1-1 0 0 0,0 1 0 0 0,-1 0 0 0 0,0-1 1 0 0,3 4-26 0 0,36 97 834 0 0,-41-102-828 0 0,0 1-1 0 0,1 0 0 0 0,-1 0 1 0 0,1-1-1 0 0,0 1 0 0 0,-1-1 1 0 0,1 1-1 0 0,0 0 0 0 0,0-1 1 0 0,0 0-1 0 0,0 1 0 0 0,0-1 0 0 0,1 1 1 0 0,-1-1-1 0 0,0 0 0 0 0,1 0 1 0 0,-1 0-1 0 0,0 0 0 0 0,1 0 1 0 0,-1 0-1 0 0,1 0 0 0 0,0 0 0 0 0,-1-1 1 0 0,1 1-1 0 0,0-1 0 0 0,-1 1 1 0 0,1-1-1 0 0,0 0 0 0 0,0 1 1 0 0,-1-1-1 0 0,1 0 0 0 0,0 0 1 0 0,0 0-1 0 0,-1 0 0 0 0,1-1 0 0 0,0 1 1 0 0,0 0-1 0 0,-1-1 0 0 0,1 1 1 0 0,0-1-1 0 0,-1 0 0 0 0,1 1 1 0 0,-1-1-1 0 0,1 0 0 0 0,0 0 1 0 0,-1 0-1 0 0,0 0 0 0 0,1 0 0 0 0,0-1-4 0 0,22-39-2478 0 0,-10-28-6822 0 0,-14 61-2261 0 0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4193 0 0,'0'0'3018'0'0,"0"0"-1370"0"0,0 0-410 0 0,0 0 199 0 0,0 0 228 0 0,0 0 27 0 0,0 0-173 0 0,0 0-264 0 0,0 0-207 0 0,0 0-123 0 0,0 0-97 0 0,0 0-101 0 0,0 0-69 0 0,27-12-27 0 0,82-41-56 0 0,-97 48-416 0 0,0-1 0 0 0,-1-1 0 0 0,1 0 0 0 0,-1-1 0 0 0,-1 0 1 0 0,1-1-1 0 0,-2 0 0 0 0,1 0 0 0 0,0-3-159 0 0,19-17 362 0 0,79-87 286 0 0,-107 115-672 0 0,1 42-163 0 0,-3 41 386 0 0,0-61-196 0 0,0-1 1 0 0,2 1 0 0 0,0 0 0 0 0,1-1 0 0 0,1 0 0 0 0,1 1-1 0 0,5 14-3 0 0,24 19-861 0 0,-19-38-2010 0 0,2-1-3799 0 0,-8-8-4848 0 0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1 363 6545 0 0,'0'0'1639'0'0,"0"0"-736"0"0,0 0-257 0 0,0 0 125 0 0,0 0 227 0 0,0 0 104 0 0,0 0-115 0 0,0 0-228 0 0,0 0-170 0 0,0 0-59 0 0,0 0 0 0 0,0 0 20 0 0,15 11 10 0 0,50 35 5 0 0,-5-26 809 0 0,-46-20-1030 0 0,9 1 28 0 0,1-1 0 0 0,0-1 0 0 0,-1-1 0 0 0,0-1 0 0 0,1-1 0 0 0,-1-1 0 0 0,-1-2 0 0 0,1 0 0 0 0,-1-1 0 0 0,0-1 0 0 0,14-8-372 0 0,-18 6 139 0 0,-1-1 0 0 0,-1 0 1 0 0,1-1-1 0 0,-2-1 0 0 0,0-1 0 0 0,-1 0 1 0 0,0 0-1 0 0,-1-2 0 0 0,-1 0-139 0 0,-5 8 41 0 0,-1 0 0 0 0,0-1 0 0 0,0 0 0 0 0,-1 0 0 0 0,-1 0 0 0 0,0 0 0 0 0,0-1 0 0 0,-1 0 0 0 0,0 0 0 0 0,0 0 0 0 0,-2 0 0 0 0,1 0 0 0 0,-1-1 0 0 0,-1 1 0 0 0,0 0-1 0 0,-1 0 1 0 0,0-4-41 0 0,-2 12-17 0 0,1 0 0 0 0,-1 0 0 0 0,1-1-1 0 0,-1 2 1 0 0,0-1 0 0 0,0 0-1 0 0,0 0 1 0 0,0 1 0 0 0,-1 0-1 0 0,1 0 1 0 0,-1 0 0 0 0,0 0 0 0 0,1 0-1 0 0,-1 1 1 0 0,0-1 0 0 0,0 1-1 0 0,0 0 1 0 0,0 1 0 0 0,0-1 0 0 0,0 1-1 0 0,0-1 1 0 0,0 1 0 0 0,0 0-1 0 0,0 1 1 0 0,0-1 0 0 0,0 1-1 0 0,0-1 1 0 0,0 1 0 0 0,0 0 0 0 0,0 1-1 0 0,0-1 1 0 0,-2 2 17 0 0,-28 11-122 0 0,1 2-1 0 0,0 1 1 0 0,2 1 0 0 0,0 2 0 0 0,1 1-1 0 0,-23 20 123 0 0,22-16-40 0 0,0 0-1 0 0,2 2 0 0 0,1 2 0 0 0,1 0 1 0 0,2 1-1 0 0,1 2 0 0 0,1 2 41 0 0,18-29 7 0 0,0 0-1 0 0,1 0 1 0 0,0 1-1 0 0,0 0 1 0 0,1 0-1 0 0,0 0 1 0 0,0 0 0 0 0,0 0-1 0 0,1 1 1 0 0,0-1-1 0 0,0 1 1 0 0,0 0-1 0 0,1-1 1 0 0,0 1-1 0 0,1 0 1 0 0,-1 0-1 0 0,1 0 1 0 0,0 0 0 0 0,1-1-1 0 0,0 1 1 0 0,0 0-1 0 0,0 0 1 0 0,1-1-1 0 0,0 1 1 0 0,1-1-1 0 0,-1 1 1 0 0,1-1 0 0 0,0 0-1 0 0,1 0 1 0 0,-1 0-1 0 0,1-1 1 0 0,0 1-1 0 0,1-1 1 0 0,4 5-7 0 0,14 2 117 0 0,1-2 0 0 0,0 0 1 0 0,1-1-1 0 0,0-1 0 0 0,0-2 0 0 0,1-1 1 0 0,-1 0-1 0 0,1-2 0 0 0,0-1 0 0 0,1-1 1 0 0,-1-1-1 0 0,0-2 0 0 0,9-2-117 0 0,93-18-156 0 0,-122 14-825 0 0,-6 2-7188 0 0,0 3-3732 0 0</inkml:trace>
  <inkml:trace contextRef="#ctx0" brushRef="#br0" timeOffset="941.998">912 507 11915 0 0,'0'0'3331'0'0,"0"0"-1849"0"0,0 0-573 0 0,0 0 75 0 0,0 0 46 0 0,0 0-99 0 0,0 0-215 0 0,0 0-236 0 0,0 0-167 0 0,0 0-102 0 0,0 0-54 0 0,0 0-50 0 0,0 0-36 0 0,-20 28-11 0 0,-62 88-19 0 0,54-54 0 0 0,28-52-32 0 0,-1-4 5 0 0,0 0 0 0 0,1 0 1 0 0,0 1-1 0 0,0-1 0 0 0,0 0 1 0 0,1 0-1 0 0,0 0 0 0 0,0 0 0 0 0,1 0 1 0 0,-1 0-1 0 0,1-1 0 0 0,0 1 1 0 0,1 0-1 0 0,-1-1 0 0 0,1 1 1 0 0,1-1-1 0 0,-1 0 0 0 0,0 0 1 0 0,1 0-1 0 0,0-1 0 0 0,1 1 1 0 0,-1-1-1 0 0,0 0 0 0 0,1 0 1 0 0,0-1-1 0 0,0 1 0 0 0,0-1 1 0 0,1 0-1 0 0,-1 0 0 0 0,1-1 1 0 0,-1 0-1 0 0,1 0 0 0 0,0 0 1 0 0,0-1-1 0 0,1 1-14 0 0,6-1 127 0 0,0-1 1 0 0,0 0-1 0 0,0 0 1 0 0,-1-2-1 0 0,1 1 1 0 0,0-2-1 0 0,-1 0 1 0 0,1 0-1 0 0,-1-1 1 0 0,0 0-1 0 0,0-1 1 0 0,0-1-1 0 0,-1 0 1 0 0,0-1-1 0 0,0 1 0 0 0,-1-2 1 0 0,0 0-1 0 0,0 0 1 0 0,0-1-1 0 0,-1 0 1 0 0,-1-1-1 0 0,1 0 1 0 0,-2 0-1 0 0,1 0 1 0 0,-2-1-1 0 0,1-1 1 0 0,-1 1-1 0 0,-1-1 1 0 0,0 0-1 0 0,-1 0 1 0 0,3-12-129 0 0,-5 16-28 0 0,0-1-1 0 0,0 1 0 0 0,-1 0 0 0 0,-1-1 0 0 0,1 1 0 0 0,-1 0 0 0 0,-1-1 0 0 0,0 1 0 0 0,0-1 0 0 0,0 1 0 0 0,-1 0 0 0 0,0 0 0 0 0,-1 0 1 0 0,0 0-1 0 0,0 0 0 0 0,0 1 0 0 0,-1-1 0 0 0,-1 1 0 0 0,1 0 0 0 0,-1 0 0 0 0,0 0 0 0 0,0 1 0 0 0,-1 0 0 0 0,0 0 0 0 0,0 0 0 0 0,-1 1 1 0 0,1 0-1 0 0,-1 0 0 0 0,0 0 0 0 0,-1 1 0 0 0,1 0 0 0 0,-3 0 30 0 0,-67-13-2424 0 0,26 15-5250 0 0,32 2-4174 0 0</inkml:trace>
  <inkml:trace contextRef="#ctx0" brushRef="#br0" timeOffset="1254.033">818 654 14275 0 0,'0'0'1930'0'0,"0"0"-529"0"0,0 0-218 0 0,0 0-62 0 0,0 0-91 0 0,0 0-141 0 0,0 0-184 0 0,0 0-182 0 0,0 0-154 0 0,0 0-81 0 0,0 0-65 0 0,0 0-64 0 0,26-13-38 0 0,79-39-31 0 0,-105 51-84 0 0,1 0 0 0 0,0 0 0 0 0,0 0 0 0 0,0 0 0 0 0,0 0 0 0 0,0 0 0 0 0,0 0 0 0 0,0 0 0 0 0,0 0 0 0 0,0 0 0 0 0,0 0 0 0 0,1 1 1 0 0,-1-1-1 0 0,0 1 0 0 0,1-1 0 0 0,-1 1 0 0 0,0-1 0 0 0,1 1 0 0 0,-1 0 0 0 0,0-1 0 0 0,1 1 0 0 0,-1 0 0 0 0,1 0 0 0 0,-1 0 1 0 0,1 0-1 0 0,-1 0 0 0 0,0 0 0 0 0,1 1 0 0 0,-1-1 0 0 0,1 0 0 0 0,-1 1 0 0 0,0-1 0 0 0,0 1 0 0 0,1 0 0 0 0,-1-1 0 0 0,0 1 0 0 0,0 0 1 0 0,1 0-1 0 0,-1-1 0 0 0,0 1 0 0 0,1 1-6 0 0,1 3 47 0 0,19 34 166 0 0,-21-35-205 0 0,1-1 0 0 0,-1 1 0 0 0,1-1 0 0 0,-1 1 0 0 0,1-1 0 0 0,0 1 0 0 0,1-1 0 0 0,-1 0 0 0 0,0 0 0 0 0,1 0 0 0 0,0-1 0 0 0,0 1 0 0 0,0 0 0 0 0,0-1 0 0 0,0 0 0 0 0,0 0 0 0 0,0 0 0 0 0,1 0 0 0 0,-1 0 0 0 0,1-1 0 0 0,1 1-8 0 0,112 5 649 0 0,-66-32-284 0 0,-50 19-2853 0 0,-1 4-3182 0 0,0 2-6113 0 0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639 498 4473 0 0,'0'0'1350'0'0,"0"0"-366"0"0,0 0-49 0 0,0 0 268 0 0,0 0 324 0 0,0 0 125 0 0,0 0-129 0 0,0 0-321 0 0,0 0-330 0 0,0 0-222 0 0,0 0-129 0 0,-4-3-28 0 0,-45-17 2729 0 0,7 2-1560 0 0,19 13-1421 0 0,1 0 1 0 0,-1 1-1 0 0,0 1 1 0 0,0 2-1 0 0,0 0 1 0 0,0 1-1 0 0,0 2 1 0 0,0 0-1 0 0,0 1 1 0 0,-17 6-242 0 0,21-5 103 0 0,0 2 0 0 0,0 0 0 0 0,0 2 0 0 0,1 0 0 0 0,0 1 0 0 0,0 0 0 0 0,1 2 0 0 0,-15 12-103 0 0,31-21 2 0 0,0 0-1 0 0,0 1 1 0 0,0-1-1 0 0,1 1 0 0 0,-1-1 1 0 0,1 1-1 0 0,0-1 1 0 0,-1 1-1 0 0,1-1 1 0 0,0 1-1 0 0,1-1 1 0 0,-1 1-1 0 0,0-1 1 0 0,1 1-1 0 0,-1-1 1 0 0,1 1-1 0 0,0-1 0 0 0,0 0 1 0 0,0 1-1 0 0,0-1 1 0 0,0 0-1 0 0,0 0 1 0 0,1 0-1 0 0,-1 0 1 0 0,1 0-1 0 0,-1 0 1 0 0,1 0-1 0 0,0 0 1 0 0,0 0-1 0 0,0-1 0 0 0,0 1 1 0 0,0-1-1 0 0,0 1 1 0 0,0-1-1 0 0,1 0 1 0 0,-1 0-1 0 0,0 0 1 0 0,1 0-1 0 0,-1-1 1 0 0,0 1-1 0 0,3 0-1 0 0,117 30 308 0 0,-25-11-132 0 0,-96-20-168 0 0,0 0-1 0 0,0 0 1 0 0,0 0-1 0 0,0 0 1 0 0,0 0 0 0 0,0 0-1 0 0,0 1 1 0 0,0-1-1 0 0,0 0 1 0 0,0 0-1 0 0,0 1 1 0 0,0-1 0 0 0,0 1-1 0 0,0-1 1 0 0,0 1-1 0 0,-1-1 1 0 0,1 1-1 0 0,0-1 1 0 0,0 1 0 0 0,0 0-1 0 0,-1 0 1 0 0,1-1-1 0 0,0 1 1 0 0,-1 0-1 0 0,1 0 1 0 0,-1 0 0 0 0,1 0-1 0 0,-1-1 1 0 0,1 1-1 0 0,-1 0 1 0 0,1 0-1 0 0,-1 0 1 0 0,0 0-1 0 0,0 0 1 0 0,1 0 0 0 0,-1 0-1 0 0,0 0 1 0 0,0 0-1 0 0,0 0 1 0 0,0 0-1 0 0,0 0 1 0 0,-1 1 0 0 0,1-1-1 0 0,0 0 1 0 0,0 0-1 0 0,-1-1 1 0 0,1 1-1 0 0,0 0 1 0 0,-1 0 0 0 0,1 0-1 0 0,-1 0 1 0 0,1 0-8 0 0,-252 151 552 0 0,143-58-591 0 0,107-92 42 0 0,0-1 0 0 0,1 1 0 0 0,-1 0 0 0 0,1-1-1 0 0,-1 1 1 0 0,1 0 0 0 0,0 0 0 0 0,-1 0 0 0 0,1 0 0 0 0,0 0 0 0 0,0 0 0 0 0,1 1-1 0 0,-1-1 1 0 0,0 0 0 0 0,1 0 0 0 0,-1 1 0 0 0,1-1 0 0 0,0 0 0 0 0,-1 1-1 0 0,1-1 1 0 0,1 0 0 0 0,-1 1 0 0 0,0-1 0 0 0,0 0 0 0 0,1 1 0 0 0,-1-1 0 0 0,1 0-1 0 0,0 0 1 0 0,0 0 0 0 0,0 1 0 0 0,0-1 0 0 0,0 0 0 0 0,0 0 0 0 0,0 0-1 0 0,1 0 1 0 0,-1-1 0 0 0,1 1 0 0 0,0 0 0 0 0,-1-1 0 0 0,2 2-3 0 0,11 4 65 0 0,0-1 0 0 0,0 0-1 0 0,0-1 1 0 0,1-1 0 0 0,-1 0 0 0 0,1-1 0 0 0,0 0 0 0 0,0-1 0 0 0,1-1-1 0 0,-1-1 1 0 0,14-1-65 0 0,-17 1 6 0 0,-1 1-30 0 0,0-1 1 0 0,-1 0-1 0 0,1-1 1 0 0,0 0-1 0 0,-1 0 1 0 0,1-1-1 0 0,-1-1 1 0 0,0 0-1 0 0,0 0 1 0 0,2-2 23 0 0,5-24-2605 0 0,-16 6-4549 0 0,-1 20 5464 0 0,0-5-8538 0 0</inkml:trace>
  <inkml:trace contextRef="#ctx0" brushRef="#br0" timeOffset="568.354">428 1 11578 0 0,'0'0'1595'0'0,"0"0"-660"0"0,0 0-384 0 0,0 0 52 0 0,0 0 264 0 0,0 0 246 0 0,0 0 98 0 0,0 0-34 0 0,0 0-133 0 0,0 0-179 0 0,0 0-115 0 0,0 0-85 0 0,-1 19-89 0 0,-5 117 906 0 0,-29 144 765 0 0,-4 43-1691 0 0,-88 155-326 0 0,77-315-181 0 0,35-112-54 0 0,-5 12-1 0 0,29-88-1767 0 0,-1 2-5708 0 0,-5 16-4266 0 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5:42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240 113 0 0 0,'0'0'143'0'0,"0"0"525"0"0,0 0 188 0 0,0 0-66 0 0,0 0-174 0 0,0 0-179 0 0,0 0-109 0 0,0 0-24 0 0,0 0 26 0 0,0 0 32 0 0,0 0 14 0 0,0-1-3475 0 0,1 0 5284 0 0,-1-3 17155 0 0,0 3-17751 0 0,-52 1-516 0 0,43 4-1058 0 0,1 1 1 0 0,0 1 0 0 0,-1-1 0 0 0,2 1 0 0 0,-1 1-1 0 0,1-1 1 0 0,0 1 0 0 0,0 1 0 0 0,1-1 0 0 0,0 1 0 0 0,-1 1-16 0 0,0 1 52 0 0,-4 6-21 0 0,1 1-1 0 0,2 0 0 0 0,-1 1 1 0 0,2 0-1 0 0,0 0 0 0 0,2 1 1 0 0,0 0-1 0 0,0 0 0 0 0,2 0 0 0 0,1 0 1 0 0,0 9-31 0 0,-6 22 76 0 0,-2 84 247 0 0,13-45-181 0 0,-2-81-109 0 0,0 1 0 0 0,0-1 0 0 0,1 0 0 0 0,1 0 0 0 0,-1 0-1 0 0,1 0 1 0 0,1 0 0 0 0,-1-1 0 0 0,1 1 0 0 0,1-1 0 0 0,-1 0 0 0 0,1 0-1 0 0,0-1 1 0 0,1 1 0 0 0,0-1 0 0 0,0 0 0 0 0,4 3-33 0 0,75 34 676 0 0,-69-32-1019 0 0,-17-16-589 0 0,-1 1-415 0 0,0 1-3402 0 0,0 0-7016 0 0</inkml:trace>
  <inkml:trace contextRef="#ctx0" brushRef="#br0" timeOffset="2330.413">697 382 0 0 0,'0'0'786'0'0,"0"0"350"0"0,0 0 196 0 0,0 0 91 0 0,0 0 64 0 0,0 0 15 0 0,0 0-46 0 0,0 0-88 0 0,0 0-99 0 0,0 0-117 0 0,0 0-119 0 0,0 0-119 0 0,0 0-138 0 0,0 0-107 0 0,0 0-71 0 0,1-1 7905 0 0,-3-2-7596 0 0,-24-8-228 0 0,26 11-642 0 0,-22-12 182 0 0,-54 9 44 0 0,76 3-243 0 0,0 0 8 0 0,0 0-3 0 0,0 0-2 0 0,0 0-7 0 0,-1 0 904 0 0,-110 0-592 0 0,111 0-317 0 0,0 0 2 0 0,0 0-6 0 0,0 0-14 0 0,0 0-8 0 0,0 0-5 0 0,0 0-12 0 0,0 0 8 0 0,0 0-11 0 0,0 0 1 0 0,28 0-365 0 0,239 15 1146 0 0,-267-15-691 0 0,0 0-11 0 0,-24 0 13 0 0,-145 0-536 0 0,170 0 358 0 0,17 2-477 0 0,-14 2-2147 0 0,0 1-3361 0 0,-4-4-6122 0 0</inkml:trace>
  <inkml:trace contextRef="#ctx0" brushRef="#br0" timeOffset="3378.735">1123 332 0 0 0,'0'0'1498'0'0,"0"0"-214"0"0,0 0 127 0 0,0 0 200 0 0,0 0 11 0 0,0 0-215 0 0,0 0-313 0 0,0 0-228 0 0,0 0-18 0 0,0 0 150 0 0,0 0 138 0 0,0 0-5 0 0,0 0-88 0 0,3-4-95 0 0,8-14-89 0 0,-8-3 5757 0 0,-37-2-4826 0 0,24 21-1726 0 0,0 0 1 0 0,0 1 0 0 0,0 0-1 0 0,0 0 1 0 0,0 1 0 0 0,0 0-1 0 0,0 1 1 0 0,0 0 0 0 0,0 1-1 0 0,1 0 1 0 0,-1 1 0 0 0,0 0-1 0 0,1 0 1 0 0,-8 4-65 0 0,15-5 6 0 0,-1-1 0 0 0,1 1 0 0 0,-1 0 0 0 0,1 1 0 0 0,0-1 0 0 0,0 0 0 0 0,0 0 0 0 0,0 1 0 0 0,1-1 0 0 0,-1 1 0 0 0,1 0 0 0 0,-1 0 0 0 0,1-1 0 0 0,0 1 0 0 0,0 0 0 0 0,0 0 0 0 0,0 0 0 0 0,1 0 0 0 0,-1 0 0 0 0,1 0 0 0 0,0 0 0 0 0,0 0 0 0 0,0 0 0 0 0,0 0 0 0 0,0 0 0 0 0,1 0 0 0 0,-1 0 0 0 0,1 0 0 0 0,0 0 0 0 0,0 0 0 0 0,0 0 0 0 0,0 0 0 0 0,1 0 0 0 0,-1-1 0 0 0,1 1 0 0 0,0-1 0 0 0,-1 1 0 0 0,1-1 0 0 0,0 0 0 0 0,0 1 0 0 0,1-1 0 0 0,-1 0 0 0 0,0 0 0 0 0,1 0-6 0 0,109 103 246 0 0,-108-101-214 0 0,0 0 0 0 0,0 0 0 0 0,0 1 0 0 0,-1 0 0 0 0,0-1 1 0 0,0 1-1 0 0,0 1 0 0 0,-1-1 0 0 0,1 0 0 0 0,-1 1 0 0 0,-1-1 1 0 0,1 1-1 0 0,-1-1 0 0 0,0 1 0 0 0,0 0 0 0 0,0-1 0 0 0,-1 1 1 0 0,0 0-1 0 0,0 0 0 0 0,-1 0 0 0 0,0-1 0 0 0,0 1 0 0 0,0 0 1 0 0,0-1-1 0 0,-1 1-32 0 0,-16 37 253 0 0,12-37-219 0 0,-1 0-1 0 0,0 0 1 0 0,0 0-1 0 0,0-1 1 0 0,-1 0-1 0 0,0-1 1 0 0,0 1-1 0 0,0-1 1 0 0,0-1-1 0 0,-1 0 1 0 0,0 0-1 0 0,1-1 1 0 0,-1 0-1 0 0,0 0 1 0 0,0-1-1 0 0,0 0 1 0 0,0-1 0 0 0,0 1-1 0 0,-1-2 1 0 0,1 0-1 0 0,0 0 1 0 0,-3-1-34 0 0,-61-24 160 0 0,73 25-210 0 0,0 0 0 0 0,-1 0 0 0 0,1-1 1 0 0,0 1-1 0 0,0 0 0 0 0,0 0 1 0 0,0-1-1 0 0,0 1 0 0 0,0 0 0 0 0,0-1 1 0 0,1 1-1 0 0,-1 0 0 0 0,0 0 1 0 0,1 0-1 0 0,-1-1 0 0 0,1 1 0 0 0,-1 0 1 0 0,1 0-1 0 0,-1 0 0 0 0,1 0 1 0 0,0 0-1 0 0,0 0 0 0 0,0 0 0 0 0,-1 0 1 0 0,1 0-1 0 0,0 0 0 0 0,0 0 1 0 0,0 1-1 0 0,0-1 0 0 0,1 0 0 0 0,-1 1 1 0 0,0-1 49 0 0,29-19-2070 0 0,-20 14-873 0 0,1 1-3341 0 0,-1 1-6127 0 0</inkml:trace>
  <inkml:trace contextRef="#ctx0" brushRef="#br0" timeOffset="3650.491">1335 486 14715 0 0,'0'0'1359'0'0,"0"0"-504"0"0,0 0-18 0 0,0 0 284 0 0,0 0 186 0 0,0 0-59 0 0,0 0-280 0 0,0 0-346 0 0,0 0-208 0 0,0 0-134 0 0,0 0-89 0 0,0 0-52 0 0,0 0-35 0 0,-2 31-31 0 0,-4 92-25 0 0,0-48-98 0 0,-9-32-1437 0 0,8-35-2675 0 0,-2-3-3675 0 0,3-4-2908 0 0</inkml:trace>
  <inkml:trace contextRef="#ctx0" brushRef="#br0" timeOffset="3899.495">1348 105 9698 0 0,'0'0'3857'0'0,"0"0"-1721"0"0,0 0-375 0 0,0 0-313 0 0,0 0-184 0 0,0 0-351 0 0,0 0-393 0 0,0 0-376 0 0,0 0-328 0 0,0 0-80 0 0,0 0-57 0 0,0 0-63 0 0,0 0-176 0 0,0 0-480 0 0,14 4-1729 0 0,-13 4-9401 0 0</inkml:trace>
  <inkml:trace contextRef="#ctx0" brushRef="#br0" timeOffset="4419.722">1452 741 5137 0 0,'0'0'3878'0'0,"0"0"-1393"0"0,0 0-417 0 0,0 0-210 0 0,0 0-235 0 0,0 0-341 0 0,0 0-373 0 0,0 0-190 0 0,0 0-178 0 0,0 0-66 0 0,0 0-4 0 0,0 0-23 0 0,0 0-8 0 0,9-21-30 0 0,49-98 286 0 0,26-30 492 0 0,-68 140-1865 0 0,-13 45 106 0 0,-3-29 725 0 0,0 11-178 0 0,1 0-1 0 0,1 0 1 0 0,1-1-1 0 0,0 1 0 0 0,2-1 1 0 0,0 0-1 0 0,0 0 1 0 0,2-1-1 0 0,1 2 25 0 0,-7-16 34 0 0,-1 0 1 0 0,1 0-1 0 0,0 0 0 0 0,1 0 1 0 0,-1 0-1 0 0,0 0 0 0 0,0 0 1 0 0,1 0-1 0 0,0 0 0 0 0,-1-1 0 0 0,1 1 1 0 0,0-1-1 0 0,-1 1 0 0 0,1-1 1 0 0,0 0-1 0 0,0 1 0 0 0,0-1 1 0 0,0 0-1 0 0,1 0 0 0 0,-1-1 1 0 0,0 1-1 0 0,0 0 0 0 0,0-1 1 0 0,1 1-1 0 0,-1-1 0 0 0,0 0 0 0 0,1 0 1 0 0,-1 0-1 0 0,0 0 0 0 0,1 0 1 0 0,-1 0-1 0 0,0-1 0 0 0,0 1 1 0 0,1-1-1 0 0,-1 1 0 0 0,0-1 1 0 0,0 0-1 0 0,0 0 0 0 0,0 0 1 0 0,0 0-1 0 0,2-1-34 0 0,7-10 339 0 0,0 0 1 0 0,-1-1-1 0 0,0 0 1 0 0,-1-1-1 0 0,-1 0 0 0 0,0-1 1 0 0,-1 1-1 0 0,0-1 1 0 0,-1-1-1 0 0,2-8-339 0 0,15-83 1040 0 0,-23 106-1022 0 0,0 1-10 0 0,0 0-19 0 0,0 0-25 0 0,0 0-15 0 0,0 0-27 0 0,0 0-48 0 0,0 0-23 0 0,0 0-65 0 0,0 0-68 0 0,-8 2-3856 0 0,6-1 599 0 0,-3 0-8375 0 0</inkml:trace>
  <inkml:trace contextRef="#ctx0" brushRef="#br0" timeOffset="5252.034">2290 302 3569 0 0,'0'0'2391'0'0,"0"0"-236"0"0,0 0 40 0 0,0 0 20 0 0,0 0-136 0 0,0 0-309 0 0,0 0-382 0 0,0 0-303 0 0,0 0-216 0 0,0 0-107 0 0,0 0-53 0 0,0 0-71 0 0,0 0-144 0 0,-2 0-131 0 0,-6 2-241 0 0,0 1 0 0 0,1 0 1 0 0,0 0-1 0 0,-1 1 0 0 0,1 0 0 0 0,1 0 0 0 0,-1 1 0 0 0,0 0 0 0 0,1 0 1 0 0,0 1-1 0 0,0-1 0 0 0,1 1 0 0 0,0 1 0 0 0,0-1 0 0 0,0 1 0 0 0,1 0 1 0 0,-3 4-123 0 0,-5 6 49 0 0,0 1 0 0 0,1 0 1 0 0,1 1-1 0 0,1 0 0 0 0,0 1 1 0 0,1-1-1 0 0,2 1 0 0 0,0 1 1 0 0,1 0-1 0 0,1-1 0 0 0,1 1 1 0 0,0 1-1 0 0,2 15-49 0 0,1-33 4 0 0,1 1 0 0 0,-1-1 0 0 0,1 0 0 0 0,0 0-1 0 0,0 0 1 0 0,1 1 0 0 0,0-1 0 0 0,-1 0 0 0 0,1-1 0 0 0,0 1 0 0 0,1 0 0 0 0,-1 0-1 0 0,1-1 1 0 0,0 0 0 0 0,-1 1 0 0 0,1-1 0 0 0,1 0 0 0 0,-1 0 0 0 0,0-1-1 0 0,1 1 1 0 0,0-1 0 0 0,-1 0 0 0 0,1 0 0 0 0,0 0 0 0 0,0 0 0 0 0,0 0 0 0 0,0-1-1 0 0,0 0 1 0 0,2 0-4 0 0,127 10 800 0 0,-114-13-632 0 0,-1-2-1 0 0,0 0 1 0 0,0-1 0 0 0,-1-1-1 0 0,0-1 1 0 0,0 0-1 0 0,0-1 1 0 0,-1-1-1 0 0,0-1 1 0 0,0 0-1 0 0,-1-1 1 0 0,-1 0 0 0 0,0-1-1 0 0,6-8-167 0 0,-12 12 49 0 0,0-1 0 0 0,-1 0 1 0 0,0 0-1 0 0,0-1 0 0 0,-1 1 0 0 0,0-2 0 0 0,-1 1 0 0 0,0-1 0 0 0,-1 1 1 0 0,0-1-1 0 0,-1-1 0 0 0,0 1 0 0 0,0 0 0 0 0,-2-1 0 0 0,1 1 0 0 0,-1-1 1 0 0,-1 0-1 0 0,0 1 0 0 0,-1-1 0 0 0,0-4-49 0 0,-1 9-25 0 0,0 1-1 0 0,-1-1 1 0 0,0 1 0 0 0,0 0-1 0 0,0 0 1 0 0,-1 0 0 0 0,1 0-1 0 0,-1 0 1 0 0,-1 1 0 0 0,1 0-1 0 0,-1 0 1 0 0,0 0 0 0 0,0 0-1 0 0,0 1 1 0 0,-1 0-1 0 0,0 0 1 0 0,0 0 0 0 0,0 1-1 0 0,0 0 1 0 0,0 0 0 0 0,0 1-1 0 0,-1-1 1 0 0,0 1 0 0 0,1 1-1 0 0,-1-1 1 0 0,-1 1 25 0 0,-8-2-523 0 0,0 1-1 0 0,1 1 1 0 0,-1 0 0 0 0,0 1 0 0 0,0 1-1 0 0,0 1 1 0 0,1 0 0 0 0,-1 1-1 0 0,1 0 1 0 0,-14 5 523 0 0,1 3-4880 0 0,9-2-6996 0 0</inkml:trace>
  <inkml:trace contextRef="#ctx0" brushRef="#br0" timeOffset="5781.386">2022 610 8474 0 0,'0'0'2220'0'0,"0"0"-511"0"0,0 0-60 0 0,0 0 26 0 0,0 0-146 0 0,0 0-268 0 0,0 0-323 0 0,0 0-190 0 0,0 0-63 0 0,0 0 12 0 0,0 0 36 0 0,0 0 66 0 0,0 0-24 0 0,8 0-55 0 0,58-12 715 0 0,135-76 417 0 0,-198 89-1852 0 0,-1-1 0 0 0,0 1 0 0 0,1-1 0 0 0,-1 1 0 0 0,0 0 0 0 0,0 0 0 0 0,1 0-1 0 0,-1 0 1 0 0,0 1 0 0 0,0-1 0 0 0,0 1 0 0 0,0-1 0 0 0,-1 1 0 0 0,1-1 0 0 0,0 1 0 0 0,-1 0 0 0 0,1 0-1 0 0,-1 0 1 0 0,1 0 0 0 0,-1 0 0 0 0,0 0 0 0 0,0 0 0 0 0,0 1 0 0 0,0-1 0 0 0,0 0 0 0 0,-1 1-1 0 0,1-1 1 0 0,-1 1 0 0 0,21 31-9 0 0,-15-30 39 0 0,0 0 0 0 0,1-1 0 0 0,-1 1 0 0 0,1-1 0 0 0,0 0 0 0 0,0-1 1 0 0,0 0-1 0 0,0 0 0 0 0,1 0 0 0 0,-1-1 0 0 0,0 0 0 0 0,1 0 0 0 0,-1-1 0 0 0,1 0 0 0 0,-1 0 0 0 0,4-2-30 0 0,0 2 117 0 0,19-7-136 0 0,-49-1-4878 0 0,13 5-4293 0 0,2 2-2556 0 0</inkml:trace>
  <inkml:trace contextRef="#ctx0" brushRef="#br0" timeOffset="7762.401">2847 132 0 0 0,'0'0'125'0'0,"0"0"275"0"0,0 0 50 0 0,0 0-42 0 0,0 0-12 0 0,0 0 3 0 0,0 0-26 0 0,-5 0 7 0 0,-25 0 2286 0 0,12-12-415 0 0,16 10 3378 0 0,1 1 5427 0 0,57 70-10262 0 0,-47-60-707 0 0,0 1 0 0 0,-1 0 0 0 0,0 1 0 0 0,-1 0 1 0 0,0 0-1 0 0,-1 0 0 0 0,0 1 0 0 0,-1 0 0 0 0,0 0 1 0 0,-1 0-1 0 0,0 1 0 0 0,-1 0 0 0 0,-1-1 0 0 0,0 1 0 0 0,0 0 1 0 0,-1 0-1 0 0,-1 0 0 0 0,0 0 0 0 0,-1 2-87 0 0,1 3 47 0 0,0 1-1 0 0,-2-1 1 0 0,0 1-1 0 0,-1-1 1 0 0,0 0 0 0 0,-2 0-1 0 0,0 0 1 0 0,-1-1-1 0 0,-1 1 1 0 0,0-2-1 0 0,-1 1 1 0 0,-1-1 0 0 0,-3 4-47 0 0,-3 1 18 0 0,0-1 1 0 0,-1 0 0 0 0,-1-2-1 0 0,-1 0 1 0 0,0-1 0 0 0,-2 0-1 0 0,-5 2-18 0 0,-109 56-20 0 0,134-75-10 0 0,0 0 0 0 0,0 0-1 0 0,0-1 1 0 0,-1 1 0 0 0,1 0 0 0 0,0 0-1 0 0,0 0 1 0 0,0 0 0 0 0,0 0-1 0 0,0-1 1 0 0,0 1 0 0 0,0 0 0 0 0,-1 0-1 0 0,1 0 1 0 0,0 0 0 0 0,0 0-1 0 0,0 0 1 0 0,0 0 0 0 0,0 0 0 0 0,-1-1 30 0 0,17-13-667 0 0,7-12-994 0 0,-8 10-6239 0 0,-10 8-4189 0 0</inkml:trace>
  <inkml:trace contextRef="#ctx0" brushRef="#br0" timeOffset="8298.277">3323 298 5825 0 0,'0'0'2274'0'0,"0"0"-338"0"0,0 0-287 0 0,0 0-53 0 0,0 0-54 0 0,0 0-205 0 0,0 0-164 0 0,0 0-217 0 0,0 0-199 0 0,0 0-104 0 0,0 0-63 0 0,0 0-34 0 0,0 0-45 0 0,-24 19-52 0 0,-72 61-48 0 0,47-18 236 0 0,40-44-513 0 0,1 1 1 0 0,1 0 0 0 0,0 0 0 0 0,2 0 0 0 0,0 1 0 0 0,1 0-1 0 0,1 0 1 0 0,1 0 0 0 0,1 0 0 0 0,1 18-135 0 0,0-33 33 0 0,1 0 1 0 0,-1 0 0 0 0,1 1-1 0 0,0-1 1 0 0,1 0 0 0 0,-1 0-1 0 0,1 0 1 0 0,0 0 0 0 0,0-1-1 0 0,0 1 1 0 0,1 0-1 0 0,0-1 1 0 0,0 0 0 0 0,0 1-1 0 0,0-1 1 0 0,1 0 0 0 0,-1-1-1 0 0,1 1 1 0 0,0-1-1 0 0,0 1 1 0 0,0-1 0 0 0,1 0-1 0 0,-1-1 1 0 0,1 1 0 0 0,0-1-1 0 0,0 0 1 0 0,0 0 0 0 0,0 0-1 0 0,0-1 1 0 0,5 1-34 0 0,3 1 169 0 0,1 0 0 0 0,0-1 0 0 0,0-1 1 0 0,0 0-1 0 0,0-1 0 0 0,0 0 0 0 0,0-1 0 0 0,0-1 0 0 0,-1 0 1 0 0,1-1-1 0 0,5-2-169 0 0,0-1 154 0 0,-1-1-1 0 0,1 0 1 0 0,-1-1 0 0 0,-1-2 0 0 0,1 1-1 0 0,-2-2 1 0 0,1 0 0 0 0,-1-1 0 0 0,-1-1 0 0 0,-1 0-1 0 0,1-1 1 0 0,-2-1 0 0 0,0 0 0 0 0,-1-1 0 0 0,0 0-1 0 0,3-8-153 0 0,-11 16-6 0 0,0 0 0 0 0,-1 0 0 0 0,0 0-1 0 0,0-1 1 0 0,-1 0 0 0 0,0 1 0 0 0,0-1-1 0 0,-1 0 1 0 0,0 0 0 0 0,-1 0 0 0 0,0 0-1 0 0,0 0 1 0 0,-1 0 0 0 0,0 1 0 0 0,0-1-1 0 0,-1 0 1 0 0,0 0 0 0 0,-1 1 0 0 0,0-1-1 0 0,0 1 1 0 0,-1 0 0 0 0,0 0 0 0 0,-1 0-1 0 0,1 1 1 0 0,-1-1 0 0 0,-1 1 0 0 0,0 0-1 0 0,0 1 1 0 0,0-1 0 0 0,0 1 0 0 0,-1 1-1 0 0,0-1 1 0 0,-1 1 0 0 0,1 0 0 0 0,-4-1 6 0 0,2 2-152 0 0,0 0 1 0 0,0 1 0 0 0,0 1 0 0 0,-1 0 0 0 0,1 0-1 0 0,0 0 1 0 0,-1 2 0 0 0,1-1 0 0 0,-1 1-1 0 0,0 0 1 0 0,1 1 0 0 0,-1 0 0 0 0,1 0 0 0 0,0 1-1 0 0,-1 1 152 0 0,-82 37-4662 0 0,65-23-1290 0 0,8-5-6072 0 0</inkml:trace>
  <inkml:trace contextRef="#ctx0" brushRef="#br0" timeOffset="8749.11">3149 660 3073 0 0,'0'0'3654'0'0,"0"0"-1174"0"0,0 0-362 0 0,0 0-125 0 0,0 0-58 0 0,0 0-194 0 0,0 0-262 0 0,0 0-332 0 0,0 0-329 0 0,0 0-272 0 0,0 0-167 0 0,0 0-67 0 0,0 0-14 0 0,7-15-1 0 0,21-46 7 0 0,-26 57-230 0 0,1 0 0 0 0,0 0 0 0 0,0 0 0 0 0,0 0 0 0 0,0 1 0 0 0,0-1-1 0 0,1 1 1 0 0,0 0 0 0 0,-1 0 0 0 0,1 0 0 0 0,0 1 0 0 0,0-1 0 0 0,1 1 0 0 0,-1 0 0 0 0,0 0 0 0 0,1 1-1 0 0,2-1-73 0 0,5-3 260 0 0,75-15 1560 0 0,-56 54-1524 0 0,-22-25-168 0 0,1-1 1 0 0,-1 0 0 0 0,1-1-1 0 0,0-1 1 0 0,1 1 0 0 0,-1-1-1 0 0,1-1 1 0 0,1 0 0 0 0,-1-1 0 0 0,1 0-1 0 0,-1 0 1 0 0,1-2 0 0 0,0 1-1 0 0,0-1 1 0 0,0-1 0 0 0,1 0-1 0 0,-1-1 1 0 0,6-1-129 0 0,0-6 711 0 0,-18 7-728 0 0,0 0-42 0 0,0 0-56 0 0,0-12-1745 0 0,7-7-4280 0 0,-6 16 2996 0 0,1 2-8953 0 0</inkml:trace>
  <inkml:trace contextRef="#ctx0" brushRef="#br0" timeOffset="9571.69">3315 1 2401 0 0,'0'0'2375'0'0,"0"0"-1039"0"0,0 0-132 0 0,0 0 221 0 0,0 0 155 0 0,0 0 12 0 0,0 0-201 0 0,0 0-245 0 0,0 0-199 0 0,0 0-129 0 0,0 0-32 0 0,0 0 10 0 0,0 0-36 0 0,4 1-88 0 0,17 6 322 0 0,-32 13 1393 0 0,-28 40-490 0 0,60-64-885 0 0,54-45 267 0 0,-86 53-171 0 0,-22 33-976 0 0,33-37-125 0 0,0 0 0 0 0,1-1-1 0 0,-1 1 1 0 0,0-1 0 0 0,0 1 0 0 0,0 0-1 0 0,0-1 1 0 0,0 1 0 0 0,1-1 0 0 0,-1 1 0 0 0,0 0-1 0 0,0-1 1 0 0,1 1 0 0 0,-1 0 0 0 0,0-1 0 0 0,1 1-1 0 0,-1 0 1 0 0,0 0 0 0 0,1-1 0 0 0,-1 1-1 0 0,0 0 1 0 0,1 0 0 0 0,-1 0 0 0 0,0-1 0 0 0,1 1-1 0 0,-1 0 1 0 0,1 0 0 0 0,-1 0 0 0 0,0 0-1 0 0,1 0 1 0 0,-1 0 0 0 0,1 0 0 0 0,-1 0 0 0 0,1 0-1 0 0,-1 0 1 0 0,0 0 0 0 0,1 0 0 0 0,-1 0 0 0 0,1 0-1 0 0,-1 0 1 0 0,0 0 0 0 0,1 1 0 0 0,-1-1-1 0 0,1 0 1 0 0,-1 0 0 0 0,0 0 0 0 0,1 1 0 0 0,-1-1-1 0 0,0 0 1 0 0,1 0 0 0 0,-1 1 0 0 0,0-1-1 0 0,0 0 1 0 0,1 1 0 0 0,-1-1 0 0 0,0 0 0 0 0,0 1-1 0 0,1-1-6 0 0,27-23 891 0 0,-72 46-803 0 0,48-20-2777 0 0,2-2-5292 0 0,-4-1-4742 0 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1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472 506 5249 0 0,'0'0'1467'0'0,"0"0"-149"0"0,0 0-30 0 0,0 0 47 0 0,0 0 59 0 0,0 0-46 0 0,0 0-152 0 0,0 0-186 0 0,0 0-191 0 0,0 0-203 0 0,-34 4-162 0 0,-102 13-98 0 0,68 10 57 0 0,60-20-331 0 0,0-1-21 0 0,1-1-1 0 0,-1 2 1 0 0,2-1-1 0 0,-1 1 1 0 0,1 0-1 0 0,-1 0 1 0 0,2 0-1 0 0,-1 1 1 0 0,1 0 0 0 0,1 0-1 0 0,-1 0 1 0 0,1 1-1 0 0,1 0 1 0 0,-1-1-1 0 0,2 1 1 0 0,-1 1-1 0 0,1-1 1 0 0,1 0-1 0 0,-1 0 1 0 0,2 1-1 0 0,-1-1 1 0 0,1 1-1 0 0,1-1 1 0 0,-1 0-1 0 0,2 1 1 0 0,0 1-61 0 0,1-5 102 0 0,1-1 0 0 0,1 0 0 0 0,-1 0 0 0 0,1-1 1 0 0,0 1-1 0 0,0-1 0 0 0,0 0 0 0 0,0 0 0 0 0,1-1 0 0 0,0 1 0 0 0,-1-1 1 0 0,1 0-1 0 0,0-1 0 0 0,1 0 0 0 0,-1 0 0 0 0,0 0 0 0 0,1-1 0 0 0,-1 1 0 0 0,1-2 1 0 0,-1 1-1 0 0,1-1 0 0 0,-1 0 0 0 0,1 0 0 0 0,-1-1 0 0 0,1 1 0 0 0,-1-2 1 0 0,1 1-1 0 0,-1-1 0 0 0,0 0 0 0 0,1 0 0 0 0,-1 0 0 0 0,0-1 0 0 0,-1 0 1 0 0,1-1-1 0 0,0 1 0 0 0,-1-1 0 0 0,0 0 0 0 0,0 0 0 0 0,0 0 0 0 0,0-1 0 0 0,1-2-102 0 0,22-21 7 0 0,-1-2-1 0 0,-1-1 0 0 0,-2 0 1 0 0,-1-2-1 0 0,-2-1 0 0 0,-1-1 1 0 0,-1-1-1 0 0,-2 0 0 0 0,-2-1 0 0 0,-1-1 1 0 0,-2 0-1 0 0,-2-1 0 0 0,-2 0 1 0 0,-1-1-1 0 0,-2 0 0 0 0,-1 0 1 0 0,-3 0-1 0 0,-2-34-6 0 0,1 71-36 0 0,1 1 1 0 0,-1-1 0 0 0,0 0-1 0 0,0 0 1 0 0,0 0-1 0 0,0 0 1 0 0,0 1 0 0 0,-1-1-1 0 0,1 0 1 0 0,-1 0 0 0 0,0 0-1 0 0,0 1 1 0 0,0-1-1 0 0,0 0 1 0 0,0 1 0 0 0,-1-1-1 0 0,1 1 1 0 0,-1 0-1 0 0,1-1 1 0 0,-1 1 0 0 0,0 0-1 0 0,0 0 1 0 0,0 0-1 0 0,0 0 1 0 0,0 0 0 0 0,-1 1-1 0 0,1-1 1 0 0,-1 1-1 0 0,1-1 1 0 0,-1 1 0 0 0,1 0-1 0 0,-1 0 1 0 0,0 0-1 0 0,1 0 1 0 0,-1 0 0 0 0,0 1-1 0 0,0-1 1 0 0,0 1 0 0 0,1 0-1 0 0,-1 0 1 0 0,0 0-1 0 0,0 0 1 0 0,0 1 0 0 0,0-1-1 0 0,1 1 1 0 0,-1-1-1 0 0,0 1 1 0 0,0 0 0 0 0,1 0-1 0 0,-1 0 36 0 0,-10 10-14 0 0,1 0 0 0 0,1 1 0 0 0,0 0 0 0 0,0 1-1 0 0,1 1 1 0 0,1-1 0 0 0,0 1 0 0 0,1 1 0 0 0,0 0 0 0 0,1 0 0 0 0,1 0-1 0 0,1 1 1 0 0,0-1 0 0 0,1 2 0 0 0,-1 6 14 0 0,2-8 71 0 0,0-1-1 0 0,1 1 1 0 0,1 0 0 0 0,1 0-1 0 0,0 0 1 0 0,1 0-1 0 0,0 0 1 0 0,1 0 0 0 0,1 0-1 0 0,0-1 1 0 0,1 1 0 0 0,1-1-1 0 0,0 0 1 0 0,1 0-1 0 0,0-1 1 0 0,1 1 0 0 0,1-1-1 0 0,0-1 1 0 0,1 0 0 0 0,0 0-1 0 0,1 0 1 0 0,0-1-1 0 0,10 7-70 0 0,177 127 803 0 0,-187-136-1125 0 0,4 4 36 0 0,-9-11-3801 0 0,0-1-3615 0 0,-3-1-3790 0 0</inkml:trace>
  <inkml:trace contextRef="#ctx0" brushRef="#br0" timeOffset="313.16">0 948 7762 0 0,'0'0'1623'0'0,"0"0"-164"0"0,0 0 125 0 0,0 0 208 0 0,0 0 59 0 0,0 0-109 0 0,0 0-222 0 0,39 3-267 0 0,124 10-254 0 0,119 0 1304 0 0,21-13-2895 0 0,-256-4-1008 0 0,-28 0-1789 0 0,-6 2-1535 0 0,-4 1-6299 0 0</inkml:trace>
  <inkml:trace contextRef="#ctx0" brushRef="#br0" timeOffset="888.531">352 1287 10826 0 0,'0'0'1753'0'0,"0"0"-312"0"0,0 0-147 0 0,0 0 18 0 0,0 0-88 0 0,0 0-199 0 0,0 0-272 0 0,0 0-234 0 0,0 0-158 0 0,0 0-99 0 0,0 0-73 0 0,-32 3-67 0 0,-99 15-34 0 0,129-19-84 0 0,-1 1 0 0 0,0 0 0 0 0,0 1 0 0 0,0-1-1 0 0,0 0 1 0 0,1 1 0 0 0,-1-1 0 0 0,0 1 0 0 0,1 0 0 0 0,-1 0 0 0 0,0 0 0 0 0,1 1 0 0 0,-1-1 0 0 0,1 0 0 0 0,-1 1 0 0 0,1 0 0 0 0,0-1 0 0 0,0 1 0 0 0,0 0 0 0 0,0 0 0 0 0,0 0 0 0 0,0 1 0 0 0,0 0-4 0 0,-4 6 17 0 0,-5 3-11 0 0,1 0 0 0 0,0 1 0 0 0,1 0 0 0 0,1 0 1 0 0,0 1-1 0 0,1 0 0 0 0,0 1 0 0 0,1 0 0 0 0,1-1 1 0 0,0 2-1 0 0,1-1 0 0 0,1 1 0 0 0,0-1 0 0 0,1 1 0 0 0,1 0 1 0 0,0 0-1 0 0,2 11-6 0 0,0-23 34 0 0,-1 0 1 0 0,1-1-1 0 0,0 1 1 0 0,1-1 0 0 0,-1 1-1 0 0,0-1 1 0 0,1 0-1 0 0,0 0 1 0 0,0 1-1 0 0,0-1 1 0 0,0-1-1 0 0,1 1 1 0 0,-1 0-1 0 0,1 0 1 0 0,-1-1-1 0 0,1 1 1 0 0,0-1-1 0 0,0 0 1 0 0,0 0-1 0 0,0 0 1 0 0,1 0-1 0 0,-1-1 1 0 0,0 1-1 0 0,1-1 1 0 0,-1 0-1 0 0,1 0 1 0 0,-1 0-1 0 0,1-1 1 0 0,0 1 0 0 0,-1-1-1 0 0,1 0-34 0 0,8 2 193 0 0,-1-1 0 0 0,1-1 0 0 0,0 0 0 0 0,-1 0-1 0 0,1-1 1 0 0,0-1 0 0 0,-1 0 0 0 0,1 0 0 0 0,2-2-193 0 0,10-7 124 0 0,-1-1 0 0 0,0-1 0 0 0,0 0 1 0 0,-2-2-1 0 0,1-1 0 0 0,-2 0 0 0 0,0-2 0 0 0,-2 0 1 0 0,0-1-1 0 0,0-1 0 0 0,-2 0 0 0 0,-1-2 0 0 0,0 0 1 0 0,-2 0-1 0 0,8-17-124 0 0,-9 15 6 0 0,-1-1 1 0 0,-1-1 0 0 0,-1 0-1 0 0,-2-1 1 0 0,0 0-1 0 0,-2 0 1 0 0,0 0-1 0 0,-2 0 1 0 0,-2-1-1 0 0,0-8-6 0 0,-1 26-12 0 0,-1 0 0 0 0,-1 0 0 0 0,1 0 0 0 0,-2 0 0 0 0,1 1 0 0 0,-1-1 0 0 0,-1 1 0 0 0,1-1 0 0 0,-2 1 0 0 0,1 0-1 0 0,-3-2 13 0 0,5 8-17 0 0,0-1-1 0 0,0 1 0 0 0,0 0 0 0 0,0 1 1 0 0,0-1-1 0 0,-1 0 0 0 0,1 1 0 0 0,-1-1 1 0 0,0 1-1 0 0,0 0 0 0 0,0 0 0 0 0,0 0 0 0 0,0 0 1 0 0,0 0-1 0 0,-1 1 0 0 0,1-1 0 0 0,-1 1 1 0 0,1 0-1 0 0,-1 0 0 0 0,1 0 0 0 0,-1 1 0 0 0,1-1 1 0 0,-1 1-1 0 0,0 0 0 0 0,1 0 0 0 0,-1 0 1 0 0,0 1-1 0 0,1-1 0 0 0,-1 1 0 0 0,1 0 1 0 0,-1 0-1 0 0,0 0 18 0 0,-4 4-31 0 0,0 1 1 0 0,0 0-1 0 0,1 0 0 0 0,0 1 1 0 0,0 0-1 0 0,0 0 1 0 0,1 0-1 0 0,0 1 0 0 0,1 0 1 0 0,0 0-1 0 0,0 0 1 0 0,1 1-1 0 0,0 0 0 0 0,0 0 1 0 0,1 0-1 0 0,0 0 31 0 0,-9 24-9 0 0,2 0-1 0 0,2 1 1 0 0,1 0-1 0 0,1 0 1 0 0,2 0-1 0 0,1 1 1 0 0,3 33 9 0 0,2-49 15 0 0,0 0 1 0 0,2 0 0 0 0,1 0 0 0 0,0-1 0 0 0,1 1 0 0 0,1-1 0 0 0,0-1-1 0 0,2 1 1 0 0,6 9-16 0 0,-8-14 12 0 0,46 63 293 0 0,-15-54-1305 0 0,3-35-3866 0 0,-30 3 784 0 0,-2 2-2794 0 0,-2 0-1618 0 0</inkml:trace>
  <inkml:trace contextRef="#ctx0" brushRef="#br0" timeOffset="1252.532">906 1047 17308 0 0,'0'0'796'0'0,"0"0"-301"0"0,0 0-33 0 0,0 0 157 0 0,0 0 119 0 0,0 0 27 0 0,0 0-54 0 0,0 0-67 0 0,-14 34-122 0 0,-45 107-84 0 0,-17 49 495 0 0,66-166-917 0 0,1 0 0 0 0,1 0 0 0 0,1 1 0 0 0,2-1 0 0 0,0 1 0 0 0,1 1 0 0 0,2-1 0 0 0,0 2-16 0 0,2-25-3 0 0,0 0 1 0 0,1 0 0 0 0,-1-1-1 0 0,0 1 1 0 0,1 0 0 0 0,-1 0-1 0 0,1 0 1 0 0,-1 0 0 0 0,1-1-1 0 0,0 1 1 0 0,0 0 0 0 0,-1-1-1 0 0,1 1 1 0 0,1 0 0 0 0,-1-1-1 0 0,0 1 1 0 0,0-1 0 0 0,0 0-1 0 0,1 1 1 0 0,-1-1 0 0 0,1 0-1 0 0,-1 0 1 0 0,1 0 0 0 0,0 0-1 0 0,-1 0 1 0 0,1 0 0 0 0,0 0-1 0 0,0-1 1 0 0,-1 1 0 0 0,1 0-1 0 0,0-1 1 0 0,0 0 0 0 0,0 1-1 0 0,0-1 1 0 0,0 0 0 0 0,-1 0-1 0 0,1 0 1 0 0,1 0 2 0 0,72-15 157 0 0,19-40-132 0 0,-92 53-97 0 0,20-22-812 0 0,-29 5-4041 0 0,-7 8-4176 0 0,11 8-569 0 0</inkml:trace>
  <inkml:trace contextRef="#ctx0" brushRef="#br0" timeOffset="1503.081">573 1338 11811 0 0,'0'0'1414'0'0,"0"0"-304"0"0,0 0 33 0 0,0 0 160 0 0,0 0 17 0 0,0 0-121 0 0,0 0-177 0 0,0 0-158 0 0,0 0-119 0 0,34-3-113 0 0,107-13-139 0 0,21 9-537 0 0,-115 7-9401 0 0,-41 0-2114 0 0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7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5641 0 0,'0'0'2034'0'0,"0"0"-326"0"0,0 0-106 0 0,0 0 53 0 0,0 0-12 0 0,0 0-243 0 0,0 0-325 0 0,0 0-312 0 0,0 0-229 0 0,0 0-58 0 0,0 0 37 0 0,0 0 89 0 0,12-2 883 0 0,-1-4-985 0 0,-1-1 0 0 0,0 0-1 0 0,0 0 1 0 0,0-1-1 0 0,-1-1 1 0 0,0 0 0 0 0,-1 0-1 0 0,0-1 1 0 0,0 0 0 0 0,3-6-500 0 0,15-17 459 0 0,121-125 325 0 0,-93 114-694 0 0,-53 45-94 0 0,1 0 0 0 0,-1 0 1 0 0,1 1-1 0 0,-1-1 0 0 0,0 0 1 0 0,1 1-1 0 0,-1-1 0 0 0,0 0 1 0 0,0 1-1 0 0,0-1 1 0 0,0 1-1 0 0,-1 0 0 0 0,1-1 1 0 0,0 1-1 0 0,0 0 0 0 0,-1-1 1 0 0,1 1-1 0 0,-1 0 0 0 0,0 0 1 0 0,0 0-1 0 0,1-1 1 0 0,-1 1-1 0 0,0 0 0 0 0,-1 0 1 0 0,1 0-1 0 0,0 1 4 0 0,0 4-1 0 0,6 38 84 0 0,-5-35-60 0 0,0 0 1 0 0,0 1-1 0 0,1-1 0 0 0,0 0 1 0 0,0 0-1 0 0,1 0 1 0 0,1 0-1 0 0,0-1 0 0 0,0 1 1 0 0,1-1-1 0 0,0 0 1 0 0,4 4-24 0 0,46 43-530 0 0,-24-21-3766 0 0,-17-19-3034 0 0,-8-8-4370 0 0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3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177 409 11130 0 0,'0'0'1293'0'0,"0"0"-349"0"0,0 0 40 0 0,0 0 258 0 0,0 0 169 0 0,0 0-2 0 0,0 0-152 0 0,0 0-181 0 0,0 0-164 0 0,0 0-147 0 0,0 0-91 0 0,32 8-75 0 0,100 20-62 0 0,-52-29 294 0 0,-66-4-655 0 0,4 1-76 0 0,-1-1 1 0 0,0-1-1 0 0,0 0 1 0 0,-1-1-1 0 0,1-1 0 0 0,-2-1 1 0 0,1 0-1 0 0,-1-1 1 0 0,0 0-1 0 0,-1-2 0 0 0,-1 1 1 0 0,0-2-1 0 0,0 0 1 0 0,-1 0-1 0 0,-1-1 0 0 0,0 0 1 0 0,-1-1-1 0 0,0-1 1 0 0,-2 1-1 0 0,0-1 0 0 0,0-1-99 0 0,-7 14-15 0 0,0 0 0 0 0,0 0 0 0 0,0 0 0 0 0,-1-1 0 0 0,1 1 1 0 0,-1 0-1 0 0,0 0 0 0 0,0 0 0 0 0,0 0 0 0 0,0-1 1 0 0,0 1-1 0 0,-1 0 0 0 0,1 0 0 0 0,-1 0 0 0 0,0 0 1 0 0,0 0-1 0 0,0 0 0 0 0,-1 0 0 0 0,1 0 0 0 0,0 0 0 0 0,-1 1 1 0 0,0-1-1 0 0,0 1 0 0 0,0-1 0 0 0,0 1 0 0 0,0-1 1 0 0,0 1-1 0 0,-1 0 0 0 0,1 0 0 0 0,-1 0 0 0 0,0 1 1 0 0,1-1-1 0 0,-1 0 0 0 0,0 1 0 0 0,0 0 0 0 0,0 0 0 0 0,0 0 1 0 0,-1 0 13 0 0,-124-15-946 0 0,103 19 875 0 0,0 2 0 0 0,1 0 0 0 0,0 1 1 0 0,0 2-1 0 0,0 0 0 0 0,1 2 1 0 0,0 0-1 0 0,1 2 0 0 0,0 0 1 0 0,-15 12 70 0 0,14-8-2 0 0,0 1 0 0 0,0 1 0 0 0,2 1 0 0 0,0 1 0 0 0,2 0 1 0 0,0 2-1 0 0,1 0 0 0 0,1 1 0 0 0,1 1 0 0 0,1 0 0 0 0,2 1 1 0 0,0 1-1 0 0,-6 19 2 0 0,16-38 33 0 0,0 0 1 0 0,1 0 0 0 0,-1 1 0 0 0,1-1-1 0 0,1 1 1 0 0,0-1 0 0 0,0 1-1 0 0,0 0 1 0 0,1 0 0 0 0,0-1 0 0 0,0 1-1 0 0,1 0 1 0 0,0 0 0 0 0,0-1-1 0 0,1 1 1 0 0,0-1 0 0 0,1 1 0 0 0,-1-1-1 0 0,1 0 1 0 0,1 0 0 0 0,-1 0-1 0 0,1 0 1 0 0,0-1 0 0 0,1 1 0 0 0,0-1-1 0 0,0 0 1 0 0,0-1 0 0 0,1 1-1 0 0,-1-1 1 0 0,1 0 0 0 0,1 0 0 0 0,1 0-34 0 0,18 7 186 0 0,0-2 1 0 0,0-1-1 0 0,1-1 1 0 0,1-2 0 0 0,-1 0-1 0 0,1-2 1 0 0,0-1-1 0 0,0-1 1 0 0,0-1 0 0 0,0-2-1 0 0,0 0 1 0 0,5-3-187 0 0,-31 4 12 0 0,35-2 130 0 0,-1-1 0 0 0,0-2-1 0 0,1-1 1 0 0,-2-2 0 0 0,32-12-142 0 0,-59 5-1547 0 0,-23 8-6863 0 0,10 4-3938 0 0</inkml:trace>
  <inkml:trace contextRef="#ctx0" brushRef="#br0" timeOffset="2952.403">947 693 1808 0 0,'0'0'3157'0'0,"0"0"-1599"0"0,0 0-397 0 0,0 0 264 0 0,0 0 242 0 0,0 0 66 0 0,0 0-168 0 0,0 0-342 0 0,0 0-301 0 0,0 0-192 0 0,0 0-91 0 0,0 0-12 0 0,0 0 14 0 0,3-11 1766 0 0,-67 40-932 0 0,57-25-1410 0 0,0-1 0 0 0,0 1 0 0 0,1 1 0 0 0,-1-1 0 0 0,1 1 0 0 0,0 0 0 0 0,1 0 0 0 0,-1 1 0 0 0,1 0 0 0 0,0 0 0 0 0,0 0 0 0 0,1 1 0 0 0,0-1 0 0 0,0 1 0 0 0,1 0 0 0 0,-1 0 0 0 0,2 0 0 0 0,-1 1 0 0 0,1-1 0 0 0,0 1 0 0 0,0-1 0 0 0,1 1 1 0 0,0 0-1 0 0,1 0 0 0 0,-1-1 0 0 0,1 1 0 0 0,1 0 0 0 0,1 7-65 0 0,-1-11 47 0 0,1 0 1 0 0,0 0-1 0 0,0 0 1 0 0,0 0-1 0 0,1 0 1 0 0,-1-1-1 0 0,1 1 1 0 0,0-1-1 0 0,0 1 1 0 0,0-1-1 0 0,1 0 1 0 0,-1 0-1 0 0,1-1 1 0 0,0 1-1 0 0,-1-1 1 0 0,1 1-1 0 0,0-1 1 0 0,0 0-1 0 0,1-1 1 0 0,-1 1 0 0 0,0-1-1 0 0,0 0 1 0 0,1 0-1 0 0,-1 0 1 0 0,1 0-1 0 0,-1-1 1 0 0,1 0-1 0 0,-1 0 1 0 0,1 0-1 0 0,3-1-47 0 0,135-34 1315 0 0,-127 28-1203 0 0,0 0-1 0 0,-1-2 0 0 0,0 1 1 0 0,0-2-1 0 0,-1 0 1 0 0,0 0-1 0 0,-1-2 1 0 0,0 1-1 0 0,-1-2 1 0 0,1-2-112 0 0,-7 9 7 0 0,-1-1 1 0 0,0 1 0 0 0,0-1-1 0 0,-1-1 1 0 0,0 1 0 0 0,0 0 0 0 0,-1-1-1 0 0,0 0 1 0 0,0 0 0 0 0,-1 0-1 0 0,0 0 1 0 0,0 0 0 0 0,-1 0-1 0 0,0 0 1 0 0,-1-1 0 0 0,0 1 0 0 0,0 0-1 0 0,0-1 1 0 0,-1 1 0 0 0,-1 0-1 0 0,-1-8-7 0 0,1 11-53 0 0,1 0 0 0 0,-1 0 0 0 0,-1 0 0 0 0,1 1 0 0 0,-1-1 0 0 0,1 0 0 0 0,-1 1 0 0 0,-1 0 0 0 0,1 0 0 0 0,0 0 0 0 0,-1 0 0 0 0,0 0 0 0 0,0 1 0 0 0,0 0 0 0 0,-1 0 0 0 0,1 0 0 0 0,-1 0 0 0 0,1 1 0 0 0,-1-1 0 0 0,0 1 0 0 0,0 0 0 0 0,0 1 0 0 0,0-1 0 0 0,0 1 0 0 0,0 0 0 0 0,-1 0 0 0 0,1 1 0 0 0,-4-1 53 0 0,-4 1-534 0 0,-1 0-1 0 0,1 1 1 0 0,-1 1-1 0 0,1 0 1 0 0,-1 0 0 0 0,1 1-1 0 0,0 1 1 0 0,0 0 0 0 0,1 1-1 0 0,-10 5 535 0 0,13-5-827 0 0,-18 9-2845 0 0,9-3-2327 0 0,2 3-5250 0 0</inkml:trace>
  <inkml:trace contextRef="#ctx0" brushRef="#br0" timeOffset="3311.437">827 807 4833 0 0,'0'0'2933'0'0,"0"0"-1026"0"0,0 0-306 0 0,0 0 46 0 0,0 0-25 0 0,0 0-182 0 0,0 0-209 0 0,0 0-170 0 0,0 0-107 0 0,0 0-56 0 0,0 0-81 0 0,0 0-107 0 0,0 0-86 0 0,11-6-50 0 0,89-54 1562 0 0,-21 30-1161 0 0,-60 82-807 0 0,-15-32-80 0 0,-4-17-77 0 0,0 0 0 0 0,0 0 1 0 0,0 0-1 0 0,1 0 0 0 0,-1 0 0 0 0,1 0 0 0 0,0-1 1 0 0,0 1-1 0 0,0 0 0 0 0,0 0 0 0 0,0-1 1 0 0,1 1-1 0 0,-1-1 0 0 0,1 1 0 0 0,-1-1 1 0 0,1 0-1 0 0,0 1 0 0 0,0-1 0 0 0,0 0 1 0 0,1 0-1 0 0,-1-1 0 0 0,0 1 0 0 0,1 0 1 0 0,-1-1-1 0 0,1 1 0 0 0,0-1-11 0 0,4 2 46 0 0,0-2 0 0 0,1 1 1 0 0,-1-1-1 0 0,0 0 0 0 0,1 0 0 0 0,-1-1 0 0 0,1 0 0 0 0,-1-1 1 0 0,0 1-1 0 0,1-1 0 0 0,-1-1 0 0 0,0 1 0 0 0,0-1 1 0 0,0-1-1 0 0,0 1 0 0 0,0-1 0 0 0,0 0 0 0 0,-1-1 1 0 0,3-1-47 0 0,1-13-484 0 0,-14 7-5945 0 0,1 7-2589 0 0</inkml:trace>
  <inkml:trace contextRef="#ctx0" brushRef="#br0" timeOffset="5011.384">1440 1 10658 0 0,'0'0'4277'0'0,"0"0"-2496"0"0,0 0-916 0 0,0 0-27 0 0,0 0 70 0 0,0 0 19 0 0,0 0-44 0 0,0 0-103 0 0,0 0-92 0 0,0 0-55 0 0,0 0-50 0 0,0 0-87 0 0,0 0-82 0 0,18 1-30 0 0,86 6 360 0 0,183 10 2140 0 0,-271-19-3576 0 0,-17 1-4731 0 0,-10 1-7547 0 0,7 0 3312 0 0</inkml:trace>
  <inkml:trace contextRef="#ctx0" brushRef="#br0" timeOffset="5363.732">1507 207 10154 0 0,'0'0'2011'0'0,"0"0"-489"0"0,0 0-192 0 0,0 0-4 0 0,0 0-35 0 0,0 0-134 0 0,0 0-152 0 0,0 0-63 0 0,0 0-26 0 0,0 0-31 0 0,0 0-34 0 0,0 0-109 0 0,6 2-98 0 0,57 11 1440 0 0,121 1-1050 0 0,-183-14-1370 0 0,-1 0-96 0 0,0 0-104 0 0,0 0-140 0 0,0 0-177 0 0,0 0-247 0 0,-2 0-1638 0 0,-2 0-2906 0 0,0 0-4422 0 0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5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0 343 3737 0 0,'0'0'2014'0'0,"0"0"-174"0"0,0 0 102 0 0,0 0 167 0 0,0 0 3 0 0,0 0-192 0 0,0 0-310 0 0,0 0-291 0 0,0 0-238 0 0,0 0-153 0 0,0 0-102 0 0,0 0-78 0 0,0 0-38 0 0,21-10 2172 0 0,-5 3-2574 0 0,-1 0 0 0 0,0-2 1 0 0,0 0-1 0 0,-1 0 1 0 0,0-1-1 0 0,-1-1 0 0 0,0 0 1 0 0,-1-1-1 0 0,0 0 1 0 0,-1-1-1 0 0,1-2-308 0 0,27-26 314 0 0,118-126 178 0 0,-125 215-668 0 0,3 14 221 0 0,7 35 100 0 0,-35-68-180 0 0,23 38-1482 0 0,-19-63-652 0 0,-3-4-2052 0 0,-4 0-625 0 0,0 0-7563 0 0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74 13603 0 0,'0'0'1575'0'0,"0"0"-303"0"0,0 0-92 0 0,0 0 70 0 0,0 0 14 0 0,0 0-113 0 0,0 0-212 0 0,0 0-236 0 0,0 0-176 0 0,0 0-126 0 0,0 0-75 0 0,0 0-44 0 0,0 0-20 0 0,-3-6 494 0 0,-31 42 235 0 0,43-41-107 0 0,57-52-168 0 0,-65 56-660 0 0,-1 1 15 0 0,0 0 15 0 0,0 0 12 0 0,-56 33 292 0 0,35-14-352 0 0,20-19-46 0 0,1 0-6 0 0,0 0 1 0 0,0 0-15 0 0,0 0-7 0 0,10 0-191 0 0,12 0-422 0 0,0 6-2146 0 0,-13-1-3533 0 0,-5-2-5840 0 0</inkml:trace>
  <inkml:trace contextRef="#ctx0" brushRef="#br0" timeOffset="3681.251">16 1 0 0 0,'0'0'1938'0'0,"0"0"121"0"0,0 0-185 0 0,0 0-285 0 0,0 0-236 0 0,0 0-208 0 0,0 0-134 0 0,0 0-100 0 0,0 0-63 0 0,0 0-22 0 0,0 0-18 0 0,0 0-49 0 0,-3 5-66 0 0,-9 57 2717 0 0,12-61-3347 0 0,-1-1-1 0 0,1 1 1 0 0,0 0 0 0 0,0 0-1 0 0,0 0 1 0 0,0 0-1 0 0,0 0 1 0 0,1 0 0 0 0,-1 0-1 0 0,0 0 1 0 0,0 0-1 0 0,1 0 1 0 0,-1 0 0 0 0,0 0-1 0 0,1 0 1 0 0,-1 0-1 0 0,1-1 1 0 0,-1 1 0 0 0,1 0-1 0 0,-1 0 1 0 0,1-1-1 0 0,0 1 1 0 0,-1 0 0 0 0,1 0-1 0 0,0-1 1 0 0,0 1-1 0 0,-1-1 1 0 0,1 1-1 0 0,0-1 1 0 0,0 1 0 0 0,0-1-1 0 0,0 0 1 0 0,0 1-1 0 0,0-1 1 0 0,0 0 0 0 0,0 0-1 0 0,0 1 1 0 0,-1-1-1 0 0,1 0 1 0 0,0 0 0 0 0,0 0-1 0 0,0 0 1 0 0,0 0-1 0 0,0-1 1 0 0,0 1 0 0 0,0 0-1 0 0,0 0 1 0 0,0-1-1 0 0,0 1 1 0 0,0 0 0 0 0,0-1-1 0 0,0 1 1 0 0,-1-1-1 0 0,1 1 1 0 0,0-1 0 0 0,0 1-1 0 0,0-1 1 0 0,-1 0-1 0 0,1 1 1 0 0,0-1 0 0 0,-1 0-1 0 0,1 0 1 0 0,-1 1-1 0 0,1-1 1 0 0,-1 0 0 0 0,1 0-63 0 0,71-80 1256 0 0,-157 165-716 0 0,72-62-483 0 0,13-22-23 0 0,0 0 32 0 0,20 0 608 0 0,-17 0-630 0 0,0-1 1 0 0,1 1-1 0 0,-1-1 1 0 0,0 0-1 0 0,1-1 0 0 0,-1 1 1 0 0,0-1-1 0 0,0 1 1 0 0,0-1-1 0 0,0 0 0 0 0,-1 0 1 0 0,1 0-1 0 0,0 0 1 0 0,-1-1-1 0 0,1 1 0 0 0,-1-1 1 0 0,0 1-1 0 0,0-1 1 0 0,0 0-1 0 0,1-2-44 0 0,-12 5-6398 0 0,5 3 799 0 0,-1 1-6466 0 0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11 270 1064 0 0,'0'0'1395'0'0,"0"0"-120"0"0,0 0 133 0 0,0 0 279 0 0,0 0 206 0 0,0 0 38 0 0,0 0-152 0 0,0 0-245 0 0,0 0-259 0 0,0 0-219 0 0,0 0-200 0 0,-10-3 2054 0 0,173-10 985 0 0,3 0-3357 0 0,-121 13-518 0 0,-44 0 7 0 0,-1 0 18 0 0,-10 3 264 0 0,-224 35-25 0 0,171-28-68 0 0,62-10-186 0 0,1 0-24 0 0,0 0-23 0 0,13 0-52 0 0,229-10 581 0 0,-148 9-2172 0 0,-82 6-3528 0 0,-9-3-65 0 0,0-1-6497 0 0</inkml:trace>
  <inkml:trace contextRef="#ctx0" brushRef="#br0" timeOffset="403.012">944 5 9330 0 0,'0'0'5608'0'0,"0"0"-3806"0"0,0 0-1150 0 0,0 0 20 0 0,0 0 136 0 0,0 0 66 0 0,0 0-61 0 0,-32 20-158 0 0,-101 66-180 0 0,127-83-445 0 0,2 0 0 0 0,-1 0 1 0 0,0 0-1 0 0,1 1 1 0 0,-1-1-1 0 0,1 1 0 0 0,0 0 1 0 0,0 0-1 0 0,0 1 0 0 0,1-1 1 0 0,0 1-1 0 0,0-1 1 0 0,0 1-1 0 0,0 0 0 0 0,0 2-30 0 0,-4 9 85 0 0,-5 5-22 0 0,0 1 0 0 0,2 0 0 0 0,0 1 1 0 0,2 0-1 0 0,0 0 0 0 0,2 1 0 0 0,1 0 0 0 0,0 0 0 0 0,2 1 1 0 0,1-1-1 0 0,1 1 0 0 0,1-1 0 0 0,2 17-63 0 0,0-33 52 0 0,0 1-1 0 0,1-1 1 0 0,0 0-1 0 0,1 1 1 0 0,-1-2-1 0 0,1 1 1 0 0,1 0 0 0 0,0-1-1 0 0,0 0 1 0 0,0 0-1 0 0,1 0 1 0 0,0-1-1 0 0,0 0 1 0 0,1 0-1 0 0,0 0 1 0 0,0-1-1 0 0,0 0 1 0 0,1 0-1 0 0,-1-1 1 0 0,1 0 0 0 0,0 0-1 0 0,0-1 1 0 0,1 0-1 0 0,-1-1 1 0 0,1 0-1 0 0,-1 0 1 0 0,1 0-1 0 0,0-1 1 0 0,-1-1-1 0 0,1 1 1 0 0,2-2-52 0 0,10 1 172 0 0,0-2 1 0 0,-1-1-1 0 0,1-1 1 0 0,-1 0-1 0 0,0-2 1 0 0,0 0-1 0 0,0-1 0 0 0,-1-1 1 0 0,0-1-1 0 0,5-4-172 0 0,8-3 239 0 0,-1-1 0 0 0,-1-2-1 0 0,0-1 1 0 0,-2-2 0 0 0,0-1 0 0 0,-2-1-1 0 0,9-11-238 0 0,-26 26 21 0 0,0-1 0 0 0,-1 0 0 0 0,-1 0 0 0 0,0-1 0 0 0,0 0-1 0 0,-1 0 1 0 0,0-1 0 0 0,-1 1 0 0 0,0-1 0 0 0,-1-1 0 0 0,-1 1 0 0 0,0-1-1 0 0,0 1 1 0 0,-1-1 0 0 0,-1 0 0 0 0,0 0 0 0 0,-1 1 0 0 0,0-1 0 0 0,-1 0-1 0 0,0 0 1 0 0,-1 0 0 0 0,-1 0-21 0 0,-2 1-70 0 0,0 1-1 0 0,0 0 1 0 0,-1 0-1 0 0,-1 0 1 0 0,0 1-1 0 0,0 0 1 0 0,-1 1-1 0 0,0-1 1 0 0,-1 1-1 0 0,0 1 1 0 0,0 0-1 0 0,-1 0 1 0 0,0 1-1 0 0,-1 0 1 0 0,1 1-1 0 0,-1 0 1 0 0,0 1-1 0 0,-1 0 1 0 0,1 0-1 0 0,-1 1 1 0 0,0 1-1 0 0,0 0 1 0 0,0 1-1 0 0,0 0 1 0 0,-1 1-1 0 0,1 0 1 0 0,-1 1-1 0 0,-3 1 71 0 0,-106 11-2787 0 0,84-2-524 0 0,-2 4-3277 0 0,9-3-5542 0 0</inkml:trace>
  <inkml:trace contextRef="#ctx0" brushRef="#br0" timeOffset="951.038">764 337 6457 0 0,'0'0'399'0'0,"0"0"-294"0"0,0 0-39 0 0,0 0 159 0 0,0 0 147 0 0,0 0 39 0 0,0 0-88 0 0,0 0-205 0 0,0 0-248 0 0,0 0-188 0 0,0 0-79 0 0,0 0 22 0 0,0 0 87 0 0,-2-2 124 0 0,-27-4 1698 0 0,29 6-663 0 0,0 0-829 0 0,-6-1 10113 0 0,4-1-8178 0 0,22-25 2294 0 0,38 5-3917 0 0,-49 20 4 0 0,9-3-211 0 0,1 1 1 0 0,0 0 0 0 0,0 2-1 0 0,0 0 1 0 0,0 1 0 0 0,0 1 0 0 0,1 1-1 0 0,0 1-147 0 0,-15-1 14 0 0,-1 1 0 0 0,0 0 0 0 0,1 0 0 0 0,-1 0 0 0 0,0 0 0 0 0,-1 1 0 0 0,1-1 0 0 0,0 1 0 0 0,-1 0 0 0 0,1 0 0 0 0,-1 1 0 0 0,0-1 0 0 0,0 1 0 0 0,0-1-1 0 0,0 1 1 0 0,-1 0 0 0 0,0 0 0 0 0,0 0 0 0 0,0 0 0 0 0,0 1 0 0 0,0-1 0 0 0,-1 1 0 0 0,0-1 0 0 0,0 1 0 0 0,0-1 0 0 0,-1 1 0 0 0,1-1 0 0 0,-1 1 0 0 0,0 0 0 0 0,0-1 0 0 0,-1 1 0 0 0,0 0-14 0 0,2 1 28 0 0,0-3-14 0 0,-1 0 0 0 0,1 0 0 0 0,0 0 1 0 0,0 0-1 0 0,0 0 0 0 0,1-1 0 0 0,-1 1 0 0 0,1 0 0 0 0,-1-1 1 0 0,1 1-1 0 0,0-1 0 0 0,0 0 0 0 0,0 1 0 0 0,0-1 0 0 0,1 0 1 0 0,-1 0-1 0 0,1 0 0 0 0,-1-1 0 0 0,1 1 0 0 0,-1-1 0 0 0,1 1 1 0 0,0-1-1 0 0,0 0 0 0 0,0 0 0 0 0,0 0 0 0 0,0 0 0 0 0,0-1 0 0 0,0 1 1 0 0,0-1-1 0 0,0 0 0 0 0,0 1 0 0 0,0-1 0 0 0,1-1-14 0 0,102-13 497 0 0,-59-9-364 0 0,-46 22-211 0 0,0 1 0 0 0,0-1-1 0 0,0 0 1 0 0,-1 1 0 0 0,1-1-1 0 0,0 1 1 0 0,-1-1 0 0 0,1 0-1 0 0,0 0 1 0 0,-1 1 0 0 0,1-1-1 0 0,-1 0 1 0 0,1 0 0 0 0,-1 0-1 0 0,0 0 1 0 0,1 1 0 0 0,-1-1-1 0 0,0 0 1 0 0,0 0 0 0 0,1 0-1 0 0,-1 0 1 0 0,0 0 0 0 0,0 0-1 0 0,0 0 1 0 0,0 0 0 0 0,0 0 0 0 0,0 0-1 0 0,0 0 1 0 0,-1 0 0 0 0,1 0-1 0 0,0 1 1 0 0,-1-1 0 0 0,1 0-1 0 0,0 0 1 0 0,-1 0 0 0 0,1 0-1 0 0,-1 0 1 0 0,1 1 0 0 0,-1-1-1 0 0,1 0 1 0 0,-1 0 0 0 0,0 1-1 0 0,1-1 1 0 0,-1 1 0 0 0,0-1-1 0 0,0 0 1 0 0,1 1 0 0 0,-1-1-1 0 0,0 1 1 0 0,0 0 0 0 0,0-1-1 0 0,0 1 1 0 0,0-1 78 0 0,-9-5-2642 0 0,3 2-3475 0 0,1 0-5867 0 0</inkml:trace>
  <inkml:trace contextRef="#ctx0" brushRef="#br0" timeOffset="2965.239">1594 432 3961 0 0,'0'0'1181'0'0,"0"0"-167"0"0,0 0 141 0 0,0 0 272 0 0,0 0 141 0 0,0 0-38 0 0,0 0-167 0 0,0 0-196 0 0,0 0-136 0 0,0 0-87 0 0,0 0-51 0 0,0 0-46 0 0,0 0-17 0 0,25 10 10 0 0,78 26 4 0 0,-37-34 418 0 0,-55-6-1004 0 0,42-14 554 0 0,-1-2 0 0 0,-1-3 0 0 0,-1-2 0 0 0,19-13-812 0 0,-60 33 43 0 0,1 0 0 0 0,-1 0-1 0 0,-1-1 1 0 0,1-1 0 0 0,-1 1 0 0 0,0-1 0 0 0,-1-1 0 0 0,1 1 0 0 0,-1-1 0 0 0,-1-1 0 0 0,0 1-1 0 0,0-1 1 0 0,0 0 0 0 0,-1 0 0 0 0,-1-1 0 0 0,0 0 0 0 0,0 0 0 0 0,0 0 0 0 0,-2 0 0 0 0,1 0-1 0 0,-1 0 1 0 0,-1-1 0 0 0,1 1 0 0 0,-2-1 0 0 0,0-4-43 0 0,-2 11-45 0 0,0 0 0 0 0,0 0 0 0 0,0 1 0 0 0,-1-1 0 0 0,1 1 0 0 0,-1-1 0 0 0,0 1 0 0 0,0 0 0 0 0,0 0 0 0 0,-1 0 0 0 0,1 1 0 0 0,-1-1 0 0 0,1 1 0 0 0,-1 0 1 0 0,0 0-1 0 0,0 0 0 0 0,0 0 0 0 0,0 1 0 0 0,0-1 0 0 0,-1 1 0 0 0,1 0 0 0 0,0 1 0 0 0,0-1 0 0 0,-1 1 0 0 0,1-1 0 0 0,-1 1 0 0 0,1 1 0 0 0,0-1 0 0 0,-1 1 0 0 0,1-1 0 0 0,-4 3 45 0 0,5-3-25 0 0,-19 3-103 0 0,-1 1 1 0 0,0 1-1 0 0,1 1 0 0 0,0 1 1 0 0,0 1-1 0 0,1 1 0 0 0,0 1 1 0 0,1 0-1 0 0,-1 2 128 0 0,16-9-17 0 0,-23 12-12 0 0,1 2-1 0 0,1 0 1 0 0,0 2-1 0 0,1 1 1 0 0,2 1-1 0 0,0 1 1 0 0,1 1-1 0 0,-2 3 30 0 0,20-18 62 0 0,-1 0 0 0 0,2 0 0 0 0,-1 1 0 0 0,1-1 0 0 0,0 1 0 0 0,0 0 0 0 0,1 0 0 0 0,1 0 0 0 0,0 0 0 0 0,0 0 0 0 0,0 0 0 0 0,1 0 0 0 0,0 0 0 0 0,1 0 0 0 0,0 0 0 0 0,1 0 0 0 0,0 0 0 0 0,0 0 0 0 0,1 0 0 0 0,0-1 0 0 0,0 1 0 0 0,1-1 0 0 0,0 0 0 0 0,0 0 0 0 0,1 0 0 0 0,0-1 0 0 0,1 1 0 0 0,0-1-1 0 0,0-1 1 0 0,2 3-62 0 0,10 3 167 0 0,0 0-1 0 0,1-1 0 0 0,1 0 0 0 0,0-2 0 0 0,0 0 0 0 0,0-2 0 0 0,1 0 0 0 0,0-1 1 0 0,1-1-1 0 0,-1-1 0 0 0,1-1 0 0 0,0-1 0 0 0,0-1 0 0 0,0-1 0 0 0,0-1 0 0 0,7-2-166 0 0,29-15 144 0 0,-53 7-3430 0 0,-7-4-3448 0 0,-1 8-5424 0 0</inkml:trace>
  <inkml:trace contextRef="#ctx0" brushRef="#br0" timeOffset="3468.614">2321 694 15315 0 0,'0'0'1036'0'0,"0"0"-434"0"0,0 0-93 0 0,0 0 117 0 0,0 0 63 0 0,0 0-58 0 0,0 0-148 0 0,0 0-150 0 0,0 0-107 0 0,0 0-32 0 0,0 0 1 0 0,0 0 14 0 0,0 0 24 0 0,-5 30 19 0 0,-19 92 1 0 0,19-50 1283 0 0,5-72-1310 0 0,0 0 18 0 0,0 0-4 0 0,0 0 40 0 0,0 0 29 0 0,7-22 1456 0 0,0-3-1605 0 0,2 2-1 0 0,1-1 1 0 0,0 1 0 0 0,2 1 0 0 0,1 0 0 0 0,0 0 0 0 0,2 2 0 0 0,0 0 0 0 0,12-11-160 0 0,-17 19 13 0 0,-5 6-9 0 0,1-1 0 0 0,-1 1 0 0 0,1 0 0 0 0,0 0 0 0 0,0 1 0 0 0,1 0 0 0 0,0 0 0 0 0,0 0 0 0 0,0 1 0 0 0,0 0 0 0 0,5-1-4 0 0,-10 6-4 0 0,0 0-1 0 0,0 0 1 0 0,1 1-1 0 0,-1-1 1 0 0,0 1 0 0 0,0-1-1 0 0,-1 1 1 0 0,1 0-1 0 0,0 0 1 0 0,-1 0 0 0 0,1 0-1 0 0,-1 0 1 0 0,1 0-1 0 0,-1 1 1 0 0,0-1 0 0 0,0 0-1 0 0,0 1 1 0 0,0-1-1 0 0,0 0 1 0 0,-1 1 0 0 0,1-1-1 0 0,-1 1 1 0 0,0-1-1 0 0,1 1 1 0 0,-1 0 0 0 0,0-1-1 0 0,0 1 1 0 0,-1-1-1 0 0,1 1 1 0 0,-1-1 0 0 0,1 1-1 0 0,-1-1 1 0 0,0 1-1 0 0,0-1 1 0 0,0 0 0 0 0,0 1 4 0 0,0 12-287 0 0,16-11-2776 0 0,-4-5-7095 0 0,-9-2-1561 0 0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33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0 0 0,'0'0'268'0'0,"0"0"88"0"0,0 0-92 0 0,0 0-124 0 0,0 0-29 0 0,0 0 57 0 0,0 0 97 0 0,0 0 63 0 0,5-8-8 0 0,19-28-21 0 0,39-5 1402 0 0,-54 37-1480 0 0,0 1 1 0 0,1 0 0 0 0,-1 0 0 0 0,1 0 0 0 0,-1 1 0 0 0,1 1 0 0 0,0 0 0 0 0,0 0 0 0 0,0 1 0 0 0,0 0 0 0 0,6 1-222 0 0,41-2 1165 0 0,158-11-53 0 0,210-39-105 0 0,-35 22-394 0 0,-91 6-590 0 0,457-40-266 0 0,-426 60 247 0 0,130 18-70 0 0,12-8 118 0 0,414 12 265 0 0,-719-20-272 0 0,486-29 366 0 0,-103 13 609 0 0,394-9-34 0 0,145 18-129 0 0,-599 23-535 0 0,49-15 50 0 0,410-18 379 0 0,-786 18-682 0 0,745 15 300 0 0,-329 0-14 0 0,636-15 476 0 0,-240-4-680 0 0,61-7 26 0 0,256-4 809 0 0,-454-7-598 0 0,677-52 857 0 0,-84 55-568 0 0,-1172 20-603 0 0,776 2 181 0 0,-371-32 14 0 0,60 10 365 0 0,-273 16-109 0 0,-3-2 174 0 0,-296 17-474 0 0,89-8 489 0 0,-154-15-441 0 0,114 0 109 0 0,-14 11-133 0 0,-104 11-270 0 0,0 29-2419 0 0,-68-32-404 0 0,-8-2-3436 0 0,-3-1-5323 0 0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49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3905 0 0,'0'0'2202'0'0,"0"0"-506"0"0,0 0-238 0 0,0 0-9 0 0,0 0 53 0 0,0 0-15 0 0,0 0-177 0 0,0 0-289 0 0,0 0-307 0 0,0 0-257 0 0,0 0-150 0 0,0 4-19 0 0,0 15 91 0 0,2 0-1 0 0,-1 0 1 0 0,2-1 0 0 0,1 1 0 0 0,0 0-1 0 0,1-1 1 0 0,8 17-379 0 0,86 210 1236 0 0,-37-86-590 0 0,-41-100-90 0 0,-14-73 2685 0 0,12-174-2092 0 0,-9 134-994 0 0,3 1-1 0 0,3 0 0 0 0,2 1 1 0 0,18-38-155 0 0,7-23 238 0 0,-38 100-257 0 0,-1 2 4 0 0,-10 8-4488 0 0,6 0-3409 0 0,0 2-3633 0 0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10 350 7938 0 0,'0'0'1993'0'0,"0"0"-254"0"0,0 0-63 0 0,0 0 65 0 0,0 0 49 0 0,0 0-91 0 0,0 0-239 0 0,0 0-281 0 0,0 0-259 0 0,0 0-185 0 0,0 0-136 0 0,0 0-102 0 0,0 0-76 0 0,-2-6-47 0 0,-5-19-88 0 0,40-2 609 0 0,-21 23-768 0 0,-1 0 0 0 0,0 0 1 0 0,1 1-1 0 0,0 1 0 0 0,0 0 1 0 0,0 1-1 0 0,0 0 0 0 0,0 1 1 0 0,8 0-128 0 0,64-5 354 0 0,118 1 1 0 0,-116-4-230 0 0,-85 8-86 0 0,-1 0 14 0 0,0 0 7 0 0,0 0 15 0 0,0 0 7 0 0,0 0 36 0 0,0 0 3 0 0,0 0 8 0 0,0 0 27 0 0,0 0-27 0 0,0 0 7 0 0,0 0-8 0 0,-37-40 392 0 0,-74-85-447 0 0,37 44-509 0 0,75 73-2751 0 0,12 9-5122 0 0,-4 2-3683 0 0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7746 0 0,'0'0'4359'0'0,"0"0"-2268"0"0,0 0-881 0 0,0 0-19 0 0,0 0 113 0 0,0 0 4 0 0,0 0-159 0 0,0 0-286 0 0,0 0-239 0 0,0 0-140 0 0,0 0-43 0 0,0 0-17 0 0,6 0-22 0 0,176 0 3014 0 0,-70 4-2851 0 0,-44 3-133 0 0,-68-7-416 0 0,0 0 9 0 0,0 0-16 0 0,0 0-23 0 0,0 0-37 0 0,0 0 7 0 0,0 0-4 0 0,0 0-39 0 0,-17-18-3766 0 0,7 15-1074 0 0,6 2 1241 0 0,0-2-7878 0 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5:55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4657 0 0,'0'0'2011'0'0,"0"0"-469"0"0,0 0-85 0 0,0 0 145 0 0,0 0 50 0 0,0 0-141 0 0,0 0-292 0 0,0 0-345 0 0,0 0-239 0 0,0 0-129 0 0,0 0-59 0 0,28 0 1964 0 0,238 7 2240 0 0,-100-3-4638 0 0,-197-11-4935 0 0,18 6-3007 0 0,7 1-3176 0 0</inkml:trace>
  <inkml:trace contextRef="#ctx0" brushRef="#br0" timeOffset="328.047">245 0 6009 0 0,'0'0'2182'0'0,"0"0"-207"0"0,0 0-58 0 0,0 0 4 0 0,0 0-128 0 0,0 0-281 0 0,0 0-377 0 0,0 0-283 0 0,0 0-142 0 0,0 0-82 0 0,0 0-31 0 0,0 0-25 0 0,0 0-13 0 0,-11 19-20 0 0,-33 59-44 0 0,24-1 625 0 0,16 181-15 0 0,5-245-2385 0 0,-9 40 3091 0 0,-3-42-6908 0 0,-9-7-7288 0 0,20-4 3715 0 0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13203 0 0,'0'0'1377'0'0,"0"0"-574"0"0,0 0-115 0 0,0 0 225 0 0,0 0 270 0 0,0 0 113 0 0,0 0-63 0 0,0 0-164 0 0,0 0-216 0 0,0 0-169 0 0,0 0-129 0 0,0 0-88 0 0,0 0-96 0 0,23 3-83 0 0,67 9-56 0 0,79-5-330 0 0,-140-9-1453 0 0,-11-3-3848 0 0,-12 1-6183 0 0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387 464 6041 0 0,'0'0'1709'0'0,"0"0"-305"0"0,0 0-52 0 0,0 0 107 0 0,0 0 54 0 0,0 0-94 0 0,0 0-274 0 0,0 0-323 0 0,-33 20-264 0 0,-102 62-178 0 0,80-31 28 0 0,51-42-333 0 0,-1 1-20 0 0,1 1-1 0 0,0-1 0 0 0,0 1 0 0 0,1-1 1 0 0,1 1-1 0 0,0 0 0 0 0,0 0 1 0 0,1 0-1 0 0,1 0 0 0 0,-1 1-54 0 0,1-8 45 0 0,0-1 0 0 0,1 1 0 0 0,-1-1 0 0 0,0 1 1 0 0,1-1-1 0 0,0 1 0 0 0,0-1 0 0 0,0 0 0 0 0,0 1 0 0 0,1-1 0 0 0,-1 0 0 0 0,1 0 0 0 0,0 0 0 0 0,0 0 0 0 0,0 0 1 0 0,0 0-1 0 0,0-1 0 0 0,1 1 0 0 0,-1-1 0 0 0,1 1 0 0 0,0-1 0 0 0,-1 0 0 0 0,1 0 0 0 0,0 0 0 0 0,0-1 0 0 0,1 1 1 0 0,-1-1-1 0 0,0 1 0 0 0,0-1 0 0 0,1 0 0 0 0,-1 0 0 0 0,3 0-45 0 0,10-1 242 0 0,0-1 0 0 0,0-1 0 0 0,0-1-1 0 0,-1 0 1 0 0,1 0 0 0 0,-1-2 0 0 0,0 0 0 0 0,0-1 0 0 0,0 0 0 0 0,-1-1-1 0 0,0-1 1 0 0,0 0 0 0 0,-1-1 0 0 0,0 0 0 0 0,0-1 0 0 0,-1 0-1 0 0,-1-1 1 0 0,0-1 0 0 0,0 0 0 0 0,1-2-242 0 0,7-3 110 0 0,-1-1 1 0 0,0 0-1 0 0,-1-1 0 0 0,-1-1 0 0 0,-1 0 1 0 0,-1-1-1 0 0,-1-1 0 0 0,0 0 0 0 0,-2-1 1 0 0,0 0-1 0 0,-2 0 0 0 0,-1-1 1 0 0,-1-1-1 0 0,0 0 0 0 0,-2 1 0 0 0,-1-2 1 0 0,-1 1-1 0 0,-2 0 0 0 0,0-3-110 0 0,-2 21-30 0 0,0 0 0 0 0,0 0 0 0 0,-1 0 0 0 0,0 0 0 0 0,0 0 0 0 0,-1 1 0 0 0,1-1 0 0 0,-1 1 0 0 0,-1 0 0 0 0,0 0 0 0 0,1 0 0 0 0,-2 0 0 0 0,1 1 0 0 0,-1-1 0 0 0,0 1 0 0 0,0 0 0 0 0,0 1 0 0 0,0-1 0 0 0,-1 1 0 0 0,0 0 0 0 0,0 0 0 0 0,0 1-1 0 0,-1 0 1 0 0,1 0 0 0 0,-1 0 0 0 0,1 1 0 0 0,-1 0 0 0 0,0 0 0 0 0,0 1 0 0 0,0 0 0 0 0,-4 0 30 0 0,2 2-26 0 0,1 0-1 0 0,-1 0 1 0 0,0 1-1 0 0,0 1 0 0 0,1 0 1 0 0,-1 0-1 0 0,1 0 1 0 0,0 1-1 0 0,0 0 1 0 0,0 1-1 0 0,0 0 1 0 0,1 0-1 0 0,0 0 0 0 0,0 1 1 0 0,1 0-1 0 0,-1 1 1 0 0,1-1-1 0 0,0 1 1 0 0,1 0-1 0 0,0 1 0 0 0,0-1 1 0 0,1 1-1 0 0,-1 0 1 0 0,2 0-1 0 0,-1 1 1 0 0,1-1-1 0 0,1 1 0 0 0,-1-1 1 0 0,1 1-1 0 0,1 0 1 0 0,0 0-1 0 0,0 0 1 0 0,1 0-1 0 0,0 0 1 0 0,0 0-1 0 0,1 0 0 0 0,0 2 27 0 0,3-1 7 0 0,0 0 0 0 0,1 0 0 0 0,0-1 0 0 0,1 1 0 0 0,0-1 0 0 0,0 0 0 0 0,0-1 0 0 0,2 1 0 0 0,-1-1 0 0 0,1-1 0 0 0,0 1 0 0 0,0-1 0 0 0,1-1 0 0 0,0 0 0 0 0,0 0 0 0 0,0 0 0 0 0,1-1 0 0 0,0-1 0 0 0,0 0 0 0 0,8 2-7 0 0,17 4 50 0 0,0-2 0 0 0,0-1-1 0 0,0-2 1 0 0,1-2 0 0 0,0-1-1 0 0,-1-2 1 0 0,8-1-50 0 0,-8 1-193 0 0,-24-5-1316 0 0,-8-1-5533 0 0,-3 6-4534 0 0</inkml:trace>
  <inkml:trace contextRef="#ctx0" brushRef="#br0" timeOffset="280.789">91 902 9794 0 0,'0'0'5400'0'0,"0"0"-3472"0"0,0 0-1264 0 0,0 0-62 0 0,0 0 233 0 0,0 0 232 0 0,0 0 76 0 0,0 0-114 0 0,0 0-229 0 0,0 0-150 0 0,36 0-89 0 0,115-3-66 0 0,55-13 809 0 0,79-28-1478 0 0,-254 36-1763 0 0,-18 3-5893 0 0,-8 4-3876 0 0</inkml:trace>
  <inkml:trace contextRef="#ctx0" brushRef="#br0" timeOffset="1355.49">256 1204 2649 0 0,'0'0'3950'0'0,"0"0"-1646"0"0,0 0-538 0 0,0 0-27 0 0,0 0-17 0 0,0 0-73 0 0,0 0-178 0 0,0 0-242 0 0,0 0-268 0 0,0 0-250 0 0,0 0-183 0 0,0 0-117 0 0,0 0-39 0 0,-23 5-33 0 0,-71 13-34 0 0,41 10 153 0 0,44-16-373 0 0,2-3-64 0 0,-1-1 0 0 0,1 2 0 0 0,1-1 0 0 0,0 1 0 0 0,0 0 0 0 0,1 0 0 0 0,0 1 0 0 0,0-1 0 0 0,2 1 0 0 0,-1 0 0 0 0,1 2-21 0 0,-8 78 22 0 0,12-87-3 0 0,0 0 0 0 0,0 0 0 0 0,1 1 0 0 0,-1-1 0 0 0,1 0 0 0 0,0-1 0 0 0,0 1 0 0 0,1 0 0 0 0,-1-1-1 0 0,1 1 1 0 0,0-1 0 0 0,0 0 0 0 0,0 0 0 0 0,0 0 0 0 0,1 0 0 0 0,-1 0 0 0 0,1-1 0 0 0,-1 0 0 0 0,1 1 0 0 0,0-1 0 0 0,0-1 0 0 0,0 1 0 0 0,0-1-1 0 0,0 1 1 0 0,1-1 0 0 0,-1 0 0 0 0,0-1 0 0 0,0 1 0 0 0,1-1 0 0 0,-1 0 0 0 0,0 0 0 0 0,1 0 0 0 0,-1 0 0 0 0,0-1 0 0 0,1 0 0 0 0,-1 0-1 0 0,0 0 1 0 0,0 0 0 0 0,0-1 0 0 0,0 1 0 0 0,0-1 0 0 0,2-1-19 0 0,26-16 164 0 0,-1-1 1 0 0,-1-1-1 0 0,-1-2 0 0 0,-1-1 1 0 0,-1-1-1 0 0,-2-1 0 0 0,0-2 1 0 0,-1 0-1 0 0,-2-1 0 0 0,-1-2 1 0 0,-2 0-1 0 0,-1-1 1 0 0,10-24-165 0 0,-20 40 14 0 0,-1-1 1 0 0,0 0 0 0 0,-2 0 0 0 0,0 0 0 0 0,0-1 0 0 0,-2 1 0 0 0,0-1 0 0 0,-1 0-1 0 0,-1 0 1 0 0,-1 0 0 0 0,0 0 0 0 0,-1 0 0 0 0,-2-5-15 0 0,2 19-18 0 0,0 1 1 0 0,-1-1-1 0 0,1 1 0 0 0,-1-1 1 0 0,0 1-1 0 0,0 0 1 0 0,0-1-1 0 0,-1 1 0 0 0,1 0 1 0 0,-1 0-1 0 0,0 1 1 0 0,1-1-1 0 0,-1 1 0 0 0,0-1 1 0 0,-1 1-1 0 0,1 0 0 0 0,0 0 1 0 0,-1 0-1 0 0,1 0 1 0 0,-1 1-1 0 0,1 0 0 0 0,-1-1 1 0 0,0 1-1 0 0,1 0 1 0 0,-1 1-1 0 0,0-1 0 0 0,0 1 1 0 0,0 0-1 0 0,0 0 0 0 0,0 0 1 0 0,1 0-1 0 0,-1 1 1 0 0,0-1-1 0 0,0 1 0 0 0,0 0 1 0 0,1 0-1 0 0,-1 1 1 0 0,0-1-1 0 0,1 1 0 0 0,-1-1 1 0 0,1 1-1 0 0,0 0 0 0 0,0 1 1 0 0,0-1-1 0 0,0 0 1 0 0,0 1-1 0 0,0 0 0 0 0,-2 2 18 0 0,-9 11-23 0 0,0 0 0 0 0,1 1 0 0 0,0 0-1 0 0,2 1 1 0 0,0 0 0 0 0,1 1-1 0 0,1 0 1 0 0,0 1 0 0 0,2 0 0 0 0,0 0-1 0 0,1 0 1 0 0,2 1 0 0 0,-3 16 23 0 0,5-27-5 0 0,0 1 1 0 0,1-1 0 0 0,-1 1 0 0 0,2-1-1 0 0,0 1 1 0 0,0-1 0 0 0,1 1 0 0 0,0-1-1 0 0,1 1 1 0 0,0-1 0 0 0,1 0 0 0 0,0 0-1 0 0,0 0 1 0 0,1 0 0 0 0,1 0 0 0 0,-1-1-1 0 0,2 0 1 0 0,-1 0 0 0 0,1 0 0 0 0,0-1-1 0 0,5 5 5 0 0,-2-3 0 0 0,1-1-1 0 0,0 0 1 0 0,1-1-1 0 0,0 1 1 0 0,0-2-1 0 0,1 0 1 0 0,0 0-1 0 0,0-1 1 0 0,0-1-1 0 0,1 0 1 0 0,1 0 0 0 0,52 3-475 0 0,-52-40-3305 0 0,-14 16-804 0 0,0 12 2015 0 0,0-7-8262 0 0</inkml:trace>
  <inkml:trace contextRef="#ctx0" brushRef="#br0" timeOffset="1734.407">811 1057 9274 0 0,'0'0'3937'0'0,"0"0"-2178"0"0,0 0-756 0 0,0 0 109 0 0,0 0 214 0 0,0 0 61 0 0,0 0-207 0 0,0 0-348 0 0,0 0-265 0 0,0 0-167 0 0,0 0-85 0 0,0 0-59 0 0,-11 23-54 0 0,-36 74-40 0 0,-3-4 205 0 0,41-80-358 0 0,1 1 1 0 0,0 0 0 0 0,1 1 0 0 0,1 0 0 0 0,0 0 0 0 0,1 0-1 0 0,0 1 1 0 0,1 4-10 0 0,3-19 4 0 0,0 1-1 0 0,1-1 1 0 0,-1 1-1 0 0,1 0 1 0 0,-1-1-1 0 0,1 1 1 0 0,0 0-1 0 0,0-1 1 0 0,-1 1-1 0 0,1 0 1 0 0,0-1-1 0 0,0 1 1 0 0,1 0-1 0 0,-1-1 1 0 0,0 1-1 0 0,1-1 1 0 0,-1 1-1 0 0,1 0 1 0 0,-1-1-1 0 0,1 1 1 0 0,0-1-1 0 0,-1 1 1 0 0,1-1 0 0 0,0 1-1 0 0,0-1 1 0 0,0 0-1 0 0,0 1 1 0 0,0-1-1 0 0,1 0 1 0 0,-1 0-1 0 0,0 0 1 0 0,0 0-1 0 0,2 1-3 0 0,5-1 99 0 0,1 1 1 0 0,-1-1-1 0 0,0-1 0 0 0,1 0 1 0 0,-1 0-1 0 0,0-1 0 0 0,1 1 1 0 0,-1-2-1 0 0,0 1 0 0 0,0-1 0 0 0,0-1 1 0 0,8-3-100 0 0,13-2 159 0 0,4-19-690 0 0,-29 12-2757 0 0,-2-1-4445 0 0,-2 9-3410 0 0</inkml:trace>
  <inkml:trace contextRef="#ctx0" brushRef="#br0" timeOffset="1980.783">518 1157 12395 0 0,'0'0'1304'0'0,"0"0"-473"0"0,0 0-174 0 0,0 0 178 0 0,0 0 228 0 0,0 0 103 0 0,0 0-52 0 0,0 0-168 0 0,0 0-204 0 0,0 0-156 0 0,0 0-127 0 0,0 0-114 0 0,35 4-100 0 0,112 16-83 0 0,-22-16-30 0 0,-55-16-670 0 0,-27-8-6335 0 0,-36 16-4001 0 0</inkml:trace>
  <inkml:trace contextRef="#ctx0" brushRef="#br0" timeOffset="3200.245">1135 442 4721 0 0,'0'0'2418'0'0,"0"0"-447"0"0,0 0-128 0 0,0 0-23 0 0,0 0-98 0 0,0 0-252 0 0,0 0-359 0 0,0 0-362 0 0,0 0-258 0 0,0 0-156 0 0,0 0-97 0 0,0 0-36 0 0,0 0-36 0 0,0 27 659 0 0,15 94 244 0 0,-10 228 2088 0 0,7-176-2772 0 0,-2-240 2168 0 0,-10 47-2499 0 0,-1-9-27 0 0,1 0 1 0 0,1 0 0 0 0,2 0-1 0 0,1 0 1 0 0,1 1 0 0 0,1-1-1 0 0,2 1 1 0 0,0 1-1 0 0,2 0 1 0 0,1 0 0 0 0,2 1-1 0 0,4-6-27 0 0,-14 26-10 0 0,1 1-1 0 0,0-1 0 0 0,0 1 1 0 0,1 0-1 0 0,-1 1 1 0 0,1-1-1 0 0,0 1 0 0 0,0 0 1 0 0,1 0-1 0 0,-1 0 1 0 0,1 1-1 0 0,0 0 0 0 0,0 0 1 0 0,0 1-1 0 0,0-1 1 0 0,1 1-1 0 0,-1 1 0 0 0,0-1 1 0 0,1 1-1 0 0,-1 0 1 0 0,6 0 10 0 0,-9 3 5 0 0,0-1 0 0 0,-1 1 0 0 0,1 0 0 0 0,-1 0 0 0 0,0 0 0 0 0,0 0 0 0 0,0 1 0 0 0,0-1 0 0 0,0 0 1 0 0,0 1-1 0 0,0 0 0 0 0,-1-1 0 0 0,0 1 0 0 0,1 0 0 0 0,-1 0 0 0 0,0 0 0 0 0,0-1 0 0 0,0 1 0 0 0,-1 0 1 0 0,1 0-1 0 0,-1 1 0 0 0,0-1 0 0 0,0 0 0 0 0,0 0 0 0 0,0 0 0 0 0,0 0 0 0 0,0 0 0 0 0,-1 0 0 0 0,0 0 1 0 0,1 0-1 0 0,-1 0 0 0 0,-1 1-5 0 0,1 13 34 0 0,12 94-1573 0 0,-6-111-6395 0 0,-5 0 6064 0 0,1 0-9696 0 0</inkml:trace>
  <inkml:trace contextRef="#ctx0" brushRef="#br0" timeOffset="4317.362">1057 291 0 0 0,'0'0'403'0'0,"0"0"586"0"0,0 0 309 0 0,0 0 241 0 0,0 0 243 0 0,0 0 145 0 0,0 0-16 0 0,0 0-223 0 0,0 0-320 0 0,0 0-287 0 0,2 1 6137 0 0,3 0-3742 0 0,12 0-1717 0 0,29-22 939 0 0,163 25-2482 0 0,-135-4-172 0 0,-73 0-35 0 0,-1 0-1 0 0,0 0 0 0 0,0 0 2 0 0,0 0 6 0 0,0 0 1 0 0,0 0-14 0 0,0 0 10 0 0,0 0-12 0 0,-31-26 1504 0 0,-136-151-1240 0 0,83 104-349 0 0,98 72-8742 0 0,-6 5-3554 0 0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37 0 0 0,'0'0'1815'0'0,"0"0"44"0"0,0 0-92 0 0,0 0-223 0 0,0 0-125 0 0,0 0-81 0 0,0 0-54 0 0,0 0 6 0 0,0 0-68 0 0,0 0-98 0 0,0 0-83 0 0,-8-3 512 0 0,6 3 4503 0 0,56 3-3817 0 0,168-26 56 0 0,-130 17-1912 0 0,13-2-83 0 0,-104 8-300 0 0,-1 0-14 0 0,0 0 17 0 0,0 0 13 0 0,0 0 25 0 0,0 0-15 0 0,0 0 2 0 0,0 0-2 0 0,0 0 2 0 0,0 0-8 0 0,0 0 4 0 0,-1 0-5 0 0,-40 5-5835 0 0,25 1-1187 0 0,7-2-4459 0 0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13171 0 0,'0'0'2363'0'0,"0"0"-1108"0"0,0 0-624 0 0,0 0-22 0 0,0 0 223 0 0,0 0 262 0 0,0 0 133 0 0,0 0-32 0 0,0 0-155 0 0,0 0-196 0 0,0 0-154 0 0,0 0-132 0 0,30 3-104 0 0,97 6-105 0 0,-4-27 203 0 0,-35-3 444 0 0,-50 12-3839 0 0,0 1-8548 0 0,-29 5-955 0 0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1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372 551 3137 0 0,'0'0'2269'0'0,"0"0"-175"0"0,0 0-203 0 0,0 0-126 0 0,0 0-118 0 0,0 0-196 0 0,0 0-155 0 0,0 0-173 0 0,0 0-182 0 0,0 0-110 0 0,0 0-117 0 0,-34 5-86 0 0,-107 14-64 0 0,73 2 192 0 0,58-14-593 0 0,3-4-103 0 0,-1 1 1 0 0,1 0 0 0 0,0 0-1 0 0,0 0 1 0 0,0 1-1 0 0,0 0 1 0 0,1 1 0 0 0,0-1-1 0 0,0 1 1 0 0,1 0-1 0 0,-1 1 1 0 0,1 0 0 0 0,1-1-1 0 0,-1 1 1 0 0,1 1-1 0 0,0-1 1 0 0,1 1 0 0 0,0-1-1 0 0,0 1 1 0 0,1 0-1 0 0,0 0 1 0 0,0 0-1 0 0,0 7-59 0 0,1-12 17 0 0,1 0 0 0 0,0 0 0 0 0,1 0 0 0 0,-1 0 0 0 0,1 0 0 0 0,-1 0 0 0 0,1 0 0 0 0,0 0 0 0 0,0 0 0 0 0,0 0 0 0 0,0 0 0 0 0,1-1 0 0 0,-1 1 0 0 0,1 0 0 0 0,-1-1 0 0 0,1 1 0 0 0,0-1 0 0 0,0 0 0 0 0,0 1 0 0 0,1-1 0 0 0,-1 0 0 0 0,0 0 0 0 0,1-1 0 0 0,0 1 0 0 0,-1 0 0 0 0,1-1 0 0 0,0 0 0 0 0,-1 1 0 0 0,3-1-18 0 0,5 2 117 0 0,1-1-1 0 0,-1 0 0 0 0,1-1 0 0 0,-1 0 1 0 0,1-1-1 0 0,0 0 0 0 0,-1-1 0 0 0,1 0 1 0 0,0 0-1 0 0,-1-1 0 0 0,1-1 0 0 0,-1 1 1 0 0,0-2-1 0 0,0 0 0 0 0,0 0 0 0 0,0 0 1 0 0,4-5-117 0 0,25-14 232 0 0,-1-3 1 0 0,-2-1 0 0 0,0-1 0 0 0,-2-2 0 0 0,-1-2-1 0 0,-2 0 1 0 0,-1-3 0 0 0,-2 0 0 0 0,-1-2-1 0 0,-2-1 1 0 0,14-28-233 0 0,-27 46 7 0 0,-2 0-1 0 0,0 0 0 0 0,-1-1 1 0 0,-1-1-1 0 0,-1 0 0 0 0,-1 0 1 0 0,0 0-1 0 0,-2 0 0 0 0,-1-1 1 0 0,-1 0-1 0 0,-1 0 0 0 0,-1-18-6 0 0,-1 36-11 0 0,-1 0 1 0 0,1 0-1 0 0,-1 0 0 0 0,-1 0 0 0 0,1 1 0 0 0,0-1 1 0 0,-1 0-1 0 0,0 1 0 0 0,0 0 0 0 0,-1 0 0 0 0,1 0 1 0 0,-1 0-1 0 0,1 0 0 0 0,-1 1 0 0 0,-1-1 0 0 0,1 1 1 0 0,0 0-1 0 0,-1 1 0 0 0,1-1 0 0 0,-1 1 0 0 0,0-1 1 0 0,0 2-1 0 0,0-1 0 0 0,0 0 0 0 0,0 1 0 0 0,0 0 1 0 0,-1 0-1 0 0,1 1 0 0 0,0-1 0 0 0,0 1 0 0 0,-1 0 1 0 0,1 1-1 0 0,0-1 0 0 0,-1 1 0 0 0,1 0 0 0 0,0 0 1 0 0,0 1-1 0 0,0-1 0 0 0,0 1 0 0 0,0 1 0 0 0,0-1 1 0 0,1 0-1 0 0,-1 1 0 0 0,1 0 0 0 0,0 0 0 0 0,-1 1 1 0 0,1-1-1 0 0,1 1 0 0 0,-1 0 0 0 0,-3 4 11 0 0,-4 1-7 0 0,0 1 0 0 0,1 1 0 0 0,0 0 1 0 0,1 0-1 0 0,0 1 0 0 0,1 0 0 0 0,0 0 0 0 0,0 1 0 0 0,2 0 0 0 0,0 1 0 0 0,0 0 0 0 0,1-1 0 0 0,1 1 1 0 0,0 1-1 0 0,1-1 0 0 0,1 1 0 0 0,-1 10 7 0 0,3-15 9 0 0,-1 0 0 0 0,2 0 0 0 0,-1-1 0 0 0,2 1 0 0 0,-1 0 0 0 0,1-1 0 0 0,1 1 0 0 0,-1-1 0 0 0,2 0 0 0 0,-1 1 0 0 0,1-2 0 0 0,1 1 0 0 0,2 5-9 0 0,5 3 87 0 0,1 1 1 0 0,0-1-1 0 0,1-1 0 0 0,0-1 0 0 0,2 0 1 0 0,0 0-1 0 0,0-2 0 0 0,1 0 0 0 0,1-1 0 0 0,0-1 1 0 0,1 0-1 0 0,0-2 0 0 0,1 0 0 0 0,0-1 1 0 0,0-1-1 0 0,0-1 0 0 0,9 1-87 0 0,16-4 715 0 0,-8-1-2135 0 0,-32 1-8489 0 0,-8-2-1930 0 0</inkml:trace>
  <inkml:trace contextRef="#ctx0" brushRef="#br0" timeOffset="284.917">2 883 12035 0 0,'0'0'1784'0'0,"0"0"-548"0"0,0 0-289 0 0,0 0-108 0 0,0 0-14 0 0,0 0 66 0 0,0 0 55 0 0,0 0 10 0 0,0 0-38 0 0,0 0-50 0 0,0 0-108 0 0,0 0-59 0 0,24 5-31 0 0,75 17-66 0 0,11-17 610 0 0,-82-8-980 0 0,396-64 622 0 0,-388 60-1380 0 0,29-4 212 0 0,-22 8-8951 0 0,-41 3-2553 0 0</inkml:trace>
  <inkml:trace contextRef="#ctx0" brushRef="#br0" timeOffset="864.241">234 1163 15203 0 0,'0'0'1990'0'0,"0"0"-611"0"0,0 0-353 0 0,0 0-26 0 0,0 0-36 0 0,0 0-108 0 0,0 0-154 0 0,0 0-180 0 0,0 0-184 0 0,0 0-118 0 0,0 0-79 0 0,0 0-46 0 0,-23 14-20 0 0,-73 45-27 0 0,92-57-44 0 0,0 1 0 0 0,0-1 0 0 0,0 1 0 0 0,0 0 0 0 0,0 0 0 0 0,0 0 1 0 0,1 1-1 0 0,-1-1 0 0 0,1 1 0 0 0,0 0 0 0 0,0 0 0 0 0,0 0 0 0 0,1 0 1 0 0,0 0-1 0 0,-2 4-4 0 0,-1 4 6 0 0,2-8-4 0 0,0 0 0 0 0,0 0 0 0 0,1 1 0 0 0,0 0 0 0 0,0-1 1 0 0,0 1-1 0 0,0 0 0 0 0,1 0 0 0 0,0 0 0 0 0,0 0 0 0 0,0 0 0 0 0,1 0 1 0 0,-1 0-1 0 0,1 1 0 0 0,0-1 0 0 0,1 0 0 0 0,-1 0 0 0 0,1 0 1 0 0,0 0-1 0 0,0 0 0 0 0,1 0 0 0 0,0 0 0 0 0,0 0 0 0 0,0-1 0 0 0,0 1 1 0 0,0-1-1 0 0,1 1 0 0 0,0-1 0 0 0,0 0 0 0 0,0 0 0 0 0,1 0 1 0 0,-1 0-1 0 0,1-1 0 0 0,0 0 0 0 0,0 1 0 0 0,0-1 0 0 0,1-1 0 0 0,-1 1 1 0 0,2 0-3 0 0,4 0 93 0 0,1-1 0 0 0,0 0 0 0 0,0-1 0 0 0,-1-1 0 0 0,1 1 0 0 0,0-2 1 0 0,0 1-1 0 0,0-2 0 0 0,-1 1 0 0 0,1-1 0 0 0,-1-1 0 0 0,1 0 0 0 0,-1 0 1 0 0,0-1-1 0 0,0-1 0 0 0,0 0 0 0 0,-1 0 0 0 0,7-5-93 0 0,14-9 223 0 0,-1-2-1 0 0,-2-1 0 0 0,0-1 1 0 0,-1-1-1 0 0,1-4-222 0 0,-12 12 20 0 0,-1 0 1 0 0,-1-1-1 0 0,0-1 0 0 0,-2 0 0 0 0,0 0 0 0 0,-1-1 0 0 0,-1 0 0 0 0,0-1 1 0 0,-2 0-1 0 0,0-1 0 0 0,-1 0 0 0 0,-1 1 0 0 0,-1-2 0 0 0,-1 1 0 0 0,-1 0 1 0 0,-1-1-1 0 0,-1 1 0 0 0,-1-8-20 0 0,1 26-15 0 0,0 0 1 0 0,0 0-1 0 0,0 0 0 0 0,0 0 0 0 0,-1 0 1 0 0,1 0-1 0 0,-1 0 0 0 0,0 0 0 0 0,1 0 1 0 0,-1 0-1 0 0,-1 0 0 0 0,1 0 1 0 0,0 0-1 0 0,-1 0 0 0 0,0 1 0 0 0,1-1 1 0 0,-1 1-1 0 0,0-1 0 0 0,0 1 0 0 0,0 0 1 0 0,-1 0-1 0 0,1 0 0 0 0,-1 0 1 0 0,1 0-1 0 0,-1 0 0 0 0,1 1 0 0 0,-1-1 1 0 0,0 1-1 0 0,0 0 0 0 0,0 0 0 0 0,0 0 1 0 0,0 0-1 0 0,0 0 0 0 0,0 1 1 0 0,0-1-1 0 0,0 1 0 0 0,0 0 0 0 0,0 0 1 0 0,0 0-1 0 0,0 0 0 0 0,0 0 0 0 0,0 1 1 0 0,0-1-1 0 0,-1 1 0 0 0,2 0 1 0 0,-1 0-1 0 0,-1 1 15 0 0,-10 7-7 0 0,1 1 0 0 0,0 1 0 0 0,0 0 0 0 0,1 1 1 0 0,0 0-1 0 0,1 1 0 0 0,1 1 0 0 0,0-1 0 0 0,1 1 0 0 0,0 1 0 0 0,1 0 0 0 0,1 0 1 0 0,0 1-1 0 0,-1 6 7 0 0,4-12 14 0 0,0 1 1 0 0,0 0-1 0 0,2 0 1 0 0,-1 0 0 0 0,1 0-1 0 0,1 0 1 0 0,0 0-1 0 0,0 0 1 0 0,2 1-1 0 0,-1-1 1 0 0,1 0 0 0 0,1 0-1 0 0,0 0 1 0 0,0 0-1 0 0,1 0 1 0 0,1 0-1 0 0,-1-1 1 0 0,2 1 0 0 0,0-1-1 0 0,0 0 1 0 0,0-1-1 0 0,2 1 1 0 0,-1-1-1 0 0,1 0 1 0 0,2 1-15 0 0,5 3 33 0 0,1 0-1 0 0,0-1 1 0 0,1-1 0 0 0,0 0 0 0 0,1-1-1 0 0,0-1 1 0 0,13 5-33 0 0,-30-15-59 0 0,0 1 1 0 0,0-1-1 0 0,0 1 0 0 0,0 0 0 0 0,0-1 0 0 0,0 1 0 0 0,-1-1 0 0 0,1 1 1 0 0,0-1-1 0 0,0 1 0 0 0,0 0 0 0 0,0-1 0 0 0,1 1 0 0 0,-1-1 0 0 0,0 1 1 0 0,0-1-1 0 0,0 1 0 0 0,0 0 0 0 0,0-1 0 0 0,1 1 0 0 0,-1-1 0 0 0,0 1 1 0 0,0 0-1 0 0,0-1 0 0 0,1 1 0 0 0,-1 0 0 0 0,0-1 0 0 0,1 1 0 0 0,-1 0 1 0 0,0-1-1 0 0,1 1 0 0 0,-1 0 0 0 0,0 0 0 0 0,1-1 0 0 0,-1 1 0 0 0,1 0 1 0 0,-1 0-1 0 0,0 0 0 0 0,1 0 0 0 0,-1-1 0 0 0,1 1 0 0 0,-1 0 0 0 0,1 0 1 0 0,-1 0-1 0 0,0 0 0 0 0,1 0 0 0 0,-1 0 0 0 0,1 0 0 0 0,-1 0 0 0 0,1 0 1 0 0,-1 1-1 0 0,0-1 0 0 0,1 0 0 0 0,-1 0 0 0 0,1 0 0 0 0,-1 0 0 0 0,1 1 1 0 0,-1-1-1 0 0,0 0 0 0 0,1 0 0 0 0,-1 1 0 0 0,0-1 0 0 0,1 0 0 0 0,-1 0 1 0 0,0 1-1 0 0,0-1 0 0 0,1 0 0 0 0,-1 1 59 0 0,0-9-1595 0 0,0 0-4133 0 0,0 1-6109 0 0</inkml:trace>
  <inkml:trace contextRef="#ctx0" brushRef="#br0" timeOffset="1347.772">951 990 12531 0 0,'0'0'1523'0'0,"0"0"-468"0"0,0 0-89 0 0,0 0 120 0 0,0 0 105 0 0,0 0-33 0 0,0 0-189 0 0,0 0-178 0 0,0 0-136 0 0,0 0-91 0 0,0 0-40 0 0,0 0-39 0 0,0 0-22 0 0,1-4-25 0 0,-2 4-407 0 0,1 0 0 0 0,0 0 0 0 0,-1 0 0 0 0,1 0 0 0 0,0 0 1 0 0,-1 0-1 0 0,1 0 0 0 0,0 0 0 0 0,0 0 0 0 0,-1 0 1 0 0,1 0-1 0 0,0 0 0 0 0,-1 0 0 0 0,1 0 0 0 0,0-1 0 0 0,-1 1 1 0 0,1 0-1 0 0,0 0 0 0 0,-1 0 0 0 0,1 0 0 0 0,0-1 0 0 0,0 1 1 0 0,-1 0-1 0 0,1 0 0 0 0,0 0 0 0 0,0-1 0 0 0,0 1 1 0 0,-1 0-1 0 0,1-1 0 0 0,0 1 0 0 0,0 0 0 0 0,0 0 0 0 0,0-1 1 0 0,0 1-1 0 0,-1 0 0 0 0,1-1 0 0 0,0 1 0 0 0,0 0 1 0 0,0-1-1 0 0,0 1 0 0 0,0 0 0 0 0,0-1 0 0 0,0 1 0 0 0,0 0 1 0 0,0-1-1 0 0,0 1 0 0 0,0 0 0 0 0,1-1 0 0 0,-1 1 0 0 0,0 0 1 0 0,0 0-1 0 0,0-1-31 0 0,-27 30 615 0 0,16-8-599 0 0,1 0 0 0 0,1 1 0 0 0,1 0 0 0 0,1 0 0 0 0,1 1 0 0 0,1-1 0 0 0,1 1 0 0 0,0 11-16 0 0,2-22 4 0 0,-1 137 39 0 0,3-148-26 0 0,15 14 92 0 0,60-4 388 0 0,-59-11-433 0 0,22-14-204 0 0,-38 13 27 0 0,0 1-40 0 0,3-21-1666 0 0,-2 1-2212 0 0,-1 10-3483 0 0,0 6-2196 0 0</inkml:trace>
  <inkml:trace contextRef="#ctx0" brushRef="#br0" timeOffset="1592.766">582 1207 10706 0 0,'0'0'1679'0'0,"0"0"-597"0"0,0 0-161 0 0,0 0 229 0 0,0 0 256 0 0,0 0 103 0 0,0 0-124 0 0,0 0-293 0 0,0 0-296 0 0,0 0-236 0 0,0 0-181 0 0,31 1-130 0 0,97 4-109 0 0,19-15-206 0 0,-99-2-3519 0 0,-29 7 871 0 0,-9 4-8326 0 0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6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305 309 1480 0 0,'0'0'1350'0'0,"0"0"10"0"0,0 0 119 0 0,0 0 176 0 0,0 0 71 0 0,0 0-59 0 0,0 0-203 0 0,0 0-251 0 0,0 0-212 0 0,0 0-178 0 0,0 0-114 0 0,-20-5-70 0 0,-59-15-40 0 0,73 19-344 0 0,1-1-1 0 0,-1 1 1 0 0,0-1 0 0 0,1 2-1 0 0,-1-1 1 0 0,0 1 0 0 0,0-1-1 0 0,0 2 1 0 0,1-1-1 0 0,-1 1 1 0 0,0-1 0 0 0,0 2-1 0 0,1-1 1 0 0,-1 1 0 0 0,0 0-1 0 0,1 0 1 0 0,-5 2-255 0 0,-13 43 1188 0 0,-26 182 429 0 0,29 294-1067 0 0,14-388-399 0 0,6-134-130 0 0,0-1-17 0 0,0 0 40 0 0,0 0 16 0 0,0 0 14 0 0,0 0-1 0 0,0 0 23 0 0,0 0 1 0 0,0 0 6 0 0,0 0 16 0 0,0 0-38 0 0,0 0-19 0 0,0 0-22 0 0,1 4-19 0 0,0-1 0 0 0,1 0 0 0 0,0-1 0 0 0,-1 1 0 0 0,1 0 0 0 0,0 0 0 0 0,0-1 0 0 0,0 1 0 0 0,1-1 0 0 0,-1 1 1 0 0,1-1-1 0 0,-1 0 0 0 0,1 0 0 0 0,0 0 0 0 0,-1-1 0 0 0,1 1 0 0 0,0 0 0 0 0,0-1 0 0 0,0 0 0 0 0,1 0 0 0 0,-1 0 0 0 0,0 0 1 0 0,0 0-1 0 0,1-1 0 0 0,-1 0 0 0 0,0 1 0 0 0,1-1 0 0 0,-1 0 0 0 0,0-1 0 0 0,1 1 0 0 0,-1 0 0 0 0,0-1 0 0 0,0 0 1 0 0,1 0-1 0 0,-1 0 0 0 0,0 0-21 0 0,16 0 147 0 0,151-17 312 0 0,-153 6-2197 0 0,-7-2-2173 0 0,-5 6-2382 0 0,-3 5-5267 0 0</inkml:trace>
  <inkml:trace contextRef="#ctx0" brushRef="#br0" timeOffset="697.389">421 784 10682 0 0,'0'0'1898'0'0,"0"0"-507"0"0,0 0-221 0 0,0 0 82 0 0,0 0 81 0 0,0 0-18 0 0,0 0-220 0 0,0 0-291 0 0,0 0-243 0 0,0 0-179 0 0,0 0-70 0 0,0 0-10 0 0,0 0 11 0 0,9 12 811 0 0,-16 278 413 0 0,7-290-1507 0 0,0-1 0 0 0,0 1 0 0 0,0 0 0 0 0,0 0 0 0 0,0-1 0 0 0,0 1 0 0 0,0 0 0 0 0,0 0 0 0 0,0-1 0 0 0,1 1 0 0 0,-1 0 0 0 0,0 0 0 0 0,0 0 0 0 0,0-1 0 0 0,0 1 0 0 0,1 0 0 0 0,-1 0 0 0 0,0 0 0 0 0,0 0 0 0 0,1-1 0 0 0,-1 1 0 0 0,0 0 0 0 0,0 0 0 0 0,1 0 0 0 0,-1 0 0 0 0,0 0 0 0 0,0 0 0 0 0,1 0 0 0 0,-1 0 0 0 0,0 0 0 0 0,0 0 0 0 0,1 0 0 0 0,-1 0 0 0 0,0 0 0 0 0,0 0 1 0 0,1 0-1 0 0,-1 0 0 0 0,0 0 0 0 0,0 0 0 0 0,1 0 0 0 0,-1 0 0 0 0,0 0 0 0 0,0 0 0 0 0,1 0 0 0 0,-1 1-30 0 0,13-56 113 0 0,3 0 0 0 0,1 2 0 0 0,4 0 0 0 0,14-25-113 0 0,-31 67 10 0 0,19-36-1 0 0,1 2 0 0 0,2 1 1 0 0,2 1-1 0 0,7-5-9 0 0,-7 21 60 0 0,-10 52-84 0 0,1 45 364 0 0,41 29-168 0 0,-55-105-5286 0 0,-6 2-2766 0 0,-2 0-4410 0 0</inkml:trace>
  <inkml:trace contextRef="#ctx0" brushRef="#br0" timeOffset="1685.661">1094 788 7066 0 0,'0'0'1691'0'0,"0"0"-542"0"0,0 0-267 0 0,0 0 47 0 0,0 0 114 0 0,0 0 91 0 0,0 0-50 0 0,0 0-100 0 0,0 0-108 0 0,0 0-116 0 0,0 0-82 0 0,0 0-51 0 0,9 9-34 0 0,25 31-17 0 0,-31-37-444 0 0,-1-1-1 0 0,0 0 1 0 0,0 0 0 0 0,1 0-1 0 0,0 0 1 0 0,-1 0-1 0 0,1-1 1 0 0,0 1 0 0 0,0-1-1 0 0,0 0 1 0 0,0 0-1 0 0,0 0 1 0 0,0 0-1 0 0,0 0 1 0 0,0-1 0 0 0,0 1-1 0 0,0-1 1 0 0,0 0-1 0 0,0 0 1 0 0,1 0 0 0 0,1-1-132 0 0,4 1 369 0 0,4-2-145 0 0,-1-1 0 0 0,1 0 0 0 0,0-1-1 0 0,-1 0 1 0 0,0-1 0 0 0,0-1 0 0 0,0 0 0 0 0,-1-1 0 0 0,0 0 0 0 0,0 0 0 0 0,-1-1-1 0 0,0 0 1 0 0,9-10-224 0 0,-11 11 61 0 0,2-1-8 0 0,0-1 1 0 0,-1-1-1 0 0,0 0 0 0 0,-1 0 0 0 0,0-1 0 0 0,0 1 1 0 0,-1-2-1 0 0,-1 1 0 0 0,0-2-53 0 0,-4 11 3 0 0,-1-1 0 0 0,0 0 0 0 0,0 1 0 0 0,0-1 0 0 0,0 0 0 0 0,0 0 1 0 0,0 0-1 0 0,-1 0 0 0 0,1 0 0 0 0,-1 0 0 0 0,0 0 0 0 0,0 0 0 0 0,0 0 0 0 0,-1 0 0 0 0,1 0 0 0 0,0 0 0 0 0,-1 0 0 0 0,0 0 0 0 0,0 0 0 0 0,0 0 0 0 0,0 0 1 0 0,-1 1-1 0 0,1-1 0 0 0,0 0 0 0 0,-1 1 0 0 0,0-1 0 0 0,0 1 0 0 0,0-1 0 0 0,0 1 0 0 0,0 0 0 0 0,0 0 0 0 0,-1 0 0 0 0,1 0 0 0 0,-1 1 0 0 0,1-1 0 0 0,-1 1 1 0 0,1-1-1 0 0,-1 1 0 0 0,0 0 0 0 0,-2-1-3 0 0,-9 1-74 0 0,0 0-1 0 0,0 1 1 0 0,0 1 0 0 0,0 1 0 0 0,0-1-1 0 0,0 2 1 0 0,0 0 0 0 0,1 1 0 0 0,-1 0 0 0 0,1 1-1 0 0,0 1 1 0 0,0 0 0 0 0,1 0 0 0 0,0 1 0 0 0,0 1-1 0 0,1 0 1 0 0,-8 7 74 0 0,6-8 2 0 0,0 2 0 0 0,1 0 0 0 0,0 0 0 0 0,0 1-1 0 0,1 0 1 0 0,0 1 0 0 0,1 1 0 0 0,0-1 0 0 0,1 2 0 0 0,0-1 0 0 0,1 1 0 0 0,0 0-1 0 0,1 1 1 0 0,1 0 0 0 0,-5 14-2 0 0,10-21 42 0 0,1-1-1 0 0,0 1 1 0 0,0-1-1 0 0,0 1 0 0 0,1-1 1 0 0,0 0-1 0 0,0 1 1 0 0,0-1-1 0 0,1 0 1 0 0,0 0-1 0 0,0 0 1 0 0,1 0-1 0 0,0 0 1 0 0,0 0-1 0 0,0-1 1 0 0,0 1-1 0 0,1-1 1 0 0,0 0-1 0 0,0 0 0 0 0,1-1 1 0 0,-1 1-1 0 0,1-1 1 0 0,0 0-1 0 0,0 0 1 0 0,1 0-1 0 0,-1-1 1 0 0,1 0-1 0 0,0 0 1 0 0,-1 0-1 0 0,1-1 1 0 0,0 0-1 0 0,7 2-41 0 0,13 4 216 0 0,2-1 1 0 0,-1-1-1 0 0,0-2 0 0 0,1 0 0 0 0,0-2 1 0 0,0-1-1 0 0,27-3-216 0 0,-20 2 76 0 0,-26-7-197 0 0,-8 1-7228 0 0,-2 4 2004 0 0,1-1-6876 0 0</inkml:trace>
  <inkml:trace contextRef="#ctx0" brushRef="#br0" timeOffset="2218.272">1601 983 17236 0 0,'0'0'789'0'0,"0"0"-434"0"0,0 0-95 0 0,0 0 201 0 0,0 0 188 0 0,0 0 56 0 0,0 0-77 0 0,0 0-176 0 0,0 0-164 0 0,0 0-85 0 0,0 0-30 0 0,0 0-22 0 0,-2 24 0 0 0,-6 117 284 0 0,3-81 738 0 0,1-73 1720 0 0,6-6-2879 0 0,0 1 0 0 0,1 0 0 0 0,0-1 0 0 0,2 1 0 0 0,0 0 0 0 0,1 1 0 0 0,1-1 0 0 0,1 1 0 0 0,0 0 0 0 0,1 1 0 0 0,1 0 0 0 0,1 1 0 0 0,0 0 0 0 0,10-10-14 0 0,-18 20-12 0 0,1 1 1 0 0,0 0-1 0 0,1 0 0 0 0,-1 1 1 0 0,1-1-1 0 0,-1 1 0 0 0,1 0 1 0 0,0 0-1 0 0,0 1 1 0 0,0-1-1 0 0,1 1 0 0 0,-1 0 1 0 0,0 0-1 0 0,3 0 12 0 0,-6 4 3 0 0,0 0 1 0 0,0 0-1 0 0,0 0 0 0 0,-1 0 0 0 0,1 0 1 0 0,-1 0-1 0 0,1 0 0 0 0,-1 1 0 0 0,0-1 1 0 0,0 0-1 0 0,0 1 0 0 0,0-1 0 0 0,0 1 1 0 0,0-1-1 0 0,-1 1 0 0 0,0-1 0 0 0,1 1 1 0 0,-1 0-1 0 0,0-1 0 0 0,0 1 0 0 0,0 0 1 0 0,-1-1-1 0 0,1 3-3 0 0,1 46-6 0 0,1-54-2606 0 0,2-1-61 0 0,-2 1-2546 0 0,-2 3-6636 0 0</inkml:trace>
  <inkml:trace contextRef="#ctx0" brushRef="#br0" timeOffset="2763.522">1089 250 9514 0 0,'0'0'2337'0'0,"0"0"-544"0"0,0 0-384 0 0,0 0-137 0 0,0 0-104 0 0,0 0-176 0 0,0 0-220 0 0,0 0-182 0 0,0 0-45 0 0,0 0 57 0 0,0 0 79 0 0,0 0 69 0 0,10-4-19 0 0,111-59 1813 0 0,55-90-964 0 0,-147 123-1521 0 0,-12 52-252 0 0,6 18 224 0 0,-16-27-19 0 0,1 0 0 0 0,-1 0 1 0 0,2-1-1 0 0,0 0 0 0 0,0 0 1 0 0,1-1-1 0 0,1 0 0 0 0,4 3-12 0 0,31 4-611 0 0,-22-18-6721 0 0,-19 0 4818 0 0,2 0-9655 0 0</inkml:trace>
  <inkml:trace contextRef="#ctx0" brushRef="#br0" timeOffset="4144.532">1963 92 5689 0 0,'0'0'3141'0'0,"0"0"-987"0"0,0 0-550 0 0,0 0-165 0 0,0 0-40 0 0,0 0-105 0 0,0 0-224 0 0,0 0-321 0 0,0 0-232 0 0,0 0-43 0 0,0 0 72 0 0,0 0 126 0 0,0 0 83 0 0,12 2-13 0 0,191 3 2669 0 0,-49-30-2124 0 0,-150 24-1285 0 0,-4 1 9 0 0,1 0 0 0 0,-1-1 0 0 0,1 1-1 0 0,-1 0 1 0 0,1 0 0 0 0,0-1 0 0 0,-1 1 0 0 0,1 0 0 0 0,-1 0 0 0 0,1 0 0 0 0,0 0 0 0 0,-1 0 0 0 0,1 0-1 0 0,0 0 1 0 0,-1 0 0 0 0,1 0 0 0 0,0 0 0 0 0,-1 0 0 0 0,1 0 0 0 0,-1 0 0 0 0,1 0 0 0 0,0 1 0 0 0,-1-1-1 0 0,1 0 1 0 0,-1 0 0 0 0,1 1 0 0 0,-1-1 0 0 0,1 0 0 0 0,0 1 0 0 0,-1-1 0 0 0,1 1 0 0 0,-1-1 0 0 0,0 1-1 0 0,1-1 1 0 0,-1 1 0 0 0,1-1 0 0 0,-1 1 0 0 0,0-1 0 0 0,1 1 0 0 0,-1-1 0 0 0,0 1 0 0 0,0-1 0 0 0,1 1-1 0 0,-1 0 1 0 0,0-1 0 0 0,0 1 0 0 0,0 0 0 0 0,0-1 0 0 0,0 1 0 0 0,0 0-11 0 0,0 486 608 0 0,0-163-623 0 0,-2-285 32 0 0,-1 1-1 0 0,-3-1 0 0 0,-1-1 1 0 0,-10 32-17 0 0,17-67 4 0 0,0-3 9 0 0,0 0 3 0 0,0 0 0 0 0,0 0-4 0 0,0 0-12 0 0,0 0 12 0 0,0 0 4 0 0,0 0 0 0 0,0 0-5 0 0,0 0-25 0 0,0 0-7 0 0,0 0 24 0 0,0 0-9 0 0,0 0 17 0 0,0 0 1 0 0,0 0-13 0 0,0 0 7 0 0,0 0 5 0 0,0 0-16 0 0,0 0-9 0 0,0 0 8 0 0,0 0 7 0 0,0 0-6 0 0,0 0 21 0 0,0 0 10 0 0,0 0 28 0 0,0 0-29 0 0,0 0-8 0 0,0 0-2 0 0,0 0-23 0 0,0 0 19 0 0,0 0-9 0 0,-2 23 592 0 0,-19 62-139 0 0,20-76-376 0 0,-1 12-69 0 0,-7-15 1117 0 0,-92-16-1051 0 0,84 8-286 0 0,-11-6-484 0 0,21-12-4577 0 0,7 15-1845 0 0,0-2-5648 0 0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 8 0 0,'0'0'753'0'0,"0"0"76"0"0,0 0 212 0 0,0 0 301 0 0,0 0 244 0 0,0 0 89 0 0,0 0-48 0 0,0 0-160 0 0,0 0-194 0 0,0 0-145 0 0,0 0-63 0 0,0-1-1226 0 0,-3-2 9216 0 0,29 4-6586 0 0,128 6-459 0 0,-89-10-1749 0 0,0-2-1 0 0,-1-3 1 0 0,28-9-261 0 0,-87 17-222 0 0,12-3 610 0 0,-23 2-3378 0 0,-17 18-6620 0 0,22-16 7871 0 0,-6 7-9404 0 0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10842 0 0,'0'0'2215'0'0,"0"0"-672"0"0,0 0-246 0 0,0 0 67 0 0,0 0 48 0 0,0 0-82 0 0,0 0-267 0 0,0 0-319 0 0,0 0-207 0 0,0 0-76 0 0,0 0-29 0 0,0 0 2 0 0,0 0-18 0 0,8 0-47 0 0,96 19 1546 0 0,-91-16-1820 0 0,-1 1 0 0 0,1-2 1 0 0,0 0-1 0 0,0-1 0 0 0,1 0 0 0 0,-1-1 1 0 0,0 0-1 0 0,8-2-95 0 0,17 1 148 0 0,97-10 102 0 0,-87 4-351 0 0,-48 7-11 0 0,0 0-95 0 0,0 0-236 0 0,-5 0-8888 0 0,3 0-2896 0 0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6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47 187 6313 0 0,'0'0'1999'0'0,"0"0"-374"0"0,0 0-154 0 0,0 0 25 0 0,0 0 91 0 0,0 0-25 0 0,0 0-239 0 0,0 0-314 0 0,0 0-329 0 0,0 0-253 0 0,0 0-152 0 0,-2 0-82 0 0,-9-3-33 0 0,8 3-16 0 0,3 0 31 0 0,5 18 947 0 0,-3 122 1373 0 0,-22 35-1840 0 0,3-93 1338 0 0,17-89-1923 0 0,0-11-4 0 0,0 0 0 0 0,0 0 0 0 0,2-1 0 0 0,0 1-1 0 0,2 0 1 0 0,0 1 0 0 0,5-15-66 0 0,6-10-1 0 0,2 2-1 0 0,1 0 0 0 0,3 1 1 0 0,1 1-1 0 0,2 1 1 0 0,1 0-1 0 0,2 3 0 0 0,1 0 1 0 0,2 1-1 0 0,13-9 2 0 0,-42 41 0 0 0,1-1 0 0 0,-1 1-1 0 0,1-1 1 0 0,0 1 0 0 0,0 0 0 0 0,0-1 0 0 0,0 1-1 0 0,0 0 1 0 0,0 0 0 0 0,0 0 0 0 0,0 1-1 0 0,0-1 1 0 0,0 0 0 0 0,1 1 0 0 0,-1-1 0 0 0,0 1-1 0 0,0 0 1 0 0,1 0 0 0 0,-1 0 0 0 0,0 0-1 0 0,0 0 1 0 0,1 0 0 0 0,-1 1 0 0 0,0-1-1 0 0,0 1 1 0 0,0 0 0 0 0,0-1 0 0 0,1 1 0 0 0,-1 0-1 0 0,0 0 1 0 0,0 0 0 0 0,-1 1 0 0 0,1-1-1 0 0,0 0 1 0 0,0 1 0 0 0,0-1 0 0 0,-1 1 0 0 0,1 0-1 0 0,-1-1 1 0 0,1 1 0 0 0,-1 0 0 0 0,0 0-1 0 0,0 0 1 0 0,0 0 0 0 0,0 0 0 0 0,0 0 0 0 0,0 0-1 0 0,-1 0 1 0 0,1 0 0 0 0,0 1 0 0 0,-1-1-1 0 0,0 0 1 0 0,0 1 0 0 0,8 156 735 0 0,-3-115-2326 0 0,-5-44 929 0 0,0 0-319 0 0,0 3-1238 0 0,0-2 6 0 0,0-1-2966 0 0,0 0-6349 0 0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7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29 6521 0 0,'0'0'1962'0'0,"0"0"-423"0"0,0 0-119 0 0,0 0 135 0 0,0 0 92 0 0,0 0-90 0 0,0 0-281 0 0,0 0-341 0 0,0 0-244 0 0,0 0-134 0 0,0 0-51 0 0,0 0-9 0 0,0 0-19 0 0,7 1 1955 0 0,-3-2-40 0 0,-4 1-2288 0 0,-3 8 1017 0 0,30-34-625 0 0,-27 26-439 0 0,0 0-16 0 0,0 0-26 0 0,0 0 2 0 0,0 0 8 0 0,0 0-4 0 0,0 0 3 0 0,0 0-13 0 0,0 0-3 0 0,0 0 10 0 0,0 0 13 0 0,0 0-13 0 0,-8 15-45 0 0,-32 54 213 0 0,124-153-80 0 0,-76 74-25 0 0,-12 23-68 0 0,-13 24 63 0 0,-13 1 163 0 0,35-43 64 0 0,-4-13-342 0 0,-9-33-3881 0 0,6 47-1236 0 0,0 0-7017 0 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5:57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1 204 0 0 0,'0'0'585'0'0,"0"0"526"0"0,0 0 576 0 0,0 0 364 0 0,0 0 231 0 0,0 0 23 0 0,0 0-293 0 0,0 0-338 0 0,0 0-300 0 0,0 0-269 0 0,0 0-137 0 0,30 2-105 0 0,97 1-101 0 0,-40-20 625 0 0,-66 7-1003 0 0,-9 6-176 0 0,0-1 1 0 0,0 0-1 0 0,0 0 0 0 0,-1-1 1 0 0,0-1-1 0 0,0 0 1 0 0,0 0-1 0 0,-1-1 1 0 0,0 0-1 0 0,-1-1 1 0 0,0 0-1 0 0,0-1 0 0 0,-1 0 1 0 0,0 0-1 0 0,-1-1 1 0 0,0 0-1 0 0,0 0 1 0 0,-1-1-1 0 0,-1 1 1 0 0,1-4-209 0 0,10 196 601 0 0,13 145-673 0 0,-31-307 58 0 0,0 1 0 0 0,-1-1 0 0 0,0 0 0 0 0,-2 0 0 0 0,0-1 0 0 0,-1 1 1 0 0,-1-1-1 0 0,-1-1 0 0 0,-1 1 0 0 0,0-1 0 0 0,-1-1 0 0 0,-1 0 0 0 0,0 0 0 0 0,-1-1 0 0 0,-1 0 0 0 0,0-1 0 0 0,-1-1 0 0 0,-15 11 14 0 0,23-19 4 0 0,-1 0 0 0 0,0 0 0 0 0,-1-1-1 0 0,1 0 1 0 0,-1-1 0 0 0,1 1-1 0 0,-1-1 1 0 0,0-1 0 0 0,0 0 0 0 0,0 0-1 0 0,-1 0 1 0 0,1-1 0 0 0,0 0-1 0 0,-1-1 1 0 0,1 0 0 0 0,0 0 0 0 0,-1-1-1 0 0,1 0 1 0 0,-5-1-4 0 0,10-1 6 0 0,0 1 0 0 0,1-1 0 0 0,-1 1 1 0 0,1-1-1 0 0,-1 0 0 0 0,1 0 0 0 0,0 0 0 0 0,0 0 0 0 0,1 0 0 0 0,-1 0 1 0 0,1-1-1 0 0,-1 1 0 0 0,1 0 0 0 0,0-1 0 0 0,0 1 0 0 0,0-1 0 0 0,1 0 1 0 0,0 1-1 0 0,-1-1 0 0 0,1 1 0 0 0,0-1 0 0 0,1 0 0 0 0,-1 1 0 0 0,0-1 1 0 0,1 1-1 0 0,0-1 0 0 0,0 1 0 0 0,0-1 0 0 0,1 1 0 0 0,-1-1 0 0 0,1 1 1 0 0,-1 0-1 0 0,1 0 0 0 0,0 0 0 0 0,0 0 0 0 0,1 0 0 0 0,-1 0 0 0 0,2-1-6 0 0,21-24 9 0 0,1 1 0 0 0,2 1 0 0 0,0 1 0 0 0,1 1 0 0 0,2 2 0 0 0,0 1 0 0 0,1 2 0 0 0,1 1 0 0 0,1 1 0 0 0,5 0-9 0 0,98-43 56 0 0,-121 49-5719 0 0,-9 6-3364 0 0,-4 5-1730 0 0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9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0 365 9546 0 0,'0'0'1775'0'0,"0"0"-179"0"0,0 0 34 0 0,0 0 21 0 0,0 0-159 0 0,0 0-291 0 0,0 0-352 0 0,0 0-238 0 0,0 0-83 0 0,0 0 34 0 0,0 0 26 0 0,0 0 8 0 0,0 0 1 0 0,11-6-61 0 0,82-46 875 0 0,-69 37-1203 0 0,1 0 0 0 0,-2-1 0 0 0,0-2 0 0 0,-1 0-1 0 0,-1-1 1 0 0,0-1 0 0 0,-2-1 0 0 0,0-1 0 0 0,-2-1 0 0 0,0 0-1 0 0,-2-2 1 0 0,3-5-208 0 0,1-10 240 0 0,-19 39-205 0 0,0 1-16 0 0,0 0-15 0 0,0 0-26 0 0,40 37-72 0 0,-18-7 186 0 0,-2 0 1 0 0,0 1 0 0 0,-3 1-1 0 0,12 28-92 0 0,22 62-152 0 0,-40-110-1156 0 0,-2-9-4601 0 0,-5-3-6031 0 0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3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18 141 4681 0 0,'0'0'2394'0'0,"0"0"-307"0"0,0 0-195 0 0,0 0-158 0 0,0 0-160 0 0,0 0-233 0 0,0 0-260 0 0,0 0-265 0 0,0 0-236 0 0,0 0-117 0 0,0 0-55 0 0,-2 9-16 0 0,-14 74 1072 0 0,17 104 1073 0 0,0 1-710 0 0,0-228-1632 0 0,3 0-1 0 0,1 0 1 0 0,1 0 0 0 0,3 0 0 0 0,1 1 0 0 0,2 1-1 0 0,2-1 1 0 0,1 2 0 0 0,2 0 0 0 0,1 1 0 0 0,2 1 0 0 0,20-26-195 0 0,-37 55 8 0 0,1 0 0 0 0,0 0 1 0 0,0 0-1 0 0,1 1 1 0 0,-1-1-1 0 0,1 1 1 0 0,0 0-1 0 0,1 1 0 0 0,-1-1 1 0 0,1 1-1 0 0,0 0 1 0 0,0 0-1 0 0,0 1 0 0 0,0 0 1 0 0,1 0-1 0 0,-1 0 1 0 0,1 1-1 0 0,0 0 1 0 0,6-1-9 0 0,-9 6 6 0 0,1 0 1 0 0,-1 1 0 0 0,0-1 0 0 0,-1 1 0 0 0,1 0-1 0 0,-1 0 1 0 0,1 0 0 0 0,-1 0 0 0 0,0 1 0 0 0,-1-1-1 0 0,1 1 1 0 0,-1 0 0 0 0,0 0 0 0 0,0 0 0 0 0,-1 0 0 0 0,1 0-1 0 0,-1 0 1 0 0,0 0 0 0 0,0 5-7 0 0,1 77 199 0 0,-7-73 175 0 0,1-8-2085 0 0,2 1-5781 0 0,2-7-4286 0 0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1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3897 0 0,'0'0'2460'0'0,"0"0"-394"0"0,0 0-80 0 0,0 0-31 0 0,0 0-176 0 0,0 0-301 0 0,0 0-350 0 0,0 0-259 0 0,0 0-83 0 0,0 0-11 0 0,0 0-2 0 0,0 0 6 0 0,0 0-45 0 0,17 11 7102 0 0,-11-7-7716 0 0,210-1 761 0 0,-40 1-627 0 0,-164 0-846 0 0,-14-12-3618 0 0,2 2-2875 0 0,0 6 6373 0 0,0-1-11292 0 0</inkml:trace>
  <inkml:trace contextRef="#ctx0" brushRef="#br0" timeOffset="815.064">142 1 10818 0 0,'0'0'2007'0'0,"0"0"-469"0"0,0 0-151 0 0,0 0 100 0 0,0 0 39 0 0,0 0-154 0 0,0 0-333 0 0,0 0-351 0 0,0 0-236 0 0,0 0-106 0 0,0 0 20 0 0,0 0 72 0 0,0 0 63 0 0,2 8 37 0 0,2 32 17 0 0,-1 0 1 0 0,-2 0 0 0 0,-2-1 0 0 0,-2 1 0 0 0,-1 0 0 0 0,-5 14-556 0 0,-53 208 339 0 0,63-258-2881 0 0,11-19-1104 0 0,-4 8-2437 0 0,-4-1-5886 0 0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8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6705 0 0,'0'0'1929'0'0,"0"0"-540"0"0,0 0-234 0 0,0 0-45 0 0,0 0-64 0 0,0 0 15 0 0,0 0-37 0 0,0 0-53 0 0,0 0 55 0 0,0 0-6 0 0,0 0-40 0 0,0 0-30 0 0,0 0-50 0 0,13 8-96 0 0,44 25-86 0 0,-49-30-498 0 0,-1 1 0 0 0,1-1 1 0 0,0-1-1 0 0,1 1 0 0 0,-1-1 1 0 0,0-1-1 0 0,1 0 1 0 0,-1 0-1 0 0,1 0 0 0 0,-1-1 1 0 0,1 0-1 0 0,7-2-220 0 0,12 1 394 0 0,-13 2-285 0 0,0-2 1 0 0,1 1-1 0 0,-1-2 1 0 0,0 0-1 0 0,1-1 1 0 0,-1 0 0 0 0,-1-1-1 0 0,1-1 1 0 0,0 0-1 0 0,-1-1 1 0 0,0-1 0 0 0,-1 0-1 0 0,1-1 1 0 0,-1 0-1 0 0,-1-1 1 0 0,0-1 0 0 0,0 0-1 0 0,-1 0 1 0 0,0-1-1 0 0,-1-1 1 0 0,0 0-1 0 0,0 0 1 0 0,3-8-110 0 0,-10 13 16 0 0,0 1 0 0 0,-1 0 0 0 0,0-1 0 0 0,0 1 0 0 0,-1-1 0 0 0,0 0 1 0 0,0 0-1 0 0,0 0 0 0 0,-1 1 0 0 0,0-1 0 0 0,0 0 0 0 0,-1 0 0 0 0,0 0 0 0 0,0 1 0 0 0,0-1 0 0 0,-1 0 0 0 0,0 1 0 0 0,-1-1 0 0 0,1 1 0 0 0,-1 0 0 0 0,-2-3-16 0 0,0 3-20 0 0,0-1 0 0 0,0 1-1 0 0,-1-1 1 0 0,0 2 0 0 0,0-1-1 0 0,-1 1 1 0 0,1 0-1 0 0,-1 0 1 0 0,0 0 0 0 0,-1 1-1 0 0,1 0 1 0 0,-1 1-1 0 0,0 0 1 0 0,0 0 0 0 0,0 1-1 0 0,0-1 1 0 0,0 2 0 0 0,0-1-1 0 0,-1 1 1 0 0,1 1-1 0 0,-1-1 21 0 0,-2 1-24 0 0,-1 0-1 0 0,1 1 0 0 0,-1 0 1 0 0,1 1-1 0 0,0 0 1 0 0,0 1-1 0 0,0 0 0 0 0,0 1 1 0 0,0 0-1 0 0,0 0 0 0 0,1 1 1 0 0,0 1-1 0 0,0 0 1 0 0,1 0-1 0 0,-1 1 0 0 0,1 0 1 0 0,-2 4 24 0 0,-5 4 35 0 0,1 0 1 0 0,0 2-1 0 0,1 0 1 0 0,1 0-1 0 0,1 1 1 0 0,1 1-1 0 0,0 0 1 0 0,1 0-1 0 0,1 1 1 0 0,1 1 0 0 0,1-1-1 0 0,1 1 1 0 0,1 1-1 0 0,0-1 1 0 0,2 1-1 0 0,0-1 1 0 0,1 11-36 0 0,1-18 69 0 0,1-1 0 0 0,0 1-1 0 0,1 0 1 0 0,0-1 0 0 0,1 1 0 0 0,1-1 0 0 0,0 1 0 0 0,1-1 0 0 0,0 0 0 0 0,1-1 0 0 0,0 1 0 0 0,4 4-69 0 0,-4-8 65 0 0,0 0 0 0 0,1 0 1 0 0,0 0-1 0 0,1-1 1 0 0,0 0-1 0 0,1 0 0 0 0,-1-1 1 0 0,1 0-1 0 0,0 0 1 0 0,1-1-1 0 0,0 0 1 0 0,0 0-1 0 0,0-1 0 0 0,1 0 1 0 0,0-1-1 0 0,0 0 1 0 0,0-1-1 0 0,0 0 0 0 0,0 0 1 0 0,1-1-66 0 0,7 1 74 0 0,1 0-1 0 0,-1-1 1 0 0,1-1 0 0 0,0-1 0 0 0,-1-1 0 0 0,1 0-1 0 0,0-1 1 0 0,-1-1 0 0 0,6-3-74 0 0,8-4 99 0 0,-29 9-121 0 0,-2 1-12 0 0,-1 0-12 0 0,0 0 12 0 0,0 0-50 0 0,0 0-52 0 0,0 0-66 0 0,0 0-126 0 0,0 0-121 0 0,0 0-179 0 0,0 0-327 0 0,5 0-13614 0 0,-3 0 1285 0 0</inkml:trace>
  <inkml:trace contextRef="#ctx0" brushRef="#br0" timeOffset="568.5">770 560 15099 0 0,'0'0'1961'0'0,"0"0"-800"0"0,0 0-311 0 0,0 0-21 0 0,0 0-9 0 0,0 0-74 0 0,0 0-146 0 0,0 0-140 0 0,0 0-46 0 0,0 0 8 0 0,0 0-43 0 0,0 0-51 0 0,0 0-49 0 0,2 19-52 0 0,4 60-43 0 0,-21 37 340 0 0,6-55-262 0 0,9-60-215 0 0,0-1 24 0 0,0 0 48 0 0,0 0 46 0 0,0 0 43 0 0,0 0 63 0 0,0 0 35 0 0,0-23 901 0 0,2 2-1174 0 0,1 0-1 0 0,1 1 1 0 0,1-1-1 0 0,0 1 1 0 0,2-1-1 0 0,0 2 0 0 0,2-1 1 0 0,0 1-1 0 0,1 0 1 0 0,1 1-1 0 0,1 0 1 0 0,0 1-1 0 0,1 1 1 0 0,1 0-1 0 0,10-10-32 0 0,-22 24 0 0 0,0 0-2 0 0,0 0-1 0 0,-1 0 1 0 0,1 0 0 0 0,0 0 0 0 0,0 0 0 0 0,0 0 0 0 0,0 1 0 0 0,0-1-1 0 0,1 1 1 0 0,-1-1 0 0 0,1 1 0 0 0,-1 0 0 0 0,0 0 0 0 0,1 0 0 0 0,0 0 0 0 0,-1 1-1 0 0,1-1 1 0 0,0 1 0 0 0,-1-1 0 0 0,1 1 0 0 0,0 0 0 0 0,-1 0 0 0 0,1 0 2 0 0,16 47 13 0 0,-19 56-24 0 0,-2-102-2225 0 0,1-1-4221 0 0,1 0 1849 0 0,0 0-7397 0 0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4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476 479 3825 0 0,'0'0'2662'0'0,"0"0"-626"0"0,0 0-197 0 0,0 0-68 0 0,0 0-22 0 0,0 0-114 0 0,0 0-240 0 0,0 0-220 0 0,0 0-181 0 0,0 0-163 0 0,0 0-163 0 0,0 0-143 0 0,0 0-117 0 0,-18-5-68 0 0,-59-14-20 0 0,74 19-291 0 0,1-1 1 0 0,-1 1-1 0 0,0-1 0 0 0,1 1 1 0 0,-1 0-1 0 0,1 0 1 0 0,-1 0-1 0 0,0 1 0 0 0,1-1 1 0 0,-1 1-1 0 0,1-1 1 0 0,-1 1-1 0 0,1 0 0 0 0,-1 0 1 0 0,1 0-1 0 0,-1 0 0 0 0,1 0 1 0 0,0 0-1 0 0,0 1 1 0 0,-1-1-1 0 0,1 1 0 0 0,0 0 1 0 0,-1 1-30 0 0,-6 4 140 0 0,-1 0-104 0 0,0 0 1 0 0,0 0-1 0 0,1 1 0 0 0,0 1 0 0 0,1-1 1 0 0,0 1-1 0 0,0 1 0 0 0,1-1 1 0 0,0 1-1 0 0,0 0 0 0 0,1 1 0 0 0,1 0 1 0 0,0 0-1 0 0,0 0 0 0 0,1 1 1 0 0,1-1-1 0 0,-1 1 0 0 0,2 0 1 0 0,0 0-1 0 0,0 0 0 0 0,1 0 0 0 0,1 0 1 0 0,0 1-37 0 0,1-10 12 0 0,-1 0 0 0 0,1-1 0 0 0,0 1 0 0 0,0-1 0 0 0,0 1 0 0 0,0-1 0 0 0,0 1 0 0 0,1-1 0 0 0,-1 1 0 0 0,1-1 0 0 0,-1 0 0 0 0,1 0-1 0 0,0 0 1 0 0,0 0 0 0 0,0 0 0 0 0,0 0 0 0 0,0-1 0 0 0,0 1 0 0 0,1-1 0 0 0,-1 1 0 0 0,1-1 0 0 0,-1 0 0 0 0,1 0 0 0 0,-1 0 0 0 0,1 0 0 0 0,-1-1 0 0 0,1 1 0 0 0,0 0 0 0 0,-1-1 0 0 0,1 0 0 0 0,0 0 0 0 0,0 0 0 0 0,-1 0 0 0 0,3 0-12 0 0,93-20 826 0 0,-72 8-694 0 0,-1-1-1 0 0,-1 0 1 0 0,0-2 0 0 0,-1-1-1 0 0,-1-1 1 0 0,0-1-1 0 0,-2-1 1 0 0,0 0-1 0 0,-1-2 1 0 0,-1 0-1 0 0,0-1 1 0 0,-2-1 0 0 0,-1-1-1 0 0,8-17-131 0 0,-14 25 6 0 0,-1-1 0 0 0,-1 0 0 0 0,-1-1 0 0 0,-1 1 0 0 0,0-1 0 0 0,-1 0 0 0 0,-1 0 1 0 0,-1 0-1 0 0,0-1 0 0 0,-1 1 0 0 0,-1-1 0 0 0,-1 1 0 0 0,-2-9-6 0 0,1 21-28 0 0,0-1 0 0 0,-1 1 0 0 0,0 0 0 0 0,0 0 0 0 0,0 0 0 0 0,-1 0 0 0 0,1 0 0 0 0,-2 1 0 0 0,1 0 0 0 0,-1 0 0 0 0,1 0 0 0 0,-1 0 0 0 0,0 1 0 0 0,-1-1 0 0 0,1 2 0 0 0,-1-1 0 0 0,0 0 0 0 0,0 1 0 0 0,0 0 0 0 0,0 1 0 0 0,-1-1 0 0 0,1 1 0 0 0,-1 0 0 0 0,0 1 0 0 0,1 0 0 0 0,-1 0 0 0 0,0 0 0 0 0,0 1 0 0 0,1 0 0 0 0,-1 0 0 0 0,0 0 0 0 0,0 1 0 0 0,0 0 0 0 0,1 1 0 0 0,-1-1 0 0 0,1 1 0 0 0,-1 1 0 0 0,1-1-1 0 0,0 1 1 0 0,0 0 0 0 0,0 1 0 0 0,0-1 29 0 0,-1 1-3 0 0,0 1 1 0 0,0-1 0 0 0,0 1 0 0 0,1 0 0 0 0,0 0 0 0 0,0 1 0 0 0,0 0 0 0 0,1 0 0 0 0,0 0 0 0 0,0 1 0 0 0,1-1 0 0 0,-1 1 0 0 0,2 0 0 0 0,-1 1 0 0 0,1-1-1 0 0,0 0 1 0 0,0 1 0 0 0,1 0 0 0 0,0 0 0 0 0,0 0 0 0 0,1 0 0 0 0,0 0 0 0 0,1 0 0 0 0,0 0 0 0 0,0 0 0 0 0,0 0 0 0 0,1 0 0 0 0,0 0 0 0 0,1 0 0 0 0,0 0-1 0 0,0 0 1 0 0,1-1 0 0 0,0 1 0 0 0,0-1 0 0 0,1 3 1 0 0,8 3 61 0 0,1 0 0 0 0,0-1 0 0 0,1 0 0 0 0,0-1 0 0 0,1 0 0 0 0,0-1 0 0 0,0-1 0 0 0,1 0 0 0 0,0-2 0 0 0,1 0 0 0 0,0 0 0 0 0,0-1 0 0 0,0-2 0 0 0,1 1 0 0 0,12 0-61 0 0,191 13-970 0 0,-217 0-7061 0 0,-4-14-445 0 0</inkml:trace>
  <inkml:trace contextRef="#ctx0" brushRef="#br0" timeOffset="334.979">1 884 8922 0 0,'0'0'1492'0'0,"0"0"-280"0"0,0 0 58 0 0,0 0 173 0 0,0 0 28 0 0,0 0-61 0 0,0 0-139 0 0,0 0-184 0 0,0 0-162 0 0,0 0-133 0 0,36 9-110 0 0,118 31-45 0 0,-36-30 510 0 0,-20-14-690 0 0,0-5 0 0 0,0-3 0 0 0,48-15-457 0 0,-80 12-178 0 0,11-2-982 0 0,-26 9-2416 0 0,-31 7-1760 0 0,-14 2 1163 0 0,2-1-6536 0 0</inkml:trace>
  <inkml:trace contextRef="#ctx0" brushRef="#br0" timeOffset="916.005">369 1149 12379 0 0,'0'0'1769'0'0,"0"0"-620"0"0,0 0-195 0 0,0 0 133 0 0,0 0 130 0 0,0 0 20 0 0,0 0-154 0 0,0 0-268 0 0,0 0-247 0 0,0 0-172 0 0,0 0-125 0 0,0 0-64 0 0,-28 13-53 0 0,-90 41-35 0 0,60-12 39 0 0,51-33-133 0 0,-2 2-15 0 0,0 0 1 0 0,0 0-1 0 0,1 0 0 0 0,1 1 1 0 0,0 1-1 0 0,0-1 1 0 0,1 1-1 0 0,1 0 0 0 0,0 0 1 0 0,1 1-1 0 0,0 0 1 0 0,1-1-1 0 0,1 1 0 0 0,0 0 1 0 0,0 10-11 0 0,3-22 7 0 0,-1 0 0 0 0,1 0 0 0 0,0 0 0 0 0,0 0 0 0 0,-1 0 0 0 0,1 0 0 0 0,1 0 0 0 0,-1 0 0 0 0,0 0 0 0 0,0 0 0 0 0,1-1 0 0 0,-1 1 0 0 0,1-1 0 0 0,-1 1 0 0 0,1-1 0 0 0,-1 1 0 0 0,1-1 0 0 0,0 0 0 0 0,0 0 0 0 0,0 0 0 0 0,0 0 0 0 0,0 0 0 0 0,0 0 0 0 0,0-1 0 0 0,0 1 0 0 0,0-1 0 0 0,0 1 0 0 0,0-1 0 0 0,0 0 0 0 0,1 0 0 0 0,-1 0 0 0 0,0 0-7 0 0,73-4 604 0 0,-46-4-432 0 0,0-1 0 0 0,-1-2 0 0 0,0-1 0 0 0,-1-1-1 0 0,-1-1 1 0 0,0-2 0 0 0,-1 0 0 0 0,0-2 0 0 0,-2 0 0 0 0,5-7-172 0 0,-11 12 23 0 0,0-1 0 0 0,-1 0-1 0 0,-1-2 1 0 0,-1 0 0 0 0,0 0 0 0 0,-1-1 0 0 0,-1-1-1 0 0,0 0 1 0 0,-2-1 0 0 0,0 0 0 0 0,-1 0 0 0 0,-1-1-1 0 0,0 0 1 0 0,-2-1 0 0 0,0 1 0 0 0,-2-1 0 0 0,0-1-1 0 0,-1 1 1 0 0,-2 0 0 0 0,0-1 0 0 0,-1 0-23 0 0,-1 19-19 0 0,-1 0 0 0 0,1-1 0 0 0,-1 1 0 0 0,0 0 0 0 0,0 0 0 0 0,0 0-1 0 0,-1 0 1 0 0,1 1 0 0 0,-1-1 0 0 0,1 1 0 0 0,-1-1 0 0 0,0 1 0 0 0,0 0 0 0 0,0 0 0 0 0,0 0 0 0 0,-1 0 0 0 0,1 1 0 0 0,0-1 0 0 0,-1 1 0 0 0,1 0 0 0 0,-1 0 0 0 0,1 0 0 0 0,-1 0 0 0 0,1 1 0 0 0,-1 0 0 0 0,0-1 0 0 0,1 1 0 0 0,-1 1 0 0 0,0-1 0 0 0,1 0 0 0 0,-1 1 0 0 0,0 0 0 0 0,1 0 0 0 0,-1 0 0 0 0,1 0-1 0 0,0 0 1 0 0,-1 1 0 0 0,1-1 0 0 0,0 1 0 0 0,0 0 0 0 0,0 0 0 0 0,0 0 0 0 0,0 1 0 0 0,-1 0 19 0 0,-13 9-8 0 0,2 0-1 0 0,-1 1 1 0 0,1 0-1 0 0,1 1 1 0 0,1 1-1 0 0,0 1 1 0 0,0-1-1 0 0,2 2 1 0 0,0 0-1 0 0,1 0 1 0 0,1 1-1 0 0,0 0 1 0 0,1 0-1 0 0,2 1 1 0 0,-1 0-1 0 0,0 11 9 0 0,5-21 11 0 0,1 0-1 0 0,0-1 1 0 0,1 1 0 0 0,0 0-1 0 0,1-1 1 0 0,-1 1-1 0 0,2 0 1 0 0,-1-1 0 0 0,1 1-1 0 0,0-1 1 0 0,1 0 0 0 0,0 1-1 0 0,0-1 1 0 0,1-1-1 0 0,0 1 1 0 0,0 0 0 0 0,1-1-1 0 0,0 0 1 0 0,1 0 0 0 0,-1 0-1 0 0,1-1 1 0 0,0 0-1 0 0,1 0 1 0 0,-1 0 0 0 0,1-1-1 0 0,2 1-10 0 0,-1 1-7 0 0,1-1 1 0 0,-1 0-1 0 0,1 0 0 0 0,0-1 0 0 0,1 0 1 0 0,-1 0-1 0 0,1-1 0 0 0,0 0 0 0 0,0-1 0 0 0,1 0 1 0 0,-1-1-1 0 0,10 1 7 0 0,-3-20-2127 0 0,-10 1-5966 0 0,-5 9-3549 0 0</inkml:trace>
  <inkml:trace contextRef="#ctx0" brushRef="#br0" timeOffset="1347.996">1025 957 18284 0 0,'0'0'932'0'0,"0"0"-310"0"0,0 0 55 0 0,0 0 205 0 0,0 0 130 0 0,0 0-35 0 0,0 0-213 0 0,0 0-215 0 0,0 0-127 0 0,0 0-83 0 0,0 0-91 0 0,0 0-58 0 0,0 0-34 0 0,-21 32-39 0 0,-63 96-26 0 0,17-10 86 0 0,-3 34-58 0 0,67-143-126 0 0,0-1 0 0 0,1 1 0 0 0,-1 0 0 0 0,2 0 0 0 0,-1 0 0 0 0,1 0 0 0 0,0 0 0 0 0,1 0 0 0 0,0 0 1 0 0,1 0-1 0 0,0 1 7 0 0,2-8 17 0 0,0 1 1 0 0,0-1-1 0 0,0 0 0 0 0,0 0 1 0 0,0 0-1 0 0,1-1 1 0 0,-1 1-1 0 0,1-1 1 0 0,-1 0-1 0 0,1 0 1 0 0,-1 0-1 0 0,1 0 1 0 0,0-1-1 0 0,-1 1 0 0 0,1-1 1 0 0,0 0-1 0 0,0 0 1 0 0,-1 0-1 0 0,1-1 1 0 0,0 1-1 0 0,-1-1 1 0 0,1 0-1 0 0,1 0-17 0 0,117-39 955 0 0,-122 40-989 0 0,0 0-1 0 0,-1 0 1 0 0,1-1 0 0 0,0 1-1 0 0,0 0 1 0 0,0 0 0 0 0,0-1-1 0 0,-1 1 1 0 0,1 0 0 0 0,0 0-1 0 0,0-1 1 0 0,0 1 0 0 0,0 0 0 0 0,0-1-1 0 0,0 1 1 0 0,0 0 0 0 0,0-1-1 0 0,0 1 1 0 0,0 0 0 0 0,0 0-1 0 0,0-1 1 0 0,0 1 0 0 0,0 0-1 0 0,0-1 1 0 0,0 1 0 0 0,0 0-1 0 0,0 0 1 0 0,1-1 0 0 0,-1 1-1 0 0,0 0 1 0 0,0-1 0 0 0,0 1 0 0 0,0 0-1 0 0,1 0 1 0 0,-1-1 0 0 0,0 1-1 0 0,0 0 1 0 0,0 0 0 0 0,1 0-1 0 0,-1 0 1 0 0,0-1 0 0 0,0 1-1 0 0,1 0 1 0 0,-1 0 0 0 0,0 0-1 0 0,1 0 1 0 0,-1 0 0 0 0,0 0-1 0 0,0-1 1 0 0,1 1 0 0 0,-1 0 0 0 0,0 0-1 0 0,1 0 1 0 0,-1 0 34 0 0,-15-14-10392 0 0,15 10-1096 0 0</inkml:trace>
  <inkml:trace contextRef="#ctx0" brushRef="#br0" timeOffset="1651.963">655 1233 9434 0 0,'0'0'4649'0'0,"0"0"-2609"0"0,0 0-1078 0 0,0 0-125 0 0,0 0 74 0 0,0 0 115 0 0,0 0 75 0 0,0 0-22 0 0,0 0-97 0 0,0 0-74 0 0,0 0-112 0 0,0 0-128 0 0,0 0-83 0 0,18 3-68 0 0,117 9 714 0 0,-9-19-263 0 0,-74 3-2760 0 0,-52 2-107 0 0,0 1-319 0 0,0 0-4784 0 0,0 1-5436 0 0</inkml:trace>
  <inkml:trace contextRef="#ctx0" brushRef="#br0" timeOffset="4198.348">1356 814 0 0 0,'0'0'744'0'0,"0"0"927"0"0,0 0 220 0 0,0 0-22 0 0,0 0-10 0 0,0 0-119 0 0,0 0-164 0 0,0 0-163 0 0,0 0-141 0 0,0 0-110 0 0,0 0-118 0 0,-2 18 9810 0 0,23 8-9784 0 0,-14-18-1047 0 0,0-2 1 0 0,0 1-1 0 0,0-1 1 0 0,1-1-1 0 0,0 1 1 0 0,1-1 0 0 0,-1 0-1 0 0,1-1 1 0 0,0 0-1 0 0,0-1 1 0 0,0 0-1 0 0,4 1-23 0 0,0 0 49 0 0,1-2-1 0 0,-1 1 1 0 0,1-2-1 0 0,0 0 0 0 0,0 0 1 0 0,-1-1-1 0 0,1-1 0 0 0,0 0 1 0 0,0-1-1 0 0,-1-1 1 0 0,1 0-1 0 0,-1 0 0 0 0,0-2 1 0 0,0 0-1 0 0,-1 0 1 0 0,1-1-1 0 0,-1 0 0 0 0,1-2-48 0 0,2-1 40 0 0,0-1-1 0 0,-1-1 1 0 0,-1 0-1 0 0,0 0 1 0 0,0-2-1 0 0,-1 1 0 0 0,0-2 1 0 0,-2 1-1 0 0,1-2 1 0 0,-2 1-1 0 0,0-1 1 0 0,1-3-40 0 0,-7 12 5 0 0,0 1 1 0 0,-1-1-1 0 0,0 1 1 0 0,0-1-1 0 0,0 0 1 0 0,-1 1-1 0 0,0-1 1 0 0,0 0-1 0 0,0 0 1 0 0,-1 0-1 0 0,1 0 1 0 0,-2 0-1 0 0,1 0 1 0 0,-1 0-1 0 0,1 0 0 0 0,-2 0 1 0 0,1 0-1 0 0,-1 0 1 0 0,0 1-1 0 0,0-1 1 0 0,0 0-1 0 0,-1 1 1 0 0,0 0-1 0 0,0 0 1 0 0,0 0-1 0 0,-1 0 1 0 0,0 0-1 0 0,1 1 1 0 0,-2-1-1 0 0,1 1 1 0 0,0 0-1 0 0,-1 0 1 0 0,0 1-1 0 0,0-1 1 0 0,-5-1-6 0 0,-1-1-19 0 0,-1 1 0 0 0,0 1 1 0 0,0 0-1 0 0,0 0 0 0 0,-1 2 0 0 0,1-1 1 0 0,-1 1-1 0 0,0 1 0 0 0,0 1 0 0 0,0-1 1 0 0,1 2-1 0 0,-1 0 0 0 0,0 0 0 0 0,1 2 1 0 0,-5 0 18 0 0,-17 6-35 0 0,0 1 1 0 0,1 1-1 0 0,0 2 1 0 0,-30 17 34 0 0,47-23-2 0 0,1 1 0 0 0,0 0 0 0 0,1 2 0 0 0,-1-1-1 0 0,2 2 1 0 0,0-1 0 0 0,0 2 0 0 0,1 0 0 0 0,0 0 0 0 0,1 1 0 0 0,1 1 0 0 0,0 0-1 0 0,0 0 1 0 0,2 1 0 0 0,0 0 0 0 0,0 0 0 0 0,-1 7 2 0 0,2 1 15 0 0,1 0 1 0 0,1 1-1 0 0,1-1 1 0 0,0 1-1 0 0,2 0 0 0 0,1 0 1 0 0,1 0-1 0 0,1 0 1 0 0,2 7-16 0 0,-1-20 18 0 0,1 0 1 0 0,0-1-1 0 0,1 1 1 0 0,0 0-1 0 0,0-1 1 0 0,1 0-1 0 0,0 0 1 0 0,1 0-1 0 0,0-1 0 0 0,1 0 1 0 0,0 0-1 0 0,0-1 1 0 0,1 1-1 0 0,0-2 1 0 0,0 1-1 0 0,1-1 1 0 0,0 0-1 0 0,0-1 1 0 0,1 0-1 0 0,0-1 1 0 0,0 0-1 0 0,0 0 1 0 0,1-1-1 0 0,-1 0 1 0 0,1-1-1 0 0,0 0 1 0 0,0-1-1 0 0,11 1-18 0 0,17-1 127 0 0,1-1 0 0 0,-1-2 0 0 0,0-2-1 0 0,33-7-126 0 0,-66 10 16 0 0,23-7 136 0 0,-29 7-93 0 0,0 0 7 0 0,0 0 10 0 0,0 0-2 0 0,0 0-2 0 0,0 0-4 0 0,0 0-14 0 0,0 0 0 0 0,0 0-28 0 0,0 0 2 0 0,0 0-5 0 0,0 0-10 0 0,0 0 6 0 0,0 0-8 0 0,0 0-2 0 0,0 0-1 0 0,0 0-23 0 0,0 0 7 0 0,0 0 14 0 0,0 0-2 0 0,0 0-16 0 0,0 0-8 0 0,0 0-8 0 0,0 0 25 0 0,0 0-4 0 0,0 0-1 0 0,0 0 19 0 0,0 0-19 0 0,-13-26-4032 0 0,2 19-2497 0 0,6 7-5532 0 0</inkml:trace>
  <inkml:trace contextRef="#ctx0" brushRef="#br0" timeOffset="5079.921">2006 1123 2817 0 0,'0'0'3906'0'0,"0"0"-2106"0"0,0 0-625 0 0,0 0 63 0 0,0 0 145 0 0,0 0 57 0 0,0 0-112 0 0,0 0-232 0 0,0 0-215 0 0,0 0-160 0 0,0 0-78 0 0,0 0-40 0 0,-2 10 4 0 0,-13 90 2070 0 0,14 40-628 0 0,1-141-2013 0 0,0 1 0 0 0,0 0-1 0 0,0 0 1 0 0,1 0 0 0 0,-1-1 0 0 0,0 1 0 0 0,0 0 0 0 0,0 0-1 0 0,1 0 1 0 0,-1-1 0 0 0,0 1 0 0 0,1 0 0 0 0,-1 0 0 0 0,0 0-1 0 0,0 0 1 0 0,1 0 0 0 0,-1 0 0 0 0,0 0 0 0 0,1-1 0 0 0,-1 1-1 0 0,0 0 1 0 0,1 0 0 0 0,-1 0 0 0 0,0 0 0 0 0,0 0 0 0 0,1 0-1 0 0,-1 1 1 0 0,0-1 0 0 0,1 0 0 0 0,-1 0 0 0 0,0 0 0 0 0,1 0-1 0 0,-1 0 1 0 0,0 0 0 0 0,0 0 0 0 0,1 1 0 0 0,-1-1 0 0 0,0 0 0 0 0,0 0-1 0 0,1 0 1 0 0,-1 1 0 0 0,0-1 0 0 0,0 0 0 0 0,0 0 0 0 0,1 1-1 0 0,-1-1 1 0 0,0 0 0 0 0,0 0 0 0 0,0 1 0 0 0,0-1 0 0 0,0 0-1 0 0,0 1 1 0 0,0-1 0 0 0,1 0 0 0 0,-1 0 0 0 0,0 1 0 0 0,0-1-1 0 0,0 0 1 0 0,0 1 0 0 0,0-1 0 0 0,0 0 0 0 0,0 1 0 0 0,-1-1-36 0 0,16-28 766 0 0,-12 21-823 0 0,5-8 141 0 0,5-14-8 0 0,3 0 1 0 0,0 0 0 0 0,1 1 0 0 0,2 2 0 0 0,1-1-1 0 0,2 1-76 0 0,60-47 39 0 0,-78 74-36 0 0,-1 0 0 0 0,1 0 0 0 0,-1 0 1 0 0,1 0-1 0 0,-1 1 0 0 0,0 0 0 0 0,1-1 0 0 0,-1 1 0 0 0,0 0 1 0 0,0 1-1 0 0,0-1 0 0 0,-1 0 0 0 0,1 1 0 0 0,0 0 0 0 0,-1 0 0 0 0,0-1 1 0 0,1 1-1 0 0,-1 1 0 0 0,0-1 0 0 0,-1 0 0 0 0,1 0 0 0 0,-1 1 1 0 0,1-1-1 0 0,-1 1 0 0 0,0-1 0 0 0,0 1 0 0 0,-1 0 0 0 0,1-1 0 0 0,0 4-3 0 0,1 0 8 0 0,21 59-43 0 0,-22-81-4041 0 0,0 2-2214 0 0,-1 5-5305 0 0</inkml:trace>
  <inkml:trace contextRef="#ctx0" brushRef="#br0" timeOffset="5819.872">1433 272 3913 0 0,'0'0'1926'0'0,"0"0"-185"0"0,0 0 56 0 0,0 0 135 0 0,0 0-9 0 0,0 0-124 0 0,0 0-238 0 0,0 0-263 0 0,0 0-235 0 0,0 0-169 0 0,0 0-122 0 0,0 0-66 0 0,0 0-49 0 0,-3 0 1940 0 0,37-10 574 0 0,13-27-2675 0 0,-29 22-155 0 0,141-132 353 0 0,-97 84-547 0 0,-49 90-233 0 0,-9-12 98 0 0,0 0-1 0 0,1 0 0 0 0,1-1 0 0 0,0 1 1 0 0,1-1-1 0 0,0-1 0 0 0,2 1 0 0 0,-1-2 1 0 0,1 1-1 0 0,1-1 0 0 0,8 8-11 0 0,11 14-1 0 0,-22-25-707 0 0,-2-1-7135 0 0,-1-8-4429 0 0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21 2905 0 0,'0'0'2437'0'0,"0"0"-716"0"0,0 0-153 0 0,0 0 159 0 0,0 0 60 0 0,0 0-141 0 0,0 0-290 0 0,0 0-309 0 0,0 0-216 0 0,0 0-159 0 0,0 0-106 0 0,-2 0-45 0 0,50-1 6684 0 0,71-5-5887 0 0,21-5-919 0 0,-124 9-108 0 0,-1 1-3967 0 0,-6 7-9244 0 0,-6-6 1519 0 0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9282 0 0,'0'0'2070'0'0,"0"0"-586"0"0,0 0-377 0 0,0 0-44 0 0,0 0 6 0 0,0 0-56 0 0,0 0-160 0 0,0 0-213 0 0,0 0-172 0 0,0 0-80 0 0,0 0-38 0 0,0 0-5 0 0,0 0 35 0 0,11 15 1693 0 0,52 12 1564 0 0,48-23-2504 0 0,-71-5-773 0 0,19 1 813 0 0,-37 0-2859 0 0,-31 0-9337 0 0,7 0-915 0 0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4209 0 0,'0'0'1662'0'0,"0"0"-138"0"0,0 0 138 0 0,0 0 249 0 0,0 0 136 0 0,0 0-144 0 0,0 0-344 0 0,0 0-392 0 0,0 0-291 0 0,0 0-171 0 0,0 0-80 0 0,2-9-59 0 0,10-25-28 0 0,-10 41 3018 0 0,5 36-3025 0 0,11 126 399 0 0,-4 173-375 0 0,-14-341-531 0 0,0-1 13 0 0,0 0 26 0 0,0 0 29 0 0,0 0 38 0 0,0 0 21 0 0,0 0 20 0 0,0 0 42 0 0,0-30 481 0 0,-2 5-683 0 0,2 0-1 0 0,1-1 1 0 0,1 1 0 0 0,1 0 0 0 0,1 0 0 0 0,4-13-11 0 0,5-9 14 0 0,1 1 0 0 0,2 0 0 0 0,3 0 0 0 0,1 2 0 0 0,2 0-1 0 0,2 2 1 0 0,7-6-14 0 0,-16 25-44 0 0,-10 13 47 0 0,1 0 1 0 0,-1 1-1 0 0,2 0 0 0 0,-1 0 0 0 0,1 0 0 0 0,1 1 1 0 0,-1 0-1 0 0,1 0 0 0 0,1 1 0 0 0,-1 0 1 0 0,1 1-1 0 0,1 0 0 0 0,-1 0 0 0 0,1 1 0 0 0,4-1-3 0 0,-12 7 5 0 0,0 0-1 0 0,1 0 0 0 0,-1 0 0 0 0,0 0 0 0 0,0 1 0 0 0,0-1 0 0 0,0 1 1 0 0,0 0-1 0 0,-1-1 0 0 0,1 1 0 0 0,0 0 0 0 0,-1 0 0 0 0,1 0 0 0 0,-1 0 1 0 0,0 1-1 0 0,0-1 0 0 0,0 0 0 0 0,0 0 0 0 0,0 1 0 0 0,0-1 0 0 0,-1 1 1 0 0,1-1-1 0 0,-1 0 0 0 0,1 1 0 0 0,-1-1 0 0 0,0 1 0 0 0,0-1 0 0 0,0 2-4 0 0,5 184 386 0 0,-5-189-438 0 0,0 1 1 0 0,0 0 0 0 0,0-1-1 0 0,0 1 1 0 0,0 0-1 0 0,-1-1 1 0 0,1 1 0 0 0,0 0-1 0 0,0-1 1 0 0,0 1 0 0 0,0 0-1 0 0,-1 0 1 0 0,1-1-1 0 0,0 1 1 0 0,0 0 0 0 0,0 0-1 0 0,-1-1 1 0 0,1 1-1 0 0,0 0 1 0 0,0 0 0 0 0,-1 0-1 0 0,1 0 1 0 0,0-1-1 0 0,-1 1 1 0 0,1 0 0 0 0,0 0-1 0 0,-1 0 1 0 0,1 0 0 0 0,0 0-1 0 0,-1 0 1 0 0,1 0-1 0 0,0 0 1 0 0,0 0 0 0 0,-1 0-1 0 0,1 0 1 0 0,0 0-1 0 0,-1 0 1 0 0,1 0 0 0 0,0 0-1 0 0,-1 0 1 0 0,1 0-1 0 0,0 0 1 0 0,-1 0 0 0 0,1 0-1 0 0,0 1 1 0 0,-1-1 0 0 0,1 0-1 0 0,0 0 1 0 0,0 0-1 0 0,-1 0 1 0 0,1 1 0 0 0,0-1-1 0 0,0 0 1 0 0,-1 0-1 0 0,1 1 1 0 0,0-1 0 0 0,0 0-1 0 0,0 1 1 0 0,0-1 51 0 0,-10-15-7973 0 0,8 11-3734 0 0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4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46 10866 0 0,'0'0'1734'0'0,"0"0"-247"0"0,0 0 4 0 0,0 0-49 0 0,0 0-183 0 0,0 0-267 0 0,0 0-288 0 0,0 0-183 0 0,0 0-75 0 0,0 0 1 0 0,0 0 37 0 0,0 0 26 0 0,0 11 3209 0 0,-24 14-2733 0 0,77-98-527 0 0,-45 65-99 0 0,-16 13 172 0 0,-16 12-214 0 0,5 2-91 0 0,43-26-1042 0 0,-19 7-3958 0 0,-1-1-4687 0 0,-3 1-3508 0 0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6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4921 0 0,'0'0'2137'0'0,"0"0"-428"0"0,0 0-18 0 0,0 0 31 0 0,0 0-112 0 0,0 0-181 0 0,0 0-215 0 0,0 0-165 0 0,0 0-110 0 0,0 0-88 0 0,0 0-75 0 0,0 0-65 0 0,0 0-41 0 0,1-3-44 0 0,2-2-343 0 0,0 0-1 0 0,0-1 1 0 0,1 1-1 0 0,0 1 1 0 0,0-1-1 0 0,1 1 0 0 0,-1-1 1 0 0,1 1-1 0 0,0 0 1 0 0,0 1-1 0 0,0-1 1 0 0,0 1-1 0 0,4-1-282 0 0,29-24 841 0 0,90-90 722 0 0,-94 96-1375 0 0,-12 65 28 0 0,15 64 154 0 0,-27-75-674 0 0,9 22-634 0 0,-9-39-3197 0 0,4-5-3476 0 0,-12-10-4449 0 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5:58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1 274 4153 0 0,'0'0'2523'0'0,"0"0"-1359"0"0,0 0-214 0 0,0 0 474 0 0,0 0 389 0 0,0 0 70 0 0,0 0-316 0 0,0 0-456 0 0,0 0-286 0 0,0 0-71 0 0,0 0 3 0 0,0 0 7 0 0,0 0 23 0 0,5 0 29 0 0,55-4 1903 0 0,-29-11-2390 0 0,-1-1-1 0 0,0-2 0 0 0,-2-1 0 0 0,0-1 0 0 0,-1-1 0 0 0,-1-2 0 0 0,-1-1 0 0 0,7-9-328 0 0,37-47 385 0 0,-69 80-372 0 0,0 0-1 0 0,0 0 0 0 0,0 1 0 0 0,1-1 0 0 0,-1 0 0 0 0,0 0 0 0 0,0 0 0 0 0,0 0 0 0 0,1 0 0 0 0,-1 0 1 0 0,0 0-1 0 0,0 1 0 0 0,1-1 0 0 0,-1 0 0 0 0,0 0 0 0 0,0 0 0 0 0,1 0 0 0 0,-1 0 0 0 0,0 0 0 0 0,0 0 0 0 0,1 0 1 0 0,-1 0-1 0 0,0 0 0 0 0,0 0 0 0 0,1-1 0 0 0,-1 1 0 0 0,0 0 0 0 0,0 0 0 0 0,1 0 0 0 0,-1 0 0 0 0,0 0 1 0 0,0 0-1 0 0,0 0 0 0 0,1-1-12 0 0,-2 12-90 0 0,18 139 527 0 0,33-3-227 0 0,-47-140-937 0 0,9 24 1531 0 0,-10-21-4434 0 0,-1-1-4697 0 0,-1-9-3829 0 0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8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69 125 8170 0 0,'0'0'1548'0'0,"0"0"-530"0"0,0 0-105 0 0,0 0 183 0 0,0 0 163 0 0,0 0 14 0 0,0 0-126 0 0,0 0-195 0 0,0 0-165 0 0,0 0-106 0 0,0 0-58 0 0,0 0-52 0 0,0 0-42 0 0,-2 18-34 0 0,-7 89 353 0 0,-5 56 964 0 0,-29 7-1297 0 0,51-245 1720 0 0,11 17-2098 0 0,3 1 0 0 0,2 2 0 0 0,2 0 0 0 0,30-43-137 0 0,62-61 26 0 0,-68 133 0 0 0,-31 77 41 0 0,-19-42-63 0 0,1 0 0 0 0,-2 1 1 0 0,1-1-1 0 0,-1 0 0 0 0,-1 0 0 0 0,0 0 0 0 0,0 0 0 0 0,0-1 0 0 0,-1 1 1 0 0,-1-1-1 0 0,0 1-4 0 0,-22 31-3548 0 0,21-36-1357 0 0,1-3-6930 0 0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7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140 251 7218 0 0,'0'0'1461'0'0,"0"0"-226"0"0,0 0 17 0 0,0 0 211 0 0,0 0 132 0 0,0 0-106 0 0,0 0-316 0 0,0 0-355 0 0,0 0-297 0 0,0 0-163 0 0,0 0-42 0 0,0 0 37 0 0,0 0 95 0 0,25 8 2545 0 0,74 21 317 0 0,-83-26-3164 0 0,0 0-1 0 0,0-1 1 0 0,0-1 0 0 0,1 0-1 0 0,-1-1 1 0 0,0-1 0 0 0,0-1-1 0 0,0 0 1 0 0,9-3-146 0 0,23-25-808 0 0,-45 18-3248 0 0,-4-2-3746 0 0,-1 11-3925 0 0</inkml:trace>
  <inkml:trace contextRef="#ctx0" brushRef="#br0" timeOffset="300.924">258 0 12043 0 0,'0'0'2759'0'0,"0"0"-1546"0"0,0 0-611 0 0,0 0 86 0 0,0 0 212 0 0,0 0 174 0 0,0 0 11 0 0,0 0-154 0 0,0 0-168 0 0,0 0-123 0 0,0 0-101 0 0,-4 34-55 0 0,-8 105-36 0 0,14-61 286 0 0,1-50-504 0 0,-2 0 1 0 0,-1 0 0 0 0,-1 1 0 0 0,-1-1-1 0 0,-1 0 1 0 0,-2 0 0 0 0,-8 26-231 0 0,-34 85-712 0 0,46-130-1324 0 0,10-7-6461 0 0,-2-2-2711 0 0</inkml:trace>
  <inkml:trace contextRef="#ctx0" brushRef="#br0" timeOffset="1588.451">278 299 2128 0 0,'0'0'1792'0'0,"0"0"-268"0"0,0 0 60 0 0,0 0 133 0 0,0 0-22 0 0,0 0-215 0 0,0 0-253 0 0,0 0-224 0 0,0 0-130 0 0,0 0-39 0 0,0 0-15 0 0,0 0-11 0 0,0 0-40 0 0,3-1-47 0 0,-8-2 4038 0 0,-48 7-3643 0 0,-80-1 475 0 0,58-10-476 0 0,60 14-1072 0 0,29-10-5656 0 0,-11 2 2601 0 0,0-2-8654 0 0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17 268 4121 0 0,'0'0'3085'0'0,"0"0"-1390"0"0,0 0-267 0 0,0 0 302 0 0,0 0 105 0 0,0 0-139 0 0,0 0-213 0 0,0 0-195 0 0,0 0-126 0 0,0 0-105 0 0,0 0-100 0 0,0 0-117 0 0,0 0-112 0 0,29 8-79 0 0,91 24-70 0 0,-52-24 344 0 0,-54-9-805 0 0,0-1 1 0 0,0-1-1 0 0,0 0 0 0 0,0-1 0 0 0,0-1 0 0 0,-1 0 1 0 0,1 0-1 0 0,-1-1 0 0 0,-1-1 0 0 0,1-1 1 0 0,-1 1-1 0 0,0-2 0 0 0,-1 0 0 0 0,0 0 0 0 0,-1-1 1 0 0,1 0-1 0 0,-2-1 0 0 0,0 0 0 0 0,0-1 1 0 0,0-2-119 0 0,-6 11 15 0 0,0 0 1 0 0,-1-1-1 0 0,0 1 1 0 0,0-1-1 0 0,0 0 1 0 0,0 0-1 0 0,0 1 0 0 0,-1-1 1 0 0,0 0-1 0 0,0-1 1 0 0,0 1-1 0 0,0 0 1 0 0,-1 0-1 0 0,1 0 1 0 0,-1 0-1 0 0,0-1 1 0 0,-1 1-1 0 0,1 0 1 0 0,-1 0-1 0 0,1 0 1 0 0,-1 0-1 0 0,0 0 1 0 0,-1 0-1 0 0,1 0 1 0 0,-1 0-1 0 0,0-1-15 0 0,-5-1-26 0 0,1 0-1 0 0,-1 1 0 0 0,0 0 0 0 0,0 0 1 0 0,-1 1-1 0 0,0-1 0 0 0,0 2 1 0 0,0-1-1 0 0,0 1 0 0 0,0 0 0 0 0,0 1 1 0 0,-1 0-1 0 0,1 1 0 0 0,-1-1 1 0 0,0 1-1 0 0,1 1 0 0 0,-1 0 0 0 0,0 0 1 0 0,0 1-1 0 0,1 0 0 0 0,-1 0 1 0 0,1 1-1 0 0,-1 0 0 0 0,1 1 0 0 0,0 0 1 0 0,0 0-1 0 0,0 0 0 0 0,0 1 1 0 0,-1 2 25 0 0,-7 0 8 0 0,0 1 0 0 0,0 1-1 0 0,1 0 1 0 0,1 1 0 0 0,-1 1-1 0 0,2 0 1 0 0,-1 1 0 0 0,1 0-1 0 0,1 1 1 0 0,0 1 0 0 0,1 0 0 0 0,0 0-1 0 0,1 1 1 0 0,0 0 0 0 0,1 1-1 0 0,1 0 1 0 0,1 1 0 0 0,0 0-1 0 0,0 0 1 0 0,2 0 0 0 0,0 1-1 0 0,1 0 1 0 0,1-1 0 0 0,0 3-7 0 0,4-8 89 0 0,0-1 0 0 0,1 0 0 0 0,0 1 0 0 0,0-1 1 0 0,1 0-1 0 0,1 0 0 0 0,-1-1 0 0 0,2 1 0 0 0,-1-1 1 0 0,1 0-1 0 0,1 0 0 0 0,0 0 0 0 0,0-1 0 0 0,0 0 1 0 0,1 0-1 0 0,0 0 0 0 0,1-1 0 0 0,0 0 0 0 0,0-1 1 0 0,0 0-1 0 0,1 0 0 0 0,0-1 0 0 0,0 0 0 0 0,1 0 1 0 0,-1-1-1 0 0,1 0 0 0 0,3 0-89 0 0,147 47 583 0 0,-112-52-899 0 0,-26-23-2865 0 0,-19 17 730 0 0,0 0-5079 0 0,1 3-5167 0 0</inkml:trace>
  <inkml:trace contextRef="#ctx0" brushRef="#br0" timeOffset="555.328">597 486 15243 0 0,'0'0'1713'0'0,"0"0"-604"0"0,0 0-255 0 0,0 0-50 0 0,0 0-11 0 0,0 0-20 0 0,0 0-99 0 0,0 0-100 0 0,0 0-79 0 0,0 0-73 0 0,0 0-47 0 0,0 0-46 0 0,0 0-43 0 0,0 19-49 0 0,-1 90 139 0 0,-11 24 1942 0 0,29-201-1707 0 0,-4 31-536 0 0,2 0 0 0 0,2 1 0 0 0,1 0 0 0 0,2 1 0 0 0,11-14-75 0 0,18-2 44 0 0,-48 50-45 0 0,-1 1 1 0 0,1-1 0 0 0,-1 1-1 0 0,1-1 1 0 0,-1 1-1 0 0,1 0 1 0 0,0-1-1 0 0,-1 1 1 0 0,1 0 0 0 0,-1-1-1 0 0,1 1 1 0 0,0 0-1 0 0,-1 0 1 0 0,1 0 0 0 0,0-1-1 0 0,0 1 1 0 0,-1 0-1 0 0,1 0 1 0 0,0 0 0 0 0,-1 0-1 0 0,1 0 1 0 0,0 0-1 0 0,0 1 1 0 0,-1-1 0 0 0,1 0-1 0 0,0 0 1 0 0,-1 0-1 0 0,1 1 1 0 0,0-1-1 0 0,-1 0 1 0 0,1 1 0 0 0,-1-1-1 0 0,1 0 1 0 0,0 1-1 0 0,-1-1 1 0 0,1 1 0 0 0,-1-1-1 0 0,1 1 1 0 0,-1-1-1 0 0,1 1 1 0 0,-1-1 0 0 0,0 1-1 0 0,1 0 1 0 0,-1-1-1 0 0,0 1 1 0 0,1 0 0 0 0,-1-1-1 0 0,0 1 1 0 0,0 0-1 0 0,0-1 1 0 0,1 1 0 0 0,-1 0-1 0 0,0-1 1 0 0,0 1 0 0 0,9 40 76 0 0,-5 39-20 0 0,-4-79-66 0 0,0-1-26 0 0,0 0-16 0 0,0 0-30 0 0,0 0-34 0 0,0 0-38 0 0,0 0-124 0 0,0-23-4069 0 0,0 13 914 0 0,0 3-3207 0 0,0 3-5191 0 0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6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 10778 0 0,'0'0'1989'0'0,"0"0"-333"0"0,0 0-70 0 0,0 0-26 0 0,0 0-128 0 0,0 0-270 0 0,0 0-294 0 0,0 0-250 0 0,0 0-137 0 0,0 0-64 0 0,0 0-10 0 0,0 0 17 0 0,0 0-4 0 0,-2-2-1 0 0,2 2-377 0 0,-1-1-1 0 0,1 1 0 0 0,0-1 1 0 0,-1 1-1 0 0,0 0 0 0 0,1 0 1 0 0,-1-1-1 0 0,1 1 0 0 0,-1 0 1 0 0,1 0-1 0 0,-1-1 0 0 0,1 1 1 0 0,-1 0-1 0 0,0 0 0 0 0,1 0 1 0 0,-1 0-1 0 0,1 0 0 0 0,-1 0 1 0 0,0 0-1 0 0,1 0 0 0 0,-1 0 1 0 0,1 0-1 0 0,-1 1 0 0 0,0-1 1 0 0,1 0-1 0 0,-1 0 0 0 0,1 0 1 0 0,-1 1-1 0 0,1-1 0 0 0,-1 0 1 0 0,1 1-1 0 0,-1-1 0 0 0,1 0 1 0 0,-1 1-1 0 0,1-1 0 0 0,-1 1 1 0 0,1-1-1 0 0,0 1 0 0 0,-1-1 1 0 0,1 1-1 0 0,0-1 0 0 0,-1 1 1 0 0,1-1-1 0 0,0 1 0 0 0,0-1 1 0 0,-1 1-1 0 0,1 0-41 0 0,-13 12 238 0 0,-35 31 499 0 0,48-44-690 0 0,0 0-1 0 0,0 0-3 0 0,0 0 5 0 0,0 0 12 0 0,0 0 22 0 0,0 0 6 0 0,0 0 28 0 0,0 0 14 0 0,0 0-6 0 0,31-30 536 0 0,-56 60-1 0 0,17-22-1576 0 0,26-12-5333 0 0,-15 4 1865 0 0,2 0-7844 0 0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5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1 3249 0 0,'0'0'1203'0'0,"0"0"-96"0"0,0 0 111 0 0,0 0 268 0 0,0 0 132 0 0,0 0-53 0 0,0 0-208 0 0,0 0-301 0 0,0 0-248 0 0,0 0-189 0 0,0 0-123 0 0,-12 4-43 0 0,-36 15-2 0 0,1 32 1366 0 0,11-11-992 0 0,3 2 1 0 0,1 1-1 0 0,2 2 1 0 0,-17 35-826 0 0,38-64 121 0 0,2 1 0 0 0,0 0 1 0 0,1 0-1 0 0,1 0 0 0 0,0 1 1 0 0,1 0-1 0 0,1 0 1 0 0,1 0-1 0 0,0 0 0 0 0,2 0 1 0 0,0 1-1 0 0,1-1 0 0 0,1 4-121 0 0,1-11 71 0 0,1-1 0 0 0,0 0 0 0 0,0 0 0 0 0,1 0 0 0 0,0 0 0 0 0,1-1 0 0 0,0 0 0 0 0,1 0 0 0 0,0 0 0 0 0,0-1 0 0 0,1 0 0 0 0,0-1 0 0 0,0 0-1 0 0,0 0 1 0 0,1 0 0 0 0,1-1 0 0 0,-1-1 0 0 0,1 0 0 0 0,-1 0 0 0 0,1-1 0 0 0,1 0 0 0 0,-1 0 0 0 0,1-1 0 0 0,-1-1 0 0 0,1 0 0 0 0,0 0 0 0 0,0-1 0 0 0,0 0 0 0 0,0-1 0 0 0,0 0-1 0 0,5-2-70 0 0,10 3 205 0 0,-1-2-1 0 0,0-1 0 0 0,1-1 0 0 0,-1-2 0 0 0,0 0 0 0 0,-1-1 0 0 0,1-2 0 0 0,7-3-204 0 0,-20 5 67 0 0,3 2 45 0 0,-1-2-1 0 0,0 0 1 0 0,0-1-1 0 0,-1 0 1 0 0,0-1 0 0 0,0-1-1 0 0,-1 0 1 0 0,0-1 0 0 0,0 0-1 0 0,-1 0 1 0 0,9-13-112 0 0,-9 7 44 0 0,0 0 0 0 0,-2 0 1 0 0,0-1-1 0 0,-1-1 1 0 0,0 1-1 0 0,-2-1 0 0 0,0 0 1 0 0,-1-1-1 0 0,0 0 0 0 0,-2 1 1 0 0,0-1-1 0 0,-2 0 1 0 0,0-1-1 0 0,-1 1 0 0 0,-1-10-44 0 0,-2 15-73 0 0,0 1 0 0 0,0-1-1 0 0,-2 0 1 0 0,0 1 0 0 0,0 0-1 0 0,-1 0 1 0 0,-1 0 0 0 0,0 1-1 0 0,-1 0 1 0 0,0 0 0 0 0,0 1-1 0 0,-2 0 1 0 0,1 1 0 0 0,-1 0 0 0 0,-1 0-1 0 0,0 1 1 0 0,0 0 0 0 0,-1 1-1 0 0,0 1 1 0 0,0 0 0 0 0,-1 0-1 0 0,1 1 1 0 0,-2 1 0 0 0,1 0-1 0 0,-1 1 1 0 0,1 0 0 0 0,-1 1-1 0 0,0 1 1 0 0,0 0 0 0 0,0 0-1 0 0,-1 2 1 0 0,1 0 0 0 0,0 1 0 0 0,0 0-1 0 0,0 1 1 0 0,0 0 0 0 0,0 1-1 0 0,0 1 1 0 0,-2 1 73 0 0,-106 50-3543 0 0,72-28-2253 0 0,41-22 4137 0 0,-16 11-9953 0 0</inkml:trace>
  <inkml:trace contextRef="#ctx0" brushRef="#br0" timeOffset="523.328">32 476 2385 0 0,'0'0'1960'0'0,"0"0"-352"0"0,0 0-69 0 0,0 0 90 0 0,0 0 74 0 0,0 0-20 0 0,0 0-119 0 0,0 0-120 0 0,0 0-99 0 0,0 0-94 0 0,0 0-89 0 0,0 0-109 0 0,0 0-132 0 0,-2-3-123 0 0,-11-19 1688 0 0,37-2-1370 0 0,0 8-814 0 0,0 0 0 0 0,1 1 0 0 0,0 2 0 0 0,1 1 0 0 0,1 0 0 0 0,10-1-302 0 0,68 0 575 0 0,-56 63-378 0 0,-39-37-143 0 0,-5-5-19 0 0,1 0 1 0 0,1-1-1 0 0,-1 0 0 0 0,1 0 1 0 0,1-1-1 0 0,-1 0 1 0 0,1 0-1 0 0,0-1 1 0 0,0 0-1 0 0,1 0 1 0 0,0 0-1 0 0,0-2 0 0 0,0 1 1 0 0,0-1-1 0 0,0 0 1 0 0,0-1-1 0 0,1 0 1 0 0,0 0-1 0 0,-1-1 0 0 0,1 0 1 0 0,0-1-36 0 0,4 0 86 0 0,-7 1-40 0 0,-1-1-1 0 0,1 0 0 0 0,-1 0 0 0 0,1-1 0 0 0,0 1 0 0 0,-1-1 1 0 0,1-1-1 0 0,-1 1 0 0 0,0-1 0 0 0,1 0 0 0 0,-1-1 0 0 0,0 1 1 0 0,0-1-1 0 0,3-3-45 0 0,-2 2 23 0 0,-6 4-34 0 0,0 0 0 0 0,-1 0 0 0 0,1 0 0 0 0,0 0 0 0 0,0-1 0 0 0,-1 1 0 0 0,1 0 0 0 0,0 0 0 0 0,-1-1 0 0 0,1 1 0 0 0,0-1 0 0 0,-1 1 0 0 0,1 0 0 0 0,0-1 1 0 0,-1 1-1 0 0,1-1 0 0 0,-1 1 0 0 0,1-1 0 0 0,-1 0 0 0 0,1 1 0 0 0,-1-1 0 0 0,0 1 0 0 0,1-1 0 0 0,-1 0 0 0 0,0 1 0 0 0,1-1 0 0 0,-1 0 0 0 0,0 0 0 0 0,0 1 1 0 0,0-1-1 0 0,1 0 0 0 0,-1 1 0 0 0,0-1 0 0 0,0 0 0 0 0,0 0 0 0 0,0 1 0 0 0,0-1 0 0 0,0 0 0 0 0,-1 0 0 0 0,1 1 0 0 0,0-1 0 0 0,0 0 0 0 0,-1 0 0 0 0,1 1 1 0 0,0-1-1 0 0,0 0 0 0 0,-1 1 0 0 0,1-1 0 0 0,-1 1 0 0 0,1-1 0 0 0,-1 0 11 0 0,-14-13-1390 0 0,-2-1-2308 0 0,7 4-5230 0 0,7 6-3364 0 0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1 200 5537 0 0,'0'0'1794'0'0,"0"0"-159"0"0,0 0 103 0 0,0 0 177 0 0,0 0-10 0 0,0 0-248 0 0,0 0-357 0 0,0 0-310 0 0,0 0-118 0 0,0 0-31 0 0,0 0 14 0 0,0 0-1 0 0,0 0-70 0 0,3 3-53 0 0,-1-2-598 0 0,0 1 1 0 0,0 0-1 0 0,1-1 1 0 0,-1 0-1 0 0,0 0 1 0 0,1 1 0 0 0,-1-1-1 0 0,1-1 1 0 0,-1 1-1 0 0,1 0 1 0 0,-1-1-1 0 0,1 1 1 0 0,0-1-1 0 0,-1 0 1 0 0,1 0 0 0 0,0 0-1 0 0,-1 0 1 0 0,1 0-1 0 0,0 0 1 0 0,-1-1-1 0 0,1 1 1 0 0,-1-1-1 0 0,1 0 1 0 0,-1 0-1 0 0,1 0 1 0 0,-1 0 0 0 0,1 0-1 0 0,1-2-133 0 0,124-101 1212 0 0,-30 2-940 0 0,-97 101-268 0 0,6 2-154 0 0,-7 10 147 0 0,0 12 3 0 0,0-1 0 0 0,2 0 0 0 0,1 0 0 0 0,1 0 1 0 0,0 0-1 0 0,2 0 0 0 0,0-1 0 0 0,2 0 0 0 0,0 0 0 0 0,1-1 0 0 0,1 0 0 0 0,1-1 0 0 0,1 0 0 0 0,2 2 0 0 0,18 11-1215 0 0,-18-21-4317 0 0,-10-8 2601 0 0,0-2-9369 0 0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8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58 240 2577 0 0,'0'0'2721'0'0,"0"0"-752"0"0,0 0-143 0 0,0 0 42 0 0,0 0-62 0 0,0 0-201 0 0,0 0-262 0 0,0 0-237 0 0,0 0-181 0 0,0 0-122 0 0,0 0-119 0 0,0 0-73 0 0,0 0-55 0 0,1 25 2422 0 0,6-19-2846 0 0,-1 0-1 0 0,1-1 1 0 0,0-1-1 0 0,0 1 0 0 0,0-1 1 0 0,1 0-1 0 0,0 0 0 0 0,0-1 1 0 0,0 0-1 0 0,0-1 1 0 0,0 0-1 0 0,0 0 0 0 0,1-1 1 0 0,-1 1-1 0 0,0-2 1 0 0,1 1-1 0 0,-1-2 0 0 0,1 1 1 0 0,-1-1-1 0 0,1 0 1 0 0,5-2-132 0 0,1 2 94 0 0,0-1 1 0 0,1-1-1 0 0,-1-1 1 0 0,0 0 0 0 0,-1-1-1 0 0,1 0 1 0 0,-1-1 0 0 0,0-1-1 0 0,0 0 1 0 0,-1-1-1 0 0,0-1 1 0 0,-1 0 0 0 0,1 0-1 0 0,-2-1 1 0 0,1-1 0 0 0,-2 0-1 0 0,1-1 1 0 0,-1 0-1 0 0,-1 0 1 0 0,2-5-95 0 0,-7 10 18 0 0,-1 0-1 0 0,0 0 1 0 0,-1 0 0 0 0,0 0 0 0 0,0 0-1 0 0,0 0 1 0 0,-1-1 0 0 0,0 1-1 0 0,-1-1 1 0 0,0 1 0 0 0,0-1 0 0 0,0 1-1 0 0,-1-1 1 0 0,0-1-18 0 0,-2 6-12 0 0,-1-1 1 0 0,1 1-1 0 0,-1 0 1 0 0,0 0-1 0 0,0 0 1 0 0,0 1-1 0 0,0-1 1 0 0,0 1-1 0 0,-1 0 0 0 0,1 0 1 0 0,-1 1-1 0 0,1-1 1 0 0,-1 1-1 0 0,0 0 1 0 0,1 0-1 0 0,-1 0 1 0 0,0 1-1 0 0,0 0 0 0 0,0 0 1 0 0,1 0-1 0 0,-1 0 1 0 0,0 1-1 0 0,0 0 1 0 0,1 0-1 0 0,-1 0 1 0 0,0 1-1 0 0,1-1 0 0 0,-1 1 1 0 0,1 0-1 0 0,-4 2 12 0 0,-176 91-74 0 0,172-86 81 0 0,-1 0-1 0 0,1 1 1 0 0,1 0 0 0 0,0 1 0 0 0,0 0 0 0 0,1 0 0 0 0,0 1 0 0 0,1 1 0 0 0,1-1 0 0 0,0 2-7 0 0,-7 11 25 0 0,6-12-14 0 0,0 0-1 0 0,1 1 0 0 0,1-1 1 0 0,0 2-1 0 0,0-1 1 0 0,2 1-1 0 0,0 0 0 0 0,1 0 1 0 0,0 0-1 0 0,1 1 1 0 0,1-1-1 0 0,0 1 1 0 0,1 0-1 0 0,1 0 0 0 0,0 2-10 0 0,1-13 14 0 0,1-1 0 0 0,-1 1 0 0 0,1-1 0 0 0,-1 0 0 0 0,1 0 0 0 0,0 0-1 0 0,1 0 1 0 0,-1 0 0 0 0,1 0 0 0 0,0 0 0 0 0,0-1 0 0 0,0 0 0 0 0,0 1-1 0 0,0-1 1 0 0,1 0 0 0 0,0-1 0 0 0,-1 1 0 0 0,1-1 0 0 0,0 1 0 0 0,0-1-1 0 0,1 0 1 0 0,-1-1 0 0 0,0 1 0 0 0,0-1 0 0 0,1 0 0 0 0,1 1-14 0 0,127 5 443 0 0,-95-8-277 0 0,-20 1-81 0 0,-1-2 1 0 0,1 0-1 0 0,0-1 1 0 0,-1-1-1 0 0,0 0 1 0 0,1-1 0 0 0,-2-1-1 0 0,17-8-85 0 0,-32 14-6 0 0,-1-1 1 0 0,1 1-1 0 0,0-1 0 0 0,0 1 1 0 0,-1-1-1 0 0,1 1 1 0 0,0-1-1 0 0,-1 0 0 0 0,1 1 1 0 0,-1-1-1 0 0,1 0 0 0 0,-1 1 1 0 0,1-1-1 0 0,-1 0 0 0 0,1 0 1 0 0,-1 1-1 0 0,0-1 0 0 0,1 0 1 0 0,-1 0-1 0 0,0 0 1 0 0,0 0-1 0 0,1 1 0 0 0,-1-1 1 0 0,0 0-1 0 0,0 0 0 0 0,0 0 1 0 0,0 0-1 0 0,0 0 0 0 0,0 0 1 0 0,-1 1-1 0 0,1-1 0 0 0,0 0 1 0 0,0 0-1 0 0,0 0 1 0 0,-1 0-1 0 0,1 1 0 0 0,-1-1 1 0 0,1 0-1 0 0,0 0 0 0 0,-1 1 1 0 0,0-1-1 0 0,1 0 6 0 0,-18-16-6991 0 0,15 14-3835 0 0</inkml:trace>
  <inkml:trace contextRef="#ctx0" brushRef="#br0" timeOffset="1136.428">728 421 6777 0 0,'0'0'4389'0'0,"0"0"-2265"0"0,0 0-836 0 0,0 0-44 0 0,0 0-6 0 0,0 0-123 0 0,0 0-187 0 0,0 0-239 0 0,0 0-174 0 0,0 0-104 0 0,0 0-51 0 0,0 0-40 0 0,0 0-28 0 0,-18 15 7 0 0,-52 49-29 0 0,39-11 252 0 0,10 51 435 0 0,21-101-906 0 0,0 0 0 0 0,1 0-1 0 0,-1 0 1 0 0,1 1 0 0 0,-1-1-1 0 0,1 0 1 0 0,0 0 0 0 0,0 0-1 0 0,1 0 1 0 0,-1 0 0 0 0,1 0 0 0 0,-1-1-1 0 0,1 1 1 0 0,0 0 0 0 0,0-1-1 0 0,0 1 1 0 0,0-1 0 0 0,1 0-1 0 0,-1 0 1 0 0,0 0 0 0 0,1 0-1 0 0,0 0 1 0 0,-1 0 0 0 0,1-1-1 0 0,0 1 1 0 0,0-1 0 0 0,0 0-1 0 0,0 1 1 0 0,0-2 0 0 0,0 1-1 0 0,1 0-50 0 0,6 1 149 0 0,-1-1-1 0 0,1 0 0 0 0,0-1 0 0 0,0 1 0 0 0,0-2 0 0 0,0 0 1 0 0,0 0-1 0 0,0-1 0 0 0,-1 0 0 0 0,1 0 0 0 0,0-1 0 0 0,-1-1 1 0 0,0 1-1 0 0,0-2 0 0 0,0 1 0 0 0,0-1 0 0 0,-1 0 1 0 0,0-1-1 0 0,0 0 0 0 0,6-6-148 0 0,-2 1 69 0 0,0-1-1 0 0,-1 0 1 0 0,0 0 0 0 0,-1-1-1 0 0,-1 0 1 0 0,0-1 0 0 0,0 0-1 0 0,-2-1 1 0 0,0 1 0 0 0,0-1-1 0 0,-2-1 1 0 0,2-5-69 0 0,-5 15-31 0 0,0 0 0 0 0,-1 0 1 0 0,1 0-1 0 0,-1 0 0 0 0,-1 0 0 0 0,1-1 1 0 0,-1 1-1 0 0,0 0 0 0 0,-1-1 0 0 0,1 1 1 0 0,-1 0-1 0 0,-1 0 0 0 0,1 0 0 0 0,-1 0 1 0 0,0 0-1 0 0,0 0 0 0 0,-1 0 1 0 0,1 0-1 0 0,-1 1 0 0 0,-1-1 0 0 0,1 1 1 0 0,-1 0-1 0 0,0 0 0 0 0,0 0 0 0 0,0 1 1 0 0,-1 0-1 0 0,0-1 0 0 0,0 1 0 0 0,0 1 1 0 0,0-1-1 0 0,0 1 0 0 0,-1 0 0 0 0,1 0 1 0 0,-1 1-1 0 0,0-1 0 0 0,0 1 0 0 0,0 1 1 0 0,-6-2 30 0 0,-57 8-1955 0 0,27 14-4499 0 0,26-11-5528 0 0</inkml:trace>
  <inkml:trace contextRef="#ctx0" brushRef="#br0" timeOffset="1539.43">648 520 14547 0 0,'0'0'1619'0'0,"0"0"-679"0"0,0 0-75 0 0,0 0 171 0 0,0 0 28 0 0,0 0-137 0 0,0 0-276 0 0,0 0-207 0 0,0 0-70 0 0,0 0-16 0 0,0 0-22 0 0,0 0-12 0 0,0 0 33 0 0,61-29 2844 0 0,51-1-2278 0 0,-89 79-356 0 0,-21-44-508 0 0,-1 0 0 0 0,2 0-1 0 0,-1 0 1 0 0,0-1 0 0 0,1 1 0 0 0,0-1 0 0 0,0 1 0 0 0,0-1 0 0 0,1 0 0 0 0,-1 0 0 0 0,1 0-1 0 0,0-1 1 0 0,0 1 0 0 0,1-1 0 0 0,-1 0 0 0 0,1 0 0 0 0,-1-1 0 0 0,1 1 0 0 0,0-1 0 0 0,0 0 0 0 0,0 0-1 0 0,0-1 1 0 0,0 1 0 0 0,0-1 0 0 0,1 0 0 0 0,-1-1 0 0 0,0 1 0 0 0,1-1 0 0 0,-1 0 0 0 0,0 0-1 0 0,1-1 1 0 0,-1 0 0 0 0,0 0 0 0 0,0 0 0 0 0,0 0 0 0 0,1-1 0 0 0,2-1-59 0 0,-3 0-1500 0 0,-26 9-7597 0 0,16-2-3640 0 0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3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10218 0 0,'0'0'2045'0'0,"0"0"-517"0"0,0 0-194 0 0,0 0 13 0 0,0 0-27 0 0,0 0-131 0 0,0 0-251 0 0,0 0-246 0 0,0 0-105 0 0,0 0 38 0 0,0 0 95 0 0,0 0 63 0 0,8 3 4 0 0,126 16 3162 0 0,125-37-1851 0 0,-194 15-1925 0 0,-57 0 21 0 0,-14 1-3919 0 0,-6 8 234 0 0,7-1-2238 0 0,0-1-6164 0 0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4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17764 0 0,'0'0'1767'0'0,"0"0"-618"0"0,0 0-402 0 0,0 0-16 0 0,0 0 127 0 0,0 0 98 0 0,0 0 1 0 0,0 0-75 0 0,0 0-149 0 0,0 0-162 0 0,0 0-123 0 0,35-3-110 0 0,112-13-104 0 0,-93 11-630 0 0,88-9 1221 0 0,-55 12-8883 0 0,-75 2-4230 0 0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5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304 748 8290 0 0,'0'0'2632'0'0,"0"0"-1035"0"0,0 0-405 0 0,0 0 78 0 0,0 0 187 0 0,0 0 18 0 0,0 0-185 0 0,0 0-285 0 0,0 0-290 0 0,0 0-201 0 0,0 0-109 0 0,0 0-66 0 0,0 0-47 0 0,-30-1-29 0 0,-93 1-29 0 0,62 16 160 0 0,54-11-371 0 0,0 0 1 0 0,0 0 0 0 0,1 1 0 0 0,0 0-1 0 0,0 0 1 0 0,1 0 0 0 0,-1 1 0 0 0,1 0-1 0 0,1 0 1 0 0,-1 0 0 0 0,1 1 0 0 0,1-1-1 0 0,-1 1 1 0 0,1 0 0 0 0,1 0-1 0 0,-1 0 1 0 0,1 0 0 0 0,1 1 0 0 0,-1-1-1 0 0,2 1 1 0 0,-1-1 0 0 0,1 1 0 0 0,0-1-1 0 0,1 0 1 0 0,0 2-24 0 0,1-5 29 0 0,0 1 0 0 0,0-1-1 0 0,0 0 1 0 0,1 0 0 0 0,0-1 0 0 0,0 1-1 0 0,0 0 1 0 0,0-1 0 0 0,1 0-1 0 0,0 0 1 0 0,0 0 0 0 0,0 0 0 0 0,0-1-1 0 0,1 1 1 0 0,-1-1 0 0 0,1 0 0 0 0,0-1-1 0 0,0 1 1 0 0,0-1 0 0 0,0 0 0 0 0,0 0-1 0 0,1 0 1 0 0,-1-1 0 0 0,0 0-1 0 0,1 0 1 0 0,-1 0 0 0 0,1-1 0 0 0,0 1-1 0 0,-1-2 1 0 0,1 1 0 0 0,-1 0 0 0 0,1-1-1 0 0,2-1-28 0 0,9-3 153 0 0,0-1 0 0 0,-1-1 0 0 0,1-1-1 0 0,-1 0 1 0 0,-1-1 0 0 0,0-1 0 0 0,0 0-1 0 0,-1-1 1 0 0,0-1 0 0 0,-1 0 0 0 0,3-3-153 0 0,1-1 77 0 0,0-1-1 0 0,0-1 1 0 0,-2 0 0 0 0,0-1 0 0 0,-2 0 0 0 0,0-1 0 0 0,0-1 0 0 0,-2 0 0 0 0,-1 0 0 0 0,-1-1 0 0 0,0-1 0 0 0,0-7-77 0 0,-4 9 2 0 0,-1-1 0 0 0,0 0 0 0 0,-2 0 0 0 0,0 0 0 0 0,-2 0 1 0 0,-1 0-1 0 0,0 0 0 0 0,-5-19-2 0 0,6 33-25 0 0,-2 1-1 0 0,1 0 1 0 0,-1 0 0 0 0,-1 0 0 0 0,1 0-1 0 0,-1 0 1 0 0,0 1 0 0 0,0-1 0 0 0,-1 1 0 0 0,0 0-1 0 0,0 0 1 0 0,-1 0 0 0 0,1 1 0 0 0,-1-1-1 0 0,-1 1 1 0 0,1 0 0 0 0,-1 0 0 0 0,1 1-1 0 0,-1 0 1 0 0,-1 0 0 0 0,1 0 0 0 0,0 1-1 0 0,-1 0 1 0 0,0 0 0 0 0,0 1 0 0 0,-5-2 25 0 0,4 5-10 0 0,1-1 0 0 0,0 1 0 0 0,-1 1 0 0 0,1 0 1 0 0,0 0-1 0 0,0 0 0 0 0,0 1 0 0 0,0 0 0 0 0,1 0 0 0 0,-1 1 0 0 0,1 0 1 0 0,0 0-1 0 0,0 0 0 0 0,0 1 0 0 0,0 0 0 0 0,1 0 0 0 0,0 0 1 0 0,0 1-1 0 0,0 0 0 0 0,1 0 0 0 0,0 0 0 0 0,0 0 0 0 0,1 1 0 0 0,-1-1 1 0 0,1 1-1 0 0,1 0 0 0 0,-1 0 0 0 0,1 0 0 0 0,1 1 0 0 0,-1-1 1 0 0,1 0-1 0 0,0 1 0 0 0,1-1 0 0 0,0 3 10 0 0,3 9 54 0 0,1-1-1 0 0,1 0 1 0 0,1 0-1 0 0,0 0 1 0 0,1-1-1 0 0,1 0 1 0 0,1 0-1 0 0,0-1 1 0 0,2 0 0 0 0,-1 0-1 0 0,2-1 1 0 0,0-1-1 0 0,1 0 1 0 0,0-1-1 0 0,1 0 1 0 0,0-1-1 0 0,1-1 1 0 0,1 0 0 0 0,14 8-54 0 0,98 58 541 0 0,-101-59-369 0 0,-22-21-8054 0 0,-5 0-2076 0 0</inkml:trace>
  <inkml:trace contextRef="#ctx0" brushRef="#br0" timeOffset="515.669">750 523 11474 0 0,'0'0'3468'0'0,"0"0"-2017"0"0,0 0-784 0 0,0 0-61 0 0,0 0 65 0 0,0 0 43 0 0,0 0 5 0 0,0 0-117 0 0,0 0-91 0 0,0 0-45 0 0,0 0-98 0 0,0 0-30 0 0,7 11-31 0 0,52 89 584 0 0,-15 54-332 0 0,-23-95-430 0 0,-5-76 2948 0 0,66-121-2261 0 0,22-56-669 0 0,-105 193-184 0 0,1 1 1 0 0,0 0 0 0 0,0 0 0 0 0,-1 0-1 0 0,1 0 1 0 0,0-1 0 0 0,0 1 0 0 0,-1 0-1 0 0,1 0 1 0 0,0-1 0 0 0,0 1-1 0 0,0 0 1 0 0,0 0 0 0 0,-1-1 0 0 0,1 1-1 0 0,0 0 1 0 0,0 0 0 0 0,0-1 0 0 0,0 1-1 0 0,0 0 1 0 0,0-1 0 0 0,0 1 0 0 0,0 0-1 0 0,0-1 1 0 0,0 1 0 0 0,0 0-1 0 0,0 0 1 0 0,0-1 0 0 0,0 1 0 0 0,0 0-1 0 0,0-1 1 0 0,0 1 0 0 0,0 0 0 0 0,0-1-1 0 0,0 1 1 0 0,1 0 0 0 0,-1 0 0 0 0,0-1-1 0 0,0 1 1 0 0,0 0 0 0 0,0 0-1 0 0,1-1 1 0 0,-1 1 0 0 0,0 0 36 0 0,-25 18-6130 0 0,21-14 3009 0 0,-4 0-8444 0 0</inkml:trace>
  <inkml:trace contextRef="#ctx0" brushRef="#br0" timeOffset="997.531">696 229 12739 0 0,'0'0'2150'0'0,"0"0"-498"0"0,0 0-277 0 0,0 0-87 0 0,0 0-101 0 0,0 0-175 0 0,0 0-234 0 0,0 0-225 0 0,0 0-130 0 0,0 0-19 0 0,0 0 24 0 0,0 0 39 0 0,0 0 9 0 0,12 0-44 0 0,186-11 1374 0 0,3 3-1273 0 0,-201 8-518 0 0,0 0 2 0 0,0 0 10 0 0,0 0 24 0 0,0 0 34 0 0,0 0 27 0 0,-24 0 687 0 0,9-5-764 0 0,0-1 0 0 0,0-1 0 0 0,1 0 0 0 0,0 0 0 0 0,0-2 0 0 0,1 1 0 0 0,0-2 0 0 0,1 0 1 0 0,-8-8-36 0 0,11 10 21 0 0,1 3-47 0 0,1 0 0 0 0,1 0 0 0 0,-1-1 0 0 0,1 0 0 0 0,0-1 0 0 0,0 1 0 0 0,1-1 0 0 0,0 0 0 0 0,0-1 0 0 0,1 1 0 0 0,0-1 0 0 0,0 0 0 0 0,0 0 0 0 0,0-6 26 0 0,8 6-2973 0 0,3 8-2101 0 0,-2 0-435 0 0,-2 0-6900 0 0</inkml:trace>
  <inkml:trace contextRef="#ctx0" brushRef="#br0" timeOffset="1431.214">35 1153 8090 0 0,'0'0'1716'0'0,"0"0"-228"0"0,0 0 145 0 0,0 0 176 0 0,0 0-41 0 0,0 0-209 0 0,0 0-278 0 0,0 0-182 0 0,0 0-116 0 0,0 0-107 0 0,0 0-92 0 0,0 0-86 0 0,32-1-78 0 0,99-4-63 0 0,255-1 1484 0 0,-61-19-2081 0 0,-256 13-3880 0 0,-2-5-4008 0 0,-55 13-4225 0 0</inkml:trace>
  <inkml:trace contextRef="#ctx0" brushRef="#br0" timeOffset="2034.006">243 1414 14739 0 0,'0'0'1438'0'0,"0"0"-399"0"0,0 0-104 0 0,0 0 38 0 0,0 0-21 0 0,0 0-185 0 0,0 0-287 0 0,0 0-182 0 0,0 0-129 0 0,0 0-52 0 0,0 0-13 0 0,0 0-4 0 0,0 0 7 0 0,-25 21-7 0 0,-81 67-7 0 0,57-23 21 0 0,43-56-106 0 0,1 1-1 0 0,-1 0 1 0 0,2 0 0 0 0,0 0-1 0 0,0 0 1 0 0,0 1 0 0 0,2 0 0 0 0,-1-1-1 0 0,1 1 1 0 0,1 0 0 0 0,0 0 0 0 0,0 0-1 0 0,1 0 1 0 0,1 0 0 0 0,0 4-8 0 0,3-11 48 0 0,-1 1 0 0 0,1-1 0 0 0,0 0 0 0 0,0 0 0 0 0,1-1 0 0 0,-1 1 0 0 0,1-1 0 0 0,-1 0 0 0 0,1 0 0 0 0,0 0-1 0 0,0-1 1 0 0,1 0 0 0 0,-1 0 0 0 0,0 0 0 0 0,1-1 0 0 0,-1 1 0 0 0,1-1 0 0 0,0 0 0 0 0,-1-1 0 0 0,1 0 0 0 0,0 0 0 0 0,-1 0 0 0 0,1 0 0 0 0,0-1 0 0 0,-1 0 0 0 0,1 0 0 0 0,-1-1 0 0 0,1 1 0 0 0,-1-1 0 0 0,0 0 0 0 0,1-1-48 0 0,25-9 265 0 0,-1-2-1 0 0,-1 0 1 0 0,0-2 0 0 0,-1-1 0 0 0,-1-1 0 0 0,-1-2-1 0 0,0 0 1 0 0,-2-2 0 0 0,21-23-265 0 0,-25 26 51 0 0,0-1 0 0 0,-2-1 0 0 0,0-1 0 0 0,-2 0-1 0 0,0-1 1 0 0,-2-1 0 0 0,0 0 0 0 0,-2-1 0 0 0,0-1 0 0 0,-2 0 0 0 0,-1 0 0 0 0,-1-1-1 0 0,0-5-50 0 0,-6 26-13 0 0,-1 0 0 0 0,0 0 0 0 0,0 0 0 0 0,0 0 0 0 0,-1 0-1 0 0,1 0 1 0 0,-2 1 0 0 0,1-1 0 0 0,0 0 0 0 0,-1 0 0 0 0,0 0-1 0 0,-1 0 1 0 0,1 0 0 0 0,-1 1 0 0 0,0-1 0 0 0,-1 1 0 0 0,1-1-1 0 0,-1 1 1 0 0,0 0 0 0 0,0 0 0 0 0,-1 0 0 0 0,0 0 0 0 0,0 1-1 0 0,0-1 1 0 0,0 1 0 0 0,0 0 0 0 0,-1 0 0 0 0,0 1 0 0 0,0 0 0 0 0,0-1-1 0 0,0 1 1 0 0,0 1 0 0 0,-1-1 0 0 0,1 1 0 0 0,-1 0 0 0 0,0 0-1 0 0,1 1 1 0 0,-1 0 0 0 0,-1 0 13 0 0,-3 4-21 0 0,-1 0 0 0 0,1 1 1 0 0,0 0-1 0 0,0 1 0 0 0,0 0 0 0 0,1 0 0 0 0,0 1 1 0 0,0 1-1 0 0,0-1 0 0 0,1 1 0 0 0,0 1 0 0 0,0 0 1 0 0,1 0-1 0 0,0 0 0 0 0,0 1 0 0 0,1 0 0 0 0,0 0 1 0 0,0 1-1 0 0,1 0 0 0 0,-2 7 21 0 0,1-6 9 0 0,0 1 0 0 0,1-1-1 0 0,1 2 1 0 0,0-1 0 0 0,0 0 0 0 0,1 1 0 0 0,1-1 0 0 0,0 1-1 0 0,1 0 1 0 0,0 0 0 0 0,1 0 0 0 0,1 0 0 0 0,0 0 0 0 0,0-1-1 0 0,1 1 1 0 0,1 0 0 0 0,0-1 0 0 0,1 1 0 0 0,0-1 0 0 0,1 0-1 0 0,0 0 1 0 0,1-1 0 0 0,0 0 0 0 0,5 7-9 0 0,101 147 239 0 0,-89-155-1761 0 0,-8-24-7557 0 0,-12 7-2429 0 0</inkml:trace>
  <inkml:trace contextRef="#ctx0" brushRef="#br0" timeOffset="2400.972">961 1252 16676 0 0,'0'0'1313'0'0,"0"0"-557"0"0,0 0-170 0 0,0 0 171 0 0,0 0 197 0 0,0 0 66 0 0,0 0-118 0 0,0 0-217 0 0,0 0-174 0 0,0 0-127 0 0,-17 32-84 0 0,-55 102-61 0 0,-27 60 133 0 0,88-167-365 0 0,6-17-3 0 0,0 0-1 0 0,0 0 0 0 0,1 1 0 0 0,1-1 1 0 0,0 1-1 0 0,0 0 0 0 0,1 0 0 0 0,1 0 1 0 0,0 0-1 0 0,0 1 0 0 0,1-1 0 0 0,1 10-3 0 0,2-18 19 0 0,-1 0-1 0 0,1 0 0 0 0,0-1 0 0 0,0 1 0 0 0,0-1 0 0 0,0 0 0 0 0,0 0 0 0 0,1 0 1 0 0,-1 0-1 0 0,1 0 0 0 0,-1-1 0 0 0,1 0 0 0 0,0 0 0 0 0,-1 0 0 0 0,1 0 0 0 0,0 0 1 0 0,0-1-1 0 0,0 1 0 0 0,0-1 0 0 0,-1 0 0 0 0,1-1 0 0 0,0 1 0 0 0,0-1 0 0 0,2 0-18 0 0,-2 1 47 0 0,165-37 692 0 0,-166 37-765 0 0,-1-1 0 0 0,1 1 0 0 0,-1-1 1 0 0,0 0-1 0 0,1 0 0 0 0,-1 0 0 0 0,0-1 1 0 0,1 1-1 0 0,-1 0 0 0 0,0-1 0 0 0,0 0 1 0 0,0 1-1 0 0,0-1 0 0 0,-1 0 0 0 0,1 0 1 0 0,0 0-1 0 0,-1 0 0 0 0,1 0 0 0 0,-1 0 0 0 0,0-1 1 0 0,0 1-1 0 0,1-1 26 0 0,-2-10-1089 0 0,-1-8-3310 0 0,-7 7-6142 0 0,6 10 415 0 0</inkml:trace>
  <inkml:trace contextRef="#ctx0" brushRef="#br0" timeOffset="2616.187">619 1503 12179 0 0,'0'0'2232'0'0,"0"0"-545"0"0,0 0-279 0 0,0 0-125 0 0,0 0-130 0 0,0 0-144 0 0,0 0-149 0 0,0 0-69 0 0,0 0-21 0 0,0 0-21 0 0,0 0-69 0 0,0 0-102 0 0,0 0-81 0 0,27 2-89 0 0,88 8-74 0 0,36-21 57 0 0,-105 2-696 0 0,12-5-1919 0 0,-34 6-5340 0 0,-12 5-4743 0 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6:01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251 209 8498 0 0,'0'0'2280'0'0,"0"0"-385"0"0,0 0-229 0 0,0 0-95 0 0,0 0-179 0 0,0 0-286 0 0,0 0-273 0 0,0 0-240 0 0,0 0-163 0 0,-33 28-91 0 0,-103 86-92 0 0,86-50-14 0 0,46-50-195 0 0,1-9-25 0 0,0 0 0 0 0,1 1 1 0 0,0 0-1 0 0,0-1 1 0 0,0 1-1 0 0,1 0 1 0 0,-1 0-1 0 0,2 0 0 0 0,-1 0 1 0 0,1 0-1 0 0,-1 0 1 0 0,2 1-1 0 0,-1-1 1 0 0,1 0-1 0 0,0 0 1 0 0,0 0-1 0 0,0 0 0 0 0,1-1 1 0 0,0 1-1 0 0,0 0 1 0 0,1 0-1 0 0,0-1 1 0 0,-1 0-1 0 0,2 0 0 0 0,-1 1 1 0 0,1-2-1 0 0,0 1 1 0 0,0 0-1 0 0,0-1 1 0 0,0 0-1 0 0,1 0 0 0 0,0 0 1 0 0,0 0-1 0 0,0-1 1 0 0,0 0-1 0 0,0 0 1 0 0,1 0-1 0 0,-1-1 1 0 0,1 0-1 0 0,2 1-13 0 0,3 0 140 0 0,-1-1 1 0 0,1 0 0 0 0,0-1-1 0 0,0 0 1 0 0,0 0-1 0 0,0-1 1 0 0,-1-1-1 0 0,1 0 1 0 0,0 0-1 0 0,0-1 1 0 0,-1 0-1 0 0,1-1 1 0 0,-1-1-1 0 0,0 1 1 0 0,1-1 0 0 0,-2-1-1 0 0,1 0 1 0 0,-1-1-1 0 0,1 1 1 0 0,-2-2-1 0 0,1 1 1 0 0,-1-1-1 0 0,0-1 1 0 0,0 1-1 0 0,-1-1 1 0 0,0-1-1 0 0,0 1 1 0 0,-1-1-1 0 0,0-1 1 0 0,-1 1 0 0 0,0-1-1 0 0,0 0 1 0 0,-1 0-1 0 0,0 0 1 0 0,-1 0-1 0 0,0-1 1 0 0,-1 0-141 0 0,0 3-7 0 0,-2 1 0 0 0,1-1-1 0 0,-1 0 1 0 0,0 0 0 0 0,-1 0 0 0 0,0 0 0 0 0,0 1 0 0 0,0-1 0 0 0,-1 0 0 0 0,-1 1 0 0 0,1-1 0 0 0,-1 1-1 0 0,0 0 1 0 0,-1 0 0 0 0,0 0 0 0 0,0 0 0 0 0,0 1 0 0 0,-1-1 0 0 0,0 1 0 0 0,0 0 0 0 0,0 1 0 0 0,-1-1 0 0 0,0 1-1 0 0,0 0 1 0 0,-1 1 0 0 0,1-1 0 0 0,-1 1 0 0 0,-1 0 7 0 0,-80-6-1989 0 0,32 26-5949 0 0,38-8-3577 0 0</inkml:trace>
  <inkml:trace contextRef="#ctx0" brushRef="#br0" timeOffset="423.5">1 506 11394 0 0,'0'0'2856'0'0,"0"0"-908"0"0,0 0-386 0 0,0 0-139 0 0,0 0-134 0 0,0 0-175 0 0,0 0-235 0 0,0 0-216 0 0,0 0-171 0 0,0 0-119 0 0,0 0-109 0 0,0 0-80 0 0,0 0-66 0 0,16-14-41 0 0,52-40-16 0 0,-27 39 24 0 0,-34 17-83 0 0,13-3 36 0 0,-15 0-28 0 0,-1 1 0 0 0,1-1 0 0 0,0 1 0 0 0,0 0 0 0 0,-1 1 0 0 0,1-1 0 0 0,0 1 0 0 0,-1-1 0 0 0,1 2 0 0 0,-1-1 0 0 0,1 0 0 0 0,-1 1 0 0 0,0 0 0 0 0,1 0 0 0 0,-1 0-1 0 0,0 0 1 0 0,0 1 0 0 0,0 0-10 0 0,89 43 1118 0 0,-7-37 1028 0 0,-58-25-2981 0 0,-9 4-2987 0 0,-14 8 560 0 0,-2 1-2504 0 0,-1 2-6045 0 0</inkml:trace>
  <inkml:trace contextRef="#ctx0" brushRef="#br0" timeOffset="785.314">559 1 12947 0 0,'0'0'2092'0'0,"0"0"-523"0"0,0 0-267 0 0,0 0-171 0 0,0 0-181 0 0,0 0-263 0 0,0 0-262 0 0,0 0-29 0 0,0 0 87 0 0,0 0 133 0 0,0 0 82 0 0,0 0-49 0 0,0 0-74 0 0,14 20-67 0 0,84 130 699 0 0,-88-132-1128 0 0,-1 0 0 0 0,-1 0 0 0 0,-1 1-1 0 0,-1 0 1 0 0,0 0 0 0 0,-1 1 0 0 0,-1 0 0 0 0,-1-1 0 0 0,-1 1 0 0 0,-1 0 0 0 0,-1 1-1 0 0,0-1 1 0 0,-2 0 0 0 0,0 1-79 0 0,-2-6 14 0 0,-1 0-1 0 0,0 1 0 0 0,-1-2 1 0 0,-1 1-1 0 0,0-1 1 0 0,-1 0-1 0 0,0 0 1 0 0,-1-1-1 0 0,-1 0 1 0 0,0-1-1 0 0,-1 0 0 0 0,0-1 1 0 0,-5 4-14 0 0,-123 75-3400 0 0,122-81 1531 0 0,8-5 64 0 0,3-2-640 0 0,0 1-3957 0 0,-2 1-5191 0 0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0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327 611 0 0 0,'0'0'744'0'0,"0"0"636"0"0,0 0 150 0 0,0 0 17 0 0,0 0-4 0 0,0 0-53 0 0,0 0-97 0 0,0 0-120 0 0,0 0-104 0 0,0 0-110 0 0,0 0-83 0 0,-1-3-99 0 0,0 1-809 0 0,10-27 2623 0 0,33-3 1940 0 0,-53 10-1734 0 0,1 16-2797 0 0,0 1 0 0 0,0-1-1 0 0,0 2 1 0 0,-1-1 0 0 0,1 1 0 0 0,-1 1-1 0 0,0 0 1 0 0,0 1 0 0 0,0 0-1 0 0,-1 0 1 0 0,1 1 0 0 0,0 1 0 0 0,-1 0-1 0 0,1 0 1 0 0,0 1 0 0 0,0 1 0 0 0,-1 0-1 0 0,1 0 1 0 0,0 1 0 0 0,1 1 0 0 0,-1-1-1 0 0,0 2 1 0 0,1 0 0 0 0,-6 3-100 0 0,11-5 21 0 0,0-1-10 0 0,0 1 0 0 0,0-1 0 0 0,1 1 0 0 0,-1 0 0 0 0,1 0 0 0 0,0 0 0 0 0,0 0 0 0 0,0 1 0 0 0,0 0 0 0 0,1 0-1 0 0,-1 0 1 0 0,1 0 0 0 0,0 0 0 0 0,0 1 0 0 0,1 0 0 0 0,-2 2-11 0 0,-11 53 87 0 0,15-44-34 0 0,-1-14-47 0 0,1 0 1 0 0,-1 0 0 0 0,1 0 0 0 0,0 0 0 0 0,0 0 0 0 0,0 0-1 0 0,0 0 1 0 0,0 0 0 0 0,0 0 0 0 0,0 1 0 0 0,1-1 0 0 0,-1 0-1 0 0,1 0 1 0 0,-1 0 0 0 0,1 0 0 0 0,0 0 0 0 0,0-1 0 0 0,0 1-1 0 0,0 0 1 0 0,0 0 0 0 0,0 0 0 0 0,0-1 0 0 0,1 1 0 0 0,-1-1-1 0 0,1 1 1 0 0,-1-1 0 0 0,1 1 0 0 0,-1-1 0 0 0,1 0 0 0 0,0 0-1 0 0,0 0 1 0 0,0 0 0 0 0,-1 0 0 0 0,1 0 0 0 0,2 0-7 0 0,22 5 130 0 0,0-2 1 0 0,0 0 0 0 0,1-2-1 0 0,-1-1 1 0 0,1-1 0 0 0,-1-1 0 0 0,0-1-1 0 0,14-4-130 0 0,-2 2 538 0 0,-173 99-306 0 0,122-87-231 0 0,0 1 0 0 0,1 1 0 0 0,0 0 0 0 0,1 0 0 0 0,0 1 0 0 0,0 1-1 0 0,1 0 1 0 0,1 0 0 0 0,0 1 0 0 0,1 0 0 0 0,0 0 0 0 0,1 1 0 0 0,1 0 0 0 0,0 0 0 0 0,0 1 0 0 0,2 0 0 0 0,0 0 0 0 0,-2 15-1 0 0,7-24 2 0 0,1-1 1 0 0,0 0-1 0 0,0 1 0 0 0,0-1 1 0 0,1 0-1 0 0,0 0 0 0 0,0 0 1 0 0,0 0-1 0 0,1-1 0 0 0,-1 0 1 0 0,1 1-1 0 0,0-1 0 0 0,0 0 0 0 0,1-1 1 0 0,-1 1-1 0 0,1-1 0 0 0,0 0 1 0 0,0 0-1 0 0,0 0 0 0 0,0-1 1 0 0,0 0-1 0 0,1 0 0 0 0,-1 0 1 0 0,1-1-1 0 0,-1 1 0 0 0,1-1 1 0 0,-1-1-1 0 0,1 1 0 0 0,0-1 0 0 0,3 0-2 0 0,15 1 1 0 0,-19 0-11 0 0,1 0 0 0 0,-1 0 0 0 0,1 0 0 0 0,-1-1 0 0 0,1 0 0 0 0,-1 0 0 0 0,1-1 0 0 0,-1 0 0 0 0,1 0 0 0 0,-1 0 1 0 0,1 0-1 0 0,-1-1 0 0 0,0 0 0 0 0,0 0 0 0 0,0 0 0 0 0,0-1 0 0 0,0 0 0 0 0,2-1 10 0 0,1-41-3698 0 0,-7 23-6092 0 0,0 15-2649 0 0</inkml:trace>
  <inkml:trace contextRef="#ctx0" brushRef="#br0" timeOffset="683.026">77 0 7290 0 0,'0'0'1833'0'0,"0"0"-110"0"0,0 0-98 0 0,0 0-9 0 0,0 0-45 0 0,0 0-189 0 0,0 0-297 0 0,0 0-310 0 0,0 0-240 0 0,0 0-148 0 0,0 0-41 0 0,0 0 60 0 0,0 0 94 0 0,0 19 1383 0 0,46 165 2074 0 0,38 150-2550 0 0,-75-275-1300 0 0,-3 1 1 0 0,-3 0-1 0 0,-3 47-107 0 0,-1-49 68 0 0,-4 288 135 0 0,36-190-168 0 0,-27-135-35 0 0,-2-17 8 0 0,-1 0 0 0 0,0-1 0 0 0,0 1 0 0 0,0 0 0 0 0,-1 0 0 0 0,0 1 1 0 0,1-1-1 0 0,-1 0 0 0 0,-1 0 0 0 0,1 0 0 0 0,0 0 0 0 0,-1 0 1 0 0,0 0-1 0 0,0 0 0 0 0,0 0 0 0 0,-1-1 0 0 0,1 1 0 0 0,-1 0 1 0 0,0 1-9 0 0,-8 5 77 0 0,11-10-92 0 0,-1 0-1 0 0,0 0 1 0 0,1 0 0 0 0,-1 0 0 0 0,1 0 0 0 0,-1 0-1 0 0,0 0 1 0 0,1 0 0 0 0,-1 0 0 0 0,0 0-1 0 0,1 0 1 0 0,-1 0 0 0 0,0 0 0 0 0,1 0 0 0 0,-1 0-1 0 0,0 1 1 0 0,1-1 0 0 0,-1 0 0 0 0,0 0-1 0 0,1 0 1 0 0,-1 1 0 0 0,0-1 0 0 0,1 0 0 0 0,-1 0-1 0 0,0 1 1 0 0,0-1 0 0 0,0 0 0 0 0,1 1 0 0 0,-1-1-1 0 0,0 0 1 0 0,0 1 0 0 0,0-1 0 0 0,0 0-1 0 0,1 1 1 0 0,-1-1 0 0 0,0 0 0 0 0,0 1 0 0 0,0-1-1 0 0,0 0 1 0 0,0 1 0 0 0,0-1 0 0 0,0 1-1 0 0,0-1 1 0 0,0 0 0 0 0,0 1 0 0 0,0-1 0 0 0,0 0-1 0 0,0 1 1 0 0,-1-1 0 0 0,1 0 0 0 0,0 1 15 0 0,3-1-588 0 0,8 0-902 0 0,-6-1-7800 0 0,-5-2-3050 0 0</inkml:trace>
  <inkml:trace contextRef="#ctx0" brushRef="#br0" timeOffset="2228.807">1099 906 5633 0 0,'0'0'2591'0'0,"0"0"-682"0"0,0 0-424 0 0,0 0-6 0 0,0 0 135 0 0,0 0 18 0 0,0 0-150 0 0,0 0-250 0 0,0 0-278 0 0,0 0-211 0 0,0 0-147 0 0,-8-21-56 0 0,-24-64-27 0 0,31 83-468 0 0,1 0-1 0 0,-1 0 0 0 0,0 0 0 0 0,1 0 0 0 0,-1 0 0 0 0,0 0 0 0 0,0 0 0 0 0,0 0 1 0 0,0 1-1 0 0,-1-1 0 0 0,1 0 0 0 0,0 1 0 0 0,-1-1 0 0 0,1 1 0 0 0,-1-1 0 0 0,1 1 1 0 0,-1 0-1 0 0,0 0 0 0 0,0-1 0 0 0,0 1 0 0 0,1 0 0 0 0,-1 1 0 0 0,0-1 1 0 0,0 0-1 0 0,-1 0-44 0 0,-4-1 222 0 0,-4-2-92 0 0,-1 1 0 0 0,1 0 0 0 0,0 1 0 0 0,-1 0 1 0 0,1 1-1 0 0,-1 0 0 0 0,0 0 0 0 0,1 2 0 0 0,-1-1 0 0 0,0 2 0 0 0,1-1 0 0 0,-1 1 0 0 0,1 1 1 0 0,0 0-1 0 0,0 1 0 0 0,0 0 0 0 0,0 1 0 0 0,-2 1-130 0 0,1 0 71 0 0,1 1 0 0 0,0 1 0 0 0,0-1 0 0 0,0 2 0 0 0,1-1 0 0 0,0 2 0 0 0,1-1-1 0 0,0 1 1 0 0,0 0 0 0 0,-5 9-71 0 0,8-8 21 0 0,-1 0-1 0 0,2 0 0 0 0,-1 0 0 0 0,2 0 0 0 0,0 1 0 0 0,0 0 0 0 0,1 0 0 0 0,0 0 0 0 0,1 0 0 0 0,0 1 1 0 0,1-1-1 0 0,1 0 0 0 0,0 1 0 0 0,1-1 0 0 0,0 0 0 0 0,0 1 0 0 0,2-1 0 0 0,-1 0 0 0 0,2 0 1 0 0,-1 0-1 0 0,2-1 0 0 0,-1 1 0 0 0,2-1 0 0 0,-1 0 0 0 0,6 6-20 0 0,-8-12 35 0 0,1-1 1 0 0,0 1-1 0 0,0-1 0 0 0,1 0 0 0 0,-1-1 0 0 0,1 1 1 0 0,0-1-1 0 0,0 0 0 0 0,0 0 0 0 0,1 0 0 0 0,-1-1 1 0 0,1 1-1 0 0,-1-1 0 0 0,1-1 0 0 0,0 1 1 0 0,-1-1-1 0 0,1 0 0 0 0,0 0 0 0 0,0-1 0 0 0,0 0 1 0 0,0 0-1 0 0,0 0 0 0 0,0-1 0 0 0,0 0 0 0 0,-1 0 1 0 0,3 0-36 0 0,6-3 87 0 0,-1-1 1 0 0,0 0-1 0 0,0-1 1 0 0,0 0-1 0 0,-1-1 1 0 0,1 0 0 0 0,-2-1-1 0 0,1 0 1 0 0,-1-1-1 0 0,5-5-87 0 0,12-13 76 0 0,-1-1-1 0 0,-1-2 1 0 0,-1 0 0 0 0,-2-1-1 0 0,-1-2 1 0 0,-2 0-1 0 0,-1-1 1 0 0,-1-1-1 0 0,8-28-75 0 0,-19 47 61 0 0,-8 22-43 0 0,-4 16-49 0 0,2-12 32 0 0,1 0 0 0 0,1 0 0 0 0,-1 0 0 0 0,1 0 0 0 0,1 0 0 0 0,0 1 0 0 0,1-1 0 0 0,0 0 0 0 0,0 0 0 0 0,1 0 0 0 0,0 0 0 0 0,1 0 0 0 0,0 0 0 0 0,1 0 0 0 0,0-1 0 0 0,0 0 0 0 0,1 0 0 0 0,0 0 0 0 0,4 4-1 0 0,8 8 4 0 0,1 0 1 0 0,0-1-1 0 0,2-2 0 0 0,0 0 0 0 0,19 13-4 0 0,-24-22-1293 0 0,-25-17-3013 0 0,-9-8-5659 0 0,11 9-2201 0 0</inkml:trace>
  <inkml:trace contextRef="#ctx0" brushRef="#br0" timeOffset="2769.025">719 401 4489 0 0,'0'0'3714'0'0,"0"0"-1319"0"0,0 0-500 0 0,0 0-58 0 0,0 0 8 0 0,0 0-77 0 0,0 0-204 0 0,0 0-247 0 0,0 0-246 0 0,0 0-185 0 0,0 0-146 0 0,0 0-120 0 0,0 0-101 0 0,-5-3-94 0 0,-17-9-54 0 0,16 9-33 0 0,6 3-25 0 0,30 0 1179 0 0,217 7 309 0 0,-25 12-1512 0 0,-218-13 918 0 0,-58-60-979 0 0,-74-75-165 0 0,56 55-138 0 0,103 77-5098 0 0,-16 2 1380 0 0,-2-2-6238 0 0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6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0 0 0,'0'0'1194'0'0,"0"0"654"0"0,0 0 56 0 0,0 0-131 0 0,0 0-109 0 0,0 0-68 0 0,0 0-43 0 0,0 0-48 0 0,0 0-78 0 0,0 0-110 0 0,0 0-137 0 0,0 0-152 0 0,0 0-136 0 0,6 15 5904 0 0,257-15-4104 0 0,-140 0-2471 0 0,-143-15-7642 0 0,15 11 963 0 0,2 1-5476 0 0</inkml:trace>
  <inkml:trace contextRef="#ctx0" brushRef="#br0" timeOffset="254.546">104 1 12651 0 0,'0'0'1251'0'0,"0"0"-359"0"0,0 0-109 0 0,0 0 210 0 0,0 0 253 0 0,0 0 113 0 0,0 0-67 0 0,0 0-185 0 0,0 0-230 0 0,-6 34-234 0 0,-19 108-188 0 0,21-61 53 0 0,54 136-764 0 0,-50-206-601 0 0,1 3-1954 0 0,-3-5-7065 0 0,1-5-381 0 0</inkml:trace>
  <inkml:trace contextRef="#ctx0" brushRef="#br0" timeOffset="816.968">605 170 11666 0 0,'0'0'2325'0'0,"0"0"-1637"0"0,0 0-565 0 0,0 0 172 0 0,0 0 357 0 0,0 0 248 0 0,0 0 73 0 0,0 0-116 0 0,0 0-240 0 0,0 0-213 0 0,-13 34-146 0 0,-40 109-93 0 0,16 9 93 0 0,35-130-249 0 0,11 58 51 0 0,-9-80-2 0 0,0 1 1 0 0,1-1 0 0 0,-1 0 0 0 0,0 1-1 0 0,0-1 1 0 0,0 0 0 0 0,1 1 0 0 0,-1-1-1 0 0,0 0 1 0 0,0 0 0 0 0,1 1 0 0 0,-1-1-1 0 0,0 0 1 0 0,1 0 0 0 0,-1 0 0 0 0,0 1-1 0 0,1-1 1 0 0,-1 0 0 0 0,1 0 0 0 0,-1 0-1 0 0,0 0 1 0 0,1 0 0 0 0,-1 0-1 0 0,0 1 1 0 0,1-1 0 0 0,-1 0 0 0 0,1 0-1 0 0,-1 0 1 0 0,0-1 0 0 0,1 1 0 0 0,-1 0-1 0 0,1 0 1 0 0,-1 0 0 0 0,0 0 0 0 0,1 0-1 0 0,-1 0 1 0 0,0 0 0 0 0,1-1 0 0 0,-1 1-1 0 0,0 0 1 0 0,1 0 0 0 0,-1 0 0 0 0,0-1-1 0 0,1 1 1 0 0,-1 0 0 0 0,0-1 0 0 0,0 1-1 0 0,1 0 1 0 0,-1 0 0 0 0,0-1 0 0 0,0 1-1 0 0,0 0 1 0 0,1-1 0 0 0,-1 1-1 0 0,0-1 1 0 0,0 1 0 0 0,0 0 0 0 0,0-1-1 0 0,0 1 1 0 0,0 0 0 0 0,0-1 0 0 0,0 1-1 0 0,0-1 1 0 0,0 1 0 0 0,0 0 0 0 0,0-1-59 0 0,15-38 741 0 0,-11 28-578 0 0,44-144 899 0 0,-39 119-960 0 0,1 0 0 0 0,2 1 0 0 0,2 0 1 0 0,1 1-1 0 0,1 0 0 0 0,4-3-102 0 0,-19 36 2 0 0,7-12 12 0 0,-1 0-1 0 0,2 1 0 0 0,0 0 0 0 0,0 1 0 0 0,1-1 1 0 0,0 2-1 0 0,1 0 0 0 0,0 0 0 0 0,1 1 0 0 0,3-2-13 0 0,-13 10-2 0 0,-1 0-1 0 0,0 0 1 0 0,0 0-1 0 0,1 1 1 0 0,-1-1-1 0 0,0 0 1 0 0,1 1-1 0 0,-1-1 0 0 0,1 1 1 0 0,-1-1-1 0 0,1 1 1 0 0,-1 0-1 0 0,1 0 1 0 0,-1-1-1 0 0,1 1 1 0 0,-1 0-1 0 0,1 1 1 0 0,-1-1-1 0 0,1 0 0 0 0,-1 0 1 0 0,1 1-1 0 0,-1-1 1 0 0,0 0-1 0 0,1 1 1 0 0,-1 0-1 0 0,1-1 1 0 0,-1 1-1 0 0,0 0 0 0 0,1-1 1 0 0,-1 1-1 0 0,0 0 1 0 0,0 0-1 0 0,0 0 1 0 0,0 0-1 0 0,0 1 1 0 0,0-1-1 0 0,0 0 1 0 0,0 0-1 0 0,0 0 0 0 0,0 1 1 0 0,-1-1-1 0 0,1 0 1 0 0,-1 1-1 0 0,1-1 1 0 0,0 2 2 0 0,19 121 665 0 0,-18-104-641 0 0,-1-7-4819 0 0,-1-12 1942 0 0,0-1-3219 0 0,0 0-5463 0 0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8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0 872 8266 0 0,'0'0'1959'0'0,"0"0"-381"0"0,0 0-170 0 0,0 0 43 0 0,0 0-8 0 0,0 0-191 0 0,0 0-305 0 0,0 0-282 0 0,0 0-126 0 0,0 0-11 0 0,0 0 43 0 0,7 2 43 0 0,51 11 439 0 0,2-2 0 0 0,-1-3 0 0 0,1-3 1 0 0,1-3-1 0 0,20-2-1053 0 0,-24-14-17 0 0,-54 6-1412 0 0,-3 4-1864 0 0,0 0-4539 0 0,0 1-3764 0 0</inkml:trace>
  <inkml:trace contextRef="#ctx0" brushRef="#br0" timeOffset="265.945">17 1045 8330 0 0,'0'0'5072'0'0,"0"0"-2965"0"0,0 0-1168 0 0,0 0-122 0 0,0 0 175 0 0,0 0 188 0 0,0 0 17 0 0,0 0-141 0 0,0 0-195 0 0,0 0-164 0 0,0 0-99 0 0,0 0-75 0 0,11 10-39 0 0,38 30-45 0 0,-47-38-391 0 0,1 0 0 0 0,0 0 0 0 0,0 0 0 0 0,0 0 0 0 0,0-1 0 0 0,0 0 0 0 0,1 1 0 0 0,-1-1 0 0 0,0 0 0 0 0,0-1 0 0 0,1 1 0 0 0,-1 0 0 0 0,1-1 0 0 0,-1 0 0 0 0,0 0 0 0 0,1 0 0 0 0,-1 0 0 0 0,1-1-48 0 0,10 1 204 0 0,224-34 854 0 0,-210 29-1324 0 0,-3 1-1624 0 0,-9 2-4105 0 0,-13 2-5998 0 0</inkml:trace>
  <inkml:trace contextRef="#ctx0" brushRef="#br0" timeOffset="1632.35">1048 659 2160 0 0,'0'0'3671'0'0,"0"0"-1531"0"0,0 0-553 0 0,0 0-23 0 0,0 0 46 0 0,0 0 18 0 0,0 0-145 0 0,0 0-264 0 0,0 0-277 0 0,0 0-265 0 0,0 0-173 0 0,-6-8-121 0 0,-21-24-97 0 0,25 31-254 0 0,0 0 1 0 0,0 0-1 0 0,0 0 1 0 0,-1 0 0 0 0,1 1-1 0 0,0-1 1 0 0,0 1-1 0 0,-1-1 1 0 0,1 1 0 0 0,0 0-1 0 0,0 0 1 0 0,-1 0 0 0 0,1 0-1 0 0,0 0 1 0 0,-1 0-1 0 0,1 1 1 0 0,0-1 0 0 0,0 1-1 0 0,-1 0 1 0 0,1 0-1 0 0,0 0 1 0 0,0 0 0 0 0,0 0-1 0 0,0 0 1 0 0,0 0-1 0 0,0 1 1 0 0,0-1 0 0 0,1 0-1 0 0,-1 1 1 0 0,0 0-33 0 0,-4 2 46 0 0,-8 5-16 0 0,0 1 0 0 0,0 1 0 0 0,1 0 0 0 0,0 1 0 0 0,1 0 0 0 0,0 1 0 0 0,1 0-1 0 0,1 1 1 0 0,0 0 0 0 0,1 1 0 0 0,0 0 0 0 0,1 0 0 0 0,1 1 0 0 0,0 0 0 0 0,-2 12-30 0 0,8-24 29 0 0,0 0 0 0 0,0 0 0 0 0,1 0 1 0 0,-1 0-1 0 0,1 0 0 0 0,0 0 0 0 0,0 0 0 0 0,1 0 0 0 0,-1 0 0 0 0,1 0 0 0 0,0 0 0 0 0,0 0 0 0 0,0 0 0 0 0,1-1 1 0 0,-1 1-1 0 0,1 0 0 0 0,0-1 0 0 0,0 1 0 0 0,0-1 0 0 0,0 1 0 0 0,1-1 0 0 0,-1 0 0 0 0,1 0 0 0 0,0 0 0 0 0,0-1 0 0 0,0 1 1 0 0,0-1-1 0 0,1 1 0 0 0,-1-1 0 0 0,1 0 0 0 0,-1 0 0 0 0,1-1 0 0 0,0 1 0 0 0,-1-1 0 0 0,1 0 0 0 0,0 0 0 0 0,0 0 0 0 0,0 0 1 0 0,0 0-1 0 0,0-1 0 0 0,0 0 0 0 0,4 0-29 0 0,9-1 184 0 0,0-1 0 0 0,0-1 1 0 0,-1 0-1 0 0,1-1 0 0 0,-1-1 1 0 0,0 0-1 0 0,0-1 0 0 0,0-1 1 0 0,-1-1-1 0 0,0 0 0 0 0,13-10-184 0 0,-26 17 11 0 0,41-25 177 0 0,-2-2 0 0 0,0-2 1 0 0,-2-2-1 0 0,-1-1 0 0 0,-2-2 1 0 0,-2-1-1 0 0,-1-2 1 0 0,1-4-189 0 0,-20 23 29 0 0,-1 0 1 0 0,-1 0 0 0 0,0-1 0 0 0,-2 0 0 0 0,0-1 0 0 0,-1 0-1 0 0,-1-1 1 0 0,-1 0 0 0 0,-1 0 0 0 0,-2-1 0 0 0,0 1 0 0 0,-1-1-1 0 0,-1 0 1 0 0,-1 0 0 0 0,-1 0 0 0 0,-1-10-30 0 0,0 24-30 0 0,-1 0 0 0 0,1 0-1 0 0,-2 1 1 0 0,1-1 0 0 0,-1 0 0 0 0,0 1 0 0 0,-1-1-1 0 0,0 1 1 0 0,0 0 0 0 0,0 1 0 0 0,-1-1-1 0 0,-1 1 1 0 0,1-1 0 0 0,-1 2 0 0 0,-1-1 0 0 0,1 1-1 0 0,-1 0 1 0 0,0 0 0 0 0,0 1 0 0 0,-1-1 0 0 0,1 2-1 0 0,-1-1 1 0 0,0 1 0 0 0,-1 1 0 0 0,1-1-1 0 0,-1 1 1 0 0,1 1 0 0 0,-1-1 0 0 0,-4 1 30 0 0,1 2-15 0 0,0 2 1 0 0,0-1-1 0 0,0 1 0 0 0,0 1 1 0 0,1 0-1 0 0,-1 1 1 0 0,1 0-1 0 0,-1 1 1 0 0,1 0-1 0 0,1 0 0 0 0,-1 2 1 0 0,1-1-1 0 0,0 1 1 0 0,0 1-1 0 0,1-1 0 0 0,0 2 1 0 0,1-1-1 0 0,-1 1 1 0 0,2 0-1 0 0,-1 1 0 0 0,1 0 1 0 0,1 0-1 0 0,0 1 1 0 0,0 0-1 0 0,1 0 0 0 0,1 0 1 0 0,-1 0-1 0 0,2 1 1 0 0,0 0-1 0 0,0 0 0 0 0,1 0 1 0 0,0 0-1 0 0,1 0 1 0 0,1 2 14 0 0,4 0 44 0 0,1-1 0 0 0,0-1 1 0 0,0 1-1 0 0,2-1 0 0 0,-1 0 0 0 0,2 0 1 0 0,0 0-1 0 0,0-1 0 0 0,1-1 0 0 0,0 1 1 0 0,1-2-1 0 0,0 1 0 0 0,0-1 0 0 0,1-1 1 0 0,0 1-1 0 0,1-2 0 0 0,3 2-44 0 0,-6-3 63 0 0,29 19 270 0 0,1-1 1 0 0,2-3 0 0 0,0-1 0 0 0,1-2-1 0 0,1-2 1 0 0,1-1 0 0 0,0-3-1 0 0,43 7-333 0 0,-63-16 303 0 0,-6 0-1028 0 0,-20-2-5677 0 0,-4 0-1134 0 0,3 2-4939 0 0</inkml:trace>
  <inkml:trace contextRef="#ctx0" brushRef="#br0" timeOffset="1944.341">624 1064 10378 0 0,'0'0'1838'0'0,"0"0"-486"0"0,0 0-341 0 0,0 0-64 0 0,0 0-13 0 0,0 0 18 0 0,0 0-45 0 0,0 0-86 0 0,0 0-3 0 0,0 0-56 0 0,0 0-23 0 0,0 0 17 0 0,0 0-21 0 0,30 13-40 0 0,97 38-45 0 0,-118-47-556 0 0,0-1 1 0 0,0-1-1 0 0,1 0 1 0 0,0 0-1 0 0,-1-1 1 0 0,1 0-1 0 0,0 0 1 0 0,0-1-1 0 0,-1 0 1 0 0,9-2-95 0 0,5 0 185 0 0,360-51 1631 0 0,-221 26-1519 0 0,99-9-213 0 0,-253 35-518 0 0,26 1 100 0 0,-24 15-7281 0 0,-10-8-4310 0 0</inkml:trace>
  <inkml:trace contextRef="#ctx0" brushRef="#br0" timeOffset="2546.543">1055 1377 12427 0 0,'0'0'1775'0'0,"0"0"-308"0"0,0 0-112 0 0,0 0 60 0 0,0 0-38 0 0,0 0-195 0 0,0 0-274 0 0,0 0-279 0 0,0 0-188 0 0,0 0-128 0 0,0 0-78 0 0,0 0-51 0 0,-26 5-18 0 0,-82 18-14 0 0,105-22-140 0 0,0-1 0 0 0,-1 1 0 0 0,1 0 0 0 0,0 0 0 0 0,-1 1 0 0 0,1-1-1 0 0,0 1 1 0 0,0 0 0 0 0,0-1 0 0 0,0 1 0 0 0,0 1 0 0 0,1-1 0 0 0,-1 0-1 0 0,0 1 1 0 0,1-1 0 0 0,0 1 0 0 0,0 0 0 0 0,-2 1-12 0 0,-3 7 48 0 0,-18 21 24 0 0,2 1-1 0 0,0 1 1 0 0,3 1 0 0 0,-12 28-72 0 0,16 40-28 0 0,18-99 49 0 0,0-1 1 0 0,0 1 0 0 0,1-1 0 0 0,-1 0 0 0 0,1 0 0 0 0,0 0 0 0 0,0-1 0 0 0,0 1-1 0 0,0 0 1 0 0,1-1 0 0 0,-1 0 0 0 0,1 0 0 0 0,-1 0 0 0 0,1 0 0 0 0,0-1-1 0 0,-1 1 1 0 0,1-1 0 0 0,0 0 0 0 0,0 0 0 0 0,0-1 0 0 0,0 1 0 0 0,0-1 0 0 0,0 0-1 0 0,0 0 1 0 0,0 0 0 0 0,0 0 0 0 0,0-1 0 0 0,0 1 0 0 0,0-1 0 0 0,1 0-22 0 0,3 0 97 0 0,9-1 59 0 0,0-1 1 0 0,0-1-1 0 0,0 0 1 0 0,0-1-1 0 0,-1-1 0 0 0,1-1 1 0 0,-2 0-1 0 0,1-1 1 0 0,9-8-157 0 0,-9 8 96 0 0,12-7-20 0 0,-1-1 0 0 0,-1-1 0 0 0,-1-2 0 0 0,0 0 0 0 0,-1-2-1 0 0,-2 0 1 0 0,0-2 0 0 0,-1 0 0 0 0,-1-2 0 0 0,-2 0 0 0 0,0-1-1 0 0,-2-1 1 0 0,-1 0 0 0 0,-1-1 0 0 0,8-22-76 0 0,-18 39-21 0 0,0-1 1 0 0,-1 0-1 0 0,0 0 0 0 0,0-1 1 0 0,-2 1-1 0 0,1 0 0 0 0,-2-1 1 0 0,1 1-1 0 0,-2-1 1 0 0,0 1-1 0 0,0-1 0 0 0,-1 1 1 0 0,-1 0-1 0 0,0 0 0 0 0,0 0 1 0 0,-1 0-1 0 0,-1 0 0 0 0,0 1 1 0 0,-1 0-1 0 0,0 0 1 0 0,-6-8 20 0 0,8 15-28 0 0,-1 1 1 0 0,0 0 0 0 0,0 0 0 0 0,0 0 0 0 0,0 1 0 0 0,0 0 0 0 0,-1 0 0 0 0,1 0 0 0 0,-1 0 0 0 0,1 1 0 0 0,-1 0-1 0 0,1 0 1 0 0,-1 0 0 0 0,0 1 0 0 0,0 0 0 0 0,1 0 0 0 0,-1 1 0 0 0,0-1 0 0 0,1 1 0 0 0,-1 0 0 0 0,0 1-1 0 0,1 0 1 0 0,-1-1 0 0 0,1 2 0 0 0,0-1 0 0 0,0 1 0 0 0,0-1 0 0 0,0 1 0 0 0,0 1 0 0 0,1-1 0 0 0,-1 1 0 0 0,1-1-1 0 0,0 1 1 0 0,0 1 0 0 0,0-1 0 0 0,1 1 0 0 0,-1-1 0 0 0,-1 5 27 0 0,-10 5 7 0 0,1 2-1 0 0,0 0 1 0 0,1 1 0 0 0,1 0 0 0 0,1 1 0 0 0,0 0-1 0 0,1 1 1 0 0,2 0 0 0 0,-1 1 0 0 0,2-1-1 0 0,1 1 1 0 0,0 1 0 0 0,2-1 0 0 0,0 1-1 0 0,1 0 1 0 0,1 13-7 0 0,2-33 0 0 0,-1 10 23 0 0,1 0 1 0 0,0 1-1 0 0,1-1 0 0 0,1 0 0 0 0,-1 0 1 0 0,2 0-1 0 0,-1 0 0 0 0,2 0 0 0 0,2 6-23 0 0,-1-5 29 0 0,0-1 0 0 0,1 0 0 0 0,0 0 0 0 0,1-1 0 0 0,1 1-1 0 0,-1-2 1 0 0,1 1 0 0 0,1-1 0 0 0,0 0 0 0 0,0-1-1 0 0,1 0 1 0 0,0 0 0 0 0,3 1-29 0 0,-8-7-31 0 0,0 1 0 0 0,0-1 0 0 0,0 0 0 0 0,0 0 0 0 0,0-1 0 0 0,1 1 0 0 0,-1-1 0 0 0,0 0 0 0 0,1-1 0 0 0,-1 1 0 0 0,1-1 0 0 0,-1 0 0 0 0,0-1 0 0 0,1 1 0 0 0,-1-1 0 0 0,1 0 0 0 0,-1-1-1 0 0,0 1 1 0 0,0-1 0 0 0,0 0 0 0 0,0 0 0 0 0,4-3 31 0 0,52-51-2681 0 0,-37 31-1860 0 0,-5 4-3020 0 0,-9 9-4144 0 0</inkml:trace>
  <inkml:trace contextRef="#ctx0" brushRef="#br0" timeOffset="2862.56">1679 1218 11298 0 0,'0'0'4881'0'0,"0"0"-2897"0"0,0 0-1150 0 0,0 0-84 0 0,0 0 117 0 0,0 0 121 0 0,0 0-13 0 0,0 0-143 0 0,0 0-160 0 0,0 0-126 0 0,-20 33-109 0 0,-65 103-84 0 0,-33 67 440 0 0,110-192-787 0 0,1 1 1 0 0,0 0 0 0 0,1 0 0 0 0,0 0 0 0 0,1 0 0 0 0,0 1 0 0 0,1 0 0 0 0,1 0 0 0 0,0 0 0 0 0,0 1-1 0 0,2-1 1 0 0,-1 11-7 0 0,5-21 28 0 0,0 0-1 0 0,0 0 1 0 0,1 0-1 0 0,-1 0 0 0 0,0-1 1 0 0,1 1-1 0 0,0-1 1 0 0,0 0-1 0 0,0 0 1 0 0,0 0-1 0 0,0-1 1 0 0,0 0-1 0 0,0 1 0 0 0,0-1 1 0 0,0-1-1 0 0,1 1 1 0 0,-1-1-1 0 0,0 1 1 0 0,1-1-1 0 0,-1 0 0 0 0,1-1 1 0 0,-1 1-1 0 0,0-1 1 0 0,0 0-1 0 0,1 0 1 0 0,-1 0-1 0 0,0-1 0 0 0,2 0-27 0 0,181-54 1169 0 0,-178 52-994 0 0,6-5-3470 0 0,-25 0-8542 0 0,8 9-123 0 0</inkml:trace>
  <inkml:trace contextRef="#ctx0" brushRef="#br0" timeOffset="3112.949">1272 1513 10850 0 0,'0'0'6014'0'0,"0"0"-3889"0"0,0 0-1323 0 0,0 0-58 0 0,0 0 122 0 0,0 0 70 0 0,0 0-39 0 0,0 0-165 0 0,0 0-146 0 0,34-4-126 0 0,106-10-111 0 0,111-1-1227 0 0,-220 14-1836 0 0,-11-1-3393 0 0,-4 1-6050 0 0</inkml:trace>
  <inkml:trace contextRef="#ctx0" brushRef="#br0" timeOffset="4128.796">2537 379 3345 0 0,'0'0'2037'0'0,"0"0"-171"0"0,0 0-65 0 0,0 0-92 0 0,0 0-112 0 0,0 0-108 0 0,0 0-131 0 0,0 0-136 0 0,0 0-85 0 0,0 0-66 0 0,0 0-65 0 0,0 0-56 0 0,0 0-88 0 0,-19-18-103 0 0,-86-78 516 0 0,104 95-1196 0 0,0 0-1 0 0,0 0 1 0 0,-1 0 0 0 0,1 0 0 0 0,0 0 0 0 0,0 1 0 0 0,-1-1 0 0 0,1 0 0 0 0,-1 0 0 0 0,1 1-1 0 0,0-1 1 0 0,-1 1 0 0 0,1 0 0 0 0,-1-1 0 0 0,1 1 0 0 0,-1 0 0 0 0,0 0 0 0 0,1 0 0 0 0,-1 0-1 0 0,1 0 1 0 0,-1 0 0 0 0,1 0 0 0 0,-1 0 0 0 0,1 1 0 0 0,-1-1 0 0 0,1 1 0 0 0,-1-1 0 0 0,1 1-1 0 0,0-1 1 0 0,-1 1 0 0 0,1 0 0 0 0,0 0 0 0 0,-1 0 0 0 0,1 0 0 0 0,0 0 0 0 0,0 0-1 0 0,0 0 1 0 0,0 0 0 0 0,0 0 0 0 0,0 0 0 0 0,0 1 0 0 0,0-1 0 0 0,0 0 0 0 0,1 1 0 0 0,-1-1-1 0 0,0 1-78 0 0,-19 48 40 0 0,3 1-1 0 0,2 0 0 0 0,2 1 0 0 0,2 1 0 0 0,3 0 0 0 0,-2 44-39 0 0,2-26 62 0 0,-50 325-87 0 0,51-354 42 0 0,-47 255 25 0 0,-19-172 241 0 0,80-76-28 0 0,-7-47-210 0 0,1-1 1 0 0,0 1 0 0 0,0 0 0 0 0,-1-1 0 0 0,1 1-1 0 0,-1 0 1 0 0,1 0 0 0 0,-1-1 0 0 0,0 1-1 0 0,0 0 1 0 0,0 0 0 0 0,0 0 0 0 0,0 0-1 0 0,0 0 1 0 0,0-1 0 0 0,-1 1 0 0 0,1 0 0 0 0,-1 0-1 0 0,1-1 1 0 0,-1 1 0 0 0,0 0 0 0 0,1-1-1 0 0,-1 1 1 0 0,0 0 0 0 0,0-1 0 0 0,0 1-1 0 0,0-1 1 0 0,-2 2-46 0 0,4-3 13 0 0,-1 0 1 0 0,1-1-1 0 0,-1 1 0 0 0,1 0 0 0 0,-1 0 0 0 0,1 0 0 0 0,-1 0 1 0 0,1 0-1 0 0,-1 0 0 0 0,1 0 0 0 0,-1 1 0 0 0,1-1 0 0 0,0 0 0 0 0,-1 0 1 0 0,1 0-1 0 0,-1 0 0 0 0,1 1 0 0 0,-1-1 0 0 0,0 0 0 0 0,1 0 1 0 0,-1 1-1 0 0,1-1 0 0 0,-1 0 0 0 0,1 1 0 0 0,-1-1 0 0 0,0 1 1 0 0,1-1-1 0 0,-1 0 0 0 0,0 1 0 0 0,1-1 0 0 0,-1 1 0 0 0,0-1 0 0 0,0 1 1 0 0,0-1-1 0 0,1 1 0 0 0,-1-1 0 0 0,0 1 0 0 0,0-1 0 0 0,0 1 1 0 0,0-1-1 0 0,0 1 0 0 0,0-1 0 0 0,0 1 0 0 0,0-1 0 0 0,0 1 1 0 0,0 0-1 0 0,0-1 0 0 0,0 1 0 0 0,0-1 0 0 0,0 1 0 0 0,-1-1 0 0 0,1 1 1 0 0,0-1-1 0 0,0 1 0 0 0,-1-1 0 0 0,1 0 0 0 0,0 1 0 0 0,-1-1 1 0 0,1 1-1 0 0,0-1 0 0 0,-1 1 0 0 0,1-1 0 0 0,0 0 0 0 0,-1 1 1 0 0,1-1-1 0 0,-1 0 0 0 0,0 1-13 0 0,23-10 91 0 0,-1 2 0 0 0,1 1 0 0 0,0 0 1 0 0,0 2-1 0 0,1 0 0 0 0,12 1-91 0 0,7-3 98 0 0,149-15 152 0 0,-182 15-1410 0 0,-19 4-7816 0 0,7 2-3573 0 0</inkml:trace>
  <inkml:trace contextRef="#ctx0" brushRef="#br0" timeOffset="14363.014">2589 832 2841 0 0,'0'0'1508'0'0,"0"0"-165"0"0,0 0 47 0 0,0 0 231 0 0,0 0 180 0 0,0 0 56 0 0,0 0-132 0 0,0 0-270 0 0,0 0-343 0 0,0 0-288 0 0,0 0-230 0 0,0-5-168 0 0,0-15-82 0 0,0 15-58 0 0,0 5-40 0 0,0 0-37 0 0,0 0-45 0 0,0 0-54 0 0,0 16 314 0 0,9 214 1749 0 0,-20 6-1488 0 0,10-265 2860 0 0,-1-89-3397 0 0,12 71-133 0 0,2 0-1 0 0,2 2 1 0 0,2-1 0 0 0,2 2-1 0 0,13-20-14 0 0,-18 38 4 0 0,2 1 0 0 0,0 0 0 0 0,2 1 0 0 0,1 1 0 0 0,0 1 0 0 0,2 1 0 0 0,2-1-4 0 0,-21 20-1 0 0,1 0 0 0 0,0 0 0 0 0,-1 0 0 0 0,1 0 0 0 0,0 1-1 0 0,0-1 1 0 0,0 0 0 0 0,1 1 0 0 0,-1 0 0 0 0,0 0 0 0 0,0-1-1 0 0,1 1 1 0 0,-1 1 0 0 0,0-1 0 0 0,1 0 0 0 0,-1 1 0 0 0,1-1 0 0 0,-1 1-1 0 0,1-1 1 0 0,0 1 0 0 0,-1 0 0 0 0,1 0 0 0 0,-1 1 0 0 0,1-1-1 0 0,-1 0 1 0 0,1 1 0 0 0,-1-1 0 0 0,1 1 0 0 0,-1 0 0 0 0,1 0-1 0 0,1 1 2 0 0,2 12 35 0 0,0 0 0 0 0,-1 0 0 0 0,0 1 0 0 0,-1 0 0 0 0,-1 0 0 0 0,0 0 0 0 0,-1 0 0 0 0,-1 0 0 0 0,0 0 0 0 0,-1 1 0 0 0,-1-1 0 0 0,0 0-1 0 0,-1 0 1 0 0,-1 0 0 0 0,0 0 0 0 0,-2 3-35 0 0,-1 15 116 0 0,6-32-100 0 0,0-1-1 0 0,0 0 10 0 0,0 0-6 0 0,0 0-3 0 0,0 0-4 0 0,0 0-17 0 0,0 0-18 0 0,-10-26-2162 0 0,7 14 358 0 0,0 4-916 0 0,0 1-3821 0 0,0 1-5362 0 0</inkml:trace>
  <inkml:trace contextRef="#ctx0" brushRef="#br0" timeOffset="15023.219">2977 269 7450 0 0,'0'0'1976'0'0,"0"0"-172"0"0,0 0-62 0 0,0 0 80 0 0,0 0-42 0 0,0 0-179 0 0,0 0-296 0 0,0 0-310 0 0,0 0-285 0 0,0 0-208 0 0,0 0-98 0 0,0 0-50 0 0,0 0-9 0 0,-25 14 1705 0 0,8-3-824 0 0,33-47-762 0 0,-16 35-442 0 0,0 1 10 0 0,0 0 12 0 0,0 0-2 0 0,0 0-1 0 0,0 0 2 0 0,-19 12 3 0 0,-27 24 38 0 0,44-33-1369 0 0,6 0-7573 0 0,-2-1 5469 0 0,2 1-8795 0 0</inkml:trace>
  <inkml:trace contextRef="#ctx0" brushRef="#br0" timeOffset="15734.558">3146 917 2649 0 0,'0'0'1428'0'0,"0"0"-16"0"0,0 0 147 0 0,0 0 154 0 0,0 0-25 0 0,0 0-257 0 0,0 0-332 0 0,0 0-255 0 0,0 0-56 0 0,0 0 46 0 0,0 0 79 0 0,0 0 9 0 0,0 0-87 0 0,12 1-66 0 0,100 8 2017 0 0,-87-14-2264 0 0,1-1-1 0 0,-1-1 1 0 0,0-2 0 0 0,-1 0-1 0 0,0-2 1 0 0,-1 0-1 0 0,18-12-521 0 0,-32 19 81 0 0,0-1 0 0 0,0 0-1 0 0,0 0 1 0 0,-1-1 0 0 0,0 0-1 0 0,0 0 1 0 0,0-1-1 0 0,-1 0 1 0 0,0-1 0 0 0,0 1-1 0 0,-1-1 1 0 0,0 0 0 0 0,0-1-1 0 0,-1 0 1 0 0,0 0-1 0 0,-1 0 1 0 0,0 0 0 0 0,0-1-1 0 0,-1 1 1 0 0,0-1-1 0 0,-1 0 1 0 0,1-8-81 0 0,-3 13 0 0 0,-1 0 0 0 0,0-1 1 0 0,0 1-1 0 0,0-1 0 0 0,-1 1 0 0 0,0 0 0 0 0,0 0 0 0 0,0 0 0 0 0,-1 0 1 0 0,1 0-1 0 0,-1 1 0 0 0,-1-1 0 0 0,1 1 0 0 0,0 0 0 0 0,-1 0 1 0 0,0 0-1 0 0,0 0 0 0 0,0 0 0 0 0,0 1 0 0 0,-1 0 0 0 0,0 0 0 0 0,1 0 1 0 0,-1 0-1 0 0,0 1 0 0 0,0 0 0 0 0,0 0 0 0 0,-1 0 0 0 0,1 1 1 0 0,0 0-1 0 0,-1 0 0 0 0,1 0 0 0 0,-1 1 0 0 0,1-1 0 0 0,-1 1 0 0 0,-2 1 0 0 0,-6-1-32 0 0,-1 0-1 0 0,0 2 0 0 0,0 0 0 0 0,1 0 0 0 0,-1 2 0 0 0,1 0 0 0 0,0 0 0 0 0,0 1 0 0 0,0 1 1 0 0,1 0-1 0 0,0 1 0 0 0,-4 3 33 0 0,-5 2-12 0 0,1 1 1 0 0,1 1 0 0 0,1 1 0 0 0,0 0-1 0 0,0 2 1 0 0,2 0 0 0 0,0 1 0 0 0,1 0-1 0 0,-12 20 12 0 0,25-29 22 0 0,0 1-1 0 0,0 0 1 0 0,0-1 0 0 0,2 1-1 0 0,-1 0 1 0 0,1 1-1 0 0,1-1 1 0 0,-1 0-1 0 0,2 0 1 0 0,-1 0-1 0 0,2 0 1 0 0,-1 0-1 0 0,3 7-21 0 0,0-5 61 0 0,0 0 0 0 0,1-1 0 0 0,1 1-1 0 0,-1-1 1 0 0,2 0 0 0 0,0-1 0 0 0,0 0-1 0 0,0 0 1 0 0,2 0 0 0 0,-1-1 0 0 0,1 0 0 0 0,0-1-1 0 0,1 0 1 0 0,0 0 0 0 0,0-1 0 0 0,1-1-1 0 0,0 1 1 0 0,0-2 0 0 0,0 0 0 0 0,1 0-1 0 0,0-1 1 0 0,0 0 0 0 0,0-1 0 0 0,0 0-1 0 0,6 0-60 0 0,0 0 87 0 0,1 0-1 0 0,0-1 0 0 0,0 0 1 0 0,0-2-1 0 0,0-1 1 0 0,0 0-1 0 0,-1-1 0 0 0,1-1 1 0 0,0-1-1 0 0,-1 0 0 0 0,0-1 1 0 0,16-7-87 0 0,-24-5-287 0 0,-15 13-3326 0 0,-3 3-4951 0 0,4 1-3835 0 0</inkml:trace>
  <inkml:trace contextRef="#ctx0" brushRef="#br0" timeOffset="16269.952">3800 1020 16363 0 0,'0'0'1006'0'0,"0"0"-491"0"0,0 0-210 0 0,0 0 138 0 0,0 0 198 0 0,0 0 110 0 0,0 0-52 0 0,0 0-140 0 0,0 0-135 0 0,0 0-40 0 0,0 0-27 0 0,0 0-52 0 0,0 0-16 0 0,0 12-48 0 0,0 97 425 0 0,-13 16-119 0 0,29-193 2574 0 0,83-128-2818 0 0,-94 187-288 0 0,3-5-1 0 0,1 0-1 0 0,0 1 1 0 0,1 0 0 0 0,0 0-1 0 0,1 1 1 0 0,0 1 0 0 0,1 0-1 0 0,1-1-13 0 0,-2 48-112 0 0,-1 67 171 0 0,-5-100-3209 0 0,-1-22-6197 0 0,-4 18 7081 0 0,0-3-9265 0 0</inkml:trace>
  <inkml:trace contextRef="#ctx0" brushRef="#br0" timeOffset="16921.253">3329 291 1384 0 0,'0'0'2852'0'0,"0"0"-980"0"0,0 0-173 0 0,0 0 295 0 0,0 0 242 0 0,0 0-27 0 0,0 0-300 0 0,0 0-431 0 0,0 0-344 0 0,0 0-187 0 0,0 0-75 0 0,0 0-32 0 0,0 0-56 0 0,18 3 3062 0 0,63-65-2611 0 0,64-67-711 0 0,-25 26-350 0 0,-118 147-217 0 0,-3-33 61 0 0,0 0 1 0 0,0 1-1 0 0,1-1 0 0 0,1 0 0 0 0,0 0 1 0 0,0 0-1 0 0,1 1 0 0 0,1-1 0 0 0,-1-1 1 0 0,2 1-1 0 0,0 0 0 0 0,0-1 0 0 0,1 0 1 0 0,0 0-1 0 0,1 0 0 0 0,0-1 1 0 0,0 1-1 0 0,1-1 0 0 0,0-1 0 0 0,7 7-18 0 0,56 4-167 0 0,-39-19-5596 0 0,-10 0-3851 0 0,-12 0-2993 0 0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7 6481 0 0,'0'0'4812'0'0,"0"0"-2202"0"0,0 0-808 0 0,0 0-75 0 0,0 0-7 0 0,0 0-114 0 0,0 0-229 0 0,0 0-295 0 0,0 0-259 0 0,0 0-182 0 0,0 0-123 0 0,0 0-85 0 0,-1-3 878 0 0,-50 25-388 0 0,55-22-640 0 0,16-25 669 0 0,-66 46-1363 0 0,30-1-5786 0 0,14-18 2688 0 0,0 2-8890 0 0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9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17 2296 0 0,'0'0'2169'0'0,"0"0"-13"0"0,0 0-56 0 0,0 0-105 0 0,0 0-300 0 0,0 0-404 0 0,0 0-357 0 0,0 0-229 0 0,0 0-100 0 0,0 0-21 0 0,0 0-10 0 0,0 0-18 0 0,0 0-11 0 0,-17 15-37 0 0,-109 107 705 0 0,112-108-1136 0 0,1 0 1 0 0,1 1 0 0 0,1 1-1 0 0,0 0 1 0 0,1 1 0 0 0,1 0-1 0 0,0 0 1 0 0,2 1 0 0 0,0 0-1 0 0,1 0 1 0 0,0 1 0 0 0,2 0-1 0 0,0-1 1 0 0,1 2 0 0 0,1-1-1 0 0,1 0 1 0 0,0 6-78 0 0,2-20 41 0 0,-1 0 0 0 0,1 0-1 0 0,0 1 1 0 0,0-1 0 0 0,0 0 0 0 0,1 0 0 0 0,0-1-1 0 0,0 1 1 0 0,0 0 0 0 0,1 0 0 0 0,-1-1 0 0 0,1 0 0 0 0,0 1-1 0 0,0-1 1 0 0,1 0 0 0 0,-1 0 0 0 0,1-1 0 0 0,0 1 0 0 0,0-1-1 0 0,0 0 1 0 0,0 0 0 0 0,1 0 0 0 0,-1-1 0 0 0,1 1-1 0 0,0-1 1 0 0,0 0 0 0 0,2 0-41 0 0,9 4 262 0 0,1-1-1 0 0,0 0 1 0 0,0-2-1 0 0,0 0 1 0 0,0 0-1 0 0,0-2 0 0 0,12 0-261 0 0,-5-1 231 0 0,0-1 0 0 0,0-1 0 0 0,0-1 0 0 0,-1-2-1 0 0,1 0 1 0 0,-1-1 0 0 0,0-1 0 0 0,-1-1 0 0 0,0-1-1 0 0,0-1 1 0 0,-1-2 0 0 0,0 1 0 0 0,-1-2 0 0 0,0-1-1 0 0,-1-1 1 0 0,5-5-231 0 0,-16 11 30 0 0,-2 0-1 0 0,1-1 1 0 0,-2 1-1 0 0,1-1 1 0 0,-1 0-1 0 0,-1-1 0 0 0,1 1 1 0 0,-2-1-1 0 0,0 0 1 0 0,0 1-1 0 0,-1-2 1 0 0,0 1-1 0 0,-1 0 1 0 0,0 0-1 0 0,-1 0 1 0 0,0-1-1 0 0,0 1 1 0 0,-2 0-1 0 0,1 0 0 0 0,-2 0 1 0 0,1 0-1 0 0,-1 0 1 0 0,-1 0-1 0 0,0 1 1 0 0,0-1-1 0 0,-1 1 1 0 0,-1 0-1 0 0,0 1 1 0 0,0-1-1 0 0,0 1 0 0 0,-1 0 1 0 0,-1 1-1 0 0,0 0 1 0 0,-3-3-30 0 0,2 1-203 0 0,0 0 1 0 0,0 1-1 0 0,-1 1 1 0 0,0-1-1 0 0,-1 2 0 0 0,0-1 1 0 0,0 1-1 0 0,0 1 1 0 0,-1 0-1 0 0,0 1 1 0 0,0 0-1 0 0,-1 1 1 0 0,1 0-1 0 0,-1 1 0 0 0,0 0 1 0 0,0 1-1 0 0,0 1 1 0 0,0 0-1 0 0,0 0 1 0 0,-1 2-1 0 0,1-1 0 0 0,0 2 1 0 0,0 0-1 0 0,0 0 1 0 0,1 1-1 0 0,-1 1 1 0 0,-9 4 202 0 0,-60 31-4206 0 0,32-11-3145 0 0,25-12-3944 0 0</inkml:trace>
  <inkml:trace contextRef="#ctx0" brushRef="#br0" timeOffset="384.01">0 407 5177 0 0,'0'0'2482'0'0,"0"0"-312"0"0,0 0-207 0 0,0 0-127 0 0,0 0-130 0 0,0 0-128 0 0,0 0-125 0 0,0 0-136 0 0,0 0-163 0 0,0 0-181 0 0,0 0-164 0 0,0 0-121 0 0,18 1-97 0 0,73 6 976 0 0,-63-34-127 0 0,-11 13-1392 0 0,1 0-1 0 0,1 1 0 0 0,1 0 0 0 0,-1 2 0 0 0,2 1 0 0 0,0 0 0 0 0,0 1 0 0 0,0 2 1 0 0,4-1-48 0 0,83 1 194 0 0,-53 53-175 0 0,-20-10 38 0 0,-27-29 10 0 0,1-1 0 0 0,1-1 0 0 0,-1 0 0 0 0,1 0 0 0 0,0-1 0 0 0,0 0 1 0 0,0 0-1 0 0,1-1 0 0 0,-1-1 0 0 0,1 0 0 0 0,7 0-67 0 0,9 2 209 0 0,-26-4-233 0 0,-1 0-20 0 0,0 0-15 0 0,0 0-54 0 0,-14-11-2297 0 0,11 8 1686 0 0,-4-1-972 0 0,1 0-2912 0 0,1 0-7315 0 0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2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1 700 0 0 0,'0'0'1402'0'0,"0"0"351"0"0,0 0 350 0 0,0 0 173 0 0,0 0-203 0 0,0 0-240 0 0,0 0-289 0 0,0 0-284 0 0,10 9-183 0 0,35 26-87 0 0,-39-31-719 0 0,0 0 0 0 0,0-1 0 0 0,0 0 0 0 0,1 0 0 0 0,0 0 0 0 0,0-1 0 0 0,-1 0 0 0 0,1-1 0 0 0,0 1 0 0 0,1-1 0 0 0,-1 0 0 0 0,0-1 0 0 0,0 0 0 0 0,0 0 0 0 0,0-1 0 0 0,3 0-271 0 0,16 0 540 0 0,-10 0-340 0 0,-1 0 0 0 0,1-1 0 0 0,0 0 0 0 0,-1-2 0 0 0,0 0 0 0 0,0 0 0 0 0,0-1 1 0 0,0-1-1 0 0,-1-1 0 0 0,0 0 0 0 0,3-3-200 0 0,-4 5 77 0 0,-1-2 1 0 0,1 0 0 0 0,-2 0 0 0 0,1-1-1 0 0,-1 0 1 0 0,0-1 0 0 0,-1 0-1 0 0,0-1 1 0 0,0 0 0 0 0,-1-1 0 0 0,0 0-1 0 0,-1 0 1 0 0,0-1 0 0 0,-1 0-1 0 0,-1 0 1 0 0,0-1 0 0 0,0 0 0 0 0,-1 0-1 0 0,-1 0 1 0 0,0 0 0 0 0,-1-1-1 0 0,1-7-77 0 0,-3 15-11 0 0,-1-1-1 0 0,1 1 1 0 0,-1-1 0 0 0,0 0-1 0 0,-1 1 1 0 0,0-1-1 0 0,0 1 1 0 0,0 0-1 0 0,-1-1 1 0 0,0 1 0 0 0,0 0-1 0 0,-1 0 1 0 0,1 0-1 0 0,-1 0 1 0 0,-1 0-1 0 0,1 1 1 0 0,-1-1-1 0 0,0 1 1 0 0,0 0 0 0 0,-1 0-1 0 0,1 1 1 0 0,-1-1-1 0 0,0 1 1 0 0,0 0-1 0 0,-1 0 1 0 0,1 1 0 0 0,-1-1-1 0 0,0 1 1 0 0,1 0-1 0 0,-1 1 1 0 0,-1 0-1 0 0,1 0 1 0 0,-1 0 11 0 0,-10 3-44 0 0,-1 0 0 0 0,1 2 1 0 0,0 0-1 0 0,0 1 0 0 0,1 0 0 0 0,-1 2 0 0 0,1 0 1 0 0,0 0-1 0 0,0 2 0 0 0,1 0 0 0 0,0 1 0 0 0,1 0 1 0 0,-1 1-1 0 0,2 1 0 0 0,0 0 0 0 0,0 1 1 0 0,1 0-1 0 0,-5 7 44 0 0,0-2 27 0 0,1 0 0 0 0,1 2-1 0 0,0 0 1 0 0,2 0 0 0 0,0 1 0 0 0,-10 21-27 0 0,18-29 83 0 0,1 0 0 0 0,0 0 0 0 0,0 0 0 0 0,2 1-1 0 0,-1-1 1 0 0,1 1 0 0 0,1 0 0 0 0,1 0 0 0 0,-1 0 0 0 0,2-1 0 0 0,0 1-1 0 0,0 0 1 0 0,1 0 0 0 0,1-1 0 0 0,0 1 0 0 0,1-1 0 0 0,0 0 0 0 0,1 0 0 0 0,0 0-1 0 0,1-1 1 0 0,1 0 0 0 0,-1 0 0 0 0,2 0 0 0 0,-1-1 0 0 0,2 0 0 0 0,-1 0-1 0 0,1-1 1 0 0,1 0 0 0 0,-1-1 0 0 0,1 0 0 0 0,1-1 0 0 0,0 0 0 0 0,0 0-1 0 0,0-1 1 0 0,1-1 0 0 0,-1 0 0 0 0,1 0 0 0 0,6 0-83 0 0,11 4 310 0 0,1-2 0 0 0,1-1 0 0 0,-1-1 1 0 0,1-1-1 0 0,26-2-310 0 0,-56-2 24 0 0,-1 0 14 0 0,0 0 0 0 0,0 0-43 0 0,0 0-38 0 0,0 0-23 0 0,0 0-60 0 0,0-8-4308 0 0,0 5-4912 0 0,0 0-2918 0 0</inkml:trace>
  <inkml:trace contextRef="#ctx0" brushRef="#br0" timeOffset="423.006">855 774 8602 0 0,'0'0'2255'0'0,"0"0"-628"0"0,0 0-316 0 0,0 0 52 0 0,0 0 135 0 0,0 0-74 0 0,0 0-187 0 0,0 0-296 0 0,0 0-292 0 0,0 0-201 0 0,0 0-113 0 0,0 0-66 0 0,-23 8-37 0 0,-72 29-28 0 0,56-5 107 0 0,37-25-240 0 0,-4 3 1 0 0,1 1-1 0 0,1-1 1 0 0,0 1 0 0 0,0 1 0 0 0,1-1 0 0 0,1 0-1 0 0,0 1 1 0 0,0-1 0 0 0,1 1 0 0 0,1 0 0 0 0,0-1-1 0 0,1 10-71 0 0,0-15 53 0 0,0 0-1 0 0,1 0 0 0 0,0 0 0 0 0,0-1 0 0 0,0 1 0 0 0,1-1 1 0 0,0 1-1 0 0,0-1 0 0 0,0 0 0 0 0,0 0 0 0 0,1 0 0 0 0,0 0 1 0 0,0-1-1 0 0,0 1 0 0 0,1-1 0 0 0,-1 0 0 0 0,1-1 0 0 0,0 1 1 0 0,0-1-1 0 0,1 0 0 0 0,-1 0 0 0 0,1-1 0 0 0,-1 1 1 0 0,1-1-1 0 0,0 0 0 0 0,0-1 0 0 0,0 1 0 0 0,0-1 0 0 0,0-1 1 0 0,0 1-1 0 0,0-1 0 0 0,0 0 0 0 0,1 0-52 0 0,5 0 105 0 0,-1 0 0 0 0,1 0 0 0 0,-1-1-1 0 0,1 0 1 0 0,-1-1 0 0 0,0-1 0 0 0,1 0 0 0 0,-1 0-1 0 0,-1-1 1 0 0,4-2-105 0 0,11-6 169 0 0,-1-1-1 0 0,-1-1 1 0 0,-1-1-1 0 0,0-2 0 0 0,0 0 1 0 0,-1-1-169 0 0,-15 12 24 0 0,0 0-1 0 0,-1-1 1 0 0,1 1 0 0 0,-1-1 0 0 0,0 0 0 0 0,-1 0 0 0 0,0-1-1 0 0,0 1 1 0 0,-1-1 0 0 0,0 0 0 0 0,0 0 0 0 0,0 0 0 0 0,-1 0-1 0 0,-1 0 1 0 0,1-1 0 0 0,-1 1 0 0 0,-1-1 0 0 0,1 1 0 0 0,-2-1-1 0 0,1 1 1 0 0,-2-4-24 0 0,1 6-35 0 0,0 1-1 0 0,-1-1 0 0 0,0 1 0 0 0,0 0 1 0 0,0 0-1 0 0,-1 0 0 0 0,0 0 0 0 0,0 0 1 0 0,0 0-1 0 0,-1 1 0 0 0,1-1 0 0 0,-1 1 1 0 0,0 0-1 0 0,0 0 0 0 0,-1 1 0 0 0,1-1 1 0 0,-1 1-1 0 0,1 0 0 0 0,-1 0 0 0 0,0 1 0 0 0,0-1 1 0 0,-1 1-1 0 0,1 0 0 0 0,-4-1 36 0 0,-2 0-224 0 0,0 0 0 0 0,-1 1-1 0 0,1 0 1 0 0,0 0-1 0 0,-1 1 1 0 0,1 1 0 0 0,-1 0-1 0 0,1 1 1 0 0,-1 0 0 0 0,1 0-1 0 0,-10 3 225 0 0,-49 21-2597 0 0,26-4-3797 0 0,20-9-5095 0 0</inkml:trace>
  <inkml:trace contextRef="#ctx0" brushRef="#br0" timeOffset="847.478">660 965 3689 0 0,'0'0'1681'0'0,"0"0"-63"0"0,0 0-39 0 0,0 0-25 0 0,0 0-62 0 0,0 0-120 0 0,0 0-138 0 0,0 0-102 0 0,0 0-86 0 0,0 0-131 0 0,0 0-167 0 0,0 0-152 0 0,0 0-8 0 0,5-2 46 0 0,21-8 178 0 0,1 0 0 0 0,0 2 1 0 0,0 0-1 0 0,1 2 0 0 0,0 2 1 0 0,0 0-1 0 0,19 1-812 0 0,-6 50 507 0 0,35-10 554 0 0,-25-35-4061 0 0,-31-3-7248 0 0,-13 1-1420 0 0</inkml:trace>
  <inkml:trace contextRef="#ctx0" brushRef="#br0" timeOffset="2982.739">1142 30 0 0 0,'0'0'1044'0'0,"0"0"427"0"0,0 0 220 0 0,0 0 68 0 0,0 0-53 0 0,0 0-122 0 0,0 0-194 0 0,0 0-223 0 0,0 0-223 0 0,0 0-180 0 0,0 0-117 0 0,0 0-79 0 0,-3 3 209 0 0,3-2 5104 0 0,225-9-2445 0 0,-94-14-2877 0 0,-118 18-605 0 0,0 20 970 0 0,6 115-740 0 0,-6 1 0 0 0,-6 1 0 0 0,-9 101-184 0 0,0-84 10 0 0,-29 141 96 0 0,19-110 111 0 0,16-116-108 0 0,-21 9 1226 0 0,16-73-1289 0 0,1-1-1 0 0,-1 1 0 0 0,0-1 0 0 0,1 1 0 0 0,-1-1 0 0 0,1 1 0 0 0,-1-1 0 0 0,0 1 0 0 0,0-1 0 0 0,1 0 0 0 0,-1 1 0 0 0,0-1 0 0 0,0 0 1 0 0,1 0-1 0 0,-1 1 0 0 0,0-1 0 0 0,0 0 0 0 0,1 0 0 0 0,-1 0 0 0 0,0 0 0 0 0,0 0 0 0 0,0 0 0 0 0,1 0 0 0 0,-1 0 0 0 0,0-1 0 0 0,0 1 1 0 0,0 0-1 0 0,1 0 0 0 0,-1-1 0 0 0,0 1 0 0 0,0 0 0 0 0,1-1 0 0 0,-1 1 0 0 0,0-1 0 0 0,1 1 0 0 0,-1-1 0 0 0,1 1 0 0 0,-1-1 0 0 0,0 1 1 0 0,1-1-1 0 0,-1 0 0 0 0,1 1 0 0 0,-1-1-45 0 0,-9-5-285 0 0,-88-2 220 0 0,68 9 122 0 0,-135 10-60 0 0,123-4 151 0 0,39-9-8327 0 0,7 1-14 0 0,-1 1-4493 0 0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22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4193 0 0,'0'0'2087'0'0,"0"0"-320"0"0,0 0-80 0 0,0 0-89 0 0,0 0-115 0 0,0 0-198 0 0,0 0-232 0 0,0 0-245 0 0,0 0-201 0 0,0 0-131 0 0,0 0-92 0 0,0 0-43 0 0,25 0 4197 0 0,38 6-1277 0 0,65 10-1882 0 0,-114-16-1318 0 0,159 0 1198 0 0,-173 0-1312 0 0,-17 2-5524 0 0,5 6 891 0 0,3-3-2820 0 0,1-1-2939 0 0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22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7626 0 0,'0'0'3267'0'0,"0"0"-1149"0"0,0 0-586 0 0,0 0-193 0 0,0 0-83 0 0,0 0-114 0 0,0 0-213 0 0,0 0-275 0 0,0 0-222 0 0,0 0-137 0 0,0 0-78 0 0,0 0 4 0 0,0 0 44 0 0,8 14 2862 0 0,6-9-2635 0 0,1-1 0 0 0,0 0 1 0 0,1-1-1 0 0,-1-1 0 0 0,0-1 0 0 0,1 0 1 0 0,-1-1-1 0 0,0 0 0 0 0,11-3-492 0 0,23 2 399 0 0,92-10 134 0 0,-140 11-518 0 0,-1 0-35 0 0,0 0-39 0 0,0 0-54 0 0,0 0-72 0 0,0-6-2727 0 0,0 1-4163 0 0,0 1-5132 0 0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4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11 4089 0 0,'0'0'2566'0'0,"0"0"-515"0"0,0 0-211 0 0,0 0 19 0 0,0 0 34 0 0,0 0-117 0 0,0 0-309 0 0,0 0-360 0 0,0 0-316 0 0,0 0-267 0 0,0 0-195 0 0,-9 23 592 0 0,-2 35-561 0 0,3 0 0 0 0,3 1 0 0 0,2-1 0 0 0,3 13-360 0 0,-3 28 97 0 0,5 85-43 0 0,5-175 1679 0 0,-1-36-294 0 0,-3-1-1369 0 0,1 1 0 0 0,1 0-1 0 0,1 1 1 0 0,2-1-1 0 0,1 1 1 0 0,1 1 0 0 0,1 0-1 0 0,7-13-69 0 0,-2 4 19 0 0,132-230 113 0 0,-105 208-97 0 0,-43 56-35 0 0,0 1 0 0 0,0-1 0 0 0,0 1 0 0 0,-1-1 0 0 0,1 0 0 0 0,0 1 0 0 0,0-1 0 0 0,0 0 0 0 0,0 1 0 0 0,0-1 0 0 0,0 1 0 0 0,0-1 0 0 0,0 0 0 0 0,0 1 0 0 0,0-1 0 0 0,1 1 0 0 0,-1-1 0 0 0,0 0 0 0 0,0 1 0 0 0,0-1 0 0 0,0 0 0 0 0,1 1 0 0 0,-1-1 0 0 0,0 0 0 0 0,0 1-1 0 0,0-1 1 0 0,1 0 0 0 0,-1 1 0 0 0,0-1 0 0 0,1 0 0 0 0,-1 0 0 0 0,0 0 0 0 0,1 1 0 0 0,-1-1 0 0 0,0 0 0 0 0,1 0 0 0 0,-1 0 0 0 0,0 1 0 0 0,1-1 0 0 0,-1 0 0 0 0,0 0 0 0 0,1 0 0 0 0,-1 0 0 0 0,1 0 0 0 0,-1 0 0 0 0,0 0 0 0 0,1 0 0 0 0,-1 0 0 0 0,1 0 0 0 0,-1 0 0 0 0,0 0 0 0 0,1 0 0 0 0,-1-1 0 0 0,0 1 0 0 0,1 0 0 0 0,-1 0 0 0 0,1 0 0 0 0,-1 0 0 0 0,0-1 0 0 0,0 1 0 0 0,1 0 0 0 0,-1 0 0 0 0,0-1 0 0 0,1 1 0 0 0,2 15 81 0 0,24 65 234 0 0,-25-68-303 0 0,1-1 0 0 0,0 0 1 0 0,1 0-1 0 0,0 0 0 0 0,1 0 0 0 0,0 0 1 0 0,1-1-1 0 0,0 0 0 0 0,0 0 0 0 0,8 8-12 0 0,-11-37-4813 0 0,-9-2-4099 0 0,4 14-2399 0 0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4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7 6617 0 0,'0'0'2393'0'0,"0"0"-623"0"0,0 0-167 0 0,0 0 185 0 0,0 0 107 0 0,0 0-156 0 0,0 0-293 0 0,0 0-386 0 0,0 0-282 0 0,0 0-172 0 0,0 0-91 0 0,0 0-68 0 0,4-4 752 0 0,-32 42-320 0 0,-9 16-57 0 0,37-54-796 0 0,0 0 0 0 0,0 0-10 0 0,0 0 12 0 0,0 0 10 0 0,19-11 434 0 0,96-72 609 0 0,-186 147-27 0 0,100-71-4017 0 0,-25 4 2437 0 0,19-10-3164 0 0,-10 4-4936 0 0,-8 5-3011 0 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5:58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1 7370 0 0,'0'0'2085'0'0,"0"0"-176"0"0,0 0-66 0 0,0 0-31 0 0,0 0-197 0 0,0 0-254 0 0,0 0-283 0 0,0 0-239 0 0,0 0-136 0 0,0 0-72 0 0,0 0-14 0 0,0 0-19 0 0,-18 10-10 0 0,-52 33-28 0 0,22 5 786 0 0,40-34-1030 0 0,-13 22 76 0 0,1 1 0 0 0,2 0 0 0 0,1 1 0 0 0,3 1 0 0 0,0 0 0 0 0,3 1 0 0 0,-3 22-392 0 0,11-47 57 0 0,1 0 0 0 0,0 1 0 0 0,1-1-1 0 0,1 1 1 0 0,0-1 0 0 0,1 1 0 0 0,1-1 0 0 0,0 1-1 0 0,2-1 1 0 0,-1 0 0 0 0,2 0 0 0 0,0 0-57 0 0,80 133 500 0 0,0-63 421 0 0,-75-78-451 0 0,-8-34-3633 0 0,4 18 488 0 0,-1 3-2017 0 0,1 2-7668 0 0</inkml:trace>
  <inkml:trace contextRef="#ctx0" brushRef="#br0" timeOffset="1523.004">646 236 0 0 0,'0'0'1131'0'0,"0"0"308"0"0,0 0 264 0 0,0 0 169 0 0,0 0 2 0 0,0 0-166 0 0,0 0-235 0 0,0 0-212 0 0,0 0-172 0 0,0 0-129 0 0,0 0-88 0 0,1-2-80 0 0,-1 2-682 0 0,0 0 0 0 0,-1 0 0 0 0,1 1-1 0 0,0-1 1 0 0,0 0 0 0 0,-1 0 0 0 0,1 0 0 0 0,0 0-1 0 0,-1 0 1 0 0,1 0 0 0 0,0 0 0 0 0,-1 1 0 0 0,1-1-1 0 0,0 0 1 0 0,-1 0 0 0 0,1 0 0 0 0,0 0 0 0 0,-1 0-1 0 0,1-1 1 0 0,0 1 0 0 0,-1 0 0 0 0,1 0 0 0 0,0 0-1 0 0,-1 0 1 0 0,1 0 0 0 0,0 0 0 0 0,-1 0 0 0 0,1-1-1 0 0,0 1 1 0 0,-1 0 0 0 0,1 0 0 0 0,0-1 0 0 0,0 1-1 0 0,-1 0 1 0 0,1 0 0 0 0,0-1 0 0 0,0 1 0 0 0,0 0-1 0 0,-1 0 1 0 0,1-1 0 0 0,0 1 0 0 0,0 0-1 0 0,0-1 1 0 0,0 1 0 0 0,0 0 0 0 0,0-1 0 0 0,-1 1-1 0 0,1 0 1 0 0,0-1 0 0 0,0 1 0 0 0,0 0 0 0 0,0-1-1 0 0,0 1 1 0 0,0 0 0 0 0,0-1 0 0 0,1 1 0 0 0,-1 0-1 0 0,0-1 1 0 0,0 1 0 0 0,0 0 0 0 0,0-1 0 0 0,0 1-1 0 0,0 0 1 0 0,1-1 0 0 0,-1 1 0 0 0,0 0 0 0 0,0 0-1 0 0,0-1 1 0 0,1 1 0 0 0,-1 0-110 0 0,-16 3-643 0 0,6 1 727 0 0,0-1 0 0 0,0 1 0 0 0,0 1 0 0 0,1-1 0 0 0,-1 2 0 0 0,1-1 0 0 0,0 1 0 0 0,1 1 0 0 0,0 0 0 0 0,0 0 0 0 0,0 0 0 0 0,1 1 0 0 0,0 0 0 0 0,0 1 0 0 0,1-1 0 0 0,0 1 0 0 0,1 1 0 0 0,-4 7-84 0 0,3 9 101 0 0,1-1-1 0 0,1 1 1 0 0,1 0 0 0 0,1 0-1 0 0,2 1 1 0 0,1-1-1 0 0,1 3-100 0 0,-1-24 42 0 0,0 1-1 0 0,0-1 0 0 0,1 0 0 0 0,-1 0 0 0 0,1 0 1 0 0,1-1-1 0 0,-1 1 0 0 0,1 0 0 0 0,-1-1 0 0 0,1 0 0 0 0,1 1 1 0 0,-1-1-1 0 0,1 0 0 0 0,-1-1 0 0 0,1 1 0 0 0,0-1 1 0 0,0 0-1 0 0,1 1 0 0 0,-1-2 0 0 0,1 1 0 0 0,-1-1 1 0 0,1 1-1 0 0,0-1 0 0 0,0 0 0 0 0,0-1 0 0 0,0 0 0 0 0,0 1 1 0 0,0-1-1 0 0,1-1 0 0 0,-1 1 0 0 0,0-1 0 0 0,0 0 1 0 0,1 0-1 0 0,-1-1 0 0 0,0 1 0 0 0,0-1 0 0 0,1 0 1 0 0,-1-1-1 0 0,0 1 0 0 0,0-1 0 0 0,-1 0 0 0 0,1 0 0 0 0,3-3-41 0 0,54-41-2893 0 0,-56 41 1486 0 0,3-6-6554 0 0,-5 3-4141 0 0</inkml:trace>
  <inkml:trace contextRef="#ctx0" brushRef="#br0" timeOffset="1867.735">1008 301 10770 0 0,'0'0'1606'0'0,"0"0"-362"0"0,0 0-68 0 0,0 0 77 0 0,0 0 6 0 0,0 0-175 0 0,0 0-285 0 0,0 0-258 0 0,0 0-154 0 0,0 0-83 0 0,0 0-37 0 0,0 0-22 0 0,0 0-26 0 0,-23 31-23 0 0,-68 95-32 0 0,68-82-20 0 0,23-40-106 0 0,1-1 0 0 0,-1 1 0 0 0,1 0 0 0 0,0-1 0 0 0,-1 1 0 0 0,2-1 0 0 0,-1 1 0 0 0,0-1-1 0 0,1 0 1 0 0,-1 0 0 0 0,1 1 0 0 0,0-1 0 0 0,0 0 0 0 0,1 0 0 0 0,-1-1 0 0 0,0 1 0 0 0,1 0 0 0 0,0-1 0 0 0,-1 0 0 0 0,1 1 0 0 0,0-1 0 0 0,0 0 0 0 0,1-1 0 0 0,-1 1 0 0 0,0 0 0 0 0,0-1 0 0 0,1 0-1 0 0,-1 0 1 0 0,1 0 0 0 0,-1 0 0 0 0,2 0-38 0 0,118 10 1345 0 0,-115-11-1263 0 0,-1 0-13 0 0,-1 1-1 0 0,1-2 0 0 0,0 1 1 0 0,-1-1-1 0 0,0 0 1 0 0,1 0-1 0 0,-1-1 1 0 0,1 1-1 0 0,-1-2 0 0 0,0 1 1 0 0,0-1-1 0 0,0 0 1 0 0,-1 0-1 0 0,1 0 0 0 0,-1-1 1 0 0,1 0-1 0 0,-1 0 1 0 0,0 0-1 0 0,-1-1 1 0 0,1 1-1 0 0,-1-1 0 0 0,0 0 1 0 0,0-1-1 0 0,0 1 1 0 0,-1-1-1 0 0,0 1 1 0 0,0-1-1 0 0,0 0 0 0 0,-1 0 1 0 0,0-1-1 0 0,0 1 1 0 0,0 0-1 0 0,-1-1-68 0 0,-1 2-3 0 0,0 0-1 0 0,0 0 1 0 0,0-1 0 0 0,-1 1 0 0 0,0 0-1 0 0,0 0 1 0 0,0 0 0 0 0,-1 0-1 0 0,1 0 1 0 0,-1 0 0 0 0,-1 1 0 0 0,1-1-1 0 0,0 0 1 0 0,-1 1 0 0 0,0 0-1 0 0,0 0 1 0 0,-1 0 0 0 0,1 0 0 0 0,-1 0-1 0 0,0 1 1 0 0,1-1 0 0 0,-2 1-1 0 0,1 0 1 0 0,0 0 0 0 0,-1 1 0 0 0,-3-3 3 0 0,-93-28-1192 0 0,34 35-2704 0 0,51 4-845 0 0,7-2-6631 0 0</inkml:trace>
  <inkml:trace contextRef="#ctx0" brushRef="#br0" timeOffset="2342.463">1624 267 6257 0 0,'0'0'2517'0'0,"0"0"-558"0"0,0 0-249 0 0,0 0-55 0 0,0 0-120 0 0,0 0-152 0 0,0 0-280 0 0,0 0-295 0 0,0 0-196 0 0,0 0-141 0 0,0 0-75 0 0,0 0-42 0 0,0 0-27 0 0,-19 9-32 0 0,-61 28-44 0 0,77-36-231 0 0,1-1 1 0 0,-1 1 0 0 0,0 0-1 0 0,1 1 1 0 0,-1-1 0 0 0,1 1-1 0 0,-1-1 1 0 0,1 1 0 0 0,0-1-1 0 0,0 1 1 0 0,0 0 0 0 0,0 0 0 0 0,0 0-1 0 0,0 1 1 0 0,0-1 0 0 0,0 0-1 0 0,1 1 1 0 0,0-1 0 0 0,-1 1-1 0 0,1-1 1 0 0,0 1 0 0 0,0 0-1 0 0,0 1-20 0 0,-3 7 38 0 0,4-8-26 0 0,0 0 0 0 0,0 0 0 0 0,0 0 0 0 0,0 0 1 0 0,1 0-1 0 0,-1 0 0 0 0,1 0 0 0 0,-1 0 0 0 0,1-1 0 0 0,0 1 0 0 0,0 0 0 0 0,1 0 0 0 0,-1 0 0 0 0,0-1 0 0 0,1 1 1 0 0,0-1-1 0 0,0 1 0 0 0,-1-1 0 0 0,1 0 0 0 0,1 0 0 0 0,-1 1 0 0 0,0-1 0 0 0,0-1 0 0 0,1 1 0 0 0,-1 0 0 0 0,1-1 1 0 0,0 1-1 0 0,-1-1 0 0 0,1 0 0 0 0,0 0 0 0 0,0 0 0 0 0,0 0 0 0 0,0 0 0 0 0,0-1 0 0 0,0 1 0 0 0,0-1 1 0 0,0 0-1 0 0,0 0 0 0 0,2 0-12 0 0,33 15 178 0 0,-36-14-137 0 0,-1-1 1 0 0,0 1-1 0 0,1 0 1 0 0,-1 0-1 0 0,0 0 0 0 0,0 0 1 0 0,0 0-1 0 0,0 0 1 0 0,0 0-1 0 0,0 0 1 0 0,0 1-1 0 0,0-1 1 0 0,0 0-1 0 0,-1 0 1 0 0,1 1-1 0 0,0-1 1 0 0,-1 1-1 0 0,1-1 1 0 0,-1 0-1 0 0,0 1 1 0 0,1-1-1 0 0,-1 1 1 0 0,0-1-1 0 0,0 1 1 0 0,0-1-1 0 0,0 1 1 0 0,0-1-1 0 0,0 1 1 0 0,0-1-1 0 0,-1 1 1 0 0,1-1-1 0 0,0 1 1 0 0,-1-1-1 0 0,1 1 1 0 0,-1-1-1 0 0,0 0 1 0 0,1 1-1 0 0,-1-1 1 0 0,0 0-1 0 0,0 0 1 0 0,0 1-1 0 0,0-1 1 0 0,0 0-1 0 0,0 0 1 0 0,-1 0-42 0 0,-87 48 868 0 0,-12-17-842 0 0,71-28-32 0 0,18-2-2268 0 0,-1-1-6132 0 0,13-1-2952 0 0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5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12115 0 0,'0'0'2212'0'0,"0"0"-549"0"0,0 0-215 0 0,0 0-25 0 0,0 0-88 0 0,0 0-194 0 0,0 0-281 0 0,0 0-228 0 0,0 0-116 0 0,0 0-65 0 0,0 0-19 0 0,0 0-15 0 0,0 0-33 0 0,3 14 1888 0 0,-64 49-1664 0 0,104-81-128 0 0,43-37-164 0 0,-213 146 948 0 0,176-113-1797 0 0,-36 14-60 0 0,16-9-1129 0 0,-10 6-4427 0 0,-11 7-6317 0 0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8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0 320 1984 0 0,'0'0'2689'0'0,"0"0"-1015"0"0,0 0-153 0 0,0 0 324 0 0,0 0 249 0 0,0 0-19 0 0,0 0-263 0 0,0 0-341 0 0,0 0-275 0 0,0 0-177 0 0,0 0-149 0 0,0 0-144 0 0,0 0-81 0 0,7-2-49 0 0,18-5-27 0 0,15-21 2213 0 0,61-75-981 0 0,29-40-1259 0 0,-98 107-312 0 0,-21 72-266 0 0,-8-23 62 0 0,0 0-1 0 0,0 0 1 0 0,2 0 0 0 0,0-1 0 0 0,0 0 0 0 0,1 0 0 0 0,0 0 0 0 0,1 0 0 0 0,1-1-1 0 0,1 2-25 0 0,29 11-1492 0 0,-23-20-2333 0 0,0-3-4597 0 0,-8-1-3914 0 0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7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65 219 2088 0 0,'0'0'586'0'0,"0"0"-222"0"0,0 0 123 0 0,0 0 373 0 0,0 0 396 0 0,0 0 250 0 0,0 0 106 0 0,0 0-11 0 0,0 0-92 0 0,0 0-108 0 0,0 0-195 0 0,6 5-180 0 0,5 4-437 0 0,0 0 0 0 0,0-2 0 0 0,1 1 0 0 0,0-1 0 0 0,0-1 0 0 0,1 0 0 0 0,-1 0 0 0 0,7 1-589 0 0,-9-5 115 0 0,0 0 0 0 0,0 0 1 0 0,0-1-1 0 0,0 0 0 0 0,0 0 1 0 0,0-1-1 0 0,0-1 1 0 0,0 0-1 0 0,0 0 0 0 0,0-1 1 0 0,0 0-1 0 0,0-1 0 0 0,0 0 1 0 0,-1 0-1 0 0,0-1 0 0 0,1 0 1 0 0,-1-1-1 0 0,-1 0 0 0 0,1 0 1 0 0,-1-1-1 0 0,0 0 1 0 0,0-1-1 0 0,-1 0 0 0 0,0 0 1 0 0,0 0-1 0 0,0-1 0 0 0,-1 0 1 0 0,0 0-1 0 0,-1-1 0 0 0,0 0 1 0 0,0 0-1 0 0,-1 0 0 0 0,0 0 1 0 0,-1-1-1 0 0,0 1 1 0 0,0-1-1 0 0,-1 0 0 0 0,1-8-115 0 0,-3 15-3 0 0,0-1 1 0 0,0 0-1 0 0,-1 1 0 0 0,1-1 0 0 0,-1 1 0 0 0,0-1 0 0 0,0 1 0 0 0,0-1 0 0 0,-1 1 1 0 0,1-1-1 0 0,-1 1 0 0 0,0 0 0 0 0,0 0 0 0 0,0 0 0 0 0,0 0 0 0 0,0 0 1 0 0,-1 0-1 0 0,1 1 0 0 0,-1-1 0 0 0,0 1 0 0 0,1 0 0 0 0,-1-1 0 0 0,-1 1 0 0 0,1 1 1 0 0,0-1-1 0 0,0 0 0 0 0,-1 1 0 0 0,1 0 0 0 0,0-1 0 0 0,-1 1 0 0 0,0 1 3 0 0,-7-3-69 0 0,-1 1-1 0 0,1 0 1 0 0,-1 1-1 0 0,0 0 1 0 0,0 1-1 0 0,0 1 1 0 0,1 0-1 0 0,-1 0 0 0 0,-2 2 70 0 0,-7 3-24 0 0,2 2-1 0 0,-1 0 1 0 0,1 2-1 0 0,0 0 1 0 0,1 1-1 0 0,0 1 1 0 0,1 0-1 0 0,0 1 1 0 0,1 1-1 0 0,-9 11 25 0 0,17-18 48 0 0,0 2-1 0 0,0 0 1 0 0,1-1 0 0 0,1 2-1 0 0,0-1 1 0 0,0 1 0 0 0,1 0-1 0 0,0 1 1 0 0,0-1 0 0 0,1 1-1 0 0,1 0 1 0 0,0-1 0 0 0,0 2-1 0 0,1-1 1 0 0,0 0 0 0 0,1 0-1 0 0,1 1 1 0 0,0-1 0 0 0,0 1-48 0 0,0 12 192 0 0,-1-13-85 0 0,0 0-1 0 0,1 0 1 0 0,1-1 0 0 0,0 1 0 0 0,0 0 0 0 0,1 0-1 0 0,0 0 1 0 0,1-1 0 0 0,1 1 0 0 0,-1-1 0 0 0,5 7-107 0 0,-3-7 120 0 0,1 0 0 0 0,1-1 0 0 0,-1 1 0 0 0,2-1 1 0 0,-1-1-1 0 0,1 0 0 0 0,1 0 0 0 0,-1 0 0 0 0,1-1 1 0 0,1 0-1 0 0,-1-1 0 0 0,1 0 0 0 0,0-1 0 0 0,1 0 1 0 0,7 3-121 0 0,1-3 126 0 0,0 0 0 0 0,1-1 1 0 0,0-1-1 0 0,0-1 1 0 0,0-1-1 0 0,0-1 1 0 0,11-1-127 0 0,0 1 92 0 0,-15-1-66 0 0,0-1 0 0 0,0-1 0 0 0,-1-1 0 0 0,1 0 0 0 0,-1 0 1 0 0,0-2-1 0 0,10-5-26 0 0,-21 10 3 0 0,-23-6-5155 0 0,10 6-3940 0 0,5 1-2939 0 0</inkml:trace>
  <inkml:trace contextRef="#ctx0" brushRef="#br0" timeOffset="539.15">659 543 15491 0 0,'0'0'1171'0'0,"0"0"-367"0"0,0 0-38 0 0,0 0 131 0 0,0 0 72 0 0,0 0-72 0 0,0 0-205 0 0,0 0-181 0 0,0 0-134 0 0,0 0-86 0 0,0 0-60 0 0,0 0-30 0 0,0 0-19 0 0,0 31-18 0 0,0 141 188 0 0,0-81 1340 0 0,22-150-468 0 0,106-246-411 0 0,-48 202-551 0 0,-67 132-223 0 0,-3 96 116 0 0,0-99-943 0 0,-9-26 434 0 0,-1 0-89 0 0,0 0-111 0 0,0-12-2374 0 0,3-7-1187 0 0,-3 6-3307 0 0,0 5-3939 0 0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1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49 161 14259 0 0,'0'0'1267'0'0,"0"0"-420"0"0,0 0-118 0 0,0 0 180 0 0,0 0 131 0 0,0 0-5 0 0,0 0-133 0 0,0 0-212 0 0,-5 32-181 0 0,-16 99-106 0 0,21-36 408 0 0,1-53-533 0 0,-2 1-1 0 0,-2 0 1 0 0,-1 0 0 0 0,-7 26-278 0 0,7-57 668 0 0,5-33 680 0 0,0 3-1426 0 0,1 1 138 0 0,0 0 1 0 0,2 0 0 0 0,0 1 0 0 0,1-1 0 0 0,1 1 0 0 0,0 0-1 0 0,6-10-60 0 0,-5 9 29 0 0,14-35-11 0 0,3 2 0 0 0,2 0 0 0 0,1 1 0 0 0,3 2-1 0 0,2 1 1 0 0,32-34-18 0 0,33-15 25 0 0,-96 94-23 0 0,-1 1 0 0 0,1-1-1 0 0,0 1 1 0 0,0 0-1 0 0,-1-1 1 0 0,1 1 0 0 0,0 0-1 0 0,0 0 1 0 0,0-1-1 0 0,-1 1 1 0 0,1 0-1 0 0,0 0 1 0 0,0 0 0 0 0,0 0-1 0 0,0 0 1 0 0,0 0-1 0 0,-1 0 1 0 0,1 1 0 0 0,0-1-1 0 0,0 0 1 0 0,0 0-1 0 0,-1 1 1 0 0,1-1 0 0 0,0 0-1 0 0,0 1 1 0 0,0-1-1 0 0,-1 1 1 0 0,1-1-1 0 0,0 1 1 0 0,-1-1 0 0 0,1 1-1 0 0,-1-1 1 0 0,1 1-1 0 0,0 0 1 0 0,-1-1 0 0 0,1 1-1 0 0,-1 0 1 0 0,0-1-1 0 0,1 1 1 0 0,-1 0-1 0 0,0 0 1 0 0,1 0 0 0 0,-1-1-1 0 0,0 1 1 0 0,0 0-1 0 0,1 0 1 0 0,-1 0 0 0 0,0 0-2 0 0,5 42 151 0 0,-17 77 308 0 0,-4-9-668 0 0,16-111-13 0 0,0 0-100 0 0,0 0-128 0 0,0 0-167 0 0,5-19-5450 0 0,-1 10 419 0 0,-2 1-5763 0 0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1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0 254 2505 0 0,'0'0'1584'0'0,"0"0"-109"0"0,0 0 83 0 0,0 0 199 0 0,0 0 118 0 0,0 0-46 0 0,0 0-206 0 0,0 0-294 0 0,0 0-259 0 0,0 0-191 0 0,0 0-134 0 0,9 8 6102 0 0,78-1-4927 0 0,198-29-574 0 0,-193 8-1141 0 0,-87 13-189 0 0,-4 1-2 0 0,-1 0 4 0 0,0 0-3 0 0,0 0 14 0 0,0 0 6 0 0,0 0-14 0 0,0 0 2 0 0,0 0 0 0 0,0 0-7 0 0,0 0-15 0 0,-26-5-3284 0 0,14 1-93 0 0,-2 2-3626 0 0,9 2-4454 0 0</inkml:trace>
  <inkml:trace contextRef="#ctx0" brushRef="#br0" timeOffset="280.494">234 0 11194 0 0,'0'0'2096'0'0,"0"0"-759"0"0,0 0-343 0 0,0 0 85 0 0,0 0 165 0 0,0 0 57 0 0,0 0-120 0 0,0 0-225 0 0,0 0-189 0 0,0 0-138 0 0,0 0-78 0 0,0 0-71 0 0,0 0-61 0 0,-10 33-30 0 0,-30 101-46 0 0,30-51 286 0 0,13-24-215 0 0,-2 73-43 0 0,-26-47-686 0 0,-4-50-740 0 0,5-18-6253 0 0,22-16 1186 0 0,2 2-5060 0 0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2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74 107 10842 0 0,'0'0'3896'0'0,"0"0"-1760"0"0,0 0-778 0 0,0 0-111 0 0,0 0-31 0 0,0 0-53 0 0,0 0-157 0 0,0 0-246 0 0,0 0-219 0 0,0 0-150 0 0,0 0-107 0 0,0 0-73 0 0,-2-4 672 0 0,21-44 1189 0 0,25-6-2020 0 0,-146 124 795 0 0,70-42-626 0 0,96-60 13 0 0,-61 30-900 0 0,6-5 1461 0 0,-9 5-3443 0 0,-4 1-3289 0 0,0 1-6181 0 0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5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308 534 2096 0 0,'0'0'1873'0'0,"0"0"-937"0"0,0 0-373 0 0,0 0 33 0 0,0 0 177 0 0,0 0 224 0 0,0 0 94 0 0,0 0-71 0 0,0 0-187 0 0,0 0-225 0 0,0 0-189 0 0,-16 12-123 0 0,-47 40-42 0 0,21 7 611 0 0,35-46-613 0 0,2 0 1 0 0,-1 0-1 0 0,2 0 0 0 0,0 1 1 0 0,0-1-1 0 0,1 1 0 0 0,1 0 0 0 0,1 0 1 0 0,0 0-1 0 0,0 0 0 0 0,1 1 0 0 0,2 11-252 0 0,0-24 91 0 0,-1 1-1 0 0,1 0 0 0 0,0 0 0 0 0,0-1 0 0 0,0 1 0 0 0,0-1 0 0 0,0 0 0 0 0,1 1 0 0 0,-1-1 0 0 0,0 0 0 0 0,1 0 0 0 0,0-1 0 0 0,-1 1 0 0 0,1 0 0 0 0,0-1 0 0 0,0 0 0 0 0,0 0 0 0 0,0 0 0 0 0,0 0 0 0 0,0 0 0 0 0,1 0 0 0 0,-1-1 0 0 0,0 0 0 0 0,0 1 0 0 0,0-1 0 0 0,1 0 0 0 0,-1-1 0 0 0,0 1 1 0 0,0-1-1 0 0,0 1 0 0 0,0-1 0 0 0,0 0 0 0 0,0 0 0 0 0,0 0 0 0 0,0 0 0 0 0,0-1 0 0 0,0 1 0 0 0,0-1 0 0 0,-1 0 0 0 0,1 0 0 0 0,2-2-90 0 0,36-28 203 0 0,-1-2-1 0 0,-2-1 1 0 0,-1-2-1 0 0,-2-2 1 0 0,-2-1-1 0 0,-2-2 1 0 0,-1-1 0 0 0,-2-1-1 0 0,-2-2 1 0 0,8-23-203 0 0,-20 43-35 0 0,-1 0 0 0 0,-1-1 0 0 0,-2 0 0 0 0,0 0 0 0 0,-2-1 0 0 0,-1-1 0 0 0,-2 1 0 0 0,0-1 0 0 0,-2 0 1 0 0,-1 0-1 0 0,-2-9 35 0 0,0 35-3 0 0,-1 0 0 0 0,1 0 1 0 0,-1 0-1 0 0,1 0 1 0 0,-1 0-1 0 0,0 0 0 0 0,0 1 1 0 0,-1-1-1 0 0,1 0 1 0 0,0 1-1 0 0,-1-1 0 0 0,0 1 1 0 0,0-1-1 0 0,1 1 0 0 0,-1 0 1 0 0,-1 0-1 0 0,1 0 1 0 0,0 0-1 0 0,0 0 0 0 0,-1 0 1 0 0,1 1-1 0 0,-1-1 1 0 0,0 1-1 0 0,1-1 0 0 0,-1 1 1 0 0,0 0-1 0 0,0 0 1 0 0,1 0-1 0 0,-1 1 0 0 0,0-1 1 0 0,0 1-1 0 0,0 0 1 0 0,0-1-1 0 0,0 1 0 0 0,0 1 1 0 0,0-1-1 0 0,0 0 0 0 0,0 1 1 0 0,0-1-1 0 0,0 1 1 0 0,0 0-1 0 0,1 0 0 0 0,-1 0 1 0 0,0 0-1 0 0,0 1 1 0 0,1-1 2 0 0,-11 7 24 0 0,1 1 0 0 0,1 0 1 0 0,-1 1-1 0 0,2 0 1 0 0,-1 0-1 0 0,1 1 0 0 0,1 1 1 0 0,0 0-1 0 0,1 0 0 0 0,0 0 1 0 0,1 1-1 0 0,0 0 1 0 0,1 1-1 0 0,-3 10-24 0 0,3-12 87 0 0,0 1 0 0 0,1 0 0 0 0,0 0 0 0 0,1 1 0 0 0,1 0 0 0 0,0-1 0 0 0,1 1 0 0 0,0 0 0 0 0,1 0 0 0 0,1 0 0 0 0,0 0 0 0 0,1 0 0 0 0,1 0 0 0 0,0 0 0 0 0,1 0 0 0 0,0-1 0 0 0,1 1 0 0 0,0-1 0 0 0,1 0 0 0 0,2 2-87 0 0,0-2 163 0 0,1 0-1 0 0,0 0 1 0 0,1-1-1 0 0,1 0 0 0 0,0-1 1 0 0,0 0-1 0 0,1-1 1 0 0,0 0-1 0 0,1-1 1 0 0,0 0-1 0 0,1-1 0 0 0,0 0 1 0 0,0-1-1 0 0,12 5-162 0 0,67 21 551 0 0,-136-21-1791 0 0,19-9-2728 0 0,25-3 2221 0 0,1-4-4802 0 0,2-1 2846 0 0,-2 4 2106 0 0,3-3-5966 0 0</inkml:trace>
  <inkml:trace contextRef="#ctx0" brushRef="#br0" timeOffset="437.405">50 917 10146 0 0,'0'0'1579'0'0,"0"0"-524"0"0,0 0-161 0 0,0 0 248 0 0,0 0 280 0 0,0 0 65 0 0,0 0-155 0 0,0 0-237 0 0,0 0-207 0 0,0 0-131 0 0,0 0-97 0 0,36 1-75 0 0,119 2-66 0 0,-16-22 297 0 0,454-105-293 0 0,-568 131-4220 0 0,-31 10-7464 0 0,-1-12 1119 0 0</inkml:trace>
  <inkml:trace contextRef="#ctx0" brushRef="#br0" timeOffset="1049.331">225 1234 8042 0 0,'0'0'1785'0'0,"0"0"-323"0"0,0 0-92 0 0,0 0 89 0 0,0 0 9 0 0,0 0-144 0 0,0 0-251 0 0,0 0-265 0 0,0 0-223 0 0,0 0-166 0 0,0 0-107 0 0,0 0-65 0 0,0 0-53 0 0,-29 28-11 0 0,-87 89-7 0 0,69-57 75 0 0,44-49-190 0 0,-1-2 6 0 0,0 0 16 0 0,0 0-1 0 0,0 0 0 0 0,1 0 1 0 0,0 1-1 0 0,1-1 0 0 0,0 1 1 0 0,1 0-1 0 0,0 0 0 0 0,0-1 1 0 0,1 1-1 0 0,0 0 0 0 0,1 0 1 0 0,0 1-83 0 0,1-8 73 0 0,1-1 1 0 0,0 1-1 0 0,-1-1 1 0 0,1 0-1 0 0,0 0 1 0 0,0 0-1 0 0,0 0 0 0 0,0 0 1 0 0,1-1-1 0 0,-1 1 1 0 0,0-1-1 0 0,1 0 1 0 0,-1 0-1 0 0,1 0 1 0 0,-1 0-1 0 0,1-1 1 0 0,-1 0-1 0 0,1 1 1 0 0,0-1-1 0 0,-1 0 0 0 0,1-1 1 0 0,-1 1-1 0 0,1-1 1 0 0,2 0-74 0 0,15-5 141 0 0,0 0 0 0 0,0-1 0 0 0,-1-1 0 0 0,0-1 1 0 0,0-1-1 0 0,-1 0 0 0 0,-1-2 0 0 0,0 0 0 0 0,0-1 0 0 0,-1-1 0 0 0,-1 0 1 0 0,7-8-142 0 0,8-5 11 0 0,0-2 0 0 0,-2 0 1 0 0,-2-2-1 0 0,0-1 1 0 0,-2-1-1 0 0,-2-2 1 0 0,-1 0-1 0 0,-1-1 1 0 0,-2-1-1 0 0,-2-1 0 0 0,-2 0 1 0 0,4-18-12 0 0,-14 39-73 0 0,-1 1 0 0 0,0-1 0 0 0,-2 0 0 0 0,0 0-1 0 0,-1 0 1 0 0,-1 0 0 0 0,0 0 0 0 0,-1 0 0 0 0,-1 0 0 0 0,-1-1 73 0 0,2 15-17 0 0,0 1-1 0 0,0 0 1 0 0,0-1 0 0 0,0 1-1 0 0,0 0 1 0 0,-1 0 0 0 0,1 0-1 0 0,-1 0 1 0 0,1 0-1 0 0,-1 0 1 0 0,0 0 0 0 0,0 0-1 0 0,0 1 1 0 0,0-1 0 0 0,0 1-1 0 0,0 0 1 0 0,0-1-1 0 0,0 1 1 0 0,-1 0 0 0 0,1 0-1 0 0,0 0 1 0 0,-1 1 0 0 0,1-1-1 0 0,-1 1 1 0 0,1-1 0 0 0,-1 1-1 0 0,1 0 1 0 0,-1 0-1 0 0,1 0 1 0 0,-1 0 0 0 0,0 0-1 0 0,1 0 1 0 0,-1 1 0 0 0,1-1-1 0 0,0 1 1 0 0,-1 0 0 0 0,1 0-1 0 0,-1 0 1 0 0,1 0-1 0 0,0 0 1 0 0,0 0 0 0 0,0 1-1 0 0,0-1 1 0 0,0 1 0 0 0,0-1-1 0 0,0 1 1 0 0,0 0 0 0 0,0 0-1 0 0,1 0 18 0 0,-18 16 16 0 0,1 0 0 0 0,1 2-1 0 0,1-1 1 0 0,1 2 0 0 0,1 0-1 0 0,1 1 1 0 0,0 1 0 0 0,2-1-1 0 0,0 2 1 0 0,2 0 0 0 0,1 0 0 0 0,1 0-1 0 0,-4 23-15 0 0,9-35 50 0 0,0 0 0 0 0,1 0 0 0 0,1 0 0 0 0,0 0 0 0 0,0 0 1 0 0,1 0-1 0 0,1 0 0 0 0,0 0 0 0 0,1-1 0 0 0,0 1 0 0 0,0 0 0 0 0,2-1 0 0 0,-1 0 0 0 0,1 0 0 0 0,1 0 0 0 0,0-1 0 0 0,7 10-50 0 0,-5-8 21 0 0,1 0 0 0 0,1 0 0 0 0,0-1 0 0 0,0-1 0 0 0,1 0 0 0 0,0 0 0 0 0,1-1 0 0 0,7 4-21 0 0,-17-12-131 0 0,-1 0 0 0 0,1 0-1 0 0,-1-1 1 0 0,1 1 0 0 0,0-1 0 0 0,-1 1 0 0 0,1-1-1 0 0,0 0 1 0 0,-1 0 0 0 0,1 0 0 0 0,0 0-1 0 0,-1 0 1 0 0,1 0 0 0 0,0 0 0 0 0,-1 0-1 0 0,1-1 1 0 0,-1 1 0 0 0,1 0 0 0 0,0-1-1 0 0,-1 0 1 0 0,1 1 0 0 0,-1-1 0 0 0,1 0 0 0 0,-1 0-1 0 0,1 0 1 0 0,-1 0 0 0 0,0 0 0 0 0,0 0-1 0 0,1 0 132 0 0,18-25-9913 0 0,-16 22-976 0 0</inkml:trace>
  <inkml:trace contextRef="#ctx0" brushRef="#br0" timeOffset="1405.254">941 943 9426 0 0,'0'0'3942'0'0,"0"0"-2079"0"0,0 0-829 0 0,0 0-47 0 0,0 0 70 0 0,0 0 7 0 0,0 0-94 0 0,0 0-198 0 0,0 0-201 0 0,-23 35-178 0 0,-68 109-129 0 0,43-62 26 0 0,40-69-241 0 0,0-1 1 0 0,1 2-1 0 0,1-1 1 0 0,0 1-1 0 0,1-1 1 0 0,0 2-1 0 0,1-1 1 0 0,1 0-1 0 0,0 1 0 0 0,1 0 1 0 0,0 6-50 0 0,2-19 28 0 0,0 0 0 0 0,1 0 1 0 0,-1 0-1 0 0,1 0 0 0 0,-1 1 1 0 0,1-1-1 0 0,0 0 0 0 0,0 0 0 0 0,0-1 1 0 0,0 1-1 0 0,0 0 0 0 0,0 0 0 0 0,1 0 1 0 0,-1-1-1 0 0,0 1 0 0 0,1 0 0 0 0,-1-1 1 0 0,1 0-1 0 0,0 1 0 0 0,0-1 0 0 0,-1 0 1 0 0,1 0-1 0 0,0 0 0 0 0,0 0 0 0 0,0 0 1 0 0,0 0-1 0 0,0 0 0 0 0,0-1 1 0 0,0 1-1 0 0,1-1 0 0 0,-1 0 0 0 0,0 1 1 0 0,1-1-29 0 0,77 1 894 0 0,52-45 24 0 0,-131 44-946 0 0,0 0 1 0 0,0 1 0 0 0,0-1 0 0 0,-1 0 0 0 0,1 0 0 0 0,0 0-1 0 0,0 0 1 0 0,0 0 0 0 0,0 0 0 0 0,-1-1 0 0 0,1 1-1 0 0,0 0 1 0 0,0 0 0 0 0,0-1 0 0 0,-1 1 0 0 0,1 0 0 0 0,0-1-1 0 0,0 1 1 0 0,-1 0 0 0 0,1-1 0 0 0,0 1 0 0 0,-1-1 0 0 0,1 0-1 0 0,-1 1 1 0 0,1-1 0 0 0,0 1 0 0 0,-1-1 0 0 0,1 0 0 0 0,-1 1-1 0 0,0-1 1 0 0,1 0 0 0 0,-1 0 0 0 0,0 1 0 0 0,1-1-1 0 0,-1 0 1 0 0,0 0 0 0 0,0 0 0 0 0,0 1 0 0 0,1-1 0 0 0,-1 0-1 0 0,0 0 1 0 0,0 0 0 0 0,0 0 0 0 0,0 1 0 0 0,-1-1 0 0 0,1 0-1 0 0,0 0 1 0 0,0 0 0 0 0,0 1 0 0 0,-1-1 0 0 0,1 0 0 0 0,0 0-1 0 0,-1 1 1 0 0,1-1 0 0 0,-1 0 0 0 0,1 0 27 0 0,-23-5-3753 0 0,7 5-6256 0 0,12 1-629 0 0</inkml:trace>
  <inkml:trace contextRef="#ctx0" brushRef="#br0" timeOffset="1651.689">606 1160 12603 0 0,'0'0'1981'0'0,"0"0"-463"0"0,0 0-234 0 0,0 0 66 0 0,0 0 45 0 0,0 0-129 0 0,0 0-226 0 0,0 0-221 0 0,0 0-146 0 0,0 0-114 0 0,0 0-87 0 0,35-1-89 0 0,113-4-114 0 0,19 3 15 0 0,-106 3-8047 0 0,-54-1-3769 0 0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0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8346 0 0,'0'0'3210'0'0,"0"0"-1042"0"0,0 0-449 0 0,0 0-10 0 0,0 0-94 0 0,0 0-186 0 0,0 0-276 0 0,0 0-305 0 0,0 0-203 0 0,0 0-118 0 0,0 0-76 0 0,0 0-51 0 0,0 0-23 0 0,10-8-35 0 0,100-88 1374 0 0,-24 2-1118 0 0,4 3 0 0 0,20-10-598 0 0,-88 82 18 0 0,-21 19-26 0 0,-1 12-2 0 0,0-10 13 0 0,-2 10 14 0 0,1 0 0 0 0,0 0 0 0 0,1 0 0 0 0,0 0-1 0 0,1 0 1 0 0,0 0 0 0 0,1-1 0 0 0,0 1 0 0 0,1 0 0 0 0,0-1 0 0 0,1 0-1 0 0,1 1 1 0 0,-1-1 0 0 0,2-1 0 0 0,-1 1 0 0 0,2-1 0 0 0,-1 0 0 0 0,1-1-1 0 0,1 1 1 0 0,7 6-17 0 0,16-8-1419 0 0,-17-8-4023 0 0,-8 0 672 0 0,-2 0-7269 0 0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9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111 360 304 0 0,'0'0'956'0'0,"0"0"22"0"0,0 0 202 0 0,0 0 312 0 0,0 0 262 0 0,0 0 117 0 0,0 0-90 0 0,0 0-220 0 0,0 0-270 0 0,0 0-281 0 0,0 0-211 0 0,0 0-155 0 0,0 0-95 0 0,-9 4 1561 0 0,14 0-1878 0 0,1-1 0 0 0,0 1 1 0 0,0-1-1 0 0,0-1 0 0 0,0 1 0 0 0,0-1 0 0 0,1 0 1 0 0,-1 0-1 0 0,1-1 0 0 0,-1 0 0 0 0,1 0 1 0 0,0-1-1 0 0,-1 1 0 0 0,1-1 0 0 0,0-1 0 0 0,-1 1 1 0 0,1-1-1 0 0,-1-1 0 0 0,1 1 0 0 0,-1-1 1 0 0,1 0-1 0 0,-1 0 0 0 0,2-2-232 0 0,14-4 151 0 0,0-1 0 0 0,-1-1 0 0 0,0-1-1 0 0,-1-1 1 0 0,-1-1 0 0 0,0 0 0 0 0,0-2 0 0 0,-1 0 0 0 0,-1-1-1 0 0,6-8-150 0 0,-16 18 12 0 0,-1-1 0 0 0,0 0-1 0 0,0-1 1 0 0,-1 1 0 0 0,0-1-1 0 0,0 0 1 0 0,-1 0 0 0 0,0-1-1 0 0,0 1 1 0 0,-1-1 0 0 0,0 0-1 0 0,-1 0 1 0 0,0 0 0 0 0,0 0-1 0 0,-1 0 1 0 0,0-1 0 0 0,0 1-1 0 0,-1 0 1 0 0,-1 0 0 0 0,1-1-12 0 0,-2 7-19 0 0,0-1 0 0 0,0 0 1 0 0,0 1-1 0 0,-1 0 0 0 0,1-1 0 0 0,-1 1 1 0 0,1 0-1 0 0,-1 0 0 0 0,0 1 0 0 0,0-1 1 0 0,-1 1-1 0 0,1-1 0 0 0,0 1 1 0 0,-1 0-1 0 0,1 0 0 0 0,-1 0 0 0 0,0 1 1 0 0,0-1-1 0 0,0 1 0 0 0,1 0 0 0 0,-1 0 1 0 0,-2 0 18 0 0,-10 2-39 0 0,1 0 0 0 0,0 1 1 0 0,0 0-1 0 0,0 2 0 0 0,0 0 1 0 0,0 0-1 0 0,0 1 0 0 0,1 1 0 0 0,0 1 1 0 0,0 0-1 0 0,1 0 0 0 0,0 1 1 0 0,0 1-1 0 0,-8 8 39 0 0,-1-3-12 0 0,2 0 38 0 0,0 1 0 0 0,1 1 0 0 0,1 1 0 0 0,0 0 0 0 0,1 1 0 0 0,1 1-1 0 0,1 1 1 0 0,1 0 0 0 0,1 0 0 0 0,0 2 0 0 0,2 0 0 0 0,-2 6-26 0 0,9-20 68 0 0,1 1 0 0 0,0 0 1 0 0,1 0-1 0 0,0 1 0 0 0,0-1 0 0 0,1 0 0 0 0,0 1 1 0 0,1-1-1 0 0,0 1 0 0 0,1-1 0 0 0,0 0 0 0 0,0 1 1 0 0,1-1-1 0 0,0 0 0 0 0,0 0 0 0 0,1 0 1 0 0,0 0-1 0 0,1 0 0 0 0,0-1 0 0 0,1 1 0 0 0,-1-1 1 0 0,2 0-1 0 0,-1-1 0 0 0,1 1 0 0 0,0-1 0 0 0,0 0 1 0 0,1-1-1 0 0,0 1 0 0 0,0-1 0 0 0,1-1 0 0 0,0 1 1 0 0,0-1-1 0 0,0-1 0 0 0,8 4-68 0 0,16 3 183 0 0,1-1 1 0 0,0-2-1 0 0,1-1 0 0 0,-1-1 0 0 0,1-3 0 0 0,0 0 1 0 0,1-2-1 0 0,-1-2 0 0 0,11-2-183 0 0,26 2 188 0 0,-72 1-248 0 0,0 0 1 0 0,1 0 0 0 0,-1-1 0 0 0,0 1 0 0 0,0 0 0 0 0,1-1 0 0 0,-1 1 0 0 0,0 0 0 0 0,1-1 0 0 0,-1 1 0 0 0,1-1 0 0 0,-1 1 0 0 0,0-1 0 0 0,1 1 0 0 0,-1-1 0 0 0,1 0 0 0 0,0 1 0 0 0,-1-1 0 0 0,1 0 0 0 0,-1 1-1 0 0,1-1 1 0 0,0 0 0 0 0,-1 1 0 0 0,1-1 0 0 0,0 0 0 0 0,0 0 0 0 0,0 1 0 0 0,0-1 0 0 0,0 0 0 0 0,0 0 0 0 0,0 1 0 0 0,0-1 0 0 0,0 0 0 0 0,0 0 0 0 0,0 0 0 0 0,0 1 0 0 0,0-1 0 0 0,0 0 0 0 0,1 1 0 0 0,-1-1-1 0 0,0 0 1 0 0,1 0 0 0 0,-1 1 0 0 0,1-1 0 0 0,-1 0 0 0 0,0 1 0 0 0,1-1 0 0 0,-1 1 0 0 0,1-1 0 0 0,0 1 0 0 0,-1-1 0 0 0,1 1 0 0 0,-1-1 0 0 0,1 1 59 0 0,-9-2-1292 0 0,-7 0-1684 0 0,5 1-2480 0 0,4 1-6270 0 0</inkml:trace>
  <inkml:trace contextRef="#ctx0" brushRef="#br0" timeOffset="495.782">715 614 10162 0 0,'0'0'4605'0'0,"0"0"-2559"0"0,0 0-931 0 0,0 0-51 0 0,0 0 47 0 0,0 0-37 0 0,0 0-158 0 0,0 0-219 0 0,0 0-187 0 0,0 0-146 0 0,0 0-88 0 0,0 0-56 0 0,0 0-35 0 0,-9 29-23 0 0,-27 89-20 0 0,27-36 357 0 0,18-57 253 0 0,-9-25-608 0 0,8-5 490 0 0,62-152 459 0 0,-42 88-897 0 0,37-64 52 0 0,-65 134-246 0 0,0 0-1 0 0,0 0 0 0 0,1-1 0 0 0,-1 1 1 0 0,0 0-1 0 0,0 0 0 0 0,0 0 1 0 0,1 0-1 0 0,-1 0 0 0 0,0 0 0 0 0,1-1 1 0 0,-1 1-1 0 0,1 0 0 0 0,-1 0 0 0 0,1-1 1 0 0,-1 1-1 0 0,1 0 0 0 0,-1-1 1 0 0,1 1-1 0 0,0 0 0 0 0,-1-1 0 0 0,1 1 1 0 0,0-1-1 0 0,0 1 0 0 0,0-1 1 0 0,-1 0-1 0 0,1 1 0 0 0,0-1 0 0 0,0 0 1 0 0,0 1-1 0 0,0-1 0 0 0,0 0 0 0 0,-1 0 1 0 0,1 0-1 0 0,0 0 0 0 0,0 0 1 0 0,0 0-1 0 0,0 0 0 0 0,0 0 0 0 0,0 0 1 0 0,0 0-1 0 0,-1 0 0 0 0,1-1 0 0 0,0 1 1 0 0,0 0-1 0 0,0-1 0 0 0,0 1 1 0 0,-1 0-1 0 0,1-1 0 0 0,0 1 0 0 0,0-1 1 0 0,-1 0-1 0 0,1 1 0 0 0,0-1 1 0 0,-1 1-1 0 0,1-1 0 0 0,-1 0 0 0 0,1 1 1 0 0,-1-1-1 0 0,1 0 0 0 0,-1 0 0 0 0,1 0 1 0 0,-1 1-1 0 0,0-1 0 0 0,1 0 1 0 0,-1 0-1 0 0,0 0 0 0 0,0 0-1 0 0,19 123 88 0 0,-15-112-553 0 0,-3-10 155 0 0,-1 0-99 0 0,0 0-134 0 0,0 0-156 0 0,0-22-6414 0 0,0 15 843 0 0,0-1-5167 0 0</inkml:trace>
  <inkml:trace contextRef="#ctx0" brushRef="#br0" timeOffset="4017.827">1112 320 848 0 0,'0'0'2743'0'0,"0"0"-801"0"0,0 0-144 0 0,0 0 205 0 0,0 0 179 0 0,0 0-43 0 0,0 0-293 0 0,0 0-435 0 0,0 0-400 0 0,0 0-289 0 0,0 0-138 0 0,3 0-9 0 0,11 2 30 0 0,0-1 0 0 0,1-1 0 0 0,-1 0 0 0 0,0-1 0 0 0,0 0 0 0 0,1-1 0 0 0,-1-1 0 0 0,-1 0 0 0 0,7-3-605 0 0,39-7 697 0 0,-19 7-428 0 0,-8 2 1480 0 0,-17 1-3824 0 0,-9 2-3354 0 0,-8 0-4617 0 0,1 1-368 0 0</inkml:trace>
  <inkml:trace contextRef="#ctx0" brushRef="#br0" timeOffset="4388.828">1283 69 11210 0 0,'0'0'1939'0'0,"0"0"-505"0"0,0 0-242 0 0,0 0 59 0 0,0 0 75 0 0,0 0-38 0 0,0 0-185 0 0,0 0-213 0 0,0 0-170 0 0,0 0-120 0 0,0 0-75 0 0,0 0-47 0 0,0 26-47 0 0,1 77-22 0 0,13-18 642 0 0,-9 87 20 0 0,-24-68-933 0 0,4-23-130 0 0,15-81-62 0 0,0 0-29 0 0,0 0-36 0 0,0 0-38 0 0,0 0-62 0 0,0 0-82 0 0,2-8-1498 0 0,12-13-2359 0 0,-9 15-121 0 0,1 1-7127 0 0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241 534 0 0 0,'0'0'1610'0'0,"0"0"-606"0"0,0 0-287 0 0,0 0-8 0 0,0 0 253 0 0,0 0 400 0 0,0 0 336 0 0,0 0 145 0 0,0 0-142 0 0,0 0-368 0 0,0 0-421 0 0,-12 4-368 0 0,-36 13-239 0 0,36-12-99 0 0,31-5 1281 0 0,-4 0-1078 0 0,0-1 1 0 0,-1 0-1 0 0,1-1 1 0 0,-1-1-1 0 0,0 0 0 0 0,0-1 1 0 0,0-1-1 0 0,0 0 1 0 0,-1 0-1 0 0,6-4-409 0 0,37-23 558 0 0,-2-3 1 0 0,-2-1-1 0 0,-1-3 1 0 0,23-25-559 0 0,-39 31 228 0 0,0-2 1 0 0,-3-1-1 0 0,-1-2 0 0 0,18-29-228 0 0,10-40 839 0 0,-67 116 75 0 0,-80 215-869 0 0,58-121 71 0 0,5 1 0 0 0,4 1-1 0 0,5 1 1 0 0,4 0 0 0 0,5 21-116 0 0,-5 243 559 0 0,13-331-522 0 0,-2 0 0 0 0,-2 0 1 0 0,-2-1-1 0 0,-1 1 0 0 0,-2-1 1 0 0,-1 0-1 0 0,-8 14-37 0 0,8-26-15 0 0,-2 0 1 0 0,-1-2-1 0 0,0 1 0 0 0,-2-2 0 0 0,-1 1 0 0 0,-1-2 1 0 0,-1 0-1 0 0,-1-1 0 0 0,0-1 0 0 0,-2-1 0 0 0,0 0 1 0 0,-5 1 14 0 0,9-9-73 0 0,0 0 1 0 0,-2-1 0 0 0,1-1-1 0 0,-1-1 1 0 0,0 0-1 0 0,-1-1 1 0 0,0-1 0 0 0,0-1-1 0 0,0-1 1 0 0,-1 0-1 0 0,1-2 1 0 0,-1 0 0 0 0,0-1-1 0 0,-18-2 73 0 0,33 1-27 0 0,1 0-1 0 0,-1-1 0 0 0,1 0 1 0 0,-1 0-1 0 0,0 0 1 0 0,1 0-1 0 0,0-1 1 0 0,-1 0-1 0 0,1 1 1 0 0,0-2-1 0 0,0 1 0 0 0,0 0 1 0 0,0-1-1 0 0,1 0 1 0 0,-1 0-1 0 0,1 0 1 0 0,-1 0-1 0 0,1-1 1 0 0,0 1-1 0 0,0-1 0 0 0,1 0 1 0 0,-1 0-1 0 0,1 0 1 0 0,0 0-1 0 0,0 0 1 0 0,0 0-1 0 0,0-1 1 0 0,1 1-1 0 0,0-1 0 0 0,0 1 1 0 0,0-1-1 0 0,0 1 1 0 0,1-3 27 0 0,-1-5-30 0 0,0 0 1 0 0,1-1-1 0 0,0 1 0 0 0,1 0 1 0 0,1 0-1 0 0,0-1 1 0 0,0 1-1 0 0,1 1 1 0 0,1-1-1 0 0,0 0 0 0 0,1 1 1 0 0,2-4 29 0 0,22-30 73 0 0,3 2 0 0 0,1 2 0 0 0,3 1-1 0 0,1 2 1 0 0,1 1 0 0 0,3 2 0 0 0,0 1 0 0 0,2 3 0 0 0,46-25-73 0 0,-39 22 324 0 0,2 3 0 0 0,1 3 0 0 0,50-21-324 0 0,-101 51-14 0 0,-1 0-1 0 0,1 0 1 0 0,-1 1-1 0 0,0-1 1 0 0,0 0 0 0 0,0 0-1 0 0,0 1 1 0 0,-1-1-1 0 0,1 0 1 0 0,0 1-1 0 0,-1-1 1 0 0,0 1 0 0 0,1-1-1 0 0,-1 0 1 0 0,0 1-1 0 0,0-1 1 0 0,-1 1-1 0 0,1-1 1 0 0,0 1 0 0 0,-1-1-1 0 0,0 0 1 0 0,1 1-1 0 0,-1-1 1 0 0,0 0-1 0 0,0 1 1 0 0,0-1 0 0 0,0 0-1 0 0,-1 1 15 0 0,0 2-108 0 0,-7 54-1826 0 0,10-39-1969 0 0,2-3-4687 0 0,-1-13-2475 0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52:29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7,'5'-5,"1"3,-4 3,-4 5,0 6,-6 2,4-2,3-8,-4-4,-1-3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6:03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303 147 9234 0 0,'0'0'2443'0'0,"0"0"-482"0"0,0 0-189 0 0,0 0-121 0 0,0 0-221 0 0,0 0-299 0 0,0 0-334 0 0,0 0-212 0 0,0 0-95 0 0,0 0-5 0 0,0 0 19 0 0,0 0-47 0 0,-4 2-92 0 0,-62 24 458 0 0,9 3 174 0 0,96-29-410 0 0,-20 1-365 0 0,86-31 744 0 0,-97 28 20 0 0,-21 3-333 0 0,-87 29-335 0 0,110-31-167 0 0,4-3-2071 0 0,-2 2-6719 0 0,-10 2-4041 0 0</inkml:trace>
  <inkml:trace contextRef="#ctx0" brushRef="#br0" timeOffset="-982.557">384 409 6849 0 0,'0'0'3488'0'0,"0"0"-1121"0"0,0 0-509 0 0,0 0-117 0 0,0 0-126 0 0,0 0-214 0 0,0 0-256 0 0,0 0-224 0 0,0 0-200 0 0,0 0-121 0 0,0 0-76 0 0,0 0-76 0 0,0 0-52 0 0,-32 7-54 0 0,-100 24-47 0 0,67 0 34 0 0,58-22-273 0 0,-4 1-42 0 0,1 0 0 0 0,0 1 0 0 0,0 1 0 0 0,1-1-1 0 0,0 2 1 0 0,1-1 0 0 0,1 1 0 0 0,0 0 0 0 0,1 1 0 0 0,0-1 0 0 0,1 1-1 0 0,0 1 1 0 0,1-1 0 0 0,1 1 0 0 0,1-1 0 0 0,0 1 0 0 0,0 0 0 0 0,2 0 0 0 0,0 0-1 0 0,1 8-13 0 0,3-13 27 0 0,0-2-1 0 0,1 1 1 0 0,1 0-1 0 0,-1-1 1 0 0,1 0-1 0 0,0-1 1 0 0,1 1-1 0 0,0-1 1 0 0,0 0-1 0 0,1-1 1 0 0,0 0-1 0 0,0 0 0 0 0,0 0 1 0 0,0-1-1 0 0,1-1 1 0 0,0 1-1 0 0,0-1 1 0 0,1-1-1 0 0,-1 0 1 0 0,1 0-1 0 0,-1-1 1 0 0,1 0-1 0 0,0-1 1 0 0,0 0-1 0 0,0 0 0 0 0,0-1 1 0 0,0 0-1 0 0,-1-1 1 0 0,1 0-1 0 0,0-1 1 0 0,0 0-1 0 0,0 0-26 0 0,2-1 94 0 0,1-1 0 0 0,-1 0 0 0 0,0 0-1 0 0,0-1 1 0 0,-1-1 0 0 0,1 0 0 0 0,-1-1-1 0 0,0 0 1 0 0,-1-1 0 0 0,0 0 0 0 0,0 0-1 0 0,-1-1 1 0 0,0 0 0 0 0,0-1 0 0 0,-1 0-1 0 0,0 0 1 0 0,-1-1 0 0 0,0 0 0 0 0,-1 0-1 0 0,0-1 1 0 0,-1 0 0 0 0,0 0 0 0 0,-1 0-1 0 0,0 0 1 0 0,-1-1 0 0 0,0 1 0 0 0,-1-1-1 0 0,-1 0 1 0 0,0 0 0 0 0,-1-7-94 0 0,-1 11-109 0 0,-1 0 0 0 0,0 1 0 0 0,0-1 0 0 0,-1 1 0 0 0,-1-1 0 0 0,1 1 0 0 0,-1 0 0 0 0,-1 0 0 0 0,1 1 0 0 0,-1-1 0 0 0,-1 1 0 0 0,1 0 0 0 0,-1 0 0 0 0,0 1 0 0 0,-1 0 0 0 0,0 0 0 0 0,0 0 0 0 0,0 1 0 0 0,0 0 0 0 0,-1 0 1 0 0,0 1-1 0 0,0 0 0 0 0,0 1 0 0 0,0-1 0 0 0,-1 1 0 0 0,1 1 0 0 0,-1 0 0 0 0,0 0 0 0 0,0 1 0 0 0,0 0 0 0 0,-2 0 109 0 0,-44 6-3987 0 0,22 4-4494 0 0,14-4-3738 0 0</inkml:trace>
  <inkml:trace contextRef="#ctx0" brushRef="#br0" timeOffset="-597.348">0 733 16323 0 0,'0'0'1805'0'0,"0"0"-433"0"0,0 0-113 0 0,0 0-43 0 0,0 0-123 0 0,0 0-195 0 0,0 0-212 0 0,0 0-173 0 0,0 0-158 0 0,0 0-67 0 0,0 0-68 0 0,0 0-49 0 0,0 0-12 0 0,20-12-31 0 0,61-35-11 0 0,5 16 231 0 0,51 9-272 0 0,-78 80-36 0 0,-54-53 36 0 0,1 0 1 0 0,0-1-1 0 0,0 0 0 0 0,0 0 0 0 0,0 0 0 0 0,1 0 1 0 0,-1-1-1 0 0,1 0 0 0 0,0-1 0 0 0,0 0 1 0 0,0 0-1 0 0,0 0 0 0 0,0-1 0 0 0,1 0 1 0 0,-1 0-1 0 0,0-1 0 0 0,1 0 0 0 0,-1 0 0 0 0,5-1-76 0 0,65-18 537 0 0,-73 13-2929 0 0,-11-4-7386 0 0,5 7-2719 0 0</inkml:trace>
  <inkml:trace contextRef="#ctx0" brushRef="#br0" timeOffset="4434.57">592 1 0 0 0,'0'0'1418'0'0,"0"0"54"0"0,0 0-48 0 0,0 0-50 0 0,0 0-57 0 0,0 0-72 0 0,0 0-100 0 0,0 0-131 0 0,0 0-155 0 0,0 0-174 0 0,0 4 1978 0 0,5 0-2298 0 0,0 0-1 0 0,-1 0 0 0 0,2 0 0 0 0,-1-1 0 0 0,0 0 0 0 0,1 0 0 0 0,-1 0 0 0 0,1 0 0 0 0,0-1 0 0 0,0 0 0 0 0,0 0 0 0 0,0-1 0 0 0,0 0 1 0 0,0 0-1 0 0,3 0-364 0 0,121 8 2236 0 0,31-13-961 0 0,-161 4-1243 0 0,0 0 4 0 0,0 0 19 0 0,0 0 18 0 0,0 0 19 0 0,0 0 7 0 0,0 0 7 0 0,0 0-9 0 0,0 0-16 0 0,0 0-10 0 0,0 0-14 0 0,0 0-12 0 0,0 0-19 0 0,0 11-58 0 0,0 779 1867 0 0,-14-720-909 0 0,12-43-625 0 0,-1-1 44 0 0,3-26-286 0 0,-4 5 1013 0 0,4-6-1044 0 0,0 1 9 0 0,0 0 6 0 0,0 0 5 0 0,0 0-16 0 0,0 0 4 0 0,-26-4 896 0 0,-143 28-803 0 0,143-21-119 0 0,25-3 15 0 0,1 0 16 0 0,0 0-23 0 0,0 0 0 0 0,0 0 13 0 0,0 0-16 0 0,0 0 0 0 0,0 0 1 0 0,-1-6-3239 0 0,0 4-6487 0 0,1-1-3195 0 0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6 501 16275 0 0,'0'0'1350'0'0,"0"0"-446"0"0,0 0-153 0 0,0 0 115 0 0,0 0 121 0 0,0 0 5 0 0,0 0-221 0 0,0 0-223 0 0,0 0-158 0 0,0 0-87 0 0,0 0 35 0 0,0 0 32 0 0,0 0-7 0 0,-4-1-58 0 0,4-3-275 0 0,-1 0-1 0 0,1 0 0 0 0,0 0 0 0 0,0 0 0 0 0,0 0 1 0 0,0 0-1 0 0,1 0 0 0 0,-1 1 0 0 0,1-1 0 0 0,0 0 1 0 0,1 0-1 0 0,-1 0 0 0 0,0 1 0 0 0,1-1 0 0 0,0 0 0 0 0,0 1 1 0 0,0 0-1 0 0,0-1 0 0 0,1 1 0 0 0,-1 0 0 0 0,1 0 1 0 0,0 0-1 0 0,2-1-29 0 0,9-18 118 0 0,159-268 503 0 0,-122 190-1025 0 0,-54 109-8142 0 0,0-4 4135 0 0,0 3-7456 0 0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35 16131 0 0,'0'0'1507'0'0,"0"0"-509"0"0,0 0-131 0 0,0 0 114 0 0,0 0 81 0 0,0 0-77 0 0,0 0-251 0 0,0 0-247 0 0,0 0-146 0 0,0 0-95 0 0,0 0-73 0 0,0 0-64 0 0,-9 33-27 0 0,-30 105-60 0 0,31-55-8 0 0,9-76 3 0 0,1-1 0 0 0,0 0 0 0 0,1 0 1 0 0,0 0-1 0 0,0 0 0 0 0,0 0 1 0 0,0-1-1 0 0,1 1 0 0 0,0-1 0 0 0,0 0 1 0 0,1 0-1 0 0,-1 0 0 0 0,1-1 0 0 0,0 0 1 0 0,0 0-1 0 0,1 0 0 0 0,-1 0 1 0 0,1-1-1 0 0,0 0 0 0 0,0 0 0 0 0,0-1 1 0 0,0 1-1 0 0,0-1 0 0 0,0-1 1 0 0,1 1-1 0 0,-1-1 0 0 0,1 0 0 0 0,-1 0 1 0 0,1-1-1 0 0,0 0 0 0 0,-1 0 0 0 0,1-1 1 0 0,-1 0-1 0 0,1 0 0 0 0,-1 0 1 0 0,0-1-1 0 0,1 0 0 0 0,-1 0 0 0 0,0 0 1 0 0,0-1-1 0 0,0 0 0 0 0,0 0 1 0 0,-1-1-1 0 0,5-3-17 0 0,-2 2 67 0 0,0-2 0 0 0,0 1 0 0 0,-1-1 0 0 0,1 0 0 0 0,-1-1 0 0 0,-1 1 0 0 0,0-1 0 0 0,0-1 0 0 0,0 1 0 0 0,-1-1-1 0 0,0 0 1 0 0,-1 0 0 0 0,0-1 0 0 0,-1 1 0 0 0,0-1 0 0 0,0 0 0 0 0,-1 0 0 0 0,0 0 0 0 0,0 0 0 0 0,-2 0 0 0 0,1 0 0 0 0,-1 0 0 0 0,0 0 0 0 0,-1-1 0 0 0,-1 1 0 0 0,1 0 0 0 0,-1 0 0 0 0,-1 1 0 0 0,0-1 0 0 0,0 0 0 0 0,-1 1 0 0 0,-1-1-67 0 0,2 4-72 0 0,-1 0-1 0 0,0 1 1 0 0,0 0 0 0 0,0-1 0 0 0,0 1 0 0 0,-1 1-1 0 0,0-1 1 0 0,0 1 0 0 0,0 0 0 0 0,-1 0 0 0 0,1 0-1 0 0,-1 1 1 0 0,0 0 0 0 0,0 0 0 0 0,0 0-1 0 0,0 1 1 0 0,-6-1 72 0 0,-44 4-8708 0 0,43 3-3509 0 0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12323 0 0,'0'0'3622'0'0,"0"0"-1827"0"0,0 0-527 0 0,0 0 48 0 0,0 0-31 0 0,0 0-141 0 0,0 0-264 0 0,0 0-218 0 0,0 0-142 0 0,0 0-87 0 0,0 0-46 0 0,0 0-58 0 0,3-16-53 0 0,12-52-37 0 0,24-14 314 0 0,-20 50-397 0 0,0 1-1 0 0,2 0 0 0 0,2 2 0 0 0,1 0 1 0 0,11-10-156 0 0,17-2 64 0 0,-52 61-108 0 0,-14 103 149 0 0,13-121-106 0 0,0-1 1 0 0,0 0-1 0 0,1 1 1 0 0,-1-1-1 0 0,1 1 1 0 0,-1-1-1 0 0,1 1 0 0 0,-1-1 1 0 0,1 1-1 0 0,0-1 1 0 0,0 1-1 0 0,0-1 0 0 0,0 1 1 0 0,0-1-1 0 0,0 1 1 0 0,0 0-1 0 0,0-1 1 0 0,1 1-1 0 0,-1-1 0 0 0,0 1 1 0 0,1-1-1 0 0,-1 1 1 0 0,1-1-1 0 0,0 0 1 0 0,0 1-1 0 0,-1-1 0 0 0,1 0 1 0 0,0 1-1 0 0,0-1 1 0 0,0 0-1 0 0,0 0 1 0 0,1 0-1 0 0,-1 0 0 0 0,0 0 1 0 0,0 0-1 0 0,1 0 1 0 0,0 0 0 0 0,11-2 11 0 0,-1-2 0 0 0,1 0 1 0 0,-1 0-1 0 0,0-1 0 0 0,0-1 1 0 0,0 0-1 0 0,-1 0 0 0 0,0-1 1 0 0,0-1-1 0 0,0 0 1 0 0,-1 0-1 0 0,0-1 0 0 0,0-1-11 0 0,38-24-2 0 0,-6 2-18 0 0,49-22 45 0 0,-89 53-24 0 0,0-1-1 0 0,-1 0 1 0 0,1 1 0 0 0,0 0-1 0 0,-1-1 1 0 0,1 1-1 0 0,0 0 1 0 0,0 0 0 0 0,-1 0-1 0 0,1 0 1 0 0,0 0-1 0 0,0 0 1 0 0,-1 1-1 0 0,1-1 1 0 0,0 0 0 0 0,-1 1-1 0 0,1 0 1 0 0,0-1-1 0 0,-1 1 1 0 0,1 0-1 0 0,-1 0 1 0 0,1 0 0 0 0,-1 0-1 0 0,1 0 1 0 0,-1 0-1 0 0,0 0 1 0 0,1 0-1 0 0,-1 1 1 0 0,0-1 0 0 0,0 0-1 0 0,0 1 1 0 0,0-1-1 0 0,0 1 1 0 0,0-1 0 0 0,-1 1-1 0 0,1 0 0 0 0,6 66 177 0 0,-7-57-143 0 0,-1-7-81 0 0,0 0 0 0 0,1 0-1 0 0,-1-1 1 0 0,1 1 0 0 0,0 0 0 0 0,-1 0-1 0 0,2 0 1 0 0,-1 0 0 0 0,0 0-1 0 0,1 0 1 0 0,0 0 0 0 0,0 0-1 0 0,0-1 1 0 0,0 1 0 0 0,1 0-1 0 0,-1-1 1 0 0,1 1 0 0 0,0-1 0 0 0,0 1-1 0 0,1-1 1 0 0,-1 0 0 0 0,0 0-1 0 0,1 0 1 0 0,0 0 0 0 0,0 0-1 0 0,0-1 1 0 0,0 1 0 0 0,0-1-1 0 0,0 0 1 0 0,1 0 0 0 0,-1 0 0 0 0,1 0-1 0 0,-1-1 1 0 0,1 0 0 0 0,0 1-1 0 0,2-1 48 0 0,4-1-1564 0 0,-2 0-2261 0 0,-1 0-5383 0 0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6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19 262 23837 0 0,'0'0'656'0'0,"0"0"-488"0"0,0 0 40 0 0,0 0 128 0 0,0 0 40 0 0,0 0-23 0 0,0 0-129 0 0,0 0-128 0 0,0 0-104 0 0,-8 199-72 0 0,4-170-176 0 0,-1-3-225 0 0,3 4-367 0 0,2-8-520 0 0,0 0-696 0 0,0-8-1601 0 0,0-2-8922 0 0</inkml:trace>
  <inkml:trace contextRef="#ctx0" brushRef="#br0" timeOffset="160.792">11 1 20420 0 0,'0'0'1969'0'0,"0"0"-825"0"0,0 0-296 0 0,0 0-264 0 0,0 0-176 0 0,0 0-184 0 0,0 0-144 0 0,0 0-240 0 0,0 0-208 0 0,0 0-224 0 0,0 0-496 0 0,0 0-800 0 0,0 0-2657 0 0,0 0-8530 0 0</inkml:trace>
  <inkml:trace contextRef="#ctx0" brushRef="#br0" timeOffset="877.706">328 240 16235 0 0,'0'0'949'0'0,"0"0"-496"0"0,0 0-232 0 0,0 0 4 0 0,0 0 31 0 0,0 0-4 0 0,0 0-26 0 0,0 0-11 0 0,0 0 8 0 0,0 0-13 0 0,0 0 11 0 0,0 0-35 0 0,-1-4-47 0 0,0-5-1216 0 0,-3 11 8435 0 0,-1 6-6716 0 0,-65 150 505 0 0,65-44-866 0 0,7-108-269 0 0,1 0 1 0 0,-1-1-1 0 0,2 1 0 0 0,-1 0 1 0 0,1-1-1 0 0,-1 0 0 0 0,1 0 0 0 0,1 0 1 0 0,-1 0-1 0 0,1-1 0 0 0,0 1 1 0 0,0-1-1 0 0,0-1 0 0 0,0 1 1 0 0,1-1-1 0 0,0 0 0 0 0,-1 0 0 0 0,5 1-12 0 0,0 1 20 0 0,0-2-1 0 0,0 1 1 0 0,1-2-1 0 0,-1 1 0 0 0,1-1 1 0 0,-1-1-1 0 0,1 0 1 0 0,-1-1-1 0 0,1 1 0 0 0,0-2 1 0 0,9-1-20 0 0,-10-1 32 0 0,-1 0-1 0 0,-1-1 1 0 0,1 0 0 0 0,0-1 0 0 0,-1 1 0 0 0,0-2-1 0 0,0 1 1 0 0,-1-1 0 0 0,1 0 0 0 0,-1-1 0 0 0,-1 0 0 0 0,1 0-1 0 0,-1 0 1 0 0,0-1 0 0 0,-1 0 0 0 0,0 0 0 0 0,0 0-1 0 0,0-1 1 0 0,-1 1 0 0 0,2-8-32 0 0,1 1 12 0 0,-1 1 0 0 0,0-1 0 0 0,-1 0 0 0 0,-1 0-1 0 0,0-1 1 0 0,-1 1 0 0 0,-1-1 0 0 0,-1 0 0 0 0,0 1 0 0 0,0-1 0 0 0,-2 0 0 0 0,0 0-1 0 0,-1 0 1 0 0,0 1 0 0 0,-2-1 0 0 0,0 1 0 0 0,0 0 0 0 0,-1 0 0 0 0,-1 0 0 0 0,-1 1 0 0 0,0 0-1 0 0,-1 0 1 0 0,-8-12-12 0 0,9 21-60 0 0,0 0 0 0 0,1 1-1 0 0,-1 0 1 0 0,-1 1 0 0 0,1 0-1 0 0,0 0 1 0 0,-1 0 0 0 0,1 1-1 0 0,-1 0 1 0 0,0 0 0 0 0,0 1-1 0 0,0 0 1 0 0,0 1 0 0 0,0 0-1 0 0,0 0 1 0 0,0 0-1 0 0,0 1 1 0 0,0 0 0 0 0,0 1-1 0 0,1 0 1 0 0,-1 0 0 0 0,0 1-1 0 0,1 0 1 0 0,0 0 0 0 0,0 0-1 0 0,0 1 1 0 0,0 0 0 0 0,0 1-1 0 0,1-1 1 0 0,-1 1 0 0 0,1 1-1 0 0,1-1 1 0 0,-1 1 0 0 0,1 0-1 0 0,0 0 1 0 0,-3 5 60 0 0,-48 55-2158 0 0,23-20-4631 0 0,24-30-5045 0 0</inkml:trace>
  <inkml:trace contextRef="#ctx0" brushRef="#br0" timeOffset="1200.816">873 177 17524 0 0,'0'0'1460'0'0,"0"0"-494"0"0,0 0-94 0 0,0 0 121 0 0,0 0 78 0 0,0 0-116 0 0,0 0-244 0 0,0 0-248 0 0,0 0-142 0 0,0 0-54 0 0,0 0-47 0 0,0 0-13 0 0,0 0-35 0 0,-9 18-26 0 0,-25 55-11 0 0,32-69-118 0 0,0 1-1 0 0,0-1 1 0 0,1 1 0 0 0,0 0-1 0 0,0 0 1 0 0,0 0-1 0 0,0 0 1 0 0,1 0 0 0 0,0 0-1 0 0,0-1 1 0 0,0 1 0 0 0,1 0-1 0 0,-1 0 1 0 0,1 0-1 0 0,0 0 1 0 0,1 0-17 0 0,-1 2 19 0 0,3 2 9 0 0,-1 0 0 0 0,2-1 0 0 0,-1 1-1 0 0,1-1 1 0 0,0 0 0 0 0,0-1-1 0 0,1 1 1 0 0,0-1 0 0 0,1 0 0 0 0,-1-1-1 0 0,1 1 1 0 0,1-1 0 0 0,-1-1 0 0 0,1 1-1 0 0,0-1 1 0 0,0-1 0 0 0,1 1 0 0 0,-1-1-1 0 0,1-1 1 0 0,0 0 0 0 0,0 0-1 0 0,0-1 1 0 0,0 0 0 0 0,0 0 0 0 0,1-1-1 0 0,-1 0 1 0 0,1-1 0 0 0,-1 0 0 0 0,8-1-28 0 0,-7-3 74 0 0,-1 0 1 0 0,0-1-1 0 0,-1 0 1 0 0,1 0-1 0 0,-1-1 1 0 0,0 0-1 0 0,-1-1 1 0 0,1 0-1 0 0,-1 0 1 0 0,-1 0-1 0 0,1-1 1 0 0,-1 0-1 0 0,-1 0 1 0 0,1 0-1 0 0,-1-1 1 0 0,-1 0-1 0 0,1 0 1 0 0,-2 0-1 0 0,1-1 1 0 0,-1 1-1 0 0,-1-1 1 0 0,1-1-75 0 0,-3 10 1 0 0,49-93 147 0 0,-14 32-1546 0 0,-17 19-2341 0 0,-16 33-1930 0 0,-1 5-6589 0 0</inkml:trace>
  <inkml:trace contextRef="#ctx0" brushRef="#br0" timeOffset="1613.936">1675 78 19796 0 0,'0'0'1631'0'0,"0"0"-476"0"0,0 0-208 0 0,0 0-45 0 0,0 0-54 0 0,0 0-120 0 0,0 0-145 0 0,0 0-155 0 0,0 0-55 0 0,0 0-37 0 0,0 0-30 0 0,0 0-12 0 0,0 0-67 0 0,2-3-74 0 0,-3-8-39 0 0,-23 18-81 0 0,-32 23-21 0 0,46-23-2 0 0,6-6-18 0 0,1 0 1 0 0,-1 1 0 0 0,0-1-1 0 0,1 1 1 0 0,0 0 0 0 0,-1 1-1 0 0,1-1 1 0 0,0 0 0 0 0,0 1 0 0 0,0 0-1 0 0,1-1 1 0 0,-1 1 0 0 0,1 0-1 0 0,-1 0 1 0 0,1 1 0 0 0,0-1-1 0 0,0 0 1 0 0,1 1 0 0 0,-1 0-1 0 0,1-1 1 0 0,-1 1 0 0 0,1 0-1 0 0,0-1 1 0 0,1 1 0 0 0,-1 0-1 0 0,1 0 1 0 0,-1 0 0 0 0,1 0-1 0 0,0 2 8 0 0,67 54 38 0 0,-56-50 15 0 0,0 1-1 0 0,-2 0 1 0 0,1 1 0 0 0,-1 0 0 0 0,-1 0 0 0 0,0 1-1 0 0,-1 0 1 0 0,0 0 0 0 0,-1 1 0 0 0,2 8-53 0 0,-6-10 35 0 0,-1 0 1 0 0,0-1-1 0 0,-1 1 0 0 0,0 0 1 0 0,-1 0-1 0 0,0 0 0 0 0,-1 0 1 0 0,0 0-1 0 0,-1-1 0 0 0,0 1 1 0 0,-1-1-1 0 0,0 0 0 0 0,-1 0 1 0 0,0 0-1 0 0,-1-1 0 0 0,0 0 1 0 0,-1 0-1 0 0,0 0 0 0 0,0-1 1 0 0,-1 0-1 0 0,0 0 0 0 0,-1-1 1 0 0,0 0-1 0 0,0 0 0 0 0,0-1 1 0 0,-1-1-1 0 0,-1 1 0 0 0,1-2 1 0 0,-1 1-1 0 0,0-2 0 0 0,0 1 1 0 0,0-1-1 0 0,0-1 0 0 0,-1 0 1 0 0,0-1-1 0 0,-9 1-35 0 0,17-3-99 0 0,1-1-1 0 0,-1 0 0 0 0,1 0 1 0 0,0 0-1 0 0,-1-1 1 0 0,1 1-1 0 0,0-1 0 0 0,0 1 1 0 0,0-1-1 0 0,0 0 0 0 0,0-1 1 0 0,0 1-1 0 0,1 0 1 0 0,-1-1-1 0 0,1 1 0 0 0,-1-1 1 0 0,1 0-1 0 0,0 0 1 0 0,0 0-1 0 0,0 0 0 0 0,1 0 1 0 0,-1 0-1 0 0,1 0 0 0 0,0-1 1 0 0,-1 1-1 0 0,2-1 1 0 0,-1 1-1 0 0,0-1 0 0 0,1 1 1 0 0,-1-1-1 0 0,1-2 100 0 0,-6-41-10537 0 0,6 32-2274 0 0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2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112 246 0 0 0,'0'0'295'0'0,"0"0"824"0"0,0 0 632 0 0,0 0 420 0 0,0 0 129 0 0,0 0-178 0 0,0 0-291 0 0,0 0-261 0 0,0 0-159 0 0,0 0-39 0 0,1-5-38 0 0,5-14-90 0 0,-4 14-120 0 0,-2 5-134 0 0,1 7 3517 0 0,5 24-4092 0 0,7 71 433 0 0,-3 1 0 0 0,-5 47-848 0 0,-5-95 61 0 0,-3 0 0 0 0,-1 0-1 0 0,-4 0 1 0 0,-1-1-1 0 0,-15 47-60 0 0,-35 6 83 0 0,58-106-83 0 0,0 0 1 0 0,0-1-1 0 0,0 1 1 0 0,0 0-1 0 0,0-1 1 0 0,0 1-1 0 0,0 0 1 0 0,0-1-1 0 0,0 0 1 0 0,0 1-1 0 0,-1-1 1 0 0,1 0-1 0 0,0 1 1 0 0,0-1-1 0 0,0 0 1 0 0,-1 0-1 0 0,1 0 1 0 0,0 0-1 0 0,0 0 1 0 0,-1 0-1 0 0,1 0 1 0 0,0 0-1 0 0,0-1 0 0 0,0 1 1 0 0,-1-1-1 0 0,1 1 1 0 0,0 0-1 0 0,0-1 1 0 0,0 0-1 0 0,0 1 1 0 0,0-1-1 0 0,0 0 1 0 0,0 1-1 0 0,0-1 1 0 0,0 0-1 0 0,0 0 1 0 0,1 0-1 0 0,-1 0 1 0 0,0 0-1 0 0,0 0 1 0 0,1 0-1 0 0,-1 0 1 0 0,1 0-1 0 0,-1 0 1 0 0,1 0-1 0 0,-1 0 1 0 0,1-1-1 0 0,0 1 1 0 0,-1 0-1 0 0,1 0 1 0 0,0 0-1 0 0,0-1 0 0 0,0 1 1 0 0,0 0-1 0 0,0 0 1 0 0,0-1-1 0 0,0 1 1 0 0,1 0-1 0 0,0-37-4 0 0,1 0 1 0 0,3 1-1 0 0,1 0 1 0 0,1 0-1 0 0,2 0 1 0 0,2 1-1 0 0,1 0 1 0 0,2 1-1 0 0,2 1 1 0 0,1 0-1 0 0,14-21 4 0 0,-6 6-13 0 0,3 1 0 0 0,1 2 0 0 0,2 0 0 0 0,2 2 0 0 0,2 2 0 0 0,2 1 0 0 0,2 2-1 0 0,1 1 1 0 0,2 3 0 0 0,2 1 0 0 0,27-16 13 0 0,-62 45-5 0 0,-1 0 0 0 0,1 0 1 0 0,0 0-1 0 0,0 1 0 0 0,0 1 0 0 0,1 0 0 0 0,-1 0 0 0 0,1 0 0 0 0,0 1 0 0 0,-1 1 0 0 0,1 0 1 0 0,1 0 4 0 0,-8 3 3 0 0,-1-1 1 0 0,1 1 0 0 0,-1 0 0 0 0,0 0 0 0 0,0 0 0 0 0,1 0 0 0 0,-1 0-1 0 0,-1 0 1 0 0,1 1 0 0 0,0-1 0 0 0,0 0 0 0 0,-1 1 0 0 0,0 0 0 0 0,1-1-1 0 0,-1 1 1 0 0,0 0 0 0 0,0 0 0 0 0,-1 0 0 0 0,1-1 0 0 0,0 1 0 0 0,-1 0-1 0 0,0 0 1 0 0,0 0 0 0 0,0 0 0 0 0,0 0 0 0 0,0 0 0 0 0,0 0 0 0 0,-1 1-4 0 0,-3 26 18 0 0,0-1 1 0 0,-2 0-1 0 0,-1 0 1 0 0,-1-1-1 0 0,-2 0 1 0 0,0-1-1 0 0,-2 0 1 0 0,-1 0-1 0 0,-1-1 1 0 0,-2-1-1 0 0,0 0 1 0 0,-2-2-1 0 0,0 0 1 0 0,-1 0-1 0 0,-2-2 1 0 0,-4 3-19 0 0,-17 18 8 0 0,-2-3 0 0 0,-2-1 0 0 0,-1-3 0 0 0,-2-1 0 0 0,-2-2-8 0 0,45-28-17 0 0,0-1 1 0 0,0 0 0 0 0,-1 0-1 0 0,1 0 1 0 0,-1-1 0 0 0,0 0-1 0 0,0 0 1 0 0,1 0 0 0 0,-1-1 0 0 0,0 0-1 0 0,0 0 1 0 0,0-1 0 0 0,-2 0 16 0 0,7-2-49 0 0,0 0 0 0 0,0-1 1 0 0,0 1-1 0 0,1 0 1 0 0,-1-1-1 0 0,1 1 0 0 0,0-1 1 0 0,-1 1-1 0 0,1-1 0 0 0,0 0 1 0 0,1 0-1 0 0,-1 1 1 0 0,0-1-1 0 0,1 0 0 0 0,0 0 1 0 0,-1 0-1 0 0,1 1 1 0 0,0-1-1 0 0,0 0 0 0 0,1 0 1 0 0,-1 0-1 0 0,1 0 1 0 0,-1 1-1 0 0,1-1 0 0 0,0 0 1 0 0,0 0-1 0 0,0 1 0 0 0,0-1 1 0 0,1 1-1 0 0,-1-1 1 0 0,1 0 48 0 0,89-120-4899 0 0,-63 90-799 0 0,-10 13-5894 0 0</inkml:trace>
  <inkml:trace contextRef="#ctx0" brushRef="#br0" timeOffset="3221.122">999 88 11698 0 0,'0'0'1626'0'0,"0"0"-483"0"0,0 0-136 0 0,0 0 45 0 0,0 0-29 0 0,0 0-132 0 0,0 0-191 0 0,0 0-140 0 0,0 0-68 0 0,0 0-58 0 0,0 0-38 0 0,-4 29-73 0 0,-12 92-74 0 0,23 19 194 0 0,19 140-155 0 0,-21-298 1455 0 0,-3-35-1513 0 0,2 0-1 0 0,2 1 1 0 0,3 0 0 0 0,2 0 0 0 0,2 1 0 0 0,3 1 0 0 0,1 0-1 0 0,3 1 1 0 0,19-33-230 0 0,-35 74 10 0 0,1 0 0 0 0,0 1-1 0 0,0 0 1 0 0,1 0 0 0 0,0 0-1 0 0,0 0 1 0 0,1 1 0 0 0,0 0-1 0 0,0 1 1 0 0,0-1 0 0 0,0 1 0 0 0,1 1-1 0 0,0-1 1 0 0,0 1 0 0 0,2 0-10 0 0,-9 5-1 0 0,1-1 1 0 0,0 1 0 0 0,-1 0 0 0 0,1 0 0 0 0,0 0 0 0 0,-1 0 0 0 0,1 0 0 0 0,-1 0-1 0 0,1 0 1 0 0,-1 0 0 0 0,0 1 0 0 0,1-1 0 0 0,-1 0 0 0 0,0 1 0 0 0,0-1-1 0 0,0 1 1 0 0,0 0 0 0 0,0-1 0 0 0,-1 1 0 0 0,1 0 0 0 0,0-1 0 0 0,-1 1 0 0 0,1 0-1 0 0,-1 0 1 0 0,0-1 0 0 0,1 1 0 0 0,-1 0 0 0 0,0 0 0 0 0,0 0 0 0 0,0 0-1 0 0,0-1 1 0 0,-1 1 0 0 0,1 0 0 0 0,0 0 0 0 0,-1 0 0 0 0,1-1 0 0 0,-1 1-1 0 0,0 0 1 0 0,0 1 0 0 0,0 10-22 0 0,1 4-291 0 0,-2 1 0 0 0,0-1 0 0 0,-1 0 0 0 0,0 0 1 0 0,-2 0-1 0 0,0-1 0 0 0,0 1 0 0 0,-2-1 0 0 0,-6 11 313 0 0,7-7-2986 0 0,6-10-6924 0 0,0-6-632 0 0</inkml:trace>
  <inkml:trace contextRef="#ctx0" brushRef="#br0" timeOffset="3590.41">1500 394 15899 0 0,'0'0'1583'0'0,"0"0"-369"0"0,0 0-139 0 0,0 0-28 0 0,0 0-71 0 0,0 0-149 0 0,0 0-186 0 0,0 0-179 0 0,0 0-144 0 0,31-18-73 0 0,100-54-43 0 0,-79 24 54 0 0,-48 39-206 0 0,0 1-18 0 0,-1 0 1 0 0,0-1 0 0 0,0 1 0 0 0,-1-1-1 0 0,0 0 1 0 0,0 1 0 0 0,-1-1 0 0 0,0 0 0 0 0,0 0-1 0 0,-1-8-32 0 0,-1 14-1 0 0,1 0 1 0 0,0 0-1 0 0,0 0 0 0 0,-1 0 0 0 0,0 0 1 0 0,0 0-1 0 0,0 0 0 0 0,0 0 0 0 0,0 1 0 0 0,0-1 1 0 0,-1 0-1 0 0,1 1 0 0 0,-1-1 0 0 0,0 1 1 0 0,0-1-1 0 0,0 1 0 0 0,0 0 0 0 0,0 0 1 0 0,0 0-1 0 0,-1 0 0 0 0,1 0 0 0 0,-1 0 0 0 0,1 0 1 0 0,-1 1-1 0 0,1 0 0 0 0,-1-1 0 0 0,0 1 1 0 0,0 0-1 0 0,0 0 0 0 0,0 1 0 0 0,0-1 0 0 0,-1 1 1 0 0,-8 0-42 0 0,0 1 0 0 0,0 1 0 0 0,0 0-1 0 0,1 1 1 0 0,-1 0 0 0 0,1 0 0 0 0,-1 2 0 0 0,1-1-1 0 0,1 1 1 0 0,-1 1 0 0 0,1 0 0 0 0,-1 0-1 0 0,2 1 1 0 0,-1 1 0 0 0,1-1 0 0 0,0 2-1 0 0,1-1 1 0 0,0 1 0 0 0,0 0 0 0 0,1 1 0 0 0,-6 8 42 0 0,0-2-5 0 0,0 1 1 0 0,1 0 0 0 0,1 1 0 0 0,1 0-1 0 0,0 0 1 0 0,2 1 0 0 0,0 1 0 0 0,1-1 0 0 0,0 1-1 0 0,2 0 1 0 0,1 1 0 0 0,0-1 0 0 0,0 21 4 0 0,4-36 7 0 0,0-1 0 0 0,0 1 0 0 0,1 0 0 0 0,0 0 0 0 0,0-1 0 0 0,0 1 1 0 0,0-1-1 0 0,1 1 0 0 0,0-1 0 0 0,0 1 0 0 0,0-1 0 0 0,0 0 0 0 0,1 0 0 0 0,-1 0 0 0 0,1 0 0 0 0,0-1 1 0 0,0 1-1 0 0,1-1 0 0 0,-1 1 0 0 0,1-1 0 0 0,0 0 0 0 0,-1-1 0 0 0,1 1 0 0 0,0-1 0 0 0,1 1 0 0 0,-1-1 1 0 0,0 0-1 0 0,1-1 0 0 0,-1 1 0 0 0,1-1 0 0 0,0 0 0 0 0,-1 0 0 0 0,1 0 0 0 0,1-1-7 0 0,14 1-20 0 0,0-1-1 0 0,0-1 1 0 0,0 0-1 0 0,0-2 0 0 0,-1 0 1 0 0,1-1-1 0 0,-1-1 1 0 0,0-1-1 0 0,0-1 1 0 0,-1-1-1 0 0,0 0 1 0 0,0-1-1 0 0,-1-1 0 0 0,0-1 1 0 0,-1 0-1 0 0,0-1 1 0 0,5-5 20 0 0,35-38-4536 0 0,-9-5-4396 0 0,-37 45-1648 0 0</inkml:trace>
  <inkml:trace contextRef="#ctx0" brushRef="#br0" timeOffset="3960.714">1919 48 12867 0 0,'0'0'3899'0'0,"0"0"-2332"0"0,0 0-816 0 0,0 0 97 0 0,0 0 199 0 0,0 0 59 0 0,0 0-53 0 0,0 0-142 0 0,0 0-153 0 0,0 0-100 0 0,0 0-73 0 0,0 0-80 0 0,0 0-94 0 0,16 32-75 0 0,50 102-117 0 0,-24-22 60 0 0,-36-84-245 0 0,28 239 78 0 0,-24-234-149 0 0,-10-32 42 0 0,1-1 1 0 0,-1 0 0 0 0,1 0-1 0 0,-1 0 1 0 0,1 1 0 0 0,-1-1-1 0 0,1 0 1 0 0,-1 0-1 0 0,1 0 1 0 0,-1 0 0 0 0,1 0-1 0 0,-1 0 1 0 0,1 0 0 0 0,0 0-1 0 0,-1 0 1 0 0,1-1 0 0 0,-1 1-1 0 0,1 0 1 0 0,-1 0 0 0 0,1 0-1 0 0,-1-1 1 0 0,1 1-1 0 0,-1 0 1 0 0,0 0 0 0 0,1-1-1 0 0,-1 1 1 0 0,1 0 0 0 0,-1-1-1 0 0,0 1 1 0 0,1-1 0 0 0,-1 1-1 0 0,1 0 1 0 0,-1-1 0 0 0,0 1-1 0 0,0-1 1 0 0,1 1 0 0 0,-1-1-1 0 0,0 1 1 0 0,0-1-1 0 0,0 1 1 0 0,0-1 0 0 0,1 1-1 0 0,-1-1 1 0 0,0 1 0 0 0,0-1-1 0 0,0 1 1 0 0,0-1-6 0 0,163-406 1430 0 0,-94 220-1004 0 0,-67 183-322 0 0,7-13-387 0 0,-6 22-446 0 0,-19 62-1753 0 0,6-40-1836 0 0,8-22 3046 0 0,-3 10-10824 0 0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502 674 0 0 0,'0'0'676'0'0,"0"0"266"0"0,0 0 191 0 0,0 0 168 0 0,0 0 120 0 0,0 0 59 0 0,0 0-110 0 0,0 0-170 0 0,0 0-163 0 0,0 0-188 0 0,-8-10-18 0 0,-26-31-12 0 0,-25 8 2483 0 0,41 28-2493 0 0,-61 2 1748 0 0,73 5-2506 0 0,0 1-1 0 0,0 0 1 0 0,0 0 0 0 0,0 0-1 0 0,1 1 1 0 0,-1 0 0 0 0,1 0-1 0 0,0 0 1 0 0,0 1 0 0 0,1-1-1 0 0,-1 1 1 0 0,1 0 0 0 0,0 1-1 0 0,0-1 1 0 0,1 1 0 0 0,-1 0-1 0 0,1 0 1 0 0,1 0 0 0 0,-1 0-1 0 0,1 0 1 0 0,0 1 0 0 0,0-1-1 0 0,1 0 1 0 0,0 1 0 0 0,-1 6-51 0 0,1-8 13 0 0,-1-1 1 0 0,1 1 0 0 0,-1 0-1 0 0,1-1 1 0 0,0 1 0 0 0,1 0-1 0 0,-1 0 1 0 0,1 0-1 0 0,0 0 1 0 0,0-1 0 0 0,1 1-1 0 0,0 0 1 0 0,-1 0 0 0 0,1 0-1 0 0,1-1 1 0 0,-1 1-1 0 0,1-1 1 0 0,0 1 0 0 0,0-1-1 0 0,0 1 1 0 0,0-1 0 0 0,1 0-1 0 0,0 0 1 0 0,0 0-1 0 0,0-1 1 0 0,0 1 0 0 0,1-1-1 0 0,-1 1 1 0 0,1-1 0 0 0,0 0-1 0 0,0 0 1 0 0,0-1-1 0 0,0 1 1 0 0,1-1 0 0 0,-1 0-1 0 0,0 0 1 0 0,1-1-1 0 0,0 1 1 0 0,-1-1 0 0 0,1 0-1 0 0,0 0 1 0 0,1 0-14 0 0,13-1 110 0 0,62-13 300 0 0,-51-7-323 0 0,-1-2 0 0 0,-1-1 0 0 0,0-1 0 0 0,-2-2 0 0 0,-1-1 0 0 0,-1 0 0 0 0,-2-2 0 0 0,-1 0 0 0 0,-1-2 0 0 0,-1-1-87 0 0,-4 10-13 0 0,-1 0 0 0 0,-1-1 0 0 0,-1 0 0 0 0,-2-1 1 0 0,0 0-1 0 0,-1-1 0 0 0,-2 0 0 0 0,0 0 0 0 0,-2-1 1 0 0,-1 0-1 0 0,0 0 0 0 0,-2 0 0 0 0,-2 0 0 0 0,0 0 1 0 0,-2-12 12 0 0,0 31-36 0 0,1 0 1 0 0,-1 0 0 0 0,0 0-1 0 0,0 0 1 0 0,-1 0 0 0 0,0 0 0 0 0,0 1-1 0 0,0 0 1 0 0,-1-1 0 0 0,0 1 0 0 0,0 0-1 0 0,-1 1 1 0 0,0-1 0 0 0,0 1 0 0 0,0 0-1 0 0,-1 0 1 0 0,1 1 0 0 0,-1-1 0 0 0,0 1-1 0 0,0 0 1 0 0,-1 1 0 0 0,1 0-1 0 0,-1 0 1 0 0,0 0 0 0 0,0 1 0 0 0,0 0-1 0 0,0 0 1 0 0,0 1 0 0 0,0-1 0 0 0,0 2-1 0 0,-1-1 1 0 0,1 1 0 0 0,0 0 0 0 0,-4 1 35 0 0,1 2-14 0 0,0 1 0 0 0,1 0 0 0 0,0 0 0 0 0,-1 1 0 0 0,1 0 0 0 0,1 1 0 0 0,-1 0 0 0 0,1 1 0 0 0,0-1 0 0 0,0 1 0 0 0,1 1 0 0 0,0-1 0 0 0,1 1 0 0 0,-1 1 0 0 0,1-1 0 0 0,1 1 1 0 0,0 0-1 0 0,0 0 0 0 0,1 1 0 0 0,0-1 0 0 0,0 1 0 0 0,1 0 0 0 0,1 0 0 0 0,-1 4 14 0 0,-1-2 34 0 0,0 0 0 0 0,2 1-1 0 0,-1 0 1 0 0,2 0 0 0 0,-1-1 0 0 0,2 1 0 0 0,0 0 0 0 0,0 0 0 0 0,1 0-1 0 0,1 0 1 0 0,0 0 0 0 0,1-1 0 0 0,0 1 0 0 0,1-1 0 0 0,1 0 0 0 0,-1 0-1 0 0,2 0 1 0 0,3 5-34 0 0,8 5 146 0 0,2 0 0 0 0,0-1 1 0 0,2-1-1 0 0,0-1 0 0 0,1-1 0 0 0,1 0 0 0 0,0-2 0 0 0,1-1 0 0 0,1-1 0 0 0,1-1 0 0 0,0-1 0 0 0,0-1 0 0 0,6 0-146 0 0,130 49 627 0 0,-157-59-1520 0 0,5 1 2018 0 0,-8-3-5586 0 0,-1-1-4986 0 0,-1 1-1242 0 0</inkml:trace>
  <inkml:trace contextRef="#ctx0" brushRef="#br0" timeOffset="329.994">1 1079 12027 0 0,'0'0'1949'0'0,"0"0"-1023"0"0,0 0-270 0 0,0 0 296 0 0,0 0 279 0 0,0 0 65 0 0,0 0-114 0 0,35 1-186 0 0,113 4-169 0 0,-117-4-449 0 0,0-2-1 0 0,0 0 1 0 0,0-3 0 0 0,0 0-1 0 0,14-5-377 0 0,7-1 314 0 0,330-60 5 0 0,-379 70-1365 0 0,16-1 1884 0 0,-15 4-5313 0 0,-2 2-6246 0 0,-2-1 1562 0 0</inkml:trace>
  <inkml:trace contextRef="#ctx0" brushRef="#br0" timeOffset="861.673">319 1303 10714 0 0,'0'0'2788'0'0,"0"0"-1165"0"0,0 0-481 0 0,0 0 20 0 0,0 0 37 0 0,0 0-92 0 0,0 0-211 0 0,0 0-253 0 0,0 0-206 0 0,0 0-133 0 0,0 0-84 0 0,0 0-58 0 0,-32 33-42 0 0,-99 101-9 0 0,86-70 35 0 0,42-52-102 0 0,0-6-9 0 0,0-1 0 0 0,1 1 0 0 0,0 0 0 0 0,0 0 0 0 0,0 0 0 0 0,1 0 0 0 0,0 0 0 0 0,0 0 0 0 0,1 0 0 0 0,-1 0-1 0 0,1 0 1 0 0,1 0 0 0 0,-1 1 0 0 0,1-1 0 0 0,0 0 0 0 0,0 0 0 0 0,1 0 0 0 0,0 0 0 0 0,0-1 0 0 0,0 1 0 0 0,1 0 0 0 0,0-1 0 0 0,0 0 0 0 0,0 1 0 0 0,1-1-1 0 0,-1-1 1 0 0,1 1 0 0 0,0 0 0 0 0,1-1 0 0 0,-1 0 0 0 0,1 0 0 0 0,0 0 0 0 0,0-1 0 0 0,0 1 0 0 0,1-1 0 0 0,-1 0-35 0 0,13-2 93 0 0,0 0 1 0 0,0-1 0 0 0,0-1-1 0 0,0-1 1 0 0,-1 0 0 0 0,1-1-1 0 0,0-1 1 0 0,-1-1-1 0 0,0-1 1 0 0,0 0 0 0 0,-1-1-1 0 0,0 0 1 0 0,0-2-1 0 0,0 0 1 0 0,-1-1 0 0 0,-1 0-1 0 0,1-1 1 0 0,-2 0 0 0 0,0-2-1 0 0,6-6-93 0 0,3-1 38 0 0,0-1-1 0 0,-1-1 1 0 0,-1-1-1 0 0,-1-1 1 0 0,-2 0-1 0 0,0-2 1 0 0,-1 0 0 0 0,-2 0-1 0 0,-1-1 1 0 0,-1-1-1 0 0,-1-1 1 0 0,-1 1-1 0 0,0-8-37 0 0,-8 22-1 0 0,0 0-1 0 0,0 0 0 0 0,-2-1 0 0 0,0 1 1 0 0,0 0-1 0 0,-1-1 0 0 0,-1 1 0 0 0,-1 0 1 0 0,0 0-1 0 0,-1-1 2 0 0,3 10-16 0 0,0 0 0 0 0,-1 0 0 0 0,0 0 0 0 0,0 0 0 0 0,-1 0 0 0 0,1 0 0 0 0,-1 0-1 0 0,0 1 1 0 0,0 0 0 0 0,-1-1 0 0 0,1 1 0 0 0,-1 0 0 0 0,0 1 0 0 0,0-1 0 0 0,0 1 0 0 0,0 0 0 0 0,-1 0 0 0 0,1 0 0 0 0,-1 0 0 0 0,0 1 0 0 0,0 0 0 0 0,0 0 0 0 0,0 0 0 0 0,0 0 0 0 0,0 1 0 0 0,-1 0 0 0 0,1 0 0 0 0,-1 1 16 0 0,-3 0-38 0 0,-1 0 0 0 0,1 1 0 0 0,0 0 0 0 0,0 0 0 0 0,0 1 1 0 0,0 0-1 0 0,0 1 0 0 0,0 0 0 0 0,0 1 0 0 0,1-1 0 0 0,-1 2 1 0 0,1-1-1 0 0,0 1 0 0 0,1 0 0 0 0,-1 1 0 0 0,1 0 0 0 0,0 0 1 0 0,0 1-1 0 0,-2 3 38 0 0,-4 5-3 0 0,0 0-1 0 0,1 2 1 0 0,1-1 0 0 0,0 2 0 0 0,2-1 0 0 0,0 1 0 0 0,1 1-1 0 0,-3 9 4 0 0,8-20 11 0 0,0 1-1 0 0,0-1 1 0 0,1 1-1 0 0,0 0 1 0 0,1 0-1 0 0,0-1 1 0 0,0 1-1 0 0,1 0 1 0 0,0 0-1 0 0,1 0 1 0 0,0 0-1 0 0,0 0 1 0 0,1 0-1 0 0,0-1 0 0 0,0 1 1 0 0,1-1-1 0 0,0 1 1 0 0,1-1-1 0 0,0 0 1 0 0,0 0-1 0 0,1-1 1 0 0,0 1-1 0 0,0-1 1 0 0,0 0-1 0 0,1-1 1 0 0,0 1-1 0 0,6 4-10 0 0,6 0 51 0 0,-1 0 0 0 0,2-2 0 0 0,-1 0 0 0 0,1-1-1 0 0,1 0 1 0 0,-1-2 0 0 0,1 0 0 0 0,0-2 0 0 0,1 0 0 0 0,-1-1 0 0 0,1-1 0 0 0,-1-1-1 0 0,1-1 1 0 0,17-2-51 0 0,-37 3-39 0 0,1-1 0 0 0,-1 0-1 0 0,1 0 1 0 0,0 0 0 0 0,-1 0-1 0 0,1-1 1 0 0,-1 1 0 0 0,1 0-1 0 0,-1-1 1 0 0,1 1 0 0 0,-1-1-1 0 0,1 1 1 0 0,-1-1 0 0 0,0 1-1 0 0,1-1 1 0 0,-1 0 0 0 0,0 0 0 0 0,1 0-1 0 0,-1 0 1 0 0,0 0 0 0 0,0 0-1 0 0,0 0 1 0 0,0 0 0 0 0,0-1-1 0 0,0 1 1 0 0,0 0 0 0 0,0-1-1 0 0,-1 1 1 0 0,2-1 39 0 0,2-13-4395 0 0,-2-2-5390 0 0,-2 15 8491 0 0,1-5-8312 0 0</inkml:trace>
  <inkml:trace contextRef="#ctx0" brushRef="#br0" timeOffset="1248.328">1098 1060 15259 0 0,'0'0'1415'0'0,"0"0"-343"0"0,0 0 1 0 0,0 0 152 0 0,0 0 78 0 0,0 0-100 0 0,0 0-249 0 0,0 0-255 0 0,0 0-167 0 0,0 0-106 0 0,0 0-103 0 0,-15 35-64 0 0,-46 106-50 0 0,8-29 137 0 0,-64 127-233 0 0,116-237-114 0 0,-1 0 0 0 0,1 0 0 0 0,0 1 0 0 0,0-1 0 0 0,0 0 0 0 0,0 1 0 0 0,0-1 0 0 0,0 1 0 0 0,1-1-1 0 0,-1 1 1 0 0,1-1 0 0 0,-1 1 0 0 0,1 0 0 0 0,0-1 0 0 0,0 1 0 0 0,0-1 0 0 0,1 1 0 0 0,-1 0 0 0 0,1-1 0 0 0,-1 1 0 0 0,1-1 0 0 0,0 1 0 0 0,0-1 0 0 0,0 0 0 0 0,0 1 0 0 0,0-1 0 0 0,1 0 0 0 0,-1 0-1 0 0,1 1 1 0 0,-1-1 0 0 0,1 0 0 0 0,0-1 0 0 0,0 1 0 0 0,0 0 0 0 0,0 0 0 0 0,0-1 0 0 0,0 0 0 0 0,2 2 1 0 0,13-2 37 0 0,-1-1 0 0 0,0-1 0 0 0,0-1 0 0 0,1 0 0 0 0,-1-1 0 0 0,0 0 1 0 0,-1-1-1 0 0,1-1 0 0 0,-1-1 0 0 0,0 0 0 0 0,4-3-37 0 0,55-18 107 0 0,-49 12-1376 0 0,-34 9-245 0 0,-3-1-1891 0 0,3 5-3959 0 0,5 2-3946 0 0</inkml:trace>
  <inkml:trace contextRef="#ctx0" brushRef="#br0" timeOffset="1509.993">711 1336 12923 0 0,'0'0'2060'0'0,"0"0"-709"0"0,0 0-373 0 0,0 0-22 0 0,0 0 73 0 0,0 0 25 0 0,0 0-76 0 0,0 0-148 0 0,0 0-129 0 0,0 0-113 0 0,0 0-122 0 0,0 0-108 0 0,0 0-89 0 0,36-6-86 0 0,113-19-68 0 0,-10-4-404 0 0,-78 16-7081 0 0,-46 9-4369 0 0</inkml:trace>
  <inkml:trace contextRef="#ctx0" brushRef="#br0" timeOffset="2613.02">1542 1093 6681 0 0,'0'0'2006'0'0,"0"0"-425"0"0,0 0-216 0 0,0 0-6 0 0,0 0-15 0 0,0 0-87 0 0,0 0-233 0 0,0 0-273 0 0,0 0-172 0 0,0 0-71 0 0,0 0-32 0 0,0 0-11 0 0,5 10-11 0 0,18 30-44 0 0,-21-38-334 0 0,0 1 0 0 0,1-1-1 0 0,-1 0 1 0 0,1-1-1 0 0,-1 1 1 0 0,1 0 0 0 0,0-1-1 0 0,-1 1 1 0 0,1-1-1 0 0,0 0 1 0 0,0 0 0 0 0,0 0-1 0 0,0 0 1 0 0,0-1-1 0 0,0 1 1 0 0,0-1 0 0 0,0 0-1 0 0,0 0 1 0 0,3 0-76 0 0,1 0 126 0 0,8 2 114 0 0,1-2 0 0 0,-1 0-1 0 0,0-1 1 0 0,0-1-1 0 0,0 0 1 0 0,0-1 0 0 0,0-1-1 0 0,0 0 1 0 0,5-3-240 0 0,21-8 344 0 0,0-2 1 0 0,-1-2-1 0 0,-1-2 0 0 0,25-17-344 0 0,-54 31 25 0 0,1 1 0 0 0,-2-1 0 0 0,1-1 0 0 0,-1 0-1 0 0,0 0 1 0 0,0-1 0 0 0,-1 0 0 0 0,-1 0-1 0 0,1-1 1 0 0,-2 0 0 0 0,1 0 0 0 0,-1-1 0 0 0,-1 0-1 0 0,0 0 1 0 0,0 0 0 0 0,-1-1 0 0 0,-1 1 0 0 0,0-1-1 0 0,0 0 1 0 0,-1 0 0 0 0,-1 0 0 0 0,0 0-1 0 0,-1 0 1 0 0,0-6-25 0 0,-3 13-33 0 0,-1 0 0 0 0,1 0 0 0 0,-1 0 0 0 0,0 0 0 0 0,0 1 0 0 0,-1 0-1 0 0,1 0 1 0 0,-1 0 0 0 0,0 0 0 0 0,0 1 0 0 0,0 0 0 0 0,-1 0 0 0 0,1 0 0 0 0,-1 1 0 0 0,0-1 0 0 0,1 1-1 0 0,-1 1 1 0 0,0-1 0 0 0,0 1 0 0 0,0 0 0 0 0,0 0 0 0 0,0 1 0 0 0,-1 0 0 0 0,1 0 0 0 0,0 0 0 0 0,0 1-1 0 0,0 0 1 0 0,-4 1 33 0 0,-15 2-45 0 0,-1 1-1 0 0,1 2 1 0 0,0 0-1 0 0,0 2 1 0 0,1 0 0 0 0,0 2-1 0 0,1 1 1 0 0,0 0-1 0 0,1 2 1 0 0,0 0-1 0 0,-10 11 46 0 0,-21 16 78 0 0,2 3 0 0 0,2 1 0 0 0,1 3 0 0 0,-18 27-78 0 0,-8 47 502 0 0,72-116-457 0 0,1-1-1 0 0,-1 1 0 0 0,1-1 0 0 0,0 1 0 0 0,0 0 0 0 0,0-1 1 0 0,1 1-1 0 0,0 0 0 0 0,0-1 0 0 0,0 1 0 0 0,1 0 0 0 0,0 0 0 0 0,0-1 1 0 0,0 1-1 0 0,1-1 0 0 0,0 1 0 0 0,0-1 0 0 0,0 0 0 0 0,1 0 1 0 0,0 0-1 0 0,0 0 0 0 0,0 0 0 0 0,1 1-44 0 0,11 8 138 0 0,0 0 0 0 0,1-1 0 0 0,1-1-1 0 0,0-1 1 0 0,0 0 0 0 0,1-1 0 0 0,0-1 0 0 0,1 0 0 0 0,0-2 0 0 0,0 0 0 0 0,1-1-1 0 0,4 0-137 0 0,-12-3 62 0 0,29 7 121 0 0,2-1-1 0 0,-1-3 1 0 0,1-1-1 0 0,0-3 0 0 0,1-1 1 0 0,14-3-183 0 0,-4 2 172 0 0,7-8-64 0 0,-68-15-2036 0 0,-7 10-6760 0 0,13 12 6584 0 0,-2-2-10469 0 0</inkml:trace>
  <inkml:trace contextRef="#ctx0" brushRef="#br0" timeOffset="3249.178">2339 1399 3977 0 0,'0'0'2171'0'0,"0"0"-281"0"0,0 0-86 0 0,0 0-20 0 0,0 0-98 0 0,0 0-200 0 0,0 0-266 0 0,0 0-277 0 0,0 0-215 0 0,0 0-152 0 0,0 0-73 0 0,0 0-35 0 0,0 0-46 0 0,-7 17-58 0 0,-22 52-46 0 0,-10 70 1021 0 0,15-50-607 0 0,51-135-34 0 0,1 2-1 0 0,3 2 1 0 0,2 0-1 0 0,19-17-697 0 0,39-35 254 0 0,-90 92-249 0 0,0 1 0 0 0,-1-1 0 0 0,1 1 0 0 0,0 0 0 0 0,0 0 0 0 0,0-1 0 0 0,0 1 0 0 0,0 0 0 0 0,0 0 0 0 0,1 0 1 0 0,-1 0-1 0 0,0 0 0 0 0,0 0 0 0 0,1 1 0 0 0,-1-1 0 0 0,1 0 0 0 0,-1 1 0 0 0,0-1 0 0 0,1 1 0 0 0,-1-1 0 0 0,1 1 0 0 0,-1 0 0 0 0,1-1 1 0 0,0 1-1 0 0,-1 0 0 0 0,1 0 0 0 0,-1 0 0 0 0,1 0 0 0 0,-1 0 0 0 0,1 1 0 0 0,-1-1 0 0 0,1 0 0 0 0,-1 1 0 0 0,1-1 0 0 0,-1 1 0 0 0,1 0 0 0 0,-1-1 1 0 0,0 1-1 0 0,1 0 0 0 0,-1 0 0 0 0,0 0 0 0 0,0 0 0 0 0,1 0 0 0 0,-1 0 0 0 0,0 0 0 0 0,0 0 0 0 0,0 0 0 0 0,0 1 0 0 0,-1-1 0 0 0,1 0 0 0 0,0 1 1 0 0,0-1-1 0 0,-1 1 0 0 0,1-1 0 0 0,-1 1 0 0 0,1-1 0 0 0,-1 1 0 0 0,0-1 0 0 0,1 1 0 0 0,-1-1 0 0 0,0 2-5 0 0,0 120 360 0 0,0-122-382 0 0,0 0 1 0 0,0-1-1 0 0,0 1 0 0 0,0 0 0 0 0,0 0 0 0 0,0-1 0 0 0,0 1 0 0 0,0 0 0 0 0,0 0 1 0 0,0 0-1 0 0,0-1 0 0 0,0 1 0 0 0,1 0 0 0 0,-1-1 0 0 0,0 1 0 0 0,1 0 1 0 0,-1 0-1 0 0,0-1 0 0 0,1 1 0 0 0,-1-1 0 0 0,1 1 0 0 0,-1 0 0 0 0,1-1 0 0 0,0 1 1 0 0,-1-1-1 0 0,1 1 0 0 0,-1-1 0 0 0,1 1 0 0 0,0-1 0 0 0,-1 0 0 0 0,1 1 1 0 0,0-1-1 0 0,0 0 0 0 0,-1 0 0 0 0,1 1 0 0 0,0-1 0 0 0,0 0 0 0 0,-1 0 0 0 0,1 0 1 0 0,0 0-1 0 0,0 0 0 0 0,-1 0 0 0 0,1 0 0 0 0,0 0 0 0 0,0 0 0 0 0,0 0 1 0 0,-1 0-1 0 0,1-1 0 0 0,0 1 0 0 0,-1 0 0 0 0,1-1 0 0 0,0 1 0 0 0,0 0 0 0 0,-1-1 1 0 0,1 1-1 0 0,-1-1 0 0 0,1 1 22 0 0,12-9-3803 0 0,-3-2-4488 0 0,-5 7-3461 0 0</inkml:trace>
  <inkml:trace contextRef="#ctx0" brushRef="#br0" timeOffset="3758.543">1724 353 6289 0 0,'0'0'2909'0'0,"0"0"-834"0"0,0 0-401 0 0,0 0-75 0 0,0 0 8 0 0,0 0-56 0 0,0 0-128 0 0,0 0-224 0 0,0 0-294 0 0,0 0-237 0 0,0 0-188 0 0,0 0-113 0 0,0 0-59 0 0,2-11 3 0 0,0-1-209 0 0,27-54 509 0 0,170-124 1749 0 0,-113 117-2079 0 0,-63 95-236 0 0,32 62 370 0 0,-1 15-137 0 0,-50-91-495 0 0,56 108 266 0 0,-34-83-2517 0 0,5-3-3449 0 0,-22-25-5097 0 0</inkml:trace>
  <inkml:trace contextRef="#ctx0" brushRef="#br0" timeOffset="4092.464">2825 563 15947 0 0,'0'0'1273'0'0,"0"0"-438"0"0,0 0-177 0 0,0 0 54 0 0,0 0 118 0 0,0 0 85 0 0,0 0-48 0 0,0 0-122 0 0,0 0-99 0 0,0 0-96 0 0,0 0-71 0 0,0 0-64 0 0,0 0-44 0 0,31 5-57 0 0,97 12-41 0 0,60-10 580 0 0,-123-3-1080 0 0,-57-2-219 0 0,1 0-911 0 0,-7 5-6572 0 0,-2-7-2626 0 0</inkml:trace>
  <inkml:trace contextRef="#ctx0" brushRef="#br0" timeOffset="4331.989">2830 891 14571 0 0,'0'0'1464'0'0,"0"0"-387"0"0,0 0-92 0 0,0 0 78 0 0,0 0-7 0 0,0 0-73 0 0,0 0-117 0 0,0 0-111 0 0,0 0-75 0 0,33 3-94 0 0,103 9-93 0 0,0-16 384 0 0,-73-6-466 0 0,-5 0-1085 0 0,-19 8-4848 0 0,-34 2-6075 0 0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9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64 10362 0 0,'0'0'2863'0'0,"0"0"-891"0"0,0 0-301 0 0,0 0-4 0 0,0 0-80 0 0,0 0-216 0 0,0 0-342 0 0,0 0-305 0 0,0 0-233 0 0,0 0-166 0 0,0 0-98 0 0,0 0-71 0 0,0 0-46 0 0,-6-4 520 0 0,39-50-336 0 0,-33 54-278 0 0,0 1 0 0 0,-1-1 0 0 0,1 0 1 0 0,0 1-1 0 0,0-1 0 0 0,0 0 0 0 0,0 0 0 0 0,-1 1 1 0 0,1-1-1 0 0,0 0 0 0 0,0 1 0 0 0,0-1 0 0 0,-1 0 0 0 0,1 0 1 0 0,0 0-1 0 0,-1 1 0 0 0,1-1 0 0 0,0 0 0 0 0,-1 0 1 0 0,1 0-1 0 0,0 0 0 0 0,0 1 0 0 0,-1-1 0 0 0,1 0 1 0 0,-1 0-1 0 0,1 0 0 0 0,0 0 0 0 0,-1 0 0 0 0,1 0 1 0 0,0 0-1 0 0,-1 0 0 0 0,1 0 0 0 0,0 0 0 0 0,-1 0 1 0 0,1 0-1 0 0,0 0 0 0 0,-1-1 0 0 0,1 1 0 0 0,0 0 0 0 0,-1 0 1 0 0,1 0-1 0 0,0 0 0 0 0,-1 0 0 0 0,1-1 0 0 0,0 1 1 0 0,0 0-1 0 0,-1 0 0 0 0,1-1 0 0 0,0 1 0 0 0,0 0 1 0 0,-1 0-1 0 0,1-1 0 0 0,0 1 0 0 0,0 0 0 0 0,0-1 1 0 0,0 1-1 0 0,-1 0-16 0 0,-29 26 66 0 0,69-54-382 0 0,-28 25-3209 0 0,1 2-3520 0 0,-11 1-5088 0 0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8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22 4313 0 0,'0'0'3250'0'0,"0"0"-1284"0"0,0 0-479 0 0,0 0-39 0 0,0 0 39 0 0,0 0-69 0 0,0 0-195 0 0,0 0-255 0 0,0 0-249 0 0,0 0-183 0 0,0 0-120 0 0,-26 22-56 0 0,-81 72-69 0 0,102-90-267 0 0,1-1 0 0 0,0 1 1 0 0,0 0-1 0 0,0 0 0 0 0,1 0 0 0 0,0 1 1 0 0,-1-1-1 0 0,1 1 0 0 0,1 0 1 0 0,-1 0-1 0 0,1 0 0 0 0,0 0 1 0 0,0 0-1 0 0,0 0 0 0 0,1 1-24 0 0,-4 11 84 0 0,-5 14 42 0 0,1 1-1 0 0,2 1 1 0 0,1-1 0 0 0,2 1 0 0 0,1 0 0 0 0,2 0 0 0 0,1 0 0 0 0,2 12-126 0 0,-1-36 49 0 0,-1 0 0 0 0,2 0 0 0 0,0 1 1 0 0,0-1-1 0 0,0 0 0 0 0,1-1 1 0 0,0 1-1 0 0,1-1 0 0 0,0 1 1 0 0,1-1-1 0 0,-1 0 0 0 0,1 0 0 0 0,1-1 1 0 0,0 0-1 0 0,0 0 0 0 0,0 0 1 0 0,1 0-1 0 0,0-1 0 0 0,0 0 1 0 0,0-1-1 0 0,1 0 0 0 0,0 0 0 0 0,0 0 1 0 0,0-1-1 0 0,1 0 0 0 0,-1-1 1 0 0,1 0-1 0 0,0 0 0 0 0,1-1-49 0 0,17-2 209 0 0,1-2 1 0 0,-1 0-1 0 0,1-2 0 0 0,-1-2 0 0 0,0 0 0 0 0,-1-1 1 0 0,0-2-1 0 0,0-1 0 0 0,0-1 0 0 0,-1-1 1 0 0,-1-1-1 0 0,0-1 0 0 0,-1-1 0 0 0,-1-1 0 0 0,0-1 1 0 0,10-11-210 0 0,-20 19 66 0 0,1-1 1 0 0,-2 0 0 0 0,1-1-1 0 0,-1 0 1 0 0,-1-1 0 0 0,0 0-1 0 0,0 0 1 0 0,-2-1 0 0 0,1-1-1 0 0,-2 1 1 0 0,0-1 0 0 0,0 0-1 0 0,-1-1 1 0 0,-1 0 0 0 0,-1 0-1 0 0,0 0 1 0 0,-1 0 0 0 0,0-1 0 0 0,-1 1-1 0 0,-1-1 1 0 0,-1 1 0 0 0,0-1-1 0 0,-1 0 1 0 0,-2-9-67 0 0,1 15-12 0 0,-2 0 0 0 0,0 0 0 0 0,0 0 0 0 0,0 0 0 0 0,-1 1 0 0 0,-1 0 0 0 0,0 0 0 0 0,0 1 0 0 0,0 0 0 0 0,-1 0 0 0 0,-1 0 0 0 0,1 1 0 0 0,-1 0 0 0 0,0 0 0 0 0,-1 1 0 0 0,1 0 0 0 0,-1 0 1 0 0,-1 1-1 0 0,1 0 0 0 0,-5-1 12 0 0,-7-3-204 0 0,-1 1 0 0 0,-1 1 1 0 0,1 1-1 0 0,-1 0 0 0 0,0 2 1 0 0,0 1-1 0 0,0 1 1 0 0,-18 0 203 0 0,17 3-420 0 0,-1 0 0 0 0,0 2 1 0 0,1 1-1 0 0,-1 0 1 0 0,1 2-1 0 0,-6 3 420 0 0,-26 13-3329 0 0,3 6-3642 0 0,33-14-4401 0 0</inkml:trace>
  <inkml:trace contextRef="#ctx0" brushRef="#br0" timeOffset="367.45">0 409 8362 0 0,'0'0'2179'0'0,"0"0"-440"0"0,0 0-224 0 0,0 0 20 0 0,0 0-55 0 0,0 0-206 0 0,0 0-355 0 0,0 0-352 0 0,0 0-177 0 0,0 0-23 0 0,0 0 92 0 0,0 0 102 0 0,0 0 17 0 0,28-13-8 0 0,89-42-29 0 0,-69 31 57 0 0,0 3 0 0 0,2 1 0 0 0,0 3 0 0 0,42-9-598 0 0,-88 24 25 0 0,-1 1 1 0 0,1 0-1 0 0,-1 0 0 0 0,1 0 0 0 0,-1 0 0 0 0,1 0 1 0 0,0 1-1 0 0,-1 0 0 0 0,1-1 0 0 0,0 1 0 0 0,-1 1 1 0 0,1-1-1 0 0,0 0 0 0 0,-1 1 0 0 0,1 0 0 0 0,-1 0 1 0 0,1 0-1 0 0,-1 0 0 0 0,1 1 0 0 0,-1-1 1 0 0,0 1-1 0 0,1 0 0 0 0,-1 0 0 0 0,0 0 0 0 0,0 0 1 0 0,-1 1-1 0 0,1-1 0 0 0,0 1 0 0 0,-1 0 0 0 0,0-1 1 0 0,3 4-26 0 0,36 97 834 0 0,-41-102-828 0 0,0 1-1 0 0,1 0 0 0 0,-1 0 1 0 0,1-1-1 0 0,0 1 0 0 0,-1-1 1 0 0,1 1-1 0 0,0 0 0 0 0,0-1 1 0 0,0 0-1 0 0,0 1 0 0 0,0-1 0 0 0,1 1 1 0 0,-1-1-1 0 0,0 0 0 0 0,1 0 1 0 0,-1 0-1 0 0,0 0 0 0 0,1 0 1 0 0,-1 0-1 0 0,1 0 0 0 0,0 0 0 0 0,-1-1 1 0 0,1 1-1 0 0,0-1 0 0 0,-1 1 1 0 0,1-1-1 0 0,0 0 0 0 0,0 1 1 0 0,-1-1-1 0 0,1 0 0 0 0,0 0 1 0 0,0 0-1 0 0,-1 0 0 0 0,1-1 0 0 0,0 1 1 0 0,0 0-1 0 0,-1-1 0 0 0,1 1 1 0 0,0-1-1 0 0,-1 0 0 0 0,1 1 1 0 0,-1-1-1 0 0,1 0 0 0 0,0 0 1 0 0,-1 0-1 0 0,0 0 0 0 0,1 0 0 0 0,0-1-4 0 0,22-39-2478 0 0,-10-28-6822 0 0,-14 61-2261 0 0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4193 0 0,'0'0'3018'0'0,"0"0"-1370"0"0,0 0-410 0 0,0 0 199 0 0,0 0 228 0 0,0 0 27 0 0,0 0-173 0 0,0 0-264 0 0,0 0-207 0 0,0 0-123 0 0,0 0-97 0 0,0 0-101 0 0,0 0-69 0 0,27-12-27 0 0,82-41-56 0 0,-97 48-416 0 0,0-1 0 0 0,-1-1 0 0 0,1 0 0 0 0,-1-1 0 0 0,-1 0 1 0 0,1-1-1 0 0,-2 0 0 0 0,1 0 0 0 0,0-3-159 0 0,19-17 362 0 0,79-87 286 0 0,-107 115-672 0 0,1 42-163 0 0,-3 41 386 0 0,0-61-196 0 0,0-1 1 0 0,2 1 0 0 0,0 0 0 0 0,1-1 0 0 0,1 0 0 0 0,1 1-1 0 0,5 14-3 0 0,24 19-861 0 0,-19-38-2010 0 0,2-1-3799 0 0,-8-8-4848 0 0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1 363 6545 0 0,'0'0'1639'0'0,"0"0"-736"0"0,0 0-257 0 0,0 0 125 0 0,0 0 227 0 0,0 0 104 0 0,0 0-115 0 0,0 0-228 0 0,0 0-170 0 0,0 0-59 0 0,0 0 0 0 0,0 0 20 0 0,15 11 10 0 0,50 35 5 0 0,-5-26 809 0 0,-46-20-1030 0 0,9 1 28 0 0,1-1 0 0 0,0-1 0 0 0,-1-1 0 0 0,0-1 0 0 0,1-1 0 0 0,-1-1 0 0 0,-1-2 0 0 0,1 0 0 0 0,-1-1 0 0 0,0-1 0 0 0,14-8-372 0 0,-18 6 139 0 0,-1-1 0 0 0,-1 0 1 0 0,1-1-1 0 0,-2-1 0 0 0,0-1 0 0 0,-1 0 1 0 0,0 0-1 0 0,-1-2 0 0 0,-1 0-139 0 0,-5 8 41 0 0,-1 0 0 0 0,0-1 0 0 0,0 0 0 0 0,-1 0 0 0 0,-1 0 0 0 0,0 0 0 0 0,0-1 0 0 0,-1 0 0 0 0,0 0 0 0 0,0 0 0 0 0,-2 0 0 0 0,1 0 0 0 0,-1-1 0 0 0,-1 1 0 0 0,0 0-1 0 0,-1 0 1 0 0,0-4-41 0 0,-2 12-17 0 0,1 0 0 0 0,-1 0 0 0 0,1-1-1 0 0,-1 2 1 0 0,0-1 0 0 0,0 0-1 0 0,0 0 1 0 0,0 1 0 0 0,-1 0-1 0 0,1 0 1 0 0,-1 0 0 0 0,0 0 0 0 0,1 0-1 0 0,-1 1 1 0 0,0-1 0 0 0,0 1-1 0 0,0 0 1 0 0,0 1 0 0 0,0-1 0 0 0,0 1-1 0 0,0-1 1 0 0,0 1 0 0 0,0 0-1 0 0,0 1 1 0 0,0-1 0 0 0,0 1-1 0 0,0-1 1 0 0,0 1 0 0 0,0 0 0 0 0,0 1-1 0 0,0-1 1 0 0,-2 2 17 0 0,-28 11-122 0 0,1 2-1 0 0,0 1 1 0 0,2 1 0 0 0,0 2 0 0 0,1 1-1 0 0,-23 20 123 0 0,22-16-40 0 0,0 0-1 0 0,2 2 0 0 0,1 2 0 0 0,1 0 1 0 0,2 1-1 0 0,1 2 0 0 0,1 2 41 0 0,18-29 7 0 0,0 0-1 0 0,1 0 1 0 0,0 1-1 0 0,0 0 1 0 0,1 0-1 0 0,0 0 1 0 0,0 0 0 0 0,0 0-1 0 0,1 1 1 0 0,0-1-1 0 0,0 1 1 0 0,0 0-1 0 0,1-1 1 0 0,0 1-1 0 0,1 0 1 0 0,-1 0-1 0 0,1 0 1 0 0,0 0 0 0 0,1-1-1 0 0,0 1 1 0 0,0 0-1 0 0,0 0 1 0 0,1-1-1 0 0,0 1 1 0 0,1-1-1 0 0,-1 1 1 0 0,1-1 0 0 0,0 0-1 0 0,1 0 1 0 0,-1 0-1 0 0,1-1 1 0 0,0 1-1 0 0,1-1 1 0 0,4 5-7 0 0,14 2 117 0 0,1-2 0 0 0,0 0 1 0 0,1-1-1 0 0,0-1 0 0 0,0-2 0 0 0,1-1 1 0 0,-1 0-1 0 0,1-2 0 0 0,0-1 0 0 0,1-1 1 0 0,-1-1-1 0 0,0-2 0 0 0,9-2-117 0 0,93-18-156 0 0,-122 14-825 0 0,-6 2-7188 0 0,0 3-3732 0 0</inkml:trace>
  <inkml:trace contextRef="#ctx0" brushRef="#br0" timeOffset="941.998">912 507 11915 0 0,'0'0'3331'0'0,"0"0"-1849"0"0,0 0-573 0 0,0 0 75 0 0,0 0 46 0 0,0 0-99 0 0,0 0-215 0 0,0 0-236 0 0,0 0-167 0 0,0 0-102 0 0,0 0-54 0 0,0 0-50 0 0,0 0-36 0 0,-20 28-11 0 0,-62 88-19 0 0,54-54 0 0 0,28-52-32 0 0,-1-4 5 0 0,0 0 0 0 0,1 0 1 0 0,0 1-1 0 0,0-1 0 0 0,0 0 1 0 0,1 0-1 0 0,0 0 0 0 0,0 0 0 0 0,1 0 1 0 0,-1 0-1 0 0,1-1 0 0 0,0 1 1 0 0,1 0-1 0 0,-1-1 0 0 0,1 1 1 0 0,1-1-1 0 0,-1 0 0 0 0,0 0 1 0 0,1 0-1 0 0,0-1 0 0 0,1 1 1 0 0,-1-1-1 0 0,0 0 0 0 0,1 0 1 0 0,0-1-1 0 0,0 1 0 0 0,0-1 1 0 0,1 0-1 0 0,-1 0 0 0 0,1-1 1 0 0,-1 0-1 0 0,1 0 0 0 0,0 0 1 0 0,0-1-1 0 0,1 1-14 0 0,6-1 127 0 0,0-1 1 0 0,0 0-1 0 0,0 0 1 0 0,-1-2-1 0 0,1 1 1 0 0,0-2-1 0 0,-1 0 1 0 0,1 0-1 0 0,-1-1 1 0 0,0 0-1 0 0,0-1 1 0 0,0-1-1 0 0,-1 0 1 0 0,0-1-1 0 0,0 1 0 0 0,-1-2 1 0 0,0 0-1 0 0,0 0 1 0 0,0-1-1 0 0,-1 0 1 0 0,-1-1-1 0 0,1 0 1 0 0,-2 0-1 0 0,1 0 1 0 0,-2-1-1 0 0,1-1 1 0 0,-1 1-1 0 0,-1-1 1 0 0,0 0-1 0 0,-1 0 1 0 0,3-12-129 0 0,-5 16-28 0 0,0-1-1 0 0,0 1 0 0 0,-1 0 0 0 0,-1-1 0 0 0,1 1 0 0 0,-1 0 0 0 0,-1-1 0 0 0,0 1 0 0 0,0-1 0 0 0,0 1 0 0 0,-1 0 0 0 0,0 0 0 0 0,-1 0 1 0 0,0 0-1 0 0,0 0 0 0 0,0 1 0 0 0,-1-1 0 0 0,-1 1 0 0 0,1 0 0 0 0,-1 0 0 0 0,0 0 0 0 0,0 1 0 0 0,-1 0 0 0 0,0 0 0 0 0,0 0 0 0 0,-1 1 1 0 0,1 0-1 0 0,-1 0 0 0 0,0 0 0 0 0,-1 1 0 0 0,1 0 0 0 0,-3 0 30 0 0,-67-13-2424 0 0,26 15-5250 0 0,32 2-4174 0 0</inkml:trace>
  <inkml:trace contextRef="#ctx0" brushRef="#br0" timeOffset="1254.033">818 654 14275 0 0,'0'0'1930'0'0,"0"0"-529"0"0,0 0-218 0 0,0 0-62 0 0,0 0-91 0 0,0 0-141 0 0,0 0-184 0 0,0 0-182 0 0,0 0-154 0 0,0 0-81 0 0,0 0-65 0 0,0 0-64 0 0,26-13-38 0 0,79-39-31 0 0,-105 51-84 0 0,1 0 0 0 0,0 0 0 0 0,0 0 0 0 0,0 0 0 0 0,0 0 0 0 0,0 0 0 0 0,0 0 0 0 0,0 0 0 0 0,0 0 0 0 0,0 0 0 0 0,0 0 0 0 0,1 1 1 0 0,-1-1-1 0 0,0 1 0 0 0,1-1 0 0 0,-1 1 0 0 0,0-1 0 0 0,1 1 0 0 0,-1 0 0 0 0,0-1 0 0 0,1 1 0 0 0,-1 0 0 0 0,1 0 0 0 0,-1 0 1 0 0,1 0-1 0 0,-1 0 0 0 0,0 0 0 0 0,1 1 0 0 0,-1-1 0 0 0,1 0 0 0 0,-1 1 0 0 0,0-1 0 0 0,0 1 0 0 0,1 0 0 0 0,-1-1 0 0 0,0 1 0 0 0,0 0 1 0 0,1 0-1 0 0,-1-1 0 0 0,0 1 0 0 0,1 1-6 0 0,1 3 47 0 0,19 34 166 0 0,-21-35-205 0 0,1-1 0 0 0,-1 1 0 0 0,1-1 0 0 0,-1 1 0 0 0,1-1 0 0 0,0 1 0 0 0,1-1 0 0 0,-1 0 0 0 0,0 0 0 0 0,1 0 0 0 0,0-1 0 0 0,0 1 0 0 0,0 0 0 0 0,0-1 0 0 0,0 0 0 0 0,0 0 0 0 0,0 0 0 0 0,1 0 0 0 0,-1 0 0 0 0,1-1 0 0 0,1 1-8 0 0,112 5 649 0 0,-66-32-284 0 0,-50 19-2853 0 0,-1 4-3182 0 0,0 2-6113 0 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1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1341 1841 0 0 0,'0'0'0'0'0,"0"0"0"0"0,0 0 0 0 0</inkml:trace>
  <inkml:trace contextRef="#ctx0" brushRef="#br0" timeOffset="2516.97">1341 1841 0 0 0,'-76'-95'0'0'0,"62"73"0"0"0,16 21 32 0 0,-2 1 153 0 0,0 0 133 0 0,0 0 31 0 0,13-11 3445 0 0,-11 9 128 0 0,-1 1 3640 0 0,-23 0-4747 0 0,20 3-2818 0 0,-1 0-1 0 0,1 0 1 0 0,0 0-1 0 0,0 0 1 0 0,0 0-1 0 0,0 1 1 0 0,0-1-1 0 0,1 1 1 0 0,-1-1-1 0 0,1 1 1 0 0,-1 0-1 0 0,1 0 1 0 0,0-1-1 0 0,0 1 1 0 0,0 0-1 0 0,1 0 1 0 0,-1 0-1 0 0,1 0 0 0 0,0 0 1 0 0,-1 0-1 0 0,1 0 1 0 0,0 0-1 0 0,1 0 1 0 0,-1 0-1 0 0,1 1 4 0 0,23 75 64 0 0,-15-62-64 0 0,-6-14 46 0 0,-1-1-1 0 0,1 0 0 0 0,-1 0 0 0 0,1 0 1 0 0,0 0-1 0 0,-1-1 0 0 0,1 1 0 0 0,0-1 0 0 0,0 1 1 0 0,0-1-1 0 0,0 0 0 0 0,0 0 0 0 0,1 0 1 0 0,-1-1-1 0 0,0 1 0 0 0,0-1 0 0 0,1 0 1 0 0,-1 0-1 0 0,0 0 0 0 0,0 0 0 0 0,1-1 0 0 0,1 0-45 0 0,-1 1 87 0 0,-1 0-32 0 0,0-1 1 0 0,0 0-1 0 0,0 0 1 0 0,0 0-1 0 0,0 0 1 0 0,0-1-1 0 0,-1 1 1 0 0,1-1-1 0 0,-1 1 1 0 0,1-1-1 0 0,-1 0 1 0 0,1 0-1 0 0,-1 0 1 0 0,0-1-1 0 0,0 1 1 0 0,0 0-1 0 0,0-1 1 0 0,-1 0-1 0 0,1 1 1 0 0,-1-1-1 0 0,1 0 1 0 0,-1 0-1 0 0,0-1-55 0 0,15-33 940 0 0,-30-33-278 0 0,12 66-650 0 0,0 0 1 0 0,-1-1-1 0 0,1 1 1 0 0,-1 0-1 0 0,0 0 1 0 0,0 0-1 0 0,0 1 0 0 0,-1-1 1 0 0,1 1-1 0 0,-1 0 1 0 0,0 0-1 0 0,0 0 1 0 0,0 0-1 0 0,0 1 1 0 0,0-1-1 0 0,0 1 0 0 0,-1 0 1 0 0,1 0-1 0 0,-1 1 1 0 0,0-1-1 0 0,-3 1-12 0 0,-66-3-89 0 0,71 5 85 0 0,0 0 1 0 0,1 0-1 0 0,-1 1 1 0 0,0-1 0 0 0,1 1-1 0 0,0-1 1 0 0,-1 1-1 0 0,1 0 1 0 0,0 0-1 0 0,0 0 1 0 0,0 0-1 0 0,0 1 1 0 0,0-1-1 0 0,0 0 1 0 0,1 1-1 0 0,-1-1 1 0 0,1 1-1 0 0,0 0 1 0 0,-1-1-1 0 0,1 1 1 0 0,0 1 3 0 0,-8 12-3 0 0,8-11-2 0 0,-1 0 0 0 0,1-1-1 0 0,0 1 1 0 0,1 0 0 0 0,-1 0 0 0 0,1 0 0 0 0,0 0 0 0 0,0 0 0 0 0,0 0-1 0 0,1 0 1 0 0,0 0 0 0 0,0 0 0 0 0,0 0 0 0 0,0 0 0 0 0,2 2 5 0 0,0-2 14 0 0,1-1 1 0 0,-1 0-1 0 0,1 0 1 0 0,0-1 0 0 0,0 1-1 0 0,0-1 1 0 0,1 0 0 0 0,-1 0-1 0 0,1 0 1 0 0,0-1 0 0 0,0 1-1 0 0,0-1 1 0 0,0 0 0 0 0,0-1-1 0 0,0 1 1 0 0,0-1-1 0 0,0 0 1 0 0,1-1 0 0 0,-1 1-1 0 0,0-1 1 0 0,1 0 0 0 0,-1 0-1 0 0,0 0 1 0 0,1-1 0 0 0,-1 0-1 0 0,0 0 1 0 0,0 0-1 0 0,1-1 1 0 0,-1 0 0 0 0,0 0-1 0 0,-1 0 1 0 0,1-1 0 0 0,0 1-1 0 0,-1-1 1 0 0,1 0 0 0 0,-1 0-1 0 0,0-1 1 0 0,0 1 0 0 0,0-1-1 0 0,0 0 1 0 0,-1 0-1 0 0,0 0 1 0 0,1-1 0 0 0,0-2-15 0 0,-1 4 40 0 0,-1 0 0 0 0,0 0 1 0 0,0 0-1 0 0,0-1 1 0 0,0 1-1 0 0,0 0 0 0 0,-1-1 1 0 0,0 0-1 0 0,1 1 0 0 0,-1-1 1 0 0,0 0-1 0 0,-1 1 1 0 0,1-1-1 0 0,-1 0 0 0 0,0 0 1 0 0,0 0-1 0 0,0 0 1 0 0,0-3-41 0 0,-2 5-1 0 0,0 0 1 0 0,0-1-1 0 0,0 1 1 0 0,0 0-1 0 0,-1 0 1 0 0,1 0-1 0 0,0 0 0 0 0,-1 1 1 0 0,1-1-1 0 0,-1 1 1 0 0,0-1-1 0 0,0 1 1 0 0,1 0-1 0 0,-1 0 1 0 0,0 0-1 0 0,0 1 1 0 0,0-1-1 0 0,0 0 1 0 0,0 1-1 0 0,0 0 1 0 0,0 0-1 0 0,0 0 1 0 0,0 0-1 0 0,0 0 1 0 0,0 1-1 0 0,0-1 1 0 0,0 1-1 0 0,-1 0 1 0 0,-11 0 35 0 0,15-1-42 0 0,0 0-10 0 0,0 0-13 0 0,0 0-2 0 0,0 0-1 0 0,-13 63-81 0 0,20-27 25 0 0,25-25 182 0 0,-28-12-65 0 0,-1 1-1 0 0,0-1 1 0 0,0 0-1 0 0,0-1 0 0 0,0 1 1 0 0,0-1-1 0 0,0 1 0 0 0,-1-1 1 0 0,1 0-1 0 0,0 0 0 0 0,-1 0 1 0 0,1 0-1 0 0,-1 0 1 0 0,0-1-1 0 0,0 1 0 0 0,0-1 1 0 0,0 1-1 0 0,0-1 0 0 0,0 0 1 0 0,-1 0-1 0 0,1 0 0 0 0,-1 0 1 0 0,0 0-1 0 0,0 0 0 0 0,0 0 1 0 0,0 0-1 0 0,-1-1 1 0 0,1 1-1 0 0,-1 0 0 0 0,0 0 1 0 0,0-1-1 0 0,0 1 0 0 0,-1-3-27 0 0,-33-17 46 0 0,-43 17-350 0 0,32 31-2 0 0,39 12 206 0 0,25 18 134 0 0,-17-54-21 0 0,0 1 0 0 0,0-1 0 0 0,-1 1 1 0 0,1-1-1 0 0,0 0 0 0 0,1 0 0 0 0,-1 0 1 0 0,0 0-1 0 0,0 0 0 0 0,0 0 0 0 0,0-1 1 0 0,1 1-1 0 0,-1-1 0 0 0,0 1 0 0 0,1-1 1 0 0,-1 0-1 0 0,0 0 0 0 0,1 0 0 0 0,-1 0 1 0 0,0-1-1 0 0,1 1 0 0 0,-1 0 0 0 0,0-1 1 0 0,1 0-1 0 0,-1 1 0 0 0,0-1 0 0 0,0 0 1 0 0,0 0-1 0 0,0-1 0 0 0,0 1 0 0 0,0 0 1 0 0,1-1-14 0 0,5-5 29 0 0,0 0 1 0 0,-1 0 0 0 0,0-1 0 0 0,0 0-1 0 0,0 0 1 0 0,-1 0 0 0 0,-1-1 0 0 0,1 0-1 0 0,-1 0 1 0 0,0-3-30 0 0,-4 11 9 0 0,0-1-1 0 0,0 0 1 0 0,0 0 0 0 0,-1 0 0 0 0,1 1-1 0 0,0-1 1 0 0,-1 0 0 0 0,0 0 0 0 0,1 0-1 0 0,-1 0 1 0 0,0 0 0 0 0,0 0-1 0 0,0 0 1 0 0,0 0 0 0 0,0 0 0 0 0,-1 0-1 0 0,1 0 1 0 0,-1 0 0 0 0,1 0 0 0 0,-1 0-1 0 0,0 0 1 0 0,0 0 0 0 0,1 1-1 0 0,-1-1 1 0 0,-1 0 0 0 0,1 0 0 0 0,0 1-1 0 0,0-1 1 0 0,-1 1 0 0 0,1-1 0 0 0,0 1-1 0 0,-1 0 1 0 0,1 0 0 0 0,-1-1-1 0 0,0 1 1 0 0,0 0 0 0 0,1 0 0 0 0,-1 0-1 0 0,0 1 1 0 0,0-1 0 0 0,0 0 0 0 0,0 1-1 0 0,0-1 1 0 0,0 1 0 0 0,0 0-1 0 0,0 0-8 0 0,1 0-7 0 0,-4-1-13 0 0,1 1 0 0 0,-1 0 1 0 0,0 0-1 0 0,0 0 0 0 0,1 0 0 0 0,-1 1 0 0 0,0 0 1 0 0,1 0-1 0 0,-1 1 0 0 0,1-1 0 0 0,-1 1 0 0 0,1 0 1 0 0,0 0-1 0 0,-1 0 0 0 0,1 0 0 0 0,0 1 0 0 0,0 0 20 0 0,-21 26-172 0 0,25-28 143 0 0,0-1 8 0 0,0 0-2 0 0,0 0 22 0 0,-10 15-760 0 0,10-14 339 0 0,-7 1-6658 0 0,7-5-1546 0 0</inkml:trace>
  <inkml:trace contextRef="#ctx0" brushRef="#br0" timeOffset="9744.142">1233 1716 0 0 0,'3'0'25'0'0,"-3"0"171"0"0,0 0 307 0 0,0 0 89 0 0,2-2 11395 0 0,-4-4-6201 0 0,-3-4-4363 0 0,-4-6-3773 0 0,3 6 3544 0 0,-12-42-820 0 0,-4 33-36 0 0,1 5-51 0 0,17 13-276 0 0,1 0 0 0 0,0 0-1 0 0,0-1 1 0 0,0 1 0 0 0,0-1 0 0 0,0 0 0 0 0,0 0 0 0 0,0 0-1 0 0,1 0 1 0 0,-1 0 0 0 0,1-1 0 0 0,-1 1 0 0 0,1-1 0 0 0,0 1-1 0 0,0-1 1 0 0,0 0 0 0 0,-1-3-11 0 0,-28-28 375 0 0,-3-3-76 0 0,-12-6-1 0 0,-3-13-128 0 0,8 8 27 0 0,-5 8-46 0 0,-24-19 377 0 0,34 33 87 0 0,4-11-249 0 0,-3-7-48 0 0,-13-11-16 0 0,34 37-235 0 0,-21-12 131 0 0,-50-50 232 0 0,36 42-288 0 0,6 6-60 0 0,4-6-12 0 0,-9 5-4 0 0,1-4-51 0 0,23 18-10 0 0,-46-47 21 0 0,20 19 18 0 0,14 11 10 0 0,6 6 66 0 0,7 4-92 0 0,-5-10 60 0 0,28 36-89 0 0,0 0 1 0 0,0 1-1 0 0,-1-1 0 0 0,1 0 0 0 0,0 0 0 0 0,-1 1 0 0 0,1-1 0 0 0,0 0 0 0 0,-1 0 0 0 0,1 1 0 0 0,0-1 0 0 0,-1 0 0 0 0,1 0 0 0 0,0 0 0 0 0,-1 0 0 0 0,1 0 0 0 0,0 0 0 0 0,-1 1 0 0 0,1-1 0 0 0,-1 0 0 0 0,1 0 0 0 0,0 0 0 0 0,-1 0 0 0 0,1 0 0 0 0,-1 0 0 0 0,1-1 0 0 0,0 1 0 0 0,-1 0 0 0 0,1 0 0 0 0,-1 0 0 0 0,1 0 0 0 0,0 0 0 0 0,-1 0 0 0 0,1-1 0 0 0,0 1 0 0 0,-1 0 0 0 0,1 0 0 0 0,0-1 0 0 0,0 1 0 0 0,-1 0 1 0 0,1 0-1 0 0,0-1 0 0 0,-1 1 0 0 0,1 0 0 0 0,0-1 0 0 0,0 1 0 0 0,0 0 0 0 0,0-1 0 0 0,-1 1 0 0 0,1-1 0 0 0,0 1 0 0 0,0 0 0 0 0,0-1 0 0 0,0 1 0 0 0,0 0 0 0 0,0-1 0 0 0,0 1 0 0 0,0-1 0 0 0,0 1 0 0 0,0 0 0 0 0,0-1 0 0 0,0 1 0 0 0,0-1 1 0 0,15 92 172 0 0,7 54-139 0 0,-18-95 0 0 0,-4-49-35 0 0,0-1 8 0 0,0 0-1 0 0,0 0-10 0 0,0 0-1 0 0,0 0 13 0 0,0 0 8 0 0,0 0 1 0 0,0 0 1 0 0,0 0 3 0 0,0 0-8 0 0,0 0 1 0 0,0 0-1 0 0,0 0 10 0 0,0 0 0 0 0,0 0-6 0 0,0 0-10 0 0,0 0-14 0 0,0 0 12 0 0,0 0 6 0 0,0 0 4 0 0,50-22-56 0 0,32-22 114 0 0,14-22-68 0 0,21 28-78 0 0,-65 6 76 0 0,-19 20-50 0 0,-33 12 47 0 0,0 0 16 0 0,0 0-3 0 0,0 0-18 0 0,0 0-3 0 0,0 0 16 0 0,0 0-7 0 0,0 0 6 0 0,0 0-19 0 0,0 0-14 0 0,-33-3 1327 0 0,-64-5-1145 0 0,53-3-39 0 0,-10-3 40 0 0,17 3-26 0 0,4 0 7 0 0,9 6-69 0 0,23 3-52 0 0,0 1 0 0 0,1 1 3 0 0,0 0 7 0 0,0 0-8 0 0,-30-18 107 0 0,5 3-125 0 0,25 15-4 0 0,0 0-5 0 0,0 0-2 0 0,-26 0 112 0 0,24 37-334 0 0,-18 58 233 0 0,4-4-43 0 0,15-79-14 0 0,6-8-238 0 0,3-8 249 0 0,17-15 30 0 0,55-35-34 0 0,-17 39-40 0 0,-3-22 90 0 0,-39 30-6 0 0,-21 7 12 0 0,0 0-20 0 0,0 0 14 0 0,0 0-5 0 0,0 0 10 0 0,0 0 43 0 0,0 0-28 0 0,0 0-16 0 0,0 0-30 0 0,0 0 30 0 0,0 0 6 0 0,0 0 5 0 0,0 0 8 0 0,0 0 22 0 0,0 0-9 0 0,0 0-15 0 0,-12 1-23 0 0,-133 82 24 0 0,144-83-26 0 0,-1 0 1 0 0,1 0-1 0 0,0 0 0 0 0,0 0 0 0 0,0 0 0 0 0,0-1 0 0 0,-1 1 0 0 0,1 0 1 0 0,0-1-1 0 0,0 1 0 0 0,0 0 0 0 0,0-1 0 0 0,0 0 0 0 0,0 1 0 0 0,0-1 1 0 0,0 1-1 0 0,0-1 0 0 0,0 0 0 0 0,1 0 0 0 0,-1 0 0 0 0,0 0 1 0 0,0 1-1 0 0,1-1 0 0 0,-1 0 0 0 0,0 0 0 0 0,1 0 0 0 0,-1 0 0 0 0,1 0 1 0 0,0-1-1 0 0,-1 1 0 0 0,1 0 0 0 0,0 0 0 0 0,-1 0 0 0 0,1 0 0 0 0,0-1 4 0 0,-4-5-10 0 0,3-8 13 0 0,1 15-17 0 0,0 0 12 0 0,0 0-17 0 0,0-36-229 0 0,11 25 64 0 0,-11 10 192 0 0,0 1-3 0 0,0 0-6 0 0,0 0 11 0 0,0 0-4 0 0,0 0-14 0 0,0 0 14 0 0,0 0 17 0 0,0 0 5 0 0,0 0-13 0 0,0 0-19 0 0,0 0-4 0 0,0 0 0 0 0,0 0-2 0 0,0 0-4 0 0,0 0-2 0 0,0 0 1 0 0,34-7-485 0 0,-2-1 476 0 0,-31 8 31 0 0,0 0 10 0 0,-1 0 0 0 0,0 0 23 0 0,0 0 0 0 0,0 0-4 0 0,0 0 8 0 0,-32 19 154 0 0,-22-5-178 0 0,67-10-12542 0 0,-8-4 1031 0 0</inkml:trace>
  <inkml:trace contextRef="#ctx0" brushRef="#br0" timeOffset="11323.706">1218 711 5593 0 0,'0'0'2174'0'0,"0"0"-272"0"0,0 0-49 0 0,0 0 159 0 0,0 0 5 0 0,0 0-258 0 0,0 0-457 0 0,0 0-431 0 0,0 0-334 0 0,0 0-201 0 0,0 0-102 0 0,1-3-33 0 0,0 3-159 0 0,0-1 1 0 0,0 1-1 0 0,-1-1 1 0 0,1 1-1 0 0,0 0 0 0 0,0-1 1 0 0,-1 1-1 0 0,1 0 1 0 0,0-1-1 0 0,0 1 0 0 0,0 0 1 0 0,0 0-1 0 0,0 0 0 0 0,-1 0 1 0 0,1 0-1 0 0,0 0 1 0 0,0 0-1 0 0,0 0 0 0 0,0 0 1 0 0,0 0-1 0 0,0 0 1 0 0,-1 0-1 0 0,1 1 0 0 0,0-1 1 0 0,0 0-1 0 0,0 1 0 0 0,0-1 1 0 0,-1 1-1 0 0,1-1 1 0 0,0 1-1 0 0,-1-1 0 0 0,1 1 1 0 0,0-1-1 0 0,-1 1 0 0 0,1 0 1 0 0,0-1-1 0 0,-1 1 1 0 0,1 0-1 0 0,-1-1 0 0 0,0 1 1 0 0,1 0-1 0 0,-1 0 1 0 0,1 0-1 0 0,-1-1 0 0 0,0 1 1 0 0,0 0-1 0 0,1 0 0 0 0,-1 0 1 0 0,0 0-1 0 0,0 0-42 0 0,13 16 241 0 0,-1 0-1 0 0,-1 1 1 0 0,0 1 0 0 0,-2 0-1 0 0,0 0 1 0 0,-1 1-1 0 0,-1 0 1 0 0,0 0-1 0 0,-2 1 1 0 0,3 20-241 0 0,19 102 307 0 0,-14-109-235 0 0,-12-31-66 0 0,1-44 1421 0 0,0 22-1415 0 0,1-1 0 0 0,1 1-1 0 0,0 0 1 0 0,2 0 0 0 0,0 1-1 0 0,1-1 1 0 0,1 1 0 0 0,4-7-12 0 0,12-30 42 0 0,2-8-8 0 0,-13 36-7 0 0,-2-1-1 0 0,-1-1 1 0 0,-1 0 0 0 0,-1 0-1 0 0,1-15-26 0 0,-9 44 6 0 0,0 0-1 0 0,0 0 1 0 0,-1 0-1 0 0,1 0 1 0 0,0 0-1 0 0,0 0 1 0 0,-1 0-1 0 0,1 0 1 0 0,0 0 0 0 0,0 0-1 0 0,0 0 1 0 0,-1 0-1 0 0,1 0 1 0 0,0 0-1 0 0,0 0 1 0 0,-1 0-1 0 0,1 0 1 0 0,0 0-1 0 0,0 0 1 0 0,0 0-1 0 0,-1 0 1 0 0,1 0-1 0 0,0 0 1 0 0,0 0 0 0 0,0-1-1 0 0,0 1 1 0 0,-1 0-1 0 0,1 0 1 0 0,0 0-1 0 0,0 0 1 0 0,0 0-1 0 0,0-1 1 0 0,-1 1-1 0 0,1 0-5 0 0,-9 29-57 0 0,9-28 41 0 0,0-1-5 0 0,0 0 18 0 0,0 0 6 0 0,0 0 43 0 0,0 0-31 0 0,0 0-22 0 0,0 0 17 0 0,0 0-5 0 0,0 0-13 0 0,0 0 9 0 0,0 0-3 0 0,-23 2-648 0 0,2 0-6006 0 0,19-3 232 0 0,0-2-5303 0 0</inkml:trace>
  <inkml:trace contextRef="#ctx0" brushRef="#br0" timeOffset="11992.258">1159 413 6377 0 0,'0'0'1847'0'0,"0"0"-224"0"0,0 0 10 0 0,0 0 201 0 0,0 0 79 0 0,0 0-140 0 0,0 0-326 0 0,0 0-347 0 0,0 0-257 0 0,0 0-172 0 0,0 0-71 0 0,0 0-44 0 0,0 0-29 0 0,1-16 1204 0 0,42 2-1029 0 0,1 1 1 0 0,0 3-1 0 0,1 1 0 0 0,22 0-702 0 0,103-23 239 0 0,-120 28-196 0 0,-50 4-27 0 0,0 0 0 0 0,0 0 3 0 0,0 0 7 0 0,0 0-4 0 0,0 0 6 0 0,0 0 2 0 0,0 0 20 0 0,0 0 2 0 0,0 0 6 0 0,0 0-6 0 0,0 0 4 0 0,0 0 6 0 0,0 0-5 0 0,0 0-2 0 0,0 0-7 0 0,0 0-3 0 0,0 0 15 0 0,0 0 1 0 0,0 0-7 0 0,0 0 2 0 0,0 0-16 0 0,0 0 8 0 0,0 0 16 0 0,-26-17 331 0 0,17 10-390 0 0,0 0 0 0 0,1 0 1 0 0,0 0-1 0 0,0-1 0 0 0,0-1 1 0 0,1 1-1 0 0,0-1 0 0 0,1 0 1 0 0,0-1-1 0 0,1 0 0 0 0,-1 0 1 0 0,2 0-1 0 0,0 0 0 0 0,0-1 1 0 0,0 1-1 0 0,2-1 0 0 0,-1 0 1 0 0,1 0-1 0 0,0-6-5 0 0,3-38-2524 0 0,3 38-801 0 0,2 0-3661 0 0,-2 9-5307 0 0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639 498 4473 0 0,'0'0'1350'0'0,"0"0"-366"0"0,0 0-49 0 0,0 0 268 0 0,0 0 324 0 0,0 0 125 0 0,0 0-129 0 0,0 0-321 0 0,0 0-330 0 0,0 0-222 0 0,0 0-129 0 0,-4-3-28 0 0,-45-17 2729 0 0,7 2-1560 0 0,19 13-1421 0 0,1 0 1 0 0,-1 1-1 0 0,0 1 1 0 0,0 2-1 0 0,0 0 1 0 0,0 1-1 0 0,0 2 1 0 0,0 0-1 0 0,0 1 1 0 0,-17 6-242 0 0,21-5 103 0 0,0 2 0 0 0,0 0 0 0 0,0 2 0 0 0,1 0 0 0 0,0 1 0 0 0,0 0 0 0 0,1 2 0 0 0,-15 12-103 0 0,31-21 2 0 0,0 0-1 0 0,0 1 1 0 0,0-1-1 0 0,1 1 0 0 0,-1-1 1 0 0,1 1-1 0 0,0-1 1 0 0,-1 1-1 0 0,1-1 1 0 0,0 1-1 0 0,1-1 1 0 0,-1 1-1 0 0,0-1 1 0 0,1 1-1 0 0,-1-1 1 0 0,1 1-1 0 0,0-1 0 0 0,0 0 1 0 0,0 1-1 0 0,0-1 1 0 0,0 0-1 0 0,0 0 1 0 0,1 0-1 0 0,-1 0 1 0 0,1 0-1 0 0,-1 0 1 0 0,1 0-1 0 0,0 0 1 0 0,0 0-1 0 0,0-1 0 0 0,0 1 1 0 0,0-1-1 0 0,0 1 1 0 0,0-1-1 0 0,1 0 1 0 0,-1 0-1 0 0,0 0 1 0 0,1 0-1 0 0,-1-1 1 0 0,0 1-1 0 0,3 0-1 0 0,117 30 308 0 0,-25-11-132 0 0,-96-20-168 0 0,0 0-1 0 0,0 0 1 0 0,0 0-1 0 0,0 0 1 0 0,0 0 0 0 0,0 0-1 0 0,0 1 1 0 0,0-1-1 0 0,0 0 1 0 0,0 0-1 0 0,0 1 1 0 0,0-1 0 0 0,0 1-1 0 0,0-1 1 0 0,0 1-1 0 0,-1-1 1 0 0,1 1-1 0 0,0-1 1 0 0,0 1 0 0 0,0 0-1 0 0,-1 0 1 0 0,1-1-1 0 0,0 1 1 0 0,-1 0-1 0 0,1 0 1 0 0,-1 0 0 0 0,1 0-1 0 0,-1-1 1 0 0,1 1-1 0 0,-1 0 1 0 0,1 0-1 0 0,-1 0 1 0 0,0 0-1 0 0,0 0 1 0 0,1 0 0 0 0,-1 0-1 0 0,0 0 1 0 0,0 0-1 0 0,0 0 1 0 0,0 0-1 0 0,0 0 1 0 0,-1 1 0 0 0,1-1-1 0 0,0 0 1 0 0,0 0-1 0 0,-1-1 1 0 0,1 1-1 0 0,0 0 1 0 0,-1 0 0 0 0,1 0-1 0 0,-1 0 1 0 0,1 0-8 0 0,-252 151 552 0 0,143-58-591 0 0,107-92 42 0 0,0-1 0 0 0,1 1 0 0 0,-1 0 0 0 0,1-1-1 0 0,-1 1 1 0 0,1 0 0 0 0,0 0 0 0 0,-1 0 0 0 0,1 0 0 0 0,0 0 0 0 0,0 0 0 0 0,1 1-1 0 0,-1-1 1 0 0,0 0 0 0 0,1 0 0 0 0,-1 1 0 0 0,1-1 0 0 0,0 0 0 0 0,-1 1-1 0 0,1-1 1 0 0,1 0 0 0 0,-1 1 0 0 0,0-1 0 0 0,0 0 0 0 0,1 1 0 0 0,-1-1 0 0 0,1 0-1 0 0,0 0 1 0 0,0 0 0 0 0,0 1 0 0 0,0-1 0 0 0,0 0 0 0 0,0 0 0 0 0,0 0-1 0 0,1 0 1 0 0,-1-1 0 0 0,1 1 0 0 0,0 0 0 0 0,-1-1 0 0 0,2 2-3 0 0,11 4 65 0 0,0-1 0 0 0,0 0-1 0 0,0-1 1 0 0,1-1 0 0 0,-1 0 0 0 0,1-1 0 0 0,0 0 0 0 0,0-1 0 0 0,1-1-1 0 0,-1-1 1 0 0,14-1-65 0 0,-17 1 6 0 0,-1 1-30 0 0,0-1 1 0 0,-1 0-1 0 0,1-1 1 0 0,0 0-1 0 0,-1 0 1 0 0,1-1-1 0 0,-1-1 1 0 0,0 0-1 0 0,0 0 1 0 0,2-2 23 0 0,5-24-2605 0 0,-16 6-4549 0 0,-1 20 5464 0 0,0-5-8538 0 0</inkml:trace>
  <inkml:trace contextRef="#ctx0" brushRef="#br0" timeOffset="568.354">428 1 11578 0 0,'0'0'1595'0'0,"0"0"-660"0"0,0 0-384 0 0,0 0 52 0 0,0 0 264 0 0,0 0 246 0 0,0 0 98 0 0,0 0-34 0 0,0 0-133 0 0,0 0-179 0 0,0 0-115 0 0,0 0-85 0 0,-1 19-89 0 0,-5 117 906 0 0,-29 144 765 0 0,-4 43-1691 0 0,-88 155-326 0 0,77-315-181 0 0,35-112-54 0 0,-5 12-1 0 0,29-88-1767 0 0,-1 2-5708 0 0,-5 16-4266 0 0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1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472 506 5249 0 0,'0'0'1467'0'0,"0"0"-149"0"0,0 0-30 0 0,0 0 47 0 0,0 0 59 0 0,0 0-46 0 0,0 0-152 0 0,0 0-186 0 0,0 0-191 0 0,0 0-203 0 0,-34 4-162 0 0,-102 13-98 0 0,68 10 57 0 0,60-20-331 0 0,0-1-21 0 0,1-1-1 0 0,-1 2 1 0 0,2-1-1 0 0,-1 1 1 0 0,1 0-1 0 0,-1 0 1 0 0,2 0-1 0 0,-1 1 1 0 0,1 0 0 0 0,1 0-1 0 0,-1 0 1 0 0,1 1-1 0 0,1 0 1 0 0,-1-1-1 0 0,2 1 1 0 0,-1 1-1 0 0,1-1 1 0 0,1 0-1 0 0,-1 0 1 0 0,2 1-1 0 0,-1-1 1 0 0,1 1-1 0 0,1-1 1 0 0,-1 0-1 0 0,2 1 1 0 0,0 1-61 0 0,1-5 102 0 0,1-1 0 0 0,1 0 0 0 0,-1 0 0 0 0,1-1 1 0 0,0 1-1 0 0,0-1 0 0 0,0 0 0 0 0,0 0 0 0 0,1-1 0 0 0,0 1 0 0 0,-1-1 1 0 0,1 0-1 0 0,0-1 0 0 0,1 0 0 0 0,-1 0 0 0 0,0 0 0 0 0,1-1 0 0 0,-1 1 0 0 0,1-2 1 0 0,-1 1-1 0 0,1-1 0 0 0,-1 0 0 0 0,1 0 0 0 0,-1-1 0 0 0,1 1 0 0 0,-1-2 1 0 0,1 1-1 0 0,-1-1 0 0 0,0 0 0 0 0,1 0 0 0 0,-1 0 0 0 0,0-1 0 0 0,-1 0 1 0 0,1-1-1 0 0,0 1 0 0 0,-1-1 0 0 0,0 0 0 0 0,0 0 0 0 0,0 0 0 0 0,0-1 0 0 0,1-2-102 0 0,22-21 7 0 0,-1-2-1 0 0,-1-1 0 0 0,-2 0 1 0 0,-1-2-1 0 0,-2-1 0 0 0,-1-1 1 0 0,-1-1-1 0 0,-2 0 0 0 0,-2-1 0 0 0,-1-1 1 0 0,-2 0-1 0 0,-2-1 0 0 0,-2 0 1 0 0,-1-1-1 0 0,-2 0 0 0 0,-1 0 1 0 0,-3 0-1 0 0,-2-34-6 0 0,1 71-36 0 0,1 1 1 0 0,-1-1 0 0 0,0 0-1 0 0,0 0 1 0 0,0 0-1 0 0,0 0 1 0 0,0 1 0 0 0,-1-1-1 0 0,1 0 1 0 0,-1 0 0 0 0,0 0-1 0 0,0 1 1 0 0,0-1-1 0 0,0 0 1 0 0,0 1 0 0 0,-1-1-1 0 0,1 1 1 0 0,-1 0-1 0 0,1-1 1 0 0,-1 1 0 0 0,0 0-1 0 0,0 0 1 0 0,0 0-1 0 0,0 0 1 0 0,0 0 0 0 0,-1 1-1 0 0,1-1 1 0 0,-1 1-1 0 0,1-1 1 0 0,-1 1 0 0 0,1 0-1 0 0,-1 0 1 0 0,0 0-1 0 0,1 0 1 0 0,-1 0 0 0 0,0 1-1 0 0,0-1 1 0 0,0 1 0 0 0,1 0-1 0 0,-1 0 1 0 0,0 0-1 0 0,0 0 1 0 0,0 1 0 0 0,0-1-1 0 0,1 1 1 0 0,-1-1-1 0 0,0 1 1 0 0,0 0 0 0 0,1 0-1 0 0,-1 0 36 0 0,-10 10-14 0 0,1 0 0 0 0,1 1 0 0 0,0 0 0 0 0,0 1-1 0 0,1 1 1 0 0,1-1 0 0 0,0 1 0 0 0,1 1 0 0 0,0 0 0 0 0,1 0 0 0 0,1 0-1 0 0,1 1 1 0 0,0-1 0 0 0,1 2 0 0 0,-1 6 14 0 0,2-8 71 0 0,0-1-1 0 0,1 1 1 0 0,1 0 0 0 0,1 0-1 0 0,0 0 1 0 0,1 0-1 0 0,0 0 1 0 0,1 0 0 0 0,1 0-1 0 0,0-1 1 0 0,1 1 0 0 0,1-1-1 0 0,0 0 1 0 0,1 0-1 0 0,0-1 1 0 0,1 1 0 0 0,1-1-1 0 0,0-1 1 0 0,1 0 0 0 0,0 0-1 0 0,1 0 1 0 0,0-1-1 0 0,10 7-70 0 0,177 127 803 0 0,-187-136-1125 0 0,4 4 36 0 0,-9-11-3801 0 0,0-1-3615 0 0,-3-1-3790 0 0</inkml:trace>
  <inkml:trace contextRef="#ctx0" brushRef="#br0" timeOffset="313.16">0 948 7762 0 0,'0'0'1623'0'0,"0"0"-164"0"0,0 0 125 0 0,0 0 208 0 0,0 0 59 0 0,0 0-109 0 0,0 0-222 0 0,39 3-267 0 0,124 10-254 0 0,119 0 1304 0 0,21-13-2895 0 0,-256-4-1008 0 0,-28 0-1789 0 0,-6 2-1535 0 0,-4 1-6299 0 0</inkml:trace>
  <inkml:trace contextRef="#ctx0" brushRef="#br0" timeOffset="888.531">352 1287 10826 0 0,'0'0'1753'0'0,"0"0"-312"0"0,0 0-147 0 0,0 0 18 0 0,0 0-88 0 0,0 0-199 0 0,0 0-272 0 0,0 0-234 0 0,0 0-158 0 0,0 0-99 0 0,0 0-73 0 0,-32 3-67 0 0,-99 15-34 0 0,129-19-84 0 0,-1 1 0 0 0,0 0 0 0 0,0 1 0 0 0,0-1-1 0 0,0 0 1 0 0,1 1 0 0 0,-1-1 0 0 0,0 1 0 0 0,1 0 0 0 0,-1 0 0 0 0,0 0 0 0 0,1 1 0 0 0,-1-1 0 0 0,1 0 0 0 0,-1 1 0 0 0,1 0 0 0 0,0-1 0 0 0,0 1 0 0 0,0 0 0 0 0,0 0 0 0 0,0 0 0 0 0,0 1 0 0 0,0 0-4 0 0,-4 6 17 0 0,-5 3-11 0 0,1 0 0 0 0,0 1 0 0 0,1 0 0 0 0,1 0 1 0 0,0 1-1 0 0,1 0 0 0 0,0 1 0 0 0,1 0 0 0 0,1-1 1 0 0,0 2-1 0 0,1-1 0 0 0,1 1 0 0 0,0-1 0 0 0,1 1 0 0 0,1 0 1 0 0,0 0-1 0 0,2 11-6 0 0,0-23 34 0 0,-1 0 1 0 0,1-1-1 0 0,0 1 1 0 0,1-1 0 0 0,-1 1-1 0 0,0-1 1 0 0,1 0-1 0 0,0 0 1 0 0,0 1-1 0 0,0-1 1 0 0,0-1-1 0 0,1 1 1 0 0,-1 0-1 0 0,1 0 1 0 0,-1-1-1 0 0,1 1 1 0 0,0-1-1 0 0,0 0 1 0 0,0 0-1 0 0,0 0 1 0 0,1 0-1 0 0,-1-1 1 0 0,0 1-1 0 0,1-1 1 0 0,-1 0-1 0 0,1 0 1 0 0,-1 0-1 0 0,1-1 1 0 0,0 1 0 0 0,-1-1-1 0 0,1 0-34 0 0,8 2 193 0 0,-1-1 0 0 0,1-1 0 0 0,0 0 0 0 0,-1 0-1 0 0,1-1 1 0 0,0-1 0 0 0,-1 0 0 0 0,1 0 0 0 0,2-2-193 0 0,10-7 124 0 0,-1-1 0 0 0,0-1 0 0 0,0 0 1 0 0,-2-2-1 0 0,1-1 0 0 0,-2 0 0 0 0,0-2 0 0 0,-2 0 1 0 0,0-1-1 0 0,0-1 0 0 0,-2 0 0 0 0,-1-2 0 0 0,0 0 1 0 0,-2 0-1 0 0,8-17-124 0 0,-9 15 6 0 0,-1-1 1 0 0,-1-1 0 0 0,-1 0-1 0 0,-2-1 1 0 0,0 0-1 0 0,-2 0 1 0 0,0 0-1 0 0,-2 0 1 0 0,-2-1-1 0 0,0-8-6 0 0,-1 26-12 0 0,-1 0 0 0 0,-1 0 0 0 0,1 0 0 0 0,-2 0 0 0 0,1 1 0 0 0,-1-1 0 0 0,-1 1 0 0 0,1-1 0 0 0,-2 1 0 0 0,1 0-1 0 0,-3-2 13 0 0,5 8-17 0 0,0-1-1 0 0,0 1 0 0 0,0 0 0 0 0,0 1 1 0 0,0-1-1 0 0,-1 0 0 0 0,1 1 0 0 0,-1-1 1 0 0,0 1-1 0 0,0 0 0 0 0,0 0 0 0 0,0 0 0 0 0,0 0 1 0 0,0 0-1 0 0,-1 1 0 0 0,1-1 0 0 0,-1 1 1 0 0,1 0-1 0 0,-1 0 0 0 0,1 0 0 0 0,-1 1 0 0 0,1-1 1 0 0,-1 1-1 0 0,0 0 0 0 0,1 0 0 0 0,-1 0 1 0 0,0 1-1 0 0,1-1 0 0 0,-1 1 0 0 0,1 0 1 0 0,-1 0-1 0 0,0 0 18 0 0,-4 4-31 0 0,0 1 1 0 0,0 0-1 0 0,1 0 0 0 0,0 1 1 0 0,0 0-1 0 0,0 0 1 0 0,1 0-1 0 0,0 1 0 0 0,1 0 1 0 0,0 0-1 0 0,0 0 1 0 0,1 1-1 0 0,0 0 0 0 0,0 0 1 0 0,1 0-1 0 0,0 0 31 0 0,-9 24-9 0 0,2 0-1 0 0,2 1 1 0 0,1 0-1 0 0,1 0 1 0 0,2 0-1 0 0,1 1 1 0 0,3 33 9 0 0,2-49 15 0 0,0 0 1 0 0,2 0 0 0 0,1 0 0 0 0,0-1 0 0 0,1 1 0 0 0,1-1 0 0 0,0-1-1 0 0,2 1 1 0 0,6 9-16 0 0,-8-14 12 0 0,46 63 293 0 0,-15-54-1305 0 0,3-35-3866 0 0,-30 3 784 0 0,-2 2-2794 0 0,-2 0-1618 0 0</inkml:trace>
  <inkml:trace contextRef="#ctx0" brushRef="#br0" timeOffset="1252.532">906 1047 17308 0 0,'0'0'796'0'0,"0"0"-301"0"0,0 0-33 0 0,0 0 157 0 0,0 0 119 0 0,0 0 27 0 0,0 0-54 0 0,0 0-67 0 0,-14 34-122 0 0,-45 107-84 0 0,-17 49 495 0 0,66-166-917 0 0,1 0 0 0 0,1 0 0 0 0,1 1 0 0 0,2-1 0 0 0,0 1 0 0 0,1 1 0 0 0,2-1 0 0 0,0 2-16 0 0,2-25-3 0 0,0 0 1 0 0,1 0 0 0 0,-1-1-1 0 0,0 1 1 0 0,1 0 0 0 0,-1 0-1 0 0,1 0 1 0 0,-1 0 0 0 0,1-1-1 0 0,0 1 1 0 0,0 0 0 0 0,-1-1-1 0 0,1 1 1 0 0,1 0 0 0 0,-1-1-1 0 0,0 1 1 0 0,0-1 0 0 0,0 0-1 0 0,1 1 1 0 0,-1-1 0 0 0,1 0-1 0 0,-1 0 1 0 0,1 0 0 0 0,0 0-1 0 0,-1 0 1 0 0,1 0 0 0 0,0 0-1 0 0,0-1 1 0 0,-1 1 0 0 0,1 0-1 0 0,0-1 1 0 0,0 0 0 0 0,0 1-1 0 0,0-1 1 0 0,0 0 0 0 0,-1 0-1 0 0,1 0 1 0 0,1 0 2 0 0,72-15 157 0 0,19-40-132 0 0,-92 53-97 0 0,20-22-812 0 0,-29 5-4041 0 0,-7 8-4176 0 0,11 8-569 0 0</inkml:trace>
  <inkml:trace contextRef="#ctx0" brushRef="#br0" timeOffset="1503.081">573 1338 11811 0 0,'0'0'1414'0'0,"0"0"-304"0"0,0 0 33 0 0,0 0 160 0 0,0 0 17 0 0,0 0-121 0 0,0 0-177 0 0,0 0-158 0 0,0 0-119 0 0,34-3-113 0 0,107-13-139 0 0,21 9-537 0 0,-115 7-9401 0 0,-41 0-2114 0 0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7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5641 0 0,'0'0'2034'0'0,"0"0"-326"0"0,0 0-106 0 0,0 0 53 0 0,0 0-12 0 0,0 0-243 0 0,0 0-325 0 0,0 0-312 0 0,0 0-229 0 0,0 0-58 0 0,0 0 37 0 0,0 0 89 0 0,12-2 883 0 0,-1-4-985 0 0,-1-1 0 0 0,0 0-1 0 0,0 0 1 0 0,0-1-1 0 0,-1-1 1 0 0,0 0 0 0 0,-1 0-1 0 0,0-1 1 0 0,0 0 0 0 0,3-6-500 0 0,15-17 459 0 0,121-125 325 0 0,-93 114-694 0 0,-53 45-94 0 0,1 0 0 0 0,-1 0 1 0 0,1 1-1 0 0,-1-1 0 0 0,0 0 1 0 0,1 1-1 0 0,-1-1 0 0 0,0 0 1 0 0,0 1-1 0 0,0-1 1 0 0,0 1-1 0 0,-1 0 0 0 0,1-1 1 0 0,0 1-1 0 0,0 0 0 0 0,-1-1 1 0 0,1 1-1 0 0,-1 0 0 0 0,0 0 1 0 0,0 0-1 0 0,1-1 1 0 0,-1 1-1 0 0,0 0 0 0 0,-1 0 1 0 0,1 0-1 0 0,0 1 4 0 0,0 4-1 0 0,6 38 84 0 0,-5-35-60 0 0,0 0 1 0 0,0 1-1 0 0,1-1 0 0 0,0 0 1 0 0,0 0-1 0 0,1 0 1 0 0,1 0-1 0 0,0-1 0 0 0,0 1 1 0 0,1-1-1 0 0,0 0 1 0 0,4 4-24 0 0,46 43-530 0 0,-24-21-3766 0 0,-17-19-3034 0 0,-8-8-4370 0 0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3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177 409 11130 0 0,'0'0'1293'0'0,"0"0"-349"0"0,0 0 40 0 0,0 0 258 0 0,0 0 169 0 0,0 0-2 0 0,0 0-152 0 0,0 0-181 0 0,0 0-164 0 0,0 0-147 0 0,0 0-91 0 0,32 8-75 0 0,100 20-62 0 0,-52-29 294 0 0,-66-4-655 0 0,4 1-76 0 0,-1-1 1 0 0,0-1-1 0 0,0 0 1 0 0,-1-1-1 0 0,1-1 0 0 0,-2-1 1 0 0,1 0-1 0 0,-1-1 1 0 0,0 0-1 0 0,-1-2 0 0 0,-1 1 1 0 0,0-2-1 0 0,0 0 1 0 0,-1 0-1 0 0,-1-1 0 0 0,0 0 1 0 0,-1-1-1 0 0,0-1 1 0 0,-2 1-1 0 0,0-1 0 0 0,0-1-99 0 0,-7 14-15 0 0,0 0 0 0 0,0 0 0 0 0,0 0 0 0 0,-1-1 0 0 0,1 1 1 0 0,-1 0-1 0 0,0 0 0 0 0,0 0 0 0 0,0 0 0 0 0,0-1 1 0 0,0 1-1 0 0,-1 0 0 0 0,1 0 0 0 0,-1 0 0 0 0,0 0 1 0 0,0 0-1 0 0,0 0 0 0 0,-1 0 0 0 0,1 0 0 0 0,0 0 0 0 0,-1 1 1 0 0,0-1-1 0 0,0 1 0 0 0,0-1 0 0 0,0 1 0 0 0,0-1 1 0 0,0 1-1 0 0,-1 0 0 0 0,1 0 0 0 0,-1 0 0 0 0,0 1 1 0 0,1-1-1 0 0,-1 0 0 0 0,0 1 0 0 0,0 0 0 0 0,0 0 0 0 0,0 0 1 0 0,-1 0 13 0 0,-124-15-946 0 0,103 19 875 0 0,0 2 0 0 0,1 0 0 0 0,0 1 1 0 0,0 2-1 0 0,0 0 0 0 0,1 2 1 0 0,0 0-1 0 0,1 2 0 0 0,0 0 1 0 0,-15 12 70 0 0,14-8-2 0 0,0 1 0 0 0,0 1 0 0 0,2 1 0 0 0,0 1 0 0 0,2 0 1 0 0,0 2-1 0 0,1 0 0 0 0,1 1 0 0 0,1 1 0 0 0,1 0 0 0 0,2 1 1 0 0,0 1-1 0 0,-6 19 2 0 0,16-38 33 0 0,0 0 1 0 0,1 0 0 0 0,-1 1 0 0 0,1-1-1 0 0,1 1 1 0 0,0-1 0 0 0,0 1-1 0 0,0 0 1 0 0,1 0 0 0 0,0-1 0 0 0,0 1-1 0 0,1 0 1 0 0,0 0 0 0 0,0-1-1 0 0,1 1 1 0 0,0-1 0 0 0,1 1 0 0 0,-1-1-1 0 0,1 0 1 0 0,1 0 0 0 0,-1 0-1 0 0,1 0 1 0 0,0-1 0 0 0,1 1 0 0 0,0-1-1 0 0,0 0 1 0 0,0-1 0 0 0,1 1-1 0 0,-1-1 1 0 0,1 0 0 0 0,1 0 0 0 0,1 0-34 0 0,18 7 186 0 0,0-2 1 0 0,0-1-1 0 0,1-1 1 0 0,1-2 0 0 0,-1 0-1 0 0,1-2 1 0 0,0-1-1 0 0,0-1 1 0 0,0-1 0 0 0,0-2-1 0 0,0 0 1 0 0,5-3-187 0 0,-31 4 12 0 0,35-2 130 0 0,-1-1 0 0 0,0-2-1 0 0,1-1 1 0 0,-2-2 0 0 0,32-12-142 0 0,-59 5-1547 0 0,-23 8-6863 0 0,10 4-3938 0 0</inkml:trace>
  <inkml:trace contextRef="#ctx0" brushRef="#br0" timeOffset="2952.403">947 693 1808 0 0,'0'0'3157'0'0,"0"0"-1599"0"0,0 0-397 0 0,0 0 264 0 0,0 0 242 0 0,0 0 66 0 0,0 0-168 0 0,0 0-342 0 0,0 0-301 0 0,0 0-192 0 0,0 0-91 0 0,0 0-12 0 0,0 0 14 0 0,3-11 1766 0 0,-67 40-932 0 0,57-25-1410 0 0,0-1 0 0 0,0 1 0 0 0,1 1 0 0 0,-1-1 0 0 0,1 1 0 0 0,0 0 0 0 0,1 0 0 0 0,-1 1 0 0 0,1 0 0 0 0,0 0 0 0 0,0 0 0 0 0,1 1 0 0 0,0-1 0 0 0,0 1 0 0 0,1 0 0 0 0,-1 0 0 0 0,2 0 0 0 0,-1 1 0 0 0,1-1 0 0 0,0 1 0 0 0,0-1 0 0 0,1 1 1 0 0,0 0-1 0 0,1 0 0 0 0,-1-1 0 0 0,1 1 0 0 0,1 0 0 0 0,1 7-65 0 0,-1-11 47 0 0,1 0 1 0 0,0 0-1 0 0,0 0 1 0 0,0 0-1 0 0,1 0 1 0 0,-1-1-1 0 0,1 1 1 0 0,0-1-1 0 0,0 1 1 0 0,0-1-1 0 0,1 0 1 0 0,-1 0-1 0 0,1-1 1 0 0,0 1-1 0 0,-1-1 1 0 0,1 1-1 0 0,0-1 1 0 0,0 0-1 0 0,1-1 1 0 0,-1 1 0 0 0,0-1-1 0 0,0 0 1 0 0,1 0-1 0 0,-1 0 1 0 0,1 0-1 0 0,-1-1 1 0 0,1 0-1 0 0,-1 0 1 0 0,1 0-1 0 0,3-1-47 0 0,135-34 1315 0 0,-127 28-1203 0 0,0 0-1 0 0,-1-2 0 0 0,0 1 1 0 0,0-2-1 0 0,-1 0 1 0 0,0 0-1 0 0,-1-2 1 0 0,0 1-1 0 0,-1-2 1 0 0,1-2-112 0 0,-7 9 7 0 0,-1-1 1 0 0,0 1 0 0 0,0-1-1 0 0,-1-1 1 0 0,0 1 0 0 0,0 0 0 0 0,-1-1-1 0 0,0 0 1 0 0,0 0 0 0 0,-1 0-1 0 0,0 0 1 0 0,0 0 0 0 0,-1 0-1 0 0,0 0 1 0 0,-1-1 0 0 0,0 1 0 0 0,0 0-1 0 0,0-1 1 0 0,-1 1 0 0 0,-1 0-1 0 0,-1-8-7 0 0,1 11-53 0 0,1 0 0 0 0,-1 0 0 0 0,-1 0 0 0 0,1 1 0 0 0,-1-1 0 0 0,1 0 0 0 0,-1 1 0 0 0,-1 0 0 0 0,1 0 0 0 0,0 0 0 0 0,-1 0 0 0 0,0 0 0 0 0,0 1 0 0 0,0 0 0 0 0,-1 0 0 0 0,1 0 0 0 0,-1 0 0 0 0,1 1 0 0 0,-1-1 0 0 0,0 1 0 0 0,0 0 0 0 0,0 1 0 0 0,0-1 0 0 0,0 1 0 0 0,0 0 0 0 0,-1 0 0 0 0,1 1 0 0 0,-4-1 53 0 0,-4 1-534 0 0,-1 0-1 0 0,1 1 1 0 0,-1 1-1 0 0,1 0 1 0 0,-1 0 0 0 0,1 1-1 0 0,0 1 1 0 0,0 0 0 0 0,1 1-1 0 0,-10 5 535 0 0,13-5-827 0 0,-18 9-2845 0 0,9-3-2327 0 0,2 3-5250 0 0</inkml:trace>
  <inkml:trace contextRef="#ctx0" brushRef="#br0" timeOffset="3311.437">827 807 4833 0 0,'0'0'2933'0'0,"0"0"-1026"0"0,0 0-306 0 0,0 0 46 0 0,0 0-25 0 0,0 0-182 0 0,0 0-209 0 0,0 0-170 0 0,0 0-107 0 0,0 0-56 0 0,0 0-81 0 0,0 0-107 0 0,0 0-86 0 0,11-6-50 0 0,89-54 1562 0 0,-21 30-1161 0 0,-60 82-807 0 0,-15-32-80 0 0,-4-17-77 0 0,0 0 0 0 0,0 0 1 0 0,0 0-1 0 0,1 0 0 0 0,-1 0 0 0 0,1 0 0 0 0,0-1 1 0 0,0 1-1 0 0,0 0 0 0 0,0 0 0 0 0,0-1 1 0 0,1 1-1 0 0,-1-1 0 0 0,1 1 0 0 0,-1-1 1 0 0,1 0-1 0 0,0 1 0 0 0,0-1 0 0 0,0 0 1 0 0,1 0-1 0 0,-1-1 0 0 0,0 1 0 0 0,1 0 1 0 0,-1-1-1 0 0,1 1 0 0 0,0-1-11 0 0,4 2 46 0 0,0-2 0 0 0,1 1 1 0 0,-1-1-1 0 0,0 0 0 0 0,1 0 0 0 0,-1-1 0 0 0,1 0 0 0 0,-1-1 1 0 0,0 1-1 0 0,1-1 0 0 0,-1-1 0 0 0,0 1 0 0 0,0-1 1 0 0,0-1-1 0 0,0 1 0 0 0,0-1 0 0 0,0 0 0 0 0,-1-1 1 0 0,3-1-47 0 0,1-13-484 0 0,-14 7-5945 0 0,1 7-2589 0 0</inkml:trace>
  <inkml:trace contextRef="#ctx0" brushRef="#br0" timeOffset="5011.384">1440 1 10658 0 0,'0'0'4277'0'0,"0"0"-2496"0"0,0 0-916 0 0,0 0-27 0 0,0 0 70 0 0,0 0 19 0 0,0 0-44 0 0,0 0-103 0 0,0 0-92 0 0,0 0-55 0 0,0 0-50 0 0,0 0-87 0 0,0 0-82 0 0,18 1-30 0 0,86 6 360 0 0,183 10 2140 0 0,-271-19-3576 0 0,-17 1-4731 0 0,-10 1-7547 0 0,7 0 3312 0 0</inkml:trace>
  <inkml:trace contextRef="#ctx0" brushRef="#br0" timeOffset="5363.732">1507 207 10154 0 0,'0'0'2011'0'0,"0"0"-489"0"0,0 0-192 0 0,0 0-4 0 0,0 0-35 0 0,0 0-134 0 0,0 0-152 0 0,0 0-63 0 0,0 0-26 0 0,0 0-31 0 0,0 0-34 0 0,0 0-109 0 0,6 2-98 0 0,57 11 1440 0 0,121 1-1050 0 0,-183-14-1370 0 0,-1 0-96 0 0,0 0-104 0 0,0 0-140 0 0,0 0-177 0 0,0 0-247 0 0,-2 0-1638 0 0,-2 0-2906 0 0,0 0-4422 0 0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5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0 343 3737 0 0,'0'0'2014'0'0,"0"0"-174"0"0,0 0 102 0 0,0 0 167 0 0,0 0 3 0 0,0 0-192 0 0,0 0-310 0 0,0 0-291 0 0,0 0-238 0 0,0 0-153 0 0,0 0-102 0 0,0 0-78 0 0,0 0-38 0 0,21-10 2172 0 0,-5 3-2574 0 0,-1 0 0 0 0,0-2 1 0 0,0 0-1 0 0,-1 0 1 0 0,0-1-1 0 0,-1-1 0 0 0,0 0 1 0 0,-1-1-1 0 0,0 0 1 0 0,-1-1-1 0 0,1-2-308 0 0,27-26 314 0 0,118-126 178 0 0,-125 215-668 0 0,3 14 221 0 0,7 35 100 0 0,-35-68-180 0 0,23 38-1482 0 0,-19-63-652 0 0,-3-4-2052 0 0,-4 0-625 0 0,0 0-7563 0 0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74 13603 0 0,'0'0'1575'0'0,"0"0"-303"0"0,0 0-92 0 0,0 0 70 0 0,0 0 14 0 0,0 0-113 0 0,0 0-212 0 0,0 0-236 0 0,0 0-176 0 0,0 0-126 0 0,0 0-75 0 0,0 0-44 0 0,0 0-20 0 0,-3-6 494 0 0,-31 42 235 0 0,43-41-107 0 0,57-52-168 0 0,-65 56-660 0 0,-1 1 15 0 0,0 0 15 0 0,0 0 12 0 0,-56 33 292 0 0,35-14-352 0 0,20-19-46 0 0,1 0-6 0 0,0 0 1 0 0,0 0-15 0 0,0 0-7 0 0,10 0-191 0 0,12 0-422 0 0,0 6-2146 0 0,-13-1-3533 0 0,-5-2-5840 0 0</inkml:trace>
  <inkml:trace contextRef="#ctx0" brushRef="#br0" timeOffset="3681.251">16 1 0 0 0,'0'0'1938'0'0,"0"0"121"0"0,0 0-185 0 0,0 0-285 0 0,0 0-236 0 0,0 0-208 0 0,0 0-134 0 0,0 0-100 0 0,0 0-63 0 0,0 0-22 0 0,0 0-18 0 0,0 0-49 0 0,-3 5-66 0 0,-9 57 2717 0 0,12-61-3347 0 0,-1-1-1 0 0,1 1 1 0 0,0 0 0 0 0,0 0-1 0 0,0 0 1 0 0,0 0-1 0 0,0 0 1 0 0,1 0 0 0 0,-1 0-1 0 0,0 0 1 0 0,0 0-1 0 0,1 0 1 0 0,-1 0 0 0 0,0 0-1 0 0,1 0 1 0 0,-1 0-1 0 0,1-1 1 0 0,-1 1 0 0 0,1 0-1 0 0,-1 0 1 0 0,1-1-1 0 0,0 1 1 0 0,-1 0 0 0 0,1 0-1 0 0,0-1 1 0 0,0 1-1 0 0,-1-1 1 0 0,1 1-1 0 0,0-1 1 0 0,0 1 0 0 0,0-1-1 0 0,0 0 1 0 0,0 1-1 0 0,0-1 1 0 0,0 0 0 0 0,0 0-1 0 0,0 1 1 0 0,-1-1-1 0 0,1 0 1 0 0,0 0 0 0 0,0 0-1 0 0,0 0 1 0 0,0 0-1 0 0,0-1 1 0 0,0 1 0 0 0,0 0-1 0 0,0 0 1 0 0,0-1-1 0 0,0 1 1 0 0,0 0 0 0 0,0-1-1 0 0,0 1 1 0 0,-1-1-1 0 0,1 1 1 0 0,0-1 0 0 0,0 1-1 0 0,0-1 1 0 0,-1 0-1 0 0,1 1 1 0 0,0-1 0 0 0,-1 0-1 0 0,1 0 1 0 0,-1 1-1 0 0,1-1 1 0 0,-1 0 0 0 0,1 0-63 0 0,71-80 1256 0 0,-157 165-716 0 0,72-62-483 0 0,13-22-23 0 0,0 0 32 0 0,20 0 608 0 0,-17 0-630 0 0,0-1 1 0 0,1 1-1 0 0,-1-1 1 0 0,0 0-1 0 0,1-1 0 0 0,-1 1 1 0 0,0-1-1 0 0,0 1 1 0 0,0-1-1 0 0,0 0 0 0 0,-1 0 1 0 0,1 0-1 0 0,0 0 1 0 0,-1-1-1 0 0,1 1 0 0 0,-1-1 1 0 0,0 1-1 0 0,0-1 1 0 0,0 0-1 0 0,1-2-44 0 0,-12 5-6398 0 0,5 3 799 0 0,-1 1-6466 0 0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11 270 1064 0 0,'0'0'1395'0'0,"0"0"-120"0"0,0 0 133 0 0,0 0 279 0 0,0 0 206 0 0,0 0 38 0 0,0 0-152 0 0,0 0-245 0 0,0 0-259 0 0,0 0-219 0 0,0 0-200 0 0,-10-3 2054 0 0,173-10 985 0 0,3 0-3357 0 0,-121 13-518 0 0,-44 0 7 0 0,-1 0 18 0 0,-10 3 264 0 0,-224 35-25 0 0,171-28-68 0 0,62-10-186 0 0,1 0-24 0 0,0 0-23 0 0,13 0-52 0 0,229-10 581 0 0,-148 9-2172 0 0,-82 6-3528 0 0,-9-3-65 0 0,0-1-6497 0 0</inkml:trace>
  <inkml:trace contextRef="#ctx0" brushRef="#br0" timeOffset="403.012">944 5 9330 0 0,'0'0'5608'0'0,"0"0"-3806"0"0,0 0-1150 0 0,0 0 20 0 0,0 0 136 0 0,0 0 66 0 0,0 0-61 0 0,-32 20-158 0 0,-101 66-180 0 0,127-83-445 0 0,2 0 0 0 0,-1 0 1 0 0,0 0-1 0 0,1 1 1 0 0,-1-1-1 0 0,1 1 0 0 0,0 0 1 0 0,0 0-1 0 0,0 1 0 0 0,1-1 1 0 0,0 1-1 0 0,0-1 1 0 0,0 1-1 0 0,0 0 0 0 0,0 2-30 0 0,-4 9 85 0 0,-5 5-22 0 0,0 1 0 0 0,2 0 0 0 0,0 1 1 0 0,2 0-1 0 0,0 0 0 0 0,2 1 0 0 0,1 0 0 0 0,0 0 0 0 0,2 1 1 0 0,1-1-1 0 0,1 1 0 0 0,1-1 0 0 0,2 17-63 0 0,0-33 52 0 0,0 1-1 0 0,1-1 1 0 0,0 0-1 0 0,1 1 1 0 0,-1-2-1 0 0,1 1 1 0 0,1 0 0 0 0,0-1-1 0 0,0 0 1 0 0,0 0-1 0 0,1 0 1 0 0,0-1-1 0 0,0 0 1 0 0,1 0-1 0 0,0 0 1 0 0,0-1-1 0 0,0 0 1 0 0,1 0-1 0 0,-1-1 1 0 0,1 0 0 0 0,0 0-1 0 0,0-1 1 0 0,1 0-1 0 0,-1-1 1 0 0,1 0-1 0 0,-1 0 1 0 0,1 0-1 0 0,0-1 1 0 0,-1-1-1 0 0,1 1 1 0 0,2-2-52 0 0,10 1 172 0 0,0-2 1 0 0,-1-1-1 0 0,1-1 1 0 0,-1 0-1 0 0,0-2 1 0 0,0 0-1 0 0,0-1 0 0 0,-1-1 1 0 0,0-1-1 0 0,5-4-172 0 0,8-3 239 0 0,-1-1 0 0 0,-1-2-1 0 0,0-1 1 0 0,-2-2 0 0 0,0-1 0 0 0,-2-1-1 0 0,9-11-238 0 0,-26 26 21 0 0,0-1 0 0 0,-1 0 0 0 0,-1 0 0 0 0,0-1 0 0 0,0 0-1 0 0,-1 0 1 0 0,0-1 0 0 0,-1 1 0 0 0,0-1 0 0 0,-1-1 0 0 0,-1 1 0 0 0,0-1-1 0 0,0 1 1 0 0,-1-1 0 0 0,-1 0 0 0 0,0 0 0 0 0,-1 1 0 0 0,0-1 0 0 0,-1 0-1 0 0,0 0 1 0 0,-1 0 0 0 0,-1 0-21 0 0,-2 1-70 0 0,0 1-1 0 0,0 0 1 0 0,-1 0-1 0 0,-1 0 1 0 0,0 1-1 0 0,0 0 1 0 0,-1 1-1 0 0,0-1 1 0 0,-1 1-1 0 0,0 1 1 0 0,0 0-1 0 0,-1 0 1 0 0,0 1-1 0 0,-1 0 1 0 0,1 1-1 0 0,-1 0 1 0 0,0 1-1 0 0,-1 0 1 0 0,1 0-1 0 0,-1 1 1 0 0,0 1-1 0 0,0 0 1 0 0,0 1-1 0 0,0 0 1 0 0,-1 1-1 0 0,1 0 1 0 0,-1 1-1 0 0,-3 1 71 0 0,-106 11-2787 0 0,84-2-524 0 0,-2 4-3277 0 0,9-3-5542 0 0</inkml:trace>
  <inkml:trace contextRef="#ctx0" brushRef="#br0" timeOffset="951.038">764 337 6457 0 0,'0'0'399'0'0,"0"0"-294"0"0,0 0-39 0 0,0 0 159 0 0,0 0 147 0 0,0 0 39 0 0,0 0-88 0 0,0 0-205 0 0,0 0-248 0 0,0 0-188 0 0,0 0-79 0 0,0 0 22 0 0,0 0 87 0 0,-2-2 124 0 0,-27-4 1698 0 0,29 6-663 0 0,0 0-829 0 0,-6-1 10113 0 0,4-1-8178 0 0,22-25 2294 0 0,38 5-3917 0 0,-49 20 4 0 0,9-3-211 0 0,1 1 1 0 0,0 0 0 0 0,0 2-1 0 0,0 0 1 0 0,0 1 0 0 0,0 1 0 0 0,1 1-1 0 0,0 1-147 0 0,-15-1 14 0 0,-1 1 0 0 0,0 0 0 0 0,1 0 0 0 0,-1 0 0 0 0,0 0 0 0 0,-1 1 0 0 0,1-1 0 0 0,0 1 0 0 0,-1 0 0 0 0,1 0 0 0 0,-1 1 0 0 0,0-1 0 0 0,0 1 0 0 0,0-1-1 0 0,0 1 1 0 0,-1 0 0 0 0,0 0 0 0 0,0 0 0 0 0,0 0 0 0 0,0 1 0 0 0,0-1 0 0 0,-1 1 0 0 0,0-1 0 0 0,0 1 0 0 0,0-1 0 0 0,-1 1 0 0 0,1-1 0 0 0,-1 1 0 0 0,0 0 0 0 0,0-1 0 0 0,-1 1 0 0 0,0 0-14 0 0,2 1 28 0 0,0-3-14 0 0,-1 0 0 0 0,1 0 0 0 0,0 0 1 0 0,0 0-1 0 0,0 0 0 0 0,1-1 0 0 0,-1 1 0 0 0,1 0 0 0 0,-1-1 1 0 0,1 1-1 0 0,0-1 0 0 0,0 0 0 0 0,0 1 0 0 0,0-1 0 0 0,1 0 1 0 0,-1 0-1 0 0,1 0 0 0 0,-1-1 0 0 0,1 1 0 0 0,-1-1 0 0 0,1 1 1 0 0,0-1-1 0 0,0 0 0 0 0,0 0 0 0 0,0 0 0 0 0,0 0 0 0 0,0-1 0 0 0,0 1 1 0 0,0-1-1 0 0,0 0 0 0 0,0 1 0 0 0,0-1 0 0 0,1-1-14 0 0,102-13 497 0 0,-59-9-364 0 0,-46 22-211 0 0,0 1 0 0 0,0-1-1 0 0,0 0 1 0 0,-1 1 0 0 0,1-1-1 0 0,0 1 1 0 0,-1-1 0 0 0,1 0-1 0 0,0 0 1 0 0,-1 1 0 0 0,1-1-1 0 0,-1 0 1 0 0,1 0 0 0 0,-1 0-1 0 0,0 0 1 0 0,1 1 0 0 0,-1-1-1 0 0,0 0 1 0 0,0 0 0 0 0,1 0-1 0 0,-1 0 1 0 0,0 0 0 0 0,0 0-1 0 0,0 0 1 0 0,0 0 0 0 0,0 0 0 0 0,0 0-1 0 0,0 0 1 0 0,-1 0 0 0 0,1 0-1 0 0,0 1 1 0 0,-1-1 0 0 0,1 0-1 0 0,0 0 1 0 0,-1 0 0 0 0,1 0-1 0 0,-1 0 1 0 0,1 1 0 0 0,-1-1-1 0 0,1 0 1 0 0,-1 0 0 0 0,0 1-1 0 0,1-1 1 0 0,-1 1 0 0 0,0-1-1 0 0,0 0 1 0 0,1 1 0 0 0,-1-1-1 0 0,0 1 1 0 0,0 0 0 0 0,0-1-1 0 0,0 1 1 0 0,0-1 78 0 0,-9-5-2642 0 0,3 2-3475 0 0,1 0-5867 0 0</inkml:trace>
  <inkml:trace contextRef="#ctx0" brushRef="#br0" timeOffset="2965.239">1594 432 3961 0 0,'0'0'1181'0'0,"0"0"-167"0"0,0 0 141 0 0,0 0 272 0 0,0 0 141 0 0,0 0-38 0 0,0 0-167 0 0,0 0-196 0 0,0 0-136 0 0,0 0-87 0 0,0 0-51 0 0,0 0-46 0 0,0 0-17 0 0,25 10 10 0 0,78 26 4 0 0,-37-34 418 0 0,-55-6-1004 0 0,42-14 554 0 0,-1-2 0 0 0,-1-3 0 0 0,-1-2 0 0 0,19-13-812 0 0,-60 33 43 0 0,1 0 0 0 0,-1 0-1 0 0,-1-1 1 0 0,1-1 0 0 0,-1 1 0 0 0,0-1 0 0 0,-1-1 0 0 0,1 1 0 0 0,-1-1 0 0 0,-1-1 0 0 0,0 1-1 0 0,0-1 1 0 0,0 0 0 0 0,-1 0 0 0 0,-1-1 0 0 0,0 0 0 0 0,0 0 0 0 0,0 0 0 0 0,-2 0 0 0 0,1 0-1 0 0,-1 0 1 0 0,-1-1 0 0 0,1 1 0 0 0,-2-1 0 0 0,0-4-43 0 0,-2 11-45 0 0,0 0 0 0 0,0 0 0 0 0,0 1 0 0 0,-1-1 0 0 0,1 1 0 0 0,-1-1 0 0 0,0 1 0 0 0,0 0 0 0 0,0 0 0 0 0,-1 0 0 0 0,1 1 0 0 0,-1-1 0 0 0,1 1 0 0 0,-1 0 1 0 0,0 0-1 0 0,0 0 0 0 0,0 0 0 0 0,0 1 0 0 0,0-1 0 0 0,-1 1 0 0 0,1 0 0 0 0,0 1 0 0 0,0-1 0 0 0,-1 1 0 0 0,1-1 0 0 0,-1 1 0 0 0,1 1 0 0 0,0-1 0 0 0,-1 1 0 0 0,1-1 0 0 0,-4 3 45 0 0,5-3-25 0 0,-19 3-103 0 0,-1 1 1 0 0,0 1-1 0 0,1 1 0 0 0,0 1 1 0 0,0 1-1 0 0,1 1 0 0 0,0 1 1 0 0,1 0-1 0 0,-1 2 128 0 0,16-9-17 0 0,-23 12-12 0 0,1 2-1 0 0,1 0 1 0 0,0 2-1 0 0,1 1 1 0 0,2 1-1 0 0,0 1 1 0 0,1 1-1 0 0,-2 3 30 0 0,20-18 62 0 0,-1 0 0 0 0,2 0 0 0 0,-1 1 0 0 0,1-1 0 0 0,0 1 0 0 0,0 0 0 0 0,1 0 0 0 0,1 0 0 0 0,0 0 0 0 0,0 0 0 0 0,0 0 0 0 0,1 0 0 0 0,0 0 0 0 0,1 0 0 0 0,0 0 0 0 0,1 0 0 0 0,0 0 0 0 0,0 0 0 0 0,1 0 0 0 0,0-1 0 0 0,0 1 0 0 0,1-1 0 0 0,0 0 0 0 0,0 0 0 0 0,1 0 0 0 0,0-1 0 0 0,1 1 0 0 0,0-1-1 0 0,0-1 1 0 0,2 3-62 0 0,10 3 167 0 0,0 0-1 0 0,1-1 0 0 0,1 0 0 0 0,0-2 0 0 0,0 0 0 0 0,0-2 0 0 0,1 0 0 0 0,0-1 1 0 0,1-1-1 0 0,-1-1 0 0 0,1-1 0 0 0,0-1 0 0 0,0-1 0 0 0,0-1 0 0 0,0-1 0 0 0,7-2-166 0 0,29-15 144 0 0,-53 7-3430 0 0,-7-4-3448 0 0,-1 8-5424 0 0</inkml:trace>
  <inkml:trace contextRef="#ctx0" brushRef="#br0" timeOffset="3468.614">2321 694 15315 0 0,'0'0'1036'0'0,"0"0"-434"0"0,0 0-93 0 0,0 0 117 0 0,0 0 63 0 0,0 0-58 0 0,0 0-148 0 0,0 0-150 0 0,0 0-107 0 0,0 0-32 0 0,0 0 1 0 0,0 0 14 0 0,0 0 24 0 0,-5 30 19 0 0,-19 92 1 0 0,19-50 1283 0 0,5-72-1310 0 0,0 0 18 0 0,0 0-4 0 0,0 0 40 0 0,0 0 29 0 0,7-22 1456 0 0,0-3-1605 0 0,2 2-1 0 0,1-1 1 0 0,0 1 0 0 0,2 1 0 0 0,1 0 0 0 0,0 0 0 0 0,2 2 0 0 0,0 0 0 0 0,12-11-160 0 0,-17 19 13 0 0,-5 6-9 0 0,1-1 0 0 0,-1 1 0 0 0,1 0 0 0 0,0 0 0 0 0,0 1 0 0 0,1 0 0 0 0,0 0 0 0 0,0 0 0 0 0,0 1 0 0 0,0 0 0 0 0,5-1-4 0 0,-10 6-4 0 0,0 0-1 0 0,0 0 1 0 0,1 1-1 0 0,-1-1 1 0 0,0 1 0 0 0,0-1-1 0 0,-1 1 1 0 0,1 0-1 0 0,0 0 1 0 0,-1 0 0 0 0,1 0-1 0 0,-1 0 1 0 0,1 0-1 0 0,-1 1 1 0 0,0-1 0 0 0,0 0-1 0 0,0 1 1 0 0,0-1-1 0 0,0 0 1 0 0,-1 1 0 0 0,1-1-1 0 0,-1 1 1 0 0,0-1-1 0 0,1 1 1 0 0,-1 0 0 0 0,0-1-1 0 0,0 1 1 0 0,-1-1-1 0 0,1 1 1 0 0,-1-1 0 0 0,1 1-1 0 0,-1-1 1 0 0,0 1-1 0 0,0-1 1 0 0,0 0 0 0 0,0 1 4 0 0,0 12-287 0 0,16-11-2776 0 0,-4-5-7095 0 0,-9-2-1561 0 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33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0 0 0,'0'0'268'0'0,"0"0"88"0"0,0 0-92 0 0,0 0-124 0 0,0 0-29 0 0,0 0 57 0 0,0 0 97 0 0,0 0 63 0 0,5-8-8 0 0,19-28-21 0 0,39-5 1402 0 0,-54 37-1480 0 0,0 1 1 0 0,1 0 0 0 0,-1 0 0 0 0,1 0 0 0 0,-1 1 0 0 0,1 1 0 0 0,0 0 0 0 0,0 0 0 0 0,0 1 0 0 0,0 0 0 0 0,6 1-222 0 0,41-2 1165 0 0,158-11-53 0 0,210-39-105 0 0,-35 22-394 0 0,-91 6-590 0 0,457-40-266 0 0,-426 60 247 0 0,130 18-70 0 0,12-8 118 0 0,414 12 265 0 0,-719-20-272 0 0,486-29 366 0 0,-103 13 609 0 0,394-9-34 0 0,145 18-129 0 0,-599 23-535 0 0,49-15 50 0 0,410-18 379 0 0,-786 18-682 0 0,745 15 300 0 0,-329 0-14 0 0,636-15 476 0 0,-240-4-680 0 0,61-7 26 0 0,256-4 809 0 0,-454-7-598 0 0,677-52 857 0 0,-84 55-568 0 0,-1172 20-603 0 0,776 2 181 0 0,-371-32 14 0 0,60 10 365 0 0,-273 16-109 0 0,-3-2 174 0 0,-296 17-474 0 0,89-8 489 0 0,-154-15-441 0 0,114 0 109 0 0,-14 11-133 0 0,-104 11-270 0 0,0 29-2419 0 0,-68-32-404 0 0,-8-2-3436 0 0,-3-1-5323 0 0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49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3905 0 0,'0'0'2202'0'0,"0"0"-506"0"0,0 0-238 0 0,0 0-9 0 0,0 0 53 0 0,0 0-15 0 0,0 0-177 0 0,0 0-289 0 0,0 0-307 0 0,0 0-257 0 0,0 0-150 0 0,0 4-19 0 0,0 15 91 0 0,2 0-1 0 0,-1 0 1 0 0,2-1 0 0 0,1 1 0 0 0,0 0-1 0 0,1-1 1 0 0,8 17-379 0 0,86 210 1236 0 0,-37-86-590 0 0,-41-100-90 0 0,-14-73 2685 0 0,12-174-2092 0 0,-9 134-994 0 0,3 1-1 0 0,3 0 0 0 0,2 1 1 0 0,18-38-155 0 0,7-23 238 0 0,-38 100-257 0 0,-1 2 4 0 0,-10 8-4488 0 0,6 0-3409 0 0,0 2-3633 0 0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10 350 7938 0 0,'0'0'1993'0'0,"0"0"-254"0"0,0 0-63 0 0,0 0 65 0 0,0 0 49 0 0,0 0-91 0 0,0 0-239 0 0,0 0-281 0 0,0 0-259 0 0,0 0-185 0 0,0 0-136 0 0,0 0-102 0 0,0 0-76 0 0,-2-6-47 0 0,-5-19-88 0 0,40-2 609 0 0,-21 23-768 0 0,-1 0 0 0 0,0 0 1 0 0,1 1-1 0 0,0 1 0 0 0,0 0 1 0 0,0 1-1 0 0,0 0 0 0 0,0 1 1 0 0,8 0-128 0 0,64-5 354 0 0,118 1 1 0 0,-116-4-230 0 0,-85 8-86 0 0,-1 0 14 0 0,0 0 7 0 0,0 0 15 0 0,0 0 7 0 0,0 0 36 0 0,0 0 3 0 0,0 0 8 0 0,0 0 27 0 0,0 0-27 0 0,0 0 7 0 0,0 0-8 0 0,-37-40 392 0 0,-74-85-447 0 0,37 44-509 0 0,75 73-2751 0 0,12 9-5122 0 0,-4 2-3683 0 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5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46 276 8546 0 0,'0'0'1866'0'0,"0"0"-361"0"0,0 0-371 0 0,0 0-15 0 0,0 0 138 0 0,0 0 54 0 0,0 0-68 0 0,0 0-200 0 0,0 0-225 0 0,0 0-234 0 0,0 0-171 0 0,-3-7-126 0 0,-11-20-78 0 0,11 20-1 0 0,3 7 23 0 0,0 0 40 0 0,0 0 17 0 0,0 0 23 0 0,0 0-33 0 0,0 0-23 0 0,0 0-31 0 0,15 268 1094 0 0,-15-267-1315 0 0,0 0 1 0 0,-1 1 0 0 0,1-1 0 0 0,0 0 0 0 0,0 0 0 0 0,0 0 0 0 0,0 0-1 0 0,0 0 1 0 0,0 0 0 0 0,0 0 0 0 0,1 0 0 0 0,-1 0 0 0 0,0 1 0 0 0,0-1-1 0 0,1 0 1 0 0,-1 0 0 0 0,1 0 0 0 0,-1 0 0 0 0,1 0 0 0 0,-1 0 0 0 0,1-1-1 0 0,0 1 1 0 0,-1 0 0 0 0,1 0 0 0 0,0 0 0 0 0,0-1 0 0 0,0 1 0 0 0,0 0-1 0 0,-1-1 1 0 0,1 1 0 0 0,0 0 0 0 0,0-1 0 0 0,0 1 0 0 0,0-1 0 0 0,0 0-1 0 0,0 1 1 0 0,1-1 0 0 0,-1 0 0 0 0,0 0 0 0 0,0 0 0 0 0,0 1 0 0 0,0-1-1 0 0,0 0 1 0 0,0 0 0 0 0,0-1 0 0 0,0 1 0 0 0,0 0 0 0 0,1 0 0 0 0,-1 0-1 0 0,0-1 1 0 0,0 1 0 0 0,0-1 0 0 0,0 1 0 0 0,0-1 0 0 0,0 1-4 0 0,26-41 125 0 0,-1-1 1 0 0,-2 0-1 0 0,-3-2 1 0 0,-1-1-1 0 0,-2-1 1 0 0,-2 0-1 0 0,-2-1 1 0 0,6-37-126 0 0,0 14 164 0 0,-19 69-156 0 0,-1 1-5 0 0,0 0 18 0 0,0 0-36 0 0,10 23-22 0 0,36 179 586 0 0,43 177-103 0 0,-54-121-292 0 0,-33-225-123 0 0,0-21-18 0 0,0 0-1 0 0,-1 0 1 0 0,0 0-1 0 0,-1 0 1 0 0,-1 0-1 0 0,0 0 1 0 0,0 0-1 0 0,-2 0 1 0 0,1 0-1 0 0,-1-1 0 0 0,-1 1 1 0 0,0-1-1 0 0,0 0 1 0 0,-4 4-13 0 0,7-12 7 0 0,0 0 0 0 0,0-1 0 0 0,0 1 0 0 0,0-1 0 0 0,0 0 0 0 0,-1 1 1 0 0,1-1-1 0 0,-1 0 0 0 0,0 0 0 0 0,1 0 0 0 0,-1 0 0 0 0,0 0 0 0 0,0 0 0 0 0,-1-1 0 0 0,1 1 0 0 0,0-1 1 0 0,0 1-1 0 0,-1-1 0 0 0,1 0 0 0 0,-1 0 0 0 0,1 0 0 0 0,-1 0 0 0 0,0 0 0 0 0,1-1 0 0 0,-1 1 1 0 0,0-1-1 0 0,1 0 0 0 0,-1 0 0 0 0,0 0 0 0 0,1 0 0 0 0,-1 0 0 0 0,0 0 0 0 0,0-1 0 0 0,1 1 0 0 0,-1-1 1 0 0,1 0-1 0 0,-1 0 0 0 0,0 0 0 0 0,1 0 0 0 0,-2-1-7 0 0,-1-9 4 0 0,-1 0-1 0 0,2-1 1 0 0,-1 1 0 0 0,2-1 0 0 0,-1 0-1 0 0,2-1 1 0 0,0 1 0 0 0,0 0-1 0 0,1-1 1 0 0,0 1 0 0 0,1-1 0 0 0,1 1-1 0 0,0-1 1 0 0,1 1 0 0 0,0 0-1 0 0,1 0 1 0 0,0-1 0 0 0,1 2 0 0 0,1-3-4 0 0,3-15 2 0 0,2 1 0 0 0,1 0 0 0 0,1 1 0 0 0,1 0 0 0 0,2 1 1 0 0,0 0-1 0 0,2 1 0 0 0,11-12-2 0 0,-23 31-4 0 0,1 0 0 0 0,-1 0 0 0 0,1 1 0 0 0,0-1 0 0 0,0 2 0 0 0,1-1 0 0 0,-1 1 0 0 0,1 0 0 0 0,0 0 0 0 0,0 0 0 0 0,0 1 0 0 0,1 0 0 0 0,-1 1 0 0 0,1 0 0 0 0,5-1 4 0 0,-13 3-36 0 0,1 12-321 0 0,0 17 180 0 0,-10-16-4097 0 0,7-11-1504 0 0,2 1-6249 0 0</inkml:trace>
  <inkml:trace contextRef="#ctx0" brushRef="#br0" timeOffset="811.42">0 22 0 0 0,'0'0'811'0'0,"0"0"292"0"0,0 0 170 0 0,0 0 33 0 0,0 0-27 0 0,0 0-68 0 0,0 0-58 0 0,0 0-23 0 0,0 0-51 0 0,0 0-95 0 0,0-5-102 0 0,0-4-1689 0 0,1 1 3789 0 0,0 26 2083 0 0,6 133-3090 0 0,-7 10-2254 0 0,0-175-1990 0 0,0 4-4412 0 0,0 5-4380 0 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7746 0 0,'0'0'4359'0'0,"0"0"-2268"0"0,0 0-881 0 0,0 0-19 0 0,0 0 113 0 0,0 0 4 0 0,0 0-159 0 0,0 0-286 0 0,0 0-239 0 0,0 0-140 0 0,0 0-43 0 0,0 0-17 0 0,6 0-22 0 0,176 0 3014 0 0,-70 4-2851 0 0,-44 3-133 0 0,-68-7-416 0 0,0 0 9 0 0,0 0-16 0 0,0 0-23 0 0,0 0-37 0 0,0 0 7 0 0,0 0-4 0 0,0 0-39 0 0,-17-18-3766 0 0,7 15-1074 0 0,6 2 1241 0 0,0-2-7878 0 0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13203 0 0,'0'0'1377'0'0,"0"0"-574"0"0,0 0-115 0 0,0 0 225 0 0,0 0 270 0 0,0 0 113 0 0,0 0-63 0 0,0 0-164 0 0,0 0-216 0 0,0 0-169 0 0,0 0-129 0 0,0 0-88 0 0,0 0-96 0 0,23 3-83 0 0,67 9-56 0 0,79-5-330 0 0,-140-9-1453 0 0,-11-3-3848 0 0,-12 1-6183 0 0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387 464 6041 0 0,'0'0'1709'0'0,"0"0"-305"0"0,0 0-52 0 0,0 0 107 0 0,0 0 54 0 0,0 0-94 0 0,0 0-274 0 0,0 0-323 0 0,-33 20-264 0 0,-102 62-178 0 0,80-31 28 0 0,51-42-333 0 0,-1 1-20 0 0,1 1-1 0 0,0-1 0 0 0,0 1 0 0 0,1-1 1 0 0,1 1-1 0 0,0 0 0 0 0,0 0 1 0 0,1 0-1 0 0,1 0 0 0 0,-1 1-54 0 0,1-8 45 0 0,0-1 0 0 0,1 1 0 0 0,-1-1 0 0 0,0 1 1 0 0,1-1-1 0 0,0 1 0 0 0,0-1 0 0 0,0 0 0 0 0,0 1 0 0 0,1-1 0 0 0,-1 0 0 0 0,1 0 0 0 0,0 0 0 0 0,0 0 0 0 0,0 0 1 0 0,0 0-1 0 0,0-1 0 0 0,1 1 0 0 0,-1-1 0 0 0,1 1 0 0 0,0-1 0 0 0,-1 0 0 0 0,1 0 0 0 0,0 0 0 0 0,0-1 0 0 0,1 1 1 0 0,-1-1-1 0 0,0 1 0 0 0,0-1 0 0 0,1 0 0 0 0,-1 0 0 0 0,3 0-45 0 0,10-1 242 0 0,0-1 0 0 0,0-1 0 0 0,0-1-1 0 0,-1 0 1 0 0,1 0 0 0 0,-1-2 0 0 0,0 0 0 0 0,0-1 0 0 0,0 0 0 0 0,-1-1-1 0 0,0-1 1 0 0,0 0 0 0 0,-1-1 0 0 0,0 0 0 0 0,0-1 0 0 0,-1 0-1 0 0,-1-1 1 0 0,0-1 0 0 0,0 0 0 0 0,1-2-242 0 0,7-3 110 0 0,-1-1 1 0 0,0 0-1 0 0,-1-1 0 0 0,-1-1 0 0 0,-1 0 1 0 0,-1-1-1 0 0,-1-1 0 0 0,0 0 0 0 0,-2-1 1 0 0,0 0-1 0 0,-2 0 0 0 0,-1-1 1 0 0,-1-1-1 0 0,0 0 0 0 0,-2 1 0 0 0,-1-2 1 0 0,-1 1-1 0 0,-2 0 0 0 0,0-3-110 0 0,-2 21-30 0 0,0 0 0 0 0,0 0 0 0 0,-1 0 0 0 0,0 0 0 0 0,0 0 0 0 0,-1 1 0 0 0,1-1 0 0 0,-1 1 0 0 0,-1 0 0 0 0,0 0 0 0 0,1 0 0 0 0,-2 0 0 0 0,1 1 0 0 0,-1-1 0 0 0,0 1 0 0 0,0 0 0 0 0,0 1 0 0 0,0-1 0 0 0,-1 1 0 0 0,0 0 0 0 0,0 0 0 0 0,0 1-1 0 0,-1 0 1 0 0,1 0 0 0 0,-1 0 0 0 0,1 1 0 0 0,-1 0 0 0 0,0 0 0 0 0,0 1 0 0 0,0 0 0 0 0,-4 0 30 0 0,2 2-26 0 0,1 0-1 0 0,-1 0 1 0 0,0 1-1 0 0,0 1 0 0 0,1 0 1 0 0,-1 0-1 0 0,1 0 1 0 0,0 1-1 0 0,0 0 1 0 0,0 1-1 0 0,0 0 1 0 0,1 0-1 0 0,0 0 0 0 0,0 1 1 0 0,1 0-1 0 0,-1 1 1 0 0,1-1-1 0 0,0 1 1 0 0,1 0-1 0 0,0 1 0 0 0,0-1 1 0 0,1 1-1 0 0,-1 0 1 0 0,2 0-1 0 0,-1 1 1 0 0,1-1-1 0 0,1 1 0 0 0,-1-1 1 0 0,1 1-1 0 0,1 0 1 0 0,0 0-1 0 0,0 0 1 0 0,1 0-1 0 0,0 0 1 0 0,0 0-1 0 0,1 0 0 0 0,0 2 27 0 0,3-1 7 0 0,0 0 0 0 0,1 0 0 0 0,0-1 0 0 0,1 1 0 0 0,0-1 0 0 0,0 0 0 0 0,0-1 0 0 0,2 1 0 0 0,-1-1 0 0 0,1-1 0 0 0,0 1 0 0 0,0-1 0 0 0,1-1 0 0 0,0 0 0 0 0,0 0 0 0 0,0 0 0 0 0,1-1 0 0 0,0-1 0 0 0,0 0 0 0 0,8 2-7 0 0,17 4 50 0 0,0-2 0 0 0,0-1-1 0 0,0-2 1 0 0,1-2 0 0 0,0-1-1 0 0,-1-2 1 0 0,8-1-50 0 0,-8 1-193 0 0,-24-5-1316 0 0,-8-1-5533 0 0,-3 6-4534 0 0</inkml:trace>
  <inkml:trace contextRef="#ctx0" brushRef="#br0" timeOffset="280.789">91 902 9794 0 0,'0'0'5400'0'0,"0"0"-3472"0"0,0 0-1264 0 0,0 0-62 0 0,0 0 233 0 0,0 0 232 0 0,0 0 76 0 0,0 0-114 0 0,0 0-229 0 0,0 0-150 0 0,36 0-89 0 0,115-3-66 0 0,55-13 809 0 0,79-28-1478 0 0,-254 36-1763 0 0,-18 3-5893 0 0,-8 4-3876 0 0</inkml:trace>
  <inkml:trace contextRef="#ctx0" brushRef="#br0" timeOffset="1355.49">256 1204 2649 0 0,'0'0'3950'0'0,"0"0"-1646"0"0,0 0-538 0 0,0 0-27 0 0,0 0-17 0 0,0 0-73 0 0,0 0-178 0 0,0 0-242 0 0,0 0-268 0 0,0 0-250 0 0,0 0-183 0 0,0 0-117 0 0,0 0-39 0 0,-23 5-33 0 0,-71 13-34 0 0,41 10 153 0 0,44-16-373 0 0,2-3-64 0 0,-1-1 0 0 0,1 2 0 0 0,1-1 0 0 0,0 1 0 0 0,0 0 0 0 0,1 0 0 0 0,0 1 0 0 0,0-1 0 0 0,2 1 0 0 0,-1 0 0 0 0,1 2-21 0 0,-8 78 22 0 0,12-87-3 0 0,0 0 0 0 0,0 0 0 0 0,1 1 0 0 0,-1-1 0 0 0,1 0 0 0 0,0-1 0 0 0,0 1 0 0 0,1 0 0 0 0,-1-1-1 0 0,1 1 1 0 0,0-1 0 0 0,0 0 0 0 0,0 0 0 0 0,0 0 0 0 0,1 0 0 0 0,-1 0 0 0 0,1-1 0 0 0,-1 0 0 0 0,1 1 0 0 0,0-1 0 0 0,0-1 0 0 0,0 1 0 0 0,0-1-1 0 0,0 1 1 0 0,1-1 0 0 0,-1 0 0 0 0,0-1 0 0 0,0 1 0 0 0,1-1 0 0 0,-1 0 0 0 0,0 0 0 0 0,1 0 0 0 0,-1 0 0 0 0,0-1 0 0 0,1 0 0 0 0,-1 0-1 0 0,0 0 1 0 0,0 0 0 0 0,0-1 0 0 0,0 1 0 0 0,0-1 0 0 0,2-1-19 0 0,26-16 164 0 0,-1-1 1 0 0,-1-1-1 0 0,-1-2 0 0 0,-1-1 1 0 0,-1-1-1 0 0,-2-1 0 0 0,0-2 1 0 0,-1 0-1 0 0,-2-1 0 0 0,-1-2 1 0 0,-2 0-1 0 0,-1-1 1 0 0,10-24-165 0 0,-20 40 14 0 0,-1-1 1 0 0,0 0 0 0 0,-2 0 0 0 0,0 0 0 0 0,0-1 0 0 0,-2 1 0 0 0,0-1 0 0 0,-1 0-1 0 0,-1 0 1 0 0,-1 0 0 0 0,0 0 0 0 0,-1 0 0 0 0,-2-5-15 0 0,2 19-18 0 0,0 1 1 0 0,-1-1-1 0 0,1 1 0 0 0,-1-1 1 0 0,0 1-1 0 0,0 0 1 0 0,0-1-1 0 0,-1 1 0 0 0,1 0 1 0 0,-1 0-1 0 0,0 1 1 0 0,1-1-1 0 0,-1 1 0 0 0,0-1 1 0 0,-1 1-1 0 0,1 0 0 0 0,0 0 1 0 0,-1 0-1 0 0,1 0 1 0 0,-1 1-1 0 0,1 0 0 0 0,-1-1 1 0 0,0 1-1 0 0,1 0 1 0 0,-1 1-1 0 0,0-1 0 0 0,0 1 1 0 0,0 0-1 0 0,0 0 0 0 0,0 0 1 0 0,1 0-1 0 0,-1 1 1 0 0,0-1-1 0 0,0 1 0 0 0,0 0 1 0 0,1 0-1 0 0,-1 1 1 0 0,0-1-1 0 0,1 1 0 0 0,-1-1 1 0 0,1 1-1 0 0,0 0 0 0 0,0 1 1 0 0,0-1-1 0 0,0 0 1 0 0,0 1-1 0 0,0 0 0 0 0,-2 2 18 0 0,-9 11-23 0 0,0 0 0 0 0,1 1 0 0 0,0 0-1 0 0,2 1 1 0 0,0 0 0 0 0,1 1-1 0 0,1 0 1 0 0,0 1 0 0 0,2 0 0 0 0,0 0-1 0 0,1 0 1 0 0,2 1 0 0 0,-3 16 23 0 0,5-27-5 0 0,0 1 1 0 0,1-1 0 0 0,-1 1 0 0 0,2-1-1 0 0,0 1 1 0 0,0-1 0 0 0,1 1 0 0 0,0-1-1 0 0,1 1 1 0 0,0-1 0 0 0,1 0 0 0 0,0 0-1 0 0,0 0 1 0 0,1 0 0 0 0,1 0 0 0 0,-1-1-1 0 0,2 0 1 0 0,-1 0 0 0 0,1 0 0 0 0,0-1-1 0 0,5 5 5 0 0,-2-3 0 0 0,1-1-1 0 0,0 0 1 0 0,1-1-1 0 0,0 1 1 0 0,0-2-1 0 0,1 0 1 0 0,0 0-1 0 0,0-1 1 0 0,0-1-1 0 0,1 0 1 0 0,1 0 0 0 0,52 3-475 0 0,-52-40-3305 0 0,-14 16-804 0 0,0 12 2015 0 0,0-7-8262 0 0</inkml:trace>
  <inkml:trace contextRef="#ctx0" brushRef="#br0" timeOffset="1734.407">811 1057 9274 0 0,'0'0'3937'0'0,"0"0"-2178"0"0,0 0-756 0 0,0 0 109 0 0,0 0 214 0 0,0 0 61 0 0,0 0-207 0 0,0 0-348 0 0,0 0-265 0 0,0 0-167 0 0,0 0-85 0 0,0 0-59 0 0,-11 23-54 0 0,-36 74-40 0 0,-3-4 205 0 0,41-80-358 0 0,1 1 1 0 0,0 0 0 0 0,1 1 0 0 0,1 0 0 0 0,0 0 0 0 0,1 0-1 0 0,0 1 1 0 0,1 4-10 0 0,3-19 4 0 0,0 1-1 0 0,1-1 1 0 0,-1 1-1 0 0,1 0 1 0 0,-1-1-1 0 0,1 1 1 0 0,0 0-1 0 0,0-1 1 0 0,-1 1-1 0 0,1 0 1 0 0,0-1-1 0 0,0 1 1 0 0,1 0-1 0 0,-1-1 1 0 0,0 1-1 0 0,1-1 1 0 0,-1 1-1 0 0,1 0 1 0 0,-1-1-1 0 0,1 1 1 0 0,0-1-1 0 0,-1 1 1 0 0,1-1 0 0 0,0 1-1 0 0,0-1 1 0 0,0 0-1 0 0,0 1 1 0 0,0-1-1 0 0,1 0 1 0 0,-1 0-1 0 0,0 0 1 0 0,0 0-1 0 0,2 1-3 0 0,5-1 99 0 0,1 1 1 0 0,-1-1-1 0 0,0-1 0 0 0,1 0 1 0 0,-1 0-1 0 0,0-1 0 0 0,1 1 1 0 0,-1-2-1 0 0,0 1 0 0 0,0-1 0 0 0,0-1 1 0 0,8-3-100 0 0,13-2 159 0 0,4-19-690 0 0,-29 12-2757 0 0,-2-1-4445 0 0,-2 9-3410 0 0</inkml:trace>
  <inkml:trace contextRef="#ctx0" brushRef="#br0" timeOffset="1980.783">518 1157 12395 0 0,'0'0'1304'0'0,"0"0"-473"0"0,0 0-174 0 0,0 0 178 0 0,0 0 228 0 0,0 0 103 0 0,0 0-52 0 0,0 0-168 0 0,0 0-204 0 0,0 0-156 0 0,0 0-127 0 0,0 0-114 0 0,35 4-100 0 0,112 16-83 0 0,-22-16-30 0 0,-55-16-670 0 0,-27-8-6335 0 0,-36 16-4001 0 0</inkml:trace>
  <inkml:trace contextRef="#ctx0" brushRef="#br0" timeOffset="3200.245">1135 442 4721 0 0,'0'0'2418'0'0,"0"0"-447"0"0,0 0-128 0 0,0 0-23 0 0,0 0-98 0 0,0 0-252 0 0,0 0-359 0 0,0 0-362 0 0,0 0-258 0 0,0 0-156 0 0,0 0-97 0 0,0 0-36 0 0,0 0-36 0 0,0 27 659 0 0,15 94 244 0 0,-10 228 2088 0 0,7-176-2772 0 0,-2-240 2168 0 0,-10 47-2499 0 0,-1-9-27 0 0,1 0 1 0 0,1 0 0 0 0,2 0-1 0 0,1 0 1 0 0,1 1 0 0 0,1-1-1 0 0,2 1 1 0 0,0 1-1 0 0,2 0 1 0 0,1 0 0 0 0,2 1-1 0 0,4-6-27 0 0,-14 26-10 0 0,1 1-1 0 0,0-1 0 0 0,0 1 1 0 0,1 0-1 0 0,-1 1 1 0 0,1-1-1 0 0,0 1 0 0 0,0 0 1 0 0,1 0-1 0 0,-1 0 1 0 0,1 1-1 0 0,0 0 0 0 0,0 0 1 0 0,0 1-1 0 0,0-1 1 0 0,1 1-1 0 0,-1 1 0 0 0,0-1 1 0 0,1 1-1 0 0,-1 0 1 0 0,6 0 10 0 0,-9 3 5 0 0,0-1 0 0 0,-1 1 0 0 0,1 0 0 0 0,-1 0 0 0 0,0 0 0 0 0,0 0 0 0 0,0 1 0 0 0,0-1 0 0 0,0 0 1 0 0,0 1-1 0 0,0 0 0 0 0,-1-1 0 0 0,0 1 0 0 0,1 0 0 0 0,-1 0 0 0 0,0 0 0 0 0,0-1 0 0 0,0 1 0 0 0,-1 0 1 0 0,1 0-1 0 0,-1 1 0 0 0,0-1 0 0 0,0 0 0 0 0,0 0 0 0 0,0 0 0 0 0,0 0 0 0 0,0 0 0 0 0,-1 0 0 0 0,0 0 1 0 0,1 0-1 0 0,-1 0 0 0 0,-1 1-5 0 0,1 13 34 0 0,12 94-1573 0 0,-6-111-6395 0 0,-5 0 6064 0 0,1 0-9696 0 0</inkml:trace>
  <inkml:trace contextRef="#ctx0" brushRef="#br0" timeOffset="4317.362">1057 291 0 0 0,'0'0'403'0'0,"0"0"586"0"0,0 0 309 0 0,0 0 241 0 0,0 0 243 0 0,0 0 145 0 0,0 0-16 0 0,0 0-223 0 0,0 0-320 0 0,0 0-287 0 0,2 1 6137 0 0,3 0-3742 0 0,12 0-1717 0 0,29-22 939 0 0,163 25-2482 0 0,-135-4-172 0 0,-73 0-35 0 0,-1 0-1 0 0,0 0 0 0 0,0 0 2 0 0,0 0 6 0 0,0 0 1 0 0,0 0-14 0 0,0 0 10 0 0,0 0-12 0 0,-31-26 1504 0 0,-136-151-1240 0 0,83 104-349 0 0,98 72-8742 0 0,-6 5-3554 0 0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37 0 0 0,'0'0'1815'0'0,"0"0"44"0"0,0 0-92 0 0,0 0-223 0 0,0 0-125 0 0,0 0-81 0 0,0 0-54 0 0,0 0 6 0 0,0 0-68 0 0,0 0-98 0 0,0 0-83 0 0,-8-3 512 0 0,6 3 4503 0 0,56 3-3817 0 0,168-26 56 0 0,-130 17-1912 0 0,13-2-83 0 0,-104 8-300 0 0,-1 0-14 0 0,0 0 17 0 0,0 0 13 0 0,0 0 25 0 0,0 0-15 0 0,0 0 2 0 0,0 0-2 0 0,0 0 2 0 0,0 0-8 0 0,0 0 4 0 0,-1 0-5 0 0,-40 5-5835 0 0,25 1-1187 0 0,7-2-4459 0 0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13171 0 0,'0'0'2363'0'0,"0"0"-1108"0"0,0 0-624 0 0,0 0-22 0 0,0 0 223 0 0,0 0 262 0 0,0 0 133 0 0,0 0-32 0 0,0 0-155 0 0,0 0-196 0 0,0 0-154 0 0,0 0-132 0 0,30 3-104 0 0,97 6-105 0 0,-4-27 203 0 0,-35-3 444 0 0,-50 12-3839 0 0,0 1-8548 0 0,-29 5-955 0 0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1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372 551 3137 0 0,'0'0'2269'0'0,"0"0"-175"0"0,0 0-203 0 0,0 0-126 0 0,0 0-118 0 0,0 0-196 0 0,0 0-155 0 0,0 0-173 0 0,0 0-182 0 0,0 0-110 0 0,0 0-117 0 0,-34 5-86 0 0,-107 14-64 0 0,73 2 192 0 0,58-14-593 0 0,3-4-103 0 0,-1 1 1 0 0,1 0 0 0 0,0 0-1 0 0,0 0 1 0 0,0 1-1 0 0,0 0 1 0 0,1 1 0 0 0,0-1-1 0 0,0 1 1 0 0,1 0-1 0 0,-1 1 1 0 0,1 0 0 0 0,1-1-1 0 0,-1 1 1 0 0,1 1-1 0 0,0-1 1 0 0,1 1 0 0 0,0-1-1 0 0,0 1 1 0 0,1 0-1 0 0,0 0 1 0 0,0 0-1 0 0,0 7-59 0 0,1-12 17 0 0,1 0 0 0 0,0 0 0 0 0,1 0 0 0 0,-1 0 0 0 0,1 0 0 0 0,-1 0 0 0 0,1 0 0 0 0,0 0 0 0 0,0 0 0 0 0,0 0 0 0 0,0 0 0 0 0,1-1 0 0 0,-1 1 0 0 0,1 0 0 0 0,-1-1 0 0 0,1 1 0 0 0,0-1 0 0 0,0 0 0 0 0,0 1 0 0 0,1-1 0 0 0,-1 0 0 0 0,0 0 0 0 0,1-1 0 0 0,0 1 0 0 0,-1 0 0 0 0,1-1 0 0 0,0 0 0 0 0,-1 1 0 0 0,3-1-18 0 0,5 2 117 0 0,1-1-1 0 0,-1 0 0 0 0,1-1 0 0 0,-1 0 1 0 0,1-1-1 0 0,0 0 0 0 0,-1-1 0 0 0,1 0 1 0 0,0 0-1 0 0,-1-1 0 0 0,1-1 0 0 0,-1 1 1 0 0,0-2-1 0 0,0 0 0 0 0,0 0 0 0 0,0 0 1 0 0,4-5-117 0 0,25-14 232 0 0,-1-3 1 0 0,-2-1 0 0 0,0-1 0 0 0,-2-2 0 0 0,-1-2-1 0 0,-2 0 1 0 0,-1-3 0 0 0,-2 0 0 0 0,-1-2-1 0 0,-2-1 1 0 0,14-28-233 0 0,-27 46 7 0 0,-2 0-1 0 0,0 0 0 0 0,-1-1 1 0 0,-1-1-1 0 0,-1 0 0 0 0,-1 0 1 0 0,0 0-1 0 0,-2 0 0 0 0,-1-1 1 0 0,-1 0-1 0 0,-1 0 0 0 0,-1-18-6 0 0,-1 36-11 0 0,-1 0 1 0 0,1 0-1 0 0,-1 0 0 0 0,-1 0 0 0 0,1 1 0 0 0,0-1 1 0 0,-1 0-1 0 0,0 1 0 0 0,0 0 0 0 0,-1 0 0 0 0,1 0 1 0 0,-1 0-1 0 0,1 0 0 0 0,-1 1 0 0 0,-1-1 0 0 0,1 1 1 0 0,0 0-1 0 0,-1 1 0 0 0,1-1 0 0 0,-1 1 0 0 0,0-1 1 0 0,0 2-1 0 0,0-1 0 0 0,0 0 0 0 0,0 1 0 0 0,0 0 1 0 0,-1 0-1 0 0,1 1 0 0 0,0-1 0 0 0,0 1 0 0 0,-1 0 1 0 0,1 1-1 0 0,0-1 0 0 0,-1 1 0 0 0,1 0 0 0 0,0 0 1 0 0,0 1-1 0 0,0-1 0 0 0,0 1 0 0 0,0 1 0 0 0,0-1 1 0 0,1 0-1 0 0,-1 1 0 0 0,1 0 0 0 0,0 0 0 0 0,-1 1 1 0 0,1-1-1 0 0,1 1 0 0 0,-1 0 0 0 0,-3 4 11 0 0,-4 1-7 0 0,0 1 0 0 0,1 1 0 0 0,0 0 1 0 0,1 0-1 0 0,0 1 0 0 0,1 0 0 0 0,0 0 0 0 0,0 1 0 0 0,2 0 0 0 0,0 1 0 0 0,0 0 0 0 0,1-1 0 0 0,1 1 1 0 0,0 1-1 0 0,1-1 0 0 0,1 1 0 0 0,-1 10 7 0 0,3-15 9 0 0,-1 0 0 0 0,2 0 0 0 0,-1-1 0 0 0,2 1 0 0 0,-1 0 0 0 0,1-1 0 0 0,1 1 0 0 0,-1-1 0 0 0,2 0 0 0 0,-1 1 0 0 0,1-2 0 0 0,1 1 0 0 0,2 5-9 0 0,5 3 87 0 0,1 1 1 0 0,0-1-1 0 0,1-1 0 0 0,0-1 0 0 0,2 0 1 0 0,0 0-1 0 0,0-2 0 0 0,1 0 0 0 0,1-1 0 0 0,0-1 1 0 0,1 0-1 0 0,0-2 0 0 0,1 0 0 0 0,0-1 1 0 0,0-1-1 0 0,0-1 0 0 0,9 1-87 0 0,16-4 715 0 0,-8-1-2135 0 0,-32 1-8489 0 0,-8-2-1930 0 0</inkml:trace>
  <inkml:trace contextRef="#ctx0" brushRef="#br0" timeOffset="284.917">2 883 12035 0 0,'0'0'1784'0'0,"0"0"-548"0"0,0 0-289 0 0,0 0-108 0 0,0 0-14 0 0,0 0 66 0 0,0 0 55 0 0,0 0 10 0 0,0 0-38 0 0,0 0-50 0 0,0 0-108 0 0,0 0-59 0 0,24 5-31 0 0,75 17-66 0 0,11-17 610 0 0,-82-8-980 0 0,396-64 622 0 0,-388 60-1380 0 0,29-4 212 0 0,-22 8-8951 0 0,-41 3-2553 0 0</inkml:trace>
  <inkml:trace contextRef="#ctx0" brushRef="#br0" timeOffset="864.241">234 1163 15203 0 0,'0'0'1990'0'0,"0"0"-611"0"0,0 0-353 0 0,0 0-26 0 0,0 0-36 0 0,0 0-108 0 0,0 0-154 0 0,0 0-180 0 0,0 0-184 0 0,0 0-118 0 0,0 0-79 0 0,0 0-46 0 0,-23 14-20 0 0,-73 45-27 0 0,92-57-44 0 0,0 1 0 0 0,0-1 0 0 0,0 1 0 0 0,0 0 0 0 0,0 0 0 0 0,0 0 1 0 0,1 1-1 0 0,-1-1 0 0 0,1 1 0 0 0,0 0 0 0 0,0 0 0 0 0,0 0 0 0 0,1 0 1 0 0,0 0-1 0 0,-2 4-4 0 0,-1 4 6 0 0,2-8-4 0 0,0 0 0 0 0,0 0 0 0 0,1 1 0 0 0,0 0 0 0 0,0-1 1 0 0,0 1-1 0 0,0 0 0 0 0,1 0 0 0 0,0 0 0 0 0,0 0 0 0 0,0 0 0 0 0,1 0 1 0 0,-1 0-1 0 0,1 1 0 0 0,0-1 0 0 0,1 0 0 0 0,-1 0 0 0 0,1 0 1 0 0,0 0-1 0 0,0 0 0 0 0,1 0 0 0 0,0 0 0 0 0,0 0 0 0 0,0-1 0 0 0,0 1 1 0 0,0-1-1 0 0,1 1 0 0 0,0-1 0 0 0,0 0 0 0 0,0 0 0 0 0,1 0 1 0 0,-1 0-1 0 0,1-1 0 0 0,0 0 0 0 0,0 1 0 0 0,0-1 0 0 0,1-1 0 0 0,-1 1 1 0 0,2 0-3 0 0,4 0 93 0 0,1-1 0 0 0,0 0 0 0 0,0-1 0 0 0,-1-1 0 0 0,1 1 0 0 0,0-2 1 0 0,0 1-1 0 0,0-2 0 0 0,-1 1 0 0 0,1-1 0 0 0,-1-1 0 0 0,1 0 0 0 0,-1 0 1 0 0,0-1-1 0 0,0-1 0 0 0,0 0 0 0 0,-1 0 0 0 0,7-5-93 0 0,14-9 223 0 0,-1-2-1 0 0,-2-1 0 0 0,0-1 1 0 0,-1-1-1 0 0,1-4-222 0 0,-12 12 20 0 0,-1 0 1 0 0,-1-1-1 0 0,0-1 0 0 0,-2 0 0 0 0,0 0 0 0 0,-1-1 0 0 0,-1 0 0 0 0,0-1 1 0 0,-2 0-1 0 0,0-1 0 0 0,-1 0 0 0 0,-1 1 0 0 0,-1-2 0 0 0,-1 1 0 0 0,-1 0 1 0 0,-1-1-1 0 0,-1 1 0 0 0,-1-8-20 0 0,1 26-15 0 0,0 0 1 0 0,0 0-1 0 0,0 0 0 0 0,0 0 0 0 0,-1 0 1 0 0,1 0-1 0 0,-1 0 0 0 0,0 0 0 0 0,1 0 1 0 0,-1 0-1 0 0,-1 0 0 0 0,1 0 1 0 0,0 0-1 0 0,-1 0 0 0 0,0 1 0 0 0,1-1 1 0 0,-1 1-1 0 0,0-1 0 0 0,0 1 0 0 0,0 0 1 0 0,-1 0-1 0 0,1 0 0 0 0,-1 0 1 0 0,1 0-1 0 0,-1 0 0 0 0,1 1 0 0 0,-1-1 1 0 0,0 1-1 0 0,0 0 0 0 0,0 0 0 0 0,0 0 1 0 0,0 0-1 0 0,0 0 0 0 0,0 1 1 0 0,0-1-1 0 0,0 1 0 0 0,0 0 0 0 0,0 0 1 0 0,0 0-1 0 0,0 0 0 0 0,0 0 0 0 0,0 1 1 0 0,0-1-1 0 0,-1 1 0 0 0,2 0 1 0 0,-1 0-1 0 0,-1 1 15 0 0,-10 7-7 0 0,1 1 0 0 0,0 1 0 0 0,0 0 0 0 0,1 1 1 0 0,0 0-1 0 0,1 1 0 0 0,1 1 0 0 0,0-1 0 0 0,1 1 0 0 0,0 1 0 0 0,1 0 0 0 0,1 0 1 0 0,0 1-1 0 0,-1 6 7 0 0,4-12 14 0 0,0 1 1 0 0,0 0-1 0 0,2 0 1 0 0,-1 0 0 0 0,1 0-1 0 0,1 0 1 0 0,0 0-1 0 0,0 0 1 0 0,2 1-1 0 0,-1-1 1 0 0,1 0 0 0 0,1 0-1 0 0,0 0 1 0 0,0 0-1 0 0,1 0 1 0 0,1 0-1 0 0,-1-1 1 0 0,2 1 0 0 0,0-1-1 0 0,0 0 1 0 0,0-1-1 0 0,2 1 1 0 0,-1-1-1 0 0,1 0 1 0 0,2 1-15 0 0,5 3 33 0 0,1 0-1 0 0,0-1 1 0 0,1-1 0 0 0,0 0 0 0 0,1-1-1 0 0,0-1 1 0 0,13 5-33 0 0,-30-15-59 0 0,0 1 1 0 0,0-1-1 0 0,0 1 0 0 0,0 0 0 0 0,0-1 0 0 0,0 1 0 0 0,-1-1 0 0 0,1 1 1 0 0,0-1-1 0 0,0 1 0 0 0,0 0 0 0 0,0-1 0 0 0,1 1 0 0 0,-1-1 0 0 0,0 1 1 0 0,0-1-1 0 0,0 1 0 0 0,0 0 0 0 0,0-1 0 0 0,1 1 0 0 0,-1-1 0 0 0,0 1 1 0 0,0 0-1 0 0,0-1 0 0 0,1 1 0 0 0,-1 0 0 0 0,0-1 0 0 0,1 1 0 0 0,-1 0 1 0 0,0-1-1 0 0,1 1 0 0 0,-1 0 0 0 0,0 0 0 0 0,1-1 0 0 0,-1 1 0 0 0,1 0 1 0 0,-1 0-1 0 0,0 0 0 0 0,1 0 0 0 0,-1-1 0 0 0,1 1 0 0 0,-1 0 0 0 0,1 0 1 0 0,-1 0-1 0 0,0 0 0 0 0,1 0 0 0 0,-1 0 0 0 0,1 0 0 0 0,-1 0 0 0 0,1 0 1 0 0,-1 1-1 0 0,0-1 0 0 0,1 0 0 0 0,-1 0 0 0 0,1 0 0 0 0,-1 0 0 0 0,1 1 1 0 0,-1-1-1 0 0,0 0 0 0 0,1 0 0 0 0,-1 1 0 0 0,0-1 0 0 0,1 0 0 0 0,-1 0 1 0 0,0 1-1 0 0,0-1 0 0 0,1 0 0 0 0,-1 1 59 0 0,0-9-1595 0 0,0 0-4133 0 0,0 1-6109 0 0</inkml:trace>
  <inkml:trace contextRef="#ctx0" brushRef="#br0" timeOffset="1347.772">951 990 12531 0 0,'0'0'1523'0'0,"0"0"-468"0"0,0 0-89 0 0,0 0 120 0 0,0 0 105 0 0,0 0-33 0 0,0 0-189 0 0,0 0-178 0 0,0 0-136 0 0,0 0-91 0 0,0 0-40 0 0,0 0-39 0 0,0 0-22 0 0,1-4-25 0 0,-2 4-407 0 0,1 0 0 0 0,0 0 0 0 0,-1 0 0 0 0,1 0 0 0 0,0 0 1 0 0,-1 0-1 0 0,1 0 0 0 0,0 0 0 0 0,0 0 0 0 0,-1 0 1 0 0,1 0-1 0 0,0 0 0 0 0,-1 0 0 0 0,1 0 0 0 0,0-1 0 0 0,-1 1 1 0 0,1 0-1 0 0,0 0 0 0 0,-1 0 0 0 0,1 0 0 0 0,0-1 0 0 0,0 1 1 0 0,-1 0-1 0 0,1 0 0 0 0,0 0 0 0 0,0-1 0 0 0,0 1 1 0 0,-1 0-1 0 0,1-1 0 0 0,0 1 0 0 0,0 0 0 0 0,0 0 0 0 0,0-1 1 0 0,0 1-1 0 0,-1 0 0 0 0,1-1 0 0 0,0 1 0 0 0,0 0 1 0 0,0-1-1 0 0,0 1 0 0 0,0 0 0 0 0,0-1 0 0 0,0 1 0 0 0,0 0 1 0 0,0-1-1 0 0,0 1 0 0 0,0 0 0 0 0,1-1 0 0 0,-1 1 0 0 0,0 0 1 0 0,0 0-1 0 0,0-1-31 0 0,-27 30 615 0 0,16-8-599 0 0,1 0 0 0 0,1 1 0 0 0,1 0 0 0 0,1 0 0 0 0,1 1 0 0 0,1-1 0 0 0,1 1 0 0 0,0 11-16 0 0,2-22 4 0 0,-1 137 39 0 0,3-148-26 0 0,15 14 92 0 0,60-4 388 0 0,-59-11-433 0 0,22-14-204 0 0,-38 13 27 0 0,0 1-40 0 0,3-21-1666 0 0,-2 1-2212 0 0,-1 10-3483 0 0,0 6-2196 0 0</inkml:trace>
  <inkml:trace contextRef="#ctx0" brushRef="#br0" timeOffset="1592.766">582 1207 10706 0 0,'0'0'1679'0'0,"0"0"-597"0"0,0 0-161 0 0,0 0 229 0 0,0 0 256 0 0,0 0 103 0 0,0 0-124 0 0,0 0-293 0 0,0 0-296 0 0,0 0-236 0 0,0 0-181 0 0,31 1-130 0 0,97 4-109 0 0,19-15-206 0 0,-99-2-3519 0 0,-29 7 871 0 0,-9 4-8326 0 0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6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305 309 1480 0 0,'0'0'1350'0'0,"0"0"10"0"0,0 0 119 0 0,0 0 176 0 0,0 0 71 0 0,0 0-59 0 0,0 0-203 0 0,0 0-251 0 0,0 0-212 0 0,0 0-178 0 0,0 0-114 0 0,-20-5-70 0 0,-59-15-40 0 0,73 19-344 0 0,1-1-1 0 0,-1 1 1 0 0,0-1 0 0 0,1 2-1 0 0,-1-1 1 0 0,0 1 0 0 0,0-1-1 0 0,0 2 1 0 0,1-1-1 0 0,-1 1 1 0 0,0-1 0 0 0,0 2-1 0 0,1-1 1 0 0,-1 1 0 0 0,0 0-1 0 0,1 0 1 0 0,-5 2-255 0 0,-13 43 1188 0 0,-26 182 429 0 0,29 294-1067 0 0,14-388-399 0 0,6-134-130 0 0,0-1-17 0 0,0 0 40 0 0,0 0 16 0 0,0 0 14 0 0,0 0-1 0 0,0 0 23 0 0,0 0 1 0 0,0 0 6 0 0,0 0 16 0 0,0 0-38 0 0,0 0-19 0 0,0 0-22 0 0,1 4-19 0 0,0-1 0 0 0,1 0 0 0 0,0-1 0 0 0,-1 1 0 0 0,1 0 0 0 0,0 0 0 0 0,0-1 0 0 0,0 1 0 0 0,1-1 0 0 0,-1 1 1 0 0,1-1-1 0 0,-1 0 0 0 0,1 0 0 0 0,0 0 0 0 0,-1-1 0 0 0,1 1 0 0 0,0 0 0 0 0,0-1 0 0 0,0 0 0 0 0,1 0 0 0 0,-1 0 0 0 0,0 0 1 0 0,0 0-1 0 0,1-1 0 0 0,-1 0 0 0 0,0 1 0 0 0,1-1 0 0 0,-1 0 0 0 0,0-1 0 0 0,1 1 0 0 0,-1 0 0 0 0,0-1 0 0 0,0 0 1 0 0,1 0-1 0 0,-1 0 0 0 0,0 0-21 0 0,16 0 147 0 0,151-17 312 0 0,-153 6-2197 0 0,-7-2-2173 0 0,-5 6-2382 0 0,-3 5-5267 0 0</inkml:trace>
  <inkml:trace contextRef="#ctx0" brushRef="#br0" timeOffset="697.389">421 784 10682 0 0,'0'0'1898'0'0,"0"0"-507"0"0,0 0-221 0 0,0 0 82 0 0,0 0 81 0 0,0 0-18 0 0,0 0-220 0 0,0 0-291 0 0,0 0-243 0 0,0 0-179 0 0,0 0-70 0 0,0 0-10 0 0,0 0 11 0 0,9 12 811 0 0,-16 278 413 0 0,7-290-1507 0 0,0-1 0 0 0,0 1 0 0 0,0 0 0 0 0,0 0 0 0 0,0-1 0 0 0,0 1 0 0 0,0 0 0 0 0,0 0 0 0 0,0-1 0 0 0,1 1 0 0 0,-1 0 0 0 0,0 0 0 0 0,0 0 0 0 0,0-1 0 0 0,0 1 0 0 0,1 0 0 0 0,-1 0 0 0 0,0 0 0 0 0,0 0 0 0 0,1-1 0 0 0,-1 1 0 0 0,0 0 0 0 0,0 0 0 0 0,1 0 0 0 0,-1 0 0 0 0,0 0 0 0 0,0 0 0 0 0,1 0 0 0 0,-1 0 0 0 0,0 0 0 0 0,0 0 0 0 0,1 0 0 0 0,-1 0 0 0 0,0 0 0 0 0,0 0 1 0 0,1 0-1 0 0,-1 0 0 0 0,0 0 0 0 0,0 0 0 0 0,1 0 0 0 0,-1 0 0 0 0,0 0 0 0 0,0 0 0 0 0,1 0 0 0 0,-1 1-30 0 0,13-56 113 0 0,3 0 0 0 0,1 2 0 0 0,4 0 0 0 0,14-25-113 0 0,-31 67 10 0 0,19-36-1 0 0,1 2 0 0 0,2 1 1 0 0,2 1-1 0 0,7-5-9 0 0,-7 21 60 0 0,-10 52-84 0 0,1 45 364 0 0,41 29-168 0 0,-55-105-5286 0 0,-6 2-2766 0 0,-2 0-4410 0 0</inkml:trace>
  <inkml:trace contextRef="#ctx0" brushRef="#br0" timeOffset="1685.661">1094 788 7066 0 0,'0'0'1691'0'0,"0"0"-542"0"0,0 0-267 0 0,0 0 47 0 0,0 0 114 0 0,0 0 91 0 0,0 0-50 0 0,0 0-100 0 0,0 0-108 0 0,0 0-116 0 0,0 0-82 0 0,0 0-51 0 0,9 9-34 0 0,25 31-17 0 0,-31-37-444 0 0,-1-1-1 0 0,0 0 1 0 0,0 0 0 0 0,1 0-1 0 0,0 0 1 0 0,-1 0-1 0 0,1-1 1 0 0,0 1 0 0 0,0-1-1 0 0,0 0 1 0 0,0 0-1 0 0,0 0 1 0 0,0 0-1 0 0,0 0 1 0 0,0-1 0 0 0,0 1-1 0 0,0-1 1 0 0,0 0-1 0 0,0 0 1 0 0,1 0 0 0 0,1-1-132 0 0,4 1 369 0 0,4-2-145 0 0,-1-1 0 0 0,1 0 0 0 0,0-1-1 0 0,-1 0 1 0 0,0-1 0 0 0,0-1 0 0 0,0 0 0 0 0,-1-1 0 0 0,0 0 0 0 0,0 0 0 0 0,-1-1-1 0 0,0 0 1 0 0,9-10-224 0 0,-11 11 61 0 0,2-1-8 0 0,0-1 1 0 0,-1-1-1 0 0,0 0 0 0 0,-1 0 0 0 0,0-1 0 0 0,0 1 1 0 0,-1-2-1 0 0,-1 1 0 0 0,0-2-53 0 0,-4 11 3 0 0,-1-1 0 0 0,0 0 0 0 0,0 1 0 0 0,0-1 0 0 0,0 0 0 0 0,0 0 1 0 0,0 0-1 0 0,-1 0 0 0 0,1 0 0 0 0,-1 0 0 0 0,0 0 0 0 0,0 0 0 0 0,0 0 0 0 0,-1 0 0 0 0,1 0 0 0 0,0 0 0 0 0,-1 0 0 0 0,0 0 0 0 0,0 0 0 0 0,0 0 0 0 0,0 0 1 0 0,-1 1-1 0 0,1-1 0 0 0,0 0 0 0 0,-1 1 0 0 0,0-1 0 0 0,0 1 0 0 0,0-1 0 0 0,0 1 0 0 0,0 0 0 0 0,0 0 0 0 0,-1 0 0 0 0,1 0 0 0 0,-1 1 0 0 0,1-1 0 0 0,-1 1 1 0 0,1-1-1 0 0,-1 1 0 0 0,0 0 0 0 0,-2-1-3 0 0,-9 1-74 0 0,0 0-1 0 0,0 1 1 0 0,0 1 0 0 0,0 1 0 0 0,0-1-1 0 0,0 2 1 0 0,0 0 0 0 0,1 1 0 0 0,-1 0 0 0 0,1 1-1 0 0,0 1 1 0 0,0 0 0 0 0,1 0 0 0 0,0 1 0 0 0,0 1-1 0 0,1 0 1 0 0,-8 7 74 0 0,6-8 2 0 0,0 2 0 0 0,1 0 0 0 0,0 0 0 0 0,0 1-1 0 0,1 0 1 0 0,0 1 0 0 0,1 1 0 0 0,0-1 0 0 0,1 2 0 0 0,0-1 0 0 0,1 1 0 0 0,0 0-1 0 0,1 1 1 0 0,1 0 0 0 0,-5 14-2 0 0,10-21 42 0 0,1-1-1 0 0,0 1 1 0 0,0-1-1 0 0,0 1 0 0 0,1-1 1 0 0,0 0-1 0 0,0 1 1 0 0,0-1-1 0 0,1 0 1 0 0,0 0-1 0 0,0 0 1 0 0,1 0-1 0 0,0 0 1 0 0,0 0-1 0 0,0-1 1 0 0,0 1-1 0 0,1-1 1 0 0,0 0-1 0 0,0 0 0 0 0,1-1 1 0 0,-1 1-1 0 0,1-1 1 0 0,0 0-1 0 0,0 0 1 0 0,1 0-1 0 0,-1-1 1 0 0,1 0-1 0 0,0 0 1 0 0,-1 0-1 0 0,1-1 1 0 0,0 0-1 0 0,7 2-41 0 0,13 4 216 0 0,2-1 1 0 0,-1-1-1 0 0,0-2 0 0 0,1 0 0 0 0,0-2 1 0 0,0-1-1 0 0,27-3-216 0 0,-20 2 76 0 0,-26-7-197 0 0,-8 1-7228 0 0,-2 4 2004 0 0,1-1-6876 0 0</inkml:trace>
  <inkml:trace contextRef="#ctx0" brushRef="#br0" timeOffset="2218.272">1601 983 17236 0 0,'0'0'789'0'0,"0"0"-434"0"0,0 0-95 0 0,0 0 201 0 0,0 0 188 0 0,0 0 56 0 0,0 0-77 0 0,0 0-176 0 0,0 0-164 0 0,0 0-85 0 0,0 0-30 0 0,0 0-22 0 0,-2 24 0 0 0,-6 117 284 0 0,3-81 738 0 0,1-73 1720 0 0,6-6-2879 0 0,0 1 0 0 0,1 0 0 0 0,0-1 0 0 0,2 1 0 0 0,0 0 0 0 0,1 1 0 0 0,1-1 0 0 0,1 1 0 0 0,0 0 0 0 0,1 1 0 0 0,1 0 0 0 0,1 1 0 0 0,0 0 0 0 0,10-10-14 0 0,-18 20-12 0 0,1 1 1 0 0,0 0-1 0 0,1 0 0 0 0,-1 1 1 0 0,1-1-1 0 0,-1 1 0 0 0,1 0 1 0 0,0 0-1 0 0,0 1 1 0 0,0-1-1 0 0,1 1 0 0 0,-1 0 1 0 0,0 0-1 0 0,3 0 12 0 0,-6 4 3 0 0,0 0 1 0 0,0 0-1 0 0,0 0 0 0 0,-1 0 0 0 0,1 0 1 0 0,-1 0-1 0 0,1 0 0 0 0,-1 1 0 0 0,0-1 1 0 0,0 0-1 0 0,0 1 0 0 0,0-1 0 0 0,0 1 1 0 0,0-1-1 0 0,-1 1 0 0 0,0-1 0 0 0,1 1 1 0 0,-1 0-1 0 0,0-1 0 0 0,0 1 0 0 0,0 0 1 0 0,-1-1-1 0 0,1 3-3 0 0,1 46-6 0 0,1-54-2606 0 0,2-1-61 0 0,-2 1-2546 0 0,-2 3-6636 0 0</inkml:trace>
  <inkml:trace contextRef="#ctx0" brushRef="#br0" timeOffset="2763.522">1089 250 9514 0 0,'0'0'2337'0'0,"0"0"-544"0"0,0 0-384 0 0,0 0-137 0 0,0 0-104 0 0,0 0-176 0 0,0 0-220 0 0,0 0-182 0 0,0 0-45 0 0,0 0 57 0 0,0 0 79 0 0,0 0 69 0 0,10-4-19 0 0,111-59 1813 0 0,55-90-964 0 0,-147 123-1521 0 0,-12 52-252 0 0,6 18 224 0 0,-16-27-19 0 0,1 0 0 0 0,-1 0 1 0 0,2-1-1 0 0,0 0 0 0 0,0 0 1 0 0,1-1-1 0 0,1 0 0 0 0,4 3-12 0 0,31 4-611 0 0,-22-18-6721 0 0,-19 0 4818 0 0,2 0-9655 0 0</inkml:trace>
  <inkml:trace contextRef="#ctx0" brushRef="#br0" timeOffset="4144.532">1963 92 5689 0 0,'0'0'3141'0'0,"0"0"-987"0"0,0 0-550 0 0,0 0-165 0 0,0 0-40 0 0,0 0-105 0 0,0 0-224 0 0,0 0-321 0 0,0 0-232 0 0,0 0-43 0 0,0 0 72 0 0,0 0 126 0 0,0 0 83 0 0,12 2-13 0 0,191 3 2669 0 0,-49-30-2124 0 0,-150 24-1285 0 0,-4 1 9 0 0,1 0 0 0 0,-1-1 0 0 0,1 1-1 0 0,-1 0 1 0 0,1 0 0 0 0,0-1 0 0 0,-1 1 0 0 0,1 0 0 0 0,-1 0 0 0 0,1 0 0 0 0,0 0 0 0 0,-1 0 0 0 0,1 0-1 0 0,0 0 1 0 0,-1 0 0 0 0,1 0 0 0 0,0 0 0 0 0,-1 0 0 0 0,1 0 0 0 0,-1 0 0 0 0,1 0 0 0 0,0 1 0 0 0,-1-1-1 0 0,1 0 1 0 0,-1 0 0 0 0,1 1 0 0 0,-1-1 0 0 0,1 0 0 0 0,0 1 0 0 0,-1-1 0 0 0,1 1 0 0 0,-1-1 0 0 0,0 1-1 0 0,1-1 1 0 0,-1 1 0 0 0,1-1 0 0 0,-1 1 0 0 0,0-1 0 0 0,1 1 0 0 0,-1-1 0 0 0,0 1 0 0 0,0-1 0 0 0,1 1-1 0 0,-1 0 1 0 0,0-1 0 0 0,0 1 0 0 0,0 0 0 0 0,0-1 0 0 0,0 1 0 0 0,0 0-11 0 0,0 486 608 0 0,0-163-623 0 0,-2-285 32 0 0,-1 1-1 0 0,-3-1 0 0 0,-1-1 1 0 0,-10 32-17 0 0,17-67 4 0 0,0-3 9 0 0,0 0 3 0 0,0 0 0 0 0,0 0-4 0 0,0 0-12 0 0,0 0 12 0 0,0 0 4 0 0,0 0 0 0 0,0 0-5 0 0,0 0-25 0 0,0 0-7 0 0,0 0 24 0 0,0 0-9 0 0,0 0 17 0 0,0 0 1 0 0,0 0-13 0 0,0 0 7 0 0,0 0 5 0 0,0 0-16 0 0,0 0-9 0 0,0 0 8 0 0,0 0 7 0 0,0 0-6 0 0,0 0 21 0 0,0 0 10 0 0,0 0 28 0 0,0 0-29 0 0,0 0-8 0 0,0 0-2 0 0,0 0-23 0 0,0 0 19 0 0,0 0-9 0 0,-2 23 592 0 0,-19 62-139 0 0,20-76-376 0 0,-1 12-69 0 0,-7-15 1117 0 0,-92-16-1051 0 0,84 8-286 0 0,-11-6-484 0 0,21-12-4577 0 0,7 15-1845 0 0,0-2-5648 0 0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 8 0 0,'0'0'753'0'0,"0"0"76"0"0,0 0 212 0 0,0 0 301 0 0,0 0 244 0 0,0 0 89 0 0,0 0-48 0 0,0 0-160 0 0,0 0-194 0 0,0 0-145 0 0,0 0-63 0 0,0-1-1226 0 0,-3-2 9216 0 0,29 4-6586 0 0,128 6-459 0 0,-89-10-1749 0 0,0-2-1 0 0,-1-3 1 0 0,28-9-261 0 0,-87 17-222 0 0,12-3 610 0 0,-23 2-3378 0 0,-17 18-6620 0 0,22-16 7871 0 0,-6 7-9404 0 0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10842 0 0,'0'0'2215'0'0,"0"0"-672"0"0,0 0-246 0 0,0 0 67 0 0,0 0 48 0 0,0 0-82 0 0,0 0-267 0 0,0 0-319 0 0,0 0-207 0 0,0 0-76 0 0,0 0-29 0 0,0 0 2 0 0,0 0-18 0 0,8 0-47 0 0,96 19 1546 0 0,-91-16-1820 0 0,-1 1 0 0 0,1-2 1 0 0,0 0-1 0 0,0-1 0 0 0,1 0 0 0 0,-1-1 1 0 0,0 0-1 0 0,8-2-95 0 0,17 1 148 0 0,97-10 102 0 0,-87 4-351 0 0,-48 7-11 0 0,0 0-95 0 0,0 0-236 0 0,-5 0-8888 0 0,3 0-2896 0 0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6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47 187 6313 0 0,'0'0'1999'0'0,"0"0"-374"0"0,0 0-154 0 0,0 0 25 0 0,0 0 91 0 0,0 0-25 0 0,0 0-239 0 0,0 0-314 0 0,0 0-329 0 0,0 0-253 0 0,0 0-152 0 0,-2 0-82 0 0,-9-3-33 0 0,8 3-16 0 0,3 0 31 0 0,5 18 947 0 0,-3 122 1373 0 0,-22 35-1840 0 0,3-93 1338 0 0,17-89-1923 0 0,0-11-4 0 0,0 0 0 0 0,0 0 0 0 0,2-1 0 0 0,0 1-1 0 0,2 0 1 0 0,0 1 0 0 0,5-15-66 0 0,6-10-1 0 0,2 2-1 0 0,1 0 0 0 0,3 1 1 0 0,1 1-1 0 0,2 1 1 0 0,1 0-1 0 0,2 3 0 0 0,1 0 1 0 0,2 1-1 0 0,13-9 2 0 0,-42 41 0 0 0,1-1 0 0 0,-1 1-1 0 0,1-1 1 0 0,0 1 0 0 0,0 0 0 0 0,0-1 0 0 0,0 1-1 0 0,0 0 1 0 0,0 0 0 0 0,0 0 0 0 0,0 1-1 0 0,0-1 1 0 0,0 0 0 0 0,1 1 0 0 0,-1-1 0 0 0,0 1-1 0 0,0 0 1 0 0,1 0 0 0 0,-1 0 0 0 0,0 0-1 0 0,0 0 1 0 0,1 0 0 0 0,-1 1 0 0 0,0-1-1 0 0,0 1 1 0 0,0 0 0 0 0,0-1 0 0 0,1 1 0 0 0,-1 0-1 0 0,0 0 1 0 0,0 0 0 0 0,-1 1 0 0 0,1-1-1 0 0,0 0 1 0 0,0 1 0 0 0,0-1 0 0 0,-1 1 0 0 0,1 0-1 0 0,-1-1 1 0 0,1 1 0 0 0,-1 0 0 0 0,0 0-1 0 0,0 0 1 0 0,0 0 0 0 0,0 0 0 0 0,0 0 0 0 0,0 0-1 0 0,-1 0 1 0 0,1 0 0 0 0,0 1 0 0 0,-1-1-1 0 0,0 0 1 0 0,0 1 0 0 0,8 156 735 0 0,-3-115-2326 0 0,-5-44 929 0 0,0 0-319 0 0,0 3-1238 0 0,0-2 6 0 0,0-1-2966 0 0,0 0-6349 0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1 7906 0 0,'0'0'2225'0'0,"0"0"-627"0"0,0 0-367 0 0,0 0-21 0 0,0 0 66 0 0,0 0 4 0 0,0 0-112 0 0,0 0-183 0 0,0 0-230 0 0,0 0-141 0 0,0 0-103 0 0,-7 4-43 0 0,-23 17-17 0 0,-5 38 2180 0 0,30-44-2265 0 0,-14 24-113 0 0,-2-1 0 0 0,-2-1 0 0 0,-1 0 0 0 0,-2-2 1 0 0,-1-1-1 0 0,-2-1 0 0 0,-1-2 0 0 0,-33 27-253 0 0,-39 41 146 0 0,80-80-92 0 0,21-19-70 0 0,1 0-34 0 0,0 0 2 0 0,0 0-19 0 0,0 0-21 0 0,0 0 19 0 0,0 0-45 0 0,0 0-36 0 0,0 0-34 0 0,0 0-64 0 0,0 0-67 0 0,0-15-5812 0 0,0 4-3428 0 0,0 4-314 0 0</inkml:trace>
  <inkml:trace contextRef="#ctx0" brushRef="#br0" timeOffset="460.77">8 85 5265 0 0,'0'0'2505'0'0,"0"0"-144"0"0,0 0-213 0 0,0 0-93 0 0,0 0-167 0 0,0 0-257 0 0,0 0-293 0 0,0 0-329 0 0,0 0-233 0 0,0 0-158 0 0,0 0-75 0 0,0 0-30 0 0,0 0-21 0 0,-7-3 1335 0 0,42 25-745 0 0,7 13-770 0 0,-2 2 0 0 0,-1 2 0 0 0,-1 2 0 0 0,-3 1 0 0 0,-1 1 0 0 0,21 39-312 0 0,7 14 306 0 0,-61-95-270 0 0,-3 1-2742 0 0,-4-1-6715 0 0,1-1-2628 0 0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7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29 6521 0 0,'0'0'1962'0'0,"0"0"-423"0"0,0 0-119 0 0,0 0 135 0 0,0 0 92 0 0,0 0-90 0 0,0 0-281 0 0,0 0-341 0 0,0 0-244 0 0,0 0-134 0 0,0 0-51 0 0,0 0-9 0 0,0 0-19 0 0,7 1 1955 0 0,-3-2-40 0 0,-4 1-2288 0 0,-3 8 1017 0 0,30-34-625 0 0,-27 26-439 0 0,0 0-16 0 0,0 0-26 0 0,0 0 2 0 0,0 0 8 0 0,0 0-4 0 0,0 0 3 0 0,0 0-13 0 0,0 0-3 0 0,0 0 10 0 0,0 0 13 0 0,0 0-13 0 0,-8 15-45 0 0,-32 54 213 0 0,124-153-80 0 0,-76 74-25 0 0,-12 23-68 0 0,-13 24 63 0 0,-13 1 163 0 0,35-43 64 0 0,-4-13-342 0 0,-9-33-3881 0 0,6 47-1236 0 0,0 0-7017 0 0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9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0 365 9546 0 0,'0'0'1775'0'0,"0"0"-179"0"0,0 0 34 0 0,0 0 21 0 0,0 0-159 0 0,0 0-291 0 0,0 0-352 0 0,0 0-238 0 0,0 0-83 0 0,0 0 34 0 0,0 0 26 0 0,0 0 8 0 0,0 0 1 0 0,11-6-61 0 0,82-46 875 0 0,-69 37-1203 0 0,1 0 0 0 0,-2-1 0 0 0,0-2 0 0 0,-1 0-1 0 0,-1-1 1 0 0,0-1 0 0 0,-2-1 0 0 0,0-1 0 0 0,-2-1 0 0 0,0 0-1 0 0,-2-2 1 0 0,3-5-208 0 0,1-10 240 0 0,-19 39-205 0 0,0 1-16 0 0,0 0-15 0 0,0 0-26 0 0,40 37-72 0 0,-18-7 186 0 0,-2 0 1 0 0,0 1 0 0 0,-3 1-1 0 0,12 28-92 0 0,22 62-152 0 0,-40-110-1156 0 0,-2-9-4601 0 0,-5-3-6031 0 0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3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18 141 4681 0 0,'0'0'2394'0'0,"0"0"-307"0"0,0 0-195 0 0,0 0-158 0 0,0 0-160 0 0,0 0-233 0 0,0 0-260 0 0,0 0-265 0 0,0 0-236 0 0,0 0-117 0 0,0 0-55 0 0,-2 9-16 0 0,-14 74 1072 0 0,17 104 1073 0 0,0 1-710 0 0,0-228-1632 0 0,3 0-1 0 0,1 0 1 0 0,1 0 0 0 0,3 0 0 0 0,1 1 0 0 0,2 1-1 0 0,2-1 1 0 0,1 2 0 0 0,2 0 0 0 0,1 1 0 0 0,2 1 0 0 0,20-26-195 0 0,-37 55 8 0 0,1 0 0 0 0,0 0 1 0 0,0 0-1 0 0,1 1 1 0 0,-1-1-1 0 0,1 1 1 0 0,0 0-1 0 0,1 1 0 0 0,-1-1 1 0 0,1 1-1 0 0,0 0 1 0 0,0 0-1 0 0,0 1 0 0 0,0 0 1 0 0,1 0-1 0 0,-1 0 1 0 0,1 1-1 0 0,0 0 1 0 0,6-1-9 0 0,-9 6 6 0 0,1 0 1 0 0,-1 1 0 0 0,0-1 0 0 0,-1 1 0 0 0,1 0-1 0 0,-1 0 1 0 0,1 0 0 0 0,-1 0 0 0 0,0 1 0 0 0,-1-1-1 0 0,1 1 1 0 0,-1 0 0 0 0,0 0 0 0 0,0 0 0 0 0,-1 0 0 0 0,1 0-1 0 0,-1 0 1 0 0,0 0 0 0 0,0 5-7 0 0,1 77 199 0 0,-7-73 175 0 0,1-8-2085 0 0,2 1-5781 0 0,2-7-4286 0 0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1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3897 0 0,'0'0'2460'0'0,"0"0"-394"0"0,0 0-80 0 0,0 0-31 0 0,0 0-176 0 0,0 0-301 0 0,0 0-350 0 0,0 0-259 0 0,0 0-83 0 0,0 0-11 0 0,0 0-2 0 0,0 0 6 0 0,0 0-45 0 0,17 11 7102 0 0,-11-7-7716 0 0,210-1 761 0 0,-40 1-627 0 0,-164 0-846 0 0,-14-12-3618 0 0,2 2-2875 0 0,0 6 6373 0 0,0-1-11292 0 0</inkml:trace>
  <inkml:trace contextRef="#ctx0" brushRef="#br0" timeOffset="815.064">142 1 10818 0 0,'0'0'2007'0'0,"0"0"-469"0"0,0 0-151 0 0,0 0 100 0 0,0 0 39 0 0,0 0-154 0 0,0 0-333 0 0,0 0-351 0 0,0 0-236 0 0,0 0-106 0 0,0 0 20 0 0,0 0 72 0 0,0 0 63 0 0,2 8 37 0 0,2 32 17 0 0,-1 0 1 0 0,-2 0 0 0 0,-2-1 0 0 0,-2 1 0 0 0,-1 0 0 0 0,-5 14-556 0 0,-53 208 339 0 0,63-258-2881 0 0,11-19-1104 0 0,-4 8-2437 0 0,-4-1-5886 0 0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8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6705 0 0,'0'0'1929'0'0,"0"0"-540"0"0,0 0-234 0 0,0 0-45 0 0,0 0-64 0 0,0 0 15 0 0,0 0-37 0 0,0 0-53 0 0,0 0 55 0 0,0 0-6 0 0,0 0-40 0 0,0 0-30 0 0,0 0-50 0 0,13 8-96 0 0,44 25-86 0 0,-49-30-498 0 0,-1 1 0 0 0,1-1 1 0 0,0-1-1 0 0,1 1 0 0 0,-1-1 1 0 0,0-1-1 0 0,1 0 1 0 0,-1 0-1 0 0,1 0 0 0 0,-1-1 1 0 0,1 0-1 0 0,7-2-220 0 0,12 1 394 0 0,-13 2-285 0 0,0-2 1 0 0,1 1-1 0 0,-1-2 1 0 0,0 0-1 0 0,1-1 1 0 0,-1 0 0 0 0,-1-1-1 0 0,1-1 1 0 0,0 0-1 0 0,-1-1 1 0 0,0-1 0 0 0,-1 0-1 0 0,1-1 1 0 0,-1 0-1 0 0,-1-1 1 0 0,0-1 0 0 0,0 0-1 0 0,-1 0 1 0 0,0-1-1 0 0,-1-1 1 0 0,0 0-1 0 0,0 0 1 0 0,3-8-110 0 0,-10 13 16 0 0,0 1 0 0 0,-1 0 0 0 0,0-1 0 0 0,0 1 0 0 0,-1-1 0 0 0,0 0 1 0 0,0 0-1 0 0,0 0 0 0 0,-1 1 0 0 0,0-1 0 0 0,0 0 0 0 0,-1 0 0 0 0,0 0 0 0 0,0 1 0 0 0,0-1 0 0 0,-1 0 0 0 0,0 1 0 0 0,-1-1 0 0 0,1 1 0 0 0,-1 0 0 0 0,-2-3-16 0 0,0 3-20 0 0,0-1 0 0 0,0 1-1 0 0,-1-1 1 0 0,0 2 0 0 0,0-1-1 0 0,-1 1 1 0 0,1 0-1 0 0,-1 0 1 0 0,0 0 0 0 0,-1 1-1 0 0,1 0 1 0 0,-1 1-1 0 0,0 0 1 0 0,0 0 0 0 0,0 1-1 0 0,0-1 1 0 0,0 2 0 0 0,0-1-1 0 0,-1 1 1 0 0,1 1-1 0 0,-1-1 21 0 0,-2 1-24 0 0,-1 0-1 0 0,1 1 0 0 0,-1 0 1 0 0,1 1-1 0 0,0 0 1 0 0,0 1-1 0 0,0 0 0 0 0,0 1 1 0 0,0 0-1 0 0,0 0 0 0 0,1 1 1 0 0,0 1-1 0 0,0 0 1 0 0,1 0-1 0 0,-1 1 0 0 0,1 0 1 0 0,-2 4 24 0 0,-5 4 35 0 0,1 0 1 0 0,0 2-1 0 0,1 0 1 0 0,1 0-1 0 0,1 1 1 0 0,1 1-1 0 0,0 0 1 0 0,1 0-1 0 0,1 1 1 0 0,1 1 0 0 0,1-1-1 0 0,1 1 1 0 0,1 1-1 0 0,0-1 1 0 0,2 1-1 0 0,0-1 1 0 0,1 11-36 0 0,1-18 69 0 0,1-1 0 0 0,0 1-1 0 0,1 0 1 0 0,0-1 0 0 0,1 1 0 0 0,1-1 0 0 0,0 1 0 0 0,1-1 0 0 0,0 0 0 0 0,1-1 0 0 0,0 1 0 0 0,4 4-69 0 0,-4-8 65 0 0,0 0 0 0 0,1 0 1 0 0,0 0-1 0 0,1-1 1 0 0,0 0-1 0 0,1 0 0 0 0,-1-1 1 0 0,1 0-1 0 0,0 0 1 0 0,1-1-1 0 0,0 0 1 0 0,0 0-1 0 0,0-1 0 0 0,1 0 1 0 0,0-1-1 0 0,0 0 1 0 0,0-1-1 0 0,0 0 0 0 0,0 0 1 0 0,1-1-66 0 0,7 1 74 0 0,1 0-1 0 0,-1-1 1 0 0,1-1 0 0 0,0-1 0 0 0,-1-1 0 0 0,1 0-1 0 0,0-1 1 0 0,-1-1 0 0 0,6-3-74 0 0,8-4 99 0 0,-29 9-121 0 0,-2 1-12 0 0,-1 0-12 0 0,0 0 12 0 0,0 0-50 0 0,0 0-52 0 0,0 0-66 0 0,0 0-126 0 0,0 0-121 0 0,0 0-179 0 0,0 0-327 0 0,5 0-13614 0 0,-3 0 1285 0 0</inkml:trace>
  <inkml:trace contextRef="#ctx0" brushRef="#br0" timeOffset="568.5">770 560 15099 0 0,'0'0'1961'0'0,"0"0"-800"0"0,0 0-311 0 0,0 0-21 0 0,0 0-9 0 0,0 0-74 0 0,0 0-146 0 0,0 0-140 0 0,0 0-46 0 0,0 0 8 0 0,0 0-43 0 0,0 0-51 0 0,0 0-49 0 0,2 19-52 0 0,4 60-43 0 0,-21 37 340 0 0,6-55-262 0 0,9-60-215 0 0,0-1 24 0 0,0 0 48 0 0,0 0 46 0 0,0 0 43 0 0,0 0 63 0 0,0 0 35 0 0,0-23 901 0 0,2 2-1174 0 0,1 0-1 0 0,1 1 1 0 0,1-1-1 0 0,0 1 1 0 0,2-1-1 0 0,0 2 0 0 0,2-1 1 0 0,0 1-1 0 0,1 0 1 0 0,1 1-1 0 0,1 0 1 0 0,0 1-1 0 0,1 1 1 0 0,1 0-1 0 0,10-10-32 0 0,-22 24 0 0 0,0 0-2 0 0,0 0-1 0 0,-1 0 1 0 0,1 0 0 0 0,0 0 0 0 0,0 0 0 0 0,0 0 0 0 0,0 1 0 0 0,0-1-1 0 0,1 1 1 0 0,-1-1 0 0 0,1 1 0 0 0,-1 0 0 0 0,0 0 0 0 0,1 0 0 0 0,0 0 0 0 0,-1 1-1 0 0,1-1 1 0 0,0 1 0 0 0,-1-1 0 0 0,1 1 0 0 0,0 0 0 0 0,-1 0 0 0 0,1 0 2 0 0,16 47 13 0 0,-19 56-24 0 0,-2-102-2225 0 0,1-1-4221 0 0,1 0 1849 0 0,0 0-7397 0 0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4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476 479 3825 0 0,'0'0'2662'0'0,"0"0"-626"0"0,0 0-197 0 0,0 0-68 0 0,0 0-22 0 0,0 0-114 0 0,0 0-240 0 0,0 0-220 0 0,0 0-181 0 0,0 0-163 0 0,0 0-163 0 0,0 0-143 0 0,0 0-117 0 0,-18-5-68 0 0,-59-14-20 0 0,74 19-291 0 0,1-1 1 0 0,-1 1-1 0 0,0-1 0 0 0,1 1 1 0 0,-1 0-1 0 0,1 0 1 0 0,-1 0-1 0 0,0 1 0 0 0,1-1 1 0 0,-1 1-1 0 0,1-1 1 0 0,-1 1-1 0 0,1 0 0 0 0,-1 0 1 0 0,1 0-1 0 0,-1 0 0 0 0,1 0 1 0 0,0 0-1 0 0,0 1 1 0 0,-1-1-1 0 0,1 1 0 0 0,0 0 1 0 0,-1 1-30 0 0,-6 4 140 0 0,-1 0-104 0 0,0 0 1 0 0,0 0-1 0 0,1 1 0 0 0,0 1 0 0 0,1-1 1 0 0,0 1-1 0 0,0 1 0 0 0,1-1 1 0 0,0 1-1 0 0,0 0 0 0 0,1 1 0 0 0,1 0 1 0 0,0 0-1 0 0,0 0 0 0 0,1 1 1 0 0,1-1-1 0 0,-1 1 0 0 0,2 0 1 0 0,0 0-1 0 0,0 0 0 0 0,1 0 0 0 0,1 0 1 0 0,0 1-37 0 0,1-10 12 0 0,-1 0 0 0 0,1-1 0 0 0,0 1 0 0 0,0-1 0 0 0,0 1 0 0 0,0-1 0 0 0,0 1 0 0 0,1-1 0 0 0,-1 1 0 0 0,1-1 0 0 0,-1 0 0 0 0,1 0-1 0 0,0 0 1 0 0,0 0 0 0 0,0 0 0 0 0,0 0 0 0 0,0-1 0 0 0,0 1 0 0 0,1-1 0 0 0,-1 1 0 0 0,1-1 0 0 0,-1 0 0 0 0,1 0 0 0 0,-1 0 0 0 0,1 0 0 0 0,-1-1 0 0 0,1 1 0 0 0,0 0 0 0 0,-1-1 0 0 0,1 0 0 0 0,0 0 0 0 0,0 0 0 0 0,-1 0 0 0 0,3 0-12 0 0,93-20 826 0 0,-72 8-694 0 0,-1-1-1 0 0,-1 0 1 0 0,0-2 0 0 0,-1-1-1 0 0,-1-1 1 0 0,0-1-1 0 0,-2-1 1 0 0,0 0-1 0 0,-1-2 1 0 0,-1 0-1 0 0,0-1 1 0 0,-2-1 0 0 0,-1-1-1 0 0,8-17-131 0 0,-14 25 6 0 0,-1-1 0 0 0,-1 0 0 0 0,-1-1 0 0 0,-1 1 0 0 0,0-1 0 0 0,-1 0 0 0 0,-1 0 1 0 0,-1 0-1 0 0,0-1 0 0 0,-1 1 0 0 0,-1-1 0 0 0,-1 1 0 0 0,-2-9-6 0 0,1 21-28 0 0,0-1 0 0 0,-1 1 0 0 0,0 0 0 0 0,0 0 0 0 0,0 0 0 0 0,-1 0 0 0 0,1 0 0 0 0,-2 1 0 0 0,1 0 0 0 0,-1 0 0 0 0,1 0 0 0 0,-1 0 0 0 0,0 1 0 0 0,-1-1 0 0 0,1 2 0 0 0,-1-1 0 0 0,0 0 0 0 0,0 1 0 0 0,0 0 0 0 0,0 1 0 0 0,-1-1 0 0 0,1 1 0 0 0,-1 0 0 0 0,0 1 0 0 0,1 0 0 0 0,-1 0 0 0 0,0 0 0 0 0,0 1 0 0 0,1 0 0 0 0,-1 0 0 0 0,0 0 0 0 0,0 1 0 0 0,0 0 0 0 0,1 1 0 0 0,-1-1 0 0 0,1 1 0 0 0,-1 1 0 0 0,1-1-1 0 0,0 1 1 0 0,0 0 0 0 0,0 1 0 0 0,0-1 29 0 0,-1 1-3 0 0,0 1 1 0 0,0-1 0 0 0,0 1 0 0 0,1 0 0 0 0,0 0 0 0 0,0 1 0 0 0,0 0 0 0 0,1 0 0 0 0,0 0 0 0 0,0 1 0 0 0,1-1 0 0 0,-1 1 0 0 0,2 0 0 0 0,-1 1 0 0 0,1-1-1 0 0,0 0 1 0 0,0 1 0 0 0,1 0 0 0 0,0 0 0 0 0,0 0 0 0 0,1 0 0 0 0,0 0 0 0 0,1 0 0 0 0,0 0 0 0 0,0 0 0 0 0,0 0 0 0 0,1 0 0 0 0,0 0 0 0 0,1 0 0 0 0,0 0-1 0 0,0 0 1 0 0,1-1 0 0 0,0 1 0 0 0,0-1 0 0 0,1 3 1 0 0,8 3 61 0 0,1 0 0 0 0,0-1 0 0 0,1 0 0 0 0,0-1 0 0 0,1 0 0 0 0,0-1 0 0 0,0-1 0 0 0,1 0 0 0 0,0-2 0 0 0,1 0 0 0 0,0 0 0 0 0,0-1 0 0 0,0-2 0 0 0,1 1 0 0 0,12 0-61 0 0,191 13-970 0 0,-217 0-7061 0 0,-4-14-445 0 0</inkml:trace>
  <inkml:trace contextRef="#ctx0" brushRef="#br0" timeOffset="334.979">1 884 8922 0 0,'0'0'1492'0'0,"0"0"-280"0"0,0 0 58 0 0,0 0 173 0 0,0 0 28 0 0,0 0-61 0 0,0 0-139 0 0,0 0-184 0 0,0 0-162 0 0,0 0-133 0 0,36 9-110 0 0,118 31-45 0 0,-36-30 510 0 0,-20-14-690 0 0,0-5 0 0 0,0-3 0 0 0,48-15-457 0 0,-80 12-178 0 0,11-2-982 0 0,-26 9-2416 0 0,-31 7-1760 0 0,-14 2 1163 0 0,2-1-6536 0 0</inkml:trace>
  <inkml:trace contextRef="#ctx0" brushRef="#br0" timeOffset="916.005">369 1149 12379 0 0,'0'0'1769'0'0,"0"0"-620"0"0,0 0-195 0 0,0 0 133 0 0,0 0 130 0 0,0 0 20 0 0,0 0-154 0 0,0 0-268 0 0,0 0-247 0 0,0 0-172 0 0,0 0-125 0 0,0 0-64 0 0,-28 13-53 0 0,-90 41-35 0 0,60-12 39 0 0,51-33-133 0 0,-2 2-15 0 0,0 0 1 0 0,0 0-1 0 0,1 0 0 0 0,1 1 1 0 0,0 1-1 0 0,0-1 1 0 0,1 1-1 0 0,1 0 0 0 0,0 0 1 0 0,1 1-1 0 0,0 0 1 0 0,1-1-1 0 0,1 1 0 0 0,0 0 1 0 0,0 10-11 0 0,3-22 7 0 0,-1 0 0 0 0,1 0 0 0 0,0 0 0 0 0,0 0 0 0 0,-1 0 0 0 0,1 0 0 0 0,1 0 0 0 0,-1 0 0 0 0,0 0 0 0 0,0 0 0 0 0,1-1 0 0 0,-1 1 0 0 0,1-1 0 0 0,-1 1 0 0 0,1-1 0 0 0,-1 1 0 0 0,1-1 0 0 0,0 0 0 0 0,0 0 0 0 0,0 0 0 0 0,0 0 0 0 0,0 0 0 0 0,0 0 0 0 0,0-1 0 0 0,0 1 0 0 0,0-1 0 0 0,0 1 0 0 0,0-1 0 0 0,0 0 0 0 0,1 0 0 0 0,-1 0 0 0 0,0 0-7 0 0,73-4 604 0 0,-46-4-432 0 0,0-1 0 0 0,-1-2 0 0 0,0-1 0 0 0,-1-1-1 0 0,-1-1 1 0 0,0-2 0 0 0,-1 0 0 0 0,0-2 0 0 0,-2 0 0 0 0,5-7-172 0 0,-11 12 23 0 0,0-1 0 0 0,-1 0-1 0 0,-1-2 1 0 0,-1 0 0 0 0,0 0 0 0 0,-1-1 0 0 0,-1-1-1 0 0,0 0 1 0 0,-2-1 0 0 0,0 0 0 0 0,-1 0 0 0 0,-1-1-1 0 0,0 0 1 0 0,-2-1 0 0 0,0 1 0 0 0,-2-1 0 0 0,0-1-1 0 0,-1 1 1 0 0,-2 0 0 0 0,0-1 0 0 0,-1 0-23 0 0,-1 19-19 0 0,-1 0 0 0 0,1-1 0 0 0,-1 1 0 0 0,0 0 0 0 0,0 0 0 0 0,0 0-1 0 0,-1 0 1 0 0,1 1 0 0 0,-1-1 0 0 0,1 1 0 0 0,-1-1 0 0 0,0 1 0 0 0,0 0 0 0 0,0 0 0 0 0,0 0 0 0 0,-1 0 0 0 0,1 1 0 0 0,0-1 0 0 0,-1 1 0 0 0,1 0 0 0 0,-1 0 0 0 0,1 0 0 0 0,-1 0 0 0 0,1 1 0 0 0,-1 0 0 0 0,0-1 0 0 0,1 1 0 0 0,-1 1 0 0 0,0-1 0 0 0,1 0 0 0 0,-1 1 0 0 0,0 0 0 0 0,1 0 0 0 0,-1 0 0 0 0,1 0-1 0 0,0 0 1 0 0,-1 1 0 0 0,1-1 0 0 0,0 1 0 0 0,0 0 0 0 0,0 0 0 0 0,0 0 0 0 0,0 1 0 0 0,-1 0 19 0 0,-13 9-8 0 0,2 0-1 0 0,-1 1 1 0 0,1 0-1 0 0,1 1 1 0 0,1 1-1 0 0,0 1 1 0 0,0-1-1 0 0,2 2 1 0 0,0 0-1 0 0,1 0 1 0 0,1 1-1 0 0,0 0 1 0 0,1 0-1 0 0,2 1 1 0 0,-1 0-1 0 0,0 11 9 0 0,5-21 11 0 0,1 0-1 0 0,0-1 1 0 0,1 1 0 0 0,0 0-1 0 0,1-1 1 0 0,-1 1-1 0 0,2 0 1 0 0,-1-1 0 0 0,1 1-1 0 0,0-1 1 0 0,1 0 0 0 0,0 1-1 0 0,0-1 1 0 0,1-1-1 0 0,0 1 1 0 0,0 0 0 0 0,1-1-1 0 0,0 0 1 0 0,1 0 0 0 0,-1 0-1 0 0,1-1 1 0 0,0 0-1 0 0,1 0 1 0 0,-1 0 0 0 0,1-1-1 0 0,2 1-10 0 0,-1 1-7 0 0,1-1 1 0 0,-1 0-1 0 0,1 0 0 0 0,0-1 0 0 0,1 0 1 0 0,-1 0-1 0 0,1-1 0 0 0,0 0 0 0 0,0-1 0 0 0,1 0 1 0 0,-1-1-1 0 0,10 1 7 0 0,-3-20-2127 0 0,-10 1-5966 0 0,-5 9-3549 0 0</inkml:trace>
  <inkml:trace contextRef="#ctx0" brushRef="#br0" timeOffset="1347.996">1025 957 18284 0 0,'0'0'932'0'0,"0"0"-310"0"0,0 0 55 0 0,0 0 205 0 0,0 0 130 0 0,0 0-35 0 0,0 0-213 0 0,0 0-215 0 0,0 0-127 0 0,0 0-83 0 0,0 0-91 0 0,0 0-58 0 0,0 0-34 0 0,-21 32-39 0 0,-63 96-26 0 0,17-10 86 0 0,-3 34-58 0 0,67-143-126 0 0,0-1 0 0 0,1 1 0 0 0,-1 0 0 0 0,2 0 0 0 0,-1 0 0 0 0,1 0 0 0 0,0 0 0 0 0,1 0 0 0 0,0 0 1 0 0,1 0-1 0 0,0 1 7 0 0,2-8 17 0 0,0 1 1 0 0,0-1-1 0 0,0 0 0 0 0,0 0 1 0 0,0 0-1 0 0,1-1 1 0 0,-1 1-1 0 0,1-1 1 0 0,-1 0-1 0 0,1 0 1 0 0,-1 0-1 0 0,1 0 1 0 0,0-1-1 0 0,-1 1 0 0 0,1-1 1 0 0,0 0-1 0 0,0 0 1 0 0,-1 0-1 0 0,1-1 1 0 0,0 1-1 0 0,-1-1 1 0 0,1 0-1 0 0,1 0-17 0 0,117-39 955 0 0,-122 40-989 0 0,0 0-1 0 0,-1 0 1 0 0,1-1 0 0 0,0 1-1 0 0,0 0 1 0 0,0 0 0 0 0,0-1-1 0 0,-1 1 1 0 0,1 0 0 0 0,0 0-1 0 0,0-1 1 0 0,0 1 0 0 0,0 0 0 0 0,0-1-1 0 0,0 1 1 0 0,0 0 0 0 0,0-1-1 0 0,0 1 1 0 0,0 0 0 0 0,0 0-1 0 0,0-1 1 0 0,0 1 0 0 0,0 0-1 0 0,0-1 1 0 0,0 1 0 0 0,0 0-1 0 0,0 0 1 0 0,1-1 0 0 0,-1 1-1 0 0,0 0 1 0 0,0-1 0 0 0,0 1 0 0 0,0 0-1 0 0,1 0 1 0 0,-1-1 0 0 0,0 1-1 0 0,0 0 1 0 0,0 0 0 0 0,1 0-1 0 0,-1 0 1 0 0,0-1 0 0 0,0 1-1 0 0,1 0 1 0 0,-1 0 0 0 0,0 0-1 0 0,1 0 1 0 0,-1 0 0 0 0,0 0-1 0 0,0-1 1 0 0,1 1 0 0 0,-1 0 0 0 0,0 0-1 0 0,1 0 1 0 0,-1 0 34 0 0,-15-14-10392 0 0,15 10-1096 0 0</inkml:trace>
  <inkml:trace contextRef="#ctx0" brushRef="#br0" timeOffset="1651.963">655 1233 9434 0 0,'0'0'4649'0'0,"0"0"-2609"0"0,0 0-1078 0 0,0 0-125 0 0,0 0 74 0 0,0 0 115 0 0,0 0 75 0 0,0 0-22 0 0,0 0-97 0 0,0 0-74 0 0,0 0-112 0 0,0 0-128 0 0,0 0-83 0 0,18 3-68 0 0,117 9 714 0 0,-9-19-263 0 0,-74 3-2760 0 0,-52 2-107 0 0,0 1-319 0 0,0 0-4784 0 0,0 1-5436 0 0</inkml:trace>
  <inkml:trace contextRef="#ctx0" brushRef="#br0" timeOffset="4198.348">1356 814 0 0 0,'0'0'744'0'0,"0"0"927"0"0,0 0 220 0 0,0 0-22 0 0,0 0-10 0 0,0 0-119 0 0,0 0-164 0 0,0 0-163 0 0,0 0-141 0 0,0 0-110 0 0,0 0-118 0 0,-2 18 9810 0 0,23 8-9784 0 0,-14-18-1047 0 0,0-2 1 0 0,0 1-1 0 0,0-1 1 0 0,1-1-1 0 0,0 1 1 0 0,1-1 0 0 0,-1 0-1 0 0,1-1 1 0 0,0 0-1 0 0,0-1 1 0 0,0 0-1 0 0,4 1-23 0 0,0 0 49 0 0,1-2-1 0 0,-1 1 1 0 0,1-2-1 0 0,0 0 0 0 0,0 0 1 0 0,-1-1-1 0 0,1-1 0 0 0,0 0 1 0 0,0-1-1 0 0,-1-1 1 0 0,1 0-1 0 0,-1 0 0 0 0,0-2 1 0 0,0 0-1 0 0,-1 0 1 0 0,1-1-1 0 0,-1 0 0 0 0,1-2-48 0 0,2-1 40 0 0,0-1-1 0 0,-1-1 1 0 0,-1 0-1 0 0,0 0 1 0 0,0-2-1 0 0,-1 1 0 0 0,0-2 1 0 0,-2 1-1 0 0,1-2 1 0 0,-2 1-1 0 0,0-1 1 0 0,1-3-40 0 0,-7 12 5 0 0,0 1 1 0 0,-1-1-1 0 0,0 1 1 0 0,0-1-1 0 0,0 0 1 0 0,-1 1-1 0 0,0-1 1 0 0,0 0-1 0 0,0 0 1 0 0,-1 0-1 0 0,1 0 1 0 0,-2 0-1 0 0,1 0 1 0 0,-1 0-1 0 0,1 0 0 0 0,-2 0 1 0 0,1 0-1 0 0,-1 0 1 0 0,0 1-1 0 0,0-1 1 0 0,0 0-1 0 0,-1 1 1 0 0,0 0-1 0 0,0 0 1 0 0,0 0-1 0 0,-1 0 1 0 0,0 0-1 0 0,1 1 1 0 0,-2-1-1 0 0,1 1 1 0 0,0 0-1 0 0,-1 0 1 0 0,0 1-1 0 0,0-1 1 0 0,-5-1-6 0 0,-1-1-19 0 0,-1 1 0 0 0,0 1 1 0 0,0 0-1 0 0,0 0 0 0 0,-1 2 0 0 0,1-1 1 0 0,-1 1-1 0 0,0 1 0 0 0,0 1 0 0 0,0-1 1 0 0,1 2-1 0 0,-1 0 0 0 0,0 0 0 0 0,1 2 1 0 0,-5 0 18 0 0,-17 6-35 0 0,0 1 1 0 0,1 1-1 0 0,0 2 1 0 0,-30 17 34 0 0,47-23-2 0 0,1 1 0 0 0,0 0 0 0 0,1 2 0 0 0,-1-1-1 0 0,2 2 1 0 0,0-1 0 0 0,0 2 0 0 0,1 0 0 0 0,0 0 0 0 0,1 1 0 0 0,1 1 0 0 0,0 0-1 0 0,0 0 1 0 0,2 1 0 0 0,0 0 0 0 0,0 0 0 0 0,-1 7 2 0 0,2 1 15 0 0,1 0 1 0 0,1 1-1 0 0,1-1 1 0 0,0 1-1 0 0,2 0 0 0 0,1 0 1 0 0,1 0-1 0 0,1 0 1 0 0,2 7-16 0 0,-1-20 18 0 0,1 0 1 0 0,0-1-1 0 0,1 1 1 0 0,0 0-1 0 0,0-1 1 0 0,1 0-1 0 0,0 0 1 0 0,1 0-1 0 0,0-1 0 0 0,1 0 1 0 0,0 0-1 0 0,0-1 1 0 0,1 1-1 0 0,0-2 1 0 0,0 1-1 0 0,1-1 1 0 0,0 0-1 0 0,0-1 1 0 0,1 0-1 0 0,0-1 1 0 0,0 0-1 0 0,0 0 1 0 0,1-1-1 0 0,-1 0 1 0 0,1-1-1 0 0,0 0 1 0 0,0-1-1 0 0,11 1-18 0 0,17-1 127 0 0,1-1 0 0 0,-1-2 0 0 0,0-2-1 0 0,33-7-126 0 0,-66 10 16 0 0,23-7 136 0 0,-29 7-93 0 0,0 0 7 0 0,0 0 10 0 0,0 0-2 0 0,0 0-2 0 0,0 0-4 0 0,0 0-14 0 0,0 0 0 0 0,0 0-28 0 0,0 0 2 0 0,0 0-5 0 0,0 0-10 0 0,0 0 6 0 0,0 0-8 0 0,0 0-2 0 0,0 0-1 0 0,0 0-23 0 0,0 0 7 0 0,0 0 14 0 0,0 0-2 0 0,0 0-16 0 0,0 0-8 0 0,0 0-8 0 0,0 0 25 0 0,0 0-4 0 0,0 0-1 0 0,0 0 19 0 0,0 0-19 0 0,-13-26-4032 0 0,2 19-2497 0 0,6 7-5532 0 0</inkml:trace>
  <inkml:trace contextRef="#ctx0" brushRef="#br0" timeOffset="5079.921">2006 1123 2817 0 0,'0'0'3906'0'0,"0"0"-2106"0"0,0 0-625 0 0,0 0 63 0 0,0 0 145 0 0,0 0 57 0 0,0 0-112 0 0,0 0-232 0 0,0 0-215 0 0,0 0-160 0 0,0 0-78 0 0,0 0-40 0 0,-2 10 4 0 0,-13 90 2070 0 0,14 40-628 0 0,1-141-2013 0 0,0 1 0 0 0,0 0-1 0 0,0 0 1 0 0,1 0 0 0 0,-1-1 0 0 0,0 1 0 0 0,0 0 0 0 0,0 0-1 0 0,1 0 1 0 0,-1-1 0 0 0,0 1 0 0 0,1 0 0 0 0,-1 0 0 0 0,0 0-1 0 0,0 0 1 0 0,1 0 0 0 0,-1 0 0 0 0,0 0 0 0 0,1-1 0 0 0,-1 1-1 0 0,0 0 1 0 0,1 0 0 0 0,-1 0 0 0 0,0 0 0 0 0,0 0 0 0 0,1 0-1 0 0,-1 1 1 0 0,0-1 0 0 0,1 0 0 0 0,-1 0 0 0 0,0 0 0 0 0,1 0-1 0 0,-1 0 1 0 0,0 0 0 0 0,0 0 0 0 0,1 1 0 0 0,-1-1 0 0 0,0 0 0 0 0,0 0-1 0 0,1 0 1 0 0,-1 1 0 0 0,0-1 0 0 0,0 0 0 0 0,0 0 0 0 0,1 1-1 0 0,-1-1 1 0 0,0 0 0 0 0,0 0 0 0 0,0 1 0 0 0,0-1 0 0 0,0 0-1 0 0,0 1 1 0 0,0-1 0 0 0,1 0 0 0 0,-1 0 0 0 0,0 1 0 0 0,0-1-1 0 0,0 0 1 0 0,0 1 0 0 0,0-1 0 0 0,0 0 0 0 0,0 1 0 0 0,-1-1-36 0 0,16-28 766 0 0,-12 21-823 0 0,5-8 141 0 0,5-14-8 0 0,3 0 1 0 0,0 0 0 0 0,1 1 0 0 0,2 2 0 0 0,1-1-1 0 0,2 1-76 0 0,60-47 39 0 0,-78 74-36 0 0,-1 0 0 0 0,1 0 0 0 0,-1 0 1 0 0,1 0-1 0 0,-1 1 0 0 0,0 0 0 0 0,1-1 0 0 0,-1 1 0 0 0,0 0 1 0 0,0 1-1 0 0,0-1 0 0 0,-1 0 0 0 0,1 1 0 0 0,0 0 0 0 0,-1 0 0 0 0,0-1 1 0 0,1 1-1 0 0,-1 1 0 0 0,0-1 0 0 0,-1 0 0 0 0,1 0 0 0 0,-1 1 1 0 0,1-1-1 0 0,-1 1 0 0 0,0-1 0 0 0,0 1 0 0 0,-1 0 0 0 0,1-1 0 0 0,0 4-3 0 0,1 0 8 0 0,21 59-43 0 0,-22-81-4041 0 0,0 2-2214 0 0,-1 5-5305 0 0</inkml:trace>
  <inkml:trace contextRef="#ctx0" brushRef="#br0" timeOffset="5819.872">1433 272 3913 0 0,'0'0'1926'0'0,"0"0"-185"0"0,0 0 56 0 0,0 0 135 0 0,0 0-9 0 0,0 0-124 0 0,0 0-238 0 0,0 0-263 0 0,0 0-235 0 0,0 0-169 0 0,0 0-122 0 0,0 0-66 0 0,0 0-49 0 0,-3 0 1940 0 0,37-10 574 0 0,13-27-2675 0 0,-29 22-155 0 0,141-132 353 0 0,-97 84-547 0 0,-49 90-233 0 0,-9-12 98 0 0,0 0-1 0 0,1 0 0 0 0,1-1 0 0 0,0 1 1 0 0,1-1-1 0 0,0-1 0 0 0,2 1 0 0 0,-1-2 1 0 0,1 1-1 0 0,1-1 0 0 0,8 8-11 0 0,11 14-1 0 0,-22-25-707 0 0,-2-1-7135 0 0,-1-8-4429 0 0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21 2905 0 0,'0'0'2437'0'0,"0"0"-716"0"0,0 0-153 0 0,0 0 159 0 0,0 0 60 0 0,0 0-141 0 0,0 0-290 0 0,0 0-309 0 0,0 0-216 0 0,0 0-159 0 0,0 0-106 0 0,-2 0-45 0 0,50-1 6684 0 0,71-5-5887 0 0,21-5-919 0 0,-124 9-108 0 0,-1 1-3967 0 0,-6 7-9244 0 0,-6-6 1519 0 0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9282 0 0,'0'0'2070'0'0,"0"0"-586"0"0,0 0-377 0 0,0 0-44 0 0,0 0 6 0 0,0 0-56 0 0,0 0-160 0 0,0 0-213 0 0,0 0-172 0 0,0 0-80 0 0,0 0-38 0 0,0 0-5 0 0,0 0 35 0 0,11 15 1693 0 0,52 12 1564 0 0,48-23-2504 0 0,-71-5-773 0 0,19 1 813 0 0,-37 0-2859 0 0,-31 0-9337 0 0,7 0-915 0 0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4209 0 0,'0'0'1662'0'0,"0"0"-138"0"0,0 0 138 0 0,0 0 249 0 0,0 0 136 0 0,0 0-144 0 0,0 0-344 0 0,0 0-392 0 0,0 0-291 0 0,0 0-171 0 0,0 0-80 0 0,2-9-59 0 0,10-25-28 0 0,-10 41 3018 0 0,5 36-3025 0 0,11 126 399 0 0,-4 173-375 0 0,-14-341-531 0 0,0-1 13 0 0,0 0 26 0 0,0 0 29 0 0,0 0 38 0 0,0 0 21 0 0,0 0 20 0 0,0 0 42 0 0,0-30 481 0 0,-2 5-683 0 0,2 0-1 0 0,1-1 1 0 0,1 1 0 0 0,1 0 0 0 0,1 0 0 0 0,4-13-11 0 0,5-9 14 0 0,1 1 0 0 0,2 0 0 0 0,3 0 0 0 0,1 2 0 0 0,2 0-1 0 0,2 2 1 0 0,7-6-14 0 0,-16 25-44 0 0,-10 13 47 0 0,1 0 1 0 0,-1 1-1 0 0,2 0 0 0 0,-1 0 0 0 0,1 0 0 0 0,1 1 1 0 0,-1 0-1 0 0,1 0 0 0 0,1 1 0 0 0,-1 0 1 0 0,1 1-1 0 0,1 0 0 0 0,-1 0 0 0 0,1 1 0 0 0,4-1-3 0 0,-12 7 5 0 0,0 0-1 0 0,1 0 0 0 0,-1 0 0 0 0,0 0 0 0 0,0 1 0 0 0,0-1 0 0 0,0 1 1 0 0,0 0-1 0 0,-1-1 0 0 0,1 1 0 0 0,0 0 0 0 0,-1 0 0 0 0,1 0 0 0 0,-1 0 1 0 0,0 1-1 0 0,0-1 0 0 0,0 0 0 0 0,0 0 0 0 0,0 1 0 0 0,0-1 0 0 0,-1 1 1 0 0,1-1-1 0 0,-1 0 0 0 0,1 1 0 0 0,-1-1 0 0 0,0 1 0 0 0,0-1 0 0 0,0 2-4 0 0,5 184 386 0 0,-5-189-438 0 0,0 1 1 0 0,0 0 0 0 0,0-1-1 0 0,0 1 1 0 0,0 0-1 0 0,-1-1 1 0 0,1 1 0 0 0,0 0-1 0 0,0-1 1 0 0,0 1 0 0 0,0 0-1 0 0,-1 0 1 0 0,1-1-1 0 0,0 1 1 0 0,0 0 0 0 0,0 0-1 0 0,-1-1 1 0 0,1 1-1 0 0,0 0 1 0 0,0 0 0 0 0,-1 0-1 0 0,1 0 1 0 0,0-1-1 0 0,-1 1 1 0 0,1 0 0 0 0,0 0-1 0 0,-1 0 1 0 0,1 0 0 0 0,0 0-1 0 0,-1 0 1 0 0,1 0-1 0 0,0 0 1 0 0,0 0 0 0 0,-1 0-1 0 0,1 0 1 0 0,0 0-1 0 0,-1 0 1 0 0,1 0 0 0 0,0 0-1 0 0,-1 0 1 0 0,1 0-1 0 0,0 0 1 0 0,-1 0 0 0 0,1 0-1 0 0,0 1 1 0 0,-1-1 0 0 0,1 0-1 0 0,0 0 1 0 0,0 0-1 0 0,-1 0 1 0 0,1 1 0 0 0,0-1-1 0 0,0 0 1 0 0,-1 0-1 0 0,1 1 1 0 0,0-1 0 0 0,0 0-1 0 0,0 1 1 0 0,0-1 51 0 0,-10-15-7973 0 0,8 11-3734 0 0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4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46 10866 0 0,'0'0'1734'0'0,"0"0"-247"0"0,0 0 4 0 0,0 0-49 0 0,0 0-183 0 0,0 0-267 0 0,0 0-288 0 0,0 0-183 0 0,0 0-75 0 0,0 0 1 0 0,0 0 37 0 0,0 0 26 0 0,0 11 3209 0 0,-24 14-2733 0 0,77-98-527 0 0,-45 65-99 0 0,-16 13 172 0 0,-16 12-214 0 0,5 2-91 0 0,43-26-1042 0 0,-19 7-3958 0 0,-1-1-4687 0 0,-3 1-3508 0 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5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2403 843 18108 0 0,'0'0'927'0'0,"0"0"-179"0"0,0 0 57 0 0,0 0 156 0 0,0 0 40 0 0,0 0-125 0 0,0 0-232 0 0,0 0-217 0 0,-1 32-137 0 0,-3 96-105 0 0,3-8 104 0 0,2-80-6011 0 0,-2-39-673 0 0,0-1-5189 0 0</inkml:trace>
  <inkml:trace contextRef="#ctx0" brushRef="#br0" timeOffset="252.836">2379 335 12483 0 0,'0'0'1592'0'0,"0"0"-1256"0"0,0 0-464 0 0,0 0-184 0 0,0 0 16 0 0,0 0 8 0 0,0 0-32 0 0,0 0-208 0 0,0 0-449 0 0,0 0-919 0 0,0 0-1113 0 0,0 0-687 0 0,0 0 735 0 0</inkml:trace>
  <inkml:trace contextRef="#ctx0" brushRef="#br0" timeOffset="632.277">2637 449 0 0 0,'0'0'3662'0'0,"0"0"-553"0"0,0 0-193 0 0,0 0-304 0 0,0 0-415 0 0,0 0-398 0 0,0 0-346 0 0,0 0-258 0 0,31-25-220 0 0,94-82-185 0 0,-61 44 364 0 0,-56 51-951 0 0,-1 0 0 0 0,0-1 1 0 0,0 0-1 0 0,-1 0 0 0 0,-1 0 0 0 0,0-1 1 0 0,-1 0-1 0 0,0 0 0 0 0,-1 0 0 0 0,-1 0 1 0 0,0 0-1 0 0,-1-1 0 0 0,-1 1 0 0 0,0 0 1 0 0,-1-8-204 0 0,1 21 15 0 0,0 0 0 0 0,0 0 0 0 0,1 0 0 0 0,-1 0 0 0 0,0 0 0 0 0,0 1 0 0 0,0-1 0 0 0,0 0 0 0 0,0 0 0 0 0,0 0 1 0 0,-1 0-1 0 0,1 0 0 0 0,0 0 0 0 0,0 0 0 0 0,-1 0 0 0 0,1 0 0 0 0,0 0 0 0 0,-1 1 0 0 0,1-1 0 0 0,-1 0 0 0 0,1 0 0 0 0,-1 0 1 0 0,1 1-1 0 0,-1-1 0 0 0,0 0 0 0 0,1 1 0 0 0,-1-1 0 0 0,0 0 0 0 0,0 1 0 0 0,0-1 0 0 0,1 1 0 0 0,-1-1 0 0 0,0 1 0 0 0,0 0 1 0 0,0-1-1 0 0,0 1 0 0 0,0 0 0 0 0,0 0 0 0 0,1-1 0 0 0,-1 1 0 0 0,0 0 0 0 0,-1 0-15 0 0,-12 37-275 0 0,-18 170 295 0 0,31-128 12 0 0,2 1 0 0 0,4-1 0 0 0,7 22-32 0 0,11 46 91 0 0,-3-40-19 0 0,-6 0 1 0 0,-4 2-1 0 0,-4-1 0 0 0,-7 52-72 0 0,1-140 33 0 0,-1-1-1 0 0,-1 1 0 0 0,-1-1 0 0 0,-1 0 0 0 0,0 0 0 0 0,-1-1 0 0 0,-1 1 0 0 0,-1-1 0 0 0,-1 0 0 0 0,0-1 0 0 0,-1 1 0 0 0,-1-2 0 0 0,-1 1 1 0 0,0-2-1 0 0,-1 1 0 0 0,-1-2 0 0 0,0 0 0 0 0,-1 0 0 0 0,-1-1 0 0 0,-3 1-32 0 0,14-10 6 0 0,-1-1 0 0 0,0-1 0 0 0,0 1 0 0 0,0-1 1 0 0,-1 0-1 0 0,1 0 0 0 0,-1 0 0 0 0,1-1 0 0 0,-1 0 0 0 0,1 0 0 0 0,-1 0 0 0 0,0-1 1 0 0,1 0-1 0 0,-1 0 0 0 0,0 0 0 0 0,1-1 0 0 0,-1 0 0 0 0,1 0 0 0 0,-1 0 0 0 0,1-1 1 0 0,-1 0-1 0 0,1 0 0 0 0,0 0 0 0 0,0 0 0 0 0,0-1 0 0 0,0 0 0 0 0,0 0 0 0 0,0-1 0 0 0,1 1 1 0 0,0-1-1 0 0,0 0 0 0 0,0 0 0 0 0,0 0 0 0 0,0-1 0 0 0,1 1 0 0 0,0-1 0 0 0,0 0 1 0 0,0 0-1 0 0,0 0-6 0 0,-2-9 18 0 0,0-1 1 0 0,1 0-1 0 0,1 0 0 0 0,0 0 1 0 0,1 0-1 0 0,0 0 1 0 0,2 0-1 0 0,-1 0 1 0 0,2-1-1 0 0,0 1 0 0 0,1 0 1 0 0,1 0-1 0 0,0 0 1 0 0,1 0-1 0 0,0 0 1 0 0,1 1-1 0 0,1-1-18 0 0,17-35-145 0 0,3 1-1 0 0,2 2 1 0 0,1 0 0 0 0,3 2-1 0 0,1 1 1 0 0,3 2 0 0 0,1 1-1 0 0,9-4 146 0 0,5 5-2769 0 0,-27 27-7005 0 0,-19 9-1695 0 0</inkml:trace>
  <inkml:trace contextRef="#ctx0" brushRef="#br0" timeOffset="952.64">3180 865 6201 0 0,'0'0'5559'0'0,"0"0"-3079"0"0,0 0-981 0 0,0 0-17 0 0,0 0 21 0 0,0 0-136 0 0,0 0-283 0 0,0 0-341 0 0,0 0-274 0 0,0 0-162 0 0,0 0-88 0 0,0 0-38 0 0,-2 11-35 0 0,-20 67 51 0 0,16-67-201 0 0,1 1 0 0 0,0 0 1 0 0,0 0-1 0 0,2 0 0 0 0,-1 1 0 0 0,2-1 0 0 0,-1 1 1 0 0,2 0-1 0 0,0 0 0 0 0,0 0 0 0 0,1 0 0 0 0,1-1 1 0 0,0 2 3 0 0,0-11-2 0 0,0 1 0 0 0,0-1 0 0 0,1 0 0 0 0,-1 0 0 0 0,1 0 0 0 0,0 0 1 0 0,0-1-1 0 0,0 1 0 0 0,0 0 0 0 0,0-1 0 0 0,0 1 0 0 0,1-1 0 0 0,-1 0 1 0 0,1 0-1 0 0,0 0 0 0 0,-1 0 0 0 0,1 0 0 0 0,0-1 0 0 0,0 1 0 0 0,0-1 1 0 0,0 0-1 0 0,0 0 0 0 0,1 0 0 0 0,-1 0 0 0 0,0 0 0 0 0,1-1 0 0 0,-1 0 0 0 0,3 1 3 0 0,2-1 76 0 0,0 1 0 0 0,0-1 1 0 0,0 0-1 0 0,0-1 0 0 0,0 0 1 0 0,0 0-1 0 0,0-1 0 0 0,-1 0 1 0 0,1 0-1 0 0,0 0 1 0 0,4-4-78 0 0,-1 1 90 0 0,-1-1 0 0 0,0 0 0 0 0,0-1 0 0 0,-1 0 0 0 0,0-1 0 0 0,0 0 0 0 0,0 0 1 0 0,-1-1-1 0 0,-1 0 0 0 0,1 0 0 0 0,-2-1 0 0 0,1 0 0 0 0,-1 0 0 0 0,-1-1 0 0 0,1 0 1 0 0,-2 0-1 0 0,0 0 0 0 0,0 0 0 0 0,-1 0 0 0 0,0-1 0 0 0,-1 0 0 0 0,-1 0 0 0 0,1 1 1 0 0,-2-1-1 0 0,0 0 0 0 0,0 0 0 0 0,-1 0 0 0 0,-1 0 0 0 0,0 1 0 0 0,0-1 1 0 0,-1 1-1 0 0,-1-1 0 0 0,0 1 0 0 0,0 0 0 0 0,-1 0 0 0 0,-1 0-90 0 0,-65-64-337 0 0,68 73 160 0 0,0 0 1 0 0,0 1-1 0 0,-1-1 0 0 0,1 1 1 0 0,0-1-1 0 0,0 1 1 0 0,-1 0-1 0 0,1 1 0 0 0,0-1 1 0 0,-1 0-1 0 0,1 1 0 0 0,-1 0 1 0 0,1 0-1 0 0,-1 0 0 0 0,1 0 1 0 0,-1 1-1 0 0,1-1 0 0 0,-3 1 177 0 0,-14 15-7716 0 0,12-11-3929 0 0</inkml:trace>
  <inkml:trace contextRef="#ctx0" brushRef="#br0" timeOffset="1253.438">3659 1175 9826 0 0,'0'0'3081'0'0,"0"0"-859"0"0,0 0-334 0 0,0 0-136 0 0,0 0-199 0 0,0 0-262 0 0,0 0-303 0 0,0 0-220 0 0,0 0-121 0 0,0 0-54 0 0,0 0-57 0 0,0 0-33 0 0,0 0-48 0 0,3-24-86 0 0,13-76 7 0 0,9 32 229 0 0,-16 44-595 0 0,1 0 0 0 0,1 1 0 0 0,2 0 0 0 0,0 1 0 0 0,1 0 1 0 0,1 1-1 0 0,1 1 0 0 0,1 0 0 0 0,1 2 0 0 0,0 0 1 0 0,6-3-11 0 0,-16 32-7442 0 0,-8-9 4927 0 0,0 6-9332 0 0</inkml:trace>
  <inkml:trace contextRef="#ctx0" brushRef="#br0" timeOffset="1812.306">3933 1101 16444 0 0,'0'0'1777'0'0,"0"0"-372"0"0,0 0-213 0 0,0 0-124 0 0,0 0-137 0 0,0 0-163 0 0,0 0-171 0 0,0 0-163 0 0,0 0-98 0 0,0 0-77 0 0,0 0-61 0 0,0 0-30 0 0,19-25-22 0 0,62-78-18 0 0,-20 47 132 0 0,-46 49-216 0 0,-5 1-10 0 0,0 0 1 0 0,1 1-1 0 0,-1 0 1 0 0,1 1-1 0 0,0 1 0 0 0,0-1 1 0 0,1 2-1 0 0,-1 0 1 0 0,1 0-1 0 0,7 0-34 0 0,-17 4 6 0 0,-1 0-1 0 0,1 0 1 0 0,-1 0-1 0 0,1 1 1 0 0,-1-1-1 0 0,0 0 1 0 0,0 1-1 0 0,0-1 1 0 0,0 0-1 0 0,0 1 1 0 0,-1-1-1 0 0,1 1 1 0 0,-1 0-1 0 0,0-1 1 0 0,1 1-1 0 0,-1-1 1 0 0,0 1-1 0 0,0 0 1 0 0,-1-1-1 0 0,1 1 1 0 0,-1-1 0 0 0,1 1-1 0 0,-1 1-5 0 0,0 2 25 0 0,-32 153 258 0 0,33-159-283 0 0,0 1 1 0 0,0 0-1 0 0,0 0 0 0 0,0-1 1 0 0,0 1-1 0 0,0 0 0 0 0,0 0 1 0 0,0-1-1 0 0,1 1 1 0 0,-1 0-1 0 0,0 0 0 0 0,0-1 1 0 0,1 1-1 0 0,-1 0 1 0 0,0-1-1 0 0,1 1 0 0 0,-1 0 1 0 0,1-1-1 0 0,-1 1 0 0 0,1-1 1 0 0,-1 1-1 0 0,1-1 1 0 0,-1 1-1 0 0,1-1 0 0 0,-1 1 1 0 0,1-1-1 0 0,0 1 1 0 0,-1-1-1 0 0,1 0 0 0 0,0 1 1 0 0,-1-1-1 0 0,1 0 1 0 0,0 0-1 0 0,0 1 0 0 0,-1-1 1 0 0,1 0-1 0 0,0 0 0 0 0,0 0 1 0 0,-1 0-1 0 0,1 0 1 0 0,0 0-1 0 0,0 0 0 0 0,-1 0 1 0 0,1 0-1 0 0,0 0 1 0 0,-1-1-1 0 0,1 1 0 0 0,0 0 1 0 0,0 0-1 0 0,-1-1 0 0 0,1 1 1 0 0,0-1-1 0 0,-1 1 1 0 0,1 0-1 0 0,-1-1 0 0 0,1 0 0 0 0,42-25 166 0 0,-42 25-163 0 0,200-163 186 0 0,-151 145-227 0 0,-48 20 40 0 0,-1 0-1 0 0,1 1 0 0 0,-1 0 1 0 0,0-1-1 0 0,0 1 0 0 0,0 0 1 0 0,0-1-1 0 0,0 1 1 0 0,0 0-1 0 0,0 0 0 0 0,-1 0 1 0 0,1 0-1 0 0,0 0 1 0 0,-1 0-1 0 0,0 0 0 0 0,1 0 1 0 0,-1 0-1 0 0,0 0 0 0 0,0 0 1 0 0,0 0-1 0 0,-1 0 1 0 0,1 0-1 0 0,0 0 0 0 0,-1 0 1 0 0,0 1-2 0 0,1 3 16 0 0,-2 166 131 0 0,2-168-184 0 0,0 0 1 0 0,0 0 0 0 0,0-1-1 0 0,1 1 1 0 0,-1 0 0 0 0,1-1-1 0 0,0 1 1 0 0,0 0 0 0 0,0-1-1 0 0,1 1 1 0 0,-1-1 0 0 0,1 1 0 0 0,0-1-1 0 0,0 0 1 0 0,0 0 0 0 0,0 0-1 0 0,2 2 37 0 0,8 2-4738 0 0,3-5-4654 0 0,-10-2-3309 0 0</inkml:trace>
  <inkml:trace contextRef="#ctx0" brushRef="#br0" timeOffset="-1822.673">704 295 0 0 0,'0'0'1232'0'0,"0"0"182"0"0,0 0 181 0 0,0 0 301 0 0,0 0 279 0 0,0 0 31 0 0,0 0-152 0 0,0 0-380 0 0,0 0-430 0 0,0 0-300 0 0,0 0-154 0 0,0-9-45 0 0,0-41 2281 0 0,0 50-2611 0 0,0 0-60 0 0,0 0-50 0 0,0 0-40 0 0,0 0-30 0 0,0 0-20 0 0,0 0-24 0 0,0 0-30 0 0,0 0-26 0 0,0 0-31 0 0,0 0-31 0 0,0 15 26 0 0,7 261 748 0 0,1-165-747 0 0,-8-79-93 0 0,2 0-1 0 0,1 0 0 0 0,2-1 1 0 0,1 1-1 0 0,1-1 0 0 0,7 17-6 0 0,-9-37 5 0 0,0 0 0 0 0,0-1 0 0 0,1 0 0 0 0,1 0 0 0 0,0 0-1 0 0,0-1 1 0 0,0 0 0 0 0,1-1 0 0 0,1 1 0 0 0,0-2 0 0 0,0 1 0 0 0,0-1 0 0 0,1 0-1 0 0,-1-1 1 0 0,2 0 0 0 0,-1-1 0 0 0,1 0 0 0 0,0-1 0 0 0,0 0 0 0 0,6 1-5 0 0,-7-5 40 0 0,0 0 1 0 0,-1-1-1 0 0,1 0 1 0 0,0-1-1 0 0,-1 0 1 0 0,1 0 0 0 0,-1-1-1 0 0,0 0 1 0 0,0-1-1 0 0,0 0 1 0 0,0 0-1 0 0,-1-1 1 0 0,1 0 0 0 0,-1-1-1 0 0,-1 0 1 0 0,1 0-1 0 0,-1-1 1 0 0,0 0-1 0 0,4-5-40 0 0,13-15 58 0 0,-1 0-1 0 0,-2-2 0 0 0,-1 0 1 0 0,-1-2-1 0 0,-1 0 1 0 0,-2 0-1 0 0,-2-2 0 0 0,11-32-57 0 0,94-283 52 0 0,-109 311-4 0 0,-2-1-1 0 0,-1 1 1 0 0,-2-1-1 0 0,-2 0 1 0 0,-1-9-48 0 0,-16 58-100 0 0,7 10 98 0 0,-5 11 88 0 0,1 1 0 0 0,2 1 0 0 0,2 0 0 0 0,1 0 0 0 0,-1 24-86 0 0,-1 431 1497 0 0,38-214-817 0 0,-30-273-662 0 0,0-2-17 0 0,0 0 16 0 0,0 0 21 0 0,0 0-13 0 0,0 0 7 0 0,-13-12-333 0 0,-7-22-2187 0 0,14 18-7690 0 0,5 12 6162 0 0,0 0-7787 0 0</inkml:trace>
  <inkml:trace contextRef="#ctx0" brushRef="#br0" timeOffset="-285.325">1794 597 0 0 0,'0'0'1539'0'0,"0"0"404"0"0,0 0 250 0 0,0 0-36 0 0,0 0-244 0 0,0 0-245 0 0,0 0-189 0 0,0 0-187 0 0,0 0-209 0 0,0 0-231 0 0,-17 14 1249 0 0,-27 200 2072 0 0,-12-27-3582 0 0,-1-72-557 0 0,44-91-184 0 0,13-24 132 0 0,8-18-71 0 0,110-260 278 0 0,-39 68-101 0 0,-68 178 150 0 0,-11 30-146 0 0,0 2 4 0 0,0 0-27 0 0,0 0-46 0 0,0 0-46 0 0,0 0-13 0 0,0 24 12 0 0,15 97 415 0 0,38 131-319 0 0,-53-250-56 0 0,0 0 0 0 0,0 0 0 0 0,0 0 0 0 0,0-1 0 0 0,0 1 1 0 0,0 0-1 0 0,0 0 0 0 0,1 0 0 0 0,-1-1 0 0 0,1 1 0 0 0,-1 0 0 0 0,1-1 0 0 0,0 1 1 0 0,0 0-1 0 0,0-1 0 0 0,0 1 0 0 0,0-1 0 0 0,0 1 0 0 0,0-1 0 0 0,0 0 0 0 0,0 1 1 0 0,1-1-1 0 0,-1 0 0 0 0,0 0 0 0 0,1 0 0 0 0,-1 0 0 0 0,1 0 0 0 0,-1 0 0 0 0,1 0 1 0 0,0-1-1 0 0,-1 1 0 0 0,1 0 0 0 0,0-1 0 0 0,0 1 0 0 0,-1-1 0 0 0,1 0 0 0 0,0 0 1 0 0,0 0-1 0 0,0 0 0 0 0,-1 0 0 0 0,1 0 0 0 0,0 0 0 0 0,0 0 0 0 0,0-1 0 0 0,-1 1 1 0 0,1-1-1 0 0,0 1 0 0 0,-1-1 0 0 0,1 0 0 0 0,0 0 0 0 0,-1 1 0 0 0,1-1 0 0 0,-1 0 1 0 0,1 0-1 0 0,0-2-16 0 0,20-32 268 0 0,-1-2 0 0 0,-2 0 0 0 0,-2-1 0 0 0,-1-1 0 0 0,-2 0 0 0 0,-2-1 0 0 0,-1 0 0 0 0,-2-1 0 0 0,-3-1 0 0 0,3-36-268 0 0,-7 16 122 0 0,-2 61-156 0 0,0 1-48 0 0,-40 63-5377 0 0,35-50 2968 0 0,-2 3-4325 0 0,3-2-4967 0 0</inkml:trace>
  <inkml:trace contextRef="#ctx0" brushRef="#br0" timeOffset="3234.247">5936 703 1048 0 0,'0'0'979'0'0,"0"0"129"0"0,0 0 311 0 0,0 0 383 0 0,0 0 190 0 0,0 0-92 0 0,0 0-247 0 0,0 0-291 0 0,0 0-229 0 0,0 0-167 0 0,0 0-70 0 0,0 0-17 0 0,6-11-3 0 0,20-36 22 0 0,-28 18 4068 0 0,-33 21-3890 0 0,16 10-988 0 0,-1 2-1 0 0,1 0 1 0 0,0 1-1 0 0,0 1 0 0 0,1 1 1 0 0,-1 1-1 0 0,2 0 1 0 0,-1 1-1 0 0,1 1 1 0 0,0 1-1 0 0,1 0 0 0 0,1 1 1 0 0,0 1-1 0 0,0 0 1 0 0,1 1-1 0 0,1 1 0 0 0,0 0 1 0 0,1 1-1 0 0,1 0 1 0 0,-9 17-88 0 0,15-26 25 0 0,1 0 1 0 0,0 0 0 0 0,1 0 0 0 0,-1 1-1 0 0,1-1 1 0 0,1 1 0 0 0,0 0 0 0 0,0 0-1 0 0,0 0 1 0 0,1 0 0 0 0,0 0 0 0 0,1 0-1 0 0,-1 0 1 0 0,2 0 0 0 0,-1 0 0 0 0,1 0 0 0 0,0 0-1 0 0,1 0 1 0 0,0 0 0 0 0,0 0 0 0 0,1 0-1 0 0,0-1 1 0 0,0 1 0 0 0,1-1 0 0 0,0 0-1 0 0,0 0 1 0 0,0 0 0 0 0,1-1 0 0 0,4 4-26 0 0,4 1 66 0 0,0 0 0 0 0,0-1 0 0 0,1-1 0 0 0,1 0 0 0 0,0-1 0 0 0,0-1 0 0 0,0 0 0 0 0,1-2 0 0 0,0 1 0 0 0,0-2 0 0 0,0 0 0 0 0,1-1 0 0 0,-1 0 0 0 0,1-1 0 0 0,0-1 0 0 0,0-1 0 0 0,-1-1 0 0 0,1 0 0 0 0,0-1 0 0 0,2-1-66 0 0,105-33 205 0 0,-122 32-3468 0 0,-17 8-8376 0 0,12 0-569 0 0</inkml:trace>
  <inkml:trace contextRef="#ctx0" brushRef="#br0" timeOffset="3481.979">6534 854 7001 0 0,'0'0'5892'0'0,"0"0"-3818"0"0,0 0-1004 0 0,0 0 102 0 0,0 0 102 0 0,0 0-69 0 0,0 0-278 0 0,0 0-341 0 0,0 0-270 0 0,-16 33-184 0 0,-48 99-87 0 0,46-73-125 0 0,18-34-795 0 0,0-17-1879 0 0,0-1-3458 0 0,0-6-5065 0 0</inkml:trace>
  <inkml:trace contextRef="#ctx0" brushRef="#br0" timeOffset="3731.871">6505 321 21701 0 0,'0'0'800'0'0,"0"0"-120"0"0,0 0-88 0 0,0 0-48 0 0,0 0-56 0 0,0 0-168 0 0,0 0-208 0 0,0 0-168 0 0,0 0-248 0 0,0 0-120 0 0,0 0-104 0 0,0 0-152 0 0,0 0-336 0 0,0 0-1257 0 0,-30 7-4272 0 0,34 8-6258 0 0</inkml:trace>
  <inkml:trace contextRef="#ctx0" brushRef="#br0" timeOffset="5274.105">8167 770 9602 0 0,'0'0'4116'0'0,"0"0"-2223"0"0,0 0-750 0 0,0 0 3 0 0,0 0-11 0 0,0 0-142 0 0,0 0-226 0 0,0 0-237 0 0,0 0-185 0 0,0 0-98 0 0,0 0-55 0 0,0 0-47 0 0,-9 22 203 0 0,4-11-315 0 0,1 0-1 0 0,0 1 1 0 0,1-1 0 0 0,0 0-1 0 0,1 1 1 0 0,0 0 0 0 0,0 0-1 0 0,2-1 1 0 0,0 1 0 0 0,0 0-1 0 0,1 1-32 0 0,-1-2 5 0 0,1-4 74 0 0,0 0 0 0 0,0 0-1 0 0,1-1 1 0 0,0 1 0 0 0,1 0 0 0 0,0-1-1 0 0,0 1 1 0 0,0-1 0 0 0,0 0 0 0 0,1 0-1 0 0,0 0 1 0 0,0-1 0 0 0,1 1 0 0 0,0-1-1 0 0,0 0 1 0 0,0-1 0 0 0,0 1 0 0 0,1-1-1 0 0,0 0 1 0 0,0 0 0 0 0,0 0 0 0 0,0-1-1 0 0,0 0 1 0 0,1-1 0 0 0,0 1 0 0 0,-1-1-1 0 0,1 0 1 0 0,0-1 0 0 0,0 1 0 0 0,0-2-1 0 0,0 1 1 0 0,0-1 0 0 0,0 0 0 0 0,0 0-1 0 0,0-1 1 0 0,0 0 0 0 0,0 0 0 0 0,0 0-1 0 0,0-1 1 0 0,-1 0 0 0 0,1-1 0 0 0,2 0-79 0 0,12-8 119 0 0,0-1 0 0 0,-1-1 0 0 0,0-1 0 0 0,-1-1 1 0 0,-1 0-1 0 0,0-1 0 0 0,-1-1 0 0 0,0-1 0 0 0,-2 0 0 0 0,0-1 1 0 0,10-19-120 0 0,-1-6-94 0 0,-24 43 37 0 0,0 1-59 0 0,-36 40-910 0 0,32-32 924 0 0,0-3 75 0 0,1 0 1 0 0,-1 0 0 0 0,1 1 0 0 0,0-1-1 0 0,1 1 1 0 0,-1 0 0 0 0,1 0 0 0 0,0-1-1 0 0,1 2 1 0 0,-1-1 0 0 0,1 0-1 0 0,0 0 1 0 0,1 0 0 0 0,0 0 0 0 0,0 1-1 0 0,0-1 1 0 0,0 0 0 0 0,1 0 0 0 0,0 0-1 0 0,1 0 1 0 0,-1 0 0 0 0,1 0 0 0 0,0 0-1 0 0,1 0 1 0 0,-1-1 0 0 0,1 1 0 0 0,0-1-1 0 0,1 1 1 0 0,2 2 26 0 0,5 0-2 0 0,1 0 0 0 0,-1 0 0 0 0,2-1 0 0 0,-1-1 0 0 0,1 0-1 0 0,0-1 1 0 0,0 0 0 0 0,1-1 0 0 0,0 0 0 0 0,-1-2 0 0 0,1 1 0 0 0,0-1 0 0 0,0-1-1 0 0,0-1 1 0 0,0 0 0 0 0,1-1 0 0 0,5-1 2 0 0,7-2 91 0 0,-1-1 0 0 0,0-1 0 0 0,0-1 0 0 0,0-1 0 0 0,-1-2 0 0 0,0 0-1 0 0,-1-2 1 0 0,0 0 0 0 0,0-2 0 0 0,-2-1 0 0 0,0 0 0 0 0,6-7-91 0 0,33-26 260 0 0,-3-1 0 0 0,-1-4 0 0 0,45-55-260 0 0,-78 80-37 0 0,-2 0 1 0 0,-1-2-1 0 0,-1 0 0 0 0,-1-1 0 0 0,-2-1 1 0 0,-1-1-1 0 0,-2 0 0 0 0,-1-1 0 0 0,3-17 37 0 0,-13 45-7 0 0,-1 0 0 0 0,0-1 0 0 0,0 1-1 0 0,0-1 1 0 0,-1 0 0 0 0,1 1 0 0 0,-2-1-1 0 0,1 0 1 0 0,-1 0 0 0 0,0 0 0 0 0,0 1-1 0 0,-1-1 1 0 0,0 0 0 0 0,0 0 0 0 0,-1 1-1 0 0,0-1 1 0 0,0 1 0 0 0,0-1 0 0 0,-1 1-1 0 0,0 0 1 0 0,0 0 0 0 0,0 0 0 0 0,-1 0-1 0 0,0 1 1 0 0,0-1 0 0 0,-1 1 0 0 0,0 0-1 0 0,1 0 1 0 0,-2 1 0 0 0,1-1-1 0 0,0 1 1 0 0,-1 0 0 0 0,0 1 0 0 0,-1-1 7 0 0,-4 0-11 0 0,-1 2 1 0 0,1-1 0 0 0,-1 2 0 0 0,1-1-1 0 0,-1 2 1 0 0,0-1 0 0 0,1 2-1 0 0,-1-1 1 0 0,1 2 0 0 0,-1-1 0 0 0,1 2-1 0 0,-1-1 1 0 0,1 2 0 0 0,0-1-1 0 0,0 2 1 0 0,1-1 0 0 0,-1 1 0 0 0,1 1-1 0 0,0 0 1 0 0,1 1 0 0 0,-4 2 10 0 0,-4 4-3 0 0,1 1-1 0 0,0 0 1 0 0,1 1 0 0 0,0 1-1 0 0,1 1 1 0 0,1 0 0 0 0,1 0 0 0 0,0 1-1 0 0,1 1 1 0 0,1 0 0 0 0,0 3 3 0 0,0 3 11 0 0,2 0 0 0 0,0 1 0 0 0,1 0 1 0 0,2 0-1 0 0,1 1 0 0 0,1-1 0 0 0,1 1 1 0 0,1 0-1 0 0,2 9-11 0 0,3-12 44 0 0,1 0 0 0 0,0 0 0 0 0,2-1 1 0 0,1 0-1 0 0,1 0 0 0 0,1-1 0 0 0,1 0 0 0 0,0-1 0 0 0,16 20-44 0 0,104 128 382 0 0,-117-159-1641 0 0,-12-14-2659 0 0,-2-4-3804 0 0,0 4-4589 0 0</inkml:trace>
  <inkml:trace contextRef="#ctx0" brushRef="#br0" timeOffset="6031.51">9991 670 20452 0 0,'0'0'1269'0'0,"0"0"-240"0"0,0 0-54 0 0,0 0-12 0 0,0 0-91 0 0,0 0-198 0 0,0 0-212 0 0,0 0-167 0 0,0 0-99 0 0,0 0-72 0 0,0 0-69 0 0,-36 11-22 0 0,-113 38-29 0 0,142-47-6 0 0,1 1 0 0 0,-1-1 1 0 0,1 1-1 0 0,-1 0 0 0 0,1 0 0 0 0,0 1 0 0 0,0 0 0 0 0,1 0 1 0 0,-1 0-1 0 0,1 1 0 0 0,0 0 0 0 0,0 0 0 0 0,0 1 2 0 0,-7 7-9 0 0,-3 3-17 0 0,0 0 0 0 0,2 1-1 0 0,0 0 1 0 0,1 1 0 0 0,0 1 0 0 0,2 0 0 0 0,0 0 0 0 0,2 1 0 0 0,0 0-1 0 0,-3 11 27 0 0,10-28-8 0 0,0-1-1 0 0,0 1 0 0 0,-1 0 1 0 0,2-1-1 0 0,-1 1 0 0 0,0 0 1 0 0,1 0-1 0 0,-1-1 0 0 0,1 1 0 0 0,0 0 1 0 0,0 0-1 0 0,0 0 0 0 0,0 0 1 0 0,0-1-1 0 0,0 1 0 0 0,1 0 1 0 0,0 0-1 0 0,-1 0 0 0 0,1-1 0 0 0,0 1 1 0 0,1-1-1 0 0,-1 1 0 0 0,0-1 1 0 0,1 1-1 0 0,-1-1 0 0 0,1 1 0 0 0,0-1 1 0 0,0 0-1 0 0,0 0 0 0 0,0 0 1 0 0,0 0-1 0 0,0 0 0 0 0,0-1 1 0 0,1 1-1 0 0,-1-1 0 0 0,0 1 0 0 0,1-1 1 0 0,0 0-1 0 0,-1 0 0 0 0,2 1 9 0 0,5-1 5 0 0,0-1 0 0 0,0 1 0 0 0,0-1 0 0 0,0-1 0 0 0,0 0 0 0 0,-1 0 0 0 0,1-1 0 0 0,0 1 0 0 0,-1-2 0 0 0,1 0 0 0 0,-1 0 0 0 0,0 0 0 0 0,0-1 0 0 0,0 0 0 0 0,0-1 0 0 0,0 1 0 0 0,6-7-5 0 0,111-106 59 0 0,-12-30-464 0 0,-166 253-894 0 0,51-101 1303 0 0,0-1 0 0 0,1 0 0 0 0,-1 1 0 0 0,1 0 1 0 0,0-1-1 0 0,0 1 0 0 0,1 0 0 0 0,-1-1 0 0 0,1 1 0 0 0,0 0 0 0 0,1 0 0 0 0,-1-1 0 0 0,1 1 0 0 0,0 0 1 0 0,0-1-1 0 0,0 1 0 0 0,0-1 0 0 0,1 1 0 0 0,0-1 0 0 0,0 1 0 0 0,0-1 0 0 0,0 0 0 0 0,1 0 1 0 0,0 0-1 0 0,0 0 0 0 0,0-1 0 0 0,0 1 0 0 0,0-1 0 0 0,1 0 0 0 0,0 0 0 0 0,-1 0 0 0 0,1 0 0 0 0,0-1 1 0 0,0 1-1 0 0,1-1 0 0 0,-1 0 0 0 0,0 0 0 0 0,1-1 0 0 0,3 2-4 0 0,20 2 148 0 0,-1-1-1 0 0,1-2 1 0 0,0 0 0 0 0,0-2-1 0 0,0-1 1 0 0,0-1 0 0 0,-1-1-1 0 0,1-2 1 0 0,-1 0-1 0 0,4-3-147 0 0,1 0 75 0 0,-1-2 1 0 0,1 0-1 0 0,-2-3 0 0 0,1 0 0 0 0,-2-2 0 0 0,0-1 0 0 0,-1-1 0 0 0,-1-1 0 0 0,0-2 0 0 0,-1-1 0 0 0,-2-1 1 0 0,0 0-1 0 0,10-15-75 0 0,-7 7 10 0 0,-6 7-97 0 0,0-1 0 0 0,-1-1 0 0 0,-1-1 0 0 0,-2 0 1 0 0,11-22 86 0 0,-26 45-24 0 0,0 0 0 0 0,0-1 0 0 0,0 1 0 0 0,-1 0 1 0 0,1-1-1 0 0,-1 1 0 0 0,0-1 0 0 0,0 0 0 0 0,0 1 1 0 0,0-1-1 0 0,-1 0 0 0 0,1 0 0 0 0,-1 1 0 0 0,0-1 1 0 0,0 0-1 0 0,-1 0 0 0 0,1 0 0 0 0,-1 1 1 0 0,0-1-1 0 0,0 0 0 0 0,0 1 0 0 0,0-1 0 0 0,0 1 1 0 0,-1-1-1 0 0,0 1 0 0 0,0 0 0 0 0,0-1 0 0 0,0 1 1 0 0,0 0-1 0 0,-1 0 0 0 0,1 1 0 0 0,-1-1 1 0 0,0 0-1 0 0,1 1 0 0 0,-1 0 0 0 0,-1-1 0 0 0,1 1 1 0 0,0 0-1 0 0,0 1 0 0 0,-1-1 0 0 0,1 1 0 0 0,-1-1 1 0 0,-2 0 23 0 0,-10 1-60 0 0,0 0 0 0 0,-1 1 0 0 0,1 0 0 0 0,0 1 0 0 0,0 1 0 0 0,1 1 0 0 0,-1 0 0 0 0,0 1 0 0 0,1 1 0 0 0,0 0 0 0 0,0 1-1 0 0,0 1 1 0 0,1 0 0 0 0,0 1 0 0 0,0 0 0 0 0,-8 8 60 0 0,15-13-12 0 0,0 1 0 0 0,1 0 0 0 0,-1 0 0 0 0,1 1 0 0 0,0 0 0 0 0,0 0 0 0 0,0 1 0 0 0,1-1 0 0 0,0 1 0 0 0,0 0 0 0 0,0 1 0 0 0,1-1 0 0 0,0 1 0 0 0,0 0 0 0 0,0 0 0 0 0,1 0 0 0 0,0 0 0 0 0,1 1 0 0 0,0-1 0 0 0,0 2 12 0 0,2-9 0 0 0,-1 4-2 0 0,0 0-1 0 0,1-1 0 0 0,0 1 0 0 0,0 0 1 0 0,0 0-1 0 0,0 0 0 0 0,1 0 0 0 0,-1 0 1 0 0,1-1-1 0 0,0 1 0 0 0,0 0 1 0 0,1-1-1 0 0,-1 1 0 0 0,1 0 0 0 0,0-1 1 0 0,-1 0-1 0 0,2 1 0 0 0,-1-1 0 0 0,1 1 3 0 0,121 84 247 0 0,-117-84-240 0 0,41 22 441 0 0,-1 3 1 0 0,-1 2-1 0 0,38 34-448 0 0,-78-60 35 0 0,-1 0 0 0 0,0 1 0 0 0,-1 0 0 0 0,1 0 0 0 0,-1 1-1 0 0,0-1 1 0 0,-1 1 0 0 0,1 0 0 0 0,-1 0 0 0 0,-1 0 0 0 0,1 0 0 0 0,-1 1-1 0 0,-1-1 1 0 0,1 0 0 0 0,-1 1 0 0 0,-1 0 0 0 0,1-1 0 0 0,-1 1 0 0 0,0-1-1 0 0,-1 1 1 0 0,0-1 0 0 0,0 1 0 0 0,-1-1 0 0 0,0 1 0 0 0,0-1 0 0 0,0 0-1 0 0,-1 0 1 0 0,0 0 0 0 0,-1 0 0 0 0,0 0-35 0 0,-22 89-878 0 0,36-80-1431 0 0,-3-13-4286 0 0,-1-3-5436 0 0</inkml:trace>
  <inkml:trace contextRef="#ctx0" brushRef="#br0" timeOffset="3985.383">6819 1153 8650 0 0,'0'0'1300'0'0,"0"0"88"0"0,0 0 326 0 0,0 0 188 0 0,0 0-103 0 0,0 0-345 0 0,0 0-345 0 0,0 0-194 0 0,0 0-45 0 0,0 0 16 0 0,0 0-36 0 0,0 0-61 0 0,0 0-108 0 0,1-3-147 0 0,6-33-126 0 0,2 1-1 0 0,1 0 0 0 0,2 0 1 0 0,1 1-1 0 0,2 1 0 0 0,1 0 1 0 0,6-7-408 0 0,-5 12-15 0 0,0 0 1 0 0,2 2 0 0 0,1 0 0 0 0,1 1 0 0 0,1 1-1 0 0,1 1 1 0 0,2 1 0 0 0,0 1 0 0 0,1 2 0 0 0,0 0 0 0 0,29-14 14 0 0,-55 33-36 0 0,1-1 1 0 0,-1 1-1 0 0,1 0 0 0 0,-1-1 1 0 0,1 1-1 0 0,-1 0 1 0 0,1-1-1 0 0,-1 1 1 0 0,1 0-1 0 0,-1 0 1 0 0,1 0-1 0 0,0-1 1 0 0,-1 1-1 0 0,1 0 1 0 0,0 0-1 0 0,-1 0 1 0 0,1 0-1 0 0,-1 0 1 0 0,1 0-1 0 0,0 0 1 0 0,-1 0-1 0 0,1 0 1 0 0,-1 1-1 0 0,1-1 0 0 0,0 0 1 0 0,-1 0-1 0 0,1 0 1 0 0,-1 1-1 0 0,1-1 1 0 0,-1 0-1 0 0,1 1 1 0 0,-1-1-1 0 0,1 0 1 0 0,-1 1-1 0 0,1-1 1 0 0,-1 1-1 0 0,1-1 1 0 0,-1 1-1 0 0,0-1 1 0 0,1 1-1 0 0,-1-1 1 0 0,0 1-1 0 0,0-1 1 0 0,1 1-1 0 0,-1-1 1 0 0,0 1-1 0 0,0 0 0 0 0,0-1 1 0 0,1 1-1 0 0,-1-1 1 0 0,0 1-1 0 0,0 0 1 0 0,0-1-1 0 0,0 1 1 0 0,0-1-1 0 0,0 2 36 0 0,-3 39-2208 0 0,2-37 1915 0 0,-9 28-2863 0 0,3-13-4262 0 0,5-7-3982 0 0</inkml:trace>
  <inkml:trace contextRef="#ctx0" brushRef="#br0" timeOffset="4396.986">7672 685 5193 0 0,'0'0'5060'0'0,"0"0"-2130"0"0,0 0-907 0 0,0 0-237 0 0,0 0-183 0 0,0 0-238 0 0,0 0-266 0 0,0 0-272 0 0,0 0-198 0 0,0 0-154 0 0,0 0-127 0 0,0 0-77 0 0,-12-1-64 0 0,-37-2-38 0 0,7 22 105 0 0,28-7-246 0 0,0 1 1 0 0,1 0-1 0 0,0 1 1 0 0,1 0-1 0 0,0 1 1 0 0,2 1 0 0 0,0-1-1 0 0,0 2 1 0 0,2-1-1 0 0,0 1 1 0 0,0 1 0 0 0,2-1-1 0 0,0 1 1 0 0,1 0-1 0 0,1 0 1 0 0,-1 14-29 0 0,4-27 7 0 0,0 0-1 0 0,0 1 1 0 0,0-1 0 0 0,0 0-1 0 0,1 1 1 0 0,0-1 0 0 0,0 1-1 0 0,1-1 1 0 0,0 1 0 0 0,0-1-1 0 0,0 0 1 0 0,0 0 0 0 0,1 1-1 0 0,0-1 1 0 0,0 0 0 0 0,0 0-1 0 0,0 0 1 0 0,1-1 0 0 0,0 1-1 0 0,0-1 1 0 0,1 1 0 0 0,-1-1-1 0 0,1 0 1 0 0,0 0 0 0 0,0-1-1 0 0,0 1 1 0 0,0-1 0 0 0,3 2-7 0 0,8 0-12 0 0,-1 0 0 0 0,1-1 0 0 0,-1-1 1 0 0,1 0-1 0 0,0-1 0 0 0,1-1 1 0 0,-1 0-1 0 0,0-1 0 0 0,0 0 0 0 0,0-2 1 0 0,0 0-1 0 0,0 0 0 0 0,0-2 0 0 0,0 1 1 0 0,7-5 11 0 0,25-15-1939 0 0,-33 14-1800 0 0,0-2-4460 0 0,-8 7-2651 0 0</inkml:trace>
  <inkml:trace contextRef="#ctx0" brushRef="#br0" timeOffset="7584.88">11574 1285 8538 0 0,'0'0'2023'0'0,"0"0"-413"0"0,0 0-181 0 0,0 0 42 0 0,0 0 32 0 0,0 0-149 0 0,0 0-253 0 0,0 0-266 0 0,0 0-211 0 0,0 0-129 0 0,0 0-77 0 0,6-35-34 0 0,16-110-26 0 0,9 47 382 0 0,-18 77-557 0 0,23-35 294 0 0,1 1-1 0 0,3 2 1 0 0,28-28-477 0 0,91-70 621 0 0,-116 121-417 0 0,-46 56-212 0 0,-10 15 192 0 0,3-15-150 0 0,1 1-1 0 0,1 0 1 0 0,2 0 0 0 0,0 0-1 0 0,2 1 1 0 0,1 0 0 0 0,1 0-1 0 0,2 0 1 0 0,0 1-34 0 0,0-27 5 0 0,0 0 0 0 0,0 0 0 0 0,1 0-1 0 0,-1 0 1 0 0,0 0 0 0 0,1 0 0 0 0,-1 0-1 0 0,1 0 1 0 0,0 0 0 0 0,0 0 0 0 0,-1 0 0 0 0,1 0-1 0 0,1 0 1 0 0,-1 0 0 0 0,0-1 0 0 0,0 1 0 0 0,1-1-1 0 0,-1 1 1 0 0,1-1 0 0 0,-1 1 0 0 0,1-1-1 0 0,-1 0 1 0 0,1 1 0 0 0,0-1 0 0 0,0 0 0 0 0,0 0-1 0 0,0 0 1 0 0,0-1 0 0 0,-1 1 0 0 0,2 0 0 0 0,-1-1-1 0 0,0 1 1 0 0,0-1 0 0 0,0 0 0 0 0,0 0-1 0 0,0 0 1 0 0,0 0 0 0 0,0 0 0 0 0,0 0 0 0 0,0 0-1 0 0,0-1 1 0 0,1 1 0 0 0,-1-1 0 0 0,0 1 0 0 0,0-1-1 0 0,-1 0 1 0 0,1 0 0 0 0,0 0 0 0 0,0 0-1 0 0,0 0 1 0 0,1-1-5 0 0,33-28 81 0 0,-1-2 0 0 0,-2 0 0 0 0,-2-3 0 0 0,-1 0 0 0 0,23-35-81 0 0,29-34-37 0 0,67-43 15 0 0,-149 148 21 0 0,1 0 0 0 0,0 0 0 0 0,0 0 0 0 0,-1 0 0 0 0,1 0 0 0 0,0 0 0 0 0,-1 0 0 0 0,1 0 0 0 0,-1 0 0 0 0,0 0 1 0 0,1 0-1 0 0,-1 0 0 0 0,0 0 0 0 0,0 0 0 0 0,1 1 0 0 0,-1-1 0 0 0,0 0 0 0 0,0 0 0 0 0,0 0 0 0 0,0 0 0 0 0,-1 0 1 0 0,1 1-1 0 0,0-1 0 0 0,0 0 0 0 0,-1 0 0 0 0,1 0 0 0 0,0 0 0 0 0,-1 0 0 0 0,1 0 0 0 0,-1 0 0 0 0,0 0 0 0 0,1 0 0 0 0,-1 0 1 0 0,0 0-1 0 0,0 0 1 0 0,-40 115 194 0 0,27-81-131 0 0,1 0 0 0 0,2 0 0 0 0,1 1 0 0 0,-2 26-63 0 0,1 92 60 0 0,11-153-120 0 0,1 1 0 0 0,0-1 0 0 0,0 0 0 0 0,0 0 0 0 0,0 1 0 0 0,0-1 0 0 0,0 0 0 0 0,0 0 0 0 0,1 0 0 0 0,-1 0 0 0 0,0 0 0 0 0,1-1 0 0 0,-1 1 0 0 0,0 0 0 0 0,1-1 0 0 0,-1 1 0 0 0,1-1 0 0 0,-1 1 0 0 0,1-1 0 0 0,-1 1 0 0 0,1-1-1 0 0,-1 0 1 0 0,1 0 0 0 0,-1 0 0 0 0,1 0 0 0 0,0 0 0 0 0,-1 0 0 0 0,1-1 0 0 0,-1 1 0 0 0,1 0 0 0 0,-1-1 0 0 0,1 1 0 0 0,-1-1 0 0 0,1 1 0 0 0,-1-1 0 0 0,0 0 0 0 0,1 0 0 0 0,-1 1 0 0 0,0-1 0 0 0,0 0 0 0 0,1 0 0 0 0,-1 0 0 0 0,0-1 0 0 0,0 1 0 0 0,0 0 0 0 0,0 0 59 0 0,44-42-5674 0 0,-24 21-2707 0 0,-12 14-1663 0 0</inkml:trace>
  <inkml:trace contextRef="#ctx0" brushRef="#br0" timeOffset="7875.321">12710 726 5393 0 0,'0'0'1690'0'0,"0"0"-525"0"0,0 0-328 0 0,0 0-104 0 0,0 0-22 0 0,0 0-56 0 0,0 0-82 0 0,0 0-6 0 0,0 0 4 0 0,0 0-18 0 0,-9 33-26 0 0,-28 107-67 0 0,26-56 306 0 0,11-78-611 0 0,1 0 1 0 0,-1-1 0 0 0,1 1 0 0 0,0 0 0 0 0,1-1 0 0 0,-1 1 0 0 0,1-1-1 0 0,0 0 1 0 0,1 1 0 0 0,-1-1 0 0 0,1 0 0 0 0,0 0 0 0 0,0-1-1 0 0,1 1 1 0 0,-1-1 0 0 0,1 1 0 0 0,0-1 0 0 0,0 0 0 0 0,0 0 0 0 0,1-1-1 0 0,-1 0 1 0 0,1 1 0 0 0,0-1 0 0 0,0-1 0 0 0,0 1 0 0 0,1-1-1 0 0,-1 0 1 0 0,0 0 0 0 0,1 0 0 0 0,-1-1 0 0 0,1 0 0 0 0,0 0 0 0 0,-1-1-1 0 0,1 1 1 0 0,0-1 0 0 0,0 0 0 0 0,-1-1 0 0 0,1 1 0 0 0,0-1-1 0 0,-1 0 1 0 0,1-1 0 0 0,-1 1 0 0 0,5-3-156 0 0,3-1 139 0 0,1-1 0 0 0,-1 0 1 0 0,-1-1-1 0 0,1-1 0 0 0,-1 1 0 0 0,-1-2 0 0 0,1 0 0 0 0,-1 0 1 0 0,-1-1-1 0 0,0-1 0 0 0,0 0 0 0 0,-1 0 0 0 0,-1 0 0 0 0,0-1 1 0 0,0-1-1 0 0,-1 1 0 0 0,-1-1 0 0 0,0-1 0 0 0,0 1 0 0 0,-2-1 1 0 0,0 0-1 0 0,0 0 0 0 0,-1 0 0 0 0,-1 0 0 0 0,0 0 0 0 0,-1-1 1 0 0,-1 1-1 0 0,0-1 0 0 0,-1 1 0 0 0,-1 0 0 0 0,-2-11-139 0 0,2 16-52 0 0,-1 1 0 0 0,0-1-1 0 0,-1 1 1 0 0,0 0 0 0 0,0 0-1 0 0,-1 0 1 0 0,1 1 0 0 0,-2-1 0 0 0,1 1-1 0 0,-1 0 1 0 0,0 1 0 0 0,-1-1-1 0 0,1 1 1 0 0,-1 1 0 0 0,-1-1-1 0 0,1 1 1 0 0,-1 0 0 0 0,0 1 0 0 0,0 0-1 0 0,0 0 1 0 0,0 1 0 0 0,-1 0-1 0 0,0 0 1 0 0,1 1 0 0 0,-1 0-1 0 0,0 0 1 0 0,0 1 0 0 0,0 1-1 0 0,0-1 1 0 0,0 1 0 0 0,0 1 0 0 0,-3 0 52 0 0,-52 26-3080 0 0,31 3-5950 0 0,22-18-2579 0 0</inkml:trace>
  <inkml:trace contextRef="#ctx0" brushRef="#br0" timeOffset="8386.332">13531 203 12699 0 0,'0'0'1925'0'0,"0"0"-639"0"0,0 0-196 0 0,0 0 166 0 0,0 0 72 0 0,0 0-109 0 0,0 0-213 0 0,0 0-166 0 0,0 0-77 0 0,0 0-23 0 0,0 0-37 0 0,0 0-75 0 0,3 9-73 0 0,14 74 896 0 0,-57 211-350 0 0,-35 115-924 0 0,69-329-521 0 0,23-86-1125 0 0,15-61-2301 0 0,-26 28-372 0 0,-4 13-3806 0 0,-2 14-2802 0 0</inkml:trace>
  <inkml:trace contextRef="#ctx0" brushRef="#br0" timeOffset="8630.267">13148 696 8922 0 0,'0'0'2271'0'0,"0"0"-337"0"0,0 0-132 0 0,0 0-31 0 0,0 0-74 0 0,0 0-199 0 0,0 0-211 0 0,0 0-164 0 0,0 0-194 0 0,0 0-159 0 0,0 0-111 0 0,0 0-93 0 0,37-2-80 0 0,117-9-34 0 0,130-28 1114 0 0,-271 37-1726 0 0,111-14 380 0 0,-39 12-4041 0 0,-84 4 3289 0 0,6 1-868 0 0,-3 1-5166 0 0,0-1-5187 0 0</inkml:trace>
  <inkml:trace contextRef="#ctx0" brushRef="#br0" timeOffset="8817.833">14054 843 14611 0 0,'0'0'1488'0'0,"0"0"-447"0"0,0 0-121 0 0,0 0 64 0 0,0 0-80 0 0,0 0-248 0 0,0 0-248 0 0,0 0-223 0 0,-31 188-113 0 0,31-173-56 0 0,0 0-56 0 0,0-4-64 0 0,3-4-129 0 0,1 0-239 0 0,0 1-552 0 0,-2-5-1544 0 0,1 1-9331 0 0</inkml:trace>
  <inkml:trace contextRef="#ctx0" brushRef="#br0" timeOffset="8982.471">14157 486 20268 0 0,'0'0'1073'0'0,"0"0"-305"0"0,0 0-32 0 0,0 0-40 0 0,0 0-112 0 0,0 0-232 0 0,0 0-192 0 0,0 0-208 0 0,0 0-176 0 0,0 0-136 0 0,0 0-192 0 0,0 0-224 0 0,0 0-496 0 0,0 0-1801 0 0,26-51-9682 0 0</inkml:trace>
  <inkml:trace contextRef="#ctx0" brushRef="#br0" timeOffset="9303.417">14570 619 10242 0 0,'0'0'3832'0'0,"0"0"-2047"0"0,0 0-718 0 0,0 0-69 0 0,0 0-137 0 0,0 0-233 0 0,0 0-223 0 0,-32 30-157 0 0,-95 98-75 0 0,123-126-162 0 0,1 0-1 0 0,0 1 1 0 0,1-1 0 0 0,-1 1 0 0 0,0 0-1 0 0,1-1 1 0 0,-1 1 0 0 0,1 0 0 0 0,0 1-1 0 0,0-1 1 0 0,0 0 0 0 0,1 1 0 0 0,-1-1-1 0 0,1 1 1 0 0,0-1 0 0 0,0 1 0 0 0,0-1-1 0 0,0 1 1 0 0,0 0 0 0 0,1 0-1 0 0,0 2-10 0 0,0 7 55 0 0,-2-7-2 0 0,0 0 1 0 0,1 1-1 0 0,0-1 0 0 0,0 1 1 0 0,0-1-1 0 0,1 1 0 0 0,0-1 0 0 0,0 1 1 0 0,1 0-1 0 0,-1-1 0 0 0,1 1 1 0 0,1-1-1 0 0,0 0 0 0 0,-1 1 1 0 0,2-1-1 0 0,-1 0 0 0 0,1 0 1 0 0,0 0-1 0 0,0 0 0 0 0,1-1 0 0 0,-1 0 1 0 0,1 1-1 0 0,1-1 0 0 0,-1 0 1 0 0,1-1-1 0 0,-1 1 0 0 0,1-1 1 0 0,1 0-1 0 0,-1 0 0 0 0,1-1 1 0 0,-1 1-1 0 0,1-1 0 0 0,0 0 0 0 0,2 0-53 0 0,1-2 184 0 0,0 0-1 0 0,0-1 0 0 0,0 0 0 0 0,1-1 1 0 0,-1 0-1 0 0,0-1 0 0 0,0 1 0 0 0,-1-1 0 0 0,1-1 1 0 0,0 0-1 0 0,-1 0 0 0 0,1-1 0 0 0,-1 0 1 0 0,0 0-1 0 0,0-1 0 0 0,-1 0 0 0 0,1-1 1 0 0,-1 1-1 0 0,0-1 0 0 0,-1-1 0 0 0,1 1 0 0 0,-1-1 1 0 0,-1-1-184 0 0,5-4 121 0 0,0 0 1 0 0,-2 0 0 0 0,0-1 0 0 0,0-1 0 0 0,-1 1-1 0 0,-1-1 1 0 0,0-1 0 0 0,-1 1 0 0 0,0-1-1 0 0,-1 0 1 0 0,-1 0 0 0 0,0 0 0 0 0,-1-8-122 0 0,-1 6 4 0 0,-1 0 1 0 0,-1 1-1 0 0,0-1 1 0 0,-2 0 0 0 0,0 1-1 0 0,0-1 1 0 0,-2 1-1 0 0,-1-4-4 0 0,4 14-33 0 0,0 1 0 0 0,0 0 0 0 0,0 0 0 0 0,-1 0-1 0 0,0 0 1 0 0,0 0 0 0 0,0 1 0 0 0,0-1 0 0 0,-1 1-1 0 0,0 0 1 0 0,0 0 0 0 0,0 0 0 0 0,0 0-1 0 0,-1 1 1 0 0,1 0 0 0 0,-1 0 0 0 0,0 0 0 0 0,0 0-1 0 0,0 1 1 0 0,0 0 0 0 0,0 0 0 0 0,-1 0-1 0 0,1 1 1 0 0,-1 0 0 0 0,1 0 0 0 0,-3 0 33 0 0,-54 3-1609 0 0,25 13-4560 0 0,21-7-5697 0 0</inkml:trace>
  <inkml:trace contextRef="#ctx0" brushRef="#br0" timeOffset="13136.907">15100 564 2208 0 0,'0'0'1119'0'0,"0"0"-69"0"0,0 0 138 0 0,0 0 176 0 0,0 0 7 0 0,0 0-153 0 0,0 0-186 0 0,0 0-88 0 0,0 0-27 0 0,0 0-1 0 0,0 0 8 0 0,4-1-26 0 0,19-1 498 0 0,7 1 5021 0 0,-30 26-5147 0 0,-2-6-1008 0 0,-1 0 1 0 0,0 0-1 0 0,-2 0 0 0 0,0 0 1 0 0,-1-1-1 0 0,-1 0 0 0 0,-7 15-262 0 0,-5 13 140 0 0,-5 16-30 0 0,-3-2-1 0 0,-2 0 0 0 0,-20 26-109 0 0,41-74 196 0 0,15-22 129 0 0,-4 5-231 0 0,51-86 196 0 0,-5-3-1 0 0,25-67-289 0 0,-43 80 79 0 0,-18 60-90 0 0,-8 53-89 0 0,10 30 135 0 0,-1 42 30 0 0,-15-68-69 0 0,0-26 7 0 0,0 0 0 0 0,0 1 1 0 0,1-1-1 0 0,0 0 0 0 0,0 1 0 0 0,1-1 1 0 0,1 0-1 0 0,0 0 0 0 0,0 0 0 0 0,1 0 1 0 0,0 0-1 0 0,1 0 0 0 0,0-1 0 0 0,1 0 1 0 0,0 0-1 0 0,4 6-3 0 0,-7-14 10 0 0,1 0-1 0 0,-1 0 1 0 0,1 0-1 0 0,0 0 1 0 0,0 0-1 0 0,-1-1 1 0 0,1 1 0 0 0,0-1-1 0 0,0 0 1 0 0,-1 0-1 0 0,1 0 1 0 0,0 0 0 0 0,0 0-1 0 0,0-1 1 0 0,-1 1-1 0 0,1-1 1 0 0,0 0 0 0 0,-1 0-1 0 0,1 0 1 0 0,0 0-1 0 0,0-1-9 0 0,9-6 87 0 0,-1-1-1 0 0,1-1 1 0 0,-2 0-1 0 0,1 0 0 0 0,-2-1 1 0 0,1-1-1 0 0,-2 0 1 0 0,1 0-1 0 0,-2 0 0 0 0,1-1 1 0 0,-2 0-1 0 0,0 0 1 0 0,4-14-87 0 0,9-13 182 0 0,59-170 431 0 0,-72 129-455 0 0,-9 78-1767 0 0,-1 2-5679 0 0,2 1-4969 0 0</inkml:trace>
  <inkml:trace contextRef="#ctx0" brushRef="#br0" timeOffset="16040.216">1 1524 0 0 0,'0'0'1339'0'0,"0"0"423"0"0,0 0 194 0 0,0 0-80 0 0,0 0-242 0 0,0 0-275 0 0,0 0-184 0 0,0 0-127 0 0,0 0-80 0 0,6 2-55 0 0,301 4 5135 0 0,-47 14-3298 0 0,163-11-2750 0 0,-41 7 274 0 0,-137 6-179 0 0,23-4-51 0 0,307-40 116 0 0,-140 36 23 0 0,65 11 45 0 0,198-20 76 0 0,-406-17-171 0 0,241-25 55 0 0,-60 27-184 0 0,8-4 152 0 0,77-5-72 0 0,-225 12 19 0 0,327 3 38 0 0,-278 7-175 0 0,277 0 100 0 0,-187-25 86 0 0,-17 5-93 0 0,276-12 4 0 0,-18 13 29 0 0,-361 9-8 0 0,305-8 9 0 0,239-14 111 0 0,-629 16-106 0 0,458-37 168 0 0,-74 2-54 0 0,-136 41 190 0 0,-234-15 378 0 0,151 18 75 0 0,-431 4-847 0 0,-1 0 1 0 0,0 0 0 0 0,0 0 6 0 0,0 0 1 0 0,0 0 0 0 0,0 0 8 0 0,0 0 24 0 0,0 0-23 0 0,0 0-9 0 0,0 0-17 0 0,0 0 21 0 0,0 0-5 0 0,0 0-1 0 0,0 0-18 0 0,0 0 14 0 0,0 0-4 0 0,0 0-3 0 0,0 0 25 0 0,0 0-7 0 0,0 0 2 0 0,0 0 1 0 0,0 0-1 0 0,0 0-5 0 0,0 0 0 0 0,0 0-24 0 0,0 0-4 0 0,0 0 31 0 0,0 0-18 0 0,0 0 3 0 0,0 0 4 0 0,0 0-17 0 0,0 0 4 0 0,0 0-15 0 0,0 0 15 0 0,0 0-12 0 0,0 0-5 0 0,0 0 30 0 0,0 0-9 0 0,0 0 7 0 0,0 0-9 0 0,0 0 2 0 0,0 0-12 0 0,0 0 1 0 0,0 0-6 0 0,0 0 0 0 0,0 0 24 0 0,0 0-2 0 0,0 0-11 0 0,0 0-4 0 0,0 0-6 0 0,0 0-1 0 0,0 0-4 0 0,-7 1-2233 0 0,1 5-5056 0 0,4-6-4489 0 0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6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4921 0 0,'0'0'2137'0'0,"0"0"-428"0"0,0 0-18 0 0,0 0 31 0 0,0 0-112 0 0,0 0-181 0 0,0 0-215 0 0,0 0-165 0 0,0 0-110 0 0,0 0-88 0 0,0 0-75 0 0,0 0-65 0 0,0 0-41 0 0,1-3-44 0 0,2-2-343 0 0,0 0-1 0 0,0-1 1 0 0,1 1-1 0 0,0 1 1 0 0,0-1-1 0 0,1 1 0 0 0,-1-1 1 0 0,1 1-1 0 0,0 0 1 0 0,0 1-1 0 0,0-1 1 0 0,0 1-1 0 0,4-1-282 0 0,29-24 841 0 0,90-90 722 0 0,-94 96-1375 0 0,-12 65 28 0 0,15 64 154 0 0,-27-75-674 0 0,9 22-634 0 0,-9-39-3197 0 0,4-5-3476 0 0,-12-10-4449 0 0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8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69 125 8170 0 0,'0'0'1548'0'0,"0"0"-530"0"0,0 0-105 0 0,0 0 183 0 0,0 0 163 0 0,0 0 14 0 0,0 0-126 0 0,0 0-195 0 0,0 0-165 0 0,0 0-106 0 0,0 0-58 0 0,0 0-52 0 0,0 0-42 0 0,-2 18-34 0 0,-7 89 353 0 0,-5 56 964 0 0,-29 7-1297 0 0,51-245 1720 0 0,11 17-2098 0 0,3 1 0 0 0,2 2 0 0 0,2 0 0 0 0,30-43-137 0 0,62-61 26 0 0,-68 133 0 0 0,-31 77 41 0 0,-19-42-63 0 0,1 0 0 0 0,-2 1 1 0 0,1-1-1 0 0,-1 0 0 0 0,-1 0 0 0 0,0 0 0 0 0,0 0 0 0 0,0-1 0 0 0,-1 1 1 0 0,-1-1-1 0 0,0 1-4 0 0,-22 31-3548 0 0,21-36-1357 0 0,1-3-6930 0 0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7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140 251 7218 0 0,'0'0'1461'0'0,"0"0"-226"0"0,0 0 17 0 0,0 0 211 0 0,0 0 132 0 0,0 0-106 0 0,0 0-316 0 0,0 0-355 0 0,0 0-297 0 0,0 0-163 0 0,0 0-42 0 0,0 0 37 0 0,0 0 95 0 0,25 8 2545 0 0,74 21 317 0 0,-83-26-3164 0 0,0 0-1 0 0,0-1 1 0 0,0-1 0 0 0,1 0-1 0 0,-1-1 1 0 0,0-1 0 0 0,0-1-1 0 0,0 0 1 0 0,9-3-146 0 0,23-25-808 0 0,-45 18-3248 0 0,-4-2-3746 0 0,-1 11-3925 0 0</inkml:trace>
  <inkml:trace contextRef="#ctx0" brushRef="#br0" timeOffset="300.924">258 0 12043 0 0,'0'0'2759'0'0,"0"0"-1546"0"0,0 0-611 0 0,0 0 86 0 0,0 0 212 0 0,0 0 174 0 0,0 0 11 0 0,0 0-154 0 0,0 0-168 0 0,0 0-123 0 0,0 0-101 0 0,-4 34-55 0 0,-8 105-36 0 0,14-61 286 0 0,1-50-504 0 0,-2 0 1 0 0,-1 0 0 0 0,-1 1 0 0 0,-1-1-1 0 0,-1 0 1 0 0,-2 0 0 0 0,-8 26-231 0 0,-34 85-712 0 0,46-130-1324 0 0,10-7-6461 0 0,-2-2-2711 0 0</inkml:trace>
  <inkml:trace contextRef="#ctx0" brushRef="#br0" timeOffset="1588.451">278 299 2128 0 0,'0'0'1792'0'0,"0"0"-268"0"0,0 0 60 0 0,0 0 133 0 0,0 0-22 0 0,0 0-215 0 0,0 0-253 0 0,0 0-224 0 0,0 0-130 0 0,0 0-39 0 0,0 0-15 0 0,0 0-11 0 0,0 0-40 0 0,3-1-47 0 0,-8-2 4038 0 0,-48 7-3643 0 0,-80-1 475 0 0,58-10-476 0 0,60 14-1072 0 0,29-10-5656 0 0,-11 2 2601 0 0,0-2-8654 0 0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17 268 4121 0 0,'0'0'3085'0'0,"0"0"-1390"0"0,0 0-267 0 0,0 0 302 0 0,0 0 105 0 0,0 0-139 0 0,0 0-213 0 0,0 0-195 0 0,0 0-126 0 0,0 0-105 0 0,0 0-100 0 0,0 0-117 0 0,0 0-112 0 0,29 8-79 0 0,91 24-70 0 0,-52-24 344 0 0,-54-9-805 0 0,0-1 1 0 0,0-1-1 0 0,0 0 0 0 0,0-1 0 0 0,0-1 0 0 0,-1 0 1 0 0,1 0-1 0 0,-1-1 0 0 0,-1-1 0 0 0,1-1 1 0 0,-1 1-1 0 0,0-2 0 0 0,-1 0 0 0 0,0 0 0 0 0,-1-1 1 0 0,1 0-1 0 0,-2-1 0 0 0,0 0 0 0 0,0-1 1 0 0,0-2-119 0 0,-6 11 15 0 0,0 0 1 0 0,-1-1-1 0 0,0 1 1 0 0,0-1-1 0 0,0 0 1 0 0,0 0-1 0 0,0 1 0 0 0,-1-1 1 0 0,0 0-1 0 0,0-1 1 0 0,0 1-1 0 0,0 0 1 0 0,-1 0-1 0 0,1 0 1 0 0,-1 0-1 0 0,0-1 1 0 0,-1 1-1 0 0,1 0 1 0 0,-1 0-1 0 0,1 0 1 0 0,-1 0-1 0 0,0 0 1 0 0,-1 0-1 0 0,1 0 1 0 0,-1 0-1 0 0,0-1-15 0 0,-5-1-26 0 0,1 0-1 0 0,-1 1 0 0 0,0 0 0 0 0,0 0 1 0 0,-1 1-1 0 0,0-1 0 0 0,0 2 1 0 0,0-1-1 0 0,0 1 0 0 0,0 0 0 0 0,0 1 1 0 0,-1 0-1 0 0,1 1 0 0 0,-1-1 1 0 0,0 1-1 0 0,1 1 0 0 0,-1 0 0 0 0,0 0 1 0 0,0 1-1 0 0,1 0 0 0 0,-1 0 1 0 0,1 1-1 0 0,-1 0 0 0 0,1 1 0 0 0,0 0 1 0 0,0 0-1 0 0,0 0 0 0 0,0 1 1 0 0,-1 2 25 0 0,-7 0 8 0 0,0 1 0 0 0,0 1-1 0 0,1 0 1 0 0,1 1 0 0 0,-1 1-1 0 0,2 0 1 0 0,-1 1 0 0 0,1 0-1 0 0,1 1 1 0 0,0 1 0 0 0,1 0 0 0 0,0 0-1 0 0,1 1 1 0 0,0 0 0 0 0,1 1-1 0 0,1 0 1 0 0,1 1 0 0 0,0 0-1 0 0,0 0 1 0 0,2 0 0 0 0,0 1-1 0 0,1 0 1 0 0,1-1 0 0 0,0 3-7 0 0,4-8 89 0 0,0-1 0 0 0,1 0 0 0 0,0 1 0 0 0,0-1 1 0 0,1 0-1 0 0,1 0 0 0 0,-1-1 0 0 0,2 1 0 0 0,-1-1 1 0 0,1 0-1 0 0,1 0 0 0 0,0 0 0 0 0,0-1 0 0 0,0 0 1 0 0,1 0-1 0 0,0 0 0 0 0,1-1 0 0 0,0 0 0 0 0,0-1 1 0 0,0 0-1 0 0,1 0 0 0 0,0-1 0 0 0,0 0 0 0 0,1 0 1 0 0,-1-1-1 0 0,1 0 0 0 0,3 0-89 0 0,147 47 583 0 0,-112-52-899 0 0,-26-23-2865 0 0,-19 17 730 0 0,0 0-5079 0 0,1 3-5167 0 0</inkml:trace>
  <inkml:trace contextRef="#ctx0" brushRef="#br0" timeOffset="555.328">597 486 15243 0 0,'0'0'1713'0'0,"0"0"-604"0"0,0 0-255 0 0,0 0-50 0 0,0 0-11 0 0,0 0-20 0 0,0 0-99 0 0,0 0-100 0 0,0 0-79 0 0,0 0-73 0 0,0 0-47 0 0,0 0-46 0 0,0 0-43 0 0,0 19-49 0 0,-1 90 139 0 0,-11 24 1942 0 0,29-201-1707 0 0,-4 31-536 0 0,2 0 0 0 0,2 1 0 0 0,1 0 0 0 0,2 1 0 0 0,11-14-75 0 0,18-2 44 0 0,-48 50-45 0 0,-1 1 1 0 0,1-1 0 0 0,-1 1-1 0 0,1-1 1 0 0,-1 1-1 0 0,1 0 1 0 0,0-1-1 0 0,-1 1 1 0 0,1 0 0 0 0,-1-1-1 0 0,1 1 1 0 0,0 0-1 0 0,-1 0 1 0 0,1 0 0 0 0,0-1-1 0 0,0 1 1 0 0,-1 0-1 0 0,1 0 1 0 0,0 0 0 0 0,-1 0-1 0 0,1 0 1 0 0,0 0-1 0 0,0 1 1 0 0,-1-1 0 0 0,1 0-1 0 0,0 0 1 0 0,-1 0-1 0 0,1 1 1 0 0,0-1-1 0 0,-1 0 1 0 0,1 1 0 0 0,-1-1-1 0 0,1 0 1 0 0,0 1-1 0 0,-1-1 1 0 0,1 1 0 0 0,-1-1-1 0 0,1 1 1 0 0,-1-1-1 0 0,1 1 1 0 0,-1-1 0 0 0,0 1-1 0 0,1 0 1 0 0,-1-1-1 0 0,0 1 1 0 0,1 0 0 0 0,-1-1-1 0 0,0 1 1 0 0,0 0-1 0 0,0-1 1 0 0,1 1 0 0 0,-1 0-1 0 0,0-1 1 0 0,0 1 0 0 0,9 40 76 0 0,-5 39-20 0 0,-4-79-66 0 0,0-1-26 0 0,0 0-16 0 0,0 0-30 0 0,0 0-34 0 0,0 0-38 0 0,0 0-124 0 0,0-23-4069 0 0,0 13 914 0 0,0 3-3207 0 0,0 3-5191 0 0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6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 10778 0 0,'0'0'1989'0'0,"0"0"-333"0"0,0 0-70 0 0,0 0-26 0 0,0 0-128 0 0,0 0-270 0 0,0 0-294 0 0,0 0-250 0 0,0 0-137 0 0,0 0-64 0 0,0 0-10 0 0,0 0 17 0 0,0 0-4 0 0,-2-2-1 0 0,2 2-377 0 0,-1-1-1 0 0,1 1 0 0 0,0-1 1 0 0,-1 1-1 0 0,0 0 0 0 0,1 0 1 0 0,-1-1-1 0 0,1 1 0 0 0,-1 0 1 0 0,1 0-1 0 0,-1-1 0 0 0,1 1 1 0 0,-1 0-1 0 0,0 0 0 0 0,1 0 1 0 0,-1 0-1 0 0,1 0 0 0 0,-1 0 1 0 0,0 0-1 0 0,1 0 0 0 0,-1 0 1 0 0,1 0-1 0 0,-1 1 0 0 0,0-1 1 0 0,1 0-1 0 0,-1 0 0 0 0,1 0 1 0 0,-1 1-1 0 0,1-1 0 0 0,-1 0 1 0 0,1 1-1 0 0,-1-1 0 0 0,1 0 1 0 0,-1 1-1 0 0,1-1 0 0 0,-1 1 1 0 0,1-1-1 0 0,0 1 0 0 0,-1-1 1 0 0,1 1-1 0 0,0-1 0 0 0,-1 1 1 0 0,1-1-1 0 0,0 1 0 0 0,0-1 1 0 0,-1 1-1 0 0,1 0-41 0 0,-13 12 238 0 0,-35 31 499 0 0,48-44-690 0 0,0 0-1 0 0,0 0-3 0 0,0 0 5 0 0,0 0 12 0 0,0 0 22 0 0,0 0 6 0 0,0 0 28 0 0,0 0 14 0 0,0 0-6 0 0,31-30 536 0 0,-56 60-1 0 0,17-22-1576 0 0,26-12-5333 0 0,-15 4 1865 0 0,2 0-7844 0 0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5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1 3249 0 0,'0'0'1203'0'0,"0"0"-96"0"0,0 0 111 0 0,0 0 268 0 0,0 0 132 0 0,0 0-53 0 0,0 0-208 0 0,0 0-301 0 0,0 0-248 0 0,0 0-189 0 0,0 0-123 0 0,-12 4-43 0 0,-36 15-2 0 0,1 32 1366 0 0,11-11-992 0 0,3 2 1 0 0,1 1-1 0 0,2 2 1 0 0,-17 35-826 0 0,38-64 121 0 0,2 1 0 0 0,0 0 1 0 0,1 0-1 0 0,1 0 0 0 0,0 1 1 0 0,1 0-1 0 0,1 0 1 0 0,1 0-1 0 0,0 0 0 0 0,2 0 1 0 0,0 1-1 0 0,1-1 0 0 0,1 4-121 0 0,1-11 71 0 0,1-1 0 0 0,0 0 0 0 0,0 0 0 0 0,1 0 0 0 0,0 0 0 0 0,1-1 0 0 0,0 0 0 0 0,1 0 0 0 0,0 0 0 0 0,0-1 0 0 0,1 0 0 0 0,0-1 0 0 0,0 0-1 0 0,0 0 1 0 0,1 0 0 0 0,1-1 0 0 0,-1-1 0 0 0,1 0 0 0 0,-1 0 0 0 0,1-1 0 0 0,1 0 0 0 0,-1 0 0 0 0,1-1 0 0 0,-1-1 0 0 0,1 0 0 0 0,0 0 0 0 0,0-1 0 0 0,0 0 0 0 0,0-1 0 0 0,0 0-1 0 0,5-2-70 0 0,10 3 205 0 0,-1-2-1 0 0,0-1 0 0 0,1-1 0 0 0,-1-2 0 0 0,0 0 0 0 0,-1-1 0 0 0,1-2 0 0 0,7-3-204 0 0,-20 5 67 0 0,3 2 45 0 0,-1-2-1 0 0,0 0 1 0 0,0-1-1 0 0,-1 0 1 0 0,0-1 0 0 0,0-1-1 0 0,-1 0 1 0 0,0-1 0 0 0,0 0-1 0 0,-1 0 1 0 0,9-13-112 0 0,-9 7 44 0 0,0 0 0 0 0,-2 0 1 0 0,0-1-1 0 0,-1-1 1 0 0,0 1-1 0 0,-2-1 0 0 0,0 0 1 0 0,-1-1-1 0 0,0 0 0 0 0,-2 1 1 0 0,0-1-1 0 0,-2 0 1 0 0,0-1-1 0 0,-1 1 0 0 0,-1-10-44 0 0,-2 15-73 0 0,0 1 0 0 0,0-1-1 0 0,-2 0 1 0 0,0 1 0 0 0,0 0-1 0 0,-1 0 1 0 0,-1 0 0 0 0,0 1-1 0 0,-1 0 1 0 0,0 0 0 0 0,0 1-1 0 0,-2 0 1 0 0,1 1 0 0 0,-1 0 0 0 0,-1 0-1 0 0,0 1 1 0 0,0 0 0 0 0,-1 1-1 0 0,0 1 1 0 0,0 0 0 0 0,-1 0-1 0 0,1 1 1 0 0,-2 1 0 0 0,1 0-1 0 0,-1 1 1 0 0,1 0 0 0 0,-1 1-1 0 0,0 1 1 0 0,0 0 0 0 0,0 0-1 0 0,-1 2 1 0 0,1 0 0 0 0,0 1 0 0 0,0 0-1 0 0,0 1 1 0 0,0 0 0 0 0,0 1-1 0 0,0 1 1 0 0,-2 1 73 0 0,-106 50-3543 0 0,72-28-2253 0 0,41-22 4137 0 0,-16 11-9953 0 0</inkml:trace>
  <inkml:trace contextRef="#ctx0" brushRef="#br0" timeOffset="523.328">32 476 2385 0 0,'0'0'1960'0'0,"0"0"-352"0"0,0 0-69 0 0,0 0 90 0 0,0 0 74 0 0,0 0-20 0 0,0 0-119 0 0,0 0-120 0 0,0 0-99 0 0,0 0-94 0 0,0 0-89 0 0,0 0-109 0 0,0 0-132 0 0,-2-3-123 0 0,-11-19 1688 0 0,37-2-1370 0 0,0 8-814 0 0,0 0 0 0 0,1 1 0 0 0,0 2 0 0 0,1 1 0 0 0,1 0 0 0 0,10-1-302 0 0,68 0 575 0 0,-56 63-378 0 0,-39-37-143 0 0,-5-5-19 0 0,1 0 1 0 0,1-1-1 0 0,-1 0 0 0 0,1 0 1 0 0,1-1-1 0 0,-1 0 1 0 0,1 0-1 0 0,0-1 1 0 0,0 0-1 0 0,1 0 1 0 0,0 0-1 0 0,0-2 0 0 0,0 1 1 0 0,0-1-1 0 0,0 0 1 0 0,0-1-1 0 0,1 0 1 0 0,0 0-1 0 0,-1-1 0 0 0,1 0 1 0 0,0-1-36 0 0,4 0 86 0 0,-7 1-40 0 0,-1-1-1 0 0,1 0 0 0 0,-1 0 0 0 0,1-1 0 0 0,0 1 0 0 0,-1-1 1 0 0,1-1-1 0 0,-1 1 0 0 0,0-1 0 0 0,1 0 0 0 0,-1-1 0 0 0,0 1 1 0 0,0-1-1 0 0,3-3-45 0 0,-2 2 23 0 0,-6 4-34 0 0,0 0 0 0 0,-1 0 0 0 0,1 0 0 0 0,0 0 0 0 0,0-1 0 0 0,-1 1 0 0 0,1 0 0 0 0,0 0 0 0 0,-1-1 0 0 0,1 1 0 0 0,0-1 0 0 0,-1 1 0 0 0,1 0 0 0 0,0-1 1 0 0,-1 1-1 0 0,1-1 0 0 0,-1 1 0 0 0,1-1 0 0 0,-1 0 0 0 0,1 1 0 0 0,-1-1 0 0 0,0 1 0 0 0,1-1 0 0 0,-1 0 0 0 0,0 1 0 0 0,1-1 0 0 0,-1 0 0 0 0,0 0 0 0 0,0 1 1 0 0,0-1-1 0 0,1 0 0 0 0,-1 1 0 0 0,0-1 0 0 0,0 0 0 0 0,0 0 0 0 0,0 1 0 0 0,0-1 0 0 0,0 0 0 0 0,-1 0 0 0 0,1 1 0 0 0,0-1 0 0 0,0 0 0 0 0,-1 0 0 0 0,1 1 1 0 0,0-1-1 0 0,0 0 0 0 0,-1 1 0 0 0,1-1 0 0 0,-1 1 0 0 0,1-1 0 0 0,-1 0 11 0 0,-14-13-1390 0 0,-2-1-2308 0 0,7 4-5230 0 0,7 6-3364 0 0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1 200 5537 0 0,'0'0'1794'0'0,"0"0"-159"0"0,0 0 103 0 0,0 0 177 0 0,0 0-10 0 0,0 0-248 0 0,0 0-357 0 0,0 0-310 0 0,0 0-118 0 0,0 0-31 0 0,0 0 14 0 0,0 0-1 0 0,0 0-70 0 0,3 3-53 0 0,-1-2-598 0 0,0 1 1 0 0,0 0-1 0 0,1-1 1 0 0,-1 0-1 0 0,0 0 1 0 0,1 1 0 0 0,-1-1-1 0 0,1-1 1 0 0,-1 1-1 0 0,1 0 1 0 0,-1-1-1 0 0,1 1 1 0 0,0-1-1 0 0,-1 0 1 0 0,1 0 0 0 0,0 0-1 0 0,-1 0 1 0 0,1 0-1 0 0,0 0 1 0 0,-1-1-1 0 0,1 1 1 0 0,-1-1-1 0 0,1 0 1 0 0,-1 0-1 0 0,1 0 1 0 0,-1 0 0 0 0,1 0-1 0 0,1-2-133 0 0,124-101 1212 0 0,-30 2-940 0 0,-97 101-268 0 0,6 2-154 0 0,-7 10 147 0 0,0 12 3 0 0,0-1 0 0 0,2 0 0 0 0,1 0 0 0 0,1 0 1 0 0,0 0-1 0 0,2 0 0 0 0,0-1 0 0 0,2 0 0 0 0,0 0 0 0 0,1-1 0 0 0,1 0 0 0 0,1-1 0 0 0,1 0 0 0 0,2 2 0 0 0,18 11-1215 0 0,-18-21-4317 0 0,-10-8 2601 0 0,0-2-9369 0 0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8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58 240 2577 0 0,'0'0'2721'0'0,"0"0"-752"0"0,0 0-143 0 0,0 0 42 0 0,0 0-62 0 0,0 0-201 0 0,0 0-262 0 0,0 0-237 0 0,0 0-181 0 0,0 0-122 0 0,0 0-119 0 0,0 0-73 0 0,0 0-55 0 0,1 25 2422 0 0,6-19-2846 0 0,-1 0-1 0 0,1-1 1 0 0,0-1-1 0 0,0 1 0 0 0,0-1 1 0 0,1 0-1 0 0,0 0 0 0 0,0-1 1 0 0,0 0-1 0 0,0-1 1 0 0,0 0-1 0 0,0 0 0 0 0,1-1 1 0 0,-1 1-1 0 0,0-2 1 0 0,1 1-1 0 0,-1-2 0 0 0,1 1 1 0 0,-1-1-1 0 0,1 0 1 0 0,5-2-132 0 0,1 2 94 0 0,0-1 1 0 0,1-1-1 0 0,-1-1 1 0 0,0 0 0 0 0,-1-1-1 0 0,1 0 1 0 0,-1-1 0 0 0,0-1-1 0 0,0 0 1 0 0,-1-1-1 0 0,0-1 1 0 0,-1 0 0 0 0,1 0-1 0 0,-2-1 1 0 0,1-1 0 0 0,-2 0-1 0 0,1-1 1 0 0,-1 0-1 0 0,-1 0 1 0 0,2-5-95 0 0,-7 10 18 0 0,-1 0-1 0 0,0 0 1 0 0,-1 0 0 0 0,0 0 0 0 0,0 0-1 0 0,0 0 1 0 0,-1-1 0 0 0,0 1-1 0 0,-1-1 1 0 0,0 1 0 0 0,0-1 0 0 0,0 1-1 0 0,-1-1 1 0 0,0-1-18 0 0,-2 6-12 0 0,-1-1 1 0 0,1 1-1 0 0,-1 0 1 0 0,0 0-1 0 0,0 0 1 0 0,0 1-1 0 0,0-1 1 0 0,0 1-1 0 0,-1 0 0 0 0,1 0 1 0 0,-1 1-1 0 0,1-1 1 0 0,-1 1-1 0 0,0 0 1 0 0,1 0-1 0 0,-1 0 1 0 0,0 1-1 0 0,0 0 0 0 0,0 0 1 0 0,1 0-1 0 0,-1 0 1 0 0,0 1-1 0 0,0 0 1 0 0,1 0-1 0 0,-1 0 1 0 0,0 1-1 0 0,1-1 0 0 0,-1 1 1 0 0,1 0-1 0 0,-4 2 12 0 0,-176 91-74 0 0,172-86 81 0 0,-1 0-1 0 0,1 1 1 0 0,1 0 0 0 0,0 1 0 0 0,0 0 0 0 0,1 0 0 0 0,0 1 0 0 0,1 1 0 0 0,1-1 0 0 0,0 2-7 0 0,-7 11 25 0 0,6-12-14 0 0,0 0-1 0 0,1 1 0 0 0,1-1 1 0 0,0 2-1 0 0,0-1 1 0 0,2 1-1 0 0,0 0 0 0 0,1 0 1 0 0,0 0-1 0 0,1 1 1 0 0,1-1-1 0 0,0 1 1 0 0,1 0-1 0 0,1 0 0 0 0,0 2-10 0 0,1-13 14 0 0,1-1 0 0 0,-1 1 0 0 0,1-1 0 0 0,-1 0 0 0 0,1 0 0 0 0,0 0-1 0 0,1 0 1 0 0,-1 0 0 0 0,1 0 0 0 0,0 0 0 0 0,0-1 0 0 0,0 0 0 0 0,0 1-1 0 0,0-1 1 0 0,1 0 0 0 0,0-1 0 0 0,-1 1 0 0 0,1-1 0 0 0,0 1 0 0 0,0-1-1 0 0,1 0 1 0 0,-1-1 0 0 0,0 1 0 0 0,0-1 0 0 0,1 0 0 0 0,1 1-14 0 0,127 5 443 0 0,-95-8-277 0 0,-20 1-81 0 0,-1-2 1 0 0,1 0-1 0 0,0-1 1 0 0,-1-1-1 0 0,0 0 1 0 0,1-1 0 0 0,-2-1-1 0 0,17-8-85 0 0,-32 14-6 0 0,-1-1 1 0 0,1 1-1 0 0,0-1 0 0 0,0 1 1 0 0,-1-1-1 0 0,1 1 1 0 0,0-1-1 0 0,-1 0 0 0 0,1 1 1 0 0,-1-1-1 0 0,1 0 0 0 0,-1 1 1 0 0,1-1-1 0 0,-1 0 0 0 0,1 0 1 0 0,-1 1-1 0 0,0-1 0 0 0,1 0 1 0 0,-1 0-1 0 0,0 0 1 0 0,0 0-1 0 0,1 1 0 0 0,-1-1 1 0 0,0 0-1 0 0,0 0 0 0 0,0 0 1 0 0,0 0-1 0 0,0 0 0 0 0,0 0 1 0 0,-1 1-1 0 0,1-1 0 0 0,0 0 1 0 0,0 0-1 0 0,0 0 1 0 0,-1 0-1 0 0,1 1 0 0 0,-1-1 1 0 0,1 0-1 0 0,0 0 0 0 0,-1 1 1 0 0,0-1-1 0 0,1 0 6 0 0,-18-16-6991 0 0,15 14-3835 0 0</inkml:trace>
  <inkml:trace contextRef="#ctx0" brushRef="#br0" timeOffset="1136.428">728 421 6777 0 0,'0'0'4389'0'0,"0"0"-2265"0"0,0 0-836 0 0,0 0-44 0 0,0 0-6 0 0,0 0-123 0 0,0 0-187 0 0,0 0-239 0 0,0 0-174 0 0,0 0-104 0 0,0 0-51 0 0,0 0-40 0 0,0 0-28 0 0,-18 15 7 0 0,-52 49-29 0 0,39-11 252 0 0,10 51 435 0 0,21-101-906 0 0,0 0 0 0 0,1 0-1 0 0,-1 0 1 0 0,1 1 0 0 0,-1-1-1 0 0,1 0 1 0 0,0 0 0 0 0,0 0-1 0 0,1 0 1 0 0,-1 0 0 0 0,1 0 0 0 0,-1-1-1 0 0,1 1 1 0 0,0 0 0 0 0,0-1-1 0 0,0 1 1 0 0,0-1 0 0 0,1 0-1 0 0,-1 0 1 0 0,0 0 0 0 0,1 0-1 0 0,0 0 1 0 0,-1 0 0 0 0,1-1-1 0 0,0 1 1 0 0,0-1 0 0 0,0 0-1 0 0,0 1 1 0 0,0-2 0 0 0,0 1-1 0 0,1 0-50 0 0,6 1 149 0 0,-1-1-1 0 0,1 0 0 0 0,0-1 0 0 0,0 1 0 0 0,0-2 0 0 0,0 0 1 0 0,0 0-1 0 0,0-1 0 0 0,-1 0 0 0 0,1 0 0 0 0,0-1 0 0 0,-1-1 1 0 0,0 1-1 0 0,0-2 0 0 0,0 1 0 0 0,0-1 0 0 0,-1 0 1 0 0,0-1-1 0 0,0 0 0 0 0,6-6-148 0 0,-2 1 69 0 0,0-1-1 0 0,-1 0 1 0 0,0 0 0 0 0,-1-1-1 0 0,-1 0 1 0 0,0-1 0 0 0,0 0-1 0 0,-2-1 1 0 0,0 1 0 0 0,0-1-1 0 0,-2-1 1 0 0,2-5-69 0 0,-5 15-31 0 0,0 0 0 0 0,-1 0 1 0 0,1 0-1 0 0,-1 0 0 0 0,-1 0 0 0 0,1-1 1 0 0,-1 1-1 0 0,0 0 0 0 0,-1-1 0 0 0,1 1 1 0 0,-1 0-1 0 0,-1 0 0 0 0,1 0 0 0 0,-1 0 1 0 0,0 0-1 0 0,0 0 0 0 0,-1 0 1 0 0,1 0-1 0 0,-1 1 0 0 0,-1-1 0 0 0,1 1 1 0 0,-1 0-1 0 0,0 0 0 0 0,0 0 0 0 0,0 1 1 0 0,-1 0-1 0 0,0-1 0 0 0,0 1 0 0 0,0 1 1 0 0,0-1-1 0 0,0 1 0 0 0,-1 0 0 0 0,1 0 1 0 0,-1 1-1 0 0,0-1 0 0 0,0 1 0 0 0,0 1 1 0 0,-6-2 30 0 0,-57 8-1955 0 0,27 14-4499 0 0,26-11-5528 0 0</inkml:trace>
  <inkml:trace contextRef="#ctx0" brushRef="#br0" timeOffset="1539.43">648 520 14547 0 0,'0'0'1619'0'0,"0"0"-679"0"0,0 0-75 0 0,0 0 171 0 0,0 0 28 0 0,0 0-137 0 0,0 0-276 0 0,0 0-207 0 0,0 0-70 0 0,0 0-16 0 0,0 0-22 0 0,0 0-12 0 0,0 0 33 0 0,61-29 2844 0 0,51-1-2278 0 0,-89 79-356 0 0,-21-44-508 0 0,-1 0 0 0 0,2 0-1 0 0,-1 0 1 0 0,0-1 0 0 0,1 1 0 0 0,0-1 0 0 0,0 1 0 0 0,0-1 0 0 0,1 0 0 0 0,-1 0 0 0 0,1 0-1 0 0,0-1 1 0 0,0 1 0 0 0,1-1 0 0 0,-1 0 0 0 0,1 0 0 0 0,-1-1 0 0 0,1 1 0 0 0,0-1 0 0 0,0 0 0 0 0,0 0-1 0 0,0-1 1 0 0,0 1 0 0 0,0-1 0 0 0,1 0 0 0 0,-1-1 0 0 0,0 1 0 0 0,1-1 0 0 0,-1 0 0 0 0,0 0-1 0 0,1-1 1 0 0,-1 0 0 0 0,0 0 0 0 0,0 0 0 0 0,0 0 0 0 0,1-1 0 0 0,2-1-59 0 0,-3 0-1500 0 0,-26 9-7597 0 0,16-2-3640 0 0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3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10218 0 0,'0'0'2045'0'0,"0"0"-517"0"0,0 0-194 0 0,0 0 13 0 0,0 0-27 0 0,0 0-131 0 0,0 0-251 0 0,0 0-246 0 0,0 0-105 0 0,0 0 38 0 0,0 0 95 0 0,0 0 63 0 0,8 3 4 0 0,126 16 3162 0 0,125-37-1851 0 0,-194 15-1925 0 0,-57 0 21 0 0,-14 1-3919 0 0,-6 8 234 0 0,7-1-2238 0 0,0-1-6164 0 0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4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17764 0 0,'0'0'1767'0'0,"0"0"-618"0"0,0 0-402 0 0,0 0-16 0 0,0 0 127 0 0,0 0 98 0 0,0 0 1 0 0,0 0-75 0 0,0 0-149 0 0,0 0-162 0 0,0 0-123 0 0,35-3-110 0 0,112-13-104 0 0,-93 11-630 0 0,88-9 1221 0 0,-55 12-8883 0 0,-75 2-4230 0 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6:11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6 656 10338 0 0,'0'0'1743'0'0,"0"0"-494"0"0,0 0-141 0 0,0 0 57 0 0,0 0-40 0 0,0 0-160 0 0,0 0-214 0 0,0 0-190 0 0,0 0-133 0 0,0 0-69 0 0,0 0-33 0 0,0 0-37 0 0,0 0-26 0 0,2 13-3 0 0,13 59 245 0 0,-15-70-466 0 0,1 1 1 0 0,0 0-1 0 0,0-1 0 0 0,0 1 0 0 0,0-1 0 0 0,1 1 0 0 0,-1-1 1 0 0,1 0-1 0 0,-1 0 0 0 0,1 1 0 0 0,0-1 0 0 0,-1 0 1 0 0,1-1-1 0 0,0 1 0 0 0,1 0 0 0 0,-1 0 0 0 0,0-1 0 0 0,0 1 1 0 0,1-1-1 0 0,-1 0 0 0 0,1 0 0 0 0,-1 0 0 0 0,1 0 0 0 0,2 1-39 0 0,1-29 140 0 0,5-79 489 0 0,-9 104-587 0 0,-1 1 1 0 0,1-1 0 0 0,0 1 0 0 0,-1-1 0 0 0,1 1-1 0 0,0 0 1 0 0,0 0 0 0 0,0 0 0 0 0,0 0 0 0 0,0 0-1 0 0,0 0 1 0 0,0 0 0 0 0,1 1 0 0 0,-1-1-1 0 0,0 1 1 0 0,0-1 0 0 0,0 1 0 0 0,1 0 0 0 0,-1 0-1 0 0,0 0 1 0 0,0 0 0 0 0,1 1 0 0 0,-1-1 0 0 0,0 0-1 0 0,0 1 1 0 0,0 0 0 0 0,0-1 0 0 0,0 1 0 0 0,1 0-1 0 0,-1 0 1 0 0,-1 0 0 0 0,1 1 0 0 0,0-1 0 0 0,0 0-1 0 0,0 1 1 0 0,-1-1 0 0 0,1 1 0 0 0,0-1-1 0 0,-1 1 1 0 0,0 0 0 0 0,1 0 0 0 0,-1-1 0 0 0,0 1-1 0 0,0 0 1 0 0,0 0 0 0 0,0 1-43 0 0,8 7-78 0 0,-1 0 1 0 0,-1 1-1 0 0,0 0 0 0 0,0 1 0 0 0,-1 0 1 0 0,0 0-1 0 0,-1 0 0 0 0,-1 0 0 0 0,0 1 1 0 0,0 0-1 0 0,-1 0 0 0 0,-1 0 1 0 0,0 0-1 0 0,-1 3 78 0 0,-1-15-772 0 0,0-1-363 0 0,0 0-550 0 0,-8-4-10556 0 0,3 0 4050 0 0</inkml:trace>
  <inkml:trace contextRef="#ctx0" brushRef="#br0" timeOffset="299.294">0 155 9714 0 0,'0'0'4341'0'0,"0"0"-2310"0"0,0 0-900 0 0,0 0-77 0 0,0 0 91 0 0,0 0 78 0 0,0 0-105 0 0,0 0-209 0 0,0 0-161 0 0,0 0-100 0 0,0 0-83 0 0,0 0-75 0 0,0 0-86 0 0,22 16-71 0 0,64 49-53 0 0,-21-32 465 0 0,6-25-545 0 0,-69-9-303 0 0,0 0 1 0 0,0 0-1 0 0,0 0 0 0 0,0 0 0 0 0,-1 0 0 0 0,1 0 1 0 0,-1-1-1 0 0,1 1 0 0 0,-1-1 0 0 0,1 1 0 0 0,-1-1 1 0 0,0 1-1 0 0,1-1 0 0 0,-1 0 0 0 0,0 1 0 0 0,0-1 1 0 0,0 0-1 0 0,-1 0 0 0 0,1 0 0 0 0,0 0 0 0 0,-1 0 1 0 0,1 0-1 0 0,-1 0 0 0 0,0 0 0 0 0,1 0 1 0 0,-1-1 102 0 0,0 3-865 0 0,0 0-212 0 0,-8 0-4404 0 0,4 0-2489 0 0,1 0-1044 0 0</inkml:trace>
  <inkml:trace contextRef="#ctx0" brushRef="#br0" timeOffset="582.735">113 490 12083 0 0,'0'0'2487'0'0,"0"0"-715"0"0,0 0-310 0 0,0 0 1 0 0,0 0 0 0 0,0 0-175 0 0,0 0-246 0 0,0 0-240 0 0,0 0-176 0 0,1-32-95 0 0,5-103-73 0 0,-3-44 998 0 0,-4 114-8850 0 0,1 64-3847 0 0</inkml:trace>
  <inkml:trace contextRef="#ctx0" brushRef="#br0" timeOffset="832.843">249 1 19668 0 0,'0'0'2619'0'0,"0"0"-1393"0"0,0 0-552 0 0,0 0 32 0 0,0 0 50 0 0,0 0-18 0 0,0 0-81 0 0,0 0-164 0 0,0 0-136 0 0,0 0-101 0 0,0 0-87 0 0,0 0-46 0 0,0 0-27 0 0,14 0-31 0 0,42 0-39 0 0,-29 7-54 0 0,-26-7-118 0 0,-1 0-148 0 0,0 0-241 0 0,0 0-449 0 0,-3-4-6957 0 0,0 1-4495 0 0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5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304 748 8290 0 0,'0'0'2632'0'0,"0"0"-1035"0"0,0 0-405 0 0,0 0 78 0 0,0 0 187 0 0,0 0 18 0 0,0 0-185 0 0,0 0-285 0 0,0 0-290 0 0,0 0-201 0 0,0 0-109 0 0,0 0-66 0 0,0 0-47 0 0,-30-1-29 0 0,-93 1-29 0 0,62 16 160 0 0,54-11-371 0 0,0 0 1 0 0,0 0 0 0 0,1 1 0 0 0,0 0-1 0 0,0 0 1 0 0,1 0 0 0 0,-1 1 0 0 0,1 0-1 0 0,1 0 1 0 0,-1 0 0 0 0,1 1 0 0 0,1-1-1 0 0,-1 1 1 0 0,1 0 0 0 0,1 0-1 0 0,-1 0 1 0 0,1 0 0 0 0,1 1 0 0 0,-1-1-1 0 0,2 1 1 0 0,-1-1 0 0 0,1 1 0 0 0,0-1-1 0 0,1 0 1 0 0,0 2-24 0 0,1-5 29 0 0,0 1 0 0 0,0-1-1 0 0,0 0 1 0 0,1 0 0 0 0,0-1 0 0 0,0 1-1 0 0,0 0 1 0 0,0-1 0 0 0,1 0-1 0 0,0 0 1 0 0,0 0 0 0 0,0 0 0 0 0,0-1-1 0 0,1 1 1 0 0,-1-1 0 0 0,1 0 0 0 0,0-1-1 0 0,0 1 1 0 0,0-1 0 0 0,0 0 0 0 0,0 0-1 0 0,1 0 1 0 0,-1-1 0 0 0,0 0-1 0 0,1 0 1 0 0,-1 0 0 0 0,1-1 0 0 0,0 1-1 0 0,-1-2 1 0 0,1 1 0 0 0,-1 0 0 0 0,1-1-1 0 0,2-1-28 0 0,9-3 153 0 0,0-1 0 0 0,-1-1 0 0 0,1-1-1 0 0,-1 0 1 0 0,-1-1 0 0 0,0-1 0 0 0,0 0-1 0 0,-1-1 1 0 0,0-1 0 0 0,-1 0 0 0 0,3-3-153 0 0,1-1 77 0 0,0-1-1 0 0,0-1 1 0 0,-2 0 0 0 0,0-1 0 0 0,-2 0 0 0 0,0-1 0 0 0,0-1 0 0 0,-2 0 0 0 0,-1 0 0 0 0,-1-1 0 0 0,0-1 0 0 0,0-7-77 0 0,-4 9 2 0 0,-1-1 0 0 0,0 0 0 0 0,-2 0 0 0 0,0 0 0 0 0,-2 0 1 0 0,-1 0-1 0 0,0 0 0 0 0,-5-19-2 0 0,6 33-25 0 0,-2 1-1 0 0,1 0 1 0 0,-1 0 0 0 0,-1 0 0 0 0,1 0-1 0 0,-1 0 1 0 0,0 1 0 0 0,0-1 0 0 0,-1 1 0 0 0,0 0-1 0 0,0 0 1 0 0,-1 0 0 0 0,1 1 0 0 0,-1-1-1 0 0,-1 1 1 0 0,1 0 0 0 0,-1 0 0 0 0,1 1-1 0 0,-1 0 1 0 0,-1 0 0 0 0,1 0 0 0 0,0 1-1 0 0,-1 0 1 0 0,0 0 0 0 0,0 1 0 0 0,-5-2 25 0 0,4 5-10 0 0,1-1 0 0 0,0 1 0 0 0,-1 1 0 0 0,1 0 1 0 0,0 0-1 0 0,0 0 0 0 0,0 1 0 0 0,0 0 0 0 0,1 0 0 0 0,-1 1 0 0 0,1 0 1 0 0,0 0-1 0 0,0 0 0 0 0,0 1 0 0 0,0 0 0 0 0,1 0 0 0 0,0 0 1 0 0,0 1-1 0 0,0 0 0 0 0,1 0 0 0 0,0 0 0 0 0,0 0 0 0 0,1 1 0 0 0,-1-1 1 0 0,1 1-1 0 0,1 0 0 0 0,-1 0 0 0 0,1 0 0 0 0,1 1 0 0 0,-1-1 1 0 0,1 0-1 0 0,0 1 0 0 0,1-1 0 0 0,0 3 10 0 0,3 9 54 0 0,1-1-1 0 0,1 0 1 0 0,1 0-1 0 0,0 0 1 0 0,1-1-1 0 0,1 0 1 0 0,1 0-1 0 0,0-1 1 0 0,2 0 0 0 0,-1 0-1 0 0,2-1 1 0 0,0-1-1 0 0,1 0 1 0 0,0-1-1 0 0,1 0 1 0 0,0-1-1 0 0,1-1 1 0 0,1 0 0 0 0,14 8-54 0 0,98 58 541 0 0,-101-59-369 0 0,-22-21-8054 0 0,-5 0-2076 0 0</inkml:trace>
  <inkml:trace contextRef="#ctx0" brushRef="#br0" timeOffset="515.669">750 523 11474 0 0,'0'0'3468'0'0,"0"0"-2017"0"0,0 0-784 0 0,0 0-61 0 0,0 0 65 0 0,0 0 43 0 0,0 0 5 0 0,0 0-117 0 0,0 0-91 0 0,0 0-45 0 0,0 0-98 0 0,0 0-30 0 0,7 11-31 0 0,52 89 584 0 0,-15 54-332 0 0,-23-95-430 0 0,-5-76 2948 0 0,66-121-2261 0 0,22-56-669 0 0,-105 193-184 0 0,1 1 1 0 0,0 0 0 0 0,0 0 0 0 0,-1 0-1 0 0,1 0 1 0 0,0-1 0 0 0,0 1 0 0 0,-1 0-1 0 0,1 0 1 0 0,0-1 0 0 0,0 1-1 0 0,0 0 1 0 0,0 0 0 0 0,-1-1 0 0 0,1 1-1 0 0,0 0 1 0 0,0 0 0 0 0,0-1 0 0 0,0 1-1 0 0,0 0 1 0 0,0-1 0 0 0,0 1 0 0 0,0 0-1 0 0,0-1 1 0 0,0 1 0 0 0,0 0-1 0 0,0 0 1 0 0,0-1 0 0 0,0 1 0 0 0,0 0-1 0 0,0-1 1 0 0,0 1 0 0 0,0 0 0 0 0,0-1-1 0 0,0 1 1 0 0,1 0 0 0 0,-1 0 0 0 0,0-1-1 0 0,0 1 1 0 0,0 0 0 0 0,0 0-1 0 0,1-1 1 0 0,-1 1 0 0 0,0 0 36 0 0,-25 18-6130 0 0,21-14 3009 0 0,-4 0-8444 0 0</inkml:trace>
  <inkml:trace contextRef="#ctx0" brushRef="#br0" timeOffset="997.531">696 229 12739 0 0,'0'0'2150'0'0,"0"0"-498"0"0,0 0-277 0 0,0 0-87 0 0,0 0-101 0 0,0 0-175 0 0,0 0-234 0 0,0 0-225 0 0,0 0-130 0 0,0 0-19 0 0,0 0 24 0 0,0 0 39 0 0,0 0 9 0 0,12 0-44 0 0,186-11 1374 0 0,3 3-1273 0 0,-201 8-518 0 0,0 0 2 0 0,0 0 10 0 0,0 0 24 0 0,0 0 34 0 0,0 0 27 0 0,-24 0 687 0 0,9-5-764 0 0,0-1 0 0 0,0-1 0 0 0,1 0 0 0 0,0 0 0 0 0,0-2 0 0 0,1 1 0 0 0,0-2 0 0 0,1 0 1 0 0,-8-8-36 0 0,11 10 21 0 0,1 3-47 0 0,1 0 0 0 0,1 0 0 0 0,-1-1 0 0 0,1 0 0 0 0,0-1 0 0 0,0 1 0 0 0,1-1 0 0 0,0 0 0 0 0,0-1 0 0 0,1 1 0 0 0,0-1 0 0 0,0 0 0 0 0,0 0 0 0 0,0-6 26 0 0,8 6-2973 0 0,3 8-2101 0 0,-2 0-435 0 0,-2 0-6900 0 0</inkml:trace>
  <inkml:trace contextRef="#ctx0" brushRef="#br0" timeOffset="1431.214">35 1153 8090 0 0,'0'0'1716'0'0,"0"0"-228"0"0,0 0 145 0 0,0 0 176 0 0,0 0-41 0 0,0 0-209 0 0,0 0-278 0 0,0 0-182 0 0,0 0-116 0 0,0 0-107 0 0,0 0-92 0 0,0 0-86 0 0,32-1-78 0 0,99-4-63 0 0,255-1 1484 0 0,-61-19-2081 0 0,-256 13-3880 0 0,-2-5-4008 0 0,-55 13-4225 0 0</inkml:trace>
  <inkml:trace contextRef="#ctx0" brushRef="#br0" timeOffset="2034.006">243 1414 14739 0 0,'0'0'1438'0'0,"0"0"-399"0"0,0 0-104 0 0,0 0 38 0 0,0 0-21 0 0,0 0-185 0 0,0 0-287 0 0,0 0-182 0 0,0 0-129 0 0,0 0-52 0 0,0 0-13 0 0,0 0-4 0 0,0 0 7 0 0,-25 21-7 0 0,-81 67-7 0 0,57-23 21 0 0,43-56-106 0 0,1 1-1 0 0,-1 0 1 0 0,2 0 0 0 0,0 0-1 0 0,0 0 1 0 0,0 1 0 0 0,2 0 0 0 0,-1-1-1 0 0,1 1 1 0 0,1 0 0 0 0,0 0 0 0 0,0 0-1 0 0,1 0 1 0 0,1 0 0 0 0,0 4-8 0 0,3-11 48 0 0,-1 1 0 0 0,1-1 0 0 0,0 0 0 0 0,0 0 0 0 0,1-1 0 0 0,-1 1 0 0 0,1-1 0 0 0,-1 0 0 0 0,1 0 0 0 0,0 0-1 0 0,0-1 1 0 0,1 0 0 0 0,-1 0 0 0 0,0 0 0 0 0,1-1 0 0 0,-1 1 0 0 0,1-1 0 0 0,0 0 0 0 0,-1-1 0 0 0,1 0 0 0 0,0 0 0 0 0,-1 0 0 0 0,1 0 0 0 0,0-1 0 0 0,-1 0 0 0 0,1 0 0 0 0,-1-1 0 0 0,1 1 0 0 0,-1-1 0 0 0,0 0 0 0 0,1-1-48 0 0,25-9 265 0 0,-1-2-1 0 0,-1 0 1 0 0,0-2 0 0 0,-1-1 0 0 0,-1-1 0 0 0,-1-2-1 0 0,0 0 1 0 0,-2-2 0 0 0,21-23-265 0 0,-25 26 51 0 0,0-1 0 0 0,-2-1 0 0 0,0-1 0 0 0,-2 0-1 0 0,0-1 1 0 0,-2-1 0 0 0,0 0 0 0 0,-2-1 0 0 0,0-1 0 0 0,-2 0 0 0 0,-1 0 0 0 0,-1-1-1 0 0,0-5-50 0 0,-6 26-13 0 0,-1 0 0 0 0,0 0 0 0 0,0 0 0 0 0,0 0 0 0 0,-1 0-1 0 0,1 0 1 0 0,-2 1 0 0 0,1-1 0 0 0,0 0 0 0 0,-1 0 0 0 0,0 0-1 0 0,-1 0 1 0 0,1 0 0 0 0,-1 1 0 0 0,0-1 0 0 0,-1 1 0 0 0,1-1-1 0 0,-1 1 1 0 0,0 0 0 0 0,0 0 0 0 0,-1 0 0 0 0,0 0 0 0 0,0 1-1 0 0,0-1 1 0 0,0 1 0 0 0,0 0 0 0 0,-1 0 0 0 0,0 1 0 0 0,0 0 0 0 0,0-1-1 0 0,0 1 1 0 0,0 1 0 0 0,-1-1 0 0 0,1 1 0 0 0,-1 0 0 0 0,0 0-1 0 0,1 1 1 0 0,-1 0 0 0 0,-1 0 13 0 0,-3 4-21 0 0,-1 0 0 0 0,1 1 1 0 0,0 0-1 0 0,0 1 0 0 0,0 0 0 0 0,1 0 0 0 0,0 1 1 0 0,0 1-1 0 0,0-1 0 0 0,1 1 0 0 0,0 1 0 0 0,0 0 1 0 0,1 0-1 0 0,0 0 0 0 0,0 1 0 0 0,1 0 0 0 0,0 0 1 0 0,0 1-1 0 0,1 0 0 0 0,-2 7 21 0 0,1-6 9 0 0,0 1 0 0 0,1-1-1 0 0,1 2 1 0 0,0-1 0 0 0,0 0 0 0 0,1 1 0 0 0,1-1 0 0 0,0 1-1 0 0,1 0 1 0 0,0 0 0 0 0,1 0 0 0 0,1 0 0 0 0,0 0 0 0 0,0-1-1 0 0,1 1 1 0 0,1 0 0 0 0,0-1 0 0 0,1 1 0 0 0,0-1 0 0 0,1 0-1 0 0,0 0 1 0 0,1-1 0 0 0,0 0 0 0 0,5 7-9 0 0,101 147 239 0 0,-89-155-1761 0 0,-8-24-7557 0 0,-12 7-2429 0 0</inkml:trace>
  <inkml:trace contextRef="#ctx0" brushRef="#br0" timeOffset="2400.972">961 1252 16676 0 0,'0'0'1313'0'0,"0"0"-557"0"0,0 0-170 0 0,0 0 171 0 0,0 0 197 0 0,0 0 66 0 0,0 0-118 0 0,0 0-217 0 0,0 0-174 0 0,0 0-127 0 0,-17 32-84 0 0,-55 102-61 0 0,-27 60 133 0 0,88-167-365 0 0,6-17-3 0 0,0 0-1 0 0,0 0 0 0 0,1 1 0 0 0,1-1 1 0 0,0 1-1 0 0,0 0 0 0 0,1 0 0 0 0,1 0 1 0 0,0 0-1 0 0,0 1 0 0 0,1-1 0 0 0,1 10-3 0 0,2-18 19 0 0,-1 0-1 0 0,1 0 0 0 0,0-1 0 0 0,0 1 0 0 0,0-1 0 0 0,0 0 0 0 0,0 0 0 0 0,1 0 1 0 0,-1 0-1 0 0,1 0 0 0 0,-1-1 0 0 0,1 0 0 0 0,0 0 0 0 0,-1 0 0 0 0,1 0 0 0 0,0 0 1 0 0,0-1-1 0 0,0 1 0 0 0,0-1 0 0 0,-1 0 0 0 0,1-1 0 0 0,0 1 0 0 0,0-1 0 0 0,2 0-18 0 0,-2 1 47 0 0,165-37 692 0 0,-166 37-765 0 0,-1-1 0 0 0,1 1 0 0 0,-1-1 1 0 0,0 0-1 0 0,1 0 0 0 0,-1 0 0 0 0,0-1 1 0 0,1 1-1 0 0,-1 0 0 0 0,0-1 0 0 0,0 0 1 0 0,0 1-1 0 0,0-1 0 0 0,-1 0 0 0 0,1 0 1 0 0,0 0-1 0 0,-1 0 0 0 0,1 0 0 0 0,-1 0 0 0 0,0-1 1 0 0,0 1-1 0 0,1-1 26 0 0,-2-10-1089 0 0,-1-8-3310 0 0,-7 7-6142 0 0,6 10 415 0 0</inkml:trace>
  <inkml:trace contextRef="#ctx0" brushRef="#br0" timeOffset="2616.187">619 1503 12179 0 0,'0'0'2232'0'0,"0"0"-545"0"0,0 0-279 0 0,0 0-125 0 0,0 0-130 0 0,0 0-144 0 0,0 0-149 0 0,0 0-69 0 0,0 0-21 0 0,0 0-21 0 0,0 0-69 0 0,0 0-102 0 0,0 0-81 0 0,27 2-89 0 0,88 8-74 0 0,36-21 57 0 0,-105 2-696 0 0,12-5-1919 0 0,-34 6-5340 0 0,-12 5-4743 0 0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0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327 611 0 0 0,'0'0'744'0'0,"0"0"636"0"0,0 0 150 0 0,0 0 17 0 0,0 0-4 0 0,0 0-53 0 0,0 0-97 0 0,0 0-120 0 0,0 0-104 0 0,0 0-110 0 0,0 0-83 0 0,-1-3-99 0 0,0 1-809 0 0,10-27 2623 0 0,33-3 1940 0 0,-53 10-1734 0 0,1 16-2797 0 0,0 1 0 0 0,0-1-1 0 0,0 2 1 0 0,-1-1 0 0 0,1 1 0 0 0,-1 1-1 0 0,0 0 1 0 0,0 1 0 0 0,0 0-1 0 0,-1 0 1 0 0,1 1 0 0 0,0 1 0 0 0,-1 0-1 0 0,1 0 1 0 0,0 1 0 0 0,0 1 0 0 0,-1 0-1 0 0,1 0 1 0 0,0 1 0 0 0,1 1 0 0 0,-1-1-1 0 0,0 2 1 0 0,1 0 0 0 0,-6 3-100 0 0,11-5 21 0 0,0-1-10 0 0,0 1 0 0 0,0-1 0 0 0,1 1 0 0 0,-1 0 0 0 0,1 0 0 0 0,0 0 0 0 0,0 0 0 0 0,0 1 0 0 0,0 0 0 0 0,1 0-1 0 0,-1 0 1 0 0,1 0 0 0 0,0 0 0 0 0,0 1 0 0 0,1 0 0 0 0,-2 2-11 0 0,-11 53 87 0 0,15-44-34 0 0,-1-14-47 0 0,1 0 1 0 0,-1 0 0 0 0,1 0 0 0 0,0 0 0 0 0,0 0 0 0 0,0 0-1 0 0,0 0 1 0 0,0 0 0 0 0,0 0 0 0 0,0 1 0 0 0,1-1 0 0 0,-1 0-1 0 0,1 0 1 0 0,-1 0 0 0 0,1 0 0 0 0,0 0 0 0 0,0-1 0 0 0,0 1-1 0 0,0 0 1 0 0,0 0 0 0 0,0 0 0 0 0,0-1 0 0 0,1 1 0 0 0,-1-1-1 0 0,1 1 1 0 0,-1-1 0 0 0,1 1 0 0 0,-1-1 0 0 0,1 0 0 0 0,0 0-1 0 0,0 0 1 0 0,0 0 0 0 0,-1 0 0 0 0,1 0 0 0 0,2 0-7 0 0,22 5 130 0 0,0-2 1 0 0,0 0 0 0 0,1-2-1 0 0,-1-1 1 0 0,1-1 0 0 0,-1-1 0 0 0,0-1-1 0 0,14-4-130 0 0,-2 2 538 0 0,-173 99-306 0 0,122-87-231 0 0,0 1 0 0 0,1 1 0 0 0,0 0 0 0 0,1 0 0 0 0,0 1 0 0 0,0 1-1 0 0,1 0 1 0 0,1 0 0 0 0,0 1 0 0 0,1 0 0 0 0,0 0 0 0 0,1 1 0 0 0,1 0 0 0 0,0 0 0 0 0,0 1 0 0 0,2 0 0 0 0,0 0 0 0 0,-2 15-1 0 0,7-24 2 0 0,1-1 1 0 0,0 0-1 0 0,0 1 0 0 0,0-1 1 0 0,1 0-1 0 0,0 0 0 0 0,0 0 1 0 0,0 0-1 0 0,1-1 0 0 0,-1 0 1 0 0,1 1-1 0 0,0-1 0 0 0,0 0 0 0 0,1-1 1 0 0,-1 1-1 0 0,1-1 0 0 0,0 0 1 0 0,0 0-1 0 0,0 0 0 0 0,0-1 1 0 0,0 0-1 0 0,1 0 0 0 0,-1 0 1 0 0,1-1-1 0 0,-1 1 0 0 0,1-1 1 0 0,-1-1-1 0 0,1 1 0 0 0,0-1 0 0 0,3 0-2 0 0,15 1 1 0 0,-19 0-11 0 0,1 0 0 0 0,-1 0 0 0 0,1 0 0 0 0,-1-1 0 0 0,1 0 0 0 0,-1 0 0 0 0,1-1 0 0 0,-1 0 0 0 0,1 0 0 0 0,-1 0 1 0 0,1 0-1 0 0,-1-1 0 0 0,0 0 0 0 0,0 0 0 0 0,0 0 0 0 0,0-1 0 0 0,0 0 0 0 0,2-1 10 0 0,1-41-3698 0 0,-7 23-6092 0 0,0 15-2649 0 0</inkml:trace>
  <inkml:trace contextRef="#ctx0" brushRef="#br0" timeOffset="683.026">77 0 7290 0 0,'0'0'1833'0'0,"0"0"-110"0"0,0 0-98 0 0,0 0-9 0 0,0 0-45 0 0,0 0-189 0 0,0 0-297 0 0,0 0-310 0 0,0 0-240 0 0,0 0-148 0 0,0 0-41 0 0,0 0 60 0 0,0 0 94 0 0,0 19 1383 0 0,46 165 2074 0 0,38 150-2550 0 0,-75-275-1300 0 0,-3 1 1 0 0,-3 0-1 0 0,-3 47-107 0 0,-1-49 68 0 0,-4 288 135 0 0,36-190-168 0 0,-27-135-35 0 0,-2-17 8 0 0,-1 0 0 0 0,0-1 0 0 0,0 1 0 0 0,0 0 0 0 0,-1 0 0 0 0,0 1 1 0 0,1-1-1 0 0,-1 0 0 0 0,-1 0 0 0 0,1 0 0 0 0,0 0 0 0 0,-1 0 1 0 0,0 0-1 0 0,0 0 0 0 0,0 0 0 0 0,-1-1 0 0 0,1 1 0 0 0,-1 0 1 0 0,0 1-9 0 0,-8 5 77 0 0,11-10-92 0 0,-1 0-1 0 0,0 0 1 0 0,1 0 0 0 0,-1 0 0 0 0,1 0 0 0 0,-1 0-1 0 0,0 0 1 0 0,1 0 0 0 0,-1 0 0 0 0,0 0-1 0 0,1 0 1 0 0,-1 0 0 0 0,0 0 0 0 0,1 0 0 0 0,-1 0-1 0 0,0 1 1 0 0,1-1 0 0 0,-1 0 0 0 0,0 0-1 0 0,1 0 1 0 0,-1 1 0 0 0,0-1 0 0 0,1 0 0 0 0,-1 0-1 0 0,0 1 1 0 0,0-1 0 0 0,0 0 0 0 0,1 1 0 0 0,-1-1-1 0 0,0 0 1 0 0,0 1 0 0 0,0-1 0 0 0,0 0-1 0 0,1 1 1 0 0,-1-1 0 0 0,0 0 0 0 0,0 1 0 0 0,0-1-1 0 0,0 0 1 0 0,0 1 0 0 0,0-1 0 0 0,0 1-1 0 0,0-1 1 0 0,0 0 0 0 0,0 1 0 0 0,0-1 0 0 0,0 0-1 0 0,0 1 1 0 0,-1-1 0 0 0,1 0 0 0 0,0 1 15 0 0,3-1-588 0 0,8 0-902 0 0,-6-1-7800 0 0,-5-2-3050 0 0</inkml:trace>
  <inkml:trace contextRef="#ctx0" brushRef="#br0" timeOffset="2228.807">1099 906 5633 0 0,'0'0'2591'0'0,"0"0"-682"0"0,0 0-424 0 0,0 0-6 0 0,0 0 135 0 0,0 0 18 0 0,0 0-150 0 0,0 0-250 0 0,0 0-278 0 0,0 0-211 0 0,0 0-147 0 0,-8-21-56 0 0,-24-64-27 0 0,31 83-468 0 0,1 0-1 0 0,-1 0 0 0 0,0 0 0 0 0,1 0 0 0 0,-1 0 0 0 0,0 0 0 0 0,0 0 0 0 0,0 0 1 0 0,0 1-1 0 0,-1-1 0 0 0,1 0 0 0 0,0 1 0 0 0,-1-1 0 0 0,1 1 0 0 0,-1-1 0 0 0,1 1 1 0 0,-1 0-1 0 0,0 0 0 0 0,0-1 0 0 0,0 1 0 0 0,1 0 0 0 0,-1 1 0 0 0,0-1 1 0 0,0 0-1 0 0,-1 0-44 0 0,-4-1 222 0 0,-4-2-92 0 0,-1 1 0 0 0,1 0 0 0 0,0 1 0 0 0,-1 0 1 0 0,1 1-1 0 0,-1 0 0 0 0,0 0 0 0 0,1 2 0 0 0,-1-1 0 0 0,0 2 0 0 0,1-1 0 0 0,-1 1 0 0 0,1 1 1 0 0,0 0-1 0 0,0 1 0 0 0,0 0 0 0 0,0 1 0 0 0,-2 1-130 0 0,1 0 71 0 0,1 1 0 0 0,0 1 0 0 0,0-1 0 0 0,0 2 0 0 0,1-1 0 0 0,0 2 0 0 0,1-1-1 0 0,0 1 1 0 0,0 0 0 0 0,-5 9-71 0 0,8-8 21 0 0,-1 0-1 0 0,2 0 0 0 0,-1 0 0 0 0,2 0 0 0 0,0 1 0 0 0,0 0 0 0 0,1 0 0 0 0,0 0 0 0 0,1 0 0 0 0,0 1 1 0 0,1-1-1 0 0,1 0 0 0 0,0 1 0 0 0,1-1 0 0 0,0 0 0 0 0,0 1 0 0 0,2-1 0 0 0,-1 0 0 0 0,2 0 1 0 0,-1 0-1 0 0,2-1 0 0 0,-1 1 0 0 0,2-1 0 0 0,-1 0 0 0 0,6 6-20 0 0,-8-12 35 0 0,1-1 1 0 0,0 1-1 0 0,0-1 0 0 0,1 0 0 0 0,-1-1 0 0 0,1 1 1 0 0,0-1-1 0 0,0 0 0 0 0,0 0 0 0 0,1 0 0 0 0,-1-1 1 0 0,1 1-1 0 0,-1-1 0 0 0,1-1 0 0 0,0 1 1 0 0,-1-1-1 0 0,1 0 0 0 0,0 0 0 0 0,0-1 0 0 0,0 0 1 0 0,0 0-1 0 0,0 0 0 0 0,0-1 0 0 0,0 0 0 0 0,-1 0 1 0 0,3 0-36 0 0,6-3 87 0 0,-1-1 1 0 0,0 0-1 0 0,0-1 1 0 0,0 0-1 0 0,-1-1 1 0 0,1 0 0 0 0,-2-1-1 0 0,1 0 1 0 0,-1-1-1 0 0,5-5-87 0 0,12-13 76 0 0,-1-1-1 0 0,-1-2 1 0 0,-1 0 0 0 0,-2-1-1 0 0,-1-2 1 0 0,-2 0-1 0 0,-1-1 1 0 0,-1-1-1 0 0,8-28-75 0 0,-19 47 61 0 0,-8 22-43 0 0,-4 16-49 0 0,2-12 32 0 0,1 0 0 0 0,1 0 0 0 0,-1 0 0 0 0,1 0 0 0 0,1 0 0 0 0,0 1 0 0 0,1-1 0 0 0,0 0 0 0 0,0 0 0 0 0,1 0 0 0 0,0 0 0 0 0,1 0 0 0 0,0 0 0 0 0,1 0 0 0 0,0-1 0 0 0,0 0 0 0 0,1 0 0 0 0,0 0 0 0 0,4 4-1 0 0,8 8 4 0 0,1 0 1 0 0,0-1-1 0 0,2-2 0 0 0,0 0 0 0 0,19 13-4 0 0,-24-22-1293 0 0,-25-17-3013 0 0,-9-8-5659 0 0,11 9-2201 0 0</inkml:trace>
  <inkml:trace contextRef="#ctx0" brushRef="#br0" timeOffset="2769.025">719 401 4489 0 0,'0'0'3714'0'0,"0"0"-1319"0"0,0 0-500 0 0,0 0-58 0 0,0 0 8 0 0,0 0-77 0 0,0 0-204 0 0,0 0-247 0 0,0 0-246 0 0,0 0-185 0 0,0 0-146 0 0,0 0-120 0 0,0 0-101 0 0,-5-3-94 0 0,-17-9-54 0 0,16 9-33 0 0,6 3-25 0 0,30 0 1179 0 0,217 7 309 0 0,-25 12-1512 0 0,-218-13 918 0 0,-58-60-979 0 0,-74-75-165 0 0,56 55-138 0 0,103 77-5098 0 0,-16 2 1380 0 0,-2-2-6238 0 0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6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0 0 0,'0'0'1194'0'0,"0"0"654"0"0,0 0 56 0 0,0 0-131 0 0,0 0-109 0 0,0 0-68 0 0,0 0-43 0 0,0 0-48 0 0,0 0-78 0 0,0 0-110 0 0,0 0-137 0 0,0 0-152 0 0,0 0-136 0 0,6 15 5904 0 0,257-15-4104 0 0,-140 0-2471 0 0,-143-15-7642 0 0,15 11 963 0 0,2 1-5476 0 0</inkml:trace>
  <inkml:trace contextRef="#ctx0" brushRef="#br0" timeOffset="254.546">104 1 12651 0 0,'0'0'1251'0'0,"0"0"-359"0"0,0 0-109 0 0,0 0 210 0 0,0 0 253 0 0,0 0 113 0 0,0 0-67 0 0,0 0-185 0 0,0 0-230 0 0,-6 34-234 0 0,-19 108-188 0 0,21-61 53 0 0,54 136-764 0 0,-50-206-601 0 0,1 3-1954 0 0,-3-5-7065 0 0,1-5-381 0 0</inkml:trace>
  <inkml:trace contextRef="#ctx0" brushRef="#br0" timeOffset="816.968">605 170 11666 0 0,'0'0'2325'0'0,"0"0"-1637"0"0,0 0-565 0 0,0 0 172 0 0,0 0 357 0 0,0 0 248 0 0,0 0 73 0 0,0 0-116 0 0,0 0-240 0 0,0 0-213 0 0,-13 34-146 0 0,-40 109-93 0 0,16 9 93 0 0,35-130-249 0 0,11 58 51 0 0,-9-80-2 0 0,0 1 1 0 0,1-1 0 0 0,-1 0 0 0 0,0 1-1 0 0,0-1 1 0 0,0 0 0 0 0,1 1 0 0 0,-1-1-1 0 0,0 0 1 0 0,0 0 0 0 0,1 1 0 0 0,-1-1-1 0 0,0 0 1 0 0,1 0 0 0 0,-1 0 0 0 0,0 1-1 0 0,1-1 1 0 0,-1 0 0 0 0,1 0 0 0 0,-1 0-1 0 0,0 0 1 0 0,1 0 0 0 0,-1 0-1 0 0,0 1 1 0 0,1-1 0 0 0,-1 0 0 0 0,1 0-1 0 0,-1 0 1 0 0,0-1 0 0 0,1 1 0 0 0,-1 0-1 0 0,1 0 1 0 0,-1 0 0 0 0,0 0 0 0 0,1 0-1 0 0,-1 0 1 0 0,0 0 0 0 0,1-1 0 0 0,-1 1-1 0 0,0 0 1 0 0,1 0 0 0 0,-1 0 0 0 0,0-1-1 0 0,1 1 1 0 0,-1 0 0 0 0,0-1 0 0 0,0 1-1 0 0,1 0 1 0 0,-1 0 0 0 0,0-1 0 0 0,0 1-1 0 0,0 0 1 0 0,1-1 0 0 0,-1 1-1 0 0,0-1 1 0 0,0 1 0 0 0,0 0 0 0 0,0-1-1 0 0,0 1 1 0 0,0 0 0 0 0,0-1 0 0 0,0 1-1 0 0,0-1 1 0 0,0 1 0 0 0,0 0 0 0 0,0-1-59 0 0,15-38 741 0 0,-11 28-578 0 0,44-144 899 0 0,-39 119-960 0 0,1 0 0 0 0,2 1 0 0 0,2 0 1 0 0,1 1-1 0 0,1 0 0 0 0,4-3-102 0 0,-19 36 2 0 0,7-12 12 0 0,-1 0-1 0 0,2 1 0 0 0,0 0 0 0 0,0 1 0 0 0,1-1 1 0 0,0 2-1 0 0,1 0 0 0 0,0 0 0 0 0,1 1 0 0 0,3-2-13 0 0,-13 10-2 0 0,-1 0-1 0 0,0 0 1 0 0,0 0-1 0 0,1 1 1 0 0,-1-1-1 0 0,0 0 1 0 0,1 1-1 0 0,-1-1 0 0 0,1 1 1 0 0,-1-1-1 0 0,1 1 1 0 0,-1 0-1 0 0,1 0 1 0 0,-1-1-1 0 0,1 1 1 0 0,-1 0-1 0 0,1 1 1 0 0,-1-1-1 0 0,1 0 0 0 0,-1 0 1 0 0,1 1-1 0 0,-1-1 1 0 0,0 0-1 0 0,1 1 1 0 0,-1 0-1 0 0,1-1 1 0 0,-1 1-1 0 0,0 0 0 0 0,1-1 1 0 0,-1 1-1 0 0,0 0 1 0 0,0 0-1 0 0,0 0 1 0 0,0 0-1 0 0,0 1 1 0 0,0-1-1 0 0,0 0 1 0 0,0 0-1 0 0,0 0 0 0 0,0 1 1 0 0,-1-1-1 0 0,1 0 1 0 0,-1 1-1 0 0,1-1 1 0 0,0 2 2 0 0,19 121 665 0 0,-18-104-641 0 0,-1-7-4819 0 0,-1-12 1942 0 0,0-1-3219 0 0,0 0-5463 0 0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8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0 872 8266 0 0,'0'0'1959'0'0,"0"0"-381"0"0,0 0-170 0 0,0 0 43 0 0,0 0-8 0 0,0 0-191 0 0,0 0-305 0 0,0 0-282 0 0,0 0-126 0 0,0 0-11 0 0,0 0 43 0 0,7 2 43 0 0,51 11 439 0 0,2-2 0 0 0,-1-3 0 0 0,1-3 1 0 0,1-3-1 0 0,20-2-1053 0 0,-24-14-17 0 0,-54 6-1412 0 0,-3 4-1864 0 0,0 0-4539 0 0,0 1-3764 0 0</inkml:trace>
  <inkml:trace contextRef="#ctx0" brushRef="#br0" timeOffset="265.945">17 1045 8330 0 0,'0'0'5072'0'0,"0"0"-2965"0"0,0 0-1168 0 0,0 0-122 0 0,0 0 175 0 0,0 0 188 0 0,0 0 17 0 0,0 0-141 0 0,0 0-195 0 0,0 0-164 0 0,0 0-99 0 0,0 0-75 0 0,11 10-39 0 0,38 30-45 0 0,-47-38-391 0 0,1 0 0 0 0,0 0 0 0 0,0 0 0 0 0,0 0 0 0 0,0-1 0 0 0,0 0 0 0 0,1 1 0 0 0,-1-1 0 0 0,0 0 0 0 0,0-1 0 0 0,1 1 0 0 0,-1 0 0 0 0,1-1 0 0 0,-1 0 0 0 0,0 0 0 0 0,1 0 0 0 0,-1 0 0 0 0,1-1-48 0 0,10 1 204 0 0,224-34 854 0 0,-210 29-1324 0 0,-3 1-1624 0 0,-9 2-4105 0 0,-13 2-5998 0 0</inkml:trace>
  <inkml:trace contextRef="#ctx0" brushRef="#br0" timeOffset="1632.35">1048 659 2160 0 0,'0'0'3671'0'0,"0"0"-1531"0"0,0 0-553 0 0,0 0-23 0 0,0 0 46 0 0,0 0 18 0 0,0 0-145 0 0,0 0-264 0 0,0 0-277 0 0,0 0-265 0 0,0 0-173 0 0,-6-8-121 0 0,-21-24-97 0 0,25 31-254 0 0,0 0 1 0 0,0 0-1 0 0,0 0 1 0 0,-1 0 0 0 0,1 1-1 0 0,0-1 1 0 0,0 1-1 0 0,-1-1 1 0 0,1 1 0 0 0,0 0-1 0 0,0 0 1 0 0,-1 0 0 0 0,1 0-1 0 0,0 0 1 0 0,-1 0-1 0 0,1 1 1 0 0,0-1 0 0 0,0 1-1 0 0,-1 0 1 0 0,1 0-1 0 0,0 0 1 0 0,0 0 0 0 0,0 0-1 0 0,0 0 1 0 0,0 0-1 0 0,0 1 1 0 0,0-1 0 0 0,1 0-1 0 0,-1 1 1 0 0,0 0-33 0 0,-4 2 46 0 0,-8 5-16 0 0,0 1 0 0 0,0 1 0 0 0,1 0 0 0 0,0 1 0 0 0,1 0 0 0 0,0 1 0 0 0,1 0-1 0 0,1 1 1 0 0,0 0 0 0 0,1 1 0 0 0,0 0 0 0 0,1 0 0 0 0,1 1 0 0 0,0 0 0 0 0,-2 12-30 0 0,8-24 29 0 0,0 0 0 0 0,0 0 0 0 0,1 0 1 0 0,-1 0-1 0 0,1 0 0 0 0,0 0 0 0 0,0 0 0 0 0,1 0 0 0 0,-1 0 0 0 0,1 0 0 0 0,0 0 0 0 0,0 0 0 0 0,0 0 0 0 0,1-1 1 0 0,-1 1-1 0 0,1 0 0 0 0,0-1 0 0 0,0 1 0 0 0,0-1 0 0 0,0 1 0 0 0,1-1 0 0 0,-1 0 0 0 0,1 0 0 0 0,0 0 0 0 0,0-1 0 0 0,0 1 1 0 0,0-1-1 0 0,1 1 0 0 0,-1-1 0 0 0,1 0 0 0 0,-1 0 0 0 0,1-1 0 0 0,0 1 0 0 0,-1-1 0 0 0,1 0 0 0 0,0 0 0 0 0,0 0 0 0 0,0 0 1 0 0,0 0-1 0 0,0-1 0 0 0,0 0 0 0 0,4 0-29 0 0,9-1 184 0 0,0-1 0 0 0,0-1 1 0 0,-1 0-1 0 0,1-1 0 0 0,-1-1 1 0 0,0 0-1 0 0,0-1 0 0 0,0-1 1 0 0,-1-1-1 0 0,0 0 0 0 0,13-10-184 0 0,-26 17 11 0 0,41-25 177 0 0,-2-2 0 0 0,0-2 1 0 0,-2-2-1 0 0,-1-1 0 0 0,-2-2 1 0 0,-2-1-1 0 0,-1-2 1 0 0,1-4-189 0 0,-20 23 29 0 0,-1 0 1 0 0,-1 0 0 0 0,0-1 0 0 0,-2 0 0 0 0,0-1 0 0 0,-1 0-1 0 0,-1-1 1 0 0,-1 0 0 0 0,-1 0 0 0 0,-2-1 0 0 0,0 1 0 0 0,-1-1-1 0 0,-1 0 1 0 0,-1 0 0 0 0,-1 0 0 0 0,-1-10-30 0 0,0 24-30 0 0,-1 0 0 0 0,1 0-1 0 0,-2 1 1 0 0,1-1 0 0 0,-1 0 0 0 0,0 1 0 0 0,-1-1-1 0 0,0 1 1 0 0,0 0 0 0 0,0 1 0 0 0,-1-1-1 0 0,-1 1 1 0 0,1-1 0 0 0,-1 2 0 0 0,-1-1 0 0 0,1 1-1 0 0,-1 0 1 0 0,0 0 0 0 0,0 1 0 0 0,-1-1 0 0 0,1 2-1 0 0,-1-1 1 0 0,0 1 0 0 0,-1 1 0 0 0,1-1-1 0 0,-1 1 1 0 0,1 1 0 0 0,-1-1 0 0 0,-4 1 30 0 0,1 2-15 0 0,0 2 1 0 0,0-1-1 0 0,0 1 0 0 0,0 1 1 0 0,1 0-1 0 0,-1 1 1 0 0,1 0-1 0 0,-1 1 1 0 0,1 0-1 0 0,1 0 0 0 0,-1 2 1 0 0,1-1-1 0 0,0 1 1 0 0,0 1-1 0 0,1-1 0 0 0,0 2 1 0 0,1-1-1 0 0,-1 1 1 0 0,2 0-1 0 0,-1 1 0 0 0,1 0 1 0 0,1 0-1 0 0,0 1 1 0 0,0 0-1 0 0,1 0 0 0 0,1 0 1 0 0,-1 0-1 0 0,2 1 1 0 0,0 0-1 0 0,0 0 0 0 0,1 0 1 0 0,0 0-1 0 0,1 0 1 0 0,1 2 14 0 0,4 0 44 0 0,1-1 0 0 0,0-1 1 0 0,0 1-1 0 0,2-1 0 0 0,-1 0 0 0 0,2 0 1 0 0,0 0-1 0 0,0-1 0 0 0,1-1 0 0 0,0 1 1 0 0,1-2-1 0 0,0 1 0 0 0,0-1 0 0 0,1-1 1 0 0,0 1-1 0 0,1-2 0 0 0,3 2-44 0 0,-6-3 63 0 0,29 19 270 0 0,1-1 1 0 0,2-3 0 0 0,0-1 0 0 0,1-2-1 0 0,1-2 1 0 0,1-1 0 0 0,0-3-1 0 0,43 7-333 0 0,-63-16 303 0 0,-6 0-1028 0 0,-20-2-5677 0 0,-4 0-1134 0 0,3 2-4939 0 0</inkml:trace>
  <inkml:trace contextRef="#ctx0" brushRef="#br0" timeOffset="1944.341">624 1064 10378 0 0,'0'0'1838'0'0,"0"0"-486"0"0,0 0-341 0 0,0 0-64 0 0,0 0-13 0 0,0 0 18 0 0,0 0-45 0 0,0 0-86 0 0,0 0-3 0 0,0 0-56 0 0,0 0-23 0 0,0 0 17 0 0,0 0-21 0 0,30 13-40 0 0,97 38-45 0 0,-118-47-556 0 0,0-1 1 0 0,0-1-1 0 0,1 0 1 0 0,0 0-1 0 0,-1-1 1 0 0,1 0-1 0 0,0 0 1 0 0,0-1-1 0 0,-1 0 1 0 0,9-2-95 0 0,5 0 185 0 0,360-51 1631 0 0,-221 26-1519 0 0,99-9-213 0 0,-253 35-518 0 0,26 1 100 0 0,-24 15-7281 0 0,-10-8-4310 0 0</inkml:trace>
  <inkml:trace contextRef="#ctx0" brushRef="#br0" timeOffset="2546.543">1055 1377 12427 0 0,'0'0'1775'0'0,"0"0"-308"0"0,0 0-112 0 0,0 0 60 0 0,0 0-38 0 0,0 0-195 0 0,0 0-274 0 0,0 0-279 0 0,0 0-188 0 0,0 0-128 0 0,0 0-78 0 0,0 0-51 0 0,-26 5-18 0 0,-82 18-14 0 0,105-22-140 0 0,0-1 0 0 0,-1 1 0 0 0,1 0 0 0 0,0 0 0 0 0,-1 1 0 0 0,1-1-1 0 0,0 1 1 0 0,0 0 0 0 0,0-1 0 0 0,0 1 0 0 0,0 1 0 0 0,1-1 0 0 0,-1 0-1 0 0,0 1 1 0 0,1-1 0 0 0,0 1 0 0 0,0 0 0 0 0,-2 1-12 0 0,-3 7 48 0 0,-18 21 24 0 0,2 1-1 0 0,0 1 1 0 0,3 1 0 0 0,-12 28-72 0 0,16 40-28 0 0,18-99 49 0 0,0-1 1 0 0,0 1 0 0 0,1-1 0 0 0,-1 0 0 0 0,1 0 0 0 0,0 0 0 0 0,0-1 0 0 0,0 1-1 0 0,0 0 1 0 0,1-1 0 0 0,-1 0 0 0 0,1 0 0 0 0,-1 0 0 0 0,1 0 0 0 0,0-1-1 0 0,-1 1 1 0 0,1-1 0 0 0,0 0 0 0 0,0 0 0 0 0,0-1 0 0 0,0 1 0 0 0,0-1 0 0 0,0 0-1 0 0,0 0 1 0 0,0 0 0 0 0,0 0 0 0 0,0-1 0 0 0,0 1 0 0 0,0-1 0 0 0,1 0-22 0 0,3 0 97 0 0,9-1 59 0 0,0-1 1 0 0,0-1-1 0 0,0 0 1 0 0,0-1-1 0 0,-1-1 0 0 0,1-1 1 0 0,-2 0-1 0 0,1-1 1 0 0,9-8-157 0 0,-9 8 96 0 0,12-7-20 0 0,-1-1 0 0 0,-1-1 0 0 0,-1-2 0 0 0,0 0 0 0 0,-1-2-1 0 0,-2 0 1 0 0,0-2 0 0 0,-1 0 0 0 0,-1-2 0 0 0,-2 0 0 0 0,0-1-1 0 0,-2-1 1 0 0,-1 0 0 0 0,-1-1 0 0 0,8-22-76 0 0,-18 39-21 0 0,0-1 1 0 0,-1 0-1 0 0,0 0 0 0 0,0-1 1 0 0,-2 1-1 0 0,1 0 0 0 0,-2-1 1 0 0,1 1-1 0 0,-2-1 1 0 0,0 1-1 0 0,0-1 0 0 0,-1 1 1 0 0,-1 0-1 0 0,0 0 0 0 0,0 0 1 0 0,-1 0-1 0 0,-1 0 0 0 0,0 1 1 0 0,-1 0-1 0 0,0 0 1 0 0,-6-8 20 0 0,8 15-28 0 0,-1 1 1 0 0,0 0 0 0 0,0 0 0 0 0,0 0 0 0 0,0 1 0 0 0,0 0 0 0 0,-1 0 0 0 0,1 0 0 0 0,-1 0 0 0 0,1 1 0 0 0,-1 0-1 0 0,1 0 1 0 0,-1 0 0 0 0,0 1 0 0 0,0 0 0 0 0,1 0 0 0 0,-1 1 0 0 0,0-1 0 0 0,1 1 0 0 0,-1 0 0 0 0,0 1-1 0 0,1 0 1 0 0,-1-1 0 0 0,1 2 0 0 0,0-1 0 0 0,0 1 0 0 0,0-1 0 0 0,0 1 0 0 0,0 1 0 0 0,1-1 0 0 0,-1 1 0 0 0,1-1-1 0 0,0 1 1 0 0,0 1 0 0 0,0-1 0 0 0,1 1 0 0 0,-1-1 0 0 0,-1 5 27 0 0,-10 5 7 0 0,1 2-1 0 0,0 0 1 0 0,1 1 0 0 0,1 0 0 0 0,1 1 0 0 0,0 0-1 0 0,1 1 1 0 0,2 0 0 0 0,-1 1 0 0 0,2-1-1 0 0,1 1 1 0 0,0 1 0 0 0,2-1 0 0 0,0 1-1 0 0,1 0 1 0 0,1 13-7 0 0,2-33 0 0 0,-1 10 23 0 0,1 0 1 0 0,0 1-1 0 0,1-1 0 0 0,1 0 0 0 0,-1 0 1 0 0,2 0-1 0 0,-1 0 0 0 0,2 0 0 0 0,2 6-23 0 0,-1-5 29 0 0,0-1 0 0 0,1 0 0 0 0,0 0 0 0 0,1-1 0 0 0,1 1-1 0 0,-1-2 1 0 0,1 1 0 0 0,1-1 0 0 0,0 0 0 0 0,0-1-1 0 0,1 0 1 0 0,0 0 0 0 0,3 1-29 0 0,-8-7-31 0 0,0 1 0 0 0,0-1 0 0 0,0 0 0 0 0,0 0 0 0 0,0-1 0 0 0,1 1 0 0 0,-1-1 0 0 0,0 0 0 0 0,1-1 0 0 0,-1 1 0 0 0,1-1 0 0 0,-1 0 0 0 0,0-1 0 0 0,1 1 0 0 0,-1-1 0 0 0,1 0 0 0 0,-1-1-1 0 0,0 1 1 0 0,0-1 0 0 0,0 0 0 0 0,0 0 0 0 0,4-3 31 0 0,52-51-2681 0 0,-37 31-1860 0 0,-5 4-3020 0 0,-9 9-4144 0 0</inkml:trace>
  <inkml:trace contextRef="#ctx0" brushRef="#br0" timeOffset="2862.56">1679 1218 11298 0 0,'0'0'4881'0'0,"0"0"-2897"0"0,0 0-1150 0 0,0 0-84 0 0,0 0 117 0 0,0 0 121 0 0,0 0-13 0 0,0 0-143 0 0,0 0-160 0 0,0 0-126 0 0,-20 33-109 0 0,-65 103-84 0 0,-33 67 440 0 0,110-192-787 0 0,1 1 1 0 0,0 0 0 0 0,1 0 0 0 0,0 0 0 0 0,1 0 0 0 0,0 1 0 0 0,1 0 0 0 0,1 0 0 0 0,0 0 0 0 0,0 1-1 0 0,2-1 1 0 0,-1 11-7 0 0,5-21 28 0 0,0 0-1 0 0,0 0 1 0 0,1 0-1 0 0,-1 0 0 0 0,0-1 1 0 0,1 1-1 0 0,0-1 1 0 0,0 0-1 0 0,0 0 1 0 0,0 0-1 0 0,0-1 1 0 0,0 0-1 0 0,0 1 0 0 0,0-1 1 0 0,0-1-1 0 0,1 1 1 0 0,-1-1-1 0 0,0 1 1 0 0,1-1-1 0 0,-1 0 0 0 0,1-1 1 0 0,-1 1-1 0 0,0-1 1 0 0,0 0-1 0 0,1 0 1 0 0,-1 0-1 0 0,0-1 0 0 0,2 0-27 0 0,181-54 1169 0 0,-178 52-994 0 0,6-5-3470 0 0,-25 0-8542 0 0,8 9-123 0 0</inkml:trace>
  <inkml:trace contextRef="#ctx0" brushRef="#br0" timeOffset="3112.949">1272 1513 10850 0 0,'0'0'6014'0'0,"0"0"-3889"0"0,0 0-1323 0 0,0 0-58 0 0,0 0 122 0 0,0 0 70 0 0,0 0-39 0 0,0 0-165 0 0,0 0-146 0 0,34-4-126 0 0,106-10-111 0 0,111-1-1227 0 0,-220 14-1836 0 0,-11-1-3393 0 0,-4 1-6050 0 0</inkml:trace>
  <inkml:trace contextRef="#ctx0" brushRef="#br0" timeOffset="4128.796">2537 379 3345 0 0,'0'0'2037'0'0,"0"0"-171"0"0,0 0-65 0 0,0 0-92 0 0,0 0-112 0 0,0 0-108 0 0,0 0-131 0 0,0 0-136 0 0,0 0-85 0 0,0 0-66 0 0,0 0-65 0 0,0 0-56 0 0,0 0-88 0 0,-19-18-103 0 0,-86-78 516 0 0,104 95-1196 0 0,0 0-1 0 0,0 0 1 0 0,-1 0 0 0 0,1 0 0 0 0,0 0 0 0 0,0 1 0 0 0,-1-1 0 0 0,1 0 0 0 0,-1 0 0 0 0,1 1-1 0 0,0-1 1 0 0,-1 1 0 0 0,1 0 0 0 0,-1-1 0 0 0,1 1 0 0 0,-1 0 0 0 0,0 0 0 0 0,1 0 0 0 0,-1 0-1 0 0,1 0 1 0 0,-1 0 0 0 0,1 0 0 0 0,-1 0 0 0 0,1 1 0 0 0,-1-1 0 0 0,1 1 0 0 0,-1-1 0 0 0,1 1-1 0 0,0-1 1 0 0,-1 1 0 0 0,1 0 0 0 0,0 0 0 0 0,-1 0 0 0 0,1 0 0 0 0,0 0 0 0 0,0 0-1 0 0,0 0 1 0 0,0 0 0 0 0,0 0 0 0 0,0 0 0 0 0,0 1 0 0 0,0-1 0 0 0,0 0 0 0 0,1 1 0 0 0,-1-1-1 0 0,0 1-78 0 0,-19 48 40 0 0,3 1-1 0 0,2 0 0 0 0,2 1 0 0 0,2 1 0 0 0,3 0 0 0 0,-2 44-39 0 0,2-26 62 0 0,-50 325-87 0 0,51-354 42 0 0,-47 255 25 0 0,-19-172 241 0 0,80-76-28 0 0,-7-47-210 0 0,1-1 1 0 0,0 1 0 0 0,0 0 0 0 0,-1-1 0 0 0,1 1-1 0 0,-1 0 1 0 0,1 0 0 0 0,-1-1 0 0 0,0 1-1 0 0,0 0 1 0 0,0 0 0 0 0,0 0 0 0 0,0 0-1 0 0,0 0 1 0 0,0-1 0 0 0,-1 1 0 0 0,1 0 0 0 0,-1 0-1 0 0,1-1 1 0 0,-1 1 0 0 0,0 0 0 0 0,1-1-1 0 0,-1 1 1 0 0,0 0 0 0 0,0-1 0 0 0,0 1-1 0 0,0-1 1 0 0,-2 2-46 0 0,4-3 13 0 0,-1 0 1 0 0,1-1-1 0 0,-1 1 0 0 0,1 0 0 0 0,-1 0 0 0 0,1 0 0 0 0,-1 0 1 0 0,1 0-1 0 0,-1 0 0 0 0,1 0 0 0 0,-1 1 0 0 0,1-1 0 0 0,0 0 0 0 0,-1 0 1 0 0,1 0-1 0 0,-1 0 0 0 0,1 1 0 0 0,-1-1 0 0 0,0 0 0 0 0,1 0 1 0 0,-1 1-1 0 0,1-1 0 0 0,-1 0 0 0 0,1 1 0 0 0,-1-1 0 0 0,0 1 1 0 0,1-1-1 0 0,-1 0 0 0 0,0 1 0 0 0,1-1 0 0 0,-1 1 0 0 0,0-1 0 0 0,0 1 1 0 0,0-1-1 0 0,1 1 0 0 0,-1-1 0 0 0,0 1 0 0 0,0-1 0 0 0,0 1 1 0 0,0-1-1 0 0,0 1 0 0 0,0-1 0 0 0,0 1 0 0 0,0-1 0 0 0,0 1 1 0 0,0 0-1 0 0,0-1 0 0 0,0 1 0 0 0,0-1 0 0 0,0 1 0 0 0,-1-1 0 0 0,1 1 1 0 0,0-1-1 0 0,0 1 0 0 0,-1-1 0 0 0,1 0 0 0 0,0 1 0 0 0,-1-1 1 0 0,1 1-1 0 0,0-1 0 0 0,-1 1 0 0 0,1-1 0 0 0,0 0 0 0 0,-1 1 1 0 0,1-1-1 0 0,-1 0 0 0 0,0 1-13 0 0,23-10 91 0 0,-1 2 0 0 0,1 1 0 0 0,0 0 1 0 0,0 2-1 0 0,1 0 0 0 0,12 1-91 0 0,7-3 98 0 0,149-15 152 0 0,-182 15-1410 0 0,-19 4-7816 0 0,7 2-3573 0 0</inkml:trace>
  <inkml:trace contextRef="#ctx0" brushRef="#br0" timeOffset="14363.014">2589 832 2841 0 0,'0'0'1508'0'0,"0"0"-165"0"0,0 0 47 0 0,0 0 231 0 0,0 0 180 0 0,0 0 56 0 0,0 0-132 0 0,0 0-270 0 0,0 0-343 0 0,0 0-288 0 0,0 0-230 0 0,0-5-168 0 0,0-15-82 0 0,0 15-58 0 0,0 5-40 0 0,0 0-37 0 0,0 0-45 0 0,0 0-54 0 0,0 16 314 0 0,9 214 1749 0 0,-20 6-1488 0 0,10-265 2860 0 0,-1-89-3397 0 0,12 71-133 0 0,2 0-1 0 0,2 2 1 0 0,2-1 0 0 0,2 2-1 0 0,13-20-14 0 0,-18 38 4 0 0,2 1 0 0 0,0 0 0 0 0,2 1 0 0 0,1 1 0 0 0,0 1 0 0 0,2 1 0 0 0,2-1-4 0 0,-21 20-1 0 0,1 0 0 0 0,0 0 0 0 0,-1 0 0 0 0,1 0 0 0 0,0 1-1 0 0,0-1 1 0 0,0 0 0 0 0,1 1 0 0 0,-1 0 0 0 0,0 0 0 0 0,0-1-1 0 0,1 1 1 0 0,-1 1 0 0 0,0-1 0 0 0,1 0 0 0 0,-1 1 0 0 0,1-1 0 0 0,-1 1-1 0 0,1-1 1 0 0,0 1 0 0 0,-1 0 0 0 0,1 0 0 0 0,-1 1 0 0 0,1-1-1 0 0,-1 0 1 0 0,1 1 0 0 0,-1-1 0 0 0,1 1 0 0 0,-1 0 0 0 0,1 0-1 0 0,1 1 2 0 0,2 12 35 0 0,0 0 0 0 0,-1 0 0 0 0,0 1 0 0 0,-1 0 0 0 0,-1 0 0 0 0,0 0 0 0 0,-1 0 0 0 0,-1 0 0 0 0,0 0 0 0 0,-1 1 0 0 0,-1-1 0 0 0,0 0-1 0 0,-1 0 1 0 0,-1 0 0 0 0,0 0 0 0 0,-2 3-35 0 0,-1 15 116 0 0,6-32-100 0 0,0-1-1 0 0,0 0 10 0 0,0 0-6 0 0,0 0-3 0 0,0 0-4 0 0,0 0-17 0 0,0 0-18 0 0,-10-26-2162 0 0,7 14 358 0 0,0 4-916 0 0,0 1-3821 0 0,0 1-5362 0 0</inkml:trace>
  <inkml:trace contextRef="#ctx0" brushRef="#br0" timeOffset="15023.219">2977 269 7450 0 0,'0'0'1976'0'0,"0"0"-172"0"0,0 0-62 0 0,0 0 80 0 0,0 0-42 0 0,0 0-179 0 0,0 0-296 0 0,0 0-310 0 0,0 0-285 0 0,0 0-208 0 0,0 0-98 0 0,0 0-50 0 0,0 0-9 0 0,-25 14 1705 0 0,8-3-824 0 0,33-47-762 0 0,-16 35-442 0 0,0 1 10 0 0,0 0 12 0 0,0 0-2 0 0,0 0-1 0 0,0 0 2 0 0,-19 12 3 0 0,-27 24 38 0 0,44-33-1369 0 0,6 0-7573 0 0,-2-1 5469 0 0,2 1-8795 0 0</inkml:trace>
  <inkml:trace contextRef="#ctx0" brushRef="#br0" timeOffset="15734.558">3146 917 2649 0 0,'0'0'1428'0'0,"0"0"-16"0"0,0 0 147 0 0,0 0 154 0 0,0 0-25 0 0,0 0-257 0 0,0 0-332 0 0,0 0-255 0 0,0 0-56 0 0,0 0 46 0 0,0 0 79 0 0,0 0 9 0 0,0 0-87 0 0,12 1-66 0 0,100 8 2017 0 0,-87-14-2264 0 0,1-1-1 0 0,-1-1 1 0 0,0-2 0 0 0,-1 0-1 0 0,0-2 1 0 0,-1 0-1 0 0,18-12-521 0 0,-32 19 81 0 0,0-1 0 0 0,0 0-1 0 0,0 0 1 0 0,-1-1 0 0 0,0 0-1 0 0,0 0 1 0 0,0-1-1 0 0,-1 0 1 0 0,0-1 0 0 0,0 1-1 0 0,-1-1 1 0 0,0 0 0 0 0,0-1-1 0 0,-1 0 1 0 0,0 0-1 0 0,-1 0 1 0 0,0 0 0 0 0,0-1-1 0 0,-1 1 1 0 0,0-1-1 0 0,-1 0 1 0 0,1-8-81 0 0,-3 13 0 0 0,-1 0 0 0 0,0-1 1 0 0,0 1-1 0 0,0-1 0 0 0,-1 1 0 0 0,0 0 0 0 0,0 0 0 0 0,0 0 0 0 0,-1 0 1 0 0,1 0-1 0 0,-1 1 0 0 0,-1-1 0 0 0,1 1 0 0 0,0 0 0 0 0,-1 0 1 0 0,0 0-1 0 0,0 0 0 0 0,0 0 0 0 0,0 1 0 0 0,-1 0 0 0 0,0 0 0 0 0,1 0 1 0 0,-1 0-1 0 0,0 1 0 0 0,0 0 0 0 0,0 0 0 0 0,-1 0 0 0 0,1 1 1 0 0,0 0-1 0 0,-1 0 0 0 0,1 0 0 0 0,-1 1 0 0 0,1-1 0 0 0,-1 1 0 0 0,-2 1 0 0 0,-6-1-32 0 0,-1 0-1 0 0,0 2 0 0 0,0 0 0 0 0,1 0 0 0 0,-1 2 0 0 0,1 0 0 0 0,0 0 0 0 0,0 1 0 0 0,0 1 1 0 0,1 0-1 0 0,0 1 0 0 0,-4 3 33 0 0,-5 2-12 0 0,1 1 1 0 0,1 1 0 0 0,1 1 0 0 0,0 0-1 0 0,0 2 1 0 0,2 0 0 0 0,0 1 0 0 0,1 0-1 0 0,-12 20 12 0 0,25-29 22 0 0,0 1-1 0 0,0 0 1 0 0,0-1 0 0 0,2 1-1 0 0,-1 0 1 0 0,1 1-1 0 0,1-1 1 0 0,-1 0-1 0 0,2 0 1 0 0,-1 0-1 0 0,2 0 1 0 0,-1 0-1 0 0,3 7-21 0 0,0-5 61 0 0,0 0 0 0 0,1-1 0 0 0,1 1-1 0 0,-1-1 1 0 0,2 0 0 0 0,0-1 0 0 0,0 0-1 0 0,0 0 1 0 0,2 0 0 0 0,-1-1 0 0 0,1 0 0 0 0,0-1-1 0 0,1 0 1 0 0,0 0 0 0 0,0-1 0 0 0,1-1-1 0 0,0 1 1 0 0,0-2 0 0 0,0 0 0 0 0,1 0-1 0 0,0-1 1 0 0,0 0 0 0 0,0-1 0 0 0,0 0-1 0 0,6 0-60 0 0,0 0 87 0 0,1 0-1 0 0,0-1 0 0 0,0 0 1 0 0,0-2-1 0 0,0-1 1 0 0,0 0-1 0 0,-1-1 0 0 0,1-1 1 0 0,0-1-1 0 0,-1 0 0 0 0,0-1 1 0 0,16-7-87 0 0,-24-5-287 0 0,-15 13-3326 0 0,-3 3-4951 0 0,4 1-3835 0 0</inkml:trace>
  <inkml:trace contextRef="#ctx0" brushRef="#br0" timeOffset="16269.952">3800 1020 16363 0 0,'0'0'1006'0'0,"0"0"-491"0"0,0 0-210 0 0,0 0 138 0 0,0 0 198 0 0,0 0 110 0 0,0 0-52 0 0,0 0-140 0 0,0 0-135 0 0,0 0-40 0 0,0 0-27 0 0,0 0-52 0 0,0 0-16 0 0,0 12-48 0 0,0 97 425 0 0,-13 16-119 0 0,29-193 2574 0 0,83-128-2818 0 0,-94 187-288 0 0,3-5-1 0 0,1 0-1 0 0,0 1 1 0 0,1 0 0 0 0,0 0-1 0 0,1 1 1 0 0,0 1 0 0 0,1 0-1 0 0,1-1-13 0 0,-2 48-112 0 0,-1 67 171 0 0,-5-100-3209 0 0,-1-22-6197 0 0,-4 18 7081 0 0,0-3-9265 0 0</inkml:trace>
  <inkml:trace contextRef="#ctx0" brushRef="#br0" timeOffset="16921.253">3329 291 1384 0 0,'0'0'2852'0'0,"0"0"-980"0"0,0 0-173 0 0,0 0 295 0 0,0 0 242 0 0,0 0-27 0 0,0 0-300 0 0,0 0-431 0 0,0 0-344 0 0,0 0-187 0 0,0 0-75 0 0,0 0-32 0 0,0 0-56 0 0,18 3 3062 0 0,63-65-2611 0 0,64-67-711 0 0,-25 26-350 0 0,-118 147-217 0 0,-3-33 61 0 0,0 0 1 0 0,0 1-1 0 0,1-1 0 0 0,1 0 0 0 0,0 0 1 0 0,0 0-1 0 0,1 1 0 0 0,1-1 0 0 0,-1-1 1 0 0,2 1-1 0 0,0 0 0 0 0,0-1 0 0 0,1 0 1 0 0,0 0-1 0 0,1 0 0 0 0,0-1 1 0 0,0 1-1 0 0,1-1 0 0 0,0-1 0 0 0,7 7-18 0 0,56 4-167 0 0,-39-19-5596 0 0,-10 0-3851 0 0,-12 0-2993 0 0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7 6481 0 0,'0'0'4812'0'0,"0"0"-2202"0"0,0 0-808 0 0,0 0-75 0 0,0 0-7 0 0,0 0-114 0 0,0 0-229 0 0,0 0-295 0 0,0 0-259 0 0,0 0-182 0 0,0 0-123 0 0,0 0-85 0 0,-1-3 878 0 0,-50 25-388 0 0,55-22-640 0 0,16-25 669 0 0,-66 46-1363 0 0,30-1-5786 0 0,14-18 2688 0 0,0 2-8890 0 0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9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17 2296 0 0,'0'0'2169'0'0,"0"0"-13"0"0,0 0-56 0 0,0 0-105 0 0,0 0-300 0 0,0 0-404 0 0,0 0-357 0 0,0 0-229 0 0,0 0-100 0 0,0 0-21 0 0,0 0-10 0 0,0 0-18 0 0,0 0-11 0 0,-17 15-37 0 0,-109 107 705 0 0,112-108-1136 0 0,1 0 1 0 0,1 1 0 0 0,1 1-1 0 0,0 0 1 0 0,1 1 0 0 0,1 0-1 0 0,0 0 1 0 0,2 1 0 0 0,0 0-1 0 0,1 0 1 0 0,0 1 0 0 0,2 0-1 0 0,0-1 1 0 0,1 2 0 0 0,1-1-1 0 0,1 0 1 0 0,0 6-78 0 0,2-20 41 0 0,-1 0 0 0 0,1 0-1 0 0,0 1 1 0 0,0-1 0 0 0,0 0 0 0 0,1 0 0 0 0,0-1-1 0 0,0 1 1 0 0,0 0 0 0 0,1 0 0 0 0,-1-1 0 0 0,1 0 0 0 0,0 1-1 0 0,0-1 1 0 0,1 0 0 0 0,-1 0 0 0 0,1-1 0 0 0,0 1 0 0 0,0-1-1 0 0,0 0 1 0 0,0 0 0 0 0,1 0 0 0 0,-1-1 0 0 0,1 1-1 0 0,0-1 1 0 0,0 0 0 0 0,2 0-41 0 0,9 4 262 0 0,1-1-1 0 0,0 0 1 0 0,0-2-1 0 0,0 0 1 0 0,0 0-1 0 0,0-2 0 0 0,12 0-261 0 0,-5-1 231 0 0,0-1 0 0 0,0-1 0 0 0,0-1 0 0 0,-1-2-1 0 0,1 0 1 0 0,-1-1 0 0 0,0-1 0 0 0,-1-1 0 0 0,0-1-1 0 0,0-1 1 0 0,-1-2 0 0 0,0 1 0 0 0,-1-2 0 0 0,0-1-1 0 0,-1-1 1 0 0,5-5-231 0 0,-16 11 30 0 0,-2 0-1 0 0,1-1 1 0 0,-2 1-1 0 0,1-1 1 0 0,-1 0-1 0 0,-1-1 0 0 0,1 1 1 0 0,-2-1-1 0 0,0 0 1 0 0,0 1-1 0 0,-1-2 1 0 0,0 1-1 0 0,-1 0 1 0 0,0 0-1 0 0,-1 0 1 0 0,0-1-1 0 0,0 1 1 0 0,-2 0-1 0 0,1 0 0 0 0,-2 0 1 0 0,1 0-1 0 0,-1 0 1 0 0,-1 0-1 0 0,0 1 1 0 0,0-1-1 0 0,-1 1 1 0 0,-1 0-1 0 0,0 1 1 0 0,0-1-1 0 0,0 1 0 0 0,-1 0 1 0 0,-1 1-1 0 0,0 0 1 0 0,-3-3-30 0 0,2 1-203 0 0,0 0 1 0 0,0 1-1 0 0,-1 1 1 0 0,0-1-1 0 0,-1 2 0 0 0,0-1 1 0 0,0 1-1 0 0,0 1 1 0 0,-1 0-1 0 0,0 1 1 0 0,0 0-1 0 0,-1 1 1 0 0,1 0-1 0 0,-1 1 0 0 0,0 0 1 0 0,0 1-1 0 0,0 1 1 0 0,0 0-1 0 0,0 0 1 0 0,-1 2-1 0 0,1-1 0 0 0,0 2 1 0 0,0 0-1 0 0,0 0 1 0 0,1 1-1 0 0,-1 1 1 0 0,-9 4 202 0 0,-60 31-4206 0 0,32-11-3145 0 0,25-12-3944 0 0</inkml:trace>
  <inkml:trace contextRef="#ctx0" brushRef="#br0" timeOffset="384.01">0 407 5177 0 0,'0'0'2482'0'0,"0"0"-312"0"0,0 0-207 0 0,0 0-127 0 0,0 0-130 0 0,0 0-128 0 0,0 0-125 0 0,0 0-136 0 0,0 0-163 0 0,0 0-181 0 0,0 0-164 0 0,0 0-121 0 0,18 1-97 0 0,73 6 976 0 0,-63-34-127 0 0,-11 13-1392 0 0,1 0-1 0 0,1 1 0 0 0,1 0 0 0 0,-1 2 0 0 0,2 1 0 0 0,0 0 0 0 0,0 1 0 0 0,0 2 1 0 0,4-1-48 0 0,83 1 194 0 0,-53 53-175 0 0,-20-10 38 0 0,-27-29 10 0 0,1-1 0 0 0,1-1 0 0 0,-1 0 0 0 0,1 0 0 0 0,0-1 0 0 0,0 0 1 0 0,0 0-1 0 0,1-1 0 0 0,-1-1 0 0 0,1 0 0 0 0,7 0-67 0 0,9 2 209 0 0,-26-4-233 0 0,-1 0-20 0 0,0 0-15 0 0,0 0-54 0 0,-14-11-2297 0 0,11 8 1686 0 0,-4-1-972 0 0,1 0-2912 0 0,1 0-7315 0 0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2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1 700 0 0 0,'0'0'1402'0'0,"0"0"351"0"0,0 0 350 0 0,0 0 173 0 0,0 0-203 0 0,0 0-240 0 0,0 0-289 0 0,0 0-284 0 0,10 9-183 0 0,35 26-87 0 0,-39-31-719 0 0,0 0 0 0 0,0-1 0 0 0,0 0 0 0 0,1 0 0 0 0,0 0 0 0 0,0-1 0 0 0,-1 0 0 0 0,1-1 0 0 0,0 1 0 0 0,1-1 0 0 0,-1 0 0 0 0,0-1 0 0 0,0 0 0 0 0,0 0 0 0 0,0-1 0 0 0,3 0-271 0 0,16 0 540 0 0,-10 0-340 0 0,-1 0 0 0 0,1-1 0 0 0,0 0 0 0 0,-1-2 0 0 0,0 0 0 0 0,0 0 0 0 0,0-1 1 0 0,0-1-1 0 0,-1-1 0 0 0,0 0 0 0 0,3-3-200 0 0,-4 5 77 0 0,-1-2 1 0 0,1 0 0 0 0,-2 0 0 0 0,1-1-1 0 0,-1 0 1 0 0,0-1 0 0 0,-1 0-1 0 0,0-1 1 0 0,0 0 0 0 0,-1-1 0 0 0,0 0-1 0 0,-1 0 1 0 0,0-1 0 0 0,-1 0-1 0 0,-1 0 1 0 0,0-1 0 0 0,0 0 0 0 0,-1 0-1 0 0,-1 0 1 0 0,0 0 0 0 0,-1-1-1 0 0,1-7-77 0 0,-3 15-11 0 0,-1-1-1 0 0,1 1 1 0 0,-1-1 0 0 0,0 0-1 0 0,-1 1 1 0 0,0-1-1 0 0,0 1 1 0 0,0 0-1 0 0,-1-1 1 0 0,0 1 0 0 0,0 0-1 0 0,-1 0 1 0 0,1 0-1 0 0,-1 0 1 0 0,-1 0-1 0 0,1 1 1 0 0,-1-1-1 0 0,0 1 1 0 0,0 0 0 0 0,-1 0-1 0 0,1 1 1 0 0,-1-1-1 0 0,0 1 1 0 0,0 0-1 0 0,-1 0 1 0 0,1 1 0 0 0,-1-1-1 0 0,0 1 1 0 0,1 0-1 0 0,-1 1 1 0 0,-1 0-1 0 0,1 0 1 0 0,-1 0 11 0 0,-10 3-44 0 0,-1 0 0 0 0,1 2 1 0 0,0 0-1 0 0,0 1 0 0 0,1 0 0 0 0,-1 2 0 0 0,1 0 1 0 0,0 0-1 0 0,0 2 0 0 0,1 0 0 0 0,0 1 0 0 0,1 0 1 0 0,-1 1-1 0 0,2 1 0 0 0,0 0 0 0 0,0 1 1 0 0,1 0-1 0 0,-5 7 44 0 0,0-2 27 0 0,1 0 0 0 0,1 2-1 0 0,0 0 1 0 0,2 0 0 0 0,0 1 0 0 0,-10 21-27 0 0,18-29 83 0 0,1 0 0 0 0,0 0 0 0 0,0 0 0 0 0,2 1-1 0 0,-1-1 1 0 0,1 1 0 0 0,1 0 0 0 0,1 0 0 0 0,-1 0 0 0 0,2-1 0 0 0,0 1-1 0 0,0 0 1 0 0,1 0 0 0 0,1-1 0 0 0,0 1 0 0 0,1-1 0 0 0,0 0 0 0 0,1 0 0 0 0,0 0-1 0 0,1-1 1 0 0,1 0 0 0 0,-1 0 0 0 0,2 0 0 0 0,-1-1 0 0 0,2 0 0 0 0,-1 0-1 0 0,1-1 1 0 0,1 0 0 0 0,-1-1 0 0 0,1 0 0 0 0,1-1 0 0 0,0 0 0 0 0,0 0-1 0 0,0-1 1 0 0,1-1 0 0 0,-1 0 0 0 0,1 0 0 0 0,6 0-83 0 0,11 4 310 0 0,1-2 0 0 0,1-1 0 0 0,-1-1 1 0 0,1-1-1 0 0,26-2-310 0 0,-56-2 24 0 0,-1 0 14 0 0,0 0 0 0 0,0 0-43 0 0,0 0-38 0 0,0 0-23 0 0,0 0-60 0 0,0-8-4308 0 0,0 5-4912 0 0,0 0-2918 0 0</inkml:trace>
  <inkml:trace contextRef="#ctx0" brushRef="#br0" timeOffset="423.006">855 774 8602 0 0,'0'0'2255'0'0,"0"0"-628"0"0,0 0-316 0 0,0 0 52 0 0,0 0 135 0 0,0 0-74 0 0,0 0-187 0 0,0 0-296 0 0,0 0-292 0 0,0 0-201 0 0,0 0-113 0 0,0 0-66 0 0,-23 8-37 0 0,-72 29-28 0 0,56-5 107 0 0,37-25-240 0 0,-4 3 1 0 0,1 1-1 0 0,1-1 1 0 0,0 1 0 0 0,0 1 0 0 0,1-1 0 0 0,1 0-1 0 0,0 1 1 0 0,0-1 0 0 0,1 1 0 0 0,1 0 0 0 0,0-1-1 0 0,1 10-71 0 0,0-15 53 0 0,0 0-1 0 0,1 0 0 0 0,0 0 0 0 0,0-1 0 0 0,0 1 0 0 0,1-1 1 0 0,0 1-1 0 0,0-1 0 0 0,0 0 0 0 0,0 0 0 0 0,1 0 0 0 0,0 0 1 0 0,0-1-1 0 0,0 1 0 0 0,1-1 0 0 0,-1 0 0 0 0,1-1 0 0 0,0 1 1 0 0,0-1-1 0 0,1 0 0 0 0,-1 0 0 0 0,1-1 0 0 0,-1 1 1 0 0,1-1-1 0 0,0 0 0 0 0,0-1 0 0 0,0 1 0 0 0,0-1 0 0 0,0-1 1 0 0,0 1-1 0 0,0-1 0 0 0,0 0 0 0 0,1 0-52 0 0,5 0 105 0 0,-1 0 0 0 0,1 0 0 0 0,-1-1-1 0 0,1 0 1 0 0,-1-1 0 0 0,0-1 0 0 0,1 0 0 0 0,-1 0-1 0 0,-1-1 1 0 0,4-2-105 0 0,11-6 169 0 0,-1-1-1 0 0,-1-1 1 0 0,-1-1-1 0 0,0-2 0 0 0,0 0 1 0 0,-1-1-169 0 0,-15 12 24 0 0,0 0-1 0 0,-1-1 1 0 0,1 1 0 0 0,-1-1 0 0 0,0 0 0 0 0,-1 0 0 0 0,0-1-1 0 0,0 1 1 0 0,-1-1 0 0 0,0 0 0 0 0,0 0 0 0 0,0 0 0 0 0,-1 0-1 0 0,-1 0 1 0 0,1-1 0 0 0,-1 1 0 0 0,-1-1 0 0 0,1 1 0 0 0,-2-1-1 0 0,1 1 1 0 0,-2-4-24 0 0,1 6-35 0 0,0 1-1 0 0,-1-1 0 0 0,0 1 0 0 0,0 0 1 0 0,0 0-1 0 0,-1 0 0 0 0,0 0 0 0 0,0 0 1 0 0,0 0-1 0 0,-1 1 0 0 0,1-1 0 0 0,-1 1 1 0 0,0 0-1 0 0,0 0 0 0 0,-1 1 0 0 0,1-1 1 0 0,-1 1-1 0 0,1 0 0 0 0,-1 0 0 0 0,0 1 0 0 0,0-1 1 0 0,-1 1-1 0 0,1 0 0 0 0,-4-1 36 0 0,-2 0-224 0 0,0 0 0 0 0,-1 1-1 0 0,1 0 1 0 0,0 0-1 0 0,-1 1 1 0 0,1 1 0 0 0,-1 0-1 0 0,1 1 1 0 0,-1 0 0 0 0,1 0-1 0 0,-10 3 225 0 0,-49 21-2597 0 0,26-4-3797 0 0,20-9-5095 0 0</inkml:trace>
  <inkml:trace contextRef="#ctx0" brushRef="#br0" timeOffset="847.478">660 965 3689 0 0,'0'0'1681'0'0,"0"0"-63"0"0,0 0-39 0 0,0 0-25 0 0,0 0-62 0 0,0 0-120 0 0,0 0-138 0 0,0 0-102 0 0,0 0-86 0 0,0 0-131 0 0,0 0-167 0 0,0 0-152 0 0,0 0-8 0 0,5-2 46 0 0,21-8 178 0 0,1 0 0 0 0,0 2 1 0 0,0 0-1 0 0,1 2 0 0 0,0 2 1 0 0,0 0-1 0 0,19 1-812 0 0,-6 50 507 0 0,35-10 554 0 0,-25-35-4061 0 0,-31-3-7248 0 0,-13 1-1420 0 0</inkml:trace>
  <inkml:trace contextRef="#ctx0" brushRef="#br0" timeOffset="2982.739">1142 30 0 0 0,'0'0'1044'0'0,"0"0"427"0"0,0 0 220 0 0,0 0 68 0 0,0 0-53 0 0,0 0-122 0 0,0 0-194 0 0,0 0-223 0 0,0 0-223 0 0,0 0-180 0 0,0 0-117 0 0,0 0-79 0 0,-3 3 209 0 0,3-2 5104 0 0,225-9-2445 0 0,-94-14-2877 0 0,-118 18-605 0 0,0 20 970 0 0,6 115-740 0 0,-6 1 0 0 0,-6 1 0 0 0,-9 101-184 0 0,0-84 10 0 0,-29 141 96 0 0,19-110 111 0 0,16-116-108 0 0,-21 9 1226 0 0,16-73-1289 0 0,1-1-1 0 0,-1 1 0 0 0,0-1 0 0 0,1 1 0 0 0,-1-1 0 0 0,1 1 0 0 0,-1-1 0 0 0,0 1 0 0 0,0-1 0 0 0,1 0 0 0 0,-1 1 0 0 0,0-1 0 0 0,0 0 1 0 0,1 0-1 0 0,-1 1 0 0 0,0-1 0 0 0,0 0 0 0 0,1 0 0 0 0,-1 0 0 0 0,0 0 0 0 0,0 0 0 0 0,0 0 0 0 0,1 0 0 0 0,-1 0 0 0 0,0-1 0 0 0,0 1 1 0 0,0 0-1 0 0,1 0 0 0 0,-1-1 0 0 0,0 1 0 0 0,0 0 0 0 0,1-1 0 0 0,-1 1 0 0 0,0-1 0 0 0,1 1 0 0 0,-1-1 0 0 0,1 1 0 0 0,-1-1 0 0 0,0 1 1 0 0,1-1-1 0 0,-1 0 0 0 0,1 1 0 0 0,-1-1-45 0 0,-9-5-285 0 0,-88-2 220 0 0,68 9 122 0 0,-135 10-60 0 0,123-4 151 0 0,39-9-8327 0 0,7 1-14 0 0,-1 1-4493 0 0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22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4193 0 0,'0'0'2087'0'0,"0"0"-320"0"0,0 0-80 0 0,0 0-89 0 0,0 0-115 0 0,0 0-198 0 0,0 0-232 0 0,0 0-245 0 0,0 0-201 0 0,0 0-131 0 0,0 0-92 0 0,0 0-43 0 0,25 0 4197 0 0,38 6-1277 0 0,65 10-1882 0 0,-114-16-1318 0 0,159 0 1198 0 0,-173 0-1312 0 0,-17 2-5524 0 0,5 6 891 0 0,3-3-2820 0 0,1-1-2939 0 0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22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7626 0 0,'0'0'3267'0'0,"0"0"-1149"0"0,0 0-586 0 0,0 0-193 0 0,0 0-83 0 0,0 0-114 0 0,0 0-213 0 0,0 0-275 0 0,0 0-222 0 0,0 0-137 0 0,0 0-78 0 0,0 0 4 0 0,0 0 44 0 0,8 14 2862 0 0,6-9-2635 0 0,1-1 0 0 0,0 0 1 0 0,1-1-1 0 0,-1-1 0 0 0,0-1 0 0 0,1 0 1 0 0,-1-1-1 0 0,0 0 0 0 0,11-3-492 0 0,23 2 399 0 0,92-10 134 0 0,-140 11-518 0 0,-1 0-35 0 0,0 0-39 0 0,0 0-54 0 0,0 0-72 0 0,0-6-2727 0 0,0 1-4163 0 0,0 1-5132 0 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4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11 4089 0 0,'0'0'2566'0'0,"0"0"-515"0"0,0 0-211 0 0,0 0 19 0 0,0 0 34 0 0,0 0-117 0 0,0 0-309 0 0,0 0-360 0 0,0 0-316 0 0,0 0-267 0 0,0 0-195 0 0,-9 23 592 0 0,-2 35-561 0 0,3 0 0 0 0,3 1 0 0 0,2-1 0 0 0,3 13-360 0 0,-3 28 97 0 0,5 85-43 0 0,5-175 1679 0 0,-1-36-294 0 0,-3-1-1369 0 0,1 1 0 0 0,1 0-1 0 0,1 1 1 0 0,2-1-1 0 0,1 1 1 0 0,1 1 0 0 0,1 0-1 0 0,7-13-69 0 0,-2 4 19 0 0,132-230 113 0 0,-105 208-97 0 0,-43 56-35 0 0,0 1 0 0 0,0-1 0 0 0,0 1 0 0 0,-1-1 0 0 0,1 0 0 0 0,0 1 0 0 0,0-1 0 0 0,0 0 0 0 0,0 1 0 0 0,0-1 0 0 0,0 1 0 0 0,0-1 0 0 0,0 0 0 0 0,0 1 0 0 0,0-1 0 0 0,1 1 0 0 0,-1-1 0 0 0,0 0 0 0 0,0 1 0 0 0,0-1 0 0 0,0 0 0 0 0,1 1 0 0 0,-1-1 0 0 0,0 0 0 0 0,0 1-1 0 0,0-1 1 0 0,1 0 0 0 0,-1 1 0 0 0,0-1 0 0 0,1 0 0 0 0,-1 0 0 0 0,0 0 0 0 0,1 1 0 0 0,-1-1 0 0 0,0 0 0 0 0,1 0 0 0 0,-1 0 0 0 0,0 1 0 0 0,1-1 0 0 0,-1 0 0 0 0,0 0 0 0 0,1 0 0 0 0,-1 0 0 0 0,1 0 0 0 0,-1 0 0 0 0,0 0 0 0 0,1 0 0 0 0,-1 0 0 0 0,1 0 0 0 0,-1 0 0 0 0,0 0 0 0 0,1 0 0 0 0,-1-1 0 0 0,0 1 0 0 0,1 0 0 0 0,-1 0 0 0 0,1 0 0 0 0,-1 0 0 0 0,0-1 0 0 0,0 1 0 0 0,1 0 0 0 0,-1 0 0 0 0,0-1 0 0 0,1 1 0 0 0,2 15 81 0 0,24 65 234 0 0,-25-68-303 0 0,1-1 0 0 0,0 0 1 0 0,1 0-1 0 0,0 0 0 0 0,1 0 0 0 0,0 0 1 0 0,1-1-1 0 0,0 0 0 0 0,0 0 0 0 0,8 8-12 0 0,-11-37-4813 0 0,-9-2-4099 0 0,4 14-2399 0 0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5:56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3404 681 0 0 0,'0'0'175'0'0,"0"0"321"0"0,0 0 115 0 0,0 0 50 0 0,0 0 31 0 0,0 0-553 0 0,1-3 8786 0 0,-142 3-5802 0 0,16-8-1998 0 0,-91 8-845 0 0,-65 11-376 0 0,170-7 78 0 0,-45 4-42 0 0,-25 14-291 0 0,111-15 388 0 0,-87 0 209 0 0,62-13-10 0 0,-133-5 103 0 0,55 7-231 0 0,-108-7 673 0 0,174 7 267 0 0,-441 4 561 0 0,409 7-876 0 0,104-5-489 0 0,30-1-128 0 0,-1 0-1 0 0,1 0 0 0 0,-1-1 0 0 0,1 0 1 0 0,-1 0-1 0 0,1 0 0 0 0,-1-1 0 0 0,0 1 1 0 0,1-1-1 0 0,0-1 0 0 0,-1 1 0 0 0,1-1 1 0 0,0 0-1 0 0,-3-1-115 0 0,-73-19 611 0 0,73 19-486 0 0,13 2-2467 0 0,6 4-5415 0 0,-7 1-3569 0 0</inkml:trace>
  <inkml:trace contextRef="#ctx0" brushRef="#br0" timeOffset="1688.74">808 354 0 0 0,'0'0'225'0'0,"0"0"382"0"0,0 0 73 0 0,0 0 12 0 0,0 0-65 0 0,0 0-112 0 0,0 0-31 0 0,0 0-45 0 0,-3-5-28 0 0,-8-12-3 0 0,9 13 28 0 0,2 4 24 0 0,0 0 35 0 0,0 0 31 0 0,0 0 32 0 0,0 0 51 0 0,0 0 62 0 0,0 0 51 0 0,0 0 17 0 0,4 92 6340 0 0,14 46-6147 0 0,-16-121-583 0 0,13 151 798 0 0,-7 2 1 0 0,-7-1-1 0 0,-13 61-1147 0 0,11 49 612 0 0,17-110-392 0 0,17 108 160 0 0,-16-52 102 0 0,-30 60-90 0 0,-5-159-267 0 0,6 190 70 0 0,31-2 158 0 0,-24-151-59 0 0,-12 12 123 0 0,11 79-123 0 0,10-231-2030 0 0,4-37-1246 0 0,-1 2-4744 0 0,-4 5-3412 0 0</inkml:trace>
  <inkml:trace contextRef="#ctx0" brushRef="#br0" timeOffset="2121.756">1103 2942 2769 0 0,'0'0'3514'0'0,"0"0"-2479"0"0,0 0-794 0 0,0 0 76 0 0,0 0 233 0 0,0 0 215 0 0,0 0 73 0 0,0 0-95 0 0,0 0-134 0 0,0 0-103 0 0,0 0 18 0 0,0 0 132 0 0,0 0 187 0 0,-3-2 185 0 0,-5-5 101 0 0,6 5 32 0 0,2 2-81 0 0,0 0-129 0 0,0 0-112 0 0,-12 26 1717 0 0,-277 416 343 0 0,217-341-2594 0 0,-92 155 37 0 0,164-256-658 0 0,0 0 0 0 0,0 0-1 0 0,0 0 1 0 0,1 0 0 0 0,-1 0-1 0 0,0 0 1 0 0,0 1-1 0 0,0-1 1 0 0,0 0 0 0 0,0 0-1 0 0,0 0 1 0 0,1 0 0 0 0,-1 0-1 0 0,0 0 1 0 0,0 1 0 0 0,0-1-1 0 0,0 0 317 0 0,6-6-4853 0 0,-2-1-6547 0 0</inkml:trace>
  <inkml:trace contextRef="#ctx0" brushRef="#br0" timeOffset="3001.448">1071 247 0 0 0,'0'0'397'0'0,"0"0"705"0"0,0 0 248 0 0,0 0 143 0 0,0 0 58 0 0,0 0-4 0 0,0 0-124 0 0,0 0-155 0 0,0 0-143 0 0,0 0-136 0 0,0 0-57 0 0,0 0-47 0 0,-9 4-37 0 0,-62 44 1466 0 0,39-4-1236 0 0,2 1 1 0 0,2 1 0 0 0,3 2-1 0 0,1 0 1 0 0,1 6-1079 0 0,-44 85 1113 0 0,-77 114 150 0 0,56-128-380 0 0,91-131-4343 0 0,2 1-1875 0 0,0 1-6073 0 0</inkml:trace>
  <inkml:trace contextRef="#ctx0" brushRef="#br0" timeOffset="11440.884">180 2747 0 0 0,'0'0'212'0'0,"0"0"223"0"0,0 0 265 0 0,0 0 195 0 0,0 0 64 0 0,0 0-35 0 0,0 0-43 0 0,0 0 58 0 0,0 0 80 0 0,3-1 28 0 0,1 0-655 0 0,-1 0 0 0 0,0 0 0 0 0,1 0 0 0 0,-1-1 0 0 0,0 1 1 0 0,0-1-1 0 0,0 0 0 0 0,0 0 0 0 0,0 0 0 0 0,0 0 0 0 0,-1-1 0 0 0,1 1 0 0 0,-1-1 0 0 0,0 1 0 0 0,1-1 0 0 0,-1 0 0 0 0,0 0 1 0 0,-1 0-1 0 0,1 0 0 0 0,0-1-392 0 0,6-17 377 0 0,-2-1 0 0 0,0 1 0 0 0,-1-1 0 0 0,-1 0 0 0 0,-1 0 0 0 0,-1-1 0 0 0,-1 1 1 0 0,-1-1-1 0 0,-1-11-377 0 0,0 7 222 0 0,1 20-151 0 0,0 0-1 0 0,0 0 0 0 0,-1 0 1 0 0,0 0-1 0 0,-1 0 0 0 0,0 0 1 0 0,0 1-1 0 0,0-1 0 0 0,-1 0 1 0 0,0 1-1 0 0,0 0 0 0 0,0 0 1 0 0,-1 0-1 0 0,0 0 0 0 0,0 0 1 0 0,-1 1-1 0 0,1-1 0 0 0,-1 1 1 0 0,-1 1-1 0 0,1-1 0 0 0,-1 1 0 0 0,-1-2-70 0 0,1 6 15 0 0,0-1 0 0 0,0 0 0 0 0,-1 1-1 0 0,1 0 1 0 0,0 1 0 0 0,0-1 0 0 0,-1 1-1 0 0,1 0 1 0 0,0 1 0 0 0,0 0 0 0 0,0 0-1 0 0,0 0 1 0 0,0 0 0 0 0,1 1 0 0 0,-1 0-1 0 0,1 0 1 0 0,0 1 0 0 0,0 0 0 0 0,0 0-1 0 0,0 0 1 0 0,0 0 0 0 0,1 0 0 0 0,0 1-1 0 0,0 0 1 0 0,0 0 0 0 0,1 0 0 0 0,-1 1-1 0 0,1-1 1 0 0,1 1 0 0 0,-1 0 0 0 0,1-1-1 0 0,0 1 1 0 0,0 0 0 0 0,0 0 0 0 0,1 2-15 0 0,-3 44-67 0 0,34-33 98 0 0,-15-12 142 0 0,61 33 370 0 0,-52-29-433 0 0,0-1 1 0 0,1-1 0 0 0,0-1 0 0 0,1-2-1 0 0,0 0 1 0 0,11 0-111 0 0,54 14 502 0 0,-17-3-24 0 0,0 26 216 0 0,-69-38-628 0 0,0 0 0 0 0,0 0 0 0 0,-1 1 0 0 0,1-1 0 0 0,-1 1 0 0 0,0 0-1 0 0,0 0 1 0 0,-1 0 0 0 0,0 1 0 0 0,0-1 0 0 0,-1 1 0 0 0,1 0 0 0 0,-1 0 0 0 0,-1-1 0 0 0,1 1 0 0 0,-1 1 0 0 0,-1-1 0 0 0,1 0 0 0 0,-1 0 0 0 0,0 0 0 0 0,-1 0 0 0 0,0 0 0 0 0,0 0 0 0 0,0 0 0 0 0,-2 5-66 0 0,2-12-13 0 0,1-1 1 0 0,-1 1-1 0 0,1 0 0 0 0,0 0 0 0 0,-1-1 0 0 0,1 1 0 0 0,-1 0 0 0 0,1 0 1 0 0,0 0-1 0 0,-1 0 0 0 0,1 0 0 0 0,-1 0 0 0 0,1 0 0 0 0,-1 0 1 0 0,1 0-1 0 0,-1 0 0 0 0,1 0 0 0 0,0 0 0 0 0,-1 0 0 0 0,1 0 0 0 0,-1 0 1 0 0,1 0-1 0 0,-1 1 0 0 0,1-1 0 0 0,0 0 0 0 0,-1 0 0 0 0,1 1 0 0 0,-1-1 1 0 0,1 0-1 0 0,0 0 0 0 0,-1 1 0 0 0,1-1 0 0 0,0 0 0 0 0,0 1 1 0 0,-1-1-1 0 0,1 0 0 0 0,0 1 0 0 0,0-1 0 0 0,-1 0 0 0 0,1 1 0 0 0,0-1 1 0 0,0 1-1 0 0,0-1 0 0 0,0 1 0 0 0,0-1 0 0 0,-1 0 0 0 0,1 1 1 0 0,0-1-1 0 0,0 1 0 0 0,0-1 0 0 0,0 1 13 0 0,-15-40-1421 0 0,3 2-586 0 0,3 13-2503 0 0,6 14 589 0 0,-2-6-7933 0 0</inkml:trace>
  <inkml:trace contextRef="#ctx0" brushRef="#br0" timeOffset="12057.501">125 2092 0 0 0,'0'0'984'0'0,"0"0"-228"0"0,0 0-33 0 0,0 0 187 0 0,0 0 205 0 0,0 0 138 0 0,0 0 66 0 0,0 0-7 0 0,0 0-1 0 0,0 0-26 0 0,0 0-26 0 0,0 0-50 0 0,0 0-78 0 0,-2-4-77 0 0,-8-11-85 0 0,7 12-86 0 0,3 3-108 0 0,0 0-118 0 0,9-30 3475 0 0,-8-172-1243 0 0,-5 146-3434 0 0,-3 46-2929 0 0,4 7-612 0 0,0 2-4173 0 0,3 1-1303 0 0</inkml:trace>
  <inkml:trace contextRef="#ctx0" brushRef="#br0" timeOffset="12326.687">298 2136 7690 0 0,'0'0'2243'0'0,"0"0"-407"0"0,0 0-85 0 0,0 0 66 0 0,0 0-73 0 0,0 0-145 0 0,0 0-283 0 0,0 0-316 0 0,0 0-243 0 0,0 0-165 0 0,-5-33-87 0 0,-15-101-59 0 0,1 14 835 0 0,15 75-991 0 0,29 53-5442 0 0,-19-5-739 0 0,-2 1-5637 0 0</inkml:trace>
  <inkml:trace contextRef="#ctx0" brushRef="#br0" timeOffset="12871.131">22 1127 3289 0 0,'0'0'1420'0'0,"0"0"-162"0"0,0 0 57 0 0,0 0 221 0 0,0 0 98 0 0,0 0-77 0 0,0 0-182 0 0,0 0-200 0 0,0 0-172 0 0,0 0-149 0 0,0 0-117 0 0,0 0-77 0 0,0 0-81 0 0,-2 4-78 0 0,1-2-422 0 0,-1 1-1 0 0,1 0 0 0 0,0 0 0 0 0,1 0 0 0 0,-1 0 0 0 0,0 0 1 0 0,1 0-1 0 0,0 0 0 0 0,-1 0 0 0 0,1 0 0 0 0,0 0 0 0 0,1 0 0 0 0,-1 0 1 0 0,1 0-1 0 0,-1-1 0 0 0,1 1 0 0 0,0 0 0 0 0,0 0 0 0 0,0 0 1 0 0,0 0-1 0 0,0-1 0 0 0,1 1 0 0 0,0 0-78 0 0,0 1 120 0 0,5 10 97 0 0,1 0 0 0 0,0-1 0 0 0,0 0 0 0 0,2 0 0 0 0,-1-1 0 0 0,2-1 0 0 0,-1 1 0 0 0,2-2 0 0 0,-1 1 0 0 0,2-1-217 0 0,-11-8-12 0 0,1 0 1 0 0,-1 0-1 0 0,1-1 1 0 0,-1 1-1 0 0,1-1 0 0 0,0 1 1 0 0,0-1-1 0 0,-1 0 1 0 0,1 0-1 0 0,0 0 0 0 0,0 0 1 0 0,0-1-1 0 0,1 1 1 0 0,-1-1-1 0 0,0 0 0 0 0,0 0 1 0 0,0 0-1 0 0,0 0 1 0 0,0 0-1 0 0,0-1 0 0 0,0 1 1 0 0,0-1-1 0 0,0 0 1 0 0,0 0-1 0 0,0 0 0 0 0,0 0 1 0 0,0-1-1 0 0,-1 1 1 0 0,1-1-1 0 0,0 1 0 0 0,-1-1 1 0 0,0 0-1 0 0,1 0 1 0 0,-1 0-1 0 0,0-1 0 0 0,0 1 1 0 0,0 0-1 0 0,0-1 1 0 0,0 1-1 0 0,-1-1 0 0 0,1 0 1 0 0,-1 0-1 0 0,1 0 12 0 0,11-88-1810 0 0,-21 32-6859 0 0,3 47-1646 0 0</inkml:trace>
  <inkml:trace contextRef="#ctx0" brushRef="#br0" timeOffset="13213.123">88 884 9258 0 0,'0'0'1655'0'0,"0"0"-849"0"0,0 0-329 0 0,0 0 190 0 0,0 0 205 0 0,0 0 65 0 0,0 0-104 0 0,0 0-221 0 0,0 0-185 0 0,0 0-119 0 0,0 0-58 0 0,0 0-20 0 0,0 0 31 0 0,18 13 35 0 0,56 37 39 0 0,-74-49-319 0 0,1-1-1 0 0,-1 1 1 0 0,1 0 0 0 0,-1-1 0 0 0,0 1 0 0 0,1-1-1 0 0,-1 1 1 0 0,1-1 0 0 0,0 1 0 0 0,-1-1-1 0 0,1 1 1 0 0,-1-1 0 0 0,1 0 0 0 0,0 1-1 0 0,-1-1 1 0 0,1 0 0 0 0,0 1 0 0 0,-1-1-1 0 0,1 0 1 0 0,0 0 0 0 0,0 0 0 0 0,-1 0 0 0 0,1 0-1 0 0,0 0 1 0 0,-1 0 0 0 0,1 0 0 0 0,0 0-1 0 0,0 0 1 0 0,-1 0 0 0 0,1 0 0 0 0,0 0-1 0 0,-1-1 1 0 0,1 1 0 0 0,0 0 0 0 0,-1 0 0 0 0,1-1-1 0 0,0 1 1 0 0,-1 0 0 0 0,1-1 0 0 0,-1 1-1 0 0,1-1 1 0 0,0 1 0 0 0,-1-1 0 0 0,1 1-1 0 0,-1-1 1 0 0,0 1 0 0 0,1-1 0 0 0,-1 0-1 0 0,1 1 1 0 0,-1-1 0 0 0,0 0 0 0 0,1 1 0 0 0,-1-1-1 0 0,0 0 1 0 0,0 1 0 0 0,0-1 0 0 0,0 0-1 0 0,1 0 1 0 0,-1 1 0 0 0,0-1 0 0 0,0 0-1 0 0,0 1 1 0 0,0-1 0 0 0,-1 0 0 0 0,1 0 0 0 0,0 0-16 0 0,0-3 191 0 0,2-12 80 0 0,0 0 0 0 0,-1-1-1 0 0,-1 1 1 0 0,-1-1 0 0 0,-1 1 0 0 0,0 0-1 0 0,-1 0 1 0 0,0 0 0 0 0,-1 0-1 0 0,-1 0 1 0 0,-1 1 0 0 0,0-1 0 0 0,-1 2-1 0 0,-1-1 1 0 0,0 1 0 0 0,-1 0-1 0 0,0 0 1 0 0,-1 1 0 0 0,-1 1 0 0 0,0 0-1 0 0,-2-2-270 0 0,11 13-1 0 0,1-1-1 0 0,-1 0 0 0 0,1 0 0 0 0,-1 1 0 0 0,0-1 0 0 0,0 1 0 0 0,1-1 0 0 0,-1 1 1 0 0,0 0-1 0 0,0 0 0 0 0,0 0 0 0 0,0 0 0 0 0,-1 0 0 0 0,1 0 0 0 0,0 0 0 0 0,0 1 1 0 0,-1-1-1 0 0,1 1 0 0 0,0 0 0 0 0,0 0 0 0 0,-1-1 0 0 0,1 1 0 0 0,0 1 1 0 0,-1-1-1 0 0,1 0 0 0 0,0 1 0 0 0,0-1 0 0 0,-1 1 0 0 0,1-1 0 0 0,0 1 0 0 0,0 0 1 0 0,0 0-1 0 0,0 0 0 0 0,0 0 0 0 0,0 1 0 0 0,0-1 0 0 0,0 0 0 0 0,0 1 1 0 0,1 0-1 0 0,-1-1 0 0 0,0 1 0 0 0,1 0 0 0 0,0 0 0 0 0,-1 0 0 0 0,1-1 0 0 0,0 1 1 0 0,0 1-1 0 0,0-1 0 0 0,0 0 0 0 0,0 0 0 0 0,1 0 0 0 0,-1 0 0 0 0,1 1 1 0 0,-1-1-1 0 0,1 2 2 0 0,-1 80-1807 0 0,12-29-5463 0 0,-7-36-4219 0 0</inkml:trace>
  <inkml:trace contextRef="#ctx0" brushRef="#br0" timeOffset="13823.207">230 494 7146 0 0,'0'0'1057'0'0,"0"0"-207"0"0,0 0 180 0 0,0 0 376 0 0,0 0 210 0 0,0 0-66 0 0,0 0-202 0 0,0 0-218 0 0,0 0-147 0 0,0 0-100 0 0,0 0-86 0 0,0 0-86 0 0,0 0-67 0 0,-5-16-70 0 0,-18-49-52 0 0,-11 21 842 0 0,22 36-1045 0 0,-114-98 1288 0 0,158 110-2535 0 0,-28-2 936 0 0,-1 0 0 0 0,1 0 0 0 0,0 0-1 0 0,0-1 1 0 0,0 1 0 0 0,0-1 0 0 0,0 0 0 0 0,0 0 0 0 0,0-1-1 0 0,0 1 1 0 0,1-1 0 0 0,-1 0 0 0 0,0 0 0 0 0,0 0-1 0 0,0 0 1 0 0,1-1 0 0 0,-1 0 0 0 0,0 0 0 0 0,0 0-1 0 0,0 0 1 0 0,0 0 0 0 0,0-1 0 0 0,0 0 0 0 0,-1 0-1 0 0,1 0 1 0 0,-1 0 0 0 0,1-1 0 0 0,-1 1 0 0 0,0-1-1 0 0,0 0 1 0 0,0 0 0 0 0,0 0 0 0 0,0 0 0 0 0,-1-1-1 0 0,1 1 1 0 0,-1-1 0 0 0,0 1 0 0 0,0-1 0 0 0,0 0 0 0 0,-1 0-1 0 0,2-3-7 0 0,-3 1 93 0 0,0-1 0 0 0,0 0 0 0 0,0 0 1 0 0,-1 1-1 0 0,0-1 0 0 0,0 0 0 0 0,-1 1 0 0 0,0-1 0 0 0,0 1 0 0 0,0 0 0 0 0,-1-1 0 0 0,0 1 0 0 0,0 0 0 0 0,-1 1 0 0 0,1-1 0 0 0,-1 0 0 0 0,0 1 0 0 0,-1 0 0 0 0,0 0 0 0 0,1 1 0 0 0,-1-1 0 0 0,-4-1-93 0 0,-77-60-418 0 0,76 68-2185 0 0,9 9-8107 0 0,1-11 9690 0 0,0 5-11205 0 0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4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7 6617 0 0,'0'0'2393'0'0,"0"0"-623"0"0,0 0-167 0 0,0 0 185 0 0,0 0 107 0 0,0 0-156 0 0,0 0-293 0 0,0 0-386 0 0,0 0-282 0 0,0 0-172 0 0,0 0-91 0 0,0 0-68 0 0,4-4 752 0 0,-32 42-320 0 0,-9 16-57 0 0,37-54-796 0 0,0 0 0 0 0,0 0-10 0 0,0 0 12 0 0,0 0 10 0 0,19-11 434 0 0,96-72 609 0 0,-186 147-27 0 0,100-71-4017 0 0,-25 4 2437 0 0,19-10-3164 0 0,-10 4-4936 0 0,-8 5-3011 0 0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5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12115 0 0,'0'0'2212'0'0,"0"0"-549"0"0,0 0-215 0 0,0 0-25 0 0,0 0-88 0 0,0 0-194 0 0,0 0-281 0 0,0 0-228 0 0,0 0-116 0 0,0 0-65 0 0,0 0-19 0 0,0 0-15 0 0,0 0-33 0 0,3 14 1888 0 0,-64 49-1664 0 0,104-81-128 0 0,43-37-164 0 0,-213 146 948 0 0,176-113-1797 0 0,-36 14-60 0 0,16-9-1129 0 0,-10 6-4427 0 0,-11 7-6317 0 0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8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0 320 1984 0 0,'0'0'2689'0'0,"0"0"-1015"0"0,0 0-153 0 0,0 0 324 0 0,0 0 249 0 0,0 0-19 0 0,0 0-263 0 0,0 0-341 0 0,0 0-275 0 0,0 0-177 0 0,0 0-149 0 0,0 0-144 0 0,0 0-81 0 0,7-2-49 0 0,18-5-27 0 0,15-21 2213 0 0,61-75-981 0 0,29-40-1259 0 0,-98 107-312 0 0,-21 72-266 0 0,-8-23 62 0 0,0 0-1 0 0,0 0 1 0 0,2 0 0 0 0,0-1 0 0 0,0 0 0 0 0,1 0 0 0 0,0 0 0 0 0,1 0 0 0 0,1-1-1 0 0,1 2-25 0 0,29 11-1492 0 0,-23-20-2333 0 0,0-3-4597 0 0,-8-1-3914 0 0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7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65 219 2088 0 0,'0'0'586'0'0,"0"0"-222"0"0,0 0 123 0 0,0 0 373 0 0,0 0 396 0 0,0 0 250 0 0,0 0 106 0 0,0 0-11 0 0,0 0-92 0 0,0 0-108 0 0,0 0-195 0 0,6 5-180 0 0,5 4-437 0 0,0 0 0 0 0,0-2 0 0 0,1 1 0 0 0,0-1 0 0 0,0-1 0 0 0,1 0 0 0 0,-1 0 0 0 0,7 1-589 0 0,-9-5 115 0 0,0 0 0 0 0,0 0 1 0 0,0-1-1 0 0,0 0 0 0 0,0 0 1 0 0,0-1-1 0 0,0-1 1 0 0,0 0-1 0 0,0 0 0 0 0,0-1 1 0 0,0 0-1 0 0,0-1 0 0 0,0 0 1 0 0,-1 0-1 0 0,0-1 0 0 0,1 0 1 0 0,-1-1-1 0 0,-1 0 0 0 0,1 0 1 0 0,-1-1-1 0 0,0 0 1 0 0,0-1-1 0 0,-1 0 0 0 0,0 0 1 0 0,0 0-1 0 0,0-1 0 0 0,-1 0 1 0 0,0 0-1 0 0,-1-1 0 0 0,0 0 1 0 0,0 0-1 0 0,-1 0 0 0 0,0 0 1 0 0,-1-1-1 0 0,0 1 1 0 0,0-1-1 0 0,-1 0 0 0 0,1-8-115 0 0,-3 15-3 0 0,0-1 1 0 0,0 0-1 0 0,-1 1 0 0 0,1-1 0 0 0,-1 1 0 0 0,0-1 0 0 0,0 1 0 0 0,0-1 0 0 0,-1 1 1 0 0,1-1-1 0 0,-1 1 0 0 0,0 0 0 0 0,0 0 0 0 0,0 0 0 0 0,0 0 0 0 0,0 0 1 0 0,-1 0-1 0 0,1 1 0 0 0,-1-1 0 0 0,0 1 0 0 0,1 0 0 0 0,-1-1 0 0 0,-1 1 0 0 0,1 1 1 0 0,0-1-1 0 0,0 0 0 0 0,-1 1 0 0 0,1 0 0 0 0,0-1 0 0 0,-1 1 0 0 0,0 1 3 0 0,-7-3-69 0 0,-1 1-1 0 0,1 0 1 0 0,-1 1-1 0 0,0 0 1 0 0,0 1-1 0 0,0 1 1 0 0,1 0-1 0 0,-1 0 0 0 0,-2 2 70 0 0,-7 3-24 0 0,2 2-1 0 0,-1 0 1 0 0,1 2-1 0 0,0 0 1 0 0,1 1-1 0 0,0 1 1 0 0,1 0-1 0 0,0 1 1 0 0,1 1-1 0 0,-9 11 25 0 0,17-18 48 0 0,0 2-1 0 0,0 0 1 0 0,1-1 0 0 0,1 2-1 0 0,0-1 1 0 0,0 1 0 0 0,1 0-1 0 0,0 1 1 0 0,0-1 0 0 0,1 1-1 0 0,1 0 1 0 0,0-1 0 0 0,0 2-1 0 0,1-1 1 0 0,0 0 0 0 0,1 0-1 0 0,1 1 1 0 0,0-1 0 0 0,0 1-48 0 0,0 12 192 0 0,-1-13-85 0 0,0 0-1 0 0,1 0 1 0 0,1-1 0 0 0,0 1 0 0 0,0 0 0 0 0,1 0-1 0 0,0 0 1 0 0,1-1 0 0 0,1 1 0 0 0,-1-1 0 0 0,5 7-107 0 0,-3-7 120 0 0,1 0 0 0 0,1-1 0 0 0,-1 1 0 0 0,2-1 1 0 0,-1-1-1 0 0,1 0 0 0 0,1 0 0 0 0,-1 0 0 0 0,1-1 1 0 0,1 0-1 0 0,-1-1 0 0 0,1 0 0 0 0,0-1 0 0 0,1 0 1 0 0,7 3-121 0 0,1-3 126 0 0,0 0 0 0 0,1-1 1 0 0,0-1-1 0 0,0-1 1 0 0,0-1-1 0 0,0-1 1 0 0,11-1-127 0 0,0 1 92 0 0,-15-1-66 0 0,0-1 0 0 0,0-1 0 0 0,-1-1 0 0 0,1 0 0 0 0,-1 0 1 0 0,0-2-1 0 0,10-5-26 0 0,-21 10 3 0 0,-23-6-5155 0 0,10 6-3940 0 0,5 1-2939 0 0</inkml:trace>
  <inkml:trace contextRef="#ctx0" brushRef="#br0" timeOffset="539.15">659 543 15491 0 0,'0'0'1171'0'0,"0"0"-367"0"0,0 0-38 0 0,0 0 131 0 0,0 0 72 0 0,0 0-72 0 0,0 0-205 0 0,0 0-181 0 0,0 0-134 0 0,0 0-86 0 0,0 0-60 0 0,0 0-30 0 0,0 0-19 0 0,0 31-18 0 0,0 141 188 0 0,0-81 1340 0 0,22-150-468 0 0,106-246-411 0 0,-48 202-551 0 0,-67 132-223 0 0,-3 96 116 0 0,0-99-943 0 0,-9-26 434 0 0,-1 0-89 0 0,0 0-111 0 0,0-12-2374 0 0,3-7-1187 0 0,-3 6-3307 0 0,0 5-3939 0 0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1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49 161 14259 0 0,'0'0'1267'0'0,"0"0"-420"0"0,0 0-118 0 0,0 0 180 0 0,0 0 131 0 0,0 0-5 0 0,0 0-133 0 0,0 0-212 0 0,-5 32-181 0 0,-16 99-106 0 0,21-36 408 0 0,1-53-533 0 0,-2 1-1 0 0,-2 0 1 0 0,-1 0 0 0 0,-7 26-278 0 0,7-57 668 0 0,5-33 680 0 0,0 3-1426 0 0,1 1 138 0 0,0 0 1 0 0,2 0 0 0 0,0 1 0 0 0,1-1 0 0 0,1 1 0 0 0,0 0-1 0 0,6-10-60 0 0,-5 9 29 0 0,14-35-11 0 0,3 2 0 0 0,2 0 0 0 0,1 1 0 0 0,3 2-1 0 0,2 1 1 0 0,32-34-18 0 0,33-15 25 0 0,-96 94-23 0 0,-1 1 0 0 0,1-1-1 0 0,0 1 1 0 0,0 0-1 0 0,-1-1 1 0 0,1 1 0 0 0,0 0-1 0 0,0 0 1 0 0,0-1-1 0 0,-1 1 1 0 0,1 0-1 0 0,0 0 1 0 0,0 0 0 0 0,0 0-1 0 0,0 0 1 0 0,0 0-1 0 0,-1 0 1 0 0,1 1 0 0 0,0-1-1 0 0,0 0 1 0 0,0 0-1 0 0,-1 1 1 0 0,1-1 0 0 0,0 0-1 0 0,0 1 1 0 0,0-1-1 0 0,-1 1 1 0 0,1-1-1 0 0,0 1 1 0 0,-1-1 0 0 0,1 1-1 0 0,-1-1 1 0 0,1 1-1 0 0,0 0 1 0 0,-1-1 0 0 0,1 1-1 0 0,-1 0 1 0 0,0-1-1 0 0,1 1 1 0 0,-1 0-1 0 0,0 0 1 0 0,1 0 0 0 0,-1-1-1 0 0,0 1 1 0 0,0 0-1 0 0,1 0 1 0 0,-1 0 0 0 0,0 0-2 0 0,5 42 151 0 0,-17 77 308 0 0,-4-9-668 0 0,16-111-13 0 0,0 0-100 0 0,0 0-128 0 0,0 0-167 0 0,5-19-5450 0 0,-1 10 419 0 0,-2 1-5763 0 0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1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0 254 2505 0 0,'0'0'1584'0'0,"0"0"-109"0"0,0 0 83 0 0,0 0 199 0 0,0 0 118 0 0,0 0-46 0 0,0 0-206 0 0,0 0-294 0 0,0 0-259 0 0,0 0-191 0 0,0 0-134 0 0,9 8 6102 0 0,78-1-4927 0 0,198-29-574 0 0,-193 8-1141 0 0,-87 13-189 0 0,-4 1-2 0 0,-1 0 4 0 0,0 0-3 0 0,0 0 14 0 0,0 0 6 0 0,0 0-14 0 0,0 0 2 0 0,0 0 0 0 0,0 0-7 0 0,0 0-15 0 0,-26-5-3284 0 0,14 1-93 0 0,-2 2-3626 0 0,9 2-4454 0 0</inkml:trace>
  <inkml:trace contextRef="#ctx0" brushRef="#br0" timeOffset="280.494">234 0 11194 0 0,'0'0'2096'0'0,"0"0"-759"0"0,0 0-343 0 0,0 0 85 0 0,0 0 165 0 0,0 0 57 0 0,0 0-120 0 0,0 0-225 0 0,0 0-189 0 0,0 0-138 0 0,0 0-78 0 0,0 0-71 0 0,0 0-61 0 0,-10 33-30 0 0,-30 101-46 0 0,30-51 286 0 0,13-24-215 0 0,-2 73-43 0 0,-26-47-686 0 0,-4-50-740 0 0,5-18-6253 0 0,22-16 1186 0 0,2 2-5060 0 0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2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74 107 10842 0 0,'0'0'3896'0'0,"0"0"-1760"0"0,0 0-778 0 0,0 0-111 0 0,0 0-31 0 0,0 0-53 0 0,0 0-157 0 0,0 0-246 0 0,0 0-219 0 0,0 0-150 0 0,0 0-107 0 0,0 0-73 0 0,-2-4 672 0 0,21-44 1189 0 0,25-6-2020 0 0,-146 124 795 0 0,70-42-626 0 0,96-60 13 0 0,-61 30-900 0 0,6-5 1461 0 0,-9 5-3443 0 0,-4 1-3289 0 0,0 1-6181 0 0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5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308 534 2096 0 0,'0'0'1873'0'0,"0"0"-937"0"0,0 0-373 0 0,0 0 33 0 0,0 0 177 0 0,0 0 224 0 0,0 0 94 0 0,0 0-71 0 0,0 0-187 0 0,0 0-225 0 0,0 0-189 0 0,-16 12-123 0 0,-47 40-42 0 0,21 7 611 0 0,35-46-613 0 0,2 0 1 0 0,-1 0-1 0 0,2 0 0 0 0,0 1 1 0 0,0-1-1 0 0,1 1 0 0 0,1 0 0 0 0,1 0 1 0 0,0 0-1 0 0,0 0 0 0 0,1 1 0 0 0,2 11-252 0 0,0-24 91 0 0,-1 1-1 0 0,1 0 0 0 0,0 0 0 0 0,0-1 0 0 0,0 1 0 0 0,0-1 0 0 0,0 0 0 0 0,1 1 0 0 0,-1-1 0 0 0,0 0 0 0 0,1 0 0 0 0,0-1 0 0 0,-1 1 0 0 0,1 0 0 0 0,0-1 0 0 0,0 0 0 0 0,0 0 0 0 0,0 0 0 0 0,0 0 0 0 0,0 0 0 0 0,1 0 0 0 0,-1-1 0 0 0,0 0 0 0 0,0 1 0 0 0,0-1 0 0 0,1 0 0 0 0,-1-1 0 0 0,0 1 1 0 0,0-1-1 0 0,0 1 0 0 0,0-1 0 0 0,0 0 0 0 0,0 0 0 0 0,0 0 0 0 0,0 0 0 0 0,0-1 0 0 0,0 1 0 0 0,0-1 0 0 0,-1 0 0 0 0,1 0 0 0 0,2-2-90 0 0,36-28 203 0 0,-1-2-1 0 0,-2-1 1 0 0,-1-2-1 0 0,-2-2 1 0 0,-2-1-1 0 0,-2-2 1 0 0,-1-1 0 0 0,-2-1-1 0 0,-2-2 1 0 0,8-23-203 0 0,-20 43-35 0 0,-1 0 0 0 0,-1-1 0 0 0,-2 0 0 0 0,0 0 0 0 0,-2-1 0 0 0,-1-1 0 0 0,-2 1 0 0 0,0-1 0 0 0,-2 0 1 0 0,-1 0-1 0 0,-2-9 35 0 0,0 35-3 0 0,-1 0 0 0 0,1 0 1 0 0,-1 0-1 0 0,1 0 1 0 0,-1 0-1 0 0,0 0 0 0 0,0 1 1 0 0,-1-1-1 0 0,1 0 1 0 0,0 1-1 0 0,-1-1 0 0 0,0 1 1 0 0,0-1-1 0 0,1 1 0 0 0,-1 0 1 0 0,-1 0-1 0 0,1 0 1 0 0,0 0-1 0 0,0 0 0 0 0,-1 0 1 0 0,1 1-1 0 0,-1-1 1 0 0,0 1-1 0 0,1-1 0 0 0,-1 1 1 0 0,0 0-1 0 0,0 0 1 0 0,1 0-1 0 0,-1 1 0 0 0,0-1 1 0 0,0 1-1 0 0,0 0 1 0 0,0-1-1 0 0,0 1 0 0 0,0 1 1 0 0,0-1-1 0 0,0 0 0 0 0,0 1 1 0 0,0-1-1 0 0,0 1 1 0 0,0 0-1 0 0,1 0 0 0 0,-1 0 1 0 0,0 0-1 0 0,0 1 1 0 0,1-1 2 0 0,-11 7 24 0 0,1 1 0 0 0,1 0 1 0 0,-1 1-1 0 0,2 0 1 0 0,-1 0-1 0 0,1 1 0 0 0,1 1 1 0 0,0 0-1 0 0,1 0 0 0 0,0 0 1 0 0,1 1-1 0 0,0 0 1 0 0,1 1-1 0 0,-3 10-24 0 0,3-12 87 0 0,0 1 0 0 0,1 0 0 0 0,0 0 0 0 0,1 1 0 0 0,1 0 0 0 0,0-1 0 0 0,1 1 0 0 0,0 0 0 0 0,1 0 0 0 0,1 0 0 0 0,0 0 0 0 0,1 0 0 0 0,1 0 0 0 0,0 0 0 0 0,1 0 0 0 0,0-1 0 0 0,1 1 0 0 0,0-1 0 0 0,1 0 0 0 0,2 2-87 0 0,0-2 163 0 0,1 0-1 0 0,0 0 1 0 0,1-1-1 0 0,1 0 0 0 0,0-1 1 0 0,0 0-1 0 0,1-1 1 0 0,0 0-1 0 0,1-1 1 0 0,0 0-1 0 0,1-1 0 0 0,0 0 1 0 0,0-1-1 0 0,12 5-162 0 0,67 21 551 0 0,-136-21-1791 0 0,19-9-2728 0 0,25-3 2221 0 0,1-4-4802 0 0,2-1 2846 0 0,-2 4 2106 0 0,3-3-5966 0 0</inkml:trace>
  <inkml:trace contextRef="#ctx0" brushRef="#br0" timeOffset="437.405">50 917 10146 0 0,'0'0'1579'0'0,"0"0"-524"0"0,0 0-161 0 0,0 0 248 0 0,0 0 280 0 0,0 0 65 0 0,0 0-155 0 0,0 0-237 0 0,0 0-207 0 0,0 0-131 0 0,0 0-97 0 0,36 1-75 0 0,119 2-66 0 0,-16-22 297 0 0,454-105-293 0 0,-568 131-4220 0 0,-31 10-7464 0 0,-1-12 1119 0 0</inkml:trace>
  <inkml:trace contextRef="#ctx0" brushRef="#br0" timeOffset="1049.331">225 1234 8042 0 0,'0'0'1785'0'0,"0"0"-323"0"0,0 0-92 0 0,0 0 89 0 0,0 0 9 0 0,0 0-144 0 0,0 0-251 0 0,0 0-265 0 0,0 0-223 0 0,0 0-166 0 0,0 0-107 0 0,0 0-65 0 0,0 0-53 0 0,-29 28-11 0 0,-87 89-7 0 0,69-57 75 0 0,44-49-190 0 0,-1-2 6 0 0,0 0 16 0 0,0 0-1 0 0,0 0 0 0 0,1 0 1 0 0,0 1-1 0 0,1-1 0 0 0,0 1 1 0 0,1 0-1 0 0,0 0 0 0 0,0-1 1 0 0,1 1-1 0 0,0 0 0 0 0,1 0 1 0 0,0 1-83 0 0,1-8 73 0 0,1-1 1 0 0,0 1-1 0 0,-1-1 1 0 0,1 0-1 0 0,0 0 1 0 0,0 0-1 0 0,0 0 0 0 0,0 0 1 0 0,1-1-1 0 0,-1 1 1 0 0,0-1-1 0 0,1 0 1 0 0,-1 0-1 0 0,1 0 1 0 0,-1 0-1 0 0,1-1 1 0 0,-1 0-1 0 0,1 1 1 0 0,0-1-1 0 0,-1 0 0 0 0,1-1 1 0 0,-1 1-1 0 0,1-1 1 0 0,2 0-74 0 0,15-5 141 0 0,0 0 0 0 0,0-1 0 0 0,-1-1 0 0 0,0-1 1 0 0,0-1-1 0 0,-1 0 0 0 0,-1-2 0 0 0,0 0 0 0 0,0-1 0 0 0,-1-1 0 0 0,-1 0 1 0 0,7-8-142 0 0,8-5 11 0 0,0-2 0 0 0,-2 0 1 0 0,-2-2-1 0 0,0-1 1 0 0,-2-1-1 0 0,-2-2 1 0 0,-1 0-1 0 0,-1-1 1 0 0,-2-1-1 0 0,-2-1 0 0 0,-2 0 1 0 0,4-18-12 0 0,-14 39-73 0 0,-1 1 0 0 0,0-1 0 0 0,-2 0 0 0 0,0 0-1 0 0,-1 0 1 0 0,-1 0 0 0 0,0 0 0 0 0,-1 0 0 0 0,-1 0 0 0 0,-1-1 73 0 0,2 15-17 0 0,0 1-1 0 0,0 0 1 0 0,0-1 0 0 0,0 1-1 0 0,0 0 1 0 0,-1 0 0 0 0,1 0-1 0 0,-1 0 1 0 0,1 0-1 0 0,-1 0 1 0 0,0 0 0 0 0,0 0-1 0 0,0 1 1 0 0,0-1 0 0 0,0 1-1 0 0,0 0 1 0 0,0-1-1 0 0,0 1 1 0 0,-1 0 0 0 0,1 0-1 0 0,0 0 1 0 0,-1 1 0 0 0,1-1-1 0 0,-1 1 1 0 0,1-1 0 0 0,-1 1-1 0 0,1 0 1 0 0,-1 0-1 0 0,1 0 1 0 0,-1 0 0 0 0,0 0-1 0 0,1 0 1 0 0,-1 1 0 0 0,1-1-1 0 0,0 1 1 0 0,-1 0 0 0 0,1 0-1 0 0,-1 0 1 0 0,1 0-1 0 0,0 0 1 0 0,0 0 0 0 0,0 1-1 0 0,0-1 1 0 0,0 1 0 0 0,0-1-1 0 0,0 1 1 0 0,0 0 0 0 0,0 0-1 0 0,1 0 18 0 0,-18 16 16 0 0,1 0 0 0 0,1 2-1 0 0,1-1 1 0 0,1 2 0 0 0,1 0-1 0 0,1 1 1 0 0,0 1 0 0 0,2-1-1 0 0,0 2 1 0 0,2 0 0 0 0,1 0 0 0 0,1 0-1 0 0,-4 23-15 0 0,9-35 50 0 0,0 0 0 0 0,1 0 0 0 0,1 0 0 0 0,0 0 0 0 0,0 0 1 0 0,1 0-1 0 0,1 0 0 0 0,0 0 0 0 0,1-1 0 0 0,0 1 0 0 0,0 0 0 0 0,2-1 0 0 0,-1 0 0 0 0,1 0 0 0 0,1 0 0 0 0,0-1 0 0 0,7 10-50 0 0,-5-8 21 0 0,1 0 0 0 0,1 0 0 0 0,0-1 0 0 0,0-1 0 0 0,1 0 0 0 0,0 0 0 0 0,1-1 0 0 0,7 4-21 0 0,-17-12-131 0 0,-1 0 0 0 0,1 0-1 0 0,-1-1 1 0 0,1 1 0 0 0,0-1 0 0 0,-1 1 0 0 0,1-1-1 0 0,0 0 1 0 0,-1 0 0 0 0,1 0 0 0 0,0 0-1 0 0,-1 0 1 0 0,1 0 0 0 0,0 0 0 0 0,-1 0-1 0 0,1-1 1 0 0,-1 1 0 0 0,1 0 0 0 0,0-1-1 0 0,-1 0 1 0 0,1 1 0 0 0,-1-1 0 0 0,1 0 0 0 0,-1 0-1 0 0,1 0 1 0 0,-1 0 0 0 0,0 0 0 0 0,0 0-1 0 0,1 0 132 0 0,18-25-9913 0 0,-16 22-976 0 0</inkml:trace>
  <inkml:trace contextRef="#ctx0" brushRef="#br0" timeOffset="1405.254">941 943 9426 0 0,'0'0'3942'0'0,"0"0"-2079"0"0,0 0-829 0 0,0 0-47 0 0,0 0 70 0 0,0 0 7 0 0,0 0-94 0 0,0 0-198 0 0,0 0-201 0 0,-23 35-178 0 0,-68 109-129 0 0,43-62 26 0 0,40-69-241 0 0,0-1 1 0 0,1 2-1 0 0,1-1 1 0 0,0 1-1 0 0,1-1 1 0 0,0 2-1 0 0,1-1 1 0 0,1 0-1 0 0,0 1 0 0 0,1 0 1 0 0,0 6-50 0 0,2-19 28 0 0,0 0 0 0 0,1 0 1 0 0,-1 0-1 0 0,1 0 0 0 0,-1 1 1 0 0,1-1-1 0 0,0 0 0 0 0,0 0 0 0 0,0-1 1 0 0,0 1-1 0 0,0 0 0 0 0,0 0 0 0 0,1 0 1 0 0,-1-1-1 0 0,0 1 0 0 0,1 0 0 0 0,-1-1 1 0 0,1 0-1 0 0,0 1 0 0 0,0-1 0 0 0,-1 0 1 0 0,1 0-1 0 0,0 0 0 0 0,0 0 0 0 0,0 0 1 0 0,0 0-1 0 0,0 0 0 0 0,0-1 1 0 0,0 1-1 0 0,1-1 0 0 0,-1 0 0 0 0,0 1 1 0 0,1-1-29 0 0,77 1 894 0 0,52-45 24 0 0,-131 44-946 0 0,0 0 1 0 0,0 1 0 0 0,0-1 0 0 0,-1 0 0 0 0,1 0 0 0 0,0 0-1 0 0,0 0 1 0 0,0 0 0 0 0,0 0 0 0 0,-1-1 0 0 0,1 1-1 0 0,0 0 1 0 0,0 0 0 0 0,0-1 0 0 0,-1 1 0 0 0,1 0 0 0 0,0-1-1 0 0,0 1 1 0 0,-1 0 0 0 0,1-1 0 0 0,0 1 0 0 0,-1-1 0 0 0,1 0-1 0 0,-1 1 1 0 0,1-1 0 0 0,0 1 0 0 0,-1-1 0 0 0,1 0 0 0 0,-1 1-1 0 0,0-1 1 0 0,1 0 0 0 0,-1 0 0 0 0,0 1 0 0 0,1-1-1 0 0,-1 0 1 0 0,0 0 0 0 0,0 0 0 0 0,0 1 0 0 0,1-1 0 0 0,-1 0-1 0 0,0 0 1 0 0,0 0 0 0 0,0 0 0 0 0,0 1 0 0 0,-1-1 0 0 0,1 0-1 0 0,0 0 1 0 0,0 0 0 0 0,0 1 0 0 0,-1-1 0 0 0,1 0 0 0 0,0 0-1 0 0,-1 1 1 0 0,1-1 0 0 0,-1 0 0 0 0,1 0 27 0 0,-23-5-3753 0 0,7 5-6256 0 0,12 1-629 0 0</inkml:trace>
  <inkml:trace contextRef="#ctx0" brushRef="#br0" timeOffset="1651.689">606 1160 12603 0 0,'0'0'1981'0'0,"0"0"-463"0"0,0 0-234 0 0,0 0 66 0 0,0 0 45 0 0,0 0-129 0 0,0 0-226 0 0,0 0-221 0 0,0 0-146 0 0,0 0-114 0 0,0 0-87 0 0,35-1-89 0 0,113-4-114 0 0,19 3 15 0 0,-106 3-8047 0 0,-54-1-3769 0 0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0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8346 0 0,'0'0'3210'0'0,"0"0"-1042"0"0,0 0-449 0 0,0 0-10 0 0,0 0-94 0 0,0 0-186 0 0,0 0-276 0 0,0 0-305 0 0,0 0-203 0 0,0 0-118 0 0,0 0-76 0 0,0 0-51 0 0,0 0-23 0 0,10-8-35 0 0,100-88 1374 0 0,-24 2-1118 0 0,4 3 0 0 0,20-10-598 0 0,-88 82 18 0 0,-21 19-26 0 0,-1 12-2 0 0,0-10 13 0 0,-2 10 14 0 0,1 0 0 0 0,0 0 0 0 0,1 0 0 0 0,0 0-1 0 0,1 0 1 0 0,0 0 0 0 0,1-1 0 0 0,0 1 0 0 0,1 0 0 0 0,0-1 0 0 0,1 0-1 0 0,1 1 1 0 0,-1-1 0 0 0,2-1 0 0 0,-1 1 0 0 0,2-1 0 0 0,-1 0 0 0 0,1-1-1 0 0,1 1 1 0 0,7 6-17 0 0,16-8-1419 0 0,-17-8-4023 0 0,-8 0 672 0 0,-2 0-7269 0 0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9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111 360 304 0 0,'0'0'956'0'0,"0"0"22"0"0,0 0 202 0 0,0 0 312 0 0,0 0 262 0 0,0 0 117 0 0,0 0-90 0 0,0 0-220 0 0,0 0-270 0 0,0 0-281 0 0,0 0-211 0 0,0 0-155 0 0,0 0-95 0 0,-9 4 1561 0 0,14 0-1878 0 0,1-1 0 0 0,0 1 1 0 0,0-1-1 0 0,0-1 0 0 0,0 1 0 0 0,0-1 0 0 0,1 0 1 0 0,-1 0-1 0 0,1-1 0 0 0,-1 0 0 0 0,1 0 1 0 0,0-1-1 0 0,-1 1 0 0 0,1-1 0 0 0,0-1 0 0 0,-1 1 1 0 0,1-1-1 0 0,-1-1 0 0 0,1 1 0 0 0,-1-1 1 0 0,1 0-1 0 0,-1 0 0 0 0,2-2-232 0 0,14-4 151 0 0,0-1 0 0 0,-1-1 0 0 0,0-1-1 0 0,-1-1 1 0 0,-1-1 0 0 0,0 0 0 0 0,0-2 0 0 0,-1 0 0 0 0,-1-1-1 0 0,6-8-150 0 0,-16 18 12 0 0,-1-1 0 0 0,0 0-1 0 0,0-1 1 0 0,-1 1 0 0 0,0-1-1 0 0,0 0 1 0 0,-1 0 0 0 0,0-1-1 0 0,0 1 1 0 0,-1-1 0 0 0,0 0-1 0 0,-1 0 1 0 0,0 0 0 0 0,0 0-1 0 0,-1 0 1 0 0,0-1 0 0 0,0 1-1 0 0,-1 0 1 0 0,-1 0 0 0 0,1-1-12 0 0,-2 7-19 0 0,0-1 0 0 0,0 0 1 0 0,0 1-1 0 0,-1 0 0 0 0,1-1 0 0 0,-1 1 1 0 0,1 0-1 0 0,-1 0 0 0 0,0 1 0 0 0,0-1 1 0 0,-1 1-1 0 0,1-1 0 0 0,0 1 1 0 0,-1 0-1 0 0,1 0 0 0 0,-1 0 0 0 0,0 1 1 0 0,0-1-1 0 0,0 1 0 0 0,1 0 0 0 0,-1 0 1 0 0,-2 0 18 0 0,-10 2-39 0 0,1 0 0 0 0,0 1 1 0 0,0 0-1 0 0,0 2 0 0 0,0 0 1 0 0,0 0-1 0 0,0 1 0 0 0,1 1 0 0 0,0 1 1 0 0,0 0-1 0 0,1 0 0 0 0,0 1 1 0 0,0 1-1 0 0,-8 8 39 0 0,-1-3-12 0 0,2 0 38 0 0,0 1 0 0 0,1 1 0 0 0,1 1 0 0 0,0 0 0 0 0,1 1 0 0 0,1 1-1 0 0,1 1 1 0 0,1 0 0 0 0,1 0 0 0 0,0 2 0 0 0,2 0 0 0 0,-2 6-26 0 0,9-20 68 0 0,1 1 0 0 0,0 0 1 0 0,1 0-1 0 0,0 1 0 0 0,0-1 0 0 0,1 0 0 0 0,0 1 1 0 0,1-1-1 0 0,0 1 0 0 0,1-1 0 0 0,0 0 0 0 0,0 1 1 0 0,1-1-1 0 0,0 0 0 0 0,0 0 0 0 0,1 0 1 0 0,0 0-1 0 0,1 0 0 0 0,0-1 0 0 0,1 1 0 0 0,-1-1 1 0 0,2 0-1 0 0,-1-1 0 0 0,1 1 0 0 0,0-1 0 0 0,0 0 1 0 0,1-1-1 0 0,0 1 0 0 0,0-1 0 0 0,1-1 0 0 0,0 1 1 0 0,0-1-1 0 0,0-1 0 0 0,8 4-68 0 0,16 3 183 0 0,1-1 1 0 0,0-2-1 0 0,1-1 0 0 0,-1-1 0 0 0,1-3 0 0 0,0 0 1 0 0,1-2-1 0 0,-1-2 0 0 0,11-2-183 0 0,26 2 188 0 0,-72 1-248 0 0,0 0 1 0 0,1 0 0 0 0,-1-1 0 0 0,0 1 0 0 0,0 0 0 0 0,1-1 0 0 0,-1 1 0 0 0,0 0 0 0 0,1-1 0 0 0,-1 1 0 0 0,1-1 0 0 0,-1 1 0 0 0,0-1 0 0 0,1 1 0 0 0,-1-1 0 0 0,1 0 0 0 0,0 1 0 0 0,-1-1 0 0 0,1 0 0 0 0,-1 1-1 0 0,1-1 1 0 0,0 0 0 0 0,-1 1 0 0 0,1-1 0 0 0,0 0 0 0 0,0 0 0 0 0,0 1 0 0 0,0-1 0 0 0,0 0 0 0 0,0 0 0 0 0,0 1 0 0 0,0-1 0 0 0,0 0 0 0 0,0 0 0 0 0,0 0 0 0 0,0 1 0 0 0,0-1 0 0 0,0 0 0 0 0,1 1 0 0 0,-1-1-1 0 0,0 0 1 0 0,1 0 0 0 0,-1 1 0 0 0,1-1 0 0 0,-1 0 0 0 0,0 1 0 0 0,1-1 0 0 0,-1 1 0 0 0,1-1 0 0 0,0 1 0 0 0,-1-1 0 0 0,1 1 0 0 0,-1-1 0 0 0,1 1 59 0 0,-9-2-1292 0 0,-7 0-1684 0 0,5 1-2480 0 0,4 1-6270 0 0</inkml:trace>
  <inkml:trace contextRef="#ctx0" brushRef="#br0" timeOffset="495.782">715 614 10162 0 0,'0'0'4605'0'0,"0"0"-2559"0"0,0 0-931 0 0,0 0-51 0 0,0 0 47 0 0,0 0-37 0 0,0 0-158 0 0,0 0-219 0 0,0 0-187 0 0,0 0-146 0 0,0 0-88 0 0,0 0-56 0 0,0 0-35 0 0,-9 29-23 0 0,-27 89-20 0 0,27-36 357 0 0,18-57 253 0 0,-9-25-608 0 0,8-5 490 0 0,62-152 459 0 0,-42 88-897 0 0,37-64 52 0 0,-65 134-246 0 0,0 0-1 0 0,0 0 0 0 0,1-1 0 0 0,-1 1 1 0 0,0 0-1 0 0,0 0 0 0 0,0 0 1 0 0,1 0-1 0 0,-1 0 0 0 0,0 0 0 0 0,1-1 1 0 0,-1 1-1 0 0,1 0 0 0 0,-1 0 0 0 0,1-1 1 0 0,-1 1-1 0 0,1 0 0 0 0,-1-1 1 0 0,1 1-1 0 0,0 0 0 0 0,-1-1 0 0 0,1 1 1 0 0,0-1-1 0 0,0 1 0 0 0,0-1 1 0 0,-1 0-1 0 0,1 1 0 0 0,0-1 0 0 0,0 0 1 0 0,0 1-1 0 0,0-1 0 0 0,0 0 0 0 0,-1 0 1 0 0,1 0-1 0 0,0 0 0 0 0,0 0 1 0 0,0 0-1 0 0,0 0 0 0 0,0 0 0 0 0,0 0 1 0 0,0 0-1 0 0,-1 0 0 0 0,1-1 0 0 0,0 1 1 0 0,0 0-1 0 0,0-1 0 0 0,0 1 1 0 0,-1 0-1 0 0,1-1 0 0 0,0 1 0 0 0,0-1 1 0 0,-1 0-1 0 0,1 1 0 0 0,0-1 1 0 0,-1 1-1 0 0,1-1 0 0 0,-1 0 0 0 0,1 1 1 0 0,-1-1-1 0 0,1 0 0 0 0,-1 0 0 0 0,1 0 1 0 0,-1 1-1 0 0,0-1 0 0 0,1 0 1 0 0,-1 0-1 0 0,0 0 0 0 0,0 0-1 0 0,19 123 88 0 0,-15-112-553 0 0,-3-10 155 0 0,-1 0-99 0 0,0 0-134 0 0,0 0-156 0 0,0-22-6414 0 0,0 15 843 0 0,0-1-5167 0 0</inkml:trace>
  <inkml:trace contextRef="#ctx0" brushRef="#br0" timeOffset="4017.827">1112 320 848 0 0,'0'0'2743'0'0,"0"0"-801"0"0,0 0-144 0 0,0 0 205 0 0,0 0 179 0 0,0 0-43 0 0,0 0-293 0 0,0 0-435 0 0,0 0-400 0 0,0 0-289 0 0,0 0-138 0 0,3 0-9 0 0,11 2 30 0 0,0-1 0 0 0,1-1 0 0 0,-1 0 0 0 0,0-1 0 0 0,0 0 0 0 0,1-1 0 0 0,-1-1 0 0 0,-1 0 0 0 0,7-3-605 0 0,39-7 697 0 0,-19 7-428 0 0,-8 2 1480 0 0,-17 1-3824 0 0,-9 2-3354 0 0,-8 0-4617 0 0,1 1-368 0 0</inkml:trace>
  <inkml:trace contextRef="#ctx0" brushRef="#br0" timeOffset="4388.828">1283 69 11210 0 0,'0'0'1939'0'0,"0"0"-505"0"0,0 0-242 0 0,0 0 59 0 0,0 0 75 0 0,0 0-38 0 0,0 0-185 0 0,0 0-213 0 0,0 0-170 0 0,0 0-120 0 0,0 0-75 0 0,0 0-47 0 0,0 26-47 0 0,1 77-22 0 0,13-18 642 0 0,-9 87 20 0 0,-24-68-933 0 0,4-23-130 0 0,15-81-62 0 0,0 0-29 0 0,0 0-36 0 0,0 0-38 0 0,0 0-62 0 0,0 0-82 0 0,2-8-1498 0 0,12-13-2359 0 0,-9 15-121 0 0,1 1-7127 0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6:29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1811 0 0 0,'0'0'1560'0'0,"0"0"-486"0"0,0 0-265 0 0,0 0-19 0 0,0 0 42 0 0,0 0 30 0 0,0 0-53 0 0,0 0-95 0 0,0 0-90 0 0,0 0-51 0 0,0 0-18 0 0,25-26 4182 0 0,47-29 507 0 0,-3 0-4373 0 0,16-19 6 0 0,169-121 97 0 0,-72 48-705 0 0,-41 12-29 0 0,-35 46-13 0 0,33-22 117 0 0,41-43 292 0 0,-84 68-140 0 0,4-6-222 0 0,-25 26-68 0 0,-32 30-39 0 0,-10 6-27 0 0,-2 4-80 0 0,2-2 24 0 0,3-6-23 0 0,-7 8 101 0 0,8 3-86 0 0,5 2-55 0 0,-23-5 259 0 0,30-17-276 0 0,-47 42 1 0 0,-2 1 2 0 0,1 0-14 0 0,0 0 11 0 0,-1 0 4 0 0,0 0-2 0 0,0 0-12 0 0,0 0 1 0 0,0 0 10 0 0,0 0 3 0 0,0 0 0 0 0,0 0 0 0 0,0 0 2 0 0,0 0-1 0 0,0 0-14 0 0,0 0 15 0 0,0 0 2 0 0,0 0-12 0 0,0 0 13 0 0,0 0 3 0 0,0 0 1 0 0,0 0 3 0 0,0 0-4 0 0,0 0 20 0 0,0 0 8 0 0,0 0-7 0 0,0 0 7 0 0,0 0 0 0 0,0 0 7 0 0,0 0-4 0 0,-56 4 657 0 0,-162-18-426 0 0,175 3 12 0 0,43 40-341 0 0,116 249 71 0 0,-51-107-60 0 0,-52-146 159 0 0,-4-36 780 0 0,18-191-847 0 0,6-27 72 0 0,-34 179 69 0 0,-10 53-4375 0 0,8 1-336 0 0,2-1-4068 0 0,1 1-2830 0 0</inkml:trace>
  <inkml:trace contextRef="#ctx0" brushRef="#br0" timeOffset="1220.799">543 681 0 0 0,'0'0'1699'0'0,"0"0"-429"0"0,0 0-221 0 0,0 0-123 0 0,0 0-83 0 0,0 0-105 0 0,0 0-28 0 0,0 0 35 0 0,0 0 36 0 0,0 0 72 0 0,0 0 65 0 0,0 0 22 0 0,0 0 27 0 0,9 0 6076 0 0,29 0-5649 0 0,-22-2-1099 0 0,-1 0 0 0 0,1-1 0 0 0,-1-1 0 0 0,0-1 0 0 0,0 0 0 0 0,-1-1-1 0 0,0 0 1 0 0,0-1 0 0 0,0-1 0 0 0,0 0 0 0 0,1-3-295 0 0,-8 7 82 0 0,0 0 0 0 0,-1 0 0 0 0,0-1 0 0 0,0 0 0 0 0,0 0 0 0 0,-1-1 0 0 0,1 0 0 0 0,-1 1 0 0 0,-1-2 0 0 0,1 1 0 0 0,-1-1 0 0 0,0 1 0 0 0,-1-1 0 0 0,1 0 0 0 0,-1 0 0 0 0,-1-1 0 0 0,1 1 0 0 0,-1-1 0 0 0,-1 1 0 0 0,1-1 0 0 0,-1 0 0 0 0,0-5-82 0 0,-3 8-9 0 0,-1 1-1 0 0,1 0 1 0 0,-1 0 0 0 0,1 0-1 0 0,-1 0 1 0 0,0 0-1 0 0,-1 0 1 0 0,1 1-1 0 0,-1-1 1 0 0,1 1 0 0 0,-1 0-1 0 0,0 0 1 0 0,0 0-1 0 0,0 1 1 0 0,-1-1-1 0 0,1 1 1 0 0,-1 0 0 0 0,1 1-1 0 0,-1-1 1 0 0,1 1-1 0 0,-1 0 1 0 0,0 0-1 0 0,0 0 1 0 0,0 0 0 0 0,0 1-1 0 0,0 0 1 0 0,1 0-1 0 0,-1 0 1 0 0,0 1 0 0 0,-5 1 8 0 0,4-1-33 0 0,0 0-1 0 0,0 0 1 0 0,0 1-1 0 0,0 0 1 0 0,0 0-1 0 0,0 0 1 0 0,0 1-1 0 0,1 0 1 0 0,-1 0-1 0 0,1 1 1 0 0,0-1-1 0 0,0 1 1 0 0,0 0-1 0 0,0 1 1 0 0,-2 3 34 0 0,-5 2-4 0 0,9-4 17 0 0,0 0 1 0 0,1 0-1 0 0,0 0 1 0 0,0 0-1 0 0,0 0 0 0 0,1 1 1 0 0,0-1-1 0 0,0 1 1 0 0,0-1-1 0 0,1 1 1 0 0,0-1-1 0 0,0 1 0 0 0,1-1 1 0 0,0 1-1 0 0,0-1 1 0 0,1 1-1 0 0,-1-1 0 0 0,1 0 1 0 0,1 0-1 0 0,-1 0 1 0 0,1 0-1 0 0,0 0 0 0 0,0 0 1 0 0,4 4-14 0 0,0 7 55 0 0,72 183 547 0 0,-74-185-545 0 0,-1 0 0 0 0,-1 1 0 0 0,-1 0 1 0 0,0-1-1 0 0,-1 1 0 0 0,-1 0 0 0 0,0 0 0 0 0,-2 12-57 0 0,-38 43 450 0 0,26-62-1104 0 0,13-22-5692 0 0,1 2 1351 0 0,0 4-5015 0 0</inkml:trace>
  <inkml:trace contextRef="#ctx0" brushRef="#br0" timeOffset="2021.62">444 342 2312 0 0,'0'0'2106'0'0,"0"0"-407"0"0,0 0-69 0 0,0 0 85 0 0,0 0 64 0 0,0 0-24 0 0,0 0-171 0 0,0 0-259 0 0,0 0-250 0 0,0 0-189 0 0,0 0-111 0 0,0 0-65 0 0,0 0-39 0 0,-3 0-43 0 0,123-74 4586 0 0,-13 23-4283 0 0,-39 22-718 0 0,-68 29-207 0 0,0 0-2 0 0,0 0-11 0 0,0 0 18 0 0,0 0 1 0 0,0 0-11 0 0,0 0 18 0 0,0 0 5 0 0,0 0 0 0 0,0 0 0 0 0,0 0 0 0 0,0 0-6 0 0,0 0-16 0 0,0 0 10 0 0,0 0 2 0 0,0 0-2 0 0,0 0 11 0 0,0 0 5 0 0,0 0-7 0 0,0 0 13 0 0,0 0 15 0 0,0 0-2 0 0,0 0 9 0 0,0 0-12 0 0,0 0-4 0 0,0 0 4 0 0,0 0 16 0 0,0 0 3 0 0,0 0 3 0 0,0 0 28 0 0,0 0-26 0 0,0 0 2 0 0,0 0 4 0 0,0 0-21 0 0,0 0-5 0 0,0 0 3 0 0,0 0-7 0 0,0 0-51 0 0,0 0 42 0 0,0 0 7 0 0,0 0 36 0 0,0 0-41 0 0,0 0-9 0 0,0 0 15 0 0,0 0-5 0 0,0 0-10 0 0,0 0 3 0 0,0 0 8 0 0,0 0 26 0 0,0 0 6 0 0,0 0-4 0 0,0 0 7 0 0,-24-8 430 0 0,-110-87-233 0 0,65 47-184 0 0,58 33-1094 0 0,27-2-4890 0 0,-6 15 990 0 0,-4-1-6761 0 0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5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41 12043 0 0,'0'0'2544'0'0,"0"0"-689"0"0,0 0-356 0 0,0 0-64 0 0,0 0-108 0 0,0 0-187 0 0,0 0-282 0 0,0 0-311 0 0,0 0-229 0 0,0 0-138 0 0,0 0-68 0 0,0 0-22 0 0,0 0-9 0 0,-7-4 1286 0 0,37-32-1110 0 0,-45 35 834 0 0,-26 24-1035 0 0,34-20 74 0 0,7-2-424 0 0,-8 5 978 0 0,12-5-9773 0 0,-2-1-2485 0 0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7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4 12299 0 0,'0'0'2646'0'0,"0"0"-651"0"0,0 0-416 0 0,0 0-139 0 0,0 0-120 0 0,0 0-138 0 0,0 0-187 0 0,0 0-214 0 0,0 0-189 0 0,0 0-138 0 0,0 0-78 0 0,0 0-61 0 0,-3-4 778 0 0,-16 27-103 0 0,34-38-170 0 0,-41 27-441 0 0,26-13-379 0 0,0 1-16 0 0,0 0 28 0 0,0 0 0 0 0,0 0 13 0 0,0 0 32 0 0,0 0-37 0 0,-12 15 86 0 0,14-4-7139 0 0,-5-7 505 0 0,0-1-5006 0 0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1 244 8994 0 0,'0'0'1854'0'0,"0"0"-302"0"0,0 0-88 0 0,0 0-17 0 0,0 0-28 0 0,0 0-64 0 0,0 0-121 0 0,0 0-126 0 0,0 0-105 0 0,0 0-92 0 0,0 0-88 0 0,0 0-67 0 0,0 0-69 0 0,22-11-51 0 0,113-52 399 0 0,-117 53-820 0 0,0 0 1 0 0,0-2 0 0 0,-1 0-1 0 0,0-1 1 0 0,-1 0 0 0 0,-1-1-1 0 0,9-12-215 0 0,37-33 260 0 0,-60 59-250 0 0,-1 0-26 0 0,0 0-20 0 0,3 23 42 0 0,-1-7-49 0 0,1 0 0 0 0,1-1 1 0 0,0 0-1 0 0,1 0 0 0 0,1 0 0 0 0,0 0 0 0 0,1-1 0 0 0,0 0 0 0 0,2 0 0 0 0,-1-1 0 0 0,2 0 0 0 0,-1 0 0 0 0,2-1 1 0 0,0-1-1 0 0,0 0 0 0 0,1 0 0 0 0,4 2 43 0 0,21 4-3698 0 0,-27-12-579 0 0,-4-2-7492 0 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17 138 6137 0 0,'0'0'2662'0'0,"0"0"-667"0"0,0 0-350 0 0,0 0-58 0 0,0 0-6 0 0,0 0-154 0 0,0 0-270 0 0,0 0-267 0 0,0 0-200 0 0,0 0-107 0 0,0 0-29 0 0,0 0-8 0 0,3 4-37 0 0,48 80 2311 0 0,-49-67-2705 0 0,-1 0 1 0 0,0 0-1 0 0,-1 0 0 0 0,-1-1 1 0 0,0 1-1 0 0,-2 0 1 0 0,0 0-1 0 0,0-1 1 0 0,-2 0-1 0 0,0 0 0 0 0,-1 0 1 0 0,0 0-1 0 0,-6 9-115 0 0,0 3 51 0 0,-5 56 25 0 0,21-127 835 0 0,28-36-830 0 0,4 2 0 0 0,37-60-81 0 0,-72 135 0 0 0,9-18-3 0 0,1 0-1 0 0,1 1 1 0 0,0 1 0 0 0,2 0 0 0 0,0 1 0 0 0,1 0 0 0 0,8-6 3 0 0,-22 22-5 0 0,0 1 1 0 0,1 0-1 0 0,-1 1 1 0 0,0-1-1 0 0,0 0 1 0 0,0 0-1 0 0,0 0 1 0 0,0 1-1 0 0,0-1 1 0 0,0 0-1 0 0,0 1 1 0 0,0-1-1 0 0,0 1 1 0 0,0 0-1 0 0,0-1 1 0 0,0 1-1 0 0,0 0 1 0 0,0-1-1 0 0,-1 1 1 0 0,1 0-1 0 0,0 0 1 0 0,-1 0-1 0 0,1-1 1 0 0,0 1 0 0 0,-1 0-1 0 0,1 0 1 0 0,-1 0-1 0 0,1 0 1 0 0,-1 0-1 0 0,0 0 1 0 0,1 0-1 0 0,-1 1 1 0 0,0-1-1 0 0,0 0 1 0 0,0 0-1 0 0,1 0 1 0 0,-1 0-1 0 0,-1 0 1 0 0,1 0-1 0 0,0 0 1 0 0,0 0-1 0 0,0 1 1 0 0,0-1-1 0 0,-1 0 1 0 0,1 0-1 0 0,0 0 1 0 0,-1 0-1 0 0,1 0 1 0 0,-1 0 0 0 0,0 0-1 0 0,1 0 5 0 0,0 1-2 0 0,0 13-70 0 0,1-9 17 0 0,-1-1 0 0 0,0 1 0 0 0,1-1 0 0 0,-2 1 0 0 0,1-1 0 0 0,-1 0 0 0 0,0 1 0 0 0,0-1 0 0 0,0 0 1 0 0,-1 0-1 0 0,0 1 0 0 0,0-1 0 0 0,0 0 0 0 0,0-1 0 0 0,-1 1 0 0 0,-2 3 55 0 0,-13-1-4144 0 0,6-6-8166 0 0,11-1 2485 0 0</inkml:trace>
  <inkml:trace contextRef="#ctx0" brushRef="#br0" timeOffset="1001.974">586 16 9186 0 0,'0'0'1804'0'0,"0"0"-286"0"0,0 0 14 0 0,0 0 98 0 0,0 0-34 0 0,0 0-194 0 0,0 0-302 0 0,0 0-266 0 0,0 0-201 0 0,0 0-125 0 0,0 0-114 0 0,-25 34-80 0 0,-80 106-59 0 0,55-55 88 0 0,45-74-306 0 0,1 1 0 0 0,-1-1 0 0 0,2 1 0 0 0,0 0 0 0 0,0 0 1 0 0,1 0-1 0 0,1 0 0 0 0,0 0 0 0 0,0 0 0 0 0,1 1 0 0 0,1-1 0 0 0,0 0 0 0 0,1 0 0 0 0,0 0 0 0 0,1 0 1 0 0,0 0-1 0 0,1-1 0 0 0,0 1 0 0 0,1-1 0 0 0,0 0 0 0 0,1 0 0 0 0,1 1-37 0 0,0-7 57 0 0,0 0-1 0 0,1-1 0 0 0,-1 0 1 0 0,1 0-1 0 0,0 0 1 0 0,0-1-1 0 0,0-1 1 0 0,1 1-1 0 0,-1-1 1 0 0,1-1-1 0 0,-1 1 1 0 0,1-1-1 0 0,-1-1 1 0 0,1 0-1 0 0,0 0 0 0 0,-1-1 1 0 0,1 1-1 0 0,2-2-56 0 0,11-2 159 0 0,0-1 0 0 0,0-1 0 0 0,-1-1 0 0 0,0-1-1 0 0,0-1 1 0 0,-1-1 0 0 0,0 0 0 0 0,0-2 0 0 0,-2 0 0 0 0,1-1-1 0 0,-1-2-158 0 0,-3 6 49 0 0,0-1 0 0 0,-1-1-1 0 0,-1 0 1 0 0,1-1 0 0 0,-2 0 0 0 0,0-1-1 0 0,-1-1 1 0 0,0 0 0 0 0,-1 0-1 0 0,0-1 1 0 0,-1 0 0 0 0,-1-1 0 0 0,0 0-1 0 0,-2 0 1 0 0,0-1 0 0 0,0 0-1 0 0,-2 0 1 0 0,0 0 0 0 0,-1 0-1 0 0,0-1 1 0 0,-2 1 0 0 0,0-1 0 0 0,-1-5-49 0 0,-1 18-36 0 0,0-1 0 0 0,-1 1-1 0 0,0 0 1 0 0,0 0 0 0 0,0 0 0 0 0,0 0 0 0 0,-1 0 0 0 0,0 0 0 0 0,0 0 0 0 0,0 1 0 0 0,-1 0 0 0 0,1 0 0 0 0,-1 0 0 0 0,0 0 0 0 0,0 0 0 0 0,0 1 0 0 0,-1-1 0 0 0,0 1 0 0 0,1 0 0 0 0,-1 1 0 0 0,0-1 0 0 0,0 1 0 0 0,0 0-1 0 0,-1 0 1 0 0,1 1 0 0 0,0-1 0 0 0,-2 1 36 0 0,-9-2-410 0 0,-1 0 0 0 0,0 1-1 0 0,0 1 1 0 0,0 0 0 0 0,0 1 0 0 0,0 1-1 0 0,1 1 1 0 0,-6 2 410 0 0,-52 15-3507 0 0,27 0-4107 0 0,25-7-3758 0 0</inkml:trace>
  <inkml:trace contextRef="#ctx0" brushRef="#br0" timeOffset="1401.312">489 274 9874 0 0,'0'0'1804'0'0,"0"0"-419"0"0,0 0-24 0 0,0 0 161 0 0,0 0 13 0 0,0 0-123 0 0,0 0-254 0 0,0 0-273 0 0,0 0-186 0 0,0 0-145 0 0,0 0-110 0 0,0 0-96 0 0,0 0-31 0 0,0-2-45 0 0,3-1-179 0 0,0 0 0 0 0,0 0 1 0 0,1 1-1 0 0,-1-1 0 0 0,1 1 0 0 0,-1 0 0 0 0,1 0 0 0 0,0 0 0 0 0,0 1 0 0 0,0-1 0 0 0,0 1 0 0 0,0 0 0 0 0,0 0 0 0 0,1 0 0 0 0,-1 1 0 0 0,0-1 0 0 0,0 1 0 0 0,0 0 0 0 0,2 1-93 0 0,6-3 86 0 0,143-16 1145 0 0,-154 17-1219 0 0,1 1 0 0 0,-1 0 1 0 0,1 0-1 0 0,-1 0 0 0 0,1 0 0 0 0,-1 0 1 0 0,1 0-1 0 0,-1 1 0 0 0,1-1 0 0 0,-1 1 0 0 0,0-1 1 0 0,1 1-1 0 0,-1-1 0 0 0,1 1 0 0 0,-1 0 1 0 0,0-1-1 0 0,1 1 0 0 0,-1 0 0 0 0,0 0 1 0 0,0 0-1 0 0,0 0 0 0 0,0 0 0 0 0,0 0 0 0 0,0 0 1 0 0,0 1-1 0 0,0-1 0 0 0,0 0 0 0 0,-1 1 1 0 0,1-1-1 0 0,0 0 0 0 0,-1 1 0 0 0,1-1 0 0 0,-1 1 1 0 0,1-1-1 0 0,-1 1 0 0 0,0-1 0 0 0,0 1 1 0 0,0-1-1 0 0,1 1 0 0 0,-2-1 0 0 0,1 1 0 0 0,0 0-12 0 0,0 1 22 0 0,0-1-1 0 0,-1 1 0 0 0,1-1 0 0 0,1 1 0 0 0,-1-1 0 0 0,0 1 0 0 0,1-1 0 0 0,-1 1 1 0 0,1-1-1 0 0,0 0 0 0 0,-1 1 0 0 0,1-1 0 0 0,0 0 0 0 0,1 0 0 0 0,-1 1 0 0 0,0-1 1 0 0,1 0-1 0 0,-1 0 0 0 0,1 0 0 0 0,0-1 0 0 0,-1 1 0 0 0,1 0 0 0 0,0-1 1 0 0,0 1-1 0 0,0-1 0 0 0,0 1 0 0 0,0-1 0 0 0,1 0 0 0 0,-1 0 0 0 0,0 0 0 0 0,0 0 1 0 0,1-1-1 0 0,-1 1 0 0 0,1 0 0 0 0,-1-1 0 0 0,1 0 0 0 0,-1 1 0 0 0,1-1 0 0 0,-1 0 1 0 0,0 0-1 0 0,1-1 0 0 0,-1 1 0 0 0,1-1 0 0 0,1 1-21 0 0,0 0 14 0 0,0 0 0 0 0,0 0-1 0 0,0 0 1 0 0,1-1 0 0 0,-1 1 0 0 0,0-1-1 0 0,0 0 1 0 0,0 0 0 0 0,0 0 0 0 0,0-1 0 0 0,0 1-1 0 0,0-1 1 0 0,-1 0 0 0 0,1 0 0 0 0,-1-1-1 0 0,1 1 1 0 0,-1-1-14 0 0,8-27-2254 0 0,-10 21-269 0 0,0 0-4671 0 0,-1 5-3886 0 0</inkml:trace>
  <inkml:trace contextRef="#ctx0" brushRef="#br0" timeOffset="4050.016">1256 351 2833 0 0,'0'0'3754'0'0,"0"0"-1991"0"0,0 0-762 0 0,0 0 46 0 0,0 0 199 0 0,0 0 175 0 0,0 0 32 0 0,0 0-134 0 0,0 0-152 0 0,0 0-175 0 0,0 0-149 0 0,17 5-122 0 0,53 14-75 0 0,1-25 756 0 0,-60 2-1163 0 0,1 1-100 0 0,1-1 1 0 0,-1-1-1 0 0,0 1 0 0 0,0-2 0 0 0,0 0 0 0 0,-1 0 0 0 0,0-1 0 0 0,0-1 0 0 0,0 1 1 0 0,-1-2-1 0 0,-1 1 0 0 0,1-2 0 0 0,-1 1 0 0 0,-1-1 0 0 0,0 0 0 0 0,0-1 0 0 0,-1 0 0 0 0,0 0 1 0 0,-1-2-140 0 0,-5 11 0 0 0,1 0 0 0 0,-1 0 0 0 0,-1-1 0 0 0,1 1 0 0 0,0 0 0 0 0,0 0 0 0 0,-1-1 0 0 0,0 1 0 0 0,1-1 0 0 0,-1 1 0 0 0,0 0 0 0 0,0-1 0 0 0,0 1 0 0 0,0-1 0 0 0,-1 1 0 0 0,1 0 0 0 0,-1-1 0 0 0,1 1 0 0 0,-1 0 0 0 0,0-1 0 0 0,0 1 0 0 0,0 0 0 0 0,0 0 0 0 0,0 0 0 0 0,-1 0 0 0 0,1 0 0 0 0,-1 0 0 0 0,1 0 0 0 0,-1 0 0 0 0,0 1 0 0 0,1-1 0 0 0,-1 1 0 0 0,0-1 0 0 0,0 1 0 0 0,0-1 0 0 0,0 1 0 0 0,0 0 0 0 0,-1 0 0 0 0,1 0 0 0 0,0 0 0 0 0,0 1 0 0 0,-1-1 0 0 0,1 1 0 0 0,0-1 0 0 0,-1 1 0 0 0,-1 0 0 0 0,-15 1-51 0 0,0 1 0 0 0,0 2 1 0 0,0 0-1 0 0,1 0 0 0 0,-1 2 0 0 0,1 0 1 0 0,1 1-1 0 0,-1 1 0 0 0,1 1 1 0 0,0 0-1 0 0,1 1 0 0 0,0 1 1 0 0,1 1-1 0 0,-6 5 51 0 0,2-4 19 0 0,1 1 0 0 0,0 0 1 0 0,1 1-1 0 0,0 1 0 0 0,1 1 0 0 0,1 0 1 0 0,1 1-1 0 0,0 1 0 0 0,2 0 0 0 0,-9 17-19 0 0,19-32 46 0 0,0 1 0 0 0,1-1 0 0 0,-1 1 0 0 0,1 0 0 0 0,0-1 0 0 0,1 1 0 0 0,-1 0 0 0 0,1 0 0 0 0,0 0 0 0 0,0 0 0 0 0,0-1 0 0 0,1 1 0 0 0,-1 0 0 0 0,1 0 0 0 0,0-1 0 0 0,1 1 0 0 0,-1 0 0 0 0,1-1 0 0 0,0 1 0 0 0,0-1 0 0 0,1 0 0 0 0,-1 0 0 0 0,1 0 0 0 0,0 0 0 0 0,0 0 0 0 0,0 0 0 0 0,0-1 0 0 0,1 0 0 0 0,-1 1 0 0 0,1-1 0 0 0,0 0 0 0 0,0-1 0 0 0,0 1 0 0 0,1-1 0 0 0,1 1-46 0 0,21 9 164 0 0,0-2 0 0 0,1-1 0 0 0,0-1 0 0 0,0-2 0 0 0,1 0 1 0 0,-1-2-1 0 0,1-1 0 0 0,0-2 0 0 0,0 0 0 0 0,0-2 0 0 0,9-2-164 0 0,24 2 119 0 0,48-14-285 0 0,-103 4-2943 0 0,-18 7-8247 0 0,3 1-648 0 0</inkml:trace>
  <inkml:trace contextRef="#ctx0" brushRef="#br0" timeOffset="4639.986">1875 458 10658 0 0,'0'0'2870'0'0,"0"0"-981"0"0,0 0-537 0 0,0 0-126 0 0,0 0-62 0 0,0 0-91 0 0,0 0-155 0 0,0 0-174 0 0,0 0-140 0 0,0 0-116 0 0,0 0-104 0 0,0 0-76 0 0,0 0-72 0 0,-28 31-28 0 0,-84 98-19 0 0,66-57 88 0 0,44-68-250 0 0,0 0-1 0 0,1 1 1 0 0,-1-1 0 0 0,1 1-1 0 0,0-1 1 0 0,0 1 0 0 0,0 0-1 0 0,1-1 1 0 0,0 1 0 0 0,0 0-1 0 0,0-1 1 0 0,0 1 0 0 0,1 0-1 0 0,-1 0 1 0 0,1-1 0 0 0,0 1-1 0 0,1-1 1 0 0,-1 1 0 0 0,1-1-1 0 0,0 0 1 0 0,1 1-27 0 0,1 0 46 0 0,0-1 0 0 0,1 1 0 0 0,-1-1 0 0 0,1 0 0 0 0,0-1 0 0 0,1 1 0 0 0,-1-1 0 0 0,1 0 0 0 0,-1-1 0 0 0,1 1 0 0 0,0-1 0 0 0,0 0 0 0 0,0 0 0 0 0,0-1 0 0 0,0 0 0 0 0,0 0 0 0 0,1 0 0 0 0,-1-1 0 0 0,0 0 0 0 0,0 0 0 0 0,1 0 0 0 0,-1-1 0 0 0,0 0 0 0 0,2-1-46 0 0,148-53 759 0 0,-143 50-726 0 0,0 0 0 0 0,-1 0 0 0 0,1-1 0 0 0,-1-1-1 0 0,0 0 1 0 0,-1-1 0 0 0,0 0 0 0 0,0-1 0 0 0,-1 0 0 0 0,0 0 0 0 0,0-1 0 0 0,-1-1-1 0 0,0 1 1 0 0,-1-2 0 0 0,0 1 0 0 0,-1-1 0 0 0,-1 0 0 0 0,1 0 0 0 0,-2-1 0 0 0,0 0-1 0 0,0 0 1 0 0,-1 0 0 0 0,1-13-33 0 0,-5 22-32 0 0,-1 0 0 0 0,1-1-1 0 0,-1 1 1 0 0,0 0 0 0 0,0 0-1 0 0,-1 0 1 0 0,1 0 0 0 0,-1 1-1 0 0,0-1 1 0 0,0 0 0 0 0,0 1-1 0 0,0-1 1 0 0,-1 1 0 0 0,1 0-1 0 0,-1-1 1 0 0,0 1 0 0 0,0 1-1 0 0,0-1 1 0 0,0 0 0 0 0,-1 1-1 0 0,1-1 1 0 0,-1 1 0 0 0,0 0 0 0 0,1 0-1 0 0,-1 1 1 0 0,0-1 0 0 0,0 1-1 0 0,0 0 1 0 0,0 0 0 0 0,0 0-1 0 0,0 0 1 0 0,-4 1 32 0 0,-5-2-509 0 0,-1 0 1 0 0,1 1-1 0 0,0 1 0 0 0,-1 0 1 0 0,1 0-1 0 0,-1 2 1 0 0,1 0-1 0 0,-1 0 0 0 0,-8 4 509 0 0,-7 4-4919 0 0,9-2-6628 0 0</inkml:trace>
  <inkml:trace contextRef="#ctx0" brushRef="#br0" timeOffset="4889.486">1709 650 11674 0 0,'0'0'4381'0'0,"0"0"-2005"0"0,0 0-891 0 0,0 0-151 0 0,0 0-110 0 0,0 0-164 0 0,0 0-210 0 0,0 0-183 0 0,0 0-157 0 0,0 0-120 0 0,0 0-90 0 0,0 0-64 0 0,32-10-45 0 0,96-26-39 0 0,-81 31 60 0 0,-42 8-163 0 0,135 38 385 0 0,-127-37-426 0 0,-1-1 0 0 0,1 0 0 0 0,0-1 1 0 0,0 0-1 0 0,0-1 0 0 0,1-1 1 0 0,-1 0-1 0 0,0 0 0 0 0,2-2-8 0 0,18-21-593 0 0,-31 10-2231 0 0,-2-3-3696 0 0,0 14 5603 0 0,0-2-10707 0 0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1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0 0 0,'0'0'2244'0'0,"0"0"-239"0"0,0 0 93 0 0,0 0 173 0 0,0 0 37 0 0,0 0-154 0 0,0 0-281 0 0,0 0-301 0 0,0 0-271 0 0,0 0-198 0 0,0 0-129 0 0,0 0-115 0 0,0 0-78 0 0,5 15 7746 0 0,79-8-8142 0 0,291-21 155 0 0,-319 13-354 0 0,-60-6-2568 0 0,-19 4-2645 0 0,14 0 15 0 0,4 2 776 0 0,-2 1-7535 0 0</inkml:trace>
  <inkml:trace contextRef="#ctx0" brushRef="#br0" timeOffset="342.085">301 0 16532 0 0,'0'0'2139'0'0,"0"0"-620"0"0,0 0-356 0 0,0 0-45 0 0,0 0-32 0 0,0 0-102 0 0,0 0-168 0 0,0 0-146 0 0,0 0-114 0 0,0 0-77 0 0,0 0-28 0 0,0 0-57 0 0,0 0-26 0 0,-2 15-17 0 0,-8 122 731 0 0,11-98-905 0 0,-2 0 0 0 0,-1 0 1 0 0,-3 0-1 0 0,-1 0 1 0 0,-3 5-178 0 0,-27 102 90 0 0,31-130 43 0 0,2-25-7365 0 0,3 3 1583 0 0,0-2-6447 0 0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241 534 0 0 0,'0'0'1610'0'0,"0"0"-606"0"0,0 0-287 0 0,0 0-8 0 0,0 0 253 0 0,0 0 400 0 0,0 0 336 0 0,0 0 145 0 0,0 0-142 0 0,0 0-368 0 0,0 0-421 0 0,-12 4-368 0 0,-36 13-239 0 0,36-12-99 0 0,31-5 1281 0 0,-4 0-1078 0 0,0-1 1 0 0,-1 0-1 0 0,1-1 1 0 0,-1-1-1 0 0,0 0 0 0 0,0-1 1 0 0,0-1-1 0 0,0 0 1 0 0,-1 0-1 0 0,6-4-409 0 0,37-23 558 0 0,-2-3 1 0 0,-2-1-1 0 0,-1-3 1 0 0,23-25-559 0 0,-39 31 228 0 0,0-2 1 0 0,-3-1-1 0 0,-1-2 0 0 0,18-29-228 0 0,10-40 839 0 0,-67 116 75 0 0,-80 215-869 0 0,58-121 71 0 0,5 1 0 0 0,4 1-1 0 0,5 1 1 0 0,4 0 0 0 0,5 21-116 0 0,-5 243 559 0 0,13-331-522 0 0,-2 0 0 0 0,-2 0 1 0 0,-2-1-1 0 0,-1 1 0 0 0,-2-1 1 0 0,-1 0-1 0 0,-8 14-37 0 0,8-26-15 0 0,-2 0 1 0 0,-1-2-1 0 0,0 1 0 0 0,-2-2 0 0 0,-1 1 0 0 0,-1-2 1 0 0,-1 0-1 0 0,-1-1 0 0 0,0-1 0 0 0,-2-1 0 0 0,0 0 1 0 0,-5 1 14 0 0,9-9-73 0 0,0 0 1 0 0,-2-1 0 0 0,1-1-1 0 0,-1-1 1 0 0,0 0-1 0 0,-1-1 1 0 0,0-1 0 0 0,0-1-1 0 0,0-1 1 0 0,-1 0-1 0 0,1-2 1 0 0,-1 0 0 0 0,0-1-1 0 0,-18-2 73 0 0,33 1-27 0 0,1 0-1 0 0,-1-1 0 0 0,1 0 1 0 0,-1 0-1 0 0,0 0 1 0 0,1 0-1 0 0,0-1 1 0 0,-1 0-1 0 0,1 1 1 0 0,0-2-1 0 0,0 1 0 0 0,0 0 1 0 0,0-1-1 0 0,1 0 1 0 0,-1 0-1 0 0,1 0 1 0 0,-1 0-1 0 0,1-1 1 0 0,0 1-1 0 0,0-1 0 0 0,1 0 1 0 0,-1 0-1 0 0,1 0 1 0 0,0 0-1 0 0,0 0 1 0 0,0 0-1 0 0,0-1 1 0 0,1 1-1 0 0,0-1 0 0 0,0 1 1 0 0,0-1-1 0 0,0 1 1 0 0,1-3 27 0 0,-1-5-30 0 0,0 0 1 0 0,1-1-1 0 0,0 1 0 0 0,1 0 1 0 0,1 0-1 0 0,0-1 1 0 0,0 1-1 0 0,1 1 1 0 0,1-1-1 0 0,0 0 0 0 0,1 1 1 0 0,2-4 29 0 0,22-30 73 0 0,3 2 0 0 0,1 2 0 0 0,3 1-1 0 0,1 2 1 0 0,1 1 0 0 0,3 2 0 0 0,0 1 0 0 0,2 3 0 0 0,46-25-73 0 0,-39 22 324 0 0,2 3 0 0 0,1 3 0 0 0,50-21-324 0 0,-101 51-14 0 0,-1 0-1 0 0,1 0 1 0 0,-1 1-1 0 0,0-1 1 0 0,0 0 0 0 0,0 0-1 0 0,0 1 1 0 0,-1-1-1 0 0,1 0 1 0 0,0 1-1 0 0,-1-1 1 0 0,0 1 0 0 0,1-1-1 0 0,-1 0 1 0 0,0 1-1 0 0,0-1 1 0 0,-1 1-1 0 0,1-1 1 0 0,0 1 0 0 0,-1-1-1 0 0,0 0 1 0 0,1 1-1 0 0,-1-1 1 0 0,0 0-1 0 0,0 1 1 0 0,0-1 0 0 0,0 0-1 0 0,-1 1 15 0 0,0 2-108 0 0,-7 54-1826 0 0,10-39-1969 0 0,2-3-4687 0 0,-1-13-2475 0 0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6 501 16275 0 0,'0'0'1350'0'0,"0"0"-446"0"0,0 0-153 0 0,0 0 115 0 0,0 0 121 0 0,0 0 5 0 0,0 0-221 0 0,0 0-223 0 0,0 0-158 0 0,0 0-87 0 0,0 0 35 0 0,0 0 32 0 0,0 0-7 0 0,-4-1-58 0 0,4-3-275 0 0,-1 0-1 0 0,1 0 0 0 0,0 0 0 0 0,0 0 0 0 0,0 0 1 0 0,0 0-1 0 0,1 0 0 0 0,-1 1 0 0 0,1-1 0 0 0,0 0 1 0 0,1 0-1 0 0,-1 0 0 0 0,0 1 0 0 0,1-1 0 0 0,0 0 0 0 0,0 1 1 0 0,0 0-1 0 0,0-1 0 0 0,1 1 0 0 0,-1 0 0 0 0,1 0 1 0 0,0 0-1 0 0,2-1-29 0 0,9-18 118 0 0,159-268 503 0 0,-122 190-1025 0 0,-54 109-8142 0 0,0-4 4135 0 0,0 3-7456 0 0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35 16131 0 0,'0'0'1507'0'0,"0"0"-509"0"0,0 0-131 0 0,0 0 114 0 0,0 0 81 0 0,0 0-77 0 0,0 0-251 0 0,0 0-247 0 0,0 0-146 0 0,0 0-95 0 0,0 0-73 0 0,0 0-64 0 0,-9 33-27 0 0,-30 105-60 0 0,31-55-8 0 0,9-76 3 0 0,1-1 0 0 0,0 0 0 0 0,1 0 1 0 0,0 0-1 0 0,0 0 0 0 0,0 0 1 0 0,0-1-1 0 0,1 1 0 0 0,0-1 0 0 0,0 0 1 0 0,1 0-1 0 0,-1 0 0 0 0,1-1 0 0 0,0 0 1 0 0,0 0-1 0 0,1 0 0 0 0,-1 0 1 0 0,1-1-1 0 0,0 0 0 0 0,0 0 0 0 0,0-1 1 0 0,0 1-1 0 0,0-1 0 0 0,0-1 1 0 0,1 1-1 0 0,-1-1 0 0 0,1 0 0 0 0,-1 0 1 0 0,1-1-1 0 0,0 0 0 0 0,-1 0 0 0 0,1-1 1 0 0,-1 0-1 0 0,1 0 0 0 0,-1 0 1 0 0,0-1-1 0 0,1 0 0 0 0,-1 0 0 0 0,0 0 1 0 0,0-1-1 0 0,0 0 0 0 0,0 0 1 0 0,-1-1-1 0 0,5-3-17 0 0,-2 2 67 0 0,0-2 0 0 0,0 1 0 0 0,-1-1 0 0 0,1 0 0 0 0,-1-1 0 0 0,-1 1 0 0 0,0-1 0 0 0,0-1 0 0 0,0 1 0 0 0,-1-1-1 0 0,0 0 1 0 0,-1 0 0 0 0,0-1 0 0 0,-1 1 0 0 0,0-1 0 0 0,0 0 0 0 0,-1 0 0 0 0,0 0 0 0 0,0 0 0 0 0,-2 0 0 0 0,1 0 0 0 0,-1 0 0 0 0,0 0 0 0 0,-1-1 0 0 0,-1 1 0 0 0,1 0 0 0 0,-1 0 0 0 0,-1 1 0 0 0,0-1 0 0 0,0 0 0 0 0,-1 1 0 0 0,-1-1-67 0 0,2 4-72 0 0,-1 0-1 0 0,0 1 1 0 0,0 0 0 0 0,0-1 0 0 0,0 1 0 0 0,-1 1-1 0 0,0-1 1 0 0,0 1 0 0 0,0 0 0 0 0,-1 0 0 0 0,1 0-1 0 0,-1 1 1 0 0,0 0 0 0 0,0 0 0 0 0,0 0-1 0 0,0 1 1 0 0,-6-1 72 0 0,-44 4-8708 0 0,43 3-3509 0 0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12323 0 0,'0'0'3622'0'0,"0"0"-1827"0"0,0 0-527 0 0,0 0 48 0 0,0 0-31 0 0,0 0-141 0 0,0 0-264 0 0,0 0-218 0 0,0 0-142 0 0,0 0-87 0 0,0 0-46 0 0,0 0-58 0 0,3-16-53 0 0,12-52-37 0 0,24-14 314 0 0,-20 50-397 0 0,0 1-1 0 0,2 0 0 0 0,2 2 0 0 0,1 0 1 0 0,11-10-156 0 0,17-2 64 0 0,-52 61-108 0 0,-14 103 149 0 0,13-121-106 0 0,0-1 1 0 0,0 0-1 0 0,1 1 1 0 0,-1-1-1 0 0,1 1 1 0 0,-1-1-1 0 0,1 1 0 0 0,-1-1 1 0 0,1 1-1 0 0,0-1 1 0 0,0 1-1 0 0,0-1 0 0 0,0 1 1 0 0,0-1-1 0 0,0 1 1 0 0,0 0-1 0 0,0-1 1 0 0,1 1-1 0 0,-1-1 0 0 0,0 1 1 0 0,1-1-1 0 0,-1 1 1 0 0,1-1-1 0 0,0 0 1 0 0,0 1-1 0 0,-1-1 0 0 0,1 0 1 0 0,0 1-1 0 0,0-1 1 0 0,0 0-1 0 0,0 0 1 0 0,1 0-1 0 0,-1 0 0 0 0,0 0 1 0 0,0 0-1 0 0,1 0 1 0 0,0 0 0 0 0,11-2 11 0 0,-1-2 0 0 0,1 0 1 0 0,-1 0-1 0 0,0-1 0 0 0,0-1 1 0 0,0 0-1 0 0,-1 0 0 0 0,0-1 1 0 0,0-1-1 0 0,0 0 1 0 0,-1 0-1 0 0,0-1 0 0 0,0-1-11 0 0,38-24-2 0 0,-6 2-18 0 0,49-22 45 0 0,-89 53-24 0 0,0-1-1 0 0,-1 0 1 0 0,1 1 0 0 0,0 0-1 0 0,-1-1 1 0 0,1 1-1 0 0,0 0 1 0 0,0 0 0 0 0,-1 0-1 0 0,1 0 1 0 0,0 0-1 0 0,0 0 1 0 0,-1 1-1 0 0,1-1 1 0 0,0 0 0 0 0,-1 1-1 0 0,1 0 1 0 0,0-1-1 0 0,-1 1 1 0 0,1 0-1 0 0,-1 0 1 0 0,1 0 0 0 0,-1 0-1 0 0,1 0 1 0 0,-1 0-1 0 0,0 0 1 0 0,1 0-1 0 0,-1 1 1 0 0,0-1 0 0 0,0 0-1 0 0,0 1 1 0 0,0-1-1 0 0,0 1 1 0 0,0-1 0 0 0,-1 1-1 0 0,1 0 0 0 0,6 66 177 0 0,-7-57-143 0 0,-1-7-81 0 0,0 0 0 0 0,1 0-1 0 0,-1-1 1 0 0,1 1 0 0 0,0 0 0 0 0,-1 0-1 0 0,2 0 1 0 0,-1 0 0 0 0,0 0-1 0 0,1 0 1 0 0,0 0 0 0 0,0 0-1 0 0,0-1 1 0 0,0 1 0 0 0,1 0-1 0 0,-1-1 1 0 0,1 1 0 0 0,0-1 0 0 0,0 1-1 0 0,1-1 1 0 0,-1 0 0 0 0,0 0-1 0 0,1 0 1 0 0,0 0 0 0 0,0 0-1 0 0,0-1 1 0 0,0 1 0 0 0,0-1-1 0 0,0 0 1 0 0,1 0 0 0 0,-1 0 0 0 0,1 0-1 0 0,-1-1 1 0 0,1 0 0 0 0,0 1-1 0 0,2-1 48 0 0,4-1-1564 0 0,-2 0-2261 0 0,-1 0-5383 0 0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6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19 262 23837 0 0,'0'0'656'0'0,"0"0"-488"0"0,0 0 40 0 0,0 0 128 0 0,0 0 40 0 0,0 0-23 0 0,0 0-129 0 0,0 0-128 0 0,0 0-104 0 0,-8 199-72 0 0,4-170-176 0 0,-1-3-225 0 0,3 4-367 0 0,2-8-520 0 0,0 0-696 0 0,0-8-1601 0 0,0-2-8922 0 0</inkml:trace>
  <inkml:trace contextRef="#ctx0" brushRef="#br0" timeOffset="160.792">11 1 20420 0 0,'0'0'1969'0'0,"0"0"-825"0"0,0 0-296 0 0,0 0-264 0 0,0 0-176 0 0,0 0-184 0 0,0 0-144 0 0,0 0-240 0 0,0 0-208 0 0,0 0-224 0 0,0 0-496 0 0,0 0-800 0 0,0 0-2657 0 0,0 0-8530 0 0</inkml:trace>
  <inkml:trace contextRef="#ctx0" brushRef="#br0" timeOffset="877.706">328 240 16235 0 0,'0'0'949'0'0,"0"0"-496"0"0,0 0-232 0 0,0 0 4 0 0,0 0 31 0 0,0 0-4 0 0,0 0-26 0 0,0 0-11 0 0,0 0 8 0 0,0 0-13 0 0,0 0 11 0 0,0 0-35 0 0,-1-4-47 0 0,0-5-1216 0 0,-3 11 8435 0 0,-1 6-6716 0 0,-65 150 505 0 0,65-44-866 0 0,7-108-269 0 0,1 0 1 0 0,-1-1-1 0 0,2 1 0 0 0,-1 0 1 0 0,1-1-1 0 0,-1 0 0 0 0,1 0 0 0 0,1 0 1 0 0,-1 0-1 0 0,1-1 0 0 0,0 1 1 0 0,0-1-1 0 0,0-1 0 0 0,0 1 1 0 0,1-1-1 0 0,0 0 0 0 0,-1 0 0 0 0,5 1-12 0 0,0 1 20 0 0,0-2-1 0 0,0 1 1 0 0,1-2-1 0 0,-1 1 0 0 0,1-1 1 0 0,-1-1-1 0 0,1 0 1 0 0,-1-1-1 0 0,1 1 0 0 0,0-2 1 0 0,9-1-20 0 0,-10-1 32 0 0,-1 0-1 0 0,-1-1 1 0 0,1 0 0 0 0,0-1 0 0 0,-1 1 0 0 0,0-2-1 0 0,0 1 1 0 0,-1-1 0 0 0,1 0 0 0 0,-1-1 0 0 0,-1 0 0 0 0,1 0-1 0 0,-1 0 1 0 0,0-1 0 0 0,-1 0 0 0 0,0 0 0 0 0,0 0-1 0 0,0-1 1 0 0,-1 1 0 0 0,2-8-32 0 0,1 1 12 0 0,-1 1 0 0 0,0-1 0 0 0,-1 0 0 0 0,-1 0-1 0 0,0-1 1 0 0,-1 1 0 0 0,-1-1 0 0 0,-1 0 0 0 0,0 1 0 0 0,0-1 0 0 0,-2 0 0 0 0,0 0-1 0 0,-1 0 1 0 0,0 1 0 0 0,-2-1 0 0 0,0 1 0 0 0,0 0 0 0 0,-1 0 0 0 0,-1 0 0 0 0,-1 1 0 0 0,0 0-1 0 0,-1 0 1 0 0,-8-12-12 0 0,9 21-60 0 0,0 0 0 0 0,1 1-1 0 0,-1 0 1 0 0,-1 1 0 0 0,1 0-1 0 0,0 0 1 0 0,-1 0 0 0 0,1 1-1 0 0,-1 0 1 0 0,0 0 0 0 0,0 1-1 0 0,0 0 1 0 0,0 1 0 0 0,0 0-1 0 0,0 0 1 0 0,0 0-1 0 0,0 1 1 0 0,0 0 0 0 0,0 1-1 0 0,1 0 1 0 0,-1 0 0 0 0,0 1-1 0 0,1 0 1 0 0,0 0 0 0 0,0 0-1 0 0,0 1 1 0 0,0 0 0 0 0,0 1-1 0 0,1-1 1 0 0,-1 1 0 0 0,1 1-1 0 0,1-1 1 0 0,-1 1 0 0 0,1 0-1 0 0,0 0 1 0 0,-3 5 60 0 0,-48 55-2158 0 0,23-20-4631 0 0,24-30-5045 0 0</inkml:trace>
  <inkml:trace contextRef="#ctx0" brushRef="#br0" timeOffset="1200.816">873 177 17524 0 0,'0'0'1460'0'0,"0"0"-494"0"0,0 0-94 0 0,0 0 121 0 0,0 0 78 0 0,0 0-116 0 0,0 0-244 0 0,0 0-248 0 0,0 0-142 0 0,0 0-54 0 0,0 0-47 0 0,0 0-13 0 0,0 0-35 0 0,-9 18-26 0 0,-25 55-11 0 0,32-69-118 0 0,0 1-1 0 0,0-1 1 0 0,1 1 0 0 0,0 0-1 0 0,0 0 1 0 0,0 0-1 0 0,0 0 1 0 0,1 0 0 0 0,0 0-1 0 0,0-1 1 0 0,0 1 0 0 0,1 0-1 0 0,-1 0 1 0 0,1 0-1 0 0,0 0 1 0 0,1 0-17 0 0,-1 2 19 0 0,3 2 9 0 0,-1 0 0 0 0,2-1 0 0 0,-1 1-1 0 0,1-1 1 0 0,0 0 0 0 0,0-1-1 0 0,1 1 1 0 0,0-1 0 0 0,1 0 0 0 0,-1-1-1 0 0,1 1 1 0 0,1-1 0 0 0,-1-1 0 0 0,1 1-1 0 0,0-1 1 0 0,0-1 0 0 0,1 1 0 0 0,-1-1-1 0 0,1-1 1 0 0,0 0 0 0 0,0 0-1 0 0,0-1 1 0 0,0 0 0 0 0,0 0 0 0 0,1-1-1 0 0,-1 0 1 0 0,1-1 0 0 0,-1 0 0 0 0,8-1-28 0 0,-7-3 74 0 0,-1 0 1 0 0,0-1-1 0 0,-1 0 1 0 0,1 0-1 0 0,-1-1 1 0 0,0 0-1 0 0,-1-1 1 0 0,1 0-1 0 0,-1 0 1 0 0,-1 0-1 0 0,1-1 1 0 0,-1 0-1 0 0,-1 0 1 0 0,1 0-1 0 0,-1-1 1 0 0,-1 0-1 0 0,1 0 1 0 0,-2 0-1 0 0,1-1 1 0 0,-1 1-1 0 0,-1-1 1 0 0,1-1-75 0 0,-3 10 1 0 0,49-93 147 0 0,-14 32-1546 0 0,-17 19-2341 0 0,-16 33-1930 0 0,-1 5-6589 0 0</inkml:trace>
  <inkml:trace contextRef="#ctx0" brushRef="#br0" timeOffset="1613.936">1675 78 19796 0 0,'0'0'1631'0'0,"0"0"-476"0"0,0 0-208 0 0,0 0-45 0 0,0 0-54 0 0,0 0-120 0 0,0 0-145 0 0,0 0-155 0 0,0 0-55 0 0,0 0-37 0 0,0 0-30 0 0,0 0-12 0 0,0 0-67 0 0,2-3-74 0 0,-3-8-39 0 0,-23 18-81 0 0,-32 23-21 0 0,46-23-2 0 0,6-6-18 0 0,1 0 1 0 0,-1 1 0 0 0,0-1-1 0 0,1 1 1 0 0,0 0 0 0 0,-1 1-1 0 0,1-1 1 0 0,0 0 0 0 0,0 1 0 0 0,0 0-1 0 0,1-1 1 0 0,-1 1 0 0 0,1 0-1 0 0,-1 0 1 0 0,1 1 0 0 0,0-1-1 0 0,0 0 1 0 0,1 1 0 0 0,-1 0-1 0 0,1-1 1 0 0,-1 1 0 0 0,1 0-1 0 0,0-1 1 0 0,1 1 0 0 0,-1 0-1 0 0,1 0 1 0 0,-1 0 0 0 0,1 0-1 0 0,0 2 8 0 0,67 54 38 0 0,-56-50 15 0 0,0 1-1 0 0,-2 0 1 0 0,1 1 0 0 0,-1 0 0 0 0,-1 0 0 0 0,0 1-1 0 0,-1 0 1 0 0,0 0 0 0 0,-1 1 0 0 0,2 8-53 0 0,-6-10 35 0 0,-1 0 1 0 0,0-1-1 0 0,-1 1 0 0 0,0 0 1 0 0,-1 0-1 0 0,0 0 0 0 0,-1 0 1 0 0,0 0-1 0 0,-1-1 0 0 0,0 1 1 0 0,-1-1-1 0 0,0 0 0 0 0,-1 0 1 0 0,0 0-1 0 0,-1-1 0 0 0,0 0 1 0 0,-1 0-1 0 0,0 0 0 0 0,0-1 1 0 0,-1 0-1 0 0,0 0 0 0 0,-1-1 1 0 0,0 0-1 0 0,0 0 0 0 0,0-1 1 0 0,-1-1-1 0 0,-1 1 0 0 0,1-2 1 0 0,-1 1-1 0 0,0-2 0 0 0,0 1 1 0 0,0-1-1 0 0,0-1 0 0 0,-1 0 1 0 0,0-1-1 0 0,-9 1-35 0 0,17-3-99 0 0,1-1-1 0 0,-1 0 0 0 0,1 0 1 0 0,0 0-1 0 0,-1-1 1 0 0,1 1-1 0 0,0-1 0 0 0,0 1 1 0 0,0-1-1 0 0,0 0 0 0 0,0-1 1 0 0,0 1-1 0 0,1 0 1 0 0,-1-1-1 0 0,1 1 0 0 0,-1-1 1 0 0,1 0-1 0 0,0 0 1 0 0,0 0-1 0 0,0 0 0 0 0,1 0 1 0 0,-1 0-1 0 0,1 0 0 0 0,0-1 1 0 0,-1 1-1 0 0,2-1 1 0 0,-1 1-1 0 0,0-1 0 0 0,1 1 1 0 0,-1-1-1 0 0,1-2 100 0 0,-6-41-10537 0 0,6 32-2274 0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0:56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58 200 9874 0 0,'0'0'1316'0'0,"0"0"-99"0"0,0 0-90 0 0,0 0 38 0 0,0 0 97 0 0,0 0 94 0 0,0 0-30 0 0,0 0-154 0 0,0 0-247 0 0,0 0-235 0 0,0 0-190 0 0,-9-6-148 0 0,-23-20-75 0 0,24 20-30 0 0,8 6-8 0 0,0 0-32 0 0,0 0-17 0 0,0 0-26 0 0,0 0-58 0 0,0 0-8 0 0,0 0-11 0 0,0 0-20 0 0,0 0-7 0 0,0 16 232 0 0,-7 434 1239 0 0,6-430-1518 0 0,1-1 0 0 0,0 1 0 0 0,2-1 0 0 0,0 1 0 0 0,2-1 0 0 0,0 0 0 0 0,1 0 0 0 0,1 0 0 0 0,0-1 0 0 0,1 0 0 0 0,2 0 0 0 0,2 3-13 0 0,-10-19 7 0 0,0 1-1 0 0,1-1 1 0 0,0 0 0 0 0,0 0 0 0 0,-1 0 0 0 0,1-1-1 0 0,0 1 1 0 0,1 0 0 0 0,-1-1 0 0 0,0 1 0 0 0,0-1-1 0 0,1 0 1 0 0,-1 0 0 0 0,1 0 0 0 0,-1 0 0 0 0,1 0-1 0 0,-1 0 1 0 0,1-1 0 0 0,-1 1 0 0 0,1-1-1 0 0,0 0 1 0 0,-1 1 0 0 0,1-1 0 0 0,0-1 0 0 0,-1 1-1 0 0,1 0 1 0 0,-1-1 0 0 0,1 1 0 0 0,0-1 0 0 0,-1 0-1 0 0,1 0 1 0 0,-1 0 0 0 0,1 0 0 0 0,-1 0-1 0 0,0 0 1 0 0,0-1 0 0 0,1 1 0 0 0,-1-1 0 0 0,0 0-1 0 0,1 0-6 0 0,79-81 302 0 0,-81 81-300 0 0,169-259 230 0 0,-121 177-247 0 0,-49 85 8 0 0,0-1-1 0 0,0 0 1 0 0,0 1 0 0 0,0-1-1 0 0,0 0 1 0 0,1 1-1 0 0,-1-1 1 0 0,0 0 0 0 0,0 1-1 0 0,0-1 1 0 0,0 1 0 0 0,0-1-1 0 0,0 0 1 0 0,1 1-1 0 0,-1-1 1 0 0,0 0 0 0 0,0 0-1 0 0,1 1 1 0 0,-1-1-1 0 0,0 0 1 0 0,0 1 0 0 0,1-1-1 0 0,-1 0 1 0 0,0 0 0 0 0,1 0-1 0 0,-1 1 1 0 0,0-1-1 0 0,1 0 1 0 0,-1 0 0 0 0,0 0-1 0 0,1 0 1 0 0,-1 0 0 0 0,0 0-1 0 0,1 1 1 0 0,-1-1-1 0 0,0 0 1 0 0,1 0 0 0 0,-1 0-1 0 0,1 0 1 0 0,-1 0-1 0 0,0-1 1 0 0,1 1 0 0 0,-1 0-1 0 0,0 0 1 0 0,1 0 0 0 0,-1 0-1 0 0,0 0 1 0 0,1 0-1 0 0,-1 0 1 0 0,0-1 0 0 0,1 1-1 0 0,-1 0 1 0 0,0 0 0 0 0,1-1-1 0 0,-1 1 1 0 0,0 0 7 0 0,4 13 20 0 0,74 168-19 0 0,-70-168-2 0 0,0-1 0 0 0,0 0 0 0 0,1 0-1 0 0,1-1 1 0 0,0 0 0 0 0,1-1 0 0 0,0 0 0 0 0,8 5 1 0 0,-15-12 9 0 0,0-1 1 0 0,0 1-1 0 0,0-1 0 0 0,0 0 1 0 0,1 0-1 0 0,-1 0 0 0 0,1-1 1 0 0,0 1-1 0 0,-1-1 1 0 0,1 0-1 0 0,0-1 0 0 0,0 1 1 0 0,-1-1-1 0 0,1 0 0 0 0,0 0 1 0 0,0 0-1 0 0,0-1 1 0 0,0 0-1 0 0,-1 0 0 0 0,1 0 1 0 0,0 0-1 0 0,-1-1 0 0 0,1 0 1 0 0,-1 0-1 0 0,0 0 1 0 0,1 0-1 0 0,-1-1 0 0 0,2-2-9 0 0,11-10 104 0 0,-1-1 1 0 0,-1-1-1 0 0,-1-1 0 0 0,0 0 0 0 0,-1 0 0 0 0,-1-2 0 0 0,-1 1 0 0 0,-1-2 0 0 0,-1 1 0 0 0,5-17-104 0 0,-14 37 1 0 0,17-45 151 0 0,-3-1-1 0 0,-1 0 1 0 0,-3-1 0 0 0,-2 0-1 0 0,-2 0 1 0 0,-2-1 0 0 0,-2 0 0 0 0,-4-46-152 0 0,2 92-2 0 0,1-3-7 0 0,-1 0 1 0 0,0-1-1 0 0,-1 1 1 0 0,1 0-1 0 0,-1 0 1 0 0,0 0 0 0 0,0 0-1 0 0,-1 0 1 0 0,0 0-1 0 0,1 0 1 0 0,-2 0-1 0 0,1 0 1 0 0,0 1-1 0 0,-2-1 9 0 0,4 5-104 0 0,-1 0-1 0 0,0 1 0 0 0,0-1 0 0 0,0 1 0 0 0,1-1 1 0 0,-1 1-1 0 0,0 0 0 0 0,0-1 0 0 0,1 1 0 0 0,-1 0 0 0 0,1 0 1 0 0,-1-1-1 0 0,0 1 0 0 0,1 0 0 0 0,0 0 0 0 0,-1 0 1 0 0,1-1-1 0 0,-1 1 0 0 0,1 0 0 0 0,0 0 0 0 0,0 0 1 0 0,-1 0-1 0 0,1 0 0 0 0,0 0 0 0 0,0 0 0 0 0,0 0 0 0 0,0 0 1 0 0,0 0-1 0 0,0 0 0 0 0,0 0 0 0 0,1-1 0 0 0,-1 1 1 0 0,0 0-1 0 0,0 0 0 0 0,1 0 0 0 0,-1 0 0 0 0,1 0 0 0 0,-1 0 1 0 0,1 0 104 0 0,-1 3-416 0 0,0 25-2303 0 0,0-7-2697 0 0,0-2-6376 0 0</inkml:trace>
  <inkml:trace contextRef="#ctx0" brushRef="#br0" timeOffset="436.047">1252 717 6593 0 0,'0'0'2296'0'0,"0"0"-973"0"0,0 0 37 0 0,0 0 330 0 0,0 0 67 0 0,0 0-202 0 0,0 0-291 0 0,0 0-231 0 0,0 0-172 0 0,0 0-110 0 0,34-18-101 0 0,108-54-90 0 0,-66 15 383 0 0,-68 50-810 0 0,0-2 1 0 0,0 1 0 0 0,-1-1 0 0 0,0 0 0 0 0,-1 0 0 0 0,0-1-1 0 0,0 0 1 0 0,-1 0 0 0 0,0 0 0 0 0,-1 0 0 0 0,0-1 0 0 0,-1 0 0 0 0,0 0-1 0 0,-1 0 1 0 0,0 0 0 0 0,-1 0 0 0 0,0-1 0 0 0,-1 1 0 0 0,0-7-134 0 0,-2 15 22 0 0,0 0 0 0 0,0 0-1 0 0,-1 1 1 0 0,1-1 0 0 0,-1 0 0 0 0,0 1 0 0 0,1 0 0 0 0,-1 0 0 0 0,0 0 0 0 0,-1 0 0 0 0,1 0 0 0 0,0 0 0 0 0,0 1-1 0 0,-1-1 1 0 0,1 1 0 0 0,-1 0 0 0 0,1 0 0 0 0,-1 1 0 0 0,1-1 0 0 0,-1 1 0 0 0,0-1 0 0 0,1 1 0 0 0,-1 0 0 0 0,0 1-1 0 0,1-1 1 0 0,-1 1 0 0 0,1-1 0 0 0,-1 1 0 0 0,1 0 0 0 0,-1 0 0 0 0,1 1 0 0 0,-1-1 0 0 0,1 1 0 0 0,0-1 0 0 0,-1 2-22 0 0,-13 8 5 0 0,2 0 0 0 0,0 1 1 0 0,0 1-1 0 0,1 0 1 0 0,1 1-1 0 0,0 0 1 0 0,1 1-1 0 0,0 1 1 0 0,1 0-1 0 0,-2 5-5 0 0,3-6 1 0 0,1 1 0 0 0,1-1 0 0 0,0 1 0 0 0,1 1 0 0 0,0 0 0 0 0,2 0 0 0 0,0 0 0 0 0,1 0 0 0 0,1 1 0 0 0,0 0 0 0 0,1 0 0 0 0,1-1 0 0 0,1 1 0 0 0,2 16-1 0 0,1-26 22 0 0,0 1 1 0 0,1-1-1 0 0,1 0 1 0 0,-1-1-1 0 0,1 1 1 0 0,1-1-1 0 0,-1 0 1 0 0,1 0-1 0 0,0 0 0 0 0,1-1 1 0 0,0 0-1 0 0,0 0 1 0 0,0-1-1 0 0,0 0 1 0 0,1 0-1 0 0,0-1 1 0 0,0 0-1 0 0,0 0 1 0 0,1-1-1 0 0,-1 0 1 0 0,1 0-1 0 0,0-1 1 0 0,0 0-1 0 0,-1-1 1 0 0,1 0-1 0 0,0 0 1 0 0,0-1-1 0 0,1 0 1 0 0,-1-1-1 0 0,3 0-22 0 0,15 0-98 0 0,-1-1 0 0 0,0-2-1 0 0,1 0 1 0 0,-2-2 0 0 0,1 0-1 0 0,-1-2 1 0 0,0-1 0 0 0,17-9 98 0 0,-26 11-773 0 0,12-5-5261 0 0,-17 8-6044 0 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2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112 246 0 0 0,'0'0'295'0'0,"0"0"824"0"0,0 0 632 0 0,0 0 420 0 0,0 0 129 0 0,0 0-178 0 0,0 0-291 0 0,0 0-261 0 0,0 0-159 0 0,0 0-39 0 0,1-5-38 0 0,5-14-90 0 0,-4 14-120 0 0,-2 5-134 0 0,1 7 3517 0 0,5 24-4092 0 0,7 71 433 0 0,-3 1 0 0 0,-5 47-848 0 0,-5-95 61 0 0,-3 0 0 0 0,-1 0-1 0 0,-4 0 1 0 0,-1-1-1 0 0,-15 47-60 0 0,-35 6 83 0 0,58-106-83 0 0,0 0 1 0 0,0-1-1 0 0,0 1 1 0 0,0 0-1 0 0,0-1 1 0 0,0 1-1 0 0,0 0 1 0 0,0-1-1 0 0,0 0 1 0 0,0 1-1 0 0,-1-1 1 0 0,1 0-1 0 0,0 1 1 0 0,0-1-1 0 0,0 0 1 0 0,-1 0-1 0 0,1 0 1 0 0,0 0-1 0 0,0 0 1 0 0,-1 0-1 0 0,1 0 1 0 0,0 0-1 0 0,0-1 0 0 0,0 1 1 0 0,-1-1-1 0 0,1 1 1 0 0,0 0-1 0 0,0-1 1 0 0,0 0-1 0 0,0 1 1 0 0,0-1-1 0 0,0 0 1 0 0,0 1-1 0 0,0-1 1 0 0,0 0-1 0 0,0 0 1 0 0,1 0-1 0 0,-1 0 1 0 0,0 0-1 0 0,0 0 1 0 0,1 0-1 0 0,-1 0 1 0 0,1 0-1 0 0,-1 0 1 0 0,1 0-1 0 0,-1 0 1 0 0,1-1-1 0 0,0 1 1 0 0,-1 0-1 0 0,1 0 1 0 0,0 0-1 0 0,0-1 0 0 0,0 1 1 0 0,0 0-1 0 0,0 0 1 0 0,0-1-1 0 0,0 1 1 0 0,1 0-1 0 0,0-37-4 0 0,1 0 1 0 0,3 1-1 0 0,1 0 1 0 0,1 0-1 0 0,2 0 1 0 0,2 1-1 0 0,1 0 1 0 0,2 1-1 0 0,2 1 1 0 0,1 0-1 0 0,14-21 4 0 0,-6 6-13 0 0,3 1 0 0 0,1 2 0 0 0,2 0 0 0 0,2 2 0 0 0,2 2 0 0 0,2 1 0 0 0,2 2-1 0 0,1 1 1 0 0,2 3 0 0 0,2 1 0 0 0,27-16 13 0 0,-62 45-5 0 0,-1 0 0 0 0,1 0 1 0 0,0 0-1 0 0,0 1 0 0 0,0 1 0 0 0,1 0 0 0 0,-1 0 0 0 0,1 0 0 0 0,0 1 0 0 0,-1 1 0 0 0,1 0 1 0 0,1 0 4 0 0,-8 3 3 0 0,-1-1 1 0 0,1 1 0 0 0,-1 0 0 0 0,0 0 0 0 0,0 0 0 0 0,1 0 0 0 0,-1 0-1 0 0,-1 0 1 0 0,1 1 0 0 0,0-1 0 0 0,0 0 0 0 0,-1 1 0 0 0,0 0 0 0 0,1-1-1 0 0,-1 1 1 0 0,0 0 0 0 0,0 0 0 0 0,-1 0 0 0 0,1-1 0 0 0,0 1 0 0 0,-1 0-1 0 0,0 0 1 0 0,0 0 0 0 0,0 0 0 0 0,0 0 0 0 0,0 0 0 0 0,0 0 0 0 0,-1 1-4 0 0,-3 26 18 0 0,0-1 1 0 0,-2 0-1 0 0,-1 0 1 0 0,-1-1-1 0 0,-2 0 1 0 0,0-1-1 0 0,-2 0 1 0 0,-1 0-1 0 0,-1-1 1 0 0,-2-1-1 0 0,0 0 1 0 0,-2-2-1 0 0,0 0 1 0 0,-1 0-1 0 0,-2-2 1 0 0,-4 3-19 0 0,-17 18 8 0 0,-2-3 0 0 0,-2-1 0 0 0,-1-3 0 0 0,-2-1 0 0 0,-2-2-8 0 0,45-28-17 0 0,0-1 1 0 0,0 0 0 0 0,-1 0-1 0 0,1 0 1 0 0,-1-1 0 0 0,0 0-1 0 0,0 0 1 0 0,1 0 0 0 0,-1-1 0 0 0,0 0-1 0 0,0 0 1 0 0,0-1 0 0 0,-2 0 16 0 0,7-2-49 0 0,0 0 0 0 0,0-1 1 0 0,0 1-1 0 0,1 0 1 0 0,-1-1-1 0 0,1 1 0 0 0,0-1 1 0 0,-1 1-1 0 0,1-1 0 0 0,0 0 1 0 0,1 0-1 0 0,-1 1 1 0 0,0-1-1 0 0,1 0 0 0 0,0 0 1 0 0,-1 0-1 0 0,1 1 1 0 0,0-1-1 0 0,0 0 0 0 0,1 0 1 0 0,-1 0-1 0 0,1 0 1 0 0,-1 1-1 0 0,1-1 0 0 0,0 0 1 0 0,0 0-1 0 0,0 1 0 0 0,0-1 1 0 0,1 1-1 0 0,-1-1 1 0 0,1 0 48 0 0,89-120-4899 0 0,-63 90-799 0 0,-10 13-5894 0 0</inkml:trace>
  <inkml:trace contextRef="#ctx0" brushRef="#br0" timeOffset="3221.122">999 88 11698 0 0,'0'0'1626'0'0,"0"0"-483"0"0,0 0-136 0 0,0 0 45 0 0,0 0-29 0 0,0 0-132 0 0,0 0-191 0 0,0 0-140 0 0,0 0-68 0 0,0 0-58 0 0,0 0-38 0 0,-4 29-73 0 0,-12 92-74 0 0,23 19 194 0 0,19 140-155 0 0,-21-298 1455 0 0,-3-35-1513 0 0,2 0-1 0 0,2 1 1 0 0,3 0 0 0 0,2 0 0 0 0,2 1 0 0 0,3 1 0 0 0,1 0-1 0 0,3 1 1 0 0,19-33-230 0 0,-35 74 10 0 0,1 0 0 0 0,0 1-1 0 0,0 0 1 0 0,1 0 0 0 0,0 0-1 0 0,0 0 1 0 0,1 1 0 0 0,0 0-1 0 0,0 1 1 0 0,0-1 0 0 0,0 1 0 0 0,1 1-1 0 0,0-1 1 0 0,0 1 0 0 0,2 0-10 0 0,-9 5-1 0 0,1-1 1 0 0,0 1 0 0 0,-1 0 0 0 0,1 0 0 0 0,0 0 0 0 0,-1 0 0 0 0,1 0 0 0 0,-1 0-1 0 0,1 0 1 0 0,-1 0 0 0 0,0 1 0 0 0,1-1 0 0 0,-1 0 0 0 0,0 1 0 0 0,0-1-1 0 0,0 1 1 0 0,0 0 0 0 0,0-1 0 0 0,-1 1 0 0 0,1 0 0 0 0,0-1 0 0 0,-1 1 0 0 0,1 0-1 0 0,-1 0 1 0 0,0-1 0 0 0,1 1 0 0 0,-1 0 0 0 0,0 0 0 0 0,0 0 0 0 0,0 0-1 0 0,0-1 1 0 0,-1 1 0 0 0,1 0 0 0 0,0 0 0 0 0,-1 0 0 0 0,1-1 0 0 0,-1 1-1 0 0,0 0 1 0 0,0 1 0 0 0,0 10-22 0 0,1 4-291 0 0,-2 1 0 0 0,0-1 0 0 0,-1 0 0 0 0,0 0 1 0 0,-2 0-1 0 0,0-1 0 0 0,0 1 0 0 0,-2-1 0 0 0,-6 11 313 0 0,7-7-2986 0 0,6-10-6924 0 0,0-6-632 0 0</inkml:trace>
  <inkml:trace contextRef="#ctx0" brushRef="#br0" timeOffset="3590.41">1500 394 15899 0 0,'0'0'1583'0'0,"0"0"-369"0"0,0 0-139 0 0,0 0-28 0 0,0 0-71 0 0,0 0-149 0 0,0 0-186 0 0,0 0-179 0 0,0 0-144 0 0,31-18-73 0 0,100-54-43 0 0,-79 24 54 0 0,-48 39-206 0 0,0 1-18 0 0,-1 0 1 0 0,0-1 0 0 0,0 1 0 0 0,-1-1-1 0 0,0 0 1 0 0,0 1 0 0 0,-1-1 0 0 0,0 0 0 0 0,0 0-1 0 0,-1-8-32 0 0,-1 14-1 0 0,1 0 1 0 0,0 0-1 0 0,0 0 0 0 0,-1 0 0 0 0,0 0 1 0 0,0 0-1 0 0,0 0 0 0 0,0 0 0 0 0,0 1 0 0 0,0-1 1 0 0,-1 0-1 0 0,1 1 0 0 0,-1-1 0 0 0,0 1 1 0 0,0-1-1 0 0,0 1 0 0 0,0 0 0 0 0,0 0 1 0 0,0 0-1 0 0,-1 0 0 0 0,1 0 0 0 0,-1 0 0 0 0,1 0 1 0 0,-1 1-1 0 0,1 0 0 0 0,-1-1 0 0 0,0 1 1 0 0,0 0-1 0 0,0 0 0 0 0,0 1 0 0 0,0-1 0 0 0,-1 1 1 0 0,-8 0-42 0 0,0 1 0 0 0,0 1 0 0 0,0 0-1 0 0,1 1 1 0 0,-1 0 0 0 0,1 0 0 0 0,-1 2 0 0 0,1-1-1 0 0,1 1 1 0 0,-1 1 0 0 0,1 0 0 0 0,-1 0-1 0 0,2 1 1 0 0,-1 1 0 0 0,1-1 0 0 0,0 2-1 0 0,1-1 1 0 0,0 1 0 0 0,0 0 0 0 0,1 1 0 0 0,-6 8 42 0 0,0-2-5 0 0,0 1 1 0 0,1 0 0 0 0,1 1 0 0 0,1 0-1 0 0,0 0 1 0 0,2 1 0 0 0,0 1 0 0 0,1-1 0 0 0,0 1-1 0 0,2 0 1 0 0,1 1 0 0 0,0-1 0 0 0,0 21 4 0 0,4-36 7 0 0,0-1 0 0 0,0 1 0 0 0,1 0 0 0 0,0 0 0 0 0,0-1 0 0 0,0 1 1 0 0,0-1-1 0 0,1 1 0 0 0,0-1 0 0 0,0 1 0 0 0,0-1 0 0 0,0 0 0 0 0,1 0 0 0 0,-1 0 0 0 0,1 0 0 0 0,0-1 1 0 0,0 1-1 0 0,1-1 0 0 0,-1 1 0 0 0,1-1 0 0 0,0 0 0 0 0,-1-1 0 0 0,1 1 0 0 0,0-1 0 0 0,1 1 0 0 0,-1-1 1 0 0,0 0-1 0 0,1-1 0 0 0,-1 1 0 0 0,1-1 0 0 0,0 0 0 0 0,-1 0 0 0 0,1 0 0 0 0,1-1-7 0 0,14 1-20 0 0,0-1-1 0 0,0-1 1 0 0,0 0-1 0 0,0-2 0 0 0,-1 0 1 0 0,1-1-1 0 0,-1-1 1 0 0,0-1-1 0 0,0-1 1 0 0,-1-1-1 0 0,0 0 1 0 0,0-1-1 0 0,-1-1 0 0 0,0-1 1 0 0,-1 0-1 0 0,0-1 1 0 0,5-5 20 0 0,35-38-4536 0 0,-9-5-4396 0 0,-37 45-1648 0 0</inkml:trace>
  <inkml:trace contextRef="#ctx0" brushRef="#br0" timeOffset="3960.714">1919 48 12867 0 0,'0'0'3899'0'0,"0"0"-2332"0"0,0 0-816 0 0,0 0 97 0 0,0 0 199 0 0,0 0 59 0 0,0 0-53 0 0,0 0-142 0 0,0 0-153 0 0,0 0-100 0 0,0 0-73 0 0,0 0-80 0 0,0 0-94 0 0,16 32-75 0 0,50 102-117 0 0,-24-22 60 0 0,-36-84-245 0 0,28 239 78 0 0,-24-234-149 0 0,-10-32 42 0 0,1-1 1 0 0,-1 0 0 0 0,1 0-1 0 0,-1 0 1 0 0,1 1 0 0 0,-1-1-1 0 0,1 0 1 0 0,-1 0-1 0 0,1 0 1 0 0,-1 0 0 0 0,1 0-1 0 0,-1 0 1 0 0,1 0 0 0 0,0 0-1 0 0,-1 0 1 0 0,1-1 0 0 0,-1 1-1 0 0,1 0 1 0 0,-1 0 0 0 0,1 0-1 0 0,-1-1 1 0 0,1 1-1 0 0,-1 0 1 0 0,0 0 0 0 0,1-1-1 0 0,-1 1 1 0 0,1 0 0 0 0,-1-1-1 0 0,0 1 1 0 0,1-1 0 0 0,-1 1-1 0 0,1 0 1 0 0,-1-1 0 0 0,0 1-1 0 0,0-1 1 0 0,1 1 0 0 0,-1-1-1 0 0,0 1 1 0 0,0-1-1 0 0,0 1 1 0 0,0-1 0 0 0,1 1-1 0 0,-1-1 1 0 0,0 1 0 0 0,0-1-1 0 0,0 1 1 0 0,0-1-6 0 0,163-406 1430 0 0,-94 220-1004 0 0,-67 183-322 0 0,7-13-387 0 0,-6 22-446 0 0,-19 62-1753 0 0,6-40-1836 0 0,8-22 3046 0 0,-3 10-10824 0 0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502 674 0 0 0,'0'0'676'0'0,"0"0"266"0"0,0 0 191 0 0,0 0 168 0 0,0 0 120 0 0,0 0 59 0 0,0 0-110 0 0,0 0-170 0 0,0 0-163 0 0,0 0-188 0 0,-8-10-18 0 0,-26-31-12 0 0,-25 8 2483 0 0,41 28-2493 0 0,-61 2 1748 0 0,73 5-2506 0 0,0 1-1 0 0,0 0 1 0 0,0 0 0 0 0,0 0-1 0 0,1 1 1 0 0,-1 0 0 0 0,1 0-1 0 0,0 0 1 0 0,0 1 0 0 0,1-1-1 0 0,-1 1 1 0 0,1 0 0 0 0,0 1-1 0 0,0-1 1 0 0,1 1 0 0 0,-1 0-1 0 0,1 0 1 0 0,1 0 0 0 0,-1 0-1 0 0,1 0 1 0 0,0 1 0 0 0,0-1-1 0 0,1 0 1 0 0,0 1 0 0 0,-1 6-51 0 0,1-8 13 0 0,-1-1 1 0 0,1 1 0 0 0,-1 0-1 0 0,1-1 1 0 0,0 1 0 0 0,1 0-1 0 0,-1 0 1 0 0,1 0-1 0 0,0 0 1 0 0,0-1 0 0 0,1 1-1 0 0,0 0 1 0 0,-1 0 0 0 0,1 0-1 0 0,1-1 1 0 0,-1 1-1 0 0,1-1 1 0 0,0 1 0 0 0,0-1-1 0 0,0 1 1 0 0,0-1 0 0 0,1 0-1 0 0,0 0 1 0 0,0 0-1 0 0,0-1 1 0 0,0 1 0 0 0,1-1-1 0 0,-1 1 1 0 0,1-1 0 0 0,0 0-1 0 0,0 0 1 0 0,0-1-1 0 0,0 1 1 0 0,1-1 0 0 0,-1 0-1 0 0,0 0 1 0 0,1-1-1 0 0,0 1 1 0 0,-1-1 0 0 0,1 0-1 0 0,0 0 1 0 0,1 0-14 0 0,13-1 110 0 0,62-13 300 0 0,-51-7-323 0 0,-1-2 0 0 0,-1-1 0 0 0,0-1 0 0 0,-2-2 0 0 0,-1-1 0 0 0,-1 0 0 0 0,-2-2 0 0 0,-1 0 0 0 0,-1-2 0 0 0,-1-1-87 0 0,-4 10-13 0 0,-1 0 0 0 0,-1-1 0 0 0,-1 0 0 0 0,-2-1 1 0 0,0 0-1 0 0,-1-1 0 0 0,-2 0 0 0 0,0 0 0 0 0,-2-1 1 0 0,-1 0-1 0 0,0 0 0 0 0,-2 0 0 0 0,-2 0 0 0 0,0 0 1 0 0,-2-12 12 0 0,0 31-36 0 0,1 0 1 0 0,-1 0 0 0 0,0 0-1 0 0,0 0 1 0 0,-1 0 0 0 0,0 0 0 0 0,0 1-1 0 0,0 0 1 0 0,-1-1 0 0 0,0 1 0 0 0,0 0-1 0 0,-1 1 1 0 0,0-1 0 0 0,0 1 0 0 0,0 0-1 0 0,-1 0 1 0 0,1 1 0 0 0,-1-1 0 0 0,0 1-1 0 0,0 0 1 0 0,-1 1 0 0 0,1 0-1 0 0,-1 0 1 0 0,0 0 0 0 0,0 1 0 0 0,0 0-1 0 0,0 0 1 0 0,0 1 0 0 0,0-1 0 0 0,0 2-1 0 0,-1-1 1 0 0,1 1 0 0 0,0 0 0 0 0,-4 1 35 0 0,1 2-14 0 0,0 1 0 0 0,1 0 0 0 0,0 0 0 0 0,-1 1 0 0 0,1 0 0 0 0,1 1 0 0 0,-1 0 0 0 0,1 1 0 0 0,0-1 0 0 0,0 1 0 0 0,1 1 0 0 0,0-1 0 0 0,1 1 0 0 0,-1 1 0 0 0,1-1 0 0 0,1 1 1 0 0,0 0-1 0 0,0 0 0 0 0,1 1 0 0 0,0-1 0 0 0,0 1 0 0 0,1 0 0 0 0,1 0 0 0 0,-1 4 14 0 0,-1-2 34 0 0,0 0 0 0 0,2 1-1 0 0,-1 0 1 0 0,2 0 0 0 0,-1-1 0 0 0,2 1 0 0 0,0 0 0 0 0,0 0 0 0 0,1 0-1 0 0,1 0 1 0 0,0 0 0 0 0,1-1 0 0 0,0 1 0 0 0,1-1 0 0 0,1 0 0 0 0,-1 0-1 0 0,2 0 1 0 0,3 5-34 0 0,8 5 146 0 0,2 0 0 0 0,0-1 1 0 0,2-1-1 0 0,0-1 0 0 0,1-1 0 0 0,1 0 0 0 0,0-2 0 0 0,1-1 0 0 0,1-1 0 0 0,1-1 0 0 0,0-1 0 0 0,0-1 0 0 0,6 0-146 0 0,130 49 627 0 0,-157-59-1520 0 0,5 1 2018 0 0,-8-3-5586 0 0,-1-1-4986 0 0,-1 1-1242 0 0</inkml:trace>
  <inkml:trace contextRef="#ctx0" brushRef="#br0" timeOffset="329.994">1 1079 12027 0 0,'0'0'1949'0'0,"0"0"-1023"0"0,0 0-270 0 0,0 0 296 0 0,0 0 279 0 0,0 0 65 0 0,0 0-114 0 0,35 1-186 0 0,113 4-169 0 0,-117-4-449 0 0,0-2-1 0 0,0 0 1 0 0,0-3 0 0 0,0 0-1 0 0,14-5-377 0 0,7-1 314 0 0,330-60 5 0 0,-379 70-1365 0 0,16-1 1884 0 0,-15 4-5313 0 0,-2 2-6246 0 0,-2-1 1562 0 0</inkml:trace>
  <inkml:trace contextRef="#ctx0" brushRef="#br0" timeOffset="861.673">319 1303 10714 0 0,'0'0'2788'0'0,"0"0"-1165"0"0,0 0-481 0 0,0 0 20 0 0,0 0 37 0 0,0 0-92 0 0,0 0-211 0 0,0 0-253 0 0,0 0-206 0 0,0 0-133 0 0,0 0-84 0 0,0 0-58 0 0,-32 33-42 0 0,-99 101-9 0 0,86-70 35 0 0,42-52-102 0 0,0-6-9 0 0,0-1 0 0 0,1 1 0 0 0,0 0 0 0 0,0 0 0 0 0,0 0 0 0 0,1 0 0 0 0,0 0 0 0 0,0 0 0 0 0,1 0 0 0 0,-1 0-1 0 0,1 0 1 0 0,1 0 0 0 0,-1 1 0 0 0,1-1 0 0 0,0 0 0 0 0,0 0 0 0 0,1 0 0 0 0,0 0 0 0 0,0-1 0 0 0,0 1 0 0 0,1 0 0 0 0,0-1 0 0 0,0 0 0 0 0,0 1 0 0 0,1-1-1 0 0,-1-1 1 0 0,1 1 0 0 0,0 0 0 0 0,1-1 0 0 0,-1 0 0 0 0,1 0 0 0 0,0 0 0 0 0,0-1 0 0 0,0 1 0 0 0,1-1 0 0 0,-1 0-35 0 0,13-2 93 0 0,0 0 1 0 0,0-1 0 0 0,0-1-1 0 0,0-1 1 0 0,-1 0 0 0 0,1-1-1 0 0,0-1 1 0 0,-1-1-1 0 0,0-1 1 0 0,0 0 0 0 0,-1-1-1 0 0,0 0 1 0 0,0-2-1 0 0,0 0 1 0 0,-1-1 0 0 0,-1 0-1 0 0,1-1 1 0 0,-2 0 0 0 0,0-2-1 0 0,6-6-93 0 0,3-1 38 0 0,0-1-1 0 0,-1-1 1 0 0,-1-1-1 0 0,-1-1 1 0 0,-2 0-1 0 0,0-2 1 0 0,-1 0 0 0 0,-2 0-1 0 0,-1-1 1 0 0,-1-1-1 0 0,-1-1 1 0 0,-1 1-1 0 0,0-8-37 0 0,-8 22-1 0 0,0 0-1 0 0,0 0 0 0 0,-2-1 0 0 0,0 1 1 0 0,0 0-1 0 0,-1-1 0 0 0,-1 1 0 0 0,-1 0 1 0 0,0 0-1 0 0,-1-1 2 0 0,3 10-16 0 0,0 0 0 0 0,-1 0 0 0 0,0 0 0 0 0,0 0 0 0 0,-1 0 0 0 0,1 0 0 0 0,-1 0-1 0 0,0 1 1 0 0,0 0 0 0 0,-1-1 0 0 0,1 1 0 0 0,-1 0 0 0 0,0 1 0 0 0,0-1 0 0 0,0 1 0 0 0,0 0 0 0 0,-1 0 0 0 0,1 0 0 0 0,-1 0 0 0 0,0 1 0 0 0,0 0 0 0 0,0 0 0 0 0,0 0 0 0 0,0 0 0 0 0,0 1 0 0 0,-1 0 0 0 0,1 0 0 0 0,-1 1 16 0 0,-3 0-38 0 0,-1 0 0 0 0,1 1 0 0 0,0 0 0 0 0,0 0 0 0 0,0 1 1 0 0,0 0-1 0 0,0 1 0 0 0,0 0 0 0 0,0 1 0 0 0,1-1 0 0 0,-1 2 1 0 0,1-1-1 0 0,0 1 0 0 0,1 0 0 0 0,-1 1 0 0 0,1 0 0 0 0,0 0 1 0 0,0 1-1 0 0,-2 3 38 0 0,-4 5-3 0 0,0 0-1 0 0,1 2 1 0 0,1-1 0 0 0,0 2 0 0 0,2-1 0 0 0,0 1 0 0 0,1 1-1 0 0,-3 9 4 0 0,8-20 11 0 0,0 1-1 0 0,0-1 1 0 0,1 1-1 0 0,0 0 1 0 0,1 0-1 0 0,0-1 1 0 0,0 1-1 0 0,1 0 1 0 0,0 0-1 0 0,1 0 1 0 0,0 0-1 0 0,0 0 1 0 0,1 0-1 0 0,0-1 0 0 0,0 1 1 0 0,1-1-1 0 0,0 1 1 0 0,1-1-1 0 0,0 0 1 0 0,0 0-1 0 0,1-1 1 0 0,0 1-1 0 0,0-1 1 0 0,0 0-1 0 0,1-1 1 0 0,0 1-1 0 0,6 4-10 0 0,6 0 51 0 0,-1 0 0 0 0,2-2 0 0 0,-1 0 0 0 0,1-1-1 0 0,1 0 1 0 0,-1-2 0 0 0,1 0 0 0 0,0-2 0 0 0,1 0 0 0 0,-1-1 0 0 0,1-1 0 0 0,-1-1-1 0 0,1-1 1 0 0,17-2-51 0 0,-37 3-39 0 0,1-1 0 0 0,-1 0-1 0 0,1 0 1 0 0,0 0 0 0 0,-1 0-1 0 0,1-1 1 0 0,-1 1 0 0 0,1 0-1 0 0,-1-1 1 0 0,1 1 0 0 0,-1-1-1 0 0,1 1 1 0 0,-1-1 0 0 0,0 1-1 0 0,1-1 1 0 0,-1 0 0 0 0,0 0 0 0 0,1 0-1 0 0,-1 0 1 0 0,0 0 0 0 0,0 0-1 0 0,0 0 1 0 0,0 0 0 0 0,0-1-1 0 0,0 1 1 0 0,0 0 0 0 0,0-1-1 0 0,-1 1 1 0 0,2-1 39 0 0,2-13-4395 0 0,-2-2-5390 0 0,-2 15 8491 0 0,1-5-8312 0 0</inkml:trace>
  <inkml:trace contextRef="#ctx0" brushRef="#br0" timeOffset="1248.328">1098 1060 15259 0 0,'0'0'1415'0'0,"0"0"-343"0"0,0 0 1 0 0,0 0 152 0 0,0 0 78 0 0,0 0-100 0 0,0 0-249 0 0,0 0-255 0 0,0 0-167 0 0,0 0-106 0 0,0 0-103 0 0,-15 35-64 0 0,-46 106-50 0 0,8-29 137 0 0,-64 127-233 0 0,116-237-114 0 0,-1 0 0 0 0,1 0 0 0 0,0 1 0 0 0,0-1 0 0 0,0 0 0 0 0,0 1 0 0 0,0-1 0 0 0,0 1 0 0 0,1-1-1 0 0,-1 1 1 0 0,1-1 0 0 0,-1 1 0 0 0,1 0 0 0 0,0-1 0 0 0,0 1 0 0 0,0-1 0 0 0,1 1 0 0 0,-1 0 0 0 0,1-1 0 0 0,-1 1 0 0 0,1-1 0 0 0,0 1 0 0 0,0-1 0 0 0,0 0 0 0 0,0 1 0 0 0,0-1 0 0 0,1 0 0 0 0,-1 0-1 0 0,1 1 1 0 0,-1-1 0 0 0,1 0 0 0 0,0-1 0 0 0,0 1 0 0 0,0 0 0 0 0,0 0 0 0 0,0-1 0 0 0,0 0 0 0 0,2 2 1 0 0,13-2 37 0 0,-1-1 0 0 0,0-1 0 0 0,0-1 0 0 0,1 0 0 0 0,-1-1 0 0 0,0 0 1 0 0,-1-1-1 0 0,1-1 0 0 0,-1-1 0 0 0,0 0 0 0 0,4-3-37 0 0,55-18 107 0 0,-49 12-1376 0 0,-34 9-245 0 0,-3-1-1891 0 0,3 5-3959 0 0,5 2-3946 0 0</inkml:trace>
  <inkml:trace contextRef="#ctx0" brushRef="#br0" timeOffset="1509.993">711 1336 12923 0 0,'0'0'2060'0'0,"0"0"-709"0"0,0 0-373 0 0,0 0-22 0 0,0 0 73 0 0,0 0 25 0 0,0 0-76 0 0,0 0-148 0 0,0 0-129 0 0,0 0-113 0 0,0 0-122 0 0,0 0-108 0 0,0 0-89 0 0,36-6-86 0 0,113-19-68 0 0,-10-4-404 0 0,-78 16-7081 0 0,-46 9-4369 0 0</inkml:trace>
  <inkml:trace contextRef="#ctx0" brushRef="#br0" timeOffset="2613.02">1542 1093 6681 0 0,'0'0'2006'0'0,"0"0"-425"0"0,0 0-216 0 0,0 0-6 0 0,0 0-15 0 0,0 0-87 0 0,0 0-233 0 0,0 0-273 0 0,0 0-172 0 0,0 0-71 0 0,0 0-32 0 0,0 0-11 0 0,5 10-11 0 0,18 30-44 0 0,-21-38-334 0 0,0 1 0 0 0,1-1-1 0 0,-1 0 1 0 0,1-1-1 0 0,-1 1 1 0 0,1 0 0 0 0,0-1-1 0 0,-1 1 1 0 0,1-1-1 0 0,0 0 1 0 0,0 0 0 0 0,0 0-1 0 0,0 0 1 0 0,0-1-1 0 0,0 1 1 0 0,0-1 0 0 0,0 0-1 0 0,0 0 1 0 0,3 0-76 0 0,1 0 126 0 0,8 2 114 0 0,1-2 0 0 0,-1 0-1 0 0,0-1 1 0 0,0-1-1 0 0,0 0 1 0 0,0-1 0 0 0,0-1-1 0 0,0 0 1 0 0,5-3-240 0 0,21-8 344 0 0,0-2 1 0 0,-1-2-1 0 0,-1-2 0 0 0,25-17-344 0 0,-54 31 25 0 0,1 1 0 0 0,-2-1 0 0 0,1-1 0 0 0,-1 0-1 0 0,0 0 1 0 0,0-1 0 0 0,-1 0 0 0 0,-1 0-1 0 0,1-1 1 0 0,-2 0 0 0 0,1 0 0 0 0,-1-1 0 0 0,-1 0-1 0 0,0 0 1 0 0,0 0 0 0 0,-1-1 0 0 0,-1 1 0 0 0,0-1-1 0 0,0 0 1 0 0,-1 0 0 0 0,-1 0 0 0 0,0 0-1 0 0,-1 0 1 0 0,0-6-25 0 0,-3 13-33 0 0,-1 0 0 0 0,1 0 0 0 0,-1 0 0 0 0,0 0 0 0 0,0 1 0 0 0,-1 0-1 0 0,1 0 1 0 0,-1 0 0 0 0,0 0 0 0 0,0 1 0 0 0,0 0 0 0 0,-1 0 0 0 0,1 0 0 0 0,-1 1 0 0 0,0-1 0 0 0,1 1-1 0 0,-1 1 1 0 0,0-1 0 0 0,0 1 0 0 0,0 0 0 0 0,0 0 0 0 0,0 1 0 0 0,-1 0 0 0 0,1 0 0 0 0,0 0 0 0 0,0 1-1 0 0,0 0 1 0 0,-4 1 33 0 0,-15 2-45 0 0,-1 1-1 0 0,1 2 1 0 0,0 0-1 0 0,0 2 1 0 0,1 0 0 0 0,0 2-1 0 0,1 1 1 0 0,0 0-1 0 0,1 2 1 0 0,0 0-1 0 0,-10 11 46 0 0,-21 16 78 0 0,2 3 0 0 0,2 1 0 0 0,1 3 0 0 0,-18 27-78 0 0,-8 47 502 0 0,72-116-457 0 0,1-1-1 0 0,-1 1 0 0 0,1-1 0 0 0,0 1 0 0 0,0 0 0 0 0,0-1 1 0 0,1 1-1 0 0,0 0 0 0 0,0-1 0 0 0,0 1 0 0 0,1 0 0 0 0,0 0 0 0 0,0-1 1 0 0,0 1-1 0 0,1-1 0 0 0,0 1 0 0 0,0-1 0 0 0,0 0 0 0 0,1 0 1 0 0,0 0-1 0 0,0 0 0 0 0,0 0 0 0 0,1 1-44 0 0,11 8 138 0 0,0 0 0 0 0,1-1 0 0 0,1-1-1 0 0,0-1 1 0 0,0 0 0 0 0,1-1 0 0 0,0-1 0 0 0,1 0 0 0 0,0-2 0 0 0,0 0 0 0 0,1-1-1 0 0,4 0-137 0 0,-12-3 62 0 0,29 7 121 0 0,2-1-1 0 0,-1-3 1 0 0,1-1-1 0 0,0-3 0 0 0,1-1 1 0 0,14-3-183 0 0,-4 2 172 0 0,7-8-64 0 0,-68-15-2036 0 0,-7 10-6760 0 0,13 12 6584 0 0,-2-2-10469 0 0</inkml:trace>
  <inkml:trace contextRef="#ctx0" brushRef="#br0" timeOffset="3249.178">2339 1399 3977 0 0,'0'0'2171'0'0,"0"0"-281"0"0,0 0-86 0 0,0 0-20 0 0,0 0-98 0 0,0 0-200 0 0,0 0-266 0 0,0 0-277 0 0,0 0-215 0 0,0 0-152 0 0,0 0-73 0 0,0 0-35 0 0,0 0-46 0 0,-7 17-58 0 0,-22 52-46 0 0,-10 70 1021 0 0,15-50-607 0 0,51-135-34 0 0,1 2-1 0 0,3 2 1 0 0,2 0-1 0 0,19-17-697 0 0,39-35 254 0 0,-90 92-249 0 0,0 1 0 0 0,-1-1 0 0 0,1 1 0 0 0,0 0 0 0 0,0 0 0 0 0,0-1 0 0 0,0 1 0 0 0,0 0 0 0 0,0 0 0 0 0,1 0 1 0 0,-1 0-1 0 0,0 0 0 0 0,0 0 0 0 0,1 1 0 0 0,-1-1 0 0 0,1 0 0 0 0,-1 1 0 0 0,0-1 0 0 0,1 1 0 0 0,-1-1 0 0 0,1 1 0 0 0,-1 0 0 0 0,1-1 1 0 0,0 1-1 0 0,-1 0 0 0 0,1 0 0 0 0,-1 0 0 0 0,1 0 0 0 0,-1 0 0 0 0,1 1 0 0 0,-1-1 0 0 0,1 0 0 0 0,-1 1 0 0 0,1-1 0 0 0,-1 1 0 0 0,1 0 0 0 0,-1-1 1 0 0,0 1-1 0 0,1 0 0 0 0,-1 0 0 0 0,0 0 0 0 0,0 0 0 0 0,1 0 0 0 0,-1 0 0 0 0,0 0 0 0 0,0 0 0 0 0,0 0 0 0 0,0 1 0 0 0,-1-1 0 0 0,1 0 0 0 0,0 1 1 0 0,0-1-1 0 0,-1 1 0 0 0,1-1 0 0 0,-1 1 0 0 0,1-1 0 0 0,-1 1 0 0 0,0-1 0 0 0,1 1 0 0 0,-1-1 0 0 0,0 2-5 0 0,0 120 360 0 0,0-122-382 0 0,0 0 1 0 0,0-1-1 0 0,0 1 0 0 0,0 0 0 0 0,0 0 0 0 0,0-1 0 0 0,0 1 0 0 0,0 0 0 0 0,0 0 1 0 0,0 0-1 0 0,0-1 0 0 0,0 1 0 0 0,1 0 0 0 0,-1-1 0 0 0,0 1 0 0 0,1 0 1 0 0,-1 0-1 0 0,0-1 0 0 0,1 1 0 0 0,-1-1 0 0 0,1 1 0 0 0,-1 0 0 0 0,1-1 0 0 0,0 1 1 0 0,-1-1-1 0 0,1 1 0 0 0,-1-1 0 0 0,1 1 0 0 0,0-1 0 0 0,-1 0 0 0 0,1 1 1 0 0,0-1-1 0 0,0 0 0 0 0,-1 0 0 0 0,1 1 0 0 0,0-1 0 0 0,0 0 0 0 0,-1 0 0 0 0,1 0 1 0 0,0 0-1 0 0,0 0 0 0 0,-1 0 0 0 0,1 0 0 0 0,0 0 0 0 0,0 0 0 0 0,0 0 1 0 0,-1 0-1 0 0,1-1 0 0 0,0 1 0 0 0,-1 0 0 0 0,1-1 0 0 0,0 1 0 0 0,0 0 0 0 0,-1-1 1 0 0,1 1-1 0 0,-1-1 0 0 0,1 1 22 0 0,12-9-3803 0 0,-3-2-4488 0 0,-5 7-3461 0 0</inkml:trace>
  <inkml:trace contextRef="#ctx0" brushRef="#br0" timeOffset="3758.543">1724 353 6289 0 0,'0'0'2909'0'0,"0"0"-834"0"0,0 0-401 0 0,0 0-75 0 0,0 0 8 0 0,0 0-56 0 0,0 0-128 0 0,0 0-224 0 0,0 0-294 0 0,0 0-237 0 0,0 0-188 0 0,0 0-113 0 0,0 0-59 0 0,2-11 3 0 0,0-1-209 0 0,27-54 509 0 0,170-124 1749 0 0,-113 117-2079 0 0,-63 95-236 0 0,32 62 370 0 0,-1 15-137 0 0,-50-91-495 0 0,56 108 266 0 0,-34-83-2517 0 0,5-3-3449 0 0,-22-25-5097 0 0</inkml:trace>
  <inkml:trace contextRef="#ctx0" brushRef="#br0" timeOffset="4092.464">2825 563 15947 0 0,'0'0'1273'0'0,"0"0"-438"0"0,0 0-177 0 0,0 0 54 0 0,0 0 118 0 0,0 0 85 0 0,0 0-48 0 0,0 0-122 0 0,0 0-99 0 0,0 0-96 0 0,0 0-71 0 0,0 0-64 0 0,0 0-44 0 0,31 5-57 0 0,97 12-41 0 0,60-10 580 0 0,-123-3-1080 0 0,-57-2-219 0 0,1 0-911 0 0,-7 5-6572 0 0,-2-7-2626 0 0</inkml:trace>
  <inkml:trace contextRef="#ctx0" brushRef="#br0" timeOffset="4331.989">2830 891 14571 0 0,'0'0'1464'0'0,"0"0"-387"0"0,0 0-92 0 0,0 0 78 0 0,0 0-7 0 0,0 0-73 0 0,0 0-117 0 0,0 0-111 0 0,0 0-75 0 0,33 3-94 0 0,103 9-93 0 0,0-16 384 0 0,-73-6-466 0 0,-5 0-1085 0 0,-19 8-4848 0 0,-34 2-6075 0 0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9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64 10362 0 0,'0'0'2863'0'0,"0"0"-891"0"0,0 0-301 0 0,0 0-4 0 0,0 0-80 0 0,0 0-216 0 0,0 0-342 0 0,0 0-305 0 0,0 0-233 0 0,0 0-166 0 0,0 0-98 0 0,0 0-71 0 0,0 0-46 0 0,-6-4 520 0 0,39-50-336 0 0,-33 54-278 0 0,0 1 0 0 0,-1-1 0 0 0,1 0 1 0 0,0 1-1 0 0,0-1 0 0 0,0 0 0 0 0,0 0 0 0 0,-1 1 1 0 0,1-1-1 0 0,0 0 0 0 0,0 1 0 0 0,0-1 0 0 0,-1 0 0 0 0,1 0 1 0 0,0 0-1 0 0,-1 1 0 0 0,1-1 0 0 0,0 0 0 0 0,-1 0 1 0 0,1 0-1 0 0,0 0 0 0 0,0 1 0 0 0,-1-1 0 0 0,1 0 1 0 0,-1 0-1 0 0,1 0 0 0 0,0 0 0 0 0,-1 0 0 0 0,1 0 1 0 0,0 0-1 0 0,-1 0 0 0 0,1 0 0 0 0,0 0 0 0 0,-1 0 1 0 0,1 0-1 0 0,0 0 0 0 0,-1-1 0 0 0,1 1 0 0 0,0 0 0 0 0,-1 0 1 0 0,1 0-1 0 0,0 0 0 0 0,-1 0 0 0 0,1-1 0 0 0,0 1 1 0 0,0 0-1 0 0,-1 0 0 0 0,1-1 0 0 0,0 1 0 0 0,0 0 1 0 0,-1 0-1 0 0,1-1 0 0 0,0 1 0 0 0,0 0 0 0 0,0-1 1 0 0,0 1-1 0 0,-1 0-16 0 0,-29 26 66 0 0,69-54-382 0 0,-28 25-3209 0 0,1 2-3520 0 0,-11 1-5088 0 0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8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22 4313 0 0,'0'0'3250'0'0,"0"0"-1284"0"0,0 0-479 0 0,0 0-39 0 0,0 0 39 0 0,0 0-69 0 0,0 0-195 0 0,0 0-255 0 0,0 0-249 0 0,0 0-183 0 0,0 0-120 0 0,-26 22-56 0 0,-81 72-69 0 0,102-90-267 0 0,1-1 0 0 0,0 1 1 0 0,0 0-1 0 0,0 0 0 0 0,1 0 0 0 0,0 1 1 0 0,-1-1-1 0 0,1 1 0 0 0,1 0 1 0 0,-1 0-1 0 0,1 0 0 0 0,0 0 1 0 0,0 0-1 0 0,0 0 0 0 0,1 1-24 0 0,-4 11 84 0 0,-5 14 42 0 0,1 1-1 0 0,2 1 1 0 0,1-1 0 0 0,2 1 0 0 0,1 0 0 0 0,2 0 0 0 0,1 0 0 0 0,2 12-126 0 0,-1-36 49 0 0,-1 0 0 0 0,2 0 0 0 0,0 1 1 0 0,0-1-1 0 0,0 0 0 0 0,1-1 1 0 0,0 1-1 0 0,1-1 0 0 0,0 1 1 0 0,1-1-1 0 0,-1 0 0 0 0,1 0 0 0 0,1-1 1 0 0,0 0-1 0 0,0 0 0 0 0,0 0 1 0 0,1 0-1 0 0,0-1 0 0 0,0 0 1 0 0,0-1-1 0 0,1 0 0 0 0,0 0 0 0 0,0 0 1 0 0,0-1-1 0 0,1 0 0 0 0,-1-1 1 0 0,1 0-1 0 0,0 0 0 0 0,1-1-49 0 0,17-2 209 0 0,1-2 1 0 0,-1 0-1 0 0,1-2 0 0 0,-1-2 0 0 0,0 0 0 0 0,-1-1 1 0 0,0-2-1 0 0,0-1 0 0 0,0-1 0 0 0,-1-1 1 0 0,-1-1-1 0 0,0-1 0 0 0,-1-1 0 0 0,-1-1 0 0 0,0-1 1 0 0,10-11-210 0 0,-20 19 66 0 0,1-1 1 0 0,-2 0 0 0 0,1-1-1 0 0,-1 0 1 0 0,-1-1 0 0 0,0 0-1 0 0,0 0 1 0 0,-2-1 0 0 0,1-1-1 0 0,-2 1 1 0 0,0-1 0 0 0,0 0-1 0 0,-1-1 1 0 0,-1 0 0 0 0,-1 0-1 0 0,0 0 1 0 0,-1 0 0 0 0,0-1 0 0 0,-1 1-1 0 0,-1-1 1 0 0,-1 1 0 0 0,0-1-1 0 0,-1 0 1 0 0,-2-9-67 0 0,1 15-12 0 0,-2 0 0 0 0,0 0 0 0 0,0 0 0 0 0,0 0 0 0 0,-1 1 0 0 0,-1 0 0 0 0,0 0 0 0 0,0 1 0 0 0,0 0 0 0 0,-1 0 0 0 0,-1 0 0 0 0,1 1 0 0 0,-1 0 0 0 0,0 0 0 0 0,-1 1 0 0 0,1 0 0 0 0,-1 0 1 0 0,-1 1-1 0 0,1 0 0 0 0,-5-1 12 0 0,-7-3-204 0 0,-1 1 0 0 0,-1 1 1 0 0,1 1-1 0 0,-1 0 0 0 0,0 2 1 0 0,0 1-1 0 0,0 1 1 0 0,-18 0 203 0 0,17 3-420 0 0,-1 0 0 0 0,0 2 1 0 0,1 1-1 0 0,-1 0 1 0 0,1 2-1 0 0,-6 3 420 0 0,-26 13-3329 0 0,3 6-3642 0 0,33-14-4401 0 0</inkml:trace>
  <inkml:trace contextRef="#ctx0" brushRef="#br0" timeOffset="367.45">0 409 8362 0 0,'0'0'2179'0'0,"0"0"-440"0"0,0 0-224 0 0,0 0 20 0 0,0 0-55 0 0,0 0-206 0 0,0 0-355 0 0,0 0-352 0 0,0 0-177 0 0,0 0-23 0 0,0 0 92 0 0,0 0 102 0 0,0 0 17 0 0,28-13-8 0 0,89-42-29 0 0,-69 31 57 0 0,0 3 0 0 0,2 1 0 0 0,0 3 0 0 0,42-9-598 0 0,-88 24 25 0 0,-1 1 1 0 0,1 0-1 0 0,-1 0 0 0 0,1 0 0 0 0,-1 0 0 0 0,1 0 1 0 0,0 1-1 0 0,-1 0 0 0 0,1-1 0 0 0,0 1 0 0 0,-1 1 1 0 0,1-1-1 0 0,0 0 0 0 0,-1 1 0 0 0,1 0 0 0 0,-1 0 1 0 0,1 0-1 0 0,-1 0 0 0 0,1 1 0 0 0,-1-1 1 0 0,0 1-1 0 0,1 0 0 0 0,-1 0 0 0 0,0 0 0 0 0,0 0 1 0 0,-1 1-1 0 0,1-1 0 0 0,0 1 0 0 0,-1 0 0 0 0,0-1 1 0 0,3 4-26 0 0,36 97 834 0 0,-41-102-828 0 0,0 1-1 0 0,1 0 0 0 0,-1 0 1 0 0,1-1-1 0 0,0 1 0 0 0,-1-1 1 0 0,1 1-1 0 0,0 0 0 0 0,0-1 1 0 0,0 0-1 0 0,0 1 0 0 0,0-1 0 0 0,1 1 1 0 0,-1-1-1 0 0,0 0 0 0 0,1 0 1 0 0,-1 0-1 0 0,0 0 0 0 0,1 0 1 0 0,-1 0-1 0 0,1 0 0 0 0,0 0 0 0 0,-1-1 1 0 0,1 1-1 0 0,0-1 0 0 0,-1 1 1 0 0,1-1-1 0 0,0 0 0 0 0,0 1 1 0 0,-1-1-1 0 0,1 0 0 0 0,0 0 1 0 0,0 0-1 0 0,-1 0 0 0 0,1-1 0 0 0,0 1 1 0 0,0 0-1 0 0,-1-1 0 0 0,1 1 1 0 0,0-1-1 0 0,-1 0 0 0 0,1 1 1 0 0,-1-1-1 0 0,1 0 0 0 0,0 0 1 0 0,-1 0-1 0 0,0 0 0 0 0,1 0 0 0 0,0-1-4 0 0,22-39-2478 0 0,-10-28-6822 0 0,-14 61-2261 0 0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4193 0 0,'0'0'3018'0'0,"0"0"-1370"0"0,0 0-410 0 0,0 0 199 0 0,0 0 228 0 0,0 0 27 0 0,0 0-173 0 0,0 0-264 0 0,0 0-207 0 0,0 0-123 0 0,0 0-97 0 0,0 0-101 0 0,0 0-69 0 0,27-12-27 0 0,82-41-56 0 0,-97 48-416 0 0,0-1 0 0 0,-1-1 0 0 0,1 0 0 0 0,-1-1 0 0 0,-1 0 1 0 0,1-1-1 0 0,-2 0 0 0 0,1 0 0 0 0,0-3-159 0 0,19-17 362 0 0,79-87 286 0 0,-107 115-672 0 0,1 42-163 0 0,-3 41 386 0 0,0-61-196 0 0,0-1 1 0 0,2 1 0 0 0,0 0 0 0 0,1-1 0 0 0,1 0 0 0 0,1 1-1 0 0,5 14-3 0 0,24 19-861 0 0,-19-38-2010 0 0,2-1-3799 0 0,-8-8-4848 0 0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1 363 6545 0 0,'0'0'1639'0'0,"0"0"-736"0"0,0 0-257 0 0,0 0 125 0 0,0 0 227 0 0,0 0 104 0 0,0 0-115 0 0,0 0-228 0 0,0 0-170 0 0,0 0-59 0 0,0 0 0 0 0,0 0 20 0 0,15 11 10 0 0,50 35 5 0 0,-5-26 809 0 0,-46-20-1030 0 0,9 1 28 0 0,1-1 0 0 0,0-1 0 0 0,-1-1 0 0 0,0-1 0 0 0,1-1 0 0 0,-1-1 0 0 0,-1-2 0 0 0,1 0 0 0 0,-1-1 0 0 0,0-1 0 0 0,14-8-372 0 0,-18 6 139 0 0,-1-1 0 0 0,-1 0 1 0 0,1-1-1 0 0,-2-1 0 0 0,0-1 0 0 0,-1 0 1 0 0,0 0-1 0 0,-1-2 0 0 0,-1 0-139 0 0,-5 8 41 0 0,-1 0 0 0 0,0-1 0 0 0,0 0 0 0 0,-1 0 0 0 0,-1 0 0 0 0,0 0 0 0 0,0-1 0 0 0,-1 0 0 0 0,0 0 0 0 0,0 0 0 0 0,-2 0 0 0 0,1 0 0 0 0,-1-1 0 0 0,-1 1 0 0 0,0 0-1 0 0,-1 0 1 0 0,0-4-41 0 0,-2 12-17 0 0,1 0 0 0 0,-1 0 0 0 0,1-1-1 0 0,-1 2 1 0 0,0-1 0 0 0,0 0-1 0 0,0 0 1 0 0,0 1 0 0 0,-1 0-1 0 0,1 0 1 0 0,-1 0 0 0 0,0 0 0 0 0,1 0-1 0 0,-1 1 1 0 0,0-1 0 0 0,0 1-1 0 0,0 0 1 0 0,0 1 0 0 0,0-1 0 0 0,0 1-1 0 0,0-1 1 0 0,0 1 0 0 0,0 0-1 0 0,0 1 1 0 0,0-1 0 0 0,0 1-1 0 0,0-1 1 0 0,0 1 0 0 0,0 0 0 0 0,0 1-1 0 0,0-1 1 0 0,-2 2 17 0 0,-28 11-122 0 0,1 2-1 0 0,0 1 1 0 0,2 1 0 0 0,0 2 0 0 0,1 1-1 0 0,-23 20 123 0 0,22-16-40 0 0,0 0-1 0 0,2 2 0 0 0,1 2 0 0 0,1 0 1 0 0,2 1-1 0 0,1 2 0 0 0,1 2 41 0 0,18-29 7 0 0,0 0-1 0 0,1 0 1 0 0,0 1-1 0 0,0 0 1 0 0,1 0-1 0 0,0 0 1 0 0,0 0 0 0 0,0 0-1 0 0,1 1 1 0 0,0-1-1 0 0,0 1 1 0 0,0 0-1 0 0,1-1 1 0 0,0 1-1 0 0,1 0 1 0 0,-1 0-1 0 0,1 0 1 0 0,0 0 0 0 0,1-1-1 0 0,0 1 1 0 0,0 0-1 0 0,0 0 1 0 0,1-1-1 0 0,0 1 1 0 0,1-1-1 0 0,-1 1 1 0 0,1-1 0 0 0,0 0-1 0 0,1 0 1 0 0,-1 0-1 0 0,1-1 1 0 0,0 1-1 0 0,1-1 1 0 0,4 5-7 0 0,14 2 117 0 0,1-2 0 0 0,0 0 1 0 0,1-1-1 0 0,0-1 0 0 0,0-2 0 0 0,1-1 1 0 0,-1 0-1 0 0,1-2 0 0 0,0-1 0 0 0,1-1 1 0 0,-1-1-1 0 0,0-2 0 0 0,9-2-117 0 0,93-18-156 0 0,-122 14-825 0 0,-6 2-7188 0 0,0 3-3732 0 0</inkml:trace>
  <inkml:trace contextRef="#ctx0" brushRef="#br0" timeOffset="941.998">912 507 11915 0 0,'0'0'3331'0'0,"0"0"-1849"0"0,0 0-573 0 0,0 0 75 0 0,0 0 46 0 0,0 0-99 0 0,0 0-215 0 0,0 0-236 0 0,0 0-167 0 0,0 0-102 0 0,0 0-54 0 0,0 0-50 0 0,0 0-36 0 0,-20 28-11 0 0,-62 88-19 0 0,54-54 0 0 0,28-52-32 0 0,-1-4 5 0 0,0 0 0 0 0,1 0 1 0 0,0 1-1 0 0,0-1 0 0 0,0 0 1 0 0,1 0-1 0 0,0 0 0 0 0,0 0 0 0 0,1 0 1 0 0,-1 0-1 0 0,1-1 0 0 0,0 1 1 0 0,1 0-1 0 0,-1-1 0 0 0,1 1 1 0 0,1-1-1 0 0,-1 0 0 0 0,0 0 1 0 0,1 0-1 0 0,0-1 0 0 0,1 1 1 0 0,-1-1-1 0 0,0 0 0 0 0,1 0 1 0 0,0-1-1 0 0,0 1 0 0 0,0-1 1 0 0,1 0-1 0 0,-1 0 0 0 0,1-1 1 0 0,-1 0-1 0 0,1 0 0 0 0,0 0 1 0 0,0-1-1 0 0,1 1-14 0 0,6-1 127 0 0,0-1 1 0 0,0 0-1 0 0,0 0 1 0 0,-1-2-1 0 0,1 1 1 0 0,0-2-1 0 0,-1 0 1 0 0,1 0-1 0 0,-1-1 1 0 0,0 0-1 0 0,0-1 1 0 0,0-1-1 0 0,-1 0 1 0 0,0-1-1 0 0,0 1 0 0 0,-1-2 1 0 0,0 0-1 0 0,0 0 1 0 0,0-1-1 0 0,-1 0 1 0 0,-1-1-1 0 0,1 0 1 0 0,-2 0-1 0 0,1 0 1 0 0,-2-1-1 0 0,1-1 1 0 0,-1 1-1 0 0,-1-1 1 0 0,0 0-1 0 0,-1 0 1 0 0,3-12-129 0 0,-5 16-28 0 0,0-1-1 0 0,0 1 0 0 0,-1 0 0 0 0,-1-1 0 0 0,1 1 0 0 0,-1 0 0 0 0,-1-1 0 0 0,0 1 0 0 0,0-1 0 0 0,0 1 0 0 0,-1 0 0 0 0,0 0 0 0 0,-1 0 1 0 0,0 0-1 0 0,0 0 0 0 0,0 1 0 0 0,-1-1 0 0 0,-1 1 0 0 0,1 0 0 0 0,-1 0 0 0 0,0 0 0 0 0,0 1 0 0 0,-1 0 0 0 0,0 0 0 0 0,0 0 0 0 0,-1 1 1 0 0,1 0-1 0 0,-1 0 0 0 0,0 0 0 0 0,-1 1 0 0 0,1 0 0 0 0,-3 0 30 0 0,-67-13-2424 0 0,26 15-5250 0 0,32 2-4174 0 0</inkml:trace>
  <inkml:trace contextRef="#ctx0" brushRef="#br0" timeOffset="1254.033">818 654 14275 0 0,'0'0'1930'0'0,"0"0"-529"0"0,0 0-218 0 0,0 0-62 0 0,0 0-91 0 0,0 0-141 0 0,0 0-184 0 0,0 0-182 0 0,0 0-154 0 0,0 0-81 0 0,0 0-65 0 0,0 0-64 0 0,26-13-38 0 0,79-39-31 0 0,-105 51-84 0 0,1 0 0 0 0,0 0 0 0 0,0 0 0 0 0,0 0 0 0 0,0 0 0 0 0,0 0 0 0 0,0 0 0 0 0,0 0 0 0 0,0 0 0 0 0,0 0 0 0 0,0 0 0 0 0,1 1 1 0 0,-1-1-1 0 0,0 1 0 0 0,1-1 0 0 0,-1 1 0 0 0,0-1 0 0 0,1 1 0 0 0,-1 0 0 0 0,0-1 0 0 0,1 1 0 0 0,-1 0 0 0 0,1 0 0 0 0,-1 0 1 0 0,1 0-1 0 0,-1 0 0 0 0,0 0 0 0 0,1 1 0 0 0,-1-1 0 0 0,1 0 0 0 0,-1 1 0 0 0,0-1 0 0 0,0 1 0 0 0,1 0 0 0 0,-1-1 0 0 0,0 1 0 0 0,0 0 1 0 0,1 0-1 0 0,-1-1 0 0 0,0 1 0 0 0,1 1-6 0 0,1 3 47 0 0,19 34 166 0 0,-21-35-205 0 0,1-1 0 0 0,-1 1 0 0 0,1-1 0 0 0,-1 1 0 0 0,1-1 0 0 0,0 1 0 0 0,1-1 0 0 0,-1 0 0 0 0,0 0 0 0 0,1 0 0 0 0,0-1 0 0 0,0 1 0 0 0,0 0 0 0 0,0-1 0 0 0,0 0 0 0 0,0 0 0 0 0,0 0 0 0 0,1 0 0 0 0,-1 0 0 0 0,1-1 0 0 0,1 1-8 0 0,112 5 649 0 0,-66-32-284 0 0,-50 19-2853 0 0,-1 4-3182 0 0,0 2-6113 0 0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639 498 4473 0 0,'0'0'1350'0'0,"0"0"-366"0"0,0 0-49 0 0,0 0 268 0 0,0 0 324 0 0,0 0 125 0 0,0 0-129 0 0,0 0-321 0 0,0 0-330 0 0,0 0-222 0 0,0 0-129 0 0,-4-3-28 0 0,-45-17 2729 0 0,7 2-1560 0 0,19 13-1421 0 0,1 0 1 0 0,-1 1-1 0 0,0 1 1 0 0,0 2-1 0 0,0 0 1 0 0,0 1-1 0 0,0 2 1 0 0,0 0-1 0 0,0 1 1 0 0,-17 6-242 0 0,21-5 103 0 0,0 2 0 0 0,0 0 0 0 0,0 2 0 0 0,1 0 0 0 0,0 1 0 0 0,0 0 0 0 0,1 2 0 0 0,-15 12-103 0 0,31-21 2 0 0,0 0-1 0 0,0 1 1 0 0,0-1-1 0 0,1 1 0 0 0,-1-1 1 0 0,1 1-1 0 0,0-1 1 0 0,-1 1-1 0 0,1-1 1 0 0,0 1-1 0 0,1-1 1 0 0,-1 1-1 0 0,0-1 1 0 0,1 1-1 0 0,-1-1 1 0 0,1 1-1 0 0,0-1 0 0 0,0 0 1 0 0,0 1-1 0 0,0-1 1 0 0,0 0-1 0 0,0 0 1 0 0,1 0-1 0 0,-1 0 1 0 0,1 0-1 0 0,-1 0 1 0 0,1 0-1 0 0,0 0 1 0 0,0 0-1 0 0,0-1 0 0 0,0 1 1 0 0,0-1-1 0 0,0 1 1 0 0,0-1-1 0 0,1 0 1 0 0,-1 0-1 0 0,0 0 1 0 0,1 0-1 0 0,-1-1 1 0 0,0 1-1 0 0,3 0-1 0 0,117 30 308 0 0,-25-11-132 0 0,-96-20-168 0 0,0 0-1 0 0,0 0 1 0 0,0 0-1 0 0,0 0 1 0 0,0 0 0 0 0,0 0-1 0 0,0 1 1 0 0,0-1-1 0 0,0 0 1 0 0,0 0-1 0 0,0 1 1 0 0,0-1 0 0 0,0 1-1 0 0,0-1 1 0 0,0 1-1 0 0,-1-1 1 0 0,1 1-1 0 0,0-1 1 0 0,0 1 0 0 0,0 0-1 0 0,-1 0 1 0 0,1-1-1 0 0,0 1 1 0 0,-1 0-1 0 0,1 0 1 0 0,-1 0 0 0 0,1 0-1 0 0,-1-1 1 0 0,1 1-1 0 0,-1 0 1 0 0,1 0-1 0 0,-1 0 1 0 0,0 0-1 0 0,0 0 1 0 0,1 0 0 0 0,-1 0-1 0 0,0 0 1 0 0,0 0-1 0 0,0 0 1 0 0,0 0-1 0 0,0 0 1 0 0,-1 1 0 0 0,1-1-1 0 0,0 0 1 0 0,0 0-1 0 0,-1-1 1 0 0,1 1-1 0 0,0 0 1 0 0,-1 0 0 0 0,1 0-1 0 0,-1 0 1 0 0,1 0-8 0 0,-252 151 552 0 0,143-58-591 0 0,107-92 42 0 0,0-1 0 0 0,1 1 0 0 0,-1 0 0 0 0,1-1-1 0 0,-1 1 1 0 0,1 0 0 0 0,0 0 0 0 0,-1 0 0 0 0,1 0 0 0 0,0 0 0 0 0,0 0 0 0 0,1 1-1 0 0,-1-1 1 0 0,0 0 0 0 0,1 0 0 0 0,-1 1 0 0 0,1-1 0 0 0,0 0 0 0 0,-1 1-1 0 0,1-1 1 0 0,1 0 0 0 0,-1 1 0 0 0,0-1 0 0 0,0 0 0 0 0,1 1 0 0 0,-1-1 0 0 0,1 0-1 0 0,0 0 1 0 0,0 0 0 0 0,0 1 0 0 0,0-1 0 0 0,0 0 0 0 0,0 0 0 0 0,0 0-1 0 0,1 0 1 0 0,-1-1 0 0 0,1 1 0 0 0,0 0 0 0 0,-1-1 0 0 0,2 2-3 0 0,11 4 65 0 0,0-1 0 0 0,0 0-1 0 0,0-1 1 0 0,1-1 0 0 0,-1 0 0 0 0,1-1 0 0 0,0 0 0 0 0,0-1 0 0 0,1-1-1 0 0,-1-1 1 0 0,14-1-65 0 0,-17 1 6 0 0,-1 1-30 0 0,0-1 1 0 0,-1 0-1 0 0,1-1 1 0 0,0 0-1 0 0,-1 0 1 0 0,1-1-1 0 0,-1-1 1 0 0,0 0-1 0 0,0 0 1 0 0,2-2 23 0 0,5-24-2605 0 0,-16 6-4549 0 0,-1 20 5464 0 0,0-5-8538 0 0</inkml:trace>
  <inkml:trace contextRef="#ctx0" brushRef="#br0" timeOffset="568.354">428 1 11578 0 0,'0'0'1595'0'0,"0"0"-660"0"0,0 0-384 0 0,0 0 52 0 0,0 0 264 0 0,0 0 246 0 0,0 0 98 0 0,0 0-34 0 0,0 0-133 0 0,0 0-179 0 0,0 0-115 0 0,0 0-85 0 0,-1 19-89 0 0,-5 117 906 0 0,-29 144 765 0 0,-4 43-1691 0 0,-88 155-326 0 0,77-315-181 0 0,35-112-54 0 0,-5 12-1 0 0,29-88-1767 0 0,-1 2-5708 0 0,-5 16-4266 0 0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1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472 506 5249 0 0,'0'0'1467'0'0,"0"0"-149"0"0,0 0-30 0 0,0 0 47 0 0,0 0 59 0 0,0 0-46 0 0,0 0-152 0 0,0 0-186 0 0,0 0-191 0 0,0 0-203 0 0,-34 4-162 0 0,-102 13-98 0 0,68 10 57 0 0,60-20-331 0 0,0-1-21 0 0,1-1-1 0 0,-1 2 1 0 0,2-1-1 0 0,-1 1 1 0 0,1 0-1 0 0,-1 0 1 0 0,2 0-1 0 0,-1 1 1 0 0,1 0 0 0 0,1 0-1 0 0,-1 0 1 0 0,1 1-1 0 0,1 0 1 0 0,-1-1-1 0 0,2 1 1 0 0,-1 1-1 0 0,1-1 1 0 0,1 0-1 0 0,-1 0 1 0 0,2 1-1 0 0,-1-1 1 0 0,1 1-1 0 0,1-1 1 0 0,-1 0-1 0 0,2 1 1 0 0,0 1-61 0 0,1-5 102 0 0,1-1 0 0 0,1 0 0 0 0,-1 0 0 0 0,1-1 1 0 0,0 1-1 0 0,0-1 0 0 0,0 0 0 0 0,0 0 0 0 0,1-1 0 0 0,0 1 0 0 0,-1-1 1 0 0,1 0-1 0 0,0-1 0 0 0,1 0 0 0 0,-1 0 0 0 0,0 0 0 0 0,1-1 0 0 0,-1 1 0 0 0,1-2 1 0 0,-1 1-1 0 0,1-1 0 0 0,-1 0 0 0 0,1 0 0 0 0,-1-1 0 0 0,1 1 0 0 0,-1-2 1 0 0,1 1-1 0 0,-1-1 0 0 0,0 0 0 0 0,1 0 0 0 0,-1 0 0 0 0,0-1 0 0 0,-1 0 1 0 0,1-1-1 0 0,0 1 0 0 0,-1-1 0 0 0,0 0 0 0 0,0 0 0 0 0,0 0 0 0 0,0-1 0 0 0,1-2-102 0 0,22-21 7 0 0,-1-2-1 0 0,-1-1 0 0 0,-2 0 1 0 0,-1-2-1 0 0,-2-1 0 0 0,-1-1 1 0 0,-1-1-1 0 0,-2 0 0 0 0,-2-1 0 0 0,-1-1 1 0 0,-2 0-1 0 0,-2-1 0 0 0,-2 0 1 0 0,-1-1-1 0 0,-2 0 0 0 0,-1 0 1 0 0,-3 0-1 0 0,-2-34-6 0 0,1 71-36 0 0,1 1 1 0 0,-1-1 0 0 0,0 0-1 0 0,0 0 1 0 0,0 0-1 0 0,0 0 1 0 0,0 1 0 0 0,-1-1-1 0 0,1 0 1 0 0,-1 0 0 0 0,0 0-1 0 0,0 1 1 0 0,0-1-1 0 0,0 0 1 0 0,0 1 0 0 0,-1-1-1 0 0,1 1 1 0 0,-1 0-1 0 0,1-1 1 0 0,-1 1 0 0 0,0 0-1 0 0,0 0 1 0 0,0 0-1 0 0,0 0 1 0 0,0 0 0 0 0,-1 1-1 0 0,1-1 1 0 0,-1 1-1 0 0,1-1 1 0 0,-1 1 0 0 0,1 0-1 0 0,-1 0 1 0 0,0 0-1 0 0,1 0 1 0 0,-1 0 0 0 0,0 1-1 0 0,0-1 1 0 0,0 1 0 0 0,1 0-1 0 0,-1 0 1 0 0,0 0-1 0 0,0 0 1 0 0,0 1 0 0 0,0-1-1 0 0,1 1 1 0 0,-1-1-1 0 0,0 1 1 0 0,0 0 0 0 0,1 0-1 0 0,-1 0 36 0 0,-10 10-14 0 0,1 0 0 0 0,1 1 0 0 0,0 0 0 0 0,0 1-1 0 0,1 1 1 0 0,1-1 0 0 0,0 1 0 0 0,1 1 0 0 0,0 0 0 0 0,1 0 0 0 0,1 0-1 0 0,1 1 1 0 0,0-1 0 0 0,1 2 0 0 0,-1 6 14 0 0,2-8 71 0 0,0-1-1 0 0,1 1 1 0 0,1 0 0 0 0,1 0-1 0 0,0 0 1 0 0,1 0-1 0 0,0 0 1 0 0,1 0 0 0 0,1 0-1 0 0,0-1 1 0 0,1 1 0 0 0,1-1-1 0 0,0 0 1 0 0,1 0-1 0 0,0-1 1 0 0,1 1 0 0 0,1-1-1 0 0,0-1 1 0 0,1 0 0 0 0,0 0-1 0 0,1 0 1 0 0,0-1-1 0 0,10 7-70 0 0,177 127 803 0 0,-187-136-1125 0 0,4 4 36 0 0,-9-11-3801 0 0,0-1-3615 0 0,-3-1-3790 0 0</inkml:trace>
  <inkml:trace contextRef="#ctx0" brushRef="#br0" timeOffset="313.16">0 948 7762 0 0,'0'0'1623'0'0,"0"0"-164"0"0,0 0 125 0 0,0 0 208 0 0,0 0 59 0 0,0 0-109 0 0,0 0-222 0 0,39 3-267 0 0,124 10-254 0 0,119 0 1304 0 0,21-13-2895 0 0,-256-4-1008 0 0,-28 0-1789 0 0,-6 2-1535 0 0,-4 1-6299 0 0</inkml:trace>
  <inkml:trace contextRef="#ctx0" brushRef="#br0" timeOffset="888.531">352 1287 10826 0 0,'0'0'1753'0'0,"0"0"-312"0"0,0 0-147 0 0,0 0 18 0 0,0 0-88 0 0,0 0-199 0 0,0 0-272 0 0,0 0-234 0 0,0 0-158 0 0,0 0-99 0 0,0 0-73 0 0,-32 3-67 0 0,-99 15-34 0 0,129-19-84 0 0,-1 1 0 0 0,0 0 0 0 0,0 1 0 0 0,0-1-1 0 0,0 0 1 0 0,1 1 0 0 0,-1-1 0 0 0,0 1 0 0 0,1 0 0 0 0,-1 0 0 0 0,0 0 0 0 0,1 1 0 0 0,-1-1 0 0 0,1 0 0 0 0,-1 1 0 0 0,1 0 0 0 0,0-1 0 0 0,0 1 0 0 0,0 0 0 0 0,0 0 0 0 0,0 0 0 0 0,0 1 0 0 0,0 0-4 0 0,-4 6 17 0 0,-5 3-11 0 0,1 0 0 0 0,0 1 0 0 0,1 0 0 0 0,1 0 1 0 0,0 1-1 0 0,1 0 0 0 0,0 1 0 0 0,1 0 0 0 0,1-1 1 0 0,0 2-1 0 0,1-1 0 0 0,1 1 0 0 0,0-1 0 0 0,1 1 0 0 0,1 0 1 0 0,0 0-1 0 0,2 11-6 0 0,0-23 34 0 0,-1 0 1 0 0,1-1-1 0 0,0 1 1 0 0,1-1 0 0 0,-1 1-1 0 0,0-1 1 0 0,1 0-1 0 0,0 0 1 0 0,0 1-1 0 0,0-1 1 0 0,0-1-1 0 0,1 1 1 0 0,-1 0-1 0 0,1 0 1 0 0,-1-1-1 0 0,1 1 1 0 0,0-1-1 0 0,0 0 1 0 0,0 0-1 0 0,0 0 1 0 0,1 0-1 0 0,-1-1 1 0 0,0 1-1 0 0,1-1 1 0 0,-1 0-1 0 0,1 0 1 0 0,-1 0-1 0 0,1-1 1 0 0,0 1 0 0 0,-1-1-1 0 0,1 0-34 0 0,8 2 193 0 0,-1-1 0 0 0,1-1 0 0 0,0 0 0 0 0,-1 0-1 0 0,1-1 1 0 0,0-1 0 0 0,-1 0 0 0 0,1 0 0 0 0,2-2-193 0 0,10-7 124 0 0,-1-1 0 0 0,0-1 0 0 0,0 0 1 0 0,-2-2-1 0 0,1-1 0 0 0,-2 0 0 0 0,0-2 0 0 0,-2 0 1 0 0,0-1-1 0 0,0-1 0 0 0,-2 0 0 0 0,-1-2 0 0 0,0 0 1 0 0,-2 0-1 0 0,8-17-124 0 0,-9 15 6 0 0,-1-1 1 0 0,-1-1 0 0 0,-1 0-1 0 0,-2-1 1 0 0,0 0-1 0 0,-2 0 1 0 0,0 0-1 0 0,-2 0 1 0 0,-2-1-1 0 0,0-8-6 0 0,-1 26-12 0 0,-1 0 0 0 0,-1 0 0 0 0,1 0 0 0 0,-2 0 0 0 0,1 1 0 0 0,-1-1 0 0 0,-1 1 0 0 0,1-1 0 0 0,-2 1 0 0 0,1 0-1 0 0,-3-2 13 0 0,5 8-17 0 0,0-1-1 0 0,0 1 0 0 0,0 0 0 0 0,0 1 1 0 0,0-1-1 0 0,-1 0 0 0 0,1 1 0 0 0,-1-1 1 0 0,0 1-1 0 0,0 0 0 0 0,0 0 0 0 0,0 0 0 0 0,0 0 1 0 0,0 0-1 0 0,-1 1 0 0 0,1-1 0 0 0,-1 1 1 0 0,1 0-1 0 0,-1 0 0 0 0,1 0 0 0 0,-1 1 0 0 0,1-1 1 0 0,-1 1-1 0 0,0 0 0 0 0,1 0 0 0 0,-1 0 1 0 0,0 1-1 0 0,1-1 0 0 0,-1 1 0 0 0,1 0 1 0 0,-1 0-1 0 0,0 0 18 0 0,-4 4-31 0 0,0 1 1 0 0,0 0-1 0 0,1 0 0 0 0,0 1 1 0 0,0 0-1 0 0,0 0 1 0 0,1 0-1 0 0,0 1 0 0 0,1 0 1 0 0,0 0-1 0 0,0 0 1 0 0,1 1-1 0 0,0 0 0 0 0,0 0 1 0 0,1 0-1 0 0,0 0 31 0 0,-9 24-9 0 0,2 0-1 0 0,2 1 1 0 0,1 0-1 0 0,1 0 1 0 0,2 0-1 0 0,1 1 1 0 0,3 33 9 0 0,2-49 15 0 0,0 0 1 0 0,2 0 0 0 0,1 0 0 0 0,0-1 0 0 0,1 1 0 0 0,1-1 0 0 0,0-1-1 0 0,2 1 1 0 0,6 9-16 0 0,-8-14 12 0 0,46 63 293 0 0,-15-54-1305 0 0,3-35-3866 0 0,-30 3 784 0 0,-2 2-2794 0 0,-2 0-1618 0 0</inkml:trace>
  <inkml:trace contextRef="#ctx0" brushRef="#br0" timeOffset="1252.532">906 1047 17308 0 0,'0'0'796'0'0,"0"0"-301"0"0,0 0-33 0 0,0 0 157 0 0,0 0 119 0 0,0 0 27 0 0,0 0-54 0 0,0 0-67 0 0,-14 34-122 0 0,-45 107-84 0 0,-17 49 495 0 0,66-166-917 0 0,1 0 0 0 0,1 0 0 0 0,1 1 0 0 0,2-1 0 0 0,0 1 0 0 0,1 1 0 0 0,2-1 0 0 0,0 2-16 0 0,2-25-3 0 0,0 0 1 0 0,1 0 0 0 0,-1-1-1 0 0,0 1 1 0 0,1 0 0 0 0,-1 0-1 0 0,1 0 1 0 0,-1 0 0 0 0,1-1-1 0 0,0 1 1 0 0,0 0 0 0 0,-1-1-1 0 0,1 1 1 0 0,1 0 0 0 0,-1-1-1 0 0,0 1 1 0 0,0-1 0 0 0,0 0-1 0 0,1 1 1 0 0,-1-1 0 0 0,1 0-1 0 0,-1 0 1 0 0,1 0 0 0 0,0 0-1 0 0,-1 0 1 0 0,1 0 0 0 0,0 0-1 0 0,0-1 1 0 0,-1 1 0 0 0,1 0-1 0 0,0-1 1 0 0,0 0 0 0 0,0 1-1 0 0,0-1 1 0 0,0 0 0 0 0,-1 0-1 0 0,1 0 1 0 0,1 0 2 0 0,72-15 157 0 0,19-40-132 0 0,-92 53-97 0 0,20-22-812 0 0,-29 5-4041 0 0,-7 8-4176 0 0,11 8-569 0 0</inkml:trace>
  <inkml:trace contextRef="#ctx0" brushRef="#br0" timeOffset="1503.081">573 1338 11811 0 0,'0'0'1414'0'0,"0"0"-304"0"0,0 0 33 0 0,0 0 160 0 0,0 0 17 0 0,0 0-121 0 0,0 0-177 0 0,0 0-158 0 0,0 0-119 0 0,34-3-113 0 0,107-13-139 0 0,21 9-537 0 0,-115 7-9401 0 0,-41 0-2114 0 0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7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5641 0 0,'0'0'2034'0'0,"0"0"-326"0"0,0 0-106 0 0,0 0 53 0 0,0 0-12 0 0,0 0-243 0 0,0 0-325 0 0,0 0-312 0 0,0 0-229 0 0,0 0-58 0 0,0 0 37 0 0,0 0 89 0 0,12-2 883 0 0,-1-4-985 0 0,-1-1 0 0 0,0 0-1 0 0,0 0 1 0 0,0-1-1 0 0,-1-1 1 0 0,0 0 0 0 0,-1 0-1 0 0,0-1 1 0 0,0 0 0 0 0,3-6-500 0 0,15-17 459 0 0,121-125 325 0 0,-93 114-694 0 0,-53 45-94 0 0,1 0 0 0 0,-1 0 1 0 0,1 1-1 0 0,-1-1 0 0 0,0 0 1 0 0,1 1-1 0 0,-1-1 0 0 0,0 0 1 0 0,0 1-1 0 0,0-1 1 0 0,0 1-1 0 0,-1 0 0 0 0,1-1 1 0 0,0 1-1 0 0,0 0 0 0 0,-1-1 1 0 0,1 1-1 0 0,-1 0 0 0 0,0 0 1 0 0,0 0-1 0 0,1-1 1 0 0,-1 1-1 0 0,0 0 0 0 0,-1 0 1 0 0,1 0-1 0 0,0 1 4 0 0,0 4-1 0 0,6 38 84 0 0,-5-35-60 0 0,0 0 1 0 0,0 1-1 0 0,1-1 0 0 0,0 0 1 0 0,0 0-1 0 0,1 0 1 0 0,1 0-1 0 0,0-1 0 0 0,0 1 1 0 0,1-1-1 0 0,0 0 1 0 0,4 4-24 0 0,46 43-530 0 0,-24-21-3766 0 0,-17-19-3034 0 0,-8-8-4370 0 0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3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177 409 11130 0 0,'0'0'1293'0'0,"0"0"-349"0"0,0 0 40 0 0,0 0 258 0 0,0 0 169 0 0,0 0-2 0 0,0 0-152 0 0,0 0-181 0 0,0 0-164 0 0,0 0-147 0 0,0 0-91 0 0,32 8-75 0 0,100 20-62 0 0,-52-29 294 0 0,-66-4-655 0 0,4 1-76 0 0,-1-1 1 0 0,0-1-1 0 0,0 0 1 0 0,-1-1-1 0 0,1-1 0 0 0,-2-1 1 0 0,1 0-1 0 0,-1-1 1 0 0,0 0-1 0 0,-1-2 0 0 0,-1 1 1 0 0,0-2-1 0 0,0 0 1 0 0,-1 0-1 0 0,-1-1 0 0 0,0 0 1 0 0,-1-1-1 0 0,0-1 1 0 0,-2 1-1 0 0,0-1 0 0 0,0-1-99 0 0,-7 14-15 0 0,0 0 0 0 0,0 0 0 0 0,0 0 0 0 0,-1-1 0 0 0,1 1 1 0 0,-1 0-1 0 0,0 0 0 0 0,0 0 0 0 0,0 0 0 0 0,0-1 1 0 0,0 1-1 0 0,-1 0 0 0 0,1 0 0 0 0,-1 0 0 0 0,0 0 1 0 0,0 0-1 0 0,0 0 0 0 0,-1 0 0 0 0,1 0 0 0 0,0 0 0 0 0,-1 1 1 0 0,0-1-1 0 0,0 1 0 0 0,0-1 0 0 0,0 1 0 0 0,0-1 1 0 0,0 1-1 0 0,-1 0 0 0 0,1 0 0 0 0,-1 0 0 0 0,0 1 1 0 0,1-1-1 0 0,-1 0 0 0 0,0 1 0 0 0,0 0 0 0 0,0 0 0 0 0,0 0 1 0 0,-1 0 13 0 0,-124-15-946 0 0,103 19 875 0 0,0 2 0 0 0,1 0 0 0 0,0 1 1 0 0,0 2-1 0 0,0 0 0 0 0,1 2 1 0 0,0 0-1 0 0,1 2 0 0 0,0 0 1 0 0,-15 12 70 0 0,14-8-2 0 0,0 1 0 0 0,0 1 0 0 0,2 1 0 0 0,0 1 0 0 0,2 0 1 0 0,0 2-1 0 0,1 0 0 0 0,1 1 0 0 0,1 1 0 0 0,1 0 0 0 0,2 1 1 0 0,0 1-1 0 0,-6 19 2 0 0,16-38 33 0 0,0 0 1 0 0,1 0 0 0 0,-1 1 0 0 0,1-1-1 0 0,1 1 1 0 0,0-1 0 0 0,0 1-1 0 0,0 0 1 0 0,1 0 0 0 0,0-1 0 0 0,0 1-1 0 0,1 0 1 0 0,0 0 0 0 0,0-1-1 0 0,1 1 1 0 0,0-1 0 0 0,1 1 0 0 0,-1-1-1 0 0,1 0 1 0 0,1 0 0 0 0,-1 0-1 0 0,1 0 1 0 0,0-1 0 0 0,1 1 0 0 0,0-1-1 0 0,0 0 1 0 0,0-1 0 0 0,1 1-1 0 0,-1-1 1 0 0,1 0 0 0 0,1 0 0 0 0,1 0-34 0 0,18 7 186 0 0,0-2 1 0 0,0-1-1 0 0,1-1 1 0 0,1-2 0 0 0,-1 0-1 0 0,1-2 1 0 0,0-1-1 0 0,0-1 1 0 0,0-1 0 0 0,0-2-1 0 0,0 0 1 0 0,5-3-187 0 0,-31 4 12 0 0,35-2 130 0 0,-1-1 0 0 0,0-2-1 0 0,1-1 1 0 0,-2-2 0 0 0,32-12-142 0 0,-59 5-1547 0 0,-23 8-6863 0 0,10 4-3938 0 0</inkml:trace>
  <inkml:trace contextRef="#ctx0" brushRef="#br0" timeOffset="2952.403">947 693 1808 0 0,'0'0'3157'0'0,"0"0"-1599"0"0,0 0-397 0 0,0 0 264 0 0,0 0 242 0 0,0 0 66 0 0,0 0-168 0 0,0 0-342 0 0,0 0-301 0 0,0 0-192 0 0,0 0-91 0 0,0 0-12 0 0,0 0 14 0 0,3-11 1766 0 0,-67 40-932 0 0,57-25-1410 0 0,0-1 0 0 0,0 1 0 0 0,1 1 0 0 0,-1-1 0 0 0,1 1 0 0 0,0 0 0 0 0,1 0 0 0 0,-1 1 0 0 0,1 0 0 0 0,0 0 0 0 0,0 0 0 0 0,1 1 0 0 0,0-1 0 0 0,0 1 0 0 0,1 0 0 0 0,-1 0 0 0 0,2 0 0 0 0,-1 1 0 0 0,1-1 0 0 0,0 1 0 0 0,0-1 0 0 0,1 1 1 0 0,0 0-1 0 0,1 0 0 0 0,-1-1 0 0 0,1 1 0 0 0,1 0 0 0 0,1 7-65 0 0,-1-11 47 0 0,1 0 1 0 0,0 0-1 0 0,0 0 1 0 0,0 0-1 0 0,1 0 1 0 0,-1-1-1 0 0,1 1 1 0 0,0-1-1 0 0,0 1 1 0 0,0-1-1 0 0,1 0 1 0 0,-1 0-1 0 0,1-1 1 0 0,0 1-1 0 0,-1-1 1 0 0,1 1-1 0 0,0-1 1 0 0,0 0-1 0 0,1-1 1 0 0,-1 1 0 0 0,0-1-1 0 0,0 0 1 0 0,1 0-1 0 0,-1 0 1 0 0,1 0-1 0 0,-1-1 1 0 0,1 0-1 0 0,-1 0 1 0 0,1 0-1 0 0,3-1-47 0 0,135-34 1315 0 0,-127 28-1203 0 0,0 0-1 0 0,-1-2 0 0 0,0 1 1 0 0,0-2-1 0 0,-1 0 1 0 0,0 0-1 0 0,-1-2 1 0 0,0 1-1 0 0,-1-2 1 0 0,1-2-112 0 0,-7 9 7 0 0,-1-1 1 0 0,0 1 0 0 0,0-1-1 0 0,-1-1 1 0 0,0 1 0 0 0,0 0 0 0 0,-1-1-1 0 0,0 0 1 0 0,0 0 0 0 0,-1 0-1 0 0,0 0 1 0 0,0 0 0 0 0,-1 0-1 0 0,0 0 1 0 0,-1-1 0 0 0,0 1 0 0 0,0 0-1 0 0,0-1 1 0 0,-1 1 0 0 0,-1 0-1 0 0,-1-8-7 0 0,1 11-53 0 0,1 0 0 0 0,-1 0 0 0 0,-1 0 0 0 0,1 1 0 0 0,-1-1 0 0 0,1 0 0 0 0,-1 1 0 0 0,-1 0 0 0 0,1 0 0 0 0,0 0 0 0 0,-1 0 0 0 0,0 0 0 0 0,0 1 0 0 0,0 0 0 0 0,-1 0 0 0 0,1 0 0 0 0,-1 0 0 0 0,1 1 0 0 0,-1-1 0 0 0,0 1 0 0 0,0 0 0 0 0,0 1 0 0 0,0-1 0 0 0,0 1 0 0 0,0 0 0 0 0,-1 0 0 0 0,1 1 0 0 0,-4-1 53 0 0,-4 1-534 0 0,-1 0-1 0 0,1 1 1 0 0,-1 1-1 0 0,1 0 1 0 0,-1 0 0 0 0,1 1-1 0 0,0 1 1 0 0,0 0 0 0 0,1 1-1 0 0,-10 5 535 0 0,13-5-827 0 0,-18 9-2845 0 0,9-3-2327 0 0,2 3-5250 0 0</inkml:trace>
  <inkml:trace contextRef="#ctx0" brushRef="#br0" timeOffset="3311.437">827 807 4833 0 0,'0'0'2933'0'0,"0"0"-1026"0"0,0 0-306 0 0,0 0 46 0 0,0 0-25 0 0,0 0-182 0 0,0 0-209 0 0,0 0-170 0 0,0 0-107 0 0,0 0-56 0 0,0 0-81 0 0,0 0-107 0 0,0 0-86 0 0,11-6-50 0 0,89-54 1562 0 0,-21 30-1161 0 0,-60 82-807 0 0,-15-32-80 0 0,-4-17-77 0 0,0 0 0 0 0,0 0 1 0 0,0 0-1 0 0,1 0 0 0 0,-1 0 0 0 0,1 0 0 0 0,0-1 1 0 0,0 1-1 0 0,0 0 0 0 0,0 0 0 0 0,0-1 1 0 0,1 1-1 0 0,-1-1 0 0 0,1 1 0 0 0,-1-1 1 0 0,1 0-1 0 0,0 1 0 0 0,0-1 0 0 0,0 0 1 0 0,1 0-1 0 0,-1-1 0 0 0,0 1 0 0 0,1 0 1 0 0,-1-1-1 0 0,1 1 0 0 0,0-1-11 0 0,4 2 46 0 0,0-2 0 0 0,1 1 1 0 0,-1-1-1 0 0,0 0 0 0 0,1 0 0 0 0,-1-1 0 0 0,1 0 0 0 0,-1-1 1 0 0,0 1-1 0 0,1-1 0 0 0,-1-1 0 0 0,0 1 0 0 0,0-1 1 0 0,0-1-1 0 0,0 1 0 0 0,0-1 0 0 0,0 0 0 0 0,-1-1 1 0 0,3-1-47 0 0,1-13-484 0 0,-14 7-5945 0 0,1 7-2589 0 0</inkml:trace>
  <inkml:trace contextRef="#ctx0" brushRef="#br0" timeOffset="5011.384">1440 1 10658 0 0,'0'0'4277'0'0,"0"0"-2496"0"0,0 0-916 0 0,0 0-27 0 0,0 0 70 0 0,0 0 19 0 0,0 0-44 0 0,0 0-103 0 0,0 0-92 0 0,0 0-55 0 0,0 0-50 0 0,0 0-87 0 0,0 0-82 0 0,18 1-30 0 0,86 6 360 0 0,183 10 2140 0 0,-271-19-3576 0 0,-17 1-4731 0 0,-10 1-7547 0 0,7 0 3312 0 0</inkml:trace>
  <inkml:trace contextRef="#ctx0" brushRef="#br0" timeOffset="5363.732">1507 207 10154 0 0,'0'0'2011'0'0,"0"0"-489"0"0,0 0-192 0 0,0 0-4 0 0,0 0-35 0 0,0 0-134 0 0,0 0-152 0 0,0 0-63 0 0,0 0-26 0 0,0 0-31 0 0,0 0-34 0 0,0 0-109 0 0,6 2-98 0 0,57 11 1440 0 0,121 1-1050 0 0,-183-14-1370 0 0,-1 0-96 0 0,0 0-104 0 0,0 0-140 0 0,0 0-177 0 0,0 0-247 0 0,-2 0-1638 0 0,-2 0-2906 0 0,0 0-4422 0 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02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25 0 0 0,'0'0'363'0'0,"0"0"477"0"0,0 0 72 0 0,0 0 14 0 0,0 0 90 0 0,0 0 152 0 0,0 0 210 0 0,0 0 146 0 0,0 0 31 0 0,0 0-91 0 0,4-3-182 0 0,17-10 653 0 0,-21 13-1205 0 0,-28 0 4297 0 0,17-3-4832 0 0,0 1 0 0 0,0 0 0 0 0,-1 1 0 0 0,1 0 0 0 0,0 1 0 0 0,0 0 0 0 0,-1 1-1 0 0,1 0 1 0 0,0 1 0 0 0,0 0 0 0 0,0 1 0 0 0,0 0 0 0 0,0 1 0 0 0,1 0 0 0 0,-8 4-195 0 0,-98 81 592 0 0,110-83-554 0 0,1 1 0 0 0,-1 0 0 0 0,1 0 1 0 0,1 0-1 0 0,-1 0 0 0 0,1 1 0 0 0,0 0 1 0 0,1 0-1 0 0,0 0 0 0 0,0 0 0 0 0,1 0 0 0 0,0 1 1 0 0,0-1-1 0 0,1 1 0 0 0,0 0 0 0 0,0-1 1 0 0,1 1-1 0 0,0-1 0 0 0,1 1 0 0 0,0 0 1 0 0,1 1-39 0 0,1-1 57 0 0,0-1 0 0 0,1 0 1 0 0,0-1-1 0 0,1 1 1 0 0,0-1-1 0 0,0 1 1 0 0,0-1-1 0 0,1-1 1 0 0,0 1-1 0 0,1-1 0 0 0,-1 0 1 0 0,1-1-1 0 0,0 1 1 0 0,1-1-1 0 0,-1-1 1 0 0,1 1-1 0 0,0-1 1 0 0,0-1-1 0 0,0 0 0 0 0,0 0 1 0 0,1 0-1 0 0,-1-1 1 0 0,1 0-1 0 0,0-1 1 0 0,-1 0-1 0 0,1 0 1 0 0,5-1-58 0 0,21 4 187 0 0,0-2 1 0 0,1-1-1 0 0,-1-2 1 0 0,0-1-1 0 0,0-2 1 0 0,0-1-1 0 0,-1-2 1 0 0,7-3-188 0 0,-3 5 156 0 0,-37 5-144 0 0,-12 0-399 0 0,-68 39-5581 0 0,68-32 1798 0 0,6-3-4473 0 0</inkml:trace>
  <inkml:trace contextRef="#ctx0" brushRef="#br0" timeOffset="534.863">1323 121 8298 0 0,'0'0'1391'0'0,"0"0"-198"0"0,0 0-20 0 0,0 0 134 0 0,0 0 107 0 0,0 0-55 0 0,0 0-181 0 0,0 0-182 0 0,0 0-208 0 0,0 0-161 0 0,0 0-100 0 0,0 0-60 0 0,0 0-39 0 0,-18 1-20 0 0,-55 6-20 0 0,-21 26 840 0 0,71-20-1029 0 0,10-8-134 0 0,0 1 0 0 0,1 1 0 0 0,-1 0 0 0 0,1 1 0 0 0,1 0 0 0 0,-1 1-1 0 0,1 0 1 0 0,1 0 0 0 0,0 1 0 0 0,0 1 0 0 0,1 0 0 0 0,0 0 0 0 0,1 1 0 0 0,0 0 0 0 0,1 0 0 0 0,1 1 0 0 0,0 0 0 0 0,0 0 0 0 0,-2 12-65 0 0,5-20 24 0 0,1-1 1 0 0,1 1 0 0 0,-1 0-1 0 0,1 0 1 0 0,0-1 0 0 0,0 1 0 0 0,0 0-1 0 0,0 0 1 0 0,1 0 0 0 0,0 0 0 0 0,0 0-1 0 0,1 0 1 0 0,-1 0 0 0 0,1 0-1 0 0,0 0 1 0 0,0 0 0 0 0,1 0 0 0 0,-1-1-1 0 0,1 1 1 0 0,0 0 0 0 0,0-1 0 0 0,1 1-1 0 0,0-1 1 0 0,-1 0 0 0 0,1 0-1 0 0,1 0 1 0 0,-1 0 0 0 0,0-1 0 0 0,1 1-1 0 0,0-1 1 0 0,0 0 0 0 0,0 0 0 0 0,0 0-1 0 0,0-1 1 0 0,1 1 0 0 0,-1-1-1 0 0,1 0-24 0 0,5-1 93 0 0,-1 0 1 0 0,1-1-1 0 0,0 0 0 0 0,-1-1 0 0 0,1 0 0 0 0,-1 0 0 0 0,1-1 0 0 0,-1 0 0 0 0,0-1 0 0 0,1 0 0 0 0,-1 0 0 0 0,-1-1 0 0 0,1 0 0 0 0,-1-1 0 0 0,1 0 0 0 0,2-2-93 0 0,119-101 579 0 0,52-92-177 0 0,-160 177-372 0 0,-22 23-53 0 0,0 0-24 0 0,0 0-15 0 0,-1 10-7 0 0,0 0 0 0 0,1-1 0 0 0,1 1 0 0 0,-1 0 0 0 0,1 0 1 0 0,1 0-1 0 0,0-1 0 0 0,0 1 0 0 0,1-1 0 0 0,0 1 0 0 0,1-1 0 0 0,0 0 1 0 0,0 0-1 0 0,1-1 0 0 0,0 1 0 0 0,3 2 69 0 0,36 28-2283 0 0,-28-27-1229 0 0,2-2-3645 0 0,-11-6-3057 0 0</inkml:trace>
  <inkml:trace contextRef="#ctx0" brushRef="#br0" timeOffset="1015.464">1781 522 6289 0 0,'0'0'4064'0'0,"0"0"-1656"0"0,0 0-601 0 0,0 0-72 0 0,0 0-73 0 0,0 0-144 0 0,0 0-225 0 0,0 0-227 0 0,0 0-238 0 0,0 0-188 0 0,0 0-144 0 0,0 0-122 0 0,5-9-66 0 0,91-144 1244 0 0,18-28-1029 0 0,-85 131-543 0 0,-28 50-24 0 0,-1 0-17 0 0,0 0-9 0 0,0 0-27 0 0,0 0-36 0 0,-1 20-360 0 0,-4-2 488 0 0,1 0-1 0 0,1 0 1 0 0,1 0-1 0 0,0 0 0 0 0,1 1 1 0 0,1-1-1 0 0,1 0 0 0 0,1 1 1 0 0,2 8 5 0 0,-3-22 11 0 0,1 0 1 0 0,-1-1 0 0 0,1 1-1 0 0,0 0 1 0 0,1-1-1 0 0,-1 1 1 0 0,1-1-1 0 0,0 0 1 0 0,0 0 0 0 0,0 0-1 0 0,0 0 1 0 0,1 0-1 0 0,0-1 1 0 0,0 0-1 0 0,0 0 1 0 0,0 0 0 0 0,0 0-1 0 0,0 0 1 0 0,1-1-1 0 0,-1 0 1 0 0,1 0-1 0 0,0 0 1 0 0,0-1 0 0 0,0 1-1 0 0,-1-1 1 0 0,1 0-1 0 0,0 0 1 0 0,4-1-12 0 0,-1 0 96 0 0,0 0 1 0 0,-1-1-1 0 0,1-1 1 0 0,0 1-1 0 0,-1-1 1 0 0,1 0 0 0 0,-1-1-1 0 0,1 1 1 0 0,-1-2-1 0 0,0 1 1 0 0,0-1-1 0 0,-1 0 1 0 0,1 0-1 0 0,-1-1 1 0 0,0 0-1 0 0,3-3-96 0 0,11-10 189 0 0,-2-1-1 0 0,0 0 1 0 0,-2-1-1 0 0,0-1 0 0 0,-1-1 1 0 0,-1 0-1 0 0,-1-1 1 0 0,-1-1-1 0 0,-1 0 1 0 0,7-23-189 0 0,-11-5 977 0 0,-7 29-4880 0 0,0 7-5717 0 0,0 15-2949 0 0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5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0 343 3737 0 0,'0'0'2014'0'0,"0"0"-174"0"0,0 0 102 0 0,0 0 167 0 0,0 0 3 0 0,0 0-192 0 0,0 0-310 0 0,0 0-291 0 0,0 0-238 0 0,0 0-153 0 0,0 0-102 0 0,0 0-78 0 0,0 0-38 0 0,21-10 2172 0 0,-5 3-2574 0 0,-1 0 0 0 0,0-2 1 0 0,0 0-1 0 0,-1 0 1 0 0,0-1-1 0 0,-1-1 0 0 0,0 0 1 0 0,-1-1-1 0 0,0 0 1 0 0,-1-1-1 0 0,1-2-308 0 0,27-26 314 0 0,118-126 178 0 0,-125 215-668 0 0,3 14 221 0 0,7 35 100 0 0,-35-68-180 0 0,23 38-1482 0 0,-19-63-652 0 0,-3-4-2052 0 0,-4 0-625 0 0,0 0-7563 0 0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74 13603 0 0,'0'0'1575'0'0,"0"0"-303"0"0,0 0-92 0 0,0 0 70 0 0,0 0 14 0 0,0 0-113 0 0,0 0-212 0 0,0 0-236 0 0,0 0-176 0 0,0 0-126 0 0,0 0-75 0 0,0 0-44 0 0,0 0-20 0 0,-3-6 494 0 0,-31 42 235 0 0,43-41-107 0 0,57-52-168 0 0,-65 56-660 0 0,-1 1 15 0 0,0 0 15 0 0,0 0 12 0 0,-56 33 292 0 0,35-14-352 0 0,20-19-46 0 0,1 0-6 0 0,0 0 1 0 0,0 0-15 0 0,0 0-7 0 0,10 0-191 0 0,12 0-422 0 0,0 6-2146 0 0,-13-1-3533 0 0,-5-2-5840 0 0</inkml:trace>
  <inkml:trace contextRef="#ctx0" brushRef="#br0" timeOffset="3681.251">16 1 0 0 0,'0'0'1938'0'0,"0"0"121"0"0,0 0-185 0 0,0 0-285 0 0,0 0-236 0 0,0 0-208 0 0,0 0-134 0 0,0 0-100 0 0,0 0-63 0 0,0 0-22 0 0,0 0-18 0 0,0 0-49 0 0,-3 5-66 0 0,-9 57 2717 0 0,12-61-3347 0 0,-1-1-1 0 0,1 1 1 0 0,0 0 0 0 0,0 0-1 0 0,0 0 1 0 0,0 0-1 0 0,0 0 1 0 0,1 0 0 0 0,-1 0-1 0 0,0 0 1 0 0,0 0-1 0 0,1 0 1 0 0,-1 0 0 0 0,0 0-1 0 0,1 0 1 0 0,-1 0-1 0 0,1-1 1 0 0,-1 1 0 0 0,1 0-1 0 0,-1 0 1 0 0,1-1-1 0 0,0 1 1 0 0,-1 0 0 0 0,1 0-1 0 0,0-1 1 0 0,0 1-1 0 0,-1-1 1 0 0,1 1-1 0 0,0-1 1 0 0,0 1 0 0 0,0-1-1 0 0,0 0 1 0 0,0 1-1 0 0,0-1 1 0 0,0 0 0 0 0,0 0-1 0 0,0 1 1 0 0,-1-1-1 0 0,1 0 1 0 0,0 0 0 0 0,0 0-1 0 0,0 0 1 0 0,0 0-1 0 0,0-1 1 0 0,0 1 0 0 0,0 0-1 0 0,0 0 1 0 0,0-1-1 0 0,0 1 1 0 0,0 0 0 0 0,0-1-1 0 0,0 1 1 0 0,-1-1-1 0 0,1 1 1 0 0,0-1 0 0 0,0 1-1 0 0,0-1 1 0 0,-1 0-1 0 0,1 1 1 0 0,0-1 0 0 0,-1 0-1 0 0,1 0 1 0 0,-1 1-1 0 0,1-1 1 0 0,-1 0 0 0 0,1 0-63 0 0,71-80 1256 0 0,-157 165-716 0 0,72-62-483 0 0,13-22-23 0 0,0 0 32 0 0,20 0 608 0 0,-17 0-630 0 0,0-1 1 0 0,1 1-1 0 0,-1-1 1 0 0,0 0-1 0 0,1-1 0 0 0,-1 1 1 0 0,0-1-1 0 0,0 1 1 0 0,0-1-1 0 0,0 0 0 0 0,-1 0 1 0 0,1 0-1 0 0,0 0 1 0 0,-1-1-1 0 0,1 1 0 0 0,-1-1 1 0 0,0 1-1 0 0,0-1 1 0 0,0 0-1 0 0,1-2-44 0 0,-12 5-6398 0 0,5 3 799 0 0,-1 1-6466 0 0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11 270 1064 0 0,'0'0'1395'0'0,"0"0"-120"0"0,0 0 133 0 0,0 0 279 0 0,0 0 206 0 0,0 0 38 0 0,0 0-152 0 0,0 0-245 0 0,0 0-259 0 0,0 0-219 0 0,0 0-200 0 0,-10-3 2054 0 0,173-10 985 0 0,3 0-3357 0 0,-121 13-518 0 0,-44 0 7 0 0,-1 0 18 0 0,-10 3 264 0 0,-224 35-25 0 0,171-28-68 0 0,62-10-186 0 0,1 0-24 0 0,0 0-23 0 0,13 0-52 0 0,229-10 581 0 0,-148 9-2172 0 0,-82 6-3528 0 0,-9-3-65 0 0,0-1-6497 0 0</inkml:trace>
  <inkml:trace contextRef="#ctx0" brushRef="#br0" timeOffset="403.012">944 5 9330 0 0,'0'0'5608'0'0,"0"0"-3806"0"0,0 0-1150 0 0,0 0 20 0 0,0 0 136 0 0,0 0 66 0 0,0 0-61 0 0,-32 20-158 0 0,-101 66-180 0 0,127-83-445 0 0,2 0 0 0 0,-1 0 1 0 0,0 0-1 0 0,1 1 1 0 0,-1-1-1 0 0,1 1 0 0 0,0 0 1 0 0,0 0-1 0 0,0 1 0 0 0,1-1 1 0 0,0 1-1 0 0,0-1 1 0 0,0 1-1 0 0,0 0 0 0 0,0 2-30 0 0,-4 9 85 0 0,-5 5-22 0 0,0 1 0 0 0,2 0 0 0 0,0 1 1 0 0,2 0-1 0 0,0 0 0 0 0,2 1 0 0 0,1 0 0 0 0,0 0 0 0 0,2 1 1 0 0,1-1-1 0 0,1 1 0 0 0,1-1 0 0 0,2 17-63 0 0,0-33 52 0 0,0 1-1 0 0,1-1 1 0 0,0 0-1 0 0,1 1 1 0 0,-1-2-1 0 0,1 1 1 0 0,1 0 0 0 0,0-1-1 0 0,0 0 1 0 0,0 0-1 0 0,1 0 1 0 0,0-1-1 0 0,0 0 1 0 0,1 0-1 0 0,0 0 1 0 0,0-1-1 0 0,0 0 1 0 0,1 0-1 0 0,-1-1 1 0 0,1 0 0 0 0,0 0-1 0 0,0-1 1 0 0,1 0-1 0 0,-1-1 1 0 0,1 0-1 0 0,-1 0 1 0 0,1 0-1 0 0,0-1 1 0 0,-1-1-1 0 0,1 1 1 0 0,2-2-52 0 0,10 1 172 0 0,0-2 1 0 0,-1-1-1 0 0,1-1 1 0 0,-1 0-1 0 0,0-2 1 0 0,0 0-1 0 0,0-1 0 0 0,-1-1 1 0 0,0-1-1 0 0,5-4-172 0 0,8-3 239 0 0,-1-1 0 0 0,-1-2-1 0 0,0-1 1 0 0,-2-2 0 0 0,0-1 0 0 0,-2-1-1 0 0,9-11-238 0 0,-26 26 21 0 0,0-1 0 0 0,-1 0 0 0 0,-1 0 0 0 0,0-1 0 0 0,0 0-1 0 0,-1 0 1 0 0,0-1 0 0 0,-1 1 0 0 0,0-1 0 0 0,-1-1 0 0 0,-1 1 0 0 0,0-1-1 0 0,0 1 1 0 0,-1-1 0 0 0,-1 0 0 0 0,0 0 0 0 0,-1 1 0 0 0,0-1 0 0 0,-1 0-1 0 0,0 0 1 0 0,-1 0 0 0 0,-1 0-21 0 0,-2 1-70 0 0,0 1-1 0 0,0 0 1 0 0,-1 0-1 0 0,-1 0 1 0 0,0 1-1 0 0,0 0 1 0 0,-1 1-1 0 0,0-1 1 0 0,-1 1-1 0 0,0 1 1 0 0,0 0-1 0 0,-1 0 1 0 0,0 1-1 0 0,-1 0 1 0 0,1 1-1 0 0,-1 0 1 0 0,0 1-1 0 0,-1 0 1 0 0,1 0-1 0 0,-1 1 1 0 0,0 1-1 0 0,0 0 1 0 0,0 1-1 0 0,0 0 1 0 0,-1 1-1 0 0,1 0 1 0 0,-1 1-1 0 0,-3 1 71 0 0,-106 11-2787 0 0,84-2-524 0 0,-2 4-3277 0 0,9-3-5542 0 0</inkml:trace>
  <inkml:trace contextRef="#ctx0" brushRef="#br0" timeOffset="951.038">764 337 6457 0 0,'0'0'399'0'0,"0"0"-294"0"0,0 0-39 0 0,0 0 159 0 0,0 0 147 0 0,0 0 39 0 0,0 0-88 0 0,0 0-205 0 0,0 0-248 0 0,0 0-188 0 0,0 0-79 0 0,0 0 22 0 0,0 0 87 0 0,-2-2 124 0 0,-27-4 1698 0 0,29 6-663 0 0,0 0-829 0 0,-6-1 10113 0 0,4-1-8178 0 0,22-25 2294 0 0,38 5-3917 0 0,-49 20 4 0 0,9-3-211 0 0,1 1 1 0 0,0 0 0 0 0,0 2-1 0 0,0 0 1 0 0,0 1 0 0 0,0 1 0 0 0,1 1-1 0 0,0 1-147 0 0,-15-1 14 0 0,-1 1 0 0 0,0 0 0 0 0,1 0 0 0 0,-1 0 0 0 0,0 0 0 0 0,-1 1 0 0 0,1-1 0 0 0,0 1 0 0 0,-1 0 0 0 0,1 0 0 0 0,-1 1 0 0 0,0-1 0 0 0,0 1 0 0 0,0-1-1 0 0,0 1 1 0 0,-1 0 0 0 0,0 0 0 0 0,0 0 0 0 0,0 0 0 0 0,0 1 0 0 0,0-1 0 0 0,-1 1 0 0 0,0-1 0 0 0,0 1 0 0 0,0-1 0 0 0,-1 1 0 0 0,1-1 0 0 0,-1 1 0 0 0,0 0 0 0 0,0-1 0 0 0,-1 1 0 0 0,0 0-14 0 0,2 1 28 0 0,0-3-14 0 0,-1 0 0 0 0,1 0 0 0 0,0 0 1 0 0,0 0-1 0 0,0 0 0 0 0,1-1 0 0 0,-1 1 0 0 0,1 0 0 0 0,-1-1 1 0 0,1 1-1 0 0,0-1 0 0 0,0 0 0 0 0,0 1 0 0 0,0-1 0 0 0,1 0 1 0 0,-1 0-1 0 0,1 0 0 0 0,-1-1 0 0 0,1 1 0 0 0,-1-1 0 0 0,1 1 1 0 0,0-1-1 0 0,0 0 0 0 0,0 0 0 0 0,0 0 0 0 0,0 0 0 0 0,0-1 0 0 0,0 1 1 0 0,0-1-1 0 0,0 0 0 0 0,0 1 0 0 0,0-1 0 0 0,1-1-14 0 0,102-13 497 0 0,-59-9-364 0 0,-46 22-211 0 0,0 1 0 0 0,0-1-1 0 0,0 0 1 0 0,-1 1 0 0 0,1-1-1 0 0,0 1 1 0 0,-1-1 0 0 0,1 0-1 0 0,0 0 1 0 0,-1 1 0 0 0,1-1-1 0 0,-1 0 1 0 0,1 0 0 0 0,-1 0-1 0 0,0 0 1 0 0,1 1 0 0 0,-1-1-1 0 0,0 0 1 0 0,0 0 0 0 0,1 0-1 0 0,-1 0 1 0 0,0 0 0 0 0,0 0-1 0 0,0 0 1 0 0,0 0 0 0 0,0 0 0 0 0,0 0-1 0 0,0 0 1 0 0,-1 0 0 0 0,1 0-1 0 0,0 1 1 0 0,-1-1 0 0 0,1 0-1 0 0,0 0 1 0 0,-1 0 0 0 0,1 0-1 0 0,-1 0 1 0 0,1 1 0 0 0,-1-1-1 0 0,1 0 1 0 0,-1 0 0 0 0,0 1-1 0 0,1-1 1 0 0,-1 1 0 0 0,0-1-1 0 0,0 0 1 0 0,1 1 0 0 0,-1-1-1 0 0,0 1 1 0 0,0 0 0 0 0,0-1-1 0 0,0 1 1 0 0,0-1 78 0 0,-9-5-2642 0 0,3 2-3475 0 0,1 0-5867 0 0</inkml:trace>
  <inkml:trace contextRef="#ctx0" brushRef="#br0" timeOffset="2965.239">1594 432 3961 0 0,'0'0'1181'0'0,"0"0"-167"0"0,0 0 141 0 0,0 0 272 0 0,0 0 141 0 0,0 0-38 0 0,0 0-167 0 0,0 0-196 0 0,0 0-136 0 0,0 0-87 0 0,0 0-51 0 0,0 0-46 0 0,0 0-17 0 0,25 10 10 0 0,78 26 4 0 0,-37-34 418 0 0,-55-6-1004 0 0,42-14 554 0 0,-1-2 0 0 0,-1-3 0 0 0,-1-2 0 0 0,19-13-812 0 0,-60 33 43 0 0,1 0 0 0 0,-1 0-1 0 0,-1-1 1 0 0,1-1 0 0 0,-1 1 0 0 0,0-1 0 0 0,-1-1 0 0 0,1 1 0 0 0,-1-1 0 0 0,-1-1 0 0 0,0 1-1 0 0,0-1 1 0 0,0 0 0 0 0,-1 0 0 0 0,-1-1 0 0 0,0 0 0 0 0,0 0 0 0 0,0 0 0 0 0,-2 0 0 0 0,1 0-1 0 0,-1 0 1 0 0,-1-1 0 0 0,1 1 0 0 0,-2-1 0 0 0,0-4-43 0 0,-2 11-45 0 0,0 0 0 0 0,0 0 0 0 0,0 1 0 0 0,-1-1 0 0 0,1 1 0 0 0,-1-1 0 0 0,0 1 0 0 0,0 0 0 0 0,0 0 0 0 0,-1 0 0 0 0,1 1 0 0 0,-1-1 0 0 0,1 1 0 0 0,-1 0 1 0 0,0 0-1 0 0,0 0 0 0 0,0 0 0 0 0,0 1 0 0 0,0-1 0 0 0,-1 1 0 0 0,1 0 0 0 0,0 1 0 0 0,0-1 0 0 0,-1 1 0 0 0,1-1 0 0 0,-1 1 0 0 0,1 1 0 0 0,0-1 0 0 0,-1 1 0 0 0,1-1 0 0 0,-4 3 45 0 0,5-3-25 0 0,-19 3-103 0 0,-1 1 1 0 0,0 1-1 0 0,1 1 0 0 0,0 1 1 0 0,0 1-1 0 0,1 1 0 0 0,0 1 1 0 0,1 0-1 0 0,-1 2 128 0 0,16-9-17 0 0,-23 12-12 0 0,1 2-1 0 0,1 0 1 0 0,0 2-1 0 0,1 1 1 0 0,2 1-1 0 0,0 1 1 0 0,1 1-1 0 0,-2 3 30 0 0,20-18 62 0 0,-1 0 0 0 0,2 0 0 0 0,-1 1 0 0 0,1-1 0 0 0,0 1 0 0 0,0 0 0 0 0,1 0 0 0 0,1 0 0 0 0,0 0 0 0 0,0 0 0 0 0,0 0 0 0 0,1 0 0 0 0,0 0 0 0 0,1 0 0 0 0,0 0 0 0 0,1 0 0 0 0,0 0 0 0 0,0 0 0 0 0,1 0 0 0 0,0-1 0 0 0,0 1 0 0 0,1-1 0 0 0,0 0 0 0 0,0 0 0 0 0,1 0 0 0 0,0-1 0 0 0,1 1 0 0 0,0-1-1 0 0,0-1 1 0 0,2 3-62 0 0,10 3 167 0 0,0 0-1 0 0,1-1 0 0 0,1 0 0 0 0,0-2 0 0 0,0 0 0 0 0,0-2 0 0 0,1 0 0 0 0,0-1 1 0 0,1-1-1 0 0,-1-1 0 0 0,1-1 0 0 0,0-1 0 0 0,0-1 0 0 0,0-1 0 0 0,0-1 0 0 0,7-2-166 0 0,29-15 144 0 0,-53 7-3430 0 0,-7-4-3448 0 0,-1 8-5424 0 0</inkml:trace>
  <inkml:trace contextRef="#ctx0" brushRef="#br0" timeOffset="3468.614">2321 694 15315 0 0,'0'0'1036'0'0,"0"0"-434"0"0,0 0-93 0 0,0 0 117 0 0,0 0 63 0 0,0 0-58 0 0,0 0-148 0 0,0 0-150 0 0,0 0-107 0 0,0 0-32 0 0,0 0 1 0 0,0 0 14 0 0,0 0 24 0 0,-5 30 19 0 0,-19 92 1 0 0,19-50 1283 0 0,5-72-1310 0 0,0 0 18 0 0,0 0-4 0 0,0 0 40 0 0,0 0 29 0 0,7-22 1456 0 0,0-3-1605 0 0,2 2-1 0 0,1-1 1 0 0,0 1 0 0 0,2 1 0 0 0,1 0 0 0 0,0 0 0 0 0,2 2 0 0 0,0 0 0 0 0,12-11-160 0 0,-17 19 13 0 0,-5 6-9 0 0,1-1 0 0 0,-1 1 0 0 0,1 0 0 0 0,0 0 0 0 0,0 1 0 0 0,1 0 0 0 0,0 0 0 0 0,0 0 0 0 0,0 1 0 0 0,0 0 0 0 0,5-1-4 0 0,-10 6-4 0 0,0 0-1 0 0,0 0 1 0 0,1 1-1 0 0,-1-1 1 0 0,0 1 0 0 0,0-1-1 0 0,-1 1 1 0 0,1 0-1 0 0,0 0 1 0 0,-1 0 0 0 0,1 0-1 0 0,-1 0 1 0 0,1 0-1 0 0,-1 1 1 0 0,0-1 0 0 0,0 0-1 0 0,0 1 1 0 0,0-1-1 0 0,0 0 1 0 0,-1 1 0 0 0,1-1-1 0 0,-1 1 1 0 0,0-1-1 0 0,1 1 1 0 0,-1 0 0 0 0,0-1-1 0 0,0 1 1 0 0,-1-1-1 0 0,1 1 1 0 0,-1-1 0 0 0,1 1-1 0 0,-1-1 1 0 0,0 1-1 0 0,0-1 1 0 0,0 0 0 0 0,0 1 4 0 0,0 12-287 0 0,16-11-2776 0 0,-4-5-7095 0 0,-9-2-1561 0 0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33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0 0 0,'0'0'268'0'0,"0"0"88"0"0,0 0-92 0 0,0 0-124 0 0,0 0-29 0 0,0 0 57 0 0,0 0 97 0 0,0 0 63 0 0,5-8-8 0 0,19-28-21 0 0,39-5 1402 0 0,-54 37-1480 0 0,0 1 1 0 0,1 0 0 0 0,-1 0 0 0 0,1 0 0 0 0,-1 1 0 0 0,1 1 0 0 0,0 0 0 0 0,0 0 0 0 0,0 1 0 0 0,0 0 0 0 0,6 1-222 0 0,41-2 1165 0 0,158-11-53 0 0,210-39-105 0 0,-35 22-394 0 0,-91 6-590 0 0,457-40-266 0 0,-426 60 247 0 0,130 18-70 0 0,12-8 118 0 0,414 12 265 0 0,-719-20-272 0 0,486-29 366 0 0,-103 13 609 0 0,394-9-34 0 0,145 18-129 0 0,-599 23-535 0 0,49-15 50 0 0,410-18 379 0 0,-786 18-682 0 0,745 15 300 0 0,-329 0-14 0 0,636-15 476 0 0,-240-4-680 0 0,61-7 26 0 0,256-4 809 0 0,-454-7-598 0 0,677-52 857 0 0,-84 55-568 0 0,-1172 20-603 0 0,776 2 181 0 0,-371-32 14 0 0,60 10 365 0 0,-273 16-109 0 0,-3-2 174 0 0,-296 17-474 0 0,89-8 489 0 0,-154-15-441 0 0,114 0 109 0 0,-14 11-133 0 0,-104 11-270 0 0,0 29-2419 0 0,-68-32-404 0 0,-8-2-3436 0 0,-3-1-5323 0 0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49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3905 0 0,'0'0'2202'0'0,"0"0"-506"0"0,0 0-238 0 0,0 0-9 0 0,0 0 53 0 0,0 0-15 0 0,0 0-177 0 0,0 0-289 0 0,0 0-307 0 0,0 0-257 0 0,0 0-150 0 0,0 4-19 0 0,0 15 91 0 0,2 0-1 0 0,-1 0 1 0 0,2-1 0 0 0,1 1 0 0 0,0 0-1 0 0,1-1 1 0 0,8 17-379 0 0,86 210 1236 0 0,-37-86-590 0 0,-41-100-90 0 0,-14-73 2685 0 0,12-174-2092 0 0,-9 134-994 0 0,3 1-1 0 0,3 0 0 0 0,2 1 1 0 0,18-38-155 0 0,7-23 238 0 0,-38 100-257 0 0,-1 2 4 0 0,-10 8-4488 0 0,6 0-3409 0 0,0 2-3633 0 0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10 350 7938 0 0,'0'0'1993'0'0,"0"0"-254"0"0,0 0-63 0 0,0 0 65 0 0,0 0 49 0 0,0 0-91 0 0,0 0-239 0 0,0 0-281 0 0,0 0-259 0 0,0 0-185 0 0,0 0-136 0 0,0 0-102 0 0,0 0-76 0 0,-2-6-47 0 0,-5-19-88 0 0,40-2 609 0 0,-21 23-768 0 0,-1 0 0 0 0,0 0 1 0 0,1 1-1 0 0,0 1 0 0 0,0 0 1 0 0,0 1-1 0 0,0 0 0 0 0,0 1 1 0 0,8 0-128 0 0,64-5 354 0 0,118 1 1 0 0,-116-4-230 0 0,-85 8-86 0 0,-1 0 14 0 0,0 0 7 0 0,0 0 15 0 0,0 0 7 0 0,0 0 36 0 0,0 0 3 0 0,0 0 8 0 0,0 0 27 0 0,0 0-27 0 0,0 0 7 0 0,0 0-8 0 0,-37-40 392 0 0,-74-85-447 0 0,37 44-509 0 0,75 73-2751 0 0,12 9-5122 0 0,-4 2-3683 0 0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7746 0 0,'0'0'4359'0'0,"0"0"-2268"0"0,0 0-881 0 0,0 0-19 0 0,0 0 113 0 0,0 0 4 0 0,0 0-159 0 0,0 0-286 0 0,0 0-239 0 0,0 0-140 0 0,0 0-43 0 0,0 0-17 0 0,6 0-22 0 0,176 0 3014 0 0,-70 4-2851 0 0,-44 3-133 0 0,-68-7-416 0 0,0 0 9 0 0,0 0-16 0 0,0 0-23 0 0,0 0-37 0 0,0 0 7 0 0,0 0-4 0 0,0 0-39 0 0,-17-18-3766 0 0,7 15-1074 0 0,6 2 1241 0 0,0-2-7878 0 0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13203 0 0,'0'0'1377'0'0,"0"0"-574"0"0,0 0-115 0 0,0 0 225 0 0,0 0 270 0 0,0 0 113 0 0,0 0-63 0 0,0 0-164 0 0,0 0-216 0 0,0 0-169 0 0,0 0-129 0 0,0 0-88 0 0,0 0-96 0 0,23 3-83 0 0,67 9-56 0 0,79-5-330 0 0,-140-9-1453 0 0,-11-3-3848 0 0,-12 1-6183 0 0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387 464 6041 0 0,'0'0'1709'0'0,"0"0"-305"0"0,0 0-52 0 0,0 0 107 0 0,0 0 54 0 0,0 0-94 0 0,0 0-274 0 0,0 0-323 0 0,-33 20-264 0 0,-102 62-178 0 0,80-31 28 0 0,51-42-333 0 0,-1 1-20 0 0,1 1-1 0 0,0-1 0 0 0,0 1 0 0 0,1-1 1 0 0,1 1-1 0 0,0 0 0 0 0,0 0 1 0 0,1 0-1 0 0,1 0 0 0 0,-1 1-54 0 0,1-8 45 0 0,0-1 0 0 0,1 1 0 0 0,-1-1 0 0 0,0 1 1 0 0,1-1-1 0 0,0 1 0 0 0,0-1 0 0 0,0 0 0 0 0,0 1 0 0 0,1-1 0 0 0,-1 0 0 0 0,1 0 0 0 0,0 0 0 0 0,0 0 0 0 0,0 0 1 0 0,0 0-1 0 0,0-1 0 0 0,1 1 0 0 0,-1-1 0 0 0,1 1 0 0 0,0-1 0 0 0,-1 0 0 0 0,1 0 0 0 0,0 0 0 0 0,0-1 0 0 0,1 1 1 0 0,-1-1-1 0 0,0 1 0 0 0,0-1 0 0 0,1 0 0 0 0,-1 0 0 0 0,3 0-45 0 0,10-1 242 0 0,0-1 0 0 0,0-1 0 0 0,0-1-1 0 0,-1 0 1 0 0,1 0 0 0 0,-1-2 0 0 0,0 0 0 0 0,0-1 0 0 0,0 0 0 0 0,-1-1-1 0 0,0-1 1 0 0,0 0 0 0 0,-1-1 0 0 0,0 0 0 0 0,0-1 0 0 0,-1 0-1 0 0,-1-1 1 0 0,0-1 0 0 0,0 0 0 0 0,1-2-242 0 0,7-3 110 0 0,-1-1 1 0 0,0 0-1 0 0,-1-1 0 0 0,-1-1 0 0 0,-1 0 1 0 0,-1-1-1 0 0,-1-1 0 0 0,0 0 0 0 0,-2-1 1 0 0,0 0-1 0 0,-2 0 0 0 0,-1-1 1 0 0,-1-1-1 0 0,0 0 0 0 0,-2 1 0 0 0,-1-2 1 0 0,-1 1-1 0 0,-2 0 0 0 0,0-3-110 0 0,-2 21-30 0 0,0 0 0 0 0,0 0 0 0 0,-1 0 0 0 0,0 0 0 0 0,0 0 0 0 0,-1 1 0 0 0,1-1 0 0 0,-1 1 0 0 0,-1 0 0 0 0,0 0 0 0 0,1 0 0 0 0,-2 0 0 0 0,1 1 0 0 0,-1-1 0 0 0,0 1 0 0 0,0 0 0 0 0,0 1 0 0 0,0-1 0 0 0,-1 1 0 0 0,0 0 0 0 0,0 0 0 0 0,0 1-1 0 0,-1 0 1 0 0,1 0 0 0 0,-1 0 0 0 0,1 1 0 0 0,-1 0 0 0 0,0 0 0 0 0,0 1 0 0 0,0 0 0 0 0,-4 0 30 0 0,2 2-26 0 0,1 0-1 0 0,-1 0 1 0 0,0 1-1 0 0,0 1 0 0 0,1 0 1 0 0,-1 0-1 0 0,1 0 1 0 0,0 1-1 0 0,0 0 1 0 0,0 1-1 0 0,0 0 1 0 0,1 0-1 0 0,0 0 0 0 0,0 1 1 0 0,1 0-1 0 0,-1 1 1 0 0,1-1-1 0 0,0 1 1 0 0,1 0-1 0 0,0 1 0 0 0,0-1 1 0 0,1 1-1 0 0,-1 0 1 0 0,2 0-1 0 0,-1 1 1 0 0,1-1-1 0 0,1 1 0 0 0,-1-1 1 0 0,1 1-1 0 0,1 0 1 0 0,0 0-1 0 0,0 0 1 0 0,1 0-1 0 0,0 0 1 0 0,0 0-1 0 0,1 0 0 0 0,0 2 27 0 0,3-1 7 0 0,0 0 0 0 0,1 0 0 0 0,0-1 0 0 0,1 1 0 0 0,0-1 0 0 0,0 0 0 0 0,0-1 0 0 0,2 1 0 0 0,-1-1 0 0 0,1-1 0 0 0,0 1 0 0 0,0-1 0 0 0,1-1 0 0 0,0 0 0 0 0,0 0 0 0 0,0 0 0 0 0,1-1 0 0 0,0-1 0 0 0,0 0 0 0 0,8 2-7 0 0,17 4 50 0 0,0-2 0 0 0,0-1-1 0 0,0-2 1 0 0,1-2 0 0 0,0-1-1 0 0,-1-2 1 0 0,8-1-50 0 0,-8 1-193 0 0,-24-5-1316 0 0,-8-1-5533 0 0,-3 6-4534 0 0</inkml:trace>
  <inkml:trace contextRef="#ctx0" brushRef="#br0" timeOffset="280.789">91 902 9794 0 0,'0'0'5400'0'0,"0"0"-3472"0"0,0 0-1264 0 0,0 0-62 0 0,0 0 233 0 0,0 0 232 0 0,0 0 76 0 0,0 0-114 0 0,0 0-229 0 0,0 0-150 0 0,36 0-89 0 0,115-3-66 0 0,55-13 809 0 0,79-28-1478 0 0,-254 36-1763 0 0,-18 3-5893 0 0,-8 4-3876 0 0</inkml:trace>
  <inkml:trace contextRef="#ctx0" brushRef="#br0" timeOffset="1355.49">256 1204 2649 0 0,'0'0'3950'0'0,"0"0"-1646"0"0,0 0-538 0 0,0 0-27 0 0,0 0-17 0 0,0 0-73 0 0,0 0-178 0 0,0 0-242 0 0,0 0-268 0 0,0 0-250 0 0,0 0-183 0 0,0 0-117 0 0,0 0-39 0 0,-23 5-33 0 0,-71 13-34 0 0,41 10 153 0 0,44-16-373 0 0,2-3-64 0 0,-1-1 0 0 0,1 2 0 0 0,1-1 0 0 0,0 1 0 0 0,0 0 0 0 0,1 0 0 0 0,0 1 0 0 0,0-1 0 0 0,2 1 0 0 0,-1 0 0 0 0,1 2-21 0 0,-8 78 22 0 0,12-87-3 0 0,0 0 0 0 0,0 0 0 0 0,1 1 0 0 0,-1-1 0 0 0,1 0 0 0 0,0-1 0 0 0,0 1 0 0 0,1 0 0 0 0,-1-1-1 0 0,1 1 1 0 0,0-1 0 0 0,0 0 0 0 0,0 0 0 0 0,0 0 0 0 0,1 0 0 0 0,-1 0 0 0 0,1-1 0 0 0,-1 0 0 0 0,1 1 0 0 0,0-1 0 0 0,0-1 0 0 0,0 1 0 0 0,0-1-1 0 0,0 1 1 0 0,1-1 0 0 0,-1 0 0 0 0,0-1 0 0 0,0 1 0 0 0,1-1 0 0 0,-1 0 0 0 0,0 0 0 0 0,1 0 0 0 0,-1 0 0 0 0,0-1 0 0 0,1 0 0 0 0,-1 0-1 0 0,0 0 1 0 0,0 0 0 0 0,0-1 0 0 0,0 1 0 0 0,0-1 0 0 0,2-1-19 0 0,26-16 164 0 0,-1-1 1 0 0,-1-1-1 0 0,-1-2 0 0 0,-1-1 1 0 0,-1-1-1 0 0,-2-1 0 0 0,0-2 1 0 0,-1 0-1 0 0,-2-1 0 0 0,-1-2 1 0 0,-2 0-1 0 0,-1-1 1 0 0,10-24-165 0 0,-20 40 14 0 0,-1-1 1 0 0,0 0 0 0 0,-2 0 0 0 0,0 0 0 0 0,0-1 0 0 0,-2 1 0 0 0,0-1 0 0 0,-1 0-1 0 0,-1 0 1 0 0,-1 0 0 0 0,0 0 0 0 0,-1 0 0 0 0,-2-5-15 0 0,2 19-18 0 0,0 1 1 0 0,-1-1-1 0 0,1 1 0 0 0,-1-1 1 0 0,0 1-1 0 0,0 0 1 0 0,0-1-1 0 0,-1 1 0 0 0,1 0 1 0 0,-1 0-1 0 0,0 1 1 0 0,1-1-1 0 0,-1 1 0 0 0,0-1 1 0 0,-1 1-1 0 0,1 0 0 0 0,0 0 1 0 0,-1 0-1 0 0,1 0 1 0 0,-1 1-1 0 0,1 0 0 0 0,-1-1 1 0 0,0 1-1 0 0,1 0 1 0 0,-1 1-1 0 0,0-1 0 0 0,0 1 1 0 0,0 0-1 0 0,0 0 0 0 0,0 0 1 0 0,1 0-1 0 0,-1 1 1 0 0,0-1-1 0 0,0 1 0 0 0,0 0 1 0 0,1 0-1 0 0,-1 1 1 0 0,0-1-1 0 0,1 1 0 0 0,-1-1 1 0 0,1 1-1 0 0,0 0 0 0 0,0 1 1 0 0,0-1-1 0 0,0 0 1 0 0,0 1-1 0 0,0 0 0 0 0,-2 2 18 0 0,-9 11-23 0 0,0 0 0 0 0,1 1 0 0 0,0 0-1 0 0,2 1 1 0 0,0 0 0 0 0,1 1-1 0 0,1 0 1 0 0,0 1 0 0 0,2 0 0 0 0,0 0-1 0 0,1 0 1 0 0,2 1 0 0 0,-3 16 23 0 0,5-27-5 0 0,0 1 1 0 0,1-1 0 0 0,-1 1 0 0 0,2-1-1 0 0,0 1 1 0 0,0-1 0 0 0,1 1 0 0 0,0-1-1 0 0,1 1 1 0 0,0-1 0 0 0,1 0 0 0 0,0 0-1 0 0,0 0 1 0 0,1 0 0 0 0,1 0 0 0 0,-1-1-1 0 0,2 0 1 0 0,-1 0 0 0 0,1 0 0 0 0,0-1-1 0 0,5 5 5 0 0,-2-3 0 0 0,1-1-1 0 0,0 0 1 0 0,1-1-1 0 0,0 1 1 0 0,0-2-1 0 0,1 0 1 0 0,0 0-1 0 0,0-1 1 0 0,0-1-1 0 0,1 0 1 0 0,1 0 0 0 0,52 3-475 0 0,-52-40-3305 0 0,-14 16-804 0 0,0 12 2015 0 0,0-7-8262 0 0</inkml:trace>
  <inkml:trace contextRef="#ctx0" brushRef="#br0" timeOffset="1734.407">811 1057 9274 0 0,'0'0'3937'0'0,"0"0"-2178"0"0,0 0-756 0 0,0 0 109 0 0,0 0 214 0 0,0 0 61 0 0,0 0-207 0 0,0 0-348 0 0,0 0-265 0 0,0 0-167 0 0,0 0-85 0 0,0 0-59 0 0,-11 23-54 0 0,-36 74-40 0 0,-3-4 205 0 0,41-80-358 0 0,1 1 1 0 0,0 0 0 0 0,1 1 0 0 0,1 0 0 0 0,0 0 0 0 0,1 0-1 0 0,0 1 1 0 0,1 4-10 0 0,3-19 4 0 0,0 1-1 0 0,1-1 1 0 0,-1 1-1 0 0,1 0 1 0 0,-1-1-1 0 0,1 1 1 0 0,0 0-1 0 0,0-1 1 0 0,-1 1-1 0 0,1 0 1 0 0,0-1-1 0 0,0 1 1 0 0,1 0-1 0 0,-1-1 1 0 0,0 1-1 0 0,1-1 1 0 0,-1 1-1 0 0,1 0 1 0 0,-1-1-1 0 0,1 1 1 0 0,0-1-1 0 0,-1 1 1 0 0,1-1 0 0 0,0 1-1 0 0,0-1 1 0 0,0 0-1 0 0,0 1 1 0 0,0-1-1 0 0,1 0 1 0 0,-1 0-1 0 0,0 0 1 0 0,0 0-1 0 0,2 1-3 0 0,5-1 99 0 0,1 1 1 0 0,-1-1-1 0 0,0-1 0 0 0,1 0 1 0 0,-1 0-1 0 0,0-1 0 0 0,1 1 1 0 0,-1-2-1 0 0,0 1 0 0 0,0-1 0 0 0,0-1 1 0 0,8-3-100 0 0,13-2 159 0 0,4-19-690 0 0,-29 12-2757 0 0,-2-1-4445 0 0,-2 9-3410 0 0</inkml:trace>
  <inkml:trace contextRef="#ctx0" brushRef="#br0" timeOffset="1980.783">518 1157 12395 0 0,'0'0'1304'0'0,"0"0"-473"0"0,0 0-174 0 0,0 0 178 0 0,0 0 228 0 0,0 0 103 0 0,0 0-52 0 0,0 0-168 0 0,0 0-204 0 0,0 0-156 0 0,0 0-127 0 0,0 0-114 0 0,35 4-100 0 0,112 16-83 0 0,-22-16-30 0 0,-55-16-670 0 0,-27-8-6335 0 0,-36 16-4001 0 0</inkml:trace>
  <inkml:trace contextRef="#ctx0" brushRef="#br0" timeOffset="3200.245">1135 442 4721 0 0,'0'0'2418'0'0,"0"0"-447"0"0,0 0-128 0 0,0 0-23 0 0,0 0-98 0 0,0 0-252 0 0,0 0-359 0 0,0 0-362 0 0,0 0-258 0 0,0 0-156 0 0,0 0-97 0 0,0 0-36 0 0,0 0-36 0 0,0 27 659 0 0,15 94 244 0 0,-10 228 2088 0 0,7-176-2772 0 0,-2-240 2168 0 0,-10 47-2499 0 0,-1-9-27 0 0,1 0 1 0 0,1 0 0 0 0,2 0-1 0 0,1 0 1 0 0,1 1 0 0 0,1-1-1 0 0,2 1 1 0 0,0 1-1 0 0,2 0 1 0 0,1 0 0 0 0,2 1-1 0 0,4-6-27 0 0,-14 26-10 0 0,1 1-1 0 0,0-1 0 0 0,0 1 1 0 0,1 0-1 0 0,-1 1 1 0 0,1-1-1 0 0,0 1 0 0 0,0 0 1 0 0,1 0-1 0 0,-1 0 1 0 0,1 1-1 0 0,0 0 0 0 0,0 0 1 0 0,0 1-1 0 0,0-1 1 0 0,1 1-1 0 0,-1 1 0 0 0,0-1 1 0 0,1 1-1 0 0,-1 0 1 0 0,6 0 10 0 0,-9 3 5 0 0,0-1 0 0 0,-1 1 0 0 0,1 0 0 0 0,-1 0 0 0 0,0 0 0 0 0,0 0 0 0 0,0 1 0 0 0,0-1 0 0 0,0 0 1 0 0,0 1-1 0 0,0 0 0 0 0,-1-1 0 0 0,0 1 0 0 0,1 0 0 0 0,-1 0 0 0 0,0 0 0 0 0,0-1 0 0 0,0 1 0 0 0,-1 0 1 0 0,1 0-1 0 0,-1 1 0 0 0,0-1 0 0 0,0 0 0 0 0,0 0 0 0 0,0 0 0 0 0,0 0 0 0 0,0 0 0 0 0,-1 0 0 0 0,0 0 1 0 0,1 0-1 0 0,-1 0 0 0 0,-1 1-5 0 0,1 13 34 0 0,12 94-1573 0 0,-6-111-6395 0 0,-5 0 6064 0 0,1 0-9696 0 0</inkml:trace>
  <inkml:trace contextRef="#ctx0" brushRef="#br0" timeOffset="4317.362">1057 291 0 0 0,'0'0'403'0'0,"0"0"586"0"0,0 0 309 0 0,0 0 241 0 0,0 0 243 0 0,0 0 145 0 0,0 0-16 0 0,0 0-223 0 0,0 0-320 0 0,0 0-287 0 0,2 1 6137 0 0,3 0-3742 0 0,12 0-1717 0 0,29-22 939 0 0,163 25-2482 0 0,-135-4-172 0 0,-73 0-35 0 0,-1 0-1 0 0,0 0 0 0 0,0 0 2 0 0,0 0 6 0 0,0 0 1 0 0,0 0-14 0 0,0 0 10 0 0,0 0-12 0 0,-31-26 1504 0 0,-136-151-1240 0 0,83 104-349 0 0,98 72-8742 0 0,-6 5-3554 0 0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37 0 0 0,'0'0'1815'0'0,"0"0"44"0"0,0 0-92 0 0,0 0-223 0 0,0 0-125 0 0,0 0-81 0 0,0 0-54 0 0,0 0 6 0 0,0 0-68 0 0,0 0-98 0 0,0 0-83 0 0,-8-3 512 0 0,6 3 4503 0 0,56 3-3817 0 0,168-26 56 0 0,-130 17-1912 0 0,13-2-83 0 0,-104 8-300 0 0,-1 0-14 0 0,0 0 17 0 0,0 0 13 0 0,0 0 25 0 0,0 0-15 0 0,0 0 2 0 0,0 0-2 0 0,0 0 2 0 0,0 0-8 0 0,0 0 4 0 0,-1 0-5 0 0,-40 5-5835 0 0,25 1-1187 0 0,7-2-4459 0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53:27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107 147,'1'119,"2"-17,-5-1,-4 0,-17 84,-45 86,57-198,12-73,0 0,1 1,-1-1,0 0,1 1,-1-1,1 0,-1 0,1 0,-1 0,0-1,1 1,-1 0,0 0,1-1,-1 1,0-1,1 1,-1-1,0 0,0 0,1 1,-1-1,0 0,0 0,0 0,0 0,0 0,0 0,-1 0,1-1,0 1,0-1,14-16</inkml:trace>
  <inkml:trace contextRef="#ctx0" brushRef="#br0" timeOffset="361.537">502 175,'-5'17,"1"0,0 0,2 0,0 0,1 1,0-1,2 1,0-1,1 1,1 5,3 16,-2 1,-1 0,-3 0,-1 0,-2 0,-5 24,-27 139,33-197,-1 8,1-1,0 0,0 1,1-1,1 1,1 0,-1-1,4 14,2-15,1-6</inkml:trace>
  <inkml:trace contextRef="#ctx0" brushRef="#br0" timeOffset="613.277">812 824,'-4'20,"-3"5</inkml:trace>
  <inkml:trace contextRef="#ctx0" brushRef="#br0" timeOffset="982.31">1349 62,'-182'150,"127"-76,54-72,1 0,-1 0,0 0,1 0,-1 0,1 0,0 1,-1-1,1 0,0 0,0 0,1 0,-1 1,0-1,1 0,-1 0,1 0,0 0,0 0,0 0,0 0,0 0,0 0,0 0,1-1,-1 1,0 0,1-1,0 1,-1-1,1 0,0 1,0-1,0 0,0 0,0 0,0 0,0-1,2 2,145 36,-132-37,1 1,-1 1,1 1,-1 0,-1 2,1 0,-1 0,0 2,0 0,-1 0,0 2,0 0,-1 0,2 4,-12-9,0 0,-1 0,1 0,-1 0,0 1,-1-1,1 1,-1 0,0 0,-1 0,1 0,-1 0,0 0,-1 0,1 0,-1 0,-1 0,1 1,-1-1,0 0,0 0,-1 0,0 0,0 0,0-1,-1 1,1-1,-1 1,-1-1,0 2,-8 10,0-1,-1 0,0 0,-2-1,1-1,-2-1,0 0,-12 7,7-5,0-2,-1 0,0-2,-1 0,-1-1,-16 4,17-9</inkml:trace>
  <inkml:trace contextRef="#ctx0" brushRef="#br0" timeOffset="1235.61">1265 118,'47'-19,"46"-6,16 0,3 5,-7 7,-12 4,-12 4,-10 3,-13 2,-16 1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04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381 332 0 0 0,'0'0'1151'0'0,"0"0"275"0"0,0 0 175 0 0,0 0 104 0 0,0 0 42 0 0,0 0-59 0 0,0 0-114 0 0,0 0-135 0 0,0 0-146 0 0,0 0-142 0 0,0 0-95 0 0,0 0-106 0 0,-17-4-94 0 0,-49-14-90 0 0,13 20 578 0 0,40 3-988 0 0,0-1-244 0 0,0 0 0 0 0,0 1 0 0 0,1 0 0 0 0,0 1 0 0 0,0 1 0 0 0,1-1-1 0 0,-1 2 1 0 0,1 0 0 0 0,1 0 0 0 0,0 1 0 0 0,0 0 0 0 0,0 1 0 0 0,1 0 0 0 0,1 0 0 0 0,0 1 0 0 0,0 0 0 0 0,1 0 0 0 0,0 1 0 0 0,1 0-1 0 0,1 0 1 0 0,0 1 0 0 0,0 0 0 0 0,2-1 0 0 0,-1 2 0 0 0,1-1 0 0 0,1 0 0 0 0,0 4-112 0 0,1-4 43 0 0,1-1 0 0 0,0 0 0 0 0,1 0 0 0 0,0 1 1 0 0,1-1-1 0 0,1 0 0 0 0,0 0 0 0 0,0 0 0 0 0,1-1 0 0 0,0 1 0 0 0,1-1 0 0 0,1 0 1 0 0,-1 0-1 0 0,2-1 0 0 0,1 3-43 0 0,10 12-20 0 0,-16-19-16 0 0,1-1 1 0 0,0 0-1 0 0,0 0 0 0 0,0 0 0 0 0,1-1 0 0 0,0 1 0 0 0,0-1 0 0 0,0 0 1 0 0,0 0-1 0 0,0 0 0 0 0,1-1 0 0 0,0 1 0 0 0,0-1 0 0 0,0 0 1 0 0,0-1-1 0 0,0 1 0 0 0,0-1 0 0 0,1 0 0 0 0,-1 0 0 0 0,1-1 0 0 0,0 1 1 0 0,3-1 35 0 0,58-18-3836 0 0,-28-8-7373 0 0,-28 17 3290 0 0</inkml:trace>
  <inkml:trace contextRef="#ctx0" brushRef="#br0" timeOffset="317.76">643 490 5817 0 0,'0'0'1465'0'0,"0"0"-6"0"0,0 0 125 0 0,0 0 138 0 0,0 0-1 0 0,0 0-214 0 0,-22 35-278 0 0,-67 112-261 0 0,57-68 200 0 0,31-66-952 0 0,0-8-140 0 0,0 1 1 0 0,0-1-1 0 0,1 1 0 0 0,0-1 0 0 0,0 1 1 0 0,0-1-1 0 0,1 1 0 0 0,-1 0 0 0 0,2-1 1 0 0,-1 0-1 0 0,0 1 0 0 0,1-1 0 0 0,0 0 1 0 0,0 0-1 0 0,1 0 0 0 0,-1 0 1 0 0,1 0-1 0 0,0 0 0 0 0,0-1 0 0 0,1 1 1 0 0,0-1-1 0 0,-1 0 0 0 0,1 0 0 0 0,1 0 1 0 0,-1-1-1 0 0,0 0 0 0 0,1 1 1 0 0,0-2-1 0 0,0 1 0 0 0,-1 0 0 0 0,2-1 1 0 0,2 1-77 0 0,6 0 156 0 0,0-1 0 0 0,-1-1 0 0 0,1 0 0 0 0,0-1 1 0 0,0 0-1 0 0,-1-2 0 0 0,1 1 0 0 0,0-1 0 0 0,-1-1 1 0 0,0-1-1 0 0,1 0 0 0 0,-2 0 0 0 0,1-1 1 0 0,0-1-1 0 0,-1 0 0 0 0,0-1 0 0 0,0 0 0 0 0,-1-1 1 0 0,0 0-1 0 0,0-1 0 0 0,-1 0 0 0 0,0-1 0 0 0,-1 0 1 0 0,0-1-1 0 0,0 1 0 0 0,-1-2 0 0 0,-1 1 0 0 0,0-1 1 0 0,0 0-1 0 0,1-6-156 0 0,-4 13 9 0 0,0-1-1 0 0,-1 1 1 0 0,0-1 0 0 0,0 0 0 0 0,0 0 0 0 0,-1 0-1 0 0,0 0 1 0 0,0-1 0 0 0,0 1 0 0 0,-1-1 0 0 0,0 1-1 0 0,0-1 1 0 0,-1 1 0 0 0,1-1 0 0 0,-1 1 0 0 0,-1-1-1 0 0,0 0 1 0 0,0 1 0 0 0,0-1 0 0 0,0 1-1 0 0,-1 0 1 0 0,0-1 0 0 0,-1 1 0 0 0,1 0 0 0 0,-1 0-1 0 0,0 0 1 0 0,-1 1 0 0 0,1-1 0 0 0,-1 1 0 0 0,0 0-1 0 0,-1 0 1 0 0,1 0 0 0 0,-1 0 0 0 0,0 1-1 0 0,0 0 1 0 0,0 0 0 0 0,-1 0 0 0 0,1 1 0 0 0,-2-1-9 0 0,0 1-141 0 0,-1 1 1 0 0,1 0 0 0 0,-1 0 0 0 0,0 0-1 0 0,0 1 1 0 0,0 0 0 0 0,0 1 0 0 0,0-1-1 0 0,0 2 1 0 0,0-1 0 0 0,0 1-1 0 0,0 0 1 0 0,0 1 0 0 0,0 0 0 0 0,0 0-1 0 0,0 1 141 0 0,-70 40-6289 0 0,60-30-98 0 0,5-2-4866 0 0</inkml:trace>
  <inkml:trace contextRef="#ctx0" brushRef="#br0" timeOffset="870.819">1066 1006 2753 0 0,'0'0'5138'0'0,"0"0"-2576"0"0,0 0-852 0 0,0 0-102 0 0,0 0-100 0 0,0 0-161 0 0,0 0-199 0 0,0 0-207 0 0,0 0-148 0 0,0 0-59 0 0,0 0-34 0 0,0 0-73 0 0,0 0-74 0 0,26-34-69 0 0,81-109-81 0 0,-34 35 473 0 0,-62 93-720 0 0,-1-1 0 0 0,-1 0 0 0 0,-1-1 0 0 0,0 0 0 0 0,-1 0 0 0 0,-1-1 0 0 0,-1 0 0 0 0,1-5-156 0 0,-9 42-59 0 0,-10 77-431 0 0,13-89 492 0 0,-1-1 1 0 0,1 1-1 0 0,0-1 0 0 0,0 1 0 0 0,1 0 1 0 0,0-1-1 0 0,0 1 0 0 0,1-1 1 0 0,-1 1-1 0 0,1-1 0 0 0,1 0 1 0 0,-1 0-1 0 0,1 0 0 0 0,0 0 1 0 0,1 0-1 0 0,-1 0 0 0 0,1-1 0 0 0,0 0 1 0 0,0 0-1 0 0,1 0 0 0 0,0 0 1 0 0,0-1-1 0 0,0 1 0 0 0,0-1 1 0 0,1-1-1 0 0,0 1-2 0 0,2-2 95 0 0,0-2-1 0 0,-1 1 1 0 0,1-1 0 0 0,0 0-1 0 0,-1-1 1 0 0,1 0 0 0 0,0 0-1 0 0,-1-1 1 0 0,1 1 0 0 0,-1-2-1 0 0,0 1 1 0 0,1-1 0 0 0,-1 0 0 0 0,-1-1-1 0 0,1 1 1 0 0,0-2 0 0 0,-1 1-1 0 0,0 0 1 0 0,0-1 0 0 0,0 0-1 0 0,0-1 1 0 0,-1 1 0 0 0,0-1-1 0 0,0 0 1 0 0,2-5-95 0 0,4 1 147 0 0,3-6-10 0 0,0 0 0 0 0,-1-1-1 0 0,0 0 1 0 0,-2-1 0 0 0,0-1 0 0 0,-1 0 0 0 0,-1 0 0 0 0,2-8-137 0 0,6-79-338 0 0,-33 99-3480 0 0,5 15-7796 0 0,9 0-701 0 0</inkml:trace>
  <inkml:trace contextRef="#ctx0" brushRef="#br0" timeOffset="1281.36">2268 429 15099 0 0,'0'0'1098'0'0,"0"0"-195"0"0,0 0 41 0 0,0 0 16 0 0,0 0-58 0 0,0 0-149 0 0,0 0-173 0 0,0 0-97 0 0,0 0-58 0 0,-33 4-35 0 0,-102 15-91 0 0,71 0 117 0 0,22 12-136 0 0,41-31-283 0 0,0 1-1 0 0,1 0 1 0 0,-1 0 0 0 0,1-1 0 0 0,-1 1-1 0 0,1 0 1 0 0,-1 0 0 0 0,1 0-1 0 0,-1 0 1 0 0,1-1 0 0 0,0 1 0 0 0,0 0-1 0 0,-1 0 1 0 0,1 0 0 0 0,0 0-1 0 0,0 0 1 0 0,0 0 0 0 0,0 0 0 0 0,0 0-1 0 0,0 0 1 0 0,0 0 0 0 0,0 0-1 0 0,0 0 1 0 0,1 0 0 0 0,-1 0 0 0 0,0-1-1 0 0,1 1 1 0 0,-1 0 0 0 0,0 0-1 0 0,1 0 1 0 0,-1 0 0 0 0,1-1-1 0 0,-1 1 1 0 0,1 0 0 0 0,0 0 0 0 0,-1-1-1 0 0,1 1 1 0 0,0 0 0 0 0,0-1-1 0 0,-1 1 1 0 0,1-1 0 0 0,0 1 0 0 0,0-1-1 0 0,0 1 1 0 0,0-1 0 0 0,-1 0-1 0 0,1 1 1 0 0,0-1 0 0 0,0 0 0 0 0,0 0-1 0 0,0 1 1 0 0,0-1 3 0 0,70 21 52 0 0,-61-19-44 0 0,0 0 0 0 0,0 0 0 0 0,0 0 0 0 0,-1 1 0 0 0,1 1 0 0 0,-1 0 0 0 0,0 0 0 0 0,0 1 0 0 0,0 0 0 0 0,-1 0 0 0 0,0 1 0 0 0,0 0 0 0 0,0 1 0 0 0,-1 0 0 0 0,5 5-8 0 0,-11-9 48 0 0,1 1 0 0 0,-1-1-1 0 0,0 1 1 0 0,0 0 0 0 0,0-1 0 0 0,0 1 0 0 0,-1 0-1 0 0,1 0 1 0 0,-1 0 0 0 0,0-1 0 0 0,0 1 0 0 0,0 0-1 0 0,-1 0 1 0 0,1 0 0 0 0,-1-1 0 0 0,0 1 0 0 0,0 0-1 0 0,0 0 1 0 0,-1-1 0 0 0,1 1 0 0 0,-1-1 0 0 0,0 0-1 0 0,0 1 1 0 0,0-1 0 0 0,-1 0 0 0 0,1 0 0 0 0,-1 0-1 0 0,1 0 1 0 0,-1-1 0 0 0,0 1 0 0 0,-1 0-48 0 0,-165 132 1101 0 0,81-77-1982 0 0,83-55 203 0 0,-1 0 16 0 0,4-5-7924 0 0,2-2-2642 0 0</inkml:trace>
  <inkml:trace contextRef="#ctx0" brushRef="#br0" timeOffset="1531.255">2924 39 19028 0 0,'0'0'844'0'0,"0"0"-369"0"0,0 0-50 0 0,0 0 237 0 0,0 0 249 0 0,0 0 102 0 0,0 0-95 0 0,-16 34-159 0 0,-48 111-179 0 0,49-113-338 0 0,-90 234 812 0 0,83-93-1009 0 0,24-85-12 0 0,0-6-3256 0 0,-19-81-6011 0 0,14-1 4097 0 0,-2 0-4258 0 0</inkml:trace>
  <inkml:trace contextRef="#ctx0" brushRef="#br0" timeOffset="1737.738">2484 506 13651 0 0,'0'0'1782'0'0,"0"0"-490"0"0,0 0-243 0 0,0 0-52 0 0,0 0-24 0 0,0 0-66 0 0,0 0-101 0 0,0 0-114 0 0,0 0-103 0 0,0 0-111 0 0,0 0-121 0 0,0 0-98 0 0,36-7-77 0 0,113-20-47 0 0,-75 28-11 0 0,-59 5-100 0 0,175 31-817 0 0,-110-32-9459 0 0,-69-5-776 0 0</inkml:trace>
  <inkml:trace contextRef="#ctx0" brushRef="#br0" timeOffset="2199.405">3236 629 5649 0 0,'0'0'3884'0'0,"0"0"-2131"0"0,0 0-754 0 0,0 0-59 0 0,0 0-53 0 0,0 0-114 0 0,0 0-177 0 0,0 0-195 0 0,0 0-140 0 0,0 0-42 0 0,0 0-11 0 0,0 0-5 0 0,0 0 5 0 0,-1 19 11 0 0,-4 97 253 0 0,-1 14 1666 0 0,5-146 4056 0 0,4-82-5078 0 0,3 69-990 0 0,2 1-1 0 0,1 0 1 0 0,1 0-1 0 0,1 1 0 0 0,1 0 1 0 0,1 1-1 0 0,10-13-125 0 0,66-91-561 0 0,-81 125-292 0 0,-4 16-9233 0 0,-4-6-1331 0 0</inkml:trace>
  <inkml:trace contextRef="#ctx0" brushRef="#br0" timeOffset="2501.085">3540 540 8394 0 0,'0'0'1408'0'0,"0"0"-404"0"0,0 0-29 0 0,0 0 116 0 0,0 0 5 0 0,0 0-79 0 0,0 0-173 0 0,0 0-137 0 0,0 0-94 0 0,0 0-114 0 0,0 0-79 0 0,-3 33-48 0 0,-7 101-19 0 0,20-79 276 0 0,-4-49-451 0 0,-1-1 30 0 0,0-1 1 0 0,0 1-1 0 0,1-1 0 0 0,-1 0 0 0 0,1 0 1 0 0,0-1-1 0 0,0 1 0 0 0,0-1 0 0 0,1-1 1 0 0,-1 1-1 0 0,1-1 0 0 0,-1 0 0 0 0,1 0 1 0 0,0-1-1 0 0,0 0 0 0 0,0-1 0 0 0,0 1 1 0 0,0-1-1 0 0,0 0 0 0 0,-1-1 0 0 0,1 0 0 0 0,0 0 1 0 0,0 0-1 0 0,0-1 0 0 0,-1 0 0 0 0,1 0 1 0 0,-1-1-1 0 0,1 0 0 0 0,-1 0 0 0 0,0 0 1 0 0,0-1-1 0 0,-1 0 0 0 0,1 0 0 0 0,1-1-208 0 0,11-9 219 0 0,0-1-1 0 0,-1 0 0 0 0,-1-2 0 0 0,0 1 1 0 0,-1-2-1 0 0,-1 0 0 0 0,-1-1 1 0 0,0 0-1 0 0,1-6-218 0 0,-9 17-222 0 0,16-38 645 0 0,-17 10-4389 0 0,-4 33-951 0 0,-2 2-7212 0 0</inkml:trace>
  <inkml:trace contextRef="#ctx0" brushRef="#br0" timeOffset="2896.482">4484 490 19708 0 0,'0'0'959'0'0,"0"0"-237"0"0,0 0 43 0 0,0 0 75 0 0,0 0-21 0 0,0 0-143 0 0,0 0-226 0 0,0 0-169 0 0,0 0-106 0 0,0 0-70 0 0,0 0-49 0 0,0 0-19 0 0,0 0-15 0 0,-27 7-9 0 0,-84 25-29 0 0,53 1 13 0 0,50-24-2 0 0,4-6 3 0 0,0 0 0 0 0,0 0 0 0 0,0 0 0 0 0,0 1 0 0 0,1-1 0 0 0,-1 1 0 0 0,1 0 0 0 0,0 0 0 0 0,0 0 0 0 0,0 0 1 0 0,0 1-1 0 0,1-1 0 0 0,0 1 0 0 0,0 0 0 0 0,0 0 0 0 0,1 0 0 0 0,-1-1 0 0 0,1 1 0 0 0,0 0 0 0 0,1 1 0 0 0,-1-1 0 0 0,1 0 0 0 0,0 0 0 0 0,0 0 0 0 0,1 0 0 0 0,-1 0 0 0 0,1 0 0 0 0,0 0 0 0 0,1 0 0 0 0,-1 0 0 0 0,1 0 0 0 0,0 0 0 0 0,0-1 0 0 0,0 1 0 0 0,1-1 0 0 0,0 0 0 0 0,0 1 0 0 0,3 2 2 0 0,3-2 13 0 0,0 0-1 0 0,0 0 0 0 0,1-1 0 0 0,0-1 0 0 0,-1 0 0 0 0,1 0 0 0 0,0-1 0 0 0,1 0 0 0 0,-1-1 0 0 0,0 0 0 0 0,0-1 1 0 0,1 0-1 0 0,-1 0 0 0 0,0-1 0 0 0,7-1-12 0 0,116-43 20 0 0,-105 32-76 0 0,96-61-1370 0 0,-87 43-2357 0 0,-3-2-4667 0 0,-25 21-2662 0 0</inkml:trace>
  <inkml:trace contextRef="#ctx0" brushRef="#br0" timeOffset="3150.545">5122 1 15339 0 0,'0'0'2363'0'0,"0"0"-526"0"0,0 0-390 0 0,0 0-248 0 0,0 0-146 0 0,0 0-154 0 0,0 0-228 0 0,0 0-198 0 0,0 0-177 0 0,0 0-46 0 0,0 0 19 0 0,0 0 25 0 0,0 0 28 0 0,-5 20-20 0 0,-29 118 130 0 0,19-72-313 0 0,2-1 1 0 0,4 2-1 0 0,2-1 1 0 0,3 1-1 0 0,4 40-119 0 0,1-93-10 0 0,1 0 0 0 0,0-1 1 0 0,1 0-1 0 0,0 0 0 0 0,1 0 0 0 0,1 0 0 0 0,0 0 0 0 0,1-1 0 0 0,0 1 0 0 0,0-2 0 0 0,2 2 10 0 0,-7-12-57 0 0,0 1-1 0 0,0 0 1 0 0,0 0 0 0 0,1-1 0 0 0,-1 1-1 0 0,1 0 1 0 0,-1-1 0 0 0,1 1-1 0 0,-1-1 1 0 0,1 0 0 0 0,0 0-1 0 0,0 1 1 0 0,-1-1 0 0 0,1 0 0 0 0,0 0-1 0 0,0-1 1 0 0,0 1 0 0 0,0 0-1 0 0,0-1 1 0 0,0 1 0 0 0,1-1 0 0 0,-1 0-1 0 0,0 0 1 0 0,0 1 0 0 0,1-1 57 0 0,-2-35-5207 0 0,-8 14-5408 0 0,3 12-65 0 0</inkml:trace>
  <inkml:trace contextRef="#ctx0" brushRef="#br0" timeOffset="3313.975">4675 355 15843 0 0,'0'0'2063'0'0,"0"0"-544"0"0,0 0-116 0 0,0 0-20 0 0,0 0-136 0 0,35 0-194 0 0,112-3-180 0 0,207-24 2018 0 0,-169 11-3647 0 0,-106 5-6372 0 0,-61 7-5149 0 0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13171 0 0,'0'0'2363'0'0,"0"0"-1108"0"0,0 0-624 0 0,0 0-22 0 0,0 0 223 0 0,0 0 262 0 0,0 0 133 0 0,0 0-32 0 0,0 0-155 0 0,0 0-196 0 0,0 0-154 0 0,0 0-132 0 0,30 3-104 0 0,97 6-105 0 0,-4-27 203 0 0,-35-3 444 0 0,-50 12-3839 0 0,0 1-8548 0 0,-29 5-955 0 0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1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372 551 3137 0 0,'0'0'2269'0'0,"0"0"-175"0"0,0 0-203 0 0,0 0-126 0 0,0 0-118 0 0,0 0-196 0 0,0 0-155 0 0,0 0-173 0 0,0 0-182 0 0,0 0-110 0 0,0 0-117 0 0,-34 5-86 0 0,-107 14-64 0 0,73 2 192 0 0,58-14-593 0 0,3-4-103 0 0,-1 1 1 0 0,1 0 0 0 0,0 0-1 0 0,0 0 1 0 0,0 1-1 0 0,0 0 1 0 0,1 1 0 0 0,0-1-1 0 0,0 1 1 0 0,1 0-1 0 0,-1 1 1 0 0,1 0 0 0 0,1-1-1 0 0,-1 1 1 0 0,1 1-1 0 0,0-1 1 0 0,1 1 0 0 0,0-1-1 0 0,0 1 1 0 0,1 0-1 0 0,0 0 1 0 0,0 0-1 0 0,0 7-59 0 0,1-12 17 0 0,1 0 0 0 0,0 0 0 0 0,1 0 0 0 0,-1 0 0 0 0,1 0 0 0 0,-1 0 0 0 0,1 0 0 0 0,0 0 0 0 0,0 0 0 0 0,0 0 0 0 0,0 0 0 0 0,1-1 0 0 0,-1 1 0 0 0,1 0 0 0 0,-1-1 0 0 0,1 1 0 0 0,0-1 0 0 0,0 0 0 0 0,0 1 0 0 0,1-1 0 0 0,-1 0 0 0 0,0 0 0 0 0,1-1 0 0 0,0 1 0 0 0,-1 0 0 0 0,1-1 0 0 0,0 0 0 0 0,-1 1 0 0 0,3-1-18 0 0,5 2 117 0 0,1-1-1 0 0,-1 0 0 0 0,1-1 0 0 0,-1 0 1 0 0,1-1-1 0 0,0 0 0 0 0,-1-1 0 0 0,1 0 1 0 0,0 0-1 0 0,-1-1 0 0 0,1-1 0 0 0,-1 1 1 0 0,0-2-1 0 0,0 0 0 0 0,0 0 0 0 0,0 0 1 0 0,4-5-117 0 0,25-14 232 0 0,-1-3 1 0 0,-2-1 0 0 0,0-1 0 0 0,-2-2 0 0 0,-1-2-1 0 0,-2 0 1 0 0,-1-3 0 0 0,-2 0 0 0 0,-1-2-1 0 0,-2-1 1 0 0,14-28-233 0 0,-27 46 7 0 0,-2 0-1 0 0,0 0 0 0 0,-1-1 1 0 0,-1-1-1 0 0,-1 0 0 0 0,-1 0 1 0 0,0 0-1 0 0,-2 0 0 0 0,-1-1 1 0 0,-1 0-1 0 0,-1 0 0 0 0,-1-18-6 0 0,-1 36-11 0 0,-1 0 1 0 0,1 0-1 0 0,-1 0 0 0 0,-1 0 0 0 0,1 1 0 0 0,0-1 1 0 0,-1 0-1 0 0,0 1 0 0 0,0 0 0 0 0,-1 0 0 0 0,1 0 1 0 0,-1 0-1 0 0,1 0 0 0 0,-1 1 0 0 0,-1-1 0 0 0,1 1 1 0 0,0 0-1 0 0,-1 1 0 0 0,1-1 0 0 0,-1 1 0 0 0,0-1 1 0 0,0 2-1 0 0,0-1 0 0 0,0 0 0 0 0,0 1 0 0 0,0 0 1 0 0,-1 0-1 0 0,1 1 0 0 0,0-1 0 0 0,0 1 0 0 0,-1 0 1 0 0,1 1-1 0 0,0-1 0 0 0,-1 1 0 0 0,1 0 0 0 0,0 0 1 0 0,0 1-1 0 0,0-1 0 0 0,0 1 0 0 0,0 1 0 0 0,0-1 1 0 0,1 0-1 0 0,-1 1 0 0 0,1 0 0 0 0,0 0 0 0 0,-1 1 1 0 0,1-1-1 0 0,1 1 0 0 0,-1 0 0 0 0,-3 4 11 0 0,-4 1-7 0 0,0 1 0 0 0,1 1 0 0 0,0 0 1 0 0,1 0-1 0 0,0 1 0 0 0,1 0 0 0 0,0 0 0 0 0,0 1 0 0 0,2 0 0 0 0,0 1 0 0 0,0 0 0 0 0,1-1 0 0 0,1 1 1 0 0,0 1-1 0 0,1-1 0 0 0,1 1 0 0 0,-1 10 7 0 0,3-15 9 0 0,-1 0 0 0 0,2 0 0 0 0,-1-1 0 0 0,2 1 0 0 0,-1 0 0 0 0,1-1 0 0 0,1 1 0 0 0,-1-1 0 0 0,2 0 0 0 0,-1 1 0 0 0,1-2 0 0 0,1 1 0 0 0,2 5-9 0 0,5 3 87 0 0,1 1 1 0 0,0-1-1 0 0,1-1 0 0 0,0-1 0 0 0,2 0 1 0 0,0 0-1 0 0,0-2 0 0 0,1 0 0 0 0,1-1 0 0 0,0-1 1 0 0,1 0-1 0 0,0-2 0 0 0,1 0 0 0 0,0-1 1 0 0,0-1-1 0 0,0-1 0 0 0,9 1-87 0 0,16-4 715 0 0,-8-1-2135 0 0,-32 1-8489 0 0,-8-2-1930 0 0</inkml:trace>
  <inkml:trace contextRef="#ctx0" brushRef="#br0" timeOffset="284.917">2 883 12035 0 0,'0'0'1784'0'0,"0"0"-548"0"0,0 0-289 0 0,0 0-108 0 0,0 0-14 0 0,0 0 66 0 0,0 0 55 0 0,0 0 10 0 0,0 0-38 0 0,0 0-50 0 0,0 0-108 0 0,0 0-59 0 0,24 5-31 0 0,75 17-66 0 0,11-17 610 0 0,-82-8-980 0 0,396-64 622 0 0,-388 60-1380 0 0,29-4 212 0 0,-22 8-8951 0 0,-41 3-2553 0 0</inkml:trace>
  <inkml:trace contextRef="#ctx0" brushRef="#br0" timeOffset="864.241">234 1163 15203 0 0,'0'0'1990'0'0,"0"0"-611"0"0,0 0-353 0 0,0 0-26 0 0,0 0-36 0 0,0 0-108 0 0,0 0-154 0 0,0 0-180 0 0,0 0-184 0 0,0 0-118 0 0,0 0-79 0 0,0 0-46 0 0,-23 14-20 0 0,-73 45-27 0 0,92-57-44 0 0,0 1 0 0 0,0-1 0 0 0,0 1 0 0 0,0 0 0 0 0,0 0 0 0 0,0 0 1 0 0,1 1-1 0 0,-1-1 0 0 0,1 1 0 0 0,0 0 0 0 0,0 0 0 0 0,0 0 0 0 0,1 0 1 0 0,0 0-1 0 0,-2 4-4 0 0,-1 4 6 0 0,2-8-4 0 0,0 0 0 0 0,0 0 0 0 0,1 1 0 0 0,0 0 0 0 0,0-1 1 0 0,0 1-1 0 0,0 0 0 0 0,1 0 0 0 0,0 0 0 0 0,0 0 0 0 0,0 0 0 0 0,1 0 1 0 0,-1 0-1 0 0,1 1 0 0 0,0-1 0 0 0,1 0 0 0 0,-1 0 0 0 0,1 0 1 0 0,0 0-1 0 0,0 0 0 0 0,1 0 0 0 0,0 0 0 0 0,0 0 0 0 0,0-1 0 0 0,0 1 1 0 0,0-1-1 0 0,1 1 0 0 0,0-1 0 0 0,0 0 0 0 0,0 0 0 0 0,1 0 1 0 0,-1 0-1 0 0,1-1 0 0 0,0 0 0 0 0,0 1 0 0 0,0-1 0 0 0,1-1 0 0 0,-1 1 1 0 0,2 0-3 0 0,4 0 93 0 0,1-1 0 0 0,0 0 0 0 0,0-1 0 0 0,-1-1 0 0 0,1 1 0 0 0,0-2 1 0 0,0 1-1 0 0,0-2 0 0 0,-1 1 0 0 0,1-1 0 0 0,-1-1 0 0 0,1 0 0 0 0,-1 0 1 0 0,0-1-1 0 0,0-1 0 0 0,0 0 0 0 0,-1 0 0 0 0,7-5-93 0 0,14-9 223 0 0,-1-2-1 0 0,-2-1 0 0 0,0-1 1 0 0,-1-1-1 0 0,1-4-222 0 0,-12 12 20 0 0,-1 0 1 0 0,-1-1-1 0 0,0-1 0 0 0,-2 0 0 0 0,0 0 0 0 0,-1-1 0 0 0,-1 0 0 0 0,0-1 1 0 0,-2 0-1 0 0,0-1 0 0 0,-1 0 0 0 0,-1 1 0 0 0,-1-2 0 0 0,-1 1 0 0 0,-1 0 1 0 0,-1-1-1 0 0,-1 1 0 0 0,-1-8-20 0 0,1 26-15 0 0,0 0 1 0 0,0 0-1 0 0,0 0 0 0 0,0 0 0 0 0,-1 0 1 0 0,1 0-1 0 0,-1 0 0 0 0,0 0 0 0 0,1 0 1 0 0,-1 0-1 0 0,-1 0 0 0 0,1 0 1 0 0,0 0-1 0 0,-1 0 0 0 0,0 1 0 0 0,1-1 1 0 0,-1 1-1 0 0,0-1 0 0 0,0 1 0 0 0,0 0 1 0 0,-1 0-1 0 0,1 0 0 0 0,-1 0 1 0 0,1 0-1 0 0,-1 0 0 0 0,1 1 0 0 0,-1-1 1 0 0,0 1-1 0 0,0 0 0 0 0,0 0 0 0 0,0 0 1 0 0,0 0-1 0 0,0 0 0 0 0,0 1 1 0 0,0-1-1 0 0,0 1 0 0 0,0 0 0 0 0,0 0 1 0 0,0 0-1 0 0,0 0 0 0 0,0 0 0 0 0,0 1 1 0 0,0-1-1 0 0,-1 1 0 0 0,2 0 1 0 0,-1 0-1 0 0,-1 1 15 0 0,-10 7-7 0 0,1 1 0 0 0,0 1 0 0 0,0 0 0 0 0,1 1 1 0 0,0 0-1 0 0,1 1 0 0 0,1 1 0 0 0,0-1 0 0 0,1 1 0 0 0,0 1 0 0 0,1 0 0 0 0,1 0 1 0 0,0 1-1 0 0,-1 6 7 0 0,4-12 14 0 0,0 1 1 0 0,0 0-1 0 0,2 0 1 0 0,-1 0 0 0 0,1 0-1 0 0,1 0 1 0 0,0 0-1 0 0,0 0 1 0 0,2 1-1 0 0,-1-1 1 0 0,1 0 0 0 0,1 0-1 0 0,0 0 1 0 0,0 0-1 0 0,1 0 1 0 0,1 0-1 0 0,-1-1 1 0 0,2 1 0 0 0,0-1-1 0 0,0 0 1 0 0,0-1-1 0 0,2 1 1 0 0,-1-1-1 0 0,1 0 1 0 0,2 1-15 0 0,5 3 33 0 0,1 0-1 0 0,0-1 1 0 0,1-1 0 0 0,0 0 0 0 0,1-1-1 0 0,0-1 1 0 0,13 5-33 0 0,-30-15-59 0 0,0 1 1 0 0,0-1-1 0 0,0 1 0 0 0,0 0 0 0 0,0-1 0 0 0,0 1 0 0 0,-1-1 0 0 0,1 1 1 0 0,0-1-1 0 0,0 1 0 0 0,0 0 0 0 0,0-1 0 0 0,1 1 0 0 0,-1-1 0 0 0,0 1 1 0 0,0-1-1 0 0,0 1 0 0 0,0 0 0 0 0,0-1 0 0 0,1 1 0 0 0,-1-1 0 0 0,0 1 1 0 0,0 0-1 0 0,0-1 0 0 0,1 1 0 0 0,-1 0 0 0 0,0-1 0 0 0,1 1 0 0 0,-1 0 1 0 0,0-1-1 0 0,1 1 0 0 0,-1 0 0 0 0,0 0 0 0 0,1-1 0 0 0,-1 1 0 0 0,1 0 1 0 0,-1 0-1 0 0,0 0 0 0 0,1 0 0 0 0,-1-1 0 0 0,1 1 0 0 0,-1 0 0 0 0,1 0 1 0 0,-1 0-1 0 0,0 0 0 0 0,1 0 0 0 0,-1 0 0 0 0,1 0 0 0 0,-1 0 0 0 0,1 0 1 0 0,-1 1-1 0 0,0-1 0 0 0,1 0 0 0 0,-1 0 0 0 0,1 0 0 0 0,-1 0 0 0 0,1 1 1 0 0,-1-1-1 0 0,0 0 0 0 0,1 0 0 0 0,-1 1 0 0 0,0-1 0 0 0,1 0 0 0 0,-1 0 1 0 0,0 1-1 0 0,0-1 0 0 0,1 0 0 0 0,-1 1 59 0 0,0-9-1595 0 0,0 0-4133 0 0,0 1-6109 0 0</inkml:trace>
  <inkml:trace contextRef="#ctx0" brushRef="#br0" timeOffset="1347.772">951 990 12531 0 0,'0'0'1523'0'0,"0"0"-468"0"0,0 0-89 0 0,0 0 120 0 0,0 0 105 0 0,0 0-33 0 0,0 0-189 0 0,0 0-178 0 0,0 0-136 0 0,0 0-91 0 0,0 0-40 0 0,0 0-39 0 0,0 0-22 0 0,1-4-25 0 0,-2 4-407 0 0,1 0 0 0 0,0 0 0 0 0,-1 0 0 0 0,1 0 0 0 0,0 0 1 0 0,-1 0-1 0 0,1 0 0 0 0,0 0 0 0 0,0 0 0 0 0,-1 0 1 0 0,1 0-1 0 0,0 0 0 0 0,-1 0 0 0 0,1 0 0 0 0,0-1 0 0 0,-1 1 1 0 0,1 0-1 0 0,0 0 0 0 0,-1 0 0 0 0,1 0 0 0 0,0-1 0 0 0,0 1 1 0 0,-1 0-1 0 0,1 0 0 0 0,0 0 0 0 0,0-1 0 0 0,0 1 1 0 0,-1 0-1 0 0,1-1 0 0 0,0 1 0 0 0,0 0 0 0 0,0 0 0 0 0,0-1 1 0 0,0 1-1 0 0,-1 0 0 0 0,1-1 0 0 0,0 1 0 0 0,0 0 1 0 0,0-1-1 0 0,0 1 0 0 0,0 0 0 0 0,0-1 0 0 0,0 1 0 0 0,0 0 1 0 0,0-1-1 0 0,0 1 0 0 0,0 0 0 0 0,1-1 0 0 0,-1 1 0 0 0,0 0 1 0 0,0 0-1 0 0,0-1-31 0 0,-27 30 615 0 0,16-8-599 0 0,1 0 0 0 0,1 1 0 0 0,1 0 0 0 0,1 0 0 0 0,1 1 0 0 0,1-1 0 0 0,1 1 0 0 0,0 11-16 0 0,2-22 4 0 0,-1 137 39 0 0,3-148-26 0 0,15 14 92 0 0,60-4 388 0 0,-59-11-433 0 0,22-14-204 0 0,-38 13 27 0 0,0 1-40 0 0,3-21-1666 0 0,-2 1-2212 0 0,-1 10-3483 0 0,0 6-2196 0 0</inkml:trace>
  <inkml:trace contextRef="#ctx0" brushRef="#br0" timeOffset="1592.766">582 1207 10706 0 0,'0'0'1679'0'0,"0"0"-597"0"0,0 0-161 0 0,0 0 229 0 0,0 0 256 0 0,0 0 103 0 0,0 0-124 0 0,0 0-293 0 0,0 0-296 0 0,0 0-236 0 0,0 0-181 0 0,31 1-130 0 0,97 4-109 0 0,19-15-206 0 0,-99-2-3519 0 0,-29 7 871 0 0,-9 4-8326 0 0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6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305 309 1480 0 0,'0'0'1350'0'0,"0"0"10"0"0,0 0 119 0 0,0 0 176 0 0,0 0 71 0 0,0 0-59 0 0,0 0-203 0 0,0 0-251 0 0,0 0-212 0 0,0 0-178 0 0,0 0-114 0 0,-20-5-70 0 0,-59-15-40 0 0,73 19-344 0 0,1-1-1 0 0,-1 1 1 0 0,0-1 0 0 0,1 2-1 0 0,-1-1 1 0 0,0 1 0 0 0,0-1-1 0 0,0 2 1 0 0,1-1-1 0 0,-1 1 1 0 0,0-1 0 0 0,0 2-1 0 0,1-1 1 0 0,-1 1 0 0 0,0 0-1 0 0,1 0 1 0 0,-5 2-255 0 0,-13 43 1188 0 0,-26 182 429 0 0,29 294-1067 0 0,14-388-399 0 0,6-134-130 0 0,0-1-17 0 0,0 0 40 0 0,0 0 16 0 0,0 0 14 0 0,0 0-1 0 0,0 0 23 0 0,0 0 1 0 0,0 0 6 0 0,0 0 16 0 0,0 0-38 0 0,0 0-19 0 0,0 0-22 0 0,1 4-19 0 0,0-1 0 0 0,1 0 0 0 0,0-1 0 0 0,-1 1 0 0 0,1 0 0 0 0,0 0 0 0 0,0-1 0 0 0,0 1 0 0 0,1-1 0 0 0,-1 1 1 0 0,1-1-1 0 0,-1 0 0 0 0,1 0 0 0 0,0 0 0 0 0,-1-1 0 0 0,1 1 0 0 0,0 0 0 0 0,0-1 0 0 0,0 0 0 0 0,1 0 0 0 0,-1 0 0 0 0,0 0 1 0 0,0 0-1 0 0,1-1 0 0 0,-1 0 0 0 0,0 1 0 0 0,1-1 0 0 0,-1 0 0 0 0,0-1 0 0 0,1 1 0 0 0,-1 0 0 0 0,0-1 0 0 0,0 0 1 0 0,1 0-1 0 0,-1 0 0 0 0,0 0-21 0 0,16 0 147 0 0,151-17 312 0 0,-153 6-2197 0 0,-7-2-2173 0 0,-5 6-2382 0 0,-3 5-5267 0 0</inkml:trace>
  <inkml:trace contextRef="#ctx0" brushRef="#br0" timeOffset="697.389">421 784 10682 0 0,'0'0'1898'0'0,"0"0"-507"0"0,0 0-221 0 0,0 0 82 0 0,0 0 81 0 0,0 0-18 0 0,0 0-220 0 0,0 0-291 0 0,0 0-243 0 0,0 0-179 0 0,0 0-70 0 0,0 0-10 0 0,0 0 11 0 0,9 12 811 0 0,-16 278 413 0 0,7-290-1507 0 0,0-1 0 0 0,0 1 0 0 0,0 0 0 0 0,0 0 0 0 0,0-1 0 0 0,0 1 0 0 0,0 0 0 0 0,0 0 0 0 0,0-1 0 0 0,1 1 0 0 0,-1 0 0 0 0,0 0 0 0 0,0 0 0 0 0,0-1 0 0 0,0 1 0 0 0,1 0 0 0 0,-1 0 0 0 0,0 0 0 0 0,0 0 0 0 0,1-1 0 0 0,-1 1 0 0 0,0 0 0 0 0,0 0 0 0 0,1 0 0 0 0,-1 0 0 0 0,0 0 0 0 0,0 0 0 0 0,1 0 0 0 0,-1 0 0 0 0,0 0 0 0 0,0 0 0 0 0,1 0 0 0 0,-1 0 0 0 0,0 0 0 0 0,0 0 1 0 0,1 0-1 0 0,-1 0 0 0 0,0 0 0 0 0,0 0 0 0 0,1 0 0 0 0,-1 0 0 0 0,0 0 0 0 0,0 0 0 0 0,1 0 0 0 0,-1 1-30 0 0,13-56 113 0 0,3 0 0 0 0,1 2 0 0 0,4 0 0 0 0,14-25-113 0 0,-31 67 10 0 0,19-36-1 0 0,1 2 0 0 0,2 1 1 0 0,2 1-1 0 0,7-5-9 0 0,-7 21 60 0 0,-10 52-84 0 0,1 45 364 0 0,41 29-168 0 0,-55-105-5286 0 0,-6 2-2766 0 0,-2 0-4410 0 0</inkml:trace>
  <inkml:trace contextRef="#ctx0" brushRef="#br0" timeOffset="1685.661">1094 788 7066 0 0,'0'0'1691'0'0,"0"0"-542"0"0,0 0-267 0 0,0 0 47 0 0,0 0 114 0 0,0 0 91 0 0,0 0-50 0 0,0 0-100 0 0,0 0-108 0 0,0 0-116 0 0,0 0-82 0 0,0 0-51 0 0,9 9-34 0 0,25 31-17 0 0,-31-37-444 0 0,-1-1-1 0 0,0 0 1 0 0,0 0 0 0 0,1 0-1 0 0,0 0 1 0 0,-1 0-1 0 0,1-1 1 0 0,0 1 0 0 0,0-1-1 0 0,0 0 1 0 0,0 0-1 0 0,0 0 1 0 0,0 0-1 0 0,0 0 1 0 0,0-1 0 0 0,0 1-1 0 0,0-1 1 0 0,0 0-1 0 0,0 0 1 0 0,1 0 0 0 0,1-1-132 0 0,4 1 369 0 0,4-2-145 0 0,-1-1 0 0 0,1 0 0 0 0,0-1-1 0 0,-1 0 1 0 0,0-1 0 0 0,0-1 0 0 0,0 0 0 0 0,-1-1 0 0 0,0 0 0 0 0,0 0 0 0 0,-1-1-1 0 0,0 0 1 0 0,9-10-224 0 0,-11 11 61 0 0,2-1-8 0 0,0-1 1 0 0,-1-1-1 0 0,0 0 0 0 0,-1 0 0 0 0,0-1 0 0 0,0 1 1 0 0,-1-2-1 0 0,-1 1 0 0 0,0-2-53 0 0,-4 11 3 0 0,-1-1 0 0 0,0 0 0 0 0,0 1 0 0 0,0-1 0 0 0,0 0 0 0 0,0 0 1 0 0,0 0-1 0 0,-1 0 0 0 0,1 0 0 0 0,-1 0 0 0 0,0 0 0 0 0,0 0 0 0 0,0 0 0 0 0,-1 0 0 0 0,1 0 0 0 0,0 0 0 0 0,-1 0 0 0 0,0 0 0 0 0,0 0 0 0 0,0 0 0 0 0,0 0 1 0 0,-1 1-1 0 0,1-1 0 0 0,0 0 0 0 0,-1 1 0 0 0,0-1 0 0 0,0 1 0 0 0,0-1 0 0 0,0 1 0 0 0,0 0 0 0 0,0 0 0 0 0,-1 0 0 0 0,1 0 0 0 0,-1 1 0 0 0,1-1 0 0 0,-1 1 1 0 0,1-1-1 0 0,-1 1 0 0 0,0 0 0 0 0,-2-1-3 0 0,-9 1-74 0 0,0 0-1 0 0,0 1 1 0 0,0 1 0 0 0,0 1 0 0 0,0-1-1 0 0,0 2 1 0 0,0 0 0 0 0,1 1 0 0 0,-1 0 0 0 0,1 1-1 0 0,0 1 1 0 0,0 0 0 0 0,1 0 0 0 0,0 1 0 0 0,0 1-1 0 0,1 0 1 0 0,-8 7 74 0 0,6-8 2 0 0,0 2 0 0 0,1 0 0 0 0,0 0 0 0 0,0 1-1 0 0,1 0 1 0 0,0 1 0 0 0,1 1 0 0 0,0-1 0 0 0,1 2 0 0 0,0-1 0 0 0,1 1 0 0 0,0 0-1 0 0,1 1 1 0 0,1 0 0 0 0,-5 14-2 0 0,10-21 42 0 0,1-1-1 0 0,0 1 1 0 0,0-1-1 0 0,0 1 0 0 0,1-1 1 0 0,0 0-1 0 0,0 1 1 0 0,0-1-1 0 0,1 0 1 0 0,0 0-1 0 0,0 0 1 0 0,1 0-1 0 0,0 0 1 0 0,0 0-1 0 0,0-1 1 0 0,0 1-1 0 0,1-1 1 0 0,0 0-1 0 0,0 0 0 0 0,1-1 1 0 0,-1 1-1 0 0,1-1 1 0 0,0 0-1 0 0,0 0 1 0 0,1 0-1 0 0,-1-1 1 0 0,1 0-1 0 0,0 0 1 0 0,-1 0-1 0 0,1-1 1 0 0,0 0-1 0 0,7 2-41 0 0,13 4 216 0 0,2-1 1 0 0,-1-1-1 0 0,0-2 0 0 0,1 0 0 0 0,0-2 1 0 0,0-1-1 0 0,27-3-216 0 0,-20 2 76 0 0,-26-7-197 0 0,-8 1-7228 0 0,-2 4 2004 0 0,1-1-6876 0 0</inkml:trace>
  <inkml:trace contextRef="#ctx0" brushRef="#br0" timeOffset="2218.272">1601 983 17236 0 0,'0'0'789'0'0,"0"0"-434"0"0,0 0-95 0 0,0 0 201 0 0,0 0 188 0 0,0 0 56 0 0,0 0-77 0 0,0 0-176 0 0,0 0-164 0 0,0 0-85 0 0,0 0-30 0 0,0 0-22 0 0,-2 24 0 0 0,-6 117 284 0 0,3-81 738 0 0,1-73 1720 0 0,6-6-2879 0 0,0 1 0 0 0,1 0 0 0 0,0-1 0 0 0,2 1 0 0 0,0 0 0 0 0,1 1 0 0 0,1-1 0 0 0,1 1 0 0 0,0 0 0 0 0,1 1 0 0 0,1 0 0 0 0,1 1 0 0 0,0 0 0 0 0,10-10-14 0 0,-18 20-12 0 0,1 1 1 0 0,0 0-1 0 0,1 0 0 0 0,-1 1 1 0 0,1-1-1 0 0,-1 1 0 0 0,1 0 1 0 0,0 0-1 0 0,0 1 1 0 0,0-1-1 0 0,1 1 0 0 0,-1 0 1 0 0,0 0-1 0 0,3 0 12 0 0,-6 4 3 0 0,0 0 1 0 0,0 0-1 0 0,0 0 0 0 0,-1 0 0 0 0,1 0 1 0 0,-1 0-1 0 0,1 0 0 0 0,-1 1 0 0 0,0-1 1 0 0,0 0-1 0 0,0 1 0 0 0,0-1 0 0 0,0 1 1 0 0,0-1-1 0 0,-1 1 0 0 0,0-1 0 0 0,1 1 1 0 0,-1 0-1 0 0,0-1 0 0 0,0 1 0 0 0,0 0 1 0 0,-1-1-1 0 0,1 3-3 0 0,1 46-6 0 0,1-54-2606 0 0,2-1-61 0 0,-2 1-2546 0 0,-2 3-6636 0 0</inkml:trace>
  <inkml:trace contextRef="#ctx0" brushRef="#br0" timeOffset="2763.522">1089 250 9514 0 0,'0'0'2337'0'0,"0"0"-544"0"0,0 0-384 0 0,0 0-137 0 0,0 0-104 0 0,0 0-176 0 0,0 0-220 0 0,0 0-182 0 0,0 0-45 0 0,0 0 57 0 0,0 0 79 0 0,0 0 69 0 0,10-4-19 0 0,111-59 1813 0 0,55-90-964 0 0,-147 123-1521 0 0,-12 52-252 0 0,6 18 224 0 0,-16-27-19 0 0,1 0 0 0 0,-1 0 1 0 0,2-1-1 0 0,0 0 0 0 0,0 0 1 0 0,1-1-1 0 0,1 0 0 0 0,4 3-12 0 0,31 4-611 0 0,-22-18-6721 0 0,-19 0 4818 0 0,2 0-9655 0 0</inkml:trace>
  <inkml:trace contextRef="#ctx0" brushRef="#br0" timeOffset="4144.532">1963 92 5689 0 0,'0'0'3141'0'0,"0"0"-987"0"0,0 0-550 0 0,0 0-165 0 0,0 0-40 0 0,0 0-105 0 0,0 0-224 0 0,0 0-321 0 0,0 0-232 0 0,0 0-43 0 0,0 0 72 0 0,0 0 126 0 0,0 0 83 0 0,12 2-13 0 0,191 3 2669 0 0,-49-30-2124 0 0,-150 24-1285 0 0,-4 1 9 0 0,1 0 0 0 0,-1-1 0 0 0,1 1-1 0 0,-1 0 1 0 0,1 0 0 0 0,0-1 0 0 0,-1 1 0 0 0,1 0 0 0 0,-1 0 0 0 0,1 0 0 0 0,0 0 0 0 0,-1 0 0 0 0,1 0-1 0 0,0 0 1 0 0,-1 0 0 0 0,1 0 0 0 0,0 0 0 0 0,-1 0 0 0 0,1 0 0 0 0,-1 0 0 0 0,1 0 0 0 0,0 1 0 0 0,-1-1-1 0 0,1 0 1 0 0,-1 0 0 0 0,1 1 0 0 0,-1-1 0 0 0,1 0 0 0 0,0 1 0 0 0,-1-1 0 0 0,1 1 0 0 0,-1-1 0 0 0,0 1-1 0 0,1-1 1 0 0,-1 1 0 0 0,1-1 0 0 0,-1 1 0 0 0,0-1 0 0 0,1 1 0 0 0,-1-1 0 0 0,0 1 0 0 0,0-1 0 0 0,1 1-1 0 0,-1 0 1 0 0,0-1 0 0 0,0 1 0 0 0,0 0 0 0 0,0-1 0 0 0,0 1 0 0 0,0 0-11 0 0,0 486 608 0 0,0-163-623 0 0,-2-285 32 0 0,-1 1-1 0 0,-3-1 0 0 0,-1-1 1 0 0,-10 32-17 0 0,17-67 4 0 0,0-3 9 0 0,0 0 3 0 0,0 0 0 0 0,0 0-4 0 0,0 0-12 0 0,0 0 12 0 0,0 0 4 0 0,0 0 0 0 0,0 0-5 0 0,0 0-25 0 0,0 0-7 0 0,0 0 24 0 0,0 0-9 0 0,0 0 17 0 0,0 0 1 0 0,0 0-13 0 0,0 0 7 0 0,0 0 5 0 0,0 0-16 0 0,0 0-9 0 0,0 0 8 0 0,0 0 7 0 0,0 0-6 0 0,0 0 21 0 0,0 0 10 0 0,0 0 28 0 0,0 0-29 0 0,0 0-8 0 0,0 0-2 0 0,0 0-23 0 0,0 0 19 0 0,0 0-9 0 0,-2 23 592 0 0,-19 62-139 0 0,20-76-376 0 0,-1 12-69 0 0,-7-15 1117 0 0,-92-16-1051 0 0,84 8-286 0 0,-11-6-484 0 0,21-12-4577 0 0,7 15-1845 0 0,0-2-5648 0 0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 8 0 0,'0'0'753'0'0,"0"0"76"0"0,0 0 212 0 0,0 0 301 0 0,0 0 244 0 0,0 0 89 0 0,0 0-48 0 0,0 0-160 0 0,0 0-194 0 0,0 0-145 0 0,0 0-63 0 0,0-1-1226 0 0,-3-2 9216 0 0,29 4-6586 0 0,128 6-459 0 0,-89-10-1749 0 0,0-2-1 0 0,-1-3 1 0 0,28-9-261 0 0,-87 17-222 0 0,12-3 610 0 0,-23 2-3378 0 0,-17 18-6620 0 0,22-16 7871 0 0,-6 7-9404 0 0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10842 0 0,'0'0'2215'0'0,"0"0"-672"0"0,0 0-246 0 0,0 0 67 0 0,0 0 48 0 0,0 0-82 0 0,0 0-267 0 0,0 0-319 0 0,0 0-207 0 0,0 0-76 0 0,0 0-29 0 0,0 0 2 0 0,0 0-18 0 0,8 0-47 0 0,96 19 1546 0 0,-91-16-1820 0 0,-1 1 0 0 0,1-2 1 0 0,0 0-1 0 0,0-1 0 0 0,1 0 0 0 0,-1-1 1 0 0,0 0-1 0 0,8-2-95 0 0,17 1 148 0 0,97-10 102 0 0,-87 4-351 0 0,-48 7-11 0 0,0 0-95 0 0,0 0-236 0 0,-5 0-8888 0 0,3 0-2896 0 0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6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47 187 6313 0 0,'0'0'1999'0'0,"0"0"-374"0"0,0 0-154 0 0,0 0 25 0 0,0 0 91 0 0,0 0-25 0 0,0 0-239 0 0,0 0-314 0 0,0 0-329 0 0,0 0-253 0 0,0 0-152 0 0,-2 0-82 0 0,-9-3-33 0 0,8 3-16 0 0,3 0 31 0 0,5 18 947 0 0,-3 122 1373 0 0,-22 35-1840 0 0,3-93 1338 0 0,17-89-1923 0 0,0-11-4 0 0,0 0 0 0 0,0 0 0 0 0,2-1 0 0 0,0 1-1 0 0,2 0 1 0 0,0 1 0 0 0,5-15-66 0 0,6-10-1 0 0,2 2-1 0 0,1 0 0 0 0,3 1 1 0 0,1 1-1 0 0,2 1 1 0 0,1 0-1 0 0,2 3 0 0 0,1 0 1 0 0,2 1-1 0 0,13-9 2 0 0,-42 41 0 0 0,1-1 0 0 0,-1 1-1 0 0,1-1 1 0 0,0 1 0 0 0,0 0 0 0 0,0-1 0 0 0,0 1-1 0 0,0 0 1 0 0,0 0 0 0 0,0 0 0 0 0,0 1-1 0 0,0-1 1 0 0,0 0 0 0 0,1 1 0 0 0,-1-1 0 0 0,0 1-1 0 0,0 0 1 0 0,1 0 0 0 0,-1 0 0 0 0,0 0-1 0 0,0 0 1 0 0,1 0 0 0 0,-1 1 0 0 0,0-1-1 0 0,0 1 1 0 0,0 0 0 0 0,0-1 0 0 0,1 1 0 0 0,-1 0-1 0 0,0 0 1 0 0,0 0 0 0 0,-1 1 0 0 0,1-1-1 0 0,0 0 1 0 0,0 1 0 0 0,0-1 0 0 0,-1 1 0 0 0,1 0-1 0 0,-1-1 1 0 0,1 1 0 0 0,-1 0 0 0 0,0 0-1 0 0,0 0 1 0 0,0 0 0 0 0,0 0 0 0 0,0 0 0 0 0,0 0-1 0 0,-1 0 1 0 0,1 0 0 0 0,0 1 0 0 0,-1-1-1 0 0,0 0 1 0 0,0 1 0 0 0,8 156 735 0 0,-3-115-2326 0 0,-5-44 929 0 0,0 0-319 0 0,0 3-1238 0 0,0-2 6 0 0,0-1-2966 0 0,0 0-6349 0 0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7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29 6521 0 0,'0'0'1962'0'0,"0"0"-423"0"0,0 0-119 0 0,0 0 135 0 0,0 0 92 0 0,0 0-90 0 0,0 0-281 0 0,0 0-341 0 0,0 0-244 0 0,0 0-134 0 0,0 0-51 0 0,0 0-9 0 0,0 0-19 0 0,7 1 1955 0 0,-3-2-40 0 0,-4 1-2288 0 0,-3 8 1017 0 0,30-34-625 0 0,-27 26-439 0 0,0 0-16 0 0,0 0-26 0 0,0 0 2 0 0,0 0 8 0 0,0 0-4 0 0,0 0 3 0 0,0 0-13 0 0,0 0-3 0 0,0 0 10 0 0,0 0 13 0 0,0 0-13 0 0,-8 15-45 0 0,-32 54 213 0 0,124-153-80 0 0,-76 74-25 0 0,-12 23-68 0 0,-13 24 63 0 0,-13 1 163 0 0,35-43 64 0 0,-4-13-342 0 0,-9-33-3881 0 0,6 47-1236 0 0,0 0-7017 0 0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9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0 365 9546 0 0,'0'0'1775'0'0,"0"0"-179"0"0,0 0 34 0 0,0 0 21 0 0,0 0-159 0 0,0 0-291 0 0,0 0-352 0 0,0 0-238 0 0,0 0-83 0 0,0 0 34 0 0,0 0 26 0 0,0 0 8 0 0,0 0 1 0 0,11-6-61 0 0,82-46 875 0 0,-69 37-1203 0 0,1 0 0 0 0,-2-1 0 0 0,0-2 0 0 0,-1 0-1 0 0,-1-1 1 0 0,0-1 0 0 0,-2-1 0 0 0,0-1 0 0 0,-2-1 0 0 0,0 0-1 0 0,-2-2 1 0 0,3-5-208 0 0,1-10 240 0 0,-19 39-205 0 0,0 1-16 0 0,0 0-15 0 0,0 0-26 0 0,40 37-72 0 0,-18-7 186 0 0,-2 0 1 0 0,0 1 0 0 0,-3 1-1 0 0,12 28-92 0 0,22 62-152 0 0,-40-110-1156 0 0,-2-9-4601 0 0,-5-3-6031 0 0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3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18 141 4681 0 0,'0'0'2394'0'0,"0"0"-307"0"0,0 0-195 0 0,0 0-158 0 0,0 0-160 0 0,0 0-233 0 0,0 0-260 0 0,0 0-265 0 0,0 0-236 0 0,0 0-117 0 0,0 0-55 0 0,-2 9-16 0 0,-14 74 1072 0 0,17 104 1073 0 0,0 1-710 0 0,0-228-1632 0 0,3 0-1 0 0,1 0 1 0 0,1 0 0 0 0,3 0 0 0 0,1 1 0 0 0,2 1-1 0 0,2-1 1 0 0,1 2 0 0 0,2 0 0 0 0,1 1 0 0 0,2 1 0 0 0,20-26-195 0 0,-37 55 8 0 0,1 0 0 0 0,0 0 1 0 0,0 0-1 0 0,1 1 1 0 0,-1-1-1 0 0,1 1 1 0 0,0 0-1 0 0,1 1 0 0 0,-1-1 1 0 0,1 1-1 0 0,0 0 1 0 0,0 0-1 0 0,0 1 0 0 0,0 0 1 0 0,1 0-1 0 0,-1 0 1 0 0,1 1-1 0 0,0 0 1 0 0,6-1-9 0 0,-9 6 6 0 0,1 0 1 0 0,-1 1 0 0 0,0-1 0 0 0,-1 1 0 0 0,1 0-1 0 0,-1 0 1 0 0,1 0 0 0 0,-1 0 0 0 0,0 1 0 0 0,-1-1-1 0 0,1 1 1 0 0,-1 0 0 0 0,0 0 0 0 0,0 0 0 0 0,-1 0 0 0 0,1 0-1 0 0,-1 0 1 0 0,0 0 0 0 0,0 5-7 0 0,1 77 199 0 0,-7-73 175 0 0,1-8-2085 0 0,2 1-5781 0 0,2-7-4286 0 0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1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3897 0 0,'0'0'2460'0'0,"0"0"-394"0"0,0 0-80 0 0,0 0-31 0 0,0 0-176 0 0,0 0-301 0 0,0 0-350 0 0,0 0-259 0 0,0 0-83 0 0,0 0-11 0 0,0 0-2 0 0,0 0 6 0 0,0 0-45 0 0,17 11 7102 0 0,-11-7-7716 0 0,210-1 761 0 0,-40 1-627 0 0,-164 0-846 0 0,-14-12-3618 0 0,2 2-2875 0 0,0 6 6373 0 0,0-1-11292 0 0</inkml:trace>
  <inkml:trace contextRef="#ctx0" brushRef="#br0" timeOffset="815.064">142 1 10818 0 0,'0'0'2007'0'0,"0"0"-469"0"0,0 0-151 0 0,0 0 100 0 0,0 0 39 0 0,0 0-154 0 0,0 0-333 0 0,0 0-351 0 0,0 0-236 0 0,0 0-106 0 0,0 0 20 0 0,0 0 72 0 0,0 0 63 0 0,2 8 37 0 0,2 32 17 0 0,-1 0 1 0 0,-2 0 0 0 0,-2-1 0 0 0,-2 1 0 0 0,-1 0 0 0 0,-5 14-556 0 0,-53 208 339 0 0,63-258-2881 0 0,11-19-1104 0 0,-4 8-2437 0 0,-4-1-5886 0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0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320 66 2601 0 0,'0'0'5115'0'0,"0"0"-2960"0"0,0 0-826 0 0,0 0 50 0 0,0 0 124 0 0,0 0 64 0 0,0 0-95 0 0,0 0-198 0 0,0 0-237 0 0,0 0-221 0 0,0 0-201 0 0,-30-2-135 0 0,-93-6-84 0 0,120 7-374 0 0,1 0 1 0 0,-1 1-1 0 0,1 0 0 0 0,-1-1 0 0 0,1 1 0 0 0,-1 0 1 0 0,1 0-1 0 0,-1 0 0 0 0,1 1 0 0 0,-1-1 0 0 0,1 1 0 0 0,-1-1 1 0 0,1 1-1 0 0,0 0 0 0 0,-1 0 0 0 0,1 0 0 0 0,0 0 1 0 0,0 0-1 0 0,-1 1 0 0 0,1-1 0 0 0,0 1 0 0 0,0-1 0 0 0,1 1 1 0 0,-2 1-23 0 0,-4 4 110 0 0,-2 1-15 0 0,0 1-1 0 0,1 0 1 0 0,-1 0 0 0 0,2 1 0 0 0,-1 0-1 0 0,1 0 1 0 0,1 1 0 0 0,0 0-1 0 0,0 0 1 0 0,1 1 0 0 0,1 0-1 0 0,0-1 1 0 0,0 1 0 0 0,2 1-1 0 0,-1-1 1 0 0,1 0 0 0 0,1 1-1 0 0,0-1 1 0 0,1 3-95 0 0,0-12 26 0 0,1 0 0 0 0,-1 0 0 0 0,1 0 0 0 0,0 0 0 0 0,-1 0 0 0 0,1 0-1 0 0,1 0 1 0 0,-1 0 0 0 0,0 0 0 0 0,1 0 0 0 0,-1-1 0 0 0,1 1 0 0 0,0 0 0 0 0,0-1 0 0 0,0 0 0 0 0,0 1-1 0 0,1-1 1 0 0,-1 0 0 0 0,0 0 0 0 0,1 0 0 0 0,0-1 0 0 0,-1 1 0 0 0,1 0 0 0 0,0-1 0 0 0,0 0 0 0 0,0 0-1 0 0,0 0 1 0 0,0 0 0 0 0,0 0 0 0 0,0-1 0 0 0,0 1 0 0 0,0-1 0 0 0,2 0-26 0 0,4 1 89 0 0,0 0 0 0 0,0-1 0 0 0,0 0 0 0 0,1-1 0 0 0,-1 0 1 0 0,0 0-1 0 0,0-1 0 0 0,-1 0 0 0 0,1-1 0 0 0,0 0 0 0 0,0-1-89 0 0,40-23 245 0 0,-1-3 0 0 0,-1-1-1 0 0,-2-3 1 0 0,-1-1 0 0 0,-2-2-1 0 0,2-7-244 0 0,44-35 370 0 0,-77 70-307 0 0,16-13 113 0 0,-6 17-31 0 0,-2 33-157 0 0,7 21 110 0 0,-21-35-85 0 0,1-1-1 0 0,0 0 1 0 0,0 0 0 0 0,2-1-1 0 0,-1 0 1 0 0,1 0 0 0 0,1-1-1 0 0,0 0 1 0 0,1-1 0 0 0,0 0-1 0 0,0 0 1 0 0,1-1 0 0 0,1 0-1 0 0,-1-1 1 0 0,1 0 0 0 0,1-1-1 0 0,7 3-12 0 0,-15-8 0 0 0,1-1 1 0 0,-1 0-1 0 0,0 0 0 0 0,1-1 0 0 0,-1 1 0 0 0,1-1 0 0 0,-1 0 0 0 0,0-1 0 0 0,1 1 0 0 0,-1-1 0 0 0,1 0 0 0 0,-1 0 0 0 0,0-1 0 0 0,0 0 0 0 0,0 0 0 0 0,0 0 0 0 0,0 0 0 0 0,0-1 1 0 0,0 0-1 0 0,-1 0 0 0 0,1 0 0 0 0,-1 0 0 0 0,3-4 0 0 0,35-30-432 0 0,-20 17-1307 0 0,1 0-4204 0 0,-12 12-6290 0 0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8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6705 0 0,'0'0'1929'0'0,"0"0"-540"0"0,0 0-234 0 0,0 0-45 0 0,0 0-64 0 0,0 0 15 0 0,0 0-37 0 0,0 0-53 0 0,0 0 55 0 0,0 0-6 0 0,0 0-40 0 0,0 0-30 0 0,0 0-50 0 0,13 8-96 0 0,44 25-86 0 0,-49-30-498 0 0,-1 1 0 0 0,1-1 1 0 0,0-1-1 0 0,1 1 0 0 0,-1-1 1 0 0,0-1-1 0 0,1 0 1 0 0,-1 0-1 0 0,1 0 0 0 0,-1-1 1 0 0,1 0-1 0 0,7-2-220 0 0,12 1 394 0 0,-13 2-285 0 0,0-2 1 0 0,1 1-1 0 0,-1-2 1 0 0,0 0-1 0 0,1-1 1 0 0,-1 0 0 0 0,-1-1-1 0 0,1-1 1 0 0,0 0-1 0 0,-1-1 1 0 0,0-1 0 0 0,-1 0-1 0 0,1-1 1 0 0,-1 0-1 0 0,-1-1 1 0 0,0-1 0 0 0,0 0-1 0 0,-1 0 1 0 0,0-1-1 0 0,-1-1 1 0 0,0 0-1 0 0,0 0 1 0 0,3-8-110 0 0,-10 13 16 0 0,0 1 0 0 0,-1 0 0 0 0,0-1 0 0 0,0 1 0 0 0,-1-1 0 0 0,0 0 1 0 0,0 0-1 0 0,0 0 0 0 0,-1 1 0 0 0,0-1 0 0 0,0 0 0 0 0,-1 0 0 0 0,0 0 0 0 0,0 1 0 0 0,0-1 0 0 0,-1 0 0 0 0,0 1 0 0 0,-1-1 0 0 0,1 1 0 0 0,-1 0 0 0 0,-2-3-16 0 0,0 3-20 0 0,0-1 0 0 0,0 1-1 0 0,-1-1 1 0 0,0 2 0 0 0,0-1-1 0 0,-1 1 1 0 0,1 0-1 0 0,-1 0 1 0 0,0 0 0 0 0,-1 1-1 0 0,1 0 1 0 0,-1 1-1 0 0,0 0 1 0 0,0 0 0 0 0,0 1-1 0 0,0-1 1 0 0,0 2 0 0 0,0-1-1 0 0,-1 1 1 0 0,1 1-1 0 0,-1-1 21 0 0,-2 1-24 0 0,-1 0-1 0 0,1 1 0 0 0,-1 0 1 0 0,1 1-1 0 0,0 0 1 0 0,0 1-1 0 0,0 0 0 0 0,0 1 1 0 0,0 0-1 0 0,0 0 0 0 0,1 1 1 0 0,0 1-1 0 0,0 0 1 0 0,1 0-1 0 0,-1 1 0 0 0,1 0 1 0 0,-2 4 24 0 0,-5 4 35 0 0,1 0 1 0 0,0 2-1 0 0,1 0 1 0 0,1 0-1 0 0,1 1 1 0 0,1 1-1 0 0,0 0 1 0 0,1 0-1 0 0,1 1 1 0 0,1 1 0 0 0,1-1-1 0 0,1 1 1 0 0,1 1-1 0 0,0-1 1 0 0,2 1-1 0 0,0-1 1 0 0,1 11-36 0 0,1-18 69 0 0,1-1 0 0 0,0 1-1 0 0,1 0 1 0 0,0-1 0 0 0,1 1 0 0 0,1-1 0 0 0,0 1 0 0 0,1-1 0 0 0,0 0 0 0 0,1-1 0 0 0,0 1 0 0 0,4 4-69 0 0,-4-8 65 0 0,0 0 0 0 0,1 0 1 0 0,0 0-1 0 0,1-1 1 0 0,0 0-1 0 0,1 0 0 0 0,-1-1 1 0 0,1 0-1 0 0,0 0 1 0 0,1-1-1 0 0,0 0 1 0 0,0 0-1 0 0,0-1 0 0 0,1 0 1 0 0,0-1-1 0 0,0 0 1 0 0,0-1-1 0 0,0 0 0 0 0,0 0 1 0 0,1-1-66 0 0,7 1 74 0 0,1 0-1 0 0,-1-1 1 0 0,1-1 0 0 0,0-1 0 0 0,-1-1 0 0 0,1 0-1 0 0,0-1 1 0 0,-1-1 0 0 0,6-3-74 0 0,8-4 99 0 0,-29 9-121 0 0,-2 1-12 0 0,-1 0-12 0 0,0 0 12 0 0,0 0-50 0 0,0 0-52 0 0,0 0-66 0 0,0 0-126 0 0,0 0-121 0 0,0 0-179 0 0,0 0-327 0 0,5 0-13614 0 0,-3 0 1285 0 0</inkml:trace>
  <inkml:trace contextRef="#ctx0" brushRef="#br0" timeOffset="568.5">770 560 15099 0 0,'0'0'1961'0'0,"0"0"-800"0"0,0 0-311 0 0,0 0-21 0 0,0 0-9 0 0,0 0-74 0 0,0 0-146 0 0,0 0-140 0 0,0 0-46 0 0,0 0 8 0 0,0 0-43 0 0,0 0-51 0 0,0 0-49 0 0,2 19-52 0 0,4 60-43 0 0,-21 37 340 0 0,6-55-262 0 0,9-60-215 0 0,0-1 24 0 0,0 0 48 0 0,0 0 46 0 0,0 0 43 0 0,0 0 63 0 0,0 0 35 0 0,0-23 901 0 0,2 2-1174 0 0,1 0-1 0 0,1 1 1 0 0,1-1-1 0 0,0 1 1 0 0,2-1-1 0 0,0 2 0 0 0,2-1 1 0 0,0 1-1 0 0,1 0 1 0 0,1 1-1 0 0,1 0 1 0 0,0 1-1 0 0,1 1 1 0 0,1 0-1 0 0,10-10-32 0 0,-22 24 0 0 0,0 0-2 0 0,0 0-1 0 0,-1 0 1 0 0,1 0 0 0 0,0 0 0 0 0,0 0 0 0 0,0 0 0 0 0,0 1 0 0 0,0-1-1 0 0,1 1 1 0 0,-1-1 0 0 0,1 1 0 0 0,-1 0 0 0 0,0 0 0 0 0,1 0 0 0 0,0 0 0 0 0,-1 1-1 0 0,1-1 1 0 0,0 1 0 0 0,-1-1 0 0 0,1 1 0 0 0,0 0 0 0 0,-1 0 0 0 0,1 0 2 0 0,16 47 13 0 0,-19 56-24 0 0,-2-102-2225 0 0,1-1-4221 0 0,1 0 1849 0 0,0 0-7397 0 0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4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476 479 3825 0 0,'0'0'2662'0'0,"0"0"-626"0"0,0 0-197 0 0,0 0-68 0 0,0 0-22 0 0,0 0-114 0 0,0 0-240 0 0,0 0-220 0 0,0 0-181 0 0,0 0-163 0 0,0 0-163 0 0,0 0-143 0 0,0 0-117 0 0,-18-5-68 0 0,-59-14-20 0 0,74 19-291 0 0,1-1 1 0 0,-1 1-1 0 0,0-1 0 0 0,1 1 1 0 0,-1 0-1 0 0,1 0 1 0 0,-1 0-1 0 0,0 1 0 0 0,1-1 1 0 0,-1 1-1 0 0,1-1 1 0 0,-1 1-1 0 0,1 0 0 0 0,-1 0 1 0 0,1 0-1 0 0,-1 0 0 0 0,1 0 1 0 0,0 0-1 0 0,0 1 1 0 0,-1-1-1 0 0,1 1 0 0 0,0 0 1 0 0,-1 1-30 0 0,-6 4 140 0 0,-1 0-104 0 0,0 0 1 0 0,0 0-1 0 0,1 1 0 0 0,0 1 0 0 0,1-1 1 0 0,0 1-1 0 0,0 1 0 0 0,1-1 1 0 0,0 1-1 0 0,0 0 0 0 0,1 1 0 0 0,1 0 1 0 0,0 0-1 0 0,0 0 0 0 0,1 1 1 0 0,1-1-1 0 0,-1 1 0 0 0,2 0 1 0 0,0 0-1 0 0,0 0 0 0 0,1 0 0 0 0,1 0 1 0 0,0 1-37 0 0,1-10 12 0 0,-1 0 0 0 0,1-1 0 0 0,0 1 0 0 0,0-1 0 0 0,0 1 0 0 0,0-1 0 0 0,0 1 0 0 0,1-1 0 0 0,-1 1 0 0 0,1-1 0 0 0,-1 0 0 0 0,1 0-1 0 0,0 0 1 0 0,0 0 0 0 0,0 0 0 0 0,0 0 0 0 0,0-1 0 0 0,0 1 0 0 0,1-1 0 0 0,-1 1 0 0 0,1-1 0 0 0,-1 0 0 0 0,1 0 0 0 0,-1 0 0 0 0,1 0 0 0 0,-1-1 0 0 0,1 1 0 0 0,0 0 0 0 0,-1-1 0 0 0,1 0 0 0 0,0 0 0 0 0,0 0 0 0 0,-1 0 0 0 0,3 0-12 0 0,93-20 826 0 0,-72 8-694 0 0,-1-1-1 0 0,-1 0 1 0 0,0-2 0 0 0,-1-1-1 0 0,-1-1 1 0 0,0-1-1 0 0,-2-1 1 0 0,0 0-1 0 0,-1-2 1 0 0,-1 0-1 0 0,0-1 1 0 0,-2-1 0 0 0,-1-1-1 0 0,8-17-131 0 0,-14 25 6 0 0,-1-1 0 0 0,-1 0 0 0 0,-1-1 0 0 0,-1 1 0 0 0,0-1 0 0 0,-1 0 0 0 0,-1 0 1 0 0,-1 0-1 0 0,0-1 0 0 0,-1 1 0 0 0,-1-1 0 0 0,-1 1 0 0 0,-2-9-6 0 0,1 21-28 0 0,0-1 0 0 0,-1 1 0 0 0,0 0 0 0 0,0 0 0 0 0,0 0 0 0 0,-1 0 0 0 0,1 0 0 0 0,-2 1 0 0 0,1 0 0 0 0,-1 0 0 0 0,1 0 0 0 0,-1 0 0 0 0,0 1 0 0 0,-1-1 0 0 0,1 2 0 0 0,-1-1 0 0 0,0 0 0 0 0,0 1 0 0 0,0 0 0 0 0,0 1 0 0 0,-1-1 0 0 0,1 1 0 0 0,-1 0 0 0 0,0 1 0 0 0,1 0 0 0 0,-1 0 0 0 0,0 0 0 0 0,0 1 0 0 0,1 0 0 0 0,-1 0 0 0 0,0 0 0 0 0,0 1 0 0 0,0 0 0 0 0,1 1 0 0 0,-1-1 0 0 0,1 1 0 0 0,-1 1 0 0 0,1-1-1 0 0,0 1 1 0 0,0 0 0 0 0,0 1 0 0 0,0-1 29 0 0,-1 1-3 0 0,0 1 1 0 0,0-1 0 0 0,0 1 0 0 0,1 0 0 0 0,0 0 0 0 0,0 1 0 0 0,0 0 0 0 0,1 0 0 0 0,0 0 0 0 0,0 1 0 0 0,1-1 0 0 0,-1 1 0 0 0,2 0 0 0 0,-1 1 0 0 0,1-1-1 0 0,0 0 1 0 0,0 1 0 0 0,1 0 0 0 0,0 0 0 0 0,0 0 0 0 0,1 0 0 0 0,0 0 0 0 0,1 0 0 0 0,0 0 0 0 0,0 0 0 0 0,0 0 0 0 0,1 0 0 0 0,0 0 0 0 0,1 0 0 0 0,0 0-1 0 0,0 0 1 0 0,1-1 0 0 0,0 1 0 0 0,0-1 0 0 0,1 3 1 0 0,8 3 61 0 0,1 0 0 0 0,0-1 0 0 0,1 0 0 0 0,0-1 0 0 0,1 0 0 0 0,0-1 0 0 0,0-1 0 0 0,1 0 0 0 0,0-2 0 0 0,1 0 0 0 0,0 0 0 0 0,0-1 0 0 0,0-2 0 0 0,1 1 0 0 0,12 0-61 0 0,191 13-970 0 0,-217 0-7061 0 0,-4-14-445 0 0</inkml:trace>
  <inkml:trace contextRef="#ctx0" brushRef="#br0" timeOffset="334.979">1 884 8922 0 0,'0'0'1492'0'0,"0"0"-280"0"0,0 0 58 0 0,0 0 173 0 0,0 0 28 0 0,0 0-61 0 0,0 0-139 0 0,0 0-184 0 0,0 0-162 0 0,0 0-133 0 0,36 9-110 0 0,118 31-45 0 0,-36-30 510 0 0,-20-14-690 0 0,0-5 0 0 0,0-3 0 0 0,48-15-457 0 0,-80 12-178 0 0,11-2-982 0 0,-26 9-2416 0 0,-31 7-1760 0 0,-14 2 1163 0 0,2-1-6536 0 0</inkml:trace>
  <inkml:trace contextRef="#ctx0" brushRef="#br0" timeOffset="916.005">369 1149 12379 0 0,'0'0'1769'0'0,"0"0"-620"0"0,0 0-195 0 0,0 0 133 0 0,0 0 130 0 0,0 0 20 0 0,0 0-154 0 0,0 0-268 0 0,0 0-247 0 0,0 0-172 0 0,0 0-125 0 0,0 0-64 0 0,-28 13-53 0 0,-90 41-35 0 0,60-12 39 0 0,51-33-133 0 0,-2 2-15 0 0,0 0 1 0 0,0 0-1 0 0,1 0 0 0 0,1 1 1 0 0,0 1-1 0 0,0-1 1 0 0,1 1-1 0 0,1 0 0 0 0,0 0 1 0 0,1 1-1 0 0,0 0 1 0 0,1-1-1 0 0,1 1 0 0 0,0 0 1 0 0,0 10-11 0 0,3-22 7 0 0,-1 0 0 0 0,1 0 0 0 0,0 0 0 0 0,0 0 0 0 0,-1 0 0 0 0,1 0 0 0 0,1 0 0 0 0,-1 0 0 0 0,0 0 0 0 0,0 0 0 0 0,1-1 0 0 0,-1 1 0 0 0,1-1 0 0 0,-1 1 0 0 0,1-1 0 0 0,-1 1 0 0 0,1-1 0 0 0,0 0 0 0 0,0 0 0 0 0,0 0 0 0 0,0 0 0 0 0,0 0 0 0 0,0 0 0 0 0,0-1 0 0 0,0 1 0 0 0,0-1 0 0 0,0 1 0 0 0,0-1 0 0 0,0 0 0 0 0,1 0 0 0 0,-1 0 0 0 0,0 0-7 0 0,73-4 604 0 0,-46-4-432 0 0,0-1 0 0 0,-1-2 0 0 0,0-1 0 0 0,-1-1-1 0 0,-1-1 1 0 0,0-2 0 0 0,-1 0 0 0 0,0-2 0 0 0,-2 0 0 0 0,5-7-172 0 0,-11 12 23 0 0,0-1 0 0 0,-1 0-1 0 0,-1-2 1 0 0,-1 0 0 0 0,0 0 0 0 0,-1-1 0 0 0,-1-1-1 0 0,0 0 1 0 0,-2-1 0 0 0,0 0 0 0 0,-1 0 0 0 0,-1-1-1 0 0,0 0 1 0 0,-2-1 0 0 0,0 1 0 0 0,-2-1 0 0 0,0-1-1 0 0,-1 1 1 0 0,-2 0 0 0 0,0-1 0 0 0,-1 0-23 0 0,-1 19-19 0 0,-1 0 0 0 0,1-1 0 0 0,-1 1 0 0 0,0 0 0 0 0,0 0 0 0 0,0 0-1 0 0,-1 0 1 0 0,1 1 0 0 0,-1-1 0 0 0,1 1 0 0 0,-1-1 0 0 0,0 1 0 0 0,0 0 0 0 0,0 0 0 0 0,0 0 0 0 0,-1 0 0 0 0,1 1 0 0 0,0-1 0 0 0,-1 1 0 0 0,1 0 0 0 0,-1 0 0 0 0,1 0 0 0 0,-1 0 0 0 0,1 1 0 0 0,-1 0 0 0 0,0-1 0 0 0,1 1 0 0 0,-1 1 0 0 0,0-1 0 0 0,1 0 0 0 0,-1 1 0 0 0,0 0 0 0 0,1 0 0 0 0,-1 0 0 0 0,1 0-1 0 0,0 0 1 0 0,-1 1 0 0 0,1-1 0 0 0,0 1 0 0 0,0 0 0 0 0,0 0 0 0 0,0 0 0 0 0,0 1 0 0 0,-1 0 19 0 0,-13 9-8 0 0,2 0-1 0 0,-1 1 1 0 0,1 0-1 0 0,1 1 1 0 0,1 1-1 0 0,0 1 1 0 0,0-1-1 0 0,2 2 1 0 0,0 0-1 0 0,1 0 1 0 0,1 1-1 0 0,0 0 1 0 0,1 0-1 0 0,2 1 1 0 0,-1 0-1 0 0,0 11 9 0 0,5-21 11 0 0,1 0-1 0 0,0-1 1 0 0,1 1 0 0 0,0 0-1 0 0,1-1 1 0 0,-1 1-1 0 0,2 0 1 0 0,-1-1 0 0 0,1 1-1 0 0,0-1 1 0 0,1 0 0 0 0,0 1-1 0 0,0-1 1 0 0,1-1-1 0 0,0 1 1 0 0,0 0 0 0 0,1-1-1 0 0,0 0 1 0 0,1 0 0 0 0,-1 0-1 0 0,1-1 1 0 0,0 0-1 0 0,1 0 1 0 0,-1 0 0 0 0,1-1-1 0 0,2 1-10 0 0,-1 1-7 0 0,1-1 1 0 0,-1 0-1 0 0,1 0 0 0 0,0-1 0 0 0,1 0 1 0 0,-1 0-1 0 0,1-1 0 0 0,0 0 0 0 0,0-1 0 0 0,1 0 1 0 0,-1-1-1 0 0,10 1 7 0 0,-3-20-2127 0 0,-10 1-5966 0 0,-5 9-3549 0 0</inkml:trace>
  <inkml:trace contextRef="#ctx0" brushRef="#br0" timeOffset="1347.996">1025 957 18284 0 0,'0'0'932'0'0,"0"0"-310"0"0,0 0 55 0 0,0 0 205 0 0,0 0 130 0 0,0 0-35 0 0,0 0-213 0 0,0 0-215 0 0,0 0-127 0 0,0 0-83 0 0,0 0-91 0 0,0 0-58 0 0,0 0-34 0 0,-21 32-39 0 0,-63 96-26 0 0,17-10 86 0 0,-3 34-58 0 0,67-143-126 0 0,0-1 0 0 0,1 1 0 0 0,-1 0 0 0 0,2 0 0 0 0,-1 0 0 0 0,1 0 0 0 0,0 0 0 0 0,1 0 0 0 0,0 0 1 0 0,1 0-1 0 0,0 1 7 0 0,2-8 17 0 0,0 1 1 0 0,0-1-1 0 0,0 0 0 0 0,0 0 1 0 0,0 0-1 0 0,1-1 1 0 0,-1 1-1 0 0,1-1 1 0 0,-1 0-1 0 0,1 0 1 0 0,-1 0-1 0 0,1 0 1 0 0,0-1-1 0 0,-1 1 0 0 0,1-1 1 0 0,0 0-1 0 0,0 0 1 0 0,-1 0-1 0 0,1-1 1 0 0,0 1-1 0 0,-1-1 1 0 0,1 0-1 0 0,1 0-17 0 0,117-39 955 0 0,-122 40-989 0 0,0 0-1 0 0,-1 0 1 0 0,1-1 0 0 0,0 1-1 0 0,0 0 1 0 0,0 0 0 0 0,0-1-1 0 0,-1 1 1 0 0,1 0 0 0 0,0 0-1 0 0,0-1 1 0 0,0 1 0 0 0,0 0 0 0 0,0-1-1 0 0,0 1 1 0 0,0 0 0 0 0,0-1-1 0 0,0 1 1 0 0,0 0 0 0 0,0 0-1 0 0,0-1 1 0 0,0 1 0 0 0,0 0-1 0 0,0-1 1 0 0,0 1 0 0 0,0 0-1 0 0,0 0 1 0 0,1-1 0 0 0,-1 1-1 0 0,0 0 1 0 0,0-1 0 0 0,0 1 0 0 0,0 0-1 0 0,1 0 1 0 0,-1-1 0 0 0,0 1-1 0 0,0 0 1 0 0,0 0 0 0 0,1 0-1 0 0,-1 0 1 0 0,0-1 0 0 0,0 1-1 0 0,1 0 1 0 0,-1 0 0 0 0,0 0-1 0 0,1 0 1 0 0,-1 0 0 0 0,0 0-1 0 0,0-1 1 0 0,1 1 0 0 0,-1 0 0 0 0,0 0-1 0 0,1 0 1 0 0,-1 0 34 0 0,-15-14-10392 0 0,15 10-1096 0 0</inkml:trace>
  <inkml:trace contextRef="#ctx0" brushRef="#br0" timeOffset="1651.963">655 1233 9434 0 0,'0'0'4649'0'0,"0"0"-2609"0"0,0 0-1078 0 0,0 0-125 0 0,0 0 74 0 0,0 0 115 0 0,0 0 75 0 0,0 0-22 0 0,0 0-97 0 0,0 0-74 0 0,0 0-112 0 0,0 0-128 0 0,0 0-83 0 0,18 3-68 0 0,117 9 714 0 0,-9-19-263 0 0,-74 3-2760 0 0,-52 2-107 0 0,0 1-319 0 0,0 0-4784 0 0,0 1-5436 0 0</inkml:trace>
  <inkml:trace contextRef="#ctx0" brushRef="#br0" timeOffset="4198.348">1356 814 0 0 0,'0'0'744'0'0,"0"0"927"0"0,0 0 220 0 0,0 0-22 0 0,0 0-10 0 0,0 0-119 0 0,0 0-164 0 0,0 0-163 0 0,0 0-141 0 0,0 0-110 0 0,0 0-118 0 0,-2 18 9810 0 0,23 8-9784 0 0,-14-18-1047 0 0,0-2 1 0 0,0 1-1 0 0,0-1 1 0 0,1-1-1 0 0,0 1 1 0 0,1-1 0 0 0,-1 0-1 0 0,1-1 1 0 0,0 0-1 0 0,0-1 1 0 0,0 0-1 0 0,4 1-23 0 0,0 0 49 0 0,1-2-1 0 0,-1 1 1 0 0,1-2-1 0 0,0 0 0 0 0,0 0 1 0 0,-1-1-1 0 0,1-1 0 0 0,0 0 1 0 0,0-1-1 0 0,-1-1 1 0 0,1 0-1 0 0,-1 0 0 0 0,0-2 1 0 0,0 0-1 0 0,-1 0 1 0 0,1-1-1 0 0,-1 0 0 0 0,1-2-48 0 0,2-1 40 0 0,0-1-1 0 0,-1-1 1 0 0,-1 0-1 0 0,0 0 1 0 0,0-2-1 0 0,-1 1 0 0 0,0-2 1 0 0,-2 1-1 0 0,1-2 1 0 0,-2 1-1 0 0,0-1 1 0 0,1-3-40 0 0,-7 12 5 0 0,0 1 1 0 0,-1-1-1 0 0,0 1 1 0 0,0-1-1 0 0,0 0 1 0 0,-1 1-1 0 0,0-1 1 0 0,0 0-1 0 0,0 0 1 0 0,-1 0-1 0 0,1 0 1 0 0,-2 0-1 0 0,1 0 1 0 0,-1 0-1 0 0,1 0 0 0 0,-2 0 1 0 0,1 0-1 0 0,-1 0 1 0 0,0 1-1 0 0,0-1 1 0 0,0 0-1 0 0,-1 1 1 0 0,0 0-1 0 0,0 0 1 0 0,0 0-1 0 0,-1 0 1 0 0,0 0-1 0 0,1 1 1 0 0,-2-1-1 0 0,1 1 1 0 0,0 0-1 0 0,-1 0 1 0 0,0 1-1 0 0,0-1 1 0 0,-5-1-6 0 0,-1-1-19 0 0,-1 1 0 0 0,0 1 1 0 0,0 0-1 0 0,0 0 0 0 0,-1 2 0 0 0,1-1 1 0 0,-1 1-1 0 0,0 1 0 0 0,0 1 0 0 0,0-1 1 0 0,1 2-1 0 0,-1 0 0 0 0,0 0 0 0 0,1 2 1 0 0,-5 0 18 0 0,-17 6-35 0 0,0 1 1 0 0,1 1-1 0 0,0 2 1 0 0,-30 17 34 0 0,47-23-2 0 0,1 1 0 0 0,0 0 0 0 0,1 2 0 0 0,-1-1-1 0 0,2 2 1 0 0,0-1 0 0 0,0 2 0 0 0,1 0 0 0 0,0 0 0 0 0,1 1 0 0 0,1 1 0 0 0,0 0-1 0 0,0 0 1 0 0,2 1 0 0 0,0 0 0 0 0,0 0 0 0 0,-1 7 2 0 0,2 1 15 0 0,1 0 1 0 0,1 1-1 0 0,1-1 1 0 0,0 1-1 0 0,2 0 0 0 0,1 0 1 0 0,1 0-1 0 0,1 0 1 0 0,2 7-16 0 0,-1-20 18 0 0,1 0 1 0 0,0-1-1 0 0,1 1 1 0 0,0 0-1 0 0,0-1 1 0 0,1 0-1 0 0,0 0 1 0 0,1 0-1 0 0,0-1 0 0 0,1 0 1 0 0,0 0-1 0 0,0-1 1 0 0,1 1-1 0 0,0-2 1 0 0,0 1-1 0 0,1-1 1 0 0,0 0-1 0 0,0-1 1 0 0,1 0-1 0 0,0-1 1 0 0,0 0-1 0 0,0 0 1 0 0,1-1-1 0 0,-1 0 1 0 0,1-1-1 0 0,0 0 1 0 0,0-1-1 0 0,11 1-18 0 0,17-1 127 0 0,1-1 0 0 0,-1-2 0 0 0,0-2-1 0 0,33-7-126 0 0,-66 10 16 0 0,23-7 136 0 0,-29 7-93 0 0,0 0 7 0 0,0 0 10 0 0,0 0-2 0 0,0 0-2 0 0,0 0-4 0 0,0 0-14 0 0,0 0 0 0 0,0 0-28 0 0,0 0 2 0 0,0 0-5 0 0,0 0-10 0 0,0 0 6 0 0,0 0-8 0 0,0 0-2 0 0,0 0-1 0 0,0 0-23 0 0,0 0 7 0 0,0 0 14 0 0,0 0-2 0 0,0 0-16 0 0,0 0-8 0 0,0 0-8 0 0,0 0 25 0 0,0 0-4 0 0,0 0-1 0 0,0 0 19 0 0,0 0-19 0 0,-13-26-4032 0 0,2 19-2497 0 0,6 7-5532 0 0</inkml:trace>
  <inkml:trace contextRef="#ctx0" brushRef="#br0" timeOffset="5079.921">2006 1123 2817 0 0,'0'0'3906'0'0,"0"0"-2106"0"0,0 0-625 0 0,0 0 63 0 0,0 0 145 0 0,0 0 57 0 0,0 0-112 0 0,0 0-232 0 0,0 0-215 0 0,0 0-160 0 0,0 0-78 0 0,0 0-40 0 0,-2 10 4 0 0,-13 90 2070 0 0,14 40-628 0 0,1-141-2013 0 0,0 1 0 0 0,0 0-1 0 0,0 0 1 0 0,1 0 0 0 0,-1-1 0 0 0,0 1 0 0 0,0 0 0 0 0,0 0-1 0 0,1 0 1 0 0,-1-1 0 0 0,0 1 0 0 0,1 0 0 0 0,-1 0 0 0 0,0 0-1 0 0,0 0 1 0 0,1 0 0 0 0,-1 0 0 0 0,0 0 0 0 0,1-1 0 0 0,-1 1-1 0 0,0 0 1 0 0,1 0 0 0 0,-1 0 0 0 0,0 0 0 0 0,0 0 0 0 0,1 0-1 0 0,-1 1 1 0 0,0-1 0 0 0,1 0 0 0 0,-1 0 0 0 0,0 0 0 0 0,1 0-1 0 0,-1 0 1 0 0,0 0 0 0 0,0 0 0 0 0,1 1 0 0 0,-1-1 0 0 0,0 0 0 0 0,0 0-1 0 0,1 0 1 0 0,-1 1 0 0 0,0-1 0 0 0,0 0 0 0 0,0 0 0 0 0,1 1-1 0 0,-1-1 1 0 0,0 0 0 0 0,0 0 0 0 0,0 1 0 0 0,0-1 0 0 0,0 0-1 0 0,0 1 1 0 0,0-1 0 0 0,1 0 0 0 0,-1 0 0 0 0,0 1 0 0 0,0-1-1 0 0,0 0 1 0 0,0 1 0 0 0,0-1 0 0 0,0 0 0 0 0,0 1 0 0 0,-1-1-36 0 0,16-28 766 0 0,-12 21-823 0 0,5-8 141 0 0,5-14-8 0 0,3 0 1 0 0,0 0 0 0 0,1 1 0 0 0,2 2 0 0 0,1-1-1 0 0,2 1-76 0 0,60-47 39 0 0,-78 74-36 0 0,-1 0 0 0 0,1 0 0 0 0,-1 0 1 0 0,1 0-1 0 0,-1 1 0 0 0,0 0 0 0 0,1-1 0 0 0,-1 1 0 0 0,0 0 1 0 0,0 1-1 0 0,0-1 0 0 0,-1 0 0 0 0,1 1 0 0 0,0 0 0 0 0,-1 0 0 0 0,0-1 1 0 0,1 1-1 0 0,-1 1 0 0 0,0-1 0 0 0,-1 0 0 0 0,1 0 0 0 0,-1 1 1 0 0,1-1-1 0 0,-1 1 0 0 0,0-1 0 0 0,0 1 0 0 0,-1 0 0 0 0,1-1 0 0 0,0 4-3 0 0,1 0 8 0 0,21 59-43 0 0,-22-81-4041 0 0,0 2-2214 0 0,-1 5-5305 0 0</inkml:trace>
  <inkml:trace contextRef="#ctx0" brushRef="#br0" timeOffset="5819.872">1433 272 3913 0 0,'0'0'1926'0'0,"0"0"-185"0"0,0 0 56 0 0,0 0 135 0 0,0 0-9 0 0,0 0-124 0 0,0 0-238 0 0,0 0-263 0 0,0 0-235 0 0,0 0-169 0 0,0 0-122 0 0,0 0-66 0 0,0 0-49 0 0,-3 0 1940 0 0,37-10 574 0 0,13-27-2675 0 0,-29 22-155 0 0,141-132 353 0 0,-97 84-547 0 0,-49 90-233 0 0,-9-12 98 0 0,0 0-1 0 0,1 0 0 0 0,1-1 0 0 0,0 1 1 0 0,1-1-1 0 0,0-1 0 0 0,2 1 0 0 0,-1-2 1 0 0,1 1-1 0 0,1-1 0 0 0,8 8-11 0 0,11 14-1 0 0,-22-25-707 0 0,-2-1-7135 0 0,-1-8-4429 0 0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21 2905 0 0,'0'0'2437'0'0,"0"0"-716"0"0,0 0-153 0 0,0 0 159 0 0,0 0 60 0 0,0 0-141 0 0,0 0-290 0 0,0 0-309 0 0,0 0-216 0 0,0 0-159 0 0,0 0-106 0 0,-2 0-45 0 0,50-1 6684 0 0,71-5-5887 0 0,21-5-919 0 0,-124 9-108 0 0,-1 1-3967 0 0,-6 7-9244 0 0,-6-6 1519 0 0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9282 0 0,'0'0'2070'0'0,"0"0"-586"0"0,0 0-377 0 0,0 0-44 0 0,0 0 6 0 0,0 0-56 0 0,0 0-160 0 0,0 0-213 0 0,0 0-172 0 0,0 0-80 0 0,0 0-38 0 0,0 0-5 0 0,0 0 35 0 0,11 15 1693 0 0,52 12 1564 0 0,48-23-2504 0 0,-71-5-773 0 0,19 1 813 0 0,-37 0-2859 0 0,-31 0-9337 0 0,7 0-915 0 0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4209 0 0,'0'0'1662'0'0,"0"0"-138"0"0,0 0 138 0 0,0 0 249 0 0,0 0 136 0 0,0 0-144 0 0,0 0-344 0 0,0 0-392 0 0,0 0-291 0 0,0 0-171 0 0,0 0-80 0 0,2-9-59 0 0,10-25-28 0 0,-10 41 3018 0 0,5 36-3025 0 0,11 126 399 0 0,-4 173-375 0 0,-14-341-531 0 0,0-1 13 0 0,0 0 26 0 0,0 0 29 0 0,0 0 38 0 0,0 0 21 0 0,0 0 20 0 0,0 0 42 0 0,0-30 481 0 0,-2 5-683 0 0,2 0-1 0 0,1-1 1 0 0,1 1 0 0 0,1 0 0 0 0,1 0 0 0 0,4-13-11 0 0,5-9 14 0 0,1 1 0 0 0,2 0 0 0 0,3 0 0 0 0,1 2 0 0 0,2 0-1 0 0,2 2 1 0 0,7-6-14 0 0,-16 25-44 0 0,-10 13 47 0 0,1 0 1 0 0,-1 1-1 0 0,2 0 0 0 0,-1 0 0 0 0,1 0 0 0 0,1 1 1 0 0,-1 0-1 0 0,1 0 0 0 0,1 1 0 0 0,-1 0 1 0 0,1 1-1 0 0,1 0 0 0 0,-1 0 0 0 0,1 1 0 0 0,4-1-3 0 0,-12 7 5 0 0,0 0-1 0 0,1 0 0 0 0,-1 0 0 0 0,0 0 0 0 0,0 1 0 0 0,0-1 0 0 0,0 1 1 0 0,0 0-1 0 0,-1-1 0 0 0,1 1 0 0 0,0 0 0 0 0,-1 0 0 0 0,1 0 0 0 0,-1 0 1 0 0,0 1-1 0 0,0-1 0 0 0,0 0 0 0 0,0 0 0 0 0,0 1 0 0 0,0-1 0 0 0,-1 1 1 0 0,1-1-1 0 0,-1 0 0 0 0,1 1 0 0 0,-1-1 0 0 0,0 1 0 0 0,0-1 0 0 0,0 2-4 0 0,5 184 386 0 0,-5-189-438 0 0,0 1 1 0 0,0 0 0 0 0,0-1-1 0 0,0 1 1 0 0,0 0-1 0 0,-1-1 1 0 0,1 1 0 0 0,0 0-1 0 0,0-1 1 0 0,0 1 0 0 0,0 0-1 0 0,-1 0 1 0 0,1-1-1 0 0,0 1 1 0 0,0 0 0 0 0,0 0-1 0 0,-1-1 1 0 0,1 1-1 0 0,0 0 1 0 0,0 0 0 0 0,-1 0-1 0 0,1 0 1 0 0,0-1-1 0 0,-1 1 1 0 0,1 0 0 0 0,0 0-1 0 0,-1 0 1 0 0,1 0 0 0 0,0 0-1 0 0,-1 0 1 0 0,1 0-1 0 0,0 0 1 0 0,0 0 0 0 0,-1 0-1 0 0,1 0 1 0 0,0 0-1 0 0,-1 0 1 0 0,1 0 0 0 0,0 0-1 0 0,-1 0 1 0 0,1 0-1 0 0,0 0 1 0 0,-1 0 0 0 0,1 0-1 0 0,0 1 1 0 0,-1-1 0 0 0,1 0-1 0 0,0 0 1 0 0,0 0-1 0 0,-1 0 1 0 0,1 1 0 0 0,0-1-1 0 0,0 0 1 0 0,-1 0-1 0 0,1 1 1 0 0,0-1 0 0 0,0 0-1 0 0,0 1 1 0 0,0-1 51 0 0,-10-15-7973 0 0,8 11-3734 0 0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4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46 10866 0 0,'0'0'1734'0'0,"0"0"-247"0"0,0 0 4 0 0,0 0-49 0 0,0 0-183 0 0,0 0-267 0 0,0 0-288 0 0,0 0-183 0 0,0 0-75 0 0,0 0 1 0 0,0 0 37 0 0,0 0 26 0 0,0 11 3209 0 0,-24 14-2733 0 0,77-98-527 0 0,-45 65-99 0 0,-16 13 172 0 0,-16 12-214 0 0,5 2-91 0 0,43-26-1042 0 0,-19 7-3958 0 0,-1-1-4687 0 0,-3 1-3508 0 0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6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4921 0 0,'0'0'2137'0'0,"0"0"-428"0"0,0 0-18 0 0,0 0 31 0 0,0 0-112 0 0,0 0-181 0 0,0 0-215 0 0,0 0-165 0 0,0 0-110 0 0,0 0-88 0 0,0 0-75 0 0,0 0-65 0 0,0 0-41 0 0,1-3-44 0 0,2-2-343 0 0,0 0-1 0 0,0-1 1 0 0,1 1-1 0 0,0 1 1 0 0,0-1-1 0 0,1 1 0 0 0,-1-1 1 0 0,1 1-1 0 0,0 0 1 0 0,0 1-1 0 0,0-1 1 0 0,0 1-1 0 0,4-1-282 0 0,29-24 841 0 0,90-90 722 0 0,-94 96-1375 0 0,-12 65 28 0 0,15 64 154 0 0,-27-75-674 0 0,9 22-634 0 0,-9-39-3197 0 0,4-5-3476 0 0,-12-10-4449 0 0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8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69 125 8170 0 0,'0'0'1548'0'0,"0"0"-530"0"0,0 0-105 0 0,0 0 183 0 0,0 0 163 0 0,0 0 14 0 0,0 0-126 0 0,0 0-195 0 0,0 0-165 0 0,0 0-106 0 0,0 0-58 0 0,0 0-52 0 0,0 0-42 0 0,-2 18-34 0 0,-7 89 353 0 0,-5 56 964 0 0,-29 7-1297 0 0,51-245 1720 0 0,11 17-2098 0 0,3 1 0 0 0,2 2 0 0 0,2 0 0 0 0,30-43-137 0 0,62-61 26 0 0,-68 133 0 0 0,-31 77 41 0 0,-19-42-63 0 0,1 0 0 0 0,-2 1 1 0 0,1-1-1 0 0,-1 0 0 0 0,-1 0 0 0 0,0 0 0 0 0,0 0 0 0 0,0-1 0 0 0,-1 1 1 0 0,-1-1-1 0 0,0 1-4 0 0,-22 31-3548 0 0,21-36-1357 0 0,1-3-6930 0 0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7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140 251 7218 0 0,'0'0'1461'0'0,"0"0"-226"0"0,0 0 17 0 0,0 0 211 0 0,0 0 132 0 0,0 0-106 0 0,0 0-316 0 0,0 0-355 0 0,0 0-297 0 0,0 0-163 0 0,0 0-42 0 0,0 0 37 0 0,0 0 95 0 0,25 8 2545 0 0,74 21 317 0 0,-83-26-3164 0 0,0 0-1 0 0,0-1 1 0 0,0-1 0 0 0,1 0-1 0 0,-1-1 1 0 0,0-1 0 0 0,0-1-1 0 0,0 0 1 0 0,9-3-146 0 0,23-25-808 0 0,-45 18-3248 0 0,-4-2-3746 0 0,-1 11-3925 0 0</inkml:trace>
  <inkml:trace contextRef="#ctx0" brushRef="#br0" timeOffset="300.924">258 0 12043 0 0,'0'0'2759'0'0,"0"0"-1546"0"0,0 0-611 0 0,0 0 86 0 0,0 0 212 0 0,0 0 174 0 0,0 0 11 0 0,0 0-154 0 0,0 0-168 0 0,0 0-123 0 0,0 0-101 0 0,-4 34-55 0 0,-8 105-36 0 0,14-61 286 0 0,1-50-504 0 0,-2 0 1 0 0,-1 0 0 0 0,-1 1 0 0 0,-1-1-1 0 0,-1 0 1 0 0,-2 0 0 0 0,-8 26-231 0 0,-34 85-712 0 0,46-130-1324 0 0,10-7-6461 0 0,-2-2-2711 0 0</inkml:trace>
  <inkml:trace contextRef="#ctx0" brushRef="#br0" timeOffset="1588.451">278 299 2128 0 0,'0'0'1792'0'0,"0"0"-268"0"0,0 0 60 0 0,0 0 133 0 0,0 0-22 0 0,0 0-215 0 0,0 0-253 0 0,0 0-224 0 0,0 0-130 0 0,0 0-39 0 0,0 0-15 0 0,0 0-11 0 0,0 0-40 0 0,3-1-47 0 0,-8-2 4038 0 0,-48 7-3643 0 0,-80-1 475 0 0,58-10-476 0 0,60 14-1072 0 0,29-10-5656 0 0,-11 2 2601 0 0,0-2-8654 0 0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17 268 4121 0 0,'0'0'3085'0'0,"0"0"-1390"0"0,0 0-267 0 0,0 0 302 0 0,0 0 105 0 0,0 0-139 0 0,0 0-213 0 0,0 0-195 0 0,0 0-126 0 0,0 0-105 0 0,0 0-100 0 0,0 0-117 0 0,0 0-112 0 0,29 8-79 0 0,91 24-70 0 0,-52-24 344 0 0,-54-9-805 0 0,0-1 1 0 0,0-1-1 0 0,0 0 0 0 0,0-1 0 0 0,0-1 0 0 0,-1 0 1 0 0,1 0-1 0 0,-1-1 0 0 0,-1-1 0 0 0,1-1 1 0 0,-1 1-1 0 0,0-2 0 0 0,-1 0 0 0 0,0 0 0 0 0,-1-1 1 0 0,1 0-1 0 0,-2-1 0 0 0,0 0 0 0 0,0-1 1 0 0,0-2-119 0 0,-6 11 15 0 0,0 0 1 0 0,-1-1-1 0 0,0 1 1 0 0,0-1-1 0 0,0 0 1 0 0,0 0-1 0 0,0 1 0 0 0,-1-1 1 0 0,0 0-1 0 0,0-1 1 0 0,0 1-1 0 0,0 0 1 0 0,-1 0-1 0 0,1 0 1 0 0,-1 0-1 0 0,0-1 1 0 0,-1 1-1 0 0,1 0 1 0 0,-1 0-1 0 0,1 0 1 0 0,-1 0-1 0 0,0 0 1 0 0,-1 0-1 0 0,1 0 1 0 0,-1 0-1 0 0,0-1-15 0 0,-5-1-26 0 0,1 0-1 0 0,-1 1 0 0 0,0 0 0 0 0,0 0 1 0 0,-1 1-1 0 0,0-1 0 0 0,0 2 1 0 0,0-1-1 0 0,0 1 0 0 0,0 0 0 0 0,0 1 1 0 0,-1 0-1 0 0,1 1 0 0 0,-1-1 1 0 0,0 1-1 0 0,1 1 0 0 0,-1 0 0 0 0,0 0 1 0 0,0 1-1 0 0,1 0 0 0 0,-1 0 1 0 0,1 1-1 0 0,-1 0 0 0 0,1 1 0 0 0,0 0 1 0 0,0 0-1 0 0,0 0 0 0 0,0 1 1 0 0,-1 2 25 0 0,-7 0 8 0 0,0 1 0 0 0,0 1-1 0 0,1 0 1 0 0,1 1 0 0 0,-1 1-1 0 0,2 0 1 0 0,-1 1 0 0 0,1 0-1 0 0,1 1 1 0 0,0 1 0 0 0,1 0 0 0 0,0 0-1 0 0,1 1 1 0 0,0 0 0 0 0,1 1-1 0 0,1 0 1 0 0,1 1 0 0 0,0 0-1 0 0,0 0 1 0 0,2 0 0 0 0,0 1-1 0 0,1 0 1 0 0,1-1 0 0 0,0 3-7 0 0,4-8 89 0 0,0-1 0 0 0,1 0 0 0 0,0 1 0 0 0,0-1 1 0 0,1 0-1 0 0,1 0 0 0 0,-1-1 0 0 0,2 1 0 0 0,-1-1 1 0 0,1 0-1 0 0,1 0 0 0 0,0 0 0 0 0,0-1 0 0 0,0 0 1 0 0,1 0-1 0 0,0 0 0 0 0,1-1 0 0 0,0 0 0 0 0,0-1 1 0 0,0 0-1 0 0,1 0 0 0 0,0-1 0 0 0,0 0 0 0 0,1 0 1 0 0,-1-1-1 0 0,1 0 0 0 0,3 0-89 0 0,147 47 583 0 0,-112-52-899 0 0,-26-23-2865 0 0,-19 17 730 0 0,0 0-5079 0 0,1 3-5167 0 0</inkml:trace>
  <inkml:trace contextRef="#ctx0" brushRef="#br0" timeOffset="555.328">597 486 15243 0 0,'0'0'1713'0'0,"0"0"-604"0"0,0 0-255 0 0,0 0-50 0 0,0 0-11 0 0,0 0-20 0 0,0 0-99 0 0,0 0-100 0 0,0 0-79 0 0,0 0-73 0 0,0 0-47 0 0,0 0-46 0 0,0 0-43 0 0,0 19-49 0 0,-1 90 139 0 0,-11 24 1942 0 0,29-201-1707 0 0,-4 31-536 0 0,2 0 0 0 0,2 1 0 0 0,1 0 0 0 0,2 1 0 0 0,11-14-75 0 0,18-2 44 0 0,-48 50-45 0 0,-1 1 1 0 0,1-1 0 0 0,-1 1-1 0 0,1-1 1 0 0,-1 1-1 0 0,1 0 1 0 0,0-1-1 0 0,-1 1 1 0 0,1 0 0 0 0,-1-1-1 0 0,1 1 1 0 0,0 0-1 0 0,-1 0 1 0 0,1 0 0 0 0,0-1-1 0 0,0 1 1 0 0,-1 0-1 0 0,1 0 1 0 0,0 0 0 0 0,-1 0-1 0 0,1 0 1 0 0,0 0-1 0 0,0 1 1 0 0,-1-1 0 0 0,1 0-1 0 0,0 0 1 0 0,-1 0-1 0 0,1 1 1 0 0,0-1-1 0 0,-1 0 1 0 0,1 1 0 0 0,-1-1-1 0 0,1 0 1 0 0,0 1-1 0 0,-1-1 1 0 0,1 1 0 0 0,-1-1-1 0 0,1 1 1 0 0,-1-1-1 0 0,1 1 1 0 0,-1-1 0 0 0,0 1-1 0 0,1 0 1 0 0,-1-1-1 0 0,0 1 1 0 0,1 0 0 0 0,-1-1-1 0 0,0 1 1 0 0,0 0-1 0 0,0-1 1 0 0,1 1 0 0 0,-1 0-1 0 0,0-1 1 0 0,0 1 0 0 0,9 40 76 0 0,-5 39-20 0 0,-4-79-66 0 0,0-1-26 0 0,0 0-16 0 0,0 0-30 0 0,0 0-34 0 0,0 0-38 0 0,0 0-124 0 0,0-23-4069 0 0,0 13 914 0 0,0 3-3207 0 0,0 3-5191 0 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2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22781 0 0,'0'0'727'0'0,"0"0"-105"0"0,0 0 113 0 0,0 0 150 0 0,0 0 24 0 0,0 0-177 0 0,0 0-261 0 0,0 0-223 0 0,0 0-112 0 0,0 0-55 0 0,-10 34-34 0 0,-29 105-16 0 0,20-36-1035 0 0,19-90-2610 0 0,0-10-1158 0 0,0-3-7458 0 0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6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 10778 0 0,'0'0'1989'0'0,"0"0"-333"0"0,0 0-70 0 0,0 0-26 0 0,0 0-128 0 0,0 0-270 0 0,0 0-294 0 0,0 0-250 0 0,0 0-137 0 0,0 0-64 0 0,0 0-10 0 0,0 0 17 0 0,0 0-4 0 0,-2-2-1 0 0,2 2-377 0 0,-1-1-1 0 0,1 1 0 0 0,0-1 1 0 0,-1 1-1 0 0,0 0 0 0 0,1 0 1 0 0,-1-1-1 0 0,1 1 0 0 0,-1 0 1 0 0,1 0-1 0 0,-1-1 0 0 0,1 1 1 0 0,-1 0-1 0 0,0 0 0 0 0,1 0 1 0 0,-1 0-1 0 0,1 0 0 0 0,-1 0 1 0 0,0 0-1 0 0,1 0 0 0 0,-1 0 1 0 0,1 0-1 0 0,-1 1 0 0 0,0-1 1 0 0,1 0-1 0 0,-1 0 0 0 0,1 0 1 0 0,-1 1-1 0 0,1-1 0 0 0,-1 0 1 0 0,1 1-1 0 0,-1-1 0 0 0,1 0 1 0 0,-1 1-1 0 0,1-1 0 0 0,-1 1 1 0 0,1-1-1 0 0,0 1 0 0 0,-1-1 1 0 0,1 1-1 0 0,0-1 0 0 0,-1 1 1 0 0,1-1-1 0 0,0 1 0 0 0,0-1 1 0 0,-1 1-1 0 0,1 0-41 0 0,-13 12 238 0 0,-35 31 499 0 0,48-44-690 0 0,0 0-1 0 0,0 0-3 0 0,0 0 5 0 0,0 0 12 0 0,0 0 22 0 0,0 0 6 0 0,0 0 28 0 0,0 0 14 0 0,0 0-6 0 0,31-30 536 0 0,-56 60-1 0 0,17-22-1576 0 0,26-12-5333 0 0,-15 4 1865 0 0,2 0-7844 0 0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5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1 3249 0 0,'0'0'1203'0'0,"0"0"-96"0"0,0 0 111 0 0,0 0 268 0 0,0 0 132 0 0,0 0-53 0 0,0 0-208 0 0,0 0-301 0 0,0 0-248 0 0,0 0-189 0 0,0 0-123 0 0,-12 4-43 0 0,-36 15-2 0 0,1 32 1366 0 0,11-11-992 0 0,3 2 1 0 0,1 1-1 0 0,2 2 1 0 0,-17 35-826 0 0,38-64 121 0 0,2 1 0 0 0,0 0 1 0 0,1 0-1 0 0,1 0 0 0 0,0 1 1 0 0,1 0-1 0 0,1 0 1 0 0,1 0-1 0 0,0 0 0 0 0,2 0 1 0 0,0 1-1 0 0,1-1 0 0 0,1 4-121 0 0,1-11 71 0 0,1-1 0 0 0,0 0 0 0 0,0 0 0 0 0,1 0 0 0 0,0 0 0 0 0,1-1 0 0 0,0 0 0 0 0,1 0 0 0 0,0 0 0 0 0,0-1 0 0 0,1 0 0 0 0,0-1 0 0 0,0 0-1 0 0,0 0 1 0 0,1 0 0 0 0,1-1 0 0 0,-1-1 0 0 0,1 0 0 0 0,-1 0 0 0 0,1-1 0 0 0,1 0 0 0 0,-1 0 0 0 0,1-1 0 0 0,-1-1 0 0 0,1 0 0 0 0,0 0 0 0 0,0-1 0 0 0,0 0 0 0 0,0-1 0 0 0,0 0-1 0 0,5-2-70 0 0,10 3 205 0 0,-1-2-1 0 0,0-1 0 0 0,1-1 0 0 0,-1-2 0 0 0,0 0 0 0 0,-1-1 0 0 0,1-2 0 0 0,7-3-204 0 0,-20 5 67 0 0,3 2 45 0 0,-1-2-1 0 0,0 0 1 0 0,0-1-1 0 0,-1 0 1 0 0,0-1 0 0 0,0-1-1 0 0,-1 0 1 0 0,0-1 0 0 0,0 0-1 0 0,-1 0 1 0 0,9-13-112 0 0,-9 7 44 0 0,0 0 0 0 0,-2 0 1 0 0,0-1-1 0 0,-1-1 1 0 0,0 1-1 0 0,-2-1 0 0 0,0 0 1 0 0,-1-1-1 0 0,0 0 0 0 0,-2 1 1 0 0,0-1-1 0 0,-2 0 1 0 0,0-1-1 0 0,-1 1 0 0 0,-1-10-44 0 0,-2 15-73 0 0,0 1 0 0 0,0-1-1 0 0,-2 0 1 0 0,0 1 0 0 0,0 0-1 0 0,-1 0 1 0 0,-1 0 0 0 0,0 1-1 0 0,-1 0 1 0 0,0 0 0 0 0,0 1-1 0 0,-2 0 1 0 0,1 1 0 0 0,-1 0 0 0 0,-1 0-1 0 0,0 1 1 0 0,0 0 0 0 0,-1 1-1 0 0,0 1 1 0 0,0 0 0 0 0,-1 0-1 0 0,1 1 1 0 0,-2 1 0 0 0,1 0-1 0 0,-1 1 1 0 0,1 0 0 0 0,-1 1-1 0 0,0 1 1 0 0,0 0 0 0 0,0 0-1 0 0,-1 2 1 0 0,1 0 0 0 0,0 1 0 0 0,0 0-1 0 0,0 1 1 0 0,0 0 0 0 0,0 1-1 0 0,0 1 1 0 0,-2 1 73 0 0,-106 50-3543 0 0,72-28-2253 0 0,41-22 4137 0 0,-16 11-9953 0 0</inkml:trace>
  <inkml:trace contextRef="#ctx0" brushRef="#br0" timeOffset="523.328">32 476 2385 0 0,'0'0'1960'0'0,"0"0"-352"0"0,0 0-69 0 0,0 0 90 0 0,0 0 74 0 0,0 0-20 0 0,0 0-119 0 0,0 0-120 0 0,0 0-99 0 0,0 0-94 0 0,0 0-89 0 0,0 0-109 0 0,0 0-132 0 0,-2-3-123 0 0,-11-19 1688 0 0,37-2-1370 0 0,0 8-814 0 0,0 0 0 0 0,1 1 0 0 0,0 2 0 0 0,1 1 0 0 0,1 0 0 0 0,10-1-302 0 0,68 0 575 0 0,-56 63-378 0 0,-39-37-143 0 0,-5-5-19 0 0,1 0 1 0 0,1-1-1 0 0,-1 0 0 0 0,1 0 1 0 0,1-1-1 0 0,-1 0 1 0 0,1 0-1 0 0,0-1 1 0 0,0 0-1 0 0,1 0 1 0 0,0 0-1 0 0,0-2 0 0 0,0 1 1 0 0,0-1-1 0 0,0 0 1 0 0,0-1-1 0 0,1 0 1 0 0,0 0-1 0 0,-1-1 0 0 0,1 0 1 0 0,0-1-36 0 0,4 0 86 0 0,-7 1-40 0 0,-1-1-1 0 0,1 0 0 0 0,-1 0 0 0 0,1-1 0 0 0,0 1 0 0 0,-1-1 1 0 0,1-1-1 0 0,-1 1 0 0 0,0-1 0 0 0,1 0 0 0 0,-1-1 0 0 0,0 1 1 0 0,0-1-1 0 0,3-3-45 0 0,-2 2 23 0 0,-6 4-34 0 0,0 0 0 0 0,-1 0 0 0 0,1 0 0 0 0,0 0 0 0 0,0-1 0 0 0,-1 1 0 0 0,1 0 0 0 0,0 0 0 0 0,-1-1 0 0 0,1 1 0 0 0,0-1 0 0 0,-1 1 0 0 0,1 0 0 0 0,0-1 1 0 0,-1 1-1 0 0,1-1 0 0 0,-1 1 0 0 0,1-1 0 0 0,-1 0 0 0 0,1 1 0 0 0,-1-1 0 0 0,0 1 0 0 0,1-1 0 0 0,-1 0 0 0 0,0 1 0 0 0,1-1 0 0 0,-1 0 0 0 0,0 0 0 0 0,0 1 1 0 0,0-1-1 0 0,1 0 0 0 0,-1 1 0 0 0,0-1 0 0 0,0 0 0 0 0,0 0 0 0 0,0 1 0 0 0,0-1 0 0 0,0 0 0 0 0,-1 0 0 0 0,1 1 0 0 0,0-1 0 0 0,0 0 0 0 0,-1 0 0 0 0,1 1 1 0 0,0-1-1 0 0,0 0 0 0 0,-1 1 0 0 0,1-1 0 0 0,-1 1 0 0 0,1-1 0 0 0,-1 0 11 0 0,-14-13-1390 0 0,-2-1-2308 0 0,7 4-5230 0 0,7 6-3364 0 0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1 200 5537 0 0,'0'0'1794'0'0,"0"0"-159"0"0,0 0 103 0 0,0 0 177 0 0,0 0-10 0 0,0 0-248 0 0,0 0-357 0 0,0 0-310 0 0,0 0-118 0 0,0 0-31 0 0,0 0 14 0 0,0 0-1 0 0,0 0-70 0 0,3 3-53 0 0,-1-2-598 0 0,0 1 1 0 0,0 0-1 0 0,1-1 1 0 0,-1 0-1 0 0,0 0 1 0 0,1 1 0 0 0,-1-1-1 0 0,1-1 1 0 0,-1 1-1 0 0,1 0 1 0 0,-1-1-1 0 0,1 1 1 0 0,0-1-1 0 0,-1 0 1 0 0,1 0 0 0 0,0 0-1 0 0,-1 0 1 0 0,1 0-1 0 0,0 0 1 0 0,-1-1-1 0 0,1 1 1 0 0,-1-1-1 0 0,1 0 1 0 0,-1 0-1 0 0,1 0 1 0 0,-1 0 0 0 0,1 0-1 0 0,1-2-133 0 0,124-101 1212 0 0,-30 2-940 0 0,-97 101-268 0 0,6 2-154 0 0,-7 10 147 0 0,0 12 3 0 0,0-1 0 0 0,2 0 0 0 0,1 0 0 0 0,1 0 1 0 0,0 0-1 0 0,2 0 0 0 0,0-1 0 0 0,2 0 0 0 0,0 0 0 0 0,1-1 0 0 0,1 0 0 0 0,1-1 0 0 0,1 0 0 0 0,2 2 0 0 0,18 11-1215 0 0,-18-21-4317 0 0,-10-8 2601 0 0,0-2-9369 0 0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8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58 240 2577 0 0,'0'0'2721'0'0,"0"0"-752"0"0,0 0-143 0 0,0 0 42 0 0,0 0-62 0 0,0 0-201 0 0,0 0-262 0 0,0 0-237 0 0,0 0-181 0 0,0 0-122 0 0,0 0-119 0 0,0 0-73 0 0,0 0-55 0 0,1 25 2422 0 0,6-19-2846 0 0,-1 0-1 0 0,1-1 1 0 0,0-1-1 0 0,0 1 0 0 0,0-1 1 0 0,1 0-1 0 0,0 0 0 0 0,0-1 1 0 0,0 0-1 0 0,0-1 1 0 0,0 0-1 0 0,0 0 0 0 0,1-1 1 0 0,-1 1-1 0 0,0-2 1 0 0,1 1-1 0 0,-1-2 0 0 0,1 1 1 0 0,-1-1-1 0 0,1 0 1 0 0,5-2-132 0 0,1 2 94 0 0,0-1 1 0 0,1-1-1 0 0,-1-1 1 0 0,0 0 0 0 0,-1-1-1 0 0,1 0 1 0 0,-1-1 0 0 0,0-1-1 0 0,0 0 1 0 0,-1-1-1 0 0,0-1 1 0 0,-1 0 0 0 0,1 0-1 0 0,-2-1 1 0 0,1-1 0 0 0,-2 0-1 0 0,1-1 1 0 0,-1 0-1 0 0,-1 0 1 0 0,2-5-95 0 0,-7 10 18 0 0,-1 0-1 0 0,0 0 1 0 0,-1 0 0 0 0,0 0 0 0 0,0 0-1 0 0,0 0 1 0 0,-1-1 0 0 0,0 1-1 0 0,-1-1 1 0 0,0 1 0 0 0,0-1 0 0 0,0 1-1 0 0,-1-1 1 0 0,0-1-18 0 0,-2 6-12 0 0,-1-1 1 0 0,1 1-1 0 0,-1 0 1 0 0,0 0-1 0 0,0 0 1 0 0,0 1-1 0 0,0-1 1 0 0,0 1-1 0 0,-1 0 0 0 0,1 0 1 0 0,-1 1-1 0 0,1-1 1 0 0,-1 1-1 0 0,0 0 1 0 0,1 0-1 0 0,-1 0 1 0 0,0 1-1 0 0,0 0 0 0 0,0 0 1 0 0,1 0-1 0 0,-1 0 1 0 0,0 1-1 0 0,0 0 1 0 0,1 0-1 0 0,-1 0 1 0 0,0 1-1 0 0,1-1 0 0 0,-1 1 1 0 0,1 0-1 0 0,-4 2 12 0 0,-176 91-74 0 0,172-86 81 0 0,-1 0-1 0 0,1 1 1 0 0,1 0 0 0 0,0 1 0 0 0,0 0 0 0 0,1 0 0 0 0,0 1 0 0 0,1 1 0 0 0,1-1 0 0 0,0 2-7 0 0,-7 11 25 0 0,6-12-14 0 0,0 0-1 0 0,1 1 0 0 0,1-1 1 0 0,0 2-1 0 0,0-1 1 0 0,2 1-1 0 0,0 0 0 0 0,1 0 1 0 0,0 0-1 0 0,1 1 1 0 0,1-1-1 0 0,0 1 1 0 0,1 0-1 0 0,1 0 0 0 0,0 2-10 0 0,1-13 14 0 0,1-1 0 0 0,-1 1 0 0 0,1-1 0 0 0,-1 0 0 0 0,1 0 0 0 0,0 0-1 0 0,1 0 1 0 0,-1 0 0 0 0,1 0 0 0 0,0 0 0 0 0,0-1 0 0 0,0 0 0 0 0,0 1-1 0 0,0-1 1 0 0,1 0 0 0 0,0-1 0 0 0,-1 1 0 0 0,1-1 0 0 0,0 1 0 0 0,0-1-1 0 0,1 0 1 0 0,-1-1 0 0 0,0 1 0 0 0,0-1 0 0 0,1 0 0 0 0,1 1-14 0 0,127 5 443 0 0,-95-8-277 0 0,-20 1-81 0 0,-1-2 1 0 0,1 0-1 0 0,0-1 1 0 0,-1-1-1 0 0,0 0 1 0 0,1-1 0 0 0,-2-1-1 0 0,17-8-85 0 0,-32 14-6 0 0,-1-1 1 0 0,1 1-1 0 0,0-1 0 0 0,0 1 1 0 0,-1-1-1 0 0,1 1 1 0 0,0-1-1 0 0,-1 0 0 0 0,1 1 1 0 0,-1-1-1 0 0,1 0 0 0 0,-1 1 1 0 0,1-1-1 0 0,-1 0 0 0 0,1 0 1 0 0,-1 1-1 0 0,0-1 0 0 0,1 0 1 0 0,-1 0-1 0 0,0 0 1 0 0,0 0-1 0 0,1 1 0 0 0,-1-1 1 0 0,0 0-1 0 0,0 0 0 0 0,0 0 1 0 0,0 0-1 0 0,0 0 0 0 0,0 0 1 0 0,-1 1-1 0 0,1-1 0 0 0,0 0 1 0 0,0 0-1 0 0,0 0 1 0 0,-1 0-1 0 0,1 1 0 0 0,-1-1 1 0 0,1 0-1 0 0,0 0 0 0 0,-1 1 1 0 0,0-1-1 0 0,1 0 6 0 0,-18-16-6991 0 0,15 14-3835 0 0</inkml:trace>
  <inkml:trace contextRef="#ctx0" brushRef="#br0" timeOffset="1136.428">728 421 6777 0 0,'0'0'4389'0'0,"0"0"-2265"0"0,0 0-836 0 0,0 0-44 0 0,0 0-6 0 0,0 0-123 0 0,0 0-187 0 0,0 0-239 0 0,0 0-174 0 0,0 0-104 0 0,0 0-51 0 0,0 0-40 0 0,0 0-28 0 0,-18 15 7 0 0,-52 49-29 0 0,39-11 252 0 0,10 51 435 0 0,21-101-906 0 0,0 0 0 0 0,1 0-1 0 0,-1 0 1 0 0,1 1 0 0 0,-1-1-1 0 0,1 0 1 0 0,0 0 0 0 0,0 0-1 0 0,1 0 1 0 0,-1 0 0 0 0,1 0 0 0 0,-1-1-1 0 0,1 1 1 0 0,0 0 0 0 0,0-1-1 0 0,0 1 1 0 0,0-1 0 0 0,1 0-1 0 0,-1 0 1 0 0,0 0 0 0 0,1 0-1 0 0,0 0 1 0 0,-1 0 0 0 0,1-1-1 0 0,0 1 1 0 0,0-1 0 0 0,0 0-1 0 0,0 1 1 0 0,0-2 0 0 0,0 1-1 0 0,1 0-50 0 0,6 1 149 0 0,-1-1-1 0 0,1 0 0 0 0,0-1 0 0 0,0 1 0 0 0,0-2 0 0 0,0 0 1 0 0,0 0-1 0 0,0-1 0 0 0,-1 0 0 0 0,1 0 0 0 0,0-1 0 0 0,-1-1 1 0 0,0 1-1 0 0,0-2 0 0 0,0 1 0 0 0,0-1 0 0 0,-1 0 1 0 0,0-1-1 0 0,0 0 0 0 0,6-6-148 0 0,-2 1 69 0 0,0-1-1 0 0,-1 0 1 0 0,0 0 0 0 0,-1-1-1 0 0,-1 0 1 0 0,0-1 0 0 0,0 0-1 0 0,-2-1 1 0 0,0 1 0 0 0,0-1-1 0 0,-2-1 1 0 0,2-5-69 0 0,-5 15-31 0 0,0 0 0 0 0,-1 0 1 0 0,1 0-1 0 0,-1 0 0 0 0,-1 0 0 0 0,1-1 1 0 0,-1 1-1 0 0,0 0 0 0 0,-1-1 0 0 0,1 1 1 0 0,-1 0-1 0 0,-1 0 0 0 0,1 0 0 0 0,-1 0 1 0 0,0 0-1 0 0,0 0 0 0 0,-1 0 1 0 0,1 0-1 0 0,-1 1 0 0 0,-1-1 0 0 0,1 1 1 0 0,-1 0-1 0 0,0 0 0 0 0,0 0 0 0 0,0 1 1 0 0,-1 0-1 0 0,0-1 0 0 0,0 1 0 0 0,0 1 1 0 0,0-1-1 0 0,0 1 0 0 0,-1 0 0 0 0,1 0 1 0 0,-1 1-1 0 0,0-1 0 0 0,0 1 0 0 0,0 1 1 0 0,-6-2 30 0 0,-57 8-1955 0 0,27 14-4499 0 0,26-11-5528 0 0</inkml:trace>
  <inkml:trace contextRef="#ctx0" brushRef="#br0" timeOffset="1539.43">648 520 14547 0 0,'0'0'1619'0'0,"0"0"-679"0"0,0 0-75 0 0,0 0 171 0 0,0 0 28 0 0,0 0-137 0 0,0 0-276 0 0,0 0-207 0 0,0 0-70 0 0,0 0-16 0 0,0 0-22 0 0,0 0-12 0 0,0 0 33 0 0,61-29 2844 0 0,51-1-2278 0 0,-89 79-356 0 0,-21-44-508 0 0,-1 0 0 0 0,2 0-1 0 0,-1 0 1 0 0,0-1 0 0 0,1 1 0 0 0,0-1 0 0 0,0 1 0 0 0,0-1 0 0 0,1 0 0 0 0,-1 0 0 0 0,1 0-1 0 0,0-1 1 0 0,0 1 0 0 0,1-1 0 0 0,-1 0 0 0 0,1 0 0 0 0,-1-1 0 0 0,1 1 0 0 0,0-1 0 0 0,0 0 0 0 0,0 0-1 0 0,0-1 1 0 0,0 1 0 0 0,0-1 0 0 0,1 0 0 0 0,-1-1 0 0 0,0 1 0 0 0,1-1 0 0 0,-1 0 0 0 0,0 0-1 0 0,1-1 1 0 0,-1 0 0 0 0,0 0 0 0 0,0 0 0 0 0,0 0 0 0 0,1-1 0 0 0,2-1-59 0 0,-3 0-1500 0 0,-26 9-7597 0 0,16-2-3640 0 0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3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10218 0 0,'0'0'2045'0'0,"0"0"-517"0"0,0 0-194 0 0,0 0 13 0 0,0 0-27 0 0,0 0-131 0 0,0 0-251 0 0,0 0-246 0 0,0 0-105 0 0,0 0 38 0 0,0 0 95 0 0,0 0 63 0 0,8 3 4 0 0,126 16 3162 0 0,125-37-1851 0 0,-194 15-1925 0 0,-57 0 21 0 0,-14 1-3919 0 0,-6 8 234 0 0,7-1-2238 0 0,0-1-6164 0 0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4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17764 0 0,'0'0'1767'0'0,"0"0"-618"0"0,0 0-402 0 0,0 0-16 0 0,0 0 127 0 0,0 0 98 0 0,0 0 1 0 0,0 0-75 0 0,0 0-149 0 0,0 0-162 0 0,0 0-123 0 0,35-3-110 0 0,112-13-104 0 0,-93 11-630 0 0,88-9 1221 0 0,-55 12-8883 0 0,-75 2-4230 0 0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5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304 748 8290 0 0,'0'0'2632'0'0,"0"0"-1035"0"0,0 0-405 0 0,0 0 78 0 0,0 0 187 0 0,0 0 18 0 0,0 0-185 0 0,0 0-285 0 0,0 0-290 0 0,0 0-201 0 0,0 0-109 0 0,0 0-66 0 0,0 0-47 0 0,-30-1-29 0 0,-93 1-29 0 0,62 16 160 0 0,54-11-371 0 0,0 0 1 0 0,0 0 0 0 0,1 1 0 0 0,0 0-1 0 0,0 0 1 0 0,1 0 0 0 0,-1 1 0 0 0,1 0-1 0 0,1 0 1 0 0,-1 0 0 0 0,1 1 0 0 0,1-1-1 0 0,-1 1 1 0 0,1 0 0 0 0,1 0-1 0 0,-1 0 1 0 0,1 0 0 0 0,1 1 0 0 0,-1-1-1 0 0,2 1 1 0 0,-1-1 0 0 0,1 1 0 0 0,0-1-1 0 0,1 0 1 0 0,0 2-24 0 0,1-5 29 0 0,0 1 0 0 0,0-1-1 0 0,0 0 1 0 0,1 0 0 0 0,0-1 0 0 0,0 1-1 0 0,0 0 1 0 0,0-1 0 0 0,1 0-1 0 0,0 0 1 0 0,0 0 0 0 0,0 0 0 0 0,0-1-1 0 0,1 1 1 0 0,-1-1 0 0 0,1 0 0 0 0,0-1-1 0 0,0 1 1 0 0,0-1 0 0 0,0 0 0 0 0,0 0-1 0 0,1 0 1 0 0,-1-1 0 0 0,0 0-1 0 0,1 0 1 0 0,-1 0 0 0 0,1-1 0 0 0,0 1-1 0 0,-1-2 1 0 0,1 1 0 0 0,-1 0 0 0 0,1-1-1 0 0,2-1-28 0 0,9-3 153 0 0,0-1 0 0 0,-1-1 0 0 0,1-1-1 0 0,-1 0 1 0 0,-1-1 0 0 0,0-1 0 0 0,0 0-1 0 0,-1-1 1 0 0,0-1 0 0 0,-1 0 0 0 0,3-3-153 0 0,1-1 77 0 0,0-1-1 0 0,0-1 1 0 0,-2 0 0 0 0,0-1 0 0 0,-2 0 0 0 0,0-1 0 0 0,0-1 0 0 0,-2 0 0 0 0,-1 0 0 0 0,-1-1 0 0 0,0-1 0 0 0,0-7-77 0 0,-4 9 2 0 0,-1-1 0 0 0,0 0 0 0 0,-2 0 0 0 0,0 0 0 0 0,-2 0 1 0 0,-1 0-1 0 0,0 0 0 0 0,-5-19-2 0 0,6 33-25 0 0,-2 1-1 0 0,1 0 1 0 0,-1 0 0 0 0,-1 0 0 0 0,1 0-1 0 0,-1 0 1 0 0,0 1 0 0 0,0-1 0 0 0,-1 1 0 0 0,0 0-1 0 0,0 0 1 0 0,-1 0 0 0 0,1 1 0 0 0,-1-1-1 0 0,-1 1 1 0 0,1 0 0 0 0,-1 0 0 0 0,1 1-1 0 0,-1 0 1 0 0,-1 0 0 0 0,1 0 0 0 0,0 1-1 0 0,-1 0 1 0 0,0 0 0 0 0,0 1 0 0 0,-5-2 25 0 0,4 5-10 0 0,1-1 0 0 0,0 1 0 0 0,-1 1 0 0 0,1 0 1 0 0,0 0-1 0 0,0 0 0 0 0,0 1 0 0 0,0 0 0 0 0,1 0 0 0 0,-1 1 0 0 0,1 0 1 0 0,0 0-1 0 0,0 0 0 0 0,0 1 0 0 0,0 0 0 0 0,1 0 0 0 0,0 0 1 0 0,0 1-1 0 0,0 0 0 0 0,1 0 0 0 0,0 0 0 0 0,0 0 0 0 0,1 1 0 0 0,-1-1 1 0 0,1 1-1 0 0,1 0 0 0 0,-1 0 0 0 0,1 0 0 0 0,1 1 0 0 0,-1-1 1 0 0,1 0-1 0 0,0 1 0 0 0,1-1 0 0 0,0 3 10 0 0,3 9 54 0 0,1-1-1 0 0,1 0 1 0 0,1 0-1 0 0,0 0 1 0 0,1-1-1 0 0,1 0 1 0 0,1 0-1 0 0,0-1 1 0 0,2 0 0 0 0,-1 0-1 0 0,2-1 1 0 0,0-1-1 0 0,1 0 1 0 0,0-1-1 0 0,1 0 1 0 0,0-1-1 0 0,1-1 1 0 0,1 0 0 0 0,14 8-54 0 0,98 58 541 0 0,-101-59-369 0 0,-22-21-8054 0 0,-5 0-2076 0 0</inkml:trace>
  <inkml:trace contextRef="#ctx0" brushRef="#br0" timeOffset="515.669">750 523 11474 0 0,'0'0'3468'0'0,"0"0"-2017"0"0,0 0-784 0 0,0 0-61 0 0,0 0 65 0 0,0 0 43 0 0,0 0 5 0 0,0 0-117 0 0,0 0-91 0 0,0 0-45 0 0,0 0-98 0 0,0 0-30 0 0,7 11-31 0 0,52 89 584 0 0,-15 54-332 0 0,-23-95-430 0 0,-5-76 2948 0 0,66-121-2261 0 0,22-56-669 0 0,-105 193-184 0 0,1 1 1 0 0,0 0 0 0 0,0 0 0 0 0,-1 0-1 0 0,1 0 1 0 0,0-1 0 0 0,0 1 0 0 0,-1 0-1 0 0,1 0 1 0 0,0-1 0 0 0,0 1-1 0 0,0 0 1 0 0,0 0 0 0 0,-1-1 0 0 0,1 1-1 0 0,0 0 1 0 0,0 0 0 0 0,0-1 0 0 0,0 1-1 0 0,0 0 1 0 0,0-1 0 0 0,0 1 0 0 0,0 0-1 0 0,0-1 1 0 0,0 1 0 0 0,0 0-1 0 0,0 0 1 0 0,0-1 0 0 0,0 1 0 0 0,0 0-1 0 0,0-1 1 0 0,0 1 0 0 0,0 0 0 0 0,0-1-1 0 0,0 1 1 0 0,1 0 0 0 0,-1 0 0 0 0,0-1-1 0 0,0 1 1 0 0,0 0 0 0 0,0 0-1 0 0,1-1 1 0 0,-1 1 0 0 0,0 0 36 0 0,-25 18-6130 0 0,21-14 3009 0 0,-4 0-8444 0 0</inkml:trace>
  <inkml:trace contextRef="#ctx0" brushRef="#br0" timeOffset="997.531">696 229 12739 0 0,'0'0'2150'0'0,"0"0"-498"0"0,0 0-277 0 0,0 0-87 0 0,0 0-101 0 0,0 0-175 0 0,0 0-234 0 0,0 0-225 0 0,0 0-130 0 0,0 0-19 0 0,0 0 24 0 0,0 0 39 0 0,0 0 9 0 0,12 0-44 0 0,186-11 1374 0 0,3 3-1273 0 0,-201 8-518 0 0,0 0 2 0 0,0 0 10 0 0,0 0 24 0 0,0 0 34 0 0,0 0 27 0 0,-24 0 687 0 0,9-5-764 0 0,0-1 0 0 0,0-1 0 0 0,1 0 0 0 0,0 0 0 0 0,0-2 0 0 0,1 1 0 0 0,0-2 0 0 0,1 0 1 0 0,-8-8-36 0 0,11 10 21 0 0,1 3-47 0 0,1 0 0 0 0,1 0 0 0 0,-1-1 0 0 0,1 0 0 0 0,0-1 0 0 0,0 1 0 0 0,1-1 0 0 0,0 0 0 0 0,0-1 0 0 0,1 1 0 0 0,0-1 0 0 0,0 0 0 0 0,0 0 0 0 0,0-6 26 0 0,8 6-2973 0 0,3 8-2101 0 0,-2 0-435 0 0,-2 0-6900 0 0</inkml:trace>
  <inkml:trace contextRef="#ctx0" brushRef="#br0" timeOffset="1431.214">35 1153 8090 0 0,'0'0'1716'0'0,"0"0"-228"0"0,0 0 145 0 0,0 0 176 0 0,0 0-41 0 0,0 0-209 0 0,0 0-278 0 0,0 0-182 0 0,0 0-116 0 0,0 0-107 0 0,0 0-92 0 0,0 0-86 0 0,32-1-78 0 0,99-4-63 0 0,255-1 1484 0 0,-61-19-2081 0 0,-256 13-3880 0 0,-2-5-4008 0 0,-55 13-4225 0 0</inkml:trace>
  <inkml:trace contextRef="#ctx0" brushRef="#br0" timeOffset="2034.006">243 1414 14739 0 0,'0'0'1438'0'0,"0"0"-399"0"0,0 0-104 0 0,0 0 38 0 0,0 0-21 0 0,0 0-185 0 0,0 0-287 0 0,0 0-182 0 0,0 0-129 0 0,0 0-52 0 0,0 0-13 0 0,0 0-4 0 0,0 0 7 0 0,-25 21-7 0 0,-81 67-7 0 0,57-23 21 0 0,43-56-106 0 0,1 1-1 0 0,-1 0 1 0 0,2 0 0 0 0,0 0-1 0 0,0 0 1 0 0,0 1 0 0 0,2 0 0 0 0,-1-1-1 0 0,1 1 1 0 0,1 0 0 0 0,0 0 0 0 0,0 0-1 0 0,1 0 1 0 0,1 0 0 0 0,0 4-8 0 0,3-11 48 0 0,-1 1 0 0 0,1-1 0 0 0,0 0 0 0 0,0 0 0 0 0,1-1 0 0 0,-1 1 0 0 0,1-1 0 0 0,-1 0 0 0 0,1 0 0 0 0,0 0-1 0 0,0-1 1 0 0,1 0 0 0 0,-1 0 0 0 0,0 0 0 0 0,1-1 0 0 0,-1 1 0 0 0,1-1 0 0 0,0 0 0 0 0,-1-1 0 0 0,1 0 0 0 0,0 0 0 0 0,-1 0 0 0 0,1 0 0 0 0,0-1 0 0 0,-1 0 0 0 0,1 0 0 0 0,-1-1 0 0 0,1 1 0 0 0,-1-1 0 0 0,0 0 0 0 0,1-1-48 0 0,25-9 265 0 0,-1-2-1 0 0,-1 0 1 0 0,0-2 0 0 0,-1-1 0 0 0,-1-1 0 0 0,-1-2-1 0 0,0 0 1 0 0,-2-2 0 0 0,21-23-265 0 0,-25 26 51 0 0,0-1 0 0 0,-2-1 0 0 0,0-1 0 0 0,-2 0-1 0 0,0-1 1 0 0,-2-1 0 0 0,0 0 0 0 0,-2-1 0 0 0,0-1 0 0 0,-2 0 0 0 0,-1 0 0 0 0,-1-1-1 0 0,0-5-50 0 0,-6 26-13 0 0,-1 0 0 0 0,0 0 0 0 0,0 0 0 0 0,0 0 0 0 0,-1 0-1 0 0,1 0 1 0 0,-2 1 0 0 0,1-1 0 0 0,0 0 0 0 0,-1 0 0 0 0,0 0-1 0 0,-1 0 1 0 0,1 0 0 0 0,-1 1 0 0 0,0-1 0 0 0,-1 1 0 0 0,1-1-1 0 0,-1 1 1 0 0,0 0 0 0 0,0 0 0 0 0,-1 0 0 0 0,0 0 0 0 0,0 1-1 0 0,0-1 1 0 0,0 1 0 0 0,0 0 0 0 0,-1 0 0 0 0,0 1 0 0 0,0 0 0 0 0,0-1-1 0 0,0 1 1 0 0,0 1 0 0 0,-1-1 0 0 0,1 1 0 0 0,-1 0 0 0 0,0 0-1 0 0,1 1 1 0 0,-1 0 0 0 0,-1 0 13 0 0,-3 4-21 0 0,-1 0 0 0 0,1 1 1 0 0,0 0-1 0 0,0 1 0 0 0,0 0 0 0 0,1 0 0 0 0,0 1 1 0 0,0 1-1 0 0,0-1 0 0 0,1 1 0 0 0,0 1 0 0 0,0 0 1 0 0,1 0-1 0 0,0 0 0 0 0,0 1 0 0 0,1 0 0 0 0,0 0 1 0 0,0 1-1 0 0,1 0 0 0 0,-2 7 21 0 0,1-6 9 0 0,0 1 0 0 0,1-1-1 0 0,1 2 1 0 0,0-1 0 0 0,0 0 0 0 0,1 1 0 0 0,1-1 0 0 0,0 1-1 0 0,1 0 1 0 0,0 0 0 0 0,1 0 0 0 0,1 0 0 0 0,0 0 0 0 0,0-1-1 0 0,1 1 1 0 0,1 0 0 0 0,0-1 0 0 0,1 1 0 0 0,0-1 0 0 0,1 0-1 0 0,0 0 1 0 0,1-1 0 0 0,0 0 0 0 0,5 7-9 0 0,101 147 239 0 0,-89-155-1761 0 0,-8-24-7557 0 0,-12 7-2429 0 0</inkml:trace>
  <inkml:trace contextRef="#ctx0" brushRef="#br0" timeOffset="2400.972">961 1252 16676 0 0,'0'0'1313'0'0,"0"0"-557"0"0,0 0-170 0 0,0 0 171 0 0,0 0 197 0 0,0 0 66 0 0,0 0-118 0 0,0 0-217 0 0,0 0-174 0 0,0 0-127 0 0,-17 32-84 0 0,-55 102-61 0 0,-27 60 133 0 0,88-167-365 0 0,6-17-3 0 0,0 0-1 0 0,0 0 0 0 0,1 1 0 0 0,1-1 1 0 0,0 1-1 0 0,0 0 0 0 0,1 0 0 0 0,1 0 1 0 0,0 0-1 0 0,0 1 0 0 0,1-1 0 0 0,1 10-3 0 0,2-18 19 0 0,-1 0-1 0 0,1 0 0 0 0,0-1 0 0 0,0 1 0 0 0,0-1 0 0 0,0 0 0 0 0,0 0 0 0 0,1 0 1 0 0,-1 0-1 0 0,1 0 0 0 0,-1-1 0 0 0,1 0 0 0 0,0 0 0 0 0,-1 0 0 0 0,1 0 0 0 0,0 0 1 0 0,0-1-1 0 0,0 1 0 0 0,0-1 0 0 0,-1 0 0 0 0,1-1 0 0 0,0 1 0 0 0,0-1 0 0 0,2 0-18 0 0,-2 1 47 0 0,165-37 692 0 0,-166 37-765 0 0,-1-1 0 0 0,1 1 0 0 0,-1-1 1 0 0,0 0-1 0 0,1 0 0 0 0,-1 0 0 0 0,0-1 1 0 0,1 1-1 0 0,-1 0 0 0 0,0-1 0 0 0,0 0 1 0 0,0 1-1 0 0,0-1 0 0 0,-1 0 0 0 0,1 0 1 0 0,0 0-1 0 0,-1 0 0 0 0,1 0 0 0 0,-1 0 0 0 0,0-1 1 0 0,0 1-1 0 0,1-1 26 0 0,-2-10-1089 0 0,-1-8-3310 0 0,-7 7-6142 0 0,6 10 415 0 0</inkml:trace>
  <inkml:trace contextRef="#ctx0" brushRef="#br0" timeOffset="2616.187">619 1503 12179 0 0,'0'0'2232'0'0,"0"0"-545"0"0,0 0-279 0 0,0 0-125 0 0,0 0-130 0 0,0 0-144 0 0,0 0-149 0 0,0 0-69 0 0,0 0-21 0 0,0 0-21 0 0,0 0-69 0 0,0 0-102 0 0,0 0-81 0 0,27 2-89 0 0,88 8-74 0 0,36-21 57 0 0,-105 2-696 0 0,12-5-1919 0 0,-34 6-5340 0 0,-12 5-4743 0 0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0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327 611 0 0 0,'0'0'744'0'0,"0"0"636"0"0,0 0 150 0 0,0 0 17 0 0,0 0-4 0 0,0 0-53 0 0,0 0-97 0 0,0 0-120 0 0,0 0-104 0 0,0 0-110 0 0,0 0-83 0 0,-1-3-99 0 0,0 1-809 0 0,10-27 2623 0 0,33-3 1940 0 0,-53 10-1734 0 0,1 16-2797 0 0,0 1 0 0 0,0-1-1 0 0,0 2 1 0 0,-1-1 0 0 0,1 1 0 0 0,-1 1-1 0 0,0 0 1 0 0,0 1 0 0 0,0 0-1 0 0,-1 0 1 0 0,1 1 0 0 0,0 1 0 0 0,-1 0-1 0 0,1 0 1 0 0,0 1 0 0 0,0 1 0 0 0,-1 0-1 0 0,1 0 1 0 0,0 1 0 0 0,1 1 0 0 0,-1-1-1 0 0,0 2 1 0 0,1 0 0 0 0,-6 3-100 0 0,11-5 21 0 0,0-1-10 0 0,0 1 0 0 0,0-1 0 0 0,1 1 0 0 0,-1 0 0 0 0,1 0 0 0 0,0 0 0 0 0,0 0 0 0 0,0 1 0 0 0,0 0 0 0 0,1 0-1 0 0,-1 0 1 0 0,1 0 0 0 0,0 0 0 0 0,0 1 0 0 0,1 0 0 0 0,-2 2-11 0 0,-11 53 87 0 0,15-44-34 0 0,-1-14-47 0 0,1 0 1 0 0,-1 0 0 0 0,1 0 0 0 0,0 0 0 0 0,0 0 0 0 0,0 0-1 0 0,0 0 1 0 0,0 0 0 0 0,0 0 0 0 0,0 1 0 0 0,1-1 0 0 0,-1 0-1 0 0,1 0 1 0 0,-1 0 0 0 0,1 0 0 0 0,0 0 0 0 0,0-1 0 0 0,0 1-1 0 0,0 0 1 0 0,0 0 0 0 0,0 0 0 0 0,0-1 0 0 0,1 1 0 0 0,-1-1-1 0 0,1 1 1 0 0,-1-1 0 0 0,1 1 0 0 0,-1-1 0 0 0,1 0 0 0 0,0 0-1 0 0,0 0 1 0 0,0 0 0 0 0,-1 0 0 0 0,1 0 0 0 0,2 0-7 0 0,22 5 130 0 0,0-2 1 0 0,0 0 0 0 0,1-2-1 0 0,-1-1 1 0 0,1-1 0 0 0,-1-1 0 0 0,0-1-1 0 0,14-4-130 0 0,-2 2 538 0 0,-173 99-306 0 0,122-87-231 0 0,0 1 0 0 0,1 1 0 0 0,0 0 0 0 0,1 0 0 0 0,0 1 0 0 0,0 1-1 0 0,1 0 1 0 0,1 0 0 0 0,0 1 0 0 0,1 0 0 0 0,0 0 0 0 0,1 1 0 0 0,1 0 0 0 0,0 0 0 0 0,0 1 0 0 0,2 0 0 0 0,0 0 0 0 0,-2 15-1 0 0,7-24 2 0 0,1-1 1 0 0,0 0-1 0 0,0 1 0 0 0,0-1 1 0 0,1 0-1 0 0,0 0 0 0 0,0 0 1 0 0,0 0-1 0 0,1-1 0 0 0,-1 0 1 0 0,1 1-1 0 0,0-1 0 0 0,0 0 0 0 0,1-1 1 0 0,-1 1-1 0 0,1-1 0 0 0,0 0 1 0 0,0 0-1 0 0,0 0 0 0 0,0-1 1 0 0,0 0-1 0 0,1 0 0 0 0,-1 0 1 0 0,1-1-1 0 0,-1 1 0 0 0,1-1 1 0 0,-1-1-1 0 0,1 1 0 0 0,0-1 0 0 0,3 0-2 0 0,15 1 1 0 0,-19 0-11 0 0,1 0 0 0 0,-1 0 0 0 0,1 0 0 0 0,-1-1 0 0 0,1 0 0 0 0,-1 0 0 0 0,1-1 0 0 0,-1 0 0 0 0,1 0 0 0 0,-1 0 1 0 0,1 0-1 0 0,-1-1 0 0 0,0 0 0 0 0,0 0 0 0 0,0 0 0 0 0,0-1 0 0 0,0 0 0 0 0,2-1 10 0 0,1-41-3698 0 0,-7 23-6092 0 0,0 15-2649 0 0</inkml:trace>
  <inkml:trace contextRef="#ctx0" brushRef="#br0" timeOffset="683.026">77 0 7290 0 0,'0'0'1833'0'0,"0"0"-110"0"0,0 0-98 0 0,0 0-9 0 0,0 0-45 0 0,0 0-189 0 0,0 0-297 0 0,0 0-310 0 0,0 0-240 0 0,0 0-148 0 0,0 0-41 0 0,0 0 60 0 0,0 0 94 0 0,0 19 1383 0 0,46 165 2074 0 0,38 150-2550 0 0,-75-275-1300 0 0,-3 1 1 0 0,-3 0-1 0 0,-3 47-107 0 0,-1-49 68 0 0,-4 288 135 0 0,36-190-168 0 0,-27-135-35 0 0,-2-17 8 0 0,-1 0 0 0 0,0-1 0 0 0,0 1 0 0 0,0 0 0 0 0,-1 0 0 0 0,0 1 1 0 0,1-1-1 0 0,-1 0 0 0 0,-1 0 0 0 0,1 0 0 0 0,0 0 0 0 0,-1 0 1 0 0,0 0-1 0 0,0 0 0 0 0,0 0 0 0 0,-1-1 0 0 0,1 1 0 0 0,-1 0 1 0 0,0 1-9 0 0,-8 5 77 0 0,11-10-92 0 0,-1 0-1 0 0,0 0 1 0 0,1 0 0 0 0,-1 0 0 0 0,1 0 0 0 0,-1 0-1 0 0,0 0 1 0 0,1 0 0 0 0,-1 0 0 0 0,0 0-1 0 0,1 0 1 0 0,-1 0 0 0 0,0 0 0 0 0,1 0 0 0 0,-1 0-1 0 0,0 1 1 0 0,1-1 0 0 0,-1 0 0 0 0,0 0-1 0 0,1 0 1 0 0,-1 1 0 0 0,0-1 0 0 0,1 0 0 0 0,-1 0-1 0 0,0 1 1 0 0,0-1 0 0 0,0 0 0 0 0,1 1 0 0 0,-1-1-1 0 0,0 0 1 0 0,0 1 0 0 0,0-1 0 0 0,0 0-1 0 0,1 1 1 0 0,-1-1 0 0 0,0 0 0 0 0,0 1 0 0 0,0-1-1 0 0,0 0 1 0 0,0 1 0 0 0,0-1 0 0 0,0 1-1 0 0,0-1 1 0 0,0 0 0 0 0,0 1 0 0 0,0-1 0 0 0,0 0-1 0 0,0 1 1 0 0,-1-1 0 0 0,1 0 0 0 0,0 1 15 0 0,3-1-588 0 0,8 0-902 0 0,-6-1-7800 0 0,-5-2-3050 0 0</inkml:trace>
  <inkml:trace contextRef="#ctx0" brushRef="#br0" timeOffset="2228.807">1099 906 5633 0 0,'0'0'2591'0'0,"0"0"-682"0"0,0 0-424 0 0,0 0-6 0 0,0 0 135 0 0,0 0 18 0 0,0 0-150 0 0,0 0-250 0 0,0 0-278 0 0,0 0-211 0 0,0 0-147 0 0,-8-21-56 0 0,-24-64-27 0 0,31 83-468 0 0,1 0-1 0 0,-1 0 0 0 0,0 0 0 0 0,1 0 0 0 0,-1 0 0 0 0,0 0 0 0 0,0 0 0 0 0,0 0 1 0 0,0 1-1 0 0,-1-1 0 0 0,1 0 0 0 0,0 1 0 0 0,-1-1 0 0 0,1 1 0 0 0,-1-1 0 0 0,1 1 1 0 0,-1 0-1 0 0,0 0 0 0 0,0-1 0 0 0,0 1 0 0 0,1 0 0 0 0,-1 1 0 0 0,0-1 1 0 0,0 0-1 0 0,-1 0-44 0 0,-4-1 222 0 0,-4-2-92 0 0,-1 1 0 0 0,1 0 0 0 0,0 1 0 0 0,-1 0 1 0 0,1 1-1 0 0,-1 0 0 0 0,0 0 0 0 0,1 2 0 0 0,-1-1 0 0 0,0 2 0 0 0,1-1 0 0 0,-1 1 0 0 0,1 1 1 0 0,0 0-1 0 0,0 1 0 0 0,0 0 0 0 0,0 1 0 0 0,-2 1-130 0 0,1 0 71 0 0,1 1 0 0 0,0 1 0 0 0,0-1 0 0 0,0 2 0 0 0,1-1 0 0 0,0 2 0 0 0,1-1-1 0 0,0 1 1 0 0,0 0 0 0 0,-5 9-71 0 0,8-8 21 0 0,-1 0-1 0 0,2 0 0 0 0,-1 0 0 0 0,2 0 0 0 0,0 1 0 0 0,0 0 0 0 0,1 0 0 0 0,0 0 0 0 0,1 0 0 0 0,0 1 1 0 0,1-1-1 0 0,1 0 0 0 0,0 1 0 0 0,1-1 0 0 0,0 0 0 0 0,0 1 0 0 0,2-1 0 0 0,-1 0 0 0 0,2 0 1 0 0,-1 0-1 0 0,2-1 0 0 0,-1 1 0 0 0,2-1 0 0 0,-1 0 0 0 0,6 6-20 0 0,-8-12 35 0 0,1-1 1 0 0,0 1-1 0 0,0-1 0 0 0,1 0 0 0 0,-1-1 0 0 0,1 1 1 0 0,0-1-1 0 0,0 0 0 0 0,0 0 0 0 0,1 0 0 0 0,-1-1 1 0 0,1 1-1 0 0,-1-1 0 0 0,1-1 0 0 0,0 1 1 0 0,-1-1-1 0 0,1 0 0 0 0,0 0 0 0 0,0-1 0 0 0,0 0 1 0 0,0 0-1 0 0,0 0 0 0 0,0-1 0 0 0,0 0 0 0 0,-1 0 1 0 0,3 0-36 0 0,6-3 87 0 0,-1-1 1 0 0,0 0-1 0 0,0-1 1 0 0,0 0-1 0 0,-1-1 1 0 0,1 0 0 0 0,-2-1-1 0 0,1 0 1 0 0,-1-1-1 0 0,5-5-87 0 0,12-13 76 0 0,-1-1-1 0 0,-1-2 1 0 0,-1 0 0 0 0,-2-1-1 0 0,-1-2 1 0 0,-2 0-1 0 0,-1-1 1 0 0,-1-1-1 0 0,8-28-75 0 0,-19 47 61 0 0,-8 22-43 0 0,-4 16-49 0 0,2-12 32 0 0,1 0 0 0 0,1 0 0 0 0,-1 0 0 0 0,1 0 0 0 0,1 0 0 0 0,0 1 0 0 0,1-1 0 0 0,0 0 0 0 0,0 0 0 0 0,1 0 0 0 0,0 0 0 0 0,1 0 0 0 0,0 0 0 0 0,1 0 0 0 0,0-1 0 0 0,0 0 0 0 0,1 0 0 0 0,0 0 0 0 0,4 4-1 0 0,8 8 4 0 0,1 0 1 0 0,0-1-1 0 0,2-2 0 0 0,0 0 0 0 0,19 13-4 0 0,-24-22-1293 0 0,-25-17-3013 0 0,-9-8-5659 0 0,11 9-2201 0 0</inkml:trace>
  <inkml:trace contextRef="#ctx0" brushRef="#br0" timeOffset="2769.025">719 401 4489 0 0,'0'0'3714'0'0,"0"0"-1319"0"0,0 0-500 0 0,0 0-58 0 0,0 0 8 0 0,0 0-77 0 0,0 0-204 0 0,0 0-247 0 0,0 0-246 0 0,0 0-185 0 0,0 0-146 0 0,0 0-120 0 0,0 0-101 0 0,-5-3-94 0 0,-17-9-54 0 0,16 9-33 0 0,6 3-25 0 0,30 0 1179 0 0,217 7 309 0 0,-25 12-1512 0 0,-218-13 918 0 0,-58-60-979 0 0,-74-75-165 0 0,56 55-138 0 0,103 77-5098 0 0,-16 2 1380 0 0,-2-2-6238 0 0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6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0 0 0,'0'0'1194'0'0,"0"0"654"0"0,0 0 56 0 0,0 0-131 0 0,0 0-109 0 0,0 0-68 0 0,0 0-43 0 0,0 0-48 0 0,0 0-78 0 0,0 0-110 0 0,0 0-137 0 0,0 0-152 0 0,0 0-136 0 0,6 15 5904 0 0,257-15-4104 0 0,-140 0-2471 0 0,-143-15-7642 0 0,15 11 963 0 0,2 1-5476 0 0</inkml:trace>
  <inkml:trace contextRef="#ctx0" brushRef="#br0" timeOffset="254.546">104 1 12651 0 0,'0'0'1251'0'0,"0"0"-359"0"0,0 0-109 0 0,0 0 210 0 0,0 0 253 0 0,0 0 113 0 0,0 0-67 0 0,0 0-185 0 0,0 0-230 0 0,-6 34-234 0 0,-19 108-188 0 0,21-61 53 0 0,54 136-764 0 0,-50-206-601 0 0,1 3-1954 0 0,-3-5-7065 0 0,1-5-381 0 0</inkml:trace>
  <inkml:trace contextRef="#ctx0" brushRef="#br0" timeOffset="816.968">605 170 11666 0 0,'0'0'2325'0'0,"0"0"-1637"0"0,0 0-565 0 0,0 0 172 0 0,0 0 357 0 0,0 0 248 0 0,0 0 73 0 0,0 0-116 0 0,0 0-240 0 0,0 0-213 0 0,-13 34-146 0 0,-40 109-93 0 0,16 9 93 0 0,35-130-249 0 0,11 58 51 0 0,-9-80-2 0 0,0 1 1 0 0,1-1 0 0 0,-1 0 0 0 0,0 1-1 0 0,0-1 1 0 0,0 0 0 0 0,1 1 0 0 0,-1-1-1 0 0,0 0 1 0 0,0 0 0 0 0,1 1 0 0 0,-1-1-1 0 0,0 0 1 0 0,1 0 0 0 0,-1 0 0 0 0,0 1-1 0 0,1-1 1 0 0,-1 0 0 0 0,1 0 0 0 0,-1 0-1 0 0,0 0 1 0 0,1 0 0 0 0,-1 0-1 0 0,0 1 1 0 0,1-1 0 0 0,-1 0 0 0 0,1 0-1 0 0,-1 0 1 0 0,0-1 0 0 0,1 1 0 0 0,-1 0-1 0 0,1 0 1 0 0,-1 0 0 0 0,0 0 0 0 0,1 0-1 0 0,-1 0 1 0 0,0 0 0 0 0,1-1 0 0 0,-1 1-1 0 0,0 0 1 0 0,1 0 0 0 0,-1 0 0 0 0,0-1-1 0 0,1 1 1 0 0,-1 0 0 0 0,0-1 0 0 0,0 1-1 0 0,1 0 1 0 0,-1 0 0 0 0,0-1 0 0 0,0 1-1 0 0,0 0 1 0 0,1-1 0 0 0,-1 1-1 0 0,0-1 1 0 0,0 1 0 0 0,0 0 0 0 0,0-1-1 0 0,0 1 1 0 0,0 0 0 0 0,0-1 0 0 0,0 1-1 0 0,0-1 1 0 0,0 1 0 0 0,0 0 0 0 0,0-1-59 0 0,15-38 741 0 0,-11 28-578 0 0,44-144 899 0 0,-39 119-960 0 0,1 0 0 0 0,2 1 0 0 0,2 0 1 0 0,1 1-1 0 0,1 0 0 0 0,4-3-102 0 0,-19 36 2 0 0,7-12 12 0 0,-1 0-1 0 0,2 1 0 0 0,0 0 0 0 0,0 1 0 0 0,1-1 1 0 0,0 2-1 0 0,1 0 0 0 0,0 0 0 0 0,1 1 0 0 0,3-2-13 0 0,-13 10-2 0 0,-1 0-1 0 0,0 0 1 0 0,0 0-1 0 0,1 1 1 0 0,-1-1-1 0 0,0 0 1 0 0,1 1-1 0 0,-1-1 0 0 0,1 1 1 0 0,-1-1-1 0 0,1 1 1 0 0,-1 0-1 0 0,1 0 1 0 0,-1-1-1 0 0,1 1 1 0 0,-1 0-1 0 0,1 1 1 0 0,-1-1-1 0 0,1 0 0 0 0,-1 0 1 0 0,1 1-1 0 0,-1-1 1 0 0,0 0-1 0 0,1 1 1 0 0,-1 0-1 0 0,1-1 1 0 0,-1 1-1 0 0,0 0 0 0 0,1-1 1 0 0,-1 1-1 0 0,0 0 1 0 0,0 0-1 0 0,0 0 1 0 0,0 0-1 0 0,0 1 1 0 0,0-1-1 0 0,0 0 1 0 0,0 0-1 0 0,0 0 0 0 0,0 1 1 0 0,-1-1-1 0 0,1 0 1 0 0,-1 1-1 0 0,1-1 1 0 0,0 2 2 0 0,19 121 665 0 0,-18-104-641 0 0,-1-7-4819 0 0,-1-12 1942 0 0,0-1-3219 0 0,0 0-5463 0 0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8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0 872 8266 0 0,'0'0'1959'0'0,"0"0"-381"0"0,0 0-170 0 0,0 0 43 0 0,0 0-8 0 0,0 0-191 0 0,0 0-305 0 0,0 0-282 0 0,0 0-126 0 0,0 0-11 0 0,0 0 43 0 0,7 2 43 0 0,51 11 439 0 0,2-2 0 0 0,-1-3 0 0 0,1-3 1 0 0,1-3-1 0 0,20-2-1053 0 0,-24-14-17 0 0,-54 6-1412 0 0,-3 4-1864 0 0,0 0-4539 0 0,0 1-3764 0 0</inkml:trace>
  <inkml:trace contextRef="#ctx0" brushRef="#br0" timeOffset="265.945">17 1045 8330 0 0,'0'0'5072'0'0,"0"0"-2965"0"0,0 0-1168 0 0,0 0-122 0 0,0 0 175 0 0,0 0 188 0 0,0 0 17 0 0,0 0-141 0 0,0 0-195 0 0,0 0-164 0 0,0 0-99 0 0,0 0-75 0 0,11 10-39 0 0,38 30-45 0 0,-47-38-391 0 0,1 0 0 0 0,0 0 0 0 0,0 0 0 0 0,0 0 0 0 0,0-1 0 0 0,0 0 0 0 0,1 1 0 0 0,-1-1 0 0 0,0 0 0 0 0,0-1 0 0 0,1 1 0 0 0,-1 0 0 0 0,1-1 0 0 0,-1 0 0 0 0,0 0 0 0 0,1 0 0 0 0,-1 0 0 0 0,1-1-48 0 0,10 1 204 0 0,224-34 854 0 0,-210 29-1324 0 0,-3 1-1624 0 0,-9 2-4105 0 0,-13 2-5998 0 0</inkml:trace>
  <inkml:trace contextRef="#ctx0" brushRef="#br0" timeOffset="1632.35">1048 659 2160 0 0,'0'0'3671'0'0,"0"0"-1531"0"0,0 0-553 0 0,0 0-23 0 0,0 0 46 0 0,0 0 18 0 0,0 0-145 0 0,0 0-264 0 0,0 0-277 0 0,0 0-265 0 0,0 0-173 0 0,-6-8-121 0 0,-21-24-97 0 0,25 31-254 0 0,0 0 1 0 0,0 0-1 0 0,0 0 1 0 0,-1 0 0 0 0,1 1-1 0 0,0-1 1 0 0,0 1-1 0 0,-1-1 1 0 0,1 1 0 0 0,0 0-1 0 0,0 0 1 0 0,-1 0 0 0 0,1 0-1 0 0,0 0 1 0 0,-1 0-1 0 0,1 1 1 0 0,0-1 0 0 0,0 1-1 0 0,-1 0 1 0 0,1 0-1 0 0,0 0 1 0 0,0 0 0 0 0,0 0-1 0 0,0 0 1 0 0,0 0-1 0 0,0 1 1 0 0,0-1 0 0 0,1 0-1 0 0,-1 1 1 0 0,0 0-33 0 0,-4 2 46 0 0,-8 5-16 0 0,0 1 0 0 0,0 1 0 0 0,1 0 0 0 0,0 1 0 0 0,1 0 0 0 0,0 1 0 0 0,1 0-1 0 0,1 1 1 0 0,0 0 0 0 0,1 1 0 0 0,0 0 0 0 0,1 0 0 0 0,1 1 0 0 0,0 0 0 0 0,-2 12-30 0 0,8-24 29 0 0,0 0 0 0 0,0 0 0 0 0,1 0 1 0 0,-1 0-1 0 0,1 0 0 0 0,0 0 0 0 0,0 0 0 0 0,1 0 0 0 0,-1 0 0 0 0,1 0 0 0 0,0 0 0 0 0,0 0 0 0 0,0 0 0 0 0,1-1 1 0 0,-1 1-1 0 0,1 0 0 0 0,0-1 0 0 0,0 1 0 0 0,0-1 0 0 0,0 1 0 0 0,1-1 0 0 0,-1 0 0 0 0,1 0 0 0 0,0 0 0 0 0,0-1 0 0 0,0 1 1 0 0,0-1-1 0 0,1 1 0 0 0,-1-1 0 0 0,1 0 0 0 0,-1 0 0 0 0,1-1 0 0 0,0 1 0 0 0,-1-1 0 0 0,1 0 0 0 0,0 0 0 0 0,0 0 0 0 0,0 0 1 0 0,0 0-1 0 0,0-1 0 0 0,0 0 0 0 0,4 0-29 0 0,9-1 184 0 0,0-1 0 0 0,0-1 1 0 0,-1 0-1 0 0,1-1 0 0 0,-1-1 1 0 0,0 0-1 0 0,0-1 0 0 0,0-1 1 0 0,-1-1-1 0 0,0 0 0 0 0,13-10-184 0 0,-26 17 11 0 0,41-25 177 0 0,-2-2 0 0 0,0-2 1 0 0,-2-2-1 0 0,-1-1 0 0 0,-2-2 1 0 0,-2-1-1 0 0,-1-2 1 0 0,1-4-189 0 0,-20 23 29 0 0,-1 0 1 0 0,-1 0 0 0 0,0-1 0 0 0,-2 0 0 0 0,0-1 0 0 0,-1 0-1 0 0,-1-1 1 0 0,-1 0 0 0 0,-1 0 0 0 0,-2-1 0 0 0,0 1 0 0 0,-1-1-1 0 0,-1 0 1 0 0,-1 0 0 0 0,-1 0 0 0 0,-1-10-30 0 0,0 24-30 0 0,-1 0 0 0 0,1 0-1 0 0,-2 1 1 0 0,1-1 0 0 0,-1 0 0 0 0,0 1 0 0 0,-1-1-1 0 0,0 1 1 0 0,0 0 0 0 0,0 1 0 0 0,-1-1-1 0 0,-1 1 1 0 0,1-1 0 0 0,-1 2 0 0 0,-1-1 0 0 0,1 1-1 0 0,-1 0 1 0 0,0 0 0 0 0,0 1 0 0 0,-1-1 0 0 0,1 2-1 0 0,-1-1 1 0 0,0 1 0 0 0,-1 1 0 0 0,1-1-1 0 0,-1 1 1 0 0,1 1 0 0 0,-1-1 0 0 0,-4 1 30 0 0,1 2-15 0 0,0 2 1 0 0,0-1-1 0 0,0 1 0 0 0,0 1 1 0 0,1 0-1 0 0,-1 1 1 0 0,1 0-1 0 0,-1 1 1 0 0,1 0-1 0 0,1 0 0 0 0,-1 2 1 0 0,1-1-1 0 0,0 1 1 0 0,0 1-1 0 0,1-1 0 0 0,0 2 1 0 0,1-1-1 0 0,-1 1 1 0 0,2 0-1 0 0,-1 1 0 0 0,1 0 1 0 0,1 0-1 0 0,0 1 1 0 0,0 0-1 0 0,1 0 0 0 0,1 0 1 0 0,-1 0-1 0 0,2 1 1 0 0,0 0-1 0 0,0 0 0 0 0,1 0 1 0 0,0 0-1 0 0,1 0 1 0 0,1 2 14 0 0,4 0 44 0 0,1-1 0 0 0,0-1 1 0 0,0 1-1 0 0,2-1 0 0 0,-1 0 0 0 0,2 0 1 0 0,0 0-1 0 0,0-1 0 0 0,1-1 0 0 0,0 1 1 0 0,1-2-1 0 0,0 1 0 0 0,0-1 0 0 0,1-1 1 0 0,0 1-1 0 0,1-2 0 0 0,3 2-44 0 0,-6-3 63 0 0,29 19 270 0 0,1-1 1 0 0,2-3 0 0 0,0-1 0 0 0,1-2-1 0 0,1-2 1 0 0,1-1 0 0 0,0-3-1 0 0,43 7-333 0 0,-63-16 303 0 0,-6 0-1028 0 0,-20-2-5677 0 0,-4 0-1134 0 0,3 2-4939 0 0</inkml:trace>
  <inkml:trace contextRef="#ctx0" brushRef="#br0" timeOffset="1944.341">624 1064 10378 0 0,'0'0'1838'0'0,"0"0"-486"0"0,0 0-341 0 0,0 0-64 0 0,0 0-13 0 0,0 0 18 0 0,0 0-45 0 0,0 0-86 0 0,0 0-3 0 0,0 0-56 0 0,0 0-23 0 0,0 0 17 0 0,0 0-21 0 0,30 13-40 0 0,97 38-45 0 0,-118-47-556 0 0,0-1 1 0 0,0-1-1 0 0,1 0 1 0 0,0 0-1 0 0,-1-1 1 0 0,1 0-1 0 0,0 0 1 0 0,0-1-1 0 0,-1 0 1 0 0,9-2-95 0 0,5 0 185 0 0,360-51 1631 0 0,-221 26-1519 0 0,99-9-213 0 0,-253 35-518 0 0,26 1 100 0 0,-24 15-7281 0 0,-10-8-4310 0 0</inkml:trace>
  <inkml:trace contextRef="#ctx0" brushRef="#br0" timeOffset="2546.543">1055 1377 12427 0 0,'0'0'1775'0'0,"0"0"-308"0"0,0 0-112 0 0,0 0 60 0 0,0 0-38 0 0,0 0-195 0 0,0 0-274 0 0,0 0-279 0 0,0 0-188 0 0,0 0-128 0 0,0 0-78 0 0,0 0-51 0 0,-26 5-18 0 0,-82 18-14 0 0,105-22-140 0 0,0-1 0 0 0,-1 1 0 0 0,1 0 0 0 0,0 0 0 0 0,-1 1 0 0 0,1-1-1 0 0,0 1 1 0 0,0 0 0 0 0,0-1 0 0 0,0 1 0 0 0,0 1 0 0 0,1-1 0 0 0,-1 0-1 0 0,0 1 1 0 0,1-1 0 0 0,0 1 0 0 0,0 0 0 0 0,-2 1-12 0 0,-3 7 48 0 0,-18 21 24 0 0,2 1-1 0 0,0 1 1 0 0,3 1 0 0 0,-12 28-72 0 0,16 40-28 0 0,18-99 49 0 0,0-1 1 0 0,0 1 0 0 0,1-1 0 0 0,-1 0 0 0 0,1 0 0 0 0,0 0 0 0 0,0-1 0 0 0,0 1-1 0 0,0 0 1 0 0,1-1 0 0 0,-1 0 0 0 0,1 0 0 0 0,-1 0 0 0 0,1 0 0 0 0,0-1-1 0 0,-1 1 1 0 0,1-1 0 0 0,0 0 0 0 0,0 0 0 0 0,0-1 0 0 0,0 1 0 0 0,0-1 0 0 0,0 0-1 0 0,0 0 1 0 0,0 0 0 0 0,0 0 0 0 0,0-1 0 0 0,0 1 0 0 0,0-1 0 0 0,1 0-22 0 0,3 0 97 0 0,9-1 59 0 0,0-1 1 0 0,0-1-1 0 0,0 0 1 0 0,0-1-1 0 0,-1-1 0 0 0,1-1 1 0 0,-2 0-1 0 0,1-1 1 0 0,9-8-157 0 0,-9 8 96 0 0,12-7-20 0 0,-1-1 0 0 0,-1-1 0 0 0,-1-2 0 0 0,0 0 0 0 0,-1-2-1 0 0,-2 0 1 0 0,0-2 0 0 0,-1 0 0 0 0,-1-2 0 0 0,-2 0 0 0 0,0-1-1 0 0,-2-1 1 0 0,-1 0 0 0 0,-1-1 0 0 0,8-22-76 0 0,-18 39-21 0 0,0-1 1 0 0,-1 0-1 0 0,0 0 0 0 0,0-1 1 0 0,-2 1-1 0 0,1 0 0 0 0,-2-1 1 0 0,1 1-1 0 0,-2-1 1 0 0,0 1-1 0 0,0-1 0 0 0,-1 1 1 0 0,-1 0-1 0 0,0 0 0 0 0,0 0 1 0 0,-1 0-1 0 0,-1 0 0 0 0,0 1 1 0 0,-1 0-1 0 0,0 0 1 0 0,-6-8 20 0 0,8 15-28 0 0,-1 1 1 0 0,0 0 0 0 0,0 0 0 0 0,0 0 0 0 0,0 1 0 0 0,0 0 0 0 0,-1 0 0 0 0,1 0 0 0 0,-1 0 0 0 0,1 1 0 0 0,-1 0-1 0 0,1 0 1 0 0,-1 0 0 0 0,0 1 0 0 0,0 0 0 0 0,1 0 0 0 0,-1 1 0 0 0,0-1 0 0 0,1 1 0 0 0,-1 0 0 0 0,0 1-1 0 0,1 0 1 0 0,-1-1 0 0 0,1 2 0 0 0,0-1 0 0 0,0 1 0 0 0,0-1 0 0 0,0 1 0 0 0,0 1 0 0 0,1-1 0 0 0,-1 1 0 0 0,1-1-1 0 0,0 1 1 0 0,0 1 0 0 0,0-1 0 0 0,1 1 0 0 0,-1-1 0 0 0,-1 5 27 0 0,-10 5 7 0 0,1 2-1 0 0,0 0 1 0 0,1 1 0 0 0,1 0 0 0 0,1 1 0 0 0,0 0-1 0 0,1 1 1 0 0,2 0 0 0 0,-1 1 0 0 0,2-1-1 0 0,1 1 1 0 0,0 1 0 0 0,2-1 0 0 0,0 1-1 0 0,1 0 1 0 0,1 13-7 0 0,2-33 0 0 0,-1 10 23 0 0,1 0 1 0 0,0 1-1 0 0,1-1 0 0 0,1 0 0 0 0,-1 0 1 0 0,2 0-1 0 0,-1 0 0 0 0,2 0 0 0 0,2 6-23 0 0,-1-5 29 0 0,0-1 0 0 0,1 0 0 0 0,0 0 0 0 0,1-1 0 0 0,1 1-1 0 0,-1-2 1 0 0,1 1 0 0 0,1-1 0 0 0,0 0 0 0 0,0-1-1 0 0,1 0 1 0 0,0 0 0 0 0,3 1-29 0 0,-8-7-31 0 0,0 1 0 0 0,0-1 0 0 0,0 0 0 0 0,0 0 0 0 0,0-1 0 0 0,1 1 0 0 0,-1-1 0 0 0,0 0 0 0 0,1-1 0 0 0,-1 1 0 0 0,1-1 0 0 0,-1 0 0 0 0,0-1 0 0 0,1 1 0 0 0,-1-1 0 0 0,1 0 0 0 0,-1-1-1 0 0,0 1 1 0 0,0-1 0 0 0,0 0 0 0 0,0 0 0 0 0,4-3 31 0 0,52-51-2681 0 0,-37 31-1860 0 0,-5 4-3020 0 0,-9 9-4144 0 0</inkml:trace>
  <inkml:trace contextRef="#ctx0" brushRef="#br0" timeOffset="2862.56">1679 1218 11298 0 0,'0'0'4881'0'0,"0"0"-2897"0"0,0 0-1150 0 0,0 0-84 0 0,0 0 117 0 0,0 0 121 0 0,0 0-13 0 0,0 0-143 0 0,0 0-160 0 0,0 0-126 0 0,-20 33-109 0 0,-65 103-84 0 0,-33 67 440 0 0,110-192-787 0 0,1 1 1 0 0,0 0 0 0 0,1 0 0 0 0,0 0 0 0 0,1 0 0 0 0,0 1 0 0 0,1 0 0 0 0,1 0 0 0 0,0 0 0 0 0,0 1-1 0 0,2-1 1 0 0,-1 11-7 0 0,5-21 28 0 0,0 0-1 0 0,0 0 1 0 0,1 0-1 0 0,-1 0 0 0 0,0-1 1 0 0,1 1-1 0 0,0-1 1 0 0,0 0-1 0 0,0 0 1 0 0,0 0-1 0 0,0-1 1 0 0,0 0-1 0 0,0 1 0 0 0,0-1 1 0 0,0-1-1 0 0,1 1 1 0 0,-1-1-1 0 0,0 1 1 0 0,1-1-1 0 0,-1 0 0 0 0,1-1 1 0 0,-1 1-1 0 0,0-1 1 0 0,0 0-1 0 0,1 0 1 0 0,-1 0-1 0 0,0-1 0 0 0,2 0-27 0 0,181-54 1169 0 0,-178 52-994 0 0,6-5-3470 0 0,-25 0-8542 0 0,8 9-123 0 0</inkml:trace>
  <inkml:trace contextRef="#ctx0" brushRef="#br0" timeOffset="3112.949">1272 1513 10850 0 0,'0'0'6014'0'0,"0"0"-3889"0"0,0 0-1323 0 0,0 0-58 0 0,0 0 122 0 0,0 0 70 0 0,0 0-39 0 0,0 0-165 0 0,0 0-146 0 0,34-4-126 0 0,106-10-111 0 0,111-1-1227 0 0,-220 14-1836 0 0,-11-1-3393 0 0,-4 1-6050 0 0</inkml:trace>
  <inkml:trace contextRef="#ctx0" brushRef="#br0" timeOffset="4128.796">2537 379 3345 0 0,'0'0'2037'0'0,"0"0"-171"0"0,0 0-65 0 0,0 0-92 0 0,0 0-112 0 0,0 0-108 0 0,0 0-131 0 0,0 0-136 0 0,0 0-85 0 0,0 0-66 0 0,0 0-65 0 0,0 0-56 0 0,0 0-88 0 0,-19-18-103 0 0,-86-78 516 0 0,104 95-1196 0 0,0 0-1 0 0,0 0 1 0 0,-1 0 0 0 0,1 0 0 0 0,0 0 0 0 0,0 1 0 0 0,-1-1 0 0 0,1 0 0 0 0,-1 0 0 0 0,1 1-1 0 0,0-1 1 0 0,-1 1 0 0 0,1 0 0 0 0,-1-1 0 0 0,1 1 0 0 0,-1 0 0 0 0,0 0 0 0 0,1 0 0 0 0,-1 0-1 0 0,1 0 1 0 0,-1 0 0 0 0,1 0 0 0 0,-1 0 0 0 0,1 1 0 0 0,-1-1 0 0 0,1 1 0 0 0,-1-1 0 0 0,1 1-1 0 0,0-1 1 0 0,-1 1 0 0 0,1 0 0 0 0,0 0 0 0 0,-1 0 0 0 0,1 0 0 0 0,0 0 0 0 0,0 0-1 0 0,0 0 1 0 0,0 0 0 0 0,0 0 0 0 0,0 0 0 0 0,0 1 0 0 0,0-1 0 0 0,0 0 0 0 0,1 1 0 0 0,-1-1-1 0 0,0 1-78 0 0,-19 48 40 0 0,3 1-1 0 0,2 0 0 0 0,2 1 0 0 0,2 1 0 0 0,3 0 0 0 0,-2 44-39 0 0,2-26 62 0 0,-50 325-87 0 0,51-354 42 0 0,-47 255 25 0 0,-19-172 241 0 0,80-76-28 0 0,-7-47-210 0 0,1-1 1 0 0,0 1 0 0 0,0 0 0 0 0,-1-1 0 0 0,1 1-1 0 0,-1 0 1 0 0,1 0 0 0 0,-1-1 0 0 0,0 1-1 0 0,0 0 1 0 0,0 0 0 0 0,0 0 0 0 0,0 0-1 0 0,0 0 1 0 0,0-1 0 0 0,-1 1 0 0 0,1 0 0 0 0,-1 0-1 0 0,1-1 1 0 0,-1 1 0 0 0,0 0 0 0 0,1-1-1 0 0,-1 1 1 0 0,0 0 0 0 0,0-1 0 0 0,0 1-1 0 0,0-1 1 0 0,-2 2-46 0 0,4-3 13 0 0,-1 0 1 0 0,1-1-1 0 0,-1 1 0 0 0,1 0 0 0 0,-1 0 0 0 0,1 0 0 0 0,-1 0 1 0 0,1 0-1 0 0,-1 0 0 0 0,1 0 0 0 0,-1 1 0 0 0,1-1 0 0 0,0 0 0 0 0,-1 0 1 0 0,1 0-1 0 0,-1 0 0 0 0,1 1 0 0 0,-1-1 0 0 0,0 0 0 0 0,1 0 1 0 0,-1 1-1 0 0,1-1 0 0 0,-1 0 0 0 0,1 1 0 0 0,-1-1 0 0 0,0 1 1 0 0,1-1-1 0 0,-1 0 0 0 0,0 1 0 0 0,1-1 0 0 0,-1 1 0 0 0,0-1 0 0 0,0 1 1 0 0,0-1-1 0 0,1 1 0 0 0,-1-1 0 0 0,0 1 0 0 0,0-1 0 0 0,0 1 1 0 0,0-1-1 0 0,0 1 0 0 0,0-1 0 0 0,0 1 0 0 0,0-1 0 0 0,0 1 1 0 0,0 0-1 0 0,0-1 0 0 0,0 1 0 0 0,0-1 0 0 0,0 1 0 0 0,-1-1 0 0 0,1 1 1 0 0,0-1-1 0 0,0 1 0 0 0,-1-1 0 0 0,1 0 0 0 0,0 1 0 0 0,-1-1 1 0 0,1 1-1 0 0,0-1 0 0 0,-1 1 0 0 0,1-1 0 0 0,0 0 0 0 0,-1 1 1 0 0,1-1-1 0 0,-1 0 0 0 0,0 1-13 0 0,23-10 91 0 0,-1 2 0 0 0,1 1 0 0 0,0 0 1 0 0,0 2-1 0 0,1 0 0 0 0,12 1-91 0 0,7-3 98 0 0,149-15 152 0 0,-182 15-1410 0 0,-19 4-7816 0 0,7 2-3573 0 0</inkml:trace>
  <inkml:trace contextRef="#ctx0" brushRef="#br0" timeOffset="14363.014">2589 832 2841 0 0,'0'0'1508'0'0,"0"0"-165"0"0,0 0 47 0 0,0 0 231 0 0,0 0 180 0 0,0 0 56 0 0,0 0-132 0 0,0 0-270 0 0,0 0-343 0 0,0 0-288 0 0,0 0-230 0 0,0-5-168 0 0,0-15-82 0 0,0 15-58 0 0,0 5-40 0 0,0 0-37 0 0,0 0-45 0 0,0 0-54 0 0,0 16 314 0 0,9 214 1749 0 0,-20 6-1488 0 0,10-265 2860 0 0,-1-89-3397 0 0,12 71-133 0 0,2 0-1 0 0,2 2 1 0 0,2-1 0 0 0,2 2-1 0 0,13-20-14 0 0,-18 38 4 0 0,2 1 0 0 0,0 0 0 0 0,2 1 0 0 0,1 1 0 0 0,0 1 0 0 0,2 1 0 0 0,2-1-4 0 0,-21 20-1 0 0,1 0 0 0 0,0 0 0 0 0,-1 0 0 0 0,1 0 0 0 0,0 1-1 0 0,0-1 1 0 0,0 0 0 0 0,1 1 0 0 0,-1 0 0 0 0,0 0 0 0 0,0-1-1 0 0,1 1 1 0 0,-1 1 0 0 0,0-1 0 0 0,1 0 0 0 0,-1 1 0 0 0,1-1 0 0 0,-1 1-1 0 0,1-1 1 0 0,0 1 0 0 0,-1 0 0 0 0,1 0 0 0 0,-1 1 0 0 0,1-1-1 0 0,-1 0 1 0 0,1 1 0 0 0,-1-1 0 0 0,1 1 0 0 0,-1 0 0 0 0,1 0-1 0 0,1 1 2 0 0,2 12 35 0 0,0 0 0 0 0,-1 0 0 0 0,0 1 0 0 0,-1 0 0 0 0,-1 0 0 0 0,0 0 0 0 0,-1 0 0 0 0,-1 0 0 0 0,0 0 0 0 0,-1 1 0 0 0,-1-1 0 0 0,0 0-1 0 0,-1 0 1 0 0,-1 0 0 0 0,0 0 0 0 0,-2 3-35 0 0,-1 15 116 0 0,6-32-100 0 0,0-1-1 0 0,0 0 10 0 0,0 0-6 0 0,0 0-3 0 0,0 0-4 0 0,0 0-17 0 0,0 0-18 0 0,-10-26-2162 0 0,7 14 358 0 0,0 4-916 0 0,0 1-3821 0 0,0 1-5362 0 0</inkml:trace>
  <inkml:trace contextRef="#ctx0" brushRef="#br0" timeOffset="15023.219">2977 269 7450 0 0,'0'0'1976'0'0,"0"0"-172"0"0,0 0-62 0 0,0 0 80 0 0,0 0-42 0 0,0 0-179 0 0,0 0-296 0 0,0 0-310 0 0,0 0-285 0 0,0 0-208 0 0,0 0-98 0 0,0 0-50 0 0,0 0-9 0 0,-25 14 1705 0 0,8-3-824 0 0,33-47-762 0 0,-16 35-442 0 0,0 1 10 0 0,0 0 12 0 0,0 0-2 0 0,0 0-1 0 0,0 0 2 0 0,-19 12 3 0 0,-27 24 38 0 0,44-33-1369 0 0,6 0-7573 0 0,-2-1 5469 0 0,2 1-8795 0 0</inkml:trace>
  <inkml:trace contextRef="#ctx0" brushRef="#br0" timeOffset="15734.558">3146 917 2649 0 0,'0'0'1428'0'0,"0"0"-16"0"0,0 0 147 0 0,0 0 154 0 0,0 0-25 0 0,0 0-257 0 0,0 0-332 0 0,0 0-255 0 0,0 0-56 0 0,0 0 46 0 0,0 0 79 0 0,0 0 9 0 0,0 0-87 0 0,12 1-66 0 0,100 8 2017 0 0,-87-14-2264 0 0,1-1-1 0 0,-1-1 1 0 0,0-2 0 0 0,-1 0-1 0 0,0-2 1 0 0,-1 0-1 0 0,18-12-521 0 0,-32 19 81 0 0,0-1 0 0 0,0 0-1 0 0,0 0 1 0 0,-1-1 0 0 0,0 0-1 0 0,0 0 1 0 0,0-1-1 0 0,-1 0 1 0 0,0-1 0 0 0,0 1-1 0 0,-1-1 1 0 0,0 0 0 0 0,0-1-1 0 0,-1 0 1 0 0,0 0-1 0 0,-1 0 1 0 0,0 0 0 0 0,0-1-1 0 0,-1 1 1 0 0,0-1-1 0 0,-1 0 1 0 0,1-8-81 0 0,-3 13 0 0 0,-1 0 0 0 0,0-1 1 0 0,0 1-1 0 0,0-1 0 0 0,-1 1 0 0 0,0 0 0 0 0,0 0 0 0 0,0 0 0 0 0,-1 0 1 0 0,1 0-1 0 0,-1 1 0 0 0,-1-1 0 0 0,1 1 0 0 0,0 0 0 0 0,-1 0 1 0 0,0 0-1 0 0,0 0 0 0 0,0 0 0 0 0,0 1 0 0 0,-1 0 0 0 0,0 0 0 0 0,1 0 1 0 0,-1 0-1 0 0,0 1 0 0 0,0 0 0 0 0,0 0 0 0 0,-1 0 0 0 0,1 1 1 0 0,0 0-1 0 0,-1 0 0 0 0,1 0 0 0 0,-1 1 0 0 0,1-1 0 0 0,-1 1 0 0 0,-2 1 0 0 0,-6-1-32 0 0,-1 0-1 0 0,0 2 0 0 0,0 0 0 0 0,1 0 0 0 0,-1 2 0 0 0,1 0 0 0 0,0 0 0 0 0,0 1 0 0 0,0 1 1 0 0,1 0-1 0 0,0 1 0 0 0,-4 3 33 0 0,-5 2-12 0 0,1 1 1 0 0,1 1 0 0 0,1 1 0 0 0,0 0-1 0 0,0 2 1 0 0,2 0 0 0 0,0 1 0 0 0,1 0-1 0 0,-12 20 12 0 0,25-29 22 0 0,0 1-1 0 0,0 0 1 0 0,0-1 0 0 0,2 1-1 0 0,-1 0 1 0 0,1 1-1 0 0,1-1 1 0 0,-1 0-1 0 0,2 0 1 0 0,-1 0-1 0 0,2 0 1 0 0,-1 0-1 0 0,3 7-21 0 0,0-5 61 0 0,0 0 0 0 0,1-1 0 0 0,1 1-1 0 0,-1-1 1 0 0,2 0 0 0 0,0-1 0 0 0,0 0-1 0 0,0 0 1 0 0,2 0 0 0 0,-1-1 0 0 0,1 0 0 0 0,0-1-1 0 0,1 0 1 0 0,0 0 0 0 0,0-1 0 0 0,1-1-1 0 0,0 1 1 0 0,0-2 0 0 0,0 0 0 0 0,1 0-1 0 0,0-1 1 0 0,0 0 0 0 0,0-1 0 0 0,0 0-1 0 0,6 0-60 0 0,0 0 87 0 0,1 0-1 0 0,0-1 0 0 0,0 0 1 0 0,0-2-1 0 0,0-1 1 0 0,0 0-1 0 0,-1-1 0 0 0,1-1 1 0 0,0-1-1 0 0,-1 0 0 0 0,0-1 1 0 0,16-7-87 0 0,-24-5-287 0 0,-15 13-3326 0 0,-3 3-4951 0 0,4 1-3835 0 0</inkml:trace>
  <inkml:trace contextRef="#ctx0" brushRef="#br0" timeOffset="16269.952">3800 1020 16363 0 0,'0'0'1006'0'0,"0"0"-491"0"0,0 0-210 0 0,0 0 138 0 0,0 0 198 0 0,0 0 110 0 0,0 0-52 0 0,0 0-140 0 0,0 0-135 0 0,0 0-40 0 0,0 0-27 0 0,0 0-52 0 0,0 0-16 0 0,0 12-48 0 0,0 97 425 0 0,-13 16-119 0 0,29-193 2574 0 0,83-128-2818 0 0,-94 187-288 0 0,3-5-1 0 0,1 0-1 0 0,0 1 1 0 0,1 0 0 0 0,0 0-1 0 0,1 1 1 0 0,0 1 0 0 0,1 0-1 0 0,1-1-13 0 0,-2 48-112 0 0,-1 67 171 0 0,-5-100-3209 0 0,-1-22-6197 0 0,-4 18 7081 0 0,0-3-9265 0 0</inkml:trace>
  <inkml:trace contextRef="#ctx0" brushRef="#br0" timeOffset="16921.253">3329 291 1384 0 0,'0'0'2852'0'0,"0"0"-980"0"0,0 0-173 0 0,0 0 295 0 0,0 0 242 0 0,0 0-27 0 0,0 0-300 0 0,0 0-431 0 0,0 0-344 0 0,0 0-187 0 0,0 0-75 0 0,0 0-32 0 0,0 0-56 0 0,18 3 3062 0 0,63-65-2611 0 0,64-67-711 0 0,-25 26-350 0 0,-118 147-217 0 0,-3-33 61 0 0,0 0 1 0 0,0 1-1 0 0,1-1 0 0 0,1 0 0 0 0,0 0 1 0 0,0 0-1 0 0,1 1 0 0 0,1-1 0 0 0,-1-1 1 0 0,2 1-1 0 0,0 0 0 0 0,0-1 0 0 0,1 0 1 0 0,0 0-1 0 0,1 0 0 0 0,0-1 1 0 0,0 1-1 0 0,1-1 0 0 0,0-1 0 0 0,7 7-18 0 0,56 4-167 0 0,-39-19-5596 0 0,-10 0-3851 0 0,-12 0-2993 0 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2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20604 0 0,'0'0'1217'0'0,"0"0"-561"0"0,0 0-224 0 0,0 0-120 0 0,0 0-104 0 0,0 0-80 0 0,0 0-168 0 0,0 0-232 0 0,0 0-336 0 0,0 0-408 0 0,0 0-689 0 0,0 0-2856 0 0,0 0-7969 0 0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7 6481 0 0,'0'0'4812'0'0,"0"0"-2202"0"0,0 0-808 0 0,0 0-75 0 0,0 0-7 0 0,0 0-114 0 0,0 0-229 0 0,0 0-295 0 0,0 0-259 0 0,0 0-182 0 0,0 0-123 0 0,0 0-85 0 0,-1-3 878 0 0,-50 25-388 0 0,55-22-640 0 0,16-25 669 0 0,-66 46-1363 0 0,30-1-5786 0 0,14-18 2688 0 0,0 2-8890 0 0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9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17 2296 0 0,'0'0'2169'0'0,"0"0"-13"0"0,0 0-56 0 0,0 0-105 0 0,0 0-300 0 0,0 0-404 0 0,0 0-357 0 0,0 0-229 0 0,0 0-100 0 0,0 0-21 0 0,0 0-10 0 0,0 0-18 0 0,0 0-11 0 0,-17 15-37 0 0,-109 107 705 0 0,112-108-1136 0 0,1 0 1 0 0,1 1 0 0 0,1 1-1 0 0,0 0 1 0 0,1 1 0 0 0,1 0-1 0 0,0 0 1 0 0,2 1 0 0 0,0 0-1 0 0,1 0 1 0 0,0 1 0 0 0,2 0-1 0 0,0-1 1 0 0,1 2 0 0 0,1-1-1 0 0,1 0 1 0 0,0 6-78 0 0,2-20 41 0 0,-1 0 0 0 0,1 0-1 0 0,0 1 1 0 0,0-1 0 0 0,0 0 0 0 0,1 0 0 0 0,0-1-1 0 0,0 1 1 0 0,0 0 0 0 0,1 0 0 0 0,-1-1 0 0 0,1 0 0 0 0,0 1-1 0 0,0-1 1 0 0,1 0 0 0 0,-1 0 0 0 0,1-1 0 0 0,0 1 0 0 0,0-1-1 0 0,0 0 1 0 0,0 0 0 0 0,1 0 0 0 0,-1-1 0 0 0,1 1-1 0 0,0-1 1 0 0,0 0 0 0 0,2 0-41 0 0,9 4 262 0 0,1-1-1 0 0,0 0 1 0 0,0-2-1 0 0,0 0 1 0 0,0 0-1 0 0,0-2 0 0 0,12 0-261 0 0,-5-1 231 0 0,0-1 0 0 0,0-1 0 0 0,0-1 0 0 0,-1-2-1 0 0,1 0 1 0 0,-1-1 0 0 0,0-1 0 0 0,-1-1 0 0 0,0-1-1 0 0,0-1 1 0 0,-1-2 0 0 0,0 1 0 0 0,-1-2 0 0 0,0-1-1 0 0,-1-1 1 0 0,5-5-231 0 0,-16 11 30 0 0,-2 0-1 0 0,1-1 1 0 0,-2 1-1 0 0,1-1 1 0 0,-1 0-1 0 0,-1-1 0 0 0,1 1 1 0 0,-2-1-1 0 0,0 0 1 0 0,0 1-1 0 0,-1-2 1 0 0,0 1-1 0 0,-1 0 1 0 0,0 0-1 0 0,-1 0 1 0 0,0-1-1 0 0,0 1 1 0 0,-2 0-1 0 0,1 0 0 0 0,-2 0 1 0 0,1 0-1 0 0,-1 0 1 0 0,-1 0-1 0 0,0 1 1 0 0,0-1-1 0 0,-1 1 1 0 0,-1 0-1 0 0,0 1 1 0 0,0-1-1 0 0,0 1 0 0 0,-1 0 1 0 0,-1 1-1 0 0,0 0 1 0 0,-3-3-30 0 0,2 1-203 0 0,0 0 1 0 0,0 1-1 0 0,-1 1 1 0 0,0-1-1 0 0,-1 2 0 0 0,0-1 1 0 0,0 1-1 0 0,0 1 1 0 0,-1 0-1 0 0,0 1 1 0 0,0 0-1 0 0,-1 1 1 0 0,1 0-1 0 0,-1 1 0 0 0,0 0 1 0 0,0 1-1 0 0,0 1 1 0 0,0 0-1 0 0,0 0 1 0 0,-1 2-1 0 0,1-1 0 0 0,0 2 1 0 0,0 0-1 0 0,0 0 1 0 0,1 1-1 0 0,-1 1 1 0 0,-9 4 202 0 0,-60 31-4206 0 0,32-11-3145 0 0,25-12-3944 0 0</inkml:trace>
  <inkml:trace contextRef="#ctx0" brushRef="#br0" timeOffset="384.01">0 407 5177 0 0,'0'0'2482'0'0,"0"0"-312"0"0,0 0-207 0 0,0 0-127 0 0,0 0-130 0 0,0 0-128 0 0,0 0-125 0 0,0 0-136 0 0,0 0-163 0 0,0 0-181 0 0,0 0-164 0 0,0 0-121 0 0,18 1-97 0 0,73 6 976 0 0,-63-34-127 0 0,-11 13-1392 0 0,1 0-1 0 0,1 1 0 0 0,1 0 0 0 0,-1 2 0 0 0,2 1 0 0 0,0 0 0 0 0,0 1 0 0 0,0 2 1 0 0,4-1-48 0 0,83 1 194 0 0,-53 53-175 0 0,-20-10 38 0 0,-27-29 10 0 0,1-1 0 0 0,1-1 0 0 0,-1 0 0 0 0,1 0 0 0 0,0-1 0 0 0,0 0 1 0 0,0 0-1 0 0,1-1 0 0 0,-1-1 0 0 0,1 0 0 0 0,7 0-67 0 0,9 2 209 0 0,-26-4-233 0 0,-1 0-20 0 0,0 0-15 0 0,0 0-54 0 0,-14-11-2297 0 0,11 8 1686 0 0,-4-1-972 0 0,1 0-2912 0 0,1 0-7315 0 0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2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1 700 0 0 0,'0'0'1402'0'0,"0"0"351"0"0,0 0 350 0 0,0 0 173 0 0,0 0-203 0 0,0 0-240 0 0,0 0-289 0 0,0 0-284 0 0,10 9-183 0 0,35 26-87 0 0,-39-31-719 0 0,0 0 0 0 0,0-1 0 0 0,0 0 0 0 0,1 0 0 0 0,0 0 0 0 0,0-1 0 0 0,-1 0 0 0 0,1-1 0 0 0,0 1 0 0 0,1-1 0 0 0,-1 0 0 0 0,0-1 0 0 0,0 0 0 0 0,0 0 0 0 0,0-1 0 0 0,3 0-271 0 0,16 0 540 0 0,-10 0-340 0 0,-1 0 0 0 0,1-1 0 0 0,0 0 0 0 0,-1-2 0 0 0,0 0 0 0 0,0 0 0 0 0,0-1 1 0 0,0-1-1 0 0,-1-1 0 0 0,0 0 0 0 0,3-3-200 0 0,-4 5 77 0 0,-1-2 1 0 0,1 0 0 0 0,-2 0 0 0 0,1-1-1 0 0,-1 0 1 0 0,0-1 0 0 0,-1 0-1 0 0,0-1 1 0 0,0 0 0 0 0,-1-1 0 0 0,0 0-1 0 0,-1 0 1 0 0,0-1 0 0 0,-1 0-1 0 0,-1 0 1 0 0,0-1 0 0 0,0 0 0 0 0,-1 0-1 0 0,-1 0 1 0 0,0 0 0 0 0,-1-1-1 0 0,1-7-77 0 0,-3 15-11 0 0,-1-1-1 0 0,1 1 1 0 0,-1-1 0 0 0,0 0-1 0 0,-1 1 1 0 0,0-1-1 0 0,0 1 1 0 0,0 0-1 0 0,-1-1 1 0 0,0 1 0 0 0,0 0-1 0 0,-1 0 1 0 0,1 0-1 0 0,-1 0 1 0 0,-1 0-1 0 0,1 1 1 0 0,-1-1-1 0 0,0 1 1 0 0,0 0 0 0 0,-1 0-1 0 0,1 1 1 0 0,-1-1-1 0 0,0 1 1 0 0,0 0-1 0 0,-1 0 1 0 0,1 1 0 0 0,-1-1-1 0 0,0 1 1 0 0,1 0-1 0 0,-1 1 1 0 0,-1 0-1 0 0,1 0 1 0 0,-1 0 11 0 0,-10 3-44 0 0,-1 0 0 0 0,1 2 1 0 0,0 0-1 0 0,0 1 0 0 0,1 0 0 0 0,-1 2 0 0 0,1 0 1 0 0,0 0-1 0 0,0 2 0 0 0,1 0 0 0 0,0 1 0 0 0,1 0 1 0 0,-1 1-1 0 0,2 1 0 0 0,0 0 0 0 0,0 1 1 0 0,1 0-1 0 0,-5 7 44 0 0,0-2 27 0 0,1 0 0 0 0,1 2-1 0 0,0 0 1 0 0,2 0 0 0 0,0 1 0 0 0,-10 21-27 0 0,18-29 83 0 0,1 0 0 0 0,0 0 0 0 0,0 0 0 0 0,2 1-1 0 0,-1-1 1 0 0,1 1 0 0 0,1 0 0 0 0,1 0 0 0 0,-1 0 0 0 0,2-1 0 0 0,0 1-1 0 0,0 0 1 0 0,1 0 0 0 0,1-1 0 0 0,0 1 0 0 0,1-1 0 0 0,0 0 0 0 0,1 0 0 0 0,0 0-1 0 0,1-1 1 0 0,1 0 0 0 0,-1 0 0 0 0,2 0 0 0 0,-1-1 0 0 0,2 0 0 0 0,-1 0-1 0 0,1-1 1 0 0,1 0 0 0 0,-1-1 0 0 0,1 0 0 0 0,1-1 0 0 0,0 0 0 0 0,0 0-1 0 0,0-1 1 0 0,1-1 0 0 0,-1 0 0 0 0,1 0 0 0 0,6 0-83 0 0,11 4 310 0 0,1-2 0 0 0,1-1 0 0 0,-1-1 1 0 0,1-1-1 0 0,26-2-310 0 0,-56-2 24 0 0,-1 0 14 0 0,0 0 0 0 0,0 0-43 0 0,0 0-38 0 0,0 0-23 0 0,0 0-60 0 0,0-8-4308 0 0,0 5-4912 0 0,0 0-2918 0 0</inkml:trace>
  <inkml:trace contextRef="#ctx0" brushRef="#br0" timeOffset="423.006">855 774 8602 0 0,'0'0'2255'0'0,"0"0"-628"0"0,0 0-316 0 0,0 0 52 0 0,0 0 135 0 0,0 0-74 0 0,0 0-187 0 0,0 0-296 0 0,0 0-292 0 0,0 0-201 0 0,0 0-113 0 0,0 0-66 0 0,-23 8-37 0 0,-72 29-28 0 0,56-5 107 0 0,37-25-240 0 0,-4 3 1 0 0,1 1-1 0 0,1-1 1 0 0,0 1 0 0 0,0 1 0 0 0,1-1 0 0 0,1 0-1 0 0,0 1 1 0 0,0-1 0 0 0,1 1 0 0 0,1 0 0 0 0,0-1-1 0 0,1 10-71 0 0,0-15 53 0 0,0 0-1 0 0,1 0 0 0 0,0 0 0 0 0,0-1 0 0 0,0 1 0 0 0,1-1 1 0 0,0 1-1 0 0,0-1 0 0 0,0 0 0 0 0,0 0 0 0 0,1 0 0 0 0,0 0 1 0 0,0-1-1 0 0,0 1 0 0 0,1-1 0 0 0,-1 0 0 0 0,1-1 0 0 0,0 1 1 0 0,0-1-1 0 0,1 0 0 0 0,-1 0 0 0 0,1-1 0 0 0,-1 1 1 0 0,1-1-1 0 0,0 0 0 0 0,0-1 0 0 0,0 1 0 0 0,0-1 0 0 0,0-1 1 0 0,0 1-1 0 0,0-1 0 0 0,0 0 0 0 0,1 0-52 0 0,5 0 105 0 0,-1 0 0 0 0,1 0 0 0 0,-1-1-1 0 0,1 0 1 0 0,-1-1 0 0 0,0-1 0 0 0,1 0 0 0 0,-1 0-1 0 0,-1-1 1 0 0,4-2-105 0 0,11-6 169 0 0,-1-1-1 0 0,-1-1 1 0 0,-1-1-1 0 0,0-2 0 0 0,0 0 1 0 0,-1-1-169 0 0,-15 12 24 0 0,0 0-1 0 0,-1-1 1 0 0,1 1 0 0 0,-1-1 0 0 0,0 0 0 0 0,-1 0 0 0 0,0-1-1 0 0,0 1 1 0 0,-1-1 0 0 0,0 0 0 0 0,0 0 0 0 0,0 0 0 0 0,-1 0-1 0 0,-1 0 1 0 0,1-1 0 0 0,-1 1 0 0 0,-1-1 0 0 0,1 1 0 0 0,-2-1-1 0 0,1 1 1 0 0,-2-4-24 0 0,1 6-35 0 0,0 1-1 0 0,-1-1 0 0 0,0 1 0 0 0,0 0 1 0 0,0 0-1 0 0,-1 0 0 0 0,0 0 0 0 0,0 0 1 0 0,0 0-1 0 0,-1 1 0 0 0,1-1 0 0 0,-1 1 1 0 0,0 0-1 0 0,0 0 0 0 0,-1 1 0 0 0,1-1 1 0 0,-1 1-1 0 0,1 0 0 0 0,-1 0 0 0 0,0 1 0 0 0,0-1 1 0 0,-1 1-1 0 0,1 0 0 0 0,-4-1 36 0 0,-2 0-224 0 0,0 0 0 0 0,-1 1-1 0 0,1 0 1 0 0,0 0-1 0 0,-1 1 1 0 0,1 1 0 0 0,-1 0-1 0 0,1 1 1 0 0,-1 0 0 0 0,1 0-1 0 0,-10 3 225 0 0,-49 21-2597 0 0,26-4-3797 0 0,20-9-5095 0 0</inkml:trace>
  <inkml:trace contextRef="#ctx0" brushRef="#br0" timeOffset="847.478">660 965 3689 0 0,'0'0'1681'0'0,"0"0"-63"0"0,0 0-39 0 0,0 0-25 0 0,0 0-62 0 0,0 0-120 0 0,0 0-138 0 0,0 0-102 0 0,0 0-86 0 0,0 0-131 0 0,0 0-167 0 0,0 0-152 0 0,0 0-8 0 0,5-2 46 0 0,21-8 178 0 0,1 0 0 0 0,0 2 1 0 0,0 0-1 0 0,1 2 0 0 0,0 2 1 0 0,0 0-1 0 0,19 1-812 0 0,-6 50 507 0 0,35-10 554 0 0,-25-35-4061 0 0,-31-3-7248 0 0,-13 1-1420 0 0</inkml:trace>
  <inkml:trace contextRef="#ctx0" brushRef="#br0" timeOffset="2982.739">1142 30 0 0 0,'0'0'1044'0'0,"0"0"427"0"0,0 0 220 0 0,0 0 68 0 0,0 0-53 0 0,0 0-122 0 0,0 0-194 0 0,0 0-223 0 0,0 0-223 0 0,0 0-180 0 0,0 0-117 0 0,0 0-79 0 0,-3 3 209 0 0,3-2 5104 0 0,225-9-2445 0 0,-94-14-2877 0 0,-118 18-605 0 0,0 20 970 0 0,6 115-740 0 0,-6 1 0 0 0,-6 1 0 0 0,-9 101-184 0 0,0-84 10 0 0,-29 141 96 0 0,19-110 111 0 0,16-116-108 0 0,-21 9 1226 0 0,16-73-1289 0 0,1-1-1 0 0,-1 1 0 0 0,0-1 0 0 0,1 1 0 0 0,-1-1 0 0 0,1 1 0 0 0,-1-1 0 0 0,0 1 0 0 0,0-1 0 0 0,1 0 0 0 0,-1 1 0 0 0,0-1 0 0 0,0 0 1 0 0,1 0-1 0 0,-1 1 0 0 0,0-1 0 0 0,0 0 0 0 0,1 0 0 0 0,-1 0 0 0 0,0 0 0 0 0,0 0 0 0 0,0 0 0 0 0,1 0 0 0 0,-1 0 0 0 0,0-1 0 0 0,0 1 1 0 0,0 0-1 0 0,1 0 0 0 0,-1-1 0 0 0,0 1 0 0 0,0 0 0 0 0,1-1 0 0 0,-1 1 0 0 0,0-1 0 0 0,1 1 0 0 0,-1-1 0 0 0,1 1 0 0 0,-1-1 0 0 0,0 1 1 0 0,1-1-1 0 0,-1 0 0 0 0,1 1 0 0 0,-1-1-45 0 0,-9-5-285 0 0,-88-2 220 0 0,68 9 122 0 0,-135 10-60 0 0,123-4 151 0 0,39-9-8327 0 0,7 1-14 0 0,-1 1-4493 0 0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22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4193 0 0,'0'0'2087'0'0,"0"0"-320"0"0,0 0-80 0 0,0 0-89 0 0,0 0-115 0 0,0 0-198 0 0,0 0-232 0 0,0 0-245 0 0,0 0-201 0 0,0 0-131 0 0,0 0-92 0 0,0 0-43 0 0,25 0 4197 0 0,38 6-1277 0 0,65 10-1882 0 0,-114-16-1318 0 0,159 0 1198 0 0,-173 0-1312 0 0,-17 2-5524 0 0,5 6 891 0 0,3-3-2820 0 0,1-1-2939 0 0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22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7626 0 0,'0'0'3267'0'0,"0"0"-1149"0"0,0 0-586 0 0,0 0-193 0 0,0 0-83 0 0,0 0-114 0 0,0 0-213 0 0,0 0-275 0 0,0 0-222 0 0,0 0-137 0 0,0 0-78 0 0,0 0 4 0 0,0 0 44 0 0,8 14 2862 0 0,6-9-2635 0 0,1-1 0 0 0,0 0 1 0 0,1-1-1 0 0,-1-1 0 0 0,0-1 0 0 0,1 0 1 0 0,-1-1-1 0 0,0 0 0 0 0,11-3-492 0 0,23 2 399 0 0,92-10 134 0 0,-140 11-518 0 0,-1 0-35 0 0,0 0-39 0 0,0 0-54 0 0,0 0-72 0 0,0-6-2727 0 0,0 1-4163 0 0,0 1-5132 0 0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4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11 4089 0 0,'0'0'2566'0'0,"0"0"-515"0"0,0 0-211 0 0,0 0 19 0 0,0 0 34 0 0,0 0-117 0 0,0 0-309 0 0,0 0-360 0 0,0 0-316 0 0,0 0-267 0 0,0 0-195 0 0,-9 23 592 0 0,-2 35-561 0 0,3 0 0 0 0,3 1 0 0 0,2-1 0 0 0,3 13-360 0 0,-3 28 97 0 0,5 85-43 0 0,5-175 1679 0 0,-1-36-294 0 0,-3-1-1369 0 0,1 1 0 0 0,1 0-1 0 0,1 1 1 0 0,2-1-1 0 0,1 1 1 0 0,1 1 0 0 0,1 0-1 0 0,7-13-69 0 0,-2 4 19 0 0,132-230 113 0 0,-105 208-97 0 0,-43 56-35 0 0,0 1 0 0 0,0-1 0 0 0,0 1 0 0 0,-1-1 0 0 0,1 0 0 0 0,0 1 0 0 0,0-1 0 0 0,0 0 0 0 0,0 1 0 0 0,0-1 0 0 0,0 1 0 0 0,0-1 0 0 0,0 0 0 0 0,0 1 0 0 0,0-1 0 0 0,1 1 0 0 0,-1-1 0 0 0,0 0 0 0 0,0 1 0 0 0,0-1 0 0 0,0 0 0 0 0,1 1 0 0 0,-1-1 0 0 0,0 0 0 0 0,0 1-1 0 0,0-1 1 0 0,1 0 0 0 0,-1 1 0 0 0,0-1 0 0 0,1 0 0 0 0,-1 0 0 0 0,0 0 0 0 0,1 1 0 0 0,-1-1 0 0 0,0 0 0 0 0,1 0 0 0 0,-1 0 0 0 0,0 1 0 0 0,1-1 0 0 0,-1 0 0 0 0,0 0 0 0 0,1 0 0 0 0,-1 0 0 0 0,1 0 0 0 0,-1 0 0 0 0,0 0 0 0 0,1 0 0 0 0,-1 0 0 0 0,1 0 0 0 0,-1 0 0 0 0,0 0 0 0 0,1 0 0 0 0,-1-1 0 0 0,0 1 0 0 0,1 0 0 0 0,-1 0 0 0 0,1 0 0 0 0,-1 0 0 0 0,0-1 0 0 0,0 1 0 0 0,1 0 0 0 0,-1 0 0 0 0,0-1 0 0 0,1 1 0 0 0,2 15 81 0 0,24 65 234 0 0,-25-68-303 0 0,1-1 0 0 0,0 0 1 0 0,1 0-1 0 0,0 0 0 0 0,1 0 0 0 0,0 0 1 0 0,1-1-1 0 0,0 0 0 0 0,0 0 0 0 0,8 8-12 0 0,-11-37-4813 0 0,-9-2-4099 0 0,4 14-2399 0 0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4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7 6617 0 0,'0'0'2393'0'0,"0"0"-623"0"0,0 0-167 0 0,0 0 185 0 0,0 0 107 0 0,0 0-156 0 0,0 0-293 0 0,0 0-386 0 0,0 0-282 0 0,0 0-172 0 0,0 0-91 0 0,0 0-68 0 0,4-4 752 0 0,-32 42-320 0 0,-9 16-57 0 0,37-54-796 0 0,0 0 0 0 0,0 0-10 0 0,0 0 12 0 0,0 0 10 0 0,19-11 434 0 0,96-72 609 0 0,-186 147-27 0 0,100-71-4017 0 0,-25 4 2437 0 0,19-10-3164 0 0,-10 4-4936 0 0,-8 5-3011 0 0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5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12115 0 0,'0'0'2212'0'0,"0"0"-549"0"0,0 0-215 0 0,0 0-25 0 0,0 0-88 0 0,0 0-194 0 0,0 0-281 0 0,0 0-228 0 0,0 0-116 0 0,0 0-65 0 0,0 0-19 0 0,0 0-15 0 0,0 0-33 0 0,3 14 1888 0 0,-64 49-1664 0 0,104-81-128 0 0,43-37-164 0 0,-213 146 948 0 0,176-113-1797 0 0,-36 14-60 0 0,16-9-1129 0 0,-10 6-4427 0 0,-11 7-6317 0 0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8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0 320 1984 0 0,'0'0'2689'0'0,"0"0"-1015"0"0,0 0-153 0 0,0 0 324 0 0,0 0 249 0 0,0 0-19 0 0,0 0-263 0 0,0 0-341 0 0,0 0-275 0 0,0 0-177 0 0,0 0-149 0 0,0 0-144 0 0,0 0-81 0 0,7-2-49 0 0,18-5-27 0 0,15-21 2213 0 0,61-75-981 0 0,29-40-1259 0 0,-98 107-312 0 0,-21 72-266 0 0,-8-23 62 0 0,0 0-1 0 0,0 0 1 0 0,2 0 0 0 0,0-1 0 0 0,0 0 0 0 0,1 0 0 0 0,0 0 0 0 0,1 0 0 0 0,1-1-1 0 0,1 2-25 0 0,29 11-1492 0 0,-23-20-2333 0 0,0-3-4597 0 0,-8-1-3914 0 0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7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65 219 2088 0 0,'0'0'586'0'0,"0"0"-222"0"0,0 0 123 0 0,0 0 373 0 0,0 0 396 0 0,0 0 250 0 0,0 0 106 0 0,0 0-11 0 0,0 0-92 0 0,0 0-108 0 0,0 0-195 0 0,6 5-180 0 0,5 4-437 0 0,0 0 0 0 0,0-2 0 0 0,1 1 0 0 0,0-1 0 0 0,0-1 0 0 0,1 0 0 0 0,-1 0 0 0 0,7 1-589 0 0,-9-5 115 0 0,0 0 0 0 0,0 0 1 0 0,0-1-1 0 0,0 0 0 0 0,0 0 1 0 0,0-1-1 0 0,0-1 1 0 0,0 0-1 0 0,0 0 0 0 0,0-1 1 0 0,0 0-1 0 0,0-1 0 0 0,0 0 1 0 0,-1 0-1 0 0,0-1 0 0 0,1 0 1 0 0,-1-1-1 0 0,-1 0 0 0 0,1 0 1 0 0,-1-1-1 0 0,0 0 1 0 0,0-1-1 0 0,-1 0 0 0 0,0 0 1 0 0,0 0-1 0 0,0-1 0 0 0,-1 0 1 0 0,0 0-1 0 0,-1-1 0 0 0,0 0 1 0 0,0 0-1 0 0,-1 0 0 0 0,0 0 1 0 0,-1-1-1 0 0,0 1 1 0 0,0-1-1 0 0,-1 0 0 0 0,1-8-115 0 0,-3 15-3 0 0,0-1 1 0 0,0 0-1 0 0,-1 1 0 0 0,1-1 0 0 0,-1 1 0 0 0,0-1 0 0 0,0 1 0 0 0,0-1 0 0 0,-1 1 1 0 0,1-1-1 0 0,-1 1 0 0 0,0 0 0 0 0,0 0 0 0 0,0 0 0 0 0,0 0 0 0 0,0 0 1 0 0,-1 0-1 0 0,1 1 0 0 0,-1-1 0 0 0,0 1 0 0 0,1 0 0 0 0,-1-1 0 0 0,-1 1 0 0 0,1 1 1 0 0,0-1-1 0 0,0 0 0 0 0,-1 1 0 0 0,1 0 0 0 0,0-1 0 0 0,-1 1 0 0 0,0 1 3 0 0,-7-3-69 0 0,-1 1-1 0 0,1 0 1 0 0,-1 1-1 0 0,0 0 1 0 0,0 1-1 0 0,0 1 1 0 0,1 0-1 0 0,-1 0 0 0 0,-2 2 70 0 0,-7 3-24 0 0,2 2-1 0 0,-1 0 1 0 0,1 2-1 0 0,0 0 1 0 0,1 1-1 0 0,0 1 1 0 0,1 0-1 0 0,0 1 1 0 0,1 1-1 0 0,-9 11 25 0 0,17-18 48 0 0,0 2-1 0 0,0 0 1 0 0,1-1 0 0 0,1 2-1 0 0,0-1 1 0 0,0 1 0 0 0,1 0-1 0 0,0 1 1 0 0,0-1 0 0 0,1 1-1 0 0,1 0 1 0 0,0-1 0 0 0,0 2-1 0 0,1-1 1 0 0,0 0 0 0 0,1 0-1 0 0,1 1 1 0 0,0-1 0 0 0,0 1-48 0 0,0 12 192 0 0,-1-13-85 0 0,0 0-1 0 0,1 0 1 0 0,1-1 0 0 0,0 1 0 0 0,0 0 0 0 0,1 0-1 0 0,0 0 1 0 0,1-1 0 0 0,1 1 0 0 0,-1-1 0 0 0,5 7-107 0 0,-3-7 120 0 0,1 0 0 0 0,1-1 0 0 0,-1 1 0 0 0,2-1 1 0 0,-1-1-1 0 0,1 0 0 0 0,1 0 0 0 0,-1 0 0 0 0,1-1 1 0 0,1 0-1 0 0,-1-1 0 0 0,1 0 0 0 0,0-1 0 0 0,1 0 1 0 0,7 3-121 0 0,1-3 126 0 0,0 0 0 0 0,1-1 1 0 0,0-1-1 0 0,0-1 1 0 0,0-1-1 0 0,0-1 1 0 0,11-1-127 0 0,0 1 92 0 0,-15-1-66 0 0,0-1 0 0 0,0-1 0 0 0,-1-1 0 0 0,1 0 0 0 0,-1 0 1 0 0,0-2-1 0 0,10-5-26 0 0,-21 10 3 0 0,-23-6-5155 0 0,10 6-3940 0 0,5 1-2939 0 0</inkml:trace>
  <inkml:trace contextRef="#ctx0" brushRef="#br0" timeOffset="539.15">659 543 15491 0 0,'0'0'1171'0'0,"0"0"-367"0"0,0 0-38 0 0,0 0 131 0 0,0 0 72 0 0,0 0-72 0 0,0 0-205 0 0,0 0-181 0 0,0 0-134 0 0,0 0-86 0 0,0 0-60 0 0,0 0-30 0 0,0 0-19 0 0,0 31-18 0 0,0 141 188 0 0,0-81 1340 0 0,22-150-468 0 0,106-246-411 0 0,-48 202-551 0 0,-67 132-223 0 0,-3 96 116 0 0,0-99-943 0 0,-9-26 434 0 0,-1 0-89 0 0,0 0-111 0 0,0-12-2374 0 0,3-7-1187 0 0,-3 6-3307 0 0,0 5-3939 0 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3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51 10778 0 0,'0'0'6367'0'0,"0"0"-4245"0"0,0 0-1215 0 0,0 0-55 0 0,0 0-96 0 0,0 0-144 0 0,0 0-198 0 0,0 0-204 0 0,0 0-115 0 0,0 0-35 0 0,0 0-11 0 0,0 0-26 0 0,-18 36-14 0 0,-56 111-22 0 0,55-85-2 0 0,21-56 5 0 0,2 0 39 0 0,-1-1 0 0 0,1 0 0 0 0,0 0 0 0 0,0-1 0 0 0,1 1 0 0 0,-1-1 0 0 0,1 0 0 0 0,0 0 1 0 0,0-1-1 0 0,0 1 0 0 0,1-1 0 0 0,-1 0 0 0 0,1-1 0 0 0,0 1 0 0 0,-1-1 0 0 0,1 0 0 0 0,0 0 0 0 0,1-1 1 0 0,-1 0-1 0 0,0 0 0 0 0,0-1 0 0 0,0 1 0 0 0,1-1 0 0 0,-1-1 0 0 0,0 1 0 0 0,0-1 0 0 0,0 0 0 0 0,2-1-28 0 0,-2 2 80 0 0,2 0 29 0 0,1-1 1 0 0,-1-1-1 0 0,1 0 1 0 0,-1 0-1 0 0,1 0 1 0 0,-1-1-1 0 0,0 0 1 0 0,0-1-1 0 0,-1 0 1 0 0,1 0 0 0 0,-1-1-1 0 0,0 0 1 0 0,0 0-1 0 0,0 0 1 0 0,-1-1-1 0 0,0 0 1 0 0,0 0-1 0 0,0-1 1 0 0,-1 0-1 0 0,0 0 1 0 0,0 0-1 0 0,-1 0 1 0 0,0-1-1 0 0,0 0 1 0 0,-1 0-1 0 0,0 0 1 0 0,0 0-1 0 0,-1 0 1 0 0,0-1-1 0 0,0 1 1 0 0,-1-1-1 0 0,0 1 1 0 0,-1-1-1 0 0,1 0 1 0 0,-2 1-1 0 0,1-1 1 0 0,-1 1 0 0 0,-1-1-1 0 0,-1-4-110 0 0,0 5-22 0 0,0 1 0 0 0,-1-1 0 0 0,0 1 0 0 0,0-1 0 0 0,-1 1 1 0 0,0 1-1 0 0,0-1 0 0 0,-1 1 0 0 0,0 0 0 0 0,0 0 0 0 0,0 0 0 0 0,-1 1 0 0 0,1 0 0 0 0,-1 0 0 0 0,-1 1 0 0 0,-4-3 22 0 0,6 5-263 0 0,0 0 1 0 0,-1 0-1 0 0,1 0 0 0 0,-1 1 0 0 0,1 0 0 0 0,-1 0 1 0 0,1 1-1 0 0,-1-1 0 0 0,1 2 0 0 0,-1-1 0 0 0,0 1 1 0 0,1 0-1 0 0,-1 0 0 0 0,-1 1 263 0 0,-13 5-4810 0 0,5 1-7210 0 0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1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49 161 14259 0 0,'0'0'1267'0'0,"0"0"-420"0"0,0 0-118 0 0,0 0 180 0 0,0 0 131 0 0,0 0-5 0 0,0 0-133 0 0,0 0-212 0 0,-5 32-181 0 0,-16 99-106 0 0,21-36 408 0 0,1-53-533 0 0,-2 1-1 0 0,-2 0 1 0 0,-1 0 0 0 0,-7 26-278 0 0,7-57 668 0 0,5-33 680 0 0,0 3-1426 0 0,1 1 138 0 0,0 0 1 0 0,2 0 0 0 0,0 1 0 0 0,1-1 0 0 0,1 1 0 0 0,0 0-1 0 0,6-10-60 0 0,-5 9 29 0 0,14-35-11 0 0,3 2 0 0 0,2 0 0 0 0,1 1 0 0 0,3 2-1 0 0,2 1 1 0 0,32-34-18 0 0,33-15 25 0 0,-96 94-23 0 0,-1 1 0 0 0,1-1-1 0 0,0 1 1 0 0,0 0-1 0 0,-1-1 1 0 0,1 1 0 0 0,0 0-1 0 0,0 0 1 0 0,0-1-1 0 0,-1 1 1 0 0,1 0-1 0 0,0 0 1 0 0,0 0 0 0 0,0 0-1 0 0,0 0 1 0 0,0 0-1 0 0,-1 0 1 0 0,1 1 0 0 0,0-1-1 0 0,0 0 1 0 0,0 0-1 0 0,-1 1 1 0 0,1-1 0 0 0,0 0-1 0 0,0 1 1 0 0,0-1-1 0 0,-1 1 1 0 0,1-1-1 0 0,0 1 1 0 0,-1-1 0 0 0,1 1-1 0 0,-1-1 1 0 0,1 1-1 0 0,0 0 1 0 0,-1-1 0 0 0,1 1-1 0 0,-1 0 1 0 0,0-1-1 0 0,1 1 1 0 0,-1 0-1 0 0,0 0 1 0 0,1 0 0 0 0,-1-1-1 0 0,0 1 1 0 0,0 0-1 0 0,1 0 1 0 0,-1 0 0 0 0,0 0-2 0 0,5 42 151 0 0,-17 77 308 0 0,-4-9-668 0 0,16-111-13 0 0,0 0-100 0 0,0 0-128 0 0,0 0-167 0 0,5-19-5450 0 0,-1 10 419 0 0,-2 1-5763 0 0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1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0 254 2505 0 0,'0'0'1584'0'0,"0"0"-109"0"0,0 0 83 0 0,0 0 199 0 0,0 0 118 0 0,0 0-46 0 0,0 0-206 0 0,0 0-294 0 0,0 0-259 0 0,0 0-191 0 0,0 0-134 0 0,9 8 6102 0 0,78-1-4927 0 0,198-29-574 0 0,-193 8-1141 0 0,-87 13-189 0 0,-4 1-2 0 0,-1 0 4 0 0,0 0-3 0 0,0 0 14 0 0,0 0 6 0 0,0 0-14 0 0,0 0 2 0 0,0 0 0 0 0,0 0-7 0 0,0 0-15 0 0,-26-5-3284 0 0,14 1-93 0 0,-2 2-3626 0 0,9 2-4454 0 0</inkml:trace>
  <inkml:trace contextRef="#ctx0" brushRef="#br0" timeOffset="280.494">234 0 11194 0 0,'0'0'2096'0'0,"0"0"-759"0"0,0 0-343 0 0,0 0 85 0 0,0 0 165 0 0,0 0 57 0 0,0 0-120 0 0,0 0-225 0 0,0 0-189 0 0,0 0-138 0 0,0 0-78 0 0,0 0-71 0 0,0 0-61 0 0,-10 33-30 0 0,-30 101-46 0 0,30-51 286 0 0,13-24-215 0 0,-2 73-43 0 0,-26-47-686 0 0,-4-50-740 0 0,5-18-6253 0 0,22-16 1186 0 0,2 2-5060 0 0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2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74 107 10842 0 0,'0'0'3896'0'0,"0"0"-1760"0"0,0 0-778 0 0,0 0-111 0 0,0 0-31 0 0,0 0-53 0 0,0 0-157 0 0,0 0-246 0 0,0 0-219 0 0,0 0-150 0 0,0 0-107 0 0,0 0-73 0 0,-2-4 672 0 0,21-44 1189 0 0,25-6-2020 0 0,-146 124 795 0 0,70-42-626 0 0,96-60 13 0 0,-61 30-900 0 0,6-5 1461 0 0,-9 5-3443 0 0,-4 1-3289 0 0,0 1-6181 0 0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5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308 534 2096 0 0,'0'0'1873'0'0,"0"0"-937"0"0,0 0-373 0 0,0 0 33 0 0,0 0 177 0 0,0 0 224 0 0,0 0 94 0 0,0 0-71 0 0,0 0-187 0 0,0 0-225 0 0,0 0-189 0 0,-16 12-123 0 0,-47 40-42 0 0,21 7 611 0 0,35-46-613 0 0,2 0 1 0 0,-1 0-1 0 0,2 0 0 0 0,0 1 1 0 0,0-1-1 0 0,1 1 0 0 0,1 0 0 0 0,1 0 1 0 0,0 0-1 0 0,0 0 0 0 0,1 1 0 0 0,2 11-252 0 0,0-24 91 0 0,-1 1-1 0 0,1 0 0 0 0,0 0 0 0 0,0-1 0 0 0,0 1 0 0 0,0-1 0 0 0,0 0 0 0 0,1 1 0 0 0,-1-1 0 0 0,0 0 0 0 0,1 0 0 0 0,0-1 0 0 0,-1 1 0 0 0,1 0 0 0 0,0-1 0 0 0,0 0 0 0 0,0 0 0 0 0,0 0 0 0 0,0 0 0 0 0,0 0 0 0 0,1 0 0 0 0,-1-1 0 0 0,0 0 0 0 0,0 1 0 0 0,0-1 0 0 0,1 0 0 0 0,-1-1 0 0 0,0 1 1 0 0,0-1-1 0 0,0 1 0 0 0,0-1 0 0 0,0 0 0 0 0,0 0 0 0 0,0 0 0 0 0,0 0 0 0 0,0-1 0 0 0,0 1 0 0 0,0-1 0 0 0,-1 0 0 0 0,1 0 0 0 0,2-2-90 0 0,36-28 203 0 0,-1-2-1 0 0,-2-1 1 0 0,-1-2-1 0 0,-2-2 1 0 0,-2-1-1 0 0,-2-2 1 0 0,-1-1 0 0 0,-2-1-1 0 0,-2-2 1 0 0,8-23-203 0 0,-20 43-35 0 0,-1 0 0 0 0,-1-1 0 0 0,-2 0 0 0 0,0 0 0 0 0,-2-1 0 0 0,-1-1 0 0 0,-2 1 0 0 0,0-1 0 0 0,-2 0 1 0 0,-1 0-1 0 0,-2-9 35 0 0,0 35-3 0 0,-1 0 0 0 0,1 0 1 0 0,-1 0-1 0 0,1 0 1 0 0,-1 0-1 0 0,0 0 0 0 0,0 1 1 0 0,-1-1-1 0 0,1 0 1 0 0,0 1-1 0 0,-1-1 0 0 0,0 1 1 0 0,0-1-1 0 0,1 1 0 0 0,-1 0 1 0 0,-1 0-1 0 0,1 0 1 0 0,0 0-1 0 0,0 0 0 0 0,-1 0 1 0 0,1 1-1 0 0,-1-1 1 0 0,0 1-1 0 0,1-1 0 0 0,-1 1 1 0 0,0 0-1 0 0,0 0 1 0 0,1 0-1 0 0,-1 1 0 0 0,0-1 1 0 0,0 1-1 0 0,0 0 1 0 0,0-1-1 0 0,0 1 0 0 0,0 1 1 0 0,0-1-1 0 0,0 0 0 0 0,0 1 1 0 0,0-1-1 0 0,0 1 1 0 0,0 0-1 0 0,1 0 0 0 0,-1 0 1 0 0,0 0-1 0 0,0 1 1 0 0,1-1 2 0 0,-11 7 24 0 0,1 1 0 0 0,1 0 1 0 0,-1 1-1 0 0,2 0 1 0 0,-1 0-1 0 0,1 1 0 0 0,1 1 1 0 0,0 0-1 0 0,1 0 0 0 0,0 0 1 0 0,1 1-1 0 0,0 0 1 0 0,1 1-1 0 0,-3 10-24 0 0,3-12 87 0 0,0 1 0 0 0,1 0 0 0 0,0 0 0 0 0,1 1 0 0 0,1 0 0 0 0,0-1 0 0 0,1 1 0 0 0,0 0 0 0 0,1 0 0 0 0,1 0 0 0 0,0 0 0 0 0,1 0 0 0 0,1 0 0 0 0,0 0 0 0 0,1 0 0 0 0,0-1 0 0 0,1 1 0 0 0,0-1 0 0 0,1 0 0 0 0,2 2-87 0 0,0-2 163 0 0,1 0-1 0 0,0 0 1 0 0,1-1-1 0 0,1 0 0 0 0,0-1 1 0 0,0 0-1 0 0,1-1 1 0 0,0 0-1 0 0,1-1 1 0 0,0 0-1 0 0,1-1 0 0 0,0 0 1 0 0,0-1-1 0 0,12 5-162 0 0,67 21 551 0 0,-136-21-1791 0 0,19-9-2728 0 0,25-3 2221 0 0,1-4-4802 0 0,2-1 2846 0 0,-2 4 2106 0 0,3-3-5966 0 0</inkml:trace>
  <inkml:trace contextRef="#ctx0" brushRef="#br0" timeOffset="437.405">50 917 10146 0 0,'0'0'1579'0'0,"0"0"-524"0"0,0 0-161 0 0,0 0 248 0 0,0 0 280 0 0,0 0 65 0 0,0 0-155 0 0,0 0-237 0 0,0 0-207 0 0,0 0-131 0 0,0 0-97 0 0,36 1-75 0 0,119 2-66 0 0,-16-22 297 0 0,454-105-293 0 0,-568 131-4220 0 0,-31 10-7464 0 0,-1-12 1119 0 0</inkml:trace>
  <inkml:trace contextRef="#ctx0" brushRef="#br0" timeOffset="1049.331">225 1234 8042 0 0,'0'0'1785'0'0,"0"0"-323"0"0,0 0-92 0 0,0 0 89 0 0,0 0 9 0 0,0 0-144 0 0,0 0-251 0 0,0 0-265 0 0,0 0-223 0 0,0 0-166 0 0,0 0-107 0 0,0 0-65 0 0,0 0-53 0 0,-29 28-11 0 0,-87 89-7 0 0,69-57 75 0 0,44-49-190 0 0,-1-2 6 0 0,0 0 16 0 0,0 0-1 0 0,0 0 0 0 0,1 0 1 0 0,0 1-1 0 0,1-1 0 0 0,0 1 1 0 0,1 0-1 0 0,0 0 0 0 0,0-1 1 0 0,1 1-1 0 0,0 0 0 0 0,1 0 1 0 0,0 1-83 0 0,1-8 73 0 0,1-1 1 0 0,0 1-1 0 0,-1-1 1 0 0,1 0-1 0 0,0 0 1 0 0,0 0-1 0 0,0 0 0 0 0,0 0 1 0 0,1-1-1 0 0,-1 1 1 0 0,0-1-1 0 0,1 0 1 0 0,-1 0-1 0 0,1 0 1 0 0,-1 0-1 0 0,1-1 1 0 0,-1 0-1 0 0,1 1 1 0 0,0-1-1 0 0,-1 0 0 0 0,1-1 1 0 0,-1 1-1 0 0,1-1 1 0 0,2 0-74 0 0,15-5 141 0 0,0 0 0 0 0,0-1 0 0 0,-1-1 0 0 0,0-1 1 0 0,0-1-1 0 0,-1 0 0 0 0,-1-2 0 0 0,0 0 0 0 0,0-1 0 0 0,-1-1 0 0 0,-1 0 1 0 0,7-8-142 0 0,8-5 11 0 0,0-2 0 0 0,-2 0 1 0 0,-2-2-1 0 0,0-1 1 0 0,-2-1-1 0 0,-2-2 1 0 0,-1 0-1 0 0,-1-1 1 0 0,-2-1-1 0 0,-2-1 0 0 0,-2 0 1 0 0,4-18-12 0 0,-14 39-73 0 0,-1 1 0 0 0,0-1 0 0 0,-2 0 0 0 0,0 0-1 0 0,-1 0 1 0 0,-1 0 0 0 0,0 0 0 0 0,-1 0 0 0 0,-1 0 0 0 0,-1-1 73 0 0,2 15-17 0 0,0 1-1 0 0,0 0 1 0 0,0-1 0 0 0,0 1-1 0 0,0 0 1 0 0,-1 0 0 0 0,1 0-1 0 0,-1 0 1 0 0,1 0-1 0 0,-1 0 1 0 0,0 0 0 0 0,0 0-1 0 0,0 1 1 0 0,0-1 0 0 0,0 1-1 0 0,0 0 1 0 0,0-1-1 0 0,0 1 1 0 0,-1 0 0 0 0,1 0-1 0 0,0 0 1 0 0,-1 1 0 0 0,1-1-1 0 0,-1 1 1 0 0,1-1 0 0 0,-1 1-1 0 0,1 0 1 0 0,-1 0-1 0 0,1 0 1 0 0,-1 0 0 0 0,0 0-1 0 0,1 0 1 0 0,-1 1 0 0 0,1-1-1 0 0,0 1 1 0 0,-1 0 0 0 0,1 0-1 0 0,-1 0 1 0 0,1 0-1 0 0,0 0 1 0 0,0 0 0 0 0,0 1-1 0 0,0-1 1 0 0,0 1 0 0 0,0-1-1 0 0,0 1 1 0 0,0 0 0 0 0,0 0-1 0 0,1 0 18 0 0,-18 16 16 0 0,1 0 0 0 0,1 2-1 0 0,1-1 1 0 0,1 2 0 0 0,1 0-1 0 0,1 1 1 0 0,0 1 0 0 0,2-1-1 0 0,0 2 1 0 0,2 0 0 0 0,1 0 0 0 0,1 0-1 0 0,-4 23-15 0 0,9-35 50 0 0,0 0 0 0 0,1 0 0 0 0,1 0 0 0 0,0 0 0 0 0,0 0 1 0 0,1 0-1 0 0,1 0 0 0 0,0 0 0 0 0,1-1 0 0 0,0 1 0 0 0,0 0 0 0 0,2-1 0 0 0,-1 0 0 0 0,1 0 0 0 0,1 0 0 0 0,0-1 0 0 0,7 10-50 0 0,-5-8 21 0 0,1 0 0 0 0,1 0 0 0 0,0-1 0 0 0,0-1 0 0 0,1 0 0 0 0,0 0 0 0 0,1-1 0 0 0,7 4-21 0 0,-17-12-131 0 0,-1 0 0 0 0,1 0-1 0 0,-1-1 1 0 0,1 1 0 0 0,0-1 0 0 0,-1 1 0 0 0,1-1-1 0 0,0 0 1 0 0,-1 0 0 0 0,1 0 0 0 0,0 0-1 0 0,-1 0 1 0 0,1 0 0 0 0,0 0 0 0 0,-1 0-1 0 0,1-1 1 0 0,-1 1 0 0 0,1 0 0 0 0,0-1-1 0 0,-1 0 1 0 0,1 1 0 0 0,-1-1 0 0 0,1 0 0 0 0,-1 0-1 0 0,1 0 1 0 0,-1 0 0 0 0,0 0 0 0 0,0 0-1 0 0,1 0 132 0 0,18-25-9913 0 0,-16 22-976 0 0</inkml:trace>
  <inkml:trace contextRef="#ctx0" brushRef="#br0" timeOffset="1405.254">941 943 9426 0 0,'0'0'3942'0'0,"0"0"-2079"0"0,0 0-829 0 0,0 0-47 0 0,0 0 70 0 0,0 0 7 0 0,0 0-94 0 0,0 0-198 0 0,0 0-201 0 0,-23 35-178 0 0,-68 109-129 0 0,43-62 26 0 0,40-69-241 0 0,0-1 1 0 0,1 2-1 0 0,1-1 1 0 0,0 1-1 0 0,1-1 1 0 0,0 2-1 0 0,1-1 1 0 0,1 0-1 0 0,0 1 0 0 0,1 0 1 0 0,0 6-50 0 0,2-19 28 0 0,0 0 0 0 0,1 0 1 0 0,-1 0-1 0 0,1 0 0 0 0,-1 1 1 0 0,1-1-1 0 0,0 0 0 0 0,0 0 0 0 0,0-1 1 0 0,0 1-1 0 0,0 0 0 0 0,0 0 0 0 0,1 0 1 0 0,-1-1-1 0 0,0 1 0 0 0,1 0 0 0 0,-1-1 1 0 0,1 0-1 0 0,0 1 0 0 0,0-1 0 0 0,-1 0 1 0 0,1 0-1 0 0,0 0 0 0 0,0 0 0 0 0,0 0 1 0 0,0 0-1 0 0,0 0 0 0 0,0-1 1 0 0,0 1-1 0 0,1-1 0 0 0,-1 0 0 0 0,0 1 1 0 0,1-1-29 0 0,77 1 894 0 0,52-45 24 0 0,-131 44-946 0 0,0 0 1 0 0,0 1 0 0 0,0-1 0 0 0,-1 0 0 0 0,1 0 0 0 0,0 0-1 0 0,0 0 1 0 0,0 0 0 0 0,0 0 0 0 0,-1-1 0 0 0,1 1-1 0 0,0 0 1 0 0,0 0 0 0 0,0-1 0 0 0,-1 1 0 0 0,1 0 0 0 0,0-1-1 0 0,0 1 1 0 0,-1 0 0 0 0,1-1 0 0 0,0 1 0 0 0,-1-1 0 0 0,1 0-1 0 0,-1 1 1 0 0,1-1 0 0 0,0 1 0 0 0,-1-1 0 0 0,1 0 0 0 0,-1 1-1 0 0,0-1 1 0 0,1 0 0 0 0,-1 0 0 0 0,0 1 0 0 0,1-1-1 0 0,-1 0 1 0 0,0 0 0 0 0,0 0 0 0 0,0 1 0 0 0,1-1 0 0 0,-1 0-1 0 0,0 0 1 0 0,0 0 0 0 0,0 0 0 0 0,0 1 0 0 0,-1-1 0 0 0,1 0-1 0 0,0 0 1 0 0,0 0 0 0 0,0 1 0 0 0,-1-1 0 0 0,1 0 0 0 0,0 0-1 0 0,-1 1 1 0 0,1-1 0 0 0,-1 0 0 0 0,1 0 27 0 0,-23-5-3753 0 0,7 5-6256 0 0,12 1-629 0 0</inkml:trace>
  <inkml:trace contextRef="#ctx0" brushRef="#br0" timeOffset="1651.689">606 1160 12603 0 0,'0'0'1981'0'0,"0"0"-463"0"0,0 0-234 0 0,0 0 66 0 0,0 0 45 0 0,0 0-129 0 0,0 0-226 0 0,0 0-221 0 0,0 0-146 0 0,0 0-114 0 0,0 0-87 0 0,35-1-89 0 0,113-4-114 0 0,19 3 15 0 0,-106 3-8047 0 0,-54-1-3769 0 0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0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8346 0 0,'0'0'3210'0'0,"0"0"-1042"0"0,0 0-449 0 0,0 0-10 0 0,0 0-94 0 0,0 0-186 0 0,0 0-276 0 0,0 0-305 0 0,0 0-203 0 0,0 0-118 0 0,0 0-76 0 0,0 0-51 0 0,0 0-23 0 0,10-8-35 0 0,100-88 1374 0 0,-24 2-1118 0 0,4 3 0 0 0,20-10-598 0 0,-88 82 18 0 0,-21 19-26 0 0,-1 12-2 0 0,0-10 13 0 0,-2 10 14 0 0,1 0 0 0 0,0 0 0 0 0,1 0 0 0 0,0 0-1 0 0,1 0 1 0 0,0 0 0 0 0,1-1 0 0 0,0 1 0 0 0,1 0 0 0 0,0-1 0 0 0,1 0-1 0 0,1 1 1 0 0,-1-1 0 0 0,2-1 0 0 0,-1 1 0 0 0,2-1 0 0 0,-1 0 0 0 0,1-1-1 0 0,1 1 1 0 0,7 6-17 0 0,16-8-1419 0 0,-17-8-4023 0 0,-8 0 672 0 0,-2 0-7269 0 0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9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111 360 304 0 0,'0'0'956'0'0,"0"0"22"0"0,0 0 202 0 0,0 0 312 0 0,0 0 262 0 0,0 0 117 0 0,0 0-90 0 0,0 0-220 0 0,0 0-270 0 0,0 0-281 0 0,0 0-211 0 0,0 0-155 0 0,0 0-95 0 0,-9 4 1561 0 0,14 0-1878 0 0,1-1 0 0 0,0 1 1 0 0,0-1-1 0 0,0-1 0 0 0,0 1 0 0 0,0-1 0 0 0,1 0 1 0 0,-1 0-1 0 0,1-1 0 0 0,-1 0 0 0 0,1 0 1 0 0,0-1-1 0 0,-1 1 0 0 0,1-1 0 0 0,0-1 0 0 0,-1 1 1 0 0,1-1-1 0 0,-1-1 0 0 0,1 1 0 0 0,-1-1 1 0 0,1 0-1 0 0,-1 0 0 0 0,2-2-232 0 0,14-4 151 0 0,0-1 0 0 0,-1-1 0 0 0,0-1-1 0 0,-1-1 1 0 0,-1-1 0 0 0,0 0 0 0 0,0-2 0 0 0,-1 0 0 0 0,-1-1-1 0 0,6-8-150 0 0,-16 18 12 0 0,-1-1 0 0 0,0 0-1 0 0,0-1 1 0 0,-1 1 0 0 0,0-1-1 0 0,0 0 1 0 0,-1 0 0 0 0,0-1-1 0 0,0 1 1 0 0,-1-1 0 0 0,0 0-1 0 0,-1 0 1 0 0,0 0 0 0 0,0 0-1 0 0,-1 0 1 0 0,0-1 0 0 0,0 1-1 0 0,-1 0 1 0 0,-1 0 0 0 0,1-1-12 0 0,-2 7-19 0 0,0-1 0 0 0,0 0 1 0 0,0 1-1 0 0,-1 0 0 0 0,1-1 0 0 0,-1 1 1 0 0,1 0-1 0 0,-1 0 0 0 0,0 1 0 0 0,0-1 1 0 0,-1 1-1 0 0,1-1 0 0 0,0 1 1 0 0,-1 0-1 0 0,1 0 0 0 0,-1 0 0 0 0,0 1 1 0 0,0-1-1 0 0,0 1 0 0 0,1 0 0 0 0,-1 0 1 0 0,-2 0 18 0 0,-10 2-39 0 0,1 0 0 0 0,0 1 1 0 0,0 0-1 0 0,0 2 0 0 0,0 0 1 0 0,0 0-1 0 0,0 1 0 0 0,1 1 0 0 0,0 1 1 0 0,0 0-1 0 0,1 0 0 0 0,0 1 1 0 0,0 1-1 0 0,-8 8 39 0 0,-1-3-12 0 0,2 0 38 0 0,0 1 0 0 0,1 1 0 0 0,1 1 0 0 0,0 0 0 0 0,1 1 0 0 0,1 1-1 0 0,1 1 1 0 0,1 0 0 0 0,1 0 0 0 0,0 2 0 0 0,2 0 0 0 0,-2 6-26 0 0,9-20 68 0 0,1 1 0 0 0,0 0 1 0 0,1 0-1 0 0,0 1 0 0 0,0-1 0 0 0,1 0 0 0 0,0 1 1 0 0,1-1-1 0 0,0 1 0 0 0,1-1 0 0 0,0 0 0 0 0,0 1 1 0 0,1-1-1 0 0,0 0 0 0 0,0 0 0 0 0,1 0 1 0 0,0 0-1 0 0,1 0 0 0 0,0-1 0 0 0,1 1 0 0 0,-1-1 1 0 0,2 0-1 0 0,-1-1 0 0 0,1 1 0 0 0,0-1 0 0 0,0 0 1 0 0,1-1-1 0 0,0 1 0 0 0,0-1 0 0 0,1-1 0 0 0,0 1 1 0 0,0-1-1 0 0,0-1 0 0 0,8 4-68 0 0,16 3 183 0 0,1-1 1 0 0,0-2-1 0 0,1-1 0 0 0,-1-1 0 0 0,1-3 0 0 0,0 0 1 0 0,1-2-1 0 0,-1-2 0 0 0,11-2-183 0 0,26 2 188 0 0,-72 1-248 0 0,0 0 1 0 0,1 0 0 0 0,-1-1 0 0 0,0 1 0 0 0,0 0 0 0 0,1-1 0 0 0,-1 1 0 0 0,0 0 0 0 0,1-1 0 0 0,-1 1 0 0 0,1-1 0 0 0,-1 1 0 0 0,0-1 0 0 0,1 1 0 0 0,-1-1 0 0 0,1 0 0 0 0,0 1 0 0 0,-1-1 0 0 0,1 0 0 0 0,-1 1-1 0 0,1-1 1 0 0,0 0 0 0 0,-1 1 0 0 0,1-1 0 0 0,0 0 0 0 0,0 0 0 0 0,0 1 0 0 0,0-1 0 0 0,0 0 0 0 0,0 0 0 0 0,0 1 0 0 0,0-1 0 0 0,0 0 0 0 0,0 0 0 0 0,0 0 0 0 0,0 1 0 0 0,0-1 0 0 0,0 0 0 0 0,1 1 0 0 0,-1-1-1 0 0,0 0 1 0 0,1 0 0 0 0,-1 1 0 0 0,1-1 0 0 0,-1 0 0 0 0,0 1 0 0 0,1-1 0 0 0,-1 1 0 0 0,1-1 0 0 0,0 1 0 0 0,-1-1 0 0 0,1 1 0 0 0,-1-1 0 0 0,1 1 59 0 0,-9-2-1292 0 0,-7 0-1684 0 0,5 1-2480 0 0,4 1-6270 0 0</inkml:trace>
  <inkml:trace contextRef="#ctx0" brushRef="#br0" timeOffset="495.782">715 614 10162 0 0,'0'0'4605'0'0,"0"0"-2559"0"0,0 0-931 0 0,0 0-51 0 0,0 0 47 0 0,0 0-37 0 0,0 0-158 0 0,0 0-219 0 0,0 0-187 0 0,0 0-146 0 0,0 0-88 0 0,0 0-56 0 0,0 0-35 0 0,-9 29-23 0 0,-27 89-20 0 0,27-36 357 0 0,18-57 253 0 0,-9-25-608 0 0,8-5 490 0 0,62-152 459 0 0,-42 88-897 0 0,37-64 52 0 0,-65 134-246 0 0,0 0-1 0 0,0 0 0 0 0,1-1 0 0 0,-1 1 1 0 0,0 0-1 0 0,0 0 0 0 0,0 0 1 0 0,1 0-1 0 0,-1 0 0 0 0,0 0 0 0 0,1-1 1 0 0,-1 1-1 0 0,1 0 0 0 0,-1 0 0 0 0,1-1 1 0 0,-1 1-1 0 0,1 0 0 0 0,-1-1 1 0 0,1 1-1 0 0,0 0 0 0 0,-1-1 0 0 0,1 1 1 0 0,0-1-1 0 0,0 1 0 0 0,0-1 1 0 0,-1 0-1 0 0,1 1 0 0 0,0-1 0 0 0,0 0 1 0 0,0 1-1 0 0,0-1 0 0 0,0 0 0 0 0,-1 0 1 0 0,1 0-1 0 0,0 0 0 0 0,0 0 1 0 0,0 0-1 0 0,0 0 0 0 0,0 0 0 0 0,0 0 1 0 0,0 0-1 0 0,-1 0 0 0 0,1-1 0 0 0,0 1 1 0 0,0 0-1 0 0,0-1 0 0 0,0 1 1 0 0,-1 0-1 0 0,1-1 0 0 0,0 1 0 0 0,0-1 1 0 0,-1 0-1 0 0,1 1 0 0 0,0-1 1 0 0,-1 1-1 0 0,1-1 0 0 0,-1 0 0 0 0,1 1 1 0 0,-1-1-1 0 0,1 0 0 0 0,-1 0 0 0 0,1 0 1 0 0,-1 1-1 0 0,0-1 0 0 0,1 0 1 0 0,-1 0-1 0 0,0 0 0 0 0,0 0-1 0 0,19 123 88 0 0,-15-112-553 0 0,-3-10 155 0 0,-1 0-99 0 0,0 0-134 0 0,0 0-156 0 0,0-22-6414 0 0,0 15 843 0 0,0-1-5167 0 0</inkml:trace>
  <inkml:trace contextRef="#ctx0" brushRef="#br0" timeOffset="4017.827">1112 320 848 0 0,'0'0'2743'0'0,"0"0"-801"0"0,0 0-144 0 0,0 0 205 0 0,0 0 179 0 0,0 0-43 0 0,0 0-293 0 0,0 0-435 0 0,0 0-400 0 0,0 0-289 0 0,0 0-138 0 0,3 0-9 0 0,11 2 30 0 0,0-1 0 0 0,1-1 0 0 0,-1 0 0 0 0,0-1 0 0 0,0 0 0 0 0,1-1 0 0 0,-1-1 0 0 0,-1 0 0 0 0,7-3-605 0 0,39-7 697 0 0,-19 7-428 0 0,-8 2 1480 0 0,-17 1-3824 0 0,-9 2-3354 0 0,-8 0-4617 0 0,1 1-368 0 0</inkml:trace>
  <inkml:trace contextRef="#ctx0" brushRef="#br0" timeOffset="4388.828">1283 69 11210 0 0,'0'0'1939'0'0,"0"0"-505"0"0,0 0-242 0 0,0 0 59 0 0,0 0 75 0 0,0 0-38 0 0,0 0-185 0 0,0 0-213 0 0,0 0-170 0 0,0 0-120 0 0,0 0-75 0 0,0 0-47 0 0,0 26-47 0 0,1 77-22 0 0,13-18 642 0 0,-9 87 20 0 0,-24-68-933 0 0,4-23-130 0 0,15-81-62 0 0,0 0-29 0 0,0 0-36 0 0,0 0-38 0 0,0 0-62 0 0,0 0-82 0 0,2-8-1498 0 0,12-13-2359 0 0,-9 15-121 0 0,1 1-7127 0 0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5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41 12043 0 0,'0'0'2544'0'0,"0"0"-689"0"0,0 0-356 0 0,0 0-64 0 0,0 0-108 0 0,0 0-187 0 0,0 0-282 0 0,0 0-311 0 0,0 0-229 0 0,0 0-138 0 0,0 0-68 0 0,0 0-22 0 0,0 0-9 0 0,-7-4 1286 0 0,37-32-1110 0 0,-45 35 834 0 0,-26 24-1035 0 0,34-20 74 0 0,7-2-424 0 0,-8 5 978 0 0,12-5-9773 0 0,-2-1-2485 0 0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7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4 12299 0 0,'0'0'2646'0'0,"0"0"-651"0"0,0 0-416 0 0,0 0-139 0 0,0 0-120 0 0,0 0-138 0 0,0 0-187 0 0,0 0-214 0 0,0 0-189 0 0,0 0-138 0 0,0 0-78 0 0,0 0-61 0 0,-3-4 778 0 0,-16 27-103 0 0,34-38-170 0 0,-41 27-441 0 0,26-13-379 0 0,0 1-16 0 0,0 0 28 0 0,0 0 0 0 0,0 0 13 0 0,0 0 32 0 0,0 0-37 0 0,-12 15 86 0 0,14-4-7139 0 0,-5-7 505 0 0,0-1-5006 0 0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1 244 8994 0 0,'0'0'1854'0'0,"0"0"-302"0"0,0 0-88 0 0,0 0-17 0 0,0 0-28 0 0,0 0-64 0 0,0 0-121 0 0,0 0-126 0 0,0 0-105 0 0,0 0-92 0 0,0 0-88 0 0,0 0-67 0 0,0 0-69 0 0,22-11-51 0 0,113-52 399 0 0,-117 53-820 0 0,0 0 1 0 0,0-2 0 0 0,-1 0-1 0 0,0-1 1 0 0,-1 0 0 0 0,-1-1-1 0 0,9-12-215 0 0,37-33 260 0 0,-60 59-250 0 0,-1 0-26 0 0,0 0-20 0 0,3 23 42 0 0,-1-7-49 0 0,1 0 0 0 0,1-1 1 0 0,0 0-1 0 0,1 0 0 0 0,1 0 0 0 0,0 0 0 0 0,1-1 0 0 0,0 0 0 0 0,2 0 0 0 0,-1-1 0 0 0,2 0 0 0 0,-1 0 0 0 0,2-1 1 0 0,0-1-1 0 0,0 0 0 0 0,1 0 0 0 0,4 2 43 0 0,21 4-3698 0 0,-27-12-579 0 0,-4-2-7492 0 0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17 138 6137 0 0,'0'0'2662'0'0,"0"0"-667"0"0,0 0-350 0 0,0 0-58 0 0,0 0-6 0 0,0 0-154 0 0,0 0-270 0 0,0 0-267 0 0,0 0-200 0 0,0 0-107 0 0,0 0-29 0 0,0 0-8 0 0,3 4-37 0 0,48 80 2311 0 0,-49-67-2705 0 0,-1 0 1 0 0,0 0-1 0 0,-1 0 0 0 0,-1-1 1 0 0,0 1-1 0 0,-2 0 1 0 0,0 0-1 0 0,0-1 1 0 0,-2 0-1 0 0,0 0 0 0 0,-1 0 1 0 0,0 0-1 0 0,-6 9-115 0 0,0 3 51 0 0,-5 56 25 0 0,21-127 835 0 0,28-36-830 0 0,4 2 0 0 0,37-60-81 0 0,-72 135 0 0 0,9-18-3 0 0,1 0-1 0 0,1 1 1 0 0,0 1 0 0 0,2 0 0 0 0,0 1 0 0 0,1 0 0 0 0,8-6 3 0 0,-22 22-5 0 0,0 1 1 0 0,1 0-1 0 0,-1 1 1 0 0,0-1-1 0 0,0 0 1 0 0,0 0-1 0 0,0 0 1 0 0,0 1-1 0 0,0-1 1 0 0,0 0-1 0 0,0 1 1 0 0,0-1-1 0 0,0 1 1 0 0,0 0-1 0 0,0-1 1 0 0,0 1-1 0 0,0 0 1 0 0,0-1-1 0 0,-1 1 1 0 0,1 0-1 0 0,0 0 1 0 0,-1 0-1 0 0,1-1 1 0 0,0 1 0 0 0,-1 0-1 0 0,1 0 1 0 0,-1 0-1 0 0,1 0 1 0 0,-1 0-1 0 0,0 0 1 0 0,1 0-1 0 0,-1 1 1 0 0,0-1-1 0 0,0 0 1 0 0,0 0-1 0 0,1 0 1 0 0,-1 0-1 0 0,-1 0 1 0 0,1 0-1 0 0,0 0 1 0 0,0 0-1 0 0,0 1 1 0 0,0-1-1 0 0,-1 0 1 0 0,1 0-1 0 0,0 0 1 0 0,-1 0-1 0 0,1 0 1 0 0,-1 0 0 0 0,0 0-1 0 0,1 0 5 0 0,0 1-2 0 0,0 13-70 0 0,1-9 17 0 0,-1-1 0 0 0,0 1 0 0 0,1-1 0 0 0,-2 1 0 0 0,1-1 0 0 0,-1 0 0 0 0,0 1 0 0 0,0-1 0 0 0,0 0 1 0 0,-1 0-1 0 0,0 1 0 0 0,0-1 0 0 0,0 0 0 0 0,0-1 0 0 0,-1 1 0 0 0,-2 3 55 0 0,-13-1-4144 0 0,6-6-8166 0 0,11-1 2485 0 0</inkml:trace>
  <inkml:trace contextRef="#ctx0" brushRef="#br0" timeOffset="1001.974">586 16 9186 0 0,'0'0'1804'0'0,"0"0"-286"0"0,0 0 14 0 0,0 0 98 0 0,0 0-34 0 0,0 0-194 0 0,0 0-302 0 0,0 0-266 0 0,0 0-201 0 0,0 0-125 0 0,0 0-114 0 0,-25 34-80 0 0,-80 106-59 0 0,55-55 88 0 0,45-74-306 0 0,1 1 0 0 0,-1-1 0 0 0,2 1 0 0 0,0 0 0 0 0,0 0 1 0 0,1 0-1 0 0,1 0 0 0 0,0 0 0 0 0,0 0 0 0 0,1 1 0 0 0,1-1 0 0 0,0 0 0 0 0,1 0 0 0 0,0 0 0 0 0,1 0 1 0 0,0 0-1 0 0,1-1 0 0 0,0 1 0 0 0,1-1 0 0 0,0 0 0 0 0,1 0 0 0 0,1 1-37 0 0,0-7 57 0 0,0 0-1 0 0,1-1 0 0 0,-1 0 1 0 0,1 0-1 0 0,0 0 1 0 0,0-1-1 0 0,0-1 1 0 0,1 1-1 0 0,-1-1 1 0 0,1-1-1 0 0,-1 1 1 0 0,1-1-1 0 0,-1-1 1 0 0,1 0-1 0 0,0 0 0 0 0,-1-1 1 0 0,1 1-1 0 0,2-2-56 0 0,11-2 159 0 0,0-1 0 0 0,0-1 0 0 0,-1-1 0 0 0,0-1-1 0 0,0-1 1 0 0,-1-1 0 0 0,0 0 0 0 0,0-2 0 0 0,-2 0 0 0 0,1-1-1 0 0,-1-2-158 0 0,-3 6 49 0 0,0-1 0 0 0,-1-1-1 0 0,-1 0 1 0 0,1-1 0 0 0,-2 0 0 0 0,0-1-1 0 0,-1-1 1 0 0,0 0 0 0 0,-1 0-1 0 0,0-1 1 0 0,-1 0 0 0 0,-1-1 0 0 0,0 0-1 0 0,-2 0 1 0 0,0-1 0 0 0,0 0-1 0 0,-2 0 1 0 0,0 0 0 0 0,-1 0-1 0 0,0-1 1 0 0,-2 1 0 0 0,0-1 0 0 0,-1-5-49 0 0,-1 18-36 0 0,0-1 0 0 0,-1 1-1 0 0,0 0 1 0 0,0 0 0 0 0,0 0 0 0 0,0 0 0 0 0,-1 0 0 0 0,0 0 0 0 0,0 0 0 0 0,0 1 0 0 0,-1 0 0 0 0,1 0 0 0 0,-1 0 0 0 0,0 0 0 0 0,0 0 0 0 0,0 1 0 0 0,-1-1 0 0 0,0 1 0 0 0,1 0 0 0 0,-1 1 0 0 0,0-1 0 0 0,0 1 0 0 0,0 0-1 0 0,-1 0 1 0 0,1 1 0 0 0,0-1 0 0 0,-2 1 36 0 0,-9-2-410 0 0,-1 0 0 0 0,0 1-1 0 0,0 1 1 0 0,0 0 0 0 0,0 1 0 0 0,0 1-1 0 0,1 1 1 0 0,-6 2 410 0 0,-52 15-3507 0 0,27 0-4107 0 0,25-7-3758 0 0</inkml:trace>
  <inkml:trace contextRef="#ctx0" brushRef="#br0" timeOffset="1401.312">489 274 9874 0 0,'0'0'1804'0'0,"0"0"-419"0"0,0 0-24 0 0,0 0 161 0 0,0 0 13 0 0,0 0-123 0 0,0 0-254 0 0,0 0-273 0 0,0 0-186 0 0,0 0-145 0 0,0 0-110 0 0,0 0-96 0 0,0 0-31 0 0,0-2-45 0 0,3-1-179 0 0,0 0 0 0 0,0 0 1 0 0,1 1-1 0 0,-1-1 0 0 0,1 1 0 0 0,-1 0 0 0 0,1 0 0 0 0,0 0 0 0 0,0 1 0 0 0,0-1 0 0 0,0 1 0 0 0,0 0 0 0 0,0 0 0 0 0,1 0 0 0 0,-1 1 0 0 0,0-1 0 0 0,0 1 0 0 0,0 0 0 0 0,2 1-93 0 0,6-3 86 0 0,143-16 1145 0 0,-154 17-1219 0 0,1 1 0 0 0,-1 0 1 0 0,1 0-1 0 0,-1 0 0 0 0,1 0 0 0 0,-1 0 1 0 0,1 0-1 0 0,-1 1 0 0 0,1-1 0 0 0,-1 1 0 0 0,0-1 1 0 0,1 1-1 0 0,-1-1 0 0 0,1 1 0 0 0,-1 0 1 0 0,0-1-1 0 0,1 1 0 0 0,-1 0 0 0 0,0 0 1 0 0,0 0-1 0 0,0 0 0 0 0,0 0 0 0 0,0 0 0 0 0,0 0 1 0 0,0 1-1 0 0,0-1 0 0 0,0 0 0 0 0,-1 1 1 0 0,1-1-1 0 0,0 0 0 0 0,-1 1 0 0 0,1-1 0 0 0,-1 1 1 0 0,1-1-1 0 0,-1 1 0 0 0,0-1 0 0 0,0 1 1 0 0,0-1-1 0 0,1 1 0 0 0,-2-1 0 0 0,1 1 0 0 0,0 0-12 0 0,0 1 22 0 0,0-1-1 0 0,-1 1 0 0 0,1-1 0 0 0,1 1 0 0 0,-1-1 0 0 0,0 1 0 0 0,1-1 0 0 0,-1 1 1 0 0,1-1-1 0 0,0 0 0 0 0,-1 1 0 0 0,1-1 0 0 0,0 0 0 0 0,1 0 0 0 0,-1 1 0 0 0,0-1 1 0 0,1 0-1 0 0,-1 0 0 0 0,1 0 0 0 0,0-1 0 0 0,-1 1 0 0 0,1 0 0 0 0,0-1 1 0 0,0 1-1 0 0,0-1 0 0 0,0 1 0 0 0,0-1 0 0 0,1 0 0 0 0,-1 0 0 0 0,0 0 0 0 0,0 0 1 0 0,1-1-1 0 0,-1 1 0 0 0,1 0 0 0 0,-1-1 0 0 0,1 0 0 0 0,-1 1 0 0 0,1-1 0 0 0,-1 0 1 0 0,0 0-1 0 0,1-1 0 0 0,-1 1 0 0 0,1-1 0 0 0,1 1-21 0 0,0 0 14 0 0,0 0 0 0 0,0 0-1 0 0,0 0 1 0 0,1-1 0 0 0,-1 1 0 0 0,0-1-1 0 0,0 0 1 0 0,0 0 0 0 0,0 0 0 0 0,0-1 0 0 0,0 1-1 0 0,0-1 1 0 0,-1 0 0 0 0,1 0 0 0 0,-1-1-1 0 0,1 1 1 0 0,-1-1-14 0 0,8-27-2254 0 0,-10 21-269 0 0,0 0-4671 0 0,-1 5-3886 0 0</inkml:trace>
  <inkml:trace contextRef="#ctx0" brushRef="#br0" timeOffset="4050.016">1256 351 2833 0 0,'0'0'3754'0'0,"0"0"-1991"0"0,0 0-762 0 0,0 0 46 0 0,0 0 199 0 0,0 0 175 0 0,0 0 32 0 0,0 0-134 0 0,0 0-152 0 0,0 0-175 0 0,0 0-149 0 0,17 5-122 0 0,53 14-75 0 0,1-25 756 0 0,-60 2-1163 0 0,1 1-100 0 0,1-1 1 0 0,-1-1-1 0 0,0 1 0 0 0,0-2 0 0 0,0 0 0 0 0,-1 0 0 0 0,0-1 0 0 0,0-1 0 0 0,0 1 1 0 0,-1-2-1 0 0,-1 1 0 0 0,1-2 0 0 0,-1 1 0 0 0,-1-1 0 0 0,0 0 0 0 0,0-1 0 0 0,-1 0 0 0 0,0 0 1 0 0,-1-2-140 0 0,-5 11 0 0 0,1 0 0 0 0,-1 0 0 0 0,-1-1 0 0 0,1 1 0 0 0,0 0 0 0 0,0 0 0 0 0,-1-1 0 0 0,0 1 0 0 0,1-1 0 0 0,-1 1 0 0 0,0 0 0 0 0,0-1 0 0 0,0 1 0 0 0,0-1 0 0 0,-1 1 0 0 0,1 0 0 0 0,-1-1 0 0 0,1 1 0 0 0,-1 0 0 0 0,0-1 0 0 0,0 1 0 0 0,0 0 0 0 0,0 0 0 0 0,0 0 0 0 0,-1 0 0 0 0,1 0 0 0 0,-1 0 0 0 0,1 0 0 0 0,-1 0 0 0 0,0 1 0 0 0,1-1 0 0 0,-1 1 0 0 0,0-1 0 0 0,0 1 0 0 0,0-1 0 0 0,0 1 0 0 0,0 0 0 0 0,-1 0 0 0 0,1 0 0 0 0,0 0 0 0 0,0 1 0 0 0,-1-1 0 0 0,1 1 0 0 0,0-1 0 0 0,-1 1 0 0 0,-1 0 0 0 0,-15 1-51 0 0,0 1 0 0 0,0 2 1 0 0,0 0-1 0 0,1 0 0 0 0,-1 2 0 0 0,1 0 1 0 0,1 1-1 0 0,-1 1 0 0 0,1 1 1 0 0,0 0-1 0 0,1 1 0 0 0,0 1 1 0 0,1 1-1 0 0,-6 5 51 0 0,2-4 19 0 0,1 1 0 0 0,0 0 1 0 0,1 1-1 0 0,0 1 0 0 0,1 1 0 0 0,1 0 1 0 0,1 1-1 0 0,0 1 0 0 0,2 0 0 0 0,-9 17-19 0 0,19-32 46 0 0,0 1 0 0 0,1-1 0 0 0,-1 1 0 0 0,1 0 0 0 0,0-1 0 0 0,1 1 0 0 0,-1 0 0 0 0,1 0 0 0 0,0 0 0 0 0,0 0 0 0 0,0-1 0 0 0,1 1 0 0 0,-1 0 0 0 0,1 0 0 0 0,0-1 0 0 0,1 1 0 0 0,-1 0 0 0 0,1-1 0 0 0,0 1 0 0 0,0-1 0 0 0,1 0 0 0 0,-1 0 0 0 0,1 0 0 0 0,0 0 0 0 0,0 0 0 0 0,0 0 0 0 0,0-1 0 0 0,1 0 0 0 0,-1 1 0 0 0,1-1 0 0 0,0 0 0 0 0,0-1 0 0 0,0 1 0 0 0,1-1 0 0 0,1 1-46 0 0,21 9 164 0 0,0-2 0 0 0,1-1 0 0 0,0-1 0 0 0,0-2 0 0 0,1 0 1 0 0,-1-2-1 0 0,1-1 0 0 0,0-2 0 0 0,0 0 0 0 0,0-2 0 0 0,9-2-164 0 0,24 2 119 0 0,48-14-285 0 0,-103 4-2943 0 0,-18 7-8247 0 0,3 1-648 0 0</inkml:trace>
  <inkml:trace contextRef="#ctx0" brushRef="#br0" timeOffset="4639.986">1875 458 10658 0 0,'0'0'2870'0'0,"0"0"-981"0"0,0 0-537 0 0,0 0-126 0 0,0 0-62 0 0,0 0-91 0 0,0 0-155 0 0,0 0-174 0 0,0 0-140 0 0,0 0-116 0 0,0 0-104 0 0,0 0-76 0 0,0 0-72 0 0,-28 31-28 0 0,-84 98-19 0 0,66-57 88 0 0,44-68-250 0 0,0 0-1 0 0,1 1 1 0 0,-1-1 0 0 0,1 1-1 0 0,0-1 1 0 0,0 1 0 0 0,0 0-1 0 0,1-1 1 0 0,0 1 0 0 0,0 0-1 0 0,0-1 1 0 0,0 1 0 0 0,1 0-1 0 0,-1 0 1 0 0,1-1 0 0 0,0 1-1 0 0,1-1 1 0 0,-1 1 0 0 0,1-1-1 0 0,0 0 1 0 0,1 1-27 0 0,1 0 46 0 0,0-1 0 0 0,1 1 0 0 0,-1-1 0 0 0,1 0 0 0 0,0-1 0 0 0,1 1 0 0 0,-1-1 0 0 0,1 0 0 0 0,-1-1 0 0 0,1 1 0 0 0,0-1 0 0 0,0 0 0 0 0,0 0 0 0 0,0-1 0 0 0,0 0 0 0 0,0 0 0 0 0,1 0 0 0 0,-1-1 0 0 0,0 0 0 0 0,0 0 0 0 0,1 0 0 0 0,-1-1 0 0 0,0 0 0 0 0,2-1-46 0 0,148-53 759 0 0,-143 50-726 0 0,0 0 0 0 0,-1 0 0 0 0,1-1 0 0 0,-1-1-1 0 0,0 0 1 0 0,-1-1 0 0 0,0 0 0 0 0,0-1 0 0 0,-1 0 0 0 0,0 0 0 0 0,0-1 0 0 0,-1-1-1 0 0,0 1 1 0 0,-1-2 0 0 0,0 1 0 0 0,-1-1 0 0 0,-1 0 0 0 0,1 0 0 0 0,-2-1 0 0 0,0 0-1 0 0,0 0 1 0 0,-1 0 0 0 0,1-13-33 0 0,-5 22-32 0 0,-1 0 0 0 0,1-1-1 0 0,-1 1 1 0 0,0 0 0 0 0,0 0-1 0 0,-1 0 1 0 0,1 0 0 0 0,-1 1-1 0 0,0-1 1 0 0,0 0 0 0 0,0 1-1 0 0,0-1 1 0 0,-1 1 0 0 0,1 0-1 0 0,-1-1 1 0 0,0 1 0 0 0,0 1-1 0 0,0-1 1 0 0,0 0 0 0 0,-1 1-1 0 0,1-1 1 0 0,-1 1 0 0 0,0 0 0 0 0,1 0-1 0 0,-1 1 1 0 0,0-1 0 0 0,0 1-1 0 0,0 0 1 0 0,0 0 0 0 0,0 0-1 0 0,0 0 1 0 0,-4 1 32 0 0,-5-2-509 0 0,-1 0 1 0 0,1 1-1 0 0,0 1 0 0 0,-1 0 1 0 0,1 0-1 0 0,-1 2 1 0 0,1 0-1 0 0,-1 0 0 0 0,-8 4 509 0 0,-7 4-4919 0 0,9-2-6628 0 0</inkml:trace>
  <inkml:trace contextRef="#ctx0" brushRef="#br0" timeOffset="4889.486">1709 650 11674 0 0,'0'0'4381'0'0,"0"0"-2005"0"0,0 0-891 0 0,0 0-151 0 0,0 0-110 0 0,0 0-164 0 0,0 0-210 0 0,0 0-183 0 0,0 0-157 0 0,0 0-120 0 0,0 0-90 0 0,0 0-64 0 0,32-10-45 0 0,96-26-39 0 0,-81 31 60 0 0,-42 8-163 0 0,135 38 385 0 0,-127-37-426 0 0,-1-1 0 0 0,1 0 0 0 0,0-1 1 0 0,0 0-1 0 0,0-1 0 0 0,1-1 1 0 0,-1 0-1 0 0,0 0 0 0 0,2-2-8 0 0,18-21-593 0 0,-31 10-2231 0 0,-2-3-3696 0 0,0 14 5603 0 0,0-2-10707 0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4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0 237 14483 0 0,'0'0'2382'0'0,"0"0"-638"0"0,0 0-255 0 0,0 0-168 0 0,0 0-230 0 0,0 0-241 0 0,0 0-246 0 0,0 0-149 0 0,0 0-34 0 0,0 0 3 0 0,0 0-24 0 0,0 0-36 0 0,15-17-50 0 0,72-81 222 0 0,-14-18 391 0 0,-72 111-1565 0 0,-10 22 235 0 0,7-13 401 0 0,1 0 0 0 0,1 1 1 0 0,-1-1-1 0 0,0 1 0 0 0,1-1 0 0 0,0 1 0 0 0,0-1 0 0 0,1 1 0 0 0,-1-1 0 0 0,1 1 0 0 0,0-1 0 0 0,0 0 0 0 0,0 1 0 0 0,0-1 0 0 0,1 0 0 0 0,0 0 0 0 0,0 0 0 0 0,0 0 0 0 0,0 0 0 0 0,1-1 0 0 0,0 1 0 0 0,-1 0 0 0 0,1-1 0 0 0,1 0 0 0 0,-1 0 0 0 0,2 2 2 0 0,4 3 50 0 0,1 0-1 0 0,-1 0 1 0 0,1-1 0 0 0,0-1-1 0 0,1 0 1 0 0,-1 0-1 0 0,1-1 1 0 0,1 0-1 0 0,4 1-49 0 0,-10-4 88 0 0,1 0 0 0 0,0 0 0 0 0,0 0 0 0 0,0-1-1 0 0,1 0 1 0 0,-1 0 0 0 0,0-1 0 0 0,0 0 0 0 0,0 0 0 0 0,1-1-1 0 0,-1 0 1 0 0,0 0 0 0 0,0-1 0 0 0,0 0 0 0 0,0 0 0 0 0,0 0-1 0 0,-1-1 1 0 0,1 0 0 0 0,-1 0 0 0 0,1-1 0 0 0,-1 0 0 0 0,0 0 0 0 0,5-5-88 0 0,-6 3 18 0 0,1 0 0 0 0,-1-1 1 0 0,0 0-1 0 0,0 0 0 0 0,-1-1 1 0 0,0 1-1 0 0,-1-1 1 0 0,1 0-1 0 0,-1 0 0 0 0,-1 0 1 0 0,1 0-1 0 0,-1-5-18 0 0,2-12-3579 0 0,-3 1-3651 0 0,-1 19-5504 0 0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1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0 0 0,'0'0'2244'0'0,"0"0"-239"0"0,0 0 93 0 0,0 0 173 0 0,0 0 37 0 0,0 0-154 0 0,0 0-281 0 0,0 0-301 0 0,0 0-271 0 0,0 0-198 0 0,0 0-129 0 0,0 0-115 0 0,0 0-78 0 0,5 15 7746 0 0,79-8-8142 0 0,291-21 155 0 0,-319 13-354 0 0,-60-6-2568 0 0,-19 4-2645 0 0,14 0 15 0 0,4 2 776 0 0,-2 1-7535 0 0</inkml:trace>
  <inkml:trace contextRef="#ctx0" brushRef="#br0" timeOffset="342.085">301 0 16532 0 0,'0'0'2139'0'0,"0"0"-620"0"0,0 0-356 0 0,0 0-45 0 0,0 0-32 0 0,0 0-102 0 0,0 0-168 0 0,0 0-146 0 0,0 0-114 0 0,0 0-77 0 0,0 0-28 0 0,0 0-57 0 0,0 0-26 0 0,-2 15-17 0 0,-8 122 731 0 0,11-98-905 0 0,-2 0 0 0 0,-1 0 1 0 0,-3 0-1 0 0,-1 0 1 0 0,-3 5-178 0 0,-27 102 90 0 0,31-130 43 0 0,2-25-7365 0 0,3 3 1583 0 0,0-2-6447 0 0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5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70 0 0 0,'0'0'1158'0'0,"0"0"175"0"0,0 0 174 0 0,0 0 179 0 0,0 0 174 0 0,0 0 46 0 0,0 0-86 0 0,0 0-155 0 0,0 0-168 0 0,0 0-155 0 0,-1-4-123 0 0,-5-14-83 0 0,3 17 5035 0 0,0 20-6139 0 0,15 386 1048 0 0,-9-274-937 0 0,-3-129-93 0 0,0-2-19 0 0,0 0 29 0 0,0 0 54 0 0,0 0 30 0 0,0 0 29 0 0,0 0 44 0 0,0 0 23 0 0,0-12 439 0 0,-15-106-237 0 0,17 97-441 0 0,1-1 0 0 0,0 1 0 0 0,1 0 1 0 0,2 0-1 0 0,0 0 0 0 0,1 1 1 0 0,1 0-1 0 0,1 0 0 0 0,7-11-1 0 0,62-99-1 0 0,-74 121 2 0 0,1 1 0 0 0,0-1 0 0 0,1 1 0 0 0,-1 0-1 0 0,2 1 1 0 0,-1 0 0 0 0,1 0 0 0 0,0 0 0 0 0,0 1 0 0 0,1 0 0 0 0,0 0-1 0 0,0 1 1 0 0,1 0 0 0 0,-1 0 0 0 0,1 1 0 0 0,0 0 0 0 0,0 1 0 0 0,0 0-1 0 0,1 0 1 0 0,-1 1 0 0 0,1 1 0 0 0,6-1-1 0 0,-11 5 15 0 0,0 1 0 0 0,0 0 0 0 0,0 0 0 0 0,-1 0 0 0 0,0 1 0 0 0,0-1 0 0 0,0 1 0 0 0,0 0-1 0 0,-1 0 1 0 0,0 1 0 0 0,0-1 0 0 0,0 1 0 0 0,0-1 0 0 0,-1 1 0 0 0,0 0 0 0 0,0 0 0 0 0,-1 0 0 0 0,0 0 0 0 0,0 0 0 0 0,0 1 0 0 0,-1-1 0 0 0,0 0 0 0 0,0 0 0 0 0,-1 3-15 0 0,3 90 420 0 0,-2-98-412 0 0,0-1-12 0 0,0 0 16 0 0,0 0-16 0 0,0 0-15 0 0,0 0-12 0 0,0 0 14 0 0,0 0-12 0 0,0 0-5 0 0,0 0 12 0 0,0 0-37 0 0,0 0-33 0 0,0 0-45 0 0,0 0-45 0 0,-17-20-4781 0 0,12 14-3425 0 0,3 2-2931 0 0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7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34 6393 0 0,'0'0'3722'0'0,"0"0"-1522"0"0,0 0-576 0 0,0 0 18 0 0,0 0 46 0 0,0 0-52 0 0,0 0-202 0 0,0 0-302 0 0,0 0-238 0 0,0 0-181 0 0,0 0-94 0 0,0 0-37 0 0,0 0-34 0 0,0-7-27 0 0,-10-20 1383 0 0,-3 48-1299 0 0,20-29-188 0 0,-26 40 136 0 0,19-32-550 0 0,0 0-30 0 0,0 0 3 0 0,0 0-38 0 0,0 0-33 0 0,0 0-78 0 0,0 0-95 0 0,13-3-11220 0 0,-9 6 20 0 0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8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19 10234 0 0,'0'0'2625'0'0,"0"0"-798"0"0,0 0-282 0 0,0 0 104 0 0,0 0 93 0 0,0 0-94 0 0,0 0-286 0 0,0 0-306 0 0,0 0-232 0 0,0 0-163 0 0,0 0-72 0 0,0 0-68 0 0,0-7 701 0 0,-35 30-638 0 0,8 1-506 0 0,27-23-66 0 0,0-1-12 0 0,0 0 12 0 0,0 0-16 0 0,0 0 15 0 0,0 0 1 0 0,0 0-21 0 0,25-27-49 0 0,3-5 244 0 0,-28 32-110 0 0,0 0-19 0 0,0 0 24 0 0,0 0 10 0 0,-5 4 1110 0 0,3-2-942 0 0,0 0-3343 0 0,0 1-9743 0 0,2 1 540 0 0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9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0 0 0,'0'0'1694'0'0,"0"0"58"0"0,0 0 60 0 0,0 0 124 0 0,0 0 77 0 0,0 0-64 0 0,0 0-216 0 0,0 0-287 0 0,0 0-290 0 0,0 0-198 0 0,0 0-118 0 0,0 0-58 0 0,0 0-10 0 0,4 17 6548 0 0,-2-11-7360 0 0,7 1 136 0 0,0 0-1 0 0,1 0 1 0 0,0-1 0 0 0,0-1-1 0 0,1 1 1 0 0,-1-2 0 0 0,1 1 0 0 0,0-2-1 0 0,1 1 1 0 0,-1-1 0 0 0,0-1-1 0 0,1 0 1 0 0,0-1 0 0 0,-1 0 0 0 0,1-1-1 0 0,0 0 1 0 0,8-2-96 0 0,-1 2 35 0 0,0-1-1 0 0,0-1 1 0 0,0-1 0 0 0,0-1-1 0 0,-1 0 1 0 0,0-2 0 0 0,0 0-1 0 0,0-1 1 0 0,13-7-35 0 0,-27 12 6 0 0,19-8 17 0 0,0-1 0 0 0,-1 0-1 0 0,0-2 1 0 0,-1-1 0 0 0,-1-1 0 0 0,0-1-1 0 0,-1 0 1 0 0,3-4-23 0 0,-11 9 23 0 0,-1-1 0 0 0,0 0-1 0 0,0 0 1 0 0,-1-1 0 0 0,-1 0 0 0 0,0-1-1 0 0,-1 1 1 0 0,0-1 0 0 0,-1-1 0 0 0,-1 0-1 0 0,0 1 1 0 0,-1-2 0 0 0,-1 1 0 0 0,2-14-23 0 0,-5 23-6 0 0,0 0 0 0 0,0 0 1 0 0,-1 1-1 0 0,0-1 0 0 0,0 0 1 0 0,-1 0-1 0 0,1 1 1 0 0,-1-1-1 0 0,0 1 0 0 0,-1-1 1 0 0,1 1-1 0 0,-1 0 0 0 0,0 0 1 0 0,-1 0-1 0 0,1 1 0 0 0,-1-1 1 0 0,0 1-1 0 0,0-1 0 0 0,0 1 1 0 0,0 1-1 0 0,-1-1 0 0 0,0 1 1 0 0,0-1-1 0 0,0 1 0 0 0,0 1 1 0 0,0-1-1 0 0,-1 1 0 0 0,-3-2 6 0 0,-1 1-21 0 0,0-1 0 0 0,0 1 0 0 0,-1 1 0 0 0,1 0 0 0 0,-1 0 0 0 0,1 1 0 0 0,-1 1 0 0 0,0 0 0 0 0,0 0 0 0 0,1 1 0 0 0,-1 0 0 0 0,1 1 0 0 0,-1 0 0 0 0,1 1 0 0 0,-6 2 21 0 0,-11 5-6 0 0,0 2-1 0 0,0 0 0 0 0,1 2 1 0 0,1 1-1 0 0,0 1 0 0 0,2 1 1 0 0,0 1-1 0 0,0 1 0 0 0,2 1 1 0 0,0 1-1 0 0,2 1 0 0 0,0 1 1 0 0,2 0-1 0 0,-12 21 7 0 0,24-30 50 0 0,1 0 0 0 0,0 1 0 0 0,1-1 0 0 0,0 1 1 0 0,1 0-1 0 0,1 0 0 0 0,1 0 0 0 0,0 0 0 0 0,1 0 0 0 0,0 0 0 0 0,1 0 0 0 0,1-1 0 0 0,0 1 1 0 0,1-1-1 0 0,1 1 0 0 0,0-1 0 0 0,1-1 0 0 0,1 1 0 0 0,1 1-50 0 0,-4-4 53 0 0,1-1-1 0 0,1 0 1 0 0,0 0 0 0 0,0 0-1 0 0,1-1 1 0 0,0 0 0 0 0,0 0-1 0 0,1-1 1 0 0,0 0-1 0 0,1 0 1 0 0,0-1 0 0 0,0 0-1 0 0,1 0 1 0 0,-1-1 0 0 0,1 0-1 0 0,1-1 1 0 0,-1 0-1 0 0,1-1 1 0 0,0 0 0 0 0,0-1-1 0 0,0 0 1 0 0,0-1 0 0 0,0 0-1 0 0,1 0 1 0 0,-1-2-1 0 0,8 1-52 0 0,1-1 85 0 0,0-1 0 0 0,0 0 0 0 0,0-1 0 0 0,0-2 0 0 0,-1 0 0 0 0,17-6-85 0 0,28-12 184 0 0,-53 19-82 0 0,-11 2-557 0 0,-7-6-5651 0 0,7 7 248 0 0,0 0-6568 0 0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1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24 262 2833 0 0,'0'0'2348'0'0,"0"0"-78"0"0,0 0-27 0 0,0 0-54 0 0,0 0-70 0 0,0 0-144 0 0,0 0-202 0 0,0 0-238 0 0,0 0-292 0 0,0 0-222 0 0,0 0-157 0 0,0 0-128 0 0,0 0-67 0 0,-4-2-59 0 0,-12-8-62 0 0,12 7-72 0 0,4 3-60 0 0,23-25 1531 0 0,147-147-773 0 0,-115 123-1071 0 0,-45 97-97 0 0,-8-38 17 0 0,1 0 0 0 0,0 0 0 0 0,0-1 0 0 0,1 1 0 0 0,0 0 0 0 0,1-1 0 0 0,0 0 0 0 0,0 0 0 0 0,1-1 0 0 0,0 1 0 0 0,0-1 0 0 0,1 0 0 0 0,0-1 0 0 0,1 0 0 0 0,0 0 0 0 0,0 0 0 0 0,2 0-23 0 0,8 5-98 0 0,29 22-669 0 0,-21-4-4369 0 0,-22-25-839 0 0,1-1-6273 0 0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0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88 13235 0 0,'0'0'2072'0'0,"0"0"-465"0"0,0 0-190 0 0,0 0-54 0 0,0 0-27 0 0,0 0-147 0 0,0 0-286 0 0,0 0-221 0 0,0 0-151 0 0,0 0-102 0 0,0 0-92 0 0,0 0-61 0 0,-12 17-69 0 0,-41 56-59 0 0,46-63-98 0 0,1 0 0 0 0,-1 1 0 0 0,1 0 0 0 0,1 0 0 0 0,0 1 0 0 0,1 0 0 0 0,0-1 0 0 0,1 1 0 0 0,0 1 0 0 0,1 1-50 0 0,-4 12 42 0 0,5-22-40 0 0,-1 0 0 0 0,1 0 0 0 0,0 0 0 0 0,0 1 0 0 0,0-1 0 0 0,0 0 0 0 0,1 1 0 0 0,0-1 0 0 0,0 1 0 0 0,0-1 0 0 0,1 0 0 0 0,-1 1 0 0 0,1-1 0 0 0,0 0 0 0 0,0 1 0 0 0,1-1 0 0 0,-1 0 0 0 0,1 0 0 0 0,0 0 0 0 0,0 0 0 0 0,0 0 0 0 0,0-1 0 0 0,1 1 0 0 0,0-1 0 0 0,0 1 0 0 0,0-1 0 0 0,0 0 0 0 0,0 0 0 0 0,0 0 0 0 0,1 0 0 0 0,0-1 0 0 0,-1 0 0 0 0,1 1 0 0 0,0-1 0 0 0,0-1 0 0 0,0 1 0 0 0,4 1-2 0 0,9-4 88 0 0,1-1 1 0 0,-1 0-1 0 0,0-1 0 0 0,1 0 0 0 0,-1-2 0 0 0,-1 0 0 0 0,1-1 1 0 0,-1-1-1 0 0,0 0 0 0 0,0-1 0 0 0,-1-1 0 0 0,0 0 0 0 0,0-1 0 0 0,-1-1 1 0 0,-1 0-1 0 0,0-1 0 0 0,0 0 0 0 0,-1-1 0 0 0,-1-1 0 0 0,5-6-88 0 0,-8 12 51 0 0,1-1 0 0 0,-1 1 0 0 0,-1-1-1 0 0,0 0 1 0 0,0-1 0 0 0,-1 0 0 0 0,0 0-1 0 0,0 0 1 0 0,-1-1 0 0 0,-1 0-1 0 0,0 0 1 0 0,0 0 0 0 0,-1 0 0 0 0,-1 0-1 0 0,0-1 1 0 0,0 1 0 0 0,-1-1 0 0 0,-1 0-1 0 0,0 1 1 0 0,0-1 0 0 0,-1 0-51 0 0,-3 6-41 0 0,0 1 1 0 0,0 0-1 0 0,0 0 1 0 0,-1 1-1 0 0,0-1 1 0 0,0 1-1 0 0,0 0 1 0 0,-1 0-1 0 0,1 1 1 0 0,-1 0-1 0 0,0 0 1 0 0,0 0-1 0 0,0 0 1 0 0,0 1-1 0 0,0 0 1 0 0,0 0-1 0 0,-1 1 1 0 0,1 0-1 0 0,-1 0 1 0 0,1 0-1 0 0,-1 1 1 0 0,1 0-1 0 0,-1 0 1 0 0,1 1-1 0 0,-1 0 1 0 0,1 0-1 0 0,-1 0 1 0 0,1 1-1 0 0,0 0 1 0 0,-5 2 40 0 0,-86 46-2442 0 0,40-6-4923 0 0,41-29-4381 0 0</inkml:trace>
  <inkml:trace contextRef="#ctx0" brushRef="#br0" timeOffset="269.769">9 320 12803 0 0,'0'0'2478'0'0,"0"0"-699"0"0,0 0-358 0 0,0 0-68 0 0,0 0-68 0 0,0 0-143 0 0,0 0-255 0 0,0 0-245 0 0,0 0-181 0 0,0 0-115 0 0,0 0-52 0 0,0 0-18 0 0,0 0-2 0 0,9-5-22 0 0,84-27 489 0 0,-62 30-456 0 0,0 1 0 0 0,0 2 0 0 0,0 1 0 0 0,0 2 0 0 0,0 1 0 0 0,0 1 0 0 0,0 2-285 0 0,68-1 880 0 0,-85-25-1663 0 0,-13 1-6135 0 0,-1 16 5357 0 0,0-4-10380 0 0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7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264 191 4417 0 0,'0'0'1964'0'0,"0"0"-234"0"0,0 0-4 0 0,0 0 169 0 0,0 0 116 0 0,0 0-105 0 0,0 0-294 0 0,0 0-377 0 0,0 0-283 0 0,0 0-217 0 0,0 0-162 0 0,0 0-79 0 0,0 0-95 0 0,-11-6-70 0 0,-37-17-30 0 0,46 23-281 0 0,1 0 1 0 0,-1 0-1 0 0,0 0 1 0 0,1-1-1 0 0,-1 2 1 0 0,0-1 0 0 0,1 0-1 0 0,-1 0 1 0 0,1 0-1 0 0,-1 1 1 0 0,0-1-1 0 0,1 1 1 0 0,-1 0-1 0 0,1-1 1 0 0,-1 1 0 0 0,1 0-1 0 0,-1 0 1 0 0,1 0-1 0 0,0 0 1 0 0,-1 0-1 0 0,1 0 1 0 0,0 0-1 0 0,0 0 1 0 0,0 0-1 0 0,0 1 1 0 0,0-1 0 0 0,0 0-1 0 0,0 1 1 0 0,0-1-1 0 0,1 1 1 0 0,-1-1-1 0 0,0 2-18 0 0,-3 3 79 0 0,-15 20 39 0 0,1 0 1 0 0,2 1-1 0 0,0 1 1 0 0,2 1-1 0 0,1 0 0 0 0,2 1 1 0 0,0 0-1 0 0,2 0 1 0 0,2 1-1 0 0,0 1 1 0 0,2-1-1 0 0,2 1 0 0 0,1 0 1 0 0,1-1-1 0 0,2 4-118 0 0,-1-30 31 0 0,0 0 0 0 0,1 1 0 0 0,0-1 0 0 0,0 0 0 0 0,1 0 0 0 0,-1 1 0 0 0,1-1 0 0 0,0-1-1 0 0,1 1 1 0 0,-1 0 0 0 0,1 0 0 0 0,0-1 0 0 0,0 0 0 0 0,0 1 0 0 0,1-1 0 0 0,0 0 0 0 0,-1-1 0 0 0,1 1 0 0 0,1-1-1 0 0,-1 0 1 0 0,0 0 0 0 0,1 0 0 0 0,0 0 0 0 0,-1-1 0 0 0,1 1 0 0 0,0-2 0 0 0,0 1 0 0 0,0 0 0 0 0,1-1 0 0 0,-1 0-1 0 0,0 0 1 0 0,0 0 0 0 0,1-1 0 0 0,0 0-31 0 0,9 0 114 0 0,-1-1 0 0 0,1 0 0 0 0,-1-2 1 0 0,0 1-1 0 0,0-2 0 0 0,0 0 0 0 0,0-1 0 0 0,0 0 0 0 0,5-3-114 0 0,16-10 123 0 0,-2-1 0 0 0,0-1 1 0 0,0-2-1 0 0,-2-1 0 0 0,-1-1 0 0 0,-1-2 1 0 0,-1-1-1 0 0,-2-1 0 0 0,0-2 0 0 0,-2 0 0 0 0,-1-1 1 0 0,-2-2-1 0 0,12-25-123 0 0,-25 44 3 0 0,-1 0 1 0 0,-1-1-1 0 0,-1 0 1 0 0,0 0-1 0 0,-1 0 1 0 0,-1-1-1 0 0,0 1 1 0 0,-1-1-1 0 0,0 0 1 0 0,-2 0-1 0 0,0 1 1 0 0,0-1-1 0 0,-3-9-3 0 0,-1 16-74 0 0,0 0-1 0 0,-1 0 1 0 0,0 0-1 0 0,0 1 1 0 0,-1 0-1 0 0,0 0 1 0 0,-1 0-1 0 0,0 1 1 0 0,0 0-1 0 0,0 0 1 0 0,-1 1-1 0 0,0 0 1 0 0,0 0-1 0 0,-1 0 1 0 0,1 1-1 0 0,-1 1 1 0 0,0 0-1 0 0,-1 0 1 0 0,1 1-1 0 0,-1 0 1 0 0,0 0 0 0 0,1 1-1 0 0,-1 0 1 0 0,0 1-1 0 0,0 0 1 0 0,0 1-1 0 0,0 0 1 0 0,0 0-1 0 0,0 1 1 0 0,0 1-1 0 0,0-1 1 0 0,0 2-1 0 0,-8 2 75 0 0,-4 3-369 0 0,1 0-1 0 0,0 2 1 0 0,1 0-1 0 0,0 2 1 0 0,0 0-1 0 0,1 1 1 0 0,1 1-1 0 0,1 0 1 0 0,-8 8 369 0 0,-81 94-9301 0 0,87-92-1576 0 0</inkml:trace>
  <inkml:trace contextRef="#ctx0" brushRef="#br0" timeOffset="343.62">1 563 7810 0 0,'0'0'2064'0'0,"0"0"-226"0"0,0 0-59 0 0,0 0 13 0 0,0 0-90 0 0,0 0-196 0 0,0 0-239 0 0,0 0-226 0 0,0 0-186 0 0,0 0-163 0 0,0 0-88 0 0,0 0-78 0 0,25-29-60 0 0,78-91-48 0 0,-60 81 206 0 0,-31 34-502 0 0,1 1-1 0 0,-1 0 1 0 0,1 1 0 0 0,0 0 0 0 0,1 1-1 0 0,-1 0 1 0 0,0 1 0 0 0,0 1 0 0 0,1 0-1 0 0,-1 1 1 0 0,3 1-122 0 0,83 45 591 0 0,-44-14-247 0 0,-43-27-214 0 0,1-1 1 0 0,-1 0 0 0 0,1-1-1 0 0,0 0 1 0 0,0-1-1 0 0,0-1 1 0 0,0 0-1 0 0,1-1 1 0 0,-1 0-1 0 0,1-1-130 0 0,-13 0-14 0 0,-1 0-16 0 0,0 0-34 0 0,0 0-40 0 0,-6-20-6753 0 0,3 15 2759 0 0,1 1-7425 0 0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3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14 265 0 0 0,'0'0'944'0'0,"0"0"531"0"0,0 0 359 0 0,0 0 224 0 0,0 0 138 0 0,0 0-53 0 0,0 0-146 0 0,0 0-214 0 0,0 0-250 0 0,0 0-218 0 0,0 0-238 0 0,-2 2-172 0 0,1-1-338 0 0,-7 5-864 0 0,6-1 6140 0 0,14-2-1234 0 0,3-1-4078 0 0,6 4-522 0 0,-1-2 1 0 0,1 0-1 0 0,0-1 0 0 0,0-2 0 0 0,0 0 1 0 0,0-1-1 0 0,3-1-9 0 0,0 1-13 0 0,113-4 20 0 0,84-21 217 0 0,-198 21-984 0 0,-76-21-7470 0 0,43 24 2869 0 0,3-2-6275 0 0</inkml:trace>
  <inkml:trace contextRef="#ctx0" brushRef="#br0" timeOffset="306.979">277 0 14227 0 0,'0'0'1676'0'0,"0"0"-439"0"0,0 0-253 0 0,0 0 13 0 0,0 0 93 0 0,0 0 9 0 0,0 0-55 0 0,0 0-136 0 0,0 0-125 0 0,0 0-75 0 0,0 0-109 0 0,0 0-119 0 0,5 18-80 0 0,31 115 526 0 0,-30-101-781 0 0,-1 1-1 0 0,-1 1 1 0 0,-2-1 0 0 0,-2 1 0 0 0,-1 1-145 0 0,1-12 24 0 0,-18 77-662 0 0,16-93 488 0 0,1-1-4055 0 0,8-1-6280 0 0,-4-4-1007 0 0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241 534 0 0 0,'0'0'1610'0'0,"0"0"-606"0"0,0 0-287 0 0,0 0-8 0 0,0 0 253 0 0,0 0 400 0 0,0 0 336 0 0,0 0 145 0 0,0 0-142 0 0,0 0-368 0 0,0 0-421 0 0,-12 4-368 0 0,-36 13-239 0 0,36-12-99 0 0,31-5 1281 0 0,-4 0-1078 0 0,0-1 1 0 0,-1 0-1 0 0,1-1 1 0 0,-1-1-1 0 0,0 0 0 0 0,0-1 1 0 0,0-1-1 0 0,0 0 1 0 0,-1 0-1 0 0,6-4-409 0 0,37-23 558 0 0,-2-3 1 0 0,-2-1-1 0 0,-1-3 1 0 0,23-25-559 0 0,-39 31 228 0 0,0-2 1 0 0,-3-1-1 0 0,-1-2 0 0 0,18-29-228 0 0,10-40 839 0 0,-67 116 75 0 0,-80 215-869 0 0,58-121 71 0 0,5 1 0 0 0,4 1-1 0 0,5 1 1 0 0,4 0 0 0 0,5 21-116 0 0,-5 243 559 0 0,13-331-522 0 0,-2 0 0 0 0,-2 0 1 0 0,-2-1-1 0 0,-1 1 0 0 0,-2-1 1 0 0,-1 0-1 0 0,-8 14-37 0 0,8-26-15 0 0,-2 0 1 0 0,-1-2-1 0 0,0 1 0 0 0,-2-2 0 0 0,-1 1 0 0 0,-1-2 1 0 0,-1 0-1 0 0,-1-1 0 0 0,0-1 0 0 0,-2-1 0 0 0,0 0 1 0 0,-5 1 14 0 0,9-9-73 0 0,0 0 1 0 0,-2-1 0 0 0,1-1-1 0 0,-1-1 1 0 0,0 0-1 0 0,-1-1 1 0 0,0-1 0 0 0,0-1-1 0 0,0-1 1 0 0,-1 0-1 0 0,1-2 1 0 0,-1 0 0 0 0,0-1-1 0 0,-18-2 73 0 0,33 1-27 0 0,1 0-1 0 0,-1-1 0 0 0,1 0 1 0 0,-1 0-1 0 0,0 0 1 0 0,1 0-1 0 0,0-1 1 0 0,-1 0-1 0 0,1 1 1 0 0,0-2-1 0 0,0 1 0 0 0,0 0 1 0 0,0-1-1 0 0,1 0 1 0 0,-1 0-1 0 0,1 0 1 0 0,-1 0-1 0 0,1-1 1 0 0,0 1-1 0 0,0-1 0 0 0,1 0 1 0 0,-1 0-1 0 0,1 0 1 0 0,0 0-1 0 0,0 0 1 0 0,0 0-1 0 0,0-1 1 0 0,1 1-1 0 0,0-1 0 0 0,0 1 1 0 0,0-1-1 0 0,0 1 1 0 0,1-3 27 0 0,-1-5-30 0 0,0 0 1 0 0,1-1-1 0 0,0 1 0 0 0,1 0 1 0 0,1 0-1 0 0,0-1 1 0 0,0 1-1 0 0,1 1 1 0 0,1-1-1 0 0,0 0 0 0 0,1 1 1 0 0,2-4 29 0 0,22-30 73 0 0,3 2 0 0 0,1 2 0 0 0,3 1-1 0 0,1 2 1 0 0,1 1 0 0 0,3 2 0 0 0,0 1 0 0 0,2 3 0 0 0,46-25-73 0 0,-39 22 324 0 0,2 3 0 0 0,1 3 0 0 0,50-21-324 0 0,-101 51-14 0 0,-1 0-1 0 0,1 0 1 0 0,-1 1-1 0 0,0-1 1 0 0,0 0 0 0 0,0 0-1 0 0,0 1 1 0 0,-1-1-1 0 0,1 0 1 0 0,0 1-1 0 0,-1-1 1 0 0,0 1 0 0 0,1-1-1 0 0,-1 0 1 0 0,0 1-1 0 0,0-1 1 0 0,-1 1-1 0 0,1-1 1 0 0,0 1 0 0 0,-1-1-1 0 0,0 0 1 0 0,1 1-1 0 0,-1-1 1 0 0,0 0-1 0 0,0 1 1 0 0,0-1 0 0 0,0 0-1 0 0,-1 1 15 0 0,0 2-108 0 0,-7 54-1826 0 0,10-39-1969 0 0,2-3-4687 0 0,-1-13-2475 0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2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0 18668 0 0,'0'0'1720'0'0,"0"0"-355"0"0,0 0-250 0 0,0 0-157 0 0,0 0-117 0 0,0 0-112 0 0,0 0-106 0 0,0 0-102 0 0,0 0-65 0 0,0 0-67 0 0,0 0-104 0 0,-17 33-64 0 0,-53 103-58 0 0,40-56 3 0 0,28-63-135 0 0,-8 84 18 0 0,5 0-1 0 0,6 81-48 0 0,1-57-251 0 0,-11-10-467 0 0,8-115 535 0 0,1 0 0 0 0,-1 0-1 0 0,0 0 1 0 0,0 0 0 0 0,1 0-1 0 0,-1 0 1 0 0,0 0 0 0 0,0 0-1 0 0,1 0 1 0 0,-1 0 0 0 0,0 0-1 0 0,1-1 1 0 0,-1 1 0 0 0,0 0-1 0 0,0 0 1 0 0,1-1 0 0 0,-1 1-1 0 0,0 0 1 0 0,1-1 0 0 0,-1 1-1 0 0,1-1 1 0 0,-1 1 0 0 0,1-1-1 0 0,-1 1 1 0 0,1-1 0 0 0,-1 1-1 0 0,1-1 1 0 0,-1 0 0 0 0,1 1-1 0 0,-1-1 1 0 0,1 0 0 0 0,0 1-1 0 0,-1-1 1 0 0,1 0 0 0 0,0 1-1 0 0,0-1 1 0 0,0 0 0 0 0,0 0-1 0 0,-1 1 1 0 0,1-1 0 0 0,0 0-1 0 0,0 0 184 0 0,-2-3-1468 0 0,-8-12-8811 0 0,4 12 2347 0 0</inkml:trace>
  <inkml:trace contextRef="#ctx0" brushRef="#br0" timeOffset="249.436">0 582 7154 0 0,'0'0'4722'0'0,"0"0"-2050"0"0,0 0-816 0 0,0 0-255 0 0,0 0-142 0 0,0 0-103 0 0,0 0-179 0 0,0 0-224 0 0,0 0-190 0 0,0 0-161 0 0,0 0-118 0 0,0 0-82 0 0,33-5-35 0 0,104-12-32 0 0,-19 12 453 0 0,6 9-178 0 0,-61-1-1653 0 0,-1-2-4109 0 0,-54-1-3835 0 0,-4 0-3132 0 0</inkml:trace>
  <inkml:trace contextRef="#ctx0" brushRef="#br0" timeOffset="508.097">731 682 19516 0 0,'0'0'968'0'0,"0"0"-552"0"0,0 0 145 0 0,0 0 127 0 0,0 0-40 0 0,0 0-112 0 0,0 0-200 0 0,0 0-208 0 0,0 0-72 0 0,0 0-64 0 0,0 0-96 0 0,0 0-160 0 0,0 0-216 0 0,0 0-288 0 0,32 70-449 0 0,-30-70-1127 0 0,0-8-2625 0 0,-2 4-7442 0 0</inkml:trace>
  <inkml:trace contextRef="#ctx0" brushRef="#br0" timeOffset="668.309">777 278 10354 0 0,'0'0'7042'0'0,"0"0"-4578"0"0,0 0-591 0 0,0 0-417 0 0,0 0-400 0 0,0 0-344 0 0,0 0-288 0 0,0 0-200 0 0,0 0-128 0 0,0 0-96 0 0,0 0-32 0 0,0 0-32 0 0,0 0-64 0 0,0 0-144 0 0,-85 23-288 0 0,81-4-648 0 0,2-4-1513 0 0,2-7-10561 0 0</inkml:trace>
  <inkml:trace contextRef="#ctx0" brushRef="#br0" timeOffset="2473.408">773 555 0 0 0,'0'0'491'0'0,"0"0"241"0"0,0 0 60 0 0,0 0-130 0 0,0 0-189 0 0,0 0-124 0 0,0 0-67 0 0,0 0 15 0 0,0 0 81 0 0,0 0 139 0 0,0 0 197 0 0,0-11 1046 0 0,0 7 1853 0 0,0 4-3043 0 0,0 0-72 0 0,0 0-30 0 0,0 0-21 0 0,0 0 24 0 0,0 0-7 0 0,0 0-40 0 0,0 0-11 0 0,0 0 19 0 0,0 0 27 0 0,0 0 37 0 0,0 0 31 0 0,0 0-6 0 0,0 0-17 0 0,0 0-42 0 0,0 0-30 0 0,-3 29 6098 0 0,-9 16-5467 0 0,0 0-893 0 0,-37 132 46 0 0,36-111-145 0 0,13-65-79 0 0,0-1 0 0 0,0 1 0 0 0,0 0 0 0 0,0 0 0 0 0,0 0 0 0 0,0-1 0 0 0,0 1 0 0 0,0 0 0 0 0,0 0 0 0 0,0-1 0 0 0,1 1 0 0 0,-1 0 0 0 0,0 0 0 0 0,1 0 0 0 0,-1-1 0 0 0,0 1 0 0 0,1 0 0 0 0,-1-1 0 0 0,1 1 0 0 0,-1 0 0 0 0,1-1 0 0 0,-1 1 0 0 0,1-1 0 0 0,-1 1 0 0 0,1-1 0 0 0,0 1 0 0 0,-1-1 0 0 0,1 1 0 0 0,0-1 0 0 0,-1 0 0 0 0,1 1 0 0 0,0-1 0 0 0,0 0 0 0 0,-1 1 0 0 0,1-1 0 0 0,0 0 0 0 0,0 0 0 0 0,0 0 0 0 0,-1 0 0 0 0,1 0 0 0 0,0 0 0 0 0,0 0 0 0 0,0 0 0 0 0,-1 0 0 0 0,1 0 0 0 0,0 0 0 0 0,0-1 0 0 0,-1 1 0 0 0,1 0 0 0 0,0-1 0 0 0,0 1 0 0 0,-1 0 0 0 0,1-1 0 0 0,0 1 0 0 0,-1-1 0 0 0,1 1 0 0 0,0-1 0 0 0,-1 1 0 0 0,1-1 0 0 0,-1 1 0 0 0,1-1 8 0 0,10-9-1201 0 0,-7 4-4477 0 0,-2 3-5963 0 0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6 501 16275 0 0,'0'0'1350'0'0,"0"0"-446"0"0,0 0-153 0 0,0 0 115 0 0,0 0 121 0 0,0 0 5 0 0,0 0-221 0 0,0 0-223 0 0,0 0-158 0 0,0 0-87 0 0,0 0 35 0 0,0 0 32 0 0,0 0-7 0 0,-4-1-58 0 0,4-3-275 0 0,-1 0-1 0 0,1 0 0 0 0,0 0 0 0 0,0 0 0 0 0,0 0 1 0 0,0 0-1 0 0,1 0 0 0 0,-1 1 0 0 0,1-1 0 0 0,0 0 1 0 0,1 0-1 0 0,-1 0 0 0 0,0 1 0 0 0,1-1 0 0 0,0 0 0 0 0,0 1 1 0 0,0 0-1 0 0,0-1 0 0 0,1 1 0 0 0,-1 0 0 0 0,1 0 1 0 0,0 0-1 0 0,2-1-29 0 0,9-18 118 0 0,159-268 503 0 0,-122 190-1025 0 0,-54 109-8142 0 0,0-4 4135 0 0,0 3-7456 0 0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35 16131 0 0,'0'0'1507'0'0,"0"0"-509"0"0,0 0-131 0 0,0 0 114 0 0,0 0 81 0 0,0 0-77 0 0,0 0-251 0 0,0 0-247 0 0,0 0-146 0 0,0 0-95 0 0,0 0-73 0 0,0 0-64 0 0,-9 33-27 0 0,-30 105-60 0 0,31-55-8 0 0,9-76 3 0 0,1-1 0 0 0,0 0 0 0 0,1 0 1 0 0,0 0-1 0 0,0 0 0 0 0,0 0 1 0 0,0-1-1 0 0,1 1 0 0 0,0-1 0 0 0,0 0 1 0 0,1 0-1 0 0,-1 0 0 0 0,1-1 0 0 0,0 0 1 0 0,0 0-1 0 0,1 0 0 0 0,-1 0 1 0 0,1-1-1 0 0,0 0 0 0 0,0 0 0 0 0,0-1 1 0 0,0 1-1 0 0,0-1 0 0 0,0-1 1 0 0,1 1-1 0 0,-1-1 0 0 0,1 0 0 0 0,-1 0 1 0 0,1-1-1 0 0,0 0 0 0 0,-1 0 0 0 0,1-1 1 0 0,-1 0-1 0 0,1 0 0 0 0,-1 0 1 0 0,0-1-1 0 0,1 0 0 0 0,-1 0 0 0 0,0 0 1 0 0,0-1-1 0 0,0 0 0 0 0,0 0 1 0 0,-1-1-1 0 0,5-3-17 0 0,-2 2 67 0 0,0-2 0 0 0,0 1 0 0 0,-1-1 0 0 0,1 0 0 0 0,-1-1 0 0 0,-1 1 0 0 0,0-1 0 0 0,0-1 0 0 0,0 1 0 0 0,-1-1-1 0 0,0 0 1 0 0,-1 0 0 0 0,0-1 0 0 0,-1 1 0 0 0,0-1 0 0 0,0 0 0 0 0,-1 0 0 0 0,0 0 0 0 0,0 0 0 0 0,-2 0 0 0 0,1 0 0 0 0,-1 0 0 0 0,0 0 0 0 0,-1-1 0 0 0,-1 1 0 0 0,1 0 0 0 0,-1 0 0 0 0,-1 1 0 0 0,0-1 0 0 0,0 0 0 0 0,-1 1 0 0 0,-1-1-67 0 0,2 4-72 0 0,-1 0-1 0 0,0 1 1 0 0,0 0 0 0 0,0-1 0 0 0,0 1 0 0 0,-1 1-1 0 0,0-1 1 0 0,0 1 0 0 0,0 0 0 0 0,-1 0 0 0 0,1 0-1 0 0,-1 1 1 0 0,0 0 0 0 0,0 0 0 0 0,0 0-1 0 0,0 1 1 0 0,-6-1 72 0 0,-44 4-8708 0 0,43 3-3509 0 0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12323 0 0,'0'0'3622'0'0,"0"0"-1827"0"0,0 0-527 0 0,0 0 48 0 0,0 0-31 0 0,0 0-141 0 0,0 0-264 0 0,0 0-218 0 0,0 0-142 0 0,0 0-87 0 0,0 0-46 0 0,0 0-58 0 0,3-16-53 0 0,12-52-37 0 0,24-14 314 0 0,-20 50-397 0 0,0 1-1 0 0,2 0 0 0 0,2 2 0 0 0,1 0 1 0 0,11-10-156 0 0,17-2 64 0 0,-52 61-108 0 0,-14 103 149 0 0,13-121-106 0 0,0-1 1 0 0,0 0-1 0 0,1 1 1 0 0,-1-1-1 0 0,1 1 1 0 0,-1-1-1 0 0,1 1 0 0 0,-1-1 1 0 0,1 1-1 0 0,0-1 1 0 0,0 1-1 0 0,0-1 0 0 0,0 1 1 0 0,0-1-1 0 0,0 1 1 0 0,0 0-1 0 0,0-1 1 0 0,1 1-1 0 0,-1-1 0 0 0,0 1 1 0 0,1-1-1 0 0,-1 1 1 0 0,1-1-1 0 0,0 0 1 0 0,0 1-1 0 0,-1-1 0 0 0,1 0 1 0 0,0 1-1 0 0,0-1 1 0 0,0 0-1 0 0,0 0 1 0 0,1 0-1 0 0,-1 0 0 0 0,0 0 1 0 0,0 0-1 0 0,1 0 1 0 0,0 0 0 0 0,11-2 11 0 0,-1-2 0 0 0,1 0 1 0 0,-1 0-1 0 0,0-1 0 0 0,0-1 1 0 0,0 0-1 0 0,-1 0 0 0 0,0-1 1 0 0,0-1-1 0 0,0 0 1 0 0,-1 0-1 0 0,0-1 0 0 0,0-1-11 0 0,38-24-2 0 0,-6 2-18 0 0,49-22 45 0 0,-89 53-24 0 0,0-1-1 0 0,-1 0 1 0 0,1 1 0 0 0,0 0-1 0 0,-1-1 1 0 0,1 1-1 0 0,0 0 1 0 0,0 0 0 0 0,-1 0-1 0 0,1 0 1 0 0,0 0-1 0 0,0 0 1 0 0,-1 1-1 0 0,1-1 1 0 0,0 0 0 0 0,-1 1-1 0 0,1 0 1 0 0,0-1-1 0 0,-1 1 1 0 0,1 0-1 0 0,-1 0 1 0 0,1 0 0 0 0,-1 0-1 0 0,1 0 1 0 0,-1 0-1 0 0,0 0 1 0 0,1 0-1 0 0,-1 1 1 0 0,0-1 0 0 0,0 0-1 0 0,0 1 1 0 0,0-1-1 0 0,0 1 1 0 0,0-1 0 0 0,-1 1-1 0 0,1 0 0 0 0,6 66 177 0 0,-7-57-143 0 0,-1-7-81 0 0,0 0 0 0 0,1 0-1 0 0,-1-1 1 0 0,1 1 0 0 0,0 0 0 0 0,-1 0-1 0 0,2 0 1 0 0,-1 0 0 0 0,0 0-1 0 0,1 0 1 0 0,0 0 0 0 0,0 0-1 0 0,0-1 1 0 0,0 1 0 0 0,1 0-1 0 0,-1-1 1 0 0,1 1 0 0 0,0-1 0 0 0,0 1-1 0 0,1-1 1 0 0,-1 0 0 0 0,0 0-1 0 0,1 0 1 0 0,0 0 0 0 0,0 0-1 0 0,0-1 1 0 0,0 1 0 0 0,0-1-1 0 0,0 0 1 0 0,1 0 0 0 0,-1 0 0 0 0,1 0-1 0 0,-1-1 1 0 0,1 0 0 0 0,0 1-1 0 0,2-1 48 0 0,4-1-1564 0 0,-2 0-2261 0 0,-1 0-5383 0 0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6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19 262 23837 0 0,'0'0'656'0'0,"0"0"-488"0"0,0 0 40 0 0,0 0 128 0 0,0 0 40 0 0,0 0-23 0 0,0 0-129 0 0,0 0-128 0 0,0 0-104 0 0,-8 199-72 0 0,4-170-176 0 0,-1-3-225 0 0,3 4-367 0 0,2-8-520 0 0,0 0-696 0 0,0-8-1601 0 0,0-2-8922 0 0</inkml:trace>
  <inkml:trace contextRef="#ctx0" brushRef="#br0" timeOffset="160.792">11 1 20420 0 0,'0'0'1969'0'0,"0"0"-825"0"0,0 0-296 0 0,0 0-264 0 0,0 0-176 0 0,0 0-184 0 0,0 0-144 0 0,0 0-240 0 0,0 0-208 0 0,0 0-224 0 0,0 0-496 0 0,0 0-800 0 0,0 0-2657 0 0,0 0-8530 0 0</inkml:trace>
  <inkml:trace contextRef="#ctx0" brushRef="#br0" timeOffset="877.706">328 240 16235 0 0,'0'0'949'0'0,"0"0"-496"0"0,0 0-232 0 0,0 0 4 0 0,0 0 31 0 0,0 0-4 0 0,0 0-26 0 0,0 0-11 0 0,0 0 8 0 0,0 0-13 0 0,0 0 11 0 0,0 0-35 0 0,-1-4-47 0 0,0-5-1216 0 0,-3 11 8435 0 0,-1 6-6716 0 0,-65 150 505 0 0,65-44-866 0 0,7-108-269 0 0,1 0 1 0 0,-1-1-1 0 0,2 1 0 0 0,-1 0 1 0 0,1-1-1 0 0,-1 0 0 0 0,1 0 0 0 0,1 0 1 0 0,-1 0-1 0 0,1-1 0 0 0,0 1 1 0 0,0-1-1 0 0,0-1 0 0 0,0 1 1 0 0,1-1-1 0 0,0 0 0 0 0,-1 0 0 0 0,5 1-12 0 0,0 1 20 0 0,0-2-1 0 0,0 1 1 0 0,1-2-1 0 0,-1 1 0 0 0,1-1 1 0 0,-1-1-1 0 0,1 0 1 0 0,-1-1-1 0 0,1 1 0 0 0,0-2 1 0 0,9-1-20 0 0,-10-1 32 0 0,-1 0-1 0 0,-1-1 1 0 0,1 0 0 0 0,0-1 0 0 0,-1 1 0 0 0,0-2-1 0 0,0 1 1 0 0,-1-1 0 0 0,1 0 0 0 0,-1-1 0 0 0,-1 0 0 0 0,1 0-1 0 0,-1 0 1 0 0,0-1 0 0 0,-1 0 0 0 0,0 0 0 0 0,0 0-1 0 0,0-1 1 0 0,-1 1 0 0 0,2-8-32 0 0,1 1 12 0 0,-1 1 0 0 0,0-1 0 0 0,-1 0 0 0 0,-1 0-1 0 0,0-1 1 0 0,-1 1 0 0 0,-1-1 0 0 0,-1 0 0 0 0,0 1 0 0 0,0-1 0 0 0,-2 0 0 0 0,0 0-1 0 0,-1 0 1 0 0,0 1 0 0 0,-2-1 0 0 0,0 1 0 0 0,0 0 0 0 0,-1 0 0 0 0,-1 0 0 0 0,-1 1 0 0 0,0 0-1 0 0,-1 0 1 0 0,-8-12-12 0 0,9 21-60 0 0,0 0 0 0 0,1 1-1 0 0,-1 0 1 0 0,-1 1 0 0 0,1 0-1 0 0,0 0 1 0 0,-1 0 0 0 0,1 1-1 0 0,-1 0 1 0 0,0 0 0 0 0,0 1-1 0 0,0 0 1 0 0,0 1 0 0 0,0 0-1 0 0,0 0 1 0 0,0 0-1 0 0,0 1 1 0 0,0 0 0 0 0,0 1-1 0 0,1 0 1 0 0,-1 0 0 0 0,0 1-1 0 0,1 0 1 0 0,0 0 0 0 0,0 0-1 0 0,0 1 1 0 0,0 0 0 0 0,0 1-1 0 0,1-1 1 0 0,-1 1 0 0 0,1 1-1 0 0,1-1 1 0 0,-1 1 0 0 0,1 0-1 0 0,0 0 1 0 0,-3 5 60 0 0,-48 55-2158 0 0,23-20-4631 0 0,24-30-5045 0 0</inkml:trace>
  <inkml:trace contextRef="#ctx0" brushRef="#br0" timeOffset="1200.816">873 177 17524 0 0,'0'0'1460'0'0,"0"0"-494"0"0,0 0-94 0 0,0 0 121 0 0,0 0 78 0 0,0 0-116 0 0,0 0-244 0 0,0 0-248 0 0,0 0-142 0 0,0 0-54 0 0,0 0-47 0 0,0 0-13 0 0,0 0-35 0 0,-9 18-26 0 0,-25 55-11 0 0,32-69-118 0 0,0 1-1 0 0,0-1 1 0 0,1 1 0 0 0,0 0-1 0 0,0 0 1 0 0,0 0-1 0 0,0 0 1 0 0,1 0 0 0 0,0 0-1 0 0,0-1 1 0 0,0 1 0 0 0,1 0-1 0 0,-1 0 1 0 0,1 0-1 0 0,0 0 1 0 0,1 0-17 0 0,-1 2 19 0 0,3 2 9 0 0,-1 0 0 0 0,2-1 0 0 0,-1 1-1 0 0,1-1 1 0 0,0 0 0 0 0,0-1-1 0 0,1 1 1 0 0,0-1 0 0 0,1 0 0 0 0,-1-1-1 0 0,1 1 1 0 0,1-1 0 0 0,-1-1 0 0 0,1 1-1 0 0,0-1 1 0 0,0-1 0 0 0,1 1 0 0 0,-1-1-1 0 0,1-1 1 0 0,0 0 0 0 0,0 0-1 0 0,0-1 1 0 0,0 0 0 0 0,0 0 0 0 0,1-1-1 0 0,-1 0 1 0 0,1-1 0 0 0,-1 0 0 0 0,8-1-28 0 0,-7-3 74 0 0,-1 0 1 0 0,0-1-1 0 0,-1 0 1 0 0,1 0-1 0 0,-1-1 1 0 0,0 0-1 0 0,-1-1 1 0 0,1 0-1 0 0,-1 0 1 0 0,-1 0-1 0 0,1-1 1 0 0,-1 0-1 0 0,-1 0 1 0 0,1 0-1 0 0,-1-1 1 0 0,-1 0-1 0 0,1 0 1 0 0,-2 0-1 0 0,1-1 1 0 0,-1 1-1 0 0,-1-1 1 0 0,1-1-75 0 0,-3 10 1 0 0,49-93 147 0 0,-14 32-1546 0 0,-17 19-2341 0 0,-16 33-1930 0 0,-1 5-6589 0 0</inkml:trace>
  <inkml:trace contextRef="#ctx0" brushRef="#br0" timeOffset="1613.936">1675 78 19796 0 0,'0'0'1631'0'0,"0"0"-476"0"0,0 0-208 0 0,0 0-45 0 0,0 0-54 0 0,0 0-120 0 0,0 0-145 0 0,0 0-155 0 0,0 0-55 0 0,0 0-37 0 0,0 0-30 0 0,0 0-12 0 0,0 0-67 0 0,2-3-74 0 0,-3-8-39 0 0,-23 18-81 0 0,-32 23-21 0 0,46-23-2 0 0,6-6-18 0 0,1 0 1 0 0,-1 1 0 0 0,0-1-1 0 0,1 1 1 0 0,0 0 0 0 0,-1 1-1 0 0,1-1 1 0 0,0 0 0 0 0,0 1 0 0 0,0 0-1 0 0,1-1 1 0 0,-1 1 0 0 0,1 0-1 0 0,-1 0 1 0 0,1 1 0 0 0,0-1-1 0 0,0 0 1 0 0,1 1 0 0 0,-1 0-1 0 0,1-1 1 0 0,-1 1 0 0 0,1 0-1 0 0,0-1 1 0 0,1 1 0 0 0,-1 0-1 0 0,1 0 1 0 0,-1 0 0 0 0,1 0-1 0 0,0 2 8 0 0,67 54 38 0 0,-56-50 15 0 0,0 1-1 0 0,-2 0 1 0 0,1 1 0 0 0,-1 0 0 0 0,-1 0 0 0 0,0 1-1 0 0,-1 0 1 0 0,0 0 0 0 0,-1 1 0 0 0,2 8-53 0 0,-6-10 35 0 0,-1 0 1 0 0,0-1-1 0 0,-1 1 0 0 0,0 0 1 0 0,-1 0-1 0 0,0 0 0 0 0,-1 0 1 0 0,0 0-1 0 0,-1-1 0 0 0,0 1 1 0 0,-1-1-1 0 0,0 0 0 0 0,-1 0 1 0 0,0 0-1 0 0,-1-1 0 0 0,0 0 1 0 0,-1 0-1 0 0,0 0 0 0 0,0-1 1 0 0,-1 0-1 0 0,0 0 0 0 0,-1-1 1 0 0,0 0-1 0 0,0 0 0 0 0,0-1 1 0 0,-1-1-1 0 0,-1 1 0 0 0,1-2 1 0 0,-1 1-1 0 0,0-2 0 0 0,0 1 1 0 0,0-1-1 0 0,0-1 0 0 0,-1 0 1 0 0,0-1-1 0 0,-9 1-35 0 0,17-3-99 0 0,1-1-1 0 0,-1 0 0 0 0,1 0 1 0 0,0 0-1 0 0,-1-1 1 0 0,1 1-1 0 0,0-1 0 0 0,0 1 1 0 0,0-1-1 0 0,0 0 0 0 0,0-1 1 0 0,0 1-1 0 0,1 0 1 0 0,-1-1-1 0 0,1 1 0 0 0,-1-1 1 0 0,1 0-1 0 0,0 0 1 0 0,0 0-1 0 0,0 0 0 0 0,1 0 1 0 0,-1 0-1 0 0,1 0 0 0 0,0-1 1 0 0,-1 1-1 0 0,2-1 1 0 0,-1 1-1 0 0,0-1 0 0 0,1 1 1 0 0,-1-1-1 0 0,1-2 100 0 0,-6-41-10537 0 0,6 32-2274 0 0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2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112 246 0 0 0,'0'0'295'0'0,"0"0"824"0"0,0 0 632 0 0,0 0 420 0 0,0 0 129 0 0,0 0-178 0 0,0 0-291 0 0,0 0-261 0 0,0 0-159 0 0,0 0-39 0 0,1-5-38 0 0,5-14-90 0 0,-4 14-120 0 0,-2 5-134 0 0,1 7 3517 0 0,5 24-4092 0 0,7 71 433 0 0,-3 1 0 0 0,-5 47-848 0 0,-5-95 61 0 0,-3 0 0 0 0,-1 0-1 0 0,-4 0 1 0 0,-1-1-1 0 0,-15 47-60 0 0,-35 6 83 0 0,58-106-83 0 0,0 0 1 0 0,0-1-1 0 0,0 1 1 0 0,0 0-1 0 0,0-1 1 0 0,0 1-1 0 0,0 0 1 0 0,0-1-1 0 0,0 0 1 0 0,0 1-1 0 0,-1-1 1 0 0,1 0-1 0 0,0 1 1 0 0,0-1-1 0 0,0 0 1 0 0,-1 0-1 0 0,1 0 1 0 0,0 0-1 0 0,0 0 1 0 0,-1 0-1 0 0,1 0 1 0 0,0 0-1 0 0,0-1 0 0 0,0 1 1 0 0,-1-1-1 0 0,1 1 1 0 0,0 0-1 0 0,0-1 1 0 0,0 0-1 0 0,0 1 1 0 0,0-1-1 0 0,0 0 1 0 0,0 1-1 0 0,0-1 1 0 0,0 0-1 0 0,0 0 1 0 0,1 0-1 0 0,-1 0 1 0 0,0 0-1 0 0,0 0 1 0 0,1 0-1 0 0,-1 0 1 0 0,1 0-1 0 0,-1 0 1 0 0,1 0-1 0 0,-1 0 1 0 0,1-1-1 0 0,0 1 1 0 0,-1 0-1 0 0,1 0 1 0 0,0 0-1 0 0,0-1 0 0 0,0 1 1 0 0,0 0-1 0 0,0 0 1 0 0,0-1-1 0 0,0 1 1 0 0,1 0-1 0 0,0-37-4 0 0,1 0 1 0 0,3 1-1 0 0,1 0 1 0 0,1 0-1 0 0,2 0 1 0 0,2 1-1 0 0,1 0 1 0 0,2 1-1 0 0,2 1 1 0 0,1 0-1 0 0,14-21 4 0 0,-6 6-13 0 0,3 1 0 0 0,1 2 0 0 0,2 0 0 0 0,2 2 0 0 0,2 2 0 0 0,2 1 0 0 0,2 2-1 0 0,1 1 1 0 0,2 3 0 0 0,2 1 0 0 0,27-16 13 0 0,-62 45-5 0 0,-1 0 0 0 0,1 0 1 0 0,0 0-1 0 0,0 1 0 0 0,0 1 0 0 0,1 0 0 0 0,-1 0 0 0 0,1 0 0 0 0,0 1 0 0 0,-1 1 0 0 0,1 0 1 0 0,1 0 4 0 0,-8 3 3 0 0,-1-1 1 0 0,1 1 0 0 0,-1 0 0 0 0,0 0 0 0 0,0 0 0 0 0,1 0 0 0 0,-1 0-1 0 0,-1 0 1 0 0,1 1 0 0 0,0-1 0 0 0,0 0 0 0 0,-1 1 0 0 0,0 0 0 0 0,1-1-1 0 0,-1 1 1 0 0,0 0 0 0 0,0 0 0 0 0,-1 0 0 0 0,1-1 0 0 0,0 1 0 0 0,-1 0-1 0 0,0 0 1 0 0,0 0 0 0 0,0 0 0 0 0,0 0 0 0 0,0 0 0 0 0,0 0 0 0 0,-1 1-4 0 0,-3 26 18 0 0,0-1 1 0 0,-2 0-1 0 0,-1 0 1 0 0,-1-1-1 0 0,-2 0 1 0 0,0-1-1 0 0,-2 0 1 0 0,-1 0-1 0 0,-1-1 1 0 0,-2-1-1 0 0,0 0 1 0 0,-2-2-1 0 0,0 0 1 0 0,-1 0-1 0 0,-2-2 1 0 0,-4 3-19 0 0,-17 18 8 0 0,-2-3 0 0 0,-2-1 0 0 0,-1-3 0 0 0,-2-1 0 0 0,-2-2-8 0 0,45-28-17 0 0,0-1 1 0 0,0 0 0 0 0,-1 0-1 0 0,1 0 1 0 0,-1-1 0 0 0,0 0-1 0 0,0 0 1 0 0,1 0 0 0 0,-1-1 0 0 0,0 0-1 0 0,0 0 1 0 0,0-1 0 0 0,-2 0 16 0 0,7-2-49 0 0,0 0 0 0 0,0-1 1 0 0,0 1-1 0 0,1 0 1 0 0,-1-1-1 0 0,1 1 0 0 0,0-1 1 0 0,-1 1-1 0 0,1-1 0 0 0,0 0 1 0 0,1 0-1 0 0,-1 1 1 0 0,0-1-1 0 0,1 0 0 0 0,0 0 1 0 0,-1 0-1 0 0,1 1 1 0 0,0-1-1 0 0,0 0 0 0 0,1 0 1 0 0,-1 0-1 0 0,1 0 1 0 0,-1 1-1 0 0,1-1 0 0 0,0 0 1 0 0,0 0-1 0 0,0 1 0 0 0,0-1 1 0 0,1 1-1 0 0,-1-1 1 0 0,1 0 48 0 0,89-120-4899 0 0,-63 90-799 0 0,-10 13-5894 0 0</inkml:trace>
  <inkml:trace contextRef="#ctx0" brushRef="#br0" timeOffset="3221.122">999 88 11698 0 0,'0'0'1626'0'0,"0"0"-483"0"0,0 0-136 0 0,0 0 45 0 0,0 0-29 0 0,0 0-132 0 0,0 0-191 0 0,0 0-140 0 0,0 0-68 0 0,0 0-58 0 0,0 0-38 0 0,-4 29-73 0 0,-12 92-74 0 0,23 19 194 0 0,19 140-155 0 0,-21-298 1455 0 0,-3-35-1513 0 0,2 0-1 0 0,2 1 1 0 0,3 0 0 0 0,2 0 0 0 0,2 1 0 0 0,3 1 0 0 0,1 0-1 0 0,3 1 1 0 0,19-33-230 0 0,-35 74 10 0 0,1 0 0 0 0,0 1-1 0 0,0 0 1 0 0,1 0 0 0 0,0 0-1 0 0,0 0 1 0 0,1 1 0 0 0,0 0-1 0 0,0 1 1 0 0,0-1 0 0 0,0 1 0 0 0,1 1-1 0 0,0-1 1 0 0,0 1 0 0 0,2 0-10 0 0,-9 5-1 0 0,1-1 1 0 0,0 1 0 0 0,-1 0 0 0 0,1 0 0 0 0,0 0 0 0 0,-1 0 0 0 0,1 0 0 0 0,-1 0-1 0 0,1 0 1 0 0,-1 0 0 0 0,0 1 0 0 0,1-1 0 0 0,-1 0 0 0 0,0 1 0 0 0,0-1-1 0 0,0 1 1 0 0,0 0 0 0 0,0-1 0 0 0,-1 1 0 0 0,1 0 0 0 0,0-1 0 0 0,-1 1 0 0 0,1 0-1 0 0,-1 0 1 0 0,0-1 0 0 0,1 1 0 0 0,-1 0 0 0 0,0 0 0 0 0,0 0 0 0 0,0 0-1 0 0,0-1 1 0 0,-1 1 0 0 0,1 0 0 0 0,0 0 0 0 0,-1 0 0 0 0,1-1 0 0 0,-1 1-1 0 0,0 0 1 0 0,0 1 0 0 0,0 10-22 0 0,1 4-291 0 0,-2 1 0 0 0,0-1 0 0 0,-1 0 0 0 0,0 0 1 0 0,-2 0-1 0 0,0-1 0 0 0,0 1 0 0 0,-2-1 0 0 0,-6 11 313 0 0,7-7-2986 0 0,6-10-6924 0 0,0-6-632 0 0</inkml:trace>
  <inkml:trace contextRef="#ctx0" brushRef="#br0" timeOffset="3590.41">1500 394 15899 0 0,'0'0'1583'0'0,"0"0"-369"0"0,0 0-139 0 0,0 0-28 0 0,0 0-71 0 0,0 0-149 0 0,0 0-186 0 0,0 0-179 0 0,0 0-144 0 0,31-18-73 0 0,100-54-43 0 0,-79 24 54 0 0,-48 39-206 0 0,0 1-18 0 0,-1 0 1 0 0,0-1 0 0 0,0 1 0 0 0,-1-1-1 0 0,0 0 1 0 0,0 1 0 0 0,-1-1 0 0 0,0 0 0 0 0,0 0-1 0 0,-1-8-32 0 0,-1 14-1 0 0,1 0 1 0 0,0 0-1 0 0,0 0 0 0 0,-1 0 0 0 0,0 0 1 0 0,0 0-1 0 0,0 0 0 0 0,0 0 0 0 0,0 1 0 0 0,0-1 1 0 0,-1 0-1 0 0,1 1 0 0 0,-1-1 0 0 0,0 1 1 0 0,0-1-1 0 0,0 1 0 0 0,0 0 0 0 0,0 0 1 0 0,0 0-1 0 0,-1 0 0 0 0,1 0 0 0 0,-1 0 0 0 0,1 0 1 0 0,-1 1-1 0 0,1 0 0 0 0,-1-1 0 0 0,0 1 1 0 0,0 0-1 0 0,0 0 0 0 0,0 1 0 0 0,0-1 0 0 0,-1 1 1 0 0,-8 0-42 0 0,0 1 0 0 0,0 1 0 0 0,0 0-1 0 0,1 1 1 0 0,-1 0 0 0 0,1 0 0 0 0,-1 2 0 0 0,1-1-1 0 0,1 1 1 0 0,-1 1 0 0 0,1 0 0 0 0,-1 0-1 0 0,2 1 1 0 0,-1 1 0 0 0,1-1 0 0 0,0 2-1 0 0,1-1 1 0 0,0 1 0 0 0,0 0 0 0 0,1 1 0 0 0,-6 8 42 0 0,0-2-5 0 0,0 1 1 0 0,1 0 0 0 0,1 1 0 0 0,1 0-1 0 0,0 0 1 0 0,2 1 0 0 0,0 1 0 0 0,1-1 0 0 0,0 1-1 0 0,2 0 1 0 0,1 1 0 0 0,0-1 0 0 0,0 21 4 0 0,4-36 7 0 0,0-1 0 0 0,0 1 0 0 0,1 0 0 0 0,0 0 0 0 0,0-1 0 0 0,0 1 1 0 0,0-1-1 0 0,1 1 0 0 0,0-1 0 0 0,0 1 0 0 0,0-1 0 0 0,0 0 0 0 0,1 0 0 0 0,-1 0 0 0 0,1 0 0 0 0,0-1 1 0 0,0 1-1 0 0,1-1 0 0 0,-1 1 0 0 0,1-1 0 0 0,0 0 0 0 0,-1-1 0 0 0,1 1 0 0 0,0-1 0 0 0,1 1 0 0 0,-1-1 1 0 0,0 0-1 0 0,1-1 0 0 0,-1 1 0 0 0,1-1 0 0 0,0 0 0 0 0,-1 0 0 0 0,1 0 0 0 0,1-1-7 0 0,14 1-20 0 0,0-1-1 0 0,0-1 1 0 0,0 0-1 0 0,0-2 0 0 0,-1 0 1 0 0,1-1-1 0 0,-1-1 1 0 0,0-1-1 0 0,0-1 1 0 0,-1-1-1 0 0,0 0 1 0 0,0-1-1 0 0,-1-1 0 0 0,0-1 1 0 0,-1 0-1 0 0,0-1 1 0 0,5-5 20 0 0,35-38-4536 0 0,-9-5-4396 0 0,-37 45-1648 0 0</inkml:trace>
  <inkml:trace contextRef="#ctx0" brushRef="#br0" timeOffset="3960.714">1919 48 12867 0 0,'0'0'3899'0'0,"0"0"-2332"0"0,0 0-816 0 0,0 0 97 0 0,0 0 199 0 0,0 0 59 0 0,0 0-53 0 0,0 0-142 0 0,0 0-153 0 0,0 0-100 0 0,0 0-73 0 0,0 0-80 0 0,0 0-94 0 0,16 32-75 0 0,50 102-117 0 0,-24-22 60 0 0,-36-84-245 0 0,28 239 78 0 0,-24-234-149 0 0,-10-32 42 0 0,1-1 1 0 0,-1 0 0 0 0,1 0-1 0 0,-1 0 1 0 0,1 1 0 0 0,-1-1-1 0 0,1 0 1 0 0,-1 0-1 0 0,1 0 1 0 0,-1 0 0 0 0,1 0-1 0 0,-1 0 1 0 0,1 0 0 0 0,0 0-1 0 0,-1 0 1 0 0,1-1 0 0 0,-1 1-1 0 0,1 0 1 0 0,-1 0 0 0 0,1 0-1 0 0,-1-1 1 0 0,1 1-1 0 0,-1 0 1 0 0,0 0 0 0 0,1-1-1 0 0,-1 1 1 0 0,1 0 0 0 0,-1-1-1 0 0,0 1 1 0 0,1-1 0 0 0,-1 1-1 0 0,1 0 1 0 0,-1-1 0 0 0,0 1-1 0 0,0-1 1 0 0,1 1 0 0 0,-1-1-1 0 0,0 1 1 0 0,0-1-1 0 0,0 1 1 0 0,0-1 0 0 0,1 1-1 0 0,-1-1 1 0 0,0 1 0 0 0,0-1-1 0 0,0 1 1 0 0,0-1-6 0 0,163-406 1430 0 0,-94 220-1004 0 0,-67 183-322 0 0,7-13-387 0 0,-6 22-446 0 0,-19 62-1753 0 0,6-40-1836 0 0,8-22 3046 0 0,-3 10-10824 0 0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502 674 0 0 0,'0'0'676'0'0,"0"0"266"0"0,0 0 191 0 0,0 0 168 0 0,0 0 120 0 0,0 0 59 0 0,0 0-110 0 0,0 0-170 0 0,0 0-163 0 0,0 0-188 0 0,-8-10-18 0 0,-26-31-12 0 0,-25 8 2483 0 0,41 28-2493 0 0,-61 2 1748 0 0,73 5-2506 0 0,0 1-1 0 0,0 0 1 0 0,0 0 0 0 0,0 0-1 0 0,1 1 1 0 0,-1 0 0 0 0,1 0-1 0 0,0 0 1 0 0,0 1 0 0 0,1-1-1 0 0,-1 1 1 0 0,1 0 0 0 0,0 1-1 0 0,0-1 1 0 0,1 1 0 0 0,-1 0-1 0 0,1 0 1 0 0,1 0 0 0 0,-1 0-1 0 0,1 0 1 0 0,0 1 0 0 0,0-1-1 0 0,1 0 1 0 0,0 1 0 0 0,-1 6-51 0 0,1-8 13 0 0,-1-1 1 0 0,1 1 0 0 0,-1 0-1 0 0,1-1 1 0 0,0 1 0 0 0,1 0-1 0 0,-1 0 1 0 0,1 0-1 0 0,0 0 1 0 0,0-1 0 0 0,1 1-1 0 0,0 0 1 0 0,-1 0 0 0 0,1 0-1 0 0,1-1 1 0 0,-1 1-1 0 0,1-1 1 0 0,0 1 0 0 0,0-1-1 0 0,0 1 1 0 0,0-1 0 0 0,1 0-1 0 0,0 0 1 0 0,0 0-1 0 0,0-1 1 0 0,0 1 0 0 0,1-1-1 0 0,-1 1 1 0 0,1-1 0 0 0,0 0-1 0 0,0 0 1 0 0,0-1-1 0 0,0 1 1 0 0,1-1 0 0 0,-1 0-1 0 0,0 0 1 0 0,1-1-1 0 0,0 1 1 0 0,-1-1 0 0 0,1 0-1 0 0,0 0 1 0 0,1 0-14 0 0,13-1 110 0 0,62-13 300 0 0,-51-7-323 0 0,-1-2 0 0 0,-1-1 0 0 0,0-1 0 0 0,-2-2 0 0 0,-1-1 0 0 0,-1 0 0 0 0,-2-2 0 0 0,-1 0 0 0 0,-1-2 0 0 0,-1-1-87 0 0,-4 10-13 0 0,-1 0 0 0 0,-1-1 0 0 0,-1 0 0 0 0,-2-1 1 0 0,0 0-1 0 0,-1-1 0 0 0,-2 0 0 0 0,0 0 0 0 0,-2-1 1 0 0,-1 0-1 0 0,0 0 0 0 0,-2 0 0 0 0,-2 0 0 0 0,0 0 1 0 0,-2-12 12 0 0,0 31-36 0 0,1 0 1 0 0,-1 0 0 0 0,0 0-1 0 0,0 0 1 0 0,-1 0 0 0 0,0 0 0 0 0,0 1-1 0 0,0 0 1 0 0,-1-1 0 0 0,0 1 0 0 0,0 0-1 0 0,-1 1 1 0 0,0-1 0 0 0,0 1 0 0 0,0 0-1 0 0,-1 0 1 0 0,1 1 0 0 0,-1-1 0 0 0,0 1-1 0 0,0 0 1 0 0,-1 1 0 0 0,1 0-1 0 0,-1 0 1 0 0,0 0 0 0 0,0 1 0 0 0,0 0-1 0 0,0 0 1 0 0,0 1 0 0 0,0-1 0 0 0,0 2-1 0 0,-1-1 1 0 0,1 1 0 0 0,0 0 0 0 0,-4 1 35 0 0,1 2-14 0 0,0 1 0 0 0,1 0 0 0 0,0 0 0 0 0,-1 1 0 0 0,1 0 0 0 0,1 1 0 0 0,-1 0 0 0 0,1 1 0 0 0,0-1 0 0 0,0 1 0 0 0,1 1 0 0 0,0-1 0 0 0,1 1 0 0 0,-1 1 0 0 0,1-1 0 0 0,1 1 1 0 0,0 0-1 0 0,0 0 0 0 0,1 1 0 0 0,0-1 0 0 0,0 1 0 0 0,1 0 0 0 0,1 0 0 0 0,-1 4 14 0 0,-1-2 34 0 0,0 0 0 0 0,2 1-1 0 0,-1 0 1 0 0,2 0 0 0 0,-1-1 0 0 0,2 1 0 0 0,0 0 0 0 0,0 0 0 0 0,1 0-1 0 0,1 0 1 0 0,0 0 0 0 0,1-1 0 0 0,0 1 0 0 0,1-1 0 0 0,1 0 0 0 0,-1 0-1 0 0,2 0 1 0 0,3 5-34 0 0,8 5 146 0 0,2 0 0 0 0,0-1 1 0 0,2-1-1 0 0,0-1 0 0 0,1-1 0 0 0,1 0 0 0 0,0-2 0 0 0,1-1 0 0 0,1-1 0 0 0,1-1 0 0 0,0-1 0 0 0,0-1 0 0 0,6 0-146 0 0,130 49 627 0 0,-157-59-1520 0 0,5 1 2018 0 0,-8-3-5586 0 0,-1-1-4986 0 0,-1 1-1242 0 0</inkml:trace>
  <inkml:trace contextRef="#ctx0" brushRef="#br0" timeOffset="329.994">1 1079 12027 0 0,'0'0'1949'0'0,"0"0"-1023"0"0,0 0-270 0 0,0 0 296 0 0,0 0 279 0 0,0 0 65 0 0,0 0-114 0 0,35 1-186 0 0,113 4-169 0 0,-117-4-449 0 0,0-2-1 0 0,0 0 1 0 0,0-3 0 0 0,0 0-1 0 0,14-5-377 0 0,7-1 314 0 0,330-60 5 0 0,-379 70-1365 0 0,16-1 1884 0 0,-15 4-5313 0 0,-2 2-6246 0 0,-2-1 1562 0 0</inkml:trace>
  <inkml:trace contextRef="#ctx0" brushRef="#br0" timeOffset="861.673">319 1303 10714 0 0,'0'0'2788'0'0,"0"0"-1165"0"0,0 0-481 0 0,0 0 20 0 0,0 0 37 0 0,0 0-92 0 0,0 0-211 0 0,0 0-253 0 0,0 0-206 0 0,0 0-133 0 0,0 0-84 0 0,0 0-58 0 0,-32 33-42 0 0,-99 101-9 0 0,86-70 35 0 0,42-52-102 0 0,0-6-9 0 0,0-1 0 0 0,1 1 0 0 0,0 0 0 0 0,0 0 0 0 0,0 0 0 0 0,1 0 0 0 0,0 0 0 0 0,0 0 0 0 0,1 0 0 0 0,-1 0-1 0 0,1 0 1 0 0,1 0 0 0 0,-1 1 0 0 0,1-1 0 0 0,0 0 0 0 0,0 0 0 0 0,1 0 0 0 0,0 0 0 0 0,0-1 0 0 0,0 1 0 0 0,1 0 0 0 0,0-1 0 0 0,0 0 0 0 0,0 1 0 0 0,1-1-1 0 0,-1-1 1 0 0,1 1 0 0 0,0 0 0 0 0,1-1 0 0 0,-1 0 0 0 0,1 0 0 0 0,0 0 0 0 0,0-1 0 0 0,0 1 0 0 0,1-1 0 0 0,-1 0-35 0 0,13-2 93 0 0,0 0 1 0 0,0-1 0 0 0,0-1-1 0 0,0-1 1 0 0,-1 0 0 0 0,1-1-1 0 0,0-1 1 0 0,-1-1-1 0 0,0-1 1 0 0,0 0 0 0 0,-1-1-1 0 0,0 0 1 0 0,0-2-1 0 0,0 0 1 0 0,-1-1 0 0 0,-1 0-1 0 0,1-1 1 0 0,-2 0 0 0 0,0-2-1 0 0,6-6-93 0 0,3-1 38 0 0,0-1-1 0 0,-1-1 1 0 0,-1-1-1 0 0,-1-1 1 0 0,-2 0-1 0 0,0-2 1 0 0,-1 0 0 0 0,-2 0-1 0 0,-1-1 1 0 0,-1-1-1 0 0,-1-1 1 0 0,-1 1-1 0 0,0-8-37 0 0,-8 22-1 0 0,0 0-1 0 0,0 0 0 0 0,-2-1 0 0 0,0 1 1 0 0,0 0-1 0 0,-1-1 0 0 0,-1 1 0 0 0,-1 0 1 0 0,0 0-1 0 0,-1-1 2 0 0,3 10-16 0 0,0 0 0 0 0,-1 0 0 0 0,0 0 0 0 0,0 0 0 0 0,-1 0 0 0 0,1 0 0 0 0,-1 0-1 0 0,0 1 1 0 0,0 0 0 0 0,-1-1 0 0 0,1 1 0 0 0,-1 0 0 0 0,0 1 0 0 0,0-1 0 0 0,0 1 0 0 0,0 0 0 0 0,-1 0 0 0 0,1 0 0 0 0,-1 0 0 0 0,0 1 0 0 0,0 0 0 0 0,0 0 0 0 0,0 0 0 0 0,0 0 0 0 0,0 1 0 0 0,-1 0 0 0 0,1 0 0 0 0,-1 1 16 0 0,-3 0-38 0 0,-1 0 0 0 0,1 1 0 0 0,0 0 0 0 0,0 0 0 0 0,0 1 1 0 0,0 0-1 0 0,0 1 0 0 0,0 0 0 0 0,0 1 0 0 0,1-1 0 0 0,-1 2 1 0 0,1-1-1 0 0,0 1 0 0 0,1 0 0 0 0,-1 1 0 0 0,1 0 0 0 0,0 0 1 0 0,0 1-1 0 0,-2 3 38 0 0,-4 5-3 0 0,0 0-1 0 0,1 2 1 0 0,1-1 0 0 0,0 2 0 0 0,2-1 0 0 0,0 1 0 0 0,1 1-1 0 0,-3 9 4 0 0,8-20 11 0 0,0 1-1 0 0,0-1 1 0 0,1 1-1 0 0,0 0 1 0 0,1 0-1 0 0,0-1 1 0 0,0 1-1 0 0,1 0 1 0 0,0 0-1 0 0,1 0 1 0 0,0 0-1 0 0,0 0 1 0 0,1 0-1 0 0,0-1 0 0 0,0 1 1 0 0,1-1-1 0 0,0 1 1 0 0,1-1-1 0 0,0 0 1 0 0,0 0-1 0 0,1-1 1 0 0,0 1-1 0 0,0-1 1 0 0,0 0-1 0 0,1-1 1 0 0,0 1-1 0 0,6 4-10 0 0,6 0 51 0 0,-1 0 0 0 0,2-2 0 0 0,-1 0 0 0 0,1-1-1 0 0,1 0 1 0 0,-1-2 0 0 0,1 0 0 0 0,0-2 0 0 0,1 0 0 0 0,-1-1 0 0 0,1-1 0 0 0,-1-1-1 0 0,1-1 1 0 0,17-2-51 0 0,-37 3-39 0 0,1-1 0 0 0,-1 0-1 0 0,1 0 1 0 0,0 0 0 0 0,-1 0-1 0 0,1-1 1 0 0,-1 1 0 0 0,1 0-1 0 0,-1-1 1 0 0,1 1 0 0 0,-1-1-1 0 0,1 1 1 0 0,-1-1 0 0 0,0 1-1 0 0,1-1 1 0 0,-1 0 0 0 0,0 0 0 0 0,1 0-1 0 0,-1 0 1 0 0,0 0 0 0 0,0 0-1 0 0,0 0 1 0 0,0 0 0 0 0,0-1-1 0 0,0 1 1 0 0,0 0 0 0 0,0-1-1 0 0,-1 1 1 0 0,2-1 39 0 0,2-13-4395 0 0,-2-2-5390 0 0,-2 15 8491 0 0,1-5-8312 0 0</inkml:trace>
  <inkml:trace contextRef="#ctx0" brushRef="#br0" timeOffset="1248.328">1098 1060 15259 0 0,'0'0'1415'0'0,"0"0"-343"0"0,0 0 1 0 0,0 0 152 0 0,0 0 78 0 0,0 0-100 0 0,0 0-249 0 0,0 0-255 0 0,0 0-167 0 0,0 0-106 0 0,0 0-103 0 0,-15 35-64 0 0,-46 106-50 0 0,8-29 137 0 0,-64 127-233 0 0,116-237-114 0 0,-1 0 0 0 0,1 0 0 0 0,0 1 0 0 0,0-1 0 0 0,0 0 0 0 0,0 1 0 0 0,0-1 0 0 0,0 1 0 0 0,1-1-1 0 0,-1 1 1 0 0,1-1 0 0 0,-1 1 0 0 0,1 0 0 0 0,0-1 0 0 0,0 1 0 0 0,0-1 0 0 0,1 1 0 0 0,-1 0 0 0 0,1-1 0 0 0,-1 1 0 0 0,1-1 0 0 0,0 1 0 0 0,0-1 0 0 0,0 0 0 0 0,0 1 0 0 0,0-1 0 0 0,1 0 0 0 0,-1 0-1 0 0,1 1 1 0 0,-1-1 0 0 0,1 0 0 0 0,0-1 0 0 0,0 1 0 0 0,0 0 0 0 0,0 0 0 0 0,0-1 0 0 0,0 0 0 0 0,2 2 1 0 0,13-2 37 0 0,-1-1 0 0 0,0-1 0 0 0,0-1 0 0 0,1 0 0 0 0,-1-1 0 0 0,0 0 1 0 0,-1-1-1 0 0,1-1 0 0 0,-1-1 0 0 0,0 0 0 0 0,4-3-37 0 0,55-18 107 0 0,-49 12-1376 0 0,-34 9-245 0 0,-3-1-1891 0 0,3 5-3959 0 0,5 2-3946 0 0</inkml:trace>
  <inkml:trace contextRef="#ctx0" brushRef="#br0" timeOffset="1509.993">711 1336 12923 0 0,'0'0'2060'0'0,"0"0"-709"0"0,0 0-373 0 0,0 0-22 0 0,0 0 73 0 0,0 0 25 0 0,0 0-76 0 0,0 0-148 0 0,0 0-129 0 0,0 0-113 0 0,0 0-122 0 0,0 0-108 0 0,0 0-89 0 0,36-6-86 0 0,113-19-68 0 0,-10-4-404 0 0,-78 16-7081 0 0,-46 9-4369 0 0</inkml:trace>
  <inkml:trace contextRef="#ctx0" brushRef="#br0" timeOffset="2613.02">1542 1093 6681 0 0,'0'0'2006'0'0,"0"0"-425"0"0,0 0-216 0 0,0 0-6 0 0,0 0-15 0 0,0 0-87 0 0,0 0-233 0 0,0 0-273 0 0,0 0-172 0 0,0 0-71 0 0,0 0-32 0 0,0 0-11 0 0,5 10-11 0 0,18 30-44 0 0,-21-38-334 0 0,0 1 0 0 0,1-1-1 0 0,-1 0 1 0 0,1-1-1 0 0,-1 1 1 0 0,1 0 0 0 0,0-1-1 0 0,-1 1 1 0 0,1-1-1 0 0,0 0 1 0 0,0 0 0 0 0,0 0-1 0 0,0 0 1 0 0,0-1-1 0 0,0 1 1 0 0,0-1 0 0 0,0 0-1 0 0,0 0 1 0 0,3 0-76 0 0,1 0 126 0 0,8 2 114 0 0,1-2 0 0 0,-1 0-1 0 0,0-1 1 0 0,0-1-1 0 0,0 0 1 0 0,0-1 0 0 0,0-1-1 0 0,0 0 1 0 0,5-3-240 0 0,21-8 344 0 0,0-2 1 0 0,-1-2-1 0 0,-1-2 0 0 0,25-17-344 0 0,-54 31 25 0 0,1 1 0 0 0,-2-1 0 0 0,1-1 0 0 0,-1 0-1 0 0,0 0 1 0 0,0-1 0 0 0,-1 0 0 0 0,-1 0-1 0 0,1-1 1 0 0,-2 0 0 0 0,1 0 0 0 0,-1-1 0 0 0,-1 0-1 0 0,0 0 1 0 0,0 0 0 0 0,-1-1 0 0 0,-1 1 0 0 0,0-1-1 0 0,0 0 1 0 0,-1 0 0 0 0,-1 0 0 0 0,0 0-1 0 0,-1 0 1 0 0,0-6-25 0 0,-3 13-33 0 0,-1 0 0 0 0,1 0 0 0 0,-1 0 0 0 0,0 0 0 0 0,0 1 0 0 0,-1 0-1 0 0,1 0 1 0 0,-1 0 0 0 0,0 0 0 0 0,0 1 0 0 0,0 0 0 0 0,-1 0 0 0 0,1 0 0 0 0,-1 1 0 0 0,0-1 0 0 0,1 1-1 0 0,-1 1 1 0 0,0-1 0 0 0,0 1 0 0 0,0 0 0 0 0,0 0 0 0 0,0 1 0 0 0,-1 0 0 0 0,1 0 0 0 0,0 0 0 0 0,0 1-1 0 0,0 0 1 0 0,-4 1 33 0 0,-15 2-45 0 0,-1 1-1 0 0,1 2 1 0 0,0 0-1 0 0,0 2 1 0 0,1 0 0 0 0,0 2-1 0 0,1 1 1 0 0,0 0-1 0 0,1 2 1 0 0,0 0-1 0 0,-10 11 46 0 0,-21 16 78 0 0,2 3 0 0 0,2 1 0 0 0,1 3 0 0 0,-18 27-78 0 0,-8 47 502 0 0,72-116-457 0 0,1-1-1 0 0,-1 1 0 0 0,1-1 0 0 0,0 1 0 0 0,0 0 0 0 0,0-1 1 0 0,1 1-1 0 0,0 0 0 0 0,0-1 0 0 0,0 1 0 0 0,1 0 0 0 0,0 0 0 0 0,0-1 1 0 0,0 1-1 0 0,1-1 0 0 0,0 1 0 0 0,0-1 0 0 0,0 0 0 0 0,1 0 1 0 0,0 0-1 0 0,0 0 0 0 0,0 0 0 0 0,1 1-44 0 0,11 8 138 0 0,0 0 0 0 0,1-1 0 0 0,1-1-1 0 0,0-1 1 0 0,0 0 0 0 0,1-1 0 0 0,0-1 0 0 0,1 0 0 0 0,0-2 0 0 0,0 0 0 0 0,1-1-1 0 0,4 0-137 0 0,-12-3 62 0 0,29 7 121 0 0,2-1-1 0 0,-1-3 1 0 0,1-1-1 0 0,0-3 0 0 0,1-1 1 0 0,14-3-183 0 0,-4 2 172 0 0,7-8-64 0 0,-68-15-2036 0 0,-7 10-6760 0 0,13 12 6584 0 0,-2-2-10469 0 0</inkml:trace>
  <inkml:trace contextRef="#ctx0" brushRef="#br0" timeOffset="3249.178">2339 1399 3977 0 0,'0'0'2171'0'0,"0"0"-281"0"0,0 0-86 0 0,0 0-20 0 0,0 0-98 0 0,0 0-200 0 0,0 0-266 0 0,0 0-277 0 0,0 0-215 0 0,0 0-152 0 0,0 0-73 0 0,0 0-35 0 0,0 0-46 0 0,-7 17-58 0 0,-22 52-46 0 0,-10 70 1021 0 0,15-50-607 0 0,51-135-34 0 0,1 2-1 0 0,3 2 1 0 0,2 0-1 0 0,19-17-697 0 0,39-35 254 0 0,-90 92-249 0 0,0 1 0 0 0,-1-1 0 0 0,1 1 0 0 0,0 0 0 0 0,0 0 0 0 0,0-1 0 0 0,0 1 0 0 0,0 0 0 0 0,0 0 0 0 0,1 0 1 0 0,-1 0-1 0 0,0 0 0 0 0,0 0 0 0 0,1 1 0 0 0,-1-1 0 0 0,1 0 0 0 0,-1 1 0 0 0,0-1 0 0 0,1 1 0 0 0,-1-1 0 0 0,1 1 0 0 0,-1 0 0 0 0,1-1 1 0 0,0 1-1 0 0,-1 0 0 0 0,1 0 0 0 0,-1 0 0 0 0,1 0 0 0 0,-1 0 0 0 0,1 1 0 0 0,-1-1 0 0 0,1 0 0 0 0,-1 1 0 0 0,1-1 0 0 0,-1 1 0 0 0,1 0 0 0 0,-1-1 1 0 0,0 1-1 0 0,1 0 0 0 0,-1 0 0 0 0,0 0 0 0 0,0 0 0 0 0,1 0 0 0 0,-1 0 0 0 0,0 0 0 0 0,0 0 0 0 0,0 0 0 0 0,0 1 0 0 0,-1-1 0 0 0,1 0 0 0 0,0 1 1 0 0,0-1-1 0 0,-1 1 0 0 0,1-1 0 0 0,-1 1 0 0 0,1-1 0 0 0,-1 1 0 0 0,0-1 0 0 0,1 1 0 0 0,-1-1 0 0 0,0 2-5 0 0,0 120 360 0 0,0-122-382 0 0,0 0 1 0 0,0-1-1 0 0,0 1 0 0 0,0 0 0 0 0,0 0 0 0 0,0-1 0 0 0,0 1 0 0 0,0 0 0 0 0,0 0 1 0 0,0 0-1 0 0,0-1 0 0 0,0 1 0 0 0,1 0 0 0 0,-1-1 0 0 0,0 1 0 0 0,1 0 1 0 0,-1 0-1 0 0,0-1 0 0 0,1 1 0 0 0,-1-1 0 0 0,1 1 0 0 0,-1 0 0 0 0,1-1 0 0 0,0 1 1 0 0,-1-1-1 0 0,1 1 0 0 0,-1-1 0 0 0,1 1 0 0 0,0-1 0 0 0,-1 0 0 0 0,1 1 1 0 0,0-1-1 0 0,0 0 0 0 0,-1 0 0 0 0,1 1 0 0 0,0-1 0 0 0,0 0 0 0 0,-1 0 0 0 0,1 0 1 0 0,0 0-1 0 0,0 0 0 0 0,-1 0 0 0 0,1 0 0 0 0,0 0 0 0 0,0 0 0 0 0,0 0 1 0 0,-1 0-1 0 0,1-1 0 0 0,0 1 0 0 0,-1 0 0 0 0,1-1 0 0 0,0 1 0 0 0,0 0 0 0 0,-1-1 1 0 0,1 1-1 0 0,-1-1 0 0 0,1 1 22 0 0,12-9-3803 0 0,-3-2-4488 0 0,-5 7-3461 0 0</inkml:trace>
  <inkml:trace contextRef="#ctx0" brushRef="#br0" timeOffset="3758.543">1724 353 6289 0 0,'0'0'2909'0'0,"0"0"-834"0"0,0 0-401 0 0,0 0-75 0 0,0 0 8 0 0,0 0-56 0 0,0 0-128 0 0,0 0-224 0 0,0 0-294 0 0,0 0-237 0 0,0 0-188 0 0,0 0-113 0 0,0 0-59 0 0,2-11 3 0 0,0-1-209 0 0,27-54 509 0 0,170-124 1749 0 0,-113 117-2079 0 0,-63 95-236 0 0,32 62 370 0 0,-1 15-137 0 0,-50-91-495 0 0,56 108 266 0 0,-34-83-2517 0 0,5-3-3449 0 0,-22-25-5097 0 0</inkml:trace>
  <inkml:trace contextRef="#ctx0" brushRef="#br0" timeOffset="4092.464">2825 563 15947 0 0,'0'0'1273'0'0,"0"0"-438"0"0,0 0-177 0 0,0 0 54 0 0,0 0 118 0 0,0 0 85 0 0,0 0-48 0 0,0 0-122 0 0,0 0-99 0 0,0 0-96 0 0,0 0-71 0 0,0 0-64 0 0,0 0-44 0 0,31 5-57 0 0,97 12-41 0 0,60-10 580 0 0,-123-3-1080 0 0,-57-2-219 0 0,1 0-911 0 0,-7 5-6572 0 0,-2-7-2626 0 0</inkml:trace>
  <inkml:trace contextRef="#ctx0" brushRef="#br0" timeOffset="4331.989">2830 891 14571 0 0,'0'0'1464'0'0,"0"0"-387"0"0,0 0-92 0 0,0 0 78 0 0,0 0-7 0 0,0 0-73 0 0,0 0-117 0 0,0 0-111 0 0,0 0-75 0 0,33 3-94 0 0,103 9-93 0 0,0-16 384 0 0,-73-6-466 0 0,-5 0-1085 0 0,-19 8-4848 0 0,-34 2-6075 0 0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9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64 10362 0 0,'0'0'2863'0'0,"0"0"-891"0"0,0 0-301 0 0,0 0-4 0 0,0 0-80 0 0,0 0-216 0 0,0 0-342 0 0,0 0-305 0 0,0 0-233 0 0,0 0-166 0 0,0 0-98 0 0,0 0-71 0 0,0 0-46 0 0,-6-4 520 0 0,39-50-336 0 0,-33 54-278 0 0,0 1 0 0 0,-1-1 0 0 0,1 0 1 0 0,0 1-1 0 0,0-1 0 0 0,0 0 0 0 0,0 0 0 0 0,-1 1 1 0 0,1-1-1 0 0,0 0 0 0 0,0 1 0 0 0,0-1 0 0 0,-1 0 0 0 0,1 0 1 0 0,0 0-1 0 0,-1 1 0 0 0,1-1 0 0 0,0 0 0 0 0,-1 0 1 0 0,1 0-1 0 0,0 0 0 0 0,0 1 0 0 0,-1-1 0 0 0,1 0 1 0 0,-1 0-1 0 0,1 0 0 0 0,0 0 0 0 0,-1 0 0 0 0,1 0 1 0 0,0 0-1 0 0,-1 0 0 0 0,1 0 0 0 0,0 0 0 0 0,-1 0 1 0 0,1 0-1 0 0,0 0 0 0 0,-1-1 0 0 0,1 1 0 0 0,0 0 0 0 0,-1 0 1 0 0,1 0-1 0 0,0 0 0 0 0,-1 0 0 0 0,1-1 0 0 0,0 1 1 0 0,0 0-1 0 0,-1 0 0 0 0,1-1 0 0 0,0 1 0 0 0,0 0 1 0 0,-1 0-1 0 0,1-1 0 0 0,0 1 0 0 0,0 0 0 0 0,0-1 1 0 0,0 1-1 0 0,-1 0-16 0 0,-29 26 66 0 0,69-54-382 0 0,-28 25-3209 0 0,1 2-3520 0 0,-11 1-5088 0 0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8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22 4313 0 0,'0'0'3250'0'0,"0"0"-1284"0"0,0 0-479 0 0,0 0-39 0 0,0 0 39 0 0,0 0-69 0 0,0 0-195 0 0,0 0-255 0 0,0 0-249 0 0,0 0-183 0 0,0 0-120 0 0,-26 22-56 0 0,-81 72-69 0 0,102-90-267 0 0,1-1 0 0 0,0 1 1 0 0,0 0-1 0 0,0 0 0 0 0,1 0 0 0 0,0 1 1 0 0,-1-1-1 0 0,1 1 0 0 0,1 0 1 0 0,-1 0-1 0 0,1 0 0 0 0,0 0 1 0 0,0 0-1 0 0,0 0 0 0 0,1 1-24 0 0,-4 11 84 0 0,-5 14 42 0 0,1 1-1 0 0,2 1 1 0 0,1-1 0 0 0,2 1 0 0 0,1 0 0 0 0,2 0 0 0 0,1 0 0 0 0,2 12-126 0 0,-1-36 49 0 0,-1 0 0 0 0,2 0 0 0 0,0 1 1 0 0,0-1-1 0 0,0 0 0 0 0,1-1 1 0 0,0 1-1 0 0,1-1 0 0 0,0 1 1 0 0,1-1-1 0 0,-1 0 0 0 0,1 0 0 0 0,1-1 1 0 0,0 0-1 0 0,0 0 0 0 0,0 0 1 0 0,1 0-1 0 0,0-1 0 0 0,0 0 1 0 0,0-1-1 0 0,1 0 0 0 0,0 0 0 0 0,0 0 1 0 0,0-1-1 0 0,1 0 0 0 0,-1-1 1 0 0,1 0-1 0 0,0 0 0 0 0,1-1-49 0 0,17-2 209 0 0,1-2 1 0 0,-1 0-1 0 0,1-2 0 0 0,-1-2 0 0 0,0 0 0 0 0,-1-1 1 0 0,0-2-1 0 0,0-1 0 0 0,0-1 0 0 0,-1-1 1 0 0,-1-1-1 0 0,0-1 0 0 0,-1-1 0 0 0,-1-1 0 0 0,0-1 1 0 0,10-11-210 0 0,-20 19 66 0 0,1-1 1 0 0,-2 0 0 0 0,1-1-1 0 0,-1 0 1 0 0,-1-1 0 0 0,0 0-1 0 0,0 0 1 0 0,-2-1 0 0 0,1-1-1 0 0,-2 1 1 0 0,0-1 0 0 0,0 0-1 0 0,-1-1 1 0 0,-1 0 0 0 0,-1 0-1 0 0,0 0 1 0 0,-1 0 0 0 0,0-1 0 0 0,-1 1-1 0 0,-1-1 1 0 0,-1 1 0 0 0,0-1-1 0 0,-1 0 1 0 0,-2-9-67 0 0,1 15-12 0 0,-2 0 0 0 0,0 0 0 0 0,0 0 0 0 0,0 0 0 0 0,-1 1 0 0 0,-1 0 0 0 0,0 0 0 0 0,0 1 0 0 0,0 0 0 0 0,-1 0 0 0 0,-1 0 0 0 0,1 1 0 0 0,-1 0 0 0 0,0 0 0 0 0,-1 1 0 0 0,1 0 0 0 0,-1 0 1 0 0,-1 1-1 0 0,1 0 0 0 0,-5-1 12 0 0,-7-3-204 0 0,-1 1 0 0 0,-1 1 1 0 0,1 1-1 0 0,-1 0 0 0 0,0 2 1 0 0,0 1-1 0 0,0 1 1 0 0,-18 0 203 0 0,17 3-420 0 0,-1 0 0 0 0,0 2 1 0 0,1 1-1 0 0,-1 0 1 0 0,1 2-1 0 0,-6 3 420 0 0,-26 13-3329 0 0,3 6-3642 0 0,33-14-4401 0 0</inkml:trace>
  <inkml:trace contextRef="#ctx0" brushRef="#br0" timeOffset="367.45">0 409 8362 0 0,'0'0'2179'0'0,"0"0"-440"0"0,0 0-224 0 0,0 0 20 0 0,0 0-55 0 0,0 0-206 0 0,0 0-355 0 0,0 0-352 0 0,0 0-177 0 0,0 0-23 0 0,0 0 92 0 0,0 0 102 0 0,0 0 17 0 0,28-13-8 0 0,89-42-29 0 0,-69 31 57 0 0,0 3 0 0 0,2 1 0 0 0,0 3 0 0 0,42-9-598 0 0,-88 24 25 0 0,-1 1 1 0 0,1 0-1 0 0,-1 0 0 0 0,1 0 0 0 0,-1 0 0 0 0,1 0 1 0 0,0 1-1 0 0,-1 0 0 0 0,1-1 0 0 0,0 1 0 0 0,-1 1 1 0 0,1-1-1 0 0,0 0 0 0 0,-1 1 0 0 0,1 0 0 0 0,-1 0 1 0 0,1 0-1 0 0,-1 0 0 0 0,1 1 0 0 0,-1-1 1 0 0,0 1-1 0 0,1 0 0 0 0,-1 0 0 0 0,0 0 0 0 0,0 0 1 0 0,-1 1-1 0 0,1-1 0 0 0,0 1 0 0 0,-1 0 0 0 0,0-1 1 0 0,3 4-26 0 0,36 97 834 0 0,-41-102-828 0 0,0 1-1 0 0,1 0 0 0 0,-1 0 1 0 0,1-1-1 0 0,0 1 0 0 0,-1-1 1 0 0,1 1-1 0 0,0 0 0 0 0,0-1 1 0 0,0 0-1 0 0,0 1 0 0 0,0-1 0 0 0,1 1 1 0 0,-1-1-1 0 0,0 0 0 0 0,1 0 1 0 0,-1 0-1 0 0,0 0 0 0 0,1 0 1 0 0,-1 0-1 0 0,1 0 0 0 0,0 0 0 0 0,-1-1 1 0 0,1 1-1 0 0,0-1 0 0 0,-1 1 1 0 0,1-1-1 0 0,0 0 0 0 0,0 1 1 0 0,-1-1-1 0 0,1 0 0 0 0,0 0 1 0 0,0 0-1 0 0,-1 0 0 0 0,1-1 0 0 0,0 1 1 0 0,0 0-1 0 0,-1-1 0 0 0,1 1 1 0 0,0-1-1 0 0,-1 0 0 0 0,1 1 1 0 0,-1-1-1 0 0,1 0 0 0 0,0 0 1 0 0,-1 0-1 0 0,0 0 0 0 0,1 0 0 0 0,0-1-4 0 0,22-39-2478 0 0,-10-28-6822 0 0,-14 61-2261 0 0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4193 0 0,'0'0'3018'0'0,"0"0"-1370"0"0,0 0-410 0 0,0 0 199 0 0,0 0 228 0 0,0 0 27 0 0,0 0-173 0 0,0 0-264 0 0,0 0-207 0 0,0 0-123 0 0,0 0-97 0 0,0 0-101 0 0,0 0-69 0 0,27-12-27 0 0,82-41-56 0 0,-97 48-416 0 0,0-1 0 0 0,-1-1 0 0 0,1 0 0 0 0,-1-1 0 0 0,-1 0 1 0 0,1-1-1 0 0,-2 0 0 0 0,1 0 0 0 0,0-3-159 0 0,19-17 362 0 0,79-87 286 0 0,-107 115-672 0 0,1 42-163 0 0,-3 41 386 0 0,0-61-196 0 0,0-1 1 0 0,2 1 0 0 0,0 0 0 0 0,1-1 0 0 0,1 0 0 0 0,1 1-1 0 0,5 14-3 0 0,24 19-861 0 0,-19-38-2010 0 0,2-1-3799 0 0,-8-8-4848 0 0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1 363 6545 0 0,'0'0'1639'0'0,"0"0"-736"0"0,0 0-257 0 0,0 0 125 0 0,0 0 227 0 0,0 0 104 0 0,0 0-115 0 0,0 0-228 0 0,0 0-170 0 0,0 0-59 0 0,0 0 0 0 0,0 0 20 0 0,15 11 10 0 0,50 35 5 0 0,-5-26 809 0 0,-46-20-1030 0 0,9 1 28 0 0,1-1 0 0 0,0-1 0 0 0,-1-1 0 0 0,0-1 0 0 0,1-1 0 0 0,-1-1 0 0 0,-1-2 0 0 0,1 0 0 0 0,-1-1 0 0 0,0-1 0 0 0,14-8-372 0 0,-18 6 139 0 0,-1-1 0 0 0,-1 0 1 0 0,1-1-1 0 0,-2-1 0 0 0,0-1 0 0 0,-1 0 1 0 0,0 0-1 0 0,-1-2 0 0 0,-1 0-139 0 0,-5 8 41 0 0,-1 0 0 0 0,0-1 0 0 0,0 0 0 0 0,-1 0 0 0 0,-1 0 0 0 0,0 0 0 0 0,0-1 0 0 0,-1 0 0 0 0,0 0 0 0 0,0 0 0 0 0,-2 0 0 0 0,1 0 0 0 0,-1-1 0 0 0,-1 1 0 0 0,0 0-1 0 0,-1 0 1 0 0,0-4-41 0 0,-2 12-17 0 0,1 0 0 0 0,-1 0 0 0 0,1-1-1 0 0,-1 2 1 0 0,0-1 0 0 0,0 0-1 0 0,0 0 1 0 0,0 1 0 0 0,-1 0-1 0 0,1 0 1 0 0,-1 0 0 0 0,0 0 0 0 0,1 0-1 0 0,-1 1 1 0 0,0-1 0 0 0,0 1-1 0 0,0 0 1 0 0,0 1 0 0 0,0-1 0 0 0,0 1-1 0 0,0-1 1 0 0,0 1 0 0 0,0 0-1 0 0,0 1 1 0 0,0-1 0 0 0,0 1-1 0 0,0-1 1 0 0,0 1 0 0 0,0 0 0 0 0,0 1-1 0 0,0-1 1 0 0,-2 2 17 0 0,-28 11-122 0 0,1 2-1 0 0,0 1 1 0 0,2 1 0 0 0,0 2 0 0 0,1 1-1 0 0,-23 20 123 0 0,22-16-40 0 0,0 0-1 0 0,2 2 0 0 0,1 2 0 0 0,1 0 1 0 0,2 1-1 0 0,1 2 0 0 0,1 2 41 0 0,18-29 7 0 0,0 0-1 0 0,1 0 1 0 0,0 1-1 0 0,0 0 1 0 0,1 0-1 0 0,0 0 1 0 0,0 0 0 0 0,0 0-1 0 0,1 1 1 0 0,0-1-1 0 0,0 1 1 0 0,0 0-1 0 0,1-1 1 0 0,0 1-1 0 0,1 0 1 0 0,-1 0-1 0 0,1 0 1 0 0,0 0 0 0 0,1-1-1 0 0,0 1 1 0 0,0 0-1 0 0,0 0 1 0 0,1-1-1 0 0,0 1 1 0 0,1-1-1 0 0,-1 1 1 0 0,1-1 0 0 0,0 0-1 0 0,1 0 1 0 0,-1 0-1 0 0,1-1 1 0 0,0 1-1 0 0,1-1 1 0 0,4 5-7 0 0,14 2 117 0 0,1-2 0 0 0,0 0 1 0 0,1-1-1 0 0,0-1 0 0 0,0-2 0 0 0,1-1 1 0 0,-1 0-1 0 0,1-2 0 0 0,0-1 0 0 0,1-1 1 0 0,-1-1-1 0 0,0-2 0 0 0,9-2-117 0 0,93-18-156 0 0,-122 14-825 0 0,-6 2-7188 0 0,0 3-3732 0 0</inkml:trace>
  <inkml:trace contextRef="#ctx0" brushRef="#br0" timeOffset="941.998">912 507 11915 0 0,'0'0'3331'0'0,"0"0"-1849"0"0,0 0-573 0 0,0 0 75 0 0,0 0 46 0 0,0 0-99 0 0,0 0-215 0 0,0 0-236 0 0,0 0-167 0 0,0 0-102 0 0,0 0-54 0 0,0 0-50 0 0,0 0-36 0 0,-20 28-11 0 0,-62 88-19 0 0,54-54 0 0 0,28-52-32 0 0,-1-4 5 0 0,0 0 0 0 0,1 0 1 0 0,0 1-1 0 0,0-1 0 0 0,0 0 1 0 0,1 0-1 0 0,0 0 0 0 0,0 0 0 0 0,1 0 1 0 0,-1 0-1 0 0,1-1 0 0 0,0 1 1 0 0,1 0-1 0 0,-1-1 0 0 0,1 1 1 0 0,1-1-1 0 0,-1 0 0 0 0,0 0 1 0 0,1 0-1 0 0,0-1 0 0 0,1 1 1 0 0,-1-1-1 0 0,0 0 0 0 0,1 0 1 0 0,0-1-1 0 0,0 1 0 0 0,0-1 1 0 0,1 0-1 0 0,-1 0 0 0 0,1-1 1 0 0,-1 0-1 0 0,1 0 0 0 0,0 0 1 0 0,0-1-1 0 0,1 1-14 0 0,6-1 127 0 0,0-1 1 0 0,0 0-1 0 0,0 0 1 0 0,-1-2-1 0 0,1 1 1 0 0,0-2-1 0 0,-1 0 1 0 0,1 0-1 0 0,-1-1 1 0 0,0 0-1 0 0,0-1 1 0 0,0-1-1 0 0,-1 0 1 0 0,0-1-1 0 0,0 1 0 0 0,-1-2 1 0 0,0 0-1 0 0,0 0 1 0 0,0-1-1 0 0,-1 0 1 0 0,-1-1-1 0 0,1 0 1 0 0,-2 0-1 0 0,1 0 1 0 0,-2-1-1 0 0,1-1 1 0 0,-1 1-1 0 0,-1-1 1 0 0,0 0-1 0 0,-1 0 1 0 0,3-12-129 0 0,-5 16-28 0 0,0-1-1 0 0,0 1 0 0 0,-1 0 0 0 0,-1-1 0 0 0,1 1 0 0 0,-1 0 0 0 0,-1-1 0 0 0,0 1 0 0 0,0-1 0 0 0,0 1 0 0 0,-1 0 0 0 0,0 0 0 0 0,-1 0 1 0 0,0 0-1 0 0,0 0 0 0 0,0 1 0 0 0,-1-1 0 0 0,-1 1 0 0 0,1 0 0 0 0,-1 0 0 0 0,0 0 0 0 0,0 1 0 0 0,-1 0 0 0 0,0 0 0 0 0,0 0 0 0 0,-1 1 1 0 0,1 0-1 0 0,-1 0 0 0 0,0 0 0 0 0,-1 1 0 0 0,1 0 0 0 0,-3 0 30 0 0,-67-13-2424 0 0,26 15-5250 0 0,32 2-4174 0 0</inkml:trace>
  <inkml:trace contextRef="#ctx0" brushRef="#br0" timeOffset="1254.033">818 654 14275 0 0,'0'0'1930'0'0,"0"0"-529"0"0,0 0-218 0 0,0 0-62 0 0,0 0-91 0 0,0 0-141 0 0,0 0-184 0 0,0 0-182 0 0,0 0-154 0 0,0 0-81 0 0,0 0-65 0 0,0 0-64 0 0,26-13-38 0 0,79-39-31 0 0,-105 51-84 0 0,1 0 0 0 0,0 0 0 0 0,0 0 0 0 0,0 0 0 0 0,0 0 0 0 0,0 0 0 0 0,0 0 0 0 0,0 0 0 0 0,0 0 0 0 0,0 0 0 0 0,0 0 0 0 0,1 1 1 0 0,-1-1-1 0 0,0 1 0 0 0,1-1 0 0 0,-1 1 0 0 0,0-1 0 0 0,1 1 0 0 0,-1 0 0 0 0,0-1 0 0 0,1 1 0 0 0,-1 0 0 0 0,1 0 0 0 0,-1 0 1 0 0,1 0-1 0 0,-1 0 0 0 0,0 0 0 0 0,1 1 0 0 0,-1-1 0 0 0,1 0 0 0 0,-1 1 0 0 0,0-1 0 0 0,0 1 0 0 0,1 0 0 0 0,-1-1 0 0 0,0 1 0 0 0,0 0 1 0 0,1 0-1 0 0,-1-1 0 0 0,0 1 0 0 0,1 1-6 0 0,1 3 47 0 0,19 34 166 0 0,-21-35-205 0 0,1-1 0 0 0,-1 1 0 0 0,1-1 0 0 0,-1 1 0 0 0,1-1 0 0 0,0 1 0 0 0,1-1 0 0 0,-1 0 0 0 0,0 0 0 0 0,1 0 0 0 0,0-1 0 0 0,0 1 0 0 0,0 0 0 0 0,0-1 0 0 0,0 0 0 0 0,0 0 0 0 0,0 0 0 0 0,1 0 0 0 0,-1 0 0 0 0,1-1 0 0 0,1 1-8 0 0,112 5 649 0 0,-66-32-284 0 0,-50 19-2853 0 0,-1 4-3182 0 0,0 2-6113 0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1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30 265 14123 0 0,'0'0'1584'0'0,"0"0"-499"0"0,0 0-331 0 0,0 0-63 0 0,0 0 89 0 0,0 0-15 0 0,0 0-156 0 0,0 0-172 0 0,0 0-131 0 0,0 0-43 0 0,0 0 30 0 0,0 18 24 0 0,5 114 269 0 0,13 14 335 0 0,-7 1 1 0 0,-6 118-922 0 0,-28-149 969 0 0,21-117-894 0 0,0 1 0 0 0,1-1-1 0 0,-1-1 1 0 0,1 1 0 0 0,-1 0-1 0 0,1 0 1 0 0,-1-1-1 0 0,1 1 1 0 0,0-1 0 0 0,-1 1-1 0 0,1-1 1 0 0,0 1 0 0 0,0-1-1 0 0,0 0 1 0 0,1 1-1 0 0,-1-1 1 0 0,0 0 0 0 0,0 0-1 0 0,1 0 1 0 0,-1 0 0 0 0,1 0-1 0 0,0 0 1 0 0,0 1-1 0 0,0-2-74 0 0,-7-25 61 0 0,2 0 0 0 0,1-1 0 0 0,1 1 0 0 0,2-1 0 0 0,0 0 0 0 0,2 1 0 0 0,5-28-61 0 0,2 1 11 0 0,4 1-1 0 0,1 0 0 0 0,3 1 1 0 0,2 1-1 0 0,2 0 0 0 0,3 2 1 0 0,2 0-1 0 0,11-13-10 0 0,-19 32 3 0 0,1 1-1 0 0,2 0 1 0 0,1 2 0 0 0,1 1-1 0 0,2 0 1 0 0,0 2 0 0 0,2 0-1 0 0,1 2 1 0 0,13-8-3 0 0,-36 27-2 0 0,0 1 1 0 0,1-1-1 0 0,0 1 1 0 0,0 0-1 0 0,0 0 1 0 0,0 1-1 0 0,0 0 1 0 0,0 0-1 0 0,1 0 1 0 0,-1 0-1 0 0,1 1 1 0 0,-1 0-1 0 0,1 0 1 0 0,0 0-1 0 0,-1 1 1 0 0,1 0-1 0 0,0 0 1 0 0,-1 1-1 0 0,1-1 1 0 0,0 1-1 0 0,-1 0 1 0 0,1 1-1 0 0,-1-1 1 0 0,1 1-1 0 0,-1 0 1 0 0,0 0-1 0 0,0 1 0 0 0,0 0 1 0 0,0 0-1 0 0,0 0 1 0 0,-1 0-1 0 0,1 1 1 0 0,-1 0-1 0 0,0 0 1 0 0,0 0-1 0 0,0 0 1 0 0,-1 0-1 0 0,1 1 1 0 0,-1 0-1 0 0,0 0 1 0 0,0 0-1 0 0,-1 0 1 0 0,0 0-1 0 0,2 5 2 0 0,-1 10 25 0 0,-1 0 0 0 0,0 0 0 0 0,-2 1 0 0 0,0-1 0 0 0,-2 0 0 0 0,0 0 0 0 0,-1 0 0 0 0,-1 0-1 0 0,-1 0 1 0 0,-1-1 0 0 0,0 0 0 0 0,-1 0 0 0 0,-2 0 0 0 0,0-1 0 0 0,0-1 0 0 0,-2 1 0 0 0,0-1 0 0 0,-1-1 0 0 0,-1 0 0 0 0,0-1-1 0 0,-1-1 1 0 0,-15 13-25 0 0,19-16-4 0 0,0 0 1 0 0,-1 0-1 0 0,-1-1 0 0 0,0-1 0 0 0,0 0 0 0 0,-1 0 0 0 0,0-1 0 0 0,0-1 0 0 0,-1 0 0 0 0,0-1 0 0 0,0-1 0 0 0,-1 0 0 0 0,1-1 0 0 0,-1 0 1 0 0,0-1-1 0 0,0-1 0 0 0,-3 0 4 0 0,16-3-59 0 0,0 0 0 0 0,-1 0 0 0 0,1 0 0 0 0,0-1 0 0 0,0 1 0 0 0,0-1 0 0 0,0 1 0 0 0,0-1 0 0 0,0 0 0 0 0,0 1 0 0 0,1-1 0 0 0,-1 0 0 0 0,1-1 0 0 0,-1 1 0 0 0,1 0 0 0 0,0 0 0 0 0,0 0 0 0 0,0-1 0 0 0,0 1 0 0 0,0-1 0 0 0,0 1 0 0 0,1 0 0 0 0,-1-1 0 0 0,1 0 0 0 0,-1 1 0 0 0,1-1 0 0 0,0 1 0 0 0,0-1 0 0 0,0 1 0 0 0,1-1 0 0 0,-1 1 0 0 0,1-1 0 0 0,-1 1 0 0 0,1-1 0 0 0,0 1 0 0 0,0-1 0 0 0,0 1 0 0 0,0 0 0 0 0,0 0 0 0 0,1-1 0 0 0,-1 1 0 0 0,0 0 0 0 0,1 0 0 0 0,0 0 0 0 0,0 0 0 0 0,-1 1 0 0 0,1-1 59 0 0,57-67-5513 0 0,-52 62 3528 0 0,9-10-9560 0 0</inkml:trace>
  <inkml:trace contextRef="#ctx0" brushRef="#br0" timeOffset="319.275">1061 149 13571 0 0,'0'0'2220'0'0,"0"0"-535"0"0,0 0-178 0 0,0 0-71 0 0,0 0-97 0 0,0 0-252 0 0,0 0-294 0 0,0 0-168 0 0,0 0-123 0 0,0 0-68 0 0,0 0-77 0 0,0 0-61 0 0,-23 16-50 0 0,-71 48-40 0 0,86-58-178 0 0,0-1 0 0 0,0 1 0 0 0,1 0 1 0 0,0 0-1 0 0,0 1 0 0 0,0 0 0 0 0,1 0 0 0 0,0 1 0 0 0,1-1 0 0 0,-1 1 0 0 0,2 1 0 0 0,-1-1 0 0 0,1 1 0 0 0,-1 3-28 0 0,-3 5 7 0 0,6-13-7 0 0,-1 0-1 0 0,1 0 0 0 0,0 1 0 0 0,0 0 0 0 0,0-1 0 0 0,1 1 0 0 0,0 0 0 0 0,0 0 1 0 0,0-1-1 0 0,0 1 0 0 0,1 0 0 0 0,-1 0 0 0 0,1 0 0 0 0,1 0 0 0 0,-1 0 1 0 0,1 0-1 0 0,0 0 0 0 0,0 0 0 0 0,0-1 0 0 0,0 1 0 0 0,1 0 0 0 0,0-1 0 0 0,0 1 1 0 0,0-1-1 0 0,1 1 0 0 0,0-1 0 0 0,-1 0 0 0 0,1 0 0 0 0,1 0 0 0 0,-1-1 0 0 0,0 1 1 0 0,1-1-1 0 0,0 0 0 0 0,0 0 0 0 0,0 0 0 0 0,0 0 0 0 0,0-1 0 0 0,1 0 1 0 0,-1 1-1 0 0,3-1 1 0 0,8 0 35 0 0,1-2 1 0 0,-1 1-1 0 0,1-2 1 0 0,-1 0-1 0 0,1-1 1 0 0,-1-1-1 0 0,0 0 1 0 0,1-1-1 0 0,-2 0 1 0 0,1-2-1 0 0,0 0 1 0 0,-1 0-1 0 0,0-1 1 0 0,-1-1-1 0 0,0 0 1 0 0,0-1-1 0 0,0 0 1 0 0,-1-1 0 0 0,0-2-36 0 0,-2 5 35 0 0,-1-1 1 0 0,0-1-1 0 0,0 0 1 0 0,-1 0 0 0 0,0 0-1 0 0,-1-1 1 0 0,0 0 0 0 0,0-1-1 0 0,-1 0 1 0 0,-1 0-1 0 0,1 0 1 0 0,-2-1 0 0 0,0 1-1 0 0,0-1 1 0 0,-1 0 0 0 0,-1 0-1 0 0,0 0 1 0 0,0-1-1 0 0,-1 1 1 0 0,-1 0 0 0 0,-1-11-36 0 0,0 17 5 0 0,-1-1 0 0 0,0 1 0 0 0,-1 0 0 0 0,1 1 0 0 0,-1-1 0 0 0,0 0 0 0 0,-1 1 1 0 0,1-1-1 0 0,-1 1 0 0 0,0 0 0 0 0,-1 0 0 0 0,1 1 0 0 0,-1-1 0 0 0,0 1 0 0 0,0 0 0 0 0,0 0 0 0 0,0 1 1 0 0,-1 0-1 0 0,0 0 0 0 0,0 0 0 0 0,1 0 0 0 0,-1 1 0 0 0,-1 0 0 0 0,1 0 0 0 0,-2 0-5 0 0,-80-7-2079 0 0,9 29-5931 0 0,63-12-4088 0 0</inkml:trace>
  <inkml:trace contextRef="#ctx0" brushRef="#br0" timeOffset="945.976">1816 111 4305 0 0,'0'0'5269'0'0,"0"0"-2446"0"0,0 0-872 0 0,0 0-213 0 0,0 0-171 0 0,0 0-147 0 0,0 0-159 0 0,0 0-174 0 0,0 0-147 0 0,0 0-125 0 0,0 0-121 0 0,0 0-95 0 0,0 0-99 0 0,-3-4-105 0 0,1 3-346 0 0,0-1 1 0 0,0 0-1 0 0,-1 1 0 0 0,1 0 1 0 0,0-1-1 0 0,0 1 0 0 0,-1 0 1 0 0,1 0-1 0 0,-1 0 1 0 0,1 0-1 0 0,-1 1 0 0 0,0-1 1 0 0,1 1-1 0 0,-1 0 0 0 0,1-1 1 0 0,-1 1-1 0 0,0 0 0 0 0,1 1 1 0 0,-1-1-1 0 0,0 0 0 0 0,1 1 1 0 0,-1-1-1 0 0,1 1 0 0 0,-1 0 1 0 0,1 0-50 0 0,-229 102 613 0 0,230-102-614 0 0,1-1 0 0 0,-1 1-1 0 0,0-1 1 0 0,1 1 0 0 0,-1-1-1 0 0,1 1 1 0 0,-1-1 0 0 0,1 1-1 0 0,-1 0 1 0 0,1-1 0 0 0,-1 1-1 0 0,1 0 1 0 0,0-1 0 0 0,-1 1-1 0 0,1 0 1 0 0,0-1 0 0 0,-1 1 0 0 0,1 0-1 0 0,0 0 1 0 0,0 0 0 0 0,0-1-1 0 0,0 1 1 0 0,0 0 0 0 0,0 0-1 0 0,0 0 1 0 0,0-1 0 0 0,0 1-1 0 0,0 0 1 0 0,0 0 0 0 0,0-1-1 0 0,1 1 1 0 0,-1 0 0 0 0,0 0 0 0 0,1-1-1 0 0,-1 1 1 0 0,0 0 0 0 0,1-1-1 0 0,-1 1 1 0 0,1 0 0 0 0,-1-1-1 0 0,1 1 1 0 0,-1-1 0 0 0,1 1-1 0 0,0-1 1 0 0,-1 1 0 0 0,1-1-1 0 0,0 1 1 0 0,-1-1 0 0 0,1 1 0 0 0,0-1-1 0 0,-1 0 1 0 0,1 0 0 0 0,0 1-1 0 0,0-1 1 0 0,0 0 0 0 0,-1 0-1 0 0,1 0 1 0 0,0 0 0 0 0,0 0-1 0 0,-1 0 1 0 0,2 0 1 0 0,16 3 11 0 0,0 1-1 0 0,0 0 0 0 0,0 1 1 0 0,-1 1-1 0 0,0 1 1 0 0,0 0-1 0 0,0 1 0 0 0,-1 1 1 0 0,0 1-1 0 0,1 1-10 0 0,-13-7 20 0 0,-1-1-1 0 0,0 1 1 0 0,0 0 0 0 0,0 0-1 0 0,0 0 1 0 0,-1 0-1 0 0,1 0 1 0 0,-1 1 0 0 0,0-1-1 0 0,-1 1 1 0 0,1-1-1 0 0,-1 1 1 0 0,0 0 0 0 0,0-1-1 0 0,0 1 1 0 0,0 0-1 0 0,-1 0 1 0 0,0 0 0 0 0,0 0-1 0 0,0 0 1 0 0,-1-1-1 0 0,0 1 1 0 0,-1 4-20 0 0,-1-2 71 0 0,0 0-1 0 0,0-1 1 0 0,-1 1 0 0 0,1-1-1 0 0,-2 0 1 0 0,1 0 0 0 0,-1 0-1 0 0,0-1 1 0 0,0 0 0 0 0,0 0-1 0 0,-1 0 1 0 0,0 0 0 0 0,-2 0-71 0 0,-169 88 491 0 0,122-81-681 0 0,65-31-1612 0 0,23-7-1519 0 0,-20 18-910 0 0,-2-1-7703 0 0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639 498 4473 0 0,'0'0'1350'0'0,"0"0"-366"0"0,0 0-49 0 0,0 0 268 0 0,0 0 324 0 0,0 0 125 0 0,0 0-129 0 0,0 0-321 0 0,0 0-330 0 0,0 0-222 0 0,0 0-129 0 0,-4-3-28 0 0,-45-17 2729 0 0,7 2-1560 0 0,19 13-1421 0 0,1 0 1 0 0,-1 1-1 0 0,0 1 1 0 0,0 2-1 0 0,0 0 1 0 0,0 1-1 0 0,0 2 1 0 0,0 0-1 0 0,0 1 1 0 0,-17 6-242 0 0,21-5 103 0 0,0 2 0 0 0,0 0 0 0 0,0 2 0 0 0,1 0 0 0 0,0 1 0 0 0,0 0 0 0 0,1 2 0 0 0,-15 12-103 0 0,31-21 2 0 0,0 0-1 0 0,0 1 1 0 0,0-1-1 0 0,1 1 0 0 0,-1-1 1 0 0,1 1-1 0 0,0-1 1 0 0,-1 1-1 0 0,1-1 1 0 0,0 1-1 0 0,1-1 1 0 0,-1 1-1 0 0,0-1 1 0 0,1 1-1 0 0,-1-1 1 0 0,1 1-1 0 0,0-1 0 0 0,0 0 1 0 0,0 1-1 0 0,0-1 1 0 0,0 0-1 0 0,0 0 1 0 0,1 0-1 0 0,-1 0 1 0 0,1 0-1 0 0,-1 0 1 0 0,1 0-1 0 0,0 0 1 0 0,0 0-1 0 0,0-1 0 0 0,0 1 1 0 0,0-1-1 0 0,0 1 1 0 0,0-1-1 0 0,1 0 1 0 0,-1 0-1 0 0,0 0 1 0 0,1 0-1 0 0,-1-1 1 0 0,0 1-1 0 0,3 0-1 0 0,117 30 308 0 0,-25-11-132 0 0,-96-20-168 0 0,0 0-1 0 0,0 0 1 0 0,0 0-1 0 0,0 0 1 0 0,0 0 0 0 0,0 0-1 0 0,0 1 1 0 0,0-1-1 0 0,0 0 1 0 0,0 0-1 0 0,0 1 1 0 0,0-1 0 0 0,0 1-1 0 0,0-1 1 0 0,0 1-1 0 0,-1-1 1 0 0,1 1-1 0 0,0-1 1 0 0,0 1 0 0 0,0 0-1 0 0,-1 0 1 0 0,1-1-1 0 0,0 1 1 0 0,-1 0-1 0 0,1 0 1 0 0,-1 0 0 0 0,1 0-1 0 0,-1-1 1 0 0,1 1-1 0 0,-1 0 1 0 0,1 0-1 0 0,-1 0 1 0 0,0 0-1 0 0,0 0 1 0 0,1 0 0 0 0,-1 0-1 0 0,0 0 1 0 0,0 0-1 0 0,0 0 1 0 0,0 0-1 0 0,0 0 1 0 0,-1 1 0 0 0,1-1-1 0 0,0 0 1 0 0,0 0-1 0 0,-1-1 1 0 0,1 1-1 0 0,0 0 1 0 0,-1 0 0 0 0,1 0-1 0 0,-1 0 1 0 0,1 0-8 0 0,-252 151 552 0 0,143-58-591 0 0,107-92 42 0 0,0-1 0 0 0,1 1 0 0 0,-1 0 0 0 0,1-1-1 0 0,-1 1 1 0 0,1 0 0 0 0,0 0 0 0 0,-1 0 0 0 0,1 0 0 0 0,0 0 0 0 0,0 0 0 0 0,1 1-1 0 0,-1-1 1 0 0,0 0 0 0 0,1 0 0 0 0,-1 1 0 0 0,1-1 0 0 0,0 0 0 0 0,-1 1-1 0 0,1-1 1 0 0,1 0 0 0 0,-1 1 0 0 0,0-1 0 0 0,0 0 0 0 0,1 1 0 0 0,-1-1 0 0 0,1 0-1 0 0,0 0 1 0 0,0 0 0 0 0,0 1 0 0 0,0-1 0 0 0,0 0 0 0 0,0 0 0 0 0,0 0-1 0 0,1 0 1 0 0,-1-1 0 0 0,1 1 0 0 0,0 0 0 0 0,-1-1 0 0 0,2 2-3 0 0,11 4 65 0 0,0-1 0 0 0,0 0-1 0 0,0-1 1 0 0,1-1 0 0 0,-1 0 0 0 0,1-1 0 0 0,0 0 0 0 0,0-1 0 0 0,1-1-1 0 0,-1-1 1 0 0,14-1-65 0 0,-17 1 6 0 0,-1 1-30 0 0,0-1 1 0 0,-1 0-1 0 0,1-1 1 0 0,0 0-1 0 0,-1 0 1 0 0,1-1-1 0 0,-1-1 1 0 0,0 0-1 0 0,0 0 1 0 0,2-2 23 0 0,5-24-2605 0 0,-16 6-4549 0 0,-1 20 5464 0 0,0-5-8538 0 0</inkml:trace>
  <inkml:trace contextRef="#ctx0" brushRef="#br0" timeOffset="568.354">428 1 11578 0 0,'0'0'1595'0'0,"0"0"-660"0"0,0 0-384 0 0,0 0 52 0 0,0 0 264 0 0,0 0 246 0 0,0 0 98 0 0,0 0-34 0 0,0 0-133 0 0,0 0-179 0 0,0 0-115 0 0,0 0-85 0 0,-1 19-89 0 0,-5 117 906 0 0,-29 144 765 0 0,-4 43-1691 0 0,-88 155-326 0 0,77-315-181 0 0,35-112-54 0 0,-5 12-1 0 0,29-88-1767 0 0,-1 2-5708 0 0,-5 16-4266 0 0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1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472 506 5249 0 0,'0'0'1467'0'0,"0"0"-149"0"0,0 0-30 0 0,0 0 47 0 0,0 0 59 0 0,0 0-46 0 0,0 0-152 0 0,0 0-186 0 0,0 0-191 0 0,0 0-203 0 0,-34 4-162 0 0,-102 13-98 0 0,68 10 57 0 0,60-20-331 0 0,0-1-21 0 0,1-1-1 0 0,-1 2 1 0 0,2-1-1 0 0,-1 1 1 0 0,1 0-1 0 0,-1 0 1 0 0,2 0-1 0 0,-1 1 1 0 0,1 0 0 0 0,1 0-1 0 0,-1 0 1 0 0,1 1-1 0 0,1 0 1 0 0,-1-1-1 0 0,2 1 1 0 0,-1 1-1 0 0,1-1 1 0 0,1 0-1 0 0,-1 0 1 0 0,2 1-1 0 0,-1-1 1 0 0,1 1-1 0 0,1-1 1 0 0,-1 0-1 0 0,2 1 1 0 0,0 1-61 0 0,1-5 102 0 0,1-1 0 0 0,1 0 0 0 0,-1 0 0 0 0,1-1 1 0 0,0 1-1 0 0,0-1 0 0 0,0 0 0 0 0,0 0 0 0 0,1-1 0 0 0,0 1 0 0 0,-1-1 1 0 0,1 0-1 0 0,0-1 0 0 0,1 0 0 0 0,-1 0 0 0 0,0 0 0 0 0,1-1 0 0 0,-1 1 0 0 0,1-2 1 0 0,-1 1-1 0 0,1-1 0 0 0,-1 0 0 0 0,1 0 0 0 0,-1-1 0 0 0,1 1 0 0 0,-1-2 1 0 0,1 1-1 0 0,-1-1 0 0 0,0 0 0 0 0,1 0 0 0 0,-1 0 0 0 0,0-1 0 0 0,-1 0 1 0 0,1-1-1 0 0,0 1 0 0 0,-1-1 0 0 0,0 0 0 0 0,0 0 0 0 0,0 0 0 0 0,0-1 0 0 0,1-2-102 0 0,22-21 7 0 0,-1-2-1 0 0,-1-1 0 0 0,-2 0 1 0 0,-1-2-1 0 0,-2-1 0 0 0,-1-1 1 0 0,-1-1-1 0 0,-2 0 0 0 0,-2-1 0 0 0,-1-1 1 0 0,-2 0-1 0 0,-2-1 0 0 0,-2 0 1 0 0,-1-1-1 0 0,-2 0 0 0 0,-1 0 1 0 0,-3 0-1 0 0,-2-34-6 0 0,1 71-36 0 0,1 1 1 0 0,-1-1 0 0 0,0 0-1 0 0,0 0 1 0 0,0 0-1 0 0,0 0 1 0 0,0 1 0 0 0,-1-1-1 0 0,1 0 1 0 0,-1 0 0 0 0,0 0-1 0 0,0 1 1 0 0,0-1-1 0 0,0 0 1 0 0,0 1 0 0 0,-1-1-1 0 0,1 1 1 0 0,-1 0-1 0 0,1-1 1 0 0,-1 1 0 0 0,0 0-1 0 0,0 0 1 0 0,0 0-1 0 0,0 0 1 0 0,0 0 0 0 0,-1 1-1 0 0,1-1 1 0 0,-1 1-1 0 0,1-1 1 0 0,-1 1 0 0 0,1 0-1 0 0,-1 0 1 0 0,0 0-1 0 0,1 0 1 0 0,-1 0 0 0 0,0 1-1 0 0,0-1 1 0 0,0 1 0 0 0,1 0-1 0 0,-1 0 1 0 0,0 0-1 0 0,0 0 1 0 0,0 1 0 0 0,0-1-1 0 0,1 1 1 0 0,-1-1-1 0 0,0 1 1 0 0,0 0 0 0 0,1 0-1 0 0,-1 0 36 0 0,-10 10-14 0 0,1 0 0 0 0,1 1 0 0 0,0 0 0 0 0,0 1-1 0 0,1 1 1 0 0,1-1 0 0 0,0 1 0 0 0,1 1 0 0 0,0 0 0 0 0,1 0 0 0 0,1 0-1 0 0,1 1 1 0 0,0-1 0 0 0,1 2 0 0 0,-1 6 14 0 0,2-8 71 0 0,0-1-1 0 0,1 1 1 0 0,1 0 0 0 0,1 0-1 0 0,0 0 1 0 0,1 0-1 0 0,0 0 1 0 0,1 0 0 0 0,1 0-1 0 0,0-1 1 0 0,1 1 0 0 0,1-1-1 0 0,0 0 1 0 0,1 0-1 0 0,0-1 1 0 0,1 1 0 0 0,1-1-1 0 0,0-1 1 0 0,1 0 0 0 0,0 0-1 0 0,1 0 1 0 0,0-1-1 0 0,10 7-70 0 0,177 127 803 0 0,-187-136-1125 0 0,4 4 36 0 0,-9-11-3801 0 0,0-1-3615 0 0,-3-1-3790 0 0</inkml:trace>
  <inkml:trace contextRef="#ctx0" brushRef="#br0" timeOffset="313.16">0 948 7762 0 0,'0'0'1623'0'0,"0"0"-164"0"0,0 0 125 0 0,0 0 208 0 0,0 0 59 0 0,0 0-109 0 0,0 0-222 0 0,39 3-267 0 0,124 10-254 0 0,119 0 1304 0 0,21-13-2895 0 0,-256-4-1008 0 0,-28 0-1789 0 0,-6 2-1535 0 0,-4 1-6299 0 0</inkml:trace>
  <inkml:trace contextRef="#ctx0" brushRef="#br0" timeOffset="888.531">352 1287 10826 0 0,'0'0'1753'0'0,"0"0"-312"0"0,0 0-147 0 0,0 0 18 0 0,0 0-88 0 0,0 0-199 0 0,0 0-272 0 0,0 0-234 0 0,0 0-158 0 0,0 0-99 0 0,0 0-73 0 0,-32 3-67 0 0,-99 15-34 0 0,129-19-84 0 0,-1 1 0 0 0,0 0 0 0 0,0 1 0 0 0,0-1-1 0 0,0 0 1 0 0,1 1 0 0 0,-1-1 0 0 0,0 1 0 0 0,1 0 0 0 0,-1 0 0 0 0,0 0 0 0 0,1 1 0 0 0,-1-1 0 0 0,1 0 0 0 0,-1 1 0 0 0,1 0 0 0 0,0-1 0 0 0,0 1 0 0 0,0 0 0 0 0,0 0 0 0 0,0 0 0 0 0,0 1 0 0 0,0 0-4 0 0,-4 6 17 0 0,-5 3-11 0 0,1 0 0 0 0,0 1 0 0 0,1 0 0 0 0,1 0 1 0 0,0 1-1 0 0,1 0 0 0 0,0 1 0 0 0,1 0 0 0 0,1-1 1 0 0,0 2-1 0 0,1-1 0 0 0,1 1 0 0 0,0-1 0 0 0,1 1 0 0 0,1 0 1 0 0,0 0-1 0 0,2 11-6 0 0,0-23 34 0 0,-1 0 1 0 0,1-1-1 0 0,0 1 1 0 0,1-1 0 0 0,-1 1-1 0 0,0-1 1 0 0,1 0-1 0 0,0 0 1 0 0,0 1-1 0 0,0-1 1 0 0,0-1-1 0 0,1 1 1 0 0,-1 0-1 0 0,1 0 1 0 0,-1-1-1 0 0,1 1 1 0 0,0-1-1 0 0,0 0 1 0 0,0 0-1 0 0,0 0 1 0 0,1 0-1 0 0,-1-1 1 0 0,0 1-1 0 0,1-1 1 0 0,-1 0-1 0 0,1 0 1 0 0,-1 0-1 0 0,1-1 1 0 0,0 1 0 0 0,-1-1-1 0 0,1 0-34 0 0,8 2 193 0 0,-1-1 0 0 0,1-1 0 0 0,0 0 0 0 0,-1 0-1 0 0,1-1 1 0 0,0-1 0 0 0,-1 0 0 0 0,1 0 0 0 0,2-2-193 0 0,10-7 124 0 0,-1-1 0 0 0,0-1 0 0 0,0 0 1 0 0,-2-2-1 0 0,1-1 0 0 0,-2 0 0 0 0,0-2 0 0 0,-2 0 1 0 0,0-1-1 0 0,0-1 0 0 0,-2 0 0 0 0,-1-2 0 0 0,0 0 1 0 0,-2 0-1 0 0,8-17-124 0 0,-9 15 6 0 0,-1-1 1 0 0,-1-1 0 0 0,-1 0-1 0 0,-2-1 1 0 0,0 0-1 0 0,-2 0 1 0 0,0 0-1 0 0,-2 0 1 0 0,-2-1-1 0 0,0-8-6 0 0,-1 26-12 0 0,-1 0 0 0 0,-1 0 0 0 0,1 0 0 0 0,-2 0 0 0 0,1 1 0 0 0,-1-1 0 0 0,-1 1 0 0 0,1-1 0 0 0,-2 1 0 0 0,1 0-1 0 0,-3-2 13 0 0,5 8-17 0 0,0-1-1 0 0,0 1 0 0 0,0 0 0 0 0,0 1 1 0 0,0-1-1 0 0,-1 0 0 0 0,1 1 0 0 0,-1-1 1 0 0,0 1-1 0 0,0 0 0 0 0,0 0 0 0 0,0 0 0 0 0,0 0 1 0 0,0 0-1 0 0,-1 1 0 0 0,1-1 0 0 0,-1 1 1 0 0,1 0-1 0 0,-1 0 0 0 0,1 0 0 0 0,-1 1 0 0 0,1-1 1 0 0,-1 1-1 0 0,0 0 0 0 0,1 0 0 0 0,-1 0 1 0 0,0 1-1 0 0,1-1 0 0 0,-1 1 0 0 0,1 0 1 0 0,-1 0-1 0 0,0 0 18 0 0,-4 4-31 0 0,0 1 1 0 0,0 0-1 0 0,1 0 0 0 0,0 1 1 0 0,0 0-1 0 0,0 0 1 0 0,1 0-1 0 0,0 1 0 0 0,1 0 1 0 0,0 0-1 0 0,0 0 1 0 0,1 1-1 0 0,0 0 0 0 0,0 0 1 0 0,1 0-1 0 0,0 0 31 0 0,-9 24-9 0 0,2 0-1 0 0,2 1 1 0 0,1 0-1 0 0,1 0 1 0 0,2 0-1 0 0,1 1 1 0 0,3 33 9 0 0,2-49 15 0 0,0 0 1 0 0,2 0 0 0 0,1 0 0 0 0,0-1 0 0 0,1 1 0 0 0,1-1 0 0 0,0-1-1 0 0,2 1 1 0 0,6 9-16 0 0,-8-14 12 0 0,46 63 293 0 0,-15-54-1305 0 0,3-35-3866 0 0,-30 3 784 0 0,-2 2-2794 0 0,-2 0-1618 0 0</inkml:trace>
  <inkml:trace contextRef="#ctx0" brushRef="#br0" timeOffset="1252.532">906 1047 17308 0 0,'0'0'796'0'0,"0"0"-301"0"0,0 0-33 0 0,0 0 157 0 0,0 0 119 0 0,0 0 27 0 0,0 0-54 0 0,0 0-67 0 0,-14 34-122 0 0,-45 107-84 0 0,-17 49 495 0 0,66-166-917 0 0,1 0 0 0 0,1 0 0 0 0,1 1 0 0 0,2-1 0 0 0,0 1 0 0 0,1 1 0 0 0,2-1 0 0 0,0 2-16 0 0,2-25-3 0 0,0 0 1 0 0,1 0 0 0 0,-1-1-1 0 0,0 1 1 0 0,1 0 0 0 0,-1 0-1 0 0,1 0 1 0 0,-1 0 0 0 0,1-1-1 0 0,0 1 1 0 0,0 0 0 0 0,-1-1-1 0 0,1 1 1 0 0,1 0 0 0 0,-1-1-1 0 0,0 1 1 0 0,0-1 0 0 0,0 0-1 0 0,1 1 1 0 0,-1-1 0 0 0,1 0-1 0 0,-1 0 1 0 0,1 0 0 0 0,0 0-1 0 0,-1 0 1 0 0,1 0 0 0 0,0 0-1 0 0,0-1 1 0 0,-1 1 0 0 0,1 0-1 0 0,0-1 1 0 0,0 0 0 0 0,0 1-1 0 0,0-1 1 0 0,0 0 0 0 0,-1 0-1 0 0,1 0 1 0 0,1 0 2 0 0,72-15 157 0 0,19-40-132 0 0,-92 53-97 0 0,20-22-812 0 0,-29 5-4041 0 0,-7 8-4176 0 0,11 8-569 0 0</inkml:trace>
  <inkml:trace contextRef="#ctx0" brushRef="#br0" timeOffset="1503.081">573 1338 11811 0 0,'0'0'1414'0'0,"0"0"-304"0"0,0 0 33 0 0,0 0 160 0 0,0 0 17 0 0,0 0-121 0 0,0 0-177 0 0,0 0-158 0 0,0 0-119 0 0,34-3-113 0 0,107-13-139 0 0,21 9-537 0 0,-115 7-9401 0 0,-41 0-2114 0 0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7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5641 0 0,'0'0'2034'0'0,"0"0"-326"0"0,0 0-106 0 0,0 0 53 0 0,0 0-12 0 0,0 0-243 0 0,0 0-325 0 0,0 0-312 0 0,0 0-229 0 0,0 0-58 0 0,0 0 37 0 0,0 0 89 0 0,12-2 883 0 0,-1-4-985 0 0,-1-1 0 0 0,0 0-1 0 0,0 0 1 0 0,0-1-1 0 0,-1-1 1 0 0,0 0 0 0 0,-1 0-1 0 0,0-1 1 0 0,0 0 0 0 0,3-6-500 0 0,15-17 459 0 0,121-125 325 0 0,-93 114-694 0 0,-53 45-94 0 0,1 0 0 0 0,-1 0 1 0 0,1 1-1 0 0,-1-1 0 0 0,0 0 1 0 0,1 1-1 0 0,-1-1 0 0 0,0 0 1 0 0,0 1-1 0 0,0-1 1 0 0,0 1-1 0 0,-1 0 0 0 0,1-1 1 0 0,0 1-1 0 0,0 0 0 0 0,-1-1 1 0 0,1 1-1 0 0,-1 0 0 0 0,0 0 1 0 0,0 0-1 0 0,1-1 1 0 0,-1 1-1 0 0,0 0 0 0 0,-1 0 1 0 0,1 0-1 0 0,0 1 4 0 0,0 4-1 0 0,6 38 84 0 0,-5-35-60 0 0,0 0 1 0 0,0 1-1 0 0,1-1 0 0 0,0 0 1 0 0,0 0-1 0 0,1 0 1 0 0,1 0-1 0 0,0-1 0 0 0,0 1 1 0 0,1-1-1 0 0,0 0 1 0 0,4 4-24 0 0,46 43-530 0 0,-24-21-3766 0 0,-17-19-3034 0 0,-8-8-4370 0 0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3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177 409 11130 0 0,'0'0'1293'0'0,"0"0"-349"0"0,0 0 40 0 0,0 0 258 0 0,0 0 169 0 0,0 0-2 0 0,0 0-152 0 0,0 0-181 0 0,0 0-164 0 0,0 0-147 0 0,0 0-91 0 0,32 8-75 0 0,100 20-62 0 0,-52-29 294 0 0,-66-4-655 0 0,4 1-76 0 0,-1-1 1 0 0,0-1-1 0 0,0 0 1 0 0,-1-1-1 0 0,1-1 0 0 0,-2-1 1 0 0,1 0-1 0 0,-1-1 1 0 0,0 0-1 0 0,-1-2 0 0 0,-1 1 1 0 0,0-2-1 0 0,0 0 1 0 0,-1 0-1 0 0,-1-1 0 0 0,0 0 1 0 0,-1-1-1 0 0,0-1 1 0 0,-2 1-1 0 0,0-1 0 0 0,0-1-99 0 0,-7 14-15 0 0,0 0 0 0 0,0 0 0 0 0,0 0 0 0 0,-1-1 0 0 0,1 1 1 0 0,-1 0-1 0 0,0 0 0 0 0,0 0 0 0 0,0 0 0 0 0,0-1 1 0 0,0 1-1 0 0,-1 0 0 0 0,1 0 0 0 0,-1 0 0 0 0,0 0 1 0 0,0 0-1 0 0,0 0 0 0 0,-1 0 0 0 0,1 0 0 0 0,0 0 0 0 0,-1 1 1 0 0,0-1-1 0 0,0 1 0 0 0,0-1 0 0 0,0 1 0 0 0,0-1 1 0 0,0 1-1 0 0,-1 0 0 0 0,1 0 0 0 0,-1 0 0 0 0,0 1 1 0 0,1-1-1 0 0,-1 0 0 0 0,0 1 0 0 0,0 0 0 0 0,0 0 0 0 0,0 0 1 0 0,-1 0 13 0 0,-124-15-946 0 0,103 19 875 0 0,0 2 0 0 0,1 0 0 0 0,0 1 1 0 0,0 2-1 0 0,0 0 0 0 0,1 2 1 0 0,0 0-1 0 0,1 2 0 0 0,0 0 1 0 0,-15 12 70 0 0,14-8-2 0 0,0 1 0 0 0,0 1 0 0 0,2 1 0 0 0,0 1 0 0 0,2 0 1 0 0,0 2-1 0 0,1 0 0 0 0,1 1 0 0 0,1 1 0 0 0,1 0 0 0 0,2 1 1 0 0,0 1-1 0 0,-6 19 2 0 0,16-38 33 0 0,0 0 1 0 0,1 0 0 0 0,-1 1 0 0 0,1-1-1 0 0,1 1 1 0 0,0-1 0 0 0,0 1-1 0 0,0 0 1 0 0,1 0 0 0 0,0-1 0 0 0,0 1-1 0 0,1 0 1 0 0,0 0 0 0 0,0-1-1 0 0,1 1 1 0 0,0-1 0 0 0,1 1 0 0 0,-1-1-1 0 0,1 0 1 0 0,1 0 0 0 0,-1 0-1 0 0,1 0 1 0 0,0-1 0 0 0,1 1 0 0 0,0-1-1 0 0,0 0 1 0 0,0-1 0 0 0,1 1-1 0 0,-1-1 1 0 0,1 0 0 0 0,1 0 0 0 0,1 0-34 0 0,18 7 186 0 0,0-2 1 0 0,0-1-1 0 0,1-1 1 0 0,1-2 0 0 0,-1 0-1 0 0,1-2 1 0 0,0-1-1 0 0,0-1 1 0 0,0-1 0 0 0,0-2-1 0 0,0 0 1 0 0,5-3-187 0 0,-31 4 12 0 0,35-2 130 0 0,-1-1 0 0 0,0-2-1 0 0,1-1 1 0 0,-2-2 0 0 0,32-12-142 0 0,-59 5-1547 0 0,-23 8-6863 0 0,10 4-3938 0 0</inkml:trace>
  <inkml:trace contextRef="#ctx0" brushRef="#br0" timeOffset="2952.403">947 693 1808 0 0,'0'0'3157'0'0,"0"0"-1599"0"0,0 0-397 0 0,0 0 264 0 0,0 0 242 0 0,0 0 66 0 0,0 0-168 0 0,0 0-342 0 0,0 0-301 0 0,0 0-192 0 0,0 0-91 0 0,0 0-12 0 0,0 0 14 0 0,3-11 1766 0 0,-67 40-932 0 0,57-25-1410 0 0,0-1 0 0 0,0 1 0 0 0,1 1 0 0 0,-1-1 0 0 0,1 1 0 0 0,0 0 0 0 0,1 0 0 0 0,-1 1 0 0 0,1 0 0 0 0,0 0 0 0 0,0 0 0 0 0,1 1 0 0 0,0-1 0 0 0,0 1 0 0 0,1 0 0 0 0,-1 0 0 0 0,2 0 0 0 0,-1 1 0 0 0,1-1 0 0 0,0 1 0 0 0,0-1 0 0 0,1 1 1 0 0,0 0-1 0 0,1 0 0 0 0,-1-1 0 0 0,1 1 0 0 0,1 0 0 0 0,1 7-65 0 0,-1-11 47 0 0,1 0 1 0 0,0 0-1 0 0,0 0 1 0 0,0 0-1 0 0,1 0 1 0 0,-1-1-1 0 0,1 1 1 0 0,0-1-1 0 0,0 1 1 0 0,0-1-1 0 0,1 0 1 0 0,-1 0-1 0 0,1-1 1 0 0,0 1-1 0 0,-1-1 1 0 0,1 1-1 0 0,0-1 1 0 0,0 0-1 0 0,1-1 1 0 0,-1 1 0 0 0,0-1-1 0 0,0 0 1 0 0,1 0-1 0 0,-1 0 1 0 0,1 0-1 0 0,-1-1 1 0 0,1 0-1 0 0,-1 0 1 0 0,1 0-1 0 0,3-1-47 0 0,135-34 1315 0 0,-127 28-1203 0 0,0 0-1 0 0,-1-2 0 0 0,0 1 1 0 0,0-2-1 0 0,-1 0 1 0 0,0 0-1 0 0,-1-2 1 0 0,0 1-1 0 0,-1-2 1 0 0,1-2-112 0 0,-7 9 7 0 0,-1-1 1 0 0,0 1 0 0 0,0-1-1 0 0,-1-1 1 0 0,0 1 0 0 0,0 0 0 0 0,-1-1-1 0 0,0 0 1 0 0,0 0 0 0 0,-1 0-1 0 0,0 0 1 0 0,0 0 0 0 0,-1 0-1 0 0,0 0 1 0 0,-1-1 0 0 0,0 1 0 0 0,0 0-1 0 0,0-1 1 0 0,-1 1 0 0 0,-1 0-1 0 0,-1-8-7 0 0,1 11-53 0 0,1 0 0 0 0,-1 0 0 0 0,-1 0 0 0 0,1 1 0 0 0,-1-1 0 0 0,1 0 0 0 0,-1 1 0 0 0,-1 0 0 0 0,1 0 0 0 0,0 0 0 0 0,-1 0 0 0 0,0 0 0 0 0,0 1 0 0 0,0 0 0 0 0,-1 0 0 0 0,1 0 0 0 0,-1 0 0 0 0,1 1 0 0 0,-1-1 0 0 0,0 1 0 0 0,0 0 0 0 0,0 1 0 0 0,0-1 0 0 0,0 1 0 0 0,0 0 0 0 0,-1 0 0 0 0,1 1 0 0 0,-4-1 53 0 0,-4 1-534 0 0,-1 0-1 0 0,1 1 1 0 0,-1 1-1 0 0,1 0 1 0 0,-1 0 0 0 0,1 1-1 0 0,0 1 1 0 0,0 0 0 0 0,1 1-1 0 0,-10 5 535 0 0,13-5-827 0 0,-18 9-2845 0 0,9-3-2327 0 0,2 3-5250 0 0</inkml:trace>
  <inkml:trace contextRef="#ctx0" brushRef="#br0" timeOffset="3311.437">827 807 4833 0 0,'0'0'2933'0'0,"0"0"-1026"0"0,0 0-306 0 0,0 0 46 0 0,0 0-25 0 0,0 0-182 0 0,0 0-209 0 0,0 0-170 0 0,0 0-107 0 0,0 0-56 0 0,0 0-81 0 0,0 0-107 0 0,0 0-86 0 0,11-6-50 0 0,89-54 1562 0 0,-21 30-1161 0 0,-60 82-807 0 0,-15-32-80 0 0,-4-17-77 0 0,0 0 0 0 0,0 0 1 0 0,0 0-1 0 0,1 0 0 0 0,-1 0 0 0 0,1 0 0 0 0,0-1 1 0 0,0 1-1 0 0,0 0 0 0 0,0 0 0 0 0,0-1 1 0 0,1 1-1 0 0,-1-1 0 0 0,1 1 0 0 0,-1-1 1 0 0,1 0-1 0 0,0 1 0 0 0,0-1 0 0 0,0 0 1 0 0,1 0-1 0 0,-1-1 0 0 0,0 1 0 0 0,1 0 1 0 0,-1-1-1 0 0,1 1 0 0 0,0-1-11 0 0,4 2 46 0 0,0-2 0 0 0,1 1 1 0 0,-1-1-1 0 0,0 0 0 0 0,1 0 0 0 0,-1-1 0 0 0,1 0 0 0 0,-1-1 1 0 0,0 1-1 0 0,1-1 0 0 0,-1-1 0 0 0,0 1 0 0 0,0-1 1 0 0,0-1-1 0 0,0 1 0 0 0,0-1 0 0 0,0 0 0 0 0,-1-1 1 0 0,3-1-47 0 0,1-13-484 0 0,-14 7-5945 0 0,1 7-2589 0 0</inkml:trace>
  <inkml:trace contextRef="#ctx0" brushRef="#br0" timeOffset="5011.384">1440 1 10658 0 0,'0'0'4277'0'0,"0"0"-2496"0"0,0 0-916 0 0,0 0-27 0 0,0 0 70 0 0,0 0 19 0 0,0 0-44 0 0,0 0-103 0 0,0 0-92 0 0,0 0-55 0 0,0 0-50 0 0,0 0-87 0 0,0 0-82 0 0,18 1-30 0 0,86 6 360 0 0,183 10 2140 0 0,-271-19-3576 0 0,-17 1-4731 0 0,-10 1-7547 0 0,7 0 3312 0 0</inkml:trace>
  <inkml:trace contextRef="#ctx0" brushRef="#br0" timeOffset="5363.732">1507 207 10154 0 0,'0'0'2011'0'0,"0"0"-489"0"0,0 0-192 0 0,0 0-4 0 0,0 0-35 0 0,0 0-134 0 0,0 0-152 0 0,0 0-63 0 0,0 0-26 0 0,0 0-31 0 0,0 0-34 0 0,0 0-109 0 0,6 2-98 0 0,57 11 1440 0 0,121 1-1050 0 0,-183-14-1370 0 0,-1 0-96 0 0,0 0-104 0 0,0 0-140 0 0,0 0-177 0 0,0 0-247 0 0,-2 0-1638 0 0,-2 0-2906 0 0,0 0-4422 0 0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5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0 343 3737 0 0,'0'0'2014'0'0,"0"0"-174"0"0,0 0 102 0 0,0 0 167 0 0,0 0 3 0 0,0 0-192 0 0,0 0-310 0 0,0 0-291 0 0,0 0-238 0 0,0 0-153 0 0,0 0-102 0 0,0 0-78 0 0,0 0-38 0 0,21-10 2172 0 0,-5 3-2574 0 0,-1 0 0 0 0,0-2 1 0 0,0 0-1 0 0,-1 0 1 0 0,0-1-1 0 0,-1-1 0 0 0,0 0 1 0 0,-1-1-1 0 0,0 0 1 0 0,-1-1-1 0 0,1-2-308 0 0,27-26 314 0 0,118-126 178 0 0,-125 215-668 0 0,3 14 221 0 0,7 35 100 0 0,-35-68-180 0 0,23 38-1482 0 0,-19-63-652 0 0,-3-4-2052 0 0,-4 0-625 0 0,0 0-7563 0 0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74 13603 0 0,'0'0'1575'0'0,"0"0"-303"0"0,0 0-92 0 0,0 0 70 0 0,0 0 14 0 0,0 0-113 0 0,0 0-212 0 0,0 0-236 0 0,0 0-176 0 0,0 0-126 0 0,0 0-75 0 0,0 0-44 0 0,0 0-20 0 0,-3-6 494 0 0,-31 42 235 0 0,43-41-107 0 0,57-52-168 0 0,-65 56-660 0 0,-1 1 15 0 0,0 0 15 0 0,0 0 12 0 0,-56 33 292 0 0,35-14-352 0 0,20-19-46 0 0,1 0-6 0 0,0 0 1 0 0,0 0-15 0 0,0 0-7 0 0,10 0-191 0 0,12 0-422 0 0,0 6-2146 0 0,-13-1-3533 0 0,-5-2-5840 0 0</inkml:trace>
  <inkml:trace contextRef="#ctx0" brushRef="#br0" timeOffset="3681.251">16 1 0 0 0,'0'0'1938'0'0,"0"0"121"0"0,0 0-185 0 0,0 0-285 0 0,0 0-236 0 0,0 0-208 0 0,0 0-134 0 0,0 0-100 0 0,0 0-63 0 0,0 0-22 0 0,0 0-18 0 0,0 0-49 0 0,-3 5-66 0 0,-9 57 2717 0 0,12-61-3347 0 0,-1-1-1 0 0,1 1 1 0 0,0 0 0 0 0,0 0-1 0 0,0 0 1 0 0,0 0-1 0 0,0 0 1 0 0,1 0 0 0 0,-1 0-1 0 0,0 0 1 0 0,0 0-1 0 0,1 0 1 0 0,-1 0 0 0 0,0 0-1 0 0,1 0 1 0 0,-1 0-1 0 0,1-1 1 0 0,-1 1 0 0 0,1 0-1 0 0,-1 0 1 0 0,1-1-1 0 0,0 1 1 0 0,-1 0 0 0 0,1 0-1 0 0,0-1 1 0 0,0 1-1 0 0,-1-1 1 0 0,1 1-1 0 0,0-1 1 0 0,0 1 0 0 0,0-1-1 0 0,0 0 1 0 0,0 1-1 0 0,0-1 1 0 0,0 0 0 0 0,0 0-1 0 0,0 1 1 0 0,-1-1-1 0 0,1 0 1 0 0,0 0 0 0 0,0 0-1 0 0,0 0 1 0 0,0 0-1 0 0,0-1 1 0 0,0 1 0 0 0,0 0-1 0 0,0 0 1 0 0,0-1-1 0 0,0 1 1 0 0,0 0 0 0 0,0-1-1 0 0,0 1 1 0 0,-1-1-1 0 0,1 1 1 0 0,0-1 0 0 0,0 1-1 0 0,0-1 1 0 0,-1 0-1 0 0,1 1 1 0 0,0-1 0 0 0,-1 0-1 0 0,1 0 1 0 0,-1 1-1 0 0,1-1 1 0 0,-1 0 0 0 0,1 0-63 0 0,71-80 1256 0 0,-157 165-716 0 0,72-62-483 0 0,13-22-23 0 0,0 0 32 0 0,20 0 608 0 0,-17 0-630 0 0,0-1 1 0 0,1 1-1 0 0,-1-1 1 0 0,0 0-1 0 0,1-1 0 0 0,-1 1 1 0 0,0-1-1 0 0,0 1 1 0 0,0-1-1 0 0,0 0 0 0 0,-1 0 1 0 0,1 0-1 0 0,0 0 1 0 0,-1-1-1 0 0,1 1 0 0 0,-1-1 1 0 0,0 1-1 0 0,0-1 1 0 0,0 0-1 0 0,1-2-44 0 0,-12 5-6398 0 0,5 3 799 0 0,-1 1-6466 0 0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11 270 1064 0 0,'0'0'1395'0'0,"0"0"-120"0"0,0 0 133 0 0,0 0 279 0 0,0 0 206 0 0,0 0 38 0 0,0 0-152 0 0,0 0-245 0 0,0 0-259 0 0,0 0-219 0 0,0 0-200 0 0,-10-3 2054 0 0,173-10 985 0 0,3 0-3357 0 0,-121 13-518 0 0,-44 0 7 0 0,-1 0 18 0 0,-10 3 264 0 0,-224 35-25 0 0,171-28-68 0 0,62-10-186 0 0,1 0-24 0 0,0 0-23 0 0,13 0-52 0 0,229-10 581 0 0,-148 9-2172 0 0,-82 6-3528 0 0,-9-3-65 0 0,0-1-6497 0 0</inkml:trace>
  <inkml:trace contextRef="#ctx0" brushRef="#br0" timeOffset="403.012">944 5 9330 0 0,'0'0'5608'0'0,"0"0"-3806"0"0,0 0-1150 0 0,0 0 20 0 0,0 0 136 0 0,0 0 66 0 0,0 0-61 0 0,-32 20-158 0 0,-101 66-180 0 0,127-83-445 0 0,2 0 0 0 0,-1 0 1 0 0,0 0-1 0 0,1 1 1 0 0,-1-1-1 0 0,1 1 0 0 0,0 0 1 0 0,0 0-1 0 0,0 1 0 0 0,1-1 1 0 0,0 1-1 0 0,0-1 1 0 0,0 1-1 0 0,0 0 0 0 0,0 2-30 0 0,-4 9 85 0 0,-5 5-22 0 0,0 1 0 0 0,2 0 0 0 0,0 1 1 0 0,2 0-1 0 0,0 0 0 0 0,2 1 0 0 0,1 0 0 0 0,0 0 0 0 0,2 1 1 0 0,1-1-1 0 0,1 1 0 0 0,1-1 0 0 0,2 17-63 0 0,0-33 52 0 0,0 1-1 0 0,1-1 1 0 0,0 0-1 0 0,1 1 1 0 0,-1-2-1 0 0,1 1 1 0 0,1 0 0 0 0,0-1-1 0 0,0 0 1 0 0,0 0-1 0 0,1 0 1 0 0,0-1-1 0 0,0 0 1 0 0,1 0-1 0 0,0 0 1 0 0,0-1-1 0 0,0 0 1 0 0,1 0-1 0 0,-1-1 1 0 0,1 0 0 0 0,0 0-1 0 0,0-1 1 0 0,1 0-1 0 0,-1-1 1 0 0,1 0-1 0 0,-1 0 1 0 0,1 0-1 0 0,0-1 1 0 0,-1-1-1 0 0,1 1 1 0 0,2-2-52 0 0,10 1 172 0 0,0-2 1 0 0,-1-1-1 0 0,1-1 1 0 0,-1 0-1 0 0,0-2 1 0 0,0 0-1 0 0,0-1 0 0 0,-1-1 1 0 0,0-1-1 0 0,5-4-172 0 0,8-3 239 0 0,-1-1 0 0 0,-1-2-1 0 0,0-1 1 0 0,-2-2 0 0 0,0-1 0 0 0,-2-1-1 0 0,9-11-238 0 0,-26 26 21 0 0,0-1 0 0 0,-1 0 0 0 0,-1 0 0 0 0,0-1 0 0 0,0 0-1 0 0,-1 0 1 0 0,0-1 0 0 0,-1 1 0 0 0,0-1 0 0 0,-1-1 0 0 0,-1 1 0 0 0,0-1-1 0 0,0 1 1 0 0,-1-1 0 0 0,-1 0 0 0 0,0 0 0 0 0,-1 1 0 0 0,0-1 0 0 0,-1 0-1 0 0,0 0 1 0 0,-1 0 0 0 0,-1 0-21 0 0,-2 1-70 0 0,0 1-1 0 0,0 0 1 0 0,-1 0-1 0 0,-1 0 1 0 0,0 1-1 0 0,0 0 1 0 0,-1 1-1 0 0,0-1 1 0 0,-1 1-1 0 0,0 1 1 0 0,0 0-1 0 0,-1 0 1 0 0,0 1-1 0 0,-1 0 1 0 0,1 1-1 0 0,-1 0 1 0 0,0 1-1 0 0,-1 0 1 0 0,1 0-1 0 0,-1 1 1 0 0,0 1-1 0 0,0 0 1 0 0,0 1-1 0 0,0 0 1 0 0,-1 1-1 0 0,1 0 1 0 0,-1 1-1 0 0,-3 1 71 0 0,-106 11-2787 0 0,84-2-524 0 0,-2 4-3277 0 0,9-3-5542 0 0</inkml:trace>
  <inkml:trace contextRef="#ctx0" brushRef="#br0" timeOffset="951.038">764 337 6457 0 0,'0'0'399'0'0,"0"0"-294"0"0,0 0-39 0 0,0 0 159 0 0,0 0 147 0 0,0 0 39 0 0,0 0-88 0 0,0 0-205 0 0,0 0-248 0 0,0 0-188 0 0,0 0-79 0 0,0 0 22 0 0,0 0 87 0 0,-2-2 124 0 0,-27-4 1698 0 0,29 6-663 0 0,0 0-829 0 0,-6-1 10113 0 0,4-1-8178 0 0,22-25 2294 0 0,38 5-3917 0 0,-49 20 4 0 0,9-3-211 0 0,1 1 1 0 0,0 0 0 0 0,0 2-1 0 0,0 0 1 0 0,0 1 0 0 0,0 1 0 0 0,1 1-1 0 0,0 1-147 0 0,-15-1 14 0 0,-1 1 0 0 0,0 0 0 0 0,1 0 0 0 0,-1 0 0 0 0,0 0 0 0 0,-1 1 0 0 0,1-1 0 0 0,0 1 0 0 0,-1 0 0 0 0,1 0 0 0 0,-1 1 0 0 0,0-1 0 0 0,0 1 0 0 0,0-1-1 0 0,0 1 1 0 0,-1 0 0 0 0,0 0 0 0 0,0 0 0 0 0,0 0 0 0 0,0 1 0 0 0,0-1 0 0 0,-1 1 0 0 0,0-1 0 0 0,0 1 0 0 0,0-1 0 0 0,-1 1 0 0 0,1-1 0 0 0,-1 1 0 0 0,0 0 0 0 0,0-1 0 0 0,-1 1 0 0 0,0 0-14 0 0,2 1 28 0 0,0-3-14 0 0,-1 0 0 0 0,1 0 0 0 0,0 0 1 0 0,0 0-1 0 0,0 0 0 0 0,1-1 0 0 0,-1 1 0 0 0,1 0 0 0 0,-1-1 1 0 0,1 1-1 0 0,0-1 0 0 0,0 0 0 0 0,0 1 0 0 0,0-1 0 0 0,1 0 1 0 0,-1 0-1 0 0,1 0 0 0 0,-1-1 0 0 0,1 1 0 0 0,-1-1 0 0 0,1 1 1 0 0,0-1-1 0 0,0 0 0 0 0,0 0 0 0 0,0 0 0 0 0,0 0 0 0 0,0-1 0 0 0,0 1 1 0 0,0-1-1 0 0,0 0 0 0 0,0 1 0 0 0,0-1 0 0 0,1-1-14 0 0,102-13 497 0 0,-59-9-364 0 0,-46 22-211 0 0,0 1 0 0 0,0-1-1 0 0,0 0 1 0 0,-1 1 0 0 0,1-1-1 0 0,0 1 1 0 0,-1-1 0 0 0,1 0-1 0 0,0 0 1 0 0,-1 1 0 0 0,1-1-1 0 0,-1 0 1 0 0,1 0 0 0 0,-1 0-1 0 0,0 0 1 0 0,1 1 0 0 0,-1-1-1 0 0,0 0 1 0 0,0 0 0 0 0,1 0-1 0 0,-1 0 1 0 0,0 0 0 0 0,0 0-1 0 0,0 0 1 0 0,0 0 0 0 0,0 0 0 0 0,0 0-1 0 0,0 0 1 0 0,-1 0 0 0 0,1 0-1 0 0,0 1 1 0 0,-1-1 0 0 0,1 0-1 0 0,0 0 1 0 0,-1 0 0 0 0,1 0-1 0 0,-1 0 1 0 0,1 1 0 0 0,-1-1-1 0 0,1 0 1 0 0,-1 0 0 0 0,0 1-1 0 0,1-1 1 0 0,-1 1 0 0 0,0-1-1 0 0,0 0 1 0 0,1 1 0 0 0,-1-1-1 0 0,0 1 1 0 0,0 0 0 0 0,0-1-1 0 0,0 1 1 0 0,0-1 78 0 0,-9-5-2642 0 0,3 2-3475 0 0,1 0-5867 0 0</inkml:trace>
  <inkml:trace contextRef="#ctx0" brushRef="#br0" timeOffset="2965.239">1594 432 3961 0 0,'0'0'1181'0'0,"0"0"-167"0"0,0 0 141 0 0,0 0 272 0 0,0 0 141 0 0,0 0-38 0 0,0 0-167 0 0,0 0-196 0 0,0 0-136 0 0,0 0-87 0 0,0 0-51 0 0,0 0-46 0 0,0 0-17 0 0,25 10 10 0 0,78 26 4 0 0,-37-34 418 0 0,-55-6-1004 0 0,42-14 554 0 0,-1-2 0 0 0,-1-3 0 0 0,-1-2 0 0 0,19-13-812 0 0,-60 33 43 0 0,1 0 0 0 0,-1 0-1 0 0,-1-1 1 0 0,1-1 0 0 0,-1 1 0 0 0,0-1 0 0 0,-1-1 0 0 0,1 1 0 0 0,-1-1 0 0 0,-1-1 0 0 0,0 1-1 0 0,0-1 1 0 0,0 0 0 0 0,-1 0 0 0 0,-1-1 0 0 0,0 0 0 0 0,0 0 0 0 0,0 0 0 0 0,-2 0 0 0 0,1 0-1 0 0,-1 0 1 0 0,-1-1 0 0 0,1 1 0 0 0,-2-1 0 0 0,0-4-43 0 0,-2 11-45 0 0,0 0 0 0 0,0 0 0 0 0,0 1 0 0 0,-1-1 0 0 0,1 1 0 0 0,-1-1 0 0 0,0 1 0 0 0,0 0 0 0 0,0 0 0 0 0,-1 0 0 0 0,1 1 0 0 0,-1-1 0 0 0,1 1 0 0 0,-1 0 1 0 0,0 0-1 0 0,0 0 0 0 0,0 0 0 0 0,0 1 0 0 0,0-1 0 0 0,-1 1 0 0 0,1 0 0 0 0,0 1 0 0 0,0-1 0 0 0,-1 1 0 0 0,1-1 0 0 0,-1 1 0 0 0,1 1 0 0 0,0-1 0 0 0,-1 1 0 0 0,1-1 0 0 0,-4 3 45 0 0,5-3-25 0 0,-19 3-103 0 0,-1 1 1 0 0,0 1-1 0 0,1 1 0 0 0,0 1 1 0 0,0 1-1 0 0,1 1 0 0 0,0 1 1 0 0,1 0-1 0 0,-1 2 128 0 0,16-9-17 0 0,-23 12-12 0 0,1 2-1 0 0,1 0 1 0 0,0 2-1 0 0,1 1 1 0 0,2 1-1 0 0,0 1 1 0 0,1 1-1 0 0,-2 3 30 0 0,20-18 62 0 0,-1 0 0 0 0,2 0 0 0 0,-1 1 0 0 0,1-1 0 0 0,0 1 0 0 0,0 0 0 0 0,1 0 0 0 0,1 0 0 0 0,0 0 0 0 0,0 0 0 0 0,0 0 0 0 0,1 0 0 0 0,0 0 0 0 0,1 0 0 0 0,0 0 0 0 0,1 0 0 0 0,0 0 0 0 0,0 0 0 0 0,1 0 0 0 0,0-1 0 0 0,0 1 0 0 0,1-1 0 0 0,0 0 0 0 0,0 0 0 0 0,1 0 0 0 0,0-1 0 0 0,1 1 0 0 0,0-1-1 0 0,0-1 1 0 0,2 3-62 0 0,10 3 167 0 0,0 0-1 0 0,1-1 0 0 0,1 0 0 0 0,0-2 0 0 0,0 0 0 0 0,0-2 0 0 0,1 0 0 0 0,0-1 1 0 0,1-1-1 0 0,-1-1 0 0 0,1-1 0 0 0,0-1 0 0 0,0-1 0 0 0,0-1 0 0 0,0-1 0 0 0,7-2-166 0 0,29-15 144 0 0,-53 7-3430 0 0,-7-4-3448 0 0,-1 8-5424 0 0</inkml:trace>
  <inkml:trace contextRef="#ctx0" brushRef="#br0" timeOffset="3468.614">2321 694 15315 0 0,'0'0'1036'0'0,"0"0"-434"0"0,0 0-93 0 0,0 0 117 0 0,0 0 63 0 0,0 0-58 0 0,0 0-148 0 0,0 0-150 0 0,0 0-107 0 0,0 0-32 0 0,0 0 1 0 0,0 0 14 0 0,0 0 24 0 0,-5 30 19 0 0,-19 92 1 0 0,19-50 1283 0 0,5-72-1310 0 0,0 0 18 0 0,0 0-4 0 0,0 0 40 0 0,0 0 29 0 0,7-22 1456 0 0,0-3-1605 0 0,2 2-1 0 0,1-1 1 0 0,0 1 0 0 0,2 1 0 0 0,1 0 0 0 0,0 0 0 0 0,2 2 0 0 0,0 0 0 0 0,12-11-160 0 0,-17 19 13 0 0,-5 6-9 0 0,1-1 0 0 0,-1 1 0 0 0,1 0 0 0 0,0 0 0 0 0,0 1 0 0 0,1 0 0 0 0,0 0 0 0 0,0 0 0 0 0,0 1 0 0 0,0 0 0 0 0,5-1-4 0 0,-10 6-4 0 0,0 0-1 0 0,0 0 1 0 0,1 1-1 0 0,-1-1 1 0 0,0 1 0 0 0,0-1-1 0 0,-1 1 1 0 0,1 0-1 0 0,0 0 1 0 0,-1 0 0 0 0,1 0-1 0 0,-1 0 1 0 0,1 0-1 0 0,-1 1 1 0 0,0-1 0 0 0,0 0-1 0 0,0 1 1 0 0,0-1-1 0 0,0 0 1 0 0,-1 1 0 0 0,1-1-1 0 0,-1 1 1 0 0,0-1-1 0 0,1 1 1 0 0,-1 0 0 0 0,0-1-1 0 0,0 1 1 0 0,-1-1-1 0 0,1 1 1 0 0,-1-1 0 0 0,1 1-1 0 0,-1-1 1 0 0,0 1-1 0 0,0-1 1 0 0,0 0 0 0 0,0 1 4 0 0,0 12-287 0 0,16-11-2776 0 0,-4-5-7095 0 0,-9-2-1561 0 0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33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0 0 0,'0'0'268'0'0,"0"0"88"0"0,0 0-92 0 0,0 0-124 0 0,0 0-29 0 0,0 0 57 0 0,0 0 97 0 0,0 0 63 0 0,5-8-8 0 0,19-28-21 0 0,39-5 1402 0 0,-54 37-1480 0 0,0 1 1 0 0,1 0 0 0 0,-1 0 0 0 0,1 0 0 0 0,-1 1 0 0 0,1 1 0 0 0,0 0 0 0 0,0 0 0 0 0,0 1 0 0 0,0 0 0 0 0,6 1-222 0 0,41-2 1165 0 0,158-11-53 0 0,210-39-105 0 0,-35 22-394 0 0,-91 6-590 0 0,457-40-266 0 0,-426 60 247 0 0,130 18-70 0 0,12-8 118 0 0,414 12 265 0 0,-719-20-272 0 0,486-29 366 0 0,-103 13 609 0 0,394-9-34 0 0,145 18-129 0 0,-599 23-535 0 0,49-15 50 0 0,410-18 379 0 0,-786 18-682 0 0,745 15 300 0 0,-329 0-14 0 0,636-15 476 0 0,-240-4-680 0 0,61-7 26 0 0,256-4 809 0 0,-454-7-598 0 0,677-52 857 0 0,-84 55-568 0 0,-1172 20-603 0 0,776 2 181 0 0,-371-32 14 0 0,60 10 365 0 0,-273 16-109 0 0,-3-2 174 0 0,-296 17-474 0 0,89-8 489 0 0,-154-15-441 0 0,114 0 109 0 0,-14 11-133 0 0,-104 11-270 0 0,0 29-2419 0 0,-68-32-404 0 0,-8-2-3436 0 0,-3-1-5323 0 0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49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3905 0 0,'0'0'2202'0'0,"0"0"-506"0"0,0 0-238 0 0,0 0-9 0 0,0 0 53 0 0,0 0-15 0 0,0 0-177 0 0,0 0-289 0 0,0 0-307 0 0,0 0-257 0 0,0 0-150 0 0,0 4-19 0 0,0 15 91 0 0,2 0-1 0 0,-1 0 1 0 0,2-1 0 0 0,1 1 0 0 0,0 0-1 0 0,1-1 1 0 0,8 17-379 0 0,86 210 1236 0 0,-37-86-590 0 0,-41-100-90 0 0,-14-73 2685 0 0,12-174-2092 0 0,-9 134-994 0 0,3 1-1 0 0,3 0 0 0 0,2 1 1 0 0,18-38-155 0 0,7-23 238 0 0,-38 100-257 0 0,-1 2 4 0 0,-10 8-4488 0 0,6 0-3409 0 0,0 2-3633 0 0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10 350 7938 0 0,'0'0'1993'0'0,"0"0"-254"0"0,0 0-63 0 0,0 0 65 0 0,0 0 49 0 0,0 0-91 0 0,0 0-239 0 0,0 0-281 0 0,0 0-259 0 0,0 0-185 0 0,0 0-136 0 0,0 0-102 0 0,0 0-76 0 0,-2-6-47 0 0,-5-19-88 0 0,40-2 609 0 0,-21 23-768 0 0,-1 0 0 0 0,0 0 1 0 0,1 1-1 0 0,0 1 0 0 0,0 0 1 0 0,0 1-1 0 0,0 0 0 0 0,0 1 1 0 0,8 0-128 0 0,64-5 354 0 0,118 1 1 0 0,-116-4-230 0 0,-85 8-86 0 0,-1 0 14 0 0,0 0 7 0 0,0 0 15 0 0,0 0 7 0 0,0 0 36 0 0,0 0 3 0 0,0 0 8 0 0,0 0 27 0 0,0 0-27 0 0,0 0 7 0 0,0 0-8 0 0,-37-40 392 0 0,-74-85-447 0 0,37 44-509 0 0,75 73-2751 0 0,12 9-5122 0 0,-4 2-3683 0 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9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4 160 5185 0 0,'0'0'1407'0'0,"0"0"-55"0"0,0 0 82 0 0,0 0 209 0 0,0 0 172 0 0,0 0-32 0 0,0 0-213 0 0,0 0-278 0 0,0 0-289 0 0,0 0-250 0 0,0 0-215 0 0,-1-4-141 0 0,-1-12 224 0 0,14 30 877 0 0,70 128 217 0 0,-38-33-1274 0 0,46 85-100 0 0,-58-140-236 0 0,-21-96 2273 0 0,-1-16-2296 0 0,3 0 0 0 0,2 1-1 0 0,2 1 1 0 0,6-8-82 0 0,48-91 87 0 0,-2 14-183 0 0,-68 141 38 0 0,-1-1 1 0 0,0 1-1 0 0,1-1 1 0 0,-1 1-1 0 0,0-1 1 0 0,0 1 0 0 0,1-1-1 0 0,-1 1 1 0 0,0-1-1 0 0,0 1 1 0 0,0-1-1 0 0,0 0 1 0 0,0 1 0 0 0,0-1-1 0 0,0 1 1 0 0,0-1-1 0 0,0 0 1 0 0,0 1-1 0 0,0-1 1 0 0,0 1 0 0 0,0-1-1 0 0,0 1 1 0 0,0-1-1 0 0,-1 0 1 0 0,1 1-1 0 0,0-1 1 0 0,-1 1 0 0 0,1-1-1 0 0,0 1 1 0 0,-1-1-1 0 0,1 1 1 0 0,0 0 0 0 0,-1-1-1 0 0,1 1 1 0 0,-1-1-1 0 0,1 1 1 0 0,-1 0-1 0 0,1-1 1 0 0,-1 1 0 0 0,1 0-1 0 0,-1-1 1 0 0,1 1-1 0 0,-1 0 1 0 0,1 0-1 0 0,-1 0 1 0 0,1 0 0 0 0,-1-1-1 0 0,0 1 1 0 0,1 0-1 0 0,-1 0 1 0 0,1 0-1 0 0,-1 0 1 0 0,0 0 57 0 0,-17 14-8712 0 0,14-6-3000 0 0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7746 0 0,'0'0'4359'0'0,"0"0"-2268"0"0,0 0-881 0 0,0 0-19 0 0,0 0 113 0 0,0 0 4 0 0,0 0-159 0 0,0 0-286 0 0,0 0-239 0 0,0 0-140 0 0,0 0-43 0 0,0 0-17 0 0,6 0-22 0 0,176 0 3014 0 0,-70 4-2851 0 0,-44 3-133 0 0,-68-7-416 0 0,0 0 9 0 0,0 0-16 0 0,0 0-23 0 0,0 0-37 0 0,0 0 7 0 0,0 0-4 0 0,0 0-39 0 0,-17-18-3766 0 0,7 15-1074 0 0,6 2 1241 0 0,0-2-7878 0 0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13203 0 0,'0'0'1377'0'0,"0"0"-574"0"0,0 0-115 0 0,0 0 225 0 0,0 0 270 0 0,0 0 113 0 0,0 0-63 0 0,0 0-164 0 0,0 0-216 0 0,0 0-169 0 0,0 0-129 0 0,0 0-88 0 0,0 0-96 0 0,23 3-83 0 0,67 9-56 0 0,79-5-330 0 0,-140-9-1453 0 0,-11-3-3848 0 0,-12 1-6183 0 0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387 464 6041 0 0,'0'0'1709'0'0,"0"0"-305"0"0,0 0-52 0 0,0 0 107 0 0,0 0 54 0 0,0 0-94 0 0,0 0-274 0 0,0 0-323 0 0,-33 20-264 0 0,-102 62-178 0 0,80-31 28 0 0,51-42-333 0 0,-1 1-20 0 0,1 1-1 0 0,0-1 0 0 0,0 1 0 0 0,1-1 1 0 0,1 1-1 0 0,0 0 0 0 0,0 0 1 0 0,1 0-1 0 0,1 0 0 0 0,-1 1-54 0 0,1-8 45 0 0,0-1 0 0 0,1 1 0 0 0,-1-1 0 0 0,0 1 1 0 0,1-1-1 0 0,0 1 0 0 0,0-1 0 0 0,0 0 0 0 0,0 1 0 0 0,1-1 0 0 0,-1 0 0 0 0,1 0 0 0 0,0 0 0 0 0,0 0 0 0 0,0 0 1 0 0,0 0-1 0 0,0-1 0 0 0,1 1 0 0 0,-1-1 0 0 0,1 1 0 0 0,0-1 0 0 0,-1 0 0 0 0,1 0 0 0 0,0 0 0 0 0,0-1 0 0 0,1 1 1 0 0,-1-1-1 0 0,0 1 0 0 0,0-1 0 0 0,1 0 0 0 0,-1 0 0 0 0,3 0-45 0 0,10-1 242 0 0,0-1 0 0 0,0-1 0 0 0,0-1-1 0 0,-1 0 1 0 0,1 0 0 0 0,-1-2 0 0 0,0 0 0 0 0,0-1 0 0 0,0 0 0 0 0,-1-1-1 0 0,0-1 1 0 0,0 0 0 0 0,-1-1 0 0 0,0 0 0 0 0,0-1 0 0 0,-1 0-1 0 0,-1-1 1 0 0,0-1 0 0 0,0 0 0 0 0,1-2-242 0 0,7-3 110 0 0,-1-1 1 0 0,0 0-1 0 0,-1-1 0 0 0,-1-1 0 0 0,-1 0 1 0 0,-1-1-1 0 0,-1-1 0 0 0,0 0 0 0 0,-2-1 1 0 0,0 0-1 0 0,-2 0 0 0 0,-1-1 1 0 0,-1-1-1 0 0,0 0 0 0 0,-2 1 0 0 0,-1-2 1 0 0,-1 1-1 0 0,-2 0 0 0 0,0-3-110 0 0,-2 21-30 0 0,0 0 0 0 0,0 0 0 0 0,-1 0 0 0 0,0 0 0 0 0,0 0 0 0 0,-1 1 0 0 0,1-1 0 0 0,-1 1 0 0 0,-1 0 0 0 0,0 0 0 0 0,1 0 0 0 0,-2 0 0 0 0,1 1 0 0 0,-1-1 0 0 0,0 1 0 0 0,0 0 0 0 0,0 1 0 0 0,0-1 0 0 0,-1 1 0 0 0,0 0 0 0 0,0 0 0 0 0,0 1-1 0 0,-1 0 1 0 0,1 0 0 0 0,-1 0 0 0 0,1 1 0 0 0,-1 0 0 0 0,0 0 0 0 0,0 1 0 0 0,0 0 0 0 0,-4 0 30 0 0,2 2-26 0 0,1 0-1 0 0,-1 0 1 0 0,0 1-1 0 0,0 1 0 0 0,1 0 1 0 0,-1 0-1 0 0,1 0 1 0 0,0 1-1 0 0,0 0 1 0 0,0 1-1 0 0,0 0 1 0 0,1 0-1 0 0,0 0 0 0 0,0 1 1 0 0,1 0-1 0 0,-1 1 1 0 0,1-1-1 0 0,0 1 1 0 0,1 0-1 0 0,0 1 0 0 0,0-1 1 0 0,1 1-1 0 0,-1 0 1 0 0,2 0-1 0 0,-1 1 1 0 0,1-1-1 0 0,1 1 0 0 0,-1-1 1 0 0,1 1-1 0 0,1 0 1 0 0,0 0-1 0 0,0 0 1 0 0,1 0-1 0 0,0 0 1 0 0,0 0-1 0 0,1 0 0 0 0,0 2 27 0 0,3-1 7 0 0,0 0 0 0 0,1 0 0 0 0,0-1 0 0 0,1 1 0 0 0,0-1 0 0 0,0 0 0 0 0,0-1 0 0 0,2 1 0 0 0,-1-1 0 0 0,1-1 0 0 0,0 1 0 0 0,0-1 0 0 0,1-1 0 0 0,0 0 0 0 0,0 0 0 0 0,0 0 0 0 0,1-1 0 0 0,0-1 0 0 0,0 0 0 0 0,8 2-7 0 0,17 4 50 0 0,0-2 0 0 0,0-1-1 0 0,0-2 1 0 0,1-2 0 0 0,0-1-1 0 0,-1-2 1 0 0,8-1-50 0 0,-8 1-193 0 0,-24-5-1316 0 0,-8-1-5533 0 0,-3 6-4534 0 0</inkml:trace>
  <inkml:trace contextRef="#ctx0" brushRef="#br0" timeOffset="280.789">91 902 9794 0 0,'0'0'5400'0'0,"0"0"-3472"0"0,0 0-1264 0 0,0 0-62 0 0,0 0 233 0 0,0 0 232 0 0,0 0 76 0 0,0 0-114 0 0,0 0-229 0 0,0 0-150 0 0,36 0-89 0 0,115-3-66 0 0,55-13 809 0 0,79-28-1478 0 0,-254 36-1763 0 0,-18 3-5893 0 0,-8 4-3876 0 0</inkml:trace>
  <inkml:trace contextRef="#ctx0" brushRef="#br0" timeOffset="1355.49">256 1204 2649 0 0,'0'0'3950'0'0,"0"0"-1646"0"0,0 0-538 0 0,0 0-27 0 0,0 0-17 0 0,0 0-73 0 0,0 0-178 0 0,0 0-242 0 0,0 0-268 0 0,0 0-250 0 0,0 0-183 0 0,0 0-117 0 0,0 0-39 0 0,-23 5-33 0 0,-71 13-34 0 0,41 10 153 0 0,44-16-373 0 0,2-3-64 0 0,-1-1 0 0 0,1 2 0 0 0,1-1 0 0 0,0 1 0 0 0,0 0 0 0 0,1 0 0 0 0,0 1 0 0 0,0-1 0 0 0,2 1 0 0 0,-1 0 0 0 0,1 2-21 0 0,-8 78 22 0 0,12-87-3 0 0,0 0 0 0 0,0 0 0 0 0,1 1 0 0 0,-1-1 0 0 0,1 0 0 0 0,0-1 0 0 0,0 1 0 0 0,1 0 0 0 0,-1-1-1 0 0,1 1 1 0 0,0-1 0 0 0,0 0 0 0 0,0 0 0 0 0,0 0 0 0 0,1 0 0 0 0,-1 0 0 0 0,1-1 0 0 0,-1 0 0 0 0,1 1 0 0 0,0-1 0 0 0,0-1 0 0 0,0 1 0 0 0,0-1-1 0 0,0 1 1 0 0,1-1 0 0 0,-1 0 0 0 0,0-1 0 0 0,0 1 0 0 0,1-1 0 0 0,-1 0 0 0 0,0 0 0 0 0,1 0 0 0 0,-1 0 0 0 0,0-1 0 0 0,1 0 0 0 0,-1 0-1 0 0,0 0 1 0 0,0 0 0 0 0,0-1 0 0 0,0 1 0 0 0,0-1 0 0 0,2-1-19 0 0,26-16 164 0 0,-1-1 1 0 0,-1-1-1 0 0,-1-2 0 0 0,-1-1 1 0 0,-1-1-1 0 0,-2-1 0 0 0,0-2 1 0 0,-1 0-1 0 0,-2-1 0 0 0,-1-2 1 0 0,-2 0-1 0 0,-1-1 1 0 0,10-24-165 0 0,-20 40 14 0 0,-1-1 1 0 0,0 0 0 0 0,-2 0 0 0 0,0 0 0 0 0,0-1 0 0 0,-2 1 0 0 0,0-1 0 0 0,-1 0-1 0 0,-1 0 1 0 0,-1 0 0 0 0,0 0 0 0 0,-1 0 0 0 0,-2-5-15 0 0,2 19-18 0 0,0 1 1 0 0,-1-1-1 0 0,1 1 0 0 0,-1-1 1 0 0,0 1-1 0 0,0 0 1 0 0,0-1-1 0 0,-1 1 0 0 0,1 0 1 0 0,-1 0-1 0 0,0 1 1 0 0,1-1-1 0 0,-1 1 0 0 0,0-1 1 0 0,-1 1-1 0 0,1 0 0 0 0,0 0 1 0 0,-1 0-1 0 0,1 0 1 0 0,-1 1-1 0 0,1 0 0 0 0,-1-1 1 0 0,0 1-1 0 0,1 0 1 0 0,-1 1-1 0 0,0-1 0 0 0,0 1 1 0 0,0 0-1 0 0,0 0 0 0 0,0 0 1 0 0,1 0-1 0 0,-1 1 1 0 0,0-1-1 0 0,0 1 0 0 0,0 0 1 0 0,1 0-1 0 0,-1 1 1 0 0,0-1-1 0 0,1 1 0 0 0,-1-1 1 0 0,1 1-1 0 0,0 0 0 0 0,0 1 1 0 0,0-1-1 0 0,0 0 1 0 0,0 1-1 0 0,0 0 0 0 0,-2 2 18 0 0,-9 11-23 0 0,0 0 0 0 0,1 1 0 0 0,0 0-1 0 0,2 1 1 0 0,0 0 0 0 0,1 1-1 0 0,1 0 1 0 0,0 1 0 0 0,2 0 0 0 0,0 0-1 0 0,1 0 1 0 0,2 1 0 0 0,-3 16 23 0 0,5-27-5 0 0,0 1 1 0 0,1-1 0 0 0,-1 1 0 0 0,2-1-1 0 0,0 1 1 0 0,0-1 0 0 0,1 1 0 0 0,0-1-1 0 0,1 1 1 0 0,0-1 0 0 0,1 0 0 0 0,0 0-1 0 0,0 0 1 0 0,1 0 0 0 0,1 0 0 0 0,-1-1-1 0 0,2 0 1 0 0,-1 0 0 0 0,1 0 0 0 0,0-1-1 0 0,5 5 5 0 0,-2-3 0 0 0,1-1-1 0 0,0 0 1 0 0,1-1-1 0 0,0 1 1 0 0,0-2-1 0 0,1 0 1 0 0,0 0-1 0 0,0-1 1 0 0,0-1-1 0 0,1 0 1 0 0,1 0 0 0 0,52 3-475 0 0,-52-40-3305 0 0,-14 16-804 0 0,0 12 2015 0 0,0-7-8262 0 0</inkml:trace>
  <inkml:trace contextRef="#ctx0" brushRef="#br0" timeOffset="1734.407">811 1057 9274 0 0,'0'0'3937'0'0,"0"0"-2178"0"0,0 0-756 0 0,0 0 109 0 0,0 0 214 0 0,0 0 61 0 0,0 0-207 0 0,0 0-348 0 0,0 0-265 0 0,0 0-167 0 0,0 0-85 0 0,0 0-59 0 0,-11 23-54 0 0,-36 74-40 0 0,-3-4 205 0 0,41-80-358 0 0,1 1 1 0 0,0 0 0 0 0,1 1 0 0 0,1 0 0 0 0,0 0 0 0 0,1 0-1 0 0,0 1 1 0 0,1 4-10 0 0,3-19 4 0 0,0 1-1 0 0,1-1 1 0 0,-1 1-1 0 0,1 0 1 0 0,-1-1-1 0 0,1 1 1 0 0,0 0-1 0 0,0-1 1 0 0,-1 1-1 0 0,1 0 1 0 0,0-1-1 0 0,0 1 1 0 0,1 0-1 0 0,-1-1 1 0 0,0 1-1 0 0,1-1 1 0 0,-1 1-1 0 0,1 0 1 0 0,-1-1-1 0 0,1 1 1 0 0,0-1-1 0 0,-1 1 1 0 0,1-1 0 0 0,0 1-1 0 0,0-1 1 0 0,0 0-1 0 0,0 1 1 0 0,0-1-1 0 0,1 0 1 0 0,-1 0-1 0 0,0 0 1 0 0,0 0-1 0 0,2 1-3 0 0,5-1 99 0 0,1 1 1 0 0,-1-1-1 0 0,0-1 0 0 0,1 0 1 0 0,-1 0-1 0 0,0-1 0 0 0,1 1 1 0 0,-1-2-1 0 0,0 1 0 0 0,0-1 0 0 0,0-1 1 0 0,8-3-100 0 0,13-2 159 0 0,4-19-690 0 0,-29 12-2757 0 0,-2-1-4445 0 0,-2 9-3410 0 0</inkml:trace>
  <inkml:trace contextRef="#ctx0" brushRef="#br0" timeOffset="1980.783">518 1157 12395 0 0,'0'0'1304'0'0,"0"0"-473"0"0,0 0-174 0 0,0 0 178 0 0,0 0 228 0 0,0 0 103 0 0,0 0-52 0 0,0 0-168 0 0,0 0-204 0 0,0 0-156 0 0,0 0-127 0 0,0 0-114 0 0,35 4-100 0 0,112 16-83 0 0,-22-16-30 0 0,-55-16-670 0 0,-27-8-6335 0 0,-36 16-4001 0 0</inkml:trace>
  <inkml:trace contextRef="#ctx0" brushRef="#br0" timeOffset="3200.245">1135 442 4721 0 0,'0'0'2418'0'0,"0"0"-447"0"0,0 0-128 0 0,0 0-23 0 0,0 0-98 0 0,0 0-252 0 0,0 0-359 0 0,0 0-362 0 0,0 0-258 0 0,0 0-156 0 0,0 0-97 0 0,0 0-36 0 0,0 0-36 0 0,0 27 659 0 0,15 94 244 0 0,-10 228 2088 0 0,7-176-2772 0 0,-2-240 2168 0 0,-10 47-2499 0 0,-1-9-27 0 0,1 0 1 0 0,1 0 0 0 0,2 0-1 0 0,1 0 1 0 0,1 1 0 0 0,1-1-1 0 0,2 1 1 0 0,0 1-1 0 0,2 0 1 0 0,1 0 0 0 0,2 1-1 0 0,4-6-27 0 0,-14 26-10 0 0,1 1-1 0 0,0-1 0 0 0,0 1 1 0 0,1 0-1 0 0,-1 1 1 0 0,1-1-1 0 0,0 1 0 0 0,0 0 1 0 0,1 0-1 0 0,-1 0 1 0 0,1 1-1 0 0,0 0 0 0 0,0 0 1 0 0,0 1-1 0 0,0-1 1 0 0,1 1-1 0 0,-1 1 0 0 0,0-1 1 0 0,1 1-1 0 0,-1 0 1 0 0,6 0 10 0 0,-9 3 5 0 0,0-1 0 0 0,-1 1 0 0 0,1 0 0 0 0,-1 0 0 0 0,0 0 0 0 0,0 0 0 0 0,0 1 0 0 0,0-1 0 0 0,0 0 1 0 0,0 1-1 0 0,0 0 0 0 0,-1-1 0 0 0,0 1 0 0 0,1 0 0 0 0,-1 0 0 0 0,0 0 0 0 0,0-1 0 0 0,0 1 0 0 0,-1 0 1 0 0,1 0-1 0 0,-1 1 0 0 0,0-1 0 0 0,0 0 0 0 0,0 0 0 0 0,0 0 0 0 0,0 0 0 0 0,0 0 0 0 0,-1 0 0 0 0,0 0 1 0 0,1 0-1 0 0,-1 0 0 0 0,-1 1-5 0 0,1 13 34 0 0,12 94-1573 0 0,-6-111-6395 0 0,-5 0 6064 0 0,1 0-9696 0 0</inkml:trace>
  <inkml:trace contextRef="#ctx0" brushRef="#br0" timeOffset="4317.362">1057 291 0 0 0,'0'0'403'0'0,"0"0"586"0"0,0 0 309 0 0,0 0 241 0 0,0 0 243 0 0,0 0 145 0 0,0 0-16 0 0,0 0-223 0 0,0 0-320 0 0,0 0-287 0 0,2 1 6137 0 0,3 0-3742 0 0,12 0-1717 0 0,29-22 939 0 0,163 25-2482 0 0,-135-4-172 0 0,-73 0-35 0 0,-1 0-1 0 0,0 0 0 0 0,0 0 2 0 0,0 0 6 0 0,0 0 1 0 0,0 0-14 0 0,0 0 10 0 0,0 0-12 0 0,-31-26 1504 0 0,-136-151-1240 0 0,83 104-349 0 0,98 72-8742 0 0,-6 5-3554 0 0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37 0 0 0,'0'0'1815'0'0,"0"0"44"0"0,0 0-92 0 0,0 0-223 0 0,0 0-125 0 0,0 0-81 0 0,0 0-54 0 0,0 0 6 0 0,0 0-68 0 0,0 0-98 0 0,0 0-83 0 0,-8-3 512 0 0,6 3 4503 0 0,56 3-3817 0 0,168-26 56 0 0,-130 17-1912 0 0,13-2-83 0 0,-104 8-300 0 0,-1 0-14 0 0,0 0 17 0 0,0 0 13 0 0,0 0 25 0 0,0 0-15 0 0,0 0 2 0 0,0 0-2 0 0,0 0 2 0 0,0 0-8 0 0,0 0 4 0 0,-1 0-5 0 0,-40 5-5835 0 0,25 1-1187 0 0,7-2-4459 0 0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13171 0 0,'0'0'2363'0'0,"0"0"-1108"0"0,0 0-624 0 0,0 0-22 0 0,0 0 223 0 0,0 0 262 0 0,0 0 133 0 0,0 0-32 0 0,0 0-155 0 0,0 0-196 0 0,0 0-154 0 0,0 0-132 0 0,30 3-104 0 0,97 6-105 0 0,-4-27 203 0 0,-35-3 444 0 0,-50 12-3839 0 0,0 1-8548 0 0,-29 5-955 0 0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1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372 551 3137 0 0,'0'0'2269'0'0,"0"0"-175"0"0,0 0-203 0 0,0 0-126 0 0,0 0-118 0 0,0 0-196 0 0,0 0-155 0 0,0 0-173 0 0,0 0-182 0 0,0 0-110 0 0,0 0-117 0 0,-34 5-86 0 0,-107 14-64 0 0,73 2 192 0 0,58-14-593 0 0,3-4-103 0 0,-1 1 1 0 0,1 0 0 0 0,0 0-1 0 0,0 0 1 0 0,0 1-1 0 0,0 0 1 0 0,1 1 0 0 0,0-1-1 0 0,0 1 1 0 0,1 0-1 0 0,-1 1 1 0 0,1 0 0 0 0,1-1-1 0 0,-1 1 1 0 0,1 1-1 0 0,0-1 1 0 0,1 1 0 0 0,0-1-1 0 0,0 1 1 0 0,1 0-1 0 0,0 0 1 0 0,0 0-1 0 0,0 7-59 0 0,1-12 17 0 0,1 0 0 0 0,0 0 0 0 0,1 0 0 0 0,-1 0 0 0 0,1 0 0 0 0,-1 0 0 0 0,1 0 0 0 0,0 0 0 0 0,0 0 0 0 0,0 0 0 0 0,0 0 0 0 0,1-1 0 0 0,-1 1 0 0 0,1 0 0 0 0,-1-1 0 0 0,1 1 0 0 0,0-1 0 0 0,0 0 0 0 0,0 1 0 0 0,1-1 0 0 0,-1 0 0 0 0,0 0 0 0 0,1-1 0 0 0,0 1 0 0 0,-1 0 0 0 0,1-1 0 0 0,0 0 0 0 0,-1 1 0 0 0,3-1-18 0 0,5 2 117 0 0,1-1-1 0 0,-1 0 0 0 0,1-1 0 0 0,-1 0 1 0 0,1-1-1 0 0,0 0 0 0 0,-1-1 0 0 0,1 0 1 0 0,0 0-1 0 0,-1-1 0 0 0,1-1 0 0 0,-1 1 1 0 0,0-2-1 0 0,0 0 0 0 0,0 0 0 0 0,0 0 1 0 0,4-5-117 0 0,25-14 232 0 0,-1-3 1 0 0,-2-1 0 0 0,0-1 0 0 0,-2-2 0 0 0,-1-2-1 0 0,-2 0 1 0 0,-1-3 0 0 0,-2 0 0 0 0,-1-2-1 0 0,-2-1 1 0 0,14-28-233 0 0,-27 46 7 0 0,-2 0-1 0 0,0 0 0 0 0,-1-1 1 0 0,-1-1-1 0 0,-1 0 0 0 0,-1 0 1 0 0,0 0-1 0 0,-2 0 0 0 0,-1-1 1 0 0,-1 0-1 0 0,-1 0 0 0 0,-1-18-6 0 0,-1 36-11 0 0,-1 0 1 0 0,1 0-1 0 0,-1 0 0 0 0,-1 0 0 0 0,1 1 0 0 0,0-1 1 0 0,-1 0-1 0 0,0 1 0 0 0,0 0 0 0 0,-1 0 0 0 0,1 0 1 0 0,-1 0-1 0 0,1 0 0 0 0,-1 1 0 0 0,-1-1 0 0 0,1 1 1 0 0,0 0-1 0 0,-1 1 0 0 0,1-1 0 0 0,-1 1 0 0 0,0-1 1 0 0,0 2-1 0 0,0-1 0 0 0,0 0 0 0 0,0 1 0 0 0,0 0 1 0 0,-1 0-1 0 0,1 1 0 0 0,0-1 0 0 0,0 1 0 0 0,-1 0 1 0 0,1 1-1 0 0,0-1 0 0 0,-1 1 0 0 0,1 0 0 0 0,0 0 1 0 0,0 1-1 0 0,0-1 0 0 0,0 1 0 0 0,0 1 0 0 0,0-1 1 0 0,1 0-1 0 0,-1 1 0 0 0,1 0 0 0 0,0 0 0 0 0,-1 1 1 0 0,1-1-1 0 0,1 1 0 0 0,-1 0 0 0 0,-3 4 11 0 0,-4 1-7 0 0,0 1 0 0 0,1 1 0 0 0,0 0 1 0 0,1 0-1 0 0,0 1 0 0 0,1 0 0 0 0,0 0 0 0 0,0 1 0 0 0,2 0 0 0 0,0 1 0 0 0,0 0 0 0 0,1-1 0 0 0,1 1 1 0 0,0 1-1 0 0,1-1 0 0 0,1 1 0 0 0,-1 10 7 0 0,3-15 9 0 0,-1 0 0 0 0,2 0 0 0 0,-1-1 0 0 0,2 1 0 0 0,-1 0 0 0 0,1-1 0 0 0,1 1 0 0 0,-1-1 0 0 0,2 0 0 0 0,-1 1 0 0 0,1-2 0 0 0,1 1 0 0 0,2 5-9 0 0,5 3 87 0 0,1 1 1 0 0,0-1-1 0 0,1-1 0 0 0,0-1 0 0 0,2 0 1 0 0,0 0-1 0 0,0-2 0 0 0,1 0 0 0 0,1-1 0 0 0,0-1 1 0 0,1 0-1 0 0,0-2 0 0 0,1 0 0 0 0,0-1 1 0 0,0-1-1 0 0,0-1 0 0 0,9 1-87 0 0,16-4 715 0 0,-8-1-2135 0 0,-32 1-8489 0 0,-8-2-1930 0 0</inkml:trace>
  <inkml:trace contextRef="#ctx0" brushRef="#br0" timeOffset="284.917">2 883 12035 0 0,'0'0'1784'0'0,"0"0"-548"0"0,0 0-289 0 0,0 0-108 0 0,0 0-14 0 0,0 0 66 0 0,0 0 55 0 0,0 0 10 0 0,0 0-38 0 0,0 0-50 0 0,0 0-108 0 0,0 0-59 0 0,24 5-31 0 0,75 17-66 0 0,11-17 610 0 0,-82-8-980 0 0,396-64 622 0 0,-388 60-1380 0 0,29-4 212 0 0,-22 8-8951 0 0,-41 3-2553 0 0</inkml:trace>
  <inkml:trace contextRef="#ctx0" brushRef="#br0" timeOffset="864.241">234 1163 15203 0 0,'0'0'1990'0'0,"0"0"-611"0"0,0 0-353 0 0,0 0-26 0 0,0 0-36 0 0,0 0-108 0 0,0 0-154 0 0,0 0-180 0 0,0 0-184 0 0,0 0-118 0 0,0 0-79 0 0,0 0-46 0 0,-23 14-20 0 0,-73 45-27 0 0,92-57-44 0 0,0 1 0 0 0,0-1 0 0 0,0 1 0 0 0,0 0 0 0 0,0 0 0 0 0,0 0 1 0 0,1 1-1 0 0,-1-1 0 0 0,1 1 0 0 0,0 0 0 0 0,0 0 0 0 0,0 0 0 0 0,1 0 1 0 0,0 0-1 0 0,-2 4-4 0 0,-1 4 6 0 0,2-8-4 0 0,0 0 0 0 0,0 0 0 0 0,1 1 0 0 0,0 0 0 0 0,0-1 1 0 0,0 1-1 0 0,0 0 0 0 0,1 0 0 0 0,0 0 0 0 0,0 0 0 0 0,0 0 0 0 0,1 0 1 0 0,-1 0-1 0 0,1 1 0 0 0,0-1 0 0 0,1 0 0 0 0,-1 0 0 0 0,1 0 1 0 0,0 0-1 0 0,0 0 0 0 0,1 0 0 0 0,0 0 0 0 0,0 0 0 0 0,0-1 0 0 0,0 1 1 0 0,0-1-1 0 0,1 1 0 0 0,0-1 0 0 0,0 0 0 0 0,0 0 0 0 0,1 0 1 0 0,-1 0-1 0 0,1-1 0 0 0,0 0 0 0 0,0 1 0 0 0,0-1 0 0 0,1-1 0 0 0,-1 1 1 0 0,2 0-3 0 0,4 0 93 0 0,1-1 0 0 0,0 0 0 0 0,0-1 0 0 0,-1-1 0 0 0,1 1 0 0 0,0-2 1 0 0,0 1-1 0 0,0-2 0 0 0,-1 1 0 0 0,1-1 0 0 0,-1-1 0 0 0,1 0 0 0 0,-1 0 1 0 0,0-1-1 0 0,0-1 0 0 0,0 0 0 0 0,-1 0 0 0 0,7-5-93 0 0,14-9 223 0 0,-1-2-1 0 0,-2-1 0 0 0,0-1 1 0 0,-1-1-1 0 0,1-4-222 0 0,-12 12 20 0 0,-1 0 1 0 0,-1-1-1 0 0,0-1 0 0 0,-2 0 0 0 0,0 0 0 0 0,-1-1 0 0 0,-1 0 0 0 0,0-1 1 0 0,-2 0-1 0 0,0-1 0 0 0,-1 0 0 0 0,-1 1 0 0 0,-1-2 0 0 0,-1 1 0 0 0,-1 0 1 0 0,-1-1-1 0 0,-1 1 0 0 0,-1-8-20 0 0,1 26-15 0 0,0 0 1 0 0,0 0-1 0 0,0 0 0 0 0,0 0 0 0 0,-1 0 1 0 0,1 0-1 0 0,-1 0 0 0 0,0 0 0 0 0,1 0 1 0 0,-1 0-1 0 0,-1 0 0 0 0,1 0 1 0 0,0 0-1 0 0,-1 0 0 0 0,0 1 0 0 0,1-1 1 0 0,-1 1-1 0 0,0-1 0 0 0,0 1 0 0 0,0 0 1 0 0,-1 0-1 0 0,1 0 0 0 0,-1 0 1 0 0,1 0-1 0 0,-1 0 0 0 0,1 1 0 0 0,-1-1 1 0 0,0 1-1 0 0,0 0 0 0 0,0 0 0 0 0,0 0 1 0 0,0 0-1 0 0,0 0 0 0 0,0 1 1 0 0,0-1-1 0 0,0 1 0 0 0,0 0 0 0 0,0 0 1 0 0,0 0-1 0 0,0 0 0 0 0,0 0 0 0 0,0 1 1 0 0,0-1-1 0 0,-1 1 0 0 0,2 0 1 0 0,-1 0-1 0 0,-1 1 15 0 0,-10 7-7 0 0,1 1 0 0 0,0 1 0 0 0,0 0 0 0 0,1 1 1 0 0,0 0-1 0 0,1 1 0 0 0,1 1 0 0 0,0-1 0 0 0,1 1 0 0 0,0 1 0 0 0,1 0 0 0 0,1 0 1 0 0,0 1-1 0 0,-1 6 7 0 0,4-12 14 0 0,0 1 1 0 0,0 0-1 0 0,2 0 1 0 0,-1 0 0 0 0,1 0-1 0 0,1 0 1 0 0,0 0-1 0 0,0 0 1 0 0,2 1-1 0 0,-1-1 1 0 0,1 0 0 0 0,1 0-1 0 0,0 0 1 0 0,0 0-1 0 0,1 0 1 0 0,1 0-1 0 0,-1-1 1 0 0,2 1 0 0 0,0-1-1 0 0,0 0 1 0 0,0-1-1 0 0,2 1 1 0 0,-1-1-1 0 0,1 0 1 0 0,2 1-15 0 0,5 3 33 0 0,1 0-1 0 0,0-1 1 0 0,1-1 0 0 0,0 0 0 0 0,1-1-1 0 0,0-1 1 0 0,13 5-33 0 0,-30-15-59 0 0,0 1 1 0 0,0-1-1 0 0,0 1 0 0 0,0 0 0 0 0,0-1 0 0 0,0 1 0 0 0,-1-1 0 0 0,1 1 1 0 0,0-1-1 0 0,0 1 0 0 0,0 0 0 0 0,0-1 0 0 0,1 1 0 0 0,-1-1 0 0 0,0 1 1 0 0,0-1-1 0 0,0 1 0 0 0,0 0 0 0 0,0-1 0 0 0,1 1 0 0 0,-1-1 0 0 0,0 1 1 0 0,0 0-1 0 0,0-1 0 0 0,1 1 0 0 0,-1 0 0 0 0,0-1 0 0 0,1 1 0 0 0,-1 0 1 0 0,0-1-1 0 0,1 1 0 0 0,-1 0 0 0 0,0 0 0 0 0,1-1 0 0 0,-1 1 0 0 0,1 0 1 0 0,-1 0-1 0 0,0 0 0 0 0,1 0 0 0 0,-1-1 0 0 0,1 1 0 0 0,-1 0 0 0 0,1 0 1 0 0,-1 0-1 0 0,0 0 0 0 0,1 0 0 0 0,-1 0 0 0 0,1 0 0 0 0,-1 0 0 0 0,1 0 1 0 0,-1 1-1 0 0,0-1 0 0 0,1 0 0 0 0,-1 0 0 0 0,1 0 0 0 0,-1 0 0 0 0,1 1 1 0 0,-1-1-1 0 0,0 0 0 0 0,1 0 0 0 0,-1 1 0 0 0,0-1 0 0 0,1 0 0 0 0,-1 0 1 0 0,0 1-1 0 0,0-1 0 0 0,1 0 0 0 0,-1 1 59 0 0,0-9-1595 0 0,0 0-4133 0 0,0 1-6109 0 0</inkml:trace>
  <inkml:trace contextRef="#ctx0" brushRef="#br0" timeOffset="1347.772">951 990 12531 0 0,'0'0'1523'0'0,"0"0"-468"0"0,0 0-89 0 0,0 0 120 0 0,0 0 105 0 0,0 0-33 0 0,0 0-189 0 0,0 0-178 0 0,0 0-136 0 0,0 0-91 0 0,0 0-40 0 0,0 0-39 0 0,0 0-22 0 0,1-4-25 0 0,-2 4-407 0 0,1 0 0 0 0,0 0 0 0 0,-1 0 0 0 0,1 0 0 0 0,0 0 1 0 0,-1 0-1 0 0,1 0 0 0 0,0 0 0 0 0,0 0 0 0 0,-1 0 1 0 0,1 0-1 0 0,0 0 0 0 0,-1 0 0 0 0,1 0 0 0 0,0-1 0 0 0,-1 1 1 0 0,1 0-1 0 0,0 0 0 0 0,-1 0 0 0 0,1 0 0 0 0,0-1 0 0 0,0 1 1 0 0,-1 0-1 0 0,1 0 0 0 0,0 0 0 0 0,0-1 0 0 0,0 1 1 0 0,-1 0-1 0 0,1-1 0 0 0,0 1 0 0 0,0 0 0 0 0,0 0 0 0 0,0-1 1 0 0,0 1-1 0 0,-1 0 0 0 0,1-1 0 0 0,0 1 0 0 0,0 0 1 0 0,0-1-1 0 0,0 1 0 0 0,0 0 0 0 0,0-1 0 0 0,0 1 0 0 0,0 0 1 0 0,0-1-1 0 0,0 1 0 0 0,0 0 0 0 0,1-1 0 0 0,-1 1 0 0 0,0 0 1 0 0,0 0-1 0 0,0-1-31 0 0,-27 30 615 0 0,16-8-599 0 0,1 0 0 0 0,1 1 0 0 0,1 0 0 0 0,1 0 0 0 0,1 1 0 0 0,1-1 0 0 0,1 1 0 0 0,0 11-16 0 0,2-22 4 0 0,-1 137 39 0 0,3-148-26 0 0,15 14 92 0 0,60-4 388 0 0,-59-11-433 0 0,22-14-204 0 0,-38 13 27 0 0,0 1-40 0 0,3-21-1666 0 0,-2 1-2212 0 0,-1 10-3483 0 0,0 6-2196 0 0</inkml:trace>
  <inkml:trace contextRef="#ctx0" brushRef="#br0" timeOffset="1592.766">582 1207 10706 0 0,'0'0'1679'0'0,"0"0"-597"0"0,0 0-161 0 0,0 0 229 0 0,0 0 256 0 0,0 0 103 0 0,0 0-124 0 0,0 0-293 0 0,0 0-296 0 0,0 0-236 0 0,0 0-181 0 0,31 1-130 0 0,97 4-109 0 0,19-15-206 0 0,-99-2-3519 0 0,-29 7 871 0 0,-9 4-8326 0 0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6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305 309 1480 0 0,'0'0'1350'0'0,"0"0"10"0"0,0 0 119 0 0,0 0 176 0 0,0 0 71 0 0,0 0-59 0 0,0 0-203 0 0,0 0-251 0 0,0 0-212 0 0,0 0-178 0 0,0 0-114 0 0,-20-5-70 0 0,-59-15-40 0 0,73 19-344 0 0,1-1-1 0 0,-1 1 1 0 0,0-1 0 0 0,1 2-1 0 0,-1-1 1 0 0,0 1 0 0 0,0-1-1 0 0,0 2 1 0 0,1-1-1 0 0,-1 1 1 0 0,0-1 0 0 0,0 2-1 0 0,1-1 1 0 0,-1 1 0 0 0,0 0-1 0 0,1 0 1 0 0,-5 2-255 0 0,-13 43 1188 0 0,-26 182 429 0 0,29 294-1067 0 0,14-388-399 0 0,6-134-130 0 0,0-1-17 0 0,0 0 40 0 0,0 0 16 0 0,0 0 14 0 0,0 0-1 0 0,0 0 23 0 0,0 0 1 0 0,0 0 6 0 0,0 0 16 0 0,0 0-38 0 0,0 0-19 0 0,0 0-22 0 0,1 4-19 0 0,0-1 0 0 0,1 0 0 0 0,0-1 0 0 0,-1 1 0 0 0,1 0 0 0 0,0 0 0 0 0,0-1 0 0 0,0 1 0 0 0,1-1 0 0 0,-1 1 1 0 0,1-1-1 0 0,-1 0 0 0 0,1 0 0 0 0,0 0 0 0 0,-1-1 0 0 0,1 1 0 0 0,0 0 0 0 0,0-1 0 0 0,0 0 0 0 0,1 0 0 0 0,-1 0 0 0 0,0 0 1 0 0,0 0-1 0 0,1-1 0 0 0,-1 0 0 0 0,0 1 0 0 0,1-1 0 0 0,-1 0 0 0 0,0-1 0 0 0,1 1 0 0 0,-1 0 0 0 0,0-1 0 0 0,0 0 1 0 0,1 0-1 0 0,-1 0 0 0 0,0 0-21 0 0,16 0 147 0 0,151-17 312 0 0,-153 6-2197 0 0,-7-2-2173 0 0,-5 6-2382 0 0,-3 5-5267 0 0</inkml:trace>
  <inkml:trace contextRef="#ctx0" brushRef="#br0" timeOffset="697.389">421 784 10682 0 0,'0'0'1898'0'0,"0"0"-507"0"0,0 0-221 0 0,0 0 82 0 0,0 0 81 0 0,0 0-18 0 0,0 0-220 0 0,0 0-291 0 0,0 0-243 0 0,0 0-179 0 0,0 0-70 0 0,0 0-10 0 0,0 0 11 0 0,9 12 811 0 0,-16 278 413 0 0,7-290-1507 0 0,0-1 0 0 0,0 1 0 0 0,0 0 0 0 0,0 0 0 0 0,0-1 0 0 0,0 1 0 0 0,0 0 0 0 0,0 0 0 0 0,0-1 0 0 0,1 1 0 0 0,-1 0 0 0 0,0 0 0 0 0,0 0 0 0 0,0-1 0 0 0,0 1 0 0 0,1 0 0 0 0,-1 0 0 0 0,0 0 0 0 0,0 0 0 0 0,1-1 0 0 0,-1 1 0 0 0,0 0 0 0 0,0 0 0 0 0,1 0 0 0 0,-1 0 0 0 0,0 0 0 0 0,0 0 0 0 0,1 0 0 0 0,-1 0 0 0 0,0 0 0 0 0,0 0 0 0 0,1 0 0 0 0,-1 0 0 0 0,0 0 0 0 0,0 0 1 0 0,1 0-1 0 0,-1 0 0 0 0,0 0 0 0 0,0 0 0 0 0,1 0 0 0 0,-1 0 0 0 0,0 0 0 0 0,0 0 0 0 0,1 0 0 0 0,-1 1-30 0 0,13-56 113 0 0,3 0 0 0 0,1 2 0 0 0,4 0 0 0 0,14-25-113 0 0,-31 67 10 0 0,19-36-1 0 0,1 2 0 0 0,2 1 1 0 0,2 1-1 0 0,7-5-9 0 0,-7 21 60 0 0,-10 52-84 0 0,1 45 364 0 0,41 29-168 0 0,-55-105-5286 0 0,-6 2-2766 0 0,-2 0-4410 0 0</inkml:trace>
  <inkml:trace contextRef="#ctx0" brushRef="#br0" timeOffset="1685.661">1094 788 7066 0 0,'0'0'1691'0'0,"0"0"-542"0"0,0 0-267 0 0,0 0 47 0 0,0 0 114 0 0,0 0 91 0 0,0 0-50 0 0,0 0-100 0 0,0 0-108 0 0,0 0-116 0 0,0 0-82 0 0,0 0-51 0 0,9 9-34 0 0,25 31-17 0 0,-31-37-444 0 0,-1-1-1 0 0,0 0 1 0 0,0 0 0 0 0,1 0-1 0 0,0 0 1 0 0,-1 0-1 0 0,1-1 1 0 0,0 1 0 0 0,0-1-1 0 0,0 0 1 0 0,0 0-1 0 0,0 0 1 0 0,0 0-1 0 0,0 0 1 0 0,0-1 0 0 0,0 1-1 0 0,0-1 1 0 0,0 0-1 0 0,0 0 1 0 0,1 0 0 0 0,1-1-132 0 0,4 1 369 0 0,4-2-145 0 0,-1-1 0 0 0,1 0 0 0 0,0-1-1 0 0,-1 0 1 0 0,0-1 0 0 0,0-1 0 0 0,0 0 0 0 0,-1-1 0 0 0,0 0 0 0 0,0 0 0 0 0,-1-1-1 0 0,0 0 1 0 0,9-10-224 0 0,-11 11 61 0 0,2-1-8 0 0,0-1 1 0 0,-1-1-1 0 0,0 0 0 0 0,-1 0 0 0 0,0-1 0 0 0,0 1 1 0 0,-1-2-1 0 0,-1 1 0 0 0,0-2-53 0 0,-4 11 3 0 0,-1-1 0 0 0,0 0 0 0 0,0 1 0 0 0,0-1 0 0 0,0 0 0 0 0,0 0 1 0 0,0 0-1 0 0,-1 0 0 0 0,1 0 0 0 0,-1 0 0 0 0,0 0 0 0 0,0 0 0 0 0,0 0 0 0 0,-1 0 0 0 0,1 0 0 0 0,0 0 0 0 0,-1 0 0 0 0,0 0 0 0 0,0 0 0 0 0,0 0 0 0 0,0 0 1 0 0,-1 1-1 0 0,1-1 0 0 0,0 0 0 0 0,-1 1 0 0 0,0-1 0 0 0,0 1 0 0 0,0-1 0 0 0,0 1 0 0 0,0 0 0 0 0,0 0 0 0 0,-1 0 0 0 0,1 0 0 0 0,-1 1 0 0 0,1-1 0 0 0,-1 1 1 0 0,1-1-1 0 0,-1 1 0 0 0,0 0 0 0 0,-2-1-3 0 0,-9 1-74 0 0,0 0-1 0 0,0 1 1 0 0,0 1 0 0 0,0 1 0 0 0,0-1-1 0 0,0 2 1 0 0,0 0 0 0 0,1 1 0 0 0,-1 0 0 0 0,1 1-1 0 0,0 1 1 0 0,0 0 0 0 0,1 0 0 0 0,0 1 0 0 0,0 1-1 0 0,1 0 1 0 0,-8 7 74 0 0,6-8 2 0 0,0 2 0 0 0,1 0 0 0 0,0 0 0 0 0,0 1-1 0 0,1 0 1 0 0,0 1 0 0 0,1 1 0 0 0,0-1 0 0 0,1 2 0 0 0,0-1 0 0 0,1 1 0 0 0,0 0-1 0 0,1 1 1 0 0,1 0 0 0 0,-5 14-2 0 0,10-21 42 0 0,1-1-1 0 0,0 1 1 0 0,0-1-1 0 0,0 1 0 0 0,1-1 1 0 0,0 0-1 0 0,0 1 1 0 0,0-1-1 0 0,1 0 1 0 0,0 0-1 0 0,0 0 1 0 0,1 0-1 0 0,0 0 1 0 0,0 0-1 0 0,0-1 1 0 0,0 1-1 0 0,1-1 1 0 0,0 0-1 0 0,0 0 0 0 0,1-1 1 0 0,-1 1-1 0 0,1-1 1 0 0,0 0-1 0 0,0 0 1 0 0,1 0-1 0 0,-1-1 1 0 0,1 0-1 0 0,0 0 1 0 0,-1 0-1 0 0,1-1 1 0 0,0 0-1 0 0,7 2-41 0 0,13 4 216 0 0,2-1 1 0 0,-1-1-1 0 0,0-2 0 0 0,1 0 0 0 0,0-2 1 0 0,0-1-1 0 0,27-3-216 0 0,-20 2 76 0 0,-26-7-197 0 0,-8 1-7228 0 0,-2 4 2004 0 0,1-1-6876 0 0</inkml:trace>
  <inkml:trace contextRef="#ctx0" brushRef="#br0" timeOffset="2218.272">1601 983 17236 0 0,'0'0'789'0'0,"0"0"-434"0"0,0 0-95 0 0,0 0 201 0 0,0 0 188 0 0,0 0 56 0 0,0 0-77 0 0,0 0-176 0 0,0 0-164 0 0,0 0-85 0 0,0 0-30 0 0,0 0-22 0 0,-2 24 0 0 0,-6 117 284 0 0,3-81 738 0 0,1-73 1720 0 0,6-6-2879 0 0,0 1 0 0 0,1 0 0 0 0,0-1 0 0 0,2 1 0 0 0,0 0 0 0 0,1 1 0 0 0,1-1 0 0 0,1 1 0 0 0,0 0 0 0 0,1 1 0 0 0,1 0 0 0 0,1 1 0 0 0,0 0 0 0 0,10-10-14 0 0,-18 20-12 0 0,1 1 1 0 0,0 0-1 0 0,1 0 0 0 0,-1 1 1 0 0,1-1-1 0 0,-1 1 0 0 0,1 0 1 0 0,0 0-1 0 0,0 1 1 0 0,0-1-1 0 0,1 1 0 0 0,-1 0 1 0 0,0 0-1 0 0,3 0 12 0 0,-6 4 3 0 0,0 0 1 0 0,0 0-1 0 0,0 0 0 0 0,-1 0 0 0 0,1 0 1 0 0,-1 0-1 0 0,1 0 0 0 0,-1 1 0 0 0,0-1 1 0 0,0 0-1 0 0,0 1 0 0 0,0-1 0 0 0,0 1 1 0 0,0-1-1 0 0,-1 1 0 0 0,0-1 0 0 0,1 1 1 0 0,-1 0-1 0 0,0-1 0 0 0,0 1 0 0 0,0 0 1 0 0,-1-1-1 0 0,1 3-3 0 0,1 46-6 0 0,1-54-2606 0 0,2-1-61 0 0,-2 1-2546 0 0,-2 3-6636 0 0</inkml:trace>
  <inkml:trace contextRef="#ctx0" brushRef="#br0" timeOffset="2763.522">1089 250 9514 0 0,'0'0'2337'0'0,"0"0"-544"0"0,0 0-384 0 0,0 0-137 0 0,0 0-104 0 0,0 0-176 0 0,0 0-220 0 0,0 0-182 0 0,0 0-45 0 0,0 0 57 0 0,0 0 79 0 0,0 0 69 0 0,10-4-19 0 0,111-59 1813 0 0,55-90-964 0 0,-147 123-1521 0 0,-12 52-252 0 0,6 18 224 0 0,-16-27-19 0 0,1 0 0 0 0,-1 0 1 0 0,2-1-1 0 0,0 0 0 0 0,0 0 1 0 0,1-1-1 0 0,1 0 0 0 0,4 3-12 0 0,31 4-611 0 0,-22-18-6721 0 0,-19 0 4818 0 0,2 0-9655 0 0</inkml:trace>
  <inkml:trace contextRef="#ctx0" brushRef="#br0" timeOffset="4144.532">1963 92 5689 0 0,'0'0'3141'0'0,"0"0"-987"0"0,0 0-550 0 0,0 0-165 0 0,0 0-40 0 0,0 0-105 0 0,0 0-224 0 0,0 0-321 0 0,0 0-232 0 0,0 0-43 0 0,0 0 72 0 0,0 0 126 0 0,0 0 83 0 0,12 2-13 0 0,191 3 2669 0 0,-49-30-2124 0 0,-150 24-1285 0 0,-4 1 9 0 0,1 0 0 0 0,-1-1 0 0 0,1 1-1 0 0,-1 0 1 0 0,1 0 0 0 0,0-1 0 0 0,-1 1 0 0 0,1 0 0 0 0,-1 0 0 0 0,1 0 0 0 0,0 0 0 0 0,-1 0 0 0 0,1 0-1 0 0,0 0 1 0 0,-1 0 0 0 0,1 0 0 0 0,0 0 0 0 0,-1 0 0 0 0,1 0 0 0 0,-1 0 0 0 0,1 0 0 0 0,0 1 0 0 0,-1-1-1 0 0,1 0 1 0 0,-1 0 0 0 0,1 1 0 0 0,-1-1 0 0 0,1 0 0 0 0,0 1 0 0 0,-1-1 0 0 0,1 1 0 0 0,-1-1 0 0 0,0 1-1 0 0,1-1 1 0 0,-1 1 0 0 0,1-1 0 0 0,-1 1 0 0 0,0-1 0 0 0,1 1 0 0 0,-1-1 0 0 0,0 1 0 0 0,0-1 0 0 0,1 1-1 0 0,-1 0 1 0 0,0-1 0 0 0,0 1 0 0 0,0 0 0 0 0,0-1 0 0 0,0 1 0 0 0,0 0-11 0 0,0 486 608 0 0,0-163-623 0 0,-2-285 32 0 0,-1 1-1 0 0,-3-1 0 0 0,-1-1 1 0 0,-10 32-17 0 0,17-67 4 0 0,0-3 9 0 0,0 0 3 0 0,0 0 0 0 0,0 0-4 0 0,0 0-12 0 0,0 0 12 0 0,0 0 4 0 0,0 0 0 0 0,0 0-5 0 0,0 0-25 0 0,0 0-7 0 0,0 0 24 0 0,0 0-9 0 0,0 0 17 0 0,0 0 1 0 0,0 0-13 0 0,0 0 7 0 0,0 0 5 0 0,0 0-16 0 0,0 0-9 0 0,0 0 8 0 0,0 0 7 0 0,0 0-6 0 0,0 0 21 0 0,0 0 10 0 0,0 0 28 0 0,0 0-29 0 0,0 0-8 0 0,0 0-2 0 0,0 0-23 0 0,0 0 19 0 0,0 0-9 0 0,-2 23 592 0 0,-19 62-139 0 0,20-76-376 0 0,-1 12-69 0 0,-7-15 1117 0 0,-92-16-1051 0 0,84 8-286 0 0,-11-6-484 0 0,21-12-4577 0 0,7 15-1845 0 0,0-2-5648 0 0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 8 0 0,'0'0'753'0'0,"0"0"76"0"0,0 0 212 0 0,0 0 301 0 0,0 0 244 0 0,0 0 89 0 0,0 0-48 0 0,0 0-160 0 0,0 0-194 0 0,0 0-145 0 0,0 0-63 0 0,0-1-1226 0 0,-3-2 9216 0 0,29 4-6586 0 0,128 6-459 0 0,-89-10-1749 0 0,0-2-1 0 0,-1-3 1 0 0,28-9-261 0 0,-87 17-222 0 0,12-3 610 0 0,-23 2-3378 0 0,-17 18-6620 0 0,22-16 7871 0 0,-6 7-9404 0 0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10842 0 0,'0'0'2215'0'0,"0"0"-672"0"0,0 0-246 0 0,0 0 67 0 0,0 0 48 0 0,0 0-82 0 0,0 0-267 0 0,0 0-319 0 0,0 0-207 0 0,0 0-76 0 0,0 0-29 0 0,0 0 2 0 0,0 0-18 0 0,8 0-47 0 0,96 19 1546 0 0,-91-16-1820 0 0,-1 1 0 0 0,1-2 1 0 0,0 0-1 0 0,0-1 0 0 0,1 0 0 0 0,-1-1 1 0 0,0 0-1 0 0,8-2-95 0 0,17 1 148 0 0,97-10 102 0 0,-87 4-351 0 0,-48 7-11 0 0,0 0-95 0 0,0 0-236 0 0,-5 0-8888 0 0,3 0-2896 0 0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6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47 187 6313 0 0,'0'0'1999'0'0,"0"0"-374"0"0,0 0-154 0 0,0 0 25 0 0,0 0 91 0 0,0 0-25 0 0,0 0-239 0 0,0 0-314 0 0,0 0-329 0 0,0 0-253 0 0,0 0-152 0 0,-2 0-82 0 0,-9-3-33 0 0,8 3-16 0 0,3 0 31 0 0,5 18 947 0 0,-3 122 1373 0 0,-22 35-1840 0 0,3-93 1338 0 0,17-89-1923 0 0,0-11-4 0 0,0 0 0 0 0,0 0 0 0 0,2-1 0 0 0,0 1-1 0 0,2 0 1 0 0,0 1 0 0 0,5-15-66 0 0,6-10-1 0 0,2 2-1 0 0,1 0 0 0 0,3 1 1 0 0,1 1-1 0 0,2 1 1 0 0,1 0-1 0 0,2 3 0 0 0,1 0 1 0 0,2 1-1 0 0,13-9 2 0 0,-42 41 0 0 0,1-1 0 0 0,-1 1-1 0 0,1-1 1 0 0,0 1 0 0 0,0 0 0 0 0,0-1 0 0 0,0 1-1 0 0,0 0 1 0 0,0 0 0 0 0,0 0 0 0 0,0 1-1 0 0,0-1 1 0 0,0 0 0 0 0,1 1 0 0 0,-1-1 0 0 0,0 1-1 0 0,0 0 1 0 0,1 0 0 0 0,-1 0 0 0 0,0 0-1 0 0,0 0 1 0 0,1 0 0 0 0,-1 1 0 0 0,0-1-1 0 0,0 1 1 0 0,0 0 0 0 0,0-1 0 0 0,1 1 0 0 0,-1 0-1 0 0,0 0 1 0 0,0 0 0 0 0,-1 1 0 0 0,1-1-1 0 0,0 0 1 0 0,0 1 0 0 0,0-1 0 0 0,-1 1 0 0 0,1 0-1 0 0,-1-1 1 0 0,1 1 0 0 0,-1 0 0 0 0,0 0-1 0 0,0 0 1 0 0,0 0 0 0 0,0 0 0 0 0,0 0 0 0 0,0 0-1 0 0,-1 0 1 0 0,1 0 0 0 0,0 1 0 0 0,-1-1-1 0 0,0 0 1 0 0,0 1 0 0 0,8 156 735 0 0,-3-115-2326 0 0,-5-44 929 0 0,0 0-319 0 0,0 3-1238 0 0,0-2 6 0 0,0-1-2966 0 0,0 0-6349 0 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19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0 282 7762 0 0,'0'0'1648'0'0,"0"0"-648"0"0,0 0-280 0 0,0 0 130 0 0,0 0 218 0 0,0 0 118 0 0,0 0-41 0 0,0 0-122 0 0,0 0-108 0 0,0 0-85 0 0,0 0-66 0 0,0 0-69 0 0,0 0-45 0 0,24 1-30 0 0,72 2-37 0 0,-37-18 249 0 0,-47 7-629 0 0,12-4 36 0 0,-1-1 0 0 0,-1-2-1 0 0,0 0 1 0 0,0-1 0 0 0,-2-1-1 0 0,0-1 1 0 0,5-7-239 0 0,15-51 728 0 0,-40 74-721 0 0,0 0-1 0 0,1 0 1 0 0,-1 0 0 0 0,0 0 0 0 0,0 0-1 0 0,0 0 1 0 0,0 0 0 0 0,0 0 0 0 0,-1 1-1 0 0,1-1 1 0 0,-1 0 0 0 0,1 0 0 0 0,-1 0-1 0 0,0 0 1 0 0,1 1 0 0 0,-1-1-1 0 0,0 0 1 0 0,0 1 0 0 0,0-1 0 0 0,-1 1-1 0 0,1-1 1 0 0,0 1 0 0 0,0-1 0 0 0,-1 1-1 0 0,1 0 1 0 0,-1 0 0 0 0,1-1 0 0 0,-1 1-1 0 0,0 0 1 0 0,1 1 0 0 0,-1-1 0 0 0,0 0-1 0 0,0 0 1 0 0,0 1 0 0 0,1-1 0 0 0,-1 1-1 0 0,0-1 1 0 0,0 1 0 0 0,0 0 0 0 0,0 0-1 0 0,0 0 1 0 0,-1 0-7 0 0,-11 0-45 0 0,0 0-1 0 0,0 1 1 0 0,0 0-1 0 0,0 1 1 0 0,1 1 0 0 0,-1 0-1 0 0,1 1 1 0 0,-1 1-1 0 0,1 0 1 0 0,1 0-1 0 0,-1 1 1 0 0,1 1 0 0 0,0 0-1 0 0,0 1 1 0 0,1 0-1 0 0,0 1 1 0 0,-10 10 45 0 0,12-12-6 0 0,0 1 1 0 0,0 0-1 0 0,0 0 1 0 0,1 1-1 0 0,0 0 1 0 0,1 1-1 0 0,0 0 1 0 0,0 0-1 0 0,1 0 1 0 0,0 1-1 0 0,1 0 1 0 0,1 0-1 0 0,-1 1 1 0 0,2-1-1 0 0,-1 1 1 0 0,2 0-1 0 0,0-1 1 0 0,0 1-1 0 0,1 1 1 0 0,0-1-1 0 0,1 0 1 0 0,1 0-1 0 0,1 8 6 0 0,2-12 31 0 0,1 1 0 0 0,0-1 0 0 0,1-1 1 0 0,0 1-1 0 0,0-1 0 0 0,0 0 0 0 0,1 0 0 0 0,0-1 0 0 0,1 0 0 0 0,-1 0 0 0 0,1-1 0 0 0,0 0 0 0 0,0 0 1 0 0,1-1-1 0 0,0 0 0 0 0,-1 0 0 0 0,1-1 0 0 0,1 0 0 0 0,5 1-31 0 0,14 3 49 0 0,-1-1 0 0 0,1-1 0 0 0,1-2 0 0 0,-1-1 0 0 0,0-1 0 0 0,0-1 0 0 0,1-2 0 0 0,-1-1 0 0 0,0-1 0 0 0,0-1 0 0 0,-1-2 0 0 0,20-7-49 0 0,26-19-438 0 0,-29 4-3018 0 0,-35 21-2012 0 0,-2 4-6233 0 0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7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29 6521 0 0,'0'0'1962'0'0,"0"0"-423"0"0,0 0-119 0 0,0 0 135 0 0,0 0 92 0 0,0 0-90 0 0,0 0-281 0 0,0 0-341 0 0,0 0-244 0 0,0 0-134 0 0,0 0-51 0 0,0 0-9 0 0,0 0-19 0 0,7 1 1955 0 0,-3-2-40 0 0,-4 1-2288 0 0,-3 8 1017 0 0,30-34-625 0 0,-27 26-439 0 0,0 0-16 0 0,0 0-26 0 0,0 0 2 0 0,0 0 8 0 0,0 0-4 0 0,0 0 3 0 0,0 0-13 0 0,0 0-3 0 0,0 0 10 0 0,0 0 13 0 0,0 0-13 0 0,-8 15-45 0 0,-32 54 213 0 0,124-153-80 0 0,-76 74-25 0 0,-12 23-68 0 0,-13 24 63 0 0,-13 1 163 0 0,35-43 64 0 0,-4-13-342 0 0,-9-33-3881 0 0,6 47-1236 0 0,0 0-7017 0 0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9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0 365 9546 0 0,'0'0'1775'0'0,"0"0"-179"0"0,0 0 34 0 0,0 0 21 0 0,0 0-159 0 0,0 0-291 0 0,0 0-352 0 0,0 0-238 0 0,0 0-83 0 0,0 0 34 0 0,0 0 26 0 0,0 0 8 0 0,0 0 1 0 0,11-6-61 0 0,82-46 875 0 0,-69 37-1203 0 0,1 0 0 0 0,-2-1 0 0 0,0-2 0 0 0,-1 0-1 0 0,-1-1 1 0 0,0-1 0 0 0,-2-1 0 0 0,0-1 0 0 0,-2-1 0 0 0,0 0-1 0 0,-2-2 1 0 0,3-5-208 0 0,1-10 240 0 0,-19 39-205 0 0,0 1-16 0 0,0 0-15 0 0,0 0-26 0 0,40 37-72 0 0,-18-7 186 0 0,-2 0 1 0 0,0 1 0 0 0,-3 1-1 0 0,12 28-92 0 0,22 62-152 0 0,-40-110-1156 0 0,-2-9-4601 0 0,-5-3-6031 0 0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3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18 141 4681 0 0,'0'0'2394'0'0,"0"0"-307"0"0,0 0-195 0 0,0 0-158 0 0,0 0-160 0 0,0 0-233 0 0,0 0-260 0 0,0 0-265 0 0,0 0-236 0 0,0 0-117 0 0,0 0-55 0 0,-2 9-16 0 0,-14 74 1072 0 0,17 104 1073 0 0,0 1-710 0 0,0-228-1632 0 0,3 0-1 0 0,1 0 1 0 0,1 0 0 0 0,3 0 0 0 0,1 1 0 0 0,2 1-1 0 0,2-1 1 0 0,1 2 0 0 0,2 0 0 0 0,1 1 0 0 0,2 1 0 0 0,20-26-195 0 0,-37 55 8 0 0,1 0 0 0 0,0 0 1 0 0,0 0-1 0 0,1 1 1 0 0,-1-1-1 0 0,1 1 1 0 0,0 0-1 0 0,1 1 0 0 0,-1-1 1 0 0,1 1-1 0 0,0 0 1 0 0,0 0-1 0 0,0 1 0 0 0,0 0 1 0 0,1 0-1 0 0,-1 0 1 0 0,1 1-1 0 0,0 0 1 0 0,6-1-9 0 0,-9 6 6 0 0,1 0 1 0 0,-1 1 0 0 0,0-1 0 0 0,-1 1 0 0 0,1 0-1 0 0,-1 0 1 0 0,1 0 0 0 0,-1 0 0 0 0,0 1 0 0 0,-1-1-1 0 0,1 1 1 0 0,-1 0 0 0 0,0 0 0 0 0,0 0 0 0 0,-1 0 0 0 0,1 0-1 0 0,-1 0 1 0 0,0 0 0 0 0,0 5-7 0 0,1 77 199 0 0,-7-73 175 0 0,1-8-2085 0 0,2 1-5781 0 0,2-7-4286 0 0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1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3897 0 0,'0'0'2460'0'0,"0"0"-394"0"0,0 0-80 0 0,0 0-31 0 0,0 0-176 0 0,0 0-301 0 0,0 0-350 0 0,0 0-259 0 0,0 0-83 0 0,0 0-11 0 0,0 0-2 0 0,0 0 6 0 0,0 0-45 0 0,17 11 7102 0 0,-11-7-7716 0 0,210-1 761 0 0,-40 1-627 0 0,-164 0-846 0 0,-14-12-3618 0 0,2 2-2875 0 0,0 6 6373 0 0,0-1-11292 0 0</inkml:trace>
  <inkml:trace contextRef="#ctx0" brushRef="#br0" timeOffset="815.064">142 1 10818 0 0,'0'0'2007'0'0,"0"0"-469"0"0,0 0-151 0 0,0 0 100 0 0,0 0 39 0 0,0 0-154 0 0,0 0-333 0 0,0 0-351 0 0,0 0-236 0 0,0 0-106 0 0,0 0 20 0 0,0 0 72 0 0,0 0 63 0 0,2 8 37 0 0,2 32 17 0 0,-1 0 1 0 0,-2 0 0 0 0,-2-1 0 0 0,-2 1 0 0 0,-1 0 0 0 0,-5 14-556 0 0,-53 208 339 0 0,63-258-2881 0 0,11-19-1104 0 0,-4 8-2437 0 0,-4-1-5886 0 0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8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6705 0 0,'0'0'1929'0'0,"0"0"-540"0"0,0 0-234 0 0,0 0-45 0 0,0 0-64 0 0,0 0 15 0 0,0 0-37 0 0,0 0-53 0 0,0 0 55 0 0,0 0-6 0 0,0 0-40 0 0,0 0-30 0 0,0 0-50 0 0,13 8-96 0 0,44 25-86 0 0,-49-30-498 0 0,-1 1 0 0 0,1-1 1 0 0,0-1-1 0 0,1 1 0 0 0,-1-1 1 0 0,0-1-1 0 0,1 0 1 0 0,-1 0-1 0 0,1 0 0 0 0,-1-1 1 0 0,1 0-1 0 0,7-2-220 0 0,12 1 394 0 0,-13 2-285 0 0,0-2 1 0 0,1 1-1 0 0,-1-2 1 0 0,0 0-1 0 0,1-1 1 0 0,-1 0 0 0 0,-1-1-1 0 0,1-1 1 0 0,0 0-1 0 0,-1-1 1 0 0,0-1 0 0 0,-1 0-1 0 0,1-1 1 0 0,-1 0-1 0 0,-1-1 1 0 0,0-1 0 0 0,0 0-1 0 0,-1 0 1 0 0,0-1-1 0 0,-1-1 1 0 0,0 0-1 0 0,0 0 1 0 0,3-8-110 0 0,-10 13 16 0 0,0 1 0 0 0,-1 0 0 0 0,0-1 0 0 0,0 1 0 0 0,-1-1 0 0 0,0 0 1 0 0,0 0-1 0 0,0 0 0 0 0,-1 1 0 0 0,0-1 0 0 0,0 0 0 0 0,-1 0 0 0 0,0 0 0 0 0,0 1 0 0 0,0-1 0 0 0,-1 0 0 0 0,0 1 0 0 0,-1-1 0 0 0,1 1 0 0 0,-1 0 0 0 0,-2-3-16 0 0,0 3-20 0 0,0-1 0 0 0,0 1-1 0 0,-1-1 1 0 0,0 2 0 0 0,0-1-1 0 0,-1 1 1 0 0,1 0-1 0 0,-1 0 1 0 0,0 0 0 0 0,-1 1-1 0 0,1 0 1 0 0,-1 1-1 0 0,0 0 1 0 0,0 0 0 0 0,0 1-1 0 0,0-1 1 0 0,0 2 0 0 0,0-1-1 0 0,-1 1 1 0 0,1 1-1 0 0,-1-1 21 0 0,-2 1-24 0 0,-1 0-1 0 0,1 1 0 0 0,-1 0 1 0 0,1 1-1 0 0,0 0 1 0 0,0 1-1 0 0,0 0 0 0 0,0 1 1 0 0,0 0-1 0 0,0 0 0 0 0,1 1 1 0 0,0 1-1 0 0,0 0 1 0 0,1 0-1 0 0,-1 1 0 0 0,1 0 1 0 0,-2 4 24 0 0,-5 4 35 0 0,1 0 1 0 0,0 2-1 0 0,1 0 1 0 0,1 0-1 0 0,1 1 1 0 0,1 1-1 0 0,0 0 1 0 0,1 0-1 0 0,1 1 1 0 0,1 1 0 0 0,1-1-1 0 0,1 1 1 0 0,1 1-1 0 0,0-1 1 0 0,2 1-1 0 0,0-1 1 0 0,1 11-36 0 0,1-18 69 0 0,1-1 0 0 0,0 1-1 0 0,1 0 1 0 0,0-1 0 0 0,1 1 0 0 0,1-1 0 0 0,0 1 0 0 0,1-1 0 0 0,0 0 0 0 0,1-1 0 0 0,0 1 0 0 0,4 4-69 0 0,-4-8 65 0 0,0 0 0 0 0,1 0 1 0 0,0 0-1 0 0,1-1 1 0 0,0 0-1 0 0,1 0 0 0 0,-1-1 1 0 0,1 0-1 0 0,0 0 1 0 0,1-1-1 0 0,0 0 1 0 0,0 0-1 0 0,0-1 0 0 0,1 0 1 0 0,0-1-1 0 0,0 0 1 0 0,0-1-1 0 0,0 0 0 0 0,0 0 1 0 0,1-1-66 0 0,7 1 74 0 0,1 0-1 0 0,-1-1 1 0 0,1-1 0 0 0,0-1 0 0 0,-1-1 0 0 0,1 0-1 0 0,0-1 1 0 0,-1-1 0 0 0,6-3-74 0 0,8-4 99 0 0,-29 9-121 0 0,-2 1-12 0 0,-1 0-12 0 0,0 0 12 0 0,0 0-50 0 0,0 0-52 0 0,0 0-66 0 0,0 0-126 0 0,0 0-121 0 0,0 0-179 0 0,0 0-327 0 0,5 0-13614 0 0,-3 0 1285 0 0</inkml:trace>
  <inkml:trace contextRef="#ctx0" brushRef="#br0" timeOffset="568.5">770 560 15099 0 0,'0'0'1961'0'0,"0"0"-800"0"0,0 0-311 0 0,0 0-21 0 0,0 0-9 0 0,0 0-74 0 0,0 0-146 0 0,0 0-140 0 0,0 0-46 0 0,0 0 8 0 0,0 0-43 0 0,0 0-51 0 0,0 0-49 0 0,2 19-52 0 0,4 60-43 0 0,-21 37 340 0 0,6-55-262 0 0,9-60-215 0 0,0-1 24 0 0,0 0 48 0 0,0 0 46 0 0,0 0 43 0 0,0 0 63 0 0,0 0 35 0 0,0-23 901 0 0,2 2-1174 0 0,1 0-1 0 0,1 1 1 0 0,1-1-1 0 0,0 1 1 0 0,2-1-1 0 0,0 2 0 0 0,2-1 1 0 0,0 1-1 0 0,1 0 1 0 0,1 1-1 0 0,1 0 1 0 0,0 1-1 0 0,1 1 1 0 0,1 0-1 0 0,10-10-32 0 0,-22 24 0 0 0,0 0-2 0 0,0 0-1 0 0,-1 0 1 0 0,1 0 0 0 0,0 0 0 0 0,0 0 0 0 0,0 0 0 0 0,0 1 0 0 0,0-1-1 0 0,1 1 1 0 0,-1-1 0 0 0,1 1 0 0 0,-1 0 0 0 0,0 0 0 0 0,1 0 0 0 0,0 0 0 0 0,-1 1-1 0 0,1-1 1 0 0,0 1 0 0 0,-1-1 0 0 0,1 1 0 0 0,0 0 0 0 0,-1 0 0 0 0,1 0 2 0 0,16 47 13 0 0,-19 56-24 0 0,-2-102-2225 0 0,1-1-4221 0 0,1 0 1849 0 0,0 0-7397 0 0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4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476 479 3825 0 0,'0'0'2662'0'0,"0"0"-626"0"0,0 0-197 0 0,0 0-68 0 0,0 0-22 0 0,0 0-114 0 0,0 0-240 0 0,0 0-220 0 0,0 0-181 0 0,0 0-163 0 0,0 0-163 0 0,0 0-143 0 0,0 0-117 0 0,-18-5-68 0 0,-59-14-20 0 0,74 19-291 0 0,1-1 1 0 0,-1 1-1 0 0,0-1 0 0 0,1 1 1 0 0,-1 0-1 0 0,1 0 1 0 0,-1 0-1 0 0,0 1 0 0 0,1-1 1 0 0,-1 1-1 0 0,1-1 1 0 0,-1 1-1 0 0,1 0 0 0 0,-1 0 1 0 0,1 0-1 0 0,-1 0 0 0 0,1 0 1 0 0,0 0-1 0 0,0 1 1 0 0,-1-1-1 0 0,1 1 0 0 0,0 0 1 0 0,-1 1-30 0 0,-6 4 140 0 0,-1 0-104 0 0,0 0 1 0 0,0 0-1 0 0,1 1 0 0 0,0 1 0 0 0,1-1 1 0 0,0 1-1 0 0,0 1 0 0 0,1-1 1 0 0,0 1-1 0 0,0 0 0 0 0,1 1 0 0 0,1 0 1 0 0,0 0-1 0 0,0 0 0 0 0,1 1 1 0 0,1-1-1 0 0,-1 1 0 0 0,2 0 1 0 0,0 0-1 0 0,0 0 0 0 0,1 0 0 0 0,1 0 1 0 0,0 1-37 0 0,1-10 12 0 0,-1 0 0 0 0,1-1 0 0 0,0 1 0 0 0,0-1 0 0 0,0 1 0 0 0,0-1 0 0 0,0 1 0 0 0,1-1 0 0 0,-1 1 0 0 0,1-1 0 0 0,-1 0 0 0 0,1 0-1 0 0,0 0 1 0 0,0 0 0 0 0,0 0 0 0 0,0 0 0 0 0,0-1 0 0 0,0 1 0 0 0,1-1 0 0 0,-1 1 0 0 0,1-1 0 0 0,-1 0 0 0 0,1 0 0 0 0,-1 0 0 0 0,1 0 0 0 0,-1-1 0 0 0,1 1 0 0 0,0 0 0 0 0,-1-1 0 0 0,1 0 0 0 0,0 0 0 0 0,0 0 0 0 0,-1 0 0 0 0,3 0-12 0 0,93-20 826 0 0,-72 8-694 0 0,-1-1-1 0 0,-1 0 1 0 0,0-2 0 0 0,-1-1-1 0 0,-1-1 1 0 0,0-1-1 0 0,-2-1 1 0 0,0 0-1 0 0,-1-2 1 0 0,-1 0-1 0 0,0-1 1 0 0,-2-1 0 0 0,-1-1-1 0 0,8-17-131 0 0,-14 25 6 0 0,-1-1 0 0 0,-1 0 0 0 0,-1-1 0 0 0,-1 1 0 0 0,0-1 0 0 0,-1 0 0 0 0,-1 0 1 0 0,-1 0-1 0 0,0-1 0 0 0,-1 1 0 0 0,-1-1 0 0 0,-1 1 0 0 0,-2-9-6 0 0,1 21-28 0 0,0-1 0 0 0,-1 1 0 0 0,0 0 0 0 0,0 0 0 0 0,0 0 0 0 0,-1 0 0 0 0,1 0 0 0 0,-2 1 0 0 0,1 0 0 0 0,-1 0 0 0 0,1 0 0 0 0,-1 0 0 0 0,0 1 0 0 0,-1-1 0 0 0,1 2 0 0 0,-1-1 0 0 0,0 0 0 0 0,0 1 0 0 0,0 0 0 0 0,0 1 0 0 0,-1-1 0 0 0,1 1 0 0 0,-1 0 0 0 0,0 1 0 0 0,1 0 0 0 0,-1 0 0 0 0,0 0 0 0 0,0 1 0 0 0,1 0 0 0 0,-1 0 0 0 0,0 0 0 0 0,0 1 0 0 0,0 0 0 0 0,1 1 0 0 0,-1-1 0 0 0,1 1 0 0 0,-1 1 0 0 0,1-1-1 0 0,0 1 1 0 0,0 0 0 0 0,0 1 0 0 0,0-1 29 0 0,-1 1-3 0 0,0 1 1 0 0,0-1 0 0 0,0 1 0 0 0,1 0 0 0 0,0 0 0 0 0,0 1 0 0 0,0 0 0 0 0,1 0 0 0 0,0 0 0 0 0,0 1 0 0 0,1-1 0 0 0,-1 1 0 0 0,2 0 0 0 0,-1 1 0 0 0,1-1-1 0 0,0 0 1 0 0,0 1 0 0 0,1 0 0 0 0,0 0 0 0 0,0 0 0 0 0,1 0 0 0 0,0 0 0 0 0,1 0 0 0 0,0 0 0 0 0,0 0 0 0 0,0 0 0 0 0,1 0 0 0 0,0 0 0 0 0,1 0 0 0 0,0 0-1 0 0,0 0 1 0 0,1-1 0 0 0,0 1 0 0 0,0-1 0 0 0,1 3 1 0 0,8 3 61 0 0,1 0 0 0 0,0-1 0 0 0,1 0 0 0 0,0-1 0 0 0,1 0 0 0 0,0-1 0 0 0,0-1 0 0 0,1 0 0 0 0,0-2 0 0 0,1 0 0 0 0,0 0 0 0 0,0-1 0 0 0,0-2 0 0 0,1 1 0 0 0,12 0-61 0 0,191 13-970 0 0,-217 0-7061 0 0,-4-14-445 0 0</inkml:trace>
  <inkml:trace contextRef="#ctx0" brushRef="#br0" timeOffset="334.979">1 884 8922 0 0,'0'0'1492'0'0,"0"0"-280"0"0,0 0 58 0 0,0 0 173 0 0,0 0 28 0 0,0 0-61 0 0,0 0-139 0 0,0 0-184 0 0,0 0-162 0 0,0 0-133 0 0,36 9-110 0 0,118 31-45 0 0,-36-30 510 0 0,-20-14-690 0 0,0-5 0 0 0,0-3 0 0 0,48-15-457 0 0,-80 12-178 0 0,11-2-982 0 0,-26 9-2416 0 0,-31 7-1760 0 0,-14 2 1163 0 0,2-1-6536 0 0</inkml:trace>
  <inkml:trace contextRef="#ctx0" brushRef="#br0" timeOffset="916.005">369 1149 12379 0 0,'0'0'1769'0'0,"0"0"-620"0"0,0 0-195 0 0,0 0 133 0 0,0 0 130 0 0,0 0 20 0 0,0 0-154 0 0,0 0-268 0 0,0 0-247 0 0,0 0-172 0 0,0 0-125 0 0,0 0-64 0 0,-28 13-53 0 0,-90 41-35 0 0,60-12 39 0 0,51-33-133 0 0,-2 2-15 0 0,0 0 1 0 0,0 0-1 0 0,1 0 0 0 0,1 1 1 0 0,0 1-1 0 0,0-1 1 0 0,1 1-1 0 0,1 0 0 0 0,0 0 1 0 0,1 1-1 0 0,0 0 1 0 0,1-1-1 0 0,1 1 0 0 0,0 0 1 0 0,0 10-11 0 0,3-22 7 0 0,-1 0 0 0 0,1 0 0 0 0,0 0 0 0 0,0 0 0 0 0,-1 0 0 0 0,1 0 0 0 0,1 0 0 0 0,-1 0 0 0 0,0 0 0 0 0,0 0 0 0 0,1-1 0 0 0,-1 1 0 0 0,1-1 0 0 0,-1 1 0 0 0,1-1 0 0 0,-1 1 0 0 0,1-1 0 0 0,0 0 0 0 0,0 0 0 0 0,0 0 0 0 0,0 0 0 0 0,0 0 0 0 0,0 0 0 0 0,0-1 0 0 0,0 1 0 0 0,0-1 0 0 0,0 1 0 0 0,0-1 0 0 0,0 0 0 0 0,1 0 0 0 0,-1 0 0 0 0,0 0-7 0 0,73-4 604 0 0,-46-4-432 0 0,0-1 0 0 0,-1-2 0 0 0,0-1 0 0 0,-1-1-1 0 0,-1-1 1 0 0,0-2 0 0 0,-1 0 0 0 0,0-2 0 0 0,-2 0 0 0 0,5-7-172 0 0,-11 12 23 0 0,0-1 0 0 0,-1 0-1 0 0,-1-2 1 0 0,-1 0 0 0 0,0 0 0 0 0,-1-1 0 0 0,-1-1-1 0 0,0 0 1 0 0,-2-1 0 0 0,0 0 0 0 0,-1 0 0 0 0,-1-1-1 0 0,0 0 1 0 0,-2-1 0 0 0,0 1 0 0 0,-2-1 0 0 0,0-1-1 0 0,-1 1 1 0 0,-2 0 0 0 0,0-1 0 0 0,-1 0-23 0 0,-1 19-19 0 0,-1 0 0 0 0,1-1 0 0 0,-1 1 0 0 0,0 0 0 0 0,0 0 0 0 0,0 0-1 0 0,-1 0 1 0 0,1 1 0 0 0,-1-1 0 0 0,1 1 0 0 0,-1-1 0 0 0,0 1 0 0 0,0 0 0 0 0,0 0 0 0 0,0 0 0 0 0,-1 0 0 0 0,1 1 0 0 0,0-1 0 0 0,-1 1 0 0 0,1 0 0 0 0,-1 0 0 0 0,1 0 0 0 0,-1 0 0 0 0,1 1 0 0 0,-1 0 0 0 0,0-1 0 0 0,1 1 0 0 0,-1 1 0 0 0,0-1 0 0 0,1 0 0 0 0,-1 1 0 0 0,0 0 0 0 0,1 0 0 0 0,-1 0 0 0 0,1 0-1 0 0,0 0 1 0 0,-1 1 0 0 0,1-1 0 0 0,0 1 0 0 0,0 0 0 0 0,0 0 0 0 0,0 0 0 0 0,0 1 0 0 0,-1 0 19 0 0,-13 9-8 0 0,2 0-1 0 0,-1 1 1 0 0,1 0-1 0 0,1 1 1 0 0,1 1-1 0 0,0 1 1 0 0,0-1-1 0 0,2 2 1 0 0,0 0-1 0 0,1 0 1 0 0,1 1-1 0 0,0 0 1 0 0,1 0-1 0 0,2 1 1 0 0,-1 0-1 0 0,0 11 9 0 0,5-21 11 0 0,1 0-1 0 0,0-1 1 0 0,1 1 0 0 0,0 0-1 0 0,1-1 1 0 0,-1 1-1 0 0,2 0 1 0 0,-1-1 0 0 0,1 1-1 0 0,0-1 1 0 0,1 0 0 0 0,0 1-1 0 0,0-1 1 0 0,1-1-1 0 0,0 1 1 0 0,0 0 0 0 0,1-1-1 0 0,0 0 1 0 0,1 0 0 0 0,-1 0-1 0 0,1-1 1 0 0,0 0-1 0 0,1 0 1 0 0,-1 0 0 0 0,1-1-1 0 0,2 1-10 0 0,-1 1-7 0 0,1-1 1 0 0,-1 0-1 0 0,1 0 0 0 0,0-1 0 0 0,1 0 1 0 0,-1 0-1 0 0,1-1 0 0 0,0 0 0 0 0,0-1 0 0 0,1 0 1 0 0,-1-1-1 0 0,10 1 7 0 0,-3-20-2127 0 0,-10 1-5966 0 0,-5 9-3549 0 0</inkml:trace>
  <inkml:trace contextRef="#ctx0" brushRef="#br0" timeOffset="1347.996">1025 957 18284 0 0,'0'0'932'0'0,"0"0"-310"0"0,0 0 55 0 0,0 0 205 0 0,0 0 130 0 0,0 0-35 0 0,0 0-213 0 0,0 0-215 0 0,0 0-127 0 0,0 0-83 0 0,0 0-91 0 0,0 0-58 0 0,0 0-34 0 0,-21 32-39 0 0,-63 96-26 0 0,17-10 86 0 0,-3 34-58 0 0,67-143-126 0 0,0-1 0 0 0,1 1 0 0 0,-1 0 0 0 0,2 0 0 0 0,-1 0 0 0 0,1 0 0 0 0,0 0 0 0 0,1 0 0 0 0,0 0 1 0 0,1 0-1 0 0,0 1 7 0 0,2-8 17 0 0,0 1 1 0 0,0-1-1 0 0,0 0 0 0 0,0 0 1 0 0,0 0-1 0 0,1-1 1 0 0,-1 1-1 0 0,1-1 1 0 0,-1 0-1 0 0,1 0 1 0 0,-1 0-1 0 0,1 0 1 0 0,0-1-1 0 0,-1 1 0 0 0,1-1 1 0 0,0 0-1 0 0,0 0 1 0 0,-1 0-1 0 0,1-1 1 0 0,0 1-1 0 0,-1-1 1 0 0,1 0-1 0 0,1 0-17 0 0,117-39 955 0 0,-122 40-989 0 0,0 0-1 0 0,-1 0 1 0 0,1-1 0 0 0,0 1-1 0 0,0 0 1 0 0,0 0 0 0 0,0-1-1 0 0,-1 1 1 0 0,1 0 0 0 0,0 0-1 0 0,0-1 1 0 0,0 1 0 0 0,0 0 0 0 0,0-1-1 0 0,0 1 1 0 0,0 0 0 0 0,0-1-1 0 0,0 1 1 0 0,0 0 0 0 0,0 0-1 0 0,0-1 1 0 0,0 1 0 0 0,0 0-1 0 0,0-1 1 0 0,0 1 0 0 0,0 0-1 0 0,0 0 1 0 0,1-1 0 0 0,-1 1-1 0 0,0 0 1 0 0,0-1 0 0 0,0 1 0 0 0,0 0-1 0 0,1 0 1 0 0,-1-1 0 0 0,0 1-1 0 0,0 0 1 0 0,0 0 0 0 0,1 0-1 0 0,-1 0 1 0 0,0-1 0 0 0,0 1-1 0 0,1 0 1 0 0,-1 0 0 0 0,0 0-1 0 0,1 0 1 0 0,-1 0 0 0 0,0 0-1 0 0,0-1 1 0 0,1 1 0 0 0,-1 0 0 0 0,0 0-1 0 0,1 0 1 0 0,-1 0 34 0 0,-15-14-10392 0 0,15 10-1096 0 0</inkml:trace>
  <inkml:trace contextRef="#ctx0" brushRef="#br0" timeOffset="1651.963">655 1233 9434 0 0,'0'0'4649'0'0,"0"0"-2609"0"0,0 0-1078 0 0,0 0-125 0 0,0 0 74 0 0,0 0 115 0 0,0 0 75 0 0,0 0-22 0 0,0 0-97 0 0,0 0-74 0 0,0 0-112 0 0,0 0-128 0 0,0 0-83 0 0,18 3-68 0 0,117 9 714 0 0,-9-19-263 0 0,-74 3-2760 0 0,-52 2-107 0 0,0 1-319 0 0,0 0-4784 0 0,0 1-5436 0 0</inkml:trace>
  <inkml:trace contextRef="#ctx0" brushRef="#br0" timeOffset="4198.348">1356 814 0 0 0,'0'0'744'0'0,"0"0"927"0"0,0 0 220 0 0,0 0-22 0 0,0 0-10 0 0,0 0-119 0 0,0 0-164 0 0,0 0-163 0 0,0 0-141 0 0,0 0-110 0 0,0 0-118 0 0,-2 18 9810 0 0,23 8-9784 0 0,-14-18-1047 0 0,0-2 1 0 0,0 1-1 0 0,0-1 1 0 0,1-1-1 0 0,0 1 1 0 0,1-1 0 0 0,-1 0-1 0 0,1-1 1 0 0,0 0-1 0 0,0-1 1 0 0,0 0-1 0 0,4 1-23 0 0,0 0 49 0 0,1-2-1 0 0,-1 1 1 0 0,1-2-1 0 0,0 0 0 0 0,0 0 1 0 0,-1-1-1 0 0,1-1 0 0 0,0 0 1 0 0,0-1-1 0 0,-1-1 1 0 0,1 0-1 0 0,-1 0 0 0 0,0-2 1 0 0,0 0-1 0 0,-1 0 1 0 0,1-1-1 0 0,-1 0 0 0 0,1-2-48 0 0,2-1 40 0 0,0-1-1 0 0,-1-1 1 0 0,-1 0-1 0 0,0 0 1 0 0,0-2-1 0 0,-1 1 0 0 0,0-2 1 0 0,-2 1-1 0 0,1-2 1 0 0,-2 1-1 0 0,0-1 1 0 0,1-3-40 0 0,-7 12 5 0 0,0 1 1 0 0,-1-1-1 0 0,0 1 1 0 0,0-1-1 0 0,0 0 1 0 0,-1 1-1 0 0,0-1 1 0 0,0 0-1 0 0,0 0 1 0 0,-1 0-1 0 0,1 0 1 0 0,-2 0-1 0 0,1 0 1 0 0,-1 0-1 0 0,1 0 0 0 0,-2 0 1 0 0,1 0-1 0 0,-1 0 1 0 0,0 1-1 0 0,0-1 1 0 0,0 0-1 0 0,-1 1 1 0 0,0 0-1 0 0,0 0 1 0 0,0 0-1 0 0,-1 0 1 0 0,0 0-1 0 0,1 1 1 0 0,-2-1-1 0 0,1 1 1 0 0,0 0-1 0 0,-1 0 1 0 0,0 1-1 0 0,0-1 1 0 0,-5-1-6 0 0,-1-1-19 0 0,-1 1 0 0 0,0 1 1 0 0,0 0-1 0 0,0 0 0 0 0,-1 2 0 0 0,1-1 1 0 0,-1 1-1 0 0,0 1 0 0 0,0 1 0 0 0,0-1 1 0 0,1 2-1 0 0,-1 0 0 0 0,0 0 0 0 0,1 2 1 0 0,-5 0 18 0 0,-17 6-35 0 0,0 1 1 0 0,1 1-1 0 0,0 2 1 0 0,-30 17 34 0 0,47-23-2 0 0,1 1 0 0 0,0 0 0 0 0,1 2 0 0 0,-1-1-1 0 0,2 2 1 0 0,0-1 0 0 0,0 2 0 0 0,1 0 0 0 0,0 0 0 0 0,1 1 0 0 0,1 1 0 0 0,0 0-1 0 0,0 0 1 0 0,2 1 0 0 0,0 0 0 0 0,0 0 0 0 0,-1 7 2 0 0,2 1 15 0 0,1 0 1 0 0,1 1-1 0 0,1-1 1 0 0,0 1-1 0 0,2 0 0 0 0,1 0 1 0 0,1 0-1 0 0,1 0 1 0 0,2 7-16 0 0,-1-20 18 0 0,1 0 1 0 0,0-1-1 0 0,1 1 1 0 0,0 0-1 0 0,0-1 1 0 0,1 0-1 0 0,0 0 1 0 0,1 0-1 0 0,0-1 0 0 0,1 0 1 0 0,0 0-1 0 0,0-1 1 0 0,1 1-1 0 0,0-2 1 0 0,0 1-1 0 0,1-1 1 0 0,0 0-1 0 0,0-1 1 0 0,1 0-1 0 0,0-1 1 0 0,0 0-1 0 0,0 0 1 0 0,1-1-1 0 0,-1 0 1 0 0,1-1-1 0 0,0 0 1 0 0,0-1-1 0 0,11 1-18 0 0,17-1 127 0 0,1-1 0 0 0,-1-2 0 0 0,0-2-1 0 0,33-7-126 0 0,-66 10 16 0 0,23-7 136 0 0,-29 7-93 0 0,0 0 7 0 0,0 0 10 0 0,0 0-2 0 0,0 0-2 0 0,0 0-4 0 0,0 0-14 0 0,0 0 0 0 0,0 0-28 0 0,0 0 2 0 0,0 0-5 0 0,0 0-10 0 0,0 0 6 0 0,0 0-8 0 0,0 0-2 0 0,0 0-1 0 0,0 0-23 0 0,0 0 7 0 0,0 0 14 0 0,0 0-2 0 0,0 0-16 0 0,0 0-8 0 0,0 0-8 0 0,0 0 25 0 0,0 0-4 0 0,0 0-1 0 0,0 0 19 0 0,0 0-19 0 0,-13-26-4032 0 0,2 19-2497 0 0,6 7-5532 0 0</inkml:trace>
  <inkml:trace contextRef="#ctx0" brushRef="#br0" timeOffset="5079.921">2006 1123 2817 0 0,'0'0'3906'0'0,"0"0"-2106"0"0,0 0-625 0 0,0 0 63 0 0,0 0 145 0 0,0 0 57 0 0,0 0-112 0 0,0 0-232 0 0,0 0-215 0 0,0 0-160 0 0,0 0-78 0 0,0 0-40 0 0,-2 10 4 0 0,-13 90 2070 0 0,14 40-628 0 0,1-141-2013 0 0,0 1 0 0 0,0 0-1 0 0,0 0 1 0 0,1 0 0 0 0,-1-1 0 0 0,0 1 0 0 0,0 0 0 0 0,0 0-1 0 0,1 0 1 0 0,-1-1 0 0 0,0 1 0 0 0,1 0 0 0 0,-1 0 0 0 0,0 0-1 0 0,0 0 1 0 0,1 0 0 0 0,-1 0 0 0 0,0 0 0 0 0,1-1 0 0 0,-1 1-1 0 0,0 0 1 0 0,1 0 0 0 0,-1 0 0 0 0,0 0 0 0 0,0 0 0 0 0,1 0-1 0 0,-1 1 1 0 0,0-1 0 0 0,1 0 0 0 0,-1 0 0 0 0,0 0 0 0 0,1 0-1 0 0,-1 0 1 0 0,0 0 0 0 0,0 0 0 0 0,1 1 0 0 0,-1-1 0 0 0,0 0 0 0 0,0 0-1 0 0,1 0 1 0 0,-1 1 0 0 0,0-1 0 0 0,0 0 0 0 0,0 0 0 0 0,1 1-1 0 0,-1-1 1 0 0,0 0 0 0 0,0 0 0 0 0,0 1 0 0 0,0-1 0 0 0,0 0-1 0 0,0 1 1 0 0,0-1 0 0 0,1 0 0 0 0,-1 0 0 0 0,0 1 0 0 0,0-1-1 0 0,0 0 1 0 0,0 1 0 0 0,0-1 0 0 0,0 0 0 0 0,0 1 0 0 0,-1-1-36 0 0,16-28 766 0 0,-12 21-823 0 0,5-8 141 0 0,5-14-8 0 0,3 0 1 0 0,0 0 0 0 0,1 1 0 0 0,2 2 0 0 0,1-1-1 0 0,2 1-76 0 0,60-47 39 0 0,-78 74-36 0 0,-1 0 0 0 0,1 0 0 0 0,-1 0 1 0 0,1 0-1 0 0,-1 1 0 0 0,0 0 0 0 0,1-1 0 0 0,-1 1 0 0 0,0 0 1 0 0,0 1-1 0 0,0-1 0 0 0,-1 0 0 0 0,1 1 0 0 0,0 0 0 0 0,-1 0 0 0 0,0-1 1 0 0,1 1-1 0 0,-1 1 0 0 0,0-1 0 0 0,-1 0 0 0 0,1 0 0 0 0,-1 1 1 0 0,1-1-1 0 0,-1 1 0 0 0,0-1 0 0 0,0 1 0 0 0,-1 0 0 0 0,1-1 0 0 0,0 4-3 0 0,1 0 8 0 0,21 59-43 0 0,-22-81-4041 0 0,0 2-2214 0 0,-1 5-5305 0 0</inkml:trace>
  <inkml:trace contextRef="#ctx0" brushRef="#br0" timeOffset="5819.872">1433 272 3913 0 0,'0'0'1926'0'0,"0"0"-185"0"0,0 0 56 0 0,0 0 135 0 0,0 0-9 0 0,0 0-124 0 0,0 0-238 0 0,0 0-263 0 0,0 0-235 0 0,0 0-169 0 0,0 0-122 0 0,0 0-66 0 0,0 0-49 0 0,-3 0 1940 0 0,37-10 574 0 0,13-27-2675 0 0,-29 22-155 0 0,141-132 353 0 0,-97 84-547 0 0,-49 90-233 0 0,-9-12 98 0 0,0 0-1 0 0,1 0 0 0 0,1-1 0 0 0,0 1 1 0 0,1-1-1 0 0,0-1 0 0 0,2 1 0 0 0,-1-2 1 0 0,1 1-1 0 0,1-1 0 0 0,8 8-11 0 0,11 14-1 0 0,-22-25-707 0 0,-2-1-7135 0 0,-1-8-4429 0 0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21 2905 0 0,'0'0'2437'0'0,"0"0"-716"0"0,0 0-153 0 0,0 0 159 0 0,0 0 60 0 0,0 0-141 0 0,0 0-290 0 0,0 0-309 0 0,0 0-216 0 0,0 0-159 0 0,0 0-106 0 0,-2 0-45 0 0,50-1 6684 0 0,71-5-5887 0 0,21-5-919 0 0,-124 9-108 0 0,-1 1-3967 0 0,-6 7-9244 0 0,-6-6 1519 0 0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9282 0 0,'0'0'2070'0'0,"0"0"-586"0"0,0 0-377 0 0,0 0-44 0 0,0 0 6 0 0,0 0-56 0 0,0 0-160 0 0,0 0-213 0 0,0 0-172 0 0,0 0-80 0 0,0 0-38 0 0,0 0-5 0 0,0 0 35 0 0,11 15 1693 0 0,52 12 1564 0 0,48-23-2504 0 0,-71-5-773 0 0,19 1 813 0 0,-37 0-2859 0 0,-31 0-9337 0 0,7 0-915 0 0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4209 0 0,'0'0'1662'0'0,"0"0"-138"0"0,0 0 138 0 0,0 0 249 0 0,0 0 136 0 0,0 0-144 0 0,0 0-344 0 0,0 0-392 0 0,0 0-291 0 0,0 0-171 0 0,0 0-80 0 0,2-9-59 0 0,10-25-28 0 0,-10 41 3018 0 0,5 36-3025 0 0,11 126 399 0 0,-4 173-375 0 0,-14-341-531 0 0,0-1 13 0 0,0 0 26 0 0,0 0 29 0 0,0 0 38 0 0,0 0 21 0 0,0 0 20 0 0,0 0 42 0 0,0-30 481 0 0,-2 5-683 0 0,2 0-1 0 0,1-1 1 0 0,1 1 0 0 0,1 0 0 0 0,1 0 0 0 0,4-13-11 0 0,5-9 14 0 0,1 1 0 0 0,2 0 0 0 0,3 0 0 0 0,1 2 0 0 0,2 0-1 0 0,2 2 1 0 0,7-6-14 0 0,-16 25-44 0 0,-10 13 47 0 0,1 0 1 0 0,-1 1-1 0 0,2 0 0 0 0,-1 0 0 0 0,1 0 0 0 0,1 1 1 0 0,-1 0-1 0 0,1 0 0 0 0,1 1 0 0 0,-1 0 1 0 0,1 1-1 0 0,1 0 0 0 0,-1 0 0 0 0,1 1 0 0 0,4-1-3 0 0,-12 7 5 0 0,0 0-1 0 0,1 0 0 0 0,-1 0 0 0 0,0 0 0 0 0,0 1 0 0 0,0-1 0 0 0,0 1 1 0 0,0 0-1 0 0,-1-1 0 0 0,1 1 0 0 0,0 0 0 0 0,-1 0 0 0 0,1 0 0 0 0,-1 0 1 0 0,0 1-1 0 0,0-1 0 0 0,0 0 0 0 0,0 0 0 0 0,0 1 0 0 0,0-1 0 0 0,-1 1 1 0 0,1-1-1 0 0,-1 0 0 0 0,1 1 0 0 0,-1-1 0 0 0,0 1 0 0 0,0-1 0 0 0,0 2-4 0 0,5 184 386 0 0,-5-189-438 0 0,0 1 1 0 0,0 0 0 0 0,0-1-1 0 0,0 1 1 0 0,0 0-1 0 0,-1-1 1 0 0,1 1 0 0 0,0 0-1 0 0,0-1 1 0 0,0 1 0 0 0,0 0-1 0 0,-1 0 1 0 0,1-1-1 0 0,0 1 1 0 0,0 0 0 0 0,0 0-1 0 0,-1-1 1 0 0,1 1-1 0 0,0 0 1 0 0,0 0 0 0 0,-1 0-1 0 0,1 0 1 0 0,0-1-1 0 0,-1 1 1 0 0,1 0 0 0 0,0 0-1 0 0,-1 0 1 0 0,1 0 0 0 0,0 0-1 0 0,-1 0 1 0 0,1 0-1 0 0,0 0 1 0 0,0 0 0 0 0,-1 0-1 0 0,1 0 1 0 0,0 0-1 0 0,-1 0 1 0 0,1 0 0 0 0,0 0-1 0 0,-1 0 1 0 0,1 0-1 0 0,0 0 1 0 0,-1 0 0 0 0,1 0-1 0 0,0 1 1 0 0,-1-1 0 0 0,1 0-1 0 0,0 0 1 0 0,0 0-1 0 0,-1 0 1 0 0,1 1 0 0 0,0-1-1 0 0,0 0 1 0 0,-1 0-1 0 0,1 1 1 0 0,0-1 0 0 0,0 0-1 0 0,0 1 1 0 0,0-1 51 0 0,-10-15-7973 0 0,8 11-3734 0 0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4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46 10866 0 0,'0'0'1734'0'0,"0"0"-247"0"0,0 0 4 0 0,0 0-49 0 0,0 0-183 0 0,0 0-267 0 0,0 0-288 0 0,0 0-183 0 0,0 0-75 0 0,0 0 1 0 0,0 0 37 0 0,0 0 26 0 0,0 11 3209 0 0,-24 14-2733 0 0,77-98-527 0 0,-45 65-99 0 0,-16 13 172 0 0,-16 12-214 0 0,5 2-91 0 0,43-26-1042 0 0,-19 7-3958 0 0,-1-1-4687 0 0,-3 1-3508 0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53:24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1155,'49'-15,"118"-54,-111 29,-1-2,-3-2,-1-3,-2-2,10-17,149-201,-170 203,-2-1,-4-2,-3-1,17-55,-8-6,-38 130,0-1,0 0,0 1,1-1,-1 1,0-1,0 0,1 1,-1-1,0 0,0 1,1-1,-1 0,0 1,1-1,-1 0,0 0,1 1,-1-1,1 0,-1 0,1 0,-1 0,0 0,1 0,-1 1,1-1,-1 0,1 0,-1 0,0 0,1-1,-1 1,1 0,-1 0,1 0,-1 0,0 0,1 0,-1-1,1 1,-1 0,0 0,1-1,-1 1,0 0,1 0,-1-1,0 1,1 0,-1-1,0 1,0-1,5 44,38 224,-27-190,-8-46,-2 1,-1 0,-1 0,-2 0,-1 1,-2-1,-1 0,-1 0,-2 0,-1 0,-5 12,2-27,0 0,0-1,-2 0,0-1,-1 0,0-1,-1-1,-1 0,0 0,-1-1,0-1,-1-1,0 0,0-1,-1 0,0-2,-1 0,0-1,-8 2,2-2,1 0,-1-1,0-2,0 0,0-2,0 0,0-2,0 0,0-2,0-1,-11-3,32 7,-1-1,1 1,-1-1,1 0,0 0,-1 0,1-1,0 1,0-1,0 1,0-1,0 0,0 0,1-1,-1 1,1 0,-1-1,1 1,0-1,0 0,0 0,0 0,1 0,-1 0,1 0,5-9</inkml:trace>
  <inkml:trace contextRef="#ctx0" brushRef="#br0" timeOffset="1302.98">1326 901,'11'5,"0"-2,0 1,0-2,0 1,0-2,1 1,-1-1,0-1,1 0,-1-1,1 0,-1-1,0 0,0-1,0 0,0 0,0-1,-1-1,0 0,1 0,-2-1,1-1,-1 1,0-1,0-1,-1 0,0 0,-1 0,1-1,1-1,0 0,0-1,-1 0,0 0,-1-1,0 0,-1 0,0 0,-1-1,0-2,-4 13,0-1,-1 1,0 0,1 0,-1 0,0 0,0 0,0-1,0 1,-1 0,1 0,0 0,-1 0,0 0,1 0,-1 0,0 0,0 0,0 0,0 0,0 0,-1 1,1-1,-1 0,1 1,-1-1,1 1,-1 0,0-1,0 1,0 0,1 0,-1 0,0 0,0 1,0-1,-1 1,1-1,0 1,0-1,-87 13,74-4,1 1,0 0,0 1,1 0,0 1,1 0,1 1,-1 1,2-1,0 2,0 0,2 0,-1 0,2 1,0 0,-1 4,7-13,0 0,1 0,-1 0,1 0,0 0,0 0,1 0,0 0,0 0,0-1,1 1,0 0,0-1,0 1,1-1,0 1,0-1,0 0,1 0,-1-1,1 1,0-1,1 0,-1 0,1 0,-1 0,1-1,0 0,1 0,-1 0,0-1,1 1,0-1,-1-1,1 1,0-1,0 0,0 0,0-1,0 0,0 0,0 0,0-1,0 0,3-1,29-6,-1-3,0-1,-1-2,0-1,-2-2,32-20,-54 30,250-159,-202 154,-86 30,-105 60,129-76,-54 63,54-63,1 0,0 1,0-1,0 1,1-1,-1 1,1-1,-1 1,1-1,0 1,0 0,0-1,0 1,0 0,1-1,-1 1,1-1,0 1,0-1,0 1,0-1,0 0,0 1,1-1,-1 0,1 0,-1 0,1 0,0 0,1 1,5 4,-1-1,1 0,0-1,0 1,1-2,-1 1,1-1,0 0,0-1,1 0,-1-1,1 0,-1 0,1-1,0 0,-1-1,1 0,0 0,0-1,2-1,17-3,0-1,0-1,0-1,-1-2,-1-1,3-2,34-19,-2-3,-1-3,-1-2,-3-3,51-49,-88 75,0-2,-2-1,0 0,-2-1,0-1,-1-1,-1 0,-1 0,-1-2,-2 1,0-1,-1-1,3-21,-5 19,-3 15,0-1,0 0,-1 0,-1 0,0 0,-1 0,0 0,-1 0,-1-1,0 1,-1 0,-1 0,0 0,-1 1,0-1,-5-8,8 20,0 0,0 0,0 0,0 0,-1 0,1 1,-1-1,1 0,-1 1,0-1,1 1,-1 0,0-1,0 1,0 0,0 0,0 0,0 1,-1-1,1 0,0 1,0 0,0-1,-1 1,1 0,0 0,0 0,-1 0,1 1,0-1,0 0,-1 1,1 0,0-1,0 1,0 0,0 0,0 0,0 1,0-1,-59 72,53-49,2 0,0 1,1-1,2 1,1 0,0 0,2 0,1 0,2 4,-2 20,28 215,-28-231,1 2,-1-1,-2 1,-1 0,-2-1,-4 12,8-45,0-1,0 1,1 0,-1-1,0 1,0 0,0-1,0 1,0-1,0 1,0 0,0-1,0 1,0-1,0 1,0 0,0-1,-1 1,1-1,0 1,0 0,-1-1,1 1,0-1,-1 1,1-1,-1 1,1-1,0 1,-1-1,1 0,-1 1,1-1,-1 0,0 1,1-1,-1 0,1 0,-1 1,1-1,-1 0,0 0,1 0,-1 0,0 0,1 0,-1 0,1 0,-1 0,0 0,1 0,-1 0,0 0,1-1,-1 1,1 0,-1 0,1-1,-1 1,1 0,-1-1,0 1,-17-38,10 12,-1 0</inkml:trace>
  <inkml:trace contextRef="#ctx0" brushRef="#br0" timeOffset="1615.898">2399 506,'29'0,"28"-5,15-1,-1 0,-2 1,-8 1,-6-2,-6-2,-8 2,0 1,-3 2,-3 1,-2 1,-3 1,-6 5,-2 6,-5 6,-6 1</inkml:trace>
  <inkml:trace contextRef="#ctx0" brushRef="#br0" timeOffset="1820.807">3387 732,'-5'33,"-1"12</inkml:trace>
  <inkml:trace contextRef="#ctx0" brushRef="#br0" timeOffset="2021.977">3358 337,'0'0</inkml:trace>
  <inkml:trace contextRef="#ctx0" brushRef="#br0" timeOffset="2270.844">3641 732,'-2'9,"1"0,0 0,0 1,1-1,0 0,0 1,1-1,0 0,1 1,0-1,1 0,0 0,0-1,1 1,0-1,0 1,1-1,0-1,0 1,1-1,3 4,-5-9,-1 0,0-1,0 1,1-1,-1 0,1 0,-1 0,1 0,-1 0,1-1,0 0,-1 0,1 0,0 0,-1 0,1-1,0 1,-1-1,1 0,-1 0,1-1,-1 1,0-1,1 1,-1-1,0 0,0-1,0 1,-1 0,2-2,70-88,-68 79,-1 0,-1 0,0-1,-1 1,-1-1,0 0,0 0,-2 0,0 0,0 0,-3-13,2 23,0 0,0 0,0 0,0 0,-1 0,1 0,-1 1,0-1,0 1,-1-1,1 1,-1 0,1 0,-1 0,0 0,0 0,-1 1,1-1,0 1,-1 0,0 0,1 0,-1 0,0 1,0 0,0 0,0 0,0 0,0 0,0 1,0 0,0-1,0 2,-1-1,1 0,0 1,0 0,0 0,0 0,0 0,1 1,-2 0,-15 10</inkml:trace>
  <inkml:trace contextRef="#ctx0" brushRef="#br0" timeOffset="2655.091">4092 873,'26'-44,"79"-108,-105 151,1 0,-1 0,1 1,0-1,-1 0,1 0,0 0,0 1,-1-1,1 1,0-1,0 0,0 1,0-1,0 1,0 0,0-1,0 1,0 0,0 0,0-1,0 1,0 0,0 0,0 0,0 0,0 0,0 1,0-1,0 0,0 0,0 1,0-1,0 0,0 1,-1-1,1 1,0-1,0 1,0 0,0-1,-1 1,1 0,0 0,21 46,-13-22,-6-21,-1-1,0 1,1-1,-1 0,1 0,0 0,0 0,1 0,-1-1,0 1,1-1,-1 0,1 0,0 0,0-1,0 1,0-1,0 0,0 0,0 0,0-1,0 0,0 1,1-1,-1-1,0 1,0-1,0 1,2-2,4 0,0-1,0 0,0 0,-1-1,1 0,-1-1,0 0,0-1,-1 0,0 0,4-4,0-1,0-1,0 0,-1-1,-1-1,0 0,-1 0,-1 0,0-1,4-12,-5 5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20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324 290 14411 0 0,'0'0'1534'0'0,"0"0"-474"0"0,0 0-145 0 0,0 0 92 0 0,0 0-4 0 0,0 0-77 0 0,0 0-155 0 0,0 0-167 0 0,0 0-69 0 0,0 0-76 0 0,-33 1-75 0 0,-105 7-73 0 0,70 15 32 0 0,60-16-290 0 0,1-1-40 0 0,0 1 0 0 0,0 1 1 0 0,1-1-1 0 0,0 1 0 0 0,0 0 0 0 0,1 0 0 0 0,0 0 1 0 0,1 1-1 0 0,-1 0 0 0 0,2 0 0 0 0,-1 0 0 0 0,1 0 1 0 0,1 1-1 0 0,0-1 0 0 0,0 1 0 0 0,1 0 1 0 0,0-1-1 0 0,1 1 0 0 0,0 0 0 0 0,0 0 0 0 0,1-1 1 0 0,0 2-14 0 0,2-3 10 0 0,0 0 0 0 0,0-1 0 0 0,1 1 0 0 0,0-1 0 0 0,0 1 0 0 0,1-1 0 0 0,0-1 0 0 0,0 1 0 0 0,0-1 0 0 0,1 0 0 0 0,0 0 0 0 0,0 0 0 0 0,1-1 0 0 0,0 0 0 0 0,0 0 1 0 0,0-1-1 0 0,0 1 0 0 0,1-2 0 0 0,-1 1 0 0 0,1-1 0 0 0,0 0 0 0 0,0-1 0 0 0,0 0 0 0 0,8 1-10 0 0,168 10 163 0 0,-172-14-229 0 0,1 0 0 0 0,-1-1 0 0 0,0-1 0 0 0,0 0-1 0 0,0-1 1 0 0,0 0 0 0 0,0 0 0 0 0,-1-1 0 0 0,1-1 0 0 0,-1 0 0 0 0,-1-1 0 0 0,9-6 66 0 0,28-22-3166 0 0,-5-2-4075 0 0,-27 25-3985 0 0</inkml:trace>
  <inkml:trace contextRef="#ctx0" brushRef="#br0" timeOffset="247.283">1072 1 12403 0 0,'0'0'3471'0'0,"0"0"-2171"0"0,0 0-586 0 0,0 0 163 0 0,0 0 216 0 0,0 0 75 0 0,0 0-96 0 0,0 0-182 0 0,0 0-162 0 0,-13 32-144 0 0,-41 106-112 0 0,6 42 514 0 0,44-164-991 0 0,1 0 1 0 0,0 0 0 0 0,2 0 0 0 0,-1 0 0 0 0,2 1 0 0 0,0-1 0 0 0,1 0-1 0 0,1 0 1 0 0,0 0 0 0 0,2 0 0 0 0,-1 0 0 0 0,2 0 0 0 0,0-1 0 0 0,1 0-1 0 0,0 0 1 0 0,1 0 0 0 0,1-1 0 0 0,0 0 0 0 0,1 0 0 0 0,7 7 4 0 0,20 1-606 0 0,-7-17-2625 0 0,-27-19-8130 0 0,-2 12 884 0 0</inkml:trace>
  <inkml:trace contextRef="#ctx0" brushRef="#br0" timeOffset="416.93">675 344 11715 0 0,'0'0'2200'0'0,"0"0"-1008"0"0,0 0-128 0 0,0 0-23 0 0,0 0-97 0 0,0 0-112 0 0,0 0-160 0 0,229-43-168 0 0,-192 43-168 0 0,3-4-104 0 0,1 4-96 0 0,-5 0-136 0 0,1 0-40 0 0,-2 0-176 0 0,-3 8-312 0 0,-1-4-480 0 0,-12 0-1680 0 0,-3 0-9531 0 0</inkml:trace>
  <inkml:trace contextRef="#ctx0" brushRef="#br0" timeOffset="712.05">1384 378 8890 0 0,'0'0'2979'0'0,"0"0"-1488"0"0,0 0-580 0 0,0 0-17 0 0,0 0-32 0 0,0 0-93 0 0,0 0-155 0 0,0 0-208 0 0,0 0-134 0 0,0 0-75 0 0,-14 34-38 0 0,-41 102-3 0 0,54-135-147 0 0,0 1 1 0 0,0-1-1 0 0,0 1 1 0 0,0-1-1 0 0,0 1 0 0 0,0-1 1 0 0,0 1-1 0 0,1 0 0 0 0,-1-1 1 0 0,1 1-1 0 0,-1 0 1 0 0,1-1-1 0 0,0 1 0 0 0,-1 0 1 0 0,1 0-1 0 0,0 0 1 0 0,0-1-1 0 0,0 1 0 0 0,1 0 1 0 0,-1 0-1 0 0,0 0 1 0 0,1-1-1 0 0,-1 1 0 0 0,1 0 1 0 0,-1-1-1 0 0,1 1 0 0 0,0 0 1 0 0,0-1-1 0 0,0 1 1 0 0,0-1-1 0 0,0 1 0 0 0,0-1 1 0 0,1 1-10 0 0,3 3 91 0 0,0 0 97 0 0,1-1-1 0 0,0 0 1 0 0,0 0-1 0 0,0 0 1 0 0,1-1-1 0 0,-1 0 1 0 0,1 0-1 0 0,0-1 1 0 0,0 1-1 0 0,0-1 0 0 0,0-1 1 0 0,0 0-1 0 0,0 0 1 0 0,0 0-1 0 0,0-1 1 0 0,1 0-1 0 0,-1 0 1 0 0,0 0-1 0 0,0-1 1 0 0,0-1-1 0 0,1 1 1 0 0,-1-1-1 0 0,-1 0 1 0 0,1-1-1 0 0,0 1 0 0 0,0-1 1 0 0,-1-1-1 0 0,0 1 1 0 0,0-1-1 0 0,2-2-187 0 0,-1 2 112 0 0,0-1 0 0 0,0 1 0 0 0,-1-1-1 0 0,0-1 1 0 0,0 1 0 0 0,-1-1 0 0 0,1 0-1 0 0,-1-1 1 0 0,0 1 0 0 0,-1-1 0 0 0,0 0-1 0 0,0 0 1 0 0,0 0 0 0 0,-1-1 0 0 0,0 1 0 0 0,0-1-1 0 0,-1 0 1 0 0,0 0 0 0 0,0 1 0 0 0,-1-1-1 0 0,0-2-111 0 0,-1 5-25 0 0,1 0-1 0 0,-1 0 0 0 0,-1 0 1 0 0,1 0-1 0 0,-1 0 0 0 0,1 0 0 0 0,-1 0 1 0 0,-1 0-1 0 0,1 1 0 0 0,-1-1 1 0 0,0 0-1 0 0,0 1 0 0 0,0-1 1 0 0,0 1-1 0 0,-1-1 0 0 0,0 1 0 0 0,0 0 1 0 0,0 0-1 0 0,-1 0 0 0 0,1 1 1 0 0,-1-1-1 0 0,0 1 0 0 0,0 0 0 0 0,0 0 1 0 0,0 0-1 0 0,0 1 0 0 0,-1-1 1 0 0,1 1-1 0 0,-4-1 26 0 0,-54-1-1852 0 0,41 9-1700 0 0,2 1-4224 0 0,5 1-4543 0 0</inkml:trace>
  <inkml:trace contextRef="#ctx0" brushRef="#br0" timeOffset="1029.108">1831 733 10186 0 0,'0'0'1974'0'0,"0"0"-230"0"0,0 0-41 0 0,0 0-28 0 0,0 0-104 0 0,0 0-172 0 0,0 0-184 0 0,0 0-153 0 0,0 0-126 0 0,0 0-122 0 0,0 0-132 0 0,0 0-116 0 0,0 0-86 0 0,-2-10-44 0 0,-1-77 711 0 0,16 51-895 0 0,1 0 0 0 0,1 1 0 0 0,3 0 0 0 0,0 1 0 0 0,2 1 0 0 0,10-11-252 0 0,-17 32-65 0 0,0 1-1 0 0,0 0 0 0 0,1 0 1 0 0,0 2-1 0 0,1-1 1 0 0,0 2-1 0 0,0 0 0 0 0,1 1 1 0 0,0 0-1 0 0,0 2 1 0 0,0 0-1 0 0,4 0 66 0 0,-12 2-140 0 0,-1 3-1480 0 0,-4 3-3116 0 0,-3 1-7257 0 0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6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4921 0 0,'0'0'2137'0'0,"0"0"-428"0"0,0 0-18 0 0,0 0 31 0 0,0 0-112 0 0,0 0-181 0 0,0 0-215 0 0,0 0-165 0 0,0 0-110 0 0,0 0-88 0 0,0 0-75 0 0,0 0-65 0 0,0 0-41 0 0,1-3-44 0 0,2-2-343 0 0,0 0-1 0 0,0-1 1 0 0,1 1-1 0 0,0 1 1 0 0,0-1-1 0 0,1 1 0 0 0,-1-1 1 0 0,1 1-1 0 0,0 0 1 0 0,0 1-1 0 0,0-1 1 0 0,0 1-1 0 0,4-1-282 0 0,29-24 841 0 0,90-90 722 0 0,-94 96-1375 0 0,-12 65 28 0 0,15 64 154 0 0,-27-75-674 0 0,9 22-634 0 0,-9-39-3197 0 0,4-5-3476 0 0,-12-10-4449 0 0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8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69 125 8170 0 0,'0'0'1548'0'0,"0"0"-530"0"0,0 0-105 0 0,0 0 183 0 0,0 0 163 0 0,0 0 14 0 0,0 0-126 0 0,0 0-195 0 0,0 0-165 0 0,0 0-106 0 0,0 0-58 0 0,0 0-52 0 0,0 0-42 0 0,-2 18-34 0 0,-7 89 353 0 0,-5 56 964 0 0,-29 7-1297 0 0,51-245 1720 0 0,11 17-2098 0 0,3 1 0 0 0,2 2 0 0 0,2 0 0 0 0,30-43-137 0 0,62-61 26 0 0,-68 133 0 0 0,-31 77 41 0 0,-19-42-63 0 0,1 0 0 0 0,-2 1 1 0 0,1-1-1 0 0,-1 0 0 0 0,-1 0 0 0 0,0 0 0 0 0,0 0 0 0 0,0-1 0 0 0,-1 1 1 0 0,-1-1-1 0 0,0 1-4 0 0,-22 31-3548 0 0,21-36-1357 0 0,1-3-6930 0 0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7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140 251 7218 0 0,'0'0'1461'0'0,"0"0"-226"0"0,0 0 17 0 0,0 0 211 0 0,0 0 132 0 0,0 0-106 0 0,0 0-316 0 0,0 0-355 0 0,0 0-297 0 0,0 0-163 0 0,0 0-42 0 0,0 0 37 0 0,0 0 95 0 0,25 8 2545 0 0,74 21 317 0 0,-83-26-3164 0 0,0 0-1 0 0,0-1 1 0 0,0-1 0 0 0,1 0-1 0 0,-1-1 1 0 0,0-1 0 0 0,0-1-1 0 0,0 0 1 0 0,9-3-146 0 0,23-25-808 0 0,-45 18-3248 0 0,-4-2-3746 0 0,-1 11-3925 0 0</inkml:trace>
  <inkml:trace contextRef="#ctx0" brushRef="#br0" timeOffset="300.924">258 0 12043 0 0,'0'0'2759'0'0,"0"0"-1546"0"0,0 0-611 0 0,0 0 86 0 0,0 0 212 0 0,0 0 174 0 0,0 0 11 0 0,0 0-154 0 0,0 0-168 0 0,0 0-123 0 0,0 0-101 0 0,-4 34-55 0 0,-8 105-36 0 0,14-61 286 0 0,1-50-504 0 0,-2 0 1 0 0,-1 0 0 0 0,-1 1 0 0 0,-1-1-1 0 0,-1 0 1 0 0,-2 0 0 0 0,-8 26-231 0 0,-34 85-712 0 0,46-130-1324 0 0,10-7-6461 0 0,-2-2-2711 0 0</inkml:trace>
  <inkml:trace contextRef="#ctx0" brushRef="#br0" timeOffset="1588.451">278 299 2128 0 0,'0'0'1792'0'0,"0"0"-268"0"0,0 0 60 0 0,0 0 133 0 0,0 0-22 0 0,0 0-215 0 0,0 0-253 0 0,0 0-224 0 0,0 0-130 0 0,0 0-39 0 0,0 0-15 0 0,0 0-11 0 0,0 0-40 0 0,3-1-47 0 0,-8-2 4038 0 0,-48 7-3643 0 0,-80-1 475 0 0,58-10-476 0 0,60 14-1072 0 0,29-10-5656 0 0,-11 2 2601 0 0,0-2-8654 0 0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17 268 4121 0 0,'0'0'3085'0'0,"0"0"-1390"0"0,0 0-267 0 0,0 0 302 0 0,0 0 105 0 0,0 0-139 0 0,0 0-213 0 0,0 0-195 0 0,0 0-126 0 0,0 0-105 0 0,0 0-100 0 0,0 0-117 0 0,0 0-112 0 0,29 8-79 0 0,91 24-70 0 0,-52-24 344 0 0,-54-9-805 0 0,0-1 1 0 0,0-1-1 0 0,0 0 0 0 0,0-1 0 0 0,0-1 0 0 0,-1 0 1 0 0,1 0-1 0 0,-1-1 0 0 0,-1-1 0 0 0,1-1 1 0 0,-1 1-1 0 0,0-2 0 0 0,-1 0 0 0 0,0 0 0 0 0,-1-1 1 0 0,1 0-1 0 0,-2-1 0 0 0,0 0 0 0 0,0-1 1 0 0,0-2-119 0 0,-6 11 15 0 0,0 0 1 0 0,-1-1-1 0 0,0 1 1 0 0,0-1-1 0 0,0 0 1 0 0,0 0-1 0 0,0 1 0 0 0,-1-1 1 0 0,0 0-1 0 0,0-1 1 0 0,0 1-1 0 0,0 0 1 0 0,-1 0-1 0 0,1 0 1 0 0,-1 0-1 0 0,0-1 1 0 0,-1 1-1 0 0,1 0 1 0 0,-1 0-1 0 0,1 0 1 0 0,-1 0-1 0 0,0 0 1 0 0,-1 0-1 0 0,1 0 1 0 0,-1 0-1 0 0,0-1-15 0 0,-5-1-26 0 0,1 0-1 0 0,-1 1 0 0 0,0 0 0 0 0,0 0 1 0 0,-1 1-1 0 0,0-1 0 0 0,0 2 1 0 0,0-1-1 0 0,0 1 0 0 0,0 0 0 0 0,0 1 1 0 0,-1 0-1 0 0,1 1 0 0 0,-1-1 1 0 0,0 1-1 0 0,1 1 0 0 0,-1 0 0 0 0,0 0 1 0 0,0 1-1 0 0,1 0 0 0 0,-1 0 1 0 0,1 1-1 0 0,-1 0 0 0 0,1 1 0 0 0,0 0 1 0 0,0 0-1 0 0,0 0 0 0 0,0 1 1 0 0,-1 2 25 0 0,-7 0 8 0 0,0 1 0 0 0,0 1-1 0 0,1 0 1 0 0,1 1 0 0 0,-1 1-1 0 0,2 0 1 0 0,-1 1 0 0 0,1 0-1 0 0,1 1 1 0 0,0 1 0 0 0,1 0 0 0 0,0 0-1 0 0,1 1 1 0 0,0 0 0 0 0,1 1-1 0 0,1 0 1 0 0,1 1 0 0 0,0 0-1 0 0,0 0 1 0 0,2 0 0 0 0,0 1-1 0 0,1 0 1 0 0,1-1 0 0 0,0 3-7 0 0,4-8 89 0 0,0-1 0 0 0,1 0 0 0 0,0 1 0 0 0,0-1 1 0 0,1 0-1 0 0,1 0 0 0 0,-1-1 0 0 0,2 1 0 0 0,-1-1 1 0 0,1 0-1 0 0,1 0 0 0 0,0 0 0 0 0,0-1 0 0 0,0 0 1 0 0,1 0-1 0 0,0 0 0 0 0,1-1 0 0 0,0 0 0 0 0,0-1 1 0 0,0 0-1 0 0,1 0 0 0 0,0-1 0 0 0,0 0 0 0 0,1 0 1 0 0,-1-1-1 0 0,1 0 0 0 0,3 0-89 0 0,147 47 583 0 0,-112-52-899 0 0,-26-23-2865 0 0,-19 17 730 0 0,0 0-5079 0 0,1 3-5167 0 0</inkml:trace>
  <inkml:trace contextRef="#ctx0" brushRef="#br0" timeOffset="555.328">597 486 15243 0 0,'0'0'1713'0'0,"0"0"-604"0"0,0 0-255 0 0,0 0-50 0 0,0 0-11 0 0,0 0-20 0 0,0 0-99 0 0,0 0-100 0 0,0 0-79 0 0,0 0-73 0 0,0 0-47 0 0,0 0-46 0 0,0 0-43 0 0,0 19-49 0 0,-1 90 139 0 0,-11 24 1942 0 0,29-201-1707 0 0,-4 31-536 0 0,2 0 0 0 0,2 1 0 0 0,1 0 0 0 0,2 1 0 0 0,11-14-75 0 0,18-2 44 0 0,-48 50-45 0 0,-1 1 1 0 0,1-1 0 0 0,-1 1-1 0 0,1-1 1 0 0,-1 1-1 0 0,1 0 1 0 0,0-1-1 0 0,-1 1 1 0 0,1 0 0 0 0,-1-1-1 0 0,1 1 1 0 0,0 0-1 0 0,-1 0 1 0 0,1 0 0 0 0,0-1-1 0 0,0 1 1 0 0,-1 0-1 0 0,1 0 1 0 0,0 0 0 0 0,-1 0-1 0 0,1 0 1 0 0,0 0-1 0 0,0 1 1 0 0,-1-1 0 0 0,1 0-1 0 0,0 0 1 0 0,-1 0-1 0 0,1 1 1 0 0,0-1-1 0 0,-1 0 1 0 0,1 1 0 0 0,-1-1-1 0 0,1 0 1 0 0,0 1-1 0 0,-1-1 1 0 0,1 1 0 0 0,-1-1-1 0 0,1 1 1 0 0,-1-1-1 0 0,1 1 1 0 0,-1-1 0 0 0,0 1-1 0 0,1 0 1 0 0,-1-1-1 0 0,0 1 1 0 0,1 0 0 0 0,-1-1-1 0 0,0 1 1 0 0,0 0-1 0 0,0-1 1 0 0,1 1 0 0 0,-1 0-1 0 0,0-1 1 0 0,0 1 0 0 0,9 40 76 0 0,-5 39-20 0 0,-4-79-66 0 0,0-1-26 0 0,0 0-16 0 0,0 0-30 0 0,0 0-34 0 0,0 0-38 0 0,0 0-124 0 0,0-23-4069 0 0,0 13 914 0 0,0 3-3207 0 0,0 3-5191 0 0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6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 10778 0 0,'0'0'1989'0'0,"0"0"-333"0"0,0 0-70 0 0,0 0-26 0 0,0 0-128 0 0,0 0-270 0 0,0 0-294 0 0,0 0-250 0 0,0 0-137 0 0,0 0-64 0 0,0 0-10 0 0,0 0 17 0 0,0 0-4 0 0,-2-2-1 0 0,2 2-377 0 0,-1-1-1 0 0,1 1 0 0 0,0-1 1 0 0,-1 1-1 0 0,0 0 0 0 0,1 0 1 0 0,-1-1-1 0 0,1 1 0 0 0,-1 0 1 0 0,1 0-1 0 0,-1-1 0 0 0,1 1 1 0 0,-1 0-1 0 0,0 0 0 0 0,1 0 1 0 0,-1 0-1 0 0,1 0 0 0 0,-1 0 1 0 0,0 0-1 0 0,1 0 0 0 0,-1 0 1 0 0,1 0-1 0 0,-1 1 0 0 0,0-1 1 0 0,1 0-1 0 0,-1 0 0 0 0,1 0 1 0 0,-1 1-1 0 0,1-1 0 0 0,-1 0 1 0 0,1 1-1 0 0,-1-1 0 0 0,1 0 1 0 0,-1 1-1 0 0,1-1 0 0 0,-1 1 1 0 0,1-1-1 0 0,0 1 0 0 0,-1-1 1 0 0,1 1-1 0 0,0-1 0 0 0,-1 1 1 0 0,1-1-1 0 0,0 1 0 0 0,0-1 1 0 0,-1 1-1 0 0,1 0-41 0 0,-13 12 238 0 0,-35 31 499 0 0,48-44-690 0 0,0 0-1 0 0,0 0-3 0 0,0 0 5 0 0,0 0 12 0 0,0 0 22 0 0,0 0 6 0 0,0 0 28 0 0,0 0 14 0 0,0 0-6 0 0,31-30 536 0 0,-56 60-1 0 0,17-22-1576 0 0,26-12-5333 0 0,-15 4 1865 0 0,2 0-7844 0 0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5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1 3249 0 0,'0'0'1203'0'0,"0"0"-96"0"0,0 0 111 0 0,0 0 268 0 0,0 0 132 0 0,0 0-53 0 0,0 0-208 0 0,0 0-301 0 0,0 0-248 0 0,0 0-189 0 0,0 0-123 0 0,-12 4-43 0 0,-36 15-2 0 0,1 32 1366 0 0,11-11-992 0 0,3 2 1 0 0,1 1-1 0 0,2 2 1 0 0,-17 35-826 0 0,38-64 121 0 0,2 1 0 0 0,0 0 1 0 0,1 0-1 0 0,1 0 0 0 0,0 1 1 0 0,1 0-1 0 0,1 0 1 0 0,1 0-1 0 0,0 0 0 0 0,2 0 1 0 0,0 1-1 0 0,1-1 0 0 0,1 4-121 0 0,1-11 71 0 0,1-1 0 0 0,0 0 0 0 0,0 0 0 0 0,1 0 0 0 0,0 0 0 0 0,1-1 0 0 0,0 0 0 0 0,1 0 0 0 0,0 0 0 0 0,0-1 0 0 0,1 0 0 0 0,0-1 0 0 0,0 0-1 0 0,0 0 1 0 0,1 0 0 0 0,1-1 0 0 0,-1-1 0 0 0,1 0 0 0 0,-1 0 0 0 0,1-1 0 0 0,1 0 0 0 0,-1 0 0 0 0,1-1 0 0 0,-1-1 0 0 0,1 0 0 0 0,0 0 0 0 0,0-1 0 0 0,0 0 0 0 0,0-1 0 0 0,0 0-1 0 0,5-2-70 0 0,10 3 205 0 0,-1-2-1 0 0,0-1 0 0 0,1-1 0 0 0,-1-2 0 0 0,0 0 0 0 0,-1-1 0 0 0,1-2 0 0 0,7-3-204 0 0,-20 5 67 0 0,3 2 45 0 0,-1-2-1 0 0,0 0 1 0 0,0-1-1 0 0,-1 0 1 0 0,0-1 0 0 0,0-1-1 0 0,-1 0 1 0 0,0-1 0 0 0,0 0-1 0 0,-1 0 1 0 0,9-13-112 0 0,-9 7 44 0 0,0 0 0 0 0,-2 0 1 0 0,0-1-1 0 0,-1-1 1 0 0,0 1-1 0 0,-2-1 0 0 0,0 0 1 0 0,-1-1-1 0 0,0 0 0 0 0,-2 1 1 0 0,0-1-1 0 0,-2 0 1 0 0,0-1-1 0 0,-1 1 0 0 0,-1-10-44 0 0,-2 15-73 0 0,0 1 0 0 0,0-1-1 0 0,-2 0 1 0 0,0 1 0 0 0,0 0-1 0 0,-1 0 1 0 0,-1 0 0 0 0,0 1-1 0 0,-1 0 1 0 0,0 0 0 0 0,0 1-1 0 0,-2 0 1 0 0,1 1 0 0 0,-1 0 0 0 0,-1 0-1 0 0,0 1 1 0 0,0 0 0 0 0,-1 1-1 0 0,0 1 1 0 0,0 0 0 0 0,-1 0-1 0 0,1 1 1 0 0,-2 1 0 0 0,1 0-1 0 0,-1 1 1 0 0,1 0 0 0 0,-1 1-1 0 0,0 1 1 0 0,0 0 0 0 0,0 0-1 0 0,-1 2 1 0 0,1 0 0 0 0,0 1 0 0 0,0 0-1 0 0,0 1 1 0 0,0 0 0 0 0,0 1-1 0 0,0 1 1 0 0,-2 1 73 0 0,-106 50-3543 0 0,72-28-2253 0 0,41-22 4137 0 0,-16 11-9953 0 0</inkml:trace>
  <inkml:trace contextRef="#ctx0" brushRef="#br0" timeOffset="523.328">32 476 2385 0 0,'0'0'1960'0'0,"0"0"-352"0"0,0 0-69 0 0,0 0 90 0 0,0 0 74 0 0,0 0-20 0 0,0 0-119 0 0,0 0-120 0 0,0 0-99 0 0,0 0-94 0 0,0 0-89 0 0,0 0-109 0 0,0 0-132 0 0,-2-3-123 0 0,-11-19 1688 0 0,37-2-1370 0 0,0 8-814 0 0,0 0 0 0 0,1 1 0 0 0,0 2 0 0 0,1 1 0 0 0,1 0 0 0 0,10-1-302 0 0,68 0 575 0 0,-56 63-378 0 0,-39-37-143 0 0,-5-5-19 0 0,1 0 1 0 0,1-1-1 0 0,-1 0 0 0 0,1 0 1 0 0,1-1-1 0 0,-1 0 1 0 0,1 0-1 0 0,0-1 1 0 0,0 0-1 0 0,1 0 1 0 0,0 0-1 0 0,0-2 0 0 0,0 1 1 0 0,0-1-1 0 0,0 0 1 0 0,0-1-1 0 0,1 0 1 0 0,0 0-1 0 0,-1-1 0 0 0,1 0 1 0 0,0-1-36 0 0,4 0 86 0 0,-7 1-40 0 0,-1-1-1 0 0,1 0 0 0 0,-1 0 0 0 0,1-1 0 0 0,0 1 0 0 0,-1-1 1 0 0,1-1-1 0 0,-1 1 0 0 0,0-1 0 0 0,1 0 0 0 0,-1-1 0 0 0,0 1 1 0 0,0-1-1 0 0,3-3-45 0 0,-2 2 23 0 0,-6 4-34 0 0,0 0 0 0 0,-1 0 0 0 0,1 0 0 0 0,0 0 0 0 0,0-1 0 0 0,-1 1 0 0 0,1 0 0 0 0,0 0 0 0 0,-1-1 0 0 0,1 1 0 0 0,0-1 0 0 0,-1 1 0 0 0,1 0 0 0 0,0-1 1 0 0,-1 1-1 0 0,1-1 0 0 0,-1 1 0 0 0,1-1 0 0 0,-1 0 0 0 0,1 1 0 0 0,-1-1 0 0 0,0 1 0 0 0,1-1 0 0 0,-1 0 0 0 0,0 1 0 0 0,1-1 0 0 0,-1 0 0 0 0,0 0 0 0 0,0 1 1 0 0,0-1-1 0 0,1 0 0 0 0,-1 1 0 0 0,0-1 0 0 0,0 0 0 0 0,0 0 0 0 0,0 1 0 0 0,0-1 0 0 0,0 0 0 0 0,-1 0 0 0 0,1 1 0 0 0,0-1 0 0 0,0 0 0 0 0,-1 0 0 0 0,1 1 1 0 0,0-1-1 0 0,0 0 0 0 0,-1 1 0 0 0,1-1 0 0 0,-1 1 0 0 0,1-1 0 0 0,-1 0 11 0 0,-14-13-1390 0 0,-2-1-2308 0 0,7 4-5230 0 0,7 6-3364 0 0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1 200 5537 0 0,'0'0'1794'0'0,"0"0"-159"0"0,0 0 103 0 0,0 0 177 0 0,0 0-10 0 0,0 0-248 0 0,0 0-357 0 0,0 0-310 0 0,0 0-118 0 0,0 0-31 0 0,0 0 14 0 0,0 0-1 0 0,0 0-70 0 0,3 3-53 0 0,-1-2-598 0 0,0 1 1 0 0,0 0-1 0 0,1-1 1 0 0,-1 0-1 0 0,0 0 1 0 0,1 1 0 0 0,-1-1-1 0 0,1-1 1 0 0,-1 1-1 0 0,1 0 1 0 0,-1-1-1 0 0,1 1 1 0 0,0-1-1 0 0,-1 0 1 0 0,1 0 0 0 0,0 0-1 0 0,-1 0 1 0 0,1 0-1 0 0,0 0 1 0 0,-1-1-1 0 0,1 1 1 0 0,-1-1-1 0 0,1 0 1 0 0,-1 0-1 0 0,1 0 1 0 0,-1 0 0 0 0,1 0-1 0 0,1-2-133 0 0,124-101 1212 0 0,-30 2-940 0 0,-97 101-268 0 0,6 2-154 0 0,-7 10 147 0 0,0 12 3 0 0,0-1 0 0 0,2 0 0 0 0,1 0 0 0 0,1 0 1 0 0,0 0-1 0 0,2 0 0 0 0,0-1 0 0 0,2 0 0 0 0,0 0 0 0 0,1-1 0 0 0,1 0 0 0 0,1-1 0 0 0,1 0 0 0 0,2 2 0 0 0,18 11-1215 0 0,-18-21-4317 0 0,-10-8 2601 0 0,0-2-9369 0 0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8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58 240 2577 0 0,'0'0'2721'0'0,"0"0"-752"0"0,0 0-143 0 0,0 0 42 0 0,0 0-62 0 0,0 0-201 0 0,0 0-262 0 0,0 0-237 0 0,0 0-181 0 0,0 0-122 0 0,0 0-119 0 0,0 0-73 0 0,0 0-55 0 0,1 25 2422 0 0,6-19-2846 0 0,-1 0-1 0 0,1-1 1 0 0,0-1-1 0 0,0 1 0 0 0,0-1 1 0 0,1 0-1 0 0,0 0 0 0 0,0-1 1 0 0,0 0-1 0 0,0-1 1 0 0,0 0-1 0 0,0 0 0 0 0,1-1 1 0 0,-1 1-1 0 0,0-2 1 0 0,1 1-1 0 0,-1-2 0 0 0,1 1 1 0 0,-1-1-1 0 0,1 0 1 0 0,5-2-132 0 0,1 2 94 0 0,0-1 1 0 0,1-1-1 0 0,-1-1 1 0 0,0 0 0 0 0,-1-1-1 0 0,1 0 1 0 0,-1-1 0 0 0,0-1-1 0 0,0 0 1 0 0,-1-1-1 0 0,0-1 1 0 0,-1 0 0 0 0,1 0-1 0 0,-2-1 1 0 0,1-1 0 0 0,-2 0-1 0 0,1-1 1 0 0,-1 0-1 0 0,-1 0 1 0 0,2-5-95 0 0,-7 10 18 0 0,-1 0-1 0 0,0 0 1 0 0,-1 0 0 0 0,0 0 0 0 0,0 0-1 0 0,0 0 1 0 0,-1-1 0 0 0,0 1-1 0 0,-1-1 1 0 0,0 1 0 0 0,0-1 0 0 0,0 1-1 0 0,-1-1 1 0 0,0-1-18 0 0,-2 6-12 0 0,-1-1 1 0 0,1 1-1 0 0,-1 0 1 0 0,0 0-1 0 0,0 0 1 0 0,0 1-1 0 0,0-1 1 0 0,0 1-1 0 0,-1 0 0 0 0,1 0 1 0 0,-1 1-1 0 0,1-1 1 0 0,-1 1-1 0 0,0 0 1 0 0,1 0-1 0 0,-1 0 1 0 0,0 1-1 0 0,0 0 0 0 0,0 0 1 0 0,1 0-1 0 0,-1 0 1 0 0,0 1-1 0 0,0 0 1 0 0,1 0-1 0 0,-1 0 1 0 0,0 1-1 0 0,1-1 0 0 0,-1 1 1 0 0,1 0-1 0 0,-4 2 12 0 0,-176 91-74 0 0,172-86 81 0 0,-1 0-1 0 0,1 1 1 0 0,1 0 0 0 0,0 1 0 0 0,0 0 0 0 0,1 0 0 0 0,0 1 0 0 0,1 1 0 0 0,1-1 0 0 0,0 2-7 0 0,-7 11 25 0 0,6-12-14 0 0,0 0-1 0 0,1 1 0 0 0,1-1 1 0 0,0 2-1 0 0,0-1 1 0 0,2 1-1 0 0,0 0 0 0 0,1 0 1 0 0,0 0-1 0 0,1 1 1 0 0,1-1-1 0 0,0 1 1 0 0,1 0-1 0 0,1 0 0 0 0,0 2-10 0 0,1-13 14 0 0,1-1 0 0 0,-1 1 0 0 0,1-1 0 0 0,-1 0 0 0 0,1 0 0 0 0,0 0-1 0 0,1 0 1 0 0,-1 0 0 0 0,1 0 0 0 0,0 0 0 0 0,0-1 0 0 0,0 0 0 0 0,0 1-1 0 0,0-1 1 0 0,1 0 0 0 0,0-1 0 0 0,-1 1 0 0 0,1-1 0 0 0,0 1 0 0 0,0-1-1 0 0,1 0 1 0 0,-1-1 0 0 0,0 1 0 0 0,0-1 0 0 0,1 0 0 0 0,1 1-14 0 0,127 5 443 0 0,-95-8-277 0 0,-20 1-81 0 0,-1-2 1 0 0,1 0-1 0 0,0-1 1 0 0,-1-1-1 0 0,0 0 1 0 0,1-1 0 0 0,-2-1-1 0 0,17-8-85 0 0,-32 14-6 0 0,-1-1 1 0 0,1 1-1 0 0,0-1 0 0 0,0 1 1 0 0,-1-1-1 0 0,1 1 1 0 0,0-1-1 0 0,-1 0 0 0 0,1 1 1 0 0,-1-1-1 0 0,1 0 0 0 0,-1 1 1 0 0,1-1-1 0 0,-1 0 0 0 0,1 0 1 0 0,-1 1-1 0 0,0-1 0 0 0,1 0 1 0 0,-1 0-1 0 0,0 0 1 0 0,0 0-1 0 0,1 1 0 0 0,-1-1 1 0 0,0 0-1 0 0,0 0 0 0 0,0 0 1 0 0,0 0-1 0 0,0 0 0 0 0,0 0 1 0 0,-1 1-1 0 0,1-1 0 0 0,0 0 1 0 0,0 0-1 0 0,0 0 1 0 0,-1 0-1 0 0,1 1 0 0 0,-1-1 1 0 0,1 0-1 0 0,0 0 0 0 0,-1 1 1 0 0,0-1-1 0 0,1 0 6 0 0,-18-16-6991 0 0,15 14-3835 0 0</inkml:trace>
  <inkml:trace contextRef="#ctx0" brushRef="#br0" timeOffset="1136.428">728 421 6777 0 0,'0'0'4389'0'0,"0"0"-2265"0"0,0 0-836 0 0,0 0-44 0 0,0 0-6 0 0,0 0-123 0 0,0 0-187 0 0,0 0-239 0 0,0 0-174 0 0,0 0-104 0 0,0 0-51 0 0,0 0-40 0 0,0 0-28 0 0,-18 15 7 0 0,-52 49-29 0 0,39-11 252 0 0,10 51 435 0 0,21-101-906 0 0,0 0 0 0 0,1 0-1 0 0,-1 0 1 0 0,1 1 0 0 0,-1-1-1 0 0,1 0 1 0 0,0 0 0 0 0,0 0-1 0 0,1 0 1 0 0,-1 0 0 0 0,1 0 0 0 0,-1-1-1 0 0,1 1 1 0 0,0 0 0 0 0,0-1-1 0 0,0 1 1 0 0,0-1 0 0 0,1 0-1 0 0,-1 0 1 0 0,0 0 0 0 0,1 0-1 0 0,0 0 1 0 0,-1 0 0 0 0,1-1-1 0 0,0 1 1 0 0,0-1 0 0 0,0 0-1 0 0,0 1 1 0 0,0-2 0 0 0,0 1-1 0 0,1 0-50 0 0,6 1 149 0 0,-1-1-1 0 0,1 0 0 0 0,0-1 0 0 0,0 1 0 0 0,0-2 0 0 0,0 0 1 0 0,0 0-1 0 0,0-1 0 0 0,-1 0 0 0 0,1 0 0 0 0,0-1 0 0 0,-1-1 1 0 0,0 1-1 0 0,0-2 0 0 0,0 1 0 0 0,0-1 0 0 0,-1 0 1 0 0,0-1-1 0 0,0 0 0 0 0,6-6-148 0 0,-2 1 69 0 0,0-1-1 0 0,-1 0 1 0 0,0 0 0 0 0,-1-1-1 0 0,-1 0 1 0 0,0-1 0 0 0,0 0-1 0 0,-2-1 1 0 0,0 1 0 0 0,0-1-1 0 0,-2-1 1 0 0,2-5-69 0 0,-5 15-31 0 0,0 0 0 0 0,-1 0 1 0 0,1 0-1 0 0,-1 0 0 0 0,-1 0 0 0 0,1-1 1 0 0,-1 1-1 0 0,0 0 0 0 0,-1-1 0 0 0,1 1 1 0 0,-1 0-1 0 0,-1 0 0 0 0,1 0 0 0 0,-1 0 1 0 0,0 0-1 0 0,0 0 0 0 0,-1 0 1 0 0,1 0-1 0 0,-1 1 0 0 0,-1-1 0 0 0,1 1 1 0 0,-1 0-1 0 0,0 0 0 0 0,0 0 0 0 0,0 1 1 0 0,-1 0-1 0 0,0-1 0 0 0,0 1 0 0 0,0 1 1 0 0,0-1-1 0 0,0 1 0 0 0,-1 0 0 0 0,1 0 1 0 0,-1 1-1 0 0,0-1 0 0 0,0 1 0 0 0,0 1 1 0 0,-6-2 30 0 0,-57 8-1955 0 0,27 14-4499 0 0,26-11-5528 0 0</inkml:trace>
  <inkml:trace contextRef="#ctx0" brushRef="#br0" timeOffset="1539.43">648 520 14547 0 0,'0'0'1619'0'0,"0"0"-679"0"0,0 0-75 0 0,0 0 171 0 0,0 0 28 0 0,0 0-137 0 0,0 0-276 0 0,0 0-207 0 0,0 0-70 0 0,0 0-16 0 0,0 0-22 0 0,0 0-12 0 0,0 0 33 0 0,61-29 2844 0 0,51-1-2278 0 0,-89 79-356 0 0,-21-44-508 0 0,-1 0 0 0 0,2 0-1 0 0,-1 0 1 0 0,0-1 0 0 0,1 1 0 0 0,0-1 0 0 0,0 1 0 0 0,0-1 0 0 0,1 0 0 0 0,-1 0 0 0 0,1 0-1 0 0,0-1 1 0 0,0 1 0 0 0,1-1 0 0 0,-1 0 0 0 0,1 0 0 0 0,-1-1 0 0 0,1 1 0 0 0,0-1 0 0 0,0 0 0 0 0,0 0-1 0 0,0-1 1 0 0,0 1 0 0 0,0-1 0 0 0,1 0 0 0 0,-1-1 0 0 0,0 1 0 0 0,1-1 0 0 0,-1 0 0 0 0,0 0-1 0 0,1-1 1 0 0,-1 0 0 0 0,0 0 0 0 0,0 0 0 0 0,0 0 0 0 0,1-1 0 0 0,2-1-59 0 0,-3 0-1500 0 0,-26 9-7597 0 0,16-2-3640 0 0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3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10218 0 0,'0'0'2045'0'0,"0"0"-517"0"0,0 0-194 0 0,0 0 13 0 0,0 0-27 0 0,0 0-131 0 0,0 0-251 0 0,0 0-246 0 0,0 0-105 0 0,0 0 38 0 0,0 0 95 0 0,0 0 63 0 0,8 3 4 0 0,126 16 3162 0 0,125-37-1851 0 0,-194 15-1925 0 0,-57 0 21 0 0,-14 1-3919 0 0,-6 8 234 0 0,7-1-2238 0 0,0-1-6164 0 0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4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17764 0 0,'0'0'1767'0'0,"0"0"-618"0"0,0 0-402 0 0,0 0-16 0 0,0 0 127 0 0,0 0 98 0 0,0 0 1 0 0,0 0-75 0 0,0 0-149 0 0,0 0-162 0 0,0 0-123 0 0,35-3-110 0 0,112-13-104 0 0,-93 11-630 0 0,88-9 1221 0 0,-55 12-8883 0 0,-75 2-4230 0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23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53 242 0 0 0,'0'0'1075'0'0,"0"0"112"0"0,0 0 213 0 0,0 0 234 0 0,0 0 94 0 0,0 0-50 0 0,0 0-160 0 0,0 0-222 0 0,0 0-216 0 0,0 0-154 0 0,0 0-146 0 0,5-1-125 0 0,57 5 3319 0 0,-53 5-3798 0 0,1 0 0 0 0,0 0 1 0 0,0-2-1 0 0,1 1 0 0 0,0-1 0 0 0,1-1 1 0 0,0 0-1 0 0,-1-1 0 0 0,2 0 1 0 0,-1 0-1 0 0,1-2 0 0 0,-1 1 1 0 0,1-2-1 0 0,0 0 0 0 0,0 0 0 0 0,0-1 1 0 0,0-1-1 0 0,0 0 0 0 0,0-1 1 0 0,1 0-1 0 0,-2-1 0 0 0,1 0 0 0 0,0-1 1 0 0,0-1-1 0 0,-1 0 0 0 0,6-3-176 0 0,-10 4 63 0 0,1-1-1 0 0,-1 0 1 0 0,1 0-1 0 0,-1-1 1 0 0,-1-1-1 0 0,1 1 1 0 0,-1-1-1 0 0,0 0 1 0 0,0-1-1 0 0,0 1 0 0 0,-1-1 1 0 0,0-1-1 0 0,-1 1 1 0 0,0-1-1 0 0,0 0 1 0 0,0 0-1 0 0,-1-1 1 0 0,0 1-1 0 0,-1-1 1 0 0,0 0-1 0 0,0 0 1 0 0,-1 0-1 0 0,0 0 1 0 0,-1-1-1 0 0,1-4-62 0 0,-3 9-6 0 0,1 0 0 0 0,0 0 1 0 0,-1 0-1 0 0,0 0 0 0 0,0 1 0 0 0,0-1 0 0 0,-1 0 0 0 0,0 0 1 0 0,0 1-1 0 0,0-1 0 0 0,0 1 0 0 0,-1-1 0 0 0,1 1 1 0 0,-1 0-1 0 0,0 0 0 0 0,-1 0 0 0 0,1 1 0 0 0,-1-1 0 0 0,1 1 1 0 0,-1 0-1 0 0,0 0 0 0 0,0 0 0 0 0,-1 0 0 0 0,1 1 1 0 0,-1 0-1 0 0,1 0 0 0 0,-1 0 0 0 0,1 0 0 0 0,-6-1 6 0 0,1 1-45 0 0,-1 0-1 0 0,0 0 1 0 0,0 0-1 0 0,0 1 1 0 0,0 1-1 0 0,0 0 1 0 0,0 0-1 0 0,0 1 1 0 0,0 0-1 0 0,0 1 1 0 0,0 0-1 0 0,0 1 1 0 0,1 0 0 0 0,-8 3 45 0 0,9-3-7 0 0,-1 0 1 0 0,0 1 0 0 0,1 0-1 0 0,0 1 1 0 0,0 0 0 0 0,0 0-1 0 0,0 1 1 0 0,1 0 0 0 0,0 0-1 0 0,0 1 1 0 0,1 0-1 0 0,0 0 1 0 0,0 0 0 0 0,1 1-1 0 0,0 0 1 0 0,0 0 0 0 0,0 0-1 0 0,1 1 1 0 0,1 0 0 0 0,-1 1 6 0 0,-1 14 102 0 0,2 0 0 0 0,1 1-1 0 0,0-1 1 0 0,2 1 0 0 0,1-1 0 0 0,1 0 0 0 0,3 14-102 0 0,3 74 514 0 0,-7-88-451 0 0,0 0 0 0 0,-2 0 1 0 0,-1 0-1 0 0,-1 0 0 0 0,-1 0 1 0 0,-1 0-1 0 0,0-1 1 0 0,-2 0-1 0 0,-1 0 0 0 0,-1 0 1 0 0,-1-1-1 0 0,-1-1 0 0 0,-1 0 1 0 0,-11 16-64 0 0,11-22 25 0 0,7-8-1 0 0,-1 1 1 0 0,0-1 0 0 0,0 0-1 0 0,0 0 1 0 0,-1-1 0 0 0,1 0 0 0 0,-2 0-1 0 0,1-1 1 0 0,-1 0 0 0 0,1 0-1 0 0,-2 0 1 0 0,-7 2-25 0 0,17-7-34 0 0,-1 0 1 0 0,0-1-1 0 0,0 1 0 0 0,0 0 1 0 0,0-1-1 0 0,0 1 0 0 0,0 0 1 0 0,0 0-1 0 0,1-1 0 0 0,-1 1 1 0 0,0 0-1 0 0,0-1 0 0 0,0 1 1 0 0,0 0-1 0 0,0-1 0 0 0,0 1 1 0 0,-1 0-1 0 0,1-1 0 0 0,0 1 1 0 0,0 0-1 0 0,0 0 0 0 0,0-1 1 0 0,0 1-1 0 0,0 0 0 0 0,0-1 1 0 0,-1 1-1 0 0,1 0 0 0 0,0 0 1 0 0,0-1-1 0 0,0 1 0 0 0,-1 0 1 0 0,1 0-1 0 0,0 0 0 0 0,0-1 1 0 0,-1 1-1 0 0,1 0 0 0 0,0 0 1 0 0,0 0-1 0 0,-1 0 0 0 0,1-1 1 0 0,0 1-1 0 0,-1 0 0 0 0,1 0 1 0 0,0 0-1 0 0,-1 0 1 0 0,1 0-1 0 0,0 0 0 0 0,0 0 1 0 0,-1 0-1 0 0,1 0 0 0 0,0 0 1 0 0,-1 0-1 0 0,1 0 0 0 0,0 0 1 0 0,-1 0-1 0 0,1 0 0 0 0,0 0 1 0 0,-1 1-1 0 0,1-1 0 0 0,0 0 1 0 0,0 0-1 0 0,-1 0 0 0 0,1 0 34 0 0,11-15-5414 0 0,-8 11 1553 0 0,0-1-7689 0 0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5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304 748 8290 0 0,'0'0'2632'0'0,"0"0"-1035"0"0,0 0-405 0 0,0 0 78 0 0,0 0 187 0 0,0 0 18 0 0,0 0-185 0 0,0 0-285 0 0,0 0-290 0 0,0 0-201 0 0,0 0-109 0 0,0 0-66 0 0,0 0-47 0 0,-30-1-29 0 0,-93 1-29 0 0,62 16 160 0 0,54-11-371 0 0,0 0 1 0 0,0 0 0 0 0,1 1 0 0 0,0 0-1 0 0,0 0 1 0 0,1 0 0 0 0,-1 1 0 0 0,1 0-1 0 0,1 0 1 0 0,-1 0 0 0 0,1 1 0 0 0,1-1-1 0 0,-1 1 1 0 0,1 0 0 0 0,1 0-1 0 0,-1 0 1 0 0,1 0 0 0 0,1 1 0 0 0,-1-1-1 0 0,2 1 1 0 0,-1-1 0 0 0,1 1 0 0 0,0-1-1 0 0,1 0 1 0 0,0 2-24 0 0,1-5 29 0 0,0 1 0 0 0,0-1-1 0 0,0 0 1 0 0,1 0 0 0 0,0-1 0 0 0,0 1-1 0 0,0 0 1 0 0,0-1 0 0 0,1 0-1 0 0,0 0 1 0 0,0 0 0 0 0,0 0 0 0 0,0-1-1 0 0,1 1 1 0 0,-1-1 0 0 0,1 0 0 0 0,0-1-1 0 0,0 1 1 0 0,0-1 0 0 0,0 0 0 0 0,0 0-1 0 0,1 0 1 0 0,-1-1 0 0 0,0 0-1 0 0,1 0 1 0 0,-1 0 0 0 0,1-1 0 0 0,0 1-1 0 0,-1-2 1 0 0,1 1 0 0 0,-1 0 0 0 0,1-1-1 0 0,2-1-28 0 0,9-3 153 0 0,0-1 0 0 0,-1-1 0 0 0,1-1-1 0 0,-1 0 1 0 0,-1-1 0 0 0,0-1 0 0 0,0 0-1 0 0,-1-1 1 0 0,0-1 0 0 0,-1 0 0 0 0,3-3-153 0 0,1-1 77 0 0,0-1-1 0 0,0-1 1 0 0,-2 0 0 0 0,0-1 0 0 0,-2 0 0 0 0,0-1 0 0 0,0-1 0 0 0,-2 0 0 0 0,-1 0 0 0 0,-1-1 0 0 0,0-1 0 0 0,0-7-77 0 0,-4 9 2 0 0,-1-1 0 0 0,0 0 0 0 0,-2 0 0 0 0,0 0 0 0 0,-2 0 1 0 0,-1 0-1 0 0,0 0 0 0 0,-5-19-2 0 0,6 33-25 0 0,-2 1-1 0 0,1 0 1 0 0,-1 0 0 0 0,-1 0 0 0 0,1 0-1 0 0,-1 0 1 0 0,0 1 0 0 0,0-1 0 0 0,-1 1 0 0 0,0 0-1 0 0,0 0 1 0 0,-1 0 0 0 0,1 1 0 0 0,-1-1-1 0 0,-1 1 1 0 0,1 0 0 0 0,-1 0 0 0 0,1 1-1 0 0,-1 0 1 0 0,-1 0 0 0 0,1 0 0 0 0,0 1-1 0 0,-1 0 1 0 0,0 0 0 0 0,0 1 0 0 0,-5-2 25 0 0,4 5-10 0 0,1-1 0 0 0,0 1 0 0 0,-1 1 0 0 0,1 0 1 0 0,0 0-1 0 0,0 0 0 0 0,0 1 0 0 0,0 0 0 0 0,1 0 0 0 0,-1 1 0 0 0,1 0 1 0 0,0 0-1 0 0,0 0 0 0 0,0 1 0 0 0,0 0 0 0 0,1 0 0 0 0,0 0 1 0 0,0 1-1 0 0,0 0 0 0 0,1 0 0 0 0,0 0 0 0 0,0 0 0 0 0,1 1 0 0 0,-1-1 1 0 0,1 1-1 0 0,1 0 0 0 0,-1 0 0 0 0,1 0 0 0 0,1 1 0 0 0,-1-1 1 0 0,1 0-1 0 0,0 1 0 0 0,1-1 0 0 0,0 3 10 0 0,3 9 54 0 0,1-1-1 0 0,1 0 1 0 0,1 0-1 0 0,0 0 1 0 0,1-1-1 0 0,1 0 1 0 0,1 0-1 0 0,0-1 1 0 0,2 0 0 0 0,-1 0-1 0 0,2-1 1 0 0,0-1-1 0 0,1 0 1 0 0,0-1-1 0 0,1 0 1 0 0,0-1-1 0 0,1-1 1 0 0,1 0 0 0 0,14 8-54 0 0,98 58 541 0 0,-101-59-369 0 0,-22-21-8054 0 0,-5 0-2076 0 0</inkml:trace>
  <inkml:trace contextRef="#ctx0" brushRef="#br0" timeOffset="515.669">750 523 11474 0 0,'0'0'3468'0'0,"0"0"-2017"0"0,0 0-784 0 0,0 0-61 0 0,0 0 65 0 0,0 0 43 0 0,0 0 5 0 0,0 0-117 0 0,0 0-91 0 0,0 0-45 0 0,0 0-98 0 0,0 0-30 0 0,7 11-31 0 0,52 89 584 0 0,-15 54-332 0 0,-23-95-430 0 0,-5-76 2948 0 0,66-121-2261 0 0,22-56-669 0 0,-105 193-184 0 0,1 1 1 0 0,0 0 0 0 0,0 0 0 0 0,-1 0-1 0 0,1 0 1 0 0,0-1 0 0 0,0 1 0 0 0,-1 0-1 0 0,1 0 1 0 0,0-1 0 0 0,0 1-1 0 0,0 0 1 0 0,0 0 0 0 0,-1-1 0 0 0,1 1-1 0 0,0 0 1 0 0,0 0 0 0 0,0-1 0 0 0,0 1-1 0 0,0 0 1 0 0,0-1 0 0 0,0 1 0 0 0,0 0-1 0 0,0-1 1 0 0,0 1 0 0 0,0 0-1 0 0,0 0 1 0 0,0-1 0 0 0,0 1 0 0 0,0 0-1 0 0,0-1 1 0 0,0 1 0 0 0,0 0 0 0 0,0-1-1 0 0,0 1 1 0 0,1 0 0 0 0,-1 0 0 0 0,0-1-1 0 0,0 1 1 0 0,0 0 0 0 0,0 0-1 0 0,1-1 1 0 0,-1 1 0 0 0,0 0 36 0 0,-25 18-6130 0 0,21-14 3009 0 0,-4 0-8444 0 0</inkml:trace>
  <inkml:trace contextRef="#ctx0" brushRef="#br0" timeOffset="997.531">696 229 12739 0 0,'0'0'2150'0'0,"0"0"-498"0"0,0 0-277 0 0,0 0-87 0 0,0 0-101 0 0,0 0-175 0 0,0 0-234 0 0,0 0-225 0 0,0 0-130 0 0,0 0-19 0 0,0 0 24 0 0,0 0 39 0 0,0 0 9 0 0,12 0-44 0 0,186-11 1374 0 0,3 3-1273 0 0,-201 8-518 0 0,0 0 2 0 0,0 0 10 0 0,0 0 24 0 0,0 0 34 0 0,0 0 27 0 0,-24 0 687 0 0,9-5-764 0 0,0-1 0 0 0,0-1 0 0 0,1 0 0 0 0,0 0 0 0 0,0-2 0 0 0,1 1 0 0 0,0-2 0 0 0,1 0 1 0 0,-8-8-36 0 0,11 10 21 0 0,1 3-47 0 0,1 0 0 0 0,1 0 0 0 0,-1-1 0 0 0,1 0 0 0 0,0-1 0 0 0,0 1 0 0 0,1-1 0 0 0,0 0 0 0 0,0-1 0 0 0,1 1 0 0 0,0-1 0 0 0,0 0 0 0 0,0 0 0 0 0,0-6 26 0 0,8 6-2973 0 0,3 8-2101 0 0,-2 0-435 0 0,-2 0-6900 0 0</inkml:trace>
  <inkml:trace contextRef="#ctx0" brushRef="#br0" timeOffset="1431.214">35 1153 8090 0 0,'0'0'1716'0'0,"0"0"-228"0"0,0 0 145 0 0,0 0 176 0 0,0 0-41 0 0,0 0-209 0 0,0 0-278 0 0,0 0-182 0 0,0 0-116 0 0,0 0-107 0 0,0 0-92 0 0,0 0-86 0 0,32-1-78 0 0,99-4-63 0 0,255-1 1484 0 0,-61-19-2081 0 0,-256 13-3880 0 0,-2-5-4008 0 0,-55 13-4225 0 0</inkml:trace>
  <inkml:trace contextRef="#ctx0" brushRef="#br0" timeOffset="2034.006">243 1414 14739 0 0,'0'0'1438'0'0,"0"0"-399"0"0,0 0-104 0 0,0 0 38 0 0,0 0-21 0 0,0 0-185 0 0,0 0-287 0 0,0 0-182 0 0,0 0-129 0 0,0 0-52 0 0,0 0-13 0 0,0 0-4 0 0,0 0 7 0 0,-25 21-7 0 0,-81 67-7 0 0,57-23 21 0 0,43-56-106 0 0,1 1-1 0 0,-1 0 1 0 0,2 0 0 0 0,0 0-1 0 0,0 0 1 0 0,0 1 0 0 0,2 0 0 0 0,-1-1-1 0 0,1 1 1 0 0,1 0 0 0 0,0 0 0 0 0,0 0-1 0 0,1 0 1 0 0,1 0 0 0 0,0 4-8 0 0,3-11 48 0 0,-1 1 0 0 0,1-1 0 0 0,0 0 0 0 0,0 0 0 0 0,1-1 0 0 0,-1 1 0 0 0,1-1 0 0 0,-1 0 0 0 0,1 0 0 0 0,0 0-1 0 0,0-1 1 0 0,1 0 0 0 0,-1 0 0 0 0,0 0 0 0 0,1-1 0 0 0,-1 1 0 0 0,1-1 0 0 0,0 0 0 0 0,-1-1 0 0 0,1 0 0 0 0,0 0 0 0 0,-1 0 0 0 0,1 0 0 0 0,0-1 0 0 0,-1 0 0 0 0,1 0 0 0 0,-1-1 0 0 0,1 1 0 0 0,-1-1 0 0 0,0 0 0 0 0,1-1-48 0 0,25-9 265 0 0,-1-2-1 0 0,-1 0 1 0 0,0-2 0 0 0,-1-1 0 0 0,-1-1 0 0 0,-1-2-1 0 0,0 0 1 0 0,-2-2 0 0 0,21-23-265 0 0,-25 26 51 0 0,0-1 0 0 0,-2-1 0 0 0,0-1 0 0 0,-2 0-1 0 0,0-1 1 0 0,-2-1 0 0 0,0 0 0 0 0,-2-1 0 0 0,0-1 0 0 0,-2 0 0 0 0,-1 0 0 0 0,-1-1-1 0 0,0-5-50 0 0,-6 26-13 0 0,-1 0 0 0 0,0 0 0 0 0,0 0 0 0 0,0 0 0 0 0,-1 0-1 0 0,1 0 1 0 0,-2 1 0 0 0,1-1 0 0 0,0 0 0 0 0,-1 0 0 0 0,0 0-1 0 0,-1 0 1 0 0,1 0 0 0 0,-1 1 0 0 0,0-1 0 0 0,-1 1 0 0 0,1-1-1 0 0,-1 1 1 0 0,0 0 0 0 0,0 0 0 0 0,-1 0 0 0 0,0 0 0 0 0,0 1-1 0 0,0-1 1 0 0,0 1 0 0 0,0 0 0 0 0,-1 0 0 0 0,0 1 0 0 0,0 0 0 0 0,0-1-1 0 0,0 1 1 0 0,0 1 0 0 0,-1-1 0 0 0,1 1 0 0 0,-1 0 0 0 0,0 0-1 0 0,1 1 1 0 0,-1 0 0 0 0,-1 0 13 0 0,-3 4-21 0 0,-1 0 0 0 0,1 1 1 0 0,0 0-1 0 0,0 1 0 0 0,0 0 0 0 0,1 0 0 0 0,0 1 1 0 0,0 1-1 0 0,0-1 0 0 0,1 1 0 0 0,0 1 0 0 0,0 0 1 0 0,1 0-1 0 0,0 0 0 0 0,0 1 0 0 0,1 0 0 0 0,0 0 1 0 0,0 1-1 0 0,1 0 0 0 0,-2 7 21 0 0,1-6 9 0 0,0 1 0 0 0,1-1-1 0 0,1 2 1 0 0,0-1 0 0 0,0 0 0 0 0,1 1 0 0 0,1-1 0 0 0,0 1-1 0 0,1 0 1 0 0,0 0 0 0 0,1 0 0 0 0,1 0 0 0 0,0 0 0 0 0,0-1-1 0 0,1 1 1 0 0,1 0 0 0 0,0-1 0 0 0,1 1 0 0 0,0-1 0 0 0,1 0-1 0 0,0 0 1 0 0,1-1 0 0 0,0 0 0 0 0,5 7-9 0 0,101 147 239 0 0,-89-155-1761 0 0,-8-24-7557 0 0,-12 7-2429 0 0</inkml:trace>
  <inkml:trace contextRef="#ctx0" brushRef="#br0" timeOffset="2400.972">961 1252 16676 0 0,'0'0'1313'0'0,"0"0"-557"0"0,0 0-170 0 0,0 0 171 0 0,0 0 197 0 0,0 0 66 0 0,0 0-118 0 0,0 0-217 0 0,0 0-174 0 0,0 0-127 0 0,-17 32-84 0 0,-55 102-61 0 0,-27 60 133 0 0,88-167-365 0 0,6-17-3 0 0,0 0-1 0 0,0 0 0 0 0,1 1 0 0 0,1-1 1 0 0,0 1-1 0 0,0 0 0 0 0,1 0 0 0 0,1 0 1 0 0,0 0-1 0 0,0 1 0 0 0,1-1 0 0 0,1 10-3 0 0,2-18 19 0 0,-1 0-1 0 0,1 0 0 0 0,0-1 0 0 0,0 1 0 0 0,0-1 0 0 0,0 0 0 0 0,0 0 0 0 0,1 0 1 0 0,-1 0-1 0 0,1 0 0 0 0,-1-1 0 0 0,1 0 0 0 0,0 0 0 0 0,-1 0 0 0 0,1 0 0 0 0,0 0 1 0 0,0-1-1 0 0,0 1 0 0 0,0-1 0 0 0,-1 0 0 0 0,1-1 0 0 0,0 1 0 0 0,0-1 0 0 0,2 0-18 0 0,-2 1 47 0 0,165-37 692 0 0,-166 37-765 0 0,-1-1 0 0 0,1 1 0 0 0,-1-1 1 0 0,0 0-1 0 0,1 0 0 0 0,-1 0 0 0 0,0-1 1 0 0,1 1-1 0 0,-1 0 0 0 0,0-1 0 0 0,0 0 1 0 0,0 1-1 0 0,0-1 0 0 0,-1 0 0 0 0,1 0 1 0 0,0 0-1 0 0,-1 0 0 0 0,1 0 0 0 0,-1 0 0 0 0,0-1 1 0 0,0 1-1 0 0,1-1 26 0 0,-2-10-1089 0 0,-1-8-3310 0 0,-7 7-6142 0 0,6 10 415 0 0</inkml:trace>
  <inkml:trace contextRef="#ctx0" brushRef="#br0" timeOffset="2616.187">619 1503 12179 0 0,'0'0'2232'0'0,"0"0"-545"0"0,0 0-279 0 0,0 0-125 0 0,0 0-130 0 0,0 0-144 0 0,0 0-149 0 0,0 0-69 0 0,0 0-21 0 0,0 0-21 0 0,0 0-69 0 0,0 0-102 0 0,0 0-81 0 0,27 2-89 0 0,88 8-74 0 0,36-21 57 0 0,-105 2-696 0 0,12-5-1919 0 0,-34 6-5340 0 0,-12 5-4743 0 0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0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327 611 0 0 0,'0'0'744'0'0,"0"0"636"0"0,0 0 150 0 0,0 0 17 0 0,0 0-4 0 0,0 0-53 0 0,0 0-97 0 0,0 0-120 0 0,0 0-104 0 0,0 0-110 0 0,0 0-83 0 0,-1-3-99 0 0,0 1-809 0 0,10-27 2623 0 0,33-3 1940 0 0,-53 10-1734 0 0,1 16-2797 0 0,0 1 0 0 0,0-1-1 0 0,0 2 1 0 0,-1-1 0 0 0,1 1 0 0 0,-1 1-1 0 0,0 0 1 0 0,0 1 0 0 0,0 0-1 0 0,-1 0 1 0 0,1 1 0 0 0,0 1 0 0 0,-1 0-1 0 0,1 0 1 0 0,0 1 0 0 0,0 1 0 0 0,-1 0-1 0 0,1 0 1 0 0,0 1 0 0 0,1 1 0 0 0,-1-1-1 0 0,0 2 1 0 0,1 0 0 0 0,-6 3-100 0 0,11-5 21 0 0,0-1-10 0 0,0 1 0 0 0,0-1 0 0 0,1 1 0 0 0,-1 0 0 0 0,1 0 0 0 0,0 0 0 0 0,0 0 0 0 0,0 1 0 0 0,0 0 0 0 0,1 0-1 0 0,-1 0 1 0 0,1 0 0 0 0,0 0 0 0 0,0 1 0 0 0,1 0 0 0 0,-2 2-11 0 0,-11 53 87 0 0,15-44-34 0 0,-1-14-47 0 0,1 0 1 0 0,-1 0 0 0 0,1 0 0 0 0,0 0 0 0 0,0 0 0 0 0,0 0-1 0 0,0 0 1 0 0,0 0 0 0 0,0 0 0 0 0,0 1 0 0 0,1-1 0 0 0,-1 0-1 0 0,1 0 1 0 0,-1 0 0 0 0,1 0 0 0 0,0 0 0 0 0,0-1 0 0 0,0 1-1 0 0,0 0 1 0 0,0 0 0 0 0,0 0 0 0 0,0-1 0 0 0,1 1 0 0 0,-1-1-1 0 0,1 1 1 0 0,-1-1 0 0 0,1 1 0 0 0,-1-1 0 0 0,1 0 0 0 0,0 0-1 0 0,0 0 1 0 0,0 0 0 0 0,-1 0 0 0 0,1 0 0 0 0,2 0-7 0 0,22 5 130 0 0,0-2 1 0 0,0 0 0 0 0,1-2-1 0 0,-1-1 1 0 0,1-1 0 0 0,-1-1 0 0 0,0-1-1 0 0,14-4-130 0 0,-2 2 538 0 0,-173 99-306 0 0,122-87-231 0 0,0 1 0 0 0,1 1 0 0 0,0 0 0 0 0,1 0 0 0 0,0 1 0 0 0,0 1-1 0 0,1 0 1 0 0,1 0 0 0 0,0 1 0 0 0,1 0 0 0 0,0 0 0 0 0,1 1 0 0 0,1 0 0 0 0,0 0 0 0 0,0 1 0 0 0,2 0 0 0 0,0 0 0 0 0,-2 15-1 0 0,7-24 2 0 0,1-1 1 0 0,0 0-1 0 0,0 1 0 0 0,0-1 1 0 0,1 0-1 0 0,0 0 0 0 0,0 0 1 0 0,0 0-1 0 0,1-1 0 0 0,-1 0 1 0 0,1 1-1 0 0,0-1 0 0 0,0 0 0 0 0,1-1 1 0 0,-1 1-1 0 0,1-1 0 0 0,0 0 1 0 0,0 0-1 0 0,0 0 0 0 0,0-1 1 0 0,0 0-1 0 0,1 0 0 0 0,-1 0 1 0 0,1-1-1 0 0,-1 1 0 0 0,1-1 1 0 0,-1-1-1 0 0,1 1 0 0 0,0-1 0 0 0,3 0-2 0 0,15 1 1 0 0,-19 0-11 0 0,1 0 0 0 0,-1 0 0 0 0,1 0 0 0 0,-1-1 0 0 0,1 0 0 0 0,-1 0 0 0 0,1-1 0 0 0,-1 0 0 0 0,1 0 0 0 0,-1 0 1 0 0,1 0-1 0 0,-1-1 0 0 0,0 0 0 0 0,0 0 0 0 0,0 0 0 0 0,0-1 0 0 0,0 0 0 0 0,2-1 10 0 0,1-41-3698 0 0,-7 23-6092 0 0,0 15-2649 0 0</inkml:trace>
  <inkml:trace contextRef="#ctx0" brushRef="#br0" timeOffset="683.026">77 0 7290 0 0,'0'0'1833'0'0,"0"0"-110"0"0,0 0-98 0 0,0 0-9 0 0,0 0-45 0 0,0 0-189 0 0,0 0-297 0 0,0 0-310 0 0,0 0-240 0 0,0 0-148 0 0,0 0-41 0 0,0 0 60 0 0,0 0 94 0 0,0 19 1383 0 0,46 165 2074 0 0,38 150-2550 0 0,-75-275-1300 0 0,-3 1 1 0 0,-3 0-1 0 0,-3 47-107 0 0,-1-49 68 0 0,-4 288 135 0 0,36-190-168 0 0,-27-135-35 0 0,-2-17 8 0 0,-1 0 0 0 0,0-1 0 0 0,0 1 0 0 0,0 0 0 0 0,-1 0 0 0 0,0 1 1 0 0,1-1-1 0 0,-1 0 0 0 0,-1 0 0 0 0,1 0 0 0 0,0 0 0 0 0,-1 0 1 0 0,0 0-1 0 0,0 0 0 0 0,0 0 0 0 0,-1-1 0 0 0,1 1 0 0 0,-1 0 1 0 0,0 1-9 0 0,-8 5 77 0 0,11-10-92 0 0,-1 0-1 0 0,0 0 1 0 0,1 0 0 0 0,-1 0 0 0 0,1 0 0 0 0,-1 0-1 0 0,0 0 1 0 0,1 0 0 0 0,-1 0 0 0 0,0 0-1 0 0,1 0 1 0 0,-1 0 0 0 0,0 0 0 0 0,1 0 0 0 0,-1 0-1 0 0,0 1 1 0 0,1-1 0 0 0,-1 0 0 0 0,0 0-1 0 0,1 0 1 0 0,-1 1 0 0 0,0-1 0 0 0,1 0 0 0 0,-1 0-1 0 0,0 1 1 0 0,0-1 0 0 0,0 0 0 0 0,1 1 0 0 0,-1-1-1 0 0,0 0 1 0 0,0 1 0 0 0,0-1 0 0 0,0 0-1 0 0,1 1 1 0 0,-1-1 0 0 0,0 0 0 0 0,0 1 0 0 0,0-1-1 0 0,0 0 1 0 0,0 1 0 0 0,0-1 0 0 0,0 1-1 0 0,0-1 1 0 0,0 0 0 0 0,0 1 0 0 0,0-1 0 0 0,0 0-1 0 0,0 1 1 0 0,-1-1 0 0 0,1 0 0 0 0,0 1 15 0 0,3-1-588 0 0,8 0-902 0 0,-6-1-7800 0 0,-5-2-3050 0 0</inkml:trace>
  <inkml:trace contextRef="#ctx0" brushRef="#br0" timeOffset="2228.807">1099 906 5633 0 0,'0'0'2591'0'0,"0"0"-682"0"0,0 0-424 0 0,0 0-6 0 0,0 0 135 0 0,0 0 18 0 0,0 0-150 0 0,0 0-250 0 0,0 0-278 0 0,0 0-211 0 0,0 0-147 0 0,-8-21-56 0 0,-24-64-27 0 0,31 83-468 0 0,1 0-1 0 0,-1 0 0 0 0,0 0 0 0 0,1 0 0 0 0,-1 0 0 0 0,0 0 0 0 0,0 0 0 0 0,0 0 1 0 0,0 1-1 0 0,-1-1 0 0 0,1 0 0 0 0,0 1 0 0 0,-1-1 0 0 0,1 1 0 0 0,-1-1 0 0 0,1 1 1 0 0,-1 0-1 0 0,0 0 0 0 0,0-1 0 0 0,0 1 0 0 0,1 0 0 0 0,-1 1 0 0 0,0-1 1 0 0,0 0-1 0 0,-1 0-44 0 0,-4-1 222 0 0,-4-2-92 0 0,-1 1 0 0 0,1 0 0 0 0,0 1 0 0 0,-1 0 1 0 0,1 1-1 0 0,-1 0 0 0 0,0 0 0 0 0,1 2 0 0 0,-1-1 0 0 0,0 2 0 0 0,1-1 0 0 0,-1 1 0 0 0,1 1 1 0 0,0 0-1 0 0,0 1 0 0 0,0 0 0 0 0,0 1 0 0 0,-2 1-130 0 0,1 0 71 0 0,1 1 0 0 0,0 1 0 0 0,0-1 0 0 0,0 2 0 0 0,1-1 0 0 0,0 2 0 0 0,1-1-1 0 0,0 1 1 0 0,0 0 0 0 0,-5 9-71 0 0,8-8 21 0 0,-1 0-1 0 0,2 0 0 0 0,-1 0 0 0 0,2 0 0 0 0,0 1 0 0 0,0 0 0 0 0,1 0 0 0 0,0 0 0 0 0,1 0 0 0 0,0 1 1 0 0,1-1-1 0 0,1 0 0 0 0,0 1 0 0 0,1-1 0 0 0,0 0 0 0 0,0 1 0 0 0,2-1 0 0 0,-1 0 0 0 0,2 0 1 0 0,-1 0-1 0 0,2-1 0 0 0,-1 1 0 0 0,2-1 0 0 0,-1 0 0 0 0,6 6-20 0 0,-8-12 35 0 0,1-1 1 0 0,0 1-1 0 0,0-1 0 0 0,1 0 0 0 0,-1-1 0 0 0,1 1 1 0 0,0-1-1 0 0,0 0 0 0 0,0 0 0 0 0,1 0 0 0 0,-1-1 1 0 0,1 1-1 0 0,-1-1 0 0 0,1-1 0 0 0,0 1 1 0 0,-1-1-1 0 0,1 0 0 0 0,0 0 0 0 0,0-1 0 0 0,0 0 1 0 0,0 0-1 0 0,0 0 0 0 0,0-1 0 0 0,0 0 0 0 0,-1 0 1 0 0,3 0-36 0 0,6-3 87 0 0,-1-1 1 0 0,0 0-1 0 0,0-1 1 0 0,0 0-1 0 0,-1-1 1 0 0,1 0 0 0 0,-2-1-1 0 0,1 0 1 0 0,-1-1-1 0 0,5-5-87 0 0,12-13 76 0 0,-1-1-1 0 0,-1-2 1 0 0,-1 0 0 0 0,-2-1-1 0 0,-1-2 1 0 0,-2 0-1 0 0,-1-1 1 0 0,-1-1-1 0 0,8-28-75 0 0,-19 47 61 0 0,-8 22-43 0 0,-4 16-49 0 0,2-12 32 0 0,1 0 0 0 0,1 0 0 0 0,-1 0 0 0 0,1 0 0 0 0,1 0 0 0 0,0 1 0 0 0,1-1 0 0 0,0 0 0 0 0,0 0 0 0 0,1 0 0 0 0,0 0 0 0 0,1 0 0 0 0,0 0 0 0 0,1 0 0 0 0,0-1 0 0 0,0 0 0 0 0,1 0 0 0 0,0 0 0 0 0,4 4-1 0 0,8 8 4 0 0,1 0 1 0 0,0-1-1 0 0,2-2 0 0 0,0 0 0 0 0,19 13-4 0 0,-24-22-1293 0 0,-25-17-3013 0 0,-9-8-5659 0 0,11 9-2201 0 0</inkml:trace>
  <inkml:trace contextRef="#ctx0" brushRef="#br0" timeOffset="2769.025">719 401 4489 0 0,'0'0'3714'0'0,"0"0"-1319"0"0,0 0-500 0 0,0 0-58 0 0,0 0 8 0 0,0 0-77 0 0,0 0-204 0 0,0 0-247 0 0,0 0-246 0 0,0 0-185 0 0,0 0-146 0 0,0 0-120 0 0,0 0-101 0 0,-5-3-94 0 0,-17-9-54 0 0,16 9-33 0 0,6 3-25 0 0,30 0 1179 0 0,217 7 309 0 0,-25 12-1512 0 0,-218-13 918 0 0,-58-60-979 0 0,-74-75-165 0 0,56 55-138 0 0,103 77-5098 0 0,-16 2 1380 0 0,-2-2-6238 0 0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6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0 0 0,'0'0'1194'0'0,"0"0"654"0"0,0 0 56 0 0,0 0-131 0 0,0 0-109 0 0,0 0-68 0 0,0 0-43 0 0,0 0-48 0 0,0 0-78 0 0,0 0-110 0 0,0 0-137 0 0,0 0-152 0 0,0 0-136 0 0,6 15 5904 0 0,257-15-4104 0 0,-140 0-2471 0 0,-143-15-7642 0 0,15 11 963 0 0,2 1-5476 0 0</inkml:trace>
  <inkml:trace contextRef="#ctx0" brushRef="#br0" timeOffset="254.546">104 1 12651 0 0,'0'0'1251'0'0,"0"0"-359"0"0,0 0-109 0 0,0 0 210 0 0,0 0 253 0 0,0 0 113 0 0,0 0-67 0 0,0 0-185 0 0,0 0-230 0 0,-6 34-234 0 0,-19 108-188 0 0,21-61 53 0 0,54 136-764 0 0,-50-206-601 0 0,1 3-1954 0 0,-3-5-7065 0 0,1-5-381 0 0</inkml:trace>
  <inkml:trace contextRef="#ctx0" brushRef="#br0" timeOffset="816.968">605 170 11666 0 0,'0'0'2325'0'0,"0"0"-1637"0"0,0 0-565 0 0,0 0 172 0 0,0 0 357 0 0,0 0 248 0 0,0 0 73 0 0,0 0-116 0 0,0 0-240 0 0,0 0-213 0 0,-13 34-146 0 0,-40 109-93 0 0,16 9 93 0 0,35-130-249 0 0,11 58 51 0 0,-9-80-2 0 0,0 1 1 0 0,1-1 0 0 0,-1 0 0 0 0,0 1-1 0 0,0-1 1 0 0,0 0 0 0 0,1 1 0 0 0,-1-1-1 0 0,0 0 1 0 0,0 0 0 0 0,1 1 0 0 0,-1-1-1 0 0,0 0 1 0 0,1 0 0 0 0,-1 0 0 0 0,0 1-1 0 0,1-1 1 0 0,-1 0 0 0 0,1 0 0 0 0,-1 0-1 0 0,0 0 1 0 0,1 0 0 0 0,-1 0-1 0 0,0 1 1 0 0,1-1 0 0 0,-1 0 0 0 0,1 0-1 0 0,-1 0 1 0 0,0-1 0 0 0,1 1 0 0 0,-1 0-1 0 0,1 0 1 0 0,-1 0 0 0 0,0 0 0 0 0,1 0-1 0 0,-1 0 1 0 0,0 0 0 0 0,1-1 0 0 0,-1 1-1 0 0,0 0 1 0 0,1 0 0 0 0,-1 0 0 0 0,0-1-1 0 0,1 1 1 0 0,-1 0 0 0 0,0-1 0 0 0,0 1-1 0 0,1 0 1 0 0,-1 0 0 0 0,0-1 0 0 0,0 1-1 0 0,0 0 1 0 0,1-1 0 0 0,-1 1-1 0 0,0-1 1 0 0,0 1 0 0 0,0 0 0 0 0,0-1-1 0 0,0 1 1 0 0,0 0 0 0 0,0-1 0 0 0,0 1-1 0 0,0-1 1 0 0,0 1 0 0 0,0 0 0 0 0,0-1-59 0 0,15-38 741 0 0,-11 28-578 0 0,44-144 899 0 0,-39 119-960 0 0,1 0 0 0 0,2 1 0 0 0,2 0 1 0 0,1 1-1 0 0,1 0 0 0 0,4-3-102 0 0,-19 36 2 0 0,7-12 12 0 0,-1 0-1 0 0,2 1 0 0 0,0 0 0 0 0,0 1 0 0 0,1-1 1 0 0,0 2-1 0 0,1 0 0 0 0,0 0 0 0 0,1 1 0 0 0,3-2-13 0 0,-13 10-2 0 0,-1 0-1 0 0,0 0 1 0 0,0 0-1 0 0,1 1 1 0 0,-1-1-1 0 0,0 0 1 0 0,1 1-1 0 0,-1-1 0 0 0,1 1 1 0 0,-1-1-1 0 0,1 1 1 0 0,-1 0-1 0 0,1 0 1 0 0,-1-1-1 0 0,1 1 1 0 0,-1 0-1 0 0,1 1 1 0 0,-1-1-1 0 0,1 0 0 0 0,-1 0 1 0 0,1 1-1 0 0,-1-1 1 0 0,0 0-1 0 0,1 1 1 0 0,-1 0-1 0 0,1-1 1 0 0,-1 1-1 0 0,0 0 0 0 0,1-1 1 0 0,-1 1-1 0 0,0 0 1 0 0,0 0-1 0 0,0 0 1 0 0,0 0-1 0 0,0 1 1 0 0,0-1-1 0 0,0 0 1 0 0,0 0-1 0 0,0 0 0 0 0,0 1 1 0 0,-1-1-1 0 0,1 0 1 0 0,-1 1-1 0 0,1-1 1 0 0,0 2 2 0 0,19 121 665 0 0,-18-104-641 0 0,-1-7-4819 0 0,-1-12 1942 0 0,0-1-3219 0 0,0 0-5463 0 0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8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0 872 8266 0 0,'0'0'1959'0'0,"0"0"-381"0"0,0 0-170 0 0,0 0 43 0 0,0 0-8 0 0,0 0-191 0 0,0 0-305 0 0,0 0-282 0 0,0 0-126 0 0,0 0-11 0 0,0 0 43 0 0,7 2 43 0 0,51 11 439 0 0,2-2 0 0 0,-1-3 0 0 0,1-3 1 0 0,1-3-1 0 0,20-2-1053 0 0,-24-14-17 0 0,-54 6-1412 0 0,-3 4-1864 0 0,0 0-4539 0 0,0 1-3764 0 0</inkml:trace>
  <inkml:trace contextRef="#ctx0" brushRef="#br0" timeOffset="265.945">17 1045 8330 0 0,'0'0'5072'0'0,"0"0"-2965"0"0,0 0-1168 0 0,0 0-122 0 0,0 0 175 0 0,0 0 188 0 0,0 0 17 0 0,0 0-141 0 0,0 0-195 0 0,0 0-164 0 0,0 0-99 0 0,0 0-75 0 0,11 10-39 0 0,38 30-45 0 0,-47-38-391 0 0,1 0 0 0 0,0 0 0 0 0,0 0 0 0 0,0 0 0 0 0,0-1 0 0 0,0 0 0 0 0,1 1 0 0 0,-1-1 0 0 0,0 0 0 0 0,0-1 0 0 0,1 1 0 0 0,-1 0 0 0 0,1-1 0 0 0,-1 0 0 0 0,0 0 0 0 0,1 0 0 0 0,-1 0 0 0 0,1-1-48 0 0,10 1 204 0 0,224-34 854 0 0,-210 29-1324 0 0,-3 1-1624 0 0,-9 2-4105 0 0,-13 2-5998 0 0</inkml:trace>
  <inkml:trace contextRef="#ctx0" brushRef="#br0" timeOffset="1632.35">1048 659 2160 0 0,'0'0'3671'0'0,"0"0"-1531"0"0,0 0-553 0 0,0 0-23 0 0,0 0 46 0 0,0 0 18 0 0,0 0-145 0 0,0 0-264 0 0,0 0-277 0 0,0 0-265 0 0,0 0-173 0 0,-6-8-121 0 0,-21-24-97 0 0,25 31-254 0 0,0 0 1 0 0,0 0-1 0 0,0 0 1 0 0,-1 0 0 0 0,1 1-1 0 0,0-1 1 0 0,0 1-1 0 0,-1-1 1 0 0,1 1 0 0 0,0 0-1 0 0,0 0 1 0 0,-1 0 0 0 0,1 0-1 0 0,0 0 1 0 0,-1 0-1 0 0,1 1 1 0 0,0-1 0 0 0,0 1-1 0 0,-1 0 1 0 0,1 0-1 0 0,0 0 1 0 0,0 0 0 0 0,0 0-1 0 0,0 0 1 0 0,0 0-1 0 0,0 1 1 0 0,0-1 0 0 0,1 0-1 0 0,-1 1 1 0 0,0 0-33 0 0,-4 2 46 0 0,-8 5-16 0 0,0 1 0 0 0,0 1 0 0 0,1 0 0 0 0,0 1 0 0 0,1 0 0 0 0,0 1 0 0 0,1 0-1 0 0,1 1 1 0 0,0 0 0 0 0,1 1 0 0 0,0 0 0 0 0,1 0 0 0 0,1 1 0 0 0,0 0 0 0 0,-2 12-30 0 0,8-24 29 0 0,0 0 0 0 0,0 0 0 0 0,1 0 1 0 0,-1 0-1 0 0,1 0 0 0 0,0 0 0 0 0,0 0 0 0 0,1 0 0 0 0,-1 0 0 0 0,1 0 0 0 0,0 0 0 0 0,0 0 0 0 0,0 0 0 0 0,1-1 1 0 0,-1 1-1 0 0,1 0 0 0 0,0-1 0 0 0,0 1 0 0 0,0-1 0 0 0,0 1 0 0 0,1-1 0 0 0,-1 0 0 0 0,1 0 0 0 0,0 0 0 0 0,0-1 0 0 0,0 1 1 0 0,0-1-1 0 0,1 1 0 0 0,-1-1 0 0 0,1 0 0 0 0,-1 0 0 0 0,1-1 0 0 0,0 1 0 0 0,-1-1 0 0 0,1 0 0 0 0,0 0 0 0 0,0 0 0 0 0,0 0 1 0 0,0 0-1 0 0,0-1 0 0 0,0 0 0 0 0,4 0-29 0 0,9-1 184 0 0,0-1 0 0 0,0-1 1 0 0,-1 0-1 0 0,1-1 0 0 0,-1-1 1 0 0,0 0-1 0 0,0-1 0 0 0,0-1 1 0 0,-1-1-1 0 0,0 0 0 0 0,13-10-184 0 0,-26 17 11 0 0,41-25 177 0 0,-2-2 0 0 0,0-2 1 0 0,-2-2-1 0 0,-1-1 0 0 0,-2-2 1 0 0,-2-1-1 0 0,-1-2 1 0 0,1-4-189 0 0,-20 23 29 0 0,-1 0 1 0 0,-1 0 0 0 0,0-1 0 0 0,-2 0 0 0 0,0-1 0 0 0,-1 0-1 0 0,-1-1 1 0 0,-1 0 0 0 0,-1 0 0 0 0,-2-1 0 0 0,0 1 0 0 0,-1-1-1 0 0,-1 0 1 0 0,-1 0 0 0 0,-1 0 0 0 0,-1-10-30 0 0,0 24-30 0 0,-1 0 0 0 0,1 0-1 0 0,-2 1 1 0 0,1-1 0 0 0,-1 0 0 0 0,0 1 0 0 0,-1-1-1 0 0,0 1 1 0 0,0 0 0 0 0,0 1 0 0 0,-1-1-1 0 0,-1 1 1 0 0,1-1 0 0 0,-1 2 0 0 0,-1-1 0 0 0,1 1-1 0 0,-1 0 1 0 0,0 0 0 0 0,0 1 0 0 0,-1-1 0 0 0,1 2-1 0 0,-1-1 1 0 0,0 1 0 0 0,-1 1 0 0 0,1-1-1 0 0,-1 1 1 0 0,1 1 0 0 0,-1-1 0 0 0,-4 1 30 0 0,1 2-15 0 0,0 2 1 0 0,0-1-1 0 0,0 1 0 0 0,0 1 1 0 0,1 0-1 0 0,-1 1 1 0 0,1 0-1 0 0,-1 1 1 0 0,1 0-1 0 0,1 0 0 0 0,-1 2 1 0 0,1-1-1 0 0,0 1 1 0 0,0 1-1 0 0,1-1 0 0 0,0 2 1 0 0,1-1-1 0 0,-1 1 1 0 0,2 0-1 0 0,-1 1 0 0 0,1 0 1 0 0,1 0-1 0 0,0 1 1 0 0,0 0-1 0 0,1 0 0 0 0,1 0 1 0 0,-1 0-1 0 0,2 1 1 0 0,0 0-1 0 0,0 0 0 0 0,1 0 1 0 0,0 0-1 0 0,1 0 1 0 0,1 2 14 0 0,4 0 44 0 0,1-1 0 0 0,0-1 1 0 0,0 1-1 0 0,2-1 0 0 0,-1 0 0 0 0,2 0 1 0 0,0 0-1 0 0,0-1 0 0 0,1-1 0 0 0,0 1 1 0 0,1-2-1 0 0,0 1 0 0 0,0-1 0 0 0,1-1 1 0 0,0 1-1 0 0,1-2 0 0 0,3 2-44 0 0,-6-3 63 0 0,29 19 270 0 0,1-1 1 0 0,2-3 0 0 0,0-1 0 0 0,1-2-1 0 0,1-2 1 0 0,1-1 0 0 0,0-3-1 0 0,43 7-333 0 0,-63-16 303 0 0,-6 0-1028 0 0,-20-2-5677 0 0,-4 0-1134 0 0,3 2-4939 0 0</inkml:trace>
  <inkml:trace contextRef="#ctx0" brushRef="#br0" timeOffset="1944.341">624 1064 10378 0 0,'0'0'1838'0'0,"0"0"-486"0"0,0 0-341 0 0,0 0-64 0 0,0 0-13 0 0,0 0 18 0 0,0 0-45 0 0,0 0-86 0 0,0 0-3 0 0,0 0-56 0 0,0 0-23 0 0,0 0 17 0 0,0 0-21 0 0,30 13-40 0 0,97 38-45 0 0,-118-47-556 0 0,0-1 1 0 0,0-1-1 0 0,1 0 1 0 0,0 0-1 0 0,-1-1 1 0 0,1 0-1 0 0,0 0 1 0 0,0-1-1 0 0,-1 0 1 0 0,9-2-95 0 0,5 0 185 0 0,360-51 1631 0 0,-221 26-1519 0 0,99-9-213 0 0,-253 35-518 0 0,26 1 100 0 0,-24 15-7281 0 0,-10-8-4310 0 0</inkml:trace>
  <inkml:trace contextRef="#ctx0" brushRef="#br0" timeOffset="2546.543">1055 1377 12427 0 0,'0'0'1775'0'0,"0"0"-308"0"0,0 0-112 0 0,0 0 60 0 0,0 0-38 0 0,0 0-195 0 0,0 0-274 0 0,0 0-279 0 0,0 0-188 0 0,0 0-128 0 0,0 0-78 0 0,0 0-51 0 0,-26 5-18 0 0,-82 18-14 0 0,105-22-140 0 0,0-1 0 0 0,-1 1 0 0 0,1 0 0 0 0,0 0 0 0 0,-1 1 0 0 0,1-1-1 0 0,0 1 1 0 0,0 0 0 0 0,0-1 0 0 0,0 1 0 0 0,0 1 0 0 0,1-1 0 0 0,-1 0-1 0 0,0 1 1 0 0,1-1 0 0 0,0 1 0 0 0,0 0 0 0 0,-2 1-12 0 0,-3 7 48 0 0,-18 21 24 0 0,2 1-1 0 0,0 1 1 0 0,3 1 0 0 0,-12 28-72 0 0,16 40-28 0 0,18-99 49 0 0,0-1 1 0 0,0 1 0 0 0,1-1 0 0 0,-1 0 0 0 0,1 0 0 0 0,0 0 0 0 0,0-1 0 0 0,0 1-1 0 0,0 0 1 0 0,1-1 0 0 0,-1 0 0 0 0,1 0 0 0 0,-1 0 0 0 0,1 0 0 0 0,0-1-1 0 0,-1 1 1 0 0,1-1 0 0 0,0 0 0 0 0,0 0 0 0 0,0-1 0 0 0,0 1 0 0 0,0-1 0 0 0,0 0-1 0 0,0 0 1 0 0,0 0 0 0 0,0 0 0 0 0,0-1 0 0 0,0 1 0 0 0,0-1 0 0 0,1 0-22 0 0,3 0 97 0 0,9-1 59 0 0,0-1 1 0 0,0-1-1 0 0,0 0 1 0 0,0-1-1 0 0,-1-1 0 0 0,1-1 1 0 0,-2 0-1 0 0,1-1 1 0 0,9-8-157 0 0,-9 8 96 0 0,12-7-20 0 0,-1-1 0 0 0,-1-1 0 0 0,-1-2 0 0 0,0 0 0 0 0,-1-2-1 0 0,-2 0 1 0 0,0-2 0 0 0,-1 0 0 0 0,-1-2 0 0 0,-2 0 0 0 0,0-1-1 0 0,-2-1 1 0 0,-1 0 0 0 0,-1-1 0 0 0,8-22-76 0 0,-18 39-21 0 0,0-1 1 0 0,-1 0-1 0 0,0 0 0 0 0,0-1 1 0 0,-2 1-1 0 0,1 0 0 0 0,-2-1 1 0 0,1 1-1 0 0,-2-1 1 0 0,0 1-1 0 0,0-1 0 0 0,-1 1 1 0 0,-1 0-1 0 0,0 0 0 0 0,0 0 1 0 0,-1 0-1 0 0,-1 0 0 0 0,0 1 1 0 0,-1 0-1 0 0,0 0 1 0 0,-6-8 20 0 0,8 15-28 0 0,-1 1 1 0 0,0 0 0 0 0,0 0 0 0 0,0 0 0 0 0,0 1 0 0 0,0 0 0 0 0,-1 0 0 0 0,1 0 0 0 0,-1 0 0 0 0,1 1 0 0 0,-1 0-1 0 0,1 0 1 0 0,-1 0 0 0 0,0 1 0 0 0,0 0 0 0 0,1 0 0 0 0,-1 1 0 0 0,0-1 0 0 0,1 1 0 0 0,-1 0 0 0 0,0 1-1 0 0,1 0 1 0 0,-1-1 0 0 0,1 2 0 0 0,0-1 0 0 0,0 1 0 0 0,0-1 0 0 0,0 1 0 0 0,0 1 0 0 0,1-1 0 0 0,-1 1 0 0 0,1-1-1 0 0,0 1 1 0 0,0 1 0 0 0,0-1 0 0 0,1 1 0 0 0,-1-1 0 0 0,-1 5 27 0 0,-10 5 7 0 0,1 2-1 0 0,0 0 1 0 0,1 1 0 0 0,1 0 0 0 0,1 1 0 0 0,0 0-1 0 0,1 1 1 0 0,2 0 0 0 0,-1 1 0 0 0,2-1-1 0 0,1 1 1 0 0,0 1 0 0 0,2-1 0 0 0,0 1-1 0 0,1 0 1 0 0,1 13-7 0 0,2-33 0 0 0,-1 10 23 0 0,1 0 1 0 0,0 1-1 0 0,1-1 0 0 0,1 0 0 0 0,-1 0 1 0 0,2 0-1 0 0,-1 0 0 0 0,2 0 0 0 0,2 6-23 0 0,-1-5 29 0 0,0-1 0 0 0,1 0 0 0 0,0 0 0 0 0,1-1 0 0 0,1 1-1 0 0,-1-2 1 0 0,1 1 0 0 0,1-1 0 0 0,0 0 0 0 0,0-1-1 0 0,1 0 1 0 0,0 0 0 0 0,3 1-29 0 0,-8-7-31 0 0,0 1 0 0 0,0-1 0 0 0,0 0 0 0 0,0 0 0 0 0,0-1 0 0 0,1 1 0 0 0,-1-1 0 0 0,0 0 0 0 0,1-1 0 0 0,-1 1 0 0 0,1-1 0 0 0,-1 0 0 0 0,0-1 0 0 0,1 1 0 0 0,-1-1 0 0 0,1 0 0 0 0,-1-1-1 0 0,0 1 1 0 0,0-1 0 0 0,0 0 0 0 0,0 0 0 0 0,4-3 31 0 0,52-51-2681 0 0,-37 31-1860 0 0,-5 4-3020 0 0,-9 9-4144 0 0</inkml:trace>
  <inkml:trace contextRef="#ctx0" brushRef="#br0" timeOffset="2862.56">1679 1218 11298 0 0,'0'0'4881'0'0,"0"0"-2897"0"0,0 0-1150 0 0,0 0-84 0 0,0 0 117 0 0,0 0 121 0 0,0 0-13 0 0,0 0-143 0 0,0 0-160 0 0,0 0-126 0 0,-20 33-109 0 0,-65 103-84 0 0,-33 67 440 0 0,110-192-787 0 0,1 1 1 0 0,0 0 0 0 0,1 0 0 0 0,0 0 0 0 0,1 0 0 0 0,0 1 0 0 0,1 0 0 0 0,1 0 0 0 0,0 0 0 0 0,0 1-1 0 0,2-1 1 0 0,-1 11-7 0 0,5-21 28 0 0,0 0-1 0 0,0 0 1 0 0,1 0-1 0 0,-1 0 0 0 0,0-1 1 0 0,1 1-1 0 0,0-1 1 0 0,0 0-1 0 0,0 0 1 0 0,0 0-1 0 0,0-1 1 0 0,0 0-1 0 0,0 1 0 0 0,0-1 1 0 0,0-1-1 0 0,1 1 1 0 0,-1-1-1 0 0,0 1 1 0 0,1-1-1 0 0,-1 0 0 0 0,1-1 1 0 0,-1 1-1 0 0,0-1 1 0 0,0 0-1 0 0,1 0 1 0 0,-1 0-1 0 0,0-1 0 0 0,2 0-27 0 0,181-54 1169 0 0,-178 52-994 0 0,6-5-3470 0 0,-25 0-8542 0 0,8 9-123 0 0</inkml:trace>
  <inkml:trace contextRef="#ctx0" brushRef="#br0" timeOffset="3112.949">1272 1513 10850 0 0,'0'0'6014'0'0,"0"0"-3889"0"0,0 0-1323 0 0,0 0-58 0 0,0 0 122 0 0,0 0 70 0 0,0 0-39 0 0,0 0-165 0 0,0 0-146 0 0,34-4-126 0 0,106-10-111 0 0,111-1-1227 0 0,-220 14-1836 0 0,-11-1-3393 0 0,-4 1-6050 0 0</inkml:trace>
  <inkml:trace contextRef="#ctx0" brushRef="#br0" timeOffset="4128.796">2537 379 3345 0 0,'0'0'2037'0'0,"0"0"-171"0"0,0 0-65 0 0,0 0-92 0 0,0 0-112 0 0,0 0-108 0 0,0 0-131 0 0,0 0-136 0 0,0 0-85 0 0,0 0-66 0 0,0 0-65 0 0,0 0-56 0 0,0 0-88 0 0,-19-18-103 0 0,-86-78 516 0 0,104 95-1196 0 0,0 0-1 0 0,0 0 1 0 0,-1 0 0 0 0,1 0 0 0 0,0 0 0 0 0,0 1 0 0 0,-1-1 0 0 0,1 0 0 0 0,-1 0 0 0 0,1 1-1 0 0,0-1 1 0 0,-1 1 0 0 0,1 0 0 0 0,-1-1 0 0 0,1 1 0 0 0,-1 0 0 0 0,0 0 0 0 0,1 0 0 0 0,-1 0-1 0 0,1 0 1 0 0,-1 0 0 0 0,1 0 0 0 0,-1 0 0 0 0,1 1 0 0 0,-1-1 0 0 0,1 1 0 0 0,-1-1 0 0 0,1 1-1 0 0,0-1 1 0 0,-1 1 0 0 0,1 0 0 0 0,0 0 0 0 0,-1 0 0 0 0,1 0 0 0 0,0 0 0 0 0,0 0-1 0 0,0 0 1 0 0,0 0 0 0 0,0 0 0 0 0,0 0 0 0 0,0 1 0 0 0,0-1 0 0 0,0 0 0 0 0,1 1 0 0 0,-1-1-1 0 0,0 1-78 0 0,-19 48 40 0 0,3 1-1 0 0,2 0 0 0 0,2 1 0 0 0,2 1 0 0 0,3 0 0 0 0,-2 44-39 0 0,2-26 62 0 0,-50 325-87 0 0,51-354 42 0 0,-47 255 25 0 0,-19-172 241 0 0,80-76-28 0 0,-7-47-210 0 0,1-1 1 0 0,0 1 0 0 0,0 0 0 0 0,-1-1 0 0 0,1 1-1 0 0,-1 0 1 0 0,1 0 0 0 0,-1-1 0 0 0,0 1-1 0 0,0 0 1 0 0,0 0 0 0 0,0 0 0 0 0,0 0-1 0 0,0 0 1 0 0,0-1 0 0 0,-1 1 0 0 0,1 0 0 0 0,-1 0-1 0 0,1-1 1 0 0,-1 1 0 0 0,0 0 0 0 0,1-1-1 0 0,-1 1 1 0 0,0 0 0 0 0,0-1 0 0 0,0 1-1 0 0,0-1 1 0 0,-2 2-46 0 0,4-3 13 0 0,-1 0 1 0 0,1-1-1 0 0,-1 1 0 0 0,1 0 0 0 0,-1 0 0 0 0,1 0 0 0 0,-1 0 1 0 0,1 0-1 0 0,-1 0 0 0 0,1 0 0 0 0,-1 1 0 0 0,1-1 0 0 0,0 0 0 0 0,-1 0 1 0 0,1 0-1 0 0,-1 0 0 0 0,1 1 0 0 0,-1-1 0 0 0,0 0 0 0 0,1 0 1 0 0,-1 1-1 0 0,1-1 0 0 0,-1 0 0 0 0,1 1 0 0 0,-1-1 0 0 0,0 1 1 0 0,1-1-1 0 0,-1 0 0 0 0,0 1 0 0 0,1-1 0 0 0,-1 1 0 0 0,0-1 0 0 0,0 1 1 0 0,0-1-1 0 0,1 1 0 0 0,-1-1 0 0 0,0 1 0 0 0,0-1 0 0 0,0 1 1 0 0,0-1-1 0 0,0 1 0 0 0,0-1 0 0 0,0 1 0 0 0,0-1 0 0 0,0 1 1 0 0,0 0-1 0 0,0-1 0 0 0,0 1 0 0 0,0-1 0 0 0,0 1 0 0 0,-1-1 0 0 0,1 1 1 0 0,0-1-1 0 0,0 1 0 0 0,-1-1 0 0 0,1 0 0 0 0,0 1 0 0 0,-1-1 1 0 0,1 1-1 0 0,0-1 0 0 0,-1 1 0 0 0,1-1 0 0 0,0 0 0 0 0,-1 1 1 0 0,1-1-1 0 0,-1 0 0 0 0,0 1-13 0 0,23-10 91 0 0,-1 2 0 0 0,1 1 0 0 0,0 0 1 0 0,0 2-1 0 0,1 0 0 0 0,12 1-91 0 0,7-3 98 0 0,149-15 152 0 0,-182 15-1410 0 0,-19 4-7816 0 0,7 2-3573 0 0</inkml:trace>
  <inkml:trace contextRef="#ctx0" brushRef="#br0" timeOffset="14363.014">2589 832 2841 0 0,'0'0'1508'0'0,"0"0"-165"0"0,0 0 47 0 0,0 0 231 0 0,0 0 180 0 0,0 0 56 0 0,0 0-132 0 0,0 0-270 0 0,0 0-343 0 0,0 0-288 0 0,0 0-230 0 0,0-5-168 0 0,0-15-82 0 0,0 15-58 0 0,0 5-40 0 0,0 0-37 0 0,0 0-45 0 0,0 0-54 0 0,0 16 314 0 0,9 214 1749 0 0,-20 6-1488 0 0,10-265 2860 0 0,-1-89-3397 0 0,12 71-133 0 0,2 0-1 0 0,2 2 1 0 0,2-1 0 0 0,2 2-1 0 0,13-20-14 0 0,-18 38 4 0 0,2 1 0 0 0,0 0 0 0 0,2 1 0 0 0,1 1 0 0 0,0 1 0 0 0,2 1 0 0 0,2-1-4 0 0,-21 20-1 0 0,1 0 0 0 0,0 0 0 0 0,-1 0 0 0 0,1 0 0 0 0,0 1-1 0 0,0-1 1 0 0,0 0 0 0 0,1 1 0 0 0,-1 0 0 0 0,0 0 0 0 0,0-1-1 0 0,1 1 1 0 0,-1 1 0 0 0,0-1 0 0 0,1 0 0 0 0,-1 1 0 0 0,1-1 0 0 0,-1 1-1 0 0,1-1 1 0 0,0 1 0 0 0,-1 0 0 0 0,1 0 0 0 0,-1 1 0 0 0,1-1-1 0 0,-1 0 1 0 0,1 1 0 0 0,-1-1 0 0 0,1 1 0 0 0,-1 0 0 0 0,1 0-1 0 0,1 1 2 0 0,2 12 35 0 0,0 0 0 0 0,-1 0 0 0 0,0 1 0 0 0,-1 0 0 0 0,-1 0 0 0 0,0 0 0 0 0,-1 0 0 0 0,-1 0 0 0 0,0 0 0 0 0,-1 1 0 0 0,-1-1 0 0 0,0 0-1 0 0,-1 0 1 0 0,-1 0 0 0 0,0 0 0 0 0,-2 3-35 0 0,-1 15 116 0 0,6-32-100 0 0,0-1-1 0 0,0 0 10 0 0,0 0-6 0 0,0 0-3 0 0,0 0-4 0 0,0 0-17 0 0,0 0-18 0 0,-10-26-2162 0 0,7 14 358 0 0,0 4-916 0 0,0 1-3821 0 0,0 1-5362 0 0</inkml:trace>
  <inkml:trace contextRef="#ctx0" brushRef="#br0" timeOffset="15023.219">2977 269 7450 0 0,'0'0'1976'0'0,"0"0"-172"0"0,0 0-62 0 0,0 0 80 0 0,0 0-42 0 0,0 0-179 0 0,0 0-296 0 0,0 0-310 0 0,0 0-285 0 0,0 0-208 0 0,0 0-98 0 0,0 0-50 0 0,0 0-9 0 0,-25 14 1705 0 0,8-3-824 0 0,33-47-762 0 0,-16 35-442 0 0,0 1 10 0 0,0 0 12 0 0,0 0-2 0 0,0 0-1 0 0,0 0 2 0 0,-19 12 3 0 0,-27 24 38 0 0,44-33-1369 0 0,6 0-7573 0 0,-2-1 5469 0 0,2 1-8795 0 0</inkml:trace>
  <inkml:trace contextRef="#ctx0" brushRef="#br0" timeOffset="15734.558">3146 917 2649 0 0,'0'0'1428'0'0,"0"0"-16"0"0,0 0 147 0 0,0 0 154 0 0,0 0-25 0 0,0 0-257 0 0,0 0-332 0 0,0 0-255 0 0,0 0-56 0 0,0 0 46 0 0,0 0 79 0 0,0 0 9 0 0,0 0-87 0 0,12 1-66 0 0,100 8 2017 0 0,-87-14-2264 0 0,1-1-1 0 0,-1-1 1 0 0,0-2 0 0 0,-1 0-1 0 0,0-2 1 0 0,-1 0-1 0 0,18-12-521 0 0,-32 19 81 0 0,0-1 0 0 0,0 0-1 0 0,0 0 1 0 0,-1-1 0 0 0,0 0-1 0 0,0 0 1 0 0,0-1-1 0 0,-1 0 1 0 0,0-1 0 0 0,0 1-1 0 0,-1-1 1 0 0,0 0 0 0 0,0-1-1 0 0,-1 0 1 0 0,0 0-1 0 0,-1 0 1 0 0,0 0 0 0 0,0-1-1 0 0,-1 1 1 0 0,0-1-1 0 0,-1 0 1 0 0,1-8-81 0 0,-3 13 0 0 0,-1 0 0 0 0,0-1 1 0 0,0 1-1 0 0,0-1 0 0 0,-1 1 0 0 0,0 0 0 0 0,0 0 0 0 0,0 0 0 0 0,-1 0 1 0 0,1 0-1 0 0,-1 1 0 0 0,-1-1 0 0 0,1 1 0 0 0,0 0 0 0 0,-1 0 1 0 0,0 0-1 0 0,0 0 0 0 0,0 0 0 0 0,0 1 0 0 0,-1 0 0 0 0,0 0 0 0 0,1 0 1 0 0,-1 0-1 0 0,0 1 0 0 0,0 0 0 0 0,0 0 0 0 0,-1 0 0 0 0,1 1 1 0 0,0 0-1 0 0,-1 0 0 0 0,1 0 0 0 0,-1 1 0 0 0,1-1 0 0 0,-1 1 0 0 0,-2 1 0 0 0,-6-1-32 0 0,-1 0-1 0 0,0 2 0 0 0,0 0 0 0 0,1 0 0 0 0,-1 2 0 0 0,1 0 0 0 0,0 0 0 0 0,0 1 0 0 0,0 1 1 0 0,1 0-1 0 0,0 1 0 0 0,-4 3 33 0 0,-5 2-12 0 0,1 1 1 0 0,1 1 0 0 0,1 1 0 0 0,0 0-1 0 0,0 2 1 0 0,2 0 0 0 0,0 1 0 0 0,1 0-1 0 0,-12 20 12 0 0,25-29 22 0 0,0 1-1 0 0,0 0 1 0 0,0-1 0 0 0,2 1-1 0 0,-1 0 1 0 0,1 1-1 0 0,1-1 1 0 0,-1 0-1 0 0,2 0 1 0 0,-1 0-1 0 0,2 0 1 0 0,-1 0-1 0 0,3 7-21 0 0,0-5 61 0 0,0 0 0 0 0,1-1 0 0 0,1 1-1 0 0,-1-1 1 0 0,2 0 0 0 0,0-1 0 0 0,0 0-1 0 0,0 0 1 0 0,2 0 0 0 0,-1-1 0 0 0,1 0 0 0 0,0-1-1 0 0,1 0 1 0 0,0 0 0 0 0,0-1 0 0 0,1-1-1 0 0,0 1 1 0 0,0-2 0 0 0,0 0 0 0 0,1 0-1 0 0,0-1 1 0 0,0 0 0 0 0,0-1 0 0 0,0 0-1 0 0,6 0-60 0 0,0 0 87 0 0,1 0-1 0 0,0-1 0 0 0,0 0 1 0 0,0-2-1 0 0,0-1 1 0 0,0 0-1 0 0,-1-1 0 0 0,1-1 1 0 0,0-1-1 0 0,-1 0 0 0 0,0-1 1 0 0,16-7-87 0 0,-24-5-287 0 0,-15 13-3326 0 0,-3 3-4951 0 0,4 1-3835 0 0</inkml:trace>
  <inkml:trace contextRef="#ctx0" brushRef="#br0" timeOffset="16269.952">3800 1020 16363 0 0,'0'0'1006'0'0,"0"0"-491"0"0,0 0-210 0 0,0 0 138 0 0,0 0 198 0 0,0 0 110 0 0,0 0-52 0 0,0 0-140 0 0,0 0-135 0 0,0 0-40 0 0,0 0-27 0 0,0 0-52 0 0,0 0-16 0 0,0 12-48 0 0,0 97 425 0 0,-13 16-119 0 0,29-193 2574 0 0,83-128-2818 0 0,-94 187-288 0 0,3-5-1 0 0,1 0-1 0 0,0 1 1 0 0,1 0 0 0 0,0 0-1 0 0,1 1 1 0 0,0 1 0 0 0,1 0-1 0 0,1-1-13 0 0,-2 48-112 0 0,-1 67 171 0 0,-5-100-3209 0 0,-1-22-6197 0 0,-4 18 7081 0 0,0-3-9265 0 0</inkml:trace>
  <inkml:trace contextRef="#ctx0" brushRef="#br0" timeOffset="16921.253">3329 291 1384 0 0,'0'0'2852'0'0,"0"0"-980"0"0,0 0-173 0 0,0 0 295 0 0,0 0 242 0 0,0 0-27 0 0,0 0-300 0 0,0 0-431 0 0,0 0-344 0 0,0 0-187 0 0,0 0-75 0 0,0 0-32 0 0,0 0-56 0 0,18 3 3062 0 0,63-65-2611 0 0,64-67-711 0 0,-25 26-350 0 0,-118 147-217 0 0,-3-33 61 0 0,0 0 1 0 0,0 1-1 0 0,1-1 0 0 0,1 0 0 0 0,0 0 1 0 0,0 0-1 0 0,1 1 0 0 0,1-1 0 0 0,-1-1 1 0 0,2 1-1 0 0,0 0 0 0 0,0-1 0 0 0,1 0 1 0 0,0 0-1 0 0,1 0 0 0 0,0-1 1 0 0,0 1-1 0 0,1-1 0 0 0,0-1 0 0 0,7 7-18 0 0,56 4-167 0 0,-39-19-5596 0 0,-10 0-3851 0 0,-12 0-2993 0 0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7 6481 0 0,'0'0'4812'0'0,"0"0"-2202"0"0,0 0-808 0 0,0 0-75 0 0,0 0-7 0 0,0 0-114 0 0,0 0-229 0 0,0 0-295 0 0,0 0-259 0 0,0 0-182 0 0,0 0-123 0 0,0 0-85 0 0,-1-3 878 0 0,-50 25-388 0 0,55-22-640 0 0,16-25 669 0 0,-66 46-1363 0 0,30-1-5786 0 0,14-18 2688 0 0,0 2-8890 0 0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9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17 2296 0 0,'0'0'2169'0'0,"0"0"-13"0"0,0 0-56 0 0,0 0-105 0 0,0 0-300 0 0,0 0-404 0 0,0 0-357 0 0,0 0-229 0 0,0 0-100 0 0,0 0-21 0 0,0 0-10 0 0,0 0-18 0 0,0 0-11 0 0,-17 15-37 0 0,-109 107 705 0 0,112-108-1136 0 0,1 0 1 0 0,1 1 0 0 0,1 1-1 0 0,0 0 1 0 0,1 1 0 0 0,1 0-1 0 0,0 0 1 0 0,2 1 0 0 0,0 0-1 0 0,1 0 1 0 0,0 1 0 0 0,2 0-1 0 0,0-1 1 0 0,1 2 0 0 0,1-1-1 0 0,1 0 1 0 0,0 6-78 0 0,2-20 41 0 0,-1 0 0 0 0,1 0-1 0 0,0 1 1 0 0,0-1 0 0 0,0 0 0 0 0,1 0 0 0 0,0-1-1 0 0,0 1 1 0 0,0 0 0 0 0,1 0 0 0 0,-1-1 0 0 0,1 0 0 0 0,0 1-1 0 0,0-1 1 0 0,1 0 0 0 0,-1 0 0 0 0,1-1 0 0 0,0 1 0 0 0,0-1-1 0 0,0 0 1 0 0,0 0 0 0 0,1 0 0 0 0,-1-1 0 0 0,1 1-1 0 0,0-1 1 0 0,0 0 0 0 0,2 0-41 0 0,9 4 262 0 0,1-1-1 0 0,0 0 1 0 0,0-2-1 0 0,0 0 1 0 0,0 0-1 0 0,0-2 0 0 0,12 0-261 0 0,-5-1 231 0 0,0-1 0 0 0,0-1 0 0 0,0-1 0 0 0,-1-2-1 0 0,1 0 1 0 0,-1-1 0 0 0,0-1 0 0 0,-1-1 0 0 0,0-1-1 0 0,0-1 1 0 0,-1-2 0 0 0,0 1 0 0 0,-1-2 0 0 0,0-1-1 0 0,-1-1 1 0 0,5-5-231 0 0,-16 11 30 0 0,-2 0-1 0 0,1-1 1 0 0,-2 1-1 0 0,1-1 1 0 0,-1 0-1 0 0,-1-1 0 0 0,1 1 1 0 0,-2-1-1 0 0,0 0 1 0 0,0 1-1 0 0,-1-2 1 0 0,0 1-1 0 0,-1 0 1 0 0,0 0-1 0 0,-1 0 1 0 0,0-1-1 0 0,0 1 1 0 0,-2 0-1 0 0,1 0 0 0 0,-2 0 1 0 0,1 0-1 0 0,-1 0 1 0 0,-1 0-1 0 0,0 1 1 0 0,0-1-1 0 0,-1 1 1 0 0,-1 0-1 0 0,0 1 1 0 0,0-1-1 0 0,0 1 0 0 0,-1 0 1 0 0,-1 1-1 0 0,0 0 1 0 0,-3-3-30 0 0,2 1-203 0 0,0 0 1 0 0,0 1-1 0 0,-1 1 1 0 0,0-1-1 0 0,-1 2 0 0 0,0-1 1 0 0,0 1-1 0 0,0 1 1 0 0,-1 0-1 0 0,0 1 1 0 0,0 0-1 0 0,-1 1 1 0 0,1 0-1 0 0,-1 1 0 0 0,0 0 1 0 0,0 1-1 0 0,0 1 1 0 0,0 0-1 0 0,0 0 1 0 0,-1 2-1 0 0,1-1 0 0 0,0 2 1 0 0,0 0-1 0 0,0 0 1 0 0,1 1-1 0 0,-1 1 1 0 0,-9 4 202 0 0,-60 31-4206 0 0,32-11-3145 0 0,25-12-3944 0 0</inkml:trace>
  <inkml:trace contextRef="#ctx0" brushRef="#br0" timeOffset="384.01">0 407 5177 0 0,'0'0'2482'0'0,"0"0"-312"0"0,0 0-207 0 0,0 0-127 0 0,0 0-130 0 0,0 0-128 0 0,0 0-125 0 0,0 0-136 0 0,0 0-163 0 0,0 0-181 0 0,0 0-164 0 0,0 0-121 0 0,18 1-97 0 0,73 6 976 0 0,-63-34-127 0 0,-11 13-1392 0 0,1 0-1 0 0,1 1 0 0 0,1 0 0 0 0,-1 2 0 0 0,2 1 0 0 0,0 0 0 0 0,0 1 0 0 0,0 2 1 0 0,4-1-48 0 0,83 1 194 0 0,-53 53-175 0 0,-20-10 38 0 0,-27-29 10 0 0,1-1 0 0 0,1-1 0 0 0,-1 0 0 0 0,1 0 0 0 0,0-1 0 0 0,0 0 1 0 0,0 0-1 0 0,1-1 0 0 0,-1-1 0 0 0,1 0 0 0 0,7 0-67 0 0,9 2 209 0 0,-26-4-233 0 0,-1 0-20 0 0,0 0-15 0 0,0 0-54 0 0,-14-11-2297 0 0,11 8 1686 0 0,-4-1-972 0 0,1 0-2912 0 0,1 0-7315 0 0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2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1 700 0 0 0,'0'0'1402'0'0,"0"0"351"0"0,0 0 350 0 0,0 0 173 0 0,0 0-203 0 0,0 0-240 0 0,0 0-289 0 0,0 0-284 0 0,10 9-183 0 0,35 26-87 0 0,-39-31-719 0 0,0 0 0 0 0,0-1 0 0 0,0 0 0 0 0,1 0 0 0 0,0 0 0 0 0,0-1 0 0 0,-1 0 0 0 0,1-1 0 0 0,0 1 0 0 0,1-1 0 0 0,-1 0 0 0 0,0-1 0 0 0,0 0 0 0 0,0 0 0 0 0,0-1 0 0 0,3 0-271 0 0,16 0 540 0 0,-10 0-340 0 0,-1 0 0 0 0,1-1 0 0 0,0 0 0 0 0,-1-2 0 0 0,0 0 0 0 0,0 0 0 0 0,0-1 1 0 0,0-1-1 0 0,-1-1 0 0 0,0 0 0 0 0,3-3-200 0 0,-4 5 77 0 0,-1-2 1 0 0,1 0 0 0 0,-2 0 0 0 0,1-1-1 0 0,-1 0 1 0 0,0-1 0 0 0,-1 0-1 0 0,0-1 1 0 0,0 0 0 0 0,-1-1 0 0 0,0 0-1 0 0,-1 0 1 0 0,0-1 0 0 0,-1 0-1 0 0,-1 0 1 0 0,0-1 0 0 0,0 0 0 0 0,-1 0-1 0 0,-1 0 1 0 0,0 0 0 0 0,-1-1-1 0 0,1-7-77 0 0,-3 15-11 0 0,-1-1-1 0 0,1 1 1 0 0,-1-1 0 0 0,0 0-1 0 0,-1 1 1 0 0,0-1-1 0 0,0 1 1 0 0,0 0-1 0 0,-1-1 1 0 0,0 1 0 0 0,0 0-1 0 0,-1 0 1 0 0,1 0-1 0 0,-1 0 1 0 0,-1 0-1 0 0,1 1 1 0 0,-1-1-1 0 0,0 1 1 0 0,0 0 0 0 0,-1 0-1 0 0,1 1 1 0 0,-1-1-1 0 0,0 1 1 0 0,0 0-1 0 0,-1 0 1 0 0,1 1 0 0 0,-1-1-1 0 0,0 1 1 0 0,1 0-1 0 0,-1 1 1 0 0,-1 0-1 0 0,1 0 1 0 0,-1 0 11 0 0,-10 3-44 0 0,-1 0 0 0 0,1 2 1 0 0,0 0-1 0 0,0 1 0 0 0,1 0 0 0 0,-1 2 0 0 0,1 0 1 0 0,0 0-1 0 0,0 2 0 0 0,1 0 0 0 0,0 1 0 0 0,1 0 1 0 0,-1 1-1 0 0,2 1 0 0 0,0 0 0 0 0,0 1 1 0 0,1 0-1 0 0,-5 7 44 0 0,0-2 27 0 0,1 0 0 0 0,1 2-1 0 0,0 0 1 0 0,2 0 0 0 0,0 1 0 0 0,-10 21-27 0 0,18-29 83 0 0,1 0 0 0 0,0 0 0 0 0,0 0 0 0 0,2 1-1 0 0,-1-1 1 0 0,1 1 0 0 0,1 0 0 0 0,1 0 0 0 0,-1 0 0 0 0,2-1 0 0 0,0 1-1 0 0,0 0 1 0 0,1 0 0 0 0,1-1 0 0 0,0 1 0 0 0,1-1 0 0 0,0 0 0 0 0,1 0 0 0 0,0 0-1 0 0,1-1 1 0 0,1 0 0 0 0,-1 0 0 0 0,2 0 0 0 0,-1-1 0 0 0,2 0 0 0 0,-1 0-1 0 0,1-1 1 0 0,1 0 0 0 0,-1-1 0 0 0,1 0 0 0 0,1-1 0 0 0,0 0 0 0 0,0 0-1 0 0,0-1 1 0 0,1-1 0 0 0,-1 0 0 0 0,1 0 0 0 0,6 0-83 0 0,11 4 310 0 0,1-2 0 0 0,1-1 0 0 0,-1-1 1 0 0,1-1-1 0 0,26-2-310 0 0,-56-2 24 0 0,-1 0 14 0 0,0 0 0 0 0,0 0-43 0 0,0 0-38 0 0,0 0-23 0 0,0 0-60 0 0,0-8-4308 0 0,0 5-4912 0 0,0 0-2918 0 0</inkml:trace>
  <inkml:trace contextRef="#ctx0" brushRef="#br0" timeOffset="423.006">855 774 8602 0 0,'0'0'2255'0'0,"0"0"-628"0"0,0 0-316 0 0,0 0 52 0 0,0 0 135 0 0,0 0-74 0 0,0 0-187 0 0,0 0-296 0 0,0 0-292 0 0,0 0-201 0 0,0 0-113 0 0,0 0-66 0 0,-23 8-37 0 0,-72 29-28 0 0,56-5 107 0 0,37-25-240 0 0,-4 3 1 0 0,1 1-1 0 0,1-1 1 0 0,0 1 0 0 0,0 1 0 0 0,1-1 0 0 0,1 0-1 0 0,0 1 1 0 0,0-1 0 0 0,1 1 0 0 0,1 0 0 0 0,0-1-1 0 0,1 10-71 0 0,0-15 53 0 0,0 0-1 0 0,1 0 0 0 0,0 0 0 0 0,0-1 0 0 0,0 1 0 0 0,1-1 1 0 0,0 1-1 0 0,0-1 0 0 0,0 0 0 0 0,0 0 0 0 0,1 0 0 0 0,0 0 1 0 0,0-1-1 0 0,0 1 0 0 0,1-1 0 0 0,-1 0 0 0 0,1-1 0 0 0,0 1 1 0 0,0-1-1 0 0,1 0 0 0 0,-1 0 0 0 0,1-1 0 0 0,-1 1 1 0 0,1-1-1 0 0,0 0 0 0 0,0-1 0 0 0,0 1 0 0 0,0-1 0 0 0,0-1 1 0 0,0 1-1 0 0,0-1 0 0 0,0 0 0 0 0,1 0-52 0 0,5 0 105 0 0,-1 0 0 0 0,1 0 0 0 0,-1-1-1 0 0,1 0 1 0 0,-1-1 0 0 0,0-1 0 0 0,1 0 0 0 0,-1 0-1 0 0,-1-1 1 0 0,4-2-105 0 0,11-6 169 0 0,-1-1-1 0 0,-1-1 1 0 0,-1-1-1 0 0,0-2 0 0 0,0 0 1 0 0,-1-1-169 0 0,-15 12 24 0 0,0 0-1 0 0,-1-1 1 0 0,1 1 0 0 0,-1-1 0 0 0,0 0 0 0 0,-1 0 0 0 0,0-1-1 0 0,0 1 1 0 0,-1-1 0 0 0,0 0 0 0 0,0 0 0 0 0,0 0 0 0 0,-1 0-1 0 0,-1 0 1 0 0,1-1 0 0 0,-1 1 0 0 0,-1-1 0 0 0,1 1 0 0 0,-2-1-1 0 0,1 1 1 0 0,-2-4-24 0 0,1 6-35 0 0,0 1-1 0 0,-1-1 0 0 0,0 1 0 0 0,0 0 1 0 0,0 0-1 0 0,-1 0 0 0 0,0 0 0 0 0,0 0 1 0 0,0 0-1 0 0,-1 1 0 0 0,1-1 0 0 0,-1 1 1 0 0,0 0-1 0 0,0 0 0 0 0,-1 1 0 0 0,1-1 1 0 0,-1 1-1 0 0,1 0 0 0 0,-1 0 0 0 0,0 1 0 0 0,0-1 1 0 0,-1 1-1 0 0,1 0 0 0 0,-4-1 36 0 0,-2 0-224 0 0,0 0 0 0 0,-1 1-1 0 0,1 0 1 0 0,0 0-1 0 0,-1 1 1 0 0,1 1 0 0 0,-1 0-1 0 0,1 1 1 0 0,-1 0 0 0 0,1 0-1 0 0,-10 3 225 0 0,-49 21-2597 0 0,26-4-3797 0 0,20-9-5095 0 0</inkml:trace>
  <inkml:trace contextRef="#ctx0" brushRef="#br0" timeOffset="847.478">660 965 3689 0 0,'0'0'1681'0'0,"0"0"-63"0"0,0 0-39 0 0,0 0-25 0 0,0 0-62 0 0,0 0-120 0 0,0 0-138 0 0,0 0-102 0 0,0 0-86 0 0,0 0-131 0 0,0 0-167 0 0,0 0-152 0 0,0 0-8 0 0,5-2 46 0 0,21-8 178 0 0,1 0 0 0 0,0 2 1 0 0,0 0-1 0 0,1 2 0 0 0,0 2 1 0 0,0 0-1 0 0,19 1-812 0 0,-6 50 507 0 0,35-10 554 0 0,-25-35-4061 0 0,-31-3-7248 0 0,-13 1-1420 0 0</inkml:trace>
  <inkml:trace contextRef="#ctx0" brushRef="#br0" timeOffset="2982.739">1142 30 0 0 0,'0'0'1044'0'0,"0"0"427"0"0,0 0 220 0 0,0 0 68 0 0,0 0-53 0 0,0 0-122 0 0,0 0-194 0 0,0 0-223 0 0,0 0-223 0 0,0 0-180 0 0,0 0-117 0 0,0 0-79 0 0,-3 3 209 0 0,3-2 5104 0 0,225-9-2445 0 0,-94-14-2877 0 0,-118 18-605 0 0,0 20 970 0 0,6 115-740 0 0,-6 1 0 0 0,-6 1 0 0 0,-9 101-184 0 0,0-84 10 0 0,-29 141 96 0 0,19-110 111 0 0,16-116-108 0 0,-21 9 1226 0 0,16-73-1289 0 0,1-1-1 0 0,-1 1 0 0 0,0-1 0 0 0,1 1 0 0 0,-1-1 0 0 0,1 1 0 0 0,-1-1 0 0 0,0 1 0 0 0,0-1 0 0 0,1 0 0 0 0,-1 1 0 0 0,0-1 0 0 0,0 0 1 0 0,1 0-1 0 0,-1 1 0 0 0,0-1 0 0 0,0 0 0 0 0,1 0 0 0 0,-1 0 0 0 0,0 0 0 0 0,0 0 0 0 0,0 0 0 0 0,1 0 0 0 0,-1 0 0 0 0,0-1 0 0 0,0 1 1 0 0,0 0-1 0 0,1 0 0 0 0,-1-1 0 0 0,0 1 0 0 0,0 0 0 0 0,1-1 0 0 0,-1 1 0 0 0,0-1 0 0 0,1 1 0 0 0,-1-1 0 0 0,1 1 0 0 0,-1-1 0 0 0,0 1 1 0 0,1-1-1 0 0,-1 0 0 0 0,1 1 0 0 0,-1-1-45 0 0,-9-5-285 0 0,-88-2 220 0 0,68 9 122 0 0,-135 10-60 0 0,123-4 151 0 0,39-9-8327 0 0,7 1-14 0 0,-1 1-4493 0 0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22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4193 0 0,'0'0'2087'0'0,"0"0"-320"0"0,0 0-80 0 0,0 0-89 0 0,0 0-115 0 0,0 0-198 0 0,0 0-232 0 0,0 0-245 0 0,0 0-201 0 0,0 0-131 0 0,0 0-92 0 0,0 0-43 0 0,25 0 4197 0 0,38 6-1277 0 0,65 10-1882 0 0,-114-16-1318 0 0,159 0 1198 0 0,-173 0-1312 0 0,-17 2-5524 0 0,5 6 891 0 0,3-3-2820 0 0,1-1-2939 0 0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22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7626 0 0,'0'0'3267'0'0,"0"0"-1149"0"0,0 0-586 0 0,0 0-193 0 0,0 0-83 0 0,0 0-114 0 0,0 0-213 0 0,0 0-275 0 0,0 0-222 0 0,0 0-137 0 0,0 0-78 0 0,0 0 4 0 0,0 0 44 0 0,8 14 2862 0 0,6-9-2635 0 0,1-1 0 0 0,0 0 1 0 0,1-1-1 0 0,-1-1 0 0 0,0-1 0 0 0,1 0 1 0 0,-1-1-1 0 0,0 0 0 0 0,11-3-492 0 0,23 2 399 0 0,92-10 134 0 0,-140 11-518 0 0,-1 0-35 0 0,0 0-39 0 0,0 0-54 0 0,0 0-72 0 0,0-6-2727 0 0,0 1-4163 0 0,0 1-5132 0 0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4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11 4089 0 0,'0'0'2566'0'0,"0"0"-515"0"0,0 0-211 0 0,0 0 19 0 0,0 0 34 0 0,0 0-117 0 0,0 0-309 0 0,0 0-360 0 0,0 0-316 0 0,0 0-267 0 0,0 0-195 0 0,-9 23 592 0 0,-2 35-561 0 0,3 0 0 0 0,3 1 0 0 0,2-1 0 0 0,3 13-360 0 0,-3 28 97 0 0,5 85-43 0 0,5-175 1679 0 0,-1-36-294 0 0,-3-1-1369 0 0,1 1 0 0 0,1 0-1 0 0,1 1 1 0 0,2-1-1 0 0,1 1 1 0 0,1 1 0 0 0,1 0-1 0 0,7-13-69 0 0,-2 4 19 0 0,132-230 113 0 0,-105 208-97 0 0,-43 56-35 0 0,0 1 0 0 0,0-1 0 0 0,0 1 0 0 0,-1-1 0 0 0,1 0 0 0 0,0 1 0 0 0,0-1 0 0 0,0 0 0 0 0,0 1 0 0 0,0-1 0 0 0,0 1 0 0 0,0-1 0 0 0,0 0 0 0 0,0 1 0 0 0,0-1 0 0 0,1 1 0 0 0,-1-1 0 0 0,0 0 0 0 0,0 1 0 0 0,0-1 0 0 0,0 0 0 0 0,1 1 0 0 0,-1-1 0 0 0,0 0 0 0 0,0 1-1 0 0,0-1 1 0 0,1 0 0 0 0,-1 1 0 0 0,0-1 0 0 0,1 0 0 0 0,-1 0 0 0 0,0 0 0 0 0,1 1 0 0 0,-1-1 0 0 0,0 0 0 0 0,1 0 0 0 0,-1 0 0 0 0,0 1 0 0 0,1-1 0 0 0,-1 0 0 0 0,0 0 0 0 0,1 0 0 0 0,-1 0 0 0 0,1 0 0 0 0,-1 0 0 0 0,0 0 0 0 0,1 0 0 0 0,-1 0 0 0 0,1 0 0 0 0,-1 0 0 0 0,0 0 0 0 0,1 0 0 0 0,-1-1 0 0 0,0 1 0 0 0,1 0 0 0 0,-1 0 0 0 0,1 0 0 0 0,-1 0 0 0 0,0-1 0 0 0,0 1 0 0 0,1 0 0 0 0,-1 0 0 0 0,0-1 0 0 0,1 1 0 0 0,2 15 81 0 0,24 65 234 0 0,-25-68-303 0 0,1-1 0 0 0,0 0 1 0 0,1 0-1 0 0,0 0 0 0 0,1 0 0 0 0,0 0 1 0 0,1-1-1 0 0,0 0 0 0 0,0 0 0 0 0,8 8-12 0 0,-11-37-4813 0 0,-9-2-4099 0 0,4 14-2399 0 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29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32 289 0 0 0,'0'0'819'0'0,"0"0"-163"0"0,0 0-85 0 0,0 0 44 0 0,0 0 181 0 0,0 0 180 0 0,0 0 106 0 0,0 0 44 0 0,0 0-33 0 0,0 0-69 0 0,0 0-65 0 0,-5 0-34 0 0,-1-1-556 0 0,-4-1-12 0 0,0 2 3429 0 0,32-14 1752 0 0,-6 1-4485 0 0,116-14 788 0 0,251 30-670 0 0,-312-3-929 0 0,-77 8 1535 0 0,-2-10-1748 0 0,0-1-1 0 0,0-1 0 0 0,0 0 0 0 0,1 0 0 0 0,-1 0 0 0 0,1-1 0 0 0,0 0 0 0 0,0 0 1 0 0,0 0-1 0 0,1-1 0 0 0,-4-5-28 0 0,-65-77 255 0 0,32 30-23 0 0,17 31-71 0 0,17 20-90 0 0,9 6-91 0 0,-1-3-3611 0 0,4 4 2907 0 0,3 0-1730 0 0,-1 1-2731 0 0,3 2-6661 0 0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4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7 6617 0 0,'0'0'2393'0'0,"0"0"-623"0"0,0 0-167 0 0,0 0 185 0 0,0 0 107 0 0,0 0-156 0 0,0 0-293 0 0,0 0-386 0 0,0 0-282 0 0,0 0-172 0 0,0 0-91 0 0,0 0-68 0 0,4-4 752 0 0,-32 42-320 0 0,-9 16-57 0 0,37-54-796 0 0,0 0 0 0 0,0 0-10 0 0,0 0 12 0 0,0 0 10 0 0,19-11 434 0 0,96-72 609 0 0,-186 147-27 0 0,100-71-4017 0 0,-25 4 2437 0 0,19-10-3164 0 0,-10 4-4936 0 0,-8 5-3011 0 0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5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12115 0 0,'0'0'2212'0'0,"0"0"-549"0"0,0 0-215 0 0,0 0-25 0 0,0 0-88 0 0,0 0-194 0 0,0 0-281 0 0,0 0-228 0 0,0 0-116 0 0,0 0-65 0 0,0 0-19 0 0,0 0-15 0 0,0 0-33 0 0,3 14 1888 0 0,-64 49-1664 0 0,104-81-128 0 0,43-37-164 0 0,-213 146 948 0 0,176-113-1797 0 0,-36 14-60 0 0,16-9-1129 0 0,-10 6-4427 0 0,-11 7-6317 0 0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8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0 320 1984 0 0,'0'0'2689'0'0,"0"0"-1015"0"0,0 0-153 0 0,0 0 324 0 0,0 0 249 0 0,0 0-19 0 0,0 0-263 0 0,0 0-341 0 0,0 0-275 0 0,0 0-177 0 0,0 0-149 0 0,0 0-144 0 0,0 0-81 0 0,7-2-49 0 0,18-5-27 0 0,15-21 2213 0 0,61-75-981 0 0,29-40-1259 0 0,-98 107-312 0 0,-21 72-266 0 0,-8-23 62 0 0,0 0-1 0 0,0 0 1 0 0,2 0 0 0 0,0-1 0 0 0,0 0 0 0 0,1 0 0 0 0,0 0 0 0 0,1 0 0 0 0,1-1-1 0 0,1 2-25 0 0,29 11-1492 0 0,-23-20-2333 0 0,0-3-4597 0 0,-8-1-3914 0 0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7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65 219 2088 0 0,'0'0'586'0'0,"0"0"-222"0"0,0 0 123 0 0,0 0 373 0 0,0 0 396 0 0,0 0 250 0 0,0 0 106 0 0,0 0-11 0 0,0 0-92 0 0,0 0-108 0 0,0 0-195 0 0,6 5-180 0 0,5 4-437 0 0,0 0 0 0 0,0-2 0 0 0,1 1 0 0 0,0-1 0 0 0,0-1 0 0 0,1 0 0 0 0,-1 0 0 0 0,7 1-589 0 0,-9-5 115 0 0,0 0 0 0 0,0 0 1 0 0,0-1-1 0 0,0 0 0 0 0,0 0 1 0 0,0-1-1 0 0,0-1 1 0 0,0 0-1 0 0,0 0 0 0 0,0-1 1 0 0,0 0-1 0 0,0-1 0 0 0,0 0 1 0 0,-1 0-1 0 0,0-1 0 0 0,1 0 1 0 0,-1-1-1 0 0,-1 0 0 0 0,1 0 1 0 0,-1-1-1 0 0,0 0 1 0 0,0-1-1 0 0,-1 0 0 0 0,0 0 1 0 0,0 0-1 0 0,0-1 0 0 0,-1 0 1 0 0,0 0-1 0 0,-1-1 0 0 0,0 0 1 0 0,0 0-1 0 0,-1 0 0 0 0,0 0 1 0 0,-1-1-1 0 0,0 1 1 0 0,0-1-1 0 0,-1 0 0 0 0,1-8-115 0 0,-3 15-3 0 0,0-1 1 0 0,0 0-1 0 0,-1 1 0 0 0,1-1 0 0 0,-1 1 0 0 0,0-1 0 0 0,0 1 0 0 0,0-1 0 0 0,-1 1 1 0 0,1-1-1 0 0,-1 1 0 0 0,0 0 0 0 0,0 0 0 0 0,0 0 0 0 0,0 0 0 0 0,0 0 1 0 0,-1 0-1 0 0,1 1 0 0 0,-1-1 0 0 0,0 1 0 0 0,1 0 0 0 0,-1-1 0 0 0,-1 1 0 0 0,1 1 1 0 0,0-1-1 0 0,0 0 0 0 0,-1 1 0 0 0,1 0 0 0 0,0-1 0 0 0,-1 1 0 0 0,0 1 3 0 0,-7-3-69 0 0,-1 1-1 0 0,1 0 1 0 0,-1 1-1 0 0,0 0 1 0 0,0 1-1 0 0,0 1 1 0 0,1 0-1 0 0,-1 0 0 0 0,-2 2 70 0 0,-7 3-24 0 0,2 2-1 0 0,-1 0 1 0 0,1 2-1 0 0,0 0 1 0 0,1 1-1 0 0,0 1 1 0 0,1 0-1 0 0,0 1 1 0 0,1 1-1 0 0,-9 11 25 0 0,17-18 48 0 0,0 2-1 0 0,0 0 1 0 0,1-1 0 0 0,1 2-1 0 0,0-1 1 0 0,0 1 0 0 0,1 0-1 0 0,0 1 1 0 0,0-1 0 0 0,1 1-1 0 0,1 0 1 0 0,0-1 0 0 0,0 2-1 0 0,1-1 1 0 0,0 0 0 0 0,1 0-1 0 0,1 1 1 0 0,0-1 0 0 0,0 1-48 0 0,0 12 192 0 0,-1-13-85 0 0,0 0-1 0 0,1 0 1 0 0,1-1 0 0 0,0 1 0 0 0,0 0 0 0 0,1 0-1 0 0,0 0 1 0 0,1-1 0 0 0,1 1 0 0 0,-1-1 0 0 0,5 7-107 0 0,-3-7 120 0 0,1 0 0 0 0,1-1 0 0 0,-1 1 0 0 0,2-1 1 0 0,-1-1-1 0 0,1 0 0 0 0,1 0 0 0 0,-1 0 0 0 0,1-1 1 0 0,1 0-1 0 0,-1-1 0 0 0,1 0 0 0 0,0-1 0 0 0,1 0 1 0 0,7 3-121 0 0,1-3 126 0 0,0 0 0 0 0,1-1 1 0 0,0-1-1 0 0,0-1 1 0 0,0-1-1 0 0,0-1 1 0 0,11-1-127 0 0,0 1 92 0 0,-15-1-66 0 0,0-1 0 0 0,0-1 0 0 0,-1-1 0 0 0,1 0 0 0 0,-1 0 1 0 0,0-2-1 0 0,10-5-26 0 0,-21 10 3 0 0,-23-6-5155 0 0,10 6-3940 0 0,5 1-2939 0 0</inkml:trace>
  <inkml:trace contextRef="#ctx0" brushRef="#br0" timeOffset="539.15">659 543 15491 0 0,'0'0'1171'0'0,"0"0"-367"0"0,0 0-38 0 0,0 0 131 0 0,0 0 72 0 0,0 0-72 0 0,0 0-205 0 0,0 0-181 0 0,0 0-134 0 0,0 0-86 0 0,0 0-60 0 0,0 0-30 0 0,0 0-19 0 0,0 31-18 0 0,0 141 188 0 0,0-81 1340 0 0,22-150-468 0 0,106-246-411 0 0,-48 202-551 0 0,-67 132-223 0 0,-3 96 116 0 0,0-99-943 0 0,-9-26 434 0 0,-1 0-89 0 0,0 0-111 0 0,0-12-2374 0 0,3-7-1187 0 0,-3 6-3307 0 0,0 5-3939 0 0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1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49 161 14259 0 0,'0'0'1267'0'0,"0"0"-420"0"0,0 0-118 0 0,0 0 180 0 0,0 0 131 0 0,0 0-5 0 0,0 0-133 0 0,0 0-212 0 0,-5 32-181 0 0,-16 99-106 0 0,21-36 408 0 0,1-53-533 0 0,-2 1-1 0 0,-2 0 1 0 0,-1 0 0 0 0,-7 26-278 0 0,7-57 668 0 0,5-33 680 0 0,0 3-1426 0 0,1 1 138 0 0,0 0 1 0 0,2 0 0 0 0,0 1 0 0 0,1-1 0 0 0,1 1 0 0 0,0 0-1 0 0,6-10-60 0 0,-5 9 29 0 0,14-35-11 0 0,3 2 0 0 0,2 0 0 0 0,1 1 0 0 0,3 2-1 0 0,2 1 1 0 0,32-34-18 0 0,33-15 25 0 0,-96 94-23 0 0,-1 1 0 0 0,1-1-1 0 0,0 1 1 0 0,0 0-1 0 0,-1-1 1 0 0,1 1 0 0 0,0 0-1 0 0,0 0 1 0 0,0-1-1 0 0,-1 1 1 0 0,1 0-1 0 0,0 0 1 0 0,0 0 0 0 0,0 0-1 0 0,0 0 1 0 0,0 0-1 0 0,-1 0 1 0 0,1 1 0 0 0,0-1-1 0 0,0 0 1 0 0,0 0-1 0 0,-1 1 1 0 0,1-1 0 0 0,0 0-1 0 0,0 1 1 0 0,0-1-1 0 0,-1 1 1 0 0,1-1-1 0 0,0 1 1 0 0,-1-1 0 0 0,1 1-1 0 0,-1-1 1 0 0,1 1-1 0 0,0 0 1 0 0,-1-1 0 0 0,1 1-1 0 0,-1 0 1 0 0,0-1-1 0 0,1 1 1 0 0,-1 0-1 0 0,0 0 1 0 0,1 0 0 0 0,-1-1-1 0 0,0 1 1 0 0,0 0-1 0 0,1 0 1 0 0,-1 0 0 0 0,0 0-2 0 0,5 42 151 0 0,-17 77 308 0 0,-4-9-668 0 0,16-111-13 0 0,0 0-100 0 0,0 0-128 0 0,0 0-167 0 0,5-19-5450 0 0,-1 10 419 0 0,-2 1-5763 0 0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1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0 254 2505 0 0,'0'0'1584'0'0,"0"0"-109"0"0,0 0 83 0 0,0 0 199 0 0,0 0 118 0 0,0 0-46 0 0,0 0-206 0 0,0 0-294 0 0,0 0-259 0 0,0 0-191 0 0,0 0-134 0 0,9 8 6102 0 0,78-1-4927 0 0,198-29-574 0 0,-193 8-1141 0 0,-87 13-189 0 0,-4 1-2 0 0,-1 0 4 0 0,0 0-3 0 0,0 0 14 0 0,0 0 6 0 0,0 0-14 0 0,0 0 2 0 0,0 0 0 0 0,0 0-7 0 0,0 0-15 0 0,-26-5-3284 0 0,14 1-93 0 0,-2 2-3626 0 0,9 2-4454 0 0</inkml:trace>
  <inkml:trace contextRef="#ctx0" brushRef="#br0" timeOffset="280.494">234 0 11194 0 0,'0'0'2096'0'0,"0"0"-759"0"0,0 0-343 0 0,0 0 85 0 0,0 0 165 0 0,0 0 57 0 0,0 0-120 0 0,0 0-225 0 0,0 0-189 0 0,0 0-138 0 0,0 0-78 0 0,0 0-71 0 0,0 0-61 0 0,-10 33-30 0 0,-30 101-46 0 0,30-51 286 0 0,13-24-215 0 0,-2 73-43 0 0,-26-47-686 0 0,-4-50-740 0 0,5-18-6253 0 0,22-16 1186 0 0,2 2-5060 0 0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2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74 107 10842 0 0,'0'0'3896'0'0,"0"0"-1760"0"0,0 0-778 0 0,0 0-111 0 0,0 0-31 0 0,0 0-53 0 0,0 0-157 0 0,0 0-246 0 0,0 0-219 0 0,0 0-150 0 0,0 0-107 0 0,0 0-73 0 0,-2-4 672 0 0,21-44 1189 0 0,25-6-2020 0 0,-146 124 795 0 0,70-42-626 0 0,96-60 13 0 0,-61 30-900 0 0,6-5 1461 0 0,-9 5-3443 0 0,-4 1-3289 0 0,0 1-6181 0 0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5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308 534 2096 0 0,'0'0'1873'0'0,"0"0"-937"0"0,0 0-373 0 0,0 0 33 0 0,0 0 177 0 0,0 0 224 0 0,0 0 94 0 0,0 0-71 0 0,0 0-187 0 0,0 0-225 0 0,0 0-189 0 0,-16 12-123 0 0,-47 40-42 0 0,21 7 611 0 0,35-46-613 0 0,2 0 1 0 0,-1 0-1 0 0,2 0 0 0 0,0 1 1 0 0,0-1-1 0 0,1 1 0 0 0,1 0 0 0 0,1 0 1 0 0,0 0-1 0 0,0 0 0 0 0,1 1 0 0 0,2 11-252 0 0,0-24 91 0 0,-1 1-1 0 0,1 0 0 0 0,0 0 0 0 0,0-1 0 0 0,0 1 0 0 0,0-1 0 0 0,0 0 0 0 0,1 1 0 0 0,-1-1 0 0 0,0 0 0 0 0,1 0 0 0 0,0-1 0 0 0,-1 1 0 0 0,1 0 0 0 0,0-1 0 0 0,0 0 0 0 0,0 0 0 0 0,0 0 0 0 0,0 0 0 0 0,0 0 0 0 0,1 0 0 0 0,-1-1 0 0 0,0 0 0 0 0,0 1 0 0 0,0-1 0 0 0,1 0 0 0 0,-1-1 0 0 0,0 1 1 0 0,0-1-1 0 0,0 1 0 0 0,0-1 0 0 0,0 0 0 0 0,0 0 0 0 0,0 0 0 0 0,0 0 0 0 0,0-1 0 0 0,0 1 0 0 0,0-1 0 0 0,-1 0 0 0 0,1 0 0 0 0,2-2-90 0 0,36-28 203 0 0,-1-2-1 0 0,-2-1 1 0 0,-1-2-1 0 0,-2-2 1 0 0,-2-1-1 0 0,-2-2 1 0 0,-1-1 0 0 0,-2-1-1 0 0,-2-2 1 0 0,8-23-203 0 0,-20 43-35 0 0,-1 0 0 0 0,-1-1 0 0 0,-2 0 0 0 0,0 0 0 0 0,-2-1 0 0 0,-1-1 0 0 0,-2 1 0 0 0,0-1 0 0 0,-2 0 1 0 0,-1 0-1 0 0,-2-9 35 0 0,0 35-3 0 0,-1 0 0 0 0,1 0 1 0 0,-1 0-1 0 0,1 0 1 0 0,-1 0-1 0 0,0 0 0 0 0,0 1 1 0 0,-1-1-1 0 0,1 0 1 0 0,0 1-1 0 0,-1-1 0 0 0,0 1 1 0 0,0-1-1 0 0,1 1 0 0 0,-1 0 1 0 0,-1 0-1 0 0,1 0 1 0 0,0 0-1 0 0,0 0 0 0 0,-1 0 1 0 0,1 1-1 0 0,-1-1 1 0 0,0 1-1 0 0,1-1 0 0 0,-1 1 1 0 0,0 0-1 0 0,0 0 1 0 0,1 0-1 0 0,-1 1 0 0 0,0-1 1 0 0,0 1-1 0 0,0 0 1 0 0,0-1-1 0 0,0 1 0 0 0,0 1 1 0 0,0-1-1 0 0,0 0 0 0 0,0 1 1 0 0,0-1-1 0 0,0 1 1 0 0,0 0-1 0 0,1 0 0 0 0,-1 0 1 0 0,0 0-1 0 0,0 1 1 0 0,1-1 2 0 0,-11 7 24 0 0,1 1 0 0 0,1 0 1 0 0,-1 1-1 0 0,2 0 1 0 0,-1 0-1 0 0,1 1 0 0 0,1 1 1 0 0,0 0-1 0 0,1 0 0 0 0,0 0 1 0 0,1 1-1 0 0,0 0 1 0 0,1 1-1 0 0,-3 10-24 0 0,3-12 87 0 0,0 1 0 0 0,1 0 0 0 0,0 0 0 0 0,1 1 0 0 0,1 0 0 0 0,0-1 0 0 0,1 1 0 0 0,0 0 0 0 0,1 0 0 0 0,1 0 0 0 0,0 0 0 0 0,1 0 0 0 0,1 0 0 0 0,0 0 0 0 0,1 0 0 0 0,0-1 0 0 0,1 1 0 0 0,0-1 0 0 0,1 0 0 0 0,2 2-87 0 0,0-2 163 0 0,1 0-1 0 0,0 0 1 0 0,1-1-1 0 0,1 0 0 0 0,0-1 1 0 0,0 0-1 0 0,1-1 1 0 0,0 0-1 0 0,1-1 1 0 0,0 0-1 0 0,1-1 0 0 0,0 0 1 0 0,0-1-1 0 0,12 5-162 0 0,67 21 551 0 0,-136-21-1791 0 0,19-9-2728 0 0,25-3 2221 0 0,1-4-4802 0 0,2-1 2846 0 0,-2 4 2106 0 0,3-3-5966 0 0</inkml:trace>
  <inkml:trace contextRef="#ctx0" brushRef="#br0" timeOffset="437.405">50 917 10146 0 0,'0'0'1579'0'0,"0"0"-524"0"0,0 0-161 0 0,0 0 248 0 0,0 0 280 0 0,0 0 65 0 0,0 0-155 0 0,0 0-237 0 0,0 0-207 0 0,0 0-131 0 0,0 0-97 0 0,36 1-75 0 0,119 2-66 0 0,-16-22 297 0 0,454-105-293 0 0,-568 131-4220 0 0,-31 10-7464 0 0,-1-12 1119 0 0</inkml:trace>
  <inkml:trace contextRef="#ctx0" brushRef="#br0" timeOffset="1049.331">225 1234 8042 0 0,'0'0'1785'0'0,"0"0"-323"0"0,0 0-92 0 0,0 0 89 0 0,0 0 9 0 0,0 0-144 0 0,0 0-251 0 0,0 0-265 0 0,0 0-223 0 0,0 0-166 0 0,0 0-107 0 0,0 0-65 0 0,0 0-53 0 0,-29 28-11 0 0,-87 89-7 0 0,69-57 75 0 0,44-49-190 0 0,-1-2 6 0 0,0 0 16 0 0,0 0-1 0 0,0 0 0 0 0,1 0 1 0 0,0 1-1 0 0,1-1 0 0 0,0 1 1 0 0,1 0-1 0 0,0 0 0 0 0,0-1 1 0 0,1 1-1 0 0,0 0 0 0 0,1 0 1 0 0,0 1-83 0 0,1-8 73 0 0,1-1 1 0 0,0 1-1 0 0,-1-1 1 0 0,1 0-1 0 0,0 0 1 0 0,0 0-1 0 0,0 0 0 0 0,0 0 1 0 0,1-1-1 0 0,-1 1 1 0 0,0-1-1 0 0,1 0 1 0 0,-1 0-1 0 0,1 0 1 0 0,-1 0-1 0 0,1-1 1 0 0,-1 0-1 0 0,1 1 1 0 0,0-1-1 0 0,-1 0 0 0 0,1-1 1 0 0,-1 1-1 0 0,1-1 1 0 0,2 0-74 0 0,15-5 141 0 0,0 0 0 0 0,0-1 0 0 0,-1-1 0 0 0,0-1 1 0 0,0-1-1 0 0,-1 0 0 0 0,-1-2 0 0 0,0 0 0 0 0,0-1 0 0 0,-1-1 0 0 0,-1 0 1 0 0,7-8-142 0 0,8-5 11 0 0,0-2 0 0 0,-2 0 1 0 0,-2-2-1 0 0,0-1 1 0 0,-2-1-1 0 0,-2-2 1 0 0,-1 0-1 0 0,-1-1 1 0 0,-2-1-1 0 0,-2-1 0 0 0,-2 0 1 0 0,4-18-12 0 0,-14 39-73 0 0,-1 1 0 0 0,0-1 0 0 0,-2 0 0 0 0,0 0-1 0 0,-1 0 1 0 0,-1 0 0 0 0,0 0 0 0 0,-1 0 0 0 0,-1 0 0 0 0,-1-1 73 0 0,2 15-17 0 0,0 1-1 0 0,0 0 1 0 0,0-1 0 0 0,0 1-1 0 0,0 0 1 0 0,-1 0 0 0 0,1 0-1 0 0,-1 0 1 0 0,1 0-1 0 0,-1 0 1 0 0,0 0 0 0 0,0 0-1 0 0,0 1 1 0 0,0-1 0 0 0,0 1-1 0 0,0 0 1 0 0,0-1-1 0 0,0 1 1 0 0,-1 0 0 0 0,1 0-1 0 0,0 0 1 0 0,-1 1 0 0 0,1-1-1 0 0,-1 1 1 0 0,1-1 0 0 0,-1 1-1 0 0,1 0 1 0 0,-1 0-1 0 0,1 0 1 0 0,-1 0 0 0 0,0 0-1 0 0,1 0 1 0 0,-1 1 0 0 0,1-1-1 0 0,0 1 1 0 0,-1 0 0 0 0,1 0-1 0 0,-1 0 1 0 0,1 0-1 0 0,0 0 1 0 0,0 0 0 0 0,0 1-1 0 0,0-1 1 0 0,0 1 0 0 0,0-1-1 0 0,0 1 1 0 0,0 0 0 0 0,0 0-1 0 0,1 0 18 0 0,-18 16 16 0 0,1 0 0 0 0,1 2-1 0 0,1-1 1 0 0,1 2 0 0 0,1 0-1 0 0,1 1 1 0 0,0 1 0 0 0,2-1-1 0 0,0 2 1 0 0,2 0 0 0 0,1 0 0 0 0,1 0-1 0 0,-4 23-15 0 0,9-35 50 0 0,0 0 0 0 0,1 0 0 0 0,1 0 0 0 0,0 0 0 0 0,0 0 1 0 0,1 0-1 0 0,1 0 0 0 0,0 0 0 0 0,1-1 0 0 0,0 1 0 0 0,0 0 0 0 0,2-1 0 0 0,-1 0 0 0 0,1 0 0 0 0,1 0 0 0 0,0-1 0 0 0,7 10-50 0 0,-5-8 21 0 0,1 0 0 0 0,1 0 0 0 0,0-1 0 0 0,0-1 0 0 0,1 0 0 0 0,0 0 0 0 0,1-1 0 0 0,7 4-21 0 0,-17-12-131 0 0,-1 0 0 0 0,1 0-1 0 0,-1-1 1 0 0,1 1 0 0 0,0-1 0 0 0,-1 1 0 0 0,1-1-1 0 0,0 0 1 0 0,-1 0 0 0 0,1 0 0 0 0,0 0-1 0 0,-1 0 1 0 0,1 0 0 0 0,0 0 0 0 0,-1 0-1 0 0,1-1 1 0 0,-1 1 0 0 0,1 0 0 0 0,0-1-1 0 0,-1 0 1 0 0,1 1 0 0 0,-1-1 0 0 0,1 0 0 0 0,-1 0-1 0 0,1 0 1 0 0,-1 0 0 0 0,0 0 0 0 0,0 0-1 0 0,1 0 132 0 0,18-25-9913 0 0,-16 22-976 0 0</inkml:trace>
  <inkml:trace contextRef="#ctx0" brushRef="#br0" timeOffset="1405.254">941 943 9426 0 0,'0'0'3942'0'0,"0"0"-2079"0"0,0 0-829 0 0,0 0-47 0 0,0 0 70 0 0,0 0 7 0 0,0 0-94 0 0,0 0-198 0 0,0 0-201 0 0,-23 35-178 0 0,-68 109-129 0 0,43-62 26 0 0,40-69-241 0 0,0-1 1 0 0,1 2-1 0 0,1-1 1 0 0,0 1-1 0 0,1-1 1 0 0,0 2-1 0 0,1-1 1 0 0,1 0-1 0 0,0 1 0 0 0,1 0 1 0 0,0 6-50 0 0,2-19 28 0 0,0 0 0 0 0,1 0 1 0 0,-1 0-1 0 0,1 0 0 0 0,-1 1 1 0 0,1-1-1 0 0,0 0 0 0 0,0 0 0 0 0,0-1 1 0 0,0 1-1 0 0,0 0 0 0 0,0 0 0 0 0,1 0 1 0 0,-1-1-1 0 0,0 1 0 0 0,1 0 0 0 0,-1-1 1 0 0,1 0-1 0 0,0 1 0 0 0,0-1 0 0 0,-1 0 1 0 0,1 0-1 0 0,0 0 0 0 0,0 0 0 0 0,0 0 1 0 0,0 0-1 0 0,0 0 0 0 0,0-1 1 0 0,0 1-1 0 0,1-1 0 0 0,-1 0 0 0 0,0 1 1 0 0,1-1-29 0 0,77 1 894 0 0,52-45 24 0 0,-131 44-946 0 0,0 0 1 0 0,0 1 0 0 0,0-1 0 0 0,-1 0 0 0 0,1 0 0 0 0,0 0-1 0 0,0 0 1 0 0,0 0 0 0 0,0 0 0 0 0,-1-1 0 0 0,1 1-1 0 0,0 0 1 0 0,0 0 0 0 0,0-1 0 0 0,-1 1 0 0 0,1 0 0 0 0,0-1-1 0 0,0 1 1 0 0,-1 0 0 0 0,1-1 0 0 0,0 1 0 0 0,-1-1 0 0 0,1 0-1 0 0,-1 1 1 0 0,1-1 0 0 0,0 1 0 0 0,-1-1 0 0 0,1 0 0 0 0,-1 1-1 0 0,0-1 1 0 0,1 0 0 0 0,-1 0 0 0 0,0 1 0 0 0,1-1-1 0 0,-1 0 1 0 0,0 0 0 0 0,0 0 0 0 0,0 1 0 0 0,1-1 0 0 0,-1 0-1 0 0,0 0 1 0 0,0 0 0 0 0,0 0 0 0 0,0 1 0 0 0,-1-1 0 0 0,1 0-1 0 0,0 0 1 0 0,0 0 0 0 0,0 1 0 0 0,-1-1 0 0 0,1 0 0 0 0,0 0-1 0 0,-1 1 1 0 0,1-1 0 0 0,-1 0 0 0 0,1 0 27 0 0,-23-5-3753 0 0,7 5-6256 0 0,12 1-629 0 0</inkml:trace>
  <inkml:trace contextRef="#ctx0" brushRef="#br0" timeOffset="1651.689">606 1160 12603 0 0,'0'0'1981'0'0,"0"0"-463"0"0,0 0-234 0 0,0 0 66 0 0,0 0 45 0 0,0 0-129 0 0,0 0-226 0 0,0 0-221 0 0,0 0-146 0 0,0 0-114 0 0,0 0-87 0 0,35-1-89 0 0,113-4-114 0 0,19 3 15 0 0,-106 3-8047 0 0,-54-1-3769 0 0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0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8346 0 0,'0'0'3210'0'0,"0"0"-1042"0"0,0 0-449 0 0,0 0-10 0 0,0 0-94 0 0,0 0-186 0 0,0 0-276 0 0,0 0-305 0 0,0 0-203 0 0,0 0-118 0 0,0 0-76 0 0,0 0-51 0 0,0 0-23 0 0,10-8-35 0 0,100-88 1374 0 0,-24 2-1118 0 0,4 3 0 0 0,20-10-598 0 0,-88 82 18 0 0,-21 19-26 0 0,-1 12-2 0 0,0-10 13 0 0,-2 10 14 0 0,1 0 0 0 0,0 0 0 0 0,1 0 0 0 0,0 0-1 0 0,1 0 1 0 0,0 0 0 0 0,1-1 0 0 0,0 1 0 0 0,1 0 0 0 0,0-1 0 0 0,1 0-1 0 0,1 1 1 0 0,-1-1 0 0 0,2-1 0 0 0,-1 1 0 0 0,2-1 0 0 0,-1 0 0 0 0,1-1-1 0 0,1 1 1 0 0,7 6-17 0 0,16-8-1419 0 0,-17-8-4023 0 0,-8 0 672 0 0,-2 0-7269 0 0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9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111 360 304 0 0,'0'0'956'0'0,"0"0"22"0"0,0 0 202 0 0,0 0 312 0 0,0 0 262 0 0,0 0 117 0 0,0 0-90 0 0,0 0-220 0 0,0 0-270 0 0,0 0-281 0 0,0 0-211 0 0,0 0-155 0 0,0 0-95 0 0,-9 4 1561 0 0,14 0-1878 0 0,1-1 0 0 0,0 1 1 0 0,0-1-1 0 0,0-1 0 0 0,0 1 0 0 0,0-1 0 0 0,1 0 1 0 0,-1 0-1 0 0,1-1 0 0 0,-1 0 0 0 0,1 0 1 0 0,0-1-1 0 0,-1 1 0 0 0,1-1 0 0 0,0-1 0 0 0,-1 1 1 0 0,1-1-1 0 0,-1-1 0 0 0,1 1 0 0 0,-1-1 1 0 0,1 0-1 0 0,-1 0 0 0 0,2-2-232 0 0,14-4 151 0 0,0-1 0 0 0,-1-1 0 0 0,0-1-1 0 0,-1-1 1 0 0,-1-1 0 0 0,0 0 0 0 0,0-2 0 0 0,-1 0 0 0 0,-1-1-1 0 0,6-8-150 0 0,-16 18 12 0 0,-1-1 0 0 0,0 0-1 0 0,0-1 1 0 0,-1 1 0 0 0,0-1-1 0 0,0 0 1 0 0,-1 0 0 0 0,0-1-1 0 0,0 1 1 0 0,-1-1 0 0 0,0 0-1 0 0,-1 0 1 0 0,0 0 0 0 0,0 0-1 0 0,-1 0 1 0 0,0-1 0 0 0,0 1-1 0 0,-1 0 1 0 0,-1 0 0 0 0,1-1-12 0 0,-2 7-19 0 0,0-1 0 0 0,0 0 1 0 0,0 1-1 0 0,-1 0 0 0 0,1-1 0 0 0,-1 1 1 0 0,1 0-1 0 0,-1 0 0 0 0,0 1 0 0 0,0-1 1 0 0,-1 1-1 0 0,1-1 0 0 0,0 1 1 0 0,-1 0-1 0 0,1 0 0 0 0,-1 0 0 0 0,0 1 1 0 0,0-1-1 0 0,0 1 0 0 0,1 0 0 0 0,-1 0 1 0 0,-2 0 18 0 0,-10 2-39 0 0,1 0 0 0 0,0 1 1 0 0,0 0-1 0 0,0 2 0 0 0,0 0 1 0 0,0 0-1 0 0,0 1 0 0 0,1 1 0 0 0,0 1 1 0 0,0 0-1 0 0,1 0 0 0 0,0 1 1 0 0,0 1-1 0 0,-8 8 39 0 0,-1-3-12 0 0,2 0 38 0 0,0 1 0 0 0,1 1 0 0 0,1 1 0 0 0,0 0 0 0 0,1 1 0 0 0,1 1-1 0 0,1 1 1 0 0,1 0 0 0 0,1 0 0 0 0,0 2 0 0 0,2 0 0 0 0,-2 6-26 0 0,9-20 68 0 0,1 1 0 0 0,0 0 1 0 0,1 0-1 0 0,0 1 0 0 0,0-1 0 0 0,1 0 0 0 0,0 1 1 0 0,1-1-1 0 0,0 1 0 0 0,1-1 0 0 0,0 0 0 0 0,0 1 1 0 0,1-1-1 0 0,0 0 0 0 0,0 0 0 0 0,1 0 1 0 0,0 0-1 0 0,1 0 0 0 0,0-1 0 0 0,1 1 0 0 0,-1-1 1 0 0,2 0-1 0 0,-1-1 0 0 0,1 1 0 0 0,0-1 0 0 0,0 0 1 0 0,1-1-1 0 0,0 1 0 0 0,0-1 0 0 0,1-1 0 0 0,0 1 1 0 0,0-1-1 0 0,0-1 0 0 0,8 4-68 0 0,16 3 183 0 0,1-1 1 0 0,0-2-1 0 0,1-1 0 0 0,-1-1 0 0 0,1-3 0 0 0,0 0 1 0 0,1-2-1 0 0,-1-2 0 0 0,11-2-183 0 0,26 2 188 0 0,-72 1-248 0 0,0 0 1 0 0,1 0 0 0 0,-1-1 0 0 0,0 1 0 0 0,0 0 0 0 0,1-1 0 0 0,-1 1 0 0 0,0 0 0 0 0,1-1 0 0 0,-1 1 0 0 0,1-1 0 0 0,-1 1 0 0 0,0-1 0 0 0,1 1 0 0 0,-1-1 0 0 0,1 0 0 0 0,0 1 0 0 0,-1-1 0 0 0,1 0 0 0 0,-1 1-1 0 0,1-1 1 0 0,0 0 0 0 0,-1 1 0 0 0,1-1 0 0 0,0 0 0 0 0,0 0 0 0 0,0 1 0 0 0,0-1 0 0 0,0 0 0 0 0,0 0 0 0 0,0 1 0 0 0,0-1 0 0 0,0 0 0 0 0,0 0 0 0 0,0 0 0 0 0,0 1 0 0 0,0-1 0 0 0,0 0 0 0 0,1 1 0 0 0,-1-1-1 0 0,0 0 1 0 0,1 0 0 0 0,-1 1 0 0 0,1-1 0 0 0,-1 0 0 0 0,0 1 0 0 0,1-1 0 0 0,-1 1 0 0 0,1-1 0 0 0,0 1 0 0 0,-1-1 0 0 0,1 1 0 0 0,-1-1 0 0 0,1 1 59 0 0,-9-2-1292 0 0,-7 0-1684 0 0,5 1-2480 0 0,4 1-6270 0 0</inkml:trace>
  <inkml:trace contextRef="#ctx0" brushRef="#br0" timeOffset="495.782">715 614 10162 0 0,'0'0'4605'0'0,"0"0"-2559"0"0,0 0-931 0 0,0 0-51 0 0,0 0 47 0 0,0 0-37 0 0,0 0-158 0 0,0 0-219 0 0,0 0-187 0 0,0 0-146 0 0,0 0-88 0 0,0 0-56 0 0,0 0-35 0 0,-9 29-23 0 0,-27 89-20 0 0,27-36 357 0 0,18-57 253 0 0,-9-25-608 0 0,8-5 490 0 0,62-152 459 0 0,-42 88-897 0 0,37-64 52 0 0,-65 134-246 0 0,0 0-1 0 0,0 0 0 0 0,1-1 0 0 0,-1 1 1 0 0,0 0-1 0 0,0 0 0 0 0,0 0 1 0 0,1 0-1 0 0,-1 0 0 0 0,0 0 0 0 0,1-1 1 0 0,-1 1-1 0 0,1 0 0 0 0,-1 0 0 0 0,1-1 1 0 0,-1 1-1 0 0,1 0 0 0 0,-1-1 1 0 0,1 1-1 0 0,0 0 0 0 0,-1-1 0 0 0,1 1 1 0 0,0-1-1 0 0,0 1 0 0 0,0-1 1 0 0,-1 0-1 0 0,1 1 0 0 0,0-1 0 0 0,0 0 1 0 0,0 1-1 0 0,0-1 0 0 0,0 0 0 0 0,-1 0 1 0 0,1 0-1 0 0,0 0 0 0 0,0 0 1 0 0,0 0-1 0 0,0 0 0 0 0,0 0 0 0 0,0 0 1 0 0,0 0-1 0 0,-1 0 0 0 0,1-1 0 0 0,0 1 1 0 0,0 0-1 0 0,0-1 0 0 0,0 1 1 0 0,-1 0-1 0 0,1-1 0 0 0,0 1 0 0 0,0-1 1 0 0,-1 0-1 0 0,1 1 0 0 0,0-1 1 0 0,-1 1-1 0 0,1-1 0 0 0,-1 0 0 0 0,1 1 1 0 0,-1-1-1 0 0,1 0 0 0 0,-1 0 0 0 0,1 0 1 0 0,-1 1-1 0 0,0-1 0 0 0,1 0 1 0 0,-1 0-1 0 0,0 0 0 0 0,0 0-1 0 0,19 123 88 0 0,-15-112-553 0 0,-3-10 155 0 0,-1 0-99 0 0,0 0-134 0 0,0 0-156 0 0,0-22-6414 0 0,0 15 843 0 0,0-1-5167 0 0</inkml:trace>
  <inkml:trace contextRef="#ctx0" brushRef="#br0" timeOffset="4017.827">1112 320 848 0 0,'0'0'2743'0'0,"0"0"-801"0"0,0 0-144 0 0,0 0 205 0 0,0 0 179 0 0,0 0-43 0 0,0 0-293 0 0,0 0-435 0 0,0 0-400 0 0,0 0-289 0 0,0 0-138 0 0,3 0-9 0 0,11 2 30 0 0,0-1 0 0 0,1-1 0 0 0,-1 0 0 0 0,0-1 0 0 0,0 0 0 0 0,1-1 0 0 0,-1-1 0 0 0,-1 0 0 0 0,7-3-605 0 0,39-7 697 0 0,-19 7-428 0 0,-8 2 1480 0 0,-17 1-3824 0 0,-9 2-3354 0 0,-8 0-4617 0 0,1 1-368 0 0</inkml:trace>
  <inkml:trace contextRef="#ctx0" brushRef="#br0" timeOffset="4388.828">1283 69 11210 0 0,'0'0'1939'0'0,"0"0"-505"0"0,0 0-242 0 0,0 0 59 0 0,0 0 75 0 0,0 0-38 0 0,0 0-185 0 0,0 0-213 0 0,0 0-170 0 0,0 0-120 0 0,0 0-75 0 0,0 0-47 0 0,0 26-47 0 0,1 77-22 0 0,13-18 642 0 0,-9 87 20 0 0,-24-68-933 0 0,4-23-130 0 0,15-81-62 0 0,0 0-29 0 0,0 0-36 0 0,0 0-38 0 0,0 0-62 0 0,0 0-82 0 0,2-8-1498 0 0,12-13-2359 0 0,-9 15-121 0 0,1 1-7127 0 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44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187 852 12499 0 0,'0'0'1616'0'0,"0"0"-445"0"0,0 0-342 0 0,0 0-46 0 0,0 0 48 0 0,0 0-55 0 0,0 0-142 0 0,0 0-149 0 0,0 0-110 0 0,0 0-46 0 0,0 0-27 0 0,-10 15-36 0 0,-73 112 525 0 0,59-83-553 0 0,-36 47-2734 0 0,54-87 269 0 0,2-4-3845 0 0,4 0-4290 0 0</inkml:trace>
  <inkml:trace contextRef="#ctx0" brushRef="#br0" timeOffset="732.252">655 551 9218 0 0,'0'0'2352'0'0,"0"0"-462"0"0,0 0-284 0 0,0 0-31 0 0,0 0-75 0 0,0 0-225 0 0,0 0-331 0 0,0 0-308 0 0,0 0-234 0 0,0 0-135 0 0,0 0-37 0 0,0 0 14 0 0,0 0 42 0 0,-1 13 51 0 0,-27 206 1694 0 0,27-127-1412 0 0,3-90-574 0 0,0 0 0 0 0,0 0 0 0 0,0-1 0 0 0,0 1 0 0 0,0-1 0 0 0,1 0 0 0 0,-1 1 0 0 0,1-1 0 0 0,-1 0 0 0 0,1 0 0 0 0,-1-1-1 0 0,1 1 1 0 0,0-1 0 0 0,-1 1 0 0 0,1-1 0 0 0,0 0 0 0 0,-1 0 0 0 0,1 0 0 0 0,0 0 0 0 0,0 0 0 0 0,-1 0 0 0 0,1-1 0 0 0,1 0-45 0 0,6 1 132 0 0,5-3-69 0 0,-1-1 1 0 0,0 0 0 0 0,0-1 0 0 0,0 0 0 0 0,-1-1-1 0 0,1-1 1 0 0,-2 0 0 0 0,1 0 0 0 0,-1-2 0 0 0,0 1-1 0 0,0-2 1 0 0,-1 1 0 0 0,-1-2 0 0 0,1 1 0 0 0,1-4-64 0 0,13-10 62 0 0,63-71 91 0 0,-87 124-385 0 0,-3-23 233 0 0,1-1 0 0 0,-1 0 1 0 0,1 0-1 0 0,0 1 0 0 0,0-1 0 0 0,0 1 1 0 0,1-1-1 0 0,-1 1 0 0 0,1-1 0 0 0,1 1 1 0 0,-1-1-1 0 0,1 1 0 0 0,0-1 0 0 0,0 0 1 0 0,1 1-1 0 0,0-1 0 0 0,0 0 0 0 0,0 0 1 0 0,0 0-1 0 0,1 0 0 0 0,0 0 0 0 0,0-1 1 0 0,0 1-1 0 0,0-1 0 0 0,1 0 0 0 0,0 0 1 0 0,-1 0-1 0 0,2 0 0 0 0,-1-1 0 0 0,0 0 1 0 0,1 1-1 0 0,-1-2 0 0 0,2 2-1 0 0,5-1 23 0 0,-1-1 0 0 0,1 0-1 0 0,-1-1 1 0 0,1 0 0 0 0,0 0 0 0 0,-1-1 0 0 0,1 0-1 0 0,0-1 1 0 0,-1-1 0 0 0,1 1 0 0 0,-1-2-1 0 0,1 1 1 0 0,-1-1 0 0 0,0-1 0 0 0,0 0-1 0 0,0 0 1 0 0,-1-1 0 0 0,1-1 0 0 0,-1 1-23 0 0,14-11 107 0 0,0 0 1 0 0,-1-1 0 0 0,-1-1 0 0 0,-1-1-1 0 0,-1-1 1 0 0,13-17-108 0 0,-10 10 48 0 0,-2 0-1 0 0,-1-1 1 0 0,-1-2-1 0 0,-1 1 1 0 0,3-11-48 0 0,-13-12-387 0 0,-19 34-2191 0 0,3 13-836 0 0,-1-1-7723 0 0,9 2-223 0 0</inkml:trace>
  <inkml:trace contextRef="#ctx0" brushRef="#br0" timeOffset="4152.256">1703 20 4329 0 0,'0'0'1077'0'0,"0"0"16"0"0,0 0 267 0 0,0 0 302 0 0,0 0 225 0 0,0 0-60 0 0,0 0-331 0 0,0 0-373 0 0,0 0-316 0 0,0 0-234 0 0,0 0-151 0 0,2-3-85 0 0,8-14 502 0 0,20 75 2826 0 0,-18-32-3413 0 0,-2 0 1 0 0,-1 1 0 0 0,-1-1-1 0 0,-2 2 1 0 0,0-1-1 0 0,-2 1 1 0 0,-1 0-1 0 0,-1 0 1 0 0,-1 0 0 0 0,-2 0-1 0 0,-3 26-252 0 0,2 19 184 0 0,-22 267-80 0 0,23-301-162 0 0,21-48 384 0 0,85-88 393 0 0,-71 59-613 0 0,134-126 25 0 0,-135 148-166 0 0,-29 44 25 0 0,-25 233 410 0 0,20-196-315 0 0,37-66-894 0 0,13-54-4470 0 0,-38 39-222 0 0,-2 7-6056 0 0</inkml:trace>
  <inkml:trace contextRef="#ctx0" brushRef="#br0" timeOffset="5105.668">2304 725 9386 0 0,'0'0'2350'0'0,"0"0"-330"0"0,0 0-82 0 0,0 0-56 0 0,0 0-185 0 0,0 0-227 0 0,0 0-287 0 0,0 0-239 0 0,0 0-188 0 0,0 0-161 0 0,0 0-139 0 0,33-2-100 0 0,104-8-73 0 0,-134 10-265 0 0,1 0 1 0 0,-1 0-1 0 0,1 0 0 0 0,-1-1 0 0 0,1 1 0 0 0,-1-1 1 0 0,1 0-1 0 0,-1 1 0 0 0,0-2 0 0 0,1 1 0 0 0,-1 0 1 0 0,0-1-1 0 0,0 1 0 0 0,0-1 0 0 0,0 0 1 0 0,0 0-1 0 0,0 0 0 0 0,-1-1 0 0 0,1 1 0 0 0,0-2-18 0 0,4-3 72 0 0,1 0-18 0 0,0 0-1 0 0,0-1 1 0 0,-1 1 0 0 0,0-2-1 0 0,0 1 1 0 0,-1-1 0 0 0,0 0-1 0 0,-1 0 1 0 0,0 0 0 0 0,-1-1-1 0 0,1 1 1 0 0,-2-1 0 0 0,1-1-1 0 0,-2 1 1 0 0,1 0-1 0 0,-1-1 1 0 0,-1 1 0 0 0,1-8-54 0 0,-5 15-22 0 0,1 0 0 0 0,-1 0 0 0 0,1 0-1 0 0,-1 1 1 0 0,0-1 0 0 0,0 1 0 0 0,0 0 0 0 0,0 0 0 0 0,0 0 0 0 0,-1 0 0 0 0,1 1 0 0 0,-1-1 0 0 0,1 1 0 0 0,-1 0 0 0 0,1 0 0 0 0,-1 0 0 0 0,0 1 0 0 0,1-1 0 0 0,-1 1 0 0 0,0 0 0 0 0,0 0 0 0 0,1 0 0 0 0,-1 0-1 0 0,0 1 1 0 0,0 0 0 0 0,1-1 0 0 0,-1 1 0 0 0,-2 2 22 0 0,-10 2-54 0 0,2 2-1 0 0,-1-1 0 0 0,1 2 1 0 0,0 0-1 0 0,0 1 0 0 0,1 0 0 0 0,1 1 1 0 0,-1 1-1 0 0,-1 2 55 0 0,3-2 0 0 0,0 0 0 0 0,1 1 0 0 0,1 0 0 0 0,0 0 0 0 0,1 1 0 0 0,0 0 0 0 0,1 0-1 0 0,0 1 1 0 0,1 0 0 0 0,0 0 0 0 0,2 1 0 0 0,0-1 0 0 0,0 1 0 0 0,1 0 0 0 0,1 0 0 0 0,0 11 0 0 0,2-23 14 0 0,0 1 0 0 0,1-1 1 0 0,-1 1-1 0 0,1-1 0 0 0,0 1 0 0 0,0-1 1 0 0,0 1-1 0 0,1-1 0 0 0,-1 0 0 0 0,1 1 1 0 0,0-1-1 0 0,0 0 0 0 0,0 0 1 0 0,0 0-1 0 0,0-1 0 0 0,1 1 0 0 0,-1 0 1 0 0,1-1-1 0 0,0 0 0 0 0,0 1 0 0 0,-1-1 1 0 0,2 0-1 0 0,-1-1 0 0 0,0 1 0 0 0,0 0 1 0 0,0-1-1 0 0,1 0 0 0 0,-1 0 1 0 0,4 1-15 0 0,108 15 571 0 0,-107-17-540 0 0,18 1 58 0 0,1-1 0 0 0,-1-1 1 0 0,1-2-1 0 0,-1-1 0 0 0,1 0 0 0 0,-1-2 1 0 0,-1-1-1 0 0,1-1 0 0 0,-1-2 0 0 0,-1 0 0 0 0,0-1 1 0 0,0-2-1 0 0,-1 0 0 0 0,-1-2 0 0 0,0 0 1 0 0,-1-1-1 0 0,0-2 0 0 0,-2 0 0 0 0,0-1 0 0 0,13-18-89 0 0,-28 33 6 0 0,9-10-25 0 0,0-1 1 0 0,0 0-1 0 0,-2 0 1 0 0,0-1 0 0 0,-1 0-1 0 0,0-1 1 0 0,-2 0-1 0 0,0-1 1 0 0,-1 0-1 0 0,0 0 1 0 0,-2-1 0 0 0,0 1-1 0 0,-1-1 1 0 0,-1 0-1 0 0,-1 0 1 0 0,0-4 18 0 0,-4 20-25 0 0,0 1-1 0 0,0-1 1 0 0,-1 0-1 0 0,1 1 1 0 0,-1 0-1 0 0,1-1 1 0 0,-1 1 0 0 0,0 0-1 0 0,0 0 1 0 0,0 0-1 0 0,0 1 1 0 0,0-1-1 0 0,0 1 1 0 0,0 0 0 0 0,-1 0-1 0 0,1 0 1 0 0,0 0-1 0 0,-1 0 1 0 0,1 1 0 0 0,-1 0-1 0 0,1-1 1 0 0,-1 1-1 0 0,1 0 1 0 0,-1 1-1 0 0,1-1 1 0 0,-1 1 0 0 0,1-1-1 0 0,0 1 1 0 0,-1 0-1 0 0,1 1 1 0 0,-1-1 25 0 0,-17 7-32 0 0,1 1 1 0 0,1 0-1 0 0,0 1 1 0 0,0 1-1 0 0,1 1 1 0 0,0 1 0 0 0,1 1-1 0 0,1 0 1 0 0,0 1-1 0 0,-5 6 32 0 0,19-20 0 0 0,0 0 0 0 0,-1 0 0 0 0,1 1 0 0 0,0-1 0 0 0,0 1 0 0 0,0-1 0 0 0,0 1 1 0 0,0 0-1 0 0,0 0 0 0 0,1 0 0 0 0,-1 0 0 0 0,1 0 0 0 0,-1 0 0 0 0,1 0 0 0 0,0 0 0 0 0,0 1 0 0 0,0-1 0 0 0,0 1 0 0 0,0-1 0 0 0,0 1 0 0 0,1-1 0 0 0,-1 1 0 0 0,1-1 0 0 0,-1 1 0 0 0,1-1 0 0 0,0 1 1 0 0,0-1-1 0 0,1 1 0 0 0,-1 0 0 0 0,0-1 0 0 0,1 1 0 0 0,-1-1 0 0 0,1 1 0 0 0,0-1 0 0 0,0 0 0 0 0,0 1 0 0 0,0-1 0 0 0,0 0 0 0 0,1 1 0 0 0,-1-1 0 0 0,1 0 0 0 0,-1 0 0 0 0,1 0 0 0 0,0 0 0 0 0,0-1 1 0 0,0 1-1 0 0,0 0 0 0 0,0-1 0 0 0,0 1 0 0 0,0-1 0 0 0,2 1 0 0 0,15 1 58 0 0,0 0 1 0 0,0-1 0 0 0,1 0 0 0 0,-1-2-1 0 0,0-1 1 0 0,1 0 0 0 0,-1-1-1 0 0,0-1 1 0 0,0-1 0 0 0,9-3-59 0 0,5 0 105 0 0,38-1-90 0 0,-72 65-121 0 0,-20 56 102 0 0,23-108 0 0 0,0 0 1 0 0,1-1-1 0 0,-1 1 0 0 0,1-1 0 0 0,0 1 1 0 0,0-1-1 0 0,0 0 0 0 0,1 0 0 0 0,-1 0 1 0 0,1-1-1 0 0,0 1 0 0 0,0-1 0 0 0,1 0 0 0 0,-1 0 1 0 0,1 0-1 0 0,-1-1 0 0 0,1 1 4 0 0,3 2-6 0 0,6 2 23 0 0,1-1 1 0 0,0 0 0 0 0,0-1 0 0 0,0-1-1 0 0,0 0 1 0 0,1-1 0 0 0,-1 0 0 0 0,1-2-1 0 0,0 0 1 0 0,0-1 0 0 0,-1 0 0 0 0,1-1-1 0 0,0-1 1 0 0,-1 0 0 0 0,1-1 0 0 0,4-3-18 0 0,3 1 49 0 0,-1-1 0 0 0,0-1 0 0 0,-1-1 0 0 0,0-1 0 0 0,0-1 0 0 0,-1 0-1 0 0,0-2 1 0 0,-1 0 0 0 0,0-2 0 0 0,-1 0 0 0 0,-1-1 0 0 0,0 0 0 0 0,-1-2 0 0 0,0 0 0 0 0,-2 0 0 0 0,0-1 0 0 0,-1-1 0 0 0,-1-1 0 0 0,0 0 0 0 0,-2 0 0 0 0,0-1 0 0 0,5-19-49 0 0,-13 36-2 0 0,-1 0 0 0 0,0 0 0 0 0,0 0-1 0 0,0 0 1 0 0,0 0 0 0 0,0 0 0 0 0,-1 0 0 0 0,0 0-1 0 0,0 0 1 0 0,0 0 0 0 0,0 0 0 0 0,-1 0-1 0 0,1 0 1 0 0,-1 0 0 0 0,0 0 0 0 0,-1 1 0 0 0,1-1-1 0 0,0 0 1 0 0,-1 0 0 0 0,0 1 0 0 0,0-1 0 0 0,0 1-1 0 0,0-1 1 0 0,-1 1 0 0 0,1 0 0 0 0,-1 0 0 0 0,0 0-1 0 0,0 0 1 0 0,0 1 0 0 0,0-1 0 0 0,-1 1-1 0 0,-1-2 3 0 0,-3 2-13 0 0,-1-1-1 0 0,1 1 0 0 0,0 0 0 0 0,-1 0 0 0 0,0 1 0 0 0,1 1 0 0 0,-1-1 0 0 0,0 1 0 0 0,1 1 0 0 0,-1-1 0 0 0,0 2 0 0 0,1-1 0 0 0,-1 1 0 0 0,1 0 0 0 0,0 1 0 0 0,0 0 0 0 0,-1 0 0 0 0,2 1 0 0 0,-1 0 0 0 0,0 0 0 0 0,1 1 0 0 0,0 0 0 0 0,-2 3 14 0 0,-8 5-19 0 0,1 1 0 0 0,1 0 1 0 0,0 2-1 0 0,1 0 1 0 0,1 0-1 0 0,0 1 0 0 0,1 1 1 0 0,1 0-1 0 0,0 3 19 0 0,5-13 4 0 0,1 1 1 0 0,0-1-1 0 0,0 1 1 0 0,1 0-1 0 0,0 1 0 0 0,0-1 1 0 0,1 1-1 0 0,1-1 1 0 0,0 1-1 0 0,0 0 0 0 0,0 0 1 0 0,2 0-1 0 0,-1 0 1 0 0,1 0-1 0 0,0 0 0 0 0,1 0 1 0 0,1 0-1 0 0,-1 0 0 0 0,1 0 1 0 0,1 0-1 0 0,0-1 1 0 0,0 1-1 0 0,1-1 0 0 0,1 0 1 0 0,-1 0-1 0 0,1 0 1 0 0,1 0-1 0 0,-1-1 0 0 0,1 0 1 0 0,1 0-1 0 0,2 2-4 0 0,17 5 68 0 0,0 0 1 0 0,0-2-1 0 0,1-1 0 0 0,1-1 0 0 0,0-1 1 0 0,1-2-1 0 0,-1-1 0 0 0,2-1 1 0 0,-1-1-1 0 0,30 0-68 0 0,166 0 57 0 0,-97-25-1159 0 0,-78 2-4849 0 0,-38 10-6368 0 0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5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41 12043 0 0,'0'0'2544'0'0,"0"0"-689"0"0,0 0-356 0 0,0 0-64 0 0,0 0-108 0 0,0 0-187 0 0,0 0-282 0 0,0 0-311 0 0,0 0-229 0 0,0 0-138 0 0,0 0-68 0 0,0 0-22 0 0,0 0-9 0 0,-7-4 1286 0 0,37-32-1110 0 0,-45 35 834 0 0,-26 24-1035 0 0,34-20 74 0 0,7-2-424 0 0,-8 5 978 0 0,12-5-9773 0 0,-2-1-2485 0 0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7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4 12299 0 0,'0'0'2646'0'0,"0"0"-651"0"0,0 0-416 0 0,0 0-139 0 0,0 0-120 0 0,0 0-138 0 0,0 0-187 0 0,0 0-214 0 0,0 0-189 0 0,0 0-138 0 0,0 0-78 0 0,0 0-61 0 0,-3-4 778 0 0,-16 27-103 0 0,34-38-170 0 0,-41 27-441 0 0,26-13-379 0 0,0 1-16 0 0,0 0 28 0 0,0 0 0 0 0,0 0 13 0 0,0 0 32 0 0,0 0-37 0 0,-12 15 86 0 0,14-4-7139 0 0,-5-7 505 0 0,0-1-5006 0 0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1 244 8994 0 0,'0'0'1854'0'0,"0"0"-302"0"0,0 0-88 0 0,0 0-17 0 0,0 0-28 0 0,0 0-64 0 0,0 0-121 0 0,0 0-126 0 0,0 0-105 0 0,0 0-92 0 0,0 0-88 0 0,0 0-67 0 0,0 0-69 0 0,22-11-51 0 0,113-52 399 0 0,-117 53-820 0 0,0 0 1 0 0,0-2 0 0 0,-1 0-1 0 0,0-1 1 0 0,-1 0 0 0 0,-1-1-1 0 0,9-12-215 0 0,37-33 260 0 0,-60 59-250 0 0,-1 0-26 0 0,0 0-20 0 0,3 23 42 0 0,-1-7-49 0 0,1 0 0 0 0,1-1 1 0 0,0 0-1 0 0,1 0 0 0 0,1 0 0 0 0,0 0 0 0 0,1-1 0 0 0,0 0 0 0 0,2 0 0 0 0,-1-1 0 0 0,2 0 0 0 0,-1 0 0 0 0,2-1 1 0 0,0-1-1 0 0,0 0 0 0 0,1 0 0 0 0,4 2 43 0 0,21 4-3698 0 0,-27-12-579 0 0,-4-2-7492 0 0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17 138 6137 0 0,'0'0'2662'0'0,"0"0"-667"0"0,0 0-350 0 0,0 0-58 0 0,0 0-6 0 0,0 0-154 0 0,0 0-270 0 0,0 0-267 0 0,0 0-200 0 0,0 0-107 0 0,0 0-29 0 0,0 0-8 0 0,3 4-37 0 0,48 80 2311 0 0,-49-67-2705 0 0,-1 0 1 0 0,0 0-1 0 0,-1 0 0 0 0,-1-1 1 0 0,0 1-1 0 0,-2 0 1 0 0,0 0-1 0 0,0-1 1 0 0,-2 0-1 0 0,0 0 0 0 0,-1 0 1 0 0,0 0-1 0 0,-6 9-115 0 0,0 3 51 0 0,-5 56 25 0 0,21-127 835 0 0,28-36-830 0 0,4 2 0 0 0,37-60-81 0 0,-72 135 0 0 0,9-18-3 0 0,1 0-1 0 0,1 1 1 0 0,0 1 0 0 0,2 0 0 0 0,0 1 0 0 0,1 0 0 0 0,8-6 3 0 0,-22 22-5 0 0,0 1 1 0 0,1 0-1 0 0,-1 1 1 0 0,0-1-1 0 0,0 0 1 0 0,0 0-1 0 0,0 0 1 0 0,0 1-1 0 0,0-1 1 0 0,0 0-1 0 0,0 1 1 0 0,0-1-1 0 0,0 1 1 0 0,0 0-1 0 0,0-1 1 0 0,0 1-1 0 0,0 0 1 0 0,0-1-1 0 0,-1 1 1 0 0,1 0-1 0 0,0 0 1 0 0,-1 0-1 0 0,1-1 1 0 0,0 1 0 0 0,-1 0-1 0 0,1 0 1 0 0,-1 0-1 0 0,1 0 1 0 0,-1 0-1 0 0,0 0 1 0 0,1 0-1 0 0,-1 1 1 0 0,0-1-1 0 0,0 0 1 0 0,0 0-1 0 0,1 0 1 0 0,-1 0-1 0 0,-1 0 1 0 0,1 0-1 0 0,0 0 1 0 0,0 0-1 0 0,0 1 1 0 0,0-1-1 0 0,-1 0 1 0 0,1 0-1 0 0,0 0 1 0 0,-1 0-1 0 0,1 0 1 0 0,-1 0 0 0 0,0 0-1 0 0,1 0 5 0 0,0 1-2 0 0,0 13-70 0 0,1-9 17 0 0,-1-1 0 0 0,0 1 0 0 0,1-1 0 0 0,-2 1 0 0 0,1-1 0 0 0,-1 0 0 0 0,0 1 0 0 0,0-1 0 0 0,0 0 1 0 0,-1 0-1 0 0,0 1 0 0 0,0-1 0 0 0,0 0 0 0 0,0-1 0 0 0,-1 1 0 0 0,-2 3 55 0 0,-13-1-4144 0 0,6-6-8166 0 0,11-1 2485 0 0</inkml:trace>
  <inkml:trace contextRef="#ctx0" brushRef="#br0" timeOffset="1001.974">586 16 9186 0 0,'0'0'1804'0'0,"0"0"-286"0"0,0 0 14 0 0,0 0 98 0 0,0 0-34 0 0,0 0-194 0 0,0 0-302 0 0,0 0-266 0 0,0 0-201 0 0,0 0-125 0 0,0 0-114 0 0,-25 34-80 0 0,-80 106-59 0 0,55-55 88 0 0,45-74-306 0 0,1 1 0 0 0,-1-1 0 0 0,2 1 0 0 0,0 0 0 0 0,0 0 1 0 0,1 0-1 0 0,1 0 0 0 0,0 0 0 0 0,0 0 0 0 0,1 1 0 0 0,1-1 0 0 0,0 0 0 0 0,1 0 0 0 0,0 0 0 0 0,1 0 1 0 0,0 0-1 0 0,1-1 0 0 0,0 1 0 0 0,1-1 0 0 0,0 0 0 0 0,1 0 0 0 0,1 1-37 0 0,0-7 57 0 0,0 0-1 0 0,1-1 0 0 0,-1 0 1 0 0,1 0-1 0 0,0 0 1 0 0,0-1-1 0 0,0-1 1 0 0,1 1-1 0 0,-1-1 1 0 0,1-1-1 0 0,-1 1 1 0 0,1-1-1 0 0,-1-1 1 0 0,1 0-1 0 0,0 0 0 0 0,-1-1 1 0 0,1 1-1 0 0,2-2-56 0 0,11-2 159 0 0,0-1 0 0 0,0-1 0 0 0,-1-1 0 0 0,0-1-1 0 0,0-1 1 0 0,-1-1 0 0 0,0 0 0 0 0,0-2 0 0 0,-2 0 0 0 0,1-1-1 0 0,-1-2-158 0 0,-3 6 49 0 0,0-1 0 0 0,-1-1-1 0 0,-1 0 1 0 0,1-1 0 0 0,-2 0 0 0 0,0-1-1 0 0,-1-1 1 0 0,0 0 0 0 0,-1 0-1 0 0,0-1 1 0 0,-1 0 0 0 0,-1-1 0 0 0,0 0-1 0 0,-2 0 1 0 0,0-1 0 0 0,0 0-1 0 0,-2 0 1 0 0,0 0 0 0 0,-1 0-1 0 0,0-1 1 0 0,-2 1 0 0 0,0-1 0 0 0,-1-5-49 0 0,-1 18-36 0 0,0-1 0 0 0,-1 1-1 0 0,0 0 1 0 0,0 0 0 0 0,0 0 0 0 0,0 0 0 0 0,-1 0 0 0 0,0 0 0 0 0,0 0 0 0 0,0 1 0 0 0,-1 0 0 0 0,1 0 0 0 0,-1 0 0 0 0,0 0 0 0 0,0 0 0 0 0,0 1 0 0 0,-1-1 0 0 0,0 1 0 0 0,1 0 0 0 0,-1 1 0 0 0,0-1 0 0 0,0 1 0 0 0,0 0-1 0 0,-1 0 1 0 0,1 1 0 0 0,0-1 0 0 0,-2 1 36 0 0,-9-2-410 0 0,-1 0 0 0 0,0 1-1 0 0,0 1 1 0 0,0 0 0 0 0,0 1 0 0 0,0 1-1 0 0,1 1 1 0 0,-6 2 410 0 0,-52 15-3507 0 0,27 0-4107 0 0,25-7-3758 0 0</inkml:trace>
  <inkml:trace contextRef="#ctx0" brushRef="#br0" timeOffset="1401.312">489 274 9874 0 0,'0'0'1804'0'0,"0"0"-419"0"0,0 0-24 0 0,0 0 161 0 0,0 0 13 0 0,0 0-123 0 0,0 0-254 0 0,0 0-273 0 0,0 0-186 0 0,0 0-145 0 0,0 0-110 0 0,0 0-96 0 0,0 0-31 0 0,0-2-45 0 0,3-1-179 0 0,0 0 0 0 0,0 0 1 0 0,1 1-1 0 0,-1-1 0 0 0,1 1 0 0 0,-1 0 0 0 0,1 0 0 0 0,0 0 0 0 0,0 1 0 0 0,0-1 0 0 0,0 1 0 0 0,0 0 0 0 0,0 0 0 0 0,1 0 0 0 0,-1 1 0 0 0,0-1 0 0 0,0 1 0 0 0,0 0 0 0 0,2 1-93 0 0,6-3 86 0 0,143-16 1145 0 0,-154 17-1219 0 0,1 1 0 0 0,-1 0 1 0 0,1 0-1 0 0,-1 0 0 0 0,1 0 0 0 0,-1 0 1 0 0,1 0-1 0 0,-1 1 0 0 0,1-1 0 0 0,-1 1 0 0 0,0-1 1 0 0,1 1-1 0 0,-1-1 0 0 0,1 1 0 0 0,-1 0 1 0 0,0-1-1 0 0,1 1 0 0 0,-1 0 0 0 0,0 0 1 0 0,0 0-1 0 0,0 0 0 0 0,0 0 0 0 0,0 0 0 0 0,0 0 1 0 0,0 1-1 0 0,0-1 0 0 0,0 0 0 0 0,-1 1 1 0 0,1-1-1 0 0,0 0 0 0 0,-1 1 0 0 0,1-1 0 0 0,-1 1 1 0 0,1-1-1 0 0,-1 1 0 0 0,0-1 0 0 0,0 1 1 0 0,0-1-1 0 0,1 1 0 0 0,-2-1 0 0 0,1 1 0 0 0,0 0-12 0 0,0 1 22 0 0,0-1-1 0 0,-1 1 0 0 0,1-1 0 0 0,1 1 0 0 0,-1-1 0 0 0,0 1 0 0 0,1-1 0 0 0,-1 1 1 0 0,1-1-1 0 0,0 0 0 0 0,-1 1 0 0 0,1-1 0 0 0,0 0 0 0 0,1 0 0 0 0,-1 1 0 0 0,0-1 1 0 0,1 0-1 0 0,-1 0 0 0 0,1 0 0 0 0,0-1 0 0 0,-1 1 0 0 0,1 0 0 0 0,0-1 1 0 0,0 1-1 0 0,0-1 0 0 0,0 1 0 0 0,0-1 0 0 0,1 0 0 0 0,-1 0 0 0 0,0 0 0 0 0,0 0 1 0 0,1-1-1 0 0,-1 1 0 0 0,1 0 0 0 0,-1-1 0 0 0,1 0 0 0 0,-1 1 0 0 0,1-1 0 0 0,-1 0 1 0 0,0 0-1 0 0,1-1 0 0 0,-1 1 0 0 0,1-1 0 0 0,1 1-21 0 0,0 0 14 0 0,0 0 0 0 0,0 0-1 0 0,0 0 1 0 0,1-1 0 0 0,-1 1 0 0 0,0-1-1 0 0,0 0 1 0 0,0 0 0 0 0,0 0 0 0 0,0-1 0 0 0,0 1-1 0 0,0-1 1 0 0,-1 0 0 0 0,1 0 0 0 0,-1-1-1 0 0,1 1 1 0 0,-1-1-14 0 0,8-27-2254 0 0,-10 21-269 0 0,0 0-4671 0 0,-1 5-3886 0 0</inkml:trace>
  <inkml:trace contextRef="#ctx0" brushRef="#br0" timeOffset="4050.016">1256 351 2833 0 0,'0'0'3754'0'0,"0"0"-1991"0"0,0 0-762 0 0,0 0 46 0 0,0 0 199 0 0,0 0 175 0 0,0 0 32 0 0,0 0-134 0 0,0 0-152 0 0,0 0-175 0 0,0 0-149 0 0,17 5-122 0 0,53 14-75 0 0,1-25 756 0 0,-60 2-1163 0 0,1 1-100 0 0,1-1 1 0 0,-1-1-1 0 0,0 1 0 0 0,0-2 0 0 0,0 0 0 0 0,-1 0 0 0 0,0-1 0 0 0,0-1 0 0 0,0 1 1 0 0,-1-2-1 0 0,-1 1 0 0 0,1-2 0 0 0,-1 1 0 0 0,-1-1 0 0 0,0 0 0 0 0,0-1 0 0 0,-1 0 0 0 0,0 0 1 0 0,-1-2-140 0 0,-5 11 0 0 0,1 0 0 0 0,-1 0 0 0 0,-1-1 0 0 0,1 1 0 0 0,0 0 0 0 0,0 0 0 0 0,-1-1 0 0 0,0 1 0 0 0,1-1 0 0 0,-1 1 0 0 0,0 0 0 0 0,0-1 0 0 0,0 1 0 0 0,0-1 0 0 0,-1 1 0 0 0,1 0 0 0 0,-1-1 0 0 0,1 1 0 0 0,-1 0 0 0 0,0-1 0 0 0,0 1 0 0 0,0 0 0 0 0,0 0 0 0 0,0 0 0 0 0,-1 0 0 0 0,1 0 0 0 0,-1 0 0 0 0,1 0 0 0 0,-1 0 0 0 0,0 1 0 0 0,1-1 0 0 0,-1 1 0 0 0,0-1 0 0 0,0 1 0 0 0,0-1 0 0 0,0 1 0 0 0,0 0 0 0 0,-1 0 0 0 0,1 0 0 0 0,0 0 0 0 0,0 1 0 0 0,-1-1 0 0 0,1 1 0 0 0,0-1 0 0 0,-1 1 0 0 0,-1 0 0 0 0,-15 1-51 0 0,0 1 0 0 0,0 2 1 0 0,0 0-1 0 0,1 0 0 0 0,-1 2 0 0 0,1 0 1 0 0,1 1-1 0 0,-1 1 0 0 0,1 1 1 0 0,0 0-1 0 0,1 1 0 0 0,0 1 1 0 0,1 1-1 0 0,-6 5 51 0 0,2-4 19 0 0,1 1 0 0 0,0 0 1 0 0,1 1-1 0 0,0 1 0 0 0,1 1 0 0 0,1 0 1 0 0,1 1-1 0 0,0 1 0 0 0,2 0 0 0 0,-9 17-19 0 0,19-32 46 0 0,0 1 0 0 0,1-1 0 0 0,-1 1 0 0 0,1 0 0 0 0,0-1 0 0 0,1 1 0 0 0,-1 0 0 0 0,1 0 0 0 0,0 0 0 0 0,0 0 0 0 0,0-1 0 0 0,1 1 0 0 0,-1 0 0 0 0,1 0 0 0 0,0-1 0 0 0,1 1 0 0 0,-1 0 0 0 0,1-1 0 0 0,0 1 0 0 0,0-1 0 0 0,1 0 0 0 0,-1 0 0 0 0,1 0 0 0 0,0 0 0 0 0,0 0 0 0 0,0 0 0 0 0,0-1 0 0 0,1 0 0 0 0,-1 1 0 0 0,1-1 0 0 0,0 0 0 0 0,0-1 0 0 0,0 1 0 0 0,1-1 0 0 0,1 1-46 0 0,21 9 164 0 0,0-2 0 0 0,1-1 0 0 0,0-1 0 0 0,0-2 0 0 0,1 0 1 0 0,-1-2-1 0 0,1-1 0 0 0,0-2 0 0 0,0 0 0 0 0,0-2 0 0 0,9-2-164 0 0,24 2 119 0 0,48-14-285 0 0,-103 4-2943 0 0,-18 7-8247 0 0,3 1-648 0 0</inkml:trace>
  <inkml:trace contextRef="#ctx0" brushRef="#br0" timeOffset="4639.986">1875 458 10658 0 0,'0'0'2870'0'0,"0"0"-981"0"0,0 0-537 0 0,0 0-126 0 0,0 0-62 0 0,0 0-91 0 0,0 0-155 0 0,0 0-174 0 0,0 0-140 0 0,0 0-116 0 0,0 0-104 0 0,0 0-76 0 0,0 0-72 0 0,-28 31-28 0 0,-84 98-19 0 0,66-57 88 0 0,44-68-250 0 0,0 0-1 0 0,1 1 1 0 0,-1-1 0 0 0,1 1-1 0 0,0-1 1 0 0,0 1 0 0 0,0 0-1 0 0,1-1 1 0 0,0 1 0 0 0,0 0-1 0 0,0-1 1 0 0,0 1 0 0 0,1 0-1 0 0,-1 0 1 0 0,1-1 0 0 0,0 1-1 0 0,1-1 1 0 0,-1 1 0 0 0,1-1-1 0 0,0 0 1 0 0,1 1-27 0 0,1 0 46 0 0,0-1 0 0 0,1 1 0 0 0,-1-1 0 0 0,1 0 0 0 0,0-1 0 0 0,1 1 0 0 0,-1-1 0 0 0,1 0 0 0 0,-1-1 0 0 0,1 1 0 0 0,0-1 0 0 0,0 0 0 0 0,0 0 0 0 0,0-1 0 0 0,0 0 0 0 0,0 0 0 0 0,1 0 0 0 0,-1-1 0 0 0,0 0 0 0 0,0 0 0 0 0,1 0 0 0 0,-1-1 0 0 0,0 0 0 0 0,2-1-46 0 0,148-53 759 0 0,-143 50-726 0 0,0 0 0 0 0,-1 0 0 0 0,1-1 0 0 0,-1-1-1 0 0,0 0 1 0 0,-1-1 0 0 0,0 0 0 0 0,0-1 0 0 0,-1 0 0 0 0,0 0 0 0 0,0-1 0 0 0,-1-1-1 0 0,0 1 1 0 0,-1-2 0 0 0,0 1 0 0 0,-1-1 0 0 0,-1 0 0 0 0,1 0 0 0 0,-2-1 0 0 0,0 0-1 0 0,0 0 1 0 0,-1 0 0 0 0,1-13-33 0 0,-5 22-32 0 0,-1 0 0 0 0,1-1-1 0 0,-1 1 1 0 0,0 0 0 0 0,0 0-1 0 0,-1 0 1 0 0,1 0 0 0 0,-1 1-1 0 0,0-1 1 0 0,0 0 0 0 0,0 1-1 0 0,0-1 1 0 0,-1 1 0 0 0,1 0-1 0 0,-1-1 1 0 0,0 1 0 0 0,0 1-1 0 0,0-1 1 0 0,0 0 0 0 0,-1 1-1 0 0,1-1 1 0 0,-1 1 0 0 0,0 0 0 0 0,1 0-1 0 0,-1 1 1 0 0,0-1 0 0 0,0 1-1 0 0,0 0 1 0 0,0 0 0 0 0,0 0-1 0 0,0 0 1 0 0,-4 1 32 0 0,-5-2-509 0 0,-1 0 1 0 0,1 1-1 0 0,0 1 0 0 0,-1 0 1 0 0,1 0-1 0 0,-1 2 1 0 0,1 0-1 0 0,-1 0 0 0 0,-8 4 509 0 0,-7 4-4919 0 0,9-2-6628 0 0</inkml:trace>
  <inkml:trace contextRef="#ctx0" brushRef="#br0" timeOffset="4889.486">1709 650 11674 0 0,'0'0'4381'0'0,"0"0"-2005"0"0,0 0-891 0 0,0 0-151 0 0,0 0-110 0 0,0 0-164 0 0,0 0-210 0 0,0 0-183 0 0,0 0-157 0 0,0 0-120 0 0,0 0-90 0 0,0 0-64 0 0,32-10-45 0 0,96-26-39 0 0,-81 31 60 0 0,-42 8-163 0 0,135 38 385 0 0,-127-37-426 0 0,-1-1 0 0 0,1 0 0 0 0,0-1 1 0 0,0 0-1 0 0,0-1 0 0 0,1-1 1 0 0,-1 0-1 0 0,0 0 0 0 0,2-2-8 0 0,18-21-593 0 0,-31 10-2231 0 0,-2-3-3696 0 0,0 14 5603 0 0,0-2-10707 0 0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1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0 0 0,'0'0'2244'0'0,"0"0"-239"0"0,0 0 93 0 0,0 0 173 0 0,0 0 37 0 0,0 0-154 0 0,0 0-281 0 0,0 0-301 0 0,0 0-271 0 0,0 0-198 0 0,0 0-129 0 0,0 0-115 0 0,0 0-78 0 0,5 15 7746 0 0,79-8-8142 0 0,291-21 155 0 0,-319 13-354 0 0,-60-6-2568 0 0,-19 4-2645 0 0,14 0 15 0 0,4 2 776 0 0,-2 1-7535 0 0</inkml:trace>
  <inkml:trace contextRef="#ctx0" brushRef="#br0" timeOffset="342.085">301 0 16532 0 0,'0'0'2139'0'0,"0"0"-620"0"0,0 0-356 0 0,0 0-45 0 0,0 0-32 0 0,0 0-102 0 0,0 0-168 0 0,0 0-146 0 0,0 0-114 0 0,0 0-77 0 0,0 0-28 0 0,0 0-57 0 0,0 0-26 0 0,-2 15-17 0 0,-8 122 731 0 0,11-98-905 0 0,-2 0 0 0 0,-1 0 1 0 0,-3 0-1 0 0,-1 0 1 0 0,-3 5-178 0 0,-27 102 90 0 0,31-130 43 0 0,2-25-7365 0 0,3 3 1583 0 0,0-2-6447 0 0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5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70 0 0 0,'0'0'1158'0'0,"0"0"175"0"0,0 0 174 0 0,0 0 179 0 0,0 0 174 0 0,0 0 46 0 0,0 0-86 0 0,0 0-155 0 0,0 0-168 0 0,0 0-155 0 0,-1-4-123 0 0,-5-14-83 0 0,3 17 5035 0 0,0 20-6139 0 0,15 386 1048 0 0,-9-274-937 0 0,-3-129-93 0 0,0-2-19 0 0,0 0 29 0 0,0 0 54 0 0,0 0 30 0 0,0 0 29 0 0,0 0 44 0 0,0 0 23 0 0,0-12 439 0 0,-15-106-237 0 0,17 97-441 0 0,1-1 0 0 0,0 1 0 0 0,1 0 1 0 0,2 0-1 0 0,0 0 0 0 0,1 1 1 0 0,1 0-1 0 0,1 0 0 0 0,7-11-1 0 0,62-99-1 0 0,-74 121 2 0 0,1 1 0 0 0,0-1 0 0 0,1 1 0 0 0,-1 0-1 0 0,2 1 1 0 0,-1 0 0 0 0,1 0 0 0 0,0 0 0 0 0,0 1 0 0 0,1 0 0 0 0,0 0-1 0 0,0 1 1 0 0,1 0 0 0 0,-1 0 0 0 0,1 1 0 0 0,0 0 0 0 0,0 1 0 0 0,0 0-1 0 0,1 0 1 0 0,-1 1 0 0 0,1 1 0 0 0,6-1-1 0 0,-11 5 15 0 0,0 1 0 0 0,0 0 0 0 0,0 0 0 0 0,-1 0 0 0 0,0 1 0 0 0,0-1 0 0 0,0 1 0 0 0,0 0-1 0 0,-1 0 1 0 0,0 1 0 0 0,0-1 0 0 0,0 1 0 0 0,0-1 0 0 0,-1 1 0 0 0,0 0 0 0 0,0 0 0 0 0,-1 0 0 0 0,0 0 0 0 0,0 0 0 0 0,0 1 0 0 0,-1-1 0 0 0,0 0 0 0 0,0 0 0 0 0,-1 3-15 0 0,3 90 420 0 0,-2-98-412 0 0,0-1-12 0 0,0 0 16 0 0,0 0-16 0 0,0 0-15 0 0,0 0-12 0 0,0 0 14 0 0,0 0-12 0 0,0 0-5 0 0,0 0 12 0 0,0 0-37 0 0,0 0-33 0 0,0 0-45 0 0,0 0-45 0 0,-17-20-4781 0 0,12 14-3425 0 0,3 2-2931 0 0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7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34 6393 0 0,'0'0'3722'0'0,"0"0"-1522"0"0,0 0-576 0 0,0 0 18 0 0,0 0 46 0 0,0 0-52 0 0,0 0-202 0 0,0 0-302 0 0,0 0-238 0 0,0 0-181 0 0,0 0-94 0 0,0 0-37 0 0,0 0-34 0 0,0-7-27 0 0,-10-20 1383 0 0,-3 48-1299 0 0,20-29-188 0 0,-26 40 136 0 0,19-32-550 0 0,0 0-30 0 0,0 0 3 0 0,0 0-38 0 0,0 0-33 0 0,0 0-78 0 0,0 0-95 0 0,13-3-11220 0 0,-9 6 20 0 0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8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19 10234 0 0,'0'0'2625'0'0,"0"0"-798"0"0,0 0-282 0 0,0 0 104 0 0,0 0 93 0 0,0 0-94 0 0,0 0-286 0 0,0 0-306 0 0,0 0-232 0 0,0 0-163 0 0,0 0-72 0 0,0 0-68 0 0,0-7 701 0 0,-35 30-638 0 0,8 1-506 0 0,27-23-66 0 0,0-1-12 0 0,0 0 12 0 0,0 0-16 0 0,0 0 15 0 0,0 0 1 0 0,0 0-21 0 0,25-27-49 0 0,3-5 244 0 0,-28 32-110 0 0,0 0-19 0 0,0 0 24 0 0,0 0 10 0 0,-5 4 1110 0 0,3-2-942 0 0,0 0-3343 0 0,0 1-9743 0 0,2 1 540 0 0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9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0 0 0,'0'0'1694'0'0,"0"0"58"0"0,0 0 60 0 0,0 0 124 0 0,0 0 77 0 0,0 0-64 0 0,0 0-216 0 0,0 0-287 0 0,0 0-290 0 0,0 0-198 0 0,0 0-118 0 0,0 0-58 0 0,0 0-10 0 0,4 17 6548 0 0,-2-11-7360 0 0,7 1 136 0 0,0 0-1 0 0,1 0 1 0 0,0-1 0 0 0,0-1-1 0 0,1 1 1 0 0,-1-2 0 0 0,1 1 0 0 0,0-2-1 0 0,1 1 1 0 0,-1-1 0 0 0,0-1-1 0 0,1 0 1 0 0,0-1 0 0 0,-1 0 0 0 0,1-1-1 0 0,0 0 1 0 0,8-2-96 0 0,-1 2 35 0 0,0-1-1 0 0,0-1 1 0 0,0-1 0 0 0,0-1-1 0 0,-1 0 1 0 0,0-2 0 0 0,0 0-1 0 0,0-1 1 0 0,13-7-35 0 0,-27 12 6 0 0,19-8 17 0 0,0-1 0 0 0,-1 0-1 0 0,0-2 1 0 0,-1-1 0 0 0,-1-1 0 0 0,0-1-1 0 0,-1 0 1 0 0,3-4-23 0 0,-11 9 23 0 0,-1-1 0 0 0,0 0-1 0 0,0 0 1 0 0,-1-1 0 0 0,-1 0 0 0 0,0-1-1 0 0,-1 1 1 0 0,0-1 0 0 0,-1-1 0 0 0,-1 0-1 0 0,0 1 1 0 0,-1-2 0 0 0,-1 1 0 0 0,2-14-23 0 0,-5 23-6 0 0,0 0 0 0 0,0 0 1 0 0,-1 1-1 0 0,0-1 0 0 0,0 0 1 0 0,-1 0-1 0 0,1 1 1 0 0,-1-1-1 0 0,0 1 0 0 0,-1-1 1 0 0,1 1-1 0 0,-1 0 0 0 0,0 0 1 0 0,-1 0-1 0 0,1 1 0 0 0,-1-1 1 0 0,0 1-1 0 0,0-1 0 0 0,0 1 1 0 0,0 1-1 0 0,-1-1 0 0 0,0 1 1 0 0,0-1-1 0 0,0 1 0 0 0,0 1 1 0 0,0-1-1 0 0,-1 1 0 0 0,-3-2 6 0 0,-1 1-21 0 0,0-1 0 0 0,0 1 0 0 0,-1 1 0 0 0,1 0 0 0 0,-1 0 0 0 0,1 1 0 0 0,-1 1 0 0 0,0 0 0 0 0,0 0 0 0 0,1 1 0 0 0,-1 0 0 0 0,1 1 0 0 0,-1 0 0 0 0,1 1 0 0 0,-6 2 21 0 0,-11 5-6 0 0,0 2-1 0 0,0 0 0 0 0,1 2 1 0 0,1 1-1 0 0,0 1 0 0 0,2 1 1 0 0,0 1-1 0 0,0 1 0 0 0,2 1 1 0 0,0 1-1 0 0,2 1 0 0 0,0 1 1 0 0,2 0-1 0 0,-12 21 7 0 0,24-30 50 0 0,1 0 0 0 0,0 1 0 0 0,1-1 0 0 0,0 1 1 0 0,1 0-1 0 0,1 0 0 0 0,1 0 0 0 0,0 0 0 0 0,1 0 0 0 0,0 0 0 0 0,1 0 0 0 0,1-1 0 0 0,0 1 1 0 0,1-1-1 0 0,1 1 0 0 0,0-1 0 0 0,1-1 0 0 0,1 1 0 0 0,1 1-50 0 0,-4-4 53 0 0,1-1-1 0 0,1 0 1 0 0,0 0 0 0 0,0 0-1 0 0,1-1 1 0 0,0 0 0 0 0,0 0-1 0 0,1-1 1 0 0,0 0-1 0 0,1 0 1 0 0,0-1 0 0 0,0 0-1 0 0,1 0 1 0 0,-1-1 0 0 0,1 0-1 0 0,1-1 1 0 0,-1 0-1 0 0,1-1 1 0 0,0 0 0 0 0,0-1-1 0 0,0 0 1 0 0,0-1 0 0 0,0 0-1 0 0,1 0 1 0 0,-1-2-1 0 0,8 1-52 0 0,1-1 85 0 0,0-1 0 0 0,0 0 0 0 0,0-1 0 0 0,0-2 0 0 0,-1 0 0 0 0,17-6-85 0 0,28-12 184 0 0,-53 19-82 0 0,-11 2-557 0 0,-7-6-5651 0 0,7 7 248 0 0,0 0-6568 0 0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1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24 262 2833 0 0,'0'0'2348'0'0,"0"0"-78"0"0,0 0-27 0 0,0 0-54 0 0,0 0-70 0 0,0 0-144 0 0,0 0-202 0 0,0 0-238 0 0,0 0-292 0 0,0 0-222 0 0,0 0-157 0 0,0 0-128 0 0,0 0-67 0 0,-4-2-59 0 0,-12-8-62 0 0,12 7-72 0 0,4 3-60 0 0,23-25 1531 0 0,147-147-773 0 0,-115 123-1071 0 0,-45 97-97 0 0,-8-38 17 0 0,1 0 0 0 0,0 0 0 0 0,0-1 0 0 0,1 1 0 0 0,0 0 0 0 0,1-1 0 0 0,0 0 0 0 0,0 0 0 0 0,1-1 0 0 0,0 1 0 0 0,0-1 0 0 0,1 0 0 0 0,0-1 0 0 0,1 0 0 0 0,0 0 0 0 0,0 0 0 0 0,2 0-23 0 0,8 5-98 0 0,29 22-669 0 0,-21-4-4369 0 0,-22-25-839 0 0,1-1-6273 0 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5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35 298 496 0 0,'0'0'923'0'0,"0"0"-131"0"0,0 0-50 0 0,0 0 116 0 0,0 0 36 0 0,0 0-34 0 0,0 0-46 0 0,0 0-91 0 0,0 0-18 0 0,0 0-36 0 0,0 0-2 0 0,-4-2-16 0 0,-21-7 1483 0 0,23 7-2973 0 0,-1 0 12008 0 0,2 5-9961 0 0,1-2-1181 0 0,0-1 5 0 0,0 0 25 0 0,0 0-11 0 0,0 0 19 0 0,0 0 2 0 0,0 0-19 0 0,0 0 8 0 0,0 0 13 0 0,0 0 6 0 0,0 0 13 0 0,0 0 9 0 0,0 0-11 0 0,0 0 0 0 0,0 0 4 0 0,0 0 2 0 0,0 0-12 0 0,0 0-14 0 0,0 0-6 0 0,0 0-13 0 0,0 0 6 0 0,0 0-3 0 0,0 0-28 0 0,0 0-6 0 0,0 0-1 0 0,0 0-6 0 0,0 0 1 0 0,0 0 0 0 0,0 0-11 0 0,0 0 4 0 0,0 0-9 0 0,0 0 2 0 0,0 0 11 0 0,0 0-11 0 0,0 0 16 0 0,0 0-19 0 0,10 27-23 0 0,-1-9 59 0 0,0-1 0 0 0,0 0 0 0 0,2 0 0 0 0,0-1 0 0 0,1 0 0 0 0,0-1 0 0 0,2 0 1 0 0,-1-1-1 0 0,2-1 0 0 0,0 0 0 0 0,0-1 0 0 0,2-1 0 0 0,-1 0 0 0 0,1-1 0 0 0,0-1 0 0 0,1 0 0 0 0,14 4-29 0 0,-21-11 54 0 0,0 1-1 0 0,0-1 1 0 0,1-1-1 0 0,-1 0 1 0 0,0-1 0 0 0,1 0-1 0 0,-1-1 1 0 0,0 0-1 0 0,1-1 1 0 0,-1 0-1 0 0,0 0 1 0 0,0-1-1 0 0,0-1 1 0 0,-1 0-1 0 0,1 0 1 0 0,-1-1-1 0 0,0-1 1 0 0,0 0-1 0 0,-1 0 1 0 0,1-1-1 0 0,-1 0 1 0 0,-1 0-1 0 0,1-1 1 0 0,2-3-54 0 0,3-1 41 0 0,-1 0 0 0 0,0 0 0 0 0,-1-2 0 0 0,-1 1 0 0 0,0-1 0 0 0,0-1 0 0 0,-2 0 0 0 0,1 0 0 0 0,-2-1 0 0 0,0 0 0 0 0,-1-1 0 0 0,-1 1 0 0 0,-1-1 0 0 0,0-1 0 0 0,-1 1 0 0 0,-1-1 0 0 0,1-13-41 0 0,-4 16 22 0 0,2 9-20 0 0,-1 0 1 0 0,0 0 0 0 0,0 0-1 0 0,-1 0 1 0 0,0 0-1 0 0,0 0 1 0 0,0 0 0 0 0,-1 0-1 0 0,0 0 1 0 0,0 0-1 0 0,-1 0 1 0 0,1 1 0 0 0,-1-1-1 0 0,0 0 1 0 0,-1 1 0 0 0,1-1-1 0 0,-1 1 1 0 0,-1 0-1 0 0,1 0 1 0 0,0 0 0 0 0,-1 0-1 0 0,0 1 1 0 0,0-1-1 0 0,-1 1 1 0 0,1 0 0 0 0,-1 0-1 0 0,0 1 1 0 0,0-1 0 0 0,0 1-1 0 0,-2-1-2 0 0,-11-1-67 0 0,-1 1 0 0 0,1 0-1 0 0,0 1 1 0 0,-1 1 0 0 0,0 1-1 0 0,1 1 1 0 0,-1 0 0 0 0,0 1 0 0 0,1 1-1 0 0,-1 1 1 0 0,-6 2 67 0 0,-48 22-23 0 0,69-26 19 0 0,1 1 1 0 0,0 0-1 0 0,-1 0 0 0 0,1 0 0 0 0,0 0 0 0 0,0 1 0 0 0,0-1 0 0 0,1 1 0 0 0,-1 0 0 0 0,1 0 0 0 0,-1 0 1 0 0,1 0-1 0 0,0 0 0 0 0,0 0 0 0 0,0 1 0 0 0,1-1 0 0 0,-1 0 0 0 0,1 1 0 0 0,0 0 0 0 0,0-1 0 0 0,0 1 0 0 0,0 0 1 0 0,1-1-1 0 0,-1 1 0 0 0,1 0 0 0 0,0 0 0 0 0,0 0 0 0 0,0 1 4 0 0,2 19 30 0 0,1 0 1 0 0,1-1-1 0 0,1 1 0 0 0,1-1 1 0 0,1 0-1 0 0,2 4-30 0 0,23 90 134 0 0,-25-82-58 0 0,-2 1 1 0 0,-1-1-1 0 0,-2 1 0 0 0,-1-1 0 0 0,-2 1 1 0 0,-2-1-1 0 0,-1 1 0 0 0,-1-1 0 0 0,-2 0 1 0 0,-2-1-1 0 0,-7 16-76 0 0,8-30 47 0 0,-2-1 0 0 0,0 0 1 0 0,-1-1-1 0 0,-1 0 0 0 0,-1-1 0 0 0,0 0 1 0 0,-15 13-48 0 0,25-27-15 0 0,0-1 1 0 0,0 0 0 0 0,0 0 0 0 0,-1 0-1 0 0,1-1 1 0 0,0 1 0 0 0,-1-1-1 0 0,1 1 1 0 0,-1-1 0 0 0,0 0 0 0 0,1-1-1 0 0,-1 1 1 0 0,0-1 0 0 0,1 1-1 0 0,-1-1 1 0 0,0 0 0 0 0,0-1 0 0 0,1 1-1 0 0,-1-1 1 0 0,0 1 0 0 0,1-1 0 0 0,-1 0-1 0 0,1 0 1 0 0,-3-2 14 0 0,-49 5-6212 0 0,24 10-5069 0 0,26-11 972 0 0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0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88 13235 0 0,'0'0'2072'0'0,"0"0"-465"0"0,0 0-190 0 0,0 0-54 0 0,0 0-27 0 0,0 0-147 0 0,0 0-286 0 0,0 0-221 0 0,0 0-151 0 0,0 0-102 0 0,0 0-92 0 0,0 0-61 0 0,-12 17-69 0 0,-41 56-59 0 0,46-63-98 0 0,1 0 0 0 0,-1 1 0 0 0,1 0 0 0 0,1 0 0 0 0,0 1 0 0 0,1 0 0 0 0,0-1 0 0 0,1 1 0 0 0,0 1 0 0 0,1 1-50 0 0,-4 12 42 0 0,5-22-40 0 0,-1 0 0 0 0,1 0 0 0 0,0 0 0 0 0,0 1 0 0 0,0-1 0 0 0,0 0 0 0 0,1 1 0 0 0,0-1 0 0 0,0 1 0 0 0,0-1 0 0 0,1 0 0 0 0,-1 1 0 0 0,1-1 0 0 0,0 0 0 0 0,0 1 0 0 0,1-1 0 0 0,-1 0 0 0 0,1 0 0 0 0,0 0 0 0 0,0 0 0 0 0,0 0 0 0 0,0-1 0 0 0,1 1 0 0 0,0-1 0 0 0,0 1 0 0 0,0-1 0 0 0,0 0 0 0 0,0 0 0 0 0,0 0 0 0 0,1 0 0 0 0,0-1 0 0 0,-1 0 0 0 0,1 1 0 0 0,0-1 0 0 0,0-1 0 0 0,0 1 0 0 0,4 1-2 0 0,9-4 88 0 0,1-1 1 0 0,-1 0-1 0 0,0-1 0 0 0,1 0 0 0 0,-1-2 0 0 0,-1 0 0 0 0,1-1 1 0 0,-1-1-1 0 0,0 0 0 0 0,0-1 0 0 0,-1-1 0 0 0,0 0 0 0 0,0-1 0 0 0,-1-1 1 0 0,-1 0-1 0 0,0-1 0 0 0,0 0 0 0 0,-1-1 0 0 0,-1-1 0 0 0,5-6-88 0 0,-8 12 51 0 0,1-1 0 0 0,-1 1 0 0 0,-1-1-1 0 0,0 0 1 0 0,0-1 0 0 0,-1 0 0 0 0,0 0-1 0 0,0 0 1 0 0,-1-1 0 0 0,-1 0-1 0 0,0 0 1 0 0,0 0 0 0 0,-1 0 0 0 0,-1 0-1 0 0,0-1 1 0 0,0 1 0 0 0,-1-1 0 0 0,-1 0-1 0 0,0 1 1 0 0,0-1 0 0 0,-1 0-51 0 0,-3 6-41 0 0,0 1 1 0 0,0 0-1 0 0,0 0 1 0 0,-1 1-1 0 0,0-1 1 0 0,0 1-1 0 0,0 0 1 0 0,-1 0-1 0 0,1 1 1 0 0,-1 0-1 0 0,0 0 1 0 0,0 0-1 0 0,0 0 1 0 0,0 1-1 0 0,0 0 1 0 0,0 0-1 0 0,-1 1 1 0 0,1 0-1 0 0,-1 0 1 0 0,1 0-1 0 0,-1 1 1 0 0,1 0-1 0 0,-1 0 1 0 0,1 1-1 0 0,-1 0 1 0 0,1 0-1 0 0,-1 0 1 0 0,1 1-1 0 0,0 0 1 0 0,-5 2 40 0 0,-86 46-2442 0 0,40-6-4923 0 0,41-29-4381 0 0</inkml:trace>
  <inkml:trace contextRef="#ctx0" brushRef="#br0" timeOffset="269.769">9 320 12803 0 0,'0'0'2478'0'0,"0"0"-699"0"0,0 0-358 0 0,0 0-68 0 0,0 0-68 0 0,0 0-143 0 0,0 0-255 0 0,0 0-245 0 0,0 0-181 0 0,0 0-115 0 0,0 0-52 0 0,0 0-18 0 0,0 0-2 0 0,9-5-22 0 0,84-27 489 0 0,-62 30-456 0 0,0 1 0 0 0,0 2 0 0 0,0 1 0 0 0,0 2 0 0 0,0 1 0 0 0,0 1 0 0 0,0 2-285 0 0,68-1 880 0 0,-85-25-1663 0 0,-13 1-6135 0 0,-1 16 5357 0 0,0-4-10380 0 0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7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264 191 4417 0 0,'0'0'1964'0'0,"0"0"-234"0"0,0 0-4 0 0,0 0 169 0 0,0 0 116 0 0,0 0-105 0 0,0 0-294 0 0,0 0-377 0 0,0 0-283 0 0,0 0-217 0 0,0 0-162 0 0,0 0-79 0 0,0 0-95 0 0,-11-6-70 0 0,-37-17-30 0 0,46 23-281 0 0,1 0 1 0 0,-1 0-1 0 0,0 0 1 0 0,1-1-1 0 0,-1 2 1 0 0,0-1 0 0 0,1 0-1 0 0,-1 0 1 0 0,1 0-1 0 0,-1 1 1 0 0,0-1-1 0 0,1 1 1 0 0,-1 0-1 0 0,1-1 1 0 0,-1 1 0 0 0,1 0-1 0 0,-1 0 1 0 0,1 0-1 0 0,0 0 1 0 0,-1 0-1 0 0,1 0 1 0 0,0 0-1 0 0,0 0 1 0 0,0 0-1 0 0,0 1 1 0 0,0-1 0 0 0,0 0-1 0 0,0 1 1 0 0,0-1-1 0 0,1 1 1 0 0,-1-1-1 0 0,0 2-18 0 0,-3 3 79 0 0,-15 20 39 0 0,1 0 1 0 0,2 1-1 0 0,0 1 1 0 0,2 1-1 0 0,1 0 0 0 0,2 1 1 0 0,0 0-1 0 0,2 0 1 0 0,2 1-1 0 0,0 1 1 0 0,2-1-1 0 0,2 1 0 0 0,1 0 1 0 0,1-1-1 0 0,2 4-118 0 0,-1-30 31 0 0,0 0 0 0 0,1 1 0 0 0,0-1 0 0 0,0 0 0 0 0,1 0 0 0 0,-1 1 0 0 0,1-1 0 0 0,0-1-1 0 0,1 1 1 0 0,-1 0 0 0 0,1 0 0 0 0,0-1 0 0 0,0 0 0 0 0,0 1 0 0 0,1-1 0 0 0,0 0 0 0 0,-1-1 0 0 0,1 1 0 0 0,1-1-1 0 0,-1 0 1 0 0,0 0 0 0 0,1 0 0 0 0,0 0 0 0 0,-1-1 0 0 0,1 1 0 0 0,0-2 0 0 0,0 1 0 0 0,0 0 0 0 0,1-1 0 0 0,-1 0-1 0 0,0 0 1 0 0,0 0 0 0 0,1-1 0 0 0,0 0-31 0 0,9 0 114 0 0,-1-1 0 0 0,1 0 0 0 0,-1-2 1 0 0,0 1-1 0 0,0-2 0 0 0,0 0 0 0 0,0-1 0 0 0,0 0 0 0 0,5-3-114 0 0,16-10 123 0 0,-2-1 0 0 0,0-1 1 0 0,0-2-1 0 0,-2-1 0 0 0,-1-1 0 0 0,-1-2 1 0 0,-1-1-1 0 0,-2-1 0 0 0,0-2 0 0 0,-2 0 0 0 0,-1-1 1 0 0,-2-2-1 0 0,12-25-123 0 0,-25 44 3 0 0,-1 0 1 0 0,-1-1-1 0 0,-1 0 1 0 0,0 0-1 0 0,-1 0 1 0 0,-1-1-1 0 0,0 1 1 0 0,-1-1-1 0 0,0 0 1 0 0,-2 0-1 0 0,0 1 1 0 0,0-1-1 0 0,-3-9-3 0 0,-1 16-74 0 0,0 0-1 0 0,-1 0 1 0 0,0 0-1 0 0,0 1 1 0 0,-1 0-1 0 0,0 0 1 0 0,-1 0-1 0 0,0 1 1 0 0,0 0-1 0 0,0 0 1 0 0,-1 1-1 0 0,0 0 1 0 0,0 0-1 0 0,-1 0 1 0 0,1 1-1 0 0,-1 1 1 0 0,0 0-1 0 0,-1 0 1 0 0,1 1-1 0 0,-1 0 1 0 0,0 0 0 0 0,1 1-1 0 0,-1 0 1 0 0,0 1-1 0 0,0 0 1 0 0,0 1-1 0 0,0 0 1 0 0,0 0-1 0 0,0 1 1 0 0,0 1-1 0 0,0-1 1 0 0,0 2-1 0 0,-8 2 75 0 0,-4 3-369 0 0,1 0-1 0 0,0 2 1 0 0,1 0-1 0 0,0 2 1 0 0,0 0-1 0 0,1 1 1 0 0,1 1-1 0 0,1 0 1 0 0,-8 8 369 0 0,-81 94-9301 0 0,87-92-1576 0 0</inkml:trace>
  <inkml:trace contextRef="#ctx0" brushRef="#br0" timeOffset="343.62">1 563 7810 0 0,'0'0'2064'0'0,"0"0"-226"0"0,0 0-59 0 0,0 0 13 0 0,0 0-90 0 0,0 0-196 0 0,0 0-239 0 0,0 0-226 0 0,0 0-186 0 0,0 0-163 0 0,0 0-88 0 0,0 0-78 0 0,25-29-60 0 0,78-91-48 0 0,-60 81 206 0 0,-31 34-502 0 0,1 1-1 0 0,-1 0 1 0 0,1 1 0 0 0,0 0 0 0 0,1 1-1 0 0,-1 0 1 0 0,0 1 0 0 0,0 1 0 0 0,1 0-1 0 0,-1 1 1 0 0,3 1-122 0 0,83 45 591 0 0,-44-14-247 0 0,-43-27-214 0 0,1-1 1 0 0,-1 0 0 0 0,1-1-1 0 0,0 0 1 0 0,0-1-1 0 0,0-1 1 0 0,0 0-1 0 0,1-1 1 0 0,-1 0-1 0 0,1-1-130 0 0,-13 0-14 0 0,-1 0-16 0 0,0 0-34 0 0,0 0-40 0 0,-6-20-6753 0 0,3 15 2759 0 0,1 1-7425 0 0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55 15835 0 0,'0'0'2282'0'0,"0"0"-1479"0"0,0 0-504 0 0,0 0 121 0 0,0 0 233 0 0,0 0 173 0 0,0 0-1 0 0,-9 31-178 0 0,-30 101-193 0 0,-18 103 302 0 0,52-217-713 0 0,2 1 1 0 0,0-1 0 0 0,0 0-1 0 0,2 1 1 0 0,0-1 0 0 0,1 1-1 0 0,2 2-43 0 0,-2-21 18 0 0,0 0 0 0 0,0 0 0 0 0,0-1 0 0 0,0 1 0 0 0,1 0 0 0 0,-1 0 0 0 0,0 0 0 0 0,0-1 0 0 0,0 1-1 0 0,1 0 1 0 0,-1 0 0 0 0,0 0 0 0 0,0 0 0 0 0,0 0 0 0 0,1 0 0 0 0,-1-1 0 0 0,0 1 0 0 0,0 0 0 0 0,1 0 0 0 0,-1 0 0 0 0,0 0 0 0 0,0 0 0 0 0,1 0 0 0 0,-1 0-1 0 0,0 0 1 0 0,0 0 0 0 0,1 0 0 0 0,-1 0 0 0 0,0 0 0 0 0,0 0 0 0 0,1 1 0 0 0,-1-1 0 0 0,0 0 0 0 0,0 0 0 0 0,1 0 0 0 0,-1 0 0 0 0,0 0 0 0 0,0 0 0 0 0,0 1-1 0 0,1-1 1 0 0,-1 0 0 0 0,0 0 0 0 0,0 0 0 0 0,0 0 0 0 0,0 1 0 0 0,1-1 0 0 0,-1 0 0 0 0,0 0 0 0 0,0 0 0 0 0,0 1 0 0 0,0-1 0 0 0,0 0 0 0 0,0 0 0 0 0,0 1-1 0 0,0-1 1 0 0,0 0 0 0 0,0 0-18 0 0,12-25 639 0 0,-11 22-582 0 0,108-254 983 0 0,-100 235-985 0 0,6-18 21 0 0,1 1 0 0 0,2 1 1 0 0,2 1-1 0 0,1 0 0 0 0,2 1 0 0 0,10-9-76 0 0,-33 44 6 0 0,1-1-1 0 0,0 0 1 0 0,1 1-1 0 0,-1-1 1 0 0,0 1 0 0 0,0-1-1 0 0,1 1 1 0 0,-1-1-1 0 0,1 1 1 0 0,-1 0-1 0 0,1 0 1 0 0,-1 0 0 0 0,1 0-1 0 0,0 0 1 0 0,-1 0-1 0 0,1 0 1 0 0,0 0-1 0 0,0 1 1 0 0,0-1 0 0 0,0 1-1 0 0,0-1 1 0 0,0 1-1 0 0,0 0 1 0 0,0 0-1 0 0,-1 0 1 0 0,1 0 0 0 0,0 0-1 0 0,0 0 1 0 0,0 1-1 0 0,0-1 1 0 0,0 1-1 0 0,0-1 1 0 0,0 1 0 0 0,0-1-1 0 0,-1 1 1 0 0,1 0-1 0 0,0 0 1 0 0,0 0-1 0 0,-1 0 1 0 0,1 0 0 0 0,-1 1-1 0 0,1-1 1 0 0,-1 0-1 0 0,0 1 1 0 0,1 0-6 0 0,42 90 587 0 0,-30-37-457 0 0,-13-33-5313 0 0,-1-21 311 0 0,1-1-488 0 0,0 0-6536 0 0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3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14 265 0 0 0,'0'0'944'0'0,"0"0"531"0"0,0 0 359 0 0,0 0 224 0 0,0 0 138 0 0,0 0-53 0 0,0 0-146 0 0,0 0-214 0 0,0 0-250 0 0,0 0-218 0 0,0 0-238 0 0,-2 2-172 0 0,1-1-338 0 0,-7 5-864 0 0,6-1 6140 0 0,14-2-1234 0 0,3-1-4078 0 0,6 4-522 0 0,-1-2 1 0 0,1 0-1 0 0,0-1 0 0 0,0-2 0 0 0,0 0 1 0 0,0-1-1 0 0,3-1-9 0 0,0 1-13 0 0,113-4 20 0 0,84-21 217 0 0,-198 21-984 0 0,-76-21-7470 0 0,43 24 2869 0 0,3-2-6275 0 0</inkml:trace>
  <inkml:trace contextRef="#ctx0" brushRef="#br0" timeOffset="306.979">277 0 14227 0 0,'0'0'1676'0'0,"0"0"-439"0"0,0 0-253 0 0,0 0 13 0 0,0 0 93 0 0,0 0 9 0 0,0 0-55 0 0,0 0-136 0 0,0 0-125 0 0,0 0-75 0 0,0 0-109 0 0,0 0-119 0 0,5 18-80 0 0,31 115 526 0 0,-30-101-781 0 0,-1 1-1 0 0,-1 1 1 0 0,-2-1 0 0 0,-2 1 0 0 0,-1 1-145 0 0,1-12 24 0 0,-18 77-662 0 0,16-93 488 0 0,1-1-4055 0 0,8-1-6280 0 0,-4-4-1007 0 0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4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222 367 19076 0 0,'0'0'1336'0'0,"0"0"-466"0"0,0 0-169 0 0,0 0 78 0 0,0 0 109 0 0,0 0 15 0 0,0 0-144 0 0,0 0-211 0 0,0 0-188 0 0,-24 35-117 0 0,-78 112-87 0 0,44-40 0 0 0,51-92-158 0 0,1 0-1 0 0,1 0 0 0 0,0 0 1 0 0,1 1-1 0 0,0 0 1 0 0,2 0-1 0 0,-1 0 1 0 0,2 0-1 0 0,0 1 1 0 0,2-1-1 0 0,1 16 3 0 0,-1-28-4 0 0,0 0 1 0 0,1 0-1 0 0,0 1 0 0 0,0-1 1 0 0,0-1-1 0 0,1 1 0 0 0,-1 0 1 0 0,1 0-1 0 0,0-1 0 0 0,0 0 0 0 0,0 1 1 0 0,0-1-1 0 0,0 0 0 0 0,1-1 1 0 0,0 1-1 0 0,-1-1 0 0 0,1 1 1 0 0,0-1-1 0 0,0 0 0 0 0,0 0 1 0 0,1-1-1 0 0,-1 1 0 0 0,0-1 1 0 0,0 0-1 0 0,1 0 0 0 0,1 0 4 0 0,120-3 109 0 0,-97-6 3 0 0,-1-1 0 0 0,0-2-1 0 0,-1 0 1 0 0,0-2-1 0 0,-1-1 1 0 0,0-1 0 0 0,-1-1-1 0 0,-1-2 1 0 0,-1 0 0 0 0,2-3-112 0 0,-14 11 62 0 0,0 0 1 0 0,-1 0-1 0 0,0-1 1 0 0,0 0-1 0 0,-2-1 1 0 0,1 0-1 0 0,-1 0 1 0 0,-1-1-1 0 0,-1 0 1 0 0,1 0-1 0 0,-2-1 1 0 0,0 0-1 0 0,-1 0 0 0 0,0 0 1 0 0,-1 0-1 0 0,0 0 1 0 0,-2-1-1 0 0,1 1 1 0 0,-2-1-1 0 0,0 0 1 0 0,-1-3-63 0 0,0 11-8 0 0,-1 0 0 0 0,0 1 0 0 0,0-1 0 0 0,0 1 0 0 0,-1-1 1 0 0,0 1-1 0 0,0 0 0 0 0,0 0 0 0 0,-1 0 0 0 0,0 1 0 0 0,0-1 0 0 0,-1 1 0 0 0,1 0 0 0 0,-1 0 1 0 0,0 0-1 0 0,0 1 0 0 0,-1 0 0 0 0,0 0 0 0 0,1 0 0 0 0,-1 1 0 0 0,-1-1 0 0 0,1 1 0 0 0,0 1 1 0 0,-1 0-1 0 0,1-1 0 0 0,-1 2 0 0 0,-3-1 8 0 0,-7-2-156 0 0,0 0 1 0 0,-1 2-1 0 0,1 0 0 0 0,0 1 1 0 0,-1 1-1 0 0,1 1 0 0 0,0 0 1 0 0,-1 1-1 0 0,1 1 0 0 0,-9 3 156 0 0,-76 35-2673 0 0,42-3-4881 0 0,39-22-4349 0 0</inkml:trace>
  <inkml:trace contextRef="#ctx0" brushRef="#br0" timeOffset="332.534">180 618 17396 0 0,'0'0'2290'0'0,"0"0"-697"0"0,0 0-430 0 0,0 0-173 0 0,0 0-61 0 0,0 0-75 0 0,0 0-123 0 0,0 0-135 0 0,0 0-166 0 0,0 0-130 0 0,0 0-138 0 0,0 0-55 0 0,0 0-49 0 0,11-9-23 0 0,35-24 37 0 0,-45 33-68 0 0,0-1 0 0 0,-1 1 0 0 0,1 0 0 0 0,0-1 0 0 0,0 1 0 0 0,-1 0 0 0 0,1 0 0 0 0,0-1 0 0 0,0 1 0 0 0,-1 0 0 0 0,1 0 1 0 0,0 0-1 0 0,0 0 0 0 0,0 0 0 0 0,-1 0 0 0 0,1 0 0 0 0,0 1 0 0 0,0-1 0 0 0,-1 0 0 0 0,1 0 0 0 0,0 0 0 0 0,-1 1 0 0 0,1-1 0 0 0,0 0 0 0 0,0 1 0 0 0,-1-1 0 0 0,1 1 0 0 0,-1-1 0 0 0,1 1 0 0 0,0-1 0 0 0,-1 1 1 0 0,1-1-1 0 0,-1 1 0 0 0,1 0 0 0 0,-1-1 0 0 0,0 1 0 0 0,1 0 0 0 0,-1-1 0 0 0,0 1 0 0 0,1 0 0 0 0,-1-1 0 0 0,0 1 0 0 0,1 0-4 0 0,1 3 26 0 0,9 7 2 0 0,1-2 1 0 0,1 1-1 0 0,-1-1 1 0 0,1-1-1 0 0,1-1 1 0 0,0 0-1 0 0,0 0 1 0 0,0-2-1 0 0,0 1 1 0 0,1-2-1 0 0,0 0 1 0 0,0-1-1 0 0,0 0 1 0 0,1-1-1 0 0,5-1-28 0 0,45 11 224 0 0,11-5 357 0 0,-77-7-561 0 0,0 0-4 0 0,0 0-8 0 0,0 0-36 0 0,0 0-34 0 0,0 0-69 0 0,0 0-129 0 0,0 0-195 0 0,-8-2-3255 0 0,5 1 319 0 0,0 0-5174 0 0,1 1-4015 0 0</inkml:trace>
  <inkml:trace contextRef="#ctx0" brushRef="#br0" timeOffset="1331.423">362 18 2176 0 0,'0'0'1985'0'0,"0"0"245"0"0,0 0 288 0 0,0 0 129 0 0,0 0-168 0 0,0 0-397 0 0,0 0-455 0 0,0 0-387 0 0,0 0-232 0 0,0 0-122 0 0,0 0-50 0 0,0 0-32 0 0,-10 5-76 0 0,-30 18-89 0 0,-3 14 1668 0 0,45-33-1092 0 0,58-43-552 0 0,-103 68 960 0 0,40-26-1586 0 0,3-3-49 0 0,0 0-14 0 0,0 0-16 0 0,0 0-26 0 0,0 0-48 0 0,0 0-77 0 0,0 0-100 0 0,0 0-72 0 0,9 9-3545 0 0,-7-7 179 0 0,2 2-8353 0 0</inkml:trace>
  <inkml:trace contextRef="#ctx0" brushRef="#br0" timeOffset="3832.556">1251 279 6097 0 0,'0'0'1647'0'0,"0"0"-188"0"0,0 0 18 0 0,0 0 139 0 0,0 0 62 0 0,0 0-130 0 0,0 0-302 0 0,0 0-302 0 0,0 0-223 0 0,0 0-159 0 0,0 0-100 0 0,-28 9-43 0 0,-90 27-69 0 0,60 0 291 0 0,50-29-572 0 0,0 0-1 0 0,0 0 1 0 0,0 1 0 0 0,1 0 0 0 0,0 0-1 0 0,1 1 1 0 0,0 0 0 0 0,0 0-1 0 0,1 0 1 0 0,0 1 0 0 0,1 0-1 0 0,0 0 1 0 0,0 0 0 0 0,1 0-1 0 0,1 1 1 0 0,-1-1 0 0 0,2 1-1 0 0,-1 6-68 0 0,3-13 41 0 0,1 0-1 0 0,0-1 0 0 0,0 1 0 0 0,0-1 0 0 0,0 0 1 0 0,1 0-1 0 0,-1 0 0 0 0,1 0 0 0 0,-1 0 0 0 0,1 0 0 0 0,0-1 1 0 0,1 1-1 0 0,-1-1 0 0 0,0 0 0 0 0,1 0 0 0 0,-1 0 1 0 0,1 0-1 0 0,-1-1 0 0 0,1 1 0 0 0,0-1 0 0 0,0 0 0 0 0,-1 0 1 0 0,1-1-1 0 0,0 1 0 0 0,0-1 0 0 0,0 0 0 0 0,0 0 1 0 0,0 0-1 0 0,0 0 0 0 0,0-1 0 0 0,0 1 0 0 0,0-1 0 0 0,-1 0 1 0 0,1 0-1 0 0,0-1 0 0 0,0 1 0 0 0,-1-1 0 0 0,1 0-40 0 0,21-13 146 0 0,-1-1 0 0 0,-1 0 0 0 0,0-2 1 0 0,-1-1-1 0 0,-1-1 0 0 0,-1-1 0 0 0,-1 0 0 0 0,-1-2 0 0 0,-1 0 0 0 0,-1-1 0 0 0,-1 0 0 0 0,-1-1 0 0 0,-1-1 0 0 0,5-17-146 0 0,-10 23-37 0 0,-2 0 0 0 0,0-1 1 0 0,-1 1-1 0 0,-1-1 0 0 0,-2-1 1 0 0,0 1-1 0 0,-1 0 0 0 0,0-3 37 0 0,-1 22-37 0 0,0-1 0 0 0,0 1-1 0 0,0 0 1 0 0,0-1-1 0 0,0 1 1 0 0,0 0 0 0 0,-1-1-1 0 0,1 1 1 0 0,-1 0-1 0 0,0 0 1 0 0,1-1 0 0 0,-1 1-1 0 0,0 0 1 0 0,0 0-1 0 0,0 0 1 0 0,-1 0 0 0 0,1 0-1 0 0,0 0 1 0 0,-1 0-1 0 0,0 1 1 0 0,1-1 0 0 0,-1 0-1 0 0,0 1 1 0 0,0-1-1 0 0,1 1 1 0 0,-1 0 0 0 0,0 0-1 0 0,-1 0 1 0 0,1 0-1 0 0,0 0 1 0 0,0 0 0 0 0,0 0-1 0 0,0 1 1 0 0,-1-1-1 0 0,1 1 1 0 0,0-1 0 0 0,-1 1-1 0 0,1 0 1 0 0,0 0-1 0 0,-2 0 38 0 0,-3 1-83 0 0,-1-1 1 0 0,1 2-1 0 0,0-1 0 0 0,0 1 0 0 0,0 0 0 0 0,0 0 0 0 0,0 1 0 0 0,0 0 0 0 0,0 0 0 0 0,1 1 0 0 0,-1 0 0 0 0,-1 2 83 0 0,-5 3-15 0 0,1 1 1 0 0,-1 1-1 0 0,2 0 0 0 0,0 1 0 0 0,0 0 1 0 0,1 1-1 0 0,0 0 0 0 0,1 0 0 0 0,1 1 0 0 0,0 0 1 0 0,1 1-1 0 0,-5 13 15 0 0,12-22 45 0 0,-1-1 0 0 0,1 1 0 0 0,0 0 0 0 0,0-1 0 0 0,0 1 0 0 0,1 0 0 0 0,0-1 0 0 0,0 1-1 0 0,0-1 1 0 0,1 1 0 0 0,0-1 0 0 0,0 0 0 0 0,0 0 0 0 0,1 0 0 0 0,0 0 0 0 0,0 0 0 0 0,0 0 0 0 0,0-1 0 0 0,1 1 0 0 0,0-1 0 0 0,0 0 0 0 0,0 0 0 0 0,0 0 0 0 0,1-1 0 0 0,-1 0 0 0 0,1 0 0 0 0,0 0 0 0 0,0 0 0 0 0,0-1 0 0 0,0 1 0 0 0,0-1-1 0 0,1-1 1 0 0,-1 1 0 0 0,1-1 0 0 0,-1 0 0 0 0,1 0 0 0 0,-1 0 0 0 0,3-1-45 0 0,40 9 240 0 0,0-2-1 0 0,0-2 1 0 0,1-2-1 0 0,-1-3 1 0 0,4-1-240 0 0,9 0 12 0 0,-8-3-1092 0 0,-53 4 322 0 0,-8 8-6270 0 0,1-5-1407 0 0</inkml:trace>
  <inkml:trace contextRef="#ctx0" brushRef="#br0" timeOffset="4131.508">832 754 12595 0 0,'0'0'1532'0'0,"0"0"-268"0"0,0 0 106 0 0,0 0 173 0 0,0 0-39 0 0,0 0-165 0 0,0 0-239 0 0,0 0-255 0 0,35 1-203 0 0,112 4-137 0 0,61-22 748 0 0,64-8-2385 0 0,-245 24-2412 0 0,-17 1-5339 0 0,-10 0-2122 0 0</inkml:trace>
  <inkml:trace contextRef="#ctx0" brushRef="#br0" timeOffset="4647.505">994 975 9962 0 0,'0'0'2965'0'0,"0"0"-1117"0"0,0 0-440 0 0,0 0-29 0 0,0 0-22 0 0,0 0-136 0 0,0 0-255 0 0,0 0-251 0 0,0 0-195 0 0,0 0-139 0 0,0 0-79 0 0,0 0-72 0 0,0 0-48 0 0,-18 23-50 0 0,-54 72-28 0 0,53-48 120 0 0,18-45-203 0 0,1 0 0 0 0,-1 0 0 0 0,1 1 1 0 0,0-1-1 0 0,-1 0 0 0 0,1 0 0 0 0,0 0 0 0 0,0 1 1 0 0,1-1-1 0 0,-1 0 0 0 0,0 0 0 0 0,1 0 0 0 0,-1 1 1 0 0,1-1-1 0 0,0 0 0 0 0,0 0 0 0 0,0 0 0 0 0,0 0 1 0 0,0 0-1 0 0,0 0 0 0 0,0-1 0 0 0,0 1 0 0 0,1 0 1 0 0,-1 0-1 0 0,1-1 0 0 0,0 1 0 0 0,-1-1 0 0 0,1 0 1 0 0,0 1-1 0 0,0-1 0 0 0,0 0 0 0 0,0 0 0 0 0,0 0 1 0 0,0 0-1 0 0,0 0 0 0 0,0-1 0 0 0,0 1 0 0 0,0-1 1 0 0,1 1-22 0 0,3-1 58 0 0,0 0 1 0 0,1-1 0 0 0,-1 0 0 0 0,0 0-1 0 0,1 0 1 0 0,-1 0 0 0 0,0-1 0 0 0,0 0-1 0 0,0-1 1 0 0,0 1 0 0 0,-1-1 0 0 0,1 0 0 0 0,-1-1-1 0 0,1 1 1 0 0,-1-1 0 0 0,2-3-59 0 0,16-10 26 0 0,0-1 0 0 0,-2-1 1 0 0,0-1-1 0 0,-2-1 0 0 0,0-1 0 0 0,-1-1 0 0 0,-1 0 1 0 0,-2-1-1 0 0,0-1 0 0 0,-1 0 0 0 0,-2-1 1 0 0,-1-1-1 0 0,0 0 0 0 0,-3 0 0 0 0,7-29-26 0 0,-15 53-7 0 0,1 0-17 0 0,0 1 0 0 0,0-1 0 0 0,0 0 0 0 0,0 0 0 0 0,-1 0 0 0 0,1 0 1 0 0,-1 0-1 0 0,0 0 0 0 0,0 0 0 0 0,0 0 0 0 0,0 0 0 0 0,0 0 0 0 0,-1 0 0 0 0,1 0 0 0 0,-1 1 0 0 0,0-1 0 0 0,0 0 0 0 0,0 0 0 0 0,0 0 0 0 0,-1 1 0 0 0,1-1 0 0 0,-1 1 0 0 0,1-1 0 0 0,-1 1 0 0 0,0-1 0 0 0,0 1 0 0 0,0 0 0 0 0,0 0 1 0 0,0 0-1 0 0,-1 0 0 0 0,1 1 0 0 0,-1-1 0 0 0,1 0 0 0 0,-2 1 24 0 0,-3 1-36 0 0,-1 1 0 0 0,0 0 0 0 0,1 0 0 0 0,-1 1 0 0 0,0 0 0 0 0,1 0 0 0 0,0 1 1 0 0,-1 0-1 0 0,1 0 0 0 0,1 1 0 0 0,-1 0 0 0 0,0 0 0 0 0,1 1 0 0 0,0 0 0 0 0,0 0 0 0 0,0 0 0 0 0,1 0 0 0 0,-1 1 1 0 0,1 0-1 0 0,1 0 0 0 0,-1 1 0 0 0,1-1 0 0 0,0 1 0 0 0,1 0 0 0 0,-3 7 36 0 0,1-7 0 0 0,-2 0 28 0 0,2 1 0 0 0,-1 0 0 0 0,1 0 0 0 0,0 0 0 0 0,1 1 0 0 0,0-1 0 0 0,0 1 0 0 0,1 0-1 0 0,0 0 1 0 0,0 0 0 0 0,1 1 0 0 0,0-1 0 0 0,1 1 0 0 0,0-1 0 0 0,1 1 0 0 0,0-1 0 0 0,0 1 0 0 0,1-1 0 0 0,0 1-1 0 0,1-1 1 0 0,0 1 0 0 0,0-1 0 0 0,1 0 0 0 0,1 0 0 0 0,-1 0 0 0 0,1 0 0 0 0,1-1 0 0 0,-1 0 0 0 0,4 4-28 0 0,5-4 38 0 0,0 0 1 0 0,1-1-1 0 0,0 0 1 0 0,0-1-1 0 0,0 0 1 0 0,1-1-1 0 0,0-1 1 0 0,0 0-1 0 0,0-1 1 0 0,1-1-1 0 0,-1-1 1 0 0,1 0-1 0 0,-1 0 1 0 0,1-2-1 0 0,-1 0 1 0 0,13-3-39 0 0,29-13-1052 0 0,-42 6-1919 0 0,-5-4-3671 0 0,-8 11-3951 0 0</inkml:trace>
  <inkml:trace contextRef="#ctx0" brushRef="#br0" timeOffset="4980.53">1658 794 12947 0 0,'0'0'2496'0'0,"0"0"-907"0"0,0 0-389 0 0,0 0-5 0 0,0 0 85 0 0,0 0-48 0 0,0 0-190 0 0,0 0-262 0 0,0 0-213 0 0,0 0-143 0 0,0 0-124 0 0,-18 34-101 0 0,-56 106-73 0 0,22-15 40 0 0,51-123-162 0 0,-1 0 0 0 0,1 0 0 0 0,0 0-1 0 0,0 0 1 0 0,0 0 0 0 0,0 0 0 0 0,0 0 0 0 0,1 1 0 0 0,-1-1 0 0 0,1 0 0 0 0,-1 1 0 0 0,1-1 0 0 0,0 0-1 0 0,0 1 1 0 0,0-1 0 0 0,0 1 0 0 0,1-1 0 0 0,-1 0 0 0 0,0 1 0 0 0,1-1 0 0 0,0 0 0 0 0,-1 0 0 0 0,1 1 0 0 0,0-1-1 0 0,0 0 1 0 0,1 0 0 0 0,-1 0 0 0 0,0 0 0 0 0,0 0 0 0 0,1 0 0 0 0,0-1 0 0 0,-1 1 0 0 0,1 0 0 0 0,0-1 0 0 0,0 1-1 0 0,-1-1 1 0 0,1 0 0 0 0,1 1 0 0 0,-1-1 0 0 0,0 0 0 0 0,0 0 0 0 0,1 0-4 0 0,7 0 64 0 0,1-1 0 0 0,-1 0 0 0 0,1 0 1 0 0,-1-1-1 0 0,1 0 0 0 0,-1-1 0 0 0,1 0 0 0 0,-1-1 1 0 0,0 0-1 0 0,0-1 0 0 0,0 0 0 0 0,-1 0 0 0 0,1-1 1 0 0,2-2-65 0 0,36-13-1133 0 0,-62 15-4885 0 0,10 3 678 0 0,2 2-5870 0 0</inkml:trace>
  <inkml:trace contextRef="#ctx0" brushRef="#br0" timeOffset="5232.514">1408 975 8202 0 0,'0'0'4075'0'0,"0"0"-2017"0"0,0 0-791 0 0,0 0-44 0 0,0 0 157 0 0,0 0 38 0 0,0 0-190 0 0,0 0-276 0 0,0 0-248 0 0,0 0-199 0 0,0 0-144 0 0,0 0-86 0 0,36-4-145 0 0,112-11-119 0 0,-43 12-1755 0 0,-88 3-2340 0 0,-3 0-7196 0 0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22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81 762 944 0 0,'0'0'1227'0'0,"0"0"139"0"0,0 0 342 0 0,0 0 358 0 0,0 0 129 0 0,0 0-132 0 0,0 0-326 0 0,0 0-403 0 0,0 0-293 0 0,0 0-141 0 0,0 0-80 0 0,0 0-22 0 0,5 14-8 0 0,17 46-56 0 0,-21-59-685 0 0,-1 1-1 0 0,1-1 1 0 0,0 0-1 0 0,0 1 1 0 0,0-1 0 0 0,0 0-1 0 0,0 0 1 0 0,0 0-1 0 0,0 0 1 0 0,0 0 0 0 0,1 0-1 0 0,-1 0 1 0 0,0 0 0 0 0,1 0-1 0 0,-1-1 1 0 0,0 1-1 0 0,1 0 1 0 0,-1-1 0 0 0,1 1-1 0 0,-1-1 1 0 0,1 0 0 0 0,-1 1-1 0 0,1-1 1 0 0,-1 0-1 0 0,1 0 1 0 0,0 0 0 0 0,-1 0-1 0 0,1 0 1 0 0,-1 0 0 0 0,1-1-1 0 0,-1 1 1 0 0,1-1-1 0 0,0 1-48 0 0,8-1 331 0 0,16-2-27 0 0,0-2 1 0 0,-1 0-1 0 0,1-2 1 0 0,-1-1 0 0 0,0 0-1 0 0,-1-2 1 0 0,0-1-1 0 0,-1-1 1 0 0,11-8-305 0 0,-19 14 54 0 0,-1-1 1 0 0,1 0 0 0 0,-1-1 0 0 0,-1-1-1 0 0,0 0 1 0 0,0-1 0 0 0,-1 0 0 0 0,0-1 0 0 0,0 0-1 0 0,-1-1 1 0 0,-1 0 0 0 0,0-1 0 0 0,-1 0-1 0 0,7-14-54 0 0,-14 24 2 0 0,-1 0 0 0 0,0 1-1 0 0,0-1 1 0 0,0 0-1 0 0,0 0 1 0 0,-1 1 0 0 0,1-1-1 0 0,-1 0 1 0 0,1 0-1 0 0,-1 0 1 0 0,0 0 0 0 0,0 0-1 0 0,-1 0 1 0 0,1 0 0 0 0,-1 0-1 0 0,1 0 1 0 0,-1 1-1 0 0,0-1 1 0 0,0 0 0 0 0,0 0-1 0 0,0 1 1 0 0,-1-1-1 0 0,1 1 1 0 0,-1-1 0 0 0,1 1-1 0 0,-1-1 1 0 0,0 1-1 0 0,0 0 1 0 0,0 0 0 0 0,0 0-1 0 0,-1 0 1 0 0,1 0-1 0 0,-1 0-1 0 0,-4-2-37 0 0,0 0-1 0 0,-1 1 0 0 0,1 0 0 0 0,-1 1 0 0 0,1-1 0 0 0,-1 1 0 0 0,0 1 0 0 0,0-1 0 0 0,1 1 0 0 0,-1 1 0 0 0,-8 0 38 0 0,3-1-54 0 0,-1 1 1 0 0,0 1-1 0 0,1 0 0 0 0,-1 1 0 0 0,1 1 0 0 0,0 0 0 0 0,-1 1 1 0 0,-11 5 53 0 0,-1 1-8 0 0,0 1 1 0 0,1 1 0 0 0,0 1-1 0 0,1 1 1 0 0,1 2 0 0 0,0 0 0 0 0,1 2-1 0 0,0 0 1 0 0,2 1 0 0 0,0 1-1 0 0,1 1 1 0 0,2 1 0 0 0,-12 17 7 0 0,24-31 51 0 0,1-1 0 0 0,0 1 0 0 0,0 0 0 0 0,1 0 0 0 0,0 0 0 0 0,0 1-1 0 0,1-1 1 0 0,0 0 0 0 0,0 1 0 0 0,1 0 0 0 0,0-1 0 0 0,1 1 0 0 0,0 0 0 0 0,0 0 0 0 0,1-1 0 0 0,0 1 0 0 0,1 0 0 0 0,-1-1 0 0 0,2 1 0 0 0,-1-1 0 0 0,1 0 0 0 0,1 0 0 0 0,-1 0 0 0 0,1 0-1 0 0,3 3-50 0 0,3 1 135 0 0,1 0 0 0 0,1 0 0 0 0,0-1 0 0 0,0-1 0 0 0,1 0-1 0 0,1-1 1 0 0,0 0 0 0 0,0-1 0 0 0,0-1 0 0 0,1 0 0 0 0,0-1 0 0 0,0-1-1 0 0,1 0 1 0 0,0-1 0 0 0,10 1-135 0 0,31 4 457 0 0,1-3 1 0 0,0-3-1 0 0,44-3-457 0 0,-66 0 85 0 0,20-10 12 0 0,-53 9-211 0 0,6-5-1501 0 0,-16 5-6377 0 0,5 1-4155 0 0</inkml:trace>
  <inkml:trace contextRef="#ctx0" brushRef="#br0" timeOffset="386.994">1058 880 22021 0 0,'0'0'780'0'0,"0"0"-179"0"0,0 0-30 0 0,0 0 109 0 0,0 0 76 0 0,0 0-49 0 0,0 0-117 0 0,0 0-188 0 0,0 0-148 0 0,0 0-91 0 0,0 0-86 0 0,0 0-36 0 0,-24 34-13 0 0,-74 107 0 0 0,66-74 1 0 0,32-55-19 0 0,-2-6-7 0 0,0 0 0 0 0,1 0 0 0 0,-1 0 0 0 0,1 0 0 0 0,1 1 0 0 0,-1-1 0 0 0,1 0 0 0 0,0 1 0 0 0,0-1 0 0 0,1 0 0 0 0,0 1 0 0 0,0-1 0 0 0,0 0 0 0 0,1 0 0 0 0,0 0 0 0 0,0 0 0 0 0,1 0 0 0 0,0 0 0 0 0,0 0 0 0 0,0-1 0 0 0,0 0 0 0 0,1 1 0 0 0,0-1 0 0 0,0-1 0 0 0,1 1 0 0 0,-1-1 0 0 0,1 1 0 0 0,0-1 0 0 0,0 0 0 0 0,0-1 0 0 0,1 0 0 0 0,-1 1 0 0 0,1-2 0 0 0,0 1 0 0 0,1 0-3 0 0,8-1 84 0 0,1-1 0 0 0,-1 0-1 0 0,0-2 1 0 0,1 1-1 0 0,-1-2 1 0 0,0 0 0 0 0,0-1-1 0 0,0 0 1 0 0,0-1 0 0 0,0-1-1 0 0,-1-1 1 0 0,0 0 0 0 0,0 0-1 0 0,7-5-83 0 0,-11 6 30 0 0,-1 0 1 0 0,1 0-1 0 0,-1-1 0 0 0,0 0 0 0 0,0 0 0 0 0,-1-1 0 0 0,0 0 1 0 0,0-1-1 0 0,0 0 0 0 0,-1 0 0 0 0,0 0 0 0 0,-1-1 1 0 0,0 0-1 0 0,0 0 0 0 0,-1-1 0 0 0,0 0 0 0 0,-1 0 1 0 0,0 0-1 0 0,-1 0 0 0 0,0-1 0 0 0,0 1 0 0 0,-1-1 0 0 0,-1 1 1 0 0,1-1-1 0 0,-2 0 0 0 0,0 0 0 0 0,0 0 0 0 0,-1 0 1 0 0,0 1-1 0 0,-2-10-30 0 0,0 14-71 0 0,-1 0-1 0 0,1 1 1 0 0,-1-1 0 0 0,0 1 0 0 0,0 0 0 0 0,0 0 0 0 0,-1 0 0 0 0,0 1 0 0 0,0 0 0 0 0,0 0-1 0 0,0 0 1 0 0,-1 0 0 0 0,1 1 0 0 0,-1 0 0 0 0,0 0 0 0 0,0 1 0 0 0,0-1 0 0 0,0 1 0 0 0,-1 1-1 0 0,1-1 1 0 0,-1 1 0 0 0,1 0 0 0 0,-1 0 0 0 0,1 1 0 0 0,-1 0 0 0 0,-2 1 71 0 0,-107 19-5481 0 0,88-8-333 0 0,8-1-6145 0 0</inkml:trace>
  <inkml:trace contextRef="#ctx0" brushRef="#br0" timeOffset="662.183">861 1115 13219 0 0,'0'0'3326'0'0,"0"0"-980"0"0,0 0-550 0 0,0 0-217 0 0,0 0-164 0 0,0 0-173 0 0,0 0-195 0 0,0 0-178 0 0,0 0-181 0 0,35-8-169 0 0,108-24-110 0 0,-37 24 441 0 0,-90 10-772 0 0,0-1 0 0 0,0 2 0 0 0,0 0 0 0 0,0 1 0 0 0,0 1 0 0 0,-1 0 0 0 0,0 1-1 0 0,0 1 1 0 0,8 5-78 0 0,-17-9 1 0 0,80 24 77 0 0,-84-27-123 0 0,-1 1 0 0 0,1-1 0 0 0,0 0 0 0 0,-1 1-1 0 0,1-1 1 0 0,-1 0 0 0 0,1 0 0 0 0,0 0 0 0 0,-1 0 0 0 0,1 0-1 0 0,-1-1 1 0 0,1 1 0 0 0,0 0 0 0 0,-1-1 0 0 0,1 1 0 0 0,-1-1 0 0 0,1 1-1 0 0,-1-1 1 0 0,0 0 0 0 0,1 0 0 0 0,-1 1 0 0 0,0-1 0 0 0,1 0 0 0 0,-1 0-1 0 0,0 0 1 0 0,0-1 0 0 0,0 1 0 0 0,0 0 0 0 0,0 0 0 0 0,0-1 0 0 0,0 1-1 0 0,0 0 1 0 0,0-1 0 0 0,-1 1 0 0 0,1-1 0 0 0,-1 1 0 0 0,1-1 0 0 0,-1 1-1 0 0,1-1 1 0 0,-1 0 0 0 0,0 1 0 0 0,0-1 0 0 0,0 1 0 0 0,0-1 0 0 0,0 0-1 0 0,0 1 1 0 0,0-1 45 0 0,0-12-1392 0 0,0-1-4521 0 0,0 7-5767 0 0</inkml:trace>
  <inkml:trace contextRef="#ctx0" brushRef="#br0" timeOffset="2195.839">42 338 4017 0 0,'0'0'2390'0'0,"0"0"-218"0"0,0 0 22 0 0,0 0 54 0 0,0 0-54 0 0,0 0-239 0 0,0 0-334 0 0,0 0-341 0 0,0 0-242 0 0,0 0-185 0 0,0 0-118 0 0,0 0-86 0 0,0 0-94 0 0,-4 2-59 0 0,-12 2-48 0 0,12-2-48 0 0,4-2-38 0 0,0 0-14 0 0,0 0-41 0 0,0 0-10 0 0,0 0 0 0 0,0 0-23 0 0,26-8 2869 0 0,177-157-2755 0 0,-76 47-360 0 0,-72 63 10 0 0,-65 106-96 0 0,-4 158 318 0 0,14-199-231 0 0,1-1 0 0 0,0 0 0 0 0,0 1 1 0 0,1-1-1 0 0,1 0 0 0 0,-1 0 0 0 0,1 0 0 0 0,1-1 0 0 0,0 1 0 0 0,2 3-29 0 0,-5-11 11 0 0,-1-1-6 0 0,0 0-8 0 0,0 0 3 0 0,0 0-18 0 0,0 0-12 0 0,0 0-19 0 0,0 0-7 0 0,0 0-37 0 0,0 0-62 0 0,0 0-44 0 0,-19 4-2544 0 0,6 3 328 0 0,5-2-1936 0 0,5-3 900 0 0,-1 2-8933 0 0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241 534 0 0 0,'0'0'1610'0'0,"0"0"-606"0"0,0 0-287 0 0,0 0-8 0 0,0 0 253 0 0,0 0 400 0 0,0 0 336 0 0,0 0 145 0 0,0 0-142 0 0,0 0-368 0 0,0 0-421 0 0,-12 4-368 0 0,-36 13-239 0 0,36-12-99 0 0,31-5 1281 0 0,-4 0-1078 0 0,0-1 1 0 0,-1 0-1 0 0,1-1 1 0 0,-1-1-1 0 0,0 0 0 0 0,0-1 1 0 0,0-1-1 0 0,0 0 1 0 0,-1 0-1 0 0,6-4-409 0 0,37-23 558 0 0,-2-3 1 0 0,-2-1-1 0 0,-1-3 1 0 0,23-25-559 0 0,-39 31 228 0 0,0-2 1 0 0,-3-1-1 0 0,-1-2 0 0 0,18-29-228 0 0,10-40 839 0 0,-67 116 75 0 0,-80 215-869 0 0,58-121 71 0 0,5 1 0 0 0,4 1-1 0 0,5 1 1 0 0,4 0 0 0 0,5 21-116 0 0,-5 243 559 0 0,13-331-522 0 0,-2 0 0 0 0,-2 0 1 0 0,-2-1-1 0 0,-1 1 0 0 0,-2-1 1 0 0,-1 0-1 0 0,-8 14-37 0 0,8-26-15 0 0,-2 0 1 0 0,-1-2-1 0 0,0 1 0 0 0,-2-2 0 0 0,-1 1 0 0 0,-1-2 1 0 0,-1 0-1 0 0,-1-1 0 0 0,0-1 0 0 0,-2-1 0 0 0,0 0 1 0 0,-5 1 14 0 0,9-9-73 0 0,0 0 1 0 0,-2-1 0 0 0,1-1-1 0 0,-1-1 1 0 0,0 0-1 0 0,-1-1 1 0 0,0-1 0 0 0,0-1-1 0 0,0-1 1 0 0,-1 0-1 0 0,1-2 1 0 0,-1 0 0 0 0,0-1-1 0 0,-18-2 73 0 0,33 1-27 0 0,1 0-1 0 0,-1-1 0 0 0,1 0 1 0 0,-1 0-1 0 0,0 0 1 0 0,1 0-1 0 0,0-1 1 0 0,-1 0-1 0 0,1 1 1 0 0,0-2-1 0 0,0 1 0 0 0,0 0 1 0 0,0-1-1 0 0,1 0 1 0 0,-1 0-1 0 0,1 0 1 0 0,-1 0-1 0 0,1-1 1 0 0,0 1-1 0 0,0-1 0 0 0,1 0 1 0 0,-1 0-1 0 0,1 0 1 0 0,0 0-1 0 0,0 0 1 0 0,0 0-1 0 0,0-1 1 0 0,1 1-1 0 0,0-1 0 0 0,0 1 1 0 0,0-1-1 0 0,0 1 1 0 0,1-3 27 0 0,-1-5-30 0 0,0 0 1 0 0,1-1-1 0 0,0 1 0 0 0,1 0 1 0 0,1 0-1 0 0,0-1 1 0 0,0 1-1 0 0,1 1 1 0 0,1-1-1 0 0,0 0 0 0 0,1 1 1 0 0,2-4 29 0 0,22-30 73 0 0,3 2 0 0 0,1 2 0 0 0,3 1-1 0 0,1 2 1 0 0,1 1 0 0 0,3 2 0 0 0,0 1 0 0 0,2 3 0 0 0,46-25-73 0 0,-39 22 324 0 0,2 3 0 0 0,1 3 0 0 0,50-21-324 0 0,-101 51-14 0 0,-1 0-1 0 0,1 0 1 0 0,-1 1-1 0 0,0-1 1 0 0,0 0 0 0 0,0 0-1 0 0,0 1 1 0 0,-1-1-1 0 0,1 0 1 0 0,0 1-1 0 0,-1-1 1 0 0,0 1 0 0 0,1-1-1 0 0,-1 0 1 0 0,0 1-1 0 0,0-1 1 0 0,-1 1-1 0 0,1-1 1 0 0,0 1 0 0 0,-1-1-1 0 0,0 0 1 0 0,1 1-1 0 0,-1-1 1 0 0,0 0-1 0 0,0 1 1 0 0,0-1 0 0 0,0 0-1 0 0,-1 1 15 0 0,0 2-108 0 0,-7 54-1826 0 0,10-39-1969 0 0,2-3-4687 0 0,-1-13-2475 0 0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6 501 16275 0 0,'0'0'1350'0'0,"0"0"-446"0"0,0 0-153 0 0,0 0 115 0 0,0 0 121 0 0,0 0 5 0 0,0 0-221 0 0,0 0-223 0 0,0 0-158 0 0,0 0-87 0 0,0 0 35 0 0,0 0 32 0 0,0 0-7 0 0,-4-1-58 0 0,4-3-275 0 0,-1 0-1 0 0,1 0 0 0 0,0 0 0 0 0,0 0 0 0 0,0 0 1 0 0,0 0-1 0 0,1 0 0 0 0,-1 1 0 0 0,1-1 0 0 0,0 0 1 0 0,1 0-1 0 0,-1 0 0 0 0,0 1 0 0 0,1-1 0 0 0,0 0 0 0 0,0 1 1 0 0,0 0-1 0 0,0-1 0 0 0,1 1 0 0 0,-1 0 0 0 0,1 0 1 0 0,0 0-1 0 0,2-1-29 0 0,9-18 118 0 0,159-268 503 0 0,-122 190-1025 0 0,-54 109-8142 0 0,0-4 4135 0 0,0 3-7456 0 0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35 16131 0 0,'0'0'1507'0'0,"0"0"-509"0"0,0 0-131 0 0,0 0 114 0 0,0 0 81 0 0,0 0-77 0 0,0 0-251 0 0,0 0-247 0 0,0 0-146 0 0,0 0-95 0 0,0 0-73 0 0,0 0-64 0 0,-9 33-27 0 0,-30 105-60 0 0,31-55-8 0 0,9-76 3 0 0,1-1 0 0 0,0 0 0 0 0,1 0 1 0 0,0 0-1 0 0,0 0 0 0 0,0 0 1 0 0,0-1-1 0 0,1 1 0 0 0,0-1 0 0 0,0 0 1 0 0,1 0-1 0 0,-1 0 0 0 0,1-1 0 0 0,0 0 1 0 0,0 0-1 0 0,1 0 0 0 0,-1 0 1 0 0,1-1-1 0 0,0 0 0 0 0,0 0 0 0 0,0-1 1 0 0,0 1-1 0 0,0-1 0 0 0,0-1 1 0 0,1 1-1 0 0,-1-1 0 0 0,1 0 0 0 0,-1 0 1 0 0,1-1-1 0 0,0 0 0 0 0,-1 0 0 0 0,1-1 1 0 0,-1 0-1 0 0,1 0 0 0 0,-1 0 1 0 0,0-1-1 0 0,1 0 0 0 0,-1 0 0 0 0,0 0 1 0 0,0-1-1 0 0,0 0 0 0 0,0 0 1 0 0,-1-1-1 0 0,5-3-17 0 0,-2 2 67 0 0,0-2 0 0 0,0 1 0 0 0,-1-1 0 0 0,1 0 0 0 0,-1-1 0 0 0,-1 1 0 0 0,0-1 0 0 0,0-1 0 0 0,0 1 0 0 0,-1-1-1 0 0,0 0 1 0 0,-1 0 0 0 0,0-1 0 0 0,-1 1 0 0 0,0-1 0 0 0,0 0 0 0 0,-1 0 0 0 0,0 0 0 0 0,0 0 0 0 0,-2 0 0 0 0,1 0 0 0 0,-1 0 0 0 0,0 0 0 0 0,-1-1 0 0 0,-1 1 0 0 0,1 0 0 0 0,-1 0 0 0 0,-1 1 0 0 0,0-1 0 0 0,0 0 0 0 0,-1 1 0 0 0,-1-1-67 0 0,2 4-72 0 0,-1 0-1 0 0,0 1 1 0 0,0 0 0 0 0,0-1 0 0 0,0 1 0 0 0,-1 1-1 0 0,0-1 1 0 0,0 1 0 0 0,0 0 0 0 0,-1 0 0 0 0,1 0-1 0 0,-1 1 1 0 0,0 0 0 0 0,0 0 0 0 0,0 0-1 0 0,0 1 1 0 0,-6-1 72 0 0,-44 4-8708 0 0,43 3-3509 0 0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12323 0 0,'0'0'3622'0'0,"0"0"-1827"0"0,0 0-527 0 0,0 0 48 0 0,0 0-31 0 0,0 0-141 0 0,0 0-264 0 0,0 0-218 0 0,0 0-142 0 0,0 0-87 0 0,0 0-46 0 0,0 0-58 0 0,3-16-53 0 0,12-52-37 0 0,24-14 314 0 0,-20 50-397 0 0,0 1-1 0 0,2 0 0 0 0,2 2 0 0 0,1 0 1 0 0,11-10-156 0 0,17-2 64 0 0,-52 61-108 0 0,-14 103 149 0 0,13-121-106 0 0,0-1 1 0 0,0 0-1 0 0,1 1 1 0 0,-1-1-1 0 0,1 1 1 0 0,-1-1-1 0 0,1 1 0 0 0,-1-1 1 0 0,1 1-1 0 0,0-1 1 0 0,0 1-1 0 0,0-1 0 0 0,0 1 1 0 0,0-1-1 0 0,0 1 1 0 0,0 0-1 0 0,0-1 1 0 0,1 1-1 0 0,-1-1 0 0 0,0 1 1 0 0,1-1-1 0 0,-1 1 1 0 0,1-1-1 0 0,0 0 1 0 0,0 1-1 0 0,-1-1 0 0 0,1 0 1 0 0,0 1-1 0 0,0-1 1 0 0,0 0-1 0 0,0 0 1 0 0,1 0-1 0 0,-1 0 0 0 0,0 0 1 0 0,0 0-1 0 0,1 0 1 0 0,0 0 0 0 0,11-2 11 0 0,-1-2 0 0 0,1 0 1 0 0,-1 0-1 0 0,0-1 0 0 0,0-1 1 0 0,0 0-1 0 0,-1 0 0 0 0,0-1 1 0 0,0-1-1 0 0,0 0 1 0 0,-1 0-1 0 0,0-1 0 0 0,0-1-11 0 0,38-24-2 0 0,-6 2-18 0 0,49-22 45 0 0,-89 53-24 0 0,0-1-1 0 0,-1 0 1 0 0,1 1 0 0 0,0 0-1 0 0,-1-1 1 0 0,1 1-1 0 0,0 0 1 0 0,0 0 0 0 0,-1 0-1 0 0,1 0 1 0 0,0 0-1 0 0,0 0 1 0 0,-1 1-1 0 0,1-1 1 0 0,0 0 0 0 0,-1 1-1 0 0,1 0 1 0 0,0-1-1 0 0,-1 1 1 0 0,1 0-1 0 0,-1 0 1 0 0,1 0 0 0 0,-1 0-1 0 0,1 0 1 0 0,-1 0-1 0 0,0 0 1 0 0,1 0-1 0 0,-1 1 1 0 0,0-1 0 0 0,0 0-1 0 0,0 1 1 0 0,0-1-1 0 0,0 1 1 0 0,0-1 0 0 0,-1 1-1 0 0,1 0 0 0 0,6 66 177 0 0,-7-57-143 0 0,-1-7-81 0 0,0 0 0 0 0,1 0-1 0 0,-1-1 1 0 0,1 1 0 0 0,0 0 0 0 0,-1 0-1 0 0,2 0 1 0 0,-1 0 0 0 0,0 0-1 0 0,1 0 1 0 0,0 0 0 0 0,0 0-1 0 0,0-1 1 0 0,0 1 0 0 0,1 0-1 0 0,-1-1 1 0 0,1 1 0 0 0,0-1 0 0 0,0 1-1 0 0,1-1 1 0 0,-1 0 0 0 0,0 0-1 0 0,1 0 1 0 0,0 0 0 0 0,0 0-1 0 0,0-1 1 0 0,0 1 0 0 0,0-1-1 0 0,0 0 1 0 0,1 0 0 0 0,-1 0 0 0 0,1 0-1 0 0,-1-1 1 0 0,1 0 0 0 0,0 1-1 0 0,2-1 48 0 0,4-1-1564 0 0,-2 0-2261 0 0,-1 0-5383 0 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54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34 242 4833 0 0,'0'0'3083'0'0,"0"0"-1338"0"0,0 0-334 0 0,0 0 124 0 0,0 0 197 0 0,0 0 14 0 0,0 0-161 0 0,0 0-235 0 0,0 0-291 0 0,0 0-210 0 0,0 0-199 0 0,0 0-165 0 0,0 0-115 0 0,-7-4-51 0 0,-19-11-65 0 0,69 11 1156 0 0,347 3 1212 0 0,-282 6-2286 0 0,-107-5-303 0 0,-1 0 42 0 0,0 0 26 0 0,0 0 30 0 0,0 0 70 0 0,0 0-19 0 0,0 0 4 0 0,0 0 13 0 0,0 0-39 0 0,0 0 5 0 0,-18-12 341 0 0,-181-168-363 0 0,181 149-1345 0 0,40 34-3912 0 0,-13 1-220 0 0,0 0-6535 0 0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6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19 262 23837 0 0,'0'0'656'0'0,"0"0"-488"0"0,0 0 40 0 0,0 0 128 0 0,0 0 40 0 0,0 0-23 0 0,0 0-129 0 0,0 0-128 0 0,0 0-104 0 0,-8 199-72 0 0,4-170-176 0 0,-1-3-225 0 0,3 4-367 0 0,2-8-520 0 0,0 0-696 0 0,0-8-1601 0 0,0-2-8922 0 0</inkml:trace>
  <inkml:trace contextRef="#ctx0" brushRef="#br0" timeOffset="160.792">11 1 20420 0 0,'0'0'1969'0'0,"0"0"-825"0"0,0 0-296 0 0,0 0-264 0 0,0 0-176 0 0,0 0-184 0 0,0 0-144 0 0,0 0-240 0 0,0 0-208 0 0,0 0-224 0 0,0 0-496 0 0,0 0-800 0 0,0 0-2657 0 0,0 0-8530 0 0</inkml:trace>
  <inkml:trace contextRef="#ctx0" brushRef="#br0" timeOffset="877.706">328 240 16235 0 0,'0'0'949'0'0,"0"0"-496"0"0,0 0-232 0 0,0 0 4 0 0,0 0 31 0 0,0 0-4 0 0,0 0-26 0 0,0 0-11 0 0,0 0 8 0 0,0 0-13 0 0,0 0 11 0 0,0 0-35 0 0,-1-4-47 0 0,0-5-1216 0 0,-3 11 8435 0 0,-1 6-6716 0 0,-65 150 505 0 0,65-44-866 0 0,7-108-269 0 0,1 0 1 0 0,-1-1-1 0 0,2 1 0 0 0,-1 0 1 0 0,1-1-1 0 0,-1 0 0 0 0,1 0 0 0 0,1 0 1 0 0,-1 0-1 0 0,1-1 0 0 0,0 1 1 0 0,0-1-1 0 0,0-1 0 0 0,0 1 1 0 0,1-1-1 0 0,0 0 0 0 0,-1 0 0 0 0,5 1-12 0 0,0 1 20 0 0,0-2-1 0 0,0 1 1 0 0,1-2-1 0 0,-1 1 0 0 0,1-1 1 0 0,-1-1-1 0 0,1 0 1 0 0,-1-1-1 0 0,1 1 0 0 0,0-2 1 0 0,9-1-20 0 0,-10-1 32 0 0,-1 0-1 0 0,-1-1 1 0 0,1 0 0 0 0,0-1 0 0 0,-1 1 0 0 0,0-2-1 0 0,0 1 1 0 0,-1-1 0 0 0,1 0 0 0 0,-1-1 0 0 0,-1 0 0 0 0,1 0-1 0 0,-1 0 1 0 0,0-1 0 0 0,-1 0 0 0 0,0 0 0 0 0,0 0-1 0 0,0-1 1 0 0,-1 1 0 0 0,2-8-32 0 0,1 1 12 0 0,-1 1 0 0 0,0-1 0 0 0,-1 0 0 0 0,-1 0-1 0 0,0-1 1 0 0,-1 1 0 0 0,-1-1 0 0 0,-1 0 0 0 0,0 1 0 0 0,0-1 0 0 0,-2 0 0 0 0,0 0-1 0 0,-1 0 1 0 0,0 1 0 0 0,-2-1 0 0 0,0 1 0 0 0,0 0 0 0 0,-1 0 0 0 0,-1 0 0 0 0,-1 1 0 0 0,0 0-1 0 0,-1 0 1 0 0,-8-12-12 0 0,9 21-60 0 0,0 0 0 0 0,1 1-1 0 0,-1 0 1 0 0,-1 1 0 0 0,1 0-1 0 0,0 0 1 0 0,-1 0 0 0 0,1 1-1 0 0,-1 0 1 0 0,0 0 0 0 0,0 1-1 0 0,0 0 1 0 0,0 1 0 0 0,0 0-1 0 0,0 0 1 0 0,0 0-1 0 0,0 1 1 0 0,0 0 0 0 0,0 1-1 0 0,1 0 1 0 0,-1 0 0 0 0,0 1-1 0 0,1 0 1 0 0,0 0 0 0 0,0 0-1 0 0,0 1 1 0 0,0 0 0 0 0,0 1-1 0 0,1-1 1 0 0,-1 1 0 0 0,1 1-1 0 0,1-1 1 0 0,-1 1 0 0 0,1 0-1 0 0,0 0 1 0 0,-3 5 60 0 0,-48 55-2158 0 0,23-20-4631 0 0,24-30-5045 0 0</inkml:trace>
  <inkml:trace contextRef="#ctx0" brushRef="#br0" timeOffset="1200.816">873 177 17524 0 0,'0'0'1460'0'0,"0"0"-494"0"0,0 0-94 0 0,0 0 121 0 0,0 0 78 0 0,0 0-116 0 0,0 0-244 0 0,0 0-248 0 0,0 0-142 0 0,0 0-54 0 0,0 0-47 0 0,0 0-13 0 0,0 0-35 0 0,-9 18-26 0 0,-25 55-11 0 0,32-69-118 0 0,0 1-1 0 0,0-1 1 0 0,1 1 0 0 0,0 0-1 0 0,0 0 1 0 0,0 0-1 0 0,0 0 1 0 0,1 0 0 0 0,0 0-1 0 0,0-1 1 0 0,0 1 0 0 0,1 0-1 0 0,-1 0 1 0 0,1 0-1 0 0,0 0 1 0 0,1 0-17 0 0,-1 2 19 0 0,3 2 9 0 0,-1 0 0 0 0,2-1 0 0 0,-1 1-1 0 0,1-1 1 0 0,0 0 0 0 0,0-1-1 0 0,1 1 1 0 0,0-1 0 0 0,1 0 0 0 0,-1-1-1 0 0,1 1 1 0 0,1-1 0 0 0,-1-1 0 0 0,1 1-1 0 0,0-1 1 0 0,0-1 0 0 0,1 1 0 0 0,-1-1-1 0 0,1-1 1 0 0,0 0 0 0 0,0 0-1 0 0,0-1 1 0 0,0 0 0 0 0,0 0 0 0 0,1-1-1 0 0,-1 0 1 0 0,1-1 0 0 0,-1 0 0 0 0,8-1-28 0 0,-7-3 74 0 0,-1 0 1 0 0,0-1-1 0 0,-1 0 1 0 0,1 0-1 0 0,-1-1 1 0 0,0 0-1 0 0,-1-1 1 0 0,1 0-1 0 0,-1 0 1 0 0,-1 0-1 0 0,1-1 1 0 0,-1 0-1 0 0,-1 0 1 0 0,1 0-1 0 0,-1-1 1 0 0,-1 0-1 0 0,1 0 1 0 0,-2 0-1 0 0,1-1 1 0 0,-1 1-1 0 0,-1-1 1 0 0,1-1-75 0 0,-3 10 1 0 0,49-93 147 0 0,-14 32-1546 0 0,-17 19-2341 0 0,-16 33-1930 0 0,-1 5-6589 0 0</inkml:trace>
  <inkml:trace contextRef="#ctx0" brushRef="#br0" timeOffset="1613.936">1675 78 19796 0 0,'0'0'1631'0'0,"0"0"-476"0"0,0 0-208 0 0,0 0-45 0 0,0 0-54 0 0,0 0-120 0 0,0 0-145 0 0,0 0-155 0 0,0 0-55 0 0,0 0-37 0 0,0 0-30 0 0,0 0-12 0 0,0 0-67 0 0,2-3-74 0 0,-3-8-39 0 0,-23 18-81 0 0,-32 23-21 0 0,46-23-2 0 0,6-6-18 0 0,1 0 1 0 0,-1 1 0 0 0,0-1-1 0 0,1 1 1 0 0,0 0 0 0 0,-1 1-1 0 0,1-1 1 0 0,0 0 0 0 0,0 1 0 0 0,0 0-1 0 0,1-1 1 0 0,-1 1 0 0 0,1 0-1 0 0,-1 0 1 0 0,1 1 0 0 0,0-1-1 0 0,0 0 1 0 0,1 1 0 0 0,-1 0-1 0 0,1-1 1 0 0,-1 1 0 0 0,1 0-1 0 0,0-1 1 0 0,1 1 0 0 0,-1 0-1 0 0,1 0 1 0 0,-1 0 0 0 0,1 0-1 0 0,0 2 8 0 0,67 54 38 0 0,-56-50 15 0 0,0 1-1 0 0,-2 0 1 0 0,1 1 0 0 0,-1 0 0 0 0,-1 0 0 0 0,0 1-1 0 0,-1 0 1 0 0,0 0 0 0 0,-1 1 0 0 0,2 8-53 0 0,-6-10 35 0 0,-1 0 1 0 0,0-1-1 0 0,-1 1 0 0 0,0 0 1 0 0,-1 0-1 0 0,0 0 0 0 0,-1 0 1 0 0,0 0-1 0 0,-1-1 0 0 0,0 1 1 0 0,-1-1-1 0 0,0 0 0 0 0,-1 0 1 0 0,0 0-1 0 0,-1-1 0 0 0,0 0 1 0 0,-1 0-1 0 0,0 0 0 0 0,0-1 1 0 0,-1 0-1 0 0,0 0 0 0 0,-1-1 1 0 0,0 0-1 0 0,0 0 0 0 0,0-1 1 0 0,-1-1-1 0 0,-1 1 0 0 0,1-2 1 0 0,-1 1-1 0 0,0-2 0 0 0,0 1 1 0 0,0-1-1 0 0,0-1 0 0 0,-1 0 1 0 0,0-1-1 0 0,-9 1-35 0 0,17-3-99 0 0,1-1-1 0 0,-1 0 0 0 0,1 0 1 0 0,0 0-1 0 0,-1-1 1 0 0,1 1-1 0 0,0-1 0 0 0,0 1 1 0 0,0-1-1 0 0,0 0 0 0 0,0-1 1 0 0,0 1-1 0 0,1 0 1 0 0,-1-1-1 0 0,1 1 0 0 0,-1-1 1 0 0,1 0-1 0 0,0 0 1 0 0,0 0-1 0 0,0 0 0 0 0,1 0 1 0 0,-1 0-1 0 0,1 0 0 0 0,0-1 1 0 0,-1 1-1 0 0,2-1 1 0 0,-1 1-1 0 0,0-1 0 0 0,1 1 1 0 0,-1-1-1 0 0,1-2 100 0 0,-6-41-10537 0 0,6 32-2274 0 0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2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112 246 0 0 0,'0'0'295'0'0,"0"0"824"0"0,0 0 632 0 0,0 0 420 0 0,0 0 129 0 0,0 0-178 0 0,0 0-291 0 0,0 0-261 0 0,0 0-159 0 0,0 0-39 0 0,1-5-38 0 0,5-14-90 0 0,-4 14-120 0 0,-2 5-134 0 0,1 7 3517 0 0,5 24-4092 0 0,7 71 433 0 0,-3 1 0 0 0,-5 47-848 0 0,-5-95 61 0 0,-3 0 0 0 0,-1 0-1 0 0,-4 0 1 0 0,-1-1-1 0 0,-15 47-60 0 0,-35 6 83 0 0,58-106-83 0 0,0 0 1 0 0,0-1-1 0 0,0 1 1 0 0,0 0-1 0 0,0-1 1 0 0,0 1-1 0 0,0 0 1 0 0,0-1-1 0 0,0 0 1 0 0,0 1-1 0 0,-1-1 1 0 0,1 0-1 0 0,0 1 1 0 0,0-1-1 0 0,0 0 1 0 0,-1 0-1 0 0,1 0 1 0 0,0 0-1 0 0,0 0 1 0 0,-1 0-1 0 0,1 0 1 0 0,0 0-1 0 0,0-1 0 0 0,0 1 1 0 0,-1-1-1 0 0,1 1 1 0 0,0 0-1 0 0,0-1 1 0 0,0 0-1 0 0,0 1 1 0 0,0-1-1 0 0,0 0 1 0 0,0 1-1 0 0,0-1 1 0 0,0 0-1 0 0,0 0 1 0 0,1 0-1 0 0,-1 0 1 0 0,0 0-1 0 0,0 0 1 0 0,1 0-1 0 0,-1 0 1 0 0,1 0-1 0 0,-1 0 1 0 0,1 0-1 0 0,-1 0 1 0 0,1-1-1 0 0,0 1 1 0 0,-1 0-1 0 0,1 0 1 0 0,0 0-1 0 0,0-1 0 0 0,0 1 1 0 0,0 0-1 0 0,0 0 1 0 0,0-1-1 0 0,0 1 1 0 0,1 0-1 0 0,0-37-4 0 0,1 0 1 0 0,3 1-1 0 0,1 0 1 0 0,1 0-1 0 0,2 0 1 0 0,2 1-1 0 0,1 0 1 0 0,2 1-1 0 0,2 1 1 0 0,1 0-1 0 0,14-21 4 0 0,-6 6-13 0 0,3 1 0 0 0,1 2 0 0 0,2 0 0 0 0,2 2 0 0 0,2 2 0 0 0,2 1 0 0 0,2 2-1 0 0,1 1 1 0 0,2 3 0 0 0,2 1 0 0 0,27-16 13 0 0,-62 45-5 0 0,-1 0 0 0 0,1 0 1 0 0,0 0-1 0 0,0 1 0 0 0,0 1 0 0 0,1 0 0 0 0,-1 0 0 0 0,1 0 0 0 0,0 1 0 0 0,-1 1 0 0 0,1 0 1 0 0,1 0 4 0 0,-8 3 3 0 0,-1-1 1 0 0,1 1 0 0 0,-1 0 0 0 0,0 0 0 0 0,0 0 0 0 0,1 0 0 0 0,-1 0-1 0 0,-1 0 1 0 0,1 1 0 0 0,0-1 0 0 0,0 0 0 0 0,-1 1 0 0 0,0 0 0 0 0,1-1-1 0 0,-1 1 1 0 0,0 0 0 0 0,0 0 0 0 0,-1 0 0 0 0,1-1 0 0 0,0 1 0 0 0,-1 0-1 0 0,0 0 1 0 0,0 0 0 0 0,0 0 0 0 0,0 0 0 0 0,0 0 0 0 0,0 0 0 0 0,-1 1-4 0 0,-3 26 18 0 0,0-1 1 0 0,-2 0-1 0 0,-1 0 1 0 0,-1-1-1 0 0,-2 0 1 0 0,0-1-1 0 0,-2 0 1 0 0,-1 0-1 0 0,-1-1 1 0 0,-2-1-1 0 0,0 0 1 0 0,-2-2-1 0 0,0 0 1 0 0,-1 0-1 0 0,-2-2 1 0 0,-4 3-19 0 0,-17 18 8 0 0,-2-3 0 0 0,-2-1 0 0 0,-1-3 0 0 0,-2-1 0 0 0,-2-2-8 0 0,45-28-17 0 0,0-1 1 0 0,0 0 0 0 0,-1 0-1 0 0,1 0 1 0 0,-1-1 0 0 0,0 0-1 0 0,0 0 1 0 0,1 0 0 0 0,-1-1 0 0 0,0 0-1 0 0,0 0 1 0 0,0-1 0 0 0,-2 0 16 0 0,7-2-49 0 0,0 0 0 0 0,0-1 1 0 0,0 1-1 0 0,1 0 1 0 0,-1-1-1 0 0,1 1 0 0 0,0-1 1 0 0,-1 1-1 0 0,1-1 0 0 0,0 0 1 0 0,1 0-1 0 0,-1 1 1 0 0,0-1-1 0 0,1 0 0 0 0,0 0 1 0 0,-1 0-1 0 0,1 1 1 0 0,0-1-1 0 0,0 0 0 0 0,1 0 1 0 0,-1 0-1 0 0,1 0 1 0 0,-1 1-1 0 0,1-1 0 0 0,0 0 1 0 0,0 0-1 0 0,0 1 0 0 0,0-1 1 0 0,1 1-1 0 0,-1-1 1 0 0,1 0 48 0 0,89-120-4899 0 0,-63 90-799 0 0,-10 13-5894 0 0</inkml:trace>
  <inkml:trace contextRef="#ctx0" brushRef="#br0" timeOffset="3221.122">999 88 11698 0 0,'0'0'1626'0'0,"0"0"-483"0"0,0 0-136 0 0,0 0 45 0 0,0 0-29 0 0,0 0-132 0 0,0 0-191 0 0,0 0-140 0 0,0 0-68 0 0,0 0-58 0 0,0 0-38 0 0,-4 29-73 0 0,-12 92-74 0 0,23 19 194 0 0,19 140-155 0 0,-21-298 1455 0 0,-3-35-1513 0 0,2 0-1 0 0,2 1 1 0 0,3 0 0 0 0,2 0 0 0 0,2 1 0 0 0,3 1 0 0 0,1 0-1 0 0,3 1 1 0 0,19-33-230 0 0,-35 74 10 0 0,1 0 0 0 0,0 1-1 0 0,0 0 1 0 0,1 0 0 0 0,0 0-1 0 0,0 0 1 0 0,1 1 0 0 0,0 0-1 0 0,0 1 1 0 0,0-1 0 0 0,0 1 0 0 0,1 1-1 0 0,0-1 1 0 0,0 1 0 0 0,2 0-10 0 0,-9 5-1 0 0,1-1 1 0 0,0 1 0 0 0,-1 0 0 0 0,1 0 0 0 0,0 0 0 0 0,-1 0 0 0 0,1 0 0 0 0,-1 0-1 0 0,1 0 1 0 0,-1 0 0 0 0,0 1 0 0 0,1-1 0 0 0,-1 0 0 0 0,0 1 0 0 0,0-1-1 0 0,0 1 1 0 0,0 0 0 0 0,0-1 0 0 0,-1 1 0 0 0,1 0 0 0 0,0-1 0 0 0,-1 1 0 0 0,1 0-1 0 0,-1 0 1 0 0,0-1 0 0 0,1 1 0 0 0,-1 0 0 0 0,0 0 0 0 0,0 0 0 0 0,0 0-1 0 0,0-1 1 0 0,-1 1 0 0 0,1 0 0 0 0,0 0 0 0 0,-1 0 0 0 0,1-1 0 0 0,-1 1-1 0 0,0 0 1 0 0,0 1 0 0 0,0 10-22 0 0,1 4-291 0 0,-2 1 0 0 0,0-1 0 0 0,-1 0 0 0 0,0 0 1 0 0,-2 0-1 0 0,0-1 0 0 0,0 1 0 0 0,-2-1 0 0 0,-6 11 313 0 0,7-7-2986 0 0,6-10-6924 0 0,0-6-632 0 0</inkml:trace>
  <inkml:trace contextRef="#ctx0" brushRef="#br0" timeOffset="3590.41">1500 394 15899 0 0,'0'0'1583'0'0,"0"0"-369"0"0,0 0-139 0 0,0 0-28 0 0,0 0-71 0 0,0 0-149 0 0,0 0-186 0 0,0 0-179 0 0,0 0-144 0 0,31-18-73 0 0,100-54-43 0 0,-79 24 54 0 0,-48 39-206 0 0,0 1-18 0 0,-1 0 1 0 0,0-1 0 0 0,0 1 0 0 0,-1-1-1 0 0,0 0 1 0 0,0 1 0 0 0,-1-1 0 0 0,0 0 0 0 0,0 0-1 0 0,-1-8-32 0 0,-1 14-1 0 0,1 0 1 0 0,0 0-1 0 0,0 0 0 0 0,-1 0 0 0 0,0 0 1 0 0,0 0-1 0 0,0 0 0 0 0,0 0 0 0 0,0 1 0 0 0,0-1 1 0 0,-1 0-1 0 0,1 1 0 0 0,-1-1 0 0 0,0 1 1 0 0,0-1-1 0 0,0 1 0 0 0,0 0 0 0 0,0 0 1 0 0,0 0-1 0 0,-1 0 0 0 0,1 0 0 0 0,-1 0 0 0 0,1 0 1 0 0,-1 1-1 0 0,1 0 0 0 0,-1-1 0 0 0,0 1 1 0 0,0 0-1 0 0,0 0 0 0 0,0 1 0 0 0,0-1 0 0 0,-1 1 1 0 0,-8 0-42 0 0,0 1 0 0 0,0 1 0 0 0,0 0-1 0 0,1 1 1 0 0,-1 0 0 0 0,1 0 0 0 0,-1 2 0 0 0,1-1-1 0 0,1 1 1 0 0,-1 1 0 0 0,1 0 0 0 0,-1 0-1 0 0,2 1 1 0 0,-1 1 0 0 0,1-1 0 0 0,0 2-1 0 0,1-1 1 0 0,0 1 0 0 0,0 0 0 0 0,1 1 0 0 0,-6 8 42 0 0,0-2-5 0 0,0 1 1 0 0,1 0 0 0 0,1 1 0 0 0,1 0-1 0 0,0 0 1 0 0,2 1 0 0 0,0 1 0 0 0,1-1 0 0 0,0 1-1 0 0,2 0 1 0 0,1 1 0 0 0,0-1 0 0 0,0 21 4 0 0,4-36 7 0 0,0-1 0 0 0,0 1 0 0 0,1 0 0 0 0,0 0 0 0 0,0-1 0 0 0,0 1 1 0 0,0-1-1 0 0,1 1 0 0 0,0-1 0 0 0,0 1 0 0 0,0-1 0 0 0,0 0 0 0 0,1 0 0 0 0,-1 0 0 0 0,1 0 0 0 0,0-1 1 0 0,0 1-1 0 0,1-1 0 0 0,-1 1 0 0 0,1-1 0 0 0,0 0 0 0 0,-1-1 0 0 0,1 1 0 0 0,0-1 0 0 0,1 1 0 0 0,-1-1 1 0 0,0 0-1 0 0,1-1 0 0 0,-1 1 0 0 0,1-1 0 0 0,0 0 0 0 0,-1 0 0 0 0,1 0 0 0 0,1-1-7 0 0,14 1-20 0 0,0-1-1 0 0,0-1 1 0 0,0 0-1 0 0,0-2 0 0 0,-1 0 1 0 0,1-1-1 0 0,-1-1 1 0 0,0-1-1 0 0,0-1 1 0 0,-1-1-1 0 0,0 0 1 0 0,0-1-1 0 0,-1-1 0 0 0,0-1 1 0 0,-1 0-1 0 0,0-1 1 0 0,5-5 20 0 0,35-38-4536 0 0,-9-5-4396 0 0,-37 45-1648 0 0</inkml:trace>
  <inkml:trace contextRef="#ctx0" brushRef="#br0" timeOffset="3960.714">1919 48 12867 0 0,'0'0'3899'0'0,"0"0"-2332"0"0,0 0-816 0 0,0 0 97 0 0,0 0 199 0 0,0 0 59 0 0,0 0-53 0 0,0 0-142 0 0,0 0-153 0 0,0 0-100 0 0,0 0-73 0 0,0 0-80 0 0,0 0-94 0 0,16 32-75 0 0,50 102-117 0 0,-24-22 60 0 0,-36-84-245 0 0,28 239 78 0 0,-24-234-149 0 0,-10-32 42 0 0,1-1 1 0 0,-1 0 0 0 0,1 0-1 0 0,-1 0 1 0 0,1 1 0 0 0,-1-1-1 0 0,1 0 1 0 0,-1 0-1 0 0,1 0 1 0 0,-1 0 0 0 0,1 0-1 0 0,-1 0 1 0 0,1 0 0 0 0,0 0-1 0 0,-1 0 1 0 0,1-1 0 0 0,-1 1-1 0 0,1 0 1 0 0,-1 0 0 0 0,1 0-1 0 0,-1-1 1 0 0,1 1-1 0 0,-1 0 1 0 0,0 0 0 0 0,1-1-1 0 0,-1 1 1 0 0,1 0 0 0 0,-1-1-1 0 0,0 1 1 0 0,1-1 0 0 0,-1 1-1 0 0,1 0 1 0 0,-1-1 0 0 0,0 1-1 0 0,0-1 1 0 0,1 1 0 0 0,-1-1-1 0 0,0 1 1 0 0,0-1-1 0 0,0 1 1 0 0,0-1 0 0 0,1 1-1 0 0,-1-1 1 0 0,0 1 0 0 0,0-1-1 0 0,0 1 1 0 0,0-1-6 0 0,163-406 1430 0 0,-94 220-1004 0 0,-67 183-322 0 0,7-13-387 0 0,-6 22-446 0 0,-19 62-1753 0 0,6-40-1836 0 0,8-22 3046 0 0,-3 10-10824 0 0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502 674 0 0 0,'0'0'676'0'0,"0"0"266"0"0,0 0 191 0 0,0 0 168 0 0,0 0 120 0 0,0 0 59 0 0,0 0-110 0 0,0 0-170 0 0,0 0-163 0 0,0 0-188 0 0,-8-10-18 0 0,-26-31-12 0 0,-25 8 2483 0 0,41 28-2493 0 0,-61 2 1748 0 0,73 5-2506 0 0,0 1-1 0 0,0 0 1 0 0,0 0 0 0 0,0 0-1 0 0,1 1 1 0 0,-1 0 0 0 0,1 0-1 0 0,0 0 1 0 0,0 1 0 0 0,1-1-1 0 0,-1 1 1 0 0,1 0 0 0 0,0 1-1 0 0,0-1 1 0 0,1 1 0 0 0,-1 0-1 0 0,1 0 1 0 0,1 0 0 0 0,-1 0-1 0 0,1 0 1 0 0,0 1 0 0 0,0-1-1 0 0,1 0 1 0 0,0 1 0 0 0,-1 6-51 0 0,1-8 13 0 0,-1-1 1 0 0,1 1 0 0 0,-1 0-1 0 0,1-1 1 0 0,0 1 0 0 0,1 0-1 0 0,-1 0 1 0 0,1 0-1 0 0,0 0 1 0 0,0-1 0 0 0,1 1-1 0 0,0 0 1 0 0,-1 0 0 0 0,1 0-1 0 0,1-1 1 0 0,-1 1-1 0 0,1-1 1 0 0,0 1 0 0 0,0-1-1 0 0,0 1 1 0 0,0-1 0 0 0,1 0-1 0 0,0 0 1 0 0,0 0-1 0 0,0-1 1 0 0,0 1 0 0 0,1-1-1 0 0,-1 1 1 0 0,1-1 0 0 0,0 0-1 0 0,0 0 1 0 0,0-1-1 0 0,0 1 1 0 0,1-1 0 0 0,-1 0-1 0 0,0 0 1 0 0,1-1-1 0 0,0 1 1 0 0,-1-1 0 0 0,1 0-1 0 0,0 0 1 0 0,1 0-14 0 0,13-1 110 0 0,62-13 300 0 0,-51-7-323 0 0,-1-2 0 0 0,-1-1 0 0 0,0-1 0 0 0,-2-2 0 0 0,-1-1 0 0 0,-1 0 0 0 0,-2-2 0 0 0,-1 0 0 0 0,-1-2 0 0 0,-1-1-87 0 0,-4 10-13 0 0,-1 0 0 0 0,-1-1 0 0 0,-1 0 0 0 0,-2-1 1 0 0,0 0-1 0 0,-1-1 0 0 0,-2 0 0 0 0,0 0 0 0 0,-2-1 1 0 0,-1 0-1 0 0,0 0 0 0 0,-2 0 0 0 0,-2 0 0 0 0,0 0 1 0 0,-2-12 12 0 0,0 31-36 0 0,1 0 1 0 0,-1 0 0 0 0,0 0-1 0 0,0 0 1 0 0,-1 0 0 0 0,0 0 0 0 0,0 1-1 0 0,0 0 1 0 0,-1-1 0 0 0,0 1 0 0 0,0 0-1 0 0,-1 1 1 0 0,0-1 0 0 0,0 1 0 0 0,0 0-1 0 0,-1 0 1 0 0,1 1 0 0 0,-1-1 0 0 0,0 1-1 0 0,0 0 1 0 0,-1 1 0 0 0,1 0-1 0 0,-1 0 1 0 0,0 0 0 0 0,0 1 0 0 0,0 0-1 0 0,0 0 1 0 0,0 1 0 0 0,0-1 0 0 0,0 2-1 0 0,-1-1 1 0 0,1 1 0 0 0,0 0 0 0 0,-4 1 35 0 0,1 2-14 0 0,0 1 0 0 0,1 0 0 0 0,0 0 0 0 0,-1 1 0 0 0,1 0 0 0 0,1 1 0 0 0,-1 0 0 0 0,1 1 0 0 0,0-1 0 0 0,0 1 0 0 0,1 1 0 0 0,0-1 0 0 0,1 1 0 0 0,-1 1 0 0 0,1-1 0 0 0,1 1 1 0 0,0 0-1 0 0,0 0 0 0 0,1 1 0 0 0,0-1 0 0 0,0 1 0 0 0,1 0 0 0 0,1 0 0 0 0,-1 4 14 0 0,-1-2 34 0 0,0 0 0 0 0,2 1-1 0 0,-1 0 1 0 0,2 0 0 0 0,-1-1 0 0 0,2 1 0 0 0,0 0 0 0 0,0 0 0 0 0,1 0-1 0 0,1 0 1 0 0,0 0 0 0 0,1-1 0 0 0,0 1 0 0 0,1-1 0 0 0,1 0 0 0 0,-1 0-1 0 0,2 0 1 0 0,3 5-34 0 0,8 5 146 0 0,2 0 0 0 0,0-1 1 0 0,2-1-1 0 0,0-1 0 0 0,1-1 0 0 0,1 0 0 0 0,0-2 0 0 0,1-1 0 0 0,1-1 0 0 0,1-1 0 0 0,0-1 0 0 0,0-1 0 0 0,6 0-146 0 0,130 49 627 0 0,-157-59-1520 0 0,5 1 2018 0 0,-8-3-5586 0 0,-1-1-4986 0 0,-1 1-1242 0 0</inkml:trace>
  <inkml:trace contextRef="#ctx0" brushRef="#br0" timeOffset="329.994">1 1079 12027 0 0,'0'0'1949'0'0,"0"0"-1023"0"0,0 0-270 0 0,0 0 296 0 0,0 0 279 0 0,0 0 65 0 0,0 0-114 0 0,35 1-186 0 0,113 4-169 0 0,-117-4-449 0 0,0-2-1 0 0,0 0 1 0 0,0-3 0 0 0,0 0-1 0 0,14-5-377 0 0,7-1 314 0 0,330-60 5 0 0,-379 70-1365 0 0,16-1 1884 0 0,-15 4-5313 0 0,-2 2-6246 0 0,-2-1 1562 0 0</inkml:trace>
  <inkml:trace contextRef="#ctx0" brushRef="#br0" timeOffset="861.673">319 1303 10714 0 0,'0'0'2788'0'0,"0"0"-1165"0"0,0 0-481 0 0,0 0 20 0 0,0 0 37 0 0,0 0-92 0 0,0 0-211 0 0,0 0-253 0 0,0 0-206 0 0,0 0-133 0 0,0 0-84 0 0,0 0-58 0 0,-32 33-42 0 0,-99 101-9 0 0,86-70 35 0 0,42-52-102 0 0,0-6-9 0 0,0-1 0 0 0,1 1 0 0 0,0 0 0 0 0,0 0 0 0 0,0 0 0 0 0,1 0 0 0 0,0 0 0 0 0,0 0 0 0 0,1 0 0 0 0,-1 0-1 0 0,1 0 1 0 0,1 0 0 0 0,-1 1 0 0 0,1-1 0 0 0,0 0 0 0 0,0 0 0 0 0,1 0 0 0 0,0 0 0 0 0,0-1 0 0 0,0 1 0 0 0,1 0 0 0 0,0-1 0 0 0,0 0 0 0 0,0 1 0 0 0,1-1-1 0 0,-1-1 1 0 0,1 1 0 0 0,0 0 0 0 0,1-1 0 0 0,-1 0 0 0 0,1 0 0 0 0,0 0 0 0 0,0-1 0 0 0,0 1 0 0 0,1-1 0 0 0,-1 0-35 0 0,13-2 93 0 0,0 0 1 0 0,0-1 0 0 0,0-1-1 0 0,0-1 1 0 0,-1 0 0 0 0,1-1-1 0 0,0-1 1 0 0,-1-1-1 0 0,0-1 1 0 0,0 0 0 0 0,-1-1-1 0 0,0 0 1 0 0,0-2-1 0 0,0 0 1 0 0,-1-1 0 0 0,-1 0-1 0 0,1-1 1 0 0,-2 0 0 0 0,0-2-1 0 0,6-6-93 0 0,3-1 38 0 0,0-1-1 0 0,-1-1 1 0 0,-1-1-1 0 0,-1-1 1 0 0,-2 0-1 0 0,0-2 1 0 0,-1 0 0 0 0,-2 0-1 0 0,-1-1 1 0 0,-1-1-1 0 0,-1-1 1 0 0,-1 1-1 0 0,0-8-37 0 0,-8 22-1 0 0,0 0-1 0 0,0 0 0 0 0,-2-1 0 0 0,0 1 1 0 0,0 0-1 0 0,-1-1 0 0 0,-1 1 0 0 0,-1 0 1 0 0,0 0-1 0 0,-1-1 2 0 0,3 10-16 0 0,0 0 0 0 0,-1 0 0 0 0,0 0 0 0 0,0 0 0 0 0,-1 0 0 0 0,1 0 0 0 0,-1 0-1 0 0,0 1 1 0 0,0 0 0 0 0,-1-1 0 0 0,1 1 0 0 0,-1 0 0 0 0,0 1 0 0 0,0-1 0 0 0,0 1 0 0 0,0 0 0 0 0,-1 0 0 0 0,1 0 0 0 0,-1 0 0 0 0,0 1 0 0 0,0 0 0 0 0,0 0 0 0 0,0 0 0 0 0,0 0 0 0 0,0 1 0 0 0,-1 0 0 0 0,1 0 0 0 0,-1 1 16 0 0,-3 0-38 0 0,-1 0 0 0 0,1 1 0 0 0,0 0 0 0 0,0 0 0 0 0,0 1 1 0 0,0 0-1 0 0,0 1 0 0 0,0 0 0 0 0,0 1 0 0 0,1-1 0 0 0,-1 2 1 0 0,1-1-1 0 0,0 1 0 0 0,1 0 0 0 0,-1 1 0 0 0,1 0 0 0 0,0 0 1 0 0,0 1-1 0 0,-2 3 38 0 0,-4 5-3 0 0,0 0-1 0 0,1 2 1 0 0,1-1 0 0 0,0 2 0 0 0,2-1 0 0 0,0 1 0 0 0,1 1-1 0 0,-3 9 4 0 0,8-20 11 0 0,0 1-1 0 0,0-1 1 0 0,1 1-1 0 0,0 0 1 0 0,1 0-1 0 0,0-1 1 0 0,0 1-1 0 0,1 0 1 0 0,0 0-1 0 0,1 0 1 0 0,0 0-1 0 0,0 0 1 0 0,1 0-1 0 0,0-1 0 0 0,0 1 1 0 0,1-1-1 0 0,0 1 1 0 0,1-1-1 0 0,0 0 1 0 0,0 0-1 0 0,1-1 1 0 0,0 1-1 0 0,0-1 1 0 0,0 0-1 0 0,1-1 1 0 0,0 1-1 0 0,6 4-10 0 0,6 0 51 0 0,-1 0 0 0 0,2-2 0 0 0,-1 0 0 0 0,1-1-1 0 0,1 0 1 0 0,-1-2 0 0 0,1 0 0 0 0,0-2 0 0 0,1 0 0 0 0,-1-1 0 0 0,1-1 0 0 0,-1-1-1 0 0,1-1 1 0 0,17-2-51 0 0,-37 3-39 0 0,1-1 0 0 0,-1 0-1 0 0,1 0 1 0 0,0 0 0 0 0,-1 0-1 0 0,1-1 1 0 0,-1 1 0 0 0,1 0-1 0 0,-1-1 1 0 0,1 1 0 0 0,-1-1-1 0 0,1 1 1 0 0,-1-1 0 0 0,0 1-1 0 0,1-1 1 0 0,-1 0 0 0 0,0 0 0 0 0,1 0-1 0 0,-1 0 1 0 0,0 0 0 0 0,0 0-1 0 0,0 0 1 0 0,0 0 0 0 0,0-1-1 0 0,0 1 1 0 0,0 0 0 0 0,0-1-1 0 0,-1 1 1 0 0,2-1 39 0 0,2-13-4395 0 0,-2-2-5390 0 0,-2 15 8491 0 0,1-5-8312 0 0</inkml:trace>
  <inkml:trace contextRef="#ctx0" brushRef="#br0" timeOffset="1248.328">1098 1060 15259 0 0,'0'0'1415'0'0,"0"0"-343"0"0,0 0 1 0 0,0 0 152 0 0,0 0 78 0 0,0 0-100 0 0,0 0-249 0 0,0 0-255 0 0,0 0-167 0 0,0 0-106 0 0,0 0-103 0 0,-15 35-64 0 0,-46 106-50 0 0,8-29 137 0 0,-64 127-233 0 0,116-237-114 0 0,-1 0 0 0 0,1 0 0 0 0,0 1 0 0 0,0-1 0 0 0,0 0 0 0 0,0 1 0 0 0,0-1 0 0 0,0 1 0 0 0,1-1-1 0 0,-1 1 1 0 0,1-1 0 0 0,-1 1 0 0 0,1 0 0 0 0,0-1 0 0 0,0 1 0 0 0,0-1 0 0 0,1 1 0 0 0,-1 0 0 0 0,1-1 0 0 0,-1 1 0 0 0,1-1 0 0 0,0 1 0 0 0,0-1 0 0 0,0 0 0 0 0,0 1 0 0 0,0-1 0 0 0,1 0 0 0 0,-1 0-1 0 0,1 1 1 0 0,-1-1 0 0 0,1 0 0 0 0,0-1 0 0 0,0 1 0 0 0,0 0 0 0 0,0 0 0 0 0,0-1 0 0 0,0 0 0 0 0,2 2 1 0 0,13-2 37 0 0,-1-1 0 0 0,0-1 0 0 0,0-1 0 0 0,1 0 0 0 0,-1-1 0 0 0,0 0 1 0 0,-1-1-1 0 0,1-1 0 0 0,-1-1 0 0 0,0 0 0 0 0,4-3-37 0 0,55-18 107 0 0,-49 12-1376 0 0,-34 9-245 0 0,-3-1-1891 0 0,3 5-3959 0 0,5 2-3946 0 0</inkml:trace>
  <inkml:trace contextRef="#ctx0" brushRef="#br0" timeOffset="1509.993">711 1336 12923 0 0,'0'0'2060'0'0,"0"0"-709"0"0,0 0-373 0 0,0 0-22 0 0,0 0 73 0 0,0 0 25 0 0,0 0-76 0 0,0 0-148 0 0,0 0-129 0 0,0 0-113 0 0,0 0-122 0 0,0 0-108 0 0,0 0-89 0 0,36-6-86 0 0,113-19-68 0 0,-10-4-404 0 0,-78 16-7081 0 0,-46 9-4369 0 0</inkml:trace>
  <inkml:trace contextRef="#ctx0" brushRef="#br0" timeOffset="2613.02">1542 1093 6681 0 0,'0'0'2006'0'0,"0"0"-425"0"0,0 0-216 0 0,0 0-6 0 0,0 0-15 0 0,0 0-87 0 0,0 0-233 0 0,0 0-273 0 0,0 0-172 0 0,0 0-71 0 0,0 0-32 0 0,0 0-11 0 0,5 10-11 0 0,18 30-44 0 0,-21-38-334 0 0,0 1 0 0 0,1-1-1 0 0,-1 0 1 0 0,1-1-1 0 0,-1 1 1 0 0,1 0 0 0 0,0-1-1 0 0,-1 1 1 0 0,1-1-1 0 0,0 0 1 0 0,0 0 0 0 0,0 0-1 0 0,0 0 1 0 0,0-1-1 0 0,0 1 1 0 0,0-1 0 0 0,0 0-1 0 0,0 0 1 0 0,3 0-76 0 0,1 0 126 0 0,8 2 114 0 0,1-2 0 0 0,-1 0-1 0 0,0-1 1 0 0,0-1-1 0 0,0 0 1 0 0,0-1 0 0 0,0-1-1 0 0,0 0 1 0 0,5-3-240 0 0,21-8 344 0 0,0-2 1 0 0,-1-2-1 0 0,-1-2 0 0 0,25-17-344 0 0,-54 31 25 0 0,1 1 0 0 0,-2-1 0 0 0,1-1 0 0 0,-1 0-1 0 0,0 0 1 0 0,0-1 0 0 0,-1 0 0 0 0,-1 0-1 0 0,1-1 1 0 0,-2 0 0 0 0,1 0 0 0 0,-1-1 0 0 0,-1 0-1 0 0,0 0 1 0 0,0 0 0 0 0,-1-1 0 0 0,-1 1 0 0 0,0-1-1 0 0,0 0 1 0 0,-1 0 0 0 0,-1 0 0 0 0,0 0-1 0 0,-1 0 1 0 0,0-6-25 0 0,-3 13-33 0 0,-1 0 0 0 0,1 0 0 0 0,-1 0 0 0 0,0 0 0 0 0,0 1 0 0 0,-1 0-1 0 0,1 0 1 0 0,-1 0 0 0 0,0 0 0 0 0,0 1 0 0 0,0 0 0 0 0,-1 0 0 0 0,1 0 0 0 0,-1 1 0 0 0,0-1 0 0 0,1 1-1 0 0,-1 1 1 0 0,0-1 0 0 0,0 1 0 0 0,0 0 0 0 0,0 0 0 0 0,0 1 0 0 0,-1 0 0 0 0,1 0 0 0 0,0 0 0 0 0,0 1-1 0 0,0 0 1 0 0,-4 1 33 0 0,-15 2-45 0 0,-1 1-1 0 0,1 2 1 0 0,0 0-1 0 0,0 2 1 0 0,1 0 0 0 0,0 2-1 0 0,1 1 1 0 0,0 0-1 0 0,1 2 1 0 0,0 0-1 0 0,-10 11 46 0 0,-21 16 78 0 0,2 3 0 0 0,2 1 0 0 0,1 3 0 0 0,-18 27-78 0 0,-8 47 502 0 0,72-116-457 0 0,1-1-1 0 0,-1 1 0 0 0,1-1 0 0 0,0 1 0 0 0,0 0 0 0 0,0-1 1 0 0,1 1-1 0 0,0 0 0 0 0,0-1 0 0 0,0 1 0 0 0,1 0 0 0 0,0 0 0 0 0,0-1 1 0 0,0 1-1 0 0,1-1 0 0 0,0 1 0 0 0,0-1 0 0 0,0 0 0 0 0,1 0 1 0 0,0 0-1 0 0,0 0 0 0 0,0 0 0 0 0,1 1-44 0 0,11 8 138 0 0,0 0 0 0 0,1-1 0 0 0,1-1-1 0 0,0-1 1 0 0,0 0 0 0 0,1-1 0 0 0,0-1 0 0 0,1 0 0 0 0,0-2 0 0 0,0 0 0 0 0,1-1-1 0 0,4 0-137 0 0,-12-3 62 0 0,29 7 121 0 0,2-1-1 0 0,-1-3 1 0 0,1-1-1 0 0,0-3 0 0 0,1-1 1 0 0,14-3-183 0 0,-4 2 172 0 0,7-8-64 0 0,-68-15-2036 0 0,-7 10-6760 0 0,13 12 6584 0 0,-2-2-10469 0 0</inkml:trace>
  <inkml:trace contextRef="#ctx0" brushRef="#br0" timeOffset="3249.178">2339 1399 3977 0 0,'0'0'2171'0'0,"0"0"-281"0"0,0 0-86 0 0,0 0-20 0 0,0 0-98 0 0,0 0-200 0 0,0 0-266 0 0,0 0-277 0 0,0 0-215 0 0,0 0-152 0 0,0 0-73 0 0,0 0-35 0 0,0 0-46 0 0,-7 17-58 0 0,-22 52-46 0 0,-10 70 1021 0 0,15-50-607 0 0,51-135-34 0 0,1 2-1 0 0,3 2 1 0 0,2 0-1 0 0,19-17-697 0 0,39-35 254 0 0,-90 92-249 0 0,0 1 0 0 0,-1-1 0 0 0,1 1 0 0 0,0 0 0 0 0,0 0 0 0 0,0-1 0 0 0,0 1 0 0 0,0 0 0 0 0,0 0 0 0 0,1 0 1 0 0,-1 0-1 0 0,0 0 0 0 0,0 0 0 0 0,1 1 0 0 0,-1-1 0 0 0,1 0 0 0 0,-1 1 0 0 0,0-1 0 0 0,1 1 0 0 0,-1-1 0 0 0,1 1 0 0 0,-1 0 0 0 0,1-1 1 0 0,0 1-1 0 0,-1 0 0 0 0,1 0 0 0 0,-1 0 0 0 0,1 0 0 0 0,-1 0 0 0 0,1 1 0 0 0,-1-1 0 0 0,1 0 0 0 0,-1 1 0 0 0,1-1 0 0 0,-1 1 0 0 0,1 0 0 0 0,-1-1 1 0 0,0 1-1 0 0,1 0 0 0 0,-1 0 0 0 0,0 0 0 0 0,0 0 0 0 0,1 0 0 0 0,-1 0 0 0 0,0 0 0 0 0,0 0 0 0 0,0 0 0 0 0,0 1 0 0 0,-1-1 0 0 0,1 0 0 0 0,0 1 1 0 0,0-1-1 0 0,-1 1 0 0 0,1-1 0 0 0,-1 1 0 0 0,1-1 0 0 0,-1 1 0 0 0,0-1 0 0 0,1 1 0 0 0,-1-1 0 0 0,0 2-5 0 0,0 120 360 0 0,0-122-382 0 0,0 0 1 0 0,0-1-1 0 0,0 1 0 0 0,0 0 0 0 0,0 0 0 0 0,0-1 0 0 0,0 1 0 0 0,0 0 0 0 0,0 0 1 0 0,0 0-1 0 0,0-1 0 0 0,0 1 0 0 0,1 0 0 0 0,-1-1 0 0 0,0 1 0 0 0,1 0 1 0 0,-1 0-1 0 0,0-1 0 0 0,1 1 0 0 0,-1-1 0 0 0,1 1 0 0 0,-1 0 0 0 0,1-1 0 0 0,0 1 1 0 0,-1-1-1 0 0,1 1 0 0 0,-1-1 0 0 0,1 1 0 0 0,0-1 0 0 0,-1 0 0 0 0,1 1 1 0 0,0-1-1 0 0,0 0 0 0 0,-1 0 0 0 0,1 1 0 0 0,0-1 0 0 0,0 0 0 0 0,-1 0 0 0 0,1 0 1 0 0,0 0-1 0 0,0 0 0 0 0,-1 0 0 0 0,1 0 0 0 0,0 0 0 0 0,0 0 0 0 0,0 0 1 0 0,-1 0-1 0 0,1-1 0 0 0,0 1 0 0 0,-1 0 0 0 0,1-1 0 0 0,0 1 0 0 0,0 0 0 0 0,-1-1 1 0 0,1 1-1 0 0,-1-1 0 0 0,1 1 22 0 0,12-9-3803 0 0,-3-2-4488 0 0,-5 7-3461 0 0</inkml:trace>
  <inkml:trace contextRef="#ctx0" brushRef="#br0" timeOffset="3758.543">1724 353 6289 0 0,'0'0'2909'0'0,"0"0"-834"0"0,0 0-401 0 0,0 0-75 0 0,0 0 8 0 0,0 0-56 0 0,0 0-128 0 0,0 0-224 0 0,0 0-294 0 0,0 0-237 0 0,0 0-188 0 0,0 0-113 0 0,0 0-59 0 0,2-11 3 0 0,0-1-209 0 0,27-54 509 0 0,170-124 1749 0 0,-113 117-2079 0 0,-63 95-236 0 0,32 62 370 0 0,-1 15-137 0 0,-50-91-495 0 0,56 108 266 0 0,-34-83-2517 0 0,5-3-3449 0 0,-22-25-5097 0 0</inkml:trace>
  <inkml:trace contextRef="#ctx0" brushRef="#br0" timeOffset="4092.464">2825 563 15947 0 0,'0'0'1273'0'0,"0"0"-438"0"0,0 0-177 0 0,0 0 54 0 0,0 0 118 0 0,0 0 85 0 0,0 0-48 0 0,0 0-122 0 0,0 0-99 0 0,0 0-96 0 0,0 0-71 0 0,0 0-64 0 0,0 0-44 0 0,31 5-57 0 0,97 12-41 0 0,60-10 580 0 0,-123-3-1080 0 0,-57-2-219 0 0,1 0-911 0 0,-7 5-6572 0 0,-2-7-2626 0 0</inkml:trace>
  <inkml:trace contextRef="#ctx0" brushRef="#br0" timeOffset="4331.989">2830 891 14571 0 0,'0'0'1464'0'0,"0"0"-387"0"0,0 0-92 0 0,0 0 78 0 0,0 0-7 0 0,0 0-73 0 0,0 0-117 0 0,0 0-111 0 0,0 0-75 0 0,33 3-94 0 0,103 9-93 0 0,0-16 384 0 0,-73-6-466 0 0,-5 0-1085 0 0,-19 8-4848 0 0,-34 2-6075 0 0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9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64 10362 0 0,'0'0'2863'0'0,"0"0"-891"0"0,0 0-301 0 0,0 0-4 0 0,0 0-80 0 0,0 0-216 0 0,0 0-342 0 0,0 0-305 0 0,0 0-233 0 0,0 0-166 0 0,0 0-98 0 0,0 0-71 0 0,0 0-46 0 0,-6-4 520 0 0,39-50-336 0 0,-33 54-278 0 0,0 1 0 0 0,-1-1 0 0 0,1 0 1 0 0,0 1-1 0 0,0-1 0 0 0,0 0 0 0 0,0 0 0 0 0,-1 1 1 0 0,1-1-1 0 0,0 0 0 0 0,0 1 0 0 0,0-1 0 0 0,-1 0 0 0 0,1 0 1 0 0,0 0-1 0 0,-1 1 0 0 0,1-1 0 0 0,0 0 0 0 0,-1 0 1 0 0,1 0-1 0 0,0 0 0 0 0,0 1 0 0 0,-1-1 0 0 0,1 0 1 0 0,-1 0-1 0 0,1 0 0 0 0,0 0 0 0 0,-1 0 0 0 0,1 0 1 0 0,0 0-1 0 0,-1 0 0 0 0,1 0 0 0 0,0 0 0 0 0,-1 0 1 0 0,1 0-1 0 0,0 0 0 0 0,-1-1 0 0 0,1 1 0 0 0,0 0 0 0 0,-1 0 1 0 0,1 0-1 0 0,0 0 0 0 0,-1 0 0 0 0,1-1 0 0 0,0 1 1 0 0,0 0-1 0 0,-1 0 0 0 0,1-1 0 0 0,0 1 0 0 0,0 0 1 0 0,-1 0-1 0 0,1-1 0 0 0,0 1 0 0 0,0 0 0 0 0,0-1 1 0 0,0 1-1 0 0,-1 0-16 0 0,-29 26 66 0 0,69-54-382 0 0,-28 25-3209 0 0,1 2-3520 0 0,-11 1-5088 0 0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8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22 4313 0 0,'0'0'3250'0'0,"0"0"-1284"0"0,0 0-479 0 0,0 0-39 0 0,0 0 39 0 0,0 0-69 0 0,0 0-195 0 0,0 0-255 0 0,0 0-249 0 0,0 0-183 0 0,0 0-120 0 0,-26 22-56 0 0,-81 72-69 0 0,102-90-267 0 0,1-1 0 0 0,0 1 1 0 0,0 0-1 0 0,0 0 0 0 0,1 0 0 0 0,0 1 1 0 0,-1-1-1 0 0,1 1 0 0 0,1 0 1 0 0,-1 0-1 0 0,1 0 0 0 0,0 0 1 0 0,0 0-1 0 0,0 0 0 0 0,1 1-24 0 0,-4 11 84 0 0,-5 14 42 0 0,1 1-1 0 0,2 1 1 0 0,1-1 0 0 0,2 1 0 0 0,1 0 0 0 0,2 0 0 0 0,1 0 0 0 0,2 12-126 0 0,-1-36 49 0 0,-1 0 0 0 0,2 0 0 0 0,0 1 1 0 0,0-1-1 0 0,0 0 0 0 0,1-1 1 0 0,0 1-1 0 0,1-1 0 0 0,0 1 1 0 0,1-1-1 0 0,-1 0 0 0 0,1 0 0 0 0,1-1 1 0 0,0 0-1 0 0,0 0 0 0 0,0 0 1 0 0,1 0-1 0 0,0-1 0 0 0,0 0 1 0 0,0-1-1 0 0,1 0 0 0 0,0 0 0 0 0,0 0 1 0 0,0-1-1 0 0,1 0 0 0 0,-1-1 1 0 0,1 0-1 0 0,0 0 0 0 0,1-1-49 0 0,17-2 209 0 0,1-2 1 0 0,-1 0-1 0 0,1-2 0 0 0,-1-2 0 0 0,0 0 0 0 0,-1-1 1 0 0,0-2-1 0 0,0-1 0 0 0,0-1 0 0 0,-1-1 1 0 0,-1-1-1 0 0,0-1 0 0 0,-1-1 0 0 0,-1-1 0 0 0,0-1 1 0 0,10-11-210 0 0,-20 19 66 0 0,1-1 1 0 0,-2 0 0 0 0,1-1-1 0 0,-1 0 1 0 0,-1-1 0 0 0,0 0-1 0 0,0 0 1 0 0,-2-1 0 0 0,1-1-1 0 0,-2 1 1 0 0,0-1 0 0 0,0 0-1 0 0,-1-1 1 0 0,-1 0 0 0 0,-1 0-1 0 0,0 0 1 0 0,-1 0 0 0 0,0-1 0 0 0,-1 1-1 0 0,-1-1 1 0 0,-1 1 0 0 0,0-1-1 0 0,-1 0 1 0 0,-2-9-67 0 0,1 15-12 0 0,-2 0 0 0 0,0 0 0 0 0,0 0 0 0 0,0 0 0 0 0,-1 1 0 0 0,-1 0 0 0 0,0 0 0 0 0,0 1 0 0 0,0 0 0 0 0,-1 0 0 0 0,-1 0 0 0 0,1 1 0 0 0,-1 0 0 0 0,0 0 0 0 0,-1 1 0 0 0,1 0 0 0 0,-1 0 1 0 0,-1 1-1 0 0,1 0 0 0 0,-5-1 12 0 0,-7-3-204 0 0,-1 1 0 0 0,-1 1 1 0 0,1 1-1 0 0,-1 0 0 0 0,0 2 1 0 0,0 1-1 0 0,0 1 1 0 0,-18 0 203 0 0,17 3-420 0 0,-1 0 0 0 0,0 2 1 0 0,1 1-1 0 0,-1 0 1 0 0,1 2-1 0 0,-6 3 420 0 0,-26 13-3329 0 0,3 6-3642 0 0,33-14-4401 0 0</inkml:trace>
  <inkml:trace contextRef="#ctx0" brushRef="#br0" timeOffset="367.45">0 409 8362 0 0,'0'0'2179'0'0,"0"0"-440"0"0,0 0-224 0 0,0 0 20 0 0,0 0-55 0 0,0 0-206 0 0,0 0-355 0 0,0 0-352 0 0,0 0-177 0 0,0 0-23 0 0,0 0 92 0 0,0 0 102 0 0,0 0 17 0 0,28-13-8 0 0,89-42-29 0 0,-69 31 57 0 0,0 3 0 0 0,2 1 0 0 0,0 3 0 0 0,42-9-598 0 0,-88 24 25 0 0,-1 1 1 0 0,1 0-1 0 0,-1 0 0 0 0,1 0 0 0 0,-1 0 0 0 0,1 0 1 0 0,0 1-1 0 0,-1 0 0 0 0,1-1 0 0 0,0 1 0 0 0,-1 1 1 0 0,1-1-1 0 0,0 0 0 0 0,-1 1 0 0 0,1 0 0 0 0,-1 0 1 0 0,1 0-1 0 0,-1 0 0 0 0,1 1 0 0 0,-1-1 1 0 0,0 1-1 0 0,1 0 0 0 0,-1 0 0 0 0,0 0 0 0 0,0 0 1 0 0,-1 1-1 0 0,1-1 0 0 0,0 1 0 0 0,-1 0 0 0 0,0-1 1 0 0,3 4-26 0 0,36 97 834 0 0,-41-102-828 0 0,0 1-1 0 0,1 0 0 0 0,-1 0 1 0 0,1-1-1 0 0,0 1 0 0 0,-1-1 1 0 0,1 1-1 0 0,0 0 0 0 0,0-1 1 0 0,0 0-1 0 0,0 1 0 0 0,0-1 0 0 0,1 1 1 0 0,-1-1-1 0 0,0 0 0 0 0,1 0 1 0 0,-1 0-1 0 0,0 0 0 0 0,1 0 1 0 0,-1 0-1 0 0,1 0 0 0 0,0 0 0 0 0,-1-1 1 0 0,1 1-1 0 0,0-1 0 0 0,-1 1 1 0 0,1-1-1 0 0,0 0 0 0 0,0 1 1 0 0,-1-1-1 0 0,1 0 0 0 0,0 0 1 0 0,0 0-1 0 0,-1 0 0 0 0,1-1 0 0 0,0 1 1 0 0,0 0-1 0 0,-1-1 0 0 0,1 1 1 0 0,0-1-1 0 0,-1 0 0 0 0,1 1 1 0 0,-1-1-1 0 0,1 0 0 0 0,0 0 1 0 0,-1 0-1 0 0,0 0 0 0 0,1 0 0 0 0,0-1-4 0 0,22-39-2478 0 0,-10-28-6822 0 0,-14 61-2261 0 0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4193 0 0,'0'0'3018'0'0,"0"0"-1370"0"0,0 0-410 0 0,0 0 199 0 0,0 0 228 0 0,0 0 27 0 0,0 0-173 0 0,0 0-264 0 0,0 0-207 0 0,0 0-123 0 0,0 0-97 0 0,0 0-101 0 0,0 0-69 0 0,27-12-27 0 0,82-41-56 0 0,-97 48-416 0 0,0-1 0 0 0,-1-1 0 0 0,1 0 0 0 0,-1-1 0 0 0,-1 0 1 0 0,1-1-1 0 0,-2 0 0 0 0,1 0 0 0 0,0-3-159 0 0,19-17 362 0 0,79-87 286 0 0,-107 115-672 0 0,1 42-163 0 0,-3 41 386 0 0,0-61-196 0 0,0-1 1 0 0,2 1 0 0 0,0 0 0 0 0,1-1 0 0 0,1 0 0 0 0,1 1-1 0 0,5 14-3 0 0,24 19-861 0 0,-19-38-2010 0 0,2-1-3799 0 0,-8-8-4848 0 0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1 363 6545 0 0,'0'0'1639'0'0,"0"0"-736"0"0,0 0-257 0 0,0 0 125 0 0,0 0 227 0 0,0 0 104 0 0,0 0-115 0 0,0 0-228 0 0,0 0-170 0 0,0 0-59 0 0,0 0 0 0 0,0 0 20 0 0,15 11 10 0 0,50 35 5 0 0,-5-26 809 0 0,-46-20-1030 0 0,9 1 28 0 0,1-1 0 0 0,0-1 0 0 0,-1-1 0 0 0,0-1 0 0 0,1-1 0 0 0,-1-1 0 0 0,-1-2 0 0 0,1 0 0 0 0,-1-1 0 0 0,0-1 0 0 0,14-8-372 0 0,-18 6 139 0 0,-1-1 0 0 0,-1 0 1 0 0,1-1-1 0 0,-2-1 0 0 0,0-1 0 0 0,-1 0 1 0 0,0 0-1 0 0,-1-2 0 0 0,-1 0-139 0 0,-5 8 41 0 0,-1 0 0 0 0,0-1 0 0 0,0 0 0 0 0,-1 0 0 0 0,-1 0 0 0 0,0 0 0 0 0,0-1 0 0 0,-1 0 0 0 0,0 0 0 0 0,0 0 0 0 0,-2 0 0 0 0,1 0 0 0 0,-1-1 0 0 0,-1 1 0 0 0,0 0-1 0 0,-1 0 1 0 0,0-4-41 0 0,-2 12-17 0 0,1 0 0 0 0,-1 0 0 0 0,1-1-1 0 0,-1 2 1 0 0,0-1 0 0 0,0 0-1 0 0,0 0 1 0 0,0 1 0 0 0,-1 0-1 0 0,1 0 1 0 0,-1 0 0 0 0,0 0 0 0 0,1 0-1 0 0,-1 1 1 0 0,0-1 0 0 0,0 1-1 0 0,0 0 1 0 0,0 1 0 0 0,0-1 0 0 0,0 1-1 0 0,0-1 1 0 0,0 1 0 0 0,0 0-1 0 0,0 1 1 0 0,0-1 0 0 0,0 1-1 0 0,0-1 1 0 0,0 1 0 0 0,0 0 0 0 0,0 1-1 0 0,0-1 1 0 0,-2 2 17 0 0,-28 11-122 0 0,1 2-1 0 0,0 1 1 0 0,2 1 0 0 0,0 2 0 0 0,1 1-1 0 0,-23 20 123 0 0,22-16-40 0 0,0 0-1 0 0,2 2 0 0 0,1 2 0 0 0,1 0 1 0 0,2 1-1 0 0,1 2 0 0 0,1 2 41 0 0,18-29 7 0 0,0 0-1 0 0,1 0 1 0 0,0 1-1 0 0,0 0 1 0 0,1 0-1 0 0,0 0 1 0 0,0 0 0 0 0,0 0-1 0 0,1 1 1 0 0,0-1-1 0 0,0 1 1 0 0,0 0-1 0 0,1-1 1 0 0,0 1-1 0 0,1 0 1 0 0,-1 0-1 0 0,1 0 1 0 0,0 0 0 0 0,1-1-1 0 0,0 1 1 0 0,0 0-1 0 0,0 0 1 0 0,1-1-1 0 0,0 1 1 0 0,1-1-1 0 0,-1 1 1 0 0,1-1 0 0 0,0 0-1 0 0,1 0 1 0 0,-1 0-1 0 0,1-1 1 0 0,0 1-1 0 0,1-1 1 0 0,4 5-7 0 0,14 2 117 0 0,1-2 0 0 0,0 0 1 0 0,1-1-1 0 0,0-1 0 0 0,0-2 0 0 0,1-1 1 0 0,-1 0-1 0 0,1-2 0 0 0,0-1 0 0 0,1-1 1 0 0,-1-1-1 0 0,0-2 0 0 0,9-2-117 0 0,93-18-156 0 0,-122 14-825 0 0,-6 2-7188 0 0,0 3-3732 0 0</inkml:trace>
  <inkml:trace contextRef="#ctx0" brushRef="#br0" timeOffset="941.998">912 507 11915 0 0,'0'0'3331'0'0,"0"0"-1849"0"0,0 0-573 0 0,0 0 75 0 0,0 0 46 0 0,0 0-99 0 0,0 0-215 0 0,0 0-236 0 0,0 0-167 0 0,0 0-102 0 0,0 0-54 0 0,0 0-50 0 0,0 0-36 0 0,-20 28-11 0 0,-62 88-19 0 0,54-54 0 0 0,28-52-32 0 0,-1-4 5 0 0,0 0 0 0 0,1 0 1 0 0,0 1-1 0 0,0-1 0 0 0,0 0 1 0 0,1 0-1 0 0,0 0 0 0 0,0 0 0 0 0,1 0 1 0 0,-1 0-1 0 0,1-1 0 0 0,0 1 1 0 0,1 0-1 0 0,-1-1 0 0 0,1 1 1 0 0,1-1-1 0 0,-1 0 0 0 0,0 0 1 0 0,1 0-1 0 0,0-1 0 0 0,1 1 1 0 0,-1-1-1 0 0,0 0 0 0 0,1 0 1 0 0,0-1-1 0 0,0 1 0 0 0,0-1 1 0 0,1 0-1 0 0,-1 0 0 0 0,1-1 1 0 0,-1 0-1 0 0,1 0 0 0 0,0 0 1 0 0,0-1-1 0 0,1 1-14 0 0,6-1 127 0 0,0-1 1 0 0,0 0-1 0 0,0 0 1 0 0,-1-2-1 0 0,1 1 1 0 0,0-2-1 0 0,-1 0 1 0 0,1 0-1 0 0,-1-1 1 0 0,0 0-1 0 0,0-1 1 0 0,0-1-1 0 0,-1 0 1 0 0,0-1-1 0 0,0 1 0 0 0,-1-2 1 0 0,0 0-1 0 0,0 0 1 0 0,0-1-1 0 0,-1 0 1 0 0,-1-1-1 0 0,1 0 1 0 0,-2 0-1 0 0,1 0 1 0 0,-2-1-1 0 0,1-1 1 0 0,-1 1-1 0 0,-1-1 1 0 0,0 0-1 0 0,-1 0 1 0 0,3-12-129 0 0,-5 16-28 0 0,0-1-1 0 0,0 1 0 0 0,-1 0 0 0 0,-1-1 0 0 0,1 1 0 0 0,-1 0 0 0 0,-1-1 0 0 0,0 1 0 0 0,0-1 0 0 0,0 1 0 0 0,-1 0 0 0 0,0 0 0 0 0,-1 0 1 0 0,0 0-1 0 0,0 0 0 0 0,0 1 0 0 0,-1-1 0 0 0,-1 1 0 0 0,1 0 0 0 0,-1 0 0 0 0,0 0 0 0 0,0 1 0 0 0,-1 0 0 0 0,0 0 0 0 0,0 0 0 0 0,-1 1 1 0 0,1 0-1 0 0,-1 0 0 0 0,0 0 0 0 0,-1 1 0 0 0,1 0 0 0 0,-3 0 30 0 0,-67-13-2424 0 0,26 15-5250 0 0,32 2-4174 0 0</inkml:trace>
  <inkml:trace contextRef="#ctx0" brushRef="#br0" timeOffset="1254.033">818 654 14275 0 0,'0'0'1930'0'0,"0"0"-529"0"0,0 0-218 0 0,0 0-62 0 0,0 0-91 0 0,0 0-141 0 0,0 0-184 0 0,0 0-182 0 0,0 0-154 0 0,0 0-81 0 0,0 0-65 0 0,0 0-64 0 0,26-13-38 0 0,79-39-31 0 0,-105 51-84 0 0,1 0 0 0 0,0 0 0 0 0,0 0 0 0 0,0 0 0 0 0,0 0 0 0 0,0 0 0 0 0,0 0 0 0 0,0 0 0 0 0,0 0 0 0 0,0 0 0 0 0,0 0 0 0 0,1 1 1 0 0,-1-1-1 0 0,0 1 0 0 0,1-1 0 0 0,-1 1 0 0 0,0-1 0 0 0,1 1 0 0 0,-1 0 0 0 0,0-1 0 0 0,1 1 0 0 0,-1 0 0 0 0,1 0 0 0 0,-1 0 1 0 0,1 0-1 0 0,-1 0 0 0 0,0 0 0 0 0,1 1 0 0 0,-1-1 0 0 0,1 0 0 0 0,-1 1 0 0 0,0-1 0 0 0,0 1 0 0 0,1 0 0 0 0,-1-1 0 0 0,0 1 0 0 0,0 0 1 0 0,1 0-1 0 0,-1-1 0 0 0,0 1 0 0 0,1 1-6 0 0,1 3 47 0 0,19 34 166 0 0,-21-35-205 0 0,1-1 0 0 0,-1 1 0 0 0,1-1 0 0 0,-1 1 0 0 0,1-1 0 0 0,0 1 0 0 0,1-1 0 0 0,-1 0 0 0 0,0 0 0 0 0,1 0 0 0 0,0-1 0 0 0,0 1 0 0 0,0 0 0 0 0,0-1 0 0 0,0 0 0 0 0,0 0 0 0 0,0 0 0 0 0,1 0 0 0 0,-1 0 0 0 0,1-1 0 0 0,1 1-8 0 0,112 5 649 0 0,-66-32-284 0 0,-50 19-2853 0 0,-1 4-3182 0 0,0 2-6113 0 0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639 498 4473 0 0,'0'0'1350'0'0,"0"0"-366"0"0,0 0-49 0 0,0 0 268 0 0,0 0 324 0 0,0 0 125 0 0,0 0-129 0 0,0 0-321 0 0,0 0-330 0 0,0 0-222 0 0,0 0-129 0 0,-4-3-28 0 0,-45-17 2729 0 0,7 2-1560 0 0,19 13-1421 0 0,1 0 1 0 0,-1 1-1 0 0,0 1 1 0 0,0 2-1 0 0,0 0 1 0 0,0 1-1 0 0,0 2 1 0 0,0 0-1 0 0,0 1 1 0 0,-17 6-242 0 0,21-5 103 0 0,0 2 0 0 0,0 0 0 0 0,0 2 0 0 0,1 0 0 0 0,0 1 0 0 0,0 0 0 0 0,1 2 0 0 0,-15 12-103 0 0,31-21 2 0 0,0 0-1 0 0,0 1 1 0 0,0-1-1 0 0,1 1 0 0 0,-1-1 1 0 0,1 1-1 0 0,0-1 1 0 0,-1 1-1 0 0,1-1 1 0 0,0 1-1 0 0,1-1 1 0 0,-1 1-1 0 0,0-1 1 0 0,1 1-1 0 0,-1-1 1 0 0,1 1-1 0 0,0-1 0 0 0,0 0 1 0 0,0 1-1 0 0,0-1 1 0 0,0 0-1 0 0,0 0 1 0 0,1 0-1 0 0,-1 0 1 0 0,1 0-1 0 0,-1 0 1 0 0,1 0-1 0 0,0 0 1 0 0,0 0-1 0 0,0-1 0 0 0,0 1 1 0 0,0-1-1 0 0,0 1 1 0 0,0-1-1 0 0,1 0 1 0 0,-1 0-1 0 0,0 0 1 0 0,1 0-1 0 0,-1-1 1 0 0,0 1-1 0 0,3 0-1 0 0,117 30 308 0 0,-25-11-132 0 0,-96-20-168 0 0,0 0-1 0 0,0 0 1 0 0,0 0-1 0 0,0 0 1 0 0,0 0 0 0 0,0 0-1 0 0,0 1 1 0 0,0-1-1 0 0,0 0 1 0 0,0 0-1 0 0,0 1 1 0 0,0-1 0 0 0,0 1-1 0 0,0-1 1 0 0,0 1-1 0 0,-1-1 1 0 0,1 1-1 0 0,0-1 1 0 0,0 1 0 0 0,0 0-1 0 0,-1 0 1 0 0,1-1-1 0 0,0 1 1 0 0,-1 0-1 0 0,1 0 1 0 0,-1 0 0 0 0,1 0-1 0 0,-1-1 1 0 0,1 1-1 0 0,-1 0 1 0 0,1 0-1 0 0,-1 0 1 0 0,0 0-1 0 0,0 0 1 0 0,1 0 0 0 0,-1 0-1 0 0,0 0 1 0 0,0 0-1 0 0,0 0 1 0 0,0 0-1 0 0,0 0 1 0 0,-1 1 0 0 0,1-1-1 0 0,0 0 1 0 0,0 0-1 0 0,-1-1 1 0 0,1 1-1 0 0,0 0 1 0 0,-1 0 0 0 0,1 0-1 0 0,-1 0 1 0 0,1 0-8 0 0,-252 151 552 0 0,143-58-591 0 0,107-92 42 0 0,0-1 0 0 0,1 1 0 0 0,-1 0 0 0 0,1-1-1 0 0,-1 1 1 0 0,1 0 0 0 0,0 0 0 0 0,-1 0 0 0 0,1 0 0 0 0,0 0 0 0 0,0 0 0 0 0,1 1-1 0 0,-1-1 1 0 0,0 0 0 0 0,1 0 0 0 0,-1 1 0 0 0,1-1 0 0 0,0 0 0 0 0,-1 1-1 0 0,1-1 1 0 0,1 0 0 0 0,-1 1 0 0 0,0-1 0 0 0,0 0 0 0 0,1 1 0 0 0,-1-1 0 0 0,1 0-1 0 0,0 0 1 0 0,0 0 0 0 0,0 1 0 0 0,0-1 0 0 0,0 0 0 0 0,0 0 0 0 0,0 0-1 0 0,1 0 1 0 0,-1-1 0 0 0,1 1 0 0 0,0 0 0 0 0,-1-1 0 0 0,2 2-3 0 0,11 4 65 0 0,0-1 0 0 0,0 0-1 0 0,0-1 1 0 0,1-1 0 0 0,-1 0 0 0 0,1-1 0 0 0,0 0 0 0 0,0-1 0 0 0,1-1-1 0 0,-1-1 1 0 0,14-1-65 0 0,-17 1 6 0 0,-1 1-30 0 0,0-1 1 0 0,-1 0-1 0 0,1-1 1 0 0,0 0-1 0 0,-1 0 1 0 0,1-1-1 0 0,-1-1 1 0 0,0 0-1 0 0,0 0 1 0 0,2-2 23 0 0,5-24-2605 0 0,-16 6-4549 0 0,-1 20 5464 0 0,0-5-8538 0 0</inkml:trace>
  <inkml:trace contextRef="#ctx0" brushRef="#br0" timeOffset="568.354">428 1 11578 0 0,'0'0'1595'0'0,"0"0"-660"0"0,0 0-384 0 0,0 0 52 0 0,0 0 264 0 0,0 0 246 0 0,0 0 98 0 0,0 0-34 0 0,0 0-133 0 0,0 0-179 0 0,0 0-115 0 0,0 0-85 0 0,-1 19-89 0 0,-5 117 906 0 0,-29 144 765 0 0,-4 43-1691 0 0,-88 155-326 0 0,77-315-181 0 0,35-112-54 0 0,-5 12-1 0 0,29-88-1767 0 0,-1 2-5708 0 0,-5 16-4266 0 0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1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472 506 5249 0 0,'0'0'1467'0'0,"0"0"-149"0"0,0 0-30 0 0,0 0 47 0 0,0 0 59 0 0,0 0-46 0 0,0 0-152 0 0,0 0-186 0 0,0 0-191 0 0,0 0-203 0 0,-34 4-162 0 0,-102 13-98 0 0,68 10 57 0 0,60-20-331 0 0,0-1-21 0 0,1-1-1 0 0,-1 2 1 0 0,2-1-1 0 0,-1 1 1 0 0,1 0-1 0 0,-1 0 1 0 0,2 0-1 0 0,-1 1 1 0 0,1 0 0 0 0,1 0-1 0 0,-1 0 1 0 0,1 1-1 0 0,1 0 1 0 0,-1-1-1 0 0,2 1 1 0 0,-1 1-1 0 0,1-1 1 0 0,1 0-1 0 0,-1 0 1 0 0,2 1-1 0 0,-1-1 1 0 0,1 1-1 0 0,1-1 1 0 0,-1 0-1 0 0,2 1 1 0 0,0 1-61 0 0,1-5 102 0 0,1-1 0 0 0,1 0 0 0 0,-1 0 0 0 0,1-1 1 0 0,0 1-1 0 0,0-1 0 0 0,0 0 0 0 0,0 0 0 0 0,1-1 0 0 0,0 1 0 0 0,-1-1 1 0 0,1 0-1 0 0,0-1 0 0 0,1 0 0 0 0,-1 0 0 0 0,0 0 0 0 0,1-1 0 0 0,-1 1 0 0 0,1-2 1 0 0,-1 1-1 0 0,1-1 0 0 0,-1 0 0 0 0,1 0 0 0 0,-1-1 0 0 0,1 1 0 0 0,-1-2 1 0 0,1 1-1 0 0,-1-1 0 0 0,0 0 0 0 0,1 0 0 0 0,-1 0 0 0 0,0-1 0 0 0,-1 0 1 0 0,1-1-1 0 0,0 1 0 0 0,-1-1 0 0 0,0 0 0 0 0,0 0 0 0 0,0 0 0 0 0,0-1 0 0 0,1-2-102 0 0,22-21 7 0 0,-1-2-1 0 0,-1-1 0 0 0,-2 0 1 0 0,-1-2-1 0 0,-2-1 0 0 0,-1-1 1 0 0,-1-1-1 0 0,-2 0 0 0 0,-2-1 0 0 0,-1-1 1 0 0,-2 0-1 0 0,-2-1 0 0 0,-2 0 1 0 0,-1-1-1 0 0,-2 0 0 0 0,-1 0 1 0 0,-3 0-1 0 0,-2-34-6 0 0,1 71-36 0 0,1 1 1 0 0,-1-1 0 0 0,0 0-1 0 0,0 0 1 0 0,0 0-1 0 0,0 0 1 0 0,0 1 0 0 0,-1-1-1 0 0,1 0 1 0 0,-1 0 0 0 0,0 0-1 0 0,0 1 1 0 0,0-1-1 0 0,0 0 1 0 0,0 1 0 0 0,-1-1-1 0 0,1 1 1 0 0,-1 0-1 0 0,1-1 1 0 0,-1 1 0 0 0,0 0-1 0 0,0 0 1 0 0,0 0-1 0 0,0 0 1 0 0,0 0 0 0 0,-1 1-1 0 0,1-1 1 0 0,-1 1-1 0 0,1-1 1 0 0,-1 1 0 0 0,1 0-1 0 0,-1 0 1 0 0,0 0-1 0 0,1 0 1 0 0,-1 0 0 0 0,0 1-1 0 0,0-1 1 0 0,0 1 0 0 0,1 0-1 0 0,-1 0 1 0 0,0 0-1 0 0,0 0 1 0 0,0 1 0 0 0,0-1-1 0 0,1 1 1 0 0,-1-1-1 0 0,0 1 1 0 0,0 0 0 0 0,1 0-1 0 0,-1 0 36 0 0,-10 10-14 0 0,1 0 0 0 0,1 1 0 0 0,0 0 0 0 0,0 1-1 0 0,1 1 1 0 0,1-1 0 0 0,0 1 0 0 0,1 1 0 0 0,0 0 0 0 0,1 0 0 0 0,1 0-1 0 0,1 1 1 0 0,0-1 0 0 0,1 2 0 0 0,-1 6 14 0 0,2-8 71 0 0,0-1-1 0 0,1 1 1 0 0,1 0 0 0 0,1 0-1 0 0,0 0 1 0 0,1 0-1 0 0,0 0 1 0 0,1 0 0 0 0,1 0-1 0 0,0-1 1 0 0,1 1 0 0 0,1-1-1 0 0,0 0 1 0 0,1 0-1 0 0,0-1 1 0 0,1 1 0 0 0,1-1-1 0 0,0-1 1 0 0,1 0 0 0 0,0 0-1 0 0,1 0 1 0 0,0-1-1 0 0,10 7-70 0 0,177 127 803 0 0,-187-136-1125 0 0,4 4 36 0 0,-9-11-3801 0 0,0-1-3615 0 0,-3-1-3790 0 0</inkml:trace>
  <inkml:trace contextRef="#ctx0" brushRef="#br0" timeOffset="313.16">0 948 7762 0 0,'0'0'1623'0'0,"0"0"-164"0"0,0 0 125 0 0,0 0 208 0 0,0 0 59 0 0,0 0-109 0 0,0 0-222 0 0,39 3-267 0 0,124 10-254 0 0,119 0 1304 0 0,21-13-2895 0 0,-256-4-1008 0 0,-28 0-1789 0 0,-6 2-1535 0 0,-4 1-6299 0 0</inkml:trace>
  <inkml:trace contextRef="#ctx0" brushRef="#br0" timeOffset="888.531">352 1287 10826 0 0,'0'0'1753'0'0,"0"0"-312"0"0,0 0-147 0 0,0 0 18 0 0,0 0-88 0 0,0 0-199 0 0,0 0-272 0 0,0 0-234 0 0,0 0-158 0 0,0 0-99 0 0,0 0-73 0 0,-32 3-67 0 0,-99 15-34 0 0,129-19-84 0 0,-1 1 0 0 0,0 0 0 0 0,0 1 0 0 0,0-1-1 0 0,0 0 1 0 0,1 1 0 0 0,-1-1 0 0 0,0 1 0 0 0,1 0 0 0 0,-1 0 0 0 0,0 0 0 0 0,1 1 0 0 0,-1-1 0 0 0,1 0 0 0 0,-1 1 0 0 0,1 0 0 0 0,0-1 0 0 0,0 1 0 0 0,0 0 0 0 0,0 0 0 0 0,0 0 0 0 0,0 1 0 0 0,0 0-4 0 0,-4 6 17 0 0,-5 3-11 0 0,1 0 0 0 0,0 1 0 0 0,1 0 0 0 0,1 0 1 0 0,0 1-1 0 0,1 0 0 0 0,0 1 0 0 0,1 0 0 0 0,1-1 1 0 0,0 2-1 0 0,1-1 0 0 0,1 1 0 0 0,0-1 0 0 0,1 1 0 0 0,1 0 1 0 0,0 0-1 0 0,2 11-6 0 0,0-23 34 0 0,-1 0 1 0 0,1-1-1 0 0,0 1 1 0 0,1-1 0 0 0,-1 1-1 0 0,0-1 1 0 0,1 0-1 0 0,0 0 1 0 0,0 1-1 0 0,0-1 1 0 0,0-1-1 0 0,1 1 1 0 0,-1 0-1 0 0,1 0 1 0 0,-1-1-1 0 0,1 1 1 0 0,0-1-1 0 0,0 0 1 0 0,0 0-1 0 0,0 0 1 0 0,1 0-1 0 0,-1-1 1 0 0,0 1-1 0 0,1-1 1 0 0,-1 0-1 0 0,1 0 1 0 0,-1 0-1 0 0,1-1 1 0 0,0 1 0 0 0,-1-1-1 0 0,1 0-34 0 0,8 2 193 0 0,-1-1 0 0 0,1-1 0 0 0,0 0 0 0 0,-1 0-1 0 0,1-1 1 0 0,0-1 0 0 0,-1 0 0 0 0,1 0 0 0 0,2-2-193 0 0,10-7 124 0 0,-1-1 0 0 0,0-1 0 0 0,0 0 1 0 0,-2-2-1 0 0,1-1 0 0 0,-2 0 0 0 0,0-2 0 0 0,-2 0 1 0 0,0-1-1 0 0,0-1 0 0 0,-2 0 0 0 0,-1-2 0 0 0,0 0 1 0 0,-2 0-1 0 0,8-17-124 0 0,-9 15 6 0 0,-1-1 1 0 0,-1-1 0 0 0,-1 0-1 0 0,-2-1 1 0 0,0 0-1 0 0,-2 0 1 0 0,0 0-1 0 0,-2 0 1 0 0,-2-1-1 0 0,0-8-6 0 0,-1 26-12 0 0,-1 0 0 0 0,-1 0 0 0 0,1 0 0 0 0,-2 0 0 0 0,1 1 0 0 0,-1-1 0 0 0,-1 1 0 0 0,1-1 0 0 0,-2 1 0 0 0,1 0-1 0 0,-3-2 13 0 0,5 8-17 0 0,0-1-1 0 0,0 1 0 0 0,0 0 0 0 0,0 1 1 0 0,0-1-1 0 0,-1 0 0 0 0,1 1 0 0 0,-1-1 1 0 0,0 1-1 0 0,0 0 0 0 0,0 0 0 0 0,0 0 0 0 0,0 0 1 0 0,0 0-1 0 0,-1 1 0 0 0,1-1 0 0 0,-1 1 1 0 0,1 0-1 0 0,-1 0 0 0 0,1 0 0 0 0,-1 1 0 0 0,1-1 1 0 0,-1 1-1 0 0,0 0 0 0 0,1 0 0 0 0,-1 0 1 0 0,0 1-1 0 0,1-1 0 0 0,-1 1 0 0 0,1 0 1 0 0,-1 0-1 0 0,0 0 18 0 0,-4 4-31 0 0,0 1 1 0 0,0 0-1 0 0,1 0 0 0 0,0 1 1 0 0,0 0-1 0 0,0 0 1 0 0,1 0-1 0 0,0 1 0 0 0,1 0 1 0 0,0 0-1 0 0,0 0 1 0 0,1 1-1 0 0,0 0 0 0 0,0 0 1 0 0,1 0-1 0 0,0 0 31 0 0,-9 24-9 0 0,2 0-1 0 0,2 1 1 0 0,1 0-1 0 0,1 0 1 0 0,2 0-1 0 0,1 1 1 0 0,3 33 9 0 0,2-49 15 0 0,0 0 1 0 0,2 0 0 0 0,1 0 0 0 0,0-1 0 0 0,1 1 0 0 0,1-1 0 0 0,0-1-1 0 0,2 1 1 0 0,6 9-16 0 0,-8-14 12 0 0,46 63 293 0 0,-15-54-1305 0 0,3-35-3866 0 0,-30 3 784 0 0,-2 2-2794 0 0,-2 0-1618 0 0</inkml:trace>
  <inkml:trace contextRef="#ctx0" brushRef="#br0" timeOffset="1252.532">906 1047 17308 0 0,'0'0'796'0'0,"0"0"-301"0"0,0 0-33 0 0,0 0 157 0 0,0 0 119 0 0,0 0 27 0 0,0 0-54 0 0,0 0-67 0 0,-14 34-122 0 0,-45 107-84 0 0,-17 49 495 0 0,66-166-917 0 0,1 0 0 0 0,1 0 0 0 0,1 1 0 0 0,2-1 0 0 0,0 1 0 0 0,1 1 0 0 0,2-1 0 0 0,0 2-16 0 0,2-25-3 0 0,0 0 1 0 0,1 0 0 0 0,-1-1-1 0 0,0 1 1 0 0,1 0 0 0 0,-1 0-1 0 0,1 0 1 0 0,-1 0 0 0 0,1-1-1 0 0,0 1 1 0 0,0 0 0 0 0,-1-1-1 0 0,1 1 1 0 0,1 0 0 0 0,-1-1-1 0 0,0 1 1 0 0,0-1 0 0 0,0 0-1 0 0,1 1 1 0 0,-1-1 0 0 0,1 0-1 0 0,-1 0 1 0 0,1 0 0 0 0,0 0-1 0 0,-1 0 1 0 0,1 0 0 0 0,0 0-1 0 0,0-1 1 0 0,-1 1 0 0 0,1 0-1 0 0,0-1 1 0 0,0 0 0 0 0,0 1-1 0 0,0-1 1 0 0,0 0 0 0 0,-1 0-1 0 0,1 0 1 0 0,1 0 2 0 0,72-15 157 0 0,19-40-132 0 0,-92 53-97 0 0,20-22-812 0 0,-29 5-4041 0 0,-7 8-4176 0 0,11 8-569 0 0</inkml:trace>
  <inkml:trace contextRef="#ctx0" brushRef="#br0" timeOffset="1503.081">573 1338 11811 0 0,'0'0'1414'0'0,"0"0"-304"0"0,0 0 33 0 0,0 0 160 0 0,0 0 17 0 0,0 0-121 0 0,0 0-177 0 0,0 0-158 0 0,0 0-119 0 0,34-3-113 0 0,107-13-139 0 0,21 9-537 0 0,-115 7-9401 0 0,-41 0-2114 0 0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7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5641 0 0,'0'0'2034'0'0,"0"0"-326"0"0,0 0-106 0 0,0 0 53 0 0,0 0-12 0 0,0 0-243 0 0,0 0-325 0 0,0 0-312 0 0,0 0-229 0 0,0 0-58 0 0,0 0 37 0 0,0 0 89 0 0,12-2 883 0 0,-1-4-985 0 0,-1-1 0 0 0,0 0-1 0 0,0 0 1 0 0,0-1-1 0 0,-1-1 1 0 0,0 0 0 0 0,-1 0-1 0 0,0-1 1 0 0,0 0 0 0 0,3-6-500 0 0,15-17 459 0 0,121-125 325 0 0,-93 114-694 0 0,-53 45-94 0 0,1 0 0 0 0,-1 0 1 0 0,1 1-1 0 0,-1-1 0 0 0,0 0 1 0 0,1 1-1 0 0,-1-1 0 0 0,0 0 1 0 0,0 1-1 0 0,0-1 1 0 0,0 1-1 0 0,-1 0 0 0 0,1-1 1 0 0,0 1-1 0 0,0 0 0 0 0,-1-1 1 0 0,1 1-1 0 0,-1 0 0 0 0,0 0 1 0 0,0 0-1 0 0,1-1 1 0 0,-1 1-1 0 0,0 0 0 0 0,-1 0 1 0 0,1 0-1 0 0,0 1 4 0 0,0 4-1 0 0,6 38 84 0 0,-5-35-60 0 0,0 0 1 0 0,0 1-1 0 0,1-1 0 0 0,0 0 1 0 0,0 0-1 0 0,1 0 1 0 0,1 0-1 0 0,0-1 0 0 0,0 1 1 0 0,1-1-1 0 0,0 0 1 0 0,4 4-24 0 0,46 43-530 0 0,-24-21-3766 0 0,-17-19-3034 0 0,-8-8-4370 0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55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4209 0 0,'0'0'1842'0'0,"0"0"-15"0"0,0 0 168 0 0,0 0 35 0 0,0 0-195 0 0,0 0-324 0 0,0 0-336 0 0,0 0-263 0 0,0 0-179 0 0,0 0-130 0 0,0 0-75 0 0,0 0-25 0 0,0 0 6 0 0,3 11 3768 0 0,-3-11-4069 0 0,21 7 1431 0 0,8 2-1354 0 0,1-2 0 0 0,1-1-1 0 0,-1-1 1 0 0,1-2 0 0 0,0-1-1 0 0,0-2 1 0 0,-1 0 0 0 0,4-3-285 0 0,36 2 266 0 0,57-18 215 0 0,-126 19-434 0 0,-1 0-1 0 0,0 0-28 0 0,0 0 0 0 0,0 0 14 0 0,0 0-6 0 0,0 0 19 0 0,0 0 14 0 0,0 0-15 0 0,0 0-26 0 0,-20-4-3500 0 0,3 4-749 0 0,6 0-6886 0 0,9 0 233 0 0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3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177 409 11130 0 0,'0'0'1293'0'0,"0"0"-349"0"0,0 0 40 0 0,0 0 258 0 0,0 0 169 0 0,0 0-2 0 0,0 0-152 0 0,0 0-181 0 0,0 0-164 0 0,0 0-147 0 0,0 0-91 0 0,32 8-75 0 0,100 20-62 0 0,-52-29 294 0 0,-66-4-655 0 0,4 1-76 0 0,-1-1 1 0 0,0-1-1 0 0,0 0 1 0 0,-1-1-1 0 0,1-1 0 0 0,-2-1 1 0 0,1 0-1 0 0,-1-1 1 0 0,0 0-1 0 0,-1-2 0 0 0,-1 1 1 0 0,0-2-1 0 0,0 0 1 0 0,-1 0-1 0 0,-1-1 0 0 0,0 0 1 0 0,-1-1-1 0 0,0-1 1 0 0,-2 1-1 0 0,0-1 0 0 0,0-1-99 0 0,-7 14-15 0 0,0 0 0 0 0,0 0 0 0 0,0 0 0 0 0,-1-1 0 0 0,1 1 1 0 0,-1 0-1 0 0,0 0 0 0 0,0 0 0 0 0,0 0 0 0 0,0-1 1 0 0,0 1-1 0 0,-1 0 0 0 0,1 0 0 0 0,-1 0 0 0 0,0 0 1 0 0,0 0-1 0 0,0 0 0 0 0,-1 0 0 0 0,1 0 0 0 0,0 0 0 0 0,-1 1 1 0 0,0-1-1 0 0,0 1 0 0 0,0-1 0 0 0,0 1 0 0 0,0-1 1 0 0,0 1-1 0 0,-1 0 0 0 0,1 0 0 0 0,-1 0 0 0 0,0 1 1 0 0,1-1-1 0 0,-1 0 0 0 0,0 1 0 0 0,0 0 0 0 0,0 0 0 0 0,0 0 1 0 0,-1 0 13 0 0,-124-15-946 0 0,103 19 875 0 0,0 2 0 0 0,1 0 0 0 0,0 1 1 0 0,0 2-1 0 0,0 0 0 0 0,1 2 1 0 0,0 0-1 0 0,1 2 0 0 0,0 0 1 0 0,-15 12 70 0 0,14-8-2 0 0,0 1 0 0 0,0 1 0 0 0,2 1 0 0 0,0 1 0 0 0,2 0 1 0 0,0 2-1 0 0,1 0 0 0 0,1 1 0 0 0,1 1 0 0 0,1 0 0 0 0,2 1 1 0 0,0 1-1 0 0,-6 19 2 0 0,16-38 33 0 0,0 0 1 0 0,1 0 0 0 0,-1 1 0 0 0,1-1-1 0 0,1 1 1 0 0,0-1 0 0 0,0 1-1 0 0,0 0 1 0 0,1 0 0 0 0,0-1 0 0 0,0 1-1 0 0,1 0 1 0 0,0 0 0 0 0,0-1-1 0 0,1 1 1 0 0,0-1 0 0 0,1 1 0 0 0,-1-1-1 0 0,1 0 1 0 0,1 0 0 0 0,-1 0-1 0 0,1 0 1 0 0,0-1 0 0 0,1 1 0 0 0,0-1-1 0 0,0 0 1 0 0,0-1 0 0 0,1 1-1 0 0,-1-1 1 0 0,1 0 0 0 0,1 0 0 0 0,1 0-34 0 0,18 7 186 0 0,0-2 1 0 0,0-1-1 0 0,1-1 1 0 0,1-2 0 0 0,-1 0-1 0 0,1-2 1 0 0,0-1-1 0 0,0-1 1 0 0,0-1 0 0 0,0-2-1 0 0,0 0 1 0 0,5-3-187 0 0,-31 4 12 0 0,35-2 130 0 0,-1-1 0 0 0,0-2-1 0 0,1-1 1 0 0,-2-2 0 0 0,32-12-142 0 0,-59 5-1547 0 0,-23 8-6863 0 0,10 4-3938 0 0</inkml:trace>
  <inkml:trace contextRef="#ctx0" brushRef="#br0" timeOffset="2952.403">947 693 1808 0 0,'0'0'3157'0'0,"0"0"-1599"0"0,0 0-397 0 0,0 0 264 0 0,0 0 242 0 0,0 0 66 0 0,0 0-168 0 0,0 0-342 0 0,0 0-301 0 0,0 0-192 0 0,0 0-91 0 0,0 0-12 0 0,0 0 14 0 0,3-11 1766 0 0,-67 40-932 0 0,57-25-1410 0 0,0-1 0 0 0,0 1 0 0 0,1 1 0 0 0,-1-1 0 0 0,1 1 0 0 0,0 0 0 0 0,1 0 0 0 0,-1 1 0 0 0,1 0 0 0 0,0 0 0 0 0,0 0 0 0 0,1 1 0 0 0,0-1 0 0 0,0 1 0 0 0,1 0 0 0 0,-1 0 0 0 0,2 0 0 0 0,-1 1 0 0 0,1-1 0 0 0,0 1 0 0 0,0-1 0 0 0,1 1 1 0 0,0 0-1 0 0,1 0 0 0 0,-1-1 0 0 0,1 1 0 0 0,1 0 0 0 0,1 7-65 0 0,-1-11 47 0 0,1 0 1 0 0,0 0-1 0 0,0 0 1 0 0,0 0-1 0 0,1 0 1 0 0,-1-1-1 0 0,1 1 1 0 0,0-1-1 0 0,0 1 1 0 0,0-1-1 0 0,1 0 1 0 0,-1 0-1 0 0,1-1 1 0 0,0 1-1 0 0,-1-1 1 0 0,1 1-1 0 0,0-1 1 0 0,0 0-1 0 0,1-1 1 0 0,-1 1 0 0 0,0-1-1 0 0,0 0 1 0 0,1 0-1 0 0,-1 0 1 0 0,1 0-1 0 0,-1-1 1 0 0,1 0-1 0 0,-1 0 1 0 0,1 0-1 0 0,3-1-47 0 0,135-34 1315 0 0,-127 28-1203 0 0,0 0-1 0 0,-1-2 0 0 0,0 1 1 0 0,0-2-1 0 0,-1 0 1 0 0,0 0-1 0 0,-1-2 1 0 0,0 1-1 0 0,-1-2 1 0 0,1-2-112 0 0,-7 9 7 0 0,-1-1 1 0 0,0 1 0 0 0,0-1-1 0 0,-1-1 1 0 0,0 1 0 0 0,0 0 0 0 0,-1-1-1 0 0,0 0 1 0 0,0 0 0 0 0,-1 0-1 0 0,0 0 1 0 0,0 0 0 0 0,-1 0-1 0 0,0 0 1 0 0,-1-1 0 0 0,0 1 0 0 0,0 0-1 0 0,0-1 1 0 0,-1 1 0 0 0,-1 0-1 0 0,-1-8-7 0 0,1 11-53 0 0,1 0 0 0 0,-1 0 0 0 0,-1 0 0 0 0,1 1 0 0 0,-1-1 0 0 0,1 0 0 0 0,-1 1 0 0 0,-1 0 0 0 0,1 0 0 0 0,0 0 0 0 0,-1 0 0 0 0,0 0 0 0 0,0 1 0 0 0,0 0 0 0 0,-1 0 0 0 0,1 0 0 0 0,-1 0 0 0 0,1 1 0 0 0,-1-1 0 0 0,0 1 0 0 0,0 0 0 0 0,0 1 0 0 0,0-1 0 0 0,0 1 0 0 0,0 0 0 0 0,-1 0 0 0 0,1 1 0 0 0,-4-1 53 0 0,-4 1-534 0 0,-1 0-1 0 0,1 1 1 0 0,-1 1-1 0 0,1 0 1 0 0,-1 0 0 0 0,1 1-1 0 0,0 1 1 0 0,0 0 0 0 0,1 1-1 0 0,-10 5 535 0 0,13-5-827 0 0,-18 9-2845 0 0,9-3-2327 0 0,2 3-5250 0 0</inkml:trace>
  <inkml:trace contextRef="#ctx0" brushRef="#br0" timeOffset="3311.437">827 807 4833 0 0,'0'0'2933'0'0,"0"0"-1026"0"0,0 0-306 0 0,0 0 46 0 0,0 0-25 0 0,0 0-182 0 0,0 0-209 0 0,0 0-170 0 0,0 0-107 0 0,0 0-56 0 0,0 0-81 0 0,0 0-107 0 0,0 0-86 0 0,11-6-50 0 0,89-54 1562 0 0,-21 30-1161 0 0,-60 82-807 0 0,-15-32-80 0 0,-4-17-77 0 0,0 0 0 0 0,0 0 1 0 0,0 0-1 0 0,1 0 0 0 0,-1 0 0 0 0,1 0 0 0 0,0-1 1 0 0,0 1-1 0 0,0 0 0 0 0,0 0 0 0 0,0-1 1 0 0,1 1-1 0 0,-1-1 0 0 0,1 1 0 0 0,-1-1 1 0 0,1 0-1 0 0,0 1 0 0 0,0-1 0 0 0,0 0 1 0 0,1 0-1 0 0,-1-1 0 0 0,0 1 0 0 0,1 0 1 0 0,-1-1-1 0 0,1 1 0 0 0,0-1-11 0 0,4 2 46 0 0,0-2 0 0 0,1 1 1 0 0,-1-1-1 0 0,0 0 0 0 0,1 0 0 0 0,-1-1 0 0 0,1 0 0 0 0,-1-1 1 0 0,0 1-1 0 0,1-1 0 0 0,-1-1 0 0 0,0 1 0 0 0,0-1 1 0 0,0-1-1 0 0,0 1 0 0 0,0-1 0 0 0,0 0 0 0 0,-1-1 1 0 0,3-1-47 0 0,1-13-484 0 0,-14 7-5945 0 0,1 7-2589 0 0</inkml:trace>
  <inkml:trace contextRef="#ctx0" brushRef="#br0" timeOffset="5011.384">1440 1 10658 0 0,'0'0'4277'0'0,"0"0"-2496"0"0,0 0-916 0 0,0 0-27 0 0,0 0 70 0 0,0 0 19 0 0,0 0-44 0 0,0 0-103 0 0,0 0-92 0 0,0 0-55 0 0,0 0-50 0 0,0 0-87 0 0,0 0-82 0 0,18 1-30 0 0,86 6 360 0 0,183 10 2140 0 0,-271-19-3576 0 0,-17 1-4731 0 0,-10 1-7547 0 0,7 0 3312 0 0</inkml:trace>
  <inkml:trace contextRef="#ctx0" brushRef="#br0" timeOffset="5363.732">1507 207 10154 0 0,'0'0'2011'0'0,"0"0"-489"0"0,0 0-192 0 0,0 0-4 0 0,0 0-35 0 0,0 0-134 0 0,0 0-152 0 0,0 0-63 0 0,0 0-26 0 0,0 0-31 0 0,0 0-34 0 0,0 0-109 0 0,6 2-98 0 0,57 11 1440 0 0,121 1-1050 0 0,-183-14-1370 0 0,-1 0-96 0 0,0 0-104 0 0,0 0-140 0 0,0 0-177 0 0,0 0-247 0 0,-2 0-1638 0 0,-2 0-2906 0 0,0 0-4422 0 0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5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0 343 3737 0 0,'0'0'2014'0'0,"0"0"-174"0"0,0 0 102 0 0,0 0 167 0 0,0 0 3 0 0,0 0-192 0 0,0 0-310 0 0,0 0-291 0 0,0 0-238 0 0,0 0-153 0 0,0 0-102 0 0,0 0-78 0 0,0 0-38 0 0,21-10 2172 0 0,-5 3-2574 0 0,-1 0 0 0 0,0-2 1 0 0,0 0-1 0 0,-1 0 1 0 0,0-1-1 0 0,-1-1 0 0 0,0 0 1 0 0,-1-1-1 0 0,0 0 1 0 0,-1-1-1 0 0,1-2-308 0 0,27-26 314 0 0,118-126 178 0 0,-125 215-668 0 0,3 14 221 0 0,7 35 100 0 0,-35-68-180 0 0,23 38-1482 0 0,-19-63-652 0 0,-3-4-2052 0 0,-4 0-625 0 0,0 0-7563 0 0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74 13603 0 0,'0'0'1575'0'0,"0"0"-303"0"0,0 0-92 0 0,0 0 70 0 0,0 0 14 0 0,0 0-113 0 0,0 0-212 0 0,0 0-236 0 0,0 0-176 0 0,0 0-126 0 0,0 0-75 0 0,0 0-44 0 0,0 0-20 0 0,-3-6 494 0 0,-31 42 235 0 0,43-41-107 0 0,57-52-168 0 0,-65 56-660 0 0,-1 1 15 0 0,0 0 15 0 0,0 0 12 0 0,-56 33 292 0 0,35-14-352 0 0,20-19-46 0 0,1 0-6 0 0,0 0 1 0 0,0 0-15 0 0,0 0-7 0 0,10 0-191 0 0,12 0-422 0 0,0 6-2146 0 0,-13-1-3533 0 0,-5-2-5840 0 0</inkml:trace>
  <inkml:trace contextRef="#ctx0" brushRef="#br0" timeOffset="3681.251">16 1 0 0 0,'0'0'1938'0'0,"0"0"121"0"0,0 0-185 0 0,0 0-285 0 0,0 0-236 0 0,0 0-208 0 0,0 0-134 0 0,0 0-100 0 0,0 0-63 0 0,0 0-22 0 0,0 0-18 0 0,0 0-49 0 0,-3 5-66 0 0,-9 57 2717 0 0,12-61-3347 0 0,-1-1-1 0 0,1 1 1 0 0,0 0 0 0 0,0 0-1 0 0,0 0 1 0 0,0 0-1 0 0,0 0 1 0 0,1 0 0 0 0,-1 0-1 0 0,0 0 1 0 0,0 0-1 0 0,1 0 1 0 0,-1 0 0 0 0,0 0-1 0 0,1 0 1 0 0,-1 0-1 0 0,1-1 1 0 0,-1 1 0 0 0,1 0-1 0 0,-1 0 1 0 0,1-1-1 0 0,0 1 1 0 0,-1 0 0 0 0,1 0-1 0 0,0-1 1 0 0,0 1-1 0 0,-1-1 1 0 0,1 1-1 0 0,0-1 1 0 0,0 1 0 0 0,0-1-1 0 0,0 0 1 0 0,0 1-1 0 0,0-1 1 0 0,0 0 0 0 0,0 0-1 0 0,0 1 1 0 0,-1-1-1 0 0,1 0 1 0 0,0 0 0 0 0,0 0-1 0 0,0 0 1 0 0,0 0-1 0 0,0-1 1 0 0,0 1 0 0 0,0 0-1 0 0,0 0 1 0 0,0-1-1 0 0,0 1 1 0 0,0 0 0 0 0,0-1-1 0 0,0 1 1 0 0,-1-1-1 0 0,1 1 1 0 0,0-1 0 0 0,0 1-1 0 0,0-1 1 0 0,-1 0-1 0 0,1 1 1 0 0,0-1 0 0 0,-1 0-1 0 0,1 0 1 0 0,-1 1-1 0 0,1-1 1 0 0,-1 0 0 0 0,1 0-63 0 0,71-80 1256 0 0,-157 165-716 0 0,72-62-483 0 0,13-22-23 0 0,0 0 32 0 0,20 0 608 0 0,-17 0-630 0 0,0-1 1 0 0,1 1-1 0 0,-1-1 1 0 0,0 0-1 0 0,1-1 0 0 0,-1 1 1 0 0,0-1-1 0 0,0 1 1 0 0,0-1-1 0 0,0 0 0 0 0,-1 0 1 0 0,1 0-1 0 0,0 0 1 0 0,-1-1-1 0 0,1 1 0 0 0,-1-1 1 0 0,0 1-1 0 0,0-1 1 0 0,0 0-1 0 0,1-2-44 0 0,-12 5-6398 0 0,5 3 799 0 0,-1 1-6466 0 0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11 270 1064 0 0,'0'0'1395'0'0,"0"0"-120"0"0,0 0 133 0 0,0 0 279 0 0,0 0 206 0 0,0 0 38 0 0,0 0-152 0 0,0 0-245 0 0,0 0-259 0 0,0 0-219 0 0,0 0-200 0 0,-10-3 2054 0 0,173-10 985 0 0,3 0-3357 0 0,-121 13-518 0 0,-44 0 7 0 0,-1 0 18 0 0,-10 3 264 0 0,-224 35-25 0 0,171-28-68 0 0,62-10-186 0 0,1 0-24 0 0,0 0-23 0 0,13 0-52 0 0,229-10 581 0 0,-148 9-2172 0 0,-82 6-3528 0 0,-9-3-65 0 0,0-1-6497 0 0</inkml:trace>
  <inkml:trace contextRef="#ctx0" brushRef="#br0" timeOffset="403.012">944 5 9330 0 0,'0'0'5608'0'0,"0"0"-3806"0"0,0 0-1150 0 0,0 0 20 0 0,0 0 136 0 0,0 0 66 0 0,0 0-61 0 0,-32 20-158 0 0,-101 66-180 0 0,127-83-445 0 0,2 0 0 0 0,-1 0 1 0 0,0 0-1 0 0,1 1 1 0 0,-1-1-1 0 0,1 1 0 0 0,0 0 1 0 0,0 0-1 0 0,0 1 0 0 0,1-1 1 0 0,0 1-1 0 0,0-1 1 0 0,0 1-1 0 0,0 0 0 0 0,0 2-30 0 0,-4 9 85 0 0,-5 5-22 0 0,0 1 0 0 0,2 0 0 0 0,0 1 1 0 0,2 0-1 0 0,0 0 0 0 0,2 1 0 0 0,1 0 0 0 0,0 0 0 0 0,2 1 1 0 0,1-1-1 0 0,1 1 0 0 0,1-1 0 0 0,2 17-63 0 0,0-33 52 0 0,0 1-1 0 0,1-1 1 0 0,0 0-1 0 0,1 1 1 0 0,-1-2-1 0 0,1 1 1 0 0,1 0 0 0 0,0-1-1 0 0,0 0 1 0 0,0 0-1 0 0,1 0 1 0 0,0-1-1 0 0,0 0 1 0 0,1 0-1 0 0,0 0 1 0 0,0-1-1 0 0,0 0 1 0 0,1 0-1 0 0,-1-1 1 0 0,1 0 0 0 0,0 0-1 0 0,0-1 1 0 0,1 0-1 0 0,-1-1 1 0 0,1 0-1 0 0,-1 0 1 0 0,1 0-1 0 0,0-1 1 0 0,-1-1-1 0 0,1 1 1 0 0,2-2-52 0 0,10 1 172 0 0,0-2 1 0 0,-1-1-1 0 0,1-1 1 0 0,-1 0-1 0 0,0-2 1 0 0,0 0-1 0 0,0-1 0 0 0,-1-1 1 0 0,0-1-1 0 0,5-4-172 0 0,8-3 239 0 0,-1-1 0 0 0,-1-2-1 0 0,0-1 1 0 0,-2-2 0 0 0,0-1 0 0 0,-2-1-1 0 0,9-11-238 0 0,-26 26 21 0 0,0-1 0 0 0,-1 0 0 0 0,-1 0 0 0 0,0-1 0 0 0,0 0-1 0 0,-1 0 1 0 0,0-1 0 0 0,-1 1 0 0 0,0-1 0 0 0,-1-1 0 0 0,-1 1 0 0 0,0-1-1 0 0,0 1 1 0 0,-1-1 0 0 0,-1 0 0 0 0,0 0 0 0 0,-1 1 0 0 0,0-1 0 0 0,-1 0-1 0 0,0 0 1 0 0,-1 0 0 0 0,-1 0-21 0 0,-2 1-70 0 0,0 1-1 0 0,0 0 1 0 0,-1 0-1 0 0,-1 0 1 0 0,0 1-1 0 0,0 0 1 0 0,-1 1-1 0 0,0-1 1 0 0,-1 1-1 0 0,0 1 1 0 0,0 0-1 0 0,-1 0 1 0 0,0 1-1 0 0,-1 0 1 0 0,1 1-1 0 0,-1 0 1 0 0,0 1-1 0 0,-1 0 1 0 0,1 0-1 0 0,-1 1 1 0 0,0 1-1 0 0,0 0 1 0 0,0 1-1 0 0,0 0 1 0 0,-1 1-1 0 0,1 0 1 0 0,-1 1-1 0 0,-3 1 71 0 0,-106 11-2787 0 0,84-2-524 0 0,-2 4-3277 0 0,9-3-5542 0 0</inkml:trace>
  <inkml:trace contextRef="#ctx0" brushRef="#br0" timeOffset="951.038">764 337 6457 0 0,'0'0'399'0'0,"0"0"-294"0"0,0 0-39 0 0,0 0 159 0 0,0 0 147 0 0,0 0 39 0 0,0 0-88 0 0,0 0-205 0 0,0 0-248 0 0,0 0-188 0 0,0 0-79 0 0,0 0 22 0 0,0 0 87 0 0,-2-2 124 0 0,-27-4 1698 0 0,29 6-663 0 0,0 0-829 0 0,-6-1 10113 0 0,4-1-8178 0 0,22-25 2294 0 0,38 5-3917 0 0,-49 20 4 0 0,9-3-211 0 0,1 1 1 0 0,0 0 0 0 0,0 2-1 0 0,0 0 1 0 0,0 1 0 0 0,0 1 0 0 0,1 1-1 0 0,0 1-147 0 0,-15-1 14 0 0,-1 1 0 0 0,0 0 0 0 0,1 0 0 0 0,-1 0 0 0 0,0 0 0 0 0,-1 1 0 0 0,1-1 0 0 0,0 1 0 0 0,-1 0 0 0 0,1 0 0 0 0,-1 1 0 0 0,0-1 0 0 0,0 1 0 0 0,0-1-1 0 0,0 1 1 0 0,-1 0 0 0 0,0 0 0 0 0,0 0 0 0 0,0 0 0 0 0,0 1 0 0 0,0-1 0 0 0,-1 1 0 0 0,0-1 0 0 0,0 1 0 0 0,0-1 0 0 0,-1 1 0 0 0,1-1 0 0 0,-1 1 0 0 0,0 0 0 0 0,0-1 0 0 0,-1 1 0 0 0,0 0-14 0 0,2 1 28 0 0,0-3-14 0 0,-1 0 0 0 0,1 0 0 0 0,0 0 1 0 0,0 0-1 0 0,0 0 0 0 0,1-1 0 0 0,-1 1 0 0 0,1 0 0 0 0,-1-1 1 0 0,1 1-1 0 0,0-1 0 0 0,0 0 0 0 0,0 1 0 0 0,0-1 0 0 0,1 0 1 0 0,-1 0-1 0 0,1 0 0 0 0,-1-1 0 0 0,1 1 0 0 0,-1-1 0 0 0,1 1 1 0 0,0-1-1 0 0,0 0 0 0 0,0 0 0 0 0,0 0 0 0 0,0 0 0 0 0,0-1 0 0 0,0 1 1 0 0,0-1-1 0 0,0 0 0 0 0,0 1 0 0 0,0-1 0 0 0,1-1-14 0 0,102-13 497 0 0,-59-9-364 0 0,-46 22-211 0 0,0 1 0 0 0,0-1-1 0 0,0 0 1 0 0,-1 1 0 0 0,1-1-1 0 0,0 1 1 0 0,-1-1 0 0 0,1 0-1 0 0,0 0 1 0 0,-1 1 0 0 0,1-1-1 0 0,-1 0 1 0 0,1 0 0 0 0,-1 0-1 0 0,0 0 1 0 0,1 1 0 0 0,-1-1-1 0 0,0 0 1 0 0,0 0 0 0 0,1 0-1 0 0,-1 0 1 0 0,0 0 0 0 0,0 0-1 0 0,0 0 1 0 0,0 0 0 0 0,0 0 0 0 0,0 0-1 0 0,0 0 1 0 0,-1 0 0 0 0,1 0-1 0 0,0 1 1 0 0,-1-1 0 0 0,1 0-1 0 0,0 0 1 0 0,-1 0 0 0 0,1 0-1 0 0,-1 0 1 0 0,1 1 0 0 0,-1-1-1 0 0,1 0 1 0 0,-1 0 0 0 0,0 1-1 0 0,1-1 1 0 0,-1 1 0 0 0,0-1-1 0 0,0 0 1 0 0,1 1 0 0 0,-1-1-1 0 0,0 1 1 0 0,0 0 0 0 0,0-1-1 0 0,0 1 1 0 0,0-1 78 0 0,-9-5-2642 0 0,3 2-3475 0 0,1 0-5867 0 0</inkml:trace>
  <inkml:trace contextRef="#ctx0" brushRef="#br0" timeOffset="2965.239">1594 432 3961 0 0,'0'0'1181'0'0,"0"0"-167"0"0,0 0 141 0 0,0 0 272 0 0,0 0 141 0 0,0 0-38 0 0,0 0-167 0 0,0 0-196 0 0,0 0-136 0 0,0 0-87 0 0,0 0-51 0 0,0 0-46 0 0,0 0-17 0 0,25 10 10 0 0,78 26 4 0 0,-37-34 418 0 0,-55-6-1004 0 0,42-14 554 0 0,-1-2 0 0 0,-1-3 0 0 0,-1-2 0 0 0,19-13-812 0 0,-60 33 43 0 0,1 0 0 0 0,-1 0-1 0 0,-1-1 1 0 0,1-1 0 0 0,-1 1 0 0 0,0-1 0 0 0,-1-1 0 0 0,1 1 0 0 0,-1-1 0 0 0,-1-1 0 0 0,0 1-1 0 0,0-1 1 0 0,0 0 0 0 0,-1 0 0 0 0,-1-1 0 0 0,0 0 0 0 0,0 0 0 0 0,0 0 0 0 0,-2 0 0 0 0,1 0-1 0 0,-1 0 1 0 0,-1-1 0 0 0,1 1 0 0 0,-2-1 0 0 0,0-4-43 0 0,-2 11-45 0 0,0 0 0 0 0,0 0 0 0 0,0 1 0 0 0,-1-1 0 0 0,1 1 0 0 0,-1-1 0 0 0,0 1 0 0 0,0 0 0 0 0,0 0 0 0 0,-1 0 0 0 0,1 1 0 0 0,-1-1 0 0 0,1 1 0 0 0,-1 0 1 0 0,0 0-1 0 0,0 0 0 0 0,0 0 0 0 0,0 1 0 0 0,0-1 0 0 0,-1 1 0 0 0,1 0 0 0 0,0 1 0 0 0,0-1 0 0 0,-1 1 0 0 0,1-1 0 0 0,-1 1 0 0 0,1 1 0 0 0,0-1 0 0 0,-1 1 0 0 0,1-1 0 0 0,-4 3 45 0 0,5-3-25 0 0,-19 3-103 0 0,-1 1 1 0 0,0 1-1 0 0,1 1 0 0 0,0 1 1 0 0,0 1-1 0 0,1 1 0 0 0,0 1 1 0 0,1 0-1 0 0,-1 2 128 0 0,16-9-17 0 0,-23 12-12 0 0,1 2-1 0 0,1 0 1 0 0,0 2-1 0 0,1 1 1 0 0,2 1-1 0 0,0 1 1 0 0,1 1-1 0 0,-2 3 30 0 0,20-18 62 0 0,-1 0 0 0 0,2 0 0 0 0,-1 1 0 0 0,1-1 0 0 0,0 1 0 0 0,0 0 0 0 0,1 0 0 0 0,1 0 0 0 0,0 0 0 0 0,0 0 0 0 0,0 0 0 0 0,1 0 0 0 0,0 0 0 0 0,1 0 0 0 0,0 0 0 0 0,1 0 0 0 0,0 0 0 0 0,0 0 0 0 0,1 0 0 0 0,0-1 0 0 0,0 1 0 0 0,1-1 0 0 0,0 0 0 0 0,0 0 0 0 0,1 0 0 0 0,0-1 0 0 0,1 1 0 0 0,0-1-1 0 0,0-1 1 0 0,2 3-62 0 0,10 3 167 0 0,0 0-1 0 0,1-1 0 0 0,1 0 0 0 0,0-2 0 0 0,0 0 0 0 0,0-2 0 0 0,1 0 0 0 0,0-1 1 0 0,1-1-1 0 0,-1-1 0 0 0,1-1 0 0 0,0-1 0 0 0,0-1 0 0 0,0-1 0 0 0,0-1 0 0 0,7-2-166 0 0,29-15 144 0 0,-53 7-3430 0 0,-7-4-3448 0 0,-1 8-5424 0 0</inkml:trace>
  <inkml:trace contextRef="#ctx0" brushRef="#br0" timeOffset="3468.614">2321 694 15315 0 0,'0'0'1036'0'0,"0"0"-434"0"0,0 0-93 0 0,0 0 117 0 0,0 0 63 0 0,0 0-58 0 0,0 0-148 0 0,0 0-150 0 0,0 0-107 0 0,0 0-32 0 0,0 0 1 0 0,0 0 14 0 0,0 0 24 0 0,-5 30 19 0 0,-19 92 1 0 0,19-50 1283 0 0,5-72-1310 0 0,0 0 18 0 0,0 0-4 0 0,0 0 40 0 0,0 0 29 0 0,7-22 1456 0 0,0-3-1605 0 0,2 2-1 0 0,1-1 1 0 0,0 1 0 0 0,2 1 0 0 0,1 0 0 0 0,0 0 0 0 0,2 2 0 0 0,0 0 0 0 0,12-11-160 0 0,-17 19 13 0 0,-5 6-9 0 0,1-1 0 0 0,-1 1 0 0 0,1 0 0 0 0,0 0 0 0 0,0 1 0 0 0,1 0 0 0 0,0 0 0 0 0,0 0 0 0 0,0 1 0 0 0,0 0 0 0 0,5-1-4 0 0,-10 6-4 0 0,0 0-1 0 0,0 0 1 0 0,1 1-1 0 0,-1-1 1 0 0,0 1 0 0 0,0-1-1 0 0,-1 1 1 0 0,1 0-1 0 0,0 0 1 0 0,-1 0 0 0 0,1 0-1 0 0,-1 0 1 0 0,1 0-1 0 0,-1 1 1 0 0,0-1 0 0 0,0 0-1 0 0,0 1 1 0 0,0-1-1 0 0,0 0 1 0 0,-1 1 0 0 0,1-1-1 0 0,-1 1 1 0 0,0-1-1 0 0,1 1 1 0 0,-1 0 0 0 0,0-1-1 0 0,0 1 1 0 0,-1-1-1 0 0,1 1 1 0 0,-1-1 0 0 0,1 1-1 0 0,-1-1 1 0 0,0 1-1 0 0,0-1 1 0 0,0 0 0 0 0,0 1 4 0 0,0 12-287 0 0,16-11-2776 0 0,-4-5-7095 0 0,-9-2-1561 0 0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33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0 0 0,'0'0'268'0'0,"0"0"88"0"0,0 0-92 0 0,0 0-124 0 0,0 0-29 0 0,0 0 57 0 0,0 0 97 0 0,0 0 63 0 0,5-8-8 0 0,19-28-21 0 0,39-5 1402 0 0,-54 37-1480 0 0,0 1 1 0 0,1 0 0 0 0,-1 0 0 0 0,1 0 0 0 0,-1 1 0 0 0,1 1 0 0 0,0 0 0 0 0,0 0 0 0 0,0 1 0 0 0,0 0 0 0 0,6 1-222 0 0,41-2 1165 0 0,158-11-53 0 0,210-39-105 0 0,-35 22-394 0 0,-91 6-590 0 0,457-40-266 0 0,-426 60 247 0 0,130 18-70 0 0,12-8 118 0 0,414 12 265 0 0,-719-20-272 0 0,486-29 366 0 0,-103 13 609 0 0,394-9-34 0 0,145 18-129 0 0,-599 23-535 0 0,49-15 50 0 0,410-18 379 0 0,-786 18-682 0 0,745 15 300 0 0,-329 0-14 0 0,636-15 476 0 0,-240-4-680 0 0,61-7 26 0 0,256-4 809 0 0,-454-7-598 0 0,677-52 857 0 0,-84 55-568 0 0,-1172 20-603 0 0,776 2 181 0 0,-371-32 14 0 0,60 10 365 0 0,-273 16-109 0 0,-3-2 174 0 0,-296 17-474 0 0,89-8 489 0 0,-154-15-441 0 0,114 0 109 0 0,-14 11-133 0 0,-104 11-270 0 0,0 29-2419 0 0,-68-32-404 0 0,-8-2-3436 0 0,-3-1-5323 0 0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49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3905 0 0,'0'0'2202'0'0,"0"0"-506"0"0,0 0-238 0 0,0 0-9 0 0,0 0 53 0 0,0 0-15 0 0,0 0-177 0 0,0 0-289 0 0,0 0-307 0 0,0 0-257 0 0,0 0-150 0 0,0 4-19 0 0,0 15 91 0 0,2 0-1 0 0,-1 0 1 0 0,2-1 0 0 0,1 1 0 0 0,0 0-1 0 0,1-1 1 0 0,8 17-379 0 0,86 210 1236 0 0,-37-86-590 0 0,-41-100-90 0 0,-14-73 2685 0 0,12-174-2092 0 0,-9 134-994 0 0,3 1-1 0 0,3 0 0 0 0,2 1 1 0 0,18-38-155 0 0,7-23 238 0 0,-38 100-257 0 0,-1 2 4 0 0,-10 8-4488 0 0,6 0-3409 0 0,0 2-3633 0 0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10 350 7938 0 0,'0'0'1993'0'0,"0"0"-254"0"0,0 0-63 0 0,0 0 65 0 0,0 0 49 0 0,0 0-91 0 0,0 0-239 0 0,0 0-281 0 0,0 0-259 0 0,0 0-185 0 0,0 0-136 0 0,0 0-102 0 0,0 0-76 0 0,-2-6-47 0 0,-5-19-88 0 0,40-2 609 0 0,-21 23-768 0 0,-1 0 0 0 0,0 0 1 0 0,1 1-1 0 0,0 1 0 0 0,0 0 1 0 0,0 1-1 0 0,0 0 0 0 0,0 1 1 0 0,8 0-128 0 0,64-5 354 0 0,118 1 1 0 0,-116-4-230 0 0,-85 8-86 0 0,-1 0 14 0 0,0 0 7 0 0,0 0 15 0 0,0 0 7 0 0,0 0 36 0 0,0 0 3 0 0,0 0 8 0 0,0 0 27 0 0,0 0-27 0 0,0 0 7 0 0,0 0-8 0 0,-37-40 392 0 0,-74-85-447 0 0,37 44-509 0 0,75 73-2751 0 0,12 9-5122 0 0,-4 2-3683 0 0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7746 0 0,'0'0'4359'0'0,"0"0"-2268"0"0,0 0-881 0 0,0 0-19 0 0,0 0 113 0 0,0 0 4 0 0,0 0-159 0 0,0 0-286 0 0,0 0-239 0 0,0 0-140 0 0,0 0-43 0 0,0 0-17 0 0,6 0-22 0 0,176 0 3014 0 0,-70 4-2851 0 0,-44 3-133 0 0,-68-7-416 0 0,0 0 9 0 0,0 0-16 0 0,0 0-23 0 0,0 0-37 0 0,0 0 7 0 0,0 0-4 0 0,0 0-39 0 0,-17-18-3766 0 0,7 15-1074 0 0,6 2 1241 0 0,0-2-7878 0 0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13203 0 0,'0'0'1377'0'0,"0"0"-574"0"0,0 0-115 0 0,0 0 225 0 0,0 0 270 0 0,0 0 113 0 0,0 0-63 0 0,0 0-164 0 0,0 0-216 0 0,0 0-169 0 0,0 0-129 0 0,0 0-88 0 0,0 0-96 0 0,23 3-83 0 0,67 9-56 0 0,79-5-330 0 0,-140-9-1453 0 0,-11-3-3848 0 0,-12 1-6183 0 0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387 464 6041 0 0,'0'0'1709'0'0,"0"0"-305"0"0,0 0-52 0 0,0 0 107 0 0,0 0 54 0 0,0 0-94 0 0,0 0-274 0 0,0 0-323 0 0,-33 20-264 0 0,-102 62-178 0 0,80-31 28 0 0,51-42-333 0 0,-1 1-20 0 0,1 1-1 0 0,0-1 0 0 0,0 1 0 0 0,1-1 1 0 0,1 1-1 0 0,0 0 0 0 0,0 0 1 0 0,1 0-1 0 0,1 0 0 0 0,-1 1-54 0 0,1-8 45 0 0,0-1 0 0 0,1 1 0 0 0,-1-1 0 0 0,0 1 1 0 0,1-1-1 0 0,0 1 0 0 0,0-1 0 0 0,0 0 0 0 0,0 1 0 0 0,1-1 0 0 0,-1 0 0 0 0,1 0 0 0 0,0 0 0 0 0,0 0 0 0 0,0 0 1 0 0,0 0-1 0 0,0-1 0 0 0,1 1 0 0 0,-1-1 0 0 0,1 1 0 0 0,0-1 0 0 0,-1 0 0 0 0,1 0 0 0 0,0 0 0 0 0,0-1 0 0 0,1 1 1 0 0,-1-1-1 0 0,0 1 0 0 0,0-1 0 0 0,1 0 0 0 0,-1 0 0 0 0,3 0-45 0 0,10-1 242 0 0,0-1 0 0 0,0-1 0 0 0,0-1-1 0 0,-1 0 1 0 0,1 0 0 0 0,-1-2 0 0 0,0 0 0 0 0,0-1 0 0 0,0 0 0 0 0,-1-1-1 0 0,0-1 1 0 0,0 0 0 0 0,-1-1 0 0 0,0 0 0 0 0,0-1 0 0 0,-1 0-1 0 0,-1-1 1 0 0,0-1 0 0 0,0 0 0 0 0,1-2-242 0 0,7-3 110 0 0,-1-1 1 0 0,0 0-1 0 0,-1-1 0 0 0,-1-1 0 0 0,-1 0 1 0 0,-1-1-1 0 0,-1-1 0 0 0,0 0 0 0 0,-2-1 1 0 0,0 0-1 0 0,-2 0 0 0 0,-1-1 1 0 0,-1-1-1 0 0,0 0 0 0 0,-2 1 0 0 0,-1-2 1 0 0,-1 1-1 0 0,-2 0 0 0 0,0-3-110 0 0,-2 21-30 0 0,0 0 0 0 0,0 0 0 0 0,-1 0 0 0 0,0 0 0 0 0,0 0 0 0 0,-1 1 0 0 0,1-1 0 0 0,-1 1 0 0 0,-1 0 0 0 0,0 0 0 0 0,1 0 0 0 0,-2 0 0 0 0,1 1 0 0 0,-1-1 0 0 0,0 1 0 0 0,0 0 0 0 0,0 1 0 0 0,0-1 0 0 0,-1 1 0 0 0,0 0 0 0 0,0 0 0 0 0,0 1-1 0 0,-1 0 1 0 0,1 0 0 0 0,-1 0 0 0 0,1 1 0 0 0,-1 0 0 0 0,0 0 0 0 0,0 1 0 0 0,0 0 0 0 0,-4 0 30 0 0,2 2-26 0 0,1 0-1 0 0,-1 0 1 0 0,0 1-1 0 0,0 1 0 0 0,1 0 1 0 0,-1 0-1 0 0,1 0 1 0 0,0 1-1 0 0,0 0 1 0 0,0 1-1 0 0,0 0 1 0 0,1 0-1 0 0,0 0 0 0 0,0 1 1 0 0,1 0-1 0 0,-1 1 1 0 0,1-1-1 0 0,0 1 1 0 0,1 0-1 0 0,0 1 0 0 0,0-1 1 0 0,1 1-1 0 0,-1 0 1 0 0,2 0-1 0 0,-1 1 1 0 0,1-1-1 0 0,1 1 0 0 0,-1-1 1 0 0,1 1-1 0 0,1 0 1 0 0,0 0-1 0 0,0 0 1 0 0,1 0-1 0 0,0 0 1 0 0,0 0-1 0 0,1 0 0 0 0,0 2 27 0 0,3-1 7 0 0,0 0 0 0 0,1 0 0 0 0,0-1 0 0 0,1 1 0 0 0,0-1 0 0 0,0 0 0 0 0,0-1 0 0 0,2 1 0 0 0,-1-1 0 0 0,1-1 0 0 0,0 1 0 0 0,0-1 0 0 0,1-1 0 0 0,0 0 0 0 0,0 0 0 0 0,0 0 0 0 0,1-1 0 0 0,0-1 0 0 0,0 0 0 0 0,8 2-7 0 0,17 4 50 0 0,0-2 0 0 0,0-1-1 0 0,0-2 1 0 0,1-2 0 0 0,0-1-1 0 0,-1-2 1 0 0,8-1-50 0 0,-8 1-193 0 0,-24-5-1316 0 0,-8-1-5533 0 0,-3 6-4534 0 0</inkml:trace>
  <inkml:trace contextRef="#ctx0" brushRef="#br0" timeOffset="280.789">91 902 9794 0 0,'0'0'5400'0'0,"0"0"-3472"0"0,0 0-1264 0 0,0 0-62 0 0,0 0 233 0 0,0 0 232 0 0,0 0 76 0 0,0 0-114 0 0,0 0-229 0 0,0 0-150 0 0,36 0-89 0 0,115-3-66 0 0,55-13 809 0 0,79-28-1478 0 0,-254 36-1763 0 0,-18 3-5893 0 0,-8 4-3876 0 0</inkml:trace>
  <inkml:trace contextRef="#ctx0" brushRef="#br0" timeOffset="1355.49">256 1204 2649 0 0,'0'0'3950'0'0,"0"0"-1646"0"0,0 0-538 0 0,0 0-27 0 0,0 0-17 0 0,0 0-73 0 0,0 0-178 0 0,0 0-242 0 0,0 0-268 0 0,0 0-250 0 0,0 0-183 0 0,0 0-117 0 0,0 0-39 0 0,-23 5-33 0 0,-71 13-34 0 0,41 10 153 0 0,44-16-373 0 0,2-3-64 0 0,-1-1 0 0 0,1 2 0 0 0,1-1 0 0 0,0 1 0 0 0,0 0 0 0 0,1 0 0 0 0,0 1 0 0 0,0-1 0 0 0,2 1 0 0 0,-1 0 0 0 0,1 2-21 0 0,-8 78 22 0 0,12-87-3 0 0,0 0 0 0 0,0 0 0 0 0,1 1 0 0 0,-1-1 0 0 0,1 0 0 0 0,0-1 0 0 0,0 1 0 0 0,1 0 0 0 0,-1-1-1 0 0,1 1 1 0 0,0-1 0 0 0,0 0 0 0 0,0 0 0 0 0,0 0 0 0 0,1 0 0 0 0,-1 0 0 0 0,1-1 0 0 0,-1 0 0 0 0,1 1 0 0 0,0-1 0 0 0,0-1 0 0 0,0 1 0 0 0,0-1-1 0 0,0 1 1 0 0,1-1 0 0 0,-1 0 0 0 0,0-1 0 0 0,0 1 0 0 0,1-1 0 0 0,-1 0 0 0 0,0 0 0 0 0,1 0 0 0 0,-1 0 0 0 0,0-1 0 0 0,1 0 0 0 0,-1 0-1 0 0,0 0 1 0 0,0 0 0 0 0,0-1 0 0 0,0 1 0 0 0,0-1 0 0 0,2-1-19 0 0,26-16 164 0 0,-1-1 1 0 0,-1-1-1 0 0,-1-2 0 0 0,-1-1 1 0 0,-1-1-1 0 0,-2-1 0 0 0,0-2 1 0 0,-1 0-1 0 0,-2-1 0 0 0,-1-2 1 0 0,-2 0-1 0 0,-1-1 1 0 0,10-24-165 0 0,-20 40 14 0 0,-1-1 1 0 0,0 0 0 0 0,-2 0 0 0 0,0 0 0 0 0,0-1 0 0 0,-2 1 0 0 0,0-1 0 0 0,-1 0-1 0 0,-1 0 1 0 0,-1 0 0 0 0,0 0 0 0 0,-1 0 0 0 0,-2-5-15 0 0,2 19-18 0 0,0 1 1 0 0,-1-1-1 0 0,1 1 0 0 0,-1-1 1 0 0,0 1-1 0 0,0 0 1 0 0,0-1-1 0 0,-1 1 0 0 0,1 0 1 0 0,-1 0-1 0 0,0 1 1 0 0,1-1-1 0 0,-1 1 0 0 0,0-1 1 0 0,-1 1-1 0 0,1 0 0 0 0,0 0 1 0 0,-1 0-1 0 0,1 0 1 0 0,-1 1-1 0 0,1 0 0 0 0,-1-1 1 0 0,0 1-1 0 0,1 0 1 0 0,-1 1-1 0 0,0-1 0 0 0,0 1 1 0 0,0 0-1 0 0,0 0 0 0 0,0 0 1 0 0,1 0-1 0 0,-1 1 1 0 0,0-1-1 0 0,0 1 0 0 0,0 0 1 0 0,1 0-1 0 0,-1 1 1 0 0,0-1-1 0 0,1 1 0 0 0,-1-1 1 0 0,1 1-1 0 0,0 0 0 0 0,0 1 1 0 0,0-1-1 0 0,0 0 1 0 0,0 1-1 0 0,0 0 0 0 0,-2 2 18 0 0,-9 11-23 0 0,0 0 0 0 0,1 1 0 0 0,0 0-1 0 0,2 1 1 0 0,0 0 0 0 0,1 1-1 0 0,1 0 1 0 0,0 1 0 0 0,2 0 0 0 0,0 0-1 0 0,1 0 1 0 0,2 1 0 0 0,-3 16 23 0 0,5-27-5 0 0,0 1 1 0 0,1-1 0 0 0,-1 1 0 0 0,2-1-1 0 0,0 1 1 0 0,0-1 0 0 0,1 1 0 0 0,0-1-1 0 0,1 1 1 0 0,0-1 0 0 0,1 0 0 0 0,0 0-1 0 0,0 0 1 0 0,1 0 0 0 0,1 0 0 0 0,-1-1-1 0 0,2 0 1 0 0,-1 0 0 0 0,1 0 0 0 0,0-1-1 0 0,5 5 5 0 0,-2-3 0 0 0,1-1-1 0 0,0 0 1 0 0,1-1-1 0 0,0 1 1 0 0,0-2-1 0 0,1 0 1 0 0,0 0-1 0 0,0-1 1 0 0,0-1-1 0 0,1 0 1 0 0,1 0 0 0 0,52 3-475 0 0,-52-40-3305 0 0,-14 16-804 0 0,0 12 2015 0 0,0-7-8262 0 0</inkml:trace>
  <inkml:trace contextRef="#ctx0" brushRef="#br0" timeOffset="1734.407">811 1057 9274 0 0,'0'0'3937'0'0,"0"0"-2178"0"0,0 0-756 0 0,0 0 109 0 0,0 0 214 0 0,0 0 61 0 0,0 0-207 0 0,0 0-348 0 0,0 0-265 0 0,0 0-167 0 0,0 0-85 0 0,0 0-59 0 0,-11 23-54 0 0,-36 74-40 0 0,-3-4 205 0 0,41-80-358 0 0,1 1 1 0 0,0 0 0 0 0,1 1 0 0 0,1 0 0 0 0,0 0 0 0 0,1 0-1 0 0,0 1 1 0 0,1 4-10 0 0,3-19 4 0 0,0 1-1 0 0,1-1 1 0 0,-1 1-1 0 0,1 0 1 0 0,-1-1-1 0 0,1 1 1 0 0,0 0-1 0 0,0-1 1 0 0,-1 1-1 0 0,1 0 1 0 0,0-1-1 0 0,0 1 1 0 0,1 0-1 0 0,-1-1 1 0 0,0 1-1 0 0,1-1 1 0 0,-1 1-1 0 0,1 0 1 0 0,-1-1-1 0 0,1 1 1 0 0,0-1-1 0 0,-1 1 1 0 0,1-1 0 0 0,0 1-1 0 0,0-1 1 0 0,0 0-1 0 0,0 1 1 0 0,0-1-1 0 0,1 0 1 0 0,-1 0-1 0 0,0 0 1 0 0,0 0-1 0 0,2 1-3 0 0,5-1 99 0 0,1 1 1 0 0,-1-1-1 0 0,0-1 0 0 0,1 0 1 0 0,-1 0-1 0 0,0-1 0 0 0,1 1 1 0 0,-1-2-1 0 0,0 1 0 0 0,0-1 0 0 0,0-1 1 0 0,8-3-100 0 0,13-2 159 0 0,4-19-690 0 0,-29 12-2757 0 0,-2-1-4445 0 0,-2 9-3410 0 0</inkml:trace>
  <inkml:trace contextRef="#ctx0" brushRef="#br0" timeOffset="1980.783">518 1157 12395 0 0,'0'0'1304'0'0,"0"0"-473"0"0,0 0-174 0 0,0 0 178 0 0,0 0 228 0 0,0 0 103 0 0,0 0-52 0 0,0 0-168 0 0,0 0-204 0 0,0 0-156 0 0,0 0-127 0 0,0 0-114 0 0,35 4-100 0 0,112 16-83 0 0,-22-16-30 0 0,-55-16-670 0 0,-27-8-6335 0 0,-36 16-4001 0 0</inkml:trace>
  <inkml:trace contextRef="#ctx0" brushRef="#br0" timeOffset="3200.245">1135 442 4721 0 0,'0'0'2418'0'0,"0"0"-447"0"0,0 0-128 0 0,0 0-23 0 0,0 0-98 0 0,0 0-252 0 0,0 0-359 0 0,0 0-362 0 0,0 0-258 0 0,0 0-156 0 0,0 0-97 0 0,0 0-36 0 0,0 0-36 0 0,0 27 659 0 0,15 94 244 0 0,-10 228 2088 0 0,7-176-2772 0 0,-2-240 2168 0 0,-10 47-2499 0 0,-1-9-27 0 0,1 0 1 0 0,1 0 0 0 0,2 0-1 0 0,1 0 1 0 0,1 1 0 0 0,1-1-1 0 0,2 1 1 0 0,0 1-1 0 0,2 0 1 0 0,1 0 0 0 0,2 1-1 0 0,4-6-27 0 0,-14 26-10 0 0,1 1-1 0 0,0-1 0 0 0,0 1 1 0 0,1 0-1 0 0,-1 1 1 0 0,1-1-1 0 0,0 1 0 0 0,0 0 1 0 0,1 0-1 0 0,-1 0 1 0 0,1 1-1 0 0,0 0 0 0 0,0 0 1 0 0,0 1-1 0 0,0-1 1 0 0,1 1-1 0 0,-1 1 0 0 0,0-1 1 0 0,1 1-1 0 0,-1 0 1 0 0,6 0 10 0 0,-9 3 5 0 0,0-1 0 0 0,-1 1 0 0 0,1 0 0 0 0,-1 0 0 0 0,0 0 0 0 0,0 0 0 0 0,0 1 0 0 0,0-1 0 0 0,0 0 1 0 0,0 1-1 0 0,0 0 0 0 0,-1-1 0 0 0,0 1 0 0 0,1 0 0 0 0,-1 0 0 0 0,0 0 0 0 0,0-1 0 0 0,0 1 0 0 0,-1 0 1 0 0,1 0-1 0 0,-1 1 0 0 0,0-1 0 0 0,0 0 0 0 0,0 0 0 0 0,0 0 0 0 0,0 0 0 0 0,0 0 0 0 0,-1 0 0 0 0,0 0 1 0 0,1 0-1 0 0,-1 0 0 0 0,-1 1-5 0 0,1 13 34 0 0,12 94-1573 0 0,-6-111-6395 0 0,-5 0 6064 0 0,1 0-9696 0 0</inkml:trace>
  <inkml:trace contextRef="#ctx0" brushRef="#br0" timeOffset="4317.362">1057 291 0 0 0,'0'0'403'0'0,"0"0"586"0"0,0 0 309 0 0,0 0 241 0 0,0 0 243 0 0,0 0 145 0 0,0 0-16 0 0,0 0-223 0 0,0 0-320 0 0,0 0-287 0 0,2 1 6137 0 0,3 0-3742 0 0,12 0-1717 0 0,29-22 939 0 0,163 25-2482 0 0,-135-4-172 0 0,-73 0-35 0 0,-1 0-1 0 0,0 0 0 0 0,0 0 2 0 0,0 0 6 0 0,0 0 1 0 0,0 0-14 0 0,0 0 10 0 0,0 0-12 0 0,-31-26 1504 0 0,-136-151-1240 0 0,83 104-349 0 0,98 72-8742 0 0,-6 5-3554 0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56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6297 0 0,'0'0'3141'0'0,"0"0"-1142"0"0,0 0-404 0 0,0 0 60 0 0,0 0 40 0 0,0 0-155 0 0,0 0-281 0 0,0 0-314 0 0,0 0-261 0 0,0 0-133 0 0,0 0-85 0 0,0 0-71 0 0,0 0 27 0 0,18 11 1265 0 0,113 1 1474 0 0,-98-12-2780 0 0,145-11 583 0 0,-108 10-1031 0 0,-68-2 15 0 0,-2 3-3536 0 0,0-1-3845 0 0,0 1-4559 0 0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37 0 0 0,'0'0'1815'0'0,"0"0"44"0"0,0 0-92 0 0,0 0-223 0 0,0 0-125 0 0,0 0-81 0 0,0 0-54 0 0,0 0 6 0 0,0 0-68 0 0,0 0-98 0 0,0 0-83 0 0,-8-3 512 0 0,6 3 4503 0 0,56 3-3817 0 0,168-26 56 0 0,-130 17-1912 0 0,13-2-83 0 0,-104 8-300 0 0,-1 0-14 0 0,0 0 17 0 0,0 0 13 0 0,0 0 25 0 0,0 0-15 0 0,0 0 2 0 0,0 0-2 0 0,0 0 2 0 0,0 0-8 0 0,0 0 4 0 0,-1 0-5 0 0,-40 5-5835 0 0,25 1-1187 0 0,7-2-4459 0 0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13171 0 0,'0'0'2363'0'0,"0"0"-1108"0"0,0 0-624 0 0,0 0-22 0 0,0 0 223 0 0,0 0 262 0 0,0 0 133 0 0,0 0-32 0 0,0 0-155 0 0,0 0-196 0 0,0 0-154 0 0,0 0-132 0 0,30 3-104 0 0,97 6-105 0 0,-4-27 203 0 0,-35-3 444 0 0,-50 12-3839 0 0,0 1-8548 0 0,-29 5-955 0 0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1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372 551 3137 0 0,'0'0'2269'0'0,"0"0"-175"0"0,0 0-203 0 0,0 0-126 0 0,0 0-118 0 0,0 0-196 0 0,0 0-155 0 0,0 0-173 0 0,0 0-182 0 0,0 0-110 0 0,0 0-117 0 0,-34 5-86 0 0,-107 14-64 0 0,73 2 192 0 0,58-14-593 0 0,3-4-103 0 0,-1 1 1 0 0,1 0 0 0 0,0 0-1 0 0,0 0 1 0 0,0 1-1 0 0,0 0 1 0 0,1 1 0 0 0,0-1-1 0 0,0 1 1 0 0,1 0-1 0 0,-1 1 1 0 0,1 0 0 0 0,1-1-1 0 0,-1 1 1 0 0,1 1-1 0 0,0-1 1 0 0,1 1 0 0 0,0-1-1 0 0,0 1 1 0 0,1 0-1 0 0,0 0 1 0 0,0 0-1 0 0,0 7-59 0 0,1-12 17 0 0,1 0 0 0 0,0 0 0 0 0,1 0 0 0 0,-1 0 0 0 0,1 0 0 0 0,-1 0 0 0 0,1 0 0 0 0,0 0 0 0 0,0 0 0 0 0,0 0 0 0 0,0 0 0 0 0,1-1 0 0 0,-1 1 0 0 0,1 0 0 0 0,-1-1 0 0 0,1 1 0 0 0,0-1 0 0 0,0 0 0 0 0,0 1 0 0 0,1-1 0 0 0,-1 0 0 0 0,0 0 0 0 0,1-1 0 0 0,0 1 0 0 0,-1 0 0 0 0,1-1 0 0 0,0 0 0 0 0,-1 1 0 0 0,3-1-18 0 0,5 2 117 0 0,1-1-1 0 0,-1 0 0 0 0,1-1 0 0 0,-1 0 1 0 0,1-1-1 0 0,0 0 0 0 0,-1-1 0 0 0,1 0 1 0 0,0 0-1 0 0,-1-1 0 0 0,1-1 0 0 0,-1 1 1 0 0,0-2-1 0 0,0 0 0 0 0,0 0 0 0 0,0 0 1 0 0,4-5-117 0 0,25-14 232 0 0,-1-3 1 0 0,-2-1 0 0 0,0-1 0 0 0,-2-2 0 0 0,-1-2-1 0 0,-2 0 1 0 0,-1-3 0 0 0,-2 0 0 0 0,-1-2-1 0 0,-2-1 1 0 0,14-28-233 0 0,-27 46 7 0 0,-2 0-1 0 0,0 0 0 0 0,-1-1 1 0 0,-1-1-1 0 0,-1 0 0 0 0,-1 0 1 0 0,0 0-1 0 0,-2 0 0 0 0,-1-1 1 0 0,-1 0-1 0 0,-1 0 0 0 0,-1-18-6 0 0,-1 36-11 0 0,-1 0 1 0 0,1 0-1 0 0,-1 0 0 0 0,-1 0 0 0 0,1 1 0 0 0,0-1 1 0 0,-1 0-1 0 0,0 1 0 0 0,0 0 0 0 0,-1 0 0 0 0,1 0 1 0 0,-1 0-1 0 0,1 0 0 0 0,-1 1 0 0 0,-1-1 0 0 0,1 1 1 0 0,0 0-1 0 0,-1 1 0 0 0,1-1 0 0 0,-1 1 0 0 0,0-1 1 0 0,0 2-1 0 0,0-1 0 0 0,0 0 0 0 0,0 1 0 0 0,0 0 1 0 0,-1 0-1 0 0,1 1 0 0 0,0-1 0 0 0,0 1 0 0 0,-1 0 1 0 0,1 1-1 0 0,0-1 0 0 0,-1 1 0 0 0,1 0 0 0 0,0 0 1 0 0,0 1-1 0 0,0-1 0 0 0,0 1 0 0 0,0 1 0 0 0,0-1 1 0 0,1 0-1 0 0,-1 1 0 0 0,1 0 0 0 0,0 0 0 0 0,-1 1 1 0 0,1-1-1 0 0,1 1 0 0 0,-1 0 0 0 0,-3 4 11 0 0,-4 1-7 0 0,0 1 0 0 0,1 1 0 0 0,0 0 1 0 0,1 0-1 0 0,0 1 0 0 0,1 0 0 0 0,0 0 0 0 0,0 1 0 0 0,2 0 0 0 0,0 1 0 0 0,0 0 0 0 0,1-1 0 0 0,1 1 1 0 0,0 1-1 0 0,1-1 0 0 0,1 1 0 0 0,-1 10 7 0 0,3-15 9 0 0,-1 0 0 0 0,2 0 0 0 0,-1-1 0 0 0,2 1 0 0 0,-1 0 0 0 0,1-1 0 0 0,1 1 0 0 0,-1-1 0 0 0,2 0 0 0 0,-1 1 0 0 0,1-2 0 0 0,1 1 0 0 0,2 5-9 0 0,5 3 87 0 0,1 1 1 0 0,0-1-1 0 0,1-1 0 0 0,0-1 0 0 0,2 0 1 0 0,0 0-1 0 0,0-2 0 0 0,1 0 0 0 0,1-1 0 0 0,0-1 1 0 0,1 0-1 0 0,0-2 0 0 0,1 0 0 0 0,0-1 1 0 0,0-1-1 0 0,0-1 0 0 0,9 1-87 0 0,16-4 715 0 0,-8-1-2135 0 0,-32 1-8489 0 0,-8-2-1930 0 0</inkml:trace>
  <inkml:trace contextRef="#ctx0" brushRef="#br0" timeOffset="284.917">2 883 12035 0 0,'0'0'1784'0'0,"0"0"-548"0"0,0 0-289 0 0,0 0-108 0 0,0 0-14 0 0,0 0 66 0 0,0 0 55 0 0,0 0 10 0 0,0 0-38 0 0,0 0-50 0 0,0 0-108 0 0,0 0-59 0 0,24 5-31 0 0,75 17-66 0 0,11-17 610 0 0,-82-8-980 0 0,396-64 622 0 0,-388 60-1380 0 0,29-4 212 0 0,-22 8-8951 0 0,-41 3-2553 0 0</inkml:trace>
  <inkml:trace contextRef="#ctx0" brushRef="#br0" timeOffset="864.241">234 1163 15203 0 0,'0'0'1990'0'0,"0"0"-611"0"0,0 0-353 0 0,0 0-26 0 0,0 0-36 0 0,0 0-108 0 0,0 0-154 0 0,0 0-180 0 0,0 0-184 0 0,0 0-118 0 0,0 0-79 0 0,0 0-46 0 0,-23 14-20 0 0,-73 45-27 0 0,92-57-44 0 0,0 1 0 0 0,0-1 0 0 0,0 1 0 0 0,0 0 0 0 0,0 0 0 0 0,0 0 1 0 0,1 1-1 0 0,-1-1 0 0 0,1 1 0 0 0,0 0 0 0 0,0 0 0 0 0,0 0 0 0 0,1 0 1 0 0,0 0-1 0 0,-2 4-4 0 0,-1 4 6 0 0,2-8-4 0 0,0 0 0 0 0,0 0 0 0 0,1 1 0 0 0,0 0 0 0 0,0-1 1 0 0,0 1-1 0 0,0 0 0 0 0,1 0 0 0 0,0 0 0 0 0,0 0 0 0 0,0 0 0 0 0,1 0 1 0 0,-1 0-1 0 0,1 1 0 0 0,0-1 0 0 0,1 0 0 0 0,-1 0 0 0 0,1 0 1 0 0,0 0-1 0 0,0 0 0 0 0,1 0 0 0 0,0 0 0 0 0,0 0 0 0 0,0-1 0 0 0,0 1 1 0 0,0-1-1 0 0,1 1 0 0 0,0-1 0 0 0,0 0 0 0 0,0 0 0 0 0,1 0 1 0 0,-1 0-1 0 0,1-1 0 0 0,0 0 0 0 0,0 1 0 0 0,0-1 0 0 0,1-1 0 0 0,-1 1 1 0 0,2 0-3 0 0,4 0 93 0 0,1-1 0 0 0,0 0 0 0 0,0-1 0 0 0,-1-1 0 0 0,1 1 0 0 0,0-2 1 0 0,0 1-1 0 0,0-2 0 0 0,-1 1 0 0 0,1-1 0 0 0,-1-1 0 0 0,1 0 0 0 0,-1 0 1 0 0,0-1-1 0 0,0-1 0 0 0,0 0 0 0 0,-1 0 0 0 0,7-5-93 0 0,14-9 223 0 0,-1-2-1 0 0,-2-1 0 0 0,0-1 1 0 0,-1-1-1 0 0,1-4-222 0 0,-12 12 20 0 0,-1 0 1 0 0,-1-1-1 0 0,0-1 0 0 0,-2 0 0 0 0,0 0 0 0 0,-1-1 0 0 0,-1 0 0 0 0,0-1 1 0 0,-2 0-1 0 0,0-1 0 0 0,-1 0 0 0 0,-1 1 0 0 0,-1-2 0 0 0,-1 1 0 0 0,-1 0 1 0 0,-1-1-1 0 0,-1 1 0 0 0,-1-8-20 0 0,1 26-15 0 0,0 0 1 0 0,0 0-1 0 0,0 0 0 0 0,0 0 0 0 0,-1 0 1 0 0,1 0-1 0 0,-1 0 0 0 0,0 0 0 0 0,1 0 1 0 0,-1 0-1 0 0,-1 0 0 0 0,1 0 1 0 0,0 0-1 0 0,-1 0 0 0 0,0 1 0 0 0,1-1 1 0 0,-1 1-1 0 0,0-1 0 0 0,0 1 0 0 0,0 0 1 0 0,-1 0-1 0 0,1 0 0 0 0,-1 0 1 0 0,1 0-1 0 0,-1 0 0 0 0,1 1 0 0 0,-1-1 1 0 0,0 1-1 0 0,0 0 0 0 0,0 0 0 0 0,0 0 1 0 0,0 0-1 0 0,0 0 0 0 0,0 1 1 0 0,0-1-1 0 0,0 1 0 0 0,0 0 0 0 0,0 0 1 0 0,0 0-1 0 0,0 0 0 0 0,0 0 0 0 0,0 1 1 0 0,0-1-1 0 0,-1 1 0 0 0,2 0 1 0 0,-1 0-1 0 0,-1 1 15 0 0,-10 7-7 0 0,1 1 0 0 0,0 1 0 0 0,0 0 0 0 0,1 1 1 0 0,0 0-1 0 0,1 1 0 0 0,1 1 0 0 0,0-1 0 0 0,1 1 0 0 0,0 1 0 0 0,1 0 0 0 0,1 0 1 0 0,0 1-1 0 0,-1 6 7 0 0,4-12 14 0 0,0 1 1 0 0,0 0-1 0 0,2 0 1 0 0,-1 0 0 0 0,1 0-1 0 0,1 0 1 0 0,0 0-1 0 0,0 0 1 0 0,2 1-1 0 0,-1-1 1 0 0,1 0 0 0 0,1 0-1 0 0,0 0 1 0 0,0 0-1 0 0,1 0 1 0 0,1 0-1 0 0,-1-1 1 0 0,2 1 0 0 0,0-1-1 0 0,0 0 1 0 0,0-1-1 0 0,2 1 1 0 0,-1-1-1 0 0,1 0 1 0 0,2 1-15 0 0,5 3 33 0 0,1 0-1 0 0,0-1 1 0 0,1-1 0 0 0,0 0 0 0 0,1-1-1 0 0,0-1 1 0 0,13 5-33 0 0,-30-15-59 0 0,0 1 1 0 0,0-1-1 0 0,0 1 0 0 0,0 0 0 0 0,0-1 0 0 0,0 1 0 0 0,-1-1 0 0 0,1 1 1 0 0,0-1-1 0 0,0 1 0 0 0,0 0 0 0 0,0-1 0 0 0,1 1 0 0 0,-1-1 0 0 0,0 1 1 0 0,0-1-1 0 0,0 1 0 0 0,0 0 0 0 0,0-1 0 0 0,1 1 0 0 0,-1-1 0 0 0,0 1 1 0 0,0 0-1 0 0,0-1 0 0 0,1 1 0 0 0,-1 0 0 0 0,0-1 0 0 0,1 1 0 0 0,-1 0 1 0 0,0-1-1 0 0,1 1 0 0 0,-1 0 0 0 0,0 0 0 0 0,1-1 0 0 0,-1 1 0 0 0,1 0 1 0 0,-1 0-1 0 0,0 0 0 0 0,1 0 0 0 0,-1-1 0 0 0,1 1 0 0 0,-1 0 0 0 0,1 0 1 0 0,-1 0-1 0 0,0 0 0 0 0,1 0 0 0 0,-1 0 0 0 0,1 0 0 0 0,-1 0 0 0 0,1 0 1 0 0,-1 1-1 0 0,0-1 0 0 0,1 0 0 0 0,-1 0 0 0 0,1 0 0 0 0,-1 0 0 0 0,1 1 1 0 0,-1-1-1 0 0,0 0 0 0 0,1 0 0 0 0,-1 1 0 0 0,0-1 0 0 0,1 0 0 0 0,-1 0 1 0 0,0 1-1 0 0,0-1 0 0 0,1 0 0 0 0,-1 1 59 0 0,0-9-1595 0 0,0 0-4133 0 0,0 1-6109 0 0</inkml:trace>
  <inkml:trace contextRef="#ctx0" brushRef="#br0" timeOffset="1347.772">951 990 12531 0 0,'0'0'1523'0'0,"0"0"-468"0"0,0 0-89 0 0,0 0 120 0 0,0 0 105 0 0,0 0-33 0 0,0 0-189 0 0,0 0-178 0 0,0 0-136 0 0,0 0-91 0 0,0 0-40 0 0,0 0-39 0 0,0 0-22 0 0,1-4-25 0 0,-2 4-407 0 0,1 0 0 0 0,0 0 0 0 0,-1 0 0 0 0,1 0 0 0 0,0 0 1 0 0,-1 0-1 0 0,1 0 0 0 0,0 0 0 0 0,0 0 0 0 0,-1 0 1 0 0,1 0-1 0 0,0 0 0 0 0,-1 0 0 0 0,1 0 0 0 0,0-1 0 0 0,-1 1 1 0 0,1 0-1 0 0,0 0 0 0 0,-1 0 0 0 0,1 0 0 0 0,0-1 0 0 0,0 1 1 0 0,-1 0-1 0 0,1 0 0 0 0,0 0 0 0 0,0-1 0 0 0,0 1 1 0 0,-1 0-1 0 0,1-1 0 0 0,0 1 0 0 0,0 0 0 0 0,0 0 0 0 0,0-1 1 0 0,0 1-1 0 0,-1 0 0 0 0,1-1 0 0 0,0 1 0 0 0,0 0 1 0 0,0-1-1 0 0,0 1 0 0 0,0 0 0 0 0,0-1 0 0 0,0 1 0 0 0,0 0 1 0 0,0-1-1 0 0,0 1 0 0 0,0 0 0 0 0,1-1 0 0 0,-1 1 0 0 0,0 0 1 0 0,0 0-1 0 0,0-1-31 0 0,-27 30 615 0 0,16-8-599 0 0,1 0 0 0 0,1 1 0 0 0,1 0 0 0 0,1 0 0 0 0,1 1 0 0 0,1-1 0 0 0,1 1 0 0 0,0 11-16 0 0,2-22 4 0 0,-1 137 39 0 0,3-148-26 0 0,15 14 92 0 0,60-4 388 0 0,-59-11-433 0 0,22-14-204 0 0,-38 13 27 0 0,0 1-40 0 0,3-21-1666 0 0,-2 1-2212 0 0,-1 10-3483 0 0,0 6-2196 0 0</inkml:trace>
  <inkml:trace contextRef="#ctx0" brushRef="#br0" timeOffset="1592.766">582 1207 10706 0 0,'0'0'1679'0'0,"0"0"-597"0"0,0 0-161 0 0,0 0 229 0 0,0 0 256 0 0,0 0 103 0 0,0 0-124 0 0,0 0-293 0 0,0 0-296 0 0,0 0-236 0 0,0 0-181 0 0,31 1-130 0 0,97 4-109 0 0,19-15-206 0 0,-99-2-3519 0 0,-29 7 871 0 0,-9 4-8326 0 0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6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305 309 1480 0 0,'0'0'1350'0'0,"0"0"10"0"0,0 0 119 0 0,0 0 176 0 0,0 0 71 0 0,0 0-59 0 0,0 0-203 0 0,0 0-251 0 0,0 0-212 0 0,0 0-178 0 0,0 0-114 0 0,-20-5-70 0 0,-59-15-40 0 0,73 19-344 0 0,1-1-1 0 0,-1 1 1 0 0,0-1 0 0 0,1 2-1 0 0,-1-1 1 0 0,0 1 0 0 0,0-1-1 0 0,0 2 1 0 0,1-1-1 0 0,-1 1 1 0 0,0-1 0 0 0,0 2-1 0 0,1-1 1 0 0,-1 1 0 0 0,0 0-1 0 0,1 0 1 0 0,-5 2-255 0 0,-13 43 1188 0 0,-26 182 429 0 0,29 294-1067 0 0,14-388-399 0 0,6-134-130 0 0,0-1-17 0 0,0 0 40 0 0,0 0 16 0 0,0 0 14 0 0,0 0-1 0 0,0 0 23 0 0,0 0 1 0 0,0 0 6 0 0,0 0 16 0 0,0 0-38 0 0,0 0-19 0 0,0 0-22 0 0,1 4-19 0 0,0-1 0 0 0,1 0 0 0 0,0-1 0 0 0,-1 1 0 0 0,1 0 0 0 0,0 0 0 0 0,0-1 0 0 0,0 1 0 0 0,1-1 0 0 0,-1 1 1 0 0,1-1-1 0 0,-1 0 0 0 0,1 0 0 0 0,0 0 0 0 0,-1-1 0 0 0,1 1 0 0 0,0 0 0 0 0,0-1 0 0 0,0 0 0 0 0,1 0 0 0 0,-1 0 0 0 0,0 0 1 0 0,0 0-1 0 0,1-1 0 0 0,-1 0 0 0 0,0 1 0 0 0,1-1 0 0 0,-1 0 0 0 0,0-1 0 0 0,1 1 0 0 0,-1 0 0 0 0,0-1 0 0 0,0 0 1 0 0,1 0-1 0 0,-1 0 0 0 0,0 0-21 0 0,16 0 147 0 0,151-17 312 0 0,-153 6-2197 0 0,-7-2-2173 0 0,-5 6-2382 0 0,-3 5-5267 0 0</inkml:trace>
  <inkml:trace contextRef="#ctx0" brushRef="#br0" timeOffset="697.389">421 784 10682 0 0,'0'0'1898'0'0,"0"0"-507"0"0,0 0-221 0 0,0 0 82 0 0,0 0 81 0 0,0 0-18 0 0,0 0-220 0 0,0 0-291 0 0,0 0-243 0 0,0 0-179 0 0,0 0-70 0 0,0 0-10 0 0,0 0 11 0 0,9 12 811 0 0,-16 278 413 0 0,7-290-1507 0 0,0-1 0 0 0,0 1 0 0 0,0 0 0 0 0,0 0 0 0 0,0-1 0 0 0,0 1 0 0 0,0 0 0 0 0,0 0 0 0 0,0-1 0 0 0,1 1 0 0 0,-1 0 0 0 0,0 0 0 0 0,0 0 0 0 0,0-1 0 0 0,0 1 0 0 0,1 0 0 0 0,-1 0 0 0 0,0 0 0 0 0,0 0 0 0 0,1-1 0 0 0,-1 1 0 0 0,0 0 0 0 0,0 0 0 0 0,1 0 0 0 0,-1 0 0 0 0,0 0 0 0 0,0 0 0 0 0,1 0 0 0 0,-1 0 0 0 0,0 0 0 0 0,0 0 0 0 0,1 0 0 0 0,-1 0 0 0 0,0 0 0 0 0,0 0 1 0 0,1 0-1 0 0,-1 0 0 0 0,0 0 0 0 0,0 0 0 0 0,1 0 0 0 0,-1 0 0 0 0,0 0 0 0 0,0 0 0 0 0,1 0 0 0 0,-1 1-30 0 0,13-56 113 0 0,3 0 0 0 0,1 2 0 0 0,4 0 0 0 0,14-25-113 0 0,-31 67 10 0 0,19-36-1 0 0,1 2 0 0 0,2 1 1 0 0,2 1-1 0 0,7-5-9 0 0,-7 21 60 0 0,-10 52-84 0 0,1 45 364 0 0,41 29-168 0 0,-55-105-5286 0 0,-6 2-2766 0 0,-2 0-4410 0 0</inkml:trace>
  <inkml:trace contextRef="#ctx0" brushRef="#br0" timeOffset="1685.661">1094 788 7066 0 0,'0'0'1691'0'0,"0"0"-542"0"0,0 0-267 0 0,0 0 47 0 0,0 0 114 0 0,0 0 91 0 0,0 0-50 0 0,0 0-100 0 0,0 0-108 0 0,0 0-116 0 0,0 0-82 0 0,0 0-51 0 0,9 9-34 0 0,25 31-17 0 0,-31-37-444 0 0,-1-1-1 0 0,0 0 1 0 0,0 0 0 0 0,1 0-1 0 0,0 0 1 0 0,-1 0-1 0 0,1-1 1 0 0,0 1 0 0 0,0-1-1 0 0,0 0 1 0 0,0 0-1 0 0,0 0 1 0 0,0 0-1 0 0,0 0 1 0 0,0-1 0 0 0,0 1-1 0 0,0-1 1 0 0,0 0-1 0 0,0 0 1 0 0,1 0 0 0 0,1-1-132 0 0,4 1 369 0 0,4-2-145 0 0,-1-1 0 0 0,1 0 0 0 0,0-1-1 0 0,-1 0 1 0 0,0-1 0 0 0,0-1 0 0 0,0 0 0 0 0,-1-1 0 0 0,0 0 0 0 0,0 0 0 0 0,-1-1-1 0 0,0 0 1 0 0,9-10-224 0 0,-11 11 61 0 0,2-1-8 0 0,0-1 1 0 0,-1-1-1 0 0,0 0 0 0 0,-1 0 0 0 0,0-1 0 0 0,0 1 1 0 0,-1-2-1 0 0,-1 1 0 0 0,0-2-53 0 0,-4 11 3 0 0,-1-1 0 0 0,0 0 0 0 0,0 1 0 0 0,0-1 0 0 0,0 0 0 0 0,0 0 1 0 0,0 0-1 0 0,-1 0 0 0 0,1 0 0 0 0,-1 0 0 0 0,0 0 0 0 0,0 0 0 0 0,0 0 0 0 0,-1 0 0 0 0,1 0 0 0 0,0 0 0 0 0,-1 0 0 0 0,0 0 0 0 0,0 0 0 0 0,0 0 0 0 0,0 0 1 0 0,-1 1-1 0 0,1-1 0 0 0,0 0 0 0 0,-1 1 0 0 0,0-1 0 0 0,0 1 0 0 0,0-1 0 0 0,0 1 0 0 0,0 0 0 0 0,0 0 0 0 0,-1 0 0 0 0,1 0 0 0 0,-1 1 0 0 0,1-1 0 0 0,-1 1 1 0 0,1-1-1 0 0,-1 1 0 0 0,0 0 0 0 0,-2-1-3 0 0,-9 1-74 0 0,0 0-1 0 0,0 1 1 0 0,0 1 0 0 0,0 1 0 0 0,0-1-1 0 0,0 2 1 0 0,0 0 0 0 0,1 1 0 0 0,-1 0 0 0 0,1 1-1 0 0,0 1 1 0 0,0 0 0 0 0,1 0 0 0 0,0 1 0 0 0,0 1-1 0 0,1 0 1 0 0,-8 7 74 0 0,6-8 2 0 0,0 2 0 0 0,1 0 0 0 0,0 0 0 0 0,0 1-1 0 0,1 0 1 0 0,0 1 0 0 0,1 1 0 0 0,0-1 0 0 0,1 2 0 0 0,0-1 0 0 0,1 1 0 0 0,0 0-1 0 0,1 1 1 0 0,1 0 0 0 0,-5 14-2 0 0,10-21 42 0 0,1-1-1 0 0,0 1 1 0 0,0-1-1 0 0,0 1 0 0 0,1-1 1 0 0,0 0-1 0 0,0 1 1 0 0,0-1-1 0 0,1 0 1 0 0,0 0-1 0 0,0 0 1 0 0,1 0-1 0 0,0 0 1 0 0,0 0-1 0 0,0-1 1 0 0,0 1-1 0 0,1-1 1 0 0,0 0-1 0 0,0 0 0 0 0,1-1 1 0 0,-1 1-1 0 0,1-1 1 0 0,0 0-1 0 0,0 0 1 0 0,1 0-1 0 0,-1-1 1 0 0,1 0-1 0 0,0 0 1 0 0,-1 0-1 0 0,1-1 1 0 0,0 0-1 0 0,7 2-41 0 0,13 4 216 0 0,2-1 1 0 0,-1-1-1 0 0,0-2 0 0 0,1 0 0 0 0,0-2 1 0 0,0-1-1 0 0,27-3-216 0 0,-20 2 76 0 0,-26-7-197 0 0,-8 1-7228 0 0,-2 4 2004 0 0,1-1-6876 0 0</inkml:trace>
  <inkml:trace contextRef="#ctx0" brushRef="#br0" timeOffset="2218.272">1601 983 17236 0 0,'0'0'789'0'0,"0"0"-434"0"0,0 0-95 0 0,0 0 201 0 0,0 0 188 0 0,0 0 56 0 0,0 0-77 0 0,0 0-176 0 0,0 0-164 0 0,0 0-85 0 0,0 0-30 0 0,0 0-22 0 0,-2 24 0 0 0,-6 117 284 0 0,3-81 738 0 0,1-73 1720 0 0,6-6-2879 0 0,0 1 0 0 0,1 0 0 0 0,0-1 0 0 0,2 1 0 0 0,0 0 0 0 0,1 1 0 0 0,1-1 0 0 0,1 1 0 0 0,0 0 0 0 0,1 1 0 0 0,1 0 0 0 0,1 1 0 0 0,0 0 0 0 0,10-10-14 0 0,-18 20-12 0 0,1 1 1 0 0,0 0-1 0 0,1 0 0 0 0,-1 1 1 0 0,1-1-1 0 0,-1 1 0 0 0,1 0 1 0 0,0 0-1 0 0,0 1 1 0 0,0-1-1 0 0,1 1 0 0 0,-1 0 1 0 0,0 0-1 0 0,3 0 12 0 0,-6 4 3 0 0,0 0 1 0 0,0 0-1 0 0,0 0 0 0 0,-1 0 0 0 0,1 0 1 0 0,-1 0-1 0 0,1 0 0 0 0,-1 1 0 0 0,0-1 1 0 0,0 0-1 0 0,0 1 0 0 0,0-1 0 0 0,0 1 1 0 0,0-1-1 0 0,-1 1 0 0 0,0-1 0 0 0,1 1 1 0 0,-1 0-1 0 0,0-1 0 0 0,0 1 0 0 0,0 0 1 0 0,-1-1-1 0 0,1 3-3 0 0,1 46-6 0 0,1-54-2606 0 0,2-1-61 0 0,-2 1-2546 0 0,-2 3-6636 0 0</inkml:trace>
  <inkml:trace contextRef="#ctx0" brushRef="#br0" timeOffset="2763.522">1089 250 9514 0 0,'0'0'2337'0'0,"0"0"-544"0"0,0 0-384 0 0,0 0-137 0 0,0 0-104 0 0,0 0-176 0 0,0 0-220 0 0,0 0-182 0 0,0 0-45 0 0,0 0 57 0 0,0 0 79 0 0,0 0 69 0 0,10-4-19 0 0,111-59 1813 0 0,55-90-964 0 0,-147 123-1521 0 0,-12 52-252 0 0,6 18 224 0 0,-16-27-19 0 0,1 0 0 0 0,-1 0 1 0 0,2-1-1 0 0,0 0 0 0 0,0 0 1 0 0,1-1-1 0 0,1 0 0 0 0,4 3-12 0 0,31 4-611 0 0,-22-18-6721 0 0,-19 0 4818 0 0,2 0-9655 0 0</inkml:trace>
  <inkml:trace contextRef="#ctx0" brushRef="#br0" timeOffset="4144.532">1963 92 5689 0 0,'0'0'3141'0'0,"0"0"-987"0"0,0 0-550 0 0,0 0-165 0 0,0 0-40 0 0,0 0-105 0 0,0 0-224 0 0,0 0-321 0 0,0 0-232 0 0,0 0-43 0 0,0 0 72 0 0,0 0 126 0 0,0 0 83 0 0,12 2-13 0 0,191 3 2669 0 0,-49-30-2124 0 0,-150 24-1285 0 0,-4 1 9 0 0,1 0 0 0 0,-1-1 0 0 0,1 1-1 0 0,-1 0 1 0 0,1 0 0 0 0,0-1 0 0 0,-1 1 0 0 0,1 0 0 0 0,-1 0 0 0 0,1 0 0 0 0,0 0 0 0 0,-1 0 0 0 0,1 0-1 0 0,0 0 1 0 0,-1 0 0 0 0,1 0 0 0 0,0 0 0 0 0,-1 0 0 0 0,1 0 0 0 0,-1 0 0 0 0,1 0 0 0 0,0 1 0 0 0,-1-1-1 0 0,1 0 1 0 0,-1 0 0 0 0,1 1 0 0 0,-1-1 0 0 0,1 0 0 0 0,0 1 0 0 0,-1-1 0 0 0,1 1 0 0 0,-1-1 0 0 0,0 1-1 0 0,1-1 1 0 0,-1 1 0 0 0,1-1 0 0 0,-1 1 0 0 0,0-1 0 0 0,1 1 0 0 0,-1-1 0 0 0,0 1 0 0 0,0-1 0 0 0,1 1-1 0 0,-1 0 1 0 0,0-1 0 0 0,0 1 0 0 0,0 0 0 0 0,0-1 0 0 0,0 1 0 0 0,0 0-11 0 0,0 486 608 0 0,0-163-623 0 0,-2-285 32 0 0,-1 1-1 0 0,-3-1 0 0 0,-1-1 1 0 0,-10 32-17 0 0,17-67 4 0 0,0-3 9 0 0,0 0 3 0 0,0 0 0 0 0,0 0-4 0 0,0 0-12 0 0,0 0 12 0 0,0 0 4 0 0,0 0 0 0 0,0 0-5 0 0,0 0-25 0 0,0 0-7 0 0,0 0 24 0 0,0 0-9 0 0,0 0 17 0 0,0 0 1 0 0,0 0-13 0 0,0 0 7 0 0,0 0 5 0 0,0 0-16 0 0,0 0-9 0 0,0 0 8 0 0,0 0 7 0 0,0 0-6 0 0,0 0 21 0 0,0 0 10 0 0,0 0 28 0 0,0 0-29 0 0,0 0-8 0 0,0 0-2 0 0,0 0-23 0 0,0 0 19 0 0,0 0-9 0 0,-2 23 592 0 0,-19 62-139 0 0,20-76-376 0 0,-1 12-69 0 0,-7-15 1117 0 0,-92-16-1051 0 0,84 8-286 0 0,-11-6-484 0 0,21-12-4577 0 0,7 15-1845 0 0,0-2-5648 0 0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 8 0 0,'0'0'753'0'0,"0"0"76"0"0,0 0 212 0 0,0 0 301 0 0,0 0 244 0 0,0 0 89 0 0,0 0-48 0 0,0 0-160 0 0,0 0-194 0 0,0 0-145 0 0,0 0-63 0 0,0-1-1226 0 0,-3-2 9216 0 0,29 4-6586 0 0,128 6-459 0 0,-89-10-1749 0 0,0-2-1 0 0,-1-3 1 0 0,28-9-261 0 0,-87 17-222 0 0,12-3 610 0 0,-23 2-3378 0 0,-17 18-6620 0 0,22-16 7871 0 0,-6 7-9404 0 0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10842 0 0,'0'0'2215'0'0,"0"0"-672"0"0,0 0-246 0 0,0 0 67 0 0,0 0 48 0 0,0 0-82 0 0,0 0-267 0 0,0 0-319 0 0,0 0-207 0 0,0 0-76 0 0,0 0-29 0 0,0 0 2 0 0,0 0-18 0 0,8 0-47 0 0,96 19 1546 0 0,-91-16-1820 0 0,-1 1 0 0 0,1-2 1 0 0,0 0-1 0 0,0-1 0 0 0,1 0 0 0 0,-1-1 1 0 0,0 0-1 0 0,8-2-95 0 0,17 1 148 0 0,97-10 102 0 0,-87 4-351 0 0,-48 7-11 0 0,0 0-95 0 0,0 0-236 0 0,-5 0-8888 0 0,3 0-2896 0 0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6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47 187 6313 0 0,'0'0'1999'0'0,"0"0"-374"0"0,0 0-154 0 0,0 0 25 0 0,0 0 91 0 0,0 0-25 0 0,0 0-239 0 0,0 0-314 0 0,0 0-329 0 0,0 0-253 0 0,0 0-152 0 0,-2 0-82 0 0,-9-3-33 0 0,8 3-16 0 0,3 0 31 0 0,5 18 947 0 0,-3 122 1373 0 0,-22 35-1840 0 0,3-93 1338 0 0,17-89-1923 0 0,0-11-4 0 0,0 0 0 0 0,0 0 0 0 0,2-1 0 0 0,0 1-1 0 0,2 0 1 0 0,0 1 0 0 0,5-15-66 0 0,6-10-1 0 0,2 2-1 0 0,1 0 0 0 0,3 1 1 0 0,1 1-1 0 0,2 1 1 0 0,1 0-1 0 0,2 3 0 0 0,1 0 1 0 0,2 1-1 0 0,13-9 2 0 0,-42 41 0 0 0,1-1 0 0 0,-1 1-1 0 0,1-1 1 0 0,0 1 0 0 0,0 0 0 0 0,0-1 0 0 0,0 1-1 0 0,0 0 1 0 0,0 0 0 0 0,0 0 0 0 0,0 1-1 0 0,0-1 1 0 0,0 0 0 0 0,1 1 0 0 0,-1-1 0 0 0,0 1-1 0 0,0 0 1 0 0,1 0 0 0 0,-1 0 0 0 0,0 0-1 0 0,0 0 1 0 0,1 0 0 0 0,-1 1 0 0 0,0-1-1 0 0,0 1 1 0 0,0 0 0 0 0,0-1 0 0 0,1 1 0 0 0,-1 0-1 0 0,0 0 1 0 0,0 0 0 0 0,-1 1 0 0 0,1-1-1 0 0,0 0 1 0 0,0 1 0 0 0,0-1 0 0 0,-1 1 0 0 0,1 0-1 0 0,-1-1 1 0 0,1 1 0 0 0,-1 0 0 0 0,0 0-1 0 0,0 0 1 0 0,0 0 0 0 0,0 0 0 0 0,0 0 0 0 0,0 0-1 0 0,-1 0 1 0 0,1 0 0 0 0,0 1 0 0 0,-1-1-1 0 0,0 0 1 0 0,0 1 0 0 0,8 156 735 0 0,-3-115-2326 0 0,-5-44 929 0 0,0 0-319 0 0,0 3-1238 0 0,0-2 6 0 0,0-1-2966 0 0,0 0-6349 0 0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7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29 6521 0 0,'0'0'1962'0'0,"0"0"-423"0"0,0 0-119 0 0,0 0 135 0 0,0 0 92 0 0,0 0-90 0 0,0 0-281 0 0,0 0-341 0 0,0 0-244 0 0,0 0-134 0 0,0 0-51 0 0,0 0-9 0 0,0 0-19 0 0,7 1 1955 0 0,-3-2-40 0 0,-4 1-2288 0 0,-3 8 1017 0 0,30-34-625 0 0,-27 26-439 0 0,0 0-16 0 0,0 0-26 0 0,0 0 2 0 0,0 0 8 0 0,0 0-4 0 0,0 0 3 0 0,0 0-13 0 0,0 0-3 0 0,0 0 10 0 0,0 0 13 0 0,0 0-13 0 0,-8 15-45 0 0,-32 54 213 0 0,124-153-80 0 0,-76 74-25 0 0,-12 23-68 0 0,-13 24 63 0 0,-13 1 163 0 0,35-43 64 0 0,-4-13-342 0 0,-9-33-3881 0 0,6 47-1236 0 0,0 0-7017 0 0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9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0 365 9546 0 0,'0'0'1775'0'0,"0"0"-179"0"0,0 0 34 0 0,0 0 21 0 0,0 0-159 0 0,0 0-291 0 0,0 0-352 0 0,0 0-238 0 0,0 0-83 0 0,0 0 34 0 0,0 0 26 0 0,0 0 8 0 0,0 0 1 0 0,11-6-61 0 0,82-46 875 0 0,-69 37-1203 0 0,1 0 0 0 0,-2-1 0 0 0,0-2 0 0 0,-1 0-1 0 0,-1-1 1 0 0,0-1 0 0 0,-2-1 0 0 0,0-1 0 0 0,-2-1 0 0 0,0 0-1 0 0,-2-2 1 0 0,3-5-208 0 0,1-10 240 0 0,-19 39-205 0 0,0 1-16 0 0,0 0-15 0 0,0 0-26 0 0,40 37-72 0 0,-18-7 186 0 0,-2 0 1 0 0,0 1 0 0 0,-3 1-1 0 0,12 28-92 0 0,22 62-152 0 0,-40-110-1156 0 0,-2-9-4601 0 0,-5-3-6031 0 0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3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18 141 4681 0 0,'0'0'2394'0'0,"0"0"-307"0"0,0 0-195 0 0,0 0-158 0 0,0 0-160 0 0,0 0-233 0 0,0 0-260 0 0,0 0-265 0 0,0 0-236 0 0,0 0-117 0 0,0 0-55 0 0,-2 9-16 0 0,-14 74 1072 0 0,17 104 1073 0 0,0 1-710 0 0,0-228-1632 0 0,3 0-1 0 0,1 0 1 0 0,1 0 0 0 0,3 0 0 0 0,1 1 0 0 0,2 1-1 0 0,2-1 1 0 0,1 2 0 0 0,2 0 0 0 0,1 1 0 0 0,2 1 0 0 0,20-26-195 0 0,-37 55 8 0 0,1 0 0 0 0,0 0 1 0 0,0 0-1 0 0,1 1 1 0 0,-1-1-1 0 0,1 1 1 0 0,0 0-1 0 0,1 1 0 0 0,-1-1 1 0 0,1 1-1 0 0,0 0 1 0 0,0 0-1 0 0,0 1 0 0 0,0 0 1 0 0,1 0-1 0 0,-1 0 1 0 0,1 1-1 0 0,0 0 1 0 0,6-1-9 0 0,-9 6 6 0 0,1 0 1 0 0,-1 1 0 0 0,0-1 0 0 0,-1 1 0 0 0,1 0-1 0 0,-1 0 1 0 0,1 0 0 0 0,-1 0 0 0 0,0 1 0 0 0,-1-1-1 0 0,1 1 1 0 0,-1 0 0 0 0,0 0 0 0 0,0 0 0 0 0,-1 0 0 0 0,1 0-1 0 0,-1 0 1 0 0,0 0 0 0 0,0 5-7 0 0,1 77 199 0 0,-7-73 175 0 0,1-8-2085 0 0,2 1-5781 0 0,2-7-4286 0 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1:56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106 620 7490 0 0,'0'0'2231'0'0,"0"0"-1362"0"0,0 0-441 0 0,0 0 298 0 0,0 0 450 0 0,0 0 272 0 0,0 0 30 0 0,0 0-175 0 0,0 0-193 0 0,0 0-190 0 0,0 0-147 0 0,0 0-85 0 0,0 0-62 0 0,20 19-31 0 0,63 57-37 0 0,-79-73-477 0 0,-1 0 0 0 0,0 0 0 0 0,1 0 0 0 0,0 0 0 0 0,-1 0 0 0 0,1-1 0 0 0,0 0 0 0 0,0 1 0 0 0,1-2 0 0 0,-1 1 0 0 0,0 0 0 0 0,1-1 0 0 0,-1 0 0 0 0,1 0-1 0 0,-1 0 1 0 0,5 0-81 0 0,5 0 252 0 0,3 1-91 0 0,0-1-1 0 0,-1-1 0 0 0,1-1 0 0 0,-1 0 0 0 0,1-1 0 0 0,-1-1 0 0 0,0 0 0 0 0,0-1 0 0 0,0-1 0 0 0,0-1 1 0 0,-1 0-1 0 0,0-1 0 0 0,0 0 0 0 0,-1-1 0 0 0,1-1 0 0 0,-2 0 0 0 0,0-1 0 0 0,0-1 0 0 0,0 0 0 0 0,-2-1 0 0 0,11-12-159 0 0,-12 14 12 0 0,-2 0 0 0 0,1 0 1 0 0,-1-1-1 0 0,-1 0 1 0 0,0-1-1 0 0,0 1 1 0 0,-1-1-1 0 0,-1-1 1 0 0,0 1-1 0 0,0-1 1 0 0,-2 0-1 0 0,1 0 1 0 0,-2 0-1 0 0,0 0 1 0 0,0-1-1 0 0,-1 1 1 0 0,-1-2-14 0 0,0 11-24 0 0,-1 0-1 0 0,0 0 1 0 0,0 0 0 0 0,-1 0 0 0 0,1 0 0 0 0,-1 0-1 0 0,1 1 1 0 0,-1-1 0 0 0,0 0 0 0 0,-1 1-1 0 0,1-1 1 0 0,-1 1 0 0 0,1 0 0 0 0,-1 0 0 0 0,0 0-1 0 0,0 0 1 0 0,0 1 0 0 0,-1-1 0 0 0,1 1-1 0 0,-1 0 1 0 0,1 0 0 0 0,-1 0 0 0 0,0 0 0 0 0,1 0-1 0 0,-1 1 1 0 0,0 0 0 0 0,0 0 0 0 0,0 0 0 0 0,-1 0 24 0 0,-7-1-60 0 0,1-1 0 0 0,0 2 1 0 0,-1-1-1 0 0,1 2 0 0 0,-1 0 1 0 0,1 0-1 0 0,-1 1 0 0 0,1 0 1 0 0,-1 1-1 0 0,-2 1 60 0 0,-4 5-6 0 0,1 1-1 0 0,0 0 1 0 0,1 1 0 0 0,-1 1 0 0 0,2 1 0 0 0,0 0-1 0 0,0 1 1 0 0,1 1 0 0 0,1 0 0 0 0,0 1-1 0 0,1 0 1 0 0,1 1 0 0 0,0 0 0 0 0,1 1 0 0 0,1 0-1 0 0,1 0 1 0 0,0 1 0 0 0,1 0 0 0 0,1 1-1 0 0,1-1 1 0 0,-2 15 6 0 0,-5 25 220 0 0,3-1 0 0 0,3 1 0 0 0,0 58-220 0 0,4-88 47 0 0,-1 0 0 0 0,-1 0 0 0 0,-2-1 0 0 0,-1 0-1 0 0,0 0 1 0 0,-3-1 0 0 0,0 0 0 0 0,-1 0-1 0 0,-2-1 1 0 0,0 0 0 0 0,-2-2 0 0 0,-8 11-47 0 0,-72 59-24 0 0,138-120-6584 0 0,-24 16-818 0 0,-8 3-4306 0 0</inkml:trace>
  <inkml:trace contextRef="#ctx0" brushRef="#br0" timeOffset="294.74">967 763 13267 0 0,'0'0'3762'0'0,"0"0"-2379"0"0,0 0-867 0 0,0 0 70 0 0,0 0 211 0 0,0 0 175 0 0,0 0-12 0 0,0 0-197 0 0,0 0-189 0 0,0 0-142 0 0,0 0-73 0 0,0 0-58 0 0,0 0-42 0 0,-25 33-59 0 0,-79 101-58 0 0,15-8 176 0 0,0-15-982 0 0,80-102-393 0 0,-9 6-88 0 0,12-13-3826 0 0,-2-1-4523 0 0,8-1 1234 0 0</inkml:trace>
  <inkml:trace contextRef="#ctx0" brushRef="#br0" timeOffset="533.814">655 778 10098 0 0,'0'0'2459'0'0,"0"0"-425"0"0,0 0-359 0 0,0 0-329 0 0,0 0-311 0 0,0 0-357 0 0,0 0-331 0 0,0 0-143 0 0,0 0-2 0 0,0 0 90 0 0,0 0 114 0 0,0 0 76 0 0,0 0 35 0 0,11 19 22 0 0,71 124 1011 0 0,68 64-533 0 0,-142-199-1098 0 0,-2-4-1825 0 0,-2 1-3588 0 0,-3-2-5849 0 0</inkml:trace>
  <inkml:trace contextRef="#ctx0" brushRef="#br0" timeOffset="1056.12">1424 478 10602 0 0,'0'0'3154'0'0,"0"0"-1381"0"0,0 0-509 0 0,0 0-53 0 0,0 0-18 0 0,0 0-111 0 0,0 0-288 0 0,0 0-332 0 0,0 0-228 0 0,0 0-133 0 0,0 0-74 0 0,0 0 1 0 0,0 0 5 0 0,0 4 15 0 0,-28 150 935 0 0,-2-4-543 0 0,18-105-325 0 0,5-27-61 0 0,2 1-1 0 0,0 0 0 0 0,2 1 0 0 0,0-1 1 0 0,1 1-1 0 0,0-1 0 0 0,2 1 0 0 0,1 12-53 0 0,0-28 37 0 0,0 1 0 0 0,0-1 0 0 0,0 0 0 0 0,1 0-1 0 0,-1 0 1 0 0,1 0 0 0 0,0 0 0 0 0,0 0-1 0 0,1 0 1 0 0,-1-1 0 0 0,1 1 0 0 0,-1-1-1 0 0,1 0 1 0 0,0 0 0 0 0,1 0 0 0 0,-1 0 0 0 0,0 0-1 0 0,1-1 1 0 0,0 1 0 0 0,-1-1 0 0 0,1 0-1 0 0,0 0 1 0 0,0 0 0 0 0,0-1 0 0 0,0 0-1 0 0,1 1 1 0 0,-1-1 0 0 0,0-1 0 0 0,1 1 0 0 0,-1-1-1 0 0,4 1-36 0 0,7-1 194 0 0,1 0 0 0 0,-1-1 1 0 0,0-1-1 0 0,0 0 0 0 0,-1-1 0 0 0,1 0 0 0 0,0-1 0 0 0,11-5-194 0 0,54-22 464 0 0,-75 19-2302 0 0,-18 9-5601 0 0,12 3-1097 0 0</inkml:trace>
  <inkml:trace contextRef="#ctx0" brushRef="#br0" timeOffset="1531.978">1060 393 9130 0 0,'0'0'2714'0'0,"0"0"-822"0"0,0 0-287 0 0,0 0 43 0 0,0 0-16 0 0,0 0-222 0 0,0 0-371 0 0,0 0-315 0 0,0 0-176 0 0,0 0-94 0 0,0 0-53 0 0,0 0-13 0 0,0 0-21 0 0,25-16-23 0 0,81-52 8 0 0,-26 0 593 0 0,-62 47-690 0 0,94-122 463 0 0,-95 125-730 0 0,58-40-19 0 0,-72 57 35 0 0,-1 1 0 0 0,1 1 1 0 0,0-1-1 0 0,-1 0 0 0 0,1 1 0 0 0,0-1 1 0 0,-1 1-1 0 0,1 0 0 0 0,0 0 0 0 0,-1 0 0 0 0,1 0 1 0 0,-1 0-1 0 0,0 1 0 0 0,1-1 0 0 0,-1 1 0 0 0,0 0 1 0 0,0-1-1 0 0,0 1 0 0 0,0 0 0 0 0,0 0 1 0 0,0 0-1 0 0,-1 0 0 0 0,1 1 0 0 0,-1-1 0 0 0,1 0 1 0 0,-1 1-1 0 0,0-1 0 0 0,0 1 0 0 0,0-1 0 0 0,0 1 1 0 0,-1 0-1 0 0,1-1 0 0 0,-1 1 0 0 0,1 0 1 0 0,-1 0-1 0 0,0-1 0 0 0,0 3-4 0 0,13 27 271 0 0,30 85-375 0 0,-39-101-508 0 0,-1-9-1029 0 0,-1 1-3760 0 0,-2-1-6477 0 0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1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3897 0 0,'0'0'2460'0'0,"0"0"-394"0"0,0 0-80 0 0,0 0-31 0 0,0 0-176 0 0,0 0-301 0 0,0 0-350 0 0,0 0-259 0 0,0 0-83 0 0,0 0-11 0 0,0 0-2 0 0,0 0 6 0 0,0 0-45 0 0,17 11 7102 0 0,-11-7-7716 0 0,210-1 761 0 0,-40 1-627 0 0,-164 0-846 0 0,-14-12-3618 0 0,2 2-2875 0 0,0 6 6373 0 0,0-1-11292 0 0</inkml:trace>
  <inkml:trace contextRef="#ctx0" brushRef="#br0" timeOffset="815.064">142 1 10818 0 0,'0'0'2007'0'0,"0"0"-469"0"0,0 0-151 0 0,0 0 100 0 0,0 0 39 0 0,0 0-154 0 0,0 0-333 0 0,0 0-351 0 0,0 0-236 0 0,0 0-106 0 0,0 0 20 0 0,0 0 72 0 0,0 0 63 0 0,2 8 37 0 0,2 32 17 0 0,-1 0 1 0 0,-2 0 0 0 0,-2-1 0 0 0,-2 1 0 0 0,-1 0 0 0 0,-5 14-556 0 0,-53 208 339 0 0,63-258-2881 0 0,11-19-1104 0 0,-4 8-2437 0 0,-4-1-5886 0 0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8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6705 0 0,'0'0'1929'0'0,"0"0"-540"0"0,0 0-234 0 0,0 0-45 0 0,0 0-64 0 0,0 0 15 0 0,0 0-37 0 0,0 0-53 0 0,0 0 55 0 0,0 0-6 0 0,0 0-40 0 0,0 0-30 0 0,0 0-50 0 0,13 8-96 0 0,44 25-86 0 0,-49-30-498 0 0,-1 1 0 0 0,1-1 1 0 0,0-1-1 0 0,1 1 0 0 0,-1-1 1 0 0,0-1-1 0 0,1 0 1 0 0,-1 0-1 0 0,1 0 0 0 0,-1-1 1 0 0,1 0-1 0 0,7-2-220 0 0,12 1 394 0 0,-13 2-285 0 0,0-2 1 0 0,1 1-1 0 0,-1-2 1 0 0,0 0-1 0 0,1-1 1 0 0,-1 0 0 0 0,-1-1-1 0 0,1-1 1 0 0,0 0-1 0 0,-1-1 1 0 0,0-1 0 0 0,-1 0-1 0 0,1-1 1 0 0,-1 0-1 0 0,-1-1 1 0 0,0-1 0 0 0,0 0-1 0 0,-1 0 1 0 0,0-1-1 0 0,-1-1 1 0 0,0 0-1 0 0,0 0 1 0 0,3-8-110 0 0,-10 13 16 0 0,0 1 0 0 0,-1 0 0 0 0,0-1 0 0 0,0 1 0 0 0,-1-1 0 0 0,0 0 1 0 0,0 0-1 0 0,0 0 0 0 0,-1 1 0 0 0,0-1 0 0 0,0 0 0 0 0,-1 0 0 0 0,0 0 0 0 0,0 1 0 0 0,0-1 0 0 0,-1 0 0 0 0,0 1 0 0 0,-1-1 0 0 0,1 1 0 0 0,-1 0 0 0 0,-2-3-16 0 0,0 3-20 0 0,0-1 0 0 0,0 1-1 0 0,-1-1 1 0 0,0 2 0 0 0,0-1-1 0 0,-1 1 1 0 0,1 0-1 0 0,-1 0 1 0 0,0 0 0 0 0,-1 1-1 0 0,1 0 1 0 0,-1 1-1 0 0,0 0 1 0 0,0 0 0 0 0,0 1-1 0 0,0-1 1 0 0,0 2 0 0 0,0-1-1 0 0,-1 1 1 0 0,1 1-1 0 0,-1-1 21 0 0,-2 1-24 0 0,-1 0-1 0 0,1 1 0 0 0,-1 0 1 0 0,1 1-1 0 0,0 0 1 0 0,0 1-1 0 0,0 0 0 0 0,0 1 1 0 0,0 0-1 0 0,0 0 0 0 0,1 1 1 0 0,0 1-1 0 0,0 0 1 0 0,1 0-1 0 0,-1 1 0 0 0,1 0 1 0 0,-2 4 24 0 0,-5 4 35 0 0,1 0 1 0 0,0 2-1 0 0,1 0 1 0 0,1 0-1 0 0,1 1 1 0 0,1 1-1 0 0,0 0 1 0 0,1 0-1 0 0,1 1 1 0 0,1 1 0 0 0,1-1-1 0 0,1 1 1 0 0,1 1-1 0 0,0-1 1 0 0,2 1-1 0 0,0-1 1 0 0,1 11-36 0 0,1-18 69 0 0,1-1 0 0 0,0 1-1 0 0,1 0 1 0 0,0-1 0 0 0,1 1 0 0 0,1-1 0 0 0,0 1 0 0 0,1-1 0 0 0,0 0 0 0 0,1-1 0 0 0,0 1 0 0 0,4 4-69 0 0,-4-8 65 0 0,0 0 0 0 0,1 0 1 0 0,0 0-1 0 0,1-1 1 0 0,0 0-1 0 0,1 0 0 0 0,-1-1 1 0 0,1 0-1 0 0,0 0 1 0 0,1-1-1 0 0,0 0 1 0 0,0 0-1 0 0,0-1 0 0 0,1 0 1 0 0,0-1-1 0 0,0 0 1 0 0,0-1-1 0 0,0 0 0 0 0,0 0 1 0 0,1-1-66 0 0,7 1 74 0 0,1 0-1 0 0,-1-1 1 0 0,1-1 0 0 0,0-1 0 0 0,-1-1 0 0 0,1 0-1 0 0,0-1 1 0 0,-1-1 0 0 0,6-3-74 0 0,8-4 99 0 0,-29 9-121 0 0,-2 1-12 0 0,-1 0-12 0 0,0 0 12 0 0,0 0-50 0 0,0 0-52 0 0,0 0-66 0 0,0 0-126 0 0,0 0-121 0 0,0 0-179 0 0,0 0-327 0 0,5 0-13614 0 0,-3 0 1285 0 0</inkml:trace>
  <inkml:trace contextRef="#ctx0" brushRef="#br0" timeOffset="568.5">770 560 15099 0 0,'0'0'1961'0'0,"0"0"-800"0"0,0 0-311 0 0,0 0-21 0 0,0 0-9 0 0,0 0-74 0 0,0 0-146 0 0,0 0-140 0 0,0 0-46 0 0,0 0 8 0 0,0 0-43 0 0,0 0-51 0 0,0 0-49 0 0,2 19-52 0 0,4 60-43 0 0,-21 37 340 0 0,6-55-262 0 0,9-60-215 0 0,0-1 24 0 0,0 0 48 0 0,0 0 46 0 0,0 0 43 0 0,0 0 63 0 0,0 0 35 0 0,0-23 901 0 0,2 2-1174 0 0,1 0-1 0 0,1 1 1 0 0,1-1-1 0 0,0 1 1 0 0,2-1-1 0 0,0 2 0 0 0,2-1 1 0 0,0 1-1 0 0,1 0 1 0 0,1 1-1 0 0,1 0 1 0 0,0 1-1 0 0,1 1 1 0 0,1 0-1 0 0,10-10-32 0 0,-22 24 0 0 0,0 0-2 0 0,0 0-1 0 0,-1 0 1 0 0,1 0 0 0 0,0 0 0 0 0,0 0 0 0 0,0 0 0 0 0,0 1 0 0 0,0-1-1 0 0,1 1 1 0 0,-1-1 0 0 0,1 1 0 0 0,-1 0 0 0 0,0 0 0 0 0,1 0 0 0 0,0 0 0 0 0,-1 1-1 0 0,1-1 1 0 0,0 1 0 0 0,-1-1 0 0 0,1 1 0 0 0,0 0 0 0 0,-1 0 0 0 0,1 0 2 0 0,16 47 13 0 0,-19 56-24 0 0,-2-102-2225 0 0,1-1-4221 0 0,1 0 1849 0 0,0 0-7397 0 0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4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476 479 3825 0 0,'0'0'2662'0'0,"0"0"-626"0"0,0 0-197 0 0,0 0-68 0 0,0 0-22 0 0,0 0-114 0 0,0 0-240 0 0,0 0-220 0 0,0 0-181 0 0,0 0-163 0 0,0 0-163 0 0,0 0-143 0 0,0 0-117 0 0,-18-5-68 0 0,-59-14-20 0 0,74 19-291 0 0,1-1 1 0 0,-1 1-1 0 0,0-1 0 0 0,1 1 1 0 0,-1 0-1 0 0,1 0 1 0 0,-1 0-1 0 0,0 1 0 0 0,1-1 1 0 0,-1 1-1 0 0,1-1 1 0 0,-1 1-1 0 0,1 0 0 0 0,-1 0 1 0 0,1 0-1 0 0,-1 0 0 0 0,1 0 1 0 0,0 0-1 0 0,0 1 1 0 0,-1-1-1 0 0,1 1 0 0 0,0 0 1 0 0,-1 1-30 0 0,-6 4 140 0 0,-1 0-104 0 0,0 0 1 0 0,0 0-1 0 0,1 1 0 0 0,0 1 0 0 0,1-1 1 0 0,0 1-1 0 0,0 1 0 0 0,1-1 1 0 0,0 1-1 0 0,0 0 0 0 0,1 1 0 0 0,1 0 1 0 0,0 0-1 0 0,0 0 0 0 0,1 1 1 0 0,1-1-1 0 0,-1 1 0 0 0,2 0 1 0 0,0 0-1 0 0,0 0 0 0 0,1 0 0 0 0,1 0 1 0 0,0 1-37 0 0,1-10 12 0 0,-1 0 0 0 0,1-1 0 0 0,0 1 0 0 0,0-1 0 0 0,0 1 0 0 0,0-1 0 0 0,0 1 0 0 0,1-1 0 0 0,-1 1 0 0 0,1-1 0 0 0,-1 0 0 0 0,1 0-1 0 0,0 0 1 0 0,0 0 0 0 0,0 0 0 0 0,0 0 0 0 0,0-1 0 0 0,0 1 0 0 0,1-1 0 0 0,-1 1 0 0 0,1-1 0 0 0,-1 0 0 0 0,1 0 0 0 0,-1 0 0 0 0,1 0 0 0 0,-1-1 0 0 0,1 1 0 0 0,0 0 0 0 0,-1-1 0 0 0,1 0 0 0 0,0 0 0 0 0,0 0 0 0 0,-1 0 0 0 0,3 0-12 0 0,93-20 826 0 0,-72 8-694 0 0,-1-1-1 0 0,-1 0 1 0 0,0-2 0 0 0,-1-1-1 0 0,-1-1 1 0 0,0-1-1 0 0,-2-1 1 0 0,0 0-1 0 0,-1-2 1 0 0,-1 0-1 0 0,0-1 1 0 0,-2-1 0 0 0,-1-1-1 0 0,8-17-131 0 0,-14 25 6 0 0,-1-1 0 0 0,-1 0 0 0 0,-1-1 0 0 0,-1 1 0 0 0,0-1 0 0 0,-1 0 0 0 0,-1 0 1 0 0,-1 0-1 0 0,0-1 0 0 0,-1 1 0 0 0,-1-1 0 0 0,-1 1 0 0 0,-2-9-6 0 0,1 21-28 0 0,0-1 0 0 0,-1 1 0 0 0,0 0 0 0 0,0 0 0 0 0,0 0 0 0 0,-1 0 0 0 0,1 0 0 0 0,-2 1 0 0 0,1 0 0 0 0,-1 0 0 0 0,1 0 0 0 0,-1 0 0 0 0,0 1 0 0 0,-1-1 0 0 0,1 2 0 0 0,-1-1 0 0 0,0 0 0 0 0,0 1 0 0 0,0 0 0 0 0,0 1 0 0 0,-1-1 0 0 0,1 1 0 0 0,-1 0 0 0 0,0 1 0 0 0,1 0 0 0 0,-1 0 0 0 0,0 0 0 0 0,0 1 0 0 0,1 0 0 0 0,-1 0 0 0 0,0 0 0 0 0,0 1 0 0 0,0 0 0 0 0,1 1 0 0 0,-1-1 0 0 0,1 1 0 0 0,-1 1 0 0 0,1-1-1 0 0,0 1 1 0 0,0 0 0 0 0,0 1 0 0 0,0-1 29 0 0,-1 1-3 0 0,0 1 1 0 0,0-1 0 0 0,0 1 0 0 0,1 0 0 0 0,0 0 0 0 0,0 1 0 0 0,0 0 0 0 0,1 0 0 0 0,0 0 0 0 0,0 1 0 0 0,1-1 0 0 0,-1 1 0 0 0,2 0 0 0 0,-1 1 0 0 0,1-1-1 0 0,0 0 1 0 0,0 1 0 0 0,1 0 0 0 0,0 0 0 0 0,0 0 0 0 0,1 0 0 0 0,0 0 0 0 0,1 0 0 0 0,0 0 0 0 0,0 0 0 0 0,0 0 0 0 0,1 0 0 0 0,0 0 0 0 0,1 0 0 0 0,0 0-1 0 0,0 0 1 0 0,1-1 0 0 0,0 1 0 0 0,0-1 0 0 0,1 3 1 0 0,8 3 61 0 0,1 0 0 0 0,0-1 0 0 0,1 0 0 0 0,0-1 0 0 0,1 0 0 0 0,0-1 0 0 0,0-1 0 0 0,1 0 0 0 0,0-2 0 0 0,1 0 0 0 0,0 0 0 0 0,0-1 0 0 0,0-2 0 0 0,1 1 0 0 0,12 0-61 0 0,191 13-970 0 0,-217 0-7061 0 0,-4-14-445 0 0</inkml:trace>
  <inkml:trace contextRef="#ctx0" brushRef="#br0" timeOffset="334.979">1 884 8922 0 0,'0'0'1492'0'0,"0"0"-280"0"0,0 0 58 0 0,0 0 173 0 0,0 0 28 0 0,0 0-61 0 0,0 0-139 0 0,0 0-184 0 0,0 0-162 0 0,0 0-133 0 0,36 9-110 0 0,118 31-45 0 0,-36-30 510 0 0,-20-14-690 0 0,0-5 0 0 0,0-3 0 0 0,48-15-457 0 0,-80 12-178 0 0,11-2-982 0 0,-26 9-2416 0 0,-31 7-1760 0 0,-14 2 1163 0 0,2-1-6536 0 0</inkml:trace>
  <inkml:trace contextRef="#ctx0" brushRef="#br0" timeOffset="916.005">369 1149 12379 0 0,'0'0'1769'0'0,"0"0"-620"0"0,0 0-195 0 0,0 0 133 0 0,0 0 130 0 0,0 0 20 0 0,0 0-154 0 0,0 0-268 0 0,0 0-247 0 0,0 0-172 0 0,0 0-125 0 0,0 0-64 0 0,-28 13-53 0 0,-90 41-35 0 0,60-12 39 0 0,51-33-133 0 0,-2 2-15 0 0,0 0 1 0 0,0 0-1 0 0,1 0 0 0 0,1 1 1 0 0,0 1-1 0 0,0-1 1 0 0,1 1-1 0 0,1 0 0 0 0,0 0 1 0 0,1 1-1 0 0,0 0 1 0 0,1-1-1 0 0,1 1 0 0 0,0 0 1 0 0,0 10-11 0 0,3-22 7 0 0,-1 0 0 0 0,1 0 0 0 0,0 0 0 0 0,0 0 0 0 0,-1 0 0 0 0,1 0 0 0 0,1 0 0 0 0,-1 0 0 0 0,0 0 0 0 0,0 0 0 0 0,1-1 0 0 0,-1 1 0 0 0,1-1 0 0 0,-1 1 0 0 0,1-1 0 0 0,-1 1 0 0 0,1-1 0 0 0,0 0 0 0 0,0 0 0 0 0,0 0 0 0 0,0 0 0 0 0,0 0 0 0 0,0 0 0 0 0,0-1 0 0 0,0 1 0 0 0,0-1 0 0 0,0 1 0 0 0,0-1 0 0 0,0 0 0 0 0,1 0 0 0 0,-1 0 0 0 0,0 0-7 0 0,73-4 604 0 0,-46-4-432 0 0,0-1 0 0 0,-1-2 0 0 0,0-1 0 0 0,-1-1-1 0 0,-1-1 1 0 0,0-2 0 0 0,-1 0 0 0 0,0-2 0 0 0,-2 0 0 0 0,5-7-172 0 0,-11 12 23 0 0,0-1 0 0 0,-1 0-1 0 0,-1-2 1 0 0,-1 0 0 0 0,0 0 0 0 0,-1-1 0 0 0,-1-1-1 0 0,0 0 1 0 0,-2-1 0 0 0,0 0 0 0 0,-1 0 0 0 0,-1-1-1 0 0,0 0 1 0 0,-2-1 0 0 0,0 1 0 0 0,-2-1 0 0 0,0-1-1 0 0,-1 1 1 0 0,-2 0 0 0 0,0-1 0 0 0,-1 0-23 0 0,-1 19-19 0 0,-1 0 0 0 0,1-1 0 0 0,-1 1 0 0 0,0 0 0 0 0,0 0 0 0 0,0 0-1 0 0,-1 0 1 0 0,1 1 0 0 0,-1-1 0 0 0,1 1 0 0 0,-1-1 0 0 0,0 1 0 0 0,0 0 0 0 0,0 0 0 0 0,0 0 0 0 0,-1 0 0 0 0,1 1 0 0 0,0-1 0 0 0,-1 1 0 0 0,1 0 0 0 0,-1 0 0 0 0,1 0 0 0 0,-1 0 0 0 0,1 1 0 0 0,-1 0 0 0 0,0-1 0 0 0,1 1 0 0 0,-1 1 0 0 0,0-1 0 0 0,1 0 0 0 0,-1 1 0 0 0,0 0 0 0 0,1 0 0 0 0,-1 0 0 0 0,1 0-1 0 0,0 0 1 0 0,-1 1 0 0 0,1-1 0 0 0,0 1 0 0 0,0 0 0 0 0,0 0 0 0 0,0 0 0 0 0,0 1 0 0 0,-1 0 19 0 0,-13 9-8 0 0,2 0-1 0 0,-1 1 1 0 0,1 0-1 0 0,1 1 1 0 0,1 1-1 0 0,0 1 1 0 0,0-1-1 0 0,2 2 1 0 0,0 0-1 0 0,1 0 1 0 0,1 1-1 0 0,0 0 1 0 0,1 0-1 0 0,2 1 1 0 0,-1 0-1 0 0,0 11 9 0 0,5-21 11 0 0,1 0-1 0 0,0-1 1 0 0,1 1 0 0 0,0 0-1 0 0,1-1 1 0 0,-1 1-1 0 0,2 0 1 0 0,-1-1 0 0 0,1 1-1 0 0,0-1 1 0 0,1 0 0 0 0,0 1-1 0 0,0-1 1 0 0,1-1-1 0 0,0 1 1 0 0,0 0 0 0 0,1-1-1 0 0,0 0 1 0 0,1 0 0 0 0,-1 0-1 0 0,1-1 1 0 0,0 0-1 0 0,1 0 1 0 0,-1 0 0 0 0,1-1-1 0 0,2 1-10 0 0,-1 1-7 0 0,1-1 1 0 0,-1 0-1 0 0,1 0 0 0 0,0-1 0 0 0,1 0 1 0 0,-1 0-1 0 0,1-1 0 0 0,0 0 0 0 0,0-1 0 0 0,1 0 1 0 0,-1-1-1 0 0,10 1 7 0 0,-3-20-2127 0 0,-10 1-5966 0 0,-5 9-3549 0 0</inkml:trace>
  <inkml:trace contextRef="#ctx0" brushRef="#br0" timeOffset="1347.996">1025 957 18284 0 0,'0'0'932'0'0,"0"0"-310"0"0,0 0 55 0 0,0 0 205 0 0,0 0 130 0 0,0 0-35 0 0,0 0-213 0 0,0 0-215 0 0,0 0-127 0 0,0 0-83 0 0,0 0-91 0 0,0 0-58 0 0,0 0-34 0 0,-21 32-39 0 0,-63 96-26 0 0,17-10 86 0 0,-3 34-58 0 0,67-143-126 0 0,0-1 0 0 0,1 1 0 0 0,-1 0 0 0 0,2 0 0 0 0,-1 0 0 0 0,1 0 0 0 0,0 0 0 0 0,1 0 0 0 0,0 0 1 0 0,1 0-1 0 0,0 1 7 0 0,2-8 17 0 0,0 1 1 0 0,0-1-1 0 0,0 0 0 0 0,0 0 1 0 0,0 0-1 0 0,1-1 1 0 0,-1 1-1 0 0,1-1 1 0 0,-1 0-1 0 0,1 0 1 0 0,-1 0-1 0 0,1 0 1 0 0,0-1-1 0 0,-1 1 0 0 0,1-1 1 0 0,0 0-1 0 0,0 0 1 0 0,-1 0-1 0 0,1-1 1 0 0,0 1-1 0 0,-1-1 1 0 0,1 0-1 0 0,1 0-17 0 0,117-39 955 0 0,-122 40-989 0 0,0 0-1 0 0,-1 0 1 0 0,1-1 0 0 0,0 1-1 0 0,0 0 1 0 0,0 0 0 0 0,0-1-1 0 0,-1 1 1 0 0,1 0 0 0 0,0 0-1 0 0,0-1 1 0 0,0 1 0 0 0,0 0 0 0 0,0-1-1 0 0,0 1 1 0 0,0 0 0 0 0,0-1-1 0 0,0 1 1 0 0,0 0 0 0 0,0 0-1 0 0,0-1 1 0 0,0 1 0 0 0,0 0-1 0 0,0-1 1 0 0,0 1 0 0 0,0 0-1 0 0,0 0 1 0 0,1-1 0 0 0,-1 1-1 0 0,0 0 1 0 0,0-1 0 0 0,0 1 0 0 0,0 0-1 0 0,1 0 1 0 0,-1-1 0 0 0,0 1-1 0 0,0 0 1 0 0,0 0 0 0 0,1 0-1 0 0,-1 0 1 0 0,0-1 0 0 0,0 1-1 0 0,1 0 1 0 0,-1 0 0 0 0,0 0-1 0 0,1 0 1 0 0,-1 0 0 0 0,0 0-1 0 0,0-1 1 0 0,1 1 0 0 0,-1 0 0 0 0,0 0-1 0 0,1 0 1 0 0,-1 0 34 0 0,-15-14-10392 0 0,15 10-1096 0 0</inkml:trace>
  <inkml:trace contextRef="#ctx0" brushRef="#br0" timeOffset="1651.963">655 1233 9434 0 0,'0'0'4649'0'0,"0"0"-2609"0"0,0 0-1078 0 0,0 0-125 0 0,0 0 74 0 0,0 0 115 0 0,0 0 75 0 0,0 0-22 0 0,0 0-97 0 0,0 0-74 0 0,0 0-112 0 0,0 0-128 0 0,0 0-83 0 0,18 3-68 0 0,117 9 714 0 0,-9-19-263 0 0,-74 3-2760 0 0,-52 2-107 0 0,0 1-319 0 0,0 0-4784 0 0,0 1-5436 0 0</inkml:trace>
  <inkml:trace contextRef="#ctx0" brushRef="#br0" timeOffset="4198.348">1356 814 0 0 0,'0'0'744'0'0,"0"0"927"0"0,0 0 220 0 0,0 0-22 0 0,0 0-10 0 0,0 0-119 0 0,0 0-164 0 0,0 0-163 0 0,0 0-141 0 0,0 0-110 0 0,0 0-118 0 0,-2 18 9810 0 0,23 8-9784 0 0,-14-18-1047 0 0,0-2 1 0 0,0 1-1 0 0,0-1 1 0 0,1-1-1 0 0,0 1 1 0 0,1-1 0 0 0,-1 0-1 0 0,1-1 1 0 0,0 0-1 0 0,0-1 1 0 0,0 0-1 0 0,4 1-23 0 0,0 0 49 0 0,1-2-1 0 0,-1 1 1 0 0,1-2-1 0 0,0 0 0 0 0,0 0 1 0 0,-1-1-1 0 0,1-1 0 0 0,0 0 1 0 0,0-1-1 0 0,-1-1 1 0 0,1 0-1 0 0,-1 0 0 0 0,0-2 1 0 0,0 0-1 0 0,-1 0 1 0 0,1-1-1 0 0,-1 0 0 0 0,1-2-48 0 0,2-1 40 0 0,0-1-1 0 0,-1-1 1 0 0,-1 0-1 0 0,0 0 1 0 0,0-2-1 0 0,-1 1 0 0 0,0-2 1 0 0,-2 1-1 0 0,1-2 1 0 0,-2 1-1 0 0,0-1 1 0 0,1-3-40 0 0,-7 12 5 0 0,0 1 1 0 0,-1-1-1 0 0,0 1 1 0 0,0-1-1 0 0,0 0 1 0 0,-1 1-1 0 0,0-1 1 0 0,0 0-1 0 0,0 0 1 0 0,-1 0-1 0 0,1 0 1 0 0,-2 0-1 0 0,1 0 1 0 0,-1 0-1 0 0,1 0 0 0 0,-2 0 1 0 0,1 0-1 0 0,-1 0 1 0 0,0 1-1 0 0,0-1 1 0 0,0 0-1 0 0,-1 1 1 0 0,0 0-1 0 0,0 0 1 0 0,0 0-1 0 0,-1 0 1 0 0,0 0-1 0 0,1 1 1 0 0,-2-1-1 0 0,1 1 1 0 0,0 0-1 0 0,-1 0 1 0 0,0 1-1 0 0,0-1 1 0 0,-5-1-6 0 0,-1-1-19 0 0,-1 1 0 0 0,0 1 1 0 0,0 0-1 0 0,0 0 0 0 0,-1 2 0 0 0,1-1 1 0 0,-1 1-1 0 0,0 1 0 0 0,0 1 0 0 0,0-1 1 0 0,1 2-1 0 0,-1 0 0 0 0,0 0 0 0 0,1 2 1 0 0,-5 0 18 0 0,-17 6-35 0 0,0 1 1 0 0,1 1-1 0 0,0 2 1 0 0,-30 17 34 0 0,47-23-2 0 0,1 1 0 0 0,0 0 0 0 0,1 2 0 0 0,-1-1-1 0 0,2 2 1 0 0,0-1 0 0 0,0 2 0 0 0,1 0 0 0 0,0 0 0 0 0,1 1 0 0 0,1 1 0 0 0,0 0-1 0 0,0 0 1 0 0,2 1 0 0 0,0 0 0 0 0,0 0 0 0 0,-1 7 2 0 0,2 1 15 0 0,1 0 1 0 0,1 1-1 0 0,1-1 1 0 0,0 1-1 0 0,2 0 0 0 0,1 0 1 0 0,1 0-1 0 0,1 0 1 0 0,2 7-16 0 0,-1-20 18 0 0,1 0 1 0 0,0-1-1 0 0,1 1 1 0 0,0 0-1 0 0,0-1 1 0 0,1 0-1 0 0,0 0 1 0 0,1 0-1 0 0,0-1 0 0 0,1 0 1 0 0,0 0-1 0 0,0-1 1 0 0,1 1-1 0 0,0-2 1 0 0,0 1-1 0 0,1-1 1 0 0,0 0-1 0 0,0-1 1 0 0,1 0-1 0 0,0-1 1 0 0,0 0-1 0 0,0 0 1 0 0,1-1-1 0 0,-1 0 1 0 0,1-1-1 0 0,0 0 1 0 0,0-1-1 0 0,11 1-18 0 0,17-1 127 0 0,1-1 0 0 0,-1-2 0 0 0,0-2-1 0 0,33-7-126 0 0,-66 10 16 0 0,23-7 136 0 0,-29 7-93 0 0,0 0 7 0 0,0 0 10 0 0,0 0-2 0 0,0 0-2 0 0,0 0-4 0 0,0 0-14 0 0,0 0 0 0 0,0 0-28 0 0,0 0 2 0 0,0 0-5 0 0,0 0-10 0 0,0 0 6 0 0,0 0-8 0 0,0 0-2 0 0,0 0-1 0 0,0 0-23 0 0,0 0 7 0 0,0 0 14 0 0,0 0-2 0 0,0 0-16 0 0,0 0-8 0 0,0 0-8 0 0,0 0 25 0 0,0 0-4 0 0,0 0-1 0 0,0 0 19 0 0,0 0-19 0 0,-13-26-4032 0 0,2 19-2497 0 0,6 7-5532 0 0</inkml:trace>
  <inkml:trace contextRef="#ctx0" brushRef="#br0" timeOffset="5079.921">2006 1123 2817 0 0,'0'0'3906'0'0,"0"0"-2106"0"0,0 0-625 0 0,0 0 63 0 0,0 0 145 0 0,0 0 57 0 0,0 0-112 0 0,0 0-232 0 0,0 0-215 0 0,0 0-160 0 0,0 0-78 0 0,0 0-40 0 0,-2 10 4 0 0,-13 90 2070 0 0,14 40-628 0 0,1-141-2013 0 0,0 1 0 0 0,0 0-1 0 0,0 0 1 0 0,1 0 0 0 0,-1-1 0 0 0,0 1 0 0 0,0 0 0 0 0,0 0-1 0 0,1 0 1 0 0,-1-1 0 0 0,0 1 0 0 0,1 0 0 0 0,-1 0 0 0 0,0 0-1 0 0,0 0 1 0 0,1 0 0 0 0,-1 0 0 0 0,0 0 0 0 0,1-1 0 0 0,-1 1-1 0 0,0 0 1 0 0,1 0 0 0 0,-1 0 0 0 0,0 0 0 0 0,0 0 0 0 0,1 0-1 0 0,-1 1 1 0 0,0-1 0 0 0,1 0 0 0 0,-1 0 0 0 0,0 0 0 0 0,1 0-1 0 0,-1 0 1 0 0,0 0 0 0 0,0 0 0 0 0,1 1 0 0 0,-1-1 0 0 0,0 0 0 0 0,0 0-1 0 0,1 0 1 0 0,-1 1 0 0 0,0-1 0 0 0,0 0 0 0 0,0 0 0 0 0,1 1-1 0 0,-1-1 1 0 0,0 0 0 0 0,0 0 0 0 0,0 1 0 0 0,0-1 0 0 0,0 0-1 0 0,0 1 1 0 0,0-1 0 0 0,1 0 0 0 0,-1 0 0 0 0,0 1 0 0 0,0-1-1 0 0,0 0 1 0 0,0 1 0 0 0,0-1 0 0 0,0 0 0 0 0,0 1 0 0 0,-1-1-36 0 0,16-28 766 0 0,-12 21-823 0 0,5-8 141 0 0,5-14-8 0 0,3 0 1 0 0,0 0 0 0 0,1 1 0 0 0,2 2 0 0 0,1-1-1 0 0,2 1-76 0 0,60-47 39 0 0,-78 74-36 0 0,-1 0 0 0 0,1 0 0 0 0,-1 0 1 0 0,1 0-1 0 0,-1 1 0 0 0,0 0 0 0 0,1-1 0 0 0,-1 1 0 0 0,0 0 1 0 0,0 1-1 0 0,0-1 0 0 0,-1 0 0 0 0,1 1 0 0 0,0 0 0 0 0,-1 0 0 0 0,0-1 1 0 0,1 1-1 0 0,-1 1 0 0 0,0-1 0 0 0,-1 0 0 0 0,1 0 0 0 0,-1 1 1 0 0,1-1-1 0 0,-1 1 0 0 0,0-1 0 0 0,0 1 0 0 0,-1 0 0 0 0,1-1 0 0 0,0 4-3 0 0,1 0 8 0 0,21 59-43 0 0,-22-81-4041 0 0,0 2-2214 0 0,-1 5-5305 0 0</inkml:trace>
  <inkml:trace contextRef="#ctx0" brushRef="#br0" timeOffset="5819.872">1433 272 3913 0 0,'0'0'1926'0'0,"0"0"-185"0"0,0 0 56 0 0,0 0 135 0 0,0 0-9 0 0,0 0-124 0 0,0 0-238 0 0,0 0-263 0 0,0 0-235 0 0,0 0-169 0 0,0 0-122 0 0,0 0-66 0 0,0 0-49 0 0,-3 0 1940 0 0,37-10 574 0 0,13-27-2675 0 0,-29 22-155 0 0,141-132 353 0 0,-97 84-547 0 0,-49 90-233 0 0,-9-12 98 0 0,0 0-1 0 0,1 0 0 0 0,1-1 0 0 0,0 1 1 0 0,1-1-1 0 0,0-1 0 0 0,2 1 0 0 0,-1-2 1 0 0,1 1-1 0 0,1-1 0 0 0,8 8-11 0 0,11 14-1 0 0,-22-25-707 0 0,-2-1-7135 0 0,-1-8-4429 0 0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21 2905 0 0,'0'0'2437'0'0,"0"0"-716"0"0,0 0-153 0 0,0 0 159 0 0,0 0 60 0 0,0 0-141 0 0,0 0-290 0 0,0 0-309 0 0,0 0-216 0 0,0 0-159 0 0,0 0-106 0 0,-2 0-45 0 0,50-1 6684 0 0,71-5-5887 0 0,21-5-919 0 0,-124 9-108 0 0,-1 1-3967 0 0,-6 7-9244 0 0,-6-6 1519 0 0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9282 0 0,'0'0'2070'0'0,"0"0"-586"0"0,0 0-377 0 0,0 0-44 0 0,0 0 6 0 0,0 0-56 0 0,0 0-160 0 0,0 0-213 0 0,0 0-172 0 0,0 0-80 0 0,0 0-38 0 0,0 0-5 0 0,0 0 35 0 0,11 15 1693 0 0,52 12 1564 0 0,48-23-2504 0 0,-71-5-773 0 0,19 1 813 0 0,-37 0-2859 0 0,-31 0-9337 0 0,7 0-915 0 0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4209 0 0,'0'0'1662'0'0,"0"0"-138"0"0,0 0 138 0 0,0 0 249 0 0,0 0 136 0 0,0 0-144 0 0,0 0-344 0 0,0 0-392 0 0,0 0-291 0 0,0 0-171 0 0,0 0-80 0 0,2-9-59 0 0,10-25-28 0 0,-10 41 3018 0 0,5 36-3025 0 0,11 126 399 0 0,-4 173-375 0 0,-14-341-531 0 0,0-1 13 0 0,0 0 26 0 0,0 0 29 0 0,0 0 38 0 0,0 0 21 0 0,0 0 20 0 0,0 0 42 0 0,0-30 481 0 0,-2 5-683 0 0,2 0-1 0 0,1-1 1 0 0,1 1 0 0 0,1 0 0 0 0,1 0 0 0 0,4-13-11 0 0,5-9 14 0 0,1 1 0 0 0,2 0 0 0 0,3 0 0 0 0,1 2 0 0 0,2 0-1 0 0,2 2 1 0 0,7-6-14 0 0,-16 25-44 0 0,-10 13 47 0 0,1 0 1 0 0,-1 1-1 0 0,2 0 0 0 0,-1 0 0 0 0,1 0 0 0 0,1 1 1 0 0,-1 0-1 0 0,1 0 0 0 0,1 1 0 0 0,-1 0 1 0 0,1 1-1 0 0,1 0 0 0 0,-1 0 0 0 0,1 1 0 0 0,4-1-3 0 0,-12 7 5 0 0,0 0-1 0 0,1 0 0 0 0,-1 0 0 0 0,0 0 0 0 0,0 1 0 0 0,0-1 0 0 0,0 1 1 0 0,0 0-1 0 0,-1-1 0 0 0,1 1 0 0 0,0 0 0 0 0,-1 0 0 0 0,1 0 0 0 0,-1 0 1 0 0,0 1-1 0 0,0-1 0 0 0,0 0 0 0 0,0 0 0 0 0,0 1 0 0 0,0-1 0 0 0,-1 1 1 0 0,1-1-1 0 0,-1 0 0 0 0,1 1 0 0 0,-1-1 0 0 0,0 1 0 0 0,0-1 0 0 0,0 2-4 0 0,5 184 386 0 0,-5-189-438 0 0,0 1 1 0 0,0 0 0 0 0,0-1-1 0 0,0 1 1 0 0,0 0-1 0 0,-1-1 1 0 0,1 1 0 0 0,0 0-1 0 0,0-1 1 0 0,0 1 0 0 0,0 0-1 0 0,-1 0 1 0 0,1-1-1 0 0,0 1 1 0 0,0 0 0 0 0,0 0-1 0 0,-1-1 1 0 0,1 1-1 0 0,0 0 1 0 0,0 0 0 0 0,-1 0-1 0 0,1 0 1 0 0,0-1-1 0 0,-1 1 1 0 0,1 0 0 0 0,0 0-1 0 0,-1 0 1 0 0,1 0 0 0 0,0 0-1 0 0,-1 0 1 0 0,1 0-1 0 0,0 0 1 0 0,0 0 0 0 0,-1 0-1 0 0,1 0 1 0 0,0 0-1 0 0,-1 0 1 0 0,1 0 0 0 0,0 0-1 0 0,-1 0 1 0 0,1 0-1 0 0,0 0 1 0 0,-1 0 0 0 0,1 0-1 0 0,0 1 1 0 0,-1-1 0 0 0,1 0-1 0 0,0 0 1 0 0,0 0-1 0 0,-1 0 1 0 0,1 1 0 0 0,0-1-1 0 0,0 0 1 0 0,-1 0-1 0 0,1 1 1 0 0,0-1 0 0 0,0 0-1 0 0,0 1 1 0 0,0-1 51 0 0,-10-15-7973 0 0,8 11-3734 0 0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4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46 10866 0 0,'0'0'1734'0'0,"0"0"-247"0"0,0 0 4 0 0,0 0-49 0 0,0 0-183 0 0,0 0-267 0 0,0 0-288 0 0,0 0-183 0 0,0 0-75 0 0,0 0 1 0 0,0 0 37 0 0,0 0 26 0 0,0 11 3209 0 0,-24 14-2733 0 0,77-98-527 0 0,-45 65-99 0 0,-16 13 172 0 0,-16 12-214 0 0,5 2-91 0 0,43-26-1042 0 0,-19 7-3958 0 0,-1-1-4687 0 0,-3 1-3508 0 0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6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4921 0 0,'0'0'2137'0'0,"0"0"-428"0"0,0 0-18 0 0,0 0 31 0 0,0 0-112 0 0,0 0-181 0 0,0 0-215 0 0,0 0-165 0 0,0 0-110 0 0,0 0-88 0 0,0 0-75 0 0,0 0-65 0 0,0 0-41 0 0,1-3-44 0 0,2-2-343 0 0,0 0-1 0 0,0-1 1 0 0,1 1-1 0 0,0 1 1 0 0,0-1-1 0 0,1 1 0 0 0,-1-1 1 0 0,1 1-1 0 0,0 0 1 0 0,0 1-1 0 0,0-1 1 0 0,0 1-1 0 0,4-1-282 0 0,29-24 841 0 0,90-90 722 0 0,-94 96-1375 0 0,-12 65 28 0 0,15 64 154 0 0,-27-75-674 0 0,9 22-634 0 0,-9-39-3197 0 0,4-5-3476 0 0,-12-10-4449 0 0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8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69 125 8170 0 0,'0'0'1548'0'0,"0"0"-530"0"0,0 0-105 0 0,0 0 183 0 0,0 0 163 0 0,0 0 14 0 0,0 0-126 0 0,0 0-195 0 0,0 0-165 0 0,0 0-106 0 0,0 0-58 0 0,0 0-52 0 0,0 0-42 0 0,-2 18-34 0 0,-7 89 353 0 0,-5 56 964 0 0,-29 7-1297 0 0,51-245 1720 0 0,11 17-2098 0 0,3 1 0 0 0,2 2 0 0 0,2 0 0 0 0,30-43-137 0 0,62-61 26 0 0,-68 133 0 0 0,-31 77 41 0 0,-19-42-63 0 0,1 0 0 0 0,-2 1 1 0 0,1-1-1 0 0,-1 0 0 0 0,-1 0 0 0 0,0 0 0 0 0,0 0 0 0 0,0-1 0 0 0,-1 1 1 0 0,-1-1-1 0 0,0 1-4 0 0,-22 31-3548 0 0,21-36-1357 0 0,1-3-6930 0 0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7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140 251 7218 0 0,'0'0'1461'0'0,"0"0"-226"0"0,0 0 17 0 0,0 0 211 0 0,0 0 132 0 0,0 0-106 0 0,0 0-316 0 0,0 0-355 0 0,0 0-297 0 0,0 0-163 0 0,0 0-42 0 0,0 0 37 0 0,0 0 95 0 0,25 8 2545 0 0,74 21 317 0 0,-83-26-3164 0 0,0 0-1 0 0,0-1 1 0 0,0-1 0 0 0,1 0-1 0 0,-1-1 1 0 0,0-1 0 0 0,0-1-1 0 0,0 0 1 0 0,9-3-146 0 0,23-25-808 0 0,-45 18-3248 0 0,-4-2-3746 0 0,-1 11-3925 0 0</inkml:trace>
  <inkml:trace contextRef="#ctx0" brushRef="#br0" timeOffset="300.924">258 0 12043 0 0,'0'0'2759'0'0,"0"0"-1546"0"0,0 0-611 0 0,0 0 86 0 0,0 0 212 0 0,0 0 174 0 0,0 0 11 0 0,0 0-154 0 0,0 0-168 0 0,0 0-123 0 0,0 0-101 0 0,-4 34-55 0 0,-8 105-36 0 0,14-61 286 0 0,1-50-504 0 0,-2 0 1 0 0,-1 0 0 0 0,-1 1 0 0 0,-1-1-1 0 0,-1 0 1 0 0,-2 0 0 0 0,-8 26-231 0 0,-34 85-712 0 0,46-130-1324 0 0,10-7-6461 0 0,-2-2-2711 0 0</inkml:trace>
  <inkml:trace contextRef="#ctx0" brushRef="#br0" timeOffset="1588.451">278 299 2128 0 0,'0'0'1792'0'0,"0"0"-268"0"0,0 0 60 0 0,0 0 133 0 0,0 0-22 0 0,0 0-215 0 0,0 0-253 0 0,0 0-224 0 0,0 0-130 0 0,0 0-39 0 0,0 0-15 0 0,0 0-11 0 0,0 0-40 0 0,3-1-47 0 0,-8-2 4038 0 0,-48 7-3643 0 0,-80-1 475 0 0,58-10-476 0 0,60 14-1072 0 0,29-10-5656 0 0,-11 2 2601 0 0,0-2-8654 0 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00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10 898 1248 0 0,'0'0'1725'0'0,"0"0"-250"0"0,0 0 54 0 0,0 0 157 0 0,0 0 40 0 0,0 0-87 0 0,0 0-212 0 0,0 0-242 0 0,0 0-182 0 0,0 0-185 0 0,0 0-169 0 0,0 0-98 0 0,0 0-78 0 0,-9 4 769 0 0,23 3-683 0 0,1-1 0 0 0,0-1 0 0 0,0 0 1 0 0,0-2-1 0 0,1 1 0 0 0,0-2 0 0 0,-1 0 0 0 0,1-1 0 0 0,0 0 1 0 0,0-2-1 0 0,-1 1 0 0 0,9-3-559 0 0,27 2 631 0 0,-30 0-489 0 0,-1-1-1 0 0,0-1 0 0 0,0 0 0 0 0,0-2 0 0 0,-1 0 1 0 0,1-1-1 0 0,-1-1-141 0 0,-19 7-53 0 0,1 0 0 0 0,-1 0 0 0 0,1 0 1 0 0,-1 0-1 0 0,0 0 0 0 0,1 0 0 0 0,-1 0 1 0 0,1 0-1 0 0,-1 0 0 0 0,0-1 0 0 0,1 1 1 0 0,-1 0-1 0 0,0 0 0 0 0,1 0 0 0 0,-1 0 1 0 0,0-1-1 0 0,1 1 0 0 0,-1 0 0 0 0,0 0 1 0 0,1-1-1 0 0,-1 1 0 0 0,0 0 0 0 0,0-1 0 0 0,1 1 1 0 0,-1 0-1 0 0,0-1 0 0 0,0 1 0 0 0,0 0 1 0 0,0-1-1 0 0,1 1 0 0 0,-1-1 0 0 0,0 1 1 0 0,0 0-1 0 0,0-1 0 0 0,0 1 0 0 0,0-1 1 0 0,0 1-1 0 0,0 0 0 0 0,0-1 0 0 0,0 1 1 0 0,0-1-1 0 0,0 1 0 0 0,0 0 0 0 0,0-1 1 0 0,0 1-1 0 0,-1 0 0 0 0,1-1 0 0 0,0 1 0 0 0,0-1 1 0 0,0 1-1 0 0,-1 0 0 0 0,1-1 0 0 0,0 1 1 0 0,0 0-1 0 0,-1 0 0 0 0,1-1 0 0 0,0 1 1 0 0,0 0-1 0 0,-1 0 0 0 0,1-1 0 0 0,0 1 1 0 0,-1 0-1 0 0,1 0 0 0 0,-1 0 0 0 0,1-1 1 0 0,-1 1 51 0 0,-6-8-2036 0 0,-4-2-4222 0 0,9 8 3744 0 0,-1-2-8617 0 0</inkml:trace>
  <inkml:trace contextRef="#ctx0" brushRef="#br0" timeOffset="250.668">220 663 5249 0 0,'0'0'1312'0'0,"0"0"-459"0"0,0 0 151 0 0,0 0 400 0 0,0 0 331 0 0,0 0 92 0 0,0 0-198 0 0,0 0-277 0 0,0 0-277 0 0,0 0-255 0 0,-5 33-197 0 0,-19 105-158 0 0,11-23 243 0 0,11 36-281 0 0,2-86-4380 0 0,0-37-57 0 0,0-23-6230 0 0</inkml:trace>
  <inkml:trace contextRef="#ctx0" brushRef="#br0" timeOffset="786.217">667 813 3265 0 0,'0'0'2747'0'0,"0"0"-460"0"0,0 0-329 0 0,0 0-112 0 0,0 0-118 0 0,0 0-172 0 0,0 0-214 0 0,33 8-175 0 0,105 26-160 0 0,-46-26 574 0 0,-77-8-1369 0 0,1 0 0 0 0,-1-2 0 0 0,0 0-1 0 0,1 0 1 0 0,-1-2 0 0 0,0 0-1 0 0,0 0 1 0 0,-1-1 0 0 0,0-1 0 0 0,1-1-1 0 0,-2 0 1 0 0,1-1 0 0 0,-1 0-1 0 0,0-1 1 0 0,-1 0 0 0 0,5-6-212 0 0,-10 7 47 0 0,-1 0 1 0 0,-1-1 0 0 0,0 0-1 0 0,0 1 1 0 0,-1-2 0 0 0,0 1-1 0 0,0 0 1 0 0,-1-1 0 0 0,0 0-1 0 0,-1 1 1 0 0,0-1-1 0 0,0 0 1 0 0,-1 0 0 0 0,-1-1-1 0 0,0 1 1 0 0,0 0 0 0 0,-1 0-1 0 0,-1-5-47 0 0,1 8-29 0 0,0 0 1 0 0,-1 0-1 0 0,0 0 0 0 0,0 0 0 0 0,0 1 0 0 0,-1-1 0 0 0,0 1 1 0 0,-1-1-1 0 0,1 1 0 0 0,-1 0 0 0 0,-1 0 0 0 0,1 1 0 0 0,-1-1 1 0 0,0 1-1 0 0,0 0 0 0 0,0 0 0 0 0,-1 0 0 0 0,1 1 0 0 0,-1 0 1 0 0,0 0-1 0 0,-1 1 0 0 0,1-1 0 0 0,-1 1 0 0 0,1 1 0 0 0,-1-1 1 0 0,0 1-1 0 0,0 0 0 0 0,0 1 0 0 0,-6-1 29 0 0,5 0-26 0 0,0 1 0 0 0,-1 0 1 0 0,1 0-1 0 0,-1 1 0 0 0,1 0 0 0 0,0 0 0 0 0,-1 1 1 0 0,1 0-1 0 0,0 1 0 0 0,-1 0 0 0 0,1 0 0 0 0,0 1 0 0 0,0 0 1 0 0,1 0-1 0 0,-1 1 0 0 0,1 0 0 0 0,-1 0 0 0 0,1 0 1 0 0,0 1-1 0 0,1 1 0 0 0,-1-1 0 0 0,1 1 0 0 0,0 0 0 0 0,1 0 1 0 0,-3 4 25 0 0,-2 11 46 0 0,1 1 1 0 0,1 1-1 0 0,1 0 1 0 0,1 0-1 0 0,1 0 0 0 0,1 0 1 0 0,2 1-1 0 0,0-1 1 0 0,1 1-1 0 0,1 0 1 0 0,1-1-1 0 0,3 12-46 0 0,-3-4 127 0 0,1 12 28 0 0,0-10-67 0 0,0-1 0 0 0,-3 1 1 0 0,0-1-1 0 0,-2 0 1 0 0,-2 0-1 0 0,0 0 0 0 0,-11 30-88 0 0,2-25 15 0 0,-2-1 0 0 0,-1 0-1 0 0,-2-2 1 0 0,-1 0 0 0 0,-2-1-1 0 0,-25 30-14 0 0,47-63 0 0 0,-7 11-1728 0 0,17-10-6598 0 0,-5-1-2452 0 0</inkml:trace>
  <inkml:trace contextRef="#ctx0" brushRef="#br0" timeOffset="1432.421">1189 967 8194 0 0,'0'0'2047'0'0,"0"0"-335"0"0,0 0-123 0 0,0 0-64 0 0,0 0-190 0 0,0 0-328 0 0,0 0-379 0 0,0 0-310 0 0,0 0-160 0 0,0 0-35 0 0,0 0 2 0 0,0 0 17 0 0,0 0-18 0 0,-4 16-16 0 0,-13 52-27 0 0,14 41 128 0 0,3-108-183 0 0,0 1-1 0 0,0-1 0 0 0,0 0 1 0 0,0 1-1 0 0,0-1 0 0 0,0 0 1 0 0,1 1-1 0 0,-1-1 0 0 0,0 0 1 0 0,1 0-1 0 0,0 1 0 0 0,-1-1 1 0 0,1 0-1 0 0,0 0 0 0 0,-1 0 1 0 0,1 0-1 0 0,0 0 0 0 0,0 0 1 0 0,0 0-1 0 0,0 0 0 0 0,0 0 1 0 0,0 0-1 0 0,0 0 0 0 0,0-1 1 0 0,0 1-1 0 0,0 0 0 0 0,1-1 1 0 0,-1 1-1 0 0,0-1 0 0 0,0 1 1 0 0,1-1-1 0 0,-1 0 0 0 0,0 1 1 0 0,1-1-1 0 0,-1 0 0 0 0,0 0 1 0 0,1 0-1 0 0,-1 0 0 0 0,0 0 1 0 0,1 0-1 0 0,-1-1 0 0 0,0 1 1 0 0,1 0-1 0 0,-1-1 0 0 0,0 1 1 0 0,0-1-26 0 0,56-29 1699 0 0,109-147 13 0 0,-165 178-1716 0 0,1-1 0 0 0,-1 1-1 0 0,1-1 1 0 0,-1 1 0 0 0,1 0 0 0 0,-1 0-1 0 0,0-1 1 0 0,1 1 0 0 0,-1 0-1 0 0,0 0 1 0 0,0 1 0 0 0,1-1-1 0 0,-1 0 1 0 0,0 0 0 0 0,0 0-1 0 0,0 1 1 0 0,0-1 0 0 0,-1 0-1 0 0,1 1 1 0 0,0-1 0 0 0,-1 1-1 0 0,1-1 1 0 0,0 1 0 0 0,-1 0-1 0 0,0-1 1 0 0,1 1 0 0 0,-1-1-1 0 0,0 1 1 0 0,0 0 0 0 0,0-1 0 0 0,0 1-1 0 0,0-1 1 0 0,0 1 0 0 0,-1 0-1 0 0,1-1 1 0 0,0 1 0 0 0,-1-1-1 0 0,1 1 1 0 0,-2 1 4 0 0,4 9 3 0 0,11 62 2 0 0,-3 0-1 0 0,-3 1 1 0 0,-4-1-1 0 0,-3 1 1 0 0,-3 7-5 0 0,3-76 12 0 0,1 0 1 0 0,-1 1-1 0 0,0-1 1 0 0,0 0-1 0 0,-1 1 1 0 0,0-1-1 0 0,0 0 1 0 0,0 0 0 0 0,-1 0-1 0 0,0 0 1 0 0,0 0-1 0 0,-1 0 1 0 0,0 0-1 0 0,0 0 1 0 0,0-1-1 0 0,0 0 1 0 0,-1 1-1 0 0,0-2 1 0 0,0 1-1 0 0,0 0 1 0 0,-1-1-1 0 0,0 1 1 0 0,0-1-1 0 0,0-1 1 0 0,0 1-1 0 0,0-1 1 0 0,-1 1 0 0 0,0-2-1 0 0,1 1 1 0 0,-1-1-1 0 0,0 0 1 0 0,0 0-1 0 0,-4 1-12 0 0,6-5 12 0 0,1 1 0 0 0,-1-1 0 0 0,0 0-1 0 0,1 0 1 0 0,-1 0 0 0 0,1 0 0 0 0,0-1 0 0 0,0 1-1 0 0,0-1 1 0 0,0 0 0 0 0,0 0 0 0 0,1 0-1 0 0,-1 0 1 0 0,1-1 0 0 0,0 1 0 0 0,0 0 0 0 0,0-1-1 0 0,0 0 1 0 0,0 1 0 0 0,1-1 0 0 0,0 0 0 0 0,0 0-1 0 0,0-1-11 0 0,0 2 1 0 0,-3-11-48 0 0,0 0-1 0 0,2 0 1 0 0,-1 0-1 0 0,2-1 1 0 0,0 1-1 0 0,1-1 1 0 0,0 1-1 0 0,1-1 1 0 0,1 1-1 0 0,1-4 48 0 0,35-75-1962 0 0,-14 59-6502 0 0,-17 26-2739 0 0</inkml:trace>
  <inkml:trace contextRef="#ctx0" brushRef="#br0" timeOffset="2188.516">1665 832 5289 0 0,'0'0'1190'0'0,"0"0"-314"0"0,0 0 185 0 0,0 0 426 0 0,0 0 345 0 0,0 0 96 0 0,0 0-209 0 0,0 0-301 0 0,0 0-265 0 0,0 0-195 0 0,0 0-97 0 0,0 0-46 0 0,0 0-23 0 0,36-5-45 0 0,115-20-52 0 0,-57-6 397 0 0,-76 24-897 0 0,-1-1 1 0 0,-1-1-1 0 0,0-1 0 0 0,0 0 0 0 0,-1-1 0 0 0,0-1 1 0 0,-1-1-1 0 0,0 1 0 0 0,-1-2 0 0 0,-1 0 1 0 0,0-1-1 0 0,-1 0 0 0 0,7-12-195 0 0,-14 19 6 0 0,-4 9 4 0 0,0-1 0 0 0,0 1 0 0 0,1-1 0 0 0,-1 0 0 0 0,0 1 0 0 0,1-1 0 0 0,-1 1 0 0 0,0-1 0 0 0,1 0 0 0 0,-1 0 0 0 0,0 1 0 0 0,1-1 0 0 0,-1 0 0 0 0,0 1 0 0 0,1-1 0 0 0,-1 0 0 0 0,1 0 0 0 0,-1 0 0 0 0,1 0 0 0 0,-1 1 0 0 0,0-1 0 0 0,1 0 0 0 0,-1 0 0 0 0,1 0 0 0 0,-1 0 1 0 0,1 0-1 0 0,-1 0 0 0 0,1 0 0 0 0,-1 0 0 0 0,1 0 0 0 0,-1 0 0 0 0,0-1 0 0 0,1 1 0 0 0,-1 0 0 0 0,1 0 0 0 0,-1 0 0 0 0,1 0 0 0 0,-1-1 0 0 0,0 1 0 0 0,1 0 0 0 0,-1 0 0 0 0,1-1 0 0 0,-1 1 0 0 0,0 0 0 0 0,1-1 0 0 0,-1 1 0 0 0,0 0 0 0 0,0-1 0 0 0,1 1-10 0 0,68 514 68 0 0,-57-410-107 0 0,-4-1 0 0 0,-5 1 0 0 0,-5 21 39 0 0,2-116 0 0 0,0 1 0 0 0,-1-1 0 0 0,0 0-1 0 0,0 0 1 0 0,-1 0 0 0 0,0 0 0 0 0,0 0 0 0 0,-1 0 0 0 0,-1-1-1 0 0,1 1 1 0 0,-1-1 0 0 0,-1 0 0 0 0,1 0 0 0 0,-1-1 0 0 0,-1 1-1 0 0,0-1 1 0 0,0 0 0 0 0,0 0 0 0 0,-1-1 0 0 0,0 0 0 0 0,0 0-1 0 0,0-1 1 0 0,-1 1 0 0 0,0-1 0 0 0,-4 1-11 0 0,0-1 0 0 0,-1 0-1 0 0,1-1 1 0 0,-1 0 0 0 0,0-1 0 0 0,0-1 0 0 0,0 0-1 0 0,0 0 1 0 0,0-1 0 0 0,-7-1 11 0 0,18 0 1 0 0,-1-1 0 0 0,1 1 0 0 0,0 0 0 0 0,0-1 0 0 0,0 0 0 0 0,-1 1 1 0 0,1-1-1 0 0,0 0 0 0 0,0 0 0 0 0,0 0 0 0 0,0 0 0 0 0,0-1 0 0 0,1 1 0 0 0,-1 0 0 0 0,0-1 0 0 0,0 1 0 0 0,1-1 0 0 0,-1 0 0 0 0,1 1 1 0 0,0-1-1 0 0,-1 0 0 0 0,1 0 0 0 0,0 0 0 0 0,0 0 0 0 0,0 0 0 0 0,0 0 0 0 0,1-1 0 0 0,-1 1 0 0 0,0 0 0 0 0,1 0 0 0 0,0 0 0 0 0,-1-1 1 0 0,1 1-1 0 0,0 0 0 0 0,0-1-1 0 0,14-82-22 0 0,8 48 17 0 0,2 1 1 0 0,2 1-1 0 0,1 1 0 0 0,2 1 1 0 0,1 2-1 0 0,4-2 5 0 0,3-4-48 0 0,125-114-1398 0 0,-150 131-478 0 0,-9 7-5482 0 0,-3 12-4092 0 0</inkml:trace>
  <inkml:trace contextRef="#ctx0" brushRef="#br0" timeOffset="2719.584">1862 362 5129 0 0,'0'0'2579'0'0,"0"0"-549"0"0,0 0-84 0 0,0 0-31 0 0,0 0-136 0 0,0 0-291 0 0,0 0-401 0 0,0 0-335 0 0,0 0-186 0 0,0 0-114 0 0,0 0-20 0 0,0 0 23 0 0,0 0-3 0 0,12-9 7 0 0,95-78 1237 0 0,-86 67-1455 0 0,-1-1 0 0 0,-1-1 0 0 0,0-1 1 0 0,-2 0-1 0 0,-1-1 0 0 0,13-27-241 0 0,17-30 689 0 0,-8 126-238 0 0,-21-16-275 0 0,-1 0 0 0 0,-1 1-1 0 0,-2 0 1 0 0,-1 1 0 0 0,8 32-176 0 0,-14 33-3355 0 0,-6-92-1272 0 0,2-4-7073 0 0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17 268 4121 0 0,'0'0'3085'0'0,"0"0"-1390"0"0,0 0-267 0 0,0 0 302 0 0,0 0 105 0 0,0 0-139 0 0,0 0-213 0 0,0 0-195 0 0,0 0-126 0 0,0 0-105 0 0,0 0-100 0 0,0 0-117 0 0,0 0-112 0 0,29 8-79 0 0,91 24-70 0 0,-52-24 344 0 0,-54-9-805 0 0,0-1 1 0 0,0-1-1 0 0,0 0 0 0 0,0-1 0 0 0,0-1 0 0 0,-1 0 1 0 0,1 0-1 0 0,-1-1 0 0 0,-1-1 0 0 0,1-1 1 0 0,-1 1-1 0 0,0-2 0 0 0,-1 0 0 0 0,0 0 0 0 0,-1-1 1 0 0,1 0-1 0 0,-2-1 0 0 0,0 0 0 0 0,0-1 1 0 0,0-2-119 0 0,-6 11 15 0 0,0 0 1 0 0,-1-1-1 0 0,0 1 1 0 0,0-1-1 0 0,0 0 1 0 0,0 0-1 0 0,0 1 0 0 0,-1-1 1 0 0,0 0-1 0 0,0-1 1 0 0,0 1-1 0 0,0 0 1 0 0,-1 0-1 0 0,1 0 1 0 0,-1 0-1 0 0,0-1 1 0 0,-1 1-1 0 0,1 0 1 0 0,-1 0-1 0 0,1 0 1 0 0,-1 0-1 0 0,0 0 1 0 0,-1 0-1 0 0,1 0 1 0 0,-1 0-1 0 0,0-1-15 0 0,-5-1-26 0 0,1 0-1 0 0,-1 1 0 0 0,0 0 0 0 0,0 0 1 0 0,-1 1-1 0 0,0-1 0 0 0,0 2 1 0 0,0-1-1 0 0,0 1 0 0 0,0 0 0 0 0,0 1 1 0 0,-1 0-1 0 0,1 1 0 0 0,-1-1 1 0 0,0 1-1 0 0,1 1 0 0 0,-1 0 0 0 0,0 0 1 0 0,0 1-1 0 0,1 0 0 0 0,-1 0 1 0 0,1 1-1 0 0,-1 0 0 0 0,1 1 0 0 0,0 0 1 0 0,0 0-1 0 0,0 0 0 0 0,0 1 1 0 0,-1 2 25 0 0,-7 0 8 0 0,0 1 0 0 0,0 1-1 0 0,1 0 1 0 0,1 1 0 0 0,-1 1-1 0 0,2 0 1 0 0,-1 1 0 0 0,1 0-1 0 0,1 1 1 0 0,0 1 0 0 0,1 0 0 0 0,0 0-1 0 0,1 1 1 0 0,0 0 0 0 0,1 1-1 0 0,1 0 1 0 0,1 1 0 0 0,0 0-1 0 0,0 0 1 0 0,2 0 0 0 0,0 1-1 0 0,1 0 1 0 0,1-1 0 0 0,0 3-7 0 0,4-8 89 0 0,0-1 0 0 0,1 0 0 0 0,0 1 0 0 0,0-1 1 0 0,1 0-1 0 0,1 0 0 0 0,-1-1 0 0 0,2 1 0 0 0,-1-1 1 0 0,1 0-1 0 0,1 0 0 0 0,0 0 0 0 0,0-1 0 0 0,0 0 1 0 0,1 0-1 0 0,0 0 0 0 0,1-1 0 0 0,0 0 0 0 0,0-1 1 0 0,0 0-1 0 0,1 0 0 0 0,0-1 0 0 0,0 0 0 0 0,1 0 1 0 0,-1-1-1 0 0,1 0 0 0 0,3 0-89 0 0,147 47 583 0 0,-112-52-899 0 0,-26-23-2865 0 0,-19 17 730 0 0,0 0-5079 0 0,1 3-5167 0 0</inkml:trace>
  <inkml:trace contextRef="#ctx0" brushRef="#br0" timeOffset="555.328">597 486 15243 0 0,'0'0'1713'0'0,"0"0"-604"0"0,0 0-255 0 0,0 0-50 0 0,0 0-11 0 0,0 0-20 0 0,0 0-99 0 0,0 0-100 0 0,0 0-79 0 0,0 0-73 0 0,0 0-47 0 0,0 0-46 0 0,0 0-43 0 0,0 19-49 0 0,-1 90 139 0 0,-11 24 1942 0 0,29-201-1707 0 0,-4 31-536 0 0,2 0 0 0 0,2 1 0 0 0,1 0 0 0 0,2 1 0 0 0,11-14-75 0 0,18-2 44 0 0,-48 50-45 0 0,-1 1 1 0 0,1-1 0 0 0,-1 1-1 0 0,1-1 1 0 0,-1 1-1 0 0,1 0 1 0 0,0-1-1 0 0,-1 1 1 0 0,1 0 0 0 0,-1-1-1 0 0,1 1 1 0 0,0 0-1 0 0,-1 0 1 0 0,1 0 0 0 0,0-1-1 0 0,0 1 1 0 0,-1 0-1 0 0,1 0 1 0 0,0 0 0 0 0,-1 0-1 0 0,1 0 1 0 0,0 0-1 0 0,0 1 1 0 0,-1-1 0 0 0,1 0-1 0 0,0 0 1 0 0,-1 0-1 0 0,1 1 1 0 0,0-1-1 0 0,-1 0 1 0 0,1 1 0 0 0,-1-1-1 0 0,1 0 1 0 0,0 1-1 0 0,-1-1 1 0 0,1 1 0 0 0,-1-1-1 0 0,1 1 1 0 0,-1-1-1 0 0,1 1 1 0 0,-1-1 0 0 0,0 1-1 0 0,1 0 1 0 0,-1-1-1 0 0,0 1 1 0 0,1 0 0 0 0,-1-1-1 0 0,0 1 1 0 0,0 0-1 0 0,0-1 1 0 0,1 1 0 0 0,-1 0-1 0 0,0-1 1 0 0,0 1 0 0 0,9 40 76 0 0,-5 39-20 0 0,-4-79-66 0 0,0-1-26 0 0,0 0-16 0 0,0 0-30 0 0,0 0-34 0 0,0 0-38 0 0,0 0-124 0 0,0-23-4069 0 0,0 13 914 0 0,0 3-3207 0 0,0 3-5191 0 0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6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 10778 0 0,'0'0'1989'0'0,"0"0"-333"0"0,0 0-70 0 0,0 0-26 0 0,0 0-128 0 0,0 0-270 0 0,0 0-294 0 0,0 0-250 0 0,0 0-137 0 0,0 0-64 0 0,0 0-10 0 0,0 0 17 0 0,0 0-4 0 0,-2-2-1 0 0,2 2-377 0 0,-1-1-1 0 0,1 1 0 0 0,0-1 1 0 0,-1 1-1 0 0,0 0 0 0 0,1 0 1 0 0,-1-1-1 0 0,1 1 0 0 0,-1 0 1 0 0,1 0-1 0 0,-1-1 0 0 0,1 1 1 0 0,-1 0-1 0 0,0 0 0 0 0,1 0 1 0 0,-1 0-1 0 0,1 0 0 0 0,-1 0 1 0 0,0 0-1 0 0,1 0 0 0 0,-1 0 1 0 0,1 0-1 0 0,-1 1 0 0 0,0-1 1 0 0,1 0-1 0 0,-1 0 0 0 0,1 0 1 0 0,-1 1-1 0 0,1-1 0 0 0,-1 0 1 0 0,1 1-1 0 0,-1-1 0 0 0,1 0 1 0 0,-1 1-1 0 0,1-1 0 0 0,-1 1 1 0 0,1-1-1 0 0,0 1 0 0 0,-1-1 1 0 0,1 1-1 0 0,0-1 0 0 0,-1 1 1 0 0,1-1-1 0 0,0 1 0 0 0,0-1 1 0 0,-1 1-1 0 0,1 0-41 0 0,-13 12 238 0 0,-35 31 499 0 0,48-44-690 0 0,0 0-1 0 0,0 0-3 0 0,0 0 5 0 0,0 0 12 0 0,0 0 22 0 0,0 0 6 0 0,0 0 28 0 0,0 0 14 0 0,0 0-6 0 0,31-30 536 0 0,-56 60-1 0 0,17-22-1576 0 0,26-12-5333 0 0,-15 4 1865 0 0,2 0-7844 0 0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5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1 3249 0 0,'0'0'1203'0'0,"0"0"-96"0"0,0 0 111 0 0,0 0 268 0 0,0 0 132 0 0,0 0-53 0 0,0 0-208 0 0,0 0-301 0 0,0 0-248 0 0,0 0-189 0 0,0 0-123 0 0,-12 4-43 0 0,-36 15-2 0 0,1 32 1366 0 0,11-11-992 0 0,3 2 1 0 0,1 1-1 0 0,2 2 1 0 0,-17 35-826 0 0,38-64 121 0 0,2 1 0 0 0,0 0 1 0 0,1 0-1 0 0,1 0 0 0 0,0 1 1 0 0,1 0-1 0 0,1 0 1 0 0,1 0-1 0 0,0 0 0 0 0,2 0 1 0 0,0 1-1 0 0,1-1 0 0 0,1 4-121 0 0,1-11 71 0 0,1-1 0 0 0,0 0 0 0 0,0 0 0 0 0,1 0 0 0 0,0 0 0 0 0,1-1 0 0 0,0 0 0 0 0,1 0 0 0 0,0 0 0 0 0,0-1 0 0 0,1 0 0 0 0,0-1 0 0 0,0 0-1 0 0,0 0 1 0 0,1 0 0 0 0,1-1 0 0 0,-1-1 0 0 0,1 0 0 0 0,-1 0 0 0 0,1-1 0 0 0,1 0 0 0 0,-1 0 0 0 0,1-1 0 0 0,-1-1 0 0 0,1 0 0 0 0,0 0 0 0 0,0-1 0 0 0,0 0 0 0 0,0-1 0 0 0,0 0-1 0 0,5-2-70 0 0,10 3 205 0 0,-1-2-1 0 0,0-1 0 0 0,1-1 0 0 0,-1-2 0 0 0,0 0 0 0 0,-1-1 0 0 0,1-2 0 0 0,7-3-204 0 0,-20 5 67 0 0,3 2 45 0 0,-1-2-1 0 0,0 0 1 0 0,0-1-1 0 0,-1 0 1 0 0,0-1 0 0 0,0-1-1 0 0,-1 0 1 0 0,0-1 0 0 0,0 0-1 0 0,-1 0 1 0 0,9-13-112 0 0,-9 7 44 0 0,0 0 0 0 0,-2 0 1 0 0,0-1-1 0 0,-1-1 1 0 0,0 1-1 0 0,-2-1 0 0 0,0 0 1 0 0,-1-1-1 0 0,0 0 0 0 0,-2 1 1 0 0,0-1-1 0 0,-2 0 1 0 0,0-1-1 0 0,-1 1 0 0 0,-1-10-44 0 0,-2 15-73 0 0,0 1 0 0 0,0-1-1 0 0,-2 0 1 0 0,0 1 0 0 0,0 0-1 0 0,-1 0 1 0 0,-1 0 0 0 0,0 1-1 0 0,-1 0 1 0 0,0 0 0 0 0,0 1-1 0 0,-2 0 1 0 0,1 1 0 0 0,-1 0 0 0 0,-1 0-1 0 0,0 1 1 0 0,0 0 0 0 0,-1 1-1 0 0,0 1 1 0 0,0 0 0 0 0,-1 0-1 0 0,1 1 1 0 0,-2 1 0 0 0,1 0-1 0 0,-1 1 1 0 0,1 0 0 0 0,-1 1-1 0 0,0 1 1 0 0,0 0 0 0 0,0 0-1 0 0,-1 2 1 0 0,1 0 0 0 0,0 1 0 0 0,0 0-1 0 0,0 1 1 0 0,0 0 0 0 0,0 1-1 0 0,0 1 1 0 0,-2 1 73 0 0,-106 50-3543 0 0,72-28-2253 0 0,41-22 4137 0 0,-16 11-9953 0 0</inkml:trace>
  <inkml:trace contextRef="#ctx0" brushRef="#br0" timeOffset="523.328">32 476 2385 0 0,'0'0'1960'0'0,"0"0"-352"0"0,0 0-69 0 0,0 0 90 0 0,0 0 74 0 0,0 0-20 0 0,0 0-119 0 0,0 0-120 0 0,0 0-99 0 0,0 0-94 0 0,0 0-89 0 0,0 0-109 0 0,0 0-132 0 0,-2-3-123 0 0,-11-19 1688 0 0,37-2-1370 0 0,0 8-814 0 0,0 0 0 0 0,1 1 0 0 0,0 2 0 0 0,1 1 0 0 0,1 0 0 0 0,10-1-302 0 0,68 0 575 0 0,-56 63-378 0 0,-39-37-143 0 0,-5-5-19 0 0,1 0 1 0 0,1-1-1 0 0,-1 0 0 0 0,1 0 1 0 0,1-1-1 0 0,-1 0 1 0 0,1 0-1 0 0,0-1 1 0 0,0 0-1 0 0,1 0 1 0 0,0 0-1 0 0,0-2 0 0 0,0 1 1 0 0,0-1-1 0 0,0 0 1 0 0,0-1-1 0 0,1 0 1 0 0,0 0-1 0 0,-1-1 0 0 0,1 0 1 0 0,0-1-36 0 0,4 0 86 0 0,-7 1-40 0 0,-1-1-1 0 0,1 0 0 0 0,-1 0 0 0 0,1-1 0 0 0,0 1 0 0 0,-1-1 1 0 0,1-1-1 0 0,-1 1 0 0 0,0-1 0 0 0,1 0 0 0 0,-1-1 0 0 0,0 1 1 0 0,0-1-1 0 0,3-3-45 0 0,-2 2 23 0 0,-6 4-34 0 0,0 0 0 0 0,-1 0 0 0 0,1 0 0 0 0,0 0 0 0 0,0-1 0 0 0,-1 1 0 0 0,1 0 0 0 0,0 0 0 0 0,-1-1 0 0 0,1 1 0 0 0,0-1 0 0 0,-1 1 0 0 0,1 0 0 0 0,0-1 1 0 0,-1 1-1 0 0,1-1 0 0 0,-1 1 0 0 0,1-1 0 0 0,-1 0 0 0 0,1 1 0 0 0,-1-1 0 0 0,0 1 0 0 0,1-1 0 0 0,-1 0 0 0 0,0 1 0 0 0,1-1 0 0 0,-1 0 0 0 0,0 0 0 0 0,0 1 1 0 0,0-1-1 0 0,1 0 0 0 0,-1 1 0 0 0,0-1 0 0 0,0 0 0 0 0,0 0 0 0 0,0 1 0 0 0,0-1 0 0 0,0 0 0 0 0,-1 0 0 0 0,1 1 0 0 0,0-1 0 0 0,0 0 0 0 0,-1 0 0 0 0,1 1 1 0 0,0-1-1 0 0,0 0 0 0 0,-1 1 0 0 0,1-1 0 0 0,-1 1 0 0 0,1-1 0 0 0,-1 0 11 0 0,-14-13-1390 0 0,-2-1-2308 0 0,7 4-5230 0 0,7 6-3364 0 0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1 200 5537 0 0,'0'0'1794'0'0,"0"0"-159"0"0,0 0 103 0 0,0 0 177 0 0,0 0-10 0 0,0 0-248 0 0,0 0-357 0 0,0 0-310 0 0,0 0-118 0 0,0 0-31 0 0,0 0 14 0 0,0 0-1 0 0,0 0-70 0 0,3 3-53 0 0,-1-2-598 0 0,0 1 1 0 0,0 0-1 0 0,1-1 1 0 0,-1 0-1 0 0,0 0 1 0 0,1 1 0 0 0,-1-1-1 0 0,1-1 1 0 0,-1 1-1 0 0,1 0 1 0 0,-1-1-1 0 0,1 1 1 0 0,0-1-1 0 0,-1 0 1 0 0,1 0 0 0 0,0 0-1 0 0,-1 0 1 0 0,1 0-1 0 0,0 0 1 0 0,-1-1-1 0 0,1 1 1 0 0,-1-1-1 0 0,1 0 1 0 0,-1 0-1 0 0,1 0 1 0 0,-1 0 0 0 0,1 0-1 0 0,1-2-133 0 0,124-101 1212 0 0,-30 2-940 0 0,-97 101-268 0 0,6 2-154 0 0,-7 10 147 0 0,0 12 3 0 0,0-1 0 0 0,2 0 0 0 0,1 0 0 0 0,1 0 1 0 0,0 0-1 0 0,2 0 0 0 0,0-1 0 0 0,2 0 0 0 0,0 0 0 0 0,1-1 0 0 0,1 0 0 0 0,1-1 0 0 0,1 0 0 0 0,2 2 0 0 0,18 11-1215 0 0,-18-21-4317 0 0,-10-8 2601 0 0,0-2-9369 0 0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8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58 240 2577 0 0,'0'0'2721'0'0,"0"0"-752"0"0,0 0-143 0 0,0 0 42 0 0,0 0-62 0 0,0 0-201 0 0,0 0-262 0 0,0 0-237 0 0,0 0-181 0 0,0 0-122 0 0,0 0-119 0 0,0 0-73 0 0,0 0-55 0 0,1 25 2422 0 0,6-19-2846 0 0,-1 0-1 0 0,1-1 1 0 0,0-1-1 0 0,0 1 0 0 0,0-1 1 0 0,1 0-1 0 0,0 0 0 0 0,0-1 1 0 0,0 0-1 0 0,0-1 1 0 0,0 0-1 0 0,0 0 0 0 0,1-1 1 0 0,-1 1-1 0 0,0-2 1 0 0,1 1-1 0 0,-1-2 0 0 0,1 1 1 0 0,-1-1-1 0 0,1 0 1 0 0,5-2-132 0 0,1 2 94 0 0,0-1 1 0 0,1-1-1 0 0,-1-1 1 0 0,0 0 0 0 0,-1-1-1 0 0,1 0 1 0 0,-1-1 0 0 0,0-1-1 0 0,0 0 1 0 0,-1-1-1 0 0,0-1 1 0 0,-1 0 0 0 0,1 0-1 0 0,-2-1 1 0 0,1-1 0 0 0,-2 0-1 0 0,1-1 1 0 0,-1 0-1 0 0,-1 0 1 0 0,2-5-95 0 0,-7 10 18 0 0,-1 0-1 0 0,0 0 1 0 0,-1 0 0 0 0,0 0 0 0 0,0 0-1 0 0,0 0 1 0 0,-1-1 0 0 0,0 1-1 0 0,-1-1 1 0 0,0 1 0 0 0,0-1 0 0 0,0 1-1 0 0,-1-1 1 0 0,0-1-18 0 0,-2 6-12 0 0,-1-1 1 0 0,1 1-1 0 0,-1 0 1 0 0,0 0-1 0 0,0 0 1 0 0,0 1-1 0 0,0-1 1 0 0,0 1-1 0 0,-1 0 0 0 0,1 0 1 0 0,-1 1-1 0 0,1-1 1 0 0,-1 1-1 0 0,0 0 1 0 0,1 0-1 0 0,-1 0 1 0 0,0 1-1 0 0,0 0 0 0 0,0 0 1 0 0,1 0-1 0 0,-1 0 1 0 0,0 1-1 0 0,0 0 1 0 0,1 0-1 0 0,-1 0 1 0 0,0 1-1 0 0,1-1 0 0 0,-1 1 1 0 0,1 0-1 0 0,-4 2 12 0 0,-176 91-74 0 0,172-86 81 0 0,-1 0-1 0 0,1 1 1 0 0,1 0 0 0 0,0 1 0 0 0,0 0 0 0 0,1 0 0 0 0,0 1 0 0 0,1 1 0 0 0,1-1 0 0 0,0 2-7 0 0,-7 11 25 0 0,6-12-14 0 0,0 0-1 0 0,1 1 0 0 0,1-1 1 0 0,0 2-1 0 0,0-1 1 0 0,2 1-1 0 0,0 0 0 0 0,1 0 1 0 0,0 0-1 0 0,1 1 1 0 0,1-1-1 0 0,0 1 1 0 0,1 0-1 0 0,1 0 0 0 0,0 2-10 0 0,1-13 14 0 0,1-1 0 0 0,-1 1 0 0 0,1-1 0 0 0,-1 0 0 0 0,1 0 0 0 0,0 0-1 0 0,1 0 1 0 0,-1 0 0 0 0,1 0 0 0 0,0 0 0 0 0,0-1 0 0 0,0 0 0 0 0,0 1-1 0 0,0-1 1 0 0,1 0 0 0 0,0-1 0 0 0,-1 1 0 0 0,1-1 0 0 0,0 1 0 0 0,0-1-1 0 0,1 0 1 0 0,-1-1 0 0 0,0 1 0 0 0,0-1 0 0 0,1 0 0 0 0,1 1-14 0 0,127 5 443 0 0,-95-8-277 0 0,-20 1-81 0 0,-1-2 1 0 0,1 0-1 0 0,0-1 1 0 0,-1-1-1 0 0,0 0 1 0 0,1-1 0 0 0,-2-1-1 0 0,17-8-85 0 0,-32 14-6 0 0,-1-1 1 0 0,1 1-1 0 0,0-1 0 0 0,0 1 1 0 0,-1-1-1 0 0,1 1 1 0 0,0-1-1 0 0,-1 0 0 0 0,1 1 1 0 0,-1-1-1 0 0,1 0 0 0 0,-1 1 1 0 0,1-1-1 0 0,-1 0 0 0 0,1 0 1 0 0,-1 1-1 0 0,0-1 0 0 0,1 0 1 0 0,-1 0-1 0 0,0 0 1 0 0,0 0-1 0 0,1 1 0 0 0,-1-1 1 0 0,0 0-1 0 0,0 0 0 0 0,0 0 1 0 0,0 0-1 0 0,0 0 0 0 0,0 0 1 0 0,-1 1-1 0 0,1-1 0 0 0,0 0 1 0 0,0 0-1 0 0,0 0 1 0 0,-1 0-1 0 0,1 1 0 0 0,-1-1 1 0 0,1 0-1 0 0,0 0 0 0 0,-1 1 1 0 0,0-1-1 0 0,1 0 6 0 0,-18-16-6991 0 0,15 14-3835 0 0</inkml:trace>
  <inkml:trace contextRef="#ctx0" brushRef="#br0" timeOffset="1136.428">728 421 6777 0 0,'0'0'4389'0'0,"0"0"-2265"0"0,0 0-836 0 0,0 0-44 0 0,0 0-6 0 0,0 0-123 0 0,0 0-187 0 0,0 0-239 0 0,0 0-174 0 0,0 0-104 0 0,0 0-51 0 0,0 0-40 0 0,0 0-28 0 0,-18 15 7 0 0,-52 49-29 0 0,39-11 252 0 0,10 51 435 0 0,21-101-906 0 0,0 0 0 0 0,1 0-1 0 0,-1 0 1 0 0,1 1 0 0 0,-1-1-1 0 0,1 0 1 0 0,0 0 0 0 0,0 0-1 0 0,1 0 1 0 0,-1 0 0 0 0,1 0 0 0 0,-1-1-1 0 0,1 1 1 0 0,0 0 0 0 0,0-1-1 0 0,0 1 1 0 0,0-1 0 0 0,1 0-1 0 0,-1 0 1 0 0,0 0 0 0 0,1 0-1 0 0,0 0 1 0 0,-1 0 0 0 0,1-1-1 0 0,0 1 1 0 0,0-1 0 0 0,0 0-1 0 0,0 1 1 0 0,0-2 0 0 0,0 1-1 0 0,1 0-50 0 0,6 1 149 0 0,-1-1-1 0 0,1 0 0 0 0,0-1 0 0 0,0 1 0 0 0,0-2 0 0 0,0 0 1 0 0,0 0-1 0 0,0-1 0 0 0,-1 0 0 0 0,1 0 0 0 0,0-1 0 0 0,-1-1 1 0 0,0 1-1 0 0,0-2 0 0 0,0 1 0 0 0,0-1 0 0 0,-1 0 1 0 0,0-1-1 0 0,0 0 0 0 0,6-6-148 0 0,-2 1 69 0 0,0-1-1 0 0,-1 0 1 0 0,0 0 0 0 0,-1-1-1 0 0,-1 0 1 0 0,0-1 0 0 0,0 0-1 0 0,-2-1 1 0 0,0 1 0 0 0,0-1-1 0 0,-2-1 1 0 0,2-5-69 0 0,-5 15-31 0 0,0 0 0 0 0,-1 0 1 0 0,1 0-1 0 0,-1 0 0 0 0,-1 0 0 0 0,1-1 1 0 0,-1 1-1 0 0,0 0 0 0 0,-1-1 0 0 0,1 1 1 0 0,-1 0-1 0 0,-1 0 0 0 0,1 0 0 0 0,-1 0 1 0 0,0 0-1 0 0,0 0 0 0 0,-1 0 1 0 0,1 0-1 0 0,-1 1 0 0 0,-1-1 0 0 0,1 1 1 0 0,-1 0-1 0 0,0 0 0 0 0,0 0 0 0 0,0 1 1 0 0,-1 0-1 0 0,0-1 0 0 0,0 1 0 0 0,0 1 1 0 0,0-1-1 0 0,0 1 0 0 0,-1 0 0 0 0,1 0 1 0 0,-1 1-1 0 0,0-1 0 0 0,0 1 0 0 0,0 1 1 0 0,-6-2 30 0 0,-57 8-1955 0 0,27 14-4499 0 0,26-11-5528 0 0</inkml:trace>
  <inkml:trace contextRef="#ctx0" brushRef="#br0" timeOffset="1539.43">648 520 14547 0 0,'0'0'1619'0'0,"0"0"-679"0"0,0 0-75 0 0,0 0 171 0 0,0 0 28 0 0,0 0-137 0 0,0 0-276 0 0,0 0-207 0 0,0 0-70 0 0,0 0-16 0 0,0 0-22 0 0,0 0-12 0 0,0 0 33 0 0,61-29 2844 0 0,51-1-2278 0 0,-89 79-356 0 0,-21-44-508 0 0,-1 0 0 0 0,2 0-1 0 0,-1 0 1 0 0,0-1 0 0 0,1 1 0 0 0,0-1 0 0 0,0 1 0 0 0,0-1 0 0 0,1 0 0 0 0,-1 0 0 0 0,1 0-1 0 0,0-1 1 0 0,0 1 0 0 0,1-1 0 0 0,-1 0 0 0 0,1 0 0 0 0,-1-1 0 0 0,1 1 0 0 0,0-1 0 0 0,0 0 0 0 0,0 0-1 0 0,0-1 1 0 0,0 1 0 0 0,0-1 0 0 0,1 0 0 0 0,-1-1 0 0 0,0 1 0 0 0,1-1 0 0 0,-1 0 0 0 0,0 0-1 0 0,1-1 1 0 0,-1 0 0 0 0,0 0 0 0 0,0 0 0 0 0,0 0 0 0 0,1-1 0 0 0,2-1-59 0 0,-3 0-1500 0 0,-26 9-7597 0 0,16-2-3640 0 0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3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10218 0 0,'0'0'2045'0'0,"0"0"-517"0"0,0 0-194 0 0,0 0 13 0 0,0 0-27 0 0,0 0-131 0 0,0 0-251 0 0,0 0-246 0 0,0 0-105 0 0,0 0 38 0 0,0 0 95 0 0,0 0 63 0 0,8 3 4 0 0,126 16 3162 0 0,125-37-1851 0 0,-194 15-1925 0 0,-57 0 21 0 0,-14 1-3919 0 0,-6 8 234 0 0,7-1-2238 0 0,0-1-6164 0 0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4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17764 0 0,'0'0'1767'0'0,"0"0"-618"0"0,0 0-402 0 0,0 0-16 0 0,0 0 127 0 0,0 0 98 0 0,0 0 1 0 0,0 0-75 0 0,0 0-149 0 0,0 0-162 0 0,0 0-123 0 0,35-3-110 0 0,112-13-104 0 0,-93 11-630 0 0,88-9 1221 0 0,-55 12-8883 0 0,-75 2-4230 0 0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5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304 748 8290 0 0,'0'0'2632'0'0,"0"0"-1035"0"0,0 0-405 0 0,0 0 78 0 0,0 0 187 0 0,0 0 18 0 0,0 0-185 0 0,0 0-285 0 0,0 0-290 0 0,0 0-201 0 0,0 0-109 0 0,0 0-66 0 0,0 0-47 0 0,-30-1-29 0 0,-93 1-29 0 0,62 16 160 0 0,54-11-371 0 0,0 0 1 0 0,0 0 0 0 0,1 1 0 0 0,0 0-1 0 0,0 0 1 0 0,1 0 0 0 0,-1 1 0 0 0,1 0-1 0 0,1 0 1 0 0,-1 0 0 0 0,1 1 0 0 0,1-1-1 0 0,-1 1 1 0 0,1 0 0 0 0,1 0-1 0 0,-1 0 1 0 0,1 0 0 0 0,1 1 0 0 0,-1-1-1 0 0,2 1 1 0 0,-1-1 0 0 0,1 1 0 0 0,0-1-1 0 0,1 0 1 0 0,0 2-24 0 0,1-5 29 0 0,0 1 0 0 0,0-1-1 0 0,0 0 1 0 0,1 0 0 0 0,0-1 0 0 0,0 1-1 0 0,0 0 1 0 0,0-1 0 0 0,1 0-1 0 0,0 0 1 0 0,0 0 0 0 0,0 0 0 0 0,0-1-1 0 0,1 1 1 0 0,-1-1 0 0 0,1 0 0 0 0,0-1-1 0 0,0 1 1 0 0,0-1 0 0 0,0 0 0 0 0,0 0-1 0 0,1 0 1 0 0,-1-1 0 0 0,0 0-1 0 0,1 0 1 0 0,-1 0 0 0 0,1-1 0 0 0,0 1-1 0 0,-1-2 1 0 0,1 1 0 0 0,-1 0 0 0 0,1-1-1 0 0,2-1-28 0 0,9-3 153 0 0,0-1 0 0 0,-1-1 0 0 0,1-1-1 0 0,-1 0 1 0 0,-1-1 0 0 0,0-1 0 0 0,0 0-1 0 0,-1-1 1 0 0,0-1 0 0 0,-1 0 0 0 0,3-3-153 0 0,1-1 77 0 0,0-1-1 0 0,0-1 1 0 0,-2 0 0 0 0,0-1 0 0 0,-2 0 0 0 0,0-1 0 0 0,0-1 0 0 0,-2 0 0 0 0,-1 0 0 0 0,-1-1 0 0 0,0-1 0 0 0,0-7-77 0 0,-4 9 2 0 0,-1-1 0 0 0,0 0 0 0 0,-2 0 0 0 0,0 0 0 0 0,-2 0 1 0 0,-1 0-1 0 0,0 0 0 0 0,-5-19-2 0 0,6 33-25 0 0,-2 1-1 0 0,1 0 1 0 0,-1 0 0 0 0,-1 0 0 0 0,1 0-1 0 0,-1 0 1 0 0,0 1 0 0 0,0-1 0 0 0,-1 1 0 0 0,0 0-1 0 0,0 0 1 0 0,-1 0 0 0 0,1 1 0 0 0,-1-1-1 0 0,-1 1 1 0 0,1 0 0 0 0,-1 0 0 0 0,1 1-1 0 0,-1 0 1 0 0,-1 0 0 0 0,1 0 0 0 0,0 1-1 0 0,-1 0 1 0 0,0 0 0 0 0,0 1 0 0 0,-5-2 25 0 0,4 5-10 0 0,1-1 0 0 0,0 1 0 0 0,-1 1 0 0 0,1 0 1 0 0,0 0-1 0 0,0 0 0 0 0,0 1 0 0 0,0 0 0 0 0,1 0 0 0 0,-1 1 0 0 0,1 0 1 0 0,0 0-1 0 0,0 0 0 0 0,0 1 0 0 0,0 0 0 0 0,1 0 0 0 0,0 0 1 0 0,0 1-1 0 0,0 0 0 0 0,1 0 0 0 0,0 0 0 0 0,0 0 0 0 0,1 1 0 0 0,-1-1 1 0 0,1 1-1 0 0,1 0 0 0 0,-1 0 0 0 0,1 0 0 0 0,1 1 0 0 0,-1-1 1 0 0,1 0-1 0 0,0 1 0 0 0,1-1 0 0 0,0 3 10 0 0,3 9 54 0 0,1-1-1 0 0,1 0 1 0 0,1 0-1 0 0,0 0 1 0 0,1-1-1 0 0,1 0 1 0 0,1 0-1 0 0,0-1 1 0 0,2 0 0 0 0,-1 0-1 0 0,2-1 1 0 0,0-1-1 0 0,1 0 1 0 0,0-1-1 0 0,1 0 1 0 0,0-1-1 0 0,1-1 1 0 0,1 0 0 0 0,14 8-54 0 0,98 58 541 0 0,-101-59-369 0 0,-22-21-8054 0 0,-5 0-2076 0 0</inkml:trace>
  <inkml:trace contextRef="#ctx0" brushRef="#br0" timeOffset="515.669">750 523 11474 0 0,'0'0'3468'0'0,"0"0"-2017"0"0,0 0-784 0 0,0 0-61 0 0,0 0 65 0 0,0 0 43 0 0,0 0 5 0 0,0 0-117 0 0,0 0-91 0 0,0 0-45 0 0,0 0-98 0 0,0 0-30 0 0,7 11-31 0 0,52 89 584 0 0,-15 54-332 0 0,-23-95-430 0 0,-5-76 2948 0 0,66-121-2261 0 0,22-56-669 0 0,-105 193-184 0 0,1 1 1 0 0,0 0 0 0 0,0 0 0 0 0,-1 0-1 0 0,1 0 1 0 0,0-1 0 0 0,0 1 0 0 0,-1 0-1 0 0,1 0 1 0 0,0-1 0 0 0,0 1-1 0 0,0 0 1 0 0,0 0 0 0 0,-1-1 0 0 0,1 1-1 0 0,0 0 1 0 0,0 0 0 0 0,0-1 0 0 0,0 1-1 0 0,0 0 1 0 0,0-1 0 0 0,0 1 0 0 0,0 0-1 0 0,0-1 1 0 0,0 1 0 0 0,0 0-1 0 0,0 0 1 0 0,0-1 0 0 0,0 1 0 0 0,0 0-1 0 0,0-1 1 0 0,0 1 0 0 0,0 0 0 0 0,0-1-1 0 0,0 1 1 0 0,1 0 0 0 0,-1 0 0 0 0,0-1-1 0 0,0 1 1 0 0,0 0 0 0 0,0 0-1 0 0,1-1 1 0 0,-1 1 0 0 0,0 0 36 0 0,-25 18-6130 0 0,21-14 3009 0 0,-4 0-8444 0 0</inkml:trace>
  <inkml:trace contextRef="#ctx0" brushRef="#br0" timeOffset="997.531">696 229 12739 0 0,'0'0'2150'0'0,"0"0"-498"0"0,0 0-277 0 0,0 0-87 0 0,0 0-101 0 0,0 0-175 0 0,0 0-234 0 0,0 0-225 0 0,0 0-130 0 0,0 0-19 0 0,0 0 24 0 0,0 0 39 0 0,0 0 9 0 0,12 0-44 0 0,186-11 1374 0 0,3 3-1273 0 0,-201 8-518 0 0,0 0 2 0 0,0 0 10 0 0,0 0 24 0 0,0 0 34 0 0,0 0 27 0 0,-24 0 687 0 0,9-5-764 0 0,0-1 0 0 0,0-1 0 0 0,1 0 0 0 0,0 0 0 0 0,0-2 0 0 0,1 1 0 0 0,0-2 0 0 0,1 0 1 0 0,-8-8-36 0 0,11 10 21 0 0,1 3-47 0 0,1 0 0 0 0,1 0 0 0 0,-1-1 0 0 0,1 0 0 0 0,0-1 0 0 0,0 1 0 0 0,1-1 0 0 0,0 0 0 0 0,0-1 0 0 0,1 1 0 0 0,0-1 0 0 0,0 0 0 0 0,0 0 0 0 0,0-6 26 0 0,8 6-2973 0 0,3 8-2101 0 0,-2 0-435 0 0,-2 0-6900 0 0</inkml:trace>
  <inkml:trace contextRef="#ctx0" brushRef="#br0" timeOffset="1431.214">35 1153 8090 0 0,'0'0'1716'0'0,"0"0"-228"0"0,0 0 145 0 0,0 0 176 0 0,0 0-41 0 0,0 0-209 0 0,0 0-278 0 0,0 0-182 0 0,0 0-116 0 0,0 0-107 0 0,0 0-92 0 0,0 0-86 0 0,32-1-78 0 0,99-4-63 0 0,255-1 1484 0 0,-61-19-2081 0 0,-256 13-3880 0 0,-2-5-4008 0 0,-55 13-4225 0 0</inkml:trace>
  <inkml:trace contextRef="#ctx0" brushRef="#br0" timeOffset="2034.006">243 1414 14739 0 0,'0'0'1438'0'0,"0"0"-399"0"0,0 0-104 0 0,0 0 38 0 0,0 0-21 0 0,0 0-185 0 0,0 0-287 0 0,0 0-182 0 0,0 0-129 0 0,0 0-52 0 0,0 0-13 0 0,0 0-4 0 0,0 0 7 0 0,-25 21-7 0 0,-81 67-7 0 0,57-23 21 0 0,43-56-106 0 0,1 1-1 0 0,-1 0 1 0 0,2 0 0 0 0,0 0-1 0 0,0 0 1 0 0,0 1 0 0 0,2 0 0 0 0,-1-1-1 0 0,1 1 1 0 0,1 0 0 0 0,0 0 0 0 0,0 0-1 0 0,1 0 1 0 0,1 0 0 0 0,0 4-8 0 0,3-11 48 0 0,-1 1 0 0 0,1-1 0 0 0,0 0 0 0 0,0 0 0 0 0,1-1 0 0 0,-1 1 0 0 0,1-1 0 0 0,-1 0 0 0 0,1 0 0 0 0,0 0-1 0 0,0-1 1 0 0,1 0 0 0 0,-1 0 0 0 0,0 0 0 0 0,1-1 0 0 0,-1 1 0 0 0,1-1 0 0 0,0 0 0 0 0,-1-1 0 0 0,1 0 0 0 0,0 0 0 0 0,-1 0 0 0 0,1 0 0 0 0,0-1 0 0 0,-1 0 0 0 0,1 0 0 0 0,-1-1 0 0 0,1 1 0 0 0,-1-1 0 0 0,0 0 0 0 0,1-1-48 0 0,25-9 265 0 0,-1-2-1 0 0,-1 0 1 0 0,0-2 0 0 0,-1-1 0 0 0,-1-1 0 0 0,-1-2-1 0 0,0 0 1 0 0,-2-2 0 0 0,21-23-265 0 0,-25 26 51 0 0,0-1 0 0 0,-2-1 0 0 0,0-1 0 0 0,-2 0-1 0 0,0-1 1 0 0,-2-1 0 0 0,0 0 0 0 0,-2-1 0 0 0,0-1 0 0 0,-2 0 0 0 0,-1 0 0 0 0,-1-1-1 0 0,0-5-50 0 0,-6 26-13 0 0,-1 0 0 0 0,0 0 0 0 0,0 0 0 0 0,0 0 0 0 0,-1 0-1 0 0,1 0 1 0 0,-2 1 0 0 0,1-1 0 0 0,0 0 0 0 0,-1 0 0 0 0,0 0-1 0 0,-1 0 1 0 0,1 0 0 0 0,-1 1 0 0 0,0-1 0 0 0,-1 1 0 0 0,1-1-1 0 0,-1 1 1 0 0,0 0 0 0 0,0 0 0 0 0,-1 0 0 0 0,0 0 0 0 0,0 1-1 0 0,0-1 1 0 0,0 1 0 0 0,0 0 0 0 0,-1 0 0 0 0,0 1 0 0 0,0 0 0 0 0,0-1-1 0 0,0 1 1 0 0,0 1 0 0 0,-1-1 0 0 0,1 1 0 0 0,-1 0 0 0 0,0 0-1 0 0,1 1 1 0 0,-1 0 0 0 0,-1 0 13 0 0,-3 4-21 0 0,-1 0 0 0 0,1 1 1 0 0,0 0-1 0 0,0 1 0 0 0,0 0 0 0 0,1 0 0 0 0,0 1 1 0 0,0 1-1 0 0,0-1 0 0 0,1 1 0 0 0,0 1 0 0 0,0 0 1 0 0,1 0-1 0 0,0 0 0 0 0,0 1 0 0 0,1 0 0 0 0,0 0 1 0 0,0 1-1 0 0,1 0 0 0 0,-2 7 21 0 0,1-6 9 0 0,0 1 0 0 0,1-1-1 0 0,1 2 1 0 0,0-1 0 0 0,0 0 0 0 0,1 1 0 0 0,1-1 0 0 0,0 1-1 0 0,1 0 1 0 0,0 0 0 0 0,1 0 0 0 0,1 0 0 0 0,0 0 0 0 0,0-1-1 0 0,1 1 1 0 0,1 0 0 0 0,0-1 0 0 0,1 1 0 0 0,0-1 0 0 0,1 0-1 0 0,0 0 1 0 0,1-1 0 0 0,0 0 0 0 0,5 7-9 0 0,101 147 239 0 0,-89-155-1761 0 0,-8-24-7557 0 0,-12 7-2429 0 0</inkml:trace>
  <inkml:trace contextRef="#ctx0" brushRef="#br0" timeOffset="2400.972">961 1252 16676 0 0,'0'0'1313'0'0,"0"0"-557"0"0,0 0-170 0 0,0 0 171 0 0,0 0 197 0 0,0 0 66 0 0,0 0-118 0 0,0 0-217 0 0,0 0-174 0 0,0 0-127 0 0,-17 32-84 0 0,-55 102-61 0 0,-27 60 133 0 0,88-167-365 0 0,6-17-3 0 0,0 0-1 0 0,0 0 0 0 0,1 1 0 0 0,1-1 1 0 0,0 1-1 0 0,0 0 0 0 0,1 0 0 0 0,1 0 1 0 0,0 0-1 0 0,0 1 0 0 0,1-1 0 0 0,1 10-3 0 0,2-18 19 0 0,-1 0-1 0 0,1 0 0 0 0,0-1 0 0 0,0 1 0 0 0,0-1 0 0 0,0 0 0 0 0,0 0 0 0 0,1 0 1 0 0,-1 0-1 0 0,1 0 0 0 0,-1-1 0 0 0,1 0 0 0 0,0 0 0 0 0,-1 0 0 0 0,1 0 0 0 0,0 0 1 0 0,0-1-1 0 0,0 1 0 0 0,0-1 0 0 0,-1 0 0 0 0,1-1 0 0 0,0 1 0 0 0,0-1 0 0 0,2 0-18 0 0,-2 1 47 0 0,165-37 692 0 0,-166 37-765 0 0,-1-1 0 0 0,1 1 0 0 0,-1-1 1 0 0,0 0-1 0 0,1 0 0 0 0,-1 0 0 0 0,0-1 1 0 0,1 1-1 0 0,-1 0 0 0 0,0-1 0 0 0,0 0 1 0 0,0 1-1 0 0,0-1 0 0 0,-1 0 0 0 0,1 0 1 0 0,0 0-1 0 0,-1 0 0 0 0,1 0 0 0 0,-1 0 0 0 0,0-1 1 0 0,0 1-1 0 0,1-1 26 0 0,-2-10-1089 0 0,-1-8-3310 0 0,-7 7-6142 0 0,6 10 415 0 0</inkml:trace>
  <inkml:trace contextRef="#ctx0" brushRef="#br0" timeOffset="2616.187">619 1503 12179 0 0,'0'0'2232'0'0,"0"0"-545"0"0,0 0-279 0 0,0 0-125 0 0,0 0-130 0 0,0 0-144 0 0,0 0-149 0 0,0 0-69 0 0,0 0-21 0 0,0 0-21 0 0,0 0-69 0 0,0 0-102 0 0,0 0-81 0 0,27 2-89 0 0,88 8-74 0 0,36-21 57 0 0,-105 2-696 0 0,12-5-1919 0 0,-34 6-5340 0 0,-12 5-4743 0 0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0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327 611 0 0 0,'0'0'744'0'0,"0"0"636"0"0,0 0 150 0 0,0 0 17 0 0,0 0-4 0 0,0 0-53 0 0,0 0-97 0 0,0 0-120 0 0,0 0-104 0 0,0 0-110 0 0,0 0-83 0 0,-1-3-99 0 0,0 1-809 0 0,10-27 2623 0 0,33-3 1940 0 0,-53 10-1734 0 0,1 16-2797 0 0,0 1 0 0 0,0-1-1 0 0,0 2 1 0 0,-1-1 0 0 0,1 1 0 0 0,-1 1-1 0 0,0 0 1 0 0,0 1 0 0 0,0 0-1 0 0,-1 0 1 0 0,1 1 0 0 0,0 1 0 0 0,-1 0-1 0 0,1 0 1 0 0,0 1 0 0 0,0 1 0 0 0,-1 0-1 0 0,1 0 1 0 0,0 1 0 0 0,1 1 0 0 0,-1-1-1 0 0,0 2 1 0 0,1 0 0 0 0,-6 3-100 0 0,11-5 21 0 0,0-1-10 0 0,0 1 0 0 0,0-1 0 0 0,1 1 0 0 0,-1 0 0 0 0,1 0 0 0 0,0 0 0 0 0,0 0 0 0 0,0 1 0 0 0,0 0 0 0 0,1 0-1 0 0,-1 0 1 0 0,1 0 0 0 0,0 0 0 0 0,0 1 0 0 0,1 0 0 0 0,-2 2-11 0 0,-11 53 87 0 0,15-44-34 0 0,-1-14-47 0 0,1 0 1 0 0,-1 0 0 0 0,1 0 0 0 0,0 0 0 0 0,0 0 0 0 0,0 0-1 0 0,0 0 1 0 0,0 0 0 0 0,0 0 0 0 0,0 1 0 0 0,1-1 0 0 0,-1 0-1 0 0,1 0 1 0 0,-1 0 0 0 0,1 0 0 0 0,0 0 0 0 0,0-1 0 0 0,0 1-1 0 0,0 0 1 0 0,0 0 0 0 0,0 0 0 0 0,0-1 0 0 0,1 1 0 0 0,-1-1-1 0 0,1 1 1 0 0,-1-1 0 0 0,1 1 0 0 0,-1-1 0 0 0,1 0 0 0 0,0 0-1 0 0,0 0 1 0 0,0 0 0 0 0,-1 0 0 0 0,1 0 0 0 0,2 0-7 0 0,22 5 130 0 0,0-2 1 0 0,0 0 0 0 0,1-2-1 0 0,-1-1 1 0 0,1-1 0 0 0,-1-1 0 0 0,0-1-1 0 0,14-4-130 0 0,-2 2 538 0 0,-173 99-306 0 0,122-87-231 0 0,0 1 0 0 0,1 1 0 0 0,0 0 0 0 0,1 0 0 0 0,0 1 0 0 0,0 1-1 0 0,1 0 1 0 0,1 0 0 0 0,0 1 0 0 0,1 0 0 0 0,0 0 0 0 0,1 1 0 0 0,1 0 0 0 0,0 0 0 0 0,0 1 0 0 0,2 0 0 0 0,0 0 0 0 0,-2 15-1 0 0,7-24 2 0 0,1-1 1 0 0,0 0-1 0 0,0 1 0 0 0,0-1 1 0 0,1 0-1 0 0,0 0 0 0 0,0 0 1 0 0,0 0-1 0 0,1-1 0 0 0,-1 0 1 0 0,1 1-1 0 0,0-1 0 0 0,0 0 0 0 0,1-1 1 0 0,-1 1-1 0 0,1-1 0 0 0,0 0 1 0 0,0 0-1 0 0,0 0 0 0 0,0-1 1 0 0,0 0-1 0 0,1 0 0 0 0,-1 0 1 0 0,1-1-1 0 0,-1 1 0 0 0,1-1 1 0 0,-1-1-1 0 0,1 1 0 0 0,0-1 0 0 0,3 0-2 0 0,15 1 1 0 0,-19 0-11 0 0,1 0 0 0 0,-1 0 0 0 0,1 0 0 0 0,-1-1 0 0 0,1 0 0 0 0,-1 0 0 0 0,1-1 0 0 0,-1 0 0 0 0,1 0 0 0 0,-1 0 1 0 0,1 0-1 0 0,-1-1 0 0 0,0 0 0 0 0,0 0 0 0 0,0 0 0 0 0,0-1 0 0 0,0 0 0 0 0,2-1 10 0 0,1-41-3698 0 0,-7 23-6092 0 0,0 15-2649 0 0</inkml:trace>
  <inkml:trace contextRef="#ctx0" brushRef="#br0" timeOffset="683.026">77 0 7290 0 0,'0'0'1833'0'0,"0"0"-110"0"0,0 0-98 0 0,0 0-9 0 0,0 0-45 0 0,0 0-189 0 0,0 0-297 0 0,0 0-310 0 0,0 0-240 0 0,0 0-148 0 0,0 0-41 0 0,0 0 60 0 0,0 0 94 0 0,0 19 1383 0 0,46 165 2074 0 0,38 150-2550 0 0,-75-275-1300 0 0,-3 1 1 0 0,-3 0-1 0 0,-3 47-107 0 0,-1-49 68 0 0,-4 288 135 0 0,36-190-168 0 0,-27-135-35 0 0,-2-17 8 0 0,-1 0 0 0 0,0-1 0 0 0,0 1 0 0 0,0 0 0 0 0,-1 0 0 0 0,0 1 1 0 0,1-1-1 0 0,-1 0 0 0 0,-1 0 0 0 0,1 0 0 0 0,0 0 0 0 0,-1 0 1 0 0,0 0-1 0 0,0 0 0 0 0,0 0 0 0 0,-1-1 0 0 0,1 1 0 0 0,-1 0 1 0 0,0 1-9 0 0,-8 5 77 0 0,11-10-92 0 0,-1 0-1 0 0,0 0 1 0 0,1 0 0 0 0,-1 0 0 0 0,1 0 0 0 0,-1 0-1 0 0,0 0 1 0 0,1 0 0 0 0,-1 0 0 0 0,0 0-1 0 0,1 0 1 0 0,-1 0 0 0 0,0 0 0 0 0,1 0 0 0 0,-1 0-1 0 0,0 1 1 0 0,1-1 0 0 0,-1 0 0 0 0,0 0-1 0 0,1 0 1 0 0,-1 1 0 0 0,0-1 0 0 0,1 0 0 0 0,-1 0-1 0 0,0 1 1 0 0,0-1 0 0 0,0 0 0 0 0,1 1 0 0 0,-1-1-1 0 0,0 0 1 0 0,0 1 0 0 0,0-1 0 0 0,0 0-1 0 0,1 1 1 0 0,-1-1 0 0 0,0 0 0 0 0,0 1 0 0 0,0-1-1 0 0,0 0 1 0 0,0 1 0 0 0,0-1 0 0 0,0 1-1 0 0,0-1 1 0 0,0 0 0 0 0,0 1 0 0 0,0-1 0 0 0,0 0-1 0 0,0 1 1 0 0,-1-1 0 0 0,1 0 0 0 0,0 1 15 0 0,3-1-588 0 0,8 0-902 0 0,-6-1-7800 0 0,-5-2-3050 0 0</inkml:trace>
  <inkml:trace contextRef="#ctx0" brushRef="#br0" timeOffset="2228.807">1099 906 5633 0 0,'0'0'2591'0'0,"0"0"-682"0"0,0 0-424 0 0,0 0-6 0 0,0 0 135 0 0,0 0 18 0 0,0 0-150 0 0,0 0-250 0 0,0 0-278 0 0,0 0-211 0 0,0 0-147 0 0,-8-21-56 0 0,-24-64-27 0 0,31 83-468 0 0,1 0-1 0 0,-1 0 0 0 0,0 0 0 0 0,1 0 0 0 0,-1 0 0 0 0,0 0 0 0 0,0 0 0 0 0,0 0 1 0 0,0 1-1 0 0,-1-1 0 0 0,1 0 0 0 0,0 1 0 0 0,-1-1 0 0 0,1 1 0 0 0,-1-1 0 0 0,1 1 1 0 0,-1 0-1 0 0,0 0 0 0 0,0-1 0 0 0,0 1 0 0 0,1 0 0 0 0,-1 1 0 0 0,0-1 1 0 0,0 0-1 0 0,-1 0-44 0 0,-4-1 222 0 0,-4-2-92 0 0,-1 1 0 0 0,1 0 0 0 0,0 1 0 0 0,-1 0 1 0 0,1 1-1 0 0,-1 0 0 0 0,0 0 0 0 0,1 2 0 0 0,-1-1 0 0 0,0 2 0 0 0,1-1 0 0 0,-1 1 0 0 0,1 1 1 0 0,0 0-1 0 0,0 1 0 0 0,0 0 0 0 0,0 1 0 0 0,-2 1-130 0 0,1 0 71 0 0,1 1 0 0 0,0 1 0 0 0,0-1 0 0 0,0 2 0 0 0,1-1 0 0 0,0 2 0 0 0,1-1-1 0 0,0 1 1 0 0,0 0 0 0 0,-5 9-71 0 0,8-8 21 0 0,-1 0-1 0 0,2 0 0 0 0,-1 0 0 0 0,2 0 0 0 0,0 1 0 0 0,0 0 0 0 0,1 0 0 0 0,0 0 0 0 0,1 0 0 0 0,0 1 1 0 0,1-1-1 0 0,1 0 0 0 0,0 1 0 0 0,1-1 0 0 0,0 0 0 0 0,0 1 0 0 0,2-1 0 0 0,-1 0 0 0 0,2 0 1 0 0,-1 0-1 0 0,2-1 0 0 0,-1 1 0 0 0,2-1 0 0 0,-1 0 0 0 0,6 6-20 0 0,-8-12 35 0 0,1-1 1 0 0,0 1-1 0 0,0-1 0 0 0,1 0 0 0 0,-1-1 0 0 0,1 1 1 0 0,0-1-1 0 0,0 0 0 0 0,0 0 0 0 0,1 0 0 0 0,-1-1 1 0 0,1 1-1 0 0,-1-1 0 0 0,1-1 0 0 0,0 1 1 0 0,-1-1-1 0 0,1 0 0 0 0,0 0 0 0 0,0-1 0 0 0,0 0 1 0 0,0 0-1 0 0,0 0 0 0 0,0-1 0 0 0,0 0 0 0 0,-1 0 1 0 0,3 0-36 0 0,6-3 87 0 0,-1-1 1 0 0,0 0-1 0 0,0-1 1 0 0,0 0-1 0 0,-1-1 1 0 0,1 0 0 0 0,-2-1-1 0 0,1 0 1 0 0,-1-1-1 0 0,5-5-87 0 0,12-13 76 0 0,-1-1-1 0 0,-1-2 1 0 0,-1 0 0 0 0,-2-1-1 0 0,-1-2 1 0 0,-2 0-1 0 0,-1-1 1 0 0,-1-1-1 0 0,8-28-75 0 0,-19 47 61 0 0,-8 22-43 0 0,-4 16-49 0 0,2-12 32 0 0,1 0 0 0 0,1 0 0 0 0,-1 0 0 0 0,1 0 0 0 0,1 0 0 0 0,0 1 0 0 0,1-1 0 0 0,0 0 0 0 0,0 0 0 0 0,1 0 0 0 0,0 0 0 0 0,1 0 0 0 0,0 0 0 0 0,1 0 0 0 0,0-1 0 0 0,0 0 0 0 0,1 0 0 0 0,0 0 0 0 0,4 4-1 0 0,8 8 4 0 0,1 0 1 0 0,0-1-1 0 0,2-2 0 0 0,0 0 0 0 0,19 13-4 0 0,-24-22-1293 0 0,-25-17-3013 0 0,-9-8-5659 0 0,11 9-2201 0 0</inkml:trace>
  <inkml:trace contextRef="#ctx0" brushRef="#br0" timeOffset="2769.025">719 401 4489 0 0,'0'0'3714'0'0,"0"0"-1319"0"0,0 0-500 0 0,0 0-58 0 0,0 0 8 0 0,0 0-77 0 0,0 0-204 0 0,0 0-247 0 0,0 0-246 0 0,0 0-185 0 0,0 0-146 0 0,0 0-120 0 0,0 0-101 0 0,-5-3-94 0 0,-17-9-54 0 0,16 9-33 0 0,6 3-25 0 0,30 0 1179 0 0,217 7 309 0 0,-25 12-1512 0 0,-218-13 918 0 0,-58-60-979 0 0,-74-75-165 0 0,56 55-138 0 0,103 77-5098 0 0,-16 2 1380 0 0,-2-2-6238 0 0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6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0 0 0,'0'0'1194'0'0,"0"0"654"0"0,0 0 56 0 0,0 0-131 0 0,0 0-109 0 0,0 0-68 0 0,0 0-43 0 0,0 0-48 0 0,0 0-78 0 0,0 0-110 0 0,0 0-137 0 0,0 0-152 0 0,0 0-136 0 0,6 15 5904 0 0,257-15-4104 0 0,-140 0-2471 0 0,-143-15-7642 0 0,15 11 963 0 0,2 1-5476 0 0</inkml:trace>
  <inkml:trace contextRef="#ctx0" brushRef="#br0" timeOffset="254.546">104 1 12651 0 0,'0'0'1251'0'0,"0"0"-359"0"0,0 0-109 0 0,0 0 210 0 0,0 0 253 0 0,0 0 113 0 0,0 0-67 0 0,0 0-185 0 0,0 0-230 0 0,-6 34-234 0 0,-19 108-188 0 0,21-61 53 0 0,54 136-764 0 0,-50-206-601 0 0,1 3-1954 0 0,-3-5-7065 0 0,1-5-381 0 0</inkml:trace>
  <inkml:trace contextRef="#ctx0" brushRef="#br0" timeOffset="816.968">605 170 11666 0 0,'0'0'2325'0'0,"0"0"-1637"0"0,0 0-565 0 0,0 0 172 0 0,0 0 357 0 0,0 0 248 0 0,0 0 73 0 0,0 0-116 0 0,0 0-240 0 0,0 0-213 0 0,-13 34-146 0 0,-40 109-93 0 0,16 9 93 0 0,35-130-249 0 0,11 58 51 0 0,-9-80-2 0 0,0 1 1 0 0,1-1 0 0 0,-1 0 0 0 0,0 1-1 0 0,0-1 1 0 0,0 0 0 0 0,1 1 0 0 0,-1-1-1 0 0,0 0 1 0 0,0 0 0 0 0,1 1 0 0 0,-1-1-1 0 0,0 0 1 0 0,1 0 0 0 0,-1 0 0 0 0,0 1-1 0 0,1-1 1 0 0,-1 0 0 0 0,1 0 0 0 0,-1 0-1 0 0,0 0 1 0 0,1 0 0 0 0,-1 0-1 0 0,0 1 1 0 0,1-1 0 0 0,-1 0 0 0 0,1 0-1 0 0,-1 0 1 0 0,0-1 0 0 0,1 1 0 0 0,-1 0-1 0 0,1 0 1 0 0,-1 0 0 0 0,0 0 0 0 0,1 0-1 0 0,-1 0 1 0 0,0 0 0 0 0,1-1 0 0 0,-1 1-1 0 0,0 0 1 0 0,1 0 0 0 0,-1 0 0 0 0,0-1-1 0 0,1 1 1 0 0,-1 0 0 0 0,0-1 0 0 0,0 1-1 0 0,1 0 1 0 0,-1 0 0 0 0,0-1 0 0 0,0 1-1 0 0,0 0 1 0 0,1-1 0 0 0,-1 1-1 0 0,0-1 1 0 0,0 1 0 0 0,0 0 0 0 0,0-1-1 0 0,0 1 1 0 0,0 0 0 0 0,0-1 0 0 0,0 1-1 0 0,0-1 1 0 0,0 1 0 0 0,0 0 0 0 0,0-1-59 0 0,15-38 741 0 0,-11 28-578 0 0,44-144 899 0 0,-39 119-960 0 0,1 0 0 0 0,2 1 0 0 0,2 0 1 0 0,1 1-1 0 0,1 0 0 0 0,4-3-102 0 0,-19 36 2 0 0,7-12 12 0 0,-1 0-1 0 0,2 1 0 0 0,0 0 0 0 0,0 1 0 0 0,1-1 1 0 0,0 2-1 0 0,1 0 0 0 0,0 0 0 0 0,1 1 0 0 0,3-2-13 0 0,-13 10-2 0 0,-1 0-1 0 0,0 0 1 0 0,0 0-1 0 0,1 1 1 0 0,-1-1-1 0 0,0 0 1 0 0,1 1-1 0 0,-1-1 0 0 0,1 1 1 0 0,-1-1-1 0 0,1 1 1 0 0,-1 0-1 0 0,1 0 1 0 0,-1-1-1 0 0,1 1 1 0 0,-1 0-1 0 0,1 1 1 0 0,-1-1-1 0 0,1 0 0 0 0,-1 0 1 0 0,1 1-1 0 0,-1-1 1 0 0,0 0-1 0 0,1 1 1 0 0,-1 0-1 0 0,1-1 1 0 0,-1 1-1 0 0,0 0 0 0 0,1-1 1 0 0,-1 1-1 0 0,0 0 1 0 0,0 0-1 0 0,0 0 1 0 0,0 0-1 0 0,0 1 1 0 0,0-1-1 0 0,0 0 1 0 0,0 0-1 0 0,0 0 0 0 0,0 1 1 0 0,-1-1-1 0 0,1 0 1 0 0,-1 1-1 0 0,1-1 1 0 0,0 2 2 0 0,19 121 665 0 0,-18-104-641 0 0,-1-7-4819 0 0,-1-12 1942 0 0,0-1-3219 0 0,0 0-5463 0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1T02:55:23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85,'0'55,"-12"145,8-183,1-7,1 0,0 0,0 0,0 0,2 0,-1 0,1 0,1 0,-1 0,3 9,0-16,0-1,0 0,0 0,0 1,0-2,0 1,1 0,-1-1,0 1,1-1,0 0,-1 0,1-1,-1 1,1-1,0 0,0 1,-1-2,1 1,0 0,-1-1,1 0,0 1,-1-2,1 1,-1 0,0-1,1 1,-1-1,0 0,0 0,0 0,2-2,0 1,141-68,-135 65</inkml:trace>
  <inkml:trace contextRef="#ctx0" brushRef="#br0" timeOffset="447.614">366 1,'-8'12,"0"0,1 0,0 1,1 0,0 0,1 1,1-1,0 1,1 0,0 1,2-1,-1 0,2 1,0-1,0 0,1 1,3 10,-3 58,-27 157,-2 56,27-219,1-66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08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1 271 0 0 0,'0'0'1163'0'0,"0"0"57"0"0,0 0 86 0 0,0 0 79 0 0,0 0 12 0 0,0 0-70 0 0,0 0-151 0 0,0 0-165 0 0,0 0-143 0 0,0 0-88 0 0,0 0-65 0 0,19 0 5496 0 0,44 7-3645 0 0,215 2-54 0 0,-187 2-2052 0 0,29-4 70 0 0,-60-7-312 0 0,23 1-51 0 0,9-5-148 0 0,1 7 207 0 0,-48-14-40 0 0,-3-1-73 0 0,-15 5-73 0 0,29-5 71 0 0,-39 9-149 0 0,-22 10-2645 0 0,-10 1-5344 0 0,8-5-3571 0 0</inkml:trace>
  <inkml:trace contextRef="#ctx0" brushRef="#br0" timeOffset="1459.639">725 1 0 0 0,'0'0'1654'0'0,"0"0"113"0"0,0 0 142 0 0,0 0 67 0 0,0 0-17 0 0,0 0-144 0 0,0 0-243 0 0,0 0-256 0 0,0 0-178 0 0,0 0-145 0 0,0 0-104 0 0,4 1 1835 0 0,13 207-397 0 0,-15 133-237 0 0,3-86-1343 0 0,31-8-124 0 0,-25-97-386 0 0,-5 124 409 0 0,21-52-116 0 0,-20 203 77 0 0,-24-269-316 0 0,10-120-224 0 0,-1 22-91 0 0,9-80-3464 0 0,0 5-744 0 0,-1 6-2872 0 0,0 4-4509 0 0</inkml:trace>
  <inkml:trace contextRef="#ctx0" brushRef="#br0" timeOffset="1866.57">1076 1577 5681 0 0,'0'0'2095'0'0,"0"0"-652"0"0,0 0-161 0 0,0 0 140 0 0,0 0 195 0 0,0 0 53 0 0,0 0-142 0 0,0 0-278 0 0,0 0-303 0 0,0 0-216 0 0,0 0-213 0 0,0 0-99 0 0,0 0-66 0 0,-1-5-76 0 0,-3-13-43 0 0,-7 30 542 0 0,-22 53 762 0 0,18-27-1138 0 0,-1-1 1 0 0,-2 0-1 0 0,-2-1 0 0 0,-1-1 1 0 0,-12 12-401 0 0,-65 73 387 0 0,-53 69-214 0 0,140-151-895 0 0,31-37-2792 0 0,-12-2-412 0 0,0-2-3219 0 0,-3-1-3891 0 0</inkml:trace>
  <inkml:trace contextRef="#ctx0" brushRef="#br0" timeOffset="2871.053">873 36 0 0 0,'0'0'724'0'0,"0"0"783"0"0,0 0 57 0 0,0 0-78 0 0,0 0 26 0 0,0 0 41 0 0,0 0-4 0 0,0 0-75 0 0,0 0-178 0 0,0 0-190 0 0,0 0-150 0 0,0 0-116 0 0,0 0-82 0 0,0 0-90 0 0,0 0-99 0 0,0 0-60 0 0,0 0-39 0 0,0 0-35 0 0,0 0-27 0 0,0 0-28 0 0,-4 20 2337 0 0,-94 156-1405 0 0,-18 5-822 0 0,55-54-485 0 0,56-97-368 0 0,12-26-2619 0 0,6-3-4287 0 0,-9-1-3660 0 0</inkml:trace>
  <inkml:trace contextRef="#ctx0" brushRef="#br0" timeOffset="4618.1">1027 718 3233 0 0,'0'0'1629'0'0,"0"0"-10"0"0,0 0 140 0 0,0 0 107 0 0,0 0-95 0 0,0 0-285 0 0,0 0-335 0 0,0 0-330 0 0,0 0-251 0 0,0 0-146 0 0,0 0-139 0 0,5 26 1377 0 0,58 52 2569 0 0,-42-60-3798 0 0,-18-14-356 0 0,1-1 0 0 0,0 1 0 0 0,0-1 0 0 0,0 0 0 0 0,1 0 0 0 0,-1 0-1 0 0,1 0 1 0 0,0-1 0 0 0,0 0 0 0 0,-1 0 0 0 0,2 0 0 0 0,-1 0-1 0 0,0-1 1 0 0,0 0 0 0 0,4 0-77 0 0,71-15 1188 0 0,-68 7-1123 0 0,-2-1-1 0 0,1 1 0 0 0,-1-2 0 0 0,0 1 0 0 0,-1-2 1 0 0,0 1-1 0 0,-1-1 0 0 0,0 0 0 0 0,0-1 1 0 0,-1 0-1 0 0,0 0 0 0 0,-1-1 0 0 0,3-8-64 0 0,6-47 284 0 0,-73 15-169 0 0,45 44-108 0 0,5 2-23 0 0,-1 0 1 0 0,0 0-1 0 0,-1 1 1 0 0,1 0-1 0 0,-1 1 1 0 0,0 0-1 0 0,0 1 1 0 0,0 0-1 0 0,-1 0 1 0 0,1 1-1 0 0,-1 0 1 0 0,1 1-1 0 0,-10 0 16 0 0,17 1-5 0 0,-1 0 1 0 0,0 0-1 0 0,0 0 0 0 0,1 1 0 0 0,-1-1 0 0 0,0 1 0 0 0,0 0 0 0 0,1 0 0 0 0,-1 0 0 0 0,1 0 0 0 0,-1 1 1 0 0,1 0-1 0 0,-1-1 0 0 0,1 1 0 0 0,0 0 0 0 0,0 1 0 0 0,0-1 0 0 0,0 1 0 0 0,0-1 0 0 0,1 1 1 0 0,-1 0-1 0 0,1 0 0 0 0,-1 0 0 0 0,0 3 5 0 0,-16 52 73 0 0,28 100 575 0 0,5 84-66 0 0,-20-110-302 0 0,-50-64 101 0 0,7-40-226 0 0,-21-5-108 0 0,70-23-94 0 0,0 0 2 0 0,0 0-38 0 0,0 0-45 0 0,0 0-116 0 0,15-15-3443 0 0,-7 11-1589 0 0,-7 3 4817 0 0,8-2-11396 0 0</inkml:trace>
  <inkml:trace contextRef="#ctx0" brushRef="#br0" timeOffset="6785.152">1336 991 640 0 0,'0'0'2645'0'0,"0"0"-805"0"0,0 0-257 0 0,0 0 56 0 0,0 0-5 0 0,0 0-161 0 0,0 0-252 0 0,0 0-276 0 0,0 0-231 0 0,0 0-170 0 0,0 0-96 0 0,-4 35 2514 0 0,6 91-1981 0 0,0-123-903 0 0,-1 0-1 0 0,1-1 0 0 0,0 0 0 0 0,0 1 0 0 0,0-1 0 0 0,1 0 0 0 0,-1 0 0 0 0,0 0 0 0 0,1 0 0 0 0,0-1 0 0 0,-1 1 0 0 0,1-1 0 0 0,0 1 0 0 0,-1-1 0 0 0,1 0 1 0 0,0 0-1 0 0,0 0 0 0 0,0-1 0 0 0,0 1 0 0 0,0-1 0 0 0,0 1 0 0 0,0-1 0 0 0,0 0 0 0 0,1 0 0 0 0,-1 0 0 0 0,0-1 0 0 0,0 1 0 0 0,0-1 0 0 0,0 0 0 0 0,0 0 0 0 0,0 0 1 0 0,-1 0-1 0 0,1 0 0 0 0,0 0 0 0 0,0-1 0 0 0,-1 0 0 0 0,1 1 0 0 0,-1-1 0 0 0,1 0 0 0 0,-1 0 0 0 0,0 0 0 0 0,0 0 0 0 0,0-1 0 0 0,0 1 0 0 0,0-1 0 0 0,0 1 1 0 0,0-3-78 0 0,66-72 868 0 0,-10-27-220 0 0,-53 89-499 0 0,-5 17-167 0 0,0 4-29 0 0,0 8 67 0 0,0 0 0 0 0,1 1 0 0 0,0-1 0 0 0,1 0 0 0 0,1 0 0 0 0,0-1 0 0 0,1 1 0 0 0,2 4-20 0 0,64 133 93 0 0,-67-144-77 0 0,0-1-9 0 0,0 0 0 0 0,0 1 1 0 0,0-1-1 0 0,-1 1 0 0 0,0-1 0 0 0,0 1 0 0 0,-1 0 0 0 0,0 0 1 0 0,0 0-1 0 0,0 0 0 0 0,-1 0 0 0 0,0 0 0 0 0,-1 0 0 0 0,0 3-7 0 0,-50 23 410 0 0,45-31-376 0 0,1 0-11 0 0,0-1-1 0 0,0 1 1 0 0,-1-1-1 0 0,1-1 1 0 0,-1 1-1 0 0,1-1 1 0 0,-1 0-1 0 0,1 0 1 0 0,-1 0-1 0 0,1-1 0 0 0,0 0 1 0 0,-1 0-1 0 0,1 0 1 0 0,0 0-1 0 0,0-1 1 0 0,0 0-1 0 0,0 0 1 0 0,0-1-1 0 0,-3-1-22 0 0,7 0-13 0 0,1 1 0 0 0,0-1 0 0 0,0 1 0 0 0,0-1 0 0 0,0 1 0 0 0,1-1 0 0 0,-1 1 0 0 0,1-1 0 0 0,0 1 0 0 0,0 0 0 0 0,0 0 0 0 0,1-1 0 0 0,-1 1 0 0 0,1 0 0 0 0,-1 0 0 0 0,1 0 0 0 0,0 0 0 0 0,0 1 0 0 0,1-1 0 0 0,-1 0 0 0 0,0 1 0 0 0,1 0 0 0 0,0-1 0 0 0,-1 1 0 0 0,1 0 0 0 0,0 0 0 0 0,0 1 0 0 0,0-1 0 0 0,0 0 0 0 0,1 1 0 0 0,-1 0 0 0 0,0 0 0 0 0,0 0 0 0 0,1 0 13 0 0,7-5-23 0 0,74-44-563 0 0,-45 27-1399 0 0,-1 1-3787 0 0,-26 13-5591 0 0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8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0 872 8266 0 0,'0'0'1959'0'0,"0"0"-381"0"0,0 0-170 0 0,0 0 43 0 0,0 0-8 0 0,0 0-191 0 0,0 0-305 0 0,0 0-282 0 0,0 0-126 0 0,0 0-11 0 0,0 0 43 0 0,7 2 43 0 0,51 11 439 0 0,2-2 0 0 0,-1-3 0 0 0,1-3 1 0 0,1-3-1 0 0,20-2-1053 0 0,-24-14-17 0 0,-54 6-1412 0 0,-3 4-1864 0 0,0 0-4539 0 0,0 1-3764 0 0</inkml:trace>
  <inkml:trace contextRef="#ctx0" brushRef="#br0" timeOffset="265.945">17 1045 8330 0 0,'0'0'5072'0'0,"0"0"-2965"0"0,0 0-1168 0 0,0 0-122 0 0,0 0 175 0 0,0 0 188 0 0,0 0 17 0 0,0 0-141 0 0,0 0-195 0 0,0 0-164 0 0,0 0-99 0 0,0 0-75 0 0,11 10-39 0 0,38 30-45 0 0,-47-38-391 0 0,1 0 0 0 0,0 0 0 0 0,0 0 0 0 0,0 0 0 0 0,0-1 0 0 0,0 0 0 0 0,1 1 0 0 0,-1-1 0 0 0,0 0 0 0 0,0-1 0 0 0,1 1 0 0 0,-1 0 0 0 0,1-1 0 0 0,-1 0 0 0 0,0 0 0 0 0,1 0 0 0 0,-1 0 0 0 0,1-1-48 0 0,10 1 204 0 0,224-34 854 0 0,-210 29-1324 0 0,-3 1-1624 0 0,-9 2-4105 0 0,-13 2-5998 0 0</inkml:trace>
  <inkml:trace contextRef="#ctx0" brushRef="#br0" timeOffset="1632.35">1048 659 2160 0 0,'0'0'3671'0'0,"0"0"-1531"0"0,0 0-553 0 0,0 0-23 0 0,0 0 46 0 0,0 0 18 0 0,0 0-145 0 0,0 0-264 0 0,0 0-277 0 0,0 0-265 0 0,0 0-173 0 0,-6-8-121 0 0,-21-24-97 0 0,25 31-254 0 0,0 0 1 0 0,0 0-1 0 0,0 0 1 0 0,-1 0 0 0 0,1 1-1 0 0,0-1 1 0 0,0 1-1 0 0,-1-1 1 0 0,1 1 0 0 0,0 0-1 0 0,0 0 1 0 0,-1 0 0 0 0,1 0-1 0 0,0 0 1 0 0,-1 0-1 0 0,1 1 1 0 0,0-1 0 0 0,0 1-1 0 0,-1 0 1 0 0,1 0-1 0 0,0 0 1 0 0,0 0 0 0 0,0 0-1 0 0,0 0 1 0 0,0 0-1 0 0,0 1 1 0 0,0-1 0 0 0,1 0-1 0 0,-1 1 1 0 0,0 0-33 0 0,-4 2 46 0 0,-8 5-16 0 0,0 1 0 0 0,0 1 0 0 0,1 0 0 0 0,0 1 0 0 0,1 0 0 0 0,0 1 0 0 0,1 0-1 0 0,1 1 1 0 0,0 0 0 0 0,1 1 0 0 0,0 0 0 0 0,1 0 0 0 0,1 1 0 0 0,0 0 0 0 0,-2 12-30 0 0,8-24 29 0 0,0 0 0 0 0,0 0 0 0 0,1 0 1 0 0,-1 0-1 0 0,1 0 0 0 0,0 0 0 0 0,0 0 0 0 0,1 0 0 0 0,-1 0 0 0 0,1 0 0 0 0,0 0 0 0 0,0 0 0 0 0,0 0 0 0 0,1-1 1 0 0,-1 1-1 0 0,1 0 0 0 0,0-1 0 0 0,0 1 0 0 0,0-1 0 0 0,0 1 0 0 0,1-1 0 0 0,-1 0 0 0 0,1 0 0 0 0,0 0 0 0 0,0-1 0 0 0,0 1 1 0 0,0-1-1 0 0,1 1 0 0 0,-1-1 0 0 0,1 0 0 0 0,-1 0 0 0 0,1-1 0 0 0,0 1 0 0 0,-1-1 0 0 0,1 0 0 0 0,0 0 0 0 0,0 0 0 0 0,0 0 1 0 0,0 0-1 0 0,0-1 0 0 0,0 0 0 0 0,4 0-29 0 0,9-1 184 0 0,0-1 0 0 0,0-1 1 0 0,-1 0-1 0 0,1-1 0 0 0,-1-1 1 0 0,0 0-1 0 0,0-1 0 0 0,0-1 1 0 0,-1-1-1 0 0,0 0 0 0 0,13-10-184 0 0,-26 17 11 0 0,41-25 177 0 0,-2-2 0 0 0,0-2 1 0 0,-2-2-1 0 0,-1-1 0 0 0,-2-2 1 0 0,-2-1-1 0 0,-1-2 1 0 0,1-4-189 0 0,-20 23 29 0 0,-1 0 1 0 0,-1 0 0 0 0,0-1 0 0 0,-2 0 0 0 0,0-1 0 0 0,-1 0-1 0 0,-1-1 1 0 0,-1 0 0 0 0,-1 0 0 0 0,-2-1 0 0 0,0 1 0 0 0,-1-1-1 0 0,-1 0 1 0 0,-1 0 0 0 0,-1 0 0 0 0,-1-10-30 0 0,0 24-30 0 0,-1 0 0 0 0,1 0-1 0 0,-2 1 1 0 0,1-1 0 0 0,-1 0 0 0 0,0 1 0 0 0,-1-1-1 0 0,0 1 1 0 0,0 0 0 0 0,0 1 0 0 0,-1-1-1 0 0,-1 1 1 0 0,1-1 0 0 0,-1 2 0 0 0,-1-1 0 0 0,1 1-1 0 0,-1 0 1 0 0,0 0 0 0 0,0 1 0 0 0,-1-1 0 0 0,1 2-1 0 0,-1-1 1 0 0,0 1 0 0 0,-1 1 0 0 0,1-1-1 0 0,-1 1 1 0 0,1 1 0 0 0,-1-1 0 0 0,-4 1 30 0 0,1 2-15 0 0,0 2 1 0 0,0-1-1 0 0,0 1 0 0 0,0 1 1 0 0,1 0-1 0 0,-1 1 1 0 0,1 0-1 0 0,-1 1 1 0 0,1 0-1 0 0,1 0 0 0 0,-1 2 1 0 0,1-1-1 0 0,0 1 1 0 0,0 1-1 0 0,1-1 0 0 0,0 2 1 0 0,1-1-1 0 0,-1 1 1 0 0,2 0-1 0 0,-1 1 0 0 0,1 0 1 0 0,1 0-1 0 0,0 1 1 0 0,0 0-1 0 0,1 0 0 0 0,1 0 1 0 0,-1 0-1 0 0,2 1 1 0 0,0 0-1 0 0,0 0 0 0 0,1 0 1 0 0,0 0-1 0 0,1 0 1 0 0,1 2 14 0 0,4 0 44 0 0,1-1 0 0 0,0-1 1 0 0,0 1-1 0 0,2-1 0 0 0,-1 0 0 0 0,2 0 1 0 0,0 0-1 0 0,0-1 0 0 0,1-1 0 0 0,0 1 1 0 0,1-2-1 0 0,0 1 0 0 0,0-1 0 0 0,1-1 1 0 0,0 1-1 0 0,1-2 0 0 0,3 2-44 0 0,-6-3 63 0 0,29 19 270 0 0,1-1 1 0 0,2-3 0 0 0,0-1 0 0 0,1-2-1 0 0,1-2 1 0 0,1-1 0 0 0,0-3-1 0 0,43 7-333 0 0,-63-16 303 0 0,-6 0-1028 0 0,-20-2-5677 0 0,-4 0-1134 0 0,3 2-4939 0 0</inkml:trace>
  <inkml:trace contextRef="#ctx0" brushRef="#br0" timeOffset="1944.341">624 1064 10378 0 0,'0'0'1838'0'0,"0"0"-486"0"0,0 0-341 0 0,0 0-64 0 0,0 0-13 0 0,0 0 18 0 0,0 0-45 0 0,0 0-86 0 0,0 0-3 0 0,0 0-56 0 0,0 0-23 0 0,0 0 17 0 0,0 0-21 0 0,30 13-40 0 0,97 38-45 0 0,-118-47-556 0 0,0-1 1 0 0,0-1-1 0 0,1 0 1 0 0,0 0-1 0 0,-1-1 1 0 0,1 0-1 0 0,0 0 1 0 0,0-1-1 0 0,-1 0 1 0 0,9-2-95 0 0,5 0 185 0 0,360-51 1631 0 0,-221 26-1519 0 0,99-9-213 0 0,-253 35-518 0 0,26 1 100 0 0,-24 15-7281 0 0,-10-8-4310 0 0</inkml:trace>
  <inkml:trace contextRef="#ctx0" brushRef="#br0" timeOffset="2546.543">1055 1377 12427 0 0,'0'0'1775'0'0,"0"0"-308"0"0,0 0-112 0 0,0 0 60 0 0,0 0-38 0 0,0 0-195 0 0,0 0-274 0 0,0 0-279 0 0,0 0-188 0 0,0 0-128 0 0,0 0-78 0 0,0 0-51 0 0,-26 5-18 0 0,-82 18-14 0 0,105-22-140 0 0,0-1 0 0 0,-1 1 0 0 0,1 0 0 0 0,0 0 0 0 0,-1 1 0 0 0,1-1-1 0 0,0 1 1 0 0,0 0 0 0 0,0-1 0 0 0,0 1 0 0 0,0 1 0 0 0,1-1 0 0 0,-1 0-1 0 0,0 1 1 0 0,1-1 0 0 0,0 1 0 0 0,0 0 0 0 0,-2 1-12 0 0,-3 7 48 0 0,-18 21 24 0 0,2 1-1 0 0,0 1 1 0 0,3 1 0 0 0,-12 28-72 0 0,16 40-28 0 0,18-99 49 0 0,0-1 1 0 0,0 1 0 0 0,1-1 0 0 0,-1 0 0 0 0,1 0 0 0 0,0 0 0 0 0,0-1 0 0 0,0 1-1 0 0,0 0 1 0 0,1-1 0 0 0,-1 0 0 0 0,1 0 0 0 0,-1 0 0 0 0,1 0 0 0 0,0-1-1 0 0,-1 1 1 0 0,1-1 0 0 0,0 0 0 0 0,0 0 0 0 0,0-1 0 0 0,0 1 0 0 0,0-1 0 0 0,0 0-1 0 0,0 0 1 0 0,0 0 0 0 0,0 0 0 0 0,0-1 0 0 0,0 1 0 0 0,0-1 0 0 0,1 0-22 0 0,3 0 97 0 0,9-1 59 0 0,0-1 1 0 0,0-1-1 0 0,0 0 1 0 0,0-1-1 0 0,-1-1 0 0 0,1-1 1 0 0,-2 0-1 0 0,1-1 1 0 0,9-8-157 0 0,-9 8 96 0 0,12-7-20 0 0,-1-1 0 0 0,-1-1 0 0 0,-1-2 0 0 0,0 0 0 0 0,-1-2-1 0 0,-2 0 1 0 0,0-2 0 0 0,-1 0 0 0 0,-1-2 0 0 0,-2 0 0 0 0,0-1-1 0 0,-2-1 1 0 0,-1 0 0 0 0,-1-1 0 0 0,8-22-76 0 0,-18 39-21 0 0,0-1 1 0 0,-1 0-1 0 0,0 0 0 0 0,0-1 1 0 0,-2 1-1 0 0,1 0 0 0 0,-2-1 1 0 0,1 1-1 0 0,-2-1 1 0 0,0 1-1 0 0,0-1 0 0 0,-1 1 1 0 0,-1 0-1 0 0,0 0 0 0 0,0 0 1 0 0,-1 0-1 0 0,-1 0 0 0 0,0 1 1 0 0,-1 0-1 0 0,0 0 1 0 0,-6-8 20 0 0,8 15-28 0 0,-1 1 1 0 0,0 0 0 0 0,0 0 0 0 0,0 0 0 0 0,0 1 0 0 0,0 0 0 0 0,-1 0 0 0 0,1 0 0 0 0,-1 0 0 0 0,1 1 0 0 0,-1 0-1 0 0,1 0 1 0 0,-1 0 0 0 0,0 1 0 0 0,0 0 0 0 0,1 0 0 0 0,-1 1 0 0 0,0-1 0 0 0,1 1 0 0 0,-1 0 0 0 0,0 1-1 0 0,1 0 1 0 0,-1-1 0 0 0,1 2 0 0 0,0-1 0 0 0,0 1 0 0 0,0-1 0 0 0,0 1 0 0 0,0 1 0 0 0,1-1 0 0 0,-1 1 0 0 0,1-1-1 0 0,0 1 1 0 0,0 1 0 0 0,0-1 0 0 0,1 1 0 0 0,-1-1 0 0 0,-1 5 27 0 0,-10 5 7 0 0,1 2-1 0 0,0 0 1 0 0,1 1 0 0 0,1 0 0 0 0,1 1 0 0 0,0 0-1 0 0,1 1 1 0 0,2 0 0 0 0,-1 1 0 0 0,2-1-1 0 0,1 1 1 0 0,0 1 0 0 0,2-1 0 0 0,0 1-1 0 0,1 0 1 0 0,1 13-7 0 0,2-33 0 0 0,-1 10 23 0 0,1 0 1 0 0,0 1-1 0 0,1-1 0 0 0,1 0 0 0 0,-1 0 1 0 0,2 0-1 0 0,-1 0 0 0 0,2 0 0 0 0,2 6-23 0 0,-1-5 29 0 0,0-1 0 0 0,1 0 0 0 0,0 0 0 0 0,1-1 0 0 0,1 1-1 0 0,-1-2 1 0 0,1 1 0 0 0,1-1 0 0 0,0 0 0 0 0,0-1-1 0 0,1 0 1 0 0,0 0 0 0 0,3 1-29 0 0,-8-7-31 0 0,0 1 0 0 0,0-1 0 0 0,0 0 0 0 0,0 0 0 0 0,0-1 0 0 0,1 1 0 0 0,-1-1 0 0 0,0 0 0 0 0,1-1 0 0 0,-1 1 0 0 0,1-1 0 0 0,-1 0 0 0 0,0-1 0 0 0,1 1 0 0 0,-1-1 0 0 0,1 0 0 0 0,-1-1-1 0 0,0 1 1 0 0,0-1 0 0 0,0 0 0 0 0,0 0 0 0 0,4-3 31 0 0,52-51-2681 0 0,-37 31-1860 0 0,-5 4-3020 0 0,-9 9-4144 0 0</inkml:trace>
  <inkml:trace contextRef="#ctx0" brushRef="#br0" timeOffset="2862.56">1679 1218 11298 0 0,'0'0'4881'0'0,"0"0"-2897"0"0,0 0-1150 0 0,0 0-84 0 0,0 0 117 0 0,0 0 121 0 0,0 0-13 0 0,0 0-143 0 0,0 0-160 0 0,0 0-126 0 0,-20 33-109 0 0,-65 103-84 0 0,-33 67 440 0 0,110-192-787 0 0,1 1 1 0 0,0 0 0 0 0,1 0 0 0 0,0 0 0 0 0,1 0 0 0 0,0 1 0 0 0,1 0 0 0 0,1 0 0 0 0,0 0 0 0 0,0 1-1 0 0,2-1 1 0 0,-1 11-7 0 0,5-21 28 0 0,0 0-1 0 0,0 0 1 0 0,1 0-1 0 0,-1 0 0 0 0,0-1 1 0 0,1 1-1 0 0,0-1 1 0 0,0 0-1 0 0,0 0 1 0 0,0 0-1 0 0,0-1 1 0 0,0 0-1 0 0,0 1 0 0 0,0-1 1 0 0,0-1-1 0 0,1 1 1 0 0,-1-1-1 0 0,0 1 1 0 0,1-1-1 0 0,-1 0 0 0 0,1-1 1 0 0,-1 1-1 0 0,0-1 1 0 0,0 0-1 0 0,1 0 1 0 0,-1 0-1 0 0,0-1 0 0 0,2 0-27 0 0,181-54 1169 0 0,-178 52-994 0 0,6-5-3470 0 0,-25 0-8542 0 0,8 9-123 0 0</inkml:trace>
  <inkml:trace contextRef="#ctx0" brushRef="#br0" timeOffset="3112.949">1272 1513 10850 0 0,'0'0'6014'0'0,"0"0"-3889"0"0,0 0-1323 0 0,0 0-58 0 0,0 0 122 0 0,0 0 70 0 0,0 0-39 0 0,0 0-165 0 0,0 0-146 0 0,34-4-126 0 0,106-10-111 0 0,111-1-1227 0 0,-220 14-1836 0 0,-11-1-3393 0 0,-4 1-6050 0 0</inkml:trace>
  <inkml:trace contextRef="#ctx0" brushRef="#br0" timeOffset="4128.796">2537 379 3345 0 0,'0'0'2037'0'0,"0"0"-171"0"0,0 0-65 0 0,0 0-92 0 0,0 0-112 0 0,0 0-108 0 0,0 0-131 0 0,0 0-136 0 0,0 0-85 0 0,0 0-66 0 0,0 0-65 0 0,0 0-56 0 0,0 0-88 0 0,-19-18-103 0 0,-86-78 516 0 0,104 95-1196 0 0,0 0-1 0 0,0 0 1 0 0,-1 0 0 0 0,1 0 0 0 0,0 0 0 0 0,0 1 0 0 0,-1-1 0 0 0,1 0 0 0 0,-1 0 0 0 0,1 1-1 0 0,0-1 1 0 0,-1 1 0 0 0,1 0 0 0 0,-1-1 0 0 0,1 1 0 0 0,-1 0 0 0 0,0 0 0 0 0,1 0 0 0 0,-1 0-1 0 0,1 0 1 0 0,-1 0 0 0 0,1 0 0 0 0,-1 0 0 0 0,1 1 0 0 0,-1-1 0 0 0,1 1 0 0 0,-1-1 0 0 0,1 1-1 0 0,0-1 1 0 0,-1 1 0 0 0,1 0 0 0 0,0 0 0 0 0,-1 0 0 0 0,1 0 0 0 0,0 0 0 0 0,0 0-1 0 0,0 0 1 0 0,0 0 0 0 0,0 0 0 0 0,0 0 0 0 0,0 1 0 0 0,0-1 0 0 0,0 0 0 0 0,1 1 0 0 0,-1-1-1 0 0,0 1-78 0 0,-19 48 40 0 0,3 1-1 0 0,2 0 0 0 0,2 1 0 0 0,2 1 0 0 0,3 0 0 0 0,-2 44-39 0 0,2-26 62 0 0,-50 325-87 0 0,51-354 42 0 0,-47 255 25 0 0,-19-172 241 0 0,80-76-28 0 0,-7-47-210 0 0,1-1 1 0 0,0 1 0 0 0,0 0 0 0 0,-1-1 0 0 0,1 1-1 0 0,-1 0 1 0 0,1 0 0 0 0,-1-1 0 0 0,0 1-1 0 0,0 0 1 0 0,0 0 0 0 0,0 0 0 0 0,0 0-1 0 0,0 0 1 0 0,0-1 0 0 0,-1 1 0 0 0,1 0 0 0 0,-1 0-1 0 0,1-1 1 0 0,-1 1 0 0 0,0 0 0 0 0,1-1-1 0 0,-1 1 1 0 0,0 0 0 0 0,0-1 0 0 0,0 1-1 0 0,0-1 1 0 0,-2 2-46 0 0,4-3 13 0 0,-1 0 1 0 0,1-1-1 0 0,-1 1 0 0 0,1 0 0 0 0,-1 0 0 0 0,1 0 0 0 0,-1 0 1 0 0,1 0-1 0 0,-1 0 0 0 0,1 0 0 0 0,-1 1 0 0 0,1-1 0 0 0,0 0 0 0 0,-1 0 1 0 0,1 0-1 0 0,-1 0 0 0 0,1 1 0 0 0,-1-1 0 0 0,0 0 0 0 0,1 0 1 0 0,-1 1-1 0 0,1-1 0 0 0,-1 0 0 0 0,1 1 0 0 0,-1-1 0 0 0,0 1 1 0 0,1-1-1 0 0,-1 0 0 0 0,0 1 0 0 0,1-1 0 0 0,-1 1 0 0 0,0-1 0 0 0,0 1 1 0 0,0-1-1 0 0,1 1 0 0 0,-1-1 0 0 0,0 1 0 0 0,0-1 0 0 0,0 1 1 0 0,0-1-1 0 0,0 1 0 0 0,0-1 0 0 0,0 1 0 0 0,0-1 0 0 0,0 1 1 0 0,0 0-1 0 0,0-1 0 0 0,0 1 0 0 0,0-1 0 0 0,0 1 0 0 0,-1-1 0 0 0,1 1 1 0 0,0-1-1 0 0,0 1 0 0 0,-1-1 0 0 0,1 0 0 0 0,0 1 0 0 0,-1-1 1 0 0,1 1-1 0 0,0-1 0 0 0,-1 1 0 0 0,1-1 0 0 0,0 0 0 0 0,-1 1 1 0 0,1-1-1 0 0,-1 0 0 0 0,0 1-13 0 0,23-10 91 0 0,-1 2 0 0 0,1 1 0 0 0,0 0 1 0 0,0 2-1 0 0,1 0 0 0 0,12 1-91 0 0,7-3 98 0 0,149-15 152 0 0,-182 15-1410 0 0,-19 4-7816 0 0,7 2-3573 0 0</inkml:trace>
  <inkml:trace contextRef="#ctx0" brushRef="#br0" timeOffset="14363.014">2589 832 2841 0 0,'0'0'1508'0'0,"0"0"-165"0"0,0 0 47 0 0,0 0 231 0 0,0 0 180 0 0,0 0 56 0 0,0 0-132 0 0,0 0-270 0 0,0 0-343 0 0,0 0-288 0 0,0 0-230 0 0,0-5-168 0 0,0-15-82 0 0,0 15-58 0 0,0 5-40 0 0,0 0-37 0 0,0 0-45 0 0,0 0-54 0 0,0 16 314 0 0,9 214 1749 0 0,-20 6-1488 0 0,10-265 2860 0 0,-1-89-3397 0 0,12 71-133 0 0,2 0-1 0 0,2 2 1 0 0,2-1 0 0 0,2 2-1 0 0,13-20-14 0 0,-18 38 4 0 0,2 1 0 0 0,0 0 0 0 0,2 1 0 0 0,1 1 0 0 0,0 1 0 0 0,2 1 0 0 0,2-1-4 0 0,-21 20-1 0 0,1 0 0 0 0,0 0 0 0 0,-1 0 0 0 0,1 0 0 0 0,0 1-1 0 0,0-1 1 0 0,0 0 0 0 0,1 1 0 0 0,-1 0 0 0 0,0 0 0 0 0,0-1-1 0 0,1 1 1 0 0,-1 1 0 0 0,0-1 0 0 0,1 0 0 0 0,-1 1 0 0 0,1-1 0 0 0,-1 1-1 0 0,1-1 1 0 0,0 1 0 0 0,-1 0 0 0 0,1 0 0 0 0,-1 1 0 0 0,1-1-1 0 0,-1 0 1 0 0,1 1 0 0 0,-1-1 0 0 0,1 1 0 0 0,-1 0 0 0 0,1 0-1 0 0,1 1 2 0 0,2 12 35 0 0,0 0 0 0 0,-1 0 0 0 0,0 1 0 0 0,-1 0 0 0 0,-1 0 0 0 0,0 0 0 0 0,-1 0 0 0 0,-1 0 0 0 0,0 0 0 0 0,-1 1 0 0 0,-1-1 0 0 0,0 0-1 0 0,-1 0 1 0 0,-1 0 0 0 0,0 0 0 0 0,-2 3-35 0 0,-1 15 116 0 0,6-32-100 0 0,0-1-1 0 0,0 0 10 0 0,0 0-6 0 0,0 0-3 0 0,0 0-4 0 0,0 0-17 0 0,0 0-18 0 0,-10-26-2162 0 0,7 14 358 0 0,0 4-916 0 0,0 1-3821 0 0,0 1-5362 0 0</inkml:trace>
  <inkml:trace contextRef="#ctx0" brushRef="#br0" timeOffset="15023.219">2977 269 7450 0 0,'0'0'1976'0'0,"0"0"-172"0"0,0 0-62 0 0,0 0 80 0 0,0 0-42 0 0,0 0-179 0 0,0 0-296 0 0,0 0-310 0 0,0 0-285 0 0,0 0-208 0 0,0 0-98 0 0,0 0-50 0 0,0 0-9 0 0,-25 14 1705 0 0,8-3-824 0 0,33-47-762 0 0,-16 35-442 0 0,0 1 10 0 0,0 0 12 0 0,0 0-2 0 0,0 0-1 0 0,0 0 2 0 0,-19 12 3 0 0,-27 24 38 0 0,44-33-1369 0 0,6 0-7573 0 0,-2-1 5469 0 0,2 1-8795 0 0</inkml:trace>
  <inkml:trace contextRef="#ctx0" brushRef="#br0" timeOffset="15734.558">3146 917 2649 0 0,'0'0'1428'0'0,"0"0"-16"0"0,0 0 147 0 0,0 0 154 0 0,0 0-25 0 0,0 0-257 0 0,0 0-332 0 0,0 0-255 0 0,0 0-56 0 0,0 0 46 0 0,0 0 79 0 0,0 0 9 0 0,0 0-87 0 0,12 1-66 0 0,100 8 2017 0 0,-87-14-2264 0 0,1-1-1 0 0,-1-1 1 0 0,0-2 0 0 0,-1 0-1 0 0,0-2 1 0 0,-1 0-1 0 0,18-12-521 0 0,-32 19 81 0 0,0-1 0 0 0,0 0-1 0 0,0 0 1 0 0,-1-1 0 0 0,0 0-1 0 0,0 0 1 0 0,0-1-1 0 0,-1 0 1 0 0,0-1 0 0 0,0 1-1 0 0,-1-1 1 0 0,0 0 0 0 0,0-1-1 0 0,-1 0 1 0 0,0 0-1 0 0,-1 0 1 0 0,0 0 0 0 0,0-1-1 0 0,-1 1 1 0 0,0-1-1 0 0,-1 0 1 0 0,1-8-81 0 0,-3 13 0 0 0,-1 0 0 0 0,0-1 1 0 0,0 1-1 0 0,0-1 0 0 0,-1 1 0 0 0,0 0 0 0 0,0 0 0 0 0,0 0 0 0 0,-1 0 1 0 0,1 0-1 0 0,-1 1 0 0 0,-1-1 0 0 0,1 1 0 0 0,0 0 0 0 0,-1 0 1 0 0,0 0-1 0 0,0 0 0 0 0,0 0 0 0 0,0 1 0 0 0,-1 0 0 0 0,0 0 0 0 0,1 0 1 0 0,-1 0-1 0 0,0 1 0 0 0,0 0 0 0 0,0 0 0 0 0,-1 0 0 0 0,1 1 1 0 0,0 0-1 0 0,-1 0 0 0 0,1 0 0 0 0,-1 1 0 0 0,1-1 0 0 0,-1 1 0 0 0,-2 1 0 0 0,-6-1-32 0 0,-1 0-1 0 0,0 2 0 0 0,0 0 0 0 0,1 0 0 0 0,-1 2 0 0 0,1 0 0 0 0,0 0 0 0 0,0 1 0 0 0,0 1 1 0 0,1 0-1 0 0,0 1 0 0 0,-4 3 33 0 0,-5 2-12 0 0,1 1 1 0 0,1 1 0 0 0,1 1 0 0 0,0 0-1 0 0,0 2 1 0 0,2 0 0 0 0,0 1 0 0 0,1 0-1 0 0,-12 20 12 0 0,25-29 22 0 0,0 1-1 0 0,0 0 1 0 0,0-1 0 0 0,2 1-1 0 0,-1 0 1 0 0,1 1-1 0 0,1-1 1 0 0,-1 0-1 0 0,2 0 1 0 0,-1 0-1 0 0,2 0 1 0 0,-1 0-1 0 0,3 7-21 0 0,0-5 61 0 0,0 0 0 0 0,1-1 0 0 0,1 1-1 0 0,-1-1 1 0 0,2 0 0 0 0,0-1 0 0 0,0 0-1 0 0,0 0 1 0 0,2 0 0 0 0,-1-1 0 0 0,1 0 0 0 0,0-1-1 0 0,1 0 1 0 0,0 0 0 0 0,0-1 0 0 0,1-1-1 0 0,0 1 1 0 0,0-2 0 0 0,0 0 0 0 0,1 0-1 0 0,0-1 1 0 0,0 0 0 0 0,0-1 0 0 0,0 0-1 0 0,6 0-60 0 0,0 0 87 0 0,1 0-1 0 0,0-1 0 0 0,0 0 1 0 0,0-2-1 0 0,0-1 1 0 0,0 0-1 0 0,-1-1 0 0 0,1-1 1 0 0,0-1-1 0 0,-1 0 0 0 0,0-1 1 0 0,16-7-87 0 0,-24-5-287 0 0,-15 13-3326 0 0,-3 3-4951 0 0,4 1-3835 0 0</inkml:trace>
  <inkml:trace contextRef="#ctx0" brushRef="#br0" timeOffset="16269.952">3800 1020 16363 0 0,'0'0'1006'0'0,"0"0"-491"0"0,0 0-210 0 0,0 0 138 0 0,0 0 198 0 0,0 0 110 0 0,0 0-52 0 0,0 0-140 0 0,0 0-135 0 0,0 0-40 0 0,0 0-27 0 0,0 0-52 0 0,0 0-16 0 0,0 12-48 0 0,0 97 425 0 0,-13 16-119 0 0,29-193 2574 0 0,83-128-2818 0 0,-94 187-288 0 0,3-5-1 0 0,1 0-1 0 0,0 1 1 0 0,1 0 0 0 0,0 0-1 0 0,1 1 1 0 0,0 1 0 0 0,1 0-1 0 0,1-1-13 0 0,-2 48-112 0 0,-1 67 171 0 0,-5-100-3209 0 0,-1-22-6197 0 0,-4 18 7081 0 0,0-3-9265 0 0</inkml:trace>
  <inkml:trace contextRef="#ctx0" brushRef="#br0" timeOffset="16921.253">3329 291 1384 0 0,'0'0'2852'0'0,"0"0"-980"0"0,0 0-173 0 0,0 0 295 0 0,0 0 242 0 0,0 0-27 0 0,0 0-300 0 0,0 0-431 0 0,0 0-344 0 0,0 0-187 0 0,0 0-75 0 0,0 0-32 0 0,0 0-56 0 0,18 3 3062 0 0,63-65-2611 0 0,64-67-711 0 0,-25 26-350 0 0,-118 147-217 0 0,-3-33 61 0 0,0 0 1 0 0,0 1-1 0 0,1-1 0 0 0,1 0 0 0 0,0 0 1 0 0,0 0-1 0 0,1 1 0 0 0,1-1 0 0 0,-1-1 1 0 0,2 1-1 0 0,0 0 0 0 0,0-1 0 0 0,1 0 1 0 0,0 0-1 0 0,1 0 0 0 0,0-1 1 0 0,0 1-1 0 0,1-1 0 0 0,0-1 0 0 0,7 7-18 0 0,56 4-167 0 0,-39-19-5596 0 0,-10 0-3851 0 0,-12 0-2993 0 0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7 6481 0 0,'0'0'4812'0'0,"0"0"-2202"0"0,0 0-808 0 0,0 0-75 0 0,0 0-7 0 0,0 0-114 0 0,0 0-229 0 0,0 0-295 0 0,0 0-259 0 0,0 0-182 0 0,0 0-123 0 0,0 0-85 0 0,-1-3 878 0 0,-50 25-388 0 0,55-22-640 0 0,16-25 669 0 0,-66 46-1363 0 0,30-1-5786 0 0,14-18 2688 0 0,0 2-8890 0 0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9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17 2296 0 0,'0'0'2169'0'0,"0"0"-13"0"0,0 0-56 0 0,0 0-105 0 0,0 0-300 0 0,0 0-404 0 0,0 0-357 0 0,0 0-229 0 0,0 0-100 0 0,0 0-21 0 0,0 0-10 0 0,0 0-18 0 0,0 0-11 0 0,-17 15-37 0 0,-109 107 705 0 0,112-108-1136 0 0,1 0 1 0 0,1 1 0 0 0,1 1-1 0 0,0 0 1 0 0,1 1 0 0 0,1 0-1 0 0,0 0 1 0 0,2 1 0 0 0,0 0-1 0 0,1 0 1 0 0,0 1 0 0 0,2 0-1 0 0,0-1 1 0 0,1 2 0 0 0,1-1-1 0 0,1 0 1 0 0,0 6-78 0 0,2-20 41 0 0,-1 0 0 0 0,1 0-1 0 0,0 1 1 0 0,0-1 0 0 0,0 0 0 0 0,1 0 0 0 0,0-1-1 0 0,0 1 1 0 0,0 0 0 0 0,1 0 0 0 0,-1-1 0 0 0,1 0 0 0 0,0 1-1 0 0,0-1 1 0 0,1 0 0 0 0,-1 0 0 0 0,1-1 0 0 0,0 1 0 0 0,0-1-1 0 0,0 0 1 0 0,0 0 0 0 0,1 0 0 0 0,-1-1 0 0 0,1 1-1 0 0,0-1 1 0 0,0 0 0 0 0,2 0-41 0 0,9 4 262 0 0,1-1-1 0 0,0 0 1 0 0,0-2-1 0 0,0 0 1 0 0,0 0-1 0 0,0-2 0 0 0,12 0-261 0 0,-5-1 231 0 0,0-1 0 0 0,0-1 0 0 0,0-1 0 0 0,-1-2-1 0 0,1 0 1 0 0,-1-1 0 0 0,0-1 0 0 0,-1-1 0 0 0,0-1-1 0 0,0-1 1 0 0,-1-2 0 0 0,0 1 0 0 0,-1-2 0 0 0,0-1-1 0 0,-1-1 1 0 0,5-5-231 0 0,-16 11 30 0 0,-2 0-1 0 0,1-1 1 0 0,-2 1-1 0 0,1-1 1 0 0,-1 0-1 0 0,-1-1 0 0 0,1 1 1 0 0,-2-1-1 0 0,0 0 1 0 0,0 1-1 0 0,-1-2 1 0 0,0 1-1 0 0,-1 0 1 0 0,0 0-1 0 0,-1 0 1 0 0,0-1-1 0 0,0 1 1 0 0,-2 0-1 0 0,1 0 0 0 0,-2 0 1 0 0,1 0-1 0 0,-1 0 1 0 0,-1 0-1 0 0,0 1 1 0 0,0-1-1 0 0,-1 1 1 0 0,-1 0-1 0 0,0 1 1 0 0,0-1-1 0 0,0 1 0 0 0,-1 0 1 0 0,-1 1-1 0 0,0 0 1 0 0,-3-3-30 0 0,2 1-203 0 0,0 0 1 0 0,0 1-1 0 0,-1 1 1 0 0,0-1-1 0 0,-1 2 0 0 0,0-1 1 0 0,0 1-1 0 0,0 1 1 0 0,-1 0-1 0 0,0 1 1 0 0,0 0-1 0 0,-1 1 1 0 0,1 0-1 0 0,-1 1 0 0 0,0 0 1 0 0,0 1-1 0 0,0 1 1 0 0,0 0-1 0 0,0 0 1 0 0,-1 2-1 0 0,1-1 0 0 0,0 2 1 0 0,0 0-1 0 0,0 0 1 0 0,1 1-1 0 0,-1 1 1 0 0,-9 4 202 0 0,-60 31-4206 0 0,32-11-3145 0 0,25-12-3944 0 0</inkml:trace>
  <inkml:trace contextRef="#ctx0" brushRef="#br0" timeOffset="384.01">0 407 5177 0 0,'0'0'2482'0'0,"0"0"-312"0"0,0 0-207 0 0,0 0-127 0 0,0 0-130 0 0,0 0-128 0 0,0 0-125 0 0,0 0-136 0 0,0 0-163 0 0,0 0-181 0 0,0 0-164 0 0,0 0-121 0 0,18 1-97 0 0,73 6 976 0 0,-63-34-127 0 0,-11 13-1392 0 0,1 0-1 0 0,1 1 0 0 0,1 0 0 0 0,-1 2 0 0 0,2 1 0 0 0,0 0 0 0 0,0 1 0 0 0,0 2 1 0 0,4-1-48 0 0,83 1 194 0 0,-53 53-175 0 0,-20-10 38 0 0,-27-29 10 0 0,1-1 0 0 0,1-1 0 0 0,-1 0 0 0 0,1 0 0 0 0,0-1 0 0 0,0 0 1 0 0,0 0-1 0 0,1-1 0 0 0,-1-1 0 0 0,1 0 0 0 0,7 0-67 0 0,9 2 209 0 0,-26-4-233 0 0,-1 0-20 0 0,0 0-15 0 0,0 0-54 0 0,-14-11-2297 0 0,11 8 1686 0 0,-4-1-972 0 0,1 0-2912 0 0,1 0-7315 0 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2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1 700 0 0 0,'0'0'1402'0'0,"0"0"351"0"0,0 0 350 0 0,0 0 173 0 0,0 0-203 0 0,0 0-240 0 0,0 0-289 0 0,0 0-284 0 0,10 9-183 0 0,35 26-87 0 0,-39-31-719 0 0,0 0 0 0 0,0-1 0 0 0,0 0 0 0 0,1 0 0 0 0,0 0 0 0 0,0-1 0 0 0,-1 0 0 0 0,1-1 0 0 0,0 1 0 0 0,1-1 0 0 0,-1 0 0 0 0,0-1 0 0 0,0 0 0 0 0,0 0 0 0 0,0-1 0 0 0,3 0-271 0 0,16 0 540 0 0,-10 0-340 0 0,-1 0 0 0 0,1-1 0 0 0,0 0 0 0 0,-1-2 0 0 0,0 0 0 0 0,0 0 0 0 0,0-1 1 0 0,0-1-1 0 0,-1-1 0 0 0,0 0 0 0 0,3-3-200 0 0,-4 5 77 0 0,-1-2 1 0 0,1 0 0 0 0,-2 0 0 0 0,1-1-1 0 0,-1 0 1 0 0,0-1 0 0 0,-1 0-1 0 0,0-1 1 0 0,0 0 0 0 0,-1-1 0 0 0,0 0-1 0 0,-1 0 1 0 0,0-1 0 0 0,-1 0-1 0 0,-1 0 1 0 0,0-1 0 0 0,0 0 0 0 0,-1 0-1 0 0,-1 0 1 0 0,0 0 0 0 0,-1-1-1 0 0,1-7-77 0 0,-3 15-11 0 0,-1-1-1 0 0,1 1 1 0 0,-1-1 0 0 0,0 0-1 0 0,-1 1 1 0 0,0-1-1 0 0,0 1 1 0 0,0 0-1 0 0,-1-1 1 0 0,0 1 0 0 0,0 0-1 0 0,-1 0 1 0 0,1 0-1 0 0,-1 0 1 0 0,-1 0-1 0 0,1 1 1 0 0,-1-1-1 0 0,0 1 1 0 0,0 0 0 0 0,-1 0-1 0 0,1 1 1 0 0,-1-1-1 0 0,0 1 1 0 0,0 0-1 0 0,-1 0 1 0 0,1 1 0 0 0,-1-1-1 0 0,0 1 1 0 0,1 0-1 0 0,-1 1 1 0 0,-1 0-1 0 0,1 0 1 0 0,-1 0 11 0 0,-10 3-44 0 0,-1 0 0 0 0,1 2 1 0 0,0 0-1 0 0,0 1 0 0 0,1 0 0 0 0,-1 2 0 0 0,1 0 1 0 0,0 0-1 0 0,0 2 0 0 0,1 0 0 0 0,0 1 0 0 0,1 0 1 0 0,-1 1-1 0 0,2 1 0 0 0,0 0 0 0 0,0 1 1 0 0,1 0-1 0 0,-5 7 44 0 0,0-2 27 0 0,1 0 0 0 0,1 2-1 0 0,0 0 1 0 0,2 0 0 0 0,0 1 0 0 0,-10 21-27 0 0,18-29 83 0 0,1 0 0 0 0,0 0 0 0 0,0 0 0 0 0,2 1-1 0 0,-1-1 1 0 0,1 1 0 0 0,1 0 0 0 0,1 0 0 0 0,-1 0 0 0 0,2-1 0 0 0,0 1-1 0 0,0 0 1 0 0,1 0 0 0 0,1-1 0 0 0,0 1 0 0 0,1-1 0 0 0,0 0 0 0 0,1 0 0 0 0,0 0-1 0 0,1-1 1 0 0,1 0 0 0 0,-1 0 0 0 0,2 0 0 0 0,-1-1 0 0 0,2 0 0 0 0,-1 0-1 0 0,1-1 1 0 0,1 0 0 0 0,-1-1 0 0 0,1 0 0 0 0,1-1 0 0 0,0 0 0 0 0,0 0-1 0 0,0-1 1 0 0,1-1 0 0 0,-1 0 0 0 0,1 0 0 0 0,6 0-83 0 0,11 4 310 0 0,1-2 0 0 0,1-1 0 0 0,-1-1 1 0 0,1-1-1 0 0,26-2-310 0 0,-56-2 24 0 0,-1 0 14 0 0,0 0 0 0 0,0 0-43 0 0,0 0-38 0 0,0 0-23 0 0,0 0-60 0 0,0-8-4308 0 0,0 5-4912 0 0,0 0-2918 0 0</inkml:trace>
  <inkml:trace contextRef="#ctx0" brushRef="#br0" timeOffset="423.006">855 774 8602 0 0,'0'0'2255'0'0,"0"0"-628"0"0,0 0-316 0 0,0 0 52 0 0,0 0 135 0 0,0 0-74 0 0,0 0-187 0 0,0 0-296 0 0,0 0-292 0 0,0 0-201 0 0,0 0-113 0 0,0 0-66 0 0,-23 8-37 0 0,-72 29-28 0 0,56-5 107 0 0,37-25-240 0 0,-4 3 1 0 0,1 1-1 0 0,1-1 1 0 0,0 1 0 0 0,0 1 0 0 0,1-1 0 0 0,1 0-1 0 0,0 1 1 0 0,0-1 0 0 0,1 1 0 0 0,1 0 0 0 0,0-1-1 0 0,1 10-71 0 0,0-15 53 0 0,0 0-1 0 0,1 0 0 0 0,0 0 0 0 0,0-1 0 0 0,0 1 0 0 0,1-1 1 0 0,0 1-1 0 0,0-1 0 0 0,0 0 0 0 0,0 0 0 0 0,1 0 0 0 0,0 0 1 0 0,0-1-1 0 0,0 1 0 0 0,1-1 0 0 0,-1 0 0 0 0,1-1 0 0 0,0 1 1 0 0,0-1-1 0 0,1 0 0 0 0,-1 0 0 0 0,1-1 0 0 0,-1 1 1 0 0,1-1-1 0 0,0 0 0 0 0,0-1 0 0 0,0 1 0 0 0,0-1 0 0 0,0-1 1 0 0,0 1-1 0 0,0-1 0 0 0,0 0 0 0 0,1 0-52 0 0,5 0 105 0 0,-1 0 0 0 0,1 0 0 0 0,-1-1-1 0 0,1 0 1 0 0,-1-1 0 0 0,0-1 0 0 0,1 0 0 0 0,-1 0-1 0 0,-1-1 1 0 0,4-2-105 0 0,11-6 169 0 0,-1-1-1 0 0,-1-1 1 0 0,-1-1-1 0 0,0-2 0 0 0,0 0 1 0 0,-1-1-169 0 0,-15 12 24 0 0,0 0-1 0 0,-1-1 1 0 0,1 1 0 0 0,-1-1 0 0 0,0 0 0 0 0,-1 0 0 0 0,0-1-1 0 0,0 1 1 0 0,-1-1 0 0 0,0 0 0 0 0,0 0 0 0 0,0 0 0 0 0,-1 0-1 0 0,-1 0 1 0 0,1-1 0 0 0,-1 1 0 0 0,-1-1 0 0 0,1 1 0 0 0,-2-1-1 0 0,1 1 1 0 0,-2-4-24 0 0,1 6-35 0 0,0 1-1 0 0,-1-1 0 0 0,0 1 0 0 0,0 0 1 0 0,0 0-1 0 0,-1 0 0 0 0,0 0 0 0 0,0 0 1 0 0,0 0-1 0 0,-1 1 0 0 0,1-1 0 0 0,-1 1 1 0 0,0 0-1 0 0,0 0 0 0 0,-1 1 0 0 0,1-1 1 0 0,-1 1-1 0 0,1 0 0 0 0,-1 0 0 0 0,0 1 0 0 0,0-1 1 0 0,-1 1-1 0 0,1 0 0 0 0,-4-1 36 0 0,-2 0-224 0 0,0 0 0 0 0,-1 1-1 0 0,1 0 1 0 0,0 0-1 0 0,-1 1 1 0 0,1 1 0 0 0,-1 0-1 0 0,1 1 1 0 0,-1 0 0 0 0,1 0-1 0 0,-10 3 225 0 0,-49 21-2597 0 0,26-4-3797 0 0,20-9-5095 0 0</inkml:trace>
  <inkml:trace contextRef="#ctx0" brushRef="#br0" timeOffset="847.478">660 965 3689 0 0,'0'0'1681'0'0,"0"0"-63"0"0,0 0-39 0 0,0 0-25 0 0,0 0-62 0 0,0 0-120 0 0,0 0-138 0 0,0 0-102 0 0,0 0-86 0 0,0 0-131 0 0,0 0-167 0 0,0 0-152 0 0,0 0-8 0 0,5-2 46 0 0,21-8 178 0 0,1 0 0 0 0,0 2 1 0 0,0 0-1 0 0,1 2 0 0 0,0 2 1 0 0,0 0-1 0 0,19 1-812 0 0,-6 50 507 0 0,35-10 554 0 0,-25-35-4061 0 0,-31-3-7248 0 0,-13 1-1420 0 0</inkml:trace>
  <inkml:trace contextRef="#ctx0" brushRef="#br0" timeOffset="2982.739">1142 30 0 0 0,'0'0'1044'0'0,"0"0"427"0"0,0 0 220 0 0,0 0 68 0 0,0 0-53 0 0,0 0-122 0 0,0 0-194 0 0,0 0-223 0 0,0 0-223 0 0,0 0-180 0 0,0 0-117 0 0,0 0-79 0 0,-3 3 209 0 0,3-2 5104 0 0,225-9-2445 0 0,-94-14-2877 0 0,-118 18-605 0 0,0 20 970 0 0,6 115-740 0 0,-6 1 0 0 0,-6 1 0 0 0,-9 101-184 0 0,0-84 10 0 0,-29 141 96 0 0,19-110 111 0 0,16-116-108 0 0,-21 9 1226 0 0,16-73-1289 0 0,1-1-1 0 0,-1 1 0 0 0,0-1 0 0 0,1 1 0 0 0,-1-1 0 0 0,1 1 0 0 0,-1-1 0 0 0,0 1 0 0 0,0-1 0 0 0,1 0 0 0 0,-1 1 0 0 0,0-1 0 0 0,0 0 1 0 0,1 0-1 0 0,-1 1 0 0 0,0-1 0 0 0,0 0 0 0 0,1 0 0 0 0,-1 0 0 0 0,0 0 0 0 0,0 0 0 0 0,0 0 0 0 0,1 0 0 0 0,-1 0 0 0 0,0-1 0 0 0,0 1 1 0 0,0 0-1 0 0,1 0 0 0 0,-1-1 0 0 0,0 1 0 0 0,0 0 0 0 0,1-1 0 0 0,-1 1 0 0 0,0-1 0 0 0,1 1 0 0 0,-1-1 0 0 0,1 1 0 0 0,-1-1 0 0 0,0 1 1 0 0,1-1-1 0 0,-1 0 0 0 0,1 1 0 0 0,-1-1-45 0 0,-9-5-285 0 0,-88-2 220 0 0,68 9 122 0 0,-135 10-60 0 0,123-4 151 0 0,39-9-8327 0 0,7 1-14 0 0,-1 1-4493 0 0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22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4193 0 0,'0'0'2087'0'0,"0"0"-320"0"0,0 0-80 0 0,0 0-89 0 0,0 0-115 0 0,0 0-198 0 0,0 0-232 0 0,0 0-245 0 0,0 0-201 0 0,0 0-131 0 0,0 0-92 0 0,0 0-43 0 0,25 0 4197 0 0,38 6-1277 0 0,65 10-1882 0 0,-114-16-1318 0 0,159 0 1198 0 0,-173 0-1312 0 0,-17 2-5524 0 0,5 6 891 0 0,3-3-2820 0 0,1-1-2939 0 0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22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7626 0 0,'0'0'3267'0'0,"0"0"-1149"0"0,0 0-586 0 0,0 0-193 0 0,0 0-83 0 0,0 0-114 0 0,0 0-213 0 0,0 0-275 0 0,0 0-222 0 0,0 0-137 0 0,0 0-78 0 0,0 0 4 0 0,0 0 44 0 0,8 14 2862 0 0,6-9-2635 0 0,1-1 0 0 0,0 0 1 0 0,1-1-1 0 0,-1-1 0 0 0,0-1 0 0 0,1 0 1 0 0,-1-1-1 0 0,0 0 0 0 0,11-3-492 0 0,23 2 399 0 0,92-10 134 0 0,-140 11-518 0 0,-1 0-35 0 0,0 0-39 0 0,0 0-54 0 0,0 0-72 0 0,0-6-2727 0 0,0 1-4163 0 0,0 1-5132 0 0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4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11 4089 0 0,'0'0'2566'0'0,"0"0"-515"0"0,0 0-211 0 0,0 0 19 0 0,0 0 34 0 0,0 0-117 0 0,0 0-309 0 0,0 0-360 0 0,0 0-316 0 0,0 0-267 0 0,0 0-195 0 0,-9 23 592 0 0,-2 35-561 0 0,3 0 0 0 0,3 1 0 0 0,2-1 0 0 0,3 13-360 0 0,-3 28 97 0 0,5 85-43 0 0,5-175 1679 0 0,-1-36-294 0 0,-3-1-1369 0 0,1 1 0 0 0,1 0-1 0 0,1 1 1 0 0,2-1-1 0 0,1 1 1 0 0,1 1 0 0 0,1 0-1 0 0,7-13-69 0 0,-2 4 19 0 0,132-230 113 0 0,-105 208-97 0 0,-43 56-35 0 0,0 1 0 0 0,0-1 0 0 0,0 1 0 0 0,-1-1 0 0 0,1 0 0 0 0,0 1 0 0 0,0-1 0 0 0,0 0 0 0 0,0 1 0 0 0,0-1 0 0 0,0 1 0 0 0,0-1 0 0 0,0 0 0 0 0,0 1 0 0 0,0-1 0 0 0,1 1 0 0 0,-1-1 0 0 0,0 0 0 0 0,0 1 0 0 0,0-1 0 0 0,0 0 0 0 0,1 1 0 0 0,-1-1 0 0 0,0 0 0 0 0,0 1-1 0 0,0-1 1 0 0,1 0 0 0 0,-1 1 0 0 0,0-1 0 0 0,1 0 0 0 0,-1 0 0 0 0,0 0 0 0 0,1 1 0 0 0,-1-1 0 0 0,0 0 0 0 0,1 0 0 0 0,-1 0 0 0 0,0 1 0 0 0,1-1 0 0 0,-1 0 0 0 0,0 0 0 0 0,1 0 0 0 0,-1 0 0 0 0,1 0 0 0 0,-1 0 0 0 0,0 0 0 0 0,1 0 0 0 0,-1 0 0 0 0,1 0 0 0 0,-1 0 0 0 0,0 0 0 0 0,1 0 0 0 0,-1-1 0 0 0,0 1 0 0 0,1 0 0 0 0,-1 0 0 0 0,1 0 0 0 0,-1 0 0 0 0,0-1 0 0 0,0 1 0 0 0,1 0 0 0 0,-1 0 0 0 0,0-1 0 0 0,1 1 0 0 0,2 15 81 0 0,24 65 234 0 0,-25-68-303 0 0,1-1 0 0 0,0 0 1 0 0,1 0-1 0 0,0 0 0 0 0,1 0 0 0 0,0 0 1 0 0,1-1-1 0 0,0 0 0 0 0,0 0 0 0 0,8 8-12 0 0,-11-37-4813 0 0,-9-2-4099 0 0,4 14-2399 0 0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4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7 6617 0 0,'0'0'2393'0'0,"0"0"-623"0"0,0 0-167 0 0,0 0 185 0 0,0 0 107 0 0,0 0-156 0 0,0 0-293 0 0,0 0-386 0 0,0 0-282 0 0,0 0-172 0 0,0 0-91 0 0,0 0-68 0 0,4-4 752 0 0,-32 42-320 0 0,-9 16-57 0 0,37-54-796 0 0,0 0 0 0 0,0 0-10 0 0,0 0 12 0 0,0 0 10 0 0,19-11 434 0 0,96-72 609 0 0,-186 147-27 0 0,100-71-4017 0 0,-25 4 2437 0 0,19-10-3164 0 0,-10 4-4936 0 0,-8 5-3011 0 0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5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12115 0 0,'0'0'2212'0'0,"0"0"-549"0"0,0 0-215 0 0,0 0-25 0 0,0 0-88 0 0,0 0-194 0 0,0 0-281 0 0,0 0-228 0 0,0 0-116 0 0,0 0-65 0 0,0 0-19 0 0,0 0-15 0 0,0 0-33 0 0,3 14 1888 0 0,-64 49-1664 0 0,104-81-128 0 0,43-37-164 0 0,-213 146 948 0 0,176-113-1797 0 0,-36 14-60 0 0,16-9-1129 0 0,-10 6-4427 0 0,-11 7-6317 0 0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8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0 320 1984 0 0,'0'0'2689'0'0,"0"0"-1015"0"0,0 0-153 0 0,0 0 324 0 0,0 0 249 0 0,0 0-19 0 0,0 0-263 0 0,0 0-341 0 0,0 0-275 0 0,0 0-177 0 0,0 0-149 0 0,0 0-144 0 0,0 0-81 0 0,7-2-49 0 0,18-5-27 0 0,15-21 2213 0 0,61-75-981 0 0,29-40-1259 0 0,-98 107-312 0 0,-21 72-266 0 0,-8-23 62 0 0,0 0-1 0 0,0 0 1 0 0,2 0 0 0 0,0-1 0 0 0,0 0 0 0 0,1 0 0 0 0,0 0 0 0 0,1 0 0 0 0,1-1-1 0 0,1 2-25 0 0,29 11-1492 0 0,-23-20-2333 0 0,0-3-4597 0 0,-8-1-3914 0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17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 0 0 0,'0'0'592'0'0,"0"0"903"0"0,0 0 95 0 0,0 0-199 0 0,0 0-167 0 0,0 0-66 0 0,0 0 58 0 0,0 0 43 0 0,0 0-24 0 0,0 0-68 0 0,0 0-115 0 0,0-4 5084 0 0,-2 45-3545 0 0,2-40-2491 0 0,0-1 0 0 0,0 0-8 0 0,0 0 5 0 0,0 32 1309 0 0,0-26-1399 0 0,0 0-1 0 0,0-1 0 0 0,0 1 1 0 0,1 0-1 0 0,0-1 1 0 0,0 1-1 0 0,0 0 1 0 0,1-1-1 0 0,0 1 1 0 0,0-1-1 0 0,0 0 1 0 0,1 0-1 0 0,1 3-6 0 0,0 50-160 0 0,-10-42-5034 0 0,3-9-2257 0 0,1-3-3457 0 0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7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65 219 2088 0 0,'0'0'586'0'0,"0"0"-222"0"0,0 0 123 0 0,0 0 373 0 0,0 0 396 0 0,0 0 250 0 0,0 0 106 0 0,0 0-11 0 0,0 0-92 0 0,0 0-108 0 0,0 0-195 0 0,6 5-180 0 0,5 4-437 0 0,0 0 0 0 0,0-2 0 0 0,1 1 0 0 0,0-1 0 0 0,0-1 0 0 0,1 0 0 0 0,-1 0 0 0 0,7 1-589 0 0,-9-5 115 0 0,0 0 0 0 0,0 0 1 0 0,0-1-1 0 0,0 0 0 0 0,0 0 1 0 0,0-1-1 0 0,0-1 1 0 0,0 0-1 0 0,0 0 0 0 0,0-1 1 0 0,0 0-1 0 0,0-1 0 0 0,0 0 1 0 0,-1 0-1 0 0,0-1 0 0 0,1 0 1 0 0,-1-1-1 0 0,-1 0 0 0 0,1 0 1 0 0,-1-1-1 0 0,0 0 1 0 0,0-1-1 0 0,-1 0 0 0 0,0 0 1 0 0,0 0-1 0 0,0-1 0 0 0,-1 0 1 0 0,0 0-1 0 0,-1-1 0 0 0,0 0 1 0 0,0 0-1 0 0,-1 0 0 0 0,0 0 1 0 0,-1-1-1 0 0,0 1 1 0 0,0-1-1 0 0,-1 0 0 0 0,1-8-115 0 0,-3 15-3 0 0,0-1 1 0 0,0 0-1 0 0,-1 1 0 0 0,1-1 0 0 0,-1 1 0 0 0,0-1 0 0 0,0 1 0 0 0,0-1 0 0 0,-1 1 1 0 0,1-1-1 0 0,-1 1 0 0 0,0 0 0 0 0,0 0 0 0 0,0 0 0 0 0,0 0 0 0 0,0 0 1 0 0,-1 0-1 0 0,1 1 0 0 0,-1-1 0 0 0,0 1 0 0 0,1 0 0 0 0,-1-1 0 0 0,-1 1 0 0 0,1 1 1 0 0,0-1-1 0 0,0 0 0 0 0,-1 1 0 0 0,1 0 0 0 0,0-1 0 0 0,-1 1 0 0 0,0 1 3 0 0,-7-3-69 0 0,-1 1-1 0 0,1 0 1 0 0,-1 1-1 0 0,0 0 1 0 0,0 1-1 0 0,0 1 1 0 0,1 0-1 0 0,-1 0 0 0 0,-2 2 70 0 0,-7 3-24 0 0,2 2-1 0 0,-1 0 1 0 0,1 2-1 0 0,0 0 1 0 0,1 1-1 0 0,0 1 1 0 0,1 0-1 0 0,0 1 1 0 0,1 1-1 0 0,-9 11 25 0 0,17-18 48 0 0,0 2-1 0 0,0 0 1 0 0,1-1 0 0 0,1 2-1 0 0,0-1 1 0 0,0 1 0 0 0,1 0-1 0 0,0 1 1 0 0,0-1 0 0 0,1 1-1 0 0,1 0 1 0 0,0-1 0 0 0,0 2-1 0 0,1-1 1 0 0,0 0 0 0 0,1 0-1 0 0,1 1 1 0 0,0-1 0 0 0,0 1-48 0 0,0 12 192 0 0,-1-13-85 0 0,0 0-1 0 0,1 0 1 0 0,1-1 0 0 0,0 1 0 0 0,0 0 0 0 0,1 0-1 0 0,0 0 1 0 0,1-1 0 0 0,1 1 0 0 0,-1-1 0 0 0,5 7-107 0 0,-3-7 120 0 0,1 0 0 0 0,1-1 0 0 0,-1 1 0 0 0,2-1 1 0 0,-1-1-1 0 0,1 0 0 0 0,1 0 0 0 0,-1 0 0 0 0,1-1 1 0 0,1 0-1 0 0,-1-1 0 0 0,1 0 0 0 0,0-1 0 0 0,1 0 1 0 0,7 3-121 0 0,1-3 126 0 0,0 0 0 0 0,1-1 1 0 0,0-1-1 0 0,0-1 1 0 0,0-1-1 0 0,0-1 1 0 0,11-1-127 0 0,0 1 92 0 0,-15-1-66 0 0,0-1 0 0 0,0-1 0 0 0,-1-1 0 0 0,1 0 0 0 0,-1 0 1 0 0,0-2-1 0 0,10-5-26 0 0,-21 10 3 0 0,-23-6-5155 0 0,10 6-3940 0 0,5 1-2939 0 0</inkml:trace>
  <inkml:trace contextRef="#ctx0" brushRef="#br0" timeOffset="539.15">659 543 15491 0 0,'0'0'1171'0'0,"0"0"-367"0"0,0 0-38 0 0,0 0 131 0 0,0 0 72 0 0,0 0-72 0 0,0 0-205 0 0,0 0-181 0 0,0 0-134 0 0,0 0-86 0 0,0 0-60 0 0,0 0-30 0 0,0 0-19 0 0,0 31-18 0 0,0 141 188 0 0,0-81 1340 0 0,22-150-468 0 0,106-246-411 0 0,-48 202-551 0 0,-67 132-223 0 0,-3 96 116 0 0,0-99-943 0 0,-9-26 434 0 0,-1 0-89 0 0,0 0-111 0 0,0-12-2374 0 0,3-7-1187 0 0,-3 6-3307 0 0,0 5-3939 0 0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1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49 161 14259 0 0,'0'0'1267'0'0,"0"0"-420"0"0,0 0-118 0 0,0 0 180 0 0,0 0 131 0 0,0 0-5 0 0,0 0-133 0 0,0 0-212 0 0,-5 32-181 0 0,-16 99-106 0 0,21-36 408 0 0,1-53-533 0 0,-2 1-1 0 0,-2 0 1 0 0,-1 0 0 0 0,-7 26-278 0 0,7-57 668 0 0,5-33 680 0 0,0 3-1426 0 0,1 1 138 0 0,0 0 1 0 0,2 0 0 0 0,0 1 0 0 0,1-1 0 0 0,1 1 0 0 0,0 0-1 0 0,6-10-60 0 0,-5 9 29 0 0,14-35-11 0 0,3 2 0 0 0,2 0 0 0 0,1 1 0 0 0,3 2-1 0 0,2 1 1 0 0,32-34-18 0 0,33-15 25 0 0,-96 94-23 0 0,-1 1 0 0 0,1-1-1 0 0,0 1 1 0 0,0 0-1 0 0,-1-1 1 0 0,1 1 0 0 0,0 0-1 0 0,0 0 1 0 0,0-1-1 0 0,-1 1 1 0 0,1 0-1 0 0,0 0 1 0 0,0 0 0 0 0,0 0-1 0 0,0 0 1 0 0,0 0-1 0 0,-1 0 1 0 0,1 1 0 0 0,0-1-1 0 0,0 0 1 0 0,0 0-1 0 0,-1 1 1 0 0,1-1 0 0 0,0 0-1 0 0,0 1 1 0 0,0-1-1 0 0,-1 1 1 0 0,1-1-1 0 0,0 1 1 0 0,-1-1 0 0 0,1 1-1 0 0,-1-1 1 0 0,1 1-1 0 0,0 0 1 0 0,-1-1 0 0 0,1 1-1 0 0,-1 0 1 0 0,0-1-1 0 0,1 1 1 0 0,-1 0-1 0 0,0 0 1 0 0,1 0 0 0 0,-1-1-1 0 0,0 1 1 0 0,0 0-1 0 0,1 0 1 0 0,-1 0 0 0 0,0 0-2 0 0,5 42 151 0 0,-17 77 308 0 0,-4-9-668 0 0,16-111-13 0 0,0 0-100 0 0,0 0-128 0 0,0 0-167 0 0,5-19-5450 0 0,-1 10 419 0 0,-2 1-5763 0 0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1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0 254 2505 0 0,'0'0'1584'0'0,"0"0"-109"0"0,0 0 83 0 0,0 0 199 0 0,0 0 118 0 0,0 0-46 0 0,0 0-206 0 0,0 0-294 0 0,0 0-259 0 0,0 0-191 0 0,0 0-134 0 0,9 8 6102 0 0,78-1-4927 0 0,198-29-574 0 0,-193 8-1141 0 0,-87 13-189 0 0,-4 1-2 0 0,-1 0 4 0 0,0 0-3 0 0,0 0 14 0 0,0 0 6 0 0,0 0-14 0 0,0 0 2 0 0,0 0 0 0 0,0 0-7 0 0,0 0-15 0 0,-26-5-3284 0 0,14 1-93 0 0,-2 2-3626 0 0,9 2-4454 0 0</inkml:trace>
  <inkml:trace contextRef="#ctx0" brushRef="#br0" timeOffset="280.494">234 0 11194 0 0,'0'0'2096'0'0,"0"0"-759"0"0,0 0-343 0 0,0 0 85 0 0,0 0 165 0 0,0 0 57 0 0,0 0-120 0 0,0 0-225 0 0,0 0-189 0 0,0 0-138 0 0,0 0-78 0 0,0 0-71 0 0,0 0-61 0 0,-10 33-30 0 0,-30 101-46 0 0,30-51 286 0 0,13-24-215 0 0,-2 73-43 0 0,-26-47-686 0 0,-4-50-740 0 0,5-18-6253 0 0,22-16 1186 0 0,2 2-5060 0 0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2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74 107 10842 0 0,'0'0'3896'0'0,"0"0"-1760"0"0,0 0-778 0 0,0 0-111 0 0,0 0-31 0 0,0 0-53 0 0,0 0-157 0 0,0 0-246 0 0,0 0-219 0 0,0 0-150 0 0,0 0-107 0 0,0 0-73 0 0,-2-4 672 0 0,21-44 1189 0 0,25-6-2020 0 0,-146 124 795 0 0,70-42-626 0 0,96-60 13 0 0,-61 30-900 0 0,6-5 1461 0 0,-9 5-3443 0 0,-4 1-3289 0 0,0 1-6181 0 0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5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308 534 2096 0 0,'0'0'1873'0'0,"0"0"-937"0"0,0 0-373 0 0,0 0 33 0 0,0 0 177 0 0,0 0 224 0 0,0 0 94 0 0,0 0-71 0 0,0 0-187 0 0,0 0-225 0 0,0 0-189 0 0,-16 12-123 0 0,-47 40-42 0 0,21 7 611 0 0,35-46-613 0 0,2 0 1 0 0,-1 0-1 0 0,2 0 0 0 0,0 1 1 0 0,0-1-1 0 0,1 1 0 0 0,1 0 0 0 0,1 0 1 0 0,0 0-1 0 0,0 0 0 0 0,1 1 0 0 0,2 11-252 0 0,0-24 91 0 0,-1 1-1 0 0,1 0 0 0 0,0 0 0 0 0,0-1 0 0 0,0 1 0 0 0,0-1 0 0 0,0 0 0 0 0,1 1 0 0 0,-1-1 0 0 0,0 0 0 0 0,1 0 0 0 0,0-1 0 0 0,-1 1 0 0 0,1 0 0 0 0,0-1 0 0 0,0 0 0 0 0,0 0 0 0 0,0 0 0 0 0,0 0 0 0 0,0 0 0 0 0,1 0 0 0 0,-1-1 0 0 0,0 0 0 0 0,0 1 0 0 0,0-1 0 0 0,1 0 0 0 0,-1-1 0 0 0,0 1 1 0 0,0-1-1 0 0,0 1 0 0 0,0-1 0 0 0,0 0 0 0 0,0 0 0 0 0,0 0 0 0 0,0 0 0 0 0,0-1 0 0 0,0 1 0 0 0,0-1 0 0 0,-1 0 0 0 0,1 0 0 0 0,2-2-90 0 0,36-28 203 0 0,-1-2-1 0 0,-2-1 1 0 0,-1-2-1 0 0,-2-2 1 0 0,-2-1-1 0 0,-2-2 1 0 0,-1-1 0 0 0,-2-1-1 0 0,-2-2 1 0 0,8-23-203 0 0,-20 43-35 0 0,-1 0 0 0 0,-1-1 0 0 0,-2 0 0 0 0,0 0 0 0 0,-2-1 0 0 0,-1-1 0 0 0,-2 1 0 0 0,0-1 0 0 0,-2 0 1 0 0,-1 0-1 0 0,-2-9 35 0 0,0 35-3 0 0,-1 0 0 0 0,1 0 1 0 0,-1 0-1 0 0,1 0 1 0 0,-1 0-1 0 0,0 0 0 0 0,0 1 1 0 0,-1-1-1 0 0,1 0 1 0 0,0 1-1 0 0,-1-1 0 0 0,0 1 1 0 0,0-1-1 0 0,1 1 0 0 0,-1 0 1 0 0,-1 0-1 0 0,1 0 1 0 0,0 0-1 0 0,0 0 0 0 0,-1 0 1 0 0,1 1-1 0 0,-1-1 1 0 0,0 1-1 0 0,1-1 0 0 0,-1 1 1 0 0,0 0-1 0 0,0 0 1 0 0,1 0-1 0 0,-1 1 0 0 0,0-1 1 0 0,0 1-1 0 0,0 0 1 0 0,0-1-1 0 0,0 1 0 0 0,0 1 1 0 0,0-1-1 0 0,0 0 0 0 0,0 1 1 0 0,0-1-1 0 0,0 1 1 0 0,0 0-1 0 0,1 0 0 0 0,-1 0 1 0 0,0 0-1 0 0,0 1 1 0 0,1-1 2 0 0,-11 7 24 0 0,1 1 0 0 0,1 0 1 0 0,-1 1-1 0 0,2 0 1 0 0,-1 0-1 0 0,1 1 0 0 0,1 1 1 0 0,0 0-1 0 0,1 0 0 0 0,0 0 1 0 0,1 1-1 0 0,0 0 1 0 0,1 1-1 0 0,-3 10-24 0 0,3-12 87 0 0,0 1 0 0 0,1 0 0 0 0,0 0 0 0 0,1 1 0 0 0,1 0 0 0 0,0-1 0 0 0,1 1 0 0 0,0 0 0 0 0,1 0 0 0 0,1 0 0 0 0,0 0 0 0 0,1 0 0 0 0,1 0 0 0 0,0 0 0 0 0,1 0 0 0 0,0-1 0 0 0,1 1 0 0 0,0-1 0 0 0,1 0 0 0 0,2 2-87 0 0,0-2 163 0 0,1 0-1 0 0,0 0 1 0 0,1-1-1 0 0,1 0 0 0 0,0-1 1 0 0,0 0-1 0 0,1-1 1 0 0,0 0-1 0 0,1-1 1 0 0,0 0-1 0 0,1-1 0 0 0,0 0 1 0 0,0-1-1 0 0,12 5-162 0 0,67 21 551 0 0,-136-21-1791 0 0,19-9-2728 0 0,25-3 2221 0 0,1-4-4802 0 0,2-1 2846 0 0,-2 4 2106 0 0,3-3-5966 0 0</inkml:trace>
  <inkml:trace contextRef="#ctx0" brushRef="#br0" timeOffset="437.405">50 917 10146 0 0,'0'0'1579'0'0,"0"0"-524"0"0,0 0-161 0 0,0 0 248 0 0,0 0 280 0 0,0 0 65 0 0,0 0-155 0 0,0 0-237 0 0,0 0-207 0 0,0 0-131 0 0,0 0-97 0 0,36 1-75 0 0,119 2-66 0 0,-16-22 297 0 0,454-105-293 0 0,-568 131-4220 0 0,-31 10-7464 0 0,-1-12 1119 0 0</inkml:trace>
  <inkml:trace contextRef="#ctx0" brushRef="#br0" timeOffset="1049.331">225 1234 8042 0 0,'0'0'1785'0'0,"0"0"-323"0"0,0 0-92 0 0,0 0 89 0 0,0 0 9 0 0,0 0-144 0 0,0 0-251 0 0,0 0-265 0 0,0 0-223 0 0,0 0-166 0 0,0 0-107 0 0,0 0-65 0 0,0 0-53 0 0,-29 28-11 0 0,-87 89-7 0 0,69-57 75 0 0,44-49-190 0 0,-1-2 6 0 0,0 0 16 0 0,0 0-1 0 0,0 0 0 0 0,1 0 1 0 0,0 1-1 0 0,1-1 0 0 0,0 1 1 0 0,1 0-1 0 0,0 0 0 0 0,0-1 1 0 0,1 1-1 0 0,0 0 0 0 0,1 0 1 0 0,0 1-83 0 0,1-8 73 0 0,1-1 1 0 0,0 1-1 0 0,-1-1 1 0 0,1 0-1 0 0,0 0 1 0 0,0 0-1 0 0,0 0 0 0 0,0 0 1 0 0,1-1-1 0 0,-1 1 1 0 0,0-1-1 0 0,1 0 1 0 0,-1 0-1 0 0,1 0 1 0 0,-1 0-1 0 0,1-1 1 0 0,-1 0-1 0 0,1 1 1 0 0,0-1-1 0 0,-1 0 0 0 0,1-1 1 0 0,-1 1-1 0 0,1-1 1 0 0,2 0-74 0 0,15-5 141 0 0,0 0 0 0 0,0-1 0 0 0,-1-1 0 0 0,0-1 1 0 0,0-1-1 0 0,-1 0 0 0 0,-1-2 0 0 0,0 0 0 0 0,0-1 0 0 0,-1-1 0 0 0,-1 0 1 0 0,7-8-142 0 0,8-5 11 0 0,0-2 0 0 0,-2 0 1 0 0,-2-2-1 0 0,0-1 1 0 0,-2-1-1 0 0,-2-2 1 0 0,-1 0-1 0 0,-1-1 1 0 0,-2-1-1 0 0,-2-1 0 0 0,-2 0 1 0 0,4-18-12 0 0,-14 39-73 0 0,-1 1 0 0 0,0-1 0 0 0,-2 0 0 0 0,0 0-1 0 0,-1 0 1 0 0,-1 0 0 0 0,0 0 0 0 0,-1 0 0 0 0,-1 0 0 0 0,-1-1 73 0 0,2 15-17 0 0,0 1-1 0 0,0 0 1 0 0,0-1 0 0 0,0 1-1 0 0,0 0 1 0 0,-1 0 0 0 0,1 0-1 0 0,-1 0 1 0 0,1 0-1 0 0,-1 0 1 0 0,0 0 0 0 0,0 0-1 0 0,0 1 1 0 0,0-1 0 0 0,0 1-1 0 0,0 0 1 0 0,0-1-1 0 0,0 1 1 0 0,-1 0 0 0 0,1 0-1 0 0,0 0 1 0 0,-1 1 0 0 0,1-1-1 0 0,-1 1 1 0 0,1-1 0 0 0,-1 1-1 0 0,1 0 1 0 0,-1 0-1 0 0,1 0 1 0 0,-1 0 0 0 0,0 0-1 0 0,1 0 1 0 0,-1 1 0 0 0,1-1-1 0 0,0 1 1 0 0,-1 0 0 0 0,1 0-1 0 0,-1 0 1 0 0,1 0-1 0 0,0 0 1 0 0,0 0 0 0 0,0 1-1 0 0,0-1 1 0 0,0 1 0 0 0,0-1-1 0 0,0 1 1 0 0,0 0 0 0 0,0 0-1 0 0,1 0 18 0 0,-18 16 16 0 0,1 0 0 0 0,1 2-1 0 0,1-1 1 0 0,1 2 0 0 0,1 0-1 0 0,1 1 1 0 0,0 1 0 0 0,2-1-1 0 0,0 2 1 0 0,2 0 0 0 0,1 0 0 0 0,1 0-1 0 0,-4 23-15 0 0,9-35 50 0 0,0 0 0 0 0,1 0 0 0 0,1 0 0 0 0,0 0 0 0 0,0 0 1 0 0,1 0-1 0 0,1 0 0 0 0,0 0 0 0 0,1-1 0 0 0,0 1 0 0 0,0 0 0 0 0,2-1 0 0 0,-1 0 0 0 0,1 0 0 0 0,1 0 0 0 0,0-1 0 0 0,7 10-50 0 0,-5-8 21 0 0,1 0 0 0 0,1 0 0 0 0,0-1 0 0 0,0-1 0 0 0,1 0 0 0 0,0 0 0 0 0,1-1 0 0 0,7 4-21 0 0,-17-12-131 0 0,-1 0 0 0 0,1 0-1 0 0,-1-1 1 0 0,1 1 0 0 0,0-1 0 0 0,-1 1 0 0 0,1-1-1 0 0,0 0 1 0 0,-1 0 0 0 0,1 0 0 0 0,0 0-1 0 0,-1 0 1 0 0,1 0 0 0 0,0 0 0 0 0,-1 0-1 0 0,1-1 1 0 0,-1 1 0 0 0,1 0 0 0 0,0-1-1 0 0,-1 0 1 0 0,1 1 0 0 0,-1-1 0 0 0,1 0 0 0 0,-1 0-1 0 0,1 0 1 0 0,-1 0 0 0 0,0 0 0 0 0,0 0-1 0 0,1 0 132 0 0,18-25-9913 0 0,-16 22-976 0 0</inkml:trace>
  <inkml:trace contextRef="#ctx0" brushRef="#br0" timeOffset="1405.254">941 943 9426 0 0,'0'0'3942'0'0,"0"0"-2079"0"0,0 0-829 0 0,0 0-47 0 0,0 0 70 0 0,0 0 7 0 0,0 0-94 0 0,0 0-198 0 0,0 0-201 0 0,-23 35-178 0 0,-68 109-129 0 0,43-62 26 0 0,40-69-241 0 0,0-1 1 0 0,1 2-1 0 0,1-1 1 0 0,0 1-1 0 0,1-1 1 0 0,0 2-1 0 0,1-1 1 0 0,1 0-1 0 0,0 1 0 0 0,1 0 1 0 0,0 6-50 0 0,2-19 28 0 0,0 0 0 0 0,1 0 1 0 0,-1 0-1 0 0,1 0 0 0 0,-1 1 1 0 0,1-1-1 0 0,0 0 0 0 0,0 0 0 0 0,0-1 1 0 0,0 1-1 0 0,0 0 0 0 0,0 0 0 0 0,1 0 1 0 0,-1-1-1 0 0,0 1 0 0 0,1 0 0 0 0,-1-1 1 0 0,1 0-1 0 0,0 1 0 0 0,0-1 0 0 0,-1 0 1 0 0,1 0-1 0 0,0 0 0 0 0,0 0 0 0 0,0 0 1 0 0,0 0-1 0 0,0 0 0 0 0,0-1 1 0 0,0 1-1 0 0,1-1 0 0 0,-1 0 0 0 0,0 1 1 0 0,1-1-29 0 0,77 1 894 0 0,52-45 24 0 0,-131 44-946 0 0,0 0 1 0 0,0 1 0 0 0,0-1 0 0 0,-1 0 0 0 0,1 0 0 0 0,0 0-1 0 0,0 0 1 0 0,0 0 0 0 0,0 0 0 0 0,-1-1 0 0 0,1 1-1 0 0,0 0 1 0 0,0 0 0 0 0,0-1 0 0 0,-1 1 0 0 0,1 0 0 0 0,0-1-1 0 0,0 1 1 0 0,-1 0 0 0 0,1-1 0 0 0,0 1 0 0 0,-1-1 0 0 0,1 0-1 0 0,-1 1 1 0 0,1-1 0 0 0,0 1 0 0 0,-1-1 0 0 0,1 0 0 0 0,-1 1-1 0 0,0-1 1 0 0,1 0 0 0 0,-1 0 0 0 0,0 1 0 0 0,1-1-1 0 0,-1 0 1 0 0,0 0 0 0 0,0 0 0 0 0,0 1 0 0 0,1-1 0 0 0,-1 0-1 0 0,0 0 1 0 0,0 0 0 0 0,0 0 0 0 0,0 1 0 0 0,-1-1 0 0 0,1 0-1 0 0,0 0 1 0 0,0 0 0 0 0,0 1 0 0 0,-1-1 0 0 0,1 0 0 0 0,0 0-1 0 0,-1 1 1 0 0,1-1 0 0 0,-1 0 0 0 0,1 0 27 0 0,-23-5-3753 0 0,7 5-6256 0 0,12 1-629 0 0</inkml:trace>
  <inkml:trace contextRef="#ctx0" brushRef="#br0" timeOffset="1651.689">606 1160 12603 0 0,'0'0'1981'0'0,"0"0"-463"0"0,0 0-234 0 0,0 0 66 0 0,0 0 45 0 0,0 0-129 0 0,0 0-226 0 0,0 0-221 0 0,0 0-146 0 0,0 0-114 0 0,0 0-87 0 0,35-1-89 0 0,113-4-114 0 0,19 3 15 0 0,-106 3-8047 0 0,-54-1-3769 0 0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0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8346 0 0,'0'0'3210'0'0,"0"0"-1042"0"0,0 0-449 0 0,0 0-10 0 0,0 0-94 0 0,0 0-186 0 0,0 0-276 0 0,0 0-305 0 0,0 0-203 0 0,0 0-118 0 0,0 0-76 0 0,0 0-51 0 0,0 0-23 0 0,10-8-35 0 0,100-88 1374 0 0,-24 2-1118 0 0,4 3 0 0 0,20-10-598 0 0,-88 82 18 0 0,-21 19-26 0 0,-1 12-2 0 0,0-10 13 0 0,-2 10 14 0 0,1 0 0 0 0,0 0 0 0 0,1 0 0 0 0,0 0-1 0 0,1 0 1 0 0,0 0 0 0 0,1-1 0 0 0,0 1 0 0 0,1 0 0 0 0,0-1 0 0 0,1 0-1 0 0,1 1 1 0 0,-1-1 0 0 0,2-1 0 0 0,-1 1 0 0 0,2-1 0 0 0,-1 0 0 0 0,1-1-1 0 0,1 1 1 0 0,7 6-17 0 0,16-8-1419 0 0,-17-8-4023 0 0,-8 0 672 0 0,-2 0-7269 0 0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9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111 360 304 0 0,'0'0'956'0'0,"0"0"22"0"0,0 0 202 0 0,0 0 312 0 0,0 0 262 0 0,0 0 117 0 0,0 0-90 0 0,0 0-220 0 0,0 0-270 0 0,0 0-281 0 0,0 0-211 0 0,0 0-155 0 0,0 0-95 0 0,-9 4 1561 0 0,14 0-1878 0 0,1-1 0 0 0,0 1 1 0 0,0-1-1 0 0,0-1 0 0 0,0 1 0 0 0,0-1 0 0 0,1 0 1 0 0,-1 0-1 0 0,1-1 0 0 0,-1 0 0 0 0,1 0 1 0 0,0-1-1 0 0,-1 1 0 0 0,1-1 0 0 0,0-1 0 0 0,-1 1 1 0 0,1-1-1 0 0,-1-1 0 0 0,1 1 0 0 0,-1-1 1 0 0,1 0-1 0 0,-1 0 0 0 0,2-2-232 0 0,14-4 151 0 0,0-1 0 0 0,-1-1 0 0 0,0-1-1 0 0,-1-1 1 0 0,-1-1 0 0 0,0 0 0 0 0,0-2 0 0 0,-1 0 0 0 0,-1-1-1 0 0,6-8-150 0 0,-16 18 12 0 0,-1-1 0 0 0,0 0-1 0 0,0-1 1 0 0,-1 1 0 0 0,0-1-1 0 0,0 0 1 0 0,-1 0 0 0 0,0-1-1 0 0,0 1 1 0 0,-1-1 0 0 0,0 0-1 0 0,-1 0 1 0 0,0 0 0 0 0,0 0-1 0 0,-1 0 1 0 0,0-1 0 0 0,0 1-1 0 0,-1 0 1 0 0,-1 0 0 0 0,1-1-12 0 0,-2 7-19 0 0,0-1 0 0 0,0 0 1 0 0,0 1-1 0 0,-1 0 0 0 0,1-1 0 0 0,-1 1 1 0 0,1 0-1 0 0,-1 0 0 0 0,0 1 0 0 0,0-1 1 0 0,-1 1-1 0 0,1-1 0 0 0,0 1 1 0 0,-1 0-1 0 0,1 0 0 0 0,-1 0 0 0 0,0 1 1 0 0,0-1-1 0 0,0 1 0 0 0,1 0 0 0 0,-1 0 1 0 0,-2 0 18 0 0,-10 2-39 0 0,1 0 0 0 0,0 1 1 0 0,0 0-1 0 0,0 2 0 0 0,0 0 1 0 0,0 0-1 0 0,0 1 0 0 0,1 1 0 0 0,0 1 1 0 0,0 0-1 0 0,1 0 0 0 0,0 1 1 0 0,0 1-1 0 0,-8 8 39 0 0,-1-3-12 0 0,2 0 38 0 0,0 1 0 0 0,1 1 0 0 0,1 1 0 0 0,0 0 0 0 0,1 1 0 0 0,1 1-1 0 0,1 1 1 0 0,1 0 0 0 0,1 0 0 0 0,0 2 0 0 0,2 0 0 0 0,-2 6-26 0 0,9-20 68 0 0,1 1 0 0 0,0 0 1 0 0,1 0-1 0 0,0 1 0 0 0,0-1 0 0 0,1 0 0 0 0,0 1 1 0 0,1-1-1 0 0,0 1 0 0 0,1-1 0 0 0,0 0 0 0 0,0 1 1 0 0,1-1-1 0 0,0 0 0 0 0,0 0 0 0 0,1 0 1 0 0,0 0-1 0 0,1 0 0 0 0,0-1 0 0 0,1 1 0 0 0,-1-1 1 0 0,2 0-1 0 0,-1-1 0 0 0,1 1 0 0 0,0-1 0 0 0,0 0 1 0 0,1-1-1 0 0,0 1 0 0 0,0-1 0 0 0,1-1 0 0 0,0 1 1 0 0,0-1-1 0 0,0-1 0 0 0,8 4-68 0 0,16 3 183 0 0,1-1 1 0 0,0-2-1 0 0,1-1 0 0 0,-1-1 0 0 0,1-3 0 0 0,0 0 1 0 0,1-2-1 0 0,-1-2 0 0 0,11-2-183 0 0,26 2 188 0 0,-72 1-248 0 0,0 0 1 0 0,1 0 0 0 0,-1-1 0 0 0,0 1 0 0 0,0 0 0 0 0,1-1 0 0 0,-1 1 0 0 0,0 0 0 0 0,1-1 0 0 0,-1 1 0 0 0,1-1 0 0 0,-1 1 0 0 0,0-1 0 0 0,1 1 0 0 0,-1-1 0 0 0,1 0 0 0 0,0 1 0 0 0,-1-1 0 0 0,1 0 0 0 0,-1 1-1 0 0,1-1 1 0 0,0 0 0 0 0,-1 1 0 0 0,1-1 0 0 0,0 0 0 0 0,0 0 0 0 0,0 1 0 0 0,0-1 0 0 0,0 0 0 0 0,0 0 0 0 0,0 1 0 0 0,0-1 0 0 0,0 0 0 0 0,0 0 0 0 0,0 0 0 0 0,0 1 0 0 0,0-1 0 0 0,0 0 0 0 0,1 1 0 0 0,-1-1-1 0 0,0 0 1 0 0,1 0 0 0 0,-1 1 0 0 0,1-1 0 0 0,-1 0 0 0 0,0 1 0 0 0,1-1 0 0 0,-1 1 0 0 0,1-1 0 0 0,0 1 0 0 0,-1-1 0 0 0,1 1 0 0 0,-1-1 0 0 0,1 1 59 0 0,-9-2-1292 0 0,-7 0-1684 0 0,5 1-2480 0 0,4 1-6270 0 0</inkml:trace>
  <inkml:trace contextRef="#ctx0" brushRef="#br0" timeOffset="495.782">715 614 10162 0 0,'0'0'4605'0'0,"0"0"-2559"0"0,0 0-931 0 0,0 0-51 0 0,0 0 47 0 0,0 0-37 0 0,0 0-158 0 0,0 0-219 0 0,0 0-187 0 0,0 0-146 0 0,0 0-88 0 0,0 0-56 0 0,0 0-35 0 0,-9 29-23 0 0,-27 89-20 0 0,27-36 357 0 0,18-57 253 0 0,-9-25-608 0 0,8-5 490 0 0,62-152 459 0 0,-42 88-897 0 0,37-64 52 0 0,-65 134-246 0 0,0 0-1 0 0,0 0 0 0 0,1-1 0 0 0,-1 1 1 0 0,0 0-1 0 0,0 0 0 0 0,0 0 1 0 0,1 0-1 0 0,-1 0 0 0 0,0 0 0 0 0,1-1 1 0 0,-1 1-1 0 0,1 0 0 0 0,-1 0 0 0 0,1-1 1 0 0,-1 1-1 0 0,1 0 0 0 0,-1-1 1 0 0,1 1-1 0 0,0 0 0 0 0,-1-1 0 0 0,1 1 1 0 0,0-1-1 0 0,0 1 0 0 0,0-1 1 0 0,-1 0-1 0 0,1 1 0 0 0,0-1 0 0 0,0 0 1 0 0,0 1-1 0 0,0-1 0 0 0,0 0 0 0 0,-1 0 1 0 0,1 0-1 0 0,0 0 0 0 0,0 0 1 0 0,0 0-1 0 0,0 0 0 0 0,0 0 0 0 0,0 0 1 0 0,0 0-1 0 0,-1 0 0 0 0,1-1 0 0 0,0 1 1 0 0,0 0-1 0 0,0-1 0 0 0,0 1 1 0 0,-1 0-1 0 0,1-1 0 0 0,0 1 0 0 0,0-1 1 0 0,-1 0-1 0 0,1 1 0 0 0,0-1 1 0 0,-1 1-1 0 0,1-1 0 0 0,-1 0 0 0 0,1 1 1 0 0,-1-1-1 0 0,1 0 0 0 0,-1 0 0 0 0,1 0 1 0 0,-1 1-1 0 0,0-1 0 0 0,1 0 1 0 0,-1 0-1 0 0,0 0 0 0 0,0 0-1 0 0,19 123 88 0 0,-15-112-553 0 0,-3-10 155 0 0,-1 0-99 0 0,0 0-134 0 0,0 0-156 0 0,0-22-6414 0 0,0 15 843 0 0,0-1-5167 0 0</inkml:trace>
  <inkml:trace contextRef="#ctx0" brushRef="#br0" timeOffset="4017.827">1112 320 848 0 0,'0'0'2743'0'0,"0"0"-801"0"0,0 0-144 0 0,0 0 205 0 0,0 0 179 0 0,0 0-43 0 0,0 0-293 0 0,0 0-435 0 0,0 0-400 0 0,0 0-289 0 0,0 0-138 0 0,3 0-9 0 0,11 2 30 0 0,0-1 0 0 0,1-1 0 0 0,-1 0 0 0 0,0-1 0 0 0,0 0 0 0 0,1-1 0 0 0,-1-1 0 0 0,-1 0 0 0 0,7-3-605 0 0,39-7 697 0 0,-19 7-428 0 0,-8 2 1480 0 0,-17 1-3824 0 0,-9 2-3354 0 0,-8 0-4617 0 0,1 1-368 0 0</inkml:trace>
  <inkml:trace contextRef="#ctx0" brushRef="#br0" timeOffset="4388.828">1283 69 11210 0 0,'0'0'1939'0'0,"0"0"-505"0"0,0 0-242 0 0,0 0 59 0 0,0 0 75 0 0,0 0-38 0 0,0 0-185 0 0,0 0-213 0 0,0 0-170 0 0,0 0-120 0 0,0 0-75 0 0,0 0-47 0 0,0 26-47 0 0,1 77-22 0 0,13-18 642 0 0,-9 87 20 0 0,-24-68-933 0 0,4-23-130 0 0,15-81-62 0 0,0 0-29 0 0,0 0-36 0 0,0 0-38 0 0,0 0-62 0 0,0 0-82 0 0,2-8-1498 0 0,12-13-2359 0 0,-9 15-121 0 0,1 1-7127 0 0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5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41 12043 0 0,'0'0'2544'0'0,"0"0"-689"0"0,0 0-356 0 0,0 0-64 0 0,0 0-108 0 0,0 0-187 0 0,0 0-282 0 0,0 0-311 0 0,0 0-229 0 0,0 0-138 0 0,0 0-68 0 0,0 0-22 0 0,0 0-9 0 0,-7-4 1286 0 0,37-32-1110 0 0,-45 35 834 0 0,-26 24-1035 0 0,34-20 74 0 0,7-2-424 0 0,-8 5 978 0 0,12-5-9773 0 0,-2-1-2485 0 0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7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4 12299 0 0,'0'0'2646'0'0,"0"0"-651"0"0,0 0-416 0 0,0 0-139 0 0,0 0-120 0 0,0 0-138 0 0,0 0-187 0 0,0 0-214 0 0,0 0-189 0 0,0 0-138 0 0,0 0-78 0 0,0 0-61 0 0,-3-4 778 0 0,-16 27-103 0 0,34-38-170 0 0,-41 27-441 0 0,26-13-379 0 0,0 1-16 0 0,0 0 28 0 0,0 0 0 0 0,0 0 13 0 0,0 0 32 0 0,0 0-37 0 0,-12 15 86 0 0,14-4-7139 0 0,-5-7 505 0 0,0-1-5006 0 0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1 244 8994 0 0,'0'0'1854'0'0,"0"0"-302"0"0,0 0-88 0 0,0 0-17 0 0,0 0-28 0 0,0 0-64 0 0,0 0-121 0 0,0 0-126 0 0,0 0-105 0 0,0 0-92 0 0,0 0-88 0 0,0 0-67 0 0,0 0-69 0 0,22-11-51 0 0,113-52 399 0 0,-117 53-820 0 0,0 0 1 0 0,0-2 0 0 0,-1 0-1 0 0,0-1 1 0 0,-1 0 0 0 0,-1-1-1 0 0,9-12-215 0 0,37-33 260 0 0,-60 59-250 0 0,-1 0-26 0 0,0 0-20 0 0,3 23 42 0 0,-1-7-49 0 0,1 0 0 0 0,1-1 1 0 0,0 0-1 0 0,1 0 0 0 0,1 0 0 0 0,0 0 0 0 0,1-1 0 0 0,0 0 0 0 0,2 0 0 0 0,-1-1 0 0 0,2 0 0 0 0,-1 0 0 0 0,2-1 1 0 0,0-1-1 0 0,0 0 0 0 0,1 0 0 0 0,4 2 43 0 0,21 4-3698 0 0,-27-12-579 0 0,-4-2-7492 0 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18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0 768 0 0,'0'0'1500'0'0,"0"0"2"0"0,0 0 64 0 0,0 0-13 0 0,0 0-119 0 0,0 0-147 0 0,0 0-183 0 0,0 0-176 0 0,0 0-121 0 0,0 0-137 0 0,0 0-123 0 0,0 0-106 0 0,8 28 2706 0 0,9 29 465 0 0,-17-23-1785 0 0,0-33-1776 0 0,0 26 561 0 0,0-24-619 0 0,0 12-1316 0 0,0-7-7323 0 0,0-7-1693 0 0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17 138 6137 0 0,'0'0'2662'0'0,"0"0"-667"0"0,0 0-350 0 0,0 0-58 0 0,0 0-6 0 0,0 0-154 0 0,0 0-270 0 0,0 0-267 0 0,0 0-200 0 0,0 0-107 0 0,0 0-29 0 0,0 0-8 0 0,3 4-37 0 0,48 80 2311 0 0,-49-67-2705 0 0,-1 0 1 0 0,0 0-1 0 0,-1 0 0 0 0,-1-1 1 0 0,0 1-1 0 0,-2 0 1 0 0,0 0-1 0 0,0-1 1 0 0,-2 0-1 0 0,0 0 0 0 0,-1 0 1 0 0,0 0-1 0 0,-6 9-115 0 0,0 3 51 0 0,-5 56 25 0 0,21-127 835 0 0,28-36-830 0 0,4 2 0 0 0,37-60-81 0 0,-72 135 0 0 0,9-18-3 0 0,1 0-1 0 0,1 1 1 0 0,0 1 0 0 0,2 0 0 0 0,0 1 0 0 0,1 0 0 0 0,8-6 3 0 0,-22 22-5 0 0,0 1 1 0 0,1 0-1 0 0,-1 1 1 0 0,0-1-1 0 0,0 0 1 0 0,0 0-1 0 0,0 0 1 0 0,0 1-1 0 0,0-1 1 0 0,0 0-1 0 0,0 1 1 0 0,0-1-1 0 0,0 1 1 0 0,0 0-1 0 0,0-1 1 0 0,0 1-1 0 0,0 0 1 0 0,0-1-1 0 0,-1 1 1 0 0,1 0-1 0 0,0 0 1 0 0,-1 0-1 0 0,1-1 1 0 0,0 1 0 0 0,-1 0-1 0 0,1 0 1 0 0,-1 0-1 0 0,1 0 1 0 0,-1 0-1 0 0,0 0 1 0 0,1 0-1 0 0,-1 1 1 0 0,0-1-1 0 0,0 0 1 0 0,0 0-1 0 0,1 0 1 0 0,-1 0-1 0 0,-1 0 1 0 0,1 0-1 0 0,0 0 1 0 0,0 0-1 0 0,0 1 1 0 0,0-1-1 0 0,-1 0 1 0 0,1 0-1 0 0,0 0 1 0 0,-1 0-1 0 0,1 0 1 0 0,-1 0 0 0 0,0 0-1 0 0,1 0 5 0 0,0 1-2 0 0,0 13-70 0 0,1-9 17 0 0,-1-1 0 0 0,0 1 0 0 0,1-1 0 0 0,-2 1 0 0 0,1-1 0 0 0,-1 0 0 0 0,0 1 0 0 0,0-1 0 0 0,0 0 1 0 0,-1 0-1 0 0,0 1 0 0 0,0-1 0 0 0,0 0 0 0 0,0-1 0 0 0,-1 1 0 0 0,-2 3 55 0 0,-13-1-4144 0 0,6-6-8166 0 0,11-1 2485 0 0</inkml:trace>
  <inkml:trace contextRef="#ctx0" brushRef="#br0" timeOffset="1001.974">586 16 9186 0 0,'0'0'1804'0'0,"0"0"-286"0"0,0 0 14 0 0,0 0 98 0 0,0 0-34 0 0,0 0-194 0 0,0 0-302 0 0,0 0-266 0 0,0 0-201 0 0,0 0-125 0 0,0 0-114 0 0,-25 34-80 0 0,-80 106-59 0 0,55-55 88 0 0,45-74-306 0 0,1 1 0 0 0,-1-1 0 0 0,2 1 0 0 0,0 0 0 0 0,0 0 1 0 0,1 0-1 0 0,1 0 0 0 0,0 0 0 0 0,0 0 0 0 0,1 1 0 0 0,1-1 0 0 0,0 0 0 0 0,1 0 0 0 0,0 0 0 0 0,1 0 1 0 0,0 0-1 0 0,1-1 0 0 0,0 1 0 0 0,1-1 0 0 0,0 0 0 0 0,1 0 0 0 0,1 1-37 0 0,0-7 57 0 0,0 0-1 0 0,1-1 0 0 0,-1 0 1 0 0,1 0-1 0 0,0 0 1 0 0,0-1-1 0 0,0-1 1 0 0,1 1-1 0 0,-1-1 1 0 0,1-1-1 0 0,-1 1 1 0 0,1-1-1 0 0,-1-1 1 0 0,1 0-1 0 0,0 0 0 0 0,-1-1 1 0 0,1 1-1 0 0,2-2-56 0 0,11-2 159 0 0,0-1 0 0 0,0-1 0 0 0,-1-1 0 0 0,0-1-1 0 0,0-1 1 0 0,-1-1 0 0 0,0 0 0 0 0,0-2 0 0 0,-2 0 0 0 0,1-1-1 0 0,-1-2-158 0 0,-3 6 49 0 0,0-1 0 0 0,-1-1-1 0 0,-1 0 1 0 0,1-1 0 0 0,-2 0 0 0 0,0-1-1 0 0,-1-1 1 0 0,0 0 0 0 0,-1 0-1 0 0,0-1 1 0 0,-1 0 0 0 0,-1-1 0 0 0,0 0-1 0 0,-2 0 1 0 0,0-1 0 0 0,0 0-1 0 0,-2 0 1 0 0,0 0 0 0 0,-1 0-1 0 0,0-1 1 0 0,-2 1 0 0 0,0-1 0 0 0,-1-5-49 0 0,-1 18-36 0 0,0-1 0 0 0,-1 1-1 0 0,0 0 1 0 0,0 0 0 0 0,0 0 0 0 0,0 0 0 0 0,-1 0 0 0 0,0 0 0 0 0,0 0 0 0 0,0 1 0 0 0,-1 0 0 0 0,1 0 0 0 0,-1 0 0 0 0,0 0 0 0 0,0 0 0 0 0,0 1 0 0 0,-1-1 0 0 0,0 1 0 0 0,1 0 0 0 0,-1 1 0 0 0,0-1 0 0 0,0 1 0 0 0,0 0-1 0 0,-1 0 1 0 0,1 1 0 0 0,0-1 0 0 0,-2 1 36 0 0,-9-2-410 0 0,-1 0 0 0 0,0 1-1 0 0,0 1 1 0 0,0 0 0 0 0,0 1 0 0 0,0 1-1 0 0,1 1 1 0 0,-6 2 410 0 0,-52 15-3507 0 0,27 0-4107 0 0,25-7-3758 0 0</inkml:trace>
  <inkml:trace contextRef="#ctx0" brushRef="#br0" timeOffset="1401.312">489 274 9874 0 0,'0'0'1804'0'0,"0"0"-419"0"0,0 0-24 0 0,0 0 161 0 0,0 0 13 0 0,0 0-123 0 0,0 0-254 0 0,0 0-273 0 0,0 0-186 0 0,0 0-145 0 0,0 0-110 0 0,0 0-96 0 0,0 0-31 0 0,0-2-45 0 0,3-1-179 0 0,0 0 0 0 0,0 0 1 0 0,1 1-1 0 0,-1-1 0 0 0,1 1 0 0 0,-1 0 0 0 0,1 0 0 0 0,0 0 0 0 0,0 1 0 0 0,0-1 0 0 0,0 1 0 0 0,0 0 0 0 0,0 0 0 0 0,1 0 0 0 0,-1 1 0 0 0,0-1 0 0 0,0 1 0 0 0,0 0 0 0 0,2 1-93 0 0,6-3 86 0 0,143-16 1145 0 0,-154 17-1219 0 0,1 1 0 0 0,-1 0 1 0 0,1 0-1 0 0,-1 0 0 0 0,1 0 0 0 0,-1 0 1 0 0,1 0-1 0 0,-1 1 0 0 0,1-1 0 0 0,-1 1 0 0 0,0-1 1 0 0,1 1-1 0 0,-1-1 0 0 0,1 1 0 0 0,-1 0 1 0 0,0-1-1 0 0,1 1 0 0 0,-1 0 0 0 0,0 0 1 0 0,0 0-1 0 0,0 0 0 0 0,0 0 0 0 0,0 0 0 0 0,0 0 1 0 0,0 1-1 0 0,0-1 0 0 0,0 0 0 0 0,-1 1 1 0 0,1-1-1 0 0,0 0 0 0 0,-1 1 0 0 0,1-1 0 0 0,-1 1 1 0 0,1-1-1 0 0,-1 1 0 0 0,0-1 0 0 0,0 1 1 0 0,0-1-1 0 0,1 1 0 0 0,-2-1 0 0 0,1 1 0 0 0,0 0-12 0 0,0 1 22 0 0,0-1-1 0 0,-1 1 0 0 0,1-1 0 0 0,1 1 0 0 0,-1-1 0 0 0,0 1 0 0 0,1-1 0 0 0,-1 1 1 0 0,1-1-1 0 0,0 0 0 0 0,-1 1 0 0 0,1-1 0 0 0,0 0 0 0 0,1 0 0 0 0,-1 1 0 0 0,0-1 1 0 0,1 0-1 0 0,-1 0 0 0 0,1 0 0 0 0,0-1 0 0 0,-1 1 0 0 0,1 0 0 0 0,0-1 1 0 0,0 1-1 0 0,0-1 0 0 0,0 1 0 0 0,0-1 0 0 0,1 0 0 0 0,-1 0 0 0 0,0 0 0 0 0,0 0 1 0 0,1-1-1 0 0,-1 1 0 0 0,1 0 0 0 0,-1-1 0 0 0,1 0 0 0 0,-1 1 0 0 0,1-1 0 0 0,-1 0 1 0 0,0 0-1 0 0,1-1 0 0 0,-1 1 0 0 0,1-1 0 0 0,1 1-21 0 0,0 0 14 0 0,0 0 0 0 0,0 0-1 0 0,0 0 1 0 0,1-1 0 0 0,-1 1 0 0 0,0-1-1 0 0,0 0 1 0 0,0 0 0 0 0,0 0 0 0 0,0-1 0 0 0,0 1-1 0 0,0-1 1 0 0,-1 0 0 0 0,1 0 0 0 0,-1-1-1 0 0,1 1 1 0 0,-1-1-14 0 0,8-27-2254 0 0,-10 21-269 0 0,0 0-4671 0 0,-1 5-3886 0 0</inkml:trace>
  <inkml:trace contextRef="#ctx0" brushRef="#br0" timeOffset="4050.016">1256 351 2833 0 0,'0'0'3754'0'0,"0"0"-1991"0"0,0 0-762 0 0,0 0 46 0 0,0 0 199 0 0,0 0 175 0 0,0 0 32 0 0,0 0-134 0 0,0 0-152 0 0,0 0-175 0 0,0 0-149 0 0,17 5-122 0 0,53 14-75 0 0,1-25 756 0 0,-60 2-1163 0 0,1 1-100 0 0,1-1 1 0 0,-1-1-1 0 0,0 1 0 0 0,0-2 0 0 0,0 0 0 0 0,-1 0 0 0 0,0-1 0 0 0,0-1 0 0 0,0 1 1 0 0,-1-2-1 0 0,-1 1 0 0 0,1-2 0 0 0,-1 1 0 0 0,-1-1 0 0 0,0 0 0 0 0,0-1 0 0 0,-1 0 0 0 0,0 0 1 0 0,-1-2-140 0 0,-5 11 0 0 0,1 0 0 0 0,-1 0 0 0 0,-1-1 0 0 0,1 1 0 0 0,0 0 0 0 0,0 0 0 0 0,-1-1 0 0 0,0 1 0 0 0,1-1 0 0 0,-1 1 0 0 0,0 0 0 0 0,0-1 0 0 0,0 1 0 0 0,0-1 0 0 0,-1 1 0 0 0,1 0 0 0 0,-1-1 0 0 0,1 1 0 0 0,-1 0 0 0 0,0-1 0 0 0,0 1 0 0 0,0 0 0 0 0,0 0 0 0 0,0 0 0 0 0,-1 0 0 0 0,1 0 0 0 0,-1 0 0 0 0,1 0 0 0 0,-1 0 0 0 0,0 1 0 0 0,1-1 0 0 0,-1 1 0 0 0,0-1 0 0 0,0 1 0 0 0,0-1 0 0 0,0 1 0 0 0,0 0 0 0 0,-1 0 0 0 0,1 0 0 0 0,0 0 0 0 0,0 1 0 0 0,-1-1 0 0 0,1 1 0 0 0,0-1 0 0 0,-1 1 0 0 0,-1 0 0 0 0,-15 1-51 0 0,0 1 0 0 0,0 2 1 0 0,0 0-1 0 0,1 0 0 0 0,-1 2 0 0 0,1 0 1 0 0,1 1-1 0 0,-1 1 0 0 0,1 1 1 0 0,0 0-1 0 0,1 1 0 0 0,0 1 1 0 0,1 1-1 0 0,-6 5 51 0 0,2-4 19 0 0,1 1 0 0 0,0 0 1 0 0,1 1-1 0 0,0 1 0 0 0,1 1 0 0 0,1 0 1 0 0,1 1-1 0 0,0 1 0 0 0,2 0 0 0 0,-9 17-19 0 0,19-32 46 0 0,0 1 0 0 0,1-1 0 0 0,-1 1 0 0 0,1 0 0 0 0,0-1 0 0 0,1 1 0 0 0,-1 0 0 0 0,1 0 0 0 0,0 0 0 0 0,0 0 0 0 0,0-1 0 0 0,1 1 0 0 0,-1 0 0 0 0,1 0 0 0 0,0-1 0 0 0,1 1 0 0 0,-1 0 0 0 0,1-1 0 0 0,0 1 0 0 0,0-1 0 0 0,1 0 0 0 0,-1 0 0 0 0,1 0 0 0 0,0 0 0 0 0,0 0 0 0 0,0 0 0 0 0,0-1 0 0 0,1 0 0 0 0,-1 1 0 0 0,1-1 0 0 0,0 0 0 0 0,0-1 0 0 0,0 1 0 0 0,1-1 0 0 0,1 1-46 0 0,21 9 164 0 0,0-2 0 0 0,1-1 0 0 0,0-1 0 0 0,0-2 0 0 0,1 0 1 0 0,-1-2-1 0 0,1-1 0 0 0,0-2 0 0 0,0 0 0 0 0,0-2 0 0 0,9-2-164 0 0,24 2 119 0 0,48-14-285 0 0,-103 4-2943 0 0,-18 7-8247 0 0,3 1-648 0 0</inkml:trace>
  <inkml:trace contextRef="#ctx0" brushRef="#br0" timeOffset="4639.986">1875 458 10658 0 0,'0'0'2870'0'0,"0"0"-981"0"0,0 0-537 0 0,0 0-126 0 0,0 0-62 0 0,0 0-91 0 0,0 0-155 0 0,0 0-174 0 0,0 0-140 0 0,0 0-116 0 0,0 0-104 0 0,0 0-76 0 0,0 0-72 0 0,-28 31-28 0 0,-84 98-19 0 0,66-57 88 0 0,44-68-250 0 0,0 0-1 0 0,1 1 1 0 0,-1-1 0 0 0,1 1-1 0 0,0-1 1 0 0,0 1 0 0 0,0 0-1 0 0,1-1 1 0 0,0 1 0 0 0,0 0-1 0 0,0-1 1 0 0,0 1 0 0 0,1 0-1 0 0,-1 0 1 0 0,1-1 0 0 0,0 1-1 0 0,1-1 1 0 0,-1 1 0 0 0,1-1-1 0 0,0 0 1 0 0,1 1-27 0 0,1 0 46 0 0,0-1 0 0 0,1 1 0 0 0,-1-1 0 0 0,1 0 0 0 0,0-1 0 0 0,1 1 0 0 0,-1-1 0 0 0,1 0 0 0 0,-1-1 0 0 0,1 1 0 0 0,0-1 0 0 0,0 0 0 0 0,0 0 0 0 0,0-1 0 0 0,0 0 0 0 0,0 0 0 0 0,1 0 0 0 0,-1-1 0 0 0,0 0 0 0 0,0 0 0 0 0,1 0 0 0 0,-1-1 0 0 0,0 0 0 0 0,2-1-46 0 0,148-53 759 0 0,-143 50-726 0 0,0 0 0 0 0,-1 0 0 0 0,1-1 0 0 0,-1-1-1 0 0,0 0 1 0 0,-1-1 0 0 0,0 0 0 0 0,0-1 0 0 0,-1 0 0 0 0,0 0 0 0 0,0-1 0 0 0,-1-1-1 0 0,0 1 1 0 0,-1-2 0 0 0,0 1 0 0 0,-1-1 0 0 0,-1 0 0 0 0,1 0 0 0 0,-2-1 0 0 0,0 0-1 0 0,0 0 1 0 0,-1 0 0 0 0,1-13-33 0 0,-5 22-32 0 0,-1 0 0 0 0,1-1-1 0 0,-1 1 1 0 0,0 0 0 0 0,0 0-1 0 0,-1 0 1 0 0,1 0 0 0 0,-1 1-1 0 0,0-1 1 0 0,0 0 0 0 0,0 1-1 0 0,0-1 1 0 0,-1 1 0 0 0,1 0-1 0 0,-1-1 1 0 0,0 1 0 0 0,0 1-1 0 0,0-1 1 0 0,0 0 0 0 0,-1 1-1 0 0,1-1 1 0 0,-1 1 0 0 0,0 0 0 0 0,1 0-1 0 0,-1 1 1 0 0,0-1 0 0 0,0 1-1 0 0,0 0 1 0 0,0 0 0 0 0,0 0-1 0 0,0 0 1 0 0,-4 1 32 0 0,-5-2-509 0 0,-1 0 1 0 0,1 1-1 0 0,0 1 0 0 0,-1 0 1 0 0,1 0-1 0 0,-1 2 1 0 0,1 0-1 0 0,-1 0 0 0 0,-8 4 509 0 0,-7 4-4919 0 0,9-2-6628 0 0</inkml:trace>
  <inkml:trace contextRef="#ctx0" brushRef="#br0" timeOffset="4889.486">1709 650 11674 0 0,'0'0'4381'0'0,"0"0"-2005"0"0,0 0-891 0 0,0 0-151 0 0,0 0-110 0 0,0 0-164 0 0,0 0-210 0 0,0 0-183 0 0,0 0-157 0 0,0 0-120 0 0,0 0-90 0 0,0 0-64 0 0,32-10-45 0 0,96-26-39 0 0,-81 31 60 0 0,-42 8-163 0 0,135 38 385 0 0,-127-37-426 0 0,-1-1 0 0 0,1 0 0 0 0,0-1 1 0 0,0 0-1 0 0,0-1 0 0 0,1-1 1 0 0,-1 0-1 0 0,0 0 0 0 0,2-2-8 0 0,18-21-593 0 0,-31 10-2231 0 0,-2-3-3696 0 0,0 14 5603 0 0,0-2-10707 0 0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1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0 0 0,'0'0'2244'0'0,"0"0"-239"0"0,0 0 93 0 0,0 0 173 0 0,0 0 37 0 0,0 0-154 0 0,0 0-281 0 0,0 0-301 0 0,0 0-271 0 0,0 0-198 0 0,0 0-129 0 0,0 0-115 0 0,0 0-78 0 0,5 15 7746 0 0,79-8-8142 0 0,291-21 155 0 0,-319 13-354 0 0,-60-6-2568 0 0,-19 4-2645 0 0,14 0 15 0 0,4 2 776 0 0,-2 1-7535 0 0</inkml:trace>
  <inkml:trace contextRef="#ctx0" brushRef="#br0" timeOffset="342.085">301 0 16532 0 0,'0'0'2139'0'0,"0"0"-620"0"0,0 0-356 0 0,0 0-45 0 0,0 0-32 0 0,0 0-102 0 0,0 0-168 0 0,0 0-146 0 0,0 0-114 0 0,0 0-77 0 0,0 0-28 0 0,0 0-57 0 0,0 0-26 0 0,-2 15-17 0 0,-8 122 731 0 0,11-98-905 0 0,-2 0 0 0 0,-1 0 1 0 0,-3 0-1 0 0,-1 0 1 0 0,-3 5-178 0 0,-27 102 90 0 0,31-130 43 0 0,2-25-7365 0 0,3 3 1583 0 0,0-2-6447 0 0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5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70 0 0 0,'0'0'1158'0'0,"0"0"175"0"0,0 0 174 0 0,0 0 179 0 0,0 0 174 0 0,0 0 46 0 0,0 0-86 0 0,0 0-155 0 0,0 0-168 0 0,0 0-155 0 0,-1-4-123 0 0,-5-14-83 0 0,3 17 5035 0 0,0 20-6139 0 0,15 386 1048 0 0,-9-274-937 0 0,-3-129-93 0 0,0-2-19 0 0,0 0 29 0 0,0 0 54 0 0,0 0 30 0 0,0 0 29 0 0,0 0 44 0 0,0 0 23 0 0,0-12 439 0 0,-15-106-237 0 0,17 97-441 0 0,1-1 0 0 0,0 1 0 0 0,1 0 1 0 0,2 0-1 0 0,0 0 0 0 0,1 1 1 0 0,1 0-1 0 0,1 0 0 0 0,7-11-1 0 0,62-99-1 0 0,-74 121 2 0 0,1 1 0 0 0,0-1 0 0 0,1 1 0 0 0,-1 0-1 0 0,2 1 1 0 0,-1 0 0 0 0,1 0 0 0 0,0 0 0 0 0,0 1 0 0 0,1 0 0 0 0,0 0-1 0 0,0 1 1 0 0,1 0 0 0 0,-1 0 0 0 0,1 1 0 0 0,0 0 0 0 0,0 1 0 0 0,0 0-1 0 0,1 0 1 0 0,-1 1 0 0 0,1 1 0 0 0,6-1-1 0 0,-11 5 15 0 0,0 1 0 0 0,0 0 0 0 0,0 0 0 0 0,-1 0 0 0 0,0 1 0 0 0,0-1 0 0 0,0 1 0 0 0,0 0-1 0 0,-1 0 1 0 0,0 1 0 0 0,0-1 0 0 0,0 1 0 0 0,0-1 0 0 0,-1 1 0 0 0,0 0 0 0 0,0 0 0 0 0,-1 0 0 0 0,0 0 0 0 0,0 0 0 0 0,0 1 0 0 0,-1-1 0 0 0,0 0 0 0 0,0 0 0 0 0,-1 3-15 0 0,3 90 420 0 0,-2-98-412 0 0,0-1-12 0 0,0 0 16 0 0,0 0-16 0 0,0 0-15 0 0,0 0-12 0 0,0 0 14 0 0,0 0-12 0 0,0 0-5 0 0,0 0 12 0 0,0 0-37 0 0,0 0-33 0 0,0 0-45 0 0,0 0-45 0 0,-17-20-4781 0 0,12 14-3425 0 0,3 2-2931 0 0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7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34 6393 0 0,'0'0'3722'0'0,"0"0"-1522"0"0,0 0-576 0 0,0 0 18 0 0,0 0 46 0 0,0 0-52 0 0,0 0-202 0 0,0 0-302 0 0,0 0-238 0 0,0 0-181 0 0,0 0-94 0 0,0 0-37 0 0,0 0-34 0 0,0-7-27 0 0,-10-20 1383 0 0,-3 48-1299 0 0,20-29-188 0 0,-26 40 136 0 0,19-32-550 0 0,0 0-30 0 0,0 0 3 0 0,0 0-38 0 0,0 0-33 0 0,0 0-78 0 0,0 0-95 0 0,13-3-11220 0 0,-9 6 20 0 0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8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19 10234 0 0,'0'0'2625'0'0,"0"0"-798"0"0,0 0-282 0 0,0 0 104 0 0,0 0 93 0 0,0 0-94 0 0,0 0-286 0 0,0 0-306 0 0,0 0-232 0 0,0 0-163 0 0,0 0-72 0 0,0 0-68 0 0,0-7 701 0 0,-35 30-638 0 0,8 1-506 0 0,27-23-66 0 0,0-1-12 0 0,0 0 12 0 0,0 0-16 0 0,0 0 15 0 0,0 0 1 0 0,0 0-21 0 0,25-27-49 0 0,3-5 244 0 0,-28 32-110 0 0,0 0-19 0 0,0 0 24 0 0,0 0 10 0 0,-5 4 1110 0 0,3-2-942 0 0,0 0-3343 0 0,0 1-9743 0 0,2 1 540 0 0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9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0 0 0,'0'0'1694'0'0,"0"0"58"0"0,0 0 60 0 0,0 0 124 0 0,0 0 77 0 0,0 0-64 0 0,0 0-216 0 0,0 0-287 0 0,0 0-290 0 0,0 0-198 0 0,0 0-118 0 0,0 0-58 0 0,0 0-10 0 0,4 17 6548 0 0,-2-11-7360 0 0,7 1 136 0 0,0 0-1 0 0,1 0 1 0 0,0-1 0 0 0,0-1-1 0 0,1 1 1 0 0,-1-2 0 0 0,1 1 0 0 0,0-2-1 0 0,1 1 1 0 0,-1-1 0 0 0,0-1-1 0 0,1 0 1 0 0,0-1 0 0 0,-1 0 0 0 0,1-1-1 0 0,0 0 1 0 0,8-2-96 0 0,-1 2 35 0 0,0-1-1 0 0,0-1 1 0 0,0-1 0 0 0,0-1-1 0 0,-1 0 1 0 0,0-2 0 0 0,0 0-1 0 0,0-1 1 0 0,13-7-35 0 0,-27 12 6 0 0,19-8 17 0 0,0-1 0 0 0,-1 0-1 0 0,0-2 1 0 0,-1-1 0 0 0,-1-1 0 0 0,0-1-1 0 0,-1 0 1 0 0,3-4-23 0 0,-11 9 23 0 0,-1-1 0 0 0,0 0-1 0 0,0 0 1 0 0,-1-1 0 0 0,-1 0 0 0 0,0-1-1 0 0,-1 1 1 0 0,0-1 0 0 0,-1-1 0 0 0,-1 0-1 0 0,0 1 1 0 0,-1-2 0 0 0,-1 1 0 0 0,2-14-23 0 0,-5 23-6 0 0,0 0 0 0 0,0 0 1 0 0,-1 1-1 0 0,0-1 0 0 0,0 0 1 0 0,-1 0-1 0 0,1 1 1 0 0,-1-1-1 0 0,0 1 0 0 0,-1-1 1 0 0,1 1-1 0 0,-1 0 0 0 0,0 0 1 0 0,-1 0-1 0 0,1 1 0 0 0,-1-1 1 0 0,0 1-1 0 0,0-1 0 0 0,0 1 1 0 0,0 1-1 0 0,-1-1 0 0 0,0 1 1 0 0,0-1-1 0 0,0 1 0 0 0,0 1 1 0 0,0-1-1 0 0,-1 1 0 0 0,-3-2 6 0 0,-1 1-21 0 0,0-1 0 0 0,0 1 0 0 0,-1 1 0 0 0,1 0 0 0 0,-1 0 0 0 0,1 1 0 0 0,-1 1 0 0 0,0 0 0 0 0,0 0 0 0 0,1 1 0 0 0,-1 0 0 0 0,1 1 0 0 0,-1 0 0 0 0,1 1 0 0 0,-6 2 21 0 0,-11 5-6 0 0,0 2-1 0 0,0 0 0 0 0,1 2 1 0 0,1 1-1 0 0,0 1 0 0 0,2 1 1 0 0,0 1-1 0 0,0 1 0 0 0,2 1 1 0 0,0 1-1 0 0,2 1 0 0 0,0 1 1 0 0,2 0-1 0 0,-12 21 7 0 0,24-30 50 0 0,1 0 0 0 0,0 1 0 0 0,1-1 0 0 0,0 1 1 0 0,1 0-1 0 0,1 0 0 0 0,1 0 0 0 0,0 0 0 0 0,1 0 0 0 0,0 0 0 0 0,1 0 0 0 0,1-1 0 0 0,0 1 1 0 0,1-1-1 0 0,1 1 0 0 0,0-1 0 0 0,1-1 0 0 0,1 1 0 0 0,1 1-50 0 0,-4-4 53 0 0,1-1-1 0 0,1 0 1 0 0,0 0 0 0 0,0 0-1 0 0,1-1 1 0 0,0 0 0 0 0,0 0-1 0 0,1-1 1 0 0,0 0-1 0 0,1 0 1 0 0,0-1 0 0 0,0 0-1 0 0,1 0 1 0 0,-1-1 0 0 0,1 0-1 0 0,1-1 1 0 0,-1 0-1 0 0,1-1 1 0 0,0 0 0 0 0,0-1-1 0 0,0 0 1 0 0,0-1 0 0 0,0 0-1 0 0,1 0 1 0 0,-1-2-1 0 0,8 1-52 0 0,1-1 85 0 0,0-1 0 0 0,0 0 0 0 0,0-1 0 0 0,0-2 0 0 0,-1 0 0 0 0,17-6-85 0 0,28-12 184 0 0,-53 19-82 0 0,-11 2-557 0 0,-7-6-5651 0 0,7 7 248 0 0,0 0-6568 0 0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1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24 262 2833 0 0,'0'0'2348'0'0,"0"0"-78"0"0,0 0-27 0 0,0 0-54 0 0,0 0-70 0 0,0 0-144 0 0,0 0-202 0 0,0 0-238 0 0,0 0-292 0 0,0 0-222 0 0,0 0-157 0 0,0 0-128 0 0,0 0-67 0 0,-4-2-59 0 0,-12-8-62 0 0,12 7-72 0 0,4 3-60 0 0,23-25 1531 0 0,147-147-773 0 0,-115 123-1071 0 0,-45 97-97 0 0,-8-38 17 0 0,1 0 0 0 0,0 0 0 0 0,0-1 0 0 0,1 1 0 0 0,0 0 0 0 0,1-1 0 0 0,0 0 0 0 0,0 0 0 0 0,1-1 0 0 0,0 1 0 0 0,0-1 0 0 0,1 0 0 0 0,0-1 0 0 0,1 0 0 0 0,0 0 0 0 0,0 0 0 0 0,2 0-23 0 0,8 5-98 0 0,29 22-669 0 0,-21-4-4369 0 0,-22-25-839 0 0,1-1-6273 0 0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0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88 13235 0 0,'0'0'2072'0'0,"0"0"-465"0"0,0 0-190 0 0,0 0-54 0 0,0 0-27 0 0,0 0-147 0 0,0 0-286 0 0,0 0-221 0 0,0 0-151 0 0,0 0-102 0 0,0 0-92 0 0,0 0-61 0 0,-12 17-69 0 0,-41 56-59 0 0,46-63-98 0 0,1 0 0 0 0,-1 1 0 0 0,1 0 0 0 0,1 0 0 0 0,0 1 0 0 0,1 0 0 0 0,0-1 0 0 0,1 1 0 0 0,0 1 0 0 0,1 1-50 0 0,-4 12 42 0 0,5-22-40 0 0,-1 0 0 0 0,1 0 0 0 0,0 0 0 0 0,0 1 0 0 0,0-1 0 0 0,0 0 0 0 0,1 1 0 0 0,0-1 0 0 0,0 1 0 0 0,0-1 0 0 0,1 0 0 0 0,-1 1 0 0 0,1-1 0 0 0,0 0 0 0 0,0 1 0 0 0,1-1 0 0 0,-1 0 0 0 0,1 0 0 0 0,0 0 0 0 0,0 0 0 0 0,0 0 0 0 0,0-1 0 0 0,1 1 0 0 0,0-1 0 0 0,0 1 0 0 0,0-1 0 0 0,0 0 0 0 0,0 0 0 0 0,0 0 0 0 0,1 0 0 0 0,0-1 0 0 0,-1 0 0 0 0,1 1 0 0 0,0-1 0 0 0,0-1 0 0 0,0 1 0 0 0,4 1-2 0 0,9-4 88 0 0,1-1 1 0 0,-1 0-1 0 0,0-1 0 0 0,1 0 0 0 0,-1-2 0 0 0,-1 0 0 0 0,1-1 1 0 0,-1-1-1 0 0,0 0 0 0 0,0-1 0 0 0,-1-1 0 0 0,0 0 0 0 0,0-1 0 0 0,-1-1 1 0 0,-1 0-1 0 0,0-1 0 0 0,0 0 0 0 0,-1-1 0 0 0,-1-1 0 0 0,5-6-88 0 0,-8 12 51 0 0,1-1 0 0 0,-1 1 0 0 0,-1-1-1 0 0,0 0 1 0 0,0-1 0 0 0,-1 0 0 0 0,0 0-1 0 0,0 0 1 0 0,-1-1 0 0 0,-1 0-1 0 0,0 0 1 0 0,0 0 0 0 0,-1 0 0 0 0,-1 0-1 0 0,0-1 1 0 0,0 1 0 0 0,-1-1 0 0 0,-1 0-1 0 0,0 1 1 0 0,0-1 0 0 0,-1 0-51 0 0,-3 6-41 0 0,0 1 1 0 0,0 0-1 0 0,0 0 1 0 0,-1 1-1 0 0,0-1 1 0 0,0 1-1 0 0,0 0 1 0 0,-1 0-1 0 0,1 1 1 0 0,-1 0-1 0 0,0 0 1 0 0,0 0-1 0 0,0 0 1 0 0,0 1-1 0 0,0 0 1 0 0,0 0-1 0 0,-1 1 1 0 0,1 0-1 0 0,-1 0 1 0 0,1 0-1 0 0,-1 1 1 0 0,1 0-1 0 0,-1 0 1 0 0,1 1-1 0 0,-1 0 1 0 0,1 0-1 0 0,-1 0 1 0 0,1 1-1 0 0,0 0 1 0 0,-5 2 40 0 0,-86 46-2442 0 0,40-6-4923 0 0,41-29-4381 0 0</inkml:trace>
  <inkml:trace contextRef="#ctx0" brushRef="#br0" timeOffset="269.769">9 320 12803 0 0,'0'0'2478'0'0,"0"0"-699"0"0,0 0-358 0 0,0 0-68 0 0,0 0-68 0 0,0 0-143 0 0,0 0-255 0 0,0 0-245 0 0,0 0-181 0 0,0 0-115 0 0,0 0-52 0 0,0 0-18 0 0,0 0-2 0 0,9-5-22 0 0,84-27 489 0 0,-62 30-456 0 0,0 1 0 0 0,0 2 0 0 0,0 1 0 0 0,0 2 0 0 0,0 1 0 0 0,0 1 0 0 0,0 2-285 0 0,68-1 880 0 0,-85-25-1663 0 0,-13 1-6135 0 0,-1 16 5357 0 0,0-4-10380 0 0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7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264 191 4417 0 0,'0'0'1964'0'0,"0"0"-234"0"0,0 0-4 0 0,0 0 169 0 0,0 0 116 0 0,0 0-105 0 0,0 0-294 0 0,0 0-377 0 0,0 0-283 0 0,0 0-217 0 0,0 0-162 0 0,0 0-79 0 0,0 0-95 0 0,-11-6-70 0 0,-37-17-30 0 0,46 23-281 0 0,1 0 1 0 0,-1 0-1 0 0,0 0 1 0 0,1-1-1 0 0,-1 2 1 0 0,0-1 0 0 0,1 0-1 0 0,-1 0 1 0 0,1 0-1 0 0,-1 1 1 0 0,0-1-1 0 0,1 1 1 0 0,-1 0-1 0 0,1-1 1 0 0,-1 1 0 0 0,1 0-1 0 0,-1 0 1 0 0,1 0-1 0 0,0 0 1 0 0,-1 0-1 0 0,1 0 1 0 0,0 0-1 0 0,0 0 1 0 0,0 0-1 0 0,0 1 1 0 0,0-1 0 0 0,0 0-1 0 0,0 1 1 0 0,0-1-1 0 0,1 1 1 0 0,-1-1-1 0 0,0 2-18 0 0,-3 3 79 0 0,-15 20 39 0 0,1 0 1 0 0,2 1-1 0 0,0 1 1 0 0,2 1-1 0 0,1 0 0 0 0,2 1 1 0 0,0 0-1 0 0,2 0 1 0 0,2 1-1 0 0,0 1 1 0 0,2-1-1 0 0,2 1 0 0 0,1 0 1 0 0,1-1-1 0 0,2 4-118 0 0,-1-30 31 0 0,0 0 0 0 0,1 1 0 0 0,0-1 0 0 0,0 0 0 0 0,1 0 0 0 0,-1 1 0 0 0,1-1 0 0 0,0-1-1 0 0,1 1 1 0 0,-1 0 0 0 0,1 0 0 0 0,0-1 0 0 0,0 0 0 0 0,0 1 0 0 0,1-1 0 0 0,0 0 0 0 0,-1-1 0 0 0,1 1 0 0 0,1-1-1 0 0,-1 0 1 0 0,0 0 0 0 0,1 0 0 0 0,0 0 0 0 0,-1-1 0 0 0,1 1 0 0 0,0-2 0 0 0,0 1 0 0 0,0 0 0 0 0,1-1 0 0 0,-1 0-1 0 0,0 0 1 0 0,0 0 0 0 0,1-1 0 0 0,0 0-31 0 0,9 0 114 0 0,-1-1 0 0 0,1 0 0 0 0,-1-2 1 0 0,0 1-1 0 0,0-2 0 0 0,0 0 0 0 0,0-1 0 0 0,0 0 0 0 0,5-3-114 0 0,16-10 123 0 0,-2-1 0 0 0,0-1 1 0 0,0-2-1 0 0,-2-1 0 0 0,-1-1 0 0 0,-1-2 1 0 0,-1-1-1 0 0,-2-1 0 0 0,0-2 0 0 0,-2 0 0 0 0,-1-1 1 0 0,-2-2-1 0 0,12-25-123 0 0,-25 44 3 0 0,-1 0 1 0 0,-1-1-1 0 0,-1 0 1 0 0,0 0-1 0 0,-1 0 1 0 0,-1-1-1 0 0,0 1 1 0 0,-1-1-1 0 0,0 0 1 0 0,-2 0-1 0 0,0 1 1 0 0,0-1-1 0 0,-3-9-3 0 0,-1 16-74 0 0,0 0-1 0 0,-1 0 1 0 0,0 0-1 0 0,0 1 1 0 0,-1 0-1 0 0,0 0 1 0 0,-1 0-1 0 0,0 1 1 0 0,0 0-1 0 0,0 0 1 0 0,-1 1-1 0 0,0 0 1 0 0,0 0-1 0 0,-1 0 1 0 0,1 1-1 0 0,-1 1 1 0 0,0 0-1 0 0,-1 0 1 0 0,1 1-1 0 0,-1 0 1 0 0,0 0 0 0 0,1 1-1 0 0,-1 0 1 0 0,0 1-1 0 0,0 0 1 0 0,0 1-1 0 0,0 0 1 0 0,0 0-1 0 0,0 1 1 0 0,0 1-1 0 0,0-1 1 0 0,0 2-1 0 0,-8 2 75 0 0,-4 3-369 0 0,1 0-1 0 0,0 2 1 0 0,1 0-1 0 0,0 2 1 0 0,0 0-1 0 0,1 1 1 0 0,1 1-1 0 0,1 0 1 0 0,-8 8 369 0 0,-81 94-9301 0 0,87-92-1576 0 0</inkml:trace>
  <inkml:trace contextRef="#ctx0" brushRef="#br0" timeOffset="343.62">1 563 7810 0 0,'0'0'2064'0'0,"0"0"-226"0"0,0 0-59 0 0,0 0 13 0 0,0 0-90 0 0,0 0-196 0 0,0 0-239 0 0,0 0-226 0 0,0 0-186 0 0,0 0-163 0 0,0 0-88 0 0,0 0-78 0 0,25-29-60 0 0,78-91-48 0 0,-60 81 206 0 0,-31 34-502 0 0,1 1-1 0 0,-1 0 1 0 0,1 1 0 0 0,0 0 0 0 0,1 1-1 0 0,-1 0 1 0 0,0 1 0 0 0,0 1 0 0 0,1 0-1 0 0,-1 1 1 0 0,3 1-122 0 0,83 45 591 0 0,-44-14-247 0 0,-43-27-214 0 0,1-1 1 0 0,-1 0 0 0 0,1-1-1 0 0,0 0 1 0 0,0-1-1 0 0,0-1 1 0 0,0 0-1 0 0,1-1 1 0 0,-1 0-1 0 0,1-1-130 0 0,-13 0-14 0 0,-1 0-16 0 0,0 0-34 0 0,0 0-40 0 0,-6-20-6753 0 0,3 15 2759 0 0,1 1-7425 0 0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55 15835 0 0,'0'0'2282'0'0,"0"0"-1479"0"0,0 0-504 0 0,0 0 121 0 0,0 0 233 0 0,0 0 173 0 0,0 0-1 0 0,-9 31-178 0 0,-30 101-193 0 0,-18 103 302 0 0,52-217-713 0 0,2 1 1 0 0,0-1 0 0 0,0 0-1 0 0,2 1 1 0 0,0-1 0 0 0,1 1-1 0 0,2 2-43 0 0,-2-21 18 0 0,0 0 0 0 0,0 0 0 0 0,0-1 0 0 0,0 1 0 0 0,1 0 0 0 0,-1 0 0 0 0,0 0 0 0 0,0-1 0 0 0,0 1-1 0 0,1 0 1 0 0,-1 0 0 0 0,0 0 0 0 0,0 0 0 0 0,0 0 0 0 0,1 0 0 0 0,-1-1 0 0 0,0 1 0 0 0,0 0 0 0 0,1 0 0 0 0,-1 0 0 0 0,0 0 0 0 0,0 0 0 0 0,1 0 0 0 0,-1 0-1 0 0,0 0 1 0 0,0 0 0 0 0,1 0 0 0 0,-1 0 0 0 0,0 0 0 0 0,0 0 0 0 0,1 1 0 0 0,-1-1 0 0 0,0 0 0 0 0,0 0 0 0 0,1 0 0 0 0,-1 0 0 0 0,0 0 0 0 0,0 0 0 0 0,0 1-1 0 0,1-1 1 0 0,-1 0 0 0 0,0 0 0 0 0,0 0 0 0 0,0 0 0 0 0,0 1 0 0 0,1-1 0 0 0,-1 0 0 0 0,0 0 0 0 0,0 0 0 0 0,0 1 0 0 0,0-1 0 0 0,0 0 0 0 0,0 0 0 0 0,0 1-1 0 0,0-1 1 0 0,0 0 0 0 0,0 0-18 0 0,12-25 639 0 0,-11 22-582 0 0,108-254 983 0 0,-100 235-985 0 0,6-18 21 0 0,1 1 0 0 0,2 1 1 0 0,2 1-1 0 0,1 0 0 0 0,2 1 0 0 0,10-9-76 0 0,-33 44 6 0 0,1-1-1 0 0,0 0 1 0 0,1 1-1 0 0,-1-1 1 0 0,0 1 0 0 0,0-1-1 0 0,1 1 1 0 0,-1-1-1 0 0,1 1 1 0 0,-1 0-1 0 0,1 0 1 0 0,-1 0 0 0 0,1 0-1 0 0,0 0 1 0 0,-1 0-1 0 0,1 0 1 0 0,0 0-1 0 0,0 1 1 0 0,0-1 0 0 0,0 1-1 0 0,0-1 1 0 0,0 1-1 0 0,0 0 1 0 0,0 0-1 0 0,-1 0 1 0 0,1 0 0 0 0,0 0-1 0 0,0 0 1 0 0,0 1-1 0 0,0-1 1 0 0,0 1-1 0 0,0-1 1 0 0,0 1 0 0 0,0-1-1 0 0,-1 1 1 0 0,1 0-1 0 0,0 0 1 0 0,0 0-1 0 0,-1 0 1 0 0,1 0 0 0 0,-1 1-1 0 0,1-1 1 0 0,-1 0-1 0 0,0 1 1 0 0,1 0-6 0 0,42 90 587 0 0,-30-37-457 0 0,-13-33-5313 0 0,-1-21 311 0 0,1-1-488 0 0,0 0-6536 0 0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18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0,'0'0'1846'0'0,"0"0"-402"0"0,0 0 58 0 0,0 0 311 0 0,0 0 187 0 0,0 0-116 0 0,0 0-361 0 0,0 0-446 0 0,0 0-378 0 0,0 0-240 0 0,0 0-134 0 0,0 0-76 0 0,0 0 0 0 0,2 2 52 0 0,9 34 3300 0 0,-11-35-3360 0 0,5 26 234 0 0,11-14-1849 0 0,-10-9-2433 0 0,-2-2-4996 0 0,-2-2 3099 0 0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3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14 265 0 0 0,'0'0'944'0'0,"0"0"531"0"0,0 0 359 0 0,0 0 224 0 0,0 0 138 0 0,0 0-53 0 0,0 0-146 0 0,0 0-214 0 0,0 0-250 0 0,0 0-218 0 0,0 0-238 0 0,-2 2-172 0 0,1-1-338 0 0,-7 5-864 0 0,6-1 6140 0 0,14-2-1234 0 0,3-1-4078 0 0,6 4-522 0 0,-1-2 1 0 0,1 0-1 0 0,0-1 0 0 0,0-2 0 0 0,0 0 1 0 0,0-1-1 0 0,3-1-9 0 0,0 1-13 0 0,113-4 20 0 0,84-21 217 0 0,-198 21-984 0 0,-76-21-7470 0 0,43 24 2869 0 0,3-2-6275 0 0</inkml:trace>
  <inkml:trace contextRef="#ctx0" brushRef="#br0" timeOffset="306.979">277 0 14227 0 0,'0'0'1676'0'0,"0"0"-439"0"0,0 0-253 0 0,0 0 13 0 0,0 0 93 0 0,0 0 9 0 0,0 0-55 0 0,0 0-136 0 0,0 0-125 0 0,0 0-75 0 0,0 0-109 0 0,0 0-119 0 0,5 18-80 0 0,31 115 526 0 0,-30-101-781 0 0,-1 1-1 0 0,-1 1 1 0 0,-2-1 0 0 0,-2 1 0 0 0,-1 1-145 0 0,1-12 24 0 0,-18 77-662 0 0,16-93 488 0 0,1-1-4055 0 0,8-1-6280 0 0,-4-4-1007 0 0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4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222 367 19076 0 0,'0'0'1336'0'0,"0"0"-466"0"0,0 0-169 0 0,0 0 78 0 0,0 0 109 0 0,0 0 15 0 0,0 0-144 0 0,0 0-211 0 0,0 0-188 0 0,-24 35-117 0 0,-78 112-87 0 0,44-40 0 0 0,51-92-158 0 0,1 0-1 0 0,1 0 0 0 0,0 0 1 0 0,1 1-1 0 0,0 0 1 0 0,2 0-1 0 0,-1 0 1 0 0,2 0-1 0 0,0 1 1 0 0,2-1-1 0 0,1 16 3 0 0,-1-28-4 0 0,0 0 1 0 0,1 0-1 0 0,0 1 0 0 0,0-1 1 0 0,0-1-1 0 0,1 1 0 0 0,-1 0 1 0 0,1 0-1 0 0,0-1 0 0 0,0 0 0 0 0,0 1 1 0 0,0-1-1 0 0,0 0 0 0 0,1-1 1 0 0,0 1-1 0 0,-1-1 0 0 0,1 1 1 0 0,0-1-1 0 0,0 0 0 0 0,0 0 1 0 0,1-1-1 0 0,-1 1 0 0 0,0-1 1 0 0,0 0-1 0 0,1 0 0 0 0,1 0 4 0 0,120-3 109 0 0,-97-6 3 0 0,-1-1 0 0 0,0-2-1 0 0,-1 0 1 0 0,0-2-1 0 0,-1-1 1 0 0,0-1 0 0 0,-1-1-1 0 0,-1-2 1 0 0,-1 0 0 0 0,2-3-112 0 0,-14 11 62 0 0,0 0 1 0 0,-1 0-1 0 0,0-1 1 0 0,0 0-1 0 0,-2-1 1 0 0,1 0-1 0 0,-1 0 1 0 0,-1-1-1 0 0,-1 0 1 0 0,1 0-1 0 0,-2-1 1 0 0,0 0-1 0 0,-1 0 0 0 0,0 0 1 0 0,-1 0-1 0 0,0 0 1 0 0,-2-1-1 0 0,1 1 1 0 0,-2-1-1 0 0,0 0 1 0 0,-1-3-63 0 0,0 11-8 0 0,-1 0 0 0 0,0 1 0 0 0,0-1 0 0 0,0 1 0 0 0,-1-1 1 0 0,0 1-1 0 0,0 0 0 0 0,0 0 0 0 0,-1 0 0 0 0,0 1 0 0 0,0-1 0 0 0,-1 1 0 0 0,1 0 0 0 0,-1 0 1 0 0,0 0-1 0 0,0 1 0 0 0,-1 0 0 0 0,0 0 0 0 0,1 0 0 0 0,-1 1 0 0 0,-1-1 0 0 0,1 1 0 0 0,0 1 1 0 0,-1 0-1 0 0,1-1 0 0 0,-1 2 0 0 0,-3-1 8 0 0,-7-2-156 0 0,0 0 1 0 0,-1 2-1 0 0,1 0 0 0 0,0 1 1 0 0,-1 1-1 0 0,1 1 0 0 0,0 0 1 0 0,-1 1-1 0 0,1 1 0 0 0,-9 3 156 0 0,-76 35-2673 0 0,42-3-4881 0 0,39-22-4349 0 0</inkml:trace>
  <inkml:trace contextRef="#ctx0" brushRef="#br0" timeOffset="332.534">180 618 17396 0 0,'0'0'2290'0'0,"0"0"-697"0"0,0 0-430 0 0,0 0-173 0 0,0 0-61 0 0,0 0-75 0 0,0 0-123 0 0,0 0-135 0 0,0 0-166 0 0,0 0-130 0 0,0 0-138 0 0,0 0-55 0 0,0 0-49 0 0,11-9-23 0 0,35-24 37 0 0,-45 33-68 0 0,0-1 0 0 0,-1 1 0 0 0,1 0 0 0 0,0-1 0 0 0,0 1 0 0 0,-1 0 0 0 0,1 0 0 0 0,0-1 0 0 0,0 1 0 0 0,-1 0 0 0 0,1 0 1 0 0,0 0-1 0 0,0 0 0 0 0,0 0 0 0 0,-1 0 0 0 0,1 0 0 0 0,0 1 0 0 0,0-1 0 0 0,-1 0 0 0 0,1 0 0 0 0,0 0 0 0 0,-1 1 0 0 0,1-1 0 0 0,0 0 0 0 0,0 1 0 0 0,-1-1 0 0 0,1 1 0 0 0,-1-1 0 0 0,1 1 0 0 0,0-1 0 0 0,-1 1 1 0 0,1-1-1 0 0,-1 1 0 0 0,1 0 0 0 0,-1-1 0 0 0,0 1 0 0 0,1 0 0 0 0,-1-1 0 0 0,0 1 0 0 0,1 0 0 0 0,-1-1 0 0 0,0 1 0 0 0,1 0-4 0 0,1 3 26 0 0,9 7 2 0 0,1-2 1 0 0,1 1-1 0 0,-1-1 1 0 0,1-1-1 0 0,1-1 1 0 0,0 0-1 0 0,0 0 1 0 0,0-2-1 0 0,0 1 1 0 0,1-2-1 0 0,0 0 1 0 0,0-1-1 0 0,0 0 1 0 0,1-1-1 0 0,5-1-28 0 0,45 11 224 0 0,11-5 357 0 0,-77-7-561 0 0,0 0-4 0 0,0 0-8 0 0,0 0-36 0 0,0 0-34 0 0,0 0-69 0 0,0 0-129 0 0,0 0-195 0 0,-8-2-3255 0 0,5 1 319 0 0,0 0-5174 0 0,1 1-4015 0 0</inkml:trace>
  <inkml:trace contextRef="#ctx0" brushRef="#br0" timeOffset="1331.423">362 18 2176 0 0,'0'0'1985'0'0,"0"0"245"0"0,0 0 288 0 0,0 0 129 0 0,0 0-168 0 0,0 0-397 0 0,0 0-455 0 0,0 0-387 0 0,0 0-232 0 0,0 0-122 0 0,0 0-50 0 0,0 0-32 0 0,-10 5-76 0 0,-30 18-89 0 0,-3 14 1668 0 0,45-33-1092 0 0,58-43-552 0 0,-103 68 960 0 0,40-26-1586 0 0,3-3-49 0 0,0 0-14 0 0,0 0-16 0 0,0 0-26 0 0,0 0-48 0 0,0 0-77 0 0,0 0-100 0 0,0 0-72 0 0,9 9-3545 0 0,-7-7 179 0 0,2 2-8353 0 0</inkml:trace>
  <inkml:trace contextRef="#ctx0" brushRef="#br0" timeOffset="3832.556">1251 279 6097 0 0,'0'0'1647'0'0,"0"0"-188"0"0,0 0 18 0 0,0 0 139 0 0,0 0 62 0 0,0 0-130 0 0,0 0-302 0 0,0 0-302 0 0,0 0-223 0 0,0 0-159 0 0,0 0-100 0 0,-28 9-43 0 0,-90 27-69 0 0,60 0 291 0 0,50-29-572 0 0,0 0-1 0 0,0 0 1 0 0,0 1 0 0 0,1 0 0 0 0,0 0-1 0 0,1 1 1 0 0,0 0 0 0 0,0 0-1 0 0,1 0 1 0 0,0 1 0 0 0,1 0-1 0 0,0 0 1 0 0,0 0 0 0 0,1 0-1 0 0,1 1 1 0 0,-1-1 0 0 0,2 1-1 0 0,-1 6-68 0 0,3-13 41 0 0,1 0-1 0 0,0-1 0 0 0,0 1 0 0 0,0-1 0 0 0,0 0 1 0 0,1 0-1 0 0,-1 0 0 0 0,1 0 0 0 0,-1 0 0 0 0,1 0 0 0 0,0-1 1 0 0,1 1-1 0 0,-1-1 0 0 0,0 0 0 0 0,1 0 0 0 0,-1 0 1 0 0,1 0-1 0 0,-1-1 0 0 0,1 1 0 0 0,0-1 0 0 0,0 0 0 0 0,-1 0 1 0 0,1-1-1 0 0,0 1 0 0 0,0-1 0 0 0,0 0 0 0 0,0 0 1 0 0,0 0-1 0 0,0 0 0 0 0,0-1 0 0 0,0 1 0 0 0,0-1 0 0 0,-1 0 1 0 0,1 0-1 0 0,0-1 0 0 0,0 1 0 0 0,-1-1 0 0 0,1 0-40 0 0,21-13 146 0 0,-1-1 0 0 0,-1 0 0 0 0,0-2 1 0 0,-1-1-1 0 0,-1-1 0 0 0,-1-1 0 0 0,-1 0 0 0 0,-1-2 0 0 0,-1 0 0 0 0,-1-1 0 0 0,-1 0 0 0 0,-1-1 0 0 0,-1-1 0 0 0,5-17-146 0 0,-10 23-37 0 0,-2 0 0 0 0,0-1 1 0 0,-1 1-1 0 0,-1-1 0 0 0,-2-1 1 0 0,0 1-1 0 0,-1 0 0 0 0,0-3 37 0 0,-1 22-37 0 0,0-1 0 0 0,0 1-1 0 0,0 0 1 0 0,0-1-1 0 0,0 1 1 0 0,0 0 0 0 0,-1-1-1 0 0,1 1 1 0 0,-1 0-1 0 0,0 0 1 0 0,1-1 0 0 0,-1 1-1 0 0,0 0 1 0 0,0 0-1 0 0,0 0 1 0 0,-1 0 0 0 0,1 0-1 0 0,0 0 1 0 0,-1 0-1 0 0,0 1 1 0 0,1-1 0 0 0,-1 0-1 0 0,0 1 1 0 0,0-1-1 0 0,1 1 1 0 0,-1 0 0 0 0,0 0-1 0 0,-1 0 1 0 0,1 0-1 0 0,0 0 1 0 0,0 0 0 0 0,0 0-1 0 0,0 1 1 0 0,-1-1-1 0 0,1 1 1 0 0,0-1 0 0 0,-1 1-1 0 0,1 0 1 0 0,0 0-1 0 0,-2 0 38 0 0,-3 1-83 0 0,-1-1 1 0 0,1 2-1 0 0,0-1 0 0 0,0 1 0 0 0,0 0 0 0 0,0 0 0 0 0,0 1 0 0 0,0 0 0 0 0,0 0 0 0 0,1 1 0 0 0,-1 0 0 0 0,-1 2 83 0 0,-5 3-15 0 0,1 1 1 0 0,-1 1-1 0 0,2 0 0 0 0,0 1 0 0 0,0 0 1 0 0,1 1-1 0 0,0 0 0 0 0,1 0 0 0 0,1 1 0 0 0,0 0 1 0 0,1 1-1 0 0,-5 13 15 0 0,12-22 45 0 0,-1-1 0 0 0,1 1 0 0 0,0 0 0 0 0,0-1 0 0 0,0 1 0 0 0,1 0 0 0 0,0-1 0 0 0,0 1-1 0 0,0-1 1 0 0,1 1 0 0 0,0-1 0 0 0,0 0 0 0 0,0 0 0 0 0,1 0 0 0 0,0 0 0 0 0,0 0 0 0 0,0 0 0 0 0,0-1 0 0 0,1 1 0 0 0,0-1 0 0 0,0 0 0 0 0,0 0 0 0 0,0 0 0 0 0,1-1 0 0 0,-1 0 0 0 0,1 0 0 0 0,0 0 0 0 0,0 0 0 0 0,0-1 0 0 0,0 1 0 0 0,0-1-1 0 0,1-1 1 0 0,-1 1 0 0 0,1-1 0 0 0,-1 0 0 0 0,1 0 0 0 0,-1 0 0 0 0,3-1-45 0 0,40 9 240 0 0,0-2-1 0 0,0-2 1 0 0,1-2-1 0 0,-1-3 1 0 0,4-1-240 0 0,9 0 12 0 0,-8-3-1092 0 0,-53 4 322 0 0,-8 8-6270 0 0,1-5-1407 0 0</inkml:trace>
  <inkml:trace contextRef="#ctx0" brushRef="#br0" timeOffset="4131.508">832 754 12595 0 0,'0'0'1532'0'0,"0"0"-268"0"0,0 0 106 0 0,0 0 173 0 0,0 0-39 0 0,0 0-165 0 0,0 0-239 0 0,0 0-255 0 0,35 1-203 0 0,112 4-137 0 0,61-22 748 0 0,64-8-2385 0 0,-245 24-2412 0 0,-17 1-5339 0 0,-10 0-2122 0 0</inkml:trace>
  <inkml:trace contextRef="#ctx0" brushRef="#br0" timeOffset="4647.505">994 975 9962 0 0,'0'0'2965'0'0,"0"0"-1117"0"0,0 0-440 0 0,0 0-29 0 0,0 0-22 0 0,0 0-136 0 0,0 0-255 0 0,0 0-251 0 0,0 0-195 0 0,0 0-139 0 0,0 0-79 0 0,0 0-72 0 0,0 0-48 0 0,-18 23-50 0 0,-54 72-28 0 0,53-48 120 0 0,18-45-203 0 0,1 0 0 0 0,-1 0 0 0 0,1 1 1 0 0,0-1-1 0 0,-1 0 0 0 0,1 0 0 0 0,0 0 0 0 0,0 1 1 0 0,1-1-1 0 0,-1 0 0 0 0,0 0 0 0 0,1 0 0 0 0,-1 1 1 0 0,1-1-1 0 0,0 0 0 0 0,0 0 0 0 0,0 0 0 0 0,0 0 1 0 0,0 0-1 0 0,0 0 0 0 0,0-1 0 0 0,0 1 0 0 0,1 0 1 0 0,-1 0-1 0 0,1-1 0 0 0,0 1 0 0 0,-1-1 0 0 0,1 0 1 0 0,0 1-1 0 0,0-1 0 0 0,0 0 0 0 0,0 0 0 0 0,0 0 1 0 0,0 0-1 0 0,0 0 0 0 0,0-1 0 0 0,0 1 0 0 0,0-1 1 0 0,1 1-22 0 0,3-1 58 0 0,0 0 1 0 0,1-1 0 0 0,-1 0 0 0 0,0 0-1 0 0,1 0 1 0 0,-1 0 0 0 0,0-1 0 0 0,0 0-1 0 0,0-1 1 0 0,0 1 0 0 0,-1-1 0 0 0,1 0 0 0 0,-1-1-1 0 0,1 1 1 0 0,-1-1 0 0 0,2-3-59 0 0,16-10 26 0 0,0-1 0 0 0,-2-1 1 0 0,0-1-1 0 0,-2-1 0 0 0,0-1 0 0 0,-1-1 0 0 0,-1 0 1 0 0,-2-1-1 0 0,0-1 0 0 0,-1 0 0 0 0,-2-1 1 0 0,-1-1-1 0 0,0 0 0 0 0,-3 0 0 0 0,7-29-26 0 0,-15 53-7 0 0,1 0-17 0 0,0 1 0 0 0,0-1 0 0 0,0 0 0 0 0,0 0 0 0 0,-1 0 0 0 0,1 0 1 0 0,-1 0-1 0 0,0 0 0 0 0,0 0 0 0 0,0 0 0 0 0,0 0 0 0 0,0 0 0 0 0,-1 0 0 0 0,1 0 0 0 0,-1 1 0 0 0,0-1 0 0 0,0 0 0 0 0,0 0 0 0 0,0 0 0 0 0,-1 1 0 0 0,1-1 0 0 0,-1 1 0 0 0,1-1 0 0 0,-1 1 0 0 0,0-1 0 0 0,0 1 0 0 0,0 0 0 0 0,0 0 1 0 0,0 0-1 0 0,-1 0 0 0 0,1 1 0 0 0,-1-1 0 0 0,1 0 0 0 0,-2 1 24 0 0,-3 1-36 0 0,-1 1 0 0 0,0 0 0 0 0,1 0 0 0 0,-1 1 0 0 0,0 0 0 0 0,1 0 0 0 0,0 1 1 0 0,-1 0-1 0 0,1 0 0 0 0,1 1 0 0 0,-1 0 0 0 0,0 0 0 0 0,1 1 0 0 0,0 0 0 0 0,0 0 0 0 0,0 0 0 0 0,1 0 0 0 0,-1 1 1 0 0,1 0-1 0 0,1 0 0 0 0,-1 1 0 0 0,1-1 0 0 0,0 1 0 0 0,1 0 0 0 0,-3 7 36 0 0,1-7 0 0 0,-2 0 28 0 0,2 1 0 0 0,-1 0 0 0 0,1 0 0 0 0,0 0 0 0 0,1 1 0 0 0,0-1 0 0 0,0 1 0 0 0,1 0-1 0 0,0 0 1 0 0,0 0 0 0 0,1 1 0 0 0,0-1 0 0 0,1 1 0 0 0,0-1 0 0 0,1 1 0 0 0,0-1 0 0 0,0 1 0 0 0,1-1 0 0 0,0 1-1 0 0,1-1 1 0 0,0 1 0 0 0,0-1 0 0 0,1 0 0 0 0,1 0 0 0 0,-1 0 0 0 0,1 0 0 0 0,1-1 0 0 0,-1 0 0 0 0,4 4-28 0 0,5-4 38 0 0,0 0 1 0 0,1-1-1 0 0,0 0 1 0 0,0-1-1 0 0,0 0 1 0 0,1-1-1 0 0,0-1 1 0 0,0 0-1 0 0,0-1 1 0 0,1-1-1 0 0,-1-1 1 0 0,1 0-1 0 0,-1 0 1 0 0,1-2-1 0 0,-1 0 1 0 0,13-3-39 0 0,29-13-1052 0 0,-42 6-1919 0 0,-5-4-3671 0 0,-8 11-3951 0 0</inkml:trace>
  <inkml:trace contextRef="#ctx0" brushRef="#br0" timeOffset="4980.53">1658 794 12947 0 0,'0'0'2496'0'0,"0"0"-907"0"0,0 0-389 0 0,0 0-5 0 0,0 0 85 0 0,0 0-48 0 0,0 0-190 0 0,0 0-262 0 0,0 0-213 0 0,0 0-143 0 0,0 0-124 0 0,-18 34-101 0 0,-56 106-73 0 0,22-15 40 0 0,51-123-162 0 0,-1 0 0 0 0,1 0 0 0 0,0 0-1 0 0,0 0 1 0 0,0 0 0 0 0,0 0 0 0 0,0 0 0 0 0,1 1 0 0 0,-1-1 0 0 0,1 0 0 0 0,-1 1 0 0 0,1-1 0 0 0,0 0-1 0 0,0 1 1 0 0,0-1 0 0 0,0 1 0 0 0,1-1 0 0 0,-1 0 0 0 0,0 1 0 0 0,1-1 0 0 0,0 0 0 0 0,-1 0 0 0 0,1 1 0 0 0,0-1-1 0 0,0 0 1 0 0,1 0 0 0 0,-1 0 0 0 0,0 0 0 0 0,0 0 0 0 0,1 0 0 0 0,0-1 0 0 0,-1 1 0 0 0,1 0 0 0 0,0-1 0 0 0,0 1-1 0 0,-1-1 1 0 0,1 0 0 0 0,1 1 0 0 0,-1-1 0 0 0,0 0 0 0 0,0 0 0 0 0,1 0-4 0 0,7 0 64 0 0,1-1 0 0 0,-1 0 0 0 0,1 0 1 0 0,-1-1-1 0 0,1 0 0 0 0,-1-1 0 0 0,1 0 0 0 0,-1-1 1 0 0,0 0-1 0 0,0-1 0 0 0,0 0 0 0 0,-1 0 0 0 0,1-1 1 0 0,2-2-65 0 0,36-13-1133 0 0,-62 15-4885 0 0,10 3 678 0 0,2 2-5870 0 0</inkml:trace>
  <inkml:trace contextRef="#ctx0" brushRef="#br0" timeOffset="5232.514">1408 975 8202 0 0,'0'0'4075'0'0,"0"0"-2017"0"0,0 0-791 0 0,0 0-44 0 0,0 0 157 0 0,0 0 38 0 0,0 0-190 0 0,0 0-276 0 0,0 0-248 0 0,0 0-199 0 0,0 0-144 0 0,0 0-86 0 0,36-4-145 0 0,112-11-119 0 0,-43 12-1755 0 0,-88 3-2340 0 0,-3 0-7196 0 0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22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81 762 944 0 0,'0'0'1227'0'0,"0"0"139"0"0,0 0 342 0 0,0 0 358 0 0,0 0 129 0 0,0 0-132 0 0,0 0-326 0 0,0 0-403 0 0,0 0-293 0 0,0 0-141 0 0,0 0-80 0 0,0 0-22 0 0,5 14-8 0 0,17 46-56 0 0,-21-59-685 0 0,-1 1-1 0 0,1-1 1 0 0,0 0-1 0 0,0 1 1 0 0,0-1 0 0 0,0 0-1 0 0,0 0 1 0 0,0 0-1 0 0,0 0 1 0 0,0 0 0 0 0,1 0-1 0 0,-1 0 1 0 0,0 0 0 0 0,1 0-1 0 0,-1-1 1 0 0,0 1-1 0 0,1 0 1 0 0,-1-1 0 0 0,1 1-1 0 0,-1-1 1 0 0,1 0 0 0 0,-1 1-1 0 0,1-1 1 0 0,-1 0-1 0 0,1 0 1 0 0,0 0 0 0 0,-1 0-1 0 0,1 0 1 0 0,-1 0 0 0 0,1-1-1 0 0,-1 1 1 0 0,1-1-1 0 0,0 1-48 0 0,8-1 331 0 0,16-2-27 0 0,0-2 1 0 0,-1 0-1 0 0,1-2 1 0 0,-1-1 0 0 0,0 0-1 0 0,-1-2 1 0 0,0-1-1 0 0,-1-1 1 0 0,11-8-305 0 0,-19 14 54 0 0,-1-1 1 0 0,1 0 0 0 0,-1-1 0 0 0,-1-1-1 0 0,0 0 1 0 0,0-1 0 0 0,-1 0 0 0 0,0-1 0 0 0,0 0-1 0 0,-1-1 1 0 0,-1 0 0 0 0,0-1 0 0 0,-1 0-1 0 0,7-14-54 0 0,-14 24 2 0 0,-1 0 0 0 0,0 1-1 0 0,0-1 1 0 0,0 0-1 0 0,0 0 1 0 0,-1 1 0 0 0,1-1-1 0 0,-1 0 1 0 0,1 0-1 0 0,-1 0 1 0 0,0 0 0 0 0,0 0-1 0 0,-1 0 1 0 0,1 0 0 0 0,-1 0-1 0 0,1 0 1 0 0,-1 1-1 0 0,0-1 1 0 0,0 0 0 0 0,0 0-1 0 0,0 1 1 0 0,-1-1-1 0 0,1 1 1 0 0,-1-1 0 0 0,1 1-1 0 0,-1-1 1 0 0,0 1-1 0 0,0 0 1 0 0,0 0 0 0 0,0 0-1 0 0,-1 0 1 0 0,1 0-1 0 0,-1 0-1 0 0,-4-2-37 0 0,0 0-1 0 0,-1 1 0 0 0,1 0 0 0 0,-1 1 0 0 0,1-1 0 0 0,-1 1 0 0 0,0 1 0 0 0,0-1 0 0 0,1 1 0 0 0,-1 1 0 0 0,-8 0 38 0 0,3-1-54 0 0,-1 1 1 0 0,0 1-1 0 0,1 0 0 0 0,-1 1 0 0 0,1 1 0 0 0,0 0 0 0 0,-1 1 1 0 0,-11 5 53 0 0,-1 1-8 0 0,0 1 1 0 0,1 1 0 0 0,0 1-1 0 0,1 1 1 0 0,1 2 0 0 0,0 0 0 0 0,1 2-1 0 0,0 0 1 0 0,2 1 0 0 0,0 1-1 0 0,1 1 1 0 0,2 1 0 0 0,-12 17 7 0 0,24-31 51 0 0,1-1 0 0 0,0 1 0 0 0,0 0 0 0 0,1 0 0 0 0,0 0 0 0 0,0 1-1 0 0,1-1 1 0 0,0 0 0 0 0,0 1 0 0 0,1 0 0 0 0,0-1 0 0 0,1 1 0 0 0,0 0 0 0 0,0 0 0 0 0,1-1 0 0 0,0 1 0 0 0,1 0 0 0 0,-1-1 0 0 0,2 1 0 0 0,-1-1 0 0 0,1 0 0 0 0,1 0 0 0 0,-1 0 0 0 0,1 0-1 0 0,3 3-50 0 0,3 1 135 0 0,1 0 0 0 0,1 0 0 0 0,0-1 0 0 0,0-1 0 0 0,1 0-1 0 0,1-1 1 0 0,0 0 0 0 0,0-1 0 0 0,0-1 0 0 0,1 0 0 0 0,0-1 0 0 0,0-1-1 0 0,1 0 1 0 0,0-1 0 0 0,10 1-135 0 0,31 4 457 0 0,1-3 1 0 0,0-3-1 0 0,44-3-457 0 0,-66 0 85 0 0,20-10 12 0 0,-53 9-211 0 0,6-5-1501 0 0,-16 5-6377 0 0,5 1-4155 0 0</inkml:trace>
  <inkml:trace contextRef="#ctx0" brushRef="#br0" timeOffset="386.994">1058 880 22021 0 0,'0'0'780'0'0,"0"0"-179"0"0,0 0-30 0 0,0 0 109 0 0,0 0 76 0 0,0 0-49 0 0,0 0-117 0 0,0 0-188 0 0,0 0-148 0 0,0 0-91 0 0,0 0-86 0 0,0 0-36 0 0,-24 34-13 0 0,-74 107 0 0 0,66-74 1 0 0,32-55-19 0 0,-2-6-7 0 0,0 0 0 0 0,1 0 0 0 0,-1 0 0 0 0,1 0 0 0 0,1 1 0 0 0,-1-1 0 0 0,1 0 0 0 0,0 1 0 0 0,0-1 0 0 0,1 0 0 0 0,0 1 0 0 0,0-1 0 0 0,0 0 0 0 0,1 0 0 0 0,0 0 0 0 0,0 0 0 0 0,1 0 0 0 0,0 0 0 0 0,0 0 0 0 0,0-1 0 0 0,0 0 0 0 0,1 1 0 0 0,0-1 0 0 0,0-1 0 0 0,1 1 0 0 0,-1-1 0 0 0,1 1 0 0 0,0-1 0 0 0,0 0 0 0 0,0-1 0 0 0,1 0 0 0 0,-1 1 0 0 0,1-2 0 0 0,0 1 0 0 0,1 0-3 0 0,8-1 84 0 0,1-1 0 0 0,-1 0-1 0 0,0-2 1 0 0,1 1-1 0 0,-1-2 1 0 0,0 0 0 0 0,0-1-1 0 0,0 0 1 0 0,0-1 0 0 0,0-1-1 0 0,-1-1 1 0 0,0 0 0 0 0,0 0-1 0 0,7-5-83 0 0,-11 6 30 0 0,-1 0 1 0 0,1 0-1 0 0,-1-1 0 0 0,0 0 0 0 0,0 0 0 0 0,-1-1 0 0 0,0 0 1 0 0,0-1-1 0 0,0 0 0 0 0,-1 0 0 0 0,0 0 0 0 0,-1-1 1 0 0,0 0-1 0 0,0 0 0 0 0,-1-1 0 0 0,0 0 0 0 0,-1 0 1 0 0,0 0-1 0 0,-1 0 0 0 0,0-1 0 0 0,0 1 0 0 0,-1-1 0 0 0,-1 1 1 0 0,1-1-1 0 0,-2 0 0 0 0,0 0 0 0 0,0 0 0 0 0,-1 0 1 0 0,0 1-1 0 0,-2-10-30 0 0,0 14-71 0 0,-1 0-1 0 0,1 1 1 0 0,-1-1 0 0 0,0 1 0 0 0,0 0 0 0 0,0 0 0 0 0,-1 0 0 0 0,0 1 0 0 0,0 0 0 0 0,0 0-1 0 0,0 0 1 0 0,-1 0 0 0 0,1 1 0 0 0,-1 0 0 0 0,0 0 0 0 0,0 1 0 0 0,0-1 0 0 0,0 1 0 0 0,-1 1-1 0 0,1-1 1 0 0,-1 1 0 0 0,1 0 0 0 0,-1 0 0 0 0,1 1 0 0 0,-1 0 0 0 0,-2 1 71 0 0,-107 19-5481 0 0,88-8-333 0 0,8-1-6145 0 0</inkml:trace>
  <inkml:trace contextRef="#ctx0" brushRef="#br0" timeOffset="662.183">861 1115 13219 0 0,'0'0'3326'0'0,"0"0"-980"0"0,0 0-550 0 0,0 0-217 0 0,0 0-164 0 0,0 0-173 0 0,0 0-195 0 0,0 0-178 0 0,0 0-181 0 0,35-8-169 0 0,108-24-110 0 0,-37 24 441 0 0,-90 10-772 0 0,0-1 0 0 0,0 2 0 0 0,0 0 0 0 0,0 1 0 0 0,0 1 0 0 0,-1 0 0 0 0,0 1-1 0 0,0 1 1 0 0,8 5-78 0 0,-17-9 1 0 0,80 24 77 0 0,-84-27-123 0 0,-1 1 0 0 0,1-1 0 0 0,0 0 0 0 0,-1 1-1 0 0,1-1 1 0 0,-1 0 0 0 0,1 0 0 0 0,0 0 0 0 0,-1 0 0 0 0,1 0-1 0 0,-1-1 1 0 0,1 1 0 0 0,0 0 0 0 0,-1-1 0 0 0,1 1 0 0 0,-1-1 0 0 0,1 1-1 0 0,-1-1 1 0 0,0 0 0 0 0,1 0 0 0 0,-1 1 0 0 0,0-1 0 0 0,1 0 0 0 0,-1 0-1 0 0,0 0 1 0 0,0-1 0 0 0,0 1 0 0 0,0 0 0 0 0,0 0 0 0 0,0-1 0 0 0,0 1-1 0 0,0 0 1 0 0,0-1 0 0 0,-1 1 0 0 0,1-1 0 0 0,-1 1 0 0 0,1-1 0 0 0,-1 1-1 0 0,1-1 1 0 0,-1 0 0 0 0,0 1 0 0 0,0-1 0 0 0,0 1 0 0 0,0-1 0 0 0,0 0-1 0 0,0 1 1 0 0,0-1 45 0 0,0-12-1392 0 0,0-1-4521 0 0,0 7-5767 0 0</inkml:trace>
  <inkml:trace contextRef="#ctx0" brushRef="#br0" timeOffset="2195.839">42 338 4017 0 0,'0'0'2390'0'0,"0"0"-218"0"0,0 0 22 0 0,0 0 54 0 0,0 0-54 0 0,0 0-239 0 0,0 0-334 0 0,0 0-341 0 0,0 0-242 0 0,0 0-185 0 0,0 0-118 0 0,0 0-86 0 0,0 0-94 0 0,-4 2-59 0 0,-12 2-48 0 0,12-2-48 0 0,4-2-38 0 0,0 0-14 0 0,0 0-41 0 0,0 0-10 0 0,0 0 0 0 0,0 0-23 0 0,26-8 2869 0 0,177-157-2755 0 0,-76 47-360 0 0,-72 63 10 0 0,-65 106-96 0 0,-4 158 318 0 0,14-199-231 0 0,1-1 0 0 0,0 0 0 0 0,0 1 1 0 0,1-1-1 0 0,1 0 0 0 0,-1 0 0 0 0,1 0 0 0 0,1-1 0 0 0,0 1 0 0 0,2 3-29 0 0,-5-11 11 0 0,-1-1-6 0 0,0 0-8 0 0,0 0 3 0 0,0 0-18 0 0,0 0-12 0 0,0 0-19 0 0,0 0-7 0 0,0 0-37 0 0,0 0-62 0 0,0 0-44 0 0,-19 4-2544 0 0,6 3 328 0 0,5-2-1936 0 0,5-3 900 0 0,-1 2-8933 0 0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34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46 0 0 0,'0'0'435'0'0,"0"0"586"0"0,0 0 189 0 0,-6-2 181 0 0,-11-4-814 0 0,-6-2 4187 0 0,7 3 9168 0 0,77 30-12745 0 0,-22-20-905 0 0,0-2 0 0 0,1-2 0 0 0,0-1-1 0 0,-1-2 1 0 0,1-2 0 0 0,-1-2 0 0 0,13-4-282 0 0,29-3 217 0 0,11-8-21 0 0,-82 18-91 0 0,-17 4-295 0 0,-10 0-726 0 0,-17-1-2205 0 0,11 0-5422 0 0,16 0-2878 0 0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54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59 488 0 0,'0'0'1939'0'0,"0"0"-308"0"0,0 0-33 0 0,0 0 172 0 0,0 0 113 0 0,0 0 16 0 0,0 0-212 0 0,0 0-300 0 0,0 0-279 0 0,0 0-185 0 0,0 0-119 0 0,-5-6 454 0 0,3 6 1737 0 0,-4 227-2166 0 0,1-44-549 0 0,1-120-29 0 0,4-63-208 0 0,0 0 41 0 0,0 0 65 0 0,0 0 51 0 0,0 0 30 0 0,0 0 59 0 0,0 0 16 0 0,0 0 10 0 0,0 0 15 0 0,0 0-6 0 0,1-23 961 0 0,9-17-1245 0 0,1 1 1 0 0,2 0-1 0 0,2 1 0 0 0,2 0 0 0 0,1 1 0 0 0,1 1 0 0 0,3 1 0 0 0,0 1 1 0 0,3 0-1 0 0,21-22-40 0 0,35-20-82 0 0,-65 90-64 0 0,-12-5 178 0 0,0 0 0 0 0,-1 0 1 0 0,-1 1-1 0 0,1-1 0 0 0,-1 1 1 0 0,-1 0-1 0 0,0 0 1 0 0,0 0-1 0 0,-1 0 0 0 0,0-1 1 0 0,-1 1-1 0 0,-1 3-32 0 0,7 80 250 0 0,12-65-155 0 0,0-48-6225 0 0,-13 16 2283 0 0,0 0-7686 0 0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54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274 557 2873 0 0,'0'0'1853'0'0,"0"0"-290"0"0,0 0 144 0 0,0 0 351 0 0,0 0 236 0 0,0 0-63 0 0,0 0-408 0 0,0 0-461 0 0,0 0-325 0 0,0 0-134 0 0,0 0-43 0 0,0 0-46 0 0,0 0-86 0 0,0-2-170 0 0,0 1-537 0 0,0 1 1 0 0,0-1 0 0 0,0 0 0 0 0,0 1 0 0 0,0-1-1 0 0,0 1 1 0 0,-1-1 0 0 0,1 1 0 0 0,0-1 0 0 0,0 1 0 0 0,-1-1-1 0 0,1 0 1 0 0,0 1 0 0 0,0 0 0 0 0,-1-1 0 0 0,1 1 0 0 0,-1-1-1 0 0,1 1 1 0 0,0-1 0 0 0,-1 1 0 0 0,1 0 0 0 0,-1-1 0 0 0,1 1-1 0 0,-1 0 1 0 0,1-1 0 0 0,-1 1 0 0 0,1 0 0 0 0,-1 0 0 0 0,0-1-1 0 0,1 1 1 0 0,-1 0 0 0 0,1 0 0 0 0,-1 0 0 0 0,0 0-1 0 0,1 0 1 0 0,-1 0 0 0 0,1 0 0 0 0,-1 0 0 0 0,1 0 0 0 0,-1 0-1 0 0,0 0 1 0 0,1 0 0 0 0,-1 1 0 0 0,1-1 0 0 0,-1 0 0 0 0,1 0-1 0 0,-1 0 1 0 0,1 1 0 0 0,-1-1 0 0 0,1 0 0 0 0,-1 1 0 0 0,1-1-1 0 0,-1 1 1 0 0,1-1 0 0 0,-1 0 0 0 0,1 1 0 0 0,0-1 0 0 0,-1 1-1 0 0,1-1 1 0 0,0 1 0 0 0,-1-1 0 0 0,1 1 0 0 0,0-1-1 0 0,0 1-21 0 0,-39 28 476 0 0,16-3-412 0 0,1 0 1 0 0,2 1 0 0 0,0 1-1 0 0,2 1 1 0 0,2 0-1 0 0,0 2 1 0 0,2-1-1 0 0,1 2 1 0 0,1 0-1 0 0,-5 28-64 0 0,12-43-13 0 0,1 0-1 0 0,1 0 0 0 0,0 1 1 0 0,2 0-1 0 0,0-1 0 0 0,0 1 0 0 0,3 14 14 0 0,-2-29-6 0 0,1 1-1 0 0,0 0 0 0 0,0 0 1 0 0,0-1-1 0 0,0 1 0 0 0,0 0 1 0 0,1-1-1 0 0,0 1 0 0 0,0-1 0 0 0,0 0 1 0 0,0 0-1 0 0,0 1 0 0 0,0-1 1 0 0,1-1-1 0 0,0 1 0 0 0,-1 0 1 0 0,1-1-1 0 0,0 1 0 0 0,0-1 0 0 0,1 0 1 0 0,-1 0-1 0 0,0 0 0 0 0,1 0 1 0 0,-1-1-1 0 0,1 1 0 0 0,0-1 1 0 0,1 0 6 0 0,105 11 218 0 0,-88-16-91 0 0,0-1 1 0 0,-1-1-1 0 0,1-1 1 0 0,-1-1-1 0 0,-1-1 1 0 0,1 0-1 0 0,-1-2 1 0 0,-1 0-1 0 0,0-1 1 0 0,6-6-128 0 0,-7 9 138 0 0,0-1 0 0 0,-1-1 0 0 0,0-1 0 0 0,-1 0 0 0 0,0-1 0 0 0,-1 0 0 0 0,-1-2 0 0 0,0 0 0 0 0,-1 0 0 0 0,0-1 0 0 0,-1-1 0 0 0,-1 0 0 0 0,-1 0 0 0 0,0-1 1 0 0,-1-1-1 0 0,-1 0 0 0 0,-1 0 0 0 0,-1 0 0 0 0,0-1 0 0 0,-2 0 0 0 0,2-18-138 0 0,-5 30 5 0 0,-1 1 1 0 0,-1-1 0 0 0,0 0-1 0 0,0 0 1 0 0,0 1-1 0 0,-1-1 1 0 0,0 0-1 0 0,0 1 1 0 0,-1 0-1 0 0,0-1 1 0 0,0 1 0 0 0,-1 0-1 0 0,0 1 1 0 0,0-1-1 0 0,-1 1 1 0 0,0 0-1 0 0,0 0 1 0 0,0 0 0 0 0,-1 0-1 0 0,1 1 1 0 0,-2 0-1 0 0,1 0 1 0 0,0 1-1 0 0,-3-1-5 0 0,-1 0-181 0 0,0 0-1 0 0,0 1 0 0 0,-1 1 1 0 0,1 0-1 0 0,-1 0 1 0 0,0 1-1 0 0,0 0 0 0 0,0 1 1 0 0,0 0-1 0 0,0 1 1 0 0,0 0-1 0 0,0 1 0 0 0,0 0 1 0 0,0 1-1 0 0,0 0 1 0 0,0 1-1 0 0,1 0 0 0 0,-1 1 1 0 0,1 0-1 0 0,0 0 0 0 0,0 1 1 0 0,0 0-1 0 0,1 1 1 0 0,0 0-1 0 0,0 1 0 0 0,0 0 1 0 0,1 0-1 0 0,-6 7 182 0 0,-26 22-2792 0 0,15-11-2638 0 0,6-2-6380 0 0</inkml:trace>
  <inkml:trace contextRef="#ctx0" brushRef="#br0" timeOffset="390.957">189 734 10386 0 0,'0'0'2534'0'0,"0"0"-683"0"0,0 0-424 0 0,0 0-131 0 0,0 0-79 0 0,0 0-101 0 0,0 0-196 0 0,0 0-264 0 0,0 0-197 0 0,0 0-102 0 0,0 0-46 0 0,0 0 33 0 0,0 2 95 0 0,0 0-356 0 0,1 0-1 0 0,-1 0 1 0 0,0 0 0 0 0,1-1-1 0 0,0 1 1 0 0,-1 0 0 0 0,1-1-1 0 0,0 1 1 0 0,0-1 0 0 0,0 1-1 0 0,0-1 1 0 0,0 1 0 0 0,0-1-1 0 0,0 1 1 0 0,1-1 0 0 0,-1 0-1 0 0,0 0 1 0 0,1 0 0 0 0,-1 0-1 0 0,1 0 1 0 0,-1 0 0 0 0,1 0-1 0 0,0 0 1 0 0,-1 0 0 0 0,1-1-1 0 0,0 1 1 0 0,-1-1 0 0 0,1 1-1 0 0,0-1 1 0 0,0 0 0 0 0,0 0-1 0 0,-1 0 1 0 0,2 0-83 0 0,67 1 939 0 0,-67-1-897 0 0,186-33 842 0 0,-185 33-879 0 0,-1 0 0 0 0,0 1-1 0 0,1-1 1 0 0,-1 0 0 0 0,1 1 0 0 0,-1 0 0 0 0,1 0-1 0 0,-1 0 1 0 0,0 0 0 0 0,0 0 0 0 0,0 1 0 0 0,1 0-1 0 0,-1-1 1 0 0,-1 1 0 0 0,1 0 0 0 0,0 0 0 0 0,0 1-1 0 0,-1-1 1 0 0,1 0 0 0 0,-1 1 0 0 0,0 0 0 0 0,0 0-1 0 0,0-1 1 0 0,0 1 0 0 0,1 3-5 0 0,-2-3 17 0 0,1-1-1 0 0,0 1 1 0 0,0 0 0 0 0,0 0 0 0 0,0-1-1 0 0,0 1 1 0 0,1-1 0 0 0,-1 0-1 0 0,1 1 1 0 0,0-1 0 0 0,-1 0 0 0 0,1-1-1 0 0,0 1 1 0 0,0 0 0 0 0,0-1-1 0 0,0 0 1 0 0,1 0 0 0 0,-1 0 0 0 0,0 0-1 0 0,0 0 1 0 0,1 0 0 0 0,-1-1-1 0 0,0 0 1 0 0,1 0 0 0 0,-1 0 0 0 0,0 0-1 0 0,1 0 1 0 0,-1-1 0 0 0,0 1-1 0 0,3-2-16 0 0,2-3 275 0 0,-7 4-4228 0 0,0 1-4306 0 0,-1 0 8231 0 0,0 0-11917 0 0</inkml:trace>
  <inkml:trace contextRef="#ctx0" brushRef="#br0" timeOffset="935.459">438 93 12179 0 0,'0'0'2179'0'0,"0"0"-468"0"0,0 0-239 0 0,0 0-68 0 0,0 0-81 0 0,0 0-181 0 0,0 0-259 0 0,0 0-299 0 0,0 0-188 0 0,0 0-52 0 0,0 0-13 0 0,0 0 28 0 0,0 0 29 0 0,-11 12 1205 0 0,-4 6-916 0 0,19-22 463 0 0,17-25-976 0 0,-20 29-147 0 0,-1 0 6 0 0,0 0 7 0 0,0 0-55 0 0,0 0 21 0 0,-2 4-884 0 0,12 9-291 0 0,-2-3-2378 0 0,-2-4-4083 0 0,1-2-4677 0 0</inkml:trace>
  <inkml:trace contextRef="#ctx0" brushRef="#br0" timeOffset="1472.977">795 274 16003 0 0,'0'0'1638'0'0,"0"0"-239"0"0,0 0-76 0 0,0 0-23 0 0,0 0-99 0 0,0 0-241 0 0,0 0-263 0 0,0 0-205 0 0,0 0-114 0 0,0 0-85 0 0,0 0-54 0 0,0 0-22 0 0,0 0-7 0 0,9-9-10 0 0,32-26-28 0 0,24 14 308 0 0,-53 20-381 0 0,2 0 0 0 0,88 1 179 0 0,-99 1-276 0 0,0 0 0 0 0,0 0 0 0 0,0 0 0 0 0,0 0 0 0 0,0 1 0 0 0,-1-1 0 0 0,1 1 0 0 0,0-1 0 0 0,-1 1 0 0 0,1 0 0 0 0,-1 0 0 0 0,1 1 0 0 0,-1-1 0 0 0,0 0 0 0 0,0 1 0 0 0,0-1 1 0 0,0 1-1 0 0,-1 0 0 0 0,1 0-2 0 0,-1 1 12 0 0,-1 1 0 0 0,1-1 1 0 0,-1 1-1 0 0,0-1 0 0 0,0 1 1 0 0,-1-1-1 0 0,1 1 1 0 0,-1-1-1 0 0,0 1 0 0 0,0-1 1 0 0,-1 0-1 0 0,1 1 1 0 0,-1-1-1 0 0,0 0 0 0 0,0 0 1 0 0,0 0-1 0 0,-1 0 0 0 0,1-1 1 0 0,-1 1-1 0 0,0-1 1 0 0,0 1-1 0 0,0-1 0 0 0,-1 0 1 0 0,1 0-13 0 0,-8 10 41 0 0,-82 104 126 0 0,93-117-162 0 0,-1 1 1 0 0,1 0-1 0 0,0-1 1 0 0,-1 1-1 0 0,1 0 1 0 0,0 0-1 0 0,0-1 0 0 0,-1 1 1 0 0,1 0-1 0 0,0 0 1 0 0,0 0-1 0 0,0-1 1 0 0,0 1-1 0 0,0 0 0 0 0,0 0 1 0 0,0-1-1 0 0,1 1 1 0 0,-1 0-1 0 0,0 0 1 0 0,0-1-1 0 0,0 1 0 0 0,1 0 1 0 0,-1 0-1 0 0,0-1 1 0 0,1 1-1 0 0,-1 0 1 0 0,1-1-1 0 0,-1 1 0 0 0,1 0 1 0 0,-1-1-1 0 0,1 1 1 0 0,-1-1-1 0 0,1 1 1 0 0,0-1-1 0 0,-1 1 0 0 0,1-1 1 0 0,0 0-1 0 0,-1 1 1 0 0,1-1-1 0 0,0 0 1 0 0,0 1-1 0 0,-1-1 1 0 0,1 0-1 0 0,0 0 0 0 0,0 0 1 0 0,-1 0-1 0 0,1 0 1 0 0,0 0-1 0 0,0 0-5 0 0,47 3 512 0 0,-40-3-407 0 0,82-11 411 0 0,-7-11-265 0 0,-54 18-250 0 0,-16 4-3503 0 0,-16 3-6776 0 0,-2-2-2382 0 0</inkml:trace>
  <inkml:trace contextRef="#ctx0" brushRef="#br0" timeOffset="3322.942">1354 767 2256 0 0,'0'0'2014'0'0,"0"0"-629"0"0,0 0-189 0 0,0 0 49 0 0,0 0 96 0 0,0 0-37 0 0,0 0-201 0 0,0 0-274 0 0,0 0-275 0 0,0 0-178 0 0,0 0-11 0 0,3 3 109 0 0,3 1 5 0 0,0 1 1 0 0,0-1-1 0 0,0 1 1 0 0,0-2-1 0 0,1 1 1 0 0,-1-1-1 0 0,1 0 1 0 0,0 0-1 0 0,0-1 1 0 0,0 0 0 0 0,0 0-1 0 0,1-1 1 0 0,-1 0-1 0 0,8 0-479 0 0,-6-1 243 0 0,1 0-1 0 0,-1-1 1 0 0,1 0 0 0 0,-1-1-1 0 0,0 0 1 0 0,1 0-1 0 0,-1-1 1 0 0,0-1 0 0 0,-1 1-1 0 0,1-1 1 0 0,0-1-1 0 0,-1 0-242 0 0,2 1 81 0 0,-1-2 0 0 0,0 1 0 0 0,0-1 0 0 0,-1 0 0 0 0,0-1 0 0 0,0 0 0 0 0,0 0 0 0 0,-1-1 0 0 0,0 0 0 0 0,0 0-1 0 0,-1 0 1 0 0,0-1 0 0 0,-1 0 0 0 0,0 0 0 0 0,0-1 0 0 0,-1 0 0 0 0,0 1 0 0 0,-1-1 0 0 0,0-1 0 0 0,0 1-1 0 0,-1 0 1 0 0,-1-1 0 0 0,0 1 0 0 0,0-1-81 0 0,-4 5 4 0 0,-1 1-1 0 0,1-1 0 0 0,-1 1 1 0 0,0 0-1 0 0,0 0 0 0 0,-1 0 1 0 0,0 1-1 0 0,0 0 0 0 0,0-1 1 0 0,0 2-1 0 0,0-1 0 0 0,-1 1 1 0 0,0-1-1 0 0,0 2 0 0 0,0-1 1 0 0,0 1-1 0 0,0-1 0 0 0,0 2 1 0 0,0-1-1 0 0,-1 1 0 0 0,1 0 1 0 0,-1 0-1 0 0,1 1 0 0 0,-7 0-3 0 0,4 0-18 0 0,0 0-1 0 0,0 1 0 0 0,0 0 1 0 0,0 1-1 0 0,0 0 1 0 0,1 0-1 0 0,-1 1 1 0 0,1 0-1 0 0,-1 1 0 0 0,1-1 1 0 0,0 2-1 0 0,0-1 1 0 0,1 1-1 0 0,-1 0 0 0 0,1 1 1 0 0,0 0-1 0 0,1 0 1 0 0,-1 1 18 0 0,-100 129-173 0 0,93-115 168 0 0,2 1-1 0 0,0 0 0 0 0,1 1 1 0 0,2 0-1 0 0,0 1 0 0 0,1 0 1 0 0,1 0-1 0 0,2 1 0 0 0,0 0 0 0 0,2 0 1 0 0,0 19 5 0 0,3-40 19 0 0,0 1 1 0 0,0 0 0 0 0,1-1 0 0 0,0 1-1 0 0,0-1 1 0 0,0 1 0 0 0,0-1-1 0 0,1 0 1 0 0,-1 1 0 0 0,1-1 0 0 0,1 0-1 0 0,-1 0 1 0 0,0 0 0 0 0,1 0-1 0 0,0-1 1 0 0,0 1 0 0 0,0-1-1 0 0,0 1 1 0 0,0-1 0 0 0,1 0 0 0 0,0-1-1 0 0,-1 1 1 0 0,1 0 0 0 0,0-1-1 0 0,0 0 1 0 0,0 0 0 0 0,1 0-1 0 0,-1-1 1 0 0,0 1 0 0 0,2-1-20 0 0,140 16 1228 0 0,-110-19-945 0 0,0-2 0 0 0,0-2 0 0 0,0-1 0 0 0,26-9-283 0 0,34-7 276 0 0,-85 20-222 0 0,-9 4-2947 0 0,-9 7-2843 0 0,6-4-6177 0 0</inkml:trace>
  <inkml:trace contextRef="#ctx0" brushRef="#br0" timeOffset="3867.915">2021 970 14955 0 0,'0'0'1705'0'0,"0"0"-441"0"0,0 0-296 0 0,0 0 51 0 0,0 0 41 0 0,0 0-122 0 0,0 0-206 0 0,0 0-281 0 0,0 0-235 0 0,0 0-115 0 0,0 0-29 0 0,0 0 15 0 0,0 0 26 0 0,-1 11 39 0 0,-2 95 263 0 0,5 15-208 0 0,6-117 983 0 0,0-29 359 0 0,-7 21-1727 0 0,14-40 306 0 0,1 1 0 0 0,3 1-1 0 0,1 1 1 0 0,2 1-1 0 0,2 0 1 0 0,20-23-128 0 0,18 1 37 0 0,-45 88-155 0 0,2 102-136 0 0,12-139-1369 0 0,2-37-2307 0 0,-21 12-5409 0 0,-10 25-1680 0 0</inkml:trace>
  <inkml:trace contextRef="#ctx0" brushRef="#br0" timeOffset="6054.792">1513 208 1200 0 0,'0'0'1842'0'0,"0"0"-23"0"0,0 0 23 0 0,0 0 53 0 0,0 0-29 0 0,0 0-141 0 0,0 0-171 0 0,0 0-168 0 0,0 0-152 0 0,0 0-108 0 0,0 0-107 0 0,0 0-106 0 0,0 0-118 0 0,-2 1-83 0 0,-7 7-69 0 0,7-6-51 0 0,2-2-30 0 0,0 0-78 0 0,0 0-72 0 0,0 0-55 0 0,0 0-50 0 0,0 0-17 0 0,13 6 4107 0 0,93-112-3864 0 0,8-8-337 0 0,-112 112-183 0 0,7-1 97 0 0,-6 16-142 0 0,58 148 72 0 0,4-3 100 0 0,-63-158-924 0 0,20-3-9023 0 0,-18 3-2260 0 0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31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18328 328 0 0 0,'0'0'543'0'0,"0"0"354"0"0,0 0 128 0 0,0 0 23 0 0,0 0-63 0 0,0 0-39 0 0,0 0 21 0 0,0 0 104 0 0,0 0 165 0 0,0 0 121 0 0,0 0 41 0 0,0 0-92 0 0,3 9 9350 0 0,-1-7-9455 0 0,53-32 1353 0 0,111-94-1726 0 0,-154 112-758 0 0,3-2 55 0 0,-6 10-24 0 0,-9 26-145 0 0,32 95 124 0 0,5-48 28 0 0,-30-66-1526 0 0,-6-11-8278 0 0,-1 7-2231 0 0</inkml:trace>
  <inkml:trace contextRef="#ctx0" brushRef="#br0" timeOffset="-3602.192">17817 611 10146 0 0,'0'0'1766'0'0,"0"0"-429"0"0,0 0-214 0 0,0 0 40 0 0,0 0 14 0 0,0 0-115 0 0,0 0-207 0 0,0 0-220 0 0,0 0-168 0 0,0 0-110 0 0,0 0-67 0 0,0 0-36 0 0,0 0-48 0 0,-26 27-14 0 0,-81 83-29 0 0,65-47 47 0 0,40-50-158 0 0,-2 0-22 0 0,1 0-1 0 0,1 0 0 0 0,0 1 0 0 0,0-1 1 0 0,2 0-1 0 0,0 1 0 0 0,0-1 0 0 0,1 1 1 0 0,1-1-1 0 0,3 13-29 0 0,-4-21 40 0 0,0 0-1 0 0,1 0 1 0 0,-1 0 0 0 0,1 0 0 0 0,0 0-1 0 0,1 0 1 0 0,-1 0 0 0 0,1-1 0 0 0,0 0-1 0 0,0 1 1 0 0,1-1 0 0 0,-1 0 0 0 0,1 0-1 0 0,0-1 1 0 0,0 1 0 0 0,0-1 0 0 0,1 0-1 0 0,-1 0 1 0 0,1 0 0 0 0,-1-1 0 0 0,1 1-1 0 0,0-1 1 0 0,0 0 0 0 0,0-1 0 0 0,0 1-1 0 0,0-1 1 0 0,1 0 0 0 0,3 0-40 0 0,6-2 187 0 0,0 0-1 0 0,0-2 1 0 0,0 0 0 0 0,0 0 0 0 0,0-1 0 0 0,-1-1-1 0 0,0 0 1 0 0,0-2 0 0 0,0 1 0 0 0,-1-1-1 0 0,0-1 1 0 0,0-1 0 0 0,-1 0 0 0 0,0 0-1 0 0,0-1 1 0 0,-1 0 0 0 0,0-1 0 0 0,-1-1 0 0 0,-1 0-1 0 0,0 0 1 0 0,3-6-187 0 0,-5 9 38 0 0,-2 0 0 0 0,1 0 0 0 0,-1-1 0 0 0,-1 0 0 0 0,0 0 1 0 0,0 0-1 0 0,-1 0 0 0 0,0 0 0 0 0,-1-1 0 0 0,0 1 0 0 0,0-1 0 0 0,-1 0 0 0 0,-1 0 0 0 0,0 1 0 0 0,0-1 0 0 0,-1-2-38 0 0,0 7-27 0 0,0-1-1 0 0,0 1 0 0 0,-1 0 0 0 0,0 0 1 0 0,0 0-1 0 0,0 0 0 0 0,-1 0 0 0 0,0 0 1 0 0,0 1-1 0 0,0-1 0 0 0,-1 1 0 0 0,0 0 1 0 0,0 0-1 0 0,0 0 0 0 0,0 0 0 0 0,-1 1 1 0 0,0 0-1 0 0,0 0 0 0 0,0 0 0 0 0,0 0 1 0 0,-1 1-1 0 0,1 0 0 0 0,-1 0 0 0 0,0 1 1 0 0,0-1-1 0 0,0 1 0 0 0,-4 0 28 0 0,-86-1-1954 0 0,36 22-5365 0 0,42-11-4330 0 0</inkml:trace>
  <inkml:trace contextRef="#ctx0" brushRef="#br0" timeOffset="-3218.347">17712 840 14147 0 0,'0'0'1587'0'0,"0"0"-424"0"0,0 0-163 0 0,0 0 28 0 0,0 0-45 0 0,0 0-179 0 0,0 0-246 0 0,0 0-229 0 0,0 0-169 0 0,0 0-88 0 0,0 0-38 0 0,0 0-18 0 0,21 7 534 0 0,70 1 1664 0 0,-64-9-1915 0 0,-4 1-60 0 0,-16-2-186 0 0,0 1 1 0 0,0 0 0 0 0,-1 1-1 0 0,1 0 1 0 0,0 0-1 0 0,0 0 1 0 0,0 1-1 0 0,0 0 1 0 0,-1 0 0 0 0,1 0-1 0 0,0 1 1 0 0,-1 0-1 0 0,1 1 1 0 0,-1-1 0 0 0,0 1-1 0 0,0 1 1 0 0,0-1-1 0 0,0 1 1 0 0,0 0-1 0 0,-1 0 1 0 0,0 0 0 0 0,1 2-54 0 0,13 16 328 0 0,3-45-3516 0 0,-19-1-7023 0 0,-3 19-1440 0 0</inkml:trace>
  <inkml:trace contextRef="#ctx0" brushRef="#br0" timeOffset="-1846.767">18284 795 7314 0 0,'0'0'1749'0'0,"0"0"-112"0"0,0 0-65 0 0,0 0-73 0 0,0 0-132 0 0,0 0-154 0 0,0 0-166 0 0,0 0-172 0 0,0 0-163 0 0,32-1-158 0 0,95-4-135 0 0,-54-11 745 0 0,-64 8-836 0 0,-4 6-239 0 0,-1-2 1 0 0,0 1-1 0 0,1 0 0 0 0,-2-1 1 0 0,1 1-1 0 0,0-1 0 0 0,-1 0 0 0 0,0-1 1 0 0,1 1-1 0 0,-2-1 0 0 0,1 1 1 0 0,0-1-1 0 0,-1 0 0 0 0,0 0 1 0 0,0 0-1 0 0,-1 0 0 0 0,1 0 1 0 0,-1 0-1 0 0,0 0 0 0 0,-1 0 1 0 0,1-1-1 0 0,-1 1 0 0 0,0 0 1 0 0,0-1-1 0 0,-1 1 0 0 0,1 0 0 0 0,-1 0 1 0 0,0-1-1 0 0,-1 1 0 0 0,1 0 1 0 0,-1 0-1 0 0,0 0 0 0 0,0 0 1 0 0,-1 1-1 0 0,1-1 0 0 0,-1 1 1 0 0,-3-4-90 0 0,1 4-4 0 0,0-1 1 0 0,0 1-1 0 0,0 1 1 0 0,-1-1 0 0 0,0 1-1 0 0,1 0 1 0 0,-1 0-1 0 0,-1 0 1 0 0,1 1 0 0 0,0 0-1 0 0,0 0 1 0 0,-1 1-1 0 0,1 0 1 0 0,-1 0 0 0 0,1 0-1 0 0,-1 1 1 0 0,0 0-1 0 0,1 0 1 0 0,-1 1 0 0 0,1 0-1 0 0,-1 0 1 0 0,1 0-1 0 0,-1 1 1 0 0,1 0 0 0 0,0 0-1 0 0,0 1 1 0 0,0 0-1 0 0,0 0 1 0 0,-3 2 3 0 0,-12 8-30 0 0,0 1 1 0 0,0 2-1 0 0,2 0 0 0 0,0 0 0 0 0,1 2 1 0 0,1 1-1 0 0,-7 8 30 0 0,18-19 1 0 0,-1 1-1 0 0,1 0 1 0 0,0 0-1 0 0,1 1 1 0 0,0-1-1 0 0,1 1 1 0 0,0 0-1 0 0,0 0 1 0 0,1 1-1 0 0,0-1 1 0 0,1 1-1 0 0,0-1 1 0 0,1 1-1 0 0,0 0 1 0 0,1-1-1 0 0,0 1 1 0 0,0 0-1 0 0,2 7 0 0 0,2-7 29 0 0,0 0 0 0 0,1 0 0 0 0,0 0-1 0 0,1-1 1 0 0,0 0 0 0 0,0 0 0 0 0,1-1 0 0 0,1 1 0 0 0,-1-2-1 0 0,2 1 1 0 0,-1-1 0 0 0,1 0 0 0 0,0-1 0 0 0,0 0-1 0 0,1 0 1 0 0,0-1 0 0 0,1 0 0 0 0,-1-1 0 0 0,1 0 0 0 0,0-1-1 0 0,0 0 1 0 0,0-1 0 0 0,8 1-29 0 0,94 0 756 0 0,-109-5-752 0 0,0 0 1 0 0,-1 0-1 0 0,1 0 0 0 0,0 0 0 0 0,-1-1 0 0 0,1 1 1 0 0,-1-1-1 0 0,1 0 0 0 0,-1 0 0 0 0,0-1 0 0 0,0 1 0 0 0,0-1 1 0 0,0 1-1 0 0,0-1 0 0 0,0 0 0 0 0,-1 0 0 0 0,0 0 1 0 0,1 0-1 0 0,-1-1-4 0 0,18-44-2834 0 0,-17 37-1509 0 0,1 3-7018 0 0</inkml:trace>
  <inkml:trace contextRef="#ctx0" brushRef="#br0" timeOffset="-1500.901">18785 928 20172 0 0,'0'0'989'0'0,"0"0"-284"0"0,0 0-106 0 0,0 0-6 0 0,0 0-66 0 0,0 0-124 0 0,0 0-58 0 0,0 0-101 0 0,0 0-52 0 0,0 0-56 0 0,0 0-41 0 0,0 0-63 0 0,-24 26-41 0 0,-73 80-26 0 0,69-55 19 0 0,30-43 12 0 0,-2-5 6 0 0,0 0-1 0 0,0 0 1 0 0,1 0 0 0 0,-1 1 0 0 0,1-1-1 0 0,0 0 1 0 0,0 0 0 0 0,0 0-1 0 0,0 0 1 0 0,1 0 0 0 0,-1-1 0 0 0,1 1-1 0 0,0 0 1 0 0,0-1 0 0 0,0 1 0 0 0,0-1-1 0 0,0 1 1 0 0,0-1 0 0 0,0 0-1 0 0,1 0 1 0 0,-1 0 0 0 0,1 0 0 0 0,0-1-1 0 0,0 1 1 0 0,-1-1 0 0 0,1 0-1 0 0,0 1 1 0 0,0-1 0 0 0,0 0 0 0 0,0-1-1 0 0,1 1 1 0 0,-1 0 0 0 0,0-1-1 0 0,0 0 1 0 0,2 0-2 0 0,5 1 117 0 0,1-1 0 0 0,-1 0 0 0 0,0 0-1 0 0,0-1 1 0 0,1-1 0 0 0,-1 1 0 0 0,0-2 0 0 0,0 1-1 0 0,-1-1 1 0 0,7-3-117 0 0,-8 1 90 0 0,1 1 0 0 0,-1-1 0 0 0,0-1 1 0 0,-1 1-1 0 0,1-1 0 0 0,-1-1 0 0 0,0 1 0 0 0,-1-1 0 0 0,1-1 0 0 0,-1 1 0 0 0,-1-1 0 0 0,1 0 0 0 0,-1 0 0 0 0,-1 0 0 0 0,0-1 0 0 0,0 0 0 0 0,0 0 1 0 0,-1 0-1 0 0,-1 0 0 0 0,1 0 0 0 0,-2-1 0 0 0,1 1 0 0 0,-1-1 0 0 0,-1 1 0 0 0,1-1 0 0 0,-2-8-90 0 0,0 14-7 0 0,1 0 0 0 0,-1 0 1 0 0,0 1-1 0 0,0-1 0 0 0,0 0 0 0 0,0 1 0 0 0,-1-1 0 0 0,0 1 1 0 0,1-1-1 0 0,-1 1 0 0 0,0 0 0 0 0,-1 0 0 0 0,1 0 0 0 0,-1 0 1 0 0,1 0-1 0 0,-1 0 0 0 0,0 1 0 0 0,0-1 0 0 0,0 1 0 0 0,0 0 1 0 0,0 0-1 0 0,-1 0 0 0 0,1 0 0 0 0,-1 0 0 0 0,1 1 1 0 0,-1 0-1 0 0,1 0 0 0 0,-1 0 0 0 0,-3-1 7 0 0,-54-1-2334 0 0,3 17-5795 0 0,43-6-3979 0 0</inkml:trace>
  <inkml:trace contextRef="#ctx0" brushRef="#br0" timeOffset="-1153.592">18625 1061 11122 0 0,'0'0'3773'0'0,"0"0"-1762"0"0,0 0-737 0 0,0 0-70 0 0,0 0-105 0 0,0 0-191 0 0,0 0-216 0 0,0 0-174 0 0,0 0-49 0 0,0 0 2 0 0,0 0-12 0 0,0 0-66 0 0,0 0-66 0 0,12-4-40 0 0,97-21 632 0 0,3 25-270 0 0,-79 25-594 0 0,-30-24-56 0 0,-1 0 0 0 0,0 0 0 0 0,1 0 1 0 0,-1-1-1 0 0,0 1 0 0 0,1 0 0 0 0,-1-1 1 0 0,1 0-1 0 0,-1 0 0 0 0,1 1 0 0 0,-1-1 1 0 0,1-1-1 0 0,-1 1 0 0 0,0 0 0 0 0,1-1 1 0 0,-1 1-1 0 0,1-1 0 0 0,-1 0 0 0 0,0 0 0 0 0,1 1 1 0 0,-1-2-1 0 0,0 1 0 0 0,0 0 0 0 0,0 0 1 0 0,1-2 0 0 0,18-17-2440 0 0,-19 7-5029 0 0,-2 11-623 0 0</inkml:trace>
  <inkml:trace contextRef="#ctx0" brushRef="#br0" timeOffset="-2666.677">17796 302 6033 0 0,'0'0'4305'0'0,"0"0"-2216"0"0,0 0-785 0 0,0 0 119 0 0,0 0 171 0 0,0 0 30 0 0,0 0-198 0 0,0 0-392 0 0,0 0-283 0 0,0 0-168 0 0,0 0-56 0 0,0 0-16 0 0,0 0-49 0 0,-7 4 2342 0 0,-2 4-1319 0 0,-22 28-1405 0 0,31-36-64 0 0,0 0-8 0 0,0 0-10 0 0,0 0 3 0 0,0 0-13 0 0,0 0-3 0 0,0 0 2 0 0,0 0-12 0 0,0 0 2 0 0,0 0-13 0 0,0 0-7 0 0,0 0-9 0 0,0 0-2 0 0,0 0-26 0 0,0 0-26 0 0,0 0-10 0 0,0 0-37 0 0,19 0-2543 0 0,-7 0-4842 0 0,-5 0-4013 0 0</inkml:trace>
  <inkml:trace contextRef="#ctx0" brushRef="#br0" timeOffset="-2350.246">18052 239 12691 0 0,'0'0'2099'0'0,"0"0"-477"0"0,0 0-158 0 0,0 0-61 0 0,0 0-123 0 0,0 0-185 0 0,0 0-239 0 0,0 0-150 0 0,0 0-92 0 0,0 0-79 0 0,0 0-60 0 0,0 0-75 0 0,-10 6-77 0 0,-66 47 700 0 0,76-53-1001 0 0,0 0-4 0 0,0 0-46 0 0,0 0-15 0 0,0 0-13 0 0,26 0 59 0 0,-21-1-85 0 0,11-3 451 0 0,-24 2-184 0 0,-15 17-1117 0 0,20-5-7717 0 0,3-9-2911 0 0</inkml:trace>
  <inkml:trace contextRef="#ctx0" brushRef="#br0" timeOffset="-6900.658">16359 784 3337 0 0,'0'0'2923'0'0,"0"0"-556"0"0,0 0-245 0 0,0 0-130 0 0,0 0-147 0 0,0 0-230 0 0,0 0-252 0 0,0 0-250 0 0,0 0-252 0 0,0 0-176 0 0,0 0-129 0 0,0 0-104 0 0,0 0-74 0 0,-13 4 6294 0 0,300-18-6190 0 0,-109 10-207 0 0,-122 11-199 0 0,-38-7 77 0 0,-28 0-322 0 0,-33-4-1769 0 0,21 2-692 0 0,1 1-4126 0 0,12 1-5209 0 0</inkml:trace>
  <inkml:trace contextRef="#ctx0" brushRef="#br0" timeOffset="-6521.936">16559 530 11522 0 0,'0'0'1920'0'0,"0"0"-444"0"0,0 0-180 0 0,0 0 34 0 0,0 0 55 0 0,0 0-32 0 0,0 0-198 0 0,0 0-307 0 0,0 0-280 0 0,0 0-189 0 0,0 0-79 0 0,0 0 25 0 0,0 6 67 0 0,6 66 1275 0 0,2-30-1156 0 0,-1 0-1 0 0,-2 1 1 0 0,-2 0-1 0 0,-1 0 1 0 0,-3 11-511 0 0,1-49 21 0 0,-13 127 159 0 0,12-134-2174 0 0,0-5-358 0 0,1 3-3047 0 0,2 3-6196 0 0</inkml:trace>
  <inkml:trace contextRef="#ctx0" brushRef="#br0" timeOffset="-4154.367">17055 711 5137 0 0,'0'0'1096'0'0,"0"0"-414"0"0,0 0-51 0 0,0 0 229 0 0,0 0 219 0 0,0 0 122 0 0,0 0-76 0 0,0 0-160 0 0,0 0-233 0 0,0 0-209 0 0,0 0-90 0 0,3 0-16 0 0,-1 1-253 0 0,0 0 0 0 0,0 0 0 0 0,0 0 0 0 0,0 0 0 0 0,-1 1 0 0 0,1-1 0 0 0,0 0 0 0 0,-1 1 0 0 0,1-1 0 0 0,-1 1 0 0 0,1-1 0 0 0,-1 1 0 0 0,0 0 0 0 0,0 0 0 0 0,1 0 0 0 0,-1-1 0 0 0,-1 1 0 0 0,1 0 0 0 0,0 0 0 0 0,0 0 0 0 0,-1 1 0 0 0,1-1 0 0 0,-1 0 0 0 0,0 0 0 0 0,0 0 0 0 0,1 0 0 0 0,-1 0 1 0 0,-1 0-1 0 0,1 1-164 0 0,8 276 2836 0 0,-3-277 48 0 0,1-24-1470 0 0,0-8-1381 0 0,1-1 0 0 0,1 1 0 0 0,1 0 0 0 0,2 1 0 0 0,2 0 0 0 0,0 0 0 0 0,2 2 0 0 0,0 0 0 0 0,2 0 0 0 0,2 2 0 0 0,0 0 0 0 0,1 1-1 0 0,3 0-32 0 0,26-17-9 0 0,-48 40 0 0 0,-1 1-1 0 0,0 0-4 0 0,0 0-10 0 0,0 0-26 0 0,0 0 16 0 0,0 0-9 0 0,0 0 4 0 0,0 0 15 0 0,11 21 132 0 0,20 40 90 0 0,-28-52-199 0 0,0 4-1048 0 0,-2-13-3318 0 0,-1-9-4570 0 0,0 6-2735 0 0</inkml:trace>
  <inkml:trace contextRef="#ctx0" brushRef="#br0" timeOffset="-21439.893">12837 976 2593 0 0,'0'0'2264'0'0,"0"0"-632"0"0,0 0-97 0 0,0 0 159 0 0,0 0 133 0 0,0 0-44 0 0,0 0-205 0 0,0 0-305 0 0,0 0-244 0 0,0 0-185 0 0,0 0-167 0 0,2 0 3256 0 0,171-7 200 0 0,-6-11-3510 0 0,-74 13-487 0 0,-102 0-2215 0 0,0-2-1494 0 0,4 4-3339 0 0,0 0-4749 0 0</inkml:trace>
  <inkml:trace contextRef="#ctx0" brushRef="#br0" timeOffset="-21022.889">13012 740 7698 0 0,'0'0'2544'0'0,"0"0"-763"0"0,0 0-418 0 0,0 0-47 0 0,0 0 71 0 0,0 0-16 0 0,0 0-156 0 0,0 0-306 0 0,0 0-299 0 0,0 0-216 0 0,0 0-131 0 0,0 0-3 0 0,0 0 127 0 0,3 4 125 0 0,2 2-243 0 0,0 0 1 0 0,-1 0-1 0 0,0 1 0 0 0,0-1 0 0 0,0 1 1 0 0,-1 0-1 0 0,1 0 0 0 0,-2 1 1 0 0,1-1-1 0 0,-1 1 0 0 0,0-1 1 0 0,-1 1-1 0 0,1 5-269 0 0,-16 145 1209 0 0,-3 88-933 0 0,17-245-356 0 0,0-1-16 0 0,0 0-5 0 0,0 0-3 0 0,0 0-37 0 0,0 0-78 0 0,0 0-149 0 0,12-11-7727 0 0,-8 7-3400 0 0</inkml:trace>
  <inkml:trace contextRef="#ctx0" brushRef="#br0" timeOffset="-16408.279">13846 527 4169 0 0,'0'0'1995'0'0,"0"0"-361"0"0,0 0-9 0 0,0 0 189 0 0,0 0 138 0 0,0 0-46 0 0,0 0-287 0 0,0 0-390 0 0,0 0-288 0 0,0 0-186 0 0,0 0-94 0 0,0 0-47 0 0,0 0-30 0 0,2-3-56 0 0,5-7-59 0 0,-5 8-48 0 0,-2 2-80 0 0,0 7 2089 0 0,0-7-2333 0 0,2-4 1185 0 0,-2 5-1270 0 0,0-1-4 0 0,0 0 4 0 0,0 0 18 0 0,0 0 9 0 0,0 0-20 0 0,0 0 9 0 0,0 0 2 0 0,0 0-4 0 0,-15 30-128 0 0,14-25 121 0 0,12-22-46 0 0,38-53 81 0 0,-80 114-80 0 0,31-44 25 0 0,0 0 0 0 0,0 0 7 0 0,0 0-10 0 0,0 0 19 0 0,0 0-10 0 0,0 0-22 0 0,0 0-3 0 0,0 0-9 0 0,0 0-6 0 0,0-8-1572 0 0,0 6-2903 0 0,0 1-4153 0 0,0 1-3632 0 0</inkml:trace>
  <inkml:trace contextRef="#ctx0" brushRef="#br0" timeOffset="-14741.697">14536 390 1712 0 0,'0'0'2050'0'0,"0"0"-211"0"0,0 0 104 0 0,0 0 54 0 0,0 0-90 0 0,0 0-231 0 0,0 0-261 0 0,0 0-204 0 0,0 0-167 0 0,0 0-110 0 0,0 0-78 0 0,0 0-67 0 0,0 0-48 0 0,0-6 2949 0 0,-42 42-2795 0 0,-38 26-723 0 0,177-145 588 0 0,-57 42-279 0 0,-110 106 511 0 0,78-71-3006 0 0,4-2-5435 0 0,-8 8-4527 0 0</inkml:trace>
  <inkml:trace contextRef="#ctx0" brushRef="#br0" timeOffset="-18201.703">13664 806 2296 0 0,'0'0'1625'0'0,"0"0"-26"0"0,0 0 172 0 0,0 0 175 0 0,0 0 10 0 0,0 0-185 0 0,0 0-312 0 0,0 0-337 0 0,0 0-261 0 0,0 0-182 0 0,0 0-130 0 0,0 0-68 0 0,7 5 1602 0 0,-12 233 649 0 0,-12-14-2400 0 0,17-223-333 0 0,0-1 12 0 0,0 0 11 0 0,0 0 14 0 0,0 0 28 0 0,0 0 24 0 0,0 0 11 0 0,0 0 58 0 0,0 0 14 0 0,0 0 29 0 0,0 0 8 0 0,0 0-4 0 0,0 0-14 0 0,0 0 8 0 0,0-15 602 0 0,2-17-793 0 0,2 1 0 0 0,2-1 0 0 0,0 1 0 0 0,2 1-1 0 0,1-1 1 0 0,2 1 0 0 0,1 1 0 0 0,1 0 0 0 0,1 1-1 0 0,2 0 1 0 0,12-16-7 0 0,34-37 119 0 0,-61 80-119 0 0,-1 0-1 0 0,1 0 1 0 0,-1 0-1 0 0,1 0 1 0 0,0 0 0 0 0,0 0-1 0 0,0 0 1 0 0,-1 1 0 0 0,1-1-1 0 0,0 0 1 0 0,0 1 0 0 0,0-1-1 0 0,0 0 1 0 0,0 1 0 0 0,0-1-1 0 0,0 1 1 0 0,0 0 0 0 0,0-1-1 0 0,1 1 1 0 0,-1 0 0 0 0,0 0-1 0 0,0-1 1 0 0,0 1-1 0 0,0 0 1 0 0,0 0 0 0 0,1 0-1 0 0,-1 0 1 0 0,0 1 0 0 0,0-1-1 0 0,0 0 1 0 0,0 0 0 0 0,0 1-1 0 0,0-1 1 0 0,1 1 0 0 0,-1-1-1 0 0,0 1 1 0 0,0-1 0 0 0,0 1-1 0 0,-1 0 1 0 0,1-1 0 0 0,0 1-1 0 0,0 0 1 0 0,47 51 328 0 0,-25-9 120 0 0,-23-43-384 0 0,0 0 8 0 0,0 0-20 0 0,0 0-8 0 0,0 0 7 0 0,0 0-10 0 0,0 0-5 0 0,0 0 10 0 0,0 0 0 0 0,0 0-7 0 0,0 0-7 0 0,0 0 11 0 0,0 0-26 0 0,0 0 2 0 0,0 0 13 0 0,0 0-12 0 0,0 0-5 0 0,0 0-3 0 0,0 0 2 0 0,0 0-18 0 0,0 0 15 0 0,0 0-2 0 0,0 0-31 0 0,0 0-36 0 0,0 0-43 0 0,0 0-78 0 0,0 0-122 0 0,-8 0-3307 0 0,5 0-1813 0 0,1 0-6087 0 0</inkml:trace>
  <inkml:trace contextRef="#ctx0" brushRef="#br0" timeOffset="-15776">14464 737 7170 0 0,'0'0'1856'0'0,"0"0"-426"0"0,0 0-146 0 0,0 0 20 0 0,0 0 95 0 0,0 0-49 0 0,0 0-207 0 0,0 0-198 0 0,0 0-229 0 0,0 0-180 0 0,-33 17-99 0 0,-103 55-65 0 0,75-22 132 0 0,51-35-354 0 0,0-3-35 0 0,0 0 1 0 0,1 1-1 0 0,0 1 0 0 0,0 0 0 0 0,2 0 0 0 0,0 0 0 0 0,0 1 0 0 0,2 0 0 0 0,-1 0 0 0 0,2 1 0 0 0,0 0 0 0 0,1-1 0 0 0,1 1 0 0 0,-1 15-115 0 0,3-23 49 0 0,0 1-1 0 0,1-1 0 0 0,0 0 0 0 0,0 0 0 0 0,0 0 1 0 0,1 0-1 0 0,0 0 0 0 0,1 0 0 0 0,0 0 0 0 0,0-1 1 0 0,1 1-1 0 0,0-1 0 0 0,0 0 0 0 0,0 0 0 0 0,1 0 1 0 0,0-1-1 0 0,1 0 0 0 0,-1 0 0 0 0,1 0 1 0 0,0 0-1 0 0,1-1 0 0 0,-1 0 0 0 0,1-1 0 0 0,0 1 1 0 0,0-1-1 0 0,1-1 0 0 0,-1 1 0 0 0,1-1 0 0 0,0-1 1 0 0,0 1-1 0 0,0-1 0 0 0,0 0 0 0 0,0-1 0 0 0,6 0-48 0 0,8-1 174 0 0,0-2 0 0 0,-1 0 0 0 0,1-2-1 0 0,-1 0 1 0 0,0-2 0 0 0,0 0 0 0 0,-1-1 0 0 0,0-1-1 0 0,0-1 1 0 0,0-1 0 0 0,-2 0 0 0 0,1-2-1 0 0,-1 0 1 0 0,-1-1 0 0 0,0-1 0 0 0,-1 0-1 0 0,0-1 1 0 0,-1-1 0 0 0,-1 0 0 0 0,-1-1-1 0 0,0-1 1 0 0,-1 0 0 0 0,-1-1 0 0 0,3-8-174 0 0,-9 17 5 0 0,0 1 0 0 0,-1-1 1 0 0,-1 0-1 0 0,0 1 1 0 0,0-2-1 0 0,0 1 1 0 0,-2 0-1 0 0,1 0 0 0 0,-1-1 1 0 0,-1 1-1 0 0,0 0 1 0 0,0-1-1 0 0,-1 1 0 0 0,0-1 1 0 0,-1 1-1 0 0,0 0 1 0 0,-1 0-1 0 0,0 0 0 0 0,-1 0 1 0 0,0 1-1 0 0,0-1 1 0 0,-1 1-1 0 0,0 0 1 0 0,-1 0-1 0 0,0 0 0 0 0,0 1 1 0 0,-1 0-1 0 0,0 0 1 0 0,0 1-1 0 0,-1 0 0 0 0,1 0 1 0 0,-2 1-1 0 0,1 0 1 0 0,-7-3-6 0 0,3 3-76 0 0,1 1 0 0 0,-1 1 0 0 0,0 0 0 0 0,0 1 0 0 0,-1 0 0 0 0,1 1 0 0 0,-1 0 0 0 0,1 1 0 0 0,-1 1 0 0 0,1 0 1 0 0,-1 0-1 0 0,0 1 0 0 0,1 1 0 0 0,-1 0 0 0 0,1 1 0 0 0,0 0 0 0 0,0 1 0 0 0,-4 1 76 0 0,-91 51-3752 0 0,14 21-7870 0 0,74-57 162 0 0</inkml:trace>
  <inkml:trace contextRef="#ctx0" brushRef="#br0" timeOffset="-15388.723">14188 1079 1424 0 0,'0'0'1918'0'0,"0"0"12"0"0,0 0 110 0 0,0 0 114 0 0,0 0 0 0 0,0 0-127 0 0,0 0-211 0 0,0 0-245 0 0,0 0-229 0 0,0 0-274 0 0,0 0-216 0 0,0 0-201 0 0,-3 0-144 0 0,91-51 2435 0 0,-71 44-2740 0 0,0 0 1 0 0,0 1 0 0 0,0 1-1 0 0,1 0 1 0 0,0 1-1 0 0,0 1 1 0 0,0 1-1 0 0,1 1 1 0 0,11 1-203 0 0,-27 1 26 0 0,1 0 1 0 0,-1 1-1 0 0,1-1 0 0 0,-1 1 1 0 0,0 0-1 0 0,0 0 1 0 0,0 0-1 0 0,0 1 0 0 0,0-1 1 0 0,0 1-1 0 0,-1 0 0 0 0,1-1 1 0 0,-1 1-1 0 0,0 0 1 0 0,0 0-1 0 0,0 1 0 0 0,0-1 1 0 0,0 0-1 0 0,-1 2-26 0 0,18 22 180 0 0,-15-23-150 0 0,0 1 0 0 0,0-1 0 0 0,1 0 0 0 0,0-1 0 0 0,-1 1-1 0 0,1-1 1 0 0,1 0 0 0 0,-1 0 0 0 0,0 0 0 0 0,1-1 0 0 0,-1 0-1 0 0,1 0 1 0 0,0 0 0 0 0,-1-1 0 0 0,1 0 0 0 0,4 1-30 0 0,28 1-504 0 0,-44-10-2975 0 0,5 5-1759 0 0,-1-4-6534 0 0</inkml:trace>
  <inkml:trace contextRef="#ctx0" brushRef="#br0" timeOffset="-11707.323">14858 1075 0 0 0,'0'0'2970'0'0,"0"0"-1491"0"0,0 0-415 0 0,0 0 250 0 0,0 0 375 0 0,0 0 79 0 0,0 0-83 0 0,0 0-151 0 0,0 0-210 0 0,0 0-224 0 0,0 0-173 0 0,23 3-140 0 0,72 10-144 0 0,-40-6 323 0 0,52-5 1662 0 0,-93-6-2512 0 0,-1-1 1 0 0,0 0-1 0 0,-1-1 1 0 0,1-1-1 0 0,-1 0 1 0 0,0 0-1 0 0,-1-1 1 0 0,1-1-1 0 0,-2 0 1 0 0,1 0-1 0 0,-1-1 1 0 0,-1 0-1 0 0,0-1 1 0 0,0 0-1 0 0,-1 0 1 0 0,-1-1-1 0 0,0 0 1 0 0,0-1-1 0 0,-1 1 1 0 0,-1-1-1 0 0,0 0 1 0 0,0-1-1 0 0,-1-3-116 0 0,-2 11 12 0 0,0 0 1 0 0,0 0-1 0 0,-1 0 0 0 0,1 0 0 0 0,-2 0 0 0 0,1-1 1 0 0,-1 1-1 0 0,1 0 0 0 0,-2 0 0 0 0,1-1 1 0 0,-1 1-1 0 0,0 0 0 0 0,0 0 0 0 0,-1 0 0 0 0,0 0 1 0 0,0 0-1 0 0,0 0 0 0 0,-1 0 0 0 0,1 1 0 0 0,-1-1 1 0 0,-1 1-1 0 0,1 0 0 0 0,-1 0 0 0 0,0 0 0 0 0,0 0 1 0 0,0 1-1 0 0,-1 0 0 0 0,0 0 0 0 0,0 0 1 0 0,0 0-1 0 0,0 1 0 0 0,0 0 0 0 0,-1 0 0 0 0,0 0 1 0 0,1 0-1 0 0,-1 1 0 0 0,0 0 0 0 0,0 1 0 0 0,-1-1-12 0 0,-9 3-22 0 0,0 0 0 0 0,0 2 0 0 0,1 0 1 0 0,-1 0-1 0 0,1 2 0 0 0,0 0 0 0 0,0 0 0 0 0,0 2 0 0 0,1 0 0 0 0,0 0 0 0 0,1 1 0 0 0,-1 1 0 0 0,1 0 0 0 0,1 1 0 0 0,0 0 0 0 0,-10 12 22 0 0,-9 3 11 0 0,20-17 12 0 0,1 1-1 0 0,0 0 1 0 0,0 1 0 0 0,1 0-1 0 0,0 0 1 0 0,1 1-1 0 0,0 0 1 0 0,1 1 0 0 0,0 0-1 0 0,1 0 1 0 0,0 0-1 0 0,1 1 1 0 0,0 0 0 0 0,1 0-1 0 0,1 0 1 0 0,0 0-1 0 0,1 0 1 0 0,0 1 0 0 0,1 0-23 0 0,0-4 77 0 0,1 1 1 0 0,0-1-1 0 0,1 1 1 0 0,0-1-1 0 0,1 0 1 0 0,0 1-1 0 0,0-1 0 0 0,1 0 1 0 0,1 0-1 0 0,-1 0 1 0 0,2-1-1 0 0,-1 1 1 0 0,1-1-1 0 0,1 0 1 0 0,0 0-1 0 0,0-1 1 0 0,1 0-1 0 0,-1 0 1 0 0,2 0-1 0 0,-1-1 1 0 0,1 0-1 0 0,1-1-77 0 0,9 6 136 0 0,1-1 0 0 0,1 0 0 0 0,0-2 1 0 0,0-1-1 0 0,1 0 0 0 0,0-1 0 0 0,0-2 0 0 0,0 0 0 0 0,1-1 0 0 0,0-1 0 0 0,0-1 0 0 0,0-1 1 0 0,0-1-1 0 0,0-1 0 0 0,8-2-136 0 0,-18 2 23 0 0,-1-1 0 0 0,1 0 1 0 0,-1-1-1 0 0,0 0 0 0 0,1-1 1 0 0,-2 0-1 0 0,1-1 0 0 0,0 0 0 0 0,-1-1 1 0 0,0 0-1 0 0,0 0-23 0 0,4-25-1228 0 0,-11 20-2041 0 0,0 1-3746 0 0,-1 7-5045 0 0</inkml:trace>
  <inkml:trace contextRef="#ctx0" brushRef="#br0" timeOffset="-11359.828">15768 910 13523 0 0,'0'0'1911'0'0,"0"0"-864"0"0,0 0-298 0 0,0 0 66 0 0,0 0 92 0 0,0 0 19 0 0,0 0-77 0 0,0 0-121 0 0,0 0-121 0 0,0 0-100 0 0,-35 31-111 0 0,-105 100-100 0 0,70-43 65 0 0,64-78-325 0 0,1 1-1 0 0,1 0 0 0 0,0 0 0 0 0,0 0 0 0 0,1 0 0 0 0,0 1 0 0 0,1-1 0 0 0,1 1 0 0 0,0-1 1 0 0,0 1-1 0 0,1 1-35 0 0,0-8 18 0 0,1 0 1 0 0,-1 0 0 0 0,1 0-1 0 0,0 0 1 0 0,0-1 0 0 0,1 1-1 0 0,0 0 1 0 0,-1-1-1 0 0,1 1 1 0 0,1-1 0 0 0,-1 1-1 0 0,1-1 1 0 0,0 0 0 0 0,0 0-1 0 0,0 0 1 0 0,0-1 0 0 0,1 1-1 0 0,-1-1 1 0 0,1 1-1 0 0,0-1 1 0 0,0 0 0 0 0,0-1-1 0 0,0 1 1 0 0,1-1 0 0 0,-1 0-1 0 0,1 0 1 0 0,1 0-19 0 0,11 2 135 0 0,1-1 1 0 0,-1-1-1 0 0,1 0 1 0 0,0-2-1 0 0,0 0 1 0 0,0-1-1 0 0,-1-1 1 0 0,1 0-1 0 0,-1-1 1 0 0,1-1-1 0 0,-1-1 1 0 0,0-1-1 0 0,0 0 1 0 0,-1-1-1 0 0,0-1 1 0 0,0 0-1 0 0,12-10-135 0 0,-19 14 49 0 0,0 0 1 0 0,0-1-1 0 0,-1 0 0 0 0,1-1 1 0 0,-1 1-1 0 0,-1-2 0 0 0,1 1 1 0 0,-1-1-1 0 0,0 0 1 0 0,-1-1-1 0 0,0 0 0 0 0,0 0 1 0 0,0 0-1 0 0,-1 0 0 0 0,-1-1 1 0 0,1 0-1 0 0,-1 0 0 0 0,-1 0 1 0 0,0-1-1 0 0,0 1 0 0 0,0-1 1 0 0,-2 0-1 0 0,1 0 0 0 0,-1 1 1 0 0,-1-1-1 0 0,1-2-49 0 0,-4 7-54 0 0,0 0-1 0 0,0 0 1 0 0,-1 1 0 0 0,0-1-1 0 0,1 1 1 0 0,-1-1 0 0 0,-1 1-1 0 0,1 1 1 0 0,-1-1 0 0 0,1 1-1 0 0,-1-1 1 0 0,0 1 0 0 0,0 1-1 0 0,-1-1 1 0 0,1 1 0 0 0,0 0-1 0 0,-1 0 1 0 0,1 0 0 0 0,-1 1-1 0 0,0 0 1 0 0,0 0-1 0 0,1 0 1 0 0,-1 1 0 0 0,0 0-1 0 0,0 0 1 0 0,0 0 0 0 0,1 1-1 0 0,-1 0 1 0 0,-4 1 54 0 0,6-2-62 0 0,-74 15-2446 0 0,29 7-6062 0 0,31-11-3387 0 0</inkml:trace>
  <inkml:trace contextRef="#ctx0" brushRef="#br0" timeOffset="-11036.888">15514 1223 5945 0 0,'0'0'4675'0'0,"0"0"-2146"0"0,0 0-910 0 0,0 0-74 0 0,0 0 3 0 0,0 0-129 0 0,0 0-255 0 0,0 0-315 0 0,0 0-273 0 0,0 0-143 0 0,0 0-13 0 0,0 0 19 0 0,0 0-7 0 0,13-5-1 0 0,43-15-51 0 0,57 15 1227 0 0,180 5 93 0 0,-293-26-6226 0 0,4 8-1891 0 0,-1 11-1829 0 0</inkml:trace>
  <inkml:trace contextRef="#ctx0" brushRef="#br0" timeOffset="-9934.998">15852 1005 0 0 0,'0'0'794'0'0,"0"0"130"0"0,0 0 15 0 0,0 0-61 0 0,0 0-131 0 0,0 0-135 0 0,0 0-102 0 0,0 0-38 0 0,0 0 17 0 0,0 0 73 0 0,0 0 119 0 0,0 0 137 0 0,0 0 134 0 0,2 9 2148 0 0,-2-8 807 0 0,0 0 3530 0 0,-35-34-6427 0 0,29 30-940 0 0,1-1 1 0 0,-1 1-1 0 0,0 0 0 0 0,0 0 0 0 0,-1 1 1 0 0,1 0-1 0 0,-1 0 0 0 0,1 0 0 0 0,-1 1 1 0 0,1 0-1 0 0,-1 0 0 0 0,0 1 0 0 0,1 0 1 0 0,-1 0-1 0 0,0 0 0 0 0,-5 2-70 0 0,-42 23-29 0 0,66-26-5374 0 0,-3-1 425 0 0,-2-2-6399 0 0</inkml:trace>
  <inkml:trace contextRef="#ctx0" brushRef="#br0" timeOffset="-8552.554">14947 368 3777 0 0,'0'0'1794'0'0,"0"0"-207"0"0,0 0 10 0 0,0 0 85 0 0,0 0 12 0 0,0 0-99 0 0,0 0-208 0 0,0 0-234 0 0,0 0-167 0 0,0 0-131 0 0,0 0-66 0 0,1 9 552 0 0,0-7 2287 0 0,54-76-1218 0 0,-50 67-2354 0 0,35-45 225 0 0,2 1 0 0 0,2 2 0 0 0,25-20-281 0 0,16-7 255 0 0,-85 75-234 0 0,0 1-5 0 0,0 0 12 0 0,3 162 693 0 0,-1-154-696 0 0,1 0 0 0 0,0 1 0 0 0,1-1 0 0 0,0 0 0 0 0,0-1 0 0 0,1 1 0 0 0,0-1 0 0 0,0 0 0 0 0,1 0 0 0 0,0 0 0 0 0,0-1 0 0 0,0 0-1 0 0,7 4-24 0 0,-6-1 233 0 0,-2-5-828 0 0,-3-6-5923 0 0,0 0-1751 0 0,1 1-4353 0 0</inkml:trace>
  <inkml:trace contextRef="#ctx0" brushRef="#br0" timeOffset="-77988.642">4980 644 12331 0 0,'0'0'2320'0'0,"0"0"-1057"0"0,0 0-499 0 0,0 0 11 0 0,0 0 153 0 0,0 0 56 0 0,0 0-79 0 0,0 0-164 0 0,0 0-151 0 0,0 0-116 0 0,0 0-59 0 0,13 5-25 0 0,103 27 1133 0 0,136-17 1004 0 0,-206-15-2318 0 0,131-7 442 0 0,-78-4-50 0 0,-85 7-559 0 0,-24 4-6021 0 0,2 0 671 0 0,5 0-6229 0 0</inkml:trace>
  <inkml:trace contextRef="#ctx0" brushRef="#br0" timeOffset="-77305.992">5022 950 11490 0 0,'0'0'1606'0'0,"0"0"-463"0"0,0 0-97 0 0,0 0 142 0 0,0 0 59 0 0,0 0-146 0 0,0 0-236 0 0,0 0-153 0 0,0 0-80 0 0,0 0-13 0 0,0 0-33 0 0,0 0-81 0 0,4 4-57 0 0,33 39 2616 0 0,-34-40-2930 0 0,0 0 0 0 0,1-1-1 0 0,-1 0 1 0 0,1 0-1 0 0,-1 0 1 0 0,1 0 0 0 0,0 0-1 0 0,0-1 1 0 0,0 1 0 0 0,0-1-1 0 0,0 0 1 0 0,0-1 0 0 0,0 1-1 0 0,0-1 1 0 0,0 1-1 0 0,1-1 1 0 0,-1 0 0 0 0,0-1-1 0 0,0 1 1 0 0,0-1-134 0 0,3 1 128 0 0,343 7 1331 0 0,-146-7-934 0 0,-204 0-530 0 0,4-29-4856 0 0,-1 22 959 0 0,-2 3-5740 0 0</inkml:trace>
  <inkml:trace contextRef="#ctx0" brushRef="#br0" timeOffset="-59206.833">6423 744 0 0 0,'0'0'2059'0'0,"0"0"-133"0"0,0 0-122 0 0,0 0-135 0 0,0 0-64 0 0,0 0-30 0 0,0 0-62 0 0,0 0-78 0 0,0 0-99 0 0,0 0-89 0 0,0 0-47 0 0,2-7-89 0 0,4-20-89 0 0,-4 20-125 0 0,-2 7-127 0 0,0 0-117 0 0,0 0-88 0 0,0 0-70 0 0,0 0-85 0 0,0 0-42 0 0,0 0-82 0 0,3 12 307 0 0,18 168 531 0 0,15 114-849 0 0,-36-253 190 0 0,4-74 1363 0 0,-1 0-1797 0 0,1 0-1 0 0,1 1 1 0 0,2-1-1 0 0,1 1 1 0 0,2 1-1 0 0,12-27-30 0 0,-14 34 3 0 0,1 0 9 0 0,1-1-1 0 0,1 1 1 0 0,1 1 0 0 0,1 0 0 0 0,1 1 0 0 0,1 0 0 0 0,0 1-1 0 0,10-8-11 0 0,-23 26 4 0 0,-1 1-1 0 0,0 0 0 0 0,0 0 0 0 0,1-1 0 0 0,-1 1 0 0 0,1 0 0 0 0,0 0 0 0 0,0 1 0 0 0,0-1 0 0 0,0 0 1 0 0,0 1-1 0 0,0-1 0 0 0,0 1 0 0 0,0-1 0 0 0,0 1 0 0 0,1 0 0 0 0,-1 0 0 0 0,1 0 0 0 0,-1 0 0 0 0,1 1 1 0 0,-1-1-1 0 0,1 1 0 0 0,-1-1 0 0 0,1 1 0 0 0,-1 0 0 0 0,1 0 0 0 0,0 0 0 0 0,-1 0 0 0 0,1 1 0 0 0,-1-1 1 0 0,1 1-1 0 0,-1-1 0 0 0,1 1 0 0 0,-1 0 0 0 0,1 0 0 0 0,-1 0 0 0 0,0 0 0 0 0,1 0 0 0 0,-1 1 0 0 0,0-1 1 0 0,0 1-1 0 0,0 0 0 0 0,0 0-3 0 0,34 112 297 0 0,-6-15-78 0 0,-13-73-1519 0 0,-17-48-2373 0 0,-4 3 371 0 0,1 2-4876 0 0,3 9-3314 0 0</inkml:trace>
  <inkml:trace contextRef="#ctx0" brushRef="#br0" timeOffset="-58724.589">6598 298 4489 0 0,'0'0'1992'0'0,"0"0"-117"0"0,0 0-7 0 0,0 0-76 0 0,0 0-98 0 0,0 0-215 0 0,0 0-274 0 0,0 0-157 0 0,0 0-167 0 0,0 0-112 0 0,0 0-53 0 0,0 0-37 0 0,0 0-61 0 0,-9 2-44 0 0,-28 7-64 0 0,35-8-414 0 0,0 0 0 0 0,0 0 0 0 0,0 0 0 0 0,0 0 1 0 0,0 0-1 0 0,1 1 0 0 0,-1-1 0 0 0,1 1 0 0 0,-1-1 0 0 0,1 1 1 0 0,-1 0-1 0 0,1 0 0 0 0,0-1 0 0 0,0 1 0 0 0,0 0 0 0 0,0 0 1 0 0,0 0-1 0 0,0 0 0 0 0,1 0 0 0 0,-1 0 0 0 0,1 0 0 0 0,-1 1 0 0 0,1-1 1 0 0,0 1-97 0 0,-5 13 475 0 0,-6 9 197 0 0,28-36 162 0 0,65-76-13 0 0,-110 105-1434 0 0,27-18 57 0 0,1 0-211 0 0,0 0-237 0 0,0 0-193 0 0,22-3-8703 0 0,-16 2-377 0 0</inkml:trace>
  <inkml:trace contextRef="#ctx0" brushRef="#br0" timeOffset="-58308.795">6878 287 7634 0 0,'0'0'2351'0'0,"0"0"-820"0"0,0 0-228 0 0,0 0 153 0 0,0 0 175 0 0,0 0-91 0 0,0 0-318 0 0,0 0-320 0 0,0 0-204 0 0,0 0-76 0 0,0 0-63 0 0,0 0-78 0 0,0 0-92 0 0,-5 2-31 0 0,2-2-260 0 0,0 1 0 0 0,0-1-1 0 0,0 1 1 0 0,0 0 0 0 0,0 0 0 0 0,1 1 0 0 0,-1-1 0 0 0,0 0 0 0 0,1 1-1 0 0,-1 0 1 0 0,1-1 0 0 0,-1 1 0 0 0,1 0 0 0 0,0 1 0 0 0,-1-1 0 0 0,1 0 0 0 0,1 0-1 0 0,-1 1 1 0 0,0-1 0 0 0,0 1 0 0 0,0 2-98 0 0,-14 31 1266 0 0,16-35-1222 0 0,0-1-19 0 0,0 0-14 0 0,0 0 2 0 0,5-1 67 0 0,0 0 0 0 0,1 0-1 0 0,-1 0 1 0 0,0-1 0 0 0,0 0 0 0 0,0 0 0 0 0,0 0-1 0 0,0 0 1 0 0,0-1 0 0 0,-1 0 0 0 0,1 0 0 0 0,-1 0 0 0 0,0-1-1 0 0,2-1-79 0 0,16-11 174 0 0,-21 15-146 0 0,-1 1-12 0 0,0 0 13 0 0,0 0 5 0 0,0 0-21 0 0,-19 23-29 0 0,16-20-3526 0 0,1-4-3789 0 0,2-2-4017 0 0</inkml:trace>
  <inkml:trace contextRef="#ctx0" brushRef="#br0" timeOffset="-54536.521">7423 365 3465 0 0,'0'0'1857'0'0,"0"0"49"0"0,0 0 203 0 0,0 0 159 0 0,0 0-39 0 0,0 0-260 0 0,0 0-334 0 0,0 0-334 0 0,0 0-216 0 0,0 0-127 0 0,0 0-91 0 0,0 0-73 0 0,0 0-63 0 0,13 10 2485 0 0,143-187-1399 0 0,-57 56-1574 0 0,-93 122-299 0 0,-3 13 80 0 0,51 97 235 0 0,49 46-1716 0 0,-75-144-4827 0 0,-23-11 1813 0 0,-1-1-7345 0 0</inkml:trace>
  <inkml:trace contextRef="#ctx0" brushRef="#br0" timeOffset="-52786.747">8831 836 0 0 0,'0'0'2255'0'0,"0"0"-214"0"0,0 0-145 0 0,0 0-133 0 0,0 0-88 0 0,0 0-35 0 0,0 0-37 0 0,0 0-105 0 0,0 0-176 0 0,0 0-177 0 0,0 0-134 0 0,0 0-97 0 0,0 0-31 0 0,2 11 8098 0 0,-2-11-8927 0 0,0 0 6 0 0,0 0-6 0 0,0 0 0 0 0,0 0 26 0 0,0 0-41 0 0,0 0-9 0 0,0 0 1 0 0,0 0-4 0 0,0 0 1 0 0,0 0-2 0 0,12 1 566 0 0,87 7-550 0 0,-66-10-42 0 0,141-20 30 0 0,-115 11-3 0 0,-58 11-22 0 0,-34-22-9588 0 0,25 12 96 0 0,2 5-1249 0 0</inkml:trace>
  <inkml:trace contextRef="#ctx0" brushRef="#br0" timeOffset="-52417.679">8923 589 12947 0 0,'0'0'1473'0'0,"0"0"-407"0"0,0 0-197 0 0,0 0 49 0 0,0 0 90 0 0,0 0 94 0 0,0 0-15 0 0,0 0-80 0 0,0 0-115 0 0,0 0-177 0 0,0 0-117 0 0,0 0-60 0 0,0 0-21 0 0,9 25-22 0 0,42 120 333 0 0,-46-133-699 0 0,-1 1 0 0 0,0 0 0 0 0,0 0 1 0 0,-1 1-1 0 0,-1-1 0 0 0,0 1 0 0 0,-1-1 0 0 0,-1 1 0 0 0,0-1 0 0 0,-1 1 0 0 0,0 0 0 0 0,-1-1 0 0 0,0 0 0 0 0,-3 6-129 0 0,-6 89-691 0 0,24-94-1304 0 0,18-24-5394 0 0,-24 6 2666 0 0,-3 0-5905 0 0</inkml:trace>
  <inkml:trace contextRef="#ctx0" brushRef="#br0" timeOffset="-55698.861">7178 968 8834 0 0,'0'0'1420'0'0,"0"0"-276"0"0,0 0-179 0 0,0 0 90 0 0,0 0 145 0 0,0 0-12 0 0,0 0-204 0 0,0 0-292 0 0,0 0-245 0 0,0 0-140 0 0,0 0 17 0 0,4 2 72 0 0,148 33 3694 0 0,-147-35-4029 0 0,9 1 96 0 0,0-1 1 0 0,0-1-1 0 0,1 0 1 0 0,-1 0-1 0 0,-1-2 1 0 0,1 0-1 0 0,0 0 1 0 0,6-4-158 0 0,-4 2 63 0 0,-1-1 0 0 0,0 0 1 0 0,0-1-1 0 0,-1-1 1 0 0,0 0-1 0 0,0-1 1 0 0,-1 0-1 0 0,0-2 1 0 0,0 1-1 0 0,-2-1 1 0 0,1-1-1 0 0,-1 0 0 0 0,-1 0 1 0 0,0-2-1 0 0,-1 1 1 0 0,0-1-1 0 0,-1 0 1 0 0,-1 0-1 0 0,4-11-63 0 0,-10 21 0 0 0,1 0 0 0 0,-1 1 1 0 0,-1-1-1 0 0,1 0 0 0 0,-1 0 0 0 0,1 0 0 0 0,-1 0 1 0 0,0 0-1 0 0,0 1 0 0 0,-1-1 0 0 0,1 0 0 0 0,-1 0 0 0 0,0 0 1 0 0,0 1-1 0 0,0-1 0 0 0,0 0 0 0 0,-1 1 0 0 0,1-1 0 0 0,-1 1 1 0 0,0-1-1 0 0,0 1 0 0 0,-1 0 0 0 0,1 0 0 0 0,0 0 1 0 0,-1 0-1 0 0,0 1 0 0 0,0-1 0 0 0,0 0 0 0 0,0 1 0 0 0,0 0 1 0 0,0 0-1 0 0,-1 0 0 0 0,1 0 0 0 0,-1 1 0 0 0,1-1 0 0 0,-1 1 1 0 0,1 0-1 0 0,-4-1 0 0 0,-8 0-31 0 0,0 0 0 0 0,-1 2 1 0 0,1-1-1 0 0,-1 2 0 0 0,1 0 0 0 0,-1 1 1 0 0,1 0-1 0 0,0 2 0 0 0,0-1 1 0 0,0 2-1 0 0,0 0 0 0 0,1 1 0 0 0,0 0 1 0 0,0 1-1 0 0,0 1 0 0 0,1 0 0 0 0,1 1 1 0 0,-1 0-1 0 0,1 1 0 0 0,1 0 1 0 0,-1 1-1 0 0,2 0 0 0 0,0 1 0 0 0,0 0 1 0 0,-3 7 30 0 0,2-6 17 0 0,1 0 0 0 0,0 1 0 0 0,1 0 1 0 0,0 0-1 0 0,1 1 0 0 0,1 1 0 0 0,1-1 1 0 0,0 1-1 0 0,0 0 0 0 0,2 0 0 0 0,0 1 1 0 0,1-1-1 0 0,1 1 0 0 0,0 0 1 0 0,1-1-1 0 0,1 1 0 0 0,1 11-17 0 0,5-17 97 0 0,-1 0 1 0 0,2 0-1 0 0,-1 0 1 0 0,1-1-1 0 0,1 0 1 0 0,0 0-1 0 0,1-1 0 0 0,-1 0 1 0 0,2 0-1 0 0,-1-1 1 0 0,1 0-1 0 0,0-1 0 0 0,1 0 1 0 0,0-1-1 0 0,0 0 1 0 0,0-1-1 0 0,1 0 1 0 0,0 0-1 0 0,0-1 0 0 0,0-1 1 0 0,4 0-98 0 0,15 6 195 0 0,1-2 0 0 0,0-2 1 0 0,0-1-1 0 0,0-1 0 0 0,0-2 0 0 0,1-1 1 0 0,16-3-196 0 0,17-21 28 0 0,-71 1-4841 0 0,5 22 4333 0 0,-6-1-1704 0 0,2 1-4664 0 0,0 1-5003 0 0</inkml:trace>
  <inkml:trace contextRef="#ctx0" brushRef="#br0" timeOffset="-55167.783">7937 1167 15379 0 0,'0'0'1354'0'0,"0"0"-537"0"0,0 0-206 0 0,0 0 152 0 0,0 0 180 0 0,0 0 64 0 0,0 0-143 0 0,0 0-252 0 0,0 0-158 0 0,0 0-100 0 0,0 0-50 0 0,0 0-33 0 0,0 0-12 0 0,-4 29-30 0 0,-9 89-35 0 0,9 36 926 0 0,7-132-501 0 0,6-36 1029 0 0,15-52-1413 0 0,3 2-1 0 0,2 1 1 0 0,28-42-235 0 0,11 10 127 0 0,-67 95-127 0 0,0 0 0 0 0,0 0 0 0 0,1 0-1 0 0,-1 0 1 0 0,0 0 0 0 0,0 0 0 0 0,0 0 0 0 0,0 1 0 0 0,0-1 0 0 0,0 0 0 0 0,0 1 0 0 0,0-1 0 0 0,0 0 0 0 0,0 1-1 0 0,0-1 1 0 0,0 1 0 0 0,0 0 0 0 0,-1-1 0 0 0,1 1 0 0 0,0 0 0 0 0,0-1 0 0 0,-1 1 0 0 0,1 0 0 0 0,0 0 0 0 0,-1 0 0 0 0,1 0-1 0 0,0 0 1 0 0,-1 0 0 0 0,0 0 0 0 0,1 0 0 0 0,-1 0 0 0 0,1 0 0 0 0,-1 0 0 0 0,0 0 0 0 0,0 0 0 0 0,0 0 0 0 0,1 0 0 0 0,-1 0-1 0 0,0 0 1 0 0,0 0 0 0 0,-1 0 0 0 0,1 1 0 0 0,1 2 1 0 0,9 35 10 0 0,15 25 73 0 0,-24-63-125 0 0,0 0-1 0 0,-1 0 1 0 0,1-1 0 0 0,0 1 0 0 0,0 0-1 0 0,0 0 1 0 0,0 0 0 0 0,-1-1 0 0 0,1 1 0 0 0,0 0-1 0 0,0-1 1 0 0,0 1 0 0 0,0-1 0 0 0,1 0-1 0 0,-1 1 1 0 0,0-1 0 0 0,0 0 0 0 0,0 1 0 0 0,0-1-1 0 0,0 0 1 0 0,0 0 0 0 0,1 0 0 0 0,-1 0-1 0 0,0 0 1 0 0,0 0 0 0 0,0 0 0 0 0,0-1 0 0 0,0 1-1 0 0,0 0 1 0 0,1-1 0 0 0,-1 1 0 0 0,0 0 0 0 0,0-1-1 0 0,0 1 1 0 0,0-1 0 0 0,0 0 0 0 0,0 1-1 0 0,-1-1 1 0 0,1 0 0 0 0,0 0 0 0 0,0 1 0 0 0,0-1-1 0 0,-1 0 1 0 0,1 0 0 0 0,0 0 0 0 0,-1 0-1 0 0,1 0 1 0 0,-1 0 0 0 0,1 0 0 0 0,0-1 41 0 0,11-29-3329 0 0,-7 2-3585 0 0,-5 18-3714 0 0</inkml:trace>
  <inkml:trace contextRef="#ctx0" brushRef="#br0" timeOffset="-50887.477">9581 777 12027 0 0,'0'0'1835'0'0,"0"0"-576"0"0,0 0-406 0 0,0 0 31 0 0,0 0 151 0 0,0 0 44 0 0,0 0-132 0 0,0 0-255 0 0,0 0-264 0 0,0 0-150 0 0,0 0-88 0 0,-1 10-15 0 0,-13 200 863 0 0,24-73-724 0 0,-6-119-286 0 0,34 92 90 0 0,-37-109-58 0 0,-1-1 0 0 0,1 0 0 0 0,0 0 1 0 0,0 0-1 0 0,-1 0 0 0 0,1 0 0 0 0,0 0 1 0 0,-1 0-1 0 0,1 0 0 0 0,0 0 0 0 0,0-1 1 0 0,-1 1-1 0 0,1 0 0 0 0,0 0 0 0 0,-1-1 0 0 0,1 1 1 0 0,0 0-1 0 0,-1-1 0 0 0,1 1 0 0 0,-1 0 1 0 0,1-1-1 0 0,-1 1 0 0 0,1-1 0 0 0,-1 1 1 0 0,1-1-1 0 0,-1 0 0 0 0,1 1 0 0 0,-1-1 1 0 0,1 1-1 0 0,-1-1 0 0 0,0 0 0 0 0,1 1 1 0 0,-1-1-1 0 0,0 0 0 0 0,0 1 0 0 0,0-1 1 0 0,1 0-1 0 0,-1 1 0 0 0,0-1 0 0 0,0 0 1 0 0,0 0-1 0 0,0 1 0 0 0,0-1 0 0 0,0 0 1 0 0,0 1-1 0 0,-1-1 0 0 0,1 0 0 0 0,0 0 0 0 0,0 1 1 0 0,0-1-1 0 0,-1 0 0 0 0,1 1 0 0 0,0-1 1 0 0,-1 0-1 0 0,1 1 0 0 0,-1-1 0 0 0,1 1 1 0 0,-1-1-1 0 0,1 1 0 0 0,-1-1 0 0 0,1 1 1 0 0,-1-1-61 0 0,1-3-197 0 0,0-25 276 0 0,2 0 1 0 0,0 1 0 0 0,2-1 0 0 0,1 0-1 0 0,2 1 1 0 0,0 0 0 0 0,2 0 0 0 0,1 1-1 0 0,1 1 1 0 0,13-23-80 0 0,-15 35 2 0 0,-4 4 4 0 0,0 0-1 0 0,1 0 1 0 0,0 0-1 0 0,1 1 1 0 0,0 0-1 0 0,0 0 1 0 0,1 1-1 0 0,0 0 0 0 0,1 0 1 0 0,-1 1-1 0 0,1 0 1 0 0,1 1-1 0 0,0 0 1 0 0,-1 0-1 0 0,2 1 1 0 0,9-4-6 0 0,-16 9-4 0 0,-1 0 1 0 0,0 0 0 0 0,0 0 0 0 0,0 1 0 0 0,0-1 0 0 0,0 1-1 0 0,0-1 1 0 0,0 1 0 0 0,0 0 0 0 0,0 0 0 0 0,0 1 0 0 0,0-1 0 0 0,-1 0-1 0 0,1 1 1 0 0,0 0 0 0 0,-1 0 0 0 0,1 0 0 0 0,-1 0 0 0 0,0 0-1 0 0,0 0 1 0 0,1 0 0 0 0,-2 1 0 0 0,1-1 0 0 0,0 1 0 0 0,0 0-1 0 0,-1-1 1 0 0,1 1 0 0 0,-1 2 3 0 0,30 85 9 0 0,-26-47-80 0 0,-5-42 27 0 0,0-1-51 0 0,0 0-37 0 0,0 0-77 0 0,0 0-109 0 0,0 0-163 0 0,0 0-186 0 0,-3-6-3712 0 0,0 1-2564 0 0,0 1-4298 0 0</inkml:trace>
  <inkml:trace contextRef="#ctx0" brushRef="#br0" timeOffset="-49995.864">9697 379 8594 0 0,'0'0'1692'0'0,"0"0"-286"0"0,0 0-113 0 0,0 0 62 0 0,0 0 72 0 0,0 0-80 0 0,0 0-252 0 0,0 0-252 0 0,0 0-196 0 0,0 0-142 0 0,0 0-59 0 0,0 0-18 0 0,0 0 5 0 0,9 11 2785 0 0,-9-11-2906 0 0,0 0-25 0 0,0 0-27 0 0,-26 37 1016 0 0,22-30-1104 0 0,4-6-144 0 0,0-1 7 0 0,0 0-10 0 0,0 0-7 0 0,0 0-2 0 0,6-11 915 0 0,-7 17-450 0 0,9-20-305 0 0,18-18-77 0 0,-28 31-846 0 0,2 1 275 0 0,0 9-2686 0 0,0 10-3645 0 0,0-14-4741 0 0</inkml:trace>
  <inkml:trace contextRef="#ctx0" brushRef="#br0" timeOffset="-32915.155">10669 424 6025 0 0,'0'0'1626'0'0,"0"0"-98"0"0,0 0 135 0 0,0 0 279 0 0,0 0 16 0 0,0 0-206 0 0,0 0-299 0 0,0 0-277 0 0,0 0-168 0 0,0 0-105 0 0,0 0-75 0 0,0 0-78 0 0,0 0-68 0 0,1-4 1588 0 0,-28 22-1592 0 0,27-18-658 0 0,0 0 25 0 0,0 0-6 0 0,0 0-17 0 0,0 0 4 0 0,0 0-12 0 0,0 0 10 0 0,0 0 15 0 0,0 0 6 0 0,0 0-3 0 0,0 0 2 0 0,0 0 14 0 0,0 0 1 0 0,0 0 1 0 0,0 0-11 0 0,0 0-6 0 0,0 0-3 0 0,0 0-20 0 0,13-14 144 0 0,38-59 143 0 0,-107 128 1260 0 0,63-64-1447 0 0,7-8 54 0 0,-11 14-3432 0 0,-2 2-3515 0 0,-1 1-5498 0 0</inkml:trace>
  <inkml:trace contextRef="#ctx0" brushRef="#br0" timeOffset="-34079.381">10567 818 0 0 0,'0'0'424'0'0,"0"0"531"0"0,0 0 224 0 0,0 0 100 0 0,0 0 4 0 0,0 0-27 0 0,0 0-100 0 0,0 0-160 0 0,0 0-137 0 0,0 0-53 0 0,-5-5-14 0 0,4 3-759 0 0,-1 0 238 0 0,-1-1-1 0 0,1 1 1 0 0,0 0-1 0 0,-1 0 1 0 0,0 0-1 0 0,1 0 1 0 0,-1 0-1 0 0,0 1 1 0 0,0-1-1 0 0,0 1 1 0 0,0 0-1 0 0,0 0 1 0 0,0 0-1 0 0,0 0 1 0 0,-1 1-1 0 0,1-1 1 0 0,0 1-1 0 0,-3-1-270 0 0,-6 1 1117 0 0,8 0-914 0 0,0-1 0 0 0,0 1-1 0 0,0 0 1 0 0,0 0 0 0 0,0 0 0 0 0,1 1-1 0 0,-1-1 1 0 0,0 1 0 0 0,0 0 0 0 0,0 0-1 0 0,0 0 1 0 0,1 1 0 0 0,-1-1 0 0 0,0 1-1 0 0,1 0 1 0 0,0 0 0 0 0,-1 0 0 0 0,1 1-1 0 0,0-1 1 0 0,0 1 0 0 0,-1 1-203 0 0,-8 10 136 0 0,0 2 0 0 0,1-1 0 0 0,0 1 0 0 0,1 1 0 0 0,1 0 0 0 0,1 0 0 0 0,1 1 0 0 0,0 0 0 0 0,1 1 0 0 0,1-1 0 0 0,1 1 0 0 0,0 0 0 0 0,2 0 0 0 0,0 0 0 0 0,1 0 0 0 0,1 0 0 0 0,2 16-136 0 0,-1-25 40 0 0,1 0-1 0 0,0 0 1 0 0,1-1-1 0 0,0 1 0 0 0,0-1 1 0 0,1 0-1 0 0,0 0 0 0 0,1 0 1 0 0,0 0-1 0 0,1-1 1 0 0,-1 0-1 0 0,2 0 0 0 0,-1 0 1 0 0,1-1-1 0 0,0 0 0 0 0,1 0 1 0 0,-1-1-1 0 0,1 0 1 0 0,2 1-40 0 0,3-1 84 0 0,0-1 0 0 0,1 0 1 0 0,-1 0-1 0 0,1-2 0 0 0,0 0 1 0 0,0 0-1 0 0,1-1 0 0 0,-1-1 1 0 0,0-1-1 0 0,1 0 0 0 0,-1 0 1 0 0,0-1-1 0 0,0-1 0 0 0,0-1 1 0 0,0 0-1 0 0,6-2-84 0 0,15-7 276 0 0,-1-1 0 0 0,0-1 0 0 0,-1-2 0 0 0,0-1 0 0 0,24-18-276 0 0,-41 25 119 0 0,0-1-1 0 0,-1-1 0 0 0,0 0 1 0 0,-1-1-1 0 0,-1 0 0 0 0,0-1 1 0 0,0-1-1 0 0,8-13-118 0 0,-17 22 30 0 0,-1 0 0 0 0,1 0 0 0 0,-1 0 0 0 0,0 0 0 0 0,-1 0 0 0 0,0-1 0 0 0,0 1-1 0 0,0-1 1 0 0,0 0 0 0 0,-1 1 0 0 0,-1-1 0 0 0,1 0 0 0 0,-1 0 0 0 0,0 0 0 0 0,0 0 0 0 0,-1 1 0 0 0,0-1 0 0 0,0 0 0 0 0,-1 0 0 0 0,0 1 0 0 0,0-1 0 0 0,0 1 0 0 0,-1 0 0 0 0,0-1-1 0 0,-3-4-29 0 0,-7-3-125 0 0,1 0-1 0 0,-1 1 1 0 0,-1 1-1 0 0,-1 0 1 0 0,1 1-1 0 0,-2 1 1 0 0,1 0-1 0 0,-1 1 1 0 0,-1 1-1 0 0,0 0 0 0 0,0 2 1 0 0,0 0-1 0 0,-1 0 1 0 0,0 2-1 0 0,0 0 1 0 0,0 1-1 0 0,-1 1 1 0 0,1 0-1 0 0,0 2 0 0 0,-1 0 1 0 0,-14 3 125 0 0,-88 22-3550 0 0,47 12-5276 0 0,54-26-2396 0 0</inkml:trace>
  <inkml:trace contextRef="#ctx0" brushRef="#br0" timeOffset="-33614.234">10275 1167 4089 0 0,'0'0'2338'0'0,"0"0"-481"0"0,0 0-134 0 0,0 0 9 0 0,0 0-71 0 0,0 0-227 0 0,0 0-249 0 0,0 0-87 0 0,0 0-39 0 0,0 0-31 0 0,0 0-74 0 0,0 0-186 0 0,0 0-140 0 0,22-8-68 0 0,74-29-17 0 0,68-40 1763 0 0,-66 34-1507 0 0,-93 42-775 0 0,-1 0 0 0 0,1 1 0 0 0,-1-1 0 0 0,1 1 0 0 0,-1 0 0 0 0,1 0 0 0 0,0 1 0 0 0,-1-1 0 0 0,1 1 0 0 0,-1 0 0 0 0,1 0 0 0 0,-1 1 0 0 0,0-1 0 0 0,0 1 0 0 0,1 0 0 0 0,-1 0 0 0 0,0 0 0 0 0,-1 1 0 0 0,1-1 0 0 0,0 1 0 0 0,-1 0 0 0 0,1 0 1 0 0,-1 0-1 0 0,2 3-24 0 0,34 21 285 0 0,-24-20-129 0 0,2-2 1 0 0,-1 0-1 0 0,1-1 0 0 0,0 0 0 0 0,0-2 0 0 0,0 0 0 0 0,0-1 0 0 0,0 0 0 0 0,17-2-156 0 0,-30 1 40 0 0,-4-1-74 0 0,0 1 1 0 0,-1-1 0 0 0,1 1-1 0 0,0 0 1 0 0,0-1-1 0 0,0 1 1 0 0,0-1 0 0 0,0 1-1 0 0,0-1 1 0 0,0 1 0 0 0,0-1-1 0 0,0 1 1 0 0,0-1 0 0 0,0 1-1 0 0,0-1 1 0 0,0 1-1 0 0,0 0 1 0 0,0-1 0 0 0,1 1-1 0 0,-1-1 1 0 0,0 1 0 0 0,0-1-1 0 0,1 1 1 0 0,-1 0-1 0 0,0-1 1 0 0,0 1 0 0 0,1 0-1 0 0,-1-1 1 0 0,0 1 0 0 0,1 0-1 0 0,-1-1 1 0 0,0 1 0 0 0,1 0-1 0 0,-1 0 1 0 0,1-1-1 0 0,-1 1 1 0 0,0 0 0 0 0,1 0-1 0 0,-1 0 1 0 0,1 0 0 0 0,-1 0-1 0 0,1-1 1 0 0,-1 1-1 0 0,1 0 1 0 0,-1 0 0 0 0,1 0-1 0 0,-1 0 34 0 0,-23-14-3496 0 0,6 4-4463 0 0,9 5-3693 0 0</inkml:trace>
  <inkml:trace contextRef="#ctx0" brushRef="#br0" timeOffset="-29225.004">11322 1031 0 0 0,'0'0'946'0'0,"0"0"192"0"0,0 0 25 0 0,0 0-46 0 0,0 0-35 0 0,0 0-4 0 0,0 0 50 0 0,0 0 62 0 0,0 0 41 0 0,0 0-15 0 0,4 7 5974 0 0,66 11-5005 0 0,-55-15-1934 0 0,1-1 0 0 0,-1 0 0 0 0,1-2 1 0 0,0 1-1 0 0,0-2 0 0 0,-1 0 0 0 0,1-1 0 0 0,0-1 0 0 0,-1 0 0 0 0,0-1 0 0 0,0-1 0 0 0,0 0 0 0 0,14-8-251 0 0,-18 9 104 0 0,1-1 0 0 0,-1 0 0 0 0,0-1 1 0 0,-1 0-1 0 0,1-1 0 0 0,-1 0 0 0 0,-1-1 0 0 0,1 0 1 0 0,-1 0-1 0 0,-1-1 0 0 0,0 0 0 0 0,0 0 0 0 0,0-1 1 0 0,-1 0-1 0 0,3-7-104 0 0,4-27 709 0 0,-14 43-682 0 0,0 1 20 0 0,-29-30 337 0 0,26 24-376 0 0,0 0-1 0 0,0-1 1 0 0,0 1 0 0 0,-1 1 0 0 0,0-1 0 0 0,0 0 0 0 0,0 1 0 0 0,0 0 0 0 0,-1 0 0 0 0,0 0 0 0 0,0 1-1 0 0,-1-1 1 0 0,1 1 0 0 0,-1 1 0 0 0,0-1 0 0 0,0 1 0 0 0,0 0 0 0 0,0 0 0 0 0,-1 1 0 0 0,1-1-1 0 0,-1 1 1 0 0,1 1 0 0 0,-1 0 0 0 0,0 0 0 0 0,0 0-8 0 0,-114 12-88 0 0,110-6 97 0 0,1 0 1 0 0,-1 0-1 0 0,1 2 0 0 0,0-1 0 0 0,1 1 1 0 0,-1 1-1 0 0,1-1 0 0 0,1 1 0 0 0,0 1 1 0 0,0 0-1 0 0,0 0 0 0 0,1 1 0 0 0,1-1 1 0 0,0 2-1 0 0,0-1 0 0 0,1 1 0 0 0,-2 3-9 0 0,-2 15 79 0 0,1-1 0 0 0,1 1 0 0 0,1 1 0 0 0,1-1 0 0 0,1 17-79 0 0,2-29 48 0 0,-1 121 232 0 0,4-132-264 0 0,0 0 0 0 0,1-1 0 0 0,-1 1-1 0 0,1-1 1 0 0,0 1 0 0 0,1-1 0 0 0,-1 0 0 0 0,1 0 0 0 0,0 0-1 0 0,1 0 1 0 0,-1 0 0 0 0,1-1 0 0 0,0 1 0 0 0,0-1-1 0 0,0 0 1 0 0,0 0 0 0 0,1-1 0 0 0,-1 1 0 0 0,1-1-1 0 0,0 0 1 0 0,0-1 0 0 0,1 1 0 0 0,-1-1 0 0 0,0 0-1 0 0,1 0 1 0 0,0 0-16 0 0,150 17 820 0 0,-45-41-244 0 0,-111 19-1002 0 0,-2 2-8650 0 0,4 1-2850 0 0</inkml:trace>
  <inkml:trace contextRef="#ctx0" brushRef="#br0" timeOffset="-28796.929">12169 983 14675 0 0,'0'0'1424'0'0,"0"0"-247"0"0,0 0-136 0 0,0 0 53 0 0,0 0 25 0 0,0 0-92 0 0,0 0-145 0 0,0 0-165 0 0,0 0-155 0 0,0 0-128 0 0,0 0-95 0 0,0 0-97 0 0,0 0-51 0 0,-33 27-20 0 0,-100 81-34 0 0,94-65-28 0 0,34-29-64 0 0,0 0 1 0 0,1 1-1 0 0,1-1 0 0 0,0 1 0 0 0,1 0 0 0 0,0 0 0 0 0,1 0 0 0 0,1 1 0 0 0,0-1 0 0 0,2 5-45 0 0,0-14 34 0 0,1 1-1 0 0,0-2 0 0 0,0 1 1 0 0,0 0-1 0 0,0-1 1 0 0,1 1-1 0 0,0-1 1 0 0,0 0-1 0 0,1 0 0 0 0,-1-1 1 0 0,1 1-1 0 0,0-1 1 0 0,1 0-1 0 0,-1 0 1 0 0,0-1-1 0 0,1 1 0 0 0,0-1 1 0 0,0-1-1 0 0,0 1 1 0 0,0-1-1 0 0,0 0 1 0 0,1 0-1 0 0,-1-1 0 0 0,0 0 1 0 0,1 0-1 0 0,-1 0 1 0 0,1-1-1 0 0,0 0 1 0 0,-1 0-1 0 0,1-1 0 0 0,3 0-33 0 0,1 1 68 0 0,0-1-1 0 0,0 0 1 0 0,0 0-1 0 0,0-1 1 0 0,0 0-1 0 0,0-1 1 0 0,-1-1-1 0 0,1 1 1 0 0,-1-2-1 0 0,0 1 1 0 0,0-1-1 0 0,0-1 1 0 0,-1 0-1 0 0,0 0 1 0 0,0-1-1 0 0,-1 0 1 0 0,1-1-1 0 0,-2 0 1 0 0,1 0-1 0 0,-1 0 1 0 0,0-1-1 0 0,-1 0 1 0 0,0 0-1 0 0,0-1 1 0 0,-1 0-1 0 0,0 0 1 0 0,-1 0-1 0 0,0-1 1 0 0,-1 1-1 0 0,0-1 1 0 0,-1 0-1 0 0,0 0 1 0 0,0 0-1 0 0,-1 0 1 0 0,-1 0-1 0 0,0-9-67 0 0,-1 13-95 0 0,-1 1-1 0 0,0-1 1 0 0,0 1 0 0 0,0 0-1 0 0,-1 0 1 0 0,1 0-1 0 0,-2 0 1 0 0,1 0-1 0 0,-1 0 1 0 0,1 1 0 0 0,-2 0-1 0 0,1 0 1 0 0,0 0-1 0 0,-1 0 1 0 0,0 0 0 0 0,0 1-1 0 0,-1 0 1 0 0,1 0-1 0 0,-1 1 1 0 0,0-1-1 0 0,0 1 1 0 0,0 1 0 0 0,0-1-1 0 0,0 1 1 0 0,0 0-1 0 0,-1 0 1 0 0,1 1 0 0 0,-1 0-1 0 0,0 0 1 0 0,1 0-1 0 0,-5 1 96 0 0,-56 8-3945 0 0,24 6-4188 0 0,42-14 7877 0 0,-19 8-11374 0 0</inkml:trace>
  <inkml:trace contextRef="#ctx0" brushRef="#br0" timeOffset="-28359.908">11928 1223 2857 0 0,'0'0'3611'0'0,"0"0"-1454"0"0,0 0-418 0 0,0 0 142 0 0,0 0 13 0 0,0 0-208 0 0,0 0-245 0 0,0 0-72 0 0,0 0-84 0 0,0 0-78 0 0,0 0-129 0 0,0 0-294 0 0,0 0-164 0 0,12 3-46 0 0,63 19 491 0 0,148-29 1854 0 0,-153 59-2459 0 0,-5-41 102 0 0,-65-11-539 0 0,0 0 10 0 0,0 0-1 0 0,0 0-4 0 0,0 0 9 0 0,0 0-2 0 0,0 0-28 0 0,0 0-26 0 0,0 0 18 0 0,0 0-2 0 0,0 0 6 0 0,0 0-17 0 0,0 0-26 0 0,0 0 20 0 0,0 0-10 0 0,0 0-14 0 0,0 0-2 0 0,0 0-15 0 0,0 0-14 0 0,0 0-31 0 0,-4-19-5017 0 0,1 12-73 0 0,3 3-6748 0 0</inkml:trace>
  <inkml:trace contextRef="#ctx0" brushRef="#br0" timeOffset="-25942.463">11309 530 7522 0 0,'0'0'1263'0'0,"0"0"-322"0"0,0 0 2 0 0,0 0 324 0 0,0 0 288 0 0,0 0 35 0 0,0 0-266 0 0,0 0-391 0 0,0 0-331 0 0,0 0-185 0 0,0 0-15 0 0,0 0 58 0 0,0 0 75 0 0,5-2 34 0 0,38-35 2232 0 0,-28 13-2470 0 0,1 0 0 0 0,1 1 0 0 0,0 0 0 0 0,2 2 0 0 0,1 0 0 0 0,1 1 0 0 0,0 2 0 0 0,12-9-331 0 0,17-15 355 0 0,-26 32-268 0 0,-19 8 1320 0 0,38 68-1290 0 0,-9 13 96 0 0,43 66 82 0 0,-72-140-316 0 0,-12-10-1987 0 0,-4 2-4749 0 0,8 3-5333 0 0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241 534 0 0 0,'0'0'1610'0'0,"0"0"-606"0"0,0 0-287 0 0,0 0-8 0 0,0 0 253 0 0,0 0 400 0 0,0 0 336 0 0,0 0 145 0 0,0 0-142 0 0,0 0-368 0 0,0 0-421 0 0,-12 4-368 0 0,-36 13-239 0 0,36-12-99 0 0,31-5 1281 0 0,-4 0-1078 0 0,0-1 1 0 0,-1 0-1 0 0,1-1 1 0 0,-1-1-1 0 0,0 0 0 0 0,0-1 1 0 0,0-1-1 0 0,0 0 1 0 0,-1 0-1 0 0,6-4-409 0 0,37-23 558 0 0,-2-3 1 0 0,-2-1-1 0 0,-1-3 1 0 0,23-25-559 0 0,-39 31 228 0 0,0-2 1 0 0,-3-1-1 0 0,-1-2 0 0 0,18-29-228 0 0,10-40 839 0 0,-67 116 75 0 0,-80 215-869 0 0,58-121 71 0 0,5 1 0 0 0,4 1-1 0 0,5 1 1 0 0,4 0 0 0 0,5 21-116 0 0,-5 243 559 0 0,13-331-522 0 0,-2 0 0 0 0,-2 0 1 0 0,-2-1-1 0 0,-1 1 0 0 0,-2-1 1 0 0,-1 0-1 0 0,-8 14-37 0 0,8-26-15 0 0,-2 0 1 0 0,-1-2-1 0 0,0 1 0 0 0,-2-2 0 0 0,-1 1 0 0 0,-1-2 1 0 0,-1 0-1 0 0,-1-1 0 0 0,0-1 0 0 0,-2-1 0 0 0,0 0 1 0 0,-5 1 14 0 0,9-9-73 0 0,0 0 1 0 0,-2-1 0 0 0,1-1-1 0 0,-1-1 1 0 0,0 0-1 0 0,-1-1 1 0 0,0-1 0 0 0,0-1-1 0 0,0-1 1 0 0,-1 0-1 0 0,1-2 1 0 0,-1 0 0 0 0,0-1-1 0 0,-18-2 73 0 0,33 1-27 0 0,1 0-1 0 0,-1-1 0 0 0,1 0 1 0 0,-1 0-1 0 0,0 0 1 0 0,1 0-1 0 0,0-1 1 0 0,-1 0-1 0 0,1 1 1 0 0,0-2-1 0 0,0 1 0 0 0,0 0 1 0 0,0-1-1 0 0,1 0 1 0 0,-1 0-1 0 0,1 0 1 0 0,-1 0-1 0 0,1-1 1 0 0,0 1-1 0 0,0-1 0 0 0,1 0 1 0 0,-1 0-1 0 0,1 0 1 0 0,0 0-1 0 0,0 0 1 0 0,0 0-1 0 0,0-1 1 0 0,1 1-1 0 0,0-1 0 0 0,0 1 1 0 0,0-1-1 0 0,0 1 1 0 0,1-3 27 0 0,-1-5-30 0 0,0 0 1 0 0,1-1-1 0 0,0 1 0 0 0,1 0 1 0 0,1 0-1 0 0,0-1 1 0 0,0 1-1 0 0,1 1 1 0 0,1-1-1 0 0,0 0 0 0 0,1 1 1 0 0,2-4 29 0 0,22-30 73 0 0,3 2 0 0 0,1 2 0 0 0,3 1-1 0 0,1 2 1 0 0,1 1 0 0 0,3 2 0 0 0,0 1 0 0 0,2 3 0 0 0,46-25-73 0 0,-39 22 324 0 0,2 3 0 0 0,1 3 0 0 0,50-21-324 0 0,-101 51-14 0 0,-1 0-1 0 0,1 0 1 0 0,-1 1-1 0 0,0-1 1 0 0,0 0 0 0 0,0 0-1 0 0,0 1 1 0 0,-1-1-1 0 0,1 0 1 0 0,0 1-1 0 0,-1-1 1 0 0,0 1 0 0 0,1-1-1 0 0,-1 0 1 0 0,0 1-1 0 0,0-1 1 0 0,-1 1-1 0 0,1-1 1 0 0,0 1 0 0 0,-1-1-1 0 0,0 0 1 0 0,1 1-1 0 0,-1-1 1 0 0,0 0-1 0 0,0 1 1 0 0,0-1 0 0 0,0 0-1 0 0,-1 1 15 0 0,0 2-108 0 0,-7 54-1826 0 0,10-39-1969 0 0,2-3-4687 0 0,-1-13-2475 0 0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6 501 16275 0 0,'0'0'1350'0'0,"0"0"-446"0"0,0 0-153 0 0,0 0 115 0 0,0 0 121 0 0,0 0 5 0 0,0 0-221 0 0,0 0-223 0 0,0 0-158 0 0,0 0-87 0 0,0 0 35 0 0,0 0 32 0 0,0 0-7 0 0,-4-1-58 0 0,4-3-275 0 0,-1 0-1 0 0,1 0 0 0 0,0 0 0 0 0,0 0 0 0 0,0 0 1 0 0,0 0-1 0 0,1 0 0 0 0,-1 1 0 0 0,1-1 0 0 0,0 0 1 0 0,1 0-1 0 0,-1 0 0 0 0,0 1 0 0 0,1-1 0 0 0,0 0 0 0 0,0 1 1 0 0,0 0-1 0 0,0-1 0 0 0,1 1 0 0 0,-1 0 0 0 0,1 0 1 0 0,0 0-1 0 0,2-1-29 0 0,9-18 118 0 0,159-268 503 0 0,-122 190-1025 0 0,-54 109-8142 0 0,0-4 4135 0 0,0 3-7456 0 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35 16131 0 0,'0'0'1507'0'0,"0"0"-509"0"0,0 0-131 0 0,0 0 114 0 0,0 0 81 0 0,0 0-77 0 0,0 0-251 0 0,0 0-247 0 0,0 0-146 0 0,0 0-95 0 0,0 0-73 0 0,0 0-64 0 0,-9 33-27 0 0,-30 105-60 0 0,31-55-8 0 0,9-76 3 0 0,1-1 0 0 0,0 0 0 0 0,1 0 1 0 0,0 0-1 0 0,0 0 0 0 0,0 0 1 0 0,0-1-1 0 0,1 1 0 0 0,0-1 0 0 0,0 0 1 0 0,1 0-1 0 0,-1 0 0 0 0,1-1 0 0 0,0 0 1 0 0,0 0-1 0 0,1 0 0 0 0,-1 0 1 0 0,1-1-1 0 0,0 0 0 0 0,0 0 0 0 0,0-1 1 0 0,0 1-1 0 0,0-1 0 0 0,0-1 1 0 0,1 1-1 0 0,-1-1 0 0 0,1 0 0 0 0,-1 0 1 0 0,1-1-1 0 0,0 0 0 0 0,-1 0 0 0 0,1-1 1 0 0,-1 0-1 0 0,1 0 0 0 0,-1 0 1 0 0,0-1-1 0 0,1 0 0 0 0,-1 0 0 0 0,0 0 1 0 0,0-1-1 0 0,0 0 0 0 0,0 0 1 0 0,-1-1-1 0 0,5-3-17 0 0,-2 2 67 0 0,0-2 0 0 0,0 1 0 0 0,-1-1 0 0 0,1 0 0 0 0,-1-1 0 0 0,-1 1 0 0 0,0-1 0 0 0,0-1 0 0 0,0 1 0 0 0,-1-1-1 0 0,0 0 1 0 0,-1 0 0 0 0,0-1 0 0 0,-1 1 0 0 0,0-1 0 0 0,0 0 0 0 0,-1 0 0 0 0,0 0 0 0 0,0 0 0 0 0,-2 0 0 0 0,1 0 0 0 0,-1 0 0 0 0,0 0 0 0 0,-1-1 0 0 0,-1 1 0 0 0,1 0 0 0 0,-1 0 0 0 0,-1 1 0 0 0,0-1 0 0 0,0 0 0 0 0,-1 1 0 0 0,-1-1-67 0 0,2 4-72 0 0,-1 0-1 0 0,0 1 1 0 0,0 0 0 0 0,0-1 0 0 0,0 1 0 0 0,-1 1-1 0 0,0-1 1 0 0,0 1 0 0 0,0 0 0 0 0,-1 0 0 0 0,1 0-1 0 0,-1 1 1 0 0,0 0 0 0 0,0 0 0 0 0,0 0-1 0 0,0 1 1 0 0,-6-1 72 0 0,-44 4-8708 0 0,43 3-3509 0 0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2:20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1854 0 0 0 0,'0'0'1775'0'0,"0"0"104"0"0,0 0-69 0 0,0 0-150 0 0,0 0-171 0 0,0 0-169 0 0,0 0-129 0 0,0 0-92 0 0,0 0-79 0 0,0 0-88 0 0,0 0-80 0 0,0 0-86 0 0,8 10 7658 0 0,-6-5-8988 0 0,12 257 3461 0 0,-3-181-2583 0 0,6-31-166 0 0,-17-49-154 0 0,0-1 20 0 0,-4 26 304 0 0,-10 9-227 0 0,15 49 22 0 0,3-53-77 0 0,-4-30-21 0 0,0-1-15 0 0,-4 27 162 0 0,4-24-156 0 0,1 1 0 0 0,-1 0 0 0 0,0-1-1 0 0,0 1 1 0 0,0 0 0 0 0,0-1 0 0 0,-1 1 0 0 0,0 0 0 0 0,1-1-1 0 0,-1 1 1 0 0,-1-1 0 0 0,1 1 0 0 0,0-1 0 0 0,-1 0-1 0 0,0 1 1 0 0,0-1 0 0 0,-1 2-6 0 0,-5 14 39 0 0,8-18-73 0 0,0-1 17 0 0,0 0 21 0 0,0 0 5 0 0,0 0 5 0 0,0 0-5 0 0,0 0-6 0 0,0 0-25 0 0,0 0-11 0 0,0 0 10 0 0,0 0 1 0 0,0 0 26 0 0,-1 0 9 0 0,0 0-29 0 0,-8-2-3136 0 0,8-4-3790 0 0,1 6-4937 0 0</inkml:trace>
  <inkml:trace contextRef="#ctx0" brushRef="#br0" timeOffset="3197.239">663 428 0 0 0,'0'0'1300'0'0,"0"0"87"0"0,0 0 60 0 0,0 0 56 0 0,0 0-10 0 0,0 0-41 0 0,0 0-47 0 0,0 0-116 0 0,0 0-137 0 0,0 0-130 0 0,0 0-108 0 0,3-1 5128 0 0,-1 2-6473 0 0,107 80 3446 0 0,-103-79-2907 0 0,0 0 0 0 0,1-1 0 0 0,-1 1-1 0 0,1-1 1 0 0,-1 0 0 0 0,1-1 0 0 0,0 0-1 0 0,-1 0 1 0 0,1 0 0 0 0,-1-1 0 0 0,1 0-1 0 0,-1 0 1 0 0,1 0 0 0 0,-1-1 0 0 0,0 0-1 0 0,1-1 1 0 0,-1 1 0 0 0,0-1 0 0 0,-1 0-1 0 0,5-3-107 0 0,67-51 691 0 0,-74 55-679 0 0,0 0 0 0 0,0 0 0 0 0,-1 0 0 0 0,0-1 0 0 0,1 1 0 0 0,-1-1 0 0 0,0 0 0 0 0,0 0 0 0 0,0 0 0 0 0,0 0 0 0 0,-1 0 0 0 0,1 0 0 0 0,-1 0 0 0 0,0 0 0 0 0,0 0-1 0 0,0-1 1 0 0,0 1 0 0 0,-1-1 0 0 0,1 1 0 0 0,-1 0 0 0 0,0-1 0 0 0,0 1 0 0 0,0-1 0 0 0,0 1 0 0 0,-1-1 0 0 0,1 1 0 0 0,-1 0 0 0 0,-1-3-12 0 0,1 2-17 0 0,0 1 0 0 0,0-1 0 0 0,-1 1-1 0 0,0 0 1 0 0,1 0 0 0 0,-1 0 0 0 0,0 0 0 0 0,0 0 0 0 0,-1 0 0 0 0,1 0-1 0 0,-1 1 1 0 0,1-1 0 0 0,-1 1 0 0 0,0 0 0 0 0,0 0 0 0 0,0 0 0 0 0,0 0-1 0 0,0 0 1 0 0,0 1 0 0 0,-1-1 0 0 0,1 1 0 0 0,0 0 0 0 0,-1 0 0 0 0,1 0-1 0 0,-1 0 1 0 0,1 1 0 0 0,-4-1 17 0 0,7 1-4 0 0,-5 0-52 0 0,-1-1 0 0 0,0 1 1 0 0,1 0-1 0 0,-1 0 0 0 0,1 1 1 0 0,-1 0-1 0 0,1 0 0 0 0,0 0 1 0 0,-1 0-1 0 0,1 1 0 0 0,0 0 1 0 0,0 0-1 0 0,0 0 0 0 0,0 1 1 0 0,0 0-1 0 0,0 0 0 0 0,-3 3 56 0 0,-22 28-284 0 0,30-33 298 0 0,0-1-16 0 0,0 20 154 0 0,11 184 466 0 0,-8-187-564 0 0,3 13 37 0 0,-2-1 1 0 0,-1 1 0 0 0,-1 0-1 0 0,-1 1 1 0 0,-3 17-92 0 0,-46 64 299 0 0,46-109-285 0 0,-1 0 1 0 0,1 0 0 0 0,-1 0 0 0 0,0 0 0 0 0,0 0 0 0 0,0-1 0 0 0,0 1 0 0 0,-1-1 0 0 0,1 0 0 0 0,-1 0-1 0 0,1 0 1 0 0,-1-1 0 0 0,0 1 0 0 0,1-1 0 0 0,-1 0 0 0 0,0 0 0 0 0,0 0 0 0 0,0 0 0 0 0,0-1 0 0 0,0 0-1 0 0,0 1 1 0 0,0-1 0 0 0,0-1 0 0 0,0 1 0 0 0,0-1 0 0 0,0 1 0 0 0,0-1 0 0 0,0 0 0 0 0,-1-1-15 0 0,6 2-75 0 0,-1-1 1 0 0,0 1 0 0 0,1-1 0 0 0,-1 1 0 0 0,0 0-1 0 0,0-1 1 0 0,1 1 0 0 0,-1-1 0 0 0,0 1-1 0 0,0 0 1 0 0,0-1 0 0 0,0 1 0 0 0,1-1-1 0 0,-1 1 1 0 0,0-1 0 0 0,0 1 0 0 0,0-1 0 0 0,0 1-1 0 0,0-1 1 0 0,0 1 0 0 0,0-1 0 0 0,0 1-1 0 0,-1-1 1 0 0,1 1 0 0 0,0 0 0 0 0,0-1-1 0 0,0 1 1 0 0,0-1 0 0 0,-1 1 0 0 0,1-1 0 0 0,0 1-1 0 0,0 0 1 0 0,-1-1 0 0 0,1 1 0 0 0,0 0-1 0 0,-1-1 1 0 0,1 1 0 0 0,0 0 0 0 0,-1-1 0 0 0,1 1-1 0 0,-1 0 1 0 0,1 0 0 0 0,0-1 0 0 0,-1 1-1 0 0,1 0 1 0 0,-1 0 0 0 0,1 0 0 0 0,-1 0-1 0 0,1-1 1 0 0,-1 1 74 0 0,24-6-3721 0 0,-12 4-3209 0 0,-2-1-4565 0 0</inkml:trace>
  <inkml:trace contextRef="#ctx0" brushRef="#br0" timeOffset="3725.948">1211 578 432 0 0,'0'0'1132'0'0,"0"0"-102"0"0,0 0 45 0 0,0 0 170 0 0,0 0 108 0 0,0 0 19 0 0,0 0-14 0 0,0 0-23 0 0,0 0-6 0 0,0 0-25 0 0,0 0-41 0 0,0 0-84 0 0,0 0-117 0 0,4 20 5714 0 0,-75 60-5478 0 0,-25 31-820 0 0,45-61-384 0 0,51-49-101 0 0,0-1-8 0 0,0 0-3 0 0,0 0-9 0 0,0 0-1 0 0,0 0-40 0 0,0 0-31 0 0,0 0-26 0 0,0 0-98 0 0,4-10-5678 0 0,-2 1-5268 0 0,-2 5 3734 0 0</inkml:trace>
  <inkml:trace contextRef="#ctx0" brushRef="#br0" timeOffset="4077.042">1012 586 2417 0 0,'0'0'2628'0'0,"0"0"-800"0"0,0 0 24 0 0,0 0 221 0 0,0 0 0 0 0,0 0-324 0 0,0 0-488 0 0,0 0-468 0 0,0 0-285 0 0,0 0-52 0 0,0 0 99 0 0,0 0 156 0 0,0 0 113 0 0,5 2 23 0 0,106 70 4381 0 0,-52-4-4283 0 0,-24 29-777 0 0,-34-91-511 0 0,1 4-522 0 0,3-7-8682 0 0,-5-3-1973 0 0</inkml:trace>
  <inkml:trace contextRef="#ctx0" brushRef="#br0" timeOffset="5497.265">1238 428 2665 0 0,'0'0'2157'0'0,"0"0"-96"0"0,0 0 283 0 0,0 0 160 0 0,0 0-247 0 0,0 0-498 0 0,0 0-576 0 0,0 0-433 0 0,0 0-238 0 0,0 0-123 0 0,0 0-45 0 0,0 0 6 0 0,22 8 2490 0 0,143-8 1103 0 0,61-4-3549 0 0,-225 4-368 0 0,-1 0-22 0 0,0 0 6 0 0,0 0 1 0 0,0 0 0 0 0,0 0-13 0 0,0 0 12 0 0,0 0 8 0 0,0 0-22 0 0,0 0 32 0 0,0 0-1 0 0,0 0-19 0 0,0 0 27 0 0,0 0-9 0 0,0 0-8 0 0,0 0-2 0 0,0 0-2 0 0,0 0-3 0 0,0 0 0 0 0,0 0-17 0 0,0 0-8 0 0,0 0 3 0 0,21 11-262 0 0,25-3 307 0 0,-46-8-16 0 0,0 0 0 0 0,0 0-18 0 0,0 0 6 0 0,0 0-1 0 0,0 0-2 0 0,0 0 23 0 0,0 0-11 0 0,0 0 6 0 0,0 0 25 0 0,-27-1-201 0 0,20-2 155 0 0,1-1-1 0 0,-1 0 1 0 0,1-1-1 0 0,-1 1 1 0 0,1-1 0 0 0,1-1-1 0 0,-1 1 1 0 0,1-1-1 0 0,0 0 1 0 0,0 0-1 0 0,1 0 1 0 0,-1-1 0 0 0,0-1 0 0 0,-26-39 45 0 0,27 128-357 0 0,-13 16 267 0 0,-4 32-25 0 0,24-122 508 0 0,5-17-438 0 0,138-117-60 0 0,-105 95-847 0 0,-41 32 527 0 0,1-2 385 0 0,-2 1-8952 0 0,1 1-2541 0 0</inkml:trace>
  <inkml:trace contextRef="#ctx0" brushRef="#br0" timeOffset="7835.486">515 489 0 0 0,'0'0'173'0'0,"0"0"378"0"0,0 0 260 0 0,0 0 168 0 0,0 0 74 0 0,0 0 32 0 0,0 0-40 0 0,0 0-103 0 0,23 2 3693 0 0,-17 0 2276 0 0,-34 3-4866 0 0,-17 5-1479 0 0,0-2 1 0 0,0-2 0 0 0,0-2 0 0 0,-36-2-567 0 0,-12-17 1492 0 0,42 25-1449 0 0,2-1 380 0 0,-5 9-313 0 0,99-135 1603 0 0,-30 28-1615 0 0,-15 88-102 0 0,0 1-9 0 0,0 0 0 0 0,0 0-15 0 0,0 0-2 0 0,0 0 5 0 0,0 0-20 0 0,0 0 7 0 0,0 0-7 0 0,0 0-26 0 0,0 0 5 0 0,0 0 0 0 0,0 0-7 0 0,2 27-129 0 0,17 65 389 0 0,-4 59-61 0 0,32-5-28 0 0,-28-111 4 0 0,-51-59 1713 0 0,-25-48-1745 0 0,-15-28 13 0 0,65 96 136 0 0,6 4-4082 0 0,1 0-4177 0 0,0 3-3221 0 0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12323 0 0,'0'0'3622'0'0,"0"0"-1827"0"0,0 0-527 0 0,0 0 48 0 0,0 0-31 0 0,0 0-141 0 0,0 0-264 0 0,0 0-218 0 0,0 0-142 0 0,0 0-87 0 0,0 0-46 0 0,0 0-58 0 0,3-16-53 0 0,12-52-37 0 0,24-14 314 0 0,-20 50-397 0 0,0 1-1 0 0,2 0 0 0 0,2 2 0 0 0,1 0 1 0 0,11-10-156 0 0,17-2 64 0 0,-52 61-108 0 0,-14 103 149 0 0,13-121-106 0 0,0-1 1 0 0,0 0-1 0 0,1 1 1 0 0,-1-1-1 0 0,1 1 1 0 0,-1-1-1 0 0,1 1 0 0 0,-1-1 1 0 0,1 1-1 0 0,0-1 1 0 0,0 1-1 0 0,0-1 0 0 0,0 1 1 0 0,0-1-1 0 0,0 1 1 0 0,0 0-1 0 0,0-1 1 0 0,1 1-1 0 0,-1-1 0 0 0,0 1 1 0 0,1-1-1 0 0,-1 1 1 0 0,1-1-1 0 0,0 0 1 0 0,0 1-1 0 0,-1-1 0 0 0,1 0 1 0 0,0 1-1 0 0,0-1 1 0 0,0 0-1 0 0,0 0 1 0 0,1 0-1 0 0,-1 0 0 0 0,0 0 1 0 0,0 0-1 0 0,1 0 1 0 0,0 0 0 0 0,11-2 11 0 0,-1-2 0 0 0,1 0 1 0 0,-1 0-1 0 0,0-1 0 0 0,0-1 1 0 0,0 0-1 0 0,-1 0 0 0 0,0-1 1 0 0,0-1-1 0 0,0 0 1 0 0,-1 0-1 0 0,0-1 0 0 0,0-1-11 0 0,38-24-2 0 0,-6 2-18 0 0,49-22 45 0 0,-89 53-24 0 0,0-1-1 0 0,-1 0 1 0 0,1 1 0 0 0,0 0-1 0 0,-1-1 1 0 0,1 1-1 0 0,0 0 1 0 0,0 0 0 0 0,-1 0-1 0 0,1 0 1 0 0,0 0-1 0 0,0 0 1 0 0,-1 1-1 0 0,1-1 1 0 0,0 0 0 0 0,-1 1-1 0 0,1 0 1 0 0,0-1-1 0 0,-1 1 1 0 0,1 0-1 0 0,-1 0 1 0 0,1 0 0 0 0,-1 0-1 0 0,1 0 1 0 0,-1 0-1 0 0,0 0 1 0 0,1 0-1 0 0,-1 1 1 0 0,0-1 0 0 0,0 0-1 0 0,0 1 1 0 0,0-1-1 0 0,0 1 1 0 0,0-1 0 0 0,-1 1-1 0 0,1 0 0 0 0,6 66 177 0 0,-7-57-143 0 0,-1-7-81 0 0,0 0 0 0 0,1 0-1 0 0,-1-1 1 0 0,1 1 0 0 0,0 0 0 0 0,-1 0-1 0 0,2 0 1 0 0,-1 0 0 0 0,0 0-1 0 0,1 0 1 0 0,0 0 0 0 0,0 0-1 0 0,0-1 1 0 0,0 1 0 0 0,1 0-1 0 0,-1-1 1 0 0,1 1 0 0 0,0-1 0 0 0,0 1-1 0 0,1-1 1 0 0,-1 0 0 0 0,0 0-1 0 0,1 0 1 0 0,0 0 0 0 0,0 0-1 0 0,0-1 1 0 0,0 1 0 0 0,0-1-1 0 0,0 0 1 0 0,1 0 0 0 0,-1 0 0 0 0,1 0-1 0 0,-1-1 1 0 0,1 0 0 0 0,0 1-1 0 0,2-1 48 0 0,4-1-1564 0 0,-2 0-2261 0 0,-1 0-5383 0 0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6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19 262 23837 0 0,'0'0'656'0'0,"0"0"-488"0"0,0 0 40 0 0,0 0 128 0 0,0 0 40 0 0,0 0-23 0 0,0 0-129 0 0,0 0-128 0 0,0 0-104 0 0,-8 199-72 0 0,4-170-176 0 0,-1-3-225 0 0,3 4-367 0 0,2-8-520 0 0,0 0-696 0 0,0-8-1601 0 0,0-2-8922 0 0</inkml:trace>
  <inkml:trace contextRef="#ctx0" brushRef="#br0" timeOffset="160.792">11 1 20420 0 0,'0'0'1969'0'0,"0"0"-825"0"0,0 0-296 0 0,0 0-264 0 0,0 0-176 0 0,0 0-184 0 0,0 0-144 0 0,0 0-240 0 0,0 0-208 0 0,0 0-224 0 0,0 0-496 0 0,0 0-800 0 0,0 0-2657 0 0,0 0-8530 0 0</inkml:trace>
  <inkml:trace contextRef="#ctx0" brushRef="#br0" timeOffset="877.706">328 240 16235 0 0,'0'0'949'0'0,"0"0"-496"0"0,0 0-232 0 0,0 0 4 0 0,0 0 31 0 0,0 0-4 0 0,0 0-26 0 0,0 0-11 0 0,0 0 8 0 0,0 0-13 0 0,0 0 11 0 0,0 0-35 0 0,-1-4-47 0 0,0-5-1216 0 0,-3 11 8435 0 0,-1 6-6716 0 0,-65 150 505 0 0,65-44-866 0 0,7-108-269 0 0,1 0 1 0 0,-1-1-1 0 0,2 1 0 0 0,-1 0 1 0 0,1-1-1 0 0,-1 0 0 0 0,1 0 0 0 0,1 0 1 0 0,-1 0-1 0 0,1-1 0 0 0,0 1 1 0 0,0-1-1 0 0,0-1 0 0 0,0 1 1 0 0,1-1-1 0 0,0 0 0 0 0,-1 0 0 0 0,5 1-12 0 0,0 1 20 0 0,0-2-1 0 0,0 1 1 0 0,1-2-1 0 0,-1 1 0 0 0,1-1 1 0 0,-1-1-1 0 0,1 0 1 0 0,-1-1-1 0 0,1 1 0 0 0,0-2 1 0 0,9-1-20 0 0,-10-1 32 0 0,-1 0-1 0 0,-1-1 1 0 0,1 0 0 0 0,0-1 0 0 0,-1 1 0 0 0,0-2-1 0 0,0 1 1 0 0,-1-1 0 0 0,1 0 0 0 0,-1-1 0 0 0,-1 0 0 0 0,1 0-1 0 0,-1 0 1 0 0,0-1 0 0 0,-1 0 0 0 0,0 0 0 0 0,0 0-1 0 0,0-1 1 0 0,-1 1 0 0 0,2-8-32 0 0,1 1 12 0 0,-1 1 0 0 0,0-1 0 0 0,-1 0 0 0 0,-1 0-1 0 0,0-1 1 0 0,-1 1 0 0 0,-1-1 0 0 0,-1 0 0 0 0,0 1 0 0 0,0-1 0 0 0,-2 0 0 0 0,0 0-1 0 0,-1 0 1 0 0,0 1 0 0 0,-2-1 0 0 0,0 1 0 0 0,0 0 0 0 0,-1 0 0 0 0,-1 0 0 0 0,-1 1 0 0 0,0 0-1 0 0,-1 0 1 0 0,-8-12-12 0 0,9 21-60 0 0,0 0 0 0 0,1 1-1 0 0,-1 0 1 0 0,-1 1 0 0 0,1 0-1 0 0,0 0 1 0 0,-1 0 0 0 0,1 1-1 0 0,-1 0 1 0 0,0 0 0 0 0,0 1-1 0 0,0 0 1 0 0,0 1 0 0 0,0 0-1 0 0,0 0 1 0 0,0 0-1 0 0,0 1 1 0 0,0 0 0 0 0,0 1-1 0 0,1 0 1 0 0,-1 0 0 0 0,0 1-1 0 0,1 0 1 0 0,0 0 0 0 0,0 0-1 0 0,0 1 1 0 0,0 0 0 0 0,0 1-1 0 0,1-1 1 0 0,-1 1 0 0 0,1 1-1 0 0,1-1 1 0 0,-1 1 0 0 0,1 0-1 0 0,0 0 1 0 0,-3 5 60 0 0,-48 55-2158 0 0,23-20-4631 0 0,24-30-5045 0 0</inkml:trace>
  <inkml:trace contextRef="#ctx0" brushRef="#br0" timeOffset="1200.816">873 177 17524 0 0,'0'0'1460'0'0,"0"0"-494"0"0,0 0-94 0 0,0 0 121 0 0,0 0 78 0 0,0 0-116 0 0,0 0-244 0 0,0 0-248 0 0,0 0-142 0 0,0 0-54 0 0,0 0-47 0 0,0 0-13 0 0,0 0-35 0 0,-9 18-26 0 0,-25 55-11 0 0,32-69-118 0 0,0 1-1 0 0,0-1 1 0 0,1 1 0 0 0,0 0-1 0 0,0 0 1 0 0,0 0-1 0 0,0 0 1 0 0,1 0 0 0 0,0 0-1 0 0,0-1 1 0 0,0 1 0 0 0,1 0-1 0 0,-1 0 1 0 0,1 0-1 0 0,0 0 1 0 0,1 0-17 0 0,-1 2 19 0 0,3 2 9 0 0,-1 0 0 0 0,2-1 0 0 0,-1 1-1 0 0,1-1 1 0 0,0 0 0 0 0,0-1-1 0 0,1 1 1 0 0,0-1 0 0 0,1 0 0 0 0,-1-1-1 0 0,1 1 1 0 0,1-1 0 0 0,-1-1 0 0 0,1 1-1 0 0,0-1 1 0 0,0-1 0 0 0,1 1 0 0 0,-1-1-1 0 0,1-1 1 0 0,0 0 0 0 0,0 0-1 0 0,0-1 1 0 0,0 0 0 0 0,0 0 0 0 0,1-1-1 0 0,-1 0 1 0 0,1-1 0 0 0,-1 0 0 0 0,8-1-28 0 0,-7-3 74 0 0,-1 0 1 0 0,0-1-1 0 0,-1 0 1 0 0,1 0-1 0 0,-1-1 1 0 0,0 0-1 0 0,-1-1 1 0 0,1 0-1 0 0,-1 0 1 0 0,-1 0-1 0 0,1-1 1 0 0,-1 0-1 0 0,-1 0 1 0 0,1 0-1 0 0,-1-1 1 0 0,-1 0-1 0 0,1 0 1 0 0,-2 0-1 0 0,1-1 1 0 0,-1 1-1 0 0,-1-1 1 0 0,1-1-75 0 0,-3 10 1 0 0,49-93 147 0 0,-14 32-1546 0 0,-17 19-2341 0 0,-16 33-1930 0 0,-1 5-6589 0 0</inkml:trace>
  <inkml:trace contextRef="#ctx0" brushRef="#br0" timeOffset="1613.936">1675 78 19796 0 0,'0'0'1631'0'0,"0"0"-476"0"0,0 0-208 0 0,0 0-45 0 0,0 0-54 0 0,0 0-120 0 0,0 0-145 0 0,0 0-155 0 0,0 0-55 0 0,0 0-37 0 0,0 0-30 0 0,0 0-12 0 0,0 0-67 0 0,2-3-74 0 0,-3-8-39 0 0,-23 18-81 0 0,-32 23-21 0 0,46-23-2 0 0,6-6-18 0 0,1 0 1 0 0,-1 1 0 0 0,0-1-1 0 0,1 1 1 0 0,0 0 0 0 0,-1 1-1 0 0,1-1 1 0 0,0 0 0 0 0,0 1 0 0 0,0 0-1 0 0,1-1 1 0 0,-1 1 0 0 0,1 0-1 0 0,-1 0 1 0 0,1 1 0 0 0,0-1-1 0 0,0 0 1 0 0,1 1 0 0 0,-1 0-1 0 0,1-1 1 0 0,-1 1 0 0 0,1 0-1 0 0,0-1 1 0 0,1 1 0 0 0,-1 0-1 0 0,1 0 1 0 0,-1 0 0 0 0,1 0-1 0 0,0 2 8 0 0,67 54 38 0 0,-56-50 15 0 0,0 1-1 0 0,-2 0 1 0 0,1 1 0 0 0,-1 0 0 0 0,-1 0 0 0 0,0 1-1 0 0,-1 0 1 0 0,0 0 0 0 0,-1 1 0 0 0,2 8-53 0 0,-6-10 35 0 0,-1 0 1 0 0,0-1-1 0 0,-1 1 0 0 0,0 0 1 0 0,-1 0-1 0 0,0 0 0 0 0,-1 0 1 0 0,0 0-1 0 0,-1-1 0 0 0,0 1 1 0 0,-1-1-1 0 0,0 0 0 0 0,-1 0 1 0 0,0 0-1 0 0,-1-1 0 0 0,0 0 1 0 0,-1 0-1 0 0,0 0 0 0 0,0-1 1 0 0,-1 0-1 0 0,0 0 0 0 0,-1-1 1 0 0,0 0-1 0 0,0 0 0 0 0,0-1 1 0 0,-1-1-1 0 0,-1 1 0 0 0,1-2 1 0 0,-1 1-1 0 0,0-2 0 0 0,0 1 1 0 0,0-1-1 0 0,0-1 0 0 0,-1 0 1 0 0,0-1-1 0 0,-9 1-35 0 0,17-3-99 0 0,1-1-1 0 0,-1 0 0 0 0,1 0 1 0 0,0 0-1 0 0,-1-1 1 0 0,1 1-1 0 0,0-1 0 0 0,0 1 1 0 0,0-1-1 0 0,0 0 0 0 0,0-1 1 0 0,0 1-1 0 0,1 0 1 0 0,-1-1-1 0 0,1 1 0 0 0,-1-1 1 0 0,1 0-1 0 0,0 0 1 0 0,0 0-1 0 0,0 0 0 0 0,1 0 1 0 0,-1 0-1 0 0,1 0 0 0 0,0-1 1 0 0,-1 1-1 0 0,2-1 1 0 0,-1 1-1 0 0,0-1 0 0 0,1 1 1 0 0,-1-1-1 0 0,1-2 100 0 0,-6-41-10537 0 0,6 32-2274 0 0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2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112 246 0 0 0,'0'0'295'0'0,"0"0"824"0"0,0 0 632 0 0,0 0 420 0 0,0 0 129 0 0,0 0-178 0 0,0 0-291 0 0,0 0-261 0 0,0 0-159 0 0,0 0-39 0 0,1-5-38 0 0,5-14-90 0 0,-4 14-120 0 0,-2 5-134 0 0,1 7 3517 0 0,5 24-4092 0 0,7 71 433 0 0,-3 1 0 0 0,-5 47-848 0 0,-5-95 61 0 0,-3 0 0 0 0,-1 0-1 0 0,-4 0 1 0 0,-1-1-1 0 0,-15 47-60 0 0,-35 6 83 0 0,58-106-83 0 0,0 0 1 0 0,0-1-1 0 0,0 1 1 0 0,0 0-1 0 0,0-1 1 0 0,0 1-1 0 0,0 0 1 0 0,0-1-1 0 0,0 0 1 0 0,0 1-1 0 0,-1-1 1 0 0,1 0-1 0 0,0 1 1 0 0,0-1-1 0 0,0 0 1 0 0,-1 0-1 0 0,1 0 1 0 0,0 0-1 0 0,0 0 1 0 0,-1 0-1 0 0,1 0 1 0 0,0 0-1 0 0,0-1 0 0 0,0 1 1 0 0,-1-1-1 0 0,1 1 1 0 0,0 0-1 0 0,0-1 1 0 0,0 0-1 0 0,0 1 1 0 0,0-1-1 0 0,0 0 1 0 0,0 1-1 0 0,0-1 1 0 0,0 0-1 0 0,0 0 1 0 0,1 0-1 0 0,-1 0 1 0 0,0 0-1 0 0,0 0 1 0 0,1 0-1 0 0,-1 0 1 0 0,1 0-1 0 0,-1 0 1 0 0,1 0-1 0 0,-1 0 1 0 0,1-1-1 0 0,0 1 1 0 0,-1 0-1 0 0,1 0 1 0 0,0 0-1 0 0,0-1 0 0 0,0 1 1 0 0,0 0-1 0 0,0 0 1 0 0,0-1-1 0 0,0 1 1 0 0,1 0-1 0 0,0-37-4 0 0,1 0 1 0 0,3 1-1 0 0,1 0 1 0 0,1 0-1 0 0,2 0 1 0 0,2 1-1 0 0,1 0 1 0 0,2 1-1 0 0,2 1 1 0 0,1 0-1 0 0,14-21 4 0 0,-6 6-13 0 0,3 1 0 0 0,1 2 0 0 0,2 0 0 0 0,2 2 0 0 0,2 2 0 0 0,2 1 0 0 0,2 2-1 0 0,1 1 1 0 0,2 3 0 0 0,2 1 0 0 0,27-16 13 0 0,-62 45-5 0 0,-1 0 0 0 0,1 0 1 0 0,0 0-1 0 0,0 1 0 0 0,0 1 0 0 0,1 0 0 0 0,-1 0 0 0 0,1 0 0 0 0,0 1 0 0 0,-1 1 0 0 0,1 0 1 0 0,1 0 4 0 0,-8 3 3 0 0,-1-1 1 0 0,1 1 0 0 0,-1 0 0 0 0,0 0 0 0 0,0 0 0 0 0,1 0 0 0 0,-1 0-1 0 0,-1 0 1 0 0,1 1 0 0 0,0-1 0 0 0,0 0 0 0 0,-1 1 0 0 0,0 0 0 0 0,1-1-1 0 0,-1 1 1 0 0,0 0 0 0 0,0 0 0 0 0,-1 0 0 0 0,1-1 0 0 0,0 1 0 0 0,-1 0-1 0 0,0 0 1 0 0,0 0 0 0 0,0 0 0 0 0,0 0 0 0 0,0 0 0 0 0,0 0 0 0 0,-1 1-4 0 0,-3 26 18 0 0,0-1 1 0 0,-2 0-1 0 0,-1 0 1 0 0,-1-1-1 0 0,-2 0 1 0 0,0-1-1 0 0,-2 0 1 0 0,-1 0-1 0 0,-1-1 1 0 0,-2-1-1 0 0,0 0 1 0 0,-2-2-1 0 0,0 0 1 0 0,-1 0-1 0 0,-2-2 1 0 0,-4 3-19 0 0,-17 18 8 0 0,-2-3 0 0 0,-2-1 0 0 0,-1-3 0 0 0,-2-1 0 0 0,-2-2-8 0 0,45-28-17 0 0,0-1 1 0 0,0 0 0 0 0,-1 0-1 0 0,1 0 1 0 0,-1-1 0 0 0,0 0-1 0 0,0 0 1 0 0,1 0 0 0 0,-1-1 0 0 0,0 0-1 0 0,0 0 1 0 0,0-1 0 0 0,-2 0 16 0 0,7-2-49 0 0,0 0 0 0 0,0-1 1 0 0,0 1-1 0 0,1 0 1 0 0,-1-1-1 0 0,1 1 0 0 0,0-1 1 0 0,-1 1-1 0 0,1-1 0 0 0,0 0 1 0 0,1 0-1 0 0,-1 1 1 0 0,0-1-1 0 0,1 0 0 0 0,0 0 1 0 0,-1 0-1 0 0,1 1 1 0 0,0-1-1 0 0,0 0 0 0 0,1 0 1 0 0,-1 0-1 0 0,1 0 1 0 0,-1 1-1 0 0,1-1 0 0 0,0 0 1 0 0,0 0-1 0 0,0 1 0 0 0,0-1 1 0 0,1 1-1 0 0,-1-1 1 0 0,1 0 48 0 0,89-120-4899 0 0,-63 90-799 0 0,-10 13-5894 0 0</inkml:trace>
  <inkml:trace contextRef="#ctx0" brushRef="#br0" timeOffset="3221.122">999 88 11698 0 0,'0'0'1626'0'0,"0"0"-483"0"0,0 0-136 0 0,0 0 45 0 0,0 0-29 0 0,0 0-132 0 0,0 0-191 0 0,0 0-140 0 0,0 0-68 0 0,0 0-58 0 0,0 0-38 0 0,-4 29-73 0 0,-12 92-74 0 0,23 19 194 0 0,19 140-155 0 0,-21-298 1455 0 0,-3-35-1513 0 0,2 0-1 0 0,2 1 1 0 0,3 0 0 0 0,2 0 0 0 0,2 1 0 0 0,3 1 0 0 0,1 0-1 0 0,3 1 1 0 0,19-33-230 0 0,-35 74 10 0 0,1 0 0 0 0,0 1-1 0 0,0 0 1 0 0,1 0 0 0 0,0 0-1 0 0,0 0 1 0 0,1 1 0 0 0,0 0-1 0 0,0 1 1 0 0,0-1 0 0 0,0 1 0 0 0,1 1-1 0 0,0-1 1 0 0,0 1 0 0 0,2 0-10 0 0,-9 5-1 0 0,1-1 1 0 0,0 1 0 0 0,-1 0 0 0 0,1 0 0 0 0,0 0 0 0 0,-1 0 0 0 0,1 0 0 0 0,-1 0-1 0 0,1 0 1 0 0,-1 0 0 0 0,0 1 0 0 0,1-1 0 0 0,-1 0 0 0 0,0 1 0 0 0,0-1-1 0 0,0 1 1 0 0,0 0 0 0 0,0-1 0 0 0,-1 1 0 0 0,1 0 0 0 0,0-1 0 0 0,-1 1 0 0 0,1 0-1 0 0,-1 0 1 0 0,0-1 0 0 0,1 1 0 0 0,-1 0 0 0 0,0 0 0 0 0,0 0 0 0 0,0 0-1 0 0,0-1 1 0 0,-1 1 0 0 0,1 0 0 0 0,0 0 0 0 0,-1 0 0 0 0,1-1 0 0 0,-1 1-1 0 0,0 0 1 0 0,0 1 0 0 0,0 10-22 0 0,1 4-291 0 0,-2 1 0 0 0,0-1 0 0 0,-1 0 0 0 0,0 0 1 0 0,-2 0-1 0 0,0-1 0 0 0,0 1 0 0 0,-2-1 0 0 0,-6 11 313 0 0,7-7-2986 0 0,6-10-6924 0 0,0-6-632 0 0</inkml:trace>
  <inkml:trace contextRef="#ctx0" brushRef="#br0" timeOffset="3590.41">1500 394 15899 0 0,'0'0'1583'0'0,"0"0"-369"0"0,0 0-139 0 0,0 0-28 0 0,0 0-71 0 0,0 0-149 0 0,0 0-186 0 0,0 0-179 0 0,0 0-144 0 0,31-18-73 0 0,100-54-43 0 0,-79 24 54 0 0,-48 39-206 0 0,0 1-18 0 0,-1 0 1 0 0,0-1 0 0 0,0 1 0 0 0,-1-1-1 0 0,0 0 1 0 0,0 1 0 0 0,-1-1 0 0 0,0 0 0 0 0,0 0-1 0 0,-1-8-32 0 0,-1 14-1 0 0,1 0 1 0 0,0 0-1 0 0,0 0 0 0 0,-1 0 0 0 0,0 0 1 0 0,0 0-1 0 0,0 0 0 0 0,0 0 0 0 0,0 1 0 0 0,0-1 1 0 0,-1 0-1 0 0,1 1 0 0 0,-1-1 0 0 0,0 1 1 0 0,0-1-1 0 0,0 1 0 0 0,0 0 0 0 0,0 0 1 0 0,0 0-1 0 0,-1 0 0 0 0,1 0 0 0 0,-1 0 0 0 0,1 0 1 0 0,-1 1-1 0 0,1 0 0 0 0,-1-1 0 0 0,0 1 1 0 0,0 0-1 0 0,0 0 0 0 0,0 1 0 0 0,0-1 0 0 0,-1 1 1 0 0,-8 0-42 0 0,0 1 0 0 0,0 1 0 0 0,0 0-1 0 0,1 1 1 0 0,-1 0 0 0 0,1 0 0 0 0,-1 2 0 0 0,1-1-1 0 0,1 1 1 0 0,-1 1 0 0 0,1 0 0 0 0,-1 0-1 0 0,2 1 1 0 0,-1 1 0 0 0,1-1 0 0 0,0 2-1 0 0,1-1 1 0 0,0 1 0 0 0,0 0 0 0 0,1 1 0 0 0,-6 8 42 0 0,0-2-5 0 0,0 1 1 0 0,1 0 0 0 0,1 1 0 0 0,1 0-1 0 0,0 0 1 0 0,2 1 0 0 0,0 1 0 0 0,1-1 0 0 0,0 1-1 0 0,2 0 1 0 0,1 1 0 0 0,0-1 0 0 0,0 21 4 0 0,4-36 7 0 0,0-1 0 0 0,0 1 0 0 0,1 0 0 0 0,0 0 0 0 0,0-1 0 0 0,0 1 1 0 0,0-1-1 0 0,1 1 0 0 0,0-1 0 0 0,0 1 0 0 0,0-1 0 0 0,0 0 0 0 0,1 0 0 0 0,-1 0 0 0 0,1 0 0 0 0,0-1 1 0 0,0 1-1 0 0,1-1 0 0 0,-1 1 0 0 0,1-1 0 0 0,0 0 0 0 0,-1-1 0 0 0,1 1 0 0 0,0-1 0 0 0,1 1 0 0 0,-1-1 1 0 0,0 0-1 0 0,1-1 0 0 0,-1 1 0 0 0,1-1 0 0 0,0 0 0 0 0,-1 0 0 0 0,1 0 0 0 0,1-1-7 0 0,14 1-20 0 0,0-1-1 0 0,0-1 1 0 0,0 0-1 0 0,0-2 0 0 0,-1 0 1 0 0,1-1-1 0 0,-1-1 1 0 0,0-1-1 0 0,0-1 1 0 0,-1-1-1 0 0,0 0 1 0 0,0-1-1 0 0,-1-1 0 0 0,0-1 1 0 0,-1 0-1 0 0,0-1 1 0 0,5-5 20 0 0,35-38-4536 0 0,-9-5-4396 0 0,-37 45-1648 0 0</inkml:trace>
  <inkml:trace contextRef="#ctx0" brushRef="#br0" timeOffset="3960.714">1919 48 12867 0 0,'0'0'3899'0'0,"0"0"-2332"0"0,0 0-816 0 0,0 0 97 0 0,0 0 199 0 0,0 0 59 0 0,0 0-53 0 0,0 0-142 0 0,0 0-153 0 0,0 0-100 0 0,0 0-73 0 0,0 0-80 0 0,0 0-94 0 0,16 32-75 0 0,50 102-117 0 0,-24-22 60 0 0,-36-84-245 0 0,28 239 78 0 0,-24-234-149 0 0,-10-32 42 0 0,1-1 1 0 0,-1 0 0 0 0,1 0-1 0 0,-1 0 1 0 0,1 1 0 0 0,-1-1-1 0 0,1 0 1 0 0,-1 0-1 0 0,1 0 1 0 0,-1 0 0 0 0,1 0-1 0 0,-1 0 1 0 0,1 0 0 0 0,0 0-1 0 0,-1 0 1 0 0,1-1 0 0 0,-1 1-1 0 0,1 0 1 0 0,-1 0 0 0 0,1 0-1 0 0,-1-1 1 0 0,1 1-1 0 0,-1 0 1 0 0,0 0 0 0 0,1-1-1 0 0,-1 1 1 0 0,1 0 0 0 0,-1-1-1 0 0,0 1 1 0 0,1-1 0 0 0,-1 1-1 0 0,1 0 1 0 0,-1-1 0 0 0,0 1-1 0 0,0-1 1 0 0,1 1 0 0 0,-1-1-1 0 0,0 1 1 0 0,0-1-1 0 0,0 1 1 0 0,0-1 0 0 0,1 1-1 0 0,-1-1 1 0 0,0 1 0 0 0,0-1-1 0 0,0 1 1 0 0,0-1-6 0 0,163-406 1430 0 0,-94 220-1004 0 0,-67 183-322 0 0,7-13-387 0 0,-6 22-446 0 0,-19 62-1753 0 0,6-40-1836 0 0,8-22 3046 0 0,-3 10-10824 0 0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502 674 0 0 0,'0'0'676'0'0,"0"0"266"0"0,0 0 191 0 0,0 0 168 0 0,0 0 120 0 0,0 0 59 0 0,0 0-110 0 0,0 0-170 0 0,0 0-163 0 0,0 0-188 0 0,-8-10-18 0 0,-26-31-12 0 0,-25 8 2483 0 0,41 28-2493 0 0,-61 2 1748 0 0,73 5-2506 0 0,0 1-1 0 0,0 0 1 0 0,0 0 0 0 0,0 0-1 0 0,1 1 1 0 0,-1 0 0 0 0,1 0-1 0 0,0 0 1 0 0,0 1 0 0 0,1-1-1 0 0,-1 1 1 0 0,1 0 0 0 0,0 1-1 0 0,0-1 1 0 0,1 1 0 0 0,-1 0-1 0 0,1 0 1 0 0,1 0 0 0 0,-1 0-1 0 0,1 0 1 0 0,0 1 0 0 0,0-1-1 0 0,1 0 1 0 0,0 1 0 0 0,-1 6-51 0 0,1-8 13 0 0,-1-1 1 0 0,1 1 0 0 0,-1 0-1 0 0,1-1 1 0 0,0 1 0 0 0,1 0-1 0 0,-1 0 1 0 0,1 0-1 0 0,0 0 1 0 0,0-1 0 0 0,1 1-1 0 0,0 0 1 0 0,-1 0 0 0 0,1 0-1 0 0,1-1 1 0 0,-1 1-1 0 0,1-1 1 0 0,0 1 0 0 0,0-1-1 0 0,0 1 1 0 0,0-1 0 0 0,1 0-1 0 0,0 0 1 0 0,0 0-1 0 0,0-1 1 0 0,0 1 0 0 0,1-1-1 0 0,-1 1 1 0 0,1-1 0 0 0,0 0-1 0 0,0 0 1 0 0,0-1-1 0 0,0 1 1 0 0,1-1 0 0 0,-1 0-1 0 0,0 0 1 0 0,1-1-1 0 0,0 1 1 0 0,-1-1 0 0 0,1 0-1 0 0,0 0 1 0 0,1 0-14 0 0,13-1 110 0 0,62-13 300 0 0,-51-7-323 0 0,-1-2 0 0 0,-1-1 0 0 0,0-1 0 0 0,-2-2 0 0 0,-1-1 0 0 0,-1 0 0 0 0,-2-2 0 0 0,-1 0 0 0 0,-1-2 0 0 0,-1-1-87 0 0,-4 10-13 0 0,-1 0 0 0 0,-1-1 0 0 0,-1 0 0 0 0,-2-1 1 0 0,0 0-1 0 0,-1-1 0 0 0,-2 0 0 0 0,0 0 0 0 0,-2-1 1 0 0,-1 0-1 0 0,0 0 0 0 0,-2 0 0 0 0,-2 0 0 0 0,0 0 1 0 0,-2-12 12 0 0,0 31-36 0 0,1 0 1 0 0,-1 0 0 0 0,0 0-1 0 0,0 0 1 0 0,-1 0 0 0 0,0 0 0 0 0,0 1-1 0 0,0 0 1 0 0,-1-1 0 0 0,0 1 0 0 0,0 0-1 0 0,-1 1 1 0 0,0-1 0 0 0,0 1 0 0 0,0 0-1 0 0,-1 0 1 0 0,1 1 0 0 0,-1-1 0 0 0,0 1-1 0 0,0 0 1 0 0,-1 1 0 0 0,1 0-1 0 0,-1 0 1 0 0,0 0 0 0 0,0 1 0 0 0,0 0-1 0 0,0 0 1 0 0,0 1 0 0 0,0-1 0 0 0,0 2-1 0 0,-1-1 1 0 0,1 1 0 0 0,0 0 0 0 0,-4 1 35 0 0,1 2-14 0 0,0 1 0 0 0,1 0 0 0 0,0 0 0 0 0,-1 1 0 0 0,1 0 0 0 0,1 1 0 0 0,-1 0 0 0 0,1 1 0 0 0,0-1 0 0 0,0 1 0 0 0,1 1 0 0 0,0-1 0 0 0,1 1 0 0 0,-1 1 0 0 0,1-1 0 0 0,1 1 1 0 0,0 0-1 0 0,0 0 0 0 0,1 1 0 0 0,0-1 0 0 0,0 1 0 0 0,1 0 0 0 0,1 0 0 0 0,-1 4 14 0 0,-1-2 34 0 0,0 0 0 0 0,2 1-1 0 0,-1 0 1 0 0,2 0 0 0 0,-1-1 0 0 0,2 1 0 0 0,0 0 0 0 0,0 0 0 0 0,1 0-1 0 0,1 0 1 0 0,0 0 0 0 0,1-1 0 0 0,0 1 0 0 0,1-1 0 0 0,1 0 0 0 0,-1 0-1 0 0,2 0 1 0 0,3 5-34 0 0,8 5 146 0 0,2 0 0 0 0,0-1 1 0 0,2-1-1 0 0,0-1 0 0 0,1-1 0 0 0,1 0 0 0 0,0-2 0 0 0,1-1 0 0 0,1-1 0 0 0,1-1 0 0 0,0-1 0 0 0,0-1 0 0 0,6 0-146 0 0,130 49 627 0 0,-157-59-1520 0 0,5 1 2018 0 0,-8-3-5586 0 0,-1-1-4986 0 0,-1 1-1242 0 0</inkml:trace>
  <inkml:trace contextRef="#ctx0" brushRef="#br0" timeOffset="329.994">1 1079 12027 0 0,'0'0'1949'0'0,"0"0"-1023"0"0,0 0-270 0 0,0 0 296 0 0,0 0 279 0 0,0 0 65 0 0,0 0-114 0 0,35 1-186 0 0,113 4-169 0 0,-117-4-449 0 0,0-2-1 0 0,0 0 1 0 0,0-3 0 0 0,0 0-1 0 0,14-5-377 0 0,7-1 314 0 0,330-60 5 0 0,-379 70-1365 0 0,16-1 1884 0 0,-15 4-5313 0 0,-2 2-6246 0 0,-2-1 1562 0 0</inkml:trace>
  <inkml:trace contextRef="#ctx0" brushRef="#br0" timeOffset="861.673">319 1303 10714 0 0,'0'0'2788'0'0,"0"0"-1165"0"0,0 0-481 0 0,0 0 20 0 0,0 0 37 0 0,0 0-92 0 0,0 0-211 0 0,0 0-253 0 0,0 0-206 0 0,0 0-133 0 0,0 0-84 0 0,0 0-58 0 0,-32 33-42 0 0,-99 101-9 0 0,86-70 35 0 0,42-52-102 0 0,0-6-9 0 0,0-1 0 0 0,1 1 0 0 0,0 0 0 0 0,0 0 0 0 0,0 0 0 0 0,1 0 0 0 0,0 0 0 0 0,0 0 0 0 0,1 0 0 0 0,-1 0-1 0 0,1 0 1 0 0,1 0 0 0 0,-1 1 0 0 0,1-1 0 0 0,0 0 0 0 0,0 0 0 0 0,1 0 0 0 0,0 0 0 0 0,0-1 0 0 0,0 1 0 0 0,1 0 0 0 0,0-1 0 0 0,0 0 0 0 0,0 1 0 0 0,1-1-1 0 0,-1-1 1 0 0,1 1 0 0 0,0 0 0 0 0,1-1 0 0 0,-1 0 0 0 0,1 0 0 0 0,0 0 0 0 0,0-1 0 0 0,0 1 0 0 0,1-1 0 0 0,-1 0-35 0 0,13-2 93 0 0,0 0 1 0 0,0-1 0 0 0,0-1-1 0 0,0-1 1 0 0,-1 0 0 0 0,1-1-1 0 0,0-1 1 0 0,-1-1-1 0 0,0-1 1 0 0,0 0 0 0 0,-1-1-1 0 0,0 0 1 0 0,0-2-1 0 0,0 0 1 0 0,-1-1 0 0 0,-1 0-1 0 0,1-1 1 0 0,-2 0 0 0 0,0-2-1 0 0,6-6-93 0 0,3-1 38 0 0,0-1-1 0 0,-1-1 1 0 0,-1-1-1 0 0,-1-1 1 0 0,-2 0-1 0 0,0-2 1 0 0,-1 0 0 0 0,-2 0-1 0 0,-1-1 1 0 0,-1-1-1 0 0,-1-1 1 0 0,-1 1-1 0 0,0-8-37 0 0,-8 22-1 0 0,0 0-1 0 0,0 0 0 0 0,-2-1 0 0 0,0 1 1 0 0,0 0-1 0 0,-1-1 0 0 0,-1 1 0 0 0,-1 0 1 0 0,0 0-1 0 0,-1-1 2 0 0,3 10-16 0 0,0 0 0 0 0,-1 0 0 0 0,0 0 0 0 0,0 0 0 0 0,-1 0 0 0 0,1 0 0 0 0,-1 0-1 0 0,0 1 1 0 0,0 0 0 0 0,-1-1 0 0 0,1 1 0 0 0,-1 0 0 0 0,0 1 0 0 0,0-1 0 0 0,0 1 0 0 0,0 0 0 0 0,-1 0 0 0 0,1 0 0 0 0,-1 0 0 0 0,0 1 0 0 0,0 0 0 0 0,0 0 0 0 0,0 0 0 0 0,0 0 0 0 0,0 1 0 0 0,-1 0 0 0 0,1 0 0 0 0,-1 1 16 0 0,-3 0-38 0 0,-1 0 0 0 0,1 1 0 0 0,0 0 0 0 0,0 0 0 0 0,0 1 1 0 0,0 0-1 0 0,0 1 0 0 0,0 0 0 0 0,0 1 0 0 0,1-1 0 0 0,-1 2 1 0 0,1-1-1 0 0,0 1 0 0 0,1 0 0 0 0,-1 1 0 0 0,1 0 0 0 0,0 0 1 0 0,0 1-1 0 0,-2 3 38 0 0,-4 5-3 0 0,0 0-1 0 0,1 2 1 0 0,1-1 0 0 0,0 2 0 0 0,2-1 0 0 0,0 1 0 0 0,1 1-1 0 0,-3 9 4 0 0,8-20 11 0 0,0 1-1 0 0,0-1 1 0 0,1 1-1 0 0,0 0 1 0 0,1 0-1 0 0,0-1 1 0 0,0 1-1 0 0,1 0 1 0 0,0 0-1 0 0,1 0 1 0 0,0 0-1 0 0,0 0 1 0 0,1 0-1 0 0,0-1 0 0 0,0 1 1 0 0,1-1-1 0 0,0 1 1 0 0,1-1-1 0 0,0 0 1 0 0,0 0-1 0 0,1-1 1 0 0,0 1-1 0 0,0-1 1 0 0,0 0-1 0 0,1-1 1 0 0,0 1-1 0 0,6 4-10 0 0,6 0 51 0 0,-1 0 0 0 0,2-2 0 0 0,-1 0 0 0 0,1-1-1 0 0,1 0 1 0 0,-1-2 0 0 0,1 0 0 0 0,0-2 0 0 0,1 0 0 0 0,-1-1 0 0 0,1-1 0 0 0,-1-1-1 0 0,1-1 1 0 0,17-2-51 0 0,-37 3-39 0 0,1-1 0 0 0,-1 0-1 0 0,1 0 1 0 0,0 0 0 0 0,-1 0-1 0 0,1-1 1 0 0,-1 1 0 0 0,1 0-1 0 0,-1-1 1 0 0,1 1 0 0 0,-1-1-1 0 0,1 1 1 0 0,-1-1 0 0 0,0 1-1 0 0,1-1 1 0 0,-1 0 0 0 0,0 0 0 0 0,1 0-1 0 0,-1 0 1 0 0,0 0 0 0 0,0 0-1 0 0,0 0 1 0 0,0 0 0 0 0,0-1-1 0 0,0 1 1 0 0,0 0 0 0 0,0-1-1 0 0,-1 1 1 0 0,2-1 39 0 0,2-13-4395 0 0,-2-2-5390 0 0,-2 15 8491 0 0,1-5-8312 0 0</inkml:trace>
  <inkml:trace contextRef="#ctx0" brushRef="#br0" timeOffset="1248.328">1098 1060 15259 0 0,'0'0'1415'0'0,"0"0"-343"0"0,0 0 1 0 0,0 0 152 0 0,0 0 78 0 0,0 0-100 0 0,0 0-249 0 0,0 0-255 0 0,0 0-167 0 0,0 0-106 0 0,0 0-103 0 0,-15 35-64 0 0,-46 106-50 0 0,8-29 137 0 0,-64 127-233 0 0,116-237-114 0 0,-1 0 0 0 0,1 0 0 0 0,0 1 0 0 0,0-1 0 0 0,0 0 0 0 0,0 1 0 0 0,0-1 0 0 0,0 1 0 0 0,1-1-1 0 0,-1 1 1 0 0,1-1 0 0 0,-1 1 0 0 0,1 0 0 0 0,0-1 0 0 0,0 1 0 0 0,0-1 0 0 0,1 1 0 0 0,-1 0 0 0 0,1-1 0 0 0,-1 1 0 0 0,1-1 0 0 0,0 1 0 0 0,0-1 0 0 0,0 0 0 0 0,0 1 0 0 0,0-1 0 0 0,1 0 0 0 0,-1 0-1 0 0,1 1 1 0 0,-1-1 0 0 0,1 0 0 0 0,0-1 0 0 0,0 1 0 0 0,0 0 0 0 0,0 0 0 0 0,0-1 0 0 0,0 0 0 0 0,2 2 1 0 0,13-2 37 0 0,-1-1 0 0 0,0-1 0 0 0,0-1 0 0 0,1 0 0 0 0,-1-1 0 0 0,0 0 1 0 0,-1-1-1 0 0,1-1 0 0 0,-1-1 0 0 0,0 0 0 0 0,4-3-37 0 0,55-18 107 0 0,-49 12-1376 0 0,-34 9-245 0 0,-3-1-1891 0 0,3 5-3959 0 0,5 2-3946 0 0</inkml:trace>
  <inkml:trace contextRef="#ctx0" brushRef="#br0" timeOffset="1509.993">711 1336 12923 0 0,'0'0'2060'0'0,"0"0"-709"0"0,0 0-373 0 0,0 0-22 0 0,0 0 73 0 0,0 0 25 0 0,0 0-76 0 0,0 0-148 0 0,0 0-129 0 0,0 0-113 0 0,0 0-122 0 0,0 0-108 0 0,0 0-89 0 0,36-6-86 0 0,113-19-68 0 0,-10-4-404 0 0,-78 16-7081 0 0,-46 9-4369 0 0</inkml:trace>
  <inkml:trace contextRef="#ctx0" brushRef="#br0" timeOffset="2613.02">1542 1093 6681 0 0,'0'0'2006'0'0,"0"0"-425"0"0,0 0-216 0 0,0 0-6 0 0,0 0-15 0 0,0 0-87 0 0,0 0-233 0 0,0 0-273 0 0,0 0-172 0 0,0 0-71 0 0,0 0-32 0 0,0 0-11 0 0,5 10-11 0 0,18 30-44 0 0,-21-38-334 0 0,0 1 0 0 0,1-1-1 0 0,-1 0 1 0 0,1-1-1 0 0,-1 1 1 0 0,1 0 0 0 0,0-1-1 0 0,-1 1 1 0 0,1-1-1 0 0,0 0 1 0 0,0 0 0 0 0,0 0-1 0 0,0 0 1 0 0,0-1-1 0 0,0 1 1 0 0,0-1 0 0 0,0 0-1 0 0,0 0 1 0 0,3 0-76 0 0,1 0 126 0 0,8 2 114 0 0,1-2 0 0 0,-1 0-1 0 0,0-1 1 0 0,0-1-1 0 0,0 0 1 0 0,0-1 0 0 0,0-1-1 0 0,0 0 1 0 0,5-3-240 0 0,21-8 344 0 0,0-2 1 0 0,-1-2-1 0 0,-1-2 0 0 0,25-17-344 0 0,-54 31 25 0 0,1 1 0 0 0,-2-1 0 0 0,1-1 0 0 0,-1 0-1 0 0,0 0 1 0 0,0-1 0 0 0,-1 0 0 0 0,-1 0-1 0 0,1-1 1 0 0,-2 0 0 0 0,1 0 0 0 0,-1-1 0 0 0,-1 0-1 0 0,0 0 1 0 0,0 0 0 0 0,-1-1 0 0 0,-1 1 0 0 0,0-1-1 0 0,0 0 1 0 0,-1 0 0 0 0,-1 0 0 0 0,0 0-1 0 0,-1 0 1 0 0,0-6-25 0 0,-3 13-33 0 0,-1 0 0 0 0,1 0 0 0 0,-1 0 0 0 0,0 0 0 0 0,0 1 0 0 0,-1 0-1 0 0,1 0 1 0 0,-1 0 0 0 0,0 0 0 0 0,0 1 0 0 0,0 0 0 0 0,-1 0 0 0 0,1 0 0 0 0,-1 1 0 0 0,0-1 0 0 0,1 1-1 0 0,-1 1 1 0 0,0-1 0 0 0,0 1 0 0 0,0 0 0 0 0,0 0 0 0 0,0 1 0 0 0,-1 0 0 0 0,1 0 0 0 0,0 0 0 0 0,0 1-1 0 0,0 0 1 0 0,-4 1 33 0 0,-15 2-45 0 0,-1 1-1 0 0,1 2 1 0 0,0 0-1 0 0,0 2 1 0 0,1 0 0 0 0,0 2-1 0 0,1 1 1 0 0,0 0-1 0 0,1 2 1 0 0,0 0-1 0 0,-10 11 46 0 0,-21 16 78 0 0,2 3 0 0 0,2 1 0 0 0,1 3 0 0 0,-18 27-78 0 0,-8 47 502 0 0,72-116-457 0 0,1-1-1 0 0,-1 1 0 0 0,1-1 0 0 0,0 1 0 0 0,0 0 0 0 0,0-1 1 0 0,1 1-1 0 0,0 0 0 0 0,0-1 0 0 0,0 1 0 0 0,1 0 0 0 0,0 0 0 0 0,0-1 1 0 0,0 1-1 0 0,1-1 0 0 0,0 1 0 0 0,0-1 0 0 0,0 0 0 0 0,1 0 1 0 0,0 0-1 0 0,0 0 0 0 0,0 0 0 0 0,1 1-44 0 0,11 8 138 0 0,0 0 0 0 0,1-1 0 0 0,1-1-1 0 0,0-1 1 0 0,0 0 0 0 0,1-1 0 0 0,0-1 0 0 0,1 0 0 0 0,0-2 0 0 0,0 0 0 0 0,1-1-1 0 0,4 0-137 0 0,-12-3 62 0 0,29 7 121 0 0,2-1-1 0 0,-1-3 1 0 0,1-1-1 0 0,0-3 0 0 0,1-1 1 0 0,14-3-183 0 0,-4 2 172 0 0,7-8-64 0 0,-68-15-2036 0 0,-7 10-6760 0 0,13 12 6584 0 0,-2-2-10469 0 0</inkml:trace>
  <inkml:trace contextRef="#ctx0" brushRef="#br0" timeOffset="3249.178">2339 1399 3977 0 0,'0'0'2171'0'0,"0"0"-281"0"0,0 0-86 0 0,0 0-20 0 0,0 0-98 0 0,0 0-200 0 0,0 0-266 0 0,0 0-277 0 0,0 0-215 0 0,0 0-152 0 0,0 0-73 0 0,0 0-35 0 0,0 0-46 0 0,-7 17-58 0 0,-22 52-46 0 0,-10 70 1021 0 0,15-50-607 0 0,51-135-34 0 0,1 2-1 0 0,3 2 1 0 0,2 0-1 0 0,19-17-697 0 0,39-35 254 0 0,-90 92-249 0 0,0 1 0 0 0,-1-1 0 0 0,1 1 0 0 0,0 0 0 0 0,0 0 0 0 0,0-1 0 0 0,0 1 0 0 0,0 0 0 0 0,0 0 0 0 0,1 0 1 0 0,-1 0-1 0 0,0 0 0 0 0,0 0 0 0 0,1 1 0 0 0,-1-1 0 0 0,1 0 0 0 0,-1 1 0 0 0,0-1 0 0 0,1 1 0 0 0,-1-1 0 0 0,1 1 0 0 0,-1 0 0 0 0,1-1 1 0 0,0 1-1 0 0,-1 0 0 0 0,1 0 0 0 0,-1 0 0 0 0,1 0 0 0 0,-1 0 0 0 0,1 1 0 0 0,-1-1 0 0 0,1 0 0 0 0,-1 1 0 0 0,1-1 0 0 0,-1 1 0 0 0,1 0 0 0 0,-1-1 1 0 0,0 1-1 0 0,1 0 0 0 0,-1 0 0 0 0,0 0 0 0 0,0 0 0 0 0,1 0 0 0 0,-1 0 0 0 0,0 0 0 0 0,0 0 0 0 0,0 0 0 0 0,0 1 0 0 0,-1-1 0 0 0,1 0 0 0 0,0 1 1 0 0,0-1-1 0 0,-1 1 0 0 0,1-1 0 0 0,-1 1 0 0 0,1-1 0 0 0,-1 1 0 0 0,0-1 0 0 0,1 1 0 0 0,-1-1 0 0 0,0 2-5 0 0,0 120 360 0 0,0-122-382 0 0,0 0 1 0 0,0-1-1 0 0,0 1 0 0 0,0 0 0 0 0,0 0 0 0 0,0-1 0 0 0,0 1 0 0 0,0 0 0 0 0,0 0 1 0 0,0 0-1 0 0,0-1 0 0 0,0 1 0 0 0,1 0 0 0 0,-1-1 0 0 0,0 1 0 0 0,1 0 1 0 0,-1 0-1 0 0,0-1 0 0 0,1 1 0 0 0,-1-1 0 0 0,1 1 0 0 0,-1 0 0 0 0,1-1 0 0 0,0 1 1 0 0,-1-1-1 0 0,1 1 0 0 0,-1-1 0 0 0,1 1 0 0 0,0-1 0 0 0,-1 0 0 0 0,1 1 1 0 0,0-1-1 0 0,0 0 0 0 0,-1 0 0 0 0,1 1 0 0 0,0-1 0 0 0,0 0 0 0 0,-1 0 0 0 0,1 0 1 0 0,0 0-1 0 0,0 0 0 0 0,-1 0 0 0 0,1 0 0 0 0,0 0 0 0 0,0 0 0 0 0,0 0 1 0 0,-1 0-1 0 0,1-1 0 0 0,0 1 0 0 0,-1 0 0 0 0,1-1 0 0 0,0 1 0 0 0,0 0 0 0 0,-1-1 1 0 0,1 1-1 0 0,-1-1 0 0 0,1 1 22 0 0,12-9-3803 0 0,-3-2-4488 0 0,-5 7-3461 0 0</inkml:trace>
  <inkml:trace contextRef="#ctx0" brushRef="#br0" timeOffset="3758.543">1724 353 6289 0 0,'0'0'2909'0'0,"0"0"-834"0"0,0 0-401 0 0,0 0-75 0 0,0 0 8 0 0,0 0-56 0 0,0 0-128 0 0,0 0-224 0 0,0 0-294 0 0,0 0-237 0 0,0 0-188 0 0,0 0-113 0 0,0 0-59 0 0,2-11 3 0 0,0-1-209 0 0,27-54 509 0 0,170-124 1749 0 0,-113 117-2079 0 0,-63 95-236 0 0,32 62 370 0 0,-1 15-137 0 0,-50-91-495 0 0,56 108 266 0 0,-34-83-2517 0 0,5-3-3449 0 0,-22-25-5097 0 0</inkml:trace>
  <inkml:trace contextRef="#ctx0" brushRef="#br0" timeOffset="4092.464">2825 563 15947 0 0,'0'0'1273'0'0,"0"0"-438"0"0,0 0-177 0 0,0 0 54 0 0,0 0 118 0 0,0 0 85 0 0,0 0-48 0 0,0 0-122 0 0,0 0-99 0 0,0 0-96 0 0,0 0-71 0 0,0 0-64 0 0,0 0-44 0 0,31 5-57 0 0,97 12-41 0 0,60-10 580 0 0,-123-3-1080 0 0,-57-2-219 0 0,1 0-911 0 0,-7 5-6572 0 0,-2-7-2626 0 0</inkml:trace>
  <inkml:trace contextRef="#ctx0" brushRef="#br0" timeOffset="4331.989">2830 891 14571 0 0,'0'0'1464'0'0,"0"0"-387"0"0,0 0-92 0 0,0 0 78 0 0,0 0-7 0 0,0 0-73 0 0,0 0-117 0 0,0 0-111 0 0,0 0-75 0 0,33 3-94 0 0,103 9-93 0 0,0-16 384 0 0,-73-6-466 0 0,-5 0-1085 0 0,-19 8-4848 0 0,-34 2-6075 0 0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9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64 10362 0 0,'0'0'2863'0'0,"0"0"-891"0"0,0 0-301 0 0,0 0-4 0 0,0 0-80 0 0,0 0-216 0 0,0 0-342 0 0,0 0-305 0 0,0 0-233 0 0,0 0-166 0 0,0 0-98 0 0,0 0-71 0 0,0 0-46 0 0,-6-4 520 0 0,39-50-336 0 0,-33 54-278 0 0,0 1 0 0 0,-1-1 0 0 0,1 0 1 0 0,0 1-1 0 0,0-1 0 0 0,0 0 0 0 0,0 0 0 0 0,-1 1 1 0 0,1-1-1 0 0,0 0 0 0 0,0 1 0 0 0,0-1 0 0 0,-1 0 0 0 0,1 0 1 0 0,0 0-1 0 0,-1 1 0 0 0,1-1 0 0 0,0 0 0 0 0,-1 0 1 0 0,1 0-1 0 0,0 0 0 0 0,0 1 0 0 0,-1-1 0 0 0,1 0 1 0 0,-1 0-1 0 0,1 0 0 0 0,0 0 0 0 0,-1 0 0 0 0,1 0 1 0 0,0 0-1 0 0,-1 0 0 0 0,1 0 0 0 0,0 0 0 0 0,-1 0 1 0 0,1 0-1 0 0,0 0 0 0 0,-1-1 0 0 0,1 1 0 0 0,0 0 0 0 0,-1 0 1 0 0,1 0-1 0 0,0 0 0 0 0,-1 0 0 0 0,1-1 0 0 0,0 1 1 0 0,0 0-1 0 0,-1 0 0 0 0,1-1 0 0 0,0 1 0 0 0,0 0 1 0 0,-1 0-1 0 0,1-1 0 0 0,0 1 0 0 0,0 0 0 0 0,0-1 1 0 0,0 1-1 0 0,-1 0-16 0 0,-29 26 66 0 0,69-54-382 0 0,-28 25-3209 0 0,1 2-3520 0 0,-11 1-5088 0 0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8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22 4313 0 0,'0'0'3250'0'0,"0"0"-1284"0"0,0 0-479 0 0,0 0-39 0 0,0 0 39 0 0,0 0-69 0 0,0 0-195 0 0,0 0-255 0 0,0 0-249 0 0,0 0-183 0 0,0 0-120 0 0,-26 22-56 0 0,-81 72-69 0 0,102-90-267 0 0,1-1 0 0 0,0 1 1 0 0,0 0-1 0 0,0 0 0 0 0,1 0 0 0 0,0 1 1 0 0,-1-1-1 0 0,1 1 0 0 0,1 0 1 0 0,-1 0-1 0 0,1 0 0 0 0,0 0 1 0 0,0 0-1 0 0,0 0 0 0 0,1 1-24 0 0,-4 11 84 0 0,-5 14 42 0 0,1 1-1 0 0,2 1 1 0 0,1-1 0 0 0,2 1 0 0 0,1 0 0 0 0,2 0 0 0 0,1 0 0 0 0,2 12-126 0 0,-1-36 49 0 0,-1 0 0 0 0,2 0 0 0 0,0 1 1 0 0,0-1-1 0 0,0 0 0 0 0,1-1 1 0 0,0 1-1 0 0,1-1 0 0 0,0 1 1 0 0,1-1-1 0 0,-1 0 0 0 0,1 0 0 0 0,1-1 1 0 0,0 0-1 0 0,0 0 0 0 0,0 0 1 0 0,1 0-1 0 0,0-1 0 0 0,0 0 1 0 0,0-1-1 0 0,1 0 0 0 0,0 0 0 0 0,0 0 1 0 0,0-1-1 0 0,1 0 0 0 0,-1-1 1 0 0,1 0-1 0 0,0 0 0 0 0,1-1-49 0 0,17-2 209 0 0,1-2 1 0 0,-1 0-1 0 0,1-2 0 0 0,-1-2 0 0 0,0 0 0 0 0,-1-1 1 0 0,0-2-1 0 0,0-1 0 0 0,0-1 0 0 0,-1-1 1 0 0,-1-1-1 0 0,0-1 0 0 0,-1-1 0 0 0,-1-1 0 0 0,0-1 1 0 0,10-11-210 0 0,-20 19 66 0 0,1-1 1 0 0,-2 0 0 0 0,1-1-1 0 0,-1 0 1 0 0,-1-1 0 0 0,0 0-1 0 0,0 0 1 0 0,-2-1 0 0 0,1-1-1 0 0,-2 1 1 0 0,0-1 0 0 0,0 0-1 0 0,-1-1 1 0 0,-1 0 0 0 0,-1 0-1 0 0,0 0 1 0 0,-1 0 0 0 0,0-1 0 0 0,-1 1-1 0 0,-1-1 1 0 0,-1 1 0 0 0,0-1-1 0 0,-1 0 1 0 0,-2-9-67 0 0,1 15-12 0 0,-2 0 0 0 0,0 0 0 0 0,0 0 0 0 0,0 0 0 0 0,-1 1 0 0 0,-1 0 0 0 0,0 0 0 0 0,0 1 0 0 0,0 0 0 0 0,-1 0 0 0 0,-1 0 0 0 0,1 1 0 0 0,-1 0 0 0 0,0 0 0 0 0,-1 1 0 0 0,1 0 0 0 0,-1 0 1 0 0,-1 1-1 0 0,1 0 0 0 0,-5-1 12 0 0,-7-3-204 0 0,-1 1 0 0 0,-1 1 1 0 0,1 1-1 0 0,-1 0 0 0 0,0 2 1 0 0,0 1-1 0 0,0 1 1 0 0,-18 0 203 0 0,17 3-420 0 0,-1 0 0 0 0,0 2 1 0 0,1 1-1 0 0,-1 0 1 0 0,1 2-1 0 0,-6 3 420 0 0,-26 13-3329 0 0,3 6-3642 0 0,33-14-4401 0 0</inkml:trace>
  <inkml:trace contextRef="#ctx0" brushRef="#br0" timeOffset="367.45">0 409 8362 0 0,'0'0'2179'0'0,"0"0"-440"0"0,0 0-224 0 0,0 0 20 0 0,0 0-55 0 0,0 0-206 0 0,0 0-355 0 0,0 0-352 0 0,0 0-177 0 0,0 0-23 0 0,0 0 92 0 0,0 0 102 0 0,0 0 17 0 0,28-13-8 0 0,89-42-29 0 0,-69 31 57 0 0,0 3 0 0 0,2 1 0 0 0,0 3 0 0 0,42-9-598 0 0,-88 24 25 0 0,-1 1 1 0 0,1 0-1 0 0,-1 0 0 0 0,1 0 0 0 0,-1 0 0 0 0,1 0 1 0 0,0 1-1 0 0,-1 0 0 0 0,1-1 0 0 0,0 1 0 0 0,-1 1 1 0 0,1-1-1 0 0,0 0 0 0 0,-1 1 0 0 0,1 0 0 0 0,-1 0 1 0 0,1 0-1 0 0,-1 0 0 0 0,1 1 0 0 0,-1-1 1 0 0,0 1-1 0 0,1 0 0 0 0,-1 0 0 0 0,0 0 0 0 0,0 0 1 0 0,-1 1-1 0 0,1-1 0 0 0,0 1 0 0 0,-1 0 0 0 0,0-1 1 0 0,3 4-26 0 0,36 97 834 0 0,-41-102-828 0 0,0 1-1 0 0,1 0 0 0 0,-1 0 1 0 0,1-1-1 0 0,0 1 0 0 0,-1-1 1 0 0,1 1-1 0 0,0 0 0 0 0,0-1 1 0 0,0 0-1 0 0,0 1 0 0 0,0-1 0 0 0,1 1 1 0 0,-1-1-1 0 0,0 0 0 0 0,1 0 1 0 0,-1 0-1 0 0,0 0 0 0 0,1 0 1 0 0,-1 0-1 0 0,1 0 0 0 0,0 0 0 0 0,-1-1 1 0 0,1 1-1 0 0,0-1 0 0 0,-1 1 1 0 0,1-1-1 0 0,0 0 0 0 0,0 1 1 0 0,-1-1-1 0 0,1 0 0 0 0,0 0 1 0 0,0 0-1 0 0,-1 0 0 0 0,1-1 0 0 0,0 1 1 0 0,0 0-1 0 0,-1-1 0 0 0,1 1 1 0 0,0-1-1 0 0,-1 0 0 0 0,1 1 1 0 0,-1-1-1 0 0,1 0 0 0 0,0 0 1 0 0,-1 0-1 0 0,0 0 0 0 0,1 0 0 0 0,0-1-4 0 0,22-39-2478 0 0,-10-28-6822 0 0,-14 61-2261 0 0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4193 0 0,'0'0'3018'0'0,"0"0"-1370"0"0,0 0-410 0 0,0 0 199 0 0,0 0 228 0 0,0 0 27 0 0,0 0-173 0 0,0 0-264 0 0,0 0-207 0 0,0 0-123 0 0,0 0-97 0 0,0 0-101 0 0,0 0-69 0 0,27-12-27 0 0,82-41-56 0 0,-97 48-416 0 0,0-1 0 0 0,-1-1 0 0 0,1 0 0 0 0,-1-1 0 0 0,-1 0 1 0 0,1-1-1 0 0,-2 0 0 0 0,1 0 0 0 0,0-3-159 0 0,19-17 362 0 0,79-87 286 0 0,-107 115-672 0 0,1 42-163 0 0,-3 41 386 0 0,0-61-196 0 0,0-1 1 0 0,2 1 0 0 0,0 0 0 0 0,1-1 0 0 0,1 0 0 0 0,1 1-1 0 0,5 14-3 0 0,24 19-861 0 0,-19-38-2010 0 0,2-1-3799 0 0,-8-8-4848 0 0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1 363 6545 0 0,'0'0'1639'0'0,"0"0"-736"0"0,0 0-257 0 0,0 0 125 0 0,0 0 227 0 0,0 0 104 0 0,0 0-115 0 0,0 0-228 0 0,0 0-170 0 0,0 0-59 0 0,0 0 0 0 0,0 0 20 0 0,15 11 10 0 0,50 35 5 0 0,-5-26 809 0 0,-46-20-1030 0 0,9 1 28 0 0,1-1 0 0 0,0-1 0 0 0,-1-1 0 0 0,0-1 0 0 0,1-1 0 0 0,-1-1 0 0 0,-1-2 0 0 0,1 0 0 0 0,-1-1 0 0 0,0-1 0 0 0,14-8-372 0 0,-18 6 139 0 0,-1-1 0 0 0,-1 0 1 0 0,1-1-1 0 0,-2-1 0 0 0,0-1 0 0 0,-1 0 1 0 0,0 0-1 0 0,-1-2 0 0 0,-1 0-139 0 0,-5 8 41 0 0,-1 0 0 0 0,0-1 0 0 0,0 0 0 0 0,-1 0 0 0 0,-1 0 0 0 0,0 0 0 0 0,0-1 0 0 0,-1 0 0 0 0,0 0 0 0 0,0 0 0 0 0,-2 0 0 0 0,1 0 0 0 0,-1-1 0 0 0,-1 1 0 0 0,0 0-1 0 0,-1 0 1 0 0,0-4-41 0 0,-2 12-17 0 0,1 0 0 0 0,-1 0 0 0 0,1-1-1 0 0,-1 2 1 0 0,0-1 0 0 0,0 0-1 0 0,0 0 1 0 0,0 1 0 0 0,-1 0-1 0 0,1 0 1 0 0,-1 0 0 0 0,0 0 0 0 0,1 0-1 0 0,-1 1 1 0 0,0-1 0 0 0,0 1-1 0 0,0 0 1 0 0,0 1 0 0 0,0-1 0 0 0,0 1-1 0 0,0-1 1 0 0,0 1 0 0 0,0 0-1 0 0,0 1 1 0 0,0-1 0 0 0,0 1-1 0 0,0-1 1 0 0,0 1 0 0 0,0 0 0 0 0,0 1-1 0 0,0-1 1 0 0,-2 2 17 0 0,-28 11-122 0 0,1 2-1 0 0,0 1 1 0 0,2 1 0 0 0,0 2 0 0 0,1 1-1 0 0,-23 20 123 0 0,22-16-40 0 0,0 0-1 0 0,2 2 0 0 0,1 2 0 0 0,1 0 1 0 0,2 1-1 0 0,1 2 0 0 0,1 2 41 0 0,18-29 7 0 0,0 0-1 0 0,1 0 1 0 0,0 1-1 0 0,0 0 1 0 0,1 0-1 0 0,0 0 1 0 0,0 0 0 0 0,0 0-1 0 0,1 1 1 0 0,0-1-1 0 0,0 1 1 0 0,0 0-1 0 0,1-1 1 0 0,0 1-1 0 0,1 0 1 0 0,-1 0-1 0 0,1 0 1 0 0,0 0 0 0 0,1-1-1 0 0,0 1 1 0 0,0 0-1 0 0,0 0 1 0 0,1-1-1 0 0,0 1 1 0 0,1-1-1 0 0,-1 1 1 0 0,1-1 0 0 0,0 0-1 0 0,1 0 1 0 0,-1 0-1 0 0,1-1 1 0 0,0 1-1 0 0,1-1 1 0 0,4 5-7 0 0,14 2 117 0 0,1-2 0 0 0,0 0 1 0 0,1-1-1 0 0,0-1 0 0 0,0-2 0 0 0,1-1 1 0 0,-1 0-1 0 0,1-2 0 0 0,0-1 0 0 0,1-1 1 0 0,-1-1-1 0 0,0-2 0 0 0,9-2-117 0 0,93-18-156 0 0,-122 14-825 0 0,-6 2-7188 0 0,0 3-3732 0 0</inkml:trace>
  <inkml:trace contextRef="#ctx0" brushRef="#br0" timeOffset="941.998">912 507 11915 0 0,'0'0'3331'0'0,"0"0"-1849"0"0,0 0-573 0 0,0 0 75 0 0,0 0 46 0 0,0 0-99 0 0,0 0-215 0 0,0 0-236 0 0,0 0-167 0 0,0 0-102 0 0,0 0-54 0 0,0 0-50 0 0,0 0-36 0 0,-20 28-11 0 0,-62 88-19 0 0,54-54 0 0 0,28-52-32 0 0,-1-4 5 0 0,0 0 0 0 0,1 0 1 0 0,0 1-1 0 0,0-1 0 0 0,0 0 1 0 0,1 0-1 0 0,0 0 0 0 0,0 0 0 0 0,1 0 1 0 0,-1 0-1 0 0,1-1 0 0 0,0 1 1 0 0,1 0-1 0 0,-1-1 0 0 0,1 1 1 0 0,1-1-1 0 0,-1 0 0 0 0,0 0 1 0 0,1 0-1 0 0,0-1 0 0 0,1 1 1 0 0,-1-1-1 0 0,0 0 0 0 0,1 0 1 0 0,0-1-1 0 0,0 1 0 0 0,0-1 1 0 0,1 0-1 0 0,-1 0 0 0 0,1-1 1 0 0,-1 0-1 0 0,1 0 0 0 0,0 0 1 0 0,0-1-1 0 0,1 1-14 0 0,6-1 127 0 0,0-1 1 0 0,0 0-1 0 0,0 0 1 0 0,-1-2-1 0 0,1 1 1 0 0,0-2-1 0 0,-1 0 1 0 0,1 0-1 0 0,-1-1 1 0 0,0 0-1 0 0,0-1 1 0 0,0-1-1 0 0,-1 0 1 0 0,0-1-1 0 0,0 1 0 0 0,-1-2 1 0 0,0 0-1 0 0,0 0 1 0 0,0-1-1 0 0,-1 0 1 0 0,-1-1-1 0 0,1 0 1 0 0,-2 0-1 0 0,1 0 1 0 0,-2-1-1 0 0,1-1 1 0 0,-1 1-1 0 0,-1-1 1 0 0,0 0-1 0 0,-1 0 1 0 0,3-12-129 0 0,-5 16-28 0 0,0-1-1 0 0,0 1 0 0 0,-1 0 0 0 0,-1-1 0 0 0,1 1 0 0 0,-1 0 0 0 0,-1-1 0 0 0,0 1 0 0 0,0-1 0 0 0,0 1 0 0 0,-1 0 0 0 0,0 0 0 0 0,-1 0 1 0 0,0 0-1 0 0,0 0 0 0 0,0 1 0 0 0,-1-1 0 0 0,-1 1 0 0 0,1 0 0 0 0,-1 0 0 0 0,0 0 0 0 0,0 1 0 0 0,-1 0 0 0 0,0 0 0 0 0,0 0 0 0 0,-1 1 1 0 0,1 0-1 0 0,-1 0 0 0 0,0 0 0 0 0,-1 1 0 0 0,1 0 0 0 0,-3 0 30 0 0,-67-13-2424 0 0,26 15-5250 0 0,32 2-4174 0 0</inkml:trace>
  <inkml:trace contextRef="#ctx0" brushRef="#br0" timeOffset="1254.033">818 654 14275 0 0,'0'0'1930'0'0,"0"0"-529"0"0,0 0-218 0 0,0 0-62 0 0,0 0-91 0 0,0 0-141 0 0,0 0-184 0 0,0 0-182 0 0,0 0-154 0 0,0 0-81 0 0,0 0-65 0 0,0 0-64 0 0,26-13-38 0 0,79-39-31 0 0,-105 51-84 0 0,1 0 0 0 0,0 0 0 0 0,0 0 0 0 0,0 0 0 0 0,0 0 0 0 0,0 0 0 0 0,0 0 0 0 0,0 0 0 0 0,0 0 0 0 0,0 0 0 0 0,0 0 0 0 0,1 1 1 0 0,-1-1-1 0 0,0 1 0 0 0,1-1 0 0 0,-1 1 0 0 0,0-1 0 0 0,1 1 0 0 0,-1 0 0 0 0,0-1 0 0 0,1 1 0 0 0,-1 0 0 0 0,1 0 0 0 0,-1 0 1 0 0,1 0-1 0 0,-1 0 0 0 0,0 0 0 0 0,1 1 0 0 0,-1-1 0 0 0,1 0 0 0 0,-1 1 0 0 0,0-1 0 0 0,0 1 0 0 0,1 0 0 0 0,-1-1 0 0 0,0 1 0 0 0,0 0 1 0 0,1 0-1 0 0,-1-1 0 0 0,0 1 0 0 0,1 1-6 0 0,1 3 47 0 0,19 34 166 0 0,-21-35-205 0 0,1-1 0 0 0,-1 1 0 0 0,1-1 0 0 0,-1 1 0 0 0,1-1 0 0 0,0 1 0 0 0,1-1 0 0 0,-1 0 0 0 0,0 0 0 0 0,1 0 0 0 0,0-1 0 0 0,0 1 0 0 0,0 0 0 0 0,0-1 0 0 0,0 0 0 0 0,0 0 0 0 0,0 0 0 0 0,1 0 0 0 0,-1 0 0 0 0,1-1 0 0 0,1 1-8 0 0,112 5 649 0 0,-66-32-284 0 0,-50 19-2853 0 0,-1 4-3182 0 0,0 2-6113 0 0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639 498 4473 0 0,'0'0'1350'0'0,"0"0"-366"0"0,0 0-49 0 0,0 0 268 0 0,0 0 324 0 0,0 0 125 0 0,0 0-129 0 0,0 0-321 0 0,0 0-330 0 0,0 0-222 0 0,0 0-129 0 0,-4-3-28 0 0,-45-17 2729 0 0,7 2-1560 0 0,19 13-1421 0 0,1 0 1 0 0,-1 1-1 0 0,0 1 1 0 0,0 2-1 0 0,0 0 1 0 0,0 1-1 0 0,0 2 1 0 0,0 0-1 0 0,0 1 1 0 0,-17 6-242 0 0,21-5 103 0 0,0 2 0 0 0,0 0 0 0 0,0 2 0 0 0,1 0 0 0 0,0 1 0 0 0,0 0 0 0 0,1 2 0 0 0,-15 12-103 0 0,31-21 2 0 0,0 0-1 0 0,0 1 1 0 0,0-1-1 0 0,1 1 0 0 0,-1-1 1 0 0,1 1-1 0 0,0-1 1 0 0,-1 1-1 0 0,1-1 1 0 0,0 1-1 0 0,1-1 1 0 0,-1 1-1 0 0,0-1 1 0 0,1 1-1 0 0,-1-1 1 0 0,1 1-1 0 0,0-1 0 0 0,0 0 1 0 0,0 1-1 0 0,0-1 1 0 0,0 0-1 0 0,0 0 1 0 0,1 0-1 0 0,-1 0 1 0 0,1 0-1 0 0,-1 0 1 0 0,1 0-1 0 0,0 0 1 0 0,0 0-1 0 0,0-1 0 0 0,0 1 1 0 0,0-1-1 0 0,0 1 1 0 0,0-1-1 0 0,1 0 1 0 0,-1 0-1 0 0,0 0 1 0 0,1 0-1 0 0,-1-1 1 0 0,0 1-1 0 0,3 0-1 0 0,117 30 308 0 0,-25-11-132 0 0,-96-20-168 0 0,0 0-1 0 0,0 0 1 0 0,0 0-1 0 0,0 0 1 0 0,0 0 0 0 0,0 0-1 0 0,0 1 1 0 0,0-1-1 0 0,0 0 1 0 0,0 0-1 0 0,0 1 1 0 0,0-1 0 0 0,0 1-1 0 0,0-1 1 0 0,0 1-1 0 0,-1-1 1 0 0,1 1-1 0 0,0-1 1 0 0,0 1 0 0 0,0 0-1 0 0,-1 0 1 0 0,1-1-1 0 0,0 1 1 0 0,-1 0-1 0 0,1 0 1 0 0,-1 0 0 0 0,1 0-1 0 0,-1-1 1 0 0,1 1-1 0 0,-1 0 1 0 0,1 0-1 0 0,-1 0 1 0 0,0 0-1 0 0,0 0 1 0 0,1 0 0 0 0,-1 0-1 0 0,0 0 1 0 0,0 0-1 0 0,0 0 1 0 0,0 0-1 0 0,0 0 1 0 0,-1 1 0 0 0,1-1-1 0 0,0 0 1 0 0,0 0-1 0 0,-1-1 1 0 0,1 1-1 0 0,0 0 1 0 0,-1 0 0 0 0,1 0-1 0 0,-1 0 1 0 0,1 0-8 0 0,-252 151 552 0 0,143-58-591 0 0,107-92 42 0 0,0-1 0 0 0,1 1 0 0 0,-1 0 0 0 0,1-1-1 0 0,-1 1 1 0 0,1 0 0 0 0,0 0 0 0 0,-1 0 0 0 0,1 0 0 0 0,0 0 0 0 0,0 0 0 0 0,1 1-1 0 0,-1-1 1 0 0,0 0 0 0 0,1 0 0 0 0,-1 1 0 0 0,1-1 0 0 0,0 0 0 0 0,-1 1-1 0 0,1-1 1 0 0,1 0 0 0 0,-1 1 0 0 0,0-1 0 0 0,0 0 0 0 0,1 1 0 0 0,-1-1 0 0 0,1 0-1 0 0,0 0 1 0 0,0 0 0 0 0,0 1 0 0 0,0-1 0 0 0,0 0 0 0 0,0 0 0 0 0,0 0-1 0 0,1 0 1 0 0,-1-1 0 0 0,1 1 0 0 0,0 0 0 0 0,-1-1 0 0 0,2 2-3 0 0,11 4 65 0 0,0-1 0 0 0,0 0-1 0 0,0-1 1 0 0,1-1 0 0 0,-1 0 0 0 0,1-1 0 0 0,0 0 0 0 0,0-1 0 0 0,1-1-1 0 0,-1-1 1 0 0,14-1-65 0 0,-17 1 6 0 0,-1 1-30 0 0,0-1 1 0 0,-1 0-1 0 0,1-1 1 0 0,0 0-1 0 0,-1 0 1 0 0,1-1-1 0 0,-1-1 1 0 0,0 0-1 0 0,0 0 1 0 0,2-2 23 0 0,5-24-2605 0 0,-16 6-4549 0 0,-1 20 5464 0 0,0-5-8538 0 0</inkml:trace>
  <inkml:trace contextRef="#ctx0" brushRef="#br0" timeOffset="568.354">428 1 11578 0 0,'0'0'1595'0'0,"0"0"-660"0"0,0 0-384 0 0,0 0 52 0 0,0 0 264 0 0,0 0 246 0 0,0 0 98 0 0,0 0-34 0 0,0 0-133 0 0,0 0-179 0 0,0 0-115 0 0,0 0-85 0 0,-1 19-89 0 0,-5 117 906 0 0,-29 144 765 0 0,-4 43-1691 0 0,-88 155-326 0 0,77-315-181 0 0,35-112-54 0 0,-5 12-1 0 0,29-88-1767 0 0,-1 2-5708 0 0,-5 16-4266 0 0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1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472 506 5249 0 0,'0'0'1467'0'0,"0"0"-149"0"0,0 0-30 0 0,0 0 47 0 0,0 0 59 0 0,0 0-46 0 0,0 0-152 0 0,0 0-186 0 0,0 0-191 0 0,0 0-203 0 0,-34 4-162 0 0,-102 13-98 0 0,68 10 57 0 0,60-20-331 0 0,0-1-21 0 0,1-1-1 0 0,-1 2 1 0 0,2-1-1 0 0,-1 1 1 0 0,1 0-1 0 0,-1 0 1 0 0,2 0-1 0 0,-1 1 1 0 0,1 0 0 0 0,1 0-1 0 0,-1 0 1 0 0,1 1-1 0 0,1 0 1 0 0,-1-1-1 0 0,2 1 1 0 0,-1 1-1 0 0,1-1 1 0 0,1 0-1 0 0,-1 0 1 0 0,2 1-1 0 0,-1-1 1 0 0,1 1-1 0 0,1-1 1 0 0,-1 0-1 0 0,2 1 1 0 0,0 1-61 0 0,1-5 102 0 0,1-1 0 0 0,1 0 0 0 0,-1 0 0 0 0,1-1 1 0 0,0 1-1 0 0,0-1 0 0 0,0 0 0 0 0,0 0 0 0 0,1-1 0 0 0,0 1 0 0 0,-1-1 1 0 0,1 0-1 0 0,0-1 0 0 0,1 0 0 0 0,-1 0 0 0 0,0 0 0 0 0,1-1 0 0 0,-1 1 0 0 0,1-2 1 0 0,-1 1-1 0 0,1-1 0 0 0,-1 0 0 0 0,1 0 0 0 0,-1-1 0 0 0,1 1 0 0 0,-1-2 1 0 0,1 1-1 0 0,-1-1 0 0 0,0 0 0 0 0,1 0 0 0 0,-1 0 0 0 0,0-1 0 0 0,-1 0 1 0 0,1-1-1 0 0,0 1 0 0 0,-1-1 0 0 0,0 0 0 0 0,0 0 0 0 0,0 0 0 0 0,0-1 0 0 0,1-2-102 0 0,22-21 7 0 0,-1-2-1 0 0,-1-1 0 0 0,-2 0 1 0 0,-1-2-1 0 0,-2-1 0 0 0,-1-1 1 0 0,-1-1-1 0 0,-2 0 0 0 0,-2-1 0 0 0,-1-1 1 0 0,-2 0-1 0 0,-2-1 0 0 0,-2 0 1 0 0,-1-1-1 0 0,-2 0 0 0 0,-1 0 1 0 0,-3 0-1 0 0,-2-34-6 0 0,1 71-36 0 0,1 1 1 0 0,-1-1 0 0 0,0 0-1 0 0,0 0 1 0 0,0 0-1 0 0,0 0 1 0 0,0 1 0 0 0,-1-1-1 0 0,1 0 1 0 0,-1 0 0 0 0,0 0-1 0 0,0 1 1 0 0,0-1-1 0 0,0 0 1 0 0,0 1 0 0 0,-1-1-1 0 0,1 1 1 0 0,-1 0-1 0 0,1-1 1 0 0,-1 1 0 0 0,0 0-1 0 0,0 0 1 0 0,0 0-1 0 0,0 0 1 0 0,0 0 0 0 0,-1 1-1 0 0,1-1 1 0 0,-1 1-1 0 0,1-1 1 0 0,-1 1 0 0 0,1 0-1 0 0,-1 0 1 0 0,0 0-1 0 0,1 0 1 0 0,-1 0 0 0 0,0 1-1 0 0,0-1 1 0 0,0 1 0 0 0,1 0-1 0 0,-1 0 1 0 0,0 0-1 0 0,0 0 1 0 0,0 1 0 0 0,0-1-1 0 0,1 1 1 0 0,-1-1-1 0 0,0 1 1 0 0,0 0 0 0 0,1 0-1 0 0,-1 0 36 0 0,-10 10-14 0 0,1 0 0 0 0,1 1 0 0 0,0 0 0 0 0,0 1-1 0 0,1 1 1 0 0,1-1 0 0 0,0 1 0 0 0,1 1 0 0 0,0 0 0 0 0,1 0 0 0 0,1 0-1 0 0,1 1 1 0 0,0-1 0 0 0,1 2 0 0 0,-1 6 14 0 0,2-8 71 0 0,0-1-1 0 0,1 1 1 0 0,1 0 0 0 0,1 0-1 0 0,0 0 1 0 0,1 0-1 0 0,0 0 1 0 0,1 0 0 0 0,1 0-1 0 0,0-1 1 0 0,1 1 0 0 0,1-1-1 0 0,0 0 1 0 0,1 0-1 0 0,0-1 1 0 0,1 1 0 0 0,1-1-1 0 0,0-1 1 0 0,1 0 0 0 0,0 0-1 0 0,1 0 1 0 0,0-1-1 0 0,10 7-70 0 0,177 127 803 0 0,-187-136-1125 0 0,4 4 36 0 0,-9-11-3801 0 0,0-1-3615 0 0,-3-1-3790 0 0</inkml:trace>
  <inkml:trace contextRef="#ctx0" brushRef="#br0" timeOffset="313.16">0 948 7762 0 0,'0'0'1623'0'0,"0"0"-164"0"0,0 0 125 0 0,0 0 208 0 0,0 0 59 0 0,0 0-109 0 0,0 0-222 0 0,39 3-267 0 0,124 10-254 0 0,119 0 1304 0 0,21-13-2895 0 0,-256-4-1008 0 0,-28 0-1789 0 0,-6 2-1535 0 0,-4 1-6299 0 0</inkml:trace>
  <inkml:trace contextRef="#ctx0" brushRef="#br0" timeOffset="888.531">352 1287 10826 0 0,'0'0'1753'0'0,"0"0"-312"0"0,0 0-147 0 0,0 0 18 0 0,0 0-88 0 0,0 0-199 0 0,0 0-272 0 0,0 0-234 0 0,0 0-158 0 0,0 0-99 0 0,0 0-73 0 0,-32 3-67 0 0,-99 15-34 0 0,129-19-84 0 0,-1 1 0 0 0,0 0 0 0 0,0 1 0 0 0,0-1-1 0 0,0 0 1 0 0,1 1 0 0 0,-1-1 0 0 0,0 1 0 0 0,1 0 0 0 0,-1 0 0 0 0,0 0 0 0 0,1 1 0 0 0,-1-1 0 0 0,1 0 0 0 0,-1 1 0 0 0,1 0 0 0 0,0-1 0 0 0,0 1 0 0 0,0 0 0 0 0,0 0 0 0 0,0 0 0 0 0,0 1 0 0 0,0 0-4 0 0,-4 6 17 0 0,-5 3-11 0 0,1 0 0 0 0,0 1 0 0 0,1 0 0 0 0,1 0 1 0 0,0 1-1 0 0,1 0 0 0 0,0 1 0 0 0,1 0 0 0 0,1-1 1 0 0,0 2-1 0 0,1-1 0 0 0,1 1 0 0 0,0-1 0 0 0,1 1 0 0 0,1 0 1 0 0,0 0-1 0 0,2 11-6 0 0,0-23 34 0 0,-1 0 1 0 0,1-1-1 0 0,0 1 1 0 0,1-1 0 0 0,-1 1-1 0 0,0-1 1 0 0,1 0-1 0 0,0 0 1 0 0,0 1-1 0 0,0-1 1 0 0,0-1-1 0 0,1 1 1 0 0,-1 0-1 0 0,1 0 1 0 0,-1-1-1 0 0,1 1 1 0 0,0-1-1 0 0,0 0 1 0 0,0 0-1 0 0,0 0 1 0 0,1 0-1 0 0,-1-1 1 0 0,0 1-1 0 0,1-1 1 0 0,-1 0-1 0 0,1 0 1 0 0,-1 0-1 0 0,1-1 1 0 0,0 1 0 0 0,-1-1-1 0 0,1 0-34 0 0,8 2 193 0 0,-1-1 0 0 0,1-1 0 0 0,0 0 0 0 0,-1 0-1 0 0,1-1 1 0 0,0-1 0 0 0,-1 0 0 0 0,1 0 0 0 0,2-2-193 0 0,10-7 124 0 0,-1-1 0 0 0,0-1 0 0 0,0 0 1 0 0,-2-2-1 0 0,1-1 0 0 0,-2 0 0 0 0,0-2 0 0 0,-2 0 1 0 0,0-1-1 0 0,0-1 0 0 0,-2 0 0 0 0,-1-2 0 0 0,0 0 1 0 0,-2 0-1 0 0,8-17-124 0 0,-9 15 6 0 0,-1-1 1 0 0,-1-1 0 0 0,-1 0-1 0 0,-2-1 1 0 0,0 0-1 0 0,-2 0 1 0 0,0 0-1 0 0,-2 0 1 0 0,-2-1-1 0 0,0-8-6 0 0,-1 26-12 0 0,-1 0 0 0 0,-1 0 0 0 0,1 0 0 0 0,-2 0 0 0 0,1 1 0 0 0,-1-1 0 0 0,-1 1 0 0 0,1-1 0 0 0,-2 1 0 0 0,1 0-1 0 0,-3-2 13 0 0,5 8-17 0 0,0-1-1 0 0,0 1 0 0 0,0 0 0 0 0,0 1 1 0 0,0-1-1 0 0,-1 0 0 0 0,1 1 0 0 0,-1-1 1 0 0,0 1-1 0 0,0 0 0 0 0,0 0 0 0 0,0 0 0 0 0,0 0 1 0 0,0 0-1 0 0,-1 1 0 0 0,1-1 0 0 0,-1 1 1 0 0,1 0-1 0 0,-1 0 0 0 0,1 0 0 0 0,-1 1 0 0 0,1-1 1 0 0,-1 1-1 0 0,0 0 0 0 0,1 0 0 0 0,-1 0 1 0 0,0 1-1 0 0,1-1 0 0 0,-1 1 0 0 0,1 0 1 0 0,-1 0-1 0 0,0 0 18 0 0,-4 4-31 0 0,0 1 1 0 0,0 0-1 0 0,1 0 0 0 0,0 1 1 0 0,0 0-1 0 0,0 0 1 0 0,1 0-1 0 0,0 1 0 0 0,1 0 1 0 0,0 0-1 0 0,0 0 1 0 0,1 1-1 0 0,0 0 0 0 0,0 0 1 0 0,1 0-1 0 0,0 0 31 0 0,-9 24-9 0 0,2 0-1 0 0,2 1 1 0 0,1 0-1 0 0,1 0 1 0 0,2 0-1 0 0,1 1 1 0 0,3 33 9 0 0,2-49 15 0 0,0 0 1 0 0,2 0 0 0 0,1 0 0 0 0,0-1 0 0 0,1 1 0 0 0,1-1 0 0 0,0-1-1 0 0,2 1 1 0 0,6 9-16 0 0,-8-14 12 0 0,46 63 293 0 0,-15-54-1305 0 0,3-35-3866 0 0,-30 3 784 0 0,-2 2-2794 0 0,-2 0-1618 0 0</inkml:trace>
  <inkml:trace contextRef="#ctx0" brushRef="#br0" timeOffset="1252.532">906 1047 17308 0 0,'0'0'796'0'0,"0"0"-301"0"0,0 0-33 0 0,0 0 157 0 0,0 0 119 0 0,0 0 27 0 0,0 0-54 0 0,0 0-67 0 0,-14 34-122 0 0,-45 107-84 0 0,-17 49 495 0 0,66-166-917 0 0,1 0 0 0 0,1 0 0 0 0,1 1 0 0 0,2-1 0 0 0,0 1 0 0 0,1 1 0 0 0,2-1 0 0 0,0 2-16 0 0,2-25-3 0 0,0 0 1 0 0,1 0 0 0 0,-1-1-1 0 0,0 1 1 0 0,1 0 0 0 0,-1 0-1 0 0,1 0 1 0 0,-1 0 0 0 0,1-1-1 0 0,0 1 1 0 0,0 0 0 0 0,-1-1-1 0 0,1 1 1 0 0,1 0 0 0 0,-1-1-1 0 0,0 1 1 0 0,0-1 0 0 0,0 0-1 0 0,1 1 1 0 0,-1-1 0 0 0,1 0-1 0 0,-1 0 1 0 0,1 0 0 0 0,0 0-1 0 0,-1 0 1 0 0,1 0 0 0 0,0 0-1 0 0,0-1 1 0 0,-1 1 0 0 0,1 0-1 0 0,0-1 1 0 0,0 0 0 0 0,0 1-1 0 0,0-1 1 0 0,0 0 0 0 0,-1 0-1 0 0,1 0 1 0 0,1 0 2 0 0,72-15 157 0 0,19-40-132 0 0,-92 53-97 0 0,20-22-812 0 0,-29 5-4041 0 0,-7 8-4176 0 0,11 8-569 0 0</inkml:trace>
  <inkml:trace contextRef="#ctx0" brushRef="#br0" timeOffset="1503.081">573 1338 11811 0 0,'0'0'1414'0'0,"0"0"-304"0"0,0 0 33 0 0,0 0 160 0 0,0 0 17 0 0,0 0-121 0 0,0 0-177 0 0,0 0-158 0 0,0 0-119 0 0,34-3-113 0 0,107-13-139 0 0,21 9-537 0 0,-115 7-9401 0 0,-41 0-2114 0 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07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35 126 1520 0 0,'0'0'484'0'0,"0"0"-122"0"0,0 0 99 0 0,0 0 285 0 0,0 0 338 0 0,0 0 267 0 0,0 0 109 0 0,0 0 2 0 0,0 0-130 0 0,0 0-188 0 0,0 0-135 0 0,5-20-106 0 0,17-63-29 0 0,-12 60 8400 0 0,-12 35-6674 0 0,1-6-3519 0 0,8 385 2466 0 0,-7-43-1022 0 0,-29 3-298 0 0,26-329-212 0 0,0-1 0 0 0,-1 0-1 0 0,-1 0 1 0 0,0 0 0 0 0,-2 0 0 0 0,-1-1 0 0 0,-2 3-15 0 0,9-17 118 0 0,9-21 12 0 0,6-16-138 0 0,2 0-1 0 0,0 1 1 0 0,2 0-1 0 0,1 2 1 0 0,2 0 0 0 0,1 1-1 0 0,14-14 9 0 0,-19 24-4 0 0,0 0 0 0 0,1 1-1 0 0,0 0 1 0 0,1 2 0 0 0,1 0-1 0 0,1 1 1 0 0,0 1 0 0 0,0 1 0 0 0,14-4 4 0 0,-32 13-2 0 0,1 0 1 0 0,0 1 0 0 0,-1-1 0 0 0,1 1 0 0 0,0 0 0 0 0,0 0 0 0 0,-1 0 0 0 0,1 1-1 0 0,0-1 1 0 0,0 1 0 0 0,0 0 0 0 0,0 0 0 0 0,0 0 0 0 0,0 1 0 0 0,0-1-1 0 0,0 1 1 0 0,-1 0 0 0 0,1 0 0 0 0,0 1 0 0 0,0-1 0 0 0,-1 1 0 0 0,1-1 0 0 0,-1 1-1 0 0,0 0 1 0 0,1 1 0 0 0,-1-1 0 0 0,0 1 0 0 0,0-1 0 0 0,0 1 0 0 0,-1 0 0 0 0,1 0-1 0 0,-1 0 1 0 0,1 1 1 0 0,2 12 19 0 0,-1 1 0 0 0,-1 0 0 0 0,0 0 0 0 0,-2 0 0 0 0,0 0 0 0 0,-1 0-1 0 0,0 0 1 0 0,-3 12-19 0 0,2-9 27 0 0,1-6-9 0 0,-2 0 0 0 0,0-1 1 0 0,0 1-1 0 0,-1 0 0 0 0,-1-1 1 0 0,0 0-1 0 0,-1 0 1 0 0,0 0-1 0 0,-1-1 0 0 0,-1 0 1 0 0,0 0-1 0 0,0 0 0 0 0,-7 7-18 0 0,5-12 22 0 0,0-1 0 0 0,-1 1 0 0 0,0-2-1 0 0,0 1 1 0 0,-1-1 0 0 0,0-1-1 0 0,1 0 1 0 0,-1 0 0 0 0,0-1 0 0 0,-1-1-1 0 0,-11 2-21 0 0,20-3 1 0 0,-10 2 1 0 0,0 1 0 0 0,0-2 1 0 0,0 0-1 0 0,0 0 0 0 0,0-1 0 0 0,0-1 0 0 0,-1 0 0 0 0,1-1 0 0 0,0 0 0 0 0,0-1 0 0 0,0 0 0 0 0,0-1 0 0 0,0-1 0 0 0,1 0 0 0 0,-9-4-2 0 0,19 6-43 0 0,0 1 0 0 0,0 0 0 0 0,0-1 0 0 0,0 1 0 0 0,0-1 0 0 0,0 0 0 0 0,1 0 0 0 0,-1 1 0 0 0,1-1 0 0 0,-1 0 0 0 0,1-1 0 0 0,0 1 0 0 0,0 0 0 0 0,0 0 0 0 0,0 0 0 0 0,0-1 0 0 0,0 1 0 0 0,1 0 0 0 0,-1-1 0 0 0,1 1 0 0 0,-1-1 0 0 0,1 1 0 0 0,0 0 0 0 0,0-1 0 0 0,0 1 0 0 0,0-1 0 0 0,1 1 0 0 0,-1-1 0 0 0,1 1 0 0 0,-1 0 0 0 0,1-1 0 0 0,0 1 0 0 0,1-2 43 0 0,29-41-7988 0 0,-23 36-3889 0 0</inkml:trace>
  <inkml:trace contextRef="#ctx0" brushRef="#br0" timeOffset="902.085">817 928 16219 0 0,'0'0'1342'0'0,"0"0"-495"0"0,0 0-238 0 0,0 0 69 0 0,0 0 94 0 0,0 0-14 0 0,0 0-144 0 0,0 0-170 0 0,0 0-146 0 0,0 0-99 0 0,0 0-58 0 0,0 0-33 0 0,0 0-41 0 0,-8 29-21 0 0,-24 88 22 0 0,25-60 31 0 0,10-53-55 0 0,0 0 1 0 0,0 0-1 0 0,1-1 1 0 0,-1 1-1 0 0,1-1 1 0 0,0 1-1 0 0,0-1 0 0 0,0 0 1 0 0,0-1-1 0 0,1 1 1 0 0,-1-1-1 0 0,1 0 1 0 0,-1 0-1 0 0,1 0 1 0 0,0 0-1 0 0,0-1 0 0 0,0 0 1 0 0,0 0-1 0 0,0 0 1 0 0,0-1-1 0 0,0 0 1 0 0,0 0-1 0 0,0 0 0 0 0,0 0 1 0 0,0-1-1 0 0,0 0 1 0 0,0 0-1 0 0,3-1-44 0 0,5-2 106 0 0,1-1 1 0 0,-1 0-1 0 0,0-1 0 0 0,-1-1 0 0 0,1 0 1 0 0,-1 0-1 0 0,-1-1 0 0 0,1-1 0 0 0,9-9-106 0 0,3-1 127 0 0,-5 3-8 0 0,0-1-1 0 0,-1-1 1 0 0,-1-1-1 0 0,-1 0 0 0 0,0-1 1 0 0,1-5-119 0 0,-12 78-189 0 0,-6-46 178 0 0,1-1 1 0 0,0 1 0 0 0,0 0 0 0 0,0-1-1 0 0,1 1 1 0 0,0 0 0 0 0,0-1 0 0 0,1 1-1 0 0,0-1 1 0 0,0 1 0 0 0,1-1 0 0 0,0 0-1 0 0,0 0 1 0 0,0 0 0 0 0,0 0 0 0 0,4 3 10 0 0,-1-2 6 0 0,0-1 0 0 0,0 0 1 0 0,0 0-1 0 0,1 0 0 0 0,0-1 0 0 0,0 0 1 0 0,1-1-1 0 0,-1 1 0 0 0,1-1 1 0 0,0-1-1 0 0,0 0 0 0 0,0 0 1 0 0,0 0-1 0 0,1-1 0 0 0,-1 0 1 0 0,1-1-1 0 0,0 0 0 0 0,-1 0 1 0 0,1-1-1 0 0,0 0 0 0 0,-1 0 1 0 0,1-1-1 0 0,0 0 0 0 0,-1-1 1 0 0,1 0-1 0 0,-1 0 0 0 0,0-1 1 0 0,0 0-1 0 0,0 0 0 0 0,0-1 1 0 0,3-2-7 0 0,17-10 108 0 0,0-1 1 0 0,-1-1-1 0 0,-1-2 1 0 0,-1 0-1 0 0,-1-2 1 0 0,-1-1-1 0 0,-1-1 1 0 0,-1 0-1 0 0,-1-2 1 0 0,-1 0-1 0 0,13-24-108 0 0,-6 4 91 0 0,-2-1 0 0 0,-2-1-1 0 0,-1-1 1 0 0,-3-1 0 0 0,9-44-91 0 0,-16 45 24 0 0,-2 1 1 0 0,-2-1-1 0 0,-2 0 1 0 0,-2-1-1 0 0,-4-43-24 0 0,-33 0 386 0 0,33 92-380 0 0,0 1 1 0 0,0 0 0 0 0,0 0 0 0 0,0 0-1 0 0,0 0 1 0 0,0 0 0 0 0,0 0 0 0 0,0 0-1 0 0,0 0 1 0 0,0 0 0 0 0,0 0 0 0 0,0 0-1 0 0,0 1 1 0 0,0-1 0 0 0,0 0 0 0 0,0 1-1 0 0,0-1 1 0 0,0 1 0 0 0,1-1 0 0 0,-1 1-1 0 0,0-1 1 0 0,0 1 0 0 0,0 0 0 0 0,1-1-1 0 0,-1 1 1 0 0,0 0 0 0 0,1 0 0 0 0,-1-1-1 0 0,1 1 1 0 0,-1 0 0 0 0,1 0 0 0 0,-1 0-1 0 0,1 0 1 0 0,-1 0 0 0 0,1 0 0 0 0,0 0-1 0 0,0-1 1 0 0,-1 1 0 0 0,1 0 0 0 0,0 0-1 0 0,0 0 1 0 0,0 0 0 0 0,0 0 0 0 0,0 0-1 0 0,0 1-6 0 0,0-1 1 0 0,-10 40 33 0 0,1 1 0 0 0,2 1-1 0 0,2-1 1 0 0,2 1 0 0 0,2-1 0 0 0,2 1 0 0 0,1 0 0 0 0,3-1 0 0 0,1 1-1 0 0,10 33-33 0 0,6 82 97 0 0,-21-156-97 0 0,7 64 17 0 0,-4 0 1 0 0,-1 0 0 0 0,-8 63-18 0 0,-8-61-91 0 0,13-67 41 0 0,0-1-34 0 0,0 0-6 0 0,0 0-3 0 0,0-28-858 0 0,19-157-6853 0 0,-18 163 5389 0 0,1-12-5922 0 0,1 14-885 0 0</inkml:trace>
  <inkml:trace contextRef="#ctx0" brushRef="#br0" timeOffset="1148.822">1566 566 6841 0 0,'0'0'3190'0'0,"0"0"-652"0"0,0 0-308 0 0,0 0-157 0 0,0 0-242 0 0,0 0-272 0 0,0 0-272 0 0,0 0-241 0 0,0 0-201 0 0,0 0-177 0 0,0 0-156 0 0,0 0-129 0 0,0 0-41 0 0,-14 1-12 0 0,-40 9 479 0 0,92-4-314 0 0,0-1-1 0 0,1-2 1 0 0,0-2-1 0 0,0-2 1 0 0,16-3-495 0 0,261-48 646 0 0,-160 21-1041 0 0,-47 4-1611 0 0,-72 16-3253 0 0,-18 7-7194 0 0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7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5641 0 0,'0'0'2034'0'0,"0"0"-326"0"0,0 0-106 0 0,0 0 53 0 0,0 0-12 0 0,0 0-243 0 0,0 0-325 0 0,0 0-312 0 0,0 0-229 0 0,0 0-58 0 0,0 0 37 0 0,0 0 89 0 0,12-2 883 0 0,-1-4-985 0 0,-1-1 0 0 0,0 0-1 0 0,0 0 1 0 0,0-1-1 0 0,-1-1 1 0 0,0 0 0 0 0,-1 0-1 0 0,0-1 1 0 0,0 0 0 0 0,3-6-500 0 0,15-17 459 0 0,121-125 325 0 0,-93 114-694 0 0,-53 45-94 0 0,1 0 0 0 0,-1 0 1 0 0,1 1-1 0 0,-1-1 0 0 0,0 0 1 0 0,1 1-1 0 0,-1-1 0 0 0,0 0 1 0 0,0 1-1 0 0,0-1 1 0 0,0 1-1 0 0,-1 0 0 0 0,1-1 1 0 0,0 1-1 0 0,0 0 0 0 0,-1-1 1 0 0,1 1-1 0 0,-1 0 0 0 0,0 0 1 0 0,0 0-1 0 0,1-1 1 0 0,-1 1-1 0 0,0 0 0 0 0,-1 0 1 0 0,1 0-1 0 0,0 1 4 0 0,0 4-1 0 0,6 38 84 0 0,-5-35-60 0 0,0 0 1 0 0,0 1-1 0 0,1-1 0 0 0,0 0 1 0 0,0 0-1 0 0,1 0 1 0 0,1 0-1 0 0,0-1 0 0 0,0 1 1 0 0,1-1-1 0 0,0 0 1 0 0,4 4-24 0 0,46 43-530 0 0,-24-21-3766 0 0,-17-19-3034 0 0,-8-8-4370 0 0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3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177 409 11130 0 0,'0'0'1293'0'0,"0"0"-349"0"0,0 0 40 0 0,0 0 258 0 0,0 0 169 0 0,0 0-2 0 0,0 0-152 0 0,0 0-181 0 0,0 0-164 0 0,0 0-147 0 0,0 0-91 0 0,32 8-75 0 0,100 20-62 0 0,-52-29 294 0 0,-66-4-655 0 0,4 1-76 0 0,-1-1 1 0 0,0-1-1 0 0,0 0 1 0 0,-1-1-1 0 0,1-1 0 0 0,-2-1 1 0 0,1 0-1 0 0,-1-1 1 0 0,0 0-1 0 0,-1-2 0 0 0,-1 1 1 0 0,0-2-1 0 0,0 0 1 0 0,-1 0-1 0 0,-1-1 0 0 0,0 0 1 0 0,-1-1-1 0 0,0-1 1 0 0,-2 1-1 0 0,0-1 0 0 0,0-1-99 0 0,-7 14-15 0 0,0 0 0 0 0,0 0 0 0 0,0 0 0 0 0,-1-1 0 0 0,1 1 1 0 0,-1 0-1 0 0,0 0 0 0 0,0 0 0 0 0,0 0 0 0 0,0-1 1 0 0,0 1-1 0 0,-1 0 0 0 0,1 0 0 0 0,-1 0 0 0 0,0 0 1 0 0,0 0-1 0 0,0 0 0 0 0,-1 0 0 0 0,1 0 0 0 0,0 0 0 0 0,-1 1 1 0 0,0-1-1 0 0,0 1 0 0 0,0-1 0 0 0,0 1 0 0 0,0-1 1 0 0,0 1-1 0 0,-1 0 0 0 0,1 0 0 0 0,-1 0 0 0 0,0 1 1 0 0,1-1-1 0 0,-1 0 0 0 0,0 1 0 0 0,0 0 0 0 0,0 0 0 0 0,0 0 1 0 0,-1 0 13 0 0,-124-15-946 0 0,103 19 875 0 0,0 2 0 0 0,1 0 0 0 0,0 1 1 0 0,0 2-1 0 0,0 0 0 0 0,1 2 1 0 0,0 0-1 0 0,1 2 0 0 0,0 0 1 0 0,-15 12 70 0 0,14-8-2 0 0,0 1 0 0 0,0 1 0 0 0,2 1 0 0 0,0 1 0 0 0,2 0 1 0 0,0 2-1 0 0,1 0 0 0 0,1 1 0 0 0,1 1 0 0 0,1 0 0 0 0,2 1 1 0 0,0 1-1 0 0,-6 19 2 0 0,16-38 33 0 0,0 0 1 0 0,1 0 0 0 0,-1 1 0 0 0,1-1-1 0 0,1 1 1 0 0,0-1 0 0 0,0 1-1 0 0,0 0 1 0 0,1 0 0 0 0,0-1 0 0 0,0 1-1 0 0,1 0 1 0 0,0 0 0 0 0,0-1-1 0 0,1 1 1 0 0,0-1 0 0 0,1 1 0 0 0,-1-1-1 0 0,1 0 1 0 0,1 0 0 0 0,-1 0-1 0 0,1 0 1 0 0,0-1 0 0 0,1 1 0 0 0,0-1-1 0 0,0 0 1 0 0,0-1 0 0 0,1 1-1 0 0,-1-1 1 0 0,1 0 0 0 0,1 0 0 0 0,1 0-34 0 0,18 7 186 0 0,0-2 1 0 0,0-1-1 0 0,1-1 1 0 0,1-2 0 0 0,-1 0-1 0 0,1-2 1 0 0,0-1-1 0 0,0-1 1 0 0,0-1 0 0 0,0-2-1 0 0,0 0 1 0 0,5-3-187 0 0,-31 4 12 0 0,35-2 130 0 0,-1-1 0 0 0,0-2-1 0 0,1-1 1 0 0,-2-2 0 0 0,32-12-142 0 0,-59 5-1547 0 0,-23 8-6863 0 0,10 4-3938 0 0</inkml:trace>
  <inkml:trace contextRef="#ctx0" brushRef="#br0" timeOffset="2952.403">947 693 1808 0 0,'0'0'3157'0'0,"0"0"-1599"0"0,0 0-397 0 0,0 0 264 0 0,0 0 242 0 0,0 0 66 0 0,0 0-168 0 0,0 0-342 0 0,0 0-301 0 0,0 0-192 0 0,0 0-91 0 0,0 0-12 0 0,0 0 14 0 0,3-11 1766 0 0,-67 40-932 0 0,57-25-1410 0 0,0-1 0 0 0,0 1 0 0 0,1 1 0 0 0,-1-1 0 0 0,1 1 0 0 0,0 0 0 0 0,1 0 0 0 0,-1 1 0 0 0,1 0 0 0 0,0 0 0 0 0,0 0 0 0 0,1 1 0 0 0,0-1 0 0 0,0 1 0 0 0,1 0 0 0 0,-1 0 0 0 0,2 0 0 0 0,-1 1 0 0 0,1-1 0 0 0,0 1 0 0 0,0-1 0 0 0,1 1 1 0 0,0 0-1 0 0,1 0 0 0 0,-1-1 0 0 0,1 1 0 0 0,1 0 0 0 0,1 7-65 0 0,-1-11 47 0 0,1 0 1 0 0,0 0-1 0 0,0 0 1 0 0,0 0-1 0 0,1 0 1 0 0,-1-1-1 0 0,1 1 1 0 0,0-1-1 0 0,0 1 1 0 0,0-1-1 0 0,1 0 1 0 0,-1 0-1 0 0,1-1 1 0 0,0 1-1 0 0,-1-1 1 0 0,1 1-1 0 0,0-1 1 0 0,0 0-1 0 0,1-1 1 0 0,-1 1 0 0 0,0-1-1 0 0,0 0 1 0 0,1 0-1 0 0,-1 0 1 0 0,1 0-1 0 0,-1-1 1 0 0,1 0-1 0 0,-1 0 1 0 0,1 0-1 0 0,3-1-47 0 0,135-34 1315 0 0,-127 28-1203 0 0,0 0-1 0 0,-1-2 0 0 0,0 1 1 0 0,0-2-1 0 0,-1 0 1 0 0,0 0-1 0 0,-1-2 1 0 0,0 1-1 0 0,-1-2 1 0 0,1-2-112 0 0,-7 9 7 0 0,-1-1 1 0 0,0 1 0 0 0,0-1-1 0 0,-1-1 1 0 0,0 1 0 0 0,0 0 0 0 0,-1-1-1 0 0,0 0 1 0 0,0 0 0 0 0,-1 0-1 0 0,0 0 1 0 0,0 0 0 0 0,-1 0-1 0 0,0 0 1 0 0,-1-1 0 0 0,0 1 0 0 0,0 0-1 0 0,0-1 1 0 0,-1 1 0 0 0,-1 0-1 0 0,-1-8-7 0 0,1 11-53 0 0,1 0 0 0 0,-1 0 0 0 0,-1 0 0 0 0,1 1 0 0 0,-1-1 0 0 0,1 0 0 0 0,-1 1 0 0 0,-1 0 0 0 0,1 0 0 0 0,0 0 0 0 0,-1 0 0 0 0,0 0 0 0 0,0 1 0 0 0,0 0 0 0 0,-1 0 0 0 0,1 0 0 0 0,-1 0 0 0 0,1 1 0 0 0,-1-1 0 0 0,0 1 0 0 0,0 0 0 0 0,0 1 0 0 0,0-1 0 0 0,0 1 0 0 0,0 0 0 0 0,-1 0 0 0 0,1 1 0 0 0,-4-1 53 0 0,-4 1-534 0 0,-1 0-1 0 0,1 1 1 0 0,-1 1-1 0 0,1 0 1 0 0,-1 0 0 0 0,1 1-1 0 0,0 1 1 0 0,0 0 0 0 0,1 1-1 0 0,-10 5 535 0 0,13-5-827 0 0,-18 9-2845 0 0,9-3-2327 0 0,2 3-5250 0 0</inkml:trace>
  <inkml:trace contextRef="#ctx0" brushRef="#br0" timeOffset="3311.437">827 807 4833 0 0,'0'0'2933'0'0,"0"0"-1026"0"0,0 0-306 0 0,0 0 46 0 0,0 0-25 0 0,0 0-182 0 0,0 0-209 0 0,0 0-170 0 0,0 0-107 0 0,0 0-56 0 0,0 0-81 0 0,0 0-107 0 0,0 0-86 0 0,11-6-50 0 0,89-54 1562 0 0,-21 30-1161 0 0,-60 82-807 0 0,-15-32-80 0 0,-4-17-77 0 0,0 0 0 0 0,0 0 1 0 0,0 0-1 0 0,1 0 0 0 0,-1 0 0 0 0,1 0 0 0 0,0-1 1 0 0,0 1-1 0 0,0 0 0 0 0,0 0 0 0 0,0-1 1 0 0,1 1-1 0 0,-1-1 0 0 0,1 1 0 0 0,-1-1 1 0 0,1 0-1 0 0,0 1 0 0 0,0-1 0 0 0,0 0 1 0 0,1 0-1 0 0,-1-1 0 0 0,0 1 0 0 0,1 0 1 0 0,-1-1-1 0 0,1 1 0 0 0,0-1-11 0 0,4 2 46 0 0,0-2 0 0 0,1 1 1 0 0,-1-1-1 0 0,0 0 0 0 0,1 0 0 0 0,-1-1 0 0 0,1 0 0 0 0,-1-1 1 0 0,0 1-1 0 0,1-1 0 0 0,-1-1 0 0 0,0 1 0 0 0,0-1 1 0 0,0-1-1 0 0,0 1 0 0 0,0-1 0 0 0,0 0 0 0 0,-1-1 1 0 0,3-1-47 0 0,1-13-484 0 0,-14 7-5945 0 0,1 7-2589 0 0</inkml:trace>
  <inkml:trace contextRef="#ctx0" brushRef="#br0" timeOffset="5011.384">1440 1 10658 0 0,'0'0'4277'0'0,"0"0"-2496"0"0,0 0-916 0 0,0 0-27 0 0,0 0 70 0 0,0 0 19 0 0,0 0-44 0 0,0 0-103 0 0,0 0-92 0 0,0 0-55 0 0,0 0-50 0 0,0 0-87 0 0,0 0-82 0 0,18 1-30 0 0,86 6 360 0 0,183 10 2140 0 0,-271-19-3576 0 0,-17 1-4731 0 0,-10 1-7547 0 0,7 0 3312 0 0</inkml:trace>
  <inkml:trace contextRef="#ctx0" brushRef="#br0" timeOffset="5363.732">1507 207 10154 0 0,'0'0'2011'0'0,"0"0"-489"0"0,0 0-192 0 0,0 0-4 0 0,0 0-35 0 0,0 0-134 0 0,0 0-152 0 0,0 0-63 0 0,0 0-26 0 0,0 0-31 0 0,0 0-34 0 0,0 0-109 0 0,6 2-98 0 0,57 11 1440 0 0,121 1-1050 0 0,-183-14-1370 0 0,-1 0-96 0 0,0 0-104 0 0,0 0-140 0 0,0 0-177 0 0,0 0-247 0 0,-2 0-1638 0 0,-2 0-2906 0 0,0 0-4422 0 0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5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0 343 3737 0 0,'0'0'2014'0'0,"0"0"-174"0"0,0 0 102 0 0,0 0 167 0 0,0 0 3 0 0,0 0-192 0 0,0 0-310 0 0,0 0-291 0 0,0 0-238 0 0,0 0-153 0 0,0 0-102 0 0,0 0-78 0 0,0 0-38 0 0,21-10 2172 0 0,-5 3-2574 0 0,-1 0 0 0 0,0-2 1 0 0,0 0-1 0 0,-1 0 1 0 0,0-1-1 0 0,-1-1 0 0 0,0 0 1 0 0,-1-1-1 0 0,0 0 1 0 0,-1-1-1 0 0,1-2-308 0 0,27-26 314 0 0,118-126 178 0 0,-125 215-668 0 0,3 14 221 0 0,7 35 100 0 0,-35-68-180 0 0,23 38-1482 0 0,-19-63-652 0 0,-3-4-2052 0 0,-4 0-625 0 0,0 0-7563 0 0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74 13603 0 0,'0'0'1575'0'0,"0"0"-303"0"0,0 0-92 0 0,0 0 70 0 0,0 0 14 0 0,0 0-113 0 0,0 0-212 0 0,0 0-236 0 0,0 0-176 0 0,0 0-126 0 0,0 0-75 0 0,0 0-44 0 0,0 0-20 0 0,-3-6 494 0 0,-31 42 235 0 0,43-41-107 0 0,57-52-168 0 0,-65 56-660 0 0,-1 1 15 0 0,0 0 15 0 0,0 0 12 0 0,-56 33 292 0 0,35-14-352 0 0,20-19-46 0 0,1 0-6 0 0,0 0 1 0 0,0 0-15 0 0,0 0-7 0 0,10 0-191 0 0,12 0-422 0 0,0 6-2146 0 0,-13-1-3533 0 0,-5-2-5840 0 0</inkml:trace>
  <inkml:trace contextRef="#ctx0" brushRef="#br0" timeOffset="3681.251">16 1 0 0 0,'0'0'1938'0'0,"0"0"121"0"0,0 0-185 0 0,0 0-285 0 0,0 0-236 0 0,0 0-208 0 0,0 0-134 0 0,0 0-100 0 0,0 0-63 0 0,0 0-22 0 0,0 0-18 0 0,0 0-49 0 0,-3 5-66 0 0,-9 57 2717 0 0,12-61-3347 0 0,-1-1-1 0 0,1 1 1 0 0,0 0 0 0 0,0 0-1 0 0,0 0 1 0 0,0 0-1 0 0,0 0 1 0 0,1 0 0 0 0,-1 0-1 0 0,0 0 1 0 0,0 0-1 0 0,1 0 1 0 0,-1 0 0 0 0,0 0-1 0 0,1 0 1 0 0,-1 0-1 0 0,1-1 1 0 0,-1 1 0 0 0,1 0-1 0 0,-1 0 1 0 0,1-1-1 0 0,0 1 1 0 0,-1 0 0 0 0,1 0-1 0 0,0-1 1 0 0,0 1-1 0 0,-1-1 1 0 0,1 1-1 0 0,0-1 1 0 0,0 1 0 0 0,0-1-1 0 0,0 0 1 0 0,0 1-1 0 0,0-1 1 0 0,0 0 0 0 0,0 0-1 0 0,0 1 1 0 0,-1-1-1 0 0,1 0 1 0 0,0 0 0 0 0,0 0-1 0 0,0 0 1 0 0,0 0-1 0 0,0-1 1 0 0,0 1 0 0 0,0 0-1 0 0,0 0 1 0 0,0-1-1 0 0,0 1 1 0 0,0 0 0 0 0,0-1-1 0 0,0 1 1 0 0,-1-1-1 0 0,1 1 1 0 0,0-1 0 0 0,0 1-1 0 0,0-1 1 0 0,-1 0-1 0 0,1 1 1 0 0,0-1 0 0 0,-1 0-1 0 0,1 0 1 0 0,-1 1-1 0 0,1-1 1 0 0,-1 0 0 0 0,1 0-63 0 0,71-80 1256 0 0,-157 165-716 0 0,72-62-483 0 0,13-22-23 0 0,0 0 32 0 0,20 0 608 0 0,-17 0-630 0 0,0-1 1 0 0,1 1-1 0 0,-1-1 1 0 0,0 0-1 0 0,1-1 0 0 0,-1 1 1 0 0,0-1-1 0 0,0 1 1 0 0,0-1-1 0 0,0 0 0 0 0,-1 0 1 0 0,1 0-1 0 0,0 0 1 0 0,-1-1-1 0 0,1 1 0 0 0,-1-1 1 0 0,0 1-1 0 0,0-1 1 0 0,0 0-1 0 0,1-2-44 0 0,-12 5-6398 0 0,5 3 799 0 0,-1 1-6466 0 0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11 270 1064 0 0,'0'0'1395'0'0,"0"0"-120"0"0,0 0 133 0 0,0 0 279 0 0,0 0 206 0 0,0 0 38 0 0,0 0-152 0 0,0 0-245 0 0,0 0-259 0 0,0 0-219 0 0,0 0-200 0 0,-10-3 2054 0 0,173-10 985 0 0,3 0-3357 0 0,-121 13-518 0 0,-44 0 7 0 0,-1 0 18 0 0,-10 3 264 0 0,-224 35-25 0 0,171-28-68 0 0,62-10-186 0 0,1 0-24 0 0,0 0-23 0 0,13 0-52 0 0,229-10 581 0 0,-148 9-2172 0 0,-82 6-3528 0 0,-9-3-65 0 0,0-1-6497 0 0</inkml:trace>
  <inkml:trace contextRef="#ctx0" brushRef="#br0" timeOffset="403.012">944 5 9330 0 0,'0'0'5608'0'0,"0"0"-3806"0"0,0 0-1150 0 0,0 0 20 0 0,0 0 136 0 0,0 0 66 0 0,0 0-61 0 0,-32 20-158 0 0,-101 66-180 0 0,127-83-445 0 0,2 0 0 0 0,-1 0 1 0 0,0 0-1 0 0,1 1 1 0 0,-1-1-1 0 0,1 1 0 0 0,0 0 1 0 0,0 0-1 0 0,0 1 0 0 0,1-1 1 0 0,0 1-1 0 0,0-1 1 0 0,0 1-1 0 0,0 0 0 0 0,0 2-30 0 0,-4 9 85 0 0,-5 5-22 0 0,0 1 0 0 0,2 0 0 0 0,0 1 1 0 0,2 0-1 0 0,0 0 0 0 0,2 1 0 0 0,1 0 0 0 0,0 0 0 0 0,2 1 1 0 0,1-1-1 0 0,1 1 0 0 0,1-1 0 0 0,2 17-63 0 0,0-33 52 0 0,0 1-1 0 0,1-1 1 0 0,0 0-1 0 0,1 1 1 0 0,-1-2-1 0 0,1 1 1 0 0,1 0 0 0 0,0-1-1 0 0,0 0 1 0 0,0 0-1 0 0,1 0 1 0 0,0-1-1 0 0,0 0 1 0 0,1 0-1 0 0,0 0 1 0 0,0-1-1 0 0,0 0 1 0 0,1 0-1 0 0,-1-1 1 0 0,1 0 0 0 0,0 0-1 0 0,0-1 1 0 0,1 0-1 0 0,-1-1 1 0 0,1 0-1 0 0,-1 0 1 0 0,1 0-1 0 0,0-1 1 0 0,-1-1-1 0 0,1 1 1 0 0,2-2-52 0 0,10 1 172 0 0,0-2 1 0 0,-1-1-1 0 0,1-1 1 0 0,-1 0-1 0 0,0-2 1 0 0,0 0-1 0 0,0-1 0 0 0,-1-1 1 0 0,0-1-1 0 0,5-4-172 0 0,8-3 239 0 0,-1-1 0 0 0,-1-2-1 0 0,0-1 1 0 0,-2-2 0 0 0,0-1 0 0 0,-2-1-1 0 0,9-11-238 0 0,-26 26 21 0 0,0-1 0 0 0,-1 0 0 0 0,-1 0 0 0 0,0-1 0 0 0,0 0-1 0 0,-1 0 1 0 0,0-1 0 0 0,-1 1 0 0 0,0-1 0 0 0,-1-1 0 0 0,-1 1 0 0 0,0-1-1 0 0,0 1 1 0 0,-1-1 0 0 0,-1 0 0 0 0,0 0 0 0 0,-1 1 0 0 0,0-1 0 0 0,-1 0-1 0 0,0 0 1 0 0,-1 0 0 0 0,-1 0-21 0 0,-2 1-70 0 0,0 1-1 0 0,0 0 1 0 0,-1 0-1 0 0,-1 0 1 0 0,0 1-1 0 0,0 0 1 0 0,-1 1-1 0 0,0-1 1 0 0,-1 1-1 0 0,0 1 1 0 0,0 0-1 0 0,-1 0 1 0 0,0 1-1 0 0,-1 0 1 0 0,1 1-1 0 0,-1 0 1 0 0,0 1-1 0 0,-1 0 1 0 0,1 0-1 0 0,-1 1 1 0 0,0 1-1 0 0,0 0 1 0 0,0 1-1 0 0,0 0 1 0 0,-1 1-1 0 0,1 0 1 0 0,-1 1-1 0 0,-3 1 71 0 0,-106 11-2787 0 0,84-2-524 0 0,-2 4-3277 0 0,9-3-5542 0 0</inkml:trace>
  <inkml:trace contextRef="#ctx0" brushRef="#br0" timeOffset="951.038">764 337 6457 0 0,'0'0'399'0'0,"0"0"-294"0"0,0 0-39 0 0,0 0 159 0 0,0 0 147 0 0,0 0 39 0 0,0 0-88 0 0,0 0-205 0 0,0 0-248 0 0,0 0-188 0 0,0 0-79 0 0,0 0 22 0 0,0 0 87 0 0,-2-2 124 0 0,-27-4 1698 0 0,29 6-663 0 0,0 0-829 0 0,-6-1 10113 0 0,4-1-8178 0 0,22-25 2294 0 0,38 5-3917 0 0,-49 20 4 0 0,9-3-211 0 0,1 1 1 0 0,0 0 0 0 0,0 2-1 0 0,0 0 1 0 0,0 1 0 0 0,0 1 0 0 0,1 1-1 0 0,0 1-147 0 0,-15-1 14 0 0,-1 1 0 0 0,0 0 0 0 0,1 0 0 0 0,-1 0 0 0 0,0 0 0 0 0,-1 1 0 0 0,1-1 0 0 0,0 1 0 0 0,-1 0 0 0 0,1 0 0 0 0,-1 1 0 0 0,0-1 0 0 0,0 1 0 0 0,0-1-1 0 0,0 1 1 0 0,-1 0 0 0 0,0 0 0 0 0,0 0 0 0 0,0 0 0 0 0,0 1 0 0 0,0-1 0 0 0,-1 1 0 0 0,0-1 0 0 0,0 1 0 0 0,0-1 0 0 0,-1 1 0 0 0,1-1 0 0 0,-1 1 0 0 0,0 0 0 0 0,0-1 0 0 0,-1 1 0 0 0,0 0-14 0 0,2 1 28 0 0,0-3-14 0 0,-1 0 0 0 0,1 0 0 0 0,0 0 1 0 0,0 0-1 0 0,0 0 0 0 0,1-1 0 0 0,-1 1 0 0 0,1 0 0 0 0,-1-1 1 0 0,1 1-1 0 0,0-1 0 0 0,0 0 0 0 0,0 1 0 0 0,0-1 0 0 0,1 0 1 0 0,-1 0-1 0 0,1 0 0 0 0,-1-1 0 0 0,1 1 0 0 0,-1-1 0 0 0,1 1 1 0 0,0-1-1 0 0,0 0 0 0 0,0 0 0 0 0,0 0 0 0 0,0 0 0 0 0,0-1 0 0 0,0 1 1 0 0,0-1-1 0 0,0 0 0 0 0,0 1 0 0 0,0-1 0 0 0,1-1-14 0 0,102-13 497 0 0,-59-9-364 0 0,-46 22-211 0 0,0 1 0 0 0,0-1-1 0 0,0 0 1 0 0,-1 1 0 0 0,1-1-1 0 0,0 1 1 0 0,-1-1 0 0 0,1 0-1 0 0,0 0 1 0 0,-1 1 0 0 0,1-1-1 0 0,-1 0 1 0 0,1 0 0 0 0,-1 0-1 0 0,0 0 1 0 0,1 1 0 0 0,-1-1-1 0 0,0 0 1 0 0,0 0 0 0 0,1 0-1 0 0,-1 0 1 0 0,0 0 0 0 0,0 0-1 0 0,0 0 1 0 0,0 0 0 0 0,0 0 0 0 0,0 0-1 0 0,0 0 1 0 0,-1 0 0 0 0,1 0-1 0 0,0 1 1 0 0,-1-1 0 0 0,1 0-1 0 0,0 0 1 0 0,-1 0 0 0 0,1 0-1 0 0,-1 0 1 0 0,1 1 0 0 0,-1-1-1 0 0,1 0 1 0 0,-1 0 0 0 0,0 1-1 0 0,1-1 1 0 0,-1 1 0 0 0,0-1-1 0 0,0 0 1 0 0,1 1 0 0 0,-1-1-1 0 0,0 1 1 0 0,0 0 0 0 0,0-1-1 0 0,0 1 1 0 0,0-1 78 0 0,-9-5-2642 0 0,3 2-3475 0 0,1 0-5867 0 0</inkml:trace>
  <inkml:trace contextRef="#ctx0" brushRef="#br0" timeOffset="2965.239">1594 432 3961 0 0,'0'0'1181'0'0,"0"0"-167"0"0,0 0 141 0 0,0 0 272 0 0,0 0 141 0 0,0 0-38 0 0,0 0-167 0 0,0 0-196 0 0,0 0-136 0 0,0 0-87 0 0,0 0-51 0 0,0 0-46 0 0,0 0-17 0 0,25 10 10 0 0,78 26 4 0 0,-37-34 418 0 0,-55-6-1004 0 0,42-14 554 0 0,-1-2 0 0 0,-1-3 0 0 0,-1-2 0 0 0,19-13-812 0 0,-60 33 43 0 0,1 0 0 0 0,-1 0-1 0 0,-1-1 1 0 0,1-1 0 0 0,-1 1 0 0 0,0-1 0 0 0,-1-1 0 0 0,1 1 0 0 0,-1-1 0 0 0,-1-1 0 0 0,0 1-1 0 0,0-1 1 0 0,0 0 0 0 0,-1 0 0 0 0,-1-1 0 0 0,0 0 0 0 0,0 0 0 0 0,0 0 0 0 0,-2 0 0 0 0,1 0-1 0 0,-1 0 1 0 0,-1-1 0 0 0,1 1 0 0 0,-2-1 0 0 0,0-4-43 0 0,-2 11-45 0 0,0 0 0 0 0,0 0 0 0 0,0 1 0 0 0,-1-1 0 0 0,1 1 0 0 0,-1-1 0 0 0,0 1 0 0 0,0 0 0 0 0,0 0 0 0 0,-1 0 0 0 0,1 1 0 0 0,-1-1 0 0 0,1 1 0 0 0,-1 0 1 0 0,0 0-1 0 0,0 0 0 0 0,0 0 0 0 0,0 1 0 0 0,0-1 0 0 0,-1 1 0 0 0,1 0 0 0 0,0 1 0 0 0,0-1 0 0 0,-1 1 0 0 0,1-1 0 0 0,-1 1 0 0 0,1 1 0 0 0,0-1 0 0 0,-1 1 0 0 0,1-1 0 0 0,-4 3 45 0 0,5-3-25 0 0,-19 3-103 0 0,-1 1 1 0 0,0 1-1 0 0,1 1 0 0 0,0 1 1 0 0,0 1-1 0 0,1 1 0 0 0,0 1 1 0 0,1 0-1 0 0,-1 2 128 0 0,16-9-17 0 0,-23 12-12 0 0,1 2-1 0 0,1 0 1 0 0,0 2-1 0 0,1 1 1 0 0,2 1-1 0 0,0 1 1 0 0,1 1-1 0 0,-2 3 30 0 0,20-18 62 0 0,-1 0 0 0 0,2 0 0 0 0,-1 1 0 0 0,1-1 0 0 0,0 1 0 0 0,0 0 0 0 0,1 0 0 0 0,1 0 0 0 0,0 0 0 0 0,0 0 0 0 0,0 0 0 0 0,1 0 0 0 0,0 0 0 0 0,1 0 0 0 0,0 0 0 0 0,1 0 0 0 0,0 0 0 0 0,0 0 0 0 0,1 0 0 0 0,0-1 0 0 0,0 1 0 0 0,1-1 0 0 0,0 0 0 0 0,0 0 0 0 0,1 0 0 0 0,0-1 0 0 0,1 1 0 0 0,0-1-1 0 0,0-1 1 0 0,2 3-62 0 0,10 3 167 0 0,0 0-1 0 0,1-1 0 0 0,1 0 0 0 0,0-2 0 0 0,0 0 0 0 0,0-2 0 0 0,1 0 0 0 0,0-1 1 0 0,1-1-1 0 0,-1-1 0 0 0,1-1 0 0 0,0-1 0 0 0,0-1 0 0 0,0-1 0 0 0,0-1 0 0 0,7-2-166 0 0,29-15 144 0 0,-53 7-3430 0 0,-7-4-3448 0 0,-1 8-5424 0 0</inkml:trace>
  <inkml:trace contextRef="#ctx0" brushRef="#br0" timeOffset="3468.614">2321 694 15315 0 0,'0'0'1036'0'0,"0"0"-434"0"0,0 0-93 0 0,0 0 117 0 0,0 0 63 0 0,0 0-58 0 0,0 0-148 0 0,0 0-150 0 0,0 0-107 0 0,0 0-32 0 0,0 0 1 0 0,0 0 14 0 0,0 0 24 0 0,-5 30 19 0 0,-19 92 1 0 0,19-50 1283 0 0,5-72-1310 0 0,0 0 18 0 0,0 0-4 0 0,0 0 40 0 0,0 0 29 0 0,7-22 1456 0 0,0-3-1605 0 0,2 2-1 0 0,1-1 1 0 0,0 1 0 0 0,2 1 0 0 0,1 0 0 0 0,0 0 0 0 0,2 2 0 0 0,0 0 0 0 0,12-11-160 0 0,-17 19 13 0 0,-5 6-9 0 0,1-1 0 0 0,-1 1 0 0 0,1 0 0 0 0,0 0 0 0 0,0 1 0 0 0,1 0 0 0 0,0 0 0 0 0,0 0 0 0 0,0 1 0 0 0,0 0 0 0 0,5-1-4 0 0,-10 6-4 0 0,0 0-1 0 0,0 0 1 0 0,1 1-1 0 0,-1-1 1 0 0,0 1 0 0 0,0-1-1 0 0,-1 1 1 0 0,1 0-1 0 0,0 0 1 0 0,-1 0 0 0 0,1 0-1 0 0,-1 0 1 0 0,1 0-1 0 0,-1 1 1 0 0,0-1 0 0 0,0 0-1 0 0,0 1 1 0 0,0-1-1 0 0,0 0 1 0 0,-1 1 0 0 0,1-1-1 0 0,-1 1 1 0 0,0-1-1 0 0,1 1 1 0 0,-1 0 0 0 0,0-1-1 0 0,0 1 1 0 0,-1-1-1 0 0,1 1 1 0 0,-1-1 0 0 0,1 1-1 0 0,-1-1 1 0 0,0 1-1 0 0,0-1 1 0 0,0 0 0 0 0,0 1 4 0 0,0 12-287 0 0,16-11-2776 0 0,-4-5-7095 0 0,-9-2-1561 0 0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33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0 0 0,'0'0'268'0'0,"0"0"88"0"0,0 0-92 0 0,0 0-124 0 0,0 0-29 0 0,0 0 57 0 0,0 0 97 0 0,0 0 63 0 0,5-8-8 0 0,19-28-21 0 0,39-5 1402 0 0,-54 37-1480 0 0,0 1 1 0 0,1 0 0 0 0,-1 0 0 0 0,1 0 0 0 0,-1 1 0 0 0,1 1 0 0 0,0 0 0 0 0,0 0 0 0 0,0 1 0 0 0,0 0 0 0 0,6 1-222 0 0,41-2 1165 0 0,158-11-53 0 0,210-39-105 0 0,-35 22-394 0 0,-91 6-590 0 0,457-40-266 0 0,-426 60 247 0 0,130 18-70 0 0,12-8 118 0 0,414 12 265 0 0,-719-20-272 0 0,486-29 366 0 0,-103 13 609 0 0,394-9-34 0 0,145 18-129 0 0,-599 23-535 0 0,49-15 50 0 0,410-18 379 0 0,-786 18-682 0 0,745 15 300 0 0,-329 0-14 0 0,636-15 476 0 0,-240-4-680 0 0,61-7 26 0 0,256-4 809 0 0,-454-7-598 0 0,677-52 857 0 0,-84 55-568 0 0,-1172 20-603 0 0,776 2 181 0 0,-371-32 14 0 0,60 10 365 0 0,-273 16-109 0 0,-3-2 174 0 0,-296 17-474 0 0,89-8 489 0 0,-154-15-441 0 0,114 0 109 0 0,-14 11-133 0 0,-104 11-270 0 0,0 29-2419 0 0,-68-32-404 0 0,-8-2-3436 0 0,-3-1-5323 0 0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49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3905 0 0,'0'0'2202'0'0,"0"0"-506"0"0,0 0-238 0 0,0 0-9 0 0,0 0 53 0 0,0 0-15 0 0,0 0-177 0 0,0 0-289 0 0,0 0-307 0 0,0 0-257 0 0,0 0-150 0 0,0 4-19 0 0,0 15 91 0 0,2 0-1 0 0,-1 0 1 0 0,2-1 0 0 0,1 1 0 0 0,0 0-1 0 0,1-1 1 0 0,8 17-379 0 0,86 210 1236 0 0,-37-86-590 0 0,-41-100-90 0 0,-14-73 2685 0 0,12-174-2092 0 0,-9 134-994 0 0,3 1-1 0 0,3 0 0 0 0,2 1 1 0 0,18-38-155 0 0,7-23 238 0 0,-38 100-257 0 0,-1 2 4 0 0,-10 8-4488 0 0,6 0-3409 0 0,0 2-3633 0 0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10 350 7938 0 0,'0'0'1993'0'0,"0"0"-254"0"0,0 0-63 0 0,0 0 65 0 0,0 0 49 0 0,0 0-91 0 0,0 0-239 0 0,0 0-281 0 0,0 0-259 0 0,0 0-185 0 0,0 0-136 0 0,0 0-102 0 0,0 0-76 0 0,-2-6-47 0 0,-5-19-88 0 0,40-2 609 0 0,-21 23-768 0 0,-1 0 0 0 0,0 0 1 0 0,1 1-1 0 0,0 1 0 0 0,0 0 1 0 0,0 1-1 0 0,0 0 0 0 0,0 1 1 0 0,8 0-128 0 0,64-5 354 0 0,118 1 1 0 0,-116-4-230 0 0,-85 8-86 0 0,-1 0 14 0 0,0 0 7 0 0,0 0 15 0 0,0 0 7 0 0,0 0 36 0 0,0 0 3 0 0,0 0 8 0 0,0 0 27 0 0,0 0-27 0 0,0 0 7 0 0,0 0-8 0 0,-37-40 392 0 0,-74-85-447 0 0,37 44-509 0 0,75 73-2751 0 0,12 9-5122 0 0,-4 2-3683 0 0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7746 0 0,'0'0'4359'0'0,"0"0"-2268"0"0,0 0-881 0 0,0 0-19 0 0,0 0 113 0 0,0 0 4 0 0,0 0-159 0 0,0 0-286 0 0,0 0-239 0 0,0 0-140 0 0,0 0-43 0 0,0 0-17 0 0,6 0-22 0 0,176 0 3014 0 0,-70 4-2851 0 0,-44 3-133 0 0,-68-7-416 0 0,0 0 9 0 0,0 0-16 0 0,0 0-23 0 0,0 0-37 0 0,0 0 7 0 0,0 0-4 0 0,0 0-39 0 0,-17-18-3766 0 0,7 15-1074 0 0,6 2 1241 0 0,0-2-7878 0 0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13203 0 0,'0'0'1377'0'0,"0"0"-574"0"0,0 0-115 0 0,0 0 225 0 0,0 0 270 0 0,0 0 113 0 0,0 0-63 0 0,0 0-164 0 0,0 0-216 0 0,0 0-169 0 0,0 0-129 0 0,0 0-88 0 0,0 0-96 0 0,23 3-83 0 0,67 9-56 0 0,79-5-330 0 0,-140-9-1453 0 0,-11-3-3848 0 0,-12 1-6183 0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13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60 339 3873 0 0,'0'0'1449'0'0,"0"0"-178"0"0,0 0 6 0 0,0 0 112 0 0,0 0 129 0 0,0 0 21 0 0,0 0-153 0 0,0 0-231 0 0,0 0-290 0 0,0 0-278 0 0,0 0-187 0 0,-3 0-92 0 0,1 1 2470 0 0,29 5-599 0 0,107 64-257 0 0,-110-57-1775 0 0,1-1-1 0 0,0-1 1 0 0,0-1 0 0 0,1-1 0 0 0,1-1 0 0 0,-1-2 0 0 0,1 0-1 0 0,1-2 1 0 0,-1-1 0 0 0,0-1 0 0 0,13-2-147 0 0,-33 1 54 0 0,0 0-1 0 0,1-1 1 0 0,-1 0 0 0 0,0 0 0 0 0,1 0-1 0 0,-1-1 1 0 0,0-1 0 0 0,0 1 0 0 0,0-1-1 0 0,0 0 1 0 0,0-1 0 0 0,0 1 0 0 0,0-2 0 0 0,-1 1-1 0 0,1-1 1 0 0,-1 1 0 0 0,0-2 0 0 0,0 1-1 0 0,-1-1 1 0 0,1 0 0 0 0,-1 0 0 0 0,3-4-54 0 0,-1-4 47 0 0,0 0 0 0 0,-1-1-1 0 0,0 0 1 0 0,-1 0 0 0 0,0 0 0 0 0,-2 0 0 0 0,1-1 0 0 0,-2 0 0 0 0,0 0 0 0 0,-1 0 0 0 0,0 1 0 0 0,-1-1 0 0 0,-1 0-1 0 0,0 0 1 0 0,-2 0 0 0 0,1 0 0 0 0,-4-8-47 0 0,3 13-13 0 0,0 1 0 0 0,-1-1 0 0 0,0 1 1 0 0,-1-1-1 0 0,0 1 0 0 0,0 1 0 0 0,-1-1 0 0 0,0 1 0 0 0,0 0 0 0 0,-1 0 0 0 0,0 0 0 0 0,-1 1 0 0 0,0 1 0 0 0,0-1 0 0 0,0 1 0 0 0,-1 0 1 0 0,0 1-1 0 0,0 0 0 0 0,0 1 0 0 0,0 0 0 0 0,-1 0 0 0 0,0 1 0 0 0,0 0 0 0 0,0 0 0 0 0,0 1 0 0 0,0 1 0 0 0,0 0 0 0 0,-1 0 0 0 0,-8 1 13 0 0,-50 40-142 0 0,51-26 146 0 0,-40 63 86 0 0,24 18-65 0 0,28-67-16 0 0,-4 23 73 0 0,3 1 0 0 0,3 0 0 0 0,1 0 0 0 0,3 10-82 0 0,-1 12 116 0 0,-15 149 92 0 0,13-194-154 0 0,-1-1 0 0 0,-1 1 0 0 0,-1-1 0 0 0,-2-1 0 0 0,-1 1 0 0 0,-1-1 0 0 0,-1-1 0 0 0,-1 0 0 0 0,-1 0 0 0 0,-2-1 0 0 0,-1-1-1 0 0,0-1 1 0 0,-12 12-54 0 0,-42 15 279 0 0,27-45-23 0 0,47-36-1788 0 0,1 26 549 0 0,14-13-1158 0 0,-6 9-6400 0 0,-7 2-3331 0 0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387 464 6041 0 0,'0'0'1709'0'0,"0"0"-305"0"0,0 0-52 0 0,0 0 107 0 0,0 0 54 0 0,0 0-94 0 0,0 0-274 0 0,0 0-323 0 0,-33 20-264 0 0,-102 62-178 0 0,80-31 28 0 0,51-42-333 0 0,-1 1-20 0 0,1 1-1 0 0,0-1 0 0 0,0 1 0 0 0,1-1 1 0 0,1 1-1 0 0,0 0 0 0 0,0 0 1 0 0,1 0-1 0 0,1 0 0 0 0,-1 1-54 0 0,1-8 45 0 0,0-1 0 0 0,1 1 0 0 0,-1-1 0 0 0,0 1 1 0 0,1-1-1 0 0,0 1 0 0 0,0-1 0 0 0,0 0 0 0 0,0 1 0 0 0,1-1 0 0 0,-1 0 0 0 0,1 0 0 0 0,0 0 0 0 0,0 0 0 0 0,0 0 1 0 0,0 0-1 0 0,0-1 0 0 0,1 1 0 0 0,-1-1 0 0 0,1 1 0 0 0,0-1 0 0 0,-1 0 0 0 0,1 0 0 0 0,0 0 0 0 0,0-1 0 0 0,1 1 1 0 0,-1-1-1 0 0,0 1 0 0 0,0-1 0 0 0,1 0 0 0 0,-1 0 0 0 0,3 0-45 0 0,10-1 242 0 0,0-1 0 0 0,0-1 0 0 0,0-1-1 0 0,-1 0 1 0 0,1 0 0 0 0,-1-2 0 0 0,0 0 0 0 0,0-1 0 0 0,0 0 0 0 0,-1-1-1 0 0,0-1 1 0 0,0 0 0 0 0,-1-1 0 0 0,0 0 0 0 0,0-1 0 0 0,-1 0-1 0 0,-1-1 1 0 0,0-1 0 0 0,0 0 0 0 0,1-2-242 0 0,7-3 110 0 0,-1-1 1 0 0,0 0-1 0 0,-1-1 0 0 0,-1-1 0 0 0,-1 0 1 0 0,-1-1-1 0 0,-1-1 0 0 0,0 0 0 0 0,-2-1 1 0 0,0 0-1 0 0,-2 0 0 0 0,-1-1 1 0 0,-1-1-1 0 0,0 0 0 0 0,-2 1 0 0 0,-1-2 1 0 0,-1 1-1 0 0,-2 0 0 0 0,0-3-110 0 0,-2 21-30 0 0,0 0 0 0 0,0 0 0 0 0,-1 0 0 0 0,0 0 0 0 0,0 0 0 0 0,-1 1 0 0 0,1-1 0 0 0,-1 1 0 0 0,-1 0 0 0 0,0 0 0 0 0,1 0 0 0 0,-2 0 0 0 0,1 1 0 0 0,-1-1 0 0 0,0 1 0 0 0,0 0 0 0 0,0 1 0 0 0,0-1 0 0 0,-1 1 0 0 0,0 0 0 0 0,0 0 0 0 0,0 1-1 0 0,-1 0 1 0 0,1 0 0 0 0,-1 0 0 0 0,1 1 0 0 0,-1 0 0 0 0,0 0 0 0 0,0 1 0 0 0,0 0 0 0 0,-4 0 30 0 0,2 2-26 0 0,1 0-1 0 0,-1 0 1 0 0,0 1-1 0 0,0 1 0 0 0,1 0 1 0 0,-1 0-1 0 0,1 0 1 0 0,0 1-1 0 0,0 0 1 0 0,0 1-1 0 0,0 0 1 0 0,1 0-1 0 0,0 0 0 0 0,0 1 1 0 0,1 0-1 0 0,-1 1 1 0 0,1-1-1 0 0,0 1 1 0 0,1 0-1 0 0,0 1 0 0 0,0-1 1 0 0,1 1-1 0 0,-1 0 1 0 0,2 0-1 0 0,-1 1 1 0 0,1-1-1 0 0,1 1 0 0 0,-1-1 1 0 0,1 1-1 0 0,1 0 1 0 0,0 0-1 0 0,0 0 1 0 0,1 0-1 0 0,0 0 1 0 0,0 0-1 0 0,1 0 0 0 0,0 2 27 0 0,3-1 7 0 0,0 0 0 0 0,1 0 0 0 0,0-1 0 0 0,1 1 0 0 0,0-1 0 0 0,0 0 0 0 0,0-1 0 0 0,2 1 0 0 0,-1-1 0 0 0,1-1 0 0 0,0 1 0 0 0,0-1 0 0 0,1-1 0 0 0,0 0 0 0 0,0 0 0 0 0,0 0 0 0 0,1-1 0 0 0,0-1 0 0 0,0 0 0 0 0,8 2-7 0 0,17 4 50 0 0,0-2 0 0 0,0-1-1 0 0,0-2 1 0 0,1-2 0 0 0,0-1-1 0 0,-1-2 1 0 0,8-1-50 0 0,-8 1-193 0 0,-24-5-1316 0 0,-8-1-5533 0 0,-3 6-4534 0 0</inkml:trace>
  <inkml:trace contextRef="#ctx0" brushRef="#br0" timeOffset="280.789">91 902 9794 0 0,'0'0'5400'0'0,"0"0"-3472"0"0,0 0-1264 0 0,0 0-62 0 0,0 0 233 0 0,0 0 232 0 0,0 0 76 0 0,0 0-114 0 0,0 0-229 0 0,0 0-150 0 0,36 0-89 0 0,115-3-66 0 0,55-13 809 0 0,79-28-1478 0 0,-254 36-1763 0 0,-18 3-5893 0 0,-8 4-3876 0 0</inkml:trace>
  <inkml:trace contextRef="#ctx0" brushRef="#br0" timeOffset="1355.49">256 1204 2649 0 0,'0'0'3950'0'0,"0"0"-1646"0"0,0 0-538 0 0,0 0-27 0 0,0 0-17 0 0,0 0-73 0 0,0 0-178 0 0,0 0-242 0 0,0 0-268 0 0,0 0-250 0 0,0 0-183 0 0,0 0-117 0 0,0 0-39 0 0,-23 5-33 0 0,-71 13-34 0 0,41 10 153 0 0,44-16-373 0 0,2-3-64 0 0,-1-1 0 0 0,1 2 0 0 0,1-1 0 0 0,0 1 0 0 0,0 0 0 0 0,1 0 0 0 0,0 1 0 0 0,0-1 0 0 0,2 1 0 0 0,-1 0 0 0 0,1 2-21 0 0,-8 78 22 0 0,12-87-3 0 0,0 0 0 0 0,0 0 0 0 0,1 1 0 0 0,-1-1 0 0 0,1 0 0 0 0,0-1 0 0 0,0 1 0 0 0,1 0 0 0 0,-1-1-1 0 0,1 1 1 0 0,0-1 0 0 0,0 0 0 0 0,0 0 0 0 0,0 0 0 0 0,1 0 0 0 0,-1 0 0 0 0,1-1 0 0 0,-1 0 0 0 0,1 1 0 0 0,0-1 0 0 0,0-1 0 0 0,0 1 0 0 0,0-1-1 0 0,0 1 1 0 0,1-1 0 0 0,-1 0 0 0 0,0-1 0 0 0,0 1 0 0 0,1-1 0 0 0,-1 0 0 0 0,0 0 0 0 0,1 0 0 0 0,-1 0 0 0 0,0-1 0 0 0,1 0 0 0 0,-1 0-1 0 0,0 0 1 0 0,0 0 0 0 0,0-1 0 0 0,0 1 0 0 0,0-1 0 0 0,2-1-19 0 0,26-16 164 0 0,-1-1 1 0 0,-1-1-1 0 0,-1-2 0 0 0,-1-1 1 0 0,-1-1-1 0 0,-2-1 0 0 0,0-2 1 0 0,-1 0-1 0 0,-2-1 0 0 0,-1-2 1 0 0,-2 0-1 0 0,-1-1 1 0 0,10-24-165 0 0,-20 40 14 0 0,-1-1 1 0 0,0 0 0 0 0,-2 0 0 0 0,0 0 0 0 0,0-1 0 0 0,-2 1 0 0 0,0-1 0 0 0,-1 0-1 0 0,-1 0 1 0 0,-1 0 0 0 0,0 0 0 0 0,-1 0 0 0 0,-2-5-15 0 0,2 19-18 0 0,0 1 1 0 0,-1-1-1 0 0,1 1 0 0 0,-1-1 1 0 0,0 1-1 0 0,0 0 1 0 0,0-1-1 0 0,-1 1 0 0 0,1 0 1 0 0,-1 0-1 0 0,0 1 1 0 0,1-1-1 0 0,-1 1 0 0 0,0-1 1 0 0,-1 1-1 0 0,1 0 0 0 0,0 0 1 0 0,-1 0-1 0 0,1 0 1 0 0,-1 1-1 0 0,1 0 0 0 0,-1-1 1 0 0,0 1-1 0 0,1 0 1 0 0,-1 1-1 0 0,0-1 0 0 0,0 1 1 0 0,0 0-1 0 0,0 0 0 0 0,0 0 1 0 0,1 0-1 0 0,-1 1 1 0 0,0-1-1 0 0,0 1 0 0 0,0 0 1 0 0,1 0-1 0 0,-1 1 1 0 0,0-1-1 0 0,1 1 0 0 0,-1-1 1 0 0,1 1-1 0 0,0 0 0 0 0,0 1 1 0 0,0-1-1 0 0,0 0 1 0 0,0 1-1 0 0,0 0 0 0 0,-2 2 18 0 0,-9 11-23 0 0,0 0 0 0 0,1 1 0 0 0,0 0-1 0 0,2 1 1 0 0,0 0 0 0 0,1 1-1 0 0,1 0 1 0 0,0 1 0 0 0,2 0 0 0 0,0 0-1 0 0,1 0 1 0 0,2 1 0 0 0,-3 16 23 0 0,5-27-5 0 0,0 1 1 0 0,1-1 0 0 0,-1 1 0 0 0,2-1-1 0 0,0 1 1 0 0,0-1 0 0 0,1 1 0 0 0,0-1-1 0 0,1 1 1 0 0,0-1 0 0 0,1 0 0 0 0,0 0-1 0 0,0 0 1 0 0,1 0 0 0 0,1 0 0 0 0,-1-1-1 0 0,2 0 1 0 0,-1 0 0 0 0,1 0 0 0 0,0-1-1 0 0,5 5 5 0 0,-2-3 0 0 0,1-1-1 0 0,0 0 1 0 0,1-1-1 0 0,0 1 1 0 0,0-2-1 0 0,1 0 1 0 0,0 0-1 0 0,0-1 1 0 0,0-1-1 0 0,1 0 1 0 0,1 0 0 0 0,52 3-475 0 0,-52-40-3305 0 0,-14 16-804 0 0,0 12 2015 0 0,0-7-8262 0 0</inkml:trace>
  <inkml:trace contextRef="#ctx0" brushRef="#br0" timeOffset="1734.407">811 1057 9274 0 0,'0'0'3937'0'0,"0"0"-2178"0"0,0 0-756 0 0,0 0 109 0 0,0 0 214 0 0,0 0 61 0 0,0 0-207 0 0,0 0-348 0 0,0 0-265 0 0,0 0-167 0 0,0 0-85 0 0,0 0-59 0 0,-11 23-54 0 0,-36 74-40 0 0,-3-4 205 0 0,41-80-358 0 0,1 1 1 0 0,0 0 0 0 0,1 1 0 0 0,1 0 0 0 0,0 0 0 0 0,1 0-1 0 0,0 1 1 0 0,1 4-10 0 0,3-19 4 0 0,0 1-1 0 0,1-1 1 0 0,-1 1-1 0 0,1 0 1 0 0,-1-1-1 0 0,1 1 1 0 0,0 0-1 0 0,0-1 1 0 0,-1 1-1 0 0,1 0 1 0 0,0-1-1 0 0,0 1 1 0 0,1 0-1 0 0,-1-1 1 0 0,0 1-1 0 0,1-1 1 0 0,-1 1-1 0 0,1 0 1 0 0,-1-1-1 0 0,1 1 1 0 0,0-1-1 0 0,-1 1 1 0 0,1-1 0 0 0,0 1-1 0 0,0-1 1 0 0,0 0-1 0 0,0 1 1 0 0,0-1-1 0 0,1 0 1 0 0,-1 0-1 0 0,0 0 1 0 0,0 0-1 0 0,2 1-3 0 0,5-1 99 0 0,1 1 1 0 0,-1-1-1 0 0,0-1 0 0 0,1 0 1 0 0,-1 0-1 0 0,0-1 0 0 0,1 1 1 0 0,-1-2-1 0 0,0 1 0 0 0,0-1 0 0 0,0-1 1 0 0,8-3-100 0 0,13-2 159 0 0,4-19-690 0 0,-29 12-2757 0 0,-2-1-4445 0 0,-2 9-3410 0 0</inkml:trace>
  <inkml:trace contextRef="#ctx0" brushRef="#br0" timeOffset="1980.783">518 1157 12395 0 0,'0'0'1304'0'0,"0"0"-473"0"0,0 0-174 0 0,0 0 178 0 0,0 0 228 0 0,0 0 103 0 0,0 0-52 0 0,0 0-168 0 0,0 0-204 0 0,0 0-156 0 0,0 0-127 0 0,0 0-114 0 0,35 4-100 0 0,112 16-83 0 0,-22-16-30 0 0,-55-16-670 0 0,-27-8-6335 0 0,-36 16-4001 0 0</inkml:trace>
  <inkml:trace contextRef="#ctx0" brushRef="#br0" timeOffset="3200.245">1135 442 4721 0 0,'0'0'2418'0'0,"0"0"-447"0"0,0 0-128 0 0,0 0-23 0 0,0 0-98 0 0,0 0-252 0 0,0 0-359 0 0,0 0-362 0 0,0 0-258 0 0,0 0-156 0 0,0 0-97 0 0,0 0-36 0 0,0 0-36 0 0,0 27 659 0 0,15 94 244 0 0,-10 228 2088 0 0,7-176-2772 0 0,-2-240 2168 0 0,-10 47-2499 0 0,-1-9-27 0 0,1 0 1 0 0,1 0 0 0 0,2 0-1 0 0,1 0 1 0 0,1 1 0 0 0,1-1-1 0 0,2 1 1 0 0,0 1-1 0 0,2 0 1 0 0,1 0 0 0 0,2 1-1 0 0,4-6-27 0 0,-14 26-10 0 0,1 1-1 0 0,0-1 0 0 0,0 1 1 0 0,1 0-1 0 0,-1 1 1 0 0,1-1-1 0 0,0 1 0 0 0,0 0 1 0 0,1 0-1 0 0,-1 0 1 0 0,1 1-1 0 0,0 0 0 0 0,0 0 1 0 0,0 1-1 0 0,0-1 1 0 0,1 1-1 0 0,-1 1 0 0 0,0-1 1 0 0,1 1-1 0 0,-1 0 1 0 0,6 0 10 0 0,-9 3 5 0 0,0-1 0 0 0,-1 1 0 0 0,1 0 0 0 0,-1 0 0 0 0,0 0 0 0 0,0 0 0 0 0,0 1 0 0 0,0-1 0 0 0,0 0 1 0 0,0 1-1 0 0,0 0 0 0 0,-1-1 0 0 0,0 1 0 0 0,1 0 0 0 0,-1 0 0 0 0,0 0 0 0 0,0-1 0 0 0,0 1 0 0 0,-1 0 1 0 0,1 0-1 0 0,-1 1 0 0 0,0-1 0 0 0,0 0 0 0 0,0 0 0 0 0,0 0 0 0 0,0 0 0 0 0,0 0 0 0 0,-1 0 0 0 0,0 0 1 0 0,1 0-1 0 0,-1 0 0 0 0,-1 1-5 0 0,1 13 34 0 0,12 94-1573 0 0,-6-111-6395 0 0,-5 0 6064 0 0,1 0-9696 0 0</inkml:trace>
  <inkml:trace contextRef="#ctx0" brushRef="#br0" timeOffset="4317.362">1057 291 0 0 0,'0'0'403'0'0,"0"0"586"0"0,0 0 309 0 0,0 0 241 0 0,0 0 243 0 0,0 0 145 0 0,0 0-16 0 0,0 0-223 0 0,0 0-320 0 0,0 0-287 0 0,2 1 6137 0 0,3 0-3742 0 0,12 0-1717 0 0,29-22 939 0 0,163 25-2482 0 0,-135-4-172 0 0,-73 0-35 0 0,-1 0-1 0 0,0 0 0 0 0,0 0 2 0 0,0 0 6 0 0,0 0 1 0 0,0 0-14 0 0,0 0 10 0 0,0 0-12 0 0,-31-26 1504 0 0,-136-151-1240 0 0,83 104-349 0 0,98 72-8742 0 0,-6 5-3554 0 0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37 0 0 0,'0'0'1815'0'0,"0"0"44"0"0,0 0-92 0 0,0 0-223 0 0,0 0-125 0 0,0 0-81 0 0,0 0-54 0 0,0 0 6 0 0,0 0-68 0 0,0 0-98 0 0,0 0-83 0 0,-8-3 512 0 0,6 3 4503 0 0,56 3-3817 0 0,168-26 56 0 0,-130 17-1912 0 0,13-2-83 0 0,-104 8-300 0 0,-1 0-14 0 0,0 0 17 0 0,0 0 13 0 0,0 0 25 0 0,0 0-15 0 0,0 0 2 0 0,0 0-2 0 0,0 0 2 0 0,0 0-8 0 0,0 0 4 0 0,-1 0-5 0 0,-40 5-5835 0 0,25 1-1187 0 0,7-2-4459 0 0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13171 0 0,'0'0'2363'0'0,"0"0"-1108"0"0,0 0-624 0 0,0 0-22 0 0,0 0 223 0 0,0 0 262 0 0,0 0 133 0 0,0 0-32 0 0,0 0-155 0 0,0 0-196 0 0,0 0-154 0 0,0 0-132 0 0,30 3-104 0 0,97 6-105 0 0,-4-27 203 0 0,-35-3 444 0 0,-50 12-3839 0 0,0 1-8548 0 0,-29 5-955 0 0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1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372 551 3137 0 0,'0'0'2269'0'0,"0"0"-175"0"0,0 0-203 0 0,0 0-126 0 0,0 0-118 0 0,0 0-196 0 0,0 0-155 0 0,0 0-173 0 0,0 0-182 0 0,0 0-110 0 0,0 0-117 0 0,-34 5-86 0 0,-107 14-64 0 0,73 2 192 0 0,58-14-593 0 0,3-4-103 0 0,-1 1 1 0 0,1 0 0 0 0,0 0-1 0 0,0 0 1 0 0,0 1-1 0 0,0 0 1 0 0,1 1 0 0 0,0-1-1 0 0,0 1 1 0 0,1 0-1 0 0,-1 1 1 0 0,1 0 0 0 0,1-1-1 0 0,-1 1 1 0 0,1 1-1 0 0,0-1 1 0 0,1 1 0 0 0,0-1-1 0 0,0 1 1 0 0,1 0-1 0 0,0 0 1 0 0,0 0-1 0 0,0 7-59 0 0,1-12 17 0 0,1 0 0 0 0,0 0 0 0 0,1 0 0 0 0,-1 0 0 0 0,1 0 0 0 0,-1 0 0 0 0,1 0 0 0 0,0 0 0 0 0,0 0 0 0 0,0 0 0 0 0,0 0 0 0 0,1-1 0 0 0,-1 1 0 0 0,1 0 0 0 0,-1-1 0 0 0,1 1 0 0 0,0-1 0 0 0,0 0 0 0 0,0 1 0 0 0,1-1 0 0 0,-1 0 0 0 0,0 0 0 0 0,1-1 0 0 0,0 1 0 0 0,-1 0 0 0 0,1-1 0 0 0,0 0 0 0 0,-1 1 0 0 0,3-1-18 0 0,5 2 117 0 0,1-1-1 0 0,-1 0 0 0 0,1-1 0 0 0,-1 0 1 0 0,1-1-1 0 0,0 0 0 0 0,-1-1 0 0 0,1 0 1 0 0,0 0-1 0 0,-1-1 0 0 0,1-1 0 0 0,-1 1 1 0 0,0-2-1 0 0,0 0 0 0 0,0 0 0 0 0,0 0 1 0 0,4-5-117 0 0,25-14 232 0 0,-1-3 1 0 0,-2-1 0 0 0,0-1 0 0 0,-2-2 0 0 0,-1-2-1 0 0,-2 0 1 0 0,-1-3 0 0 0,-2 0 0 0 0,-1-2-1 0 0,-2-1 1 0 0,14-28-233 0 0,-27 46 7 0 0,-2 0-1 0 0,0 0 0 0 0,-1-1 1 0 0,-1-1-1 0 0,-1 0 0 0 0,-1 0 1 0 0,0 0-1 0 0,-2 0 0 0 0,-1-1 1 0 0,-1 0-1 0 0,-1 0 0 0 0,-1-18-6 0 0,-1 36-11 0 0,-1 0 1 0 0,1 0-1 0 0,-1 0 0 0 0,-1 0 0 0 0,1 1 0 0 0,0-1 1 0 0,-1 0-1 0 0,0 1 0 0 0,0 0 0 0 0,-1 0 0 0 0,1 0 1 0 0,-1 0-1 0 0,1 0 0 0 0,-1 1 0 0 0,-1-1 0 0 0,1 1 1 0 0,0 0-1 0 0,-1 1 0 0 0,1-1 0 0 0,-1 1 0 0 0,0-1 1 0 0,0 2-1 0 0,0-1 0 0 0,0 0 0 0 0,0 1 0 0 0,0 0 1 0 0,-1 0-1 0 0,1 1 0 0 0,0-1 0 0 0,0 1 0 0 0,-1 0 1 0 0,1 1-1 0 0,0-1 0 0 0,-1 1 0 0 0,1 0 0 0 0,0 0 1 0 0,0 1-1 0 0,0-1 0 0 0,0 1 0 0 0,0 1 0 0 0,0-1 1 0 0,1 0-1 0 0,-1 1 0 0 0,1 0 0 0 0,0 0 0 0 0,-1 1 1 0 0,1-1-1 0 0,1 1 0 0 0,-1 0 0 0 0,-3 4 11 0 0,-4 1-7 0 0,0 1 0 0 0,1 1 0 0 0,0 0 1 0 0,1 0-1 0 0,0 1 0 0 0,1 0 0 0 0,0 0 0 0 0,0 1 0 0 0,2 0 0 0 0,0 1 0 0 0,0 0 0 0 0,1-1 0 0 0,1 1 1 0 0,0 1-1 0 0,1-1 0 0 0,1 1 0 0 0,-1 10 7 0 0,3-15 9 0 0,-1 0 0 0 0,2 0 0 0 0,-1-1 0 0 0,2 1 0 0 0,-1 0 0 0 0,1-1 0 0 0,1 1 0 0 0,-1-1 0 0 0,2 0 0 0 0,-1 1 0 0 0,1-2 0 0 0,1 1 0 0 0,2 5-9 0 0,5 3 87 0 0,1 1 1 0 0,0-1-1 0 0,1-1 0 0 0,0-1 0 0 0,2 0 1 0 0,0 0-1 0 0,0-2 0 0 0,1 0 0 0 0,1-1 0 0 0,0-1 1 0 0,1 0-1 0 0,0-2 0 0 0,1 0 0 0 0,0-1 1 0 0,0-1-1 0 0,0-1 0 0 0,9 1-87 0 0,16-4 715 0 0,-8-1-2135 0 0,-32 1-8489 0 0,-8-2-1930 0 0</inkml:trace>
  <inkml:trace contextRef="#ctx0" brushRef="#br0" timeOffset="284.917">2 883 12035 0 0,'0'0'1784'0'0,"0"0"-548"0"0,0 0-289 0 0,0 0-108 0 0,0 0-14 0 0,0 0 66 0 0,0 0 55 0 0,0 0 10 0 0,0 0-38 0 0,0 0-50 0 0,0 0-108 0 0,0 0-59 0 0,24 5-31 0 0,75 17-66 0 0,11-17 610 0 0,-82-8-980 0 0,396-64 622 0 0,-388 60-1380 0 0,29-4 212 0 0,-22 8-8951 0 0,-41 3-2553 0 0</inkml:trace>
  <inkml:trace contextRef="#ctx0" brushRef="#br0" timeOffset="864.241">234 1163 15203 0 0,'0'0'1990'0'0,"0"0"-611"0"0,0 0-353 0 0,0 0-26 0 0,0 0-36 0 0,0 0-108 0 0,0 0-154 0 0,0 0-180 0 0,0 0-184 0 0,0 0-118 0 0,0 0-79 0 0,0 0-46 0 0,-23 14-20 0 0,-73 45-27 0 0,92-57-44 0 0,0 1 0 0 0,0-1 0 0 0,0 1 0 0 0,0 0 0 0 0,0 0 0 0 0,0 0 1 0 0,1 1-1 0 0,-1-1 0 0 0,1 1 0 0 0,0 0 0 0 0,0 0 0 0 0,0 0 0 0 0,1 0 1 0 0,0 0-1 0 0,-2 4-4 0 0,-1 4 6 0 0,2-8-4 0 0,0 0 0 0 0,0 0 0 0 0,1 1 0 0 0,0 0 0 0 0,0-1 1 0 0,0 1-1 0 0,0 0 0 0 0,1 0 0 0 0,0 0 0 0 0,0 0 0 0 0,0 0 0 0 0,1 0 1 0 0,-1 0-1 0 0,1 1 0 0 0,0-1 0 0 0,1 0 0 0 0,-1 0 0 0 0,1 0 1 0 0,0 0-1 0 0,0 0 0 0 0,1 0 0 0 0,0 0 0 0 0,0 0 0 0 0,0-1 0 0 0,0 1 1 0 0,0-1-1 0 0,1 1 0 0 0,0-1 0 0 0,0 0 0 0 0,0 0 0 0 0,1 0 1 0 0,-1 0-1 0 0,1-1 0 0 0,0 0 0 0 0,0 1 0 0 0,0-1 0 0 0,1-1 0 0 0,-1 1 1 0 0,2 0-3 0 0,4 0 93 0 0,1-1 0 0 0,0 0 0 0 0,0-1 0 0 0,-1-1 0 0 0,1 1 0 0 0,0-2 1 0 0,0 1-1 0 0,0-2 0 0 0,-1 1 0 0 0,1-1 0 0 0,-1-1 0 0 0,1 0 0 0 0,-1 0 1 0 0,0-1-1 0 0,0-1 0 0 0,0 0 0 0 0,-1 0 0 0 0,7-5-93 0 0,14-9 223 0 0,-1-2-1 0 0,-2-1 0 0 0,0-1 1 0 0,-1-1-1 0 0,1-4-222 0 0,-12 12 20 0 0,-1 0 1 0 0,-1-1-1 0 0,0-1 0 0 0,-2 0 0 0 0,0 0 0 0 0,-1-1 0 0 0,-1 0 0 0 0,0-1 1 0 0,-2 0-1 0 0,0-1 0 0 0,-1 0 0 0 0,-1 1 0 0 0,-1-2 0 0 0,-1 1 0 0 0,-1 0 1 0 0,-1-1-1 0 0,-1 1 0 0 0,-1-8-20 0 0,1 26-15 0 0,0 0 1 0 0,0 0-1 0 0,0 0 0 0 0,0 0 0 0 0,-1 0 1 0 0,1 0-1 0 0,-1 0 0 0 0,0 0 0 0 0,1 0 1 0 0,-1 0-1 0 0,-1 0 0 0 0,1 0 1 0 0,0 0-1 0 0,-1 0 0 0 0,0 1 0 0 0,1-1 1 0 0,-1 1-1 0 0,0-1 0 0 0,0 1 0 0 0,0 0 1 0 0,-1 0-1 0 0,1 0 0 0 0,-1 0 1 0 0,1 0-1 0 0,-1 0 0 0 0,1 1 0 0 0,-1-1 1 0 0,0 1-1 0 0,0 0 0 0 0,0 0 0 0 0,0 0 1 0 0,0 0-1 0 0,0 0 0 0 0,0 1 1 0 0,0-1-1 0 0,0 1 0 0 0,0 0 0 0 0,0 0 1 0 0,0 0-1 0 0,0 0 0 0 0,0 0 0 0 0,0 1 1 0 0,0-1-1 0 0,-1 1 0 0 0,2 0 1 0 0,-1 0-1 0 0,-1 1 15 0 0,-10 7-7 0 0,1 1 0 0 0,0 1 0 0 0,0 0 0 0 0,1 1 1 0 0,0 0-1 0 0,1 1 0 0 0,1 1 0 0 0,0-1 0 0 0,1 1 0 0 0,0 1 0 0 0,1 0 0 0 0,1 0 1 0 0,0 1-1 0 0,-1 6 7 0 0,4-12 14 0 0,0 1 1 0 0,0 0-1 0 0,2 0 1 0 0,-1 0 0 0 0,1 0-1 0 0,1 0 1 0 0,0 0-1 0 0,0 0 1 0 0,2 1-1 0 0,-1-1 1 0 0,1 0 0 0 0,1 0-1 0 0,0 0 1 0 0,0 0-1 0 0,1 0 1 0 0,1 0-1 0 0,-1-1 1 0 0,2 1 0 0 0,0-1-1 0 0,0 0 1 0 0,0-1-1 0 0,2 1 1 0 0,-1-1-1 0 0,1 0 1 0 0,2 1-15 0 0,5 3 33 0 0,1 0-1 0 0,0-1 1 0 0,1-1 0 0 0,0 0 0 0 0,1-1-1 0 0,0-1 1 0 0,13 5-33 0 0,-30-15-59 0 0,0 1 1 0 0,0-1-1 0 0,0 1 0 0 0,0 0 0 0 0,0-1 0 0 0,0 1 0 0 0,-1-1 0 0 0,1 1 1 0 0,0-1-1 0 0,0 1 0 0 0,0 0 0 0 0,0-1 0 0 0,1 1 0 0 0,-1-1 0 0 0,0 1 1 0 0,0-1-1 0 0,0 1 0 0 0,0 0 0 0 0,0-1 0 0 0,1 1 0 0 0,-1-1 0 0 0,0 1 1 0 0,0 0-1 0 0,0-1 0 0 0,1 1 0 0 0,-1 0 0 0 0,0-1 0 0 0,1 1 0 0 0,-1 0 1 0 0,0-1-1 0 0,1 1 0 0 0,-1 0 0 0 0,0 0 0 0 0,1-1 0 0 0,-1 1 0 0 0,1 0 1 0 0,-1 0-1 0 0,0 0 0 0 0,1 0 0 0 0,-1-1 0 0 0,1 1 0 0 0,-1 0 0 0 0,1 0 1 0 0,-1 0-1 0 0,0 0 0 0 0,1 0 0 0 0,-1 0 0 0 0,1 0 0 0 0,-1 0 0 0 0,1 0 1 0 0,-1 1-1 0 0,0-1 0 0 0,1 0 0 0 0,-1 0 0 0 0,1 0 0 0 0,-1 0 0 0 0,1 1 1 0 0,-1-1-1 0 0,0 0 0 0 0,1 0 0 0 0,-1 1 0 0 0,0-1 0 0 0,1 0 0 0 0,-1 0 1 0 0,0 1-1 0 0,0-1 0 0 0,1 0 0 0 0,-1 1 59 0 0,0-9-1595 0 0,0 0-4133 0 0,0 1-6109 0 0</inkml:trace>
  <inkml:trace contextRef="#ctx0" brushRef="#br0" timeOffset="1347.772">951 990 12531 0 0,'0'0'1523'0'0,"0"0"-468"0"0,0 0-89 0 0,0 0 120 0 0,0 0 105 0 0,0 0-33 0 0,0 0-189 0 0,0 0-178 0 0,0 0-136 0 0,0 0-91 0 0,0 0-40 0 0,0 0-39 0 0,0 0-22 0 0,1-4-25 0 0,-2 4-407 0 0,1 0 0 0 0,0 0 0 0 0,-1 0 0 0 0,1 0 0 0 0,0 0 1 0 0,-1 0-1 0 0,1 0 0 0 0,0 0 0 0 0,0 0 0 0 0,-1 0 1 0 0,1 0-1 0 0,0 0 0 0 0,-1 0 0 0 0,1 0 0 0 0,0-1 0 0 0,-1 1 1 0 0,1 0-1 0 0,0 0 0 0 0,-1 0 0 0 0,1 0 0 0 0,0-1 0 0 0,0 1 1 0 0,-1 0-1 0 0,1 0 0 0 0,0 0 0 0 0,0-1 0 0 0,0 1 1 0 0,-1 0-1 0 0,1-1 0 0 0,0 1 0 0 0,0 0 0 0 0,0 0 0 0 0,0-1 1 0 0,0 1-1 0 0,-1 0 0 0 0,1-1 0 0 0,0 1 0 0 0,0 0 1 0 0,0-1-1 0 0,0 1 0 0 0,0 0 0 0 0,0-1 0 0 0,0 1 0 0 0,0 0 1 0 0,0-1-1 0 0,0 1 0 0 0,0 0 0 0 0,1-1 0 0 0,-1 1 0 0 0,0 0 1 0 0,0 0-1 0 0,0-1-31 0 0,-27 30 615 0 0,16-8-599 0 0,1 0 0 0 0,1 1 0 0 0,1 0 0 0 0,1 0 0 0 0,1 1 0 0 0,1-1 0 0 0,1 1 0 0 0,0 11-16 0 0,2-22 4 0 0,-1 137 39 0 0,3-148-26 0 0,15 14 92 0 0,60-4 388 0 0,-59-11-433 0 0,22-14-204 0 0,-38 13 27 0 0,0 1-40 0 0,3-21-1666 0 0,-2 1-2212 0 0,-1 10-3483 0 0,0 6-2196 0 0</inkml:trace>
  <inkml:trace contextRef="#ctx0" brushRef="#br0" timeOffset="1592.766">582 1207 10706 0 0,'0'0'1679'0'0,"0"0"-597"0"0,0 0-161 0 0,0 0 229 0 0,0 0 256 0 0,0 0 103 0 0,0 0-124 0 0,0 0-293 0 0,0 0-296 0 0,0 0-236 0 0,0 0-181 0 0,31 1-130 0 0,97 4-109 0 0,19-15-206 0 0,-99-2-3519 0 0,-29 7 871 0 0,-9 4-8326 0 0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6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305 309 1480 0 0,'0'0'1350'0'0,"0"0"10"0"0,0 0 119 0 0,0 0 176 0 0,0 0 71 0 0,0 0-59 0 0,0 0-203 0 0,0 0-251 0 0,0 0-212 0 0,0 0-178 0 0,0 0-114 0 0,-20-5-70 0 0,-59-15-40 0 0,73 19-344 0 0,1-1-1 0 0,-1 1 1 0 0,0-1 0 0 0,1 2-1 0 0,-1-1 1 0 0,0 1 0 0 0,0-1-1 0 0,0 2 1 0 0,1-1-1 0 0,-1 1 1 0 0,0-1 0 0 0,0 2-1 0 0,1-1 1 0 0,-1 1 0 0 0,0 0-1 0 0,1 0 1 0 0,-5 2-255 0 0,-13 43 1188 0 0,-26 182 429 0 0,29 294-1067 0 0,14-388-399 0 0,6-134-130 0 0,0-1-17 0 0,0 0 40 0 0,0 0 16 0 0,0 0 14 0 0,0 0-1 0 0,0 0 23 0 0,0 0 1 0 0,0 0 6 0 0,0 0 16 0 0,0 0-38 0 0,0 0-19 0 0,0 0-22 0 0,1 4-19 0 0,0-1 0 0 0,1 0 0 0 0,0-1 0 0 0,-1 1 0 0 0,1 0 0 0 0,0 0 0 0 0,0-1 0 0 0,0 1 0 0 0,1-1 0 0 0,-1 1 1 0 0,1-1-1 0 0,-1 0 0 0 0,1 0 0 0 0,0 0 0 0 0,-1-1 0 0 0,1 1 0 0 0,0 0 0 0 0,0-1 0 0 0,0 0 0 0 0,1 0 0 0 0,-1 0 0 0 0,0 0 1 0 0,0 0-1 0 0,1-1 0 0 0,-1 0 0 0 0,0 1 0 0 0,1-1 0 0 0,-1 0 0 0 0,0-1 0 0 0,1 1 0 0 0,-1 0 0 0 0,0-1 0 0 0,0 0 1 0 0,1 0-1 0 0,-1 0 0 0 0,0 0-21 0 0,16 0 147 0 0,151-17 312 0 0,-153 6-2197 0 0,-7-2-2173 0 0,-5 6-2382 0 0,-3 5-5267 0 0</inkml:trace>
  <inkml:trace contextRef="#ctx0" brushRef="#br0" timeOffset="697.389">421 784 10682 0 0,'0'0'1898'0'0,"0"0"-507"0"0,0 0-221 0 0,0 0 82 0 0,0 0 81 0 0,0 0-18 0 0,0 0-220 0 0,0 0-291 0 0,0 0-243 0 0,0 0-179 0 0,0 0-70 0 0,0 0-10 0 0,0 0 11 0 0,9 12 811 0 0,-16 278 413 0 0,7-290-1507 0 0,0-1 0 0 0,0 1 0 0 0,0 0 0 0 0,0 0 0 0 0,0-1 0 0 0,0 1 0 0 0,0 0 0 0 0,0 0 0 0 0,0-1 0 0 0,1 1 0 0 0,-1 0 0 0 0,0 0 0 0 0,0 0 0 0 0,0-1 0 0 0,0 1 0 0 0,1 0 0 0 0,-1 0 0 0 0,0 0 0 0 0,0 0 0 0 0,1-1 0 0 0,-1 1 0 0 0,0 0 0 0 0,0 0 0 0 0,1 0 0 0 0,-1 0 0 0 0,0 0 0 0 0,0 0 0 0 0,1 0 0 0 0,-1 0 0 0 0,0 0 0 0 0,0 0 0 0 0,1 0 0 0 0,-1 0 0 0 0,0 0 0 0 0,0 0 1 0 0,1 0-1 0 0,-1 0 0 0 0,0 0 0 0 0,0 0 0 0 0,1 0 0 0 0,-1 0 0 0 0,0 0 0 0 0,0 0 0 0 0,1 0 0 0 0,-1 1-30 0 0,13-56 113 0 0,3 0 0 0 0,1 2 0 0 0,4 0 0 0 0,14-25-113 0 0,-31 67 10 0 0,19-36-1 0 0,1 2 0 0 0,2 1 1 0 0,2 1-1 0 0,7-5-9 0 0,-7 21 60 0 0,-10 52-84 0 0,1 45 364 0 0,41 29-168 0 0,-55-105-5286 0 0,-6 2-2766 0 0,-2 0-4410 0 0</inkml:trace>
  <inkml:trace contextRef="#ctx0" brushRef="#br0" timeOffset="1685.661">1094 788 7066 0 0,'0'0'1691'0'0,"0"0"-542"0"0,0 0-267 0 0,0 0 47 0 0,0 0 114 0 0,0 0 91 0 0,0 0-50 0 0,0 0-100 0 0,0 0-108 0 0,0 0-116 0 0,0 0-82 0 0,0 0-51 0 0,9 9-34 0 0,25 31-17 0 0,-31-37-444 0 0,-1-1-1 0 0,0 0 1 0 0,0 0 0 0 0,1 0-1 0 0,0 0 1 0 0,-1 0-1 0 0,1-1 1 0 0,0 1 0 0 0,0-1-1 0 0,0 0 1 0 0,0 0-1 0 0,0 0 1 0 0,0 0-1 0 0,0 0 1 0 0,0-1 0 0 0,0 1-1 0 0,0-1 1 0 0,0 0-1 0 0,0 0 1 0 0,1 0 0 0 0,1-1-132 0 0,4 1 369 0 0,4-2-145 0 0,-1-1 0 0 0,1 0 0 0 0,0-1-1 0 0,-1 0 1 0 0,0-1 0 0 0,0-1 0 0 0,0 0 0 0 0,-1-1 0 0 0,0 0 0 0 0,0 0 0 0 0,-1-1-1 0 0,0 0 1 0 0,9-10-224 0 0,-11 11 61 0 0,2-1-8 0 0,0-1 1 0 0,-1-1-1 0 0,0 0 0 0 0,-1 0 0 0 0,0-1 0 0 0,0 1 1 0 0,-1-2-1 0 0,-1 1 0 0 0,0-2-53 0 0,-4 11 3 0 0,-1-1 0 0 0,0 0 0 0 0,0 1 0 0 0,0-1 0 0 0,0 0 0 0 0,0 0 1 0 0,0 0-1 0 0,-1 0 0 0 0,1 0 0 0 0,-1 0 0 0 0,0 0 0 0 0,0 0 0 0 0,0 0 0 0 0,-1 0 0 0 0,1 0 0 0 0,0 0 0 0 0,-1 0 0 0 0,0 0 0 0 0,0 0 0 0 0,0 0 0 0 0,0 0 1 0 0,-1 1-1 0 0,1-1 0 0 0,0 0 0 0 0,-1 1 0 0 0,0-1 0 0 0,0 1 0 0 0,0-1 0 0 0,0 1 0 0 0,0 0 0 0 0,0 0 0 0 0,-1 0 0 0 0,1 0 0 0 0,-1 1 0 0 0,1-1 0 0 0,-1 1 1 0 0,1-1-1 0 0,-1 1 0 0 0,0 0 0 0 0,-2-1-3 0 0,-9 1-74 0 0,0 0-1 0 0,0 1 1 0 0,0 1 0 0 0,0 1 0 0 0,0-1-1 0 0,0 2 1 0 0,0 0 0 0 0,1 1 0 0 0,-1 0 0 0 0,1 1-1 0 0,0 1 1 0 0,0 0 0 0 0,1 0 0 0 0,0 1 0 0 0,0 1-1 0 0,1 0 1 0 0,-8 7 74 0 0,6-8 2 0 0,0 2 0 0 0,1 0 0 0 0,0 0 0 0 0,0 1-1 0 0,1 0 1 0 0,0 1 0 0 0,1 1 0 0 0,0-1 0 0 0,1 2 0 0 0,0-1 0 0 0,1 1 0 0 0,0 0-1 0 0,1 1 1 0 0,1 0 0 0 0,-5 14-2 0 0,10-21 42 0 0,1-1-1 0 0,0 1 1 0 0,0-1-1 0 0,0 1 0 0 0,1-1 1 0 0,0 0-1 0 0,0 1 1 0 0,0-1-1 0 0,1 0 1 0 0,0 0-1 0 0,0 0 1 0 0,1 0-1 0 0,0 0 1 0 0,0 0-1 0 0,0-1 1 0 0,0 1-1 0 0,1-1 1 0 0,0 0-1 0 0,0 0 0 0 0,1-1 1 0 0,-1 1-1 0 0,1-1 1 0 0,0 0-1 0 0,0 0 1 0 0,1 0-1 0 0,-1-1 1 0 0,1 0-1 0 0,0 0 1 0 0,-1 0-1 0 0,1-1 1 0 0,0 0-1 0 0,7 2-41 0 0,13 4 216 0 0,2-1 1 0 0,-1-1-1 0 0,0-2 0 0 0,1 0 0 0 0,0-2 1 0 0,0-1-1 0 0,27-3-216 0 0,-20 2 76 0 0,-26-7-197 0 0,-8 1-7228 0 0,-2 4 2004 0 0,1-1-6876 0 0</inkml:trace>
  <inkml:trace contextRef="#ctx0" brushRef="#br0" timeOffset="2218.272">1601 983 17236 0 0,'0'0'789'0'0,"0"0"-434"0"0,0 0-95 0 0,0 0 201 0 0,0 0 188 0 0,0 0 56 0 0,0 0-77 0 0,0 0-176 0 0,0 0-164 0 0,0 0-85 0 0,0 0-30 0 0,0 0-22 0 0,-2 24 0 0 0,-6 117 284 0 0,3-81 738 0 0,1-73 1720 0 0,6-6-2879 0 0,0 1 0 0 0,1 0 0 0 0,0-1 0 0 0,2 1 0 0 0,0 0 0 0 0,1 1 0 0 0,1-1 0 0 0,1 1 0 0 0,0 0 0 0 0,1 1 0 0 0,1 0 0 0 0,1 1 0 0 0,0 0 0 0 0,10-10-14 0 0,-18 20-12 0 0,1 1 1 0 0,0 0-1 0 0,1 0 0 0 0,-1 1 1 0 0,1-1-1 0 0,-1 1 0 0 0,1 0 1 0 0,0 0-1 0 0,0 1 1 0 0,0-1-1 0 0,1 1 0 0 0,-1 0 1 0 0,0 0-1 0 0,3 0 12 0 0,-6 4 3 0 0,0 0 1 0 0,0 0-1 0 0,0 0 0 0 0,-1 0 0 0 0,1 0 1 0 0,-1 0-1 0 0,1 0 0 0 0,-1 1 0 0 0,0-1 1 0 0,0 0-1 0 0,0 1 0 0 0,0-1 0 0 0,0 1 1 0 0,0-1-1 0 0,-1 1 0 0 0,0-1 0 0 0,1 1 1 0 0,-1 0-1 0 0,0-1 0 0 0,0 1 0 0 0,0 0 1 0 0,-1-1-1 0 0,1 3-3 0 0,1 46-6 0 0,1-54-2606 0 0,2-1-61 0 0,-2 1-2546 0 0,-2 3-6636 0 0</inkml:trace>
  <inkml:trace contextRef="#ctx0" brushRef="#br0" timeOffset="2763.522">1089 250 9514 0 0,'0'0'2337'0'0,"0"0"-544"0"0,0 0-384 0 0,0 0-137 0 0,0 0-104 0 0,0 0-176 0 0,0 0-220 0 0,0 0-182 0 0,0 0-45 0 0,0 0 57 0 0,0 0 79 0 0,0 0 69 0 0,10-4-19 0 0,111-59 1813 0 0,55-90-964 0 0,-147 123-1521 0 0,-12 52-252 0 0,6 18 224 0 0,-16-27-19 0 0,1 0 0 0 0,-1 0 1 0 0,2-1-1 0 0,0 0 0 0 0,0 0 1 0 0,1-1-1 0 0,1 0 0 0 0,4 3-12 0 0,31 4-611 0 0,-22-18-6721 0 0,-19 0 4818 0 0,2 0-9655 0 0</inkml:trace>
  <inkml:trace contextRef="#ctx0" brushRef="#br0" timeOffset="4144.532">1963 92 5689 0 0,'0'0'3141'0'0,"0"0"-987"0"0,0 0-550 0 0,0 0-165 0 0,0 0-40 0 0,0 0-105 0 0,0 0-224 0 0,0 0-321 0 0,0 0-232 0 0,0 0-43 0 0,0 0 72 0 0,0 0 126 0 0,0 0 83 0 0,12 2-13 0 0,191 3 2669 0 0,-49-30-2124 0 0,-150 24-1285 0 0,-4 1 9 0 0,1 0 0 0 0,-1-1 0 0 0,1 1-1 0 0,-1 0 1 0 0,1 0 0 0 0,0-1 0 0 0,-1 1 0 0 0,1 0 0 0 0,-1 0 0 0 0,1 0 0 0 0,0 0 0 0 0,-1 0 0 0 0,1 0-1 0 0,0 0 1 0 0,-1 0 0 0 0,1 0 0 0 0,0 0 0 0 0,-1 0 0 0 0,1 0 0 0 0,-1 0 0 0 0,1 0 0 0 0,0 1 0 0 0,-1-1-1 0 0,1 0 1 0 0,-1 0 0 0 0,1 1 0 0 0,-1-1 0 0 0,1 0 0 0 0,0 1 0 0 0,-1-1 0 0 0,1 1 0 0 0,-1-1 0 0 0,0 1-1 0 0,1-1 1 0 0,-1 1 0 0 0,1-1 0 0 0,-1 1 0 0 0,0-1 0 0 0,1 1 0 0 0,-1-1 0 0 0,0 1 0 0 0,0-1 0 0 0,1 1-1 0 0,-1 0 1 0 0,0-1 0 0 0,0 1 0 0 0,0 0 0 0 0,0-1 0 0 0,0 1 0 0 0,0 0-11 0 0,0 486 608 0 0,0-163-623 0 0,-2-285 32 0 0,-1 1-1 0 0,-3-1 0 0 0,-1-1 1 0 0,-10 32-17 0 0,17-67 4 0 0,0-3 9 0 0,0 0 3 0 0,0 0 0 0 0,0 0-4 0 0,0 0-12 0 0,0 0 12 0 0,0 0 4 0 0,0 0 0 0 0,0 0-5 0 0,0 0-25 0 0,0 0-7 0 0,0 0 24 0 0,0 0-9 0 0,0 0 17 0 0,0 0 1 0 0,0 0-13 0 0,0 0 7 0 0,0 0 5 0 0,0 0-16 0 0,0 0-9 0 0,0 0 8 0 0,0 0 7 0 0,0 0-6 0 0,0 0 21 0 0,0 0 10 0 0,0 0 28 0 0,0 0-29 0 0,0 0-8 0 0,0 0-2 0 0,0 0-23 0 0,0 0 19 0 0,0 0-9 0 0,-2 23 592 0 0,-19 62-139 0 0,20-76-376 0 0,-1 12-69 0 0,-7-15 1117 0 0,-92-16-1051 0 0,84 8-286 0 0,-11-6-484 0 0,21-12-4577 0 0,7 15-1845 0 0,0-2-5648 0 0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 8 0 0,'0'0'753'0'0,"0"0"76"0"0,0 0 212 0 0,0 0 301 0 0,0 0 244 0 0,0 0 89 0 0,0 0-48 0 0,0 0-160 0 0,0 0-194 0 0,0 0-145 0 0,0 0-63 0 0,0-1-1226 0 0,-3-2 9216 0 0,29 4-6586 0 0,128 6-459 0 0,-89-10-1749 0 0,0-2-1 0 0,-1-3 1 0 0,28-9-261 0 0,-87 17-222 0 0,12-3 610 0 0,-23 2-3378 0 0,-17 18-6620 0 0,22-16 7871 0 0,-6 7-9404 0 0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10842 0 0,'0'0'2215'0'0,"0"0"-672"0"0,0 0-246 0 0,0 0 67 0 0,0 0 48 0 0,0 0-82 0 0,0 0-267 0 0,0 0-319 0 0,0 0-207 0 0,0 0-76 0 0,0 0-29 0 0,0 0 2 0 0,0 0-18 0 0,8 0-47 0 0,96 19 1546 0 0,-91-16-1820 0 0,-1 1 0 0 0,1-2 1 0 0,0 0-1 0 0,0-1 0 0 0,1 0 0 0 0,-1-1 1 0 0,0 0-1 0 0,8-2-95 0 0,17 1 148 0 0,97-10 102 0 0,-87 4-351 0 0,-48 7-11 0 0,0 0-95 0 0,0 0-236 0 0,-5 0-8888 0 0,3 0-2896 0 0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6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47 187 6313 0 0,'0'0'1999'0'0,"0"0"-374"0"0,0 0-154 0 0,0 0 25 0 0,0 0 91 0 0,0 0-25 0 0,0 0-239 0 0,0 0-314 0 0,0 0-329 0 0,0 0-253 0 0,0 0-152 0 0,-2 0-82 0 0,-9-3-33 0 0,8 3-16 0 0,3 0 31 0 0,5 18 947 0 0,-3 122 1373 0 0,-22 35-1840 0 0,3-93 1338 0 0,17-89-1923 0 0,0-11-4 0 0,0 0 0 0 0,0 0 0 0 0,2-1 0 0 0,0 1-1 0 0,2 0 1 0 0,0 1 0 0 0,5-15-66 0 0,6-10-1 0 0,2 2-1 0 0,1 0 0 0 0,3 1 1 0 0,1 1-1 0 0,2 1 1 0 0,1 0-1 0 0,2 3 0 0 0,1 0 1 0 0,2 1-1 0 0,13-9 2 0 0,-42 41 0 0 0,1-1 0 0 0,-1 1-1 0 0,1-1 1 0 0,0 1 0 0 0,0 0 0 0 0,0-1 0 0 0,0 1-1 0 0,0 0 1 0 0,0 0 0 0 0,0 0 0 0 0,0 1-1 0 0,0-1 1 0 0,0 0 0 0 0,1 1 0 0 0,-1-1 0 0 0,0 1-1 0 0,0 0 1 0 0,1 0 0 0 0,-1 0 0 0 0,0 0-1 0 0,0 0 1 0 0,1 0 0 0 0,-1 1 0 0 0,0-1-1 0 0,0 1 1 0 0,0 0 0 0 0,0-1 0 0 0,1 1 0 0 0,-1 0-1 0 0,0 0 1 0 0,0 0 0 0 0,-1 1 0 0 0,1-1-1 0 0,0 0 1 0 0,0 1 0 0 0,0-1 0 0 0,-1 1 0 0 0,1 0-1 0 0,-1-1 1 0 0,1 1 0 0 0,-1 0 0 0 0,0 0-1 0 0,0 0 1 0 0,0 0 0 0 0,0 0 0 0 0,0 0 0 0 0,0 0-1 0 0,-1 0 1 0 0,1 0 0 0 0,0 1 0 0 0,-1-1-1 0 0,0 0 1 0 0,0 1 0 0 0,8 156 735 0 0,-3-115-2326 0 0,-5-44 929 0 0,0 0-319 0 0,0 3-1238 0 0,0-2 6 0 0,0-1-2966 0 0,0 0-6349 0 0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7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29 6521 0 0,'0'0'1962'0'0,"0"0"-423"0"0,0 0-119 0 0,0 0 135 0 0,0 0 92 0 0,0 0-90 0 0,0 0-281 0 0,0 0-341 0 0,0 0-244 0 0,0 0-134 0 0,0 0-51 0 0,0 0-9 0 0,0 0-19 0 0,7 1 1955 0 0,-3-2-40 0 0,-4 1-2288 0 0,-3 8 1017 0 0,30-34-625 0 0,-27 26-439 0 0,0 0-16 0 0,0 0-26 0 0,0 0 2 0 0,0 0 8 0 0,0 0-4 0 0,0 0 3 0 0,0 0-13 0 0,0 0-3 0 0,0 0 10 0 0,0 0 13 0 0,0 0-13 0 0,-8 15-45 0 0,-32 54 213 0 0,124-153-80 0 0,-76 74-25 0 0,-12 23-68 0 0,-13 24 63 0 0,-13 1 163 0 0,35-43 64 0 0,-4-13-342 0 0,-9-33-3881 0 0,6 47-1236 0 0,0 0-7017 0 0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9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0 365 9546 0 0,'0'0'1775'0'0,"0"0"-179"0"0,0 0 34 0 0,0 0 21 0 0,0 0-159 0 0,0 0-291 0 0,0 0-352 0 0,0 0-238 0 0,0 0-83 0 0,0 0 34 0 0,0 0 26 0 0,0 0 8 0 0,0 0 1 0 0,11-6-61 0 0,82-46 875 0 0,-69 37-1203 0 0,1 0 0 0 0,-2-1 0 0 0,0-2 0 0 0,-1 0-1 0 0,-1-1 1 0 0,0-1 0 0 0,-2-1 0 0 0,0-1 0 0 0,-2-1 0 0 0,0 0-1 0 0,-2-2 1 0 0,3-5-208 0 0,1-10 240 0 0,-19 39-205 0 0,0 1-16 0 0,0 0-15 0 0,0 0-26 0 0,40 37-72 0 0,-18-7 186 0 0,-2 0 1 0 0,0 1 0 0 0,-3 1-1 0 0,12 28-92 0 0,22 62-152 0 0,-40-110-1156 0 0,-2-9-4601 0 0,-5-3-6031 0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14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1 11939 0 0,'0'0'1521'0'0,"0"0"-243"0"0,0 0-22 0 0,0 0 79 0 0,0 0 41 0 0,0 0-139 0 0,0 0-247 0 0,0 0-204 0 0,0 0-182 0 0,0 0-144 0 0,0 0-56 0 0,0 0-21 0 0,0 0-16 0 0,-11 8 1 0 0,-34 27-25 0 0,6 20 669 0 0,29-34-717 0 0,-90 142 798 0 0,55-95-962 0 0,31-60-2935 0 0,12-31-4968 0 0,2 22 7387 0 0,0-11-3419 0 0,0 2-2298 0 0,0 2-209 0 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3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18 141 4681 0 0,'0'0'2394'0'0,"0"0"-307"0"0,0 0-195 0 0,0 0-158 0 0,0 0-160 0 0,0 0-233 0 0,0 0-260 0 0,0 0-265 0 0,0 0-236 0 0,0 0-117 0 0,0 0-55 0 0,-2 9-16 0 0,-14 74 1072 0 0,17 104 1073 0 0,0 1-710 0 0,0-228-1632 0 0,3 0-1 0 0,1 0 1 0 0,1 0 0 0 0,3 0 0 0 0,1 1 0 0 0,2 1-1 0 0,2-1 1 0 0,1 2 0 0 0,2 0 0 0 0,1 1 0 0 0,2 1 0 0 0,20-26-195 0 0,-37 55 8 0 0,1 0 0 0 0,0 0 1 0 0,0 0-1 0 0,1 1 1 0 0,-1-1-1 0 0,1 1 1 0 0,0 0-1 0 0,1 1 0 0 0,-1-1 1 0 0,1 1-1 0 0,0 0 1 0 0,0 0-1 0 0,0 1 0 0 0,0 0 1 0 0,1 0-1 0 0,-1 0 1 0 0,1 1-1 0 0,0 0 1 0 0,6-1-9 0 0,-9 6 6 0 0,1 0 1 0 0,-1 1 0 0 0,0-1 0 0 0,-1 1 0 0 0,1 0-1 0 0,-1 0 1 0 0,1 0 0 0 0,-1 0 0 0 0,0 1 0 0 0,-1-1-1 0 0,1 1 1 0 0,-1 0 0 0 0,0 0 0 0 0,0 0 0 0 0,-1 0 0 0 0,1 0-1 0 0,-1 0 1 0 0,0 0 0 0 0,0 5-7 0 0,1 77 199 0 0,-7-73 175 0 0,1-8-2085 0 0,2 1-5781 0 0,2-7-4286 0 0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1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3897 0 0,'0'0'2460'0'0,"0"0"-394"0"0,0 0-80 0 0,0 0-31 0 0,0 0-176 0 0,0 0-301 0 0,0 0-350 0 0,0 0-259 0 0,0 0-83 0 0,0 0-11 0 0,0 0-2 0 0,0 0 6 0 0,0 0-45 0 0,17 11 7102 0 0,-11-7-7716 0 0,210-1 761 0 0,-40 1-627 0 0,-164 0-846 0 0,-14-12-3618 0 0,2 2-2875 0 0,0 6 6373 0 0,0-1-11292 0 0</inkml:trace>
  <inkml:trace contextRef="#ctx0" brushRef="#br0" timeOffset="815.064">142 1 10818 0 0,'0'0'2007'0'0,"0"0"-469"0"0,0 0-151 0 0,0 0 100 0 0,0 0 39 0 0,0 0-154 0 0,0 0-333 0 0,0 0-351 0 0,0 0-236 0 0,0 0-106 0 0,0 0 20 0 0,0 0 72 0 0,0 0 63 0 0,2 8 37 0 0,2 32 17 0 0,-1 0 1 0 0,-2 0 0 0 0,-2-1 0 0 0,-2 1 0 0 0,-1 0 0 0 0,-5 14-556 0 0,-53 208 339 0 0,63-258-2881 0 0,11-19-1104 0 0,-4 8-2437 0 0,-4-1-5886 0 0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8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6705 0 0,'0'0'1929'0'0,"0"0"-540"0"0,0 0-234 0 0,0 0-45 0 0,0 0-64 0 0,0 0 15 0 0,0 0-37 0 0,0 0-53 0 0,0 0 55 0 0,0 0-6 0 0,0 0-40 0 0,0 0-30 0 0,0 0-50 0 0,13 8-96 0 0,44 25-86 0 0,-49-30-498 0 0,-1 1 0 0 0,1-1 1 0 0,0-1-1 0 0,1 1 0 0 0,-1-1 1 0 0,0-1-1 0 0,1 0 1 0 0,-1 0-1 0 0,1 0 0 0 0,-1-1 1 0 0,1 0-1 0 0,7-2-220 0 0,12 1 394 0 0,-13 2-285 0 0,0-2 1 0 0,1 1-1 0 0,-1-2 1 0 0,0 0-1 0 0,1-1 1 0 0,-1 0 0 0 0,-1-1-1 0 0,1-1 1 0 0,0 0-1 0 0,-1-1 1 0 0,0-1 0 0 0,-1 0-1 0 0,1-1 1 0 0,-1 0-1 0 0,-1-1 1 0 0,0-1 0 0 0,0 0-1 0 0,-1 0 1 0 0,0-1-1 0 0,-1-1 1 0 0,0 0-1 0 0,0 0 1 0 0,3-8-110 0 0,-10 13 16 0 0,0 1 0 0 0,-1 0 0 0 0,0-1 0 0 0,0 1 0 0 0,-1-1 0 0 0,0 0 1 0 0,0 0-1 0 0,0 0 0 0 0,-1 1 0 0 0,0-1 0 0 0,0 0 0 0 0,-1 0 0 0 0,0 0 0 0 0,0 1 0 0 0,0-1 0 0 0,-1 0 0 0 0,0 1 0 0 0,-1-1 0 0 0,1 1 0 0 0,-1 0 0 0 0,-2-3-16 0 0,0 3-20 0 0,0-1 0 0 0,0 1-1 0 0,-1-1 1 0 0,0 2 0 0 0,0-1-1 0 0,-1 1 1 0 0,1 0-1 0 0,-1 0 1 0 0,0 0 0 0 0,-1 1-1 0 0,1 0 1 0 0,-1 1-1 0 0,0 0 1 0 0,0 0 0 0 0,0 1-1 0 0,0-1 1 0 0,0 2 0 0 0,0-1-1 0 0,-1 1 1 0 0,1 1-1 0 0,-1-1 21 0 0,-2 1-24 0 0,-1 0-1 0 0,1 1 0 0 0,-1 0 1 0 0,1 1-1 0 0,0 0 1 0 0,0 1-1 0 0,0 0 0 0 0,0 1 1 0 0,0 0-1 0 0,0 0 0 0 0,1 1 1 0 0,0 1-1 0 0,0 0 1 0 0,1 0-1 0 0,-1 1 0 0 0,1 0 1 0 0,-2 4 24 0 0,-5 4 35 0 0,1 0 1 0 0,0 2-1 0 0,1 0 1 0 0,1 0-1 0 0,1 1 1 0 0,1 1-1 0 0,0 0 1 0 0,1 0-1 0 0,1 1 1 0 0,1 1 0 0 0,1-1-1 0 0,1 1 1 0 0,1 1-1 0 0,0-1 1 0 0,2 1-1 0 0,0-1 1 0 0,1 11-36 0 0,1-18 69 0 0,1-1 0 0 0,0 1-1 0 0,1 0 1 0 0,0-1 0 0 0,1 1 0 0 0,1-1 0 0 0,0 1 0 0 0,1-1 0 0 0,0 0 0 0 0,1-1 0 0 0,0 1 0 0 0,4 4-69 0 0,-4-8 65 0 0,0 0 0 0 0,1 0 1 0 0,0 0-1 0 0,1-1 1 0 0,0 0-1 0 0,1 0 0 0 0,-1-1 1 0 0,1 0-1 0 0,0 0 1 0 0,1-1-1 0 0,0 0 1 0 0,0 0-1 0 0,0-1 0 0 0,1 0 1 0 0,0-1-1 0 0,0 0 1 0 0,0-1-1 0 0,0 0 0 0 0,0 0 1 0 0,1-1-66 0 0,7 1 74 0 0,1 0-1 0 0,-1-1 1 0 0,1-1 0 0 0,0-1 0 0 0,-1-1 0 0 0,1 0-1 0 0,0-1 1 0 0,-1-1 0 0 0,6-3-74 0 0,8-4 99 0 0,-29 9-121 0 0,-2 1-12 0 0,-1 0-12 0 0,0 0 12 0 0,0 0-50 0 0,0 0-52 0 0,0 0-66 0 0,0 0-126 0 0,0 0-121 0 0,0 0-179 0 0,0 0-327 0 0,5 0-13614 0 0,-3 0 1285 0 0</inkml:trace>
  <inkml:trace contextRef="#ctx0" brushRef="#br0" timeOffset="568.5">770 560 15099 0 0,'0'0'1961'0'0,"0"0"-800"0"0,0 0-311 0 0,0 0-21 0 0,0 0-9 0 0,0 0-74 0 0,0 0-146 0 0,0 0-140 0 0,0 0-46 0 0,0 0 8 0 0,0 0-43 0 0,0 0-51 0 0,0 0-49 0 0,2 19-52 0 0,4 60-43 0 0,-21 37 340 0 0,6-55-262 0 0,9-60-215 0 0,0-1 24 0 0,0 0 48 0 0,0 0 46 0 0,0 0 43 0 0,0 0 63 0 0,0 0 35 0 0,0-23 901 0 0,2 2-1174 0 0,1 0-1 0 0,1 1 1 0 0,1-1-1 0 0,0 1 1 0 0,2-1-1 0 0,0 2 0 0 0,2-1 1 0 0,0 1-1 0 0,1 0 1 0 0,1 1-1 0 0,1 0 1 0 0,0 1-1 0 0,1 1 1 0 0,1 0-1 0 0,10-10-32 0 0,-22 24 0 0 0,0 0-2 0 0,0 0-1 0 0,-1 0 1 0 0,1 0 0 0 0,0 0 0 0 0,0 0 0 0 0,0 0 0 0 0,0 1 0 0 0,0-1-1 0 0,1 1 1 0 0,-1-1 0 0 0,1 1 0 0 0,-1 0 0 0 0,0 0 0 0 0,1 0 0 0 0,0 0 0 0 0,-1 1-1 0 0,1-1 1 0 0,0 1 0 0 0,-1-1 0 0 0,1 1 0 0 0,0 0 0 0 0,-1 0 0 0 0,1 0 2 0 0,16 47 13 0 0,-19 56-24 0 0,-2-102-2225 0 0,1-1-4221 0 0,1 0 1849 0 0,0 0-7397 0 0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4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476 479 3825 0 0,'0'0'2662'0'0,"0"0"-626"0"0,0 0-197 0 0,0 0-68 0 0,0 0-22 0 0,0 0-114 0 0,0 0-240 0 0,0 0-220 0 0,0 0-181 0 0,0 0-163 0 0,0 0-163 0 0,0 0-143 0 0,0 0-117 0 0,-18-5-68 0 0,-59-14-20 0 0,74 19-291 0 0,1-1 1 0 0,-1 1-1 0 0,0-1 0 0 0,1 1 1 0 0,-1 0-1 0 0,1 0 1 0 0,-1 0-1 0 0,0 1 0 0 0,1-1 1 0 0,-1 1-1 0 0,1-1 1 0 0,-1 1-1 0 0,1 0 0 0 0,-1 0 1 0 0,1 0-1 0 0,-1 0 0 0 0,1 0 1 0 0,0 0-1 0 0,0 1 1 0 0,-1-1-1 0 0,1 1 0 0 0,0 0 1 0 0,-1 1-30 0 0,-6 4 140 0 0,-1 0-104 0 0,0 0 1 0 0,0 0-1 0 0,1 1 0 0 0,0 1 0 0 0,1-1 1 0 0,0 1-1 0 0,0 1 0 0 0,1-1 1 0 0,0 1-1 0 0,0 0 0 0 0,1 1 0 0 0,1 0 1 0 0,0 0-1 0 0,0 0 0 0 0,1 1 1 0 0,1-1-1 0 0,-1 1 0 0 0,2 0 1 0 0,0 0-1 0 0,0 0 0 0 0,1 0 0 0 0,1 0 1 0 0,0 1-37 0 0,1-10 12 0 0,-1 0 0 0 0,1-1 0 0 0,0 1 0 0 0,0-1 0 0 0,0 1 0 0 0,0-1 0 0 0,0 1 0 0 0,1-1 0 0 0,-1 1 0 0 0,1-1 0 0 0,-1 0 0 0 0,1 0-1 0 0,0 0 1 0 0,0 0 0 0 0,0 0 0 0 0,0 0 0 0 0,0-1 0 0 0,0 1 0 0 0,1-1 0 0 0,-1 1 0 0 0,1-1 0 0 0,-1 0 0 0 0,1 0 0 0 0,-1 0 0 0 0,1 0 0 0 0,-1-1 0 0 0,1 1 0 0 0,0 0 0 0 0,-1-1 0 0 0,1 0 0 0 0,0 0 0 0 0,0 0 0 0 0,-1 0 0 0 0,3 0-12 0 0,93-20 826 0 0,-72 8-694 0 0,-1-1-1 0 0,-1 0 1 0 0,0-2 0 0 0,-1-1-1 0 0,-1-1 1 0 0,0-1-1 0 0,-2-1 1 0 0,0 0-1 0 0,-1-2 1 0 0,-1 0-1 0 0,0-1 1 0 0,-2-1 0 0 0,-1-1-1 0 0,8-17-131 0 0,-14 25 6 0 0,-1-1 0 0 0,-1 0 0 0 0,-1-1 0 0 0,-1 1 0 0 0,0-1 0 0 0,-1 0 0 0 0,-1 0 1 0 0,-1 0-1 0 0,0-1 0 0 0,-1 1 0 0 0,-1-1 0 0 0,-1 1 0 0 0,-2-9-6 0 0,1 21-28 0 0,0-1 0 0 0,-1 1 0 0 0,0 0 0 0 0,0 0 0 0 0,0 0 0 0 0,-1 0 0 0 0,1 0 0 0 0,-2 1 0 0 0,1 0 0 0 0,-1 0 0 0 0,1 0 0 0 0,-1 0 0 0 0,0 1 0 0 0,-1-1 0 0 0,1 2 0 0 0,-1-1 0 0 0,0 0 0 0 0,0 1 0 0 0,0 0 0 0 0,0 1 0 0 0,-1-1 0 0 0,1 1 0 0 0,-1 0 0 0 0,0 1 0 0 0,1 0 0 0 0,-1 0 0 0 0,0 0 0 0 0,0 1 0 0 0,1 0 0 0 0,-1 0 0 0 0,0 0 0 0 0,0 1 0 0 0,0 0 0 0 0,1 1 0 0 0,-1-1 0 0 0,1 1 0 0 0,-1 1 0 0 0,1-1-1 0 0,0 1 1 0 0,0 0 0 0 0,0 1 0 0 0,0-1 29 0 0,-1 1-3 0 0,0 1 1 0 0,0-1 0 0 0,0 1 0 0 0,1 0 0 0 0,0 0 0 0 0,0 1 0 0 0,0 0 0 0 0,1 0 0 0 0,0 0 0 0 0,0 1 0 0 0,1-1 0 0 0,-1 1 0 0 0,2 0 0 0 0,-1 1 0 0 0,1-1-1 0 0,0 0 1 0 0,0 1 0 0 0,1 0 0 0 0,0 0 0 0 0,0 0 0 0 0,1 0 0 0 0,0 0 0 0 0,1 0 0 0 0,0 0 0 0 0,0 0 0 0 0,0 0 0 0 0,1 0 0 0 0,0 0 0 0 0,1 0 0 0 0,0 0-1 0 0,0 0 1 0 0,1-1 0 0 0,0 1 0 0 0,0-1 0 0 0,1 3 1 0 0,8 3 61 0 0,1 0 0 0 0,0-1 0 0 0,1 0 0 0 0,0-1 0 0 0,1 0 0 0 0,0-1 0 0 0,0-1 0 0 0,1 0 0 0 0,0-2 0 0 0,1 0 0 0 0,0 0 0 0 0,0-1 0 0 0,0-2 0 0 0,1 1 0 0 0,12 0-61 0 0,191 13-970 0 0,-217 0-7061 0 0,-4-14-445 0 0</inkml:trace>
  <inkml:trace contextRef="#ctx0" brushRef="#br0" timeOffset="334.979">1 884 8922 0 0,'0'0'1492'0'0,"0"0"-280"0"0,0 0 58 0 0,0 0 173 0 0,0 0 28 0 0,0 0-61 0 0,0 0-139 0 0,0 0-184 0 0,0 0-162 0 0,0 0-133 0 0,36 9-110 0 0,118 31-45 0 0,-36-30 510 0 0,-20-14-690 0 0,0-5 0 0 0,0-3 0 0 0,48-15-457 0 0,-80 12-178 0 0,11-2-982 0 0,-26 9-2416 0 0,-31 7-1760 0 0,-14 2 1163 0 0,2-1-6536 0 0</inkml:trace>
  <inkml:trace contextRef="#ctx0" brushRef="#br0" timeOffset="916.005">369 1149 12379 0 0,'0'0'1769'0'0,"0"0"-620"0"0,0 0-195 0 0,0 0 133 0 0,0 0 130 0 0,0 0 20 0 0,0 0-154 0 0,0 0-268 0 0,0 0-247 0 0,0 0-172 0 0,0 0-125 0 0,0 0-64 0 0,-28 13-53 0 0,-90 41-35 0 0,60-12 39 0 0,51-33-133 0 0,-2 2-15 0 0,0 0 1 0 0,0 0-1 0 0,1 0 0 0 0,1 1 1 0 0,0 1-1 0 0,0-1 1 0 0,1 1-1 0 0,1 0 0 0 0,0 0 1 0 0,1 1-1 0 0,0 0 1 0 0,1-1-1 0 0,1 1 0 0 0,0 0 1 0 0,0 10-11 0 0,3-22 7 0 0,-1 0 0 0 0,1 0 0 0 0,0 0 0 0 0,0 0 0 0 0,-1 0 0 0 0,1 0 0 0 0,1 0 0 0 0,-1 0 0 0 0,0 0 0 0 0,0 0 0 0 0,1-1 0 0 0,-1 1 0 0 0,1-1 0 0 0,-1 1 0 0 0,1-1 0 0 0,-1 1 0 0 0,1-1 0 0 0,0 0 0 0 0,0 0 0 0 0,0 0 0 0 0,0 0 0 0 0,0 0 0 0 0,0 0 0 0 0,0-1 0 0 0,0 1 0 0 0,0-1 0 0 0,0 1 0 0 0,0-1 0 0 0,0 0 0 0 0,1 0 0 0 0,-1 0 0 0 0,0 0-7 0 0,73-4 604 0 0,-46-4-432 0 0,0-1 0 0 0,-1-2 0 0 0,0-1 0 0 0,-1-1-1 0 0,-1-1 1 0 0,0-2 0 0 0,-1 0 0 0 0,0-2 0 0 0,-2 0 0 0 0,5-7-172 0 0,-11 12 23 0 0,0-1 0 0 0,-1 0-1 0 0,-1-2 1 0 0,-1 0 0 0 0,0 0 0 0 0,-1-1 0 0 0,-1-1-1 0 0,0 0 1 0 0,-2-1 0 0 0,0 0 0 0 0,-1 0 0 0 0,-1-1-1 0 0,0 0 1 0 0,-2-1 0 0 0,0 1 0 0 0,-2-1 0 0 0,0-1-1 0 0,-1 1 1 0 0,-2 0 0 0 0,0-1 0 0 0,-1 0-23 0 0,-1 19-19 0 0,-1 0 0 0 0,1-1 0 0 0,-1 1 0 0 0,0 0 0 0 0,0 0 0 0 0,0 0-1 0 0,-1 0 1 0 0,1 1 0 0 0,-1-1 0 0 0,1 1 0 0 0,-1-1 0 0 0,0 1 0 0 0,0 0 0 0 0,0 0 0 0 0,0 0 0 0 0,-1 0 0 0 0,1 1 0 0 0,0-1 0 0 0,-1 1 0 0 0,1 0 0 0 0,-1 0 0 0 0,1 0 0 0 0,-1 0 0 0 0,1 1 0 0 0,-1 0 0 0 0,0-1 0 0 0,1 1 0 0 0,-1 1 0 0 0,0-1 0 0 0,1 0 0 0 0,-1 1 0 0 0,0 0 0 0 0,1 0 0 0 0,-1 0 0 0 0,1 0-1 0 0,0 0 1 0 0,-1 1 0 0 0,1-1 0 0 0,0 1 0 0 0,0 0 0 0 0,0 0 0 0 0,0 0 0 0 0,0 1 0 0 0,-1 0 19 0 0,-13 9-8 0 0,2 0-1 0 0,-1 1 1 0 0,1 0-1 0 0,1 1 1 0 0,1 1-1 0 0,0 1 1 0 0,0-1-1 0 0,2 2 1 0 0,0 0-1 0 0,1 0 1 0 0,1 1-1 0 0,0 0 1 0 0,1 0-1 0 0,2 1 1 0 0,-1 0-1 0 0,0 11 9 0 0,5-21 11 0 0,1 0-1 0 0,0-1 1 0 0,1 1 0 0 0,0 0-1 0 0,1-1 1 0 0,-1 1-1 0 0,2 0 1 0 0,-1-1 0 0 0,1 1-1 0 0,0-1 1 0 0,1 0 0 0 0,0 1-1 0 0,0-1 1 0 0,1-1-1 0 0,0 1 1 0 0,0 0 0 0 0,1-1-1 0 0,0 0 1 0 0,1 0 0 0 0,-1 0-1 0 0,1-1 1 0 0,0 0-1 0 0,1 0 1 0 0,-1 0 0 0 0,1-1-1 0 0,2 1-10 0 0,-1 1-7 0 0,1-1 1 0 0,-1 0-1 0 0,1 0 0 0 0,0-1 0 0 0,1 0 1 0 0,-1 0-1 0 0,1-1 0 0 0,0 0 0 0 0,0-1 0 0 0,1 0 1 0 0,-1-1-1 0 0,10 1 7 0 0,-3-20-2127 0 0,-10 1-5966 0 0,-5 9-3549 0 0</inkml:trace>
  <inkml:trace contextRef="#ctx0" brushRef="#br0" timeOffset="1347.996">1025 957 18284 0 0,'0'0'932'0'0,"0"0"-310"0"0,0 0 55 0 0,0 0 205 0 0,0 0 130 0 0,0 0-35 0 0,0 0-213 0 0,0 0-215 0 0,0 0-127 0 0,0 0-83 0 0,0 0-91 0 0,0 0-58 0 0,0 0-34 0 0,-21 32-39 0 0,-63 96-26 0 0,17-10 86 0 0,-3 34-58 0 0,67-143-126 0 0,0-1 0 0 0,1 1 0 0 0,-1 0 0 0 0,2 0 0 0 0,-1 0 0 0 0,1 0 0 0 0,0 0 0 0 0,1 0 0 0 0,0 0 1 0 0,1 0-1 0 0,0 1 7 0 0,2-8 17 0 0,0 1 1 0 0,0-1-1 0 0,0 0 0 0 0,0 0 1 0 0,0 0-1 0 0,1-1 1 0 0,-1 1-1 0 0,1-1 1 0 0,-1 0-1 0 0,1 0 1 0 0,-1 0-1 0 0,1 0 1 0 0,0-1-1 0 0,-1 1 0 0 0,1-1 1 0 0,0 0-1 0 0,0 0 1 0 0,-1 0-1 0 0,1-1 1 0 0,0 1-1 0 0,-1-1 1 0 0,1 0-1 0 0,1 0-17 0 0,117-39 955 0 0,-122 40-989 0 0,0 0-1 0 0,-1 0 1 0 0,1-1 0 0 0,0 1-1 0 0,0 0 1 0 0,0 0 0 0 0,0-1-1 0 0,-1 1 1 0 0,1 0 0 0 0,0 0-1 0 0,0-1 1 0 0,0 1 0 0 0,0 0 0 0 0,0-1-1 0 0,0 1 1 0 0,0 0 0 0 0,0-1-1 0 0,0 1 1 0 0,0 0 0 0 0,0 0-1 0 0,0-1 1 0 0,0 1 0 0 0,0 0-1 0 0,0-1 1 0 0,0 1 0 0 0,0 0-1 0 0,0 0 1 0 0,1-1 0 0 0,-1 1-1 0 0,0 0 1 0 0,0-1 0 0 0,0 1 0 0 0,0 0-1 0 0,1 0 1 0 0,-1-1 0 0 0,0 1-1 0 0,0 0 1 0 0,0 0 0 0 0,1 0-1 0 0,-1 0 1 0 0,0-1 0 0 0,0 1-1 0 0,1 0 1 0 0,-1 0 0 0 0,0 0-1 0 0,1 0 1 0 0,-1 0 0 0 0,0 0-1 0 0,0-1 1 0 0,1 1 0 0 0,-1 0 0 0 0,0 0-1 0 0,1 0 1 0 0,-1 0 34 0 0,-15-14-10392 0 0,15 10-1096 0 0</inkml:trace>
  <inkml:trace contextRef="#ctx0" brushRef="#br0" timeOffset="1651.963">655 1233 9434 0 0,'0'0'4649'0'0,"0"0"-2609"0"0,0 0-1078 0 0,0 0-125 0 0,0 0 74 0 0,0 0 115 0 0,0 0 75 0 0,0 0-22 0 0,0 0-97 0 0,0 0-74 0 0,0 0-112 0 0,0 0-128 0 0,0 0-83 0 0,18 3-68 0 0,117 9 714 0 0,-9-19-263 0 0,-74 3-2760 0 0,-52 2-107 0 0,0 1-319 0 0,0 0-4784 0 0,0 1-5436 0 0</inkml:trace>
  <inkml:trace contextRef="#ctx0" brushRef="#br0" timeOffset="4198.348">1356 814 0 0 0,'0'0'744'0'0,"0"0"927"0"0,0 0 220 0 0,0 0-22 0 0,0 0-10 0 0,0 0-119 0 0,0 0-164 0 0,0 0-163 0 0,0 0-141 0 0,0 0-110 0 0,0 0-118 0 0,-2 18 9810 0 0,23 8-9784 0 0,-14-18-1047 0 0,0-2 1 0 0,0 1-1 0 0,0-1 1 0 0,1-1-1 0 0,0 1 1 0 0,1-1 0 0 0,-1 0-1 0 0,1-1 1 0 0,0 0-1 0 0,0-1 1 0 0,0 0-1 0 0,4 1-23 0 0,0 0 49 0 0,1-2-1 0 0,-1 1 1 0 0,1-2-1 0 0,0 0 0 0 0,0 0 1 0 0,-1-1-1 0 0,1-1 0 0 0,0 0 1 0 0,0-1-1 0 0,-1-1 1 0 0,1 0-1 0 0,-1 0 0 0 0,0-2 1 0 0,0 0-1 0 0,-1 0 1 0 0,1-1-1 0 0,-1 0 0 0 0,1-2-48 0 0,2-1 40 0 0,0-1-1 0 0,-1-1 1 0 0,-1 0-1 0 0,0 0 1 0 0,0-2-1 0 0,-1 1 0 0 0,0-2 1 0 0,-2 1-1 0 0,1-2 1 0 0,-2 1-1 0 0,0-1 1 0 0,1-3-40 0 0,-7 12 5 0 0,0 1 1 0 0,-1-1-1 0 0,0 1 1 0 0,0-1-1 0 0,0 0 1 0 0,-1 1-1 0 0,0-1 1 0 0,0 0-1 0 0,0 0 1 0 0,-1 0-1 0 0,1 0 1 0 0,-2 0-1 0 0,1 0 1 0 0,-1 0-1 0 0,1 0 0 0 0,-2 0 1 0 0,1 0-1 0 0,-1 0 1 0 0,0 1-1 0 0,0-1 1 0 0,0 0-1 0 0,-1 1 1 0 0,0 0-1 0 0,0 0 1 0 0,0 0-1 0 0,-1 0 1 0 0,0 0-1 0 0,1 1 1 0 0,-2-1-1 0 0,1 1 1 0 0,0 0-1 0 0,-1 0 1 0 0,0 1-1 0 0,0-1 1 0 0,-5-1-6 0 0,-1-1-19 0 0,-1 1 0 0 0,0 1 1 0 0,0 0-1 0 0,0 0 0 0 0,-1 2 0 0 0,1-1 1 0 0,-1 1-1 0 0,0 1 0 0 0,0 1 0 0 0,0-1 1 0 0,1 2-1 0 0,-1 0 0 0 0,0 0 0 0 0,1 2 1 0 0,-5 0 18 0 0,-17 6-35 0 0,0 1 1 0 0,1 1-1 0 0,0 2 1 0 0,-30 17 34 0 0,47-23-2 0 0,1 1 0 0 0,0 0 0 0 0,1 2 0 0 0,-1-1-1 0 0,2 2 1 0 0,0-1 0 0 0,0 2 0 0 0,1 0 0 0 0,0 0 0 0 0,1 1 0 0 0,1 1 0 0 0,0 0-1 0 0,0 0 1 0 0,2 1 0 0 0,0 0 0 0 0,0 0 0 0 0,-1 7 2 0 0,2 1 15 0 0,1 0 1 0 0,1 1-1 0 0,1-1 1 0 0,0 1-1 0 0,2 0 0 0 0,1 0 1 0 0,1 0-1 0 0,1 0 1 0 0,2 7-16 0 0,-1-20 18 0 0,1 0 1 0 0,0-1-1 0 0,1 1 1 0 0,0 0-1 0 0,0-1 1 0 0,1 0-1 0 0,0 0 1 0 0,1 0-1 0 0,0-1 0 0 0,1 0 1 0 0,0 0-1 0 0,0-1 1 0 0,1 1-1 0 0,0-2 1 0 0,0 1-1 0 0,1-1 1 0 0,0 0-1 0 0,0-1 1 0 0,1 0-1 0 0,0-1 1 0 0,0 0-1 0 0,0 0 1 0 0,1-1-1 0 0,-1 0 1 0 0,1-1-1 0 0,0 0 1 0 0,0-1-1 0 0,11 1-18 0 0,17-1 127 0 0,1-1 0 0 0,-1-2 0 0 0,0-2-1 0 0,33-7-126 0 0,-66 10 16 0 0,23-7 136 0 0,-29 7-93 0 0,0 0 7 0 0,0 0 10 0 0,0 0-2 0 0,0 0-2 0 0,0 0-4 0 0,0 0-14 0 0,0 0 0 0 0,0 0-28 0 0,0 0 2 0 0,0 0-5 0 0,0 0-10 0 0,0 0 6 0 0,0 0-8 0 0,0 0-2 0 0,0 0-1 0 0,0 0-23 0 0,0 0 7 0 0,0 0 14 0 0,0 0-2 0 0,0 0-16 0 0,0 0-8 0 0,0 0-8 0 0,0 0 25 0 0,0 0-4 0 0,0 0-1 0 0,0 0 19 0 0,0 0-19 0 0,-13-26-4032 0 0,2 19-2497 0 0,6 7-5532 0 0</inkml:trace>
  <inkml:trace contextRef="#ctx0" brushRef="#br0" timeOffset="5079.921">2006 1123 2817 0 0,'0'0'3906'0'0,"0"0"-2106"0"0,0 0-625 0 0,0 0 63 0 0,0 0 145 0 0,0 0 57 0 0,0 0-112 0 0,0 0-232 0 0,0 0-215 0 0,0 0-160 0 0,0 0-78 0 0,0 0-40 0 0,-2 10 4 0 0,-13 90 2070 0 0,14 40-628 0 0,1-141-2013 0 0,0 1 0 0 0,0 0-1 0 0,0 0 1 0 0,1 0 0 0 0,-1-1 0 0 0,0 1 0 0 0,0 0 0 0 0,0 0-1 0 0,1 0 1 0 0,-1-1 0 0 0,0 1 0 0 0,1 0 0 0 0,-1 0 0 0 0,0 0-1 0 0,0 0 1 0 0,1 0 0 0 0,-1 0 0 0 0,0 0 0 0 0,1-1 0 0 0,-1 1-1 0 0,0 0 1 0 0,1 0 0 0 0,-1 0 0 0 0,0 0 0 0 0,0 0 0 0 0,1 0-1 0 0,-1 1 1 0 0,0-1 0 0 0,1 0 0 0 0,-1 0 0 0 0,0 0 0 0 0,1 0-1 0 0,-1 0 1 0 0,0 0 0 0 0,0 0 0 0 0,1 1 0 0 0,-1-1 0 0 0,0 0 0 0 0,0 0-1 0 0,1 0 1 0 0,-1 1 0 0 0,0-1 0 0 0,0 0 0 0 0,0 0 0 0 0,1 1-1 0 0,-1-1 1 0 0,0 0 0 0 0,0 0 0 0 0,0 1 0 0 0,0-1 0 0 0,0 0-1 0 0,0 1 1 0 0,0-1 0 0 0,1 0 0 0 0,-1 0 0 0 0,0 1 0 0 0,0-1-1 0 0,0 0 1 0 0,0 1 0 0 0,0-1 0 0 0,0 0 0 0 0,0 1 0 0 0,-1-1-36 0 0,16-28 766 0 0,-12 21-823 0 0,5-8 141 0 0,5-14-8 0 0,3 0 1 0 0,0 0 0 0 0,1 1 0 0 0,2 2 0 0 0,1-1-1 0 0,2 1-76 0 0,60-47 39 0 0,-78 74-36 0 0,-1 0 0 0 0,1 0 0 0 0,-1 0 1 0 0,1 0-1 0 0,-1 1 0 0 0,0 0 0 0 0,1-1 0 0 0,-1 1 0 0 0,0 0 1 0 0,0 1-1 0 0,0-1 0 0 0,-1 0 0 0 0,1 1 0 0 0,0 0 0 0 0,-1 0 0 0 0,0-1 1 0 0,1 1-1 0 0,-1 1 0 0 0,0-1 0 0 0,-1 0 0 0 0,1 0 0 0 0,-1 1 1 0 0,1-1-1 0 0,-1 1 0 0 0,0-1 0 0 0,0 1 0 0 0,-1 0 0 0 0,1-1 0 0 0,0 4-3 0 0,1 0 8 0 0,21 59-43 0 0,-22-81-4041 0 0,0 2-2214 0 0,-1 5-5305 0 0</inkml:trace>
  <inkml:trace contextRef="#ctx0" brushRef="#br0" timeOffset="5819.872">1433 272 3913 0 0,'0'0'1926'0'0,"0"0"-185"0"0,0 0 56 0 0,0 0 135 0 0,0 0-9 0 0,0 0-124 0 0,0 0-238 0 0,0 0-263 0 0,0 0-235 0 0,0 0-169 0 0,0 0-122 0 0,0 0-66 0 0,0 0-49 0 0,-3 0 1940 0 0,37-10 574 0 0,13-27-2675 0 0,-29 22-155 0 0,141-132 353 0 0,-97 84-547 0 0,-49 90-233 0 0,-9-12 98 0 0,0 0-1 0 0,1 0 0 0 0,1-1 0 0 0,0 1 1 0 0,1-1-1 0 0,0-1 0 0 0,2 1 0 0 0,-1-2 1 0 0,1 1-1 0 0,1-1 0 0 0,8 8-11 0 0,11 14-1 0 0,-22-25-707 0 0,-2-1-7135 0 0,-1-8-4429 0 0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21 2905 0 0,'0'0'2437'0'0,"0"0"-716"0"0,0 0-153 0 0,0 0 159 0 0,0 0 60 0 0,0 0-141 0 0,0 0-290 0 0,0 0-309 0 0,0 0-216 0 0,0 0-159 0 0,0 0-106 0 0,-2 0-45 0 0,50-1 6684 0 0,71-5-5887 0 0,21-5-919 0 0,-124 9-108 0 0,-1 1-3967 0 0,-6 7-9244 0 0,-6-6 1519 0 0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9282 0 0,'0'0'2070'0'0,"0"0"-586"0"0,0 0-377 0 0,0 0-44 0 0,0 0 6 0 0,0 0-56 0 0,0 0-160 0 0,0 0-213 0 0,0 0-172 0 0,0 0-80 0 0,0 0-38 0 0,0 0-5 0 0,0 0 35 0 0,11 15 1693 0 0,52 12 1564 0 0,48-23-2504 0 0,-71-5-773 0 0,19 1 813 0 0,-37 0-2859 0 0,-31 0-9337 0 0,7 0-915 0 0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4209 0 0,'0'0'1662'0'0,"0"0"-138"0"0,0 0 138 0 0,0 0 249 0 0,0 0 136 0 0,0 0-144 0 0,0 0-344 0 0,0 0-392 0 0,0 0-291 0 0,0 0-171 0 0,0 0-80 0 0,2-9-59 0 0,10-25-28 0 0,-10 41 3018 0 0,5 36-3025 0 0,11 126 399 0 0,-4 173-375 0 0,-14-341-531 0 0,0-1 13 0 0,0 0 26 0 0,0 0 29 0 0,0 0 38 0 0,0 0 21 0 0,0 0 20 0 0,0 0 42 0 0,0-30 481 0 0,-2 5-683 0 0,2 0-1 0 0,1-1 1 0 0,1 1 0 0 0,1 0 0 0 0,1 0 0 0 0,4-13-11 0 0,5-9 14 0 0,1 1 0 0 0,2 0 0 0 0,3 0 0 0 0,1 2 0 0 0,2 0-1 0 0,2 2 1 0 0,7-6-14 0 0,-16 25-44 0 0,-10 13 47 0 0,1 0 1 0 0,-1 1-1 0 0,2 0 0 0 0,-1 0 0 0 0,1 0 0 0 0,1 1 1 0 0,-1 0-1 0 0,1 0 0 0 0,1 1 0 0 0,-1 0 1 0 0,1 1-1 0 0,1 0 0 0 0,-1 0 0 0 0,1 1 0 0 0,4-1-3 0 0,-12 7 5 0 0,0 0-1 0 0,1 0 0 0 0,-1 0 0 0 0,0 0 0 0 0,0 1 0 0 0,0-1 0 0 0,0 1 1 0 0,0 0-1 0 0,-1-1 0 0 0,1 1 0 0 0,0 0 0 0 0,-1 0 0 0 0,1 0 0 0 0,-1 0 1 0 0,0 1-1 0 0,0-1 0 0 0,0 0 0 0 0,0 0 0 0 0,0 1 0 0 0,0-1 0 0 0,-1 1 1 0 0,1-1-1 0 0,-1 0 0 0 0,1 1 0 0 0,-1-1 0 0 0,0 1 0 0 0,0-1 0 0 0,0 2-4 0 0,5 184 386 0 0,-5-189-438 0 0,0 1 1 0 0,0 0 0 0 0,0-1-1 0 0,0 1 1 0 0,0 0-1 0 0,-1-1 1 0 0,1 1 0 0 0,0 0-1 0 0,0-1 1 0 0,0 1 0 0 0,0 0-1 0 0,-1 0 1 0 0,1-1-1 0 0,0 1 1 0 0,0 0 0 0 0,0 0-1 0 0,-1-1 1 0 0,1 1-1 0 0,0 0 1 0 0,0 0 0 0 0,-1 0-1 0 0,1 0 1 0 0,0-1-1 0 0,-1 1 1 0 0,1 0 0 0 0,0 0-1 0 0,-1 0 1 0 0,1 0 0 0 0,0 0-1 0 0,-1 0 1 0 0,1 0-1 0 0,0 0 1 0 0,0 0 0 0 0,-1 0-1 0 0,1 0 1 0 0,0 0-1 0 0,-1 0 1 0 0,1 0 0 0 0,0 0-1 0 0,-1 0 1 0 0,1 0-1 0 0,0 0 1 0 0,-1 0 0 0 0,1 0-1 0 0,0 1 1 0 0,-1-1 0 0 0,1 0-1 0 0,0 0 1 0 0,0 0-1 0 0,-1 0 1 0 0,1 1 0 0 0,0-1-1 0 0,0 0 1 0 0,-1 0-1 0 0,1 1 1 0 0,0-1 0 0 0,0 0-1 0 0,0 1 1 0 0,0-1 51 0 0,-10-15-7973 0 0,8 11-3734 0 0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4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46 10866 0 0,'0'0'1734'0'0,"0"0"-247"0"0,0 0 4 0 0,0 0-49 0 0,0 0-183 0 0,0 0-267 0 0,0 0-288 0 0,0 0-183 0 0,0 0-75 0 0,0 0 1 0 0,0 0 37 0 0,0 0 26 0 0,0 11 3209 0 0,-24 14-2733 0 0,77-98-527 0 0,-45 65-99 0 0,-16 13 172 0 0,-16 12-214 0 0,5 2-91 0 0,43-26-1042 0 0,-19 7-3958 0 0,-1-1-4687 0 0,-3 1-3508 0 0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6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4921 0 0,'0'0'2137'0'0,"0"0"-428"0"0,0 0-18 0 0,0 0 31 0 0,0 0-112 0 0,0 0-181 0 0,0 0-215 0 0,0 0-165 0 0,0 0-110 0 0,0 0-88 0 0,0 0-75 0 0,0 0-65 0 0,0 0-41 0 0,1-3-44 0 0,2-2-343 0 0,0 0-1 0 0,0-1 1 0 0,1 1-1 0 0,0 1 1 0 0,0-1-1 0 0,1 1 0 0 0,-1-1 1 0 0,1 1-1 0 0,0 0 1 0 0,0 1-1 0 0,0-1 1 0 0,0 1-1 0 0,4-1-282 0 0,29-24 841 0 0,90-90 722 0 0,-94 96-1375 0 0,-12 65 28 0 0,15 64 154 0 0,-27-75-674 0 0,9 22-634 0 0,-9-39-3197 0 0,4-5-3476 0 0,-12-10-4449 0 0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8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69 125 8170 0 0,'0'0'1548'0'0,"0"0"-530"0"0,0 0-105 0 0,0 0 183 0 0,0 0 163 0 0,0 0 14 0 0,0 0-126 0 0,0 0-195 0 0,0 0-165 0 0,0 0-106 0 0,0 0-58 0 0,0 0-52 0 0,0 0-42 0 0,-2 18-34 0 0,-7 89 353 0 0,-5 56 964 0 0,-29 7-1297 0 0,51-245 1720 0 0,11 17-2098 0 0,3 1 0 0 0,2 2 0 0 0,2 0 0 0 0,30-43-137 0 0,62-61 26 0 0,-68 133 0 0 0,-31 77 41 0 0,-19-42-63 0 0,1 0 0 0 0,-2 1 1 0 0,1-1-1 0 0,-1 0 0 0 0,-1 0 0 0 0,0 0 0 0 0,0 0 0 0 0,0-1 0 0 0,-1 1 1 0 0,-1-1-1 0 0,0 1-4 0 0,-22 31-3548 0 0,21-36-1357 0 0,1-3-6930 0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14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9994 0 0,'0'0'1922'0'0,"0"0"-228"0"0,0 0-81 0 0,0 0 20 0 0,0 0-104 0 0,0 0-216 0 0,0 0-319 0 0,0 0-288 0 0,0 0-225 0 0,0 0-122 0 0,0 0-12 0 0,0 0 32 0 0,0 0 63 0 0,-3 5 18 0 0,-7 20-22 0 0,10-23-354 0 0,0 1-1 0 0,0-1 1 0 0,0 1 0 0 0,1-1 0 0 0,-1 1-1 0 0,1-1 1 0 0,-1 1 0 0 0,1-1 0 0 0,0 0-1 0 0,0 1 1 0 0,0-1 0 0 0,0 0 0 0 0,1 0-1 0 0,-1 0 1 0 0,1 1 0 0 0,-1-1 0 0 0,1-1-1 0 0,-1 1 1 0 0,1 0 0 0 0,0 0 0 0 0,0-1-1 0 0,0 1 1 0 0,2 0-84 0 0,2 4 249 0 0,88 67 1281 0 0,-79-60-1417 0 0,1 0 0 0 0,-2 2 0 0 0,0-1 0 0 0,-1 2 0 0 0,-1 0 0 0 0,0 1 0 0 0,-1 0 0 0 0,6 13-113 0 0,11 34 147 0 0,-25-65-1105 0 0,-3-4-3113 0 0,-1 1-5912 0 0,1 4-2169 0 0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7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140 251 7218 0 0,'0'0'1461'0'0,"0"0"-226"0"0,0 0 17 0 0,0 0 211 0 0,0 0 132 0 0,0 0-106 0 0,0 0-316 0 0,0 0-355 0 0,0 0-297 0 0,0 0-163 0 0,0 0-42 0 0,0 0 37 0 0,0 0 95 0 0,25 8 2545 0 0,74 21 317 0 0,-83-26-3164 0 0,0 0-1 0 0,0-1 1 0 0,0-1 0 0 0,1 0-1 0 0,-1-1 1 0 0,0-1 0 0 0,0-1-1 0 0,0 0 1 0 0,9-3-146 0 0,23-25-808 0 0,-45 18-3248 0 0,-4-2-3746 0 0,-1 11-3925 0 0</inkml:trace>
  <inkml:trace contextRef="#ctx0" brushRef="#br0" timeOffset="300.924">258 0 12043 0 0,'0'0'2759'0'0,"0"0"-1546"0"0,0 0-611 0 0,0 0 86 0 0,0 0 212 0 0,0 0 174 0 0,0 0 11 0 0,0 0-154 0 0,0 0-168 0 0,0 0-123 0 0,0 0-101 0 0,-4 34-55 0 0,-8 105-36 0 0,14-61 286 0 0,1-50-504 0 0,-2 0 1 0 0,-1 0 0 0 0,-1 1 0 0 0,-1-1-1 0 0,-1 0 1 0 0,-2 0 0 0 0,-8 26-231 0 0,-34 85-712 0 0,46-130-1324 0 0,10-7-6461 0 0,-2-2-2711 0 0</inkml:trace>
  <inkml:trace contextRef="#ctx0" brushRef="#br0" timeOffset="1588.451">278 299 2128 0 0,'0'0'1792'0'0,"0"0"-268"0"0,0 0 60 0 0,0 0 133 0 0,0 0-22 0 0,0 0-215 0 0,0 0-253 0 0,0 0-224 0 0,0 0-130 0 0,0 0-39 0 0,0 0-15 0 0,0 0-11 0 0,0 0-40 0 0,3-1-47 0 0,-8-2 4038 0 0,-48 7-3643 0 0,-80-1 475 0 0,58-10-476 0 0,60 14-1072 0 0,29-10-5656 0 0,-11 2 2601 0 0,0-2-8654 0 0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17 268 4121 0 0,'0'0'3085'0'0,"0"0"-1390"0"0,0 0-267 0 0,0 0 302 0 0,0 0 105 0 0,0 0-139 0 0,0 0-213 0 0,0 0-195 0 0,0 0-126 0 0,0 0-105 0 0,0 0-100 0 0,0 0-117 0 0,0 0-112 0 0,29 8-79 0 0,91 24-70 0 0,-52-24 344 0 0,-54-9-805 0 0,0-1 1 0 0,0-1-1 0 0,0 0 0 0 0,0-1 0 0 0,0-1 0 0 0,-1 0 1 0 0,1 0-1 0 0,-1-1 0 0 0,-1-1 0 0 0,1-1 1 0 0,-1 1-1 0 0,0-2 0 0 0,-1 0 0 0 0,0 0 0 0 0,-1-1 1 0 0,1 0-1 0 0,-2-1 0 0 0,0 0 0 0 0,0-1 1 0 0,0-2-119 0 0,-6 11 15 0 0,0 0 1 0 0,-1-1-1 0 0,0 1 1 0 0,0-1-1 0 0,0 0 1 0 0,0 0-1 0 0,0 1 0 0 0,-1-1 1 0 0,0 0-1 0 0,0-1 1 0 0,0 1-1 0 0,0 0 1 0 0,-1 0-1 0 0,1 0 1 0 0,-1 0-1 0 0,0-1 1 0 0,-1 1-1 0 0,1 0 1 0 0,-1 0-1 0 0,1 0 1 0 0,-1 0-1 0 0,0 0 1 0 0,-1 0-1 0 0,1 0 1 0 0,-1 0-1 0 0,0-1-15 0 0,-5-1-26 0 0,1 0-1 0 0,-1 1 0 0 0,0 0 0 0 0,0 0 1 0 0,-1 1-1 0 0,0-1 0 0 0,0 2 1 0 0,0-1-1 0 0,0 1 0 0 0,0 0 0 0 0,0 1 1 0 0,-1 0-1 0 0,1 1 0 0 0,-1-1 1 0 0,0 1-1 0 0,1 1 0 0 0,-1 0 0 0 0,0 0 1 0 0,0 1-1 0 0,1 0 0 0 0,-1 0 1 0 0,1 1-1 0 0,-1 0 0 0 0,1 1 0 0 0,0 0 1 0 0,0 0-1 0 0,0 0 0 0 0,0 1 1 0 0,-1 2 25 0 0,-7 0 8 0 0,0 1 0 0 0,0 1-1 0 0,1 0 1 0 0,1 1 0 0 0,-1 1-1 0 0,2 0 1 0 0,-1 1 0 0 0,1 0-1 0 0,1 1 1 0 0,0 1 0 0 0,1 0 0 0 0,0 0-1 0 0,1 1 1 0 0,0 0 0 0 0,1 1-1 0 0,1 0 1 0 0,1 1 0 0 0,0 0-1 0 0,0 0 1 0 0,2 0 0 0 0,0 1-1 0 0,1 0 1 0 0,1-1 0 0 0,0 3-7 0 0,4-8 89 0 0,0-1 0 0 0,1 0 0 0 0,0 1 0 0 0,0-1 1 0 0,1 0-1 0 0,1 0 0 0 0,-1-1 0 0 0,2 1 0 0 0,-1-1 1 0 0,1 0-1 0 0,1 0 0 0 0,0 0 0 0 0,0-1 0 0 0,0 0 1 0 0,1 0-1 0 0,0 0 0 0 0,1-1 0 0 0,0 0 0 0 0,0-1 1 0 0,0 0-1 0 0,1 0 0 0 0,0-1 0 0 0,0 0 0 0 0,1 0 1 0 0,-1-1-1 0 0,1 0 0 0 0,3 0-89 0 0,147 47 583 0 0,-112-52-899 0 0,-26-23-2865 0 0,-19 17 730 0 0,0 0-5079 0 0,1 3-5167 0 0</inkml:trace>
  <inkml:trace contextRef="#ctx0" brushRef="#br0" timeOffset="555.328">597 486 15243 0 0,'0'0'1713'0'0,"0"0"-604"0"0,0 0-255 0 0,0 0-50 0 0,0 0-11 0 0,0 0-20 0 0,0 0-99 0 0,0 0-100 0 0,0 0-79 0 0,0 0-73 0 0,0 0-47 0 0,0 0-46 0 0,0 0-43 0 0,0 19-49 0 0,-1 90 139 0 0,-11 24 1942 0 0,29-201-1707 0 0,-4 31-536 0 0,2 0 0 0 0,2 1 0 0 0,1 0 0 0 0,2 1 0 0 0,11-14-75 0 0,18-2 44 0 0,-48 50-45 0 0,-1 1 1 0 0,1-1 0 0 0,-1 1-1 0 0,1-1 1 0 0,-1 1-1 0 0,1 0 1 0 0,0-1-1 0 0,-1 1 1 0 0,1 0 0 0 0,-1-1-1 0 0,1 1 1 0 0,0 0-1 0 0,-1 0 1 0 0,1 0 0 0 0,0-1-1 0 0,0 1 1 0 0,-1 0-1 0 0,1 0 1 0 0,0 0 0 0 0,-1 0-1 0 0,1 0 1 0 0,0 0-1 0 0,0 1 1 0 0,-1-1 0 0 0,1 0-1 0 0,0 0 1 0 0,-1 0-1 0 0,1 1 1 0 0,0-1-1 0 0,-1 0 1 0 0,1 1 0 0 0,-1-1-1 0 0,1 0 1 0 0,0 1-1 0 0,-1-1 1 0 0,1 1 0 0 0,-1-1-1 0 0,1 1 1 0 0,-1-1-1 0 0,1 1 1 0 0,-1-1 0 0 0,0 1-1 0 0,1 0 1 0 0,-1-1-1 0 0,0 1 1 0 0,1 0 0 0 0,-1-1-1 0 0,0 1 1 0 0,0 0-1 0 0,0-1 1 0 0,1 1 0 0 0,-1 0-1 0 0,0-1 1 0 0,0 1 0 0 0,9 40 76 0 0,-5 39-20 0 0,-4-79-66 0 0,0-1-26 0 0,0 0-16 0 0,0 0-30 0 0,0 0-34 0 0,0 0-38 0 0,0 0-124 0 0,0-23-4069 0 0,0 13 914 0 0,0 3-3207 0 0,0 3-5191 0 0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6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 10778 0 0,'0'0'1989'0'0,"0"0"-333"0"0,0 0-70 0 0,0 0-26 0 0,0 0-128 0 0,0 0-270 0 0,0 0-294 0 0,0 0-250 0 0,0 0-137 0 0,0 0-64 0 0,0 0-10 0 0,0 0 17 0 0,0 0-4 0 0,-2-2-1 0 0,2 2-377 0 0,-1-1-1 0 0,1 1 0 0 0,0-1 1 0 0,-1 1-1 0 0,0 0 0 0 0,1 0 1 0 0,-1-1-1 0 0,1 1 0 0 0,-1 0 1 0 0,1 0-1 0 0,-1-1 0 0 0,1 1 1 0 0,-1 0-1 0 0,0 0 0 0 0,1 0 1 0 0,-1 0-1 0 0,1 0 0 0 0,-1 0 1 0 0,0 0-1 0 0,1 0 0 0 0,-1 0 1 0 0,1 0-1 0 0,-1 1 0 0 0,0-1 1 0 0,1 0-1 0 0,-1 0 0 0 0,1 0 1 0 0,-1 1-1 0 0,1-1 0 0 0,-1 0 1 0 0,1 1-1 0 0,-1-1 0 0 0,1 0 1 0 0,-1 1-1 0 0,1-1 0 0 0,-1 1 1 0 0,1-1-1 0 0,0 1 0 0 0,-1-1 1 0 0,1 1-1 0 0,0-1 0 0 0,-1 1 1 0 0,1-1-1 0 0,0 1 0 0 0,0-1 1 0 0,-1 1-1 0 0,1 0-41 0 0,-13 12 238 0 0,-35 31 499 0 0,48-44-690 0 0,0 0-1 0 0,0 0-3 0 0,0 0 5 0 0,0 0 12 0 0,0 0 22 0 0,0 0 6 0 0,0 0 28 0 0,0 0 14 0 0,0 0-6 0 0,31-30 536 0 0,-56 60-1 0 0,17-22-1576 0 0,26-12-5333 0 0,-15 4 1865 0 0,2 0-7844 0 0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5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1 3249 0 0,'0'0'1203'0'0,"0"0"-96"0"0,0 0 111 0 0,0 0 268 0 0,0 0 132 0 0,0 0-53 0 0,0 0-208 0 0,0 0-301 0 0,0 0-248 0 0,0 0-189 0 0,0 0-123 0 0,-12 4-43 0 0,-36 15-2 0 0,1 32 1366 0 0,11-11-992 0 0,3 2 1 0 0,1 1-1 0 0,2 2 1 0 0,-17 35-826 0 0,38-64 121 0 0,2 1 0 0 0,0 0 1 0 0,1 0-1 0 0,1 0 0 0 0,0 1 1 0 0,1 0-1 0 0,1 0 1 0 0,1 0-1 0 0,0 0 0 0 0,2 0 1 0 0,0 1-1 0 0,1-1 0 0 0,1 4-121 0 0,1-11 71 0 0,1-1 0 0 0,0 0 0 0 0,0 0 0 0 0,1 0 0 0 0,0 0 0 0 0,1-1 0 0 0,0 0 0 0 0,1 0 0 0 0,0 0 0 0 0,0-1 0 0 0,1 0 0 0 0,0-1 0 0 0,0 0-1 0 0,0 0 1 0 0,1 0 0 0 0,1-1 0 0 0,-1-1 0 0 0,1 0 0 0 0,-1 0 0 0 0,1-1 0 0 0,1 0 0 0 0,-1 0 0 0 0,1-1 0 0 0,-1-1 0 0 0,1 0 0 0 0,0 0 0 0 0,0-1 0 0 0,0 0 0 0 0,0-1 0 0 0,0 0-1 0 0,5-2-70 0 0,10 3 205 0 0,-1-2-1 0 0,0-1 0 0 0,1-1 0 0 0,-1-2 0 0 0,0 0 0 0 0,-1-1 0 0 0,1-2 0 0 0,7-3-204 0 0,-20 5 67 0 0,3 2 45 0 0,-1-2-1 0 0,0 0 1 0 0,0-1-1 0 0,-1 0 1 0 0,0-1 0 0 0,0-1-1 0 0,-1 0 1 0 0,0-1 0 0 0,0 0-1 0 0,-1 0 1 0 0,9-13-112 0 0,-9 7 44 0 0,0 0 0 0 0,-2 0 1 0 0,0-1-1 0 0,-1-1 1 0 0,0 1-1 0 0,-2-1 0 0 0,0 0 1 0 0,-1-1-1 0 0,0 0 0 0 0,-2 1 1 0 0,0-1-1 0 0,-2 0 1 0 0,0-1-1 0 0,-1 1 0 0 0,-1-10-44 0 0,-2 15-73 0 0,0 1 0 0 0,0-1-1 0 0,-2 0 1 0 0,0 1 0 0 0,0 0-1 0 0,-1 0 1 0 0,-1 0 0 0 0,0 1-1 0 0,-1 0 1 0 0,0 0 0 0 0,0 1-1 0 0,-2 0 1 0 0,1 1 0 0 0,-1 0 0 0 0,-1 0-1 0 0,0 1 1 0 0,0 0 0 0 0,-1 1-1 0 0,0 1 1 0 0,0 0 0 0 0,-1 0-1 0 0,1 1 1 0 0,-2 1 0 0 0,1 0-1 0 0,-1 1 1 0 0,1 0 0 0 0,-1 1-1 0 0,0 1 1 0 0,0 0 0 0 0,0 0-1 0 0,-1 2 1 0 0,1 0 0 0 0,0 1 0 0 0,0 0-1 0 0,0 1 1 0 0,0 0 0 0 0,0 1-1 0 0,0 1 1 0 0,-2 1 73 0 0,-106 50-3543 0 0,72-28-2253 0 0,41-22 4137 0 0,-16 11-9953 0 0</inkml:trace>
  <inkml:trace contextRef="#ctx0" brushRef="#br0" timeOffset="523.328">32 476 2385 0 0,'0'0'1960'0'0,"0"0"-352"0"0,0 0-69 0 0,0 0 90 0 0,0 0 74 0 0,0 0-20 0 0,0 0-119 0 0,0 0-120 0 0,0 0-99 0 0,0 0-94 0 0,0 0-89 0 0,0 0-109 0 0,0 0-132 0 0,-2-3-123 0 0,-11-19 1688 0 0,37-2-1370 0 0,0 8-814 0 0,0 0 0 0 0,1 1 0 0 0,0 2 0 0 0,1 1 0 0 0,1 0 0 0 0,10-1-302 0 0,68 0 575 0 0,-56 63-378 0 0,-39-37-143 0 0,-5-5-19 0 0,1 0 1 0 0,1-1-1 0 0,-1 0 0 0 0,1 0 1 0 0,1-1-1 0 0,-1 0 1 0 0,1 0-1 0 0,0-1 1 0 0,0 0-1 0 0,1 0 1 0 0,0 0-1 0 0,0-2 0 0 0,0 1 1 0 0,0-1-1 0 0,0 0 1 0 0,0-1-1 0 0,1 0 1 0 0,0 0-1 0 0,-1-1 0 0 0,1 0 1 0 0,0-1-36 0 0,4 0 86 0 0,-7 1-40 0 0,-1-1-1 0 0,1 0 0 0 0,-1 0 0 0 0,1-1 0 0 0,0 1 0 0 0,-1-1 1 0 0,1-1-1 0 0,-1 1 0 0 0,0-1 0 0 0,1 0 0 0 0,-1-1 0 0 0,0 1 1 0 0,0-1-1 0 0,3-3-45 0 0,-2 2 23 0 0,-6 4-34 0 0,0 0 0 0 0,-1 0 0 0 0,1 0 0 0 0,0 0 0 0 0,0-1 0 0 0,-1 1 0 0 0,1 0 0 0 0,0 0 0 0 0,-1-1 0 0 0,1 1 0 0 0,0-1 0 0 0,-1 1 0 0 0,1 0 0 0 0,0-1 1 0 0,-1 1-1 0 0,1-1 0 0 0,-1 1 0 0 0,1-1 0 0 0,-1 0 0 0 0,1 1 0 0 0,-1-1 0 0 0,0 1 0 0 0,1-1 0 0 0,-1 0 0 0 0,0 1 0 0 0,1-1 0 0 0,-1 0 0 0 0,0 0 0 0 0,0 1 1 0 0,0-1-1 0 0,1 0 0 0 0,-1 1 0 0 0,0-1 0 0 0,0 0 0 0 0,0 0 0 0 0,0 1 0 0 0,0-1 0 0 0,0 0 0 0 0,-1 0 0 0 0,1 1 0 0 0,0-1 0 0 0,0 0 0 0 0,-1 0 0 0 0,1 1 1 0 0,0-1-1 0 0,0 0 0 0 0,-1 1 0 0 0,1-1 0 0 0,-1 1 0 0 0,1-1 0 0 0,-1 0 11 0 0,-14-13-1390 0 0,-2-1-2308 0 0,7 4-5230 0 0,7 6-3364 0 0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1 200 5537 0 0,'0'0'1794'0'0,"0"0"-159"0"0,0 0 103 0 0,0 0 177 0 0,0 0-10 0 0,0 0-248 0 0,0 0-357 0 0,0 0-310 0 0,0 0-118 0 0,0 0-31 0 0,0 0 14 0 0,0 0-1 0 0,0 0-70 0 0,3 3-53 0 0,-1-2-598 0 0,0 1 1 0 0,0 0-1 0 0,1-1 1 0 0,-1 0-1 0 0,0 0 1 0 0,1 1 0 0 0,-1-1-1 0 0,1-1 1 0 0,-1 1-1 0 0,1 0 1 0 0,-1-1-1 0 0,1 1 1 0 0,0-1-1 0 0,-1 0 1 0 0,1 0 0 0 0,0 0-1 0 0,-1 0 1 0 0,1 0-1 0 0,0 0 1 0 0,-1-1-1 0 0,1 1 1 0 0,-1-1-1 0 0,1 0 1 0 0,-1 0-1 0 0,1 0 1 0 0,-1 0 0 0 0,1 0-1 0 0,1-2-133 0 0,124-101 1212 0 0,-30 2-940 0 0,-97 101-268 0 0,6 2-154 0 0,-7 10 147 0 0,0 12 3 0 0,0-1 0 0 0,2 0 0 0 0,1 0 0 0 0,1 0 1 0 0,0 0-1 0 0,2 0 0 0 0,0-1 0 0 0,2 0 0 0 0,0 0 0 0 0,1-1 0 0 0,1 0 0 0 0,1-1 0 0 0,1 0 0 0 0,2 2 0 0 0,18 11-1215 0 0,-18-21-4317 0 0,-10-8 2601 0 0,0-2-9369 0 0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8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58 240 2577 0 0,'0'0'2721'0'0,"0"0"-752"0"0,0 0-143 0 0,0 0 42 0 0,0 0-62 0 0,0 0-201 0 0,0 0-262 0 0,0 0-237 0 0,0 0-181 0 0,0 0-122 0 0,0 0-119 0 0,0 0-73 0 0,0 0-55 0 0,1 25 2422 0 0,6-19-2846 0 0,-1 0-1 0 0,1-1 1 0 0,0-1-1 0 0,0 1 0 0 0,0-1 1 0 0,1 0-1 0 0,0 0 0 0 0,0-1 1 0 0,0 0-1 0 0,0-1 1 0 0,0 0-1 0 0,0 0 0 0 0,1-1 1 0 0,-1 1-1 0 0,0-2 1 0 0,1 1-1 0 0,-1-2 0 0 0,1 1 1 0 0,-1-1-1 0 0,1 0 1 0 0,5-2-132 0 0,1 2 94 0 0,0-1 1 0 0,1-1-1 0 0,-1-1 1 0 0,0 0 0 0 0,-1-1-1 0 0,1 0 1 0 0,-1-1 0 0 0,0-1-1 0 0,0 0 1 0 0,-1-1-1 0 0,0-1 1 0 0,-1 0 0 0 0,1 0-1 0 0,-2-1 1 0 0,1-1 0 0 0,-2 0-1 0 0,1-1 1 0 0,-1 0-1 0 0,-1 0 1 0 0,2-5-95 0 0,-7 10 18 0 0,-1 0-1 0 0,0 0 1 0 0,-1 0 0 0 0,0 0 0 0 0,0 0-1 0 0,0 0 1 0 0,-1-1 0 0 0,0 1-1 0 0,-1-1 1 0 0,0 1 0 0 0,0-1 0 0 0,0 1-1 0 0,-1-1 1 0 0,0-1-18 0 0,-2 6-12 0 0,-1-1 1 0 0,1 1-1 0 0,-1 0 1 0 0,0 0-1 0 0,0 0 1 0 0,0 1-1 0 0,0-1 1 0 0,0 1-1 0 0,-1 0 0 0 0,1 0 1 0 0,-1 1-1 0 0,1-1 1 0 0,-1 1-1 0 0,0 0 1 0 0,1 0-1 0 0,-1 0 1 0 0,0 1-1 0 0,0 0 0 0 0,0 0 1 0 0,1 0-1 0 0,-1 0 1 0 0,0 1-1 0 0,0 0 1 0 0,1 0-1 0 0,-1 0 1 0 0,0 1-1 0 0,1-1 0 0 0,-1 1 1 0 0,1 0-1 0 0,-4 2 12 0 0,-176 91-74 0 0,172-86 81 0 0,-1 0-1 0 0,1 1 1 0 0,1 0 0 0 0,0 1 0 0 0,0 0 0 0 0,1 0 0 0 0,0 1 0 0 0,1 1 0 0 0,1-1 0 0 0,0 2-7 0 0,-7 11 25 0 0,6-12-14 0 0,0 0-1 0 0,1 1 0 0 0,1-1 1 0 0,0 2-1 0 0,0-1 1 0 0,2 1-1 0 0,0 0 0 0 0,1 0 1 0 0,0 0-1 0 0,1 1 1 0 0,1-1-1 0 0,0 1 1 0 0,1 0-1 0 0,1 0 0 0 0,0 2-10 0 0,1-13 14 0 0,1-1 0 0 0,-1 1 0 0 0,1-1 0 0 0,-1 0 0 0 0,1 0 0 0 0,0 0-1 0 0,1 0 1 0 0,-1 0 0 0 0,1 0 0 0 0,0 0 0 0 0,0-1 0 0 0,0 0 0 0 0,0 1-1 0 0,0-1 1 0 0,1 0 0 0 0,0-1 0 0 0,-1 1 0 0 0,1-1 0 0 0,0 1 0 0 0,0-1-1 0 0,1 0 1 0 0,-1-1 0 0 0,0 1 0 0 0,0-1 0 0 0,1 0 0 0 0,1 1-14 0 0,127 5 443 0 0,-95-8-277 0 0,-20 1-81 0 0,-1-2 1 0 0,1 0-1 0 0,0-1 1 0 0,-1-1-1 0 0,0 0 1 0 0,1-1 0 0 0,-2-1-1 0 0,17-8-85 0 0,-32 14-6 0 0,-1-1 1 0 0,1 1-1 0 0,0-1 0 0 0,0 1 1 0 0,-1-1-1 0 0,1 1 1 0 0,0-1-1 0 0,-1 0 0 0 0,1 1 1 0 0,-1-1-1 0 0,1 0 0 0 0,-1 1 1 0 0,1-1-1 0 0,-1 0 0 0 0,1 0 1 0 0,-1 1-1 0 0,0-1 0 0 0,1 0 1 0 0,-1 0-1 0 0,0 0 1 0 0,0 0-1 0 0,1 1 0 0 0,-1-1 1 0 0,0 0-1 0 0,0 0 0 0 0,0 0 1 0 0,0 0-1 0 0,0 0 0 0 0,0 0 1 0 0,-1 1-1 0 0,1-1 0 0 0,0 0 1 0 0,0 0-1 0 0,0 0 1 0 0,-1 0-1 0 0,1 1 0 0 0,-1-1 1 0 0,1 0-1 0 0,0 0 0 0 0,-1 1 1 0 0,0-1-1 0 0,1 0 6 0 0,-18-16-6991 0 0,15 14-3835 0 0</inkml:trace>
  <inkml:trace contextRef="#ctx0" brushRef="#br0" timeOffset="1136.428">728 421 6777 0 0,'0'0'4389'0'0,"0"0"-2265"0"0,0 0-836 0 0,0 0-44 0 0,0 0-6 0 0,0 0-123 0 0,0 0-187 0 0,0 0-239 0 0,0 0-174 0 0,0 0-104 0 0,0 0-51 0 0,0 0-40 0 0,0 0-28 0 0,-18 15 7 0 0,-52 49-29 0 0,39-11 252 0 0,10 51 435 0 0,21-101-906 0 0,0 0 0 0 0,1 0-1 0 0,-1 0 1 0 0,1 1 0 0 0,-1-1-1 0 0,1 0 1 0 0,0 0 0 0 0,0 0-1 0 0,1 0 1 0 0,-1 0 0 0 0,1 0 0 0 0,-1-1-1 0 0,1 1 1 0 0,0 0 0 0 0,0-1-1 0 0,0 1 1 0 0,0-1 0 0 0,1 0-1 0 0,-1 0 1 0 0,0 0 0 0 0,1 0-1 0 0,0 0 1 0 0,-1 0 0 0 0,1-1-1 0 0,0 1 1 0 0,0-1 0 0 0,0 0-1 0 0,0 1 1 0 0,0-2 0 0 0,0 1-1 0 0,1 0-50 0 0,6 1 149 0 0,-1-1-1 0 0,1 0 0 0 0,0-1 0 0 0,0 1 0 0 0,0-2 0 0 0,0 0 1 0 0,0 0-1 0 0,0-1 0 0 0,-1 0 0 0 0,1 0 0 0 0,0-1 0 0 0,-1-1 1 0 0,0 1-1 0 0,0-2 0 0 0,0 1 0 0 0,0-1 0 0 0,-1 0 1 0 0,0-1-1 0 0,0 0 0 0 0,6-6-148 0 0,-2 1 69 0 0,0-1-1 0 0,-1 0 1 0 0,0 0 0 0 0,-1-1-1 0 0,-1 0 1 0 0,0-1 0 0 0,0 0-1 0 0,-2-1 1 0 0,0 1 0 0 0,0-1-1 0 0,-2-1 1 0 0,2-5-69 0 0,-5 15-31 0 0,0 0 0 0 0,-1 0 1 0 0,1 0-1 0 0,-1 0 0 0 0,-1 0 0 0 0,1-1 1 0 0,-1 1-1 0 0,0 0 0 0 0,-1-1 0 0 0,1 1 1 0 0,-1 0-1 0 0,-1 0 0 0 0,1 0 0 0 0,-1 0 1 0 0,0 0-1 0 0,0 0 0 0 0,-1 0 1 0 0,1 0-1 0 0,-1 1 0 0 0,-1-1 0 0 0,1 1 1 0 0,-1 0-1 0 0,0 0 0 0 0,0 0 0 0 0,0 1 1 0 0,-1 0-1 0 0,0-1 0 0 0,0 1 0 0 0,0 1 1 0 0,0-1-1 0 0,0 1 0 0 0,-1 0 0 0 0,1 0 1 0 0,-1 1-1 0 0,0-1 0 0 0,0 1 0 0 0,0 1 1 0 0,-6-2 30 0 0,-57 8-1955 0 0,27 14-4499 0 0,26-11-5528 0 0</inkml:trace>
  <inkml:trace contextRef="#ctx0" brushRef="#br0" timeOffset="1539.43">648 520 14547 0 0,'0'0'1619'0'0,"0"0"-679"0"0,0 0-75 0 0,0 0 171 0 0,0 0 28 0 0,0 0-137 0 0,0 0-276 0 0,0 0-207 0 0,0 0-70 0 0,0 0-16 0 0,0 0-22 0 0,0 0-12 0 0,0 0 33 0 0,61-29 2844 0 0,51-1-2278 0 0,-89 79-356 0 0,-21-44-508 0 0,-1 0 0 0 0,2 0-1 0 0,-1 0 1 0 0,0-1 0 0 0,1 1 0 0 0,0-1 0 0 0,0 1 0 0 0,0-1 0 0 0,1 0 0 0 0,-1 0 0 0 0,1 0-1 0 0,0-1 1 0 0,0 1 0 0 0,1-1 0 0 0,-1 0 0 0 0,1 0 0 0 0,-1-1 0 0 0,1 1 0 0 0,0-1 0 0 0,0 0 0 0 0,0 0-1 0 0,0-1 1 0 0,0 1 0 0 0,0-1 0 0 0,1 0 0 0 0,-1-1 0 0 0,0 1 0 0 0,1-1 0 0 0,-1 0 0 0 0,0 0-1 0 0,1-1 1 0 0,-1 0 0 0 0,0 0 0 0 0,0 0 0 0 0,0 0 0 0 0,1-1 0 0 0,2-1-59 0 0,-3 0-1500 0 0,-26 9-7597 0 0,16-2-3640 0 0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3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10218 0 0,'0'0'2045'0'0,"0"0"-517"0"0,0 0-194 0 0,0 0 13 0 0,0 0-27 0 0,0 0-131 0 0,0 0-251 0 0,0 0-246 0 0,0 0-105 0 0,0 0 38 0 0,0 0 95 0 0,0 0 63 0 0,8 3 4 0 0,126 16 3162 0 0,125-37-1851 0 0,-194 15-1925 0 0,-57 0 21 0 0,-14 1-3919 0 0,-6 8 234 0 0,7-1-2238 0 0,0-1-6164 0 0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4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17764 0 0,'0'0'1767'0'0,"0"0"-618"0"0,0 0-402 0 0,0 0-16 0 0,0 0 127 0 0,0 0 98 0 0,0 0 1 0 0,0 0-75 0 0,0 0-149 0 0,0 0-162 0 0,0 0-123 0 0,35-3-110 0 0,112-13-104 0 0,-93 11-630 0 0,88-9 1221 0 0,-55 12-8883 0 0,-75 2-4230 0 0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5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304 748 8290 0 0,'0'0'2632'0'0,"0"0"-1035"0"0,0 0-405 0 0,0 0 78 0 0,0 0 187 0 0,0 0 18 0 0,0 0-185 0 0,0 0-285 0 0,0 0-290 0 0,0 0-201 0 0,0 0-109 0 0,0 0-66 0 0,0 0-47 0 0,-30-1-29 0 0,-93 1-29 0 0,62 16 160 0 0,54-11-371 0 0,0 0 1 0 0,0 0 0 0 0,1 1 0 0 0,0 0-1 0 0,0 0 1 0 0,1 0 0 0 0,-1 1 0 0 0,1 0-1 0 0,1 0 1 0 0,-1 0 0 0 0,1 1 0 0 0,1-1-1 0 0,-1 1 1 0 0,1 0 0 0 0,1 0-1 0 0,-1 0 1 0 0,1 0 0 0 0,1 1 0 0 0,-1-1-1 0 0,2 1 1 0 0,-1-1 0 0 0,1 1 0 0 0,0-1-1 0 0,1 0 1 0 0,0 2-24 0 0,1-5 29 0 0,0 1 0 0 0,0-1-1 0 0,0 0 1 0 0,1 0 0 0 0,0-1 0 0 0,0 1-1 0 0,0 0 1 0 0,0-1 0 0 0,1 0-1 0 0,0 0 1 0 0,0 0 0 0 0,0 0 0 0 0,0-1-1 0 0,1 1 1 0 0,-1-1 0 0 0,1 0 0 0 0,0-1-1 0 0,0 1 1 0 0,0-1 0 0 0,0 0 0 0 0,0 0-1 0 0,1 0 1 0 0,-1-1 0 0 0,0 0-1 0 0,1 0 1 0 0,-1 0 0 0 0,1-1 0 0 0,0 1-1 0 0,-1-2 1 0 0,1 1 0 0 0,-1 0 0 0 0,1-1-1 0 0,2-1-28 0 0,9-3 153 0 0,0-1 0 0 0,-1-1 0 0 0,1-1-1 0 0,-1 0 1 0 0,-1-1 0 0 0,0-1 0 0 0,0 0-1 0 0,-1-1 1 0 0,0-1 0 0 0,-1 0 0 0 0,3-3-153 0 0,1-1 77 0 0,0-1-1 0 0,0-1 1 0 0,-2 0 0 0 0,0-1 0 0 0,-2 0 0 0 0,0-1 0 0 0,0-1 0 0 0,-2 0 0 0 0,-1 0 0 0 0,-1-1 0 0 0,0-1 0 0 0,0-7-77 0 0,-4 9 2 0 0,-1-1 0 0 0,0 0 0 0 0,-2 0 0 0 0,0 0 0 0 0,-2 0 1 0 0,-1 0-1 0 0,0 0 0 0 0,-5-19-2 0 0,6 33-25 0 0,-2 1-1 0 0,1 0 1 0 0,-1 0 0 0 0,-1 0 0 0 0,1 0-1 0 0,-1 0 1 0 0,0 1 0 0 0,0-1 0 0 0,-1 1 0 0 0,0 0-1 0 0,0 0 1 0 0,-1 0 0 0 0,1 1 0 0 0,-1-1-1 0 0,-1 1 1 0 0,1 0 0 0 0,-1 0 0 0 0,1 1-1 0 0,-1 0 1 0 0,-1 0 0 0 0,1 0 0 0 0,0 1-1 0 0,-1 0 1 0 0,0 0 0 0 0,0 1 0 0 0,-5-2 25 0 0,4 5-10 0 0,1-1 0 0 0,0 1 0 0 0,-1 1 0 0 0,1 0 1 0 0,0 0-1 0 0,0 0 0 0 0,0 1 0 0 0,0 0 0 0 0,1 0 0 0 0,-1 1 0 0 0,1 0 1 0 0,0 0-1 0 0,0 0 0 0 0,0 1 0 0 0,0 0 0 0 0,1 0 0 0 0,0 0 1 0 0,0 1-1 0 0,0 0 0 0 0,1 0 0 0 0,0 0 0 0 0,0 0 0 0 0,1 1 0 0 0,-1-1 1 0 0,1 1-1 0 0,1 0 0 0 0,-1 0 0 0 0,1 0 0 0 0,1 1 0 0 0,-1-1 1 0 0,1 0-1 0 0,0 1 0 0 0,1-1 0 0 0,0 3 10 0 0,3 9 54 0 0,1-1-1 0 0,1 0 1 0 0,1 0-1 0 0,0 0 1 0 0,1-1-1 0 0,1 0 1 0 0,1 0-1 0 0,0-1 1 0 0,2 0 0 0 0,-1 0-1 0 0,2-1 1 0 0,0-1-1 0 0,1 0 1 0 0,0-1-1 0 0,1 0 1 0 0,0-1-1 0 0,1-1 1 0 0,1 0 0 0 0,14 8-54 0 0,98 58 541 0 0,-101-59-369 0 0,-22-21-8054 0 0,-5 0-2076 0 0</inkml:trace>
  <inkml:trace contextRef="#ctx0" brushRef="#br0" timeOffset="515.669">750 523 11474 0 0,'0'0'3468'0'0,"0"0"-2017"0"0,0 0-784 0 0,0 0-61 0 0,0 0 65 0 0,0 0 43 0 0,0 0 5 0 0,0 0-117 0 0,0 0-91 0 0,0 0-45 0 0,0 0-98 0 0,0 0-30 0 0,7 11-31 0 0,52 89 584 0 0,-15 54-332 0 0,-23-95-430 0 0,-5-76 2948 0 0,66-121-2261 0 0,22-56-669 0 0,-105 193-184 0 0,1 1 1 0 0,0 0 0 0 0,0 0 0 0 0,-1 0-1 0 0,1 0 1 0 0,0-1 0 0 0,0 1 0 0 0,-1 0-1 0 0,1 0 1 0 0,0-1 0 0 0,0 1-1 0 0,0 0 1 0 0,0 0 0 0 0,-1-1 0 0 0,1 1-1 0 0,0 0 1 0 0,0 0 0 0 0,0-1 0 0 0,0 1-1 0 0,0 0 1 0 0,0-1 0 0 0,0 1 0 0 0,0 0-1 0 0,0-1 1 0 0,0 1 0 0 0,0 0-1 0 0,0 0 1 0 0,0-1 0 0 0,0 1 0 0 0,0 0-1 0 0,0-1 1 0 0,0 1 0 0 0,0 0 0 0 0,0-1-1 0 0,0 1 1 0 0,1 0 0 0 0,-1 0 0 0 0,0-1-1 0 0,0 1 1 0 0,0 0 0 0 0,0 0-1 0 0,1-1 1 0 0,-1 1 0 0 0,0 0 36 0 0,-25 18-6130 0 0,21-14 3009 0 0,-4 0-8444 0 0</inkml:trace>
  <inkml:trace contextRef="#ctx0" brushRef="#br0" timeOffset="997.531">696 229 12739 0 0,'0'0'2150'0'0,"0"0"-498"0"0,0 0-277 0 0,0 0-87 0 0,0 0-101 0 0,0 0-175 0 0,0 0-234 0 0,0 0-225 0 0,0 0-130 0 0,0 0-19 0 0,0 0 24 0 0,0 0 39 0 0,0 0 9 0 0,12 0-44 0 0,186-11 1374 0 0,3 3-1273 0 0,-201 8-518 0 0,0 0 2 0 0,0 0 10 0 0,0 0 24 0 0,0 0 34 0 0,0 0 27 0 0,-24 0 687 0 0,9-5-764 0 0,0-1 0 0 0,0-1 0 0 0,1 0 0 0 0,0 0 0 0 0,0-2 0 0 0,1 1 0 0 0,0-2 0 0 0,1 0 1 0 0,-8-8-36 0 0,11 10 21 0 0,1 3-47 0 0,1 0 0 0 0,1 0 0 0 0,-1-1 0 0 0,1 0 0 0 0,0-1 0 0 0,0 1 0 0 0,1-1 0 0 0,0 0 0 0 0,0-1 0 0 0,1 1 0 0 0,0-1 0 0 0,0 0 0 0 0,0 0 0 0 0,0-6 26 0 0,8 6-2973 0 0,3 8-2101 0 0,-2 0-435 0 0,-2 0-6900 0 0</inkml:trace>
  <inkml:trace contextRef="#ctx0" brushRef="#br0" timeOffset="1431.214">35 1153 8090 0 0,'0'0'1716'0'0,"0"0"-228"0"0,0 0 145 0 0,0 0 176 0 0,0 0-41 0 0,0 0-209 0 0,0 0-278 0 0,0 0-182 0 0,0 0-116 0 0,0 0-107 0 0,0 0-92 0 0,0 0-86 0 0,32-1-78 0 0,99-4-63 0 0,255-1 1484 0 0,-61-19-2081 0 0,-256 13-3880 0 0,-2-5-4008 0 0,-55 13-4225 0 0</inkml:trace>
  <inkml:trace contextRef="#ctx0" brushRef="#br0" timeOffset="2034.006">243 1414 14739 0 0,'0'0'1438'0'0,"0"0"-399"0"0,0 0-104 0 0,0 0 38 0 0,0 0-21 0 0,0 0-185 0 0,0 0-287 0 0,0 0-182 0 0,0 0-129 0 0,0 0-52 0 0,0 0-13 0 0,0 0-4 0 0,0 0 7 0 0,-25 21-7 0 0,-81 67-7 0 0,57-23 21 0 0,43-56-106 0 0,1 1-1 0 0,-1 0 1 0 0,2 0 0 0 0,0 0-1 0 0,0 0 1 0 0,0 1 0 0 0,2 0 0 0 0,-1-1-1 0 0,1 1 1 0 0,1 0 0 0 0,0 0 0 0 0,0 0-1 0 0,1 0 1 0 0,1 0 0 0 0,0 4-8 0 0,3-11 48 0 0,-1 1 0 0 0,1-1 0 0 0,0 0 0 0 0,0 0 0 0 0,1-1 0 0 0,-1 1 0 0 0,1-1 0 0 0,-1 0 0 0 0,1 0 0 0 0,0 0-1 0 0,0-1 1 0 0,1 0 0 0 0,-1 0 0 0 0,0 0 0 0 0,1-1 0 0 0,-1 1 0 0 0,1-1 0 0 0,0 0 0 0 0,-1-1 0 0 0,1 0 0 0 0,0 0 0 0 0,-1 0 0 0 0,1 0 0 0 0,0-1 0 0 0,-1 0 0 0 0,1 0 0 0 0,-1-1 0 0 0,1 1 0 0 0,-1-1 0 0 0,0 0 0 0 0,1-1-48 0 0,25-9 265 0 0,-1-2-1 0 0,-1 0 1 0 0,0-2 0 0 0,-1-1 0 0 0,-1-1 0 0 0,-1-2-1 0 0,0 0 1 0 0,-2-2 0 0 0,21-23-265 0 0,-25 26 51 0 0,0-1 0 0 0,-2-1 0 0 0,0-1 0 0 0,-2 0-1 0 0,0-1 1 0 0,-2-1 0 0 0,0 0 0 0 0,-2-1 0 0 0,0-1 0 0 0,-2 0 0 0 0,-1 0 0 0 0,-1-1-1 0 0,0-5-50 0 0,-6 26-13 0 0,-1 0 0 0 0,0 0 0 0 0,0 0 0 0 0,0 0 0 0 0,-1 0-1 0 0,1 0 1 0 0,-2 1 0 0 0,1-1 0 0 0,0 0 0 0 0,-1 0 0 0 0,0 0-1 0 0,-1 0 1 0 0,1 0 0 0 0,-1 1 0 0 0,0-1 0 0 0,-1 1 0 0 0,1-1-1 0 0,-1 1 1 0 0,0 0 0 0 0,0 0 0 0 0,-1 0 0 0 0,0 0 0 0 0,0 1-1 0 0,0-1 1 0 0,0 1 0 0 0,0 0 0 0 0,-1 0 0 0 0,0 1 0 0 0,0 0 0 0 0,0-1-1 0 0,0 1 1 0 0,0 1 0 0 0,-1-1 0 0 0,1 1 0 0 0,-1 0 0 0 0,0 0-1 0 0,1 1 1 0 0,-1 0 0 0 0,-1 0 13 0 0,-3 4-21 0 0,-1 0 0 0 0,1 1 1 0 0,0 0-1 0 0,0 1 0 0 0,0 0 0 0 0,1 0 0 0 0,0 1 1 0 0,0 1-1 0 0,0-1 0 0 0,1 1 0 0 0,0 1 0 0 0,0 0 1 0 0,1 0-1 0 0,0 0 0 0 0,0 1 0 0 0,1 0 0 0 0,0 0 1 0 0,0 1-1 0 0,1 0 0 0 0,-2 7 21 0 0,1-6 9 0 0,0 1 0 0 0,1-1-1 0 0,1 2 1 0 0,0-1 0 0 0,0 0 0 0 0,1 1 0 0 0,1-1 0 0 0,0 1-1 0 0,1 0 1 0 0,0 0 0 0 0,1 0 0 0 0,1 0 0 0 0,0 0 0 0 0,0-1-1 0 0,1 1 1 0 0,1 0 0 0 0,0-1 0 0 0,1 1 0 0 0,0-1 0 0 0,1 0-1 0 0,0 0 1 0 0,1-1 0 0 0,0 0 0 0 0,5 7-9 0 0,101 147 239 0 0,-89-155-1761 0 0,-8-24-7557 0 0,-12 7-2429 0 0</inkml:trace>
  <inkml:trace contextRef="#ctx0" brushRef="#br0" timeOffset="2400.972">961 1252 16676 0 0,'0'0'1313'0'0,"0"0"-557"0"0,0 0-170 0 0,0 0 171 0 0,0 0 197 0 0,0 0 66 0 0,0 0-118 0 0,0 0-217 0 0,0 0-174 0 0,0 0-127 0 0,-17 32-84 0 0,-55 102-61 0 0,-27 60 133 0 0,88-167-365 0 0,6-17-3 0 0,0 0-1 0 0,0 0 0 0 0,1 1 0 0 0,1-1 1 0 0,0 1-1 0 0,0 0 0 0 0,1 0 0 0 0,1 0 1 0 0,0 0-1 0 0,0 1 0 0 0,1-1 0 0 0,1 10-3 0 0,2-18 19 0 0,-1 0-1 0 0,1 0 0 0 0,0-1 0 0 0,0 1 0 0 0,0-1 0 0 0,0 0 0 0 0,0 0 0 0 0,1 0 1 0 0,-1 0-1 0 0,1 0 0 0 0,-1-1 0 0 0,1 0 0 0 0,0 0 0 0 0,-1 0 0 0 0,1 0 0 0 0,0 0 1 0 0,0-1-1 0 0,0 1 0 0 0,0-1 0 0 0,-1 0 0 0 0,1-1 0 0 0,0 1 0 0 0,0-1 0 0 0,2 0-18 0 0,-2 1 47 0 0,165-37 692 0 0,-166 37-765 0 0,-1-1 0 0 0,1 1 0 0 0,-1-1 1 0 0,0 0-1 0 0,1 0 0 0 0,-1 0 0 0 0,0-1 1 0 0,1 1-1 0 0,-1 0 0 0 0,0-1 0 0 0,0 0 1 0 0,0 1-1 0 0,0-1 0 0 0,-1 0 0 0 0,1 0 1 0 0,0 0-1 0 0,-1 0 0 0 0,1 0 0 0 0,-1 0 0 0 0,0-1 1 0 0,0 1-1 0 0,1-1 26 0 0,-2-10-1089 0 0,-1-8-3310 0 0,-7 7-6142 0 0,6 10 415 0 0</inkml:trace>
  <inkml:trace contextRef="#ctx0" brushRef="#br0" timeOffset="2616.187">619 1503 12179 0 0,'0'0'2232'0'0,"0"0"-545"0"0,0 0-279 0 0,0 0-125 0 0,0 0-130 0 0,0 0-144 0 0,0 0-149 0 0,0 0-69 0 0,0 0-21 0 0,0 0-21 0 0,0 0-69 0 0,0 0-102 0 0,0 0-81 0 0,27 2-89 0 0,88 8-74 0 0,36-21 57 0 0,-105 2-696 0 0,12-5-1919 0 0,-34 6-5340 0 0,-12 5-4743 0 0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0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327 611 0 0 0,'0'0'744'0'0,"0"0"636"0"0,0 0 150 0 0,0 0 17 0 0,0 0-4 0 0,0 0-53 0 0,0 0-97 0 0,0 0-120 0 0,0 0-104 0 0,0 0-110 0 0,0 0-83 0 0,-1-3-99 0 0,0 1-809 0 0,10-27 2623 0 0,33-3 1940 0 0,-53 10-1734 0 0,1 16-2797 0 0,0 1 0 0 0,0-1-1 0 0,0 2 1 0 0,-1-1 0 0 0,1 1 0 0 0,-1 1-1 0 0,0 0 1 0 0,0 1 0 0 0,0 0-1 0 0,-1 0 1 0 0,1 1 0 0 0,0 1 0 0 0,-1 0-1 0 0,1 0 1 0 0,0 1 0 0 0,0 1 0 0 0,-1 0-1 0 0,1 0 1 0 0,0 1 0 0 0,1 1 0 0 0,-1-1-1 0 0,0 2 1 0 0,1 0 0 0 0,-6 3-100 0 0,11-5 21 0 0,0-1-10 0 0,0 1 0 0 0,0-1 0 0 0,1 1 0 0 0,-1 0 0 0 0,1 0 0 0 0,0 0 0 0 0,0 0 0 0 0,0 1 0 0 0,0 0 0 0 0,1 0-1 0 0,-1 0 1 0 0,1 0 0 0 0,0 0 0 0 0,0 1 0 0 0,1 0 0 0 0,-2 2-11 0 0,-11 53 87 0 0,15-44-34 0 0,-1-14-47 0 0,1 0 1 0 0,-1 0 0 0 0,1 0 0 0 0,0 0 0 0 0,0 0 0 0 0,0 0-1 0 0,0 0 1 0 0,0 0 0 0 0,0 0 0 0 0,0 1 0 0 0,1-1 0 0 0,-1 0-1 0 0,1 0 1 0 0,-1 0 0 0 0,1 0 0 0 0,0 0 0 0 0,0-1 0 0 0,0 1-1 0 0,0 0 1 0 0,0 0 0 0 0,0 0 0 0 0,0-1 0 0 0,1 1 0 0 0,-1-1-1 0 0,1 1 1 0 0,-1-1 0 0 0,1 1 0 0 0,-1-1 0 0 0,1 0 0 0 0,0 0-1 0 0,0 0 1 0 0,0 0 0 0 0,-1 0 0 0 0,1 0 0 0 0,2 0-7 0 0,22 5 130 0 0,0-2 1 0 0,0 0 0 0 0,1-2-1 0 0,-1-1 1 0 0,1-1 0 0 0,-1-1 0 0 0,0-1-1 0 0,14-4-130 0 0,-2 2 538 0 0,-173 99-306 0 0,122-87-231 0 0,0 1 0 0 0,1 1 0 0 0,0 0 0 0 0,1 0 0 0 0,0 1 0 0 0,0 1-1 0 0,1 0 1 0 0,1 0 0 0 0,0 1 0 0 0,1 0 0 0 0,0 0 0 0 0,1 1 0 0 0,1 0 0 0 0,0 0 0 0 0,0 1 0 0 0,2 0 0 0 0,0 0 0 0 0,-2 15-1 0 0,7-24 2 0 0,1-1 1 0 0,0 0-1 0 0,0 1 0 0 0,0-1 1 0 0,1 0-1 0 0,0 0 0 0 0,0 0 1 0 0,0 0-1 0 0,1-1 0 0 0,-1 0 1 0 0,1 1-1 0 0,0-1 0 0 0,0 0 0 0 0,1-1 1 0 0,-1 1-1 0 0,1-1 0 0 0,0 0 1 0 0,0 0-1 0 0,0 0 0 0 0,0-1 1 0 0,0 0-1 0 0,1 0 0 0 0,-1 0 1 0 0,1-1-1 0 0,-1 1 0 0 0,1-1 1 0 0,-1-1-1 0 0,1 1 0 0 0,0-1 0 0 0,3 0-2 0 0,15 1 1 0 0,-19 0-11 0 0,1 0 0 0 0,-1 0 0 0 0,1 0 0 0 0,-1-1 0 0 0,1 0 0 0 0,-1 0 0 0 0,1-1 0 0 0,-1 0 0 0 0,1 0 0 0 0,-1 0 1 0 0,1 0-1 0 0,-1-1 0 0 0,0 0 0 0 0,0 0 0 0 0,0 0 0 0 0,0-1 0 0 0,0 0 0 0 0,2-1 10 0 0,1-41-3698 0 0,-7 23-6092 0 0,0 15-2649 0 0</inkml:trace>
  <inkml:trace contextRef="#ctx0" brushRef="#br0" timeOffset="683.026">77 0 7290 0 0,'0'0'1833'0'0,"0"0"-110"0"0,0 0-98 0 0,0 0-9 0 0,0 0-45 0 0,0 0-189 0 0,0 0-297 0 0,0 0-310 0 0,0 0-240 0 0,0 0-148 0 0,0 0-41 0 0,0 0 60 0 0,0 0 94 0 0,0 19 1383 0 0,46 165 2074 0 0,38 150-2550 0 0,-75-275-1300 0 0,-3 1 1 0 0,-3 0-1 0 0,-3 47-107 0 0,-1-49 68 0 0,-4 288 135 0 0,36-190-168 0 0,-27-135-35 0 0,-2-17 8 0 0,-1 0 0 0 0,0-1 0 0 0,0 1 0 0 0,0 0 0 0 0,-1 0 0 0 0,0 1 1 0 0,1-1-1 0 0,-1 0 0 0 0,-1 0 0 0 0,1 0 0 0 0,0 0 0 0 0,-1 0 1 0 0,0 0-1 0 0,0 0 0 0 0,0 0 0 0 0,-1-1 0 0 0,1 1 0 0 0,-1 0 1 0 0,0 1-9 0 0,-8 5 77 0 0,11-10-92 0 0,-1 0-1 0 0,0 0 1 0 0,1 0 0 0 0,-1 0 0 0 0,1 0 0 0 0,-1 0-1 0 0,0 0 1 0 0,1 0 0 0 0,-1 0 0 0 0,0 0-1 0 0,1 0 1 0 0,-1 0 0 0 0,0 0 0 0 0,1 0 0 0 0,-1 0-1 0 0,0 1 1 0 0,1-1 0 0 0,-1 0 0 0 0,0 0-1 0 0,1 0 1 0 0,-1 1 0 0 0,0-1 0 0 0,1 0 0 0 0,-1 0-1 0 0,0 1 1 0 0,0-1 0 0 0,0 0 0 0 0,1 1 0 0 0,-1-1-1 0 0,0 0 1 0 0,0 1 0 0 0,0-1 0 0 0,0 0-1 0 0,1 1 1 0 0,-1-1 0 0 0,0 0 0 0 0,0 1 0 0 0,0-1-1 0 0,0 0 1 0 0,0 1 0 0 0,0-1 0 0 0,0 1-1 0 0,0-1 1 0 0,0 0 0 0 0,0 1 0 0 0,0-1 0 0 0,0 0-1 0 0,0 1 1 0 0,-1-1 0 0 0,1 0 0 0 0,0 1 15 0 0,3-1-588 0 0,8 0-902 0 0,-6-1-7800 0 0,-5-2-3050 0 0</inkml:trace>
  <inkml:trace contextRef="#ctx0" brushRef="#br0" timeOffset="2228.807">1099 906 5633 0 0,'0'0'2591'0'0,"0"0"-682"0"0,0 0-424 0 0,0 0-6 0 0,0 0 135 0 0,0 0 18 0 0,0 0-150 0 0,0 0-250 0 0,0 0-278 0 0,0 0-211 0 0,0 0-147 0 0,-8-21-56 0 0,-24-64-27 0 0,31 83-468 0 0,1 0-1 0 0,-1 0 0 0 0,0 0 0 0 0,1 0 0 0 0,-1 0 0 0 0,0 0 0 0 0,0 0 0 0 0,0 0 1 0 0,0 1-1 0 0,-1-1 0 0 0,1 0 0 0 0,0 1 0 0 0,-1-1 0 0 0,1 1 0 0 0,-1-1 0 0 0,1 1 1 0 0,-1 0-1 0 0,0 0 0 0 0,0-1 0 0 0,0 1 0 0 0,1 0 0 0 0,-1 1 0 0 0,0-1 1 0 0,0 0-1 0 0,-1 0-44 0 0,-4-1 222 0 0,-4-2-92 0 0,-1 1 0 0 0,1 0 0 0 0,0 1 0 0 0,-1 0 1 0 0,1 1-1 0 0,-1 0 0 0 0,0 0 0 0 0,1 2 0 0 0,-1-1 0 0 0,0 2 0 0 0,1-1 0 0 0,-1 1 0 0 0,1 1 1 0 0,0 0-1 0 0,0 1 0 0 0,0 0 0 0 0,0 1 0 0 0,-2 1-130 0 0,1 0 71 0 0,1 1 0 0 0,0 1 0 0 0,0-1 0 0 0,0 2 0 0 0,1-1 0 0 0,0 2 0 0 0,1-1-1 0 0,0 1 1 0 0,0 0 0 0 0,-5 9-71 0 0,8-8 21 0 0,-1 0-1 0 0,2 0 0 0 0,-1 0 0 0 0,2 0 0 0 0,0 1 0 0 0,0 0 0 0 0,1 0 0 0 0,0 0 0 0 0,1 0 0 0 0,0 1 1 0 0,1-1-1 0 0,1 0 0 0 0,0 1 0 0 0,1-1 0 0 0,0 0 0 0 0,0 1 0 0 0,2-1 0 0 0,-1 0 0 0 0,2 0 1 0 0,-1 0-1 0 0,2-1 0 0 0,-1 1 0 0 0,2-1 0 0 0,-1 0 0 0 0,6 6-20 0 0,-8-12 35 0 0,1-1 1 0 0,0 1-1 0 0,0-1 0 0 0,1 0 0 0 0,-1-1 0 0 0,1 1 1 0 0,0-1-1 0 0,0 0 0 0 0,0 0 0 0 0,1 0 0 0 0,-1-1 1 0 0,1 1-1 0 0,-1-1 0 0 0,1-1 0 0 0,0 1 1 0 0,-1-1-1 0 0,1 0 0 0 0,0 0 0 0 0,0-1 0 0 0,0 0 1 0 0,0 0-1 0 0,0 0 0 0 0,0-1 0 0 0,0 0 0 0 0,-1 0 1 0 0,3 0-36 0 0,6-3 87 0 0,-1-1 1 0 0,0 0-1 0 0,0-1 1 0 0,0 0-1 0 0,-1-1 1 0 0,1 0 0 0 0,-2-1-1 0 0,1 0 1 0 0,-1-1-1 0 0,5-5-87 0 0,12-13 76 0 0,-1-1-1 0 0,-1-2 1 0 0,-1 0 0 0 0,-2-1-1 0 0,-1-2 1 0 0,-2 0-1 0 0,-1-1 1 0 0,-1-1-1 0 0,8-28-75 0 0,-19 47 61 0 0,-8 22-43 0 0,-4 16-49 0 0,2-12 32 0 0,1 0 0 0 0,1 0 0 0 0,-1 0 0 0 0,1 0 0 0 0,1 0 0 0 0,0 1 0 0 0,1-1 0 0 0,0 0 0 0 0,0 0 0 0 0,1 0 0 0 0,0 0 0 0 0,1 0 0 0 0,0 0 0 0 0,1 0 0 0 0,0-1 0 0 0,0 0 0 0 0,1 0 0 0 0,0 0 0 0 0,4 4-1 0 0,8 8 4 0 0,1 0 1 0 0,0-1-1 0 0,2-2 0 0 0,0 0 0 0 0,19 13-4 0 0,-24-22-1293 0 0,-25-17-3013 0 0,-9-8-5659 0 0,11 9-2201 0 0</inkml:trace>
  <inkml:trace contextRef="#ctx0" brushRef="#br0" timeOffset="2769.025">719 401 4489 0 0,'0'0'3714'0'0,"0"0"-1319"0"0,0 0-500 0 0,0 0-58 0 0,0 0 8 0 0,0 0-77 0 0,0 0-204 0 0,0 0-247 0 0,0 0-246 0 0,0 0-185 0 0,0 0-146 0 0,0 0-120 0 0,0 0-101 0 0,-5-3-94 0 0,-17-9-54 0 0,16 9-33 0 0,6 3-25 0 0,30 0 1179 0 0,217 7 309 0 0,-25 12-1512 0 0,-218-13 918 0 0,-58-60-979 0 0,-74-75-165 0 0,56 55-138 0 0,103 77-5098 0 0,-16 2 1380 0 0,-2-2-6238 0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20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151 268 8330 0 0,'0'0'1761'0'0,"0"0"-302"0"0,0 0-14 0 0,0 0 72 0 0,0 0-34 0 0,0 0-224 0 0,0 0-345 0 0,0 0-338 0 0,0 0-179 0 0,0 0 77 0 0,0 0 97 0 0,0 0 147 0 0,0 0 85 0 0,8 8-89 0 0,71 54 1037 0 0,-52-53-1413 0 0,-1-1 1 0 0,1-1 0 0 0,1-1-1 0 0,-1-2 1 0 0,1-1-1 0 0,0-1 1 0 0,0-1 0 0 0,0-1-1 0 0,13-3-338 0 0,-31 3 36 0 0,0 0-1 0 0,0 0 1 0 0,0-1 0 0 0,-1-1-1 0 0,1 0 1 0 0,0 0-1 0 0,-1-1 1 0 0,1 0 0 0 0,-1 0-1 0 0,0-1 1 0 0,0 0 0 0 0,-1-1-1 0 0,1 0 1 0 0,-1-1-1 0 0,0 1 1 0 0,0-1 0 0 0,-1-1-1 0 0,1 0 1 0 0,-2 0-1 0 0,1 0 1 0 0,-1-1 0 0 0,0 0-1 0 0,0 0 1 0 0,-1 0 0 0 0,0-1-1 0 0,-1 0 1 0 0,0 0-1 0 0,0 0 1 0 0,-1 0 0 0 0,0-1-1 0 0,-1 1 1 0 0,0-1-1 0 0,0 0 1 0 0,-1 0-36 0 0,-1 4-14 0 0,1-1 0 0 0,-2 0 0 0 0,1 1 0 0 0,-1-1 0 0 0,0 1 0 0 0,0-1 0 0 0,0 1 0 0 0,-1-1 0 0 0,0 1 0 0 0,-1 0 0 0 0,1 0 0 0 0,-1 0 0 0 0,0 0 0 0 0,-1 0 0 0 0,0 1 0 0 0,1 0 0 0 0,-2-1-1 0 0,1 1 1 0 0,0 1 0 0 0,-1-1 0 0 0,0 1 0 0 0,0-1 0 0 0,-1 1 14 0 0,1 0-23 0 0,-1 1 0 0 0,1-1 0 0 0,-1 1 1 0 0,0 0-1 0 0,0 1 0 0 0,0-1 0 0 0,0 1 0 0 0,0 0 0 0 0,-1 1 0 0 0,1-1 0 0 0,0 1 0 0 0,-1 1 0 0 0,1-1 0 0 0,-1 1 0 0 0,1 0 0 0 0,-1 1 0 0 0,1-1 0 0 0,-1 1 0 0 0,1 0 0 0 0,0 1 0 0 0,-1 0 0 0 0,1 0 0 0 0,0 0 0 0 0,0 1 0 0 0,0 0 0 0 0,1 0 1 0 0,-1 0-1 0 0,-1 2 23 0 0,-78 87 64 0 0,76-76-49 0 0,1 1 0 0 0,0 0 1 0 0,1 0-1 0 0,1 1 0 0 0,1 0 1 0 0,0 0-1 0 0,1 0 0 0 0,0 12-15 0 0,-4 90 278 0 0,2-51-68 0 0,-3-1 1 0 0,-2 0 0 0 0,-13 36-211 0 0,-47 88 234 0 0,-2-77 1 0 0,72-114-234 0 0,-4 7 24 0 0,0 0 0 0 0,-1 0-1 0 0,0 0 1 0 0,-1-1 0 0 0,0 0 0 0 0,0 0-1 0 0,0-1 1 0 0,-1 0 0 0 0,0 0 0 0 0,0 0-1 0 0,-1-1 1 0 0,1-1 0 0 0,-1 1 0 0 0,0-2-1 0 0,-6 3-24 0 0,-38 6 396 0 0,65-33-2253 0 0,-1 4-190 0 0,-3 4-3289 0 0,-4 6-6580 0 0</inkml:trace>
  <inkml:trace contextRef="#ctx0" brushRef="#br0" timeOffset="953.113">1466 179 0 0 0,'0'0'243'0'0,"0"0"500"0"0,0 0 177 0 0,0 0 77 0 0,0 0 12 0 0,0 0-17 0 0,0 0-61 0 0,0 0-87 0 0,0 0 47 0 0,0 0 75 0 0,0 0 27 0 0,0 0 51 0 0,2-2-7 0 0,10-7 984 0 0,-12 9-1053 0 0,0 0-28 0 0,0 0-35 0 0,0 0-12 0 0,0 0-25 0 0,0 0-84 0 0,-25 0 3232 0 0,12-1-3669 0 0,0 0 0 0 0,1 2 1 0 0,-1-1-1 0 0,1 2 0 0 0,-1 0 0 0 0,1 0 0 0 0,0 1 1 0 0,0 1-1 0 0,0 0 0 0 0,0 0 0 0 0,-5 4-347 0 0,2-2 42 0 0,1 1 0 0 0,0 1 0 0 0,1 0 0 0 0,0 1 0 0 0,0 0 0 0 0,1 1 0 0 0,0 1 0 0 0,0 0 0 0 0,1 0 0 0 0,1 1 0 0 0,0 0 0 0 0,1 1 0 0 0,0 0 0 0 0,1 1 0 0 0,0 0 0 0 0,1 0 0 0 0,0 2-42 0 0,3-5 21 0 0,1 0 1 0 0,0 0-1 0 0,1-1 1 0 0,0 2-1 0 0,1-1 0 0 0,0 0 1 0 0,1 0-1 0 0,0 0 1 0 0,1 0-1 0 0,0 1 0 0 0,1-1 1 0 0,0 0-1 0 0,1 0 1 0 0,0-1-1 0 0,0 1 0 0 0,1-1 1 0 0,1 1-1 0 0,0-1 1 0 0,0 0-1 0 0,7 8-21 0 0,38 41 175 0 0,-44-54-149 0 0,-1-1 0 0 0,1 1 1 0 0,0-1-1 0 0,0 0 0 0 0,0 0 0 0 0,1-1 1 0 0,-1 0-1 0 0,1 0 0 0 0,0-1 0 0 0,0 0 1 0 0,0 0-1 0 0,0 0 0 0 0,0-1 1 0 0,0 0-1 0 0,0 0 0 0 0,1-1 0 0 0,3 0-26 0 0,2-1-7 0 0,1 0-1 0 0,-1-1 0 0 0,0-1 0 0 0,0 0 0 0 0,-1-1 1 0 0,1 0-1 0 0,-1-1 0 0 0,0 0 0 0 0,0-1 0 0 0,6-4 8 0 0,67-46-6296 0 0,-74 48 342 0 0,-1 0-6016 0 0</inkml:trace>
  <inkml:trace contextRef="#ctx0" brushRef="#br0" timeOffset="1303.322">1971 260 12395 0 0,'0'0'1327'0'0,"0"0"-298"0"0,0 0-90 0 0,0 0-5 0 0,0 0 10 0 0,0 0-23 0 0,0 0-75 0 0,0 0-151 0 0,0 0-134 0 0,0 0-94 0 0,0 0-79 0 0,-29 33 16 0 0,-90 102-11 0 0,69-63 164 0 0,47-61-452 0 0,1-6-59 0 0,-1 1 0 0 0,1-1 0 0 0,1 1 0 0 0,-1 0 0 0 0,1-1 0 0 0,0 1 0 0 0,1 0 0 0 0,-1 0 0 0 0,1 0 0 0 0,0 0 0 0 0,1 0 1 0 0,-1 0-1 0 0,1 0 0 0 0,1 0 0 0 0,-1-1 0 0 0,1 1 0 0 0,0 0 0 0 0,0-1 0 0 0,0 1 0 0 0,1-1 0 0 0,0 0 0 0 0,0 0 0 0 0,0 0 0 0 0,1 0 0 0 0,-1 0 0 0 0,1-1 0 0 0,0 0 0 0 0,1 0 0 0 0,-1 0 0 0 0,1 0 0 0 0,0 0 1 0 0,1 0-47 0 0,11 2 134 0 0,0-2 1 0 0,0 1 0 0 0,0-2-1 0 0,1 0 1 0 0,-1-2 0 0 0,1 0-1 0 0,0 0 1 0 0,-1-2 0 0 0,1 0-1 0 0,0-1 1 0 0,-1-1 0 0 0,0 0 0 0 0,1-1-1 0 0,-2-1 1 0 0,1-1 0 0 0,0-1-1 0 0,-1 0 1 0 0,0-1 0 0 0,-1 0-1 0 0,10-8-134 0 0,-15 11 80 0 0,-1 0-1 0 0,1-1 0 0 0,-1 0 0 0 0,0-1 0 0 0,-1 1 1 0 0,0-2-1 0 0,0 1 0 0 0,0-1 0 0 0,-1-1 0 0 0,0 1 1 0 0,-1-1-1 0 0,1 0 0 0 0,-2-1 0 0 0,0 1 0 0 0,0-1 1 0 0,0 0-1 0 0,-1-1 0 0 0,-1 1 0 0 0,0 0 0 0 0,0-1 0 0 0,-1-2-79 0 0,-2 6-4 0 0,0 0-1 0 0,-1 0 0 0 0,0 0 0 0 0,0 0 1 0 0,-1 1-1 0 0,1-1 0 0 0,-2 1 0 0 0,1-1 0 0 0,-1 1 1 0 0,0 0-1 0 0,0 0 0 0 0,0 0 0 0 0,-1 0 1 0 0,0 0-1 0 0,0 1 0 0 0,-1 0 0 0 0,1 0 1 0 0,-1 0-1 0 0,0 0 0 0 0,-1 1 0 0 0,1 0 0 0 0,-1 0 1 0 0,0 0-1 0 0,0 1 0 0 0,0 0 0 0 0,0 0 1 0 0,-6-2 4 0 0,-5-1-154 0 0,0 0 0 0 0,0 1 0 0 0,0 1 0 0 0,-1 0 0 0 0,1 2 0 0 0,-1 0 0 0 0,0 0 0 0 0,1 2 0 0 0,-1 0 0 0 0,-6 2 154 0 0,-58 36-3021 0 0,53-12-6100 0 0,20-18-2763 0 0</inkml:trace>
  <inkml:trace contextRef="#ctx0" brushRef="#br0" timeOffset="1771.269">2877 179 8402 0 0,'0'0'2124'0'0,"0"0"-385"0"0,0 0-172 0 0,0 0-89 0 0,0 0-155 0 0,0 0-164 0 0,0 0-164 0 0,0 0-151 0 0,0 0-129 0 0,0 0-114 0 0,0 0-102 0 0,0 0-84 0 0,0 0-55 0 0,-30 3-48 0 0,-89 12-43 0 0,64 1 185 0 0,52-15-435 0 0,1 0 0 0 0,-1 0 0 0 0,0 0 1 0 0,0 0-1 0 0,0 0 0 0 0,0 1 0 0 0,1-1 1 0 0,-1 1-1 0 0,1 0 0 0 0,-1 0 0 0 0,1 0 1 0 0,0 0-1 0 0,0 0 0 0 0,0 0 1 0 0,0 1-1 0 0,0-1 0 0 0,0 1 0 0 0,1-1 1 0 0,-1 1-1 0 0,1 0 0 0 0,0 0 0 0 0,-1-1 1 0 0,1 1-1 0 0,1 0 0 0 0,-1 0 0 0 0,0 0 1 0 0,1 0-1 0 0,-1 0 0 0 0,1 0 0 0 0,0 0 1 0 0,0 1-1 0 0,0-1 0 0 0,1 0 0 0 0,-1 0 1 0 0,1 0-1 0 0,-1 0 0 0 0,1 0 0 0 0,0-1 1 0 0,0 1-1 0 0,0 0 0 0 0,1 0 1 0 0,-1 0-1 0 0,2 1-19 0 0,99 57 477 0 0,-92-58-440 0 0,0 1 1 0 0,-1 0-1 0 0,1 1 0 0 0,-1 0 0 0 0,0 1 0 0 0,0-1 0 0 0,-1 2 0 0 0,0-1 0 0 0,0 1 1 0 0,0 1-1 0 0,-1-1 0 0 0,0 1 0 0 0,2 3-37 0 0,-7-4 57 0 0,0 0 1 0 0,0 0-1 0 0,-1 0 1 0 0,1 0-1 0 0,-2 0 1 0 0,1 0-1 0 0,-1 0 1 0 0,0 0-1 0 0,0 0 1 0 0,-1 0-1 0 0,0 0 1 0 0,0 0-1 0 0,-1 0 1 0 0,0 0-1 0 0,0 0 1 0 0,0 0-1 0 0,-1-1 0 0 0,0 1 1 0 0,0-1-1 0 0,-1 0 1 0 0,0 0-1 0 0,0 0 1 0 0,0-1-1 0 0,-1 1 1 0 0,0-1-1 0 0,0 0 1 0 0,0 0-1 0 0,-1-1 1 0 0,1 1-1 0 0,-1-1 1 0 0,0-1-1 0 0,-4 3-57 0 0,-6 6-9 0 0,0 0-1 0 0,-1 0 1 0 0,0-2-1 0 0,-1 0 1 0 0,0-1-1 0 0,-1-1 1 0 0,1 0 0 0 0,-2-2-1 0 0,1 0 1 0 0,-1-1-1 0 0,0-1 1 0 0,0-1-1 0 0,-16 0 10 0 0,-14-3-2120 0 0,45-6-2398 0 0,5 1-646 0 0,0 4 2766 0 0,0-6-9442 0 0</inkml:trace>
  <inkml:trace contextRef="#ctx0" brushRef="#br0" timeOffset="2166.857">3690 48 14211 0 0,'0'0'1655'0'0,"0"0"-347"0"0,0 0-157 0 0,0 0 4 0 0,0 0-63 0 0,0 0-139 0 0,0 0-195 0 0,-37 16-211 0 0,-115 50-112 0 0,52-1 214 0 0,86-56-617 0 0,0 1-1 0 0,1 1 1 0 0,1 0 0 0 0,-1 1-1 0 0,2 1 1 0 0,0 0-1 0 0,0 0 1 0 0,1 1-1 0 0,1 0 1 0 0,0 1-1 0 0,1 0 1 0 0,1 0-1 0 0,0 0 1 0 0,1 1-1 0 0,1 0 1 0 0,0 1-1 0 0,2-1 1 0 0,-1 1-1 0 0,2 0 1 0 0,0 0-1 0 0,1 0 1 0 0,2 16-32 0 0,0-26 6 0 0,0-1 0 0 0,1 0 1 0 0,0 0-1 0 0,0 0 0 0 0,1-1 1 0 0,0 1-1 0 0,0-1 0 0 0,0 1 0 0 0,0-1 1 0 0,1 0-1 0 0,0 0 0 0 0,0 0 0 0 0,1-1 1 0 0,-1 1-1 0 0,1-1 0 0 0,0 0 0 0 0,0 0 1 0 0,0-1-1 0 0,0 0 0 0 0,1 0 0 0 0,-1 0 1 0 0,1 0-1 0 0,0-1 0 0 0,0 0 1 0 0,0 0-1 0 0,0-1 0 0 0,0 1 0 0 0,1-1-6 0 0,13 2 137 0 0,0 0 0 0 0,1-1-1 0 0,-1-1 1 0 0,0-1-1 0 0,1 0 1 0 0,-1-2 0 0 0,1 0-1 0 0,1-2-136 0 0,-2-1 200 0 0,0 0-1 0 0,0-1 0 0 0,-1-1 1 0 0,1-1-1 0 0,-2-1 0 0 0,1 0 1 0 0,-1-2-1 0 0,-1 0 1 0 0,0-1-1 0 0,0 0 0 0 0,-1-1 1 0 0,-1-1-1 0 0,0-1 0 0 0,-1 0 1 0 0,0-1-1 0 0,9-17-199 0 0,-15 20 46 0 0,-2-1 0 0 0,0 1 1 0 0,0-2-1 0 0,-1 1 0 0 0,-1-1 0 0 0,-1 1 0 0 0,0-1 0 0 0,0 0 0 0 0,-2 0 0 0 0,0-1 1 0 0,-1 1-1 0 0,-1-14-46 0 0,0 20-36 0 0,0-1 1 0 0,-1 1 0 0 0,0 0 0 0 0,-1 0 0 0 0,0 0-1 0 0,0 0 1 0 0,-1 1 0 0 0,0-1 0 0 0,-1 1 0 0 0,0 0-1 0 0,0 0 1 0 0,0 1 0 0 0,-1-1 0 0 0,0 1-1 0 0,-1 1 1 0 0,0-1 0 0 0,0 1 0 0 0,0 0 0 0 0,0 0-1 0 0,-1 1 1 0 0,0 0 0 0 0,0 1 0 0 0,-1 0-1 0 0,1 0 1 0 0,-1 0 0 0 0,0 1 0 0 0,0 1 0 0 0,0 0-1 0 0,0 0 1 0 0,-1 0 0 0 0,1 1 0 0 0,-8 0 35 0 0,4 0-228 0 0,0 0 1 0 0,0 1 0 0 0,0 1 0 0 0,0 0-1 0 0,0 1 1 0 0,0 0 0 0 0,0 0-1 0 0,0 2 1 0 0,-9 3 227 0 0,-63 36-3143 0 0,31-12-4338 0 0,28-14-4589 0 0</inkml:trace>
  <inkml:trace contextRef="#ctx0" brushRef="#br0" timeOffset="2501.363">3094 507 13947 0 0,'0'0'1871'0'0,"0"0"-363"0"0,0 0-106 0 0,0 0-6 0 0,0 0-86 0 0,0 0-165 0 0,0 0-219 0 0,0 0-175 0 0,0 0-139 0 0,0 0-131 0 0,0 0-70 0 0,36-25-71 0 0,110-76-56 0 0,-91 72-37 0 0,-48 26-229 0 0,-1 1 0 0 0,1 0 0 0 0,0 0-1 0 0,-1 1 1 0 0,1 0 0 0 0,0 0 0 0 0,0 0 0 0 0,0 1 0 0 0,0 0 0 0 0,-1 0-1 0 0,1 1 1 0 0,0 0 0 0 0,0 0 0 0 0,0 1 0 0 0,-1-1 0 0 0,1 2 0 0 0,-1-1 0 0 0,1 1-1 0 0,-1 0 1 0 0,0 0 0 0 0,0 0 0 0 0,0 1 0 0 0,0 0 0 0 0,-1 0 0 0 0,0 1-1 0 0,0-1 1 0 0,0 1 0 0 0,2 3-18 0 0,2 5 4 0 0,-6-7 2 0 0,0 0-1 0 0,1 0 1 0 0,0-1-1 0 0,0 1 1 0 0,1-1-1 0 0,-1 0 1 0 0,1 0 0 0 0,0 0-1 0 0,1-1 1 0 0,-1 0-1 0 0,1 0 1 0 0,0 0-1 0 0,0-1 1 0 0,0 1 0 0 0,0-1-1 0 0,1-1 1 0 0,6 3-6 0 0,134 3 1241 0 0,-106-8-836 0 0,-41 0-443 0 0,26 7-1833 0 0,-21-6-1097 0 0,-3-1-1044 0 0,2 0-8269 0 0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6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0 0 0,'0'0'1194'0'0,"0"0"654"0"0,0 0 56 0 0,0 0-131 0 0,0 0-109 0 0,0 0-68 0 0,0 0-43 0 0,0 0-48 0 0,0 0-78 0 0,0 0-110 0 0,0 0-137 0 0,0 0-152 0 0,0 0-136 0 0,6 15 5904 0 0,257-15-4104 0 0,-140 0-2471 0 0,-143-15-7642 0 0,15 11 963 0 0,2 1-5476 0 0</inkml:trace>
  <inkml:trace contextRef="#ctx0" brushRef="#br0" timeOffset="254.546">104 1 12651 0 0,'0'0'1251'0'0,"0"0"-359"0"0,0 0-109 0 0,0 0 210 0 0,0 0 253 0 0,0 0 113 0 0,0 0-67 0 0,0 0-185 0 0,0 0-230 0 0,-6 34-234 0 0,-19 108-188 0 0,21-61 53 0 0,54 136-764 0 0,-50-206-601 0 0,1 3-1954 0 0,-3-5-7065 0 0,1-5-381 0 0</inkml:trace>
  <inkml:trace contextRef="#ctx0" brushRef="#br0" timeOffset="816.968">605 170 11666 0 0,'0'0'2325'0'0,"0"0"-1637"0"0,0 0-565 0 0,0 0 172 0 0,0 0 357 0 0,0 0 248 0 0,0 0 73 0 0,0 0-116 0 0,0 0-240 0 0,0 0-213 0 0,-13 34-146 0 0,-40 109-93 0 0,16 9 93 0 0,35-130-249 0 0,11 58 51 0 0,-9-80-2 0 0,0 1 1 0 0,1-1 0 0 0,-1 0 0 0 0,0 1-1 0 0,0-1 1 0 0,0 0 0 0 0,1 1 0 0 0,-1-1-1 0 0,0 0 1 0 0,0 0 0 0 0,1 1 0 0 0,-1-1-1 0 0,0 0 1 0 0,1 0 0 0 0,-1 0 0 0 0,0 1-1 0 0,1-1 1 0 0,-1 0 0 0 0,1 0 0 0 0,-1 0-1 0 0,0 0 1 0 0,1 0 0 0 0,-1 0-1 0 0,0 1 1 0 0,1-1 0 0 0,-1 0 0 0 0,1 0-1 0 0,-1 0 1 0 0,0-1 0 0 0,1 1 0 0 0,-1 0-1 0 0,1 0 1 0 0,-1 0 0 0 0,0 0 0 0 0,1 0-1 0 0,-1 0 1 0 0,0 0 0 0 0,1-1 0 0 0,-1 1-1 0 0,0 0 1 0 0,1 0 0 0 0,-1 0 0 0 0,0-1-1 0 0,1 1 1 0 0,-1 0 0 0 0,0-1 0 0 0,0 1-1 0 0,1 0 1 0 0,-1 0 0 0 0,0-1 0 0 0,0 1-1 0 0,0 0 1 0 0,1-1 0 0 0,-1 1-1 0 0,0-1 1 0 0,0 1 0 0 0,0 0 0 0 0,0-1-1 0 0,0 1 1 0 0,0 0 0 0 0,0-1 0 0 0,0 1-1 0 0,0-1 1 0 0,0 1 0 0 0,0 0 0 0 0,0-1-59 0 0,15-38 741 0 0,-11 28-578 0 0,44-144 899 0 0,-39 119-960 0 0,1 0 0 0 0,2 1 0 0 0,2 0 1 0 0,1 1-1 0 0,1 0 0 0 0,4-3-102 0 0,-19 36 2 0 0,7-12 12 0 0,-1 0-1 0 0,2 1 0 0 0,0 0 0 0 0,0 1 0 0 0,1-1 1 0 0,0 2-1 0 0,1 0 0 0 0,0 0 0 0 0,1 1 0 0 0,3-2-13 0 0,-13 10-2 0 0,-1 0-1 0 0,0 0 1 0 0,0 0-1 0 0,1 1 1 0 0,-1-1-1 0 0,0 0 1 0 0,1 1-1 0 0,-1-1 0 0 0,1 1 1 0 0,-1-1-1 0 0,1 1 1 0 0,-1 0-1 0 0,1 0 1 0 0,-1-1-1 0 0,1 1 1 0 0,-1 0-1 0 0,1 1 1 0 0,-1-1-1 0 0,1 0 0 0 0,-1 0 1 0 0,1 1-1 0 0,-1-1 1 0 0,0 0-1 0 0,1 1 1 0 0,-1 0-1 0 0,1-1 1 0 0,-1 1-1 0 0,0 0 0 0 0,1-1 1 0 0,-1 1-1 0 0,0 0 1 0 0,0 0-1 0 0,0 0 1 0 0,0 0-1 0 0,0 1 1 0 0,0-1-1 0 0,0 0 1 0 0,0 0-1 0 0,0 0 0 0 0,0 1 1 0 0,-1-1-1 0 0,1 0 1 0 0,-1 1-1 0 0,1-1 1 0 0,0 2 2 0 0,19 121 665 0 0,-18-104-641 0 0,-1-7-4819 0 0,-1-12 1942 0 0,0-1-3219 0 0,0 0-5463 0 0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8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0 872 8266 0 0,'0'0'1959'0'0,"0"0"-381"0"0,0 0-170 0 0,0 0 43 0 0,0 0-8 0 0,0 0-191 0 0,0 0-305 0 0,0 0-282 0 0,0 0-126 0 0,0 0-11 0 0,0 0 43 0 0,7 2 43 0 0,51 11 439 0 0,2-2 0 0 0,-1-3 0 0 0,1-3 1 0 0,1-3-1 0 0,20-2-1053 0 0,-24-14-17 0 0,-54 6-1412 0 0,-3 4-1864 0 0,0 0-4539 0 0,0 1-3764 0 0</inkml:trace>
  <inkml:trace contextRef="#ctx0" brushRef="#br0" timeOffset="265.945">17 1045 8330 0 0,'0'0'5072'0'0,"0"0"-2965"0"0,0 0-1168 0 0,0 0-122 0 0,0 0 175 0 0,0 0 188 0 0,0 0 17 0 0,0 0-141 0 0,0 0-195 0 0,0 0-164 0 0,0 0-99 0 0,0 0-75 0 0,11 10-39 0 0,38 30-45 0 0,-47-38-391 0 0,1 0 0 0 0,0 0 0 0 0,0 0 0 0 0,0 0 0 0 0,0-1 0 0 0,0 0 0 0 0,1 1 0 0 0,-1-1 0 0 0,0 0 0 0 0,0-1 0 0 0,1 1 0 0 0,-1 0 0 0 0,1-1 0 0 0,-1 0 0 0 0,0 0 0 0 0,1 0 0 0 0,-1 0 0 0 0,1-1-48 0 0,10 1 204 0 0,224-34 854 0 0,-210 29-1324 0 0,-3 1-1624 0 0,-9 2-4105 0 0,-13 2-5998 0 0</inkml:trace>
  <inkml:trace contextRef="#ctx0" brushRef="#br0" timeOffset="1632.35">1048 659 2160 0 0,'0'0'3671'0'0,"0"0"-1531"0"0,0 0-553 0 0,0 0-23 0 0,0 0 46 0 0,0 0 18 0 0,0 0-145 0 0,0 0-264 0 0,0 0-277 0 0,0 0-265 0 0,0 0-173 0 0,-6-8-121 0 0,-21-24-97 0 0,25 31-254 0 0,0 0 1 0 0,0 0-1 0 0,0 0 1 0 0,-1 0 0 0 0,1 1-1 0 0,0-1 1 0 0,0 1-1 0 0,-1-1 1 0 0,1 1 0 0 0,0 0-1 0 0,0 0 1 0 0,-1 0 0 0 0,1 0-1 0 0,0 0 1 0 0,-1 0-1 0 0,1 1 1 0 0,0-1 0 0 0,0 1-1 0 0,-1 0 1 0 0,1 0-1 0 0,0 0 1 0 0,0 0 0 0 0,0 0-1 0 0,0 0 1 0 0,0 0-1 0 0,0 1 1 0 0,0-1 0 0 0,1 0-1 0 0,-1 1 1 0 0,0 0-33 0 0,-4 2 46 0 0,-8 5-16 0 0,0 1 0 0 0,0 1 0 0 0,1 0 0 0 0,0 1 0 0 0,1 0 0 0 0,0 1 0 0 0,1 0-1 0 0,1 1 1 0 0,0 0 0 0 0,1 1 0 0 0,0 0 0 0 0,1 0 0 0 0,1 1 0 0 0,0 0 0 0 0,-2 12-30 0 0,8-24 29 0 0,0 0 0 0 0,0 0 0 0 0,1 0 1 0 0,-1 0-1 0 0,1 0 0 0 0,0 0 0 0 0,0 0 0 0 0,1 0 0 0 0,-1 0 0 0 0,1 0 0 0 0,0 0 0 0 0,0 0 0 0 0,0 0 0 0 0,1-1 1 0 0,-1 1-1 0 0,1 0 0 0 0,0-1 0 0 0,0 1 0 0 0,0-1 0 0 0,0 1 0 0 0,1-1 0 0 0,-1 0 0 0 0,1 0 0 0 0,0 0 0 0 0,0-1 0 0 0,0 1 1 0 0,0-1-1 0 0,1 1 0 0 0,-1-1 0 0 0,1 0 0 0 0,-1 0 0 0 0,1-1 0 0 0,0 1 0 0 0,-1-1 0 0 0,1 0 0 0 0,0 0 0 0 0,0 0 0 0 0,0 0 1 0 0,0 0-1 0 0,0-1 0 0 0,0 0 0 0 0,4 0-29 0 0,9-1 184 0 0,0-1 0 0 0,0-1 1 0 0,-1 0-1 0 0,1-1 0 0 0,-1-1 1 0 0,0 0-1 0 0,0-1 0 0 0,0-1 1 0 0,-1-1-1 0 0,0 0 0 0 0,13-10-184 0 0,-26 17 11 0 0,41-25 177 0 0,-2-2 0 0 0,0-2 1 0 0,-2-2-1 0 0,-1-1 0 0 0,-2-2 1 0 0,-2-1-1 0 0,-1-2 1 0 0,1-4-189 0 0,-20 23 29 0 0,-1 0 1 0 0,-1 0 0 0 0,0-1 0 0 0,-2 0 0 0 0,0-1 0 0 0,-1 0-1 0 0,-1-1 1 0 0,-1 0 0 0 0,-1 0 0 0 0,-2-1 0 0 0,0 1 0 0 0,-1-1-1 0 0,-1 0 1 0 0,-1 0 0 0 0,-1 0 0 0 0,-1-10-30 0 0,0 24-30 0 0,-1 0 0 0 0,1 0-1 0 0,-2 1 1 0 0,1-1 0 0 0,-1 0 0 0 0,0 1 0 0 0,-1-1-1 0 0,0 1 1 0 0,0 0 0 0 0,0 1 0 0 0,-1-1-1 0 0,-1 1 1 0 0,1-1 0 0 0,-1 2 0 0 0,-1-1 0 0 0,1 1-1 0 0,-1 0 1 0 0,0 0 0 0 0,0 1 0 0 0,-1-1 0 0 0,1 2-1 0 0,-1-1 1 0 0,0 1 0 0 0,-1 1 0 0 0,1-1-1 0 0,-1 1 1 0 0,1 1 0 0 0,-1-1 0 0 0,-4 1 30 0 0,1 2-15 0 0,0 2 1 0 0,0-1-1 0 0,0 1 0 0 0,0 1 1 0 0,1 0-1 0 0,-1 1 1 0 0,1 0-1 0 0,-1 1 1 0 0,1 0-1 0 0,1 0 0 0 0,-1 2 1 0 0,1-1-1 0 0,0 1 1 0 0,0 1-1 0 0,1-1 0 0 0,0 2 1 0 0,1-1-1 0 0,-1 1 1 0 0,2 0-1 0 0,-1 1 0 0 0,1 0 1 0 0,1 0-1 0 0,0 1 1 0 0,0 0-1 0 0,1 0 0 0 0,1 0 1 0 0,-1 0-1 0 0,2 1 1 0 0,0 0-1 0 0,0 0 0 0 0,1 0 1 0 0,0 0-1 0 0,1 0 1 0 0,1 2 14 0 0,4 0 44 0 0,1-1 0 0 0,0-1 1 0 0,0 1-1 0 0,2-1 0 0 0,-1 0 0 0 0,2 0 1 0 0,0 0-1 0 0,0-1 0 0 0,1-1 0 0 0,0 1 1 0 0,1-2-1 0 0,0 1 0 0 0,0-1 0 0 0,1-1 1 0 0,0 1-1 0 0,1-2 0 0 0,3 2-44 0 0,-6-3 63 0 0,29 19 270 0 0,1-1 1 0 0,2-3 0 0 0,0-1 0 0 0,1-2-1 0 0,1-2 1 0 0,1-1 0 0 0,0-3-1 0 0,43 7-333 0 0,-63-16 303 0 0,-6 0-1028 0 0,-20-2-5677 0 0,-4 0-1134 0 0,3 2-4939 0 0</inkml:trace>
  <inkml:trace contextRef="#ctx0" brushRef="#br0" timeOffset="1944.341">624 1064 10378 0 0,'0'0'1838'0'0,"0"0"-486"0"0,0 0-341 0 0,0 0-64 0 0,0 0-13 0 0,0 0 18 0 0,0 0-45 0 0,0 0-86 0 0,0 0-3 0 0,0 0-56 0 0,0 0-23 0 0,0 0 17 0 0,0 0-21 0 0,30 13-40 0 0,97 38-45 0 0,-118-47-556 0 0,0-1 1 0 0,0-1-1 0 0,1 0 1 0 0,0 0-1 0 0,-1-1 1 0 0,1 0-1 0 0,0 0 1 0 0,0-1-1 0 0,-1 0 1 0 0,9-2-95 0 0,5 0 185 0 0,360-51 1631 0 0,-221 26-1519 0 0,99-9-213 0 0,-253 35-518 0 0,26 1 100 0 0,-24 15-7281 0 0,-10-8-4310 0 0</inkml:trace>
  <inkml:trace contextRef="#ctx0" brushRef="#br0" timeOffset="2546.543">1055 1377 12427 0 0,'0'0'1775'0'0,"0"0"-308"0"0,0 0-112 0 0,0 0 60 0 0,0 0-38 0 0,0 0-195 0 0,0 0-274 0 0,0 0-279 0 0,0 0-188 0 0,0 0-128 0 0,0 0-78 0 0,0 0-51 0 0,-26 5-18 0 0,-82 18-14 0 0,105-22-140 0 0,0-1 0 0 0,-1 1 0 0 0,1 0 0 0 0,0 0 0 0 0,-1 1 0 0 0,1-1-1 0 0,0 1 1 0 0,0 0 0 0 0,0-1 0 0 0,0 1 0 0 0,0 1 0 0 0,1-1 0 0 0,-1 0-1 0 0,0 1 1 0 0,1-1 0 0 0,0 1 0 0 0,0 0 0 0 0,-2 1-12 0 0,-3 7 48 0 0,-18 21 24 0 0,2 1-1 0 0,0 1 1 0 0,3 1 0 0 0,-12 28-72 0 0,16 40-28 0 0,18-99 49 0 0,0-1 1 0 0,0 1 0 0 0,1-1 0 0 0,-1 0 0 0 0,1 0 0 0 0,0 0 0 0 0,0-1 0 0 0,0 1-1 0 0,0 0 1 0 0,1-1 0 0 0,-1 0 0 0 0,1 0 0 0 0,-1 0 0 0 0,1 0 0 0 0,0-1-1 0 0,-1 1 1 0 0,1-1 0 0 0,0 0 0 0 0,0 0 0 0 0,0-1 0 0 0,0 1 0 0 0,0-1 0 0 0,0 0-1 0 0,0 0 1 0 0,0 0 0 0 0,0 0 0 0 0,0-1 0 0 0,0 1 0 0 0,0-1 0 0 0,1 0-22 0 0,3 0 97 0 0,9-1 59 0 0,0-1 1 0 0,0-1-1 0 0,0 0 1 0 0,0-1-1 0 0,-1-1 0 0 0,1-1 1 0 0,-2 0-1 0 0,1-1 1 0 0,9-8-157 0 0,-9 8 96 0 0,12-7-20 0 0,-1-1 0 0 0,-1-1 0 0 0,-1-2 0 0 0,0 0 0 0 0,-1-2-1 0 0,-2 0 1 0 0,0-2 0 0 0,-1 0 0 0 0,-1-2 0 0 0,-2 0 0 0 0,0-1-1 0 0,-2-1 1 0 0,-1 0 0 0 0,-1-1 0 0 0,8-22-76 0 0,-18 39-21 0 0,0-1 1 0 0,-1 0-1 0 0,0 0 0 0 0,0-1 1 0 0,-2 1-1 0 0,1 0 0 0 0,-2-1 1 0 0,1 1-1 0 0,-2-1 1 0 0,0 1-1 0 0,0-1 0 0 0,-1 1 1 0 0,-1 0-1 0 0,0 0 0 0 0,0 0 1 0 0,-1 0-1 0 0,-1 0 0 0 0,0 1 1 0 0,-1 0-1 0 0,0 0 1 0 0,-6-8 20 0 0,8 15-28 0 0,-1 1 1 0 0,0 0 0 0 0,0 0 0 0 0,0 0 0 0 0,0 1 0 0 0,0 0 0 0 0,-1 0 0 0 0,1 0 0 0 0,-1 0 0 0 0,1 1 0 0 0,-1 0-1 0 0,1 0 1 0 0,-1 0 0 0 0,0 1 0 0 0,0 0 0 0 0,1 0 0 0 0,-1 1 0 0 0,0-1 0 0 0,1 1 0 0 0,-1 0 0 0 0,0 1-1 0 0,1 0 1 0 0,-1-1 0 0 0,1 2 0 0 0,0-1 0 0 0,0 1 0 0 0,0-1 0 0 0,0 1 0 0 0,0 1 0 0 0,1-1 0 0 0,-1 1 0 0 0,1-1-1 0 0,0 1 1 0 0,0 1 0 0 0,0-1 0 0 0,1 1 0 0 0,-1-1 0 0 0,-1 5 27 0 0,-10 5 7 0 0,1 2-1 0 0,0 0 1 0 0,1 1 0 0 0,1 0 0 0 0,1 1 0 0 0,0 0-1 0 0,1 1 1 0 0,2 0 0 0 0,-1 1 0 0 0,2-1-1 0 0,1 1 1 0 0,0 1 0 0 0,2-1 0 0 0,0 1-1 0 0,1 0 1 0 0,1 13-7 0 0,2-33 0 0 0,-1 10 23 0 0,1 0 1 0 0,0 1-1 0 0,1-1 0 0 0,1 0 0 0 0,-1 0 1 0 0,2 0-1 0 0,-1 0 0 0 0,2 0 0 0 0,2 6-23 0 0,-1-5 29 0 0,0-1 0 0 0,1 0 0 0 0,0 0 0 0 0,1-1 0 0 0,1 1-1 0 0,-1-2 1 0 0,1 1 0 0 0,1-1 0 0 0,0 0 0 0 0,0-1-1 0 0,1 0 1 0 0,0 0 0 0 0,3 1-29 0 0,-8-7-31 0 0,0 1 0 0 0,0-1 0 0 0,0 0 0 0 0,0 0 0 0 0,0-1 0 0 0,1 1 0 0 0,-1-1 0 0 0,0 0 0 0 0,1-1 0 0 0,-1 1 0 0 0,1-1 0 0 0,-1 0 0 0 0,0-1 0 0 0,1 1 0 0 0,-1-1 0 0 0,1 0 0 0 0,-1-1-1 0 0,0 1 1 0 0,0-1 0 0 0,0 0 0 0 0,0 0 0 0 0,4-3 31 0 0,52-51-2681 0 0,-37 31-1860 0 0,-5 4-3020 0 0,-9 9-4144 0 0</inkml:trace>
  <inkml:trace contextRef="#ctx0" brushRef="#br0" timeOffset="2862.56">1679 1218 11298 0 0,'0'0'4881'0'0,"0"0"-2897"0"0,0 0-1150 0 0,0 0-84 0 0,0 0 117 0 0,0 0 121 0 0,0 0-13 0 0,0 0-143 0 0,0 0-160 0 0,0 0-126 0 0,-20 33-109 0 0,-65 103-84 0 0,-33 67 440 0 0,110-192-787 0 0,1 1 1 0 0,0 0 0 0 0,1 0 0 0 0,0 0 0 0 0,1 0 0 0 0,0 1 0 0 0,1 0 0 0 0,1 0 0 0 0,0 0 0 0 0,0 1-1 0 0,2-1 1 0 0,-1 11-7 0 0,5-21 28 0 0,0 0-1 0 0,0 0 1 0 0,1 0-1 0 0,-1 0 0 0 0,0-1 1 0 0,1 1-1 0 0,0-1 1 0 0,0 0-1 0 0,0 0 1 0 0,0 0-1 0 0,0-1 1 0 0,0 0-1 0 0,0 1 0 0 0,0-1 1 0 0,0-1-1 0 0,1 1 1 0 0,-1-1-1 0 0,0 1 1 0 0,1-1-1 0 0,-1 0 0 0 0,1-1 1 0 0,-1 1-1 0 0,0-1 1 0 0,0 0-1 0 0,1 0 1 0 0,-1 0-1 0 0,0-1 0 0 0,2 0-27 0 0,181-54 1169 0 0,-178 52-994 0 0,6-5-3470 0 0,-25 0-8542 0 0,8 9-123 0 0</inkml:trace>
  <inkml:trace contextRef="#ctx0" brushRef="#br0" timeOffset="3112.949">1272 1513 10850 0 0,'0'0'6014'0'0,"0"0"-3889"0"0,0 0-1323 0 0,0 0-58 0 0,0 0 122 0 0,0 0 70 0 0,0 0-39 0 0,0 0-165 0 0,0 0-146 0 0,34-4-126 0 0,106-10-111 0 0,111-1-1227 0 0,-220 14-1836 0 0,-11-1-3393 0 0,-4 1-6050 0 0</inkml:trace>
  <inkml:trace contextRef="#ctx0" brushRef="#br0" timeOffset="4128.796">2537 379 3345 0 0,'0'0'2037'0'0,"0"0"-171"0"0,0 0-65 0 0,0 0-92 0 0,0 0-112 0 0,0 0-108 0 0,0 0-131 0 0,0 0-136 0 0,0 0-85 0 0,0 0-66 0 0,0 0-65 0 0,0 0-56 0 0,0 0-88 0 0,-19-18-103 0 0,-86-78 516 0 0,104 95-1196 0 0,0 0-1 0 0,0 0 1 0 0,-1 0 0 0 0,1 0 0 0 0,0 0 0 0 0,0 1 0 0 0,-1-1 0 0 0,1 0 0 0 0,-1 0 0 0 0,1 1-1 0 0,0-1 1 0 0,-1 1 0 0 0,1 0 0 0 0,-1-1 0 0 0,1 1 0 0 0,-1 0 0 0 0,0 0 0 0 0,1 0 0 0 0,-1 0-1 0 0,1 0 1 0 0,-1 0 0 0 0,1 0 0 0 0,-1 0 0 0 0,1 1 0 0 0,-1-1 0 0 0,1 1 0 0 0,-1-1 0 0 0,1 1-1 0 0,0-1 1 0 0,-1 1 0 0 0,1 0 0 0 0,0 0 0 0 0,-1 0 0 0 0,1 0 0 0 0,0 0 0 0 0,0 0-1 0 0,0 0 1 0 0,0 0 0 0 0,0 0 0 0 0,0 0 0 0 0,0 1 0 0 0,0-1 0 0 0,0 0 0 0 0,1 1 0 0 0,-1-1-1 0 0,0 1-78 0 0,-19 48 40 0 0,3 1-1 0 0,2 0 0 0 0,2 1 0 0 0,2 1 0 0 0,3 0 0 0 0,-2 44-39 0 0,2-26 62 0 0,-50 325-87 0 0,51-354 42 0 0,-47 255 25 0 0,-19-172 241 0 0,80-76-28 0 0,-7-47-210 0 0,1-1 1 0 0,0 1 0 0 0,0 0 0 0 0,-1-1 0 0 0,1 1-1 0 0,-1 0 1 0 0,1 0 0 0 0,-1-1 0 0 0,0 1-1 0 0,0 0 1 0 0,0 0 0 0 0,0 0 0 0 0,0 0-1 0 0,0 0 1 0 0,0-1 0 0 0,-1 1 0 0 0,1 0 0 0 0,-1 0-1 0 0,1-1 1 0 0,-1 1 0 0 0,0 0 0 0 0,1-1-1 0 0,-1 1 1 0 0,0 0 0 0 0,0-1 0 0 0,0 1-1 0 0,0-1 1 0 0,-2 2-46 0 0,4-3 13 0 0,-1 0 1 0 0,1-1-1 0 0,-1 1 0 0 0,1 0 0 0 0,-1 0 0 0 0,1 0 0 0 0,-1 0 1 0 0,1 0-1 0 0,-1 0 0 0 0,1 0 0 0 0,-1 1 0 0 0,1-1 0 0 0,0 0 0 0 0,-1 0 1 0 0,1 0-1 0 0,-1 0 0 0 0,1 1 0 0 0,-1-1 0 0 0,0 0 0 0 0,1 0 1 0 0,-1 1-1 0 0,1-1 0 0 0,-1 0 0 0 0,1 1 0 0 0,-1-1 0 0 0,0 1 1 0 0,1-1-1 0 0,-1 0 0 0 0,0 1 0 0 0,1-1 0 0 0,-1 1 0 0 0,0-1 0 0 0,0 1 1 0 0,0-1-1 0 0,1 1 0 0 0,-1-1 0 0 0,0 1 0 0 0,0-1 0 0 0,0 1 1 0 0,0-1-1 0 0,0 1 0 0 0,0-1 0 0 0,0 1 0 0 0,0-1 0 0 0,0 1 1 0 0,0 0-1 0 0,0-1 0 0 0,0 1 0 0 0,0-1 0 0 0,0 1 0 0 0,-1-1 0 0 0,1 1 1 0 0,0-1-1 0 0,0 1 0 0 0,-1-1 0 0 0,1 0 0 0 0,0 1 0 0 0,-1-1 1 0 0,1 1-1 0 0,0-1 0 0 0,-1 1 0 0 0,1-1 0 0 0,0 0 0 0 0,-1 1 1 0 0,1-1-1 0 0,-1 0 0 0 0,0 1-13 0 0,23-10 91 0 0,-1 2 0 0 0,1 1 0 0 0,0 0 1 0 0,0 2-1 0 0,1 0 0 0 0,12 1-91 0 0,7-3 98 0 0,149-15 152 0 0,-182 15-1410 0 0,-19 4-7816 0 0,7 2-3573 0 0</inkml:trace>
  <inkml:trace contextRef="#ctx0" brushRef="#br0" timeOffset="14363.014">2589 832 2841 0 0,'0'0'1508'0'0,"0"0"-165"0"0,0 0 47 0 0,0 0 231 0 0,0 0 180 0 0,0 0 56 0 0,0 0-132 0 0,0 0-270 0 0,0 0-343 0 0,0 0-288 0 0,0 0-230 0 0,0-5-168 0 0,0-15-82 0 0,0 15-58 0 0,0 5-40 0 0,0 0-37 0 0,0 0-45 0 0,0 0-54 0 0,0 16 314 0 0,9 214 1749 0 0,-20 6-1488 0 0,10-265 2860 0 0,-1-89-3397 0 0,12 71-133 0 0,2 0-1 0 0,2 2 1 0 0,2-1 0 0 0,2 2-1 0 0,13-20-14 0 0,-18 38 4 0 0,2 1 0 0 0,0 0 0 0 0,2 1 0 0 0,1 1 0 0 0,0 1 0 0 0,2 1 0 0 0,2-1-4 0 0,-21 20-1 0 0,1 0 0 0 0,0 0 0 0 0,-1 0 0 0 0,1 0 0 0 0,0 1-1 0 0,0-1 1 0 0,0 0 0 0 0,1 1 0 0 0,-1 0 0 0 0,0 0 0 0 0,0-1-1 0 0,1 1 1 0 0,-1 1 0 0 0,0-1 0 0 0,1 0 0 0 0,-1 1 0 0 0,1-1 0 0 0,-1 1-1 0 0,1-1 1 0 0,0 1 0 0 0,-1 0 0 0 0,1 0 0 0 0,-1 1 0 0 0,1-1-1 0 0,-1 0 1 0 0,1 1 0 0 0,-1-1 0 0 0,1 1 0 0 0,-1 0 0 0 0,1 0-1 0 0,1 1 2 0 0,2 12 35 0 0,0 0 0 0 0,-1 0 0 0 0,0 1 0 0 0,-1 0 0 0 0,-1 0 0 0 0,0 0 0 0 0,-1 0 0 0 0,-1 0 0 0 0,0 0 0 0 0,-1 1 0 0 0,-1-1 0 0 0,0 0-1 0 0,-1 0 1 0 0,-1 0 0 0 0,0 0 0 0 0,-2 3-35 0 0,-1 15 116 0 0,6-32-100 0 0,0-1-1 0 0,0 0 10 0 0,0 0-6 0 0,0 0-3 0 0,0 0-4 0 0,0 0-17 0 0,0 0-18 0 0,-10-26-2162 0 0,7 14 358 0 0,0 4-916 0 0,0 1-3821 0 0,0 1-5362 0 0</inkml:trace>
  <inkml:trace contextRef="#ctx0" brushRef="#br0" timeOffset="15023.219">2977 269 7450 0 0,'0'0'1976'0'0,"0"0"-172"0"0,0 0-62 0 0,0 0 80 0 0,0 0-42 0 0,0 0-179 0 0,0 0-296 0 0,0 0-310 0 0,0 0-285 0 0,0 0-208 0 0,0 0-98 0 0,0 0-50 0 0,0 0-9 0 0,-25 14 1705 0 0,8-3-824 0 0,33-47-762 0 0,-16 35-442 0 0,0 1 10 0 0,0 0 12 0 0,0 0-2 0 0,0 0-1 0 0,0 0 2 0 0,-19 12 3 0 0,-27 24 38 0 0,44-33-1369 0 0,6 0-7573 0 0,-2-1 5469 0 0,2 1-8795 0 0</inkml:trace>
  <inkml:trace contextRef="#ctx0" brushRef="#br0" timeOffset="15734.558">3146 917 2649 0 0,'0'0'1428'0'0,"0"0"-16"0"0,0 0 147 0 0,0 0 154 0 0,0 0-25 0 0,0 0-257 0 0,0 0-332 0 0,0 0-255 0 0,0 0-56 0 0,0 0 46 0 0,0 0 79 0 0,0 0 9 0 0,0 0-87 0 0,12 1-66 0 0,100 8 2017 0 0,-87-14-2264 0 0,1-1-1 0 0,-1-1 1 0 0,0-2 0 0 0,-1 0-1 0 0,0-2 1 0 0,-1 0-1 0 0,18-12-521 0 0,-32 19 81 0 0,0-1 0 0 0,0 0-1 0 0,0 0 1 0 0,-1-1 0 0 0,0 0-1 0 0,0 0 1 0 0,0-1-1 0 0,-1 0 1 0 0,0-1 0 0 0,0 1-1 0 0,-1-1 1 0 0,0 0 0 0 0,0-1-1 0 0,-1 0 1 0 0,0 0-1 0 0,-1 0 1 0 0,0 0 0 0 0,0-1-1 0 0,-1 1 1 0 0,0-1-1 0 0,-1 0 1 0 0,1-8-81 0 0,-3 13 0 0 0,-1 0 0 0 0,0-1 1 0 0,0 1-1 0 0,0-1 0 0 0,-1 1 0 0 0,0 0 0 0 0,0 0 0 0 0,0 0 0 0 0,-1 0 1 0 0,1 0-1 0 0,-1 1 0 0 0,-1-1 0 0 0,1 1 0 0 0,0 0 0 0 0,-1 0 1 0 0,0 0-1 0 0,0 0 0 0 0,0 0 0 0 0,0 1 0 0 0,-1 0 0 0 0,0 0 0 0 0,1 0 1 0 0,-1 0-1 0 0,0 1 0 0 0,0 0 0 0 0,0 0 0 0 0,-1 0 0 0 0,1 1 1 0 0,0 0-1 0 0,-1 0 0 0 0,1 0 0 0 0,-1 1 0 0 0,1-1 0 0 0,-1 1 0 0 0,-2 1 0 0 0,-6-1-32 0 0,-1 0-1 0 0,0 2 0 0 0,0 0 0 0 0,1 0 0 0 0,-1 2 0 0 0,1 0 0 0 0,0 0 0 0 0,0 1 0 0 0,0 1 1 0 0,1 0-1 0 0,0 1 0 0 0,-4 3 33 0 0,-5 2-12 0 0,1 1 1 0 0,1 1 0 0 0,1 1 0 0 0,0 0-1 0 0,0 2 1 0 0,2 0 0 0 0,0 1 0 0 0,1 0-1 0 0,-12 20 12 0 0,25-29 22 0 0,0 1-1 0 0,0 0 1 0 0,0-1 0 0 0,2 1-1 0 0,-1 0 1 0 0,1 1-1 0 0,1-1 1 0 0,-1 0-1 0 0,2 0 1 0 0,-1 0-1 0 0,2 0 1 0 0,-1 0-1 0 0,3 7-21 0 0,0-5 61 0 0,0 0 0 0 0,1-1 0 0 0,1 1-1 0 0,-1-1 1 0 0,2 0 0 0 0,0-1 0 0 0,0 0-1 0 0,0 0 1 0 0,2 0 0 0 0,-1-1 0 0 0,1 0 0 0 0,0-1-1 0 0,1 0 1 0 0,0 0 0 0 0,0-1 0 0 0,1-1-1 0 0,0 1 1 0 0,0-2 0 0 0,0 0 0 0 0,1 0-1 0 0,0-1 1 0 0,0 0 0 0 0,0-1 0 0 0,0 0-1 0 0,6 0-60 0 0,0 0 87 0 0,1 0-1 0 0,0-1 0 0 0,0 0 1 0 0,0-2-1 0 0,0-1 1 0 0,0 0-1 0 0,-1-1 0 0 0,1-1 1 0 0,0-1-1 0 0,-1 0 0 0 0,0-1 1 0 0,16-7-87 0 0,-24-5-287 0 0,-15 13-3326 0 0,-3 3-4951 0 0,4 1-3835 0 0</inkml:trace>
  <inkml:trace contextRef="#ctx0" brushRef="#br0" timeOffset="16269.952">3800 1020 16363 0 0,'0'0'1006'0'0,"0"0"-491"0"0,0 0-210 0 0,0 0 138 0 0,0 0 198 0 0,0 0 110 0 0,0 0-52 0 0,0 0-140 0 0,0 0-135 0 0,0 0-40 0 0,0 0-27 0 0,0 0-52 0 0,0 0-16 0 0,0 12-48 0 0,0 97 425 0 0,-13 16-119 0 0,29-193 2574 0 0,83-128-2818 0 0,-94 187-288 0 0,3-5-1 0 0,1 0-1 0 0,0 1 1 0 0,1 0 0 0 0,0 0-1 0 0,1 1 1 0 0,0 1 0 0 0,1 0-1 0 0,1-1-13 0 0,-2 48-112 0 0,-1 67 171 0 0,-5-100-3209 0 0,-1-22-6197 0 0,-4 18 7081 0 0,0-3-9265 0 0</inkml:trace>
  <inkml:trace contextRef="#ctx0" brushRef="#br0" timeOffset="16921.253">3329 291 1384 0 0,'0'0'2852'0'0,"0"0"-980"0"0,0 0-173 0 0,0 0 295 0 0,0 0 242 0 0,0 0-27 0 0,0 0-300 0 0,0 0-431 0 0,0 0-344 0 0,0 0-187 0 0,0 0-75 0 0,0 0-32 0 0,0 0-56 0 0,18 3 3062 0 0,63-65-2611 0 0,64-67-711 0 0,-25 26-350 0 0,-118 147-217 0 0,-3-33 61 0 0,0 0 1 0 0,0 1-1 0 0,1-1 0 0 0,1 0 0 0 0,0 0 1 0 0,0 0-1 0 0,1 1 0 0 0,1-1 0 0 0,-1-1 1 0 0,2 1-1 0 0,0 0 0 0 0,0-1 0 0 0,1 0 1 0 0,0 0-1 0 0,1 0 0 0 0,0-1 1 0 0,0 1-1 0 0,1-1 0 0 0,0-1 0 0 0,7 7-18 0 0,56 4-167 0 0,-39-19-5596 0 0,-10 0-3851 0 0,-12 0-2993 0 0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7 6481 0 0,'0'0'4812'0'0,"0"0"-2202"0"0,0 0-808 0 0,0 0-75 0 0,0 0-7 0 0,0 0-114 0 0,0 0-229 0 0,0 0-295 0 0,0 0-259 0 0,0 0-182 0 0,0 0-123 0 0,0 0-85 0 0,-1-3 878 0 0,-50 25-388 0 0,55-22-640 0 0,16-25 669 0 0,-66 46-1363 0 0,30-1-5786 0 0,14-18 2688 0 0,0 2-8890 0 0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9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17 2296 0 0,'0'0'2169'0'0,"0"0"-13"0"0,0 0-56 0 0,0 0-105 0 0,0 0-300 0 0,0 0-404 0 0,0 0-357 0 0,0 0-229 0 0,0 0-100 0 0,0 0-21 0 0,0 0-10 0 0,0 0-18 0 0,0 0-11 0 0,-17 15-37 0 0,-109 107 705 0 0,112-108-1136 0 0,1 0 1 0 0,1 1 0 0 0,1 1-1 0 0,0 0 1 0 0,1 1 0 0 0,1 0-1 0 0,0 0 1 0 0,2 1 0 0 0,0 0-1 0 0,1 0 1 0 0,0 1 0 0 0,2 0-1 0 0,0-1 1 0 0,1 2 0 0 0,1-1-1 0 0,1 0 1 0 0,0 6-78 0 0,2-20 41 0 0,-1 0 0 0 0,1 0-1 0 0,0 1 1 0 0,0-1 0 0 0,0 0 0 0 0,1 0 0 0 0,0-1-1 0 0,0 1 1 0 0,0 0 0 0 0,1 0 0 0 0,-1-1 0 0 0,1 0 0 0 0,0 1-1 0 0,0-1 1 0 0,1 0 0 0 0,-1 0 0 0 0,1-1 0 0 0,0 1 0 0 0,0-1-1 0 0,0 0 1 0 0,0 0 0 0 0,1 0 0 0 0,-1-1 0 0 0,1 1-1 0 0,0-1 1 0 0,0 0 0 0 0,2 0-41 0 0,9 4 262 0 0,1-1-1 0 0,0 0 1 0 0,0-2-1 0 0,0 0 1 0 0,0 0-1 0 0,0-2 0 0 0,12 0-261 0 0,-5-1 231 0 0,0-1 0 0 0,0-1 0 0 0,0-1 0 0 0,-1-2-1 0 0,1 0 1 0 0,-1-1 0 0 0,0-1 0 0 0,-1-1 0 0 0,0-1-1 0 0,0-1 1 0 0,-1-2 0 0 0,0 1 0 0 0,-1-2 0 0 0,0-1-1 0 0,-1-1 1 0 0,5-5-231 0 0,-16 11 30 0 0,-2 0-1 0 0,1-1 1 0 0,-2 1-1 0 0,1-1 1 0 0,-1 0-1 0 0,-1-1 0 0 0,1 1 1 0 0,-2-1-1 0 0,0 0 1 0 0,0 1-1 0 0,-1-2 1 0 0,0 1-1 0 0,-1 0 1 0 0,0 0-1 0 0,-1 0 1 0 0,0-1-1 0 0,0 1 1 0 0,-2 0-1 0 0,1 0 0 0 0,-2 0 1 0 0,1 0-1 0 0,-1 0 1 0 0,-1 0-1 0 0,0 1 1 0 0,0-1-1 0 0,-1 1 1 0 0,-1 0-1 0 0,0 1 1 0 0,0-1-1 0 0,0 1 0 0 0,-1 0 1 0 0,-1 1-1 0 0,0 0 1 0 0,-3-3-30 0 0,2 1-203 0 0,0 0 1 0 0,0 1-1 0 0,-1 1 1 0 0,0-1-1 0 0,-1 2 0 0 0,0-1 1 0 0,0 1-1 0 0,0 1 1 0 0,-1 0-1 0 0,0 1 1 0 0,0 0-1 0 0,-1 1 1 0 0,1 0-1 0 0,-1 1 0 0 0,0 0 1 0 0,0 1-1 0 0,0 1 1 0 0,0 0-1 0 0,0 0 1 0 0,-1 2-1 0 0,1-1 0 0 0,0 2 1 0 0,0 0-1 0 0,0 0 1 0 0,1 1-1 0 0,-1 1 1 0 0,-9 4 202 0 0,-60 31-4206 0 0,32-11-3145 0 0,25-12-3944 0 0</inkml:trace>
  <inkml:trace contextRef="#ctx0" brushRef="#br0" timeOffset="384.01">0 407 5177 0 0,'0'0'2482'0'0,"0"0"-312"0"0,0 0-207 0 0,0 0-127 0 0,0 0-130 0 0,0 0-128 0 0,0 0-125 0 0,0 0-136 0 0,0 0-163 0 0,0 0-181 0 0,0 0-164 0 0,0 0-121 0 0,18 1-97 0 0,73 6 976 0 0,-63-34-127 0 0,-11 13-1392 0 0,1 0-1 0 0,1 1 0 0 0,1 0 0 0 0,-1 2 0 0 0,2 1 0 0 0,0 0 0 0 0,0 1 0 0 0,0 2 1 0 0,4-1-48 0 0,83 1 194 0 0,-53 53-175 0 0,-20-10 38 0 0,-27-29 10 0 0,1-1 0 0 0,1-1 0 0 0,-1 0 0 0 0,1 0 0 0 0,0-1 0 0 0,0 0 1 0 0,0 0-1 0 0,1-1 0 0 0,-1-1 0 0 0,1 0 0 0 0,7 0-67 0 0,9 2 209 0 0,-26-4-233 0 0,-1 0-20 0 0,0 0-15 0 0,0 0-54 0 0,-14-11-2297 0 0,11 8 1686 0 0,-4-1-972 0 0,1 0-2912 0 0,1 0-7315 0 0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2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1 700 0 0 0,'0'0'1402'0'0,"0"0"351"0"0,0 0 350 0 0,0 0 173 0 0,0 0-203 0 0,0 0-240 0 0,0 0-289 0 0,0 0-284 0 0,10 9-183 0 0,35 26-87 0 0,-39-31-719 0 0,0 0 0 0 0,0-1 0 0 0,0 0 0 0 0,1 0 0 0 0,0 0 0 0 0,0-1 0 0 0,-1 0 0 0 0,1-1 0 0 0,0 1 0 0 0,1-1 0 0 0,-1 0 0 0 0,0-1 0 0 0,0 0 0 0 0,0 0 0 0 0,0-1 0 0 0,3 0-271 0 0,16 0 540 0 0,-10 0-340 0 0,-1 0 0 0 0,1-1 0 0 0,0 0 0 0 0,-1-2 0 0 0,0 0 0 0 0,0 0 0 0 0,0-1 1 0 0,0-1-1 0 0,-1-1 0 0 0,0 0 0 0 0,3-3-200 0 0,-4 5 77 0 0,-1-2 1 0 0,1 0 0 0 0,-2 0 0 0 0,1-1-1 0 0,-1 0 1 0 0,0-1 0 0 0,-1 0-1 0 0,0-1 1 0 0,0 0 0 0 0,-1-1 0 0 0,0 0-1 0 0,-1 0 1 0 0,0-1 0 0 0,-1 0-1 0 0,-1 0 1 0 0,0-1 0 0 0,0 0 0 0 0,-1 0-1 0 0,-1 0 1 0 0,0 0 0 0 0,-1-1-1 0 0,1-7-77 0 0,-3 15-11 0 0,-1-1-1 0 0,1 1 1 0 0,-1-1 0 0 0,0 0-1 0 0,-1 1 1 0 0,0-1-1 0 0,0 1 1 0 0,0 0-1 0 0,-1-1 1 0 0,0 1 0 0 0,0 0-1 0 0,-1 0 1 0 0,1 0-1 0 0,-1 0 1 0 0,-1 0-1 0 0,1 1 1 0 0,-1-1-1 0 0,0 1 1 0 0,0 0 0 0 0,-1 0-1 0 0,1 1 1 0 0,-1-1-1 0 0,0 1 1 0 0,0 0-1 0 0,-1 0 1 0 0,1 1 0 0 0,-1-1-1 0 0,0 1 1 0 0,1 0-1 0 0,-1 1 1 0 0,-1 0-1 0 0,1 0 1 0 0,-1 0 11 0 0,-10 3-44 0 0,-1 0 0 0 0,1 2 1 0 0,0 0-1 0 0,0 1 0 0 0,1 0 0 0 0,-1 2 0 0 0,1 0 1 0 0,0 0-1 0 0,0 2 0 0 0,1 0 0 0 0,0 1 0 0 0,1 0 1 0 0,-1 1-1 0 0,2 1 0 0 0,0 0 0 0 0,0 1 1 0 0,1 0-1 0 0,-5 7 44 0 0,0-2 27 0 0,1 0 0 0 0,1 2-1 0 0,0 0 1 0 0,2 0 0 0 0,0 1 0 0 0,-10 21-27 0 0,18-29 83 0 0,1 0 0 0 0,0 0 0 0 0,0 0 0 0 0,2 1-1 0 0,-1-1 1 0 0,1 1 0 0 0,1 0 0 0 0,1 0 0 0 0,-1 0 0 0 0,2-1 0 0 0,0 1-1 0 0,0 0 1 0 0,1 0 0 0 0,1-1 0 0 0,0 1 0 0 0,1-1 0 0 0,0 0 0 0 0,1 0 0 0 0,0 0-1 0 0,1-1 1 0 0,1 0 0 0 0,-1 0 0 0 0,2 0 0 0 0,-1-1 0 0 0,2 0 0 0 0,-1 0-1 0 0,1-1 1 0 0,1 0 0 0 0,-1-1 0 0 0,1 0 0 0 0,1-1 0 0 0,0 0 0 0 0,0 0-1 0 0,0-1 1 0 0,1-1 0 0 0,-1 0 0 0 0,1 0 0 0 0,6 0-83 0 0,11 4 310 0 0,1-2 0 0 0,1-1 0 0 0,-1-1 1 0 0,1-1-1 0 0,26-2-310 0 0,-56-2 24 0 0,-1 0 14 0 0,0 0 0 0 0,0 0-43 0 0,0 0-38 0 0,0 0-23 0 0,0 0-60 0 0,0-8-4308 0 0,0 5-4912 0 0,0 0-2918 0 0</inkml:trace>
  <inkml:trace contextRef="#ctx0" brushRef="#br0" timeOffset="423.006">855 774 8602 0 0,'0'0'2255'0'0,"0"0"-628"0"0,0 0-316 0 0,0 0 52 0 0,0 0 135 0 0,0 0-74 0 0,0 0-187 0 0,0 0-296 0 0,0 0-292 0 0,0 0-201 0 0,0 0-113 0 0,0 0-66 0 0,-23 8-37 0 0,-72 29-28 0 0,56-5 107 0 0,37-25-240 0 0,-4 3 1 0 0,1 1-1 0 0,1-1 1 0 0,0 1 0 0 0,0 1 0 0 0,1-1 0 0 0,1 0-1 0 0,0 1 1 0 0,0-1 0 0 0,1 1 0 0 0,1 0 0 0 0,0-1-1 0 0,1 10-71 0 0,0-15 53 0 0,0 0-1 0 0,1 0 0 0 0,0 0 0 0 0,0-1 0 0 0,0 1 0 0 0,1-1 1 0 0,0 1-1 0 0,0-1 0 0 0,0 0 0 0 0,0 0 0 0 0,1 0 0 0 0,0 0 1 0 0,0-1-1 0 0,0 1 0 0 0,1-1 0 0 0,-1 0 0 0 0,1-1 0 0 0,0 1 1 0 0,0-1-1 0 0,1 0 0 0 0,-1 0 0 0 0,1-1 0 0 0,-1 1 1 0 0,1-1-1 0 0,0 0 0 0 0,0-1 0 0 0,0 1 0 0 0,0-1 0 0 0,0-1 1 0 0,0 1-1 0 0,0-1 0 0 0,0 0 0 0 0,1 0-52 0 0,5 0 105 0 0,-1 0 0 0 0,1 0 0 0 0,-1-1-1 0 0,1 0 1 0 0,-1-1 0 0 0,0-1 0 0 0,1 0 0 0 0,-1 0-1 0 0,-1-1 1 0 0,4-2-105 0 0,11-6 169 0 0,-1-1-1 0 0,-1-1 1 0 0,-1-1-1 0 0,0-2 0 0 0,0 0 1 0 0,-1-1-169 0 0,-15 12 24 0 0,0 0-1 0 0,-1-1 1 0 0,1 1 0 0 0,-1-1 0 0 0,0 0 0 0 0,-1 0 0 0 0,0-1-1 0 0,0 1 1 0 0,-1-1 0 0 0,0 0 0 0 0,0 0 0 0 0,0 0 0 0 0,-1 0-1 0 0,-1 0 1 0 0,1-1 0 0 0,-1 1 0 0 0,-1-1 0 0 0,1 1 0 0 0,-2-1-1 0 0,1 1 1 0 0,-2-4-24 0 0,1 6-35 0 0,0 1-1 0 0,-1-1 0 0 0,0 1 0 0 0,0 0 1 0 0,0 0-1 0 0,-1 0 0 0 0,0 0 0 0 0,0 0 1 0 0,0 0-1 0 0,-1 1 0 0 0,1-1 0 0 0,-1 1 1 0 0,0 0-1 0 0,0 0 0 0 0,-1 1 0 0 0,1-1 1 0 0,-1 1-1 0 0,1 0 0 0 0,-1 0 0 0 0,0 1 0 0 0,0-1 1 0 0,-1 1-1 0 0,1 0 0 0 0,-4-1 36 0 0,-2 0-224 0 0,0 0 0 0 0,-1 1-1 0 0,1 0 1 0 0,0 0-1 0 0,-1 1 1 0 0,1 1 0 0 0,-1 0-1 0 0,1 1 1 0 0,-1 0 0 0 0,1 0-1 0 0,-10 3 225 0 0,-49 21-2597 0 0,26-4-3797 0 0,20-9-5095 0 0</inkml:trace>
  <inkml:trace contextRef="#ctx0" brushRef="#br0" timeOffset="847.478">660 965 3689 0 0,'0'0'1681'0'0,"0"0"-63"0"0,0 0-39 0 0,0 0-25 0 0,0 0-62 0 0,0 0-120 0 0,0 0-138 0 0,0 0-102 0 0,0 0-86 0 0,0 0-131 0 0,0 0-167 0 0,0 0-152 0 0,0 0-8 0 0,5-2 46 0 0,21-8 178 0 0,1 0 0 0 0,0 2 1 0 0,0 0-1 0 0,1 2 0 0 0,0 2 1 0 0,0 0-1 0 0,19 1-812 0 0,-6 50 507 0 0,35-10 554 0 0,-25-35-4061 0 0,-31-3-7248 0 0,-13 1-1420 0 0</inkml:trace>
  <inkml:trace contextRef="#ctx0" brushRef="#br0" timeOffset="2982.739">1142 30 0 0 0,'0'0'1044'0'0,"0"0"427"0"0,0 0 220 0 0,0 0 68 0 0,0 0-53 0 0,0 0-122 0 0,0 0-194 0 0,0 0-223 0 0,0 0-223 0 0,0 0-180 0 0,0 0-117 0 0,0 0-79 0 0,-3 3 209 0 0,3-2 5104 0 0,225-9-2445 0 0,-94-14-2877 0 0,-118 18-605 0 0,0 20 970 0 0,6 115-740 0 0,-6 1 0 0 0,-6 1 0 0 0,-9 101-184 0 0,0-84 10 0 0,-29 141 96 0 0,19-110 111 0 0,16-116-108 0 0,-21 9 1226 0 0,16-73-1289 0 0,1-1-1 0 0,-1 1 0 0 0,0-1 0 0 0,1 1 0 0 0,-1-1 0 0 0,1 1 0 0 0,-1-1 0 0 0,0 1 0 0 0,0-1 0 0 0,1 0 0 0 0,-1 1 0 0 0,0-1 0 0 0,0 0 1 0 0,1 0-1 0 0,-1 1 0 0 0,0-1 0 0 0,0 0 0 0 0,1 0 0 0 0,-1 0 0 0 0,0 0 0 0 0,0 0 0 0 0,0 0 0 0 0,1 0 0 0 0,-1 0 0 0 0,0-1 0 0 0,0 1 1 0 0,0 0-1 0 0,1 0 0 0 0,-1-1 0 0 0,0 1 0 0 0,0 0 0 0 0,1-1 0 0 0,-1 1 0 0 0,0-1 0 0 0,1 1 0 0 0,-1-1 0 0 0,1 1 0 0 0,-1-1 0 0 0,0 1 1 0 0,1-1-1 0 0,-1 0 0 0 0,1 1 0 0 0,-1-1-45 0 0,-9-5-285 0 0,-88-2 220 0 0,68 9 122 0 0,-135 10-60 0 0,123-4 151 0 0,39-9-8327 0 0,7 1-14 0 0,-1 1-4493 0 0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22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4193 0 0,'0'0'2087'0'0,"0"0"-320"0"0,0 0-80 0 0,0 0-89 0 0,0 0-115 0 0,0 0-198 0 0,0 0-232 0 0,0 0-245 0 0,0 0-201 0 0,0 0-131 0 0,0 0-92 0 0,0 0-43 0 0,25 0 4197 0 0,38 6-1277 0 0,65 10-1882 0 0,-114-16-1318 0 0,159 0 1198 0 0,-173 0-1312 0 0,-17 2-5524 0 0,5 6 891 0 0,3-3-2820 0 0,1-1-2939 0 0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22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7626 0 0,'0'0'3267'0'0,"0"0"-1149"0"0,0 0-586 0 0,0 0-193 0 0,0 0-83 0 0,0 0-114 0 0,0 0-213 0 0,0 0-275 0 0,0 0-222 0 0,0 0-137 0 0,0 0-78 0 0,0 0 4 0 0,0 0 44 0 0,8 14 2862 0 0,6-9-2635 0 0,1-1 0 0 0,0 0 1 0 0,1-1-1 0 0,-1-1 0 0 0,0-1 0 0 0,1 0 1 0 0,-1-1-1 0 0,0 0 0 0 0,11-3-492 0 0,23 2 399 0 0,92-10 134 0 0,-140 11-518 0 0,-1 0-35 0 0,0 0-39 0 0,0 0-54 0 0,0 0-72 0 0,0-6-2727 0 0,0 1-4163 0 0,0 1-5132 0 0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4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11 4089 0 0,'0'0'2566'0'0,"0"0"-515"0"0,0 0-211 0 0,0 0 19 0 0,0 0 34 0 0,0 0-117 0 0,0 0-309 0 0,0 0-360 0 0,0 0-316 0 0,0 0-267 0 0,0 0-195 0 0,-9 23 592 0 0,-2 35-561 0 0,3 0 0 0 0,3 1 0 0 0,2-1 0 0 0,3 13-360 0 0,-3 28 97 0 0,5 85-43 0 0,5-175 1679 0 0,-1-36-294 0 0,-3-1-1369 0 0,1 1 0 0 0,1 0-1 0 0,1 1 1 0 0,2-1-1 0 0,1 1 1 0 0,1 1 0 0 0,1 0-1 0 0,7-13-69 0 0,-2 4 19 0 0,132-230 113 0 0,-105 208-97 0 0,-43 56-35 0 0,0 1 0 0 0,0-1 0 0 0,0 1 0 0 0,-1-1 0 0 0,1 0 0 0 0,0 1 0 0 0,0-1 0 0 0,0 0 0 0 0,0 1 0 0 0,0-1 0 0 0,0 1 0 0 0,0-1 0 0 0,0 0 0 0 0,0 1 0 0 0,0-1 0 0 0,1 1 0 0 0,-1-1 0 0 0,0 0 0 0 0,0 1 0 0 0,0-1 0 0 0,0 0 0 0 0,1 1 0 0 0,-1-1 0 0 0,0 0 0 0 0,0 1-1 0 0,0-1 1 0 0,1 0 0 0 0,-1 1 0 0 0,0-1 0 0 0,1 0 0 0 0,-1 0 0 0 0,0 0 0 0 0,1 1 0 0 0,-1-1 0 0 0,0 0 0 0 0,1 0 0 0 0,-1 0 0 0 0,0 1 0 0 0,1-1 0 0 0,-1 0 0 0 0,0 0 0 0 0,1 0 0 0 0,-1 0 0 0 0,1 0 0 0 0,-1 0 0 0 0,0 0 0 0 0,1 0 0 0 0,-1 0 0 0 0,1 0 0 0 0,-1 0 0 0 0,0 0 0 0 0,1 0 0 0 0,-1-1 0 0 0,0 1 0 0 0,1 0 0 0 0,-1 0 0 0 0,1 0 0 0 0,-1 0 0 0 0,0-1 0 0 0,0 1 0 0 0,1 0 0 0 0,-1 0 0 0 0,0-1 0 0 0,1 1 0 0 0,2 15 81 0 0,24 65 234 0 0,-25-68-303 0 0,1-1 0 0 0,0 0 1 0 0,1 0-1 0 0,0 0 0 0 0,1 0 0 0 0,0 0 1 0 0,1-1-1 0 0,0 0 0 0 0,0 0 0 0 0,8 8-12 0 0,-11-37-4813 0 0,-9-2-4099 0 0,4 14-2399 0 0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4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7 6617 0 0,'0'0'2393'0'0,"0"0"-623"0"0,0 0-167 0 0,0 0 185 0 0,0 0 107 0 0,0 0-156 0 0,0 0-293 0 0,0 0-386 0 0,0 0-282 0 0,0 0-172 0 0,0 0-91 0 0,0 0-68 0 0,4-4 752 0 0,-32 42-320 0 0,-9 16-57 0 0,37-54-796 0 0,0 0 0 0 0,0 0-10 0 0,0 0 12 0 0,0 0 10 0 0,19-11 434 0 0,96-72 609 0 0,-186 147-27 0 0,100-71-4017 0 0,-25 4 2437 0 0,19-10-3164 0 0,-10 4-4936 0 0,-8 5-3011 0 0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5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12115 0 0,'0'0'2212'0'0,"0"0"-549"0"0,0 0-215 0 0,0 0-25 0 0,0 0-88 0 0,0 0-194 0 0,0 0-281 0 0,0 0-228 0 0,0 0-116 0 0,0 0-65 0 0,0 0-19 0 0,0 0-15 0 0,0 0-33 0 0,3 14 1888 0 0,-64 49-1664 0 0,104-81-128 0 0,43-37-164 0 0,-213 146 948 0 0,176-113-1797 0 0,-36 14-60 0 0,16-9-1129 0 0,-10 6-4427 0 0,-11 7-6317 0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1T02:57:19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592 145,'-13'76,"3"0,4 1,3 0,6 62,-2-40,-6 68,-6-1,-19 70,20-141,11-94,0-1,-1 0,1 0,-1 0,1 0,0 1,-1-1,1 0,0 0,-1 0,1 0,-1 0,1-1,0 1,-1 0,1 0,-1 0,1 0,0-1,-1 1,1 0,-1-1,1 1,-1 0,1-1,-1 1,1-1,-1 1,1-1,-1 1,0-1,1 1,-1-1,0 1,1-1,-1 1,0-1,0 0,1 1,-1-1,0 1,0-1,0 0,0 1,0-1,0 0,0 1,0-1,0 1,0-1,38-133,-29 103</inkml:trace>
  <inkml:trace contextRef="#ctx0" brushRef="#br0" timeOffset="254.853">0 400,'39'-19,"50"-21,25-9,7 0,-2-1,-7 2,-8 10,-13 6,-11 9,-11 4,-11 4,-11 5,-10 5,-5 2,-8 8,-9 2</inkml:trace>
  <inkml:trace contextRef="#ctx0" brushRef="#br0" timeOffset="666.638">846 879,'3'23,"1"0,0-1,2 1,1-1,0 0,2-1,0 0,2 0,0-1,1 0,1-1,1-1,11 13,-21-27,0-1,0 1,1-1,-1 1,1-1,-1-1,1 1,0-1,0 1,0-1,1-1,-1 1,0-1,1 0,-1 0,0 0,1-1,-1 0,1 0,-1-1,1 1,-1-1,1 0,-1-1,0 1,1-1,-1 0,0 0,0-1,-1 1,1-1,0 0,-1-1,4-2,5-4,-1-1,-1 0,0-1,0 0,-1-1,0 0,-2 0,1-1,-2 0,1-1,-2 1,0-1,-1-1,-1 1,0-1,-1 0,0 0,-2 0,0 0,0 0,-2-5,-4-2,-2 5</inkml:trace>
  <inkml:trace contextRef="#ctx0" brushRef="#br0" timeOffset="4734.608">1439 1162,'11'6,"0"-1,1 0,0-1,-1 0,1-1,0 0,1 0,-1-2,0 0,1 0,-1-1,1 0,-1-1,0-1,1 0,-1 0,0-1,0-1,-1 0,1-1,-1 0,10-6,-9 4,0 0,-1 0,0-1,0-1,-1 0,0 0,-1-1,0 0,0-1,-1 1,-1-2,0 1,0-1,-1 0,0-1,-2 1,1-1,-1 0,-1 0,0-1,-1 1,-1-4,0 15,-1-1,0 0,1 1,-1-1,-1 0,1 1,0-1,-1 0,1 1,-1-1,0 1,0-1,0 1,0-1,0 1,-1 0,1-1,-1 1,1 0,-1 0,0 0,0 0,0 0,0 1,0-1,0 1,0-1,-1 1,1 0,-1-1,1 1,-1 1,1-1,-1 0,1 1,-1-1,0 1,1 0,-1-1,0 1,1 1,-1-1,0 0,1 1,-1-1,-1 2,-10 5,0 1,1 1,0 1,1 0,0 0,0 1,1 1,1 0,0 0,0 1,2 0,-1 1,2-1,0 2,0-1,2 1,-5 15,6-23,1 0,0 0,0 0,0 1,1-1,0 1,1-1,0 1,0 0,0-1,1 1,1 0,-1 0,1-1,0 1,1 0,-1-1,2 1,-1-1,1 0,0 0,1 0,-1 0,1 0,1-1,-1 1,1-1,0 0,1-1,1 2,10 0,1 0,-1-2,1 0,0-1,0-1,1-1,-1 0,0-1,1-1,-1-1,1-1,-1 0,0-1,0-1,0-1,-1-1,1 0,-1-1,0-1,-1 0,0-2,12-8,-26 17,23-12,0 0,-1-1,-1-2,0 0,-2-1,1-2,-2 0,-1-1,0-1,6-10,82-141,-107 171,0 0,0-1,0 1,1 0,-1 0,0 0,0 0,1 0,-1 0,0 0,1 0,-1 0,1 0,0 1,-1-1,1 0,0 0,-1 0,1 0,0 1,0-1,-1 0,1 1,0-1,0 1,0-1,0 1,0-1,0 1,0 0,0 0,0-1,0 1,0 0,0 0,0 0,1 0,-1 0,0 0,0 0,0 0,0 1,0-1,0 0,0 1,0-1,0 1,0-1,0 1,0-1,-1 1,1-1,0 1,0 0,0 0,0 0,6 142,-10-92,4-43,-1 0,-1 1,0-1,0 0,0 0,-1 1,0-1,-1 0,0-1,0 1,-1 0,0-1,0 0,-1 0,1 0,-2 0,1-1,-1 0,0 0,0 0,0-1,-1 0,0 0,-7 3,1-1,-72 25,85-32,-1-1,1 1,-1 0,0 0,1 0,-1 0,1 0,-1-1,1 1,-1 0,1 0,-1-1,1 1,0 0,-1-1,1 1,-1-1,1 1,0 0,-1-1,1 1,0-1,0 1,-1-1,1 1,0-1,0 1,0-1,-1 1,1-1,0 0,0 1,0-1,0 1,0-1,0 1,0-1,0 1,0-1,1 0,-1 1,0-1,0 1,0-1,1 1,-1-1,0 1,0-1,1 1,-1 0,1-1,-1 1,0-1,1 1,-1 0,9-10</inkml:trace>
  <inkml:trace contextRef="#ctx0" brushRef="#br0" timeOffset="9519.31">2935 908,'-2'-2,"1"0,0 1,-1-1,0 0,1 1,-1-1,0 1,0 0,0-1,0 1,0 0,0 0,0 0,0 1,0-1,0 0,-1 1,1-1,0 1,0 0,-1 0,1 0,0 0,-1 0,1 1,0-1,0 1,-1-1,1 1,0 0,0-1,0 1,-1 1,-9 5,0 1,1 0,0 0,0 2,1-1,0 1,0 1,1-1,1 2,0-1,0 1,1 0,1 1,-2 4,-7 10,12-23,0-1,1 0,0 0,0 1,0-1,0 1,1-1,-1 1,1 0,0 0,0 0,1 0,-1-1,1 1,-1 0,1 0,1 0,-1 0,0 0,1 0,0 0,0 0,0 0,0-1,1 1,-1 0,1-1,0 1,0-1,1 0,-1 1,0-1,1 0,0-1,2 3,5 0,-1-1,1-1,0 1,0-1,1-1,-1 0,0-1,1 0,-1 0,1-1,0 0,-1-1,1 0,-1-1,0 0,1-1,-1 0,0 0,-1-1,1-1,-1 1,1-2,-1 1,-1-1,1-1,-1 1,0-1,-1-1,0 1,0-1,1-2,15-14,-1-2,0 0,-2-2,-2 0,0-1,-2-1,-1 0,-1-1,-2-1,-1 0,-2-1,-1 0,0-8,-7 36,6-20,-2 0,-1 0,-1-1,-1 1,-1-1,-1 0,-1 1,-2-1,-1-6,2 19,0 1,-1-1,-1 1,0 0,0 0,-1 0,-1 1,0-1,0 1,-1 1,0-1,-1 1,-1 1,1-1,-1 1,-1 1,0 0,-4-3,11 10,1 0,-1 0,0 1,1-1,-1 1,0 0,1-1,-1 1,0 0,0 1,1-1,-1 0,0 1,1 0,-1-1,1 1,-1 0,1 0,-1 1,1-1,-1 0,1 1,0 0,0-1,0 1,0 0,0 0,0 0,1 0,-1 1,1-1,-2 2,-36 83,30-60,0 1,2 1,0-1,3 1,0 0,2 1,1-1,1 0,1 1,2-1,1 0,1 0,3 4,6 17,-9-27,0 1,1-1,2-1,0 1,1-1,1-1,1 0,1 0,1-1,1 0,1-2,0 1,1-2,5 4,-16-18,-1 1,1-1,-1 0,1 0,0 0,0-1,1 0,-1 0,0 0,1 0,-1-1,1 0,0 0,-1-1,1 0,0 1,-1-2,1 1,0-1,-1 0,1 0,-1 0,1-1,-1 0,0 0,0 0,0-1,0 0,0 0,0 0,-1 0,1-1,1-2,17-39,-15 22</inkml:trace>
  <inkml:trace contextRef="#ctx0" brushRef="#br0" timeOffset="10609.783">3697 767,'-23'13,"0"0,1 1,1 2,0 0,1 1,1 1,-12 15,19-17,1 0,0 1,1 1,1-1,1 1,1 1,0 0,1 0,1 2,2-12,2-7,0 1,0-1,0 1,0 0,1-1,-1 1,1 0,-1-1,1 1,0 0,0-1,0 1,1 0,-1-1,1 1,-1 0,1-1,0 1,0-1,0 1,0-1,1 1,-1-1,0 0,1 0,0 1,0-1,-1 0,1-1,0 1,1 0,-1 0,0-1,0 0,1 1,-1-1,1 0,-1 0,1 0,-1 0,1-1,0 1,-1-1,1 1,0-1,-1 0,1 0,0 0,0-1,-1 1,1-1,14-5,0-2,0 0,-1 0,0-2,-1 0,0 0,-1-2,0 0,-1 0,0-1,-1-1,0 0,-1-1,0-1,6-5,164-239,-190 288,2-10,0 0,2 0,0 0,1 1,0-1,2 1,0 0,2 0,0 0,1 0,0 0,2 0,0-1,3 8,-2-18,1-1,0 0,0 0,1 0,0-1,0 0,0 0,1 0,0-1,0 0,0-1,1 1,-1-1,1-1,0 1,0-1,1-1,-1 1,0-1,1-1,5 1,-8-2,-1 0,1 0,0 0,0-1,0 0,0 0,-1 0,1-1,0 0,-1 0,1 0,-1-1,0 0,0 0,0 0,0 0,-1-1,1 0,-1 0,0 0,0-1,0 1,-1-1,1 0,0-3,6-8,0-1,-2 0,0 0,-1-1,-1 0,-1 0,1-8,26-84,-53 156,16-36,1-1,1 1,0 0,0 0,1 0,0 0,1 1,0-1,0 0,1 1,1-1,0 1,0-1,1 0,0 0,1 0,0 0,1 0,0 0,0-1,1 0,0 0,1 0,0-1,0 1,2 0,-5-7,0 1,1-1,-1 0,0 0,1 0,0-1,-1 1,1-1,0 0,0 0,0 0,0-1,0 1,0-1,0 0,0 0,0-1,0 1,-1-1,1 1,0-1,0-1,0 1,-1 0,1-1,0 0,-1 0,0 0,1 0,-1 0,0-1,0 0,0 1,0-1,-1 0,1 0,-1-1,0 1,0 0,1-2,22-35,-2-1,-1-1,-3-1,3-11,45-93,-40 99,-26 48,0 0,1 0,-1 0,0 0,1 0,-1 0,0 1,1-1,-1 1,0-1,0 1,1-1,-1 1,0 0,0-1,0 1,0 0,0 0,0 0,0 0,0 0,0 0,0 0,-1 0,1 1,0-1,-1 0,1 0,-1 0,1 1,-1-1,0 0,1 1,-1-1,0 0,0 1,0-1,0 0,0 1,0-1,-1 1,1-1,0 0,36 261,21 82,-17-31,-35-274,-1 0,-3 0,0 0,-3 0,-2 0,-1 0,-1 0,-3-1,-1 0,-11 25,-40 19,59-80,0 0,-1-1,1 1,0-1,-1 1,1-1,-1 0,0 0,1 0,-1 0,0-1,0 1,1-1,-1 0,0 0,0 0,0 0,1 0,-1 0,0-1,0 1,1-1,-1 0,0 0,1 0,-1 0,1 0,-1-1,1 1,0-1,-1 0,1 1,0-1,-1-2,-5-5,1-1,0 0,1 0,0-1,0 0,1 0,1 0,0-1,0 0,1 1,1-1,0 0,0 0,1-6,3-8,0 1,2 0,1 0,1 0,1 0,1 1,1 0,1 1,1 0,1 1,11-15,-14 23,0 1,2 1,-1-1,1 2,1 0,0 0,0 1,1 0,11-5,1 1</inkml:trace>
  <inkml:trace contextRef="#ctx0" brushRef="#br0" timeOffset="11352.078">282 1783,'836'-43,"-59"0,136 61,-695-13,0-9,0-10,-1-9,60-21,171-35,-274 54,-140 33,-30-3</inkml:trace>
  <inkml:trace contextRef="#ctx0" brushRef="#br0" timeOffset="11857.106">5277 823,'-5'4,"-1"8,-5 0,0 4,1-6,8-5,4-2</inkml:trace>
  <inkml:trace contextRef="#ctx0" brushRef="#br0" timeOffset="12137.864">5306 1246,'5'19,"1"2,0-3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19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7 104 0 0 0,'0'0'703'0'0,"0"0"74"0"0,0 0-42 0 0,0 0-17 0 0,0 0 10 0 0,0 0-27 0 0,0 0-54 0 0,0 0 19 0 0,0 0 24 0 0,0-11 84 0 0,-2-51 1138 0 0,-1 52 705 0 0,2 7 488 0 0,1 4 7122 0 0,37 0-9141 0 0,217 2 659 0 0,66 12-1223 0 0,-275-10-348 0 0,-35-32-2846 0 0,-10 25 1899 0 0,2-8-492 0 0,1 6-6265 0 0,-3 4-1523 0 0</inkml:trace>
  <inkml:trace contextRef="#ctx0" brushRef="#br0" timeOffset="479.306">134 224 1200 0 0,'0'0'1954'0'0,"0"0"-371"0"0,0 0-41 0 0,0 0 89 0 0,0 0-22 0 0,0 0-146 0 0,0 0-196 0 0,0 0-157 0 0,0 0-117 0 0,0 0-64 0 0,0 0-21 0 0,0 0 7 0 0,-6 2 20 0 0,-17 6-5 0 0,20 0 5922 0 0,25 0-6634 0 0,-18-7 506 0 0,22 5-287 0 0,1-1 0 0 0,0-1 0 0 0,1-2 0 0 0,-1-1 1 0 0,0 0-1 0 0,18-4-437 0 0,14 2 296 0 0,116-9 204 0 0,-79 8 127 0 0,-41 3-5005 0 0,-55-5-3925 0 0,0 0-3968 0 0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8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0 320 1984 0 0,'0'0'2689'0'0,"0"0"-1015"0"0,0 0-153 0 0,0 0 324 0 0,0 0 249 0 0,0 0-19 0 0,0 0-263 0 0,0 0-341 0 0,0 0-275 0 0,0 0-177 0 0,0 0-149 0 0,0 0-144 0 0,0 0-81 0 0,7-2-49 0 0,18-5-27 0 0,15-21 2213 0 0,61-75-981 0 0,29-40-1259 0 0,-98 107-312 0 0,-21 72-266 0 0,-8-23 62 0 0,0 0-1 0 0,0 0 1 0 0,2 0 0 0 0,0-1 0 0 0,0 0 0 0 0,1 0 0 0 0,0 0 0 0 0,1 0 0 0 0,1-1-1 0 0,1 2-25 0 0,29 11-1492 0 0,-23-20-2333 0 0,0-3-4597 0 0,-8-1-3914 0 0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7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65 219 2088 0 0,'0'0'586'0'0,"0"0"-222"0"0,0 0 123 0 0,0 0 373 0 0,0 0 396 0 0,0 0 250 0 0,0 0 106 0 0,0 0-11 0 0,0 0-92 0 0,0 0-108 0 0,0 0-195 0 0,6 5-180 0 0,5 4-437 0 0,0 0 0 0 0,0-2 0 0 0,1 1 0 0 0,0-1 0 0 0,0-1 0 0 0,1 0 0 0 0,-1 0 0 0 0,7 1-589 0 0,-9-5 115 0 0,0 0 0 0 0,0 0 1 0 0,0-1-1 0 0,0 0 0 0 0,0 0 1 0 0,0-1-1 0 0,0-1 1 0 0,0 0-1 0 0,0 0 0 0 0,0-1 1 0 0,0 0-1 0 0,0-1 0 0 0,0 0 1 0 0,-1 0-1 0 0,0-1 0 0 0,1 0 1 0 0,-1-1-1 0 0,-1 0 0 0 0,1 0 1 0 0,-1-1-1 0 0,0 0 1 0 0,0-1-1 0 0,-1 0 0 0 0,0 0 1 0 0,0 0-1 0 0,0-1 0 0 0,-1 0 1 0 0,0 0-1 0 0,-1-1 0 0 0,0 0 1 0 0,0 0-1 0 0,-1 0 0 0 0,0 0 1 0 0,-1-1-1 0 0,0 1 1 0 0,0-1-1 0 0,-1 0 0 0 0,1-8-115 0 0,-3 15-3 0 0,0-1 1 0 0,0 0-1 0 0,-1 1 0 0 0,1-1 0 0 0,-1 1 0 0 0,0-1 0 0 0,0 1 0 0 0,0-1 0 0 0,-1 1 1 0 0,1-1-1 0 0,-1 1 0 0 0,0 0 0 0 0,0 0 0 0 0,0 0 0 0 0,0 0 0 0 0,0 0 1 0 0,-1 0-1 0 0,1 1 0 0 0,-1-1 0 0 0,0 1 0 0 0,1 0 0 0 0,-1-1 0 0 0,-1 1 0 0 0,1 1 1 0 0,0-1-1 0 0,0 0 0 0 0,-1 1 0 0 0,1 0 0 0 0,0-1 0 0 0,-1 1 0 0 0,0 1 3 0 0,-7-3-69 0 0,-1 1-1 0 0,1 0 1 0 0,-1 1-1 0 0,0 0 1 0 0,0 1-1 0 0,0 1 1 0 0,1 0-1 0 0,-1 0 0 0 0,-2 2 70 0 0,-7 3-24 0 0,2 2-1 0 0,-1 0 1 0 0,1 2-1 0 0,0 0 1 0 0,1 1-1 0 0,0 1 1 0 0,1 0-1 0 0,0 1 1 0 0,1 1-1 0 0,-9 11 25 0 0,17-18 48 0 0,0 2-1 0 0,0 0 1 0 0,1-1 0 0 0,1 2-1 0 0,0-1 1 0 0,0 1 0 0 0,1 0-1 0 0,0 1 1 0 0,0-1 0 0 0,1 1-1 0 0,1 0 1 0 0,0-1 0 0 0,0 2-1 0 0,1-1 1 0 0,0 0 0 0 0,1 0-1 0 0,1 1 1 0 0,0-1 0 0 0,0 1-48 0 0,0 12 192 0 0,-1-13-85 0 0,0 0-1 0 0,1 0 1 0 0,1-1 0 0 0,0 1 0 0 0,0 0 0 0 0,1 0-1 0 0,0 0 1 0 0,1-1 0 0 0,1 1 0 0 0,-1-1 0 0 0,5 7-107 0 0,-3-7 120 0 0,1 0 0 0 0,1-1 0 0 0,-1 1 0 0 0,2-1 1 0 0,-1-1-1 0 0,1 0 0 0 0,1 0 0 0 0,-1 0 0 0 0,1-1 1 0 0,1 0-1 0 0,-1-1 0 0 0,1 0 0 0 0,0-1 0 0 0,1 0 1 0 0,7 3-121 0 0,1-3 126 0 0,0 0 0 0 0,1-1 1 0 0,0-1-1 0 0,0-1 1 0 0,0-1-1 0 0,0-1 1 0 0,11-1-127 0 0,0 1 92 0 0,-15-1-66 0 0,0-1 0 0 0,0-1 0 0 0,-1-1 0 0 0,1 0 0 0 0,-1 0 1 0 0,0-2-1 0 0,10-5-26 0 0,-21 10 3 0 0,-23-6-5155 0 0,10 6-3940 0 0,5 1-2939 0 0</inkml:trace>
  <inkml:trace contextRef="#ctx0" brushRef="#br0" timeOffset="539.15">659 543 15491 0 0,'0'0'1171'0'0,"0"0"-367"0"0,0 0-38 0 0,0 0 131 0 0,0 0 72 0 0,0 0-72 0 0,0 0-205 0 0,0 0-181 0 0,0 0-134 0 0,0 0-86 0 0,0 0-60 0 0,0 0-30 0 0,0 0-19 0 0,0 31-18 0 0,0 141 188 0 0,0-81 1340 0 0,22-150-468 0 0,106-246-411 0 0,-48 202-551 0 0,-67 132-223 0 0,-3 96 116 0 0,0-99-943 0 0,-9-26 434 0 0,-1 0-89 0 0,0 0-111 0 0,0-12-2374 0 0,3-7-1187 0 0,-3 6-3307 0 0,0 5-3939 0 0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1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49 161 14259 0 0,'0'0'1267'0'0,"0"0"-420"0"0,0 0-118 0 0,0 0 180 0 0,0 0 131 0 0,0 0-5 0 0,0 0-133 0 0,0 0-212 0 0,-5 32-181 0 0,-16 99-106 0 0,21-36 408 0 0,1-53-533 0 0,-2 1-1 0 0,-2 0 1 0 0,-1 0 0 0 0,-7 26-278 0 0,7-57 668 0 0,5-33 680 0 0,0 3-1426 0 0,1 1 138 0 0,0 0 1 0 0,2 0 0 0 0,0 1 0 0 0,1-1 0 0 0,1 1 0 0 0,0 0-1 0 0,6-10-60 0 0,-5 9 29 0 0,14-35-11 0 0,3 2 0 0 0,2 0 0 0 0,1 1 0 0 0,3 2-1 0 0,2 1 1 0 0,32-34-18 0 0,33-15 25 0 0,-96 94-23 0 0,-1 1 0 0 0,1-1-1 0 0,0 1 1 0 0,0 0-1 0 0,-1-1 1 0 0,1 1 0 0 0,0 0-1 0 0,0 0 1 0 0,0-1-1 0 0,-1 1 1 0 0,1 0-1 0 0,0 0 1 0 0,0 0 0 0 0,0 0-1 0 0,0 0 1 0 0,0 0-1 0 0,-1 0 1 0 0,1 1 0 0 0,0-1-1 0 0,0 0 1 0 0,0 0-1 0 0,-1 1 1 0 0,1-1 0 0 0,0 0-1 0 0,0 1 1 0 0,0-1-1 0 0,-1 1 1 0 0,1-1-1 0 0,0 1 1 0 0,-1-1 0 0 0,1 1-1 0 0,-1-1 1 0 0,1 1-1 0 0,0 0 1 0 0,-1-1 0 0 0,1 1-1 0 0,-1 0 1 0 0,0-1-1 0 0,1 1 1 0 0,-1 0-1 0 0,0 0 1 0 0,1 0 0 0 0,-1-1-1 0 0,0 1 1 0 0,0 0-1 0 0,1 0 1 0 0,-1 0 0 0 0,0 0-2 0 0,5 42 151 0 0,-17 77 308 0 0,-4-9-668 0 0,16-111-13 0 0,0 0-100 0 0,0 0-128 0 0,0 0-167 0 0,5-19-5450 0 0,-1 10 419 0 0,-2 1-5763 0 0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1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0 254 2505 0 0,'0'0'1584'0'0,"0"0"-109"0"0,0 0 83 0 0,0 0 199 0 0,0 0 118 0 0,0 0-46 0 0,0 0-206 0 0,0 0-294 0 0,0 0-259 0 0,0 0-191 0 0,0 0-134 0 0,9 8 6102 0 0,78-1-4927 0 0,198-29-574 0 0,-193 8-1141 0 0,-87 13-189 0 0,-4 1-2 0 0,-1 0 4 0 0,0 0-3 0 0,0 0 14 0 0,0 0 6 0 0,0 0-14 0 0,0 0 2 0 0,0 0 0 0 0,0 0-7 0 0,0 0-15 0 0,-26-5-3284 0 0,14 1-93 0 0,-2 2-3626 0 0,9 2-4454 0 0</inkml:trace>
  <inkml:trace contextRef="#ctx0" brushRef="#br0" timeOffset="280.494">234 0 11194 0 0,'0'0'2096'0'0,"0"0"-759"0"0,0 0-343 0 0,0 0 85 0 0,0 0 165 0 0,0 0 57 0 0,0 0-120 0 0,0 0-225 0 0,0 0-189 0 0,0 0-138 0 0,0 0-78 0 0,0 0-71 0 0,0 0-61 0 0,-10 33-30 0 0,-30 101-46 0 0,30-51 286 0 0,13-24-215 0 0,-2 73-43 0 0,-26-47-686 0 0,-4-50-740 0 0,5-18-6253 0 0,22-16 1186 0 0,2 2-5060 0 0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2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74 107 10842 0 0,'0'0'3896'0'0,"0"0"-1760"0"0,0 0-778 0 0,0 0-111 0 0,0 0-31 0 0,0 0-53 0 0,0 0-157 0 0,0 0-246 0 0,0 0-219 0 0,0 0-150 0 0,0 0-107 0 0,0 0-73 0 0,-2-4 672 0 0,21-44 1189 0 0,25-6-2020 0 0,-146 124 795 0 0,70-42-626 0 0,96-60 13 0 0,-61 30-900 0 0,6-5 1461 0 0,-9 5-3443 0 0,-4 1-3289 0 0,0 1-6181 0 0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5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308 534 2096 0 0,'0'0'1873'0'0,"0"0"-937"0"0,0 0-373 0 0,0 0 33 0 0,0 0 177 0 0,0 0 224 0 0,0 0 94 0 0,0 0-71 0 0,0 0-187 0 0,0 0-225 0 0,0 0-189 0 0,-16 12-123 0 0,-47 40-42 0 0,21 7 611 0 0,35-46-613 0 0,2 0 1 0 0,-1 0-1 0 0,2 0 0 0 0,0 1 1 0 0,0-1-1 0 0,1 1 0 0 0,1 0 0 0 0,1 0 1 0 0,0 0-1 0 0,0 0 0 0 0,1 1 0 0 0,2 11-252 0 0,0-24 91 0 0,-1 1-1 0 0,1 0 0 0 0,0 0 0 0 0,0-1 0 0 0,0 1 0 0 0,0-1 0 0 0,0 0 0 0 0,1 1 0 0 0,-1-1 0 0 0,0 0 0 0 0,1 0 0 0 0,0-1 0 0 0,-1 1 0 0 0,1 0 0 0 0,0-1 0 0 0,0 0 0 0 0,0 0 0 0 0,0 0 0 0 0,0 0 0 0 0,0 0 0 0 0,1 0 0 0 0,-1-1 0 0 0,0 0 0 0 0,0 1 0 0 0,0-1 0 0 0,1 0 0 0 0,-1-1 0 0 0,0 1 1 0 0,0-1-1 0 0,0 1 0 0 0,0-1 0 0 0,0 0 0 0 0,0 0 0 0 0,0 0 0 0 0,0 0 0 0 0,0-1 0 0 0,0 1 0 0 0,0-1 0 0 0,-1 0 0 0 0,1 0 0 0 0,2-2-90 0 0,36-28 203 0 0,-1-2-1 0 0,-2-1 1 0 0,-1-2-1 0 0,-2-2 1 0 0,-2-1-1 0 0,-2-2 1 0 0,-1-1 0 0 0,-2-1-1 0 0,-2-2 1 0 0,8-23-203 0 0,-20 43-35 0 0,-1 0 0 0 0,-1-1 0 0 0,-2 0 0 0 0,0 0 0 0 0,-2-1 0 0 0,-1-1 0 0 0,-2 1 0 0 0,0-1 0 0 0,-2 0 1 0 0,-1 0-1 0 0,-2-9 35 0 0,0 35-3 0 0,-1 0 0 0 0,1 0 1 0 0,-1 0-1 0 0,1 0 1 0 0,-1 0-1 0 0,0 0 0 0 0,0 1 1 0 0,-1-1-1 0 0,1 0 1 0 0,0 1-1 0 0,-1-1 0 0 0,0 1 1 0 0,0-1-1 0 0,1 1 0 0 0,-1 0 1 0 0,-1 0-1 0 0,1 0 1 0 0,0 0-1 0 0,0 0 0 0 0,-1 0 1 0 0,1 1-1 0 0,-1-1 1 0 0,0 1-1 0 0,1-1 0 0 0,-1 1 1 0 0,0 0-1 0 0,0 0 1 0 0,1 0-1 0 0,-1 1 0 0 0,0-1 1 0 0,0 1-1 0 0,0 0 1 0 0,0-1-1 0 0,0 1 0 0 0,0 1 1 0 0,0-1-1 0 0,0 0 0 0 0,0 1 1 0 0,0-1-1 0 0,0 1 1 0 0,0 0-1 0 0,1 0 0 0 0,-1 0 1 0 0,0 0-1 0 0,0 1 1 0 0,1-1 2 0 0,-11 7 24 0 0,1 1 0 0 0,1 0 1 0 0,-1 1-1 0 0,2 0 1 0 0,-1 0-1 0 0,1 1 0 0 0,1 1 1 0 0,0 0-1 0 0,1 0 0 0 0,0 0 1 0 0,1 1-1 0 0,0 0 1 0 0,1 1-1 0 0,-3 10-24 0 0,3-12 87 0 0,0 1 0 0 0,1 0 0 0 0,0 0 0 0 0,1 1 0 0 0,1 0 0 0 0,0-1 0 0 0,1 1 0 0 0,0 0 0 0 0,1 0 0 0 0,1 0 0 0 0,0 0 0 0 0,1 0 0 0 0,1 0 0 0 0,0 0 0 0 0,1 0 0 0 0,0-1 0 0 0,1 1 0 0 0,0-1 0 0 0,1 0 0 0 0,2 2-87 0 0,0-2 163 0 0,1 0-1 0 0,0 0 1 0 0,1-1-1 0 0,1 0 0 0 0,0-1 1 0 0,0 0-1 0 0,1-1 1 0 0,0 0-1 0 0,1-1 1 0 0,0 0-1 0 0,1-1 0 0 0,0 0 1 0 0,0-1-1 0 0,12 5-162 0 0,67 21 551 0 0,-136-21-1791 0 0,19-9-2728 0 0,25-3 2221 0 0,1-4-4802 0 0,2-1 2846 0 0,-2 4 2106 0 0,3-3-5966 0 0</inkml:trace>
  <inkml:trace contextRef="#ctx0" brushRef="#br0" timeOffset="437.405">50 917 10146 0 0,'0'0'1579'0'0,"0"0"-524"0"0,0 0-161 0 0,0 0 248 0 0,0 0 280 0 0,0 0 65 0 0,0 0-155 0 0,0 0-237 0 0,0 0-207 0 0,0 0-131 0 0,0 0-97 0 0,36 1-75 0 0,119 2-66 0 0,-16-22 297 0 0,454-105-293 0 0,-568 131-4220 0 0,-31 10-7464 0 0,-1-12 1119 0 0</inkml:trace>
  <inkml:trace contextRef="#ctx0" brushRef="#br0" timeOffset="1049.331">225 1234 8042 0 0,'0'0'1785'0'0,"0"0"-323"0"0,0 0-92 0 0,0 0 89 0 0,0 0 9 0 0,0 0-144 0 0,0 0-251 0 0,0 0-265 0 0,0 0-223 0 0,0 0-166 0 0,0 0-107 0 0,0 0-65 0 0,0 0-53 0 0,-29 28-11 0 0,-87 89-7 0 0,69-57 75 0 0,44-49-190 0 0,-1-2 6 0 0,0 0 16 0 0,0 0-1 0 0,0 0 0 0 0,1 0 1 0 0,0 1-1 0 0,1-1 0 0 0,0 1 1 0 0,1 0-1 0 0,0 0 0 0 0,0-1 1 0 0,1 1-1 0 0,0 0 0 0 0,1 0 1 0 0,0 1-83 0 0,1-8 73 0 0,1-1 1 0 0,0 1-1 0 0,-1-1 1 0 0,1 0-1 0 0,0 0 1 0 0,0 0-1 0 0,0 0 0 0 0,0 0 1 0 0,1-1-1 0 0,-1 1 1 0 0,0-1-1 0 0,1 0 1 0 0,-1 0-1 0 0,1 0 1 0 0,-1 0-1 0 0,1-1 1 0 0,-1 0-1 0 0,1 1 1 0 0,0-1-1 0 0,-1 0 0 0 0,1-1 1 0 0,-1 1-1 0 0,1-1 1 0 0,2 0-74 0 0,15-5 141 0 0,0 0 0 0 0,0-1 0 0 0,-1-1 0 0 0,0-1 1 0 0,0-1-1 0 0,-1 0 0 0 0,-1-2 0 0 0,0 0 0 0 0,0-1 0 0 0,-1-1 0 0 0,-1 0 1 0 0,7-8-142 0 0,8-5 11 0 0,0-2 0 0 0,-2 0 1 0 0,-2-2-1 0 0,0-1 1 0 0,-2-1-1 0 0,-2-2 1 0 0,-1 0-1 0 0,-1-1 1 0 0,-2-1-1 0 0,-2-1 0 0 0,-2 0 1 0 0,4-18-12 0 0,-14 39-73 0 0,-1 1 0 0 0,0-1 0 0 0,-2 0 0 0 0,0 0-1 0 0,-1 0 1 0 0,-1 0 0 0 0,0 0 0 0 0,-1 0 0 0 0,-1 0 0 0 0,-1-1 73 0 0,2 15-17 0 0,0 1-1 0 0,0 0 1 0 0,0-1 0 0 0,0 1-1 0 0,0 0 1 0 0,-1 0 0 0 0,1 0-1 0 0,-1 0 1 0 0,1 0-1 0 0,-1 0 1 0 0,0 0 0 0 0,0 0-1 0 0,0 1 1 0 0,0-1 0 0 0,0 1-1 0 0,0 0 1 0 0,0-1-1 0 0,0 1 1 0 0,-1 0 0 0 0,1 0-1 0 0,0 0 1 0 0,-1 1 0 0 0,1-1-1 0 0,-1 1 1 0 0,1-1 0 0 0,-1 1-1 0 0,1 0 1 0 0,-1 0-1 0 0,1 0 1 0 0,-1 0 0 0 0,0 0-1 0 0,1 0 1 0 0,-1 1 0 0 0,1-1-1 0 0,0 1 1 0 0,-1 0 0 0 0,1 0-1 0 0,-1 0 1 0 0,1 0-1 0 0,0 0 1 0 0,0 0 0 0 0,0 1-1 0 0,0-1 1 0 0,0 1 0 0 0,0-1-1 0 0,0 1 1 0 0,0 0 0 0 0,0 0-1 0 0,1 0 18 0 0,-18 16 16 0 0,1 0 0 0 0,1 2-1 0 0,1-1 1 0 0,1 2 0 0 0,1 0-1 0 0,1 1 1 0 0,0 1 0 0 0,2-1-1 0 0,0 2 1 0 0,2 0 0 0 0,1 0 0 0 0,1 0-1 0 0,-4 23-15 0 0,9-35 50 0 0,0 0 0 0 0,1 0 0 0 0,1 0 0 0 0,0 0 0 0 0,0 0 1 0 0,1 0-1 0 0,1 0 0 0 0,0 0 0 0 0,1-1 0 0 0,0 1 0 0 0,0 0 0 0 0,2-1 0 0 0,-1 0 0 0 0,1 0 0 0 0,1 0 0 0 0,0-1 0 0 0,7 10-50 0 0,-5-8 21 0 0,1 0 0 0 0,1 0 0 0 0,0-1 0 0 0,0-1 0 0 0,1 0 0 0 0,0 0 0 0 0,1-1 0 0 0,7 4-21 0 0,-17-12-131 0 0,-1 0 0 0 0,1 0-1 0 0,-1-1 1 0 0,1 1 0 0 0,0-1 0 0 0,-1 1 0 0 0,1-1-1 0 0,0 0 1 0 0,-1 0 0 0 0,1 0 0 0 0,0 0-1 0 0,-1 0 1 0 0,1 0 0 0 0,0 0 0 0 0,-1 0-1 0 0,1-1 1 0 0,-1 1 0 0 0,1 0 0 0 0,0-1-1 0 0,-1 0 1 0 0,1 1 0 0 0,-1-1 0 0 0,1 0 0 0 0,-1 0-1 0 0,1 0 1 0 0,-1 0 0 0 0,0 0 0 0 0,0 0-1 0 0,1 0 132 0 0,18-25-9913 0 0,-16 22-976 0 0</inkml:trace>
  <inkml:trace contextRef="#ctx0" brushRef="#br0" timeOffset="1405.254">941 943 9426 0 0,'0'0'3942'0'0,"0"0"-2079"0"0,0 0-829 0 0,0 0-47 0 0,0 0 70 0 0,0 0 7 0 0,0 0-94 0 0,0 0-198 0 0,0 0-201 0 0,-23 35-178 0 0,-68 109-129 0 0,43-62 26 0 0,40-69-241 0 0,0-1 1 0 0,1 2-1 0 0,1-1 1 0 0,0 1-1 0 0,1-1 1 0 0,0 2-1 0 0,1-1 1 0 0,1 0-1 0 0,0 1 0 0 0,1 0 1 0 0,0 6-50 0 0,2-19 28 0 0,0 0 0 0 0,1 0 1 0 0,-1 0-1 0 0,1 0 0 0 0,-1 1 1 0 0,1-1-1 0 0,0 0 0 0 0,0 0 0 0 0,0-1 1 0 0,0 1-1 0 0,0 0 0 0 0,0 0 0 0 0,1 0 1 0 0,-1-1-1 0 0,0 1 0 0 0,1 0 0 0 0,-1-1 1 0 0,1 0-1 0 0,0 1 0 0 0,0-1 0 0 0,-1 0 1 0 0,1 0-1 0 0,0 0 0 0 0,0 0 0 0 0,0 0 1 0 0,0 0-1 0 0,0 0 0 0 0,0-1 1 0 0,0 1-1 0 0,1-1 0 0 0,-1 0 0 0 0,0 1 1 0 0,1-1-29 0 0,77 1 894 0 0,52-45 24 0 0,-131 44-946 0 0,0 0 1 0 0,0 1 0 0 0,0-1 0 0 0,-1 0 0 0 0,1 0 0 0 0,0 0-1 0 0,0 0 1 0 0,0 0 0 0 0,0 0 0 0 0,-1-1 0 0 0,1 1-1 0 0,0 0 1 0 0,0 0 0 0 0,0-1 0 0 0,-1 1 0 0 0,1 0 0 0 0,0-1-1 0 0,0 1 1 0 0,-1 0 0 0 0,1-1 0 0 0,0 1 0 0 0,-1-1 0 0 0,1 0-1 0 0,-1 1 1 0 0,1-1 0 0 0,0 1 0 0 0,-1-1 0 0 0,1 0 0 0 0,-1 1-1 0 0,0-1 1 0 0,1 0 0 0 0,-1 0 0 0 0,0 1 0 0 0,1-1-1 0 0,-1 0 1 0 0,0 0 0 0 0,0 0 0 0 0,0 1 0 0 0,1-1 0 0 0,-1 0-1 0 0,0 0 1 0 0,0 0 0 0 0,0 0 0 0 0,0 1 0 0 0,-1-1 0 0 0,1 0-1 0 0,0 0 1 0 0,0 0 0 0 0,0 1 0 0 0,-1-1 0 0 0,1 0 0 0 0,0 0-1 0 0,-1 1 1 0 0,1-1 0 0 0,-1 0 0 0 0,1 0 27 0 0,-23-5-3753 0 0,7 5-6256 0 0,12 1-629 0 0</inkml:trace>
  <inkml:trace contextRef="#ctx0" brushRef="#br0" timeOffset="1651.689">606 1160 12603 0 0,'0'0'1981'0'0,"0"0"-463"0"0,0 0-234 0 0,0 0 66 0 0,0 0 45 0 0,0 0-129 0 0,0 0-226 0 0,0 0-221 0 0,0 0-146 0 0,0 0-114 0 0,0 0-87 0 0,35-1-89 0 0,113-4-114 0 0,19 3 15 0 0,-106 3-8047 0 0,-54-1-3769 0 0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0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8346 0 0,'0'0'3210'0'0,"0"0"-1042"0"0,0 0-449 0 0,0 0-10 0 0,0 0-94 0 0,0 0-186 0 0,0 0-276 0 0,0 0-305 0 0,0 0-203 0 0,0 0-118 0 0,0 0-76 0 0,0 0-51 0 0,0 0-23 0 0,10-8-35 0 0,100-88 1374 0 0,-24 2-1118 0 0,4 3 0 0 0,20-10-598 0 0,-88 82 18 0 0,-21 19-26 0 0,-1 12-2 0 0,0-10 13 0 0,-2 10 14 0 0,1 0 0 0 0,0 0 0 0 0,1 0 0 0 0,0 0-1 0 0,1 0 1 0 0,0 0 0 0 0,1-1 0 0 0,0 1 0 0 0,1 0 0 0 0,0-1 0 0 0,1 0-1 0 0,1 1 1 0 0,-1-1 0 0 0,2-1 0 0 0,-1 1 0 0 0,2-1 0 0 0,-1 0 0 0 0,1-1-1 0 0,1 1 1 0 0,7 6-17 0 0,16-8-1419 0 0,-17-8-4023 0 0,-8 0 672 0 0,-2 0-7269 0 0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9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111 360 304 0 0,'0'0'956'0'0,"0"0"22"0"0,0 0 202 0 0,0 0 312 0 0,0 0 262 0 0,0 0 117 0 0,0 0-90 0 0,0 0-220 0 0,0 0-270 0 0,0 0-281 0 0,0 0-211 0 0,0 0-155 0 0,0 0-95 0 0,-9 4 1561 0 0,14 0-1878 0 0,1-1 0 0 0,0 1 1 0 0,0-1-1 0 0,0-1 0 0 0,0 1 0 0 0,0-1 0 0 0,1 0 1 0 0,-1 0-1 0 0,1-1 0 0 0,-1 0 0 0 0,1 0 1 0 0,0-1-1 0 0,-1 1 0 0 0,1-1 0 0 0,0-1 0 0 0,-1 1 1 0 0,1-1-1 0 0,-1-1 0 0 0,1 1 0 0 0,-1-1 1 0 0,1 0-1 0 0,-1 0 0 0 0,2-2-232 0 0,14-4 151 0 0,0-1 0 0 0,-1-1 0 0 0,0-1-1 0 0,-1-1 1 0 0,-1-1 0 0 0,0 0 0 0 0,0-2 0 0 0,-1 0 0 0 0,-1-1-1 0 0,6-8-150 0 0,-16 18 12 0 0,-1-1 0 0 0,0 0-1 0 0,0-1 1 0 0,-1 1 0 0 0,0-1-1 0 0,0 0 1 0 0,-1 0 0 0 0,0-1-1 0 0,0 1 1 0 0,-1-1 0 0 0,0 0-1 0 0,-1 0 1 0 0,0 0 0 0 0,0 0-1 0 0,-1 0 1 0 0,0-1 0 0 0,0 1-1 0 0,-1 0 1 0 0,-1 0 0 0 0,1-1-12 0 0,-2 7-19 0 0,0-1 0 0 0,0 0 1 0 0,0 1-1 0 0,-1 0 0 0 0,1-1 0 0 0,-1 1 1 0 0,1 0-1 0 0,-1 0 0 0 0,0 1 0 0 0,0-1 1 0 0,-1 1-1 0 0,1-1 0 0 0,0 1 1 0 0,-1 0-1 0 0,1 0 0 0 0,-1 0 0 0 0,0 1 1 0 0,0-1-1 0 0,0 1 0 0 0,1 0 0 0 0,-1 0 1 0 0,-2 0 18 0 0,-10 2-39 0 0,1 0 0 0 0,0 1 1 0 0,0 0-1 0 0,0 2 0 0 0,0 0 1 0 0,0 0-1 0 0,0 1 0 0 0,1 1 0 0 0,0 1 1 0 0,0 0-1 0 0,1 0 0 0 0,0 1 1 0 0,0 1-1 0 0,-8 8 39 0 0,-1-3-12 0 0,2 0 38 0 0,0 1 0 0 0,1 1 0 0 0,1 1 0 0 0,0 0 0 0 0,1 1 0 0 0,1 1-1 0 0,1 1 1 0 0,1 0 0 0 0,1 0 0 0 0,0 2 0 0 0,2 0 0 0 0,-2 6-26 0 0,9-20 68 0 0,1 1 0 0 0,0 0 1 0 0,1 0-1 0 0,0 1 0 0 0,0-1 0 0 0,1 0 0 0 0,0 1 1 0 0,1-1-1 0 0,0 1 0 0 0,1-1 0 0 0,0 0 0 0 0,0 1 1 0 0,1-1-1 0 0,0 0 0 0 0,0 0 0 0 0,1 0 1 0 0,0 0-1 0 0,1 0 0 0 0,0-1 0 0 0,1 1 0 0 0,-1-1 1 0 0,2 0-1 0 0,-1-1 0 0 0,1 1 0 0 0,0-1 0 0 0,0 0 1 0 0,1-1-1 0 0,0 1 0 0 0,0-1 0 0 0,1-1 0 0 0,0 1 1 0 0,0-1-1 0 0,0-1 0 0 0,8 4-68 0 0,16 3 183 0 0,1-1 1 0 0,0-2-1 0 0,1-1 0 0 0,-1-1 0 0 0,1-3 0 0 0,0 0 1 0 0,1-2-1 0 0,-1-2 0 0 0,11-2-183 0 0,26 2 188 0 0,-72 1-248 0 0,0 0 1 0 0,1 0 0 0 0,-1-1 0 0 0,0 1 0 0 0,0 0 0 0 0,1-1 0 0 0,-1 1 0 0 0,0 0 0 0 0,1-1 0 0 0,-1 1 0 0 0,1-1 0 0 0,-1 1 0 0 0,0-1 0 0 0,1 1 0 0 0,-1-1 0 0 0,1 0 0 0 0,0 1 0 0 0,-1-1 0 0 0,1 0 0 0 0,-1 1-1 0 0,1-1 1 0 0,0 0 0 0 0,-1 1 0 0 0,1-1 0 0 0,0 0 0 0 0,0 0 0 0 0,0 1 0 0 0,0-1 0 0 0,0 0 0 0 0,0 0 0 0 0,0 1 0 0 0,0-1 0 0 0,0 0 0 0 0,0 0 0 0 0,0 0 0 0 0,0 1 0 0 0,0-1 0 0 0,0 0 0 0 0,1 1 0 0 0,-1-1-1 0 0,0 0 1 0 0,1 0 0 0 0,-1 1 0 0 0,1-1 0 0 0,-1 0 0 0 0,0 1 0 0 0,1-1 0 0 0,-1 1 0 0 0,1-1 0 0 0,0 1 0 0 0,-1-1 0 0 0,1 1 0 0 0,-1-1 0 0 0,1 1 59 0 0,-9-2-1292 0 0,-7 0-1684 0 0,5 1-2480 0 0,4 1-6270 0 0</inkml:trace>
  <inkml:trace contextRef="#ctx0" brushRef="#br0" timeOffset="495.782">715 614 10162 0 0,'0'0'4605'0'0,"0"0"-2559"0"0,0 0-931 0 0,0 0-51 0 0,0 0 47 0 0,0 0-37 0 0,0 0-158 0 0,0 0-219 0 0,0 0-187 0 0,0 0-146 0 0,0 0-88 0 0,0 0-56 0 0,0 0-35 0 0,-9 29-23 0 0,-27 89-20 0 0,27-36 357 0 0,18-57 253 0 0,-9-25-608 0 0,8-5 490 0 0,62-152 459 0 0,-42 88-897 0 0,37-64 52 0 0,-65 134-246 0 0,0 0-1 0 0,0 0 0 0 0,1-1 0 0 0,-1 1 1 0 0,0 0-1 0 0,0 0 0 0 0,0 0 1 0 0,1 0-1 0 0,-1 0 0 0 0,0 0 0 0 0,1-1 1 0 0,-1 1-1 0 0,1 0 0 0 0,-1 0 0 0 0,1-1 1 0 0,-1 1-1 0 0,1 0 0 0 0,-1-1 1 0 0,1 1-1 0 0,0 0 0 0 0,-1-1 0 0 0,1 1 1 0 0,0-1-1 0 0,0 1 0 0 0,0-1 1 0 0,-1 0-1 0 0,1 1 0 0 0,0-1 0 0 0,0 0 1 0 0,0 1-1 0 0,0-1 0 0 0,0 0 0 0 0,-1 0 1 0 0,1 0-1 0 0,0 0 0 0 0,0 0 1 0 0,0 0-1 0 0,0 0 0 0 0,0 0 0 0 0,0 0 1 0 0,0 0-1 0 0,-1 0 0 0 0,1-1 0 0 0,0 1 1 0 0,0 0-1 0 0,0-1 0 0 0,0 1 1 0 0,-1 0-1 0 0,1-1 0 0 0,0 1 0 0 0,0-1 1 0 0,-1 0-1 0 0,1 1 0 0 0,0-1 1 0 0,-1 1-1 0 0,1-1 0 0 0,-1 0 0 0 0,1 1 1 0 0,-1-1-1 0 0,1 0 0 0 0,-1 0 0 0 0,1 0 1 0 0,-1 1-1 0 0,0-1 0 0 0,1 0 1 0 0,-1 0-1 0 0,0 0 0 0 0,0 0-1 0 0,19 123 88 0 0,-15-112-553 0 0,-3-10 155 0 0,-1 0-99 0 0,0 0-134 0 0,0 0-156 0 0,0-22-6414 0 0,0 15 843 0 0,0-1-5167 0 0</inkml:trace>
  <inkml:trace contextRef="#ctx0" brushRef="#br0" timeOffset="4017.827">1112 320 848 0 0,'0'0'2743'0'0,"0"0"-801"0"0,0 0-144 0 0,0 0 205 0 0,0 0 179 0 0,0 0-43 0 0,0 0-293 0 0,0 0-435 0 0,0 0-400 0 0,0 0-289 0 0,0 0-138 0 0,3 0-9 0 0,11 2 30 0 0,0-1 0 0 0,1-1 0 0 0,-1 0 0 0 0,0-1 0 0 0,0 0 0 0 0,1-1 0 0 0,-1-1 0 0 0,-1 0 0 0 0,7-3-605 0 0,39-7 697 0 0,-19 7-428 0 0,-8 2 1480 0 0,-17 1-3824 0 0,-9 2-3354 0 0,-8 0-4617 0 0,1 1-368 0 0</inkml:trace>
  <inkml:trace contextRef="#ctx0" brushRef="#br0" timeOffset="4388.828">1283 69 11210 0 0,'0'0'1939'0'0,"0"0"-505"0"0,0 0-242 0 0,0 0 59 0 0,0 0 75 0 0,0 0-38 0 0,0 0-185 0 0,0 0-213 0 0,0 0-170 0 0,0 0-120 0 0,0 0-75 0 0,0 0-47 0 0,0 26-47 0 0,1 77-22 0 0,13-18 642 0 0,-9 87 20 0 0,-24-68-933 0 0,4-23-130 0 0,15-81-62 0 0,0 0-29 0 0,0 0-36 0 0,0 0-38 0 0,0 0-62 0 0,0 0-82 0 0,2-8-1498 0 0,12-13-2359 0 0,-9 15-121 0 0,1 1-7127 0 0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5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41 12043 0 0,'0'0'2544'0'0,"0"0"-689"0"0,0 0-356 0 0,0 0-64 0 0,0 0-108 0 0,0 0-187 0 0,0 0-282 0 0,0 0-311 0 0,0 0-229 0 0,0 0-138 0 0,0 0-68 0 0,0 0-22 0 0,0 0-9 0 0,-7-4 1286 0 0,37-32-1110 0 0,-45 35 834 0 0,-26 24-1035 0 0,34-20 74 0 0,7-2-424 0 0,-8 5 978 0 0,12-5-9773 0 0,-2-1-2485 0 0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7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4 12299 0 0,'0'0'2646'0'0,"0"0"-651"0"0,0 0-416 0 0,0 0-139 0 0,0 0-120 0 0,0 0-138 0 0,0 0-187 0 0,0 0-214 0 0,0 0-189 0 0,0 0-138 0 0,0 0-78 0 0,0 0-61 0 0,-3-4 778 0 0,-16 27-103 0 0,34-38-170 0 0,-41 27-441 0 0,26-13-379 0 0,0 1-16 0 0,0 0 28 0 0,0 0 0 0 0,0 0 13 0 0,0 0 32 0 0,0 0-37 0 0,-12 15 86 0 0,14-4-7139 0 0,-5-7 505 0 0,0-1-5006 0 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25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174 359 1944 0 0,'0'0'1359'0'0,"0"0"20"0"0,0 0 132 0 0,0 0 155 0 0,0 0 2 0 0,0 0-177 0 0,0 0-241 0 0,0 0-254 0 0,0 0-161 0 0,0 0-59 0 0,0 0-9 0 0,-11-4 4339 0 0,8 4-5045 0 0,-1 0 0 0 0,1 1 0 0 0,0-1-1 0 0,-1 1 1 0 0,1 0 0 0 0,-1-1-1 0 0,1 1 1 0 0,0 1 0 0 0,0-1 0 0 0,-1 0-1 0 0,1 1 1 0 0,0 0 0 0 0,0 0-1 0 0,1 0 1 0 0,-1 0 0 0 0,0 0-1 0 0,1 0 1 0 0,-1 1 0 0 0,1-1 0 0 0,0 1-1 0 0,-1 0 1 0 0,1 0 0 0 0,1 0-1 0 0,-1 0 1 0 0,-1 2-61 0 0,-1 2 50 0 0,0 1 0 0 0,0 1-1 0 0,1-1 1 0 0,0 0 0 0 0,0 1-1 0 0,1 0 1 0 0,0-1 0 0 0,1 1 0 0 0,0 0-1 0 0,0 0 1 0 0,1 0 0 0 0,0 0 0 0 0,1 0-1 0 0,0 0 1 0 0,0 0 0 0 0,1 0-1 0 0,0-1 1 0 0,0 1 0 0 0,1-1 0 0 0,0 1-1 0 0,4 5-49 0 0,-4-8 80 0 0,1-1-1 0 0,-1 1 1 0 0,2-1 0 0 0,-1 0-1 0 0,1 0 1 0 0,-1 0-1 0 0,1-1 1 0 0,1 0-1 0 0,-1 1 1 0 0,0-2 0 0 0,1 1-1 0 0,0-1 1 0 0,0 0-1 0 0,0 0 1 0 0,0 0-1 0 0,1-1 1 0 0,-1 0 0 0 0,1-1-1 0 0,-1 1 1 0 0,1-1-1 0 0,0 0 1 0 0,-1-1-1 0 0,1 0 1 0 0,6 0-80 0 0,-5-1 83 0 0,0 0 0 0 0,0-1 0 0 0,0 0 0 0 0,-1 0 0 0 0,1-1 0 0 0,-1 1 0 0 0,1-2 0 0 0,-1 1 0 0 0,0-1 0 0 0,0 0 0 0 0,0-1 0 0 0,-1 0 1 0 0,0 0-1 0 0,0 0 0 0 0,0-1 0 0 0,0 0 0 0 0,-1 0 0 0 0,0 0 0 0 0,0 0 0 0 0,3-7-83 0 0,-1 5 27 0 0,0-3 12 0 0,1 1 0 0 0,-2-1 0 0 0,1-1 0 0 0,-1 1 0 0 0,-1-1 0 0 0,0 0 0 0 0,-1 0 0 0 0,0-1-1 0 0,-1 1 1 0 0,0-1 0 0 0,-1 1 0 0 0,-1-4-39 0 0,0 11-17 0 0,0 0 0 0 0,-1 0 0 0 0,0 0 0 0 0,0 0-1 0 0,0 0 1 0 0,0 0 0 0 0,-1 0 0 0 0,0 0 0 0 0,0 0 0 0 0,-1 0-1 0 0,1 0 1 0 0,-1 0 0 0 0,0 0 0 0 0,0 1 0 0 0,-1-1 0 0 0,1 1-1 0 0,-1-1 1 0 0,0 1 0 0 0,0 0 0 0 0,0 0 0 0 0,-1 0 0 0 0,0 1-1 0 0,1-1 1 0 0,-1 1 0 0 0,0 0 0 0 0,-1 0 0 0 0,1 0 0 0 0,0 1-1 0 0,-1 0 1 0 0,0-1 0 0 0,0 1 17 0 0,-4 0-220 0 0,0-1 1 0 0,1 1-1 0 0,-1 1 1 0 0,0 0-1 0 0,0 0 0 0 0,0 1 1 0 0,-1 0-1 0 0,1 0 1 0 0,0 1-1 0 0,0 0 0 0 0,-5 2 220 0 0,-22 8-3716 0 0,3 4-4171 0 0,18-6-3801 0 0</inkml:trace>
  <inkml:trace contextRef="#ctx0" brushRef="#br0" timeOffset="604.863">54 563 5337 0 0,'0'0'2426'0'0,"0"0"-340"0"0,0 0-91 0 0,0 0-165 0 0,0 0-283 0 0,0 0-322 0 0,0 0-291 0 0,0 0-171 0 0,0 0-122 0 0,0 0-74 0 0,0 0-43 0 0,0 0-48 0 0,0 0-36 0 0,18-8 1418 0 0,66-45-220 0 0,-80 52-1606 0 0,-1 1 0 0 0,1-1 1 0 0,-1 1-1 0 0,1-1 0 0 0,-1 1 1 0 0,1 0-1 0 0,0 0 0 0 0,-1 1 1 0 0,1-1-1 0 0,-1 1 0 0 0,1 0 0 0 0,-1 0 1 0 0,1 0-1 0 0,-1 0 0 0 0,0 0 1 0 0,0 1-1 0 0,1-1 0 0 0,-1 1 1 0 0,0 0-1 0 0,0 0 0 0 0,-1 0 1 0 0,1 1-1 0 0,0-1 0 0 0,1 2-32 0 0,43 22 551 0 0,11-15-290 0 0,-47-24-3934 0 0,-6 7-6172 0 0,-3 2-2215 0 0</inkml:trace>
  <inkml:trace contextRef="#ctx0" brushRef="#br0" timeOffset="1034.947">104 16 4345 0 0,'0'0'2299'0'0,"0"0"-176"0"0,0 0-36 0 0,0 0-66 0 0,0 0-165 0 0,0 0-310 0 0,0 0-353 0 0,0 0-270 0 0,0 0-175 0 0,0 0-129 0 0,0 0-80 0 0,0 0-75 0 0,0 0-112 0 0,0-2-40 0 0,0-9-50 0 0,0 9-56 0 0,0 29 864 0 0,20 57-519 0 0,29 21-1480 0 0,-38-90-1288 0 0,-6-7-6250 0 0,-1-4-3212 0 0</inkml:trace>
  <inkml:trace contextRef="#ctx0" brushRef="#br0" timeOffset="1503.539">324 744 3697 0 0,'0'0'1589'0'0,"0"0"-434"0"0,0 0 28 0 0,0 0 215 0 0,0 0 29 0 0,0 0-165 0 0,0 0-205 0 0,0 0-138 0 0,0 0 13 0 0,0 0 86 0 0,0 0-55 0 0,0 0-113 0 0,0 0-121 0 0,3 14-175 0 0,13 107 657 0 0,-27-84-546 0 0,4-19-1754 0 0,4 0-5314 0 0,3-17-3985 0 0</inkml:trace>
  <inkml:trace contextRef="#ctx0" brushRef="#br0" timeOffset="2988.44">102 43 0 0 0,'0'0'305'0'0,"0"0"792"0"0,0 0-12 0 0,0 0-191 0 0,0 0-82 0 0,0 0-9 0 0,0 0 13 0 0,0 0-3 0 0,0 0-76 0 0,0 0-100 0 0,0 0-108 0 0,0 0-99 0 0,2 31 4584 0 0,-6-24-4708 0 0,0 0 0 0 0,-1 0 0 0 0,1 0 0 0 0,-1-1 0 0 0,-1 0 0 0 0,1 0 0 0 0,-1 0 0 0 0,0-1 0 0 0,-1 0 0 0 0,1 0 0 0 0,-2 1-306 0 0,-30 21 1073 0 0,59-23-223 0 0,21-3-109 0 0,-25 0-642 0 0,1 0-1 0 0,-1-2 1 0 0,0 0 0 0 0,1-1-1 0 0,-1 0 1 0 0,0-2-1 0 0,16-4-98 0 0,43-26 238 0 0,-131 6 1439 0 0,-59-22-1139 0 0,94 33-1154 0 0,31 3-3349 0 0,-5 10-1634 0 0,-1 0-5502 0 0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1 244 8994 0 0,'0'0'1854'0'0,"0"0"-302"0"0,0 0-88 0 0,0 0-17 0 0,0 0-28 0 0,0 0-64 0 0,0 0-121 0 0,0 0-126 0 0,0 0-105 0 0,0 0-92 0 0,0 0-88 0 0,0 0-67 0 0,0 0-69 0 0,22-11-51 0 0,113-52 399 0 0,-117 53-820 0 0,0 0 1 0 0,0-2 0 0 0,-1 0-1 0 0,0-1 1 0 0,-1 0 0 0 0,-1-1-1 0 0,9-12-215 0 0,37-33 260 0 0,-60 59-250 0 0,-1 0-26 0 0,0 0-20 0 0,3 23 42 0 0,-1-7-49 0 0,1 0 0 0 0,1-1 1 0 0,0 0-1 0 0,1 0 0 0 0,1 0 0 0 0,0 0 0 0 0,1-1 0 0 0,0 0 0 0 0,2 0 0 0 0,-1-1 0 0 0,2 0 0 0 0,-1 0 0 0 0,2-1 1 0 0,0-1-1 0 0,0 0 0 0 0,1 0 0 0 0,4 2 43 0 0,21 4-3698 0 0,-27-12-579 0 0,-4-2-7492 0 0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17 138 6137 0 0,'0'0'2662'0'0,"0"0"-667"0"0,0 0-350 0 0,0 0-58 0 0,0 0-6 0 0,0 0-154 0 0,0 0-270 0 0,0 0-267 0 0,0 0-200 0 0,0 0-107 0 0,0 0-29 0 0,0 0-8 0 0,3 4-37 0 0,48 80 2311 0 0,-49-67-2705 0 0,-1 0 1 0 0,0 0-1 0 0,-1 0 0 0 0,-1-1 1 0 0,0 1-1 0 0,-2 0 1 0 0,0 0-1 0 0,0-1 1 0 0,-2 0-1 0 0,0 0 0 0 0,-1 0 1 0 0,0 0-1 0 0,-6 9-115 0 0,0 3 51 0 0,-5 56 25 0 0,21-127 835 0 0,28-36-830 0 0,4 2 0 0 0,37-60-81 0 0,-72 135 0 0 0,9-18-3 0 0,1 0-1 0 0,1 1 1 0 0,0 1 0 0 0,2 0 0 0 0,0 1 0 0 0,1 0 0 0 0,8-6 3 0 0,-22 22-5 0 0,0 1 1 0 0,1 0-1 0 0,-1 1 1 0 0,0-1-1 0 0,0 0 1 0 0,0 0-1 0 0,0 0 1 0 0,0 1-1 0 0,0-1 1 0 0,0 0-1 0 0,0 1 1 0 0,0-1-1 0 0,0 1 1 0 0,0 0-1 0 0,0-1 1 0 0,0 1-1 0 0,0 0 1 0 0,0-1-1 0 0,-1 1 1 0 0,1 0-1 0 0,0 0 1 0 0,-1 0-1 0 0,1-1 1 0 0,0 1 0 0 0,-1 0-1 0 0,1 0 1 0 0,-1 0-1 0 0,1 0 1 0 0,-1 0-1 0 0,0 0 1 0 0,1 0-1 0 0,-1 1 1 0 0,0-1-1 0 0,0 0 1 0 0,0 0-1 0 0,1 0 1 0 0,-1 0-1 0 0,-1 0 1 0 0,1 0-1 0 0,0 0 1 0 0,0 0-1 0 0,0 1 1 0 0,0-1-1 0 0,-1 0 1 0 0,1 0-1 0 0,0 0 1 0 0,-1 0-1 0 0,1 0 1 0 0,-1 0 0 0 0,0 0-1 0 0,1 0 5 0 0,0 1-2 0 0,0 13-70 0 0,1-9 17 0 0,-1-1 0 0 0,0 1 0 0 0,1-1 0 0 0,-2 1 0 0 0,1-1 0 0 0,-1 0 0 0 0,0 1 0 0 0,0-1 0 0 0,0 0 1 0 0,-1 0-1 0 0,0 1 0 0 0,0-1 0 0 0,0 0 0 0 0,0-1 0 0 0,-1 1 0 0 0,-2 3 55 0 0,-13-1-4144 0 0,6-6-8166 0 0,11-1 2485 0 0</inkml:trace>
  <inkml:trace contextRef="#ctx0" brushRef="#br0" timeOffset="1001.974">586 16 9186 0 0,'0'0'1804'0'0,"0"0"-286"0"0,0 0 14 0 0,0 0 98 0 0,0 0-34 0 0,0 0-194 0 0,0 0-302 0 0,0 0-266 0 0,0 0-201 0 0,0 0-125 0 0,0 0-114 0 0,-25 34-80 0 0,-80 106-59 0 0,55-55 88 0 0,45-74-306 0 0,1 1 0 0 0,-1-1 0 0 0,2 1 0 0 0,0 0 0 0 0,0 0 1 0 0,1 0-1 0 0,1 0 0 0 0,0 0 0 0 0,0 0 0 0 0,1 1 0 0 0,1-1 0 0 0,0 0 0 0 0,1 0 0 0 0,0 0 0 0 0,1 0 1 0 0,0 0-1 0 0,1-1 0 0 0,0 1 0 0 0,1-1 0 0 0,0 0 0 0 0,1 0 0 0 0,1 1-37 0 0,0-7 57 0 0,0 0-1 0 0,1-1 0 0 0,-1 0 1 0 0,1 0-1 0 0,0 0 1 0 0,0-1-1 0 0,0-1 1 0 0,1 1-1 0 0,-1-1 1 0 0,1-1-1 0 0,-1 1 1 0 0,1-1-1 0 0,-1-1 1 0 0,1 0-1 0 0,0 0 0 0 0,-1-1 1 0 0,1 1-1 0 0,2-2-56 0 0,11-2 159 0 0,0-1 0 0 0,0-1 0 0 0,-1-1 0 0 0,0-1-1 0 0,0-1 1 0 0,-1-1 0 0 0,0 0 0 0 0,0-2 0 0 0,-2 0 0 0 0,1-1-1 0 0,-1-2-158 0 0,-3 6 49 0 0,0-1 0 0 0,-1-1-1 0 0,-1 0 1 0 0,1-1 0 0 0,-2 0 0 0 0,0-1-1 0 0,-1-1 1 0 0,0 0 0 0 0,-1 0-1 0 0,0-1 1 0 0,-1 0 0 0 0,-1-1 0 0 0,0 0-1 0 0,-2 0 1 0 0,0-1 0 0 0,0 0-1 0 0,-2 0 1 0 0,0 0 0 0 0,-1 0-1 0 0,0-1 1 0 0,-2 1 0 0 0,0-1 0 0 0,-1-5-49 0 0,-1 18-36 0 0,0-1 0 0 0,-1 1-1 0 0,0 0 1 0 0,0 0 0 0 0,0 0 0 0 0,0 0 0 0 0,-1 0 0 0 0,0 0 0 0 0,0 0 0 0 0,0 1 0 0 0,-1 0 0 0 0,1 0 0 0 0,-1 0 0 0 0,0 0 0 0 0,0 0 0 0 0,0 1 0 0 0,-1-1 0 0 0,0 1 0 0 0,1 0 0 0 0,-1 1 0 0 0,0-1 0 0 0,0 1 0 0 0,0 0-1 0 0,-1 0 1 0 0,1 1 0 0 0,0-1 0 0 0,-2 1 36 0 0,-9-2-410 0 0,-1 0 0 0 0,0 1-1 0 0,0 1 1 0 0,0 0 0 0 0,0 1 0 0 0,0 1-1 0 0,1 1 1 0 0,-6 2 410 0 0,-52 15-3507 0 0,27 0-4107 0 0,25-7-3758 0 0</inkml:trace>
  <inkml:trace contextRef="#ctx0" brushRef="#br0" timeOffset="1401.312">489 274 9874 0 0,'0'0'1804'0'0,"0"0"-419"0"0,0 0-24 0 0,0 0 161 0 0,0 0 13 0 0,0 0-123 0 0,0 0-254 0 0,0 0-273 0 0,0 0-186 0 0,0 0-145 0 0,0 0-110 0 0,0 0-96 0 0,0 0-31 0 0,0-2-45 0 0,3-1-179 0 0,0 0 0 0 0,0 0 1 0 0,1 1-1 0 0,-1-1 0 0 0,1 1 0 0 0,-1 0 0 0 0,1 0 0 0 0,0 0 0 0 0,0 1 0 0 0,0-1 0 0 0,0 1 0 0 0,0 0 0 0 0,0 0 0 0 0,1 0 0 0 0,-1 1 0 0 0,0-1 0 0 0,0 1 0 0 0,0 0 0 0 0,2 1-93 0 0,6-3 86 0 0,143-16 1145 0 0,-154 17-1219 0 0,1 1 0 0 0,-1 0 1 0 0,1 0-1 0 0,-1 0 0 0 0,1 0 0 0 0,-1 0 1 0 0,1 0-1 0 0,-1 1 0 0 0,1-1 0 0 0,-1 1 0 0 0,0-1 1 0 0,1 1-1 0 0,-1-1 0 0 0,1 1 0 0 0,-1 0 1 0 0,0-1-1 0 0,1 1 0 0 0,-1 0 0 0 0,0 0 1 0 0,0 0-1 0 0,0 0 0 0 0,0 0 0 0 0,0 0 0 0 0,0 0 1 0 0,0 1-1 0 0,0-1 0 0 0,0 0 0 0 0,-1 1 1 0 0,1-1-1 0 0,0 0 0 0 0,-1 1 0 0 0,1-1 0 0 0,-1 1 1 0 0,1-1-1 0 0,-1 1 0 0 0,0-1 0 0 0,0 1 1 0 0,0-1-1 0 0,1 1 0 0 0,-2-1 0 0 0,1 1 0 0 0,0 0-12 0 0,0 1 22 0 0,0-1-1 0 0,-1 1 0 0 0,1-1 0 0 0,1 1 0 0 0,-1-1 0 0 0,0 1 0 0 0,1-1 0 0 0,-1 1 1 0 0,1-1-1 0 0,0 0 0 0 0,-1 1 0 0 0,1-1 0 0 0,0 0 0 0 0,1 0 0 0 0,-1 1 0 0 0,0-1 1 0 0,1 0-1 0 0,-1 0 0 0 0,1 0 0 0 0,0-1 0 0 0,-1 1 0 0 0,1 0 0 0 0,0-1 1 0 0,0 1-1 0 0,0-1 0 0 0,0 1 0 0 0,0-1 0 0 0,1 0 0 0 0,-1 0 0 0 0,0 0 0 0 0,0 0 1 0 0,1-1-1 0 0,-1 1 0 0 0,1 0 0 0 0,-1-1 0 0 0,1 0 0 0 0,-1 1 0 0 0,1-1 0 0 0,-1 0 1 0 0,0 0-1 0 0,1-1 0 0 0,-1 1 0 0 0,1-1 0 0 0,1 1-21 0 0,0 0 14 0 0,0 0 0 0 0,0 0-1 0 0,0 0 1 0 0,1-1 0 0 0,-1 1 0 0 0,0-1-1 0 0,0 0 1 0 0,0 0 0 0 0,0 0 0 0 0,0-1 0 0 0,0 1-1 0 0,0-1 1 0 0,-1 0 0 0 0,1 0 0 0 0,-1-1-1 0 0,1 1 1 0 0,-1-1-14 0 0,8-27-2254 0 0,-10 21-269 0 0,0 0-4671 0 0,-1 5-3886 0 0</inkml:trace>
  <inkml:trace contextRef="#ctx0" brushRef="#br0" timeOffset="4050.016">1256 351 2833 0 0,'0'0'3754'0'0,"0"0"-1991"0"0,0 0-762 0 0,0 0 46 0 0,0 0 199 0 0,0 0 175 0 0,0 0 32 0 0,0 0-134 0 0,0 0-152 0 0,0 0-175 0 0,0 0-149 0 0,17 5-122 0 0,53 14-75 0 0,1-25 756 0 0,-60 2-1163 0 0,1 1-100 0 0,1-1 1 0 0,-1-1-1 0 0,0 1 0 0 0,0-2 0 0 0,0 0 0 0 0,-1 0 0 0 0,0-1 0 0 0,0-1 0 0 0,0 1 1 0 0,-1-2-1 0 0,-1 1 0 0 0,1-2 0 0 0,-1 1 0 0 0,-1-1 0 0 0,0 0 0 0 0,0-1 0 0 0,-1 0 0 0 0,0 0 1 0 0,-1-2-140 0 0,-5 11 0 0 0,1 0 0 0 0,-1 0 0 0 0,-1-1 0 0 0,1 1 0 0 0,0 0 0 0 0,0 0 0 0 0,-1-1 0 0 0,0 1 0 0 0,1-1 0 0 0,-1 1 0 0 0,0 0 0 0 0,0-1 0 0 0,0 1 0 0 0,0-1 0 0 0,-1 1 0 0 0,1 0 0 0 0,-1-1 0 0 0,1 1 0 0 0,-1 0 0 0 0,0-1 0 0 0,0 1 0 0 0,0 0 0 0 0,0 0 0 0 0,0 0 0 0 0,-1 0 0 0 0,1 0 0 0 0,-1 0 0 0 0,1 0 0 0 0,-1 0 0 0 0,0 1 0 0 0,1-1 0 0 0,-1 1 0 0 0,0-1 0 0 0,0 1 0 0 0,0-1 0 0 0,0 1 0 0 0,0 0 0 0 0,-1 0 0 0 0,1 0 0 0 0,0 0 0 0 0,0 1 0 0 0,-1-1 0 0 0,1 1 0 0 0,0-1 0 0 0,-1 1 0 0 0,-1 0 0 0 0,-15 1-51 0 0,0 1 0 0 0,0 2 1 0 0,0 0-1 0 0,1 0 0 0 0,-1 2 0 0 0,1 0 1 0 0,1 1-1 0 0,-1 1 0 0 0,1 1 1 0 0,0 0-1 0 0,1 1 0 0 0,0 1 1 0 0,1 1-1 0 0,-6 5 51 0 0,2-4 19 0 0,1 1 0 0 0,0 0 1 0 0,1 1-1 0 0,0 1 0 0 0,1 1 0 0 0,1 0 1 0 0,1 1-1 0 0,0 1 0 0 0,2 0 0 0 0,-9 17-19 0 0,19-32 46 0 0,0 1 0 0 0,1-1 0 0 0,-1 1 0 0 0,1 0 0 0 0,0-1 0 0 0,1 1 0 0 0,-1 0 0 0 0,1 0 0 0 0,0 0 0 0 0,0 0 0 0 0,0-1 0 0 0,1 1 0 0 0,-1 0 0 0 0,1 0 0 0 0,0-1 0 0 0,1 1 0 0 0,-1 0 0 0 0,1-1 0 0 0,0 1 0 0 0,0-1 0 0 0,1 0 0 0 0,-1 0 0 0 0,1 0 0 0 0,0 0 0 0 0,0 0 0 0 0,0 0 0 0 0,0-1 0 0 0,1 0 0 0 0,-1 1 0 0 0,1-1 0 0 0,0 0 0 0 0,0-1 0 0 0,0 1 0 0 0,1-1 0 0 0,1 1-46 0 0,21 9 164 0 0,0-2 0 0 0,1-1 0 0 0,0-1 0 0 0,0-2 0 0 0,1 0 1 0 0,-1-2-1 0 0,1-1 0 0 0,0-2 0 0 0,0 0 0 0 0,0-2 0 0 0,9-2-164 0 0,24 2 119 0 0,48-14-285 0 0,-103 4-2943 0 0,-18 7-8247 0 0,3 1-648 0 0</inkml:trace>
  <inkml:trace contextRef="#ctx0" brushRef="#br0" timeOffset="4639.986">1875 458 10658 0 0,'0'0'2870'0'0,"0"0"-981"0"0,0 0-537 0 0,0 0-126 0 0,0 0-62 0 0,0 0-91 0 0,0 0-155 0 0,0 0-174 0 0,0 0-140 0 0,0 0-116 0 0,0 0-104 0 0,0 0-76 0 0,0 0-72 0 0,-28 31-28 0 0,-84 98-19 0 0,66-57 88 0 0,44-68-250 0 0,0 0-1 0 0,1 1 1 0 0,-1-1 0 0 0,1 1-1 0 0,0-1 1 0 0,0 1 0 0 0,0 0-1 0 0,1-1 1 0 0,0 1 0 0 0,0 0-1 0 0,0-1 1 0 0,0 1 0 0 0,1 0-1 0 0,-1 0 1 0 0,1-1 0 0 0,0 1-1 0 0,1-1 1 0 0,-1 1 0 0 0,1-1-1 0 0,0 0 1 0 0,1 1-27 0 0,1 0 46 0 0,0-1 0 0 0,1 1 0 0 0,-1-1 0 0 0,1 0 0 0 0,0-1 0 0 0,1 1 0 0 0,-1-1 0 0 0,1 0 0 0 0,-1-1 0 0 0,1 1 0 0 0,0-1 0 0 0,0 0 0 0 0,0 0 0 0 0,0-1 0 0 0,0 0 0 0 0,0 0 0 0 0,1 0 0 0 0,-1-1 0 0 0,0 0 0 0 0,0 0 0 0 0,1 0 0 0 0,-1-1 0 0 0,0 0 0 0 0,2-1-46 0 0,148-53 759 0 0,-143 50-726 0 0,0 0 0 0 0,-1 0 0 0 0,1-1 0 0 0,-1-1-1 0 0,0 0 1 0 0,-1-1 0 0 0,0 0 0 0 0,0-1 0 0 0,-1 0 0 0 0,0 0 0 0 0,0-1 0 0 0,-1-1-1 0 0,0 1 1 0 0,-1-2 0 0 0,0 1 0 0 0,-1-1 0 0 0,-1 0 0 0 0,1 0 0 0 0,-2-1 0 0 0,0 0-1 0 0,0 0 1 0 0,-1 0 0 0 0,1-13-33 0 0,-5 22-32 0 0,-1 0 0 0 0,1-1-1 0 0,-1 1 1 0 0,0 0 0 0 0,0 0-1 0 0,-1 0 1 0 0,1 0 0 0 0,-1 1-1 0 0,0-1 1 0 0,0 0 0 0 0,0 1-1 0 0,0-1 1 0 0,-1 1 0 0 0,1 0-1 0 0,-1-1 1 0 0,0 1 0 0 0,0 1-1 0 0,0-1 1 0 0,0 0 0 0 0,-1 1-1 0 0,1-1 1 0 0,-1 1 0 0 0,0 0 0 0 0,1 0-1 0 0,-1 1 1 0 0,0-1 0 0 0,0 1-1 0 0,0 0 1 0 0,0 0 0 0 0,0 0-1 0 0,0 0 1 0 0,-4 1 32 0 0,-5-2-509 0 0,-1 0 1 0 0,1 1-1 0 0,0 1 0 0 0,-1 0 1 0 0,1 0-1 0 0,-1 2 1 0 0,1 0-1 0 0,-1 0 0 0 0,-8 4 509 0 0,-7 4-4919 0 0,9-2-6628 0 0</inkml:trace>
  <inkml:trace contextRef="#ctx0" brushRef="#br0" timeOffset="4889.486">1709 650 11674 0 0,'0'0'4381'0'0,"0"0"-2005"0"0,0 0-891 0 0,0 0-151 0 0,0 0-110 0 0,0 0-164 0 0,0 0-210 0 0,0 0-183 0 0,0 0-157 0 0,0 0-120 0 0,0 0-90 0 0,0 0-64 0 0,32-10-45 0 0,96-26-39 0 0,-81 31 60 0 0,-42 8-163 0 0,135 38 385 0 0,-127-37-426 0 0,-1-1 0 0 0,1 0 0 0 0,0-1 1 0 0,0 0-1 0 0,0-1 0 0 0,1-1 1 0 0,-1 0-1 0 0,0 0 0 0 0,2-2-8 0 0,18-21-593 0 0,-31 10-2231 0 0,-2-3-3696 0 0,0 14 5603 0 0,0-2-10707 0 0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1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0 0 0,'0'0'2244'0'0,"0"0"-239"0"0,0 0 93 0 0,0 0 173 0 0,0 0 37 0 0,0 0-154 0 0,0 0-281 0 0,0 0-301 0 0,0 0-271 0 0,0 0-198 0 0,0 0-129 0 0,0 0-115 0 0,0 0-78 0 0,5 15 7746 0 0,79-8-8142 0 0,291-21 155 0 0,-319 13-354 0 0,-60-6-2568 0 0,-19 4-2645 0 0,14 0 15 0 0,4 2 776 0 0,-2 1-7535 0 0</inkml:trace>
  <inkml:trace contextRef="#ctx0" brushRef="#br0" timeOffset="342.085">301 0 16532 0 0,'0'0'2139'0'0,"0"0"-620"0"0,0 0-356 0 0,0 0-45 0 0,0 0-32 0 0,0 0-102 0 0,0 0-168 0 0,0 0-146 0 0,0 0-114 0 0,0 0-77 0 0,0 0-28 0 0,0 0-57 0 0,0 0-26 0 0,-2 15-17 0 0,-8 122 731 0 0,11-98-905 0 0,-2 0 0 0 0,-1 0 1 0 0,-3 0-1 0 0,-1 0 1 0 0,-3 5-178 0 0,-27 102 90 0 0,31-130 43 0 0,2-25-7365 0 0,3 3 1583 0 0,0-2-6447 0 0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5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70 0 0 0,'0'0'1158'0'0,"0"0"175"0"0,0 0 174 0 0,0 0 179 0 0,0 0 174 0 0,0 0 46 0 0,0 0-86 0 0,0 0-155 0 0,0 0-168 0 0,0 0-155 0 0,-1-4-123 0 0,-5-14-83 0 0,3 17 5035 0 0,0 20-6139 0 0,15 386 1048 0 0,-9-274-937 0 0,-3-129-93 0 0,0-2-19 0 0,0 0 29 0 0,0 0 54 0 0,0 0 30 0 0,0 0 29 0 0,0 0 44 0 0,0 0 23 0 0,0-12 439 0 0,-15-106-237 0 0,17 97-441 0 0,1-1 0 0 0,0 1 0 0 0,1 0 1 0 0,2 0-1 0 0,0 0 0 0 0,1 1 1 0 0,1 0-1 0 0,1 0 0 0 0,7-11-1 0 0,62-99-1 0 0,-74 121 2 0 0,1 1 0 0 0,0-1 0 0 0,1 1 0 0 0,-1 0-1 0 0,2 1 1 0 0,-1 0 0 0 0,1 0 0 0 0,0 0 0 0 0,0 1 0 0 0,1 0 0 0 0,0 0-1 0 0,0 1 1 0 0,1 0 0 0 0,-1 0 0 0 0,1 1 0 0 0,0 0 0 0 0,0 1 0 0 0,0 0-1 0 0,1 0 1 0 0,-1 1 0 0 0,1 1 0 0 0,6-1-1 0 0,-11 5 15 0 0,0 1 0 0 0,0 0 0 0 0,0 0 0 0 0,-1 0 0 0 0,0 1 0 0 0,0-1 0 0 0,0 1 0 0 0,0 0-1 0 0,-1 0 1 0 0,0 1 0 0 0,0-1 0 0 0,0 1 0 0 0,0-1 0 0 0,-1 1 0 0 0,0 0 0 0 0,0 0 0 0 0,-1 0 0 0 0,0 0 0 0 0,0 0 0 0 0,0 1 0 0 0,-1-1 0 0 0,0 0 0 0 0,0 0 0 0 0,-1 3-15 0 0,3 90 420 0 0,-2-98-412 0 0,0-1-12 0 0,0 0 16 0 0,0 0-16 0 0,0 0-15 0 0,0 0-12 0 0,0 0 14 0 0,0 0-12 0 0,0 0-5 0 0,0 0 12 0 0,0 0-37 0 0,0 0-33 0 0,0 0-45 0 0,0 0-45 0 0,-17-20-4781 0 0,12 14-3425 0 0,3 2-2931 0 0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7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34 6393 0 0,'0'0'3722'0'0,"0"0"-1522"0"0,0 0-576 0 0,0 0 18 0 0,0 0 46 0 0,0 0-52 0 0,0 0-202 0 0,0 0-302 0 0,0 0-238 0 0,0 0-181 0 0,0 0-94 0 0,0 0-37 0 0,0 0-34 0 0,0-7-27 0 0,-10-20 1383 0 0,-3 48-1299 0 0,20-29-188 0 0,-26 40 136 0 0,19-32-550 0 0,0 0-30 0 0,0 0 3 0 0,0 0-38 0 0,0 0-33 0 0,0 0-78 0 0,0 0-95 0 0,13-3-11220 0 0,-9 6 20 0 0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8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19 10234 0 0,'0'0'2625'0'0,"0"0"-798"0"0,0 0-282 0 0,0 0 104 0 0,0 0 93 0 0,0 0-94 0 0,0 0-286 0 0,0 0-306 0 0,0 0-232 0 0,0 0-163 0 0,0 0-72 0 0,0 0-68 0 0,0-7 701 0 0,-35 30-638 0 0,8 1-506 0 0,27-23-66 0 0,0-1-12 0 0,0 0 12 0 0,0 0-16 0 0,0 0 15 0 0,0 0 1 0 0,0 0-21 0 0,25-27-49 0 0,3-5 244 0 0,-28 32-110 0 0,0 0-19 0 0,0 0 24 0 0,0 0 10 0 0,-5 4 1110 0 0,3-2-942 0 0,0 0-3343 0 0,0 1-9743 0 0,2 1 540 0 0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9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0 0 0,'0'0'1694'0'0,"0"0"58"0"0,0 0 60 0 0,0 0 124 0 0,0 0 77 0 0,0 0-64 0 0,0 0-216 0 0,0 0-287 0 0,0 0-290 0 0,0 0-198 0 0,0 0-118 0 0,0 0-58 0 0,0 0-10 0 0,4 17 6548 0 0,-2-11-7360 0 0,7 1 136 0 0,0 0-1 0 0,1 0 1 0 0,0-1 0 0 0,0-1-1 0 0,1 1 1 0 0,-1-2 0 0 0,1 1 0 0 0,0-2-1 0 0,1 1 1 0 0,-1-1 0 0 0,0-1-1 0 0,1 0 1 0 0,0-1 0 0 0,-1 0 0 0 0,1-1-1 0 0,0 0 1 0 0,8-2-96 0 0,-1 2 35 0 0,0-1-1 0 0,0-1 1 0 0,0-1 0 0 0,0-1-1 0 0,-1 0 1 0 0,0-2 0 0 0,0 0-1 0 0,0-1 1 0 0,13-7-35 0 0,-27 12 6 0 0,19-8 17 0 0,0-1 0 0 0,-1 0-1 0 0,0-2 1 0 0,-1-1 0 0 0,-1-1 0 0 0,0-1-1 0 0,-1 0 1 0 0,3-4-23 0 0,-11 9 23 0 0,-1-1 0 0 0,0 0-1 0 0,0 0 1 0 0,-1-1 0 0 0,-1 0 0 0 0,0-1-1 0 0,-1 1 1 0 0,0-1 0 0 0,-1-1 0 0 0,-1 0-1 0 0,0 1 1 0 0,-1-2 0 0 0,-1 1 0 0 0,2-14-23 0 0,-5 23-6 0 0,0 0 0 0 0,0 0 1 0 0,-1 1-1 0 0,0-1 0 0 0,0 0 1 0 0,-1 0-1 0 0,1 1 1 0 0,-1-1-1 0 0,0 1 0 0 0,-1-1 1 0 0,1 1-1 0 0,-1 0 0 0 0,0 0 1 0 0,-1 0-1 0 0,1 1 0 0 0,-1-1 1 0 0,0 1-1 0 0,0-1 0 0 0,0 1 1 0 0,0 1-1 0 0,-1-1 0 0 0,0 1 1 0 0,0-1-1 0 0,0 1 0 0 0,0 1 1 0 0,0-1-1 0 0,-1 1 0 0 0,-3-2 6 0 0,-1 1-21 0 0,0-1 0 0 0,0 1 0 0 0,-1 1 0 0 0,1 0 0 0 0,-1 0 0 0 0,1 1 0 0 0,-1 1 0 0 0,0 0 0 0 0,0 0 0 0 0,1 1 0 0 0,-1 0 0 0 0,1 1 0 0 0,-1 0 0 0 0,1 1 0 0 0,-6 2 21 0 0,-11 5-6 0 0,0 2-1 0 0,0 0 0 0 0,1 2 1 0 0,1 1-1 0 0,0 1 0 0 0,2 1 1 0 0,0 1-1 0 0,0 1 0 0 0,2 1 1 0 0,0 1-1 0 0,2 1 0 0 0,0 1 1 0 0,2 0-1 0 0,-12 21 7 0 0,24-30 50 0 0,1 0 0 0 0,0 1 0 0 0,1-1 0 0 0,0 1 1 0 0,1 0-1 0 0,1 0 0 0 0,1 0 0 0 0,0 0 0 0 0,1 0 0 0 0,0 0 0 0 0,1 0 0 0 0,1-1 0 0 0,0 1 1 0 0,1-1-1 0 0,1 1 0 0 0,0-1 0 0 0,1-1 0 0 0,1 1 0 0 0,1 1-50 0 0,-4-4 53 0 0,1-1-1 0 0,1 0 1 0 0,0 0 0 0 0,0 0-1 0 0,1-1 1 0 0,0 0 0 0 0,0 0-1 0 0,1-1 1 0 0,0 0-1 0 0,1 0 1 0 0,0-1 0 0 0,0 0-1 0 0,1 0 1 0 0,-1-1 0 0 0,1 0-1 0 0,1-1 1 0 0,-1 0-1 0 0,1-1 1 0 0,0 0 0 0 0,0-1-1 0 0,0 0 1 0 0,0-1 0 0 0,0 0-1 0 0,1 0 1 0 0,-1-2-1 0 0,8 1-52 0 0,1-1 85 0 0,0-1 0 0 0,0 0 0 0 0,0-1 0 0 0,0-2 0 0 0,-1 0 0 0 0,17-6-85 0 0,28-12 184 0 0,-53 19-82 0 0,-11 2-557 0 0,-7-6-5651 0 0,7 7 248 0 0,0 0-6568 0 0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1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24 262 2833 0 0,'0'0'2348'0'0,"0"0"-78"0"0,0 0-27 0 0,0 0-54 0 0,0 0-70 0 0,0 0-144 0 0,0 0-202 0 0,0 0-238 0 0,0 0-292 0 0,0 0-222 0 0,0 0-157 0 0,0 0-128 0 0,0 0-67 0 0,-4-2-59 0 0,-12-8-62 0 0,12 7-72 0 0,4 3-60 0 0,23-25 1531 0 0,147-147-773 0 0,-115 123-1071 0 0,-45 97-97 0 0,-8-38 17 0 0,1 0 0 0 0,0 0 0 0 0,0-1 0 0 0,1 1 0 0 0,0 0 0 0 0,1-1 0 0 0,0 0 0 0 0,0 0 0 0 0,1-1 0 0 0,0 1 0 0 0,0-1 0 0 0,1 0 0 0 0,0-1 0 0 0,1 0 0 0 0,0 0 0 0 0,0 0 0 0 0,2 0-23 0 0,8 5-98 0 0,29 22-669 0 0,-21-4-4369 0 0,-22-25-839 0 0,1-1-6273 0 0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0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88 13235 0 0,'0'0'2072'0'0,"0"0"-465"0"0,0 0-190 0 0,0 0-54 0 0,0 0-27 0 0,0 0-147 0 0,0 0-286 0 0,0 0-221 0 0,0 0-151 0 0,0 0-102 0 0,0 0-92 0 0,0 0-61 0 0,-12 17-69 0 0,-41 56-59 0 0,46-63-98 0 0,1 0 0 0 0,-1 1 0 0 0,1 0 0 0 0,1 0 0 0 0,0 1 0 0 0,1 0 0 0 0,0-1 0 0 0,1 1 0 0 0,0 1 0 0 0,1 1-50 0 0,-4 12 42 0 0,5-22-40 0 0,-1 0 0 0 0,1 0 0 0 0,0 0 0 0 0,0 1 0 0 0,0-1 0 0 0,0 0 0 0 0,1 1 0 0 0,0-1 0 0 0,0 1 0 0 0,0-1 0 0 0,1 0 0 0 0,-1 1 0 0 0,1-1 0 0 0,0 0 0 0 0,0 1 0 0 0,1-1 0 0 0,-1 0 0 0 0,1 0 0 0 0,0 0 0 0 0,0 0 0 0 0,0 0 0 0 0,0-1 0 0 0,1 1 0 0 0,0-1 0 0 0,0 1 0 0 0,0-1 0 0 0,0 0 0 0 0,0 0 0 0 0,0 0 0 0 0,1 0 0 0 0,0-1 0 0 0,-1 0 0 0 0,1 1 0 0 0,0-1 0 0 0,0-1 0 0 0,0 1 0 0 0,4 1-2 0 0,9-4 88 0 0,1-1 1 0 0,-1 0-1 0 0,0-1 0 0 0,1 0 0 0 0,-1-2 0 0 0,-1 0 0 0 0,1-1 1 0 0,-1-1-1 0 0,0 0 0 0 0,0-1 0 0 0,-1-1 0 0 0,0 0 0 0 0,0-1 0 0 0,-1-1 1 0 0,-1 0-1 0 0,0-1 0 0 0,0 0 0 0 0,-1-1 0 0 0,-1-1 0 0 0,5-6-88 0 0,-8 12 51 0 0,1-1 0 0 0,-1 1 0 0 0,-1-1-1 0 0,0 0 1 0 0,0-1 0 0 0,-1 0 0 0 0,0 0-1 0 0,0 0 1 0 0,-1-1 0 0 0,-1 0-1 0 0,0 0 1 0 0,0 0 0 0 0,-1 0 0 0 0,-1 0-1 0 0,0-1 1 0 0,0 1 0 0 0,-1-1 0 0 0,-1 0-1 0 0,0 1 1 0 0,0-1 0 0 0,-1 0-51 0 0,-3 6-41 0 0,0 1 1 0 0,0 0-1 0 0,0 0 1 0 0,-1 1-1 0 0,0-1 1 0 0,0 1-1 0 0,0 0 1 0 0,-1 0-1 0 0,1 1 1 0 0,-1 0-1 0 0,0 0 1 0 0,0 0-1 0 0,0 0 1 0 0,0 1-1 0 0,0 0 1 0 0,0 0-1 0 0,-1 1 1 0 0,1 0-1 0 0,-1 0 1 0 0,1 0-1 0 0,-1 1 1 0 0,1 0-1 0 0,-1 0 1 0 0,1 1-1 0 0,-1 0 1 0 0,1 0-1 0 0,-1 0 1 0 0,1 1-1 0 0,0 0 1 0 0,-5 2 40 0 0,-86 46-2442 0 0,40-6-4923 0 0,41-29-4381 0 0</inkml:trace>
  <inkml:trace contextRef="#ctx0" brushRef="#br0" timeOffset="269.769">9 320 12803 0 0,'0'0'2478'0'0,"0"0"-699"0"0,0 0-358 0 0,0 0-68 0 0,0 0-68 0 0,0 0-143 0 0,0 0-255 0 0,0 0-245 0 0,0 0-181 0 0,0 0-115 0 0,0 0-52 0 0,0 0-18 0 0,0 0-2 0 0,9-5-22 0 0,84-27 489 0 0,-62 30-456 0 0,0 1 0 0 0,0 2 0 0 0,0 1 0 0 0,0 2 0 0 0,0 1 0 0 0,0 1 0 0 0,0 2-285 0 0,68-1 880 0 0,-85-25-1663 0 0,-13 1-6135 0 0,-1 16 5357 0 0,0-4-10380 0 0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7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264 191 4417 0 0,'0'0'1964'0'0,"0"0"-234"0"0,0 0-4 0 0,0 0 169 0 0,0 0 116 0 0,0 0-105 0 0,0 0-294 0 0,0 0-377 0 0,0 0-283 0 0,0 0-217 0 0,0 0-162 0 0,0 0-79 0 0,0 0-95 0 0,-11-6-70 0 0,-37-17-30 0 0,46 23-281 0 0,1 0 1 0 0,-1 0-1 0 0,0 0 1 0 0,1-1-1 0 0,-1 2 1 0 0,0-1 0 0 0,1 0-1 0 0,-1 0 1 0 0,1 0-1 0 0,-1 1 1 0 0,0-1-1 0 0,1 1 1 0 0,-1 0-1 0 0,1-1 1 0 0,-1 1 0 0 0,1 0-1 0 0,-1 0 1 0 0,1 0-1 0 0,0 0 1 0 0,-1 0-1 0 0,1 0 1 0 0,0 0-1 0 0,0 0 1 0 0,0 0-1 0 0,0 1 1 0 0,0-1 0 0 0,0 0-1 0 0,0 1 1 0 0,0-1-1 0 0,1 1 1 0 0,-1-1-1 0 0,0 2-18 0 0,-3 3 79 0 0,-15 20 39 0 0,1 0 1 0 0,2 1-1 0 0,0 1 1 0 0,2 1-1 0 0,1 0 0 0 0,2 1 1 0 0,0 0-1 0 0,2 0 1 0 0,2 1-1 0 0,0 1 1 0 0,2-1-1 0 0,2 1 0 0 0,1 0 1 0 0,1-1-1 0 0,2 4-118 0 0,-1-30 31 0 0,0 0 0 0 0,1 1 0 0 0,0-1 0 0 0,0 0 0 0 0,1 0 0 0 0,-1 1 0 0 0,1-1 0 0 0,0-1-1 0 0,1 1 1 0 0,-1 0 0 0 0,1 0 0 0 0,0-1 0 0 0,0 0 0 0 0,0 1 0 0 0,1-1 0 0 0,0 0 0 0 0,-1-1 0 0 0,1 1 0 0 0,1-1-1 0 0,-1 0 1 0 0,0 0 0 0 0,1 0 0 0 0,0 0 0 0 0,-1-1 0 0 0,1 1 0 0 0,0-2 0 0 0,0 1 0 0 0,0 0 0 0 0,1-1 0 0 0,-1 0-1 0 0,0 0 1 0 0,0 0 0 0 0,1-1 0 0 0,0 0-31 0 0,9 0 114 0 0,-1-1 0 0 0,1 0 0 0 0,-1-2 1 0 0,0 1-1 0 0,0-2 0 0 0,0 0 0 0 0,0-1 0 0 0,0 0 0 0 0,5-3-114 0 0,16-10 123 0 0,-2-1 0 0 0,0-1 1 0 0,0-2-1 0 0,-2-1 0 0 0,-1-1 0 0 0,-1-2 1 0 0,-1-1-1 0 0,-2-1 0 0 0,0-2 0 0 0,-2 0 0 0 0,-1-1 1 0 0,-2-2-1 0 0,12-25-123 0 0,-25 44 3 0 0,-1 0 1 0 0,-1-1-1 0 0,-1 0 1 0 0,0 0-1 0 0,-1 0 1 0 0,-1-1-1 0 0,0 1 1 0 0,-1-1-1 0 0,0 0 1 0 0,-2 0-1 0 0,0 1 1 0 0,0-1-1 0 0,-3-9-3 0 0,-1 16-74 0 0,0 0-1 0 0,-1 0 1 0 0,0 0-1 0 0,0 1 1 0 0,-1 0-1 0 0,0 0 1 0 0,-1 0-1 0 0,0 1 1 0 0,0 0-1 0 0,0 0 1 0 0,-1 1-1 0 0,0 0 1 0 0,0 0-1 0 0,-1 0 1 0 0,1 1-1 0 0,-1 1 1 0 0,0 0-1 0 0,-1 0 1 0 0,1 1-1 0 0,-1 0 1 0 0,0 0 0 0 0,1 1-1 0 0,-1 0 1 0 0,0 1-1 0 0,0 0 1 0 0,0 1-1 0 0,0 0 1 0 0,0 0-1 0 0,0 1 1 0 0,0 1-1 0 0,0-1 1 0 0,0 2-1 0 0,-8 2 75 0 0,-4 3-369 0 0,1 0-1 0 0,0 2 1 0 0,1 0-1 0 0,0 2 1 0 0,0 0-1 0 0,1 1 1 0 0,1 1-1 0 0,1 0 1 0 0,-8 8 369 0 0,-81 94-9301 0 0,87-92-1576 0 0</inkml:trace>
  <inkml:trace contextRef="#ctx0" brushRef="#br0" timeOffset="343.62">1 563 7810 0 0,'0'0'2064'0'0,"0"0"-226"0"0,0 0-59 0 0,0 0 13 0 0,0 0-90 0 0,0 0-196 0 0,0 0-239 0 0,0 0-226 0 0,0 0-186 0 0,0 0-163 0 0,0 0-88 0 0,0 0-78 0 0,25-29-60 0 0,78-91-48 0 0,-60 81 206 0 0,-31 34-502 0 0,1 1-1 0 0,-1 0 1 0 0,1 1 0 0 0,0 0 0 0 0,1 1-1 0 0,-1 0 1 0 0,0 1 0 0 0,0 1 0 0 0,1 0-1 0 0,-1 1 1 0 0,3 1-122 0 0,83 45 591 0 0,-44-14-247 0 0,-43-27-214 0 0,1-1 1 0 0,-1 0 0 0 0,1-1-1 0 0,0 0 1 0 0,0-1-1 0 0,0-1 1 0 0,0 0-1 0 0,1-1 1 0 0,-1 0-1 0 0,1-1-130 0 0,-13 0-14 0 0,-1 0-16 0 0,0 0-34 0 0,0 0-40 0 0,-6-20-6753 0 0,3 15 2759 0 0,1 1-7425 0 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42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0 671 10850 0 0,'0'0'2390'0'0,"0"0"-587"0"0,0 0-268 0 0,0 0-57 0 0,0 0-113 0 0,0 0-203 0 0,0 0-320 0 0,0 0-248 0 0,0 0-82 0 0,0 0-5 0 0,0 0 39 0 0,0 0 10 0 0,0 0-51 0 0,17-5-77 0 0,125-29 910 0 0,106-20-7 0 0,-226 48-1297 0 0,23 1-2310 0 0,-49 16-3045 0 0,-2-7-960 0 0,3 0-5385 0 0</inkml:trace>
  <inkml:trace contextRef="#ctx0" brushRef="#br0" timeOffset="248.376">83 863 13771 0 0,'0'0'1275'0'0,"0"0"-422"0"0,0 0-2 0 0,0 0 220 0 0,0 0 208 0 0,0 0 140 0 0,0 0-72 0 0,0 0-109 0 0,0 0-125 0 0,0 0-245 0 0,0 0-167 0 0,0 0-128 0 0,0 0-124 0 0,37-1-87 0 0,115-8-75 0 0,19-18 217 0 0,-82 22-1335 0 0,-51 5-5308 0 0,-28 0-5794 0 0</inkml:trace>
  <inkml:trace contextRef="#ctx0" brushRef="#br0" timeOffset="1353.247">1106 532 1472 0 0,'0'0'998'0'0,"0"0"-34"0"0,0 0 198 0 0,0 0 270 0 0,0 0 162 0 0,0 0 30 0 0,0 0-77 0 0,0 0-163 0 0,0 0-123 0 0,0 0-127 0 0,0 0-137 0 0,-9 3-153 0 0,-27 8-143 0 0,36-11-606 0 0,-1 1-1 0 0,0 0 1 0 0,0-1 0 0 0,1 1-1 0 0,-1 0 1 0 0,0 0-1 0 0,1 0 1 0 0,-1 0 0 0 0,1 0-1 0 0,-1 0 1 0 0,1 0-1 0 0,-1 0 1 0 0,1 0-1 0 0,0 0 1 0 0,0 0 0 0 0,-1 0-1 0 0,1 0 1 0 0,0 0-1 0 0,0 0 1 0 0,0 0-1 0 0,0 0 1 0 0,0 0 0 0 0,0 0-1 0 0,0 0 1 0 0,1 0-1 0 0,-1 0 1 0 0,0 0 0 0 0,1 0-1 0 0,-1 0 1 0 0,0 0-1 0 0,1 0 1 0 0,-1 0-1 0 0,1 0 1 0 0,-1 0 0 0 0,1 0-1 0 0,0-1 1 0 0,0 2-95 0 0,5 5 205 0 0,1 1 0 0 0,0-1 0 0 0,0-1-1 0 0,1 1 1 0 0,-1-1 0 0 0,2-1 0 0 0,-1 1 0 0 0,0-1 0 0 0,1-1 0 0 0,0 1 0 0 0,0-2 0 0 0,1 1 0 0 0,-1-1 0 0 0,1 0 0 0 0,-1-1 0 0 0,1 0 0 0 0,0-1 0 0 0,0 0-1 0 0,0-1 1 0 0,0 0 0 0 0,-1 0 0 0 0,1-1 0 0 0,0 0 0 0 0,0-1-205 0 0,0 0 51 0 0,-1 0 0 0 0,1-1 0 0 0,-1 0 0 0 0,0-1 1 0 0,0 0-1 0 0,0 0 0 0 0,-1-1 0 0 0,1 0 0 0 0,-1 0 0 0 0,0-1 0 0 0,0 0 0 0 0,-1-1 0 0 0,0 1 0 0 0,0-1 0 0 0,-1-1 1 0 0,0 1-1 0 0,0-1 0 0 0,0-1 0 0 0,-1 1 0 0 0,0-1 0 0 0,-1 1 0 0 0,0-1 0 0 0,-1-1 0 0 0,1 1 0 0 0,-2 0 0 0 0,1-4-51 0 0,0 4-9 0 0,0 0-1 0 0,-1 0 1 0 0,0 0-1 0 0,-1 0 0 0 0,0 0 1 0 0,0 0-1 0 0,-1 0 0 0 0,0 0 1 0 0,-1 0-1 0 0,0 0 1 0 0,0 0-1 0 0,-1 0 0 0 0,0 0 1 0 0,-1 0-1 0 0,0 1 0 0 0,0-1 1 0 0,-1 1-1 0 0,0 0 0 0 0,0 0 1 0 0,-1 0-1 0 0,0 0 1 0 0,-1 1-1 0 0,1 0 0 0 0,-1 0 1 0 0,-1 0-1 0 0,1 1 0 0 0,-1 0 1 0 0,0 0-1 0 0,-1 1 1 0 0,1 0-1 0 0,-1 0 0 0 0,-5-1 10 0 0,6 3-19 0 0,0 1 0 0 0,0 1 0 0 0,0-1-1 0 0,0 1 1 0 0,0 0 0 0 0,-1 1 0 0 0,1 0-1 0 0,0 0 1 0 0,-1 1 0 0 0,1-1 0 0 0,0 2-1 0 0,-1-1 1 0 0,1 1 0 0 0,0 0 0 0 0,0 0 0 0 0,1 1-1 0 0,-1 0 1 0 0,0 0 0 0 0,1 1 0 0 0,0 0-1 0 0,-6 4 20 0 0,-7 6-3 0 0,1 0 0 0 0,0 2-1 0 0,1 0 1 0 0,0 1 0 0 0,1 0-1 0 0,-2 6 4 0 0,7-8 26 0 0,0 1-1 0 0,1 0 1 0 0,1 0-1 0 0,1 1 0 0 0,0 0 1 0 0,2 1-1 0 0,-1 0 1 0 0,2 0-1 0 0,1 0 1 0 0,0 0-1 0 0,1 1 0 0 0,1-1 1 0 0,1 1-1 0 0,0 0 1 0 0,2 8-26 0 0,16 378 1020 0 0,-17-389-1011 0 0,-1 1 1 0 0,-1-1-1 0 0,0 0 1 0 0,-1 0-1 0 0,-1 0 1 0 0,0 0-1 0 0,-2-1 1 0 0,1 0-1 0 0,-2 0 1 0 0,0 0-1 0 0,-1 0 1 0 0,0-1-1 0 0,-1-1 1 0 0,-1 1-1 0 0,0-2 1 0 0,0 1-1 0 0,-2-1 1 0 0,1-1-1 0 0,-1 0 1 0 0,-1-1-1 0 0,0 0 1 0 0,-1-1-1 0 0,0 0 1 0 0,0-1-1 0 0,-1-1 1 0 0,1 0-1 0 0,-2-1 1 0 0,1-1-1 0 0,-1 0 1 0 0,0-1-1 0 0,0-1 1 0 0,-1 0-10 0 0,5-2-48 0 0,9 1 36 0 0,1-1 0 0 0,0 0 1 0 0,-1-1-1 0 0,1 1 0 0 0,-1 0 0 0 0,1-1 1 0 0,-1 1-1 0 0,1-1 0 0 0,-1 0 1 0 0,0 0-1 0 0,1 0 0 0 0,-1 0 0 0 0,1 0 1 0 0,-1-1-1 0 0,1 1 0 0 0,-1-1 1 0 0,1 1-1 0 0,-1-1 0 0 0,1 0 0 0 0,0 0 1 0 0,-1 0-1 0 0,1-1 0 0 0,0 1 1 0 0,0 0-1 0 0,0-1 0 0 0,-1 1 0 0 0,2-1 1 0 0,-1 0-1 0 0,0 0 0 0 0,0 0 1 0 0,1 0-1 0 0,-1 0 0 0 0,1 0 0 0 0,-1 0 1 0 0,1 0-1 0 0,0-1 0 0 0,0 1 1 0 0,-1-2 11 0 0,4-1-168 0 0,-1-1 0 0 0,1 1 1 0 0,0 0-1 0 0,0 0 1 0 0,1 0-1 0 0,-1 0 1 0 0,1 0-1 0 0,0 1 1 0 0,0-1-1 0 0,1 1 1 0 0,0 0-1 0 0,-1 0 1 0 0,1 0-1 0 0,1 0 1 0 0,-1 1-1 0 0,0-1 1 0 0,1 1-1 0 0,0 0 1 0 0,0 1-1 0 0,3-2 168 0 0,35-20-7029 0 0,-41 23 6423 0 0,14-8-11124 0 0</inkml:trace>
  <inkml:trace contextRef="#ctx0" brushRef="#br0" timeOffset="2284.649">2176 309 0 0 0,'0'0'831'0'0,"0"0"424"0"0,0 0 493 0 0,0 0 522 0 0,0 0 292 0 0,0 0-111 0 0,0 0-381 0 0,0 0-442 0 0,0 0-321 0 0,0 0-208 0 0,0 0-149 0 0,0 0-146 0 0,0 0-111 0 0,-4-4-33 0 0,1 2-485 0 0,-1 0-1 0 0,0 0 0 0 0,0 0 0 0 0,0 0 1 0 0,0 1-1 0 0,0-1 0 0 0,0 1 0 0 0,0 0 0 0 0,0 0 1 0 0,-1 0-1 0 0,1 1 0 0 0,0 0 0 0 0,-1 0 1 0 0,1 0-1 0 0,0 0 0 0 0,-1 1 0 0 0,-3 0-174 0 0,-118 45 1686 0 0,-49 49-796 0 0,176-95-884 0 0,0 0 1 0 0,-1 0 0 0 0,1 0 0 0 0,0 0 0 0 0,0 0-1 0 0,0 1 1 0 0,0-1 0 0 0,-1 0 0 0 0,1 0 0 0 0,0 1-1 0 0,0-1 1 0 0,0 0 0 0 0,-1 1 0 0 0,1-1 0 0 0,0 1-1 0 0,0-1 1 0 0,-1 1 0 0 0,1-1 0 0 0,0 1 0 0 0,-1 0-1 0 0,1-1 1 0 0,-1 1 0 0 0,1 0 0 0 0,-1-1 0 0 0,1 1-1 0 0,-1 0 1 0 0,1 0 0 0 0,-1-1 0 0 0,0 1 0 0 0,0 0-1 0 0,1 0 1 0 0,-1 0 0 0 0,0-1 0 0 0,0 1 0 0 0,0 0-1 0 0,0 0 1 0 0,0 0 0 0 0,0 0 0 0 0,0 0 0 0 0,0 0 0 0 0,0-1-1 0 0,0 1 1 0 0,0 0 0 0 0,-1 0 0 0 0,1 0 0 0 0,0 0-1 0 0,0-1 1 0 0,-1 1 0 0 0,1 0 0 0 0,-1 0 0 0 0,1-1-1 0 0,-1 1 1 0 0,1 0 0 0 0,-1-1 0 0 0,1 1 0 0 0,-1 0-1 0 0,0-1 1 0 0,1 1 0 0 0,-1-1 0 0 0,0 1 0 0 0,1-1-1 0 0,-1 1 1 0 0,0-1 0 0 0,0 0 0 0 0,0 1 0 0 0,1-1-1 0 0,-1 0 1 0 0,-1 0-7 0 0,157 43 460 0 0,-153-43-458 0 0,3 1 9 0 0,-1-1 0 0 0,1 1 0 0 0,0 0-1 0 0,0 0 1 0 0,-1 0 0 0 0,1 1-1 0 0,-1 0 1 0 0,1 0 0 0 0,-1 0 0 0 0,1 0-1 0 0,-1 1 1 0 0,0 0 0 0 0,0-1 0 0 0,-1 1-1 0 0,1 1 1 0 0,0-1 0 0 0,-1 1 0 0 0,0-1-1 0 0,0 1 1 0 0,0 0 0 0 0,0 0 0 0 0,-1 0-1 0 0,1 0 1 0 0,-1 1 0 0 0,0-1-1 0 0,-1 1 1 0 0,1-1 0 0 0,-1 1 0 0 0,1 0-1 0 0,-1 3-10 0 0,-2-3 40 0 0,1 0-1 0 0,-1 0 1 0 0,0-1-1 0 0,-1 1 1 0 0,1 0-1 0 0,-1 0 1 0 0,0 0-1 0 0,-1-1 1 0 0,1 1-1 0 0,-1-1 1 0 0,1 0-1 0 0,-1 0 1 0 0,0 0-1 0 0,-1 0 1 0 0,1 0-1 0 0,-1-1 1 0 0,0 1-1 0 0,0-1 1 0 0,0 0-1 0 0,0 0 1 0 0,0-1-1 0 0,-1 1 1 0 0,-1 0-40 0 0,-113 44 333 0 0,-152 6-124 0 0,247-51-520 0 0,35-16-1142 0 0,96-35-2928 0 0,-96 44 3422 0 0,24-12-2757 0 0,-13 5-2268 0 0,-7 4-4983 0 0</inkml:trace>
  <inkml:trace contextRef="#ctx0" brushRef="#br0" timeOffset="2538.538">2393 571 11466 0 0,'0'0'1575'0'0,"0"0"-365"0"0,0 0 50 0 0,0 0 239 0 0,0 0 50 0 0,0 0-165 0 0,0 0-281 0 0,0 0-243 0 0,0 0-209 0 0,0 0-174 0 0,0 0-97 0 0,-7 34-114 0 0,-20 104-76 0 0,2-25 179 0 0,24-104-446 0 0,-6 5-2634 0 0,7-19-5484 0 0,0-2-3077 0 0</inkml:trace>
  <inkml:trace contextRef="#ctx0" brushRef="#br0" timeOffset="2700.18">2360 39 9890 0 0,'0'0'3529'0'0,"0"0"-1753"0"0,0 0-463 0 0,0 0-41 0 0,0 0-136 0 0,0 0-248 0 0,0 0-360 0 0,0 0-320 0 0,0 0-232 0 0,0 0-144 0 0,0 0-56 0 0,0 0-104 0 0,0 0-152 0 0,0 0-272 0 0,74-39-528 0 0,-67 55-2193 0 0,-1-5-8338 0 0</inkml:trace>
  <inkml:trace contextRef="#ctx0" brushRef="#br0" timeOffset="3281.09">2588 752 1896 0 0,'0'0'1711'0'0,"0"0"-192"0"0,0 0 150 0 0,0 0 313 0 0,0 0 246 0 0,0 0 27 0 0,0 0-169 0 0,0 0-303 0 0,0 0-411 0 0,0 0-380 0 0,0 0-319 0 0,0 0-215 0 0,0 0-50 0 0,5-12 17 0 0,40-96 818 0 0,67-95 522 0 0,-56 121-1689 0 0,-53 98-837 0 0,-6 183 657 0 0,4-193 144 0 0,1-1 1 0 0,-1 0-1 0 0,2 1 1 0 0,-1-1-1 0 0,0 0 1 0 0,1-1-1 0 0,0 1 1 0 0,0 0-1 0 0,0-1 1 0 0,1 1-1 0 0,-1-1 1 0 0,1 0-1 0 0,0 0 1 0 0,0-1-1 0 0,1 1 1 0 0,-1-1-1 0 0,1 0 1 0 0,0 0-1 0 0,-1 0 1 0 0,1-1-1 0 0,1 1 1 0 0,-1-1-1 0 0,0-1 1 0 0,0 1-1 0 0,1-1 1 0 0,-1 0-1 0 0,1 0 1 0 0,-1 0-1 0 0,1-1 1 0 0,-1 0-1 0 0,1 0 1 0 0,0 0-1 0 0,-1-1 1 0 0,1 0-1 0 0,-1 0 1 0 0,0 0-1 0 0,1-1 1 0 0,-1 1-1 0 0,0-1 1 0 0,0-1-1 0 0,2 0-40 0 0,8-7 243 0 0,0-1 0 0 0,0 0-1 0 0,-1-1 1 0 0,-1 0 0 0 0,0-1-1 0 0,-1-1 1 0 0,0 0 0 0 0,1-4-243 0 0,91-155 389 0 0,-99 166-1005 0 0,15-20 355 0 0,-12 11-8270 0 0,-7 12-3391 0 0</inkml:trace>
  <inkml:trace contextRef="#ctx0" brushRef="#br0" timeOffset="3618.02">3842 212 14651 0 0,'0'0'1220'0'0,"0"0"-301"0"0,0 0-67 0 0,0 0-10 0 0,0 0-49 0 0,0 0-99 0 0,0 0-173 0 0,0 0-147 0 0,-36 18-115 0 0,-110 59-93 0 0,141-75-156 0 0,1 0 0 0 0,-1 1 0 0 0,1-1 0 0 0,-1 1 1 0 0,1 0-1 0 0,0 0 0 0 0,0 0 0 0 0,0 1 0 0 0,0-1 0 0 0,1 1 0 0 0,0 0 0 0 0,-1 0 0 0 0,1 0 0 0 0,1 1 0 0 0,-1-1 0 0 0,1 1 0 0 0,-1-1-10 0 0,-3 9 36 0 0,-1 2-21 0 0,0 0-1 0 0,1 0 1 0 0,0 0 0 0 0,2 0-1 0 0,-1 1 1 0 0,2 0 0 0 0,0 0 0 0 0,1 0-1 0 0,1 0 1 0 0,0 1 0 0 0,1 2-15 0 0,1-10 29 0 0,-1-1 0 0 0,1 0 0 0 0,1 1 1 0 0,0-1-1 0 0,0 0 0 0 0,0 0 0 0 0,1-1 0 0 0,0 1 1 0 0,1 0-1 0 0,0-1 0 0 0,0 0 0 0 0,0 0 0 0 0,1 0 1 0 0,0 0-1 0 0,1-1 0 0 0,-1 0 0 0 0,1 0 0 0 0,0 0 1 0 0,1-1-1 0 0,-1 0 0 0 0,1 0 0 0 0,5 2-29 0 0,-2-2 162 0 0,1 0 0 0 0,0 0 0 0 0,0-2 0 0 0,0 1 0 0 0,0-1 0 0 0,1-1 0 0 0,-1 0 0 0 0,1 0 0 0 0,0-2 0 0 0,-1 1 0 0 0,1-1 0 0 0,0-1 0 0 0,-1 0 0 0 0,1-1 0 0 0,0 0 0 0 0,-1-1 0 0 0,0 0 0 0 0,0 0-1 0 0,0-1 1 0 0,0-1 0 0 0,0 0 0 0 0,-1-1 0 0 0,0 0 0 0 0,0 0 0 0 0,-1-1 0 0 0,1 0 0 0 0,-1-1 0 0 0,-1 0 0 0 0,0 0 0 0 0,0-1 0 0 0,0 0 0 0 0,-1 0 0 0 0,-1-1 0 0 0,0 0 0 0 0,0 0 0 0 0,-1 0 0 0 0,0-1 0 0 0,0 0 0 0 0,-1 0 0 0 0,0-5-162 0 0,0-1 23 0 0,-1-1 0 0 0,-1 0 0 0 0,0 0 1 0 0,-2 0-1 0 0,0 0 0 0 0,-1 0 0 0 0,0 0 0 0 0,-2 0 1 0 0,0 1-1 0 0,-1-1 0 0 0,-1 1 0 0 0,0 0 0 0 0,-4-5-23 0 0,6 13-125 0 0,-1 0 0 0 0,-1 1 0 0 0,0 0 0 0 0,0-1 0 0 0,0 2 0 0 0,-1-1 0 0 0,0 1 0 0 0,-1 0 0 0 0,1 0 0 0 0,-2 1 0 0 0,1-1 0 0 0,0 2 0 0 0,-1-1 1 0 0,0 1-1 0 0,-1 0 0 0 0,1 1 0 0 0,-1 0 0 0 0,0 0 0 0 0,0 1 0 0 0,0 0 0 0 0,0 1 0 0 0,0-1 0 0 0,-1 2 0 0 0,1 0 0 0 0,-7-1 125 0 0,-55 10-2623 0 0,26 3-3886 0 0,22-3-5316 0 0</inkml:trace>
  <inkml:trace contextRef="#ctx0" brushRef="#br0" timeOffset="3953.842">3489 586 12435 0 0,'0'0'2518'0'0,"0"0"-383"0"0,0 0-219 0 0,0 0-264 0 0,0 0-294 0 0,0 0-243 0 0,0 0-223 0 0,0 0-210 0 0,33-19-124 0 0,101-57-132 0 0,5-6 609 0 0,-135 82-1039 0 0,-1 1 1 0 0,0-1-1 0 0,0 1 1 0 0,0 0-1 0 0,0 0 0 0 0,0 0 1 0 0,0 1-1 0 0,-1-1 1 0 0,1 0-1 0 0,0 1 1 0 0,-1 0-1 0 0,1 0 1 0 0,-1 0-1 0 0,1 0 0 0 0,-1 0 1 0 0,0 0-1 0 0,0 1 1 0 0,0-1-1 0 0,0 1 1 0 0,0 0-1 0 0,-1-1 1 0 0,1 1-1 0 0,-1 0 0 0 0,1 0 1 0 0,-1 0-1 0 0,0 0 1 0 0,-1 0-1 0 0,1 0 1 0 0,0 0-1 0 0,-1 0 1 0 0,1 0-1 0 0,-1 0 1 0 0,0 0-1 0 0,0 2 4 0 0,10 25 62 0 0,-4-22-2 0 0,0 0 1 0 0,1 0-1 0 0,0 0 1 0 0,0-1-1 0 0,1 0 0 0 0,0-1 1 0 0,0 0-1 0 0,1 0 1 0 0,-1 0-1 0 0,1-1 0 0 0,0-1 1 0 0,1 0-1 0 0,-1 0 0 0 0,1 0 1 0 0,0-1-1 0 0,0-1 1 0 0,0 0-1 0 0,0 0 0 0 0,0-1 1 0 0,0 0-1 0 0,0-1 1 0 0,1 0-1 0 0,-1 0 0 0 0,0-1 1 0 0,0-1-1 0 0,2 0-60 0 0,-12 2 4 0 0,52-19 260 0 0,-38 0-5453 0 0,-14 18-3944 0 0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55 15835 0 0,'0'0'2282'0'0,"0"0"-1479"0"0,0 0-504 0 0,0 0 121 0 0,0 0 233 0 0,0 0 173 0 0,0 0-1 0 0,-9 31-178 0 0,-30 101-193 0 0,-18 103 302 0 0,52-217-713 0 0,2 1 1 0 0,0-1 0 0 0,0 0-1 0 0,2 1 1 0 0,0-1 0 0 0,1 1-1 0 0,2 2-43 0 0,-2-21 18 0 0,0 0 0 0 0,0 0 0 0 0,0-1 0 0 0,0 1 0 0 0,1 0 0 0 0,-1 0 0 0 0,0 0 0 0 0,0-1 0 0 0,0 1-1 0 0,1 0 1 0 0,-1 0 0 0 0,0 0 0 0 0,0 0 0 0 0,0 0 0 0 0,1 0 0 0 0,-1-1 0 0 0,0 1 0 0 0,0 0 0 0 0,1 0 0 0 0,-1 0 0 0 0,0 0 0 0 0,0 0 0 0 0,1 0 0 0 0,-1 0-1 0 0,0 0 1 0 0,0 0 0 0 0,1 0 0 0 0,-1 0 0 0 0,0 0 0 0 0,0 0 0 0 0,1 1 0 0 0,-1-1 0 0 0,0 0 0 0 0,0 0 0 0 0,1 0 0 0 0,-1 0 0 0 0,0 0 0 0 0,0 0 0 0 0,0 1-1 0 0,1-1 1 0 0,-1 0 0 0 0,0 0 0 0 0,0 0 0 0 0,0 0 0 0 0,0 1 0 0 0,1-1 0 0 0,-1 0 0 0 0,0 0 0 0 0,0 0 0 0 0,0 1 0 0 0,0-1 0 0 0,0 0 0 0 0,0 0 0 0 0,0 1-1 0 0,0-1 1 0 0,0 0 0 0 0,0 0-18 0 0,12-25 639 0 0,-11 22-582 0 0,108-254 983 0 0,-100 235-985 0 0,6-18 21 0 0,1 1 0 0 0,2 1 1 0 0,2 1-1 0 0,1 0 0 0 0,2 1 0 0 0,10-9-76 0 0,-33 44 6 0 0,1-1-1 0 0,0 0 1 0 0,1 1-1 0 0,-1-1 1 0 0,0 1 0 0 0,0-1-1 0 0,1 1 1 0 0,-1-1-1 0 0,1 1 1 0 0,-1 0-1 0 0,1 0 1 0 0,-1 0 0 0 0,1 0-1 0 0,0 0 1 0 0,-1 0-1 0 0,1 0 1 0 0,0 0-1 0 0,0 1 1 0 0,0-1 0 0 0,0 1-1 0 0,0-1 1 0 0,0 1-1 0 0,0 0 1 0 0,0 0-1 0 0,-1 0 1 0 0,1 0 0 0 0,0 0-1 0 0,0 0 1 0 0,0 1-1 0 0,0-1 1 0 0,0 1-1 0 0,0-1 1 0 0,0 1 0 0 0,0-1-1 0 0,-1 1 1 0 0,1 0-1 0 0,0 0 1 0 0,0 0-1 0 0,-1 0 1 0 0,1 0 0 0 0,-1 1-1 0 0,1-1 1 0 0,-1 0-1 0 0,0 1 1 0 0,1 0-6 0 0,42 90 587 0 0,-30-37-457 0 0,-13-33-5313 0 0,-1-21 311 0 0,1-1-488 0 0,0 0-6536 0 0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3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14 265 0 0 0,'0'0'944'0'0,"0"0"531"0"0,0 0 359 0 0,0 0 224 0 0,0 0 138 0 0,0 0-53 0 0,0 0-146 0 0,0 0-214 0 0,0 0-250 0 0,0 0-218 0 0,0 0-238 0 0,-2 2-172 0 0,1-1-338 0 0,-7 5-864 0 0,6-1 6140 0 0,14-2-1234 0 0,3-1-4078 0 0,6 4-522 0 0,-1-2 1 0 0,1 0-1 0 0,0-1 0 0 0,0-2 0 0 0,0 0 1 0 0,0-1-1 0 0,3-1-9 0 0,0 1-13 0 0,113-4 20 0 0,84-21 217 0 0,-198 21-984 0 0,-76-21-7470 0 0,43 24 2869 0 0,3-2-6275 0 0</inkml:trace>
  <inkml:trace contextRef="#ctx0" brushRef="#br0" timeOffset="306.979">277 0 14227 0 0,'0'0'1676'0'0,"0"0"-439"0"0,0 0-253 0 0,0 0 13 0 0,0 0 93 0 0,0 0 9 0 0,0 0-55 0 0,0 0-136 0 0,0 0-125 0 0,0 0-75 0 0,0 0-109 0 0,0 0-119 0 0,5 18-80 0 0,31 115 526 0 0,-30-101-781 0 0,-1 1-1 0 0,-1 1 1 0 0,-2-1 0 0 0,-2 1 0 0 0,-1 1-145 0 0,1-12 24 0 0,-18 77-662 0 0,16-93 488 0 0,1-1-4055 0 0,8-1-6280 0 0,-4-4-1007 0 0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4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222 367 19076 0 0,'0'0'1336'0'0,"0"0"-466"0"0,0 0-169 0 0,0 0 78 0 0,0 0 109 0 0,0 0 15 0 0,0 0-144 0 0,0 0-211 0 0,0 0-188 0 0,-24 35-117 0 0,-78 112-87 0 0,44-40 0 0 0,51-92-158 0 0,1 0-1 0 0,1 0 0 0 0,0 0 1 0 0,1 1-1 0 0,0 0 1 0 0,2 0-1 0 0,-1 0 1 0 0,2 0-1 0 0,0 1 1 0 0,2-1-1 0 0,1 16 3 0 0,-1-28-4 0 0,0 0 1 0 0,1 0-1 0 0,0 1 0 0 0,0-1 1 0 0,0-1-1 0 0,1 1 0 0 0,-1 0 1 0 0,1 0-1 0 0,0-1 0 0 0,0 0 0 0 0,0 1 1 0 0,0-1-1 0 0,0 0 0 0 0,1-1 1 0 0,0 1-1 0 0,-1-1 0 0 0,1 1 1 0 0,0-1-1 0 0,0 0 0 0 0,0 0 1 0 0,1-1-1 0 0,-1 1 0 0 0,0-1 1 0 0,0 0-1 0 0,1 0 0 0 0,1 0 4 0 0,120-3 109 0 0,-97-6 3 0 0,-1-1 0 0 0,0-2-1 0 0,-1 0 1 0 0,0-2-1 0 0,-1-1 1 0 0,0-1 0 0 0,-1-1-1 0 0,-1-2 1 0 0,-1 0 0 0 0,2-3-112 0 0,-14 11 62 0 0,0 0 1 0 0,-1 0-1 0 0,0-1 1 0 0,0 0-1 0 0,-2-1 1 0 0,1 0-1 0 0,-1 0 1 0 0,-1-1-1 0 0,-1 0 1 0 0,1 0-1 0 0,-2-1 1 0 0,0 0-1 0 0,-1 0 0 0 0,0 0 1 0 0,-1 0-1 0 0,0 0 1 0 0,-2-1-1 0 0,1 1 1 0 0,-2-1-1 0 0,0 0 1 0 0,-1-3-63 0 0,0 11-8 0 0,-1 0 0 0 0,0 1 0 0 0,0-1 0 0 0,0 1 0 0 0,-1-1 1 0 0,0 1-1 0 0,0 0 0 0 0,0 0 0 0 0,-1 0 0 0 0,0 1 0 0 0,0-1 0 0 0,-1 1 0 0 0,1 0 0 0 0,-1 0 1 0 0,0 0-1 0 0,0 1 0 0 0,-1 0 0 0 0,0 0 0 0 0,1 0 0 0 0,-1 1 0 0 0,-1-1 0 0 0,1 1 0 0 0,0 1 1 0 0,-1 0-1 0 0,1-1 0 0 0,-1 2 0 0 0,-3-1 8 0 0,-7-2-156 0 0,0 0 1 0 0,-1 2-1 0 0,1 0 0 0 0,0 1 1 0 0,-1 1-1 0 0,1 1 0 0 0,0 0 1 0 0,-1 1-1 0 0,1 1 0 0 0,-9 3 156 0 0,-76 35-2673 0 0,42-3-4881 0 0,39-22-4349 0 0</inkml:trace>
  <inkml:trace contextRef="#ctx0" brushRef="#br0" timeOffset="332.534">180 618 17396 0 0,'0'0'2290'0'0,"0"0"-697"0"0,0 0-430 0 0,0 0-173 0 0,0 0-61 0 0,0 0-75 0 0,0 0-123 0 0,0 0-135 0 0,0 0-166 0 0,0 0-130 0 0,0 0-138 0 0,0 0-55 0 0,0 0-49 0 0,11-9-23 0 0,35-24 37 0 0,-45 33-68 0 0,0-1 0 0 0,-1 1 0 0 0,1 0 0 0 0,0-1 0 0 0,0 1 0 0 0,-1 0 0 0 0,1 0 0 0 0,0-1 0 0 0,0 1 0 0 0,-1 0 0 0 0,1 0 1 0 0,0 0-1 0 0,0 0 0 0 0,0 0 0 0 0,-1 0 0 0 0,1 0 0 0 0,0 1 0 0 0,0-1 0 0 0,-1 0 0 0 0,1 0 0 0 0,0 0 0 0 0,-1 1 0 0 0,1-1 0 0 0,0 0 0 0 0,0 1 0 0 0,-1-1 0 0 0,1 1 0 0 0,-1-1 0 0 0,1 1 0 0 0,0-1 0 0 0,-1 1 1 0 0,1-1-1 0 0,-1 1 0 0 0,1 0 0 0 0,-1-1 0 0 0,0 1 0 0 0,1 0 0 0 0,-1-1 0 0 0,0 1 0 0 0,1 0 0 0 0,-1-1 0 0 0,0 1 0 0 0,1 0-4 0 0,1 3 26 0 0,9 7 2 0 0,1-2 1 0 0,1 1-1 0 0,-1-1 1 0 0,1-1-1 0 0,1-1 1 0 0,0 0-1 0 0,0 0 1 0 0,0-2-1 0 0,0 1 1 0 0,1-2-1 0 0,0 0 1 0 0,0-1-1 0 0,0 0 1 0 0,1-1-1 0 0,5-1-28 0 0,45 11 224 0 0,11-5 357 0 0,-77-7-561 0 0,0 0-4 0 0,0 0-8 0 0,0 0-36 0 0,0 0-34 0 0,0 0-69 0 0,0 0-129 0 0,0 0-195 0 0,-8-2-3255 0 0,5 1 319 0 0,0 0-5174 0 0,1 1-4015 0 0</inkml:trace>
  <inkml:trace contextRef="#ctx0" brushRef="#br0" timeOffset="1331.423">362 18 2176 0 0,'0'0'1985'0'0,"0"0"245"0"0,0 0 288 0 0,0 0 129 0 0,0 0-168 0 0,0 0-397 0 0,0 0-455 0 0,0 0-387 0 0,0 0-232 0 0,0 0-122 0 0,0 0-50 0 0,0 0-32 0 0,-10 5-76 0 0,-30 18-89 0 0,-3 14 1668 0 0,45-33-1092 0 0,58-43-552 0 0,-103 68 960 0 0,40-26-1586 0 0,3-3-49 0 0,0 0-14 0 0,0 0-16 0 0,0 0-26 0 0,0 0-48 0 0,0 0-77 0 0,0 0-100 0 0,0 0-72 0 0,9 9-3545 0 0,-7-7 179 0 0,2 2-8353 0 0</inkml:trace>
  <inkml:trace contextRef="#ctx0" brushRef="#br0" timeOffset="3832.556">1251 279 6097 0 0,'0'0'1647'0'0,"0"0"-188"0"0,0 0 18 0 0,0 0 139 0 0,0 0 62 0 0,0 0-130 0 0,0 0-302 0 0,0 0-302 0 0,0 0-223 0 0,0 0-159 0 0,0 0-100 0 0,-28 9-43 0 0,-90 27-69 0 0,60 0 291 0 0,50-29-572 0 0,0 0-1 0 0,0 0 1 0 0,0 1 0 0 0,1 0 0 0 0,0 0-1 0 0,1 1 1 0 0,0 0 0 0 0,0 0-1 0 0,1 0 1 0 0,0 1 0 0 0,1 0-1 0 0,0 0 1 0 0,0 0 0 0 0,1 0-1 0 0,1 1 1 0 0,-1-1 0 0 0,2 1-1 0 0,-1 6-68 0 0,3-13 41 0 0,1 0-1 0 0,0-1 0 0 0,0 1 0 0 0,0-1 0 0 0,0 0 1 0 0,1 0-1 0 0,-1 0 0 0 0,1 0 0 0 0,-1 0 0 0 0,1 0 0 0 0,0-1 1 0 0,1 1-1 0 0,-1-1 0 0 0,0 0 0 0 0,1 0 0 0 0,-1 0 1 0 0,1 0-1 0 0,-1-1 0 0 0,1 1 0 0 0,0-1 0 0 0,0 0 0 0 0,-1 0 1 0 0,1-1-1 0 0,0 1 0 0 0,0-1 0 0 0,0 0 0 0 0,0 0 1 0 0,0 0-1 0 0,0 0 0 0 0,0-1 0 0 0,0 1 0 0 0,0-1 0 0 0,-1 0 1 0 0,1 0-1 0 0,0-1 0 0 0,0 1 0 0 0,-1-1 0 0 0,1 0-40 0 0,21-13 146 0 0,-1-1 0 0 0,-1 0 0 0 0,0-2 1 0 0,-1-1-1 0 0,-1-1 0 0 0,-1-1 0 0 0,-1 0 0 0 0,-1-2 0 0 0,-1 0 0 0 0,-1-1 0 0 0,-1 0 0 0 0,-1-1 0 0 0,-1-1 0 0 0,5-17-146 0 0,-10 23-37 0 0,-2 0 0 0 0,0-1 1 0 0,-1 1-1 0 0,-1-1 0 0 0,-2-1 1 0 0,0 1-1 0 0,-1 0 0 0 0,0-3 37 0 0,-1 22-37 0 0,0-1 0 0 0,0 1-1 0 0,0 0 1 0 0,0-1-1 0 0,0 1 1 0 0,0 0 0 0 0,-1-1-1 0 0,1 1 1 0 0,-1 0-1 0 0,0 0 1 0 0,1-1 0 0 0,-1 1-1 0 0,0 0 1 0 0,0 0-1 0 0,0 0 1 0 0,-1 0 0 0 0,1 0-1 0 0,0 0 1 0 0,-1 0-1 0 0,0 1 1 0 0,1-1 0 0 0,-1 0-1 0 0,0 1 1 0 0,0-1-1 0 0,1 1 1 0 0,-1 0 0 0 0,0 0-1 0 0,-1 0 1 0 0,1 0-1 0 0,0 0 1 0 0,0 0 0 0 0,0 0-1 0 0,0 1 1 0 0,-1-1-1 0 0,1 1 1 0 0,0-1 0 0 0,-1 1-1 0 0,1 0 1 0 0,0 0-1 0 0,-2 0 38 0 0,-3 1-83 0 0,-1-1 1 0 0,1 2-1 0 0,0-1 0 0 0,0 1 0 0 0,0 0 0 0 0,0 0 0 0 0,0 1 0 0 0,0 0 0 0 0,0 0 0 0 0,1 1 0 0 0,-1 0 0 0 0,-1 2 83 0 0,-5 3-15 0 0,1 1 1 0 0,-1 1-1 0 0,2 0 0 0 0,0 1 0 0 0,0 0 1 0 0,1 1-1 0 0,0 0 0 0 0,1 0 0 0 0,1 1 0 0 0,0 0 1 0 0,1 1-1 0 0,-5 13 15 0 0,12-22 45 0 0,-1-1 0 0 0,1 1 0 0 0,0 0 0 0 0,0-1 0 0 0,0 1 0 0 0,1 0 0 0 0,0-1 0 0 0,0 1-1 0 0,0-1 1 0 0,1 1 0 0 0,0-1 0 0 0,0 0 0 0 0,0 0 0 0 0,1 0 0 0 0,0 0 0 0 0,0 0 0 0 0,0 0 0 0 0,0-1 0 0 0,1 1 0 0 0,0-1 0 0 0,0 0 0 0 0,0 0 0 0 0,0 0 0 0 0,1-1 0 0 0,-1 0 0 0 0,1 0 0 0 0,0 0 0 0 0,0 0 0 0 0,0-1 0 0 0,0 1 0 0 0,0-1-1 0 0,1-1 1 0 0,-1 1 0 0 0,1-1 0 0 0,-1 0 0 0 0,1 0 0 0 0,-1 0 0 0 0,3-1-45 0 0,40 9 240 0 0,0-2-1 0 0,0-2 1 0 0,1-2-1 0 0,-1-3 1 0 0,4-1-240 0 0,9 0 12 0 0,-8-3-1092 0 0,-53 4 322 0 0,-8 8-6270 0 0,1-5-1407 0 0</inkml:trace>
  <inkml:trace contextRef="#ctx0" brushRef="#br0" timeOffset="4131.508">832 754 12595 0 0,'0'0'1532'0'0,"0"0"-268"0"0,0 0 106 0 0,0 0 173 0 0,0 0-39 0 0,0 0-165 0 0,0 0-239 0 0,0 0-255 0 0,35 1-203 0 0,112 4-137 0 0,61-22 748 0 0,64-8-2385 0 0,-245 24-2412 0 0,-17 1-5339 0 0,-10 0-2122 0 0</inkml:trace>
  <inkml:trace contextRef="#ctx0" brushRef="#br0" timeOffset="4647.505">994 975 9962 0 0,'0'0'2965'0'0,"0"0"-1117"0"0,0 0-440 0 0,0 0-29 0 0,0 0-22 0 0,0 0-136 0 0,0 0-255 0 0,0 0-251 0 0,0 0-195 0 0,0 0-139 0 0,0 0-79 0 0,0 0-72 0 0,0 0-48 0 0,-18 23-50 0 0,-54 72-28 0 0,53-48 120 0 0,18-45-203 0 0,1 0 0 0 0,-1 0 0 0 0,1 1 1 0 0,0-1-1 0 0,-1 0 0 0 0,1 0 0 0 0,0 0 0 0 0,0 1 1 0 0,1-1-1 0 0,-1 0 0 0 0,0 0 0 0 0,1 0 0 0 0,-1 1 1 0 0,1-1-1 0 0,0 0 0 0 0,0 0 0 0 0,0 0 0 0 0,0 0 1 0 0,0 0-1 0 0,0 0 0 0 0,0-1 0 0 0,0 1 0 0 0,1 0 1 0 0,-1 0-1 0 0,1-1 0 0 0,0 1 0 0 0,-1-1 0 0 0,1 0 1 0 0,0 1-1 0 0,0-1 0 0 0,0 0 0 0 0,0 0 0 0 0,0 0 1 0 0,0 0-1 0 0,0 0 0 0 0,0-1 0 0 0,0 1 0 0 0,0-1 1 0 0,1 1-22 0 0,3-1 58 0 0,0 0 1 0 0,1-1 0 0 0,-1 0 0 0 0,0 0-1 0 0,1 0 1 0 0,-1 0 0 0 0,0-1 0 0 0,0 0-1 0 0,0-1 1 0 0,0 1 0 0 0,-1-1 0 0 0,1 0 0 0 0,-1-1-1 0 0,1 1 1 0 0,-1-1 0 0 0,2-3-59 0 0,16-10 26 0 0,0-1 0 0 0,-2-1 1 0 0,0-1-1 0 0,-2-1 0 0 0,0-1 0 0 0,-1-1 0 0 0,-1 0 1 0 0,-2-1-1 0 0,0-1 0 0 0,-1 0 0 0 0,-2-1 1 0 0,-1-1-1 0 0,0 0 0 0 0,-3 0 0 0 0,7-29-26 0 0,-15 53-7 0 0,1 0-17 0 0,0 1 0 0 0,0-1 0 0 0,0 0 0 0 0,0 0 0 0 0,-1 0 0 0 0,1 0 1 0 0,-1 0-1 0 0,0 0 0 0 0,0 0 0 0 0,0 0 0 0 0,0 0 0 0 0,0 0 0 0 0,-1 0 0 0 0,1 0 0 0 0,-1 1 0 0 0,0-1 0 0 0,0 0 0 0 0,0 0 0 0 0,0 0 0 0 0,-1 1 0 0 0,1-1 0 0 0,-1 1 0 0 0,1-1 0 0 0,-1 1 0 0 0,0-1 0 0 0,0 1 0 0 0,0 0 0 0 0,0 0 1 0 0,0 0-1 0 0,-1 0 0 0 0,1 1 0 0 0,-1-1 0 0 0,1 0 0 0 0,-2 1 24 0 0,-3 1-36 0 0,-1 1 0 0 0,0 0 0 0 0,1 0 0 0 0,-1 1 0 0 0,0 0 0 0 0,1 0 0 0 0,0 1 1 0 0,-1 0-1 0 0,1 0 0 0 0,1 1 0 0 0,-1 0 0 0 0,0 0 0 0 0,1 1 0 0 0,0 0 0 0 0,0 0 0 0 0,0 0 0 0 0,1 0 0 0 0,-1 1 1 0 0,1 0-1 0 0,1 0 0 0 0,-1 1 0 0 0,1-1 0 0 0,0 1 0 0 0,1 0 0 0 0,-3 7 36 0 0,1-7 0 0 0,-2 0 28 0 0,2 1 0 0 0,-1 0 0 0 0,1 0 0 0 0,0 0 0 0 0,1 1 0 0 0,0-1 0 0 0,0 1 0 0 0,1 0-1 0 0,0 0 1 0 0,0 0 0 0 0,1 1 0 0 0,0-1 0 0 0,1 1 0 0 0,0-1 0 0 0,1 1 0 0 0,0-1 0 0 0,0 1 0 0 0,1-1 0 0 0,0 1-1 0 0,1-1 1 0 0,0 1 0 0 0,0-1 0 0 0,1 0 0 0 0,1 0 0 0 0,-1 0 0 0 0,1 0 0 0 0,1-1 0 0 0,-1 0 0 0 0,4 4-28 0 0,5-4 38 0 0,0 0 1 0 0,1-1-1 0 0,0 0 1 0 0,0-1-1 0 0,0 0 1 0 0,1-1-1 0 0,0-1 1 0 0,0 0-1 0 0,0-1 1 0 0,1-1-1 0 0,-1-1 1 0 0,1 0-1 0 0,-1 0 1 0 0,1-2-1 0 0,-1 0 1 0 0,13-3-39 0 0,29-13-1052 0 0,-42 6-1919 0 0,-5-4-3671 0 0,-8 11-3951 0 0</inkml:trace>
  <inkml:trace contextRef="#ctx0" brushRef="#br0" timeOffset="4980.53">1658 794 12947 0 0,'0'0'2496'0'0,"0"0"-907"0"0,0 0-389 0 0,0 0-5 0 0,0 0 85 0 0,0 0-48 0 0,0 0-190 0 0,0 0-262 0 0,0 0-213 0 0,0 0-143 0 0,0 0-124 0 0,-18 34-101 0 0,-56 106-73 0 0,22-15 40 0 0,51-123-162 0 0,-1 0 0 0 0,1 0 0 0 0,0 0-1 0 0,0 0 1 0 0,0 0 0 0 0,0 0 0 0 0,0 0 0 0 0,1 1 0 0 0,-1-1 0 0 0,1 0 0 0 0,-1 1 0 0 0,1-1 0 0 0,0 0-1 0 0,0 1 1 0 0,0-1 0 0 0,0 1 0 0 0,1-1 0 0 0,-1 0 0 0 0,0 1 0 0 0,1-1 0 0 0,0 0 0 0 0,-1 0 0 0 0,1 1 0 0 0,0-1-1 0 0,0 0 1 0 0,1 0 0 0 0,-1 0 0 0 0,0 0 0 0 0,0 0 0 0 0,1 0 0 0 0,0-1 0 0 0,-1 1 0 0 0,1 0 0 0 0,0-1 0 0 0,0 1-1 0 0,-1-1 1 0 0,1 0 0 0 0,1 1 0 0 0,-1-1 0 0 0,0 0 0 0 0,0 0 0 0 0,1 0-4 0 0,7 0 64 0 0,1-1 0 0 0,-1 0 0 0 0,1 0 1 0 0,-1-1-1 0 0,1 0 0 0 0,-1-1 0 0 0,1 0 0 0 0,-1-1 1 0 0,0 0-1 0 0,0-1 0 0 0,0 0 0 0 0,-1 0 0 0 0,1-1 1 0 0,2-2-65 0 0,36-13-1133 0 0,-62 15-4885 0 0,10 3 678 0 0,2 2-5870 0 0</inkml:trace>
  <inkml:trace contextRef="#ctx0" brushRef="#br0" timeOffset="5232.514">1408 975 8202 0 0,'0'0'4075'0'0,"0"0"-2017"0"0,0 0-791 0 0,0 0-44 0 0,0 0 157 0 0,0 0 38 0 0,0 0-190 0 0,0 0-276 0 0,0 0-248 0 0,0 0-199 0 0,0 0-144 0 0,0 0-86 0 0,36-4-145 0 0,112-11-119 0 0,-43 12-1755 0 0,-88 3-2340 0 0,-3 0-7196 0 0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22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81 762 944 0 0,'0'0'1227'0'0,"0"0"139"0"0,0 0 342 0 0,0 0 358 0 0,0 0 129 0 0,0 0-132 0 0,0 0-326 0 0,0 0-403 0 0,0 0-293 0 0,0 0-141 0 0,0 0-80 0 0,0 0-22 0 0,5 14-8 0 0,17 46-56 0 0,-21-59-685 0 0,-1 1-1 0 0,1-1 1 0 0,0 0-1 0 0,0 1 1 0 0,0-1 0 0 0,0 0-1 0 0,0 0 1 0 0,0 0-1 0 0,0 0 1 0 0,0 0 0 0 0,1 0-1 0 0,-1 0 1 0 0,0 0 0 0 0,1 0-1 0 0,-1-1 1 0 0,0 1-1 0 0,1 0 1 0 0,-1-1 0 0 0,1 1-1 0 0,-1-1 1 0 0,1 0 0 0 0,-1 1-1 0 0,1-1 1 0 0,-1 0-1 0 0,1 0 1 0 0,0 0 0 0 0,-1 0-1 0 0,1 0 1 0 0,-1 0 0 0 0,1-1-1 0 0,-1 1 1 0 0,1-1-1 0 0,0 1-48 0 0,8-1 331 0 0,16-2-27 0 0,0-2 1 0 0,-1 0-1 0 0,1-2 1 0 0,-1-1 0 0 0,0 0-1 0 0,-1-2 1 0 0,0-1-1 0 0,-1-1 1 0 0,11-8-305 0 0,-19 14 54 0 0,-1-1 1 0 0,1 0 0 0 0,-1-1 0 0 0,-1-1-1 0 0,0 0 1 0 0,0-1 0 0 0,-1 0 0 0 0,0-1 0 0 0,0 0-1 0 0,-1-1 1 0 0,-1 0 0 0 0,0-1 0 0 0,-1 0-1 0 0,7-14-54 0 0,-14 24 2 0 0,-1 0 0 0 0,0 1-1 0 0,0-1 1 0 0,0 0-1 0 0,0 0 1 0 0,-1 1 0 0 0,1-1-1 0 0,-1 0 1 0 0,1 0-1 0 0,-1 0 1 0 0,0 0 0 0 0,0 0-1 0 0,-1 0 1 0 0,1 0 0 0 0,-1 0-1 0 0,1 0 1 0 0,-1 1-1 0 0,0-1 1 0 0,0 0 0 0 0,0 0-1 0 0,0 1 1 0 0,-1-1-1 0 0,1 1 1 0 0,-1-1 0 0 0,1 1-1 0 0,-1-1 1 0 0,0 1-1 0 0,0 0 1 0 0,0 0 0 0 0,0 0-1 0 0,-1 0 1 0 0,1 0-1 0 0,-1 0-1 0 0,-4-2-37 0 0,0 0-1 0 0,-1 1 0 0 0,1 0 0 0 0,-1 1 0 0 0,1-1 0 0 0,-1 1 0 0 0,0 1 0 0 0,0-1 0 0 0,1 1 0 0 0,-1 1 0 0 0,-8 0 38 0 0,3-1-54 0 0,-1 1 1 0 0,0 1-1 0 0,1 0 0 0 0,-1 1 0 0 0,1 1 0 0 0,0 0 0 0 0,-1 1 1 0 0,-11 5 53 0 0,-1 1-8 0 0,0 1 1 0 0,1 1 0 0 0,0 1-1 0 0,1 1 1 0 0,1 2 0 0 0,0 0 0 0 0,1 2-1 0 0,0 0 1 0 0,2 1 0 0 0,0 1-1 0 0,1 1 1 0 0,2 1 0 0 0,-12 17 7 0 0,24-31 51 0 0,1-1 0 0 0,0 1 0 0 0,0 0 0 0 0,1 0 0 0 0,0 0 0 0 0,0 1-1 0 0,1-1 1 0 0,0 0 0 0 0,0 1 0 0 0,1 0 0 0 0,0-1 0 0 0,1 1 0 0 0,0 0 0 0 0,0 0 0 0 0,1-1 0 0 0,0 1 0 0 0,1 0 0 0 0,-1-1 0 0 0,2 1 0 0 0,-1-1 0 0 0,1 0 0 0 0,1 0 0 0 0,-1 0 0 0 0,1 0-1 0 0,3 3-50 0 0,3 1 135 0 0,1 0 0 0 0,1 0 0 0 0,0-1 0 0 0,0-1 0 0 0,1 0-1 0 0,1-1 1 0 0,0 0 0 0 0,0-1 0 0 0,0-1 0 0 0,1 0 0 0 0,0-1 0 0 0,0-1-1 0 0,1 0 1 0 0,0-1 0 0 0,10 1-135 0 0,31 4 457 0 0,1-3 1 0 0,0-3-1 0 0,44-3-457 0 0,-66 0 85 0 0,20-10 12 0 0,-53 9-211 0 0,6-5-1501 0 0,-16 5-6377 0 0,5 1-4155 0 0</inkml:trace>
  <inkml:trace contextRef="#ctx0" brushRef="#br0" timeOffset="386.994">1058 880 22021 0 0,'0'0'780'0'0,"0"0"-179"0"0,0 0-30 0 0,0 0 109 0 0,0 0 76 0 0,0 0-49 0 0,0 0-117 0 0,0 0-188 0 0,0 0-148 0 0,0 0-91 0 0,0 0-86 0 0,0 0-36 0 0,-24 34-13 0 0,-74 107 0 0 0,66-74 1 0 0,32-55-19 0 0,-2-6-7 0 0,0 0 0 0 0,1 0 0 0 0,-1 0 0 0 0,1 0 0 0 0,1 1 0 0 0,-1-1 0 0 0,1 0 0 0 0,0 1 0 0 0,0-1 0 0 0,1 0 0 0 0,0 1 0 0 0,0-1 0 0 0,0 0 0 0 0,1 0 0 0 0,0 0 0 0 0,0 0 0 0 0,1 0 0 0 0,0 0 0 0 0,0 0 0 0 0,0-1 0 0 0,0 0 0 0 0,1 1 0 0 0,0-1 0 0 0,0-1 0 0 0,1 1 0 0 0,-1-1 0 0 0,1 1 0 0 0,0-1 0 0 0,0 0 0 0 0,0-1 0 0 0,1 0 0 0 0,-1 1 0 0 0,1-2 0 0 0,0 1 0 0 0,1 0-3 0 0,8-1 84 0 0,1-1 0 0 0,-1 0-1 0 0,0-2 1 0 0,1 1-1 0 0,-1-2 1 0 0,0 0 0 0 0,0-1-1 0 0,0 0 1 0 0,0-1 0 0 0,0-1-1 0 0,-1-1 1 0 0,0 0 0 0 0,0 0-1 0 0,7-5-83 0 0,-11 6 30 0 0,-1 0 1 0 0,1 0-1 0 0,-1-1 0 0 0,0 0 0 0 0,0 0 0 0 0,-1-1 0 0 0,0 0 1 0 0,0-1-1 0 0,0 0 0 0 0,-1 0 0 0 0,0 0 0 0 0,-1-1 1 0 0,0 0-1 0 0,0 0 0 0 0,-1-1 0 0 0,0 0 0 0 0,-1 0 1 0 0,0 0-1 0 0,-1 0 0 0 0,0-1 0 0 0,0 1 0 0 0,-1-1 0 0 0,-1 1 1 0 0,1-1-1 0 0,-2 0 0 0 0,0 0 0 0 0,0 0 0 0 0,-1 0 1 0 0,0 1-1 0 0,-2-10-30 0 0,0 14-71 0 0,-1 0-1 0 0,1 1 1 0 0,-1-1 0 0 0,0 1 0 0 0,0 0 0 0 0,0 0 0 0 0,-1 0 0 0 0,0 1 0 0 0,0 0 0 0 0,0 0-1 0 0,0 0 1 0 0,-1 0 0 0 0,1 1 0 0 0,-1 0 0 0 0,0 0 0 0 0,0 1 0 0 0,0-1 0 0 0,0 1 0 0 0,-1 1-1 0 0,1-1 1 0 0,-1 1 0 0 0,1 0 0 0 0,-1 0 0 0 0,1 1 0 0 0,-1 0 0 0 0,-2 1 71 0 0,-107 19-5481 0 0,88-8-333 0 0,8-1-6145 0 0</inkml:trace>
  <inkml:trace contextRef="#ctx0" brushRef="#br0" timeOffset="662.183">861 1115 13219 0 0,'0'0'3326'0'0,"0"0"-980"0"0,0 0-550 0 0,0 0-217 0 0,0 0-164 0 0,0 0-173 0 0,0 0-195 0 0,0 0-178 0 0,0 0-181 0 0,35-8-169 0 0,108-24-110 0 0,-37 24 441 0 0,-90 10-772 0 0,0-1 0 0 0,0 2 0 0 0,0 0 0 0 0,0 1 0 0 0,0 1 0 0 0,-1 0 0 0 0,0 1-1 0 0,0 1 1 0 0,8 5-78 0 0,-17-9 1 0 0,80 24 77 0 0,-84-27-123 0 0,-1 1 0 0 0,1-1 0 0 0,0 0 0 0 0,-1 1-1 0 0,1-1 1 0 0,-1 0 0 0 0,1 0 0 0 0,0 0 0 0 0,-1 0 0 0 0,1 0-1 0 0,-1-1 1 0 0,1 1 0 0 0,0 0 0 0 0,-1-1 0 0 0,1 1 0 0 0,-1-1 0 0 0,1 1-1 0 0,-1-1 1 0 0,0 0 0 0 0,1 0 0 0 0,-1 1 0 0 0,0-1 0 0 0,1 0 0 0 0,-1 0-1 0 0,0 0 1 0 0,0-1 0 0 0,0 1 0 0 0,0 0 0 0 0,0 0 0 0 0,0-1 0 0 0,0 1-1 0 0,0 0 1 0 0,0-1 0 0 0,-1 1 0 0 0,1-1 0 0 0,-1 1 0 0 0,1-1 0 0 0,-1 1-1 0 0,1-1 1 0 0,-1 0 0 0 0,0 1 0 0 0,0-1 0 0 0,0 1 0 0 0,0-1 0 0 0,0 0-1 0 0,0 1 1 0 0,0-1 45 0 0,0-12-1392 0 0,0-1-4521 0 0,0 7-5767 0 0</inkml:trace>
  <inkml:trace contextRef="#ctx0" brushRef="#br0" timeOffset="2195.839">42 338 4017 0 0,'0'0'2390'0'0,"0"0"-218"0"0,0 0 22 0 0,0 0 54 0 0,0 0-54 0 0,0 0-239 0 0,0 0-334 0 0,0 0-341 0 0,0 0-242 0 0,0 0-185 0 0,0 0-118 0 0,0 0-86 0 0,0 0-94 0 0,-4 2-59 0 0,-12 2-48 0 0,12-2-48 0 0,4-2-38 0 0,0 0-14 0 0,0 0-41 0 0,0 0-10 0 0,0 0 0 0 0,0 0-23 0 0,26-8 2869 0 0,177-157-2755 0 0,-76 47-360 0 0,-72 63 10 0 0,-65 106-96 0 0,-4 158 318 0 0,14-199-231 0 0,1-1 0 0 0,0 0 0 0 0,0 1 1 0 0,1-1-1 0 0,1 0 0 0 0,-1 0 0 0 0,1 0 0 0 0,1-1 0 0 0,0 1 0 0 0,2 3-29 0 0,-5-11 11 0 0,-1-1-6 0 0,0 0-8 0 0,0 0 3 0 0,0 0-18 0 0,0 0-12 0 0,0 0-19 0 0,0 0-7 0 0,0 0-37 0 0,0 0-62 0 0,0 0-44 0 0,-19 4-2544 0 0,6 3 328 0 0,5-2-1936 0 0,5-3 900 0 0,-1 2-8933 0 0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34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46 0 0 0,'0'0'435'0'0,"0"0"586"0"0,0 0 189 0 0,-6-2 181 0 0,-11-4-814 0 0,-6-2 4187 0 0,7 3 9168 0 0,77 30-12745 0 0,-22-20-905 0 0,0-2 0 0 0,1-2 0 0 0,0-1-1 0 0,-1-2 1 0 0,1-2 0 0 0,-1-2 0 0 0,13-4-282 0 0,29-3 217 0 0,11-8-21 0 0,-82 18-91 0 0,-17 4-295 0 0,-10 0-726 0 0,-17-1-2205 0 0,11 0-5422 0 0,16 0-2878 0 0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54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59 488 0 0,'0'0'1939'0'0,"0"0"-308"0"0,0 0-33 0 0,0 0 172 0 0,0 0 113 0 0,0 0 16 0 0,0 0-212 0 0,0 0-300 0 0,0 0-279 0 0,0 0-185 0 0,0 0-119 0 0,-5-6 454 0 0,3 6 1737 0 0,-4 227-2166 0 0,1-44-549 0 0,1-120-29 0 0,4-63-208 0 0,0 0 41 0 0,0 0 65 0 0,0 0 51 0 0,0 0 30 0 0,0 0 59 0 0,0 0 16 0 0,0 0 10 0 0,0 0 15 0 0,0 0-6 0 0,1-23 961 0 0,9-17-1245 0 0,1 1 1 0 0,2 0-1 0 0,2 1 0 0 0,2 0 0 0 0,1 1 0 0 0,1 1 0 0 0,3 1 0 0 0,0 1 1 0 0,3 0-1 0 0,21-22-40 0 0,35-20-82 0 0,-65 90-64 0 0,-12-5 178 0 0,0 0 0 0 0,-1 0 1 0 0,-1 1-1 0 0,1-1 0 0 0,-1 1 1 0 0,-1 0-1 0 0,0 0 1 0 0,0 0-1 0 0,-1 0 0 0 0,0-1 1 0 0,-1 1-1 0 0,-1 3-32 0 0,7 80 250 0 0,12-65-155 0 0,0-48-6225 0 0,-13 16 2283 0 0,0 0-7686 0 0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54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274 557 2873 0 0,'0'0'1853'0'0,"0"0"-290"0"0,0 0 144 0 0,0 0 351 0 0,0 0 236 0 0,0 0-63 0 0,0 0-408 0 0,0 0-461 0 0,0 0-325 0 0,0 0-134 0 0,0 0-43 0 0,0 0-46 0 0,0 0-86 0 0,0-2-170 0 0,0 1-537 0 0,0 1 1 0 0,0-1 0 0 0,0 0 0 0 0,0 1 0 0 0,0-1-1 0 0,0 1 1 0 0,-1-1 0 0 0,1 1 0 0 0,0-1 0 0 0,0 1 0 0 0,-1-1-1 0 0,1 0 1 0 0,0 1 0 0 0,0 0 0 0 0,-1-1 0 0 0,1 1 0 0 0,-1-1-1 0 0,1 1 1 0 0,0-1 0 0 0,-1 1 0 0 0,1 0 0 0 0,-1-1 0 0 0,1 1-1 0 0,-1 0 1 0 0,1-1 0 0 0,-1 1 0 0 0,1 0 0 0 0,-1 0 0 0 0,0-1-1 0 0,1 1 1 0 0,-1 0 0 0 0,1 0 0 0 0,-1 0 0 0 0,0 0-1 0 0,1 0 1 0 0,-1 0 0 0 0,1 0 0 0 0,-1 0 0 0 0,1 0 0 0 0,-1 0-1 0 0,0 0 1 0 0,1 0 0 0 0,-1 1 0 0 0,1-1 0 0 0,-1 0 0 0 0,1 0-1 0 0,-1 0 1 0 0,1 1 0 0 0,-1-1 0 0 0,1 0 0 0 0,-1 1 0 0 0,1-1-1 0 0,-1 1 1 0 0,1-1 0 0 0,-1 0 0 0 0,1 1 0 0 0,0-1 0 0 0,-1 1-1 0 0,1-1 1 0 0,0 1 0 0 0,-1-1 0 0 0,1 1 0 0 0,0-1-1 0 0,0 1-21 0 0,-39 28 476 0 0,16-3-412 0 0,1 0 1 0 0,2 1 0 0 0,0 1-1 0 0,2 1 1 0 0,2 0-1 0 0,0 2 1 0 0,2-1-1 0 0,1 2 1 0 0,1 0-1 0 0,-5 28-64 0 0,12-43-13 0 0,1 0-1 0 0,1 0 0 0 0,0 1 1 0 0,2 0-1 0 0,0-1 0 0 0,0 1 0 0 0,3 14 14 0 0,-2-29-6 0 0,1 1-1 0 0,0 0 0 0 0,0 0 1 0 0,0-1-1 0 0,0 1 0 0 0,0 0 1 0 0,1-1-1 0 0,0 1 0 0 0,0-1 0 0 0,0 0 1 0 0,0 0-1 0 0,0 1 0 0 0,0-1 1 0 0,1-1-1 0 0,0 1 0 0 0,-1 0 1 0 0,1-1-1 0 0,0 1 0 0 0,0-1 0 0 0,1 0 1 0 0,-1 0-1 0 0,0 0 0 0 0,1 0 1 0 0,-1-1-1 0 0,1 1 0 0 0,0-1 1 0 0,1 0 6 0 0,105 11 218 0 0,-88-16-91 0 0,0-1 1 0 0,-1-1-1 0 0,1-1 1 0 0,-1-1-1 0 0,-1-1 1 0 0,1 0-1 0 0,-1-2 1 0 0,-1 0-1 0 0,0-1 1 0 0,6-6-128 0 0,-7 9 138 0 0,0-1 0 0 0,-1-1 0 0 0,0-1 0 0 0,-1 0 0 0 0,0-1 0 0 0,-1 0 0 0 0,-1-2 0 0 0,0 0 0 0 0,-1 0 0 0 0,0-1 0 0 0,-1-1 0 0 0,-1 0 0 0 0,-1 0 0 0 0,0-1 1 0 0,-1-1-1 0 0,-1 0 0 0 0,-1 0 0 0 0,-1 0 0 0 0,0-1 0 0 0,-2 0 0 0 0,2-18-138 0 0,-5 30 5 0 0,-1 1 1 0 0,-1-1 0 0 0,0 0-1 0 0,0 0 1 0 0,0 1-1 0 0,-1-1 1 0 0,0 0-1 0 0,0 1 1 0 0,-1 0-1 0 0,0-1 1 0 0,0 1 0 0 0,-1 0-1 0 0,0 1 1 0 0,0-1-1 0 0,-1 1 1 0 0,0 0-1 0 0,0 0 1 0 0,0 0 0 0 0,-1 0-1 0 0,1 1 1 0 0,-2 0-1 0 0,1 0 1 0 0,0 1-1 0 0,-3-1-5 0 0,-1 0-181 0 0,0 0-1 0 0,0 1 0 0 0,-1 1 1 0 0,1 0-1 0 0,-1 0 1 0 0,0 1-1 0 0,0 0 0 0 0,0 1 1 0 0,0 0-1 0 0,0 1 1 0 0,0 0-1 0 0,0 1 0 0 0,0 0 1 0 0,0 1-1 0 0,0 0 1 0 0,0 1-1 0 0,1 0 0 0 0,-1 1 1 0 0,1 0-1 0 0,0 0 0 0 0,0 1 1 0 0,0 0-1 0 0,1 1 1 0 0,0 0-1 0 0,0 1 0 0 0,0 0 1 0 0,1 0-1 0 0,-6 7 182 0 0,-26 22-2792 0 0,15-11-2638 0 0,6-2-6380 0 0</inkml:trace>
  <inkml:trace contextRef="#ctx0" brushRef="#br0" timeOffset="390.957">189 734 10386 0 0,'0'0'2534'0'0,"0"0"-683"0"0,0 0-424 0 0,0 0-131 0 0,0 0-79 0 0,0 0-101 0 0,0 0-196 0 0,0 0-264 0 0,0 0-197 0 0,0 0-102 0 0,0 0-46 0 0,0 0 33 0 0,0 2 95 0 0,0 0-356 0 0,1 0-1 0 0,-1 0 1 0 0,0 0 0 0 0,1-1-1 0 0,0 1 1 0 0,-1 0 0 0 0,1-1-1 0 0,0 1 1 0 0,0-1 0 0 0,0 1-1 0 0,0-1 1 0 0,0 1 0 0 0,0-1-1 0 0,0 1 1 0 0,1-1 0 0 0,-1 0-1 0 0,0 0 1 0 0,1 0 0 0 0,-1 0-1 0 0,1 0 1 0 0,-1 0 0 0 0,1 0-1 0 0,0 0 1 0 0,-1 0 0 0 0,1-1-1 0 0,0 1 1 0 0,-1-1 0 0 0,1 1-1 0 0,0-1 1 0 0,0 0 0 0 0,0 0-1 0 0,-1 0 1 0 0,2 0-83 0 0,67 1 939 0 0,-67-1-897 0 0,186-33 842 0 0,-185 33-879 0 0,-1 0 0 0 0,0 1-1 0 0,1-1 1 0 0,-1 0 0 0 0,1 1 0 0 0,-1 0 0 0 0,1 0-1 0 0,-1 0 1 0 0,0 0 0 0 0,0 0 0 0 0,0 1 0 0 0,1 0-1 0 0,-1-1 1 0 0,-1 1 0 0 0,1 0 0 0 0,0 0 0 0 0,0 1-1 0 0,-1-1 1 0 0,1 0 0 0 0,-1 1 0 0 0,0 0 0 0 0,0 0-1 0 0,0-1 1 0 0,0 1 0 0 0,1 3-5 0 0,-2-3 17 0 0,1-1-1 0 0,0 1 1 0 0,0 0 0 0 0,0 0 0 0 0,0-1-1 0 0,0 1 1 0 0,1-1 0 0 0,-1 0-1 0 0,1 1 1 0 0,0-1 0 0 0,-1 0 0 0 0,1-1-1 0 0,0 1 1 0 0,0 0 0 0 0,0-1-1 0 0,0 0 1 0 0,1 0 0 0 0,-1 0 0 0 0,0 0-1 0 0,0 0 1 0 0,1 0 0 0 0,-1-1-1 0 0,0 0 1 0 0,1 0 0 0 0,-1 0 0 0 0,0 0-1 0 0,1 0 1 0 0,-1-1 0 0 0,0 1-1 0 0,3-2-16 0 0,2-3 275 0 0,-7 4-4228 0 0,0 1-4306 0 0,-1 0 8231 0 0,0 0-11917 0 0</inkml:trace>
  <inkml:trace contextRef="#ctx0" brushRef="#br0" timeOffset="935.459">438 93 12179 0 0,'0'0'2179'0'0,"0"0"-468"0"0,0 0-239 0 0,0 0-68 0 0,0 0-81 0 0,0 0-181 0 0,0 0-259 0 0,0 0-299 0 0,0 0-188 0 0,0 0-52 0 0,0 0-13 0 0,0 0 28 0 0,0 0 29 0 0,-11 12 1205 0 0,-4 6-916 0 0,19-22 463 0 0,17-25-976 0 0,-20 29-147 0 0,-1 0 6 0 0,0 0 7 0 0,0 0-55 0 0,0 0 21 0 0,-2 4-884 0 0,12 9-291 0 0,-2-3-2378 0 0,-2-4-4083 0 0,1-2-4677 0 0</inkml:trace>
  <inkml:trace contextRef="#ctx0" brushRef="#br0" timeOffset="1472.977">795 274 16003 0 0,'0'0'1638'0'0,"0"0"-239"0"0,0 0-76 0 0,0 0-23 0 0,0 0-99 0 0,0 0-241 0 0,0 0-263 0 0,0 0-205 0 0,0 0-114 0 0,0 0-85 0 0,0 0-54 0 0,0 0-22 0 0,0 0-7 0 0,9-9-10 0 0,32-26-28 0 0,24 14 308 0 0,-53 20-381 0 0,2 0 0 0 0,88 1 179 0 0,-99 1-276 0 0,0 0 0 0 0,0 0 0 0 0,0 0 0 0 0,0 0 0 0 0,0 1 0 0 0,-1-1 0 0 0,1 1 0 0 0,0-1 0 0 0,-1 1 0 0 0,1 0 0 0 0,-1 0 0 0 0,1 1 0 0 0,-1-1 0 0 0,0 0 0 0 0,0 1 0 0 0,0-1 1 0 0,0 1-1 0 0,-1 0 0 0 0,1 0-2 0 0,-1 1 12 0 0,-1 1 0 0 0,1-1 1 0 0,-1 1-1 0 0,0-1 0 0 0,0 1 1 0 0,-1-1-1 0 0,1 1 1 0 0,-1-1-1 0 0,0 1 0 0 0,0-1 1 0 0,-1 0-1 0 0,1 1 1 0 0,-1-1-1 0 0,0 0 0 0 0,0 0 1 0 0,0 0-1 0 0,-1 0 0 0 0,1-1 1 0 0,-1 1-1 0 0,0-1 1 0 0,0 1-1 0 0,0-1 0 0 0,-1 0 1 0 0,1 0-13 0 0,-8 10 41 0 0,-82 104 126 0 0,93-117-162 0 0,-1 1 1 0 0,1 0-1 0 0,0-1 1 0 0,-1 1-1 0 0,1 0 1 0 0,0 0-1 0 0,0-1 0 0 0,-1 1 1 0 0,1 0-1 0 0,0 0 1 0 0,0 0-1 0 0,0-1 1 0 0,0 1-1 0 0,0 0 0 0 0,0 0 1 0 0,0-1-1 0 0,1 1 1 0 0,-1 0-1 0 0,0 0 1 0 0,0-1-1 0 0,0 1 0 0 0,1 0 1 0 0,-1 0-1 0 0,0-1 1 0 0,1 1-1 0 0,-1 0 1 0 0,1-1-1 0 0,-1 1 0 0 0,1 0 1 0 0,-1-1-1 0 0,1 1 1 0 0,-1-1-1 0 0,1 1 1 0 0,0-1-1 0 0,-1 1 0 0 0,1-1 1 0 0,0 0-1 0 0,-1 1 1 0 0,1-1-1 0 0,0 0 1 0 0,0 1-1 0 0,-1-1 1 0 0,1 0-1 0 0,0 0 0 0 0,0 0 1 0 0,-1 0-1 0 0,1 0 1 0 0,0 0-1 0 0,0 0-5 0 0,47 3 512 0 0,-40-3-407 0 0,82-11 411 0 0,-7-11-265 0 0,-54 18-250 0 0,-16 4-3503 0 0,-16 3-6776 0 0,-2-2-2382 0 0</inkml:trace>
  <inkml:trace contextRef="#ctx0" brushRef="#br0" timeOffset="3322.942">1354 767 2256 0 0,'0'0'2014'0'0,"0"0"-629"0"0,0 0-189 0 0,0 0 49 0 0,0 0 96 0 0,0 0-37 0 0,0 0-201 0 0,0 0-274 0 0,0 0-275 0 0,0 0-178 0 0,0 0-11 0 0,3 3 109 0 0,3 1 5 0 0,0 1 1 0 0,0-1-1 0 0,0 1 1 0 0,0-2-1 0 0,1 1 1 0 0,-1-1-1 0 0,1 0 1 0 0,0 0-1 0 0,0-1 1 0 0,0 0 0 0 0,0 0-1 0 0,1-1 1 0 0,-1 0-1 0 0,8 0-479 0 0,-6-1 243 0 0,1 0-1 0 0,-1-1 1 0 0,1 0 0 0 0,-1-1-1 0 0,0 0 1 0 0,1 0-1 0 0,-1-1 1 0 0,0-1 0 0 0,-1 1-1 0 0,1-1 1 0 0,0-1-1 0 0,-1 0-242 0 0,2 1 81 0 0,-1-2 0 0 0,0 1 0 0 0,0-1 0 0 0,-1 0 0 0 0,0-1 0 0 0,0 0 0 0 0,0 0 0 0 0,-1-1 0 0 0,0 0 0 0 0,0 0-1 0 0,-1 0 1 0 0,0-1 0 0 0,-1 0 0 0 0,0 0 0 0 0,0-1 0 0 0,-1 0 0 0 0,0 1 0 0 0,-1-1 0 0 0,0-1 0 0 0,0 1-1 0 0,-1 0 1 0 0,-1-1 0 0 0,0 1 0 0 0,0-1-81 0 0,-4 5 4 0 0,-1 1-1 0 0,1-1 0 0 0,-1 1 1 0 0,0 0-1 0 0,0 0 0 0 0,-1 0 1 0 0,0 1-1 0 0,0 0 0 0 0,0-1 1 0 0,0 2-1 0 0,0-1 0 0 0,-1 1 1 0 0,0-1-1 0 0,0 2 0 0 0,0-1 1 0 0,0 1-1 0 0,0-1 0 0 0,0 2 1 0 0,0-1-1 0 0,-1 1 0 0 0,1 0 1 0 0,-1 0-1 0 0,1 1 0 0 0,-7 0-3 0 0,4 0-18 0 0,0 0-1 0 0,0 1 0 0 0,0 0 1 0 0,0 1-1 0 0,0 0 1 0 0,1 0-1 0 0,-1 1 1 0 0,1 0-1 0 0,-1 1 0 0 0,1-1 1 0 0,0 2-1 0 0,0-1 1 0 0,1 1-1 0 0,-1 0 0 0 0,1 1 1 0 0,0 0-1 0 0,1 0 1 0 0,-1 1 18 0 0,-100 129-173 0 0,93-115 168 0 0,2 1-1 0 0,0 0 0 0 0,1 1 1 0 0,2 0-1 0 0,0 1 0 0 0,1 0 1 0 0,1 0-1 0 0,2 1 0 0 0,0 0 0 0 0,2 0 1 0 0,0 19 5 0 0,3-40 19 0 0,0 1 1 0 0,0 0 0 0 0,1-1 0 0 0,0 1-1 0 0,0-1 1 0 0,0 1 0 0 0,0-1-1 0 0,1 0 1 0 0,-1 1 0 0 0,1-1 0 0 0,1 0-1 0 0,-1 0 1 0 0,0 0 0 0 0,1 0-1 0 0,0-1 1 0 0,0 1 0 0 0,0-1-1 0 0,0 1 1 0 0,0-1 0 0 0,1 0 0 0 0,0-1-1 0 0,-1 1 1 0 0,1 0 0 0 0,0-1-1 0 0,0 0 1 0 0,0 0 0 0 0,1 0-1 0 0,-1-1 1 0 0,0 1 0 0 0,2-1-20 0 0,140 16 1228 0 0,-110-19-945 0 0,0-2 0 0 0,0-2 0 0 0,0-1 0 0 0,26-9-283 0 0,34-7 276 0 0,-85 20-222 0 0,-9 4-2947 0 0,-9 7-2843 0 0,6-4-6177 0 0</inkml:trace>
  <inkml:trace contextRef="#ctx0" brushRef="#br0" timeOffset="3867.915">2021 970 14955 0 0,'0'0'1705'0'0,"0"0"-441"0"0,0 0-296 0 0,0 0 51 0 0,0 0 41 0 0,0 0-122 0 0,0 0-206 0 0,0 0-281 0 0,0 0-235 0 0,0 0-115 0 0,0 0-29 0 0,0 0 15 0 0,0 0 26 0 0,-1 11 39 0 0,-2 95 263 0 0,5 15-208 0 0,6-117 983 0 0,0-29 359 0 0,-7 21-1727 0 0,14-40 306 0 0,1 1 0 0 0,3 1-1 0 0,1 1 1 0 0,2 1-1 0 0,2 0 1 0 0,20-23-128 0 0,18 1 37 0 0,-45 88-155 0 0,2 102-136 0 0,12-139-1369 0 0,2-37-2307 0 0,-21 12-5409 0 0,-10 25-1680 0 0</inkml:trace>
  <inkml:trace contextRef="#ctx0" brushRef="#br0" timeOffset="6054.792">1513 208 1200 0 0,'0'0'1842'0'0,"0"0"-23"0"0,0 0 23 0 0,0 0 53 0 0,0 0-29 0 0,0 0-141 0 0,0 0-171 0 0,0 0-168 0 0,0 0-152 0 0,0 0-108 0 0,0 0-107 0 0,0 0-106 0 0,0 0-118 0 0,-2 1-83 0 0,-7 7-69 0 0,7-6-51 0 0,2-2-30 0 0,0 0-78 0 0,0 0-72 0 0,0 0-55 0 0,0 0-50 0 0,0 0-17 0 0,13 6 4107 0 0,93-112-3864 0 0,8-8-337 0 0,-112 112-183 0 0,7-1 97 0 0,-6 16-142 0 0,58 148 72 0 0,4-3 100 0 0,-63-158-924 0 0,20-3-9023 0 0,-18 3-2260 0 0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2:21.8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64 0 0 0,'0'0'63'0'0,"0"0"67"0"0,0 0 62 0 0,0 0 54 0 0,0 0 51 0 0,0 0 67 0 0,0 0 6 0 0,10-1 27 0 0,350-13 7686 0 0,0-9-3108 0 0,163 17-4975 0 0,-401 6 400 0 0,154-19 406 0 0,26 19-653 0 0,65 4 124 0 0,54 0-33 0 0,-301 7-249 0 0,55-4 85 0 0,6-7-50 0 0,-69 7-23 0 0,30-10-632 0 0,-138 7-657 0 0,-1 1-1180 0 0,0-3-4343 0 0,-2-2 870 0 0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31.065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18328 328 0 0 0,'0'0'543'0'0,"0"0"354"0"0,0 0 128 0 0,0 0 23 0 0,0 0-63 0 0,0 0-39 0 0,0 0 21 0 0,0 0 104 0 0,0 0 165 0 0,0 0 121 0 0,0 0 41 0 0,0 0-92 0 0,3 9 9350 0 0,-1-7-9455 0 0,53-32 1353 0 0,111-94-1726 0 0,-154 112-758 0 0,3-2 55 0 0,-6 10-24 0 0,-9 26-145 0 0,32 95 124 0 0,5-48 28 0 0,-30-66-1526 0 0,-6-11-8278 0 0,-1 7-2231 0 0</inkml:trace>
  <inkml:trace contextRef="#ctx0" brushRef="#br0" timeOffset="-3602.192">17817 611 10146 0 0,'0'0'1766'0'0,"0"0"-429"0"0,0 0-214 0 0,0 0 40 0 0,0 0 14 0 0,0 0-115 0 0,0 0-207 0 0,0 0-220 0 0,0 0-168 0 0,0 0-110 0 0,0 0-67 0 0,0 0-36 0 0,0 0-48 0 0,-26 27-14 0 0,-81 83-29 0 0,65-47 47 0 0,40-50-158 0 0,-2 0-22 0 0,1 0-1 0 0,1 0 0 0 0,0 1 0 0 0,0-1 1 0 0,2 0-1 0 0,0 1 0 0 0,0-1 0 0 0,1 1 1 0 0,1-1-1 0 0,3 13-29 0 0,-4-21 40 0 0,0 0-1 0 0,1 0 1 0 0,-1 0 0 0 0,1 0 0 0 0,0 0-1 0 0,1 0 1 0 0,-1 0 0 0 0,1-1 0 0 0,0 0-1 0 0,0 1 1 0 0,1-1 0 0 0,-1 0 0 0 0,1 0-1 0 0,0-1 1 0 0,0 1 0 0 0,0-1 0 0 0,1 0-1 0 0,-1 0 1 0 0,1 0 0 0 0,-1-1 0 0 0,1 1-1 0 0,0-1 1 0 0,0 0 0 0 0,0-1 0 0 0,0 1-1 0 0,0-1 1 0 0,1 0 0 0 0,3 0-40 0 0,6-2 187 0 0,0 0-1 0 0,0-2 1 0 0,0 0 0 0 0,0 0 0 0 0,0-1 0 0 0,-1-1-1 0 0,0 0 1 0 0,0-2 0 0 0,0 1 0 0 0,-1-1-1 0 0,0-1 1 0 0,0-1 0 0 0,-1 0 0 0 0,0 0-1 0 0,0-1 1 0 0,-1 0 0 0 0,0-1 0 0 0,-1-1 0 0 0,-1 0-1 0 0,0 0 1 0 0,3-6-187 0 0,-5 9 38 0 0,-2 0 0 0 0,1 0 0 0 0,-1-1 0 0 0,-1 0 0 0 0,0 0 1 0 0,0 0-1 0 0,-1 0 0 0 0,0 0 0 0 0,-1-1 0 0 0,0 1 0 0 0,0-1 0 0 0,-1 0 0 0 0,-1 0 0 0 0,0 1 0 0 0,0-1 0 0 0,-1-2-38 0 0,0 7-27 0 0,0-1-1 0 0,0 1 0 0 0,-1 0 0 0 0,0 0 1 0 0,0 0-1 0 0,0 0 0 0 0,-1 0 0 0 0,0 0 1 0 0,0 1-1 0 0,0-1 0 0 0,-1 1 0 0 0,0 0 1 0 0,0 0-1 0 0,0 0 0 0 0,0 0 0 0 0,-1 1 1 0 0,0 0-1 0 0,0 0 0 0 0,0 0 0 0 0,0 0 1 0 0,-1 1-1 0 0,1 0 0 0 0,-1 0 0 0 0,0 1 1 0 0,0-1-1 0 0,0 1 0 0 0,-4 0 28 0 0,-86-1-1954 0 0,36 22-5365 0 0,42-11-4330 0 0</inkml:trace>
  <inkml:trace contextRef="#ctx0" brushRef="#br0" timeOffset="-3218.347">17712 840 14147 0 0,'0'0'1587'0'0,"0"0"-424"0"0,0 0-163 0 0,0 0 28 0 0,0 0-45 0 0,0 0-179 0 0,0 0-246 0 0,0 0-229 0 0,0 0-169 0 0,0 0-88 0 0,0 0-38 0 0,0 0-18 0 0,21 7 534 0 0,70 1 1664 0 0,-64-9-1915 0 0,-4 1-60 0 0,-16-2-186 0 0,0 1 1 0 0,0 0 0 0 0,-1 1-1 0 0,1 0 1 0 0,0 0-1 0 0,0 0 1 0 0,0 1-1 0 0,0 0 1 0 0,-1 0 0 0 0,1 0-1 0 0,0 1 1 0 0,-1 0-1 0 0,1 1 1 0 0,-1-1 0 0 0,0 1-1 0 0,0 1 1 0 0,0-1-1 0 0,0 1 1 0 0,0 0-1 0 0,-1 0 1 0 0,0 0 0 0 0,1 2-54 0 0,13 16 328 0 0,3-45-3516 0 0,-19-1-7023 0 0,-3 19-1440 0 0</inkml:trace>
  <inkml:trace contextRef="#ctx0" brushRef="#br0" timeOffset="-1846.767">18284 795 7314 0 0,'0'0'1749'0'0,"0"0"-112"0"0,0 0-65 0 0,0 0-73 0 0,0 0-132 0 0,0 0-154 0 0,0 0-166 0 0,0 0-172 0 0,0 0-163 0 0,32-1-158 0 0,95-4-135 0 0,-54-11 745 0 0,-64 8-836 0 0,-4 6-239 0 0,-1-2 1 0 0,0 1-1 0 0,1 0 0 0 0,-2-1 1 0 0,1 1-1 0 0,0-1 0 0 0,-1 0 0 0 0,0-1 1 0 0,1 1-1 0 0,-2-1 0 0 0,1 1 1 0 0,0-1-1 0 0,-1 0 0 0 0,0 0 1 0 0,0 0-1 0 0,-1 0 0 0 0,1 0 1 0 0,-1 0-1 0 0,0 0 0 0 0,-1 0 1 0 0,1-1-1 0 0,-1 1 0 0 0,0 0 1 0 0,0-1-1 0 0,-1 1 0 0 0,1 0 0 0 0,-1 0 1 0 0,0-1-1 0 0,-1 1 0 0 0,1 0 1 0 0,-1 0-1 0 0,0 0 0 0 0,0 0 1 0 0,-1 1-1 0 0,1-1 0 0 0,-1 1 1 0 0,-3-4-90 0 0,1 4-4 0 0,0-1 1 0 0,0 1-1 0 0,0 1 1 0 0,-1-1 0 0 0,0 1-1 0 0,1 0 1 0 0,-1 0-1 0 0,-1 0 1 0 0,1 1 0 0 0,0 0-1 0 0,0 0 1 0 0,-1 1-1 0 0,1 0 1 0 0,-1 0 0 0 0,1 0-1 0 0,-1 1 1 0 0,0 0-1 0 0,1 0 1 0 0,-1 1 0 0 0,1 0-1 0 0,-1 0 1 0 0,1 0-1 0 0,-1 1 1 0 0,1 0 0 0 0,0 0-1 0 0,0 1 1 0 0,0 0-1 0 0,0 0 1 0 0,-3 2 3 0 0,-12 8-30 0 0,0 1 1 0 0,0 2-1 0 0,2 0 0 0 0,0 0 0 0 0,1 2 1 0 0,1 1-1 0 0,-7 8 30 0 0,18-19 1 0 0,-1 1-1 0 0,1 0 1 0 0,0 0-1 0 0,1 1 1 0 0,0-1-1 0 0,1 1 1 0 0,0 0-1 0 0,0 0 1 0 0,1 1-1 0 0,0-1 1 0 0,1 1-1 0 0,0-1 1 0 0,1 1-1 0 0,0 0 1 0 0,1-1-1 0 0,0 1 1 0 0,0 0-1 0 0,2 7 0 0 0,2-7 29 0 0,0 0 0 0 0,1 0 0 0 0,0 0-1 0 0,1-1 1 0 0,0 0 0 0 0,0 0 0 0 0,1-1 0 0 0,1 1 0 0 0,-1-2-1 0 0,2 1 1 0 0,-1-1 0 0 0,1 0 0 0 0,0-1 0 0 0,0 0-1 0 0,1 0 1 0 0,0-1 0 0 0,1 0 0 0 0,-1-1 0 0 0,1 0 0 0 0,0-1-1 0 0,0 0 1 0 0,0-1 0 0 0,8 1-29 0 0,94 0 756 0 0,-109-5-752 0 0,0 0 1 0 0,-1 0-1 0 0,1 0 0 0 0,0 0 0 0 0,-1-1 0 0 0,1 1 1 0 0,-1-1-1 0 0,1 0 0 0 0,-1 0 0 0 0,0-1 0 0 0,0 1 0 0 0,0-1 1 0 0,0 1-1 0 0,0-1 0 0 0,0 0 0 0 0,-1 0 0 0 0,0 0 1 0 0,1 0-1 0 0,-1-1-4 0 0,18-44-2834 0 0,-17 37-1509 0 0,1 3-7018 0 0</inkml:trace>
  <inkml:trace contextRef="#ctx0" brushRef="#br0" timeOffset="-1500.901">18785 928 20172 0 0,'0'0'989'0'0,"0"0"-284"0"0,0 0-106 0 0,0 0-6 0 0,0 0-66 0 0,0 0-124 0 0,0 0-58 0 0,0 0-101 0 0,0 0-52 0 0,0 0-56 0 0,0 0-41 0 0,0 0-63 0 0,-24 26-41 0 0,-73 80-26 0 0,69-55 19 0 0,30-43 12 0 0,-2-5 6 0 0,0 0-1 0 0,0 0 1 0 0,1 0 0 0 0,-1 1 0 0 0,1-1-1 0 0,0 0 1 0 0,0 0 0 0 0,0 0-1 0 0,0 0 1 0 0,1 0 0 0 0,-1-1 0 0 0,1 1-1 0 0,0 0 1 0 0,0-1 0 0 0,0 1 0 0 0,0-1-1 0 0,0 1 1 0 0,0-1 0 0 0,0 0-1 0 0,1 0 1 0 0,-1 0 0 0 0,1 0 0 0 0,0-1-1 0 0,0 1 1 0 0,-1-1 0 0 0,1 0-1 0 0,0 1 1 0 0,0-1 0 0 0,0 0 0 0 0,0-1-1 0 0,1 1 1 0 0,-1 0 0 0 0,0-1-1 0 0,0 0 1 0 0,2 0-2 0 0,5 1 117 0 0,1-1 0 0 0,-1 0 0 0 0,0 0-1 0 0,0-1 1 0 0,1-1 0 0 0,-1 1 0 0 0,0-2 0 0 0,0 1-1 0 0,-1-1 1 0 0,7-3-117 0 0,-8 1 90 0 0,1 1 0 0 0,-1-1 0 0 0,0-1 1 0 0,-1 1-1 0 0,1-1 0 0 0,-1-1 0 0 0,0 1 0 0 0,-1-1 0 0 0,1-1 0 0 0,-1 1 0 0 0,-1-1 0 0 0,1 0 0 0 0,-1 0 0 0 0,-1 0 0 0 0,0-1 0 0 0,0 0 0 0 0,0 0 1 0 0,-1 0-1 0 0,-1 0 0 0 0,1 0 0 0 0,-2-1 0 0 0,1 1 0 0 0,-1-1 0 0 0,-1 1 0 0 0,1-1 0 0 0,-2-8-90 0 0,0 14-7 0 0,1 0 0 0 0,-1 0 1 0 0,0 1-1 0 0,0-1 0 0 0,0 0 0 0 0,0 1 0 0 0,-1-1 0 0 0,0 1 1 0 0,1-1-1 0 0,-1 1 0 0 0,0 0 0 0 0,-1 0 0 0 0,1 0 0 0 0,-1 0 1 0 0,1 0-1 0 0,-1 0 0 0 0,0 1 0 0 0,0-1 0 0 0,0 1 0 0 0,0 0 1 0 0,0 0-1 0 0,-1 0 0 0 0,1 0 0 0 0,-1 0 0 0 0,1 1 1 0 0,-1 0-1 0 0,1 0 0 0 0,-1 0 0 0 0,-3-1 7 0 0,-54-1-2334 0 0,3 17-5795 0 0,43-6-3979 0 0</inkml:trace>
  <inkml:trace contextRef="#ctx0" brushRef="#br0" timeOffset="-1153.592">18625 1061 11122 0 0,'0'0'3773'0'0,"0"0"-1762"0"0,0 0-737 0 0,0 0-70 0 0,0 0-105 0 0,0 0-191 0 0,0 0-216 0 0,0 0-174 0 0,0 0-49 0 0,0 0 2 0 0,0 0-12 0 0,0 0-66 0 0,0 0-66 0 0,12-4-40 0 0,97-21 632 0 0,3 25-270 0 0,-79 25-594 0 0,-30-24-56 0 0,-1 0 0 0 0,0 0 0 0 0,1 0 1 0 0,-1-1-1 0 0,0 1 0 0 0,1 0 0 0 0,-1-1 1 0 0,1 0-1 0 0,-1 0 0 0 0,1 1 0 0 0,-1-1 1 0 0,1-1-1 0 0,-1 1 0 0 0,0 0 0 0 0,1-1 1 0 0,-1 1-1 0 0,1-1 0 0 0,-1 0 0 0 0,0 0 0 0 0,1 1 1 0 0,-1-2-1 0 0,0 1 0 0 0,0 0 0 0 0,0 0 1 0 0,1-2 0 0 0,18-17-2440 0 0,-19 7-5029 0 0,-2 11-623 0 0</inkml:trace>
  <inkml:trace contextRef="#ctx0" brushRef="#br0" timeOffset="-2666.677">17796 302 6033 0 0,'0'0'4305'0'0,"0"0"-2216"0"0,0 0-785 0 0,0 0 119 0 0,0 0 171 0 0,0 0 30 0 0,0 0-198 0 0,0 0-392 0 0,0 0-283 0 0,0 0-168 0 0,0 0-56 0 0,0 0-16 0 0,0 0-49 0 0,-7 4 2342 0 0,-2 4-1319 0 0,-22 28-1405 0 0,31-36-64 0 0,0 0-8 0 0,0 0-10 0 0,0 0 3 0 0,0 0-13 0 0,0 0-3 0 0,0 0 2 0 0,0 0-12 0 0,0 0 2 0 0,0 0-13 0 0,0 0-7 0 0,0 0-9 0 0,0 0-2 0 0,0 0-26 0 0,0 0-26 0 0,0 0-10 0 0,0 0-37 0 0,19 0-2543 0 0,-7 0-4842 0 0,-5 0-4013 0 0</inkml:trace>
  <inkml:trace contextRef="#ctx0" brushRef="#br0" timeOffset="-2350.246">18052 239 12691 0 0,'0'0'2099'0'0,"0"0"-477"0"0,0 0-158 0 0,0 0-61 0 0,0 0-123 0 0,0 0-185 0 0,0 0-239 0 0,0 0-150 0 0,0 0-92 0 0,0 0-79 0 0,0 0-60 0 0,0 0-75 0 0,-10 6-77 0 0,-66 47 700 0 0,76-53-1001 0 0,0 0-4 0 0,0 0-46 0 0,0 0-15 0 0,0 0-13 0 0,26 0 59 0 0,-21-1-85 0 0,11-3 451 0 0,-24 2-184 0 0,-15 17-1117 0 0,20-5-7717 0 0,3-9-2911 0 0</inkml:trace>
  <inkml:trace contextRef="#ctx0" brushRef="#br0" timeOffset="-6900.658">16359 784 3337 0 0,'0'0'2923'0'0,"0"0"-556"0"0,0 0-245 0 0,0 0-130 0 0,0 0-147 0 0,0 0-230 0 0,0 0-252 0 0,0 0-250 0 0,0 0-252 0 0,0 0-176 0 0,0 0-129 0 0,0 0-104 0 0,0 0-74 0 0,-13 4 6294 0 0,300-18-6190 0 0,-109 10-207 0 0,-122 11-199 0 0,-38-7 77 0 0,-28 0-322 0 0,-33-4-1769 0 0,21 2-692 0 0,1 1-4126 0 0,12 1-5209 0 0</inkml:trace>
  <inkml:trace contextRef="#ctx0" brushRef="#br0" timeOffset="-6521.936">16559 530 11522 0 0,'0'0'1920'0'0,"0"0"-444"0"0,0 0-180 0 0,0 0 34 0 0,0 0 55 0 0,0 0-32 0 0,0 0-198 0 0,0 0-307 0 0,0 0-280 0 0,0 0-189 0 0,0 0-79 0 0,0 0 25 0 0,0 6 67 0 0,6 66 1275 0 0,2-30-1156 0 0,-1 0-1 0 0,-2 1 1 0 0,-2 0-1 0 0,-1 0 1 0 0,-3 11-511 0 0,1-49 21 0 0,-13 127 159 0 0,12-134-2174 0 0,0-5-358 0 0,1 3-3047 0 0,2 3-6196 0 0</inkml:trace>
  <inkml:trace contextRef="#ctx0" brushRef="#br0" timeOffset="-4154.367">17055 711 5137 0 0,'0'0'1096'0'0,"0"0"-414"0"0,0 0-51 0 0,0 0 229 0 0,0 0 219 0 0,0 0 122 0 0,0 0-76 0 0,0 0-160 0 0,0 0-233 0 0,0 0-209 0 0,0 0-90 0 0,3 0-16 0 0,-1 1-253 0 0,0 0 0 0 0,0 0 0 0 0,0 0 0 0 0,0 0 0 0 0,-1 1 0 0 0,1-1 0 0 0,0 0 0 0 0,-1 1 0 0 0,1-1 0 0 0,-1 1 0 0 0,1-1 0 0 0,-1 1 0 0 0,0 0 0 0 0,0 0 0 0 0,1 0 0 0 0,-1-1 0 0 0,-1 1 0 0 0,1 0 0 0 0,0 0 0 0 0,0 0 0 0 0,-1 1 0 0 0,1-1 0 0 0,-1 0 0 0 0,0 0 0 0 0,0 0 0 0 0,1 0 0 0 0,-1 0 1 0 0,-1 0-1 0 0,1 1-164 0 0,8 276 2836 0 0,-3-277 48 0 0,1-24-1470 0 0,0-8-1381 0 0,1-1 0 0 0,1 1 0 0 0,1 0 0 0 0,2 1 0 0 0,2 0 0 0 0,0 0 0 0 0,2 2 0 0 0,0 0 0 0 0,2 0 0 0 0,2 2 0 0 0,0 0 0 0 0,1 1-1 0 0,3 0-32 0 0,26-17-9 0 0,-48 40 0 0 0,-1 1-1 0 0,0 0-4 0 0,0 0-10 0 0,0 0-26 0 0,0 0 16 0 0,0 0-9 0 0,0 0 4 0 0,0 0 15 0 0,11 21 132 0 0,20 40 90 0 0,-28-52-199 0 0,0 4-1048 0 0,-2-13-3318 0 0,-1-9-4570 0 0,0 6-2735 0 0</inkml:trace>
  <inkml:trace contextRef="#ctx0" brushRef="#br1" timeOffset="57202.389">16975 1425 0 0 0,'0'0'157'0'0,"0"0"549"0"0,0 0 181 0 0,0 0-6 0 0,0 0 106 0 0,0 0 127 0 0,0 0 35 0 0,-8-2-3 0 0,-25-5-50 0 0,25 5-112 0 0,10 1 3098 0 0,14-1-3991 0 0,87 16 1491 0 0,0-5 0 0 0,57-3-1582 0 0,632-21 1508 0 0,-261-3-1682 0 0,-505 28 233 0 0,-13-6-4 0 0,-14-3-1042 0 0,-12-2-45 0 0,-15 5-7693 0 0,21 0 1577 0 0</inkml:trace>
  <inkml:trace contextRef="#ctx0" brushRef="#br1" timeOffset="57918.852">17130 1646 0 0 0,'0'0'371'0'0,"0"0"352"0"0,0 0 307 0 0,0 0 149 0 0,0 0 70 0 0,9 2-37 0 0,83 11 2723 0 0,249-16 2299 0 0,168-9-4209 0 0,-478 11-1868 0 0,348-9 401 0 0,-155 10-370 0 0,-224 0-84 0 0,0 0 58 0 0,0 0 62 0 0,0 0 55 0 0,0 0 14 0 0,0 0-10 0 0,0 0-41 0 0,0 0-59 0 0,0 0-43 0 0,0 0-48 0 0,0 0-37 0 0,0 0-41 0 0,0 0-40 0 0,0 0-28 0 0,0 0-31 0 0,0 0 1 0 0,0 0-7 0 0,-11 16-3400 0 0,7-10-3297 0 0,1-2-3373 0 0</inkml:trace>
  <inkml:trace contextRef="#ctx0" brushRef="#br0" timeOffset="-21439.893">12837 976 2593 0 0,'0'0'2264'0'0,"0"0"-632"0"0,0 0-97 0 0,0 0 159 0 0,0 0 133 0 0,0 0-44 0 0,0 0-205 0 0,0 0-305 0 0,0 0-244 0 0,0 0-185 0 0,0 0-167 0 0,2 0 3256 0 0,171-7 200 0 0,-6-11-3510 0 0,-74 13-487 0 0,-102 0-2215 0 0,0-2-1494 0 0,4 4-3339 0 0,0 0-4749 0 0</inkml:trace>
  <inkml:trace contextRef="#ctx0" brushRef="#br0" timeOffset="-21022.889">13012 740 7698 0 0,'0'0'2544'0'0,"0"0"-763"0"0,0 0-418 0 0,0 0-47 0 0,0 0 71 0 0,0 0-16 0 0,0 0-156 0 0,0 0-306 0 0,0 0-299 0 0,0 0-216 0 0,0 0-131 0 0,0 0-3 0 0,0 0 127 0 0,3 4 125 0 0,2 2-243 0 0,0 0 1 0 0,-1 0-1 0 0,0 1 0 0 0,0-1 0 0 0,0 1 1 0 0,-1 0-1 0 0,1 0 0 0 0,-2 1 1 0 0,1-1-1 0 0,-1 1 0 0 0,0-1 1 0 0,-1 1-1 0 0,1 5-269 0 0,-16 145 1209 0 0,-3 88-933 0 0,17-245-356 0 0,0-1-16 0 0,0 0-5 0 0,0 0-3 0 0,0 0-37 0 0,0 0-78 0 0,0 0-149 0 0,12-11-7727 0 0,-8 7-3400 0 0</inkml:trace>
  <inkml:trace contextRef="#ctx0" brushRef="#br0" timeOffset="-16408.279">13846 527 4169 0 0,'0'0'1995'0'0,"0"0"-361"0"0,0 0-9 0 0,0 0 189 0 0,0 0 138 0 0,0 0-46 0 0,0 0-287 0 0,0 0-390 0 0,0 0-288 0 0,0 0-186 0 0,0 0-94 0 0,0 0-47 0 0,0 0-30 0 0,2-3-56 0 0,5-7-59 0 0,-5 8-48 0 0,-2 2-80 0 0,0 7 2089 0 0,0-7-2333 0 0,2-4 1185 0 0,-2 5-1270 0 0,0-1-4 0 0,0 0 4 0 0,0 0 18 0 0,0 0 9 0 0,0 0-20 0 0,0 0 9 0 0,0 0 2 0 0,0 0-4 0 0,-15 30-128 0 0,14-25 121 0 0,12-22-46 0 0,38-53 81 0 0,-80 114-80 0 0,31-44 25 0 0,0 0 0 0 0,0 0 7 0 0,0 0-10 0 0,0 0 19 0 0,0 0-10 0 0,0 0-22 0 0,0 0-3 0 0,0 0-9 0 0,0 0-6 0 0,0-8-1572 0 0,0 6-2903 0 0,0 1-4153 0 0,0 1-3632 0 0</inkml:trace>
  <inkml:trace contextRef="#ctx0" brushRef="#br0" timeOffset="-14741.697">14536 390 1712 0 0,'0'0'2050'0'0,"0"0"-211"0"0,0 0 104 0 0,0 0 54 0 0,0 0-90 0 0,0 0-231 0 0,0 0-261 0 0,0 0-204 0 0,0 0-167 0 0,0 0-110 0 0,0 0-78 0 0,0 0-67 0 0,0 0-48 0 0,0-6 2949 0 0,-42 42-2795 0 0,-38 26-723 0 0,177-145 588 0 0,-57 42-279 0 0,-110 106 511 0 0,78-71-3006 0 0,4-2-5435 0 0,-8 8-4527 0 0</inkml:trace>
  <inkml:trace contextRef="#ctx0" brushRef="#br0" timeOffset="-18201.703">13664 806 2296 0 0,'0'0'1625'0'0,"0"0"-26"0"0,0 0 172 0 0,0 0 175 0 0,0 0 10 0 0,0 0-185 0 0,0 0-312 0 0,0 0-337 0 0,0 0-261 0 0,0 0-182 0 0,0 0-130 0 0,0 0-68 0 0,7 5 1602 0 0,-12 233 649 0 0,-12-14-2400 0 0,17-223-333 0 0,0-1 12 0 0,0 0 11 0 0,0 0 14 0 0,0 0 28 0 0,0 0 24 0 0,0 0 11 0 0,0 0 58 0 0,0 0 14 0 0,0 0 29 0 0,0 0 8 0 0,0 0-4 0 0,0 0-14 0 0,0 0 8 0 0,0-15 602 0 0,2-17-793 0 0,2 1 0 0 0,2-1 0 0 0,0 1 0 0 0,2 1-1 0 0,1-1 1 0 0,2 1 0 0 0,1 1 0 0 0,1 0 0 0 0,1 1-1 0 0,2 0 1 0 0,12-16-7 0 0,34-37 119 0 0,-61 80-119 0 0,-1 0-1 0 0,1 0 1 0 0,-1 0-1 0 0,1 0 1 0 0,0 0 0 0 0,0 0-1 0 0,0 0 1 0 0,-1 1 0 0 0,1-1-1 0 0,0 0 1 0 0,0 1 0 0 0,0-1-1 0 0,0 0 1 0 0,0 1 0 0 0,0-1-1 0 0,0 1 1 0 0,0 0 0 0 0,0-1-1 0 0,1 1 1 0 0,-1 0 0 0 0,0 0-1 0 0,0-1 1 0 0,0 1-1 0 0,0 0 1 0 0,0 0 0 0 0,1 0-1 0 0,-1 0 1 0 0,0 1 0 0 0,0-1-1 0 0,0 0 1 0 0,0 0 0 0 0,0 1-1 0 0,0-1 1 0 0,1 1 0 0 0,-1-1-1 0 0,0 1 1 0 0,0-1 0 0 0,0 1-1 0 0,-1 0 1 0 0,1-1 0 0 0,0 1-1 0 0,0 0 1 0 0,47 51 328 0 0,-25-9 120 0 0,-23-43-384 0 0,0 0 8 0 0,0 0-20 0 0,0 0-8 0 0,0 0 7 0 0,0 0-10 0 0,0 0-5 0 0,0 0 10 0 0,0 0 0 0 0,0 0-7 0 0,0 0-7 0 0,0 0 11 0 0,0 0-26 0 0,0 0 2 0 0,0 0 13 0 0,0 0-12 0 0,0 0-5 0 0,0 0-3 0 0,0 0 2 0 0,0 0-18 0 0,0 0 15 0 0,0 0-2 0 0,0 0-31 0 0,0 0-36 0 0,0 0-43 0 0,0 0-78 0 0,0 0-122 0 0,-8 0-3307 0 0,5 0-1813 0 0,1 0-6087 0 0</inkml:trace>
  <inkml:trace contextRef="#ctx0" brushRef="#br0" timeOffset="-15776">14464 737 7170 0 0,'0'0'1856'0'0,"0"0"-426"0"0,0 0-146 0 0,0 0 20 0 0,0 0 95 0 0,0 0-49 0 0,0 0-207 0 0,0 0-198 0 0,0 0-229 0 0,0 0-180 0 0,-33 17-99 0 0,-103 55-65 0 0,75-22 132 0 0,51-35-354 0 0,0-3-35 0 0,0 0 1 0 0,1 1-1 0 0,0 1 0 0 0,0 0 0 0 0,2 0 0 0 0,0 0 0 0 0,0 1 0 0 0,2 0 0 0 0,-1 0 0 0 0,2 1 0 0 0,0 0 0 0 0,1-1 0 0 0,1 1 0 0 0,-1 15-115 0 0,3-23 49 0 0,0 1-1 0 0,1-1 0 0 0,0 0 0 0 0,0 0 0 0 0,0 0 1 0 0,1 0-1 0 0,0 0 0 0 0,1 0 0 0 0,0 0 0 0 0,0-1 1 0 0,1 1-1 0 0,0-1 0 0 0,0 0 0 0 0,0 0 0 0 0,1 0 1 0 0,0-1-1 0 0,1 0 0 0 0,-1 0 0 0 0,1 0 1 0 0,0 0-1 0 0,1-1 0 0 0,-1 0 0 0 0,1-1 0 0 0,0 1 1 0 0,0-1-1 0 0,1-1 0 0 0,-1 1 0 0 0,1-1 0 0 0,0-1 1 0 0,0 1-1 0 0,0-1 0 0 0,0 0 0 0 0,0-1 0 0 0,6 0-48 0 0,8-1 174 0 0,0-2 0 0 0,-1 0 0 0 0,1-2-1 0 0,-1 0 1 0 0,0-2 0 0 0,0 0 0 0 0,-1-1 0 0 0,0-1-1 0 0,0-1 1 0 0,0-1 0 0 0,-2 0 0 0 0,1-2-1 0 0,-1 0 1 0 0,-1-1 0 0 0,0-1 0 0 0,-1 0-1 0 0,0-1 1 0 0,-1-1 0 0 0,-1 0 0 0 0,-1-1-1 0 0,0-1 1 0 0,-1 0 0 0 0,-1-1 0 0 0,3-8-174 0 0,-9 17 5 0 0,0 1 0 0 0,-1-1 1 0 0,-1 0-1 0 0,0 1 1 0 0,0-2-1 0 0,0 1 1 0 0,-2 0-1 0 0,1 0 0 0 0,-1-1 1 0 0,-1 1-1 0 0,0 0 1 0 0,0-1-1 0 0,-1 1 0 0 0,0-1 1 0 0,-1 1-1 0 0,0 0 1 0 0,-1 0-1 0 0,0 0 0 0 0,-1 0 1 0 0,0 1-1 0 0,0-1 1 0 0,-1 1-1 0 0,0 0 1 0 0,-1 0-1 0 0,0 0 0 0 0,0 1 1 0 0,-1 0-1 0 0,0 0 1 0 0,0 1-1 0 0,-1 0 0 0 0,1 0 1 0 0,-2 1-1 0 0,1 0 1 0 0,-7-3-6 0 0,3 3-76 0 0,1 1 0 0 0,-1 1 0 0 0,0 0 0 0 0,0 1 0 0 0,-1 0 0 0 0,1 1 0 0 0,-1 0 0 0 0,1 1 0 0 0,-1 1 0 0 0,1 0 1 0 0,-1 0-1 0 0,0 1 0 0 0,1 1 0 0 0,-1 0 0 0 0,1 1 0 0 0,0 0 0 0 0,0 1 0 0 0,-4 1 76 0 0,-91 51-3752 0 0,14 21-7870 0 0,74-57 162 0 0</inkml:trace>
  <inkml:trace contextRef="#ctx0" brushRef="#br0" timeOffset="-15388.723">14188 1079 1424 0 0,'0'0'1918'0'0,"0"0"12"0"0,0 0 110 0 0,0 0 114 0 0,0 0 0 0 0,0 0-127 0 0,0 0-211 0 0,0 0-245 0 0,0 0-229 0 0,0 0-274 0 0,0 0-216 0 0,0 0-201 0 0,-3 0-144 0 0,91-51 2435 0 0,-71 44-2740 0 0,0 0 1 0 0,0 1 0 0 0,0 1-1 0 0,1 0 1 0 0,0 1-1 0 0,0 1 1 0 0,0 1-1 0 0,1 1 1 0 0,11 1-203 0 0,-27 1 26 0 0,1 0 1 0 0,-1 1-1 0 0,1-1 0 0 0,-1 1 1 0 0,0 0-1 0 0,0 0 1 0 0,0 0-1 0 0,0 1 0 0 0,0-1 1 0 0,0 1-1 0 0,-1 0 0 0 0,1-1 1 0 0,-1 1-1 0 0,0 0 1 0 0,0 0-1 0 0,0 1 0 0 0,0-1 1 0 0,0 0-1 0 0,-1 2-26 0 0,18 22 180 0 0,-15-23-150 0 0,0 1 0 0 0,0-1 0 0 0,1 0 0 0 0,0-1 0 0 0,-1 1-1 0 0,1-1 1 0 0,1 0 0 0 0,-1 0 0 0 0,0 0 0 0 0,1-1 0 0 0,-1 0-1 0 0,1 0 1 0 0,0 0 0 0 0,-1-1 0 0 0,1 0 0 0 0,4 1-30 0 0,28 1-504 0 0,-44-10-2975 0 0,5 5-1759 0 0,-1-4-6534 0 0</inkml:trace>
  <inkml:trace contextRef="#ctx0" brushRef="#br0" timeOffset="-11707.323">14858 1075 0 0 0,'0'0'2970'0'0,"0"0"-1491"0"0,0 0-415 0 0,0 0 250 0 0,0 0 375 0 0,0 0 79 0 0,0 0-83 0 0,0 0-151 0 0,0 0-210 0 0,0 0-224 0 0,0 0-173 0 0,23 3-140 0 0,72 10-144 0 0,-40-6 323 0 0,52-5 1662 0 0,-93-6-2512 0 0,-1-1 1 0 0,0 0-1 0 0,-1-1 1 0 0,1-1-1 0 0,-1 0 1 0 0,0 0-1 0 0,-1-1 1 0 0,1-1-1 0 0,-2 0 1 0 0,1 0-1 0 0,-1-1 1 0 0,-1 0-1 0 0,0-1 1 0 0,0 0-1 0 0,-1 0 1 0 0,-1-1-1 0 0,0 0 1 0 0,0-1-1 0 0,-1 1 1 0 0,-1-1-1 0 0,0 0 1 0 0,0-1-1 0 0,-1-3-116 0 0,-2 11 12 0 0,0 0 1 0 0,0 0-1 0 0,-1 0 0 0 0,1 0 0 0 0,-2 0 0 0 0,1-1 1 0 0,-1 1-1 0 0,1 0 0 0 0,-2 0 0 0 0,1-1 1 0 0,-1 1-1 0 0,0 0 0 0 0,0 0 0 0 0,-1 0 0 0 0,0 0 1 0 0,0 0-1 0 0,0 0 0 0 0,-1 0 0 0 0,1 1 0 0 0,-1-1 1 0 0,-1 1-1 0 0,1 0 0 0 0,-1 0 0 0 0,0 0 0 0 0,0 0 1 0 0,0 1-1 0 0,-1 0 0 0 0,0 0 0 0 0,0 0 1 0 0,0 0-1 0 0,0 1 0 0 0,0 0 0 0 0,-1 0 0 0 0,0 0 1 0 0,1 0-1 0 0,-1 1 0 0 0,0 0 0 0 0,0 1 0 0 0,-1-1-12 0 0,-9 3-22 0 0,0 0 0 0 0,0 2 0 0 0,1 0 1 0 0,-1 0-1 0 0,1 2 0 0 0,0 0 0 0 0,0 0 0 0 0,0 2 0 0 0,1 0 0 0 0,0 0 0 0 0,1 1 0 0 0,-1 1 0 0 0,1 0 0 0 0,1 1 0 0 0,0 0 0 0 0,-10 12 22 0 0,-9 3 11 0 0,20-17 12 0 0,1 1-1 0 0,0 0 1 0 0,0 1 0 0 0,1 0-1 0 0,0 0 1 0 0,1 1-1 0 0,0 0 1 0 0,1 1 0 0 0,0 0-1 0 0,1 0 1 0 0,0 0-1 0 0,1 1 1 0 0,0 0 0 0 0,1 0-1 0 0,1 0 1 0 0,0 0-1 0 0,1 0 1 0 0,0 1 0 0 0,1 0-23 0 0,0-4 77 0 0,1 1 1 0 0,0-1-1 0 0,1 1 1 0 0,0-1-1 0 0,1 0 1 0 0,0 1-1 0 0,0-1 0 0 0,1 0 1 0 0,1 0-1 0 0,-1 0 1 0 0,2-1-1 0 0,-1 1 1 0 0,1-1-1 0 0,1 0 1 0 0,0 0-1 0 0,0-1 1 0 0,1 0-1 0 0,-1 0 1 0 0,2 0-1 0 0,-1-1 1 0 0,1 0-1 0 0,1-1-77 0 0,9 6 136 0 0,1-1 0 0 0,1 0 0 0 0,0-2 1 0 0,0-1-1 0 0,1 0 0 0 0,0-1 0 0 0,0-2 0 0 0,0 0 0 0 0,1-1 0 0 0,0-1 0 0 0,0-1 0 0 0,0-1 1 0 0,0-1-1 0 0,0-1 0 0 0,8-2-136 0 0,-18 2 23 0 0,-1-1 0 0 0,1 0 1 0 0,-1-1-1 0 0,0 0 0 0 0,1-1 1 0 0,-2 0-1 0 0,1-1 0 0 0,0 0 0 0 0,-1-1 1 0 0,0 0-1 0 0,0 0-23 0 0,4-25-1228 0 0,-11 20-2041 0 0,0 1-3746 0 0,-1 7-5045 0 0</inkml:trace>
  <inkml:trace contextRef="#ctx0" brushRef="#br0" timeOffset="-11359.828">15768 910 13523 0 0,'0'0'1911'0'0,"0"0"-864"0"0,0 0-298 0 0,0 0 66 0 0,0 0 92 0 0,0 0 19 0 0,0 0-77 0 0,0 0-121 0 0,0 0-121 0 0,0 0-100 0 0,-35 31-111 0 0,-105 100-100 0 0,70-43 65 0 0,64-78-325 0 0,1 1-1 0 0,1 0 0 0 0,0 0 0 0 0,0 0 0 0 0,1 0 0 0 0,0 1 0 0 0,1-1 0 0 0,1 1 0 0 0,0-1 1 0 0,0 1-1 0 0,1 1-35 0 0,0-8 18 0 0,1 0 1 0 0,-1 0 0 0 0,1 0-1 0 0,0 0 1 0 0,0-1 0 0 0,1 1-1 0 0,0 0 1 0 0,-1-1-1 0 0,1 1 1 0 0,1-1 0 0 0,-1 1-1 0 0,1-1 1 0 0,0 0 0 0 0,0 0-1 0 0,0 0 1 0 0,0-1 0 0 0,1 1-1 0 0,-1-1 1 0 0,1 1-1 0 0,0-1 1 0 0,0 0 0 0 0,0-1-1 0 0,0 1 1 0 0,1-1 0 0 0,-1 0-1 0 0,1 0 1 0 0,1 0-19 0 0,11 2 135 0 0,1-1 1 0 0,-1-1-1 0 0,1 0 1 0 0,0-2-1 0 0,0 0 1 0 0,0-1-1 0 0,-1-1 1 0 0,1 0-1 0 0,-1-1 1 0 0,1-1-1 0 0,-1-1 1 0 0,0-1-1 0 0,0 0 1 0 0,-1-1-1 0 0,0-1 1 0 0,0 0-1 0 0,12-10-135 0 0,-19 14 49 0 0,0 0 1 0 0,0-1-1 0 0,-1 0 0 0 0,1-1 1 0 0,-1 1-1 0 0,-1-2 0 0 0,1 1 1 0 0,-1-1-1 0 0,0 0 1 0 0,-1-1-1 0 0,0 0 0 0 0,0 0 1 0 0,0 0-1 0 0,-1 0 0 0 0,-1-1 1 0 0,1 0-1 0 0,-1 0 0 0 0,-1 0 1 0 0,0-1-1 0 0,0 1 0 0 0,0-1 1 0 0,-2 0-1 0 0,1 0 0 0 0,-1 1 1 0 0,-1-1-1 0 0,1-2-49 0 0,-4 7-54 0 0,0 0-1 0 0,0 0 1 0 0,-1 1 0 0 0,0-1-1 0 0,1 1 1 0 0,-1-1 0 0 0,-1 1-1 0 0,1 1 1 0 0,-1-1 0 0 0,1 1-1 0 0,-1-1 1 0 0,0 1 0 0 0,0 1-1 0 0,-1-1 1 0 0,1 1 0 0 0,0 0-1 0 0,-1 0 1 0 0,1 0 0 0 0,-1 1-1 0 0,0 0 1 0 0,0 0-1 0 0,1 0 1 0 0,-1 1 0 0 0,0 0-1 0 0,0 0 1 0 0,0 0 0 0 0,1 1-1 0 0,-1 0 1 0 0,-4 1 54 0 0,6-2-62 0 0,-74 15-2446 0 0,29 7-6062 0 0,31-11-3387 0 0</inkml:trace>
  <inkml:trace contextRef="#ctx0" brushRef="#br0" timeOffset="-11036.888">15514 1223 5945 0 0,'0'0'4675'0'0,"0"0"-2146"0"0,0 0-910 0 0,0 0-74 0 0,0 0 3 0 0,0 0-129 0 0,0 0-255 0 0,0 0-315 0 0,0 0-273 0 0,0 0-143 0 0,0 0-13 0 0,0 0 19 0 0,0 0-7 0 0,13-5-1 0 0,43-15-51 0 0,57 15 1227 0 0,180 5 93 0 0,-293-26-6226 0 0,4 8-1891 0 0,-1 11-1829 0 0</inkml:trace>
  <inkml:trace contextRef="#ctx0" brushRef="#br0" timeOffset="-9934.998">15852 1005 0 0 0,'0'0'794'0'0,"0"0"130"0"0,0 0 15 0 0,0 0-61 0 0,0 0-131 0 0,0 0-135 0 0,0 0-102 0 0,0 0-38 0 0,0 0 17 0 0,0 0 73 0 0,0 0 119 0 0,0 0 137 0 0,0 0 134 0 0,2 9 2148 0 0,-2-8 807 0 0,0 0 3530 0 0,-35-34-6427 0 0,29 30-940 0 0,1-1 1 0 0,-1 1-1 0 0,0 0 0 0 0,0 0 0 0 0,-1 1 1 0 0,1 0-1 0 0,-1 0 0 0 0,1 0 0 0 0,-1 1 1 0 0,1 0-1 0 0,-1 0 0 0 0,0 1 0 0 0,1 0 1 0 0,-1 0-1 0 0,0 0 0 0 0,-5 2-70 0 0,-42 23-29 0 0,66-26-5374 0 0,-3-1 425 0 0,-2-2-6399 0 0</inkml:trace>
  <inkml:trace contextRef="#ctx0" brushRef="#br0" timeOffset="-8552.554">14947 368 3777 0 0,'0'0'1794'0'0,"0"0"-207"0"0,0 0 10 0 0,0 0 85 0 0,0 0 12 0 0,0 0-99 0 0,0 0-208 0 0,0 0-234 0 0,0 0-167 0 0,0 0-131 0 0,0 0-66 0 0,1 9 552 0 0,0-7 2287 0 0,54-76-1218 0 0,-50 67-2354 0 0,35-45 225 0 0,2 1 0 0 0,2 2 0 0 0,25-20-281 0 0,16-7 255 0 0,-85 75-234 0 0,0 1-5 0 0,0 0 12 0 0,3 162 693 0 0,-1-154-696 0 0,1 0 0 0 0,0 1 0 0 0,1-1 0 0 0,0 0 0 0 0,0-1 0 0 0,1 1 0 0 0,0-1 0 0 0,0 0 0 0 0,1 0 0 0 0,0 0 0 0 0,0-1 0 0 0,0 0-1 0 0,7 4-24 0 0,-6-1 233 0 0,-2-5-828 0 0,-3-6-5923 0 0,0 0-1751 0 0,1 1-4353 0 0</inkml:trace>
  <inkml:trace contextRef="#ctx0" brushRef="#br1" timeOffset="54878.372">13435 1543 0 0 0,'0'0'283'0'0,"0"0"191"0"0,0 0 5 0 0,0 0-36 0 0,0 0-48 0 0,0 0-35 0 0,0 0-13 0 0,-5 2-69 0 0,2-1-291 0 0,3-1 122 0 0,1 0 0 0 0,-1 0-1 0 0,1 1 1 0 0,-1-1 0 0 0,0 0-1 0 0,1 1 1 0 0,-1-1 0 0 0,0 0-1 0 0,0 1 1 0 0,1-1 0 0 0,-1 1-1 0 0,0-1 1 0 0,0 1 0 0 0,0-1-1 0 0,1 0 1 0 0,-1 1 0 0 0,0-1-1 0 0,0 1 1 0 0,0-1 0 0 0,0 1-1 0 0,0-1 1 0 0,0 1 0 0 0,0-1-1 0 0,0 1 1 0 0,0-1-1 0 0,0 1 1 0 0,0-1 0 0 0,0 0-1 0 0,0 1 1 0 0,0-1 0 0 0,-1 1-1 0 0,1-1 1 0 0,0 1 0 0 0,0-1-1 0 0,-1 1-108 0 0,205 6 5656 0 0,42-3-3741 0 0,232 18-681 0 0,141 4-187 0 0,195-11 182 0 0,-643-22-789 0 0,-93 3-4638 0 0,-103 7-3345 0 0,13-2 914 0 0</inkml:trace>
  <inkml:trace contextRef="#ctx0" brushRef="#br1" timeOffset="55868.813">13583 1753 0 0 0,'0'0'241'0'0,"0"0"712"0"0,0 0 180 0 0,0 0-6 0 0,0 0-9 0 0,0 0-5 0 0,0 0-74 0 0,0 0-175 0 0,0 0-256 0 0,0 0-240 0 0,0 0-93 0 0,44 0 4099 0 0,180-1-495 0 0,664 12-388 0 0,-342-7-2677 0 0,47-4-1933 0 0,-607 9-2017 0 0,8-6-3312 0 0,4 0-3966 0 0</inkml:trace>
  <inkml:trace contextRef="#ctx0" brushRef="#br0" timeOffset="-77988.642">4980 644 12331 0 0,'0'0'2320'0'0,"0"0"-1057"0"0,0 0-499 0 0,0 0 11 0 0,0 0 153 0 0,0 0 56 0 0,0 0-79 0 0,0 0-164 0 0,0 0-151 0 0,0 0-116 0 0,0 0-59 0 0,13 5-25 0 0,103 27 1133 0 0,136-17 1004 0 0,-206-15-2318 0 0,131-7 442 0 0,-78-4-50 0 0,-85 7-559 0 0,-24 4-6021 0 0,2 0 671 0 0,5 0-6229 0 0</inkml:trace>
  <inkml:trace contextRef="#ctx0" brushRef="#br0" timeOffset="-77305.992">5022 950 11490 0 0,'0'0'1606'0'0,"0"0"-463"0"0,0 0-97 0 0,0 0 142 0 0,0 0 59 0 0,0 0-146 0 0,0 0-236 0 0,0 0-153 0 0,0 0-80 0 0,0 0-13 0 0,0 0-33 0 0,0 0-81 0 0,4 4-57 0 0,33 39 2616 0 0,-34-40-2930 0 0,0 0 0 0 0,1-1-1 0 0,-1 0 1 0 0,1 0-1 0 0,-1 0 1 0 0,1 0 0 0 0,0 0-1 0 0,0-1 1 0 0,0 1 0 0 0,0-1-1 0 0,0 0 1 0 0,0-1 0 0 0,0 1-1 0 0,0-1 1 0 0,0 1-1 0 0,1-1 1 0 0,-1 0 0 0 0,0-1-1 0 0,0 1 1 0 0,0-1-134 0 0,3 1 128 0 0,343 7 1331 0 0,-146-7-934 0 0,-204 0-530 0 0,4-29-4856 0 0,-1 22 959 0 0,-2 3-5740 0 0</inkml:trace>
  <inkml:trace contextRef="#ctx0" brushRef="#br0" timeOffset="-59206.833">6423 744 0 0 0,'0'0'2059'0'0,"0"0"-133"0"0,0 0-122 0 0,0 0-135 0 0,0 0-64 0 0,0 0-30 0 0,0 0-62 0 0,0 0-78 0 0,0 0-99 0 0,0 0-89 0 0,0 0-47 0 0,2-7-89 0 0,4-20-89 0 0,-4 20-125 0 0,-2 7-127 0 0,0 0-117 0 0,0 0-88 0 0,0 0-70 0 0,0 0-85 0 0,0 0-42 0 0,0 0-82 0 0,3 12 307 0 0,18 168 531 0 0,15 114-849 0 0,-36-253 190 0 0,4-74 1363 0 0,-1 0-1797 0 0,1 0-1 0 0,1 1 1 0 0,2-1-1 0 0,1 1 1 0 0,2 1-1 0 0,12-27-30 0 0,-14 34 3 0 0,1 0 9 0 0,1-1-1 0 0,1 1 1 0 0,1 1 0 0 0,1 0 0 0 0,1 1 0 0 0,1 0 0 0 0,0 1-1 0 0,10-8-11 0 0,-23 26 4 0 0,-1 1-1 0 0,0 0 0 0 0,0 0 0 0 0,1-1 0 0 0,-1 1 0 0 0,1 0 0 0 0,0 0 0 0 0,0 1 0 0 0,0-1 0 0 0,0 0 1 0 0,0 1-1 0 0,0-1 0 0 0,0 1 0 0 0,0-1 0 0 0,0 1 0 0 0,1 0 0 0 0,-1 0 0 0 0,1 0 0 0 0,-1 0 0 0 0,1 1 1 0 0,-1-1-1 0 0,1 1 0 0 0,-1-1 0 0 0,1 1 0 0 0,-1 0 0 0 0,1 0 0 0 0,0 0 0 0 0,-1 0 0 0 0,1 1 0 0 0,-1-1 1 0 0,1 1-1 0 0,-1-1 0 0 0,1 1 0 0 0,-1 0 0 0 0,1 0 0 0 0,-1 0 0 0 0,0 0 0 0 0,1 0 0 0 0,-1 1 0 0 0,0-1 1 0 0,0 1-1 0 0,0 0 0 0 0,0 0-3 0 0,34 112 297 0 0,-6-15-78 0 0,-13-73-1519 0 0,-17-48-2373 0 0,-4 3 371 0 0,1 2-4876 0 0,3 9-3314 0 0</inkml:trace>
  <inkml:trace contextRef="#ctx0" brushRef="#br0" timeOffset="-58724.589">6598 298 4489 0 0,'0'0'1992'0'0,"0"0"-117"0"0,0 0-7 0 0,0 0-76 0 0,0 0-98 0 0,0 0-215 0 0,0 0-274 0 0,0 0-157 0 0,0 0-167 0 0,0 0-112 0 0,0 0-53 0 0,0 0-37 0 0,0 0-61 0 0,-9 2-44 0 0,-28 7-64 0 0,35-8-414 0 0,0 0 0 0 0,0 0 0 0 0,0 0 0 0 0,0 0 1 0 0,0 0-1 0 0,1 1 0 0 0,-1-1 0 0 0,1 1 0 0 0,-1-1 0 0 0,1 1 1 0 0,-1 0-1 0 0,1 0 0 0 0,0-1 0 0 0,0 1 0 0 0,0 0 0 0 0,0 0 1 0 0,0 0-1 0 0,0 0 0 0 0,1 0 0 0 0,-1 0 0 0 0,1 0 0 0 0,-1 1 0 0 0,1-1 1 0 0,0 1-97 0 0,-5 13 475 0 0,-6 9 197 0 0,28-36 162 0 0,65-76-13 0 0,-110 105-1434 0 0,27-18 57 0 0,1 0-211 0 0,0 0-237 0 0,0 0-193 0 0,22-3-8703 0 0,-16 2-377 0 0</inkml:trace>
  <inkml:trace contextRef="#ctx0" brushRef="#br0" timeOffset="-58308.795">6878 287 7634 0 0,'0'0'2351'0'0,"0"0"-820"0"0,0 0-228 0 0,0 0 153 0 0,0 0 175 0 0,0 0-91 0 0,0 0-318 0 0,0 0-320 0 0,0 0-204 0 0,0 0-76 0 0,0 0-63 0 0,0 0-78 0 0,0 0-92 0 0,-5 2-31 0 0,2-2-260 0 0,0 1 0 0 0,0-1-1 0 0,0 1 1 0 0,0 0 0 0 0,0 0 0 0 0,1 1 0 0 0,-1-1 0 0 0,0 0 0 0 0,1 1-1 0 0,-1 0 1 0 0,1-1 0 0 0,-1 1 0 0 0,1 0 0 0 0,0 1 0 0 0,-1-1 0 0 0,1 0 0 0 0,1 0-1 0 0,-1 1 1 0 0,0-1 0 0 0,0 1 0 0 0,0 2-98 0 0,-14 31 1266 0 0,16-35-1222 0 0,0-1-19 0 0,0 0-14 0 0,0 0 2 0 0,5-1 67 0 0,0 0 0 0 0,1 0-1 0 0,-1 0 1 0 0,0-1 0 0 0,0 0 0 0 0,0 0 0 0 0,0 0-1 0 0,0 0 1 0 0,0-1 0 0 0,-1 0 0 0 0,1 0 0 0 0,-1 0 0 0 0,0-1-1 0 0,2-1-79 0 0,16-11 174 0 0,-21 15-146 0 0,-1 1-12 0 0,0 0 13 0 0,0 0 5 0 0,0 0-21 0 0,-19 23-29 0 0,16-20-3526 0 0,1-4-3789 0 0,2-2-4017 0 0</inkml:trace>
  <inkml:trace contextRef="#ctx0" brushRef="#br0" timeOffset="-54536.521">7423 365 3465 0 0,'0'0'1857'0'0,"0"0"49"0"0,0 0 203 0 0,0 0 159 0 0,0 0-39 0 0,0 0-260 0 0,0 0-334 0 0,0 0-334 0 0,0 0-216 0 0,0 0-127 0 0,0 0-91 0 0,0 0-73 0 0,0 0-63 0 0,13 10 2485 0 0,143-187-1399 0 0,-57 56-1574 0 0,-93 122-299 0 0,-3 13 80 0 0,51 97 235 0 0,49 46-1716 0 0,-75-144-4827 0 0,-23-11 1813 0 0,-1-1-7345 0 0</inkml:trace>
  <inkml:trace contextRef="#ctx0" brushRef="#br0" timeOffset="-52786.747">8831 836 0 0 0,'0'0'2255'0'0,"0"0"-214"0"0,0 0-145 0 0,0 0-133 0 0,0 0-88 0 0,0 0-35 0 0,0 0-37 0 0,0 0-105 0 0,0 0-176 0 0,0 0-177 0 0,0 0-134 0 0,0 0-97 0 0,0 0-31 0 0,2 11 8098 0 0,-2-11-8927 0 0,0 0 6 0 0,0 0-6 0 0,0 0 0 0 0,0 0 26 0 0,0 0-41 0 0,0 0-9 0 0,0 0 1 0 0,0 0-4 0 0,0 0 1 0 0,0 0-2 0 0,12 1 566 0 0,87 7-550 0 0,-66-10-42 0 0,141-20 30 0 0,-115 11-3 0 0,-58 11-22 0 0,-34-22-9588 0 0,25 12 96 0 0,2 5-1249 0 0</inkml:trace>
  <inkml:trace contextRef="#ctx0" brushRef="#br0" timeOffset="-52417.679">8923 589 12947 0 0,'0'0'1473'0'0,"0"0"-407"0"0,0 0-197 0 0,0 0 49 0 0,0 0 90 0 0,0 0 94 0 0,0 0-15 0 0,0 0-80 0 0,0 0-115 0 0,0 0-177 0 0,0 0-117 0 0,0 0-60 0 0,0 0-21 0 0,9 25-22 0 0,42 120 333 0 0,-46-133-699 0 0,-1 1 0 0 0,0 0 0 0 0,0 0 1 0 0,-1 1-1 0 0,-1-1 0 0 0,0 1 0 0 0,-1-1 0 0 0,-1 1 0 0 0,0-1 0 0 0,-1 1 0 0 0,0 0 0 0 0,-1-1 0 0 0,0 0 0 0 0,-3 6-129 0 0,-6 89-691 0 0,24-94-1304 0 0,18-24-5394 0 0,-24 6 2666 0 0,-3 0-5905 0 0</inkml:trace>
  <inkml:trace contextRef="#ctx0" brushRef="#br0" timeOffset="-55698.861">7178 968 8834 0 0,'0'0'1420'0'0,"0"0"-276"0"0,0 0-179 0 0,0 0 90 0 0,0 0 145 0 0,0 0-12 0 0,0 0-204 0 0,0 0-292 0 0,0 0-245 0 0,0 0-140 0 0,0 0 17 0 0,4 2 72 0 0,148 33 3694 0 0,-147-35-4029 0 0,9 1 96 0 0,0-1 1 0 0,0-1-1 0 0,1 0 1 0 0,-1 0-1 0 0,-1-2 1 0 0,1 0-1 0 0,0 0 1 0 0,6-4-158 0 0,-4 2 63 0 0,-1-1 0 0 0,0 0 1 0 0,0-1-1 0 0,-1-1 1 0 0,0 0-1 0 0,0-1 1 0 0,-1 0-1 0 0,0-2 1 0 0,0 1-1 0 0,-2-1 1 0 0,1-1-1 0 0,-1 0 0 0 0,-1 0 1 0 0,0-2-1 0 0,-1 1 1 0 0,0-1-1 0 0,-1 0 1 0 0,-1 0-1 0 0,4-11-63 0 0,-10 21 0 0 0,1 0 0 0 0,-1 1 1 0 0,-1-1-1 0 0,1 0 0 0 0,-1 0 0 0 0,1 0 0 0 0,-1 0 1 0 0,0 0-1 0 0,0 1 0 0 0,-1-1 0 0 0,1 0 0 0 0,-1 0 0 0 0,0 0 1 0 0,0 1-1 0 0,0-1 0 0 0,0 0 0 0 0,-1 1 0 0 0,1-1 0 0 0,-1 1 1 0 0,0-1-1 0 0,0 1 0 0 0,-1 0 0 0 0,1 0 0 0 0,0 0 1 0 0,-1 0-1 0 0,0 1 0 0 0,0-1 0 0 0,0 0 0 0 0,0 1 0 0 0,0 0 1 0 0,0 0-1 0 0,-1 0 0 0 0,1 0 0 0 0,-1 1 0 0 0,1-1 0 0 0,-1 1 1 0 0,1 0-1 0 0,-4-1 0 0 0,-8 0-31 0 0,0 0 0 0 0,-1 2 1 0 0,1-1-1 0 0,-1 2 0 0 0,1 0 0 0 0,-1 1 1 0 0,1 0-1 0 0,0 2 0 0 0,0-1 1 0 0,0 2-1 0 0,0 0 0 0 0,1 1 0 0 0,0 0 1 0 0,0 1-1 0 0,0 1 0 0 0,1 0 0 0 0,1 1 1 0 0,-1 0-1 0 0,1 1 0 0 0,1 0 1 0 0,-1 1-1 0 0,2 0 0 0 0,0 1 0 0 0,0 0 1 0 0,-3 7 30 0 0,2-6 17 0 0,1 0 0 0 0,0 1 0 0 0,1 0 1 0 0,0 0-1 0 0,1 1 0 0 0,1 1 0 0 0,1-1 1 0 0,0 1-1 0 0,0 0 0 0 0,2 0 0 0 0,0 1 1 0 0,1-1-1 0 0,1 1 0 0 0,0 0 1 0 0,1-1-1 0 0,1 1 0 0 0,1 11-17 0 0,5-17 97 0 0,-1 0 1 0 0,2 0-1 0 0,-1 0 1 0 0,1-1-1 0 0,1 0 1 0 0,0 0-1 0 0,1-1 0 0 0,-1 0 1 0 0,2 0-1 0 0,-1-1 1 0 0,1 0-1 0 0,0-1 0 0 0,1 0 1 0 0,0-1-1 0 0,0 0 1 0 0,0-1-1 0 0,1 0 1 0 0,0 0-1 0 0,0-1 0 0 0,0-1 1 0 0,4 0-98 0 0,15 6 195 0 0,1-2 0 0 0,0-2 1 0 0,0-1-1 0 0,0-1 0 0 0,0-2 0 0 0,1-1 1 0 0,16-3-196 0 0,17-21 28 0 0,-71 1-4841 0 0,5 22 4333 0 0,-6-1-1704 0 0,2 1-4664 0 0,0 1-5003 0 0</inkml:trace>
  <inkml:trace contextRef="#ctx0" brushRef="#br0" timeOffset="-55167.783">7937 1167 15379 0 0,'0'0'1354'0'0,"0"0"-537"0"0,0 0-206 0 0,0 0 152 0 0,0 0 180 0 0,0 0 64 0 0,0 0-143 0 0,0 0-252 0 0,0 0-158 0 0,0 0-100 0 0,0 0-50 0 0,0 0-33 0 0,0 0-12 0 0,-4 29-30 0 0,-9 89-35 0 0,9 36 926 0 0,7-132-501 0 0,6-36 1029 0 0,15-52-1413 0 0,3 2-1 0 0,2 1 1 0 0,28-42-235 0 0,11 10 127 0 0,-67 95-127 0 0,0 0 0 0 0,0 0 0 0 0,1 0-1 0 0,-1 0 1 0 0,0 0 0 0 0,0 0 0 0 0,0 0 0 0 0,0 1 0 0 0,0-1 0 0 0,0 0 0 0 0,0 1 0 0 0,0-1 0 0 0,0 0 0 0 0,0 1-1 0 0,0-1 1 0 0,0 1 0 0 0,0 0 0 0 0,-1-1 0 0 0,1 1 0 0 0,0 0 0 0 0,0-1 0 0 0,-1 1 0 0 0,1 0 0 0 0,0 0 0 0 0,-1 0 0 0 0,1 0-1 0 0,0 0 1 0 0,-1 0 0 0 0,0 0 0 0 0,1 0 0 0 0,-1 0 0 0 0,1 0 0 0 0,-1 0 0 0 0,0 0 0 0 0,0 0 0 0 0,0 0 0 0 0,1 0 0 0 0,-1 0-1 0 0,0 0 1 0 0,0 0 0 0 0,-1 0 0 0 0,1 1 0 0 0,1 2 1 0 0,9 35 10 0 0,15 25 73 0 0,-24-63-125 0 0,0 0-1 0 0,-1 0 1 0 0,1-1 0 0 0,0 1 0 0 0,0 0-1 0 0,0 0 1 0 0,0 0 0 0 0,-1-1 0 0 0,1 1 0 0 0,0 0-1 0 0,0-1 1 0 0,0 1 0 0 0,0-1 0 0 0,1 0-1 0 0,-1 1 1 0 0,0-1 0 0 0,0 0 0 0 0,0 1 0 0 0,0-1-1 0 0,0 0 1 0 0,0 0 0 0 0,1 0 0 0 0,-1 0-1 0 0,0 0 1 0 0,0 0 0 0 0,0 0 0 0 0,0-1 0 0 0,0 1-1 0 0,0 0 1 0 0,1-1 0 0 0,-1 1 0 0 0,0 0 0 0 0,0-1-1 0 0,0 1 1 0 0,0-1 0 0 0,0 0 0 0 0,0 1-1 0 0,-1-1 1 0 0,1 0 0 0 0,0 0 0 0 0,0 1 0 0 0,0-1-1 0 0,-1 0 1 0 0,1 0 0 0 0,0 0 0 0 0,-1 0-1 0 0,1 0 1 0 0,-1 0 0 0 0,1 0 0 0 0,0-1 41 0 0,11-29-3329 0 0,-7 2-3585 0 0,-5 18-3714 0 0</inkml:trace>
  <inkml:trace contextRef="#ctx0" brushRef="#br0" timeOffset="-50887.477">9581 777 12027 0 0,'0'0'1835'0'0,"0"0"-576"0"0,0 0-406 0 0,0 0 31 0 0,0 0 151 0 0,0 0 44 0 0,0 0-132 0 0,0 0-255 0 0,0 0-264 0 0,0 0-150 0 0,0 0-88 0 0,-1 10-15 0 0,-13 200 863 0 0,24-73-724 0 0,-6-119-286 0 0,34 92 90 0 0,-37-109-58 0 0,-1-1 0 0 0,1 0 0 0 0,0 0 1 0 0,0 0-1 0 0,-1 0 0 0 0,1 0 0 0 0,0 0 1 0 0,-1 0-1 0 0,1 0 0 0 0,0 0 0 0 0,0-1 1 0 0,-1 1-1 0 0,1 0 0 0 0,0 0 0 0 0,-1-1 0 0 0,1 1 1 0 0,0 0-1 0 0,-1-1 0 0 0,1 1 0 0 0,-1 0 1 0 0,1-1-1 0 0,-1 1 0 0 0,1-1 0 0 0,-1 1 1 0 0,1-1-1 0 0,-1 0 0 0 0,1 1 0 0 0,-1-1 1 0 0,1 1-1 0 0,-1-1 0 0 0,0 0 0 0 0,1 1 1 0 0,-1-1-1 0 0,0 0 0 0 0,0 1 0 0 0,0-1 1 0 0,1 0-1 0 0,-1 1 0 0 0,0-1 0 0 0,0 0 1 0 0,0 0-1 0 0,0 1 0 0 0,0-1 0 0 0,0 0 1 0 0,0 1-1 0 0,-1-1 0 0 0,1 0 0 0 0,0 0 0 0 0,0 1 1 0 0,0-1-1 0 0,-1 0 0 0 0,1 1 0 0 0,0-1 1 0 0,-1 0-1 0 0,1 1 0 0 0,-1-1 0 0 0,1 1 1 0 0,-1-1-1 0 0,1 1 0 0 0,-1-1 0 0 0,1 1 1 0 0,-1-1-61 0 0,1-3-197 0 0,0-25 276 0 0,2 0 1 0 0,0 1 0 0 0,2-1 0 0 0,1 0-1 0 0,2 1 1 0 0,0 0 0 0 0,2 0 0 0 0,1 1-1 0 0,1 1 1 0 0,13-23-80 0 0,-15 35 2 0 0,-4 4 4 0 0,0 0-1 0 0,1 0 1 0 0,0 0-1 0 0,1 1 1 0 0,0 0-1 0 0,0 0 1 0 0,1 1-1 0 0,0 0 0 0 0,1 0 1 0 0,-1 1-1 0 0,1 0 1 0 0,1 1-1 0 0,0 0 1 0 0,-1 0-1 0 0,2 1 1 0 0,9-4-6 0 0,-16 9-4 0 0,-1 0 1 0 0,0 0 0 0 0,0 0 0 0 0,0 1 0 0 0,0-1 0 0 0,0 1-1 0 0,0-1 1 0 0,0 1 0 0 0,0 0 0 0 0,0 0 0 0 0,0 1 0 0 0,0-1 0 0 0,-1 0-1 0 0,1 1 1 0 0,0 0 0 0 0,-1 0 0 0 0,1 0 0 0 0,-1 0 0 0 0,0 0-1 0 0,0 0 1 0 0,1 0 0 0 0,-2 1 0 0 0,1-1 0 0 0,0 1 0 0 0,0 0-1 0 0,-1-1 1 0 0,1 1 0 0 0,-1 2 3 0 0,30 85 9 0 0,-26-47-80 0 0,-5-42 27 0 0,0-1-51 0 0,0 0-37 0 0,0 0-77 0 0,0 0-109 0 0,0 0-163 0 0,0 0-186 0 0,-3-6-3712 0 0,0 1-2564 0 0,0 1-4298 0 0</inkml:trace>
  <inkml:trace contextRef="#ctx0" brushRef="#br0" timeOffset="-49995.864">9697 379 8594 0 0,'0'0'1692'0'0,"0"0"-286"0"0,0 0-113 0 0,0 0 62 0 0,0 0 72 0 0,0 0-80 0 0,0 0-252 0 0,0 0-252 0 0,0 0-196 0 0,0 0-142 0 0,0 0-59 0 0,0 0-18 0 0,0 0 5 0 0,9 11 2785 0 0,-9-11-2906 0 0,0 0-25 0 0,0 0-27 0 0,-26 37 1016 0 0,22-30-1104 0 0,4-6-144 0 0,0-1 7 0 0,0 0-10 0 0,0 0-7 0 0,0 0-2 0 0,6-11 915 0 0,-7 17-450 0 0,9-20-305 0 0,18-18-77 0 0,-28 31-846 0 0,2 1 275 0 0,0 9-2686 0 0,0 10-3645 0 0,0-14-4741 0 0</inkml:trace>
  <inkml:trace contextRef="#ctx0" brushRef="#br0" timeOffset="-32915.155">10669 424 6025 0 0,'0'0'1626'0'0,"0"0"-98"0"0,0 0 135 0 0,0 0 279 0 0,0 0 16 0 0,0 0-206 0 0,0 0-299 0 0,0 0-277 0 0,0 0-168 0 0,0 0-105 0 0,0 0-75 0 0,0 0-78 0 0,0 0-68 0 0,1-4 1588 0 0,-28 22-1592 0 0,27-18-658 0 0,0 0 25 0 0,0 0-6 0 0,0 0-17 0 0,0 0 4 0 0,0 0-12 0 0,0 0 10 0 0,0 0 15 0 0,0 0 6 0 0,0 0-3 0 0,0 0 2 0 0,0 0 14 0 0,0 0 1 0 0,0 0 1 0 0,0 0-11 0 0,0 0-6 0 0,0 0-3 0 0,0 0-20 0 0,13-14 144 0 0,38-59 143 0 0,-107 128 1260 0 0,63-64-1447 0 0,7-8 54 0 0,-11 14-3432 0 0,-2 2-3515 0 0,-1 1-5498 0 0</inkml:trace>
  <inkml:trace contextRef="#ctx0" brushRef="#br0" timeOffset="-34079.381">10567 818 0 0 0,'0'0'424'0'0,"0"0"531"0"0,0 0 224 0 0,0 0 100 0 0,0 0 4 0 0,0 0-27 0 0,0 0-100 0 0,0 0-160 0 0,0 0-137 0 0,0 0-53 0 0,-5-5-14 0 0,4 3-759 0 0,-1 0 238 0 0,-1-1-1 0 0,1 1 1 0 0,0 0-1 0 0,-1 0 1 0 0,0 0-1 0 0,1 0 1 0 0,-1 0-1 0 0,0 1 1 0 0,0-1-1 0 0,0 1 1 0 0,0 0-1 0 0,0 0 1 0 0,0 0-1 0 0,0 0 1 0 0,-1 1-1 0 0,1-1 1 0 0,0 1-1 0 0,-3-1-270 0 0,-6 1 1117 0 0,8 0-914 0 0,0-1 0 0 0,0 1-1 0 0,0 0 1 0 0,0 0 0 0 0,0 0 0 0 0,1 1-1 0 0,-1-1 1 0 0,0 1 0 0 0,0 0 0 0 0,0 0-1 0 0,0 0 1 0 0,1 1 0 0 0,-1-1 0 0 0,0 1-1 0 0,1 0 1 0 0,0 0 0 0 0,-1 0 0 0 0,1 1-1 0 0,0-1 1 0 0,0 1 0 0 0,-1 1-203 0 0,-8 10 136 0 0,0 2 0 0 0,1-1 0 0 0,0 1 0 0 0,1 1 0 0 0,1 0 0 0 0,1 0 0 0 0,1 1 0 0 0,0 0 0 0 0,1 1 0 0 0,1-1 0 0 0,1 1 0 0 0,0 0 0 0 0,2 0 0 0 0,0 0 0 0 0,1 0 0 0 0,1 0 0 0 0,2 16-136 0 0,-1-25 40 0 0,1 0-1 0 0,0 0 1 0 0,1-1-1 0 0,0 1 0 0 0,0-1 1 0 0,1 0-1 0 0,0 0 0 0 0,1 0 1 0 0,0 0-1 0 0,1-1 1 0 0,-1 0-1 0 0,2 0 0 0 0,-1 0 1 0 0,1-1-1 0 0,0 0 0 0 0,1 0 1 0 0,-1-1-1 0 0,1 0 1 0 0,2 1-40 0 0,3-1 84 0 0,0-1 0 0 0,1 0 1 0 0,-1 0-1 0 0,1-2 0 0 0,0 0 1 0 0,0 0-1 0 0,1-1 0 0 0,-1-1 1 0 0,0-1-1 0 0,1 0 0 0 0,-1 0 1 0 0,0-1-1 0 0,0-1 0 0 0,0-1 1 0 0,0 0-1 0 0,6-2-84 0 0,15-7 276 0 0,-1-1 0 0 0,0-1 0 0 0,-1-2 0 0 0,0-1 0 0 0,24-18-276 0 0,-41 25 119 0 0,0-1-1 0 0,-1-1 0 0 0,0 0 1 0 0,-1-1-1 0 0,-1 0 0 0 0,0-1 1 0 0,0-1-1 0 0,8-13-118 0 0,-17 22 30 0 0,-1 0 0 0 0,1 0 0 0 0,-1 0 0 0 0,0 0 0 0 0,-1 0 0 0 0,0-1 0 0 0,0 1-1 0 0,0-1 1 0 0,0 0 0 0 0,-1 1 0 0 0,-1-1 0 0 0,1 0 0 0 0,-1 0 0 0 0,0 0 0 0 0,0 0 0 0 0,-1 1 0 0 0,0-1 0 0 0,0 0 0 0 0,-1 0 0 0 0,0 1 0 0 0,0-1 0 0 0,0 1 0 0 0,-1 0 0 0 0,0-1-1 0 0,-3-4-29 0 0,-7-3-125 0 0,1 0-1 0 0,-1 1 1 0 0,-1 1-1 0 0,-1 0 1 0 0,1 1-1 0 0,-2 1 1 0 0,1 0-1 0 0,-1 1 1 0 0,-1 1-1 0 0,0 0 0 0 0,0 2 1 0 0,0 0-1 0 0,-1 0 1 0 0,0 2-1 0 0,0 0 1 0 0,0 1-1 0 0,-1 1 1 0 0,1 0-1 0 0,0 2 0 0 0,-1 0 1 0 0,-14 3 125 0 0,-88 22-3550 0 0,47 12-5276 0 0,54-26-2396 0 0</inkml:trace>
  <inkml:trace contextRef="#ctx0" brushRef="#br0" timeOffset="-33614.234">10275 1167 4089 0 0,'0'0'2338'0'0,"0"0"-481"0"0,0 0-134 0 0,0 0 9 0 0,0 0-71 0 0,0 0-227 0 0,0 0-249 0 0,0 0-87 0 0,0 0-39 0 0,0 0-31 0 0,0 0-74 0 0,0 0-186 0 0,0 0-140 0 0,22-8-68 0 0,74-29-17 0 0,68-40 1763 0 0,-66 34-1507 0 0,-93 42-775 0 0,-1 0 0 0 0,1 1 0 0 0,-1-1 0 0 0,1 1 0 0 0,-1 0 0 0 0,1 0 0 0 0,0 1 0 0 0,-1-1 0 0 0,1 1 0 0 0,-1 0 0 0 0,1 0 0 0 0,-1 1 0 0 0,0-1 0 0 0,0 1 0 0 0,1 0 0 0 0,-1 0 0 0 0,0 0 0 0 0,-1 1 0 0 0,1-1 0 0 0,0 1 0 0 0,-1 0 0 0 0,1 0 1 0 0,-1 0-1 0 0,2 3-24 0 0,34 21 285 0 0,-24-20-129 0 0,2-2 1 0 0,-1 0-1 0 0,1-1 0 0 0,0 0 0 0 0,0-2 0 0 0,0 0 0 0 0,0-1 0 0 0,0 0 0 0 0,17-2-156 0 0,-30 1 40 0 0,-4-1-74 0 0,0 1 1 0 0,-1-1 0 0 0,1 1-1 0 0,0 0 1 0 0,0-1-1 0 0,0 1 1 0 0,0-1 0 0 0,0 1-1 0 0,0-1 1 0 0,0 1 0 0 0,0-1-1 0 0,0 1 1 0 0,0-1 0 0 0,0 1-1 0 0,0-1 1 0 0,0 1-1 0 0,0 0 1 0 0,0-1 0 0 0,1 1-1 0 0,-1-1 1 0 0,0 1 0 0 0,0-1-1 0 0,1 1 1 0 0,-1 0-1 0 0,0-1 1 0 0,0 1 0 0 0,1 0-1 0 0,-1-1 1 0 0,0 1 0 0 0,1 0-1 0 0,-1-1 1 0 0,0 1 0 0 0,1 0-1 0 0,-1 0 1 0 0,1-1-1 0 0,-1 1 1 0 0,0 0 0 0 0,1 0-1 0 0,-1 0 1 0 0,1 0 0 0 0,-1 0-1 0 0,1-1 1 0 0,-1 1-1 0 0,1 0 1 0 0,-1 0 0 0 0,1 0-1 0 0,-1 0 34 0 0,-23-14-3496 0 0,6 4-4463 0 0,9 5-3693 0 0</inkml:trace>
  <inkml:trace contextRef="#ctx0" brushRef="#br0" timeOffset="-29225.004">11322 1031 0 0 0,'0'0'946'0'0,"0"0"192"0"0,0 0 25 0 0,0 0-46 0 0,0 0-35 0 0,0 0-4 0 0,0 0 50 0 0,0 0 62 0 0,0 0 41 0 0,0 0-15 0 0,4 7 5974 0 0,66 11-5005 0 0,-55-15-1934 0 0,1-1 0 0 0,-1 0 0 0 0,1-2 1 0 0,0 1-1 0 0,0-2 0 0 0,-1 0 0 0 0,1-1 0 0 0,0-1 0 0 0,-1 0 0 0 0,0-1 0 0 0,0-1 0 0 0,0 0 0 0 0,14-8-251 0 0,-18 9 104 0 0,1-1 0 0 0,-1 0 0 0 0,0-1 1 0 0,-1 0-1 0 0,1-1 0 0 0,-1 0 0 0 0,-1-1 0 0 0,1 0 1 0 0,-1 0-1 0 0,-1-1 0 0 0,0 0 0 0 0,0 0 0 0 0,0-1 1 0 0,-1 0-1 0 0,3-7-104 0 0,4-27 709 0 0,-14 43-682 0 0,0 1 20 0 0,-29-30 337 0 0,26 24-376 0 0,0 0-1 0 0,0-1 1 0 0,0 1 0 0 0,-1 1 0 0 0,0-1 0 0 0,0 0 0 0 0,0 1 0 0 0,0 0 0 0 0,-1 0 0 0 0,0 0 0 0 0,0 1-1 0 0,-1-1 1 0 0,1 1 0 0 0,-1 1 0 0 0,0-1 0 0 0,0 1 0 0 0,0 0 0 0 0,0 0 0 0 0,-1 1 0 0 0,1-1-1 0 0,-1 1 1 0 0,1 1 0 0 0,-1 0 0 0 0,0 0 0 0 0,0 0-8 0 0,-114 12-88 0 0,110-6 97 0 0,1 0 1 0 0,-1 0-1 0 0,1 2 0 0 0,0-1 0 0 0,1 1 1 0 0,-1 1-1 0 0,1-1 0 0 0,1 1 0 0 0,0 1 1 0 0,0 0-1 0 0,0 0 0 0 0,1 1 0 0 0,1-1 1 0 0,0 2-1 0 0,0-1 0 0 0,1 1 0 0 0,-2 3-9 0 0,-2 15 79 0 0,1-1 0 0 0,1 1 0 0 0,1 1 0 0 0,1-1 0 0 0,1 17-79 0 0,2-29 48 0 0,-1 121 232 0 0,4-132-264 0 0,0 0 0 0 0,1-1 0 0 0,-1 1-1 0 0,1-1 1 0 0,0 1 0 0 0,1-1 0 0 0,-1 0 0 0 0,1 0 0 0 0,0 0-1 0 0,1 0 1 0 0,-1 0 0 0 0,1-1 0 0 0,0 1 0 0 0,0-1-1 0 0,0 0 1 0 0,0 0 0 0 0,1-1 0 0 0,-1 1 0 0 0,1-1-1 0 0,0 0 1 0 0,0-1 0 0 0,1 1 0 0 0,-1-1 0 0 0,0 0-1 0 0,1 0 1 0 0,0 0-16 0 0,150 17 820 0 0,-45-41-244 0 0,-111 19-1002 0 0,-2 2-8650 0 0,4 1-2850 0 0</inkml:trace>
  <inkml:trace contextRef="#ctx0" brushRef="#br0" timeOffset="-28796.929">12169 983 14675 0 0,'0'0'1424'0'0,"0"0"-247"0"0,0 0-136 0 0,0 0 53 0 0,0 0 25 0 0,0 0-92 0 0,0 0-145 0 0,0 0-165 0 0,0 0-155 0 0,0 0-128 0 0,0 0-95 0 0,0 0-97 0 0,0 0-51 0 0,-33 27-20 0 0,-100 81-34 0 0,94-65-28 0 0,34-29-64 0 0,0 0 1 0 0,1 1-1 0 0,1-1 0 0 0,0 1 0 0 0,1 0 0 0 0,0 0 0 0 0,1 0 0 0 0,1 1 0 0 0,0-1 0 0 0,2 5-45 0 0,0-14 34 0 0,1 1-1 0 0,0-2 0 0 0,0 1 1 0 0,0 0-1 0 0,0-1 1 0 0,1 1-1 0 0,0-1 1 0 0,0 0-1 0 0,1 0 0 0 0,-1-1 1 0 0,1 1-1 0 0,0-1 1 0 0,1 0-1 0 0,-1 0 1 0 0,0-1-1 0 0,1 1 0 0 0,0-1 1 0 0,0-1-1 0 0,0 1 1 0 0,0-1-1 0 0,0 0 1 0 0,1 0-1 0 0,-1-1 0 0 0,0 0 1 0 0,1 0-1 0 0,-1 0 1 0 0,1-1-1 0 0,0 0 1 0 0,-1 0-1 0 0,1-1 0 0 0,3 0-33 0 0,1 1 68 0 0,0-1-1 0 0,0 0 1 0 0,0 0-1 0 0,0-1 1 0 0,0 0-1 0 0,0-1 1 0 0,-1-1-1 0 0,1 1 1 0 0,-1-2-1 0 0,0 1 1 0 0,0-1-1 0 0,0-1 1 0 0,-1 0-1 0 0,0 0 1 0 0,0-1-1 0 0,-1 0 1 0 0,1-1-1 0 0,-2 0 1 0 0,1 0-1 0 0,-1 0 1 0 0,0-1-1 0 0,-1 0 1 0 0,0 0-1 0 0,0-1 1 0 0,-1 0-1 0 0,0 0 1 0 0,-1 0-1 0 0,0-1 1 0 0,-1 1-1 0 0,0-1 1 0 0,-1 0-1 0 0,0 0 1 0 0,0 0-1 0 0,-1 0 1 0 0,-1 0-1 0 0,0-9-67 0 0,-1 13-95 0 0,-1 1-1 0 0,0-1 1 0 0,0 1 0 0 0,0 0-1 0 0,-1 0 1 0 0,1 0-1 0 0,-2 0 1 0 0,1 0-1 0 0,-1 0 1 0 0,1 1 0 0 0,-2 0-1 0 0,1 0 1 0 0,0 0-1 0 0,-1 0 1 0 0,0 0 0 0 0,0 1-1 0 0,-1 0 1 0 0,1 0-1 0 0,-1 1 1 0 0,0-1-1 0 0,0 1 1 0 0,0 1 0 0 0,0-1-1 0 0,0 1 1 0 0,0 0-1 0 0,-1 0 1 0 0,1 1 0 0 0,-1 0-1 0 0,0 0 1 0 0,1 0-1 0 0,-5 1 96 0 0,-56 8-3945 0 0,24 6-4188 0 0,42-14 7877 0 0,-19 8-11374 0 0</inkml:trace>
  <inkml:trace contextRef="#ctx0" brushRef="#br0" timeOffset="-28359.908">11928 1223 2857 0 0,'0'0'3611'0'0,"0"0"-1454"0"0,0 0-418 0 0,0 0 142 0 0,0 0 13 0 0,0 0-208 0 0,0 0-245 0 0,0 0-72 0 0,0 0-84 0 0,0 0-78 0 0,0 0-129 0 0,0 0-294 0 0,0 0-164 0 0,12 3-46 0 0,63 19 491 0 0,148-29 1854 0 0,-153 59-2459 0 0,-5-41 102 0 0,-65-11-539 0 0,0 0 10 0 0,0 0-1 0 0,0 0-4 0 0,0 0 9 0 0,0 0-2 0 0,0 0-28 0 0,0 0-26 0 0,0 0 18 0 0,0 0-2 0 0,0 0 6 0 0,0 0-17 0 0,0 0-26 0 0,0 0 20 0 0,0 0-10 0 0,0 0-14 0 0,0 0-2 0 0,0 0-15 0 0,0 0-14 0 0,0 0-31 0 0,-4-19-5017 0 0,1 12-73 0 0,3 3-6748 0 0</inkml:trace>
  <inkml:trace contextRef="#ctx0" brushRef="#br0" timeOffset="-25942.463">11309 530 7522 0 0,'0'0'1263'0'0,"0"0"-322"0"0,0 0 2 0 0,0 0 324 0 0,0 0 288 0 0,0 0 35 0 0,0 0-266 0 0,0 0-391 0 0,0 0-331 0 0,0 0-185 0 0,0 0-15 0 0,0 0 58 0 0,0 0 75 0 0,5-2 34 0 0,38-35 2232 0 0,-28 13-2470 0 0,1 0 0 0 0,1 1 0 0 0,0 0 0 0 0,2 2 0 0 0,1 0 0 0 0,1 1 0 0 0,0 2 0 0 0,12-9-331 0 0,17-15 355 0 0,-26 32-268 0 0,-19 8 1320 0 0,38 68-1290 0 0,-9 13 96 0 0,43 66 82 0 0,-72-140-316 0 0,-12-10-1987 0 0,-4 2-4749 0 0,8 3-5333 0 0</inkml:trace>
  <inkml:trace contextRef="#ctx0" brushRef="#br1" timeOffset="52960.134">9385 1565 0 0 0,'131'4'0'0'0,"21"10"2080"0"0,72 4 4766 0 0,205-13-6846 0 0,-274-6 765 0 0,299 16 60 0 0,125 1-20 0 0,-292 2-596 0 0,305-4-262 0 0,-592-14 41 0 0,0 0 52 0 0,0 0 92 0 0,0 0 122 0 0,-24 0-1892 0 0,-2 0-3810 0 0,17 0 643 0 0</inkml:trace>
  <inkml:trace contextRef="#ctx0" brushRef="#br1" timeOffset="53961.136">9623 1727 0 0 0,'0'0'505'0'0,"0"0"74"0"0,0 0 28 0 0,0 0-24 0 0,0 0-51 0 0,0 0-109 0 0,31 4 404 0 0,110 14 2803 0 0,255 7 910 0 0,-32-3-3594 0 0,-97-1-320 0 0,117-12-626 0 0,-255-16 254 0 0,89 3-123 0 0,120 1-306 0 0,-302 10 690 0 0,198-7-220 0 0,-234 0-341 0 0,0 0-30 0 0,0 0-21 0 0,0 0-34 0 0,5 11-1359 0 0,-4-7-2471 0 0,-1-1-2655 0 0</inkml:trace>
  <inkml:trace contextRef="#ctx0" brushRef="#br1" timeOffset="44608.863">6120 1668 0 0 0,'0'0'940'0'0,"0"0"79"0"0,0 0 151 0 0,0 0 99 0 0,0 0 33 0 0,0 0-41 0 0,0 0-127 0 0,0 0-172 0 0,0 0-233 0 0,0 0-237 0 0,-5 1-210 0 0,-11 2-43 0 0,37-4 874 0 0,139-20 1735 0 0,330 32-1024 0 0,10-4-1243 0 0,-147-25-409 0 0,64 14-115 0 0,-353 0-77 0 0,-63 1-863 0 0,-3 3-4834 0 0,1 3-3825 0 0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241 534 0 0 0,'0'0'1610'0'0,"0"0"-606"0"0,0 0-287 0 0,0 0-8 0 0,0 0 253 0 0,0 0 400 0 0,0 0 336 0 0,0 0 145 0 0,0 0-142 0 0,0 0-368 0 0,0 0-421 0 0,-12 4-368 0 0,-36 13-239 0 0,36-12-99 0 0,31-5 1281 0 0,-4 0-1078 0 0,0-1 1 0 0,-1 0-1 0 0,1-1 1 0 0,-1-1-1 0 0,0 0 0 0 0,0-1 1 0 0,0-1-1 0 0,0 0 1 0 0,-1 0-1 0 0,6-4-409 0 0,37-23 558 0 0,-2-3 1 0 0,-2-1-1 0 0,-1-3 1 0 0,23-25-559 0 0,-39 31 228 0 0,0-2 1 0 0,-3-1-1 0 0,-1-2 0 0 0,18-29-228 0 0,10-40 839 0 0,-67 116 75 0 0,-80 215-869 0 0,58-121 71 0 0,5 1 0 0 0,4 1-1 0 0,5 1 1 0 0,4 0 0 0 0,5 21-116 0 0,-5 243 559 0 0,13-331-522 0 0,-2 0 0 0 0,-2 0 1 0 0,-2-1-1 0 0,-1 1 0 0 0,-2-1 1 0 0,-1 0-1 0 0,-8 14-37 0 0,8-26-15 0 0,-2 0 1 0 0,-1-2-1 0 0,0 1 0 0 0,-2-2 0 0 0,-1 1 0 0 0,-1-2 1 0 0,-1 0-1 0 0,-1-1 0 0 0,0-1 0 0 0,-2-1 0 0 0,0 0 1 0 0,-5 1 14 0 0,9-9-73 0 0,0 0 1 0 0,-2-1 0 0 0,1-1-1 0 0,-1-1 1 0 0,0 0-1 0 0,-1-1 1 0 0,0-1 0 0 0,0-1-1 0 0,0-1 1 0 0,-1 0-1 0 0,1-2 1 0 0,-1 0 0 0 0,0-1-1 0 0,-18-2 73 0 0,33 1-27 0 0,1 0-1 0 0,-1-1 0 0 0,1 0 1 0 0,-1 0-1 0 0,0 0 1 0 0,1 0-1 0 0,0-1 1 0 0,-1 0-1 0 0,1 1 1 0 0,0-2-1 0 0,0 1 0 0 0,0 0 1 0 0,0-1-1 0 0,1 0 1 0 0,-1 0-1 0 0,1 0 1 0 0,-1 0-1 0 0,1-1 1 0 0,0 1-1 0 0,0-1 0 0 0,1 0 1 0 0,-1 0-1 0 0,1 0 1 0 0,0 0-1 0 0,0 0 1 0 0,0 0-1 0 0,0-1 1 0 0,1 1-1 0 0,0-1 0 0 0,0 1 1 0 0,0-1-1 0 0,0 1 1 0 0,1-3 27 0 0,-1-5-30 0 0,0 0 1 0 0,1-1-1 0 0,0 1 0 0 0,1 0 1 0 0,1 0-1 0 0,0-1 1 0 0,0 1-1 0 0,1 1 1 0 0,1-1-1 0 0,0 0 0 0 0,1 1 1 0 0,2-4 29 0 0,22-30 73 0 0,3 2 0 0 0,1 2 0 0 0,3 1-1 0 0,1 2 1 0 0,1 1 0 0 0,3 2 0 0 0,0 1 0 0 0,2 3 0 0 0,46-25-73 0 0,-39 22 324 0 0,2 3 0 0 0,1 3 0 0 0,50-21-324 0 0,-101 51-14 0 0,-1 0-1 0 0,1 0 1 0 0,-1 1-1 0 0,0-1 1 0 0,0 0 0 0 0,0 0-1 0 0,0 1 1 0 0,-1-1-1 0 0,1 0 1 0 0,0 1-1 0 0,-1-1 1 0 0,0 1 0 0 0,1-1-1 0 0,-1 0 1 0 0,0 1-1 0 0,0-1 1 0 0,-1 1-1 0 0,1-1 1 0 0,0 1 0 0 0,-1-1-1 0 0,0 0 1 0 0,1 1-1 0 0,-1-1 1 0 0,0 0-1 0 0,0 1 1 0 0,0-1 0 0 0,0 0-1 0 0,-1 1 15 0 0,0 2-108 0 0,-7 54-1826 0 0,10-39-1969 0 0,2-3-4687 0 0,-1-13-2475 0 0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39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497 482 2008 0 0,'0'0'1962'0'0,"0"0"-768"0"0,0 0-295 0 0,0 0 176 0 0,0 0 338 0 0,0 0 238 0 0,0 0-30 0 0,0 0-232 0 0,0 0-278 0 0,0 0-271 0 0,3-1-176 0 0,0-11 4096 0 0,-33 3-2395 0 0,10 6-2207 0 0,-1 2 0 0 0,1 0 1 0 0,-1 1-1 0 0,0 1 0 0 0,1 2 1 0 0,-1-1-1 0 0,1 2 0 0 0,0 1 1 0 0,-10 4-159 0 0,-32 5 236 0 0,-98 44 440 0 0,173-34-654 0 0,2-12-2 0 0,0-1 0 0 0,2-1 0 0 0,-1 0 0 0 0,1-1 0 0 0,0-1 0 0 0,1 0 0 0 0,0-2 0 0 0,0 0 0 0 0,1-1 0 0 0,-1-1 0 0 0,4 0-20 0 0,79 25 61 0 0,-102-28-59 0 0,1-1 1 0 0,-1 0-1 0 0,0 1 0 0 0,1-1 1 0 0,-1 1-1 0 0,0-1 0 0 0,1 1 1 0 0,-1 0-1 0 0,0-1 0 0 0,1 1 1 0 0,-1 0-1 0 0,1-1 0 0 0,0 1 1 0 0,-1 0-1 0 0,1-1 0 0 0,-1 1 1 0 0,1 0-1 0 0,0 0 0 0 0,-1 0 1 0 0,1-1-1 0 0,0 1 0 0 0,0 0 1 0 0,0 0-1 0 0,0 0 0 0 0,0-1 1 0 0,0 1-1 0 0,0 0 0 0 0,0 0 1 0 0,0 0-1 0 0,0 0 0 0 0,0-1 1 0 0,1 1-1 0 0,-1 0 0 0 0,0 0 0 0 0,0 0 1 0 0,1-1-1 0 0,-1 1 0 0 0,1 0 1 0 0,-1 0-1 0 0,0-1 0 0 0,1 1 1 0 0,0-1-1 0 0,-1 1 0 0 0,1 0 1 0 0,-1-1-1 0 0,1 1 0 0 0,0-1 1 0 0,-1 1-1 0 0,1-1 0 0 0,0 1 1 0 0,-1-1-1 0 0,1 0 0 0 0,0 1 1 0 0,0-1-1 0 0,0 0 0 0 0,-1 0 1 0 0,1 1-1 0 0,0-1 0 0 0,0 0 1 0 0,0 0-1 0 0,0 0 0 0 0,-1 0 1 0 0,1 0-1 0 0,0 0 0 0 0,0 0 1 0 0,0 0-1 0 0,-1-1 0 0 0,1 1 1 0 0,0 0-1 0 0,0 0-2 0 0,-225 115 255 0 0,206-107-251 0 0,1 2 0 0 0,-1 0 0 0 0,1 1 0 0 0,1 1 0 0 0,0 0 0 0 0,1 1 0 0 0,-9 11-4 0 0,22-22 0 0 0,1 0 1 0 0,0 0 0 0 0,0 0-1 0 0,0 0 1 0 0,0 0-1 0 0,0 0 1 0 0,0 1 0 0 0,1-1-1 0 0,-1 0 1 0 0,1 0 0 0 0,-1 1-1 0 0,1-1 1 0 0,0 0 0 0 0,0 1-1 0 0,0-1 1 0 0,0 1 0 0 0,1-1-1 0 0,-1 0 1 0 0,1 0 0 0 0,-1 1-1 0 0,1-1 1 0 0,0 0 0 0 0,0 0-1 0 0,0 0 1 0 0,0 1 0 0 0,0-1-1 0 0,0 0 1 0 0,1 0-1 0 0,-1-1 1 0 0,1 1 0 0 0,-1 0-1 0 0,1 0 1 0 0,0-1 0 0 0,-1 1-1 0 0,1-1 1 0 0,0 0 0 0 0,0 1-1 0 0,0-1 1 0 0,0 0 0 0 0,0 0-1 0 0,1 0 1 0 0,-1 0 0 0 0,0-1-1 0 0,0 1 1 0 0,1 0-1 0 0,36 10 129 0 0,-1-2 1 0 0,1-1 0 0 0,1-1-1 0 0,0-3 1 0 0,-1-1-1 0 0,28-2-129 0 0,-67-1-58 0 0,0 0-30 0 0,0 0-56 0 0,0 0-39 0 0,-4-60-7861 0 0,-3 35-2131 0 0,3 13 2023 0 0</inkml:trace>
  <inkml:trace contextRef="#ctx0" brushRef="#br0" timeOffset="480.183">273 1 12147 0 0,'0'0'774'0'0,"0"0"-283"0"0,0 0-109 0 0,0 0 230 0 0,0 0 357 0 0,0 0 241 0 0,0 0-9 0 0,0 0-204 0 0,0 0-212 0 0,0 0-126 0 0,0 0-63 0 0,-4 33-33 0 0,-10 106-19 0 0,20-49 466 0 0,12 110 1034 0 0,-18-153-1770 0 0,-2 1 0 0 0,-2-1 0 0 0,-2 0 0 0 0,-5 11-274 0 0,-57 363 632 0 0,63-367-609 0 0,3-19 13 0 0,-2 0-1 0 0,-1-1 1 0 0,-2 1-1 0 0,-1-1 1 0 0,-2-1-1 0 0,-11 27-35 0 0,-51 77 191 0 0,72-116 212 0 0,0-16-2417 0 0,-8-8-7455 0 0,4-1-2597 0 0</inkml:trace>
  <inkml:trace contextRef="#ctx0" brushRef="#br0" timeOffset="1383.139">959 652 16 0 0,'0'0'1682'0'0,"0"0"-22"0"0,0 0 135 0 0,0 0 41 0 0,0 0 13 0 0,0 0-58 0 0,0 0-200 0 0,0 0-133 0 0,0 0-161 0 0,0 0-165 0 0,0 0-141 0 0,0 0-97 0 0,22 6-49 0 0,111 26 666 0 0,-114-28-1285 0 0,0-1 0 0 0,0-1-1 0 0,0-1 1 0 0,0-1 0 0 0,0 0 0 0 0,0-2-1 0 0,1 0 1 0 0,-1-1 0 0 0,-1-1 0 0 0,1 0-1 0 0,-1-2 1 0 0,1 0 0 0 0,-2-1-1 0 0,1-1 1 0 0,-1 0 0 0 0,0-2 0 0 0,-1 0-1 0 0,0 0 1 0 0,0-2 0 0 0,9-9-226 0 0,-16 14 26 0 0,-1 0 0 0 0,0 0 0 0 0,-1-1 0 0 0,0 0 0 0 0,0 0 1 0 0,-1-1-1 0 0,0 0 0 0 0,0 0 0 0 0,-1 0 0 0 0,0-1 0 0 0,-1 1 0 0 0,0-1 1 0 0,0 0-1 0 0,-1-1 0 0 0,-1 1 0 0 0,1 0 0 0 0,-2-1 0 0 0,1 0 0 0 0,-2 1 1 0 0,1-1-1 0 0,-2 0 0 0 0,1 1 0 0 0,-2-6-26 0 0,-2 8-11 0 0,-1 1 1 0 0,0 1-1 0 0,-1-1 0 0 0,1 1 1 0 0,-1 0-1 0 0,0 0 0 0 0,-1 0 0 0 0,1 1 1 0 0,-1 0-1 0 0,0 0 0 0 0,0 1 0 0 0,-1 0 1 0 0,1 0-1 0 0,-1 1 0 0 0,0 0 1 0 0,0 0-1 0 0,0 1 0 0 0,-1 0 0 0 0,1 0 1 0 0,0 1-1 0 0,-1 0 0 0 0,1 1 1 0 0,-1 0-1 0 0,1 0 0 0 0,0 0 0 0 0,-1 1 1 0 0,-2 1 10 0 0,-8 1-14 0 0,1 1 0 0 0,0 1 0 0 0,0 0-1 0 0,1 2 1 0 0,-1-1 0 0 0,2 2 0 0 0,-1 1 0 0 0,1 0 0 0 0,0 1 0 0 0,1 0 0 0 0,-5 5 14 0 0,11-7 18 0 0,1 0 1 0 0,0 0-1 0 0,0 0 1 0 0,1 1-1 0 0,0 0 1 0 0,0 1-1 0 0,1-1 0 0 0,0 1 1 0 0,1 0-1 0 0,0 1 1 0 0,1-1-1 0 0,0 1 0 0 0,1 0 1 0 0,0 0-1 0 0,1 0 1 0 0,0 1-1 0 0,0-1 1 0 0,1 1-1 0 0,1-1 0 0 0,0 0 1 0 0,1 7-19 0 0,2 440 1432 0 0,-7-428-1383 0 0,-2-1 1 0 0,-1 0-1 0 0,-2 0 0 0 0,0-1 0 0 0,-2 0 0 0 0,-1 0 1 0 0,-1-1-1 0 0,-2-1 0 0 0,0-1 0 0 0,-2 0 1 0 0,-2 2-50 0 0,15-22 12 0 0,0 0 0 0 0,0 0 1 0 0,0 0-1 0 0,0-1 1 0 0,-1 0-1 0 0,0 1 0 0 0,0-2 1 0 0,0 1-1 0 0,0 0 1 0 0,-1-1-1 0 0,1 0 0 0 0,-1 0 1 0 0,0-1-1 0 0,0 0 1 0 0,0 0-1 0 0,0 0 0 0 0,0 0 1 0 0,0-1-1 0 0,0 0 1 0 0,-1-1-1 0 0,1 1 0 0 0,0-1 1 0 0,-7-1-13 0 0,12 0-96 0 0,0 0 0 0 0,-1 0 1 0 0,1 0-1 0 0,0 0 0 0 0,0 0 0 0 0,0 0 1 0 0,0 0-1 0 0,0-1 0 0 0,1 1 0 0 0,-1 0 1 0 0,0-1-1 0 0,1 1 0 0 0,-1-1 0 0 0,0 1 1 0 0,1-1-1 0 0,0 1 0 0 0,-1-1 0 0 0,1 1 0 0 0,0-1 1 0 0,0 1-1 0 0,0-1 0 0 0,0 1 0 0 0,0-1 1 0 0,0 1-1 0 0,0-1 0 0 0,1 1 0 0 0,-1-1 1 0 0,0 1-1 0 0,1-1 0 0 0,-1 1 0 0 0,1-1 1 0 0,0 1-1 0 0,-1 0 0 0 0,1-1 0 0 0,0 1 1 0 0,0 0-1 0 0,0 0 0 0 0,0-1 0 0 0,0 1 1 0 0,0 0-1 0 0,0 0 0 0 0,0 0 0 0 0,1 0 1 0 0,-1 0-1 0 0,0 1 0 0 0,2-2 96 0 0,14-10-3059 0 0,-5 5-2875 0 0,-3 3-5837 0 0</inkml:trace>
  <inkml:trace contextRef="#ctx0" brushRef="#br0" timeOffset="2200.83">1431 883 7850 0 0,'0'0'2097'0'0,"0"0"-482"0"0,0 0-138 0 0,0 0 32 0 0,0 0-51 0 0,0 0-212 0 0,0 0-322 0 0,0 0-320 0 0,0 0-151 0 0,0 0 0 0 0,0 0 12 0 0,0 0 0 0 0,0 0-62 0 0,-2 15-93 0 0,-15 113 526 0 0,7-5-297 0 0,12-122-483 0 0,-1 0 1 0 0,1 1 0 0 0,0-1 0 0 0,0 0-1 0 0,0 0 1 0 0,0-1 0 0 0,0 1 0 0 0,0 0-1 0 0,0 0 1 0 0,0-1 0 0 0,0 1 0 0 0,0-1-1 0 0,0 0 1 0 0,0 0 0 0 0,0 0 0 0 0,0 0-1 0 0,0 0 1 0 0,0 0 0 0 0,0 0 0 0 0,0-1-1 0 0,1 1 1 0 0,-1-1 0 0 0,0 1 0 0 0,0-1-1 0 0,-1 0 1 0 0,1 0 0 0 0,0 0 0 0 0,0 0 0 0 0,0 0-1 0 0,-1 0 1 0 0,1-1 0 0 0,0 1 0 0 0,-1-1-1 0 0,2 0-56 0 0,16-13 82 0 0,0 0-1 0 0,0-2 1 0 0,-2 0 0 0 0,0 0-1 0 0,-1-2 1 0 0,-1 0-1 0 0,-1-1 1 0 0,0 0 0 0 0,-2-1-1 0 0,0-1 1 0 0,-1-2-82 0 0,18-30 156 0 0,-28 95-594 0 0,0 52 498 0 0,-5 0 0 0 0,-3-1 0 0 0,-5 2-60 0 0,-37 159-24 0 0,48-243 35 0 0,-1-1-1 0 0,0 1 1 0 0,0-1 0 0 0,-1 0-1 0 0,0 0 1 0 0,-1 0-1 0 0,0 0 1 0 0,0-1-1 0 0,-1 0 1 0 0,0 1-1 0 0,-1-2 1 0 0,1 1-1 0 0,-2-1 1 0 0,1 1-1 0 0,-1-2 1 0 0,0 1-1 0 0,0-1 1 0 0,-1 0-1 0 0,0-1 1 0 0,0 1-1 0 0,0-2 1 0 0,0 1 0 0 0,-1-1-1 0 0,0 0 1 0 0,0-1-1 0 0,0 0 1 0 0,0-1-1 0 0,-3 1-10 0 0,0-3 51 0 0,10 1-35 0 0,0 0 0 0 0,-1-1 1 0 0,1 1-1 0 0,0-1 0 0 0,-1 0 1 0 0,1 1-1 0 0,0-1 0 0 0,-1 0 1 0 0,1-1-1 0 0,0 1 0 0 0,-1 0 1 0 0,1 0-1 0 0,0-1 0 0 0,-1 0 1 0 0,1 1-1 0 0,0-1 0 0 0,0 0 1 0 0,0 0-1 0 0,0 0 0 0 0,0 0 1 0 0,0-1-1 0 0,0 1 0 0 0,0 0 1 0 0,0-1-1 0 0,0 0 0 0 0,1 1 1 0 0,-1-1-1 0 0,1 0 1 0 0,-1 0-1 0 0,1 0 0 0 0,0 0 1 0 0,-1 0-1 0 0,1 0 0 0 0,0 0 1 0 0,0 0-1 0 0,1 0 0 0 0,-1-1 1 0 0,0 1-1 0 0,1 0 0 0 0,-1-1-16 0 0,4-23 10 0 0,0 1-1 0 0,1-1 0 0 0,2 1 0 0 0,0 0 0 0 0,2 1 1 0 0,1 0-1 0 0,1 0 0 0 0,0 0 0 0 0,2 2 0 0 0,12-19-9 0 0,-23 39 0 0 0,135-198-3163 0 0,-127 192 519 0 0,-4 4-2063 0 0,-1 0-6810 0 0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6 501 16275 0 0,'0'0'1350'0'0,"0"0"-446"0"0,0 0-153 0 0,0 0 115 0 0,0 0 121 0 0,0 0 5 0 0,0 0-221 0 0,0 0-223 0 0,0 0-158 0 0,0 0-87 0 0,0 0 35 0 0,0 0 32 0 0,0 0-7 0 0,-4-1-58 0 0,4-3-275 0 0,-1 0-1 0 0,1 0 0 0 0,0 0 0 0 0,0 0 0 0 0,0 0 1 0 0,0 0-1 0 0,1 0 0 0 0,-1 1 0 0 0,1-1 0 0 0,0 0 1 0 0,1 0-1 0 0,-1 0 0 0 0,0 1 0 0 0,1-1 0 0 0,0 0 0 0 0,0 1 1 0 0,0 0-1 0 0,0-1 0 0 0,1 1 0 0 0,-1 0 0 0 0,1 0 1 0 0,0 0-1 0 0,2-1-29 0 0,9-18 118 0 0,159-268 503 0 0,-122 190-1025 0 0,-54 109-8142 0 0,0-4 4135 0 0,0 3-7456 0 0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35 16131 0 0,'0'0'1507'0'0,"0"0"-509"0"0,0 0-131 0 0,0 0 114 0 0,0 0 81 0 0,0 0-77 0 0,0 0-251 0 0,0 0-247 0 0,0 0-146 0 0,0 0-95 0 0,0 0-73 0 0,0 0-64 0 0,-9 33-27 0 0,-30 105-60 0 0,31-55-8 0 0,9-76 3 0 0,1-1 0 0 0,0 0 0 0 0,1 0 1 0 0,0 0-1 0 0,0 0 0 0 0,0 0 1 0 0,0-1-1 0 0,1 1 0 0 0,0-1 0 0 0,0 0 1 0 0,1 0-1 0 0,-1 0 0 0 0,1-1 0 0 0,0 0 1 0 0,0 0-1 0 0,1 0 0 0 0,-1 0 1 0 0,1-1-1 0 0,0 0 0 0 0,0 0 0 0 0,0-1 1 0 0,0 1-1 0 0,0-1 0 0 0,0-1 1 0 0,1 1-1 0 0,-1-1 0 0 0,1 0 0 0 0,-1 0 1 0 0,1-1-1 0 0,0 0 0 0 0,-1 0 0 0 0,1-1 1 0 0,-1 0-1 0 0,1 0 0 0 0,-1 0 1 0 0,0-1-1 0 0,1 0 0 0 0,-1 0 0 0 0,0 0 1 0 0,0-1-1 0 0,0 0 0 0 0,0 0 1 0 0,-1-1-1 0 0,5-3-17 0 0,-2 2 67 0 0,0-2 0 0 0,0 1 0 0 0,-1-1 0 0 0,1 0 0 0 0,-1-1 0 0 0,-1 1 0 0 0,0-1 0 0 0,0-1 0 0 0,0 1 0 0 0,-1-1-1 0 0,0 0 1 0 0,-1 0 0 0 0,0-1 0 0 0,-1 1 0 0 0,0-1 0 0 0,0 0 0 0 0,-1 0 0 0 0,0 0 0 0 0,0 0 0 0 0,-2 0 0 0 0,1 0 0 0 0,-1 0 0 0 0,0 0 0 0 0,-1-1 0 0 0,-1 1 0 0 0,1 0 0 0 0,-1 0 0 0 0,-1 1 0 0 0,0-1 0 0 0,0 0 0 0 0,-1 1 0 0 0,-1-1-67 0 0,2 4-72 0 0,-1 0-1 0 0,0 1 1 0 0,0 0 0 0 0,0-1 0 0 0,0 1 0 0 0,-1 1-1 0 0,0-1 1 0 0,0 1 0 0 0,0 0 0 0 0,-1 0 0 0 0,1 0-1 0 0,-1 1 1 0 0,0 0 0 0 0,0 0 0 0 0,0 0-1 0 0,0 1 1 0 0,-6-1 72 0 0,-44 4-8708 0 0,43 3-3509 0 0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12323 0 0,'0'0'3622'0'0,"0"0"-1827"0"0,0 0-527 0 0,0 0 48 0 0,0 0-31 0 0,0 0-141 0 0,0 0-264 0 0,0 0-218 0 0,0 0-142 0 0,0 0-87 0 0,0 0-46 0 0,0 0-58 0 0,3-16-53 0 0,12-52-37 0 0,24-14 314 0 0,-20 50-397 0 0,0 1-1 0 0,2 0 0 0 0,2 2 0 0 0,1 0 1 0 0,11-10-156 0 0,17-2 64 0 0,-52 61-108 0 0,-14 103 149 0 0,13-121-106 0 0,0-1 1 0 0,0 0-1 0 0,1 1 1 0 0,-1-1-1 0 0,1 1 1 0 0,-1-1-1 0 0,1 1 0 0 0,-1-1 1 0 0,1 1-1 0 0,0-1 1 0 0,0 1-1 0 0,0-1 0 0 0,0 1 1 0 0,0-1-1 0 0,0 1 1 0 0,0 0-1 0 0,0-1 1 0 0,1 1-1 0 0,-1-1 0 0 0,0 1 1 0 0,1-1-1 0 0,-1 1 1 0 0,1-1-1 0 0,0 0 1 0 0,0 1-1 0 0,-1-1 0 0 0,1 0 1 0 0,0 1-1 0 0,0-1 1 0 0,0 0-1 0 0,0 0 1 0 0,1 0-1 0 0,-1 0 0 0 0,0 0 1 0 0,0 0-1 0 0,1 0 1 0 0,0 0 0 0 0,11-2 11 0 0,-1-2 0 0 0,1 0 1 0 0,-1 0-1 0 0,0-1 0 0 0,0-1 1 0 0,0 0-1 0 0,-1 0 0 0 0,0-1 1 0 0,0-1-1 0 0,0 0 1 0 0,-1 0-1 0 0,0-1 0 0 0,0-1-11 0 0,38-24-2 0 0,-6 2-18 0 0,49-22 45 0 0,-89 53-24 0 0,0-1-1 0 0,-1 0 1 0 0,1 1 0 0 0,0 0-1 0 0,-1-1 1 0 0,1 1-1 0 0,0 0 1 0 0,0 0 0 0 0,-1 0-1 0 0,1 0 1 0 0,0 0-1 0 0,0 0 1 0 0,-1 1-1 0 0,1-1 1 0 0,0 0 0 0 0,-1 1-1 0 0,1 0 1 0 0,0-1-1 0 0,-1 1 1 0 0,1 0-1 0 0,-1 0 1 0 0,1 0 0 0 0,-1 0-1 0 0,1 0 1 0 0,-1 0-1 0 0,0 0 1 0 0,1 0-1 0 0,-1 1 1 0 0,0-1 0 0 0,0 0-1 0 0,0 1 1 0 0,0-1-1 0 0,0 1 1 0 0,0-1 0 0 0,-1 1-1 0 0,1 0 0 0 0,6 66 177 0 0,-7-57-143 0 0,-1-7-81 0 0,0 0 0 0 0,1 0-1 0 0,-1-1 1 0 0,1 1 0 0 0,0 0 0 0 0,-1 0-1 0 0,2 0 1 0 0,-1 0 0 0 0,0 0-1 0 0,1 0 1 0 0,0 0 0 0 0,0 0-1 0 0,0-1 1 0 0,0 1 0 0 0,1 0-1 0 0,-1-1 1 0 0,1 1 0 0 0,0-1 0 0 0,0 1-1 0 0,1-1 1 0 0,-1 0 0 0 0,0 0-1 0 0,1 0 1 0 0,0 0 0 0 0,0 0-1 0 0,0-1 1 0 0,0 1 0 0 0,0-1-1 0 0,0 0 1 0 0,1 0 0 0 0,-1 0 0 0 0,1 0-1 0 0,-1-1 1 0 0,1 0 0 0 0,0 1-1 0 0,2-1 48 0 0,4-1-1564 0 0,-2 0-2261 0 0,-1 0-5383 0 0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6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19 262 23837 0 0,'0'0'656'0'0,"0"0"-488"0"0,0 0 40 0 0,0 0 128 0 0,0 0 40 0 0,0 0-23 0 0,0 0-129 0 0,0 0-128 0 0,0 0-104 0 0,-8 199-72 0 0,4-170-176 0 0,-1-3-225 0 0,3 4-367 0 0,2-8-520 0 0,0 0-696 0 0,0-8-1601 0 0,0-2-8922 0 0</inkml:trace>
  <inkml:trace contextRef="#ctx0" brushRef="#br0" timeOffset="160.792">11 1 20420 0 0,'0'0'1969'0'0,"0"0"-825"0"0,0 0-296 0 0,0 0-264 0 0,0 0-176 0 0,0 0-184 0 0,0 0-144 0 0,0 0-240 0 0,0 0-208 0 0,0 0-224 0 0,0 0-496 0 0,0 0-800 0 0,0 0-2657 0 0,0 0-8530 0 0</inkml:trace>
  <inkml:trace contextRef="#ctx0" brushRef="#br0" timeOffset="877.706">328 240 16235 0 0,'0'0'949'0'0,"0"0"-496"0"0,0 0-232 0 0,0 0 4 0 0,0 0 31 0 0,0 0-4 0 0,0 0-26 0 0,0 0-11 0 0,0 0 8 0 0,0 0-13 0 0,0 0 11 0 0,0 0-35 0 0,-1-4-47 0 0,0-5-1216 0 0,-3 11 8435 0 0,-1 6-6716 0 0,-65 150 505 0 0,65-44-866 0 0,7-108-269 0 0,1 0 1 0 0,-1-1-1 0 0,2 1 0 0 0,-1 0 1 0 0,1-1-1 0 0,-1 0 0 0 0,1 0 0 0 0,1 0 1 0 0,-1 0-1 0 0,1-1 0 0 0,0 1 1 0 0,0-1-1 0 0,0-1 0 0 0,0 1 1 0 0,1-1-1 0 0,0 0 0 0 0,-1 0 0 0 0,5 1-12 0 0,0 1 20 0 0,0-2-1 0 0,0 1 1 0 0,1-2-1 0 0,-1 1 0 0 0,1-1 1 0 0,-1-1-1 0 0,1 0 1 0 0,-1-1-1 0 0,1 1 0 0 0,0-2 1 0 0,9-1-20 0 0,-10-1 32 0 0,-1 0-1 0 0,-1-1 1 0 0,1 0 0 0 0,0-1 0 0 0,-1 1 0 0 0,0-2-1 0 0,0 1 1 0 0,-1-1 0 0 0,1 0 0 0 0,-1-1 0 0 0,-1 0 0 0 0,1 0-1 0 0,-1 0 1 0 0,0-1 0 0 0,-1 0 0 0 0,0 0 0 0 0,0 0-1 0 0,0-1 1 0 0,-1 1 0 0 0,2-8-32 0 0,1 1 12 0 0,-1 1 0 0 0,0-1 0 0 0,-1 0 0 0 0,-1 0-1 0 0,0-1 1 0 0,-1 1 0 0 0,-1-1 0 0 0,-1 0 0 0 0,0 1 0 0 0,0-1 0 0 0,-2 0 0 0 0,0 0-1 0 0,-1 0 1 0 0,0 1 0 0 0,-2-1 0 0 0,0 1 0 0 0,0 0 0 0 0,-1 0 0 0 0,-1 0 0 0 0,-1 1 0 0 0,0 0-1 0 0,-1 0 1 0 0,-8-12-12 0 0,9 21-60 0 0,0 0 0 0 0,1 1-1 0 0,-1 0 1 0 0,-1 1 0 0 0,1 0-1 0 0,0 0 1 0 0,-1 0 0 0 0,1 1-1 0 0,-1 0 1 0 0,0 0 0 0 0,0 1-1 0 0,0 0 1 0 0,0 1 0 0 0,0 0-1 0 0,0 0 1 0 0,0 0-1 0 0,0 1 1 0 0,0 0 0 0 0,0 1-1 0 0,1 0 1 0 0,-1 0 0 0 0,0 1-1 0 0,1 0 1 0 0,0 0 0 0 0,0 0-1 0 0,0 1 1 0 0,0 0 0 0 0,0 1-1 0 0,1-1 1 0 0,-1 1 0 0 0,1 1-1 0 0,1-1 1 0 0,-1 1 0 0 0,1 0-1 0 0,0 0 1 0 0,-3 5 60 0 0,-48 55-2158 0 0,23-20-4631 0 0,24-30-5045 0 0</inkml:trace>
  <inkml:trace contextRef="#ctx0" brushRef="#br0" timeOffset="1200.816">873 177 17524 0 0,'0'0'1460'0'0,"0"0"-494"0"0,0 0-94 0 0,0 0 121 0 0,0 0 78 0 0,0 0-116 0 0,0 0-244 0 0,0 0-248 0 0,0 0-142 0 0,0 0-54 0 0,0 0-47 0 0,0 0-13 0 0,0 0-35 0 0,-9 18-26 0 0,-25 55-11 0 0,32-69-118 0 0,0 1-1 0 0,0-1 1 0 0,1 1 0 0 0,0 0-1 0 0,0 0 1 0 0,0 0-1 0 0,0 0 1 0 0,1 0 0 0 0,0 0-1 0 0,0-1 1 0 0,0 1 0 0 0,1 0-1 0 0,-1 0 1 0 0,1 0-1 0 0,0 0 1 0 0,1 0-17 0 0,-1 2 19 0 0,3 2 9 0 0,-1 0 0 0 0,2-1 0 0 0,-1 1-1 0 0,1-1 1 0 0,0 0 0 0 0,0-1-1 0 0,1 1 1 0 0,0-1 0 0 0,1 0 0 0 0,-1-1-1 0 0,1 1 1 0 0,1-1 0 0 0,-1-1 0 0 0,1 1-1 0 0,0-1 1 0 0,0-1 0 0 0,1 1 0 0 0,-1-1-1 0 0,1-1 1 0 0,0 0 0 0 0,0 0-1 0 0,0-1 1 0 0,0 0 0 0 0,0 0 0 0 0,1-1-1 0 0,-1 0 1 0 0,1-1 0 0 0,-1 0 0 0 0,8-1-28 0 0,-7-3 74 0 0,-1 0 1 0 0,0-1-1 0 0,-1 0 1 0 0,1 0-1 0 0,-1-1 1 0 0,0 0-1 0 0,-1-1 1 0 0,1 0-1 0 0,-1 0 1 0 0,-1 0-1 0 0,1-1 1 0 0,-1 0-1 0 0,-1 0 1 0 0,1 0-1 0 0,-1-1 1 0 0,-1 0-1 0 0,1 0 1 0 0,-2 0-1 0 0,1-1 1 0 0,-1 1-1 0 0,-1-1 1 0 0,1-1-75 0 0,-3 10 1 0 0,49-93 147 0 0,-14 32-1546 0 0,-17 19-2341 0 0,-16 33-1930 0 0,-1 5-6589 0 0</inkml:trace>
  <inkml:trace contextRef="#ctx0" brushRef="#br0" timeOffset="1613.936">1675 78 19796 0 0,'0'0'1631'0'0,"0"0"-476"0"0,0 0-208 0 0,0 0-45 0 0,0 0-54 0 0,0 0-120 0 0,0 0-145 0 0,0 0-155 0 0,0 0-55 0 0,0 0-37 0 0,0 0-30 0 0,0 0-12 0 0,0 0-67 0 0,2-3-74 0 0,-3-8-39 0 0,-23 18-81 0 0,-32 23-21 0 0,46-23-2 0 0,6-6-18 0 0,1 0 1 0 0,-1 1 0 0 0,0-1-1 0 0,1 1 1 0 0,0 0 0 0 0,-1 1-1 0 0,1-1 1 0 0,0 0 0 0 0,0 1 0 0 0,0 0-1 0 0,1-1 1 0 0,-1 1 0 0 0,1 0-1 0 0,-1 0 1 0 0,1 1 0 0 0,0-1-1 0 0,0 0 1 0 0,1 1 0 0 0,-1 0-1 0 0,1-1 1 0 0,-1 1 0 0 0,1 0-1 0 0,0-1 1 0 0,1 1 0 0 0,-1 0-1 0 0,1 0 1 0 0,-1 0 0 0 0,1 0-1 0 0,0 2 8 0 0,67 54 38 0 0,-56-50 15 0 0,0 1-1 0 0,-2 0 1 0 0,1 1 0 0 0,-1 0 0 0 0,-1 0 0 0 0,0 1-1 0 0,-1 0 1 0 0,0 0 0 0 0,-1 1 0 0 0,2 8-53 0 0,-6-10 35 0 0,-1 0 1 0 0,0-1-1 0 0,-1 1 0 0 0,0 0 1 0 0,-1 0-1 0 0,0 0 0 0 0,-1 0 1 0 0,0 0-1 0 0,-1-1 0 0 0,0 1 1 0 0,-1-1-1 0 0,0 0 0 0 0,-1 0 1 0 0,0 0-1 0 0,-1-1 0 0 0,0 0 1 0 0,-1 0-1 0 0,0 0 0 0 0,0-1 1 0 0,-1 0-1 0 0,0 0 0 0 0,-1-1 1 0 0,0 0-1 0 0,0 0 0 0 0,0-1 1 0 0,-1-1-1 0 0,-1 1 0 0 0,1-2 1 0 0,-1 1-1 0 0,0-2 0 0 0,0 1 1 0 0,0-1-1 0 0,0-1 0 0 0,-1 0 1 0 0,0-1-1 0 0,-9 1-35 0 0,17-3-99 0 0,1-1-1 0 0,-1 0 0 0 0,1 0 1 0 0,0 0-1 0 0,-1-1 1 0 0,1 1-1 0 0,0-1 0 0 0,0 1 1 0 0,0-1-1 0 0,0 0 0 0 0,0-1 1 0 0,0 1-1 0 0,1 0 1 0 0,-1-1-1 0 0,1 1 0 0 0,-1-1 1 0 0,1 0-1 0 0,0 0 1 0 0,0 0-1 0 0,0 0 0 0 0,1 0 1 0 0,-1 0-1 0 0,1 0 0 0 0,0-1 1 0 0,-1 1-1 0 0,2-1 1 0 0,-1 1-1 0 0,0-1 0 0 0,1 1 1 0 0,-1-1-1 0 0,1-2 100 0 0,-6-41-10537 0 0,6 32-2274 0 0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2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112 246 0 0 0,'0'0'295'0'0,"0"0"824"0"0,0 0 632 0 0,0 0 420 0 0,0 0 129 0 0,0 0-178 0 0,0 0-291 0 0,0 0-261 0 0,0 0-159 0 0,0 0-39 0 0,1-5-38 0 0,5-14-90 0 0,-4 14-120 0 0,-2 5-134 0 0,1 7 3517 0 0,5 24-4092 0 0,7 71 433 0 0,-3 1 0 0 0,-5 47-848 0 0,-5-95 61 0 0,-3 0 0 0 0,-1 0-1 0 0,-4 0 1 0 0,-1-1-1 0 0,-15 47-60 0 0,-35 6 83 0 0,58-106-83 0 0,0 0 1 0 0,0-1-1 0 0,0 1 1 0 0,0 0-1 0 0,0-1 1 0 0,0 1-1 0 0,0 0 1 0 0,0-1-1 0 0,0 0 1 0 0,0 1-1 0 0,-1-1 1 0 0,1 0-1 0 0,0 1 1 0 0,0-1-1 0 0,0 0 1 0 0,-1 0-1 0 0,1 0 1 0 0,0 0-1 0 0,0 0 1 0 0,-1 0-1 0 0,1 0 1 0 0,0 0-1 0 0,0-1 0 0 0,0 1 1 0 0,-1-1-1 0 0,1 1 1 0 0,0 0-1 0 0,0-1 1 0 0,0 0-1 0 0,0 1 1 0 0,0-1-1 0 0,0 0 1 0 0,0 1-1 0 0,0-1 1 0 0,0 0-1 0 0,0 0 1 0 0,1 0-1 0 0,-1 0 1 0 0,0 0-1 0 0,0 0 1 0 0,1 0-1 0 0,-1 0 1 0 0,1 0-1 0 0,-1 0 1 0 0,1 0-1 0 0,-1 0 1 0 0,1-1-1 0 0,0 1 1 0 0,-1 0-1 0 0,1 0 1 0 0,0 0-1 0 0,0-1 0 0 0,0 1 1 0 0,0 0-1 0 0,0 0 1 0 0,0-1-1 0 0,0 1 1 0 0,1 0-1 0 0,0-37-4 0 0,1 0 1 0 0,3 1-1 0 0,1 0 1 0 0,1 0-1 0 0,2 0 1 0 0,2 1-1 0 0,1 0 1 0 0,2 1-1 0 0,2 1 1 0 0,1 0-1 0 0,14-21 4 0 0,-6 6-13 0 0,3 1 0 0 0,1 2 0 0 0,2 0 0 0 0,2 2 0 0 0,2 2 0 0 0,2 1 0 0 0,2 2-1 0 0,1 1 1 0 0,2 3 0 0 0,2 1 0 0 0,27-16 13 0 0,-62 45-5 0 0,-1 0 0 0 0,1 0 1 0 0,0 0-1 0 0,0 1 0 0 0,0 1 0 0 0,1 0 0 0 0,-1 0 0 0 0,1 0 0 0 0,0 1 0 0 0,-1 1 0 0 0,1 0 1 0 0,1 0 4 0 0,-8 3 3 0 0,-1-1 1 0 0,1 1 0 0 0,-1 0 0 0 0,0 0 0 0 0,0 0 0 0 0,1 0 0 0 0,-1 0-1 0 0,-1 0 1 0 0,1 1 0 0 0,0-1 0 0 0,0 0 0 0 0,-1 1 0 0 0,0 0 0 0 0,1-1-1 0 0,-1 1 1 0 0,0 0 0 0 0,0 0 0 0 0,-1 0 0 0 0,1-1 0 0 0,0 1 0 0 0,-1 0-1 0 0,0 0 1 0 0,0 0 0 0 0,0 0 0 0 0,0 0 0 0 0,0 0 0 0 0,0 0 0 0 0,-1 1-4 0 0,-3 26 18 0 0,0-1 1 0 0,-2 0-1 0 0,-1 0 1 0 0,-1-1-1 0 0,-2 0 1 0 0,0-1-1 0 0,-2 0 1 0 0,-1 0-1 0 0,-1-1 1 0 0,-2-1-1 0 0,0 0 1 0 0,-2-2-1 0 0,0 0 1 0 0,-1 0-1 0 0,-2-2 1 0 0,-4 3-19 0 0,-17 18 8 0 0,-2-3 0 0 0,-2-1 0 0 0,-1-3 0 0 0,-2-1 0 0 0,-2-2-8 0 0,45-28-17 0 0,0-1 1 0 0,0 0 0 0 0,-1 0-1 0 0,1 0 1 0 0,-1-1 0 0 0,0 0-1 0 0,0 0 1 0 0,1 0 0 0 0,-1-1 0 0 0,0 0-1 0 0,0 0 1 0 0,0-1 0 0 0,-2 0 16 0 0,7-2-49 0 0,0 0 0 0 0,0-1 1 0 0,0 1-1 0 0,1 0 1 0 0,-1-1-1 0 0,1 1 0 0 0,0-1 1 0 0,-1 1-1 0 0,1-1 0 0 0,0 0 1 0 0,1 0-1 0 0,-1 1 1 0 0,0-1-1 0 0,1 0 0 0 0,0 0 1 0 0,-1 0-1 0 0,1 1 1 0 0,0-1-1 0 0,0 0 0 0 0,1 0 1 0 0,-1 0-1 0 0,1 0 1 0 0,-1 1-1 0 0,1-1 0 0 0,0 0 1 0 0,0 0-1 0 0,0 1 0 0 0,0-1 1 0 0,1 1-1 0 0,-1-1 1 0 0,1 0 48 0 0,89-120-4899 0 0,-63 90-799 0 0,-10 13-5894 0 0</inkml:trace>
  <inkml:trace contextRef="#ctx0" brushRef="#br0" timeOffset="3221.122">999 88 11698 0 0,'0'0'1626'0'0,"0"0"-483"0"0,0 0-136 0 0,0 0 45 0 0,0 0-29 0 0,0 0-132 0 0,0 0-191 0 0,0 0-140 0 0,0 0-68 0 0,0 0-58 0 0,0 0-38 0 0,-4 29-73 0 0,-12 92-74 0 0,23 19 194 0 0,19 140-155 0 0,-21-298 1455 0 0,-3-35-1513 0 0,2 0-1 0 0,2 1 1 0 0,3 0 0 0 0,2 0 0 0 0,2 1 0 0 0,3 1 0 0 0,1 0-1 0 0,3 1 1 0 0,19-33-230 0 0,-35 74 10 0 0,1 0 0 0 0,0 1-1 0 0,0 0 1 0 0,1 0 0 0 0,0 0-1 0 0,0 0 1 0 0,1 1 0 0 0,0 0-1 0 0,0 1 1 0 0,0-1 0 0 0,0 1 0 0 0,1 1-1 0 0,0-1 1 0 0,0 1 0 0 0,2 0-10 0 0,-9 5-1 0 0,1-1 1 0 0,0 1 0 0 0,-1 0 0 0 0,1 0 0 0 0,0 0 0 0 0,-1 0 0 0 0,1 0 0 0 0,-1 0-1 0 0,1 0 1 0 0,-1 0 0 0 0,0 1 0 0 0,1-1 0 0 0,-1 0 0 0 0,0 1 0 0 0,0-1-1 0 0,0 1 1 0 0,0 0 0 0 0,0-1 0 0 0,-1 1 0 0 0,1 0 0 0 0,0-1 0 0 0,-1 1 0 0 0,1 0-1 0 0,-1 0 1 0 0,0-1 0 0 0,1 1 0 0 0,-1 0 0 0 0,0 0 0 0 0,0 0 0 0 0,0 0-1 0 0,0-1 1 0 0,-1 1 0 0 0,1 0 0 0 0,0 0 0 0 0,-1 0 0 0 0,1-1 0 0 0,-1 1-1 0 0,0 0 1 0 0,0 1 0 0 0,0 10-22 0 0,1 4-291 0 0,-2 1 0 0 0,0-1 0 0 0,-1 0 0 0 0,0 0 1 0 0,-2 0-1 0 0,0-1 0 0 0,0 1 0 0 0,-2-1 0 0 0,-6 11 313 0 0,7-7-2986 0 0,6-10-6924 0 0,0-6-632 0 0</inkml:trace>
  <inkml:trace contextRef="#ctx0" brushRef="#br0" timeOffset="3590.41">1500 394 15899 0 0,'0'0'1583'0'0,"0"0"-369"0"0,0 0-139 0 0,0 0-28 0 0,0 0-71 0 0,0 0-149 0 0,0 0-186 0 0,0 0-179 0 0,0 0-144 0 0,31-18-73 0 0,100-54-43 0 0,-79 24 54 0 0,-48 39-206 0 0,0 1-18 0 0,-1 0 1 0 0,0-1 0 0 0,0 1 0 0 0,-1-1-1 0 0,0 0 1 0 0,0 1 0 0 0,-1-1 0 0 0,0 0 0 0 0,0 0-1 0 0,-1-8-32 0 0,-1 14-1 0 0,1 0 1 0 0,0 0-1 0 0,0 0 0 0 0,-1 0 0 0 0,0 0 1 0 0,0 0-1 0 0,0 0 0 0 0,0 0 0 0 0,0 1 0 0 0,0-1 1 0 0,-1 0-1 0 0,1 1 0 0 0,-1-1 0 0 0,0 1 1 0 0,0-1-1 0 0,0 1 0 0 0,0 0 0 0 0,0 0 1 0 0,0 0-1 0 0,-1 0 0 0 0,1 0 0 0 0,-1 0 0 0 0,1 0 1 0 0,-1 1-1 0 0,1 0 0 0 0,-1-1 0 0 0,0 1 1 0 0,0 0-1 0 0,0 0 0 0 0,0 1 0 0 0,0-1 0 0 0,-1 1 1 0 0,-8 0-42 0 0,0 1 0 0 0,0 1 0 0 0,0 0-1 0 0,1 1 1 0 0,-1 0 0 0 0,1 0 0 0 0,-1 2 0 0 0,1-1-1 0 0,1 1 1 0 0,-1 1 0 0 0,1 0 0 0 0,-1 0-1 0 0,2 1 1 0 0,-1 1 0 0 0,1-1 0 0 0,0 2-1 0 0,1-1 1 0 0,0 1 0 0 0,0 0 0 0 0,1 1 0 0 0,-6 8 42 0 0,0-2-5 0 0,0 1 1 0 0,1 0 0 0 0,1 1 0 0 0,1 0-1 0 0,0 0 1 0 0,2 1 0 0 0,0 1 0 0 0,1-1 0 0 0,0 1-1 0 0,2 0 1 0 0,1 1 0 0 0,0-1 0 0 0,0 21 4 0 0,4-36 7 0 0,0-1 0 0 0,0 1 0 0 0,1 0 0 0 0,0 0 0 0 0,0-1 0 0 0,0 1 1 0 0,0-1-1 0 0,1 1 0 0 0,0-1 0 0 0,0 1 0 0 0,0-1 0 0 0,0 0 0 0 0,1 0 0 0 0,-1 0 0 0 0,1 0 0 0 0,0-1 1 0 0,0 1-1 0 0,1-1 0 0 0,-1 1 0 0 0,1-1 0 0 0,0 0 0 0 0,-1-1 0 0 0,1 1 0 0 0,0-1 0 0 0,1 1 0 0 0,-1-1 1 0 0,0 0-1 0 0,1-1 0 0 0,-1 1 0 0 0,1-1 0 0 0,0 0 0 0 0,-1 0 0 0 0,1 0 0 0 0,1-1-7 0 0,14 1-20 0 0,0-1-1 0 0,0-1 1 0 0,0 0-1 0 0,0-2 0 0 0,-1 0 1 0 0,1-1-1 0 0,-1-1 1 0 0,0-1-1 0 0,0-1 1 0 0,-1-1-1 0 0,0 0 1 0 0,0-1-1 0 0,-1-1 0 0 0,0-1 1 0 0,-1 0-1 0 0,0-1 1 0 0,5-5 20 0 0,35-38-4536 0 0,-9-5-4396 0 0,-37 45-1648 0 0</inkml:trace>
  <inkml:trace contextRef="#ctx0" brushRef="#br0" timeOffset="3960.714">1919 48 12867 0 0,'0'0'3899'0'0,"0"0"-2332"0"0,0 0-816 0 0,0 0 97 0 0,0 0 199 0 0,0 0 59 0 0,0 0-53 0 0,0 0-142 0 0,0 0-153 0 0,0 0-100 0 0,0 0-73 0 0,0 0-80 0 0,0 0-94 0 0,16 32-75 0 0,50 102-117 0 0,-24-22 60 0 0,-36-84-245 0 0,28 239 78 0 0,-24-234-149 0 0,-10-32 42 0 0,1-1 1 0 0,-1 0 0 0 0,1 0-1 0 0,-1 0 1 0 0,1 1 0 0 0,-1-1-1 0 0,1 0 1 0 0,-1 0-1 0 0,1 0 1 0 0,-1 0 0 0 0,1 0-1 0 0,-1 0 1 0 0,1 0 0 0 0,0 0-1 0 0,-1 0 1 0 0,1-1 0 0 0,-1 1-1 0 0,1 0 1 0 0,-1 0 0 0 0,1 0-1 0 0,-1-1 1 0 0,1 1-1 0 0,-1 0 1 0 0,0 0 0 0 0,1-1-1 0 0,-1 1 1 0 0,1 0 0 0 0,-1-1-1 0 0,0 1 1 0 0,1-1 0 0 0,-1 1-1 0 0,1 0 1 0 0,-1-1 0 0 0,0 1-1 0 0,0-1 1 0 0,1 1 0 0 0,-1-1-1 0 0,0 1 1 0 0,0-1-1 0 0,0 1 1 0 0,0-1 0 0 0,1 1-1 0 0,-1-1 1 0 0,0 1 0 0 0,0-1-1 0 0,0 1 1 0 0,0-1-6 0 0,163-406 1430 0 0,-94 220-1004 0 0,-67 183-322 0 0,7-13-387 0 0,-6 22-446 0 0,-19 62-1753 0 0,6-40-1836 0 0,8-22 3046 0 0,-3 10-10824 0 0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502 674 0 0 0,'0'0'676'0'0,"0"0"266"0"0,0 0 191 0 0,0 0 168 0 0,0 0 120 0 0,0 0 59 0 0,0 0-110 0 0,0 0-170 0 0,0 0-163 0 0,0 0-188 0 0,-8-10-18 0 0,-26-31-12 0 0,-25 8 2483 0 0,41 28-2493 0 0,-61 2 1748 0 0,73 5-2506 0 0,0 1-1 0 0,0 0 1 0 0,0 0 0 0 0,0 0-1 0 0,1 1 1 0 0,-1 0 0 0 0,1 0-1 0 0,0 0 1 0 0,0 1 0 0 0,1-1-1 0 0,-1 1 1 0 0,1 0 0 0 0,0 1-1 0 0,0-1 1 0 0,1 1 0 0 0,-1 0-1 0 0,1 0 1 0 0,1 0 0 0 0,-1 0-1 0 0,1 0 1 0 0,0 1 0 0 0,0-1-1 0 0,1 0 1 0 0,0 1 0 0 0,-1 6-51 0 0,1-8 13 0 0,-1-1 1 0 0,1 1 0 0 0,-1 0-1 0 0,1-1 1 0 0,0 1 0 0 0,1 0-1 0 0,-1 0 1 0 0,1 0-1 0 0,0 0 1 0 0,0-1 0 0 0,1 1-1 0 0,0 0 1 0 0,-1 0 0 0 0,1 0-1 0 0,1-1 1 0 0,-1 1-1 0 0,1-1 1 0 0,0 1 0 0 0,0-1-1 0 0,0 1 1 0 0,0-1 0 0 0,1 0-1 0 0,0 0 1 0 0,0 0-1 0 0,0-1 1 0 0,0 1 0 0 0,1-1-1 0 0,-1 1 1 0 0,1-1 0 0 0,0 0-1 0 0,0 0 1 0 0,0-1-1 0 0,0 1 1 0 0,1-1 0 0 0,-1 0-1 0 0,0 0 1 0 0,1-1-1 0 0,0 1 1 0 0,-1-1 0 0 0,1 0-1 0 0,0 0 1 0 0,1 0-14 0 0,13-1 110 0 0,62-13 300 0 0,-51-7-323 0 0,-1-2 0 0 0,-1-1 0 0 0,0-1 0 0 0,-2-2 0 0 0,-1-1 0 0 0,-1 0 0 0 0,-2-2 0 0 0,-1 0 0 0 0,-1-2 0 0 0,-1-1-87 0 0,-4 10-13 0 0,-1 0 0 0 0,-1-1 0 0 0,-1 0 0 0 0,-2-1 1 0 0,0 0-1 0 0,-1-1 0 0 0,-2 0 0 0 0,0 0 0 0 0,-2-1 1 0 0,-1 0-1 0 0,0 0 0 0 0,-2 0 0 0 0,-2 0 0 0 0,0 0 1 0 0,-2-12 12 0 0,0 31-36 0 0,1 0 1 0 0,-1 0 0 0 0,0 0-1 0 0,0 0 1 0 0,-1 0 0 0 0,0 0 0 0 0,0 1-1 0 0,0 0 1 0 0,-1-1 0 0 0,0 1 0 0 0,0 0-1 0 0,-1 1 1 0 0,0-1 0 0 0,0 1 0 0 0,0 0-1 0 0,-1 0 1 0 0,1 1 0 0 0,-1-1 0 0 0,0 1-1 0 0,0 0 1 0 0,-1 1 0 0 0,1 0-1 0 0,-1 0 1 0 0,0 0 0 0 0,0 1 0 0 0,0 0-1 0 0,0 0 1 0 0,0 1 0 0 0,0-1 0 0 0,0 2-1 0 0,-1-1 1 0 0,1 1 0 0 0,0 0 0 0 0,-4 1 35 0 0,1 2-14 0 0,0 1 0 0 0,1 0 0 0 0,0 0 0 0 0,-1 1 0 0 0,1 0 0 0 0,1 1 0 0 0,-1 0 0 0 0,1 1 0 0 0,0-1 0 0 0,0 1 0 0 0,1 1 0 0 0,0-1 0 0 0,1 1 0 0 0,-1 1 0 0 0,1-1 0 0 0,1 1 1 0 0,0 0-1 0 0,0 0 0 0 0,1 1 0 0 0,0-1 0 0 0,0 1 0 0 0,1 0 0 0 0,1 0 0 0 0,-1 4 14 0 0,-1-2 34 0 0,0 0 0 0 0,2 1-1 0 0,-1 0 1 0 0,2 0 0 0 0,-1-1 0 0 0,2 1 0 0 0,0 0 0 0 0,0 0 0 0 0,1 0-1 0 0,1 0 1 0 0,0 0 0 0 0,1-1 0 0 0,0 1 0 0 0,1-1 0 0 0,1 0 0 0 0,-1 0-1 0 0,2 0 1 0 0,3 5-34 0 0,8 5 146 0 0,2 0 0 0 0,0-1 1 0 0,2-1-1 0 0,0-1 0 0 0,1-1 0 0 0,1 0 0 0 0,0-2 0 0 0,1-1 0 0 0,1-1 0 0 0,1-1 0 0 0,0-1 0 0 0,0-1 0 0 0,6 0-146 0 0,130 49 627 0 0,-157-59-1520 0 0,5 1 2018 0 0,-8-3-5586 0 0,-1-1-4986 0 0,-1 1-1242 0 0</inkml:trace>
  <inkml:trace contextRef="#ctx0" brushRef="#br0" timeOffset="329.994">1 1079 12027 0 0,'0'0'1949'0'0,"0"0"-1023"0"0,0 0-270 0 0,0 0 296 0 0,0 0 279 0 0,0 0 65 0 0,0 0-114 0 0,35 1-186 0 0,113 4-169 0 0,-117-4-449 0 0,0-2-1 0 0,0 0 1 0 0,0-3 0 0 0,0 0-1 0 0,14-5-377 0 0,7-1 314 0 0,330-60 5 0 0,-379 70-1365 0 0,16-1 1884 0 0,-15 4-5313 0 0,-2 2-6246 0 0,-2-1 1562 0 0</inkml:trace>
  <inkml:trace contextRef="#ctx0" brushRef="#br0" timeOffset="861.673">319 1303 10714 0 0,'0'0'2788'0'0,"0"0"-1165"0"0,0 0-481 0 0,0 0 20 0 0,0 0 37 0 0,0 0-92 0 0,0 0-211 0 0,0 0-253 0 0,0 0-206 0 0,0 0-133 0 0,0 0-84 0 0,0 0-58 0 0,-32 33-42 0 0,-99 101-9 0 0,86-70 35 0 0,42-52-102 0 0,0-6-9 0 0,0-1 0 0 0,1 1 0 0 0,0 0 0 0 0,0 0 0 0 0,0 0 0 0 0,1 0 0 0 0,0 0 0 0 0,0 0 0 0 0,1 0 0 0 0,-1 0-1 0 0,1 0 1 0 0,1 0 0 0 0,-1 1 0 0 0,1-1 0 0 0,0 0 0 0 0,0 0 0 0 0,1 0 0 0 0,0 0 0 0 0,0-1 0 0 0,0 1 0 0 0,1 0 0 0 0,0-1 0 0 0,0 0 0 0 0,0 1 0 0 0,1-1-1 0 0,-1-1 1 0 0,1 1 0 0 0,0 0 0 0 0,1-1 0 0 0,-1 0 0 0 0,1 0 0 0 0,0 0 0 0 0,0-1 0 0 0,0 1 0 0 0,1-1 0 0 0,-1 0-35 0 0,13-2 93 0 0,0 0 1 0 0,0-1 0 0 0,0-1-1 0 0,0-1 1 0 0,-1 0 0 0 0,1-1-1 0 0,0-1 1 0 0,-1-1-1 0 0,0-1 1 0 0,0 0 0 0 0,-1-1-1 0 0,0 0 1 0 0,0-2-1 0 0,0 0 1 0 0,-1-1 0 0 0,-1 0-1 0 0,1-1 1 0 0,-2 0 0 0 0,0-2-1 0 0,6-6-93 0 0,3-1 38 0 0,0-1-1 0 0,-1-1 1 0 0,-1-1-1 0 0,-1-1 1 0 0,-2 0-1 0 0,0-2 1 0 0,-1 0 0 0 0,-2 0-1 0 0,-1-1 1 0 0,-1-1-1 0 0,-1-1 1 0 0,-1 1-1 0 0,0-8-37 0 0,-8 22-1 0 0,0 0-1 0 0,0 0 0 0 0,-2-1 0 0 0,0 1 1 0 0,0 0-1 0 0,-1-1 0 0 0,-1 1 0 0 0,-1 0 1 0 0,0 0-1 0 0,-1-1 2 0 0,3 10-16 0 0,0 0 0 0 0,-1 0 0 0 0,0 0 0 0 0,0 0 0 0 0,-1 0 0 0 0,1 0 0 0 0,-1 0-1 0 0,0 1 1 0 0,0 0 0 0 0,-1-1 0 0 0,1 1 0 0 0,-1 0 0 0 0,0 1 0 0 0,0-1 0 0 0,0 1 0 0 0,0 0 0 0 0,-1 0 0 0 0,1 0 0 0 0,-1 0 0 0 0,0 1 0 0 0,0 0 0 0 0,0 0 0 0 0,0 0 0 0 0,0 0 0 0 0,0 1 0 0 0,-1 0 0 0 0,1 0 0 0 0,-1 1 16 0 0,-3 0-38 0 0,-1 0 0 0 0,1 1 0 0 0,0 0 0 0 0,0 0 0 0 0,0 1 1 0 0,0 0-1 0 0,0 1 0 0 0,0 0 0 0 0,0 1 0 0 0,1-1 0 0 0,-1 2 1 0 0,1-1-1 0 0,0 1 0 0 0,1 0 0 0 0,-1 1 0 0 0,1 0 0 0 0,0 0 1 0 0,0 1-1 0 0,-2 3 38 0 0,-4 5-3 0 0,0 0-1 0 0,1 2 1 0 0,1-1 0 0 0,0 2 0 0 0,2-1 0 0 0,0 1 0 0 0,1 1-1 0 0,-3 9 4 0 0,8-20 11 0 0,0 1-1 0 0,0-1 1 0 0,1 1-1 0 0,0 0 1 0 0,1 0-1 0 0,0-1 1 0 0,0 1-1 0 0,1 0 1 0 0,0 0-1 0 0,1 0 1 0 0,0 0-1 0 0,0 0 1 0 0,1 0-1 0 0,0-1 0 0 0,0 1 1 0 0,1-1-1 0 0,0 1 1 0 0,1-1-1 0 0,0 0 1 0 0,0 0-1 0 0,1-1 1 0 0,0 1-1 0 0,0-1 1 0 0,0 0-1 0 0,1-1 1 0 0,0 1-1 0 0,6 4-10 0 0,6 0 51 0 0,-1 0 0 0 0,2-2 0 0 0,-1 0 0 0 0,1-1-1 0 0,1 0 1 0 0,-1-2 0 0 0,1 0 0 0 0,0-2 0 0 0,1 0 0 0 0,-1-1 0 0 0,1-1 0 0 0,-1-1-1 0 0,1-1 1 0 0,17-2-51 0 0,-37 3-39 0 0,1-1 0 0 0,-1 0-1 0 0,1 0 1 0 0,0 0 0 0 0,-1 0-1 0 0,1-1 1 0 0,-1 1 0 0 0,1 0-1 0 0,-1-1 1 0 0,1 1 0 0 0,-1-1-1 0 0,1 1 1 0 0,-1-1 0 0 0,0 1-1 0 0,1-1 1 0 0,-1 0 0 0 0,0 0 0 0 0,1 0-1 0 0,-1 0 1 0 0,0 0 0 0 0,0 0-1 0 0,0 0 1 0 0,0 0 0 0 0,0-1-1 0 0,0 1 1 0 0,0 0 0 0 0,0-1-1 0 0,-1 1 1 0 0,2-1 39 0 0,2-13-4395 0 0,-2-2-5390 0 0,-2 15 8491 0 0,1-5-8312 0 0</inkml:trace>
  <inkml:trace contextRef="#ctx0" brushRef="#br0" timeOffset="1248.328">1098 1060 15259 0 0,'0'0'1415'0'0,"0"0"-343"0"0,0 0 1 0 0,0 0 152 0 0,0 0 78 0 0,0 0-100 0 0,0 0-249 0 0,0 0-255 0 0,0 0-167 0 0,0 0-106 0 0,0 0-103 0 0,-15 35-64 0 0,-46 106-50 0 0,8-29 137 0 0,-64 127-233 0 0,116-237-114 0 0,-1 0 0 0 0,1 0 0 0 0,0 1 0 0 0,0-1 0 0 0,0 0 0 0 0,0 1 0 0 0,0-1 0 0 0,0 1 0 0 0,1-1-1 0 0,-1 1 1 0 0,1-1 0 0 0,-1 1 0 0 0,1 0 0 0 0,0-1 0 0 0,0 1 0 0 0,0-1 0 0 0,1 1 0 0 0,-1 0 0 0 0,1-1 0 0 0,-1 1 0 0 0,1-1 0 0 0,0 1 0 0 0,0-1 0 0 0,0 0 0 0 0,0 1 0 0 0,0-1 0 0 0,1 0 0 0 0,-1 0-1 0 0,1 1 1 0 0,-1-1 0 0 0,1 0 0 0 0,0-1 0 0 0,0 1 0 0 0,0 0 0 0 0,0 0 0 0 0,0-1 0 0 0,0 0 0 0 0,2 2 1 0 0,13-2 37 0 0,-1-1 0 0 0,0-1 0 0 0,0-1 0 0 0,1 0 0 0 0,-1-1 0 0 0,0 0 1 0 0,-1-1-1 0 0,1-1 0 0 0,-1-1 0 0 0,0 0 0 0 0,4-3-37 0 0,55-18 107 0 0,-49 12-1376 0 0,-34 9-245 0 0,-3-1-1891 0 0,3 5-3959 0 0,5 2-3946 0 0</inkml:trace>
  <inkml:trace contextRef="#ctx0" brushRef="#br0" timeOffset="1509.993">711 1336 12923 0 0,'0'0'2060'0'0,"0"0"-709"0"0,0 0-373 0 0,0 0-22 0 0,0 0 73 0 0,0 0 25 0 0,0 0-76 0 0,0 0-148 0 0,0 0-129 0 0,0 0-113 0 0,0 0-122 0 0,0 0-108 0 0,0 0-89 0 0,36-6-86 0 0,113-19-68 0 0,-10-4-404 0 0,-78 16-7081 0 0,-46 9-4369 0 0</inkml:trace>
  <inkml:trace contextRef="#ctx0" brushRef="#br0" timeOffset="2613.02">1542 1093 6681 0 0,'0'0'2006'0'0,"0"0"-425"0"0,0 0-216 0 0,0 0-6 0 0,0 0-15 0 0,0 0-87 0 0,0 0-233 0 0,0 0-273 0 0,0 0-172 0 0,0 0-71 0 0,0 0-32 0 0,0 0-11 0 0,5 10-11 0 0,18 30-44 0 0,-21-38-334 0 0,0 1 0 0 0,1-1-1 0 0,-1 0 1 0 0,1-1-1 0 0,-1 1 1 0 0,1 0 0 0 0,0-1-1 0 0,-1 1 1 0 0,1-1-1 0 0,0 0 1 0 0,0 0 0 0 0,0 0-1 0 0,0 0 1 0 0,0-1-1 0 0,0 1 1 0 0,0-1 0 0 0,0 0-1 0 0,0 0 1 0 0,3 0-76 0 0,1 0 126 0 0,8 2 114 0 0,1-2 0 0 0,-1 0-1 0 0,0-1 1 0 0,0-1-1 0 0,0 0 1 0 0,0-1 0 0 0,0-1-1 0 0,0 0 1 0 0,5-3-240 0 0,21-8 344 0 0,0-2 1 0 0,-1-2-1 0 0,-1-2 0 0 0,25-17-344 0 0,-54 31 25 0 0,1 1 0 0 0,-2-1 0 0 0,1-1 0 0 0,-1 0-1 0 0,0 0 1 0 0,0-1 0 0 0,-1 0 0 0 0,-1 0-1 0 0,1-1 1 0 0,-2 0 0 0 0,1 0 0 0 0,-1-1 0 0 0,-1 0-1 0 0,0 0 1 0 0,0 0 0 0 0,-1-1 0 0 0,-1 1 0 0 0,0-1-1 0 0,0 0 1 0 0,-1 0 0 0 0,-1 0 0 0 0,0 0-1 0 0,-1 0 1 0 0,0-6-25 0 0,-3 13-33 0 0,-1 0 0 0 0,1 0 0 0 0,-1 0 0 0 0,0 0 0 0 0,0 1 0 0 0,-1 0-1 0 0,1 0 1 0 0,-1 0 0 0 0,0 0 0 0 0,0 1 0 0 0,0 0 0 0 0,-1 0 0 0 0,1 0 0 0 0,-1 1 0 0 0,0-1 0 0 0,1 1-1 0 0,-1 1 1 0 0,0-1 0 0 0,0 1 0 0 0,0 0 0 0 0,0 0 0 0 0,0 1 0 0 0,-1 0 0 0 0,1 0 0 0 0,0 0 0 0 0,0 1-1 0 0,0 0 1 0 0,-4 1 33 0 0,-15 2-45 0 0,-1 1-1 0 0,1 2 1 0 0,0 0-1 0 0,0 2 1 0 0,1 0 0 0 0,0 2-1 0 0,1 1 1 0 0,0 0-1 0 0,1 2 1 0 0,0 0-1 0 0,-10 11 46 0 0,-21 16 78 0 0,2 3 0 0 0,2 1 0 0 0,1 3 0 0 0,-18 27-78 0 0,-8 47 502 0 0,72-116-457 0 0,1-1-1 0 0,-1 1 0 0 0,1-1 0 0 0,0 1 0 0 0,0 0 0 0 0,0-1 1 0 0,1 1-1 0 0,0 0 0 0 0,0-1 0 0 0,0 1 0 0 0,1 0 0 0 0,0 0 0 0 0,0-1 1 0 0,0 1-1 0 0,1-1 0 0 0,0 1 0 0 0,0-1 0 0 0,0 0 0 0 0,1 0 1 0 0,0 0-1 0 0,0 0 0 0 0,0 0 0 0 0,1 1-44 0 0,11 8 138 0 0,0 0 0 0 0,1-1 0 0 0,1-1-1 0 0,0-1 1 0 0,0 0 0 0 0,1-1 0 0 0,0-1 0 0 0,1 0 0 0 0,0-2 0 0 0,0 0 0 0 0,1-1-1 0 0,4 0-137 0 0,-12-3 62 0 0,29 7 121 0 0,2-1-1 0 0,-1-3 1 0 0,1-1-1 0 0,0-3 0 0 0,1-1 1 0 0,14-3-183 0 0,-4 2 172 0 0,7-8-64 0 0,-68-15-2036 0 0,-7 10-6760 0 0,13 12 6584 0 0,-2-2-10469 0 0</inkml:trace>
  <inkml:trace contextRef="#ctx0" brushRef="#br0" timeOffset="3249.178">2339 1399 3977 0 0,'0'0'2171'0'0,"0"0"-281"0"0,0 0-86 0 0,0 0-20 0 0,0 0-98 0 0,0 0-200 0 0,0 0-266 0 0,0 0-277 0 0,0 0-215 0 0,0 0-152 0 0,0 0-73 0 0,0 0-35 0 0,0 0-46 0 0,-7 17-58 0 0,-22 52-46 0 0,-10 70 1021 0 0,15-50-607 0 0,51-135-34 0 0,1 2-1 0 0,3 2 1 0 0,2 0-1 0 0,19-17-697 0 0,39-35 254 0 0,-90 92-249 0 0,0 1 0 0 0,-1-1 0 0 0,1 1 0 0 0,0 0 0 0 0,0 0 0 0 0,0-1 0 0 0,0 1 0 0 0,0 0 0 0 0,0 0 0 0 0,1 0 1 0 0,-1 0-1 0 0,0 0 0 0 0,0 0 0 0 0,1 1 0 0 0,-1-1 0 0 0,1 0 0 0 0,-1 1 0 0 0,0-1 0 0 0,1 1 0 0 0,-1-1 0 0 0,1 1 0 0 0,-1 0 0 0 0,1-1 1 0 0,0 1-1 0 0,-1 0 0 0 0,1 0 0 0 0,-1 0 0 0 0,1 0 0 0 0,-1 0 0 0 0,1 1 0 0 0,-1-1 0 0 0,1 0 0 0 0,-1 1 0 0 0,1-1 0 0 0,-1 1 0 0 0,1 0 0 0 0,-1-1 1 0 0,0 1-1 0 0,1 0 0 0 0,-1 0 0 0 0,0 0 0 0 0,0 0 0 0 0,1 0 0 0 0,-1 0 0 0 0,0 0 0 0 0,0 0 0 0 0,0 0 0 0 0,0 1 0 0 0,-1-1 0 0 0,1 0 0 0 0,0 1 1 0 0,0-1-1 0 0,-1 1 0 0 0,1-1 0 0 0,-1 1 0 0 0,1-1 0 0 0,-1 1 0 0 0,0-1 0 0 0,1 1 0 0 0,-1-1 0 0 0,0 2-5 0 0,0 120 360 0 0,0-122-382 0 0,0 0 1 0 0,0-1-1 0 0,0 1 0 0 0,0 0 0 0 0,0 0 0 0 0,0-1 0 0 0,0 1 0 0 0,0 0 0 0 0,0 0 1 0 0,0 0-1 0 0,0-1 0 0 0,0 1 0 0 0,1 0 0 0 0,-1-1 0 0 0,0 1 0 0 0,1 0 1 0 0,-1 0-1 0 0,0-1 0 0 0,1 1 0 0 0,-1-1 0 0 0,1 1 0 0 0,-1 0 0 0 0,1-1 0 0 0,0 1 1 0 0,-1-1-1 0 0,1 1 0 0 0,-1-1 0 0 0,1 1 0 0 0,0-1 0 0 0,-1 0 0 0 0,1 1 1 0 0,0-1-1 0 0,0 0 0 0 0,-1 0 0 0 0,1 1 0 0 0,0-1 0 0 0,0 0 0 0 0,-1 0 0 0 0,1 0 1 0 0,0 0-1 0 0,0 0 0 0 0,-1 0 0 0 0,1 0 0 0 0,0 0 0 0 0,0 0 0 0 0,0 0 1 0 0,-1 0-1 0 0,1-1 0 0 0,0 1 0 0 0,-1 0 0 0 0,1-1 0 0 0,0 1 0 0 0,0 0 0 0 0,-1-1 1 0 0,1 1-1 0 0,-1-1 0 0 0,1 1 22 0 0,12-9-3803 0 0,-3-2-4488 0 0,-5 7-3461 0 0</inkml:trace>
  <inkml:trace contextRef="#ctx0" brushRef="#br0" timeOffset="3758.543">1724 353 6289 0 0,'0'0'2909'0'0,"0"0"-834"0"0,0 0-401 0 0,0 0-75 0 0,0 0 8 0 0,0 0-56 0 0,0 0-128 0 0,0 0-224 0 0,0 0-294 0 0,0 0-237 0 0,0 0-188 0 0,0 0-113 0 0,0 0-59 0 0,2-11 3 0 0,0-1-209 0 0,27-54 509 0 0,170-124 1749 0 0,-113 117-2079 0 0,-63 95-236 0 0,32 62 370 0 0,-1 15-137 0 0,-50-91-495 0 0,56 108 266 0 0,-34-83-2517 0 0,5-3-3449 0 0,-22-25-5097 0 0</inkml:trace>
  <inkml:trace contextRef="#ctx0" brushRef="#br0" timeOffset="4092.464">2825 563 15947 0 0,'0'0'1273'0'0,"0"0"-438"0"0,0 0-177 0 0,0 0 54 0 0,0 0 118 0 0,0 0 85 0 0,0 0-48 0 0,0 0-122 0 0,0 0-99 0 0,0 0-96 0 0,0 0-71 0 0,0 0-64 0 0,0 0-44 0 0,31 5-57 0 0,97 12-41 0 0,60-10 580 0 0,-123-3-1080 0 0,-57-2-219 0 0,1 0-911 0 0,-7 5-6572 0 0,-2-7-2626 0 0</inkml:trace>
  <inkml:trace contextRef="#ctx0" brushRef="#br0" timeOffset="4331.989">2830 891 14571 0 0,'0'0'1464'0'0,"0"0"-387"0"0,0 0-92 0 0,0 0 78 0 0,0 0-7 0 0,0 0-73 0 0,0 0-117 0 0,0 0-111 0 0,0 0-75 0 0,33 3-94 0 0,103 9-93 0 0,0-16 384 0 0,-73-6-466 0 0,-5 0-1085 0 0,-19 8-4848 0 0,-34 2-6075 0 0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9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64 10362 0 0,'0'0'2863'0'0,"0"0"-891"0"0,0 0-301 0 0,0 0-4 0 0,0 0-80 0 0,0 0-216 0 0,0 0-342 0 0,0 0-305 0 0,0 0-233 0 0,0 0-166 0 0,0 0-98 0 0,0 0-71 0 0,0 0-46 0 0,-6-4 520 0 0,39-50-336 0 0,-33 54-278 0 0,0 1 0 0 0,-1-1 0 0 0,1 0 1 0 0,0 1-1 0 0,0-1 0 0 0,0 0 0 0 0,0 0 0 0 0,-1 1 1 0 0,1-1-1 0 0,0 0 0 0 0,0 1 0 0 0,0-1 0 0 0,-1 0 0 0 0,1 0 1 0 0,0 0-1 0 0,-1 1 0 0 0,1-1 0 0 0,0 0 0 0 0,-1 0 1 0 0,1 0-1 0 0,0 0 0 0 0,0 1 0 0 0,-1-1 0 0 0,1 0 1 0 0,-1 0-1 0 0,1 0 0 0 0,0 0 0 0 0,-1 0 0 0 0,1 0 1 0 0,0 0-1 0 0,-1 0 0 0 0,1 0 0 0 0,0 0 0 0 0,-1 0 1 0 0,1 0-1 0 0,0 0 0 0 0,-1-1 0 0 0,1 1 0 0 0,0 0 0 0 0,-1 0 1 0 0,1 0-1 0 0,0 0 0 0 0,-1 0 0 0 0,1-1 0 0 0,0 1 1 0 0,0 0-1 0 0,-1 0 0 0 0,1-1 0 0 0,0 1 0 0 0,0 0 1 0 0,-1 0-1 0 0,1-1 0 0 0,0 1 0 0 0,0 0 0 0 0,0-1 1 0 0,0 1-1 0 0,-1 0-16 0 0,-29 26 66 0 0,69-54-382 0 0,-28 25-3209 0 0,1 2-3520 0 0,-11 1-5088 0 0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8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22 4313 0 0,'0'0'3250'0'0,"0"0"-1284"0"0,0 0-479 0 0,0 0-39 0 0,0 0 39 0 0,0 0-69 0 0,0 0-195 0 0,0 0-255 0 0,0 0-249 0 0,0 0-183 0 0,0 0-120 0 0,-26 22-56 0 0,-81 72-69 0 0,102-90-267 0 0,1-1 0 0 0,0 1 1 0 0,0 0-1 0 0,0 0 0 0 0,1 0 0 0 0,0 1 1 0 0,-1-1-1 0 0,1 1 0 0 0,1 0 1 0 0,-1 0-1 0 0,1 0 0 0 0,0 0 1 0 0,0 0-1 0 0,0 0 0 0 0,1 1-24 0 0,-4 11 84 0 0,-5 14 42 0 0,1 1-1 0 0,2 1 1 0 0,1-1 0 0 0,2 1 0 0 0,1 0 0 0 0,2 0 0 0 0,1 0 0 0 0,2 12-126 0 0,-1-36 49 0 0,-1 0 0 0 0,2 0 0 0 0,0 1 1 0 0,0-1-1 0 0,0 0 0 0 0,1-1 1 0 0,0 1-1 0 0,1-1 0 0 0,0 1 1 0 0,1-1-1 0 0,-1 0 0 0 0,1 0 0 0 0,1-1 1 0 0,0 0-1 0 0,0 0 0 0 0,0 0 1 0 0,1 0-1 0 0,0-1 0 0 0,0 0 1 0 0,0-1-1 0 0,1 0 0 0 0,0 0 0 0 0,0 0 1 0 0,0-1-1 0 0,1 0 0 0 0,-1-1 1 0 0,1 0-1 0 0,0 0 0 0 0,1-1-49 0 0,17-2 209 0 0,1-2 1 0 0,-1 0-1 0 0,1-2 0 0 0,-1-2 0 0 0,0 0 0 0 0,-1-1 1 0 0,0-2-1 0 0,0-1 0 0 0,0-1 0 0 0,-1-1 1 0 0,-1-1-1 0 0,0-1 0 0 0,-1-1 0 0 0,-1-1 0 0 0,0-1 1 0 0,10-11-210 0 0,-20 19 66 0 0,1-1 1 0 0,-2 0 0 0 0,1-1-1 0 0,-1 0 1 0 0,-1-1 0 0 0,0 0-1 0 0,0 0 1 0 0,-2-1 0 0 0,1-1-1 0 0,-2 1 1 0 0,0-1 0 0 0,0 0-1 0 0,-1-1 1 0 0,-1 0 0 0 0,-1 0-1 0 0,0 0 1 0 0,-1 0 0 0 0,0-1 0 0 0,-1 1-1 0 0,-1-1 1 0 0,-1 1 0 0 0,0-1-1 0 0,-1 0 1 0 0,-2-9-67 0 0,1 15-12 0 0,-2 0 0 0 0,0 0 0 0 0,0 0 0 0 0,0 0 0 0 0,-1 1 0 0 0,-1 0 0 0 0,0 0 0 0 0,0 1 0 0 0,0 0 0 0 0,-1 0 0 0 0,-1 0 0 0 0,1 1 0 0 0,-1 0 0 0 0,0 0 0 0 0,-1 1 0 0 0,1 0 0 0 0,-1 0 1 0 0,-1 1-1 0 0,1 0 0 0 0,-5-1 12 0 0,-7-3-204 0 0,-1 1 0 0 0,-1 1 1 0 0,1 1-1 0 0,-1 0 0 0 0,0 2 1 0 0,0 1-1 0 0,0 1 1 0 0,-18 0 203 0 0,17 3-420 0 0,-1 0 0 0 0,0 2 1 0 0,1 1-1 0 0,-1 0 1 0 0,1 2-1 0 0,-6 3 420 0 0,-26 13-3329 0 0,3 6-3642 0 0,33-14-4401 0 0</inkml:trace>
  <inkml:trace contextRef="#ctx0" brushRef="#br0" timeOffset="367.45">0 409 8362 0 0,'0'0'2179'0'0,"0"0"-440"0"0,0 0-224 0 0,0 0 20 0 0,0 0-55 0 0,0 0-206 0 0,0 0-355 0 0,0 0-352 0 0,0 0-177 0 0,0 0-23 0 0,0 0 92 0 0,0 0 102 0 0,0 0 17 0 0,28-13-8 0 0,89-42-29 0 0,-69 31 57 0 0,0 3 0 0 0,2 1 0 0 0,0 3 0 0 0,42-9-598 0 0,-88 24 25 0 0,-1 1 1 0 0,1 0-1 0 0,-1 0 0 0 0,1 0 0 0 0,-1 0 0 0 0,1 0 1 0 0,0 1-1 0 0,-1 0 0 0 0,1-1 0 0 0,0 1 0 0 0,-1 1 1 0 0,1-1-1 0 0,0 0 0 0 0,-1 1 0 0 0,1 0 0 0 0,-1 0 1 0 0,1 0-1 0 0,-1 0 0 0 0,1 1 0 0 0,-1-1 1 0 0,0 1-1 0 0,1 0 0 0 0,-1 0 0 0 0,0 0 0 0 0,0 0 1 0 0,-1 1-1 0 0,1-1 0 0 0,0 1 0 0 0,-1 0 0 0 0,0-1 1 0 0,3 4-26 0 0,36 97 834 0 0,-41-102-828 0 0,0 1-1 0 0,1 0 0 0 0,-1 0 1 0 0,1-1-1 0 0,0 1 0 0 0,-1-1 1 0 0,1 1-1 0 0,0 0 0 0 0,0-1 1 0 0,0 0-1 0 0,0 1 0 0 0,0-1 0 0 0,1 1 1 0 0,-1-1-1 0 0,0 0 0 0 0,1 0 1 0 0,-1 0-1 0 0,0 0 0 0 0,1 0 1 0 0,-1 0-1 0 0,1 0 0 0 0,0 0 0 0 0,-1-1 1 0 0,1 1-1 0 0,0-1 0 0 0,-1 1 1 0 0,1-1-1 0 0,0 0 0 0 0,0 1 1 0 0,-1-1-1 0 0,1 0 0 0 0,0 0 1 0 0,0 0-1 0 0,-1 0 0 0 0,1-1 0 0 0,0 1 1 0 0,0 0-1 0 0,-1-1 0 0 0,1 1 1 0 0,0-1-1 0 0,-1 0 0 0 0,1 1 1 0 0,-1-1-1 0 0,1 0 0 0 0,0 0 1 0 0,-1 0-1 0 0,0 0 0 0 0,1 0 0 0 0,0-1-4 0 0,22-39-2478 0 0,-10-28-6822 0 0,-14 61-2261 0 0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4193 0 0,'0'0'3018'0'0,"0"0"-1370"0"0,0 0-410 0 0,0 0 199 0 0,0 0 228 0 0,0 0 27 0 0,0 0-173 0 0,0 0-264 0 0,0 0-207 0 0,0 0-123 0 0,0 0-97 0 0,0 0-101 0 0,0 0-69 0 0,27-12-27 0 0,82-41-56 0 0,-97 48-416 0 0,0-1 0 0 0,-1-1 0 0 0,1 0 0 0 0,-1-1 0 0 0,-1 0 1 0 0,1-1-1 0 0,-2 0 0 0 0,1 0 0 0 0,0-3-159 0 0,19-17 362 0 0,79-87 286 0 0,-107 115-672 0 0,1 42-163 0 0,-3 41 386 0 0,0-61-196 0 0,0-1 1 0 0,2 1 0 0 0,0 0 0 0 0,1-1 0 0 0,1 0 0 0 0,1 1-1 0 0,5 14-3 0 0,24 19-861 0 0,-19-38-2010 0 0,2-1-3799 0 0,-8-8-4848 0 0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1 363 6545 0 0,'0'0'1639'0'0,"0"0"-736"0"0,0 0-257 0 0,0 0 125 0 0,0 0 227 0 0,0 0 104 0 0,0 0-115 0 0,0 0-228 0 0,0 0-170 0 0,0 0-59 0 0,0 0 0 0 0,0 0 20 0 0,15 11 10 0 0,50 35 5 0 0,-5-26 809 0 0,-46-20-1030 0 0,9 1 28 0 0,1-1 0 0 0,0-1 0 0 0,-1-1 0 0 0,0-1 0 0 0,1-1 0 0 0,-1-1 0 0 0,-1-2 0 0 0,1 0 0 0 0,-1-1 0 0 0,0-1 0 0 0,14-8-372 0 0,-18 6 139 0 0,-1-1 0 0 0,-1 0 1 0 0,1-1-1 0 0,-2-1 0 0 0,0-1 0 0 0,-1 0 1 0 0,0 0-1 0 0,-1-2 0 0 0,-1 0-139 0 0,-5 8 41 0 0,-1 0 0 0 0,0-1 0 0 0,0 0 0 0 0,-1 0 0 0 0,-1 0 0 0 0,0 0 0 0 0,0-1 0 0 0,-1 0 0 0 0,0 0 0 0 0,0 0 0 0 0,-2 0 0 0 0,1 0 0 0 0,-1-1 0 0 0,-1 1 0 0 0,0 0-1 0 0,-1 0 1 0 0,0-4-41 0 0,-2 12-17 0 0,1 0 0 0 0,-1 0 0 0 0,1-1-1 0 0,-1 2 1 0 0,0-1 0 0 0,0 0-1 0 0,0 0 1 0 0,0 1 0 0 0,-1 0-1 0 0,1 0 1 0 0,-1 0 0 0 0,0 0 0 0 0,1 0-1 0 0,-1 1 1 0 0,0-1 0 0 0,0 1-1 0 0,0 0 1 0 0,0 1 0 0 0,0-1 0 0 0,0 1-1 0 0,0-1 1 0 0,0 1 0 0 0,0 0-1 0 0,0 1 1 0 0,0-1 0 0 0,0 1-1 0 0,0-1 1 0 0,0 1 0 0 0,0 0 0 0 0,0 1-1 0 0,0-1 1 0 0,-2 2 17 0 0,-28 11-122 0 0,1 2-1 0 0,0 1 1 0 0,2 1 0 0 0,0 2 0 0 0,1 1-1 0 0,-23 20 123 0 0,22-16-40 0 0,0 0-1 0 0,2 2 0 0 0,1 2 0 0 0,1 0 1 0 0,2 1-1 0 0,1 2 0 0 0,1 2 41 0 0,18-29 7 0 0,0 0-1 0 0,1 0 1 0 0,0 1-1 0 0,0 0 1 0 0,1 0-1 0 0,0 0 1 0 0,0 0 0 0 0,0 0-1 0 0,1 1 1 0 0,0-1-1 0 0,0 1 1 0 0,0 0-1 0 0,1-1 1 0 0,0 1-1 0 0,1 0 1 0 0,-1 0-1 0 0,1 0 1 0 0,0 0 0 0 0,1-1-1 0 0,0 1 1 0 0,0 0-1 0 0,0 0 1 0 0,1-1-1 0 0,0 1 1 0 0,1-1-1 0 0,-1 1 1 0 0,1-1 0 0 0,0 0-1 0 0,1 0 1 0 0,-1 0-1 0 0,1-1 1 0 0,0 1-1 0 0,1-1 1 0 0,4 5-7 0 0,14 2 117 0 0,1-2 0 0 0,0 0 1 0 0,1-1-1 0 0,0-1 0 0 0,0-2 0 0 0,1-1 1 0 0,-1 0-1 0 0,1-2 0 0 0,0-1 0 0 0,1-1 1 0 0,-1-1-1 0 0,0-2 0 0 0,9-2-117 0 0,93-18-156 0 0,-122 14-825 0 0,-6 2-7188 0 0,0 3-3732 0 0</inkml:trace>
  <inkml:trace contextRef="#ctx0" brushRef="#br0" timeOffset="941.998">912 507 11915 0 0,'0'0'3331'0'0,"0"0"-1849"0"0,0 0-573 0 0,0 0 75 0 0,0 0 46 0 0,0 0-99 0 0,0 0-215 0 0,0 0-236 0 0,0 0-167 0 0,0 0-102 0 0,0 0-54 0 0,0 0-50 0 0,0 0-36 0 0,-20 28-11 0 0,-62 88-19 0 0,54-54 0 0 0,28-52-32 0 0,-1-4 5 0 0,0 0 0 0 0,1 0 1 0 0,0 1-1 0 0,0-1 0 0 0,0 0 1 0 0,1 0-1 0 0,0 0 0 0 0,0 0 0 0 0,1 0 1 0 0,-1 0-1 0 0,1-1 0 0 0,0 1 1 0 0,1 0-1 0 0,-1-1 0 0 0,1 1 1 0 0,1-1-1 0 0,-1 0 0 0 0,0 0 1 0 0,1 0-1 0 0,0-1 0 0 0,1 1 1 0 0,-1-1-1 0 0,0 0 0 0 0,1 0 1 0 0,0-1-1 0 0,0 1 0 0 0,0-1 1 0 0,1 0-1 0 0,-1 0 0 0 0,1-1 1 0 0,-1 0-1 0 0,1 0 0 0 0,0 0 1 0 0,0-1-1 0 0,1 1-14 0 0,6-1 127 0 0,0-1 1 0 0,0 0-1 0 0,0 0 1 0 0,-1-2-1 0 0,1 1 1 0 0,0-2-1 0 0,-1 0 1 0 0,1 0-1 0 0,-1-1 1 0 0,0 0-1 0 0,0-1 1 0 0,0-1-1 0 0,-1 0 1 0 0,0-1-1 0 0,0 1 0 0 0,-1-2 1 0 0,0 0-1 0 0,0 0 1 0 0,0-1-1 0 0,-1 0 1 0 0,-1-1-1 0 0,1 0 1 0 0,-2 0-1 0 0,1 0 1 0 0,-2-1-1 0 0,1-1 1 0 0,-1 1-1 0 0,-1-1 1 0 0,0 0-1 0 0,-1 0 1 0 0,3-12-129 0 0,-5 16-28 0 0,0-1-1 0 0,0 1 0 0 0,-1 0 0 0 0,-1-1 0 0 0,1 1 0 0 0,-1 0 0 0 0,-1-1 0 0 0,0 1 0 0 0,0-1 0 0 0,0 1 0 0 0,-1 0 0 0 0,0 0 0 0 0,-1 0 1 0 0,0 0-1 0 0,0 0 0 0 0,0 1 0 0 0,-1-1 0 0 0,-1 1 0 0 0,1 0 0 0 0,-1 0 0 0 0,0 0 0 0 0,0 1 0 0 0,-1 0 0 0 0,0 0 0 0 0,0 0 0 0 0,-1 1 1 0 0,1 0-1 0 0,-1 0 0 0 0,0 0 0 0 0,-1 1 0 0 0,1 0 0 0 0,-3 0 30 0 0,-67-13-2424 0 0,26 15-5250 0 0,32 2-4174 0 0</inkml:trace>
  <inkml:trace contextRef="#ctx0" brushRef="#br0" timeOffset="1254.033">818 654 14275 0 0,'0'0'1930'0'0,"0"0"-529"0"0,0 0-218 0 0,0 0-62 0 0,0 0-91 0 0,0 0-141 0 0,0 0-184 0 0,0 0-182 0 0,0 0-154 0 0,0 0-81 0 0,0 0-65 0 0,0 0-64 0 0,26-13-38 0 0,79-39-31 0 0,-105 51-84 0 0,1 0 0 0 0,0 0 0 0 0,0 0 0 0 0,0 0 0 0 0,0 0 0 0 0,0 0 0 0 0,0 0 0 0 0,0 0 0 0 0,0 0 0 0 0,0 0 0 0 0,0 0 0 0 0,1 1 1 0 0,-1-1-1 0 0,0 1 0 0 0,1-1 0 0 0,-1 1 0 0 0,0-1 0 0 0,1 1 0 0 0,-1 0 0 0 0,0-1 0 0 0,1 1 0 0 0,-1 0 0 0 0,1 0 0 0 0,-1 0 1 0 0,1 0-1 0 0,-1 0 0 0 0,0 0 0 0 0,1 1 0 0 0,-1-1 0 0 0,1 0 0 0 0,-1 1 0 0 0,0-1 0 0 0,0 1 0 0 0,1 0 0 0 0,-1-1 0 0 0,0 1 0 0 0,0 0 1 0 0,1 0-1 0 0,-1-1 0 0 0,0 1 0 0 0,1 1-6 0 0,1 3 47 0 0,19 34 166 0 0,-21-35-205 0 0,1-1 0 0 0,-1 1 0 0 0,1-1 0 0 0,-1 1 0 0 0,1-1 0 0 0,0 1 0 0 0,1-1 0 0 0,-1 0 0 0 0,0 0 0 0 0,1 0 0 0 0,0-1 0 0 0,0 1 0 0 0,0 0 0 0 0,0-1 0 0 0,0 0 0 0 0,0 0 0 0 0,0 0 0 0 0,1 0 0 0 0,-1 0 0 0 0,1-1 0 0 0,1 1-8 0 0,112 5 649 0 0,-66-32-284 0 0,-50 19-2853 0 0,-1 4-3182 0 0,0 2-6113 0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55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1 825 11835 0 0,'0'0'333'0'0,"0"0"-356"0"0,0 0-150 0 0,0 0 194 0 0,0 0 443 0 0,0 0 377 0 0,0 0 228 0 0,0 0 73 0 0,0 0-69 0 0,0 0-125 0 0,0 0-129 0 0,11 10-53 0 0,89 64 1389 0 0,-83-68-1900 0 0,0-2 0 0 0,0 1 0 0 0,1-2 0 0 0,-1-1 1 0 0,1 0-1 0 0,0-1 0 0 0,0 0 0 0 0,0-2 0 0 0,-1 0 0 0 0,1-1 1 0 0,0-1-1 0 0,-1-1 0 0 0,1 0 0 0 0,0-2-255 0 0,26-9 300 0 0,-1-2-1 0 0,0-2 1 0 0,-2-1-1 0 0,35-24-299 0 0,-19 4 153 0 0,-1-2 1 0 0,-2-2-1 0 0,-3-3 0 0 0,-1-1 0 0 0,-3-3 1 0 0,-2-2-1 0 0,-2-2 0 0 0,-3-2 0 0 0,-2-1 1 0 0,16-36-154 0 0,30-68 162 0 0,-62 117-74 0 0,-22 44-72 0 0,2 26-108 0 0,14 406 324 0 0,-16-423-232 0 0,1 64-14 0 0,-3 1 0 0 0,-3-1 0 0 0,-4 0 0 0 0,-4 7 14 0 0,8-54 5 0 0,-1-1 0 0 0,-2 0 0 0 0,0 0 0 0 0,-1-1 0 0 0,-2 0 0 0 0,-9 15-5 0 0,15-30-1 0 0,0-1-1 0 0,0 1 1 0 0,-1-1 0 0 0,0 0 0 0 0,0 0 0 0 0,0-1-1 0 0,-1 0 1 0 0,0 0 0 0 0,-1-1 0 0 0,1 0 0 0 0,-1 0-1 0 0,0-1 1 0 0,0 0 0 0 0,-1 0 0 0 0,1-1-1 0 0,-1 0 1 0 0,1 0 0 0 0,-1-1 0 0 0,0 0 0 0 0,0-1 1 0 0,-5 0-64 0 0,0-2 1 0 0,0 0 0 0 0,1 0 0 0 0,-1-2 0 0 0,1 0-1 0 0,-1 0 1 0 0,1-1 0 0 0,0 0 0 0 0,0-2 0 0 0,1 1-1 0 0,0-1 1 0 0,0-1 0 0 0,0 0 0 0 0,1-1 0 0 0,0 0-1 0 0,0-1 1 0 0,1 0 0 0 0,-1-2 63 0 0,6 7-145 0 0,0-1 1 0 0,0 1-1 0 0,0-1 0 0 0,1-1 0 0 0,0 1 0 0 0,0-1 1 0 0,0 1-1 0 0,1-1 0 0 0,0 0 0 0 0,0-1 1 0 0,0 1-1 0 0,1 0 0 0 0,-2-5 145 0 0,4 9-214 0 0,-1-1 0 0 0,1 0 0 0 0,-1 0 0 0 0,1 0 0 0 0,0 0-1 0 0,0 0 1 0 0,0 0 0 0 0,1 0 0 0 0,-1 0 0 0 0,1 0 0 0 0,-1 1 0 0 0,1-1 0 0 0,0 0 0 0 0,0 0 0 0 0,0 0-1 0 0,1 1 1 0 0,-1-1 0 0 0,1 1 0 0 0,-1-1 0 0 0,2-1 214 0 0,11-10-3529 0 0,0 2-4454 0 0,-4 3-1132 0 0</inkml:trace>
  <inkml:trace contextRef="#ctx0" brushRef="#br0" timeOffset="331.748">1727 613 11939 0 0,'0'0'1286'0'0,"0"0"-235"0"0,0 0-58 0 0,0 0 120 0 0,0 0 106 0 0,0 0-111 0 0,0 0-193 0 0,0 0-236 0 0,0 0-175 0 0,0 0-89 0 0,0 0-47 0 0,0 0-41 0 0,0 0-54 0 0,-20 26-72 0 0,-62 81-43 0 0,80-105-149 0 0,-1 1-1 0 0,1-1 1 0 0,0 1 0 0 0,0 0 0 0 0,0-1 0 0 0,0 1 0 0 0,1 0 0 0 0,-1 0-1 0 0,1 0 1 0 0,0 0 0 0 0,0 0 0 0 0,0 1 0 0 0,0-1 0 0 0,0 0-1 0 0,1 1 1 0 0,0-1 0 0 0,-1 0 0 0 0,1 1 0 0 0,0-1 0 0 0,1 1-9 0 0,0 7 34 0 0,-1-5-6 0 0,1-1 1 0 0,0 1-1 0 0,0 0 1 0 0,0-1-1 0 0,1 1 1 0 0,0-1 0 0 0,0 1-1 0 0,0-1 1 0 0,0 0-1 0 0,1 0 1 0 0,0 0 0 0 0,0 0-1 0 0,1-1 1 0 0,-1 1-1 0 0,1-1 1 0 0,0 0 0 0 0,0 0-1 0 0,0 0 1 0 0,1 0-1 0 0,-1-1 1 0 0,1 0-1 0 0,0 0 1 0 0,0 0 0 0 0,0 0-1 0 0,0-1 1 0 0,1 0-1 0 0,-1 0 1 0 0,1 0 0 0 0,-1-1-1 0 0,1 0 1 0 0,3 0-29 0 0,4 2 109 0 0,0-2 0 0 0,0 1 0 0 0,1-2 0 0 0,-1 0 0 0 0,0 0 0 0 0,0-1 0 0 0,0-1 0 0 0,1 0 0 0 0,-2-1 0 0 0,1-1 0 0 0,0 0 0 0 0,-1 0 0 0 0,5-3-109 0 0,-10 3 55 0 0,1-1 1 0 0,-1 0 0 0 0,1 0 0 0 0,-1-1 0 0 0,-1 1-1 0 0,1-2 1 0 0,-1 1 0 0 0,0-1 0 0 0,-1 0-1 0 0,1 0 1 0 0,-1 0 0 0 0,-1-1 0 0 0,0 0 0 0 0,0 0-1 0 0,0 0 1 0 0,-1 0 0 0 0,0 0 0 0 0,0-1-1 0 0,-1 0 1 0 0,-1 1 0 0 0,1-1 0 0 0,-1 0-1 0 0,-1 0 1 0 0,0 0 0 0 0,0 0 0 0 0,0 0 0 0 0,-1 1-1 0 0,-2-8-55 0 0,1 9-47 0 0,-1 1-1 0 0,1 0 1 0 0,-1 1-1 0 0,-1-1 1 0 0,1 0-1 0 0,-1 1 0 0 0,0 0 1 0 0,0 0-1 0 0,0 0 1 0 0,-1 0-1 0 0,0 1 1 0 0,0 0-1 0 0,0 0 0 0 0,0 0 1 0 0,0 0-1 0 0,-1 1 1 0 0,0 0-1 0 0,0 0 1 0 0,0 1-1 0 0,0-1 1 0 0,0 1-1 0 0,0 1 0 0 0,-1-1 1 0 0,1 1-1 0 0,-1 0 1 0 0,1 0-1 0 0,-1 1 48 0 0,-70-5-7746 0 0,61 5-4015 0 0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639 498 4473 0 0,'0'0'1350'0'0,"0"0"-366"0"0,0 0-49 0 0,0 0 268 0 0,0 0 324 0 0,0 0 125 0 0,0 0-129 0 0,0 0-321 0 0,0 0-330 0 0,0 0-222 0 0,0 0-129 0 0,-4-3-28 0 0,-45-17 2729 0 0,7 2-1560 0 0,19 13-1421 0 0,1 0 1 0 0,-1 1-1 0 0,0 1 1 0 0,0 2-1 0 0,0 0 1 0 0,0 1-1 0 0,0 2 1 0 0,0 0-1 0 0,0 1 1 0 0,-17 6-242 0 0,21-5 103 0 0,0 2 0 0 0,0 0 0 0 0,0 2 0 0 0,1 0 0 0 0,0 1 0 0 0,0 0 0 0 0,1 2 0 0 0,-15 12-103 0 0,31-21 2 0 0,0 0-1 0 0,0 1 1 0 0,0-1-1 0 0,1 1 0 0 0,-1-1 1 0 0,1 1-1 0 0,0-1 1 0 0,-1 1-1 0 0,1-1 1 0 0,0 1-1 0 0,1-1 1 0 0,-1 1-1 0 0,0-1 1 0 0,1 1-1 0 0,-1-1 1 0 0,1 1-1 0 0,0-1 0 0 0,0 0 1 0 0,0 1-1 0 0,0-1 1 0 0,0 0-1 0 0,0 0 1 0 0,1 0-1 0 0,-1 0 1 0 0,1 0-1 0 0,-1 0 1 0 0,1 0-1 0 0,0 0 1 0 0,0 0-1 0 0,0-1 0 0 0,0 1 1 0 0,0-1-1 0 0,0 1 1 0 0,0-1-1 0 0,1 0 1 0 0,-1 0-1 0 0,0 0 1 0 0,1 0-1 0 0,-1-1 1 0 0,0 1-1 0 0,3 0-1 0 0,117 30 308 0 0,-25-11-132 0 0,-96-20-168 0 0,0 0-1 0 0,0 0 1 0 0,0 0-1 0 0,0 0 1 0 0,0 0 0 0 0,0 0-1 0 0,0 1 1 0 0,0-1-1 0 0,0 0 1 0 0,0 0-1 0 0,0 1 1 0 0,0-1 0 0 0,0 1-1 0 0,0-1 1 0 0,0 1-1 0 0,-1-1 1 0 0,1 1-1 0 0,0-1 1 0 0,0 1 0 0 0,0 0-1 0 0,-1 0 1 0 0,1-1-1 0 0,0 1 1 0 0,-1 0-1 0 0,1 0 1 0 0,-1 0 0 0 0,1 0-1 0 0,-1-1 1 0 0,1 1-1 0 0,-1 0 1 0 0,1 0-1 0 0,-1 0 1 0 0,0 0-1 0 0,0 0 1 0 0,1 0 0 0 0,-1 0-1 0 0,0 0 1 0 0,0 0-1 0 0,0 0 1 0 0,0 0-1 0 0,0 0 1 0 0,-1 1 0 0 0,1-1-1 0 0,0 0 1 0 0,0 0-1 0 0,-1-1 1 0 0,1 1-1 0 0,0 0 1 0 0,-1 0 0 0 0,1 0-1 0 0,-1 0 1 0 0,1 0-8 0 0,-252 151 552 0 0,143-58-591 0 0,107-92 42 0 0,0-1 0 0 0,1 1 0 0 0,-1 0 0 0 0,1-1-1 0 0,-1 1 1 0 0,1 0 0 0 0,0 0 0 0 0,-1 0 0 0 0,1 0 0 0 0,0 0 0 0 0,0 0 0 0 0,1 1-1 0 0,-1-1 1 0 0,0 0 0 0 0,1 0 0 0 0,-1 1 0 0 0,1-1 0 0 0,0 0 0 0 0,-1 1-1 0 0,1-1 1 0 0,1 0 0 0 0,-1 1 0 0 0,0-1 0 0 0,0 0 0 0 0,1 1 0 0 0,-1-1 0 0 0,1 0-1 0 0,0 0 1 0 0,0 0 0 0 0,0 1 0 0 0,0-1 0 0 0,0 0 0 0 0,0 0 0 0 0,0 0-1 0 0,1 0 1 0 0,-1-1 0 0 0,1 1 0 0 0,0 0 0 0 0,-1-1 0 0 0,2 2-3 0 0,11 4 65 0 0,0-1 0 0 0,0 0-1 0 0,0-1 1 0 0,1-1 0 0 0,-1 0 0 0 0,1-1 0 0 0,0 0 0 0 0,0-1 0 0 0,1-1-1 0 0,-1-1 1 0 0,14-1-65 0 0,-17 1 6 0 0,-1 1-30 0 0,0-1 1 0 0,-1 0-1 0 0,1-1 1 0 0,0 0-1 0 0,-1 0 1 0 0,1-1-1 0 0,-1-1 1 0 0,0 0-1 0 0,0 0 1 0 0,2-2 23 0 0,5-24-2605 0 0,-16 6-4549 0 0,-1 20 5464 0 0,0-5-8538 0 0</inkml:trace>
  <inkml:trace contextRef="#ctx0" brushRef="#br0" timeOffset="568.354">428 1 11578 0 0,'0'0'1595'0'0,"0"0"-660"0"0,0 0-384 0 0,0 0 52 0 0,0 0 264 0 0,0 0 246 0 0,0 0 98 0 0,0 0-34 0 0,0 0-133 0 0,0 0-179 0 0,0 0-115 0 0,0 0-85 0 0,-1 19-89 0 0,-5 117 906 0 0,-29 144 765 0 0,-4 43-1691 0 0,-88 155-326 0 0,77-315-181 0 0,35-112-54 0 0,-5 12-1 0 0,29-88-1767 0 0,-1 2-5708 0 0,-5 16-4266 0 0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1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472 506 5249 0 0,'0'0'1467'0'0,"0"0"-149"0"0,0 0-30 0 0,0 0 47 0 0,0 0 59 0 0,0 0-46 0 0,0 0-152 0 0,0 0-186 0 0,0 0-191 0 0,0 0-203 0 0,-34 4-162 0 0,-102 13-98 0 0,68 10 57 0 0,60-20-331 0 0,0-1-21 0 0,1-1-1 0 0,-1 2 1 0 0,2-1-1 0 0,-1 1 1 0 0,1 0-1 0 0,-1 0 1 0 0,2 0-1 0 0,-1 1 1 0 0,1 0 0 0 0,1 0-1 0 0,-1 0 1 0 0,1 1-1 0 0,1 0 1 0 0,-1-1-1 0 0,2 1 1 0 0,-1 1-1 0 0,1-1 1 0 0,1 0-1 0 0,-1 0 1 0 0,2 1-1 0 0,-1-1 1 0 0,1 1-1 0 0,1-1 1 0 0,-1 0-1 0 0,2 1 1 0 0,0 1-61 0 0,1-5 102 0 0,1-1 0 0 0,1 0 0 0 0,-1 0 0 0 0,1-1 1 0 0,0 1-1 0 0,0-1 0 0 0,0 0 0 0 0,0 0 0 0 0,1-1 0 0 0,0 1 0 0 0,-1-1 1 0 0,1 0-1 0 0,0-1 0 0 0,1 0 0 0 0,-1 0 0 0 0,0 0 0 0 0,1-1 0 0 0,-1 1 0 0 0,1-2 1 0 0,-1 1-1 0 0,1-1 0 0 0,-1 0 0 0 0,1 0 0 0 0,-1-1 0 0 0,1 1 0 0 0,-1-2 1 0 0,1 1-1 0 0,-1-1 0 0 0,0 0 0 0 0,1 0 0 0 0,-1 0 0 0 0,0-1 0 0 0,-1 0 1 0 0,1-1-1 0 0,0 1 0 0 0,-1-1 0 0 0,0 0 0 0 0,0 0 0 0 0,0 0 0 0 0,0-1 0 0 0,1-2-102 0 0,22-21 7 0 0,-1-2-1 0 0,-1-1 0 0 0,-2 0 1 0 0,-1-2-1 0 0,-2-1 0 0 0,-1-1 1 0 0,-1-1-1 0 0,-2 0 0 0 0,-2-1 0 0 0,-1-1 1 0 0,-2 0-1 0 0,-2-1 0 0 0,-2 0 1 0 0,-1-1-1 0 0,-2 0 0 0 0,-1 0 1 0 0,-3 0-1 0 0,-2-34-6 0 0,1 71-36 0 0,1 1 1 0 0,-1-1 0 0 0,0 0-1 0 0,0 0 1 0 0,0 0-1 0 0,0 0 1 0 0,0 1 0 0 0,-1-1-1 0 0,1 0 1 0 0,-1 0 0 0 0,0 0-1 0 0,0 1 1 0 0,0-1-1 0 0,0 0 1 0 0,0 1 0 0 0,-1-1-1 0 0,1 1 1 0 0,-1 0-1 0 0,1-1 1 0 0,-1 1 0 0 0,0 0-1 0 0,0 0 1 0 0,0 0-1 0 0,0 0 1 0 0,0 0 0 0 0,-1 1-1 0 0,1-1 1 0 0,-1 1-1 0 0,1-1 1 0 0,-1 1 0 0 0,1 0-1 0 0,-1 0 1 0 0,0 0-1 0 0,1 0 1 0 0,-1 0 0 0 0,0 1-1 0 0,0-1 1 0 0,0 1 0 0 0,1 0-1 0 0,-1 0 1 0 0,0 0-1 0 0,0 0 1 0 0,0 1 0 0 0,0-1-1 0 0,1 1 1 0 0,-1-1-1 0 0,0 1 1 0 0,0 0 0 0 0,1 0-1 0 0,-1 0 36 0 0,-10 10-14 0 0,1 0 0 0 0,1 1 0 0 0,0 0 0 0 0,0 1-1 0 0,1 1 1 0 0,1-1 0 0 0,0 1 0 0 0,1 1 0 0 0,0 0 0 0 0,1 0 0 0 0,1 0-1 0 0,1 1 1 0 0,0-1 0 0 0,1 2 0 0 0,-1 6 14 0 0,2-8 71 0 0,0-1-1 0 0,1 1 1 0 0,1 0 0 0 0,1 0-1 0 0,0 0 1 0 0,1 0-1 0 0,0 0 1 0 0,1 0 0 0 0,1 0-1 0 0,0-1 1 0 0,1 1 0 0 0,1-1-1 0 0,0 0 1 0 0,1 0-1 0 0,0-1 1 0 0,1 1 0 0 0,1-1-1 0 0,0-1 1 0 0,1 0 0 0 0,0 0-1 0 0,1 0 1 0 0,0-1-1 0 0,10 7-70 0 0,177 127 803 0 0,-187-136-1125 0 0,4 4 36 0 0,-9-11-3801 0 0,0-1-3615 0 0,-3-1-3790 0 0</inkml:trace>
  <inkml:trace contextRef="#ctx0" brushRef="#br0" timeOffset="313.16">0 948 7762 0 0,'0'0'1623'0'0,"0"0"-164"0"0,0 0 125 0 0,0 0 208 0 0,0 0 59 0 0,0 0-109 0 0,0 0-222 0 0,39 3-267 0 0,124 10-254 0 0,119 0 1304 0 0,21-13-2895 0 0,-256-4-1008 0 0,-28 0-1789 0 0,-6 2-1535 0 0,-4 1-6299 0 0</inkml:trace>
  <inkml:trace contextRef="#ctx0" brushRef="#br0" timeOffset="888.531">352 1287 10826 0 0,'0'0'1753'0'0,"0"0"-312"0"0,0 0-147 0 0,0 0 18 0 0,0 0-88 0 0,0 0-199 0 0,0 0-272 0 0,0 0-234 0 0,0 0-158 0 0,0 0-99 0 0,0 0-73 0 0,-32 3-67 0 0,-99 15-34 0 0,129-19-84 0 0,-1 1 0 0 0,0 0 0 0 0,0 1 0 0 0,0-1-1 0 0,0 0 1 0 0,1 1 0 0 0,-1-1 0 0 0,0 1 0 0 0,1 0 0 0 0,-1 0 0 0 0,0 0 0 0 0,1 1 0 0 0,-1-1 0 0 0,1 0 0 0 0,-1 1 0 0 0,1 0 0 0 0,0-1 0 0 0,0 1 0 0 0,0 0 0 0 0,0 0 0 0 0,0 0 0 0 0,0 1 0 0 0,0 0-4 0 0,-4 6 17 0 0,-5 3-11 0 0,1 0 0 0 0,0 1 0 0 0,1 0 0 0 0,1 0 1 0 0,0 1-1 0 0,1 0 0 0 0,0 1 0 0 0,1 0 0 0 0,1-1 1 0 0,0 2-1 0 0,1-1 0 0 0,1 1 0 0 0,0-1 0 0 0,1 1 0 0 0,1 0 1 0 0,0 0-1 0 0,2 11-6 0 0,0-23 34 0 0,-1 0 1 0 0,1-1-1 0 0,0 1 1 0 0,1-1 0 0 0,-1 1-1 0 0,0-1 1 0 0,1 0-1 0 0,0 0 1 0 0,0 1-1 0 0,0-1 1 0 0,0-1-1 0 0,1 1 1 0 0,-1 0-1 0 0,1 0 1 0 0,-1-1-1 0 0,1 1 1 0 0,0-1-1 0 0,0 0 1 0 0,0 0-1 0 0,0 0 1 0 0,1 0-1 0 0,-1-1 1 0 0,0 1-1 0 0,1-1 1 0 0,-1 0-1 0 0,1 0 1 0 0,-1 0-1 0 0,1-1 1 0 0,0 1 0 0 0,-1-1-1 0 0,1 0-34 0 0,8 2 193 0 0,-1-1 0 0 0,1-1 0 0 0,0 0 0 0 0,-1 0-1 0 0,1-1 1 0 0,0-1 0 0 0,-1 0 0 0 0,1 0 0 0 0,2-2-193 0 0,10-7 124 0 0,-1-1 0 0 0,0-1 0 0 0,0 0 1 0 0,-2-2-1 0 0,1-1 0 0 0,-2 0 0 0 0,0-2 0 0 0,-2 0 1 0 0,0-1-1 0 0,0-1 0 0 0,-2 0 0 0 0,-1-2 0 0 0,0 0 1 0 0,-2 0-1 0 0,8-17-124 0 0,-9 15 6 0 0,-1-1 1 0 0,-1-1 0 0 0,-1 0-1 0 0,-2-1 1 0 0,0 0-1 0 0,-2 0 1 0 0,0 0-1 0 0,-2 0 1 0 0,-2-1-1 0 0,0-8-6 0 0,-1 26-12 0 0,-1 0 0 0 0,-1 0 0 0 0,1 0 0 0 0,-2 0 0 0 0,1 1 0 0 0,-1-1 0 0 0,-1 1 0 0 0,1-1 0 0 0,-2 1 0 0 0,1 0-1 0 0,-3-2 13 0 0,5 8-17 0 0,0-1-1 0 0,0 1 0 0 0,0 0 0 0 0,0 1 1 0 0,0-1-1 0 0,-1 0 0 0 0,1 1 0 0 0,-1-1 1 0 0,0 1-1 0 0,0 0 0 0 0,0 0 0 0 0,0 0 0 0 0,0 0 1 0 0,0 0-1 0 0,-1 1 0 0 0,1-1 0 0 0,-1 1 1 0 0,1 0-1 0 0,-1 0 0 0 0,1 0 0 0 0,-1 1 0 0 0,1-1 1 0 0,-1 1-1 0 0,0 0 0 0 0,1 0 0 0 0,-1 0 1 0 0,0 1-1 0 0,1-1 0 0 0,-1 1 0 0 0,1 0 1 0 0,-1 0-1 0 0,0 0 18 0 0,-4 4-31 0 0,0 1 1 0 0,0 0-1 0 0,1 0 0 0 0,0 1 1 0 0,0 0-1 0 0,0 0 1 0 0,1 0-1 0 0,0 1 0 0 0,1 0 1 0 0,0 0-1 0 0,0 0 1 0 0,1 1-1 0 0,0 0 0 0 0,0 0 1 0 0,1 0-1 0 0,0 0 31 0 0,-9 24-9 0 0,2 0-1 0 0,2 1 1 0 0,1 0-1 0 0,1 0 1 0 0,2 0-1 0 0,1 1 1 0 0,3 33 9 0 0,2-49 15 0 0,0 0 1 0 0,2 0 0 0 0,1 0 0 0 0,0-1 0 0 0,1 1 0 0 0,1-1 0 0 0,0-1-1 0 0,2 1 1 0 0,6 9-16 0 0,-8-14 12 0 0,46 63 293 0 0,-15-54-1305 0 0,3-35-3866 0 0,-30 3 784 0 0,-2 2-2794 0 0,-2 0-1618 0 0</inkml:trace>
  <inkml:trace contextRef="#ctx0" brushRef="#br0" timeOffset="1252.532">906 1047 17308 0 0,'0'0'796'0'0,"0"0"-301"0"0,0 0-33 0 0,0 0 157 0 0,0 0 119 0 0,0 0 27 0 0,0 0-54 0 0,0 0-67 0 0,-14 34-122 0 0,-45 107-84 0 0,-17 49 495 0 0,66-166-917 0 0,1 0 0 0 0,1 0 0 0 0,1 1 0 0 0,2-1 0 0 0,0 1 0 0 0,1 1 0 0 0,2-1 0 0 0,0 2-16 0 0,2-25-3 0 0,0 0 1 0 0,1 0 0 0 0,-1-1-1 0 0,0 1 1 0 0,1 0 0 0 0,-1 0-1 0 0,1 0 1 0 0,-1 0 0 0 0,1-1-1 0 0,0 1 1 0 0,0 0 0 0 0,-1-1-1 0 0,1 1 1 0 0,1 0 0 0 0,-1-1-1 0 0,0 1 1 0 0,0-1 0 0 0,0 0-1 0 0,1 1 1 0 0,-1-1 0 0 0,1 0-1 0 0,-1 0 1 0 0,1 0 0 0 0,0 0-1 0 0,-1 0 1 0 0,1 0 0 0 0,0 0-1 0 0,0-1 1 0 0,-1 1 0 0 0,1 0-1 0 0,0-1 1 0 0,0 0 0 0 0,0 1-1 0 0,0-1 1 0 0,0 0 0 0 0,-1 0-1 0 0,1 0 1 0 0,1 0 2 0 0,72-15 157 0 0,19-40-132 0 0,-92 53-97 0 0,20-22-812 0 0,-29 5-4041 0 0,-7 8-4176 0 0,11 8-569 0 0</inkml:trace>
  <inkml:trace contextRef="#ctx0" brushRef="#br0" timeOffset="1503.081">573 1338 11811 0 0,'0'0'1414'0'0,"0"0"-304"0"0,0 0 33 0 0,0 0 160 0 0,0 0 17 0 0,0 0-121 0 0,0 0-177 0 0,0 0-158 0 0,0 0-119 0 0,34-3-113 0 0,107-13-139 0 0,21 9-537 0 0,-115 7-9401 0 0,-41 0-2114 0 0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7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5641 0 0,'0'0'2034'0'0,"0"0"-326"0"0,0 0-106 0 0,0 0 53 0 0,0 0-12 0 0,0 0-243 0 0,0 0-325 0 0,0 0-312 0 0,0 0-229 0 0,0 0-58 0 0,0 0 37 0 0,0 0 89 0 0,12-2 883 0 0,-1-4-985 0 0,-1-1 0 0 0,0 0-1 0 0,0 0 1 0 0,0-1-1 0 0,-1-1 1 0 0,0 0 0 0 0,-1 0-1 0 0,0-1 1 0 0,0 0 0 0 0,3-6-500 0 0,15-17 459 0 0,121-125 325 0 0,-93 114-694 0 0,-53 45-94 0 0,1 0 0 0 0,-1 0 1 0 0,1 1-1 0 0,-1-1 0 0 0,0 0 1 0 0,1 1-1 0 0,-1-1 0 0 0,0 0 1 0 0,0 1-1 0 0,0-1 1 0 0,0 1-1 0 0,-1 0 0 0 0,1-1 1 0 0,0 1-1 0 0,0 0 0 0 0,-1-1 1 0 0,1 1-1 0 0,-1 0 0 0 0,0 0 1 0 0,0 0-1 0 0,1-1 1 0 0,-1 1-1 0 0,0 0 0 0 0,-1 0 1 0 0,1 0-1 0 0,0 1 4 0 0,0 4-1 0 0,6 38 84 0 0,-5-35-60 0 0,0 0 1 0 0,0 1-1 0 0,1-1 0 0 0,0 0 1 0 0,0 0-1 0 0,1 0 1 0 0,1 0-1 0 0,0-1 0 0 0,0 1 1 0 0,1-1-1 0 0,0 0 1 0 0,4 4-24 0 0,46 43-530 0 0,-24-21-3766 0 0,-17-19-3034 0 0,-8-8-4370 0 0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3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177 409 11130 0 0,'0'0'1293'0'0,"0"0"-349"0"0,0 0 40 0 0,0 0 258 0 0,0 0 169 0 0,0 0-2 0 0,0 0-152 0 0,0 0-181 0 0,0 0-164 0 0,0 0-147 0 0,0 0-91 0 0,32 8-75 0 0,100 20-62 0 0,-52-29 294 0 0,-66-4-655 0 0,4 1-76 0 0,-1-1 1 0 0,0-1-1 0 0,0 0 1 0 0,-1-1-1 0 0,1-1 0 0 0,-2-1 1 0 0,1 0-1 0 0,-1-1 1 0 0,0 0-1 0 0,-1-2 0 0 0,-1 1 1 0 0,0-2-1 0 0,0 0 1 0 0,-1 0-1 0 0,-1-1 0 0 0,0 0 1 0 0,-1-1-1 0 0,0-1 1 0 0,-2 1-1 0 0,0-1 0 0 0,0-1-99 0 0,-7 14-15 0 0,0 0 0 0 0,0 0 0 0 0,0 0 0 0 0,-1-1 0 0 0,1 1 1 0 0,-1 0-1 0 0,0 0 0 0 0,0 0 0 0 0,0 0 0 0 0,0-1 1 0 0,0 1-1 0 0,-1 0 0 0 0,1 0 0 0 0,-1 0 0 0 0,0 0 1 0 0,0 0-1 0 0,0 0 0 0 0,-1 0 0 0 0,1 0 0 0 0,0 0 0 0 0,-1 1 1 0 0,0-1-1 0 0,0 1 0 0 0,0-1 0 0 0,0 1 0 0 0,0-1 1 0 0,0 1-1 0 0,-1 0 0 0 0,1 0 0 0 0,-1 0 0 0 0,0 1 1 0 0,1-1-1 0 0,-1 0 0 0 0,0 1 0 0 0,0 0 0 0 0,0 0 0 0 0,0 0 1 0 0,-1 0 13 0 0,-124-15-946 0 0,103 19 875 0 0,0 2 0 0 0,1 0 0 0 0,0 1 1 0 0,0 2-1 0 0,0 0 0 0 0,1 2 1 0 0,0 0-1 0 0,1 2 0 0 0,0 0 1 0 0,-15 12 70 0 0,14-8-2 0 0,0 1 0 0 0,0 1 0 0 0,2 1 0 0 0,0 1 0 0 0,2 0 1 0 0,0 2-1 0 0,1 0 0 0 0,1 1 0 0 0,1 1 0 0 0,1 0 0 0 0,2 1 1 0 0,0 1-1 0 0,-6 19 2 0 0,16-38 33 0 0,0 0 1 0 0,1 0 0 0 0,-1 1 0 0 0,1-1-1 0 0,1 1 1 0 0,0-1 0 0 0,0 1-1 0 0,0 0 1 0 0,1 0 0 0 0,0-1 0 0 0,0 1-1 0 0,1 0 1 0 0,0 0 0 0 0,0-1-1 0 0,1 1 1 0 0,0-1 0 0 0,1 1 0 0 0,-1-1-1 0 0,1 0 1 0 0,1 0 0 0 0,-1 0-1 0 0,1 0 1 0 0,0-1 0 0 0,1 1 0 0 0,0-1-1 0 0,0 0 1 0 0,0-1 0 0 0,1 1-1 0 0,-1-1 1 0 0,1 0 0 0 0,1 0 0 0 0,1 0-34 0 0,18 7 186 0 0,0-2 1 0 0,0-1-1 0 0,1-1 1 0 0,1-2 0 0 0,-1 0-1 0 0,1-2 1 0 0,0-1-1 0 0,0-1 1 0 0,0-1 0 0 0,0-2-1 0 0,0 0 1 0 0,5-3-187 0 0,-31 4 12 0 0,35-2 130 0 0,-1-1 0 0 0,0-2-1 0 0,1-1 1 0 0,-2-2 0 0 0,32-12-142 0 0,-59 5-1547 0 0,-23 8-6863 0 0,10 4-3938 0 0</inkml:trace>
  <inkml:trace contextRef="#ctx0" brushRef="#br0" timeOffset="2952.403">947 693 1808 0 0,'0'0'3157'0'0,"0"0"-1599"0"0,0 0-397 0 0,0 0 264 0 0,0 0 242 0 0,0 0 66 0 0,0 0-168 0 0,0 0-342 0 0,0 0-301 0 0,0 0-192 0 0,0 0-91 0 0,0 0-12 0 0,0 0 14 0 0,3-11 1766 0 0,-67 40-932 0 0,57-25-1410 0 0,0-1 0 0 0,0 1 0 0 0,1 1 0 0 0,-1-1 0 0 0,1 1 0 0 0,0 0 0 0 0,1 0 0 0 0,-1 1 0 0 0,1 0 0 0 0,0 0 0 0 0,0 0 0 0 0,1 1 0 0 0,0-1 0 0 0,0 1 0 0 0,1 0 0 0 0,-1 0 0 0 0,2 0 0 0 0,-1 1 0 0 0,1-1 0 0 0,0 1 0 0 0,0-1 0 0 0,1 1 1 0 0,0 0-1 0 0,1 0 0 0 0,-1-1 0 0 0,1 1 0 0 0,1 0 0 0 0,1 7-65 0 0,-1-11 47 0 0,1 0 1 0 0,0 0-1 0 0,0 0 1 0 0,0 0-1 0 0,1 0 1 0 0,-1-1-1 0 0,1 1 1 0 0,0-1-1 0 0,0 1 1 0 0,0-1-1 0 0,1 0 1 0 0,-1 0-1 0 0,1-1 1 0 0,0 1-1 0 0,-1-1 1 0 0,1 1-1 0 0,0-1 1 0 0,0 0-1 0 0,1-1 1 0 0,-1 1 0 0 0,0-1-1 0 0,0 0 1 0 0,1 0-1 0 0,-1 0 1 0 0,1 0-1 0 0,-1-1 1 0 0,1 0-1 0 0,-1 0 1 0 0,1 0-1 0 0,3-1-47 0 0,135-34 1315 0 0,-127 28-1203 0 0,0 0-1 0 0,-1-2 0 0 0,0 1 1 0 0,0-2-1 0 0,-1 0 1 0 0,0 0-1 0 0,-1-2 1 0 0,0 1-1 0 0,-1-2 1 0 0,1-2-112 0 0,-7 9 7 0 0,-1-1 1 0 0,0 1 0 0 0,0-1-1 0 0,-1-1 1 0 0,0 1 0 0 0,0 0 0 0 0,-1-1-1 0 0,0 0 1 0 0,0 0 0 0 0,-1 0-1 0 0,0 0 1 0 0,0 0 0 0 0,-1 0-1 0 0,0 0 1 0 0,-1-1 0 0 0,0 1 0 0 0,0 0-1 0 0,0-1 1 0 0,-1 1 0 0 0,-1 0-1 0 0,-1-8-7 0 0,1 11-53 0 0,1 0 0 0 0,-1 0 0 0 0,-1 0 0 0 0,1 1 0 0 0,-1-1 0 0 0,1 0 0 0 0,-1 1 0 0 0,-1 0 0 0 0,1 0 0 0 0,0 0 0 0 0,-1 0 0 0 0,0 0 0 0 0,0 1 0 0 0,0 0 0 0 0,-1 0 0 0 0,1 0 0 0 0,-1 0 0 0 0,1 1 0 0 0,-1-1 0 0 0,0 1 0 0 0,0 0 0 0 0,0 1 0 0 0,0-1 0 0 0,0 1 0 0 0,0 0 0 0 0,-1 0 0 0 0,1 1 0 0 0,-4-1 53 0 0,-4 1-534 0 0,-1 0-1 0 0,1 1 1 0 0,-1 1-1 0 0,1 0 1 0 0,-1 0 0 0 0,1 1-1 0 0,0 1 1 0 0,0 0 0 0 0,1 1-1 0 0,-10 5 535 0 0,13-5-827 0 0,-18 9-2845 0 0,9-3-2327 0 0,2 3-5250 0 0</inkml:trace>
  <inkml:trace contextRef="#ctx0" brushRef="#br0" timeOffset="3311.437">827 807 4833 0 0,'0'0'2933'0'0,"0"0"-1026"0"0,0 0-306 0 0,0 0 46 0 0,0 0-25 0 0,0 0-182 0 0,0 0-209 0 0,0 0-170 0 0,0 0-107 0 0,0 0-56 0 0,0 0-81 0 0,0 0-107 0 0,0 0-86 0 0,11-6-50 0 0,89-54 1562 0 0,-21 30-1161 0 0,-60 82-807 0 0,-15-32-80 0 0,-4-17-77 0 0,0 0 0 0 0,0 0 1 0 0,0 0-1 0 0,1 0 0 0 0,-1 0 0 0 0,1 0 0 0 0,0-1 1 0 0,0 1-1 0 0,0 0 0 0 0,0 0 0 0 0,0-1 1 0 0,1 1-1 0 0,-1-1 0 0 0,1 1 0 0 0,-1-1 1 0 0,1 0-1 0 0,0 1 0 0 0,0-1 0 0 0,0 0 1 0 0,1 0-1 0 0,-1-1 0 0 0,0 1 0 0 0,1 0 1 0 0,-1-1-1 0 0,1 1 0 0 0,0-1-11 0 0,4 2 46 0 0,0-2 0 0 0,1 1 1 0 0,-1-1-1 0 0,0 0 0 0 0,1 0 0 0 0,-1-1 0 0 0,1 0 0 0 0,-1-1 1 0 0,0 1-1 0 0,1-1 0 0 0,-1-1 0 0 0,0 1 0 0 0,0-1 1 0 0,0-1-1 0 0,0 1 0 0 0,0-1 0 0 0,0 0 0 0 0,-1-1 1 0 0,3-1-47 0 0,1-13-484 0 0,-14 7-5945 0 0,1 7-2589 0 0</inkml:trace>
  <inkml:trace contextRef="#ctx0" brushRef="#br0" timeOffset="5011.384">1440 1 10658 0 0,'0'0'4277'0'0,"0"0"-2496"0"0,0 0-916 0 0,0 0-27 0 0,0 0 70 0 0,0 0 19 0 0,0 0-44 0 0,0 0-103 0 0,0 0-92 0 0,0 0-55 0 0,0 0-50 0 0,0 0-87 0 0,0 0-82 0 0,18 1-30 0 0,86 6 360 0 0,183 10 2140 0 0,-271-19-3576 0 0,-17 1-4731 0 0,-10 1-7547 0 0,7 0 3312 0 0</inkml:trace>
  <inkml:trace contextRef="#ctx0" brushRef="#br0" timeOffset="5363.732">1507 207 10154 0 0,'0'0'2011'0'0,"0"0"-489"0"0,0 0-192 0 0,0 0-4 0 0,0 0-35 0 0,0 0-134 0 0,0 0-152 0 0,0 0-63 0 0,0 0-26 0 0,0 0-31 0 0,0 0-34 0 0,0 0-109 0 0,6 2-98 0 0,57 11 1440 0 0,121 1-1050 0 0,-183-14-1370 0 0,-1 0-96 0 0,0 0-104 0 0,0 0-140 0 0,0 0-177 0 0,0 0-247 0 0,-2 0-1638 0 0,-2 0-2906 0 0,0 0-4422 0 0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5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0 343 3737 0 0,'0'0'2014'0'0,"0"0"-174"0"0,0 0 102 0 0,0 0 167 0 0,0 0 3 0 0,0 0-192 0 0,0 0-310 0 0,0 0-291 0 0,0 0-238 0 0,0 0-153 0 0,0 0-102 0 0,0 0-78 0 0,0 0-38 0 0,21-10 2172 0 0,-5 3-2574 0 0,-1 0 0 0 0,0-2 1 0 0,0 0-1 0 0,-1 0 1 0 0,0-1-1 0 0,-1-1 0 0 0,0 0 1 0 0,-1-1-1 0 0,0 0 1 0 0,-1-1-1 0 0,1-2-308 0 0,27-26 314 0 0,118-126 178 0 0,-125 215-668 0 0,3 14 221 0 0,7 35 100 0 0,-35-68-180 0 0,23 38-1482 0 0,-19-63-652 0 0,-3-4-2052 0 0,-4 0-625 0 0,0 0-7563 0 0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74 13603 0 0,'0'0'1575'0'0,"0"0"-303"0"0,0 0-92 0 0,0 0 70 0 0,0 0 14 0 0,0 0-113 0 0,0 0-212 0 0,0 0-236 0 0,0 0-176 0 0,0 0-126 0 0,0 0-75 0 0,0 0-44 0 0,0 0-20 0 0,-3-6 494 0 0,-31 42 235 0 0,43-41-107 0 0,57-52-168 0 0,-65 56-660 0 0,-1 1 15 0 0,0 0 15 0 0,0 0 12 0 0,-56 33 292 0 0,35-14-352 0 0,20-19-46 0 0,1 0-6 0 0,0 0 1 0 0,0 0-15 0 0,0 0-7 0 0,10 0-191 0 0,12 0-422 0 0,0 6-2146 0 0,-13-1-3533 0 0,-5-2-5840 0 0</inkml:trace>
  <inkml:trace contextRef="#ctx0" brushRef="#br0" timeOffset="3681.251">16 1 0 0 0,'0'0'1938'0'0,"0"0"121"0"0,0 0-185 0 0,0 0-285 0 0,0 0-236 0 0,0 0-208 0 0,0 0-134 0 0,0 0-100 0 0,0 0-63 0 0,0 0-22 0 0,0 0-18 0 0,0 0-49 0 0,-3 5-66 0 0,-9 57 2717 0 0,12-61-3347 0 0,-1-1-1 0 0,1 1 1 0 0,0 0 0 0 0,0 0-1 0 0,0 0 1 0 0,0 0-1 0 0,0 0 1 0 0,1 0 0 0 0,-1 0-1 0 0,0 0 1 0 0,0 0-1 0 0,1 0 1 0 0,-1 0 0 0 0,0 0-1 0 0,1 0 1 0 0,-1 0-1 0 0,1-1 1 0 0,-1 1 0 0 0,1 0-1 0 0,-1 0 1 0 0,1-1-1 0 0,0 1 1 0 0,-1 0 0 0 0,1 0-1 0 0,0-1 1 0 0,0 1-1 0 0,-1-1 1 0 0,1 1-1 0 0,0-1 1 0 0,0 1 0 0 0,0-1-1 0 0,0 0 1 0 0,0 1-1 0 0,0-1 1 0 0,0 0 0 0 0,0 0-1 0 0,0 1 1 0 0,-1-1-1 0 0,1 0 1 0 0,0 0 0 0 0,0 0-1 0 0,0 0 1 0 0,0 0-1 0 0,0-1 1 0 0,0 1 0 0 0,0 0-1 0 0,0 0 1 0 0,0-1-1 0 0,0 1 1 0 0,0 0 0 0 0,0-1-1 0 0,0 1 1 0 0,-1-1-1 0 0,1 1 1 0 0,0-1 0 0 0,0 1-1 0 0,0-1 1 0 0,-1 0-1 0 0,1 1 1 0 0,0-1 0 0 0,-1 0-1 0 0,1 0 1 0 0,-1 1-1 0 0,1-1 1 0 0,-1 0 0 0 0,1 0-63 0 0,71-80 1256 0 0,-157 165-716 0 0,72-62-483 0 0,13-22-23 0 0,0 0 32 0 0,20 0 608 0 0,-17 0-630 0 0,0-1 1 0 0,1 1-1 0 0,-1-1 1 0 0,0 0-1 0 0,1-1 0 0 0,-1 1 1 0 0,0-1-1 0 0,0 1 1 0 0,0-1-1 0 0,0 0 0 0 0,-1 0 1 0 0,1 0-1 0 0,0 0 1 0 0,-1-1-1 0 0,1 1 0 0 0,-1-1 1 0 0,0 1-1 0 0,0-1 1 0 0,0 0-1 0 0,1-2-44 0 0,-12 5-6398 0 0,5 3 799 0 0,-1 1-6466 0 0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11 270 1064 0 0,'0'0'1395'0'0,"0"0"-120"0"0,0 0 133 0 0,0 0 279 0 0,0 0 206 0 0,0 0 38 0 0,0 0-152 0 0,0 0-245 0 0,0 0-259 0 0,0 0-219 0 0,0 0-200 0 0,-10-3 2054 0 0,173-10 985 0 0,3 0-3357 0 0,-121 13-518 0 0,-44 0 7 0 0,-1 0 18 0 0,-10 3 264 0 0,-224 35-25 0 0,171-28-68 0 0,62-10-186 0 0,1 0-24 0 0,0 0-23 0 0,13 0-52 0 0,229-10 581 0 0,-148 9-2172 0 0,-82 6-3528 0 0,-9-3-65 0 0,0-1-6497 0 0</inkml:trace>
  <inkml:trace contextRef="#ctx0" brushRef="#br0" timeOffset="403.012">944 5 9330 0 0,'0'0'5608'0'0,"0"0"-3806"0"0,0 0-1150 0 0,0 0 20 0 0,0 0 136 0 0,0 0 66 0 0,0 0-61 0 0,-32 20-158 0 0,-101 66-180 0 0,127-83-445 0 0,2 0 0 0 0,-1 0 1 0 0,0 0-1 0 0,1 1 1 0 0,-1-1-1 0 0,1 1 0 0 0,0 0 1 0 0,0 0-1 0 0,0 1 0 0 0,1-1 1 0 0,0 1-1 0 0,0-1 1 0 0,0 1-1 0 0,0 0 0 0 0,0 2-30 0 0,-4 9 85 0 0,-5 5-22 0 0,0 1 0 0 0,2 0 0 0 0,0 1 1 0 0,2 0-1 0 0,0 0 0 0 0,2 1 0 0 0,1 0 0 0 0,0 0 0 0 0,2 1 1 0 0,1-1-1 0 0,1 1 0 0 0,1-1 0 0 0,2 17-63 0 0,0-33 52 0 0,0 1-1 0 0,1-1 1 0 0,0 0-1 0 0,1 1 1 0 0,-1-2-1 0 0,1 1 1 0 0,1 0 0 0 0,0-1-1 0 0,0 0 1 0 0,0 0-1 0 0,1 0 1 0 0,0-1-1 0 0,0 0 1 0 0,1 0-1 0 0,0 0 1 0 0,0-1-1 0 0,0 0 1 0 0,1 0-1 0 0,-1-1 1 0 0,1 0 0 0 0,0 0-1 0 0,0-1 1 0 0,1 0-1 0 0,-1-1 1 0 0,1 0-1 0 0,-1 0 1 0 0,1 0-1 0 0,0-1 1 0 0,-1-1-1 0 0,1 1 1 0 0,2-2-52 0 0,10 1 172 0 0,0-2 1 0 0,-1-1-1 0 0,1-1 1 0 0,-1 0-1 0 0,0-2 1 0 0,0 0-1 0 0,0-1 0 0 0,-1-1 1 0 0,0-1-1 0 0,5-4-172 0 0,8-3 239 0 0,-1-1 0 0 0,-1-2-1 0 0,0-1 1 0 0,-2-2 0 0 0,0-1 0 0 0,-2-1-1 0 0,9-11-238 0 0,-26 26 21 0 0,0-1 0 0 0,-1 0 0 0 0,-1 0 0 0 0,0-1 0 0 0,0 0-1 0 0,-1 0 1 0 0,0-1 0 0 0,-1 1 0 0 0,0-1 0 0 0,-1-1 0 0 0,-1 1 0 0 0,0-1-1 0 0,0 1 1 0 0,-1-1 0 0 0,-1 0 0 0 0,0 0 0 0 0,-1 1 0 0 0,0-1 0 0 0,-1 0-1 0 0,0 0 1 0 0,-1 0 0 0 0,-1 0-21 0 0,-2 1-70 0 0,0 1-1 0 0,0 0 1 0 0,-1 0-1 0 0,-1 0 1 0 0,0 1-1 0 0,0 0 1 0 0,-1 1-1 0 0,0-1 1 0 0,-1 1-1 0 0,0 1 1 0 0,0 0-1 0 0,-1 0 1 0 0,0 1-1 0 0,-1 0 1 0 0,1 1-1 0 0,-1 0 1 0 0,0 1-1 0 0,-1 0 1 0 0,1 0-1 0 0,-1 1 1 0 0,0 1-1 0 0,0 0 1 0 0,0 1-1 0 0,0 0 1 0 0,-1 1-1 0 0,1 0 1 0 0,-1 1-1 0 0,-3 1 71 0 0,-106 11-2787 0 0,84-2-524 0 0,-2 4-3277 0 0,9-3-5542 0 0</inkml:trace>
  <inkml:trace contextRef="#ctx0" brushRef="#br0" timeOffset="951.038">764 337 6457 0 0,'0'0'399'0'0,"0"0"-294"0"0,0 0-39 0 0,0 0 159 0 0,0 0 147 0 0,0 0 39 0 0,0 0-88 0 0,0 0-205 0 0,0 0-248 0 0,0 0-188 0 0,0 0-79 0 0,0 0 22 0 0,0 0 87 0 0,-2-2 124 0 0,-27-4 1698 0 0,29 6-663 0 0,0 0-829 0 0,-6-1 10113 0 0,4-1-8178 0 0,22-25 2294 0 0,38 5-3917 0 0,-49 20 4 0 0,9-3-211 0 0,1 1 1 0 0,0 0 0 0 0,0 2-1 0 0,0 0 1 0 0,0 1 0 0 0,0 1 0 0 0,1 1-1 0 0,0 1-147 0 0,-15-1 14 0 0,-1 1 0 0 0,0 0 0 0 0,1 0 0 0 0,-1 0 0 0 0,0 0 0 0 0,-1 1 0 0 0,1-1 0 0 0,0 1 0 0 0,-1 0 0 0 0,1 0 0 0 0,-1 1 0 0 0,0-1 0 0 0,0 1 0 0 0,0-1-1 0 0,0 1 1 0 0,-1 0 0 0 0,0 0 0 0 0,0 0 0 0 0,0 0 0 0 0,0 1 0 0 0,0-1 0 0 0,-1 1 0 0 0,0-1 0 0 0,0 1 0 0 0,0-1 0 0 0,-1 1 0 0 0,1-1 0 0 0,-1 1 0 0 0,0 0 0 0 0,0-1 0 0 0,-1 1 0 0 0,0 0-14 0 0,2 1 28 0 0,0-3-14 0 0,-1 0 0 0 0,1 0 0 0 0,0 0 1 0 0,0 0-1 0 0,0 0 0 0 0,1-1 0 0 0,-1 1 0 0 0,1 0 0 0 0,-1-1 1 0 0,1 1-1 0 0,0-1 0 0 0,0 0 0 0 0,0 1 0 0 0,0-1 0 0 0,1 0 1 0 0,-1 0-1 0 0,1 0 0 0 0,-1-1 0 0 0,1 1 0 0 0,-1-1 0 0 0,1 1 1 0 0,0-1-1 0 0,0 0 0 0 0,0 0 0 0 0,0 0 0 0 0,0 0 0 0 0,0-1 0 0 0,0 1 1 0 0,0-1-1 0 0,0 0 0 0 0,0 1 0 0 0,0-1 0 0 0,1-1-14 0 0,102-13 497 0 0,-59-9-364 0 0,-46 22-211 0 0,0 1 0 0 0,0-1-1 0 0,0 0 1 0 0,-1 1 0 0 0,1-1-1 0 0,0 1 1 0 0,-1-1 0 0 0,1 0-1 0 0,0 0 1 0 0,-1 1 0 0 0,1-1-1 0 0,-1 0 1 0 0,1 0 0 0 0,-1 0-1 0 0,0 0 1 0 0,1 1 0 0 0,-1-1-1 0 0,0 0 1 0 0,0 0 0 0 0,1 0-1 0 0,-1 0 1 0 0,0 0 0 0 0,0 0-1 0 0,0 0 1 0 0,0 0 0 0 0,0 0 0 0 0,0 0-1 0 0,0 0 1 0 0,-1 0 0 0 0,1 0-1 0 0,0 1 1 0 0,-1-1 0 0 0,1 0-1 0 0,0 0 1 0 0,-1 0 0 0 0,1 0-1 0 0,-1 0 1 0 0,1 1 0 0 0,-1-1-1 0 0,1 0 1 0 0,-1 0 0 0 0,0 1-1 0 0,1-1 1 0 0,-1 1 0 0 0,0-1-1 0 0,0 0 1 0 0,1 1 0 0 0,-1-1-1 0 0,0 1 1 0 0,0 0 0 0 0,0-1-1 0 0,0 1 1 0 0,0-1 78 0 0,-9-5-2642 0 0,3 2-3475 0 0,1 0-5867 0 0</inkml:trace>
  <inkml:trace contextRef="#ctx0" brushRef="#br0" timeOffset="2965.239">1594 432 3961 0 0,'0'0'1181'0'0,"0"0"-167"0"0,0 0 141 0 0,0 0 272 0 0,0 0 141 0 0,0 0-38 0 0,0 0-167 0 0,0 0-196 0 0,0 0-136 0 0,0 0-87 0 0,0 0-51 0 0,0 0-46 0 0,0 0-17 0 0,25 10 10 0 0,78 26 4 0 0,-37-34 418 0 0,-55-6-1004 0 0,42-14 554 0 0,-1-2 0 0 0,-1-3 0 0 0,-1-2 0 0 0,19-13-812 0 0,-60 33 43 0 0,1 0 0 0 0,-1 0-1 0 0,-1-1 1 0 0,1-1 0 0 0,-1 1 0 0 0,0-1 0 0 0,-1-1 0 0 0,1 1 0 0 0,-1-1 0 0 0,-1-1 0 0 0,0 1-1 0 0,0-1 1 0 0,0 0 0 0 0,-1 0 0 0 0,-1-1 0 0 0,0 0 0 0 0,0 0 0 0 0,0 0 0 0 0,-2 0 0 0 0,1 0-1 0 0,-1 0 1 0 0,-1-1 0 0 0,1 1 0 0 0,-2-1 0 0 0,0-4-43 0 0,-2 11-45 0 0,0 0 0 0 0,0 0 0 0 0,0 1 0 0 0,-1-1 0 0 0,1 1 0 0 0,-1-1 0 0 0,0 1 0 0 0,0 0 0 0 0,0 0 0 0 0,-1 0 0 0 0,1 1 0 0 0,-1-1 0 0 0,1 1 0 0 0,-1 0 1 0 0,0 0-1 0 0,0 0 0 0 0,0 0 0 0 0,0 1 0 0 0,0-1 0 0 0,-1 1 0 0 0,1 0 0 0 0,0 1 0 0 0,0-1 0 0 0,-1 1 0 0 0,1-1 0 0 0,-1 1 0 0 0,1 1 0 0 0,0-1 0 0 0,-1 1 0 0 0,1-1 0 0 0,-4 3 45 0 0,5-3-25 0 0,-19 3-103 0 0,-1 1 1 0 0,0 1-1 0 0,1 1 0 0 0,0 1 1 0 0,0 1-1 0 0,1 1 0 0 0,0 1 1 0 0,1 0-1 0 0,-1 2 128 0 0,16-9-17 0 0,-23 12-12 0 0,1 2-1 0 0,1 0 1 0 0,0 2-1 0 0,1 1 1 0 0,2 1-1 0 0,0 1 1 0 0,1 1-1 0 0,-2 3 30 0 0,20-18 62 0 0,-1 0 0 0 0,2 0 0 0 0,-1 1 0 0 0,1-1 0 0 0,0 1 0 0 0,0 0 0 0 0,1 0 0 0 0,1 0 0 0 0,0 0 0 0 0,0 0 0 0 0,0 0 0 0 0,1 0 0 0 0,0 0 0 0 0,1 0 0 0 0,0 0 0 0 0,1 0 0 0 0,0 0 0 0 0,0 0 0 0 0,1 0 0 0 0,0-1 0 0 0,0 1 0 0 0,1-1 0 0 0,0 0 0 0 0,0 0 0 0 0,1 0 0 0 0,0-1 0 0 0,1 1 0 0 0,0-1-1 0 0,0-1 1 0 0,2 3-62 0 0,10 3 167 0 0,0 0-1 0 0,1-1 0 0 0,1 0 0 0 0,0-2 0 0 0,0 0 0 0 0,0-2 0 0 0,1 0 0 0 0,0-1 1 0 0,1-1-1 0 0,-1-1 0 0 0,1-1 0 0 0,0-1 0 0 0,0-1 0 0 0,0-1 0 0 0,0-1 0 0 0,7-2-166 0 0,29-15 144 0 0,-53 7-3430 0 0,-7-4-3448 0 0,-1 8-5424 0 0</inkml:trace>
  <inkml:trace contextRef="#ctx0" brushRef="#br0" timeOffset="3468.614">2321 694 15315 0 0,'0'0'1036'0'0,"0"0"-434"0"0,0 0-93 0 0,0 0 117 0 0,0 0 63 0 0,0 0-58 0 0,0 0-148 0 0,0 0-150 0 0,0 0-107 0 0,0 0-32 0 0,0 0 1 0 0,0 0 14 0 0,0 0 24 0 0,-5 30 19 0 0,-19 92 1 0 0,19-50 1283 0 0,5-72-1310 0 0,0 0 18 0 0,0 0-4 0 0,0 0 40 0 0,0 0 29 0 0,7-22 1456 0 0,0-3-1605 0 0,2 2-1 0 0,1-1 1 0 0,0 1 0 0 0,2 1 0 0 0,1 0 0 0 0,0 0 0 0 0,2 2 0 0 0,0 0 0 0 0,12-11-160 0 0,-17 19 13 0 0,-5 6-9 0 0,1-1 0 0 0,-1 1 0 0 0,1 0 0 0 0,0 0 0 0 0,0 1 0 0 0,1 0 0 0 0,0 0 0 0 0,0 0 0 0 0,0 1 0 0 0,0 0 0 0 0,5-1-4 0 0,-10 6-4 0 0,0 0-1 0 0,0 0 1 0 0,1 1-1 0 0,-1-1 1 0 0,0 1 0 0 0,0-1-1 0 0,-1 1 1 0 0,1 0-1 0 0,0 0 1 0 0,-1 0 0 0 0,1 0-1 0 0,-1 0 1 0 0,1 0-1 0 0,-1 1 1 0 0,0-1 0 0 0,0 0-1 0 0,0 1 1 0 0,0-1-1 0 0,0 0 1 0 0,-1 1 0 0 0,1-1-1 0 0,-1 1 1 0 0,0-1-1 0 0,1 1 1 0 0,-1 0 0 0 0,0-1-1 0 0,0 1 1 0 0,-1-1-1 0 0,1 1 1 0 0,-1-1 0 0 0,1 1-1 0 0,-1-1 1 0 0,0 1-1 0 0,0-1 1 0 0,0 0 0 0 0,0 1 4 0 0,0 12-287 0 0,16-11-2776 0 0,-4-5-7095 0 0,-9-2-1561 0 0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33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0 0 0,'0'0'268'0'0,"0"0"88"0"0,0 0-92 0 0,0 0-124 0 0,0 0-29 0 0,0 0 57 0 0,0 0 97 0 0,0 0 63 0 0,5-8-8 0 0,19-28-21 0 0,39-5 1402 0 0,-54 37-1480 0 0,0 1 1 0 0,1 0 0 0 0,-1 0 0 0 0,1 0 0 0 0,-1 1 0 0 0,1 1 0 0 0,0 0 0 0 0,0 0 0 0 0,0 1 0 0 0,0 0 0 0 0,6 1-222 0 0,41-2 1165 0 0,158-11-53 0 0,210-39-105 0 0,-35 22-394 0 0,-91 6-590 0 0,457-40-266 0 0,-426 60 247 0 0,130 18-70 0 0,12-8 118 0 0,414 12 265 0 0,-719-20-272 0 0,486-29 366 0 0,-103 13 609 0 0,394-9-34 0 0,145 18-129 0 0,-599 23-535 0 0,49-15 50 0 0,410-18 379 0 0,-786 18-682 0 0,745 15 300 0 0,-329 0-14 0 0,636-15 476 0 0,-240-4-680 0 0,61-7 26 0 0,256-4 809 0 0,-454-7-598 0 0,677-52 857 0 0,-84 55-568 0 0,-1172 20-603 0 0,776 2 181 0 0,-371-32 14 0 0,60 10 365 0 0,-273 16-109 0 0,-3-2 174 0 0,-296 17-474 0 0,89-8 489 0 0,-154-15-441 0 0,114 0 109 0 0,-14 11-133 0 0,-104 11-270 0 0,0 29-2419 0 0,-68-32-404 0 0,-8-2-3436 0 0,-3-1-5323 0 0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49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3905 0 0,'0'0'2202'0'0,"0"0"-506"0"0,0 0-238 0 0,0 0-9 0 0,0 0 53 0 0,0 0-15 0 0,0 0-177 0 0,0 0-289 0 0,0 0-307 0 0,0 0-257 0 0,0 0-150 0 0,0 4-19 0 0,0 15 91 0 0,2 0-1 0 0,-1 0 1 0 0,2-1 0 0 0,1 1 0 0 0,0 0-1 0 0,1-1 1 0 0,8 17-379 0 0,86 210 1236 0 0,-37-86-590 0 0,-41-100-90 0 0,-14-73 2685 0 0,12-174-2092 0 0,-9 134-994 0 0,3 1-1 0 0,3 0 0 0 0,2 1 1 0 0,18-38-155 0 0,7-23 238 0 0,-38 100-257 0 0,-1 2 4 0 0,-10 8-4488 0 0,6 0-3409 0 0,0 2-3633 0 0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10 350 7938 0 0,'0'0'1993'0'0,"0"0"-254"0"0,0 0-63 0 0,0 0 65 0 0,0 0 49 0 0,0 0-91 0 0,0 0-239 0 0,0 0-281 0 0,0 0-259 0 0,0 0-185 0 0,0 0-136 0 0,0 0-102 0 0,0 0-76 0 0,-2-6-47 0 0,-5-19-88 0 0,40-2 609 0 0,-21 23-768 0 0,-1 0 0 0 0,0 0 1 0 0,1 1-1 0 0,0 1 0 0 0,0 0 1 0 0,0 1-1 0 0,0 0 0 0 0,0 1 1 0 0,8 0-128 0 0,64-5 354 0 0,118 1 1 0 0,-116-4-230 0 0,-85 8-86 0 0,-1 0 14 0 0,0 0 7 0 0,0 0 15 0 0,0 0 7 0 0,0 0 36 0 0,0 0 3 0 0,0 0 8 0 0,0 0 27 0 0,0 0-27 0 0,0 0 7 0 0,0 0-8 0 0,-37-40 392 0 0,-74-85-447 0 0,37 44-509 0 0,75 73-2751 0 0,12 9-5122 0 0,-4 2-3683 0 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3:59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270 412 0 0 0,'0'0'1692'0'0,"0"0"-95"0"0,0 0-89 0 0,0 0 3 0 0,0 0 157 0 0,0 0 98 0 0,0 0-116 0 0,0 0-191 0 0,0 0-308 0 0,0 0-328 0 0,0 0-259 0 0,-5 0-184 0 0,-4-1-326 0 0,10 2-8 0 0,-1-1-1 0 0,0 0 1 0 0,0 0 0 0 0,0 0-1 0 0,1 1 1 0 0,-1-1 0 0 0,0 0-1 0 0,0 0 1 0 0,0 1 0 0 0,0-1-1 0 0,0 0 1 0 0,0 0 0 0 0,1 1-1 0 0,-1-1 1 0 0,0 0 0 0 0,0 1-1 0 0,0-1 1 0 0,0 0 0 0 0,0 0-1 0 0,0 1 1 0 0,0-1 0 0 0,0 0-1 0 0,0 1 1 0 0,0-1-1 0 0,0 0 1 0 0,-1 0 0 0 0,1 1-1 0 0,0-1 1 0 0,0 0 0 0 0,0 0-1 0 0,0 1 1 0 0,0-1 0 0 0,0 0-1 0 0,-1 0 1 0 0,1 1-46 0 0,28 18 863 0 0,0-1 0 0 0,2-2 0 0 0,0 0 0 0 0,0-2 0 0 0,2-1 0 0 0,9 1-863 0 0,115 18 1011 0 0,-148-32-982 0 0,3 1 35 0 0,1-1 0 0 0,-1 0 1 0 0,1-1-1 0 0,-1 0 0 0 0,0 0 0 0 0,1-1 0 0 0,-1-1 0 0 0,0 0 1 0 0,0 0-1 0 0,-1-1 0 0 0,1-1 0 0 0,-1 0 0 0 0,2-1-64 0 0,-2-2 48 0 0,0-2-1 0 0,-1 1 1 0 0,0-1-1 0 0,-1-1 1 0 0,0 1-1 0 0,0-2 1 0 0,-1 1-1 0 0,-1-1 1 0 0,0 0-1 0 0,0 0 1 0 0,-1 0-1 0 0,-1-1 1 0 0,0 0-1 0 0,-1 0 1 0 0,0 0-1 0 0,-1 0 1 0 0,-1-1-1 0 0,0 1 1 0 0,0 0-1 0 0,-2-1 0 0 0,1 1 1 0 0,-2-1-1 0 0,-1-5-47 0 0,1 4-2 0 0,-2 0 0 0 0,1 0-1 0 0,-2 0 1 0 0,0 1-1 0 0,0 0 1 0 0,-2 0-1 0 0,0 0 1 0 0,0 1-1 0 0,-1 0 1 0 0,-1 0-1 0 0,0 1 1 0 0,0 0-1 0 0,-8-6 3 0 0,14 14-9 0 0,-1 1 0 0 0,1-1 0 0 0,-1 1-1 0 0,1 1 1 0 0,-1-1 0 0 0,0 0 0 0 0,0 1-1 0 0,0 0 1 0 0,0 0 0 0 0,-1 0 0 0 0,1 0-1 0 0,-1 1 1 0 0,1-1 0 0 0,-1 1 0 0 0,1 0-1 0 0,-1 1 1 0 0,1-1 0 0 0,-1 1 0 0 0,0 0-1 0 0,1 0 1 0 0,-1 0 0 0 0,0 1-1 0 0,1 0 1 0 0,-1 0 0 0 0,0 0 0 0 0,1 0-1 0 0,0 1 1 0 0,-1-1 0 0 0,1 1 0 0 0,0 1-1 0 0,0-1 1 0 0,0 0 0 0 0,0 1 0 0 0,0 0-1 0 0,-3 3 10 0 0,-12 12-3 0 0,1 1-1 0 0,0 1 0 0 0,2 0 1 0 0,0 2-1 0 0,2-1 0 0 0,0 2 1 0 0,1 0-1 0 0,1 1 0 0 0,2 0 1 0 0,0 1-1 0 0,2 0 0 0 0,-3 12 4 0 0,-46 256 274 0 0,53-261-228 0 0,-2 49 50 0 0,-4-1 0 0 0,-4-1 0 0 0,-3 0 0 0 0,-3-1 0 0 0,-4 0 1 0 0,-3-2-1 0 0,-25 45-96 0 0,49-112 18 0 0,-1-1 0 0 0,1 1 1 0 0,-2-1-1 0 0,1 0 0 0 0,-1 0 0 0 0,-1-1 1 0 0,1 0-1 0 0,-1 1 0 0 0,-1-2 1 0 0,1 1-1 0 0,-1-1 0 0 0,0 0 1 0 0,0 0-1 0 0,-1-1 0 0 0,0 0 1 0 0,0-1-1 0 0,0 1 0 0 0,0-1 1 0 0,-1-1-1 0 0,0 0 0 0 0,1 0 0 0 0,-1-1 1 0 0,0 0-1 0 0,0 0 0 0 0,-1-1 1 0 0,-4 0-19 0 0,10-4-14 0 0,1 0 0 0 0,-1 0 0 0 0,1 0 0 0 0,0-1 0 0 0,1 1 0 0 0,-1-1 0 0 0,0 0 0 0 0,1 0 0 0 0,0 0 0 0 0,0 0 0 0 0,0 0 0 0 0,1 0 0 0 0,-1-1 0 0 0,1 1 0 0 0,0 0 0 0 0,0-1 0 0 0,0 1 0 0 0,1-1 0 0 0,0 0 0 0 0,0 0 14 0 0,-7-122-1097 0 0,10 44-2596 0 0,-3 82 3610 0 0,1-22-4814 0 0,1 7-6566 0 0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7746 0 0,'0'0'4359'0'0,"0"0"-2268"0"0,0 0-881 0 0,0 0-19 0 0,0 0 113 0 0,0 0 4 0 0,0 0-159 0 0,0 0-286 0 0,0 0-239 0 0,0 0-140 0 0,0 0-43 0 0,0 0-17 0 0,6 0-22 0 0,176 0 3014 0 0,-70 4-2851 0 0,-44 3-133 0 0,-68-7-416 0 0,0 0 9 0 0,0 0-16 0 0,0 0-23 0 0,0 0-37 0 0,0 0 7 0 0,0 0-4 0 0,0 0-39 0 0,-17-18-3766 0 0,7 15-1074 0 0,6 2 1241 0 0,0-2-7878 0 0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13203 0 0,'0'0'1377'0'0,"0"0"-574"0"0,0 0-115 0 0,0 0 225 0 0,0 0 270 0 0,0 0 113 0 0,0 0-63 0 0,0 0-164 0 0,0 0-216 0 0,0 0-169 0 0,0 0-129 0 0,0 0-88 0 0,0 0-96 0 0,23 3-83 0 0,67 9-56 0 0,79-5-330 0 0,-140-9-1453 0 0,-11-3-3848 0 0,-12 1-6183 0 0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387 464 6041 0 0,'0'0'1709'0'0,"0"0"-305"0"0,0 0-52 0 0,0 0 107 0 0,0 0 54 0 0,0 0-94 0 0,0 0-274 0 0,0 0-323 0 0,-33 20-264 0 0,-102 62-178 0 0,80-31 28 0 0,51-42-333 0 0,-1 1-20 0 0,1 1-1 0 0,0-1 0 0 0,0 1 0 0 0,1-1 1 0 0,1 1-1 0 0,0 0 0 0 0,0 0 1 0 0,1 0-1 0 0,1 0 0 0 0,-1 1-54 0 0,1-8 45 0 0,0-1 0 0 0,1 1 0 0 0,-1-1 0 0 0,0 1 1 0 0,1-1-1 0 0,0 1 0 0 0,0-1 0 0 0,0 0 0 0 0,0 1 0 0 0,1-1 0 0 0,-1 0 0 0 0,1 0 0 0 0,0 0 0 0 0,0 0 0 0 0,0 0 1 0 0,0 0-1 0 0,0-1 0 0 0,1 1 0 0 0,-1-1 0 0 0,1 1 0 0 0,0-1 0 0 0,-1 0 0 0 0,1 0 0 0 0,0 0 0 0 0,0-1 0 0 0,1 1 1 0 0,-1-1-1 0 0,0 1 0 0 0,0-1 0 0 0,1 0 0 0 0,-1 0 0 0 0,3 0-45 0 0,10-1 242 0 0,0-1 0 0 0,0-1 0 0 0,0-1-1 0 0,-1 0 1 0 0,1 0 0 0 0,-1-2 0 0 0,0 0 0 0 0,0-1 0 0 0,0 0 0 0 0,-1-1-1 0 0,0-1 1 0 0,0 0 0 0 0,-1-1 0 0 0,0 0 0 0 0,0-1 0 0 0,-1 0-1 0 0,-1-1 1 0 0,0-1 0 0 0,0 0 0 0 0,1-2-242 0 0,7-3 110 0 0,-1-1 1 0 0,0 0-1 0 0,-1-1 0 0 0,-1-1 0 0 0,-1 0 1 0 0,-1-1-1 0 0,-1-1 0 0 0,0 0 0 0 0,-2-1 1 0 0,0 0-1 0 0,-2 0 0 0 0,-1-1 1 0 0,-1-1-1 0 0,0 0 0 0 0,-2 1 0 0 0,-1-2 1 0 0,-1 1-1 0 0,-2 0 0 0 0,0-3-110 0 0,-2 21-30 0 0,0 0 0 0 0,0 0 0 0 0,-1 0 0 0 0,0 0 0 0 0,0 0 0 0 0,-1 1 0 0 0,1-1 0 0 0,-1 1 0 0 0,-1 0 0 0 0,0 0 0 0 0,1 0 0 0 0,-2 0 0 0 0,1 1 0 0 0,-1-1 0 0 0,0 1 0 0 0,0 0 0 0 0,0 1 0 0 0,0-1 0 0 0,-1 1 0 0 0,0 0 0 0 0,0 0 0 0 0,0 1-1 0 0,-1 0 1 0 0,1 0 0 0 0,-1 0 0 0 0,1 1 0 0 0,-1 0 0 0 0,0 0 0 0 0,0 1 0 0 0,0 0 0 0 0,-4 0 30 0 0,2 2-26 0 0,1 0-1 0 0,-1 0 1 0 0,0 1-1 0 0,0 1 0 0 0,1 0 1 0 0,-1 0-1 0 0,1 0 1 0 0,0 1-1 0 0,0 0 1 0 0,0 1-1 0 0,0 0 1 0 0,1 0-1 0 0,0 0 0 0 0,0 1 1 0 0,1 0-1 0 0,-1 1 1 0 0,1-1-1 0 0,0 1 1 0 0,1 0-1 0 0,0 1 0 0 0,0-1 1 0 0,1 1-1 0 0,-1 0 1 0 0,2 0-1 0 0,-1 1 1 0 0,1-1-1 0 0,1 1 0 0 0,-1-1 1 0 0,1 1-1 0 0,1 0 1 0 0,0 0-1 0 0,0 0 1 0 0,1 0-1 0 0,0 0 1 0 0,0 0-1 0 0,1 0 0 0 0,0 2 27 0 0,3-1 7 0 0,0 0 0 0 0,1 0 0 0 0,0-1 0 0 0,1 1 0 0 0,0-1 0 0 0,0 0 0 0 0,0-1 0 0 0,2 1 0 0 0,-1-1 0 0 0,1-1 0 0 0,0 1 0 0 0,0-1 0 0 0,1-1 0 0 0,0 0 0 0 0,0 0 0 0 0,0 0 0 0 0,1-1 0 0 0,0-1 0 0 0,0 0 0 0 0,8 2-7 0 0,17 4 50 0 0,0-2 0 0 0,0-1-1 0 0,0-2 1 0 0,1-2 0 0 0,0-1-1 0 0,-1-2 1 0 0,8-1-50 0 0,-8 1-193 0 0,-24-5-1316 0 0,-8-1-5533 0 0,-3 6-4534 0 0</inkml:trace>
  <inkml:trace contextRef="#ctx0" brushRef="#br0" timeOffset="280.789">91 902 9794 0 0,'0'0'5400'0'0,"0"0"-3472"0"0,0 0-1264 0 0,0 0-62 0 0,0 0 233 0 0,0 0 232 0 0,0 0 76 0 0,0 0-114 0 0,0 0-229 0 0,0 0-150 0 0,36 0-89 0 0,115-3-66 0 0,55-13 809 0 0,79-28-1478 0 0,-254 36-1763 0 0,-18 3-5893 0 0,-8 4-3876 0 0</inkml:trace>
  <inkml:trace contextRef="#ctx0" brushRef="#br0" timeOffset="1355.49">256 1204 2649 0 0,'0'0'3950'0'0,"0"0"-1646"0"0,0 0-538 0 0,0 0-27 0 0,0 0-17 0 0,0 0-73 0 0,0 0-178 0 0,0 0-242 0 0,0 0-268 0 0,0 0-250 0 0,0 0-183 0 0,0 0-117 0 0,0 0-39 0 0,-23 5-33 0 0,-71 13-34 0 0,41 10 153 0 0,44-16-373 0 0,2-3-64 0 0,-1-1 0 0 0,1 2 0 0 0,1-1 0 0 0,0 1 0 0 0,0 0 0 0 0,1 0 0 0 0,0 1 0 0 0,0-1 0 0 0,2 1 0 0 0,-1 0 0 0 0,1 2-21 0 0,-8 78 22 0 0,12-87-3 0 0,0 0 0 0 0,0 0 0 0 0,1 1 0 0 0,-1-1 0 0 0,1 0 0 0 0,0-1 0 0 0,0 1 0 0 0,1 0 0 0 0,-1-1-1 0 0,1 1 1 0 0,0-1 0 0 0,0 0 0 0 0,0 0 0 0 0,0 0 0 0 0,1 0 0 0 0,-1 0 0 0 0,1-1 0 0 0,-1 0 0 0 0,1 1 0 0 0,0-1 0 0 0,0-1 0 0 0,0 1 0 0 0,0-1-1 0 0,0 1 1 0 0,1-1 0 0 0,-1 0 0 0 0,0-1 0 0 0,0 1 0 0 0,1-1 0 0 0,-1 0 0 0 0,0 0 0 0 0,1 0 0 0 0,-1 0 0 0 0,0-1 0 0 0,1 0 0 0 0,-1 0-1 0 0,0 0 1 0 0,0 0 0 0 0,0-1 0 0 0,0 1 0 0 0,0-1 0 0 0,2-1-19 0 0,26-16 164 0 0,-1-1 1 0 0,-1-1-1 0 0,-1-2 0 0 0,-1-1 1 0 0,-1-1-1 0 0,-2-1 0 0 0,0-2 1 0 0,-1 0-1 0 0,-2-1 0 0 0,-1-2 1 0 0,-2 0-1 0 0,-1-1 1 0 0,10-24-165 0 0,-20 40 14 0 0,-1-1 1 0 0,0 0 0 0 0,-2 0 0 0 0,0 0 0 0 0,0-1 0 0 0,-2 1 0 0 0,0-1 0 0 0,-1 0-1 0 0,-1 0 1 0 0,-1 0 0 0 0,0 0 0 0 0,-1 0 0 0 0,-2-5-15 0 0,2 19-18 0 0,0 1 1 0 0,-1-1-1 0 0,1 1 0 0 0,-1-1 1 0 0,0 1-1 0 0,0 0 1 0 0,0-1-1 0 0,-1 1 0 0 0,1 0 1 0 0,-1 0-1 0 0,0 1 1 0 0,1-1-1 0 0,-1 1 0 0 0,0-1 1 0 0,-1 1-1 0 0,1 0 0 0 0,0 0 1 0 0,-1 0-1 0 0,1 0 1 0 0,-1 1-1 0 0,1 0 0 0 0,-1-1 1 0 0,0 1-1 0 0,1 0 1 0 0,-1 1-1 0 0,0-1 0 0 0,0 1 1 0 0,0 0-1 0 0,0 0 0 0 0,0 0 1 0 0,1 0-1 0 0,-1 1 1 0 0,0-1-1 0 0,0 1 0 0 0,0 0 1 0 0,1 0-1 0 0,-1 1 1 0 0,0-1-1 0 0,1 1 0 0 0,-1-1 1 0 0,1 1-1 0 0,0 0 0 0 0,0 1 1 0 0,0-1-1 0 0,0 0 1 0 0,0 1-1 0 0,0 0 0 0 0,-2 2 18 0 0,-9 11-23 0 0,0 0 0 0 0,1 1 0 0 0,0 0-1 0 0,2 1 1 0 0,0 0 0 0 0,1 1-1 0 0,1 0 1 0 0,0 1 0 0 0,2 0 0 0 0,0 0-1 0 0,1 0 1 0 0,2 1 0 0 0,-3 16 23 0 0,5-27-5 0 0,0 1 1 0 0,1-1 0 0 0,-1 1 0 0 0,2-1-1 0 0,0 1 1 0 0,0-1 0 0 0,1 1 0 0 0,0-1-1 0 0,1 1 1 0 0,0-1 0 0 0,1 0 0 0 0,0 0-1 0 0,0 0 1 0 0,1 0 0 0 0,1 0 0 0 0,-1-1-1 0 0,2 0 1 0 0,-1 0 0 0 0,1 0 0 0 0,0-1-1 0 0,5 5 5 0 0,-2-3 0 0 0,1-1-1 0 0,0 0 1 0 0,1-1-1 0 0,0 1 1 0 0,0-2-1 0 0,1 0 1 0 0,0 0-1 0 0,0-1 1 0 0,0-1-1 0 0,1 0 1 0 0,1 0 0 0 0,52 3-475 0 0,-52-40-3305 0 0,-14 16-804 0 0,0 12 2015 0 0,0-7-8262 0 0</inkml:trace>
  <inkml:trace contextRef="#ctx0" brushRef="#br0" timeOffset="1734.407">811 1057 9274 0 0,'0'0'3937'0'0,"0"0"-2178"0"0,0 0-756 0 0,0 0 109 0 0,0 0 214 0 0,0 0 61 0 0,0 0-207 0 0,0 0-348 0 0,0 0-265 0 0,0 0-167 0 0,0 0-85 0 0,0 0-59 0 0,-11 23-54 0 0,-36 74-40 0 0,-3-4 205 0 0,41-80-358 0 0,1 1 1 0 0,0 0 0 0 0,1 1 0 0 0,1 0 0 0 0,0 0 0 0 0,1 0-1 0 0,0 1 1 0 0,1 4-10 0 0,3-19 4 0 0,0 1-1 0 0,1-1 1 0 0,-1 1-1 0 0,1 0 1 0 0,-1-1-1 0 0,1 1 1 0 0,0 0-1 0 0,0-1 1 0 0,-1 1-1 0 0,1 0 1 0 0,0-1-1 0 0,0 1 1 0 0,1 0-1 0 0,-1-1 1 0 0,0 1-1 0 0,1-1 1 0 0,-1 1-1 0 0,1 0 1 0 0,-1-1-1 0 0,1 1 1 0 0,0-1-1 0 0,-1 1 1 0 0,1-1 0 0 0,0 1-1 0 0,0-1 1 0 0,0 0-1 0 0,0 1 1 0 0,0-1-1 0 0,1 0 1 0 0,-1 0-1 0 0,0 0 1 0 0,0 0-1 0 0,2 1-3 0 0,5-1 99 0 0,1 1 1 0 0,-1-1-1 0 0,0-1 0 0 0,1 0 1 0 0,-1 0-1 0 0,0-1 0 0 0,1 1 1 0 0,-1-2-1 0 0,0 1 0 0 0,0-1 0 0 0,0-1 1 0 0,8-3-100 0 0,13-2 159 0 0,4-19-690 0 0,-29 12-2757 0 0,-2-1-4445 0 0,-2 9-3410 0 0</inkml:trace>
  <inkml:trace contextRef="#ctx0" brushRef="#br0" timeOffset="1980.783">518 1157 12395 0 0,'0'0'1304'0'0,"0"0"-473"0"0,0 0-174 0 0,0 0 178 0 0,0 0 228 0 0,0 0 103 0 0,0 0-52 0 0,0 0-168 0 0,0 0-204 0 0,0 0-156 0 0,0 0-127 0 0,0 0-114 0 0,35 4-100 0 0,112 16-83 0 0,-22-16-30 0 0,-55-16-670 0 0,-27-8-6335 0 0,-36 16-4001 0 0</inkml:trace>
  <inkml:trace contextRef="#ctx0" brushRef="#br0" timeOffset="3200.245">1135 442 4721 0 0,'0'0'2418'0'0,"0"0"-447"0"0,0 0-128 0 0,0 0-23 0 0,0 0-98 0 0,0 0-252 0 0,0 0-359 0 0,0 0-362 0 0,0 0-258 0 0,0 0-156 0 0,0 0-97 0 0,0 0-36 0 0,0 0-36 0 0,0 27 659 0 0,15 94 244 0 0,-10 228 2088 0 0,7-176-2772 0 0,-2-240 2168 0 0,-10 47-2499 0 0,-1-9-27 0 0,1 0 1 0 0,1 0 0 0 0,2 0-1 0 0,1 0 1 0 0,1 1 0 0 0,1-1-1 0 0,2 1 1 0 0,0 1-1 0 0,2 0 1 0 0,1 0 0 0 0,2 1-1 0 0,4-6-27 0 0,-14 26-10 0 0,1 1-1 0 0,0-1 0 0 0,0 1 1 0 0,1 0-1 0 0,-1 1 1 0 0,1-1-1 0 0,0 1 0 0 0,0 0 1 0 0,1 0-1 0 0,-1 0 1 0 0,1 1-1 0 0,0 0 0 0 0,0 0 1 0 0,0 1-1 0 0,0-1 1 0 0,1 1-1 0 0,-1 1 0 0 0,0-1 1 0 0,1 1-1 0 0,-1 0 1 0 0,6 0 10 0 0,-9 3 5 0 0,0-1 0 0 0,-1 1 0 0 0,1 0 0 0 0,-1 0 0 0 0,0 0 0 0 0,0 0 0 0 0,0 1 0 0 0,0-1 0 0 0,0 0 1 0 0,0 1-1 0 0,0 0 0 0 0,-1-1 0 0 0,0 1 0 0 0,1 0 0 0 0,-1 0 0 0 0,0 0 0 0 0,0-1 0 0 0,0 1 0 0 0,-1 0 1 0 0,1 0-1 0 0,-1 1 0 0 0,0-1 0 0 0,0 0 0 0 0,0 0 0 0 0,0 0 0 0 0,0 0 0 0 0,0 0 0 0 0,-1 0 0 0 0,0 0 1 0 0,1 0-1 0 0,-1 0 0 0 0,-1 1-5 0 0,1 13 34 0 0,12 94-1573 0 0,-6-111-6395 0 0,-5 0 6064 0 0,1 0-9696 0 0</inkml:trace>
  <inkml:trace contextRef="#ctx0" brushRef="#br0" timeOffset="4317.362">1057 291 0 0 0,'0'0'403'0'0,"0"0"586"0"0,0 0 309 0 0,0 0 241 0 0,0 0 243 0 0,0 0 145 0 0,0 0-16 0 0,0 0-223 0 0,0 0-320 0 0,0 0-287 0 0,2 1 6137 0 0,3 0-3742 0 0,12 0-1717 0 0,29-22 939 0 0,163 25-2482 0 0,-135-4-172 0 0,-73 0-35 0 0,-1 0-1 0 0,0 0 0 0 0,0 0 2 0 0,0 0 6 0 0,0 0 1 0 0,0 0-14 0 0,0 0 10 0 0,0 0-12 0 0,-31-26 1504 0 0,-136-151-1240 0 0,83 104-349 0 0,98 72-8742 0 0,-6 5-3554 0 0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37 0 0 0,'0'0'1815'0'0,"0"0"44"0"0,0 0-92 0 0,0 0-223 0 0,0 0-125 0 0,0 0-81 0 0,0 0-54 0 0,0 0 6 0 0,0 0-68 0 0,0 0-98 0 0,0 0-83 0 0,-8-3 512 0 0,6 3 4503 0 0,56 3-3817 0 0,168-26 56 0 0,-130 17-1912 0 0,13-2-83 0 0,-104 8-300 0 0,-1 0-14 0 0,0 0 17 0 0,0 0 13 0 0,0 0 25 0 0,0 0-15 0 0,0 0 2 0 0,0 0-2 0 0,0 0 2 0 0,0 0-8 0 0,0 0 4 0 0,-1 0-5 0 0,-40 5-5835 0 0,25 1-1187 0 0,7-2-4459 0 0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13171 0 0,'0'0'2363'0'0,"0"0"-1108"0"0,0 0-624 0 0,0 0-22 0 0,0 0 223 0 0,0 0 262 0 0,0 0 133 0 0,0 0-32 0 0,0 0-155 0 0,0 0-196 0 0,0 0-154 0 0,0 0-132 0 0,30 3-104 0 0,97 6-105 0 0,-4-27 203 0 0,-35-3 444 0 0,-50 12-3839 0 0,0 1-8548 0 0,-29 5-955 0 0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1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372 551 3137 0 0,'0'0'2269'0'0,"0"0"-175"0"0,0 0-203 0 0,0 0-126 0 0,0 0-118 0 0,0 0-196 0 0,0 0-155 0 0,0 0-173 0 0,0 0-182 0 0,0 0-110 0 0,0 0-117 0 0,-34 5-86 0 0,-107 14-64 0 0,73 2 192 0 0,58-14-593 0 0,3-4-103 0 0,-1 1 1 0 0,1 0 0 0 0,0 0-1 0 0,0 0 1 0 0,0 1-1 0 0,0 0 1 0 0,1 1 0 0 0,0-1-1 0 0,0 1 1 0 0,1 0-1 0 0,-1 1 1 0 0,1 0 0 0 0,1-1-1 0 0,-1 1 1 0 0,1 1-1 0 0,0-1 1 0 0,1 1 0 0 0,0-1-1 0 0,0 1 1 0 0,1 0-1 0 0,0 0 1 0 0,0 0-1 0 0,0 7-59 0 0,1-12 17 0 0,1 0 0 0 0,0 0 0 0 0,1 0 0 0 0,-1 0 0 0 0,1 0 0 0 0,-1 0 0 0 0,1 0 0 0 0,0 0 0 0 0,0 0 0 0 0,0 0 0 0 0,0 0 0 0 0,1-1 0 0 0,-1 1 0 0 0,1 0 0 0 0,-1-1 0 0 0,1 1 0 0 0,0-1 0 0 0,0 0 0 0 0,0 1 0 0 0,1-1 0 0 0,-1 0 0 0 0,0 0 0 0 0,1-1 0 0 0,0 1 0 0 0,-1 0 0 0 0,1-1 0 0 0,0 0 0 0 0,-1 1 0 0 0,3-1-18 0 0,5 2 117 0 0,1-1-1 0 0,-1 0 0 0 0,1-1 0 0 0,-1 0 1 0 0,1-1-1 0 0,0 0 0 0 0,-1-1 0 0 0,1 0 1 0 0,0 0-1 0 0,-1-1 0 0 0,1-1 0 0 0,-1 1 1 0 0,0-2-1 0 0,0 0 0 0 0,0 0 0 0 0,0 0 1 0 0,4-5-117 0 0,25-14 232 0 0,-1-3 1 0 0,-2-1 0 0 0,0-1 0 0 0,-2-2 0 0 0,-1-2-1 0 0,-2 0 1 0 0,-1-3 0 0 0,-2 0 0 0 0,-1-2-1 0 0,-2-1 1 0 0,14-28-233 0 0,-27 46 7 0 0,-2 0-1 0 0,0 0 0 0 0,-1-1 1 0 0,-1-1-1 0 0,-1 0 0 0 0,-1 0 1 0 0,0 0-1 0 0,-2 0 0 0 0,-1-1 1 0 0,-1 0-1 0 0,-1 0 0 0 0,-1-18-6 0 0,-1 36-11 0 0,-1 0 1 0 0,1 0-1 0 0,-1 0 0 0 0,-1 0 0 0 0,1 1 0 0 0,0-1 1 0 0,-1 0-1 0 0,0 1 0 0 0,0 0 0 0 0,-1 0 0 0 0,1 0 1 0 0,-1 0-1 0 0,1 0 0 0 0,-1 1 0 0 0,-1-1 0 0 0,1 1 1 0 0,0 0-1 0 0,-1 1 0 0 0,1-1 0 0 0,-1 1 0 0 0,0-1 1 0 0,0 2-1 0 0,0-1 0 0 0,0 0 0 0 0,0 1 0 0 0,0 0 1 0 0,-1 0-1 0 0,1 1 0 0 0,0-1 0 0 0,0 1 0 0 0,-1 0 1 0 0,1 1-1 0 0,0-1 0 0 0,-1 1 0 0 0,1 0 0 0 0,0 0 1 0 0,0 1-1 0 0,0-1 0 0 0,0 1 0 0 0,0 1 0 0 0,0-1 1 0 0,1 0-1 0 0,-1 1 0 0 0,1 0 0 0 0,0 0 0 0 0,-1 1 1 0 0,1-1-1 0 0,1 1 0 0 0,-1 0 0 0 0,-3 4 11 0 0,-4 1-7 0 0,0 1 0 0 0,1 1 0 0 0,0 0 1 0 0,1 0-1 0 0,0 1 0 0 0,1 0 0 0 0,0 0 0 0 0,0 1 0 0 0,2 0 0 0 0,0 1 0 0 0,0 0 0 0 0,1-1 0 0 0,1 1 1 0 0,0 1-1 0 0,1-1 0 0 0,1 1 0 0 0,-1 10 7 0 0,3-15 9 0 0,-1 0 0 0 0,2 0 0 0 0,-1-1 0 0 0,2 1 0 0 0,-1 0 0 0 0,1-1 0 0 0,1 1 0 0 0,-1-1 0 0 0,2 0 0 0 0,-1 1 0 0 0,1-2 0 0 0,1 1 0 0 0,2 5-9 0 0,5 3 87 0 0,1 1 1 0 0,0-1-1 0 0,1-1 0 0 0,0-1 0 0 0,2 0 1 0 0,0 0-1 0 0,0-2 0 0 0,1 0 0 0 0,1-1 0 0 0,0-1 1 0 0,1 0-1 0 0,0-2 0 0 0,1 0 0 0 0,0-1 1 0 0,0-1-1 0 0,0-1 0 0 0,9 1-87 0 0,16-4 715 0 0,-8-1-2135 0 0,-32 1-8489 0 0,-8-2-1930 0 0</inkml:trace>
  <inkml:trace contextRef="#ctx0" brushRef="#br0" timeOffset="284.917">2 883 12035 0 0,'0'0'1784'0'0,"0"0"-548"0"0,0 0-289 0 0,0 0-108 0 0,0 0-14 0 0,0 0 66 0 0,0 0 55 0 0,0 0 10 0 0,0 0-38 0 0,0 0-50 0 0,0 0-108 0 0,0 0-59 0 0,24 5-31 0 0,75 17-66 0 0,11-17 610 0 0,-82-8-980 0 0,396-64 622 0 0,-388 60-1380 0 0,29-4 212 0 0,-22 8-8951 0 0,-41 3-2553 0 0</inkml:trace>
  <inkml:trace contextRef="#ctx0" brushRef="#br0" timeOffset="864.241">234 1163 15203 0 0,'0'0'1990'0'0,"0"0"-611"0"0,0 0-353 0 0,0 0-26 0 0,0 0-36 0 0,0 0-108 0 0,0 0-154 0 0,0 0-180 0 0,0 0-184 0 0,0 0-118 0 0,0 0-79 0 0,0 0-46 0 0,-23 14-20 0 0,-73 45-27 0 0,92-57-44 0 0,0 1 0 0 0,0-1 0 0 0,0 1 0 0 0,0 0 0 0 0,0 0 0 0 0,0 0 1 0 0,1 1-1 0 0,-1-1 0 0 0,1 1 0 0 0,0 0 0 0 0,0 0 0 0 0,0 0 0 0 0,1 0 1 0 0,0 0-1 0 0,-2 4-4 0 0,-1 4 6 0 0,2-8-4 0 0,0 0 0 0 0,0 0 0 0 0,1 1 0 0 0,0 0 0 0 0,0-1 1 0 0,0 1-1 0 0,0 0 0 0 0,1 0 0 0 0,0 0 0 0 0,0 0 0 0 0,0 0 0 0 0,1 0 1 0 0,-1 0-1 0 0,1 1 0 0 0,0-1 0 0 0,1 0 0 0 0,-1 0 0 0 0,1 0 1 0 0,0 0-1 0 0,0 0 0 0 0,1 0 0 0 0,0 0 0 0 0,0 0 0 0 0,0-1 0 0 0,0 1 1 0 0,0-1-1 0 0,1 1 0 0 0,0-1 0 0 0,0 0 0 0 0,0 0 0 0 0,1 0 1 0 0,-1 0-1 0 0,1-1 0 0 0,0 0 0 0 0,0 1 0 0 0,0-1 0 0 0,1-1 0 0 0,-1 1 1 0 0,2 0-3 0 0,4 0 93 0 0,1-1 0 0 0,0 0 0 0 0,0-1 0 0 0,-1-1 0 0 0,1 1 0 0 0,0-2 1 0 0,0 1-1 0 0,0-2 0 0 0,-1 1 0 0 0,1-1 0 0 0,-1-1 0 0 0,1 0 0 0 0,-1 0 1 0 0,0-1-1 0 0,0-1 0 0 0,0 0 0 0 0,-1 0 0 0 0,7-5-93 0 0,14-9 223 0 0,-1-2-1 0 0,-2-1 0 0 0,0-1 1 0 0,-1-1-1 0 0,1-4-222 0 0,-12 12 20 0 0,-1 0 1 0 0,-1-1-1 0 0,0-1 0 0 0,-2 0 0 0 0,0 0 0 0 0,-1-1 0 0 0,-1 0 0 0 0,0-1 1 0 0,-2 0-1 0 0,0-1 0 0 0,-1 0 0 0 0,-1 1 0 0 0,-1-2 0 0 0,-1 1 0 0 0,-1 0 1 0 0,-1-1-1 0 0,-1 1 0 0 0,-1-8-20 0 0,1 26-15 0 0,0 0 1 0 0,0 0-1 0 0,0 0 0 0 0,0 0 0 0 0,-1 0 1 0 0,1 0-1 0 0,-1 0 0 0 0,0 0 0 0 0,1 0 1 0 0,-1 0-1 0 0,-1 0 0 0 0,1 0 1 0 0,0 0-1 0 0,-1 0 0 0 0,0 1 0 0 0,1-1 1 0 0,-1 1-1 0 0,0-1 0 0 0,0 1 0 0 0,0 0 1 0 0,-1 0-1 0 0,1 0 0 0 0,-1 0 1 0 0,1 0-1 0 0,-1 0 0 0 0,1 1 0 0 0,-1-1 1 0 0,0 1-1 0 0,0 0 0 0 0,0 0 0 0 0,0 0 1 0 0,0 0-1 0 0,0 0 0 0 0,0 1 1 0 0,0-1-1 0 0,0 1 0 0 0,0 0 0 0 0,0 0 1 0 0,0 0-1 0 0,0 0 0 0 0,0 0 0 0 0,0 1 1 0 0,0-1-1 0 0,-1 1 0 0 0,2 0 1 0 0,-1 0-1 0 0,-1 1 15 0 0,-10 7-7 0 0,1 1 0 0 0,0 1 0 0 0,0 0 0 0 0,1 1 1 0 0,0 0-1 0 0,1 1 0 0 0,1 1 0 0 0,0-1 0 0 0,1 1 0 0 0,0 1 0 0 0,1 0 0 0 0,1 0 1 0 0,0 1-1 0 0,-1 6 7 0 0,4-12 14 0 0,0 1 1 0 0,0 0-1 0 0,2 0 1 0 0,-1 0 0 0 0,1 0-1 0 0,1 0 1 0 0,0 0-1 0 0,0 0 1 0 0,2 1-1 0 0,-1-1 1 0 0,1 0 0 0 0,1 0-1 0 0,0 0 1 0 0,0 0-1 0 0,1 0 1 0 0,1 0-1 0 0,-1-1 1 0 0,2 1 0 0 0,0-1-1 0 0,0 0 1 0 0,0-1-1 0 0,2 1 1 0 0,-1-1-1 0 0,1 0 1 0 0,2 1-15 0 0,5 3 33 0 0,1 0-1 0 0,0-1 1 0 0,1-1 0 0 0,0 0 0 0 0,1-1-1 0 0,0-1 1 0 0,13 5-33 0 0,-30-15-59 0 0,0 1 1 0 0,0-1-1 0 0,0 1 0 0 0,0 0 0 0 0,0-1 0 0 0,0 1 0 0 0,-1-1 0 0 0,1 1 1 0 0,0-1-1 0 0,0 1 0 0 0,0 0 0 0 0,0-1 0 0 0,1 1 0 0 0,-1-1 0 0 0,0 1 1 0 0,0-1-1 0 0,0 1 0 0 0,0 0 0 0 0,0-1 0 0 0,1 1 0 0 0,-1-1 0 0 0,0 1 1 0 0,0 0-1 0 0,0-1 0 0 0,1 1 0 0 0,-1 0 0 0 0,0-1 0 0 0,1 1 0 0 0,-1 0 1 0 0,0-1-1 0 0,1 1 0 0 0,-1 0 0 0 0,0 0 0 0 0,1-1 0 0 0,-1 1 0 0 0,1 0 1 0 0,-1 0-1 0 0,0 0 0 0 0,1 0 0 0 0,-1-1 0 0 0,1 1 0 0 0,-1 0 0 0 0,1 0 1 0 0,-1 0-1 0 0,0 0 0 0 0,1 0 0 0 0,-1 0 0 0 0,1 0 0 0 0,-1 0 0 0 0,1 0 1 0 0,-1 1-1 0 0,0-1 0 0 0,1 0 0 0 0,-1 0 0 0 0,1 0 0 0 0,-1 0 0 0 0,1 1 1 0 0,-1-1-1 0 0,0 0 0 0 0,1 0 0 0 0,-1 1 0 0 0,0-1 0 0 0,1 0 0 0 0,-1 0 1 0 0,0 1-1 0 0,0-1 0 0 0,1 0 0 0 0,-1 1 59 0 0,0-9-1595 0 0,0 0-4133 0 0,0 1-6109 0 0</inkml:trace>
  <inkml:trace contextRef="#ctx0" brushRef="#br0" timeOffset="1347.772">951 990 12531 0 0,'0'0'1523'0'0,"0"0"-468"0"0,0 0-89 0 0,0 0 120 0 0,0 0 105 0 0,0 0-33 0 0,0 0-189 0 0,0 0-178 0 0,0 0-136 0 0,0 0-91 0 0,0 0-40 0 0,0 0-39 0 0,0 0-22 0 0,1-4-25 0 0,-2 4-407 0 0,1 0 0 0 0,0 0 0 0 0,-1 0 0 0 0,1 0 0 0 0,0 0 1 0 0,-1 0-1 0 0,1 0 0 0 0,0 0 0 0 0,0 0 0 0 0,-1 0 1 0 0,1 0-1 0 0,0 0 0 0 0,-1 0 0 0 0,1 0 0 0 0,0-1 0 0 0,-1 1 1 0 0,1 0-1 0 0,0 0 0 0 0,-1 0 0 0 0,1 0 0 0 0,0-1 0 0 0,0 1 1 0 0,-1 0-1 0 0,1 0 0 0 0,0 0 0 0 0,0-1 0 0 0,0 1 1 0 0,-1 0-1 0 0,1-1 0 0 0,0 1 0 0 0,0 0 0 0 0,0 0 0 0 0,0-1 1 0 0,0 1-1 0 0,-1 0 0 0 0,1-1 0 0 0,0 1 0 0 0,0 0 1 0 0,0-1-1 0 0,0 1 0 0 0,0 0 0 0 0,0-1 0 0 0,0 1 0 0 0,0 0 1 0 0,0-1-1 0 0,0 1 0 0 0,0 0 0 0 0,1-1 0 0 0,-1 1 0 0 0,0 0 1 0 0,0 0-1 0 0,0-1-31 0 0,-27 30 615 0 0,16-8-599 0 0,1 0 0 0 0,1 1 0 0 0,1 0 0 0 0,1 0 0 0 0,1 1 0 0 0,1-1 0 0 0,1 1 0 0 0,0 11-16 0 0,2-22 4 0 0,-1 137 39 0 0,3-148-26 0 0,15 14 92 0 0,60-4 388 0 0,-59-11-433 0 0,22-14-204 0 0,-38 13 27 0 0,0 1-40 0 0,3-21-1666 0 0,-2 1-2212 0 0,-1 10-3483 0 0,0 6-2196 0 0</inkml:trace>
  <inkml:trace contextRef="#ctx0" brushRef="#br0" timeOffset="1592.766">582 1207 10706 0 0,'0'0'1679'0'0,"0"0"-597"0"0,0 0-161 0 0,0 0 229 0 0,0 0 256 0 0,0 0 103 0 0,0 0-124 0 0,0 0-293 0 0,0 0-296 0 0,0 0-236 0 0,0 0-181 0 0,31 1-130 0 0,97 4-109 0 0,19-15-206 0 0,-99-2-3519 0 0,-29 7 871 0 0,-9 4-8326 0 0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6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305 309 1480 0 0,'0'0'1350'0'0,"0"0"10"0"0,0 0 119 0 0,0 0 176 0 0,0 0 71 0 0,0 0-59 0 0,0 0-203 0 0,0 0-251 0 0,0 0-212 0 0,0 0-178 0 0,0 0-114 0 0,-20-5-70 0 0,-59-15-40 0 0,73 19-344 0 0,1-1-1 0 0,-1 1 1 0 0,0-1 0 0 0,1 2-1 0 0,-1-1 1 0 0,0 1 0 0 0,0-1-1 0 0,0 2 1 0 0,1-1-1 0 0,-1 1 1 0 0,0-1 0 0 0,0 2-1 0 0,1-1 1 0 0,-1 1 0 0 0,0 0-1 0 0,1 0 1 0 0,-5 2-255 0 0,-13 43 1188 0 0,-26 182 429 0 0,29 294-1067 0 0,14-388-399 0 0,6-134-130 0 0,0-1-17 0 0,0 0 40 0 0,0 0 16 0 0,0 0 14 0 0,0 0-1 0 0,0 0 23 0 0,0 0 1 0 0,0 0 6 0 0,0 0 16 0 0,0 0-38 0 0,0 0-19 0 0,0 0-22 0 0,1 4-19 0 0,0-1 0 0 0,1 0 0 0 0,0-1 0 0 0,-1 1 0 0 0,1 0 0 0 0,0 0 0 0 0,0-1 0 0 0,0 1 0 0 0,1-1 0 0 0,-1 1 1 0 0,1-1-1 0 0,-1 0 0 0 0,1 0 0 0 0,0 0 0 0 0,-1-1 0 0 0,1 1 0 0 0,0 0 0 0 0,0-1 0 0 0,0 0 0 0 0,1 0 0 0 0,-1 0 0 0 0,0 0 1 0 0,0 0-1 0 0,1-1 0 0 0,-1 0 0 0 0,0 1 0 0 0,1-1 0 0 0,-1 0 0 0 0,0-1 0 0 0,1 1 0 0 0,-1 0 0 0 0,0-1 0 0 0,0 0 1 0 0,1 0-1 0 0,-1 0 0 0 0,0 0-21 0 0,16 0 147 0 0,151-17 312 0 0,-153 6-2197 0 0,-7-2-2173 0 0,-5 6-2382 0 0,-3 5-5267 0 0</inkml:trace>
  <inkml:trace contextRef="#ctx0" brushRef="#br0" timeOffset="697.389">421 784 10682 0 0,'0'0'1898'0'0,"0"0"-507"0"0,0 0-221 0 0,0 0 82 0 0,0 0 81 0 0,0 0-18 0 0,0 0-220 0 0,0 0-291 0 0,0 0-243 0 0,0 0-179 0 0,0 0-70 0 0,0 0-10 0 0,0 0 11 0 0,9 12 811 0 0,-16 278 413 0 0,7-290-1507 0 0,0-1 0 0 0,0 1 0 0 0,0 0 0 0 0,0 0 0 0 0,0-1 0 0 0,0 1 0 0 0,0 0 0 0 0,0 0 0 0 0,0-1 0 0 0,1 1 0 0 0,-1 0 0 0 0,0 0 0 0 0,0 0 0 0 0,0-1 0 0 0,0 1 0 0 0,1 0 0 0 0,-1 0 0 0 0,0 0 0 0 0,0 0 0 0 0,1-1 0 0 0,-1 1 0 0 0,0 0 0 0 0,0 0 0 0 0,1 0 0 0 0,-1 0 0 0 0,0 0 0 0 0,0 0 0 0 0,1 0 0 0 0,-1 0 0 0 0,0 0 0 0 0,0 0 0 0 0,1 0 0 0 0,-1 0 0 0 0,0 0 0 0 0,0 0 1 0 0,1 0-1 0 0,-1 0 0 0 0,0 0 0 0 0,0 0 0 0 0,1 0 0 0 0,-1 0 0 0 0,0 0 0 0 0,0 0 0 0 0,1 0 0 0 0,-1 1-30 0 0,13-56 113 0 0,3 0 0 0 0,1 2 0 0 0,4 0 0 0 0,14-25-113 0 0,-31 67 10 0 0,19-36-1 0 0,1 2 0 0 0,2 1 1 0 0,2 1-1 0 0,7-5-9 0 0,-7 21 60 0 0,-10 52-84 0 0,1 45 364 0 0,41 29-168 0 0,-55-105-5286 0 0,-6 2-2766 0 0,-2 0-4410 0 0</inkml:trace>
  <inkml:trace contextRef="#ctx0" brushRef="#br0" timeOffset="1685.661">1094 788 7066 0 0,'0'0'1691'0'0,"0"0"-542"0"0,0 0-267 0 0,0 0 47 0 0,0 0 114 0 0,0 0 91 0 0,0 0-50 0 0,0 0-100 0 0,0 0-108 0 0,0 0-116 0 0,0 0-82 0 0,0 0-51 0 0,9 9-34 0 0,25 31-17 0 0,-31-37-444 0 0,-1-1-1 0 0,0 0 1 0 0,0 0 0 0 0,1 0-1 0 0,0 0 1 0 0,-1 0-1 0 0,1-1 1 0 0,0 1 0 0 0,0-1-1 0 0,0 0 1 0 0,0 0-1 0 0,0 0 1 0 0,0 0-1 0 0,0 0 1 0 0,0-1 0 0 0,0 1-1 0 0,0-1 1 0 0,0 0-1 0 0,0 0 1 0 0,1 0 0 0 0,1-1-132 0 0,4 1 369 0 0,4-2-145 0 0,-1-1 0 0 0,1 0 0 0 0,0-1-1 0 0,-1 0 1 0 0,0-1 0 0 0,0-1 0 0 0,0 0 0 0 0,-1-1 0 0 0,0 0 0 0 0,0 0 0 0 0,-1-1-1 0 0,0 0 1 0 0,9-10-224 0 0,-11 11 61 0 0,2-1-8 0 0,0-1 1 0 0,-1-1-1 0 0,0 0 0 0 0,-1 0 0 0 0,0-1 0 0 0,0 1 1 0 0,-1-2-1 0 0,-1 1 0 0 0,0-2-53 0 0,-4 11 3 0 0,-1-1 0 0 0,0 0 0 0 0,0 1 0 0 0,0-1 0 0 0,0 0 0 0 0,0 0 1 0 0,0 0-1 0 0,-1 0 0 0 0,1 0 0 0 0,-1 0 0 0 0,0 0 0 0 0,0 0 0 0 0,0 0 0 0 0,-1 0 0 0 0,1 0 0 0 0,0 0 0 0 0,-1 0 0 0 0,0 0 0 0 0,0 0 0 0 0,0 0 0 0 0,0 0 1 0 0,-1 1-1 0 0,1-1 0 0 0,0 0 0 0 0,-1 1 0 0 0,0-1 0 0 0,0 1 0 0 0,0-1 0 0 0,0 1 0 0 0,0 0 0 0 0,0 0 0 0 0,-1 0 0 0 0,1 0 0 0 0,-1 1 0 0 0,1-1 0 0 0,-1 1 1 0 0,1-1-1 0 0,-1 1 0 0 0,0 0 0 0 0,-2-1-3 0 0,-9 1-74 0 0,0 0-1 0 0,0 1 1 0 0,0 1 0 0 0,0 1 0 0 0,0-1-1 0 0,0 2 1 0 0,0 0 0 0 0,1 1 0 0 0,-1 0 0 0 0,1 1-1 0 0,0 1 1 0 0,0 0 0 0 0,1 0 0 0 0,0 1 0 0 0,0 1-1 0 0,1 0 1 0 0,-8 7 74 0 0,6-8 2 0 0,0 2 0 0 0,1 0 0 0 0,0 0 0 0 0,0 1-1 0 0,1 0 1 0 0,0 1 0 0 0,1 1 0 0 0,0-1 0 0 0,1 2 0 0 0,0-1 0 0 0,1 1 0 0 0,0 0-1 0 0,1 1 1 0 0,1 0 0 0 0,-5 14-2 0 0,10-21 42 0 0,1-1-1 0 0,0 1 1 0 0,0-1-1 0 0,0 1 0 0 0,1-1 1 0 0,0 0-1 0 0,0 1 1 0 0,0-1-1 0 0,1 0 1 0 0,0 0-1 0 0,0 0 1 0 0,1 0-1 0 0,0 0 1 0 0,0 0-1 0 0,0-1 1 0 0,0 1-1 0 0,1-1 1 0 0,0 0-1 0 0,0 0 0 0 0,1-1 1 0 0,-1 1-1 0 0,1-1 1 0 0,0 0-1 0 0,0 0 1 0 0,1 0-1 0 0,-1-1 1 0 0,1 0-1 0 0,0 0 1 0 0,-1 0-1 0 0,1-1 1 0 0,0 0-1 0 0,7 2-41 0 0,13 4 216 0 0,2-1 1 0 0,-1-1-1 0 0,0-2 0 0 0,1 0 0 0 0,0-2 1 0 0,0-1-1 0 0,27-3-216 0 0,-20 2 76 0 0,-26-7-197 0 0,-8 1-7228 0 0,-2 4 2004 0 0,1-1-6876 0 0</inkml:trace>
  <inkml:trace contextRef="#ctx0" brushRef="#br0" timeOffset="2218.272">1601 983 17236 0 0,'0'0'789'0'0,"0"0"-434"0"0,0 0-95 0 0,0 0 201 0 0,0 0 188 0 0,0 0 56 0 0,0 0-77 0 0,0 0-176 0 0,0 0-164 0 0,0 0-85 0 0,0 0-30 0 0,0 0-22 0 0,-2 24 0 0 0,-6 117 284 0 0,3-81 738 0 0,1-73 1720 0 0,6-6-2879 0 0,0 1 0 0 0,1 0 0 0 0,0-1 0 0 0,2 1 0 0 0,0 0 0 0 0,1 1 0 0 0,1-1 0 0 0,1 1 0 0 0,0 0 0 0 0,1 1 0 0 0,1 0 0 0 0,1 1 0 0 0,0 0 0 0 0,10-10-14 0 0,-18 20-12 0 0,1 1 1 0 0,0 0-1 0 0,1 0 0 0 0,-1 1 1 0 0,1-1-1 0 0,-1 1 0 0 0,1 0 1 0 0,0 0-1 0 0,0 1 1 0 0,0-1-1 0 0,1 1 0 0 0,-1 0 1 0 0,0 0-1 0 0,3 0 12 0 0,-6 4 3 0 0,0 0 1 0 0,0 0-1 0 0,0 0 0 0 0,-1 0 0 0 0,1 0 1 0 0,-1 0-1 0 0,1 0 0 0 0,-1 1 0 0 0,0-1 1 0 0,0 0-1 0 0,0 1 0 0 0,0-1 0 0 0,0 1 1 0 0,0-1-1 0 0,-1 1 0 0 0,0-1 0 0 0,1 1 1 0 0,-1 0-1 0 0,0-1 0 0 0,0 1 0 0 0,0 0 1 0 0,-1-1-1 0 0,1 3-3 0 0,1 46-6 0 0,1-54-2606 0 0,2-1-61 0 0,-2 1-2546 0 0,-2 3-6636 0 0</inkml:trace>
  <inkml:trace contextRef="#ctx0" brushRef="#br0" timeOffset="2763.522">1089 250 9514 0 0,'0'0'2337'0'0,"0"0"-544"0"0,0 0-384 0 0,0 0-137 0 0,0 0-104 0 0,0 0-176 0 0,0 0-220 0 0,0 0-182 0 0,0 0-45 0 0,0 0 57 0 0,0 0 79 0 0,0 0 69 0 0,10-4-19 0 0,111-59 1813 0 0,55-90-964 0 0,-147 123-1521 0 0,-12 52-252 0 0,6 18 224 0 0,-16-27-19 0 0,1 0 0 0 0,-1 0 1 0 0,2-1-1 0 0,0 0 0 0 0,0 0 1 0 0,1-1-1 0 0,1 0 0 0 0,4 3-12 0 0,31 4-611 0 0,-22-18-6721 0 0,-19 0 4818 0 0,2 0-9655 0 0</inkml:trace>
  <inkml:trace contextRef="#ctx0" brushRef="#br0" timeOffset="4144.532">1963 92 5689 0 0,'0'0'3141'0'0,"0"0"-987"0"0,0 0-550 0 0,0 0-165 0 0,0 0-40 0 0,0 0-105 0 0,0 0-224 0 0,0 0-321 0 0,0 0-232 0 0,0 0-43 0 0,0 0 72 0 0,0 0 126 0 0,0 0 83 0 0,12 2-13 0 0,191 3 2669 0 0,-49-30-2124 0 0,-150 24-1285 0 0,-4 1 9 0 0,1 0 0 0 0,-1-1 0 0 0,1 1-1 0 0,-1 0 1 0 0,1 0 0 0 0,0-1 0 0 0,-1 1 0 0 0,1 0 0 0 0,-1 0 0 0 0,1 0 0 0 0,0 0 0 0 0,-1 0 0 0 0,1 0-1 0 0,0 0 1 0 0,-1 0 0 0 0,1 0 0 0 0,0 0 0 0 0,-1 0 0 0 0,1 0 0 0 0,-1 0 0 0 0,1 0 0 0 0,0 1 0 0 0,-1-1-1 0 0,1 0 1 0 0,-1 0 0 0 0,1 1 0 0 0,-1-1 0 0 0,1 0 0 0 0,0 1 0 0 0,-1-1 0 0 0,1 1 0 0 0,-1-1 0 0 0,0 1-1 0 0,1-1 1 0 0,-1 1 0 0 0,1-1 0 0 0,-1 1 0 0 0,0-1 0 0 0,1 1 0 0 0,-1-1 0 0 0,0 1 0 0 0,0-1 0 0 0,1 1-1 0 0,-1 0 1 0 0,0-1 0 0 0,0 1 0 0 0,0 0 0 0 0,0-1 0 0 0,0 1 0 0 0,0 0-11 0 0,0 486 608 0 0,0-163-623 0 0,-2-285 32 0 0,-1 1-1 0 0,-3-1 0 0 0,-1-1 1 0 0,-10 32-17 0 0,17-67 4 0 0,0-3 9 0 0,0 0 3 0 0,0 0 0 0 0,0 0-4 0 0,0 0-12 0 0,0 0 12 0 0,0 0 4 0 0,0 0 0 0 0,0 0-5 0 0,0 0-25 0 0,0 0-7 0 0,0 0 24 0 0,0 0-9 0 0,0 0 17 0 0,0 0 1 0 0,0 0-13 0 0,0 0 7 0 0,0 0 5 0 0,0 0-16 0 0,0 0-9 0 0,0 0 8 0 0,0 0 7 0 0,0 0-6 0 0,0 0 21 0 0,0 0 10 0 0,0 0 28 0 0,0 0-29 0 0,0 0-8 0 0,0 0-2 0 0,0 0-23 0 0,0 0 19 0 0,0 0-9 0 0,-2 23 592 0 0,-19 62-139 0 0,20-76-376 0 0,-1 12-69 0 0,-7-15 1117 0 0,-92-16-1051 0 0,84 8-286 0 0,-11-6-484 0 0,21-12-4577 0 0,7 15-1845 0 0,0-2-5648 0 0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 8 0 0,'0'0'753'0'0,"0"0"76"0"0,0 0 212 0 0,0 0 301 0 0,0 0 244 0 0,0 0 89 0 0,0 0-48 0 0,0 0-160 0 0,0 0-194 0 0,0 0-145 0 0,0 0-63 0 0,0-1-1226 0 0,-3-2 9216 0 0,29 4-6586 0 0,128 6-459 0 0,-89-10-1749 0 0,0-2-1 0 0,-1-3 1 0 0,28-9-261 0 0,-87 17-222 0 0,12-3 610 0 0,-23 2-3378 0 0,-17 18-6620 0 0,22-16 7871 0 0,-6 7-9404 0 0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10842 0 0,'0'0'2215'0'0,"0"0"-672"0"0,0 0-246 0 0,0 0 67 0 0,0 0 48 0 0,0 0-82 0 0,0 0-267 0 0,0 0-319 0 0,0 0-207 0 0,0 0-76 0 0,0 0-29 0 0,0 0 2 0 0,0 0-18 0 0,8 0-47 0 0,96 19 1546 0 0,-91-16-1820 0 0,-1 1 0 0 0,1-2 1 0 0,0 0-1 0 0,0-1 0 0 0,1 0 0 0 0,-1-1 1 0 0,0 0-1 0 0,8-2-95 0 0,17 1 148 0 0,97-10 102 0 0,-87 4-351 0 0,-48 7-11 0 0,0 0-95 0 0,0 0-236 0 0,-5 0-8888 0 0,3 0-2896 0 0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6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47 187 6313 0 0,'0'0'1999'0'0,"0"0"-374"0"0,0 0-154 0 0,0 0 25 0 0,0 0 91 0 0,0 0-25 0 0,0 0-239 0 0,0 0-314 0 0,0 0-329 0 0,0 0-253 0 0,0 0-152 0 0,-2 0-82 0 0,-9-3-33 0 0,8 3-16 0 0,3 0 31 0 0,5 18 947 0 0,-3 122 1373 0 0,-22 35-1840 0 0,3-93 1338 0 0,17-89-1923 0 0,0-11-4 0 0,0 0 0 0 0,0 0 0 0 0,2-1 0 0 0,0 1-1 0 0,2 0 1 0 0,0 1 0 0 0,5-15-66 0 0,6-10-1 0 0,2 2-1 0 0,1 0 0 0 0,3 1 1 0 0,1 1-1 0 0,2 1 1 0 0,1 0-1 0 0,2 3 0 0 0,1 0 1 0 0,2 1-1 0 0,13-9 2 0 0,-42 41 0 0 0,1-1 0 0 0,-1 1-1 0 0,1-1 1 0 0,0 1 0 0 0,0 0 0 0 0,0-1 0 0 0,0 1-1 0 0,0 0 1 0 0,0 0 0 0 0,0 0 0 0 0,0 1-1 0 0,0-1 1 0 0,0 0 0 0 0,1 1 0 0 0,-1-1 0 0 0,0 1-1 0 0,0 0 1 0 0,1 0 0 0 0,-1 0 0 0 0,0 0-1 0 0,0 0 1 0 0,1 0 0 0 0,-1 1 0 0 0,0-1-1 0 0,0 1 1 0 0,0 0 0 0 0,0-1 0 0 0,1 1 0 0 0,-1 0-1 0 0,0 0 1 0 0,0 0 0 0 0,-1 1 0 0 0,1-1-1 0 0,0 0 1 0 0,0 1 0 0 0,0-1 0 0 0,-1 1 0 0 0,1 0-1 0 0,-1-1 1 0 0,1 1 0 0 0,-1 0 0 0 0,0 0-1 0 0,0 0 1 0 0,0 0 0 0 0,0 0 0 0 0,0 0 0 0 0,0 0-1 0 0,-1 0 1 0 0,1 0 0 0 0,0 1 0 0 0,-1-1-1 0 0,0 0 1 0 0,0 1 0 0 0,8 156 735 0 0,-3-115-2326 0 0,-5-44 929 0 0,0 0-319 0 0,0 3-1238 0 0,0-2 6 0 0,0-1-2966 0 0,0 0-6349 0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00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3 286 6929 0 0,'0'0'1960'0'0,"0"0"-253"0"0,0 0-3 0 0,0 0 119 0 0,0 0 40 0 0,0 0-123 0 0,0 0-333 0 0,0 0-409 0 0,0 0-375 0 0,0 0-254 0 0,0 0-123 0 0,0 0-49 0 0,-3-2 80 0 0,22-8 1288 0 0,38 10-305 0 0,-37 0-940 0 0,349-4 1878 0 0,-274-3-683 0 0,-142-25-1047 0 0,-82-72-380 0 0,-7-11-87 0 0,136 116-70 0 0,1-1 0 0 0,-1 0 0 0 0,0 0 0 0 0,0 0 0 0 0,1 0 0 0 0,-1 0 0 0 0,0 0 0 0 0,1 0 0 0 0,-1 0 0 0 0,0 0-1 0 0,1 0 1 0 0,-1 0 0 0 0,0 0 0 0 0,1 0 0 0 0,-1 0 0 0 0,0 0 0 0 0,1 0 0 0 0,-1 0 0 0 0,0 0 0 0 0,1 0 0 0 0,-1 0 0 0 0,0-1 0 0 0,1 1-1 0 0,-1 0 1 0 0,0 0 0 0 0,0 0 0 0 0,1 0 0 0 0,-1-1 0 0 0,0 1 0 0 0,0 0 0 0 0,1 0 0 0 0,-1-1 0 0 0,0 1 0 0 0,0 0 0 0 0,0-1 0 0 0,1 1 0 0 0,-1 0-1 0 0,0 0 1 0 0,0-1 0 0 0,0 1 0 0 0,0 0 0 0 0,0-1 0 0 0,0 1 0 0 0,0 0 0 0 0,0-1 0 0 0,0 1 0 0 0,0 0 0 0 0,0-1 0 0 0,0 1 0 0 0,0 0-1 0 0,0-1 1 0 0,0 1 0 0 0,0 0 0 0 0,0-1 0 0 0,0 1 0 0 0,0 0 0 0 0,0-1 0 0 0,0 1 0 0 0,-1 0 0 0 0,1-1 0 0 0,0 1 69 0 0,42 0-6001 0 0,-34 0 1433 0 0,1 0-7147 0 0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7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29 6521 0 0,'0'0'1962'0'0,"0"0"-423"0"0,0 0-119 0 0,0 0 135 0 0,0 0 92 0 0,0 0-90 0 0,0 0-281 0 0,0 0-341 0 0,0 0-244 0 0,0 0-134 0 0,0 0-51 0 0,0 0-9 0 0,0 0-19 0 0,7 1 1955 0 0,-3-2-40 0 0,-4 1-2288 0 0,-3 8 1017 0 0,30-34-625 0 0,-27 26-439 0 0,0 0-16 0 0,0 0-26 0 0,0 0 2 0 0,0 0 8 0 0,0 0-4 0 0,0 0 3 0 0,0 0-13 0 0,0 0-3 0 0,0 0 10 0 0,0 0 13 0 0,0 0-13 0 0,-8 15-45 0 0,-32 54 213 0 0,124-153-80 0 0,-76 74-25 0 0,-12 23-68 0 0,-13 24 63 0 0,-13 1 163 0 0,35-43 64 0 0,-4-13-342 0 0,-9-33-3881 0 0,6 47-1236 0 0,0 0-7017 0 0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9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0 365 9546 0 0,'0'0'1775'0'0,"0"0"-179"0"0,0 0 34 0 0,0 0 21 0 0,0 0-159 0 0,0 0-291 0 0,0 0-352 0 0,0 0-238 0 0,0 0-83 0 0,0 0 34 0 0,0 0 26 0 0,0 0 8 0 0,0 0 1 0 0,11-6-61 0 0,82-46 875 0 0,-69 37-1203 0 0,1 0 0 0 0,-2-1 0 0 0,0-2 0 0 0,-1 0-1 0 0,-1-1 1 0 0,0-1 0 0 0,-2-1 0 0 0,0-1 0 0 0,-2-1 0 0 0,0 0-1 0 0,-2-2 1 0 0,3-5-208 0 0,1-10 240 0 0,-19 39-205 0 0,0 1-16 0 0,0 0-15 0 0,0 0-26 0 0,40 37-72 0 0,-18-7 186 0 0,-2 0 1 0 0,0 1 0 0 0,-3 1-1 0 0,12 28-92 0 0,22 62-152 0 0,-40-110-1156 0 0,-2-9-4601 0 0,-5-3-6031 0 0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3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18 141 4681 0 0,'0'0'2394'0'0,"0"0"-307"0"0,0 0-195 0 0,0 0-158 0 0,0 0-160 0 0,0 0-233 0 0,0 0-260 0 0,0 0-265 0 0,0 0-236 0 0,0 0-117 0 0,0 0-55 0 0,-2 9-16 0 0,-14 74 1072 0 0,17 104 1073 0 0,0 1-710 0 0,0-228-1632 0 0,3 0-1 0 0,1 0 1 0 0,1 0 0 0 0,3 0 0 0 0,1 1 0 0 0,2 1-1 0 0,2-1 1 0 0,1 2 0 0 0,2 0 0 0 0,1 1 0 0 0,2 1 0 0 0,20-26-195 0 0,-37 55 8 0 0,1 0 0 0 0,0 0 1 0 0,0 0-1 0 0,1 1 1 0 0,-1-1-1 0 0,1 1 1 0 0,0 0-1 0 0,1 1 0 0 0,-1-1 1 0 0,1 1-1 0 0,0 0 1 0 0,0 0-1 0 0,0 1 0 0 0,0 0 1 0 0,1 0-1 0 0,-1 0 1 0 0,1 1-1 0 0,0 0 1 0 0,6-1-9 0 0,-9 6 6 0 0,1 0 1 0 0,-1 1 0 0 0,0-1 0 0 0,-1 1 0 0 0,1 0-1 0 0,-1 0 1 0 0,1 0 0 0 0,-1 0 0 0 0,0 1 0 0 0,-1-1-1 0 0,1 1 1 0 0,-1 0 0 0 0,0 0 0 0 0,0 0 0 0 0,-1 0 0 0 0,1 0-1 0 0,-1 0 1 0 0,0 0 0 0 0,0 5-7 0 0,1 77 199 0 0,-7-73 175 0 0,1-8-2085 0 0,2 1-5781 0 0,2-7-4286 0 0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1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3897 0 0,'0'0'2460'0'0,"0"0"-394"0"0,0 0-80 0 0,0 0-31 0 0,0 0-176 0 0,0 0-301 0 0,0 0-350 0 0,0 0-259 0 0,0 0-83 0 0,0 0-11 0 0,0 0-2 0 0,0 0 6 0 0,0 0-45 0 0,17 11 7102 0 0,-11-7-7716 0 0,210-1 761 0 0,-40 1-627 0 0,-164 0-846 0 0,-14-12-3618 0 0,2 2-2875 0 0,0 6 6373 0 0,0-1-11292 0 0</inkml:trace>
  <inkml:trace contextRef="#ctx0" brushRef="#br0" timeOffset="815.064">142 1 10818 0 0,'0'0'2007'0'0,"0"0"-469"0"0,0 0-151 0 0,0 0 100 0 0,0 0 39 0 0,0 0-154 0 0,0 0-333 0 0,0 0-351 0 0,0 0-236 0 0,0 0-106 0 0,0 0 20 0 0,0 0 72 0 0,0 0 63 0 0,2 8 37 0 0,2 32 17 0 0,-1 0 1 0 0,-2 0 0 0 0,-2-1 0 0 0,-2 1 0 0 0,-1 0 0 0 0,-5 14-556 0 0,-53 208 339 0 0,63-258-2881 0 0,11-19-1104 0 0,-4 8-2437 0 0,-4-1-5886 0 0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8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6705 0 0,'0'0'1929'0'0,"0"0"-540"0"0,0 0-234 0 0,0 0-45 0 0,0 0-64 0 0,0 0 15 0 0,0 0-37 0 0,0 0-53 0 0,0 0 55 0 0,0 0-6 0 0,0 0-40 0 0,0 0-30 0 0,0 0-50 0 0,13 8-96 0 0,44 25-86 0 0,-49-30-498 0 0,-1 1 0 0 0,1-1 1 0 0,0-1-1 0 0,1 1 0 0 0,-1-1 1 0 0,0-1-1 0 0,1 0 1 0 0,-1 0-1 0 0,1 0 0 0 0,-1-1 1 0 0,1 0-1 0 0,7-2-220 0 0,12 1 394 0 0,-13 2-285 0 0,0-2 1 0 0,1 1-1 0 0,-1-2 1 0 0,0 0-1 0 0,1-1 1 0 0,-1 0 0 0 0,-1-1-1 0 0,1-1 1 0 0,0 0-1 0 0,-1-1 1 0 0,0-1 0 0 0,-1 0-1 0 0,1-1 1 0 0,-1 0-1 0 0,-1-1 1 0 0,0-1 0 0 0,0 0-1 0 0,-1 0 1 0 0,0-1-1 0 0,-1-1 1 0 0,0 0-1 0 0,0 0 1 0 0,3-8-110 0 0,-10 13 16 0 0,0 1 0 0 0,-1 0 0 0 0,0-1 0 0 0,0 1 0 0 0,-1-1 0 0 0,0 0 1 0 0,0 0-1 0 0,0 0 0 0 0,-1 1 0 0 0,0-1 0 0 0,0 0 0 0 0,-1 0 0 0 0,0 0 0 0 0,0 1 0 0 0,0-1 0 0 0,-1 0 0 0 0,0 1 0 0 0,-1-1 0 0 0,1 1 0 0 0,-1 0 0 0 0,-2-3-16 0 0,0 3-20 0 0,0-1 0 0 0,0 1-1 0 0,-1-1 1 0 0,0 2 0 0 0,0-1-1 0 0,-1 1 1 0 0,1 0-1 0 0,-1 0 1 0 0,0 0 0 0 0,-1 1-1 0 0,1 0 1 0 0,-1 1-1 0 0,0 0 1 0 0,0 0 0 0 0,0 1-1 0 0,0-1 1 0 0,0 2 0 0 0,0-1-1 0 0,-1 1 1 0 0,1 1-1 0 0,-1-1 21 0 0,-2 1-24 0 0,-1 0-1 0 0,1 1 0 0 0,-1 0 1 0 0,1 1-1 0 0,0 0 1 0 0,0 1-1 0 0,0 0 0 0 0,0 1 1 0 0,0 0-1 0 0,0 0 0 0 0,1 1 1 0 0,0 1-1 0 0,0 0 1 0 0,1 0-1 0 0,-1 1 0 0 0,1 0 1 0 0,-2 4 24 0 0,-5 4 35 0 0,1 0 1 0 0,0 2-1 0 0,1 0 1 0 0,1 0-1 0 0,1 1 1 0 0,1 1-1 0 0,0 0 1 0 0,1 0-1 0 0,1 1 1 0 0,1 1 0 0 0,1-1-1 0 0,1 1 1 0 0,1 1-1 0 0,0-1 1 0 0,2 1-1 0 0,0-1 1 0 0,1 11-36 0 0,1-18 69 0 0,1-1 0 0 0,0 1-1 0 0,1 0 1 0 0,0-1 0 0 0,1 1 0 0 0,1-1 0 0 0,0 1 0 0 0,1-1 0 0 0,0 0 0 0 0,1-1 0 0 0,0 1 0 0 0,4 4-69 0 0,-4-8 65 0 0,0 0 0 0 0,1 0 1 0 0,0 0-1 0 0,1-1 1 0 0,0 0-1 0 0,1 0 0 0 0,-1-1 1 0 0,1 0-1 0 0,0 0 1 0 0,1-1-1 0 0,0 0 1 0 0,0 0-1 0 0,0-1 0 0 0,1 0 1 0 0,0-1-1 0 0,0 0 1 0 0,0-1-1 0 0,0 0 0 0 0,0 0 1 0 0,1-1-66 0 0,7 1 74 0 0,1 0-1 0 0,-1-1 1 0 0,1-1 0 0 0,0-1 0 0 0,-1-1 0 0 0,1 0-1 0 0,0-1 1 0 0,-1-1 0 0 0,6-3-74 0 0,8-4 99 0 0,-29 9-121 0 0,-2 1-12 0 0,-1 0-12 0 0,0 0 12 0 0,0 0-50 0 0,0 0-52 0 0,0 0-66 0 0,0 0-126 0 0,0 0-121 0 0,0 0-179 0 0,0 0-327 0 0,5 0-13614 0 0,-3 0 1285 0 0</inkml:trace>
  <inkml:trace contextRef="#ctx0" brushRef="#br0" timeOffset="568.5">770 560 15099 0 0,'0'0'1961'0'0,"0"0"-800"0"0,0 0-311 0 0,0 0-21 0 0,0 0-9 0 0,0 0-74 0 0,0 0-146 0 0,0 0-140 0 0,0 0-46 0 0,0 0 8 0 0,0 0-43 0 0,0 0-51 0 0,0 0-49 0 0,2 19-52 0 0,4 60-43 0 0,-21 37 340 0 0,6-55-262 0 0,9-60-215 0 0,0-1 24 0 0,0 0 48 0 0,0 0 46 0 0,0 0 43 0 0,0 0 63 0 0,0 0 35 0 0,0-23 901 0 0,2 2-1174 0 0,1 0-1 0 0,1 1 1 0 0,1-1-1 0 0,0 1 1 0 0,2-1-1 0 0,0 2 0 0 0,2-1 1 0 0,0 1-1 0 0,1 0 1 0 0,1 1-1 0 0,1 0 1 0 0,0 1-1 0 0,1 1 1 0 0,1 0-1 0 0,10-10-32 0 0,-22 24 0 0 0,0 0-2 0 0,0 0-1 0 0,-1 0 1 0 0,1 0 0 0 0,0 0 0 0 0,0 0 0 0 0,0 0 0 0 0,0 1 0 0 0,0-1-1 0 0,1 1 1 0 0,-1-1 0 0 0,1 1 0 0 0,-1 0 0 0 0,0 0 0 0 0,1 0 0 0 0,0 0 0 0 0,-1 1-1 0 0,1-1 1 0 0,0 1 0 0 0,-1-1 0 0 0,1 1 0 0 0,0 0 0 0 0,-1 0 0 0 0,1 0 2 0 0,16 47 13 0 0,-19 56-24 0 0,-2-102-2225 0 0,1-1-4221 0 0,1 0 1849 0 0,0 0-7397 0 0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4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476 479 3825 0 0,'0'0'2662'0'0,"0"0"-626"0"0,0 0-197 0 0,0 0-68 0 0,0 0-22 0 0,0 0-114 0 0,0 0-240 0 0,0 0-220 0 0,0 0-181 0 0,0 0-163 0 0,0 0-163 0 0,0 0-143 0 0,0 0-117 0 0,-18-5-68 0 0,-59-14-20 0 0,74 19-291 0 0,1-1 1 0 0,-1 1-1 0 0,0-1 0 0 0,1 1 1 0 0,-1 0-1 0 0,1 0 1 0 0,-1 0-1 0 0,0 1 0 0 0,1-1 1 0 0,-1 1-1 0 0,1-1 1 0 0,-1 1-1 0 0,1 0 0 0 0,-1 0 1 0 0,1 0-1 0 0,-1 0 0 0 0,1 0 1 0 0,0 0-1 0 0,0 1 1 0 0,-1-1-1 0 0,1 1 0 0 0,0 0 1 0 0,-1 1-30 0 0,-6 4 140 0 0,-1 0-104 0 0,0 0 1 0 0,0 0-1 0 0,1 1 0 0 0,0 1 0 0 0,1-1 1 0 0,0 1-1 0 0,0 1 0 0 0,1-1 1 0 0,0 1-1 0 0,0 0 0 0 0,1 1 0 0 0,1 0 1 0 0,0 0-1 0 0,0 0 0 0 0,1 1 1 0 0,1-1-1 0 0,-1 1 0 0 0,2 0 1 0 0,0 0-1 0 0,0 0 0 0 0,1 0 0 0 0,1 0 1 0 0,0 1-37 0 0,1-10 12 0 0,-1 0 0 0 0,1-1 0 0 0,0 1 0 0 0,0-1 0 0 0,0 1 0 0 0,0-1 0 0 0,0 1 0 0 0,1-1 0 0 0,-1 1 0 0 0,1-1 0 0 0,-1 0 0 0 0,1 0-1 0 0,0 0 1 0 0,0 0 0 0 0,0 0 0 0 0,0 0 0 0 0,0-1 0 0 0,0 1 0 0 0,1-1 0 0 0,-1 1 0 0 0,1-1 0 0 0,-1 0 0 0 0,1 0 0 0 0,-1 0 0 0 0,1 0 0 0 0,-1-1 0 0 0,1 1 0 0 0,0 0 0 0 0,-1-1 0 0 0,1 0 0 0 0,0 0 0 0 0,0 0 0 0 0,-1 0 0 0 0,3 0-12 0 0,93-20 826 0 0,-72 8-694 0 0,-1-1-1 0 0,-1 0 1 0 0,0-2 0 0 0,-1-1-1 0 0,-1-1 1 0 0,0-1-1 0 0,-2-1 1 0 0,0 0-1 0 0,-1-2 1 0 0,-1 0-1 0 0,0-1 1 0 0,-2-1 0 0 0,-1-1-1 0 0,8-17-131 0 0,-14 25 6 0 0,-1-1 0 0 0,-1 0 0 0 0,-1-1 0 0 0,-1 1 0 0 0,0-1 0 0 0,-1 0 0 0 0,-1 0 1 0 0,-1 0-1 0 0,0-1 0 0 0,-1 1 0 0 0,-1-1 0 0 0,-1 1 0 0 0,-2-9-6 0 0,1 21-28 0 0,0-1 0 0 0,-1 1 0 0 0,0 0 0 0 0,0 0 0 0 0,0 0 0 0 0,-1 0 0 0 0,1 0 0 0 0,-2 1 0 0 0,1 0 0 0 0,-1 0 0 0 0,1 0 0 0 0,-1 0 0 0 0,0 1 0 0 0,-1-1 0 0 0,1 2 0 0 0,-1-1 0 0 0,0 0 0 0 0,0 1 0 0 0,0 0 0 0 0,0 1 0 0 0,-1-1 0 0 0,1 1 0 0 0,-1 0 0 0 0,0 1 0 0 0,1 0 0 0 0,-1 0 0 0 0,0 0 0 0 0,0 1 0 0 0,1 0 0 0 0,-1 0 0 0 0,0 0 0 0 0,0 1 0 0 0,0 0 0 0 0,1 1 0 0 0,-1-1 0 0 0,1 1 0 0 0,-1 1 0 0 0,1-1-1 0 0,0 1 1 0 0,0 0 0 0 0,0 1 0 0 0,0-1 29 0 0,-1 1-3 0 0,0 1 1 0 0,0-1 0 0 0,0 1 0 0 0,1 0 0 0 0,0 0 0 0 0,0 1 0 0 0,0 0 0 0 0,1 0 0 0 0,0 0 0 0 0,0 1 0 0 0,1-1 0 0 0,-1 1 0 0 0,2 0 0 0 0,-1 1 0 0 0,1-1-1 0 0,0 0 1 0 0,0 1 0 0 0,1 0 0 0 0,0 0 0 0 0,0 0 0 0 0,1 0 0 0 0,0 0 0 0 0,1 0 0 0 0,0 0 0 0 0,0 0 0 0 0,0 0 0 0 0,1 0 0 0 0,0 0 0 0 0,1 0 0 0 0,0 0-1 0 0,0 0 1 0 0,1-1 0 0 0,0 1 0 0 0,0-1 0 0 0,1 3 1 0 0,8 3 61 0 0,1 0 0 0 0,0-1 0 0 0,1 0 0 0 0,0-1 0 0 0,1 0 0 0 0,0-1 0 0 0,0-1 0 0 0,1 0 0 0 0,0-2 0 0 0,1 0 0 0 0,0 0 0 0 0,0-1 0 0 0,0-2 0 0 0,1 1 0 0 0,12 0-61 0 0,191 13-970 0 0,-217 0-7061 0 0,-4-14-445 0 0</inkml:trace>
  <inkml:trace contextRef="#ctx0" brushRef="#br0" timeOffset="334.979">1 884 8922 0 0,'0'0'1492'0'0,"0"0"-280"0"0,0 0 58 0 0,0 0 173 0 0,0 0 28 0 0,0 0-61 0 0,0 0-139 0 0,0 0-184 0 0,0 0-162 0 0,0 0-133 0 0,36 9-110 0 0,118 31-45 0 0,-36-30 510 0 0,-20-14-690 0 0,0-5 0 0 0,0-3 0 0 0,48-15-457 0 0,-80 12-178 0 0,11-2-982 0 0,-26 9-2416 0 0,-31 7-1760 0 0,-14 2 1163 0 0,2-1-6536 0 0</inkml:trace>
  <inkml:trace contextRef="#ctx0" brushRef="#br0" timeOffset="916.005">369 1149 12379 0 0,'0'0'1769'0'0,"0"0"-620"0"0,0 0-195 0 0,0 0 133 0 0,0 0 130 0 0,0 0 20 0 0,0 0-154 0 0,0 0-268 0 0,0 0-247 0 0,0 0-172 0 0,0 0-125 0 0,0 0-64 0 0,-28 13-53 0 0,-90 41-35 0 0,60-12 39 0 0,51-33-133 0 0,-2 2-15 0 0,0 0 1 0 0,0 0-1 0 0,1 0 0 0 0,1 1 1 0 0,0 1-1 0 0,0-1 1 0 0,1 1-1 0 0,1 0 0 0 0,0 0 1 0 0,1 1-1 0 0,0 0 1 0 0,1-1-1 0 0,1 1 0 0 0,0 0 1 0 0,0 10-11 0 0,3-22 7 0 0,-1 0 0 0 0,1 0 0 0 0,0 0 0 0 0,0 0 0 0 0,-1 0 0 0 0,1 0 0 0 0,1 0 0 0 0,-1 0 0 0 0,0 0 0 0 0,0 0 0 0 0,1-1 0 0 0,-1 1 0 0 0,1-1 0 0 0,-1 1 0 0 0,1-1 0 0 0,-1 1 0 0 0,1-1 0 0 0,0 0 0 0 0,0 0 0 0 0,0 0 0 0 0,0 0 0 0 0,0 0 0 0 0,0 0 0 0 0,0-1 0 0 0,0 1 0 0 0,0-1 0 0 0,0 1 0 0 0,0-1 0 0 0,0 0 0 0 0,1 0 0 0 0,-1 0 0 0 0,0 0-7 0 0,73-4 604 0 0,-46-4-432 0 0,0-1 0 0 0,-1-2 0 0 0,0-1 0 0 0,-1-1-1 0 0,-1-1 1 0 0,0-2 0 0 0,-1 0 0 0 0,0-2 0 0 0,-2 0 0 0 0,5-7-172 0 0,-11 12 23 0 0,0-1 0 0 0,-1 0-1 0 0,-1-2 1 0 0,-1 0 0 0 0,0 0 0 0 0,-1-1 0 0 0,-1-1-1 0 0,0 0 1 0 0,-2-1 0 0 0,0 0 0 0 0,-1 0 0 0 0,-1-1-1 0 0,0 0 1 0 0,-2-1 0 0 0,0 1 0 0 0,-2-1 0 0 0,0-1-1 0 0,-1 1 1 0 0,-2 0 0 0 0,0-1 0 0 0,-1 0-23 0 0,-1 19-19 0 0,-1 0 0 0 0,1-1 0 0 0,-1 1 0 0 0,0 0 0 0 0,0 0 0 0 0,0 0-1 0 0,-1 0 1 0 0,1 1 0 0 0,-1-1 0 0 0,1 1 0 0 0,-1-1 0 0 0,0 1 0 0 0,0 0 0 0 0,0 0 0 0 0,0 0 0 0 0,-1 0 0 0 0,1 1 0 0 0,0-1 0 0 0,-1 1 0 0 0,1 0 0 0 0,-1 0 0 0 0,1 0 0 0 0,-1 0 0 0 0,1 1 0 0 0,-1 0 0 0 0,0-1 0 0 0,1 1 0 0 0,-1 1 0 0 0,0-1 0 0 0,1 0 0 0 0,-1 1 0 0 0,0 0 0 0 0,1 0 0 0 0,-1 0 0 0 0,1 0-1 0 0,0 0 1 0 0,-1 1 0 0 0,1-1 0 0 0,0 1 0 0 0,0 0 0 0 0,0 0 0 0 0,0 0 0 0 0,0 1 0 0 0,-1 0 19 0 0,-13 9-8 0 0,2 0-1 0 0,-1 1 1 0 0,1 0-1 0 0,1 1 1 0 0,1 1-1 0 0,0 1 1 0 0,0-1-1 0 0,2 2 1 0 0,0 0-1 0 0,1 0 1 0 0,1 1-1 0 0,0 0 1 0 0,1 0-1 0 0,2 1 1 0 0,-1 0-1 0 0,0 11 9 0 0,5-21 11 0 0,1 0-1 0 0,0-1 1 0 0,1 1 0 0 0,0 0-1 0 0,1-1 1 0 0,-1 1-1 0 0,2 0 1 0 0,-1-1 0 0 0,1 1-1 0 0,0-1 1 0 0,1 0 0 0 0,0 1-1 0 0,0-1 1 0 0,1-1-1 0 0,0 1 1 0 0,0 0 0 0 0,1-1-1 0 0,0 0 1 0 0,1 0 0 0 0,-1 0-1 0 0,1-1 1 0 0,0 0-1 0 0,1 0 1 0 0,-1 0 0 0 0,1-1-1 0 0,2 1-10 0 0,-1 1-7 0 0,1-1 1 0 0,-1 0-1 0 0,1 0 0 0 0,0-1 0 0 0,1 0 1 0 0,-1 0-1 0 0,1-1 0 0 0,0 0 0 0 0,0-1 0 0 0,1 0 1 0 0,-1-1-1 0 0,10 1 7 0 0,-3-20-2127 0 0,-10 1-5966 0 0,-5 9-3549 0 0</inkml:trace>
  <inkml:trace contextRef="#ctx0" brushRef="#br0" timeOffset="1347.996">1025 957 18284 0 0,'0'0'932'0'0,"0"0"-310"0"0,0 0 55 0 0,0 0 205 0 0,0 0 130 0 0,0 0-35 0 0,0 0-213 0 0,0 0-215 0 0,0 0-127 0 0,0 0-83 0 0,0 0-91 0 0,0 0-58 0 0,0 0-34 0 0,-21 32-39 0 0,-63 96-26 0 0,17-10 86 0 0,-3 34-58 0 0,67-143-126 0 0,0-1 0 0 0,1 1 0 0 0,-1 0 0 0 0,2 0 0 0 0,-1 0 0 0 0,1 0 0 0 0,0 0 0 0 0,1 0 0 0 0,0 0 1 0 0,1 0-1 0 0,0 1 7 0 0,2-8 17 0 0,0 1 1 0 0,0-1-1 0 0,0 0 0 0 0,0 0 1 0 0,0 0-1 0 0,1-1 1 0 0,-1 1-1 0 0,1-1 1 0 0,-1 0-1 0 0,1 0 1 0 0,-1 0-1 0 0,1 0 1 0 0,0-1-1 0 0,-1 1 0 0 0,1-1 1 0 0,0 0-1 0 0,0 0 1 0 0,-1 0-1 0 0,1-1 1 0 0,0 1-1 0 0,-1-1 1 0 0,1 0-1 0 0,1 0-17 0 0,117-39 955 0 0,-122 40-989 0 0,0 0-1 0 0,-1 0 1 0 0,1-1 0 0 0,0 1-1 0 0,0 0 1 0 0,0 0 0 0 0,0-1-1 0 0,-1 1 1 0 0,1 0 0 0 0,0 0-1 0 0,0-1 1 0 0,0 1 0 0 0,0 0 0 0 0,0-1-1 0 0,0 1 1 0 0,0 0 0 0 0,0-1-1 0 0,0 1 1 0 0,0 0 0 0 0,0 0-1 0 0,0-1 1 0 0,0 1 0 0 0,0 0-1 0 0,0-1 1 0 0,0 1 0 0 0,0 0-1 0 0,0 0 1 0 0,1-1 0 0 0,-1 1-1 0 0,0 0 1 0 0,0-1 0 0 0,0 1 0 0 0,0 0-1 0 0,1 0 1 0 0,-1-1 0 0 0,0 1-1 0 0,0 0 1 0 0,0 0 0 0 0,1 0-1 0 0,-1 0 1 0 0,0-1 0 0 0,0 1-1 0 0,1 0 1 0 0,-1 0 0 0 0,0 0-1 0 0,1 0 1 0 0,-1 0 0 0 0,0 0-1 0 0,0-1 1 0 0,1 1 0 0 0,-1 0 0 0 0,0 0-1 0 0,1 0 1 0 0,-1 0 34 0 0,-15-14-10392 0 0,15 10-1096 0 0</inkml:trace>
  <inkml:trace contextRef="#ctx0" brushRef="#br0" timeOffset="1651.963">655 1233 9434 0 0,'0'0'4649'0'0,"0"0"-2609"0"0,0 0-1078 0 0,0 0-125 0 0,0 0 74 0 0,0 0 115 0 0,0 0 75 0 0,0 0-22 0 0,0 0-97 0 0,0 0-74 0 0,0 0-112 0 0,0 0-128 0 0,0 0-83 0 0,18 3-68 0 0,117 9 714 0 0,-9-19-263 0 0,-74 3-2760 0 0,-52 2-107 0 0,0 1-319 0 0,0 0-4784 0 0,0 1-5436 0 0</inkml:trace>
  <inkml:trace contextRef="#ctx0" brushRef="#br0" timeOffset="4198.348">1356 814 0 0 0,'0'0'744'0'0,"0"0"927"0"0,0 0 220 0 0,0 0-22 0 0,0 0-10 0 0,0 0-119 0 0,0 0-164 0 0,0 0-163 0 0,0 0-141 0 0,0 0-110 0 0,0 0-118 0 0,-2 18 9810 0 0,23 8-9784 0 0,-14-18-1047 0 0,0-2 1 0 0,0 1-1 0 0,0-1 1 0 0,1-1-1 0 0,0 1 1 0 0,1-1 0 0 0,-1 0-1 0 0,1-1 1 0 0,0 0-1 0 0,0-1 1 0 0,0 0-1 0 0,4 1-23 0 0,0 0 49 0 0,1-2-1 0 0,-1 1 1 0 0,1-2-1 0 0,0 0 0 0 0,0 0 1 0 0,-1-1-1 0 0,1-1 0 0 0,0 0 1 0 0,0-1-1 0 0,-1-1 1 0 0,1 0-1 0 0,-1 0 0 0 0,0-2 1 0 0,0 0-1 0 0,-1 0 1 0 0,1-1-1 0 0,-1 0 0 0 0,1-2-48 0 0,2-1 40 0 0,0-1-1 0 0,-1-1 1 0 0,-1 0-1 0 0,0 0 1 0 0,0-2-1 0 0,-1 1 0 0 0,0-2 1 0 0,-2 1-1 0 0,1-2 1 0 0,-2 1-1 0 0,0-1 1 0 0,1-3-40 0 0,-7 12 5 0 0,0 1 1 0 0,-1-1-1 0 0,0 1 1 0 0,0-1-1 0 0,0 0 1 0 0,-1 1-1 0 0,0-1 1 0 0,0 0-1 0 0,0 0 1 0 0,-1 0-1 0 0,1 0 1 0 0,-2 0-1 0 0,1 0 1 0 0,-1 0-1 0 0,1 0 0 0 0,-2 0 1 0 0,1 0-1 0 0,-1 0 1 0 0,0 1-1 0 0,0-1 1 0 0,0 0-1 0 0,-1 1 1 0 0,0 0-1 0 0,0 0 1 0 0,0 0-1 0 0,-1 0 1 0 0,0 0-1 0 0,1 1 1 0 0,-2-1-1 0 0,1 1 1 0 0,0 0-1 0 0,-1 0 1 0 0,0 1-1 0 0,0-1 1 0 0,-5-1-6 0 0,-1-1-19 0 0,-1 1 0 0 0,0 1 1 0 0,0 0-1 0 0,0 0 0 0 0,-1 2 0 0 0,1-1 1 0 0,-1 1-1 0 0,0 1 0 0 0,0 1 0 0 0,0-1 1 0 0,1 2-1 0 0,-1 0 0 0 0,0 0 0 0 0,1 2 1 0 0,-5 0 18 0 0,-17 6-35 0 0,0 1 1 0 0,1 1-1 0 0,0 2 1 0 0,-30 17 34 0 0,47-23-2 0 0,1 1 0 0 0,0 0 0 0 0,1 2 0 0 0,-1-1-1 0 0,2 2 1 0 0,0-1 0 0 0,0 2 0 0 0,1 0 0 0 0,0 0 0 0 0,1 1 0 0 0,1 1 0 0 0,0 0-1 0 0,0 0 1 0 0,2 1 0 0 0,0 0 0 0 0,0 0 0 0 0,-1 7 2 0 0,2 1 15 0 0,1 0 1 0 0,1 1-1 0 0,1-1 1 0 0,0 1-1 0 0,2 0 0 0 0,1 0 1 0 0,1 0-1 0 0,1 0 1 0 0,2 7-16 0 0,-1-20 18 0 0,1 0 1 0 0,0-1-1 0 0,1 1 1 0 0,0 0-1 0 0,0-1 1 0 0,1 0-1 0 0,0 0 1 0 0,1 0-1 0 0,0-1 0 0 0,1 0 1 0 0,0 0-1 0 0,0-1 1 0 0,1 1-1 0 0,0-2 1 0 0,0 1-1 0 0,1-1 1 0 0,0 0-1 0 0,0-1 1 0 0,1 0-1 0 0,0-1 1 0 0,0 0-1 0 0,0 0 1 0 0,1-1-1 0 0,-1 0 1 0 0,1-1-1 0 0,0 0 1 0 0,0-1-1 0 0,11 1-18 0 0,17-1 127 0 0,1-1 0 0 0,-1-2 0 0 0,0-2-1 0 0,33-7-126 0 0,-66 10 16 0 0,23-7 136 0 0,-29 7-93 0 0,0 0 7 0 0,0 0 10 0 0,0 0-2 0 0,0 0-2 0 0,0 0-4 0 0,0 0-14 0 0,0 0 0 0 0,0 0-28 0 0,0 0 2 0 0,0 0-5 0 0,0 0-10 0 0,0 0 6 0 0,0 0-8 0 0,0 0-2 0 0,0 0-1 0 0,0 0-23 0 0,0 0 7 0 0,0 0 14 0 0,0 0-2 0 0,0 0-16 0 0,0 0-8 0 0,0 0-8 0 0,0 0 25 0 0,0 0-4 0 0,0 0-1 0 0,0 0 19 0 0,0 0-19 0 0,-13-26-4032 0 0,2 19-2497 0 0,6 7-5532 0 0</inkml:trace>
  <inkml:trace contextRef="#ctx0" brushRef="#br0" timeOffset="5079.921">2006 1123 2817 0 0,'0'0'3906'0'0,"0"0"-2106"0"0,0 0-625 0 0,0 0 63 0 0,0 0 145 0 0,0 0 57 0 0,0 0-112 0 0,0 0-232 0 0,0 0-215 0 0,0 0-160 0 0,0 0-78 0 0,0 0-40 0 0,-2 10 4 0 0,-13 90 2070 0 0,14 40-628 0 0,1-141-2013 0 0,0 1 0 0 0,0 0-1 0 0,0 0 1 0 0,1 0 0 0 0,-1-1 0 0 0,0 1 0 0 0,0 0 0 0 0,0 0-1 0 0,1 0 1 0 0,-1-1 0 0 0,0 1 0 0 0,1 0 0 0 0,-1 0 0 0 0,0 0-1 0 0,0 0 1 0 0,1 0 0 0 0,-1 0 0 0 0,0 0 0 0 0,1-1 0 0 0,-1 1-1 0 0,0 0 1 0 0,1 0 0 0 0,-1 0 0 0 0,0 0 0 0 0,0 0 0 0 0,1 0-1 0 0,-1 1 1 0 0,0-1 0 0 0,1 0 0 0 0,-1 0 0 0 0,0 0 0 0 0,1 0-1 0 0,-1 0 1 0 0,0 0 0 0 0,0 0 0 0 0,1 1 0 0 0,-1-1 0 0 0,0 0 0 0 0,0 0-1 0 0,1 0 1 0 0,-1 1 0 0 0,0-1 0 0 0,0 0 0 0 0,0 0 0 0 0,1 1-1 0 0,-1-1 1 0 0,0 0 0 0 0,0 0 0 0 0,0 1 0 0 0,0-1 0 0 0,0 0-1 0 0,0 1 1 0 0,0-1 0 0 0,1 0 0 0 0,-1 0 0 0 0,0 1 0 0 0,0-1-1 0 0,0 0 1 0 0,0 1 0 0 0,0-1 0 0 0,0 0 0 0 0,0 1 0 0 0,-1-1-36 0 0,16-28 766 0 0,-12 21-823 0 0,5-8 141 0 0,5-14-8 0 0,3 0 1 0 0,0 0 0 0 0,1 1 0 0 0,2 2 0 0 0,1-1-1 0 0,2 1-76 0 0,60-47 39 0 0,-78 74-36 0 0,-1 0 0 0 0,1 0 0 0 0,-1 0 1 0 0,1 0-1 0 0,-1 1 0 0 0,0 0 0 0 0,1-1 0 0 0,-1 1 0 0 0,0 0 1 0 0,0 1-1 0 0,0-1 0 0 0,-1 0 0 0 0,1 1 0 0 0,0 0 0 0 0,-1 0 0 0 0,0-1 1 0 0,1 1-1 0 0,-1 1 0 0 0,0-1 0 0 0,-1 0 0 0 0,1 0 0 0 0,-1 1 1 0 0,1-1-1 0 0,-1 1 0 0 0,0-1 0 0 0,0 1 0 0 0,-1 0 0 0 0,1-1 0 0 0,0 4-3 0 0,1 0 8 0 0,21 59-43 0 0,-22-81-4041 0 0,0 2-2214 0 0,-1 5-5305 0 0</inkml:trace>
  <inkml:trace contextRef="#ctx0" brushRef="#br0" timeOffset="5819.872">1433 272 3913 0 0,'0'0'1926'0'0,"0"0"-185"0"0,0 0 56 0 0,0 0 135 0 0,0 0-9 0 0,0 0-124 0 0,0 0-238 0 0,0 0-263 0 0,0 0-235 0 0,0 0-169 0 0,0 0-122 0 0,0 0-66 0 0,0 0-49 0 0,-3 0 1940 0 0,37-10 574 0 0,13-27-2675 0 0,-29 22-155 0 0,141-132 353 0 0,-97 84-547 0 0,-49 90-233 0 0,-9-12 98 0 0,0 0-1 0 0,1 0 0 0 0,1-1 0 0 0,0 1 1 0 0,1-1-1 0 0,0-1 0 0 0,2 1 0 0 0,-1-2 1 0 0,1 1-1 0 0,1-1 0 0 0,8 8-11 0 0,11 14-1 0 0,-22-25-707 0 0,-2-1-7135 0 0,-1-8-4429 0 0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21 2905 0 0,'0'0'2437'0'0,"0"0"-716"0"0,0 0-153 0 0,0 0 159 0 0,0 0 60 0 0,0 0-141 0 0,0 0-290 0 0,0 0-309 0 0,0 0-216 0 0,0 0-159 0 0,0 0-106 0 0,-2 0-45 0 0,50-1 6684 0 0,71-5-5887 0 0,21-5-919 0 0,-124 9-108 0 0,-1 1-3967 0 0,-6 7-9244 0 0,-6-6 1519 0 0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9282 0 0,'0'0'2070'0'0,"0"0"-586"0"0,0 0-377 0 0,0 0-44 0 0,0 0 6 0 0,0 0-56 0 0,0 0-160 0 0,0 0-213 0 0,0 0-172 0 0,0 0-80 0 0,0 0-38 0 0,0 0-5 0 0,0 0 35 0 0,11 15 1693 0 0,52 12 1564 0 0,48-23-2504 0 0,-71-5-773 0 0,19 1 813 0 0,-37 0-2859 0 0,-31 0-9337 0 0,7 0-915 0 0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4209 0 0,'0'0'1662'0'0,"0"0"-138"0"0,0 0 138 0 0,0 0 249 0 0,0 0 136 0 0,0 0-144 0 0,0 0-344 0 0,0 0-392 0 0,0 0-291 0 0,0 0-171 0 0,0 0-80 0 0,2-9-59 0 0,10-25-28 0 0,-10 41 3018 0 0,5 36-3025 0 0,11 126 399 0 0,-4 173-375 0 0,-14-341-531 0 0,0-1 13 0 0,0 0 26 0 0,0 0 29 0 0,0 0 38 0 0,0 0 21 0 0,0 0 20 0 0,0 0 42 0 0,0-30 481 0 0,-2 5-683 0 0,2 0-1 0 0,1-1 1 0 0,1 1 0 0 0,1 0 0 0 0,1 0 0 0 0,4-13-11 0 0,5-9 14 0 0,1 1 0 0 0,2 0 0 0 0,3 0 0 0 0,1 2 0 0 0,2 0-1 0 0,2 2 1 0 0,7-6-14 0 0,-16 25-44 0 0,-10 13 47 0 0,1 0 1 0 0,-1 1-1 0 0,2 0 0 0 0,-1 0 0 0 0,1 0 0 0 0,1 1 1 0 0,-1 0-1 0 0,1 0 0 0 0,1 1 0 0 0,-1 0 1 0 0,1 1-1 0 0,1 0 0 0 0,-1 0 0 0 0,1 1 0 0 0,4-1-3 0 0,-12 7 5 0 0,0 0-1 0 0,1 0 0 0 0,-1 0 0 0 0,0 0 0 0 0,0 1 0 0 0,0-1 0 0 0,0 1 1 0 0,0 0-1 0 0,-1-1 0 0 0,1 1 0 0 0,0 0 0 0 0,-1 0 0 0 0,1 0 0 0 0,-1 0 1 0 0,0 1-1 0 0,0-1 0 0 0,0 0 0 0 0,0 0 0 0 0,0 1 0 0 0,0-1 0 0 0,-1 1 1 0 0,1-1-1 0 0,-1 0 0 0 0,1 1 0 0 0,-1-1 0 0 0,0 1 0 0 0,0-1 0 0 0,0 2-4 0 0,5 184 386 0 0,-5-189-438 0 0,0 1 1 0 0,0 0 0 0 0,0-1-1 0 0,0 1 1 0 0,0 0-1 0 0,-1-1 1 0 0,1 1 0 0 0,0 0-1 0 0,0-1 1 0 0,0 1 0 0 0,0 0-1 0 0,-1 0 1 0 0,1-1-1 0 0,0 1 1 0 0,0 0 0 0 0,0 0-1 0 0,-1-1 1 0 0,1 1-1 0 0,0 0 1 0 0,0 0 0 0 0,-1 0-1 0 0,1 0 1 0 0,0-1-1 0 0,-1 1 1 0 0,1 0 0 0 0,0 0-1 0 0,-1 0 1 0 0,1 0 0 0 0,0 0-1 0 0,-1 0 1 0 0,1 0-1 0 0,0 0 1 0 0,0 0 0 0 0,-1 0-1 0 0,1 0 1 0 0,0 0-1 0 0,-1 0 1 0 0,1 0 0 0 0,0 0-1 0 0,-1 0 1 0 0,1 0-1 0 0,0 0 1 0 0,-1 0 0 0 0,1 0-1 0 0,0 1 1 0 0,-1-1 0 0 0,1 0-1 0 0,0 0 1 0 0,0 0-1 0 0,-1 0 1 0 0,1 1 0 0 0,0-1-1 0 0,0 0 1 0 0,-1 0-1 0 0,1 1 1 0 0,0-1 0 0 0,0 0-1 0 0,0 1 1 0 0,0-1 51 0 0,-10-15-7973 0 0,8 11-3734 0 0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4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46 10866 0 0,'0'0'1734'0'0,"0"0"-247"0"0,0 0 4 0 0,0 0-49 0 0,0 0-183 0 0,0 0-267 0 0,0 0-288 0 0,0 0-183 0 0,0 0-75 0 0,0 0 1 0 0,0 0 37 0 0,0 0 26 0 0,0 11 3209 0 0,-24 14-2733 0 0,77-98-527 0 0,-45 65-99 0 0,-16 13 172 0 0,-16 12-214 0 0,5 2-91 0 0,43-26-1042 0 0,-19 7-3958 0 0,-1-1-4687 0 0,-3 1-3508 0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09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1 212 3753 0 0,'0'0'5086'0'0,"0"0"-2568"0"0,0 0-880 0 0,0 0-117 0 0,0 0-128 0 0,0 0-193 0 0,0 0-240 0 0,0 0-141 0 0,0 0-29 0 0,0 0 39 0 0,0 0 18 0 0,0 0-83 0 0,12 0-84 0 0,228 0 3578 0 0,-88-15-3384 0 0,-137 11-898 0 0,-11 1-1925 0 0,-11 2-3932 0 0,5 1-4913 0 0</inkml:trace>
  <inkml:trace contextRef="#ctx0" brushRef="#br0" timeOffset="364.929">174 0 13915 0 0,'0'0'1535'0'0,"0"0"-436"0"0,0 0-35 0 0,0 0 40 0 0,0 0-51 0 0,0 0-44 0 0,0 0-85 0 0,0 0-68 0 0,0 0-15 0 0,0 0-77 0 0,0 0-133 0 0,0 0-107 0 0,0 0-61 0 0,5 19-81 0 0,14 62-58 0 0,-15 20 633 0 0,-32 110-467 0 0,8-126-682 0 0,14-71 313 0 0,1-3-1844 0 0,3-1-7092 0 0,2-6-3406 0 0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6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4921 0 0,'0'0'2137'0'0,"0"0"-428"0"0,0 0-18 0 0,0 0 31 0 0,0 0-112 0 0,0 0-181 0 0,0 0-215 0 0,0 0-165 0 0,0 0-110 0 0,0 0-88 0 0,0 0-75 0 0,0 0-65 0 0,0 0-41 0 0,1-3-44 0 0,2-2-343 0 0,0 0-1 0 0,0-1 1 0 0,1 1-1 0 0,0 1 1 0 0,0-1-1 0 0,1 1 0 0 0,-1-1 1 0 0,1 1-1 0 0,0 0 1 0 0,0 1-1 0 0,0-1 1 0 0,0 1-1 0 0,4-1-282 0 0,29-24 841 0 0,90-90 722 0 0,-94 96-1375 0 0,-12 65 28 0 0,15 64 154 0 0,-27-75-674 0 0,9 22-634 0 0,-9-39-3197 0 0,4-5-3476 0 0,-12-10-4449 0 0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8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69 125 8170 0 0,'0'0'1548'0'0,"0"0"-530"0"0,0 0-105 0 0,0 0 183 0 0,0 0 163 0 0,0 0 14 0 0,0 0-126 0 0,0 0-195 0 0,0 0-165 0 0,0 0-106 0 0,0 0-58 0 0,0 0-52 0 0,0 0-42 0 0,-2 18-34 0 0,-7 89 353 0 0,-5 56 964 0 0,-29 7-1297 0 0,51-245 1720 0 0,11 17-2098 0 0,3 1 0 0 0,2 2 0 0 0,2 0 0 0 0,30-43-137 0 0,62-61 26 0 0,-68 133 0 0 0,-31 77 41 0 0,-19-42-63 0 0,1 0 0 0 0,-2 1 1 0 0,1-1-1 0 0,-1 0 0 0 0,-1 0 0 0 0,0 0 0 0 0,0 0 0 0 0,0-1 0 0 0,-1 1 1 0 0,-1-1-1 0 0,0 1-4 0 0,-22 31-3548 0 0,21-36-1357 0 0,1-3-6930 0 0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7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140 251 7218 0 0,'0'0'1461'0'0,"0"0"-226"0"0,0 0 17 0 0,0 0 211 0 0,0 0 132 0 0,0 0-106 0 0,0 0-316 0 0,0 0-355 0 0,0 0-297 0 0,0 0-163 0 0,0 0-42 0 0,0 0 37 0 0,0 0 95 0 0,25 8 2545 0 0,74 21 317 0 0,-83-26-3164 0 0,0 0-1 0 0,0-1 1 0 0,0-1 0 0 0,1 0-1 0 0,-1-1 1 0 0,0-1 0 0 0,0-1-1 0 0,0 0 1 0 0,9-3-146 0 0,23-25-808 0 0,-45 18-3248 0 0,-4-2-3746 0 0,-1 11-3925 0 0</inkml:trace>
  <inkml:trace contextRef="#ctx0" brushRef="#br0" timeOffset="300.924">258 0 12043 0 0,'0'0'2759'0'0,"0"0"-1546"0"0,0 0-611 0 0,0 0 86 0 0,0 0 212 0 0,0 0 174 0 0,0 0 11 0 0,0 0-154 0 0,0 0-168 0 0,0 0-123 0 0,0 0-101 0 0,-4 34-55 0 0,-8 105-36 0 0,14-61 286 0 0,1-50-504 0 0,-2 0 1 0 0,-1 0 0 0 0,-1 1 0 0 0,-1-1-1 0 0,-1 0 1 0 0,-2 0 0 0 0,-8 26-231 0 0,-34 85-712 0 0,46-130-1324 0 0,10-7-6461 0 0,-2-2-2711 0 0</inkml:trace>
  <inkml:trace contextRef="#ctx0" brushRef="#br0" timeOffset="1588.451">278 299 2128 0 0,'0'0'1792'0'0,"0"0"-268"0"0,0 0 60 0 0,0 0 133 0 0,0 0-22 0 0,0 0-215 0 0,0 0-253 0 0,0 0-224 0 0,0 0-130 0 0,0 0-39 0 0,0 0-15 0 0,0 0-11 0 0,0 0-40 0 0,3-1-47 0 0,-8-2 4038 0 0,-48 7-3643 0 0,-80-1 475 0 0,58-10-476 0 0,60 14-1072 0 0,29-10-5656 0 0,-11 2 2601 0 0,0-2-8654 0 0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17 268 4121 0 0,'0'0'3085'0'0,"0"0"-1390"0"0,0 0-267 0 0,0 0 302 0 0,0 0 105 0 0,0 0-139 0 0,0 0-213 0 0,0 0-195 0 0,0 0-126 0 0,0 0-105 0 0,0 0-100 0 0,0 0-117 0 0,0 0-112 0 0,29 8-79 0 0,91 24-70 0 0,-52-24 344 0 0,-54-9-805 0 0,0-1 1 0 0,0-1-1 0 0,0 0 0 0 0,0-1 0 0 0,0-1 0 0 0,-1 0 1 0 0,1 0-1 0 0,-1-1 0 0 0,-1-1 0 0 0,1-1 1 0 0,-1 1-1 0 0,0-2 0 0 0,-1 0 0 0 0,0 0 0 0 0,-1-1 1 0 0,1 0-1 0 0,-2-1 0 0 0,0 0 0 0 0,0-1 1 0 0,0-2-119 0 0,-6 11 15 0 0,0 0 1 0 0,-1-1-1 0 0,0 1 1 0 0,0-1-1 0 0,0 0 1 0 0,0 0-1 0 0,0 1 0 0 0,-1-1 1 0 0,0 0-1 0 0,0-1 1 0 0,0 1-1 0 0,0 0 1 0 0,-1 0-1 0 0,1 0 1 0 0,-1 0-1 0 0,0-1 1 0 0,-1 1-1 0 0,1 0 1 0 0,-1 0-1 0 0,1 0 1 0 0,-1 0-1 0 0,0 0 1 0 0,-1 0-1 0 0,1 0 1 0 0,-1 0-1 0 0,0-1-15 0 0,-5-1-26 0 0,1 0-1 0 0,-1 1 0 0 0,0 0 0 0 0,0 0 1 0 0,-1 1-1 0 0,0-1 0 0 0,0 2 1 0 0,0-1-1 0 0,0 1 0 0 0,0 0 0 0 0,0 1 1 0 0,-1 0-1 0 0,1 1 0 0 0,-1-1 1 0 0,0 1-1 0 0,1 1 0 0 0,-1 0 0 0 0,0 0 1 0 0,0 1-1 0 0,1 0 0 0 0,-1 0 1 0 0,1 1-1 0 0,-1 0 0 0 0,1 1 0 0 0,0 0 1 0 0,0 0-1 0 0,0 0 0 0 0,0 1 1 0 0,-1 2 25 0 0,-7 0 8 0 0,0 1 0 0 0,0 1-1 0 0,1 0 1 0 0,1 1 0 0 0,-1 1-1 0 0,2 0 1 0 0,-1 1 0 0 0,1 0-1 0 0,1 1 1 0 0,0 1 0 0 0,1 0 0 0 0,0 0-1 0 0,1 1 1 0 0,0 0 0 0 0,1 1-1 0 0,1 0 1 0 0,1 1 0 0 0,0 0-1 0 0,0 0 1 0 0,2 0 0 0 0,0 1-1 0 0,1 0 1 0 0,1-1 0 0 0,0 3-7 0 0,4-8 89 0 0,0-1 0 0 0,1 0 0 0 0,0 1 0 0 0,0-1 1 0 0,1 0-1 0 0,1 0 0 0 0,-1-1 0 0 0,2 1 0 0 0,-1-1 1 0 0,1 0-1 0 0,1 0 0 0 0,0 0 0 0 0,0-1 0 0 0,0 0 1 0 0,1 0-1 0 0,0 0 0 0 0,1-1 0 0 0,0 0 0 0 0,0-1 1 0 0,0 0-1 0 0,1 0 0 0 0,0-1 0 0 0,0 0 0 0 0,1 0 1 0 0,-1-1-1 0 0,1 0 0 0 0,3 0-89 0 0,147 47 583 0 0,-112-52-899 0 0,-26-23-2865 0 0,-19 17 730 0 0,0 0-5079 0 0,1 3-5167 0 0</inkml:trace>
  <inkml:trace contextRef="#ctx0" brushRef="#br0" timeOffset="555.328">597 486 15243 0 0,'0'0'1713'0'0,"0"0"-604"0"0,0 0-255 0 0,0 0-50 0 0,0 0-11 0 0,0 0-20 0 0,0 0-99 0 0,0 0-100 0 0,0 0-79 0 0,0 0-73 0 0,0 0-47 0 0,0 0-46 0 0,0 0-43 0 0,0 19-49 0 0,-1 90 139 0 0,-11 24 1942 0 0,29-201-1707 0 0,-4 31-536 0 0,2 0 0 0 0,2 1 0 0 0,1 0 0 0 0,2 1 0 0 0,11-14-75 0 0,18-2 44 0 0,-48 50-45 0 0,-1 1 1 0 0,1-1 0 0 0,-1 1-1 0 0,1-1 1 0 0,-1 1-1 0 0,1 0 1 0 0,0-1-1 0 0,-1 1 1 0 0,1 0 0 0 0,-1-1-1 0 0,1 1 1 0 0,0 0-1 0 0,-1 0 1 0 0,1 0 0 0 0,0-1-1 0 0,0 1 1 0 0,-1 0-1 0 0,1 0 1 0 0,0 0 0 0 0,-1 0-1 0 0,1 0 1 0 0,0 0-1 0 0,0 1 1 0 0,-1-1 0 0 0,1 0-1 0 0,0 0 1 0 0,-1 0-1 0 0,1 1 1 0 0,0-1-1 0 0,-1 0 1 0 0,1 1 0 0 0,-1-1-1 0 0,1 0 1 0 0,0 1-1 0 0,-1-1 1 0 0,1 1 0 0 0,-1-1-1 0 0,1 1 1 0 0,-1-1-1 0 0,1 1 1 0 0,-1-1 0 0 0,0 1-1 0 0,1 0 1 0 0,-1-1-1 0 0,0 1 1 0 0,1 0 0 0 0,-1-1-1 0 0,0 1 1 0 0,0 0-1 0 0,0-1 1 0 0,1 1 0 0 0,-1 0-1 0 0,0-1 1 0 0,0 1 0 0 0,9 40 76 0 0,-5 39-20 0 0,-4-79-66 0 0,0-1-26 0 0,0 0-16 0 0,0 0-30 0 0,0 0-34 0 0,0 0-38 0 0,0 0-124 0 0,0-23-4069 0 0,0 13 914 0 0,0 3-3207 0 0,0 3-5191 0 0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6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 10778 0 0,'0'0'1989'0'0,"0"0"-333"0"0,0 0-70 0 0,0 0-26 0 0,0 0-128 0 0,0 0-270 0 0,0 0-294 0 0,0 0-250 0 0,0 0-137 0 0,0 0-64 0 0,0 0-10 0 0,0 0 17 0 0,0 0-4 0 0,-2-2-1 0 0,2 2-377 0 0,-1-1-1 0 0,1 1 0 0 0,0-1 1 0 0,-1 1-1 0 0,0 0 0 0 0,1 0 1 0 0,-1-1-1 0 0,1 1 0 0 0,-1 0 1 0 0,1 0-1 0 0,-1-1 0 0 0,1 1 1 0 0,-1 0-1 0 0,0 0 0 0 0,1 0 1 0 0,-1 0-1 0 0,1 0 0 0 0,-1 0 1 0 0,0 0-1 0 0,1 0 0 0 0,-1 0 1 0 0,1 0-1 0 0,-1 1 0 0 0,0-1 1 0 0,1 0-1 0 0,-1 0 0 0 0,1 0 1 0 0,-1 1-1 0 0,1-1 0 0 0,-1 0 1 0 0,1 1-1 0 0,-1-1 0 0 0,1 0 1 0 0,-1 1-1 0 0,1-1 0 0 0,-1 1 1 0 0,1-1-1 0 0,0 1 0 0 0,-1-1 1 0 0,1 1-1 0 0,0-1 0 0 0,-1 1 1 0 0,1-1-1 0 0,0 1 0 0 0,0-1 1 0 0,-1 1-1 0 0,1 0-41 0 0,-13 12 238 0 0,-35 31 499 0 0,48-44-690 0 0,0 0-1 0 0,0 0-3 0 0,0 0 5 0 0,0 0 12 0 0,0 0 22 0 0,0 0 6 0 0,0 0 28 0 0,0 0 14 0 0,0 0-6 0 0,31-30 536 0 0,-56 60-1 0 0,17-22-1576 0 0,26-12-5333 0 0,-15 4 1865 0 0,2 0-7844 0 0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5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1 3249 0 0,'0'0'1203'0'0,"0"0"-96"0"0,0 0 111 0 0,0 0 268 0 0,0 0 132 0 0,0 0-53 0 0,0 0-208 0 0,0 0-301 0 0,0 0-248 0 0,0 0-189 0 0,0 0-123 0 0,-12 4-43 0 0,-36 15-2 0 0,1 32 1366 0 0,11-11-992 0 0,3 2 1 0 0,1 1-1 0 0,2 2 1 0 0,-17 35-826 0 0,38-64 121 0 0,2 1 0 0 0,0 0 1 0 0,1 0-1 0 0,1 0 0 0 0,0 1 1 0 0,1 0-1 0 0,1 0 1 0 0,1 0-1 0 0,0 0 0 0 0,2 0 1 0 0,0 1-1 0 0,1-1 0 0 0,1 4-121 0 0,1-11 71 0 0,1-1 0 0 0,0 0 0 0 0,0 0 0 0 0,1 0 0 0 0,0 0 0 0 0,1-1 0 0 0,0 0 0 0 0,1 0 0 0 0,0 0 0 0 0,0-1 0 0 0,1 0 0 0 0,0-1 0 0 0,0 0-1 0 0,0 0 1 0 0,1 0 0 0 0,1-1 0 0 0,-1-1 0 0 0,1 0 0 0 0,-1 0 0 0 0,1-1 0 0 0,1 0 0 0 0,-1 0 0 0 0,1-1 0 0 0,-1-1 0 0 0,1 0 0 0 0,0 0 0 0 0,0-1 0 0 0,0 0 0 0 0,0-1 0 0 0,0 0-1 0 0,5-2-70 0 0,10 3 205 0 0,-1-2-1 0 0,0-1 0 0 0,1-1 0 0 0,-1-2 0 0 0,0 0 0 0 0,-1-1 0 0 0,1-2 0 0 0,7-3-204 0 0,-20 5 67 0 0,3 2 45 0 0,-1-2-1 0 0,0 0 1 0 0,0-1-1 0 0,-1 0 1 0 0,0-1 0 0 0,0-1-1 0 0,-1 0 1 0 0,0-1 0 0 0,0 0-1 0 0,-1 0 1 0 0,9-13-112 0 0,-9 7 44 0 0,0 0 0 0 0,-2 0 1 0 0,0-1-1 0 0,-1-1 1 0 0,0 1-1 0 0,-2-1 0 0 0,0 0 1 0 0,-1-1-1 0 0,0 0 0 0 0,-2 1 1 0 0,0-1-1 0 0,-2 0 1 0 0,0-1-1 0 0,-1 1 0 0 0,-1-10-44 0 0,-2 15-73 0 0,0 1 0 0 0,0-1-1 0 0,-2 0 1 0 0,0 1 0 0 0,0 0-1 0 0,-1 0 1 0 0,-1 0 0 0 0,0 1-1 0 0,-1 0 1 0 0,0 0 0 0 0,0 1-1 0 0,-2 0 1 0 0,1 1 0 0 0,-1 0 0 0 0,-1 0-1 0 0,0 1 1 0 0,0 0 0 0 0,-1 1-1 0 0,0 1 1 0 0,0 0 0 0 0,-1 0-1 0 0,1 1 1 0 0,-2 1 0 0 0,1 0-1 0 0,-1 1 1 0 0,1 0 0 0 0,-1 1-1 0 0,0 1 1 0 0,0 0 0 0 0,0 0-1 0 0,-1 2 1 0 0,1 0 0 0 0,0 1 0 0 0,0 0-1 0 0,0 1 1 0 0,0 0 0 0 0,0 1-1 0 0,0 1 1 0 0,-2 1 73 0 0,-106 50-3543 0 0,72-28-2253 0 0,41-22 4137 0 0,-16 11-9953 0 0</inkml:trace>
  <inkml:trace contextRef="#ctx0" brushRef="#br0" timeOffset="523.328">32 476 2385 0 0,'0'0'1960'0'0,"0"0"-352"0"0,0 0-69 0 0,0 0 90 0 0,0 0 74 0 0,0 0-20 0 0,0 0-119 0 0,0 0-120 0 0,0 0-99 0 0,0 0-94 0 0,0 0-89 0 0,0 0-109 0 0,0 0-132 0 0,-2-3-123 0 0,-11-19 1688 0 0,37-2-1370 0 0,0 8-814 0 0,0 0 0 0 0,1 1 0 0 0,0 2 0 0 0,1 1 0 0 0,1 0 0 0 0,10-1-302 0 0,68 0 575 0 0,-56 63-378 0 0,-39-37-143 0 0,-5-5-19 0 0,1 0 1 0 0,1-1-1 0 0,-1 0 0 0 0,1 0 1 0 0,1-1-1 0 0,-1 0 1 0 0,1 0-1 0 0,0-1 1 0 0,0 0-1 0 0,1 0 1 0 0,0 0-1 0 0,0-2 0 0 0,0 1 1 0 0,0-1-1 0 0,0 0 1 0 0,0-1-1 0 0,1 0 1 0 0,0 0-1 0 0,-1-1 0 0 0,1 0 1 0 0,0-1-36 0 0,4 0 86 0 0,-7 1-40 0 0,-1-1-1 0 0,1 0 0 0 0,-1 0 0 0 0,1-1 0 0 0,0 1 0 0 0,-1-1 1 0 0,1-1-1 0 0,-1 1 0 0 0,0-1 0 0 0,1 0 0 0 0,-1-1 0 0 0,0 1 1 0 0,0-1-1 0 0,3-3-45 0 0,-2 2 23 0 0,-6 4-34 0 0,0 0 0 0 0,-1 0 0 0 0,1 0 0 0 0,0 0 0 0 0,0-1 0 0 0,-1 1 0 0 0,1 0 0 0 0,0 0 0 0 0,-1-1 0 0 0,1 1 0 0 0,0-1 0 0 0,-1 1 0 0 0,1 0 0 0 0,0-1 1 0 0,-1 1-1 0 0,1-1 0 0 0,-1 1 0 0 0,1-1 0 0 0,-1 0 0 0 0,1 1 0 0 0,-1-1 0 0 0,0 1 0 0 0,1-1 0 0 0,-1 0 0 0 0,0 1 0 0 0,1-1 0 0 0,-1 0 0 0 0,0 0 0 0 0,0 1 1 0 0,0-1-1 0 0,1 0 0 0 0,-1 1 0 0 0,0-1 0 0 0,0 0 0 0 0,0 0 0 0 0,0 1 0 0 0,0-1 0 0 0,0 0 0 0 0,-1 0 0 0 0,1 1 0 0 0,0-1 0 0 0,0 0 0 0 0,-1 0 0 0 0,1 1 1 0 0,0-1-1 0 0,0 0 0 0 0,-1 1 0 0 0,1-1 0 0 0,-1 1 0 0 0,1-1 0 0 0,-1 0 11 0 0,-14-13-1390 0 0,-2-1-2308 0 0,7 4-5230 0 0,7 6-3364 0 0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1 200 5537 0 0,'0'0'1794'0'0,"0"0"-159"0"0,0 0 103 0 0,0 0 177 0 0,0 0-10 0 0,0 0-248 0 0,0 0-357 0 0,0 0-310 0 0,0 0-118 0 0,0 0-31 0 0,0 0 14 0 0,0 0-1 0 0,0 0-70 0 0,3 3-53 0 0,-1-2-598 0 0,0 1 1 0 0,0 0-1 0 0,1-1 1 0 0,-1 0-1 0 0,0 0 1 0 0,1 1 0 0 0,-1-1-1 0 0,1-1 1 0 0,-1 1-1 0 0,1 0 1 0 0,-1-1-1 0 0,1 1 1 0 0,0-1-1 0 0,-1 0 1 0 0,1 0 0 0 0,0 0-1 0 0,-1 0 1 0 0,1 0-1 0 0,0 0 1 0 0,-1-1-1 0 0,1 1 1 0 0,-1-1-1 0 0,1 0 1 0 0,-1 0-1 0 0,1 0 1 0 0,-1 0 0 0 0,1 0-1 0 0,1-2-133 0 0,124-101 1212 0 0,-30 2-940 0 0,-97 101-268 0 0,6 2-154 0 0,-7 10 147 0 0,0 12 3 0 0,0-1 0 0 0,2 0 0 0 0,1 0 0 0 0,1 0 1 0 0,0 0-1 0 0,2 0 0 0 0,0-1 0 0 0,2 0 0 0 0,0 0 0 0 0,1-1 0 0 0,1 0 0 0 0,1-1 0 0 0,1 0 0 0 0,2 2 0 0 0,18 11-1215 0 0,-18-21-4317 0 0,-10-8 2601 0 0,0-2-9369 0 0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8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58 240 2577 0 0,'0'0'2721'0'0,"0"0"-752"0"0,0 0-143 0 0,0 0 42 0 0,0 0-62 0 0,0 0-201 0 0,0 0-262 0 0,0 0-237 0 0,0 0-181 0 0,0 0-122 0 0,0 0-119 0 0,0 0-73 0 0,0 0-55 0 0,1 25 2422 0 0,6-19-2846 0 0,-1 0-1 0 0,1-1 1 0 0,0-1-1 0 0,0 1 0 0 0,0-1 1 0 0,1 0-1 0 0,0 0 0 0 0,0-1 1 0 0,0 0-1 0 0,0-1 1 0 0,0 0-1 0 0,0 0 0 0 0,1-1 1 0 0,-1 1-1 0 0,0-2 1 0 0,1 1-1 0 0,-1-2 0 0 0,1 1 1 0 0,-1-1-1 0 0,1 0 1 0 0,5-2-132 0 0,1 2 94 0 0,0-1 1 0 0,1-1-1 0 0,-1-1 1 0 0,0 0 0 0 0,-1-1-1 0 0,1 0 1 0 0,-1-1 0 0 0,0-1-1 0 0,0 0 1 0 0,-1-1-1 0 0,0-1 1 0 0,-1 0 0 0 0,1 0-1 0 0,-2-1 1 0 0,1-1 0 0 0,-2 0-1 0 0,1-1 1 0 0,-1 0-1 0 0,-1 0 1 0 0,2-5-95 0 0,-7 10 18 0 0,-1 0-1 0 0,0 0 1 0 0,-1 0 0 0 0,0 0 0 0 0,0 0-1 0 0,0 0 1 0 0,-1-1 0 0 0,0 1-1 0 0,-1-1 1 0 0,0 1 0 0 0,0-1 0 0 0,0 1-1 0 0,-1-1 1 0 0,0-1-18 0 0,-2 6-12 0 0,-1-1 1 0 0,1 1-1 0 0,-1 0 1 0 0,0 0-1 0 0,0 0 1 0 0,0 1-1 0 0,0-1 1 0 0,0 1-1 0 0,-1 0 0 0 0,1 0 1 0 0,-1 1-1 0 0,1-1 1 0 0,-1 1-1 0 0,0 0 1 0 0,1 0-1 0 0,-1 0 1 0 0,0 1-1 0 0,0 0 0 0 0,0 0 1 0 0,1 0-1 0 0,-1 0 1 0 0,0 1-1 0 0,0 0 1 0 0,1 0-1 0 0,-1 0 1 0 0,0 1-1 0 0,1-1 0 0 0,-1 1 1 0 0,1 0-1 0 0,-4 2 12 0 0,-176 91-74 0 0,172-86 81 0 0,-1 0-1 0 0,1 1 1 0 0,1 0 0 0 0,0 1 0 0 0,0 0 0 0 0,1 0 0 0 0,0 1 0 0 0,1 1 0 0 0,1-1 0 0 0,0 2-7 0 0,-7 11 25 0 0,6-12-14 0 0,0 0-1 0 0,1 1 0 0 0,1-1 1 0 0,0 2-1 0 0,0-1 1 0 0,2 1-1 0 0,0 0 0 0 0,1 0 1 0 0,0 0-1 0 0,1 1 1 0 0,1-1-1 0 0,0 1 1 0 0,1 0-1 0 0,1 0 0 0 0,0 2-10 0 0,1-13 14 0 0,1-1 0 0 0,-1 1 0 0 0,1-1 0 0 0,-1 0 0 0 0,1 0 0 0 0,0 0-1 0 0,1 0 1 0 0,-1 0 0 0 0,1 0 0 0 0,0 0 0 0 0,0-1 0 0 0,0 0 0 0 0,0 1-1 0 0,0-1 1 0 0,1 0 0 0 0,0-1 0 0 0,-1 1 0 0 0,1-1 0 0 0,0 1 0 0 0,0-1-1 0 0,1 0 1 0 0,-1-1 0 0 0,0 1 0 0 0,0-1 0 0 0,1 0 0 0 0,1 1-14 0 0,127 5 443 0 0,-95-8-277 0 0,-20 1-81 0 0,-1-2 1 0 0,1 0-1 0 0,0-1 1 0 0,-1-1-1 0 0,0 0 1 0 0,1-1 0 0 0,-2-1-1 0 0,17-8-85 0 0,-32 14-6 0 0,-1-1 1 0 0,1 1-1 0 0,0-1 0 0 0,0 1 1 0 0,-1-1-1 0 0,1 1 1 0 0,0-1-1 0 0,-1 0 0 0 0,1 1 1 0 0,-1-1-1 0 0,1 0 0 0 0,-1 1 1 0 0,1-1-1 0 0,-1 0 0 0 0,1 0 1 0 0,-1 1-1 0 0,0-1 0 0 0,1 0 1 0 0,-1 0-1 0 0,0 0 1 0 0,0 0-1 0 0,1 1 0 0 0,-1-1 1 0 0,0 0-1 0 0,0 0 0 0 0,0 0 1 0 0,0 0-1 0 0,0 0 0 0 0,0 0 1 0 0,-1 1-1 0 0,1-1 0 0 0,0 0 1 0 0,0 0-1 0 0,0 0 1 0 0,-1 0-1 0 0,1 1 0 0 0,-1-1 1 0 0,1 0-1 0 0,0 0 0 0 0,-1 1 1 0 0,0-1-1 0 0,1 0 6 0 0,-18-16-6991 0 0,15 14-3835 0 0</inkml:trace>
  <inkml:trace contextRef="#ctx0" brushRef="#br0" timeOffset="1136.428">728 421 6777 0 0,'0'0'4389'0'0,"0"0"-2265"0"0,0 0-836 0 0,0 0-44 0 0,0 0-6 0 0,0 0-123 0 0,0 0-187 0 0,0 0-239 0 0,0 0-174 0 0,0 0-104 0 0,0 0-51 0 0,0 0-40 0 0,0 0-28 0 0,-18 15 7 0 0,-52 49-29 0 0,39-11 252 0 0,10 51 435 0 0,21-101-906 0 0,0 0 0 0 0,1 0-1 0 0,-1 0 1 0 0,1 1 0 0 0,-1-1-1 0 0,1 0 1 0 0,0 0 0 0 0,0 0-1 0 0,1 0 1 0 0,-1 0 0 0 0,1 0 0 0 0,-1-1-1 0 0,1 1 1 0 0,0 0 0 0 0,0-1-1 0 0,0 1 1 0 0,0-1 0 0 0,1 0-1 0 0,-1 0 1 0 0,0 0 0 0 0,1 0-1 0 0,0 0 1 0 0,-1 0 0 0 0,1-1-1 0 0,0 1 1 0 0,0-1 0 0 0,0 0-1 0 0,0 1 1 0 0,0-2 0 0 0,0 1-1 0 0,1 0-50 0 0,6 1 149 0 0,-1-1-1 0 0,1 0 0 0 0,0-1 0 0 0,0 1 0 0 0,0-2 0 0 0,0 0 1 0 0,0 0-1 0 0,0-1 0 0 0,-1 0 0 0 0,1 0 0 0 0,0-1 0 0 0,-1-1 1 0 0,0 1-1 0 0,0-2 0 0 0,0 1 0 0 0,0-1 0 0 0,-1 0 1 0 0,0-1-1 0 0,0 0 0 0 0,6-6-148 0 0,-2 1 69 0 0,0-1-1 0 0,-1 0 1 0 0,0 0 0 0 0,-1-1-1 0 0,-1 0 1 0 0,0-1 0 0 0,0 0-1 0 0,-2-1 1 0 0,0 1 0 0 0,0-1-1 0 0,-2-1 1 0 0,2-5-69 0 0,-5 15-31 0 0,0 0 0 0 0,-1 0 1 0 0,1 0-1 0 0,-1 0 0 0 0,-1 0 0 0 0,1-1 1 0 0,-1 1-1 0 0,0 0 0 0 0,-1-1 0 0 0,1 1 1 0 0,-1 0-1 0 0,-1 0 0 0 0,1 0 0 0 0,-1 0 1 0 0,0 0-1 0 0,0 0 0 0 0,-1 0 1 0 0,1 0-1 0 0,-1 1 0 0 0,-1-1 0 0 0,1 1 1 0 0,-1 0-1 0 0,0 0 0 0 0,0 0 0 0 0,0 1 1 0 0,-1 0-1 0 0,0-1 0 0 0,0 1 0 0 0,0 1 1 0 0,0-1-1 0 0,0 1 0 0 0,-1 0 0 0 0,1 0 1 0 0,-1 1-1 0 0,0-1 0 0 0,0 1 0 0 0,0 1 1 0 0,-6-2 30 0 0,-57 8-1955 0 0,27 14-4499 0 0,26-11-5528 0 0</inkml:trace>
  <inkml:trace contextRef="#ctx0" brushRef="#br0" timeOffset="1539.43">648 520 14547 0 0,'0'0'1619'0'0,"0"0"-679"0"0,0 0-75 0 0,0 0 171 0 0,0 0 28 0 0,0 0-137 0 0,0 0-276 0 0,0 0-207 0 0,0 0-70 0 0,0 0-16 0 0,0 0-22 0 0,0 0-12 0 0,0 0 33 0 0,61-29 2844 0 0,51-1-2278 0 0,-89 79-356 0 0,-21-44-508 0 0,-1 0 0 0 0,2 0-1 0 0,-1 0 1 0 0,0-1 0 0 0,1 1 0 0 0,0-1 0 0 0,0 1 0 0 0,0-1 0 0 0,1 0 0 0 0,-1 0 0 0 0,1 0-1 0 0,0-1 1 0 0,0 1 0 0 0,1-1 0 0 0,-1 0 0 0 0,1 0 0 0 0,-1-1 0 0 0,1 1 0 0 0,0-1 0 0 0,0 0 0 0 0,0 0-1 0 0,0-1 1 0 0,0 1 0 0 0,0-1 0 0 0,1 0 0 0 0,-1-1 0 0 0,0 1 0 0 0,1-1 0 0 0,-1 0 0 0 0,0 0-1 0 0,1-1 1 0 0,-1 0 0 0 0,0 0 0 0 0,0 0 0 0 0,0 0 0 0 0,1-1 0 0 0,2-1-59 0 0,-3 0-1500 0 0,-26 9-7597 0 0,16-2-3640 0 0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3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10218 0 0,'0'0'2045'0'0,"0"0"-517"0"0,0 0-194 0 0,0 0 13 0 0,0 0-27 0 0,0 0-131 0 0,0 0-251 0 0,0 0-246 0 0,0 0-105 0 0,0 0 38 0 0,0 0 95 0 0,0 0 63 0 0,8 3 4 0 0,126 16 3162 0 0,125-37-1851 0 0,-194 15-1925 0 0,-57 0 21 0 0,-14 1-3919 0 0,-6 8 234 0 0,7-1-2238 0 0,0-1-6164 0 0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4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17764 0 0,'0'0'1767'0'0,"0"0"-618"0"0,0 0-402 0 0,0 0-16 0 0,0 0 127 0 0,0 0 98 0 0,0 0 1 0 0,0 0-75 0 0,0 0-149 0 0,0 0-162 0 0,0 0-123 0 0,35-3-110 0 0,112-13-104 0 0,-93 11-630 0 0,88-9 1221 0 0,-55 12-8883 0 0,-75 2-4230 0 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07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91 12027 0 0,'0'0'1216'0'0,"0"0"-112"0"0,0 0 56 0 0,0 0 115 0 0,0 0 7 0 0,0 0-158 0 0,0 0-272 0 0,0 0-281 0 0,-34 26-176 0 0,-103 84-132 0 0,87-54-19 0 0,47-45-184 0 0,1-7-34 0 0,1 1 0 0 0,-1-1 0 0 0,1 1 0 0 0,0 0 0 0 0,0-1 0 0 0,1 1 0 0 0,-1 0 0 0 0,1-1 1 0 0,0 1-1 0 0,0 0 0 0 0,1 0 0 0 0,-1-1 0 0 0,1 1 0 0 0,0 0 0 0 0,1-1 0 0 0,-1 1 0 0 0,1-1 1 0 0,0 0-1 0 0,0 1 0 0 0,0-1 0 0 0,0 0 0 0 0,1 0 0 0 0,-1 0 0 0 0,1 0 0 0 0,0-1 0 0 0,1 1 0 0 0,-1-1 1 0 0,1 0-1 0 0,-1 0 0 0 0,1 0 0 0 0,0 0 0 0 0,0-1 0 0 0,3 2-26 0 0,3 1 104 0 0,0-1 0 0 0,0 0 0 0 0,0 0 0 0 0,1-1 0 0 0,0 0 0 0 0,-1-1 0 0 0,1-1 0 0 0,0 1 0 0 0,0-2 0 0 0,0 1 0 0 0,0-2 0 0 0,0 1 0 0 0,0-2 0 0 0,0 1 0 0 0,0-1 0 0 0,-1-1 1 0 0,1 0-1 0 0,-1-1 0 0 0,1 1 0 0 0,-1-2 0 0 0,0 0 0 0 0,-1 0 0 0 0,1-1 0 0 0,-1 0 0 0 0,0 0 0 0 0,-1-1 0 0 0,0 0 0 0 0,0-1 0 0 0,0 0 0 0 0,-1 0 0 0 0,0-1 0 0 0,0 0 0 0 0,-1 0 0 0 0,0 0 0 0 0,-1-1 0 0 0,0 0 0 0 0,-1 0 0 0 0,0 0 0 0 0,0 0 0 0 0,-1-1 0 0 0,-1 0 0 0 0,1 0 0 0 0,-1-5-104 0 0,-1 9-58 0 0,-1 1 0 0 0,1-1 1 0 0,-1 1-1 0 0,0-1 0 0 0,-1 1 0 0 0,0 0 0 0 0,0-1 1 0 0,0 1-1 0 0,-1 0 0 0 0,0 0 0 0 0,0 0 0 0 0,0 0 1 0 0,-1 0-1 0 0,0 0 0 0 0,0 1 0 0 0,-1-1 0 0 0,1 1 1 0 0,-1 0-1 0 0,0 0 0 0 0,-1 0 0 0 0,1 0 0 0 0,-1 1 1 0 0,0 0-1 0 0,0 0 0 0 0,0 0 0 0 0,-1 1 0 0 0,1 0 1 0 0,-1 0-1 0 0,0 0 0 0 0,0 0 0 0 0,0 1 0 0 0,-2-1 58 0 0,-31-2-1963 0 0,12 7-4809 0 0,12 1-4997 0 0</inkml:trace>
  <inkml:trace contextRef="#ctx0" brushRef="#br0" timeOffset="494.12">847 10 7658 0 0,'0'0'2411'0'0,"0"0"-284"0"0,0 0-121 0 0,0 0-174 0 0,0 0-314 0 0,0 0-234 0 0,0 0-285 0 0,0 0-216 0 0,0 0-164 0 0,0 0-135 0 0,0 0-90 0 0,0 0-80 0 0,0 0-17 0 0,-6-2 2 0 0,-23-5-22 0 0,26 6-219 0 0,0 1 0 0 0,0 1-1 0 0,-1-1 1 0 0,1 0 0 0 0,0 1 0 0 0,0 0-1 0 0,0 0 1 0 0,0 0 0 0 0,0 0-1 0 0,0 0 1 0 0,0 0 0 0 0,0 1-1 0 0,0-1 1 0 0,1 1 0 0 0,-1 0 0 0 0,1 0-1 0 0,-1 0 1 0 0,1 0 0 0 0,-1 1-1 0 0,1 0-57 0 0,-7 4 180 0 0,-91 69 413 0 0,99-75-596 0 0,-1 0 0 0 0,1 0 0 0 0,-1 0 0 0 0,1 1 0 0 0,-1-1 0 0 0,1 1 0 0 0,0-1-1 0 0,0 1 1 0 0,0-1 0 0 0,0 1 0 0 0,0 0 0 0 0,0-1 0 0 0,0 1 0 0 0,1 0 0 0 0,-1 0-1 0 0,1-1 1 0 0,-1 1 0 0 0,1 0 0 0 0,-1 0 0 0 0,1 0 0 0 0,0 0 0 0 0,0 0 0 0 0,0 0-1 0 0,0 0 1 0 0,1 0 0 0 0,-1-1 0 0 0,0 1 0 0 0,1 0 0 0 0,-1 0 0 0 0,1 0 0 0 0,0 0-1 0 0,-1-1 1 0 0,1 1 0 0 0,0 0 0 0 0,0-1 0 0 0,0 1 0 0 0,0-1 0 0 0,1 2 3 0 0,46 27-36 0 0,44 24-68 0 0,-89-50 115 0 0,0 0 0 0 0,-1 0 1 0 0,1 0-1 0 0,-1 1 1 0 0,0-1-1 0 0,0 1 0 0 0,0-1 1 0 0,-1 1-1 0 0,1 0 0 0 0,-1-1 1 0 0,0 1-1 0 0,-1 0 0 0 0,1 0 1 0 0,-1 0-1 0 0,0 0 1 0 0,0 0-1 0 0,-1 0 0 0 0,1-1 1 0 0,-1 2-12 0 0,-1 0 35 0 0,0-1 1 0 0,0 0 0 0 0,0 0 0 0 0,-1 1 0 0 0,1-1-1 0 0,-1-1 1 0 0,0 1 0 0 0,-1 0 0 0 0,1-1 0 0 0,-1 0-1 0 0,0 0 1 0 0,0 0 0 0 0,-1 0 0 0 0,1 0-36 0 0,-12 12 134 0 0,5-7-103 0 0,0-1 0 0 0,0 0 0 0 0,-1 0 0 0 0,0-1 0 0 0,-1 0 0 0 0,1-1 0 0 0,-1-1 0 0 0,-1 0 0 0 0,1-1 0 0 0,0 0 0 0 0,-8 0-31 0 0,5-6-1175 0 0,14-10-7399 0 0,2 8-3191 0 0</inkml:trace>
  <inkml:trace contextRef="#ctx0" brushRef="#br0" timeOffset="878.838">1325 60 10378 0 0,'0'0'5213'0'0,"0"0"-3106"0"0,0 0-960 0 0,0 0-56 0 0,0 0-59 0 0,0 0-81 0 0,0 0-134 0 0,0 0-207 0 0,0 0-196 0 0,0 0-133 0 0,0 0-83 0 0,-31 33-74 0 0,-98 103-31 0 0,77-59 11 0 0,49-65-85 0 0,0-4-19 0 0,0 0 0 0 0,1 0 0 0 0,0-1 0 0 0,0 1 1 0 0,0 1-1 0 0,1-1 0 0 0,0 0 0 0 0,1 0 0 0 0,0 0 1 0 0,0 1-1 0 0,1-1 0 0 0,0 0 0 0 0,0 0 0 0 0,1 0 0 0 0,0 0 1 0 0,1 0-1 0 0,-1 0 0 0 0,1-1 0 0 0,1 1 0 0 0,0-1 1 0 0,0 0-1 0 0,0 0 0 0 0,1 0 0 0 0,0-1 0 0 0,0 1 1 0 0,1-1-1 0 0,-1 0 0 0 0,7 4 0 0 0,0-4 80 0 0,0-1 0 0 0,1 0 0 0 0,0-1 0 0 0,-1 0 0 0 0,1-1 0 0 0,0-1 0 0 0,0 0 0 0 0,1-1 0 0 0,-1 0 0 0 0,0-1 0 0 0,1 0 0 0 0,-1-1 0 0 0,0-1 0 0 0,0 0 0 0 0,0-1 0 0 0,0 0 0 0 0,0-1 0 0 0,-1 0 0 0 0,1-1 0 0 0,-1-1 0 0 0,-1 0 0 0 0,1 0 0 0 0,-1-1 0 0 0,0-1 0 0 0,0 1 0 0 0,-1-2 0 0 0,0 0 0 0 0,2-3-80 0 0,-1 1 50 0 0,0-1-1 0 0,-1-1 1 0 0,0 0-1 0 0,-1 0 0 0 0,-1 0 1 0 0,0-1-1 0 0,-1-1 1 0 0,0 1-1 0 0,-1-1 1 0 0,-1 0-1 0 0,0-1 0 0 0,-1 1 1 0 0,-1-1-1 0 0,0 0 1 0 0,-2 0-1 0 0,1 0 0 0 0,-2 0 1 0 0,0 0-1 0 0,-1 0 1 0 0,-2-9-50 0 0,1 17-26 0 0,0 1 0 0 0,0-1 1 0 0,-1 1-1 0 0,0-1 0 0 0,-1 1 1 0 0,0 0-1 0 0,0 0 0 0 0,0 0 1 0 0,-1 1-1 0 0,0-1 0 0 0,0 1 1 0 0,-1 0-1 0 0,1 1 0 0 0,-1-1 0 0 0,-1 1 1 0 0,1 0-1 0 0,-1 1 0 0 0,0 0 1 0 0,0 0-1 0 0,0 0 0 0 0,0 1 1 0 0,-1 0-1 0 0,1 0 0 0 0,-1 1 1 0 0,0 0-1 0 0,0 0 0 0 0,-5 0 26 0 0,0 0-334 0 0,1 1 0 0 0,0 0 0 0 0,-1 1-1 0 0,1 0 1 0 0,-1 1 0 0 0,1 0-1 0 0,-1 1 1 0 0,1 1 0 0 0,0 0 0 0 0,0 0-1 0 0,-5 4 335 0 0,-21 9-3174 0 0,13-2-3455 0 0,3 1-5266 0 0</inkml:trace>
  <inkml:trace contextRef="#ctx0" brushRef="#br0" timeOffset="1260.897">1098 361 10106 0 0,'0'0'4693'0'0,"0"0"-2451"0"0,0 0-887 0 0,0 0-167 0 0,0 0-46 0 0,0 0-61 0 0,0 0-167 0 0,0 0-229 0 0,0 0-141 0 0,0 0-66 0 0,0 0-79 0 0,0 0-45 0 0,0 0-75 0 0,21-19-60 0 0,68-57-44 0 0,-30 40 130 0 0,-55 35-303 0 0,0 0 0 0 0,1 0 0 0 0,-1 0 0 0 0,1 1 0 0 0,0-1 0 0 0,-1 1 0 0 0,1 0 0 0 0,-1 1 0 0 0,1-1 0 0 0,-1 1 1 0 0,1 0-1 0 0,-1 0 0 0 0,1 0 0 0 0,-1 0 0 0 0,0 1 0 0 0,1 0 0 0 0,-1 0 0 0 0,0 0 0 0 0,0 0 0 0 0,0 1 0 0 0,-1 0 0 0 0,1-1 0 0 0,-1 1 0 0 0,1 1 0 0 0,-1-1 0 0 0,0 0 0 0 0,0 1 0 0 0,0-1 1 0 0,-1 1-1 0 0,1 0 0 0 0,-1 0 0 0 0,0 1-2 0 0,29 27 65 0 0,-22-25 53 0 0,1-1 1 0 0,0 0 0 0 0,0-1 0 0 0,0 0-1 0 0,0 0 1 0 0,1-1 0 0 0,0-1 0 0 0,0 0 0 0 0,0 0-1 0 0,0-1 1 0 0,0-1 0 0 0,0 0 0 0 0,1 0-1 0 0,-1-1 1 0 0,0 0 0 0 0,4-1-119 0 0,-15 1 8 0 0,0 0-7 0 0,0 0-25 0 0,0 0-13 0 0,0 0-56 0 0,0 0-53 0 0,1 0-550 0 0,3 0-498 0 0,-3 0-7034 0 0,1 0-4288 0 0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5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304 748 8290 0 0,'0'0'2632'0'0,"0"0"-1035"0"0,0 0-405 0 0,0 0 78 0 0,0 0 187 0 0,0 0 18 0 0,0 0-185 0 0,0 0-285 0 0,0 0-290 0 0,0 0-201 0 0,0 0-109 0 0,0 0-66 0 0,0 0-47 0 0,-30-1-29 0 0,-93 1-29 0 0,62 16 160 0 0,54-11-371 0 0,0 0 1 0 0,0 0 0 0 0,1 1 0 0 0,0 0-1 0 0,0 0 1 0 0,1 0 0 0 0,-1 1 0 0 0,1 0-1 0 0,1 0 1 0 0,-1 0 0 0 0,1 1 0 0 0,1-1-1 0 0,-1 1 1 0 0,1 0 0 0 0,1 0-1 0 0,-1 0 1 0 0,1 0 0 0 0,1 1 0 0 0,-1-1-1 0 0,2 1 1 0 0,-1-1 0 0 0,1 1 0 0 0,0-1-1 0 0,1 0 1 0 0,0 2-24 0 0,1-5 29 0 0,0 1 0 0 0,0-1-1 0 0,0 0 1 0 0,1 0 0 0 0,0-1 0 0 0,0 1-1 0 0,0 0 1 0 0,0-1 0 0 0,1 0-1 0 0,0 0 1 0 0,0 0 0 0 0,0 0 0 0 0,0-1-1 0 0,1 1 1 0 0,-1-1 0 0 0,1 0 0 0 0,0-1-1 0 0,0 1 1 0 0,0-1 0 0 0,0 0 0 0 0,0 0-1 0 0,1 0 1 0 0,-1-1 0 0 0,0 0-1 0 0,1 0 1 0 0,-1 0 0 0 0,1-1 0 0 0,0 1-1 0 0,-1-2 1 0 0,1 1 0 0 0,-1 0 0 0 0,1-1-1 0 0,2-1-28 0 0,9-3 153 0 0,0-1 0 0 0,-1-1 0 0 0,1-1-1 0 0,-1 0 1 0 0,-1-1 0 0 0,0-1 0 0 0,0 0-1 0 0,-1-1 1 0 0,0-1 0 0 0,-1 0 0 0 0,3-3-153 0 0,1-1 77 0 0,0-1-1 0 0,0-1 1 0 0,-2 0 0 0 0,0-1 0 0 0,-2 0 0 0 0,0-1 0 0 0,0-1 0 0 0,-2 0 0 0 0,-1 0 0 0 0,-1-1 0 0 0,0-1 0 0 0,0-7-77 0 0,-4 9 2 0 0,-1-1 0 0 0,0 0 0 0 0,-2 0 0 0 0,0 0 0 0 0,-2 0 1 0 0,-1 0-1 0 0,0 0 0 0 0,-5-19-2 0 0,6 33-25 0 0,-2 1-1 0 0,1 0 1 0 0,-1 0 0 0 0,-1 0 0 0 0,1 0-1 0 0,-1 0 1 0 0,0 1 0 0 0,0-1 0 0 0,-1 1 0 0 0,0 0-1 0 0,0 0 1 0 0,-1 0 0 0 0,1 1 0 0 0,-1-1-1 0 0,-1 1 1 0 0,1 0 0 0 0,-1 0 0 0 0,1 1-1 0 0,-1 0 1 0 0,-1 0 0 0 0,1 0 0 0 0,0 1-1 0 0,-1 0 1 0 0,0 0 0 0 0,0 1 0 0 0,-5-2 25 0 0,4 5-10 0 0,1-1 0 0 0,0 1 0 0 0,-1 1 0 0 0,1 0 1 0 0,0 0-1 0 0,0 0 0 0 0,0 1 0 0 0,0 0 0 0 0,1 0 0 0 0,-1 1 0 0 0,1 0 1 0 0,0 0-1 0 0,0 0 0 0 0,0 1 0 0 0,0 0 0 0 0,1 0 0 0 0,0 0 1 0 0,0 1-1 0 0,0 0 0 0 0,1 0 0 0 0,0 0 0 0 0,0 0 0 0 0,1 1 0 0 0,-1-1 1 0 0,1 1-1 0 0,1 0 0 0 0,-1 0 0 0 0,1 0 0 0 0,1 1 0 0 0,-1-1 1 0 0,1 0-1 0 0,0 1 0 0 0,1-1 0 0 0,0 3 10 0 0,3 9 54 0 0,1-1-1 0 0,1 0 1 0 0,1 0-1 0 0,0 0 1 0 0,1-1-1 0 0,1 0 1 0 0,1 0-1 0 0,0-1 1 0 0,2 0 0 0 0,-1 0-1 0 0,2-1 1 0 0,0-1-1 0 0,1 0 1 0 0,0-1-1 0 0,1 0 1 0 0,0-1-1 0 0,1-1 1 0 0,1 0 0 0 0,14 8-54 0 0,98 58 541 0 0,-101-59-369 0 0,-22-21-8054 0 0,-5 0-2076 0 0</inkml:trace>
  <inkml:trace contextRef="#ctx0" brushRef="#br0" timeOffset="515.669">750 523 11474 0 0,'0'0'3468'0'0,"0"0"-2017"0"0,0 0-784 0 0,0 0-61 0 0,0 0 65 0 0,0 0 43 0 0,0 0 5 0 0,0 0-117 0 0,0 0-91 0 0,0 0-45 0 0,0 0-98 0 0,0 0-30 0 0,7 11-31 0 0,52 89 584 0 0,-15 54-332 0 0,-23-95-430 0 0,-5-76 2948 0 0,66-121-2261 0 0,22-56-669 0 0,-105 193-184 0 0,1 1 1 0 0,0 0 0 0 0,0 0 0 0 0,-1 0-1 0 0,1 0 1 0 0,0-1 0 0 0,0 1 0 0 0,-1 0-1 0 0,1 0 1 0 0,0-1 0 0 0,0 1-1 0 0,0 0 1 0 0,0 0 0 0 0,-1-1 0 0 0,1 1-1 0 0,0 0 1 0 0,0 0 0 0 0,0-1 0 0 0,0 1-1 0 0,0 0 1 0 0,0-1 0 0 0,0 1 0 0 0,0 0-1 0 0,0-1 1 0 0,0 1 0 0 0,0 0-1 0 0,0 0 1 0 0,0-1 0 0 0,0 1 0 0 0,0 0-1 0 0,0-1 1 0 0,0 1 0 0 0,0 0 0 0 0,0-1-1 0 0,0 1 1 0 0,1 0 0 0 0,-1 0 0 0 0,0-1-1 0 0,0 1 1 0 0,0 0 0 0 0,0 0-1 0 0,1-1 1 0 0,-1 1 0 0 0,0 0 36 0 0,-25 18-6130 0 0,21-14 3009 0 0,-4 0-8444 0 0</inkml:trace>
  <inkml:trace contextRef="#ctx0" brushRef="#br0" timeOffset="997.531">696 229 12739 0 0,'0'0'2150'0'0,"0"0"-498"0"0,0 0-277 0 0,0 0-87 0 0,0 0-101 0 0,0 0-175 0 0,0 0-234 0 0,0 0-225 0 0,0 0-130 0 0,0 0-19 0 0,0 0 24 0 0,0 0 39 0 0,0 0 9 0 0,12 0-44 0 0,186-11 1374 0 0,3 3-1273 0 0,-201 8-518 0 0,0 0 2 0 0,0 0 10 0 0,0 0 24 0 0,0 0 34 0 0,0 0 27 0 0,-24 0 687 0 0,9-5-764 0 0,0-1 0 0 0,0-1 0 0 0,1 0 0 0 0,0 0 0 0 0,0-2 0 0 0,1 1 0 0 0,0-2 0 0 0,1 0 1 0 0,-8-8-36 0 0,11 10 21 0 0,1 3-47 0 0,1 0 0 0 0,1 0 0 0 0,-1-1 0 0 0,1 0 0 0 0,0-1 0 0 0,0 1 0 0 0,1-1 0 0 0,0 0 0 0 0,0-1 0 0 0,1 1 0 0 0,0-1 0 0 0,0 0 0 0 0,0 0 0 0 0,0-6 26 0 0,8 6-2973 0 0,3 8-2101 0 0,-2 0-435 0 0,-2 0-6900 0 0</inkml:trace>
  <inkml:trace contextRef="#ctx0" brushRef="#br0" timeOffset="1431.214">35 1153 8090 0 0,'0'0'1716'0'0,"0"0"-228"0"0,0 0 145 0 0,0 0 176 0 0,0 0-41 0 0,0 0-209 0 0,0 0-278 0 0,0 0-182 0 0,0 0-116 0 0,0 0-107 0 0,0 0-92 0 0,0 0-86 0 0,32-1-78 0 0,99-4-63 0 0,255-1 1484 0 0,-61-19-2081 0 0,-256 13-3880 0 0,-2-5-4008 0 0,-55 13-4225 0 0</inkml:trace>
  <inkml:trace contextRef="#ctx0" brushRef="#br0" timeOffset="2034.006">243 1414 14739 0 0,'0'0'1438'0'0,"0"0"-399"0"0,0 0-104 0 0,0 0 38 0 0,0 0-21 0 0,0 0-185 0 0,0 0-287 0 0,0 0-182 0 0,0 0-129 0 0,0 0-52 0 0,0 0-13 0 0,0 0-4 0 0,0 0 7 0 0,-25 21-7 0 0,-81 67-7 0 0,57-23 21 0 0,43-56-106 0 0,1 1-1 0 0,-1 0 1 0 0,2 0 0 0 0,0 0-1 0 0,0 0 1 0 0,0 1 0 0 0,2 0 0 0 0,-1-1-1 0 0,1 1 1 0 0,1 0 0 0 0,0 0 0 0 0,0 0-1 0 0,1 0 1 0 0,1 0 0 0 0,0 4-8 0 0,3-11 48 0 0,-1 1 0 0 0,1-1 0 0 0,0 0 0 0 0,0 0 0 0 0,1-1 0 0 0,-1 1 0 0 0,1-1 0 0 0,-1 0 0 0 0,1 0 0 0 0,0 0-1 0 0,0-1 1 0 0,1 0 0 0 0,-1 0 0 0 0,0 0 0 0 0,1-1 0 0 0,-1 1 0 0 0,1-1 0 0 0,0 0 0 0 0,-1-1 0 0 0,1 0 0 0 0,0 0 0 0 0,-1 0 0 0 0,1 0 0 0 0,0-1 0 0 0,-1 0 0 0 0,1 0 0 0 0,-1-1 0 0 0,1 1 0 0 0,-1-1 0 0 0,0 0 0 0 0,1-1-48 0 0,25-9 265 0 0,-1-2-1 0 0,-1 0 1 0 0,0-2 0 0 0,-1-1 0 0 0,-1-1 0 0 0,-1-2-1 0 0,0 0 1 0 0,-2-2 0 0 0,21-23-265 0 0,-25 26 51 0 0,0-1 0 0 0,-2-1 0 0 0,0-1 0 0 0,-2 0-1 0 0,0-1 1 0 0,-2-1 0 0 0,0 0 0 0 0,-2-1 0 0 0,0-1 0 0 0,-2 0 0 0 0,-1 0 0 0 0,-1-1-1 0 0,0-5-50 0 0,-6 26-13 0 0,-1 0 0 0 0,0 0 0 0 0,0 0 0 0 0,0 0 0 0 0,-1 0-1 0 0,1 0 1 0 0,-2 1 0 0 0,1-1 0 0 0,0 0 0 0 0,-1 0 0 0 0,0 0-1 0 0,-1 0 1 0 0,1 0 0 0 0,-1 1 0 0 0,0-1 0 0 0,-1 1 0 0 0,1-1-1 0 0,-1 1 1 0 0,0 0 0 0 0,0 0 0 0 0,-1 0 0 0 0,0 0 0 0 0,0 1-1 0 0,0-1 1 0 0,0 1 0 0 0,0 0 0 0 0,-1 0 0 0 0,0 1 0 0 0,0 0 0 0 0,0-1-1 0 0,0 1 1 0 0,0 1 0 0 0,-1-1 0 0 0,1 1 0 0 0,-1 0 0 0 0,0 0-1 0 0,1 1 1 0 0,-1 0 0 0 0,-1 0 13 0 0,-3 4-21 0 0,-1 0 0 0 0,1 1 1 0 0,0 0-1 0 0,0 1 0 0 0,0 0 0 0 0,1 0 0 0 0,0 1 1 0 0,0 1-1 0 0,0-1 0 0 0,1 1 0 0 0,0 1 0 0 0,0 0 1 0 0,1 0-1 0 0,0 0 0 0 0,0 1 0 0 0,1 0 0 0 0,0 0 1 0 0,0 1-1 0 0,1 0 0 0 0,-2 7 21 0 0,1-6 9 0 0,0 1 0 0 0,1-1-1 0 0,1 2 1 0 0,0-1 0 0 0,0 0 0 0 0,1 1 0 0 0,1-1 0 0 0,0 1-1 0 0,1 0 1 0 0,0 0 0 0 0,1 0 0 0 0,1 0 0 0 0,0 0 0 0 0,0-1-1 0 0,1 1 1 0 0,1 0 0 0 0,0-1 0 0 0,1 1 0 0 0,0-1 0 0 0,1 0-1 0 0,0 0 1 0 0,1-1 0 0 0,0 0 0 0 0,5 7-9 0 0,101 147 239 0 0,-89-155-1761 0 0,-8-24-7557 0 0,-12 7-2429 0 0</inkml:trace>
  <inkml:trace contextRef="#ctx0" brushRef="#br0" timeOffset="2400.972">961 1252 16676 0 0,'0'0'1313'0'0,"0"0"-557"0"0,0 0-170 0 0,0 0 171 0 0,0 0 197 0 0,0 0 66 0 0,0 0-118 0 0,0 0-217 0 0,0 0-174 0 0,0 0-127 0 0,-17 32-84 0 0,-55 102-61 0 0,-27 60 133 0 0,88-167-365 0 0,6-17-3 0 0,0 0-1 0 0,0 0 0 0 0,1 1 0 0 0,1-1 1 0 0,0 1-1 0 0,0 0 0 0 0,1 0 0 0 0,1 0 1 0 0,0 0-1 0 0,0 1 0 0 0,1-1 0 0 0,1 10-3 0 0,2-18 19 0 0,-1 0-1 0 0,1 0 0 0 0,0-1 0 0 0,0 1 0 0 0,0-1 0 0 0,0 0 0 0 0,0 0 0 0 0,1 0 1 0 0,-1 0-1 0 0,1 0 0 0 0,-1-1 0 0 0,1 0 0 0 0,0 0 0 0 0,-1 0 0 0 0,1 0 0 0 0,0 0 1 0 0,0-1-1 0 0,0 1 0 0 0,0-1 0 0 0,-1 0 0 0 0,1-1 0 0 0,0 1 0 0 0,0-1 0 0 0,2 0-18 0 0,-2 1 47 0 0,165-37 692 0 0,-166 37-765 0 0,-1-1 0 0 0,1 1 0 0 0,-1-1 1 0 0,0 0-1 0 0,1 0 0 0 0,-1 0 0 0 0,0-1 1 0 0,1 1-1 0 0,-1 0 0 0 0,0-1 0 0 0,0 0 1 0 0,0 1-1 0 0,0-1 0 0 0,-1 0 0 0 0,1 0 1 0 0,0 0-1 0 0,-1 0 0 0 0,1 0 0 0 0,-1 0 0 0 0,0-1 1 0 0,0 1-1 0 0,1-1 26 0 0,-2-10-1089 0 0,-1-8-3310 0 0,-7 7-6142 0 0,6 10 415 0 0</inkml:trace>
  <inkml:trace contextRef="#ctx0" brushRef="#br0" timeOffset="2616.187">619 1503 12179 0 0,'0'0'2232'0'0,"0"0"-545"0"0,0 0-279 0 0,0 0-125 0 0,0 0-130 0 0,0 0-144 0 0,0 0-149 0 0,0 0-69 0 0,0 0-21 0 0,0 0-21 0 0,0 0-69 0 0,0 0-102 0 0,0 0-81 0 0,27 2-89 0 0,88 8-74 0 0,36-21 57 0 0,-105 2-696 0 0,12-5-1919 0 0,-34 6-5340 0 0,-12 5-4743 0 0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0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327 611 0 0 0,'0'0'744'0'0,"0"0"636"0"0,0 0 150 0 0,0 0 17 0 0,0 0-4 0 0,0 0-53 0 0,0 0-97 0 0,0 0-120 0 0,0 0-104 0 0,0 0-110 0 0,0 0-83 0 0,-1-3-99 0 0,0 1-809 0 0,10-27 2623 0 0,33-3 1940 0 0,-53 10-1734 0 0,1 16-2797 0 0,0 1 0 0 0,0-1-1 0 0,0 2 1 0 0,-1-1 0 0 0,1 1 0 0 0,-1 1-1 0 0,0 0 1 0 0,0 1 0 0 0,0 0-1 0 0,-1 0 1 0 0,1 1 0 0 0,0 1 0 0 0,-1 0-1 0 0,1 0 1 0 0,0 1 0 0 0,0 1 0 0 0,-1 0-1 0 0,1 0 1 0 0,0 1 0 0 0,1 1 0 0 0,-1-1-1 0 0,0 2 1 0 0,1 0 0 0 0,-6 3-100 0 0,11-5 21 0 0,0-1-10 0 0,0 1 0 0 0,0-1 0 0 0,1 1 0 0 0,-1 0 0 0 0,1 0 0 0 0,0 0 0 0 0,0 0 0 0 0,0 1 0 0 0,0 0 0 0 0,1 0-1 0 0,-1 0 1 0 0,1 0 0 0 0,0 0 0 0 0,0 1 0 0 0,1 0 0 0 0,-2 2-11 0 0,-11 53 87 0 0,15-44-34 0 0,-1-14-47 0 0,1 0 1 0 0,-1 0 0 0 0,1 0 0 0 0,0 0 0 0 0,0 0 0 0 0,0 0-1 0 0,0 0 1 0 0,0 0 0 0 0,0 0 0 0 0,0 1 0 0 0,1-1 0 0 0,-1 0-1 0 0,1 0 1 0 0,-1 0 0 0 0,1 0 0 0 0,0 0 0 0 0,0-1 0 0 0,0 1-1 0 0,0 0 1 0 0,0 0 0 0 0,0 0 0 0 0,0-1 0 0 0,1 1 0 0 0,-1-1-1 0 0,1 1 1 0 0,-1-1 0 0 0,1 1 0 0 0,-1-1 0 0 0,1 0 0 0 0,0 0-1 0 0,0 0 1 0 0,0 0 0 0 0,-1 0 0 0 0,1 0 0 0 0,2 0-7 0 0,22 5 130 0 0,0-2 1 0 0,0 0 0 0 0,1-2-1 0 0,-1-1 1 0 0,1-1 0 0 0,-1-1 0 0 0,0-1-1 0 0,14-4-130 0 0,-2 2 538 0 0,-173 99-306 0 0,122-87-231 0 0,0 1 0 0 0,1 1 0 0 0,0 0 0 0 0,1 0 0 0 0,0 1 0 0 0,0 1-1 0 0,1 0 1 0 0,1 0 0 0 0,0 1 0 0 0,1 0 0 0 0,0 0 0 0 0,1 1 0 0 0,1 0 0 0 0,0 0 0 0 0,0 1 0 0 0,2 0 0 0 0,0 0 0 0 0,-2 15-1 0 0,7-24 2 0 0,1-1 1 0 0,0 0-1 0 0,0 1 0 0 0,0-1 1 0 0,1 0-1 0 0,0 0 0 0 0,0 0 1 0 0,0 0-1 0 0,1-1 0 0 0,-1 0 1 0 0,1 1-1 0 0,0-1 0 0 0,0 0 0 0 0,1-1 1 0 0,-1 1-1 0 0,1-1 0 0 0,0 0 1 0 0,0 0-1 0 0,0 0 0 0 0,0-1 1 0 0,0 0-1 0 0,1 0 0 0 0,-1 0 1 0 0,1-1-1 0 0,-1 1 0 0 0,1-1 1 0 0,-1-1-1 0 0,1 1 0 0 0,0-1 0 0 0,3 0-2 0 0,15 1 1 0 0,-19 0-11 0 0,1 0 0 0 0,-1 0 0 0 0,1 0 0 0 0,-1-1 0 0 0,1 0 0 0 0,-1 0 0 0 0,1-1 0 0 0,-1 0 0 0 0,1 0 0 0 0,-1 0 1 0 0,1 0-1 0 0,-1-1 0 0 0,0 0 0 0 0,0 0 0 0 0,0 0 0 0 0,0-1 0 0 0,0 0 0 0 0,2-1 10 0 0,1-41-3698 0 0,-7 23-6092 0 0,0 15-2649 0 0</inkml:trace>
  <inkml:trace contextRef="#ctx0" brushRef="#br0" timeOffset="683.026">77 0 7290 0 0,'0'0'1833'0'0,"0"0"-110"0"0,0 0-98 0 0,0 0-9 0 0,0 0-45 0 0,0 0-189 0 0,0 0-297 0 0,0 0-310 0 0,0 0-240 0 0,0 0-148 0 0,0 0-41 0 0,0 0 60 0 0,0 0 94 0 0,0 19 1383 0 0,46 165 2074 0 0,38 150-2550 0 0,-75-275-1300 0 0,-3 1 1 0 0,-3 0-1 0 0,-3 47-107 0 0,-1-49 68 0 0,-4 288 135 0 0,36-190-168 0 0,-27-135-35 0 0,-2-17 8 0 0,-1 0 0 0 0,0-1 0 0 0,0 1 0 0 0,0 0 0 0 0,-1 0 0 0 0,0 1 1 0 0,1-1-1 0 0,-1 0 0 0 0,-1 0 0 0 0,1 0 0 0 0,0 0 0 0 0,-1 0 1 0 0,0 0-1 0 0,0 0 0 0 0,0 0 0 0 0,-1-1 0 0 0,1 1 0 0 0,-1 0 1 0 0,0 1-9 0 0,-8 5 77 0 0,11-10-92 0 0,-1 0-1 0 0,0 0 1 0 0,1 0 0 0 0,-1 0 0 0 0,1 0 0 0 0,-1 0-1 0 0,0 0 1 0 0,1 0 0 0 0,-1 0 0 0 0,0 0-1 0 0,1 0 1 0 0,-1 0 0 0 0,0 0 0 0 0,1 0 0 0 0,-1 0-1 0 0,0 1 1 0 0,1-1 0 0 0,-1 0 0 0 0,0 0-1 0 0,1 0 1 0 0,-1 1 0 0 0,0-1 0 0 0,1 0 0 0 0,-1 0-1 0 0,0 1 1 0 0,0-1 0 0 0,0 0 0 0 0,1 1 0 0 0,-1-1-1 0 0,0 0 1 0 0,0 1 0 0 0,0-1 0 0 0,0 0-1 0 0,1 1 1 0 0,-1-1 0 0 0,0 0 0 0 0,0 1 0 0 0,0-1-1 0 0,0 0 1 0 0,0 1 0 0 0,0-1 0 0 0,0 1-1 0 0,0-1 1 0 0,0 0 0 0 0,0 1 0 0 0,0-1 0 0 0,0 0-1 0 0,0 1 1 0 0,-1-1 0 0 0,1 0 0 0 0,0 1 15 0 0,3-1-588 0 0,8 0-902 0 0,-6-1-7800 0 0,-5-2-3050 0 0</inkml:trace>
  <inkml:trace contextRef="#ctx0" brushRef="#br0" timeOffset="2228.807">1099 906 5633 0 0,'0'0'2591'0'0,"0"0"-682"0"0,0 0-424 0 0,0 0-6 0 0,0 0 135 0 0,0 0 18 0 0,0 0-150 0 0,0 0-250 0 0,0 0-278 0 0,0 0-211 0 0,0 0-147 0 0,-8-21-56 0 0,-24-64-27 0 0,31 83-468 0 0,1 0-1 0 0,-1 0 0 0 0,0 0 0 0 0,1 0 0 0 0,-1 0 0 0 0,0 0 0 0 0,0 0 0 0 0,0 0 1 0 0,0 1-1 0 0,-1-1 0 0 0,1 0 0 0 0,0 1 0 0 0,-1-1 0 0 0,1 1 0 0 0,-1-1 0 0 0,1 1 1 0 0,-1 0-1 0 0,0 0 0 0 0,0-1 0 0 0,0 1 0 0 0,1 0 0 0 0,-1 1 0 0 0,0-1 1 0 0,0 0-1 0 0,-1 0-44 0 0,-4-1 222 0 0,-4-2-92 0 0,-1 1 0 0 0,1 0 0 0 0,0 1 0 0 0,-1 0 1 0 0,1 1-1 0 0,-1 0 0 0 0,0 0 0 0 0,1 2 0 0 0,-1-1 0 0 0,0 2 0 0 0,1-1 0 0 0,-1 1 0 0 0,1 1 1 0 0,0 0-1 0 0,0 1 0 0 0,0 0 0 0 0,0 1 0 0 0,-2 1-130 0 0,1 0 71 0 0,1 1 0 0 0,0 1 0 0 0,0-1 0 0 0,0 2 0 0 0,1-1 0 0 0,0 2 0 0 0,1-1-1 0 0,0 1 1 0 0,0 0 0 0 0,-5 9-71 0 0,8-8 21 0 0,-1 0-1 0 0,2 0 0 0 0,-1 0 0 0 0,2 0 0 0 0,0 1 0 0 0,0 0 0 0 0,1 0 0 0 0,0 0 0 0 0,1 0 0 0 0,0 1 1 0 0,1-1-1 0 0,1 0 0 0 0,0 1 0 0 0,1-1 0 0 0,0 0 0 0 0,0 1 0 0 0,2-1 0 0 0,-1 0 0 0 0,2 0 1 0 0,-1 0-1 0 0,2-1 0 0 0,-1 1 0 0 0,2-1 0 0 0,-1 0 0 0 0,6 6-20 0 0,-8-12 35 0 0,1-1 1 0 0,0 1-1 0 0,0-1 0 0 0,1 0 0 0 0,-1-1 0 0 0,1 1 1 0 0,0-1-1 0 0,0 0 0 0 0,0 0 0 0 0,1 0 0 0 0,-1-1 1 0 0,1 1-1 0 0,-1-1 0 0 0,1-1 0 0 0,0 1 1 0 0,-1-1-1 0 0,1 0 0 0 0,0 0 0 0 0,0-1 0 0 0,0 0 1 0 0,0 0-1 0 0,0 0 0 0 0,0-1 0 0 0,0 0 0 0 0,-1 0 1 0 0,3 0-36 0 0,6-3 87 0 0,-1-1 1 0 0,0 0-1 0 0,0-1 1 0 0,0 0-1 0 0,-1-1 1 0 0,1 0 0 0 0,-2-1-1 0 0,1 0 1 0 0,-1-1-1 0 0,5-5-87 0 0,12-13 76 0 0,-1-1-1 0 0,-1-2 1 0 0,-1 0 0 0 0,-2-1-1 0 0,-1-2 1 0 0,-2 0-1 0 0,-1-1 1 0 0,-1-1-1 0 0,8-28-75 0 0,-19 47 61 0 0,-8 22-43 0 0,-4 16-49 0 0,2-12 32 0 0,1 0 0 0 0,1 0 0 0 0,-1 0 0 0 0,1 0 0 0 0,1 0 0 0 0,0 1 0 0 0,1-1 0 0 0,0 0 0 0 0,0 0 0 0 0,1 0 0 0 0,0 0 0 0 0,1 0 0 0 0,0 0 0 0 0,1 0 0 0 0,0-1 0 0 0,0 0 0 0 0,1 0 0 0 0,0 0 0 0 0,4 4-1 0 0,8 8 4 0 0,1 0 1 0 0,0-1-1 0 0,2-2 0 0 0,0 0 0 0 0,19 13-4 0 0,-24-22-1293 0 0,-25-17-3013 0 0,-9-8-5659 0 0,11 9-2201 0 0</inkml:trace>
  <inkml:trace contextRef="#ctx0" brushRef="#br0" timeOffset="2769.025">719 401 4489 0 0,'0'0'3714'0'0,"0"0"-1319"0"0,0 0-500 0 0,0 0-58 0 0,0 0 8 0 0,0 0-77 0 0,0 0-204 0 0,0 0-247 0 0,0 0-246 0 0,0 0-185 0 0,0 0-146 0 0,0 0-120 0 0,0 0-101 0 0,-5-3-94 0 0,-17-9-54 0 0,16 9-33 0 0,6 3-25 0 0,30 0 1179 0 0,217 7 309 0 0,-25 12-1512 0 0,-218-13 918 0 0,-58-60-979 0 0,-74-75-165 0 0,56 55-138 0 0,103 77-5098 0 0,-16 2 1380 0 0,-2-2-6238 0 0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6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0 0 0,'0'0'1194'0'0,"0"0"654"0"0,0 0 56 0 0,0 0-131 0 0,0 0-109 0 0,0 0-68 0 0,0 0-43 0 0,0 0-48 0 0,0 0-78 0 0,0 0-110 0 0,0 0-137 0 0,0 0-152 0 0,0 0-136 0 0,6 15 5904 0 0,257-15-4104 0 0,-140 0-2471 0 0,-143-15-7642 0 0,15 11 963 0 0,2 1-5476 0 0</inkml:trace>
  <inkml:trace contextRef="#ctx0" brushRef="#br0" timeOffset="254.546">104 1 12651 0 0,'0'0'1251'0'0,"0"0"-359"0"0,0 0-109 0 0,0 0 210 0 0,0 0 253 0 0,0 0 113 0 0,0 0-67 0 0,0 0-185 0 0,0 0-230 0 0,-6 34-234 0 0,-19 108-188 0 0,21-61 53 0 0,54 136-764 0 0,-50-206-601 0 0,1 3-1954 0 0,-3-5-7065 0 0,1-5-381 0 0</inkml:trace>
  <inkml:trace contextRef="#ctx0" brushRef="#br0" timeOffset="816.968">605 170 11666 0 0,'0'0'2325'0'0,"0"0"-1637"0"0,0 0-565 0 0,0 0 172 0 0,0 0 357 0 0,0 0 248 0 0,0 0 73 0 0,0 0-116 0 0,0 0-240 0 0,0 0-213 0 0,-13 34-146 0 0,-40 109-93 0 0,16 9 93 0 0,35-130-249 0 0,11 58 51 0 0,-9-80-2 0 0,0 1 1 0 0,1-1 0 0 0,-1 0 0 0 0,0 1-1 0 0,0-1 1 0 0,0 0 0 0 0,1 1 0 0 0,-1-1-1 0 0,0 0 1 0 0,0 0 0 0 0,1 1 0 0 0,-1-1-1 0 0,0 0 1 0 0,1 0 0 0 0,-1 0 0 0 0,0 1-1 0 0,1-1 1 0 0,-1 0 0 0 0,1 0 0 0 0,-1 0-1 0 0,0 0 1 0 0,1 0 0 0 0,-1 0-1 0 0,0 1 1 0 0,1-1 0 0 0,-1 0 0 0 0,1 0-1 0 0,-1 0 1 0 0,0-1 0 0 0,1 1 0 0 0,-1 0-1 0 0,1 0 1 0 0,-1 0 0 0 0,0 0 0 0 0,1 0-1 0 0,-1 0 1 0 0,0 0 0 0 0,1-1 0 0 0,-1 1-1 0 0,0 0 1 0 0,1 0 0 0 0,-1 0 0 0 0,0-1-1 0 0,1 1 1 0 0,-1 0 0 0 0,0-1 0 0 0,0 1-1 0 0,1 0 1 0 0,-1 0 0 0 0,0-1 0 0 0,0 1-1 0 0,0 0 1 0 0,1-1 0 0 0,-1 1-1 0 0,0-1 1 0 0,0 1 0 0 0,0 0 0 0 0,0-1-1 0 0,0 1 1 0 0,0 0 0 0 0,0-1 0 0 0,0 1-1 0 0,0-1 1 0 0,0 1 0 0 0,0 0 0 0 0,0-1-59 0 0,15-38 741 0 0,-11 28-578 0 0,44-144 899 0 0,-39 119-960 0 0,1 0 0 0 0,2 1 0 0 0,2 0 1 0 0,1 1-1 0 0,1 0 0 0 0,4-3-102 0 0,-19 36 2 0 0,7-12 12 0 0,-1 0-1 0 0,2 1 0 0 0,0 0 0 0 0,0 1 0 0 0,1-1 1 0 0,0 2-1 0 0,1 0 0 0 0,0 0 0 0 0,1 1 0 0 0,3-2-13 0 0,-13 10-2 0 0,-1 0-1 0 0,0 0 1 0 0,0 0-1 0 0,1 1 1 0 0,-1-1-1 0 0,0 0 1 0 0,1 1-1 0 0,-1-1 0 0 0,1 1 1 0 0,-1-1-1 0 0,1 1 1 0 0,-1 0-1 0 0,1 0 1 0 0,-1-1-1 0 0,1 1 1 0 0,-1 0-1 0 0,1 1 1 0 0,-1-1-1 0 0,1 0 0 0 0,-1 0 1 0 0,1 1-1 0 0,-1-1 1 0 0,0 0-1 0 0,1 1 1 0 0,-1 0-1 0 0,1-1 1 0 0,-1 1-1 0 0,0 0 0 0 0,1-1 1 0 0,-1 1-1 0 0,0 0 1 0 0,0 0-1 0 0,0 0 1 0 0,0 0-1 0 0,0 1 1 0 0,0-1-1 0 0,0 0 1 0 0,0 0-1 0 0,0 0 0 0 0,0 1 1 0 0,-1-1-1 0 0,1 0 1 0 0,-1 1-1 0 0,1-1 1 0 0,0 2 2 0 0,19 121 665 0 0,-18-104-641 0 0,-1-7-4819 0 0,-1-12 1942 0 0,0-1-3219 0 0,0 0-5463 0 0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8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0 872 8266 0 0,'0'0'1959'0'0,"0"0"-381"0"0,0 0-170 0 0,0 0 43 0 0,0 0-8 0 0,0 0-191 0 0,0 0-305 0 0,0 0-282 0 0,0 0-126 0 0,0 0-11 0 0,0 0 43 0 0,7 2 43 0 0,51 11 439 0 0,2-2 0 0 0,-1-3 0 0 0,1-3 1 0 0,1-3-1 0 0,20-2-1053 0 0,-24-14-17 0 0,-54 6-1412 0 0,-3 4-1864 0 0,0 0-4539 0 0,0 1-3764 0 0</inkml:trace>
  <inkml:trace contextRef="#ctx0" brushRef="#br0" timeOffset="265.945">17 1045 8330 0 0,'0'0'5072'0'0,"0"0"-2965"0"0,0 0-1168 0 0,0 0-122 0 0,0 0 175 0 0,0 0 188 0 0,0 0 17 0 0,0 0-141 0 0,0 0-195 0 0,0 0-164 0 0,0 0-99 0 0,0 0-75 0 0,11 10-39 0 0,38 30-45 0 0,-47-38-391 0 0,1 0 0 0 0,0 0 0 0 0,0 0 0 0 0,0 0 0 0 0,0-1 0 0 0,0 0 0 0 0,1 1 0 0 0,-1-1 0 0 0,0 0 0 0 0,0-1 0 0 0,1 1 0 0 0,-1 0 0 0 0,1-1 0 0 0,-1 0 0 0 0,0 0 0 0 0,1 0 0 0 0,-1 0 0 0 0,1-1-48 0 0,10 1 204 0 0,224-34 854 0 0,-210 29-1324 0 0,-3 1-1624 0 0,-9 2-4105 0 0,-13 2-5998 0 0</inkml:trace>
  <inkml:trace contextRef="#ctx0" brushRef="#br0" timeOffset="1632.35">1048 659 2160 0 0,'0'0'3671'0'0,"0"0"-1531"0"0,0 0-553 0 0,0 0-23 0 0,0 0 46 0 0,0 0 18 0 0,0 0-145 0 0,0 0-264 0 0,0 0-277 0 0,0 0-265 0 0,0 0-173 0 0,-6-8-121 0 0,-21-24-97 0 0,25 31-254 0 0,0 0 1 0 0,0 0-1 0 0,0 0 1 0 0,-1 0 0 0 0,1 1-1 0 0,0-1 1 0 0,0 1-1 0 0,-1-1 1 0 0,1 1 0 0 0,0 0-1 0 0,0 0 1 0 0,-1 0 0 0 0,1 0-1 0 0,0 0 1 0 0,-1 0-1 0 0,1 1 1 0 0,0-1 0 0 0,0 1-1 0 0,-1 0 1 0 0,1 0-1 0 0,0 0 1 0 0,0 0 0 0 0,0 0-1 0 0,0 0 1 0 0,0 0-1 0 0,0 1 1 0 0,0-1 0 0 0,1 0-1 0 0,-1 1 1 0 0,0 0-33 0 0,-4 2 46 0 0,-8 5-16 0 0,0 1 0 0 0,0 1 0 0 0,1 0 0 0 0,0 1 0 0 0,1 0 0 0 0,0 1 0 0 0,1 0-1 0 0,1 1 1 0 0,0 0 0 0 0,1 1 0 0 0,0 0 0 0 0,1 0 0 0 0,1 1 0 0 0,0 0 0 0 0,-2 12-30 0 0,8-24 29 0 0,0 0 0 0 0,0 0 0 0 0,1 0 1 0 0,-1 0-1 0 0,1 0 0 0 0,0 0 0 0 0,0 0 0 0 0,1 0 0 0 0,-1 0 0 0 0,1 0 0 0 0,0 0 0 0 0,0 0 0 0 0,0 0 0 0 0,1-1 1 0 0,-1 1-1 0 0,1 0 0 0 0,0-1 0 0 0,0 1 0 0 0,0-1 0 0 0,0 1 0 0 0,1-1 0 0 0,-1 0 0 0 0,1 0 0 0 0,0 0 0 0 0,0-1 0 0 0,0 1 1 0 0,0-1-1 0 0,1 1 0 0 0,-1-1 0 0 0,1 0 0 0 0,-1 0 0 0 0,1-1 0 0 0,0 1 0 0 0,-1-1 0 0 0,1 0 0 0 0,0 0 0 0 0,0 0 0 0 0,0 0 1 0 0,0 0-1 0 0,0-1 0 0 0,0 0 0 0 0,4 0-29 0 0,9-1 184 0 0,0-1 0 0 0,0-1 1 0 0,-1 0-1 0 0,1-1 0 0 0,-1-1 1 0 0,0 0-1 0 0,0-1 0 0 0,0-1 1 0 0,-1-1-1 0 0,0 0 0 0 0,13-10-184 0 0,-26 17 11 0 0,41-25 177 0 0,-2-2 0 0 0,0-2 1 0 0,-2-2-1 0 0,-1-1 0 0 0,-2-2 1 0 0,-2-1-1 0 0,-1-2 1 0 0,1-4-189 0 0,-20 23 29 0 0,-1 0 1 0 0,-1 0 0 0 0,0-1 0 0 0,-2 0 0 0 0,0-1 0 0 0,-1 0-1 0 0,-1-1 1 0 0,-1 0 0 0 0,-1 0 0 0 0,-2-1 0 0 0,0 1 0 0 0,-1-1-1 0 0,-1 0 1 0 0,-1 0 0 0 0,-1 0 0 0 0,-1-10-30 0 0,0 24-30 0 0,-1 0 0 0 0,1 0-1 0 0,-2 1 1 0 0,1-1 0 0 0,-1 0 0 0 0,0 1 0 0 0,-1-1-1 0 0,0 1 1 0 0,0 0 0 0 0,0 1 0 0 0,-1-1-1 0 0,-1 1 1 0 0,1-1 0 0 0,-1 2 0 0 0,-1-1 0 0 0,1 1-1 0 0,-1 0 1 0 0,0 0 0 0 0,0 1 0 0 0,-1-1 0 0 0,1 2-1 0 0,-1-1 1 0 0,0 1 0 0 0,-1 1 0 0 0,1-1-1 0 0,-1 1 1 0 0,1 1 0 0 0,-1-1 0 0 0,-4 1 30 0 0,1 2-15 0 0,0 2 1 0 0,0-1-1 0 0,0 1 0 0 0,0 1 1 0 0,1 0-1 0 0,-1 1 1 0 0,1 0-1 0 0,-1 1 1 0 0,1 0-1 0 0,1 0 0 0 0,-1 2 1 0 0,1-1-1 0 0,0 1 1 0 0,0 1-1 0 0,1-1 0 0 0,0 2 1 0 0,1-1-1 0 0,-1 1 1 0 0,2 0-1 0 0,-1 1 0 0 0,1 0 1 0 0,1 0-1 0 0,0 1 1 0 0,0 0-1 0 0,1 0 0 0 0,1 0 1 0 0,-1 0-1 0 0,2 1 1 0 0,0 0-1 0 0,0 0 0 0 0,1 0 1 0 0,0 0-1 0 0,1 0 1 0 0,1 2 14 0 0,4 0 44 0 0,1-1 0 0 0,0-1 1 0 0,0 1-1 0 0,2-1 0 0 0,-1 0 0 0 0,2 0 1 0 0,0 0-1 0 0,0-1 0 0 0,1-1 0 0 0,0 1 1 0 0,1-2-1 0 0,0 1 0 0 0,0-1 0 0 0,1-1 1 0 0,0 1-1 0 0,1-2 0 0 0,3 2-44 0 0,-6-3 63 0 0,29 19 270 0 0,1-1 1 0 0,2-3 0 0 0,0-1 0 0 0,1-2-1 0 0,1-2 1 0 0,1-1 0 0 0,0-3-1 0 0,43 7-333 0 0,-63-16 303 0 0,-6 0-1028 0 0,-20-2-5677 0 0,-4 0-1134 0 0,3 2-4939 0 0</inkml:trace>
  <inkml:trace contextRef="#ctx0" brushRef="#br0" timeOffset="1944.341">624 1064 10378 0 0,'0'0'1838'0'0,"0"0"-486"0"0,0 0-341 0 0,0 0-64 0 0,0 0-13 0 0,0 0 18 0 0,0 0-45 0 0,0 0-86 0 0,0 0-3 0 0,0 0-56 0 0,0 0-23 0 0,0 0 17 0 0,0 0-21 0 0,30 13-40 0 0,97 38-45 0 0,-118-47-556 0 0,0-1 1 0 0,0-1-1 0 0,1 0 1 0 0,0 0-1 0 0,-1-1 1 0 0,1 0-1 0 0,0 0 1 0 0,0-1-1 0 0,-1 0 1 0 0,9-2-95 0 0,5 0 185 0 0,360-51 1631 0 0,-221 26-1519 0 0,99-9-213 0 0,-253 35-518 0 0,26 1 100 0 0,-24 15-7281 0 0,-10-8-4310 0 0</inkml:trace>
  <inkml:trace contextRef="#ctx0" brushRef="#br0" timeOffset="2546.543">1055 1377 12427 0 0,'0'0'1775'0'0,"0"0"-308"0"0,0 0-112 0 0,0 0 60 0 0,0 0-38 0 0,0 0-195 0 0,0 0-274 0 0,0 0-279 0 0,0 0-188 0 0,0 0-128 0 0,0 0-78 0 0,0 0-51 0 0,-26 5-18 0 0,-82 18-14 0 0,105-22-140 0 0,0-1 0 0 0,-1 1 0 0 0,1 0 0 0 0,0 0 0 0 0,-1 1 0 0 0,1-1-1 0 0,0 1 1 0 0,0 0 0 0 0,0-1 0 0 0,0 1 0 0 0,0 1 0 0 0,1-1 0 0 0,-1 0-1 0 0,0 1 1 0 0,1-1 0 0 0,0 1 0 0 0,0 0 0 0 0,-2 1-12 0 0,-3 7 48 0 0,-18 21 24 0 0,2 1-1 0 0,0 1 1 0 0,3 1 0 0 0,-12 28-72 0 0,16 40-28 0 0,18-99 49 0 0,0-1 1 0 0,0 1 0 0 0,1-1 0 0 0,-1 0 0 0 0,1 0 0 0 0,0 0 0 0 0,0-1 0 0 0,0 1-1 0 0,0 0 1 0 0,1-1 0 0 0,-1 0 0 0 0,1 0 0 0 0,-1 0 0 0 0,1 0 0 0 0,0-1-1 0 0,-1 1 1 0 0,1-1 0 0 0,0 0 0 0 0,0 0 0 0 0,0-1 0 0 0,0 1 0 0 0,0-1 0 0 0,0 0-1 0 0,0 0 1 0 0,0 0 0 0 0,0 0 0 0 0,0-1 0 0 0,0 1 0 0 0,0-1 0 0 0,1 0-22 0 0,3 0 97 0 0,9-1 59 0 0,0-1 1 0 0,0-1-1 0 0,0 0 1 0 0,0-1-1 0 0,-1-1 0 0 0,1-1 1 0 0,-2 0-1 0 0,1-1 1 0 0,9-8-157 0 0,-9 8 96 0 0,12-7-20 0 0,-1-1 0 0 0,-1-1 0 0 0,-1-2 0 0 0,0 0 0 0 0,-1-2-1 0 0,-2 0 1 0 0,0-2 0 0 0,-1 0 0 0 0,-1-2 0 0 0,-2 0 0 0 0,0-1-1 0 0,-2-1 1 0 0,-1 0 0 0 0,-1-1 0 0 0,8-22-76 0 0,-18 39-21 0 0,0-1 1 0 0,-1 0-1 0 0,0 0 0 0 0,0-1 1 0 0,-2 1-1 0 0,1 0 0 0 0,-2-1 1 0 0,1 1-1 0 0,-2-1 1 0 0,0 1-1 0 0,0-1 0 0 0,-1 1 1 0 0,-1 0-1 0 0,0 0 0 0 0,0 0 1 0 0,-1 0-1 0 0,-1 0 0 0 0,0 1 1 0 0,-1 0-1 0 0,0 0 1 0 0,-6-8 20 0 0,8 15-28 0 0,-1 1 1 0 0,0 0 0 0 0,0 0 0 0 0,0 0 0 0 0,0 1 0 0 0,0 0 0 0 0,-1 0 0 0 0,1 0 0 0 0,-1 0 0 0 0,1 1 0 0 0,-1 0-1 0 0,1 0 1 0 0,-1 0 0 0 0,0 1 0 0 0,0 0 0 0 0,1 0 0 0 0,-1 1 0 0 0,0-1 0 0 0,1 1 0 0 0,-1 0 0 0 0,0 1-1 0 0,1 0 1 0 0,-1-1 0 0 0,1 2 0 0 0,0-1 0 0 0,0 1 0 0 0,0-1 0 0 0,0 1 0 0 0,0 1 0 0 0,1-1 0 0 0,-1 1 0 0 0,1-1-1 0 0,0 1 1 0 0,0 1 0 0 0,0-1 0 0 0,1 1 0 0 0,-1-1 0 0 0,-1 5 27 0 0,-10 5 7 0 0,1 2-1 0 0,0 0 1 0 0,1 1 0 0 0,1 0 0 0 0,1 1 0 0 0,0 0-1 0 0,1 1 1 0 0,2 0 0 0 0,-1 1 0 0 0,2-1-1 0 0,1 1 1 0 0,0 1 0 0 0,2-1 0 0 0,0 1-1 0 0,1 0 1 0 0,1 13-7 0 0,2-33 0 0 0,-1 10 23 0 0,1 0 1 0 0,0 1-1 0 0,1-1 0 0 0,1 0 0 0 0,-1 0 1 0 0,2 0-1 0 0,-1 0 0 0 0,2 0 0 0 0,2 6-23 0 0,-1-5 29 0 0,0-1 0 0 0,1 0 0 0 0,0 0 0 0 0,1-1 0 0 0,1 1-1 0 0,-1-2 1 0 0,1 1 0 0 0,1-1 0 0 0,0 0 0 0 0,0-1-1 0 0,1 0 1 0 0,0 0 0 0 0,3 1-29 0 0,-8-7-31 0 0,0 1 0 0 0,0-1 0 0 0,0 0 0 0 0,0 0 0 0 0,0-1 0 0 0,1 1 0 0 0,-1-1 0 0 0,0 0 0 0 0,1-1 0 0 0,-1 1 0 0 0,1-1 0 0 0,-1 0 0 0 0,0-1 0 0 0,1 1 0 0 0,-1-1 0 0 0,1 0 0 0 0,-1-1-1 0 0,0 1 1 0 0,0-1 0 0 0,0 0 0 0 0,0 0 0 0 0,4-3 31 0 0,52-51-2681 0 0,-37 31-1860 0 0,-5 4-3020 0 0,-9 9-4144 0 0</inkml:trace>
  <inkml:trace contextRef="#ctx0" brushRef="#br0" timeOffset="2862.56">1679 1218 11298 0 0,'0'0'4881'0'0,"0"0"-2897"0"0,0 0-1150 0 0,0 0-84 0 0,0 0 117 0 0,0 0 121 0 0,0 0-13 0 0,0 0-143 0 0,0 0-160 0 0,0 0-126 0 0,-20 33-109 0 0,-65 103-84 0 0,-33 67 440 0 0,110-192-787 0 0,1 1 1 0 0,0 0 0 0 0,1 0 0 0 0,0 0 0 0 0,1 0 0 0 0,0 1 0 0 0,1 0 0 0 0,1 0 0 0 0,0 0 0 0 0,0 1-1 0 0,2-1 1 0 0,-1 11-7 0 0,5-21 28 0 0,0 0-1 0 0,0 0 1 0 0,1 0-1 0 0,-1 0 0 0 0,0-1 1 0 0,1 1-1 0 0,0-1 1 0 0,0 0-1 0 0,0 0 1 0 0,0 0-1 0 0,0-1 1 0 0,0 0-1 0 0,0 1 0 0 0,0-1 1 0 0,0-1-1 0 0,1 1 1 0 0,-1-1-1 0 0,0 1 1 0 0,1-1-1 0 0,-1 0 0 0 0,1-1 1 0 0,-1 1-1 0 0,0-1 1 0 0,0 0-1 0 0,1 0 1 0 0,-1 0-1 0 0,0-1 0 0 0,2 0-27 0 0,181-54 1169 0 0,-178 52-994 0 0,6-5-3470 0 0,-25 0-8542 0 0,8 9-123 0 0</inkml:trace>
  <inkml:trace contextRef="#ctx0" brushRef="#br0" timeOffset="3112.949">1272 1513 10850 0 0,'0'0'6014'0'0,"0"0"-3889"0"0,0 0-1323 0 0,0 0-58 0 0,0 0 122 0 0,0 0 70 0 0,0 0-39 0 0,0 0-165 0 0,0 0-146 0 0,34-4-126 0 0,106-10-111 0 0,111-1-1227 0 0,-220 14-1836 0 0,-11-1-3393 0 0,-4 1-6050 0 0</inkml:trace>
  <inkml:trace contextRef="#ctx0" brushRef="#br0" timeOffset="4128.796">2537 379 3345 0 0,'0'0'2037'0'0,"0"0"-171"0"0,0 0-65 0 0,0 0-92 0 0,0 0-112 0 0,0 0-108 0 0,0 0-131 0 0,0 0-136 0 0,0 0-85 0 0,0 0-66 0 0,0 0-65 0 0,0 0-56 0 0,0 0-88 0 0,-19-18-103 0 0,-86-78 516 0 0,104 95-1196 0 0,0 0-1 0 0,0 0 1 0 0,-1 0 0 0 0,1 0 0 0 0,0 0 0 0 0,0 1 0 0 0,-1-1 0 0 0,1 0 0 0 0,-1 0 0 0 0,1 1-1 0 0,0-1 1 0 0,-1 1 0 0 0,1 0 0 0 0,-1-1 0 0 0,1 1 0 0 0,-1 0 0 0 0,0 0 0 0 0,1 0 0 0 0,-1 0-1 0 0,1 0 1 0 0,-1 0 0 0 0,1 0 0 0 0,-1 0 0 0 0,1 1 0 0 0,-1-1 0 0 0,1 1 0 0 0,-1-1 0 0 0,1 1-1 0 0,0-1 1 0 0,-1 1 0 0 0,1 0 0 0 0,0 0 0 0 0,-1 0 0 0 0,1 0 0 0 0,0 0 0 0 0,0 0-1 0 0,0 0 1 0 0,0 0 0 0 0,0 0 0 0 0,0 0 0 0 0,0 1 0 0 0,0-1 0 0 0,0 0 0 0 0,1 1 0 0 0,-1-1-1 0 0,0 1-78 0 0,-19 48 40 0 0,3 1-1 0 0,2 0 0 0 0,2 1 0 0 0,2 1 0 0 0,3 0 0 0 0,-2 44-39 0 0,2-26 62 0 0,-50 325-87 0 0,51-354 42 0 0,-47 255 25 0 0,-19-172 241 0 0,80-76-28 0 0,-7-47-210 0 0,1-1 1 0 0,0 1 0 0 0,0 0 0 0 0,-1-1 0 0 0,1 1-1 0 0,-1 0 1 0 0,1 0 0 0 0,-1-1 0 0 0,0 1-1 0 0,0 0 1 0 0,0 0 0 0 0,0 0 0 0 0,0 0-1 0 0,0 0 1 0 0,0-1 0 0 0,-1 1 0 0 0,1 0 0 0 0,-1 0-1 0 0,1-1 1 0 0,-1 1 0 0 0,0 0 0 0 0,1-1-1 0 0,-1 1 1 0 0,0 0 0 0 0,0-1 0 0 0,0 1-1 0 0,0-1 1 0 0,-2 2-46 0 0,4-3 13 0 0,-1 0 1 0 0,1-1-1 0 0,-1 1 0 0 0,1 0 0 0 0,-1 0 0 0 0,1 0 0 0 0,-1 0 1 0 0,1 0-1 0 0,-1 0 0 0 0,1 0 0 0 0,-1 1 0 0 0,1-1 0 0 0,0 0 0 0 0,-1 0 1 0 0,1 0-1 0 0,-1 0 0 0 0,1 1 0 0 0,-1-1 0 0 0,0 0 0 0 0,1 0 1 0 0,-1 1-1 0 0,1-1 0 0 0,-1 0 0 0 0,1 1 0 0 0,-1-1 0 0 0,0 1 1 0 0,1-1-1 0 0,-1 0 0 0 0,0 1 0 0 0,1-1 0 0 0,-1 1 0 0 0,0-1 0 0 0,0 1 1 0 0,0-1-1 0 0,1 1 0 0 0,-1-1 0 0 0,0 1 0 0 0,0-1 0 0 0,0 1 1 0 0,0-1-1 0 0,0 1 0 0 0,0-1 0 0 0,0 1 0 0 0,0-1 0 0 0,0 1 1 0 0,0 0-1 0 0,0-1 0 0 0,0 1 0 0 0,0-1 0 0 0,0 1 0 0 0,-1-1 0 0 0,1 1 1 0 0,0-1-1 0 0,0 1 0 0 0,-1-1 0 0 0,1 0 0 0 0,0 1 0 0 0,-1-1 1 0 0,1 1-1 0 0,0-1 0 0 0,-1 1 0 0 0,1-1 0 0 0,0 0 0 0 0,-1 1 1 0 0,1-1-1 0 0,-1 0 0 0 0,0 1-13 0 0,23-10 91 0 0,-1 2 0 0 0,1 1 0 0 0,0 0 1 0 0,0 2-1 0 0,1 0 0 0 0,12 1-91 0 0,7-3 98 0 0,149-15 152 0 0,-182 15-1410 0 0,-19 4-7816 0 0,7 2-3573 0 0</inkml:trace>
  <inkml:trace contextRef="#ctx0" brushRef="#br0" timeOffset="14363.014">2589 832 2841 0 0,'0'0'1508'0'0,"0"0"-165"0"0,0 0 47 0 0,0 0 231 0 0,0 0 180 0 0,0 0 56 0 0,0 0-132 0 0,0 0-270 0 0,0 0-343 0 0,0 0-288 0 0,0 0-230 0 0,0-5-168 0 0,0-15-82 0 0,0 15-58 0 0,0 5-40 0 0,0 0-37 0 0,0 0-45 0 0,0 0-54 0 0,0 16 314 0 0,9 214 1749 0 0,-20 6-1488 0 0,10-265 2860 0 0,-1-89-3397 0 0,12 71-133 0 0,2 0-1 0 0,2 2 1 0 0,2-1 0 0 0,2 2-1 0 0,13-20-14 0 0,-18 38 4 0 0,2 1 0 0 0,0 0 0 0 0,2 1 0 0 0,1 1 0 0 0,0 1 0 0 0,2 1 0 0 0,2-1-4 0 0,-21 20-1 0 0,1 0 0 0 0,0 0 0 0 0,-1 0 0 0 0,1 0 0 0 0,0 1-1 0 0,0-1 1 0 0,0 0 0 0 0,1 1 0 0 0,-1 0 0 0 0,0 0 0 0 0,0-1-1 0 0,1 1 1 0 0,-1 1 0 0 0,0-1 0 0 0,1 0 0 0 0,-1 1 0 0 0,1-1 0 0 0,-1 1-1 0 0,1-1 1 0 0,0 1 0 0 0,-1 0 0 0 0,1 0 0 0 0,-1 1 0 0 0,1-1-1 0 0,-1 0 1 0 0,1 1 0 0 0,-1-1 0 0 0,1 1 0 0 0,-1 0 0 0 0,1 0-1 0 0,1 1 2 0 0,2 12 35 0 0,0 0 0 0 0,-1 0 0 0 0,0 1 0 0 0,-1 0 0 0 0,-1 0 0 0 0,0 0 0 0 0,-1 0 0 0 0,-1 0 0 0 0,0 0 0 0 0,-1 1 0 0 0,-1-1 0 0 0,0 0-1 0 0,-1 0 1 0 0,-1 0 0 0 0,0 0 0 0 0,-2 3-35 0 0,-1 15 116 0 0,6-32-100 0 0,0-1-1 0 0,0 0 10 0 0,0 0-6 0 0,0 0-3 0 0,0 0-4 0 0,0 0-17 0 0,0 0-18 0 0,-10-26-2162 0 0,7 14 358 0 0,0 4-916 0 0,0 1-3821 0 0,0 1-5362 0 0</inkml:trace>
  <inkml:trace contextRef="#ctx0" brushRef="#br0" timeOffset="15023.219">2977 269 7450 0 0,'0'0'1976'0'0,"0"0"-172"0"0,0 0-62 0 0,0 0 80 0 0,0 0-42 0 0,0 0-179 0 0,0 0-296 0 0,0 0-310 0 0,0 0-285 0 0,0 0-208 0 0,0 0-98 0 0,0 0-50 0 0,0 0-9 0 0,-25 14 1705 0 0,8-3-824 0 0,33-47-762 0 0,-16 35-442 0 0,0 1 10 0 0,0 0 12 0 0,0 0-2 0 0,0 0-1 0 0,0 0 2 0 0,-19 12 3 0 0,-27 24 38 0 0,44-33-1369 0 0,6 0-7573 0 0,-2-1 5469 0 0,2 1-8795 0 0</inkml:trace>
  <inkml:trace contextRef="#ctx0" brushRef="#br0" timeOffset="15734.558">3146 917 2649 0 0,'0'0'1428'0'0,"0"0"-16"0"0,0 0 147 0 0,0 0 154 0 0,0 0-25 0 0,0 0-257 0 0,0 0-332 0 0,0 0-255 0 0,0 0-56 0 0,0 0 46 0 0,0 0 79 0 0,0 0 9 0 0,0 0-87 0 0,12 1-66 0 0,100 8 2017 0 0,-87-14-2264 0 0,1-1-1 0 0,-1-1 1 0 0,0-2 0 0 0,-1 0-1 0 0,0-2 1 0 0,-1 0-1 0 0,18-12-521 0 0,-32 19 81 0 0,0-1 0 0 0,0 0-1 0 0,0 0 1 0 0,-1-1 0 0 0,0 0-1 0 0,0 0 1 0 0,0-1-1 0 0,-1 0 1 0 0,0-1 0 0 0,0 1-1 0 0,-1-1 1 0 0,0 0 0 0 0,0-1-1 0 0,-1 0 1 0 0,0 0-1 0 0,-1 0 1 0 0,0 0 0 0 0,0-1-1 0 0,-1 1 1 0 0,0-1-1 0 0,-1 0 1 0 0,1-8-81 0 0,-3 13 0 0 0,-1 0 0 0 0,0-1 1 0 0,0 1-1 0 0,0-1 0 0 0,-1 1 0 0 0,0 0 0 0 0,0 0 0 0 0,0 0 0 0 0,-1 0 1 0 0,1 0-1 0 0,-1 1 0 0 0,-1-1 0 0 0,1 1 0 0 0,0 0 0 0 0,-1 0 1 0 0,0 0-1 0 0,0 0 0 0 0,0 0 0 0 0,0 1 0 0 0,-1 0 0 0 0,0 0 0 0 0,1 0 1 0 0,-1 0-1 0 0,0 1 0 0 0,0 0 0 0 0,0 0 0 0 0,-1 0 0 0 0,1 1 1 0 0,0 0-1 0 0,-1 0 0 0 0,1 0 0 0 0,-1 1 0 0 0,1-1 0 0 0,-1 1 0 0 0,-2 1 0 0 0,-6-1-32 0 0,-1 0-1 0 0,0 2 0 0 0,0 0 0 0 0,1 0 0 0 0,-1 2 0 0 0,1 0 0 0 0,0 0 0 0 0,0 1 0 0 0,0 1 1 0 0,1 0-1 0 0,0 1 0 0 0,-4 3 33 0 0,-5 2-12 0 0,1 1 1 0 0,1 1 0 0 0,1 1 0 0 0,0 0-1 0 0,0 2 1 0 0,2 0 0 0 0,0 1 0 0 0,1 0-1 0 0,-12 20 12 0 0,25-29 22 0 0,0 1-1 0 0,0 0 1 0 0,0-1 0 0 0,2 1-1 0 0,-1 0 1 0 0,1 1-1 0 0,1-1 1 0 0,-1 0-1 0 0,2 0 1 0 0,-1 0-1 0 0,2 0 1 0 0,-1 0-1 0 0,3 7-21 0 0,0-5 61 0 0,0 0 0 0 0,1-1 0 0 0,1 1-1 0 0,-1-1 1 0 0,2 0 0 0 0,0-1 0 0 0,0 0-1 0 0,0 0 1 0 0,2 0 0 0 0,-1-1 0 0 0,1 0 0 0 0,0-1-1 0 0,1 0 1 0 0,0 0 0 0 0,0-1 0 0 0,1-1-1 0 0,0 1 1 0 0,0-2 0 0 0,0 0 0 0 0,1 0-1 0 0,0-1 1 0 0,0 0 0 0 0,0-1 0 0 0,0 0-1 0 0,6 0-60 0 0,0 0 87 0 0,1 0-1 0 0,0-1 0 0 0,0 0 1 0 0,0-2-1 0 0,0-1 1 0 0,0 0-1 0 0,-1-1 0 0 0,1-1 1 0 0,0-1-1 0 0,-1 0 0 0 0,0-1 1 0 0,16-7-87 0 0,-24-5-287 0 0,-15 13-3326 0 0,-3 3-4951 0 0,4 1-3835 0 0</inkml:trace>
  <inkml:trace contextRef="#ctx0" brushRef="#br0" timeOffset="16269.952">3800 1020 16363 0 0,'0'0'1006'0'0,"0"0"-491"0"0,0 0-210 0 0,0 0 138 0 0,0 0 198 0 0,0 0 110 0 0,0 0-52 0 0,0 0-140 0 0,0 0-135 0 0,0 0-40 0 0,0 0-27 0 0,0 0-52 0 0,0 0-16 0 0,0 12-48 0 0,0 97 425 0 0,-13 16-119 0 0,29-193 2574 0 0,83-128-2818 0 0,-94 187-288 0 0,3-5-1 0 0,1 0-1 0 0,0 1 1 0 0,1 0 0 0 0,0 0-1 0 0,1 1 1 0 0,0 1 0 0 0,1 0-1 0 0,1-1-13 0 0,-2 48-112 0 0,-1 67 171 0 0,-5-100-3209 0 0,-1-22-6197 0 0,-4 18 7081 0 0,0-3-9265 0 0</inkml:trace>
  <inkml:trace contextRef="#ctx0" brushRef="#br0" timeOffset="16921.253">3329 291 1384 0 0,'0'0'2852'0'0,"0"0"-980"0"0,0 0-173 0 0,0 0 295 0 0,0 0 242 0 0,0 0-27 0 0,0 0-300 0 0,0 0-431 0 0,0 0-344 0 0,0 0-187 0 0,0 0-75 0 0,0 0-32 0 0,0 0-56 0 0,18 3 3062 0 0,63-65-2611 0 0,64-67-711 0 0,-25 26-350 0 0,-118 147-217 0 0,-3-33 61 0 0,0 0 1 0 0,0 1-1 0 0,1-1 0 0 0,1 0 0 0 0,0 0 1 0 0,0 0-1 0 0,1 1 0 0 0,1-1 0 0 0,-1-1 1 0 0,2 1-1 0 0,0 0 0 0 0,0-1 0 0 0,1 0 1 0 0,0 0-1 0 0,1 0 0 0 0,0-1 1 0 0,0 1-1 0 0,1-1 0 0 0,0-1 0 0 0,7 7-18 0 0,56 4-167 0 0,-39-19-5596 0 0,-10 0-3851 0 0,-12 0-2993 0 0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7 6481 0 0,'0'0'4812'0'0,"0"0"-2202"0"0,0 0-808 0 0,0 0-75 0 0,0 0-7 0 0,0 0-114 0 0,0 0-229 0 0,0 0-295 0 0,0 0-259 0 0,0 0-182 0 0,0 0-123 0 0,0 0-85 0 0,-1-3 878 0 0,-50 25-388 0 0,55-22-640 0 0,16-25 669 0 0,-66 46-1363 0 0,30-1-5786 0 0,14-18 2688 0 0,0 2-8890 0 0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9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17 2296 0 0,'0'0'2169'0'0,"0"0"-13"0"0,0 0-56 0 0,0 0-105 0 0,0 0-300 0 0,0 0-404 0 0,0 0-357 0 0,0 0-229 0 0,0 0-100 0 0,0 0-21 0 0,0 0-10 0 0,0 0-18 0 0,0 0-11 0 0,-17 15-37 0 0,-109 107 705 0 0,112-108-1136 0 0,1 0 1 0 0,1 1 0 0 0,1 1-1 0 0,0 0 1 0 0,1 1 0 0 0,1 0-1 0 0,0 0 1 0 0,2 1 0 0 0,0 0-1 0 0,1 0 1 0 0,0 1 0 0 0,2 0-1 0 0,0-1 1 0 0,1 2 0 0 0,1-1-1 0 0,1 0 1 0 0,0 6-78 0 0,2-20 41 0 0,-1 0 0 0 0,1 0-1 0 0,0 1 1 0 0,0-1 0 0 0,0 0 0 0 0,1 0 0 0 0,0-1-1 0 0,0 1 1 0 0,0 0 0 0 0,1 0 0 0 0,-1-1 0 0 0,1 0 0 0 0,0 1-1 0 0,0-1 1 0 0,1 0 0 0 0,-1 0 0 0 0,1-1 0 0 0,0 1 0 0 0,0-1-1 0 0,0 0 1 0 0,0 0 0 0 0,1 0 0 0 0,-1-1 0 0 0,1 1-1 0 0,0-1 1 0 0,0 0 0 0 0,2 0-41 0 0,9 4 262 0 0,1-1-1 0 0,0 0 1 0 0,0-2-1 0 0,0 0 1 0 0,0 0-1 0 0,0-2 0 0 0,12 0-261 0 0,-5-1 231 0 0,0-1 0 0 0,0-1 0 0 0,0-1 0 0 0,-1-2-1 0 0,1 0 1 0 0,-1-1 0 0 0,0-1 0 0 0,-1-1 0 0 0,0-1-1 0 0,0-1 1 0 0,-1-2 0 0 0,0 1 0 0 0,-1-2 0 0 0,0-1-1 0 0,-1-1 1 0 0,5-5-231 0 0,-16 11 30 0 0,-2 0-1 0 0,1-1 1 0 0,-2 1-1 0 0,1-1 1 0 0,-1 0-1 0 0,-1-1 0 0 0,1 1 1 0 0,-2-1-1 0 0,0 0 1 0 0,0 1-1 0 0,-1-2 1 0 0,0 1-1 0 0,-1 0 1 0 0,0 0-1 0 0,-1 0 1 0 0,0-1-1 0 0,0 1 1 0 0,-2 0-1 0 0,1 0 0 0 0,-2 0 1 0 0,1 0-1 0 0,-1 0 1 0 0,-1 0-1 0 0,0 1 1 0 0,0-1-1 0 0,-1 1 1 0 0,-1 0-1 0 0,0 1 1 0 0,0-1-1 0 0,0 1 0 0 0,-1 0 1 0 0,-1 1-1 0 0,0 0 1 0 0,-3-3-30 0 0,2 1-203 0 0,0 0 1 0 0,0 1-1 0 0,-1 1 1 0 0,0-1-1 0 0,-1 2 0 0 0,0-1 1 0 0,0 1-1 0 0,0 1 1 0 0,-1 0-1 0 0,0 1 1 0 0,0 0-1 0 0,-1 1 1 0 0,1 0-1 0 0,-1 1 0 0 0,0 0 1 0 0,0 1-1 0 0,0 1 1 0 0,0 0-1 0 0,0 0 1 0 0,-1 2-1 0 0,1-1 0 0 0,0 2 1 0 0,0 0-1 0 0,0 0 1 0 0,1 1-1 0 0,-1 1 1 0 0,-9 4 202 0 0,-60 31-4206 0 0,32-11-3145 0 0,25-12-3944 0 0</inkml:trace>
  <inkml:trace contextRef="#ctx0" brushRef="#br0" timeOffset="384.01">0 407 5177 0 0,'0'0'2482'0'0,"0"0"-312"0"0,0 0-207 0 0,0 0-127 0 0,0 0-130 0 0,0 0-128 0 0,0 0-125 0 0,0 0-136 0 0,0 0-163 0 0,0 0-181 0 0,0 0-164 0 0,0 0-121 0 0,18 1-97 0 0,73 6 976 0 0,-63-34-127 0 0,-11 13-1392 0 0,1 0-1 0 0,1 1 0 0 0,1 0 0 0 0,-1 2 0 0 0,2 1 0 0 0,0 0 0 0 0,0 1 0 0 0,0 2 1 0 0,4-1-48 0 0,83 1 194 0 0,-53 53-175 0 0,-20-10 38 0 0,-27-29 10 0 0,1-1 0 0 0,1-1 0 0 0,-1 0 0 0 0,1 0 0 0 0,0-1 0 0 0,0 0 1 0 0,0 0-1 0 0,1-1 0 0 0,-1-1 0 0 0,1 0 0 0 0,7 0-67 0 0,9 2 209 0 0,-26-4-233 0 0,-1 0-20 0 0,0 0-15 0 0,0 0-54 0 0,-14-11-2297 0 0,11 8 1686 0 0,-4-1-972 0 0,1 0-2912 0 0,1 0-7315 0 0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2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1 700 0 0 0,'0'0'1402'0'0,"0"0"351"0"0,0 0 350 0 0,0 0 173 0 0,0 0-203 0 0,0 0-240 0 0,0 0-289 0 0,0 0-284 0 0,10 9-183 0 0,35 26-87 0 0,-39-31-719 0 0,0 0 0 0 0,0-1 0 0 0,0 0 0 0 0,1 0 0 0 0,0 0 0 0 0,0-1 0 0 0,-1 0 0 0 0,1-1 0 0 0,0 1 0 0 0,1-1 0 0 0,-1 0 0 0 0,0-1 0 0 0,0 0 0 0 0,0 0 0 0 0,0-1 0 0 0,3 0-271 0 0,16 0 540 0 0,-10 0-340 0 0,-1 0 0 0 0,1-1 0 0 0,0 0 0 0 0,-1-2 0 0 0,0 0 0 0 0,0 0 0 0 0,0-1 1 0 0,0-1-1 0 0,-1-1 0 0 0,0 0 0 0 0,3-3-200 0 0,-4 5 77 0 0,-1-2 1 0 0,1 0 0 0 0,-2 0 0 0 0,1-1-1 0 0,-1 0 1 0 0,0-1 0 0 0,-1 0-1 0 0,0-1 1 0 0,0 0 0 0 0,-1-1 0 0 0,0 0-1 0 0,-1 0 1 0 0,0-1 0 0 0,-1 0-1 0 0,-1 0 1 0 0,0-1 0 0 0,0 0 0 0 0,-1 0-1 0 0,-1 0 1 0 0,0 0 0 0 0,-1-1-1 0 0,1-7-77 0 0,-3 15-11 0 0,-1-1-1 0 0,1 1 1 0 0,-1-1 0 0 0,0 0-1 0 0,-1 1 1 0 0,0-1-1 0 0,0 1 1 0 0,0 0-1 0 0,-1-1 1 0 0,0 1 0 0 0,0 0-1 0 0,-1 0 1 0 0,1 0-1 0 0,-1 0 1 0 0,-1 0-1 0 0,1 1 1 0 0,-1-1-1 0 0,0 1 1 0 0,0 0 0 0 0,-1 0-1 0 0,1 1 1 0 0,-1-1-1 0 0,0 1 1 0 0,0 0-1 0 0,-1 0 1 0 0,1 1 0 0 0,-1-1-1 0 0,0 1 1 0 0,1 0-1 0 0,-1 1 1 0 0,-1 0-1 0 0,1 0 1 0 0,-1 0 11 0 0,-10 3-44 0 0,-1 0 0 0 0,1 2 1 0 0,0 0-1 0 0,0 1 0 0 0,1 0 0 0 0,-1 2 0 0 0,1 0 1 0 0,0 0-1 0 0,0 2 0 0 0,1 0 0 0 0,0 1 0 0 0,1 0 1 0 0,-1 1-1 0 0,2 1 0 0 0,0 0 0 0 0,0 1 1 0 0,1 0-1 0 0,-5 7 44 0 0,0-2 27 0 0,1 0 0 0 0,1 2-1 0 0,0 0 1 0 0,2 0 0 0 0,0 1 0 0 0,-10 21-27 0 0,18-29 83 0 0,1 0 0 0 0,0 0 0 0 0,0 0 0 0 0,2 1-1 0 0,-1-1 1 0 0,1 1 0 0 0,1 0 0 0 0,1 0 0 0 0,-1 0 0 0 0,2-1 0 0 0,0 1-1 0 0,0 0 1 0 0,1 0 0 0 0,1-1 0 0 0,0 1 0 0 0,1-1 0 0 0,0 0 0 0 0,1 0 0 0 0,0 0-1 0 0,1-1 1 0 0,1 0 0 0 0,-1 0 0 0 0,2 0 0 0 0,-1-1 0 0 0,2 0 0 0 0,-1 0-1 0 0,1-1 1 0 0,1 0 0 0 0,-1-1 0 0 0,1 0 0 0 0,1-1 0 0 0,0 0 0 0 0,0 0-1 0 0,0-1 1 0 0,1-1 0 0 0,-1 0 0 0 0,1 0 0 0 0,6 0-83 0 0,11 4 310 0 0,1-2 0 0 0,1-1 0 0 0,-1-1 1 0 0,1-1-1 0 0,26-2-310 0 0,-56-2 24 0 0,-1 0 14 0 0,0 0 0 0 0,0 0-43 0 0,0 0-38 0 0,0 0-23 0 0,0 0-60 0 0,0-8-4308 0 0,0 5-4912 0 0,0 0-2918 0 0</inkml:trace>
  <inkml:trace contextRef="#ctx0" brushRef="#br0" timeOffset="423.006">855 774 8602 0 0,'0'0'2255'0'0,"0"0"-628"0"0,0 0-316 0 0,0 0 52 0 0,0 0 135 0 0,0 0-74 0 0,0 0-187 0 0,0 0-296 0 0,0 0-292 0 0,0 0-201 0 0,0 0-113 0 0,0 0-66 0 0,-23 8-37 0 0,-72 29-28 0 0,56-5 107 0 0,37-25-240 0 0,-4 3 1 0 0,1 1-1 0 0,1-1 1 0 0,0 1 0 0 0,0 1 0 0 0,1-1 0 0 0,1 0-1 0 0,0 1 1 0 0,0-1 0 0 0,1 1 0 0 0,1 0 0 0 0,0-1-1 0 0,1 10-71 0 0,0-15 53 0 0,0 0-1 0 0,1 0 0 0 0,0 0 0 0 0,0-1 0 0 0,0 1 0 0 0,1-1 1 0 0,0 1-1 0 0,0-1 0 0 0,0 0 0 0 0,0 0 0 0 0,1 0 0 0 0,0 0 1 0 0,0-1-1 0 0,0 1 0 0 0,1-1 0 0 0,-1 0 0 0 0,1-1 0 0 0,0 1 1 0 0,0-1-1 0 0,1 0 0 0 0,-1 0 0 0 0,1-1 0 0 0,-1 1 1 0 0,1-1-1 0 0,0 0 0 0 0,0-1 0 0 0,0 1 0 0 0,0-1 0 0 0,0-1 1 0 0,0 1-1 0 0,0-1 0 0 0,0 0 0 0 0,1 0-52 0 0,5 0 105 0 0,-1 0 0 0 0,1 0 0 0 0,-1-1-1 0 0,1 0 1 0 0,-1-1 0 0 0,0-1 0 0 0,1 0 0 0 0,-1 0-1 0 0,-1-1 1 0 0,4-2-105 0 0,11-6 169 0 0,-1-1-1 0 0,-1-1 1 0 0,-1-1-1 0 0,0-2 0 0 0,0 0 1 0 0,-1-1-169 0 0,-15 12 24 0 0,0 0-1 0 0,-1-1 1 0 0,1 1 0 0 0,-1-1 0 0 0,0 0 0 0 0,-1 0 0 0 0,0-1-1 0 0,0 1 1 0 0,-1-1 0 0 0,0 0 0 0 0,0 0 0 0 0,0 0 0 0 0,-1 0-1 0 0,-1 0 1 0 0,1-1 0 0 0,-1 1 0 0 0,-1-1 0 0 0,1 1 0 0 0,-2-1-1 0 0,1 1 1 0 0,-2-4-24 0 0,1 6-35 0 0,0 1-1 0 0,-1-1 0 0 0,0 1 0 0 0,0 0 1 0 0,0 0-1 0 0,-1 0 0 0 0,0 0 0 0 0,0 0 1 0 0,0 0-1 0 0,-1 1 0 0 0,1-1 0 0 0,-1 1 1 0 0,0 0-1 0 0,0 0 0 0 0,-1 1 0 0 0,1-1 1 0 0,-1 1-1 0 0,1 0 0 0 0,-1 0 0 0 0,0 1 0 0 0,0-1 1 0 0,-1 1-1 0 0,1 0 0 0 0,-4-1 36 0 0,-2 0-224 0 0,0 0 0 0 0,-1 1-1 0 0,1 0 1 0 0,0 0-1 0 0,-1 1 1 0 0,1 1 0 0 0,-1 0-1 0 0,1 1 1 0 0,-1 0 0 0 0,1 0-1 0 0,-10 3 225 0 0,-49 21-2597 0 0,26-4-3797 0 0,20-9-5095 0 0</inkml:trace>
  <inkml:trace contextRef="#ctx0" brushRef="#br0" timeOffset="847.478">660 965 3689 0 0,'0'0'1681'0'0,"0"0"-63"0"0,0 0-39 0 0,0 0-25 0 0,0 0-62 0 0,0 0-120 0 0,0 0-138 0 0,0 0-102 0 0,0 0-86 0 0,0 0-131 0 0,0 0-167 0 0,0 0-152 0 0,0 0-8 0 0,5-2 46 0 0,21-8 178 0 0,1 0 0 0 0,0 2 1 0 0,0 0-1 0 0,1 2 0 0 0,0 2 1 0 0,0 0-1 0 0,19 1-812 0 0,-6 50 507 0 0,35-10 554 0 0,-25-35-4061 0 0,-31-3-7248 0 0,-13 1-1420 0 0</inkml:trace>
  <inkml:trace contextRef="#ctx0" brushRef="#br0" timeOffset="2982.739">1142 30 0 0 0,'0'0'1044'0'0,"0"0"427"0"0,0 0 220 0 0,0 0 68 0 0,0 0-53 0 0,0 0-122 0 0,0 0-194 0 0,0 0-223 0 0,0 0-223 0 0,0 0-180 0 0,0 0-117 0 0,0 0-79 0 0,-3 3 209 0 0,3-2 5104 0 0,225-9-2445 0 0,-94-14-2877 0 0,-118 18-605 0 0,0 20 970 0 0,6 115-740 0 0,-6 1 0 0 0,-6 1 0 0 0,-9 101-184 0 0,0-84 10 0 0,-29 141 96 0 0,19-110 111 0 0,16-116-108 0 0,-21 9 1226 0 0,16-73-1289 0 0,1-1-1 0 0,-1 1 0 0 0,0-1 0 0 0,1 1 0 0 0,-1-1 0 0 0,1 1 0 0 0,-1-1 0 0 0,0 1 0 0 0,0-1 0 0 0,1 0 0 0 0,-1 1 0 0 0,0-1 0 0 0,0 0 1 0 0,1 0-1 0 0,-1 1 0 0 0,0-1 0 0 0,0 0 0 0 0,1 0 0 0 0,-1 0 0 0 0,0 0 0 0 0,0 0 0 0 0,0 0 0 0 0,1 0 0 0 0,-1 0 0 0 0,0-1 0 0 0,0 1 1 0 0,0 0-1 0 0,1 0 0 0 0,-1-1 0 0 0,0 1 0 0 0,0 0 0 0 0,1-1 0 0 0,-1 1 0 0 0,0-1 0 0 0,1 1 0 0 0,-1-1 0 0 0,1 1 0 0 0,-1-1 0 0 0,0 1 1 0 0,1-1-1 0 0,-1 0 0 0 0,1 1 0 0 0,-1-1-45 0 0,-9-5-285 0 0,-88-2 220 0 0,68 9 122 0 0,-135 10-60 0 0,123-4 151 0 0,39-9-8327 0 0,7 1-14 0 0,-1 1-4493 0 0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22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4193 0 0,'0'0'2087'0'0,"0"0"-320"0"0,0 0-80 0 0,0 0-89 0 0,0 0-115 0 0,0 0-198 0 0,0 0-232 0 0,0 0-245 0 0,0 0-201 0 0,0 0-131 0 0,0 0-92 0 0,0 0-43 0 0,25 0 4197 0 0,38 6-1277 0 0,65 10-1882 0 0,-114-16-1318 0 0,159 0 1198 0 0,-173 0-1312 0 0,-17 2-5524 0 0,5 6 891 0 0,3-3-2820 0 0,1-1-2939 0 0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22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7626 0 0,'0'0'3267'0'0,"0"0"-1149"0"0,0 0-586 0 0,0 0-193 0 0,0 0-83 0 0,0 0-114 0 0,0 0-213 0 0,0 0-275 0 0,0 0-222 0 0,0 0-137 0 0,0 0-78 0 0,0 0 4 0 0,0 0 44 0 0,8 14 2862 0 0,6-9-2635 0 0,1-1 0 0 0,0 0 1 0 0,1-1-1 0 0,-1-1 0 0 0,0-1 0 0 0,1 0 1 0 0,-1-1-1 0 0,0 0 0 0 0,11-3-492 0 0,23 2 399 0 0,92-10 134 0 0,-140 11-518 0 0,-1 0-35 0 0,0 0-39 0 0,0 0-54 0 0,0 0-72 0 0,0-6-2727 0 0,0 1-4163 0 0,0 1-5132 0 0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4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11 4089 0 0,'0'0'2566'0'0,"0"0"-515"0"0,0 0-211 0 0,0 0 19 0 0,0 0 34 0 0,0 0-117 0 0,0 0-309 0 0,0 0-360 0 0,0 0-316 0 0,0 0-267 0 0,0 0-195 0 0,-9 23 592 0 0,-2 35-561 0 0,3 0 0 0 0,3 1 0 0 0,2-1 0 0 0,3 13-360 0 0,-3 28 97 0 0,5 85-43 0 0,5-175 1679 0 0,-1-36-294 0 0,-3-1-1369 0 0,1 1 0 0 0,1 0-1 0 0,1 1 1 0 0,2-1-1 0 0,1 1 1 0 0,1 1 0 0 0,1 0-1 0 0,7-13-69 0 0,-2 4 19 0 0,132-230 113 0 0,-105 208-97 0 0,-43 56-35 0 0,0 1 0 0 0,0-1 0 0 0,0 1 0 0 0,-1-1 0 0 0,1 0 0 0 0,0 1 0 0 0,0-1 0 0 0,0 0 0 0 0,0 1 0 0 0,0-1 0 0 0,0 1 0 0 0,0-1 0 0 0,0 0 0 0 0,0 1 0 0 0,0-1 0 0 0,1 1 0 0 0,-1-1 0 0 0,0 0 0 0 0,0 1 0 0 0,0-1 0 0 0,0 0 0 0 0,1 1 0 0 0,-1-1 0 0 0,0 0 0 0 0,0 1-1 0 0,0-1 1 0 0,1 0 0 0 0,-1 1 0 0 0,0-1 0 0 0,1 0 0 0 0,-1 0 0 0 0,0 0 0 0 0,1 1 0 0 0,-1-1 0 0 0,0 0 0 0 0,1 0 0 0 0,-1 0 0 0 0,0 1 0 0 0,1-1 0 0 0,-1 0 0 0 0,0 0 0 0 0,1 0 0 0 0,-1 0 0 0 0,1 0 0 0 0,-1 0 0 0 0,0 0 0 0 0,1 0 0 0 0,-1 0 0 0 0,1 0 0 0 0,-1 0 0 0 0,0 0 0 0 0,1 0 0 0 0,-1-1 0 0 0,0 1 0 0 0,1 0 0 0 0,-1 0 0 0 0,1 0 0 0 0,-1 0 0 0 0,0-1 0 0 0,0 1 0 0 0,1 0 0 0 0,-1 0 0 0 0,0-1 0 0 0,1 1 0 0 0,2 15 81 0 0,24 65 234 0 0,-25-68-303 0 0,1-1 0 0 0,0 0 1 0 0,1 0-1 0 0,0 0 0 0 0,1 0 0 0 0,0 0 1 0 0,1-1-1 0 0,0 0 0 0 0,0 0 0 0 0,8 8-12 0 0,-11-37-4813 0 0,-9-2-4099 0 0,4 14-2399 0 0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00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37 714 4257 0 0,'0'0'1227'0'0,"0"0"121"0"0,0 0 247 0 0,0 0 224 0 0,0 0 66 0 0,0 0-137 0 0,0 0-280 0 0,0 0-274 0 0,0 0-195 0 0,0 0-142 0 0,0 0-83 0 0,0 0-31 0 0,0 0-51 0 0,22 7 3077 0 0,10-3-1914 0 0,59 0-166 0 0,39-11-730 0 0,41 2 267 0 0,-172 5-1240 0 0,1 0-20 0 0,-17-3-2047 0 0,-2 3-1712 0 0,11 0-3052 0 0,4 0-4915 0 0</inkml:trace>
  <inkml:trace contextRef="#ctx0" brushRef="#br0" timeOffset="518.328">1 1045 9162 0 0,'0'0'2549'0'0,"0"0"-596"0"0,0 0-274 0 0,0 0-34 0 0,0 0-93 0 0,0 0-200 0 0,0 0-309 0 0,0 0-301 0 0,0 0-209 0 0,0 0-136 0 0,0 0-15 0 0,0 0 1 0 0,24 8 2173 0 0,72 12-509 0 0,-50-15-1740 0 0,1-2-1 0 0,0-2 1 0 0,0-2-1 0 0,0-1 1 0 0,8-4-307 0 0,-33 5 120 0 0,-22 1-74 0 0,0 0-3 0 0,0 0 20 0 0,0 0 1 0 0,0 0 16 0 0,0 0-6 0 0,0 0 1 0 0,0 0 5 0 0,0 0-19 0 0,-15 0-921 0 0,-4 0-2668 0 0,10 0-6884 0 0,6 0-2057 0 0</inkml:trace>
  <inkml:trace contextRef="#ctx0" brushRef="#br0" timeOffset="1864.532">1001 787 0 0 0,'0'0'700'0'0,"0"0"438"0"0,0 0 285 0 0,0 0 181 0 0,0 0 18 0 0,0 0-126 0 0,0 0-242 0 0,0 0-145 0 0,0 0-57 0 0,0 0-18 0 0,0 0-7 0 0,0 0-110 0 0,0 0-106 0 0,3 14-49 0 0,10 44-7 0 0,-12-54-621 0 0,1 0 1 0 0,-1 0 0 0 0,1 0 0 0 0,0 0 0 0 0,0-1 0 0 0,0 1-1 0 0,0 0 1 0 0,1-1 0 0 0,0 0 0 0 0,-1 0 0 0 0,1 0 0 0 0,0 0 0 0 0,1 0-1 0 0,-1 0 1 0 0,0-1 0 0 0,1 0 0 0 0,0 0 0 0 0,2 2-135 0 0,3 1 277 0 0,4 3-43 0 0,1 0 0 0 0,0-1 0 0 0,0-1 0 0 0,1-1-1 0 0,0 0 1 0 0,0 0 0 0 0,0-2 0 0 0,0 0 0 0 0,1 0 0 0 0,-1-2 0 0 0,1 0-1 0 0,-1 0 1 0 0,1-2 0 0 0,0 0 0 0 0,-1 0 0 0 0,1-2 0 0 0,-1 0-1 0 0,0-1 1 0 0,0 0 0 0 0,1-2-234 0 0,-3 1 86 0 0,0-1 0 0 0,-1 0 1 0 0,1-1-1 0 0,-1-1 0 0 0,0 0 0 0 0,-1 0 0 0 0,0-1 0 0 0,0-1 0 0 0,-1 1 1 0 0,-1-2-1 0 0,1 0 0 0 0,-2 0 0 0 0,1 0 0 0 0,-2-1 0 0 0,1 0 0 0 0,-2-1 0 0 0,1-2-86 0 0,-1 1 30 0 0,0-1 1 0 0,-2 1-1 0 0,0-1 0 0 0,0-1 0 0 0,-2 1 0 0 0,0 0 0 0 0,0-1 0 0 0,-2 1 0 0 0,0-1 0 0 0,0 0 0 0 0,-4-14-30 0 0,3 23-15 0 0,0 0 0 0 0,-1 0 0 0 0,1 0 0 0 0,-2 1 1 0 0,1-1-1 0 0,-1 0 0 0 0,0 1 0 0 0,0 0 0 0 0,-1 0 1 0 0,0 0-1 0 0,0 0 0 0 0,-1 1 0 0 0,1-1 0 0 0,-1 1 1 0 0,0 0-1 0 0,0 0 0 0 0,-1 1 0 0 0,0 0 0 0 0,1 0 1 0 0,-1 0-1 0 0,-1 1 0 0 0,1-1 0 0 0,0 2 0 0 0,-1-1 1 0 0,0 1-1 0 0,-5-2 15 0 0,3 2-19 0 0,0 1 0 0 0,0 0 0 0 0,0 1 0 0 0,0 0 0 0 0,-1 0 0 0 0,1 1-1 0 0,0 0 1 0 0,0 0 0 0 0,0 1 0 0 0,0 0 0 0 0,0 1 0 0 0,1 0 0 0 0,-1 1 0 0 0,1-1 0 0 0,0 1 0 0 0,0 1 0 0 0,0 0 0 0 0,0 0 0 0 0,1 0 0 0 0,0 1 0 0 0,0 0 0 0 0,0 1 0 0 0,1-1 0 0 0,0 1 0 0 0,0 2 19 0 0,-14 12 13 0 0,1 0 0 0 0,2 1 1 0 0,0 1-1 0 0,1 0 0 0 0,2 1 1 0 0,0 1-1 0 0,2 1 0 0 0,0 0 1 0 0,0 5-14 0 0,0 12 130 0 0,1 0 1 0 0,3 1 0 0 0,1 0-1 0 0,2 1 1 0 0,2 25-131 0 0,5-26 124 0 0,-2-1-1 0 0,-2 1 0 0 0,-2 0 1 0 0,-1-1-1 0 0,-3 0 0 0 0,-1 0 1 0 0,-2-1-1 0 0,-2-1 0 0 0,-2 0 1 0 0,-2 0-1 0 0,-1-1 0 0 0,-2-2 1 0 0,-2 0-1 0 0,-13 17-123 0 0,18-34 27 0 0,0-1 0 0 0,-1 0 0 0 0,-1-2-1 0 0,0 0 1 0 0,-2-1 0 0 0,0-1 0 0 0,0-1 0 0 0,-2-1 0 0 0,-1 0-27 0 0,23-14-7 0 0,0 1 1 0 0,1-1-1 0 0,-1 1 1 0 0,0-1-1 0 0,0 1 0 0 0,0-1 1 0 0,0 0-1 0 0,0 1 1 0 0,0-1-1 0 0,0 0 1 0 0,0 0-1 0 0,0 0 1 0 0,0 1-1 0 0,0-1 1 0 0,0 0-1 0 0,0-1 1 0 0,0 1-1 0 0,0 0 1 0 0,0 0-1 0 0,0 0 1 0 0,0 0-1 0 0,0-1 1 0 0,0 1-1 0 0,0-1 1 0 0,0 1-1 0 0,0 0 1 0 0,0-1-1 0 0,0 0 1 0 0,0 1-1 0 0,1-1 0 0 0,-1 1 1 0 0,0-1-1 0 0,0 0 1 0 0,1 0-1 0 0,-1 1 1 0 0,0-1-1 0 0,1 0 1 0 0,-1 0-1 0 0,1 0 1 0 0,-1 0-1 0 0,1 0 1 0 0,0 0-1 0 0,-1 0 1 0 0,1 0-1 0 0,0 0 1 0 0,-1 0-1 0 0,1 0 1 0 0,0 0-1 0 0,0 0 1 0 0,0 0 6 0 0,4-58-1236 0 0,33-24-3899 0 0,-24 61-688 0 0,-4 5-6081 0 0</inkml:trace>
  <inkml:trace contextRef="#ctx0" brushRef="#br0" timeOffset="2778.84">2176 20 2417 0 0,'0'0'2011'0'0,"0"0"-518"0"0,0 0-58 0 0,0 0 102 0 0,0 0 192 0 0,0 0 69 0 0,0 0-124 0 0,0 0-237 0 0,0 0-211 0 0,0 0-218 0 0,0 0-166 0 0,0 0-66 0 0,-14-3-71 0 0,-42-10-61 0 0,51 12-470 0 0,0 0 0 0 0,0 0 0 0 0,0 1 0 0 0,0 0 0 0 0,0 0 0 0 0,0 0 0 0 0,0 0 0 0 0,-1 1-1 0 0,1 0 1 0 0,0 0 0 0 0,0 1 0 0 0,1-1 0 0 0,-1 1 0 0 0,0 0 0 0 0,0 0 0 0 0,-1 2-174 0 0,-12 3 431 0 0,3 2-343 0 0,1 1 0 0 0,0 0 0 0 0,1 1 0 0 0,0 0 0 0 0,1 1 0 0 0,0 0 0 0 0,0 1 0 0 0,2 1 0 0 0,-1 0 0 0 0,2 0 0 0 0,0 1 0 0 0,1 0 0 0 0,0 0 0 0 0,1 1 0 0 0,1 0 0 0 0,0 0 0 0 0,2 1 0 0 0,-1-1 0 0 0,2 1-1 0 0,-1 14-87 0 0,-33 286 681 0 0,22-172-491 0 0,-3-10 29 0 0,-3-14-139 0 0,-58 144 83 0 0,72-247-149 0 0,2 0 0 0 0,0 0 0 0 0,2 1-1 0 0,0 0 1 0 0,0 0 0 0 0,2 0 0 0 0,0 0-14 0 0,1-18 4 0 0,0-1-5 0 0,0 0 11 0 0,0 0 1 0 0,0 0 2 0 0,-18 20 534 0 0,19-20-539 0 0,-1 0 1 0 0,0 0 0 0 0,0 0-1 0 0,1 0 1 0 0,-1 0 0 0 0,0 0-1 0 0,0 0 1 0 0,1 0 0 0 0,-1 0-1 0 0,0 0 1 0 0,0 1 0 0 0,1-1-1 0 0,-1 0 1 0 0,0 0 0 0 0,0 0-1 0 0,0 0 1 0 0,1 1 0 0 0,-1-1-1 0 0,0 0 1 0 0,0 0 0 0 0,0 0-1 0 0,0 1 1 0 0,0-1 0 0 0,1 0-1 0 0,-1 0 1 0 0,0 1 0 0 0,0-1-1 0 0,0 0 1 0 0,0 0 0 0 0,0 1-1 0 0,0-1 1 0 0,0 0 0 0 0,0 0-1 0 0,0 1 1 0 0,0-1 0 0 0,0 0-1 0 0,0 0 1 0 0,0 1 0 0 0,0-1-9 0 0,96-39 281 0 0,107-49-98 0 0,-89 72-556 0 0,-106 16 195 0 0,9 2-621 0 0,5-1-1878 0 0,-8-7-2438 0 0,-7 2-6814 0 0</inkml:trace>
  <inkml:trace contextRef="#ctx0" brushRef="#br0" timeOffset="4602.534">2465 829 3601 0 0,'0'0'1595'0'0,"0"0"-98"0"0,0 0 93 0 0,0 0 194 0 0,0 0 41 0 0,0 0-203 0 0,0 0-321 0 0,0 0-303 0 0,0 0-221 0 0,0 0-90 0 0,0 0-7 0 0,7-9 3 0 0,21-27-18 0 0,-19 27-20 0 0,-9 9-43 0 0,0 0-63 0 0,0 0-57 0 0,0 0-52 0 0,0 0-46 0 0,0 0-18 0 0,-2 16 1009 0 0,-36 65-327 0 0,-53 103-553 0 0,85-172-482 0 0,0 1 1 0 0,1-1 0 0 0,1 1-1 0 0,0 0 1 0 0,1 0-1 0 0,0 0 1 0 0,1 0-1 0 0,0 1 1 0 0,1-1 0 0 0,1 1-1 0 0,0 1-13 0 0,2-11 28 0 0,0-1-1 0 0,0 0 1 0 0,0 0 0 0 0,1 0-1 0 0,-1 0 1 0 0,1 0 0 0 0,0-1-1 0 0,0 1 1 0 0,0-1 0 0 0,0 0-1 0 0,0 0 1 0 0,0 0 0 0 0,1 0-1 0 0,-1-1 1 0 0,1 1 0 0 0,-1-1-1 0 0,1 0 1 0 0,0 0 0 0 0,-1 0-1 0 0,1 0 1 0 0,0-1 0 0 0,0 1-1 0 0,-1-1 1 0 0,1 0 0 0 0,0 0-1 0 0,0-1 1 0 0,0 1 0 0 0,-1-1-1 0 0,3 0-27 0 0,-2 1 38 0 0,81-7 225 0 0,-76-16-3459 0 0,-6 7-7168 0 0,-1 12-1495 0 0</inkml:trace>
  <inkml:trace contextRef="#ctx0" brushRef="#br0" timeOffset="5069.529">2176 556 5833 0 0,'0'0'987'0'0,"0"0"44"0"0,0 0 327 0 0,0 0 355 0 0,0 0 80 0 0,0 0-137 0 0,0 0-264 0 0,0 0-245 0 0,0 0-82 0 0,0 0-80 0 0,0 0-113 0 0,0 0-108 0 0,0 0-74 0 0,26-12-111 0 0,124-57 340 0 0,-131 57-677 0 0,0 0 0 0 0,0-1 0 0 0,-1 0 0 0 0,-1-2 1 0 0,-1 0-1 0 0,0-1 0 0 0,0-1 0 0 0,11-17-242 0 0,21-26 311 0 0,-30 89-26 0 0,-8-12-169 0 0,0 1 0 0 0,-2 0-1 0 0,0 0 1 0 0,-1 1 0 0 0,-1-1-1 0 0,-1 1 1 0 0,0 1-1 0 0,-2-1 1 0 0,0 1 0 0 0,-1 2-116 0 0,11 144 110 0 0,-5-140-1940 0 0,0-18-5144 0 0,-5-7-4749 0 0</inkml:trace>
  <inkml:trace contextRef="#ctx0" brushRef="#br0" timeOffset="6080.26">3303 683 760 0 0,'0'0'1438'0'0,"0"0"-6"0"0,0 0 179 0 0,0 0 203 0 0,0 0 36 0 0,0 0-131 0 0,0 0-195 0 0,0 0-173 0 0,0 0-104 0 0,0 0-72 0 0,0 0-106 0 0,0 0-126 0 0,0 0-128 0 0,3 2 1070 0 0,-1 0 3794 0 0,-12-3-5656 0 0,0 1 0 0 0,1 0 0 0 0,-1 1-1 0 0,1 0 1 0 0,-1 1 0 0 0,1 0 0 0 0,-1 0 0 0 0,1 1-1 0 0,0 0 1 0 0,0 0 0 0 0,-6 4-23 0 0,-2 4 32 0 0,0 0 0 0 0,0 1-1 0 0,1 1 1 0 0,1 0 0 0 0,0 1 0 0 0,1 1-1 0 0,1 0 1 0 0,0 1 0 0 0,1 0 0 0 0,1 1-1 0 0,0 1 1 0 0,1-1 0 0 0,1 2 0 0 0,1-1-1 0 0,1 1 1 0 0,-1 3-32 0 0,6-15 9 0 0,-1 1 0 0 0,2 0 0 0 0,-1 0 0 0 0,1 0 1 0 0,0 0-1 0 0,0 0 0 0 0,1 0 0 0 0,0 0 0 0 0,1 0 0 0 0,0 0 0 0 0,0 0 0 0 0,1 0 0 0 0,0 0 0 0 0,0-1 0 0 0,1 1 0 0 0,0 0 0 0 0,0-1 1 0 0,0 0-1 0 0,1 0 0 0 0,1 0 0 0 0,-1 0 0 0 0,1-1 0 0 0,0 1 0 0 0,0-1 0 0 0,1 0 0 0 0,0-1-9 0 0,3 2 58 0 0,0-1 0 0 0,0-1 0 0 0,1 0 0 0 0,0 0 0 0 0,0 0 0 0 0,0-2 0 0 0,0 1 0 0 0,1-1 0 0 0,0-1 0 0 0,-1 0 0 0 0,1 0 0 0 0,0-1 0 0 0,0 0 0 0 0,0-1 0 0 0,0 0 0 0 0,0-1 0 0 0,0-1 0 0 0,1 1-58 0 0,-8 0 0 0 0,0 0 0 0 0,1 1 0 0 0,-1-1 0 0 0,0-1 0 0 0,0 1-1 0 0,0 0 1 0 0,0-1 0 0 0,0 0 0 0 0,-1 0 0 0 0,1 0-1 0 0,0-1 1 0 0,-1 1 0 0 0,0-1 0 0 0,1 0 0 0 0,-1 0 0 0 0,0 0-1 0 0,0 0 1 0 0,-1 0 0 0 0,1-1 0 0 0,0 0 0 0 0,7-35-5192 0 0,-10 33-683 0 0,2 5-6261 0 0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4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7 6617 0 0,'0'0'2393'0'0,"0"0"-623"0"0,0 0-167 0 0,0 0 185 0 0,0 0 107 0 0,0 0-156 0 0,0 0-293 0 0,0 0-386 0 0,0 0-282 0 0,0 0-172 0 0,0 0-91 0 0,0 0-68 0 0,4-4 752 0 0,-32 42-320 0 0,-9 16-57 0 0,37-54-796 0 0,0 0 0 0 0,0 0-10 0 0,0 0 12 0 0,0 0 10 0 0,19-11 434 0 0,96-72 609 0 0,-186 147-27 0 0,100-71-4017 0 0,-25 4 2437 0 0,19-10-3164 0 0,-10 4-4936 0 0,-8 5-3011 0 0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5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12115 0 0,'0'0'2212'0'0,"0"0"-549"0"0,0 0-215 0 0,0 0-25 0 0,0 0-88 0 0,0 0-194 0 0,0 0-281 0 0,0 0-228 0 0,0 0-116 0 0,0 0-65 0 0,0 0-19 0 0,0 0-15 0 0,0 0-33 0 0,3 14 1888 0 0,-64 49-1664 0 0,104-81-128 0 0,43-37-164 0 0,-213 146 948 0 0,176-113-1797 0 0,-36 14-60 0 0,16-9-1129 0 0,-10 6-4427 0 0,-11 7-6317 0 0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8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0 320 1984 0 0,'0'0'2689'0'0,"0"0"-1015"0"0,0 0-153 0 0,0 0 324 0 0,0 0 249 0 0,0 0-19 0 0,0 0-263 0 0,0 0-341 0 0,0 0-275 0 0,0 0-177 0 0,0 0-149 0 0,0 0-144 0 0,0 0-81 0 0,7-2-49 0 0,18-5-27 0 0,15-21 2213 0 0,61-75-981 0 0,29-40-1259 0 0,-98 107-312 0 0,-21 72-266 0 0,-8-23 62 0 0,0 0-1 0 0,0 0 1 0 0,2 0 0 0 0,0-1 0 0 0,0 0 0 0 0,1 0 0 0 0,0 0 0 0 0,1 0 0 0 0,1-1-1 0 0,1 2-25 0 0,29 11-1492 0 0,-23-20-2333 0 0,0-3-4597 0 0,-8-1-3914 0 0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7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65 219 2088 0 0,'0'0'586'0'0,"0"0"-222"0"0,0 0 123 0 0,0 0 373 0 0,0 0 396 0 0,0 0 250 0 0,0 0 106 0 0,0 0-11 0 0,0 0-92 0 0,0 0-108 0 0,0 0-195 0 0,6 5-180 0 0,5 4-437 0 0,0 0 0 0 0,0-2 0 0 0,1 1 0 0 0,0-1 0 0 0,0-1 0 0 0,1 0 0 0 0,-1 0 0 0 0,7 1-589 0 0,-9-5 115 0 0,0 0 0 0 0,0 0 1 0 0,0-1-1 0 0,0 0 0 0 0,0 0 1 0 0,0-1-1 0 0,0-1 1 0 0,0 0-1 0 0,0 0 0 0 0,0-1 1 0 0,0 0-1 0 0,0-1 0 0 0,0 0 1 0 0,-1 0-1 0 0,0-1 0 0 0,1 0 1 0 0,-1-1-1 0 0,-1 0 0 0 0,1 0 1 0 0,-1-1-1 0 0,0 0 1 0 0,0-1-1 0 0,-1 0 0 0 0,0 0 1 0 0,0 0-1 0 0,0-1 0 0 0,-1 0 1 0 0,0 0-1 0 0,-1-1 0 0 0,0 0 1 0 0,0 0-1 0 0,-1 0 0 0 0,0 0 1 0 0,-1-1-1 0 0,0 1 1 0 0,0-1-1 0 0,-1 0 0 0 0,1-8-115 0 0,-3 15-3 0 0,0-1 1 0 0,0 0-1 0 0,-1 1 0 0 0,1-1 0 0 0,-1 1 0 0 0,0-1 0 0 0,0 1 0 0 0,0-1 0 0 0,-1 1 1 0 0,1-1-1 0 0,-1 1 0 0 0,0 0 0 0 0,0 0 0 0 0,0 0 0 0 0,0 0 0 0 0,0 0 1 0 0,-1 0-1 0 0,1 1 0 0 0,-1-1 0 0 0,0 1 0 0 0,1 0 0 0 0,-1-1 0 0 0,-1 1 0 0 0,1 1 1 0 0,0-1-1 0 0,0 0 0 0 0,-1 1 0 0 0,1 0 0 0 0,0-1 0 0 0,-1 1 0 0 0,0 1 3 0 0,-7-3-69 0 0,-1 1-1 0 0,1 0 1 0 0,-1 1-1 0 0,0 0 1 0 0,0 1-1 0 0,0 1 1 0 0,1 0-1 0 0,-1 0 0 0 0,-2 2 70 0 0,-7 3-24 0 0,2 2-1 0 0,-1 0 1 0 0,1 2-1 0 0,0 0 1 0 0,1 1-1 0 0,0 1 1 0 0,1 0-1 0 0,0 1 1 0 0,1 1-1 0 0,-9 11 25 0 0,17-18 48 0 0,0 2-1 0 0,0 0 1 0 0,1-1 0 0 0,1 2-1 0 0,0-1 1 0 0,0 1 0 0 0,1 0-1 0 0,0 1 1 0 0,0-1 0 0 0,1 1-1 0 0,1 0 1 0 0,0-1 0 0 0,0 2-1 0 0,1-1 1 0 0,0 0 0 0 0,1 0-1 0 0,1 1 1 0 0,0-1 0 0 0,0 1-48 0 0,0 12 192 0 0,-1-13-85 0 0,0 0-1 0 0,1 0 1 0 0,1-1 0 0 0,0 1 0 0 0,0 0 0 0 0,1 0-1 0 0,0 0 1 0 0,1-1 0 0 0,1 1 0 0 0,-1-1 0 0 0,5 7-107 0 0,-3-7 120 0 0,1 0 0 0 0,1-1 0 0 0,-1 1 0 0 0,2-1 1 0 0,-1-1-1 0 0,1 0 0 0 0,1 0 0 0 0,-1 0 0 0 0,1-1 1 0 0,1 0-1 0 0,-1-1 0 0 0,1 0 0 0 0,0-1 0 0 0,1 0 1 0 0,7 3-121 0 0,1-3 126 0 0,0 0 0 0 0,1-1 1 0 0,0-1-1 0 0,0-1 1 0 0,0-1-1 0 0,0-1 1 0 0,11-1-127 0 0,0 1 92 0 0,-15-1-66 0 0,0-1 0 0 0,0-1 0 0 0,-1-1 0 0 0,1 0 0 0 0,-1 0 1 0 0,0-2-1 0 0,10-5-26 0 0,-21 10 3 0 0,-23-6-5155 0 0,10 6-3940 0 0,5 1-2939 0 0</inkml:trace>
  <inkml:trace contextRef="#ctx0" brushRef="#br0" timeOffset="539.15">659 543 15491 0 0,'0'0'1171'0'0,"0"0"-367"0"0,0 0-38 0 0,0 0 131 0 0,0 0 72 0 0,0 0-72 0 0,0 0-205 0 0,0 0-181 0 0,0 0-134 0 0,0 0-86 0 0,0 0-60 0 0,0 0-30 0 0,0 0-19 0 0,0 31-18 0 0,0 141 188 0 0,0-81 1340 0 0,22-150-468 0 0,106-246-411 0 0,-48 202-551 0 0,-67 132-223 0 0,-3 96 116 0 0,0-99-943 0 0,-9-26 434 0 0,-1 0-89 0 0,0 0-111 0 0,0-12-2374 0 0,3-7-1187 0 0,-3 6-3307 0 0,0 5-3939 0 0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1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49 161 14259 0 0,'0'0'1267'0'0,"0"0"-420"0"0,0 0-118 0 0,0 0 180 0 0,0 0 131 0 0,0 0-5 0 0,0 0-133 0 0,0 0-212 0 0,-5 32-181 0 0,-16 99-106 0 0,21-36 408 0 0,1-53-533 0 0,-2 1-1 0 0,-2 0 1 0 0,-1 0 0 0 0,-7 26-278 0 0,7-57 668 0 0,5-33 680 0 0,0 3-1426 0 0,1 1 138 0 0,0 0 1 0 0,2 0 0 0 0,0 1 0 0 0,1-1 0 0 0,1 1 0 0 0,0 0-1 0 0,6-10-60 0 0,-5 9 29 0 0,14-35-11 0 0,3 2 0 0 0,2 0 0 0 0,1 1 0 0 0,3 2-1 0 0,2 1 1 0 0,32-34-18 0 0,33-15 25 0 0,-96 94-23 0 0,-1 1 0 0 0,1-1-1 0 0,0 1 1 0 0,0 0-1 0 0,-1-1 1 0 0,1 1 0 0 0,0 0-1 0 0,0 0 1 0 0,0-1-1 0 0,-1 1 1 0 0,1 0-1 0 0,0 0 1 0 0,0 0 0 0 0,0 0-1 0 0,0 0 1 0 0,0 0-1 0 0,-1 0 1 0 0,1 1 0 0 0,0-1-1 0 0,0 0 1 0 0,0 0-1 0 0,-1 1 1 0 0,1-1 0 0 0,0 0-1 0 0,0 1 1 0 0,0-1-1 0 0,-1 1 1 0 0,1-1-1 0 0,0 1 1 0 0,-1-1 0 0 0,1 1-1 0 0,-1-1 1 0 0,1 1-1 0 0,0 0 1 0 0,-1-1 0 0 0,1 1-1 0 0,-1 0 1 0 0,0-1-1 0 0,1 1 1 0 0,-1 0-1 0 0,0 0 1 0 0,1 0 0 0 0,-1-1-1 0 0,0 1 1 0 0,0 0-1 0 0,1 0 1 0 0,-1 0 0 0 0,0 0-2 0 0,5 42 151 0 0,-17 77 308 0 0,-4-9-668 0 0,16-111-13 0 0,0 0-100 0 0,0 0-128 0 0,0 0-167 0 0,5-19-5450 0 0,-1 10 419 0 0,-2 1-5763 0 0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1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0 254 2505 0 0,'0'0'1584'0'0,"0"0"-109"0"0,0 0 83 0 0,0 0 199 0 0,0 0 118 0 0,0 0-46 0 0,0 0-206 0 0,0 0-294 0 0,0 0-259 0 0,0 0-191 0 0,0 0-134 0 0,9 8 6102 0 0,78-1-4927 0 0,198-29-574 0 0,-193 8-1141 0 0,-87 13-189 0 0,-4 1-2 0 0,-1 0 4 0 0,0 0-3 0 0,0 0 14 0 0,0 0 6 0 0,0 0-14 0 0,0 0 2 0 0,0 0 0 0 0,0 0-7 0 0,0 0-15 0 0,-26-5-3284 0 0,14 1-93 0 0,-2 2-3626 0 0,9 2-4454 0 0</inkml:trace>
  <inkml:trace contextRef="#ctx0" brushRef="#br0" timeOffset="280.494">234 0 11194 0 0,'0'0'2096'0'0,"0"0"-759"0"0,0 0-343 0 0,0 0 85 0 0,0 0 165 0 0,0 0 57 0 0,0 0-120 0 0,0 0-225 0 0,0 0-189 0 0,0 0-138 0 0,0 0-78 0 0,0 0-71 0 0,0 0-61 0 0,-10 33-30 0 0,-30 101-46 0 0,30-51 286 0 0,13-24-215 0 0,-2 73-43 0 0,-26-47-686 0 0,-4-50-740 0 0,5-18-6253 0 0,22-16 1186 0 0,2 2-5060 0 0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2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74 107 10842 0 0,'0'0'3896'0'0,"0"0"-1760"0"0,0 0-778 0 0,0 0-111 0 0,0 0-31 0 0,0 0-53 0 0,0 0-157 0 0,0 0-246 0 0,0 0-219 0 0,0 0-150 0 0,0 0-107 0 0,0 0-73 0 0,-2-4 672 0 0,21-44 1189 0 0,25-6-2020 0 0,-146 124 795 0 0,70-42-626 0 0,96-60 13 0 0,-61 30-900 0 0,6-5 1461 0 0,-9 5-3443 0 0,-4 1-3289 0 0,0 1-6181 0 0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5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308 534 2096 0 0,'0'0'1873'0'0,"0"0"-937"0"0,0 0-373 0 0,0 0 33 0 0,0 0 177 0 0,0 0 224 0 0,0 0 94 0 0,0 0-71 0 0,0 0-187 0 0,0 0-225 0 0,0 0-189 0 0,-16 12-123 0 0,-47 40-42 0 0,21 7 611 0 0,35-46-613 0 0,2 0 1 0 0,-1 0-1 0 0,2 0 0 0 0,0 1 1 0 0,0-1-1 0 0,1 1 0 0 0,1 0 0 0 0,1 0 1 0 0,0 0-1 0 0,0 0 0 0 0,1 1 0 0 0,2 11-252 0 0,0-24 91 0 0,-1 1-1 0 0,1 0 0 0 0,0 0 0 0 0,0-1 0 0 0,0 1 0 0 0,0-1 0 0 0,0 0 0 0 0,1 1 0 0 0,-1-1 0 0 0,0 0 0 0 0,1 0 0 0 0,0-1 0 0 0,-1 1 0 0 0,1 0 0 0 0,0-1 0 0 0,0 0 0 0 0,0 0 0 0 0,0 0 0 0 0,0 0 0 0 0,0 0 0 0 0,1 0 0 0 0,-1-1 0 0 0,0 0 0 0 0,0 1 0 0 0,0-1 0 0 0,1 0 0 0 0,-1-1 0 0 0,0 1 1 0 0,0-1-1 0 0,0 1 0 0 0,0-1 0 0 0,0 0 0 0 0,0 0 0 0 0,0 0 0 0 0,0 0 0 0 0,0-1 0 0 0,0 1 0 0 0,0-1 0 0 0,-1 0 0 0 0,1 0 0 0 0,2-2-90 0 0,36-28 203 0 0,-1-2-1 0 0,-2-1 1 0 0,-1-2-1 0 0,-2-2 1 0 0,-2-1-1 0 0,-2-2 1 0 0,-1-1 0 0 0,-2-1-1 0 0,-2-2 1 0 0,8-23-203 0 0,-20 43-35 0 0,-1 0 0 0 0,-1-1 0 0 0,-2 0 0 0 0,0 0 0 0 0,-2-1 0 0 0,-1-1 0 0 0,-2 1 0 0 0,0-1 0 0 0,-2 0 1 0 0,-1 0-1 0 0,-2-9 35 0 0,0 35-3 0 0,-1 0 0 0 0,1 0 1 0 0,-1 0-1 0 0,1 0 1 0 0,-1 0-1 0 0,0 0 0 0 0,0 1 1 0 0,-1-1-1 0 0,1 0 1 0 0,0 1-1 0 0,-1-1 0 0 0,0 1 1 0 0,0-1-1 0 0,1 1 0 0 0,-1 0 1 0 0,-1 0-1 0 0,1 0 1 0 0,0 0-1 0 0,0 0 0 0 0,-1 0 1 0 0,1 1-1 0 0,-1-1 1 0 0,0 1-1 0 0,1-1 0 0 0,-1 1 1 0 0,0 0-1 0 0,0 0 1 0 0,1 0-1 0 0,-1 1 0 0 0,0-1 1 0 0,0 1-1 0 0,0 0 1 0 0,0-1-1 0 0,0 1 0 0 0,0 1 1 0 0,0-1-1 0 0,0 0 0 0 0,0 1 1 0 0,0-1-1 0 0,0 1 1 0 0,0 0-1 0 0,1 0 0 0 0,-1 0 1 0 0,0 0-1 0 0,0 1 1 0 0,1-1 2 0 0,-11 7 24 0 0,1 1 0 0 0,1 0 1 0 0,-1 1-1 0 0,2 0 1 0 0,-1 0-1 0 0,1 1 0 0 0,1 1 1 0 0,0 0-1 0 0,1 0 0 0 0,0 0 1 0 0,1 1-1 0 0,0 0 1 0 0,1 1-1 0 0,-3 10-24 0 0,3-12 87 0 0,0 1 0 0 0,1 0 0 0 0,0 0 0 0 0,1 1 0 0 0,1 0 0 0 0,0-1 0 0 0,1 1 0 0 0,0 0 0 0 0,1 0 0 0 0,1 0 0 0 0,0 0 0 0 0,1 0 0 0 0,1 0 0 0 0,0 0 0 0 0,1 0 0 0 0,0-1 0 0 0,1 1 0 0 0,0-1 0 0 0,1 0 0 0 0,2 2-87 0 0,0-2 163 0 0,1 0-1 0 0,0 0 1 0 0,1-1-1 0 0,1 0 0 0 0,0-1 1 0 0,0 0-1 0 0,1-1 1 0 0,0 0-1 0 0,1-1 1 0 0,0 0-1 0 0,1-1 0 0 0,0 0 1 0 0,0-1-1 0 0,12 5-162 0 0,67 21 551 0 0,-136-21-1791 0 0,19-9-2728 0 0,25-3 2221 0 0,1-4-4802 0 0,2-1 2846 0 0,-2 4 2106 0 0,3-3-5966 0 0</inkml:trace>
  <inkml:trace contextRef="#ctx0" brushRef="#br0" timeOffset="437.405">50 917 10146 0 0,'0'0'1579'0'0,"0"0"-524"0"0,0 0-161 0 0,0 0 248 0 0,0 0 280 0 0,0 0 65 0 0,0 0-155 0 0,0 0-237 0 0,0 0-207 0 0,0 0-131 0 0,0 0-97 0 0,36 1-75 0 0,119 2-66 0 0,-16-22 297 0 0,454-105-293 0 0,-568 131-4220 0 0,-31 10-7464 0 0,-1-12 1119 0 0</inkml:trace>
  <inkml:trace contextRef="#ctx0" brushRef="#br0" timeOffset="1049.331">225 1234 8042 0 0,'0'0'1785'0'0,"0"0"-323"0"0,0 0-92 0 0,0 0 89 0 0,0 0 9 0 0,0 0-144 0 0,0 0-251 0 0,0 0-265 0 0,0 0-223 0 0,0 0-166 0 0,0 0-107 0 0,0 0-65 0 0,0 0-53 0 0,-29 28-11 0 0,-87 89-7 0 0,69-57 75 0 0,44-49-190 0 0,-1-2 6 0 0,0 0 16 0 0,0 0-1 0 0,0 0 0 0 0,1 0 1 0 0,0 1-1 0 0,1-1 0 0 0,0 1 1 0 0,1 0-1 0 0,0 0 0 0 0,0-1 1 0 0,1 1-1 0 0,0 0 0 0 0,1 0 1 0 0,0 1-83 0 0,1-8 73 0 0,1-1 1 0 0,0 1-1 0 0,-1-1 1 0 0,1 0-1 0 0,0 0 1 0 0,0 0-1 0 0,0 0 0 0 0,0 0 1 0 0,1-1-1 0 0,-1 1 1 0 0,0-1-1 0 0,1 0 1 0 0,-1 0-1 0 0,1 0 1 0 0,-1 0-1 0 0,1-1 1 0 0,-1 0-1 0 0,1 1 1 0 0,0-1-1 0 0,-1 0 0 0 0,1-1 1 0 0,-1 1-1 0 0,1-1 1 0 0,2 0-74 0 0,15-5 141 0 0,0 0 0 0 0,0-1 0 0 0,-1-1 0 0 0,0-1 1 0 0,0-1-1 0 0,-1 0 0 0 0,-1-2 0 0 0,0 0 0 0 0,0-1 0 0 0,-1-1 0 0 0,-1 0 1 0 0,7-8-142 0 0,8-5 11 0 0,0-2 0 0 0,-2 0 1 0 0,-2-2-1 0 0,0-1 1 0 0,-2-1-1 0 0,-2-2 1 0 0,-1 0-1 0 0,-1-1 1 0 0,-2-1-1 0 0,-2-1 0 0 0,-2 0 1 0 0,4-18-12 0 0,-14 39-73 0 0,-1 1 0 0 0,0-1 0 0 0,-2 0 0 0 0,0 0-1 0 0,-1 0 1 0 0,-1 0 0 0 0,0 0 0 0 0,-1 0 0 0 0,-1 0 0 0 0,-1-1 73 0 0,2 15-17 0 0,0 1-1 0 0,0 0 1 0 0,0-1 0 0 0,0 1-1 0 0,0 0 1 0 0,-1 0 0 0 0,1 0-1 0 0,-1 0 1 0 0,1 0-1 0 0,-1 0 1 0 0,0 0 0 0 0,0 0-1 0 0,0 1 1 0 0,0-1 0 0 0,0 1-1 0 0,0 0 1 0 0,0-1-1 0 0,0 1 1 0 0,-1 0 0 0 0,1 0-1 0 0,0 0 1 0 0,-1 1 0 0 0,1-1-1 0 0,-1 1 1 0 0,1-1 0 0 0,-1 1-1 0 0,1 0 1 0 0,-1 0-1 0 0,1 0 1 0 0,-1 0 0 0 0,0 0-1 0 0,1 0 1 0 0,-1 1 0 0 0,1-1-1 0 0,0 1 1 0 0,-1 0 0 0 0,1 0-1 0 0,-1 0 1 0 0,1 0-1 0 0,0 0 1 0 0,0 0 0 0 0,0 1-1 0 0,0-1 1 0 0,0 1 0 0 0,0-1-1 0 0,0 1 1 0 0,0 0 0 0 0,0 0-1 0 0,1 0 18 0 0,-18 16 16 0 0,1 0 0 0 0,1 2-1 0 0,1-1 1 0 0,1 2 0 0 0,1 0-1 0 0,1 1 1 0 0,0 1 0 0 0,2-1-1 0 0,0 2 1 0 0,2 0 0 0 0,1 0 0 0 0,1 0-1 0 0,-4 23-15 0 0,9-35 50 0 0,0 0 0 0 0,1 0 0 0 0,1 0 0 0 0,0 0 0 0 0,0 0 1 0 0,1 0-1 0 0,1 0 0 0 0,0 0 0 0 0,1-1 0 0 0,0 1 0 0 0,0 0 0 0 0,2-1 0 0 0,-1 0 0 0 0,1 0 0 0 0,1 0 0 0 0,0-1 0 0 0,7 10-50 0 0,-5-8 21 0 0,1 0 0 0 0,1 0 0 0 0,0-1 0 0 0,0-1 0 0 0,1 0 0 0 0,0 0 0 0 0,1-1 0 0 0,7 4-21 0 0,-17-12-131 0 0,-1 0 0 0 0,1 0-1 0 0,-1-1 1 0 0,1 1 0 0 0,0-1 0 0 0,-1 1 0 0 0,1-1-1 0 0,0 0 1 0 0,-1 0 0 0 0,1 0 0 0 0,0 0-1 0 0,-1 0 1 0 0,1 0 0 0 0,0 0 0 0 0,-1 0-1 0 0,1-1 1 0 0,-1 1 0 0 0,1 0 0 0 0,0-1-1 0 0,-1 0 1 0 0,1 1 0 0 0,-1-1 0 0 0,1 0 0 0 0,-1 0-1 0 0,1 0 1 0 0,-1 0 0 0 0,0 0 0 0 0,0 0-1 0 0,1 0 132 0 0,18-25-9913 0 0,-16 22-976 0 0</inkml:trace>
  <inkml:trace contextRef="#ctx0" brushRef="#br0" timeOffset="1405.254">941 943 9426 0 0,'0'0'3942'0'0,"0"0"-2079"0"0,0 0-829 0 0,0 0-47 0 0,0 0 70 0 0,0 0 7 0 0,0 0-94 0 0,0 0-198 0 0,0 0-201 0 0,-23 35-178 0 0,-68 109-129 0 0,43-62 26 0 0,40-69-241 0 0,0-1 1 0 0,1 2-1 0 0,1-1 1 0 0,0 1-1 0 0,1-1 1 0 0,0 2-1 0 0,1-1 1 0 0,1 0-1 0 0,0 1 0 0 0,1 0 1 0 0,0 6-50 0 0,2-19 28 0 0,0 0 0 0 0,1 0 1 0 0,-1 0-1 0 0,1 0 0 0 0,-1 1 1 0 0,1-1-1 0 0,0 0 0 0 0,0 0 0 0 0,0-1 1 0 0,0 1-1 0 0,0 0 0 0 0,0 0 0 0 0,1 0 1 0 0,-1-1-1 0 0,0 1 0 0 0,1 0 0 0 0,-1-1 1 0 0,1 0-1 0 0,0 1 0 0 0,0-1 0 0 0,-1 0 1 0 0,1 0-1 0 0,0 0 0 0 0,0 0 0 0 0,0 0 1 0 0,0 0-1 0 0,0 0 0 0 0,0-1 1 0 0,0 1-1 0 0,1-1 0 0 0,-1 0 0 0 0,0 1 1 0 0,1-1-29 0 0,77 1 894 0 0,52-45 24 0 0,-131 44-946 0 0,0 0 1 0 0,0 1 0 0 0,0-1 0 0 0,-1 0 0 0 0,1 0 0 0 0,0 0-1 0 0,0 0 1 0 0,0 0 0 0 0,0 0 0 0 0,-1-1 0 0 0,1 1-1 0 0,0 0 1 0 0,0 0 0 0 0,0-1 0 0 0,-1 1 0 0 0,1 0 0 0 0,0-1-1 0 0,0 1 1 0 0,-1 0 0 0 0,1-1 0 0 0,0 1 0 0 0,-1-1 0 0 0,1 0-1 0 0,-1 1 1 0 0,1-1 0 0 0,0 1 0 0 0,-1-1 0 0 0,1 0 0 0 0,-1 1-1 0 0,0-1 1 0 0,1 0 0 0 0,-1 0 0 0 0,0 1 0 0 0,1-1-1 0 0,-1 0 1 0 0,0 0 0 0 0,0 0 0 0 0,0 1 0 0 0,1-1 0 0 0,-1 0-1 0 0,0 0 1 0 0,0 0 0 0 0,0 0 0 0 0,0 1 0 0 0,-1-1 0 0 0,1 0-1 0 0,0 0 1 0 0,0 0 0 0 0,0 1 0 0 0,-1-1 0 0 0,1 0 0 0 0,0 0-1 0 0,-1 1 1 0 0,1-1 0 0 0,-1 0 0 0 0,1 0 27 0 0,-23-5-3753 0 0,7 5-6256 0 0,12 1-629 0 0</inkml:trace>
  <inkml:trace contextRef="#ctx0" brushRef="#br0" timeOffset="1651.689">606 1160 12603 0 0,'0'0'1981'0'0,"0"0"-463"0"0,0 0-234 0 0,0 0 66 0 0,0 0 45 0 0,0 0-129 0 0,0 0-226 0 0,0 0-221 0 0,0 0-146 0 0,0 0-114 0 0,0 0-87 0 0,35-1-89 0 0,113-4-114 0 0,19 3 15 0 0,-106 3-8047 0 0,-54-1-3769 0 0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0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8346 0 0,'0'0'3210'0'0,"0"0"-1042"0"0,0 0-449 0 0,0 0-10 0 0,0 0-94 0 0,0 0-186 0 0,0 0-276 0 0,0 0-305 0 0,0 0-203 0 0,0 0-118 0 0,0 0-76 0 0,0 0-51 0 0,0 0-23 0 0,10-8-35 0 0,100-88 1374 0 0,-24 2-1118 0 0,4 3 0 0 0,20-10-598 0 0,-88 82 18 0 0,-21 19-26 0 0,-1 12-2 0 0,0-10 13 0 0,-2 10 14 0 0,1 0 0 0 0,0 0 0 0 0,1 0 0 0 0,0 0-1 0 0,1 0 1 0 0,0 0 0 0 0,1-1 0 0 0,0 1 0 0 0,1 0 0 0 0,0-1 0 0 0,1 0-1 0 0,1 1 1 0 0,-1-1 0 0 0,2-1 0 0 0,-1 1 0 0 0,2-1 0 0 0,-1 0 0 0 0,1-1-1 0 0,1 1 1 0 0,7 6-17 0 0,16-8-1419 0 0,-17-8-4023 0 0,-8 0 672 0 0,-2 0-7269 0 0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9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111 360 304 0 0,'0'0'956'0'0,"0"0"22"0"0,0 0 202 0 0,0 0 312 0 0,0 0 262 0 0,0 0 117 0 0,0 0-90 0 0,0 0-220 0 0,0 0-270 0 0,0 0-281 0 0,0 0-211 0 0,0 0-155 0 0,0 0-95 0 0,-9 4 1561 0 0,14 0-1878 0 0,1-1 0 0 0,0 1 1 0 0,0-1-1 0 0,0-1 0 0 0,0 1 0 0 0,0-1 0 0 0,1 0 1 0 0,-1 0-1 0 0,1-1 0 0 0,-1 0 0 0 0,1 0 1 0 0,0-1-1 0 0,-1 1 0 0 0,1-1 0 0 0,0-1 0 0 0,-1 1 1 0 0,1-1-1 0 0,-1-1 0 0 0,1 1 0 0 0,-1-1 1 0 0,1 0-1 0 0,-1 0 0 0 0,2-2-232 0 0,14-4 151 0 0,0-1 0 0 0,-1-1 0 0 0,0-1-1 0 0,-1-1 1 0 0,-1-1 0 0 0,0 0 0 0 0,0-2 0 0 0,-1 0 0 0 0,-1-1-1 0 0,6-8-150 0 0,-16 18 12 0 0,-1-1 0 0 0,0 0-1 0 0,0-1 1 0 0,-1 1 0 0 0,0-1-1 0 0,0 0 1 0 0,-1 0 0 0 0,0-1-1 0 0,0 1 1 0 0,-1-1 0 0 0,0 0-1 0 0,-1 0 1 0 0,0 0 0 0 0,0 0-1 0 0,-1 0 1 0 0,0-1 0 0 0,0 1-1 0 0,-1 0 1 0 0,-1 0 0 0 0,1-1-12 0 0,-2 7-19 0 0,0-1 0 0 0,0 0 1 0 0,0 1-1 0 0,-1 0 0 0 0,1-1 0 0 0,-1 1 1 0 0,1 0-1 0 0,-1 0 0 0 0,0 1 0 0 0,0-1 1 0 0,-1 1-1 0 0,1-1 0 0 0,0 1 1 0 0,-1 0-1 0 0,1 0 0 0 0,-1 0 0 0 0,0 1 1 0 0,0-1-1 0 0,0 1 0 0 0,1 0 0 0 0,-1 0 1 0 0,-2 0 18 0 0,-10 2-39 0 0,1 0 0 0 0,0 1 1 0 0,0 0-1 0 0,0 2 0 0 0,0 0 1 0 0,0 0-1 0 0,0 1 0 0 0,1 1 0 0 0,0 1 1 0 0,0 0-1 0 0,1 0 0 0 0,0 1 1 0 0,0 1-1 0 0,-8 8 39 0 0,-1-3-12 0 0,2 0 38 0 0,0 1 0 0 0,1 1 0 0 0,1 1 0 0 0,0 0 0 0 0,1 1 0 0 0,1 1-1 0 0,1 1 1 0 0,1 0 0 0 0,1 0 0 0 0,0 2 0 0 0,2 0 0 0 0,-2 6-26 0 0,9-20 68 0 0,1 1 0 0 0,0 0 1 0 0,1 0-1 0 0,0 1 0 0 0,0-1 0 0 0,1 0 0 0 0,0 1 1 0 0,1-1-1 0 0,0 1 0 0 0,1-1 0 0 0,0 0 0 0 0,0 1 1 0 0,1-1-1 0 0,0 0 0 0 0,0 0 0 0 0,1 0 1 0 0,0 0-1 0 0,1 0 0 0 0,0-1 0 0 0,1 1 0 0 0,-1-1 1 0 0,2 0-1 0 0,-1-1 0 0 0,1 1 0 0 0,0-1 0 0 0,0 0 1 0 0,1-1-1 0 0,0 1 0 0 0,0-1 0 0 0,1-1 0 0 0,0 1 1 0 0,0-1-1 0 0,0-1 0 0 0,8 4-68 0 0,16 3 183 0 0,1-1 1 0 0,0-2-1 0 0,1-1 0 0 0,-1-1 0 0 0,1-3 0 0 0,0 0 1 0 0,1-2-1 0 0,-1-2 0 0 0,11-2-183 0 0,26 2 188 0 0,-72 1-248 0 0,0 0 1 0 0,1 0 0 0 0,-1-1 0 0 0,0 1 0 0 0,0 0 0 0 0,1-1 0 0 0,-1 1 0 0 0,0 0 0 0 0,1-1 0 0 0,-1 1 0 0 0,1-1 0 0 0,-1 1 0 0 0,0-1 0 0 0,1 1 0 0 0,-1-1 0 0 0,1 0 0 0 0,0 1 0 0 0,-1-1 0 0 0,1 0 0 0 0,-1 1-1 0 0,1-1 1 0 0,0 0 0 0 0,-1 1 0 0 0,1-1 0 0 0,0 0 0 0 0,0 0 0 0 0,0 1 0 0 0,0-1 0 0 0,0 0 0 0 0,0 0 0 0 0,0 1 0 0 0,0-1 0 0 0,0 0 0 0 0,0 0 0 0 0,0 0 0 0 0,0 1 0 0 0,0-1 0 0 0,0 0 0 0 0,1 1 0 0 0,-1-1-1 0 0,0 0 1 0 0,1 0 0 0 0,-1 1 0 0 0,1-1 0 0 0,-1 0 0 0 0,0 1 0 0 0,1-1 0 0 0,-1 1 0 0 0,1-1 0 0 0,0 1 0 0 0,-1-1 0 0 0,1 1 0 0 0,-1-1 0 0 0,1 1 59 0 0,-9-2-1292 0 0,-7 0-1684 0 0,5 1-2480 0 0,4 1-6270 0 0</inkml:trace>
  <inkml:trace contextRef="#ctx0" brushRef="#br0" timeOffset="495.782">715 614 10162 0 0,'0'0'4605'0'0,"0"0"-2559"0"0,0 0-931 0 0,0 0-51 0 0,0 0 47 0 0,0 0-37 0 0,0 0-158 0 0,0 0-219 0 0,0 0-187 0 0,0 0-146 0 0,0 0-88 0 0,0 0-56 0 0,0 0-35 0 0,-9 29-23 0 0,-27 89-20 0 0,27-36 357 0 0,18-57 253 0 0,-9-25-608 0 0,8-5 490 0 0,62-152 459 0 0,-42 88-897 0 0,37-64 52 0 0,-65 134-246 0 0,0 0-1 0 0,0 0 0 0 0,1-1 0 0 0,-1 1 1 0 0,0 0-1 0 0,0 0 0 0 0,0 0 1 0 0,1 0-1 0 0,-1 0 0 0 0,0 0 0 0 0,1-1 1 0 0,-1 1-1 0 0,1 0 0 0 0,-1 0 0 0 0,1-1 1 0 0,-1 1-1 0 0,1 0 0 0 0,-1-1 1 0 0,1 1-1 0 0,0 0 0 0 0,-1-1 0 0 0,1 1 1 0 0,0-1-1 0 0,0 1 0 0 0,0-1 1 0 0,-1 0-1 0 0,1 1 0 0 0,0-1 0 0 0,0 0 1 0 0,0 1-1 0 0,0-1 0 0 0,0 0 0 0 0,-1 0 1 0 0,1 0-1 0 0,0 0 0 0 0,0 0 1 0 0,0 0-1 0 0,0 0 0 0 0,0 0 0 0 0,0 0 1 0 0,0 0-1 0 0,-1 0 0 0 0,1-1 0 0 0,0 1 1 0 0,0 0-1 0 0,0-1 0 0 0,0 1 1 0 0,-1 0-1 0 0,1-1 0 0 0,0 1 0 0 0,0-1 1 0 0,-1 0-1 0 0,1 1 0 0 0,0-1 1 0 0,-1 1-1 0 0,1-1 0 0 0,-1 0 0 0 0,1 1 1 0 0,-1-1-1 0 0,1 0 0 0 0,-1 0 0 0 0,1 0 1 0 0,-1 1-1 0 0,0-1 0 0 0,1 0 1 0 0,-1 0-1 0 0,0 0 0 0 0,0 0-1 0 0,19 123 88 0 0,-15-112-553 0 0,-3-10 155 0 0,-1 0-99 0 0,0 0-134 0 0,0 0-156 0 0,0-22-6414 0 0,0 15 843 0 0,0-1-5167 0 0</inkml:trace>
  <inkml:trace contextRef="#ctx0" brushRef="#br0" timeOffset="4017.827">1112 320 848 0 0,'0'0'2743'0'0,"0"0"-801"0"0,0 0-144 0 0,0 0 205 0 0,0 0 179 0 0,0 0-43 0 0,0 0-293 0 0,0 0-435 0 0,0 0-400 0 0,0 0-289 0 0,0 0-138 0 0,3 0-9 0 0,11 2 30 0 0,0-1 0 0 0,1-1 0 0 0,-1 0 0 0 0,0-1 0 0 0,0 0 0 0 0,1-1 0 0 0,-1-1 0 0 0,-1 0 0 0 0,7-3-605 0 0,39-7 697 0 0,-19 7-428 0 0,-8 2 1480 0 0,-17 1-3824 0 0,-9 2-3354 0 0,-8 0-4617 0 0,1 1-368 0 0</inkml:trace>
  <inkml:trace contextRef="#ctx0" brushRef="#br0" timeOffset="4388.828">1283 69 11210 0 0,'0'0'1939'0'0,"0"0"-505"0"0,0 0-242 0 0,0 0 59 0 0,0 0 75 0 0,0 0-38 0 0,0 0-185 0 0,0 0-213 0 0,0 0-170 0 0,0 0-120 0 0,0 0-75 0 0,0 0-47 0 0,0 26-47 0 0,1 77-22 0 0,13-18 642 0 0,-9 87 20 0 0,-24-68-933 0 0,4-23-130 0 0,15-81-62 0 0,0 0-29 0 0,0 0-36 0 0,0 0-38 0 0,0 0-62 0 0,0 0-82 0 0,2-8-1498 0 0,12-13-2359 0 0,-9 15-121 0 0,1 1-7127 0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1T02:57:39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1206,'13'11,"0"-2,0 0,1 0,0-1,0-1,1 0,0-1,0-1,0 0,1-1,0-1,0-1,0 0,0 0,0-2,0 0,0-1,0-1,0 0,0-1,-1-1,1 0,-1-1,0-1,0 0,0-1,3-3,5-12,-1 0,-1-2,-1 0,-1-2,-2 0,0-1,-2 0,0-2,12-20,303-507,-311 526,0 2,2 0,0 1,2 1,2 1,10-8,-33 31,0 0,-1 0,1 0,0 0,0 0,0 1,0-1,0 1,0-1,1 1,-1 0,0 0,1 0,-1 0,1 0,-1 1,1-1,0 1,-1-1,1 1,-1 0,1 0,0 0,-1 1,1-1,-1 0,1 1,-1 0,1 0,-1 0,1 0,-1 0,0 0,1 0,-1 1,0-1,0 1,0 0,0-1,0 1,-1 0,1 0,0 0,-1 1,12 26,-2 0,-1 0,-1 1,-2 0,-1 1,2 28,-6-43,6 32,4 10,-2 1,-3 0,-2 0,-3 0,-2 0,-3 0,-3 0,-2 0,-10 35,15-79,-1-1,0 0,-1-1,0 1,-1-1,0 0,-1 0,-1-1,0 0,0 0,-2-1,1 0,-1 0,-1-1,0-1,0 0,-1 0,0-1,0-1,-1 0,0 0,0-2,-1 1,1-2,-11 3,12-6,-1 0,0-1,0 0,0-1,1-1,-1 0,0 0,1-1,0-1,0 0,0-1,0 0,1-1,-1 0,1-1,1 0,0 0,0-1,0-1,1 0,0 0,1-1,0 0,0 0,1-1,0 0,-3-9,3 6,2 0,0 0,0 0,1 0,1-1,1 0,0 0,0 1,2-1,0 0,1 0,0 0,1 0,1 0,0 1,3-7,7-10</inkml:trace>
  <inkml:trace contextRef="#ctx0" brushRef="#br0" timeOffset="1155.891">1609 1206,'32'-2,"1"-1,-1-2,0-2,0 0,-1-3,0 0,24-13,-44 20,-1-1,1-1,-1 0,0 0,0-1,0 0,-1-1,0 0,0 0,-1-1,0 0,0-1,-1 0,0 0,-1 0,0-1,0 0,-1 0,0-1,-1 0,-3 8,-1 1,1-1,-1 0,0 0,0 0,0 0,0 1,0-1,-1 0,1 0,-1 0,0 1,0-1,0 0,0 1,0-1,0 1,-1-1,1 1,-1-1,0 1,0 0,0 0,0 0,0 0,0 0,0 1,-1-1,1 1,-1-1,1 1,-1 0,0 0,1 0,-1 0,0 0,0 1,-4-2,0 1,0 0,0 0,0 0,-1 1,1 0,0 1,0 0,0 0,0 0,0 1,0 0,0 0,-4 3,-2 3,0 0,1 1,0 1,1 0,0 0,0 1,1 0,1 1,0 0,0 1,1 0,1 0,0 1,1 0,1 0,0 0,0 1,2 0,0-1,0 1,2 0,0 4,1-12,0 0,1 1,0-1,0 0,1 0,0 0,1 0,-1 0,1 0,0-1,1 1,0-1,0 0,0 0,1 0,-1-1,1 1,1-1,-1-1,1 1,0-1,0 1,0-2,0 1,1-1,0 0,0 0,6 1,2 1,-1-1,1-1,0 0,1-1,-1-1,0 0,0-1,1-1,-1 0,0-1,0-1,0 0,8-3,41-21,-1-3,-2-2,-1-3,-2-3,30-26,55-34,1 20,-145 79,0-1,1 1,-1 0,0 0,0 0,1 0,-1 0,0 0,1 0,-1 0,1 0,-1 0,1 0,0 0,-1 0,1 0,0 0,0 0,0 0,0 1,0-1,0 0,0 0,0 0,0 0,0 0,1 0,-1 1,1-1,-1 0,0 0,1 0,0 0,-1 0,1 0,0 0,-1-1,1 1,0 0,0 0,0 0,0-1,-1 1,1-1,0 1,0 0,1-1,-1 0,0 1,0-1,0 0,0 1,0-1,0 0,0 0,1 0,-1 0,0 0,0 0,0 0,0 0,0-1,1 1,-7 2,0 0,1 0,-1-1,0 1,0-1,0 0,-1-1,1 1,0-1,0 0,0 0,0 0,0-1,0 0,0 0,0 0,0-1,0 0,0 0,0 0,-2-2,-76-12,80 16,0 1,0 0,0 0,0 0,-1 0,1 1,1-1,-1 1,0-1,0 1,1 0,-1 0,1 0,-1 1,1-1,0 1,0-1,0 1,0 0,1-1,-1 1,1 0,-1 0,1 0,0 1,0-1,1 0,-1 0,1 0,-1 1,1-1,0 0,0 0,1 4,-1 1,1 1,0-1,1 0,-1 0,2 0,-1 0,1 0,0 0,1 0,0-1,0 0,1 0,2 3,1 0,0-1,1 0,-1 0,2-1,-1-1,1 1,1-1,-1-1,1 0,0-1,0 0,1 0,0-1,-1-1,1 0,1-1,5 1,7-2,1-1,0-1,-1-1,1-1,-1-1,0-2,0 0,0-2,-1-1,0 0,-1-2,0-1,-1 0,0-2,10-9,16-12,-2-2,-2-2,-2-2,-1-2,-3-2,-1-1,-2-2,-3-1,-1-2,-3 0,-2-3,-3 0,-2-1,9-39,-21 65,-2 0,-1-1,-1 0,-2 0,-1 0,-1-1,-1 1,-2 0,-1 0,-2 0,-3-11,8 38,0 0,-1 1,1-1,0 1,-1-1,0 0,0 1,0 0,0-1,0 1,0 0,-1-1,1 1,-1 0,1 0,-1 0,0 0,0 0,0 1,0-1,0 0,0 1,0 0,0-1,-1 1,1 0,-1 0,1 0,-1 1,1-1,-1 0,1 1,-1 0,0 0,1 0,-1 0,0 0,1 0,-1 1,1-1,-1 1,1-1,-1 1,1 0,-1 0,1 0,0 1,-1-1,1 1,0-1,0 1,0 0,-10 16,1 2,1 0,0 0,2 0,0 1,2 0,0 1,1 0,1 0,1 0,1 0,1 0,1 0,1 1,3 11,-4-11,3 38,2 0,3 0,3-1,2 0,3-1,3 3,15 34,-21-67,-2 0,-1 0,-2 1,0 1,-3-1,0 1,-2 0,0 27,-3-57,0 1,0-1,0 1,1-1,-1 1,-1-1,1 1,0-1,0 1,-1-1,1 1,0-1,-1 1,0-1,1 0,-1 1,0-1,1 0,-1 1,0-1,0 0,0 0,0 0,0 0,-1 0,1 0,0 0,0 0,-1-1,1 1,0 0,-1-1,1 1,-1-1,1 1,-1-1,1 0,-1 0,1 0,-1 1,1-1,-1-1,1 1,-1 0,1 0,-1-1,0 1,-14-10</inkml:trace>
  <inkml:trace contextRef="#ctx0" brushRef="#br0" timeOffset="1405.804">2991 754,'48'-5,"35"-6,13-1,5 1,-6-2,-4 1,-8 2,-9 4,-11 2,-8 2,-3 1,-6 1,-5 6,-6 0,-4 1,-6-2</inkml:trace>
  <inkml:trace contextRef="#ctx0" brushRef="#br0" timeOffset="1582.427">4121 953,'4'33,"8"21,0 6,4-7,-1-13</inkml:trace>
  <inkml:trace contextRef="#ctx0" brushRef="#br0" timeOffset="1737.405">4064 557,'0'0</inkml:trace>
  <inkml:trace contextRef="#ctx0" brushRef="#br0" timeOffset="1968.876">4459 839,'-7'22,"1"1,1-1,0 1,2 0,1 0,1 0,1 0,1 0,1 0,1 0,3 12,-4-30,1-1,0 0,-1 0,1 0,1 0,-1 0,0-1,1 1,0-1,0 0,0 0,0-1,0 1,1-1,-1 0,1 0,-1 0,1-1,0 1,0-1,-1 0,1-1,0 1,0-1,0 0,0 0,0-1,0 1,0-1,0 0,-1 0,1-1,0 0,-1 1,1-2,-1 1,1 0,-1-1,0 0,0 0,-1 0,1 0,0-1,-1 1,0-1,0 0,0 0,0 0,1-5,4 0,-1 0,0 0,0-1,-1 0,-1 0,0-1,0 1,-1-1,0 0,-1-1,0 1,-1 0,0-1,-1 0,-1 1,1-1,-2 0,0 1,0-1,-1 1,0-1,-1 1,0 0,-1 0,-2-3,2 7,0 0,-1 0,0 0,0 1,-1 0,1 0,-1 0,-1 1,1 0,-1 0,0 0,0 1,0 0,-1 1,1-1,-1 1,0 1,0 0,0 0,0 0,0 1,-1 0,1 1,0 0,0 0,-1 1,1 0,0 0,0 1,0 0,-2 1,-8 7</inkml:trace>
  <inkml:trace contextRef="#ctx0" brushRef="#br0" timeOffset="2365.599">4995 1065,'-5'-30,"2"16,0 0,0 0,2 0,0 0,0-1,1 1,1 0,0 0,1 0,2-6,-4 20,0-1,0 0,0 1,0-1,0 1,0-1,0 0,0 1,0-1,0 1,0-1,0 1,0-1,1 0,-1 1,0-1,0 1,1-1,-1 1,0-1,1 1,-1-1,1 1,-1-1,0 1,1 0,-1-1,1 1,-1 0,1-1,-1 1,1 0,0 0,-1-1,1 1,-1 0,1 0,-1 0,1 0,0 0,-1 0,1 0,-1 0,1 0,0 0,-1 0,1 0,-1 0,1 0,-1 1,1-1,0 0,-1 0,1 1,-1-1,1 0,-1 1,1-1,-1 0,0 1,1-1,-1 1,1-1,-1 1,20 39,-17-31,0-2,0 1,0-1,1 0,-1 0,2 0,-1 0,1-1,0 0,0 0,1 0,-1 0,1-1,1 0,-1 0,1-1,0 0,0 0,0 0,0-1,1 0,-1-1,1 1,0-1,0-1,0 0,-1 0,1 0,0-1,3 0,4-3,1-1,-1 0,-1-1,1-1,-1 0,0-1,0-1,0 0,-1 0,-1-2,0 1,0-2,-1 1,0-2,0 1,4-9,-9 13,1-1,-1 0,-1-1,0 1,0-1,0 0,-1 0,-1 0,1-1,-2 0,1 1,-1-1,-1 0,1-9,-1-6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14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17620 0 0,'0'0'1359'0'0,"0"0"-351"0"0,0 0-69 0 0,0 0-26 0 0,0 0-44 0 0,0 0-128 0 0,0 0-268 0 0,0 0-239 0 0,0 0-121 0 0,0 0-55 0 0,0 0-36 0 0,0 0-11 0 0,-5 9-32 0 0,-11 32-57 0 0,15-39-21 0 0,0 0 0 0 0,0 1 0 0 0,0-1 0 0 0,0 0 0 0 0,1 1-1 0 0,-1-1 1 0 0,1 0 0 0 0,0 1 0 0 0,0-1 0 0 0,0 1 0 0 0,0-1 0 0 0,0 1 0 0 0,0-1-1 0 0,0 1 1 0 0,1-1 0 0 0,0 0 0 0 0,-1 1 0 0 0,1-1 0 0 0,0 0 0 0 0,0 0 0 0 0,0 1-1 0 0,0-1 1 0 0,1 0 0 0 0,-1 0 0 0 0,0 0 0 0 0,1 0 0 0 0,0 0 0 0 0,-1-1 0 0 0,2 2 99 0 0,10 14-7341 0 0,-9-10-4024 0 0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5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41 12043 0 0,'0'0'2544'0'0,"0"0"-689"0"0,0 0-356 0 0,0 0-64 0 0,0 0-108 0 0,0 0-187 0 0,0 0-282 0 0,0 0-311 0 0,0 0-229 0 0,0 0-138 0 0,0 0-68 0 0,0 0-22 0 0,0 0-9 0 0,-7-4 1286 0 0,37-32-1110 0 0,-45 35 834 0 0,-26 24-1035 0 0,34-20 74 0 0,7-2-424 0 0,-8 5 978 0 0,12-5-9773 0 0,-2-1-2485 0 0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7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4 12299 0 0,'0'0'2646'0'0,"0"0"-651"0"0,0 0-416 0 0,0 0-139 0 0,0 0-120 0 0,0 0-138 0 0,0 0-187 0 0,0 0-214 0 0,0 0-189 0 0,0 0-138 0 0,0 0-78 0 0,0 0-61 0 0,-3-4 778 0 0,-16 27-103 0 0,34-38-170 0 0,-41 27-441 0 0,26-13-379 0 0,0 1-16 0 0,0 0 28 0 0,0 0 0 0 0,0 0 13 0 0,0 0 32 0 0,0 0-37 0 0,-12 15 86 0 0,14-4-7139 0 0,-5-7 505 0 0,0-1-5006 0 0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1 244 8994 0 0,'0'0'1854'0'0,"0"0"-302"0"0,0 0-88 0 0,0 0-17 0 0,0 0-28 0 0,0 0-64 0 0,0 0-121 0 0,0 0-126 0 0,0 0-105 0 0,0 0-92 0 0,0 0-88 0 0,0 0-67 0 0,0 0-69 0 0,22-11-51 0 0,113-52 399 0 0,-117 53-820 0 0,0 0 1 0 0,0-2 0 0 0,-1 0-1 0 0,0-1 1 0 0,-1 0 0 0 0,-1-1-1 0 0,9-12-215 0 0,37-33 260 0 0,-60 59-250 0 0,-1 0-26 0 0,0 0-20 0 0,3 23 42 0 0,-1-7-49 0 0,1 0 0 0 0,1-1 1 0 0,0 0-1 0 0,1 0 0 0 0,1 0 0 0 0,0 0 0 0 0,1-1 0 0 0,0 0 0 0 0,2 0 0 0 0,-1-1 0 0 0,2 0 0 0 0,-1 0 0 0 0,2-1 1 0 0,0-1-1 0 0,0 0 0 0 0,1 0 0 0 0,4 2 43 0 0,21 4-3698 0 0,-27-12-579 0 0,-4-2-7492 0 0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17 138 6137 0 0,'0'0'2662'0'0,"0"0"-667"0"0,0 0-350 0 0,0 0-58 0 0,0 0-6 0 0,0 0-154 0 0,0 0-270 0 0,0 0-267 0 0,0 0-200 0 0,0 0-107 0 0,0 0-29 0 0,0 0-8 0 0,3 4-37 0 0,48 80 2311 0 0,-49-67-2705 0 0,-1 0 1 0 0,0 0-1 0 0,-1 0 0 0 0,-1-1 1 0 0,0 1-1 0 0,-2 0 1 0 0,0 0-1 0 0,0-1 1 0 0,-2 0-1 0 0,0 0 0 0 0,-1 0 1 0 0,0 0-1 0 0,-6 9-115 0 0,0 3 51 0 0,-5 56 25 0 0,21-127 835 0 0,28-36-830 0 0,4 2 0 0 0,37-60-81 0 0,-72 135 0 0 0,9-18-3 0 0,1 0-1 0 0,1 1 1 0 0,0 1 0 0 0,2 0 0 0 0,0 1 0 0 0,1 0 0 0 0,8-6 3 0 0,-22 22-5 0 0,0 1 1 0 0,1 0-1 0 0,-1 1 1 0 0,0-1-1 0 0,0 0 1 0 0,0 0-1 0 0,0 0 1 0 0,0 1-1 0 0,0-1 1 0 0,0 0-1 0 0,0 1 1 0 0,0-1-1 0 0,0 1 1 0 0,0 0-1 0 0,0-1 1 0 0,0 1-1 0 0,0 0 1 0 0,0-1-1 0 0,-1 1 1 0 0,1 0-1 0 0,0 0 1 0 0,-1 0-1 0 0,1-1 1 0 0,0 1 0 0 0,-1 0-1 0 0,1 0 1 0 0,-1 0-1 0 0,1 0 1 0 0,-1 0-1 0 0,0 0 1 0 0,1 0-1 0 0,-1 1 1 0 0,0-1-1 0 0,0 0 1 0 0,0 0-1 0 0,1 0 1 0 0,-1 0-1 0 0,-1 0 1 0 0,1 0-1 0 0,0 0 1 0 0,0 0-1 0 0,0 1 1 0 0,0-1-1 0 0,-1 0 1 0 0,1 0-1 0 0,0 0 1 0 0,-1 0-1 0 0,1 0 1 0 0,-1 0 0 0 0,0 0-1 0 0,1 0 5 0 0,0 1-2 0 0,0 13-70 0 0,1-9 17 0 0,-1-1 0 0 0,0 1 0 0 0,1-1 0 0 0,-2 1 0 0 0,1-1 0 0 0,-1 0 0 0 0,0 1 0 0 0,0-1 0 0 0,0 0 1 0 0,-1 0-1 0 0,0 1 0 0 0,0-1 0 0 0,0 0 0 0 0,0-1 0 0 0,-1 1 0 0 0,-2 3 55 0 0,-13-1-4144 0 0,6-6-8166 0 0,11-1 2485 0 0</inkml:trace>
  <inkml:trace contextRef="#ctx0" brushRef="#br0" timeOffset="1001.974">586 16 9186 0 0,'0'0'1804'0'0,"0"0"-286"0"0,0 0 14 0 0,0 0 98 0 0,0 0-34 0 0,0 0-194 0 0,0 0-302 0 0,0 0-266 0 0,0 0-201 0 0,0 0-125 0 0,0 0-114 0 0,-25 34-80 0 0,-80 106-59 0 0,55-55 88 0 0,45-74-306 0 0,1 1 0 0 0,-1-1 0 0 0,2 1 0 0 0,0 0 0 0 0,0 0 1 0 0,1 0-1 0 0,1 0 0 0 0,0 0 0 0 0,0 0 0 0 0,1 1 0 0 0,1-1 0 0 0,0 0 0 0 0,1 0 0 0 0,0 0 0 0 0,1 0 1 0 0,0 0-1 0 0,1-1 0 0 0,0 1 0 0 0,1-1 0 0 0,0 0 0 0 0,1 0 0 0 0,1 1-37 0 0,0-7 57 0 0,0 0-1 0 0,1-1 0 0 0,-1 0 1 0 0,1 0-1 0 0,0 0 1 0 0,0-1-1 0 0,0-1 1 0 0,1 1-1 0 0,-1-1 1 0 0,1-1-1 0 0,-1 1 1 0 0,1-1-1 0 0,-1-1 1 0 0,1 0-1 0 0,0 0 0 0 0,-1-1 1 0 0,1 1-1 0 0,2-2-56 0 0,11-2 159 0 0,0-1 0 0 0,0-1 0 0 0,-1-1 0 0 0,0-1-1 0 0,0-1 1 0 0,-1-1 0 0 0,0 0 0 0 0,0-2 0 0 0,-2 0 0 0 0,1-1-1 0 0,-1-2-158 0 0,-3 6 49 0 0,0-1 0 0 0,-1-1-1 0 0,-1 0 1 0 0,1-1 0 0 0,-2 0 0 0 0,0-1-1 0 0,-1-1 1 0 0,0 0 0 0 0,-1 0-1 0 0,0-1 1 0 0,-1 0 0 0 0,-1-1 0 0 0,0 0-1 0 0,-2 0 1 0 0,0-1 0 0 0,0 0-1 0 0,-2 0 1 0 0,0 0 0 0 0,-1 0-1 0 0,0-1 1 0 0,-2 1 0 0 0,0-1 0 0 0,-1-5-49 0 0,-1 18-36 0 0,0-1 0 0 0,-1 1-1 0 0,0 0 1 0 0,0 0 0 0 0,0 0 0 0 0,0 0 0 0 0,-1 0 0 0 0,0 0 0 0 0,0 0 0 0 0,0 1 0 0 0,-1 0 0 0 0,1 0 0 0 0,-1 0 0 0 0,0 0 0 0 0,0 0 0 0 0,0 1 0 0 0,-1-1 0 0 0,0 1 0 0 0,1 0 0 0 0,-1 1 0 0 0,0-1 0 0 0,0 1 0 0 0,0 0-1 0 0,-1 0 1 0 0,1 1 0 0 0,0-1 0 0 0,-2 1 36 0 0,-9-2-410 0 0,-1 0 0 0 0,0 1-1 0 0,0 1 1 0 0,0 0 0 0 0,0 1 0 0 0,0 1-1 0 0,1 1 1 0 0,-6 2 410 0 0,-52 15-3507 0 0,27 0-4107 0 0,25-7-3758 0 0</inkml:trace>
  <inkml:trace contextRef="#ctx0" brushRef="#br0" timeOffset="1401.312">489 274 9874 0 0,'0'0'1804'0'0,"0"0"-419"0"0,0 0-24 0 0,0 0 161 0 0,0 0 13 0 0,0 0-123 0 0,0 0-254 0 0,0 0-273 0 0,0 0-186 0 0,0 0-145 0 0,0 0-110 0 0,0 0-96 0 0,0 0-31 0 0,0-2-45 0 0,3-1-179 0 0,0 0 0 0 0,0 0 1 0 0,1 1-1 0 0,-1-1 0 0 0,1 1 0 0 0,-1 0 0 0 0,1 0 0 0 0,0 0 0 0 0,0 1 0 0 0,0-1 0 0 0,0 1 0 0 0,0 0 0 0 0,0 0 0 0 0,1 0 0 0 0,-1 1 0 0 0,0-1 0 0 0,0 1 0 0 0,0 0 0 0 0,2 1-93 0 0,6-3 86 0 0,143-16 1145 0 0,-154 17-1219 0 0,1 1 0 0 0,-1 0 1 0 0,1 0-1 0 0,-1 0 0 0 0,1 0 0 0 0,-1 0 1 0 0,1 0-1 0 0,-1 1 0 0 0,1-1 0 0 0,-1 1 0 0 0,0-1 1 0 0,1 1-1 0 0,-1-1 0 0 0,1 1 0 0 0,-1 0 1 0 0,0-1-1 0 0,1 1 0 0 0,-1 0 0 0 0,0 0 1 0 0,0 0-1 0 0,0 0 0 0 0,0 0 0 0 0,0 0 0 0 0,0 0 1 0 0,0 1-1 0 0,0-1 0 0 0,0 0 0 0 0,-1 1 1 0 0,1-1-1 0 0,0 0 0 0 0,-1 1 0 0 0,1-1 0 0 0,-1 1 1 0 0,1-1-1 0 0,-1 1 0 0 0,0-1 0 0 0,0 1 1 0 0,0-1-1 0 0,1 1 0 0 0,-2-1 0 0 0,1 1 0 0 0,0 0-12 0 0,0 1 22 0 0,0-1-1 0 0,-1 1 0 0 0,1-1 0 0 0,1 1 0 0 0,-1-1 0 0 0,0 1 0 0 0,1-1 0 0 0,-1 1 1 0 0,1-1-1 0 0,0 0 0 0 0,-1 1 0 0 0,1-1 0 0 0,0 0 0 0 0,1 0 0 0 0,-1 1 0 0 0,0-1 1 0 0,1 0-1 0 0,-1 0 0 0 0,1 0 0 0 0,0-1 0 0 0,-1 1 0 0 0,1 0 0 0 0,0-1 1 0 0,0 1-1 0 0,0-1 0 0 0,0 1 0 0 0,0-1 0 0 0,1 0 0 0 0,-1 0 0 0 0,0 0 0 0 0,0 0 1 0 0,1-1-1 0 0,-1 1 0 0 0,1 0 0 0 0,-1-1 0 0 0,1 0 0 0 0,-1 1 0 0 0,1-1 0 0 0,-1 0 1 0 0,0 0-1 0 0,1-1 0 0 0,-1 1 0 0 0,1-1 0 0 0,1 1-21 0 0,0 0 14 0 0,0 0 0 0 0,0 0-1 0 0,0 0 1 0 0,1-1 0 0 0,-1 1 0 0 0,0-1-1 0 0,0 0 1 0 0,0 0 0 0 0,0 0 0 0 0,0-1 0 0 0,0 1-1 0 0,0-1 1 0 0,-1 0 0 0 0,1 0 0 0 0,-1-1-1 0 0,1 1 1 0 0,-1-1-14 0 0,8-27-2254 0 0,-10 21-269 0 0,0 0-4671 0 0,-1 5-3886 0 0</inkml:trace>
  <inkml:trace contextRef="#ctx0" brushRef="#br0" timeOffset="4050.016">1256 351 2833 0 0,'0'0'3754'0'0,"0"0"-1991"0"0,0 0-762 0 0,0 0 46 0 0,0 0 199 0 0,0 0 175 0 0,0 0 32 0 0,0 0-134 0 0,0 0-152 0 0,0 0-175 0 0,0 0-149 0 0,17 5-122 0 0,53 14-75 0 0,1-25 756 0 0,-60 2-1163 0 0,1 1-100 0 0,1-1 1 0 0,-1-1-1 0 0,0 1 0 0 0,0-2 0 0 0,0 0 0 0 0,-1 0 0 0 0,0-1 0 0 0,0-1 0 0 0,0 1 1 0 0,-1-2-1 0 0,-1 1 0 0 0,1-2 0 0 0,-1 1 0 0 0,-1-1 0 0 0,0 0 0 0 0,0-1 0 0 0,-1 0 0 0 0,0 0 1 0 0,-1-2-140 0 0,-5 11 0 0 0,1 0 0 0 0,-1 0 0 0 0,-1-1 0 0 0,1 1 0 0 0,0 0 0 0 0,0 0 0 0 0,-1-1 0 0 0,0 1 0 0 0,1-1 0 0 0,-1 1 0 0 0,0 0 0 0 0,0-1 0 0 0,0 1 0 0 0,0-1 0 0 0,-1 1 0 0 0,1 0 0 0 0,-1-1 0 0 0,1 1 0 0 0,-1 0 0 0 0,0-1 0 0 0,0 1 0 0 0,0 0 0 0 0,0 0 0 0 0,0 0 0 0 0,-1 0 0 0 0,1 0 0 0 0,-1 0 0 0 0,1 0 0 0 0,-1 0 0 0 0,0 1 0 0 0,1-1 0 0 0,-1 1 0 0 0,0-1 0 0 0,0 1 0 0 0,0-1 0 0 0,0 1 0 0 0,0 0 0 0 0,-1 0 0 0 0,1 0 0 0 0,0 0 0 0 0,0 1 0 0 0,-1-1 0 0 0,1 1 0 0 0,0-1 0 0 0,-1 1 0 0 0,-1 0 0 0 0,-15 1-51 0 0,0 1 0 0 0,0 2 1 0 0,0 0-1 0 0,1 0 0 0 0,-1 2 0 0 0,1 0 1 0 0,1 1-1 0 0,-1 1 0 0 0,1 1 1 0 0,0 0-1 0 0,1 1 0 0 0,0 1 1 0 0,1 1-1 0 0,-6 5 51 0 0,2-4 19 0 0,1 1 0 0 0,0 0 1 0 0,1 1-1 0 0,0 1 0 0 0,1 1 0 0 0,1 0 1 0 0,1 1-1 0 0,0 1 0 0 0,2 0 0 0 0,-9 17-19 0 0,19-32 46 0 0,0 1 0 0 0,1-1 0 0 0,-1 1 0 0 0,1 0 0 0 0,0-1 0 0 0,1 1 0 0 0,-1 0 0 0 0,1 0 0 0 0,0 0 0 0 0,0 0 0 0 0,0-1 0 0 0,1 1 0 0 0,-1 0 0 0 0,1 0 0 0 0,0-1 0 0 0,1 1 0 0 0,-1 0 0 0 0,1-1 0 0 0,0 1 0 0 0,0-1 0 0 0,1 0 0 0 0,-1 0 0 0 0,1 0 0 0 0,0 0 0 0 0,0 0 0 0 0,0 0 0 0 0,0-1 0 0 0,1 0 0 0 0,-1 1 0 0 0,1-1 0 0 0,0 0 0 0 0,0-1 0 0 0,0 1 0 0 0,1-1 0 0 0,1 1-46 0 0,21 9 164 0 0,0-2 0 0 0,1-1 0 0 0,0-1 0 0 0,0-2 0 0 0,1 0 1 0 0,-1-2-1 0 0,1-1 0 0 0,0-2 0 0 0,0 0 0 0 0,0-2 0 0 0,9-2-164 0 0,24 2 119 0 0,48-14-285 0 0,-103 4-2943 0 0,-18 7-8247 0 0,3 1-648 0 0</inkml:trace>
  <inkml:trace contextRef="#ctx0" brushRef="#br0" timeOffset="4639.986">1875 458 10658 0 0,'0'0'2870'0'0,"0"0"-981"0"0,0 0-537 0 0,0 0-126 0 0,0 0-62 0 0,0 0-91 0 0,0 0-155 0 0,0 0-174 0 0,0 0-140 0 0,0 0-116 0 0,0 0-104 0 0,0 0-76 0 0,0 0-72 0 0,-28 31-28 0 0,-84 98-19 0 0,66-57 88 0 0,44-68-250 0 0,0 0-1 0 0,1 1 1 0 0,-1-1 0 0 0,1 1-1 0 0,0-1 1 0 0,0 1 0 0 0,0 0-1 0 0,1-1 1 0 0,0 1 0 0 0,0 0-1 0 0,0-1 1 0 0,0 1 0 0 0,1 0-1 0 0,-1 0 1 0 0,1-1 0 0 0,0 1-1 0 0,1-1 1 0 0,-1 1 0 0 0,1-1-1 0 0,0 0 1 0 0,1 1-27 0 0,1 0 46 0 0,0-1 0 0 0,1 1 0 0 0,-1-1 0 0 0,1 0 0 0 0,0-1 0 0 0,1 1 0 0 0,-1-1 0 0 0,1 0 0 0 0,-1-1 0 0 0,1 1 0 0 0,0-1 0 0 0,0 0 0 0 0,0 0 0 0 0,0-1 0 0 0,0 0 0 0 0,0 0 0 0 0,1 0 0 0 0,-1-1 0 0 0,0 0 0 0 0,0 0 0 0 0,1 0 0 0 0,-1-1 0 0 0,0 0 0 0 0,2-1-46 0 0,148-53 759 0 0,-143 50-726 0 0,0 0 0 0 0,-1 0 0 0 0,1-1 0 0 0,-1-1-1 0 0,0 0 1 0 0,-1-1 0 0 0,0 0 0 0 0,0-1 0 0 0,-1 0 0 0 0,0 0 0 0 0,0-1 0 0 0,-1-1-1 0 0,0 1 1 0 0,-1-2 0 0 0,0 1 0 0 0,-1-1 0 0 0,-1 0 0 0 0,1 0 0 0 0,-2-1 0 0 0,0 0-1 0 0,0 0 1 0 0,-1 0 0 0 0,1-13-33 0 0,-5 22-32 0 0,-1 0 0 0 0,1-1-1 0 0,-1 1 1 0 0,0 0 0 0 0,0 0-1 0 0,-1 0 1 0 0,1 0 0 0 0,-1 1-1 0 0,0-1 1 0 0,0 0 0 0 0,0 1-1 0 0,0-1 1 0 0,-1 1 0 0 0,1 0-1 0 0,-1-1 1 0 0,0 1 0 0 0,0 1-1 0 0,0-1 1 0 0,0 0 0 0 0,-1 1-1 0 0,1-1 1 0 0,-1 1 0 0 0,0 0 0 0 0,1 0-1 0 0,-1 1 1 0 0,0-1 0 0 0,0 1-1 0 0,0 0 1 0 0,0 0 0 0 0,0 0-1 0 0,0 0 1 0 0,-4 1 32 0 0,-5-2-509 0 0,-1 0 1 0 0,1 1-1 0 0,0 1 0 0 0,-1 0 1 0 0,1 0-1 0 0,-1 2 1 0 0,1 0-1 0 0,-1 0 0 0 0,-8 4 509 0 0,-7 4-4919 0 0,9-2-6628 0 0</inkml:trace>
  <inkml:trace contextRef="#ctx0" brushRef="#br0" timeOffset="4889.486">1709 650 11674 0 0,'0'0'4381'0'0,"0"0"-2005"0"0,0 0-891 0 0,0 0-151 0 0,0 0-110 0 0,0 0-164 0 0,0 0-210 0 0,0 0-183 0 0,0 0-157 0 0,0 0-120 0 0,0 0-90 0 0,0 0-64 0 0,32-10-45 0 0,96-26-39 0 0,-81 31 60 0 0,-42 8-163 0 0,135 38 385 0 0,-127-37-426 0 0,-1-1 0 0 0,1 0 0 0 0,0-1 1 0 0,0 0-1 0 0,0-1 0 0 0,1-1 1 0 0,-1 0-1 0 0,0 0 0 0 0,2-2-8 0 0,18-21-593 0 0,-31 10-2231 0 0,-2-3-3696 0 0,0 14 5603 0 0,0-2-10707 0 0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1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0 0 0,'0'0'2244'0'0,"0"0"-239"0"0,0 0 93 0 0,0 0 173 0 0,0 0 37 0 0,0 0-154 0 0,0 0-281 0 0,0 0-301 0 0,0 0-271 0 0,0 0-198 0 0,0 0-129 0 0,0 0-115 0 0,0 0-78 0 0,5 15 7746 0 0,79-8-8142 0 0,291-21 155 0 0,-319 13-354 0 0,-60-6-2568 0 0,-19 4-2645 0 0,14 0 15 0 0,4 2 776 0 0,-2 1-7535 0 0</inkml:trace>
  <inkml:trace contextRef="#ctx0" brushRef="#br0" timeOffset="342.085">301 0 16532 0 0,'0'0'2139'0'0,"0"0"-620"0"0,0 0-356 0 0,0 0-45 0 0,0 0-32 0 0,0 0-102 0 0,0 0-168 0 0,0 0-146 0 0,0 0-114 0 0,0 0-77 0 0,0 0-28 0 0,0 0-57 0 0,0 0-26 0 0,-2 15-17 0 0,-8 122 731 0 0,11-98-905 0 0,-2 0 0 0 0,-1 0 1 0 0,-3 0-1 0 0,-1 0 1 0 0,-3 5-178 0 0,-27 102 90 0 0,31-130 43 0 0,2-25-7365 0 0,3 3 1583 0 0,0-2-6447 0 0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5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70 0 0 0,'0'0'1158'0'0,"0"0"175"0"0,0 0 174 0 0,0 0 179 0 0,0 0 174 0 0,0 0 46 0 0,0 0-86 0 0,0 0-155 0 0,0 0-168 0 0,0 0-155 0 0,-1-4-123 0 0,-5-14-83 0 0,3 17 5035 0 0,0 20-6139 0 0,15 386 1048 0 0,-9-274-937 0 0,-3-129-93 0 0,0-2-19 0 0,0 0 29 0 0,0 0 54 0 0,0 0 30 0 0,0 0 29 0 0,0 0 44 0 0,0 0 23 0 0,0-12 439 0 0,-15-106-237 0 0,17 97-441 0 0,1-1 0 0 0,0 1 0 0 0,1 0 1 0 0,2 0-1 0 0,0 0 0 0 0,1 1 1 0 0,1 0-1 0 0,1 0 0 0 0,7-11-1 0 0,62-99-1 0 0,-74 121 2 0 0,1 1 0 0 0,0-1 0 0 0,1 1 0 0 0,-1 0-1 0 0,2 1 1 0 0,-1 0 0 0 0,1 0 0 0 0,0 0 0 0 0,0 1 0 0 0,1 0 0 0 0,0 0-1 0 0,0 1 1 0 0,1 0 0 0 0,-1 0 0 0 0,1 1 0 0 0,0 0 0 0 0,0 1 0 0 0,0 0-1 0 0,1 0 1 0 0,-1 1 0 0 0,1 1 0 0 0,6-1-1 0 0,-11 5 15 0 0,0 1 0 0 0,0 0 0 0 0,0 0 0 0 0,-1 0 0 0 0,0 1 0 0 0,0-1 0 0 0,0 1 0 0 0,0 0-1 0 0,-1 0 1 0 0,0 1 0 0 0,0-1 0 0 0,0 1 0 0 0,0-1 0 0 0,-1 1 0 0 0,0 0 0 0 0,0 0 0 0 0,-1 0 0 0 0,0 0 0 0 0,0 0 0 0 0,0 1 0 0 0,-1-1 0 0 0,0 0 0 0 0,0 0 0 0 0,-1 3-15 0 0,3 90 420 0 0,-2-98-412 0 0,0-1-12 0 0,0 0 16 0 0,0 0-16 0 0,0 0-15 0 0,0 0-12 0 0,0 0 14 0 0,0 0-12 0 0,0 0-5 0 0,0 0 12 0 0,0 0-37 0 0,0 0-33 0 0,0 0-45 0 0,0 0-45 0 0,-17-20-4781 0 0,12 14-3425 0 0,3 2-2931 0 0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7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34 6393 0 0,'0'0'3722'0'0,"0"0"-1522"0"0,0 0-576 0 0,0 0 18 0 0,0 0 46 0 0,0 0-52 0 0,0 0-202 0 0,0 0-302 0 0,0 0-238 0 0,0 0-181 0 0,0 0-94 0 0,0 0-37 0 0,0 0-34 0 0,0-7-27 0 0,-10-20 1383 0 0,-3 48-1299 0 0,20-29-188 0 0,-26 40 136 0 0,19-32-550 0 0,0 0-30 0 0,0 0 3 0 0,0 0-38 0 0,0 0-33 0 0,0 0-78 0 0,0 0-95 0 0,13-3-11220 0 0,-9 6 20 0 0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8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19 10234 0 0,'0'0'2625'0'0,"0"0"-798"0"0,0 0-282 0 0,0 0 104 0 0,0 0 93 0 0,0 0-94 0 0,0 0-286 0 0,0 0-306 0 0,0 0-232 0 0,0 0-163 0 0,0 0-72 0 0,0 0-68 0 0,0-7 701 0 0,-35 30-638 0 0,8 1-506 0 0,27-23-66 0 0,0-1-12 0 0,0 0 12 0 0,0 0-16 0 0,0 0 15 0 0,0 0 1 0 0,0 0-21 0 0,25-27-49 0 0,3-5 244 0 0,-28 32-110 0 0,0 0-19 0 0,0 0 24 0 0,0 0 10 0 0,-5 4 1110 0 0,3-2-942 0 0,0 0-3343 0 0,0 1-9743 0 0,2 1 540 0 0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9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0 0 0,'0'0'1694'0'0,"0"0"58"0"0,0 0 60 0 0,0 0 124 0 0,0 0 77 0 0,0 0-64 0 0,0 0-216 0 0,0 0-287 0 0,0 0-290 0 0,0 0-198 0 0,0 0-118 0 0,0 0-58 0 0,0 0-10 0 0,4 17 6548 0 0,-2-11-7360 0 0,7 1 136 0 0,0 0-1 0 0,1 0 1 0 0,0-1 0 0 0,0-1-1 0 0,1 1 1 0 0,-1-2 0 0 0,1 1 0 0 0,0-2-1 0 0,1 1 1 0 0,-1-1 0 0 0,0-1-1 0 0,1 0 1 0 0,0-1 0 0 0,-1 0 0 0 0,1-1-1 0 0,0 0 1 0 0,8-2-96 0 0,-1 2 35 0 0,0-1-1 0 0,0-1 1 0 0,0-1 0 0 0,0-1-1 0 0,-1 0 1 0 0,0-2 0 0 0,0 0-1 0 0,0-1 1 0 0,13-7-35 0 0,-27 12 6 0 0,19-8 17 0 0,0-1 0 0 0,-1 0-1 0 0,0-2 1 0 0,-1-1 0 0 0,-1-1 0 0 0,0-1-1 0 0,-1 0 1 0 0,3-4-23 0 0,-11 9 23 0 0,-1-1 0 0 0,0 0-1 0 0,0 0 1 0 0,-1-1 0 0 0,-1 0 0 0 0,0-1-1 0 0,-1 1 1 0 0,0-1 0 0 0,-1-1 0 0 0,-1 0-1 0 0,0 1 1 0 0,-1-2 0 0 0,-1 1 0 0 0,2-14-23 0 0,-5 23-6 0 0,0 0 0 0 0,0 0 1 0 0,-1 1-1 0 0,0-1 0 0 0,0 0 1 0 0,-1 0-1 0 0,1 1 1 0 0,-1-1-1 0 0,0 1 0 0 0,-1-1 1 0 0,1 1-1 0 0,-1 0 0 0 0,0 0 1 0 0,-1 0-1 0 0,1 1 0 0 0,-1-1 1 0 0,0 1-1 0 0,0-1 0 0 0,0 1 1 0 0,0 1-1 0 0,-1-1 0 0 0,0 1 1 0 0,0-1-1 0 0,0 1 0 0 0,0 1 1 0 0,0-1-1 0 0,-1 1 0 0 0,-3-2 6 0 0,-1 1-21 0 0,0-1 0 0 0,0 1 0 0 0,-1 1 0 0 0,1 0 0 0 0,-1 0 0 0 0,1 1 0 0 0,-1 1 0 0 0,0 0 0 0 0,0 0 0 0 0,1 1 0 0 0,-1 0 0 0 0,1 1 0 0 0,-1 0 0 0 0,1 1 0 0 0,-6 2 21 0 0,-11 5-6 0 0,0 2-1 0 0,0 0 0 0 0,1 2 1 0 0,1 1-1 0 0,0 1 0 0 0,2 1 1 0 0,0 1-1 0 0,0 1 0 0 0,2 1 1 0 0,0 1-1 0 0,2 1 0 0 0,0 1 1 0 0,2 0-1 0 0,-12 21 7 0 0,24-30 50 0 0,1 0 0 0 0,0 1 0 0 0,1-1 0 0 0,0 1 1 0 0,1 0-1 0 0,1 0 0 0 0,1 0 0 0 0,0 0 0 0 0,1 0 0 0 0,0 0 0 0 0,1 0 0 0 0,1-1 0 0 0,0 1 1 0 0,1-1-1 0 0,1 1 0 0 0,0-1 0 0 0,1-1 0 0 0,1 1 0 0 0,1 1-50 0 0,-4-4 53 0 0,1-1-1 0 0,1 0 1 0 0,0 0 0 0 0,0 0-1 0 0,1-1 1 0 0,0 0 0 0 0,0 0-1 0 0,1-1 1 0 0,0 0-1 0 0,1 0 1 0 0,0-1 0 0 0,0 0-1 0 0,1 0 1 0 0,-1-1 0 0 0,1 0-1 0 0,1-1 1 0 0,-1 0-1 0 0,1-1 1 0 0,0 0 0 0 0,0-1-1 0 0,0 0 1 0 0,0-1 0 0 0,0 0-1 0 0,1 0 1 0 0,-1-2-1 0 0,8 1-52 0 0,1-1 85 0 0,0-1 0 0 0,0 0 0 0 0,0-1 0 0 0,0-2 0 0 0,-1 0 0 0 0,17-6-85 0 0,28-12 184 0 0,-53 19-82 0 0,-11 2-557 0 0,-7-6-5651 0 0,7 7 248 0 0,0 0-6568 0 0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1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24 262 2833 0 0,'0'0'2348'0'0,"0"0"-78"0"0,0 0-27 0 0,0 0-54 0 0,0 0-70 0 0,0 0-144 0 0,0 0-202 0 0,0 0-238 0 0,0 0-292 0 0,0 0-222 0 0,0 0-157 0 0,0 0-128 0 0,0 0-67 0 0,-4-2-59 0 0,-12-8-62 0 0,12 7-72 0 0,4 3-60 0 0,23-25 1531 0 0,147-147-773 0 0,-115 123-1071 0 0,-45 97-97 0 0,-8-38 17 0 0,1 0 0 0 0,0 0 0 0 0,0-1 0 0 0,1 1 0 0 0,0 0 0 0 0,1-1 0 0 0,0 0 0 0 0,0 0 0 0 0,1-1 0 0 0,0 1 0 0 0,0-1 0 0 0,1 0 0 0 0,0-1 0 0 0,1 0 0 0 0,0 0 0 0 0,0 0 0 0 0,2 0-23 0 0,8 5-98 0 0,29 22-669 0 0,-21-4-4369 0 0,-22-25-839 0 0,1-1-6273 0 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15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219 451 17004 0 0,'0'0'2207'0'0,"0"0"-1091"0"0,0 0-350 0 0,0 0 128 0 0,0 0 148 0 0,0 0-34 0 0,0 0-177 0 0,0 0-239 0 0,0 0-226 0 0,0 0-134 0 0,0 0-79 0 0,0 0-68 0 0,-7-2-59 0 0,4 1-26 0 0,0 1 0 0 0,0-1 0 0 0,0 1 0 0 0,0-1 1 0 0,0 1-1 0 0,0 0 0 0 0,1 0 0 0 0,-1 0 0 0 0,0 1 1 0 0,0-1-1 0 0,0 1 0 0 0,0-1 0 0 0,0 1 0 0 0,1 0 1 0 0,-1 0-1 0 0,0 0 0 0 0,1 1 0 0 0,-1-1 1 0 0,1 1-1 0 0,-1-1 0 0 0,1 1 0 0 0,-1 0 0 0 0,1 0 1 0 0,0 0-1 0 0,0 0 0 0 0,0 1 0 0 0,-10 7-14 0 0,0 0-1 0 0,1 1 1 0 0,1 0 0 0 0,-1 1-1 0 0,2 0 1 0 0,0 1-1 0 0,0 0 1 0 0,2 0 0 0 0,-1 1-1 0 0,2 0 1 0 0,-1 0 0 0 0,2 0-1 0 0,0 1 1 0 0,1 0 0 0 0,0 0-1 0 0,2 0 1 0 0,-2 14 14 0 0,2-21 1 0 0,1 0 1 0 0,0 0-1 0 0,1 0 0 0 0,-1 1 1 0 0,1-1-1 0 0,1 0 0 0 0,0 0 1 0 0,0 1-1 0 0,0-1 0 0 0,1 0 1 0 0,0 0-1 0 0,1 0 0 0 0,0-1 1 0 0,0 1-1 0 0,1-1 0 0 0,0 1 1 0 0,0-1-1 0 0,0 0 0 0 0,1-1 1 0 0,0 1-1 0 0,1-1 0 0 0,-1 0 1 0 0,1 0-1 0 0,3 2-1 0 0,-1-4 71 0 0,0 0 0 0 0,0-1 0 0 0,0 0 0 0 0,0 0 1 0 0,1 0-1 0 0,0-1 0 0 0,-1 0 0 0 0,1-1 0 0 0,0 0 0 0 0,0 0 0 0 0,-1-1 0 0 0,1 0 1 0 0,0-1-1 0 0,0 0 0 0 0,0 0 0 0 0,-1-1 0 0 0,1 0 0 0 0,-1-1 0 0 0,1 1 0 0 0,-1-2 1 0 0,8-3-72 0 0,0 0 89 0 0,0-1 1 0 0,-1-1 0 0 0,0 0 0 0 0,0-1 0 0 0,-1-1 0 0 0,0 0 0 0 0,-1-1-1 0 0,0-1 1 0 0,-1 0 0 0 0,-1 0 0 0 0,0-1 0 0 0,0-1 0 0 0,-2 1 0 0 0,0-2-1 0 0,0 1 1 0 0,-2-1 0 0 0,0-1 0 0 0,0 1 0 0 0,-2-1 0 0 0,0 0-1 0 0,-1 0 1 0 0,-1-1 0 0 0,0 1 0 0 0,-1-5-90 0 0,-2 13-28 0 0,0 1 0 0 0,0-1 0 0 0,0 1-1 0 0,-1-1 1 0 0,-1 1 0 0 0,1-1 0 0 0,-1 1 0 0 0,-1 0 0 0 0,1 0-1 0 0,-1 0 1 0 0,-1 0 0 0 0,1 0 0 0 0,-2 1 0 0 0,1 0 0 0 0,-1-1-1 0 0,0 2 1 0 0,0-1 0 0 0,-1 0 0 0 0,1 1 0 0 0,-2 0 0 0 0,1 1 0 0 0,-1-1-1 0 0,1 1 1 0 0,-2 1 0 0 0,1-1 0 0 0,-2 0 28 0 0,-1 1-154 0 0,0 1 0 0 0,0-1 0 0 0,0 2 0 0 0,-1-1 0 0 0,0 2 0 0 0,1-1 0 0 0,-1 1 0 0 0,0 1 0 0 0,1 0 0 0 0,-1 1 0 0 0,0 0 0 0 0,1 0 0 0 0,-1 1 0 0 0,-1 1 154 0 0,-40 11-3053 0 0,5 5-3358 0 0,27-10-5649 0 0</inkml:trace>
  <inkml:trace contextRef="#ctx0" brushRef="#br0" timeOffset="417.759">9 721 11170 0 0,'0'0'2513'0'0,"0"0"-671"0"0,0 0-398 0 0,0 0-53 0 0,0 0-57 0 0,0 0-77 0 0,0 0-66 0 0,0 0-163 0 0,0 0-208 0 0,0 0-214 0 0,0 0-162 0 0,0 0-124 0 0,0 0-83 0 0,2-3-48 0 0,9-8-106 0 0,1 1 0 0 0,0 0 0 0 0,0 1 0 0 0,1 0 0 0 0,0 1 1 0 0,1 1-1 0 0,0 0 0 0 0,0 1 0 0 0,1 0 0 0 0,0 1 1 0 0,-1 0-1 0 0,2 2 0 0 0,3-1-83 0 0,-17 3 8 0 0,1 0 0 0 0,-1 0 0 0 0,1 1 0 0 0,-1-1 0 0 0,1 1 0 0 0,0 0 0 0 0,-1-1 0 0 0,1 1 1 0 0,-1 0-1 0 0,1 1 0 0 0,0-1 0 0 0,-1 0 0 0 0,1 1 0 0 0,-1-1 0 0 0,1 1 0 0 0,-1 0 0 0 0,1 0 0 0 0,-1 0 0 0 0,0 0 0 0 0,1 0 0 0 0,-1 1 0 0 0,0-1 0 0 0,0 1 0 0 0,0-1 0 0 0,0 1 0 0 0,0 0 0 0 0,0 0 0 0 0,1 1-8 0 0,0 4 41 0 0,1 1 0 0 0,0-1 0 0 0,1 0 0 0 0,-1-1 0 0 0,1 1 0 0 0,1-1-1 0 0,-1 0 1 0 0,1 0 0 0 0,0 0 0 0 0,1-1 0 0 0,-1 0 0 0 0,1 0 0 0 0,0-1 0 0 0,0 0-1 0 0,1 0 1 0 0,-1-1 0 0 0,1 0 0 0 0,0 0 0 0 0,0 0 0 0 0,0-1 0 0 0,0-1-1 0 0,0 1 1 0 0,0-1 0 0 0,0-1 0 0 0,4 1-41 0 0,61-8 930 0 0,-69-7-1336 0 0,-4 5-2706 0 0,0 4-1136 0 0,0 1-7116 0 0</inkml:trace>
  <inkml:trace contextRef="#ctx0" brushRef="#br0" timeOffset="1336.626">352 0 5801 0 0,'0'0'783'0'0,"0"0"-132"0"0,0 0 268 0 0,0 0 294 0 0,0 0 69 0 0,0 0-56 0 0,0 0-128 0 0,0 0-120 0 0,0 0-84 0 0,0 0-69 0 0,0 0-6 0 0,36 4-2 0 0,112 11 26 0 0,-29-11 1656 0 0,102-4 2673 0 0,-204 47-4090 0 0,-5 290-322 0 0,-12-239-667 0 0,-34 245-30 0 0,0-154 61 0 0,21-58 1056 0 0,-8-127-346 0 0,-147 37-616 0 0,36-7-378 0 0,97-32-1755 0 0,34-2-484 0 0,1 0-4385 0 0,0 0-6155 0 0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0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88 13235 0 0,'0'0'2072'0'0,"0"0"-465"0"0,0 0-190 0 0,0 0-54 0 0,0 0-27 0 0,0 0-147 0 0,0 0-286 0 0,0 0-221 0 0,0 0-151 0 0,0 0-102 0 0,0 0-92 0 0,0 0-61 0 0,-12 17-69 0 0,-41 56-59 0 0,46-63-98 0 0,1 0 0 0 0,-1 1 0 0 0,1 0 0 0 0,1 0 0 0 0,0 1 0 0 0,1 0 0 0 0,0-1 0 0 0,1 1 0 0 0,0 1 0 0 0,1 1-50 0 0,-4 12 42 0 0,5-22-40 0 0,-1 0 0 0 0,1 0 0 0 0,0 0 0 0 0,0 1 0 0 0,0-1 0 0 0,0 0 0 0 0,1 1 0 0 0,0-1 0 0 0,0 1 0 0 0,0-1 0 0 0,1 0 0 0 0,-1 1 0 0 0,1-1 0 0 0,0 0 0 0 0,0 1 0 0 0,1-1 0 0 0,-1 0 0 0 0,1 0 0 0 0,0 0 0 0 0,0 0 0 0 0,0 0 0 0 0,0-1 0 0 0,1 1 0 0 0,0-1 0 0 0,0 1 0 0 0,0-1 0 0 0,0 0 0 0 0,0 0 0 0 0,0 0 0 0 0,1 0 0 0 0,0-1 0 0 0,-1 0 0 0 0,1 1 0 0 0,0-1 0 0 0,0-1 0 0 0,0 1 0 0 0,4 1-2 0 0,9-4 88 0 0,1-1 1 0 0,-1 0-1 0 0,0-1 0 0 0,1 0 0 0 0,-1-2 0 0 0,-1 0 0 0 0,1-1 1 0 0,-1-1-1 0 0,0 0 0 0 0,0-1 0 0 0,-1-1 0 0 0,0 0 0 0 0,0-1 0 0 0,-1-1 1 0 0,-1 0-1 0 0,0-1 0 0 0,0 0 0 0 0,-1-1 0 0 0,-1-1 0 0 0,5-6-88 0 0,-8 12 51 0 0,1-1 0 0 0,-1 1 0 0 0,-1-1-1 0 0,0 0 1 0 0,0-1 0 0 0,-1 0 0 0 0,0 0-1 0 0,0 0 1 0 0,-1-1 0 0 0,-1 0-1 0 0,0 0 1 0 0,0 0 0 0 0,-1 0 0 0 0,-1 0-1 0 0,0-1 1 0 0,0 1 0 0 0,-1-1 0 0 0,-1 0-1 0 0,0 1 1 0 0,0-1 0 0 0,-1 0-51 0 0,-3 6-41 0 0,0 1 1 0 0,0 0-1 0 0,0 0 1 0 0,-1 1-1 0 0,0-1 1 0 0,0 1-1 0 0,0 0 1 0 0,-1 0-1 0 0,1 1 1 0 0,-1 0-1 0 0,0 0 1 0 0,0 0-1 0 0,0 0 1 0 0,0 1-1 0 0,0 0 1 0 0,0 0-1 0 0,-1 1 1 0 0,1 0-1 0 0,-1 0 1 0 0,1 0-1 0 0,-1 1 1 0 0,1 0-1 0 0,-1 0 1 0 0,1 1-1 0 0,-1 0 1 0 0,1 0-1 0 0,-1 0 1 0 0,1 1-1 0 0,0 0 1 0 0,-5 2 40 0 0,-86 46-2442 0 0,40-6-4923 0 0,41-29-4381 0 0</inkml:trace>
  <inkml:trace contextRef="#ctx0" brushRef="#br0" timeOffset="269.769">9 320 12803 0 0,'0'0'2478'0'0,"0"0"-699"0"0,0 0-358 0 0,0 0-68 0 0,0 0-68 0 0,0 0-143 0 0,0 0-255 0 0,0 0-245 0 0,0 0-181 0 0,0 0-115 0 0,0 0-52 0 0,0 0-18 0 0,0 0-2 0 0,9-5-22 0 0,84-27 489 0 0,-62 30-456 0 0,0 1 0 0 0,0 2 0 0 0,0 1 0 0 0,0 2 0 0 0,0 1 0 0 0,0 1 0 0 0,0 2-285 0 0,68-1 880 0 0,-85-25-1663 0 0,-13 1-6135 0 0,-1 16 5357 0 0,0-4-10380 0 0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7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264 191 4417 0 0,'0'0'1964'0'0,"0"0"-234"0"0,0 0-4 0 0,0 0 169 0 0,0 0 116 0 0,0 0-105 0 0,0 0-294 0 0,0 0-377 0 0,0 0-283 0 0,0 0-217 0 0,0 0-162 0 0,0 0-79 0 0,0 0-95 0 0,-11-6-70 0 0,-37-17-30 0 0,46 23-281 0 0,1 0 1 0 0,-1 0-1 0 0,0 0 1 0 0,1-1-1 0 0,-1 2 1 0 0,0-1 0 0 0,1 0-1 0 0,-1 0 1 0 0,1 0-1 0 0,-1 1 1 0 0,0-1-1 0 0,1 1 1 0 0,-1 0-1 0 0,1-1 1 0 0,-1 1 0 0 0,1 0-1 0 0,-1 0 1 0 0,1 0-1 0 0,0 0 1 0 0,-1 0-1 0 0,1 0 1 0 0,0 0-1 0 0,0 0 1 0 0,0 0-1 0 0,0 1 1 0 0,0-1 0 0 0,0 0-1 0 0,0 1 1 0 0,0-1-1 0 0,1 1 1 0 0,-1-1-1 0 0,0 2-18 0 0,-3 3 79 0 0,-15 20 39 0 0,1 0 1 0 0,2 1-1 0 0,0 1 1 0 0,2 1-1 0 0,1 0 0 0 0,2 1 1 0 0,0 0-1 0 0,2 0 1 0 0,2 1-1 0 0,0 1 1 0 0,2-1-1 0 0,2 1 0 0 0,1 0 1 0 0,1-1-1 0 0,2 4-118 0 0,-1-30 31 0 0,0 0 0 0 0,1 1 0 0 0,0-1 0 0 0,0 0 0 0 0,1 0 0 0 0,-1 1 0 0 0,1-1 0 0 0,0-1-1 0 0,1 1 1 0 0,-1 0 0 0 0,1 0 0 0 0,0-1 0 0 0,0 0 0 0 0,0 1 0 0 0,1-1 0 0 0,0 0 0 0 0,-1-1 0 0 0,1 1 0 0 0,1-1-1 0 0,-1 0 1 0 0,0 0 0 0 0,1 0 0 0 0,0 0 0 0 0,-1-1 0 0 0,1 1 0 0 0,0-2 0 0 0,0 1 0 0 0,0 0 0 0 0,1-1 0 0 0,-1 0-1 0 0,0 0 1 0 0,0 0 0 0 0,1-1 0 0 0,0 0-31 0 0,9 0 114 0 0,-1-1 0 0 0,1 0 0 0 0,-1-2 1 0 0,0 1-1 0 0,0-2 0 0 0,0 0 0 0 0,0-1 0 0 0,0 0 0 0 0,5-3-114 0 0,16-10 123 0 0,-2-1 0 0 0,0-1 1 0 0,0-2-1 0 0,-2-1 0 0 0,-1-1 0 0 0,-1-2 1 0 0,-1-1-1 0 0,-2-1 0 0 0,0-2 0 0 0,-2 0 0 0 0,-1-1 1 0 0,-2-2-1 0 0,12-25-123 0 0,-25 44 3 0 0,-1 0 1 0 0,-1-1-1 0 0,-1 0 1 0 0,0 0-1 0 0,-1 0 1 0 0,-1-1-1 0 0,0 1 1 0 0,-1-1-1 0 0,0 0 1 0 0,-2 0-1 0 0,0 1 1 0 0,0-1-1 0 0,-3-9-3 0 0,-1 16-74 0 0,0 0-1 0 0,-1 0 1 0 0,0 0-1 0 0,0 1 1 0 0,-1 0-1 0 0,0 0 1 0 0,-1 0-1 0 0,0 1 1 0 0,0 0-1 0 0,0 0 1 0 0,-1 1-1 0 0,0 0 1 0 0,0 0-1 0 0,-1 0 1 0 0,1 1-1 0 0,-1 1 1 0 0,0 0-1 0 0,-1 0 1 0 0,1 1-1 0 0,-1 0 1 0 0,0 0 0 0 0,1 1-1 0 0,-1 0 1 0 0,0 1-1 0 0,0 0 1 0 0,0 1-1 0 0,0 0 1 0 0,0 0-1 0 0,0 1 1 0 0,0 1-1 0 0,0-1 1 0 0,0 2-1 0 0,-8 2 75 0 0,-4 3-369 0 0,1 0-1 0 0,0 2 1 0 0,1 0-1 0 0,0 2 1 0 0,0 0-1 0 0,1 1 1 0 0,1 1-1 0 0,1 0 1 0 0,-8 8 369 0 0,-81 94-9301 0 0,87-92-1576 0 0</inkml:trace>
  <inkml:trace contextRef="#ctx0" brushRef="#br0" timeOffset="343.62">1 563 7810 0 0,'0'0'2064'0'0,"0"0"-226"0"0,0 0-59 0 0,0 0 13 0 0,0 0-90 0 0,0 0-196 0 0,0 0-239 0 0,0 0-226 0 0,0 0-186 0 0,0 0-163 0 0,0 0-88 0 0,0 0-78 0 0,25-29-60 0 0,78-91-48 0 0,-60 81 206 0 0,-31 34-502 0 0,1 1-1 0 0,-1 0 1 0 0,1 1 0 0 0,0 0 0 0 0,1 1-1 0 0,-1 0 1 0 0,0 1 0 0 0,0 1 0 0 0,1 0-1 0 0,-1 1 1 0 0,3 1-122 0 0,83 45 591 0 0,-44-14-247 0 0,-43-27-214 0 0,1-1 1 0 0,-1 0 0 0 0,1-1-1 0 0,0 0 1 0 0,0-1-1 0 0,0-1 1 0 0,0 0-1 0 0,1-1 1 0 0,-1 0-1 0 0,1-1-130 0 0,-13 0-14 0 0,-1 0-16 0 0,0 0-34 0 0,0 0-40 0 0,-6-20-6753 0 0,3 15 2759 0 0,1 1-7425 0 0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55 15835 0 0,'0'0'2282'0'0,"0"0"-1479"0"0,0 0-504 0 0,0 0 121 0 0,0 0 233 0 0,0 0 173 0 0,0 0-1 0 0,-9 31-178 0 0,-30 101-193 0 0,-18 103 302 0 0,52-217-713 0 0,2 1 1 0 0,0-1 0 0 0,0 0-1 0 0,2 1 1 0 0,0-1 0 0 0,1 1-1 0 0,2 2-43 0 0,-2-21 18 0 0,0 0 0 0 0,0 0 0 0 0,0-1 0 0 0,0 1 0 0 0,1 0 0 0 0,-1 0 0 0 0,0 0 0 0 0,0-1 0 0 0,0 1-1 0 0,1 0 1 0 0,-1 0 0 0 0,0 0 0 0 0,0 0 0 0 0,0 0 0 0 0,1 0 0 0 0,-1-1 0 0 0,0 1 0 0 0,0 0 0 0 0,1 0 0 0 0,-1 0 0 0 0,0 0 0 0 0,0 0 0 0 0,1 0 0 0 0,-1 0-1 0 0,0 0 1 0 0,0 0 0 0 0,1 0 0 0 0,-1 0 0 0 0,0 0 0 0 0,0 0 0 0 0,1 1 0 0 0,-1-1 0 0 0,0 0 0 0 0,0 0 0 0 0,1 0 0 0 0,-1 0 0 0 0,0 0 0 0 0,0 0 0 0 0,0 1-1 0 0,1-1 1 0 0,-1 0 0 0 0,0 0 0 0 0,0 0 0 0 0,0 0 0 0 0,0 1 0 0 0,1-1 0 0 0,-1 0 0 0 0,0 0 0 0 0,0 0 0 0 0,0 1 0 0 0,0-1 0 0 0,0 0 0 0 0,0 0 0 0 0,0 1-1 0 0,0-1 1 0 0,0 0 0 0 0,0 0-18 0 0,12-25 639 0 0,-11 22-582 0 0,108-254 983 0 0,-100 235-985 0 0,6-18 21 0 0,1 1 0 0 0,2 1 1 0 0,2 1-1 0 0,1 0 0 0 0,2 1 0 0 0,10-9-76 0 0,-33 44 6 0 0,1-1-1 0 0,0 0 1 0 0,1 1-1 0 0,-1-1 1 0 0,0 1 0 0 0,0-1-1 0 0,1 1 1 0 0,-1-1-1 0 0,1 1 1 0 0,-1 0-1 0 0,1 0 1 0 0,-1 0 0 0 0,1 0-1 0 0,0 0 1 0 0,-1 0-1 0 0,1 0 1 0 0,0 0-1 0 0,0 1 1 0 0,0-1 0 0 0,0 1-1 0 0,0-1 1 0 0,0 1-1 0 0,0 0 1 0 0,0 0-1 0 0,-1 0 1 0 0,1 0 0 0 0,0 0-1 0 0,0 0 1 0 0,0 1-1 0 0,0-1 1 0 0,0 1-1 0 0,0-1 1 0 0,0 1 0 0 0,0-1-1 0 0,-1 1 1 0 0,1 0-1 0 0,0 0 1 0 0,0 0-1 0 0,-1 0 1 0 0,1 0 0 0 0,-1 1-1 0 0,1-1 1 0 0,-1 0-1 0 0,0 1 1 0 0,1 0-6 0 0,42 90 587 0 0,-30-37-457 0 0,-13-33-5313 0 0,-1-21 311 0 0,1-1-488 0 0,0 0-6536 0 0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3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14 265 0 0 0,'0'0'944'0'0,"0"0"531"0"0,0 0 359 0 0,0 0 224 0 0,0 0 138 0 0,0 0-53 0 0,0 0-146 0 0,0 0-214 0 0,0 0-250 0 0,0 0-218 0 0,0 0-238 0 0,-2 2-172 0 0,1-1-338 0 0,-7 5-864 0 0,6-1 6140 0 0,14-2-1234 0 0,3-1-4078 0 0,6 4-522 0 0,-1-2 1 0 0,1 0-1 0 0,0-1 0 0 0,0-2 0 0 0,0 0 1 0 0,0-1-1 0 0,3-1-9 0 0,0 1-13 0 0,113-4 20 0 0,84-21 217 0 0,-198 21-984 0 0,-76-21-7470 0 0,43 24 2869 0 0,3-2-6275 0 0</inkml:trace>
  <inkml:trace contextRef="#ctx0" brushRef="#br0" timeOffset="306.979">277 0 14227 0 0,'0'0'1676'0'0,"0"0"-439"0"0,0 0-253 0 0,0 0 13 0 0,0 0 93 0 0,0 0 9 0 0,0 0-55 0 0,0 0-136 0 0,0 0-125 0 0,0 0-75 0 0,0 0-109 0 0,0 0-119 0 0,5 18-80 0 0,31 115 526 0 0,-30-101-781 0 0,-1 1-1 0 0,-1 1 1 0 0,-2-1 0 0 0,-2 1 0 0 0,-1 1-145 0 0,1-12 24 0 0,-18 77-662 0 0,16-93 488 0 0,1-1-4055 0 0,8-1-6280 0 0,-4-4-1007 0 0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4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222 367 19076 0 0,'0'0'1336'0'0,"0"0"-466"0"0,0 0-169 0 0,0 0 78 0 0,0 0 109 0 0,0 0 15 0 0,0 0-144 0 0,0 0-211 0 0,0 0-188 0 0,-24 35-117 0 0,-78 112-87 0 0,44-40 0 0 0,51-92-158 0 0,1 0-1 0 0,1 0 0 0 0,0 0 1 0 0,1 1-1 0 0,0 0 1 0 0,2 0-1 0 0,-1 0 1 0 0,2 0-1 0 0,0 1 1 0 0,2-1-1 0 0,1 16 3 0 0,-1-28-4 0 0,0 0 1 0 0,1 0-1 0 0,0 1 0 0 0,0-1 1 0 0,0-1-1 0 0,1 1 0 0 0,-1 0 1 0 0,1 0-1 0 0,0-1 0 0 0,0 0 0 0 0,0 1 1 0 0,0-1-1 0 0,0 0 0 0 0,1-1 1 0 0,0 1-1 0 0,-1-1 0 0 0,1 1 1 0 0,0-1-1 0 0,0 0 0 0 0,0 0 1 0 0,1-1-1 0 0,-1 1 0 0 0,0-1 1 0 0,0 0-1 0 0,1 0 0 0 0,1 0 4 0 0,120-3 109 0 0,-97-6 3 0 0,-1-1 0 0 0,0-2-1 0 0,-1 0 1 0 0,0-2-1 0 0,-1-1 1 0 0,0-1 0 0 0,-1-1-1 0 0,-1-2 1 0 0,-1 0 0 0 0,2-3-112 0 0,-14 11 62 0 0,0 0 1 0 0,-1 0-1 0 0,0-1 1 0 0,0 0-1 0 0,-2-1 1 0 0,1 0-1 0 0,-1 0 1 0 0,-1-1-1 0 0,-1 0 1 0 0,1 0-1 0 0,-2-1 1 0 0,0 0-1 0 0,-1 0 0 0 0,0 0 1 0 0,-1 0-1 0 0,0 0 1 0 0,-2-1-1 0 0,1 1 1 0 0,-2-1-1 0 0,0 0 1 0 0,-1-3-63 0 0,0 11-8 0 0,-1 0 0 0 0,0 1 0 0 0,0-1 0 0 0,0 1 0 0 0,-1-1 1 0 0,0 1-1 0 0,0 0 0 0 0,0 0 0 0 0,-1 0 0 0 0,0 1 0 0 0,0-1 0 0 0,-1 1 0 0 0,1 0 0 0 0,-1 0 1 0 0,0 0-1 0 0,0 1 0 0 0,-1 0 0 0 0,0 0 0 0 0,1 0 0 0 0,-1 1 0 0 0,-1-1 0 0 0,1 1 0 0 0,0 1 1 0 0,-1 0-1 0 0,1-1 0 0 0,-1 2 0 0 0,-3-1 8 0 0,-7-2-156 0 0,0 0 1 0 0,-1 2-1 0 0,1 0 0 0 0,0 1 1 0 0,-1 1-1 0 0,1 1 0 0 0,0 0 1 0 0,-1 1-1 0 0,1 1 0 0 0,-9 3 156 0 0,-76 35-2673 0 0,42-3-4881 0 0,39-22-4349 0 0</inkml:trace>
  <inkml:trace contextRef="#ctx0" brushRef="#br0" timeOffset="332.534">180 618 17396 0 0,'0'0'2290'0'0,"0"0"-697"0"0,0 0-430 0 0,0 0-173 0 0,0 0-61 0 0,0 0-75 0 0,0 0-123 0 0,0 0-135 0 0,0 0-166 0 0,0 0-130 0 0,0 0-138 0 0,0 0-55 0 0,0 0-49 0 0,11-9-23 0 0,35-24 37 0 0,-45 33-68 0 0,0-1 0 0 0,-1 1 0 0 0,1 0 0 0 0,0-1 0 0 0,0 1 0 0 0,-1 0 0 0 0,1 0 0 0 0,0-1 0 0 0,0 1 0 0 0,-1 0 0 0 0,1 0 1 0 0,0 0-1 0 0,0 0 0 0 0,0 0 0 0 0,-1 0 0 0 0,1 0 0 0 0,0 1 0 0 0,0-1 0 0 0,-1 0 0 0 0,1 0 0 0 0,0 0 0 0 0,-1 1 0 0 0,1-1 0 0 0,0 0 0 0 0,0 1 0 0 0,-1-1 0 0 0,1 1 0 0 0,-1-1 0 0 0,1 1 0 0 0,0-1 0 0 0,-1 1 1 0 0,1-1-1 0 0,-1 1 0 0 0,1 0 0 0 0,-1-1 0 0 0,0 1 0 0 0,1 0 0 0 0,-1-1 0 0 0,0 1 0 0 0,1 0 0 0 0,-1-1 0 0 0,0 1 0 0 0,1 0-4 0 0,1 3 26 0 0,9 7 2 0 0,1-2 1 0 0,1 1-1 0 0,-1-1 1 0 0,1-1-1 0 0,1-1 1 0 0,0 0-1 0 0,0 0 1 0 0,0-2-1 0 0,0 1 1 0 0,1-2-1 0 0,0 0 1 0 0,0-1-1 0 0,0 0 1 0 0,1-1-1 0 0,5-1-28 0 0,45 11 224 0 0,11-5 357 0 0,-77-7-561 0 0,0 0-4 0 0,0 0-8 0 0,0 0-36 0 0,0 0-34 0 0,0 0-69 0 0,0 0-129 0 0,0 0-195 0 0,-8-2-3255 0 0,5 1 319 0 0,0 0-5174 0 0,1 1-4015 0 0</inkml:trace>
  <inkml:trace contextRef="#ctx0" brushRef="#br0" timeOffset="1331.423">362 18 2176 0 0,'0'0'1985'0'0,"0"0"245"0"0,0 0 288 0 0,0 0 129 0 0,0 0-168 0 0,0 0-397 0 0,0 0-455 0 0,0 0-387 0 0,0 0-232 0 0,0 0-122 0 0,0 0-50 0 0,0 0-32 0 0,-10 5-76 0 0,-30 18-89 0 0,-3 14 1668 0 0,45-33-1092 0 0,58-43-552 0 0,-103 68 960 0 0,40-26-1586 0 0,3-3-49 0 0,0 0-14 0 0,0 0-16 0 0,0 0-26 0 0,0 0-48 0 0,0 0-77 0 0,0 0-100 0 0,0 0-72 0 0,9 9-3545 0 0,-7-7 179 0 0,2 2-8353 0 0</inkml:trace>
  <inkml:trace contextRef="#ctx0" brushRef="#br0" timeOffset="3832.556">1251 279 6097 0 0,'0'0'1647'0'0,"0"0"-188"0"0,0 0 18 0 0,0 0 139 0 0,0 0 62 0 0,0 0-130 0 0,0 0-302 0 0,0 0-302 0 0,0 0-223 0 0,0 0-159 0 0,0 0-100 0 0,-28 9-43 0 0,-90 27-69 0 0,60 0 291 0 0,50-29-572 0 0,0 0-1 0 0,0 0 1 0 0,0 1 0 0 0,1 0 0 0 0,0 0-1 0 0,1 1 1 0 0,0 0 0 0 0,0 0-1 0 0,1 0 1 0 0,0 1 0 0 0,1 0-1 0 0,0 0 1 0 0,0 0 0 0 0,1 0-1 0 0,1 1 1 0 0,-1-1 0 0 0,2 1-1 0 0,-1 6-68 0 0,3-13 41 0 0,1 0-1 0 0,0-1 0 0 0,0 1 0 0 0,0-1 0 0 0,0 0 1 0 0,1 0-1 0 0,-1 0 0 0 0,1 0 0 0 0,-1 0 0 0 0,1 0 0 0 0,0-1 1 0 0,1 1-1 0 0,-1-1 0 0 0,0 0 0 0 0,1 0 0 0 0,-1 0 1 0 0,1 0-1 0 0,-1-1 0 0 0,1 1 0 0 0,0-1 0 0 0,0 0 0 0 0,-1 0 1 0 0,1-1-1 0 0,0 1 0 0 0,0-1 0 0 0,0 0 0 0 0,0 0 1 0 0,0 0-1 0 0,0 0 0 0 0,0-1 0 0 0,0 1 0 0 0,0-1 0 0 0,-1 0 1 0 0,1 0-1 0 0,0-1 0 0 0,0 1 0 0 0,-1-1 0 0 0,1 0-40 0 0,21-13 146 0 0,-1-1 0 0 0,-1 0 0 0 0,0-2 1 0 0,-1-1-1 0 0,-1-1 0 0 0,-1-1 0 0 0,-1 0 0 0 0,-1-2 0 0 0,-1 0 0 0 0,-1-1 0 0 0,-1 0 0 0 0,-1-1 0 0 0,-1-1 0 0 0,5-17-146 0 0,-10 23-37 0 0,-2 0 0 0 0,0-1 1 0 0,-1 1-1 0 0,-1-1 0 0 0,-2-1 1 0 0,0 1-1 0 0,-1 0 0 0 0,0-3 37 0 0,-1 22-37 0 0,0-1 0 0 0,0 1-1 0 0,0 0 1 0 0,0-1-1 0 0,0 1 1 0 0,0 0 0 0 0,-1-1-1 0 0,1 1 1 0 0,-1 0-1 0 0,0 0 1 0 0,1-1 0 0 0,-1 1-1 0 0,0 0 1 0 0,0 0-1 0 0,0 0 1 0 0,-1 0 0 0 0,1 0-1 0 0,0 0 1 0 0,-1 0-1 0 0,0 1 1 0 0,1-1 0 0 0,-1 0-1 0 0,0 1 1 0 0,0-1-1 0 0,1 1 1 0 0,-1 0 0 0 0,0 0-1 0 0,-1 0 1 0 0,1 0-1 0 0,0 0 1 0 0,0 0 0 0 0,0 0-1 0 0,0 1 1 0 0,-1-1-1 0 0,1 1 1 0 0,0-1 0 0 0,-1 1-1 0 0,1 0 1 0 0,0 0-1 0 0,-2 0 38 0 0,-3 1-83 0 0,-1-1 1 0 0,1 2-1 0 0,0-1 0 0 0,0 1 0 0 0,0 0 0 0 0,0 0 0 0 0,0 1 0 0 0,0 0 0 0 0,0 0 0 0 0,1 1 0 0 0,-1 0 0 0 0,-1 2 83 0 0,-5 3-15 0 0,1 1 1 0 0,-1 1-1 0 0,2 0 0 0 0,0 1 0 0 0,0 0 1 0 0,1 1-1 0 0,0 0 0 0 0,1 0 0 0 0,1 1 0 0 0,0 0 1 0 0,1 1-1 0 0,-5 13 15 0 0,12-22 45 0 0,-1-1 0 0 0,1 1 0 0 0,0 0 0 0 0,0-1 0 0 0,0 1 0 0 0,1 0 0 0 0,0-1 0 0 0,0 1-1 0 0,0-1 1 0 0,1 1 0 0 0,0-1 0 0 0,0 0 0 0 0,0 0 0 0 0,1 0 0 0 0,0 0 0 0 0,0 0 0 0 0,0 0 0 0 0,0-1 0 0 0,1 1 0 0 0,0-1 0 0 0,0 0 0 0 0,0 0 0 0 0,0 0 0 0 0,1-1 0 0 0,-1 0 0 0 0,1 0 0 0 0,0 0 0 0 0,0 0 0 0 0,0-1 0 0 0,0 1 0 0 0,0-1-1 0 0,1-1 1 0 0,-1 1 0 0 0,1-1 0 0 0,-1 0 0 0 0,1 0 0 0 0,-1 0 0 0 0,3-1-45 0 0,40 9 240 0 0,0-2-1 0 0,0-2 1 0 0,1-2-1 0 0,-1-3 1 0 0,4-1-240 0 0,9 0 12 0 0,-8-3-1092 0 0,-53 4 322 0 0,-8 8-6270 0 0,1-5-1407 0 0</inkml:trace>
  <inkml:trace contextRef="#ctx0" brushRef="#br0" timeOffset="4131.508">832 754 12595 0 0,'0'0'1532'0'0,"0"0"-268"0"0,0 0 106 0 0,0 0 173 0 0,0 0-39 0 0,0 0-165 0 0,0 0-239 0 0,0 0-255 0 0,35 1-203 0 0,112 4-137 0 0,61-22 748 0 0,64-8-2385 0 0,-245 24-2412 0 0,-17 1-5339 0 0,-10 0-2122 0 0</inkml:trace>
  <inkml:trace contextRef="#ctx0" brushRef="#br0" timeOffset="4647.505">994 975 9962 0 0,'0'0'2965'0'0,"0"0"-1117"0"0,0 0-440 0 0,0 0-29 0 0,0 0-22 0 0,0 0-136 0 0,0 0-255 0 0,0 0-251 0 0,0 0-195 0 0,0 0-139 0 0,0 0-79 0 0,0 0-72 0 0,0 0-48 0 0,-18 23-50 0 0,-54 72-28 0 0,53-48 120 0 0,18-45-203 0 0,1 0 0 0 0,-1 0 0 0 0,1 1 1 0 0,0-1-1 0 0,-1 0 0 0 0,1 0 0 0 0,0 0 0 0 0,0 1 1 0 0,1-1-1 0 0,-1 0 0 0 0,0 0 0 0 0,1 0 0 0 0,-1 1 1 0 0,1-1-1 0 0,0 0 0 0 0,0 0 0 0 0,0 0 0 0 0,0 0 1 0 0,0 0-1 0 0,0 0 0 0 0,0-1 0 0 0,0 1 0 0 0,1 0 1 0 0,-1 0-1 0 0,1-1 0 0 0,0 1 0 0 0,-1-1 0 0 0,1 0 1 0 0,0 1-1 0 0,0-1 0 0 0,0 0 0 0 0,0 0 0 0 0,0 0 1 0 0,0 0-1 0 0,0 0 0 0 0,0-1 0 0 0,0 1 0 0 0,0-1 1 0 0,1 1-22 0 0,3-1 58 0 0,0 0 1 0 0,1-1 0 0 0,-1 0 0 0 0,0 0-1 0 0,1 0 1 0 0,-1 0 0 0 0,0-1 0 0 0,0 0-1 0 0,0-1 1 0 0,0 1 0 0 0,-1-1 0 0 0,1 0 0 0 0,-1-1-1 0 0,1 1 1 0 0,-1-1 0 0 0,2-3-59 0 0,16-10 26 0 0,0-1 0 0 0,-2-1 1 0 0,0-1-1 0 0,-2-1 0 0 0,0-1 0 0 0,-1-1 0 0 0,-1 0 1 0 0,-2-1-1 0 0,0-1 0 0 0,-1 0 0 0 0,-2-1 1 0 0,-1-1-1 0 0,0 0 0 0 0,-3 0 0 0 0,7-29-26 0 0,-15 53-7 0 0,1 0-17 0 0,0 1 0 0 0,0-1 0 0 0,0 0 0 0 0,0 0 0 0 0,-1 0 0 0 0,1 0 1 0 0,-1 0-1 0 0,0 0 0 0 0,0 0 0 0 0,0 0 0 0 0,0 0 0 0 0,0 0 0 0 0,-1 0 0 0 0,1 0 0 0 0,-1 1 0 0 0,0-1 0 0 0,0 0 0 0 0,0 0 0 0 0,0 0 0 0 0,-1 1 0 0 0,1-1 0 0 0,-1 1 0 0 0,1-1 0 0 0,-1 1 0 0 0,0-1 0 0 0,0 1 0 0 0,0 0 0 0 0,0 0 1 0 0,0 0-1 0 0,-1 0 0 0 0,1 1 0 0 0,-1-1 0 0 0,1 0 0 0 0,-2 1 24 0 0,-3 1-36 0 0,-1 1 0 0 0,0 0 0 0 0,1 0 0 0 0,-1 1 0 0 0,0 0 0 0 0,1 0 0 0 0,0 1 1 0 0,-1 0-1 0 0,1 0 0 0 0,1 1 0 0 0,-1 0 0 0 0,0 0 0 0 0,1 1 0 0 0,0 0 0 0 0,0 0 0 0 0,0 0 0 0 0,1 0 0 0 0,-1 1 1 0 0,1 0-1 0 0,1 0 0 0 0,-1 1 0 0 0,1-1 0 0 0,0 1 0 0 0,1 0 0 0 0,-3 7 36 0 0,1-7 0 0 0,-2 0 28 0 0,2 1 0 0 0,-1 0 0 0 0,1 0 0 0 0,0 0 0 0 0,1 1 0 0 0,0-1 0 0 0,0 1 0 0 0,1 0-1 0 0,0 0 1 0 0,0 0 0 0 0,1 1 0 0 0,0-1 0 0 0,1 1 0 0 0,0-1 0 0 0,1 1 0 0 0,0-1 0 0 0,0 1 0 0 0,1-1 0 0 0,0 1-1 0 0,1-1 1 0 0,0 1 0 0 0,0-1 0 0 0,1 0 0 0 0,1 0 0 0 0,-1 0 0 0 0,1 0 0 0 0,1-1 0 0 0,-1 0 0 0 0,4 4-28 0 0,5-4 38 0 0,0 0 1 0 0,1-1-1 0 0,0 0 1 0 0,0-1-1 0 0,0 0 1 0 0,1-1-1 0 0,0-1 1 0 0,0 0-1 0 0,0-1 1 0 0,1-1-1 0 0,-1-1 1 0 0,1 0-1 0 0,-1 0 1 0 0,1-2-1 0 0,-1 0 1 0 0,13-3-39 0 0,29-13-1052 0 0,-42 6-1919 0 0,-5-4-3671 0 0,-8 11-3951 0 0</inkml:trace>
  <inkml:trace contextRef="#ctx0" brushRef="#br0" timeOffset="4980.53">1658 794 12947 0 0,'0'0'2496'0'0,"0"0"-907"0"0,0 0-389 0 0,0 0-5 0 0,0 0 85 0 0,0 0-48 0 0,0 0-190 0 0,0 0-262 0 0,0 0-213 0 0,0 0-143 0 0,0 0-124 0 0,-18 34-101 0 0,-56 106-73 0 0,22-15 40 0 0,51-123-162 0 0,-1 0 0 0 0,1 0 0 0 0,0 0-1 0 0,0 0 1 0 0,0 0 0 0 0,0 0 0 0 0,0 0 0 0 0,1 1 0 0 0,-1-1 0 0 0,1 0 0 0 0,-1 1 0 0 0,1-1 0 0 0,0 0-1 0 0,0 1 1 0 0,0-1 0 0 0,0 1 0 0 0,1-1 0 0 0,-1 0 0 0 0,0 1 0 0 0,1-1 0 0 0,0 0 0 0 0,-1 0 0 0 0,1 1 0 0 0,0-1-1 0 0,0 0 1 0 0,1 0 0 0 0,-1 0 0 0 0,0 0 0 0 0,0 0 0 0 0,1 0 0 0 0,0-1 0 0 0,-1 1 0 0 0,1 0 0 0 0,0-1 0 0 0,0 1-1 0 0,-1-1 1 0 0,1 0 0 0 0,1 1 0 0 0,-1-1 0 0 0,0 0 0 0 0,0 0 0 0 0,1 0-4 0 0,7 0 64 0 0,1-1 0 0 0,-1 0 0 0 0,1 0 1 0 0,-1-1-1 0 0,1 0 0 0 0,-1-1 0 0 0,1 0 0 0 0,-1-1 1 0 0,0 0-1 0 0,0-1 0 0 0,0 0 0 0 0,-1 0 0 0 0,1-1 1 0 0,2-2-65 0 0,36-13-1133 0 0,-62 15-4885 0 0,10 3 678 0 0,2 2-5870 0 0</inkml:trace>
  <inkml:trace contextRef="#ctx0" brushRef="#br0" timeOffset="5232.514">1408 975 8202 0 0,'0'0'4075'0'0,"0"0"-2017"0"0,0 0-791 0 0,0 0-44 0 0,0 0 157 0 0,0 0 38 0 0,0 0-190 0 0,0 0-276 0 0,0 0-248 0 0,0 0-199 0 0,0 0-144 0 0,0 0-86 0 0,36-4-145 0 0,112-11-119 0 0,-43 12-1755 0 0,-88 3-2340 0 0,-3 0-7196 0 0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22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81 762 944 0 0,'0'0'1227'0'0,"0"0"139"0"0,0 0 342 0 0,0 0 358 0 0,0 0 129 0 0,0 0-132 0 0,0 0-326 0 0,0 0-403 0 0,0 0-293 0 0,0 0-141 0 0,0 0-80 0 0,0 0-22 0 0,5 14-8 0 0,17 46-56 0 0,-21-59-685 0 0,-1 1-1 0 0,1-1 1 0 0,0 0-1 0 0,0 1 1 0 0,0-1 0 0 0,0 0-1 0 0,0 0 1 0 0,0 0-1 0 0,0 0 1 0 0,0 0 0 0 0,1 0-1 0 0,-1 0 1 0 0,0 0 0 0 0,1 0-1 0 0,-1-1 1 0 0,0 1-1 0 0,1 0 1 0 0,-1-1 0 0 0,1 1-1 0 0,-1-1 1 0 0,1 0 0 0 0,-1 1-1 0 0,1-1 1 0 0,-1 0-1 0 0,1 0 1 0 0,0 0 0 0 0,-1 0-1 0 0,1 0 1 0 0,-1 0 0 0 0,1-1-1 0 0,-1 1 1 0 0,1-1-1 0 0,0 1-48 0 0,8-1 331 0 0,16-2-27 0 0,0-2 1 0 0,-1 0-1 0 0,1-2 1 0 0,-1-1 0 0 0,0 0-1 0 0,-1-2 1 0 0,0-1-1 0 0,-1-1 1 0 0,11-8-305 0 0,-19 14 54 0 0,-1-1 1 0 0,1 0 0 0 0,-1-1 0 0 0,-1-1-1 0 0,0 0 1 0 0,0-1 0 0 0,-1 0 0 0 0,0-1 0 0 0,0 0-1 0 0,-1-1 1 0 0,-1 0 0 0 0,0-1 0 0 0,-1 0-1 0 0,7-14-54 0 0,-14 24 2 0 0,-1 0 0 0 0,0 1-1 0 0,0-1 1 0 0,0 0-1 0 0,0 0 1 0 0,-1 1 0 0 0,1-1-1 0 0,-1 0 1 0 0,1 0-1 0 0,-1 0 1 0 0,0 0 0 0 0,0 0-1 0 0,-1 0 1 0 0,1 0 0 0 0,-1 0-1 0 0,1 0 1 0 0,-1 1-1 0 0,0-1 1 0 0,0 0 0 0 0,0 0-1 0 0,0 1 1 0 0,-1-1-1 0 0,1 1 1 0 0,-1-1 0 0 0,1 1-1 0 0,-1-1 1 0 0,0 1-1 0 0,0 0 1 0 0,0 0 0 0 0,0 0-1 0 0,-1 0 1 0 0,1 0-1 0 0,-1 0-1 0 0,-4-2-37 0 0,0 0-1 0 0,-1 1 0 0 0,1 0 0 0 0,-1 1 0 0 0,1-1 0 0 0,-1 1 0 0 0,0 1 0 0 0,0-1 0 0 0,1 1 0 0 0,-1 1 0 0 0,-8 0 38 0 0,3-1-54 0 0,-1 1 1 0 0,0 1-1 0 0,1 0 0 0 0,-1 1 0 0 0,1 1 0 0 0,0 0 0 0 0,-1 1 1 0 0,-11 5 53 0 0,-1 1-8 0 0,0 1 1 0 0,1 1 0 0 0,0 1-1 0 0,1 1 1 0 0,1 2 0 0 0,0 0 0 0 0,1 2-1 0 0,0 0 1 0 0,2 1 0 0 0,0 1-1 0 0,1 1 1 0 0,2 1 0 0 0,-12 17 7 0 0,24-31 51 0 0,1-1 0 0 0,0 1 0 0 0,0 0 0 0 0,1 0 0 0 0,0 0 0 0 0,0 1-1 0 0,1-1 1 0 0,0 0 0 0 0,0 1 0 0 0,1 0 0 0 0,0-1 0 0 0,1 1 0 0 0,0 0 0 0 0,0 0 0 0 0,1-1 0 0 0,0 1 0 0 0,1 0 0 0 0,-1-1 0 0 0,2 1 0 0 0,-1-1 0 0 0,1 0 0 0 0,1 0 0 0 0,-1 0 0 0 0,1 0-1 0 0,3 3-50 0 0,3 1 135 0 0,1 0 0 0 0,1 0 0 0 0,0-1 0 0 0,0-1 0 0 0,1 0-1 0 0,1-1 1 0 0,0 0 0 0 0,0-1 0 0 0,0-1 0 0 0,1 0 0 0 0,0-1 0 0 0,0-1-1 0 0,1 0 1 0 0,0-1 0 0 0,10 1-135 0 0,31 4 457 0 0,1-3 1 0 0,0-3-1 0 0,44-3-457 0 0,-66 0 85 0 0,20-10 12 0 0,-53 9-211 0 0,6-5-1501 0 0,-16 5-6377 0 0,5 1-4155 0 0</inkml:trace>
  <inkml:trace contextRef="#ctx0" brushRef="#br0" timeOffset="386.994">1058 880 22021 0 0,'0'0'780'0'0,"0"0"-179"0"0,0 0-30 0 0,0 0 109 0 0,0 0 76 0 0,0 0-49 0 0,0 0-117 0 0,0 0-188 0 0,0 0-148 0 0,0 0-91 0 0,0 0-86 0 0,0 0-36 0 0,-24 34-13 0 0,-74 107 0 0 0,66-74 1 0 0,32-55-19 0 0,-2-6-7 0 0,0 0 0 0 0,1 0 0 0 0,-1 0 0 0 0,1 0 0 0 0,1 1 0 0 0,-1-1 0 0 0,1 0 0 0 0,0 1 0 0 0,0-1 0 0 0,1 0 0 0 0,0 1 0 0 0,0-1 0 0 0,0 0 0 0 0,1 0 0 0 0,0 0 0 0 0,0 0 0 0 0,1 0 0 0 0,0 0 0 0 0,0 0 0 0 0,0-1 0 0 0,0 0 0 0 0,1 1 0 0 0,0-1 0 0 0,0-1 0 0 0,1 1 0 0 0,-1-1 0 0 0,1 1 0 0 0,0-1 0 0 0,0 0 0 0 0,0-1 0 0 0,1 0 0 0 0,-1 1 0 0 0,1-2 0 0 0,0 1 0 0 0,1 0-3 0 0,8-1 84 0 0,1-1 0 0 0,-1 0-1 0 0,0-2 1 0 0,1 1-1 0 0,-1-2 1 0 0,0 0 0 0 0,0-1-1 0 0,0 0 1 0 0,0-1 0 0 0,0-1-1 0 0,-1-1 1 0 0,0 0 0 0 0,0 0-1 0 0,7-5-83 0 0,-11 6 30 0 0,-1 0 1 0 0,1 0-1 0 0,-1-1 0 0 0,0 0 0 0 0,0 0 0 0 0,-1-1 0 0 0,0 0 1 0 0,0-1-1 0 0,0 0 0 0 0,-1 0 0 0 0,0 0 0 0 0,-1-1 1 0 0,0 0-1 0 0,0 0 0 0 0,-1-1 0 0 0,0 0 0 0 0,-1 0 1 0 0,0 0-1 0 0,-1 0 0 0 0,0-1 0 0 0,0 1 0 0 0,-1-1 0 0 0,-1 1 1 0 0,1-1-1 0 0,-2 0 0 0 0,0 0 0 0 0,0 0 0 0 0,-1 0 1 0 0,0 1-1 0 0,-2-10-30 0 0,0 14-71 0 0,-1 0-1 0 0,1 1 1 0 0,-1-1 0 0 0,0 1 0 0 0,0 0 0 0 0,0 0 0 0 0,-1 0 0 0 0,0 1 0 0 0,0 0 0 0 0,0 0-1 0 0,0 0 1 0 0,-1 0 0 0 0,1 1 0 0 0,-1 0 0 0 0,0 0 0 0 0,0 1 0 0 0,0-1 0 0 0,0 1 0 0 0,-1 1-1 0 0,1-1 1 0 0,-1 1 0 0 0,1 0 0 0 0,-1 0 0 0 0,1 1 0 0 0,-1 0 0 0 0,-2 1 71 0 0,-107 19-5481 0 0,88-8-333 0 0,8-1-6145 0 0</inkml:trace>
  <inkml:trace contextRef="#ctx0" brushRef="#br0" timeOffset="662.183">861 1115 13219 0 0,'0'0'3326'0'0,"0"0"-980"0"0,0 0-550 0 0,0 0-217 0 0,0 0-164 0 0,0 0-173 0 0,0 0-195 0 0,0 0-178 0 0,0 0-181 0 0,35-8-169 0 0,108-24-110 0 0,-37 24 441 0 0,-90 10-772 0 0,0-1 0 0 0,0 2 0 0 0,0 0 0 0 0,0 1 0 0 0,0 1 0 0 0,-1 0 0 0 0,0 1-1 0 0,0 1 1 0 0,8 5-78 0 0,-17-9 1 0 0,80 24 77 0 0,-84-27-123 0 0,-1 1 0 0 0,1-1 0 0 0,0 0 0 0 0,-1 1-1 0 0,1-1 1 0 0,-1 0 0 0 0,1 0 0 0 0,0 0 0 0 0,-1 0 0 0 0,1 0-1 0 0,-1-1 1 0 0,1 1 0 0 0,0 0 0 0 0,-1-1 0 0 0,1 1 0 0 0,-1-1 0 0 0,1 1-1 0 0,-1-1 1 0 0,0 0 0 0 0,1 0 0 0 0,-1 1 0 0 0,0-1 0 0 0,1 0 0 0 0,-1 0-1 0 0,0 0 1 0 0,0-1 0 0 0,0 1 0 0 0,0 0 0 0 0,0 0 0 0 0,0-1 0 0 0,0 1-1 0 0,0 0 1 0 0,0-1 0 0 0,-1 1 0 0 0,1-1 0 0 0,-1 1 0 0 0,1-1 0 0 0,-1 1-1 0 0,1-1 1 0 0,-1 0 0 0 0,0 1 0 0 0,0-1 0 0 0,0 1 0 0 0,0-1 0 0 0,0 0-1 0 0,0 1 1 0 0,0-1 45 0 0,0-12-1392 0 0,0-1-4521 0 0,0 7-5767 0 0</inkml:trace>
  <inkml:trace contextRef="#ctx0" brushRef="#br0" timeOffset="2195.839">42 338 4017 0 0,'0'0'2390'0'0,"0"0"-218"0"0,0 0 22 0 0,0 0 54 0 0,0 0-54 0 0,0 0-239 0 0,0 0-334 0 0,0 0-341 0 0,0 0-242 0 0,0 0-185 0 0,0 0-118 0 0,0 0-86 0 0,0 0-94 0 0,-4 2-59 0 0,-12 2-48 0 0,12-2-48 0 0,4-2-38 0 0,0 0-14 0 0,0 0-41 0 0,0 0-10 0 0,0 0 0 0 0,0 0-23 0 0,26-8 2869 0 0,177-157-2755 0 0,-76 47-360 0 0,-72 63 10 0 0,-65 106-96 0 0,-4 158 318 0 0,14-199-231 0 0,1-1 0 0 0,0 0 0 0 0,0 1 1 0 0,1-1-1 0 0,1 0 0 0 0,-1 0 0 0 0,1 0 0 0 0,1-1 0 0 0,0 1 0 0 0,2 3-29 0 0,-5-11 11 0 0,-1-1-6 0 0,0 0-8 0 0,0 0 3 0 0,0 0-18 0 0,0 0-12 0 0,0 0-19 0 0,0 0-7 0 0,0 0-37 0 0,0 0-62 0 0,0 0-44 0 0,-19 4-2544 0 0,6 3 328 0 0,5-2-1936 0 0,5-3 900 0 0,-1 2-8933 0 0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34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46 0 0 0,'0'0'435'0'0,"0"0"586"0"0,0 0 189 0 0,-6-2 181 0 0,-11-4-814 0 0,-6-2 4187 0 0,7 3 9168 0 0,77 30-12745 0 0,-22-20-905 0 0,0-2 0 0 0,1-2 0 0 0,0-1-1 0 0,-1-2 1 0 0,1-2 0 0 0,-1-2 0 0 0,13-4-282 0 0,29-3 217 0 0,11-8-21 0 0,-82 18-91 0 0,-17 4-295 0 0,-10 0-726 0 0,-17-1-2205 0 0,11 0-5422 0 0,16 0-2878 0 0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54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59 488 0 0,'0'0'1939'0'0,"0"0"-308"0"0,0 0-33 0 0,0 0 172 0 0,0 0 113 0 0,0 0 16 0 0,0 0-212 0 0,0 0-300 0 0,0 0-279 0 0,0 0-185 0 0,0 0-119 0 0,-5-6 454 0 0,3 6 1737 0 0,-4 227-2166 0 0,1-44-549 0 0,1-120-29 0 0,4-63-208 0 0,0 0 41 0 0,0 0 65 0 0,0 0 51 0 0,0 0 30 0 0,0 0 59 0 0,0 0 16 0 0,0 0 10 0 0,0 0 15 0 0,0 0-6 0 0,1-23 961 0 0,9-17-1245 0 0,1 1 1 0 0,2 0-1 0 0,2 1 0 0 0,2 0 0 0 0,1 1 0 0 0,1 1 0 0 0,3 1 0 0 0,0 1 1 0 0,3 0-1 0 0,21-22-40 0 0,35-20-82 0 0,-65 90-64 0 0,-12-5 178 0 0,0 0 0 0 0,-1 0 1 0 0,-1 1-1 0 0,1-1 0 0 0,-1 1 1 0 0,-1 0-1 0 0,0 0 1 0 0,0 0-1 0 0,-1 0 0 0 0,0-1 1 0 0,-1 1-1 0 0,-1 3-32 0 0,7 80 250 0 0,12-65-155 0 0,0-48-6225 0 0,-13 16 2283 0 0,0 0-7686 0 0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54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274 557 2873 0 0,'0'0'1853'0'0,"0"0"-290"0"0,0 0 144 0 0,0 0 351 0 0,0 0 236 0 0,0 0-63 0 0,0 0-408 0 0,0 0-461 0 0,0 0-325 0 0,0 0-134 0 0,0 0-43 0 0,0 0-46 0 0,0 0-86 0 0,0-2-170 0 0,0 1-537 0 0,0 1 1 0 0,0-1 0 0 0,0 0 0 0 0,0 1 0 0 0,0-1-1 0 0,0 1 1 0 0,-1-1 0 0 0,1 1 0 0 0,0-1 0 0 0,0 1 0 0 0,-1-1-1 0 0,1 0 1 0 0,0 1 0 0 0,0 0 0 0 0,-1-1 0 0 0,1 1 0 0 0,-1-1-1 0 0,1 1 1 0 0,0-1 0 0 0,-1 1 0 0 0,1 0 0 0 0,-1-1 0 0 0,1 1-1 0 0,-1 0 1 0 0,1-1 0 0 0,-1 1 0 0 0,1 0 0 0 0,-1 0 0 0 0,0-1-1 0 0,1 1 1 0 0,-1 0 0 0 0,1 0 0 0 0,-1 0 0 0 0,0 0-1 0 0,1 0 1 0 0,-1 0 0 0 0,1 0 0 0 0,-1 0 0 0 0,1 0 0 0 0,-1 0-1 0 0,0 0 1 0 0,1 0 0 0 0,-1 1 0 0 0,1-1 0 0 0,-1 0 0 0 0,1 0-1 0 0,-1 0 1 0 0,1 1 0 0 0,-1-1 0 0 0,1 0 0 0 0,-1 1 0 0 0,1-1-1 0 0,-1 1 1 0 0,1-1 0 0 0,-1 0 0 0 0,1 1 0 0 0,0-1 0 0 0,-1 1-1 0 0,1-1 1 0 0,0 1 0 0 0,-1-1 0 0 0,1 1 0 0 0,0-1-1 0 0,0 1-21 0 0,-39 28 476 0 0,16-3-412 0 0,1 0 1 0 0,2 1 0 0 0,0 1-1 0 0,2 1 1 0 0,2 0-1 0 0,0 2 1 0 0,2-1-1 0 0,1 2 1 0 0,1 0-1 0 0,-5 28-64 0 0,12-43-13 0 0,1 0-1 0 0,1 0 0 0 0,0 1 1 0 0,2 0-1 0 0,0-1 0 0 0,0 1 0 0 0,3 14 14 0 0,-2-29-6 0 0,1 1-1 0 0,0 0 0 0 0,0 0 1 0 0,0-1-1 0 0,0 1 0 0 0,0 0 1 0 0,1-1-1 0 0,0 1 0 0 0,0-1 0 0 0,0 0 1 0 0,0 0-1 0 0,0 1 0 0 0,0-1 1 0 0,1-1-1 0 0,0 1 0 0 0,-1 0 1 0 0,1-1-1 0 0,0 1 0 0 0,0-1 0 0 0,1 0 1 0 0,-1 0-1 0 0,0 0 0 0 0,1 0 1 0 0,-1-1-1 0 0,1 1 0 0 0,0-1 1 0 0,1 0 6 0 0,105 11 218 0 0,-88-16-91 0 0,0-1 1 0 0,-1-1-1 0 0,1-1 1 0 0,-1-1-1 0 0,-1-1 1 0 0,1 0-1 0 0,-1-2 1 0 0,-1 0-1 0 0,0-1 1 0 0,6-6-128 0 0,-7 9 138 0 0,0-1 0 0 0,-1-1 0 0 0,0-1 0 0 0,-1 0 0 0 0,0-1 0 0 0,-1 0 0 0 0,-1-2 0 0 0,0 0 0 0 0,-1 0 0 0 0,0-1 0 0 0,-1-1 0 0 0,-1 0 0 0 0,-1 0 0 0 0,0-1 1 0 0,-1-1-1 0 0,-1 0 0 0 0,-1 0 0 0 0,-1 0 0 0 0,0-1 0 0 0,-2 0 0 0 0,2-18-138 0 0,-5 30 5 0 0,-1 1 1 0 0,-1-1 0 0 0,0 0-1 0 0,0 0 1 0 0,0 1-1 0 0,-1-1 1 0 0,0 0-1 0 0,0 1 1 0 0,-1 0-1 0 0,0-1 1 0 0,0 1 0 0 0,-1 0-1 0 0,0 1 1 0 0,0-1-1 0 0,-1 1 1 0 0,0 0-1 0 0,0 0 1 0 0,0 0 0 0 0,-1 0-1 0 0,1 1 1 0 0,-2 0-1 0 0,1 0 1 0 0,0 1-1 0 0,-3-1-5 0 0,-1 0-181 0 0,0 0-1 0 0,0 1 0 0 0,-1 1 1 0 0,1 0-1 0 0,-1 0 1 0 0,0 1-1 0 0,0 0 0 0 0,0 1 1 0 0,0 0-1 0 0,0 1 1 0 0,0 0-1 0 0,0 1 0 0 0,0 0 1 0 0,0 1-1 0 0,0 0 1 0 0,0 1-1 0 0,1 0 0 0 0,-1 1 1 0 0,1 0-1 0 0,0 0 0 0 0,0 1 1 0 0,0 0-1 0 0,1 1 1 0 0,0 0-1 0 0,0 1 0 0 0,0 0 1 0 0,1 0-1 0 0,-6 7 182 0 0,-26 22-2792 0 0,15-11-2638 0 0,6-2-6380 0 0</inkml:trace>
  <inkml:trace contextRef="#ctx0" brushRef="#br0" timeOffset="390.957">189 734 10386 0 0,'0'0'2534'0'0,"0"0"-683"0"0,0 0-424 0 0,0 0-131 0 0,0 0-79 0 0,0 0-101 0 0,0 0-196 0 0,0 0-264 0 0,0 0-197 0 0,0 0-102 0 0,0 0-46 0 0,0 0 33 0 0,0 2 95 0 0,0 0-356 0 0,1 0-1 0 0,-1 0 1 0 0,0 0 0 0 0,1-1-1 0 0,0 1 1 0 0,-1 0 0 0 0,1-1-1 0 0,0 1 1 0 0,0-1 0 0 0,0 1-1 0 0,0-1 1 0 0,0 1 0 0 0,0-1-1 0 0,0 1 1 0 0,1-1 0 0 0,-1 0-1 0 0,0 0 1 0 0,1 0 0 0 0,-1 0-1 0 0,1 0 1 0 0,-1 0 0 0 0,1 0-1 0 0,0 0 1 0 0,-1 0 0 0 0,1-1-1 0 0,0 1 1 0 0,-1-1 0 0 0,1 1-1 0 0,0-1 1 0 0,0 0 0 0 0,0 0-1 0 0,-1 0 1 0 0,2 0-83 0 0,67 1 939 0 0,-67-1-897 0 0,186-33 842 0 0,-185 33-879 0 0,-1 0 0 0 0,0 1-1 0 0,1-1 1 0 0,-1 0 0 0 0,1 1 0 0 0,-1 0 0 0 0,1 0-1 0 0,-1 0 1 0 0,0 0 0 0 0,0 0 0 0 0,0 1 0 0 0,1 0-1 0 0,-1-1 1 0 0,-1 1 0 0 0,1 0 0 0 0,0 0 0 0 0,0 1-1 0 0,-1-1 1 0 0,1 0 0 0 0,-1 1 0 0 0,0 0 0 0 0,0 0-1 0 0,0-1 1 0 0,0 1 0 0 0,1 3-5 0 0,-2-3 17 0 0,1-1-1 0 0,0 1 1 0 0,0 0 0 0 0,0 0 0 0 0,0-1-1 0 0,0 1 1 0 0,1-1 0 0 0,-1 0-1 0 0,1 1 1 0 0,0-1 0 0 0,-1 0 0 0 0,1-1-1 0 0,0 1 1 0 0,0 0 0 0 0,0-1-1 0 0,0 0 1 0 0,1 0 0 0 0,-1 0 0 0 0,0 0-1 0 0,0 0 1 0 0,1 0 0 0 0,-1-1-1 0 0,0 0 1 0 0,1 0 0 0 0,-1 0 0 0 0,0 0-1 0 0,1 0 1 0 0,-1-1 0 0 0,0 1-1 0 0,3-2-16 0 0,2-3 275 0 0,-7 4-4228 0 0,0 1-4306 0 0,-1 0 8231 0 0,0 0-11917 0 0</inkml:trace>
  <inkml:trace contextRef="#ctx0" brushRef="#br0" timeOffset="935.459">438 93 12179 0 0,'0'0'2179'0'0,"0"0"-468"0"0,0 0-239 0 0,0 0-68 0 0,0 0-81 0 0,0 0-181 0 0,0 0-259 0 0,0 0-299 0 0,0 0-188 0 0,0 0-52 0 0,0 0-13 0 0,0 0 28 0 0,0 0 29 0 0,-11 12 1205 0 0,-4 6-916 0 0,19-22 463 0 0,17-25-976 0 0,-20 29-147 0 0,-1 0 6 0 0,0 0 7 0 0,0 0-55 0 0,0 0 21 0 0,-2 4-884 0 0,12 9-291 0 0,-2-3-2378 0 0,-2-4-4083 0 0,1-2-4677 0 0</inkml:trace>
  <inkml:trace contextRef="#ctx0" brushRef="#br0" timeOffset="1472.977">795 274 16003 0 0,'0'0'1638'0'0,"0"0"-239"0"0,0 0-76 0 0,0 0-23 0 0,0 0-99 0 0,0 0-241 0 0,0 0-263 0 0,0 0-205 0 0,0 0-114 0 0,0 0-85 0 0,0 0-54 0 0,0 0-22 0 0,0 0-7 0 0,9-9-10 0 0,32-26-28 0 0,24 14 308 0 0,-53 20-381 0 0,2 0 0 0 0,88 1 179 0 0,-99 1-276 0 0,0 0 0 0 0,0 0 0 0 0,0 0 0 0 0,0 0 0 0 0,0 1 0 0 0,-1-1 0 0 0,1 1 0 0 0,0-1 0 0 0,-1 1 0 0 0,1 0 0 0 0,-1 0 0 0 0,1 1 0 0 0,-1-1 0 0 0,0 0 0 0 0,0 1 0 0 0,0-1 1 0 0,0 1-1 0 0,-1 0 0 0 0,1 0-2 0 0,-1 1 12 0 0,-1 1 0 0 0,1-1 1 0 0,-1 1-1 0 0,0-1 0 0 0,0 1 1 0 0,-1-1-1 0 0,1 1 1 0 0,-1-1-1 0 0,0 1 0 0 0,0-1 1 0 0,-1 0-1 0 0,1 1 1 0 0,-1-1-1 0 0,0 0 0 0 0,0 0 1 0 0,0 0-1 0 0,-1 0 0 0 0,1-1 1 0 0,-1 1-1 0 0,0-1 1 0 0,0 1-1 0 0,0-1 0 0 0,-1 0 1 0 0,1 0-13 0 0,-8 10 41 0 0,-82 104 126 0 0,93-117-162 0 0,-1 1 1 0 0,1 0-1 0 0,0-1 1 0 0,-1 1-1 0 0,1 0 1 0 0,0 0-1 0 0,0-1 0 0 0,-1 1 1 0 0,1 0-1 0 0,0 0 1 0 0,0 0-1 0 0,0-1 1 0 0,0 1-1 0 0,0 0 0 0 0,0 0 1 0 0,0-1-1 0 0,1 1 1 0 0,-1 0-1 0 0,0 0 1 0 0,0-1-1 0 0,0 1 0 0 0,1 0 1 0 0,-1 0-1 0 0,0-1 1 0 0,1 1-1 0 0,-1 0 1 0 0,1-1-1 0 0,-1 1 0 0 0,1 0 1 0 0,-1-1-1 0 0,1 1 1 0 0,-1-1-1 0 0,1 1 1 0 0,0-1-1 0 0,-1 1 0 0 0,1-1 1 0 0,0 0-1 0 0,-1 1 1 0 0,1-1-1 0 0,0 0 1 0 0,0 1-1 0 0,-1-1 1 0 0,1 0-1 0 0,0 0 0 0 0,0 0 1 0 0,-1 0-1 0 0,1 0 1 0 0,0 0-1 0 0,0 0-5 0 0,47 3 512 0 0,-40-3-407 0 0,82-11 411 0 0,-7-11-265 0 0,-54 18-250 0 0,-16 4-3503 0 0,-16 3-6776 0 0,-2-2-2382 0 0</inkml:trace>
  <inkml:trace contextRef="#ctx0" brushRef="#br0" timeOffset="3322.942">1354 767 2256 0 0,'0'0'2014'0'0,"0"0"-629"0"0,0 0-189 0 0,0 0 49 0 0,0 0 96 0 0,0 0-37 0 0,0 0-201 0 0,0 0-274 0 0,0 0-275 0 0,0 0-178 0 0,0 0-11 0 0,3 3 109 0 0,3 1 5 0 0,0 1 1 0 0,0-1-1 0 0,0 1 1 0 0,0-2-1 0 0,1 1 1 0 0,-1-1-1 0 0,1 0 1 0 0,0 0-1 0 0,0-1 1 0 0,0 0 0 0 0,0 0-1 0 0,1-1 1 0 0,-1 0-1 0 0,8 0-479 0 0,-6-1 243 0 0,1 0-1 0 0,-1-1 1 0 0,1 0 0 0 0,-1-1-1 0 0,0 0 1 0 0,1 0-1 0 0,-1-1 1 0 0,0-1 0 0 0,-1 1-1 0 0,1-1 1 0 0,0-1-1 0 0,-1 0-242 0 0,2 1 81 0 0,-1-2 0 0 0,0 1 0 0 0,0-1 0 0 0,-1 0 0 0 0,0-1 0 0 0,0 0 0 0 0,0 0 0 0 0,-1-1 0 0 0,0 0 0 0 0,0 0-1 0 0,-1 0 1 0 0,0-1 0 0 0,-1 0 0 0 0,0 0 0 0 0,0-1 0 0 0,-1 0 0 0 0,0 1 0 0 0,-1-1 0 0 0,0-1 0 0 0,0 1-1 0 0,-1 0 1 0 0,-1-1 0 0 0,0 1 0 0 0,0-1-81 0 0,-4 5 4 0 0,-1 1-1 0 0,1-1 0 0 0,-1 1 1 0 0,0 0-1 0 0,0 0 0 0 0,-1 0 1 0 0,0 1-1 0 0,0 0 0 0 0,0-1 1 0 0,0 2-1 0 0,0-1 0 0 0,-1 1 1 0 0,0-1-1 0 0,0 2 0 0 0,0-1 1 0 0,0 1-1 0 0,0-1 0 0 0,0 2 1 0 0,0-1-1 0 0,-1 1 0 0 0,1 0 1 0 0,-1 0-1 0 0,1 1 0 0 0,-7 0-3 0 0,4 0-18 0 0,0 0-1 0 0,0 1 0 0 0,0 0 1 0 0,0 1-1 0 0,0 0 1 0 0,1 0-1 0 0,-1 1 1 0 0,1 0-1 0 0,-1 1 0 0 0,1-1 1 0 0,0 2-1 0 0,0-1 1 0 0,1 1-1 0 0,-1 0 0 0 0,1 1 1 0 0,0 0-1 0 0,1 0 1 0 0,-1 1 18 0 0,-100 129-173 0 0,93-115 168 0 0,2 1-1 0 0,0 0 0 0 0,1 1 1 0 0,2 0-1 0 0,0 1 0 0 0,1 0 1 0 0,1 0-1 0 0,2 1 0 0 0,0 0 0 0 0,2 0 1 0 0,0 19 5 0 0,3-40 19 0 0,0 1 1 0 0,0 0 0 0 0,1-1 0 0 0,0 1-1 0 0,0-1 1 0 0,0 1 0 0 0,0-1-1 0 0,1 0 1 0 0,-1 1 0 0 0,1-1 0 0 0,1 0-1 0 0,-1 0 1 0 0,0 0 0 0 0,1 0-1 0 0,0-1 1 0 0,0 1 0 0 0,0-1-1 0 0,0 1 1 0 0,0-1 0 0 0,1 0 0 0 0,0-1-1 0 0,-1 1 1 0 0,1 0 0 0 0,0-1-1 0 0,0 0 1 0 0,0 0 0 0 0,1 0-1 0 0,-1-1 1 0 0,0 1 0 0 0,2-1-20 0 0,140 16 1228 0 0,-110-19-945 0 0,0-2 0 0 0,0-2 0 0 0,0-1 0 0 0,26-9-283 0 0,34-7 276 0 0,-85 20-222 0 0,-9 4-2947 0 0,-9 7-2843 0 0,6-4-6177 0 0</inkml:trace>
  <inkml:trace contextRef="#ctx0" brushRef="#br0" timeOffset="3867.915">2021 970 14955 0 0,'0'0'1705'0'0,"0"0"-441"0"0,0 0-296 0 0,0 0 51 0 0,0 0 41 0 0,0 0-122 0 0,0 0-206 0 0,0 0-281 0 0,0 0-235 0 0,0 0-115 0 0,0 0-29 0 0,0 0 15 0 0,0 0 26 0 0,-1 11 39 0 0,-2 95 263 0 0,5 15-208 0 0,6-117 983 0 0,0-29 359 0 0,-7 21-1727 0 0,14-40 306 0 0,1 1 0 0 0,3 1-1 0 0,1 1 1 0 0,2 1-1 0 0,2 0 1 0 0,20-23-128 0 0,18 1 37 0 0,-45 88-155 0 0,2 102-136 0 0,12-139-1369 0 0,2-37-2307 0 0,-21 12-5409 0 0,-10 25-1680 0 0</inkml:trace>
  <inkml:trace contextRef="#ctx0" brushRef="#br0" timeOffset="6054.792">1513 208 1200 0 0,'0'0'1842'0'0,"0"0"-23"0"0,0 0 23 0 0,0 0 53 0 0,0 0-29 0 0,0 0-141 0 0,0 0-171 0 0,0 0-168 0 0,0 0-152 0 0,0 0-108 0 0,0 0-107 0 0,0 0-106 0 0,0 0-118 0 0,-2 1-83 0 0,-7 7-69 0 0,7-6-51 0 0,2-2-30 0 0,0 0-78 0 0,0 0-72 0 0,0 0-55 0 0,0 0-50 0 0,0 0-17 0 0,13 6 4107 0 0,93-112-3864 0 0,8-8-337 0 0,-112 112-183 0 0,7-1 97 0 0,-6 16-142 0 0,58 148 72 0 0,4-3 100 0 0,-63-158-924 0 0,20-3-9023 0 0,-18 3-2260 0 0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2:21.8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64 0 0 0,'0'0'63'0'0,"0"0"67"0"0,0 0 62 0 0,0 0 54 0 0,0 0 51 0 0,0 0 67 0 0,0 0 6 0 0,10-1 27 0 0,350-13 7686 0 0,0-9-3108 0 0,163 17-4975 0 0,-401 6 400 0 0,154-19 406 0 0,26 19-653 0 0,65 4 124 0 0,54 0-33 0 0,-301 7-249 0 0,55-4 85 0 0,6-7-50 0 0,-69 7-23 0 0,30-10-632 0 0,-138 7-657 0 0,-1 1-1180 0 0,0-3-4343 0 0,-2-2 870 0 0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1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68 158 16275 0 0,'0'0'693'0'0,"0"0"-309"0"0,0 0 84 0 0,0 0 295 0 0,0 0 238 0 0,0 0 57 0 0,0 0-169 0 0,0 0-230 0 0,0 0-177 0 0,0 0-93 0 0,0 0-58 0 0,0 0-66 0 0,0 0-34 0 0,-2 26-30 0 0,-9 79-27 0 0,1-21 464 0 0,-25-68-1098 0 0,31-22-1497 0 0,1-6-4104 0 0,2 9 1515 0 0,0 1-6603 0 0</inkml:trace>
  <inkml:trace contextRef="#ctx0" brushRef="#br0" timeOffset="790.496">313 386 4417 0 0,'0'0'2399'0'0,"0"0"-222"0"0,0 0-61 0 0,0 0-145 0 0,0 0-205 0 0,0 0-239 0 0,0 0-291 0 0,0 0-208 0 0,0 0-107 0 0,0 0-87 0 0,0 0-71 0 0,0 0-67 0 0,0 0-100 0 0,19-26-118 0 0,60-80-95 0 0,-33 26 413 0 0,41-63-280 0 0,-83 159-1855 0 0,-6 24 1382 0 0,1-30-45 0 0,0 0 1 0 0,1 1-1 0 0,0-1 1 0 0,0 0-1 0 0,1 1 1 0 0,1-1-1 0 0,0 0 1 0 0,0 1-1 0 0,3 6 2 0 0,-4-12 36 0 0,1 1-1 0 0,0-1 1 0 0,0 0-1 0 0,1 0 1 0 0,-1 1-1 0 0,1-2 1 0 0,0 1-1 0 0,0 0 1 0 0,1-1-1 0 0,-1 1 0 0 0,1-1 1 0 0,0 0-1 0 0,0 0 1 0 0,1 0-1 0 0,-1-1 1 0 0,1 0-1 0 0,0 0 1 0 0,-1 0-1 0 0,1 0 1 0 0,1-1-1 0 0,-1 1 1 0 0,0-1-1 0 0,1-1 0 0 0,-1 1 1 0 0,1-1-1 0 0,-1 0 1 0 0,1 0-1 0 0,0-1 1 0 0,-1 1-1 0 0,1-1 1 0 0,0 0-1 0 0,3-1-35 0 0,1-3 195 0 0,0-1 0 0 0,0 0 0 0 0,-1 0 0 0 0,0-1 0 0 0,0 0 0 0 0,0 0 0 0 0,0-1 0 0 0,-1 0 0 0 0,0-1 0 0 0,3-5-195 0 0,-2 6 45 0 0,-1-1 0 0 0,0-1 0 0 0,-1 1 0 0 0,0-1 0 0 0,0-1 0 0 0,-1 1-1 0 0,0-1 1 0 0,-1 0 0 0 0,0 0 0 0 0,-1-1 0 0 0,0 0 0 0 0,0 1 0 0 0,-1-1 0 0 0,-1 0 0 0 0,0-1 0 0 0,0 1 0 0 0,-1 0 0 0 0,0-1 0 0 0,-2-10-46 0 0,-7 12-3261 0 0,0 8-5673 0 0,4 2-3419 0 0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31.065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18328 328 0 0 0,'0'0'543'0'0,"0"0"354"0"0,0 0 128 0 0,0 0 23 0 0,0 0-63 0 0,0 0-39 0 0,0 0 21 0 0,0 0 104 0 0,0 0 165 0 0,0 0 121 0 0,0 0 41 0 0,0 0-92 0 0,3 9 9350 0 0,-1-7-9455 0 0,53-32 1353 0 0,111-94-1726 0 0,-154 112-758 0 0,3-2 55 0 0,-6 10-24 0 0,-9 26-145 0 0,32 95 124 0 0,5-48 28 0 0,-30-66-1526 0 0,-6-11-8278 0 0,-1 7-2231 0 0</inkml:trace>
  <inkml:trace contextRef="#ctx0" brushRef="#br0" timeOffset="-3602.192">17817 611 10146 0 0,'0'0'1766'0'0,"0"0"-429"0"0,0 0-214 0 0,0 0 40 0 0,0 0 14 0 0,0 0-115 0 0,0 0-207 0 0,0 0-220 0 0,0 0-168 0 0,0 0-110 0 0,0 0-67 0 0,0 0-36 0 0,0 0-48 0 0,-26 27-14 0 0,-81 83-29 0 0,65-47 47 0 0,40-50-158 0 0,-2 0-22 0 0,1 0-1 0 0,1 0 0 0 0,0 1 0 0 0,0-1 1 0 0,2 0-1 0 0,0 1 0 0 0,0-1 0 0 0,1 1 1 0 0,1-1-1 0 0,3 13-29 0 0,-4-21 40 0 0,0 0-1 0 0,1 0 1 0 0,-1 0 0 0 0,1 0 0 0 0,0 0-1 0 0,1 0 1 0 0,-1 0 0 0 0,1-1 0 0 0,0 0-1 0 0,0 1 1 0 0,1-1 0 0 0,-1 0 0 0 0,1 0-1 0 0,0-1 1 0 0,0 1 0 0 0,0-1 0 0 0,1 0-1 0 0,-1 0 1 0 0,1 0 0 0 0,-1-1 0 0 0,1 1-1 0 0,0-1 1 0 0,0 0 0 0 0,0-1 0 0 0,0 1-1 0 0,0-1 1 0 0,1 0 0 0 0,3 0-40 0 0,6-2 187 0 0,0 0-1 0 0,0-2 1 0 0,0 0 0 0 0,0 0 0 0 0,0-1 0 0 0,-1-1-1 0 0,0 0 1 0 0,0-2 0 0 0,0 1 0 0 0,-1-1-1 0 0,0-1 1 0 0,0-1 0 0 0,-1 0 0 0 0,0 0-1 0 0,0-1 1 0 0,-1 0 0 0 0,0-1 0 0 0,-1-1 0 0 0,-1 0-1 0 0,0 0 1 0 0,3-6-187 0 0,-5 9 38 0 0,-2 0 0 0 0,1 0 0 0 0,-1-1 0 0 0,-1 0 0 0 0,0 0 1 0 0,0 0-1 0 0,-1 0 0 0 0,0 0 0 0 0,-1-1 0 0 0,0 1 0 0 0,0-1 0 0 0,-1 0 0 0 0,-1 0 0 0 0,0 1 0 0 0,0-1 0 0 0,-1-2-38 0 0,0 7-27 0 0,0-1-1 0 0,0 1 0 0 0,-1 0 0 0 0,0 0 1 0 0,0 0-1 0 0,0 0 0 0 0,-1 0 0 0 0,0 0 1 0 0,0 1-1 0 0,0-1 0 0 0,-1 1 0 0 0,0 0 1 0 0,0 0-1 0 0,0 0 0 0 0,0 0 0 0 0,-1 1 1 0 0,0 0-1 0 0,0 0 0 0 0,0 0 0 0 0,0 0 1 0 0,-1 1-1 0 0,1 0 0 0 0,-1 0 0 0 0,0 1 1 0 0,0-1-1 0 0,0 1 0 0 0,-4 0 28 0 0,-86-1-1954 0 0,36 22-5365 0 0,42-11-4330 0 0</inkml:trace>
  <inkml:trace contextRef="#ctx0" brushRef="#br0" timeOffset="-3218.347">17712 840 14147 0 0,'0'0'1587'0'0,"0"0"-424"0"0,0 0-163 0 0,0 0 28 0 0,0 0-45 0 0,0 0-179 0 0,0 0-246 0 0,0 0-229 0 0,0 0-169 0 0,0 0-88 0 0,0 0-38 0 0,0 0-18 0 0,21 7 534 0 0,70 1 1664 0 0,-64-9-1915 0 0,-4 1-60 0 0,-16-2-186 0 0,0 1 1 0 0,0 0 0 0 0,-1 1-1 0 0,1 0 1 0 0,0 0-1 0 0,0 0 1 0 0,0 1-1 0 0,0 0 1 0 0,-1 0 0 0 0,1 0-1 0 0,0 1 1 0 0,-1 0-1 0 0,1 1 1 0 0,-1-1 0 0 0,0 1-1 0 0,0 1 1 0 0,0-1-1 0 0,0 1 1 0 0,0 0-1 0 0,-1 0 1 0 0,0 0 0 0 0,1 2-54 0 0,13 16 328 0 0,3-45-3516 0 0,-19-1-7023 0 0,-3 19-1440 0 0</inkml:trace>
  <inkml:trace contextRef="#ctx0" brushRef="#br0" timeOffset="-1846.767">18284 795 7314 0 0,'0'0'1749'0'0,"0"0"-112"0"0,0 0-65 0 0,0 0-73 0 0,0 0-132 0 0,0 0-154 0 0,0 0-166 0 0,0 0-172 0 0,0 0-163 0 0,32-1-158 0 0,95-4-135 0 0,-54-11 745 0 0,-64 8-836 0 0,-4 6-239 0 0,-1-2 1 0 0,0 1-1 0 0,1 0 0 0 0,-2-1 1 0 0,1 1-1 0 0,0-1 0 0 0,-1 0 0 0 0,0-1 1 0 0,1 1-1 0 0,-2-1 0 0 0,1 1 1 0 0,0-1-1 0 0,-1 0 0 0 0,0 0 1 0 0,0 0-1 0 0,-1 0 0 0 0,1 0 1 0 0,-1 0-1 0 0,0 0 0 0 0,-1 0 1 0 0,1-1-1 0 0,-1 1 0 0 0,0 0 1 0 0,0-1-1 0 0,-1 1 0 0 0,1 0 0 0 0,-1 0 1 0 0,0-1-1 0 0,-1 1 0 0 0,1 0 1 0 0,-1 0-1 0 0,0 0 0 0 0,0 0 1 0 0,-1 1-1 0 0,1-1 0 0 0,-1 1 1 0 0,-3-4-90 0 0,1 4-4 0 0,0-1 1 0 0,0 1-1 0 0,0 1 1 0 0,-1-1 0 0 0,0 1-1 0 0,1 0 1 0 0,-1 0-1 0 0,-1 0 1 0 0,1 1 0 0 0,0 0-1 0 0,0 0 1 0 0,-1 1-1 0 0,1 0 1 0 0,-1 0 0 0 0,1 0-1 0 0,-1 1 1 0 0,0 0-1 0 0,1 0 1 0 0,-1 1 0 0 0,1 0-1 0 0,-1 0 1 0 0,1 0-1 0 0,-1 1 1 0 0,1 0 0 0 0,0 0-1 0 0,0 1 1 0 0,0 0-1 0 0,0 0 1 0 0,-3 2 3 0 0,-12 8-30 0 0,0 1 1 0 0,0 2-1 0 0,2 0 0 0 0,0 0 0 0 0,1 2 1 0 0,1 1-1 0 0,-7 8 30 0 0,18-19 1 0 0,-1 1-1 0 0,1 0 1 0 0,0 0-1 0 0,1 1 1 0 0,0-1-1 0 0,1 1 1 0 0,0 0-1 0 0,0 0 1 0 0,1 1-1 0 0,0-1 1 0 0,1 1-1 0 0,0-1 1 0 0,1 1-1 0 0,0 0 1 0 0,1-1-1 0 0,0 1 1 0 0,0 0-1 0 0,2 7 0 0 0,2-7 29 0 0,0 0 0 0 0,1 0 0 0 0,0 0-1 0 0,1-1 1 0 0,0 0 0 0 0,0 0 0 0 0,1-1 0 0 0,1 1 0 0 0,-1-2-1 0 0,2 1 1 0 0,-1-1 0 0 0,1 0 0 0 0,0-1 0 0 0,0 0-1 0 0,1 0 1 0 0,0-1 0 0 0,1 0 0 0 0,-1-1 0 0 0,1 0 0 0 0,0-1-1 0 0,0 0 1 0 0,0-1 0 0 0,8 1-29 0 0,94 0 756 0 0,-109-5-752 0 0,0 0 1 0 0,-1 0-1 0 0,1 0 0 0 0,0 0 0 0 0,-1-1 0 0 0,1 1 1 0 0,-1-1-1 0 0,1 0 0 0 0,-1 0 0 0 0,0-1 0 0 0,0 1 0 0 0,0-1 1 0 0,0 1-1 0 0,0-1 0 0 0,0 0 0 0 0,-1 0 0 0 0,0 0 1 0 0,1 0-1 0 0,-1-1-4 0 0,18-44-2834 0 0,-17 37-1509 0 0,1 3-7018 0 0</inkml:trace>
  <inkml:trace contextRef="#ctx0" brushRef="#br0" timeOffset="-1500.901">18785 928 20172 0 0,'0'0'989'0'0,"0"0"-284"0"0,0 0-106 0 0,0 0-6 0 0,0 0-66 0 0,0 0-124 0 0,0 0-58 0 0,0 0-101 0 0,0 0-52 0 0,0 0-56 0 0,0 0-41 0 0,0 0-63 0 0,-24 26-41 0 0,-73 80-26 0 0,69-55 19 0 0,30-43 12 0 0,-2-5 6 0 0,0 0-1 0 0,0 0 1 0 0,1 0 0 0 0,-1 1 0 0 0,1-1-1 0 0,0 0 1 0 0,0 0 0 0 0,0 0-1 0 0,0 0 1 0 0,1 0 0 0 0,-1-1 0 0 0,1 1-1 0 0,0 0 1 0 0,0-1 0 0 0,0 1 0 0 0,0-1-1 0 0,0 1 1 0 0,0-1 0 0 0,0 0-1 0 0,1 0 1 0 0,-1 0 0 0 0,1 0 0 0 0,0-1-1 0 0,0 1 1 0 0,-1-1 0 0 0,1 0-1 0 0,0 1 1 0 0,0-1 0 0 0,0 0 0 0 0,0-1-1 0 0,1 1 1 0 0,-1 0 0 0 0,0-1-1 0 0,0 0 1 0 0,2 0-2 0 0,5 1 117 0 0,1-1 0 0 0,-1 0 0 0 0,0 0-1 0 0,0-1 1 0 0,1-1 0 0 0,-1 1 0 0 0,0-2 0 0 0,0 1-1 0 0,-1-1 1 0 0,7-3-117 0 0,-8 1 90 0 0,1 1 0 0 0,-1-1 0 0 0,0-1 1 0 0,-1 1-1 0 0,1-1 0 0 0,-1-1 0 0 0,0 1 0 0 0,-1-1 0 0 0,1-1 0 0 0,-1 1 0 0 0,-1-1 0 0 0,1 0 0 0 0,-1 0 0 0 0,-1 0 0 0 0,0-1 0 0 0,0 0 0 0 0,0 0 1 0 0,-1 0-1 0 0,-1 0 0 0 0,1 0 0 0 0,-2-1 0 0 0,1 1 0 0 0,-1-1 0 0 0,-1 1 0 0 0,1-1 0 0 0,-2-8-90 0 0,0 14-7 0 0,1 0 0 0 0,-1 0 1 0 0,0 1-1 0 0,0-1 0 0 0,0 0 0 0 0,0 1 0 0 0,-1-1 0 0 0,0 1 1 0 0,1-1-1 0 0,-1 1 0 0 0,0 0 0 0 0,-1 0 0 0 0,1 0 0 0 0,-1 0 1 0 0,1 0-1 0 0,-1 0 0 0 0,0 1 0 0 0,0-1 0 0 0,0 1 0 0 0,0 0 1 0 0,0 0-1 0 0,-1 0 0 0 0,1 0 0 0 0,-1 0 0 0 0,1 1 1 0 0,-1 0-1 0 0,1 0 0 0 0,-1 0 0 0 0,-3-1 7 0 0,-54-1-2334 0 0,3 17-5795 0 0,43-6-3979 0 0</inkml:trace>
  <inkml:trace contextRef="#ctx0" brushRef="#br0" timeOffset="-1153.592">18625 1061 11122 0 0,'0'0'3773'0'0,"0"0"-1762"0"0,0 0-737 0 0,0 0-70 0 0,0 0-105 0 0,0 0-191 0 0,0 0-216 0 0,0 0-174 0 0,0 0-49 0 0,0 0 2 0 0,0 0-12 0 0,0 0-66 0 0,0 0-66 0 0,12-4-40 0 0,97-21 632 0 0,3 25-270 0 0,-79 25-594 0 0,-30-24-56 0 0,-1 0 0 0 0,0 0 0 0 0,1 0 1 0 0,-1-1-1 0 0,0 1 0 0 0,1 0 0 0 0,-1-1 1 0 0,1 0-1 0 0,-1 0 0 0 0,1 1 0 0 0,-1-1 1 0 0,1-1-1 0 0,-1 1 0 0 0,0 0 0 0 0,1-1 1 0 0,-1 1-1 0 0,1-1 0 0 0,-1 0 0 0 0,0 0 0 0 0,1 1 1 0 0,-1-2-1 0 0,0 1 0 0 0,0 0 0 0 0,0 0 1 0 0,1-2 0 0 0,18-17-2440 0 0,-19 7-5029 0 0,-2 11-623 0 0</inkml:trace>
  <inkml:trace contextRef="#ctx0" brushRef="#br0" timeOffset="-2666.677">17796 302 6033 0 0,'0'0'4305'0'0,"0"0"-2216"0"0,0 0-785 0 0,0 0 119 0 0,0 0 171 0 0,0 0 30 0 0,0 0-198 0 0,0 0-392 0 0,0 0-283 0 0,0 0-168 0 0,0 0-56 0 0,0 0-16 0 0,0 0-49 0 0,-7 4 2342 0 0,-2 4-1319 0 0,-22 28-1405 0 0,31-36-64 0 0,0 0-8 0 0,0 0-10 0 0,0 0 3 0 0,0 0-13 0 0,0 0-3 0 0,0 0 2 0 0,0 0-12 0 0,0 0 2 0 0,0 0-13 0 0,0 0-7 0 0,0 0-9 0 0,0 0-2 0 0,0 0-26 0 0,0 0-26 0 0,0 0-10 0 0,0 0-37 0 0,19 0-2543 0 0,-7 0-4842 0 0,-5 0-4013 0 0</inkml:trace>
  <inkml:trace contextRef="#ctx0" brushRef="#br0" timeOffset="-2350.246">18052 239 12691 0 0,'0'0'2099'0'0,"0"0"-477"0"0,0 0-158 0 0,0 0-61 0 0,0 0-123 0 0,0 0-185 0 0,0 0-239 0 0,0 0-150 0 0,0 0-92 0 0,0 0-79 0 0,0 0-60 0 0,0 0-75 0 0,-10 6-77 0 0,-66 47 700 0 0,76-53-1001 0 0,0 0-4 0 0,0 0-46 0 0,0 0-15 0 0,0 0-13 0 0,26 0 59 0 0,-21-1-85 0 0,11-3 451 0 0,-24 2-184 0 0,-15 17-1117 0 0,20-5-7717 0 0,3-9-2911 0 0</inkml:trace>
  <inkml:trace contextRef="#ctx0" brushRef="#br0" timeOffset="-6900.658">16359 784 3337 0 0,'0'0'2923'0'0,"0"0"-556"0"0,0 0-245 0 0,0 0-130 0 0,0 0-147 0 0,0 0-230 0 0,0 0-252 0 0,0 0-250 0 0,0 0-252 0 0,0 0-176 0 0,0 0-129 0 0,0 0-104 0 0,0 0-74 0 0,-13 4 6294 0 0,300-18-6190 0 0,-109 10-207 0 0,-122 11-199 0 0,-38-7 77 0 0,-28 0-322 0 0,-33-4-1769 0 0,21 2-692 0 0,1 1-4126 0 0,12 1-5209 0 0</inkml:trace>
  <inkml:trace contextRef="#ctx0" brushRef="#br0" timeOffset="-6521.936">16559 530 11522 0 0,'0'0'1920'0'0,"0"0"-444"0"0,0 0-180 0 0,0 0 34 0 0,0 0 55 0 0,0 0-32 0 0,0 0-198 0 0,0 0-307 0 0,0 0-280 0 0,0 0-189 0 0,0 0-79 0 0,0 0 25 0 0,0 6 67 0 0,6 66 1275 0 0,2-30-1156 0 0,-1 0-1 0 0,-2 1 1 0 0,-2 0-1 0 0,-1 0 1 0 0,-3 11-511 0 0,1-49 21 0 0,-13 127 159 0 0,12-134-2174 0 0,0-5-358 0 0,1 3-3047 0 0,2 3-6196 0 0</inkml:trace>
  <inkml:trace contextRef="#ctx0" brushRef="#br0" timeOffset="-4154.367">17055 711 5137 0 0,'0'0'1096'0'0,"0"0"-414"0"0,0 0-51 0 0,0 0 229 0 0,0 0 219 0 0,0 0 122 0 0,0 0-76 0 0,0 0-160 0 0,0 0-233 0 0,0 0-209 0 0,0 0-90 0 0,3 0-16 0 0,-1 1-253 0 0,0 0 0 0 0,0 0 0 0 0,0 0 0 0 0,0 0 0 0 0,-1 1 0 0 0,1-1 0 0 0,0 0 0 0 0,-1 1 0 0 0,1-1 0 0 0,-1 1 0 0 0,1-1 0 0 0,-1 1 0 0 0,0 0 0 0 0,0 0 0 0 0,1 0 0 0 0,-1-1 0 0 0,-1 1 0 0 0,1 0 0 0 0,0 0 0 0 0,0 0 0 0 0,-1 1 0 0 0,1-1 0 0 0,-1 0 0 0 0,0 0 0 0 0,0 0 0 0 0,1 0 0 0 0,-1 0 1 0 0,-1 0-1 0 0,1 1-164 0 0,8 276 2836 0 0,-3-277 48 0 0,1-24-1470 0 0,0-8-1381 0 0,1-1 0 0 0,1 1 0 0 0,1 0 0 0 0,2 1 0 0 0,2 0 0 0 0,0 0 0 0 0,2 2 0 0 0,0 0 0 0 0,2 0 0 0 0,2 2 0 0 0,0 0 0 0 0,1 1-1 0 0,3 0-32 0 0,26-17-9 0 0,-48 40 0 0 0,-1 1-1 0 0,0 0-4 0 0,0 0-10 0 0,0 0-26 0 0,0 0 16 0 0,0 0-9 0 0,0 0 4 0 0,0 0 15 0 0,11 21 132 0 0,20 40 90 0 0,-28-52-199 0 0,0 4-1048 0 0,-2-13-3318 0 0,-1-9-4570 0 0,0 6-2735 0 0</inkml:trace>
  <inkml:trace contextRef="#ctx0" brushRef="#br0" timeOffset="31583.494">10 2622 4905 0 0,'0'0'2910'0'0,"0"0"-646"0"0,0 0-399 0 0,0 0-134 0 0,0 0-55 0 0,0 0-169 0 0,0 0-178 0 0,0 0-224 0 0,0 0-198 0 0,0 0-168 0 0,0 0-111 0 0,-9 3 2921 0 0,100 8-539 0 0,-15-10-2601 0 0,0-3 0 0 0,-1-3 1 0 0,1-4-1 0 0,30-9-409 0 0,-66 11 98 0 0,148-15 160 0 0,-187 22-267 0 0,-1 0 20 0 0,0 0 2 0 0,0 0-33 0 0,0 0 7 0 0,0 0 26 0 0,0 0 8 0 0,0 0-15 0 0,0 0 32 0 0,0 0-35 0 0,0 0-10 0 0,0 0 29 0 0,0 0-9 0 0,-29-11-5014 0 0,27 11 4651 0 0,-15 1-3216 0 0,5 4-2695 0 0,3 0-5153 0 0</inkml:trace>
  <inkml:trace contextRef="#ctx0" brushRef="#br0" timeOffset="32133.94">120 2890 4537 0 0,'0'0'1803'0'0,"0"0"-212"0"0,0 0 93 0 0,0 0 113 0 0,0 0-52 0 0,0 0-254 0 0,0 0-360 0 0,0 0-286 0 0,0 0-180 0 0,0 0-101 0 0,0 0-9 0 0,0 0 21 0 0,0 0 23 0 0,-4 11 5246 0 0,94-10-4498 0 0,0-5-1 0 0,0-3 1 0 0,67-16-1347 0 0,-7-1 557 0 0,-84 16-322 0 0,-41 7-235 0 0,-24 1 18 0 0,-1 0 6 0 0,0 0-5 0 0,0 0-22 0 0,0 0-2 0 0,0 0 12 0 0,0 0 5 0 0,1 0-7 0 0,0 0 0 0 0,19-7-229 0 0,-20 7 167 0 0,0 0-14 0 0,0 0-34 0 0,0 0-31 0 0,0 0-75 0 0,0 0-47 0 0,0 0-76 0 0,0 0-70 0 0,0 0-83 0 0,0 0-210 0 0,-2 0-1235 0 0,2 0-3270 0 0,0 0-6692 0 0</inkml:trace>
  <inkml:trace contextRef="#ctx0" brushRef="#br1" timeOffset="57202.389">16975 1425 0 0 0,'0'0'157'0'0,"0"0"549"0"0,0 0 181 0 0,0 0-6 0 0,0 0 106 0 0,0 0 127 0 0,0 0 35 0 0,-8-2-3 0 0,-25-5-50 0 0,25 5-112 0 0,10 1 3098 0 0,14-1-3991 0 0,87 16 1491 0 0,0-5 0 0 0,57-3-1582 0 0,632-21 1508 0 0,-261-3-1682 0 0,-505 28 233 0 0,-13-6-4 0 0,-14-3-1042 0 0,-12-2-45 0 0,-15 5-7693 0 0,21 0 1577 0 0</inkml:trace>
  <inkml:trace contextRef="#ctx0" brushRef="#br1" timeOffset="57918.852">17130 1646 0 0 0,'0'0'371'0'0,"0"0"352"0"0,0 0 307 0 0,0 0 149 0 0,0 0 70 0 0,9 2-37 0 0,83 11 2723 0 0,249-16 2299 0 0,168-9-4209 0 0,-478 11-1868 0 0,348-9 401 0 0,-155 10-370 0 0,-224 0-84 0 0,0 0 58 0 0,0 0 62 0 0,0 0 55 0 0,0 0 14 0 0,0 0-10 0 0,0 0-41 0 0,0 0-59 0 0,0 0-43 0 0,0 0-48 0 0,0 0-37 0 0,0 0-41 0 0,0 0-40 0 0,0 0-28 0 0,0 0-31 0 0,0 0 1 0 0,0 0-7 0 0,-11 16-3400 0 0,7-10-3297 0 0,1-2-3373 0 0</inkml:trace>
  <inkml:trace contextRef="#ctx0" brushRef="#br0" timeOffset="64751.362">1552 2806 0 0 0,'0'0'172'0'0,"0"0"291"0"0,0 0 40 0 0,0 0 51 0 0,0 0 25 0 0,0 0 97 0 0,0-13 70 0 0,0-4-381 0 0,-1-45 2652 0 0,-14 8 8244 0 0,14 53-5727 0 0,-4 8-5546 0 0,-2 85 188 0 0,-2 268 10 0 0,7-343 289 0 0,3-30 801 0 0,0-17-1049 0 0,17-91-78 0 0,14 30-78 0 0,3 2 1 0 0,44-77-72 0 0,-64 138-2 0 0,-5 7 14 0 0,1 0 1 0 0,1 1-1 0 0,1 1 0 0 0,1 0 0 0 0,0 1 0 0 0,2 0 1 0 0,13-12-13 0 0,16 29-42 0 0,-40 3 47 0 0,-1-1-1 0 0,0 1 0 0 0,0 0 1 0 0,1 1-1 0 0,-2-1 0 0 0,1 1 0 0 0,0-1 1 0 0,0 1-1 0 0,-1 0 0 0 0,0 1 1 0 0,1-1-1 0 0,-1 0 0 0 0,0 1 1 0 0,-1 0-1 0 0,1 0 0 0 0,-1 0 0 0 0,2 3-4 0 0,8 10 17 0 0,29 49 41 0 0,-49-36-3033 0 0,-8-14-2645 0 0,7-9-1623 0 0,7-4-3599 0 0</inkml:trace>
  <inkml:trace contextRef="#ctx0" brushRef="#br0" timeOffset="65305.313">1619 2136 3561 0 0,'0'0'1875'0'0,"0"0"-302"0"0,0 0-136 0 0,0 0 116 0 0,0 0 146 0 0,0 0 9 0 0,0 0-140 0 0,0 0-283 0 0,0 0-272 0 0,0 0-185 0 0,0 0-136 0 0,0 0-72 0 0,0 0-12 0 0,0-3-9 0 0,-2-6 2356 0 0,-49 57-1992 0 0,44-44-23 0 0,20-19-521 0 0,46-50-156 0 0,-77 93 78 0 0,18-27-373 0 0,0-1-13 0 0,0 0-2 0 0,0 0-23 0 0,0 0-36 0 0,0 0-58 0 0,13 3-1287 0 0,6 0-2710 0 0,-5-1-4527 0 0,-8 1-2624 0 0</inkml:trace>
  <inkml:trace contextRef="#ctx0" brushRef="#br0" timeOffset="65816.397">2016 2077 3649 0 0,'0'0'2276'0'0,"0"0"-294"0"0,0 0-28 0 0,0 0 60 0 0,0 0 19 0 0,0 0-138 0 0,0 0-285 0 0,0 0-260 0 0,0 0-266 0 0,0 0-193 0 0,0 0-143 0 0,0 0-71 0 0,0 0-92 0 0,-2-1-99 0 0,-36 28 1123 0 0,24-10-1183 0 0,19-20 237 0 0,42-44-476 0 0,-47 46-142 0 0,0 1 30 0 0,0 0 6 0 0,0 0-21 0 0,0 0-9 0 0,0 0 5 0 0,-39 29 507 0 0,39-29-600 0 0,0 0 0 0 0,1 0 1 0 0,-1 0-1 0 0,0 0 0 0 0,1 0 0 0 0,-1 0 1 0 0,0 0-1 0 0,1-1 0 0 0,-1 1 0 0 0,0 0 1 0 0,0 0-1 0 0,1 1 0 0 0,-1-1 0 0 0,0 0 1 0 0,1 0-1 0 0,-1 0 0 0 0,0 0 1 0 0,0 0-1 0 0,1 0 0 0 0,-1 0 0 0 0,0 0 1 0 0,1 0-1 0 0,-1 1 0 0 0,0-1 0 0 0,0 0 1 0 0,1 0-1 0 0,-1 0 0 0 0,0 1 0 0 0,0-1 1 0 0,0 0-1 0 0,1 0 0 0 0,-1 1 1 0 0,0-1-1 0 0,0 0 0 0 0,0 0 0 0 0,0 1 1 0 0,0-1-1 0 0,1 0 0 0 0,-1 0 0 0 0,0 1 1 0 0,0-1-1 0 0,0 0 0 0 0,0 1 0 0 0,0-1 1 0 0,0 0-1 0 0,0 1 0 0 0,0-1 0 0 0,0 0 1 0 0,0 0-1 0 0,0 1 0 0 0,0-1 1 0 0,0 0-1 0 0,0 1 0 0 0,-1-1 0 0 0,1 0 1 0 0,0 1 36 0 0,18 1-7571 0 0,-13 2-4346 0 0</inkml:trace>
  <inkml:trace contextRef="#ctx0" brushRef="#br0" timeOffset="75937.777">1567 1764 0 0 0,'0'0'644'0'0,"0"0"650"0"0,0 0 246 0 0,0 0-57 0 0,0 0-201 0 0,0 0-186 0 0,0 0-123 0 0,0 0-32 0 0,0 0-17 0 0,0 0 29 0 0,0 0 33 0 0,-9-9-14 0 0,-29-26 11 0 0,-13 16 3454 0 0,45 19-4001 0 0,3 0-327 0 0,-1 0 0 0 0,1 0 1 0 0,-1 0-1 0 0,0 1 0 0 0,1 0 0 0 0,-1-1 0 0 0,1 1 1 0 0,-1 0-1 0 0,1 1 0 0 0,0-1 0 0 0,0 1 0 0 0,-1-1 1 0 0,1 1-1 0 0,0 0 0 0 0,0 0 0 0 0,0 0 0 0 0,1 1 1 0 0,-1-1-1 0 0,0 1 0 0 0,1-1 0 0 0,0 1 0 0 0,-1 0 1 0 0,1 0-1 0 0,0 0 0 0 0,-1 3-109 0 0,-21 37 271 0 0,2 1 0 0 0,2 2 0 0 0,2 0 0 0 0,2 1 0 0 0,2 0 0 0 0,2 1 0 0 0,2 1 0 0 0,2 0 0 0 0,3 0 0 0 0,1 23-271 0 0,2-2 155 0 0,4 0 1 0 0,3 0 0 0 0,11 54-156 0 0,-7-46 153 0 0,-3 1 1 0 0,-3 0 0 0 0,-7 61-154 0 0,4-120 115 0 0,-2 0 1 0 0,0-1-1 0 0,-1 1 0 0 0,-1-1 0 0 0,-1 0 1 0 0,-1 0-1 0 0,-3 6-115 0 0,3-7 217 0 0,0 1 0 0 0,1-1 0 0 0,1 1 0 0 0,1 1 0 0 0,1-1 0 0 0,0 0 0 0 0,2 0 0 0 0,0 1 0 0 0,1 0-217 0 0,-1-15 147 0 0,29-8 776 0 0,65-23-281 0 0,87-11-388 0 0,-79 34-836 0 0,-106 6-205 0 0,-6 3 437 0 0,7-6-3483 0 0,3-2-3583 0 0,0 2-4957 0 0</inkml:trace>
  <inkml:trace contextRef="#ctx0" brushRef="#br0" timeOffset="-21439.893">12837 976 2593 0 0,'0'0'2264'0'0,"0"0"-632"0"0,0 0-97 0 0,0 0 159 0 0,0 0 133 0 0,0 0-44 0 0,0 0-205 0 0,0 0-305 0 0,0 0-244 0 0,0 0-185 0 0,0 0-167 0 0,2 0 3256 0 0,171-7 200 0 0,-6-11-3510 0 0,-74 13-487 0 0,-102 0-2215 0 0,0-2-1494 0 0,4 4-3339 0 0,0 0-4749 0 0</inkml:trace>
  <inkml:trace contextRef="#ctx0" brushRef="#br0" timeOffset="-21022.889">13012 740 7698 0 0,'0'0'2544'0'0,"0"0"-763"0"0,0 0-418 0 0,0 0-47 0 0,0 0 71 0 0,0 0-16 0 0,0 0-156 0 0,0 0-306 0 0,0 0-299 0 0,0 0-216 0 0,0 0-131 0 0,0 0-3 0 0,0 0 127 0 0,3 4 125 0 0,2 2-243 0 0,0 0 1 0 0,-1 0-1 0 0,0 1 0 0 0,0-1 0 0 0,0 1 1 0 0,-1 0-1 0 0,1 0 0 0 0,-2 1 1 0 0,1-1-1 0 0,-1 1 0 0 0,0-1 1 0 0,-1 1-1 0 0,1 5-269 0 0,-16 145 1209 0 0,-3 88-933 0 0,17-245-356 0 0,0-1-16 0 0,0 0-5 0 0,0 0-3 0 0,0 0-37 0 0,0 0-78 0 0,0 0-149 0 0,12-11-7727 0 0,-8 7-3400 0 0</inkml:trace>
  <inkml:trace contextRef="#ctx0" brushRef="#br0" timeOffset="-16408.279">13846 527 4169 0 0,'0'0'1995'0'0,"0"0"-361"0"0,0 0-9 0 0,0 0 189 0 0,0 0 138 0 0,0 0-46 0 0,0 0-287 0 0,0 0-390 0 0,0 0-288 0 0,0 0-186 0 0,0 0-94 0 0,0 0-47 0 0,0 0-30 0 0,2-3-56 0 0,5-7-59 0 0,-5 8-48 0 0,-2 2-80 0 0,0 7 2089 0 0,0-7-2333 0 0,2-4 1185 0 0,-2 5-1270 0 0,0-1-4 0 0,0 0 4 0 0,0 0 18 0 0,0 0 9 0 0,0 0-20 0 0,0 0 9 0 0,0 0 2 0 0,0 0-4 0 0,-15 30-128 0 0,14-25 121 0 0,12-22-46 0 0,38-53 81 0 0,-80 114-80 0 0,31-44 25 0 0,0 0 0 0 0,0 0 7 0 0,0 0-10 0 0,0 0 19 0 0,0 0-10 0 0,0 0-22 0 0,0 0-3 0 0,0 0-9 0 0,0 0-6 0 0,0-8-1572 0 0,0 6-2903 0 0,0 1-4153 0 0,0 1-3632 0 0</inkml:trace>
  <inkml:trace contextRef="#ctx0" brushRef="#br0" timeOffset="-14741.697">14536 390 1712 0 0,'0'0'2050'0'0,"0"0"-211"0"0,0 0 104 0 0,0 0 54 0 0,0 0-90 0 0,0 0-231 0 0,0 0-261 0 0,0 0-204 0 0,0 0-167 0 0,0 0-110 0 0,0 0-78 0 0,0 0-67 0 0,0 0-48 0 0,0-6 2949 0 0,-42 42-2795 0 0,-38 26-723 0 0,177-145 588 0 0,-57 42-279 0 0,-110 106 511 0 0,78-71-3006 0 0,4-2-5435 0 0,-8 8-4527 0 0</inkml:trace>
  <inkml:trace contextRef="#ctx0" brushRef="#br0" timeOffset="-18201.703">13664 806 2296 0 0,'0'0'1625'0'0,"0"0"-26"0"0,0 0 172 0 0,0 0 175 0 0,0 0 10 0 0,0 0-185 0 0,0 0-312 0 0,0 0-337 0 0,0 0-261 0 0,0 0-182 0 0,0 0-130 0 0,0 0-68 0 0,7 5 1602 0 0,-12 233 649 0 0,-12-14-2400 0 0,17-223-333 0 0,0-1 12 0 0,0 0 11 0 0,0 0 14 0 0,0 0 28 0 0,0 0 24 0 0,0 0 11 0 0,0 0 58 0 0,0 0 14 0 0,0 0 29 0 0,0 0 8 0 0,0 0-4 0 0,0 0-14 0 0,0 0 8 0 0,0-15 602 0 0,2-17-793 0 0,2 1 0 0 0,2-1 0 0 0,0 1 0 0 0,2 1-1 0 0,1-1 1 0 0,2 1 0 0 0,1 1 0 0 0,1 0 0 0 0,1 1-1 0 0,2 0 1 0 0,12-16-7 0 0,34-37 119 0 0,-61 80-119 0 0,-1 0-1 0 0,1 0 1 0 0,-1 0-1 0 0,1 0 1 0 0,0 0 0 0 0,0 0-1 0 0,0 0 1 0 0,-1 1 0 0 0,1-1-1 0 0,0 0 1 0 0,0 1 0 0 0,0-1-1 0 0,0 0 1 0 0,0 1 0 0 0,0-1-1 0 0,0 1 1 0 0,0 0 0 0 0,0-1-1 0 0,1 1 1 0 0,-1 0 0 0 0,0 0-1 0 0,0-1 1 0 0,0 1-1 0 0,0 0 1 0 0,0 0 0 0 0,1 0-1 0 0,-1 0 1 0 0,0 1 0 0 0,0-1-1 0 0,0 0 1 0 0,0 0 0 0 0,0 1-1 0 0,0-1 1 0 0,1 1 0 0 0,-1-1-1 0 0,0 1 1 0 0,0-1 0 0 0,0 1-1 0 0,-1 0 1 0 0,1-1 0 0 0,0 1-1 0 0,0 0 1 0 0,47 51 328 0 0,-25-9 120 0 0,-23-43-384 0 0,0 0 8 0 0,0 0-20 0 0,0 0-8 0 0,0 0 7 0 0,0 0-10 0 0,0 0-5 0 0,0 0 10 0 0,0 0 0 0 0,0 0-7 0 0,0 0-7 0 0,0 0 11 0 0,0 0-26 0 0,0 0 2 0 0,0 0 13 0 0,0 0-12 0 0,0 0-5 0 0,0 0-3 0 0,0 0 2 0 0,0 0-18 0 0,0 0 15 0 0,0 0-2 0 0,0 0-31 0 0,0 0-36 0 0,0 0-43 0 0,0 0-78 0 0,0 0-122 0 0,-8 0-3307 0 0,5 0-1813 0 0,1 0-6087 0 0</inkml:trace>
  <inkml:trace contextRef="#ctx0" brushRef="#br0" timeOffset="-15776">14464 737 7170 0 0,'0'0'1856'0'0,"0"0"-426"0"0,0 0-146 0 0,0 0 20 0 0,0 0 95 0 0,0 0-49 0 0,0 0-207 0 0,0 0-198 0 0,0 0-229 0 0,0 0-180 0 0,-33 17-99 0 0,-103 55-65 0 0,75-22 132 0 0,51-35-354 0 0,0-3-35 0 0,0 0 1 0 0,1 1-1 0 0,0 1 0 0 0,0 0 0 0 0,2 0 0 0 0,0 0 0 0 0,0 1 0 0 0,2 0 0 0 0,-1 0 0 0 0,2 1 0 0 0,0 0 0 0 0,1-1 0 0 0,1 1 0 0 0,-1 15-115 0 0,3-23 49 0 0,0 1-1 0 0,1-1 0 0 0,0 0 0 0 0,0 0 0 0 0,0 0 1 0 0,1 0-1 0 0,0 0 0 0 0,1 0 0 0 0,0 0 0 0 0,0-1 1 0 0,1 1-1 0 0,0-1 0 0 0,0 0 0 0 0,0 0 0 0 0,1 0 1 0 0,0-1-1 0 0,1 0 0 0 0,-1 0 0 0 0,1 0 1 0 0,0 0-1 0 0,1-1 0 0 0,-1 0 0 0 0,1-1 0 0 0,0 1 1 0 0,0-1-1 0 0,1-1 0 0 0,-1 1 0 0 0,1-1 0 0 0,0-1 1 0 0,0 1-1 0 0,0-1 0 0 0,0 0 0 0 0,0-1 0 0 0,6 0-48 0 0,8-1 174 0 0,0-2 0 0 0,-1 0 0 0 0,1-2-1 0 0,-1 0 1 0 0,0-2 0 0 0,0 0 0 0 0,-1-1 0 0 0,0-1-1 0 0,0-1 1 0 0,0-1 0 0 0,-2 0 0 0 0,1-2-1 0 0,-1 0 1 0 0,-1-1 0 0 0,0-1 0 0 0,-1 0-1 0 0,0-1 1 0 0,-1-1 0 0 0,-1 0 0 0 0,-1-1-1 0 0,0-1 1 0 0,-1 0 0 0 0,-1-1 0 0 0,3-8-174 0 0,-9 17 5 0 0,0 1 0 0 0,-1-1 1 0 0,-1 0-1 0 0,0 1 1 0 0,0-2-1 0 0,0 1 1 0 0,-2 0-1 0 0,1 0 0 0 0,-1-1 1 0 0,-1 1-1 0 0,0 0 1 0 0,0-1-1 0 0,-1 1 0 0 0,0-1 1 0 0,-1 1-1 0 0,0 0 1 0 0,-1 0-1 0 0,0 0 0 0 0,-1 0 1 0 0,0 1-1 0 0,0-1 1 0 0,-1 1-1 0 0,0 0 1 0 0,-1 0-1 0 0,0 0 0 0 0,0 1 1 0 0,-1 0-1 0 0,0 0 1 0 0,0 1-1 0 0,-1 0 0 0 0,1 0 1 0 0,-2 1-1 0 0,1 0 1 0 0,-7-3-6 0 0,3 3-76 0 0,1 1 0 0 0,-1 1 0 0 0,0 0 0 0 0,0 1 0 0 0,-1 0 0 0 0,1 1 0 0 0,-1 0 0 0 0,1 1 0 0 0,-1 1 0 0 0,1 0 1 0 0,-1 0-1 0 0,0 1 0 0 0,1 1 0 0 0,-1 0 0 0 0,1 1 0 0 0,0 0 0 0 0,0 1 0 0 0,-4 1 76 0 0,-91 51-3752 0 0,14 21-7870 0 0,74-57 162 0 0</inkml:trace>
  <inkml:trace contextRef="#ctx0" brushRef="#br0" timeOffset="-15388.723">14188 1079 1424 0 0,'0'0'1918'0'0,"0"0"12"0"0,0 0 110 0 0,0 0 114 0 0,0 0 0 0 0,0 0-127 0 0,0 0-211 0 0,0 0-245 0 0,0 0-229 0 0,0 0-274 0 0,0 0-216 0 0,0 0-201 0 0,-3 0-144 0 0,91-51 2435 0 0,-71 44-2740 0 0,0 0 1 0 0,0 1 0 0 0,0 1-1 0 0,1 0 1 0 0,0 1-1 0 0,0 1 1 0 0,0 1-1 0 0,1 1 1 0 0,11 1-203 0 0,-27 1 26 0 0,1 0 1 0 0,-1 1-1 0 0,1-1 0 0 0,-1 1 1 0 0,0 0-1 0 0,0 0 1 0 0,0 0-1 0 0,0 1 0 0 0,0-1 1 0 0,0 1-1 0 0,-1 0 0 0 0,1-1 1 0 0,-1 1-1 0 0,0 0 1 0 0,0 0-1 0 0,0 1 0 0 0,0-1 1 0 0,0 0-1 0 0,-1 2-26 0 0,18 22 180 0 0,-15-23-150 0 0,0 1 0 0 0,0-1 0 0 0,1 0 0 0 0,0-1 0 0 0,-1 1-1 0 0,1-1 1 0 0,1 0 0 0 0,-1 0 0 0 0,0 0 0 0 0,1-1 0 0 0,-1 0-1 0 0,1 0 1 0 0,0 0 0 0 0,-1-1 0 0 0,1 0 0 0 0,4 1-30 0 0,28 1-504 0 0,-44-10-2975 0 0,5 5-1759 0 0,-1-4-6534 0 0</inkml:trace>
  <inkml:trace contextRef="#ctx0" brushRef="#br0" timeOffset="-11707.323">14858 1075 0 0 0,'0'0'2970'0'0,"0"0"-1491"0"0,0 0-415 0 0,0 0 250 0 0,0 0 375 0 0,0 0 79 0 0,0 0-83 0 0,0 0-151 0 0,0 0-210 0 0,0 0-224 0 0,0 0-173 0 0,23 3-140 0 0,72 10-144 0 0,-40-6 323 0 0,52-5 1662 0 0,-93-6-2512 0 0,-1-1 1 0 0,0 0-1 0 0,-1-1 1 0 0,1-1-1 0 0,-1 0 1 0 0,0 0-1 0 0,-1-1 1 0 0,1-1-1 0 0,-2 0 1 0 0,1 0-1 0 0,-1-1 1 0 0,-1 0-1 0 0,0-1 1 0 0,0 0-1 0 0,-1 0 1 0 0,-1-1-1 0 0,0 0 1 0 0,0-1-1 0 0,-1 1 1 0 0,-1-1-1 0 0,0 0 1 0 0,0-1-1 0 0,-1-3-116 0 0,-2 11 12 0 0,0 0 1 0 0,0 0-1 0 0,-1 0 0 0 0,1 0 0 0 0,-2 0 0 0 0,1-1 1 0 0,-1 1-1 0 0,1 0 0 0 0,-2 0 0 0 0,1-1 1 0 0,-1 1-1 0 0,0 0 0 0 0,0 0 0 0 0,-1 0 0 0 0,0 0 1 0 0,0 0-1 0 0,0 0 0 0 0,-1 0 0 0 0,1 1 0 0 0,-1-1 1 0 0,-1 1-1 0 0,1 0 0 0 0,-1 0 0 0 0,0 0 0 0 0,0 0 1 0 0,0 1-1 0 0,-1 0 0 0 0,0 0 0 0 0,0 0 1 0 0,0 0-1 0 0,0 1 0 0 0,0 0 0 0 0,-1 0 0 0 0,0 0 1 0 0,1 0-1 0 0,-1 1 0 0 0,0 0 0 0 0,0 1 0 0 0,-1-1-12 0 0,-9 3-22 0 0,0 0 0 0 0,0 2 0 0 0,1 0 1 0 0,-1 0-1 0 0,1 2 0 0 0,0 0 0 0 0,0 0 0 0 0,0 2 0 0 0,1 0 0 0 0,0 0 0 0 0,1 1 0 0 0,-1 1 0 0 0,1 0 0 0 0,1 1 0 0 0,0 0 0 0 0,-10 12 22 0 0,-9 3 11 0 0,20-17 12 0 0,1 1-1 0 0,0 0 1 0 0,0 1 0 0 0,1 0-1 0 0,0 0 1 0 0,1 1-1 0 0,0 0 1 0 0,1 1 0 0 0,0 0-1 0 0,1 0 1 0 0,0 0-1 0 0,1 1 1 0 0,0 0 0 0 0,1 0-1 0 0,1 0 1 0 0,0 0-1 0 0,1 0 1 0 0,0 1 0 0 0,1 0-23 0 0,0-4 77 0 0,1 1 1 0 0,0-1-1 0 0,1 1 1 0 0,0-1-1 0 0,1 0 1 0 0,0 1-1 0 0,0-1 0 0 0,1 0 1 0 0,1 0-1 0 0,-1 0 1 0 0,2-1-1 0 0,-1 1 1 0 0,1-1-1 0 0,1 0 1 0 0,0 0-1 0 0,0-1 1 0 0,1 0-1 0 0,-1 0 1 0 0,2 0-1 0 0,-1-1 1 0 0,1 0-1 0 0,1-1-77 0 0,9 6 136 0 0,1-1 0 0 0,1 0 0 0 0,0-2 1 0 0,0-1-1 0 0,1 0 0 0 0,0-1 0 0 0,0-2 0 0 0,0 0 0 0 0,1-1 0 0 0,0-1 0 0 0,0-1 0 0 0,0-1 1 0 0,0-1-1 0 0,0-1 0 0 0,8-2-136 0 0,-18 2 23 0 0,-1-1 0 0 0,1 0 1 0 0,-1-1-1 0 0,0 0 0 0 0,1-1 1 0 0,-2 0-1 0 0,1-1 0 0 0,0 0 0 0 0,-1-1 1 0 0,0 0-1 0 0,0 0-23 0 0,4-25-1228 0 0,-11 20-2041 0 0,0 1-3746 0 0,-1 7-5045 0 0</inkml:trace>
  <inkml:trace contextRef="#ctx0" brushRef="#br0" timeOffset="-11359.828">15768 910 13523 0 0,'0'0'1911'0'0,"0"0"-864"0"0,0 0-298 0 0,0 0 66 0 0,0 0 92 0 0,0 0 19 0 0,0 0-77 0 0,0 0-121 0 0,0 0-121 0 0,0 0-100 0 0,-35 31-111 0 0,-105 100-100 0 0,70-43 65 0 0,64-78-325 0 0,1 1-1 0 0,1 0 0 0 0,0 0 0 0 0,0 0 0 0 0,1 0 0 0 0,0 1 0 0 0,1-1 0 0 0,1 1 0 0 0,0-1 1 0 0,0 1-1 0 0,1 1-35 0 0,0-8 18 0 0,1 0 1 0 0,-1 0 0 0 0,1 0-1 0 0,0 0 1 0 0,0-1 0 0 0,1 1-1 0 0,0 0 1 0 0,-1-1-1 0 0,1 1 1 0 0,1-1 0 0 0,-1 1-1 0 0,1-1 1 0 0,0 0 0 0 0,0 0-1 0 0,0 0 1 0 0,0-1 0 0 0,1 1-1 0 0,-1-1 1 0 0,1 1-1 0 0,0-1 1 0 0,0 0 0 0 0,0-1-1 0 0,0 1 1 0 0,1-1 0 0 0,-1 0-1 0 0,1 0 1 0 0,1 0-19 0 0,11 2 135 0 0,1-1 1 0 0,-1-1-1 0 0,1 0 1 0 0,0-2-1 0 0,0 0 1 0 0,0-1-1 0 0,-1-1 1 0 0,1 0-1 0 0,-1-1 1 0 0,1-1-1 0 0,-1-1 1 0 0,0-1-1 0 0,0 0 1 0 0,-1-1-1 0 0,0-1 1 0 0,0 0-1 0 0,12-10-135 0 0,-19 14 49 0 0,0 0 1 0 0,0-1-1 0 0,-1 0 0 0 0,1-1 1 0 0,-1 1-1 0 0,-1-2 0 0 0,1 1 1 0 0,-1-1-1 0 0,0 0 1 0 0,-1-1-1 0 0,0 0 0 0 0,0 0 1 0 0,0 0-1 0 0,-1 0 0 0 0,-1-1 1 0 0,1 0-1 0 0,-1 0 0 0 0,-1 0 1 0 0,0-1-1 0 0,0 1 0 0 0,0-1 1 0 0,-2 0-1 0 0,1 0 0 0 0,-1 1 1 0 0,-1-1-1 0 0,1-2-49 0 0,-4 7-54 0 0,0 0-1 0 0,0 0 1 0 0,-1 1 0 0 0,0-1-1 0 0,1 1 1 0 0,-1-1 0 0 0,-1 1-1 0 0,1 1 1 0 0,-1-1 0 0 0,1 1-1 0 0,-1-1 1 0 0,0 1 0 0 0,0 1-1 0 0,-1-1 1 0 0,1 1 0 0 0,0 0-1 0 0,-1 0 1 0 0,1 0 0 0 0,-1 1-1 0 0,0 0 1 0 0,0 0-1 0 0,1 0 1 0 0,-1 1 0 0 0,0 0-1 0 0,0 0 1 0 0,0 0 0 0 0,1 1-1 0 0,-1 0 1 0 0,-4 1 54 0 0,6-2-62 0 0,-74 15-2446 0 0,29 7-6062 0 0,31-11-3387 0 0</inkml:trace>
  <inkml:trace contextRef="#ctx0" brushRef="#br0" timeOffset="-11036.888">15514 1223 5945 0 0,'0'0'4675'0'0,"0"0"-2146"0"0,0 0-910 0 0,0 0-74 0 0,0 0 3 0 0,0 0-129 0 0,0 0-255 0 0,0 0-315 0 0,0 0-273 0 0,0 0-143 0 0,0 0-13 0 0,0 0 19 0 0,0 0-7 0 0,13-5-1 0 0,43-15-51 0 0,57 15 1227 0 0,180 5 93 0 0,-293-26-6226 0 0,4 8-1891 0 0,-1 11-1829 0 0</inkml:trace>
  <inkml:trace contextRef="#ctx0" brushRef="#br0" timeOffset="-9934.998">15852 1005 0 0 0,'0'0'794'0'0,"0"0"130"0"0,0 0 15 0 0,0 0-61 0 0,0 0-131 0 0,0 0-135 0 0,0 0-102 0 0,0 0-38 0 0,0 0 17 0 0,0 0 73 0 0,0 0 119 0 0,0 0 137 0 0,0 0 134 0 0,2 9 2148 0 0,-2-8 807 0 0,0 0 3530 0 0,-35-34-6427 0 0,29 30-940 0 0,1-1 1 0 0,-1 1-1 0 0,0 0 0 0 0,0 0 0 0 0,-1 1 1 0 0,1 0-1 0 0,-1 0 0 0 0,1 0 0 0 0,-1 1 1 0 0,1 0-1 0 0,-1 0 0 0 0,0 1 0 0 0,1 0 1 0 0,-1 0-1 0 0,0 0 0 0 0,-5 2-70 0 0,-42 23-29 0 0,66-26-5374 0 0,-3-1 425 0 0,-2-2-6399 0 0</inkml:trace>
  <inkml:trace contextRef="#ctx0" brushRef="#br0" timeOffset="-8552.554">14947 368 3777 0 0,'0'0'1794'0'0,"0"0"-207"0"0,0 0 10 0 0,0 0 85 0 0,0 0 12 0 0,0 0-99 0 0,0 0-208 0 0,0 0-234 0 0,0 0-167 0 0,0 0-131 0 0,0 0-66 0 0,1 9 552 0 0,0-7 2287 0 0,54-76-1218 0 0,-50 67-2354 0 0,35-45 225 0 0,2 1 0 0 0,2 2 0 0 0,25-20-281 0 0,16-7 255 0 0,-85 75-234 0 0,0 1-5 0 0,0 0 12 0 0,3 162 693 0 0,-1-154-696 0 0,1 0 0 0 0,0 1 0 0 0,1-1 0 0 0,0 0 0 0 0,0-1 0 0 0,1 1 0 0 0,0-1 0 0 0,0 0 0 0 0,1 0 0 0 0,0 0 0 0 0,0-1 0 0 0,0 0-1 0 0,7 4-24 0 0,-6-1 233 0 0,-2-5-828 0 0,-3-6-5923 0 0,0 0-1751 0 0,1 1-4353 0 0</inkml:trace>
  <inkml:trace contextRef="#ctx0" brushRef="#br1" timeOffset="54878.372">13435 1543 0 0 0,'0'0'283'0'0,"0"0"191"0"0,0 0 5 0 0,0 0-36 0 0,0 0-48 0 0,0 0-35 0 0,0 0-13 0 0,-5 2-69 0 0,2-1-291 0 0,3-1 122 0 0,1 0 0 0 0,-1 0-1 0 0,1 1 1 0 0,-1-1 0 0 0,0 0-1 0 0,1 1 1 0 0,-1-1 0 0 0,0 0-1 0 0,0 1 1 0 0,1-1 0 0 0,-1 1-1 0 0,0-1 1 0 0,0 1 0 0 0,0-1-1 0 0,1 0 1 0 0,-1 1 0 0 0,0-1-1 0 0,0 1 1 0 0,0-1 0 0 0,0 1-1 0 0,0-1 1 0 0,0 1 0 0 0,0-1-1 0 0,0 1 1 0 0,0-1-1 0 0,0 1 1 0 0,0-1 0 0 0,0 0-1 0 0,0 1 1 0 0,0-1 0 0 0,-1 1-1 0 0,1-1 1 0 0,0 1 0 0 0,0-1-1 0 0,-1 1-108 0 0,205 6 5656 0 0,42-3-3741 0 0,232 18-681 0 0,141 4-187 0 0,195-11 182 0 0,-643-22-789 0 0,-93 3-4638 0 0,-103 7-3345 0 0,13-2 914 0 0</inkml:trace>
  <inkml:trace contextRef="#ctx0" brushRef="#br1" timeOffset="55868.813">13583 1753 0 0 0,'0'0'241'0'0,"0"0"712"0"0,0 0 180 0 0,0 0-6 0 0,0 0-9 0 0,0 0-5 0 0,0 0-74 0 0,0 0-175 0 0,0 0-256 0 0,0 0-240 0 0,0 0-93 0 0,44 0 4099 0 0,180-1-495 0 0,664 12-388 0 0,-342-7-2677 0 0,47-4-1933 0 0,-607 9-2017 0 0,8-6-3312 0 0,4 0-3966 0 0</inkml:trace>
  <inkml:trace contextRef="#ctx0" brushRef="#br0" timeOffset="-77988.642">4980 644 12331 0 0,'0'0'2320'0'0,"0"0"-1057"0"0,0 0-499 0 0,0 0 11 0 0,0 0 153 0 0,0 0 56 0 0,0 0-79 0 0,0 0-164 0 0,0 0-151 0 0,0 0-116 0 0,0 0-59 0 0,13 5-25 0 0,103 27 1133 0 0,136-17 1004 0 0,-206-15-2318 0 0,131-7 442 0 0,-78-4-50 0 0,-85 7-559 0 0,-24 4-6021 0 0,2 0 671 0 0,5 0-6229 0 0</inkml:trace>
  <inkml:trace contextRef="#ctx0" brushRef="#br0" timeOffset="-77305.992">5022 950 11490 0 0,'0'0'1606'0'0,"0"0"-463"0"0,0 0-97 0 0,0 0 142 0 0,0 0 59 0 0,0 0-146 0 0,0 0-236 0 0,0 0-153 0 0,0 0-80 0 0,0 0-13 0 0,0 0-33 0 0,0 0-81 0 0,4 4-57 0 0,33 39 2616 0 0,-34-40-2930 0 0,0 0 0 0 0,1-1-1 0 0,-1 0 1 0 0,1 0-1 0 0,-1 0 1 0 0,1 0 0 0 0,0 0-1 0 0,0-1 1 0 0,0 1 0 0 0,0-1-1 0 0,0 0 1 0 0,0-1 0 0 0,0 1-1 0 0,0-1 1 0 0,0 1-1 0 0,1-1 1 0 0,-1 0 0 0 0,0-1-1 0 0,0 1 1 0 0,0-1-134 0 0,3 1 128 0 0,343 7 1331 0 0,-146-7-934 0 0,-204 0-530 0 0,4-29-4856 0 0,-1 22 959 0 0,-2 3-5740 0 0</inkml:trace>
  <inkml:trace contextRef="#ctx0" brushRef="#br0" timeOffset="-59206.833">6423 744 0 0 0,'0'0'2059'0'0,"0"0"-133"0"0,0 0-122 0 0,0 0-135 0 0,0 0-64 0 0,0 0-30 0 0,0 0-62 0 0,0 0-78 0 0,0 0-99 0 0,0 0-89 0 0,0 0-47 0 0,2-7-89 0 0,4-20-89 0 0,-4 20-125 0 0,-2 7-127 0 0,0 0-117 0 0,0 0-88 0 0,0 0-70 0 0,0 0-85 0 0,0 0-42 0 0,0 0-82 0 0,3 12 307 0 0,18 168 531 0 0,15 114-849 0 0,-36-253 190 0 0,4-74 1363 0 0,-1 0-1797 0 0,1 0-1 0 0,1 1 1 0 0,2-1-1 0 0,1 1 1 0 0,2 1-1 0 0,12-27-30 0 0,-14 34 3 0 0,1 0 9 0 0,1-1-1 0 0,1 1 1 0 0,1 1 0 0 0,1 0 0 0 0,1 1 0 0 0,1 0 0 0 0,0 1-1 0 0,10-8-11 0 0,-23 26 4 0 0,-1 1-1 0 0,0 0 0 0 0,0 0 0 0 0,1-1 0 0 0,-1 1 0 0 0,1 0 0 0 0,0 0 0 0 0,0 1 0 0 0,0-1 0 0 0,0 0 1 0 0,0 1-1 0 0,0-1 0 0 0,0 1 0 0 0,0-1 0 0 0,0 1 0 0 0,1 0 0 0 0,-1 0 0 0 0,1 0 0 0 0,-1 0 0 0 0,1 1 1 0 0,-1-1-1 0 0,1 1 0 0 0,-1-1 0 0 0,1 1 0 0 0,-1 0 0 0 0,1 0 0 0 0,0 0 0 0 0,-1 0 0 0 0,1 1 0 0 0,-1-1 1 0 0,1 1-1 0 0,-1-1 0 0 0,1 1 0 0 0,-1 0 0 0 0,1 0 0 0 0,-1 0 0 0 0,0 0 0 0 0,1 0 0 0 0,-1 1 0 0 0,0-1 1 0 0,0 1-1 0 0,0 0 0 0 0,0 0-3 0 0,34 112 297 0 0,-6-15-78 0 0,-13-73-1519 0 0,-17-48-2373 0 0,-4 3 371 0 0,1 2-4876 0 0,3 9-3314 0 0</inkml:trace>
  <inkml:trace contextRef="#ctx0" brushRef="#br0" timeOffset="-58724.589">6598 298 4489 0 0,'0'0'1992'0'0,"0"0"-117"0"0,0 0-7 0 0,0 0-76 0 0,0 0-98 0 0,0 0-215 0 0,0 0-274 0 0,0 0-157 0 0,0 0-167 0 0,0 0-112 0 0,0 0-53 0 0,0 0-37 0 0,0 0-61 0 0,-9 2-44 0 0,-28 7-64 0 0,35-8-414 0 0,0 0 0 0 0,0 0 0 0 0,0 0 0 0 0,0 0 1 0 0,0 0-1 0 0,1 1 0 0 0,-1-1 0 0 0,1 1 0 0 0,-1-1 0 0 0,1 1 1 0 0,-1 0-1 0 0,1 0 0 0 0,0-1 0 0 0,0 1 0 0 0,0 0 0 0 0,0 0 1 0 0,0 0-1 0 0,0 0 0 0 0,1 0 0 0 0,-1 0 0 0 0,1 0 0 0 0,-1 1 0 0 0,1-1 1 0 0,0 1-97 0 0,-5 13 475 0 0,-6 9 197 0 0,28-36 162 0 0,65-76-13 0 0,-110 105-1434 0 0,27-18 57 0 0,1 0-211 0 0,0 0-237 0 0,0 0-193 0 0,22-3-8703 0 0,-16 2-377 0 0</inkml:trace>
  <inkml:trace contextRef="#ctx0" brushRef="#br0" timeOffset="-58308.795">6878 287 7634 0 0,'0'0'2351'0'0,"0"0"-820"0"0,0 0-228 0 0,0 0 153 0 0,0 0 175 0 0,0 0-91 0 0,0 0-318 0 0,0 0-320 0 0,0 0-204 0 0,0 0-76 0 0,0 0-63 0 0,0 0-78 0 0,0 0-92 0 0,-5 2-31 0 0,2-2-260 0 0,0 1 0 0 0,0-1-1 0 0,0 1 1 0 0,0 0 0 0 0,0 0 0 0 0,1 1 0 0 0,-1-1 0 0 0,0 0 0 0 0,1 1-1 0 0,-1 0 1 0 0,1-1 0 0 0,-1 1 0 0 0,1 0 0 0 0,0 1 0 0 0,-1-1 0 0 0,1 0 0 0 0,1 0-1 0 0,-1 1 1 0 0,0-1 0 0 0,0 1 0 0 0,0 2-98 0 0,-14 31 1266 0 0,16-35-1222 0 0,0-1-19 0 0,0 0-14 0 0,0 0 2 0 0,5-1 67 0 0,0 0 0 0 0,1 0-1 0 0,-1 0 1 0 0,0-1 0 0 0,0 0 0 0 0,0 0 0 0 0,0 0-1 0 0,0 0 1 0 0,0-1 0 0 0,-1 0 0 0 0,1 0 0 0 0,-1 0 0 0 0,0-1-1 0 0,2-1-79 0 0,16-11 174 0 0,-21 15-146 0 0,-1 1-12 0 0,0 0 13 0 0,0 0 5 0 0,0 0-21 0 0,-19 23-29 0 0,16-20-3526 0 0,1-4-3789 0 0,2-2-4017 0 0</inkml:trace>
  <inkml:trace contextRef="#ctx0" brushRef="#br0" timeOffset="-54536.521">7423 365 3465 0 0,'0'0'1857'0'0,"0"0"49"0"0,0 0 203 0 0,0 0 159 0 0,0 0-39 0 0,0 0-260 0 0,0 0-334 0 0,0 0-334 0 0,0 0-216 0 0,0 0-127 0 0,0 0-91 0 0,0 0-73 0 0,0 0-63 0 0,13 10 2485 0 0,143-187-1399 0 0,-57 56-1574 0 0,-93 122-299 0 0,-3 13 80 0 0,51 97 235 0 0,49 46-1716 0 0,-75-144-4827 0 0,-23-11 1813 0 0,-1-1-7345 0 0</inkml:trace>
  <inkml:trace contextRef="#ctx0" brushRef="#br0" timeOffset="-52786.747">8831 836 0 0 0,'0'0'2255'0'0,"0"0"-214"0"0,0 0-145 0 0,0 0-133 0 0,0 0-88 0 0,0 0-35 0 0,0 0-37 0 0,0 0-105 0 0,0 0-176 0 0,0 0-177 0 0,0 0-134 0 0,0 0-97 0 0,0 0-31 0 0,2 11 8098 0 0,-2-11-8927 0 0,0 0 6 0 0,0 0-6 0 0,0 0 0 0 0,0 0 26 0 0,0 0-41 0 0,0 0-9 0 0,0 0 1 0 0,0 0-4 0 0,0 0 1 0 0,0 0-2 0 0,12 1 566 0 0,87 7-550 0 0,-66-10-42 0 0,141-20 30 0 0,-115 11-3 0 0,-58 11-22 0 0,-34-22-9588 0 0,25 12 96 0 0,2 5-1249 0 0</inkml:trace>
  <inkml:trace contextRef="#ctx0" brushRef="#br0" timeOffset="-52417.679">8923 589 12947 0 0,'0'0'1473'0'0,"0"0"-407"0"0,0 0-197 0 0,0 0 49 0 0,0 0 90 0 0,0 0 94 0 0,0 0-15 0 0,0 0-80 0 0,0 0-115 0 0,0 0-177 0 0,0 0-117 0 0,0 0-60 0 0,0 0-21 0 0,9 25-22 0 0,42 120 333 0 0,-46-133-699 0 0,-1 1 0 0 0,0 0 0 0 0,0 0 1 0 0,-1 1-1 0 0,-1-1 0 0 0,0 1 0 0 0,-1-1 0 0 0,-1 1 0 0 0,0-1 0 0 0,-1 1 0 0 0,0 0 0 0 0,-1-1 0 0 0,0 0 0 0 0,-3 6-129 0 0,-6 89-691 0 0,24-94-1304 0 0,18-24-5394 0 0,-24 6 2666 0 0,-3 0-5905 0 0</inkml:trace>
  <inkml:trace contextRef="#ctx0" brushRef="#br0" timeOffset="-55698.861">7178 968 8834 0 0,'0'0'1420'0'0,"0"0"-276"0"0,0 0-179 0 0,0 0 90 0 0,0 0 145 0 0,0 0-12 0 0,0 0-204 0 0,0 0-292 0 0,0 0-245 0 0,0 0-140 0 0,0 0 17 0 0,4 2 72 0 0,148 33 3694 0 0,-147-35-4029 0 0,9 1 96 0 0,0-1 1 0 0,0-1-1 0 0,1 0 1 0 0,-1 0-1 0 0,-1-2 1 0 0,1 0-1 0 0,0 0 1 0 0,6-4-158 0 0,-4 2 63 0 0,-1-1 0 0 0,0 0 1 0 0,0-1-1 0 0,-1-1 1 0 0,0 0-1 0 0,0-1 1 0 0,-1 0-1 0 0,0-2 1 0 0,0 1-1 0 0,-2-1 1 0 0,1-1-1 0 0,-1 0 0 0 0,-1 0 1 0 0,0-2-1 0 0,-1 1 1 0 0,0-1-1 0 0,-1 0 1 0 0,-1 0-1 0 0,4-11-63 0 0,-10 21 0 0 0,1 0 0 0 0,-1 1 1 0 0,-1-1-1 0 0,1 0 0 0 0,-1 0 0 0 0,1 0 0 0 0,-1 0 1 0 0,0 0-1 0 0,0 1 0 0 0,-1-1 0 0 0,1 0 0 0 0,-1 0 0 0 0,0 0 1 0 0,0 1-1 0 0,0-1 0 0 0,0 0 0 0 0,-1 1 0 0 0,1-1 0 0 0,-1 1 1 0 0,0-1-1 0 0,0 1 0 0 0,-1 0 0 0 0,1 0 0 0 0,0 0 1 0 0,-1 0-1 0 0,0 1 0 0 0,0-1 0 0 0,0 0 0 0 0,0 1 0 0 0,0 0 1 0 0,0 0-1 0 0,-1 0 0 0 0,1 0 0 0 0,-1 1 0 0 0,1-1 0 0 0,-1 1 1 0 0,1 0-1 0 0,-4-1 0 0 0,-8 0-31 0 0,0 0 0 0 0,-1 2 1 0 0,1-1-1 0 0,-1 2 0 0 0,1 0 0 0 0,-1 1 1 0 0,1 0-1 0 0,0 2 0 0 0,0-1 1 0 0,0 2-1 0 0,0 0 0 0 0,1 1 0 0 0,0 0 1 0 0,0 1-1 0 0,0 1 0 0 0,1 0 0 0 0,1 1 1 0 0,-1 0-1 0 0,1 1 0 0 0,1 0 1 0 0,-1 1-1 0 0,2 0 0 0 0,0 1 0 0 0,0 0 1 0 0,-3 7 30 0 0,2-6 17 0 0,1 0 0 0 0,0 1 0 0 0,1 0 1 0 0,0 0-1 0 0,1 1 0 0 0,1 1 0 0 0,1-1 1 0 0,0 1-1 0 0,0 0 0 0 0,2 0 0 0 0,0 1 1 0 0,1-1-1 0 0,1 1 0 0 0,0 0 1 0 0,1-1-1 0 0,1 1 0 0 0,1 11-17 0 0,5-17 97 0 0,-1 0 1 0 0,2 0-1 0 0,-1 0 1 0 0,1-1-1 0 0,1 0 1 0 0,0 0-1 0 0,1-1 0 0 0,-1 0 1 0 0,2 0-1 0 0,-1-1 1 0 0,1 0-1 0 0,0-1 0 0 0,1 0 1 0 0,0-1-1 0 0,0 0 1 0 0,0-1-1 0 0,1 0 1 0 0,0 0-1 0 0,0-1 0 0 0,0-1 1 0 0,4 0-98 0 0,15 6 195 0 0,1-2 0 0 0,0-2 1 0 0,0-1-1 0 0,0-1 0 0 0,0-2 0 0 0,1-1 1 0 0,16-3-196 0 0,17-21 28 0 0,-71 1-4841 0 0,5 22 4333 0 0,-6-1-1704 0 0,2 1-4664 0 0,0 1-5003 0 0</inkml:trace>
  <inkml:trace contextRef="#ctx0" brushRef="#br0" timeOffset="-55167.783">7937 1167 15379 0 0,'0'0'1354'0'0,"0"0"-537"0"0,0 0-206 0 0,0 0 152 0 0,0 0 180 0 0,0 0 64 0 0,0 0-143 0 0,0 0-252 0 0,0 0-158 0 0,0 0-100 0 0,0 0-50 0 0,0 0-33 0 0,0 0-12 0 0,-4 29-30 0 0,-9 89-35 0 0,9 36 926 0 0,7-132-501 0 0,6-36 1029 0 0,15-52-1413 0 0,3 2-1 0 0,2 1 1 0 0,28-42-235 0 0,11 10 127 0 0,-67 95-127 0 0,0 0 0 0 0,0 0 0 0 0,1 0-1 0 0,-1 0 1 0 0,0 0 0 0 0,0 0 0 0 0,0 0 0 0 0,0 1 0 0 0,0-1 0 0 0,0 0 0 0 0,0 1 0 0 0,0-1 0 0 0,0 0 0 0 0,0 1-1 0 0,0-1 1 0 0,0 1 0 0 0,0 0 0 0 0,-1-1 0 0 0,1 1 0 0 0,0 0 0 0 0,0-1 0 0 0,-1 1 0 0 0,1 0 0 0 0,0 0 0 0 0,-1 0 0 0 0,1 0-1 0 0,0 0 1 0 0,-1 0 0 0 0,0 0 0 0 0,1 0 0 0 0,-1 0 0 0 0,1 0 0 0 0,-1 0 0 0 0,0 0 0 0 0,0 0 0 0 0,0 0 0 0 0,1 0 0 0 0,-1 0-1 0 0,0 0 1 0 0,0 0 0 0 0,-1 0 0 0 0,1 1 0 0 0,1 2 1 0 0,9 35 10 0 0,15 25 73 0 0,-24-63-125 0 0,0 0-1 0 0,-1 0 1 0 0,1-1 0 0 0,0 1 0 0 0,0 0-1 0 0,0 0 1 0 0,0 0 0 0 0,-1-1 0 0 0,1 1 0 0 0,0 0-1 0 0,0-1 1 0 0,0 1 0 0 0,0-1 0 0 0,1 0-1 0 0,-1 1 1 0 0,0-1 0 0 0,0 0 0 0 0,0 1 0 0 0,0-1-1 0 0,0 0 1 0 0,0 0 0 0 0,1 0 0 0 0,-1 0-1 0 0,0 0 1 0 0,0 0 0 0 0,0 0 0 0 0,0-1 0 0 0,0 1-1 0 0,0 0 1 0 0,1-1 0 0 0,-1 1 0 0 0,0 0 0 0 0,0-1-1 0 0,0 1 1 0 0,0-1 0 0 0,0 0 0 0 0,0 1-1 0 0,-1-1 1 0 0,1 0 0 0 0,0 0 0 0 0,0 1 0 0 0,0-1-1 0 0,-1 0 1 0 0,1 0 0 0 0,0 0 0 0 0,-1 0-1 0 0,1 0 1 0 0,-1 0 0 0 0,1 0 0 0 0,0-1 41 0 0,11-29-3329 0 0,-7 2-3585 0 0,-5 18-3714 0 0</inkml:trace>
  <inkml:trace contextRef="#ctx0" brushRef="#br0" timeOffset="-50887.477">9581 777 12027 0 0,'0'0'1835'0'0,"0"0"-576"0"0,0 0-406 0 0,0 0 31 0 0,0 0 151 0 0,0 0 44 0 0,0 0-132 0 0,0 0-255 0 0,0 0-264 0 0,0 0-150 0 0,0 0-88 0 0,-1 10-15 0 0,-13 200 863 0 0,24-73-724 0 0,-6-119-286 0 0,34 92 90 0 0,-37-109-58 0 0,-1-1 0 0 0,1 0 0 0 0,0 0 1 0 0,0 0-1 0 0,-1 0 0 0 0,1 0 0 0 0,0 0 1 0 0,-1 0-1 0 0,1 0 0 0 0,0 0 0 0 0,0-1 1 0 0,-1 1-1 0 0,1 0 0 0 0,0 0 0 0 0,-1-1 0 0 0,1 1 1 0 0,0 0-1 0 0,-1-1 0 0 0,1 1 0 0 0,-1 0 1 0 0,1-1-1 0 0,-1 1 0 0 0,1-1 0 0 0,-1 1 1 0 0,1-1-1 0 0,-1 0 0 0 0,1 1 0 0 0,-1-1 1 0 0,1 1-1 0 0,-1-1 0 0 0,0 0 0 0 0,1 1 1 0 0,-1-1-1 0 0,0 0 0 0 0,0 1 0 0 0,0-1 1 0 0,1 0-1 0 0,-1 1 0 0 0,0-1 0 0 0,0 0 1 0 0,0 0-1 0 0,0 1 0 0 0,0-1 0 0 0,0 0 1 0 0,0 1-1 0 0,-1-1 0 0 0,1 0 0 0 0,0 0 0 0 0,0 1 1 0 0,0-1-1 0 0,-1 0 0 0 0,1 1 0 0 0,0-1 1 0 0,-1 0-1 0 0,1 1 0 0 0,-1-1 0 0 0,1 1 1 0 0,-1-1-1 0 0,1 1 0 0 0,-1-1 0 0 0,1 1 1 0 0,-1-1-61 0 0,1-3-197 0 0,0-25 276 0 0,2 0 1 0 0,0 1 0 0 0,2-1 0 0 0,1 0-1 0 0,2 1 1 0 0,0 0 0 0 0,2 0 0 0 0,1 1-1 0 0,1 1 1 0 0,13-23-80 0 0,-15 35 2 0 0,-4 4 4 0 0,0 0-1 0 0,1 0 1 0 0,0 0-1 0 0,1 1 1 0 0,0 0-1 0 0,0 0 1 0 0,1 1-1 0 0,0 0 0 0 0,1 0 1 0 0,-1 1-1 0 0,1 0 1 0 0,1 1-1 0 0,0 0 1 0 0,-1 0-1 0 0,2 1 1 0 0,9-4-6 0 0,-16 9-4 0 0,-1 0 1 0 0,0 0 0 0 0,0 0 0 0 0,0 1 0 0 0,0-1 0 0 0,0 1-1 0 0,0-1 1 0 0,0 1 0 0 0,0 0 0 0 0,0 0 0 0 0,0 1 0 0 0,0-1 0 0 0,-1 0-1 0 0,1 1 1 0 0,0 0 0 0 0,-1 0 0 0 0,1 0 0 0 0,-1 0 0 0 0,0 0-1 0 0,0 0 1 0 0,1 0 0 0 0,-2 1 0 0 0,1-1 0 0 0,0 1 0 0 0,0 0-1 0 0,-1-1 1 0 0,1 1 0 0 0,-1 2 3 0 0,30 85 9 0 0,-26-47-80 0 0,-5-42 27 0 0,0-1-51 0 0,0 0-37 0 0,0 0-77 0 0,0 0-109 0 0,0 0-163 0 0,0 0-186 0 0,-3-6-3712 0 0,0 1-2564 0 0,0 1-4298 0 0</inkml:trace>
  <inkml:trace contextRef="#ctx0" brushRef="#br0" timeOffset="-49995.864">9697 379 8594 0 0,'0'0'1692'0'0,"0"0"-286"0"0,0 0-113 0 0,0 0 62 0 0,0 0 72 0 0,0 0-80 0 0,0 0-252 0 0,0 0-252 0 0,0 0-196 0 0,0 0-142 0 0,0 0-59 0 0,0 0-18 0 0,0 0 5 0 0,9 11 2785 0 0,-9-11-2906 0 0,0 0-25 0 0,0 0-27 0 0,-26 37 1016 0 0,22-30-1104 0 0,4-6-144 0 0,0-1 7 0 0,0 0-10 0 0,0 0-7 0 0,0 0-2 0 0,6-11 915 0 0,-7 17-450 0 0,9-20-305 0 0,18-18-77 0 0,-28 31-846 0 0,2 1 275 0 0,0 9-2686 0 0,0 10-3645 0 0,0-14-4741 0 0</inkml:trace>
  <inkml:trace contextRef="#ctx0" brushRef="#br0" timeOffset="-32915.155">10669 424 6025 0 0,'0'0'1626'0'0,"0"0"-98"0"0,0 0 135 0 0,0 0 279 0 0,0 0 16 0 0,0 0-206 0 0,0 0-299 0 0,0 0-277 0 0,0 0-168 0 0,0 0-105 0 0,0 0-75 0 0,0 0-78 0 0,0 0-68 0 0,1-4 1588 0 0,-28 22-1592 0 0,27-18-658 0 0,0 0 25 0 0,0 0-6 0 0,0 0-17 0 0,0 0 4 0 0,0 0-12 0 0,0 0 10 0 0,0 0 15 0 0,0 0 6 0 0,0 0-3 0 0,0 0 2 0 0,0 0 14 0 0,0 0 1 0 0,0 0 1 0 0,0 0-11 0 0,0 0-6 0 0,0 0-3 0 0,0 0-20 0 0,13-14 144 0 0,38-59 143 0 0,-107 128 1260 0 0,63-64-1447 0 0,7-8 54 0 0,-11 14-3432 0 0,-2 2-3515 0 0,-1 1-5498 0 0</inkml:trace>
  <inkml:trace contextRef="#ctx0" brushRef="#br0" timeOffset="-34079.381">10567 818 0 0 0,'0'0'424'0'0,"0"0"531"0"0,0 0 224 0 0,0 0 100 0 0,0 0 4 0 0,0 0-27 0 0,0 0-100 0 0,0 0-160 0 0,0 0-137 0 0,0 0-53 0 0,-5-5-14 0 0,4 3-759 0 0,-1 0 238 0 0,-1-1-1 0 0,1 1 1 0 0,0 0-1 0 0,-1 0 1 0 0,0 0-1 0 0,1 0 1 0 0,-1 0-1 0 0,0 1 1 0 0,0-1-1 0 0,0 1 1 0 0,0 0-1 0 0,0 0 1 0 0,0 0-1 0 0,0 0 1 0 0,-1 1-1 0 0,1-1 1 0 0,0 1-1 0 0,-3-1-270 0 0,-6 1 1117 0 0,8 0-914 0 0,0-1 0 0 0,0 1-1 0 0,0 0 1 0 0,0 0 0 0 0,0 0 0 0 0,1 1-1 0 0,-1-1 1 0 0,0 1 0 0 0,0 0 0 0 0,0 0-1 0 0,0 0 1 0 0,1 1 0 0 0,-1-1 0 0 0,0 1-1 0 0,1 0 1 0 0,0 0 0 0 0,-1 0 0 0 0,1 1-1 0 0,0-1 1 0 0,0 1 0 0 0,-1 1-203 0 0,-8 10 136 0 0,0 2 0 0 0,1-1 0 0 0,0 1 0 0 0,1 1 0 0 0,1 0 0 0 0,1 0 0 0 0,1 1 0 0 0,0 0 0 0 0,1 1 0 0 0,1-1 0 0 0,1 1 0 0 0,0 0 0 0 0,2 0 0 0 0,0 0 0 0 0,1 0 0 0 0,1 0 0 0 0,2 16-136 0 0,-1-25 40 0 0,1 0-1 0 0,0 0 1 0 0,1-1-1 0 0,0 1 0 0 0,0-1 1 0 0,1 0-1 0 0,0 0 0 0 0,1 0 1 0 0,0 0-1 0 0,1-1 1 0 0,-1 0-1 0 0,2 0 0 0 0,-1 0 1 0 0,1-1-1 0 0,0 0 0 0 0,1 0 1 0 0,-1-1-1 0 0,1 0 1 0 0,2 1-40 0 0,3-1 84 0 0,0-1 0 0 0,1 0 1 0 0,-1 0-1 0 0,1-2 0 0 0,0 0 1 0 0,0 0-1 0 0,1-1 0 0 0,-1-1 1 0 0,0-1-1 0 0,1 0 0 0 0,-1 0 1 0 0,0-1-1 0 0,0-1 0 0 0,0-1 1 0 0,0 0-1 0 0,6-2-84 0 0,15-7 276 0 0,-1-1 0 0 0,0-1 0 0 0,-1-2 0 0 0,0-1 0 0 0,24-18-276 0 0,-41 25 119 0 0,0-1-1 0 0,-1-1 0 0 0,0 0 1 0 0,-1-1-1 0 0,-1 0 0 0 0,0-1 1 0 0,0-1-1 0 0,8-13-118 0 0,-17 22 30 0 0,-1 0 0 0 0,1 0 0 0 0,-1 0 0 0 0,0 0 0 0 0,-1 0 0 0 0,0-1 0 0 0,0 1-1 0 0,0-1 1 0 0,0 0 0 0 0,-1 1 0 0 0,-1-1 0 0 0,1 0 0 0 0,-1 0 0 0 0,0 0 0 0 0,0 0 0 0 0,-1 1 0 0 0,0-1 0 0 0,0 0 0 0 0,-1 0 0 0 0,0 1 0 0 0,0-1 0 0 0,0 1 0 0 0,-1 0 0 0 0,0-1-1 0 0,-3-4-29 0 0,-7-3-125 0 0,1 0-1 0 0,-1 1 1 0 0,-1 1-1 0 0,-1 0 1 0 0,1 1-1 0 0,-2 1 1 0 0,1 0-1 0 0,-1 1 1 0 0,-1 1-1 0 0,0 0 0 0 0,0 2 1 0 0,0 0-1 0 0,-1 0 1 0 0,0 2-1 0 0,0 0 1 0 0,0 1-1 0 0,-1 1 1 0 0,1 0-1 0 0,0 2 0 0 0,-1 0 1 0 0,-14 3 125 0 0,-88 22-3550 0 0,47 12-5276 0 0,54-26-2396 0 0</inkml:trace>
  <inkml:trace contextRef="#ctx0" brushRef="#br0" timeOffset="-33614.234">10275 1167 4089 0 0,'0'0'2338'0'0,"0"0"-481"0"0,0 0-134 0 0,0 0 9 0 0,0 0-71 0 0,0 0-227 0 0,0 0-249 0 0,0 0-87 0 0,0 0-39 0 0,0 0-31 0 0,0 0-74 0 0,0 0-186 0 0,0 0-140 0 0,22-8-68 0 0,74-29-17 0 0,68-40 1763 0 0,-66 34-1507 0 0,-93 42-775 0 0,-1 0 0 0 0,1 1 0 0 0,-1-1 0 0 0,1 1 0 0 0,-1 0 0 0 0,1 0 0 0 0,0 1 0 0 0,-1-1 0 0 0,1 1 0 0 0,-1 0 0 0 0,1 0 0 0 0,-1 1 0 0 0,0-1 0 0 0,0 1 0 0 0,1 0 0 0 0,-1 0 0 0 0,0 0 0 0 0,-1 1 0 0 0,1-1 0 0 0,0 1 0 0 0,-1 0 0 0 0,1 0 1 0 0,-1 0-1 0 0,2 3-24 0 0,34 21 285 0 0,-24-20-129 0 0,2-2 1 0 0,-1 0-1 0 0,1-1 0 0 0,0 0 0 0 0,0-2 0 0 0,0 0 0 0 0,0-1 0 0 0,0 0 0 0 0,17-2-156 0 0,-30 1 40 0 0,-4-1-74 0 0,0 1 1 0 0,-1-1 0 0 0,1 1-1 0 0,0 0 1 0 0,0-1-1 0 0,0 1 1 0 0,0-1 0 0 0,0 1-1 0 0,0-1 1 0 0,0 1 0 0 0,0-1-1 0 0,0 1 1 0 0,0-1 0 0 0,0 1-1 0 0,0-1 1 0 0,0 1-1 0 0,0 0 1 0 0,0-1 0 0 0,1 1-1 0 0,-1-1 1 0 0,0 1 0 0 0,0-1-1 0 0,1 1 1 0 0,-1 0-1 0 0,0-1 1 0 0,0 1 0 0 0,1 0-1 0 0,-1-1 1 0 0,0 1 0 0 0,1 0-1 0 0,-1-1 1 0 0,0 1 0 0 0,1 0-1 0 0,-1 0 1 0 0,1-1-1 0 0,-1 1 1 0 0,0 0 0 0 0,1 0-1 0 0,-1 0 1 0 0,1 0 0 0 0,-1 0-1 0 0,1-1 1 0 0,-1 1-1 0 0,1 0 1 0 0,-1 0 0 0 0,1 0-1 0 0,-1 0 34 0 0,-23-14-3496 0 0,6 4-4463 0 0,9 5-3693 0 0</inkml:trace>
  <inkml:trace contextRef="#ctx0" brushRef="#br0" timeOffset="-29225.004">11322 1031 0 0 0,'0'0'946'0'0,"0"0"192"0"0,0 0 25 0 0,0 0-46 0 0,0 0-35 0 0,0 0-4 0 0,0 0 50 0 0,0 0 62 0 0,0 0 41 0 0,0 0-15 0 0,4 7 5974 0 0,66 11-5005 0 0,-55-15-1934 0 0,1-1 0 0 0,-1 0 0 0 0,1-2 1 0 0,0 1-1 0 0,0-2 0 0 0,-1 0 0 0 0,1-1 0 0 0,0-1 0 0 0,-1 0 0 0 0,0-1 0 0 0,0-1 0 0 0,0 0 0 0 0,14-8-251 0 0,-18 9 104 0 0,1-1 0 0 0,-1 0 0 0 0,0-1 1 0 0,-1 0-1 0 0,1-1 0 0 0,-1 0 0 0 0,-1-1 0 0 0,1 0 1 0 0,-1 0-1 0 0,-1-1 0 0 0,0 0 0 0 0,0 0 0 0 0,0-1 1 0 0,-1 0-1 0 0,3-7-104 0 0,4-27 709 0 0,-14 43-682 0 0,0 1 20 0 0,-29-30 337 0 0,26 24-376 0 0,0 0-1 0 0,0-1 1 0 0,0 1 0 0 0,-1 1 0 0 0,0-1 0 0 0,0 0 0 0 0,0 1 0 0 0,0 0 0 0 0,-1 0 0 0 0,0 0 0 0 0,0 1-1 0 0,-1-1 1 0 0,1 1 0 0 0,-1 1 0 0 0,0-1 0 0 0,0 1 0 0 0,0 0 0 0 0,0 0 0 0 0,-1 1 0 0 0,1-1-1 0 0,-1 1 1 0 0,1 1 0 0 0,-1 0 0 0 0,0 0 0 0 0,0 0-8 0 0,-114 12-88 0 0,110-6 97 0 0,1 0 1 0 0,-1 0-1 0 0,1 2 0 0 0,0-1 0 0 0,1 1 1 0 0,-1 1-1 0 0,1-1 0 0 0,1 1 0 0 0,0 1 1 0 0,0 0-1 0 0,0 0 0 0 0,1 1 0 0 0,1-1 1 0 0,0 2-1 0 0,0-1 0 0 0,1 1 0 0 0,-2 3-9 0 0,-2 15 79 0 0,1-1 0 0 0,1 1 0 0 0,1 1 0 0 0,1-1 0 0 0,1 17-79 0 0,2-29 48 0 0,-1 121 232 0 0,4-132-264 0 0,0 0 0 0 0,1-1 0 0 0,-1 1-1 0 0,1-1 1 0 0,0 1 0 0 0,1-1 0 0 0,-1 0 0 0 0,1 0 0 0 0,0 0-1 0 0,1 0 1 0 0,-1 0 0 0 0,1-1 0 0 0,0 1 0 0 0,0-1-1 0 0,0 0 1 0 0,0 0 0 0 0,1-1 0 0 0,-1 1 0 0 0,1-1-1 0 0,0 0 1 0 0,0-1 0 0 0,1 1 0 0 0,-1-1 0 0 0,0 0-1 0 0,1 0 1 0 0,0 0-16 0 0,150 17 820 0 0,-45-41-244 0 0,-111 19-1002 0 0,-2 2-8650 0 0,4 1-2850 0 0</inkml:trace>
  <inkml:trace contextRef="#ctx0" brushRef="#br0" timeOffset="-28796.929">12169 983 14675 0 0,'0'0'1424'0'0,"0"0"-247"0"0,0 0-136 0 0,0 0 53 0 0,0 0 25 0 0,0 0-92 0 0,0 0-145 0 0,0 0-165 0 0,0 0-155 0 0,0 0-128 0 0,0 0-95 0 0,0 0-97 0 0,0 0-51 0 0,-33 27-20 0 0,-100 81-34 0 0,94-65-28 0 0,34-29-64 0 0,0 0 1 0 0,1 1-1 0 0,1-1 0 0 0,0 1 0 0 0,1 0 0 0 0,0 0 0 0 0,1 0 0 0 0,1 1 0 0 0,0-1 0 0 0,2 5-45 0 0,0-14 34 0 0,1 1-1 0 0,0-2 0 0 0,0 1 1 0 0,0 0-1 0 0,0-1 1 0 0,1 1-1 0 0,0-1 1 0 0,0 0-1 0 0,1 0 0 0 0,-1-1 1 0 0,1 1-1 0 0,0-1 1 0 0,1 0-1 0 0,-1 0 1 0 0,0-1-1 0 0,1 1 0 0 0,0-1 1 0 0,0-1-1 0 0,0 1 1 0 0,0-1-1 0 0,0 0 1 0 0,1 0-1 0 0,-1-1 0 0 0,0 0 1 0 0,1 0-1 0 0,-1 0 1 0 0,1-1-1 0 0,0 0 1 0 0,-1 0-1 0 0,1-1 0 0 0,3 0-33 0 0,1 1 68 0 0,0-1-1 0 0,0 0 1 0 0,0 0-1 0 0,0-1 1 0 0,0 0-1 0 0,0-1 1 0 0,-1-1-1 0 0,1 1 1 0 0,-1-2-1 0 0,0 1 1 0 0,0-1-1 0 0,0-1 1 0 0,-1 0-1 0 0,0 0 1 0 0,0-1-1 0 0,-1 0 1 0 0,1-1-1 0 0,-2 0 1 0 0,1 0-1 0 0,-1 0 1 0 0,0-1-1 0 0,-1 0 1 0 0,0 0-1 0 0,0-1 1 0 0,-1 0-1 0 0,0 0 1 0 0,-1 0-1 0 0,0-1 1 0 0,-1 1-1 0 0,0-1 1 0 0,-1 0-1 0 0,0 0 1 0 0,0 0-1 0 0,-1 0 1 0 0,-1 0-1 0 0,0-9-67 0 0,-1 13-95 0 0,-1 1-1 0 0,0-1 1 0 0,0 1 0 0 0,0 0-1 0 0,-1 0 1 0 0,1 0-1 0 0,-2 0 1 0 0,1 0-1 0 0,-1 0 1 0 0,1 1 0 0 0,-2 0-1 0 0,1 0 1 0 0,0 0-1 0 0,-1 0 1 0 0,0 0 0 0 0,0 1-1 0 0,-1 0 1 0 0,1 0-1 0 0,-1 1 1 0 0,0-1-1 0 0,0 1 1 0 0,0 1 0 0 0,0-1-1 0 0,0 1 1 0 0,0 0-1 0 0,-1 0 1 0 0,1 1 0 0 0,-1 0-1 0 0,0 0 1 0 0,1 0-1 0 0,-5 1 96 0 0,-56 8-3945 0 0,24 6-4188 0 0,42-14 7877 0 0,-19 8-11374 0 0</inkml:trace>
  <inkml:trace contextRef="#ctx0" brushRef="#br0" timeOffset="-28359.908">11928 1223 2857 0 0,'0'0'3611'0'0,"0"0"-1454"0"0,0 0-418 0 0,0 0 142 0 0,0 0 13 0 0,0 0-208 0 0,0 0-245 0 0,0 0-72 0 0,0 0-84 0 0,0 0-78 0 0,0 0-129 0 0,0 0-294 0 0,0 0-164 0 0,12 3-46 0 0,63 19 491 0 0,148-29 1854 0 0,-153 59-2459 0 0,-5-41 102 0 0,-65-11-539 0 0,0 0 10 0 0,0 0-1 0 0,0 0-4 0 0,0 0 9 0 0,0 0-2 0 0,0 0-28 0 0,0 0-26 0 0,0 0 18 0 0,0 0-2 0 0,0 0 6 0 0,0 0-17 0 0,0 0-26 0 0,0 0 20 0 0,0 0-10 0 0,0 0-14 0 0,0 0-2 0 0,0 0-15 0 0,0 0-14 0 0,0 0-31 0 0,-4-19-5017 0 0,1 12-73 0 0,3 3-6748 0 0</inkml:trace>
  <inkml:trace contextRef="#ctx0" brushRef="#br0" timeOffset="-25942.463">11309 530 7522 0 0,'0'0'1263'0'0,"0"0"-322"0"0,0 0 2 0 0,0 0 324 0 0,0 0 288 0 0,0 0 35 0 0,0 0-266 0 0,0 0-391 0 0,0 0-331 0 0,0 0-185 0 0,0 0-15 0 0,0 0 58 0 0,0 0 75 0 0,5-2 34 0 0,38-35 2232 0 0,-28 13-2470 0 0,1 0 0 0 0,1 1 0 0 0,0 0 0 0 0,2 2 0 0 0,1 0 0 0 0,1 1 0 0 0,0 2 0 0 0,12-9-331 0 0,17-15 355 0 0,-26 32-268 0 0,-19 8 1320 0 0,38 68-1290 0 0,-9 13 96 0 0,43 66 82 0 0,-72-140-316 0 0,-12-10-1987 0 0,-4 2-4749 0 0,8 3-5333 0 0</inkml:trace>
  <inkml:trace contextRef="#ctx0" brushRef="#br1" timeOffset="52960.134">9385 1565 0 0 0,'131'4'0'0'0,"21"10"2080"0"0,72 4 4766 0 0,205-13-6846 0 0,-274-6 765 0 0,299 16 60 0 0,125 1-20 0 0,-292 2-596 0 0,305-4-262 0 0,-592-14 41 0 0,0 0 52 0 0,0 0 92 0 0,0 0 122 0 0,-24 0-1892 0 0,-2 0-3810 0 0,17 0 643 0 0</inkml:trace>
  <inkml:trace contextRef="#ctx0" brushRef="#br1" timeOffset="53961.136">9623 1727 0 0 0,'0'0'505'0'0,"0"0"74"0"0,0 0 28 0 0,0 0-24 0 0,0 0-51 0 0,0 0-109 0 0,31 4 404 0 0,110 14 2803 0 0,255 7 910 0 0,-32-3-3594 0 0,-97-1-320 0 0,117-12-626 0 0,-255-16 254 0 0,89 3-123 0 0,120 1-306 0 0,-302 10 690 0 0,198-7-220 0 0,-234 0-341 0 0,0 0-30 0 0,0 0-21 0 0,0 0-34 0 0,5 11-1359 0 0,-4-7-2471 0 0,-1-1-2655 0 0</inkml:trace>
  <inkml:trace contextRef="#ctx0" brushRef="#br1" timeOffset="44608.863">6120 1668 0 0 0,'0'0'940'0'0,"0"0"79"0"0,0 0 151 0 0,0 0 99 0 0,0 0 33 0 0,0 0-41 0 0,0 0-127 0 0,0 0-172 0 0,0 0-233 0 0,0 0-237 0 0,-5 1-210 0 0,-11 2-43 0 0,37-4 874 0 0,139-20 1735 0 0,330 32-1024 0 0,10-4-1243 0 0,-147-25-409 0 0,64 14-115 0 0,-353 0-77 0 0,-63 1-863 0 0,-3 3-4834 0 0,1 3-3825 0 0</inkml:trace>
  <inkml:trace contextRef="#ctx0" brushRef="#br0" timeOffset="66207.221">2379 2714 10666 0 0,'0'0'2399'0'0,"0"0"-601"0"0,0 0-370 0 0,0 0-167 0 0,0 0-122 0 0,0 0-123 0 0,0 0-197 0 0,0 0-252 0 0,0 0-191 0 0,0 0-82 0 0,0 0 69 0 0,0 0 139 0 0,0 0 131 0 0,10 0 78 0 0,179-16 2324 0 0,16-16-2127 0 0,-184 31-3111 0 0,-6 9-3590 0 0,-13-4-4148 0 0</inkml:trace>
  <inkml:trace contextRef="#ctx0" brushRef="#br0" timeOffset="66730.901">3020 2430 17092 0 0,'0'0'1616'0'0,"0"0"-859"0"0,0 0-459 0 0,0 0-119 0 0,0 0 183 0 0,0 0 225 0 0,0 0 55 0 0,0 0-86 0 0,0 0-158 0 0,0 0-161 0 0,0 0-101 0 0,-7 37-31 0 0,-22 116-36 0 0,-5 51 103 0 0,8-21-103 0 0,22-127 2416 0 0,34-177-1857 0 0,-6 44-585 0 0,2 1 0 0 0,4 1 0 0 0,3 1 0 0 0,3 2 0 0 0,4 2 0 0 0,2 1-1 0 0,19-18-42 0 0,-52 74 5 0 0,-4 7 7 0 0,-1-1 0 0 0,1 1 0 0 0,0-1 0 0 0,0 1 0 0 0,1 1 0 0 0,0-1 0 0 0,0 1 1 0 0,0 0-1 0 0,1 0 0 0 0,-1 1 0 0 0,1 0 0 0 0,0 0 0 0 0,4-1-12 0 0,-8 6 1 0 0,-1 0 0 0 0,1 1 0 0 0,-1-1 1 0 0,1 1-1 0 0,-1 0 0 0 0,0-1 0 0 0,1 1 0 0 0,-1 0 1 0 0,0 0-1 0 0,0 1 0 0 0,-1-1 0 0 0,1 0 0 0 0,0 1 1 0 0,-1-1-1 0 0,1 1 0 0 0,-1-1 0 0 0,0 1 0 0 0,0-1 1 0 0,0 1-1 0 0,0 0 0 0 0,-1 0 0 0 0,1 0 1 0 0,-1-1-1 0 0,1 1 0 0 0,-1 0 0 0 0,0 0 0 0 0,0 0 1 0 0,0 0-1 0 0,0 0 0 0 0,-1 0 0 0 0,1-1 0 0 0,-1 1 1 0 0,-1 2-2 0 0,3 3 21 0 0,-1 168-634 0 0,9-171-2200 0 0,-4-5-1483 0 0,-4 0 1312 0 0,2 0-8924 0 0</inkml:trace>
  <inkml:trace contextRef="#ctx0" brushRef="#br0" timeOffset="71869.923">4054 2537 0 0 0,'0'0'1015'0'0,"0"0"230"0"0,0 0-19 0 0,0 0-60 0 0,0 0-159 0 0,0 0-203 0 0,0 0-167 0 0,0 0-267 0 0,0 0-224 0 0,0-6-140 0 0,13-40 648 0 0,-4-15 7244 0 0,-46 52-3461 0 0,31 10-4304 0 0,0-1 1 0 0,-1 1-1 0 0,1 0 0 0 0,0 1 0 0 0,0-1 1 0 0,0 1-1 0 0,0 0 0 0 0,0 1 1 0 0,1-1-1 0 0,-1 1 0 0 0,1 0 0 0 0,-1 1 1 0 0,1-1-1 0 0,0 1 0 0 0,0 0 1 0 0,-3 5-134 0 0,2-5 55 0 0,-108 109 839 0 0,105-101-806 0 0,2 0 0 0 0,0 1 1 0 0,0-1-1 0 0,1 2 0 0 0,1-1 0 0 0,0 1 0 0 0,1-1 0 0 0,1 1 0 0 0,0 1 1 0 0,-1 9-89 0 0,1-13 37 0 0,1 0 1 0 0,0 0-1 0 0,0 1 1 0 0,1-1 0 0 0,0 1-1 0 0,1-1 1 0 0,1 1-1 0 0,0-1 1 0 0,0 1 0 0 0,1-1-1 0 0,1 0 1 0 0,0 1-1 0 0,0-1 1 0 0,1-1 0 0 0,0 1-1 0 0,1 0 1 0 0,0-1-1 0 0,1 0 1 0 0,0 0-1 0 0,1-1 1 0 0,5 7-38 0 0,-2-8 72 0 0,0 0 0 0 0,0-1-1 0 0,0 0 1 0 0,1-1 0 0 0,0 0 0 0 0,0 0 0 0 0,1-1-1 0 0,-1-1 1 0 0,1 0 0 0 0,0-1 0 0 0,0 0 0 0 0,0-1-1 0 0,1 0 1 0 0,-1-1 0 0 0,1 0 0 0 0,-1-1 0 0 0,0-1-1 0 0,1 0 1 0 0,-1 0 0 0 0,0-1 0 0 0,1-1 0 0 0,-1 0-1 0 0,0 0 1 0 0,-1-2-72 0 0,14-5 128 0 0,0-1 0 0 0,-1-1 1 0 0,0-2-1 0 0,-2 0 0 0 0,1-1 0 0 0,-2-2 0 0 0,0 0 0 0 0,-1-1 1 0 0,-1-1-1 0 0,0-1 0 0 0,2-5-128 0 0,-11 12 25 0 0,0 0 1 0 0,-1-1-1 0 0,0 0 1 0 0,-1 0-1 0 0,-1-1 0 0 0,0 0 1 0 0,-1 0-1 0 0,-1-1 1 0 0,0 0-1 0 0,-1 0 0 0 0,-1 0 1 0 0,-1 0-1 0 0,0 0 1 0 0,-1-1-1 0 0,0 1 0 0 0,-2-1 1 0 0,0 1-1 0 0,-3-16-25 0 0,1 21-63 0 0,0 0 0 0 0,-1 0 0 0 0,0 0 0 0 0,-1 1-1 0 0,0 0 1 0 0,-1 0 0 0 0,0 0 0 0 0,0 0 0 0 0,-1 1 0 0 0,-1 0 0 0 0,1 1-1 0 0,-1 0 1 0 0,-1 0 0 0 0,1 0 0 0 0,-2 1 0 0 0,1 1 0 0 0,-1-1 0 0 0,1 1-1 0 0,-2 1 1 0 0,1 0 0 0 0,0 1 0 0 0,-1 0 0 0 0,0 0 0 0 0,0 1 0 0 0,0 0-1 0 0,-1 1 1 0 0,1 1 0 0 0,0 0 0 0 0,-1 0 0 0 0,1 1 0 0 0,-1 0-1 0 0,1 1 1 0 0,-1 1 0 0 0,1-1 0 0 0,0 2 0 0 0,0 0 0 0 0,0 0 0 0 0,0 1-1 0 0,0 0 1 0 0,-1 2 63 0 0,-11 6-506 0 0,1 1 0 0 0,0 1-1 0 0,1 0 1 0 0,1 2 0 0 0,0 1-1 0 0,1 0 507 0 0,-23 26-3432 0 0,2 0-3513 0 0,22-20-4444 0 0</inkml:trace>
  <inkml:trace contextRef="#ctx0" brushRef="#br0" timeOffset="72282.352">3686 2883 12507 0 0,'0'0'1921'0'0,"0"0"-591"0"0,0 0-203 0 0,0 0 95 0 0,0 0 80 0 0,0 0-43 0 0,0 0-240 0 0,0 0-255 0 0,0 0-166 0 0,0 0-110 0 0,0 0-45 0 0,0 0-48 0 0,0 0-46 0 0,30-29-49 0 0,95-88-41 0 0,-65 71 91 0 0,-52 41-312 0 0,-1 0 0 0 0,1 1-1 0 0,0 0 1 0 0,0 0-1 0 0,0 1 1 0 0,0 0 0 0 0,1 1-1 0 0,0-1 1 0 0,-1 2-1 0 0,1-1 1 0 0,0 1 0 0 0,0 0-1 0 0,-1 1 1 0 0,1 0-1 0 0,0 1 1 0 0,6 0-38 0 0,50 42 205 0 0,-49-31-103 0 0,0-2-1 0 0,1 0 0 0 0,0-1 1 0 0,0-1-1 0 0,1 0 0 0 0,0-2 1 0 0,0 0-1 0 0,0 0 1 0 0,1-2-1 0 0,18 2-101 0 0,63-2 967 0 0,-109-22-1881 0 0,-2 7-1759 0 0,3 4-3868 0 0,5 3-5679 0 0</inkml:trace>
  <inkml:trace contextRef="#ctx0" brushRef="#br0" timeOffset="72935.769">4108 2073 5513 0 0,'0'0'2409'0'0,"0"0"-34"0"0,0 0-36 0 0,0 0-137 0 0,0 0-282 0 0,0 0-419 0 0,0 0-385 0 0,0 0-271 0 0,0 0-151 0 0,0 0-70 0 0,0 0-27 0 0,0 0-22 0 0,0 0 0 0 0,-10 15 901 0 0,-22 14-566 0 0,31-29-873 0 0,1 0-32 0 0,0 0 10 0 0,0 0 15 0 0,0 0 8 0 0,0 0 33 0 0,0 0 28 0 0,0 0 7 0 0,0 0 16 0 0,19-18 779 0 0,51-58-627 0 0,-126 123 1048 0 0,93-55-3483 0 0,-12 5-6816 0 0,-17 2-3359 0 0</inkml:trace>
  <inkml:trace contextRef="#ctx0" brushRef="#br0" timeOffset="73483.765">4509 2180 11618 0 0,'0'0'2441'0'0,"0"0"-435"0"0,0 0-203 0 0,0 0-144 0 0,0 0-183 0 0,0 0-245 0 0,0 0-291 0 0,0 0-268 0 0,0 0-197 0 0,0 0-157 0 0,0 0-84 0 0,0 0 1 0 0,-5 0 0 0 0,0 1-262 0 0,-6 1 531 0 0,26-2 476 0 0,251-14 1469 0 0,-264 14-2446 0 0,-1 1 0 0 0,1 0 0 0 0,-1 0 0 0 0,0 0 0 0 0,1 0 0 0 0,-1 0 0 0 0,0 0 0 0 0,0 1 0 0 0,0-1 0 0 0,0 0 0 0 0,0 0 1 0 0,0 1-1 0 0,0-1 0 0 0,0 1 0 0 0,-1-1 0 0 0,1 1 0 0 0,0-1 0 0 0,-1 1 0 0 0,1-1 0 0 0,-1 1 0 0 0,0-1 0 0 0,1 1 0 0 0,-1 0 0 0 0,0-1 0 0 0,0 1 0 0 0,0 0 0 0 0,0-1 0 0 0,0 1 0 0 0,-1 0 0 0 0,1-1 0 0 0,0 1 0 0 0,-1-1 1 0 0,1 1-1 0 0,-1-1 0 0 0,0 1 0 0 0,1-1 0 0 0,-1 1 0 0 0,0-1 0 0 0,0 1 0 0 0,0-1 0 0 0,0 0 0 0 0,0 0 0 0 0,0 1 0 0 0,0-1 0 0 0,-1 0 0 0 0,1 0 0 0 0,0 0 0 0 0,-1 0 0 0 0,1 0-3 0 0,-116 108 364 0 0,115-108-359 0 0,1 0-1 0 0,0 0 0 0 0,-1 0 0 0 0,1 1 1 0 0,0-1-1 0 0,0 0 0 0 0,0 1 0 0 0,0-1 1 0 0,0 0-1 0 0,1 1 0 0 0,-1 0 0 0 0,0-1 1 0 0,1 1-1 0 0,-1-1 0 0 0,1 1 0 0 0,-1 0 1 0 0,1-1-1 0 0,0 1 0 0 0,0 0 0 0 0,0-1 1 0 0,0 1-1 0 0,0 0 0 0 0,0-1 0 0 0,0 1 1 0 0,0 0-1 0 0,1-1 0 0 0,-1 1 0 0 0,1 0 0 0 0,-1-1 1 0 0,1 1-1 0 0,-1-1 0 0 0,1 1 0 0 0,0-1 1 0 0,0 1-1 0 0,0-1 0 0 0,0 1 0 0 0,0-1 1 0 0,0 0-1 0 0,0 0 0 0 0,1 1 0 0 0,-1-1 1 0 0,0 0-1 0 0,1 0 0 0 0,-1 0 0 0 0,1-1 1 0 0,-1 1-1 0 0,1 0 0 0 0,-1 0 0 0 0,1-1 1 0 0,-1 1-1 0 0,1-1 0 0 0,0 1 0 0 0,-1-1 1 0 0,1 0-1 0 0,0 0 0 0 0,-1 0 0 0 0,1 0 1 0 0,0 0-1 0 0,0 0 0 0 0,0 0-4 0 0,167 8-1101 0 0,-134-14-1643 0 0,-14-2-6956 0 0,-14 7-2907 0 0</inkml:trace>
  <inkml:trace contextRef="#ctx0" brushRef="#br0" timeOffset="74385.745">4916 1852 5945 0 0,'0'0'2059'0'0,"0"0"-181"0"0,0 0-59 0 0,0 0-69 0 0,0 0-122 0 0,0 0-241 0 0,0 0-285 0 0,0 0-251 0 0,0 0-162 0 0,0 0-94 0 0,0 0-35 0 0,0 0 9 0 0,0 0 20 0 0,17-4 1362 0 0,101-21 1239 0 0,-116 25-3178 0 0,1 0 0 0 0,-1 0 0 0 0,1 0 0 0 0,-1 0 1 0 0,1 1-1 0 0,-1-1 0 0 0,0 1 0 0 0,1 0 0 0 0,-1 0 0 0 0,0 0 1 0 0,1 0-1 0 0,-1 0 0 0 0,0 0 0 0 0,0 0 0 0 0,0 1 0 0 0,0-1 1 0 0,0 1-1 0 0,0 0 0 0 0,0 0 0 0 0,-1-1 0 0 0,1 1 0 0 0,-1 0 1 0 0,1 0-1 0 0,-1 0 0 0 0,0 1 0 0 0,0-1 0 0 0,1 0 0 0 0,-2 0 1 0 0,1 1-1 0 0,0-1 0 0 0,0 1 0 0 0,0 1-12 0 0,11 40 168 0 0,-1 1-1 0 0,-3 0 1 0 0,-1 0-1 0 0,0 32-167 0 0,5 35 76 0 0,1 233 126 0 0,-13-264-162 0 0,-37 262 154 0 0,30-265 168 0 0,-3-42 183 0 0,10-34-507 0 0,0-1 1 0 0,0 0 0 0 0,0 1 0 0 0,0-1 0 0 0,0 0 0 0 0,0 1 0 0 0,-1-1 0 0 0,1 0 0 0 0,0 0 0 0 0,-1 1 0 0 0,1-1-1 0 0,-1 0 1 0 0,0 0 0 0 0,1 0 0 0 0,-1 1 0 0 0,0-1 0 0 0,0 0 0 0 0,1 0 0 0 0,-1 0 0 0 0,0 0 0 0 0,0-1 0 0 0,0 1-1 0 0,0 0 1 0 0,-1 0 0 0 0,1 0 0 0 0,0-1 0 0 0,0 1 0 0 0,0-1 0 0 0,0 1 0 0 0,-1-1 0 0 0,1 1 0 0 0,0-1 0 0 0,-1 0-1 0 0,1 1 1 0 0,0-1 0 0 0,0 0 0 0 0,-1 0 0 0 0,1 0 0 0 0,0 0 0 0 0,-2-1-39 0 0,-158 1-1245 0 0,127 0-2675 0 0,-1 0-3544 0 0,26 0-4942 0 0</inkml:trace>
  <inkml:trace contextRef="#ctx0" brushRef="#br0" timeOffset="77618.788">5337 2658 1384 0 0,'0'0'910'0'0,"0"0"37"0"0,0 0 390 0 0,0 0 464 0 0,0 0 320 0 0,0 0 83 0 0,0 0-127 0 0,0 0-327 0 0,0 0-363 0 0,0 0-273 0 0,0 0-169 0 0,25 9-73 0 0,79 25-26 0 0,-46-28 369 0 0,-47-10-911 0 0,5 1-3 0 0,-1-1 0 0 0,0-1 0 0 0,1-1 0 0 0,-2 0-1 0 0,1 0 1 0 0,-1-2 0 0 0,0 0 0 0 0,0 0 0 0 0,-1-2 0 0 0,0 1 0 0 0,9-10-301 0 0,-11 9 126 0 0,-1 0 0 0 0,0-1 0 0 0,0 0 0 0 0,-1-1 0 0 0,-1 1 0 0 0,0-2 0 0 0,0 1 0 0 0,-1-1 0 0 0,-1 0 0 0 0,0-1 0 0 0,-1-1-126 0 0,-2 9 5 0 0,0-1 0 0 0,-1 0 1 0 0,0 0-1 0 0,0 1 1 0 0,-1-1-1 0 0,0-1 1 0 0,0 1-1 0 0,-1 0 1 0 0,0 0-1 0 0,0 0 1 0 0,0 0-1 0 0,-1 0 1 0 0,0 0-1 0 0,-1 0 1 0 0,0 0-1 0 0,0 0 1 0 0,0 0-1 0 0,-1 1 0 0 0,0-1 1 0 0,0 1-1 0 0,0-1 1 0 0,-1 1-1 0 0,0 0 1 0 0,0 1-1 0 0,-1-1 1 0 0,0 1-1 0 0,0 0 1 0 0,0 0-1 0 0,0 0 1 0 0,-1 1-1 0 0,0-1 1 0 0,0 2-1 0 0,0-1 1 0 0,0 0-1 0 0,0 1 0 0 0,-1 1 1 0 0,0-1-1 0 0,1 1 1 0 0,-6-1-6 0 0,-2 1-12 0 0,0 2 0 0 0,0-1 0 0 0,-1 2 0 0 0,1 0 0 0 0,0 1 0 0 0,0 0-1 0 0,0 1 1 0 0,0 1 0 0 0,1 0 0 0 0,-1 1 0 0 0,1 0 0 0 0,0 1 0 0 0,0 0 0 0 0,1 1 0 0 0,0 1 0 0 0,0 0 0 0 0,1 0 0 0 0,0 2 0 0 0,0-1 0 0 0,1 1 0 0 0,0 0 0 0 0,-2 5 12 0 0,5-5 30 0 0,0 0 0 0 0,0 0 0 0 0,1 1 0 0 0,1 0 0 0 0,0 0 0 0 0,0 0 0 0 0,1 1 0 0 0,0-1 0 0 0,1 1 0 0 0,1 0 0 0 0,-1 8-30 0 0,-10 194 1040 0 0,13-200-956 0 0,0-1-1 0 0,1 1 0 0 0,0-1 1 0 0,1 1-1 0 0,0-1 0 0 0,1 1 0 0 0,1-1 1 0 0,0 0-1 0 0,1 0 0 0 0,0-1 0 0 0,1 1 1 0 0,1-1-1 0 0,0 0 0 0 0,0-1 0 0 0,1 0 1 0 0,6 7-84 0 0,-5-10 74 0 0,0 0 0 0 0,1 0 0 0 0,0-1 0 0 0,1-1 0 0 0,-1 1 0 0 0,1-2 0 0 0,0 1 0 0 0,1-1 0 0 0,-1-1 0 0 0,1 0 0 0 0,0-1 0 0 0,0 0 0 0 0,0-1-1 0 0,0 0 1 0 0,0-1 0 0 0,1-1 0 0 0,-1 0 0 0 0,0 0 0 0 0,4-1-74 0 0,0-1 59 0 0,-1 0 0 0 0,1-1 0 0 0,-1-1 0 0 0,0 0 0 0 0,0-1 0 0 0,0 0 0 0 0,-1-1 0 0 0,1-1 1 0 0,-1-1-1 0 0,-1 0 0 0 0,0 0 0 0 0,4-5-59 0 0,-15 12-2 0 0,0 0 1 0 0,0-1-1 0 0,0 1 1 0 0,-1-1 0 0 0,1 1-1 0 0,0-1 1 0 0,-1 0 0 0 0,1 0-1 0 0,-1 0 1 0 0,0 0 0 0 0,0 0-1 0 0,0 0 1 0 0,0 0 0 0 0,0 0-1 0 0,0 0 1 0 0,0 0 0 0 0,-1-1-1 0 0,1 1 1 0 0,-1 0-1 0 0,1-1 1 0 0,-1 1 0 0 0,0-1 1 0 0,-24-6-2719 0 0,17 9 704 0 0,2 0-2901 0 0,1 0-7421 0 0</inkml:trace>
  <inkml:trace contextRef="#ctx0" brushRef="#br0" timeOffset="78181.029">6020 2909 12275 0 0,'0'0'3292'0'0,"0"0"-1570"0"0,0 0-586 0 0,0 0-63 0 0,0 0-28 0 0,0 0-98 0 0,0 0-235 0 0,0 0-282 0 0,0 0-221 0 0,0 0-125 0 0,0 0-33 0 0,0 0 79 0 0,0 0 77 0 0,1 5 42 0 0,11 144 1798 0 0,-12-149-1967 0 0,0 0 27 0 0,0 0 40 0 0,0 0 57 0 0,0 0 72 0 0,0 0 63 0 0,4-25 1793 0 0,-3 7-2104 0 0,1 1 0 0 0,1 0 1 0 0,1 0-1 0 0,0 1 0 0 0,1-1 0 0 0,1 1 0 0 0,1 0 0 0 0,0 0 0 0 0,1 1 1 0 0,1-1-29 0 0,-5 8-2 0 0,1-1 1 0 0,0 1-1 0 0,1 0 1 0 0,0 1-1 0 0,0-1 1 0 0,1 1-1 0 0,0 0 1 0 0,0 1-1 0 0,0-1 1 0 0,1 2-1 0 0,0-1 1 0 0,0 1-1 0 0,1 0 1 0 0,0 1-1 0 0,-1 0 1 0 0,5-2 1 0 0,-9 7-3 0 0,-1 0 0 0 0,0 0 0 0 0,0 0 0 0 0,1 0 0 0 0,-1 0 0 0 0,0 1 1 0 0,0-1-1 0 0,0 1 0 0 0,0 0 0 0 0,-1 0 0 0 0,1 0 0 0 0,0 0 1 0 0,-1 0-1 0 0,0 1 0 0 0,1-1 0 0 0,-1 1 0 0 0,0-1 0 0 0,0 1 0 0 0,0 0 1 0 0,-1 0-1 0 0,1 0 0 0 0,-1 0 0 0 0,1 0 0 0 0,-1 0 0 0 0,0 0 1 0 0,0 1-1 0 0,-1-1 0 0 0,1 0 0 0 0,-1 1 0 0 0,1-1 0 0 0,-1 0 0 0 0,0 1 1 0 0,0-1-1 0 0,-1 1 0 0 0,1-1 0 0 0,-1 0 0 0 0,0 2 3 0 0,4 15-4 0 0,20-2-1091 0 0,-16-17-3399 0 0,0-1-4197 0 0,-4 0-3494 0 0</inkml:trace>
  <inkml:trace contextRef="#ctx0" brushRef="#br0" timeOffset="79394.765">5295 1988 5305 0 0,'0'0'1424'0'0,"0"0"-191"0"0,0 0 123 0 0,0 0 260 0 0,0 0 110 0 0,0 0-120 0 0,0 0-273 0 0,0 0-283 0 0,0 0-167 0 0,0 0-56 0 0,0 0 9 0 0,0 0 35 0 0,20 3 2448 0 0,21-45-812 0 0,89-154-450 0 0,-87 126-1837 0 0,-12 15-16 0 0,-23 56-378 0 0,11 10 231 0 0,-13-8-16 0 0,29 37 248 0 0,-7 12-85 0 0,93 172 484 0 0,-117-219-727 0 0,-4-5 20 0 0,0-2-1734 0 0,2-2-4713 0 0,1 1-5885 0 0</inkml:trace>
  <inkml:trace contextRef="#ctx0" brushRef="#br0" timeOffset="85393.72">6685 2496 7290 0 0,'0'0'1720'0'0,"0"0"-265"0"0,0 0-63 0 0,0 0 158 0 0,0 0 74 0 0,0 0-81 0 0,0 0-249 0 0,0 0-321 0 0,0 0-290 0 0,0 0-201 0 0,0 0-140 0 0,7 11 1159 0 0,18-5-791 0 0,2-1 0 0 0,-1-2 0 0 0,0 0 0 0 0,1-2 0 0 0,0-1 0 0 0,15-2-710 0 0,14 1 441 0 0,176-18 676 0 0,-204 3-1629 0 0,-29 6-3827 0 0,-6-2-5320 0 0,4 10-2034 0 0</inkml:trace>
  <inkml:trace contextRef="#ctx0" brushRef="#br0" timeOffset="86147.671">6946 2187 8146 0 0,'0'0'2274'0'0,"0"0"-481"0"0,0 0-275 0 0,0 0-87 0 0,0 0 40 0 0,0 0-27 0 0,0 0-152 0 0,0 0-181 0 0,0 0-236 0 0,0 0-212 0 0,0 0-184 0 0,0 0-86 0 0,0 0-26 0 0,-5 1-6 0 0,3 0-274 0 0,-1 0 0 0 0,0 1 0 0 0,1-1 1 0 0,-1 0-1 0 0,1 1 0 0 0,0-1 0 0 0,-1 1 0 0 0,1 0 0 0 0,0 0 0 0 0,0 0 0 0 0,0 0 0 0 0,0 0 0 0 0,0 0 0 0 0,1 1 0 0 0,-1-1 0 0 0,1 0 0 0 0,-1 1 0 0 0,1 0 0 0 0,0-1 0 0 0,0 1 0 0 0,0 0 0 0 0,1-1 0 0 0,-1 1 0 0 0,0 0 0 0 0,1 0 0 0 0,0 0 0 0 0,0 1-87 0 0,-10 284 2381 0 0,8-90-1852 0 0,-6-162-417 0 0,7-35-88 0 0,1-1 4 0 0,0 0-14 0 0,0 0-8 0 0,-9 33-12 0 0,-26 3-784 0 0,38-42-9501 0 0,-2 5-1331 0 0</inkml:trace>
  <inkml:trace contextRef="#ctx0" brushRef="#br0" timeOffset="88857.425">7942 2010 0 0 0,'0'0'918'0'0,"0"0"331"0"0,0 0 185 0 0,0 0 86 0 0,0 0 22 0 0,0 0 5 0 0,0 0-84 0 0,0 0-130 0 0,0 0-90 0 0,0 0-96 0 0,8-2 698 0 0,-8 1 2502 0 0,-76-10-2394 0 0,-32 11-478 0 0,104 0-1440 0 0,0 0 0 0 0,0 1 0 0 0,1 0 0 0 0,-1 0 1 0 0,0 0-1 0 0,0 0 0 0 0,0 1 0 0 0,1 0 0 0 0,-1-1 1 0 0,1 1-1 0 0,-1 0 0 0 0,1 1 0 0 0,0-1 0 0 0,0 1 1 0 0,0-1-1 0 0,0 1 0 0 0,0 0 0 0 0,0 0 0 0 0,1 0 1 0 0,0 0-1 0 0,-1 1 0 0 0,1-1 0 0 0,0 1 0 0 0,1-1 0 0 0,-1 1 1 0 0,0 1-36 0 0,-29 106 416 0 0,28-97-299 0 0,-28 440 956 0 0,16-307-819 0 0,-5-27 66 0 0,17-75-197 0 0,3-45-127 0 0,0 0-6 0 0,0 0 1 0 0,0 0 16 0 0,0 0-3 0 0,0 0 20 0 0,0 30 489 0 0,10-19 624 0 0,31-16-791 0 0,-28 3-189 0 0,230-39 344 0 0,-138 30-407 0 0,-104 11-79 0 0,-1 0-14 0 0,0 0 10 0 0,0 0-6 0 0,0 0-9 0 0,0 0 27 0 0,0 0-3 0 0,0 0-17 0 0,0 0 14 0 0,0 0 3 0 0,0 0-1 0 0,0 0-41 0 0,0 0-7 0 0,0 0 10 0 0,0 0 2 0 0,0 0-7 0 0,0 0-17 0 0,0 0-45 0 0,0 0-22 0 0,0 0-71 0 0,0-9-2564 0 0,0 6-4004 0 0,0 0-5184 0 0</inkml:trace>
  <inkml:trace contextRef="#ctx0" brushRef="#br0" timeOffset="89611.439">8159 2349 11202 0 0,'0'0'1989'0'0,"0"0"-650"0"0,0 0-387 0 0,0 0-87 0 0,0 0 20 0 0,0 0-36 0 0,0 0-131 0 0,0 0-137 0 0,0 0-123 0 0,0 0-54 0 0,0 0-34 0 0,0 0-72 0 0,0 0-47 0 0,-1 17-21 0 0,-5 125 768 0 0,6 56 243 0 0,-17-106-530 0 0,17-92-645 0 0,0 0 8 0 0,0 0 21 0 0,0 0 18 0 0,0 0 19 0 0,0 0 2 0 0,0 0-4 0 0,0 0 25 0 0,0 0-3 0 0,0 0 43 0 0,0 0 30 0 0,0 0-2 0 0,0 0-7 0 0,1-30 874 0 0,3-11-1058 0 0,1 1 0 0 0,3-1 0 0 0,1 1 0 0 0,2 1 0 0 0,2-1 0 0 0,1 2 0 0 0,2 0 0 0 0,2 1 0 0 0,1 1 0 0 0,2 0 0 0 0,3-1-32 0 0,-21 31-4 0 0,0 0 1 0 0,1 0 0 0 0,0 0-1 0 0,0 0 1 0 0,1 1 0 0 0,-1-1-1 0 0,1 1 1 0 0,0 1 0 0 0,1-1 0 0 0,-1 1-1 0 0,1 0 1 0 0,0 0 0 0 0,0 0-1 0 0,0 1 1 0 0,0 0 0 0 0,1 0-1 0 0,0 0 1 0 0,-1 1 0 0 0,1 0-1 0 0,0 1 1 0 0,0-1 0 0 0,0 1 0 0 0,1 1 3 0 0,-5 2 2 0 0,0 1 0 0 0,0 0 1 0 0,0 0-1 0 0,-1 1 0 0 0,0-1 1 0 0,0 0-1 0 0,0 1 0 0 0,0 0 1 0 0,0-1-1 0 0,0 1 0 0 0,-1 0 1 0 0,0 0-1 0 0,0 0 0 0 0,0 0 1 0 0,0 0-1 0 0,-1 0 0 0 0,0 0 1 0 0,1 0-1 0 0,-1 0 0 0 0,-1 0 1 0 0,0 4-3 0 0,2-1-3 0 0,-1 50 104 0 0,0-30-162 0 0,5-12-2989 0 0,1-8-4978 0 0,-4-6-3684 0 0</inkml:trace>
  <inkml:trace contextRef="#ctx0" brushRef="#br0" timeOffset="94030.729">9072 2228 0 0 0,'0'0'2363'0'0,"0"0"-348"0"0,0 0-245 0 0,0 0-107 0 0,0 0-85 0 0,0 0-81 0 0,0 0-87 0 0,0 0-142 0 0,0 0-136 0 0,0 0-114 0 0,0 0-108 0 0,-5 0 4263 0 0,-22 3-4837 0 0,17 0-267 0 0,1 1 0 0 0,-1-1 1 0 0,1 2-1 0 0,-1-1 0 0 0,1 1 1 0 0,1 1-1 0 0,-1-1 1 0 0,1 1-1 0 0,0 1 0 0 0,-5 5-69 0 0,-62 79 702 0 0,67-74-569 0 0,0-1 0 0 0,0 1 0 0 0,2 1 1 0 0,0-1-1 0 0,1 1 0 0 0,1 0 1 0 0,1 0-1 0 0,0 1 0 0 0,1-1 0 0 0,2 1 1 0 0,-1-1-1 0 0,2 1 0 0 0,0-1 0 0 0,4 13-133 0 0,-1-19 77 0 0,0-1 0 0 0,1 1-1 0 0,0-1 1 0 0,1 0-1 0 0,1 0 1 0 0,0 0-1 0 0,0-1 1 0 0,1 0 0 0 0,0-1-1 0 0,0 1 1 0 0,1-2-1 0 0,1 1-76 0 0,-2-3 73 0 0,0-1-1 0 0,-1 0 1 0 0,2 0-1 0 0,-1-1 1 0 0,0 0-1 0 0,1-1 0 0 0,0 0 1 0 0,0 0-1 0 0,0-1 1 0 0,0 0-1 0 0,0 0 1 0 0,0-1-1 0 0,1 0 1 0 0,-1-1-1 0 0,0 0 0 0 0,0-1 1 0 0,1 0-1 0 0,-1 0 1 0 0,0-1-1 0 0,0 0 1 0 0,0 0-1 0 0,0-1 1 0 0,0 0-1 0 0,-1-1 0 0 0,1 0 1 0 0,-1 0-1 0 0,0-1 1 0 0,3-3-73 0 0,53-41 394 0 0,-2-2 1 0 0,55-61-395 0 0,-112 108 21 0 0,1-1-1 0 0,-1 1 0 0 0,0-1 1 0 0,0 0-1 0 0,-1-1 0 0 0,1 1 1 0 0,-1-1-1 0 0,-1 0 1 0 0,1 0-1 0 0,-1 0 0 0 0,0-1 1 0 0,0 1-1 0 0,-1-1 0 0 0,1 1 1 0 0,-2-1-1 0 0,1 0 0 0 0,-1 0 1 0 0,0 0-1 0 0,0 0 1 0 0,-1 0-1 0 0,0 0 0 0 0,0-6-20 0 0,-5 6 3 0 0,1 0 1 0 0,-1 0-1 0 0,0 1 0 0 0,0-1 0 0 0,-1 1 0 0 0,1 0 0 0 0,-2 1 0 0 0,1 0 0 0 0,0 0 0 0 0,-1 0 1 0 0,0 0-1 0 0,-7-2-3 0 0,-16-13-282 0 0,0 2 0 0 0,-1 1 0 0 0,-1 2 0 0 0,-1 1 0 0 0,0 1 0 0 0,0 2 0 0 0,-1 2 0 0 0,0 0 0 0 0,-1 3 0 0 0,0 1 0 0 0,0 1 0 0 0,-21 2 282 0 0,10 15-2309 0 0,20 3-5403 0 0,16-6-3898 0 0</inkml:trace>
  <inkml:trace contextRef="#ctx0" brushRef="#br0" timeOffset="94924.691">8771 2537 3249 0 0,'0'0'1585'0'0,"0"0"-164"0"0,0 0 74 0 0,0 0 173 0 0,0 0 34 0 0,0 0-186 0 0,0 0-292 0 0,0 0-227 0 0,0 0-111 0 0,0 0 37 0 0,0 0 169 0 0,0 0 78 0 0,0 0-28 0 0,4 1-141 0 0,37 2 3389 0 0,-40-3-4029 0 0,-1 0 3 0 0,0 0-23 0 0,0 0-33 0 0,0 0-23 0 0,0 0-36 0 0,0 0-55 0 0,0 0-2 0 0,0 0-41 0 0,0 0-23 0 0,0 0 7 0 0,0 0-22 0 0,0 0-25 0 0,0 0-20 0 0,4 0 603 0 0,9-3-628 0 0,-11 3 46 0 0,170-79 591 0 0,-144 66-633 0 0,-14 6-36 0 0,-1 1 1 0 0,1 0 0 0 0,0 1 0 0 0,1 0 0 0 0,-1 1 0 0 0,1 1 0 0 0,0 1-1 0 0,13-2-11 0 0,-27 6-2 0 0,0-1 0 0 0,1 0 0 0 0,-1 1 0 0 0,0-1 0 0 0,0 0 0 0 0,0 1 0 0 0,0 0 0 0 0,0-1 0 0 0,0 1 0 0 0,0 0 0 0 0,0-1-1 0 0,-1 1 1 0 0,1 0 0 0 0,-1 0 0 0 0,1-1 0 0 0,-1 1 0 0 0,0 0 0 0 0,0 0 0 0 0,0 0 0 0 0,0 0 0 0 0,0-1 0 0 0,0 1 0 0 0,0 0-1 0 0,-1 0 1 0 0,1 0 0 0 0,0 0 0 0 0,-1 0 2 0 0,0 6-20 0 0,-9 47 79 0 0,2 26-88 0 0,11-77 31 0 0,1 0-1 0 0,-1 0 1 0 0,1 0 0 0 0,-1 0 0 0 0,1-1 0 0 0,0 0-1 0 0,1 0 1 0 0,-1 0 0 0 0,0 0 0 0 0,1 0 0 0 0,0-1-1 0 0,0 0 1 0 0,-1 0 0 0 0,1 0 0 0 0,0-1 0 0 0,0 0-1 0 0,1 0 1 0 0,-1 0 0 0 0,0 0 0 0 0,0-1 0 0 0,0 0-1 0 0,1 0 1 0 0,-1 0 0 0 0,0-1 0 0 0,0 1 0 0 0,4-2-2 0 0,-2 2-11 0 0,4 0 25 0 0,-1 0 0 0 0,0 0 0 0 0,1-1 0 0 0,-1 0 0 0 0,0-1 0 0 0,0 0 0 0 0,0-1 0 0 0,0 0 0 0 0,0-1 0 0 0,0 0 0 0 0,-1 0 0 0 0,2-2-14 0 0,66-48 248 0 0,-79 38-1309 0 0,-3 10-2114 0 0,5 5-1675 0 0,0 1-7506 0 0</inkml:trace>
  <inkml:trace contextRef="#ctx0" brushRef="#br0" timeOffset="96098.048">9047 1859 928 0 0,'0'0'2085'0'0,"0"0"99"0"0,0 0 91 0 0,0 0-50 0 0,0 0-189 0 0,0 0-251 0 0,0 0-241 0 0,0 0-255 0 0,0 0-210 0 0,0 0-141 0 0,0 0-114 0 0,0 0-82 0 0,0 0-80 0 0,11 0 2134 0 0,-51 30-1717 0 0,0 10-549 0 0,104-70 1939 0 0,-38 8-2131 0 0,-37 26 184 0 0,-32 29-335 0 0,41-32-171 0 0,2-1-10 0 0,0 0-7 0 0,0 0 12 0 0,0 0-11 0 0,0 0-43 0 0,0 0-29 0 0,0 0-37 0 0,16 0-2681 0 0,-10 0-2626 0 0,-1 0-6517 0 0</inkml:trace>
  <inkml:trace contextRef="#ctx0" brushRef="#br0" timeOffset="100496.657">9303 1985 0 0 0,'0'0'919'0'0,"0"0"248"0"0,0 0 192 0 0,0 0 108 0 0,0 0-12 0 0,0 0-124 0 0,0 0-112 0 0,0 0-103 0 0,0 0-17 0 0,12-15 5067 0 0,-12 15-5564 0 0,-2 5 4855 0 0,-8 12-5237 0 0,10-17-203 0 0,0 0-3 0 0,0 0 14 0 0,0 0 22 0 0,0 0-22 0 0,0 0-20 0 0,0 0-8 0 0,0 0 16 0 0,0 0-2 0 0,0 0 4 0 0,0 0-6 0 0,0 0 3 0 0,0 0 2 0 0,0 0 3 0 0,0 0-4 0 0,0 0 18 0 0,0 0 0 0 0,0 0 12 0 0,0 0 23 0 0,0 0-8 0 0,0 0 9 0 0,20-8 989 0 0,-9-2-128 0 0,-11 10-909 0 0,-2 3 5 0 0,-7 12 485 0 0,9-15-461 0 0,0 0 888 0 0,0 0-919 0 0,0 0 25 0 0,0 0-6 0 0,0 0 5 0 0,0 0-2 0 0,0 0 2 0 0,0 0-9 0 0,0 0-11 0 0,0 0-25 0 0,0 0 21 0 0,0 0 18 0 0,0 0 6 0 0,0 0-9 0 0,0 0-6 0 0,0 0-10 0 0,0 0-3 0 0,0 0 3 0 0,0 0 3 0 0,0 0-23 0 0,0 0 1 0 0,0 0 20 0 0,0 0-29 0 0,0 0 27 0 0,29-18 152 0 0,-35 24 62 0 0,-2 3-633 0 0,0-6-4293 0 0,5-2-1986 0 0,1 2-5797 0 0</inkml:trace>
  <inkml:trace contextRef="#ctx0" brushRef="#br0" timeOffset="108577.819">9846 2566 1320 0 0,'0'0'1391'0'0,"0"0"-12"0"0,0 0 252 0 0,0 0 236 0 0,0 0 99 0 0,0 0-86 0 0,0 0-213 0 0,0 0-240 0 0,0 0-274 0 0,0 0-205 0 0,0 0-96 0 0,0-3-32 0 0,11-16 2900 0 0,8 12-2300 0 0,29 8-868 0 0,-1-2 0 0 0,0-2 0 0 0,1-2-1 0 0,-1-2 1 0 0,21-8-552 0 0,-25 4 359 0 0,-42 11-331 0 0,-1 0-40 0 0,0 0-4 0 0,0 0-4 0 0,-20 4-4173 0 0,13 0 556 0 0,2-4-3286 0 0,4 0 5442 0 0,-3 0-8824 0 0</inkml:trace>
  <inkml:trace contextRef="#ctx0" brushRef="#br0" timeOffset="108899.554">10072 2253 8122 0 0,'0'0'1897'0'0,"0"0"-356"0"0,0 0-272 0 0,0 0-119 0 0,0 0-3 0 0,0 0-76 0 0,0 0-179 0 0,0 0-231 0 0,0 0-172 0 0,0 0-88 0 0,0 0-21 0 0,0 0 28 0 0,0 0 16 0 0,-4 11 38 0 0,-13 36 28 0 0,13 49 1534 0 0,42 192-1091 0 0,-38-288-1256 0 0,0 0-170 0 0,-8-3-14785 0 0,5-1 7611 0 0</inkml:trace>
  <inkml:trace contextRef="#ctx0" brushRef="#br0" timeOffset="109413.806">10363 2191 12147 0 0,'0'0'1772'0'0,"0"0"-302"0"0,0 0-206 0 0,0 0-92 0 0,0 0-46 0 0,0 0-109 0 0,0 0-131 0 0,0 0-170 0 0,0 0-148 0 0,0 0-74 0 0,0 0-40 0 0,0 0-39 0 0,0 0-35 0 0,22-9-2 0 0,68-26-49 0 0,33 9 596 0 0,4 22-562 0 0,-125 4-363 0 0,-1 0 0 0 0,0 0 0 0 0,0 0 0 0 0,1 0-1 0 0,-1 1 1 0 0,0-1 0 0 0,0 0 0 0 0,0 1 0 0 0,1-1 0 0 0,-1 0-1 0 0,0 1 1 0 0,0 0 0 0 0,0-1 0 0 0,0 1 0 0 0,0 0 0 0 0,0-1 0 0 0,0 1-1 0 0,0 0 1 0 0,0 0 0 0 0,0 0 0 0 0,0 0 0 0 0,0 0 0 0 0,-1 0-1 0 0,1 0 1 0 0,0 0 0 0 0,-1 0 0 0 0,1 0 0 0 0,-1 0 0 0 0,1 0 0 0 0,-1 1-1 0 0,0-1 1 0 0,1 0 0 0 0,-1 0 0 0 0,0 1 0 0 0,0-1 0 0 0,0 0-1 0 0,0 0 1 0 0,0 1 0 0 0,0-1 0 0 0,0 0 0 0 0,0 0 0 0 0,0 1-1 0 0,-1-1 1 0 0,1 0 0 0 0,-24 54 66 0 0,-84 48 26 0 0,76-75-87 0 0,1 1-1 0 0,1 2 1 0 0,1 1 0 0 0,-7 12-5 0 0,33-40 0 0 0,0-1 1 0 0,-1 0-1 0 0,1 1 1 0 0,1-1 0 0 0,-1 1-1 0 0,0 0 1 0 0,1 0-1 0 0,0 0 1 0 0,0 0-1 0 0,0 1 1 0 0,0-1 0 0 0,1 0-1 0 0,0 1 1 0 0,0-1-1 0 0,0 1 1 0 0,0 0 0 0 0,1-1-1 0 0,0 1 1 0 0,0-1-1 0 0,0 1 1 0 0,0 0 0 0 0,1-1-1 0 0,-1 1 1 0 0,1-1-1 0 0,1 1 1 0 0,-1-1 0 0 0,1 1-1 0 0,-1-1 1 0 0,1 0-1 0 0,0 0 1 0 0,1 0 0 0 0,-1 0-1 0 0,1 0 1 0 0,0 0-1 0 0,-1 0 1 0 0,3 1-1 0 0,11 2 113 0 0,-1-1-1 0 0,1 0 1 0 0,0-1 0 0 0,0 0 0 0 0,1-2 0 0 0,0 0-1 0 0,-1 0 1 0 0,1-2 0 0 0,0 0 0 0 0,0-1 0 0 0,0-1-1 0 0,0 0 1 0 0,0-1 0 0 0,3-2-113 0 0,170-50 909 0 0,-224 36-8980 0 0,24 17 446 0 0,5 1-4602 0 0</inkml:trace>
  <inkml:trace contextRef="#ctx0" brushRef="#br0" timeOffset="110056.935">11224 2401 8018 0 0,'0'0'2167'0'0,"0"0"-581"0"0,0 0-413 0 0,0 0-162 0 0,0 0 11 0 0,0 0 8 0 0,0 0-99 0 0,0 0-159 0 0,0 0-194 0 0,0 0-130 0 0,0 0-75 0 0,0 0-38 0 0,0 0-12 0 0,-5 22-24 0 0,-19 72-21 0 0,18-7 592 0 0,5 0 218 0 0,1-86-961 0 0,0-1 53 0 0,0 0 69 0 0,0 0 81 0 0,0 0 76 0 0,0 0 46 0 0,0 0 51 0 0,0-16 1310 0 0,-1-9-1564 0 0,1 9-189 0 0,-1 1-1 0 0,2-1 0 0 0,0 0 0 0 0,1 0 0 0 0,0 1 0 0 0,1-1 0 0 0,1 1 0 0 0,5-11-59 0 0,-3 10 6 0 0,0 1 0 0 0,2 1 0 0 0,0-1-1 0 0,0 1 1 0 0,2 1 0 0 0,-1 0-1 0 0,2 0 1 0 0,0 1 0 0 0,0 0-1 0 0,1 1 1 0 0,0 0 0 0 0,1 1-1 0 0,1 0 1 0 0,-1 1 0 0 0,11-5-6 0 0,26 10-99 0 0,-41 30 44 0 0,1 106-887 0 0,2-116-1327 0 0,-6-13-6274 0 0,-4-3-2878 0 0</inkml:trace>
  <inkml:trace contextRef="#ctx0" brushRef="#br0" timeOffset="110766.476">11326 1985 560 0 0,'0'0'3556'0'0,"0"0"-1475"0"0,0 0-367 0 0,0 0 185 0 0,0 0 84 0 0,0 0-156 0 0,0 0-386 0 0,0 0-437 0 0,0 0-307 0 0,0 0-157 0 0,0 0-52 0 0,0 0-21 0 0,0 0 13 0 0,-27 19 2408 0 0,-1 2-1743 0 0,27-21-1070 0 0,1 0-4 0 0,0 0-3 0 0,0 0 9 0 0,0 0 15 0 0,0 0 45 0 0,0 0 10 0 0,15-8 1292 0 0,14-18-979 0 0,-34 25 1031 0 0,5 3-5778 0 0,0 2-4567 0 0,0 3-2792 0 0</inkml:trace>
  <inkml:trace contextRef="#ctx0" brushRef="#br0" timeOffset="111200.657">11926 2154 11426 0 0,'0'0'1921'0'0,"0"0"-580"0"0,0 0-272 0 0,0 0-22 0 0,0 0 22 0 0,0 0-69 0 0,0 0-190 0 0,-33 20-234 0 0,-101 66-192 0 0,130-85-363 0 0,0 1 0 0 0,0 1-1 0 0,0-1 1 0 0,0 1 0 0 0,0-1 0 0 0,1 1-1 0 0,-1 0 1 0 0,1 0 0 0 0,0 1 0 0 0,0-1-1 0 0,0 1 1 0 0,0-1 0 0 0,1 1 0 0 0,0 0-1 0 0,-1 0 1 0 0,1 0 0 0 0,0 0-1 0 0,1 1-19 0 0,-3 5 40 0 0,0 1-12 0 0,-1-1 0 0 0,2 1 0 0 0,0 0 0 0 0,0 0 0 0 0,1 0-1 0 0,0 0 1 0 0,0 0 0 0 0,2 1 0 0 0,-1-1 0 0 0,1 0 0 0 0,1 0 0 0 0,0 1 0 0 0,1-1 0 0 0,0 0 0 0 0,1 0 0 0 0,0 0 0 0 0,0 0 0 0 0,1-1 0 0 0,1 1-1 0 0,0-1 1 0 0,0 0 0 0 0,1-1 0 0 0,2 3-29 0 0,0-4 137 0 0,0-1 0 0 0,0-1 1 0 0,0 0-1 0 0,1 0 0 0 0,0 0 0 0 0,0-1 0 0 0,1 0 0 0 0,0-1 0 0 0,-1 0 0 0 0,2-1 0 0 0,-1 0 0 0 0,0 0 1 0 0,0-1-1 0 0,1 0 0 0 0,-1-1 0 0 0,1 0 0 0 0,0-1 0 0 0,-1 0 0 0 0,1-1 0 0 0,2 0-137 0 0,5-2 185 0 0,0-1-1 0 0,0-1 1 0 0,-1 0 0 0 0,1-1-1 0 0,-1-1 1 0 0,0 0-1 0 0,-1-2 1 0 0,0 0 0 0 0,0-1-1 0 0,-1 0 1 0 0,0-1-1 0 0,0-1 1 0 0,-2 0-1 0 0,1-1 1 0 0,-2 0 0 0 0,0-1-1 0 0,3-5-184 0 0,-9 12 11 0 0,0-1 0 0 0,0 1 0 0 0,-1-1 0 0 0,0 0 0 0 0,-1 0 0 0 0,0-1 0 0 0,0 1 0 0 0,-1-1 0 0 0,0 0 0 0 0,0 0 0 0 0,-1 0 0 0 0,0-1 0 0 0,-1 1 0 0 0,0 0-1 0 0,0-1 1 0 0,-1 1 0 0 0,0 0 0 0 0,-1-1 0 0 0,0 1 0 0 0,0 0 0 0 0,-1-1 0 0 0,0 1 0 0 0,-1 0 0 0 0,0 0 0 0 0,-1 1 0 0 0,1-1 0 0 0,-2 1 0 0 0,1-1 0 0 0,-1 1 0 0 0,0 1 0 0 0,-1-1 0 0 0,0 1 0 0 0,-3-4-11 0 0,-2 4-80 0 0,0-1 1 0 0,0 1 0 0 0,0 1-1 0 0,-1 0 1 0 0,0 1-1 0 0,0 0 1 0 0,0 1 0 0 0,-1 1-1 0 0,1-1 1 0 0,-1 2 0 0 0,0 0-1 0 0,0 0 1 0 0,0 2 0 0 0,0-1-1 0 0,0 2 1 0 0,-1 0 79 0 0,-3 0-764 0 0,1 1-1 0 0,0 1 1 0 0,0 1 0 0 0,0 0-1 0 0,1 1 1 0 0,-1 1 0 0 0,-14 7 764 0 0,-2 4-5964 0 0,6-4-5848 0 0</inkml:trace>
  <inkml:trace contextRef="#ctx0" brushRef="#br0" timeOffset="111547.821">11648 2471 7866 0 0,'0'0'2073'0'0,"0"0"-228"0"0,0 0-99 0 0,0 0-25 0 0,0 0-76 0 0,0 0-230 0 0,0 0-290 0 0,0 0-338 0 0,0 0-219 0 0,0 0-61 0 0,0 0-16 0 0,0 0 5 0 0,0 0 15 0 0,17-8-73 0 0,57-25-58 0 0,17 15 666 0 0,-83 17-980 0 0,0 1 1 0 0,-1-1 0 0 0,1 1-1 0 0,-1 0 1 0 0,1 1-1 0 0,0 0 1 0 0,-1 0-1 0 0,1 1 1 0 0,-1 0-1 0 0,0 0 1 0 0,0 0-1 0 0,0 1 1 0 0,0 0-1 0 0,0 1 1 0 0,0 0-1 0 0,-1 0 1 0 0,1 0 0 0 0,4 5-67 0 0,-6-6 95 0 0,0 1 0 0 0,1-1 1 0 0,0 0-1 0 0,-1 0 0 0 0,1 0 1 0 0,0-1-1 0 0,1 0 1 0 0,-1 0-1 0 0,0-1 0 0 0,1 0 1 0 0,-1 0-1 0 0,0 0 1 0 0,1-1-1 0 0,-1 0 0 0 0,1 0 1 0 0,-1 0-1 0 0,7-2-95 0 0,18 1-24 0 0,-3-9-1516 0 0,-24 6-2193 0 0,-3-1-3303 0 0,-1 2-4429 0 0</inkml:trace>
  <inkml:trace contextRef="#ctx0" brushRef="#br0" timeOffset="112202.283">11898 2014 2921 0 0,'0'0'2437'0'0,"0"0"-651"0"0,0 0-124 0 0,0 0 161 0 0,0 0-49 0 0,0 0-241 0 0,0 0-380 0 0,0 0-400 0 0,0 0-217 0 0,0 0-70 0 0,0 0 4 0 0,0 0 68 0 0,0 0 53 0 0,1-11 2663 0 0,-75 18-1089 0 0,138-29-487 0 0,-12 0-1192 0 0,-113 36 684 0 0,44-12-1130 0 0,28 1-696 0 0,4 10-1954 0 0,-10-1-6649 0 0,-4-4-2907 0 0</inkml:trace>
  <inkml:trace contextRef="#ctx0" brushRef="#br0" timeOffset="115921.317">12362 1915 3257 0 0,'0'0'1792'0'0,"0"0"-38"0"0,0 0 113 0 0,0 0 111 0 0,0 0-125 0 0,0 0-262 0 0,0 0-325 0 0,0 0-341 0 0,0 0-243 0 0,0 0-139 0 0,0 0-63 0 0,0 0-35 0 0,0 0 18 0 0,9-4 6 0 0,128-49 1599 0 0,-55 28-1204 0 0,-42 18-628 0 0,-39 7-212 0 0,-1 0 2 0 0,0 0 1 0 0,0 0-31 0 0,0 0 26 0 0,0 0-4 0 0,0 0-19 0 0,0 0 17 0 0,0 0-19 0 0,0 23 341 0 0,-6 535 536 0 0,-1-252-758 0 0,-4-232-1 0 0,-14-52 5287 0 0,13-17-6142 0 0,-112 38 847 0 0,81-35 301 0 0,43-8-332 0 0,0 0 10 0 0,0 0-18 0 0,0 0 10 0 0,0 0-11 0 0,0 0-14 0 0,0 0-13 0 0,0 0 14 0 0,0 0 2 0 0,0 0-24 0 0,0 0-12 0 0,0 0-32 0 0,0 0 18 0 0,0 0-22 0 0,0 0 3 0 0,0 0 32 0 0,0 0-27 0 0,0 0 13 0 0,0 0 11 0 0,0 0-20 0 0,0 0-15 0 0,0 0-9 0 0,0 0 26 0 0,0 0 3 0 0,0 0 23 0 0,0 0-7 0 0,0 0-31 0 0,0 0-2 0 0,0 0 9 0 0,0 0 8 0 0,0 0-7 0 0,0 0 16 0 0,0 0-3 0 0,0 0-27 0 0,0 0 27 0 0,0 0-15 0 0,0 0 2 0 0,0 0 17 0 0,0 0-8 0 0,0 0-26 0 0,0 0 10 0 0,0 0 26 0 0,0 0 8 0 0,0 0-31 0 0,0 0-12 0 0,0 0 25 0 0,-16 0 110 0 0,-1-1-663 0 0,22-6-6025 0 0,-1 4 363 0 0,-1-1-5908 0 0</inkml:trace>
  <inkml:trace contextRef="#ctx0" brushRef="#br0" timeOffset="132125.547">12944 2401 184 0 0,'0'0'1132'0'0,"0"0"-117"0"0,0 0-47 0 0,0 0 5 0 0,0 0-20 0 0,0 0-94 0 0,0 0-163 0 0,0 0-180 0 0,0 0-174 0 0,0 0-88 0 0,0 0-35 0 0,11 10 2376 0 0,32 2 2198 0 0,24-5-1803 0 0,-23-6-2009 0 0,-27 0-701 0 0,1 0 1 0 0,-1-2-1 0 0,0 0 1 0 0,1 0-1 0 0,-1-2 1 0 0,0 0-1 0 0,0-1 1 0 0,-1-1-1 0 0,6-2-280 0 0,-13 3 98 0 0,1 0 1 0 0,-1-1-1 0 0,0-1 1 0 0,0 1-1 0 0,0-1 1 0 0,-1-1-1 0 0,0 0 1 0 0,0 0-1 0 0,-1 0 1 0 0,0-1-1 0 0,0 0 1 0 0,-1-1-1 0 0,0 1 1 0 0,0-1-1 0 0,-1 0 0 0 0,0-1 1 0 0,0 1-1 0 0,-1-1 1 0 0,-1 0-1 0 0,0 0 1 0 0,0 0-1 0 0,-1 0 1 0 0,0-1-1 0 0,0-6-98 0 0,-1 9 12 0 0,-1 1 0 0 0,1-1 0 0 0,-2 0 1 0 0,1 1-1 0 0,-1-1 0 0 0,0 1 0 0 0,0-1 0 0 0,-1 1 0 0 0,0-1 0 0 0,0 1 0 0 0,-1 0 0 0 0,0 0 0 0 0,-1 0 0 0 0,1 0 0 0 0,-1 1 1 0 0,-1-2-13 0 0,1 2-16 0 0,0 1 0 0 0,0 0 0 0 0,0 1 0 0 0,0-1 0 0 0,-1 1 0 0 0,0-1 0 0 0,0 2 0 0 0,0-1 0 0 0,0 0 0 0 0,-1 1 0 0 0,1 0 0 0 0,-1 0 0 0 0,0 1 0 0 0,0-1 0 0 0,0 1 0 0 0,0 0 0 0 0,0 1 0 0 0,0 0 0 0 0,0 0 0 0 0,-5 0 16 0 0,-1 0-27 0 0,0 0 0 0 0,0 1 0 0 0,-1 1 1 0 0,1 0-1 0 0,0 0 0 0 0,0 1 1 0 0,0 1-1 0 0,0 0 0 0 0,0 1 1 0 0,1 0-1 0 0,0 0 0 0 0,-1 1 1 0 0,2 1-1 0 0,-11 6 27 0 0,9-5-5 0 0,-39 42 23 0 0,22 10 280 0 0,22-43-240 0 0,-7 14 103 0 0,2 0 0 0 0,0 0 1 0 0,3 1-1 0 0,0 0 0 0 0,0 11-161 0 0,6-33 73 0 0,1 0 1 0 0,0 0-1 0 0,0 0 0 0 0,1 0 1 0 0,0 0-1 0 0,1 1 0 0 0,0-1 1 0 0,0 0-1 0 0,1 1 1 0 0,0-1-1 0 0,1 0 0 0 0,0 0 1 0 0,0 0-1 0 0,1 0 0 0 0,0 0 1 0 0,0 0-1 0 0,1-1 0 0 0,1 1 1 0 0,-1-1-1 0 0,1 0 0 0 0,1-1 1 0 0,-1 1-1 0 0,1-1 0 0 0,5 4-73 0 0,-1-4 102 0 0,0 0-1 0 0,0 0 0 0 0,1-1 0 0 0,0-1 0 0 0,1 0 0 0 0,-1-1 0 0 0,1 0 1 0 0,0 0-1 0 0,0-1 0 0 0,0-1 0 0 0,0 0 0 0 0,0-1 0 0 0,9 0-101 0 0,188-16 1169 0 0,-205 14-1333 0 0,17-5 689 0 0,-15-5-3092 0 0,9-6-2526 0 0,-3 9-2889 0 0,-4 4-4093 0 0</inkml:trace>
  <inkml:trace contextRef="#ctx0" brushRef="#br0" timeOffset="132671.555">13761 2504 0 0 0,'0'0'595'0'0,"0"0"569"0"0,0 0 363 0 0,0 0 241 0 0,0 0 82 0 0,0 0-87 0 0,0 0-168 0 0,0 0-163 0 0,0 0-123 0 0,0 0-96 0 0,0 0-84 0 0,0 0-143 0 0,0 0-133 0 0,-23 12 4013 0 0,13-4-4798 0 0,-1 0 0 0 0,1 0-1 0 0,1 1 1 0 0,-1 0 0 0 0,2 1 0 0 0,-1 0 0 0 0,1 1-1 0 0,1-1 1 0 0,0 1 0 0 0,0 1 0 0 0,1-1-1 0 0,1 1 1 0 0,0 0 0 0 0,1 1 0 0 0,0-1 0 0 0,0 1-1 0 0,1 6-67 0 0,1-16 38 0 0,1 0-1 0 0,0 0 1 0 0,0 0-1 0 0,0 1 1 0 0,0-1-1 0 0,1 1 1 0 0,-1-1-1 0 0,1 0 1 0 0,0 1 0 0 0,0-1-1 0 0,0 1 1 0 0,1-1-1 0 0,-1 0 1 0 0,1 1-1 0 0,0-1 1 0 0,0 0-1 0 0,0 1 1 0 0,0-1-1 0 0,0 0 1 0 0,1 0-1 0 0,0 0 1 0 0,-1 0-1 0 0,1 0 1 0 0,0-1-1 0 0,0 1 1 0 0,1 0-1 0 0,-1-1 1 0 0,0 0-1 0 0,1 1 1 0 0,0-1-1 0 0,-1 0 1 0 0,1 0 0 0 0,0 0-1 0 0,0-1 1 0 0,0 1-1 0 0,0-1 1 0 0,1 0-38 0 0,12 2 133 0 0,1-2 0 0 0,-1 0 1 0 0,1-1-1 0 0,-1 0 0 0 0,1-1 1 0 0,-1-1-1 0 0,0-1 0 0 0,0-1 1 0 0,1 0-1 0 0,-2-1 1 0 0,1 0-1 0 0,-1-1 0 0 0,0-1 1 0 0,0-1-1 0 0,-1 0 0 0 0,0 0 1 0 0,0-2-1 0 0,-1 0 0 0 0,0 0 1 0 0,-1-1-1 0 0,0-1 1 0 0,3-4-134 0 0,-12 13-26 0 0,1-1 0 0 0,-1 1 1 0 0,0-1-1 0 0,0 0 1 0 0,0 0-1 0 0,0 0 1 0 0,-1 0-1 0 0,0-1 0 0 0,1 1 1 0 0,-2-1-1 0 0,1 1 1 0 0,0-1-1 0 0,-1 0 1 0 0,0 0-1 0 0,0 1 1 0 0,-1-1-1 0 0,1 0 0 0 0,-1 0 1 0 0,0 0-1 0 0,0 0 1 0 0,-1 0-1 0 0,1 0 1 0 0,-1 0-1 0 0,0 1 1 0 0,-1-1-1 0 0,1 0 0 0 0,-1 0 1 0 0,0 1-1 0 0,0-1 1 0 0,0 1-1 0 0,0 0 1 0 0,-1 0-1 0 0,0 0 0 0 0,0 0 1 0 0,0 0-1 0 0,-3-2 26 0 0,-47-15-2751 0 0,15 19-5648 0 0,24 2-3214 0 0</inkml:trace>
  <inkml:trace contextRef="#ctx0" brushRef="#br0" timeOffset="132924.557">13761 2504 7370 0 0</inkml:trace>
  <inkml:trace contextRef="#ctx0" brushRef="#br0" timeOffset="133169.957">13761 2504 7370 0 0,'-92'81'1719'0'0,"58"-44"2806"0"0,33-36-4242 0 0,0-1 0 0 0,0 1 0 0 0,1 0 0 0 0,-1 0 0 0 0,0 0 0 0 0,1 0 1 0 0,-1 1-1 0 0,1-1 0 0 0,-1 0 0 0 0,1 0 0 0 0,0 0 0 0 0,0 0 0 0 0,-1 0 1 0 0,1 1-1 0 0,0-1 0 0 0,0 0 0 0 0,0 0 0 0 0,0 0 0 0 0,0 1 0 0 0,0-1 1 0 0,0 0-1 0 0,1 0 0 0 0,-1 0 0 0 0,0 0 0 0 0,1 1 0 0 0,-1-1 0 0 0,1 0 1 0 0,-1 0-1 0 0,1 0 0 0 0,-1 0 0 0 0,1 0 0 0 0,0 0-283 0 0,101-5 4574 0 0,22-25-3777 0 0,-93 66-727 0 0,-27-32-114 0 0,1-1-1 0 0,0 1 0 0 0,-1-1 0 0 0,1 0 0 0 0,1-1 0 0 0,-1 1 1 0 0,1-1-1 0 0,-1 0 0 0 0,1-1 0 0 0,0 1 0 0 0,0-1 0 0 0,0 0 1 0 0,0 0-1 0 0,0-1 0 0 0,0 0 0 0 0,1 0 0 0 0,-1 0 0 0 0,0-1 1 0 0,1 0-1 0 0,-1 0 0 0 0,1-1 0 0 0,-1 0 0 0 0,0 0 0 0 0,0 0 1 0 0,0-1-1 0 0,1 0 0 0 0,-2 0 0 0 0,1 0 0 0 0,0-1 0 0 0,0 0 1 0 0,-1 0-1 0 0,1-1 0 0 0,-1 1 0 0 0,4-5 45 0 0,0-4-1710 0 0,-3 3-4546 0 0,-3 5-5560 0 0</inkml:trace>
  <inkml:trace contextRef="#ctx0" brushRef="#br0" timeOffset="134598.955">12948 1948 3929 0 0,'0'0'2390'0'0,"0"0"-629"0"0,0 0-284 0 0,0 0 82 0 0,0 0 92 0 0,0 0-30 0 0,0 0-178 0 0,0 0-298 0 0,0 0-328 0 0,0 0-203 0 0,0 0-57 0 0,0 0 3 0 0,0 0 40 0 0,0 0 44 0 0,2-16 2932 0 0,108-119-1070 0 0,-21 25-1618 0 0,-41 205-339 0 0,28 41-90 0 0,-67-134-813 0 0,-8-15-659 0 0,1 2-740 0 0,1 4-2796 0 0,-1 0-7574 0 0</inkml:trace>
  <inkml:trace contextRef="#ctx0" brushRef="#br1" timeOffset="138181.438">1101 3384 0 0 0,'0'0'1102'0'0,"0"0"30"0"0,0 0-81 0 0,0 0-36 0 0,0 0 7 0 0,0 0 8 0 0,18-1-11 0 0,83-5 819 0 0,125 5 2508 0 0,144 5-2244 0 0,112-26-989 0 0,-92 15-850 0 0,-53 3-223 0 0,125-11 212 0 0,-185 12-175 0 0,-44-9 115 0 0,240 9 138 0 0,-180 3-31 0 0,-67-11-78 0 0,64-19-8 0 0,-53 9-145 0 0,-9 10-56 0 0,7 3 110 0 0,-212 11-106 0 0,32 5 909 0 0,52-8 71 0 0,-61 11-980 0 0,-50 5-2324 0 0,-3-9-4219 0 0,3-4-3730 0 0</inkml:trace>
  <inkml:trace contextRef="#ctx0" brushRef="#br1" timeOffset="141141.641">7390 3137 0 0 0,'0'0'237'0'0,"0"0"441"0"0,0 0 81 0 0,11-2-158 0 0,203-22 5380 0 0,284-20-807 0 0,-48 3-2881 0 0,-88 19-1512 0 0,224-10-337 0 0,-195 6-251 0 0,665 22-185 0 0,-599-14 53 0 0,-103 10 103 0 0,-75 4-13 0 0,160 1 327 0 0,100-23 110 0 0,-213 33-608 0 0,-48-7 4 0 0,72 0-751 0 0,-330 9-2628 0 0,-9-3-4203 0 0,-7-6 803 0 0</inkml:trace>
  <inkml:trace contextRef="#ctx0" brushRef="#br1" timeOffset="143194.415">7543 3255 0 0 0,'0'0'35'0'0,"0"0"14"0"0,0 0 180 0 0,0 0 261 0 0,0 0 331 0 0,0 0 268 0 0,0 0-17 0 0,9 0-69 0 0,127-7 4238 0 0,206-5-1268 0 0,160-13-2318 0 0,-157 7-658 0 0,-130-5-362 0 0,-48 12-498 0 0,9 7-113 0 0,-61-3 16 0 0,127-11-64 0 0,22 14-38 0 0,299-14 19 0 0,51 14-69 0 0,-238 0 189 0 0,4-10-38 0 0,-99 2 136 0 0,-108 12-143 0 0,131 12-22 0 0,-6-16 21 0 0,-3-19 169 0 0,12 6-184 0 0,-76 16-99 0 0,-153-2 54 0 0,-78 3 57 0 0,0 0-8 0 0,0 0 3 0 0,0 0-2 0 0,0 0-16 0 0,0 0-23 0 0,0 0-17 0 0,0 0-49 0 0,0 0-48 0 0,0 0-61 0 0,0 0-57 0 0,0 0 8 0 0,13 8-1919 0 0,-9-5-3928 0 0,-4-3-2169 0 0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241 534 0 0 0,'0'0'1610'0'0,"0"0"-606"0"0,0 0-287 0 0,0 0-8 0 0,0 0 253 0 0,0 0 400 0 0,0 0 336 0 0,0 0 145 0 0,0 0-142 0 0,0 0-368 0 0,0 0-421 0 0,-12 4-368 0 0,-36 13-239 0 0,36-12-99 0 0,31-5 1281 0 0,-4 0-1078 0 0,0-1 1 0 0,-1 0-1 0 0,1-1 1 0 0,-1-1-1 0 0,0 0 0 0 0,0-1 1 0 0,0-1-1 0 0,0 0 1 0 0,-1 0-1 0 0,6-4-409 0 0,37-23 558 0 0,-2-3 1 0 0,-2-1-1 0 0,-1-3 1 0 0,23-25-559 0 0,-39 31 228 0 0,0-2 1 0 0,-3-1-1 0 0,-1-2 0 0 0,18-29-228 0 0,10-40 839 0 0,-67 116 75 0 0,-80 215-869 0 0,58-121 71 0 0,5 1 0 0 0,4 1-1 0 0,5 1 1 0 0,4 0 0 0 0,5 21-116 0 0,-5 243 559 0 0,13-331-522 0 0,-2 0 0 0 0,-2 0 1 0 0,-2-1-1 0 0,-1 1 0 0 0,-2-1 1 0 0,-1 0-1 0 0,-8 14-37 0 0,8-26-15 0 0,-2 0 1 0 0,-1-2-1 0 0,0 1 0 0 0,-2-2 0 0 0,-1 1 0 0 0,-1-2 1 0 0,-1 0-1 0 0,-1-1 0 0 0,0-1 0 0 0,-2-1 0 0 0,0 0 1 0 0,-5 1 14 0 0,9-9-73 0 0,0 0 1 0 0,-2-1 0 0 0,1-1-1 0 0,-1-1 1 0 0,0 0-1 0 0,-1-1 1 0 0,0-1 0 0 0,0-1-1 0 0,0-1 1 0 0,-1 0-1 0 0,1-2 1 0 0,-1 0 0 0 0,0-1-1 0 0,-18-2 73 0 0,33 1-27 0 0,1 0-1 0 0,-1-1 0 0 0,1 0 1 0 0,-1 0-1 0 0,0 0 1 0 0,1 0-1 0 0,0-1 1 0 0,-1 0-1 0 0,1 1 1 0 0,0-2-1 0 0,0 1 0 0 0,0 0 1 0 0,0-1-1 0 0,1 0 1 0 0,-1 0-1 0 0,1 0 1 0 0,-1 0-1 0 0,1-1 1 0 0,0 1-1 0 0,0-1 0 0 0,1 0 1 0 0,-1 0-1 0 0,1 0 1 0 0,0 0-1 0 0,0 0 1 0 0,0 0-1 0 0,0-1 1 0 0,1 1-1 0 0,0-1 0 0 0,0 1 1 0 0,0-1-1 0 0,0 1 1 0 0,1-3 27 0 0,-1-5-30 0 0,0 0 1 0 0,1-1-1 0 0,0 1 0 0 0,1 0 1 0 0,1 0-1 0 0,0-1 1 0 0,0 1-1 0 0,1 1 1 0 0,1-1-1 0 0,0 0 0 0 0,1 1 1 0 0,2-4 29 0 0,22-30 73 0 0,3 2 0 0 0,1 2 0 0 0,3 1-1 0 0,1 2 1 0 0,1 1 0 0 0,3 2 0 0 0,0 1 0 0 0,2 3 0 0 0,46-25-73 0 0,-39 22 324 0 0,2 3 0 0 0,1 3 0 0 0,50-21-324 0 0,-101 51-14 0 0,-1 0-1 0 0,1 0 1 0 0,-1 1-1 0 0,0-1 1 0 0,0 0 0 0 0,0 0-1 0 0,0 1 1 0 0,-1-1-1 0 0,1 0 1 0 0,0 1-1 0 0,-1-1 1 0 0,0 1 0 0 0,1-1-1 0 0,-1 0 1 0 0,0 1-1 0 0,0-1 1 0 0,-1 1-1 0 0,1-1 1 0 0,0 1 0 0 0,-1-1-1 0 0,0 0 1 0 0,1 1-1 0 0,-1-1 1 0 0,0 0-1 0 0,0 1 1 0 0,0-1 0 0 0,0 0-1 0 0,-1 1 15 0 0,0 2-108 0 0,-7 54-1826 0 0,10-39-1969 0 0,2-3-4687 0 0,-1-13-2475 0 0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6 501 16275 0 0,'0'0'1350'0'0,"0"0"-446"0"0,0 0-153 0 0,0 0 115 0 0,0 0 121 0 0,0 0 5 0 0,0 0-221 0 0,0 0-223 0 0,0 0-158 0 0,0 0-87 0 0,0 0 35 0 0,0 0 32 0 0,0 0-7 0 0,-4-1-58 0 0,4-3-275 0 0,-1 0-1 0 0,1 0 0 0 0,0 0 0 0 0,0 0 0 0 0,0 0 1 0 0,0 0-1 0 0,1 0 0 0 0,-1 1 0 0 0,1-1 0 0 0,0 0 1 0 0,1 0-1 0 0,-1 0 0 0 0,0 1 0 0 0,1-1 0 0 0,0 0 0 0 0,0 1 1 0 0,0 0-1 0 0,0-1 0 0 0,1 1 0 0 0,-1 0 0 0 0,1 0 1 0 0,0 0-1 0 0,2-1-29 0 0,9-18 118 0 0,159-268 503 0 0,-122 190-1025 0 0,-54 109-8142 0 0,0-4 4135 0 0,0 3-7456 0 0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35 16131 0 0,'0'0'1507'0'0,"0"0"-509"0"0,0 0-131 0 0,0 0 114 0 0,0 0 81 0 0,0 0-77 0 0,0 0-251 0 0,0 0-247 0 0,0 0-146 0 0,0 0-95 0 0,0 0-73 0 0,0 0-64 0 0,-9 33-27 0 0,-30 105-60 0 0,31-55-8 0 0,9-76 3 0 0,1-1 0 0 0,0 0 0 0 0,1 0 1 0 0,0 0-1 0 0,0 0 0 0 0,0 0 1 0 0,0-1-1 0 0,1 1 0 0 0,0-1 0 0 0,0 0 1 0 0,1 0-1 0 0,-1 0 0 0 0,1-1 0 0 0,0 0 1 0 0,0 0-1 0 0,1 0 0 0 0,-1 0 1 0 0,1-1-1 0 0,0 0 0 0 0,0 0 0 0 0,0-1 1 0 0,0 1-1 0 0,0-1 0 0 0,0-1 1 0 0,1 1-1 0 0,-1-1 0 0 0,1 0 0 0 0,-1 0 1 0 0,1-1-1 0 0,0 0 0 0 0,-1 0 0 0 0,1-1 1 0 0,-1 0-1 0 0,1 0 0 0 0,-1 0 1 0 0,0-1-1 0 0,1 0 0 0 0,-1 0 0 0 0,0 0 1 0 0,0-1-1 0 0,0 0 0 0 0,0 0 1 0 0,-1-1-1 0 0,5-3-17 0 0,-2 2 67 0 0,0-2 0 0 0,0 1 0 0 0,-1-1 0 0 0,1 0 0 0 0,-1-1 0 0 0,-1 1 0 0 0,0-1 0 0 0,0-1 0 0 0,0 1 0 0 0,-1-1-1 0 0,0 0 1 0 0,-1 0 0 0 0,0-1 0 0 0,-1 1 0 0 0,0-1 0 0 0,0 0 0 0 0,-1 0 0 0 0,0 0 0 0 0,0 0 0 0 0,-2 0 0 0 0,1 0 0 0 0,-1 0 0 0 0,0 0 0 0 0,-1-1 0 0 0,-1 1 0 0 0,1 0 0 0 0,-1 0 0 0 0,-1 1 0 0 0,0-1 0 0 0,0 0 0 0 0,-1 1 0 0 0,-1-1-67 0 0,2 4-72 0 0,-1 0-1 0 0,0 1 1 0 0,0 0 0 0 0,0-1 0 0 0,0 1 0 0 0,-1 1-1 0 0,0-1 1 0 0,0 1 0 0 0,0 0 0 0 0,-1 0 0 0 0,1 0-1 0 0,-1 1 1 0 0,0 0 0 0 0,0 0 0 0 0,0 0-1 0 0,0 1 1 0 0,-6-1 72 0 0,-44 4-8708 0 0,43 3-3509 0 0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12323 0 0,'0'0'3622'0'0,"0"0"-1827"0"0,0 0-527 0 0,0 0 48 0 0,0 0-31 0 0,0 0-141 0 0,0 0-264 0 0,0 0-218 0 0,0 0-142 0 0,0 0-87 0 0,0 0-46 0 0,0 0-58 0 0,3-16-53 0 0,12-52-37 0 0,24-14 314 0 0,-20 50-397 0 0,0 1-1 0 0,2 0 0 0 0,2 2 0 0 0,1 0 1 0 0,11-10-156 0 0,17-2 64 0 0,-52 61-108 0 0,-14 103 149 0 0,13-121-106 0 0,0-1 1 0 0,0 0-1 0 0,1 1 1 0 0,-1-1-1 0 0,1 1 1 0 0,-1-1-1 0 0,1 1 0 0 0,-1-1 1 0 0,1 1-1 0 0,0-1 1 0 0,0 1-1 0 0,0-1 0 0 0,0 1 1 0 0,0-1-1 0 0,0 1 1 0 0,0 0-1 0 0,0-1 1 0 0,1 1-1 0 0,-1-1 0 0 0,0 1 1 0 0,1-1-1 0 0,-1 1 1 0 0,1-1-1 0 0,0 0 1 0 0,0 1-1 0 0,-1-1 0 0 0,1 0 1 0 0,0 1-1 0 0,0-1 1 0 0,0 0-1 0 0,0 0 1 0 0,1 0-1 0 0,-1 0 0 0 0,0 0 1 0 0,0 0-1 0 0,1 0 1 0 0,0 0 0 0 0,11-2 11 0 0,-1-2 0 0 0,1 0 1 0 0,-1 0-1 0 0,0-1 0 0 0,0-1 1 0 0,0 0-1 0 0,-1 0 0 0 0,0-1 1 0 0,0-1-1 0 0,0 0 1 0 0,-1 0-1 0 0,0-1 0 0 0,0-1-11 0 0,38-24-2 0 0,-6 2-18 0 0,49-22 45 0 0,-89 53-24 0 0,0-1-1 0 0,-1 0 1 0 0,1 1 0 0 0,0 0-1 0 0,-1-1 1 0 0,1 1-1 0 0,0 0 1 0 0,0 0 0 0 0,-1 0-1 0 0,1 0 1 0 0,0 0-1 0 0,0 0 1 0 0,-1 1-1 0 0,1-1 1 0 0,0 0 0 0 0,-1 1-1 0 0,1 0 1 0 0,0-1-1 0 0,-1 1 1 0 0,1 0-1 0 0,-1 0 1 0 0,1 0 0 0 0,-1 0-1 0 0,1 0 1 0 0,-1 0-1 0 0,0 0 1 0 0,1 0-1 0 0,-1 1 1 0 0,0-1 0 0 0,0 0-1 0 0,0 1 1 0 0,0-1-1 0 0,0 1 1 0 0,0-1 0 0 0,-1 1-1 0 0,1 0 0 0 0,6 66 177 0 0,-7-57-143 0 0,-1-7-81 0 0,0 0 0 0 0,1 0-1 0 0,-1-1 1 0 0,1 1 0 0 0,0 0 0 0 0,-1 0-1 0 0,2 0 1 0 0,-1 0 0 0 0,0 0-1 0 0,1 0 1 0 0,0 0 0 0 0,0 0-1 0 0,0-1 1 0 0,0 1 0 0 0,1 0-1 0 0,-1-1 1 0 0,1 1 0 0 0,0-1 0 0 0,0 1-1 0 0,1-1 1 0 0,-1 0 0 0 0,0 0-1 0 0,1 0 1 0 0,0 0 0 0 0,0 0-1 0 0,0-1 1 0 0,0 1 0 0 0,0-1-1 0 0,0 0 1 0 0,1 0 0 0 0,-1 0 0 0 0,1 0-1 0 0,-1-1 1 0 0,1 0 0 0 0,0 1-1 0 0,2-1 48 0 0,4-1-1564 0 0,-2 0-2261 0 0,-1 0-5383 0 0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6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19 262 23837 0 0,'0'0'656'0'0,"0"0"-488"0"0,0 0 40 0 0,0 0 128 0 0,0 0 40 0 0,0 0-23 0 0,0 0-129 0 0,0 0-128 0 0,0 0-104 0 0,-8 199-72 0 0,4-170-176 0 0,-1-3-225 0 0,3 4-367 0 0,2-8-520 0 0,0 0-696 0 0,0-8-1601 0 0,0-2-8922 0 0</inkml:trace>
  <inkml:trace contextRef="#ctx0" brushRef="#br0" timeOffset="160.792">11 1 20420 0 0,'0'0'1969'0'0,"0"0"-825"0"0,0 0-296 0 0,0 0-264 0 0,0 0-176 0 0,0 0-184 0 0,0 0-144 0 0,0 0-240 0 0,0 0-208 0 0,0 0-224 0 0,0 0-496 0 0,0 0-800 0 0,0 0-2657 0 0,0 0-8530 0 0</inkml:trace>
  <inkml:trace contextRef="#ctx0" brushRef="#br0" timeOffset="877.706">328 240 16235 0 0,'0'0'949'0'0,"0"0"-496"0"0,0 0-232 0 0,0 0 4 0 0,0 0 31 0 0,0 0-4 0 0,0 0-26 0 0,0 0-11 0 0,0 0 8 0 0,0 0-13 0 0,0 0 11 0 0,0 0-35 0 0,-1-4-47 0 0,0-5-1216 0 0,-3 11 8435 0 0,-1 6-6716 0 0,-65 150 505 0 0,65-44-866 0 0,7-108-269 0 0,1 0 1 0 0,-1-1-1 0 0,2 1 0 0 0,-1 0 1 0 0,1-1-1 0 0,-1 0 0 0 0,1 0 0 0 0,1 0 1 0 0,-1 0-1 0 0,1-1 0 0 0,0 1 1 0 0,0-1-1 0 0,0-1 0 0 0,0 1 1 0 0,1-1-1 0 0,0 0 0 0 0,-1 0 0 0 0,5 1-12 0 0,0 1 20 0 0,0-2-1 0 0,0 1 1 0 0,1-2-1 0 0,-1 1 0 0 0,1-1 1 0 0,-1-1-1 0 0,1 0 1 0 0,-1-1-1 0 0,1 1 0 0 0,0-2 1 0 0,9-1-20 0 0,-10-1 32 0 0,-1 0-1 0 0,-1-1 1 0 0,1 0 0 0 0,0-1 0 0 0,-1 1 0 0 0,0-2-1 0 0,0 1 1 0 0,-1-1 0 0 0,1 0 0 0 0,-1-1 0 0 0,-1 0 0 0 0,1 0-1 0 0,-1 0 1 0 0,0-1 0 0 0,-1 0 0 0 0,0 0 0 0 0,0 0-1 0 0,0-1 1 0 0,-1 1 0 0 0,2-8-32 0 0,1 1 12 0 0,-1 1 0 0 0,0-1 0 0 0,-1 0 0 0 0,-1 0-1 0 0,0-1 1 0 0,-1 1 0 0 0,-1-1 0 0 0,-1 0 0 0 0,0 1 0 0 0,0-1 0 0 0,-2 0 0 0 0,0 0-1 0 0,-1 0 1 0 0,0 1 0 0 0,-2-1 0 0 0,0 1 0 0 0,0 0 0 0 0,-1 0 0 0 0,-1 0 0 0 0,-1 1 0 0 0,0 0-1 0 0,-1 0 1 0 0,-8-12-12 0 0,9 21-60 0 0,0 0 0 0 0,1 1-1 0 0,-1 0 1 0 0,-1 1 0 0 0,1 0-1 0 0,0 0 1 0 0,-1 0 0 0 0,1 1-1 0 0,-1 0 1 0 0,0 0 0 0 0,0 1-1 0 0,0 0 1 0 0,0 1 0 0 0,0 0-1 0 0,0 0 1 0 0,0 0-1 0 0,0 1 1 0 0,0 0 0 0 0,0 1-1 0 0,1 0 1 0 0,-1 0 0 0 0,0 1-1 0 0,1 0 1 0 0,0 0 0 0 0,0 0-1 0 0,0 1 1 0 0,0 0 0 0 0,0 1-1 0 0,1-1 1 0 0,-1 1 0 0 0,1 1-1 0 0,1-1 1 0 0,-1 1 0 0 0,1 0-1 0 0,0 0 1 0 0,-3 5 60 0 0,-48 55-2158 0 0,23-20-4631 0 0,24-30-5045 0 0</inkml:trace>
  <inkml:trace contextRef="#ctx0" brushRef="#br0" timeOffset="1200.816">873 177 17524 0 0,'0'0'1460'0'0,"0"0"-494"0"0,0 0-94 0 0,0 0 121 0 0,0 0 78 0 0,0 0-116 0 0,0 0-244 0 0,0 0-248 0 0,0 0-142 0 0,0 0-54 0 0,0 0-47 0 0,0 0-13 0 0,0 0-35 0 0,-9 18-26 0 0,-25 55-11 0 0,32-69-118 0 0,0 1-1 0 0,0-1 1 0 0,1 1 0 0 0,0 0-1 0 0,0 0 1 0 0,0 0-1 0 0,0 0 1 0 0,1 0 0 0 0,0 0-1 0 0,0-1 1 0 0,0 1 0 0 0,1 0-1 0 0,-1 0 1 0 0,1 0-1 0 0,0 0 1 0 0,1 0-17 0 0,-1 2 19 0 0,3 2 9 0 0,-1 0 0 0 0,2-1 0 0 0,-1 1-1 0 0,1-1 1 0 0,0 0 0 0 0,0-1-1 0 0,1 1 1 0 0,0-1 0 0 0,1 0 0 0 0,-1-1-1 0 0,1 1 1 0 0,1-1 0 0 0,-1-1 0 0 0,1 1-1 0 0,0-1 1 0 0,0-1 0 0 0,1 1 0 0 0,-1-1-1 0 0,1-1 1 0 0,0 0 0 0 0,0 0-1 0 0,0-1 1 0 0,0 0 0 0 0,0 0 0 0 0,1-1-1 0 0,-1 0 1 0 0,1-1 0 0 0,-1 0 0 0 0,8-1-28 0 0,-7-3 74 0 0,-1 0 1 0 0,0-1-1 0 0,-1 0 1 0 0,1 0-1 0 0,-1-1 1 0 0,0 0-1 0 0,-1-1 1 0 0,1 0-1 0 0,-1 0 1 0 0,-1 0-1 0 0,1-1 1 0 0,-1 0-1 0 0,-1 0 1 0 0,1 0-1 0 0,-1-1 1 0 0,-1 0-1 0 0,1 0 1 0 0,-2 0-1 0 0,1-1 1 0 0,-1 1-1 0 0,-1-1 1 0 0,1-1-75 0 0,-3 10 1 0 0,49-93 147 0 0,-14 32-1546 0 0,-17 19-2341 0 0,-16 33-1930 0 0,-1 5-6589 0 0</inkml:trace>
  <inkml:trace contextRef="#ctx0" brushRef="#br0" timeOffset="1613.936">1675 78 19796 0 0,'0'0'1631'0'0,"0"0"-476"0"0,0 0-208 0 0,0 0-45 0 0,0 0-54 0 0,0 0-120 0 0,0 0-145 0 0,0 0-155 0 0,0 0-55 0 0,0 0-37 0 0,0 0-30 0 0,0 0-12 0 0,0 0-67 0 0,2-3-74 0 0,-3-8-39 0 0,-23 18-81 0 0,-32 23-21 0 0,46-23-2 0 0,6-6-18 0 0,1 0 1 0 0,-1 1 0 0 0,0-1-1 0 0,1 1 1 0 0,0 0 0 0 0,-1 1-1 0 0,1-1 1 0 0,0 0 0 0 0,0 1 0 0 0,0 0-1 0 0,1-1 1 0 0,-1 1 0 0 0,1 0-1 0 0,-1 0 1 0 0,1 1 0 0 0,0-1-1 0 0,0 0 1 0 0,1 1 0 0 0,-1 0-1 0 0,1-1 1 0 0,-1 1 0 0 0,1 0-1 0 0,0-1 1 0 0,1 1 0 0 0,-1 0-1 0 0,1 0 1 0 0,-1 0 0 0 0,1 0-1 0 0,0 2 8 0 0,67 54 38 0 0,-56-50 15 0 0,0 1-1 0 0,-2 0 1 0 0,1 1 0 0 0,-1 0 0 0 0,-1 0 0 0 0,0 1-1 0 0,-1 0 1 0 0,0 0 0 0 0,-1 1 0 0 0,2 8-53 0 0,-6-10 35 0 0,-1 0 1 0 0,0-1-1 0 0,-1 1 0 0 0,0 0 1 0 0,-1 0-1 0 0,0 0 0 0 0,-1 0 1 0 0,0 0-1 0 0,-1-1 0 0 0,0 1 1 0 0,-1-1-1 0 0,0 0 0 0 0,-1 0 1 0 0,0 0-1 0 0,-1-1 0 0 0,0 0 1 0 0,-1 0-1 0 0,0 0 0 0 0,0-1 1 0 0,-1 0-1 0 0,0 0 0 0 0,-1-1 1 0 0,0 0-1 0 0,0 0 0 0 0,0-1 1 0 0,-1-1-1 0 0,-1 1 0 0 0,1-2 1 0 0,-1 1-1 0 0,0-2 0 0 0,0 1 1 0 0,0-1-1 0 0,0-1 0 0 0,-1 0 1 0 0,0-1-1 0 0,-9 1-35 0 0,17-3-99 0 0,1-1-1 0 0,-1 0 0 0 0,1 0 1 0 0,0 0-1 0 0,-1-1 1 0 0,1 1-1 0 0,0-1 0 0 0,0 1 1 0 0,0-1-1 0 0,0 0 0 0 0,0-1 1 0 0,0 1-1 0 0,1 0 1 0 0,-1-1-1 0 0,1 1 0 0 0,-1-1 1 0 0,1 0-1 0 0,0 0 1 0 0,0 0-1 0 0,0 0 0 0 0,1 0 1 0 0,-1 0-1 0 0,1 0 0 0 0,0-1 1 0 0,-1 1-1 0 0,2-1 1 0 0,-1 1-1 0 0,0-1 0 0 0,1 1 1 0 0,-1-1-1 0 0,1-2 100 0 0,-6-41-10537 0 0,6 32-2274 0 0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2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112 246 0 0 0,'0'0'295'0'0,"0"0"824"0"0,0 0 632 0 0,0 0 420 0 0,0 0 129 0 0,0 0-178 0 0,0 0-291 0 0,0 0-261 0 0,0 0-159 0 0,0 0-39 0 0,1-5-38 0 0,5-14-90 0 0,-4 14-120 0 0,-2 5-134 0 0,1 7 3517 0 0,5 24-4092 0 0,7 71 433 0 0,-3 1 0 0 0,-5 47-848 0 0,-5-95 61 0 0,-3 0 0 0 0,-1 0-1 0 0,-4 0 1 0 0,-1-1-1 0 0,-15 47-60 0 0,-35 6 83 0 0,58-106-83 0 0,0 0 1 0 0,0-1-1 0 0,0 1 1 0 0,0 0-1 0 0,0-1 1 0 0,0 1-1 0 0,0 0 1 0 0,0-1-1 0 0,0 0 1 0 0,0 1-1 0 0,-1-1 1 0 0,1 0-1 0 0,0 1 1 0 0,0-1-1 0 0,0 0 1 0 0,-1 0-1 0 0,1 0 1 0 0,0 0-1 0 0,0 0 1 0 0,-1 0-1 0 0,1 0 1 0 0,0 0-1 0 0,0-1 0 0 0,0 1 1 0 0,-1-1-1 0 0,1 1 1 0 0,0 0-1 0 0,0-1 1 0 0,0 0-1 0 0,0 1 1 0 0,0-1-1 0 0,0 0 1 0 0,0 1-1 0 0,0-1 1 0 0,0 0-1 0 0,0 0 1 0 0,1 0-1 0 0,-1 0 1 0 0,0 0-1 0 0,0 0 1 0 0,1 0-1 0 0,-1 0 1 0 0,1 0-1 0 0,-1 0 1 0 0,1 0-1 0 0,-1 0 1 0 0,1-1-1 0 0,0 1 1 0 0,-1 0-1 0 0,1 0 1 0 0,0 0-1 0 0,0-1 0 0 0,0 1 1 0 0,0 0-1 0 0,0 0 1 0 0,0-1-1 0 0,0 1 1 0 0,1 0-1 0 0,0-37-4 0 0,1 0 1 0 0,3 1-1 0 0,1 0 1 0 0,1 0-1 0 0,2 0 1 0 0,2 1-1 0 0,1 0 1 0 0,2 1-1 0 0,2 1 1 0 0,1 0-1 0 0,14-21 4 0 0,-6 6-13 0 0,3 1 0 0 0,1 2 0 0 0,2 0 0 0 0,2 2 0 0 0,2 2 0 0 0,2 1 0 0 0,2 2-1 0 0,1 1 1 0 0,2 3 0 0 0,2 1 0 0 0,27-16 13 0 0,-62 45-5 0 0,-1 0 0 0 0,1 0 1 0 0,0 0-1 0 0,0 1 0 0 0,0 1 0 0 0,1 0 0 0 0,-1 0 0 0 0,1 0 0 0 0,0 1 0 0 0,-1 1 0 0 0,1 0 1 0 0,1 0 4 0 0,-8 3 3 0 0,-1-1 1 0 0,1 1 0 0 0,-1 0 0 0 0,0 0 0 0 0,0 0 0 0 0,1 0 0 0 0,-1 0-1 0 0,-1 0 1 0 0,1 1 0 0 0,0-1 0 0 0,0 0 0 0 0,-1 1 0 0 0,0 0 0 0 0,1-1-1 0 0,-1 1 1 0 0,0 0 0 0 0,0 0 0 0 0,-1 0 0 0 0,1-1 0 0 0,0 1 0 0 0,-1 0-1 0 0,0 0 1 0 0,0 0 0 0 0,0 0 0 0 0,0 0 0 0 0,0 0 0 0 0,0 0 0 0 0,-1 1-4 0 0,-3 26 18 0 0,0-1 1 0 0,-2 0-1 0 0,-1 0 1 0 0,-1-1-1 0 0,-2 0 1 0 0,0-1-1 0 0,-2 0 1 0 0,-1 0-1 0 0,-1-1 1 0 0,-2-1-1 0 0,0 0 1 0 0,-2-2-1 0 0,0 0 1 0 0,-1 0-1 0 0,-2-2 1 0 0,-4 3-19 0 0,-17 18 8 0 0,-2-3 0 0 0,-2-1 0 0 0,-1-3 0 0 0,-2-1 0 0 0,-2-2-8 0 0,45-28-17 0 0,0-1 1 0 0,0 0 0 0 0,-1 0-1 0 0,1 0 1 0 0,-1-1 0 0 0,0 0-1 0 0,0 0 1 0 0,1 0 0 0 0,-1-1 0 0 0,0 0-1 0 0,0 0 1 0 0,0-1 0 0 0,-2 0 16 0 0,7-2-49 0 0,0 0 0 0 0,0-1 1 0 0,0 1-1 0 0,1 0 1 0 0,-1-1-1 0 0,1 1 0 0 0,0-1 1 0 0,-1 1-1 0 0,1-1 0 0 0,0 0 1 0 0,1 0-1 0 0,-1 1 1 0 0,0-1-1 0 0,1 0 0 0 0,0 0 1 0 0,-1 0-1 0 0,1 1 1 0 0,0-1-1 0 0,0 0 0 0 0,1 0 1 0 0,-1 0-1 0 0,1 0 1 0 0,-1 1-1 0 0,1-1 0 0 0,0 0 1 0 0,0 0-1 0 0,0 1 0 0 0,0-1 1 0 0,1 1-1 0 0,-1-1 1 0 0,1 0 48 0 0,89-120-4899 0 0,-63 90-799 0 0,-10 13-5894 0 0</inkml:trace>
  <inkml:trace contextRef="#ctx0" brushRef="#br0" timeOffset="3221.122">999 88 11698 0 0,'0'0'1626'0'0,"0"0"-483"0"0,0 0-136 0 0,0 0 45 0 0,0 0-29 0 0,0 0-132 0 0,0 0-191 0 0,0 0-140 0 0,0 0-68 0 0,0 0-58 0 0,0 0-38 0 0,-4 29-73 0 0,-12 92-74 0 0,23 19 194 0 0,19 140-155 0 0,-21-298 1455 0 0,-3-35-1513 0 0,2 0-1 0 0,2 1 1 0 0,3 0 0 0 0,2 0 0 0 0,2 1 0 0 0,3 1 0 0 0,1 0-1 0 0,3 1 1 0 0,19-33-230 0 0,-35 74 10 0 0,1 0 0 0 0,0 1-1 0 0,0 0 1 0 0,1 0 0 0 0,0 0-1 0 0,0 0 1 0 0,1 1 0 0 0,0 0-1 0 0,0 1 1 0 0,0-1 0 0 0,0 1 0 0 0,1 1-1 0 0,0-1 1 0 0,0 1 0 0 0,2 0-10 0 0,-9 5-1 0 0,1-1 1 0 0,0 1 0 0 0,-1 0 0 0 0,1 0 0 0 0,0 0 0 0 0,-1 0 0 0 0,1 0 0 0 0,-1 0-1 0 0,1 0 1 0 0,-1 0 0 0 0,0 1 0 0 0,1-1 0 0 0,-1 0 0 0 0,0 1 0 0 0,0-1-1 0 0,0 1 1 0 0,0 0 0 0 0,0-1 0 0 0,-1 1 0 0 0,1 0 0 0 0,0-1 0 0 0,-1 1 0 0 0,1 0-1 0 0,-1 0 1 0 0,0-1 0 0 0,1 1 0 0 0,-1 0 0 0 0,0 0 0 0 0,0 0 0 0 0,0 0-1 0 0,0-1 1 0 0,-1 1 0 0 0,1 0 0 0 0,0 0 0 0 0,-1 0 0 0 0,1-1 0 0 0,-1 1-1 0 0,0 0 1 0 0,0 1 0 0 0,0 10-22 0 0,1 4-291 0 0,-2 1 0 0 0,0-1 0 0 0,-1 0 0 0 0,0 0 1 0 0,-2 0-1 0 0,0-1 0 0 0,0 1 0 0 0,-2-1 0 0 0,-6 11 313 0 0,7-7-2986 0 0,6-10-6924 0 0,0-6-632 0 0</inkml:trace>
  <inkml:trace contextRef="#ctx0" brushRef="#br0" timeOffset="3590.41">1500 394 15899 0 0,'0'0'1583'0'0,"0"0"-369"0"0,0 0-139 0 0,0 0-28 0 0,0 0-71 0 0,0 0-149 0 0,0 0-186 0 0,0 0-179 0 0,0 0-144 0 0,31-18-73 0 0,100-54-43 0 0,-79 24 54 0 0,-48 39-206 0 0,0 1-18 0 0,-1 0 1 0 0,0-1 0 0 0,0 1 0 0 0,-1-1-1 0 0,0 0 1 0 0,0 1 0 0 0,-1-1 0 0 0,0 0 0 0 0,0 0-1 0 0,-1-8-32 0 0,-1 14-1 0 0,1 0 1 0 0,0 0-1 0 0,0 0 0 0 0,-1 0 0 0 0,0 0 1 0 0,0 0-1 0 0,0 0 0 0 0,0 0 0 0 0,0 1 0 0 0,0-1 1 0 0,-1 0-1 0 0,1 1 0 0 0,-1-1 0 0 0,0 1 1 0 0,0-1-1 0 0,0 1 0 0 0,0 0 0 0 0,0 0 1 0 0,0 0-1 0 0,-1 0 0 0 0,1 0 0 0 0,-1 0 0 0 0,1 0 1 0 0,-1 1-1 0 0,1 0 0 0 0,-1-1 0 0 0,0 1 1 0 0,0 0-1 0 0,0 0 0 0 0,0 1 0 0 0,0-1 0 0 0,-1 1 1 0 0,-8 0-42 0 0,0 1 0 0 0,0 1 0 0 0,0 0-1 0 0,1 1 1 0 0,-1 0 0 0 0,1 0 0 0 0,-1 2 0 0 0,1-1-1 0 0,1 1 1 0 0,-1 1 0 0 0,1 0 0 0 0,-1 0-1 0 0,2 1 1 0 0,-1 1 0 0 0,1-1 0 0 0,0 2-1 0 0,1-1 1 0 0,0 1 0 0 0,0 0 0 0 0,1 1 0 0 0,-6 8 42 0 0,0-2-5 0 0,0 1 1 0 0,1 0 0 0 0,1 1 0 0 0,1 0-1 0 0,0 0 1 0 0,2 1 0 0 0,0 1 0 0 0,1-1 0 0 0,0 1-1 0 0,2 0 1 0 0,1 1 0 0 0,0-1 0 0 0,0 21 4 0 0,4-36 7 0 0,0-1 0 0 0,0 1 0 0 0,1 0 0 0 0,0 0 0 0 0,0-1 0 0 0,0 1 1 0 0,0-1-1 0 0,1 1 0 0 0,0-1 0 0 0,0 1 0 0 0,0-1 0 0 0,0 0 0 0 0,1 0 0 0 0,-1 0 0 0 0,1 0 0 0 0,0-1 1 0 0,0 1-1 0 0,1-1 0 0 0,-1 1 0 0 0,1-1 0 0 0,0 0 0 0 0,-1-1 0 0 0,1 1 0 0 0,0-1 0 0 0,1 1 0 0 0,-1-1 1 0 0,0 0-1 0 0,1-1 0 0 0,-1 1 0 0 0,1-1 0 0 0,0 0 0 0 0,-1 0 0 0 0,1 0 0 0 0,1-1-7 0 0,14 1-20 0 0,0-1-1 0 0,0-1 1 0 0,0 0-1 0 0,0-2 0 0 0,-1 0 1 0 0,1-1-1 0 0,-1-1 1 0 0,0-1-1 0 0,0-1 1 0 0,-1-1-1 0 0,0 0 1 0 0,0-1-1 0 0,-1-1 0 0 0,0-1 1 0 0,-1 0-1 0 0,0-1 1 0 0,5-5 20 0 0,35-38-4536 0 0,-9-5-4396 0 0,-37 45-1648 0 0</inkml:trace>
  <inkml:trace contextRef="#ctx0" brushRef="#br0" timeOffset="3960.714">1919 48 12867 0 0,'0'0'3899'0'0,"0"0"-2332"0"0,0 0-816 0 0,0 0 97 0 0,0 0 199 0 0,0 0 59 0 0,0 0-53 0 0,0 0-142 0 0,0 0-153 0 0,0 0-100 0 0,0 0-73 0 0,0 0-80 0 0,0 0-94 0 0,16 32-75 0 0,50 102-117 0 0,-24-22 60 0 0,-36-84-245 0 0,28 239 78 0 0,-24-234-149 0 0,-10-32 42 0 0,1-1 1 0 0,-1 0 0 0 0,1 0-1 0 0,-1 0 1 0 0,1 1 0 0 0,-1-1-1 0 0,1 0 1 0 0,-1 0-1 0 0,1 0 1 0 0,-1 0 0 0 0,1 0-1 0 0,-1 0 1 0 0,1 0 0 0 0,0 0-1 0 0,-1 0 1 0 0,1-1 0 0 0,-1 1-1 0 0,1 0 1 0 0,-1 0 0 0 0,1 0-1 0 0,-1-1 1 0 0,1 1-1 0 0,-1 0 1 0 0,0 0 0 0 0,1-1-1 0 0,-1 1 1 0 0,1 0 0 0 0,-1-1-1 0 0,0 1 1 0 0,1-1 0 0 0,-1 1-1 0 0,1 0 1 0 0,-1-1 0 0 0,0 1-1 0 0,0-1 1 0 0,1 1 0 0 0,-1-1-1 0 0,0 1 1 0 0,0-1-1 0 0,0 1 1 0 0,0-1 0 0 0,1 1-1 0 0,-1-1 1 0 0,0 1 0 0 0,0-1-1 0 0,0 1 1 0 0,0-1-6 0 0,163-406 1430 0 0,-94 220-1004 0 0,-67 183-322 0 0,7-13-387 0 0,-6 22-446 0 0,-19 62-1753 0 0,6-40-1836 0 0,8-22 3046 0 0,-3 10-10824 0 0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502 674 0 0 0,'0'0'676'0'0,"0"0"266"0"0,0 0 191 0 0,0 0 168 0 0,0 0 120 0 0,0 0 59 0 0,0 0-110 0 0,0 0-170 0 0,0 0-163 0 0,0 0-188 0 0,-8-10-18 0 0,-26-31-12 0 0,-25 8 2483 0 0,41 28-2493 0 0,-61 2 1748 0 0,73 5-2506 0 0,0 1-1 0 0,0 0 1 0 0,0 0 0 0 0,0 0-1 0 0,1 1 1 0 0,-1 0 0 0 0,1 0-1 0 0,0 0 1 0 0,0 1 0 0 0,1-1-1 0 0,-1 1 1 0 0,1 0 0 0 0,0 1-1 0 0,0-1 1 0 0,1 1 0 0 0,-1 0-1 0 0,1 0 1 0 0,1 0 0 0 0,-1 0-1 0 0,1 0 1 0 0,0 1 0 0 0,0-1-1 0 0,1 0 1 0 0,0 1 0 0 0,-1 6-51 0 0,1-8 13 0 0,-1-1 1 0 0,1 1 0 0 0,-1 0-1 0 0,1-1 1 0 0,0 1 0 0 0,1 0-1 0 0,-1 0 1 0 0,1 0-1 0 0,0 0 1 0 0,0-1 0 0 0,1 1-1 0 0,0 0 1 0 0,-1 0 0 0 0,1 0-1 0 0,1-1 1 0 0,-1 1-1 0 0,1-1 1 0 0,0 1 0 0 0,0-1-1 0 0,0 1 1 0 0,0-1 0 0 0,1 0-1 0 0,0 0 1 0 0,0 0-1 0 0,0-1 1 0 0,0 1 0 0 0,1-1-1 0 0,-1 1 1 0 0,1-1 0 0 0,0 0-1 0 0,0 0 1 0 0,0-1-1 0 0,0 1 1 0 0,1-1 0 0 0,-1 0-1 0 0,0 0 1 0 0,1-1-1 0 0,0 1 1 0 0,-1-1 0 0 0,1 0-1 0 0,0 0 1 0 0,1 0-14 0 0,13-1 110 0 0,62-13 300 0 0,-51-7-323 0 0,-1-2 0 0 0,-1-1 0 0 0,0-1 0 0 0,-2-2 0 0 0,-1-1 0 0 0,-1 0 0 0 0,-2-2 0 0 0,-1 0 0 0 0,-1-2 0 0 0,-1-1-87 0 0,-4 10-13 0 0,-1 0 0 0 0,-1-1 0 0 0,-1 0 0 0 0,-2-1 1 0 0,0 0-1 0 0,-1-1 0 0 0,-2 0 0 0 0,0 0 0 0 0,-2-1 1 0 0,-1 0-1 0 0,0 0 0 0 0,-2 0 0 0 0,-2 0 0 0 0,0 0 1 0 0,-2-12 12 0 0,0 31-36 0 0,1 0 1 0 0,-1 0 0 0 0,0 0-1 0 0,0 0 1 0 0,-1 0 0 0 0,0 0 0 0 0,0 1-1 0 0,0 0 1 0 0,-1-1 0 0 0,0 1 0 0 0,0 0-1 0 0,-1 1 1 0 0,0-1 0 0 0,0 1 0 0 0,0 0-1 0 0,-1 0 1 0 0,1 1 0 0 0,-1-1 0 0 0,0 1-1 0 0,0 0 1 0 0,-1 1 0 0 0,1 0-1 0 0,-1 0 1 0 0,0 0 0 0 0,0 1 0 0 0,0 0-1 0 0,0 0 1 0 0,0 1 0 0 0,0-1 0 0 0,0 2-1 0 0,-1-1 1 0 0,1 1 0 0 0,0 0 0 0 0,-4 1 35 0 0,1 2-14 0 0,0 1 0 0 0,1 0 0 0 0,0 0 0 0 0,-1 1 0 0 0,1 0 0 0 0,1 1 0 0 0,-1 0 0 0 0,1 1 0 0 0,0-1 0 0 0,0 1 0 0 0,1 1 0 0 0,0-1 0 0 0,1 1 0 0 0,-1 1 0 0 0,1-1 0 0 0,1 1 1 0 0,0 0-1 0 0,0 0 0 0 0,1 1 0 0 0,0-1 0 0 0,0 1 0 0 0,1 0 0 0 0,1 0 0 0 0,-1 4 14 0 0,-1-2 34 0 0,0 0 0 0 0,2 1-1 0 0,-1 0 1 0 0,2 0 0 0 0,-1-1 0 0 0,2 1 0 0 0,0 0 0 0 0,0 0 0 0 0,1 0-1 0 0,1 0 1 0 0,0 0 0 0 0,1-1 0 0 0,0 1 0 0 0,1-1 0 0 0,1 0 0 0 0,-1 0-1 0 0,2 0 1 0 0,3 5-34 0 0,8 5 146 0 0,2 0 0 0 0,0-1 1 0 0,2-1-1 0 0,0-1 0 0 0,1-1 0 0 0,1 0 0 0 0,0-2 0 0 0,1-1 0 0 0,1-1 0 0 0,1-1 0 0 0,0-1 0 0 0,0-1 0 0 0,6 0-146 0 0,130 49 627 0 0,-157-59-1520 0 0,5 1 2018 0 0,-8-3-5586 0 0,-1-1-4986 0 0,-1 1-1242 0 0</inkml:trace>
  <inkml:trace contextRef="#ctx0" brushRef="#br0" timeOffset="329.994">1 1079 12027 0 0,'0'0'1949'0'0,"0"0"-1023"0"0,0 0-270 0 0,0 0 296 0 0,0 0 279 0 0,0 0 65 0 0,0 0-114 0 0,35 1-186 0 0,113 4-169 0 0,-117-4-449 0 0,0-2-1 0 0,0 0 1 0 0,0-3 0 0 0,0 0-1 0 0,14-5-377 0 0,7-1 314 0 0,330-60 5 0 0,-379 70-1365 0 0,16-1 1884 0 0,-15 4-5313 0 0,-2 2-6246 0 0,-2-1 1562 0 0</inkml:trace>
  <inkml:trace contextRef="#ctx0" brushRef="#br0" timeOffset="861.673">319 1303 10714 0 0,'0'0'2788'0'0,"0"0"-1165"0"0,0 0-481 0 0,0 0 20 0 0,0 0 37 0 0,0 0-92 0 0,0 0-211 0 0,0 0-253 0 0,0 0-206 0 0,0 0-133 0 0,0 0-84 0 0,0 0-58 0 0,-32 33-42 0 0,-99 101-9 0 0,86-70 35 0 0,42-52-102 0 0,0-6-9 0 0,0-1 0 0 0,1 1 0 0 0,0 0 0 0 0,0 0 0 0 0,0 0 0 0 0,1 0 0 0 0,0 0 0 0 0,0 0 0 0 0,1 0 0 0 0,-1 0-1 0 0,1 0 1 0 0,1 0 0 0 0,-1 1 0 0 0,1-1 0 0 0,0 0 0 0 0,0 0 0 0 0,1 0 0 0 0,0 0 0 0 0,0-1 0 0 0,0 1 0 0 0,1 0 0 0 0,0-1 0 0 0,0 0 0 0 0,0 1 0 0 0,1-1-1 0 0,-1-1 1 0 0,1 1 0 0 0,0 0 0 0 0,1-1 0 0 0,-1 0 0 0 0,1 0 0 0 0,0 0 0 0 0,0-1 0 0 0,0 1 0 0 0,1-1 0 0 0,-1 0-35 0 0,13-2 93 0 0,0 0 1 0 0,0-1 0 0 0,0-1-1 0 0,0-1 1 0 0,-1 0 0 0 0,1-1-1 0 0,0-1 1 0 0,-1-1-1 0 0,0-1 1 0 0,0 0 0 0 0,-1-1-1 0 0,0 0 1 0 0,0-2-1 0 0,0 0 1 0 0,-1-1 0 0 0,-1 0-1 0 0,1-1 1 0 0,-2 0 0 0 0,0-2-1 0 0,6-6-93 0 0,3-1 38 0 0,0-1-1 0 0,-1-1 1 0 0,-1-1-1 0 0,-1-1 1 0 0,-2 0-1 0 0,0-2 1 0 0,-1 0 0 0 0,-2 0-1 0 0,-1-1 1 0 0,-1-1-1 0 0,-1-1 1 0 0,-1 1-1 0 0,0-8-37 0 0,-8 22-1 0 0,0 0-1 0 0,0 0 0 0 0,-2-1 0 0 0,0 1 1 0 0,0 0-1 0 0,-1-1 0 0 0,-1 1 0 0 0,-1 0 1 0 0,0 0-1 0 0,-1-1 2 0 0,3 10-16 0 0,0 0 0 0 0,-1 0 0 0 0,0 0 0 0 0,0 0 0 0 0,-1 0 0 0 0,1 0 0 0 0,-1 0-1 0 0,0 1 1 0 0,0 0 0 0 0,-1-1 0 0 0,1 1 0 0 0,-1 0 0 0 0,0 1 0 0 0,0-1 0 0 0,0 1 0 0 0,0 0 0 0 0,-1 0 0 0 0,1 0 0 0 0,-1 0 0 0 0,0 1 0 0 0,0 0 0 0 0,0 0 0 0 0,0 0 0 0 0,0 0 0 0 0,0 1 0 0 0,-1 0 0 0 0,1 0 0 0 0,-1 1 16 0 0,-3 0-38 0 0,-1 0 0 0 0,1 1 0 0 0,0 0 0 0 0,0 0 0 0 0,0 1 1 0 0,0 0-1 0 0,0 1 0 0 0,0 0 0 0 0,0 1 0 0 0,1-1 0 0 0,-1 2 1 0 0,1-1-1 0 0,0 1 0 0 0,1 0 0 0 0,-1 1 0 0 0,1 0 0 0 0,0 0 1 0 0,0 1-1 0 0,-2 3 38 0 0,-4 5-3 0 0,0 0-1 0 0,1 2 1 0 0,1-1 0 0 0,0 2 0 0 0,2-1 0 0 0,0 1 0 0 0,1 1-1 0 0,-3 9 4 0 0,8-20 11 0 0,0 1-1 0 0,0-1 1 0 0,1 1-1 0 0,0 0 1 0 0,1 0-1 0 0,0-1 1 0 0,0 1-1 0 0,1 0 1 0 0,0 0-1 0 0,1 0 1 0 0,0 0-1 0 0,0 0 1 0 0,1 0-1 0 0,0-1 0 0 0,0 1 1 0 0,1-1-1 0 0,0 1 1 0 0,1-1-1 0 0,0 0 1 0 0,0 0-1 0 0,1-1 1 0 0,0 1-1 0 0,0-1 1 0 0,0 0-1 0 0,1-1 1 0 0,0 1-1 0 0,6 4-10 0 0,6 0 51 0 0,-1 0 0 0 0,2-2 0 0 0,-1 0 0 0 0,1-1-1 0 0,1 0 1 0 0,-1-2 0 0 0,1 0 0 0 0,0-2 0 0 0,1 0 0 0 0,-1-1 0 0 0,1-1 0 0 0,-1-1-1 0 0,1-1 1 0 0,17-2-51 0 0,-37 3-39 0 0,1-1 0 0 0,-1 0-1 0 0,1 0 1 0 0,0 0 0 0 0,-1 0-1 0 0,1-1 1 0 0,-1 1 0 0 0,1 0-1 0 0,-1-1 1 0 0,1 1 0 0 0,-1-1-1 0 0,1 1 1 0 0,-1-1 0 0 0,0 1-1 0 0,1-1 1 0 0,-1 0 0 0 0,0 0 0 0 0,1 0-1 0 0,-1 0 1 0 0,0 0 0 0 0,0 0-1 0 0,0 0 1 0 0,0 0 0 0 0,0-1-1 0 0,0 1 1 0 0,0 0 0 0 0,0-1-1 0 0,-1 1 1 0 0,2-1 39 0 0,2-13-4395 0 0,-2-2-5390 0 0,-2 15 8491 0 0,1-5-8312 0 0</inkml:trace>
  <inkml:trace contextRef="#ctx0" brushRef="#br0" timeOffset="1248.328">1098 1060 15259 0 0,'0'0'1415'0'0,"0"0"-343"0"0,0 0 1 0 0,0 0 152 0 0,0 0 78 0 0,0 0-100 0 0,0 0-249 0 0,0 0-255 0 0,0 0-167 0 0,0 0-106 0 0,0 0-103 0 0,-15 35-64 0 0,-46 106-50 0 0,8-29 137 0 0,-64 127-233 0 0,116-237-114 0 0,-1 0 0 0 0,1 0 0 0 0,0 1 0 0 0,0-1 0 0 0,0 0 0 0 0,0 1 0 0 0,0-1 0 0 0,0 1 0 0 0,1-1-1 0 0,-1 1 1 0 0,1-1 0 0 0,-1 1 0 0 0,1 0 0 0 0,0-1 0 0 0,0 1 0 0 0,0-1 0 0 0,1 1 0 0 0,-1 0 0 0 0,1-1 0 0 0,-1 1 0 0 0,1-1 0 0 0,0 1 0 0 0,0-1 0 0 0,0 0 0 0 0,0 1 0 0 0,0-1 0 0 0,1 0 0 0 0,-1 0-1 0 0,1 1 1 0 0,-1-1 0 0 0,1 0 0 0 0,0-1 0 0 0,0 1 0 0 0,0 0 0 0 0,0 0 0 0 0,0-1 0 0 0,0 0 0 0 0,2 2 1 0 0,13-2 37 0 0,-1-1 0 0 0,0-1 0 0 0,0-1 0 0 0,1 0 0 0 0,-1-1 0 0 0,0 0 1 0 0,-1-1-1 0 0,1-1 0 0 0,-1-1 0 0 0,0 0 0 0 0,4-3-37 0 0,55-18 107 0 0,-49 12-1376 0 0,-34 9-245 0 0,-3-1-1891 0 0,3 5-3959 0 0,5 2-3946 0 0</inkml:trace>
  <inkml:trace contextRef="#ctx0" brushRef="#br0" timeOffset="1509.993">711 1336 12923 0 0,'0'0'2060'0'0,"0"0"-709"0"0,0 0-373 0 0,0 0-22 0 0,0 0 73 0 0,0 0 25 0 0,0 0-76 0 0,0 0-148 0 0,0 0-129 0 0,0 0-113 0 0,0 0-122 0 0,0 0-108 0 0,0 0-89 0 0,36-6-86 0 0,113-19-68 0 0,-10-4-404 0 0,-78 16-7081 0 0,-46 9-4369 0 0</inkml:trace>
  <inkml:trace contextRef="#ctx0" brushRef="#br0" timeOffset="2613.02">1542 1093 6681 0 0,'0'0'2006'0'0,"0"0"-425"0"0,0 0-216 0 0,0 0-6 0 0,0 0-15 0 0,0 0-87 0 0,0 0-233 0 0,0 0-273 0 0,0 0-172 0 0,0 0-71 0 0,0 0-32 0 0,0 0-11 0 0,5 10-11 0 0,18 30-44 0 0,-21-38-334 0 0,0 1 0 0 0,1-1-1 0 0,-1 0 1 0 0,1-1-1 0 0,-1 1 1 0 0,1 0 0 0 0,0-1-1 0 0,-1 1 1 0 0,1-1-1 0 0,0 0 1 0 0,0 0 0 0 0,0 0-1 0 0,0 0 1 0 0,0-1-1 0 0,0 1 1 0 0,0-1 0 0 0,0 0-1 0 0,0 0 1 0 0,3 0-76 0 0,1 0 126 0 0,8 2 114 0 0,1-2 0 0 0,-1 0-1 0 0,0-1 1 0 0,0-1-1 0 0,0 0 1 0 0,0-1 0 0 0,0-1-1 0 0,0 0 1 0 0,5-3-240 0 0,21-8 344 0 0,0-2 1 0 0,-1-2-1 0 0,-1-2 0 0 0,25-17-344 0 0,-54 31 25 0 0,1 1 0 0 0,-2-1 0 0 0,1-1 0 0 0,-1 0-1 0 0,0 0 1 0 0,0-1 0 0 0,-1 0 0 0 0,-1 0-1 0 0,1-1 1 0 0,-2 0 0 0 0,1 0 0 0 0,-1-1 0 0 0,-1 0-1 0 0,0 0 1 0 0,0 0 0 0 0,-1-1 0 0 0,-1 1 0 0 0,0-1-1 0 0,0 0 1 0 0,-1 0 0 0 0,-1 0 0 0 0,0 0-1 0 0,-1 0 1 0 0,0-6-25 0 0,-3 13-33 0 0,-1 0 0 0 0,1 0 0 0 0,-1 0 0 0 0,0 0 0 0 0,0 1 0 0 0,-1 0-1 0 0,1 0 1 0 0,-1 0 0 0 0,0 0 0 0 0,0 1 0 0 0,0 0 0 0 0,-1 0 0 0 0,1 0 0 0 0,-1 1 0 0 0,0-1 0 0 0,1 1-1 0 0,-1 1 1 0 0,0-1 0 0 0,0 1 0 0 0,0 0 0 0 0,0 0 0 0 0,0 1 0 0 0,-1 0 0 0 0,1 0 0 0 0,0 0 0 0 0,0 1-1 0 0,0 0 1 0 0,-4 1 33 0 0,-15 2-45 0 0,-1 1-1 0 0,1 2 1 0 0,0 0-1 0 0,0 2 1 0 0,1 0 0 0 0,0 2-1 0 0,1 1 1 0 0,0 0-1 0 0,1 2 1 0 0,0 0-1 0 0,-10 11 46 0 0,-21 16 78 0 0,2 3 0 0 0,2 1 0 0 0,1 3 0 0 0,-18 27-78 0 0,-8 47 502 0 0,72-116-457 0 0,1-1-1 0 0,-1 1 0 0 0,1-1 0 0 0,0 1 0 0 0,0 0 0 0 0,0-1 1 0 0,1 1-1 0 0,0 0 0 0 0,0-1 0 0 0,0 1 0 0 0,1 0 0 0 0,0 0 0 0 0,0-1 1 0 0,0 1-1 0 0,1-1 0 0 0,0 1 0 0 0,0-1 0 0 0,0 0 0 0 0,1 0 1 0 0,0 0-1 0 0,0 0 0 0 0,0 0 0 0 0,1 1-44 0 0,11 8 138 0 0,0 0 0 0 0,1-1 0 0 0,1-1-1 0 0,0-1 1 0 0,0 0 0 0 0,1-1 0 0 0,0-1 0 0 0,1 0 0 0 0,0-2 0 0 0,0 0 0 0 0,1-1-1 0 0,4 0-137 0 0,-12-3 62 0 0,29 7 121 0 0,2-1-1 0 0,-1-3 1 0 0,1-1-1 0 0,0-3 0 0 0,1-1 1 0 0,14-3-183 0 0,-4 2 172 0 0,7-8-64 0 0,-68-15-2036 0 0,-7 10-6760 0 0,13 12 6584 0 0,-2-2-10469 0 0</inkml:trace>
  <inkml:trace contextRef="#ctx0" brushRef="#br0" timeOffset="3249.178">2339 1399 3977 0 0,'0'0'2171'0'0,"0"0"-281"0"0,0 0-86 0 0,0 0-20 0 0,0 0-98 0 0,0 0-200 0 0,0 0-266 0 0,0 0-277 0 0,0 0-215 0 0,0 0-152 0 0,0 0-73 0 0,0 0-35 0 0,0 0-46 0 0,-7 17-58 0 0,-22 52-46 0 0,-10 70 1021 0 0,15-50-607 0 0,51-135-34 0 0,1 2-1 0 0,3 2 1 0 0,2 0-1 0 0,19-17-697 0 0,39-35 254 0 0,-90 92-249 0 0,0 1 0 0 0,-1-1 0 0 0,1 1 0 0 0,0 0 0 0 0,0 0 0 0 0,0-1 0 0 0,0 1 0 0 0,0 0 0 0 0,0 0 0 0 0,1 0 1 0 0,-1 0-1 0 0,0 0 0 0 0,0 0 0 0 0,1 1 0 0 0,-1-1 0 0 0,1 0 0 0 0,-1 1 0 0 0,0-1 0 0 0,1 1 0 0 0,-1-1 0 0 0,1 1 0 0 0,-1 0 0 0 0,1-1 1 0 0,0 1-1 0 0,-1 0 0 0 0,1 0 0 0 0,-1 0 0 0 0,1 0 0 0 0,-1 0 0 0 0,1 1 0 0 0,-1-1 0 0 0,1 0 0 0 0,-1 1 0 0 0,1-1 0 0 0,-1 1 0 0 0,1 0 0 0 0,-1-1 1 0 0,0 1-1 0 0,1 0 0 0 0,-1 0 0 0 0,0 0 0 0 0,0 0 0 0 0,1 0 0 0 0,-1 0 0 0 0,0 0 0 0 0,0 0 0 0 0,0 0 0 0 0,0 1 0 0 0,-1-1 0 0 0,1 0 0 0 0,0 1 1 0 0,0-1-1 0 0,-1 1 0 0 0,1-1 0 0 0,-1 1 0 0 0,1-1 0 0 0,-1 1 0 0 0,0-1 0 0 0,1 1 0 0 0,-1-1 0 0 0,0 2-5 0 0,0 120 360 0 0,0-122-382 0 0,0 0 1 0 0,0-1-1 0 0,0 1 0 0 0,0 0 0 0 0,0 0 0 0 0,0-1 0 0 0,0 1 0 0 0,0 0 0 0 0,0 0 1 0 0,0 0-1 0 0,0-1 0 0 0,0 1 0 0 0,1 0 0 0 0,-1-1 0 0 0,0 1 0 0 0,1 0 1 0 0,-1 0-1 0 0,0-1 0 0 0,1 1 0 0 0,-1-1 0 0 0,1 1 0 0 0,-1 0 0 0 0,1-1 0 0 0,0 1 1 0 0,-1-1-1 0 0,1 1 0 0 0,-1-1 0 0 0,1 1 0 0 0,0-1 0 0 0,-1 0 0 0 0,1 1 1 0 0,0-1-1 0 0,0 0 0 0 0,-1 0 0 0 0,1 1 0 0 0,0-1 0 0 0,0 0 0 0 0,-1 0 0 0 0,1 0 1 0 0,0 0-1 0 0,0 0 0 0 0,-1 0 0 0 0,1 0 0 0 0,0 0 0 0 0,0 0 0 0 0,0 0 1 0 0,-1 0-1 0 0,1-1 0 0 0,0 1 0 0 0,-1 0 0 0 0,1-1 0 0 0,0 1 0 0 0,0 0 0 0 0,-1-1 1 0 0,1 1-1 0 0,-1-1 0 0 0,1 1 22 0 0,12-9-3803 0 0,-3-2-4488 0 0,-5 7-3461 0 0</inkml:trace>
  <inkml:trace contextRef="#ctx0" brushRef="#br0" timeOffset="3758.543">1724 353 6289 0 0,'0'0'2909'0'0,"0"0"-834"0"0,0 0-401 0 0,0 0-75 0 0,0 0 8 0 0,0 0-56 0 0,0 0-128 0 0,0 0-224 0 0,0 0-294 0 0,0 0-237 0 0,0 0-188 0 0,0 0-113 0 0,0 0-59 0 0,2-11 3 0 0,0-1-209 0 0,27-54 509 0 0,170-124 1749 0 0,-113 117-2079 0 0,-63 95-236 0 0,32 62 370 0 0,-1 15-137 0 0,-50-91-495 0 0,56 108 266 0 0,-34-83-2517 0 0,5-3-3449 0 0,-22-25-5097 0 0</inkml:trace>
  <inkml:trace contextRef="#ctx0" brushRef="#br0" timeOffset="4092.464">2825 563 15947 0 0,'0'0'1273'0'0,"0"0"-438"0"0,0 0-177 0 0,0 0 54 0 0,0 0 118 0 0,0 0 85 0 0,0 0-48 0 0,0 0-122 0 0,0 0-99 0 0,0 0-96 0 0,0 0-71 0 0,0 0-64 0 0,0 0-44 0 0,31 5-57 0 0,97 12-41 0 0,60-10 580 0 0,-123-3-1080 0 0,-57-2-219 0 0,1 0-911 0 0,-7 5-6572 0 0,-2-7-2626 0 0</inkml:trace>
  <inkml:trace contextRef="#ctx0" brushRef="#br0" timeOffset="4331.989">2830 891 14571 0 0,'0'0'1464'0'0,"0"0"-387"0"0,0 0-92 0 0,0 0 78 0 0,0 0-7 0 0,0 0-73 0 0,0 0-117 0 0,0 0-111 0 0,0 0-75 0 0,33 3-94 0 0,103 9-93 0 0,0-16 384 0 0,-73-6-466 0 0,-5 0-1085 0 0,-19 8-4848 0 0,-34 2-6075 0 0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9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64 10362 0 0,'0'0'2863'0'0,"0"0"-891"0"0,0 0-301 0 0,0 0-4 0 0,0 0-80 0 0,0 0-216 0 0,0 0-342 0 0,0 0-305 0 0,0 0-233 0 0,0 0-166 0 0,0 0-98 0 0,0 0-71 0 0,0 0-46 0 0,-6-4 520 0 0,39-50-336 0 0,-33 54-278 0 0,0 1 0 0 0,-1-1 0 0 0,1 0 1 0 0,0 1-1 0 0,0-1 0 0 0,0 0 0 0 0,0 0 0 0 0,-1 1 1 0 0,1-1-1 0 0,0 0 0 0 0,0 1 0 0 0,0-1 0 0 0,-1 0 0 0 0,1 0 1 0 0,0 0-1 0 0,-1 1 0 0 0,1-1 0 0 0,0 0 0 0 0,-1 0 1 0 0,1 0-1 0 0,0 0 0 0 0,0 1 0 0 0,-1-1 0 0 0,1 0 1 0 0,-1 0-1 0 0,1 0 0 0 0,0 0 0 0 0,-1 0 0 0 0,1 0 1 0 0,0 0-1 0 0,-1 0 0 0 0,1 0 0 0 0,0 0 0 0 0,-1 0 1 0 0,1 0-1 0 0,0 0 0 0 0,-1-1 0 0 0,1 1 0 0 0,0 0 0 0 0,-1 0 1 0 0,1 0-1 0 0,0 0 0 0 0,-1 0 0 0 0,1-1 0 0 0,0 1 1 0 0,0 0-1 0 0,-1 0 0 0 0,1-1 0 0 0,0 1 0 0 0,0 0 1 0 0,-1 0-1 0 0,1-1 0 0 0,0 1 0 0 0,0 0 0 0 0,0-1 1 0 0,0 1-1 0 0,-1 0-16 0 0,-29 26 66 0 0,69-54-382 0 0,-28 25-3209 0 0,1 2-3520 0 0,-11 1-5088 0 0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8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22 4313 0 0,'0'0'3250'0'0,"0"0"-1284"0"0,0 0-479 0 0,0 0-39 0 0,0 0 39 0 0,0 0-69 0 0,0 0-195 0 0,0 0-255 0 0,0 0-249 0 0,0 0-183 0 0,0 0-120 0 0,-26 22-56 0 0,-81 72-69 0 0,102-90-267 0 0,1-1 0 0 0,0 1 1 0 0,0 0-1 0 0,0 0 0 0 0,1 0 0 0 0,0 1 1 0 0,-1-1-1 0 0,1 1 0 0 0,1 0 1 0 0,-1 0-1 0 0,1 0 0 0 0,0 0 1 0 0,0 0-1 0 0,0 0 0 0 0,1 1-24 0 0,-4 11 84 0 0,-5 14 42 0 0,1 1-1 0 0,2 1 1 0 0,1-1 0 0 0,2 1 0 0 0,1 0 0 0 0,2 0 0 0 0,1 0 0 0 0,2 12-126 0 0,-1-36 49 0 0,-1 0 0 0 0,2 0 0 0 0,0 1 1 0 0,0-1-1 0 0,0 0 0 0 0,1-1 1 0 0,0 1-1 0 0,1-1 0 0 0,0 1 1 0 0,1-1-1 0 0,-1 0 0 0 0,1 0 0 0 0,1-1 1 0 0,0 0-1 0 0,0 0 0 0 0,0 0 1 0 0,1 0-1 0 0,0-1 0 0 0,0 0 1 0 0,0-1-1 0 0,1 0 0 0 0,0 0 0 0 0,0 0 1 0 0,0-1-1 0 0,1 0 0 0 0,-1-1 1 0 0,1 0-1 0 0,0 0 0 0 0,1-1-49 0 0,17-2 209 0 0,1-2 1 0 0,-1 0-1 0 0,1-2 0 0 0,-1-2 0 0 0,0 0 0 0 0,-1-1 1 0 0,0-2-1 0 0,0-1 0 0 0,0-1 0 0 0,-1-1 1 0 0,-1-1-1 0 0,0-1 0 0 0,-1-1 0 0 0,-1-1 0 0 0,0-1 1 0 0,10-11-210 0 0,-20 19 66 0 0,1-1 1 0 0,-2 0 0 0 0,1-1-1 0 0,-1 0 1 0 0,-1-1 0 0 0,0 0-1 0 0,0 0 1 0 0,-2-1 0 0 0,1-1-1 0 0,-2 1 1 0 0,0-1 0 0 0,0 0-1 0 0,-1-1 1 0 0,-1 0 0 0 0,-1 0-1 0 0,0 0 1 0 0,-1 0 0 0 0,0-1 0 0 0,-1 1-1 0 0,-1-1 1 0 0,-1 1 0 0 0,0-1-1 0 0,-1 0 1 0 0,-2-9-67 0 0,1 15-12 0 0,-2 0 0 0 0,0 0 0 0 0,0 0 0 0 0,0 0 0 0 0,-1 1 0 0 0,-1 0 0 0 0,0 0 0 0 0,0 1 0 0 0,0 0 0 0 0,-1 0 0 0 0,-1 0 0 0 0,1 1 0 0 0,-1 0 0 0 0,0 0 0 0 0,-1 1 0 0 0,1 0 0 0 0,-1 0 1 0 0,-1 1-1 0 0,1 0 0 0 0,-5-1 12 0 0,-7-3-204 0 0,-1 1 0 0 0,-1 1 1 0 0,1 1-1 0 0,-1 0 0 0 0,0 2 1 0 0,0 1-1 0 0,0 1 1 0 0,-18 0 203 0 0,17 3-420 0 0,-1 0 0 0 0,0 2 1 0 0,1 1-1 0 0,-1 0 1 0 0,1 2-1 0 0,-6 3 420 0 0,-26 13-3329 0 0,3 6-3642 0 0,33-14-4401 0 0</inkml:trace>
  <inkml:trace contextRef="#ctx0" brushRef="#br0" timeOffset="367.45">0 409 8362 0 0,'0'0'2179'0'0,"0"0"-440"0"0,0 0-224 0 0,0 0 20 0 0,0 0-55 0 0,0 0-206 0 0,0 0-355 0 0,0 0-352 0 0,0 0-177 0 0,0 0-23 0 0,0 0 92 0 0,0 0 102 0 0,0 0 17 0 0,28-13-8 0 0,89-42-29 0 0,-69 31 57 0 0,0 3 0 0 0,2 1 0 0 0,0 3 0 0 0,42-9-598 0 0,-88 24 25 0 0,-1 1 1 0 0,1 0-1 0 0,-1 0 0 0 0,1 0 0 0 0,-1 0 0 0 0,1 0 1 0 0,0 1-1 0 0,-1 0 0 0 0,1-1 0 0 0,0 1 0 0 0,-1 1 1 0 0,1-1-1 0 0,0 0 0 0 0,-1 1 0 0 0,1 0 0 0 0,-1 0 1 0 0,1 0-1 0 0,-1 0 0 0 0,1 1 0 0 0,-1-1 1 0 0,0 1-1 0 0,1 0 0 0 0,-1 0 0 0 0,0 0 0 0 0,0 0 1 0 0,-1 1-1 0 0,1-1 0 0 0,0 1 0 0 0,-1 0 0 0 0,0-1 1 0 0,3 4-26 0 0,36 97 834 0 0,-41-102-828 0 0,0 1-1 0 0,1 0 0 0 0,-1 0 1 0 0,1-1-1 0 0,0 1 0 0 0,-1-1 1 0 0,1 1-1 0 0,0 0 0 0 0,0-1 1 0 0,0 0-1 0 0,0 1 0 0 0,0-1 0 0 0,1 1 1 0 0,-1-1-1 0 0,0 0 0 0 0,1 0 1 0 0,-1 0-1 0 0,0 0 0 0 0,1 0 1 0 0,-1 0-1 0 0,1 0 0 0 0,0 0 0 0 0,-1-1 1 0 0,1 1-1 0 0,0-1 0 0 0,-1 1 1 0 0,1-1-1 0 0,0 0 0 0 0,0 1 1 0 0,-1-1-1 0 0,1 0 0 0 0,0 0 1 0 0,0 0-1 0 0,-1 0 0 0 0,1-1 0 0 0,0 1 1 0 0,0 0-1 0 0,-1-1 0 0 0,1 1 1 0 0,0-1-1 0 0,-1 0 0 0 0,1 1 1 0 0,-1-1-1 0 0,1 0 0 0 0,0 0 1 0 0,-1 0-1 0 0,0 0 0 0 0,1 0 0 0 0,0-1-4 0 0,22-39-2478 0 0,-10-28-6822 0 0,-14 61-2261 0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11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0 732 1312 0 0,'0'0'1315'0'0,"0"0"-161"0"0,0 0-71 0 0,0 0 64 0 0,0 0 89 0 0,0 0 17 0 0,0 0-104 0 0,0 0-141 0 0,0 0-105 0 0,0 0-54 0 0,0 0 25 0 0,0 0 34 0 0,0 0-17 0 0,0 0-55 0 0,3 0 1984 0 0,13 0-1730 0 0,-8 0-643 0 0,10 1 38 0 0,0-1 0 0 0,0-1 1 0 0,1 0-1 0 0,-1-2 0 0 0,0 0 0 0 0,-1-1 1 0 0,12-4-486 0 0,-22 6 56 0 0,1 0-1 0 0,0-1 1 0 0,-1 0 0 0 0,1 0 0 0 0,-1-1 0 0 0,0 1-1 0 0,0-2 1 0 0,0 1 0 0 0,-1-1 0 0 0,1 0 0 0 0,-1-1 0 0 0,0 1-1 0 0,-1-1 1 0 0,1 0 0 0 0,-1 0 0 0 0,-1-1 0 0 0,1 0 0 0 0,-1 0-1 0 0,0 0 1 0 0,0 0 0 0 0,0-5-56 0 0,6-57 505 0 0,-10 69-498 0 0,0 0 0 0 0,0 1 0 0 0,0-1 0 0 0,0 0 0 0 0,0 1 0 0 0,0-1 0 0 0,0 0 0 0 0,0 1 0 0 0,0-1 0 0 0,-1 0 0 0 0,1 1 0 0 0,0-1 0 0 0,0 0 0 0 0,0 0 0 0 0,0 1 0 0 0,-1-1 0 0 0,1 0 0 0 0,0 0 0 0 0,0 0 0 0 0,-1 1 0 0 0,1-1 0 0 0,0 0 0 0 0,0 0 0 0 0,-1 0 0 0 0,1 1 0 0 0,0-1 0 0 0,0 0 0 0 0,-1 0 0 0 0,1 0 0 0 0,0 0 0 0 0,-1 0 0 0 0,1 0 0 0 0,0 0 0 0 0,-1 0 0 0 0,1 0 0 0 0,0 0 0 0 0,0 0 0 0 0,-1 0 0 0 0,1 0 0 0 0,0 0 0 0 0,-1 0 0 0 0,1 0 0 0 0,0 0 0 0 0,-1 0 0 0 0,1 0 0 0 0,0 0-1 0 0,0 0 1 0 0,-1-1 0 0 0,1 1 0 0 0,0 0 0 0 0,-1 0 0 0 0,1 0 0 0 0,0-1 0 0 0,0 1 0 0 0,0 0 0 0 0,-1 0 0 0 0,1 0 0 0 0,0-1 0 0 0,0 1 0 0 0,0 0-7 0 0,-8 54 70 0 0,3 0 0 0 0,2 0 0 0 0,3 0 0 0 0,2 1 0 0 0,5 28-70 0 0,-4 232 85 0 0,-45 12-145 0 0,38-249 5 0 0,-14-97 287 0 0,-120-147-349 0 0,134 162 106 0 0,0-1 1 0 0,0 0-1 0 0,1 0 1 0 0,-1 0-1 0 0,1 0 1 0 0,1-1-1 0 0,-1 1 1 0 0,1-1-1 0 0,0 1 1 0 0,0-1-1 0 0,0 0 1 0 0,1 0-1 0 0,0 0 1 0 0,0 0-1 0 0,1 0 1 0 0,-1 0-1 0 0,1 0 1 0 0,1 0-1 0 0,-1 0 1 0 0,1 0-1 0 0,0 0 1 0 0,1 0-1 0 0,-1 0 1 0 0,1 0-1 0 0,0 0 1 0 0,0 1-1 0 0,1-1 1 0 0,0 1-1 0 0,0 0 1 0 0,0-1 0 0 0,2-1 10 0 0,19-8 13 0 0,0 0 1 0 0,0 2-1 0 0,1 0 1 0 0,1 2-1 0 0,0 1 1 0 0,1 1-1 0 0,-1 1 1 0 0,2 2 0 0 0,22-3-14 0 0,5-4 34 0 0,40-7-8 0 0,-80 18 51 0 0,-13 2-889 0 0,-25-2-1471 0 0,4 2-4011 0 0,13 0-3853 0 0</inkml:trace>
  <inkml:trace contextRef="#ctx0" brushRef="#br0" timeOffset="567.482">39 320 2977 0 0,'0'0'2285'0'0,"0"0"-528"0"0,0 0-117 0 0,0 0 153 0 0,0 0-4 0 0,0 0-115 0 0,0 0-224 0 0,0 0-274 0 0,0 0-276 0 0,0 0-240 0 0,0 0-149 0 0,0 0-90 0 0,2-4 985 0 0,99-54 2803 0 0,-86 43-4051 0 0,0 1 1 0 0,-1-2-1 0 0,0 0 0 0 0,-1-1 1 0 0,-1 0-1 0 0,0-1 0 0 0,2-7-158 0 0,32-52 254 0 0,-21 35 187 0 0,-25 41-368 0 0,0 1-11 0 0,0 0-20 0 0,0 0-8 0 0,10 13 74 0 0,0 0 1 0 0,-1 0 0 0 0,-1 1-1 0 0,0 0 1 0 0,-1 1-1 0 0,-1 0 1 0 0,0 0 0 0 0,-1 0-1 0 0,0 0 1 0 0,1 15-109 0 0,18 49 337 0 0,-1 0-305 0 0,-21-63-275 0 0,-2-15 39 0 0,2 9-1555 0 0,0-4-5852 0 0,2-6-4080 0 0</inkml:trace>
  <inkml:trace contextRef="#ctx0" brushRef="#br0" timeOffset="1907.763">1233 451 2681 0 0,'0'0'1892'0'0,"0"0"-94"0"0,0 0 65 0 0,0 0 93 0 0,0 0-94 0 0,0 0-215 0 0,0 0-237 0 0,0 0-221 0 0,0 0-159 0 0,0 0-115 0 0,0 0-58 0 0,0 0-38 0 0,0 0-136 0 0,-25-8 1712 0 0,-104 8-445 0 0,32 24-1270 0 0,36 9 29 0 0,49-17-559 0 0,12-13-144 0 0,-1 0 0 0 0,0-1 1 0 0,1 1-1 0 0,0 0 0 0 0,0 0 1 0 0,0 0-1 0 0,0 0 0 0 0,0-1 1 0 0,0 1-1 0 0,1 0 1 0 0,-1 0-1 0 0,1 0 0 0 0,0-1 1 0 0,0 1-1 0 0,0 0 0 0 0,0-1 1 0 0,0 1-1 0 0,1-1 0 0 0,-1 1 1 0 0,1-1-1 0 0,-1 1 0 0 0,1-1 1 0 0,0 0-1 0 0,0 0 1 0 0,0 0-1 0 0,0 0 0 0 0,1 0 1 0 0,-1-1-1 0 0,0 1 0 0 0,1-1 1 0 0,-1 1-1 0 0,1-1 0 0 0,0 0 1 0 0,1 1-7 0 0,190 102 218 0 0,-191-102-198 0 0,0 0 0 0 0,0 0 0 0 0,0 0 0 0 0,0 1 0 0 0,-1-1 0 0 0,1 1 0 0 0,-1 0 0 0 0,1 0 0 0 0,-1 0 0 0 0,0 0 0 0 0,0 0 0 0 0,-1 0 0 0 0,1 1 0 0 0,0-1 0 0 0,-1 1 1 0 0,0-1-1 0 0,0 1 0 0 0,0-1 0 0 0,0 1 0 0 0,-1 0 0 0 0,0-1 0 0 0,1 1 0 0 0,-1 0 0 0 0,0 0 0 0 0,-1-1 0 0 0,1 1 0 0 0,-1 0 0 0 0,1-1 0 0 0,-1 1-20 0 0,-4 1 52 0 0,0 1 0 0 0,0-1 0 0 0,0 0 0 0 0,-1 0 0 0 0,0-1 0 0 0,1 0 1 0 0,-2 0-1 0 0,1 0 0 0 0,0-1 0 0 0,-1 0 0 0 0,1 0 0 0 0,-1-1 0 0 0,-2 1-52 0 0,-6 3 45 0 0,-106 44 233 0 0,2-20 32 0 0,68-64-559 0 0,46 23-258 0 0,4 2-5448 0 0,1 5 81 0 0,0 1-5743 0 0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4193 0 0,'0'0'3018'0'0,"0"0"-1370"0"0,0 0-410 0 0,0 0 199 0 0,0 0 228 0 0,0 0 27 0 0,0 0-173 0 0,0 0-264 0 0,0 0-207 0 0,0 0-123 0 0,0 0-97 0 0,0 0-101 0 0,0 0-69 0 0,27-12-27 0 0,82-41-56 0 0,-97 48-416 0 0,0-1 0 0 0,-1-1 0 0 0,1 0 0 0 0,-1-1 0 0 0,-1 0 1 0 0,1-1-1 0 0,-2 0 0 0 0,1 0 0 0 0,0-3-159 0 0,19-17 362 0 0,79-87 286 0 0,-107 115-672 0 0,1 42-163 0 0,-3 41 386 0 0,0-61-196 0 0,0-1 1 0 0,2 1 0 0 0,0 0 0 0 0,1-1 0 0 0,1 0 0 0 0,1 1-1 0 0,5 14-3 0 0,24 19-861 0 0,-19-38-2010 0 0,2-1-3799 0 0,-8-8-4848 0 0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1 363 6545 0 0,'0'0'1639'0'0,"0"0"-736"0"0,0 0-257 0 0,0 0 125 0 0,0 0 227 0 0,0 0 104 0 0,0 0-115 0 0,0 0-228 0 0,0 0-170 0 0,0 0-59 0 0,0 0 0 0 0,0 0 20 0 0,15 11 10 0 0,50 35 5 0 0,-5-26 809 0 0,-46-20-1030 0 0,9 1 28 0 0,1-1 0 0 0,0-1 0 0 0,-1-1 0 0 0,0-1 0 0 0,1-1 0 0 0,-1-1 0 0 0,-1-2 0 0 0,1 0 0 0 0,-1-1 0 0 0,0-1 0 0 0,14-8-372 0 0,-18 6 139 0 0,-1-1 0 0 0,-1 0 1 0 0,1-1-1 0 0,-2-1 0 0 0,0-1 0 0 0,-1 0 1 0 0,0 0-1 0 0,-1-2 0 0 0,-1 0-139 0 0,-5 8 41 0 0,-1 0 0 0 0,0-1 0 0 0,0 0 0 0 0,-1 0 0 0 0,-1 0 0 0 0,0 0 0 0 0,0-1 0 0 0,-1 0 0 0 0,0 0 0 0 0,0 0 0 0 0,-2 0 0 0 0,1 0 0 0 0,-1-1 0 0 0,-1 1 0 0 0,0 0-1 0 0,-1 0 1 0 0,0-4-41 0 0,-2 12-17 0 0,1 0 0 0 0,-1 0 0 0 0,1-1-1 0 0,-1 2 1 0 0,0-1 0 0 0,0 0-1 0 0,0 0 1 0 0,0 1 0 0 0,-1 0-1 0 0,1 0 1 0 0,-1 0 0 0 0,0 0 0 0 0,1 0-1 0 0,-1 1 1 0 0,0-1 0 0 0,0 1-1 0 0,0 0 1 0 0,0 1 0 0 0,0-1 0 0 0,0 1-1 0 0,0-1 1 0 0,0 1 0 0 0,0 0-1 0 0,0 1 1 0 0,0-1 0 0 0,0 1-1 0 0,0-1 1 0 0,0 1 0 0 0,0 0 0 0 0,0 1-1 0 0,0-1 1 0 0,-2 2 17 0 0,-28 11-122 0 0,1 2-1 0 0,0 1 1 0 0,2 1 0 0 0,0 2 0 0 0,1 1-1 0 0,-23 20 123 0 0,22-16-40 0 0,0 0-1 0 0,2 2 0 0 0,1 2 0 0 0,1 0 1 0 0,2 1-1 0 0,1 2 0 0 0,1 2 41 0 0,18-29 7 0 0,0 0-1 0 0,1 0 1 0 0,0 1-1 0 0,0 0 1 0 0,1 0-1 0 0,0 0 1 0 0,0 0 0 0 0,0 0-1 0 0,1 1 1 0 0,0-1-1 0 0,0 1 1 0 0,0 0-1 0 0,1-1 1 0 0,0 1-1 0 0,1 0 1 0 0,-1 0-1 0 0,1 0 1 0 0,0 0 0 0 0,1-1-1 0 0,0 1 1 0 0,0 0-1 0 0,0 0 1 0 0,1-1-1 0 0,0 1 1 0 0,1-1-1 0 0,-1 1 1 0 0,1-1 0 0 0,0 0-1 0 0,1 0 1 0 0,-1 0-1 0 0,1-1 1 0 0,0 1-1 0 0,1-1 1 0 0,4 5-7 0 0,14 2 117 0 0,1-2 0 0 0,0 0 1 0 0,1-1-1 0 0,0-1 0 0 0,0-2 0 0 0,1-1 1 0 0,-1 0-1 0 0,1-2 0 0 0,0-1 0 0 0,1-1 1 0 0,-1-1-1 0 0,0-2 0 0 0,9-2-117 0 0,93-18-156 0 0,-122 14-825 0 0,-6 2-7188 0 0,0 3-3732 0 0</inkml:trace>
  <inkml:trace contextRef="#ctx0" brushRef="#br0" timeOffset="941.998">912 507 11915 0 0,'0'0'3331'0'0,"0"0"-1849"0"0,0 0-573 0 0,0 0 75 0 0,0 0 46 0 0,0 0-99 0 0,0 0-215 0 0,0 0-236 0 0,0 0-167 0 0,0 0-102 0 0,0 0-54 0 0,0 0-50 0 0,0 0-36 0 0,-20 28-11 0 0,-62 88-19 0 0,54-54 0 0 0,28-52-32 0 0,-1-4 5 0 0,0 0 0 0 0,1 0 1 0 0,0 1-1 0 0,0-1 0 0 0,0 0 1 0 0,1 0-1 0 0,0 0 0 0 0,0 0 0 0 0,1 0 1 0 0,-1 0-1 0 0,1-1 0 0 0,0 1 1 0 0,1 0-1 0 0,-1-1 0 0 0,1 1 1 0 0,1-1-1 0 0,-1 0 0 0 0,0 0 1 0 0,1 0-1 0 0,0-1 0 0 0,1 1 1 0 0,-1-1-1 0 0,0 0 0 0 0,1 0 1 0 0,0-1-1 0 0,0 1 0 0 0,0-1 1 0 0,1 0-1 0 0,-1 0 0 0 0,1-1 1 0 0,-1 0-1 0 0,1 0 0 0 0,0 0 1 0 0,0-1-1 0 0,1 1-14 0 0,6-1 127 0 0,0-1 1 0 0,0 0-1 0 0,0 0 1 0 0,-1-2-1 0 0,1 1 1 0 0,0-2-1 0 0,-1 0 1 0 0,1 0-1 0 0,-1-1 1 0 0,0 0-1 0 0,0-1 1 0 0,0-1-1 0 0,-1 0 1 0 0,0-1-1 0 0,0 1 0 0 0,-1-2 1 0 0,0 0-1 0 0,0 0 1 0 0,0-1-1 0 0,-1 0 1 0 0,-1-1-1 0 0,1 0 1 0 0,-2 0-1 0 0,1 0 1 0 0,-2-1-1 0 0,1-1 1 0 0,-1 1-1 0 0,-1-1 1 0 0,0 0-1 0 0,-1 0 1 0 0,3-12-129 0 0,-5 16-28 0 0,0-1-1 0 0,0 1 0 0 0,-1 0 0 0 0,-1-1 0 0 0,1 1 0 0 0,-1 0 0 0 0,-1-1 0 0 0,0 1 0 0 0,0-1 0 0 0,0 1 0 0 0,-1 0 0 0 0,0 0 0 0 0,-1 0 1 0 0,0 0-1 0 0,0 0 0 0 0,0 1 0 0 0,-1-1 0 0 0,-1 1 0 0 0,1 0 0 0 0,-1 0 0 0 0,0 0 0 0 0,0 1 0 0 0,-1 0 0 0 0,0 0 0 0 0,0 0 0 0 0,-1 1 1 0 0,1 0-1 0 0,-1 0 0 0 0,0 0 0 0 0,-1 1 0 0 0,1 0 0 0 0,-3 0 30 0 0,-67-13-2424 0 0,26 15-5250 0 0,32 2-4174 0 0</inkml:trace>
  <inkml:trace contextRef="#ctx0" brushRef="#br0" timeOffset="1254.033">818 654 14275 0 0,'0'0'1930'0'0,"0"0"-529"0"0,0 0-218 0 0,0 0-62 0 0,0 0-91 0 0,0 0-141 0 0,0 0-184 0 0,0 0-182 0 0,0 0-154 0 0,0 0-81 0 0,0 0-65 0 0,0 0-64 0 0,26-13-38 0 0,79-39-31 0 0,-105 51-84 0 0,1 0 0 0 0,0 0 0 0 0,0 0 0 0 0,0 0 0 0 0,0 0 0 0 0,0 0 0 0 0,0 0 0 0 0,0 0 0 0 0,0 0 0 0 0,0 0 0 0 0,0 0 0 0 0,1 1 1 0 0,-1-1-1 0 0,0 1 0 0 0,1-1 0 0 0,-1 1 0 0 0,0-1 0 0 0,1 1 0 0 0,-1 0 0 0 0,0-1 0 0 0,1 1 0 0 0,-1 0 0 0 0,1 0 0 0 0,-1 0 1 0 0,1 0-1 0 0,-1 0 0 0 0,0 0 0 0 0,1 1 0 0 0,-1-1 0 0 0,1 0 0 0 0,-1 1 0 0 0,0-1 0 0 0,0 1 0 0 0,1 0 0 0 0,-1-1 0 0 0,0 1 0 0 0,0 0 1 0 0,1 0-1 0 0,-1-1 0 0 0,0 1 0 0 0,1 1-6 0 0,1 3 47 0 0,19 34 166 0 0,-21-35-205 0 0,1-1 0 0 0,-1 1 0 0 0,1-1 0 0 0,-1 1 0 0 0,1-1 0 0 0,0 1 0 0 0,1-1 0 0 0,-1 0 0 0 0,0 0 0 0 0,1 0 0 0 0,0-1 0 0 0,0 1 0 0 0,0 0 0 0 0,0-1 0 0 0,0 0 0 0 0,0 0 0 0 0,0 0 0 0 0,1 0 0 0 0,-1 0 0 0 0,1-1 0 0 0,1 1-8 0 0,112 5 649 0 0,-66-32-284 0 0,-50 19-2853 0 0,-1 4-3182 0 0,0 2-6113 0 0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639 498 4473 0 0,'0'0'1350'0'0,"0"0"-366"0"0,0 0-49 0 0,0 0 268 0 0,0 0 324 0 0,0 0 125 0 0,0 0-129 0 0,0 0-321 0 0,0 0-330 0 0,0 0-222 0 0,0 0-129 0 0,-4-3-28 0 0,-45-17 2729 0 0,7 2-1560 0 0,19 13-1421 0 0,1 0 1 0 0,-1 1-1 0 0,0 1 1 0 0,0 2-1 0 0,0 0 1 0 0,0 1-1 0 0,0 2 1 0 0,0 0-1 0 0,0 1 1 0 0,-17 6-242 0 0,21-5 103 0 0,0 2 0 0 0,0 0 0 0 0,0 2 0 0 0,1 0 0 0 0,0 1 0 0 0,0 0 0 0 0,1 2 0 0 0,-15 12-103 0 0,31-21 2 0 0,0 0-1 0 0,0 1 1 0 0,0-1-1 0 0,1 1 0 0 0,-1-1 1 0 0,1 1-1 0 0,0-1 1 0 0,-1 1-1 0 0,1-1 1 0 0,0 1-1 0 0,1-1 1 0 0,-1 1-1 0 0,0-1 1 0 0,1 1-1 0 0,-1-1 1 0 0,1 1-1 0 0,0-1 0 0 0,0 0 1 0 0,0 1-1 0 0,0-1 1 0 0,0 0-1 0 0,0 0 1 0 0,1 0-1 0 0,-1 0 1 0 0,1 0-1 0 0,-1 0 1 0 0,1 0-1 0 0,0 0 1 0 0,0 0-1 0 0,0-1 0 0 0,0 1 1 0 0,0-1-1 0 0,0 1 1 0 0,0-1-1 0 0,1 0 1 0 0,-1 0-1 0 0,0 0 1 0 0,1 0-1 0 0,-1-1 1 0 0,0 1-1 0 0,3 0-1 0 0,117 30 308 0 0,-25-11-132 0 0,-96-20-168 0 0,0 0-1 0 0,0 0 1 0 0,0 0-1 0 0,0 0 1 0 0,0 0 0 0 0,0 0-1 0 0,0 1 1 0 0,0-1-1 0 0,0 0 1 0 0,0 0-1 0 0,0 1 1 0 0,0-1 0 0 0,0 1-1 0 0,0-1 1 0 0,0 1-1 0 0,-1-1 1 0 0,1 1-1 0 0,0-1 1 0 0,0 1 0 0 0,0 0-1 0 0,-1 0 1 0 0,1-1-1 0 0,0 1 1 0 0,-1 0-1 0 0,1 0 1 0 0,-1 0 0 0 0,1 0-1 0 0,-1-1 1 0 0,1 1-1 0 0,-1 0 1 0 0,1 0-1 0 0,-1 0 1 0 0,0 0-1 0 0,0 0 1 0 0,1 0 0 0 0,-1 0-1 0 0,0 0 1 0 0,0 0-1 0 0,0 0 1 0 0,0 0-1 0 0,0 0 1 0 0,-1 1 0 0 0,1-1-1 0 0,0 0 1 0 0,0 0-1 0 0,-1-1 1 0 0,1 1-1 0 0,0 0 1 0 0,-1 0 0 0 0,1 0-1 0 0,-1 0 1 0 0,1 0-8 0 0,-252 151 552 0 0,143-58-591 0 0,107-92 42 0 0,0-1 0 0 0,1 1 0 0 0,-1 0 0 0 0,1-1-1 0 0,-1 1 1 0 0,1 0 0 0 0,0 0 0 0 0,-1 0 0 0 0,1 0 0 0 0,0 0 0 0 0,0 0 0 0 0,1 1-1 0 0,-1-1 1 0 0,0 0 0 0 0,1 0 0 0 0,-1 1 0 0 0,1-1 0 0 0,0 0 0 0 0,-1 1-1 0 0,1-1 1 0 0,1 0 0 0 0,-1 1 0 0 0,0-1 0 0 0,0 0 0 0 0,1 1 0 0 0,-1-1 0 0 0,1 0-1 0 0,0 0 1 0 0,0 0 0 0 0,0 1 0 0 0,0-1 0 0 0,0 0 0 0 0,0 0 0 0 0,0 0-1 0 0,1 0 1 0 0,-1-1 0 0 0,1 1 0 0 0,0 0 0 0 0,-1-1 0 0 0,2 2-3 0 0,11 4 65 0 0,0-1 0 0 0,0 0-1 0 0,0-1 1 0 0,1-1 0 0 0,-1 0 0 0 0,1-1 0 0 0,0 0 0 0 0,0-1 0 0 0,1-1-1 0 0,-1-1 1 0 0,14-1-65 0 0,-17 1 6 0 0,-1 1-30 0 0,0-1 1 0 0,-1 0-1 0 0,1-1 1 0 0,0 0-1 0 0,-1 0 1 0 0,1-1-1 0 0,-1-1 1 0 0,0 0-1 0 0,0 0 1 0 0,2-2 23 0 0,5-24-2605 0 0,-16 6-4549 0 0,-1 20 5464 0 0,0-5-8538 0 0</inkml:trace>
  <inkml:trace contextRef="#ctx0" brushRef="#br0" timeOffset="568.354">428 1 11578 0 0,'0'0'1595'0'0,"0"0"-660"0"0,0 0-384 0 0,0 0 52 0 0,0 0 264 0 0,0 0 246 0 0,0 0 98 0 0,0 0-34 0 0,0 0-133 0 0,0 0-179 0 0,0 0-115 0 0,0 0-85 0 0,-1 19-89 0 0,-5 117 906 0 0,-29 144 765 0 0,-4 43-1691 0 0,-88 155-326 0 0,77-315-181 0 0,35-112-54 0 0,-5 12-1 0 0,29-88-1767 0 0,-1 2-5708 0 0,-5 16-4266 0 0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1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472 506 5249 0 0,'0'0'1467'0'0,"0"0"-149"0"0,0 0-30 0 0,0 0 47 0 0,0 0 59 0 0,0 0-46 0 0,0 0-152 0 0,0 0-186 0 0,0 0-191 0 0,0 0-203 0 0,-34 4-162 0 0,-102 13-98 0 0,68 10 57 0 0,60-20-331 0 0,0-1-21 0 0,1-1-1 0 0,-1 2 1 0 0,2-1-1 0 0,-1 1 1 0 0,1 0-1 0 0,-1 0 1 0 0,2 0-1 0 0,-1 1 1 0 0,1 0 0 0 0,1 0-1 0 0,-1 0 1 0 0,1 1-1 0 0,1 0 1 0 0,-1-1-1 0 0,2 1 1 0 0,-1 1-1 0 0,1-1 1 0 0,1 0-1 0 0,-1 0 1 0 0,2 1-1 0 0,-1-1 1 0 0,1 1-1 0 0,1-1 1 0 0,-1 0-1 0 0,2 1 1 0 0,0 1-61 0 0,1-5 102 0 0,1-1 0 0 0,1 0 0 0 0,-1 0 0 0 0,1-1 1 0 0,0 1-1 0 0,0-1 0 0 0,0 0 0 0 0,0 0 0 0 0,1-1 0 0 0,0 1 0 0 0,-1-1 1 0 0,1 0-1 0 0,0-1 0 0 0,1 0 0 0 0,-1 0 0 0 0,0 0 0 0 0,1-1 0 0 0,-1 1 0 0 0,1-2 1 0 0,-1 1-1 0 0,1-1 0 0 0,-1 0 0 0 0,1 0 0 0 0,-1-1 0 0 0,1 1 0 0 0,-1-2 1 0 0,1 1-1 0 0,-1-1 0 0 0,0 0 0 0 0,1 0 0 0 0,-1 0 0 0 0,0-1 0 0 0,-1 0 1 0 0,1-1-1 0 0,0 1 0 0 0,-1-1 0 0 0,0 0 0 0 0,0 0 0 0 0,0 0 0 0 0,0-1 0 0 0,1-2-102 0 0,22-21 7 0 0,-1-2-1 0 0,-1-1 0 0 0,-2 0 1 0 0,-1-2-1 0 0,-2-1 0 0 0,-1-1 1 0 0,-1-1-1 0 0,-2 0 0 0 0,-2-1 0 0 0,-1-1 1 0 0,-2 0-1 0 0,-2-1 0 0 0,-2 0 1 0 0,-1-1-1 0 0,-2 0 0 0 0,-1 0 1 0 0,-3 0-1 0 0,-2-34-6 0 0,1 71-36 0 0,1 1 1 0 0,-1-1 0 0 0,0 0-1 0 0,0 0 1 0 0,0 0-1 0 0,0 0 1 0 0,0 1 0 0 0,-1-1-1 0 0,1 0 1 0 0,-1 0 0 0 0,0 0-1 0 0,0 1 1 0 0,0-1-1 0 0,0 0 1 0 0,0 1 0 0 0,-1-1-1 0 0,1 1 1 0 0,-1 0-1 0 0,1-1 1 0 0,-1 1 0 0 0,0 0-1 0 0,0 0 1 0 0,0 0-1 0 0,0 0 1 0 0,0 0 0 0 0,-1 1-1 0 0,1-1 1 0 0,-1 1-1 0 0,1-1 1 0 0,-1 1 0 0 0,1 0-1 0 0,-1 0 1 0 0,0 0-1 0 0,1 0 1 0 0,-1 0 0 0 0,0 1-1 0 0,0-1 1 0 0,0 1 0 0 0,1 0-1 0 0,-1 0 1 0 0,0 0-1 0 0,0 0 1 0 0,0 1 0 0 0,0-1-1 0 0,1 1 1 0 0,-1-1-1 0 0,0 1 1 0 0,0 0 0 0 0,1 0-1 0 0,-1 0 36 0 0,-10 10-14 0 0,1 0 0 0 0,1 1 0 0 0,0 0 0 0 0,0 1-1 0 0,1 1 1 0 0,1-1 0 0 0,0 1 0 0 0,1 1 0 0 0,0 0 0 0 0,1 0 0 0 0,1 0-1 0 0,1 1 1 0 0,0-1 0 0 0,1 2 0 0 0,-1 6 14 0 0,2-8 71 0 0,0-1-1 0 0,1 1 1 0 0,1 0 0 0 0,1 0-1 0 0,0 0 1 0 0,1 0-1 0 0,0 0 1 0 0,1 0 0 0 0,1 0-1 0 0,0-1 1 0 0,1 1 0 0 0,1-1-1 0 0,0 0 1 0 0,1 0-1 0 0,0-1 1 0 0,1 1 0 0 0,1-1-1 0 0,0-1 1 0 0,1 0 0 0 0,0 0-1 0 0,1 0 1 0 0,0-1-1 0 0,10 7-70 0 0,177 127 803 0 0,-187-136-1125 0 0,4 4 36 0 0,-9-11-3801 0 0,0-1-3615 0 0,-3-1-3790 0 0</inkml:trace>
  <inkml:trace contextRef="#ctx0" brushRef="#br0" timeOffset="313.16">0 948 7762 0 0,'0'0'1623'0'0,"0"0"-164"0"0,0 0 125 0 0,0 0 208 0 0,0 0 59 0 0,0 0-109 0 0,0 0-222 0 0,39 3-267 0 0,124 10-254 0 0,119 0 1304 0 0,21-13-2895 0 0,-256-4-1008 0 0,-28 0-1789 0 0,-6 2-1535 0 0,-4 1-6299 0 0</inkml:trace>
  <inkml:trace contextRef="#ctx0" brushRef="#br0" timeOffset="888.531">352 1287 10826 0 0,'0'0'1753'0'0,"0"0"-312"0"0,0 0-147 0 0,0 0 18 0 0,0 0-88 0 0,0 0-199 0 0,0 0-272 0 0,0 0-234 0 0,0 0-158 0 0,0 0-99 0 0,0 0-73 0 0,-32 3-67 0 0,-99 15-34 0 0,129-19-84 0 0,-1 1 0 0 0,0 0 0 0 0,0 1 0 0 0,0-1-1 0 0,0 0 1 0 0,1 1 0 0 0,-1-1 0 0 0,0 1 0 0 0,1 0 0 0 0,-1 0 0 0 0,0 0 0 0 0,1 1 0 0 0,-1-1 0 0 0,1 0 0 0 0,-1 1 0 0 0,1 0 0 0 0,0-1 0 0 0,0 1 0 0 0,0 0 0 0 0,0 0 0 0 0,0 0 0 0 0,0 1 0 0 0,0 0-4 0 0,-4 6 17 0 0,-5 3-11 0 0,1 0 0 0 0,0 1 0 0 0,1 0 0 0 0,1 0 1 0 0,0 1-1 0 0,1 0 0 0 0,0 1 0 0 0,1 0 0 0 0,1-1 1 0 0,0 2-1 0 0,1-1 0 0 0,1 1 0 0 0,0-1 0 0 0,1 1 0 0 0,1 0 1 0 0,0 0-1 0 0,2 11-6 0 0,0-23 34 0 0,-1 0 1 0 0,1-1-1 0 0,0 1 1 0 0,1-1 0 0 0,-1 1-1 0 0,0-1 1 0 0,1 0-1 0 0,0 0 1 0 0,0 1-1 0 0,0-1 1 0 0,0-1-1 0 0,1 1 1 0 0,-1 0-1 0 0,1 0 1 0 0,-1-1-1 0 0,1 1 1 0 0,0-1-1 0 0,0 0 1 0 0,0 0-1 0 0,0 0 1 0 0,1 0-1 0 0,-1-1 1 0 0,0 1-1 0 0,1-1 1 0 0,-1 0-1 0 0,1 0 1 0 0,-1 0-1 0 0,1-1 1 0 0,0 1 0 0 0,-1-1-1 0 0,1 0-34 0 0,8 2 193 0 0,-1-1 0 0 0,1-1 0 0 0,0 0 0 0 0,-1 0-1 0 0,1-1 1 0 0,0-1 0 0 0,-1 0 0 0 0,1 0 0 0 0,2-2-193 0 0,10-7 124 0 0,-1-1 0 0 0,0-1 0 0 0,0 0 1 0 0,-2-2-1 0 0,1-1 0 0 0,-2 0 0 0 0,0-2 0 0 0,-2 0 1 0 0,0-1-1 0 0,0-1 0 0 0,-2 0 0 0 0,-1-2 0 0 0,0 0 1 0 0,-2 0-1 0 0,8-17-124 0 0,-9 15 6 0 0,-1-1 1 0 0,-1-1 0 0 0,-1 0-1 0 0,-2-1 1 0 0,0 0-1 0 0,-2 0 1 0 0,0 0-1 0 0,-2 0 1 0 0,-2-1-1 0 0,0-8-6 0 0,-1 26-12 0 0,-1 0 0 0 0,-1 0 0 0 0,1 0 0 0 0,-2 0 0 0 0,1 1 0 0 0,-1-1 0 0 0,-1 1 0 0 0,1-1 0 0 0,-2 1 0 0 0,1 0-1 0 0,-3-2 13 0 0,5 8-17 0 0,0-1-1 0 0,0 1 0 0 0,0 0 0 0 0,0 1 1 0 0,0-1-1 0 0,-1 0 0 0 0,1 1 0 0 0,-1-1 1 0 0,0 1-1 0 0,0 0 0 0 0,0 0 0 0 0,0 0 0 0 0,0 0 1 0 0,0 0-1 0 0,-1 1 0 0 0,1-1 0 0 0,-1 1 1 0 0,1 0-1 0 0,-1 0 0 0 0,1 0 0 0 0,-1 1 0 0 0,1-1 1 0 0,-1 1-1 0 0,0 0 0 0 0,1 0 0 0 0,-1 0 1 0 0,0 1-1 0 0,1-1 0 0 0,-1 1 0 0 0,1 0 1 0 0,-1 0-1 0 0,0 0 18 0 0,-4 4-31 0 0,0 1 1 0 0,0 0-1 0 0,1 0 0 0 0,0 1 1 0 0,0 0-1 0 0,0 0 1 0 0,1 0-1 0 0,0 1 0 0 0,1 0 1 0 0,0 0-1 0 0,0 0 1 0 0,1 1-1 0 0,0 0 0 0 0,0 0 1 0 0,1 0-1 0 0,0 0 31 0 0,-9 24-9 0 0,2 0-1 0 0,2 1 1 0 0,1 0-1 0 0,1 0 1 0 0,2 0-1 0 0,1 1 1 0 0,3 33 9 0 0,2-49 15 0 0,0 0 1 0 0,2 0 0 0 0,1 0 0 0 0,0-1 0 0 0,1 1 0 0 0,1-1 0 0 0,0-1-1 0 0,2 1 1 0 0,6 9-16 0 0,-8-14 12 0 0,46 63 293 0 0,-15-54-1305 0 0,3-35-3866 0 0,-30 3 784 0 0,-2 2-2794 0 0,-2 0-1618 0 0</inkml:trace>
  <inkml:trace contextRef="#ctx0" brushRef="#br0" timeOffset="1252.532">906 1047 17308 0 0,'0'0'796'0'0,"0"0"-301"0"0,0 0-33 0 0,0 0 157 0 0,0 0 119 0 0,0 0 27 0 0,0 0-54 0 0,0 0-67 0 0,-14 34-122 0 0,-45 107-84 0 0,-17 49 495 0 0,66-166-917 0 0,1 0 0 0 0,1 0 0 0 0,1 1 0 0 0,2-1 0 0 0,0 1 0 0 0,1 1 0 0 0,2-1 0 0 0,0 2-16 0 0,2-25-3 0 0,0 0 1 0 0,1 0 0 0 0,-1-1-1 0 0,0 1 1 0 0,1 0 0 0 0,-1 0-1 0 0,1 0 1 0 0,-1 0 0 0 0,1-1-1 0 0,0 1 1 0 0,0 0 0 0 0,-1-1-1 0 0,1 1 1 0 0,1 0 0 0 0,-1-1-1 0 0,0 1 1 0 0,0-1 0 0 0,0 0-1 0 0,1 1 1 0 0,-1-1 0 0 0,1 0-1 0 0,-1 0 1 0 0,1 0 0 0 0,0 0-1 0 0,-1 0 1 0 0,1 0 0 0 0,0 0-1 0 0,0-1 1 0 0,-1 1 0 0 0,1 0-1 0 0,0-1 1 0 0,0 0 0 0 0,0 1-1 0 0,0-1 1 0 0,0 0 0 0 0,-1 0-1 0 0,1 0 1 0 0,1 0 2 0 0,72-15 157 0 0,19-40-132 0 0,-92 53-97 0 0,20-22-812 0 0,-29 5-4041 0 0,-7 8-4176 0 0,11 8-569 0 0</inkml:trace>
  <inkml:trace contextRef="#ctx0" brushRef="#br0" timeOffset="1503.081">573 1338 11811 0 0,'0'0'1414'0'0,"0"0"-304"0"0,0 0 33 0 0,0 0 160 0 0,0 0 17 0 0,0 0-121 0 0,0 0-177 0 0,0 0-158 0 0,0 0-119 0 0,34-3-113 0 0,107-13-139 0 0,21 9-537 0 0,-115 7-9401 0 0,-41 0-2114 0 0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7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5641 0 0,'0'0'2034'0'0,"0"0"-326"0"0,0 0-106 0 0,0 0 53 0 0,0 0-12 0 0,0 0-243 0 0,0 0-325 0 0,0 0-312 0 0,0 0-229 0 0,0 0-58 0 0,0 0 37 0 0,0 0 89 0 0,12-2 883 0 0,-1-4-985 0 0,-1-1 0 0 0,0 0-1 0 0,0 0 1 0 0,0-1-1 0 0,-1-1 1 0 0,0 0 0 0 0,-1 0-1 0 0,0-1 1 0 0,0 0 0 0 0,3-6-500 0 0,15-17 459 0 0,121-125 325 0 0,-93 114-694 0 0,-53 45-94 0 0,1 0 0 0 0,-1 0 1 0 0,1 1-1 0 0,-1-1 0 0 0,0 0 1 0 0,1 1-1 0 0,-1-1 0 0 0,0 0 1 0 0,0 1-1 0 0,0-1 1 0 0,0 1-1 0 0,-1 0 0 0 0,1-1 1 0 0,0 1-1 0 0,0 0 0 0 0,-1-1 1 0 0,1 1-1 0 0,-1 0 0 0 0,0 0 1 0 0,0 0-1 0 0,1-1 1 0 0,-1 1-1 0 0,0 0 0 0 0,-1 0 1 0 0,1 0-1 0 0,0 1 4 0 0,0 4-1 0 0,6 38 84 0 0,-5-35-60 0 0,0 0 1 0 0,0 1-1 0 0,1-1 0 0 0,0 0 1 0 0,0 0-1 0 0,1 0 1 0 0,1 0-1 0 0,0-1 0 0 0,0 1 1 0 0,1-1-1 0 0,0 0 1 0 0,4 4-24 0 0,46 43-530 0 0,-24-21-3766 0 0,-17-19-3034 0 0,-8-8-4370 0 0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3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177 409 11130 0 0,'0'0'1293'0'0,"0"0"-349"0"0,0 0 40 0 0,0 0 258 0 0,0 0 169 0 0,0 0-2 0 0,0 0-152 0 0,0 0-181 0 0,0 0-164 0 0,0 0-147 0 0,0 0-91 0 0,32 8-75 0 0,100 20-62 0 0,-52-29 294 0 0,-66-4-655 0 0,4 1-76 0 0,-1-1 1 0 0,0-1-1 0 0,0 0 1 0 0,-1-1-1 0 0,1-1 0 0 0,-2-1 1 0 0,1 0-1 0 0,-1-1 1 0 0,0 0-1 0 0,-1-2 0 0 0,-1 1 1 0 0,0-2-1 0 0,0 0 1 0 0,-1 0-1 0 0,-1-1 0 0 0,0 0 1 0 0,-1-1-1 0 0,0-1 1 0 0,-2 1-1 0 0,0-1 0 0 0,0-1-99 0 0,-7 14-15 0 0,0 0 0 0 0,0 0 0 0 0,0 0 0 0 0,-1-1 0 0 0,1 1 1 0 0,-1 0-1 0 0,0 0 0 0 0,0 0 0 0 0,0 0 0 0 0,0-1 1 0 0,0 1-1 0 0,-1 0 0 0 0,1 0 0 0 0,-1 0 0 0 0,0 0 1 0 0,0 0-1 0 0,0 0 0 0 0,-1 0 0 0 0,1 0 0 0 0,0 0 0 0 0,-1 1 1 0 0,0-1-1 0 0,0 1 0 0 0,0-1 0 0 0,0 1 0 0 0,0-1 1 0 0,0 1-1 0 0,-1 0 0 0 0,1 0 0 0 0,-1 0 0 0 0,0 1 1 0 0,1-1-1 0 0,-1 0 0 0 0,0 1 0 0 0,0 0 0 0 0,0 0 0 0 0,0 0 1 0 0,-1 0 13 0 0,-124-15-946 0 0,103 19 875 0 0,0 2 0 0 0,1 0 0 0 0,0 1 1 0 0,0 2-1 0 0,0 0 0 0 0,1 2 1 0 0,0 0-1 0 0,1 2 0 0 0,0 0 1 0 0,-15 12 70 0 0,14-8-2 0 0,0 1 0 0 0,0 1 0 0 0,2 1 0 0 0,0 1 0 0 0,2 0 1 0 0,0 2-1 0 0,1 0 0 0 0,1 1 0 0 0,1 1 0 0 0,1 0 0 0 0,2 1 1 0 0,0 1-1 0 0,-6 19 2 0 0,16-38 33 0 0,0 0 1 0 0,1 0 0 0 0,-1 1 0 0 0,1-1-1 0 0,1 1 1 0 0,0-1 0 0 0,0 1-1 0 0,0 0 1 0 0,1 0 0 0 0,0-1 0 0 0,0 1-1 0 0,1 0 1 0 0,0 0 0 0 0,0-1-1 0 0,1 1 1 0 0,0-1 0 0 0,1 1 0 0 0,-1-1-1 0 0,1 0 1 0 0,1 0 0 0 0,-1 0-1 0 0,1 0 1 0 0,0-1 0 0 0,1 1 0 0 0,0-1-1 0 0,0 0 1 0 0,0-1 0 0 0,1 1-1 0 0,-1-1 1 0 0,1 0 0 0 0,1 0 0 0 0,1 0-34 0 0,18 7 186 0 0,0-2 1 0 0,0-1-1 0 0,1-1 1 0 0,1-2 0 0 0,-1 0-1 0 0,1-2 1 0 0,0-1-1 0 0,0-1 1 0 0,0-1 0 0 0,0-2-1 0 0,0 0 1 0 0,5-3-187 0 0,-31 4 12 0 0,35-2 130 0 0,-1-1 0 0 0,0-2-1 0 0,1-1 1 0 0,-2-2 0 0 0,32-12-142 0 0,-59 5-1547 0 0,-23 8-6863 0 0,10 4-3938 0 0</inkml:trace>
  <inkml:trace contextRef="#ctx0" brushRef="#br0" timeOffset="2952.403">947 693 1808 0 0,'0'0'3157'0'0,"0"0"-1599"0"0,0 0-397 0 0,0 0 264 0 0,0 0 242 0 0,0 0 66 0 0,0 0-168 0 0,0 0-342 0 0,0 0-301 0 0,0 0-192 0 0,0 0-91 0 0,0 0-12 0 0,0 0 14 0 0,3-11 1766 0 0,-67 40-932 0 0,57-25-1410 0 0,0-1 0 0 0,0 1 0 0 0,1 1 0 0 0,-1-1 0 0 0,1 1 0 0 0,0 0 0 0 0,1 0 0 0 0,-1 1 0 0 0,1 0 0 0 0,0 0 0 0 0,0 0 0 0 0,1 1 0 0 0,0-1 0 0 0,0 1 0 0 0,1 0 0 0 0,-1 0 0 0 0,2 0 0 0 0,-1 1 0 0 0,1-1 0 0 0,0 1 0 0 0,0-1 0 0 0,1 1 1 0 0,0 0-1 0 0,1 0 0 0 0,-1-1 0 0 0,1 1 0 0 0,1 0 0 0 0,1 7-65 0 0,-1-11 47 0 0,1 0 1 0 0,0 0-1 0 0,0 0 1 0 0,0 0-1 0 0,1 0 1 0 0,-1-1-1 0 0,1 1 1 0 0,0-1-1 0 0,0 1 1 0 0,0-1-1 0 0,1 0 1 0 0,-1 0-1 0 0,1-1 1 0 0,0 1-1 0 0,-1-1 1 0 0,1 1-1 0 0,0-1 1 0 0,0 0-1 0 0,1-1 1 0 0,-1 1 0 0 0,0-1-1 0 0,0 0 1 0 0,1 0-1 0 0,-1 0 1 0 0,1 0-1 0 0,-1-1 1 0 0,1 0-1 0 0,-1 0 1 0 0,1 0-1 0 0,3-1-47 0 0,135-34 1315 0 0,-127 28-1203 0 0,0 0-1 0 0,-1-2 0 0 0,0 1 1 0 0,0-2-1 0 0,-1 0 1 0 0,0 0-1 0 0,-1-2 1 0 0,0 1-1 0 0,-1-2 1 0 0,1-2-112 0 0,-7 9 7 0 0,-1-1 1 0 0,0 1 0 0 0,0-1-1 0 0,-1-1 1 0 0,0 1 0 0 0,0 0 0 0 0,-1-1-1 0 0,0 0 1 0 0,0 0 0 0 0,-1 0-1 0 0,0 0 1 0 0,0 0 0 0 0,-1 0-1 0 0,0 0 1 0 0,-1-1 0 0 0,0 1 0 0 0,0 0-1 0 0,0-1 1 0 0,-1 1 0 0 0,-1 0-1 0 0,-1-8-7 0 0,1 11-53 0 0,1 0 0 0 0,-1 0 0 0 0,-1 0 0 0 0,1 1 0 0 0,-1-1 0 0 0,1 0 0 0 0,-1 1 0 0 0,-1 0 0 0 0,1 0 0 0 0,0 0 0 0 0,-1 0 0 0 0,0 0 0 0 0,0 1 0 0 0,0 0 0 0 0,-1 0 0 0 0,1 0 0 0 0,-1 0 0 0 0,1 1 0 0 0,-1-1 0 0 0,0 1 0 0 0,0 0 0 0 0,0 1 0 0 0,0-1 0 0 0,0 1 0 0 0,0 0 0 0 0,-1 0 0 0 0,1 1 0 0 0,-4-1 53 0 0,-4 1-534 0 0,-1 0-1 0 0,1 1 1 0 0,-1 1-1 0 0,1 0 1 0 0,-1 0 0 0 0,1 1-1 0 0,0 1 1 0 0,0 0 0 0 0,1 1-1 0 0,-10 5 535 0 0,13-5-827 0 0,-18 9-2845 0 0,9-3-2327 0 0,2 3-5250 0 0</inkml:trace>
  <inkml:trace contextRef="#ctx0" brushRef="#br0" timeOffset="3311.437">827 807 4833 0 0,'0'0'2933'0'0,"0"0"-1026"0"0,0 0-306 0 0,0 0 46 0 0,0 0-25 0 0,0 0-182 0 0,0 0-209 0 0,0 0-170 0 0,0 0-107 0 0,0 0-56 0 0,0 0-81 0 0,0 0-107 0 0,0 0-86 0 0,11-6-50 0 0,89-54 1562 0 0,-21 30-1161 0 0,-60 82-807 0 0,-15-32-80 0 0,-4-17-77 0 0,0 0 0 0 0,0 0 1 0 0,0 0-1 0 0,1 0 0 0 0,-1 0 0 0 0,1 0 0 0 0,0-1 1 0 0,0 1-1 0 0,0 0 0 0 0,0 0 0 0 0,0-1 1 0 0,1 1-1 0 0,-1-1 0 0 0,1 1 0 0 0,-1-1 1 0 0,1 0-1 0 0,0 1 0 0 0,0-1 0 0 0,0 0 1 0 0,1 0-1 0 0,-1-1 0 0 0,0 1 0 0 0,1 0 1 0 0,-1-1-1 0 0,1 1 0 0 0,0-1-11 0 0,4 2 46 0 0,0-2 0 0 0,1 1 1 0 0,-1-1-1 0 0,0 0 0 0 0,1 0 0 0 0,-1-1 0 0 0,1 0 0 0 0,-1-1 1 0 0,0 1-1 0 0,1-1 0 0 0,-1-1 0 0 0,0 1 0 0 0,0-1 1 0 0,0-1-1 0 0,0 1 0 0 0,0-1 0 0 0,0 0 0 0 0,-1-1 1 0 0,3-1-47 0 0,1-13-484 0 0,-14 7-5945 0 0,1 7-2589 0 0</inkml:trace>
  <inkml:trace contextRef="#ctx0" brushRef="#br0" timeOffset="5011.384">1440 1 10658 0 0,'0'0'4277'0'0,"0"0"-2496"0"0,0 0-916 0 0,0 0-27 0 0,0 0 70 0 0,0 0 19 0 0,0 0-44 0 0,0 0-103 0 0,0 0-92 0 0,0 0-55 0 0,0 0-50 0 0,0 0-87 0 0,0 0-82 0 0,18 1-30 0 0,86 6 360 0 0,183 10 2140 0 0,-271-19-3576 0 0,-17 1-4731 0 0,-10 1-7547 0 0,7 0 3312 0 0</inkml:trace>
  <inkml:trace contextRef="#ctx0" brushRef="#br0" timeOffset="5363.732">1507 207 10154 0 0,'0'0'2011'0'0,"0"0"-489"0"0,0 0-192 0 0,0 0-4 0 0,0 0-35 0 0,0 0-134 0 0,0 0-152 0 0,0 0-63 0 0,0 0-26 0 0,0 0-31 0 0,0 0-34 0 0,0 0-109 0 0,6 2-98 0 0,57 11 1440 0 0,121 1-1050 0 0,-183-14-1370 0 0,-1 0-96 0 0,0 0-104 0 0,0 0-140 0 0,0 0-177 0 0,0 0-247 0 0,-2 0-1638 0 0,-2 0-2906 0 0,0 0-4422 0 0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5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0 343 3737 0 0,'0'0'2014'0'0,"0"0"-174"0"0,0 0 102 0 0,0 0 167 0 0,0 0 3 0 0,0 0-192 0 0,0 0-310 0 0,0 0-291 0 0,0 0-238 0 0,0 0-153 0 0,0 0-102 0 0,0 0-78 0 0,0 0-38 0 0,21-10 2172 0 0,-5 3-2574 0 0,-1 0 0 0 0,0-2 1 0 0,0 0-1 0 0,-1 0 1 0 0,0-1-1 0 0,-1-1 0 0 0,0 0 1 0 0,-1-1-1 0 0,0 0 1 0 0,-1-1-1 0 0,1-2-308 0 0,27-26 314 0 0,118-126 178 0 0,-125 215-668 0 0,3 14 221 0 0,7 35 100 0 0,-35-68-180 0 0,23 38-1482 0 0,-19-63-652 0 0,-3-4-2052 0 0,-4 0-625 0 0,0 0-7563 0 0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74 13603 0 0,'0'0'1575'0'0,"0"0"-303"0"0,0 0-92 0 0,0 0 70 0 0,0 0 14 0 0,0 0-113 0 0,0 0-212 0 0,0 0-236 0 0,0 0-176 0 0,0 0-126 0 0,0 0-75 0 0,0 0-44 0 0,0 0-20 0 0,-3-6 494 0 0,-31 42 235 0 0,43-41-107 0 0,57-52-168 0 0,-65 56-660 0 0,-1 1 15 0 0,0 0 15 0 0,0 0 12 0 0,-56 33 292 0 0,35-14-352 0 0,20-19-46 0 0,1 0-6 0 0,0 0 1 0 0,0 0-15 0 0,0 0-7 0 0,10 0-191 0 0,12 0-422 0 0,0 6-2146 0 0,-13-1-3533 0 0,-5-2-5840 0 0</inkml:trace>
  <inkml:trace contextRef="#ctx0" brushRef="#br0" timeOffset="3681.251">16 1 0 0 0,'0'0'1938'0'0,"0"0"121"0"0,0 0-185 0 0,0 0-285 0 0,0 0-236 0 0,0 0-208 0 0,0 0-134 0 0,0 0-100 0 0,0 0-63 0 0,0 0-22 0 0,0 0-18 0 0,0 0-49 0 0,-3 5-66 0 0,-9 57 2717 0 0,12-61-3347 0 0,-1-1-1 0 0,1 1 1 0 0,0 0 0 0 0,0 0-1 0 0,0 0 1 0 0,0 0-1 0 0,0 0 1 0 0,1 0 0 0 0,-1 0-1 0 0,0 0 1 0 0,0 0-1 0 0,1 0 1 0 0,-1 0 0 0 0,0 0-1 0 0,1 0 1 0 0,-1 0-1 0 0,1-1 1 0 0,-1 1 0 0 0,1 0-1 0 0,-1 0 1 0 0,1-1-1 0 0,0 1 1 0 0,-1 0 0 0 0,1 0-1 0 0,0-1 1 0 0,0 1-1 0 0,-1-1 1 0 0,1 1-1 0 0,0-1 1 0 0,0 1 0 0 0,0-1-1 0 0,0 0 1 0 0,0 1-1 0 0,0-1 1 0 0,0 0 0 0 0,0 0-1 0 0,0 1 1 0 0,-1-1-1 0 0,1 0 1 0 0,0 0 0 0 0,0 0-1 0 0,0 0 1 0 0,0 0-1 0 0,0-1 1 0 0,0 1 0 0 0,0 0-1 0 0,0 0 1 0 0,0-1-1 0 0,0 1 1 0 0,0 0 0 0 0,0-1-1 0 0,0 1 1 0 0,-1-1-1 0 0,1 1 1 0 0,0-1 0 0 0,0 1-1 0 0,0-1 1 0 0,-1 0-1 0 0,1 1 1 0 0,0-1 0 0 0,-1 0-1 0 0,1 0 1 0 0,-1 1-1 0 0,1-1 1 0 0,-1 0 0 0 0,1 0-63 0 0,71-80 1256 0 0,-157 165-716 0 0,72-62-483 0 0,13-22-23 0 0,0 0 32 0 0,20 0 608 0 0,-17 0-630 0 0,0-1 1 0 0,1 1-1 0 0,-1-1 1 0 0,0 0-1 0 0,1-1 0 0 0,-1 1 1 0 0,0-1-1 0 0,0 1 1 0 0,0-1-1 0 0,0 0 0 0 0,-1 0 1 0 0,1 0-1 0 0,0 0 1 0 0,-1-1-1 0 0,1 1 0 0 0,-1-1 1 0 0,0 1-1 0 0,0-1 1 0 0,0 0-1 0 0,1-2-44 0 0,-12 5-6398 0 0,5 3 799 0 0,-1 1-6466 0 0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11 270 1064 0 0,'0'0'1395'0'0,"0"0"-120"0"0,0 0 133 0 0,0 0 279 0 0,0 0 206 0 0,0 0 38 0 0,0 0-152 0 0,0 0-245 0 0,0 0-259 0 0,0 0-219 0 0,0 0-200 0 0,-10-3 2054 0 0,173-10 985 0 0,3 0-3357 0 0,-121 13-518 0 0,-44 0 7 0 0,-1 0 18 0 0,-10 3 264 0 0,-224 35-25 0 0,171-28-68 0 0,62-10-186 0 0,1 0-24 0 0,0 0-23 0 0,13 0-52 0 0,229-10 581 0 0,-148 9-2172 0 0,-82 6-3528 0 0,-9-3-65 0 0,0-1-6497 0 0</inkml:trace>
  <inkml:trace contextRef="#ctx0" brushRef="#br0" timeOffset="403.012">944 5 9330 0 0,'0'0'5608'0'0,"0"0"-3806"0"0,0 0-1150 0 0,0 0 20 0 0,0 0 136 0 0,0 0 66 0 0,0 0-61 0 0,-32 20-158 0 0,-101 66-180 0 0,127-83-445 0 0,2 0 0 0 0,-1 0 1 0 0,0 0-1 0 0,1 1 1 0 0,-1-1-1 0 0,1 1 0 0 0,0 0 1 0 0,0 0-1 0 0,0 1 0 0 0,1-1 1 0 0,0 1-1 0 0,0-1 1 0 0,0 1-1 0 0,0 0 0 0 0,0 2-30 0 0,-4 9 85 0 0,-5 5-22 0 0,0 1 0 0 0,2 0 0 0 0,0 1 1 0 0,2 0-1 0 0,0 0 0 0 0,2 1 0 0 0,1 0 0 0 0,0 0 0 0 0,2 1 1 0 0,1-1-1 0 0,1 1 0 0 0,1-1 0 0 0,2 17-63 0 0,0-33 52 0 0,0 1-1 0 0,1-1 1 0 0,0 0-1 0 0,1 1 1 0 0,-1-2-1 0 0,1 1 1 0 0,1 0 0 0 0,0-1-1 0 0,0 0 1 0 0,0 0-1 0 0,1 0 1 0 0,0-1-1 0 0,0 0 1 0 0,1 0-1 0 0,0 0 1 0 0,0-1-1 0 0,0 0 1 0 0,1 0-1 0 0,-1-1 1 0 0,1 0 0 0 0,0 0-1 0 0,0-1 1 0 0,1 0-1 0 0,-1-1 1 0 0,1 0-1 0 0,-1 0 1 0 0,1 0-1 0 0,0-1 1 0 0,-1-1-1 0 0,1 1 1 0 0,2-2-52 0 0,10 1 172 0 0,0-2 1 0 0,-1-1-1 0 0,1-1 1 0 0,-1 0-1 0 0,0-2 1 0 0,0 0-1 0 0,0-1 0 0 0,-1-1 1 0 0,0-1-1 0 0,5-4-172 0 0,8-3 239 0 0,-1-1 0 0 0,-1-2-1 0 0,0-1 1 0 0,-2-2 0 0 0,0-1 0 0 0,-2-1-1 0 0,9-11-238 0 0,-26 26 21 0 0,0-1 0 0 0,-1 0 0 0 0,-1 0 0 0 0,0-1 0 0 0,0 0-1 0 0,-1 0 1 0 0,0-1 0 0 0,-1 1 0 0 0,0-1 0 0 0,-1-1 0 0 0,-1 1 0 0 0,0-1-1 0 0,0 1 1 0 0,-1-1 0 0 0,-1 0 0 0 0,0 0 0 0 0,-1 1 0 0 0,0-1 0 0 0,-1 0-1 0 0,0 0 1 0 0,-1 0 0 0 0,-1 0-21 0 0,-2 1-70 0 0,0 1-1 0 0,0 0 1 0 0,-1 0-1 0 0,-1 0 1 0 0,0 1-1 0 0,0 0 1 0 0,-1 1-1 0 0,0-1 1 0 0,-1 1-1 0 0,0 1 1 0 0,0 0-1 0 0,-1 0 1 0 0,0 1-1 0 0,-1 0 1 0 0,1 1-1 0 0,-1 0 1 0 0,0 1-1 0 0,-1 0 1 0 0,1 0-1 0 0,-1 1 1 0 0,0 1-1 0 0,0 0 1 0 0,0 1-1 0 0,0 0 1 0 0,-1 1-1 0 0,1 0 1 0 0,-1 1-1 0 0,-3 1 71 0 0,-106 11-2787 0 0,84-2-524 0 0,-2 4-3277 0 0,9-3-5542 0 0</inkml:trace>
  <inkml:trace contextRef="#ctx0" brushRef="#br0" timeOffset="951.038">764 337 6457 0 0,'0'0'399'0'0,"0"0"-294"0"0,0 0-39 0 0,0 0 159 0 0,0 0 147 0 0,0 0 39 0 0,0 0-88 0 0,0 0-205 0 0,0 0-248 0 0,0 0-188 0 0,0 0-79 0 0,0 0 22 0 0,0 0 87 0 0,-2-2 124 0 0,-27-4 1698 0 0,29 6-663 0 0,0 0-829 0 0,-6-1 10113 0 0,4-1-8178 0 0,22-25 2294 0 0,38 5-3917 0 0,-49 20 4 0 0,9-3-211 0 0,1 1 1 0 0,0 0 0 0 0,0 2-1 0 0,0 0 1 0 0,0 1 0 0 0,0 1 0 0 0,1 1-1 0 0,0 1-147 0 0,-15-1 14 0 0,-1 1 0 0 0,0 0 0 0 0,1 0 0 0 0,-1 0 0 0 0,0 0 0 0 0,-1 1 0 0 0,1-1 0 0 0,0 1 0 0 0,-1 0 0 0 0,1 0 0 0 0,-1 1 0 0 0,0-1 0 0 0,0 1 0 0 0,0-1-1 0 0,0 1 1 0 0,-1 0 0 0 0,0 0 0 0 0,0 0 0 0 0,0 0 0 0 0,0 1 0 0 0,0-1 0 0 0,-1 1 0 0 0,0-1 0 0 0,0 1 0 0 0,0-1 0 0 0,-1 1 0 0 0,1-1 0 0 0,-1 1 0 0 0,0 0 0 0 0,0-1 0 0 0,-1 1 0 0 0,0 0-14 0 0,2 1 28 0 0,0-3-14 0 0,-1 0 0 0 0,1 0 0 0 0,0 0 1 0 0,0 0-1 0 0,0 0 0 0 0,1-1 0 0 0,-1 1 0 0 0,1 0 0 0 0,-1-1 1 0 0,1 1-1 0 0,0-1 0 0 0,0 0 0 0 0,0 1 0 0 0,0-1 0 0 0,1 0 1 0 0,-1 0-1 0 0,1 0 0 0 0,-1-1 0 0 0,1 1 0 0 0,-1-1 0 0 0,1 1 1 0 0,0-1-1 0 0,0 0 0 0 0,0 0 0 0 0,0 0 0 0 0,0 0 0 0 0,0-1 0 0 0,0 1 1 0 0,0-1-1 0 0,0 0 0 0 0,0 1 0 0 0,0-1 0 0 0,1-1-14 0 0,102-13 497 0 0,-59-9-364 0 0,-46 22-211 0 0,0 1 0 0 0,0-1-1 0 0,0 0 1 0 0,-1 1 0 0 0,1-1-1 0 0,0 1 1 0 0,-1-1 0 0 0,1 0-1 0 0,0 0 1 0 0,-1 1 0 0 0,1-1-1 0 0,-1 0 1 0 0,1 0 0 0 0,-1 0-1 0 0,0 0 1 0 0,1 1 0 0 0,-1-1-1 0 0,0 0 1 0 0,0 0 0 0 0,1 0-1 0 0,-1 0 1 0 0,0 0 0 0 0,0 0-1 0 0,0 0 1 0 0,0 0 0 0 0,0 0 0 0 0,0 0-1 0 0,0 0 1 0 0,-1 0 0 0 0,1 0-1 0 0,0 1 1 0 0,-1-1 0 0 0,1 0-1 0 0,0 0 1 0 0,-1 0 0 0 0,1 0-1 0 0,-1 0 1 0 0,1 1 0 0 0,-1-1-1 0 0,1 0 1 0 0,-1 0 0 0 0,0 1-1 0 0,1-1 1 0 0,-1 1 0 0 0,0-1-1 0 0,0 0 1 0 0,1 1 0 0 0,-1-1-1 0 0,0 1 1 0 0,0 0 0 0 0,0-1-1 0 0,0 1 1 0 0,0-1 78 0 0,-9-5-2642 0 0,3 2-3475 0 0,1 0-5867 0 0</inkml:trace>
  <inkml:trace contextRef="#ctx0" brushRef="#br0" timeOffset="2965.239">1594 432 3961 0 0,'0'0'1181'0'0,"0"0"-167"0"0,0 0 141 0 0,0 0 272 0 0,0 0 141 0 0,0 0-38 0 0,0 0-167 0 0,0 0-196 0 0,0 0-136 0 0,0 0-87 0 0,0 0-51 0 0,0 0-46 0 0,0 0-17 0 0,25 10 10 0 0,78 26 4 0 0,-37-34 418 0 0,-55-6-1004 0 0,42-14 554 0 0,-1-2 0 0 0,-1-3 0 0 0,-1-2 0 0 0,19-13-812 0 0,-60 33 43 0 0,1 0 0 0 0,-1 0-1 0 0,-1-1 1 0 0,1-1 0 0 0,-1 1 0 0 0,0-1 0 0 0,-1-1 0 0 0,1 1 0 0 0,-1-1 0 0 0,-1-1 0 0 0,0 1-1 0 0,0-1 1 0 0,0 0 0 0 0,-1 0 0 0 0,-1-1 0 0 0,0 0 0 0 0,0 0 0 0 0,0 0 0 0 0,-2 0 0 0 0,1 0-1 0 0,-1 0 1 0 0,-1-1 0 0 0,1 1 0 0 0,-2-1 0 0 0,0-4-43 0 0,-2 11-45 0 0,0 0 0 0 0,0 0 0 0 0,0 1 0 0 0,-1-1 0 0 0,1 1 0 0 0,-1-1 0 0 0,0 1 0 0 0,0 0 0 0 0,0 0 0 0 0,-1 0 0 0 0,1 1 0 0 0,-1-1 0 0 0,1 1 0 0 0,-1 0 1 0 0,0 0-1 0 0,0 0 0 0 0,0 0 0 0 0,0 1 0 0 0,0-1 0 0 0,-1 1 0 0 0,1 0 0 0 0,0 1 0 0 0,0-1 0 0 0,-1 1 0 0 0,1-1 0 0 0,-1 1 0 0 0,1 1 0 0 0,0-1 0 0 0,-1 1 0 0 0,1-1 0 0 0,-4 3 45 0 0,5-3-25 0 0,-19 3-103 0 0,-1 1 1 0 0,0 1-1 0 0,1 1 0 0 0,0 1 1 0 0,0 1-1 0 0,1 1 0 0 0,0 1 1 0 0,1 0-1 0 0,-1 2 128 0 0,16-9-17 0 0,-23 12-12 0 0,1 2-1 0 0,1 0 1 0 0,0 2-1 0 0,1 1 1 0 0,2 1-1 0 0,0 1 1 0 0,1 1-1 0 0,-2 3 30 0 0,20-18 62 0 0,-1 0 0 0 0,2 0 0 0 0,-1 1 0 0 0,1-1 0 0 0,0 1 0 0 0,0 0 0 0 0,1 0 0 0 0,1 0 0 0 0,0 0 0 0 0,0 0 0 0 0,0 0 0 0 0,1 0 0 0 0,0 0 0 0 0,1 0 0 0 0,0 0 0 0 0,1 0 0 0 0,0 0 0 0 0,0 0 0 0 0,1 0 0 0 0,0-1 0 0 0,0 1 0 0 0,1-1 0 0 0,0 0 0 0 0,0 0 0 0 0,1 0 0 0 0,0-1 0 0 0,1 1 0 0 0,0-1-1 0 0,0-1 1 0 0,2 3-62 0 0,10 3 167 0 0,0 0-1 0 0,1-1 0 0 0,1 0 0 0 0,0-2 0 0 0,0 0 0 0 0,0-2 0 0 0,1 0 0 0 0,0-1 1 0 0,1-1-1 0 0,-1-1 0 0 0,1-1 0 0 0,0-1 0 0 0,0-1 0 0 0,0-1 0 0 0,0-1 0 0 0,7-2-166 0 0,29-15 144 0 0,-53 7-3430 0 0,-7-4-3448 0 0,-1 8-5424 0 0</inkml:trace>
  <inkml:trace contextRef="#ctx0" brushRef="#br0" timeOffset="3468.614">2321 694 15315 0 0,'0'0'1036'0'0,"0"0"-434"0"0,0 0-93 0 0,0 0 117 0 0,0 0 63 0 0,0 0-58 0 0,0 0-148 0 0,0 0-150 0 0,0 0-107 0 0,0 0-32 0 0,0 0 1 0 0,0 0 14 0 0,0 0 24 0 0,-5 30 19 0 0,-19 92 1 0 0,19-50 1283 0 0,5-72-1310 0 0,0 0 18 0 0,0 0-4 0 0,0 0 40 0 0,0 0 29 0 0,7-22 1456 0 0,0-3-1605 0 0,2 2-1 0 0,1-1 1 0 0,0 1 0 0 0,2 1 0 0 0,1 0 0 0 0,0 0 0 0 0,2 2 0 0 0,0 0 0 0 0,12-11-160 0 0,-17 19 13 0 0,-5 6-9 0 0,1-1 0 0 0,-1 1 0 0 0,1 0 0 0 0,0 0 0 0 0,0 1 0 0 0,1 0 0 0 0,0 0 0 0 0,0 0 0 0 0,0 1 0 0 0,0 0 0 0 0,5-1-4 0 0,-10 6-4 0 0,0 0-1 0 0,0 0 1 0 0,1 1-1 0 0,-1-1 1 0 0,0 1 0 0 0,0-1-1 0 0,-1 1 1 0 0,1 0-1 0 0,0 0 1 0 0,-1 0 0 0 0,1 0-1 0 0,-1 0 1 0 0,1 0-1 0 0,-1 1 1 0 0,0-1 0 0 0,0 0-1 0 0,0 1 1 0 0,0-1-1 0 0,0 0 1 0 0,-1 1 0 0 0,1-1-1 0 0,-1 1 1 0 0,0-1-1 0 0,1 1 1 0 0,-1 0 0 0 0,0-1-1 0 0,0 1 1 0 0,-1-1-1 0 0,1 1 1 0 0,-1-1 0 0 0,1 1-1 0 0,-1-1 1 0 0,0 1-1 0 0,0-1 1 0 0,0 0 0 0 0,0 1 4 0 0,0 12-287 0 0,16-11-2776 0 0,-4-5-7095 0 0,-9-2-1561 0 0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33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0 0 0,'0'0'268'0'0,"0"0"88"0"0,0 0-92 0 0,0 0-124 0 0,0 0-29 0 0,0 0 57 0 0,0 0 97 0 0,0 0 63 0 0,5-8-8 0 0,19-28-21 0 0,39-5 1402 0 0,-54 37-1480 0 0,0 1 1 0 0,1 0 0 0 0,-1 0 0 0 0,1 0 0 0 0,-1 1 0 0 0,1 1 0 0 0,0 0 0 0 0,0 0 0 0 0,0 1 0 0 0,0 0 0 0 0,6 1-222 0 0,41-2 1165 0 0,158-11-53 0 0,210-39-105 0 0,-35 22-394 0 0,-91 6-590 0 0,457-40-266 0 0,-426 60 247 0 0,130 18-70 0 0,12-8 118 0 0,414 12 265 0 0,-719-20-272 0 0,486-29 366 0 0,-103 13 609 0 0,394-9-34 0 0,145 18-129 0 0,-599 23-535 0 0,49-15 50 0 0,410-18 379 0 0,-786 18-682 0 0,745 15 300 0 0,-329 0-14 0 0,636-15 476 0 0,-240-4-680 0 0,61-7 26 0 0,256-4 809 0 0,-454-7-598 0 0,677-52 857 0 0,-84 55-568 0 0,-1172 20-603 0 0,776 2 181 0 0,-371-32 14 0 0,60 10 365 0 0,-273 16-109 0 0,-3-2 174 0 0,-296 17-474 0 0,89-8 489 0 0,-154-15-441 0 0,114 0 109 0 0,-14 11-133 0 0,-104 11-270 0 0,0 29-2419 0 0,-68-32-404 0 0,-8-2-3436 0 0,-3-1-5323 0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4:59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20 324 3689 0 0,'0'0'4885'0'0,"0"0"-2390"0"0,0 0-983 0 0,0 0-105 0 0,0 0 64 0 0,0 0-13 0 0,0 0-164 0 0,0 0-232 0 0,0 0-199 0 0,0 0-124 0 0,0 0-65 0 0,8 2-53 0 0,114 8 2797 0 0,-7 9-1835 0 0,-90-17-1423 0 0,0 0-1 0 0,0-2 1 0 0,0-1-1 0 0,-1 0 1 0 0,1-2-1 0 0,0-1 1 0 0,-1-1-1 0 0,6-3-159 0 0,7 0 183 0 0,-57 16-3941 0 0,8-1-6524 0 0,8-7-1179 0 0</inkml:trace>
  <inkml:trace contextRef="#ctx0" brushRef="#br0" timeOffset="367.96">1 486 12387 0 0,'0'0'2239'0'0,"0"0"-449"0"0,0 0-234 0 0,0 0-129 0 0,0 0-211 0 0,0 0-258 0 0,0 0-228 0 0,0 0-135 0 0,0 0-64 0 0,0 0-11 0 0,0 0-10 0 0,0 0-50 0 0,10 3-44 0 0,184 40 2807 0 0,-6-39-2525 0 0,-168-13-1639 0 0,-17 3-2520 0 0,-2-2-4224 0 0,-1 4-4419 0 0</inkml:trace>
  <inkml:trace contextRef="#ctx0" brushRef="#br0" timeOffset="1170.439">226 1 11450 0 0,'0'0'2333'0'0,"0"0"-429"0"0,0 0-234 0 0,0 0-154 0 0,0 0-205 0 0,0 0-260 0 0,0 0-276 0 0,0 0-219 0 0,0 0-173 0 0,0 0-104 0 0,0 0-42 0 0,0 0 46 0 0,0 0 47 0 0,1 4 51 0 0,32 77 1460 0 0,-10-54-1524 0 0,0 0-1 0 0,1-2 1 0 0,2 0 0 0 0,0-2-1 0 0,24 16-316 0 0,31 6 134 0 0,-80-44-126 0 0,1 0 1 0 0,-1 0-1 0 0,1 0 1 0 0,-1 0 0 0 0,0 0-1 0 0,1 0 1 0 0,-1 1-1 0 0,0-1 1 0 0,0 0 0 0 0,0 1-1 0 0,0-1 1 0 0,0 0-1 0 0,0 1 1 0 0,0-1-1 0 0,0 1 1 0 0,-1 0 0 0 0,1-1-1 0 0,-1 1 1 0 0,1 0-1 0 0,-1-1 1 0 0,1 1 0 0 0,-1 0-1 0 0,0-1 1 0 0,0 1-1 0 0,0 0 1 0 0,0 0 0 0 0,0-1-1 0 0,0 1 1 0 0,-1 0-1 0 0,1-1 1 0 0,-1 1-1 0 0,1 0 1 0 0,-1-1 0 0 0,1 1-1 0 0,-1 0 1 0 0,0-1-1 0 0,0 1 1 0 0,0-1 0 0 0,0 1-1 0 0,0-1 1 0 0,-1 1-9 0 0,1 1 2 0 0,-27 78 109 0 0,-7-27 83 0 0,-3-1-1 0 0,-2-3 1 0 0,-2-1 0 0 0,-2-2-1 0 0,-4 0-193 0 0,-55 61 268 0 0,99-98-228 0 0,5-17-662 0 0,15-29-1512 0 0,-6 22-1203 0 0,-3 4-1815 0 0,-2 2-7368 0 0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49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3905 0 0,'0'0'2202'0'0,"0"0"-506"0"0,0 0-238 0 0,0 0-9 0 0,0 0 53 0 0,0 0-15 0 0,0 0-177 0 0,0 0-289 0 0,0 0-307 0 0,0 0-257 0 0,0 0-150 0 0,0 4-19 0 0,0 15 91 0 0,2 0-1 0 0,-1 0 1 0 0,2-1 0 0 0,1 1 0 0 0,0 0-1 0 0,1-1 1 0 0,8 17-379 0 0,86 210 1236 0 0,-37-86-590 0 0,-41-100-90 0 0,-14-73 2685 0 0,12-174-2092 0 0,-9 134-994 0 0,3 1-1 0 0,3 0 0 0 0,2 1 1 0 0,18-38-155 0 0,7-23 238 0 0,-38 100-257 0 0,-1 2 4 0 0,-10 8-4488 0 0,6 0-3409 0 0,0 2-3633 0 0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10 350 7938 0 0,'0'0'1993'0'0,"0"0"-254"0"0,0 0-63 0 0,0 0 65 0 0,0 0 49 0 0,0 0-91 0 0,0 0-239 0 0,0 0-281 0 0,0 0-259 0 0,0 0-185 0 0,0 0-136 0 0,0 0-102 0 0,0 0-76 0 0,-2-6-47 0 0,-5-19-88 0 0,40-2 609 0 0,-21 23-768 0 0,-1 0 0 0 0,0 0 1 0 0,1 1-1 0 0,0 1 0 0 0,0 0 1 0 0,0 1-1 0 0,0 0 0 0 0,0 1 1 0 0,8 0-128 0 0,64-5 354 0 0,118 1 1 0 0,-116-4-230 0 0,-85 8-86 0 0,-1 0 14 0 0,0 0 7 0 0,0 0 15 0 0,0 0 7 0 0,0 0 36 0 0,0 0 3 0 0,0 0 8 0 0,0 0 27 0 0,0 0-27 0 0,0 0 7 0 0,0 0-8 0 0,-37-40 392 0 0,-74-85-447 0 0,37 44-509 0 0,75 73-2751 0 0,12 9-5122 0 0,-4 2-3683 0 0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7746 0 0,'0'0'4359'0'0,"0"0"-2268"0"0,0 0-881 0 0,0 0-19 0 0,0 0 113 0 0,0 0 4 0 0,0 0-159 0 0,0 0-286 0 0,0 0-239 0 0,0 0-140 0 0,0 0-43 0 0,0 0-17 0 0,6 0-22 0 0,176 0 3014 0 0,-70 4-2851 0 0,-44 3-133 0 0,-68-7-416 0 0,0 0 9 0 0,0 0-16 0 0,0 0-23 0 0,0 0-37 0 0,0 0 7 0 0,0 0-4 0 0,0 0-39 0 0,-17-18-3766 0 0,7 15-1074 0 0,6 2 1241 0 0,0-2-7878 0 0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13203 0 0,'0'0'1377'0'0,"0"0"-574"0"0,0 0-115 0 0,0 0 225 0 0,0 0 270 0 0,0 0 113 0 0,0 0-63 0 0,0 0-164 0 0,0 0-216 0 0,0 0-169 0 0,0 0-129 0 0,0 0-88 0 0,0 0-96 0 0,23 3-83 0 0,67 9-56 0 0,79-5-330 0 0,-140-9-1453 0 0,-11-3-3848 0 0,-12 1-6183 0 0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387 464 6041 0 0,'0'0'1709'0'0,"0"0"-305"0"0,0 0-52 0 0,0 0 107 0 0,0 0 54 0 0,0 0-94 0 0,0 0-274 0 0,0 0-323 0 0,-33 20-264 0 0,-102 62-178 0 0,80-31 28 0 0,51-42-333 0 0,-1 1-20 0 0,1 1-1 0 0,0-1 0 0 0,0 1 0 0 0,1-1 1 0 0,1 1-1 0 0,0 0 0 0 0,0 0 1 0 0,1 0-1 0 0,1 0 0 0 0,-1 1-54 0 0,1-8 45 0 0,0-1 0 0 0,1 1 0 0 0,-1-1 0 0 0,0 1 1 0 0,1-1-1 0 0,0 1 0 0 0,0-1 0 0 0,0 0 0 0 0,0 1 0 0 0,1-1 0 0 0,-1 0 0 0 0,1 0 0 0 0,0 0 0 0 0,0 0 0 0 0,0 0 1 0 0,0 0-1 0 0,0-1 0 0 0,1 1 0 0 0,-1-1 0 0 0,1 1 0 0 0,0-1 0 0 0,-1 0 0 0 0,1 0 0 0 0,0 0 0 0 0,0-1 0 0 0,1 1 1 0 0,-1-1-1 0 0,0 1 0 0 0,0-1 0 0 0,1 0 0 0 0,-1 0 0 0 0,3 0-45 0 0,10-1 242 0 0,0-1 0 0 0,0-1 0 0 0,0-1-1 0 0,-1 0 1 0 0,1 0 0 0 0,-1-2 0 0 0,0 0 0 0 0,0-1 0 0 0,0 0 0 0 0,-1-1-1 0 0,0-1 1 0 0,0 0 0 0 0,-1-1 0 0 0,0 0 0 0 0,0-1 0 0 0,-1 0-1 0 0,-1-1 1 0 0,0-1 0 0 0,0 0 0 0 0,1-2-242 0 0,7-3 110 0 0,-1-1 1 0 0,0 0-1 0 0,-1-1 0 0 0,-1-1 0 0 0,-1 0 1 0 0,-1-1-1 0 0,-1-1 0 0 0,0 0 0 0 0,-2-1 1 0 0,0 0-1 0 0,-2 0 0 0 0,-1-1 1 0 0,-1-1-1 0 0,0 0 0 0 0,-2 1 0 0 0,-1-2 1 0 0,-1 1-1 0 0,-2 0 0 0 0,0-3-110 0 0,-2 21-30 0 0,0 0 0 0 0,0 0 0 0 0,-1 0 0 0 0,0 0 0 0 0,0 0 0 0 0,-1 1 0 0 0,1-1 0 0 0,-1 1 0 0 0,-1 0 0 0 0,0 0 0 0 0,1 0 0 0 0,-2 0 0 0 0,1 1 0 0 0,-1-1 0 0 0,0 1 0 0 0,0 0 0 0 0,0 1 0 0 0,0-1 0 0 0,-1 1 0 0 0,0 0 0 0 0,0 0 0 0 0,0 1-1 0 0,-1 0 1 0 0,1 0 0 0 0,-1 0 0 0 0,1 1 0 0 0,-1 0 0 0 0,0 0 0 0 0,0 1 0 0 0,0 0 0 0 0,-4 0 30 0 0,2 2-26 0 0,1 0-1 0 0,-1 0 1 0 0,0 1-1 0 0,0 1 0 0 0,1 0 1 0 0,-1 0-1 0 0,1 0 1 0 0,0 1-1 0 0,0 0 1 0 0,0 1-1 0 0,0 0 1 0 0,1 0-1 0 0,0 0 0 0 0,0 1 1 0 0,1 0-1 0 0,-1 1 1 0 0,1-1-1 0 0,0 1 1 0 0,1 0-1 0 0,0 1 0 0 0,0-1 1 0 0,1 1-1 0 0,-1 0 1 0 0,2 0-1 0 0,-1 1 1 0 0,1-1-1 0 0,1 1 0 0 0,-1-1 1 0 0,1 1-1 0 0,1 0 1 0 0,0 0-1 0 0,0 0 1 0 0,1 0-1 0 0,0 0 1 0 0,0 0-1 0 0,1 0 0 0 0,0 2 27 0 0,3-1 7 0 0,0 0 0 0 0,1 0 0 0 0,0-1 0 0 0,1 1 0 0 0,0-1 0 0 0,0 0 0 0 0,0-1 0 0 0,2 1 0 0 0,-1-1 0 0 0,1-1 0 0 0,0 1 0 0 0,0-1 0 0 0,1-1 0 0 0,0 0 0 0 0,0 0 0 0 0,0 0 0 0 0,1-1 0 0 0,0-1 0 0 0,0 0 0 0 0,8 2-7 0 0,17 4 50 0 0,0-2 0 0 0,0-1-1 0 0,0-2 1 0 0,1-2 0 0 0,0-1-1 0 0,-1-2 1 0 0,8-1-50 0 0,-8 1-193 0 0,-24-5-1316 0 0,-8-1-5533 0 0,-3 6-4534 0 0</inkml:trace>
  <inkml:trace contextRef="#ctx0" brushRef="#br0" timeOffset="280.789">91 902 9794 0 0,'0'0'5400'0'0,"0"0"-3472"0"0,0 0-1264 0 0,0 0-62 0 0,0 0 233 0 0,0 0 232 0 0,0 0 76 0 0,0 0-114 0 0,0 0-229 0 0,0 0-150 0 0,36 0-89 0 0,115-3-66 0 0,55-13 809 0 0,79-28-1478 0 0,-254 36-1763 0 0,-18 3-5893 0 0,-8 4-3876 0 0</inkml:trace>
  <inkml:trace contextRef="#ctx0" brushRef="#br0" timeOffset="1355.49">256 1204 2649 0 0,'0'0'3950'0'0,"0"0"-1646"0"0,0 0-538 0 0,0 0-27 0 0,0 0-17 0 0,0 0-73 0 0,0 0-178 0 0,0 0-242 0 0,0 0-268 0 0,0 0-250 0 0,0 0-183 0 0,0 0-117 0 0,0 0-39 0 0,-23 5-33 0 0,-71 13-34 0 0,41 10 153 0 0,44-16-373 0 0,2-3-64 0 0,-1-1 0 0 0,1 2 0 0 0,1-1 0 0 0,0 1 0 0 0,0 0 0 0 0,1 0 0 0 0,0 1 0 0 0,0-1 0 0 0,2 1 0 0 0,-1 0 0 0 0,1 2-21 0 0,-8 78 22 0 0,12-87-3 0 0,0 0 0 0 0,0 0 0 0 0,1 1 0 0 0,-1-1 0 0 0,1 0 0 0 0,0-1 0 0 0,0 1 0 0 0,1 0 0 0 0,-1-1-1 0 0,1 1 1 0 0,0-1 0 0 0,0 0 0 0 0,0 0 0 0 0,0 0 0 0 0,1 0 0 0 0,-1 0 0 0 0,1-1 0 0 0,-1 0 0 0 0,1 1 0 0 0,0-1 0 0 0,0-1 0 0 0,0 1 0 0 0,0-1-1 0 0,0 1 1 0 0,1-1 0 0 0,-1 0 0 0 0,0-1 0 0 0,0 1 0 0 0,1-1 0 0 0,-1 0 0 0 0,0 0 0 0 0,1 0 0 0 0,-1 0 0 0 0,0-1 0 0 0,1 0 0 0 0,-1 0-1 0 0,0 0 1 0 0,0 0 0 0 0,0-1 0 0 0,0 1 0 0 0,0-1 0 0 0,2-1-19 0 0,26-16 164 0 0,-1-1 1 0 0,-1-1-1 0 0,-1-2 0 0 0,-1-1 1 0 0,-1-1-1 0 0,-2-1 0 0 0,0-2 1 0 0,-1 0-1 0 0,-2-1 0 0 0,-1-2 1 0 0,-2 0-1 0 0,-1-1 1 0 0,10-24-165 0 0,-20 40 14 0 0,-1-1 1 0 0,0 0 0 0 0,-2 0 0 0 0,0 0 0 0 0,0-1 0 0 0,-2 1 0 0 0,0-1 0 0 0,-1 0-1 0 0,-1 0 1 0 0,-1 0 0 0 0,0 0 0 0 0,-1 0 0 0 0,-2-5-15 0 0,2 19-18 0 0,0 1 1 0 0,-1-1-1 0 0,1 1 0 0 0,-1-1 1 0 0,0 1-1 0 0,0 0 1 0 0,0-1-1 0 0,-1 1 0 0 0,1 0 1 0 0,-1 0-1 0 0,0 1 1 0 0,1-1-1 0 0,-1 1 0 0 0,0-1 1 0 0,-1 1-1 0 0,1 0 0 0 0,0 0 1 0 0,-1 0-1 0 0,1 0 1 0 0,-1 1-1 0 0,1 0 0 0 0,-1-1 1 0 0,0 1-1 0 0,1 0 1 0 0,-1 1-1 0 0,0-1 0 0 0,0 1 1 0 0,0 0-1 0 0,0 0 0 0 0,0 0 1 0 0,1 0-1 0 0,-1 1 1 0 0,0-1-1 0 0,0 1 0 0 0,0 0 1 0 0,1 0-1 0 0,-1 1 1 0 0,0-1-1 0 0,1 1 0 0 0,-1-1 1 0 0,1 1-1 0 0,0 0 0 0 0,0 1 1 0 0,0-1-1 0 0,0 0 1 0 0,0 1-1 0 0,0 0 0 0 0,-2 2 18 0 0,-9 11-23 0 0,0 0 0 0 0,1 1 0 0 0,0 0-1 0 0,2 1 1 0 0,0 0 0 0 0,1 1-1 0 0,1 0 1 0 0,0 1 0 0 0,2 0 0 0 0,0 0-1 0 0,1 0 1 0 0,2 1 0 0 0,-3 16 23 0 0,5-27-5 0 0,0 1 1 0 0,1-1 0 0 0,-1 1 0 0 0,2-1-1 0 0,0 1 1 0 0,0-1 0 0 0,1 1 0 0 0,0-1-1 0 0,1 1 1 0 0,0-1 0 0 0,1 0 0 0 0,0 0-1 0 0,0 0 1 0 0,1 0 0 0 0,1 0 0 0 0,-1-1-1 0 0,2 0 1 0 0,-1 0 0 0 0,1 0 0 0 0,0-1-1 0 0,5 5 5 0 0,-2-3 0 0 0,1-1-1 0 0,0 0 1 0 0,1-1-1 0 0,0 1 1 0 0,0-2-1 0 0,1 0 1 0 0,0 0-1 0 0,0-1 1 0 0,0-1-1 0 0,1 0 1 0 0,1 0 0 0 0,52 3-475 0 0,-52-40-3305 0 0,-14 16-804 0 0,0 12 2015 0 0,0-7-8262 0 0</inkml:trace>
  <inkml:trace contextRef="#ctx0" brushRef="#br0" timeOffset="1734.407">811 1057 9274 0 0,'0'0'3937'0'0,"0"0"-2178"0"0,0 0-756 0 0,0 0 109 0 0,0 0 214 0 0,0 0 61 0 0,0 0-207 0 0,0 0-348 0 0,0 0-265 0 0,0 0-167 0 0,0 0-85 0 0,0 0-59 0 0,-11 23-54 0 0,-36 74-40 0 0,-3-4 205 0 0,41-80-358 0 0,1 1 1 0 0,0 0 0 0 0,1 1 0 0 0,1 0 0 0 0,0 0 0 0 0,1 0-1 0 0,0 1 1 0 0,1 4-10 0 0,3-19 4 0 0,0 1-1 0 0,1-1 1 0 0,-1 1-1 0 0,1 0 1 0 0,-1-1-1 0 0,1 1 1 0 0,0 0-1 0 0,0-1 1 0 0,-1 1-1 0 0,1 0 1 0 0,0-1-1 0 0,0 1 1 0 0,1 0-1 0 0,-1-1 1 0 0,0 1-1 0 0,1-1 1 0 0,-1 1-1 0 0,1 0 1 0 0,-1-1-1 0 0,1 1 1 0 0,0-1-1 0 0,-1 1 1 0 0,1-1 0 0 0,0 1-1 0 0,0-1 1 0 0,0 0-1 0 0,0 1 1 0 0,0-1-1 0 0,1 0 1 0 0,-1 0-1 0 0,0 0 1 0 0,0 0-1 0 0,2 1-3 0 0,5-1 99 0 0,1 1 1 0 0,-1-1-1 0 0,0-1 0 0 0,1 0 1 0 0,-1 0-1 0 0,0-1 0 0 0,1 1 1 0 0,-1-2-1 0 0,0 1 0 0 0,0-1 0 0 0,0-1 1 0 0,8-3-100 0 0,13-2 159 0 0,4-19-690 0 0,-29 12-2757 0 0,-2-1-4445 0 0,-2 9-3410 0 0</inkml:trace>
  <inkml:trace contextRef="#ctx0" brushRef="#br0" timeOffset="1980.783">518 1157 12395 0 0,'0'0'1304'0'0,"0"0"-473"0"0,0 0-174 0 0,0 0 178 0 0,0 0 228 0 0,0 0 103 0 0,0 0-52 0 0,0 0-168 0 0,0 0-204 0 0,0 0-156 0 0,0 0-127 0 0,0 0-114 0 0,35 4-100 0 0,112 16-83 0 0,-22-16-30 0 0,-55-16-670 0 0,-27-8-6335 0 0,-36 16-4001 0 0</inkml:trace>
  <inkml:trace contextRef="#ctx0" brushRef="#br0" timeOffset="3200.245">1135 442 4721 0 0,'0'0'2418'0'0,"0"0"-447"0"0,0 0-128 0 0,0 0-23 0 0,0 0-98 0 0,0 0-252 0 0,0 0-359 0 0,0 0-362 0 0,0 0-258 0 0,0 0-156 0 0,0 0-97 0 0,0 0-36 0 0,0 0-36 0 0,0 27 659 0 0,15 94 244 0 0,-10 228 2088 0 0,7-176-2772 0 0,-2-240 2168 0 0,-10 47-2499 0 0,-1-9-27 0 0,1 0 1 0 0,1 0 0 0 0,2 0-1 0 0,1 0 1 0 0,1 1 0 0 0,1-1-1 0 0,2 1 1 0 0,0 1-1 0 0,2 0 1 0 0,1 0 0 0 0,2 1-1 0 0,4-6-27 0 0,-14 26-10 0 0,1 1-1 0 0,0-1 0 0 0,0 1 1 0 0,1 0-1 0 0,-1 1 1 0 0,1-1-1 0 0,0 1 0 0 0,0 0 1 0 0,1 0-1 0 0,-1 0 1 0 0,1 1-1 0 0,0 0 0 0 0,0 0 1 0 0,0 1-1 0 0,0-1 1 0 0,1 1-1 0 0,-1 1 0 0 0,0-1 1 0 0,1 1-1 0 0,-1 0 1 0 0,6 0 10 0 0,-9 3 5 0 0,0-1 0 0 0,-1 1 0 0 0,1 0 0 0 0,-1 0 0 0 0,0 0 0 0 0,0 0 0 0 0,0 1 0 0 0,0-1 0 0 0,0 0 1 0 0,0 1-1 0 0,0 0 0 0 0,-1-1 0 0 0,0 1 0 0 0,1 0 0 0 0,-1 0 0 0 0,0 0 0 0 0,0-1 0 0 0,0 1 0 0 0,-1 0 1 0 0,1 0-1 0 0,-1 1 0 0 0,0-1 0 0 0,0 0 0 0 0,0 0 0 0 0,0 0 0 0 0,0 0 0 0 0,0 0 0 0 0,-1 0 0 0 0,0 0 1 0 0,1 0-1 0 0,-1 0 0 0 0,-1 1-5 0 0,1 13 34 0 0,12 94-1573 0 0,-6-111-6395 0 0,-5 0 6064 0 0,1 0-9696 0 0</inkml:trace>
  <inkml:trace contextRef="#ctx0" brushRef="#br0" timeOffset="4317.362">1057 291 0 0 0,'0'0'403'0'0,"0"0"586"0"0,0 0 309 0 0,0 0 241 0 0,0 0 243 0 0,0 0 145 0 0,0 0-16 0 0,0 0-223 0 0,0 0-320 0 0,0 0-287 0 0,2 1 6137 0 0,3 0-3742 0 0,12 0-1717 0 0,29-22 939 0 0,163 25-2482 0 0,-135-4-172 0 0,-73 0-35 0 0,-1 0-1 0 0,0 0 0 0 0,0 0 2 0 0,0 0 6 0 0,0 0 1 0 0,0 0-14 0 0,0 0 10 0 0,0 0-12 0 0,-31-26 1504 0 0,-136-151-1240 0 0,83 104-349 0 0,98 72-8742 0 0,-6 5-3554 0 0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37 0 0 0,'0'0'1815'0'0,"0"0"44"0"0,0 0-92 0 0,0 0-223 0 0,0 0-125 0 0,0 0-81 0 0,0 0-54 0 0,0 0 6 0 0,0 0-68 0 0,0 0-98 0 0,0 0-83 0 0,-8-3 512 0 0,6 3 4503 0 0,56 3-3817 0 0,168-26 56 0 0,-130 17-1912 0 0,13-2-83 0 0,-104 8-300 0 0,-1 0-14 0 0,0 0 17 0 0,0 0 13 0 0,0 0 25 0 0,0 0-15 0 0,0 0 2 0 0,0 0-2 0 0,0 0 2 0 0,0 0-8 0 0,0 0 4 0 0,-1 0-5 0 0,-40 5-5835 0 0,25 1-1187 0 0,7-2-4459 0 0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13171 0 0,'0'0'2363'0'0,"0"0"-1108"0"0,0 0-624 0 0,0 0-22 0 0,0 0 223 0 0,0 0 262 0 0,0 0 133 0 0,0 0-32 0 0,0 0-155 0 0,0 0-196 0 0,0 0-154 0 0,0 0-132 0 0,30 3-104 0 0,97 6-105 0 0,-4-27 203 0 0,-35-3 444 0 0,-50 12-3839 0 0,0 1-8548 0 0,-29 5-955 0 0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1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372 551 3137 0 0,'0'0'2269'0'0,"0"0"-175"0"0,0 0-203 0 0,0 0-126 0 0,0 0-118 0 0,0 0-196 0 0,0 0-155 0 0,0 0-173 0 0,0 0-182 0 0,0 0-110 0 0,0 0-117 0 0,-34 5-86 0 0,-107 14-64 0 0,73 2 192 0 0,58-14-593 0 0,3-4-103 0 0,-1 1 1 0 0,1 0 0 0 0,0 0-1 0 0,0 0 1 0 0,0 1-1 0 0,0 0 1 0 0,1 1 0 0 0,0-1-1 0 0,0 1 1 0 0,1 0-1 0 0,-1 1 1 0 0,1 0 0 0 0,1-1-1 0 0,-1 1 1 0 0,1 1-1 0 0,0-1 1 0 0,1 1 0 0 0,0-1-1 0 0,0 1 1 0 0,1 0-1 0 0,0 0 1 0 0,0 0-1 0 0,0 7-59 0 0,1-12 17 0 0,1 0 0 0 0,0 0 0 0 0,1 0 0 0 0,-1 0 0 0 0,1 0 0 0 0,-1 0 0 0 0,1 0 0 0 0,0 0 0 0 0,0 0 0 0 0,0 0 0 0 0,0 0 0 0 0,1-1 0 0 0,-1 1 0 0 0,1 0 0 0 0,-1-1 0 0 0,1 1 0 0 0,0-1 0 0 0,0 0 0 0 0,0 1 0 0 0,1-1 0 0 0,-1 0 0 0 0,0 0 0 0 0,1-1 0 0 0,0 1 0 0 0,-1 0 0 0 0,1-1 0 0 0,0 0 0 0 0,-1 1 0 0 0,3-1-18 0 0,5 2 117 0 0,1-1-1 0 0,-1 0 0 0 0,1-1 0 0 0,-1 0 1 0 0,1-1-1 0 0,0 0 0 0 0,-1-1 0 0 0,1 0 1 0 0,0 0-1 0 0,-1-1 0 0 0,1-1 0 0 0,-1 1 1 0 0,0-2-1 0 0,0 0 0 0 0,0 0 0 0 0,0 0 1 0 0,4-5-117 0 0,25-14 232 0 0,-1-3 1 0 0,-2-1 0 0 0,0-1 0 0 0,-2-2 0 0 0,-1-2-1 0 0,-2 0 1 0 0,-1-3 0 0 0,-2 0 0 0 0,-1-2-1 0 0,-2-1 1 0 0,14-28-233 0 0,-27 46 7 0 0,-2 0-1 0 0,0 0 0 0 0,-1-1 1 0 0,-1-1-1 0 0,-1 0 0 0 0,-1 0 1 0 0,0 0-1 0 0,-2 0 0 0 0,-1-1 1 0 0,-1 0-1 0 0,-1 0 0 0 0,-1-18-6 0 0,-1 36-11 0 0,-1 0 1 0 0,1 0-1 0 0,-1 0 0 0 0,-1 0 0 0 0,1 1 0 0 0,0-1 1 0 0,-1 0-1 0 0,0 1 0 0 0,0 0 0 0 0,-1 0 0 0 0,1 0 1 0 0,-1 0-1 0 0,1 0 0 0 0,-1 1 0 0 0,-1-1 0 0 0,1 1 1 0 0,0 0-1 0 0,-1 1 0 0 0,1-1 0 0 0,-1 1 0 0 0,0-1 1 0 0,0 2-1 0 0,0-1 0 0 0,0 0 0 0 0,0 1 0 0 0,0 0 1 0 0,-1 0-1 0 0,1 1 0 0 0,0-1 0 0 0,0 1 0 0 0,-1 0 1 0 0,1 1-1 0 0,0-1 0 0 0,-1 1 0 0 0,1 0 0 0 0,0 0 1 0 0,0 1-1 0 0,0-1 0 0 0,0 1 0 0 0,0 1 0 0 0,0-1 1 0 0,1 0-1 0 0,-1 1 0 0 0,1 0 0 0 0,0 0 0 0 0,-1 1 1 0 0,1-1-1 0 0,1 1 0 0 0,-1 0 0 0 0,-3 4 11 0 0,-4 1-7 0 0,0 1 0 0 0,1 1 0 0 0,0 0 1 0 0,1 0-1 0 0,0 1 0 0 0,1 0 0 0 0,0 0 0 0 0,0 1 0 0 0,2 0 0 0 0,0 1 0 0 0,0 0 0 0 0,1-1 0 0 0,1 1 1 0 0,0 1-1 0 0,1-1 0 0 0,1 1 0 0 0,-1 10 7 0 0,3-15 9 0 0,-1 0 0 0 0,2 0 0 0 0,-1-1 0 0 0,2 1 0 0 0,-1 0 0 0 0,1-1 0 0 0,1 1 0 0 0,-1-1 0 0 0,2 0 0 0 0,-1 1 0 0 0,1-2 0 0 0,1 1 0 0 0,2 5-9 0 0,5 3 87 0 0,1 1 1 0 0,0-1-1 0 0,1-1 0 0 0,0-1 0 0 0,2 0 1 0 0,0 0-1 0 0,0-2 0 0 0,1 0 0 0 0,1-1 0 0 0,0-1 1 0 0,1 0-1 0 0,0-2 0 0 0,1 0 0 0 0,0-1 1 0 0,0-1-1 0 0,0-1 0 0 0,9 1-87 0 0,16-4 715 0 0,-8-1-2135 0 0,-32 1-8489 0 0,-8-2-1930 0 0</inkml:trace>
  <inkml:trace contextRef="#ctx0" brushRef="#br0" timeOffset="284.917">2 883 12035 0 0,'0'0'1784'0'0,"0"0"-548"0"0,0 0-289 0 0,0 0-108 0 0,0 0-14 0 0,0 0 66 0 0,0 0 55 0 0,0 0 10 0 0,0 0-38 0 0,0 0-50 0 0,0 0-108 0 0,0 0-59 0 0,24 5-31 0 0,75 17-66 0 0,11-17 610 0 0,-82-8-980 0 0,396-64 622 0 0,-388 60-1380 0 0,29-4 212 0 0,-22 8-8951 0 0,-41 3-2553 0 0</inkml:trace>
  <inkml:trace contextRef="#ctx0" brushRef="#br0" timeOffset="864.241">234 1163 15203 0 0,'0'0'1990'0'0,"0"0"-611"0"0,0 0-353 0 0,0 0-26 0 0,0 0-36 0 0,0 0-108 0 0,0 0-154 0 0,0 0-180 0 0,0 0-184 0 0,0 0-118 0 0,0 0-79 0 0,0 0-46 0 0,-23 14-20 0 0,-73 45-27 0 0,92-57-44 0 0,0 1 0 0 0,0-1 0 0 0,0 1 0 0 0,0 0 0 0 0,0 0 0 0 0,0 0 1 0 0,1 1-1 0 0,-1-1 0 0 0,1 1 0 0 0,0 0 0 0 0,0 0 0 0 0,0 0 0 0 0,1 0 1 0 0,0 0-1 0 0,-2 4-4 0 0,-1 4 6 0 0,2-8-4 0 0,0 0 0 0 0,0 0 0 0 0,1 1 0 0 0,0 0 0 0 0,0-1 1 0 0,0 1-1 0 0,0 0 0 0 0,1 0 0 0 0,0 0 0 0 0,0 0 0 0 0,0 0 0 0 0,1 0 1 0 0,-1 0-1 0 0,1 1 0 0 0,0-1 0 0 0,1 0 0 0 0,-1 0 0 0 0,1 0 1 0 0,0 0-1 0 0,0 0 0 0 0,1 0 0 0 0,0 0 0 0 0,0 0 0 0 0,0-1 0 0 0,0 1 1 0 0,0-1-1 0 0,1 1 0 0 0,0-1 0 0 0,0 0 0 0 0,0 0 0 0 0,1 0 1 0 0,-1 0-1 0 0,1-1 0 0 0,0 0 0 0 0,0 1 0 0 0,0-1 0 0 0,1-1 0 0 0,-1 1 1 0 0,2 0-3 0 0,4 0 93 0 0,1-1 0 0 0,0 0 0 0 0,0-1 0 0 0,-1-1 0 0 0,1 1 0 0 0,0-2 1 0 0,0 1-1 0 0,0-2 0 0 0,-1 1 0 0 0,1-1 0 0 0,-1-1 0 0 0,1 0 0 0 0,-1 0 1 0 0,0-1-1 0 0,0-1 0 0 0,0 0 0 0 0,-1 0 0 0 0,7-5-93 0 0,14-9 223 0 0,-1-2-1 0 0,-2-1 0 0 0,0-1 1 0 0,-1-1-1 0 0,1-4-222 0 0,-12 12 20 0 0,-1 0 1 0 0,-1-1-1 0 0,0-1 0 0 0,-2 0 0 0 0,0 0 0 0 0,-1-1 0 0 0,-1 0 0 0 0,0-1 1 0 0,-2 0-1 0 0,0-1 0 0 0,-1 0 0 0 0,-1 1 0 0 0,-1-2 0 0 0,-1 1 0 0 0,-1 0 1 0 0,-1-1-1 0 0,-1 1 0 0 0,-1-8-20 0 0,1 26-15 0 0,0 0 1 0 0,0 0-1 0 0,0 0 0 0 0,0 0 0 0 0,-1 0 1 0 0,1 0-1 0 0,-1 0 0 0 0,0 0 0 0 0,1 0 1 0 0,-1 0-1 0 0,-1 0 0 0 0,1 0 1 0 0,0 0-1 0 0,-1 0 0 0 0,0 1 0 0 0,1-1 1 0 0,-1 1-1 0 0,0-1 0 0 0,0 1 0 0 0,0 0 1 0 0,-1 0-1 0 0,1 0 0 0 0,-1 0 1 0 0,1 0-1 0 0,-1 0 0 0 0,1 1 0 0 0,-1-1 1 0 0,0 1-1 0 0,0 0 0 0 0,0 0 0 0 0,0 0 1 0 0,0 0-1 0 0,0 0 0 0 0,0 1 1 0 0,0-1-1 0 0,0 1 0 0 0,0 0 0 0 0,0 0 1 0 0,0 0-1 0 0,0 0 0 0 0,0 0 0 0 0,0 1 1 0 0,0-1-1 0 0,-1 1 0 0 0,2 0 1 0 0,-1 0-1 0 0,-1 1 15 0 0,-10 7-7 0 0,1 1 0 0 0,0 1 0 0 0,0 0 0 0 0,1 1 1 0 0,0 0-1 0 0,1 1 0 0 0,1 1 0 0 0,0-1 0 0 0,1 1 0 0 0,0 1 0 0 0,1 0 0 0 0,1 0 1 0 0,0 1-1 0 0,-1 6 7 0 0,4-12 14 0 0,0 1 1 0 0,0 0-1 0 0,2 0 1 0 0,-1 0 0 0 0,1 0-1 0 0,1 0 1 0 0,0 0-1 0 0,0 0 1 0 0,2 1-1 0 0,-1-1 1 0 0,1 0 0 0 0,1 0-1 0 0,0 0 1 0 0,0 0-1 0 0,1 0 1 0 0,1 0-1 0 0,-1-1 1 0 0,2 1 0 0 0,0-1-1 0 0,0 0 1 0 0,0-1-1 0 0,2 1 1 0 0,-1-1-1 0 0,1 0 1 0 0,2 1-15 0 0,5 3 33 0 0,1 0-1 0 0,0-1 1 0 0,1-1 0 0 0,0 0 0 0 0,1-1-1 0 0,0-1 1 0 0,13 5-33 0 0,-30-15-59 0 0,0 1 1 0 0,0-1-1 0 0,0 1 0 0 0,0 0 0 0 0,0-1 0 0 0,0 1 0 0 0,-1-1 0 0 0,1 1 1 0 0,0-1-1 0 0,0 1 0 0 0,0 0 0 0 0,0-1 0 0 0,1 1 0 0 0,-1-1 0 0 0,0 1 1 0 0,0-1-1 0 0,0 1 0 0 0,0 0 0 0 0,0-1 0 0 0,1 1 0 0 0,-1-1 0 0 0,0 1 1 0 0,0 0-1 0 0,0-1 0 0 0,1 1 0 0 0,-1 0 0 0 0,0-1 0 0 0,1 1 0 0 0,-1 0 1 0 0,0-1-1 0 0,1 1 0 0 0,-1 0 0 0 0,0 0 0 0 0,1-1 0 0 0,-1 1 0 0 0,1 0 1 0 0,-1 0-1 0 0,0 0 0 0 0,1 0 0 0 0,-1-1 0 0 0,1 1 0 0 0,-1 0 0 0 0,1 0 1 0 0,-1 0-1 0 0,0 0 0 0 0,1 0 0 0 0,-1 0 0 0 0,1 0 0 0 0,-1 0 0 0 0,1 0 1 0 0,-1 1-1 0 0,0-1 0 0 0,1 0 0 0 0,-1 0 0 0 0,1 0 0 0 0,-1 0 0 0 0,1 1 1 0 0,-1-1-1 0 0,0 0 0 0 0,1 0 0 0 0,-1 1 0 0 0,0-1 0 0 0,1 0 0 0 0,-1 0 1 0 0,0 1-1 0 0,0-1 0 0 0,1 0 0 0 0,-1 1 59 0 0,0-9-1595 0 0,0 0-4133 0 0,0 1-6109 0 0</inkml:trace>
  <inkml:trace contextRef="#ctx0" brushRef="#br0" timeOffset="1347.772">951 990 12531 0 0,'0'0'1523'0'0,"0"0"-468"0"0,0 0-89 0 0,0 0 120 0 0,0 0 105 0 0,0 0-33 0 0,0 0-189 0 0,0 0-178 0 0,0 0-136 0 0,0 0-91 0 0,0 0-40 0 0,0 0-39 0 0,0 0-22 0 0,1-4-25 0 0,-2 4-407 0 0,1 0 0 0 0,0 0 0 0 0,-1 0 0 0 0,1 0 0 0 0,0 0 1 0 0,-1 0-1 0 0,1 0 0 0 0,0 0 0 0 0,0 0 0 0 0,-1 0 1 0 0,1 0-1 0 0,0 0 0 0 0,-1 0 0 0 0,1 0 0 0 0,0-1 0 0 0,-1 1 1 0 0,1 0-1 0 0,0 0 0 0 0,-1 0 0 0 0,1 0 0 0 0,0-1 0 0 0,0 1 1 0 0,-1 0-1 0 0,1 0 0 0 0,0 0 0 0 0,0-1 0 0 0,0 1 1 0 0,-1 0-1 0 0,1-1 0 0 0,0 1 0 0 0,0 0 0 0 0,0 0 0 0 0,0-1 1 0 0,0 1-1 0 0,-1 0 0 0 0,1-1 0 0 0,0 1 0 0 0,0 0 1 0 0,0-1-1 0 0,0 1 0 0 0,0 0 0 0 0,0-1 0 0 0,0 1 0 0 0,0 0 1 0 0,0-1-1 0 0,0 1 0 0 0,0 0 0 0 0,1-1 0 0 0,-1 1 0 0 0,0 0 1 0 0,0 0-1 0 0,0-1-31 0 0,-27 30 615 0 0,16-8-599 0 0,1 0 0 0 0,1 1 0 0 0,1 0 0 0 0,1 0 0 0 0,1 1 0 0 0,1-1 0 0 0,1 1 0 0 0,0 11-16 0 0,2-22 4 0 0,-1 137 39 0 0,3-148-26 0 0,15 14 92 0 0,60-4 388 0 0,-59-11-433 0 0,22-14-204 0 0,-38 13 27 0 0,0 1-40 0 0,3-21-1666 0 0,-2 1-2212 0 0,-1 10-3483 0 0,0 6-2196 0 0</inkml:trace>
  <inkml:trace contextRef="#ctx0" brushRef="#br0" timeOffset="1592.766">582 1207 10706 0 0,'0'0'1679'0'0,"0"0"-597"0"0,0 0-161 0 0,0 0 229 0 0,0 0 256 0 0,0 0 103 0 0,0 0-124 0 0,0 0-293 0 0,0 0-296 0 0,0 0-236 0 0,0 0-181 0 0,31 1-130 0 0,97 4-109 0 0,19-15-206 0 0,-99-2-3519 0 0,-29 7 871 0 0,-9 4-8326 0 0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6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305 309 1480 0 0,'0'0'1350'0'0,"0"0"10"0"0,0 0 119 0 0,0 0 176 0 0,0 0 71 0 0,0 0-59 0 0,0 0-203 0 0,0 0-251 0 0,0 0-212 0 0,0 0-178 0 0,0 0-114 0 0,-20-5-70 0 0,-59-15-40 0 0,73 19-344 0 0,1-1-1 0 0,-1 1 1 0 0,0-1 0 0 0,1 2-1 0 0,-1-1 1 0 0,0 1 0 0 0,0-1-1 0 0,0 2 1 0 0,1-1-1 0 0,-1 1 1 0 0,0-1 0 0 0,0 2-1 0 0,1-1 1 0 0,-1 1 0 0 0,0 0-1 0 0,1 0 1 0 0,-5 2-255 0 0,-13 43 1188 0 0,-26 182 429 0 0,29 294-1067 0 0,14-388-399 0 0,6-134-130 0 0,0-1-17 0 0,0 0 40 0 0,0 0 16 0 0,0 0 14 0 0,0 0-1 0 0,0 0 23 0 0,0 0 1 0 0,0 0 6 0 0,0 0 16 0 0,0 0-38 0 0,0 0-19 0 0,0 0-22 0 0,1 4-19 0 0,0-1 0 0 0,1 0 0 0 0,0-1 0 0 0,-1 1 0 0 0,1 0 0 0 0,0 0 0 0 0,0-1 0 0 0,0 1 0 0 0,1-1 0 0 0,-1 1 1 0 0,1-1-1 0 0,-1 0 0 0 0,1 0 0 0 0,0 0 0 0 0,-1-1 0 0 0,1 1 0 0 0,0 0 0 0 0,0-1 0 0 0,0 0 0 0 0,1 0 0 0 0,-1 0 0 0 0,0 0 1 0 0,0 0-1 0 0,1-1 0 0 0,-1 0 0 0 0,0 1 0 0 0,1-1 0 0 0,-1 0 0 0 0,0-1 0 0 0,1 1 0 0 0,-1 0 0 0 0,0-1 0 0 0,0 0 1 0 0,1 0-1 0 0,-1 0 0 0 0,0 0-21 0 0,16 0 147 0 0,151-17 312 0 0,-153 6-2197 0 0,-7-2-2173 0 0,-5 6-2382 0 0,-3 5-5267 0 0</inkml:trace>
  <inkml:trace contextRef="#ctx0" brushRef="#br0" timeOffset="697.389">421 784 10682 0 0,'0'0'1898'0'0,"0"0"-507"0"0,0 0-221 0 0,0 0 82 0 0,0 0 81 0 0,0 0-18 0 0,0 0-220 0 0,0 0-291 0 0,0 0-243 0 0,0 0-179 0 0,0 0-70 0 0,0 0-10 0 0,0 0 11 0 0,9 12 811 0 0,-16 278 413 0 0,7-290-1507 0 0,0-1 0 0 0,0 1 0 0 0,0 0 0 0 0,0 0 0 0 0,0-1 0 0 0,0 1 0 0 0,0 0 0 0 0,0 0 0 0 0,0-1 0 0 0,1 1 0 0 0,-1 0 0 0 0,0 0 0 0 0,0 0 0 0 0,0-1 0 0 0,0 1 0 0 0,1 0 0 0 0,-1 0 0 0 0,0 0 0 0 0,0 0 0 0 0,1-1 0 0 0,-1 1 0 0 0,0 0 0 0 0,0 0 0 0 0,1 0 0 0 0,-1 0 0 0 0,0 0 0 0 0,0 0 0 0 0,1 0 0 0 0,-1 0 0 0 0,0 0 0 0 0,0 0 0 0 0,1 0 0 0 0,-1 0 0 0 0,0 0 0 0 0,0 0 1 0 0,1 0-1 0 0,-1 0 0 0 0,0 0 0 0 0,0 0 0 0 0,1 0 0 0 0,-1 0 0 0 0,0 0 0 0 0,0 0 0 0 0,1 0 0 0 0,-1 1-30 0 0,13-56 113 0 0,3 0 0 0 0,1 2 0 0 0,4 0 0 0 0,14-25-113 0 0,-31 67 10 0 0,19-36-1 0 0,1 2 0 0 0,2 1 1 0 0,2 1-1 0 0,7-5-9 0 0,-7 21 60 0 0,-10 52-84 0 0,1 45 364 0 0,41 29-168 0 0,-55-105-5286 0 0,-6 2-2766 0 0,-2 0-4410 0 0</inkml:trace>
  <inkml:trace contextRef="#ctx0" brushRef="#br0" timeOffset="1685.661">1094 788 7066 0 0,'0'0'1691'0'0,"0"0"-542"0"0,0 0-267 0 0,0 0 47 0 0,0 0 114 0 0,0 0 91 0 0,0 0-50 0 0,0 0-100 0 0,0 0-108 0 0,0 0-116 0 0,0 0-82 0 0,0 0-51 0 0,9 9-34 0 0,25 31-17 0 0,-31-37-444 0 0,-1-1-1 0 0,0 0 1 0 0,0 0 0 0 0,1 0-1 0 0,0 0 1 0 0,-1 0-1 0 0,1-1 1 0 0,0 1 0 0 0,0-1-1 0 0,0 0 1 0 0,0 0-1 0 0,0 0 1 0 0,0 0-1 0 0,0 0 1 0 0,0-1 0 0 0,0 1-1 0 0,0-1 1 0 0,0 0-1 0 0,0 0 1 0 0,1 0 0 0 0,1-1-132 0 0,4 1 369 0 0,4-2-145 0 0,-1-1 0 0 0,1 0 0 0 0,0-1-1 0 0,-1 0 1 0 0,0-1 0 0 0,0-1 0 0 0,0 0 0 0 0,-1-1 0 0 0,0 0 0 0 0,0 0 0 0 0,-1-1-1 0 0,0 0 1 0 0,9-10-224 0 0,-11 11 61 0 0,2-1-8 0 0,0-1 1 0 0,-1-1-1 0 0,0 0 0 0 0,-1 0 0 0 0,0-1 0 0 0,0 1 1 0 0,-1-2-1 0 0,-1 1 0 0 0,0-2-53 0 0,-4 11 3 0 0,-1-1 0 0 0,0 0 0 0 0,0 1 0 0 0,0-1 0 0 0,0 0 0 0 0,0 0 1 0 0,0 0-1 0 0,-1 0 0 0 0,1 0 0 0 0,-1 0 0 0 0,0 0 0 0 0,0 0 0 0 0,0 0 0 0 0,-1 0 0 0 0,1 0 0 0 0,0 0 0 0 0,-1 0 0 0 0,0 0 0 0 0,0 0 0 0 0,0 0 0 0 0,0 0 1 0 0,-1 1-1 0 0,1-1 0 0 0,0 0 0 0 0,-1 1 0 0 0,0-1 0 0 0,0 1 0 0 0,0-1 0 0 0,0 1 0 0 0,0 0 0 0 0,0 0 0 0 0,-1 0 0 0 0,1 0 0 0 0,-1 1 0 0 0,1-1 0 0 0,-1 1 1 0 0,1-1-1 0 0,-1 1 0 0 0,0 0 0 0 0,-2-1-3 0 0,-9 1-74 0 0,0 0-1 0 0,0 1 1 0 0,0 1 0 0 0,0 1 0 0 0,0-1-1 0 0,0 2 1 0 0,0 0 0 0 0,1 1 0 0 0,-1 0 0 0 0,1 1-1 0 0,0 1 1 0 0,0 0 0 0 0,1 0 0 0 0,0 1 0 0 0,0 1-1 0 0,1 0 1 0 0,-8 7 74 0 0,6-8 2 0 0,0 2 0 0 0,1 0 0 0 0,0 0 0 0 0,0 1-1 0 0,1 0 1 0 0,0 1 0 0 0,1 1 0 0 0,0-1 0 0 0,1 2 0 0 0,0-1 0 0 0,1 1 0 0 0,0 0-1 0 0,1 1 1 0 0,1 0 0 0 0,-5 14-2 0 0,10-21 42 0 0,1-1-1 0 0,0 1 1 0 0,0-1-1 0 0,0 1 0 0 0,1-1 1 0 0,0 0-1 0 0,0 1 1 0 0,0-1-1 0 0,1 0 1 0 0,0 0-1 0 0,0 0 1 0 0,1 0-1 0 0,0 0 1 0 0,0 0-1 0 0,0-1 1 0 0,0 1-1 0 0,1-1 1 0 0,0 0-1 0 0,0 0 0 0 0,1-1 1 0 0,-1 1-1 0 0,1-1 1 0 0,0 0-1 0 0,0 0 1 0 0,1 0-1 0 0,-1-1 1 0 0,1 0-1 0 0,0 0 1 0 0,-1 0-1 0 0,1-1 1 0 0,0 0-1 0 0,7 2-41 0 0,13 4 216 0 0,2-1 1 0 0,-1-1-1 0 0,0-2 0 0 0,1 0 0 0 0,0-2 1 0 0,0-1-1 0 0,27-3-216 0 0,-20 2 76 0 0,-26-7-197 0 0,-8 1-7228 0 0,-2 4 2004 0 0,1-1-6876 0 0</inkml:trace>
  <inkml:trace contextRef="#ctx0" brushRef="#br0" timeOffset="2218.272">1601 983 17236 0 0,'0'0'789'0'0,"0"0"-434"0"0,0 0-95 0 0,0 0 201 0 0,0 0 188 0 0,0 0 56 0 0,0 0-77 0 0,0 0-176 0 0,0 0-164 0 0,0 0-85 0 0,0 0-30 0 0,0 0-22 0 0,-2 24 0 0 0,-6 117 284 0 0,3-81 738 0 0,1-73 1720 0 0,6-6-2879 0 0,0 1 0 0 0,1 0 0 0 0,0-1 0 0 0,2 1 0 0 0,0 0 0 0 0,1 1 0 0 0,1-1 0 0 0,1 1 0 0 0,0 0 0 0 0,1 1 0 0 0,1 0 0 0 0,1 1 0 0 0,0 0 0 0 0,10-10-14 0 0,-18 20-12 0 0,1 1 1 0 0,0 0-1 0 0,1 0 0 0 0,-1 1 1 0 0,1-1-1 0 0,-1 1 0 0 0,1 0 1 0 0,0 0-1 0 0,0 1 1 0 0,0-1-1 0 0,1 1 0 0 0,-1 0 1 0 0,0 0-1 0 0,3 0 12 0 0,-6 4 3 0 0,0 0 1 0 0,0 0-1 0 0,0 0 0 0 0,-1 0 0 0 0,1 0 1 0 0,-1 0-1 0 0,1 0 0 0 0,-1 1 0 0 0,0-1 1 0 0,0 0-1 0 0,0 1 0 0 0,0-1 0 0 0,0 1 1 0 0,0-1-1 0 0,-1 1 0 0 0,0-1 0 0 0,1 1 1 0 0,-1 0-1 0 0,0-1 0 0 0,0 1 0 0 0,0 0 1 0 0,-1-1-1 0 0,1 3-3 0 0,1 46-6 0 0,1-54-2606 0 0,2-1-61 0 0,-2 1-2546 0 0,-2 3-6636 0 0</inkml:trace>
  <inkml:trace contextRef="#ctx0" brushRef="#br0" timeOffset="2763.522">1089 250 9514 0 0,'0'0'2337'0'0,"0"0"-544"0"0,0 0-384 0 0,0 0-137 0 0,0 0-104 0 0,0 0-176 0 0,0 0-220 0 0,0 0-182 0 0,0 0-45 0 0,0 0 57 0 0,0 0 79 0 0,0 0 69 0 0,10-4-19 0 0,111-59 1813 0 0,55-90-964 0 0,-147 123-1521 0 0,-12 52-252 0 0,6 18 224 0 0,-16-27-19 0 0,1 0 0 0 0,-1 0 1 0 0,2-1-1 0 0,0 0 0 0 0,0 0 1 0 0,1-1-1 0 0,1 0 0 0 0,4 3-12 0 0,31 4-611 0 0,-22-18-6721 0 0,-19 0 4818 0 0,2 0-9655 0 0</inkml:trace>
  <inkml:trace contextRef="#ctx0" brushRef="#br0" timeOffset="4144.532">1963 92 5689 0 0,'0'0'3141'0'0,"0"0"-987"0"0,0 0-550 0 0,0 0-165 0 0,0 0-40 0 0,0 0-105 0 0,0 0-224 0 0,0 0-321 0 0,0 0-232 0 0,0 0-43 0 0,0 0 72 0 0,0 0 126 0 0,0 0 83 0 0,12 2-13 0 0,191 3 2669 0 0,-49-30-2124 0 0,-150 24-1285 0 0,-4 1 9 0 0,1 0 0 0 0,-1-1 0 0 0,1 1-1 0 0,-1 0 1 0 0,1 0 0 0 0,0-1 0 0 0,-1 1 0 0 0,1 0 0 0 0,-1 0 0 0 0,1 0 0 0 0,0 0 0 0 0,-1 0 0 0 0,1 0-1 0 0,0 0 1 0 0,-1 0 0 0 0,1 0 0 0 0,0 0 0 0 0,-1 0 0 0 0,1 0 0 0 0,-1 0 0 0 0,1 0 0 0 0,0 1 0 0 0,-1-1-1 0 0,1 0 1 0 0,-1 0 0 0 0,1 1 0 0 0,-1-1 0 0 0,1 0 0 0 0,0 1 0 0 0,-1-1 0 0 0,1 1 0 0 0,-1-1 0 0 0,0 1-1 0 0,1-1 1 0 0,-1 1 0 0 0,1-1 0 0 0,-1 1 0 0 0,0-1 0 0 0,1 1 0 0 0,-1-1 0 0 0,0 1 0 0 0,0-1 0 0 0,1 1-1 0 0,-1 0 1 0 0,0-1 0 0 0,0 1 0 0 0,0 0 0 0 0,0-1 0 0 0,0 1 0 0 0,0 0-11 0 0,0 486 608 0 0,0-163-623 0 0,-2-285 32 0 0,-1 1-1 0 0,-3-1 0 0 0,-1-1 1 0 0,-10 32-17 0 0,17-67 4 0 0,0-3 9 0 0,0 0 3 0 0,0 0 0 0 0,0 0-4 0 0,0 0-12 0 0,0 0 12 0 0,0 0 4 0 0,0 0 0 0 0,0 0-5 0 0,0 0-25 0 0,0 0-7 0 0,0 0 24 0 0,0 0-9 0 0,0 0 17 0 0,0 0 1 0 0,0 0-13 0 0,0 0 7 0 0,0 0 5 0 0,0 0-16 0 0,0 0-9 0 0,0 0 8 0 0,0 0 7 0 0,0 0-6 0 0,0 0 21 0 0,0 0 10 0 0,0 0 28 0 0,0 0-29 0 0,0 0-8 0 0,0 0-2 0 0,0 0-23 0 0,0 0 19 0 0,0 0-9 0 0,-2 23 592 0 0,-19 62-139 0 0,20-76-376 0 0,-1 12-69 0 0,-7-15 1117 0 0,-92-16-1051 0 0,84 8-286 0 0,-11-6-484 0 0,21-12-4577 0 0,7 15-1845 0 0,0-2-5648 0 0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 8 0 0,'0'0'753'0'0,"0"0"76"0"0,0 0 212 0 0,0 0 301 0 0,0 0 244 0 0,0 0 89 0 0,0 0-48 0 0,0 0-160 0 0,0 0-194 0 0,0 0-145 0 0,0 0-63 0 0,0-1-1226 0 0,-3-2 9216 0 0,29 4-6586 0 0,128 6-459 0 0,-89-10-1749 0 0,0-2-1 0 0,-1-3 1 0 0,28-9-261 0 0,-87 17-222 0 0,12-3 610 0 0,-23 2-3378 0 0,-17 18-6620 0 0,22-16 7871 0 0,-6 7-9404 0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5:04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27 7562 0 0,'0'0'1607'0'0,"0"0"-140"0"0,0 0 84 0 0,0 0 128 0 0,0 0 40 0 0,0 0-84 0 0,0 0-246 0 0,0 0-259 0 0,0 0-241 0 0,0 0-198 0 0,0 0-171 0 0,-2-4-118 0 0,-7-14-49 0 0,7 13-55 0 0,2 5-54 0 0,0 0-42 0 0,0 0-54 0 0,0 0-44 0 0,0 0-36 0 0,2 15 396 0 0,98 129 1458 0 0,-77-97-1762 0 0,-2 1 0 0 0,-2 1 0 0 0,-3 1 0 0 0,-1 0 0 0 0,1 20-160 0 0,20 93 224 0 0,-22-148-102 0 0,-14-15-68 0 0,0 0 32 0 0,10-7 1330 0 0,38-71-912 0 0,63-168-274 0 0,-1 31-200 0 0,-83 180-20 0 0,-27 34-1 0 0,0 1-14 0 0,0 0 18 0 0,0 0 8 0 0,0 0-30 0 0,0 0-8 0 0,0 0 10 0 0,0 0-28 0 0,0 0 5 0 0,0 0-5 0 0,0 0 6 0 0,0 0-9 0 0,0 0 0 0 0,0 0 8 0 0,0 0 21 0 0,0 0 8 0 0,0 0-23 0 0,0 0-7 0 0,0 0-18 0 0,0 0 1 0 0,0 0 8 0 0,0 0 0 0 0,0 0-26 0 0,0 0-6 0 0,0 0-8 0 0,0 0-33 0 0,-11-9-7984 0 0,7 3 258 0 0,2 2-3686 0 0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10842 0 0,'0'0'2215'0'0,"0"0"-672"0"0,0 0-246 0 0,0 0 67 0 0,0 0 48 0 0,0 0-82 0 0,0 0-267 0 0,0 0-319 0 0,0 0-207 0 0,0 0-76 0 0,0 0-29 0 0,0 0 2 0 0,0 0-18 0 0,8 0-47 0 0,96 19 1546 0 0,-91-16-1820 0 0,-1 1 0 0 0,1-2 1 0 0,0 0-1 0 0,0-1 0 0 0,1 0 0 0 0,-1-1 1 0 0,0 0-1 0 0,8-2-95 0 0,17 1 148 0 0,97-10 102 0 0,-87 4-351 0 0,-48 7-11 0 0,0 0-95 0 0,0 0-236 0 0,-5 0-8888 0 0,3 0-2896 0 0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6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47 187 6313 0 0,'0'0'1999'0'0,"0"0"-374"0"0,0 0-154 0 0,0 0 25 0 0,0 0 91 0 0,0 0-25 0 0,0 0-239 0 0,0 0-314 0 0,0 0-329 0 0,0 0-253 0 0,0 0-152 0 0,-2 0-82 0 0,-9-3-33 0 0,8 3-16 0 0,3 0 31 0 0,5 18 947 0 0,-3 122 1373 0 0,-22 35-1840 0 0,3-93 1338 0 0,17-89-1923 0 0,0-11-4 0 0,0 0 0 0 0,0 0 0 0 0,2-1 0 0 0,0 1-1 0 0,2 0 1 0 0,0 1 0 0 0,5-15-66 0 0,6-10-1 0 0,2 2-1 0 0,1 0 0 0 0,3 1 1 0 0,1 1-1 0 0,2 1 1 0 0,1 0-1 0 0,2 3 0 0 0,1 0 1 0 0,2 1-1 0 0,13-9 2 0 0,-42 41 0 0 0,1-1 0 0 0,-1 1-1 0 0,1-1 1 0 0,0 1 0 0 0,0 0 0 0 0,0-1 0 0 0,0 1-1 0 0,0 0 1 0 0,0 0 0 0 0,0 0 0 0 0,0 1-1 0 0,0-1 1 0 0,0 0 0 0 0,1 1 0 0 0,-1-1 0 0 0,0 1-1 0 0,0 0 1 0 0,1 0 0 0 0,-1 0 0 0 0,0 0-1 0 0,0 0 1 0 0,1 0 0 0 0,-1 1 0 0 0,0-1-1 0 0,0 1 1 0 0,0 0 0 0 0,0-1 0 0 0,1 1 0 0 0,-1 0-1 0 0,0 0 1 0 0,0 0 0 0 0,-1 1 0 0 0,1-1-1 0 0,0 0 1 0 0,0 1 0 0 0,0-1 0 0 0,-1 1 0 0 0,1 0-1 0 0,-1-1 1 0 0,1 1 0 0 0,-1 0 0 0 0,0 0-1 0 0,0 0 1 0 0,0 0 0 0 0,0 0 0 0 0,0 0 0 0 0,0 0-1 0 0,-1 0 1 0 0,1 0 0 0 0,0 1 0 0 0,-1-1-1 0 0,0 0 1 0 0,0 1 0 0 0,8 156 735 0 0,-3-115-2326 0 0,-5-44 929 0 0,0 0-319 0 0,0 3-1238 0 0,0-2 6 0 0,0-1-2966 0 0,0 0-6349 0 0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7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29 6521 0 0,'0'0'1962'0'0,"0"0"-423"0"0,0 0-119 0 0,0 0 135 0 0,0 0 92 0 0,0 0-90 0 0,0 0-281 0 0,0 0-341 0 0,0 0-244 0 0,0 0-134 0 0,0 0-51 0 0,0 0-9 0 0,0 0-19 0 0,7 1 1955 0 0,-3-2-40 0 0,-4 1-2288 0 0,-3 8 1017 0 0,30-34-625 0 0,-27 26-439 0 0,0 0-16 0 0,0 0-26 0 0,0 0 2 0 0,0 0 8 0 0,0 0-4 0 0,0 0 3 0 0,0 0-13 0 0,0 0-3 0 0,0 0 10 0 0,0 0 13 0 0,0 0-13 0 0,-8 15-45 0 0,-32 54 213 0 0,124-153-80 0 0,-76 74-25 0 0,-12 23-68 0 0,-13 24 63 0 0,-13 1 163 0 0,35-43 64 0 0,-4-13-342 0 0,-9-33-3881 0 0,6 47-1236 0 0,0 0-7017 0 0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9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0 365 9546 0 0,'0'0'1775'0'0,"0"0"-179"0"0,0 0 34 0 0,0 0 21 0 0,0 0-159 0 0,0 0-291 0 0,0 0-352 0 0,0 0-238 0 0,0 0-83 0 0,0 0 34 0 0,0 0 26 0 0,0 0 8 0 0,0 0 1 0 0,11-6-61 0 0,82-46 875 0 0,-69 37-1203 0 0,1 0 0 0 0,-2-1 0 0 0,0-2 0 0 0,-1 0-1 0 0,-1-1 1 0 0,0-1 0 0 0,-2-1 0 0 0,0-1 0 0 0,-2-1 0 0 0,0 0-1 0 0,-2-2 1 0 0,3-5-208 0 0,1-10 240 0 0,-19 39-205 0 0,0 1-16 0 0,0 0-15 0 0,0 0-26 0 0,40 37-72 0 0,-18-7 186 0 0,-2 0 1 0 0,0 1 0 0 0,-3 1-1 0 0,12 28-92 0 0,22 62-152 0 0,-40-110-1156 0 0,-2-9-4601 0 0,-5-3-6031 0 0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3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18 141 4681 0 0,'0'0'2394'0'0,"0"0"-307"0"0,0 0-195 0 0,0 0-158 0 0,0 0-160 0 0,0 0-233 0 0,0 0-260 0 0,0 0-265 0 0,0 0-236 0 0,0 0-117 0 0,0 0-55 0 0,-2 9-16 0 0,-14 74 1072 0 0,17 104 1073 0 0,0 1-710 0 0,0-228-1632 0 0,3 0-1 0 0,1 0 1 0 0,1 0 0 0 0,3 0 0 0 0,1 1 0 0 0,2 1-1 0 0,2-1 1 0 0,1 2 0 0 0,2 0 0 0 0,1 1 0 0 0,2 1 0 0 0,20-26-195 0 0,-37 55 8 0 0,1 0 0 0 0,0 0 1 0 0,0 0-1 0 0,1 1 1 0 0,-1-1-1 0 0,1 1 1 0 0,0 0-1 0 0,1 1 0 0 0,-1-1 1 0 0,1 1-1 0 0,0 0 1 0 0,0 0-1 0 0,0 1 0 0 0,0 0 1 0 0,1 0-1 0 0,-1 0 1 0 0,1 1-1 0 0,0 0 1 0 0,6-1-9 0 0,-9 6 6 0 0,1 0 1 0 0,-1 1 0 0 0,0-1 0 0 0,-1 1 0 0 0,1 0-1 0 0,-1 0 1 0 0,1 0 0 0 0,-1 0 0 0 0,0 1 0 0 0,-1-1-1 0 0,1 1 1 0 0,-1 0 0 0 0,0 0 0 0 0,0 0 0 0 0,-1 0 0 0 0,1 0-1 0 0,-1 0 1 0 0,0 0 0 0 0,0 5-7 0 0,1 77 199 0 0,-7-73 175 0 0,1-8-2085 0 0,2 1-5781 0 0,2-7-4286 0 0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1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3897 0 0,'0'0'2460'0'0,"0"0"-394"0"0,0 0-80 0 0,0 0-31 0 0,0 0-176 0 0,0 0-301 0 0,0 0-350 0 0,0 0-259 0 0,0 0-83 0 0,0 0-11 0 0,0 0-2 0 0,0 0 6 0 0,0 0-45 0 0,17 11 7102 0 0,-11-7-7716 0 0,210-1 761 0 0,-40 1-627 0 0,-164 0-846 0 0,-14-12-3618 0 0,2 2-2875 0 0,0 6 6373 0 0,0-1-11292 0 0</inkml:trace>
  <inkml:trace contextRef="#ctx0" brushRef="#br0" timeOffset="815.064">142 1 10818 0 0,'0'0'2007'0'0,"0"0"-469"0"0,0 0-151 0 0,0 0 100 0 0,0 0 39 0 0,0 0-154 0 0,0 0-333 0 0,0 0-351 0 0,0 0-236 0 0,0 0-106 0 0,0 0 20 0 0,0 0 72 0 0,0 0 63 0 0,2 8 37 0 0,2 32 17 0 0,-1 0 1 0 0,-2 0 0 0 0,-2-1 0 0 0,-2 1 0 0 0,-1 0 0 0 0,-5 14-556 0 0,-53 208 339 0 0,63-258-2881 0 0,11-19-1104 0 0,-4 8-2437 0 0,-4-1-5886 0 0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8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6705 0 0,'0'0'1929'0'0,"0"0"-540"0"0,0 0-234 0 0,0 0-45 0 0,0 0-64 0 0,0 0 15 0 0,0 0-37 0 0,0 0-53 0 0,0 0 55 0 0,0 0-6 0 0,0 0-40 0 0,0 0-30 0 0,0 0-50 0 0,13 8-96 0 0,44 25-86 0 0,-49-30-498 0 0,-1 1 0 0 0,1-1 1 0 0,0-1-1 0 0,1 1 0 0 0,-1-1 1 0 0,0-1-1 0 0,1 0 1 0 0,-1 0-1 0 0,1 0 0 0 0,-1-1 1 0 0,1 0-1 0 0,7-2-220 0 0,12 1 394 0 0,-13 2-285 0 0,0-2 1 0 0,1 1-1 0 0,-1-2 1 0 0,0 0-1 0 0,1-1 1 0 0,-1 0 0 0 0,-1-1-1 0 0,1-1 1 0 0,0 0-1 0 0,-1-1 1 0 0,0-1 0 0 0,-1 0-1 0 0,1-1 1 0 0,-1 0-1 0 0,-1-1 1 0 0,0-1 0 0 0,0 0-1 0 0,-1 0 1 0 0,0-1-1 0 0,-1-1 1 0 0,0 0-1 0 0,0 0 1 0 0,3-8-110 0 0,-10 13 16 0 0,0 1 0 0 0,-1 0 0 0 0,0-1 0 0 0,0 1 0 0 0,-1-1 0 0 0,0 0 1 0 0,0 0-1 0 0,0 0 0 0 0,-1 1 0 0 0,0-1 0 0 0,0 0 0 0 0,-1 0 0 0 0,0 0 0 0 0,0 1 0 0 0,0-1 0 0 0,-1 0 0 0 0,0 1 0 0 0,-1-1 0 0 0,1 1 0 0 0,-1 0 0 0 0,-2-3-16 0 0,0 3-20 0 0,0-1 0 0 0,0 1-1 0 0,-1-1 1 0 0,0 2 0 0 0,0-1-1 0 0,-1 1 1 0 0,1 0-1 0 0,-1 0 1 0 0,0 0 0 0 0,-1 1-1 0 0,1 0 1 0 0,-1 1-1 0 0,0 0 1 0 0,0 0 0 0 0,0 1-1 0 0,0-1 1 0 0,0 2 0 0 0,0-1-1 0 0,-1 1 1 0 0,1 1-1 0 0,-1-1 21 0 0,-2 1-24 0 0,-1 0-1 0 0,1 1 0 0 0,-1 0 1 0 0,1 1-1 0 0,0 0 1 0 0,0 1-1 0 0,0 0 0 0 0,0 1 1 0 0,0 0-1 0 0,0 0 0 0 0,1 1 1 0 0,0 1-1 0 0,0 0 1 0 0,1 0-1 0 0,-1 1 0 0 0,1 0 1 0 0,-2 4 24 0 0,-5 4 35 0 0,1 0 1 0 0,0 2-1 0 0,1 0 1 0 0,1 0-1 0 0,1 1 1 0 0,1 1-1 0 0,0 0 1 0 0,1 0-1 0 0,1 1 1 0 0,1 1 0 0 0,1-1-1 0 0,1 1 1 0 0,1 1-1 0 0,0-1 1 0 0,2 1-1 0 0,0-1 1 0 0,1 11-36 0 0,1-18 69 0 0,1-1 0 0 0,0 1-1 0 0,1 0 1 0 0,0-1 0 0 0,1 1 0 0 0,1-1 0 0 0,0 1 0 0 0,1-1 0 0 0,0 0 0 0 0,1-1 0 0 0,0 1 0 0 0,4 4-69 0 0,-4-8 65 0 0,0 0 0 0 0,1 0 1 0 0,0 0-1 0 0,1-1 1 0 0,0 0-1 0 0,1 0 0 0 0,-1-1 1 0 0,1 0-1 0 0,0 0 1 0 0,1-1-1 0 0,0 0 1 0 0,0 0-1 0 0,0-1 0 0 0,1 0 1 0 0,0-1-1 0 0,0 0 1 0 0,0-1-1 0 0,0 0 0 0 0,0 0 1 0 0,1-1-66 0 0,7 1 74 0 0,1 0-1 0 0,-1-1 1 0 0,1-1 0 0 0,0-1 0 0 0,-1-1 0 0 0,1 0-1 0 0,0-1 1 0 0,-1-1 0 0 0,6-3-74 0 0,8-4 99 0 0,-29 9-121 0 0,-2 1-12 0 0,-1 0-12 0 0,0 0 12 0 0,0 0-50 0 0,0 0-52 0 0,0 0-66 0 0,0 0-126 0 0,0 0-121 0 0,0 0-179 0 0,0 0-327 0 0,5 0-13614 0 0,-3 0 1285 0 0</inkml:trace>
  <inkml:trace contextRef="#ctx0" brushRef="#br0" timeOffset="568.5">770 560 15099 0 0,'0'0'1961'0'0,"0"0"-800"0"0,0 0-311 0 0,0 0-21 0 0,0 0-9 0 0,0 0-74 0 0,0 0-146 0 0,0 0-140 0 0,0 0-46 0 0,0 0 8 0 0,0 0-43 0 0,0 0-51 0 0,0 0-49 0 0,2 19-52 0 0,4 60-43 0 0,-21 37 340 0 0,6-55-262 0 0,9-60-215 0 0,0-1 24 0 0,0 0 48 0 0,0 0 46 0 0,0 0 43 0 0,0 0 63 0 0,0 0 35 0 0,0-23 901 0 0,2 2-1174 0 0,1 0-1 0 0,1 1 1 0 0,1-1-1 0 0,0 1 1 0 0,2-1-1 0 0,0 2 0 0 0,2-1 1 0 0,0 1-1 0 0,1 0 1 0 0,1 1-1 0 0,1 0 1 0 0,0 1-1 0 0,1 1 1 0 0,1 0-1 0 0,10-10-32 0 0,-22 24 0 0 0,0 0-2 0 0,0 0-1 0 0,-1 0 1 0 0,1 0 0 0 0,0 0 0 0 0,0 0 0 0 0,0 0 0 0 0,0 1 0 0 0,0-1-1 0 0,1 1 1 0 0,-1-1 0 0 0,1 1 0 0 0,-1 0 0 0 0,0 0 0 0 0,1 0 0 0 0,0 0 0 0 0,-1 1-1 0 0,1-1 1 0 0,0 1 0 0 0,-1-1 0 0 0,1 1 0 0 0,0 0 0 0 0,-1 0 0 0 0,1 0 2 0 0,16 47 13 0 0,-19 56-24 0 0,-2-102-2225 0 0,1-1-4221 0 0,1 0 1849 0 0,0 0-7397 0 0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4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476 479 3825 0 0,'0'0'2662'0'0,"0"0"-626"0"0,0 0-197 0 0,0 0-68 0 0,0 0-22 0 0,0 0-114 0 0,0 0-240 0 0,0 0-220 0 0,0 0-181 0 0,0 0-163 0 0,0 0-163 0 0,0 0-143 0 0,0 0-117 0 0,-18-5-68 0 0,-59-14-20 0 0,74 19-291 0 0,1-1 1 0 0,-1 1-1 0 0,0-1 0 0 0,1 1 1 0 0,-1 0-1 0 0,1 0 1 0 0,-1 0-1 0 0,0 1 0 0 0,1-1 1 0 0,-1 1-1 0 0,1-1 1 0 0,-1 1-1 0 0,1 0 0 0 0,-1 0 1 0 0,1 0-1 0 0,-1 0 0 0 0,1 0 1 0 0,0 0-1 0 0,0 1 1 0 0,-1-1-1 0 0,1 1 0 0 0,0 0 1 0 0,-1 1-30 0 0,-6 4 140 0 0,-1 0-104 0 0,0 0 1 0 0,0 0-1 0 0,1 1 0 0 0,0 1 0 0 0,1-1 1 0 0,0 1-1 0 0,0 1 0 0 0,1-1 1 0 0,0 1-1 0 0,0 0 0 0 0,1 1 0 0 0,1 0 1 0 0,0 0-1 0 0,0 0 0 0 0,1 1 1 0 0,1-1-1 0 0,-1 1 0 0 0,2 0 1 0 0,0 0-1 0 0,0 0 0 0 0,1 0 0 0 0,1 0 1 0 0,0 1-37 0 0,1-10 12 0 0,-1 0 0 0 0,1-1 0 0 0,0 1 0 0 0,0-1 0 0 0,0 1 0 0 0,0-1 0 0 0,0 1 0 0 0,1-1 0 0 0,-1 1 0 0 0,1-1 0 0 0,-1 0 0 0 0,1 0-1 0 0,0 0 1 0 0,0 0 0 0 0,0 0 0 0 0,0 0 0 0 0,0-1 0 0 0,0 1 0 0 0,1-1 0 0 0,-1 1 0 0 0,1-1 0 0 0,-1 0 0 0 0,1 0 0 0 0,-1 0 0 0 0,1 0 0 0 0,-1-1 0 0 0,1 1 0 0 0,0 0 0 0 0,-1-1 0 0 0,1 0 0 0 0,0 0 0 0 0,0 0 0 0 0,-1 0 0 0 0,3 0-12 0 0,93-20 826 0 0,-72 8-694 0 0,-1-1-1 0 0,-1 0 1 0 0,0-2 0 0 0,-1-1-1 0 0,-1-1 1 0 0,0-1-1 0 0,-2-1 1 0 0,0 0-1 0 0,-1-2 1 0 0,-1 0-1 0 0,0-1 1 0 0,-2-1 0 0 0,-1-1-1 0 0,8-17-131 0 0,-14 25 6 0 0,-1-1 0 0 0,-1 0 0 0 0,-1-1 0 0 0,-1 1 0 0 0,0-1 0 0 0,-1 0 0 0 0,-1 0 1 0 0,-1 0-1 0 0,0-1 0 0 0,-1 1 0 0 0,-1-1 0 0 0,-1 1 0 0 0,-2-9-6 0 0,1 21-28 0 0,0-1 0 0 0,-1 1 0 0 0,0 0 0 0 0,0 0 0 0 0,0 0 0 0 0,-1 0 0 0 0,1 0 0 0 0,-2 1 0 0 0,1 0 0 0 0,-1 0 0 0 0,1 0 0 0 0,-1 0 0 0 0,0 1 0 0 0,-1-1 0 0 0,1 2 0 0 0,-1-1 0 0 0,0 0 0 0 0,0 1 0 0 0,0 0 0 0 0,0 1 0 0 0,-1-1 0 0 0,1 1 0 0 0,-1 0 0 0 0,0 1 0 0 0,1 0 0 0 0,-1 0 0 0 0,0 0 0 0 0,0 1 0 0 0,1 0 0 0 0,-1 0 0 0 0,0 0 0 0 0,0 1 0 0 0,0 0 0 0 0,1 1 0 0 0,-1-1 0 0 0,1 1 0 0 0,-1 1 0 0 0,1-1-1 0 0,0 1 1 0 0,0 0 0 0 0,0 1 0 0 0,0-1 29 0 0,-1 1-3 0 0,0 1 1 0 0,0-1 0 0 0,0 1 0 0 0,1 0 0 0 0,0 0 0 0 0,0 1 0 0 0,0 0 0 0 0,1 0 0 0 0,0 0 0 0 0,0 1 0 0 0,1-1 0 0 0,-1 1 0 0 0,2 0 0 0 0,-1 1 0 0 0,1-1-1 0 0,0 0 1 0 0,0 1 0 0 0,1 0 0 0 0,0 0 0 0 0,0 0 0 0 0,1 0 0 0 0,0 0 0 0 0,1 0 0 0 0,0 0 0 0 0,0 0 0 0 0,0 0 0 0 0,1 0 0 0 0,0 0 0 0 0,1 0 0 0 0,0 0-1 0 0,0 0 1 0 0,1-1 0 0 0,0 1 0 0 0,0-1 0 0 0,1 3 1 0 0,8 3 61 0 0,1 0 0 0 0,0-1 0 0 0,1 0 0 0 0,0-1 0 0 0,1 0 0 0 0,0-1 0 0 0,0-1 0 0 0,1 0 0 0 0,0-2 0 0 0,1 0 0 0 0,0 0 0 0 0,0-1 0 0 0,0-2 0 0 0,1 1 0 0 0,12 0-61 0 0,191 13-970 0 0,-217 0-7061 0 0,-4-14-445 0 0</inkml:trace>
  <inkml:trace contextRef="#ctx0" brushRef="#br0" timeOffset="334.979">1 884 8922 0 0,'0'0'1492'0'0,"0"0"-280"0"0,0 0 58 0 0,0 0 173 0 0,0 0 28 0 0,0 0-61 0 0,0 0-139 0 0,0 0-184 0 0,0 0-162 0 0,0 0-133 0 0,36 9-110 0 0,118 31-45 0 0,-36-30 510 0 0,-20-14-690 0 0,0-5 0 0 0,0-3 0 0 0,48-15-457 0 0,-80 12-178 0 0,11-2-982 0 0,-26 9-2416 0 0,-31 7-1760 0 0,-14 2 1163 0 0,2-1-6536 0 0</inkml:trace>
  <inkml:trace contextRef="#ctx0" brushRef="#br0" timeOffset="916.005">369 1149 12379 0 0,'0'0'1769'0'0,"0"0"-620"0"0,0 0-195 0 0,0 0 133 0 0,0 0 130 0 0,0 0 20 0 0,0 0-154 0 0,0 0-268 0 0,0 0-247 0 0,0 0-172 0 0,0 0-125 0 0,0 0-64 0 0,-28 13-53 0 0,-90 41-35 0 0,60-12 39 0 0,51-33-133 0 0,-2 2-15 0 0,0 0 1 0 0,0 0-1 0 0,1 0 0 0 0,1 1 1 0 0,0 1-1 0 0,0-1 1 0 0,1 1-1 0 0,1 0 0 0 0,0 0 1 0 0,1 1-1 0 0,0 0 1 0 0,1-1-1 0 0,1 1 0 0 0,0 0 1 0 0,0 10-11 0 0,3-22 7 0 0,-1 0 0 0 0,1 0 0 0 0,0 0 0 0 0,0 0 0 0 0,-1 0 0 0 0,1 0 0 0 0,1 0 0 0 0,-1 0 0 0 0,0 0 0 0 0,0 0 0 0 0,1-1 0 0 0,-1 1 0 0 0,1-1 0 0 0,-1 1 0 0 0,1-1 0 0 0,-1 1 0 0 0,1-1 0 0 0,0 0 0 0 0,0 0 0 0 0,0 0 0 0 0,0 0 0 0 0,0 0 0 0 0,0 0 0 0 0,0-1 0 0 0,0 1 0 0 0,0-1 0 0 0,0 1 0 0 0,0-1 0 0 0,0 0 0 0 0,1 0 0 0 0,-1 0 0 0 0,0 0-7 0 0,73-4 604 0 0,-46-4-432 0 0,0-1 0 0 0,-1-2 0 0 0,0-1 0 0 0,-1-1-1 0 0,-1-1 1 0 0,0-2 0 0 0,-1 0 0 0 0,0-2 0 0 0,-2 0 0 0 0,5-7-172 0 0,-11 12 23 0 0,0-1 0 0 0,-1 0-1 0 0,-1-2 1 0 0,-1 0 0 0 0,0 0 0 0 0,-1-1 0 0 0,-1-1-1 0 0,0 0 1 0 0,-2-1 0 0 0,0 0 0 0 0,-1 0 0 0 0,-1-1-1 0 0,0 0 1 0 0,-2-1 0 0 0,0 1 0 0 0,-2-1 0 0 0,0-1-1 0 0,-1 1 1 0 0,-2 0 0 0 0,0-1 0 0 0,-1 0-23 0 0,-1 19-19 0 0,-1 0 0 0 0,1-1 0 0 0,-1 1 0 0 0,0 0 0 0 0,0 0 0 0 0,0 0-1 0 0,-1 0 1 0 0,1 1 0 0 0,-1-1 0 0 0,1 1 0 0 0,-1-1 0 0 0,0 1 0 0 0,0 0 0 0 0,0 0 0 0 0,0 0 0 0 0,-1 0 0 0 0,1 1 0 0 0,0-1 0 0 0,-1 1 0 0 0,1 0 0 0 0,-1 0 0 0 0,1 0 0 0 0,-1 0 0 0 0,1 1 0 0 0,-1 0 0 0 0,0-1 0 0 0,1 1 0 0 0,-1 1 0 0 0,0-1 0 0 0,1 0 0 0 0,-1 1 0 0 0,0 0 0 0 0,1 0 0 0 0,-1 0 0 0 0,1 0-1 0 0,0 0 1 0 0,-1 1 0 0 0,1-1 0 0 0,0 1 0 0 0,0 0 0 0 0,0 0 0 0 0,0 0 0 0 0,0 1 0 0 0,-1 0 19 0 0,-13 9-8 0 0,2 0-1 0 0,-1 1 1 0 0,1 0-1 0 0,1 1 1 0 0,1 1-1 0 0,0 1 1 0 0,0-1-1 0 0,2 2 1 0 0,0 0-1 0 0,1 0 1 0 0,1 1-1 0 0,0 0 1 0 0,1 0-1 0 0,2 1 1 0 0,-1 0-1 0 0,0 11 9 0 0,5-21 11 0 0,1 0-1 0 0,0-1 1 0 0,1 1 0 0 0,0 0-1 0 0,1-1 1 0 0,-1 1-1 0 0,2 0 1 0 0,-1-1 0 0 0,1 1-1 0 0,0-1 1 0 0,1 0 0 0 0,0 1-1 0 0,0-1 1 0 0,1-1-1 0 0,0 1 1 0 0,0 0 0 0 0,1-1-1 0 0,0 0 1 0 0,1 0 0 0 0,-1 0-1 0 0,1-1 1 0 0,0 0-1 0 0,1 0 1 0 0,-1 0 0 0 0,1-1-1 0 0,2 1-10 0 0,-1 1-7 0 0,1-1 1 0 0,-1 0-1 0 0,1 0 0 0 0,0-1 0 0 0,1 0 1 0 0,-1 0-1 0 0,1-1 0 0 0,0 0 0 0 0,0-1 0 0 0,1 0 1 0 0,-1-1-1 0 0,10 1 7 0 0,-3-20-2127 0 0,-10 1-5966 0 0,-5 9-3549 0 0</inkml:trace>
  <inkml:trace contextRef="#ctx0" brushRef="#br0" timeOffset="1347.996">1025 957 18284 0 0,'0'0'932'0'0,"0"0"-310"0"0,0 0 55 0 0,0 0 205 0 0,0 0 130 0 0,0 0-35 0 0,0 0-213 0 0,0 0-215 0 0,0 0-127 0 0,0 0-83 0 0,0 0-91 0 0,0 0-58 0 0,0 0-34 0 0,-21 32-39 0 0,-63 96-26 0 0,17-10 86 0 0,-3 34-58 0 0,67-143-126 0 0,0-1 0 0 0,1 1 0 0 0,-1 0 0 0 0,2 0 0 0 0,-1 0 0 0 0,1 0 0 0 0,0 0 0 0 0,1 0 0 0 0,0 0 1 0 0,1 0-1 0 0,0 1 7 0 0,2-8 17 0 0,0 1 1 0 0,0-1-1 0 0,0 0 0 0 0,0 0 1 0 0,0 0-1 0 0,1-1 1 0 0,-1 1-1 0 0,1-1 1 0 0,-1 0-1 0 0,1 0 1 0 0,-1 0-1 0 0,1 0 1 0 0,0-1-1 0 0,-1 1 0 0 0,1-1 1 0 0,0 0-1 0 0,0 0 1 0 0,-1 0-1 0 0,1-1 1 0 0,0 1-1 0 0,-1-1 1 0 0,1 0-1 0 0,1 0-17 0 0,117-39 955 0 0,-122 40-989 0 0,0 0-1 0 0,-1 0 1 0 0,1-1 0 0 0,0 1-1 0 0,0 0 1 0 0,0 0 0 0 0,0-1-1 0 0,-1 1 1 0 0,1 0 0 0 0,0 0-1 0 0,0-1 1 0 0,0 1 0 0 0,0 0 0 0 0,0-1-1 0 0,0 1 1 0 0,0 0 0 0 0,0-1-1 0 0,0 1 1 0 0,0 0 0 0 0,0 0-1 0 0,0-1 1 0 0,0 1 0 0 0,0 0-1 0 0,0-1 1 0 0,0 1 0 0 0,0 0-1 0 0,0 0 1 0 0,1-1 0 0 0,-1 1-1 0 0,0 0 1 0 0,0-1 0 0 0,0 1 0 0 0,0 0-1 0 0,1 0 1 0 0,-1-1 0 0 0,0 1-1 0 0,0 0 1 0 0,0 0 0 0 0,1 0-1 0 0,-1 0 1 0 0,0-1 0 0 0,0 1-1 0 0,1 0 1 0 0,-1 0 0 0 0,0 0-1 0 0,1 0 1 0 0,-1 0 0 0 0,0 0-1 0 0,0-1 1 0 0,1 1 0 0 0,-1 0 0 0 0,0 0-1 0 0,1 0 1 0 0,-1 0 34 0 0,-15-14-10392 0 0,15 10-1096 0 0</inkml:trace>
  <inkml:trace contextRef="#ctx0" brushRef="#br0" timeOffset="1651.963">655 1233 9434 0 0,'0'0'4649'0'0,"0"0"-2609"0"0,0 0-1078 0 0,0 0-125 0 0,0 0 74 0 0,0 0 115 0 0,0 0 75 0 0,0 0-22 0 0,0 0-97 0 0,0 0-74 0 0,0 0-112 0 0,0 0-128 0 0,0 0-83 0 0,18 3-68 0 0,117 9 714 0 0,-9-19-263 0 0,-74 3-2760 0 0,-52 2-107 0 0,0 1-319 0 0,0 0-4784 0 0,0 1-5436 0 0</inkml:trace>
  <inkml:trace contextRef="#ctx0" brushRef="#br0" timeOffset="4198.348">1356 814 0 0 0,'0'0'744'0'0,"0"0"927"0"0,0 0 220 0 0,0 0-22 0 0,0 0-10 0 0,0 0-119 0 0,0 0-164 0 0,0 0-163 0 0,0 0-141 0 0,0 0-110 0 0,0 0-118 0 0,-2 18 9810 0 0,23 8-9784 0 0,-14-18-1047 0 0,0-2 1 0 0,0 1-1 0 0,0-1 1 0 0,1-1-1 0 0,0 1 1 0 0,1-1 0 0 0,-1 0-1 0 0,1-1 1 0 0,0 0-1 0 0,0-1 1 0 0,0 0-1 0 0,4 1-23 0 0,0 0 49 0 0,1-2-1 0 0,-1 1 1 0 0,1-2-1 0 0,0 0 0 0 0,0 0 1 0 0,-1-1-1 0 0,1-1 0 0 0,0 0 1 0 0,0-1-1 0 0,-1-1 1 0 0,1 0-1 0 0,-1 0 0 0 0,0-2 1 0 0,0 0-1 0 0,-1 0 1 0 0,1-1-1 0 0,-1 0 0 0 0,1-2-48 0 0,2-1 40 0 0,0-1-1 0 0,-1-1 1 0 0,-1 0-1 0 0,0 0 1 0 0,0-2-1 0 0,-1 1 0 0 0,0-2 1 0 0,-2 1-1 0 0,1-2 1 0 0,-2 1-1 0 0,0-1 1 0 0,1-3-40 0 0,-7 12 5 0 0,0 1 1 0 0,-1-1-1 0 0,0 1 1 0 0,0-1-1 0 0,0 0 1 0 0,-1 1-1 0 0,0-1 1 0 0,0 0-1 0 0,0 0 1 0 0,-1 0-1 0 0,1 0 1 0 0,-2 0-1 0 0,1 0 1 0 0,-1 0-1 0 0,1 0 0 0 0,-2 0 1 0 0,1 0-1 0 0,-1 0 1 0 0,0 1-1 0 0,0-1 1 0 0,0 0-1 0 0,-1 1 1 0 0,0 0-1 0 0,0 0 1 0 0,0 0-1 0 0,-1 0 1 0 0,0 0-1 0 0,1 1 1 0 0,-2-1-1 0 0,1 1 1 0 0,0 0-1 0 0,-1 0 1 0 0,0 1-1 0 0,0-1 1 0 0,-5-1-6 0 0,-1-1-19 0 0,-1 1 0 0 0,0 1 1 0 0,0 0-1 0 0,0 0 0 0 0,-1 2 0 0 0,1-1 1 0 0,-1 1-1 0 0,0 1 0 0 0,0 1 0 0 0,0-1 1 0 0,1 2-1 0 0,-1 0 0 0 0,0 0 0 0 0,1 2 1 0 0,-5 0 18 0 0,-17 6-35 0 0,0 1 1 0 0,1 1-1 0 0,0 2 1 0 0,-30 17 34 0 0,47-23-2 0 0,1 1 0 0 0,0 0 0 0 0,1 2 0 0 0,-1-1-1 0 0,2 2 1 0 0,0-1 0 0 0,0 2 0 0 0,1 0 0 0 0,0 0 0 0 0,1 1 0 0 0,1 1 0 0 0,0 0-1 0 0,0 0 1 0 0,2 1 0 0 0,0 0 0 0 0,0 0 0 0 0,-1 7 2 0 0,2 1 15 0 0,1 0 1 0 0,1 1-1 0 0,1-1 1 0 0,0 1-1 0 0,2 0 0 0 0,1 0 1 0 0,1 0-1 0 0,1 0 1 0 0,2 7-16 0 0,-1-20 18 0 0,1 0 1 0 0,0-1-1 0 0,1 1 1 0 0,0 0-1 0 0,0-1 1 0 0,1 0-1 0 0,0 0 1 0 0,1 0-1 0 0,0-1 0 0 0,1 0 1 0 0,0 0-1 0 0,0-1 1 0 0,1 1-1 0 0,0-2 1 0 0,0 1-1 0 0,1-1 1 0 0,0 0-1 0 0,0-1 1 0 0,1 0-1 0 0,0-1 1 0 0,0 0-1 0 0,0 0 1 0 0,1-1-1 0 0,-1 0 1 0 0,1-1-1 0 0,0 0 1 0 0,0-1-1 0 0,11 1-18 0 0,17-1 127 0 0,1-1 0 0 0,-1-2 0 0 0,0-2-1 0 0,33-7-126 0 0,-66 10 16 0 0,23-7 136 0 0,-29 7-93 0 0,0 0 7 0 0,0 0 10 0 0,0 0-2 0 0,0 0-2 0 0,0 0-4 0 0,0 0-14 0 0,0 0 0 0 0,0 0-28 0 0,0 0 2 0 0,0 0-5 0 0,0 0-10 0 0,0 0 6 0 0,0 0-8 0 0,0 0-2 0 0,0 0-1 0 0,0 0-23 0 0,0 0 7 0 0,0 0 14 0 0,0 0-2 0 0,0 0-16 0 0,0 0-8 0 0,0 0-8 0 0,0 0 25 0 0,0 0-4 0 0,0 0-1 0 0,0 0 19 0 0,0 0-19 0 0,-13-26-4032 0 0,2 19-2497 0 0,6 7-5532 0 0</inkml:trace>
  <inkml:trace contextRef="#ctx0" brushRef="#br0" timeOffset="5079.921">2006 1123 2817 0 0,'0'0'3906'0'0,"0"0"-2106"0"0,0 0-625 0 0,0 0 63 0 0,0 0 145 0 0,0 0 57 0 0,0 0-112 0 0,0 0-232 0 0,0 0-215 0 0,0 0-160 0 0,0 0-78 0 0,0 0-40 0 0,-2 10 4 0 0,-13 90 2070 0 0,14 40-628 0 0,1-141-2013 0 0,0 1 0 0 0,0 0-1 0 0,0 0 1 0 0,1 0 0 0 0,-1-1 0 0 0,0 1 0 0 0,0 0 0 0 0,0 0-1 0 0,1 0 1 0 0,-1-1 0 0 0,0 1 0 0 0,1 0 0 0 0,-1 0 0 0 0,0 0-1 0 0,0 0 1 0 0,1 0 0 0 0,-1 0 0 0 0,0 0 0 0 0,1-1 0 0 0,-1 1-1 0 0,0 0 1 0 0,1 0 0 0 0,-1 0 0 0 0,0 0 0 0 0,0 0 0 0 0,1 0-1 0 0,-1 1 1 0 0,0-1 0 0 0,1 0 0 0 0,-1 0 0 0 0,0 0 0 0 0,1 0-1 0 0,-1 0 1 0 0,0 0 0 0 0,0 0 0 0 0,1 1 0 0 0,-1-1 0 0 0,0 0 0 0 0,0 0-1 0 0,1 0 1 0 0,-1 1 0 0 0,0-1 0 0 0,0 0 0 0 0,0 0 0 0 0,1 1-1 0 0,-1-1 1 0 0,0 0 0 0 0,0 0 0 0 0,0 1 0 0 0,0-1 0 0 0,0 0-1 0 0,0 1 1 0 0,0-1 0 0 0,1 0 0 0 0,-1 0 0 0 0,0 1 0 0 0,0-1-1 0 0,0 0 1 0 0,0 1 0 0 0,0-1 0 0 0,0 0 0 0 0,0 1 0 0 0,-1-1-36 0 0,16-28 766 0 0,-12 21-823 0 0,5-8 141 0 0,5-14-8 0 0,3 0 1 0 0,0 0 0 0 0,1 1 0 0 0,2 2 0 0 0,1-1-1 0 0,2 1-76 0 0,60-47 39 0 0,-78 74-36 0 0,-1 0 0 0 0,1 0 0 0 0,-1 0 1 0 0,1 0-1 0 0,-1 1 0 0 0,0 0 0 0 0,1-1 0 0 0,-1 1 0 0 0,0 0 1 0 0,0 1-1 0 0,0-1 0 0 0,-1 0 0 0 0,1 1 0 0 0,0 0 0 0 0,-1 0 0 0 0,0-1 1 0 0,1 1-1 0 0,-1 1 0 0 0,0-1 0 0 0,-1 0 0 0 0,1 0 0 0 0,-1 1 1 0 0,1-1-1 0 0,-1 1 0 0 0,0-1 0 0 0,0 1 0 0 0,-1 0 0 0 0,1-1 0 0 0,0 4-3 0 0,1 0 8 0 0,21 59-43 0 0,-22-81-4041 0 0,0 2-2214 0 0,-1 5-5305 0 0</inkml:trace>
  <inkml:trace contextRef="#ctx0" brushRef="#br0" timeOffset="5819.872">1433 272 3913 0 0,'0'0'1926'0'0,"0"0"-185"0"0,0 0 56 0 0,0 0 135 0 0,0 0-9 0 0,0 0-124 0 0,0 0-238 0 0,0 0-263 0 0,0 0-235 0 0,0 0-169 0 0,0 0-122 0 0,0 0-66 0 0,0 0-49 0 0,-3 0 1940 0 0,37-10 574 0 0,13-27-2675 0 0,-29 22-155 0 0,141-132 353 0 0,-97 84-547 0 0,-49 90-233 0 0,-9-12 98 0 0,0 0-1 0 0,1 0 0 0 0,1-1 0 0 0,0 1 1 0 0,1-1-1 0 0,0-1 0 0 0,2 1 0 0 0,-1-2 1 0 0,1 1-1 0 0,1-1 0 0 0,8 8-11 0 0,11 14-1 0 0,-22-25-707 0 0,-2-1-7135 0 0,-1-8-4429 0 0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21 2905 0 0,'0'0'2437'0'0,"0"0"-716"0"0,0 0-153 0 0,0 0 159 0 0,0 0 60 0 0,0 0-141 0 0,0 0-290 0 0,0 0-309 0 0,0 0-216 0 0,0 0-159 0 0,0 0-106 0 0,-2 0-45 0 0,50-1 6684 0 0,71-5-5887 0 0,21-5-919 0 0,-124 9-108 0 0,-1 1-3967 0 0,-6 7-9244 0 0,-6-6 1519 0 0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9282 0 0,'0'0'2070'0'0,"0"0"-586"0"0,0 0-377 0 0,0 0-44 0 0,0 0 6 0 0,0 0-56 0 0,0 0-160 0 0,0 0-213 0 0,0 0-172 0 0,0 0-80 0 0,0 0-38 0 0,0 0-5 0 0,0 0 35 0 0,11 15 1693 0 0,52 12 1564 0 0,48-23-2504 0 0,-71-5-773 0 0,19 1 813 0 0,-37 0-2859 0 0,-31 0-9337 0 0,7 0-915 0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5:0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1 351 7666 0 0,'0'0'2205'0'0,"0"0"-380"0"0,0 0-155 0 0,0 0 14 0 0,0 0-72 0 0,0 0-231 0 0,0 0-251 0 0,0 0-228 0 0,0 0-195 0 0,0 0-132 0 0,0 0-58 0 0,0 0-32 0 0,2-1-48 0 0,16-6 163 0 0,1 0 1 0 0,0 2-1 0 0,0 0 1 0 0,1 1 0 0 0,-1 1-1 0 0,1 1 1 0 0,18 0-601 0 0,-7 0 224 0 0,223 1 386 0 0,-176 9-521 0 0,-78-8-67 0 0,0 0 8 0 0,0 0 8 0 0,0 0-4 0 0,0 0 0 0 0,0 0-14 0 0,0 0 22 0 0,0 0 13 0 0,0 0 2 0 0,0 0 7 0 0,0 0 2 0 0,0 0-14 0 0,0 0 20 0 0,0 0-2 0 0,0 0-3 0 0,0 0 22 0 0,0 0-14 0 0,0 0 8 0 0,0 0 4 0 0,0 0 14 0 0,0 0-16 0 0,0 0 2 0 0,0 0 20 0 0,0 0-14 0 0,0 0 18 0 0,-9-19 119 0 0,-17-33-89 0 0,-26-20-16 0 0,18 26-77 0 0,-43-45 41 0 0,44 52-122 0 0,33 38-45 0 0,0 1-23 0 0,0 0-78 0 0,0 0-138 0 0,0 0-167 0 0,33 9-5569 0 0,-19-3-1446 0 0,-3-1-5129 0 0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4209 0 0,'0'0'1662'0'0,"0"0"-138"0"0,0 0 138 0 0,0 0 249 0 0,0 0 136 0 0,0 0-144 0 0,0 0-344 0 0,0 0-392 0 0,0 0-291 0 0,0 0-171 0 0,0 0-80 0 0,2-9-59 0 0,10-25-28 0 0,-10 41 3018 0 0,5 36-3025 0 0,11 126 399 0 0,-4 173-375 0 0,-14-341-531 0 0,0-1 13 0 0,0 0 26 0 0,0 0 29 0 0,0 0 38 0 0,0 0 21 0 0,0 0 20 0 0,0 0 42 0 0,0-30 481 0 0,-2 5-683 0 0,2 0-1 0 0,1-1 1 0 0,1 1 0 0 0,1 0 0 0 0,1 0 0 0 0,4-13-11 0 0,5-9 14 0 0,1 1 0 0 0,2 0 0 0 0,3 0 0 0 0,1 2 0 0 0,2 0-1 0 0,2 2 1 0 0,7-6-14 0 0,-16 25-44 0 0,-10 13 47 0 0,1 0 1 0 0,-1 1-1 0 0,2 0 0 0 0,-1 0 0 0 0,1 0 0 0 0,1 1 1 0 0,-1 0-1 0 0,1 0 0 0 0,1 1 0 0 0,-1 0 1 0 0,1 1-1 0 0,1 0 0 0 0,-1 0 0 0 0,1 1 0 0 0,4-1-3 0 0,-12 7 5 0 0,0 0-1 0 0,1 0 0 0 0,-1 0 0 0 0,0 0 0 0 0,0 1 0 0 0,0-1 0 0 0,0 1 1 0 0,0 0-1 0 0,-1-1 0 0 0,1 1 0 0 0,0 0 0 0 0,-1 0 0 0 0,1 0 0 0 0,-1 0 1 0 0,0 1-1 0 0,0-1 0 0 0,0 0 0 0 0,0 0 0 0 0,0 1 0 0 0,0-1 0 0 0,-1 1 1 0 0,1-1-1 0 0,-1 0 0 0 0,1 1 0 0 0,-1-1 0 0 0,0 1 0 0 0,0-1 0 0 0,0 2-4 0 0,5 184 386 0 0,-5-189-438 0 0,0 1 1 0 0,0 0 0 0 0,0-1-1 0 0,0 1 1 0 0,0 0-1 0 0,-1-1 1 0 0,1 1 0 0 0,0 0-1 0 0,0-1 1 0 0,0 1 0 0 0,0 0-1 0 0,-1 0 1 0 0,1-1-1 0 0,0 1 1 0 0,0 0 0 0 0,0 0-1 0 0,-1-1 1 0 0,1 1-1 0 0,0 0 1 0 0,0 0 0 0 0,-1 0-1 0 0,1 0 1 0 0,0-1-1 0 0,-1 1 1 0 0,1 0 0 0 0,0 0-1 0 0,-1 0 1 0 0,1 0 0 0 0,0 0-1 0 0,-1 0 1 0 0,1 0-1 0 0,0 0 1 0 0,0 0 0 0 0,-1 0-1 0 0,1 0 1 0 0,0 0-1 0 0,-1 0 1 0 0,1 0 0 0 0,0 0-1 0 0,-1 0 1 0 0,1 0-1 0 0,0 0 1 0 0,-1 0 0 0 0,1 0-1 0 0,0 1 1 0 0,-1-1 0 0 0,1 0-1 0 0,0 0 1 0 0,0 0-1 0 0,-1 0 1 0 0,1 1 0 0 0,0-1-1 0 0,0 0 1 0 0,-1 0-1 0 0,1 1 1 0 0,0-1 0 0 0,0 0-1 0 0,0 1 1 0 0,0-1 51 0 0,-10-15-7973 0 0,8 11-3734 0 0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4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46 10866 0 0,'0'0'1734'0'0,"0"0"-247"0"0,0 0 4 0 0,0 0-49 0 0,0 0-183 0 0,0 0-267 0 0,0 0-288 0 0,0 0-183 0 0,0 0-75 0 0,0 0 1 0 0,0 0 37 0 0,0 0 26 0 0,0 11 3209 0 0,-24 14-2733 0 0,77-98-527 0 0,-45 65-99 0 0,-16 13 172 0 0,-16 12-214 0 0,5 2-91 0 0,43-26-1042 0 0,-19 7-3958 0 0,-1-1-4687 0 0,-3 1-3508 0 0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6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4921 0 0,'0'0'2137'0'0,"0"0"-428"0"0,0 0-18 0 0,0 0 31 0 0,0 0-112 0 0,0 0-181 0 0,0 0-215 0 0,0 0-165 0 0,0 0-110 0 0,0 0-88 0 0,0 0-75 0 0,0 0-65 0 0,0 0-41 0 0,1-3-44 0 0,2-2-343 0 0,0 0-1 0 0,0-1 1 0 0,1 1-1 0 0,0 1 1 0 0,0-1-1 0 0,1 1 0 0 0,-1-1 1 0 0,1 1-1 0 0,0 0 1 0 0,0 1-1 0 0,0-1 1 0 0,0 1-1 0 0,4-1-282 0 0,29-24 841 0 0,90-90 722 0 0,-94 96-1375 0 0,-12 65 28 0 0,15 64 154 0 0,-27-75-674 0 0,9 22-634 0 0,-9-39-3197 0 0,4-5-3476 0 0,-12-10-4449 0 0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8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69 125 8170 0 0,'0'0'1548'0'0,"0"0"-530"0"0,0 0-105 0 0,0 0 183 0 0,0 0 163 0 0,0 0 14 0 0,0 0-126 0 0,0 0-195 0 0,0 0-165 0 0,0 0-106 0 0,0 0-58 0 0,0 0-52 0 0,0 0-42 0 0,-2 18-34 0 0,-7 89 353 0 0,-5 56 964 0 0,-29 7-1297 0 0,51-245 1720 0 0,11 17-2098 0 0,3 1 0 0 0,2 2 0 0 0,2 0 0 0 0,30-43-137 0 0,62-61 26 0 0,-68 133 0 0 0,-31 77 41 0 0,-19-42-63 0 0,1 0 0 0 0,-2 1 1 0 0,1-1-1 0 0,-1 0 0 0 0,-1 0 0 0 0,0 0 0 0 0,0 0 0 0 0,0-1 0 0 0,-1 1 1 0 0,-1-1-1 0 0,0 1-4 0 0,-22 31-3548 0 0,21-36-1357 0 0,1-3-6930 0 0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7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140 251 7218 0 0,'0'0'1461'0'0,"0"0"-226"0"0,0 0 17 0 0,0 0 211 0 0,0 0 132 0 0,0 0-106 0 0,0 0-316 0 0,0 0-355 0 0,0 0-297 0 0,0 0-163 0 0,0 0-42 0 0,0 0 37 0 0,0 0 95 0 0,25 8 2545 0 0,74 21 317 0 0,-83-26-3164 0 0,0 0-1 0 0,0-1 1 0 0,0-1 0 0 0,1 0-1 0 0,-1-1 1 0 0,0-1 0 0 0,0-1-1 0 0,0 0 1 0 0,9-3-146 0 0,23-25-808 0 0,-45 18-3248 0 0,-4-2-3746 0 0,-1 11-3925 0 0</inkml:trace>
  <inkml:trace contextRef="#ctx0" brushRef="#br0" timeOffset="300.924">258 0 12043 0 0,'0'0'2759'0'0,"0"0"-1546"0"0,0 0-611 0 0,0 0 86 0 0,0 0 212 0 0,0 0 174 0 0,0 0 11 0 0,0 0-154 0 0,0 0-168 0 0,0 0-123 0 0,0 0-101 0 0,-4 34-55 0 0,-8 105-36 0 0,14-61 286 0 0,1-50-504 0 0,-2 0 1 0 0,-1 0 0 0 0,-1 1 0 0 0,-1-1-1 0 0,-1 0 1 0 0,-2 0 0 0 0,-8 26-231 0 0,-34 85-712 0 0,46-130-1324 0 0,10-7-6461 0 0,-2-2-2711 0 0</inkml:trace>
  <inkml:trace contextRef="#ctx0" brushRef="#br0" timeOffset="1588.451">278 299 2128 0 0,'0'0'1792'0'0,"0"0"-268"0"0,0 0 60 0 0,0 0 133 0 0,0 0-22 0 0,0 0-215 0 0,0 0-253 0 0,0 0-224 0 0,0 0-130 0 0,0 0-39 0 0,0 0-15 0 0,0 0-11 0 0,0 0-40 0 0,3-1-47 0 0,-8-2 4038 0 0,-48 7-3643 0 0,-80-1 475 0 0,58-10-476 0 0,60 14-1072 0 0,29-10-5656 0 0,-11 2 2601 0 0,0-2-8654 0 0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17 268 4121 0 0,'0'0'3085'0'0,"0"0"-1390"0"0,0 0-267 0 0,0 0 302 0 0,0 0 105 0 0,0 0-139 0 0,0 0-213 0 0,0 0-195 0 0,0 0-126 0 0,0 0-105 0 0,0 0-100 0 0,0 0-117 0 0,0 0-112 0 0,29 8-79 0 0,91 24-70 0 0,-52-24 344 0 0,-54-9-805 0 0,0-1 1 0 0,0-1-1 0 0,0 0 0 0 0,0-1 0 0 0,0-1 0 0 0,-1 0 1 0 0,1 0-1 0 0,-1-1 0 0 0,-1-1 0 0 0,1-1 1 0 0,-1 1-1 0 0,0-2 0 0 0,-1 0 0 0 0,0 0 0 0 0,-1-1 1 0 0,1 0-1 0 0,-2-1 0 0 0,0 0 0 0 0,0-1 1 0 0,0-2-119 0 0,-6 11 15 0 0,0 0 1 0 0,-1-1-1 0 0,0 1 1 0 0,0-1-1 0 0,0 0 1 0 0,0 0-1 0 0,0 1 0 0 0,-1-1 1 0 0,0 0-1 0 0,0-1 1 0 0,0 1-1 0 0,0 0 1 0 0,-1 0-1 0 0,1 0 1 0 0,-1 0-1 0 0,0-1 1 0 0,-1 1-1 0 0,1 0 1 0 0,-1 0-1 0 0,1 0 1 0 0,-1 0-1 0 0,0 0 1 0 0,-1 0-1 0 0,1 0 1 0 0,-1 0-1 0 0,0-1-15 0 0,-5-1-26 0 0,1 0-1 0 0,-1 1 0 0 0,0 0 0 0 0,0 0 1 0 0,-1 1-1 0 0,0-1 0 0 0,0 2 1 0 0,0-1-1 0 0,0 1 0 0 0,0 0 0 0 0,0 1 1 0 0,-1 0-1 0 0,1 1 0 0 0,-1-1 1 0 0,0 1-1 0 0,1 1 0 0 0,-1 0 0 0 0,0 0 1 0 0,0 1-1 0 0,1 0 0 0 0,-1 0 1 0 0,1 1-1 0 0,-1 0 0 0 0,1 1 0 0 0,0 0 1 0 0,0 0-1 0 0,0 0 0 0 0,0 1 1 0 0,-1 2 25 0 0,-7 0 8 0 0,0 1 0 0 0,0 1-1 0 0,1 0 1 0 0,1 1 0 0 0,-1 1-1 0 0,2 0 1 0 0,-1 1 0 0 0,1 0-1 0 0,1 1 1 0 0,0 1 0 0 0,1 0 0 0 0,0 0-1 0 0,1 1 1 0 0,0 0 0 0 0,1 1-1 0 0,1 0 1 0 0,1 1 0 0 0,0 0-1 0 0,0 0 1 0 0,2 0 0 0 0,0 1-1 0 0,1 0 1 0 0,1-1 0 0 0,0 3-7 0 0,4-8 89 0 0,0-1 0 0 0,1 0 0 0 0,0 1 0 0 0,0-1 1 0 0,1 0-1 0 0,1 0 0 0 0,-1-1 0 0 0,2 1 0 0 0,-1-1 1 0 0,1 0-1 0 0,1 0 0 0 0,0 0 0 0 0,0-1 0 0 0,0 0 1 0 0,1 0-1 0 0,0 0 0 0 0,1-1 0 0 0,0 0 0 0 0,0-1 1 0 0,0 0-1 0 0,1 0 0 0 0,0-1 0 0 0,0 0 0 0 0,1 0 1 0 0,-1-1-1 0 0,1 0 0 0 0,3 0-89 0 0,147 47 583 0 0,-112-52-899 0 0,-26-23-2865 0 0,-19 17 730 0 0,0 0-5079 0 0,1 3-5167 0 0</inkml:trace>
  <inkml:trace contextRef="#ctx0" brushRef="#br0" timeOffset="555.328">597 486 15243 0 0,'0'0'1713'0'0,"0"0"-604"0"0,0 0-255 0 0,0 0-50 0 0,0 0-11 0 0,0 0-20 0 0,0 0-99 0 0,0 0-100 0 0,0 0-79 0 0,0 0-73 0 0,0 0-47 0 0,0 0-46 0 0,0 0-43 0 0,0 19-49 0 0,-1 90 139 0 0,-11 24 1942 0 0,29-201-1707 0 0,-4 31-536 0 0,2 0 0 0 0,2 1 0 0 0,1 0 0 0 0,2 1 0 0 0,11-14-75 0 0,18-2 44 0 0,-48 50-45 0 0,-1 1 1 0 0,1-1 0 0 0,-1 1-1 0 0,1-1 1 0 0,-1 1-1 0 0,1 0 1 0 0,0-1-1 0 0,-1 1 1 0 0,1 0 0 0 0,-1-1-1 0 0,1 1 1 0 0,0 0-1 0 0,-1 0 1 0 0,1 0 0 0 0,0-1-1 0 0,0 1 1 0 0,-1 0-1 0 0,1 0 1 0 0,0 0 0 0 0,-1 0-1 0 0,1 0 1 0 0,0 0-1 0 0,0 1 1 0 0,-1-1 0 0 0,1 0-1 0 0,0 0 1 0 0,-1 0-1 0 0,1 1 1 0 0,0-1-1 0 0,-1 0 1 0 0,1 1 0 0 0,-1-1-1 0 0,1 0 1 0 0,0 1-1 0 0,-1-1 1 0 0,1 1 0 0 0,-1-1-1 0 0,1 1 1 0 0,-1-1-1 0 0,1 1 1 0 0,-1-1 0 0 0,0 1-1 0 0,1 0 1 0 0,-1-1-1 0 0,0 1 1 0 0,1 0 0 0 0,-1-1-1 0 0,0 1 1 0 0,0 0-1 0 0,0-1 1 0 0,1 1 0 0 0,-1 0-1 0 0,0-1 1 0 0,0 1 0 0 0,9 40 76 0 0,-5 39-20 0 0,-4-79-66 0 0,0-1-26 0 0,0 0-16 0 0,0 0-30 0 0,0 0-34 0 0,0 0-38 0 0,0 0-124 0 0,0-23-4069 0 0,0 13 914 0 0,0 3-3207 0 0,0 3-5191 0 0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6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 10778 0 0,'0'0'1989'0'0,"0"0"-333"0"0,0 0-70 0 0,0 0-26 0 0,0 0-128 0 0,0 0-270 0 0,0 0-294 0 0,0 0-250 0 0,0 0-137 0 0,0 0-64 0 0,0 0-10 0 0,0 0 17 0 0,0 0-4 0 0,-2-2-1 0 0,2 2-377 0 0,-1-1-1 0 0,1 1 0 0 0,0-1 1 0 0,-1 1-1 0 0,0 0 0 0 0,1 0 1 0 0,-1-1-1 0 0,1 1 0 0 0,-1 0 1 0 0,1 0-1 0 0,-1-1 0 0 0,1 1 1 0 0,-1 0-1 0 0,0 0 0 0 0,1 0 1 0 0,-1 0-1 0 0,1 0 0 0 0,-1 0 1 0 0,0 0-1 0 0,1 0 0 0 0,-1 0 1 0 0,1 0-1 0 0,-1 1 0 0 0,0-1 1 0 0,1 0-1 0 0,-1 0 0 0 0,1 0 1 0 0,-1 1-1 0 0,1-1 0 0 0,-1 0 1 0 0,1 1-1 0 0,-1-1 0 0 0,1 0 1 0 0,-1 1-1 0 0,1-1 0 0 0,-1 1 1 0 0,1-1-1 0 0,0 1 0 0 0,-1-1 1 0 0,1 1-1 0 0,0-1 0 0 0,-1 1 1 0 0,1-1-1 0 0,0 1 0 0 0,0-1 1 0 0,-1 1-1 0 0,1 0-41 0 0,-13 12 238 0 0,-35 31 499 0 0,48-44-690 0 0,0 0-1 0 0,0 0-3 0 0,0 0 5 0 0,0 0 12 0 0,0 0 22 0 0,0 0 6 0 0,0 0 28 0 0,0 0 14 0 0,0 0-6 0 0,31-30 536 0 0,-56 60-1 0 0,17-22-1576 0 0,26-12-5333 0 0,-15 4 1865 0 0,2 0-7844 0 0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5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1 3249 0 0,'0'0'1203'0'0,"0"0"-96"0"0,0 0 111 0 0,0 0 268 0 0,0 0 132 0 0,0 0-53 0 0,0 0-208 0 0,0 0-301 0 0,0 0-248 0 0,0 0-189 0 0,0 0-123 0 0,-12 4-43 0 0,-36 15-2 0 0,1 32 1366 0 0,11-11-992 0 0,3 2 1 0 0,1 1-1 0 0,2 2 1 0 0,-17 35-826 0 0,38-64 121 0 0,2 1 0 0 0,0 0 1 0 0,1 0-1 0 0,1 0 0 0 0,0 1 1 0 0,1 0-1 0 0,1 0 1 0 0,1 0-1 0 0,0 0 0 0 0,2 0 1 0 0,0 1-1 0 0,1-1 0 0 0,1 4-121 0 0,1-11 71 0 0,1-1 0 0 0,0 0 0 0 0,0 0 0 0 0,1 0 0 0 0,0 0 0 0 0,1-1 0 0 0,0 0 0 0 0,1 0 0 0 0,0 0 0 0 0,0-1 0 0 0,1 0 0 0 0,0-1 0 0 0,0 0-1 0 0,0 0 1 0 0,1 0 0 0 0,1-1 0 0 0,-1-1 0 0 0,1 0 0 0 0,-1 0 0 0 0,1-1 0 0 0,1 0 0 0 0,-1 0 0 0 0,1-1 0 0 0,-1-1 0 0 0,1 0 0 0 0,0 0 0 0 0,0-1 0 0 0,0 0 0 0 0,0-1 0 0 0,0 0-1 0 0,5-2-70 0 0,10 3 205 0 0,-1-2-1 0 0,0-1 0 0 0,1-1 0 0 0,-1-2 0 0 0,0 0 0 0 0,-1-1 0 0 0,1-2 0 0 0,7-3-204 0 0,-20 5 67 0 0,3 2 45 0 0,-1-2-1 0 0,0 0 1 0 0,0-1-1 0 0,-1 0 1 0 0,0-1 0 0 0,0-1-1 0 0,-1 0 1 0 0,0-1 0 0 0,0 0-1 0 0,-1 0 1 0 0,9-13-112 0 0,-9 7 44 0 0,0 0 0 0 0,-2 0 1 0 0,0-1-1 0 0,-1-1 1 0 0,0 1-1 0 0,-2-1 0 0 0,0 0 1 0 0,-1-1-1 0 0,0 0 0 0 0,-2 1 1 0 0,0-1-1 0 0,-2 0 1 0 0,0-1-1 0 0,-1 1 0 0 0,-1-10-44 0 0,-2 15-73 0 0,0 1 0 0 0,0-1-1 0 0,-2 0 1 0 0,0 1 0 0 0,0 0-1 0 0,-1 0 1 0 0,-1 0 0 0 0,0 1-1 0 0,-1 0 1 0 0,0 0 0 0 0,0 1-1 0 0,-2 0 1 0 0,1 1 0 0 0,-1 0 0 0 0,-1 0-1 0 0,0 1 1 0 0,0 0 0 0 0,-1 1-1 0 0,0 1 1 0 0,0 0 0 0 0,-1 0-1 0 0,1 1 1 0 0,-2 1 0 0 0,1 0-1 0 0,-1 1 1 0 0,1 0 0 0 0,-1 1-1 0 0,0 1 1 0 0,0 0 0 0 0,0 0-1 0 0,-1 2 1 0 0,1 0 0 0 0,0 1 0 0 0,0 0-1 0 0,0 1 1 0 0,0 0 0 0 0,0 1-1 0 0,0 1 1 0 0,-2 1 73 0 0,-106 50-3543 0 0,72-28-2253 0 0,41-22 4137 0 0,-16 11-9953 0 0</inkml:trace>
  <inkml:trace contextRef="#ctx0" brushRef="#br0" timeOffset="523.328">32 476 2385 0 0,'0'0'1960'0'0,"0"0"-352"0"0,0 0-69 0 0,0 0 90 0 0,0 0 74 0 0,0 0-20 0 0,0 0-119 0 0,0 0-120 0 0,0 0-99 0 0,0 0-94 0 0,0 0-89 0 0,0 0-109 0 0,0 0-132 0 0,-2-3-123 0 0,-11-19 1688 0 0,37-2-1370 0 0,0 8-814 0 0,0 0 0 0 0,1 1 0 0 0,0 2 0 0 0,1 1 0 0 0,1 0 0 0 0,10-1-302 0 0,68 0 575 0 0,-56 63-378 0 0,-39-37-143 0 0,-5-5-19 0 0,1 0 1 0 0,1-1-1 0 0,-1 0 0 0 0,1 0 1 0 0,1-1-1 0 0,-1 0 1 0 0,1 0-1 0 0,0-1 1 0 0,0 0-1 0 0,1 0 1 0 0,0 0-1 0 0,0-2 0 0 0,0 1 1 0 0,0-1-1 0 0,0 0 1 0 0,0-1-1 0 0,1 0 1 0 0,0 0-1 0 0,-1-1 0 0 0,1 0 1 0 0,0-1-36 0 0,4 0 86 0 0,-7 1-40 0 0,-1-1-1 0 0,1 0 0 0 0,-1 0 0 0 0,1-1 0 0 0,0 1 0 0 0,-1-1 1 0 0,1-1-1 0 0,-1 1 0 0 0,0-1 0 0 0,1 0 0 0 0,-1-1 0 0 0,0 1 1 0 0,0-1-1 0 0,3-3-45 0 0,-2 2 23 0 0,-6 4-34 0 0,0 0 0 0 0,-1 0 0 0 0,1 0 0 0 0,0 0 0 0 0,0-1 0 0 0,-1 1 0 0 0,1 0 0 0 0,0 0 0 0 0,-1-1 0 0 0,1 1 0 0 0,0-1 0 0 0,-1 1 0 0 0,1 0 0 0 0,0-1 1 0 0,-1 1-1 0 0,1-1 0 0 0,-1 1 0 0 0,1-1 0 0 0,-1 0 0 0 0,1 1 0 0 0,-1-1 0 0 0,0 1 0 0 0,1-1 0 0 0,-1 0 0 0 0,0 1 0 0 0,1-1 0 0 0,-1 0 0 0 0,0 0 0 0 0,0 1 1 0 0,0-1-1 0 0,1 0 0 0 0,-1 1 0 0 0,0-1 0 0 0,0 0 0 0 0,0 0 0 0 0,0 1 0 0 0,0-1 0 0 0,0 0 0 0 0,-1 0 0 0 0,1 1 0 0 0,0-1 0 0 0,0 0 0 0 0,-1 0 0 0 0,1 1 1 0 0,0-1-1 0 0,0 0 0 0 0,-1 1 0 0 0,1-1 0 0 0,-1 1 0 0 0,1-1 0 0 0,-1 0 11 0 0,-14-13-1390 0 0,-2-1-2308 0 0,7 4-5230 0 0,7 6-3364 0 0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1 200 5537 0 0,'0'0'1794'0'0,"0"0"-159"0"0,0 0 103 0 0,0 0 177 0 0,0 0-10 0 0,0 0-248 0 0,0 0-357 0 0,0 0-310 0 0,0 0-118 0 0,0 0-31 0 0,0 0 14 0 0,0 0-1 0 0,0 0-70 0 0,3 3-53 0 0,-1-2-598 0 0,0 1 1 0 0,0 0-1 0 0,1-1 1 0 0,-1 0-1 0 0,0 0 1 0 0,1 1 0 0 0,-1-1-1 0 0,1-1 1 0 0,-1 1-1 0 0,1 0 1 0 0,-1-1-1 0 0,1 1 1 0 0,0-1-1 0 0,-1 0 1 0 0,1 0 0 0 0,0 0-1 0 0,-1 0 1 0 0,1 0-1 0 0,0 0 1 0 0,-1-1-1 0 0,1 1 1 0 0,-1-1-1 0 0,1 0 1 0 0,-1 0-1 0 0,1 0 1 0 0,-1 0 0 0 0,1 0-1 0 0,1-2-133 0 0,124-101 1212 0 0,-30 2-940 0 0,-97 101-268 0 0,6 2-154 0 0,-7 10 147 0 0,0 12 3 0 0,0-1 0 0 0,2 0 0 0 0,1 0 0 0 0,1 0 1 0 0,0 0-1 0 0,2 0 0 0 0,0-1 0 0 0,2 0 0 0 0,0 0 0 0 0,1-1 0 0 0,1 0 0 0 0,1-1 0 0 0,1 0 0 0 0,2 2 0 0 0,18 11-1215 0 0,-18-21-4317 0 0,-10-8 2601 0 0,0-2-9369 0 0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8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58 240 2577 0 0,'0'0'2721'0'0,"0"0"-752"0"0,0 0-143 0 0,0 0 42 0 0,0 0-62 0 0,0 0-201 0 0,0 0-262 0 0,0 0-237 0 0,0 0-181 0 0,0 0-122 0 0,0 0-119 0 0,0 0-73 0 0,0 0-55 0 0,1 25 2422 0 0,6-19-2846 0 0,-1 0-1 0 0,1-1 1 0 0,0-1-1 0 0,0 1 0 0 0,0-1 1 0 0,1 0-1 0 0,0 0 0 0 0,0-1 1 0 0,0 0-1 0 0,0-1 1 0 0,0 0-1 0 0,0 0 0 0 0,1-1 1 0 0,-1 1-1 0 0,0-2 1 0 0,1 1-1 0 0,-1-2 0 0 0,1 1 1 0 0,-1-1-1 0 0,1 0 1 0 0,5-2-132 0 0,1 2 94 0 0,0-1 1 0 0,1-1-1 0 0,-1-1 1 0 0,0 0 0 0 0,-1-1-1 0 0,1 0 1 0 0,-1-1 0 0 0,0-1-1 0 0,0 0 1 0 0,-1-1-1 0 0,0-1 1 0 0,-1 0 0 0 0,1 0-1 0 0,-2-1 1 0 0,1-1 0 0 0,-2 0-1 0 0,1-1 1 0 0,-1 0-1 0 0,-1 0 1 0 0,2-5-95 0 0,-7 10 18 0 0,-1 0-1 0 0,0 0 1 0 0,-1 0 0 0 0,0 0 0 0 0,0 0-1 0 0,0 0 1 0 0,-1-1 0 0 0,0 1-1 0 0,-1-1 1 0 0,0 1 0 0 0,0-1 0 0 0,0 1-1 0 0,-1-1 1 0 0,0-1-18 0 0,-2 6-12 0 0,-1-1 1 0 0,1 1-1 0 0,-1 0 1 0 0,0 0-1 0 0,0 0 1 0 0,0 1-1 0 0,0-1 1 0 0,0 1-1 0 0,-1 0 0 0 0,1 0 1 0 0,-1 1-1 0 0,1-1 1 0 0,-1 1-1 0 0,0 0 1 0 0,1 0-1 0 0,-1 0 1 0 0,0 1-1 0 0,0 0 0 0 0,0 0 1 0 0,1 0-1 0 0,-1 0 1 0 0,0 1-1 0 0,0 0 1 0 0,1 0-1 0 0,-1 0 1 0 0,0 1-1 0 0,1-1 0 0 0,-1 1 1 0 0,1 0-1 0 0,-4 2 12 0 0,-176 91-74 0 0,172-86 81 0 0,-1 0-1 0 0,1 1 1 0 0,1 0 0 0 0,0 1 0 0 0,0 0 0 0 0,1 0 0 0 0,0 1 0 0 0,1 1 0 0 0,1-1 0 0 0,0 2-7 0 0,-7 11 25 0 0,6-12-14 0 0,0 0-1 0 0,1 1 0 0 0,1-1 1 0 0,0 2-1 0 0,0-1 1 0 0,2 1-1 0 0,0 0 0 0 0,1 0 1 0 0,0 0-1 0 0,1 1 1 0 0,1-1-1 0 0,0 1 1 0 0,1 0-1 0 0,1 0 0 0 0,0 2-10 0 0,1-13 14 0 0,1-1 0 0 0,-1 1 0 0 0,1-1 0 0 0,-1 0 0 0 0,1 0 0 0 0,0 0-1 0 0,1 0 1 0 0,-1 0 0 0 0,1 0 0 0 0,0 0 0 0 0,0-1 0 0 0,0 0 0 0 0,0 1-1 0 0,0-1 1 0 0,1 0 0 0 0,0-1 0 0 0,-1 1 0 0 0,1-1 0 0 0,0 1 0 0 0,0-1-1 0 0,1 0 1 0 0,-1-1 0 0 0,0 1 0 0 0,0-1 0 0 0,1 0 0 0 0,1 1-14 0 0,127 5 443 0 0,-95-8-277 0 0,-20 1-81 0 0,-1-2 1 0 0,1 0-1 0 0,0-1 1 0 0,-1-1-1 0 0,0 0 1 0 0,1-1 0 0 0,-2-1-1 0 0,17-8-85 0 0,-32 14-6 0 0,-1-1 1 0 0,1 1-1 0 0,0-1 0 0 0,0 1 1 0 0,-1-1-1 0 0,1 1 1 0 0,0-1-1 0 0,-1 0 0 0 0,1 1 1 0 0,-1-1-1 0 0,1 0 0 0 0,-1 1 1 0 0,1-1-1 0 0,-1 0 0 0 0,1 0 1 0 0,-1 1-1 0 0,0-1 0 0 0,1 0 1 0 0,-1 0-1 0 0,0 0 1 0 0,0 0-1 0 0,1 1 0 0 0,-1-1 1 0 0,0 0-1 0 0,0 0 0 0 0,0 0 1 0 0,0 0-1 0 0,0 0 0 0 0,0 0 1 0 0,-1 1-1 0 0,1-1 0 0 0,0 0 1 0 0,0 0-1 0 0,0 0 1 0 0,-1 0-1 0 0,1 1 0 0 0,-1-1 1 0 0,1 0-1 0 0,0 0 0 0 0,-1 1 1 0 0,0-1-1 0 0,1 0 6 0 0,-18-16-6991 0 0,15 14-3835 0 0</inkml:trace>
  <inkml:trace contextRef="#ctx0" brushRef="#br0" timeOffset="1136.428">728 421 6777 0 0,'0'0'4389'0'0,"0"0"-2265"0"0,0 0-836 0 0,0 0-44 0 0,0 0-6 0 0,0 0-123 0 0,0 0-187 0 0,0 0-239 0 0,0 0-174 0 0,0 0-104 0 0,0 0-51 0 0,0 0-40 0 0,0 0-28 0 0,-18 15 7 0 0,-52 49-29 0 0,39-11 252 0 0,10 51 435 0 0,21-101-906 0 0,0 0 0 0 0,1 0-1 0 0,-1 0 1 0 0,1 1 0 0 0,-1-1-1 0 0,1 0 1 0 0,0 0 0 0 0,0 0-1 0 0,1 0 1 0 0,-1 0 0 0 0,1 0 0 0 0,-1-1-1 0 0,1 1 1 0 0,0 0 0 0 0,0-1-1 0 0,0 1 1 0 0,0-1 0 0 0,1 0-1 0 0,-1 0 1 0 0,0 0 0 0 0,1 0-1 0 0,0 0 1 0 0,-1 0 0 0 0,1-1-1 0 0,0 1 1 0 0,0-1 0 0 0,0 0-1 0 0,0 1 1 0 0,0-2 0 0 0,0 1-1 0 0,1 0-50 0 0,6 1 149 0 0,-1-1-1 0 0,1 0 0 0 0,0-1 0 0 0,0 1 0 0 0,0-2 0 0 0,0 0 1 0 0,0 0-1 0 0,0-1 0 0 0,-1 0 0 0 0,1 0 0 0 0,0-1 0 0 0,-1-1 1 0 0,0 1-1 0 0,0-2 0 0 0,0 1 0 0 0,0-1 0 0 0,-1 0 1 0 0,0-1-1 0 0,0 0 0 0 0,6-6-148 0 0,-2 1 69 0 0,0-1-1 0 0,-1 0 1 0 0,0 0 0 0 0,-1-1-1 0 0,-1 0 1 0 0,0-1 0 0 0,0 0-1 0 0,-2-1 1 0 0,0 1 0 0 0,0-1-1 0 0,-2-1 1 0 0,2-5-69 0 0,-5 15-31 0 0,0 0 0 0 0,-1 0 1 0 0,1 0-1 0 0,-1 0 0 0 0,-1 0 0 0 0,1-1 1 0 0,-1 1-1 0 0,0 0 0 0 0,-1-1 0 0 0,1 1 1 0 0,-1 0-1 0 0,-1 0 0 0 0,1 0 0 0 0,-1 0 1 0 0,0 0-1 0 0,0 0 0 0 0,-1 0 1 0 0,1 0-1 0 0,-1 1 0 0 0,-1-1 0 0 0,1 1 1 0 0,-1 0-1 0 0,0 0 0 0 0,0 0 0 0 0,0 1 1 0 0,-1 0-1 0 0,0-1 0 0 0,0 1 0 0 0,0 1 1 0 0,0-1-1 0 0,0 1 0 0 0,-1 0 0 0 0,1 0 1 0 0,-1 1-1 0 0,0-1 0 0 0,0 1 0 0 0,0 1 1 0 0,-6-2 30 0 0,-57 8-1955 0 0,27 14-4499 0 0,26-11-5528 0 0</inkml:trace>
  <inkml:trace contextRef="#ctx0" brushRef="#br0" timeOffset="1539.43">648 520 14547 0 0,'0'0'1619'0'0,"0"0"-679"0"0,0 0-75 0 0,0 0 171 0 0,0 0 28 0 0,0 0-137 0 0,0 0-276 0 0,0 0-207 0 0,0 0-70 0 0,0 0-16 0 0,0 0-22 0 0,0 0-12 0 0,0 0 33 0 0,61-29 2844 0 0,51-1-2278 0 0,-89 79-356 0 0,-21-44-508 0 0,-1 0 0 0 0,2 0-1 0 0,-1 0 1 0 0,0-1 0 0 0,1 1 0 0 0,0-1 0 0 0,0 1 0 0 0,0-1 0 0 0,1 0 0 0 0,-1 0 0 0 0,1 0-1 0 0,0-1 1 0 0,0 1 0 0 0,1-1 0 0 0,-1 0 0 0 0,1 0 0 0 0,-1-1 0 0 0,1 1 0 0 0,0-1 0 0 0,0 0 0 0 0,0 0-1 0 0,0-1 1 0 0,0 1 0 0 0,0-1 0 0 0,1 0 0 0 0,-1-1 0 0 0,0 1 0 0 0,1-1 0 0 0,-1 0 0 0 0,0 0-1 0 0,1-1 1 0 0,-1 0 0 0 0,0 0 0 0 0,0 0 0 0 0,0 0 0 0 0,1-1 0 0 0,2-1-59 0 0,-3 0-1500 0 0,-26 9-7597 0 0,16-2-3640 0 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5:07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1 354 6985 0 0,'0'0'2841'0'0,"0"0"-643"0"0,0 0-306 0 0,0 0-119 0 0,0 0-158 0 0,0 0-222 0 0,0 0-290 0 0,0 0-288 0 0,0 0-177 0 0,0 0-69 0 0,0 0-18 0 0,0 0 65 0 0,0 0 52 0 0,8 0 20 0 0,89-1 1495 0 0,319 13-297 0 0,-330-8-1849 0 0,-85-4-13 0 0,-1 0-6 0 0,0 0-9 0 0,0 0 4 0 0,0 0 22 0 0,0 0 6 0 0,0 0 10 0 0,0 0 13 0 0,0 0-9 0 0,0 0 10 0 0,0 0 11 0 0,0 0-29 0 0,0 0-16 0 0,0 0-19 0 0,0 0-19 0 0,0 0 35 0 0,0 0 4 0 0,0 0-7 0 0,0 0-3 0 0,0 0-10 0 0,0 0 5 0 0,0 0 11 0 0,0 0-9 0 0,0 0-27 0 0,0 0 1 0 0,0 0 14 0 0,0 0 10 0 0,0 0 10 0 0,0 0-14 0 0,0 0-16 0 0,0 0 25 0 0,0 0-5 0 0,0 0-1 0 0,0 0 23 0 0,0 0-5 0 0,0 0 5 0 0,-18-46 172 0 0,9 27-194 0 0,-106-197-192 0 0,115 215-116 0 0,-15-28-806 0 0,12 18-9433 0 0,3 9-2105 0 0</inkml:trace>
  <inkml:trace contextRef="#ctx0" brushRef="#br0" timeOffset="1244.822">220 84 2649 0 0,'0'0'1580'0'0,"0"0"-98"0"0,0 0 30 0 0,0 0 44 0 0,0 0 18 0 0,0 0-136 0 0,0 0-218 0 0,0 0-129 0 0,0 0-122 0 0,0 0-109 0 0,0 0-58 0 0,0 0-45 0 0,0 0-50 0 0,-20-7 2923 0 0,-47 64-2373 0 0,66-56-1247 0 0,1-1 1 0 0,-1 1 0 0 0,0 0-1 0 0,0 0 1 0 0,1 0-1 0 0,-1-1 1 0 0,1 1 0 0 0,-1 0-1 0 0,1 0 1 0 0,-1 0 0 0 0,1 0-1 0 0,-1 0 1 0 0,1 0 0 0 0,0 0-1 0 0,0 0 1 0 0,-1 0 0 0 0,1 0-1 0 0,0 0 1 0 0,0 0 0 0 0,0 0-1 0 0,0 0 1 0 0,0 0-1 0 0,0 0 1 0 0,1 0 0 0 0,-1 0-1 0 0,0 0 1 0 0,0 0 0 0 0,1 0-1 0 0,-1 0 1 0 0,1 0 0 0 0,-1 0-1 0 0,1 0 1 0 0,-1 0 0 0 0,1 0-1 0 0,-1 0 1 0 0,1-1 0 0 0,0 1-1 0 0,0 0 1 0 0,-1 0-1 0 0,1-1 1 0 0,0 1 0 0 0,0 0-1 0 0,0-1 1 0 0,0 1 0 0 0,-1-1-1 0 0,1 1 1 0 0,0-1 0 0 0,0 0-1 0 0,0 1 1 0 0,0-1 0 0 0,0 0-1 0 0,0 0 1 0 0,0 0-1 0 0,0 1 1 0 0,1-1 0 0 0,-1 0-1 0 0,0 0 1 0 0,0-1-11 0 0,4 2 84 0 0,1 0 1 0 0,0-1-1 0 0,-1 1 1 0 0,1-2-1 0 0,-1 1 0 0 0,1 0 1 0 0,-1-1-1 0 0,1 0 0 0 0,-1-1 1 0 0,1 1-1 0 0,-1-1 0 0 0,0 0 1 0 0,1 0-1 0 0,-1-1 0 0 0,0 1 1 0 0,-1-1-1 0 0,1 0 1 0 0,0-1-1 0 0,-1 1 0 0 0,0-1 1 0 0,0 0-1 0 0,0 0 0 0 0,0 0 1 0 0,-1 0-1 0 0,1-1 0 0 0,-1 1 1 0 0,0-1-1 0 0,0 0 1 0 0,-1 0-1 0 0,0 0 0 0 0,1 0 1 0 0,-2-1-1 0 0,1 1 0 0 0,-1-1 1 0 0,1-3-85 0 0,-3 6-1 0 0,-1 0 1 0 0,0 1-1 0 0,1-1 1 0 0,-1 0 0 0 0,0 1-1 0 0,-1-1 1 0 0,1 1-1 0 0,0-1 1 0 0,-1 1-1 0 0,1 0 1 0 0,-1 0 0 0 0,0 0-1 0 0,1 1 1 0 0,-1-1-1 0 0,0 1 1 0 0,0-1 0 0 0,0 1-1 0 0,0 0 1 0 0,-1 0-1 0 0,1 0 1 0 0,0 1-1 0 0,0-1 1 0 0,-1 1 0 0 0,1-1-1 0 0,0 1 1 0 0,0 0-1 0 0,-1 1 1 0 0,1-1-1 0 0,0 0 1 0 0,0 1 0 0 0,-1 0-1 0 0,1 0 1 0 0,0 0-1 0 0,0 0 1 0 0,0 0 0 0 0,0 1-1 0 0,0-1 1 0 0,-1 2 0 0 0,1-2-9 0 0,-1 0 0 0 0,0 0 0 0 0,1 1 1 0 0,-1 0-1 0 0,1-1 0 0 0,-1 1 0 0 0,1 1 0 0 0,0-1 1 0 0,0 0-1 0 0,0 1 0 0 0,0-1 0 0 0,0 1 1 0 0,1 0-1 0 0,-1 0 0 0 0,1 0 0 0 0,0 1 0 0 0,-1-1 1 0 0,2 0-1 0 0,-1 1 0 0 0,0-1 0 0 0,1 1 1 0 0,-1 0-1 0 0,1-1 0 0 0,0 1 0 0 0,0 0 0 0 0,1 0 1 0 0,-1 0-1 0 0,1 0 0 0 0,0-1 0 0 0,0 1 1 0 0,0 3 8 0 0,3-4 22 0 0,0 0 0 0 0,-1-1 0 0 0,1 1 0 0 0,0-1 0 0 0,0 0 0 0 0,0 0 0 0 0,1 0 0 0 0,-1 0 0 0 0,0 0 0 0 0,1-1 0 0 0,-1 1 0 0 0,1-1 0 0 0,-1 0 0 0 0,1 0 0 0 0,0 0 1 0 0,-1-1-1 0 0,1 0 0 0 0,0 1 0 0 0,0-1 0 0 0,0 0 0 0 0,-1-1 0 0 0,1 1 0 0 0,0-1 0 0 0,-1 1 0 0 0,1-1 0 0 0,1-1-22 0 0,-3 2 33 0 0,0-1 1 0 0,1 1-1 0 0,-1-1 0 0 0,0 0 1 0 0,0 0-1 0 0,0 0 0 0 0,0 0 1 0 0,0 0-1 0 0,0 0 0 0 0,0-1 1 0 0,0 1-1 0 0,0-1 1 0 0,0 1-1 0 0,-1-1 0 0 0,1 0 1 0 0,-1 1-1 0 0,1-1 0 0 0,-1 0 1 0 0,0 0-1 0 0,0 0 0 0 0,0 0 1 0 0,0 0-1 0 0,0-1 0 0 0,0 1 1 0 0,0 0-1 0 0,-1 0 0 0 0,1-1 1 0 0,-1 1-1 0 0,0 0 0 0 0,0 0 1 0 0,1-1-1 0 0,-1 1 0 0 0,-1 0 1 0 0,1-1-1 0 0,0 1 0 0 0,-1 0 1 0 0,0-3-34 0 0,-24 16-126 0 0,24-10 127 0 0,0 0 0 0 0,0 0 0 0 0,-1 0-1 0 0,1 0 1 0 0,0 1 0 0 0,0-1 0 0 0,0 0-1 0 0,1 0 1 0 0,-1 1 0 0 0,0-1 0 0 0,0 0 0 0 0,1 1-1 0 0,-1-1 1 0 0,1 1 0 0 0,-1-1 0 0 0,1 1-1 0 0,-1-1 1 0 0,1 1 0 0 0,0 0 0 0 0,0-1 0 0 0,0 1-1 0 0,0-1 1 0 0,0 1 0 0 0,0-1 0 0 0,0 1-1 0 0,1-1 1 0 0,-1 1 0 0 0,0-1 0 0 0,1 1-1 0 0,0-1 1 0 0,-1 1 0 0 0,1-1 0 0 0,0 1 0 0 0,-1-1-1 0 0,1 0 1 0 0,0 1 0 0 0,0-1 0 0 0,0 0-1 0 0,0 0 1 0 0,0 0 0 0 0,1 0 0 0 0,-1 0-1 0 0,0 0 1 0 0,0 0 0 0 0,1 0 0 0 0,-1 0 0 0 0,0-1-1 0 0,1 1 1 0 0,-1 0 0 0 0,1-1 0 0 0,-1 0-1 0 0,1 1 1 0 0,-1-1 0 0 0,1 0 0 0 0,0 1 0 0 0,-1-1-1 0 0,1 0 0 0 0,1 0 30 0 0,0 0-1 0 0,-1 0 1 0 0,1 0-1 0 0,-1 0 1 0 0,1 0-1 0 0,0-1 1 0 0,-1 1-1 0 0,1-1 1 0 0,-1 0-1 0 0,1 0 1 0 0,-1 0-1 0 0,0 0 1 0 0,1 0-1 0 0,-1 0 1 0 0,0-1-1 0 0,0 1 1 0 0,0-1-1 0 0,0 1 1 0 0,0-1-1 0 0,0 0 1 0 0,0 0-1 0 0,0 0 1 0 0,-1 0 0 0 0,1 0-1 0 0,-1 0 1 0 0,1 0-1 0 0,-1-1 1 0 0,0 1-1 0 0,0 0 1 0 0,0-1-1 0 0,0 1 1 0 0,0-2-30 0 0,1-1 23 0 0,0 0 0 0 0,0-1 1 0 0,-1 1-1 0 0,1 0 1 0 0,-1-1-1 0 0,0 1 0 0 0,-1-1 1 0 0,1 1-1 0 0,-1-1 1 0 0,0 0-1 0 0,-1 1 1 0 0,1-1-1 0 0,-1 1 0 0 0,0-1 1 0 0,-1 1-1 0 0,1-1-23 0 0,-1 4-25 0 0,0-1-1 0 0,0 1 1 0 0,0 0-1 0 0,-1 0 0 0 0,1 0 1 0 0,0 0-1 0 0,-1 0 1 0 0,1 0-1 0 0,-1 1 0 0 0,0-1 1 0 0,0 1-1 0 0,1 0 1 0 0,-1 0-1 0 0,0 0 0 0 0,0 0 1 0 0,0 0-1 0 0,0 1 1 0 0,0-1-1 0 0,0 1 0 0 0,0 0 1 0 0,0 0-1 0 0,-3 0 26 0 0,-36 21-3715 0 0,36-14-585 0 0,1-2-7618 0 0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3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10218 0 0,'0'0'2045'0'0,"0"0"-517"0"0,0 0-194 0 0,0 0 13 0 0,0 0-27 0 0,0 0-131 0 0,0 0-251 0 0,0 0-246 0 0,0 0-105 0 0,0 0 38 0 0,0 0 95 0 0,0 0 63 0 0,8 3 4 0 0,126 16 3162 0 0,125-37-1851 0 0,-194 15-1925 0 0,-57 0 21 0 0,-14 1-3919 0 0,-6 8 234 0 0,7-1-2238 0 0,0-1-6164 0 0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4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17764 0 0,'0'0'1767'0'0,"0"0"-618"0"0,0 0-402 0 0,0 0-16 0 0,0 0 127 0 0,0 0 98 0 0,0 0 1 0 0,0 0-75 0 0,0 0-149 0 0,0 0-162 0 0,0 0-123 0 0,35-3-110 0 0,112-13-104 0 0,-93 11-630 0 0,88-9 1221 0 0,-55 12-8883 0 0,-75 2-4230 0 0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5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304 748 8290 0 0,'0'0'2632'0'0,"0"0"-1035"0"0,0 0-405 0 0,0 0 78 0 0,0 0 187 0 0,0 0 18 0 0,0 0-185 0 0,0 0-285 0 0,0 0-290 0 0,0 0-201 0 0,0 0-109 0 0,0 0-66 0 0,0 0-47 0 0,-30-1-29 0 0,-93 1-29 0 0,62 16 160 0 0,54-11-371 0 0,0 0 1 0 0,0 0 0 0 0,1 1 0 0 0,0 0-1 0 0,0 0 1 0 0,1 0 0 0 0,-1 1 0 0 0,1 0-1 0 0,1 0 1 0 0,-1 0 0 0 0,1 1 0 0 0,1-1-1 0 0,-1 1 1 0 0,1 0 0 0 0,1 0-1 0 0,-1 0 1 0 0,1 0 0 0 0,1 1 0 0 0,-1-1-1 0 0,2 1 1 0 0,-1-1 0 0 0,1 1 0 0 0,0-1-1 0 0,1 0 1 0 0,0 2-24 0 0,1-5 29 0 0,0 1 0 0 0,0-1-1 0 0,0 0 1 0 0,1 0 0 0 0,0-1 0 0 0,0 1-1 0 0,0 0 1 0 0,0-1 0 0 0,1 0-1 0 0,0 0 1 0 0,0 0 0 0 0,0 0 0 0 0,0-1-1 0 0,1 1 1 0 0,-1-1 0 0 0,1 0 0 0 0,0-1-1 0 0,0 1 1 0 0,0-1 0 0 0,0 0 0 0 0,0 0-1 0 0,1 0 1 0 0,-1-1 0 0 0,0 0-1 0 0,1 0 1 0 0,-1 0 0 0 0,1-1 0 0 0,0 1-1 0 0,-1-2 1 0 0,1 1 0 0 0,-1 0 0 0 0,1-1-1 0 0,2-1-28 0 0,9-3 153 0 0,0-1 0 0 0,-1-1 0 0 0,1-1-1 0 0,-1 0 1 0 0,-1-1 0 0 0,0-1 0 0 0,0 0-1 0 0,-1-1 1 0 0,0-1 0 0 0,-1 0 0 0 0,3-3-153 0 0,1-1 77 0 0,0-1-1 0 0,0-1 1 0 0,-2 0 0 0 0,0-1 0 0 0,-2 0 0 0 0,0-1 0 0 0,0-1 0 0 0,-2 0 0 0 0,-1 0 0 0 0,-1-1 0 0 0,0-1 0 0 0,0-7-77 0 0,-4 9 2 0 0,-1-1 0 0 0,0 0 0 0 0,-2 0 0 0 0,0 0 0 0 0,-2 0 1 0 0,-1 0-1 0 0,0 0 0 0 0,-5-19-2 0 0,6 33-25 0 0,-2 1-1 0 0,1 0 1 0 0,-1 0 0 0 0,-1 0 0 0 0,1 0-1 0 0,-1 0 1 0 0,0 1 0 0 0,0-1 0 0 0,-1 1 0 0 0,0 0-1 0 0,0 0 1 0 0,-1 0 0 0 0,1 1 0 0 0,-1-1-1 0 0,-1 1 1 0 0,1 0 0 0 0,-1 0 0 0 0,1 1-1 0 0,-1 0 1 0 0,-1 0 0 0 0,1 0 0 0 0,0 1-1 0 0,-1 0 1 0 0,0 0 0 0 0,0 1 0 0 0,-5-2 25 0 0,4 5-10 0 0,1-1 0 0 0,0 1 0 0 0,-1 1 0 0 0,1 0 1 0 0,0 0-1 0 0,0 0 0 0 0,0 1 0 0 0,0 0 0 0 0,1 0 0 0 0,-1 1 0 0 0,1 0 1 0 0,0 0-1 0 0,0 0 0 0 0,0 1 0 0 0,0 0 0 0 0,1 0 0 0 0,0 0 1 0 0,0 1-1 0 0,0 0 0 0 0,1 0 0 0 0,0 0 0 0 0,0 0 0 0 0,1 1 0 0 0,-1-1 1 0 0,1 1-1 0 0,1 0 0 0 0,-1 0 0 0 0,1 0 0 0 0,1 1 0 0 0,-1-1 1 0 0,1 0-1 0 0,0 1 0 0 0,1-1 0 0 0,0 3 10 0 0,3 9 54 0 0,1-1-1 0 0,1 0 1 0 0,1 0-1 0 0,0 0 1 0 0,1-1-1 0 0,1 0 1 0 0,1 0-1 0 0,0-1 1 0 0,2 0 0 0 0,-1 0-1 0 0,2-1 1 0 0,0-1-1 0 0,1 0 1 0 0,0-1-1 0 0,1 0 1 0 0,0-1-1 0 0,1-1 1 0 0,1 0 0 0 0,14 8-54 0 0,98 58 541 0 0,-101-59-369 0 0,-22-21-8054 0 0,-5 0-2076 0 0</inkml:trace>
  <inkml:trace contextRef="#ctx0" brushRef="#br0" timeOffset="515.669">750 523 11474 0 0,'0'0'3468'0'0,"0"0"-2017"0"0,0 0-784 0 0,0 0-61 0 0,0 0 65 0 0,0 0 43 0 0,0 0 5 0 0,0 0-117 0 0,0 0-91 0 0,0 0-45 0 0,0 0-98 0 0,0 0-30 0 0,7 11-31 0 0,52 89 584 0 0,-15 54-332 0 0,-23-95-430 0 0,-5-76 2948 0 0,66-121-2261 0 0,22-56-669 0 0,-105 193-184 0 0,1 1 1 0 0,0 0 0 0 0,0 0 0 0 0,-1 0-1 0 0,1 0 1 0 0,0-1 0 0 0,0 1 0 0 0,-1 0-1 0 0,1 0 1 0 0,0-1 0 0 0,0 1-1 0 0,0 0 1 0 0,0 0 0 0 0,-1-1 0 0 0,1 1-1 0 0,0 0 1 0 0,0 0 0 0 0,0-1 0 0 0,0 1-1 0 0,0 0 1 0 0,0-1 0 0 0,0 1 0 0 0,0 0-1 0 0,0-1 1 0 0,0 1 0 0 0,0 0-1 0 0,0 0 1 0 0,0-1 0 0 0,0 1 0 0 0,0 0-1 0 0,0-1 1 0 0,0 1 0 0 0,0 0 0 0 0,0-1-1 0 0,0 1 1 0 0,1 0 0 0 0,-1 0 0 0 0,0-1-1 0 0,0 1 1 0 0,0 0 0 0 0,0 0-1 0 0,1-1 1 0 0,-1 1 0 0 0,0 0 36 0 0,-25 18-6130 0 0,21-14 3009 0 0,-4 0-8444 0 0</inkml:trace>
  <inkml:trace contextRef="#ctx0" brushRef="#br0" timeOffset="997.531">696 229 12739 0 0,'0'0'2150'0'0,"0"0"-498"0"0,0 0-277 0 0,0 0-87 0 0,0 0-101 0 0,0 0-175 0 0,0 0-234 0 0,0 0-225 0 0,0 0-130 0 0,0 0-19 0 0,0 0 24 0 0,0 0 39 0 0,0 0 9 0 0,12 0-44 0 0,186-11 1374 0 0,3 3-1273 0 0,-201 8-518 0 0,0 0 2 0 0,0 0 10 0 0,0 0 24 0 0,0 0 34 0 0,0 0 27 0 0,-24 0 687 0 0,9-5-764 0 0,0-1 0 0 0,0-1 0 0 0,1 0 0 0 0,0 0 0 0 0,0-2 0 0 0,1 1 0 0 0,0-2 0 0 0,1 0 1 0 0,-8-8-36 0 0,11 10 21 0 0,1 3-47 0 0,1 0 0 0 0,1 0 0 0 0,-1-1 0 0 0,1 0 0 0 0,0-1 0 0 0,0 1 0 0 0,1-1 0 0 0,0 0 0 0 0,0-1 0 0 0,1 1 0 0 0,0-1 0 0 0,0 0 0 0 0,0 0 0 0 0,0-6 26 0 0,8 6-2973 0 0,3 8-2101 0 0,-2 0-435 0 0,-2 0-6900 0 0</inkml:trace>
  <inkml:trace contextRef="#ctx0" brushRef="#br0" timeOffset="1431.214">35 1153 8090 0 0,'0'0'1716'0'0,"0"0"-228"0"0,0 0 145 0 0,0 0 176 0 0,0 0-41 0 0,0 0-209 0 0,0 0-278 0 0,0 0-182 0 0,0 0-116 0 0,0 0-107 0 0,0 0-92 0 0,0 0-86 0 0,32-1-78 0 0,99-4-63 0 0,255-1 1484 0 0,-61-19-2081 0 0,-256 13-3880 0 0,-2-5-4008 0 0,-55 13-4225 0 0</inkml:trace>
  <inkml:trace contextRef="#ctx0" brushRef="#br0" timeOffset="2034.006">243 1414 14739 0 0,'0'0'1438'0'0,"0"0"-399"0"0,0 0-104 0 0,0 0 38 0 0,0 0-21 0 0,0 0-185 0 0,0 0-287 0 0,0 0-182 0 0,0 0-129 0 0,0 0-52 0 0,0 0-13 0 0,0 0-4 0 0,0 0 7 0 0,-25 21-7 0 0,-81 67-7 0 0,57-23 21 0 0,43-56-106 0 0,1 1-1 0 0,-1 0 1 0 0,2 0 0 0 0,0 0-1 0 0,0 0 1 0 0,0 1 0 0 0,2 0 0 0 0,-1-1-1 0 0,1 1 1 0 0,1 0 0 0 0,0 0 0 0 0,0 0-1 0 0,1 0 1 0 0,1 0 0 0 0,0 4-8 0 0,3-11 48 0 0,-1 1 0 0 0,1-1 0 0 0,0 0 0 0 0,0 0 0 0 0,1-1 0 0 0,-1 1 0 0 0,1-1 0 0 0,-1 0 0 0 0,1 0 0 0 0,0 0-1 0 0,0-1 1 0 0,1 0 0 0 0,-1 0 0 0 0,0 0 0 0 0,1-1 0 0 0,-1 1 0 0 0,1-1 0 0 0,0 0 0 0 0,-1-1 0 0 0,1 0 0 0 0,0 0 0 0 0,-1 0 0 0 0,1 0 0 0 0,0-1 0 0 0,-1 0 0 0 0,1 0 0 0 0,-1-1 0 0 0,1 1 0 0 0,-1-1 0 0 0,0 0 0 0 0,1-1-48 0 0,25-9 265 0 0,-1-2-1 0 0,-1 0 1 0 0,0-2 0 0 0,-1-1 0 0 0,-1-1 0 0 0,-1-2-1 0 0,0 0 1 0 0,-2-2 0 0 0,21-23-265 0 0,-25 26 51 0 0,0-1 0 0 0,-2-1 0 0 0,0-1 0 0 0,-2 0-1 0 0,0-1 1 0 0,-2-1 0 0 0,0 0 0 0 0,-2-1 0 0 0,0-1 0 0 0,-2 0 0 0 0,-1 0 0 0 0,-1-1-1 0 0,0-5-50 0 0,-6 26-13 0 0,-1 0 0 0 0,0 0 0 0 0,0 0 0 0 0,0 0 0 0 0,-1 0-1 0 0,1 0 1 0 0,-2 1 0 0 0,1-1 0 0 0,0 0 0 0 0,-1 0 0 0 0,0 0-1 0 0,-1 0 1 0 0,1 0 0 0 0,-1 1 0 0 0,0-1 0 0 0,-1 1 0 0 0,1-1-1 0 0,-1 1 1 0 0,0 0 0 0 0,0 0 0 0 0,-1 0 0 0 0,0 0 0 0 0,0 1-1 0 0,0-1 1 0 0,0 1 0 0 0,0 0 0 0 0,-1 0 0 0 0,0 1 0 0 0,0 0 0 0 0,0-1-1 0 0,0 1 1 0 0,0 1 0 0 0,-1-1 0 0 0,1 1 0 0 0,-1 0 0 0 0,0 0-1 0 0,1 1 1 0 0,-1 0 0 0 0,-1 0 13 0 0,-3 4-21 0 0,-1 0 0 0 0,1 1 1 0 0,0 0-1 0 0,0 1 0 0 0,0 0 0 0 0,1 0 0 0 0,0 1 1 0 0,0 1-1 0 0,0-1 0 0 0,1 1 0 0 0,0 1 0 0 0,0 0 1 0 0,1 0-1 0 0,0 0 0 0 0,0 1 0 0 0,1 0 0 0 0,0 0 1 0 0,0 1-1 0 0,1 0 0 0 0,-2 7 21 0 0,1-6 9 0 0,0 1 0 0 0,1-1-1 0 0,1 2 1 0 0,0-1 0 0 0,0 0 0 0 0,1 1 0 0 0,1-1 0 0 0,0 1-1 0 0,1 0 1 0 0,0 0 0 0 0,1 0 0 0 0,1 0 0 0 0,0 0 0 0 0,0-1-1 0 0,1 1 1 0 0,1 0 0 0 0,0-1 0 0 0,1 1 0 0 0,0-1 0 0 0,1 0-1 0 0,0 0 1 0 0,1-1 0 0 0,0 0 0 0 0,5 7-9 0 0,101 147 239 0 0,-89-155-1761 0 0,-8-24-7557 0 0,-12 7-2429 0 0</inkml:trace>
  <inkml:trace contextRef="#ctx0" brushRef="#br0" timeOffset="2400.972">961 1252 16676 0 0,'0'0'1313'0'0,"0"0"-557"0"0,0 0-170 0 0,0 0 171 0 0,0 0 197 0 0,0 0 66 0 0,0 0-118 0 0,0 0-217 0 0,0 0-174 0 0,0 0-127 0 0,-17 32-84 0 0,-55 102-61 0 0,-27 60 133 0 0,88-167-365 0 0,6-17-3 0 0,0 0-1 0 0,0 0 0 0 0,1 1 0 0 0,1-1 1 0 0,0 1-1 0 0,0 0 0 0 0,1 0 0 0 0,1 0 1 0 0,0 0-1 0 0,0 1 0 0 0,1-1 0 0 0,1 10-3 0 0,2-18 19 0 0,-1 0-1 0 0,1 0 0 0 0,0-1 0 0 0,0 1 0 0 0,0-1 0 0 0,0 0 0 0 0,0 0 0 0 0,1 0 1 0 0,-1 0-1 0 0,1 0 0 0 0,-1-1 0 0 0,1 0 0 0 0,0 0 0 0 0,-1 0 0 0 0,1 0 0 0 0,0 0 1 0 0,0-1-1 0 0,0 1 0 0 0,0-1 0 0 0,-1 0 0 0 0,1-1 0 0 0,0 1 0 0 0,0-1 0 0 0,2 0-18 0 0,-2 1 47 0 0,165-37 692 0 0,-166 37-765 0 0,-1-1 0 0 0,1 1 0 0 0,-1-1 1 0 0,0 0-1 0 0,1 0 0 0 0,-1 0 0 0 0,0-1 1 0 0,1 1-1 0 0,-1 0 0 0 0,0-1 0 0 0,0 0 1 0 0,0 1-1 0 0,0-1 0 0 0,-1 0 0 0 0,1 0 1 0 0,0 0-1 0 0,-1 0 0 0 0,1 0 0 0 0,-1 0 0 0 0,0-1 1 0 0,0 1-1 0 0,1-1 26 0 0,-2-10-1089 0 0,-1-8-3310 0 0,-7 7-6142 0 0,6 10 415 0 0</inkml:trace>
  <inkml:trace contextRef="#ctx0" brushRef="#br0" timeOffset="2616.187">619 1503 12179 0 0,'0'0'2232'0'0,"0"0"-545"0"0,0 0-279 0 0,0 0-125 0 0,0 0-130 0 0,0 0-144 0 0,0 0-149 0 0,0 0-69 0 0,0 0-21 0 0,0 0-21 0 0,0 0-69 0 0,0 0-102 0 0,0 0-81 0 0,27 2-89 0 0,88 8-74 0 0,36-21 57 0 0,-105 2-696 0 0,12-5-1919 0 0,-34 6-5340 0 0,-12 5-4743 0 0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0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327 611 0 0 0,'0'0'744'0'0,"0"0"636"0"0,0 0 150 0 0,0 0 17 0 0,0 0-4 0 0,0 0-53 0 0,0 0-97 0 0,0 0-120 0 0,0 0-104 0 0,0 0-110 0 0,0 0-83 0 0,-1-3-99 0 0,0 1-809 0 0,10-27 2623 0 0,33-3 1940 0 0,-53 10-1734 0 0,1 16-2797 0 0,0 1 0 0 0,0-1-1 0 0,0 2 1 0 0,-1-1 0 0 0,1 1 0 0 0,-1 1-1 0 0,0 0 1 0 0,0 1 0 0 0,0 0-1 0 0,-1 0 1 0 0,1 1 0 0 0,0 1 0 0 0,-1 0-1 0 0,1 0 1 0 0,0 1 0 0 0,0 1 0 0 0,-1 0-1 0 0,1 0 1 0 0,0 1 0 0 0,1 1 0 0 0,-1-1-1 0 0,0 2 1 0 0,1 0 0 0 0,-6 3-100 0 0,11-5 21 0 0,0-1-10 0 0,0 1 0 0 0,0-1 0 0 0,1 1 0 0 0,-1 0 0 0 0,1 0 0 0 0,0 0 0 0 0,0 0 0 0 0,0 1 0 0 0,0 0 0 0 0,1 0-1 0 0,-1 0 1 0 0,1 0 0 0 0,0 0 0 0 0,0 1 0 0 0,1 0 0 0 0,-2 2-11 0 0,-11 53 87 0 0,15-44-34 0 0,-1-14-47 0 0,1 0 1 0 0,-1 0 0 0 0,1 0 0 0 0,0 0 0 0 0,0 0 0 0 0,0 0-1 0 0,0 0 1 0 0,0 0 0 0 0,0 0 0 0 0,0 1 0 0 0,1-1 0 0 0,-1 0-1 0 0,1 0 1 0 0,-1 0 0 0 0,1 0 0 0 0,0 0 0 0 0,0-1 0 0 0,0 1-1 0 0,0 0 1 0 0,0 0 0 0 0,0 0 0 0 0,0-1 0 0 0,1 1 0 0 0,-1-1-1 0 0,1 1 1 0 0,-1-1 0 0 0,1 1 0 0 0,-1-1 0 0 0,1 0 0 0 0,0 0-1 0 0,0 0 1 0 0,0 0 0 0 0,-1 0 0 0 0,1 0 0 0 0,2 0-7 0 0,22 5 130 0 0,0-2 1 0 0,0 0 0 0 0,1-2-1 0 0,-1-1 1 0 0,1-1 0 0 0,-1-1 0 0 0,0-1-1 0 0,14-4-130 0 0,-2 2 538 0 0,-173 99-306 0 0,122-87-231 0 0,0 1 0 0 0,1 1 0 0 0,0 0 0 0 0,1 0 0 0 0,0 1 0 0 0,0 1-1 0 0,1 0 1 0 0,1 0 0 0 0,0 1 0 0 0,1 0 0 0 0,0 0 0 0 0,1 1 0 0 0,1 0 0 0 0,0 0 0 0 0,0 1 0 0 0,2 0 0 0 0,0 0 0 0 0,-2 15-1 0 0,7-24 2 0 0,1-1 1 0 0,0 0-1 0 0,0 1 0 0 0,0-1 1 0 0,1 0-1 0 0,0 0 0 0 0,0 0 1 0 0,0 0-1 0 0,1-1 0 0 0,-1 0 1 0 0,1 1-1 0 0,0-1 0 0 0,0 0 0 0 0,1-1 1 0 0,-1 1-1 0 0,1-1 0 0 0,0 0 1 0 0,0 0-1 0 0,0 0 0 0 0,0-1 1 0 0,0 0-1 0 0,1 0 0 0 0,-1 0 1 0 0,1-1-1 0 0,-1 1 0 0 0,1-1 1 0 0,-1-1-1 0 0,1 1 0 0 0,0-1 0 0 0,3 0-2 0 0,15 1 1 0 0,-19 0-11 0 0,1 0 0 0 0,-1 0 0 0 0,1 0 0 0 0,-1-1 0 0 0,1 0 0 0 0,-1 0 0 0 0,1-1 0 0 0,-1 0 0 0 0,1 0 0 0 0,-1 0 1 0 0,1 0-1 0 0,-1-1 0 0 0,0 0 0 0 0,0 0 0 0 0,0 0 0 0 0,0-1 0 0 0,0 0 0 0 0,2-1 10 0 0,1-41-3698 0 0,-7 23-6092 0 0,0 15-2649 0 0</inkml:trace>
  <inkml:trace contextRef="#ctx0" brushRef="#br0" timeOffset="683.026">77 0 7290 0 0,'0'0'1833'0'0,"0"0"-110"0"0,0 0-98 0 0,0 0-9 0 0,0 0-45 0 0,0 0-189 0 0,0 0-297 0 0,0 0-310 0 0,0 0-240 0 0,0 0-148 0 0,0 0-41 0 0,0 0 60 0 0,0 0 94 0 0,0 19 1383 0 0,46 165 2074 0 0,38 150-2550 0 0,-75-275-1300 0 0,-3 1 1 0 0,-3 0-1 0 0,-3 47-107 0 0,-1-49 68 0 0,-4 288 135 0 0,36-190-168 0 0,-27-135-35 0 0,-2-17 8 0 0,-1 0 0 0 0,0-1 0 0 0,0 1 0 0 0,0 0 0 0 0,-1 0 0 0 0,0 1 1 0 0,1-1-1 0 0,-1 0 0 0 0,-1 0 0 0 0,1 0 0 0 0,0 0 0 0 0,-1 0 1 0 0,0 0-1 0 0,0 0 0 0 0,0 0 0 0 0,-1-1 0 0 0,1 1 0 0 0,-1 0 1 0 0,0 1-9 0 0,-8 5 77 0 0,11-10-92 0 0,-1 0-1 0 0,0 0 1 0 0,1 0 0 0 0,-1 0 0 0 0,1 0 0 0 0,-1 0-1 0 0,0 0 1 0 0,1 0 0 0 0,-1 0 0 0 0,0 0-1 0 0,1 0 1 0 0,-1 0 0 0 0,0 0 0 0 0,1 0 0 0 0,-1 0-1 0 0,0 1 1 0 0,1-1 0 0 0,-1 0 0 0 0,0 0-1 0 0,1 0 1 0 0,-1 1 0 0 0,0-1 0 0 0,1 0 0 0 0,-1 0-1 0 0,0 1 1 0 0,0-1 0 0 0,0 0 0 0 0,1 1 0 0 0,-1-1-1 0 0,0 0 1 0 0,0 1 0 0 0,0-1 0 0 0,0 0-1 0 0,1 1 1 0 0,-1-1 0 0 0,0 0 0 0 0,0 1 0 0 0,0-1-1 0 0,0 0 1 0 0,0 1 0 0 0,0-1 0 0 0,0 1-1 0 0,0-1 1 0 0,0 0 0 0 0,0 1 0 0 0,0-1 0 0 0,0 0-1 0 0,0 1 1 0 0,-1-1 0 0 0,1 0 0 0 0,0 1 15 0 0,3-1-588 0 0,8 0-902 0 0,-6-1-7800 0 0,-5-2-3050 0 0</inkml:trace>
  <inkml:trace contextRef="#ctx0" brushRef="#br0" timeOffset="2228.807">1099 906 5633 0 0,'0'0'2591'0'0,"0"0"-682"0"0,0 0-424 0 0,0 0-6 0 0,0 0 135 0 0,0 0 18 0 0,0 0-150 0 0,0 0-250 0 0,0 0-278 0 0,0 0-211 0 0,0 0-147 0 0,-8-21-56 0 0,-24-64-27 0 0,31 83-468 0 0,1 0-1 0 0,-1 0 0 0 0,0 0 0 0 0,1 0 0 0 0,-1 0 0 0 0,0 0 0 0 0,0 0 0 0 0,0 0 1 0 0,0 1-1 0 0,-1-1 0 0 0,1 0 0 0 0,0 1 0 0 0,-1-1 0 0 0,1 1 0 0 0,-1-1 0 0 0,1 1 1 0 0,-1 0-1 0 0,0 0 0 0 0,0-1 0 0 0,0 1 0 0 0,1 0 0 0 0,-1 1 0 0 0,0-1 1 0 0,0 0-1 0 0,-1 0-44 0 0,-4-1 222 0 0,-4-2-92 0 0,-1 1 0 0 0,1 0 0 0 0,0 1 0 0 0,-1 0 1 0 0,1 1-1 0 0,-1 0 0 0 0,0 0 0 0 0,1 2 0 0 0,-1-1 0 0 0,0 2 0 0 0,1-1 0 0 0,-1 1 0 0 0,1 1 1 0 0,0 0-1 0 0,0 1 0 0 0,0 0 0 0 0,0 1 0 0 0,-2 1-130 0 0,1 0 71 0 0,1 1 0 0 0,0 1 0 0 0,0-1 0 0 0,0 2 0 0 0,1-1 0 0 0,0 2 0 0 0,1-1-1 0 0,0 1 1 0 0,0 0 0 0 0,-5 9-71 0 0,8-8 21 0 0,-1 0-1 0 0,2 0 0 0 0,-1 0 0 0 0,2 0 0 0 0,0 1 0 0 0,0 0 0 0 0,1 0 0 0 0,0 0 0 0 0,1 0 0 0 0,0 1 1 0 0,1-1-1 0 0,1 0 0 0 0,0 1 0 0 0,1-1 0 0 0,0 0 0 0 0,0 1 0 0 0,2-1 0 0 0,-1 0 0 0 0,2 0 1 0 0,-1 0-1 0 0,2-1 0 0 0,-1 1 0 0 0,2-1 0 0 0,-1 0 0 0 0,6 6-20 0 0,-8-12 35 0 0,1-1 1 0 0,0 1-1 0 0,0-1 0 0 0,1 0 0 0 0,-1-1 0 0 0,1 1 1 0 0,0-1-1 0 0,0 0 0 0 0,0 0 0 0 0,1 0 0 0 0,-1-1 1 0 0,1 1-1 0 0,-1-1 0 0 0,1-1 0 0 0,0 1 1 0 0,-1-1-1 0 0,1 0 0 0 0,0 0 0 0 0,0-1 0 0 0,0 0 1 0 0,0 0-1 0 0,0 0 0 0 0,0-1 0 0 0,0 0 0 0 0,-1 0 1 0 0,3 0-36 0 0,6-3 87 0 0,-1-1 1 0 0,0 0-1 0 0,0-1 1 0 0,0 0-1 0 0,-1-1 1 0 0,1 0 0 0 0,-2-1-1 0 0,1 0 1 0 0,-1-1-1 0 0,5-5-87 0 0,12-13 76 0 0,-1-1-1 0 0,-1-2 1 0 0,-1 0 0 0 0,-2-1-1 0 0,-1-2 1 0 0,-2 0-1 0 0,-1-1 1 0 0,-1-1-1 0 0,8-28-75 0 0,-19 47 61 0 0,-8 22-43 0 0,-4 16-49 0 0,2-12 32 0 0,1 0 0 0 0,1 0 0 0 0,-1 0 0 0 0,1 0 0 0 0,1 0 0 0 0,0 1 0 0 0,1-1 0 0 0,0 0 0 0 0,0 0 0 0 0,1 0 0 0 0,0 0 0 0 0,1 0 0 0 0,0 0 0 0 0,1 0 0 0 0,0-1 0 0 0,0 0 0 0 0,1 0 0 0 0,0 0 0 0 0,4 4-1 0 0,8 8 4 0 0,1 0 1 0 0,0-1-1 0 0,2-2 0 0 0,0 0 0 0 0,19 13-4 0 0,-24-22-1293 0 0,-25-17-3013 0 0,-9-8-5659 0 0,11 9-2201 0 0</inkml:trace>
  <inkml:trace contextRef="#ctx0" brushRef="#br0" timeOffset="2769.025">719 401 4489 0 0,'0'0'3714'0'0,"0"0"-1319"0"0,0 0-500 0 0,0 0-58 0 0,0 0 8 0 0,0 0-77 0 0,0 0-204 0 0,0 0-247 0 0,0 0-246 0 0,0 0-185 0 0,0 0-146 0 0,0 0-120 0 0,0 0-101 0 0,-5-3-94 0 0,-17-9-54 0 0,16 9-33 0 0,6 3-25 0 0,30 0 1179 0 0,217 7 309 0 0,-25 12-1512 0 0,-218-13 918 0 0,-58-60-979 0 0,-74-75-165 0 0,56 55-138 0 0,103 77-5098 0 0,-16 2 1380 0 0,-2-2-6238 0 0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6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0 0 0,'0'0'1194'0'0,"0"0"654"0"0,0 0 56 0 0,0 0-131 0 0,0 0-109 0 0,0 0-68 0 0,0 0-43 0 0,0 0-48 0 0,0 0-78 0 0,0 0-110 0 0,0 0-137 0 0,0 0-152 0 0,0 0-136 0 0,6 15 5904 0 0,257-15-4104 0 0,-140 0-2471 0 0,-143-15-7642 0 0,15 11 963 0 0,2 1-5476 0 0</inkml:trace>
  <inkml:trace contextRef="#ctx0" brushRef="#br0" timeOffset="254.546">104 1 12651 0 0,'0'0'1251'0'0,"0"0"-359"0"0,0 0-109 0 0,0 0 210 0 0,0 0 253 0 0,0 0 113 0 0,0 0-67 0 0,0 0-185 0 0,0 0-230 0 0,-6 34-234 0 0,-19 108-188 0 0,21-61 53 0 0,54 136-764 0 0,-50-206-601 0 0,1 3-1954 0 0,-3-5-7065 0 0,1-5-381 0 0</inkml:trace>
  <inkml:trace contextRef="#ctx0" brushRef="#br0" timeOffset="816.968">605 170 11666 0 0,'0'0'2325'0'0,"0"0"-1637"0"0,0 0-565 0 0,0 0 172 0 0,0 0 357 0 0,0 0 248 0 0,0 0 73 0 0,0 0-116 0 0,0 0-240 0 0,0 0-213 0 0,-13 34-146 0 0,-40 109-93 0 0,16 9 93 0 0,35-130-249 0 0,11 58 51 0 0,-9-80-2 0 0,0 1 1 0 0,1-1 0 0 0,-1 0 0 0 0,0 1-1 0 0,0-1 1 0 0,0 0 0 0 0,1 1 0 0 0,-1-1-1 0 0,0 0 1 0 0,0 0 0 0 0,1 1 0 0 0,-1-1-1 0 0,0 0 1 0 0,1 0 0 0 0,-1 0 0 0 0,0 1-1 0 0,1-1 1 0 0,-1 0 0 0 0,1 0 0 0 0,-1 0-1 0 0,0 0 1 0 0,1 0 0 0 0,-1 0-1 0 0,0 1 1 0 0,1-1 0 0 0,-1 0 0 0 0,1 0-1 0 0,-1 0 1 0 0,0-1 0 0 0,1 1 0 0 0,-1 0-1 0 0,1 0 1 0 0,-1 0 0 0 0,0 0 0 0 0,1 0-1 0 0,-1 0 1 0 0,0 0 0 0 0,1-1 0 0 0,-1 1-1 0 0,0 0 1 0 0,1 0 0 0 0,-1 0 0 0 0,0-1-1 0 0,1 1 1 0 0,-1 0 0 0 0,0-1 0 0 0,0 1-1 0 0,1 0 1 0 0,-1 0 0 0 0,0-1 0 0 0,0 1-1 0 0,0 0 1 0 0,1-1 0 0 0,-1 1-1 0 0,0-1 1 0 0,0 1 0 0 0,0 0 0 0 0,0-1-1 0 0,0 1 1 0 0,0 0 0 0 0,0-1 0 0 0,0 1-1 0 0,0-1 1 0 0,0 1 0 0 0,0 0 0 0 0,0-1-59 0 0,15-38 741 0 0,-11 28-578 0 0,44-144 899 0 0,-39 119-960 0 0,1 0 0 0 0,2 1 0 0 0,2 0 1 0 0,1 1-1 0 0,1 0 0 0 0,4-3-102 0 0,-19 36 2 0 0,7-12 12 0 0,-1 0-1 0 0,2 1 0 0 0,0 0 0 0 0,0 1 0 0 0,1-1 1 0 0,0 2-1 0 0,1 0 0 0 0,0 0 0 0 0,1 1 0 0 0,3-2-13 0 0,-13 10-2 0 0,-1 0-1 0 0,0 0 1 0 0,0 0-1 0 0,1 1 1 0 0,-1-1-1 0 0,0 0 1 0 0,1 1-1 0 0,-1-1 0 0 0,1 1 1 0 0,-1-1-1 0 0,1 1 1 0 0,-1 0-1 0 0,1 0 1 0 0,-1-1-1 0 0,1 1 1 0 0,-1 0-1 0 0,1 1 1 0 0,-1-1-1 0 0,1 0 0 0 0,-1 0 1 0 0,1 1-1 0 0,-1-1 1 0 0,0 0-1 0 0,1 1 1 0 0,-1 0-1 0 0,1-1 1 0 0,-1 1-1 0 0,0 0 0 0 0,1-1 1 0 0,-1 1-1 0 0,0 0 1 0 0,0 0-1 0 0,0 0 1 0 0,0 0-1 0 0,0 1 1 0 0,0-1-1 0 0,0 0 1 0 0,0 0-1 0 0,0 0 0 0 0,0 1 1 0 0,-1-1-1 0 0,1 0 1 0 0,-1 1-1 0 0,1-1 1 0 0,0 2 2 0 0,19 121 665 0 0,-18-104-641 0 0,-1-7-4819 0 0,-1-12 1942 0 0,0-1-3219 0 0,0 0-5463 0 0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8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0 872 8266 0 0,'0'0'1959'0'0,"0"0"-381"0"0,0 0-170 0 0,0 0 43 0 0,0 0-8 0 0,0 0-191 0 0,0 0-305 0 0,0 0-282 0 0,0 0-126 0 0,0 0-11 0 0,0 0 43 0 0,7 2 43 0 0,51 11 439 0 0,2-2 0 0 0,-1-3 0 0 0,1-3 1 0 0,1-3-1 0 0,20-2-1053 0 0,-24-14-17 0 0,-54 6-1412 0 0,-3 4-1864 0 0,0 0-4539 0 0,0 1-3764 0 0</inkml:trace>
  <inkml:trace contextRef="#ctx0" brushRef="#br0" timeOffset="265.945">17 1045 8330 0 0,'0'0'5072'0'0,"0"0"-2965"0"0,0 0-1168 0 0,0 0-122 0 0,0 0 175 0 0,0 0 188 0 0,0 0 17 0 0,0 0-141 0 0,0 0-195 0 0,0 0-164 0 0,0 0-99 0 0,0 0-75 0 0,11 10-39 0 0,38 30-45 0 0,-47-38-391 0 0,1 0 0 0 0,0 0 0 0 0,0 0 0 0 0,0 0 0 0 0,0-1 0 0 0,0 0 0 0 0,1 1 0 0 0,-1-1 0 0 0,0 0 0 0 0,0-1 0 0 0,1 1 0 0 0,-1 0 0 0 0,1-1 0 0 0,-1 0 0 0 0,0 0 0 0 0,1 0 0 0 0,-1 0 0 0 0,1-1-48 0 0,10 1 204 0 0,224-34 854 0 0,-210 29-1324 0 0,-3 1-1624 0 0,-9 2-4105 0 0,-13 2-5998 0 0</inkml:trace>
  <inkml:trace contextRef="#ctx0" brushRef="#br0" timeOffset="1632.35">1048 659 2160 0 0,'0'0'3671'0'0,"0"0"-1531"0"0,0 0-553 0 0,0 0-23 0 0,0 0 46 0 0,0 0 18 0 0,0 0-145 0 0,0 0-264 0 0,0 0-277 0 0,0 0-265 0 0,0 0-173 0 0,-6-8-121 0 0,-21-24-97 0 0,25 31-254 0 0,0 0 1 0 0,0 0-1 0 0,0 0 1 0 0,-1 0 0 0 0,1 1-1 0 0,0-1 1 0 0,0 1-1 0 0,-1-1 1 0 0,1 1 0 0 0,0 0-1 0 0,0 0 1 0 0,-1 0 0 0 0,1 0-1 0 0,0 0 1 0 0,-1 0-1 0 0,1 1 1 0 0,0-1 0 0 0,0 1-1 0 0,-1 0 1 0 0,1 0-1 0 0,0 0 1 0 0,0 0 0 0 0,0 0-1 0 0,0 0 1 0 0,0 0-1 0 0,0 1 1 0 0,0-1 0 0 0,1 0-1 0 0,-1 1 1 0 0,0 0-33 0 0,-4 2 46 0 0,-8 5-16 0 0,0 1 0 0 0,0 1 0 0 0,1 0 0 0 0,0 1 0 0 0,1 0 0 0 0,0 1 0 0 0,1 0-1 0 0,1 1 1 0 0,0 0 0 0 0,1 1 0 0 0,0 0 0 0 0,1 0 0 0 0,1 1 0 0 0,0 0 0 0 0,-2 12-30 0 0,8-24 29 0 0,0 0 0 0 0,0 0 0 0 0,1 0 1 0 0,-1 0-1 0 0,1 0 0 0 0,0 0 0 0 0,0 0 0 0 0,1 0 0 0 0,-1 0 0 0 0,1 0 0 0 0,0 0 0 0 0,0 0 0 0 0,0 0 0 0 0,1-1 1 0 0,-1 1-1 0 0,1 0 0 0 0,0-1 0 0 0,0 1 0 0 0,0-1 0 0 0,0 1 0 0 0,1-1 0 0 0,-1 0 0 0 0,1 0 0 0 0,0 0 0 0 0,0-1 0 0 0,0 1 1 0 0,0-1-1 0 0,1 1 0 0 0,-1-1 0 0 0,1 0 0 0 0,-1 0 0 0 0,1-1 0 0 0,0 1 0 0 0,-1-1 0 0 0,1 0 0 0 0,0 0 0 0 0,0 0 0 0 0,0 0 1 0 0,0 0-1 0 0,0-1 0 0 0,0 0 0 0 0,4 0-29 0 0,9-1 184 0 0,0-1 0 0 0,0-1 1 0 0,-1 0-1 0 0,1-1 0 0 0,-1-1 1 0 0,0 0-1 0 0,0-1 0 0 0,0-1 1 0 0,-1-1-1 0 0,0 0 0 0 0,13-10-184 0 0,-26 17 11 0 0,41-25 177 0 0,-2-2 0 0 0,0-2 1 0 0,-2-2-1 0 0,-1-1 0 0 0,-2-2 1 0 0,-2-1-1 0 0,-1-2 1 0 0,1-4-189 0 0,-20 23 29 0 0,-1 0 1 0 0,-1 0 0 0 0,0-1 0 0 0,-2 0 0 0 0,0-1 0 0 0,-1 0-1 0 0,-1-1 1 0 0,-1 0 0 0 0,-1 0 0 0 0,-2-1 0 0 0,0 1 0 0 0,-1-1-1 0 0,-1 0 1 0 0,-1 0 0 0 0,-1 0 0 0 0,-1-10-30 0 0,0 24-30 0 0,-1 0 0 0 0,1 0-1 0 0,-2 1 1 0 0,1-1 0 0 0,-1 0 0 0 0,0 1 0 0 0,-1-1-1 0 0,0 1 1 0 0,0 0 0 0 0,0 1 0 0 0,-1-1-1 0 0,-1 1 1 0 0,1-1 0 0 0,-1 2 0 0 0,-1-1 0 0 0,1 1-1 0 0,-1 0 1 0 0,0 0 0 0 0,0 1 0 0 0,-1-1 0 0 0,1 2-1 0 0,-1-1 1 0 0,0 1 0 0 0,-1 1 0 0 0,1-1-1 0 0,-1 1 1 0 0,1 1 0 0 0,-1-1 0 0 0,-4 1 30 0 0,1 2-15 0 0,0 2 1 0 0,0-1-1 0 0,0 1 0 0 0,0 1 1 0 0,1 0-1 0 0,-1 1 1 0 0,1 0-1 0 0,-1 1 1 0 0,1 0-1 0 0,1 0 0 0 0,-1 2 1 0 0,1-1-1 0 0,0 1 1 0 0,0 1-1 0 0,1-1 0 0 0,0 2 1 0 0,1-1-1 0 0,-1 1 1 0 0,2 0-1 0 0,-1 1 0 0 0,1 0 1 0 0,1 0-1 0 0,0 1 1 0 0,0 0-1 0 0,1 0 0 0 0,1 0 1 0 0,-1 0-1 0 0,2 1 1 0 0,0 0-1 0 0,0 0 0 0 0,1 0 1 0 0,0 0-1 0 0,1 0 1 0 0,1 2 14 0 0,4 0 44 0 0,1-1 0 0 0,0-1 1 0 0,0 1-1 0 0,2-1 0 0 0,-1 0 0 0 0,2 0 1 0 0,0 0-1 0 0,0-1 0 0 0,1-1 0 0 0,0 1 1 0 0,1-2-1 0 0,0 1 0 0 0,0-1 0 0 0,1-1 1 0 0,0 1-1 0 0,1-2 0 0 0,3 2-44 0 0,-6-3 63 0 0,29 19 270 0 0,1-1 1 0 0,2-3 0 0 0,0-1 0 0 0,1-2-1 0 0,1-2 1 0 0,1-1 0 0 0,0-3-1 0 0,43 7-333 0 0,-63-16 303 0 0,-6 0-1028 0 0,-20-2-5677 0 0,-4 0-1134 0 0,3 2-4939 0 0</inkml:trace>
  <inkml:trace contextRef="#ctx0" brushRef="#br0" timeOffset="1944.341">624 1064 10378 0 0,'0'0'1838'0'0,"0"0"-486"0"0,0 0-341 0 0,0 0-64 0 0,0 0-13 0 0,0 0 18 0 0,0 0-45 0 0,0 0-86 0 0,0 0-3 0 0,0 0-56 0 0,0 0-23 0 0,0 0 17 0 0,0 0-21 0 0,30 13-40 0 0,97 38-45 0 0,-118-47-556 0 0,0-1 1 0 0,0-1-1 0 0,1 0 1 0 0,0 0-1 0 0,-1-1 1 0 0,1 0-1 0 0,0 0 1 0 0,0-1-1 0 0,-1 0 1 0 0,9-2-95 0 0,5 0 185 0 0,360-51 1631 0 0,-221 26-1519 0 0,99-9-213 0 0,-253 35-518 0 0,26 1 100 0 0,-24 15-7281 0 0,-10-8-4310 0 0</inkml:trace>
  <inkml:trace contextRef="#ctx0" brushRef="#br0" timeOffset="2546.543">1055 1377 12427 0 0,'0'0'1775'0'0,"0"0"-308"0"0,0 0-112 0 0,0 0 60 0 0,0 0-38 0 0,0 0-195 0 0,0 0-274 0 0,0 0-279 0 0,0 0-188 0 0,0 0-128 0 0,0 0-78 0 0,0 0-51 0 0,-26 5-18 0 0,-82 18-14 0 0,105-22-140 0 0,0-1 0 0 0,-1 1 0 0 0,1 0 0 0 0,0 0 0 0 0,-1 1 0 0 0,1-1-1 0 0,0 1 1 0 0,0 0 0 0 0,0-1 0 0 0,0 1 0 0 0,0 1 0 0 0,1-1 0 0 0,-1 0-1 0 0,0 1 1 0 0,1-1 0 0 0,0 1 0 0 0,0 0 0 0 0,-2 1-12 0 0,-3 7 48 0 0,-18 21 24 0 0,2 1-1 0 0,0 1 1 0 0,3 1 0 0 0,-12 28-72 0 0,16 40-28 0 0,18-99 49 0 0,0-1 1 0 0,0 1 0 0 0,1-1 0 0 0,-1 0 0 0 0,1 0 0 0 0,0 0 0 0 0,0-1 0 0 0,0 1-1 0 0,0 0 1 0 0,1-1 0 0 0,-1 0 0 0 0,1 0 0 0 0,-1 0 0 0 0,1 0 0 0 0,0-1-1 0 0,-1 1 1 0 0,1-1 0 0 0,0 0 0 0 0,0 0 0 0 0,0-1 0 0 0,0 1 0 0 0,0-1 0 0 0,0 0-1 0 0,0 0 1 0 0,0 0 0 0 0,0 0 0 0 0,0-1 0 0 0,0 1 0 0 0,0-1 0 0 0,1 0-22 0 0,3 0 97 0 0,9-1 59 0 0,0-1 1 0 0,0-1-1 0 0,0 0 1 0 0,0-1-1 0 0,-1-1 0 0 0,1-1 1 0 0,-2 0-1 0 0,1-1 1 0 0,9-8-157 0 0,-9 8 96 0 0,12-7-20 0 0,-1-1 0 0 0,-1-1 0 0 0,-1-2 0 0 0,0 0 0 0 0,-1-2-1 0 0,-2 0 1 0 0,0-2 0 0 0,-1 0 0 0 0,-1-2 0 0 0,-2 0 0 0 0,0-1-1 0 0,-2-1 1 0 0,-1 0 0 0 0,-1-1 0 0 0,8-22-76 0 0,-18 39-21 0 0,0-1 1 0 0,-1 0-1 0 0,0 0 0 0 0,0-1 1 0 0,-2 1-1 0 0,1 0 0 0 0,-2-1 1 0 0,1 1-1 0 0,-2-1 1 0 0,0 1-1 0 0,0-1 0 0 0,-1 1 1 0 0,-1 0-1 0 0,0 0 0 0 0,0 0 1 0 0,-1 0-1 0 0,-1 0 0 0 0,0 1 1 0 0,-1 0-1 0 0,0 0 1 0 0,-6-8 20 0 0,8 15-28 0 0,-1 1 1 0 0,0 0 0 0 0,0 0 0 0 0,0 0 0 0 0,0 1 0 0 0,0 0 0 0 0,-1 0 0 0 0,1 0 0 0 0,-1 0 0 0 0,1 1 0 0 0,-1 0-1 0 0,1 0 1 0 0,-1 0 0 0 0,0 1 0 0 0,0 0 0 0 0,1 0 0 0 0,-1 1 0 0 0,0-1 0 0 0,1 1 0 0 0,-1 0 0 0 0,0 1-1 0 0,1 0 1 0 0,-1-1 0 0 0,1 2 0 0 0,0-1 0 0 0,0 1 0 0 0,0-1 0 0 0,0 1 0 0 0,0 1 0 0 0,1-1 0 0 0,-1 1 0 0 0,1-1-1 0 0,0 1 1 0 0,0 1 0 0 0,0-1 0 0 0,1 1 0 0 0,-1-1 0 0 0,-1 5 27 0 0,-10 5 7 0 0,1 2-1 0 0,0 0 1 0 0,1 1 0 0 0,1 0 0 0 0,1 1 0 0 0,0 0-1 0 0,1 1 1 0 0,2 0 0 0 0,-1 1 0 0 0,2-1-1 0 0,1 1 1 0 0,0 1 0 0 0,2-1 0 0 0,0 1-1 0 0,1 0 1 0 0,1 13-7 0 0,2-33 0 0 0,-1 10 23 0 0,1 0 1 0 0,0 1-1 0 0,1-1 0 0 0,1 0 0 0 0,-1 0 1 0 0,2 0-1 0 0,-1 0 0 0 0,2 0 0 0 0,2 6-23 0 0,-1-5 29 0 0,0-1 0 0 0,1 0 0 0 0,0 0 0 0 0,1-1 0 0 0,1 1-1 0 0,-1-2 1 0 0,1 1 0 0 0,1-1 0 0 0,0 0 0 0 0,0-1-1 0 0,1 0 1 0 0,0 0 0 0 0,3 1-29 0 0,-8-7-31 0 0,0 1 0 0 0,0-1 0 0 0,0 0 0 0 0,0 0 0 0 0,0-1 0 0 0,1 1 0 0 0,-1-1 0 0 0,0 0 0 0 0,1-1 0 0 0,-1 1 0 0 0,1-1 0 0 0,-1 0 0 0 0,0-1 0 0 0,1 1 0 0 0,-1-1 0 0 0,1 0 0 0 0,-1-1-1 0 0,0 1 1 0 0,0-1 0 0 0,0 0 0 0 0,0 0 0 0 0,4-3 31 0 0,52-51-2681 0 0,-37 31-1860 0 0,-5 4-3020 0 0,-9 9-4144 0 0</inkml:trace>
  <inkml:trace contextRef="#ctx0" brushRef="#br0" timeOffset="2862.56">1679 1218 11298 0 0,'0'0'4881'0'0,"0"0"-2897"0"0,0 0-1150 0 0,0 0-84 0 0,0 0 117 0 0,0 0 121 0 0,0 0-13 0 0,0 0-143 0 0,0 0-160 0 0,0 0-126 0 0,-20 33-109 0 0,-65 103-84 0 0,-33 67 440 0 0,110-192-787 0 0,1 1 1 0 0,0 0 0 0 0,1 0 0 0 0,0 0 0 0 0,1 0 0 0 0,0 1 0 0 0,1 0 0 0 0,1 0 0 0 0,0 0 0 0 0,0 1-1 0 0,2-1 1 0 0,-1 11-7 0 0,5-21 28 0 0,0 0-1 0 0,0 0 1 0 0,1 0-1 0 0,-1 0 0 0 0,0-1 1 0 0,1 1-1 0 0,0-1 1 0 0,0 0-1 0 0,0 0 1 0 0,0 0-1 0 0,0-1 1 0 0,0 0-1 0 0,0 1 0 0 0,0-1 1 0 0,0-1-1 0 0,1 1 1 0 0,-1-1-1 0 0,0 1 1 0 0,1-1-1 0 0,-1 0 0 0 0,1-1 1 0 0,-1 1-1 0 0,0-1 1 0 0,0 0-1 0 0,1 0 1 0 0,-1 0-1 0 0,0-1 0 0 0,2 0-27 0 0,181-54 1169 0 0,-178 52-994 0 0,6-5-3470 0 0,-25 0-8542 0 0,8 9-123 0 0</inkml:trace>
  <inkml:trace contextRef="#ctx0" brushRef="#br0" timeOffset="3112.949">1272 1513 10850 0 0,'0'0'6014'0'0,"0"0"-3889"0"0,0 0-1323 0 0,0 0-58 0 0,0 0 122 0 0,0 0 70 0 0,0 0-39 0 0,0 0-165 0 0,0 0-146 0 0,34-4-126 0 0,106-10-111 0 0,111-1-1227 0 0,-220 14-1836 0 0,-11-1-3393 0 0,-4 1-6050 0 0</inkml:trace>
  <inkml:trace contextRef="#ctx0" brushRef="#br0" timeOffset="4128.796">2537 379 3345 0 0,'0'0'2037'0'0,"0"0"-171"0"0,0 0-65 0 0,0 0-92 0 0,0 0-112 0 0,0 0-108 0 0,0 0-131 0 0,0 0-136 0 0,0 0-85 0 0,0 0-66 0 0,0 0-65 0 0,0 0-56 0 0,0 0-88 0 0,-19-18-103 0 0,-86-78 516 0 0,104 95-1196 0 0,0 0-1 0 0,0 0 1 0 0,-1 0 0 0 0,1 0 0 0 0,0 0 0 0 0,0 1 0 0 0,-1-1 0 0 0,1 0 0 0 0,-1 0 0 0 0,1 1-1 0 0,0-1 1 0 0,-1 1 0 0 0,1 0 0 0 0,-1-1 0 0 0,1 1 0 0 0,-1 0 0 0 0,0 0 0 0 0,1 0 0 0 0,-1 0-1 0 0,1 0 1 0 0,-1 0 0 0 0,1 0 0 0 0,-1 0 0 0 0,1 1 0 0 0,-1-1 0 0 0,1 1 0 0 0,-1-1 0 0 0,1 1-1 0 0,0-1 1 0 0,-1 1 0 0 0,1 0 0 0 0,0 0 0 0 0,-1 0 0 0 0,1 0 0 0 0,0 0 0 0 0,0 0-1 0 0,0 0 1 0 0,0 0 0 0 0,0 0 0 0 0,0 0 0 0 0,0 1 0 0 0,0-1 0 0 0,0 0 0 0 0,1 1 0 0 0,-1-1-1 0 0,0 1-78 0 0,-19 48 40 0 0,3 1-1 0 0,2 0 0 0 0,2 1 0 0 0,2 1 0 0 0,3 0 0 0 0,-2 44-39 0 0,2-26 62 0 0,-50 325-87 0 0,51-354 42 0 0,-47 255 25 0 0,-19-172 241 0 0,80-76-28 0 0,-7-47-210 0 0,1-1 1 0 0,0 1 0 0 0,0 0 0 0 0,-1-1 0 0 0,1 1-1 0 0,-1 0 1 0 0,1 0 0 0 0,-1-1 0 0 0,0 1-1 0 0,0 0 1 0 0,0 0 0 0 0,0 0 0 0 0,0 0-1 0 0,0 0 1 0 0,0-1 0 0 0,-1 1 0 0 0,1 0 0 0 0,-1 0-1 0 0,1-1 1 0 0,-1 1 0 0 0,0 0 0 0 0,1-1-1 0 0,-1 1 1 0 0,0 0 0 0 0,0-1 0 0 0,0 1-1 0 0,0-1 1 0 0,-2 2-46 0 0,4-3 13 0 0,-1 0 1 0 0,1-1-1 0 0,-1 1 0 0 0,1 0 0 0 0,-1 0 0 0 0,1 0 0 0 0,-1 0 1 0 0,1 0-1 0 0,-1 0 0 0 0,1 0 0 0 0,-1 1 0 0 0,1-1 0 0 0,0 0 0 0 0,-1 0 1 0 0,1 0-1 0 0,-1 0 0 0 0,1 1 0 0 0,-1-1 0 0 0,0 0 0 0 0,1 0 1 0 0,-1 1-1 0 0,1-1 0 0 0,-1 0 0 0 0,1 1 0 0 0,-1-1 0 0 0,0 1 1 0 0,1-1-1 0 0,-1 0 0 0 0,0 1 0 0 0,1-1 0 0 0,-1 1 0 0 0,0-1 0 0 0,0 1 1 0 0,0-1-1 0 0,1 1 0 0 0,-1-1 0 0 0,0 1 0 0 0,0-1 0 0 0,0 1 1 0 0,0-1-1 0 0,0 1 0 0 0,0-1 0 0 0,0 1 0 0 0,0-1 0 0 0,0 1 1 0 0,0 0-1 0 0,0-1 0 0 0,0 1 0 0 0,0-1 0 0 0,0 1 0 0 0,-1-1 0 0 0,1 1 1 0 0,0-1-1 0 0,0 1 0 0 0,-1-1 0 0 0,1 0 0 0 0,0 1 0 0 0,-1-1 1 0 0,1 1-1 0 0,0-1 0 0 0,-1 1 0 0 0,1-1 0 0 0,0 0 0 0 0,-1 1 1 0 0,1-1-1 0 0,-1 0 0 0 0,0 1-13 0 0,23-10 91 0 0,-1 2 0 0 0,1 1 0 0 0,0 0 1 0 0,0 2-1 0 0,1 0 0 0 0,12 1-91 0 0,7-3 98 0 0,149-15 152 0 0,-182 15-1410 0 0,-19 4-7816 0 0,7 2-3573 0 0</inkml:trace>
  <inkml:trace contextRef="#ctx0" brushRef="#br0" timeOffset="14363.014">2589 832 2841 0 0,'0'0'1508'0'0,"0"0"-165"0"0,0 0 47 0 0,0 0 231 0 0,0 0 180 0 0,0 0 56 0 0,0 0-132 0 0,0 0-270 0 0,0 0-343 0 0,0 0-288 0 0,0 0-230 0 0,0-5-168 0 0,0-15-82 0 0,0 15-58 0 0,0 5-40 0 0,0 0-37 0 0,0 0-45 0 0,0 0-54 0 0,0 16 314 0 0,9 214 1749 0 0,-20 6-1488 0 0,10-265 2860 0 0,-1-89-3397 0 0,12 71-133 0 0,2 0-1 0 0,2 2 1 0 0,2-1 0 0 0,2 2-1 0 0,13-20-14 0 0,-18 38 4 0 0,2 1 0 0 0,0 0 0 0 0,2 1 0 0 0,1 1 0 0 0,0 1 0 0 0,2 1 0 0 0,2-1-4 0 0,-21 20-1 0 0,1 0 0 0 0,0 0 0 0 0,-1 0 0 0 0,1 0 0 0 0,0 1-1 0 0,0-1 1 0 0,0 0 0 0 0,1 1 0 0 0,-1 0 0 0 0,0 0 0 0 0,0-1-1 0 0,1 1 1 0 0,-1 1 0 0 0,0-1 0 0 0,1 0 0 0 0,-1 1 0 0 0,1-1 0 0 0,-1 1-1 0 0,1-1 1 0 0,0 1 0 0 0,-1 0 0 0 0,1 0 0 0 0,-1 1 0 0 0,1-1-1 0 0,-1 0 1 0 0,1 1 0 0 0,-1-1 0 0 0,1 1 0 0 0,-1 0 0 0 0,1 0-1 0 0,1 1 2 0 0,2 12 35 0 0,0 0 0 0 0,-1 0 0 0 0,0 1 0 0 0,-1 0 0 0 0,-1 0 0 0 0,0 0 0 0 0,-1 0 0 0 0,-1 0 0 0 0,0 0 0 0 0,-1 1 0 0 0,-1-1 0 0 0,0 0-1 0 0,-1 0 1 0 0,-1 0 0 0 0,0 0 0 0 0,-2 3-35 0 0,-1 15 116 0 0,6-32-100 0 0,0-1-1 0 0,0 0 10 0 0,0 0-6 0 0,0 0-3 0 0,0 0-4 0 0,0 0-17 0 0,0 0-18 0 0,-10-26-2162 0 0,7 14 358 0 0,0 4-916 0 0,0 1-3821 0 0,0 1-5362 0 0</inkml:trace>
  <inkml:trace contextRef="#ctx0" brushRef="#br0" timeOffset="15023.219">2977 269 7450 0 0,'0'0'1976'0'0,"0"0"-172"0"0,0 0-62 0 0,0 0 80 0 0,0 0-42 0 0,0 0-179 0 0,0 0-296 0 0,0 0-310 0 0,0 0-285 0 0,0 0-208 0 0,0 0-98 0 0,0 0-50 0 0,0 0-9 0 0,-25 14 1705 0 0,8-3-824 0 0,33-47-762 0 0,-16 35-442 0 0,0 1 10 0 0,0 0 12 0 0,0 0-2 0 0,0 0-1 0 0,0 0 2 0 0,-19 12 3 0 0,-27 24 38 0 0,44-33-1369 0 0,6 0-7573 0 0,-2-1 5469 0 0,2 1-8795 0 0</inkml:trace>
  <inkml:trace contextRef="#ctx0" brushRef="#br0" timeOffset="15734.558">3146 917 2649 0 0,'0'0'1428'0'0,"0"0"-16"0"0,0 0 147 0 0,0 0 154 0 0,0 0-25 0 0,0 0-257 0 0,0 0-332 0 0,0 0-255 0 0,0 0-56 0 0,0 0 46 0 0,0 0 79 0 0,0 0 9 0 0,0 0-87 0 0,12 1-66 0 0,100 8 2017 0 0,-87-14-2264 0 0,1-1-1 0 0,-1-1 1 0 0,0-2 0 0 0,-1 0-1 0 0,0-2 1 0 0,-1 0-1 0 0,18-12-521 0 0,-32 19 81 0 0,0-1 0 0 0,0 0-1 0 0,0 0 1 0 0,-1-1 0 0 0,0 0-1 0 0,0 0 1 0 0,0-1-1 0 0,-1 0 1 0 0,0-1 0 0 0,0 1-1 0 0,-1-1 1 0 0,0 0 0 0 0,0-1-1 0 0,-1 0 1 0 0,0 0-1 0 0,-1 0 1 0 0,0 0 0 0 0,0-1-1 0 0,-1 1 1 0 0,0-1-1 0 0,-1 0 1 0 0,1-8-81 0 0,-3 13 0 0 0,-1 0 0 0 0,0-1 1 0 0,0 1-1 0 0,0-1 0 0 0,-1 1 0 0 0,0 0 0 0 0,0 0 0 0 0,0 0 0 0 0,-1 0 1 0 0,1 0-1 0 0,-1 1 0 0 0,-1-1 0 0 0,1 1 0 0 0,0 0 0 0 0,-1 0 1 0 0,0 0-1 0 0,0 0 0 0 0,0 0 0 0 0,0 1 0 0 0,-1 0 0 0 0,0 0 0 0 0,1 0 1 0 0,-1 0-1 0 0,0 1 0 0 0,0 0 0 0 0,0 0 0 0 0,-1 0 0 0 0,1 1 1 0 0,0 0-1 0 0,-1 0 0 0 0,1 0 0 0 0,-1 1 0 0 0,1-1 0 0 0,-1 1 0 0 0,-2 1 0 0 0,-6-1-32 0 0,-1 0-1 0 0,0 2 0 0 0,0 0 0 0 0,1 0 0 0 0,-1 2 0 0 0,1 0 0 0 0,0 0 0 0 0,0 1 0 0 0,0 1 1 0 0,1 0-1 0 0,0 1 0 0 0,-4 3 33 0 0,-5 2-12 0 0,1 1 1 0 0,1 1 0 0 0,1 1 0 0 0,0 0-1 0 0,0 2 1 0 0,2 0 0 0 0,0 1 0 0 0,1 0-1 0 0,-12 20 12 0 0,25-29 22 0 0,0 1-1 0 0,0 0 1 0 0,0-1 0 0 0,2 1-1 0 0,-1 0 1 0 0,1 1-1 0 0,1-1 1 0 0,-1 0-1 0 0,2 0 1 0 0,-1 0-1 0 0,2 0 1 0 0,-1 0-1 0 0,3 7-21 0 0,0-5 61 0 0,0 0 0 0 0,1-1 0 0 0,1 1-1 0 0,-1-1 1 0 0,2 0 0 0 0,0-1 0 0 0,0 0-1 0 0,0 0 1 0 0,2 0 0 0 0,-1-1 0 0 0,1 0 0 0 0,0-1-1 0 0,1 0 1 0 0,0 0 0 0 0,0-1 0 0 0,1-1-1 0 0,0 1 1 0 0,0-2 0 0 0,0 0 0 0 0,1 0-1 0 0,0-1 1 0 0,0 0 0 0 0,0-1 0 0 0,0 0-1 0 0,6 0-60 0 0,0 0 87 0 0,1 0-1 0 0,0-1 0 0 0,0 0 1 0 0,0-2-1 0 0,0-1 1 0 0,0 0-1 0 0,-1-1 0 0 0,1-1 1 0 0,0-1-1 0 0,-1 0 0 0 0,0-1 1 0 0,16-7-87 0 0,-24-5-287 0 0,-15 13-3326 0 0,-3 3-4951 0 0,4 1-3835 0 0</inkml:trace>
  <inkml:trace contextRef="#ctx0" brushRef="#br0" timeOffset="16269.952">3800 1020 16363 0 0,'0'0'1006'0'0,"0"0"-491"0"0,0 0-210 0 0,0 0 138 0 0,0 0 198 0 0,0 0 110 0 0,0 0-52 0 0,0 0-140 0 0,0 0-135 0 0,0 0-40 0 0,0 0-27 0 0,0 0-52 0 0,0 0-16 0 0,0 12-48 0 0,0 97 425 0 0,-13 16-119 0 0,29-193 2574 0 0,83-128-2818 0 0,-94 187-288 0 0,3-5-1 0 0,1 0-1 0 0,0 1 1 0 0,1 0 0 0 0,0 0-1 0 0,1 1 1 0 0,0 1 0 0 0,1 0-1 0 0,1-1-13 0 0,-2 48-112 0 0,-1 67 171 0 0,-5-100-3209 0 0,-1-22-6197 0 0,-4 18 7081 0 0,0-3-9265 0 0</inkml:trace>
  <inkml:trace contextRef="#ctx0" brushRef="#br0" timeOffset="16921.253">3329 291 1384 0 0,'0'0'2852'0'0,"0"0"-980"0"0,0 0-173 0 0,0 0 295 0 0,0 0 242 0 0,0 0-27 0 0,0 0-300 0 0,0 0-431 0 0,0 0-344 0 0,0 0-187 0 0,0 0-75 0 0,0 0-32 0 0,0 0-56 0 0,18 3 3062 0 0,63-65-2611 0 0,64-67-711 0 0,-25 26-350 0 0,-118 147-217 0 0,-3-33 61 0 0,0 0 1 0 0,0 1-1 0 0,1-1 0 0 0,1 0 0 0 0,0 0 1 0 0,0 0-1 0 0,1 1 0 0 0,1-1 0 0 0,-1-1 1 0 0,2 1-1 0 0,0 0 0 0 0,0-1 0 0 0,1 0 1 0 0,0 0-1 0 0,1 0 0 0 0,0-1 1 0 0,0 1-1 0 0,1-1 0 0 0,0-1 0 0 0,7 7-18 0 0,56 4-167 0 0,-39-19-5596 0 0,-10 0-3851 0 0,-12 0-2993 0 0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7 6481 0 0,'0'0'4812'0'0,"0"0"-2202"0"0,0 0-808 0 0,0 0-75 0 0,0 0-7 0 0,0 0-114 0 0,0 0-229 0 0,0 0-295 0 0,0 0-259 0 0,0 0-182 0 0,0 0-123 0 0,0 0-85 0 0,-1-3 878 0 0,-50 25-388 0 0,55-22-640 0 0,16-25 669 0 0,-66 46-1363 0 0,30-1-5786 0 0,14-18 2688 0 0,0 2-8890 0 0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9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17 2296 0 0,'0'0'2169'0'0,"0"0"-13"0"0,0 0-56 0 0,0 0-105 0 0,0 0-300 0 0,0 0-404 0 0,0 0-357 0 0,0 0-229 0 0,0 0-100 0 0,0 0-21 0 0,0 0-10 0 0,0 0-18 0 0,0 0-11 0 0,-17 15-37 0 0,-109 107 705 0 0,112-108-1136 0 0,1 0 1 0 0,1 1 0 0 0,1 1-1 0 0,0 0 1 0 0,1 1 0 0 0,1 0-1 0 0,0 0 1 0 0,2 1 0 0 0,0 0-1 0 0,1 0 1 0 0,0 1 0 0 0,2 0-1 0 0,0-1 1 0 0,1 2 0 0 0,1-1-1 0 0,1 0 1 0 0,0 6-78 0 0,2-20 41 0 0,-1 0 0 0 0,1 0-1 0 0,0 1 1 0 0,0-1 0 0 0,0 0 0 0 0,1 0 0 0 0,0-1-1 0 0,0 1 1 0 0,0 0 0 0 0,1 0 0 0 0,-1-1 0 0 0,1 0 0 0 0,0 1-1 0 0,0-1 1 0 0,1 0 0 0 0,-1 0 0 0 0,1-1 0 0 0,0 1 0 0 0,0-1-1 0 0,0 0 1 0 0,0 0 0 0 0,1 0 0 0 0,-1-1 0 0 0,1 1-1 0 0,0-1 1 0 0,0 0 0 0 0,2 0-41 0 0,9 4 262 0 0,1-1-1 0 0,0 0 1 0 0,0-2-1 0 0,0 0 1 0 0,0 0-1 0 0,0-2 0 0 0,12 0-261 0 0,-5-1 231 0 0,0-1 0 0 0,0-1 0 0 0,0-1 0 0 0,-1-2-1 0 0,1 0 1 0 0,-1-1 0 0 0,0-1 0 0 0,-1-1 0 0 0,0-1-1 0 0,0-1 1 0 0,-1-2 0 0 0,0 1 0 0 0,-1-2 0 0 0,0-1-1 0 0,-1-1 1 0 0,5-5-231 0 0,-16 11 30 0 0,-2 0-1 0 0,1-1 1 0 0,-2 1-1 0 0,1-1 1 0 0,-1 0-1 0 0,-1-1 0 0 0,1 1 1 0 0,-2-1-1 0 0,0 0 1 0 0,0 1-1 0 0,-1-2 1 0 0,0 1-1 0 0,-1 0 1 0 0,0 0-1 0 0,-1 0 1 0 0,0-1-1 0 0,0 1 1 0 0,-2 0-1 0 0,1 0 0 0 0,-2 0 1 0 0,1 0-1 0 0,-1 0 1 0 0,-1 0-1 0 0,0 1 1 0 0,0-1-1 0 0,-1 1 1 0 0,-1 0-1 0 0,0 1 1 0 0,0-1-1 0 0,0 1 0 0 0,-1 0 1 0 0,-1 1-1 0 0,0 0 1 0 0,-3-3-30 0 0,2 1-203 0 0,0 0 1 0 0,0 1-1 0 0,-1 1 1 0 0,0-1-1 0 0,-1 2 0 0 0,0-1 1 0 0,0 1-1 0 0,0 1 1 0 0,-1 0-1 0 0,0 1 1 0 0,0 0-1 0 0,-1 1 1 0 0,1 0-1 0 0,-1 1 0 0 0,0 0 1 0 0,0 1-1 0 0,0 1 1 0 0,0 0-1 0 0,0 0 1 0 0,-1 2-1 0 0,1-1 0 0 0,0 2 1 0 0,0 0-1 0 0,0 0 1 0 0,1 1-1 0 0,-1 1 1 0 0,-9 4 202 0 0,-60 31-4206 0 0,32-11-3145 0 0,25-12-3944 0 0</inkml:trace>
  <inkml:trace contextRef="#ctx0" brushRef="#br0" timeOffset="384.01">0 407 5177 0 0,'0'0'2482'0'0,"0"0"-312"0"0,0 0-207 0 0,0 0-127 0 0,0 0-130 0 0,0 0-128 0 0,0 0-125 0 0,0 0-136 0 0,0 0-163 0 0,0 0-181 0 0,0 0-164 0 0,0 0-121 0 0,18 1-97 0 0,73 6 976 0 0,-63-34-127 0 0,-11 13-1392 0 0,1 0-1 0 0,1 1 0 0 0,1 0 0 0 0,-1 2 0 0 0,2 1 0 0 0,0 0 0 0 0,0 1 0 0 0,0 2 1 0 0,4-1-48 0 0,83 1 194 0 0,-53 53-175 0 0,-20-10 38 0 0,-27-29 10 0 0,1-1 0 0 0,1-1 0 0 0,-1 0 0 0 0,1 0 0 0 0,0-1 0 0 0,0 0 1 0 0,0 0-1 0 0,1-1 0 0 0,-1-1 0 0 0,1 0 0 0 0,7 0-67 0 0,9 2 209 0 0,-26-4-233 0 0,-1 0-20 0 0,0 0-15 0 0,0 0-54 0 0,-14-11-2297 0 0,11 8 1686 0 0,-4-1-972 0 0,1 0-2912 0 0,1 0-7315 0 0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2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1 700 0 0 0,'0'0'1402'0'0,"0"0"351"0"0,0 0 350 0 0,0 0 173 0 0,0 0-203 0 0,0 0-240 0 0,0 0-289 0 0,0 0-284 0 0,10 9-183 0 0,35 26-87 0 0,-39-31-719 0 0,0 0 0 0 0,0-1 0 0 0,0 0 0 0 0,1 0 0 0 0,0 0 0 0 0,0-1 0 0 0,-1 0 0 0 0,1-1 0 0 0,0 1 0 0 0,1-1 0 0 0,-1 0 0 0 0,0-1 0 0 0,0 0 0 0 0,0 0 0 0 0,0-1 0 0 0,3 0-271 0 0,16 0 540 0 0,-10 0-340 0 0,-1 0 0 0 0,1-1 0 0 0,0 0 0 0 0,-1-2 0 0 0,0 0 0 0 0,0 0 0 0 0,0-1 1 0 0,0-1-1 0 0,-1-1 0 0 0,0 0 0 0 0,3-3-200 0 0,-4 5 77 0 0,-1-2 1 0 0,1 0 0 0 0,-2 0 0 0 0,1-1-1 0 0,-1 0 1 0 0,0-1 0 0 0,-1 0-1 0 0,0-1 1 0 0,0 0 0 0 0,-1-1 0 0 0,0 0-1 0 0,-1 0 1 0 0,0-1 0 0 0,-1 0-1 0 0,-1 0 1 0 0,0-1 0 0 0,0 0 0 0 0,-1 0-1 0 0,-1 0 1 0 0,0 0 0 0 0,-1-1-1 0 0,1-7-77 0 0,-3 15-11 0 0,-1-1-1 0 0,1 1 1 0 0,-1-1 0 0 0,0 0-1 0 0,-1 1 1 0 0,0-1-1 0 0,0 1 1 0 0,0 0-1 0 0,-1-1 1 0 0,0 1 0 0 0,0 0-1 0 0,-1 0 1 0 0,1 0-1 0 0,-1 0 1 0 0,-1 0-1 0 0,1 1 1 0 0,-1-1-1 0 0,0 1 1 0 0,0 0 0 0 0,-1 0-1 0 0,1 1 1 0 0,-1-1-1 0 0,0 1 1 0 0,0 0-1 0 0,-1 0 1 0 0,1 1 0 0 0,-1-1-1 0 0,0 1 1 0 0,1 0-1 0 0,-1 1 1 0 0,-1 0-1 0 0,1 0 1 0 0,-1 0 11 0 0,-10 3-44 0 0,-1 0 0 0 0,1 2 1 0 0,0 0-1 0 0,0 1 0 0 0,1 0 0 0 0,-1 2 0 0 0,1 0 1 0 0,0 0-1 0 0,0 2 0 0 0,1 0 0 0 0,0 1 0 0 0,1 0 1 0 0,-1 1-1 0 0,2 1 0 0 0,0 0 0 0 0,0 1 1 0 0,1 0-1 0 0,-5 7 44 0 0,0-2 27 0 0,1 0 0 0 0,1 2-1 0 0,0 0 1 0 0,2 0 0 0 0,0 1 0 0 0,-10 21-27 0 0,18-29 83 0 0,1 0 0 0 0,0 0 0 0 0,0 0 0 0 0,2 1-1 0 0,-1-1 1 0 0,1 1 0 0 0,1 0 0 0 0,1 0 0 0 0,-1 0 0 0 0,2-1 0 0 0,0 1-1 0 0,0 0 1 0 0,1 0 0 0 0,1-1 0 0 0,0 1 0 0 0,1-1 0 0 0,0 0 0 0 0,1 0 0 0 0,0 0-1 0 0,1-1 1 0 0,1 0 0 0 0,-1 0 0 0 0,2 0 0 0 0,-1-1 0 0 0,2 0 0 0 0,-1 0-1 0 0,1-1 1 0 0,1 0 0 0 0,-1-1 0 0 0,1 0 0 0 0,1-1 0 0 0,0 0 0 0 0,0 0-1 0 0,0-1 1 0 0,1-1 0 0 0,-1 0 0 0 0,1 0 0 0 0,6 0-83 0 0,11 4 310 0 0,1-2 0 0 0,1-1 0 0 0,-1-1 1 0 0,1-1-1 0 0,26-2-310 0 0,-56-2 24 0 0,-1 0 14 0 0,0 0 0 0 0,0 0-43 0 0,0 0-38 0 0,0 0-23 0 0,0 0-60 0 0,0-8-4308 0 0,0 5-4912 0 0,0 0-2918 0 0</inkml:trace>
  <inkml:trace contextRef="#ctx0" brushRef="#br0" timeOffset="423.006">855 774 8602 0 0,'0'0'2255'0'0,"0"0"-628"0"0,0 0-316 0 0,0 0 52 0 0,0 0 135 0 0,0 0-74 0 0,0 0-187 0 0,0 0-296 0 0,0 0-292 0 0,0 0-201 0 0,0 0-113 0 0,0 0-66 0 0,-23 8-37 0 0,-72 29-28 0 0,56-5 107 0 0,37-25-240 0 0,-4 3 1 0 0,1 1-1 0 0,1-1 1 0 0,0 1 0 0 0,0 1 0 0 0,1-1 0 0 0,1 0-1 0 0,0 1 1 0 0,0-1 0 0 0,1 1 0 0 0,1 0 0 0 0,0-1-1 0 0,1 10-71 0 0,0-15 53 0 0,0 0-1 0 0,1 0 0 0 0,0 0 0 0 0,0-1 0 0 0,0 1 0 0 0,1-1 1 0 0,0 1-1 0 0,0-1 0 0 0,0 0 0 0 0,0 0 0 0 0,1 0 0 0 0,0 0 1 0 0,0-1-1 0 0,0 1 0 0 0,1-1 0 0 0,-1 0 0 0 0,1-1 0 0 0,0 1 1 0 0,0-1-1 0 0,1 0 0 0 0,-1 0 0 0 0,1-1 0 0 0,-1 1 1 0 0,1-1-1 0 0,0 0 0 0 0,0-1 0 0 0,0 1 0 0 0,0-1 0 0 0,0-1 1 0 0,0 1-1 0 0,0-1 0 0 0,0 0 0 0 0,1 0-52 0 0,5 0 105 0 0,-1 0 0 0 0,1 0 0 0 0,-1-1-1 0 0,1 0 1 0 0,-1-1 0 0 0,0-1 0 0 0,1 0 0 0 0,-1 0-1 0 0,-1-1 1 0 0,4-2-105 0 0,11-6 169 0 0,-1-1-1 0 0,-1-1 1 0 0,-1-1-1 0 0,0-2 0 0 0,0 0 1 0 0,-1-1-169 0 0,-15 12 24 0 0,0 0-1 0 0,-1-1 1 0 0,1 1 0 0 0,-1-1 0 0 0,0 0 0 0 0,-1 0 0 0 0,0-1-1 0 0,0 1 1 0 0,-1-1 0 0 0,0 0 0 0 0,0 0 0 0 0,0 0 0 0 0,-1 0-1 0 0,-1 0 1 0 0,1-1 0 0 0,-1 1 0 0 0,-1-1 0 0 0,1 1 0 0 0,-2-1-1 0 0,1 1 1 0 0,-2-4-24 0 0,1 6-35 0 0,0 1-1 0 0,-1-1 0 0 0,0 1 0 0 0,0 0 1 0 0,0 0-1 0 0,-1 0 0 0 0,0 0 0 0 0,0 0 1 0 0,0 0-1 0 0,-1 1 0 0 0,1-1 0 0 0,-1 1 1 0 0,0 0-1 0 0,0 0 0 0 0,-1 1 0 0 0,1-1 1 0 0,-1 1-1 0 0,1 0 0 0 0,-1 0 0 0 0,0 1 0 0 0,0-1 1 0 0,-1 1-1 0 0,1 0 0 0 0,-4-1 36 0 0,-2 0-224 0 0,0 0 0 0 0,-1 1-1 0 0,1 0 1 0 0,0 0-1 0 0,-1 1 1 0 0,1 1 0 0 0,-1 0-1 0 0,1 1 1 0 0,-1 0 0 0 0,1 0-1 0 0,-10 3 225 0 0,-49 21-2597 0 0,26-4-3797 0 0,20-9-5095 0 0</inkml:trace>
  <inkml:trace contextRef="#ctx0" brushRef="#br0" timeOffset="847.478">660 965 3689 0 0,'0'0'1681'0'0,"0"0"-63"0"0,0 0-39 0 0,0 0-25 0 0,0 0-62 0 0,0 0-120 0 0,0 0-138 0 0,0 0-102 0 0,0 0-86 0 0,0 0-131 0 0,0 0-167 0 0,0 0-152 0 0,0 0-8 0 0,5-2 46 0 0,21-8 178 0 0,1 0 0 0 0,0 2 1 0 0,0 0-1 0 0,1 2 0 0 0,0 2 1 0 0,0 0-1 0 0,19 1-812 0 0,-6 50 507 0 0,35-10 554 0 0,-25-35-4061 0 0,-31-3-7248 0 0,-13 1-1420 0 0</inkml:trace>
  <inkml:trace contextRef="#ctx0" brushRef="#br0" timeOffset="2982.739">1142 30 0 0 0,'0'0'1044'0'0,"0"0"427"0"0,0 0 220 0 0,0 0 68 0 0,0 0-53 0 0,0 0-122 0 0,0 0-194 0 0,0 0-223 0 0,0 0-223 0 0,0 0-180 0 0,0 0-117 0 0,0 0-79 0 0,-3 3 209 0 0,3-2 5104 0 0,225-9-2445 0 0,-94-14-2877 0 0,-118 18-605 0 0,0 20 970 0 0,6 115-740 0 0,-6 1 0 0 0,-6 1 0 0 0,-9 101-184 0 0,0-84 10 0 0,-29 141 96 0 0,19-110 111 0 0,16-116-108 0 0,-21 9 1226 0 0,16-73-1289 0 0,1-1-1 0 0,-1 1 0 0 0,0-1 0 0 0,1 1 0 0 0,-1-1 0 0 0,1 1 0 0 0,-1-1 0 0 0,0 1 0 0 0,0-1 0 0 0,1 0 0 0 0,-1 1 0 0 0,0-1 0 0 0,0 0 1 0 0,1 0-1 0 0,-1 1 0 0 0,0-1 0 0 0,0 0 0 0 0,1 0 0 0 0,-1 0 0 0 0,0 0 0 0 0,0 0 0 0 0,0 0 0 0 0,1 0 0 0 0,-1 0 0 0 0,0-1 0 0 0,0 1 1 0 0,0 0-1 0 0,1 0 0 0 0,-1-1 0 0 0,0 1 0 0 0,0 0 0 0 0,1-1 0 0 0,-1 1 0 0 0,0-1 0 0 0,1 1 0 0 0,-1-1 0 0 0,1 1 0 0 0,-1-1 0 0 0,0 1 1 0 0,1-1-1 0 0,-1 0 0 0 0,1 1 0 0 0,-1-1-45 0 0,-9-5-285 0 0,-88-2 220 0 0,68 9 122 0 0,-135 10-60 0 0,123-4 151 0 0,39-9-8327 0 0,7 1-14 0 0,-1 1-4493 0 0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22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4193 0 0,'0'0'2087'0'0,"0"0"-320"0"0,0 0-80 0 0,0 0-89 0 0,0 0-115 0 0,0 0-198 0 0,0 0-232 0 0,0 0-245 0 0,0 0-201 0 0,0 0-131 0 0,0 0-92 0 0,0 0-43 0 0,25 0 4197 0 0,38 6-1277 0 0,65 10-1882 0 0,-114-16-1318 0 0,159 0 1198 0 0,-173 0-1312 0 0,-17 2-5524 0 0,5 6 891 0 0,3-3-2820 0 0,1-1-2939 0 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5:06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83 229 6721 0 0,'0'0'2512'0'0,"0"0"-471"0"0,0 0-174 0 0,0 0-35 0 0,0 0-161 0 0,0 0-252 0 0,0 0-337 0 0,0 0-296 0 0,0 0-202 0 0,0 0-101 0 0,0 0-8 0 0,0 0 21 0 0,0 0 10 0 0,12 7 1738 0 0,24 1-327 0 0,276-4 871 0 0,-312-4-2779 0 0,0 0-14 0 0,0 0-22 0 0,0 0-21 0 0,0 0 0 0 0,0 0-28 0 0,0-3-1683 0 0,-3-5-11397 0 0,2 7 1154 0 0</inkml:trace>
  <inkml:trace contextRef="#ctx0" brushRef="#br0" timeOffset="257.51">0 491 11658 0 0,'0'0'3584'0'0,"0"0"-1672"0"0,0 0-770 0 0,0 0-57 0 0,0 0-39 0 0,0 0-124 0 0,0 0-105 0 0,0 0-78 0 0,0 0-30 0 0,0 0-4 0 0,0 0-47 0 0,0 0-100 0 0,23 0-89 0 0,75-1-63 0 0,79-22 721 0 0,-103 17-1591 0 0,-42 5-6997 0 0,-29 1-4373 0 0</inkml:trace>
  <inkml:trace contextRef="#ctx0" brushRef="#br0" timeOffset="952.185">750 341 11682 0 0,'0'0'3078'0'0,"0"0"-2009"0"0,0 0-621 0 0,0 0 231 0 0,0 0 269 0 0,0 0 100 0 0,0 0-121 0 0,0 0-175 0 0,0 0-168 0 0,0 0-120 0 0,0 0-52 0 0,34 3-49 0 0,109 10-44 0 0,-11-10 676 0 0,-118-4-888 0 0,-1 0 1 0 0,0 0 0 0 0,0-1 0 0 0,0-1-1 0 0,0-1 1 0 0,0 1 0 0 0,0-2-1 0 0,-1 0 1 0 0,0 0 0 0 0,0-1 0 0 0,0-1-1 0 0,-1 0 1 0 0,0 0 0 0 0,-1-1 0 0 0,1-1-1 0 0,-1 0 1 0 0,-1 0 0 0 0,0-1-1 0 0,0 0 1 0 0,-1 0 0 0 0,0-1 0 0 0,3-6-108 0 0,-9 10-21 0 0,0 1 0 0 0,0 0 0 0 0,0-1 0 0 0,-1 1-1 0 0,0-1 1 0 0,0 1 0 0 0,-1-1 0 0 0,0 0 0 0 0,0 1 0 0 0,0-1 0 0 0,-1 1 0 0 0,0-1 0 0 0,0 1 0 0 0,-1-1 0 0 0,0 1 0 0 0,0 0 0 0 0,-1 0 0 0 0,1-1 0 0 0,-1 2 0 0 0,0-1 0 0 0,-1 0 0 0 0,1 1 0 0 0,-1-1 0 0 0,-1 1 0 0 0,1 0 0 0 0,-1 0 0 0 0,1 1 0 0 0,-1 0 0 0 0,0-1 0 0 0,-1 2 0 0 0,1-1 0 0 0,-1 0 0 0 0,0 1 0 0 0,0 0 0 0 0,0 1 0 0 0,0-1 0 0 0,0 1 0 0 0,-1 0 0 0 0,1 1 0 0 0,0 0 0 0 0,-1 0 0 0 0,0 0 0 0 0,1 1 0 0 0,-1-1 0 0 0,1 2 0 0 0,-5-1 21 0 0,3 1-6 0 0,0-1 0 0 0,0 1 0 0 0,1 1 0 0 0,-1-1 0 0 0,0 1 0 0 0,0 1 0 0 0,1-1 0 0 0,0 1 0 0 0,-1 1 0 0 0,1-1 0 0 0,0 1 0 0 0,1 0 0 0 0,-1 1 0 0 0,1 0 0 0 0,0 0 0 0 0,0 0 0 0 0,0 1 0 0 0,1-1 0 0 0,-1 1 0 0 0,2 1 0 0 0,-1-1 0 0 0,1 1 0 0 0,-4 6 6 0 0,0 3 49 0 0,1-1-1 0 0,0 1 1 0 0,1 1 0 0 0,1-1 0 0 0,0 1 0 0 0,2 0 0 0 0,0 0 0 0 0,0 0 0 0 0,2 0-1 0 0,0 11-48 0 0,15 125 700 0 0,-9-124-567 0 0,-1-1 0 0 0,-1 1 0 0 0,-2 0 0 0 0,-1 0 0 0 0,-1 0 1 0 0,-1 0-1 0 0,-1-1 0 0 0,-3 5-133 0 0,-3-3 57 0 0,-1 1 0 0 0,-1-2 0 0 0,-2 0 0 0 0,-1 0 0 0 0,-1-1 0 0 0,-2-1 0 0 0,0 0 0 0 0,-2-1 1 0 0,-1-2-1 0 0,-4 4-57 0 0,16-20 9 0 0,0 1 1 0 0,-1-2-1 0 0,0 1 1 0 0,0-1 0 0 0,0-1-1 0 0,-1 0 1 0 0,0 0-1 0 0,0-1 1 0 0,-1 0 0 0 0,-8 2-10 0 0,18-9-178 0 0,0 0 0 0 0,-1 0 1 0 0,1 0-1 0 0,0 0 0 0 0,0 0 1 0 0,1-1-1 0 0,-1 1 0 0 0,0 0 1 0 0,1-1-1 0 0,-1 1 0 0 0,1-1 1 0 0,0 1-1 0 0,0-1 0 0 0,0 1 1 0 0,0-1-1 0 0,0 1 0 0 0,0 0 1 0 0,1-1-1 0 0,-1 1 0 0 0,1-1 1 0 0,0 1-1 0 0,0 0 0 0 0,0-1 1 0 0,0 1-1 0 0,0 0 0 0 0,0 0 1 0 0,1 0 177 0 0,3-11-4881 0 0,0 1-6881 0 0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22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7626 0 0,'0'0'3267'0'0,"0"0"-1149"0"0,0 0-586 0 0,0 0-193 0 0,0 0-83 0 0,0 0-114 0 0,0 0-213 0 0,0 0-275 0 0,0 0-222 0 0,0 0-137 0 0,0 0-78 0 0,0 0 4 0 0,0 0 44 0 0,8 14 2862 0 0,6-9-2635 0 0,1-1 0 0 0,0 0 1 0 0,1-1-1 0 0,-1-1 0 0 0,0-1 0 0 0,1 0 1 0 0,-1-1-1 0 0,0 0 0 0 0,11-3-492 0 0,23 2 399 0 0,92-10 134 0 0,-140 11-518 0 0,-1 0-35 0 0,0 0-39 0 0,0 0-54 0 0,0 0-72 0 0,0-6-2727 0 0,0 1-4163 0 0,0 1-5132 0 0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4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11 4089 0 0,'0'0'2566'0'0,"0"0"-515"0"0,0 0-211 0 0,0 0 19 0 0,0 0 34 0 0,0 0-117 0 0,0 0-309 0 0,0 0-360 0 0,0 0-316 0 0,0 0-267 0 0,0 0-195 0 0,-9 23 592 0 0,-2 35-561 0 0,3 0 0 0 0,3 1 0 0 0,2-1 0 0 0,3 13-360 0 0,-3 28 97 0 0,5 85-43 0 0,5-175 1679 0 0,-1-36-294 0 0,-3-1-1369 0 0,1 1 0 0 0,1 0-1 0 0,1 1 1 0 0,2-1-1 0 0,1 1 1 0 0,1 1 0 0 0,1 0-1 0 0,7-13-69 0 0,-2 4 19 0 0,132-230 113 0 0,-105 208-97 0 0,-43 56-35 0 0,0 1 0 0 0,0-1 0 0 0,0 1 0 0 0,-1-1 0 0 0,1 0 0 0 0,0 1 0 0 0,0-1 0 0 0,0 0 0 0 0,0 1 0 0 0,0-1 0 0 0,0 1 0 0 0,0-1 0 0 0,0 0 0 0 0,0 1 0 0 0,0-1 0 0 0,1 1 0 0 0,-1-1 0 0 0,0 0 0 0 0,0 1 0 0 0,0-1 0 0 0,0 0 0 0 0,1 1 0 0 0,-1-1 0 0 0,0 0 0 0 0,0 1-1 0 0,0-1 1 0 0,1 0 0 0 0,-1 1 0 0 0,0-1 0 0 0,1 0 0 0 0,-1 0 0 0 0,0 0 0 0 0,1 1 0 0 0,-1-1 0 0 0,0 0 0 0 0,1 0 0 0 0,-1 0 0 0 0,0 1 0 0 0,1-1 0 0 0,-1 0 0 0 0,0 0 0 0 0,1 0 0 0 0,-1 0 0 0 0,1 0 0 0 0,-1 0 0 0 0,0 0 0 0 0,1 0 0 0 0,-1 0 0 0 0,1 0 0 0 0,-1 0 0 0 0,0 0 0 0 0,1 0 0 0 0,-1-1 0 0 0,0 1 0 0 0,1 0 0 0 0,-1 0 0 0 0,1 0 0 0 0,-1 0 0 0 0,0-1 0 0 0,0 1 0 0 0,1 0 0 0 0,-1 0 0 0 0,0-1 0 0 0,1 1 0 0 0,2 15 81 0 0,24 65 234 0 0,-25-68-303 0 0,1-1 0 0 0,0 0 1 0 0,1 0-1 0 0,0 0 0 0 0,1 0 0 0 0,0 0 1 0 0,1-1-1 0 0,0 0 0 0 0,0 0 0 0 0,8 8-12 0 0,-11-37-4813 0 0,-9-2-4099 0 0,4 14-2399 0 0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4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7 6617 0 0,'0'0'2393'0'0,"0"0"-623"0"0,0 0-167 0 0,0 0 185 0 0,0 0 107 0 0,0 0-156 0 0,0 0-293 0 0,0 0-386 0 0,0 0-282 0 0,0 0-172 0 0,0 0-91 0 0,0 0-68 0 0,4-4 752 0 0,-32 42-320 0 0,-9 16-57 0 0,37-54-796 0 0,0 0 0 0 0,0 0-10 0 0,0 0 12 0 0,0 0 10 0 0,19-11 434 0 0,96-72 609 0 0,-186 147-27 0 0,100-71-4017 0 0,-25 4 2437 0 0,19-10-3164 0 0,-10 4-4936 0 0,-8 5-3011 0 0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5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12115 0 0,'0'0'2212'0'0,"0"0"-549"0"0,0 0-215 0 0,0 0-25 0 0,0 0-88 0 0,0 0-194 0 0,0 0-281 0 0,0 0-228 0 0,0 0-116 0 0,0 0-65 0 0,0 0-19 0 0,0 0-15 0 0,0 0-33 0 0,3 14 1888 0 0,-64 49-1664 0 0,104-81-128 0 0,43-37-164 0 0,-213 146 948 0 0,176-113-1797 0 0,-36 14-60 0 0,16-9-1129 0 0,-10 6-4427 0 0,-11 7-6317 0 0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8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0 320 1984 0 0,'0'0'2689'0'0,"0"0"-1015"0"0,0 0-153 0 0,0 0 324 0 0,0 0 249 0 0,0 0-19 0 0,0 0-263 0 0,0 0-341 0 0,0 0-275 0 0,0 0-177 0 0,0 0-149 0 0,0 0-144 0 0,0 0-81 0 0,7-2-49 0 0,18-5-27 0 0,15-21 2213 0 0,61-75-981 0 0,29-40-1259 0 0,-98 107-312 0 0,-21 72-266 0 0,-8-23 62 0 0,0 0-1 0 0,0 0 1 0 0,2 0 0 0 0,0-1 0 0 0,0 0 0 0 0,1 0 0 0 0,0 0 0 0 0,1 0 0 0 0,1-1-1 0 0,1 2-25 0 0,29 11-1492 0 0,-23-20-2333 0 0,0-3-4597 0 0,-8-1-3914 0 0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7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65 219 2088 0 0,'0'0'586'0'0,"0"0"-222"0"0,0 0 123 0 0,0 0 373 0 0,0 0 396 0 0,0 0 250 0 0,0 0 106 0 0,0 0-11 0 0,0 0-92 0 0,0 0-108 0 0,0 0-195 0 0,6 5-180 0 0,5 4-437 0 0,0 0 0 0 0,0-2 0 0 0,1 1 0 0 0,0-1 0 0 0,0-1 0 0 0,1 0 0 0 0,-1 0 0 0 0,7 1-589 0 0,-9-5 115 0 0,0 0 0 0 0,0 0 1 0 0,0-1-1 0 0,0 0 0 0 0,0 0 1 0 0,0-1-1 0 0,0-1 1 0 0,0 0-1 0 0,0 0 0 0 0,0-1 1 0 0,0 0-1 0 0,0-1 0 0 0,0 0 1 0 0,-1 0-1 0 0,0-1 0 0 0,1 0 1 0 0,-1-1-1 0 0,-1 0 0 0 0,1 0 1 0 0,-1-1-1 0 0,0 0 1 0 0,0-1-1 0 0,-1 0 0 0 0,0 0 1 0 0,0 0-1 0 0,0-1 0 0 0,-1 0 1 0 0,0 0-1 0 0,-1-1 0 0 0,0 0 1 0 0,0 0-1 0 0,-1 0 0 0 0,0 0 1 0 0,-1-1-1 0 0,0 1 1 0 0,0-1-1 0 0,-1 0 0 0 0,1-8-115 0 0,-3 15-3 0 0,0-1 1 0 0,0 0-1 0 0,-1 1 0 0 0,1-1 0 0 0,-1 1 0 0 0,0-1 0 0 0,0 1 0 0 0,0-1 0 0 0,-1 1 1 0 0,1-1-1 0 0,-1 1 0 0 0,0 0 0 0 0,0 0 0 0 0,0 0 0 0 0,0 0 0 0 0,0 0 1 0 0,-1 0-1 0 0,1 1 0 0 0,-1-1 0 0 0,0 1 0 0 0,1 0 0 0 0,-1-1 0 0 0,-1 1 0 0 0,1 1 1 0 0,0-1-1 0 0,0 0 0 0 0,-1 1 0 0 0,1 0 0 0 0,0-1 0 0 0,-1 1 0 0 0,0 1 3 0 0,-7-3-69 0 0,-1 1-1 0 0,1 0 1 0 0,-1 1-1 0 0,0 0 1 0 0,0 1-1 0 0,0 1 1 0 0,1 0-1 0 0,-1 0 0 0 0,-2 2 70 0 0,-7 3-24 0 0,2 2-1 0 0,-1 0 1 0 0,1 2-1 0 0,0 0 1 0 0,1 1-1 0 0,0 1 1 0 0,1 0-1 0 0,0 1 1 0 0,1 1-1 0 0,-9 11 25 0 0,17-18 48 0 0,0 2-1 0 0,0 0 1 0 0,1-1 0 0 0,1 2-1 0 0,0-1 1 0 0,0 1 0 0 0,1 0-1 0 0,0 1 1 0 0,0-1 0 0 0,1 1-1 0 0,1 0 1 0 0,0-1 0 0 0,0 2-1 0 0,1-1 1 0 0,0 0 0 0 0,1 0-1 0 0,1 1 1 0 0,0-1 0 0 0,0 1-48 0 0,0 12 192 0 0,-1-13-85 0 0,0 0-1 0 0,1 0 1 0 0,1-1 0 0 0,0 1 0 0 0,0 0 0 0 0,1 0-1 0 0,0 0 1 0 0,1-1 0 0 0,1 1 0 0 0,-1-1 0 0 0,5 7-107 0 0,-3-7 120 0 0,1 0 0 0 0,1-1 0 0 0,-1 1 0 0 0,2-1 1 0 0,-1-1-1 0 0,1 0 0 0 0,1 0 0 0 0,-1 0 0 0 0,1-1 1 0 0,1 0-1 0 0,-1-1 0 0 0,1 0 0 0 0,0-1 0 0 0,1 0 1 0 0,7 3-121 0 0,1-3 126 0 0,0 0 0 0 0,1-1 1 0 0,0-1-1 0 0,0-1 1 0 0,0-1-1 0 0,0-1 1 0 0,11-1-127 0 0,0 1 92 0 0,-15-1-66 0 0,0-1 0 0 0,0-1 0 0 0,-1-1 0 0 0,1 0 0 0 0,-1 0 1 0 0,0-2-1 0 0,10-5-26 0 0,-21 10 3 0 0,-23-6-5155 0 0,10 6-3940 0 0,5 1-2939 0 0</inkml:trace>
  <inkml:trace contextRef="#ctx0" brushRef="#br0" timeOffset="539.15">659 543 15491 0 0,'0'0'1171'0'0,"0"0"-367"0"0,0 0-38 0 0,0 0 131 0 0,0 0 72 0 0,0 0-72 0 0,0 0-205 0 0,0 0-181 0 0,0 0-134 0 0,0 0-86 0 0,0 0-60 0 0,0 0-30 0 0,0 0-19 0 0,0 31-18 0 0,0 141 188 0 0,0-81 1340 0 0,22-150-468 0 0,106-246-411 0 0,-48 202-551 0 0,-67 132-223 0 0,-3 96 116 0 0,0-99-943 0 0,-9-26 434 0 0,-1 0-89 0 0,0 0-111 0 0,0-12-2374 0 0,3-7-1187 0 0,-3 6-3307 0 0,0 5-3939 0 0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1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49 161 14259 0 0,'0'0'1267'0'0,"0"0"-420"0"0,0 0-118 0 0,0 0 180 0 0,0 0 131 0 0,0 0-5 0 0,0 0-133 0 0,0 0-212 0 0,-5 32-181 0 0,-16 99-106 0 0,21-36 408 0 0,1-53-533 0 0,-2 1-1 0 0,-2 0 1 0 0,-1 0 0 0 0,-7 26-278 0 0,7-57 668 0 0,5-33 680 0 0,0 3-1426 0 0,1 1 138 0 0,0 0 1 0 0,2 0 0 0 0,0 1 0 0 0,1-1 0 0 0,1 1 0 0 0,0 0-1 0 0,6-10-60 0 0,-5 9 29 0 0,14-35-11 0 0,3 2 0 0 0,2 0 0 0 0,1 1 0 0 0,3 2-1 0 0,2 1 1 0 0,32-34-18 0 0,33-15 25 0 0,-96 94-23 0 0,-1 1 0 0 0,1-1-1 0 0,0 1 1 0 0,0 0-1 0 0,-1-1 1 0 0,1 1 0 0 0,0 0-1 0 0,0 0 1 0 0,0-1-1 0 0,-1 1 1 0 0,1 0-1 0 0,0 0 1 0 0,0 0 0 0 0,0 0-1 0 0,0 0 1 0 0,0 0-1 0 0,-1 0 1 0 0,1 1 0 0 0,0-1-1 0 0,0 0 1 0 0,0 0-1 0 0,-1 1 1 0 0,1-1 0 0 0,0 0-1 0 0,0 1 1 0 0,0-1-1 0 0,-1 1 1 0 0,1-1-1 0 0,0 1 1 0 0,-1-1 0 0 0,1 1-1 0 0,-1-1 1 0 0,1 1-1 0 0,0 0 1 0 0,-1-1 0 0 0,1 1-1 0 0,-1 0 1 0 0,0-1-1 0 0,1 1 1 0 0,-1 0-1 0 0,0 0 1 0 0,1 0 0 0 0,-1-1-1 0 0,0 1 1 0 0,0 0-1 0 0,1 0 1 0 0,-1 0 0 0 0,0 0-2 0 0,5 42 151 0 0,-17 77 308 0 0,-4-9-668 0 0,16-111-13 0 0,0 0-100 0 0,0 0-128 0 0,0 0-167 0 0,5-19-5450 0 0,-1 10 419 0 0,-2 1-5763 0 0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1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0 254 2505 0 0,'0'0'1584'0'0,"0"0"-109"0"0,0 0 83 0 0,0 0 199 0 0,0 0 118 0 0,0 0-46 0 0,0 0-206 0 0,0 0-294 0 0,0 0-259 0 0,0 0-191 0 0,0 0-134 0 0,9 8 6102 0 0,78-1-4927 0 0,198-29-574 0 0,-193 8-1141 0 0,-87 13-189 0 0,-4 1-2 0 0,-1 0 4 0 0,0 0-3 0 0,0 0 14 0 0,0 0 6 0 0,0 0-14 0 0,0 0 2 0 0,0 0 0 0 0,0 0-7 0 0,0 0-15 0 0,-26-5-3284 0 0,14 1-93 0 0,-2 2-3626 0 0,9 2-4454 0 0</inkml:trace>
  <inkml:trace contextRef="#ctx0" brushRef="#br0" timeOffset="280.494">234 0 11194 0 0,'0'0'2096'0'0,"0"0"-759"0"0,0 0-343 0 0,0 0 85 0 0,0 0 165 0 0,0 0 57 0 0,0 0-120 0 0,0 0-225 0 0,0 0-189 0 0,0 0-138 0 0,0 0-78 0 0,0 0-71 0 0,0 0-61 0 0,-10 33-30 0 0,-30 101-46 0 0,30-51 286 0 0,13-24-215 0 0,-2 73-43 0 0,-26-47-686 0 0,-4-50-740 0 0,5-18-6253 0 0,22-16 1186 0 0,2 2-5060 0 0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2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74 107 10842 0 0,'0'0'3896'0'0,"0"0"-1760"0"0,0 0-778 0 0,0 0-111 0 0,0 0-31 0 0,0 0-53 0 0,0 0-157 0 0,0 0-246 0 0,0 0-219 0 0,0 0-150 0 0,0 0-107 0 0,0 0-73 0 0,-2-4 672 0 0,21-44 1189 0 0,25-6-2020 0 0,-146 124 795 0 0,70-42-626 0 0,96-60 13 0 0,-61 30-900 0 0,6-5 1461 0 0,-9 5-3443 0 0,-4 1-3289 0 0,0 1-6181 0 0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5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308 534 2096 0 0,'0'0'1873'0'0,"0"0"-937"0"0,0 0-373 0 0,0 0 33 0 0,0 0 177 0 0,0 0 224 0 0,0 0 94 0 0,0 0-71 0 0,0 0-187 0 0,0 0-225 0 0,0 0-189 0 0,-16 12-123 0 0,-47 40-42 0 0,21 7 611 0 0,35-46-613 0 0,2 0 1 0 0,-1 0-1 0 0,2 0 0 0 0,0 1 1 0 0,0-1-1 0 0,1 1 0 0 0,1 0 0 0 0,1 0 1 0 0,0 0-1 0 0,0 0 0 0 0,1 1 0 0 0,2 11-252 0 0,0-24 91 0 0,-1 1-1 0 0,1 0 0 0 0,0 0 0 0 0,0-1 0 0 0,0 1 0 0 0,0-1 0 0 0,0 0 0 0 0,1 1 0 0 0,-1-1 0 0 0,0 0 0 0 0,1 0 0 0 0,0-1 0 0 0,-1 1 0 0 0,1 0 0 0 0,0-1 0 0 0,0 0 0 0 0,0 0 0 0 0,0 0 0 0 0,0 0 0 0 0,0 0 0 0 0,1 0 0 0 0,-1-1 0 0 0,0 0 0 0 0,0 1 0 0 0,0-1 0 0 0,1 0 0 0 0,-1-1 0 0 0,0 1 1 0 0,0-1-1 0 0,0 1 0 0 0,0-1 0 0 0,0 0 0 0 0,0 0 0 0 0,0 0 0 0 0,0 0 0 0 0,0-1 0 0 0,0 1 0 0 0,0-1 0 0 0,-1 0 0 0 0,1 0 0 0 0,2-2-90 0 0,36-28 203 0 0,-1-2-1 0 0,-2-1 1 0 0,-1-2-1 0 0,-2-2 1 0 0,-2-1-1 0 0,-2-2 1 0 0,-1-1 0 0 0,-2-1-1 0 0,-2-2 1 0 0,8-23-203 0 0,-20 43-35 0 0,-1 0 0 0 0,-1-1 0 0 0,-2 0 0 0 0,0 0 0 0 0,-2-1 0 0 0,-1-1 0 0 0,-2 1 0 0 0,0-1 0 0 0,-2 0 1 0 0,-1 0-1 0 0,-2-9 35 0 0,0 35-3 0 0,-1 0 0 0 0,1 0 1 0 0,-1 0-1 0 0,1 0 1 0 0,-1 0-1 0 0,0 0 0 0 0,0 1 1 0 0,-1-1-1 0 0,1 0 1 0 0,0 1-1 0 0,-1-1 0 0 0,0 1 1 0 0,0-1-1 0 0,1 1 0 0 0,-1 0 1 0 0,-1 0-1 0 0,1 0 1 0 0,0 0-1 0 0,0 0 0 0 0,-1 0 1 0 0,1 1-1 0 0,-1-1 1 0 0,0 1-1 0 0,1-1 0 0 0,-1 1 1 0 0,0 0-1 0 0,0 0 1 0 0,1 0-1 0 0,-1 1 0 0 0,0-1 1 0 0,0 1-1 0 0,0 0 1 0 0,0-1-1 0 0,0 1 0 0 0,0 1 1 0 0,0-1-1 0 0,0 0 0 0 0,0 1 1 0 0,0-1-1 0 0,0 1 1 0 0,0 0-1 0 0,1 0 0 0 0,-1 0 1 0 0,0 0-1 0 0,0 1 1 0 0,1-1 2 0 0,-11 7 24 0 0,1 1 0 0 0,1 0 1 0 0,-1 1-1 0 0,2 0 1 0 0,-1 0-1 0 0,1 1 0 0 0,1 1 1 0 0,0 0-1 0 0,1 0 0 0 0,0 0 1 0 0,1 1-1 0 0,0 0 1 0 0,1 1-1 0 0,-3 10-24 0 0,3-12 87 0 0,0 1 0 0 0,1 0 0 0 0,0 0 0 0 0,1 1 0 0 0,1 0 0 0 0,0-1 0 0 0,1 1 0 0 0,0 0 0 0 0,1 0 0 0 0,1 0 0 0 0,0 0 0 0 0,1 0 0 0 0,1 0 0 0 0,0 0 0 0 0,1 0 0 0 0,0-1 0 0 0,1 1 0 0 0,0-1 0 0 0,1 0 0 0 0,2 2-87 0 0,0-2 163 0 0,1 0-1 0 0,0 0 1 0 0,1-1-1 0 0,1 0 0 0 0,0-1 1 0 0,0 0-1 0 0,1-1 1 0 0,0 0-1 0 0,1-1 1 0 0,0 0-1 0 0,1-1 0 0 0,0 0 1 0 0,0-1-1 0 0,12 5-162 0 0,67 21 551 0 0,-136-21-1791 0 0,19-9-2728 0 0,25-3 2221 0 0,1-4-4802 0 0,2-1 2846 0 0,-2 4 2106 0 0,3-3-5966 0 0</inkml:trace>
  <inkml:trace contextRef="#ctx0" brushRef="#br0" timeOffset="437.405">50 917 10146 0 0,'0'0'1579'0'0,"0"0"-524"0"0,0 0-161 0 0,0 0 248 0 0,0 0 280 0 0,0 0 65 0 0,0 0-155 0 0,0 0-237 0 0,0 0-207 0 0,0 0-131 0 0,0 0-97 0 0,36 1-75 0 0,119 2-66 0 0,-16-22 297 0 0,454-105-293 0 0,-568 131-4220 0 0,-31 10-7464 0 0,-1-12 1119 0 0</inkml:trace>
  <inkml:trace contextRef="#ctx0" brushRef="#br0" timeOffset="1049.331">225 1234 8042 0 0,'0'0'1785'0'0,"0"0"-323"0"0,0 0-92 0 0,0 0 89 0 0,0 0 9 0 0,0 0-144 0 0,0 0-251 0 0,0 0-265 0 0,0 0-223 0 0,0 0-166 0 0,0 0-107 0 0,0 0-65 0 0,0 0-53 0 0,-29 28-11 0 0,-87 89-7 0 0,69-57 75 0 0,44-49-190 0 0,-1-2 6 0 0,0 0 16 0 0,0 0-1 0 0,0 0 0 0 0,1 0 1 0 0,0 1-1 0 0,1-1 0 0 0,0 1 1 0 0,1 0-1 0 0,0 0 0 0 0,0-1 1 0 0,1 1-1 0 0,0 0 0 0 0,1 0 1 0 0,0 1-83 0 0,1-8 73 0 0,1-1 1 0 0,0 1-1 0 0,-1-1 1 0 0,1 0-1 0 0,0 0 1 0 0,0 0-1 0 0,0 0 0 0 0,0 0 1 0 0,1-1-1 0 0,-1 1 1 0 0,0-1-1 0 0,1 0 1 0 0,-1 0-1 0 0,1 0 1 0 0,-1 0-1 0 0,1-1 1 0 0,-1 0-1 0 0,1 1 1 0 0,0-1-1 0 0,-1 0 0 0 0,1-1 1 0 0,-1 1-1 0 0,1-1 1 0 0,2 0-74 0 0,15-5 141 0 0,0 0 0 0 0,0-1 0 0 0,-1-1 0 0 0,0-1 1 0 0,0-1-1 0 0,-1 0 0 0 0,-1-2 0 0 0,0 0 0 0 0,0-1 0 0 0,-1-1 0 0 0,-1 0 1 0 0,7-8-142 0 0,8-5 11 0 0,0-2 0 0 0,-2 0 1 0 0,-2-2-1 0 0,0-1 1 0 0,-2-1-1 0 0,-2-2 1 0 0,-1 0-1 0 0,-1-1 1 0 0,-2-1-1 0 0,-2-1 0 0 0,-2 0 1 0 0,4-18-12 0 0,-14 39-73 0 0,-1 1 0 0 0,0-1 0 0 0,-2 0 0 0 0,0 0-1 0 0,-1 0 1 0 0,-1 0 0 0 0,0 0 0 0 0,-1 0 0 0 0,-1 0 0 0 0,-1-1 73 0 0,2 15-17 0 0,0 1-1 0 0,0 0 1 0 0,0-1 0 0 0,0 1-1 0 0,0 0 1 0 0,-1 0 0 0 0,1 0-1 0 0,-1 0 1 0 0,1 0-1 0 0,-1 0 1 0 0,0 0 0 0 0,0 0-1 0 0,0 1 1 0 0,0-1 0 0 0,0 1-1 0 0,0 0 1 0 0,0-1-1 0 0,0 1 1 0 0,-1 0 0 0 0,1 0-1 0 0,0 0 1 0 0,-1 1 0 0 0,1-1-1 0 0,-1 1 1 0 0,1-1 0 0 0,-1 1-1 0 0,1 0 1 0 0,-1 0-1 0 0,1 0 1 0 0,-1 0 0 0 0,0 0-1 0 0,1 0 1 0 0,-1 1 0 0 0,1-1-1 0 0,0 1 1 0 0,-1 0 0 0 0,1 0-1 0 0,-1 0 1 0 0,1 0-1 0 0,0 0 1 0 0,0 0 0 0 0,0 1-1 0 0,0-1 1 0 0,0 1 0 0 0,0-1-1 0 0,0 1 1 0 0,0 0 0 0 0,0 0-1 0 0,1 0 18 0 0,-18 16 16 0 0,1 0 0 0 0,1 2-1 0 0,1-1 1 0 0,1 2 0 0 0,1 0-1 0 0,1 1 1 0 0,0 1 0 0 0,2-1-1 0 0,0 2 1 0 0,2 0 0 0 0,1 0 0 0 0,1 0-1 0 0,-4 23-15 0 0,9-35 50 0 0,0 0 0 0 0,1 0 0 0 0,1 0 0 0 0,0 0 0 0 0,0 0 1 0 0,1 0-1 0 0,1 0 0 0 0,0 0 0 0 0,1-1 0 0 0,0 1 0 0 0,0 0 0 0 0,2-1 0 0 0,-1 0 0 0 0,1 0 0 0 0,1 0 0 0 0,0-1 0 0 0,7 10-50 0 0,-5-8 21 0 0,1 0 0 0 0,1 0 0 0 0,0-1 0 0 0,0-1 0 0 0,1 0 0 0 0,0 0 0 0 0,1-1 0 0 0,7 4-21 0 0,-17-12-131 0 0,-1 0 0 0 0,1 0-1 0 0,-1-1 1 0 0,1 1 0 0 0,0-1 0 0 0,-1 1 0 0 0,1-1-1 0 0,0 0 1 0 0,-1 0 0 0 0,1 0 0 0 0,0 0-1 0 0,-1 0 1 0 0,1 0 0 0 0,0 0 0 0 0,-1 0-1 0 0,1-1 1 0 0,-1 1 0 0 0,1 0 0 0 0,0-1-1 0 0,-1 0 1 0 0,1 1 0 0 0,-1-1 0 0 0,1 0 0 0 0,-1 0-1 0 0,1 0 1 0 0,-1 0 0 0 0,0 0 0 0 0,0 0-1 0 0,1 0 132 0 0,18-25-9913 0 0,-16 22-976 0 0</inkml:trace>
  <inkml:trace contextRef="#ctx0" brushRef="#br0" timeOffset="1405.254">941 943 9426 0 0,'0'0'3942'0'0,"0"0"-2079"0"0,0 0-829 0 0,0 0-47 0 0,0 0 70 0 0,0 0 7 0 0,0 0-94 0 0,0 0-198 0 0,0 0-201 0 0,-23 35-178 0 0,-68 109-129 0 0,43-62 26 0 0,40-69-241 0 0,0-1 1 0 0,1 2-1 0 0,1-1 1 0 0,0 1-1 0 0,1-1 1 0 0,0 2-1 0 0,1-1 1 0 0,1 0-1 0 0,0 1 0 0 0,1 0 1 0 0,0 6-50 0 0,2-19 28 0 0,0 0 0 0 0,1 0 1 0 0,-1 0-1 0 0,1 0 0 0 0,-1 1 1 0 0,1-1-1 0 0,0 0 0 0 0,0 0 0 0 0,0-1 1 0 0,0 1-1 0 0,0 0 0 0 0,0 0 0 0 0,1 0 1 0 0,-1-1-1 0 0,0 1 0 0 0,1 0 0 0 0,-1-1 1 0 0,1 0-1 0 0,0 1 0 0 0,0-1 0 0 0,-1 0 1 0 0,1 0-1 0 0,0 0 0 0 0,0 0 0 0 0,0 0 1 0 0,0 0-1 0 0,0 0 0 0 0,0-1 1 0 0,0 1-1 0 0,1-1 0 0 0,-1 0 0 0 0,0 1 1 0 0,1-1-29 0 0,77 1 894 0 0,52-45 24 0 0,-131 44-946 0 0,0 0 1 0 0,0 1 0 0 0,0-1 0 0 0,-1 0 0 0 0,1 0 0 0 0,0 0-1 0 0,0 0 1 0 0,0 0 0 0 0,0 0 0 0 0,-1-1 0 0 0,1 1-1 0 0,0 0 1 0 0,0 0 0 0 0,0-1 0 0 0,-1 1 0 0 0,1 0 0 0 0,0-1-1 0 0,0 1 1 0 0,-1 0 0 0 0,1-1 0 0 0,0 1 0 0 0,-1-1 0 0 0,1 0-1 0 0,-1 1 1 0 0,1-1 0 0 0,0 1 0 0 0,-1-1 0 0 0,1 0 0 0 0,-1 1-1 0 0,0-1 1 0 0,1 0 0 0 0,-1 0 0 0 0,0 1 0 0 0,1-1-1 0 0,-1 0 1 0 0,0 0 0 0 0,0 0 0 0 0,0 1 0 0 0,1-1 0 0 0,-1 0-1 0 0,0 0 1 0 0,0 0 0 0 0,0 0 0 0 0,0 1 0 0 0,-1-1 0 0 0,1 0-1 0 0,0 0 1 0 0,0 0 0 0 0,0 1 0 0 0,-1-1 0 0 0,1 0 0 0 0,0 0-1 0 0,-1 1 1 0 0,1-1 0 0 0,-1 0 0 0 0,1 0 27 0 0,-23-5-3753 0 0,7 5-6256 0 0,12 1-629 0 0</inkml:trace>
  <inkml:trace contextRef="#ctx0" brushRef="#br0" timeOffset="1651.689">606 1160 12603 0 0,'0'0'1981'0'0,"0"0"-463"0"0,0 0-234 0 0,0 0 66 0 0,0 0 45 0 0,0 0-129 0 0,0 0-226 0 0,0 0-221 0 0,0 0-146 0 0,0 0-114 0 0,0 0-87 0 0,35-1-89 0 0,113-4-114 0 0,19 3 15 0 0,-106 3-8047 0 0,-54-1-3769 0 0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5:23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62 3105 0 0,'0'0'2056'0'0,"0"0"-386"0"0,0 0-245 0 0,0 0-80 0 0,0 0 67 0 0,0 0-4 0 0,0 0-55 0 0,0 0-178 0 0,0 0-298 0 0,0 0-302 0 0,0 0-280 0 0,-3-1-173 0 0,3 1-117 0 0,-1-1-1 0 0,1 1 0 0 0,-1 0 1 0 0,1 0-1 0 0,-1 0 1 0 0,1-1-1 0 0,-1 1 0 0 0,1 0 1 0 0,-1 0-1 0 0,1 0 1 0 0,-1 0-1 0 0,1 0 0 0 0,-1 0 1 0 0,1 0-1 0 0,-1 0 1 0 0,1 0-1 0 0,-1 0 0 0 0,1 0 1 0 0,-1 0-1 0 0,1 0 0 0 0,0 0 1 0 0,-1 1-1 0 0,1-1 1 0 0,-1 0-1 0 0,1 0 0 0 0,-1 0 1 0 0,1 1-1 0 0,-1-1 1 0 0,1 0-1 0 0,0 1 0 0 0,-1-1 1 0 0,1 0-1 0 0,0 1 1 0 0,-1-1-1 0 0,1 0 0 0 0,0 1 1 0 0,-1-1-1 0 0,1 1 0 0 0,0-1 1 0 0,0 1-1 0 0,-1-1 1 0 0,1 1-1 0 0,0-1 0 0 0,0 1 1 0 0,0-1-1 0 0,0 0 1 0 0,0 1-1 0 0,0-1 0 0 0,0 1 1 0 0,0-1-1 0 0,0 1 1 0 0,0-1-1 0 0,0 1 0 0 0,0-1 1 0 0,0 1-1 0 0,0 0-4 0 0,-3 11 80 0 0,-75 261 1369 0 0,60-214-1361 0 0,-2-1 0 0 0,-3-1 0 0 0,-3-1-1 0 0,-2-1 1 0 0,-20 29-88 0 0,17-50 81 0 0,28-71 1220 0 0,5 14-1223 0 0,2-1 0 0 0,1 1 0 0 0,0 0 0 0 0,2 1 0 0 0,0-1 0 0 0,2 1 0 0 0,7-13-78 0 0,-4 7 47 0 0,127-236 241 0 0,-36 81-142 0 0,-79 129 164 0 0,-24 54-216 0 0,0 0-4 0 0,0 0-22 0 0,0 0-18 0 0,-2 12-112 0 0,-5 17 134 0 0,1 1-1 0 0,2-1 0 0 0,0 1 1 0 0,2 1-1 0 0,2-1 0 0 0,1 0 1 0 0,1 0-1 0 0,1 0 0 0 0,2 0 1 0 0,3 9-72 0 0,3 12 44 0 0,-7-28-36 0 0,0 0 0 0 0,2 0 1 0 0,0-1-1 0 0,2 0 0 0 0,0 0 0 0 0,2-1 0 0 0,0 0 0 0 0,1 0 0 0 0,7 7-8 0 0,-16-26 46 0 0,0 1 0 0 0,0-1 0 0 0,0 0 0 0 0,1 0 0 0 0,-1 0-1 0 0,0-1 1 0 0,1 1 0 0 0,0 0 0 0 0,-1-1 0 0 0,1 0 0 0 0,0 1 0 0 0,0-1 0 0 0,0 0-1 0 0,0-1 1 0 0,0 1 0 0 0,0 0 0 0 0,0-1 0 0 0,0 0 0 0 0,0 0 0 0 0,0 0-1 0 0,0 0 1 0 0,0 0 0 0 0,0 0 0 0 0,0-1 0 0 0,0 0 0 0 0,0 1 0 0 0,0-1 0 0 0,0 0-1 0 0,-1 0 1 0 0,1-1 0 0 0,0 1 0 0 0,0-1 0 0 0,-1 1 0 0 0,1-1 0 0 0,-1 0 0 0 0,0 0-1 0 0,1 0 1 0 0,-1 0 0 0 0,0 0 0 0 0,0-1 0 0 0,0 1 0 0 0,-1-1 0 0 0,1 0-46 0 0,25-33 279 0 0,-3-2 1 0 0,0-1 0 0 0,-3-1 0 0 0,-2 0 0 0 0,-1-2 0 0 0,-2 0 0 0 0,3-16-280 0 0,-10 25 41 0 0,-1 0 0 0 0,-1-1 0 0 0,-2 0 0 0 0,-2 0 0 0 0,-1 0 0 0 0,-1-9-41 0 0,-1 42-22 0 0,0 0-1 0 0,1 0 0 0 0,-1 0 0 0 0,0 0 1 0 0,0 0-1 0 0,0 0 0 0 0,0 0 0 0 0,0 0 1 0 0,0 0-1 0 0,0 0 0 0 0,0-1 0 0 0,-1 1 1 0 0,1 0-1 0 0,0 0 0 0 0,-1 0 0 0 0,1 0 1 0 0,-1 0-1 0 0,1 0 0 0 0,-1 0 0 0 0,1 0 1 0 0,-1 1-1 0 0,0-1 0 0 0,1 0 0 0 0,-1 0 1 0 0,0 0-1 0 0,0 1 0 0 0,1-1 0 0 0,-1 0 0 0 0,0 1 1 0 0,0-1-1 0 0,0 0 0 0 0,0 1 0 0 0,0-1 1 0 0,0 1-1 0 0,0 0 0 0 0,0-1 0 0 0,0 1 1 0 0,0 0-1 0 0,0 0 0 0 0,0 0 0 0 0,-1-1 1 0 0,1 1-1 0 0,0 0 0 0 0,0 0 0 0 0,0 1 1 0 0,0-1-1 0 0,0 0 0 0 0,0 0 0 0 0,0 0 1 0 0,0 1-1 0 0,0-1 0 0 0,0 1 0 0 0,0-1 1 0 0,0 1-1 0 0,0-1 0 0 0,0 1 0 0 0,0-1 1 0 0,0 1-1 0 0,0 0 0 0 0,0-1 0 0 0,1 1 0 0 0,-2 1 23 0 0,-30 71-3691 0 0,26-47-52 0 0,3 0-3699 0 0,3-13-3271 0 0</inkml:trace>
  <inkml:trace contextRef="#ctx0" brushRef="#br0" timeOffset="335.417">924 255 3425 0 0,'0'0'1980'0'0,"0"0"-418"0"0,0 0-21 0 0,0 0 152 0 0,0 0 7 0 0,0 0-145 0 0,0 0-297 0 0,0 0-257 0 0,0 0-192 0 0,0 0-144 0 0,0 0-96 0 0,0 0-80 0 0,0 0-79 0 0,-14 34-66 0 0,-41 106-58 0 0,53-137-266 0 0,0 0 1 0 0,0 0-1 0 0,1 0 0 0 0,-1 0 1 0 0,1 0-1 0 0,0 0 0 0 0,0 0 1 0 0,0 1-1 0 0,0-1 0 0 0,1 0 1 0 0,-1 1-1 0 0,1-1 1 0 0,0 0-1 0 0,0 1 0 0 0,0-1 1 0 0,0 1-1 0 0,1-1 0 0 0,-1 0 1 0 0,1 1-1 0 0,1 2-20 0 0,2 3 76 0 0,-1-2 42 0 0,0-1 1 0 0,1 1 0 0 0,-1 0 0 0 0,2-1 0 0 0,-1 0 0 0 0,1 0-1 0 0,0 0 1 0 0,0-1 0 0 0,0 1 0 0 0,1-1 0 0 0,0 0 0 0 0,0-1-1 0 0,0 0 1 0 0,1 0 0 0 0,0 0 0 0 0,-1 0 0 0 0,1-1 0 0 0,0-1-1 0 0,1 1 1 0 0,-1-1 0 0 0,0 0 0 0 0,1 0 0 0 0,-1-1-1 0 0,1 0 1 0 0,-1-1 0 0 0,1 0 0 0 0,-1 0 0 0 0,1 0 0 0 0,0-1-1 0 0,-1 0 1 0 0,1 0 0 0 0,-1-1 0 0 0,0 0 0 0 0,1-1 0 0 0,-1 1-1 0 0,0-1 1 0 0,-1-1 0 0 0,1 1 0 0 0,0-1 0 0 0,-1 0 0 0 0,0-1-1 0 0,0 1 1 0 0,0-1 0 0 0,0-1 0 0 0,-1 1 0 0 0,0-1 0 0 0,0 0-1 0 0,0-1-118 0 0,1-3 105 0 0,-1 0-1 0 0,0-1 0 0 0,-1 1 0 0 0,0-1 0 0 0,0 0 0 0 0,-1 0 0 0 0,-1 0 0 0 0,0 0 0 0 0,0-1 0 0 0,-1 1 0 0 0,-1 0 1 0 0,0-1-1 0 0,-1 1 0 0 0,0 0 0 0 0,0-1 0 0 0,-1 1 0 0 0,-2-4-104 0 0,3 7-62 0 0,-1 0 0 0 0,0 1 0 0 0,-1-1 0 0 0,0 1 0 0 0,0 0 0 0 0,-1 0 0 0 0,0 0 0 0 0,0 0 0 0 0,0 1 0 0 0,-1 0 0 0 0,0 0 0 0 0,0 0 0 0 0,-1 0 0 0 0,1 1-1 0 0,-1 0 1 0 0,-1 0 0 0 0,1 0 0 0 0,-1 1 0 0 0,1 0 0 0 0,-1 0 0 0 0,0 1 0 0 0,-1 0 0 0 0,1 0 0 0 0,0 0 0 0 0,-5 0 62 0 0,9 3-148 0 0,1-1 0 0 0,-1 1 0 0 0,0 0 0 0 0,1 0 0 0 0,-1 0 0 0 0,0 0 0 0 0,0 0 0 0 0,1 1 0 0 0,-1-1 0 0 0,0 1 0 0 0,1 0 0 0 0,-1-1 0 0 0,0 1 0 0 0,1 1 0 0 0,-1-1 0 0 0,1 0 0 0 0,0 0 0 0 0,-1 1-1 0 0,1 0 1 0 0,-1 0 148 0 0,-24 29-6095 0 0,19-19-2139 0 0</inkml:trace>
  <inkml:trace contextRef="#ctx0" brushRef="#br0" timeOffset="901.19">1398 259 7001 0 0,'0'0'2374'0'0,"0"0"-205"0"0,0 0-198 0 0,0 0-149 0 0,0 0-281 0 0,0 0-348 0 0,0 0-325 0 0,0 0-275 0 0,0 0-151 0 0,0 0-54 0 0,0 0-20 0 0,0 0-17 0 0,0 0-29 0 0,-10 9-43 0 0,-30 29-22 0 0,39-37-229 0 0,0 1 0 0 0,0-1 0 0 0,0 1 0 0 0,0 0 0 0 0,0-1 0 0 0,0 1 0 0 0,1 0 0 0 0,-1 0 0 0 0,1 0 0 0 0,0 0 0 0 0,-1-1 0 0 0,1 1-1 0 0,0 0 1 0 0,0 0 0 0 0,0 0 0 0 0,0 0 0 0 0,0 0 0 0 0,0 0 0 0 0,1 0 0 0 0,-1-1 0 0 0,1 1 0 0 0,-1 0 0 0 0,1 0 0 0 0,0 0 0 0 0,0-1 0 0 0,0 1 0 0 0,0 0-1 0 0,0-1 1 0 0,0 1 0 0 0,0-1 0 0 0,0 1 0 0 0,0-1 0 0 0,1 0 0 0 0,-1 0 0 0 0,1 1 0 0 0,-1-1-28 0 0,5 6 140 0 0,0 0-13 0 0,0-1 0 0 0,0 1 0 0 0,1-1 0 0 0,0-1 0 0 0,0 1 0 0 0,1-1 0 0 0,-1-1 0 0 0,1 1 0 0 0,0-1 1 0 0,1-1-1 0 0,-1 1 0 0 0,0-1 0 0 0,1-1 0 0 0,0 1 0 0 0,-1-2 0 0 0,1 1 0 0 0,0-1 0 0 0,0-1 0 0 0,0 1 0 0 0,0-1 0 0 0,0-1 0 0 0,4 0-127 0 0,-8-1 71 0 0,0 1 0 0 0,0-1 0 0 0,0 0 0 0 0,-1 0-1 0 0,1 0 1 0 0,0-1 0 0 0,-1 0 0 0 0,0 0 0 0 0,0 0 0 0 0,0 0-1 0 0,0-1 1 0 0,0 1 0 0 0,-1-1 0 0 0,1 0 0 0 0,0-1-71 0 0,5-5 97 0 0,67-104 318 0 0,-71 102-408 0 0,-3 17-591 0 0,-2 10 491 0 0,-1-10 86 0 0,0 1 0 0 0,0 0 1 0 0,1 0-1 0 0,0-1 1 0 0,0 1-1 0 0,0 0 0 0 0,1-1 1 0 0,0 1-1 0 0,0 0 0 0 0,0-1 1 0 0,1 1-1 0 0,0-1 0 0 0,0 1 1 0 0,0-1-1 0 0,1 0 1 0 0,-1 0-1 0 0,1 0 0 0 0,0 0 1 0 0,1-1-1 0 0,-1 1 0 0 0,1-1 1 0 0,0 0-1 0 0,0 0 1 0 0,1 0-1 0 0,-1 0 0 0 0,5 1 7 0 0,-3-1 43 0 0,0 0 0 0 0,1-1 0 0 0,0 0 0 0 0,-1-1 0 0 0,1 1-1 0 0,0-1 1 0 0,0-1 0 0 0,1 1 0 0 0,-1-1 0 0 0,0-1 0 0 0,0 1-1 0 0,1-1 1 0 0,-1 0 0 0 0,0-1 0 0 0,1 0 0 0 0,-1 0 0 0 0,0 0-1 0 0,0-1 1 0 0,0 0 0 0 0,0-1 0 0 0,0 1 0 0 0,-1-1 0 0 0,1-1-1 0 0,-1 1 1 0 0,0-1 0 0 0,1 0 0 0 0,-2-1 0 0 0,1 1 0 0 0,-1-1-1 0 0,1 0 1 0 0,-1 0 0 0 0,0-1 0 0 0,2-4-43 0 0,89-183 904 0 0,-87 174-1417 0 0,-9 18 19 0 0,0 1-365 0 0,0 0-590 0 0,0 0-1172 0 0,0 0-3365 0 0,0 0-6189 0 0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0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8346 0 0,'0'0'3210'0'0,"0"0"-1042"0"0,0 0-449 0 0,0 0-10 0 0,0 0-94 0 0,0 0-186 0 0,0 0-276 0 0,0 0-305 0 0,0 0-203 0 0,0 0-118 0 0,0 0-76 0 0,0 0-51 0 0,0 0-23 0 0,10-8-35 0 0,100-88 1374 0 0,-24 2-1118 0 0,4 3 0 0 0,20-10-598 0 0,-88 82 18 0 0,-21 19-26 0 0,-1 12-2 0 0,0-10 13 0 0,-2 10 14 0 0,1 0 0 0 0,0 0 0 0 0,1 0 0 0 0,0 0-1 0 0,1 0 1 0 0,0 0 0 0 0,1-1 0 0 0,0 1 0 0 0,1 0 0 0 0,0-1 0 0 0,1 0-1 0 0,1 1 1 0 0,-1-1 0 0 0,2-1 0 0 0,-1 1 0 0 0,2-1 0 0 0,-1 0 0 0 0,1-1-1 0 0,1 1 1 0 0,7 6-17 0 0,16-8-1419 0 0,-17-8-4023 0 0,-8 0 672 0 0,-2 0-7269 0 0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9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111 360 304 0 0,'0'0'956'0'0,"0"0"22"0"0,0 0 202 0 0,0 0 312 0 0,0 0 262 0 0,0 0 117 0 0,0 0-90 0 0,0 0-220 0 0,0 0-270 0 0,0 0-281 0 0,0 0-211 0 0,0 0-155 0 0,0 0-95 0 0,-9 4 1561 0 0,14 0-1878 0 0,1-1 0 0 0,0 1 1 0 0,0-1-1 0 0,0-1 0 0 0,0 1 0 0 0,0-1 0 0 0,1 0 1 0 0,-1 0-1 0 0,1-1 0 0 0,-1 0 0 0 0,1 0 1 0 0,0-1-1 0 0,-1 1 0 0 0,1-1 0 0 0,0-1 0 0 0,-1 1 1 0 0,1-1-1 0 0,-1-1 0 0 0,1 1 0 0 0,-1-1 1 0 0,1 0-1 0 0,-1 0 0 0 0,2-2-232 0 0,14-4 151 0 0,0-1 0 0 0,-1-1 0 0 0,0-1-1 0 0,-1-1 1 0 0,-1-1 0 0 0,0 0 0 0 0,0-2 0 0 0,-1 0 0 0 0,-1-1-1 0 0,6-8-150 0 0,-16 18 12 0 0,-1-1 0 0 0,0 0-1 0 0,0-1 1 0 0,-1 1 0 0 0,0-1-1 0 0,0 0 1 0 0,-1 0 0 0 0,0-1-1 0 0,0 1 1 0 0,-1-1 0 0 0,0 0-1 0 0,-1 0 1 0 0,0 0 0 0 0,0 0-1 0 0,-1 0 1 0 0,0-1 0 0 0,0 1-1 0 0,-1 0 1 0 0,-1 0 0 0 0,1-1-12 0 0,-2 7-19 0 0,0-1 0 0 0,0 0 1 0 0,0 1-1 0 0,-1 0 0 0 0,1-1 0 0 0,-1 1 1 0 0,1 0-1 0 0,-1 0 0 0 0,0 1 0 0 0,0-1 1 0 0,-1 1-1 0 0,1-1 0 0 0,0 1 1 0 0,-1 0-1 0 0,1 0 0 0 0,-1 0 0 0 0,0 1 1 0 0,0-1-1 0 0,0 1 0 0 0,1 0 0 0 0,-1 0 1 0 0,-2 0 18 0 0,-10 2-39 0 0,1 0 0 0 0,0 1 1 0 0,0 0-1 0 0,0 2 0 0 0,0 0 1 0 0,0 0-1 0 0,0 1 0 0 0,1 1 0 0 0,0 1 1 0 0,0 0-1 0 0,1 0 0 0 0,0 1 1 0 0,0 1-1 0 0,-8 8 39 0 0,-1-3-12 0 0,2 0 38 0 0,0 1 0 0 0,1 1 0 0 0,1 1 0 0 0,0 0 0 0 0,1 1 0 0 0,1 1-1 0 0,1 1 1 0 0,1 0 0 0 0,1 0 0 0 0,0 2 0 0 0,2 0 0 0 0,-2 6-26 0 0,9-20 68 0 0,1 1 0 0 0,0 0 1 0 0,1 0-1 0 0,0 1 0 0 0,0-1 0 0 0,1 0 0 0 0,0 1 1 0 0,1-1-1 0 0,0 1 0 0 0,1-1 0 0 0,0 0 0 0 0,0 1 1 0 0,1-1-1 0 0,0 0 0 0 0,0 0 0 0 0,1 0 1 0 0,0 0-1 0 0,1 0 0 0 0,0-1 0 0 0,1 1 0 0 0,-1-1 1 0 0,2 0-1 0 0,-1-1 0 0 0,1 1 0 0 0,0-1 0 0 0,0 0 1 0 0,1-1-1 0 0,0 1 0 0 0,0-1 0 0 0,1-1 0 0 0,0 1 1 0 0,0-1-1 0 0,0-1 0 0 0,8 4-68 0 0,16 3 183 0 0,1-1 1 0 0,0-2-1 0 0,1-1 0 0 0,-1-1 0 0 0,1-3 0 0 0,0 0 1 0 0,1-2-1 0 0,-1-2 0 0 0,11-2-183 0 0,26 2 188 0 0,-72 1-248 0 0,0 0 1 0 0,1 0 0 0 0,-1-1 0 0 0,0 1 0 0 0,0 0 0 0 0,1-1 0 0 0,-1 1 0 0 0,0 0 0 0 0,1-1 0 0 0,-1 1 0 0 0,1-1 0 0 0,-1 1 0 0 0,0-1 0 0 0,1 1 0 0 0,-1-1 0 0 0,1 0 0 0 0,0 1 0 0 0,-1-1 0 0 0,1 0 0 0 0,-1 1-1 0 0,1-1 1 0 0,0 0 0 0 0,-1 1 0 0 0,1-1 0 0 0,0 0 0 0 0,0 0 0 0 0,0 1 0 0 0,0-1 0 0 0,0 0 0 0 0,0 0 0 0 0,0 1 0 0 0,0-1 0 0 0,0 0 0 0 0,0 0 0 0 0,0 0 0 0 0,0 1 0 0 0,0-1 0 0 0,0 0 0 0 0,1 1 0 0 0,-1-1-1 0 0,0 0 1 0 0,1 0 0 0 0,-1 1 0 0 0,1-1 0 0 0,-1 0 0 0 0,0 1 0 0 0,1-1 0 0 0,-1 1 0 0 0,1-1 0 0 0,0 1 0 0 0,-1-1 0 0 0,1 1 0 0 0,-1-1 0 0 0,1 1 59 0 0,-9-2-1292 0 0,-7 0-1684 0 0,5 1-2480 0 0,4 1-6270 0 0</inkml:trace>
  <inkml:trace contextRef="#ctx0" brushRef="#br0" timeOffset="495.782">715 614 10162 0 0,'0'0'4605'0'0,"0"0"-2559"0"0,0 0-931 0 0,0 0-51 0 0,0 0 47 0 0,0 0-37 0 0,0 0-158 0 0,0 0-219 0 0,0 0-187 0 0,0 0-146 0 0,0 0-88 0 0,0 0-56 0 0,0 0-35 0 0,-9 29-23 0 0,-27 89-20 0 0,27-36 357 0 0,18-57 253 0 0,-9-25-608 0 0,8-5 490 0 0,62-152 459 0 0,-42 88-897 0 0,37-64 52 0 0,-65 134-246 0 0,0 0-1 0 0,0 0 0 0 0,1-1 0 0 0,-1 1 1 0 0,0 0-1 0 0,0 0 0 0 0,0 0 1 0 0,1 0-1 0 0,-1 0 0 0 0,0 0 0 0 0,1-1 1 0 0,-1 1-1 0 0,1 0 0 0 0,-1 0 0 0 0,1-1 1 0 0,-1 1-1 0 0,1 0 0 0 0,-1-1 1 0 0,1 1-1 0 0,0 0 0 0 0,-1-1 0 0 0,1 1 1 0 0,0-1-1 0 0,0 1 0 0 0,0-1 1 0 0,-1 0-1 0 0,1 1 0 0 0,0-1 0 0 0,0 0 1 0 0,0 1-1 0 0,0-1 0 0 0,0 0 0 0 0,-1 0 1 0 0,1 0-1 0 0,0 0 0 0 0,0 0 1 0 0,0 0-1 0 0,0 0 0 0 0,0 0 0 0 0,0 0 1 0 0,0 0-1 0 0,-1 0 0 0 0,1-1 0 0 0,0 1 1 0 0,0 0-1 0 0,0-1 0 0 0,0 1 1 0 0,-1 0-1 0 0,1-1 0 0 0,0 1 0 0 0,0-1 1 0 0,-1 0-1 0 0,1 1 0 0 0,0-1 1 0 0,-1 1-1 0 0,1-1 0 0 0,-1 0 0 0 0,1 1 1 0 0,-1-1-1 0 0,1 0 0 0 0,-1 0 0 0 0,1 0 1 0 0,-1 1-1 0 0,0-1 0 0 0,1 0 1 0 0,-1 0-1 0 0,0 0 0 0 0,0 0-1 0 0,19 123 88 0 0,-15-112-553 0 0,-3-10 155 0 0,-1 0-99 0 0,0 0-134 0 0,0 0-156 0 0,0-22-6414 0 0,0 15 843 0 0,0-1-5167 0 0</inkml:trace>
  <inkml:trace contextRef="#ctx0" brushRef="#br0" timeOffset="4017.827">1112 320 848 0 0,'0'0'2743'0'0,"0"0"-801"0"0,0 0-144 0 0,0 0 205 0 0,0 0 179 0 0,0 0-43 0 0,0 0-293 0 0,0 0-435 0 0,0 0-400 0 0,0 0-289 0 0,0 0-138 0 0,3 0-9 0 0,11 2 30 0 0,0-1 0 0 0,1-1 0 0 0,-1 0 0 0 0,0-1 0 0 0,0 0 0 0 0,1-1 0 0 0,-1-1 0 0 0,-1 0 0 0 0,7-3-605 0 0,39-7 697 0 0,-19 7-428 0 0,-8 2 1480 0 0,-17 1-3824 0 0,-9 2-3354 0 0,-8 0-4617 0 0,1 1-368 0 0</inkml:trace>
  <inkml:trace contextRef="#ctx0" brushRef="#br0" timeOffset="4388.828">1283 69 11210 0 0,'0'0'1939'0'0,"0"0"-505"0"0,0 0-242 0 0,0 0 59 0 0,0 0 75 0 0,0 0-38 0 0,0 0-185 0 0,0 0-213 0 0,0 0-170 0 0,0 0-120 0 0,0 0-75 0 0,0 0-47 0 0,0 26-47 0 0,1 77-22 0 0,13-18 642 0 0,-9 87 20 0 0,-24-68-933 0 0,4-23-130 0 0,15-81-62 0 0,0 0-29 0 0,0 0-36 0 0,0 0-38 0 0,0 0-62 0 0,0 0-82 0 0,2-8-1498 0 0,12-13-2359 0 0,-9 15-121 0 0,1 1-7127 0 0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5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41 12043 0 0,'0'0'2544'0'0,"0"0"-689"0"0,0 0-356 0 0,0 0-64 0 0,0 0-108 0 0,0 0-187 0 0,0 0-282 0 0,0 0-311 0 0,0 0-229 0 0,0 0-138 0 0,0 0-68 0 0,0 0-22 0 0,0 0-9 0 0,-7-4 1286 0 0,37-32-1110 0 0,-45 35 834 0 0,-26 24-1035 0 0,34-20 74 0 0,7-2-424 0 0,-8 5 978 0 0,12-5-9773 0 0,-2-1-2485 0 0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7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4 12299 0 0,'0'0'2646'0'0,"0"0"-651"0"0,0 0-416 0 0,0 0-139 0 0,0 0-120 0 0,0 0-138 0 0,0 0-187 0 0,0 0-214 0 0,0 0-189 0 0,0 0-138 0 0,0 0-78 0 0,0 0-61 0 0,-3-4 778 0 0,-16 27-103 0 0,34-38-170 0 0,-41 27-441 0 0,26-13-379 0 0,0 1-16 0 0,0 0 28 0 0,0 0 0 0 0,0 0 13 0 0,0 0 32 0 0,0 0-37 0 0,-12 15 86 0 0,14-4-7139 0 0,-5-7 505 0 0,0-1-5006 0 0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1 244 8994 0 0,'0'0'1854'0'0,"0"0"-302"0"0,0 0-88 0 0,0 0-17 0 0,0 0-28 0 0,0 0-64 0 0,0 0-121 0 0,0 0-126 0 0,0 0-105 0 0,0 0-92 0 0,0 0-88 0 0,0 0-67 0 0,0 0-69 0 0,22-11-51 0 0,113-52 399 0 0,-117 53-820 0 0,0 0 1 0 0,0-2 0 0 0,-1 0-1 0 0,0-1 1 0 0,-1 0 0 0 0,-1-1-1 0 0,9-12-215 0 0,37-33 260 0 0,-60 59-250 0 0,-1 0-26 0 0,0 0-20 0 0,3 23 42 0 0,-1-7-49 0 0,1 0 0 0 0,1-1 1 0 0,0 0-1 0 0,1 0 0 0 0,1 0 0 0 0,0 0 0 0 0,1-1 0 0 0,0 0 0 0 0,2 0 0 0 0,-1-1 0 0 0,2 0 0 0 0,-1 0 0 0 0,2-1 1 0 0,0-1-1 0 0,0 0 0 0 0,1 0 0 0 0,4 2 43 0 0,21 4-3698 0 0,-27-12-579 0 0,-4-2-7492 0 0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17 138 6137 0 0,'0'0'2662'0'0,"0"0"-667"0"0,0 0-350 0 0,0 0-58 0 0,0 0-6 0 0,0 0-154 0 0,0 0-270 0 0,0 0-267 0 0,0 0-200 0 0,0 0-107 0 0,0 0-29 0 0,0 0-8 0 0,3 4-37 0 0,48 80 2311 0 0,-49-67-2705 0 0,-1 0 1 0 0,0 0-1 0 0,-1 0 0 0 0,-1-1 1 0 0,0 1-1 0 0,-2 0 1 0 0,0 0-1 0 0,0-1 1 0 0,-2 0-1 0 0,0 0 0 0 0,-1 0 1 0 0,0 0-1 0 0,-6 9-115 0 0,0 3 51 0 0,-5 56 25 0 0,21-127 835 0 0,28-36-830 0 0,4 2 0 0 0,37-60-81 0 0,-72 135 0 0 0,9-18-3 0 0,1 0-1 0 0,1 1 1 0 0,0 1 0 0 0,2 0 0 0 0,0 1 0 0 0,1 0 0 0 0,8-6 3 0 0,-22 22-5 0 0,0 1 1 0 0,1 0-1 0 0,-1 1 1 0 0,0-1-1 0 0,0 0 1 0 0,0 0-1 0 0,0 0 1 0 0,0 1-1 0 0,0-1 1 0 0,0 0-1 0 0,0 1 1 0 0,0-1-1 0 0,0 1 1 0 0,0 0-1 0 0,0-1 1 0 0,0 1-1 0 0,0 0 1 0 0,0-1-1 0 0,-1 1 1 0 0,1 0-1 0 0,0 0 1 0 0,-1 0-1 0 0,1-1 1 0 0,0 1 0 0 0,-1 0-1 0 0,1 0 1 0 0,-1 0-1 0 0,1 0 1 0 0,-1 0-1 0 0,0 0 1 0 0,1 0-1 0 0,-1 1 1 0 0,0-1-1 0 0,0 0 1 0 0,0 0-1 0 0,1 0 1 0 0,-1 0-1 0 0,-1 0 1 0 0,1 0-1 0 0,0 0 1 0 0,0 0-1 0 0,0 1 1 0 0,0-1-1 0 0,-1 0 1 0 0,1 0-1 0 0,0 0 1 0 0,-1 0-1 0 0,1 0 1 0 0,-1 0 0 0 0,0 0-1 0 0,1 0 5 0 0,0 1-2 0 0,0 13-70 0 0,1-9 17 0 0,-1-1 0 0 0,0 1 0 0 0,1-1 0 0 0,-2 1 0 0 0,1-1 0 0 0,-1 0 0 0 0,0 1 0 0 0,0-1 0 0 0,0 0 1 0 0,-1 0-1 0 0,0 1 0 0 0,0-1 0 0 0,0 0 0 0 0,0-1 0 0 0,-1 1 0 0 0,-2 3 55 0 0,-13-1-4144 0 0,6-6-8166 0 0,11-1 2485 0 0</inkml:trace>
  <inkml:trace contextRef="#ctx0" brushRef="#br0" timeOffset="1001.974">586 16 9186 0 0,'0'0'1804'0'0,"0"0"-286"0"0,0 0 14 0 0,0 0 98 0 0,0 0-34 0 0,0 0-194 0 0,0 0-302 0 0,0 0-266 0 0,0 0-201 0 0,0 0-125 0 0,0 0-114 0 0,-25 34-80 0 0,-80 106-59 0 0,55-55 88 0 0,45-74-306 0 0,1 1 0 0 0,-1-1 0 0 0,2 1 0 0 0,0 0 0 0 0,0 0 1 0 0,1 0-1 0 0,1 0 0 0 0,0 0 0 0 0,0 0 0 0 0,1 1 0 0 0,1-1 0 0 0,0 0 0 0 0,1 0 0 0 0,0 0 0 0 0,1 0 1 0 0,0 0-1 0 0,1-1 0 0 0,0 1 0 0 0,1-1 0 0 0,0 0 0 0 0,1 0 0 0 0,1 1-37 0 0,0-7 57 0 0,0 0-1 0 0,1-1 0 0 0,-1 0 1 0 0,1 0-1 0 0,0 0 1 0 0,0-1-1 0 0,0-1 1 0 0,1 1-1 0 0,-1-1 1 0 0,1-1-1 0 0,-1 1 1 0 0,1-1-1 0 0,-1-1 1 0 0,1 0-1 0 0,0 0 0 0 0,-1-1 1 0 0,1 1-1 0 0,2-2-56 0 0,11-2 159 0 0,0-1 0 0 0,0-1 0 0 0,-1-1 0 0 0,0-1-1 0 0,0-1 1 0 0,-1-1 0 0 0,0 0 0 0 0,0-2 0 0 0,-2 0 0 0 0,1-1-1 0 0,-1-2-158 0 0,-3 6 49 0 0,0-1 0 0 0,-1-1-1 0 0,-1 0 1 0 0,1-1 0 0 0,-2 0 0 0 0,0-1-1 0 0,-1-1 1 0 0,0 0 0 0 0,-1 0-1 0 0,0-1 1 0 0,-1 0 0 0 0,-1-1 0 0 0,0 0-1 0 0,-2 0 1 0 0,0-1 0 0 0,0 0-1 0 0,-2 0 1 0 0,0 0 0 0 0,-1 0-1 0 0,0-1 1 0 0,-2 1 0 0 0,0-1 0 0 0,-1-5-49 0 0,-1 18-36 0 0,0-1 0 0 0,-1 1-1 0 0,0 0 1 0 0,0 0 0 0 0,0 0 0 0 0,0 0 0 0 0,-1 0 0 0 0,0 0 0 0 0,0 0 0 0 0,0 1 0 0 0,-1 0 0 0 0,1 0 0 0 0,-1 0 0 0 0,0 0 0 0 0,0 0 0 0 0,0 1 0 0 0,-1-1 0 0 0,0 1 0 0 0,1 0 0 0 0,-1 1 0 0 0,0-1 0 0 0,0 1 0 0 0,0 0-1 0 0,-1 0 1 0 0,1 1 0 0 0,0-1 0 0 0,-2 1 36 0 0,-9-2-410 0 0,-1 0 0 0 0,0 1-1 0 0,0 1 1 0 0,0 0 0 0 0,0 1 0 0 0,0 1-1 0 0,1 1 1 0 0,-6 2 410 0 0,-52 15-3507 0 0,27 0-4107 0 0,25-7-3758 0 0</inkml:trace>
  <inkml:trace contextRef="#ctx0" brushRef="#br0" timeOffset="1401.312">489 274 9874 0 0,'0'0'1804'0'0,"0"0"-419"0"0,0 0-24 0 0,0 0 161 0 0,0 0 13 0 0,0 0-123 0 0,0 0-254 0 0,0 0-273 0 0,0 0-186 0 0,0 0-145 0 0,0 0-110 0 0,0 0-96 0 0,0 0-31 0 0,0-2-45 0 0,3-1-179 0 0,0 0 0 0 0,0 0 1 0 0,1 1-1 0 0,-1-1 0 0 0,1 1 0 0 0,-1 0 0 0 0,1 0 0 0 0,0 0 0 0 0,0 1 0 0 0,0-1 0 0 0,0 1 0 0 0,0 0 0 0 0,0 0 0 0 0,1 0 0 0 0,-1 1 0 0 0,0-1 0 0 0,0 1 0 0 0,0 0 0 0 0,2 1-93 0 0,6-3 86 0 0,143-16 1145 0 0,-154 17-1219 0 0,1 1 0 0 0,-1 0 1 0 0,1 0-1 0 0,-1 0 0 0 0,1 0 0 0 0,-1 0 1 0 0,1 0-1 0 0,-1 1 0 0 0,1-1 0 0 0,-1 1 0 0 0,0-1 1 0 0,1 1-1 0 0,-1-1 0 0 0,1 1 0 0 0,-1 0 1 0 0,0-1-1 0 0,1 1 0 0 0,-1 0 0 0 0,0 0 1 0 0,0 0-1 0 0,0 0 0 0 0,0 0 0 0 0,0 0 0 0 0,0 0 1 0 0,0 1-1 0 0,0-1 0 0 0,0 0 0 0 0,-1 1 1 0 0,1-1-1 0 0,0 0 0 0 0,-1 1 0 0 0,1-1 0 0 0,-1 1 1 0 0,1-1-1 0 0,-1 1 0 0 0,0-1 0 0 0,0 1 1 0 0,0-1-1 0 0,1 1 0 0 0,-2-1 0 0 0,1 1 0 0 0,0 0-12 0 0,0 1 22 0 0,0-1-1 0 0,-1 1 0 0 0,1-1 0 0 0,1 1 0 0 0,-1-1 0 0 0,0 1 0 0 0,1-1 0 0 0,-1 1 1 0 0,1-1-1 0 0,0 0 0 0 0,-1 1 0 0 0,1-1 0 0 0,0 0 0 0 0,1 0 0 0 0,-1 1 0 0 0,0-1 1 0 0,1 0-1 0 0,-1 0 0 0 0,1 0 0 0 0,0-1 0 0 0,-1 1 0 0 0,1 0 0 0 0,0-1 1 0 0,0 1-1 0 0,0-1 0 0 0,0 1 0 0 0,0-1 0 0 0,1 0 0 0 0,-1 0 0 0 0,0 0 0 0 0,0 0 1 0 0,1-1-1 0 0,-1 1 0 0 0,1 0 0 0 0,-1-1 0 0 0,1 0 0 0 0,-1 1 0 0 0,1-1 0 0 0,-1 0 1 0 0,0 0-1 0 0,1-1 0 0 0,-1 1 0 0 0,1-1 0 0 0,1 1-21 0 0,0 0 14 0 0,0 0 0 0 0,0 0-1 0 0,0 0 1 0 0,1-1 0 0 0,-1 1 0 0 0,0-1-1 0 0,0 0 1 0 0,0 0 0 0 0,0 0 0 0 0,0-1 0 0 0,0 1-1 0 0,0-1 1 0 0,-1 0 0 0 0,1 0 0 0 0,-1-1-1 0 0,1 1 1 0 0,-1-1-14 0 0,8-27-2254 0 0,-10 21-269 0 0,0 0-4671 0 0,-1 5-3886 0 0</inkml:trace>
  <inkml:trace contextRef="#ctx0" brushRef="#br0" timeOffset="4050.016">1256 351 2833 0 0,'0'0'3754'0'0,"0"0"-1991"0"0,0 0-762 0 0,0 0 46 0 0,0 0 199 0 0,0 0 175 0 0,0 0 32 0 0,0 0-134 0 0,0 0-152 0 0,0 0-175 0 0,0 0-149 0 0,17 5-122 0 0,53 14-75 0 0,1-25 756 0 0,-60 2-1163 0 0,1 1-100 0 0,1-1 1 0 0,-1-1-1 0 0,0 1 0 0 0,0-2 0 0 0,0 0 0 0 0,-1 0 0 0 0,0-1 0 0 0,0-1 0 0 0,0 1 1 0 0,-1-2-1 0 0,-1 1 0 0 0,1-2 0 0 0,-1 1 0 0 0,-1-1 0 0 0,0 0 0 0 0,0-1 0 0 0,-1 0 0 0 0,0 0 1 0 0,-1-2-140 0 0,-5 11 0 0 0,1 0 0 0 0,-1 0 0 0 0,-1-1 0 0 0,1 1 0 0 0,0 0 0 0 0,0 0 0 0 0,-1-1 0 0 0,0 1 0 0 0,1-1 0 0 0,-1 1 0 0 0,0 0 0 0 0,0-1 0 0 0,0 1 0 0 0,0-1 0 0 0,-1 1 0 0 0,1 0 0 0 0,-1-1 0 0 0,1 1 0 0 0,-1 0 0 0 0,0-1 0 0 0,0 1 0 0 0,0 0 0 0 0,0 0 0 0 0,0 0 0 0 0,-1 0 0 0 0,1 0 0 0 0,-1 0 0 0 0,1 0 0 0 0,-1 0 0 0 0,0 1 0 0 0,1-1 0 0 0,-1 1 0 0 0,0-1 0 0 0,0 1 0 0 0,0-1 0 0 0,0 1 0 0 0,0 0 0 0 0,-1 0 0 0 0,1 0 0 0 0,0 0 0 0 0,0 1 0 0 0,-1-1 0 0 0,1 1 0 0 0,0-1 0 0 0,-1 1 0 0 0,-1 0 0 0 0,-15 1-51 0 0,0 1 0 0 0,0 2 1 0 0,0 0-1 0 0,1 0 0 0 0,-1 2 0 0 0,1 0 1 0 0,1 1-1 0 0,-1 1 0 0 0,1 1 1 0 0,0 0-1 0 0,1 1 0 0 0,0 1 1 0 0,1 1-1 0 0,-6 5 51 0 0,2-4 19 0 0,1 1 0 0 0,0 0 1 0 0,1 1-1 0 0,0 1 0 0 0,1 1 0 0 0,1 0 1 0 0,1 1-1 0 0,0 1 0 0 0,2 0 0 0 0,-9 17-19 0 0,19-32 46 0 0,0 1 0 0 0,1-1 0 0 0,-1 1 0 0 0,1 0 0 0 0,0-1 0 0 0,1 1 0 0 0,-1 0 0 0 0,1 0 0 0 0,0 0 0 0 0,0 0 0 0 0,0-1 0 0 0,1 1 0 0 0,-1 0 0 0 0,1 0 0 0 0,0-1 0 0 0,1 1 0 0 0,-1 0 0 0 0,1-1 0 0 0,0 1 0 0 0,0-1 0 0 0,1 0 0 0 0,-1 0 0 0 0,1 0 0 0 0,0 0 0 0 0,0 0 0 0 0,0 0 0 0 0,0-1 0 0 0,1 0 0 0 0,-1 1 0 0 0,1-1 0 0 0,0 0 0 0 0,0-1 0 0 0,0 1 0 0 0,1-1 0 0 0,1 1-46 0 0,21 9 164 0 0,0-2 0 0 0,1-1 0 0 0,0-1 0 0 0,0-2 0 0 0,1 0 1 0 0,-1-2-1 0 0,1-1 0 0 0,0-2 0 0 0,0 0 0 0 0,0-2 0 0 0,9-2-164 0 0,24 2 119 0 0,48-14-285 0 0,-103 4-2943 0 0,-18 7-8247 0 0,3 1-648 0 0</inkml:trace>
  <inkml:trace contextRef="#ctx0" brushRef="#br0" timeOffset="4639.986">1875 458 10658 0 0,'0'0'2870'0'0,"0"0"-981"0"0,0 0-537 0 0,0 0-126 0 0,0 0-62 0 0,0 0-91 0 0,0 0-155 0 0,0 0-174 0 0,0 0-140 0 0,0 0-116 0 0,0 0-104 0 0,0 0-76 0 0,0 0-72 0 0,-28 31-28 0 0,-84 98-19 0 0,66-57 88 0 0,44-68-250 0 0,0 0-1 0 0,1 1 1 0 0,-1-1 0 0 0,1 1-1 0 0,0-1 1 0 0,0 1 0 0 0,0 0-1 0 0,1-1 1 0 0,0 1 0 0 0,0 0-1 0 0,0-1 1 0 0,0 1 0 0 0,1 0-1 0 0,-1 0 1 0 0,1-1 0 0 0,0 1-1 0 0,1-1 1 0 0,-1 1 0 0 0,1-1-1 0 0,0 0 1 0 0,1 1-27 0 0,1 0 46 0 0,0-1 0 0 0,1 1 0 0 0,-1-1 0 0 0,1 0 0 0 0,0-1 0 0 0,1 1 0 0 0,-1-1 0 0 0,1 0 0 0 0,-1-1 0 0 0,1 1 0 0 0,0-1 0 0 0,0 0 0 0 0,0 0 0 0 0,0-1 0 0 0,0 0 0 0 0,0 0 0 0 0,1 0 0 0 0,-1-1 0 0 0,0 0 0 0 0,0 0 0 0 0,1 0 0 0 0,-1-1 0 0 0,0 0 0 0 0,2-1-46 0 0,148-53 759 0 0,-143 50-726 0 0,0 0 0 0 0,-1 0 0 0 0,1-1 0 0 0,-1-1-1 0 0,0 0 1 0 0,-1-1 0 0 0,0 0 0 0 0,0-1 0 0 0,-1 0 0 0 0,0 0 0 0 0,0-1 0 0 0,-1-1-1 0 0,0 1 1 0 0,-1-2 0 0 0,0 1 0 0 0,-1-1 0 0 0,-1 0 0 0 0,1 0 0 0 0,-2-1 0 0 0,0 0-1 0 0,0 0 1 0 0,-1 0 0 0 0,1-13-33 0 0,-5 22-32 0 0,-1 0 0 0 0,1-1-1 0 0,-1 1 1 0 0,0 0 0 0 0,0 0-1 0 0,-1 0 1 0 0,1 0 0 0 0,-1 1-1 0 0,0-1 1 0 0,0 0 0 0 0,0 1-1 0 0,0-1 1 0 0,-1 1 0 0 0,1 0-1 0 0,-1-1 1 0 0,0 1 0 0 0,0 1-1 0 0,0-1 1 0 0,0 0 0 0 0,-1 1-1 0 0,1-1 1 0 0,-1 1 0 0 0,0 0 0 0 0,1 0-1 0 0,-1 1 1 0 0,0-1 0 0 0,0 1-1 0 0,0 0 1 0 0,0 0 0 0 0,0 0-1 0 0,0 0 1 0 0,-4 1 32 0 0,-5-2-509 0 0,-1 0 1 0 0,1 1-1 0 0,0 1 0 0 0,-1 0 1 0 0,1 0-1 0 0,-1 2 1 0 0,1 0-1 0 0,-1 0 0 0 0,-8 4 509 0 0,-7 4-4919 0 0,9-2-6628 0 0</inkml:trace>
  <inkml:trace contextRef="#ctx0" brushRef="#br0" timeOffset="4889.486">1709 650 11674 0 0,'0'0'4381'0'0,"0"0"-2005"0"0,0 0-891 0 0,0 0-151 0 0,0 0-110 0 0,0 0-164 0 0,0 0-210 0 0,0 0-183 0 0,0 0-157 0 0,0 0-120 0 0,0 0-90 0 0,0 0-64 0 0,32-10-45 0 0,96-26-39 0 0,-81 31 60 0 0,-42 8-163 0 0,135 38 385 0 0,-127-37-426 0 0,-1-1 0 0 0,1 0 0 0 0,0-1 1 0 0,0 0-1 0 0,0-1 0 0 0,1-1 1 0 0,-1 0-1 0 0,0 0 0 0 0,2-2-8 0 0,18-21-593 0 0,-31 10-2231 0 0,-2-3-3696 0 0,0 14 5603 0 0,0-2-10707 0 0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1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0 0 0,'0'0'2244'0'0,"0"0"-239"0"0,0 0 93 0 0,0 0 173 0 0,0 0 37 0 0,0 0-154 0 0,0 0-281 0 0,0 0-301 0 0,0 0-271 0 0,0 0-198 0 0,0 0-129 0 0,0 0-115 0 0,0 0-78 0 0,5 15 7746 0 0,79-8-8142 0 0,291-21 155 0 0,-319 13-354 0 0,-60-6-2568 0 0,-19 4-2645 0 0,14 0 15 0 0,4 2 776 0 0,-2 1-7535 0 0</inkml:trace>
  <inkml:trace contextRef="#ctx0" brushRef="#br0" timeOffset="342.085">301 0 16532 0 0,'0'0'2139'0'0,"0"0"-620"0"0,0 0-356 0 0,0 0-45 0 0,0 0-32 0 0,0 0-102 0 0,0 0-168 0 0,0 0-146 0 0,0 0-114 0 0,0 0-77 0 0,0 0-28 0 0,0 0-57 0 0,0 0-26 0 0,-2 15-17 0 0,-8 122 731 0 0,11-98-905 0 0,-2 0 0 0 0,-1 0 1 0 0,-3 0-1 0 0,-1 0 1 0 0,-3 5-178 0 0,-27 102 90 0 0,31-130 43 0 0,2-25-7365 0 0,3 3 1583 0 0,0-2-6447 0 0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5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70 0 0 0,'0'0'1158'0'0,"0"0"175"0"0,0 0 174 0 0,0 0 179 0 0,0 0 174 0 0,0 0 46 0 0,0 0-86 0 0,0 0-155 0 0,0 0-168 0 0,0 0-155 0 0,-1-4-123 0 0,-5-14-83 0 0,3 17 5035 0 0,0 20-6139 0 0,15 386 1048 0 0,-9-274-937 0 0,-3-129-93 0 0,0-2-19 0 0,0 0 29 0 0,0 0 54 0 0,0 0 30 0 0,0 0 29 0 0,0 0 44 0 0,0 0 23 0 0,0-12 439 0 0,-15-106-237 0 0,17 97-441 0 0,1-1 0 0 0,0 1 0 0 0,1 0 1 0 0,2 0-1 0 0,0 0 0 0 0,1 1 1 0 0,1 0-1 0 0,1 0 0 0 0,7-11-1 0 0,62-99-1 0 0,-74 121 2 0 0,1 1 0 0 0,0-1 0 0 0,1 1 0 0 0,-1 0-1 0 0,2 1 1 0 0,-1 0 0 0 0,1 0 0 0 0,0 0 0 0 0,0 1 0 0 0,1 0 0 0 0,0 0-1 0 0,0 1 1 0 0,1 0 0 0 0,-1 0 0 0 0,1 1 0 0 0,0 0 0 0 0,0 1 0 0 0,0 0-1 0 0,1 0 1 0 0,-1 1 0 0 0,1 1 0 0 0,6-1-1 0 0,-11 5 15 0 0,0 1 0 0 0,0 0 0 0 0,0 0 0 0 0,-1 0 0 0 0,0 1 0 0 0,0-1 0 0 0,0 1 0 0 0,0 0-1 0 0,-1 0 1 0 0,0 1 0 0 0,0-1 0 0 0,0 1 0 0 0,0-1 0 0 0,-1 1 0 0 0,0 0 0 0 0,0 0 0 0 0,-1 0 0 0 0,0 0 0 0 0,0 0 0 0 0,0 1 0 0 0,-1-1 0 0 0,0 0 0 0 0,0 0 0 0 0,-1 3-15 0 0,3 90 420 0 0,-2-98-412 0 0,0-1-12 0 0,0 0 16 0 0,0 0-16 0 0,0 0-15 0 0,0 0-12 0 0,0 0 14 0 0,0 0-12 0 0,0 0-5 0 0,0 0 12 0 0,0 0-37 0 0,0 0-33 0 0,0 0-45 0 0,0 0-45 0 0,-17-20-4781 0 0,12 14-3425 0 0,3 2-2931 0 0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7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34 6393 0 0,'0'0'3722'0'0,"0"0"-1522"0"0,0 0-576 0 0,0 0 18 0 0,0 0 46 0 0,0 0-52 0 0,0 0-202 0 0,0 0-302 0 0,0 0-238 0 0,0 0-181 0 0,0 0-94 0 0,0 0-37 0 0,0 0-34 0 0,0-7-27 0 0,-10-20 1383 0 0,-3 48-1299 0 0,20-29-188 0 0,-26 40 136 0 0,19-32-550 0 0,0 0-30 0 0,0 0 3 0 0,0 0-38 0 0,0 0-33 0 0,0 0-78 0 0,0 0-95 0 0,13-3-11220 0 0,-9 6 20 0 0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8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19 10234 0 0,'0'0'2625'0'0,"0"0"-798"0"0,0 0-282 0 0,0 0 104 0 0,0 0 93 0 0,0 0-94 0 0,0 0-286 0 0,0 0-306 0 0,0 0-232 0 0,0 0-163 0 0,0 0-72 0 0,0 0-68 0 0,0-7 701 0 0,-35 30-638 0 0,8 1-506 0 0,27-23-66 0 0,0-1-12 0 0,0 0 12 0 0,0 0-16 0 0,0 0 15 0 0,0 0 1 0 0,0 0-21 0 0,25-27-49 0 0,3-5 244 0 0,-28 32-110 0 0,0 0-19 0 0,0 0 24 0 0,0 0 10 0 0,-5 4 1110 0 0,3-2-942 0 0,0 0-3343 0 0,0 1-9743 0 0,2 1 540 0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1T02:57:44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1,'-26'243,"24"87,41-138,-32-168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5:29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1 247 8258 0 0,'0'0'1911'0'0,"0"0"-368"0"0,0 0-132 0 0,0 0-22 0 0,0 0-56 0 0,0 0-101 0 0,0 0-174 0 0,0 0-192 0 0,0 0-85 0 0,0 0-39 0 0,0 0-3 0 0,0 0 0 0 0,0 0-49 0 0,17-6-56 0 0,114-35 1035 0 0,-61 19-348 0 0,56 2-107 0 0,-1 18-896 0 0,-18 1 1391 0 0,-139-19-1522 0 0,-62-34-143 0 0,1-12 32 0 0,94 66-123 0 0,-1 0 1 0 0,0 0 0 0 0,0 0 0 0 0,1 0-1 0 0,-1-1 1 0 0,0 1 0 0 0,1 0-1 0 0,-1 0 1 0 0,0 0 0 0 0,0-1-1 0 0,0 1 1 0 0,1 0 0 0 0,-1 0 0 0 0,0-1-1 0 0,0 1 1 0 0,0 0 0 0 0,1 0-1 0 0,-1-1 1 0 0,0 1 0 0 0,0 0-1 0 0,0-1 1 0 0,0 1 0 0 0,0 0 0 0 0,0-1-1 0 0,0 1 1 0 0,0 0 0 0 0,0-1-1 0 0,0 1 1 0 0,0 0 0 0 0,0 0-1 0 0,0-1 1 0 0,0 1 0 0 0,0 0 0 0 0,0-1-1 0 0,0 1 1 0 0,0 0 0 0 0,0-1-1 0 0,0 1 1 0 0,0 0 0 0 0,-1-1 0 0 0,1 1-1 0 0,0 0 1 0 0,0 0 0 0 0,0-1-1 0 0,-1 1 1 0 0,1 0 0 0 0,0 0-1 0 0,0 0 1 0 0,0-1 0 0 0,-1 1 0 0 0,1 0-1 0 0,0 0 1 0 0,-1 0 0 0 0,1-1-1 0 0,0 1 1 0 0,0 0 0 0 0,-1 0-1 0 0,1 0 1 0 0,0 0 0 0 0,-1 0 0 0 0,1 0-1 0 0,0 0 1 0 0,-1 0 46 0 0,28 3-12018 0 0,-18 1-791 0 0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9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0 0 0,'0'0'1694'0'0,"0"0"58"0"0,0 0 60 0 0,0 0 124 0 0,0 0 77 0 0,0 0-64 0 0,0 0-216 0 0,0 0-287 0 0,0 0-290 0 0,0 0-198 0 0,0 0-118 0 0,0 0-58 0 0,0 0-10 0 0,4 17 6548 0 0,-2-11-7360 0 0,7 1 136 0 0,0 0-1 0 0,1 0 1 0 0,0-1 0 0 0,0-1-1 0 0,1 1 1 0 0,-1-2 0 0 0,1 1 0 0 0,0-2-1 0 0,1 1 1 0 0,-1-1 0 0 0,0-1-1 0 0,1 0 1 0 0,0-1 0 0 0,-1 0 0 0 0,1-1-1 0 0,0 0 1 0 0,8-2-96 0 0,-1 2 35 0 0,0-1-1 0 0,0-1 1 0 0,0-1 0 0 0,0-1-1 0 0,-1 0 1 0 0,0-2 0 0 0,0 0-1 0 0,0-1 1 0 0,13-7-35 0 0,-27 12 6 0 0,19-8 17 0 0,0-1 0 0 0,-1 0-1 0 0,0-2 1 0 0,-1-1 0 0 0,-1-1 0 0 0,0-1-1 0 0,-1 0 1 0 0,3-4-23 0 0,-11 9 23 0 0,-1-1 0 0 0,0 0-1 0 0,0 0 1 0 0,-1-1 0 0 0,-1 0 0 0 0,0-1-1 0 0,-1 1 1 0 0,0-1 0 0 0,-1-1 0 0 0,-1 0-1 0 0,0 1 1 0 0,-1-2 0 0 0,-1 1 0 0 0,2-14-23 0 0,-5 23-6 0 0,0 0 0 0 0,0 0 1 0 0,-1 1-1 0 0,0-1 0 0 0,0 0 1 0 0,-1 0-1 0 0,1 1 1 0 0,-1-1-1 0 0,0 1 0 0 0,-1-1 1 0 0,1 1-1 0 0,-1 0 0 0 0,0 0 1 0 0,-1 0-1 0 0,1 1 0 0 0,-1-1 1 0 0,0 1-1 0 0,0-1 0 0 0,0 1 1 0 0,0 1-1 0 0,-1-1 0 0 0,0 1 1 0 0,0-1-1 0 0,0 1 0 0 0,0 1 1 0 0,0-1-1 0 0,-1 1 0 0 0,-3-2 6 0 0,-1 1-21 0 0,0-1 0 0 0,0 1 0 0 0,-1 1 0 0 0,1 0 0 0 0,-1 0 0 0 0,1 1 0 0 0,-1 1 0 0 0,0 0 0 0 0,0 0 0 0 0,1 1 0 0 0,-1 0 0 0 0,1 1 0 0 0,-1 0 0 0 0,1 1 0 0 0,-6 2 21 0 0,-11 5-6 0 0,0 2-1 0 0,0 0 0 0 0,1 2 1 0 0,1 1-1 0 0,0 1 0 0 0,2 1 1 0 0,0 1-1 0 0,0 1 0 0 0,2 1 1 0 0,0 1-1 0 0,2 1 0 0 0,0 1 1 0 0,2 0-1 0 0,-12 21 7 0 0,24-30 50 0 0,1 0 0 0 0,0 1 0 0 0,1-1 0 0 0,0 1 1 0 0,1 0-1 0 0,1 0 0 0 0,1 0 0 0 0,0 0 0 0 0,1 0 0 0 0,0 0 0 0 0,1 0 0 0 0,1-1 0 0 0,0 1 1 0 0,1-1-1 0 0,1 1 0 0 0,0-1 0 0 0,1-1 0 0 0,1 1 0 0 0,1 1-50 0 0,-4-4 53 0 0,1-1-1 0 0,1 0 1 0 0,0 0 0 0 0,0 0-1 0 0,1-1 1 0 0,0 0 0 0 0,0 0-1 0 0,1-1 1 0 0,0 0-1 0 0,1 0 1 0 0,0-1 0 0 0,0 0-1 0 0,1 0 1 0 0,-1-1 0 0 0,1 0-1 0 0,1-1 1 0 0,-1 0-1 0 0,1-1 1 0 0,0 0 0 0 0,0-1-1 0 0,0 0 1 0 0,0-1 0 0 0,0 0-1 0 0,1 0 1 0 0,-1-2-1 0 0,8 1-52 0 0,1-1 85 0 0,0-1 0 0 0,0 0 0 0 0,0-1 0 0 0,0-2 0 0 0,-1 0 0 0 0,17-6-85 0 0,28-12 184 0 0,-53 19-82 0 0,-11 2-557 0 0,-7-6-5651 0 0,7 7 248 0 0,0 0-6568 0 0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1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24 262 2833 0 0,'0'0'2348'0'0,"0"0"-78"0"0,0 0-27 0 0,0 0-54 0 0,0 0-70 0 0,0 0-144 0 0,0 0-202 0 0,0 0-238 0 0,0 0-292 0 0,0 0-222 0 0,0 0-157 0 0,0 0-128 0 0,0 0-67 0 0,-4-2-59 0 0,-12-8-62 0 0,12 7-72 0 0,4 3-60 0 0,23-25 1531 0 0,147-147-773 0 0,-115 123-1071 0 0,-45 97-97 0 0,-8-38 17 0 0,1 0 0 0 0,0 0 0 0 0,0-1 0 0 0,1 1 0 0 0,0 0 0 0 0,1-1 0 0 0,0 0 0 0 0,0 0 0 0 0,1-1 0 0 0,0 1 0 0 0,0-1 0 0 0,1 0 0 0 0,0-1 0 0 0,1 0 0 0 0,0 0 0 0 0,0 0 0 0 0,2 0-23 0 0,8 5-98 0 0,29 22-669 0 0,-21-4-4369 0 0,-22-25-839 0 0,1-1-6273 0 0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0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88 13235 0 0,'0'0'2072'0'0,"0"0"-465"0"0,0 0-190 0 0,0 0-54 0 0,0 0-27 0 0,0 0-147 0 0,0 0-286 0 0,0 0-221 0 0,0 0-151 0 0,0 0-102 0 0,0 0-92 0 0,0 0-61 0 0,-12 17-69 0 0,-41 56-59 0 0,46-63-98 0 0,1 0 0 0 0,-1 1 0 0 0,1 0 0 0 0,1 0 0 0 0,0 1 0 0 0,1 0 0 0 0,0-1 0 0 0,1 1 0 0 0,0 1 0 0 0,1 1-50 0 0,-4 12 42 0 0,5-22-40 0 0,-1 0 0 0 0,1 0 0 0 0,0 0 0 0 0,0 1 0 0 0,0-1 0 0 0,0 0 0 0 0,1 1 0 0 0,0-1 0 0 0,0 1 0 0 0,0-1 0 0 0,1 0 0 0 0,-1 1 0 0 0,1-1 0 0 0,0 0 0 0 0,0 1 0 0 0,1-1 0 0 0,-1 0 0 0 0,1 0 0 0 0,0 0 0 0 0,0 0 0 0 0,0 0 0 0 0,0-1 0 0 0,1 1 0 0 0,0-1 0 0 0,0 1 0 0 0,0-1 0 0 0,0 0 0 0 0,0 0 0 0 0,0 0 0 0 0,1 0 0 0 0,0-1 0 0 0,-1 0 0 0 0,1 1 0 0 0,0-1 0 0 0,0-1 0 0 0,0 1 0 0 0,4 1-2 0 0,9-4 88 0 0,1-1 1 0 0,-1 0-1 0 0,0-1 0 0 0,1 0 0 0 0,-1-2 0 0 0,-1 0 0 0 0,1-1 1 0 0,-1-1-1 0 0,0 0 0 0 0,0-1 0 0 0,-1-1 0 0 0,0 0 0 0 0,0-1 0 0 0,-1-1 1 0 0,-1 0-1 0 0,0-1 0 0 0,0 0 0 0 0,-1-1 0 0 0,-1-1 0 0 0,5-6-88 0 0,-8 12 51 0 0,1-1 0 0 0,-1 1 0 0 0,-1-1-1 0 0,0 0 1 0 0,0-1 0 0 0,-1 0 0 0 0,0 0-1 0 0,0 0 1 0 0,-1-1 0 0 0,-1 0-1 0 0,0 0 1 0 0,0 0 0 0 0,-1 0 0 0 0,-1 0-1 0 0,0-1 1 0 0,0 1 0 0 0,-1-1 0 0 0,-1 0-1 0 0,0 1 1 0 0,0-1 0 0 0,-1 0-51 0 0,-3 6-41 0 0,0 1 1 0 0,0 0-1 0 0,0 0 1 0 0,-1 1-1 0 0,0-1 1 0 0,0 1-1 0 0,0 0 1 0 0,-1 0-1 0 0,1 1 1 0 0,-1 0-1 0 0,0 0 1 0 0,0 0-1 0 0,0 0 1 0 0,0 1-1 0 0,0 0 1 0 0,0 0-1 0 0,-1 1 1 0 0,1 0-1 0 0,-1 0 1 0 0,1 0-1 0 0,-1 1 1 0 0,1 0-1 0 0,-1 0 1 0 0,1 1-1 0 0,-1 0 1 0 0,1 0-1 0 0,-1 0 1 0 0,1 1-1 0 0,0 0 1 0 0,-5 2 40 0 0,-86 46-2442 0 0,40-6-4923 0 0,41-29-4381 0 0</inkml:trace>
  <inkml:trace contextRef="#ctx0" brushRef="#br0" timeOffset="269.769">9 320 12803 0 0,'0'0'2478'0'0,"0"0"-699"0"0,0 0-358 0 0,0 0-68 0 0,0 0-68 0 0,0 0-143 0 0,0 0-255 0 0,0 0-245 0 0,0 0-181 0 0,0 0-115 0 0,0 0-52 0 0,0 0-18 0 0,0 0-2 0 0,9-5-22 0 0,84-27 489 0 0,-62 30-456 0 0,0 1 0 0 0,0 2 0 0 0,0 1 0 0 0,0 2 0 0 0,0 1 0 0 0,0 1 0 0 0,0 2-285 0 0,68-1 880 0 0,-85-25-1663 0 0,-13 1-6135 0 0,-1 16 5357 0 0,0-4-10380 0 0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7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264 191 4417 0 0,'0'0'1964'0'0,"0"0"-234"0"0,0 0-4 0 0,0 0 169 0 0,0 0 116 0 0,0 0-105 0 0,0 0-294 0 0,0 0-377 0 0,0 0-283 0 0,0 0-217 0 0,0 0-162 0 0,0 0-79 0 0,0 0-95 0 0,-11-6-70 0 0,-37-17-30 0 0,46 23-281 0 0,1 0 1 0 0,-1 0-1 0 0,0 0 1 0 0,1-1-1 0 0,-1 2 1 0 0,0-1 0 0 0,1 0-1 0 0,-1 0 1 0 0,1 0-1 0 0,-1 1 1 0 0,0-1-1 0 0,1 1 1 0 0,-1 0-1 0 0,1-1 1 0 0,-1 1 0 0 0,1 0-1 0 0,-1 0 1 0 0,1 0-1 0 0,0 0 1 0 0,-1 0-1 0 0,1 0 1 0 0,0 0-1 0 0,0 0 1 0 0,0 0-1 0 0,0 1 1 0 0,0-1 0 0 0,0 0-1 0 0,0 1 1 0 0,0-1-1 0 0,1 1 1 0 0,-1-1-1 0 0,0 2-18 0 0,-3 3 79 0 0,-15 20 39 0 0,1 0 1 0 0,2 1-1 0 0,0 1 1 0 0,2 1-1 0 0,1 0 0 0 0,2 1 1 0 0,0 0-1 0 0,2 0 1 0 0,2 1-1 0 0,0 1 1 0 0,2-1-1 0 0,2 1 0 0 0,1 0 1 0 0,1-1-1 0 0,2 4-118 0 0,-1-30 31 0 0,0 0 0 0 0,1 1 0 0 0,0-1 0 0 0,0 0 0 0 0,1 0 0 0 0,-1 1 0 0 0,1-1 0 0 0,0-1-1 0 0,1 1 1 0 0,-1 0 0 0 0,1 0 0 0 0,0-1 0 0 0,0 0 0 0 0,0 1 0 0 0,1-1 0 0 0,0 0 0 0 0,-1-1 0 0 0,1 1 0 0 0,1-1-1 0 0,-1 0 1 0 0,0 0 0 0 0,1 0 0 0 0,0 0 0 0 0,-1-1 0 0 0,1 1 0 0 0,0-2 0 0 0,0 1 0 0 0,0 0 0 0 0,1-1 0 0 0,-1 0-1 0 0,0 0 1 0 0,0 0 0 0 0,1-1 0 0 0,0 0-31 0 0,9 0 114 0 0,-1-1 0 0 0,1 0 0 0 0,-1-2 1 0 0,0 1-1 0 0,0-2 0 0 0,0 0 0 0 0,0-1 0 0 0,0 0 0 0 0,5-3-114 0 0,16-10 123 0 0,-2-1 0 0 0,0-1 1 0 0,0-2-1 0 0,-2-1 0 0 0,-1-1 0 0 0,-1-2 1 0 0,-1-1-1 0 0,-2-1 0 0 0,0-2 0 0 0,-2 0 0 0 0,-1-1 1 0 0,-2-2-1 0 0,12-25-123 0 0,-25 44 3 0 0,-1 0 1 0 0,-1-1-1 0 0,-1 0 1 0 0,0 0-1 0 0,-1 0 1 0 0,-1-1-1 0 0,0 1 1 0 0,-1-1-1 0 0,0 0 1 0 0,-2 0-1 0 0,0 1 1 0 0,0-1-1 0 0,-3-9-3 0 0,-1 16-74 0 0,0 0-1 0 0,-1 0 1 0 0,0 0-1 0 0,0 1 1 0 0,-1 0-1 0 0,0 0 1 0 0,-1 0-1 0 0,0 1 1 0 0,0 0-1 0 0,0 0 1 0 0,-1 1-1 0 0,0 0 1 0 0,0 0-1 0 0,-1 0 1 0 0,1 1-1 0 0,-1 1 1 0 0,0 0-1 0 0,-1 0 1 0 0,1 1-1 0 0,-1 0 1 0 0,0 0 0 0 0,1 1-1 0 0,-1 0 1 0 0,0 1-1 0 0,0 0 1 0 0,0 1-1 0 0,0 0 1 0 0,0 0-1 0 0,0 1 1 0 0,0 1-1 0 0,0-1 1 0 0,0 2-1 0 0,-8 2 75 0 0,-4 3-369 0 0,1 0-1 0 0,0 2 1 0 0,1 0-1 0 0,0 2 1 0 0,0 0-1 0 0,1 1 1 0 0,1 1-1 0 0,1 0 1 0 0,-8 8 369 0 0,-81 94-9301 0 0,87-92-1576 0 0</inkml:trace>
  <inkml:trace contextRef="#ctx0" brushRef="#br0" timeOffset="343.62">1 563 7810 0 0,'0'0'2064'0'0,"0"0"-226"0"0,0 0-59 0 0,0 0 13 0 0,0 0-90 0 0,0 0-196 0 0,0 0-239 0 0,0 0-226 0 0,0 0-186 0 0,0 0-163 0 0,0 0-88 0 0,0 0-78 0 0,25-29-60 0 0,78-91-48 0 0,-60 81 206 0 0,-31 34-502 0 0,1 1-1 0 0,-1 0 1 0 0,1 1 0 0 0,0 0 0 0 0,1 1-1 0 0,-1 0 1 0 0,0 1 0 0 0,0 1 0 0 0,1 0-1 0 0,-1 1 1 0 0,3 1-122 0 0,83 45 591 0 0,-44-14-247 0 0,-43-27-214 0 0,1-1 1 0 0,-1 0 0 0 0,1-1-1 0 0,0 0 1 0 0,0-1-1 0 0,0-1 1 0 0,0 0-1 0 0,1-1 1 0 0,-1 0-1 0 0,1-1-130 0 0,-13 0-14 0 0,-1 0-16 0 0,0 0-34 0 0,0 0-40 0 0,-6-20-6753 0 0,3 15 2759 0 0,1 1-7425 0 0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55 15835 0 0,'0'0'2282'0'0,"0"0"-1479"0"0,0 0-504 0 0,0 0 121 0 0,0 0 233 0 0,0 0 173 0 0,0 0-1 0 0,-9 31-178 0 0,-30 101-193 0 0,-18 103 302 0 0,52-217-713 0 0,2 1 1 0 0,0-1 0 0 0,0 0-1 0 0,2 1 1 0 0,0-1 0 0 0,1 1-1 0 0,2 2-43 0 0,-2-21 18 0 0,0 0 0 0 0,0 0 0 0 0,0-1 0 0 0,0 1 0 0 0,1 0 0 0 0,-1 0 0 0 0,0 0 0 0 0,0-1 0 0 0,0 1-1 0 0,1 0 1 0 0,-1 0 0 0 0,0 0 0 0 0,0 0 0 0 0,0 0 0 0 0,1 0 0 0 0,-1-1 0 0 0,0 1 0 0 0,0 0 0 0 0,1 0 0 0 0,-1 0 0 0 0,0 0 0 0 0,0 0 0 0 0,1 0 0 0 0,-1 0-1 0 0,0 0 1 0 0,0 0 0 0 0,1 0 0 0 0,-1 0 0 0 0,0 0 0 0 0,0 0 0 0 0,1 1 0 0 0,-1-1 0 0 0,0 0 0 0 0,0 0 0 0 0,1 0 0 0 0,-1 0 0 0 0,0 0 0 0 0,0 0 0 0 0,0 1-1 0 0,1-1 1 0 0,-1 0 0 0 0,0 0 0 0 0,0 0 0 0 0,0 0 0 0 0,0 1 0 0 0,1-1 0 0 0,-1 0 0 0 0,0 0 0 0 0,0 0 0 0 0,0 1 0 0 0,0-1 0 0 0,0 0 0 0 0,0 0 0 0 0,0 1-1 0 0,0-1 1 0 0,0 0 0 0 0,0 0-18 0 0,12-25 639 0 0,-11 22-582 0 0,108-254 983 0 0,-100 235-985 0 0,6-18 21 0 0,1 1 0 0 0,2 1 1 0 0,2 1-1 0 0,1 0 0 0 0,2 1 0 0 0,10-9-76 0 0,-33 44 6 0 0,1-1-1 0 0,0 0 1 0 0,1 1-1 0 0,-1-1 1 0 0,0 1 0 0 0,0-1-1 0 0,1 1 1 0 0,-1-1-1 0 0,1 1 1 0 0,-1 0-1 0 0,1 0 1 0 0,-1 0 0 0 0,1 0-1 0 0,0 0 1 0 0,-1 0-1 0 0,1 0 1 0 0,0 0-1 0 0,0 1 1 0 0,0-1 0 0 0,0 1-1 0 0,0-1 1 0 0,0 1-1 0 0,0 0 1 0 0,0 0-1 0 0,-1 0 1 0 0,1 0 0 0 0,0 0-1 0 0,0 0 1 0 0,0 1-1 0 0,0-1 1 0 0,0 1-1 0 0,0-1 1 0 0,0 1 0 0 0,0-1-1 0 0,-1 1 1 0 0,1 0-1 0 0,0 0 1 0 0,0 0-1 0 0,-1 0 1 0 0,1 0 0 0 0,-1 1-1 0 0,1-1 1 0 0,-1 0-1 0 0,0 1 1 0 0,1 0-6 0 0,42 90 587 0 0,-30-37-457 0 0,-13-33-5313 0 0,-1-21 311 0 0,1-1-488 0 0,0 0-6536 0 0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3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14 265 0 0 0,'0'0'944'0'0,"0"0"531"0"0,0 0 359 0 0,0 0 224 0 0,0 0 138 0 0,0 0-53 0 0,0 0-146 0 0,0 0-214 0 0,0 0-250 0 0,0 0-218 0 0,0 0-238 0 0,-2 2-172 0 0,1-1-338 0 0,-7 5-864 0 0,6-1 6140 0 0,14-2-1234 0 0,3-1-4078 0 0,6 4-522 0 0,-1-2 1 0 0,1 0-1 0 0,0-1 0 0 0,0-2 0 0 0,0 0 1 0 0,0-1-1 0 0,3-1-9 0 0,0 1-13 0 0,113-4 20 0 0,84-21 217 0 0,-198 21-984 0 0,-76-21-7470 0 0,43 24 2869 0 0,3-2-6275 0 0</inkml:trace>
  <inkml:trace contextRef="#ctx0" brushRef="#br0" timeOffset="306.979">277 0 14227 0 0,'0'0'1676'0'0,"0"0"-439"0"0,0 0-253 0 0,0 0 13 0 0,0 0 93 0 0,0 0 9 0 0,0 0-55 0 0,0 0-136 0 0,0 0-125 0 0,0 0-75 0 0,0 0-109 0 0,0 0-119 0 0,5 18-80 0 0,31 115 526 0 0,-30-101-781 0 0,-1 1-1 0 0,-1 1 1 0 0,-2-1 0 0 0,-2 1 0 0 0,-1 1-145 0 0,1-12 24 0 0,-18 77-662 0 0,16-93 488 0 0,1-1-4055 0 0,8-1-6280 0 0,-4-4-1007 0 0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4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222 367 19076 0 0,'0'0'1336'0'0,"0"0"-466"0"0,0 0-169 0 0,0 0 78 0 0,0 0 109 0 0,0 0 15 0 0,0 0-144 0 0,0 0-211 0 0,0 0-188 0 0,-24 35-117 0 0,-78 112-87 0 0,44-40 0 0 0,51-92-158 0 0,1 0-1 0 0,1 0 0 0 0,0 0 1 0 0,1 1-1 0 0,0 0 1 0 0,2 0-1 0 0,-1 0 1 0 0,2 0-1 0 0,0 1 1 0 0,2-1-1 0 0,1 16 3 0 0,-1-28-4 0 0,0 0 1 0 0,1 0-1 0 0,0 1 0 0 0,0-1 1 0 0,0-1-1 0 0,1 1 0 0 0,-1 0 1 0 0,1 0-1 0 0,0-1 0 0 0,0 0 0 0 0,0 1 1 0 0,0-1-1 0 0,0 0 0 0 0,1-1 1 0 0,0 1-1 0 0,-1-1 0 0 0,1 1 1 0 0,0-1-1 0 0,0 0 0 0 0,0 0 1 0 0,1-1-1 0 0,-1 1 0 0 0,0-1 1 0 0,0 0-1 0 0,1 0 0 0 0,1 0 4 0 0,120-3 109 0 0,-97-6 3 0 0,-1-1 0 0 0,0-2-1 0 0,-1 0 1 0 0,0-2-1 0 0,-1-1 1 0 0,0-1 0 0 0,-1-1-1 0 0,-1-2 1 0 0,-1 0 0 0 0,2-3-112 0 0,-14 11 62 0 0,0 0 1 0 0,-1 0-1 0 0,0-1 1 0 0,0 0-1 0 0,-2-1 1 0 0,1 0-1 0 0,-1 0 1 0 0,-1-1-1 0 0,-1 0 1 0 0,1 0-1 0 0,-2-1 1 0 0,0 0-1 0 0,-1 0 0 0 0,0 0 1 0 0,-1 0-1 0 0,0 0 1 0 0,-2-1-1 0 0,1 1 1 0 0,-2-1-1 0 0,0 0 1 0 0,-1-3-63 0 0,0 11-8 0 0,-1 0 0 0 0,0 1 0 0 0,0-1 0 0 0,0 1 0 0 0,-1-1 1 0 0,0 1-1 0 0,0 0 0 0 0,0 0 0 0 0,-1 0 0 0 0,0 1 0 0 0,0-1 0 0 0,-1 1 0 0 0,1 0 0 0 0,-1 0 1 0 0,0 0-1 0 0,0 1 0 0 0,-1 0 0 0 0,0 0 0 0 0,1 0 0 0 0,-1 1 0 0 0,-1-1 0 0 0,1 1 0 0 0,0 1 1 0 0,-1 0-1 0 0,1-1 0 0 0,-1 2 0 0 0,-3-1 8 0 0,-7-2-156 0 0,0 0 1 0 0,-1 2-1 0 0,1 0 0 0 0,0 1 1 0 0,-1 1-1 0 0,1 1 0 0 0,0 0 1 0 0,-1 1-1 0 0,1 1 0 0 0,-9 3 156 0 0,-76 35-2673 0 0,42-3-4881 0 0,39-22-4349 0 0</inkml:trace>
  <inkml:trace contextRef="#ctx0" brushRef="#br0" timeOffset="332.534">180 618 17396 0 0,'0'0'2290'0'0,"0"0"-697"0"0,0 0-430 0 0,0 0-173 0 0,0 0-61 0 0,0 0-75 0 0,0 0-123 0 0,0 0-135 0 0,0 0-166 0 0,0 0-130 0 0,0 0-138 0 0,0 0-55 0 0,0 0-49 0 0,11-9-23 0 0,35-24 37 0 0,-45 33-68 0 0,0-1 0 0 0,-1 1 0 0 0,1 0 0 0 0,0-1 0 0 0,0 1 0 0 0,-1 0 0 0 0,1 0 0 0 0,0-1 0 0 0,0 1 0 0 0,-1 0 0 0 0,1 0 1 0 0,0 0-1 0 0,0 0 0 0 0,0 0 0 0 0,-1 0 0 0 0,1 0 0 0 0,0 1 0 0 0,0-1 0 0 0,-1 0 0 0 0,1 0 0 0 0,0 0 0 0 0,-1 1 0 0 0,1-1 0 0 0,0 0 0 0 0,0 1 0 0 0,-1-1 0 0 0,1 1 0 0 0,-1-1 0 0 0,1 1 0 0 0,0-1 0 0 0,-1 1 1 0 0,1-1-1 0 0,-1 1 0 0 0,1 0 0 0 0,-1-1 0 0 0,0 1 0 0 0,1 0 0 0 0,-1-1 0 0 0,0 1 0 0 0,1 0 0 0 0,-1-1 0 0 0,0 1 0 0 0,1 0-4 0 0,1 3 26 0 0,9 7 2 0 0,1-2 1 0 0,1 1-1 0 0,-1-1 1 0 0,1-1-1 0 0,1-1 1 0 0,0 0-1 0 0,0 0 1 0 0,0-2-1 0 0,0 1 1 0 0,1-2-1 0 0,0 0 1 0 0,0-1-1 0 0,0 0 1 0 0,1-1-1 0 0,5-1-28 0 0,45 11 224 0 0,11-5 357 0 0,-77-7-561 0 0,0 0-4 0 0,0 0-8 0 0,0 0-36 0 0,0 0-34 0 0,0 0-69 0 0,0 0-129 0 0,0 0-195 0 0,-8-2-3255 0 0,5 1 319 0 0,0 0-5174 0 0,1 1-4015 0 0</inkml:trace>
  <inkml:trace contextRef="#ctx0" brushRef="#br0" timeOffset="1331.423">362 18 2176 0 0,'0'0'1985'0'0,"0"0"245"0"0,0 0 288 0 0,0 0 129 0 0,0 0-168 0 0,0 0-397 0 0,0 0-455 0 0,0 0-387 0 0,0 0-232 0 0,0 0-122 0 0,0 0-50 0 0,0 0-32 0 0,-10 5-76 0 0,-30 18-89 0 0,-3 14 1668 0 0,45-33-1092 0 0,58-43-552 0 0,-103 68 960 0 0,40-26-1586 0 0,3-3-49 0 0,0 0-14 0 0,0 0-16 0 0,0 0-26 0 0,0 0-48 0 0,0 0-77 0 0,0 0-100 0 0,0 0-72 0 0,9 9-3545 0 0,-7-7 179 0 0,2 2-8353 0 0</inkml:trace>
  <inkml:trace contextRef="#ctx0" brushRef="#br0" timeOffset="3832.556">1251 279 6097 0 0,'0'0'1647'0'0,"0"0"-188"0"0,0 0 18 0 0,0 0 139 0 0,0 0 62 0 0,0 0-130 0 0,0 0-302 0 0,0 0-302 0 0,0 0-223 0 0,0 0-159 0 0,0 0-100 0 0,-28 9-43 0 0,-90 27-69 0 0,60 0 291 0 0,50-29-572 0 0,0 0-1 0 0,0 0 1 0 0,0 1 0 0 0,1 0 0 0 0,0 0-1 0 0,1 1 1 0 0,0 0 0 0 0,0 0-1 0 0,1 0 1 0 0,0 1 0 0 0,1 0-1 0 0,0 0 1 0 0,0 0 0 0 0,1 0-1 0 0,1 1 1 0 0,-1-1 0 0 0,2 1-1 0 0,-1 6-68 0 0,3-13 41 0 0,1 0-1 0 0,0-1 0 0 0,0 1 0 0 0,0-1 0 0 0,0 0 1 0 0,1 0-1 0 0,-1 0 0 0 0,1 0 0 0 0,-1 0 0 0 0,1 0 0 0 0,0-1 1 0 0,1 1-1 0 0,-1-1 0 0 0,0 0 0 0 0,1 0 0 0 0,-1 0 1 0 0,1 0-1 0 0,-1-1 0 0 0,1 1 0 0 0,0-1 0 0 0,0 0 0 0 0,-1 0 1 0 0,1-1-1 0 0,0 1 0 0 0,0-1 0 0 0,0 0 0 0 0,0 0 1 0 0,0 0-1 0 0,0 0 0 0 0,0-1 0 0 0,0 1 0 0 0,0-1 0 0 0,-1 0 1 0 0,1 0-1 0 0,0-1 0 0 0,0 1 0 0 0,-1-1 0 0 0,1 0-40 0 0,21-13 146 0 0,-1-1 0 0 0,-1 0 0 0 0,0-2 1 0 0,-1-1-1 0 0,-1-1 0 0 0,-1-1 0 0 0,-1 0 0 0 0,-1-2 0 0 0,-1 0 0 0 0,-1-1 0 0 0,-1 0 0 0 0,-1-1 0 0 0,-1-1 0 0 0,5-17-146 0 0,-10 23-37 0 0,-2 0 0 0 0,0-1 1 0 0,-1 1-1 0 0,-1-1 0 0 0,-2-1 1 0 0,0 1-1 0 0,-1 0 0 0 0,0-3 37 0 0,-1 22-37 0 0,0-1 0 0 0,0 1-1 0 0,0 0 1 0 0,0-1-1 0 0,0 1 1 0 0,0 0 0 0 0,-1-1-1 0 0,1 1 1 0 0,-1 0-1 0 0,0 0 1 0 0,1-1 0 0 0,-1 1-1 0 0,0 0 1 0 0,0 0-1 0 0,0 0 1 0 0,-1 0 0 0 0,1 0-1 0 0,0 0 1 0 0,-1 0-1 0 0,0 1 1 0 0,1-1 0 0 0,-1 0-1 0 0,0 1 1 0 0,0-1-1 0 0,1 1 1 0 0,-1 0 0 0 0,0 0-1 0 0,-1 0 1 0 0,1 0-1 0 0,0 0 1 0 0,0 0 0 0 0,0 0-1 0 0,0 1 1 0 0,-1-1-1 0 0,1 1 1 0 0,0-1 0 0 0,-1 1-1 0 0,1 0 1 0 0,0 0-1 0 0,-2 0 38 0 0,-3 1-83 0 0,-1-1 1 0 0,1 2-1 0 0,0-1 0 0 0,0 1 0 0 0,0 0 0 0 0,0 0 0 0 0,0 1 0 0 0,0 0 0 0 0,0 0 0 0 0,1 1 0 0 0,-1 0 0 0 0,-1 2 83 0 0,-5 3-15 0 0,1 1 1 0 0,-1 1-1 0 0,2 0 0 0 0,0 1 0 0 0,0 0 1 0 0,1 1-1 0 0,0 0 0 0 0,1 0 0 0 0,1 1 0 0 0,0 0 1 0 0,1 1-1 0 0,-5 13 15 0 0,12-22 45 0 0,-1-1 0 0 0,1 1 0 0 0,0 0 0 0 0,0-1 0 0 0,0 1 0 0 0,1 0 0 0 0,0-1 0 0 0,0 1-1 0 0,0-1 1 0 0,1 1 0 0 0,0-1 0 0 0,0 0 0 0 0,0 0 0 0 0,1 0 0 0 0,0 0 0 0 0,0 0 0 0 0,0 0 0 0 0,0-1 0 0 0,1 1 0 0 0,0-1 0 0 0,0 0 0 0 0,0 0 0 0 0,0 0 0 0 0,1-1 0 0 0,-1 0 0 0 0,1 0 0 0 0,0 0 0 0 0,0 0 0 0 0,0-1 0 0 0,0 1 0 0 0,0-1-1 0 0,1-1 1 0 0,-1 1 0 0 0,1-1 0 0 0,-1 0 0 0 0,1 0 0 0 0,-1 0 0 0 0,3-1-45 0 0,40 9 240 0 0,0-2-1 0 0,0-2 1 0 0,1-2-1 0 0,-1-3 1 0 0,4-1-240 0 0,9 0 12 0 0,-8-3-1092 0 0,-53 4 322 0 0,-8 8-6270 0 0,1-5-1407 0 0</inkml:trace>
  <inkml:trace contextRef="#ctx0" brushRef="#br0" timeOffset="4131.508">832 754 12595 0 0,'0'0'1532'0'0,"0"0"-268"0"0,0 0 106 0 0,0 0 173 0 0,0 0-39 0 0,0 0-165 0 0,0 0-239 0 0,0 0-255 0 0,35 1-203 0 0,112 4-137 0 0,61-22 748 0 0,64-8-2385 0 0,-245 24-2412 0 0,-17 1-5339 0 0,-10 0-2122 0 0</inkml:trace>
  <inkml:trace contextRef="#ctx0" brushRef="#br0" timeOffset="4647.505">994 975 9962 0 0,'0'0'2965'0'0,"0"0"-1117"0"0,0 0-440 0 0,0 0-29 0 0,0 0-22 0 0,0 0-136 0 0,0 0-255 0 0,0 0-251 0 0,0 0-195 0 0,0 0-139 0 0,0 0-79 0 0,0 0-72 0 0,0 0-48 0 0,-18 23-50 0 0,-54 72-28 0 0,53-48 120 0 0,18-45-203 0 0,1 0 0 0 0,-1 0 0 0 0,1 1 1 0 0,0-1-1 0 0,-1 0 0 0 0,1 0 0 0 0,0 0 0 0 0,0 1 1 0 0,1-1-1 0 0,-1 0 0 0 0,0 0 0 0 0,1 0 0 0 0,-1 1 1 0 0,1-1-1 0 0,0 0 0 0 0,0 0 0 0 0,0 0 0 0 0,0 0 1 0 0,0 0-1 0 0,0 0 0 0 0,0-1 0 0 0,0 1 0 0 0,1 0 1 0 0,-1 0-1 0 0,1-1 0 0 0,0 1 0 0 0,-1-1 0 0 0,1 0 1 0 0,0 1-1 0 0,0-1 0 0 0,0 0 0 0 0,0 0 0 0 0,0 0 1 0 0,0 0-1 0 0,0 0 0 0 0,0-1 0 0 0,0 1 0 0 0,0-1 1 0 0,1 1-22 0 0,3-1 58 0 0,0 0 1 0 0,1-1 0 0 0,-1 0 0 0 0,0 0-1 0 0,1 0 1 0 0,-1 0 0 0 0,0-1 0 0 0,0 0-1 0 0,0-1 1 0 0,0 1 0 0 0,-1-1 0 0 0,1 0 0 0 0,-1-1-1 0 0,1 1 1 0 0,-1-1 0 0 0,2-3-59 0 0,16-10 26 0 0,0-1 0 0 0,-2-1 1 0 0,0-1-1 0 0,-2-1 0 0 0,0-1 0 0 0,-1-1 0 0 0,-1 0 1 0 0,-2-1-1 0 0,0-1 0 0 0,-1 0 0 0 0,-2-1 1 0 0,-1-1-1 0 0,0 0 0 0 0,-3 0 0 0 0,7-29-26 0 0,-15 53-7 0 0,1 0-17 0 0,0 1 0 0 0,0-1 0 0 0,0 0 0 0 0,0 0 0 0 0,-1 0 0 0 0,1 0 1 0 0,-1 0-1 0 0,0 0 0 0 0,0 0 0 0 0,0 0 0 0 0,0 0 0 0 0,0 0 0 0 0,-1 0 0 0 0,1 0 0 0 0,-1 1 0 0 0,0-1 0 0 0,0 0 0 0 0,0 0 0 0 0,0 0 0 0 0,-1 1 0 0 0,1-1 0 0 0,-1 1 0 0 0,1-1 0 0 0,-1 1 0 0 0,0-1 0 0 0,0 1 0 0 0,0 0 0 0 0,0 0 1 0 0,0 0-1 0 0,-1 0 0 0 0,1 1 0 0 0,-1-1 0 0 0,1 0 0 0 0,-2 1 24 0 0,-3 1-36 0 0,-1 1 0 0 0,0 0 0 0 0,1 0 0 0 0,-1 1 0 0 0,0 0 0 0 0,1 0 0 0 0,0 1 1 0 0,-1 0-1 0 0,1 0 0 0 0,1 1 0 0 0,-1 0 0 0 0,0 0 0 0 0,1 1 0 0 0,0 0 0 0 0,0 0 0 0 0,0 0 0 0 0,1 0 0 0 0,-1 1 1 0 0,1 0-1 0 0,1 0 0 0 0,-1 1 0 0 0,1-1 0 0 0,0 1 0 0 0,1 0 0 0 0,-3 7 36 0 0,1-7 0 0 0,-2 0 28 0 0,2 1 0 0 0,-1 0 0 0 0,1 0 0 0 0,0 0 0 0 0,1 1 0 0 0,0-1 0 0 0,0 1 0 0 0,1 0-1 0 0,0 0 1 0 0,0 0 0 0 0,1 1 0 0 0,0-1 0 0 0,1 1 0 0 0,0-1 0 0 0,1 1 0 0 0,0-1 0 0 0,0 1 0 0 0,1-1 0 0 0,0 1-1 0 0,1-1 1 0 0,0 1 0 0 0,0-1 0 0 0,1 0 0 0 0,1 0 0 0 0,-1 0 0 0 0,1 0 0 0 0,1-1 0 0 0,-1 0 0 0 0,4 4-28 0 0,5-4 38 0 0,0 0 1 0 0,1-1-1 0 0,0 0 1 0 0,0-1-1 0 0,0 0 1 0 0,1-1-1 0 0,0-1 1 0 0,0 0-1 0 0,0-1 1 0 0,1-1-1 0 0,-1-1 1 0 0,1 0-1 0 0,-1 0 1 0 0,1-2-1 0 0,-1 0 1 0 0,13-3-39 0 0,29-13-1052 0 0,-42 6-1919 0 0,-5-4-3671 0 0,-8 11-3951 0 0</inkml:trace>
  <inkml:trace contextRef="#ctx0" brushRef="#br0" timeOffset="4980.53">1658 794 12947 0 0,'0'0'2496'0'0,"0"0"-907"0"0,0 0-389 0 0,0 0-5 0 0,0 0 85 0 0,0 0-48 0 0,0 0-190 0 0,0 0-262 0 0,0 0-213 0 0,0 0-143 0 0,0 0-124 0 0,-18 34-101 0 0,-56 106-73 0 0,22-15 40 0 0,51-123-162 0 0,-1 0 0 0 0,1 0 0 0 0,0 0-1 0 0,0 0 1 0 0,0 0 0 0 0,0 0 0 0 0,0 0 0 0 0,1 1 0 0 0,-1-1 0 0 0,1 0 0 0 0,-1 1 0 0 0,1-1 0 0 0,0 0-1 0 0,0 1 1 0 0,0-1 0 0 0,0 1 0 0 0,1-1 0 0 0,-1 0 0 0 0,0 1 0 0 0,1-1 0 0 0,0 0 0 0 0,-1 0 0 0 0,1 1 0 0 0,0-1-1 0 0,0 0 1 0 0,1 0 0 0 0,-1 0 0 0 0,0 0 0 0 0,0 0 0 0 0,1 0 0 0 0,0-1 0 0 0,-1 1 0 0 0,1 0 0 0 0,0-1 0 0 0,0 1-1 0 0,-1-1 1 0 0,1 0 0 0 0,1 1 0 0 0,-1-1 0 0 0,0 0 0 0 0,0 0 0 0 0,1 0-4 0 0,7 0 64 0 0,1-1 0 0 0,-1 0 0 0 0,1 0 1 0 0,-1-1-1 0 0,1 0 0 0 0,-1-1 0 0 0,1 0 0 0 0,-1-1 1 0 0,0 0-1 0 0,0-1 0 0 0,0 0 0 0 0,-1 0 0 0 0,1-1 1 0 0,2-2-65 0 0,36-13-1133 0 0,-62 15-4885 0 0,10 3 678 0 0,2 2-5870 0 0</inkml:trace>
  <inkml:trace contextRef="#ctx0" brushRef="#br0" timeOffset="5232.514">1408 975 8202 0 0,'0'0'4075'0'0,"0"0"-2017"0"0,0 0-791 0 0,0 0-44 0 0,0 0 157 0 0,0 0 38 0 0,0 0-190 0 0,0 0-276 0 0,0 0-248 0 0,0 0-199 0 0,0 0-144 0 0,0 0-86 0 0,36-4-145 0 0,112-11-119 0 0,-43 12-1755 0 0,-88 3-2340 0 0,-3 0-7196 0 0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22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81 762 944 0 0,'0'0'1227'0'0,"0"0"139"0"0,0 0 342 0 0,0 0 358 0 0,0 0 129 0 0,0 0-132 0 0,0 0-326 0 0,0 0-403 0 0,0 0-293 0 0,0 0-141 0 0,0 0-80 0 0,0 0-22 0 0,5 14-8 0 0,17 46-56 0 0,-21-59-685 0 0,-1 1-1 0 0,1-1 1 0 0,0 0-1 0 0,0 1 1 0 0,0-1 0 0 0,0 0-1 0 0,0 0 1 0 0,0 0-1 0 0,0 0 1 0 0,0 0 0 0 0,1 0-1 0 0,-1 0 1 0 0,0 0 0 0 0,1 0-1 0 0,-1-1 1 0 0,0 1-1 0 0,1 0 1 0 0,-1-1 0 0 0,1 1-1 0 0,-1-1 1 0 0,1 0 0 0 0,-1 1-1 0 0,1-1 1 0 0,-1 0-1 0 0,1 0 1 0 0,0 0 0 0 0,-1 0-1 0 0,1 0 1 0 0,-1 0 0 0 0,1-1-1 0 0,-1 1 1 0 0,1-1-1 0 0,0 1-48 0 0,8-1 331 0 0,16-2-27 0 0,0-2 1 0 0,-1 0-1 0 0,1-2 1 0 0,-1-1 0 0 0,0 0-1 0 0,-1-2 1 0 0,0-1-1 0 0,-1-1 1 0 0,11-8-305 0 0,-19 14 54 0 0,-1-1 1 0 0,1 0 0 0 0,-1-1 0 0 0,-1-1-1 0 0,0 0 1 0 0,0-1 0 0 0,-1 0 0 0 0,0-1 0 0 0,0 0-1 0 0,-1-1 1 0 0,-1 0 0 0 0,0-1 0 0 0,-1 0-1 0 0,7-14-54 0 0,-14 24 2 0 0,-1 0 0 0 0,0 1-1 0 0,0-1 1 0 0,0 0-1 0 0,0 0 1 0 0,-1 1 0 0 0,1-1-1 0 0,-1 0 1 0 0,1 0-1 0 0,-1 0 1 0 0,0 0 0 0 0,0 0-1 0 0,-1 0 1 0 0,1 0 0 0 0,-1 0-1 0 0,1 0 1 0 0,-1 1-1 0 0,0-1 1 0 0,0 0 0 0 0,0 0-1 0 0,0 1 1 0 0,-1-1-1 0 0,1 1 1 0 0,-1-1 0 0 0,1 1-1 0 0,-1-1 1 0 0,0 1-1 0 0,0 0 1 0 0,0 0 0 0 0,0 0-1 0 0,-1 0 1 0 0,1 0-1 0 0,-1 0-1 0 0,-4-2-37 0 0,0 0-1 0 0,-1 1 0 0 0,1 0 0 0 0,-1 1 0 0 0,1-1 0 0 0,-1 1 0 0 0,0 1 0 0 0,0-1 0 0 0,1 1 0 0 0,-1 1 0 0 0,-8 0 38 0 0,3-1-54 0 0,-1 1 1 0 0,0 1-1 0 0,1 0 0 0 0,-1 1 0 0 0,1 1 0 0 0,0 0 0 0 0,-1 1 1 0 0,-11 5 53 0 0,-1 1-8 0 0,0 1 1 0 0,1 1 0 0 0,0 1-1 0 0,1 1 1 0 0,1 2 0 0 0,0 0 0 0 0,1 2-1 0 0,0 0 1 0 0,2 1 0 0 0,0 1-1 0 0,1 1 1 0 0,2 1 0 0 0,-12 17 7 0 0,24-31 51 0 0,1-1 0 0 0,0 1 0 0 0,0 0 0 0 0,1 0 0 0 0,0 0 0 0 0,0 1-1 0 0,1-1 1 0 0,0 0 0 0 0,0 1 0 0 0,1 0 0 0 0,0-1 0 0 0,1 1 0 0 0,0 0 0 0 0,0 0 0 0 0,1-1 0 0 0,0 1 0 0 0,1 0 0 0 0,-1-1 0 0 0,2 1 0 0 0,-1-1 0 0 0,1 0 0 0 0,1 0 0 0 0,-1 0 0 0 0,1 0-1 0 0,3 3-50 0 0,3 1 135 0 0,1 0 0 0 0,1 0 0 0 0,0-1 0 0 0,0-1 0 0 0,1 0-1 0 0,1-1 1 0 0,0 0 0 0 0,0-1 0 0 0,0-1 0 0 0,1 0 0 0 0,0-1 0 0 0,0-1-1 0 0,1 0 1 0 0,0-1 0 0 0,10 1-135 0 0,31 4 457 0 0,1-3 1 0 0,0-3-1 0 0,44-3-457 0 0,-66 0 85 0 0,20-10 12 0 0,-53 9-211 0 0,6-5-1501 0 0,-16 5-6377 0 0,5 1-4155 0 0</inkml:trace>
  <inkml:trace contextRef="#ctx0" brushRef="#br0" timeOffset="386.994">1058 880 22021 0 0,'0'0'780'0'0,"0"0"-179"0"0,0 0-30 0 0,0 0 109 0 0,0 0 76 0 0,0 0-49 0 0,0 0-117 0 0,0 0-188 0 0,0 0-148 0 0,0 0-91 0 0,0 0-86 0 0,0 0-36 0 0,-24 34-13 0 0,-74 107 0 0 0,66-74 1 0 0,32-55-19 0 0,-2-6-7 0 0,0 0 0 0 0,1 0 0 0 0,-1 0 0 0 0,1 0 0 0 0,1 1 0 0 0,-1-1 0 0 0,1 0 0 0 0,0 1 0 0 0,0-1 0 0 0,1 0 0 0 0,0 1 0 0 0,0-1 0 0 0,0 0 0 0 0,1 0 0 0 0,0 0 0 0 0,0 0 0 0 0,1 0 0 0 0,0 0 0 0 0,0 0 0 0 0,0-1 0 0 0,0 0 0 0 0,1 1 0 0 0,0-1 0 0 0,0-1 0 0 0,1 1 0 0 0,-1-1 0 0 0,1 1 0 0 0,0-1 0 0 0,0 0 0 0 0,0-1 0 0 0,1 0 0 0 0,-1 1 0 0 0,1-2 0 0 0,0 1 0 0 0,1 0-3 0 0,8-1 84 0 0,1-1 0 0 0,-1 0-1 0 0,0-2 1 0 0,1 1-1 0 0,-1-2 1 0 0,0 0 0 0 0,0-1-1 0 0,0 0 1 0 0,0-1 0 0 0,0-1-1 0 0,-1-1 1 0 0,0 0 0 0 0,0 0-1 0 0,7-5-83 0 0,-11 6 30 0 0,-1 0 1 0 0,1 0-1 0 0,-1-1 0 0 0,0 0 0 0 0,0 0 0 0 0,-1-1 0 0 0,0 0 1 0 0,0-1-1 0 0,0 0 0 0 0,-1 0 0 0 0,0 0 0 0 0,-1-1 1 0 0,0 0-1 0 0,0 0 0 0 0,-1-1 0 0 0,0 0 0 0 0,-1 0 1 0 0,0 0-1 0 0,-1 0 0 0 0,0-1 0 0 0,0 1 0 0 0,-1-1 0 0 0,-1 1 1 0 0,1-1-1 0 0,-2 0 0 0 0,0 0 0 0 0,0 0 0 0 0,-1 0 1 0 0,0 1-1 0 0,-2-10-30 0 0,0 14-71 0 0,-1 0-1 0 0,1 1 1 0 0,-1-1 0 0 0,0 1 0 0 0,0 0 0 0 0,0 0 0 0 0,-1 0 0 0 0,0 1 0 0 0,0 0 0 0 0,0 0-1 0 0,0 0 1 0 0,-1 0 0 0 0,1 1 0 0 0,-1 0 0 0 0,0 0 0 0 0,0 1 0 0 0,0-1 0 0 0,0 1 0 0 0,-1 1-1 0 0,1-1 1 0 0,-1 1 0 0 0,1 0 0 0 0,-1 0 0 0 0,1 1 0 0 0,-1 0 0 0 0,-2 1 71 0 0,-107 19-5481 0 0,88-8-333 0 0,8-1-6145 0 0</inkml:trace>
  <inkml:trace contextRef="#ctx0" brushRef="#br0" timeOffset="662.183">861 1115 13219 0 0,'0'0'3326'0'0,"0"0"-980"0"0,0 0-550 0 0,0 0-217 0 0,0 0-164 0 0,0 0-173 0 0,0 0-195 0 0,0 0-178 0 0,0 0-181 0 0,35-8-169 0 0,108-24-110 0 0,-37 24 441 0 0,-90 10-772 0 0,0-1 0 0 0,0 2 0 0 0,0 0 0 0 0,0 1 0 0 0,0 1 0 0 0,-1 0 0 0 0,0 1-1 0 0,0 1 1 0 0,8 5-78 0 0,-17-9 1 0 0,80 24 77 0 0,-84-27-123 0 0,-1 1 0 0 0,1-1 0 0 0,0 0 0 0 0,-1 1-1 0 0,1-1 1 0 0,-1 0 0 0 0,1 0 0 0 0,0 0 0 0 0,-1 0 0 0 0,1 0-1 0 0,-1-1 1 0 0,1 1 0 0 0,0 0 0 0 0,-1-1 0 0 0,1 1 0 0 0,-1-1 0 0 0,1 1-1 0 0,-1-1 1 0 0,0 0 0 0 0,1 0 0 0 0,-1 1 0 0 0,0-1 0 0 0,1 0 0 0 0,-1 0-1 0 0,0 0 1 0 0,0-1 0 0 0,0 1 0 0 0,0 0 0 0 0,0 0 0 0 0,0-1 0 0 0,0 1-1 0 0,0 0 1 0 0,0-1 0 0 0,-1 1 0 0 0,1-1 0 0 0,-1 1 0 0 0,1-1 0 0 0,-1 1-1 0 0,1-1 1 0 0,-1 0 0 0 0,0 1 0 0 0,0-1 0 0 0,0 1 0 0 0,0-1 0 0 0,0 0-1 0 0,0 1 1 0 0,0-1 45 0 0,0-12-1392 0 0,0-1-4521 0 0,0 7-5767 0 0</inkml:trace>
  <inkml:trace contextRef="#ctx0" brushRef="#br0" timeOffset="2195.839">42 338 4017 0 0,'0'0'2390'0'0,"0"0"-218"0"0,0 0 22 0 0,0 0 54 0 0,0 0-54 0 0,0 0-239 0 0,0 0-334 0 0,0 0-341 0 0,0 0-242 0 0,0 0-185 0 0,0 0-118 0 0,0 0-86 0 0,0 0-94 0 0,-4 2-59 0 0,-12 2-48 0 0,12-2-48 0 0,4-2-38 0 0,0 0-14 0 0,0 0-41 0 0,0 0-10 0 0,0 0 0 0 0,0 0-23 0 0,26-8 2869 0 0,177-157-2755 0 0,-76 47-360 0 0,-72 63 10 0 0,-65 106-96 0 0,-4 158 318 0 0,14-199-231 0 0,1-1 0 0 0,0 0 0 0 0,0 1 1 0 0,1-1-1 0 0,1 0 0 0 0,-1 0 0 0 0,1 0 0 0 0,1-1 0 0 0,0 1 0 0 0,2 3-29 0 0,-5-11 11 0 0,-1-1-6 0 0,0 0-8 0 0,0 0 3 0 0,0 0-18 0 0,0 0-12 0 0,0 0-19 0 0,0 0-7 0 0,0 0-37 0 0,0 0-62 0 0,0 0-44 0 0,-19 4-2544 0 0,6 3 328 0 0,5-2-1936 0 0,5-3 900 0 0,-1 2-8933 0 0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34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46 0 0 0,'0'0'435'0'0,"0"0"586"0"0,0 0 189 0 0,-6-2 181 0 0,-11-4-814 0 0,-6-2 4187 0 0,7 3 9168 0 0,77 30-12745 0 0,-22-20-905 0 0,0-2 0 0 0,1-2 0 0 0,0-1-1 0 0,-1-2 1 0 0,1-2 0 0 0,-1-2 0 0 0,13-4-282 0 0,29-3 217 0 0,11-8-21 0 0,-82 18-91 0 0,-17 4-295 0 0,-10 0-726 0 0,-17-1-2205 0 0,11 0-5422 0 0,16 0-2878 0 0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54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59 488 0 0,'0'0'1939'0'0,"0"0"-308"0"0,0 0-33 0 0,0 0 172 0 0,0 0 113 0 0,0 0 16 0 0,0 0-212 0 0,0 0-300 0 0,0 0-279 0 0,0 0-185 0 0,0 0-119 0 0,-5-6 454 0 0,3 6 1737 0 0,-4 227-2166 0 0,1-44-549 0 0,1-120-29 0 0,4-63-208 0 0,0 0 41 0 0,0 0 65 0 0,0 0 51 0 0,0 0 30 0 0,0 0 59 0 0,0 0 16 0 0,0 0 10 0 0,0 0 15 0 0,0 0-6 0 0,1-23 961 0 0,9-17-1245 0 0,1 1 1 0 0,2 0-1 0 0,2 1 0 0 0,2 0 0 0 0,1 1 0 0 0,1 1 0 0 0,3 1 0 0 0,0 1 1 0 0,3 0-1 0 0,21-22-40 0 0,35-20-82 0 0,-65 90-64 0 0,-12-5 178 0 0,0 0 0 0 0,-1 0 1 0 0,-1 1-1 0 0,1-1 0 0 0,-1 1 1 0 0,-1 0-1 0 0,0 0 1 0 0,0 0-1 0 0,-1 0 0 0 0,0-1 1 0 0,-1 1-1 0 0,-1 3-32 0 0,7 80 250 0 0,12-65-155 0 0,0-48-6225 0 0,-13 16 2283 0 0,0 0-7686 0 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5:28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78 9402 0 0,'0'0'1702'0'0,"0"0"-217"0"0,0 0-87 0 0,0 0 70 0 0,0 0 93 0 0,0 0-41 0 0,0 0-248 0 0,0 0-370 0 0,0 0-326 0 0,0 0-232 0 0,0 0-132 0 0,-7-1-25 0 0,-20 0 42 0 0,27 2-204 0 0,0-1 0 0 0,-1 1 0 0 0,1 0 0 0 0,-1-1 0 0 0,1 1 0 0 0,0 0 0 0 0,-1-1 0 0 0,1 1 0 0 0,0 0 0 0 0,0 0 0 0 0,-1-1 0 0 0,1 1 0 0 0,0 0 0 0 0,0 0 0 0 0,0 0 0 0 0,0-1 0 0 0,0 1 0 0 0,0 0 0 0 0,0 0 0 0 0,1 0 0 0 0,-1-1 0 0 0,0 1 0 0 0,0 0 0 0 0,1 0 0 0 0,-1-1 0 0 0,0 1 0 0 0,1 0 0 0 0,-1-1 0 0 0,0 1 0 0 0,1 0 0 0 0,-1-1 1 0 0,1 1-1 0 0,0 0 0 0 0,-1-1 0 0 0,1 1 0 0 0,-1-1 0 0 0,1 1 0 0 0,0-1 0 0 0,-1 0 0 0 0,1 1-25 0 0,0 0 61 0 0,89 145 1927 0 0,-21-10-1273 0 0,19 109-154 0 0,-79-231 62 0 0,-11-28 1162 0 0,0 5-1778 0 0,0 0 0 0 0,0 0 1 0 0,1-1-1 0 0,0 1 1 0 0,1-1-1 0 0,0 1 0 0 0,1 0 1 0 0,-1-1-1 0 0,2 1 1 0 0,-1 0-1 0 0,2 0 1 0 0,-1-1-1 0 0,1 2 0 0 0,0-1 1 0 0,1 0-1 0 0,2-3-7 0 0,-4 5 3 0 0,132-330 33 0 0,-98 236 3 0 0,-36 86-3771 0 0,-1 7-5311 0 0,0 4-2945 0 0</inkml:trace>
  <inkml:trace contextRef="#ctx0" brushRef="#br0" timeOffset="1110.491">772 155 6969 0 0,'0'0'1790'0'0,"0"0"-163"0"0,0 0-4 0 0,0 0 16 0 0,0 0-114 0 0,0 0-261 0 0,0 0-311 0 0,0 0-255 0 0,0 0-119 0 0,0 0 21 0 0,0 0 79 0 0,0 0 62 0 0,4 1-13 0 0,137 12 4760 0 0,77-20-3865 0 0,-147 0-1315 0 0,-18 3-857 0 0,-77 4-3908 0 0,14 0-2031 0 0,6 0-5371 0 0</inkml:trace>
  <inkml:trace contextRef="#ctx0" brushRef="#br0" timeOffset="1480.286">759 436 4001 0 0,'0'0'3007'0'0,"0"0"-1284"0"0,0 0-280 0 0,0 0 172 0 0,0 0 128 0 0,0 0-94 0 0,0 0-350 0 0,0 0-453 0 0,0 0-323 0 0,0 0-167 0 0,0 0-44 0 0,0 0 67 0 0,0 0 177 0 0,-7 6 147 0 0,-17 18 93 0 0,25-23-670 0 0,0 1 0 0 0,0-1 0 0 0,0 1 0 0 0,0-1 0 0 0,1 0 0 0 0,-1 0 0 0 0,0 0-1 0 0,0 1 1 0 0,1-1 0 0 0,-1 0 0 0 0,1 0 0 0 0,-1-1 0 0 0,1 1 0 0 0,-1 0 0 0 0,1 0 0 0 0,0-1 0 0 0,-1 1 0 0 0,1-1 0 0 0,0 0 0 0 0,0 1-1 0 0,-1-1 1 0 0,1 0 0 0 0,0 0 0 0 0,0 0 0 0 0,-1 0 0 0 0,1 0 0 0 0,0 0-126 0 0,-1 0 89 0 0,171-6 2834 0 0,-54-3-2344 0 0,-44 16-875 0 0,-67-6-522 0 0,-3-2-5458 0 0,0-2-5618 0 0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54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274 557 2873 0 0,'0'0'1853'0'0,"0"0"-290"0"0,0 0 144 0 0,0 0 351 0 0,0 0 236 0 0,0 0-63 0 0,0 0-408 0 0,0 0-461 0 0,0 0-325 0 0,0 0-134 0 0,0 0-43 0 0,0 0-46 0 0,0 0-86 0 0,0-2-170 0 0,0 1-537 0 0,0 1 1 0 0,0-1 0 0 0,0 0 0 0 0,0 1 0 0 0,0-1-1 0 0,0 1 1 0 0,-1-1 0 0 0,1 1 0 0 0,0-1 0 0 0,0 1 0 0 0,-1-1-1 0 0,1 0 1 0 0,0 1 0 0 0,0 0 0 0 0,-1-1 0 0 0,1 1 0 0 0,-1-1-1 0 0,1 1 1 0 0,0-1 0 0 0,-1 1 0 0 0,1 0 0 0 0,-1-1 0 0 0,1 1-1 0 0,-1 0 1 0 0,1-1 0 0 0,-1 1 0 0 0,1 0 0 0 0,-1 0 0 0 0,0-1-1 0 0,1 1 1 0 0,-1 0 0 0 0,1 0 0 0 0,-1 0 0 0 0,0 0-1 0 0,1 0 1 0 0,-1 0 0 0 0,1 0 0 0 0,-1 0 0 0 0,1 0 0 0 0,-1 0-1 0 0,0 0 1 0 0,1 0 0 0 0,-1 1 0 0 0,1-1 0 0 0,-1 0 0 0 0,1 0-1 0 0,-1 0 1 0 0,1 1 0 0 0,-1-1 0 0 0,1 0 0 0 0,-1 1 0 0 0,1-1-1 0 0,-1 1 1 0 0,1-1 0 0 0,-1 0 0 0 0,1 1 0 0 0,0-1 0 0 0,-1 1-1 0 0,1-1 1 0 0,0 1 0 0 0,-1-1 0 0 0,1 1 0 0 0,0-1-1 0 0,0 1-21 0 0,-39 28 476 0 0,16-3-412 0 0,1 0 1 0 0,2 1 0 0 0,0 1-1 0 0,2 1 1 0 0,2 0-1 0 0,0 2 1 0 0,2-1-1 0 0,1 2 1 0 0,1 0-1 0 0,-5 28-64 0 0,12-43-13 0 0,1 0-1 0 0,1 0 0 0 0,0 1 1 0 0,2 0-1 0 0,0-1 0 0 0,0 1 0 0 0,3 14 14 0 0,-2-29-6 0 0,1 1-1 0 0,0 0 0 0 0,0 0 1 0 0,0-1-1 0 0,0 1 0 0 0,0 0 1 0 0,1-1-1 0 0,0 1 0 0 0,0-1 0 0 0,0 0 1 0 0,0 0-1 0 0,0 1 0 0 0,0-1 1 0 0,1-1-1 0 0,0 1 0 0 0,-1 0 1 0 0,1-1-1 0 0,0 1 0 0 0,0-1 0 0 0,1 0 1 0 0,-1 0-1 0 0,0 0 0 0 0,1 0 1 0 0,-1-1-1 0 0,1 1 0 0 0,0-1 1 0 0,1 0 6 0 0,105 11 218 0 0,-88-16-91 0 0,0-1 1 0 0,-1-1-1 0 0,1-1 1 0 0,-1-1-1 0 0,-1-1 1 0 0,1 0-1 0 0,-1-2 1 0 0,-1 0-1 0 0,0-1 1 0 0,6-6-128 0 0,-7 9 138 0 0,0-1 0 0 0,-1-1 0 0 0,0-1 0 0 0,-1 0 0 0 0,0-1 0 0 0,-1 0 0 0 0,-1-2 0 0 0,0 0 0 0 0,-1 0 0 0 0,0-1 0 0 0,-1-1 0 0 0,-1 0 0 0 0,-1 0 0 0 0,0-1 1 0 0,-1-1-1 0 0,-1 0 0 0 0,-1 0 0 0 0,-1 0 0 0 0,0-1 0 0 0,-2 0 0 0 0,2-18-138 0 0,-5 30 5 0 0,-1 1 1 0 0,-1-1 0 0 0,0 0-1 0 0,0 0 1 0 0,0 1-1 0 0,-1-1 1 0 0,0 0-1 0 0,0 1 1 0 0,-1 0-1 0 0,0-1 1 0 0,0 1 0 0 0,-1 0-1 0 0,0 1 1 0 0,0-1-1 0 0,-1 1 1 0 0,0 0-1 0 0,0 0 1 0 0,0 0 0 0 0,-1 0-1 0 0,1 1 1 0 0,-2 0-1 0 0,1 0 1 0 0,0 1-1 0 0,-3-1-5 0 0,-1 0-181 0 0,0 0-1 0 0,0 1 0 0 0,-1 1 1 0 0,1 0-1 0 0,-1 0 1 0 0,0 1-1 0 0,0 0 0 0 0,0 1 1 0 0,0 0-1 0 0,0 1 1 0 0,0 0-1 0 0,0 1 0 0 0,0 0 1 0 0,0 1-1 0 0,0 0 1 0 0,0 1-1 0 0,1 0 0 0 0,-1 1 1 0 0,1 0-1 0 0,0 0 0 0 0,0 1 1 0 0,0 0-1 0 0,1 1 1 0 0,0 0-1 0 0,0 1 0 0 0,0 0 1 0 0,1 0-1 0 0,-6 7 182 0 0,-26 22-2792 0 0,15-11-2638 0 0,6-2-6380 0 0</inkml:trace>
  <inkml:trace contextRef="#ctx0" brushRef="#br0" timeOffset="390.957">189 734 10386 0 0,'0'0'2534'0'0,"0"0"-683"0"0,0 0-424 0 0,0 0-131 0 0,0 0-79 0 0,0 0-101 0 0,0 0-196 0 0,0 0-264 0 0,0 0-197 0 0,0 0-102 0 0,0 0-46 0 0,0 0 33 0 0,0 2 95 0 0,0 0-356 0 0,1 0-1 0 0,-1 0 1 0 0,0 0 0 0 0,1-1-1 0 0,0 1 1 0 0,-1 0 0 0 0,1-1-1 0 0,0 1 1 0 0,0-1 0 0 0,0 1-1 0 0,0-1 1 0 0,0 1 0 0 0,0-1-1 0 0,0 1 1 0 0,1-1 0 0 0,-1 0-1 0 0,0 0 1 0 0,1 0 0 0 0,-1 0-1 0 0,1 0 1 0 0,-1 0 0 0 0,1 0-1 0 0,0 0 1 0 0,-1 0 0 0 0,1-1-1 0 0,0 1 1 0 0,-1-1 0 0 0,1 1-1 0 0,0-1 1 0 0,0 0 0 0 0,0 0-1 0 0,-1 0 1 0 0,2 0-83 0 0,67 1 939 0 0,-67-1-897 0 0,186-33 842 0 0,-185 33-879 0 0,-1 0 0 0 0,0 1-1 0 0,1-1 1 0 0,-1 0 0 0 0,1 1 0 0 0,-1 0 0 0 0,1 0-1 0 0,-1 0 1 0 0,0 0 0 0 0,0 0 0 0 0,0 1 0 0 0,1 0-1 0 0,-1-1 1 0 0,-1 1 0 0 0,1 0 0 0 0,0 0 0 0 0,0 1-1 0 0,-1-1 1 0 0,1 0 0 0 0,-1 1 0 0 0,0 0 0 0 0,0 0-1 0 0,0-1 1 0 0,0 1 0 0 0,1 3-5 0 0,-2-3 17 0 0,1-1-1 0 0,0 1 1 0 0,0 0 0 0 0,0 0 0 0 0,0-1-1 0 0,0 1 1 0 0,1-1 0 0 0,-1 0-1 0 0,1 1 1 0 0,0-1 0 0 0,-1 0 0 0 0,1-1-1 0 0,0 1 1 0 0,0 0 0 0 0,0-1-1 0 0,0 0 1 0 0,1 0 0 0 0,-1 0 0 0 0,0 0-1 0 0,0 0 1 0 0,1 0 0 0 0,-1-1-1 0 0,0 0 1 0 0,1 0 0 0 0,-1 0 0 0 0,0 0-1 0 0,1 0 1 0 0,-1-1 0 0 0,0 1-1 0 0,3-2-16 0 0,2-3 275 0 0,-7 4-4228 0 0,0 1-4306 0 0,-1 0 8231 0 0,0 0-11917 0 0</inkml:trace>
  <inkml:trace contextRef="#ctx0" brushRef="#br0" timeOffset="935.459">438 93 12179 0 0,'0'0'2179'0'0,"0"0"-468"0"0,0 0-239 0 0,0 0-68 0 0,0 0-81 0 0,0 0-181 0 0,0 0-259 0 0,0 0-299 0 0,0 0-188 0 0,0 0-52 0 0,0 0-13 0 0,0 0 28 0 0,0 0 29 0 0,-11 12 1205 0 0,-4 6-916 0 0,19-22 463 0 0,17-25-976 0 0,-20 29-147 0 0,-1 0 6 0 0,0 0 7 0 0,0 0-55 0 0,0 0 21 0 0,-2 4-884 0 0,12 9-291 0 0,-2-3-2378 0 0,-2-4-4083 0 0,1-2-4677 0 0</inkml:trace>
  <inkml:trace contextRef="#ctx0" brushRef="#br0" timeOffset="1472.977">795 274 16003 0 0,'0'0'1638'0'0,"0"0"-239"0"0,0 0-76 0 0,0 0-23 0 0,0 0-99 0 0,0 0-241 0 0,0 0-263 0 0,0 0-205 0 0,0 0-114 0 0,0 0-85 0 0,0 0-54 0 0,0 0-22 0 0,0 0-7 0 0,9-9-10 0 0,32-26-28 0 0,24 14 308 0 0,-53 20-381 0 0,2 0 0 0 0,88 1 179 0 0,-99 1-276 0 0,0 0 0 0 0,0 0 0 0 0,0 0 0 0 0,0 0 0 0 0,0 1 0 0 0,-1-1 0 0 0,1 1 0 0 0,0-1 0 0 0,-1 1 0 0 0,1 0 0 0 0,-1 0 0 0 0,1 1 0 0 0,-1-1 0 0 0,0 0 0 0 0,0 1 0 0 0,0-1 1 0 0,0 1-1 0 0,-1 0 0 0 0,1 0-2 0 0,-1 1 12 0 0,-1 1 0 0 0,1-1 1 0 0,-1 1-1 0 0,0-1 0 0 0,0 1 1 0 0,-1-1-1 0 0,1 1 1 0 0,-1-1-1 0 0,0 1 0 0 0,0-1 1 0 0,-1 0-1 0 0,1 1 1 0 0,-1-1-1 0 0,0 0 0 0 0,0 0 1 0 0,0 0-1 0 0,-1 0 0 0 0,1-1 1 0 0,-1 1-1 0 0,0-1 1 0 0,0 1-1 0 0,0-1 0 0 0,-1 0 1 0 0,1 0-13 0 0,-8 10 41 0 0,-82 104 126 0 0,93-117-162 0 0,-1 1 1 0 0,1 0-1 0 0,0-1 1 0 0,-1 1-1 0 0,1 0 1 0 0,0 0-1 0 0,0-1 0 0 0,-1 1 1 0 0,1 0-1 0 0,0 0 1 0 0,0 0-1 0 0,0-1 1 0 0,0 1-1 0 0,0 0 0 0 0,0 0 1 0 0,0-1-1 0 0,1 1 1 0 0,-1 0-1 0 0,0 0 1 0 0,0-1-1 0 0,0 1 0 0 0,1 0 1 0 0,-1 0-1 0 0,0-1 1 0 0,1 1-1 0 0,-1 0 1 0 0,1-1-1 0 0,-1 1 0 0 0,1 0 1 0 0,-1-1-1 0 0,1 1 1 0 0,-1-1-1 0 0,1 1 1 0 0,0-1-1 0 0,-1 1 0 0 0,1-1 1 0 0,0 0-1 0 0,-1 1 1 0 0,1-1-1 0 0,0 0 1 0 0,0 1-1 0 0,-1-1 1 0 0,1 0-1 0 0,0 0 0 0 0,0 0 1 0 0,-1 0-1 0 0,1 0 1 0 0,0 0-1 0 0,0 0-5 0 0,47 3 512 0 0,-40-3-407 0 0,82-11 411 0 0,-7-11-265 0 0,-54 18-250 0 0,-16 4-3503 0 0,-16 3-6776 0 0,-2-2-2382 0 0</inkml:trace>
  <inkml:trace contextRef="#ctx0" brushRef="#br0" timeOffset="3322.942">1354 767 2256 0 0,'0'0'2014'0'0,"0"0"-629"0"0,0 0-189 0 0,0 0 49 0 0,0 0 96 0 0,0 0-37 0 0,0 0-201 0 0,0 0-274 0 0,0 0-275 0 0,0 0-178 0 0,0 0-11 0 0,3 3 109 0 0,3 1 5 0 0,0 1 1 0 0,0-1-1 0 0,0 1 1 0 0,0-2-1 0 0,1 1 1 0 0,-1-1-1 0 0,1 0 1 0 0,0 0-1 0 0,0-1 1 0 0,0 0 0 0 0,0 0-1 0 0,1-1 1 0 0,-1 0-1 0 0,8 0-479 0 0,-6-1 243 0 0,1 0-1 0 0,-1-1 1 0 0,1 0 0 0 0,-1-1-1 0 0,0 0 1 0 0,1 0-1 0 0,-1-1 1 0 0,0-1 0 0 0,-1 1-1 0 0,1-1 1 0 0,0-1-1 0 0,-1 0-242 0 0,2 1 81 0 0,-1-2 0 0 0,0 1 0 0 0,0-1 0 0 0,-1 0 0 0 0,0-1 0 0 0,0 0 0 0 0,0 0 0 0 0,-1-1 0 0 0,0 0 0 0 0,0 0-1 0 0,-1 0 1 0 0,0-1 0 0 0,-1 0 0 0 0,0 0 0 0 0,0-1 0 0 0,-1 0 0 0 0,0 1 0 0 0,-1-1 0 0 0,0-1 0 0 0,0 1-1 0 0,-1 0 1 0 0,-1-1 0 0 0,0 1 0 0 0,0-1-81 0 0,-4 5 4 0 0,-1 1-1 0 0,1-1 0 0 0,-1 1 1 0 0,0 0-1 0 0,0 0 0 0 0,-1 0 1 0 0,0 1-1 0 0,0 0 0 0 0,0-1 1 0 0,0 2-1 0 0,0-1 0 0 0,-1 1 1 0 0,0-1-1 0 0,0 2 0 0 0,0-1 1 0 0,0 1-1 0 0,0-1 0 0 0,0 2 1 0 0,0-1-1 0 0,-1 1 0 0 0,1 0 1 0 0,-1 0-1 0 0,1 1 0 0 0,-7 0-3 0 0,4 0-18 0 0,0 0-1 0 0,0 1 0 0 0,0 0 1 0 0,0 1-1 0 0,0 0 1 0 0,1 0-1 0 0,-1 1 1 0 0,1 0-1 0 0,-1 1 0 0 0,1-1 1 0 0,0 2-1 0 0,0-1 1 0 0,1 1-1 0 0,-1 0 0 0 0,1 1 1 0 0,0 0-1 0 0,1 0 1 0 0,-1 1 18 0 0,-100 129-173 0 0,93-115 168 0 0,2 1-1 0 0,0 0 0 0 0,1 1 1 0 0,2 0-1 0 0,0 1 0 0 0,1 0 1 0 0,1 0-1 0 0,2 1 0 0 0,0 0 0 0 0,2 0 1 0 0,0 19 5 0 0,3-40 19 0 0,0 1 1 0 0,0 0 0 0 0,1-1 0 0 0,0 1-1 0 0,0-1 1 0 0,0 1 0 0 0,0-1-1 0 0,1 0 1 0 0,-1 1 0 0 0,1-1 0 0 0,1 0-1 0 0,-1 0 1 0 0,0 0 0 0 0,1 0-1 0 0,0-1 1 0 0,0 1 0 0 0,0-1-1 0 0,0 1 1 0 0,0-1 0 0 0,1 0 0 0 0,0-1-1 0 0,-1 1 1 0 0,1 0 0 0 0,0-1-1 0 0,0 0 1 0 0,0 0 0 0 0,1 0-1 0 0,-1-1 1 0 0,0 1 0 0 0,2-1-20 0 0,140 16 1228 0 0,-110-19-945 0 0,0-2 0 0 0,0-2 0 0 0,0-1 0 0 0,26-9-283 0 0,34-7 276 0 0,-85 20-222 0 0,-9 4-2947 0 0,-9 7-2843 0 0,6-4-6177 0 0</inkml:trace>
  <inkml:trace contextRef="#ctx0" brushRef="#br0" timeOffset="3867.915">2021 970 14955 0 0,'0'0'1705'0'0,"0"0"-441"0"0,0 0-296 0 0,0 0 51 0 0,0 0 41 0 0,0 0-122 0 0,0 0-206 0 0,0 0-281 0 0,0 0-235 0 0,0 0-115 0 0,0 0-29 0 0,0 0 15 0 0,0 0 26 0 0,-1 11 39 0 0,-2 95 263 0 0,5 15-208 0 0,6-117 983 0 0,0-29 359 0 0,-7 21-1727 0 0,14-40 306 0 0,1 1 0 0 0,3 1-1 0 0,1 1 1 0 0,2 1-1 0 0,2 0 1 0 0,20-23-128 0 0,18 1 37 0 0,-45 88-155 0 0,2 102-136 0 0,12-139-1369 0 0,2-37-2307 0 0,-21 12-5409 0 0,-10 25-1680 0 0</inkml:trace>
  <inkml:trace contextRef="#ctx0" brushRef="#br0" timeOffset="6054.792">1513 208 1200 0 0,'0'0'1842'0'0,"0"0"-23"0"0,0 0 23 0 0,0 0 53 0 0,0 0-29 0 0,0 0-141 0 0,0 0-171 0 0,0 0-168 0 0,0 0-152 0 0,0 0-108 0 0,0 0-107 0 0,0 0-106 0 0,0 0-118 0 0,-2 1-83 0 0,-7 7-69 0 0,7-6-51 0 0,2-2-30 0 0,0 0-78 0 0,0 0-72 0 0,0 0-55 0 0,0 0-50 0 0,0 0-17 0 0,13 6 4107 0 0,93-112-3864 0 0,8-8-337 0 0,-112 112-183 0 0,7-1 97 0 0,-6 16-142 0 0,58 148 72 0 0,4-3 100 0 0,-63-158-924 0 0,20-3-9023 0 0,-18 3-2260 0 0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31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18328 328 0 0 0,'0'0'543'0'0,"0"0"354"0"0,0 0 128 0 0,0 0 23 0 0,0 0-63 0 0,0 0-39 0 0,0 0 21 0 0,0 0 104 0 0,0 0 165 0 0,0 0 121 0 0,0 0 41 0 0,0 0-92 0 0,3 9 9350 0 0,-1-7-9455 0 0,53-32 1353 0 0,111-94-1726 0 0,-154 112-758 0 0,3-2 55 0 0,-6 10-24 0 0,-9 26-145 0 0,32 95 124 0 0,5-48 28 0 0,-30-66-1526 0 0,-6-11-8278 0 0,-1 7-2231 0 0</inkml:trace>
  <inkml:trace contextRef="#ctx0" brushRef="#br0" timeOffset="-3602.192">17817 611 10146 0 0,'0'0'1766'0'0,"0"0"-429"0"0,0 0-214 0 0,0 0 40 0 0,0 0 14 0 0,0 0-115 0 0,0 0-207 0 0,0 0-220 0 0,0 0-168 0 0,0 0-110 0 0,0 0-67 0 0,0 0-36 0 0,0 0-48 0 0,-26 27-14 0 0,-81 83-29 0 0,65-47 47 0 0,40-50-158 0 0,-2 0-22 0 0,1 0-1 0 0,1 0 0 0 0,0 1 0 0 0,0-1 1 0 0,2 0-1 0 0,0 1 0 0 0,0-1 0 0 0,1 1 1 0 0,1-1-1 0 0,3 13-29 0 0,-4-21 40 0 0,0 0-1 0 0,1 0 1 0 0,-1 0 0 0 0,1 0 0 0 0,0 0-1 0 0,1 0 1 0 0,-1 0 0 0 0,1-1 0 0 0,0 0-1 0 0,0 1 1 0 0,1-1 0 0 0,-1 0 0 0 0,1 0-1 0 0,0-1 1 0 0,0 1 0 0 0,0-1 0 0 0,1 0-1 0 0,-1 0 1 0 0,1 0 0 0 0,-1-1 0 0 0,1 1-1 0 0,0-1 1 0 0,0 0 0 0 0,0-1 0 0 0,0 1-1 0 0,0-1 1 0 0,1 0 0 0 0,3 0-40 0 0,6-2 187 0 0,0 0-1 0 0,0-2 1 0 0,0 0 0 0 0,0 0 0 0 0,0-1 0 0 0,-1-1-1 0 0,0 0 1 0 0,0-2 0 0 0,0 1 0 0 0,-1-1-1 0 0,0-1 1 0 0,0-1 0 0 0,-1 0 0 0 0,0 0-1 0 0,0-1 1 0 0,-1 0 0 0 0,0-1 0 0 0,-1-1 0 0 0,-1 0-1 0 0,0 0 1 0 0,3-6-187 0 0,-5 9 38 0 0,-2 0 0 0 0,1 0 0 0 0,-1-1 0 0 0,-1 0 0 0 0,0 0 1 0 0,0 0-1 0 0,-1 0 0 0 0,0 0 0 0 0,-1-1 0 0 0,0 1 0 0 0,0-1 0 0 0,-1 0 0 0 0,-1 0 0 0 0,0 1 0 0 0,0-1 0 0 0,-1-2-38 0 0,0 7-27 0 0,0-1-1 0 0,0 1 0 0 0,-1 0 0 0 0,0 0 1 0 0,0 0-1 0 0,0 0 0 0 0,-1 0 0 0 0,0 0 1 0 0,0 1-1 0 0,0-1 0 0 0,-1 1 0 0 0,0 0 1 0 0,0 0-1 0 0,0 0 0 0 0,0 0 0 0 0,-1 1 1 0 0,0 0-1 0 0,0 0 0 0 0,0 0 0 0 0,0 0 1 0 0,-1 1-1 0 0,1 0 0 0 0,-1 0 0 0 0,0 1 1 0 0,0-1-1 0 0,0 1 0 0 0,-4 0 28 0 0,-86-1-1954 0 0,36 22-5365 0 0,42-11-4330 0 0</inkml:trace>
  <inkml:trace contextRef="#ctx0" brushRef="#br0" timeOffset="-3218.347">17712 840 14147 0 0,'0'0'1587'0'0,"0"0"-424"0"0,0 0-163 0 0,0 0 28 0 0,0 0-45 0 0,0 0-179 0 0,0 0-246 0 0,0 0-229 0 0,0 0-169 0 0,0 0-88 0 0,0 0-38 0 0,0 0-18 0 0,21 7 534 0 0,70 1 1664 0 0,-64-9-1915 0 0,-4 1-60 0 0,-16-2-186 0 0,0 1 1 0 0,0 0 0 0 0,-1 1-1 0 0,1 0 1 0 0,0 0-1 0 0,0 0 1 0 0,0 1-1 0 0,0 0 1 0 0,-1 0 0 0 0,1 0-1 0 0,0 1 1 0 0,-1 0-1 0 0,1 1 1 0 0,-1-1 0 0 0,0 1-1 0 0,0 1 1 0 0,0-1-1 0 0,0 1 1 0 0,0 0-1 0 0,-1 0 1 0 0,0 0 0 0 0,1 2-54 0 0,13 16 328 0 0,3-45-3516 0 0,-19-1-7023 0 0,-3 19-1440 0 0</inkml:trace>
  <inkml:trace contextRef="#ctx0" brushRef="#br0" timeOffset="-1846.767">18284 795 7314 0 0,'0'0'1749'0'0,"0"0"-112"0"0,0 0-65 0 0,0 0-73 0 0,0 0-132 0 0,0 0-154 0 0,0 0-166 0 0,0 0-172 0 0,0 0-163 0 0,32-1-158 0 0,95-4-135 0 0,-54-11 745 0 0,-64 8-836 0 0,-4 6-239 0 0,-1-2 1 0 0,0 1-1 0 0,1 0 0 0 0,-2-1 1 0 0,1 1-1 0 0,0-1 0 0 0,-1 0 0 0 0,0-1 1 0 0,1 1-1 0 0,-2-1 0 0 0,1 1 1 0 0,0-1-1 0 0,-1 0 0 0 0,0 0 1 0 0,0 0-1 0 0,-1 0 0 0 0,1 0 1 0 0,-1 0-1 0 0,0 0 0 0 0,-1 0 1 0 0,1-1-1 0 0,-1 1 0 0 0,0 0 1 0 0,0-1-1 0 0,-1 1 0 0 0,1 0 0 0 0,-1 0 1 0 0,0-1-1 0 0,-1 1 0 0 0,1 0 1 0 0,-1 0-1 0 0,0 0 0 0 0,0 0 1 0 0,-1 1-1 0 0,1-1 0 0 0,-1 1 1 0 0,-3-4-90 0 0,1 4-4 0 0,0-1 1 0 0,0 1-1 0 0,0 1 1 0 0,-1-1 0 0 0,0 1-1 0 0,1 0 1 0 0,-1 0-1 0 0,-1 0 1 0 0,1 1 0 0 0,0 0-1 0 0,0 0 1 0 0,-1 1-1 0 0,1 0 1 0 0,-1 0 0 0 0,1 0-1 0 0,-1 1 1 0 0,0 0-1 0 0,1 0 1 0 0,-1 1 0 0 0,1 0-1 0 0,-1 0 1 0 0,1 0-1 0 0,-1 1 1 0 0,1 0 0 0 0,0 0-1 0 0,0 1 1 0 0,0 0-1 0 0,0 0 1 0 0,-3 2 3 0 0,-12 8-30 0 0,0 1 1 0 0,0 2-1 0 0,2 0 0 0 0,0 0 0 0 0,1 2 1 0 0,1 1-1 0 0,-7 8 30 0 0,18-19 1 0 0,-1 1-1 0 0,1 0 1 0 0,0 0-1 0 0,1 1 1 0 0,0-1-1 0 0,1 1 1 0 0,0 0-1 0 0,0 0 1 0 0,1 1-1 0 0,0-1 1 0 0,1 1-1 0 0,0-1 1 0 0,1 1-1 0 0,0 0 1 0 0,1-1-1 0 0,0 1 1 0 0,0 0-1 0 0,2 7 0 0 0,2-7 29 0 0,0 0 0 0 0,1 0 0 0 0,0 0-1 0 0,1-1 1 0 0,0 0 0 0 0,0 0 0 0 0,1-1 0 0 0,1 1 0 0 0,-1-2-1 0 0,2 1 1 0 0,-1-1 0 0 0,1 0 0 0 0,0-1 0 0 0,0 0-1 0 0,1 0 1 0 0,0-1 0 0 0,1 0 0 0 0,-1-1 0 0 0,1 0 0 0 0,0-1-1 0 0,0 0 1 0 0,0-1 0 0 0,8 1-29 0 0,94 0 756 0 0,-109-5-752 0 0,0 0 1 0 0,-1 0-1 0 0,1 0 0 0 0,0 0 0 0 0,-1-1 0 0 0,1 1 1 0 0,-1-1-1 0 0,1 0 0 0 0,-1 0 0 0 0,0-1 0 0 0,0 1 0 0 0,0-1 1 0 0,0 1-1 0 0,0-1 0 0 0,0 0 0 0 0,-1 0 0 0 0,0 0 1 0 0,1 0-1 0 0,-1-1-4 0 0,18-44-2834 0 0,-17 37-1509 0 0,1 3-7018 0 0</inkml:trace>
  <inkml:trace contextRef="#ctx0" brushRef="#br0" timeOffset="-1500.901">18785 928 20172 0 0,'0'0'989'0'0,"0"0"-284"0"0,0 0-106 0 0,0 0-6 0 0,0 0-66 0 0,0 0-124 0 0,0 0-58 0 0,0 0-101 0 0,0 0-52 0 0,0 0-56 0 0,0 0-41 0 0,0 0-63 0 0,-24 26-41 0 0,-73 80-26 0 0,69-55 19 0 0,30-43 12 0 0,-2-5 6 0 0,0 0-1 0 0,0 0 1 0 0,1 0 0 0 0,-1 1 0 0 0,1-1-1 0 0,0 0 1 0 0,0 0 0 0 0,0 0-1 0 0,0 0 1 0 0,1 0 0 0 0,-1-1 0 0 0,1 1-1 0 0,0 0 1 0 0,0-1 0 0 0,0 1 0 0 0,0-1-1 0 0,0 1 1 0 0,0-1 0 0 0,0 0-1 0 0,1 0 1 0 0,-1 0 0 0 0,1 0 0 0 0,0-1-1 0 0,0 1 1 0 0,-1-1 0 0 0,1 0-1 0 0,0 1 1 0 0,0-1 0 0 0,0 0 0 0 0,0-1-1 0 0,1 1 1 0 0,-1 0 0 0 0,0-1-1 0 0,0 0 1 0 0,2 0-2 0 0,5 1 117 0 0,1-1 0 0 0,-1 0 0 0 0,0 0-1 0 0,0-1 1 0 0,1-1 0 0 0,-1 1 0 0 0,0-2 0 0 0,0 1-1 0 0,-1-1 1 0 0,7-3-117 0 0,-8 1 90 0 0,1 1 0 0 0,-1-1 0 0 0,0-1 1 0 0,-1 1-1 0 0,1-1 0 0 0,-1-1 0 0 0,0 1 0 0 0,-1-1 0 0 0,1-1 0 0 0,-1 1 0 0 0,-1-1 0 0 0,1 0 0 0 0,-1 0 0 0 0,-1 0 0 0 0,0-1 0 0 0,0 0 0 0 0,0 0 1 0 0,-1 0-1 0 0,-1 0 0 0 0,1 0 0 0 0,-2-1 0 0 0,1 1 0 0 0,-1-1 0 0 0,-1 1 0 0 0,1-1 0 0 0,-2-8-90 0 0,0 14-7 0 0,1 0 0 0 0,-1 0 1 0 0,0 1-1 0 0,0-1 0 0 0,0 0 0 0 0,0 1 0 0 0,-1-1 0 0 0,0 1 1 0 0,1-1-1 0 0,-1 1 0 0 0,0 0 0 0 0,-1 0 0 0 0,1 0 0 0 0,-1 0 1 0 0,1 0-1 0 0,-1 0 0 0 0,0 1 0 0 0,0-1 0 0 0,0 1 0 0 0,0 0 1 0 0,0 0-1 0 0,-1 0 0 0 0,1 0 0 0 0,-1 0 0 0 0,1 1 1 0 0,-1 0-1 0 0,1 0 0 0 0,-1 0 0 0 0,-3-1 7 0 0,-54-1-2334 0 0,3 17-5795 0 0,43-6-3979 0 0</inkml:trace>
  <inkml:trace contextRef="#ctx0" brushRef="#br0" timeOffset="-1153.592">18625 1061 11122 0 0,'0'0'3773'0'0,"0"0"-1762"0"0,0 0-737 0 0,0 0-70 0 0,0 0-105 0 0,0 0-191 0 0,0 0-216 0 0,0 0-174 0 0,0 0-49 0 0,0 0 2 0 0,0 0-12 0 0,0 0-66 0 0,0 0-66 0 0,12-4-40 0 0,97-21 632 0 0,3 25-270 0 0,-79 25-594 0 0,-30-24-56 0 0,-1 0 0 0 0,0 0 0 0 0,1 0 1 0 0,-1-1-1 0 0,0 1 0 0 0,1 0 0 0 0,-1-1 1 0 0,1 0-1 0 0,-1 0 0 0 0,1 1 0 0 0,-1-1 1 0 0,1-1-1 0 0,-1 1 0 0 0,0 0 0 0 0,1-1 1 0 0,-1 1-1 0 0,1-1 0 0 0,-1 0 0 0 0,0 0 0 0 0,1 1 1 0 0,-1-2-1 0 0,0 1 0 0 0,0 0 0 0 0,0 0 1 0 0,1-2 0 0 0,18-17-2440 0 0,-19 7-5029 0 0,-2 11-623 0 0</inkml:trace>
  <inkml:trace contextRef="#ctx0" brushRef="#br0" timeOffset="-2666.677">17796 302 6033 0 0,'0'0'4305'0'0,"0"0"-2216"0"0,0 0-785 0 0,0 0 119 0 0,0 0 171 0 0,0 0 30 0 0,0 0-198 0 0,0 0-392 0 0,0 0-283 0 0,0 0-168 0 0,0 0-56 0 0,0 0-16 0 0,0 0-49 0 0,-7 4 2342 0 0,-2 4-1319 0 0,-22 28-1405 0 0,31-36-64 0 0,0 0-8 0 0,0 0-10 0 0,0 0 3 0 0,0 0-13 0 0,0 0-3 0 0,0 0 2 0 0,0 0-12 0 0,0 0 2 0 0,0 0-13 0 0,0 0-7 0 0,0 0-9 0 0,0 0-2 0 0,0 0-26 0 0,0 0-26 0 0,0 0-10 0 0,0 0-37 0 0,19 0-2543 0 0,-7 0-4842 0 0,-5 0-4013 0 0</inkml:trace>
  <inkml:trace contextRef="#ctx0" brushRef="#br0" timeOffset="-2350.246">18052 239 12691 0 0,'0'0'2099'0'0,"0"0"-477"0"0,0 0-158 0 0,0 0-61 0 0,0 0-123 0 0,0 0-185 0 0,0 0-239 0 0,0 0-150 0 0,0 0-92 0 0,0 0-79 0 0,0 0-60 0 0,0 0-75 0 0,-10 6-77 0 0,-66 47 700 0 0,76-53-1001 0 0,0 0-4 0 0,0 0-46 0 0,0 0-15 0 0,0 0-13 0 0,26 0 59 0 0,-21-1-85 0 0,11-3 451 0 0,-24 2-184 0 0,-15 17-1117 0 0,20-5-7717 0 0,3-9-2911 0 0</inkml:trace>
  <inkml:trace contextRef="#ctx0" brushRef="#br0" timeOffset="-6900.658">16359 784 3337 0 0,'0'0'2923'0'0,"0"0"-556"0"0,0 0-245 0 0,0 0-130 0 0,0 0-147 0 0,0 0-230 0 0,0 0-252 0 0,0 0-250 0 0,0 0-252 0 0,0 0-176 0 0,0 0-129 0 0,0 0-104 0 0,0 0-74 0 0,-13 4 6294 0 0,300-18-6190 0 0,-109 10-207 0 0,-122 11-199 0 0,-38-7 77 0 0,-28 0-322 0 0,-33-4-1769 0 0,21 2-692 0 0,1 1-4126 0 0,12 1-5209 0 0</inkml:trace>
  <inkml:trace contextRef="#ctx0" brushRef="#br0" timeOffset="-6521.936">16559 530 11522 0 0,'0'0'1920'0'0,"0"0"-444"0"0,0 0-180 0 0,0 0 34 0 0,0 0 55 0 0,0 0-32 0 0,0 0-198 0 0,0 0-307 0 0,0 0-280 0 0,0 0-189 0 0,0 0-79 0 0,0 0 25 0 0,0 6 67 0 0,6 66 1275 0 0,2-30-1156 0 0,-1 0-1 0 0,-2 1 1 0 0,-2 0-1 0 0,-1 0 1 0 0,-3 11-511 0 0,1-49 21 0 0,-13 127 159 0 0,12-134-2174 0 0,0-5-358 0 0,1 3-3047 0 0,2 3-6196 0 0</inkml:trace>
  <inkml:trace contextRef="#ctx0" brushRef="#br0" timeOffset="-4154.367">17055 711 5137 0 0,'0'0'1096'0'0,"0"0"-414"0"0,0 0-51 0 0,0 0 229 0 0,0 0 219 0 0,0 0 122 0 0,0 0-76 0 0,0 0-160 0 0,0 0-233 0 0,0 0-209 0 0,0 0-90 0 0,3 0-16 0 0,-1 1-253 0 0,0 0 0 0 0,0 0 0 0 0,0 0 0 0 0,0 0 0 0 0,-1 1 0 0 0,1-1 0 0 0,0 0 0 0 0,-1 1 0 0 0,1-1 0 0 0,-1 1 0 0 0,1-1 0 0 0,-1 1 0 0 0,0 0 0 0 0,0 0 0 0 0,1 0 0 0 0,-1-1 0 0 0,-1 1 0 0 0,1 0 0 0 0,0 0 0 0 0,0 0 0 0 0,-1 1 0 0 0,1-1 0 0 0,-1 0 0 0 0,0 0 0 0 0,0 0 0 0 0,1 0 0 0 0,-1 0 1 0 0,-1 0-1 0 0,1 1-164 0 0,8 276 2836 0 0,-3-277 48 0 0,1-24-1470 0 0,0-8-1381 0 0,1-1 0 0 0,1 1 0 0 0,1 0 0 0 0,2 1 0 0 0,2 0 0 0 0,0 0 0 0 0,2 2 0 0 0,0 0 0 0 0,2 0 0 0 0,2 2 0 0 0,0 0 0 0 0,1 1-1 0 0,3 0-32 0 0,26-17-9 0 0,-48 40 0 0 0,-1 1-1 0 0,0 0-4 0 0,0 0-10 0 0,0 0-26 0 0,0 0 16 0 0,0 0-9 0 0,0 0 4 0 0,0 0 15 0 0,11 21 132 0 0,20 40 90 0 0,-28-52-199 0 0,0 4-1048 0 0,-2-13-3318 0 0,-1-9-4570 0 0,0 6-2735 0 0</inkml:trace>
  <inkml:trace contextRef="#ctx0" brushRef="#br0" timeOffset="31583.494">10 2622 4905 0 0,'0'0'2910'0'0,"0"0"-646"0"0,0 0-399 0 0,0 0-134 0 0,0 0-55 0 0,0 0-169 0 0,0 0-178 0 0,0 0-224 0 0,0 0-198 0 0,0 0-168 0 0,0 0-111 0 0,-9 3 2921 0 0,100 8-539 0 0,-15-10-2601 0 0,0-3 0 0 0,-1-3 1 0 0,1-4-1 0 0,30-9-409 0 0,-66 11 98 0 0,148-15 160 0 0,-187 22-267 0 0,-1 0 20 0 0,0 0 2 0 0,0 0-33 0 0,0 0 7 0 0,0 0 26 0 0,0 0 8 0 0,0 0-15 0 0,0 0 32 0 0,0 0-35 0 0,0 0-10 0 0,0 0 29 0 0,0 0-9 0 0,-29-11-5014 0 0,27 11 4651 0 0,-15 1-3216 0 0,5 4-2695 0 0,3 0-5153 0 0</inkml:trace>
  <inkml:trace contextRef="#ctx0" brushRef="#br0" timeOffset="32133.94">120 2890 4537 0 0,'0'0'1803'0'0,"0"0"-212"0"0,0 0 93 0 0,0 0 113 0 0,0 0-52 0 0,0 0-254 0 0,0 0-360 0 0,0 0-286 0 0,0 0-180 0 0,0 0-101 0 0,0 0-9 0 0,0 0 21 0 0,0 0 23 0 0,-4 11 5246 0 0,94-10-4498 0 0,0-5-1 0 0,0-3 1 0 0,67-16-1347 0 0,-7-1 557 0 0,-84 16-322 0 0,-41 7-235 0 0,-24 1 18 0 0,-1 0 6 0 0,0 0-5 0 0,0 0-22 0 0,0 0-2 0 0,0 0 12 0 0,0 0 5 0 0,1 0-7 0 0,0 0 0 0 0,19-7-229 0 0,-20 7 167 0 0,0 0-14 0 0,0 0-34 0 0,0 0-31 0 0,0 0-75 0 0,0 0-47 0 0,0 0-76 0 0,0 0-70 0 0,0 0-83 0 0,0 0-210 0 0,-2 0-1235 0 0,2 0-3270 0 0,0 0-6692 0 0</inkml:trace>
  <inkml:trace contextRef="#ctx0" brushRef="#br0" timeOffset="64751.362">1552 2806 0 0 0,'0'0'172'0'0,"0"0"291"0"0,0 0 40 0 0,0 0 51 0 0,0 0 25 0 0,0 0 97 0 0,0-13 70 0 0,0-4-381 0 0,-1-45 2652 0 0,-14 8 8244 0 0,14 53-5727 0 0,-4 8-5546 0 0,-2 85 188 0 0,-2 268 10 0 0,7-343 289 0 0,3-30 801 0 0,0-17-1049 0 0,17-91-78 0 0,14 30-78 0 0,3 2 1 0 0,44-77-72 0 0,-64 138-2 0 0,-5 7 14 0 0,1 0 1 0 0,1 1-1 0 0,1 1 0 0 0,1 0 0 0 0,0 1 0 0 0,2 0 1 0 0,13-12-13 0 0,16 29-42 0 0,-40 3 47 0 0,-1-1-1 0 0,0 1 0 0 0,0 0 1 0 0,1 1-1 0 0,-2-1 0 0 0,1 1 0 0 0,0-1 1 0 0,0 1-1 0 0,-1 0 0 0 0,0 1 1 0 0,1-1-1 0 0,-1 0 0 0 0,0 1 1 0 0,-1 0-1 0 0,1 0 0 0 0,-1 0 0 0 0,2 3-4 0 0,8 10 17 0 0,29 49 41 0 0,-49-36-3033 0 0,-8-14-2645 0 0,7-9-1623 0 0,7-4-3599 0 0</inkml:trace>
  <inkml:trace contextRef="#ctx0" brushRef="#br0" timeOffset="65305.313">1619 2136 3561 0 0,'0'0'1875'0'0,"0"0"-302"0"0,0 0-136 0 0,0 0 116 0 0,0 0 146 0 0,0 0 9 0 0,0 0-140 0 0,0 0-283 0 0,0 0-272 0 0,0 0-185 0 0,0 0-136 0 0,0 0-72 0 0,0 0-12 0 0,0-3-9 0 0,-2-6 2356 0 0,-49 57-1992 0 0,44-44-23 0 0,20-19-521 0 0,46-50-156 0 0,-77 93 78 0 0,18-27-373 0 0,0-1-13 0 0,0 0-2 0 0,0 0-23 0 0,0 0-36 0 0,0 0-58 0 0,13 3-1287 0 0,6 0-2710 0 0,-5-1-4527 0 0,-8 1-2624 0 0</inkml:trace>
  <inkml:trace contextRef="#ctx0" brushRef="#br0" timeOffset="65816.397">2016 2077 3649 0 0,'0'0'2276'0'0,"0"0"-294"0"0,0 0-28 0 0,0 0 60 0 0,0 0 19 0 0,0 0-138 0 0,0 0-285 0 0,0 0-260 0 0,0 0-266 0 0,0 0-193 0 0,0 0-143 0 0,0 0-71 0 0,0 0-92 0 0,-2-1-99 0 0,-36 28 1123 0 0,24-10-1183 0 0,19-20 237 0 0,42-44-476 0 0,-47 46-142 0 0,0 1 30 0 0,0 0 6 0 0,0 0-21 0 0,0 0-9 0 0,0 0 5 0 0,-39 29 507 0 0,39-29-600 0 0,0 0 0 0 0,1 0 1 0 0,-1 0-1 0 0,0 0 0 0 0,1 0 0 0 0,-1 0 1 0 0,0 0-1 0 0,1-1 0 0 0,-1 1 0 0 0,0 0 1 0 0,0 0-1 0 0,1 1 0 0 0,-1-1 0 0 0,0 0 1 0 0,1 0-1 0 0,-1 0 0 0 0,0 0 1 0 0,0 0-1 0 0,1 0 0 0 0,-1 0 0 0 0,0 0 1 0 0,1 0-1 0 0,-1 1 0 0 0,0-1 0 0 0,0 0 1 0 0,1 0-1 0 0,-1 0 0 0 0,0 1 0 0 0,0-1 1 0 0,0 0-1 0 0,1 0 0 0 0,-1 1 1 0 0,0-1-1 0 0,0 0 0 0 0,0 0 0 0 0,0 1 1 0 0,0-1-1 0 0,1 0 0 0 0,-1 0 0 0 0,0 1 1 0 0,0-1-1 0 0,0 0 0 0 0,0 1 0 0 0,0-1 1 0 0,0 0-1 0 0,0 1 0 0 0,0-1 0 0 0,0 0 1 0 0,0 0-1 0 0,0 1 0 0 0,0-1 1 0 0,0 0-1 0 0,0 1 0 0 0,-1-1 0 0 0,1 0 1 0 0,0 1 36 0 0,18 1-7571 0 0,-13 2-4346 0 0</inkml:trace>
  <inkml:trace contextRef="#ctx0" brushRef="#br0" timeOffset="75937.777">1567 1764 0 0 0,'0'0'644'0'0,"0"0"650"0"0,0 0 246 0 0,0 0-57 0 0,0 0-201 0 0,0 0-186 0 0,0 0-123 0 0,0 0-32 0 0,0 0-17 0 0,0 0 29 0 0,0 0 33 0 0,-9-9-14 0 0,-29-26 11 0 0,-13 16 3454 0 0,45 19-4001 0 0,3 0-327 0 0,-1 0 0 0 0,1 0 1 0 0,-1 0-1 0 0,0 1 0 0 0,1 0 0 0 0,-1-1 0 0 0,1 1 1 0 0,-1 0-1 0 0,1 1 0 0 0,0-1 0 0 0,0 1 0 0 0,-1-1 1 0 0,1 1-1 0 0,0 0 0 0 0,0 0 0 0 0,0 0 0 0 0,1 1 1 0 0,-1-1-1 0 0,0 1 0 0 0,1-1 0 0 0,0 1 0 0 0,-1 0 1 0 0,1 0-1 0 0,0 0 0 0 0,-1 3-109 0 0,-21 37 271 0 0,2 1 0 0 0,2 2 0 0 0,2 0 0 0 0,2 1 0 0 0,2 0 0 0 0,2 1 0 0 0,2 1 0 0 0,2 0 0 0 0,3 0 0 0 0,1 23-271 0 0,2-2 155 0 0,4 0 1 0 0,3 0 0 0 0,11 54-156 0 0,-7-46 153 0 0,-3 1 1 0 0,-3 0 0 0 0,-7 61-154 0 0,4-120 115 0 0,-2 0 1 0 0,0-1-1 0 0,-1 1 0 0 0,-1-1 0 0 0,-1 0 1 0 0,-1 0-1 0 0,-3 6-115 0 0,3-7 217 0 0,0 1 0 0 0,1-1 0 0 0,1 1 0 0 0,1 1 0 0 0,1-1 0 0 0,0 0 0 0 0,2 0 0 0 0,0 1 0 0 0,1 0-217 0 0,-1-15 147 0 0,29-8 776 0 0,65-23-281 0 0,87-11-388 0 0,-79 34-836 0 0,-106 6-205 0 0,-6 3 437 0 0,7-6-3483 0 0,3-2-3583 0 0,0 2-4957 0 0</inkml:trace>
  <inkml:trace contextRef="#ctx0" brushRef="#br0" timeOffset="-21439.893">12837 976 2593 0 0,'0'0'2264'0'0,"0"0"-632"0"0,0 0-97 0 0,0 0 159 0 0,0 0 133 0 0,0 0-44 0 0,0 0-205 0 0,0 0-305 0 0,0 0-244 0 0,0 0-185 0 0,0 0-167 0 0,2 0 3256 0 0,171-7 200 0 0,-6-11-3510 0 0,-74 13-487 0 0,-102 0-2215 0 0,0-2-1494 0 0,4 4-3339 0 0,0 0-4749 0 0</inkml:trace>
  <inkml:trace contextRef="#ctx0" brushRef="#br0" timeOffset="-21022.889">13012 740 7698 0 0,'0'0'2544'0'0,"0"0"-763"0"0,0 0-418 0 0,0 0-47 0 0,0 0 71 0 0,0 0-16 0 0,0 0-156 0 0,0 0-306 0 0,0 0-299 0 0,0 0-216 0 0,0 0-131 0 0,0 0-3 0 0,0 0 127 0 0,3 4 125 0 0,2 2-243 0 0,0 0 1 0 0,-1 0-1 0 0,0 1 0 0 0,0-1 0 0 0,0 1 1 0 0,-1 0-1 0 0,1 0 0 0 0,-2 1 1 0 0,1-1-1 0 0,-1 1 0 0 0,0-1 1 0 0,-1 1-1 0 0,1 5-269 0 0,-16 145 1209 0 0,-3 88-933 0 0,17-245-356 0 0,0-1-16 0 0,0 0-5 0 0,0 0-3 0 0,0 0-37 0 0,0 0-78 0 0,0 0-149 0 0,12-11-7727 0 0,-8 7-3400 0 0</inkml:trace>
  <inkml:trace contextRef="#ctx0" brushRef="#br0" timeOffset="-16408.279">13846 527 4169 0 0,'0'0'1995'0'0,"0"0"-361"0"0,0 0-9 0 0,0 0 189 0 0,0 0 138 0 0,0 0-46 0 0,0 0-287 0 0,0 0-390 0 0,0 0-288 0 0,0 0-186 0 0,0 0-94 0 0,0 0-47 0 0,0 0-30 0 0,2-3-56 0 0,5-7-59 0 0,-5 8-48 0 0,-2 2-80 0 0,0 7 2089 0 0,0-7-2333 0 0,2-4 1185 0 0,-2 5-1270 0 0,0-1-4 0 0,0 0 4 0 0,0 0 18 0 0,0 0 9 0 0,0 0-20 0 0,0 0 9 0 0,0 0 2 0 0,0 0-4 0 0,-15 30-128 0 0,14-25 121 0 0,12-22-46 0 0,38-53 81 0 0,-80 114-80 0 0,31-44 25 0 0,0 0 0 0 0,0 0 7 0 0,0 0-10 0 0,0 0 19 0 0,0 0-10 0 0,0 0-22 0 0,0 0-3 0 0,0 0-9 0 0,0 0-6 0 0,0-8-1572 0 0,0 6-2903 0 0,0 1-4153 0 0,0 1-3632 0 0</inkml:trace>
  <inkml:trace contextRef="#ctx0" brushRef="#br0" timeOffset="-14741.697">14536 390 1712 0 0,'0'0'2050'0'0,"0"0"-211"0"0,0 0 104 0 0,0 0 54 0 0,0 0-90 0 0,0 0-231 0 0,0 0-261 0 0,0 0-204 0 0,0 0-167 0 0,0 0-110 0 0,0 0-78 0 0,0 0-67 0 0,0 0-48 0 0,0-6 2949 0 0,-42 42-2795 0 0,-38 26-723 0 0,177-145 588 0 0,-57 42-279 0 0,-110 106 511 0 0,78-71-3006 0 0,4-2-5435 0 0,-8 8-4527 0 0</inkml:trace>
  <inkml:trace contextRef="#ctx0" brushRef="#br0" timeOffset="-18201.703">13664 806 2296 0 0,'0'0'1625'0'0,"0"0"-26"0"0,0 0 172 0 0,0 0 175 0 0,0 0 10 0 0,0 0-185 0 0,0 0-312 0 0,0 0-337 0 0,0 0-261 0 0,0 0-182 0 0,0 0-130 0 0,0 0-68 0 0,7 5 1602 0 0,-12 233 649 0 0,-12-14-2400 0 0,17-223-333 0 0,0-1 12 0 0,0 0 11 0 0,0 0 14 0 0,0 0 28 0 0,0 0 24 0 0,0 0 11 0 0,0 0 58 0 0,0 0 14 0 0,0 0 29 0 0,0 0 8 0 0,0 0-4 0 0,0 0-14 0 0,0 0 8 0 0,0-15 602 0 0,2-17-793 0 0,2 1 0 0 0,2-1 0 0 0,0 1 0 0 0,2 1-1 0 0,1-1 1 0 0,2 1 0 0 0,1 1 0 0 0,1 0 0 0 0,1 1-1 0 0,2 0 1 0 0,12-16-7 0 0,34-37 119 0 0,-61 80-119 0 0,-1 0-1 0 0,1 0 1 0 0,-1 0-1 0 0,1 0 1 0 0,0 0 0 0 0,0 0-1 0 0,0 0 1 0 0,-1 1 0 0 0,1-1-1 0 0,0 0 1 0 0,0 1 0 0 0,0-1-1 0 0,0 0 1 0 0,0 1 0 0 0,0-1-1 0 0,0 1 1 0 0,0 0 0 0 0,0-1-1 0 0,1 1 1 0 0,-1 0 0 0 0,0 0-1 0 0,0-1 1 0 0,0 1-1 0 0,0 0 1 0 0,0 0 0 0 0,1 0-1 0 0,-1 0 1 0 0,0 1 0 0 0,0-1-1 0 0,0 0 1 0 0,0 0 0 0 0,0 1-1 0 0,0-1 1 0 0,1 1 0 0 0,-1-1-1 0 0,0 1 1 0 0,0-1 0 0 0,0 1-1 0 0,-1 0 1 0 0,1-1 0 0 0,0 1-1 0 0,0 0 1 0 0,47 51 328 0 0,-25-9 120 0 0,-23-43-384 0 0,0 0 8 0 0,0 0-20 0 0,0 0-8 0 0,0 0 7 0 0,0 0-10 0 0,0 0-5 0 0,0 0 10 0 0,0 0 0 0 0,0 0-7 0 0,0 0-7 0 0,0 0 11 0 0,0 0-26 0 0,0 0 2 0 0,0 0 13 0 0,0 0-12 0 0,0 0-5 0 0,0 0-3 0 0,0 0 2 0 0,0 0-18 0 0,0 0 15 0 0,0 0-2 0 0,0 0-31 0 0,0 0-36 0 0,0 0-43 0 0,0 0-78 0 0,0 0-122 0 0,-8 0-3307 0 0,5 0-1813 0 0,1 0-6087 0 0</inkml:trace>
  <inkml:trace contextRef="#ctx0" brushRef="#br0" timeOffset="-15776">14464 737 7170 0 0,'0'0'1856'0'0,"0"0"-426"0"0,0 0-146 0 0,0 0 20 0 0,0 0 95 0 0,0 0-49 0 0,0 0-207 0 0,0 0-198 0 0,0 0-229 0 0,0 0-180 0 0,-33 17-99 0 0,-103 55-65 0 0,75-22 132 0 0,51-35-354 0 0,0-3-35 0 0,0 0 1 0 0,1 1-1 0 0,0 1 0 0 0,0 0 0 0 0,2 0 0 0 0,0 0 0 0 0,0 1 0 0 0,2 0 0 0 0,-1 0 0 0 0,2 1 0 0 0,0 0 0 0 0,1-1 0 0 0,1 1 0 0 0,-1 15-115 0 0,3-23 49 0 0,0 1-1 0 0,1-1 0 0 0,0 0 0 0 0,0 0 0 0 0,0 0 1 0 0,1 0-1 0 0,0 0 0 0 0,1 0 0 0 0,0 0 0 0 0,0-1 1 0 0,1 1-1 0 0,0-1 0 0 0,0 0 0 0 0,0 0 0 0 0,1 0 1 0 0,0-1-1 0 0,1 0 0 0 0,-1 0 0 0 0,1 0 1 0 0,0 0-1 0 0,1-1 0 0 0,-1 0 0 0 0,1-1 0 0 0,0 1 1 0 0,0-1-1 0 0,1-1 0 0 0,-1 1 0 0 0,1-1 0 0 0,0-1 1 0 0,0 1-1 0 0,0-1 0 0 0,0 0 0 0 0,0-1 0 0 0,6 0-48 0 0,8-1 174 0 0,0-2 0 0 0,-1 0 0 0 0,1-2-1 0 0,-1 0 1 0 0,0-2 0 0 0,0 0 0 0 0,-1-1 0 0 0,0-1-1 0 0,0-1 1 0 0,0-1 0 0 0,-2 0 0 0 0,1-2-1 0 0,-1 0 1 0 0,-1-1 0 0 0,0-1 0 0 0,-1 0-1 0 0,0-1 1 0 0,-1-1 0 0 0,-1 0 0 0 0,-1-1-1 0 0,0-1 1 0 0,-1 0 0 0 0,-1-1 0 0 0,3-8-174 0 0,-9 17 5 0 0,0 1 0 0 0,-1-1 1 0 0,-1 0-1 0 0,0 1 1 0 0,0-2-1 0 0,0 1 1 0 0,-2 0-1 0 0,1 0 0 0 0,-1-1 1 0 0,-1 1-1 0 0,0 0 1 0 0,0-1-1 0 0,-1 1 0 0 0,0-1 1 0 0,-1 1-1 0 0,0 0 1 0 0,-1 0-1 0 0,0 0 0 0 0,-1 0 1 0 0,0 1-1 0 0,0-1 1 0 0,-1 1-1 0 0,0 0 1 0 0,-1 0-1 0 0,0 0 0 0 0,0 1 1 0 0,-1 0-1 0 0,0 0 1 0 0,0 1-1 0 0,-1 0 0 0 0,1 0 1 0 0,-2 1-1 0 0,1 0 1 0 0,-7-3-6 0 0,3 3-76 0 0,1 1 0 0 0,-1 1 0 0 0,0 0 0 0 0,0 1 0 0 0,-1 0 0 0 0,1 1 0 0 0,-1 0 0 0 0,1 1 0 0 0,-1 1 0 0 0,1 0 1 0 0,-1 0-1 0 0,0 1 0 0 0,1 1 0 0 0,-1 0 0 0 0,1 1 0 0 0,0 0 0 0 0,0 1 0 0 0,-4 1 76 0 0,-91 51-3752 0 0,14 21-7870 0 0,74-57 162 0 0</inkml:trace>
  <inkml:trace contextRef="#ctx0" brushRef="#br0" timeOffset="-15388.723">14188 1079 1424 0 0,'0'0'1918'0'0,"0"0"12"0"0,0 0 110 0 0,0 0 114 0 0,0 0 0 0 0,0 0-127 0 0,0 0-211 0 0,0 0-245 0 0,0 0-229 0 0,0 0-274 0 0,0 0-216 0 0,0 0-201 0 0,-3 0-144 0 0,91-51 2435 0 0,-71 44-2740 0 0,0 0 1 0 0,0 1 0 0 0,0 1-1 0 0,1 0 1 0 0,0 1-1 0 0,0 1 1 0 0,0 1-1 0 0,1 1 1 0 0,11 1-203 0 0,-27 1 26 0 0,1 0 1 0 0,-1 1-1 0 0,1-1 0 0 0,-1 1 1 0 0,0 0-1 0 0,0 0 1 0 0,0 0-1 0 0,0 1 0 0 0,0-1 1 0 0,0 1-1 0 0,-1 0 0 0 0,1-1 1 0 0,-1 1-1 0 0,0 0 1 0 0,0 0-1 0 0,0 1 0 0 0,0-1 1 0 0,0 0-1 0 0,-1 2-26 0 0,18 22 180 0 0,-15-23-150 0 0,0 1 0 0 0,0-1 0 0 0,1 0 0 0 0,0-1 0 0 0,-1 1-1 0 0,1-1 1 0 0,1 0 0 0 0,-1 0 0 0 0,0 0 0 0 0,1-1 0 0 0,-1 0-1 0 0,1 0 1 0 0,0 0 0 0 0,-1-1 0 0 0,1 0 0 0 0,4 1-30 0 0,28 1-504 0 0,-44-10-2975 0 0,5 5-1759 0 0,-1-4-6534 0 0</inkml:trace>
  <inkml:trace contextRef="#ctx0" brushRef="#br0" timeOffset="-11707.323">14858 1075 0 0 0,'0'0'2970'0'0,"0"0"-1491"0"0,0 0-415 0 0,0 0 250 0 0,0 0 375 0 0,0 0 79 0 0,0 0-83 0 0,0 0-151 0 0,0 0-210 0 0,0 0-224 0 0,0 0-173 0 0,23 3-140 0 0,72 10-144 0 0,-40-6 323 0 0,52-5 1662 0 0,-93-6-2512 0 0,-1-1 1 0 0,0 0-1 0 0,-1-1 1 0 0,1-1-1 0 0,-1 0 1 0 0,0 0-1 0 0,-1-1 1 0 0,1-1-1 0 0,-2 0 1 0 0,1 0-1 0 0,-1-1 1 0 0,-1 0-1 0 0,0-1 1 0 0,0 0-1 0 0,-1 0 1 0 0,-1-1-1 0 0,0 0 1 0 0,0-1-1 0 0,-1 1 1 0 0,-1-1-1 0 0,0 0 1 0 0,0-1-1 0 0,-1-3-116 0 0,-2 11 12 0 0,0 0 1 0 0,0 0-1 0 0,-1 0 0 0 0,1 0 0 0 0,-2 0 0 0 0,1-1 1 0 0,-1 1-1 0 0,1 0 0 0 0,-2 0 0 0 0,1-1 1 0 0,-1 1-1 0 0,0 0 0 0 0,0 0 0 0 0,-1 0 0 0 0,0 0 1 0 0,0 0-1 0 0,0 0 0 0 0,-1 0 0 0 0,1 1 0 0 0,-1-1 1 0 0,-1 1-1 0 0,1 0 0 0 0,-1 0 0 0 0,0 0 0 0 0,0 0 1 0 0,0 1-1 0 0,-1 0 0 0 0,0 0 0 0 0,0 0 1 0 0,0 0-1 0 0,0 1 0 0 0,0 0 0 0 0,-1 0 0 0 0,0 0 1 0 0,1 0-1 0 0,-1 1 0 0 0,0 0 0 0 0,0 1 0 0 0,-1-1-12 0 0,-9 3-22 0 0,0 0 0 0 0,0 2 0 0 0,1 0 1 0 0,-1 0-1 0 0,1 2 0 0 0,0 0 0 0 0,0 0 0 0 0,0 2 0 0 0,1 0 0 0 0,0 0 0 0 0,1 1 0 0 0,-1 1 0 0 0,1 0 0 0 0,1 1 0 0 0,0 0 0 0 0,-10 12 22 0 0,-9 3 11 0 0,20-17 12 0 0,1 1-1 0 0,0 0 1 0 0,0 1 0 0 0,1 0-1 0 0,0 0 1 0 0,1 1-1 0 0,0 0 1 0 0,1 1 0 0 0,0 0-1 0 0,1 0 1 0 0,0 0-1 0 0,1 1 1 0 0,0 0 0 0 0,1 0-1 0 0,1 0 1 0 0,0 0-1 0 0,1 0 1 0 0,0 1 0 0 0,1 0-23 0 0,0-4 77 0 0,1 1 1 0 0,0-1-1 0 0,1 1 1 0 0,0-1-1 0 0,1 0 1 0 0,0 1-1 0 0,0-1 0 0 0,1 0 1 0 0,1 0-1 0 0,-1 0 1 0 0,2-1-1 0 0,-1 1 1 0 0,1-1-1 0 0,1 0 1 0 0,0 0-1 0 0,0-1 1 0 0,1 0-1 0 0,-1 0 1 0 0,2 0-1 0 0,-1-1 1 0 0,1 0-1 0 0,1-1-77 0 0,9 6 136 0 0,1-1 0 0 0,1 0 0 0 0,0-2 1 0 0,0-1-1 0 0,1 0 0 0 0,0-1 0 0 0,0-2 0 0 0,0 0 0 0 0,1-1 0 0 0,0-1 0 0 0,0-1 0 0 0,0-1 1 0 0,0-1-1 0 0,0-1 0 0 0,8-2-136 0 0,-18 2 23 0 0,-1-1 0 0 0,1 0 1 0 0,-1-1-1 0 0,0 0 0 0 0,1-1 1 0 0,-2 0-1 0 0,1-1 0 0 0,0 0 0 0 0,-1-1 1 0 0,0 0-1 0 0,0 0-23 0 0,4-25-1228 0 0,-11 20-2041 0 0,0 1-3746 0 0,-1 7-5045 0 0</inkml:trace>
  <inkml:trace contextRef="#ctx0" brushRef="#br0" timeOffset="-11359.828">15768 910 13523 0 0,'0'0'1911'0'0,"0"0"-864"0"0,0 0-298 0 0,0 0 66 0 0,0 0 92 0 0,0 0 19 0 0,0 0-77 0 0,0 0-121 0 0,0 0-121 0 0,0 0-100 0 0,-35 31-111 0 0,-105 100-100 0 0,70-43 65 0 0,64-78-325 0 0,1 1-1 0 0,1 0 0 0 0,0 0 0 0 0,0 0 0 0 0,1 0 0 0 0,0 1 0 0 0,1-1 0 0 0,1 1 0 0 0,0-1 1 0 0,0 1-1 0 0,1 1-35 0 0,0-8 18 0 0,1 0 1 0 0,-1 0 0 0 0,1 0-1 0 0,0 0 1 0 0,0-1 0 0 0,1 1-1 0 0,0 0 1 0 0,-1-1-1 0 0,1 1 1 0 0,1-1 0 0 0,-1 1-1 0 0,1-1 1 0 0,0 0 0 0 0,0 0-1 0 0,0 0 1 0 0,0-1 0 0 0,1 1-1 0 0,-1-1 1 0 0,1 1-1 0 0,0-1 1 0 0,0 0 0 0 0,0-1-1 0 0,0 1 1 0 0,1-1 0 0 0,-1 0-1 0 0,1 0 1 0 0,1 0-19 0 0,11 2 135 0 0,1-1 1 0 0,-1-1-1 0 0,1 0 1 0 0,0-2-1 0 0,0 0 1 0 0,0-1-1 0 0,-1-1 1 0 0,1 0-1 0 0,-1-1 1 0 0,1-1-1 0 0,-1-1 1 0 0,0-1-1 0 0,0 0 1 0 0,-1-1-1 0 0,0-1 1 0 0,0 0-1 0 0,12-10-135 0 0,-19 14 49 0 0,0 0 1 0 0,0-1-1 0 0,-1 0 0 0 0,1-1 1 0 0,-1 1-1 0 0,-1-2 0 0 0,1 1 1 0 0,-1-1-1 0 0,0 0 1 0 0,-1-1-1 0 0,0 0 0 0 0,0 0 1 0 0,0 0-1 0 0,-1 0 0 0 0,-1-1 1 0 0,1 0-1 0 0,-1 0 0 0 0,-1 0 1 0 0,0-1-1 0 0,0 1 0 0 0,0-1 1 0 0,-2 0-1 0 0,1 0 0 0 0,-1 1 1 0 0,-1-1-1 0 0,1-2-49 0 0,-4 7-54 0 0,0 0-1 0 0,0 0 1 0 0,-1 1 0 0 0,0-1-1 0 0,1 1 1 0 0,-1-1 0 0 0,-1 1-1 0 0,1 1 1 0 0,-1-1 0 0 0,1 1-1 0 0,-1-1 1 0 0,0 1 0 0 0,0 1-1 0 0,-1-1 1 0 0,1 1 0 0 0,0 0-1 0 0,-1 0 1 0 0,1 0 0 0 0,-1 1-1 0 0,0 0 1 0 0,0 0-1 0 0,1 0 1 0 0,-1 1 0 0 0,0 0-1 0 0,0 0 1 0 0,0 0 0 0 0,1 1-1 0 0,-1 0 1 0 0,-4 1 54 0 0,6-2-62 0 0,-74 15-2446 0 0,29 7-6062 0 0,31-11-3387 0 0</inkml:trace>
  <inkml:trace contextRef="#ctx0" brushRef="#br0" timeOffset="-11036.888">15514 1223 5945 0 0,'0'0'4675'0'0,"0"0"-2146"0"0,0 0-910 0 0,0 0-74 0 0,0 0 3 0 0,0 0-129 0 0,0 0-255 0 0,0 0-315 0 0,0 0-273 0 0,0 0-143 0 0,0 0-13 0 0,0 0 19 0 0,0 0-7 0 0,13-5-1 0 0,43-15-51 0 0,57 15 1227 0 0,180 5 93 0 0,-293-26-6226 0 0,4 8-1891 0 0,-1 11-1829 0 0</inkml:trace>
  <inkml:trace contextRef="#ctx0" brushRef="#br0" timeOffset="-9934.998">15852 1005 0 0 0,'0'0'794'0'0,"0"0"130"0"0,0 0 15 0 0,0 0-61 0 0,0 0-131 0 0,0 0-135 0 0,0 0-102 0 0,0 0-38 0 0,0 0 17 0 0,0 0 73 0 0,0 0 119 0 0,0 0 137 0 0,0 0 134 0 0,2 9 2148 0 0,-2-8 807 0 0,0 0 3530 0 0,-35-34-6427 0 0,29 30-940 0 0,1-1 1 0 0,-1 1-1 0 0,0 0 0 0 0,0 0 0 0 0,-1 1 1 0 0,1 0-1 0 0,-1 0 0 0 0,1 0 0 0 0,-1 1 1 0 0,1 0-1 0 0,-1 0 0 0 0,0 1 0 0 0,1 0 1 0 0,-1 0-1 0 0,0 0 0 0 0,-5 2-70 0 0,-42 23-29 0 0,66-26-5374 0 0,-3-1 425 0 0,-2-2-6399 0 0</inkml:trace>
  <inkml:trace contextRef="#ctx0" brushRef="#br0" timeOffset="-8552.554">14947 368 3777 0 0,'0'0'1794'0'0,"0"0"-207"0"0,0 0 10 0 0,0 0 85 0 0,0 0 12 0 0,0 0-99 0 0,0 0-208 0 0,0 0-234 0 0,0 0-167 0 0,0 0-131 0 0,0 0-66 0 0,1 9 552 0 0,0-7 2287 0 0,54-76-1218 0 0,-50 67-2354 0 0,35-45 225 0 0,2 1 0 0 0,2 2 0 0 0,25-20-281 0 0,16-7 255 0 0,-85 75-234 0 0,0 1-5 0 0,0 0 12 0 0,3 162 693 0 0,-1-154-696 0 0,1 0 0 0 0,0 1 0 0 0,1-1 0 0 0,0 0 0 0 0,0-1 0 0 0,1 1 0 0 0,0-1 0 0 0,0 0 0 0 0,1 0 0 0 0,0 0 0 0 0,0-1 0 0 0,0 0-1 0 0,7 4-24 0 0,-6-1 233 0 0,-2-5-828 0 0,-3-6-5923 0 0,0 0-1751 0 0,1 1-4353 0 0</inkml:trace>
  <inkml:trace contextRef="#ctx0" brushRef="#br0" timeOffset="-77988.642">4980 644 12331 0 0,'0'0'2320'0'0,"0"0"-1057"0"0,0 0-499 0 0,0 0 11 0 0,0 0 153 0 0,0 0 56 0 0,0 0-79 0 0,0 0-164 0 0,0 0-151 0 0,0 0-116 0 0,0 0-59 0 0,13 5-25 0 0,103 27 1133 0 0,136-17 1004 0 0,-206-15-2318 0 0,131-7 442 0 0,-78-4-50 0 0,-85 7-559 0 0,-24 4-6021 0 0,2 0 671 0 0,5 0-6229 0 0</inkml:trace>
  <inkml:trace contextRef="#ctx0" brushRef="#br0" timeOffset="-77305.992">5022 950 11490 0 0,'0'0'1606'0'0,"0"0"-463"0"0,0 0-97 0 0,0 0 142 0 0,0 0 59 0 0,0 0-146 0 0,0 0-236 0 0,0 0-153 0 0,0 0-80 0 0,0 0-13 0 0,0 0-33 0 0,0 0-81 0 0,4 4-57 0 0,33 39 2616 0 0,-34-40-2930 0 0,0 0 0 0 0,1-1-1 0 0,-1 0 1 0 0,1 0-1 0 0,-1 0 1 0 0,1 0 0 0 0,0 0-1 0 0,0-1 1 0 0,0 1 0 0 0,0-1-1 0 0,0 0 1 0 0,0-1 0 0 0,0 1-1 0 0,0-1 1 0 0,0 1-1 0 0,1-1 1 0 0,-1 0 0 0 0,0-1-1 0 0,0 1 1 0 0,0-1-134 0 0,3 1 128 0 0,343 7 1331 0 0,-146-7-934 0 0,-204 0-530 0 0,4-29-4856 0 0,-1 22 959 0 0,-2 3-5740 0 0</inkml:trace>
  <inkml:trace contextRef="#ctx0" brushRef="#br0" timeOffset="-59206.833">6423 744 0 0 0,'0'0'2059'0'0,"0"0"-133"0"0,0 0-122 0 0,0 0-135 0 0,0 0-64 0 0,0 0-30 0 0,0 0-62 0 0,0 0-78 0 0,0 0-99 0 0,0 0-89 0 0,0 0-47 0 0,2-7-89 0 0,4-20-89 0 0,-4 20-125 0 0,-2 7-127 0 0,0 0-117 0 0,0 0-88 0 0,0 0-70 0 0,0 0-85 0 0,0 0-42 0 0,0 0-82 0 0,3 12 307 0 0,18 168 531 0 0,15 114-849 0 0,-36-253 190 0 0,4-74 1363 0 0,-1 0-1797 0 0,1 0-1 0 0,1 1 1 0 0,2-1-1 0 0,1 1 1 0 0,2 1-1 0 0,12-27-30 0 0,-14 34 3 0 0,1 0 9 0 0,1-1-1 0 0,1 1 1 0 0,1 1 0 0 0,1 0 0 0 0,1 1 0 0 0,1 0 0 0 0,0 1-1 0 0,10-8-11 0 0,-23 26 4 0 0,-1 1-1 0 0,0 0 0 0 0,0 0 0 0 0,1-1 0 0 0,-1 1 0 0 0,1 0 0 0 0,0 0 0 0 0,0 1 0 0 0,0-1 0 0 0,0 0 1 0 0,0 1-1 0 0,0-1 0 0 0,0 1 0 0 0,0-1 0 0 0,0 1 0 0 0,1 0 0 0 0,-1 0 0 0 0,1 0 0 0 0,-1 0 0 0 0,1 1 1 0 0,-1-1-1 0 0,1 1 0 0 0,-1-1 0 0 0,1 1 0 0 0,-1 0 0 0 0,1 0 0 0 0,0 0 0 0 0,-1 0 0 0 0,1 1 0 0 0,-1-1 1 0 0,1 1-1 0 0,-1-1 0 0 0,1 1 0 0 0,-1 0 0 0 0,1 0 0 0 0,-1 0 0 0 0,0 0 0 0 0,1 0 0 0 0,-1 1 0 0 0,0-1 1 0 0,0 1-1 0 0,0 0 0 0 0,0 0-3 0 0,34 112 297 0 0,-6-15-78 0 0,-13-73-1519 0 0,-17-48-2373 0 0,-4 3 371 0 0,1 2-4876 0 0,3 9-3314 0 0</inkml:trace>
  <inkml:trace contextRef="#ctx0" brushRef="#br0" timeOffset="-58724.589">6598 298 4489 0 0,'0'0'1992'0'0,"0"0"-117"0"0,0 0-7 0 0,0 0-76 0 0,0 0-98 0 0,0 0-215 0 0,0 0-274 0 0,0 0-157 0 0,0 0-167 0 0,0 0-112 0 0,0 0-53 0 0,0 0-37 0 0,0 0-61 0 0,-9 2-44 0 0,-28 7-64 0 0,35-8-414 0 0,0 0 0 0 0,0 0 0 0 0,0 0 0 0 0,0 0 1 0 0,0 0-1 0 0,1 1 0 0 0,-1-1 0 0 0,1 1 0 0 0,-1-1 0 0 0,1 1 1 0 0,-1 0-1 0 0,1 0 0 0 0,0-1 0 0 0,0 1 0 0 0,0 0 0 0 0,0 0 1 0 0,0 0-1 0 0,0 0 0 0 0,1 0 0 0 0,-1 0 0 0 0,1 0 0 0 0,-1 1 0 0 0,1-1 1 0 0,0 1-97 0 0,-5 13 475 0 0,-6 9 197 0 0,28-36 162 0 0,65-76-13 0 0,-110 105-1434 0 0,27-18 57 0 0,1 0-211 0 0,0 0-237 0 0,0 0-193 0 0,22-3-8703 0 0,-16 2-377 0 0</inkml:trace>
  <inkml:trace contextRef="#ctx0" brushRef="#br0" timeOffset="-58308.795">6878 287 7634 0 0,'0'0'2351'0'0,"0"0"-820"0"0,0 0-228 0 0,0 0 153 0 0,0 0 175 0 0,0 0-91 0 0,0 0-318 0 0,0 0-320 0 0,0 0-204 0 0,0 0-76 0 0,0 0-63 0 0,0 0-78 0 0,0 0-92 0 0,-5 2-31 0 0,2-2-260 0 0,0 1 0 0 0,0-1-1 0 0,0 1 1 0 0,0 0 0 0 0,0 0 0 0 0,1 1 0 0 0,-1-1 0 0 0,0 0 0 0 0,1 1-1 0 0,-1 0 1 0 0,1-1 0 0 0,-1 1 0 0 0,1 0 0 0 0,0 1 0 0 0,-1-1 0 0 0,1 0 0 0 0,1 0-1 0 0,-1 1 1 0 0,0-1 0 0 0,0 1 0 0 0,0 2-98 0 0,-14 31 1266 0 0,16-35-1222 0 0,0-1-19 0 0,0 0-14 0 0,0 0 2 0 0,5-1 67 0 0,0 0 0 0 0,1 0-1 0 0,-1 0 1 0 0,0-1 0 0 0,0 0 0 0 0,0 0 0 0 0,0 0-1 0 0,0 0 1 0 0,0-1 0 0 0,-1 0 0 0 0,1 0 0 0 0,-1 0 0 0 0,0-1-1 0 0,2-1-79 0 0,16-11 174 0 0,-21 15-146 0 0,-1 1-12 0 0,0 0 13 0 0,0 0 5 0 0,0 0-21 0 0,-19 23-29 0 0,16-20-3526 0 0,1-4-3789 0 0,2-2-4017 0 0</inkml:trace>
  <inkml:trace contextRef="#ctx0" brushRef="#br0" timeOffset="-54536.521">7423 365 3465 0 0,'0'0'1857'0'0,"0"0"49"0"0,0 0 203 0 0,0 0 159 0 0,0 0-39 0 0,0 0-260 0 0,0 0-334 0 0,0 0-334 0 0,0 0-216 0 0,0 0-127 0 0,0 0-91 0 0,0 0-73 0 0,0 0-63 0 0,13 10 2485 0 0,143-187-1399 0 0,-57 56-1574 0 0,-93 122-299 0 0,-3 13 80 0 0,51 97 235 0 0,49 46-1716 0 0,-75-144-4827 0 0,-23-11 1813 0 0,-1-1-7345 0 0</inkml:trace>
  <inkml:trace contextRef="#ctx0" brushRef="#br0" timeOffset="-52786.747">8831 836 0 0 0,'0'0'2255'0'0,"0"0"-214"0"0,0 0-145 0 0,0 0-133 0 0,0 0-88 0 0,0 0-35 0 0,0 0-37 0 0,0 0-105 0 0,0 0-176 0 0,0 0-177 0 0,0 0-134 0 0,0 0-97 0 0,0 0-31 0 0,2 11 8098 0 0,-2-11-8927 0 0,0 0 6 0 0,0 0-6 0 0,0 0 0 0 0,0 0 26 0 0,0 0-41 0 0,0 0-9 0 0,0 0 1 0 0,0 0-4 0 0,0 0 1 0 0,0 0-2 0 0,12 1 566 0 0,87 7-550 0 0,-66-10-42 0 0,141-20 30 0 0,-115 11-3 0 0,-58 11-22 0 0,-34-22-9588 0 0,25 12 96 0 0,2 5-1249 0 0</inkml:trace>
  <inkml:trace contextRef="#ctx0" brushRef="#br0" timeOffset="-52417.679">8923 589 12947 0 0,'0'0'1473'0'0,"0"0"-407"0"0,0 0-197 0 0,0 0 49 0 0,0 0 90 0 0,0 0 94 0 0,0 0-15 0 0,0 0-80 0 0,0 0-115 0 0,0 0-177 0 0,0 0-117 0 0,0 0-60 0 0,0 0-21 0 0,9 25-22 0 0,42 120 333 0 0,-46-133-699 0 0,-1 1 0 0 0,0 0 0 0 0,0 0 1 0 0,-1 1-1 0 0,-1-1 0 0 0,0 1 0 0 0,-1-1 0 0 0,-1 1 0 0 0,0-1 0 0 0,-1 1 0 0 0,0 0 0 0 0,-1-1 0 0 0,0 0 0 0 0,-3 6-129 0 0,-6 89-691 0 0,24-94-1304 0 0,18-24-5394 0 0,-24 6 2666 0 0,-3 0-5905 0 0</inkml:trace>
  <inkml:trace contextRef="#ctx0" brushRef="#br0" timeOffset="-55698.861">7178 968 8834 0 0,'0'0'1420'0'0,"0"0"-276"0"0,0 0-179 0 0,0 0 90 0 0,0 0 145 0 0,0 0-12 0 0,0 0-204 0 0,0 0-292 0 0,0 0-245 0 0,0 0-140 0 0,0 0 17 0 0,4 2 72 0 0,148 33 3694 0 0,-147-35-4029 0 0,9 1 96 0 0,0-1 1 0 0,0-1-1 0 0,1 0 1 0 0,-1 0-1 0 0,-1-2 1 0 0,1 0-1 0 0,0 0 1 0 0,6-4-158 0 0,-4 2 63 0 0,-1-1 0 0 0,0 0 1 0 0,0-1-1 0 0,-1-1 1 0 0,0 0-1 0 0,0-1 1 0 0,-1 0-1 0 0,0-2 1 0 0,0 1-1 0 0,-2-1 1 0 0,1-1-1 0 0,-1 0 0 0 0,-1 0 1 0 0,0-2-1 0 0,-1 1 1 0 0,0-1-1 0 0,-1 0 1 0 0,-1 0-1 0 0,4-11-63 0 0,-10 21 0 0 0,1 0 0 0 0,-1 1 1 0 0,-1-1-1 0 0,1 0 0 0 0,-1 0 0 0 0,1 0 0 0 0,-1 0 1 0 0,0 0-1 0 0,0 1 0 0 0,-1-1 0 0 0,1 0 0 0 0,-1 0 0 0 0,0 0 1 0 0,0 1-1 0 0,0-1 0 0 0,0 0 0 0 0,-1 1 0 0 0,1-1 0 0 0,-1 1 1 0 0,0-1-1 0 0,0 1 0 0 0,-1 0 0 0 0,1 0 0 0 0,0 0 1 0 0,-1 0-1 0 0,0 1 0 0 0,0-1 0 0 0,0 0 0 0 0,0 1 0 0 0,0 0 1 0 0,0 0-1 0 0,-1 0 0 0 0,1 0 0 0 0,-1 1 0 0 0,1-1 0 0 0,-1 1 1 0 0,1 0-1 0 0,-4-1 0 0 0,-8 0-31 0 0,0 0 0 0 0,-1 2 1 0 0,1-1-1 0 0,-1 2 0 0 0,1 0 0 0 0,-1 1 1 0 0,1 0-1 0 0,0 2 0 0 0,0-1 1 0 0,0 2-1 0 0,0 0 0 0 0,1 1 0 0 0,0 0 1 0 0,0 1-1 0 0,0 1 0 0 0,1 0 0 0 0,1 1 1 0 0,-1 0-1 0 0,1 1 0 0 0,1 0 1 0 0,-1 1-1 0 0,2 0 0 0 0,0 1 0 0 0,0 0 1 0 0,-3 7 30 0 0,2-6 17 0 0,1 0 0 0 0,0 1 0 0 0,1 0 1 0 0,0 0-1 0 0,1 1 0 0 0,1 1 0 0 0,1-1 1 0 0,0 1-1 0 0,0 0 0 0 0,2 0 0 0 0,0 1 1 0 0,1-1-1 0 0,1 1 0 0 0,0 0 1 0 0,1-1-1 0 0,1 1 0 0 0,1 11-17 0 0,5-17 97 0 0,-1 0 1 0 0,2 0-1 0 0,-1 0 1 0 0,1-1-1 0 0,1 0 1 0 0,0 0-1 0 0,1-1 0 0 0,-1 0 1 0 0,2 0-1 0 0,-1-1 1 0 0,1 0-1 0 0,0-1 0 0 0,1 0 1 0 0,0-1-1 0 0,0 0 1 0 0,0-1-1 0 0,1 0 1 0 0,0 0-1 0 0,0-1 0 0 0,0-1 1 0 0,4 0-98 0 0,15 6 195 0 0,1-2 0 0 0,0-2 1 0 0,0-1-1 0 0,0-1 0 0 0,0-2 0 0 0,1-1 1 0 0,16-3-196 0 0,17-21 28 0 0,-71 1-4841 0 0,5 22 4333 0 0,-6-1-1704 0 0,2 1-4664 0 0,0 1-5003 0 0</inkml:trace>
  <inkml:trace contextRef="#ctx0" brushRef="#br0" timeOffset="-55167.783">7937 1167 15379 0 0,'0'0'1354'0'0,"0"0"-537"0"0,0 0-206 0 0,0 0 152 0 0,0 0 180 0 0,0 0 64 0 0,0 0-143 0 0,0 0-252 0 0,0 0-158 0 0,0 0-100 0 0,0 0-50 0 0,0 0-33 0 0,0 0-12 0 0,-4 29-30 0 0,-9 89-35 0 0,9 36 926 0 0,7-132-501 0 0,6-36 1029 0 0,15-52-1413 0 0,3 2-1 0 0,2 1 1 0 0,28-42-235 0 0,11 10 127 0 0,-67 95-127 0 0,0 0 0 0 0,0 0 0 0 0,1 0-1 0 0,-1 0 1 0 0,0 0 0 0 0,0 0 0 0 0,0 0 0 0 0,0 1 0 0 0,0-1 0 0 0,0 0 0 0 0,0 1 0 0 0,0-1 0 0 0,0 0 0 0 0,0 1-1 0 0,0-1 1 0 0,0 1 0 0 0,0 0 0 0 0,-1-1 0 0 0,1 1 0 0 0,0 0 0 0 0,0-1 0 0 0,-1 1 0 0 0,1 0 0 0 0,0 0 0 0 0,-1 0 0 0 0,1 0-1 0 0,0 0 1 0 0,-1 0 0 0 0,0 0 0 0 0,1 0 0 0 0,-1 0 0 0 0,1 0 0 0 0,-1 0 0 0 0,0 0 0 0 0,0 0 0 0 0,0 0 0 0 0,1 0 0 0 0,-1 0-1 0 0,0 0 1 0 0,0 0 0 0 0,-1 0 0 0 0,1 1 0 0 0,1 2 1 0 0,9 35 10 0 0,15 25 73 0 0,-24-63-125 0 0,0 0-1 0 0,-1 0 1 0 0,1-1 0 0 0,0 1 0 0 0,0 0-1 0 0,0 0 1 0 0,0 0 0 0 0,-1-1 0 0 0,1 1 0 0 0,0 0-1 0 0,0-1 1 0 0,0 1 0 0 0,0-1 0 0 0,1 0-1 0 0,-1 1 1 0 0,0-1 0 0 0,0 0 0 0 0,0 1 0 0 0,0-1-1 0 0,0 0 1 0 0,0 0 0 0 0,1 0 0 0 0,-1 0-1 0 0,0 0 1 0 0,0 0 0 0 0,0 0 0 0 0,0-1 0 0 0,0 1-1 0 0,0 0 1 0 0,1-1 0 0 0,-1 1 0 0 0,0 0 0 0 0,0-1-1 0 0,0 1 1 0 0,0-1 0 0 0,0 0 0 0 0,0 1-1 0 0,-1-1 1 0 0,1 0 0 0 0,0 0 0 0 0,0 1 0 0 0,0-1-1 0 0,-1 0 1 0 0,1 0 0 0 0,0 0 0 0 0,-1 0-1 0 0,1 0 1 0 0,-1 0 0 0 0,1 0 0 0 0,0-1 41 0 0,11-29-3329 0 0,-7 2-3585 0 0,-5 18-3714 0 0</inkml:trace>
  <inkml:trace contextRef="#ctx0" brushRef="#br0" timeOffset="-50887.477">9581 777 12027 0 0,'0'0'1835'0'0,"0"0"-576"0"0,0 0-406 0 0,0 0 31 0 0,0 0 151 0 0,0 0 44 0 0,0 0-132 0 0,0 0-255 0 0,0 0-264 0 0,0 0-150 0 0,0 0-88 0 0,-1 10-15 0 0,-13 200 863 0 0,24-73-724 0 0,-6-119-286 0 0,34 92 90 0 0,-37-109-58 0 0,-1-1 0 0 0,1 0 0 0 0,0 0 1 0 0,0 0-1 0 0,-1 0 0 0 0,1 0 0 0 0,0 0 1 0 0,-1 0-1 0 0,1 0 0 0 0,0 0 0 0 0,0-1 1 0 0,-1 1-1 0 0,1 0 0 0 0,0 0 0 0 0,-1-1 0 0 0,1 1 1 0 0,0 0-1 0 0,-1-1 0 0 0,1 1 0 0 0,-1 0 1 0 0,1-1-1 0 0,-1 1 0 0 0,1-1 0 0 0,-1 1 1 0 0,1-1-1 0 0,-1 0 0 0 0,1 1 0 0 0,-1-1 1 0 0,1 1-1 0 0,-1-1 0 0 0,0 0 0 0 0,1 1 1 0 0,-1-1-1 0 0,0 0 0 0 0,0 1 0 0 0,0-1 1 0 0,1 0-1 0 0,-1 1 0 0 0,0-1 0 0 0,0 0 1 0 0,0 0-1 0 0,0 1 0 0 0,0-1 0 0 0,0 0 1 0 0,0 1-1 0 0,-1-1 0 0 0,1 0 0 0 0,0 0 0 0 0,0 1 1 0 0,0-1-1 0 0,-1 0 0 0 0,1 1 0 0 0,0-1 1 0 0,-1 0-1 0 0,1 1 0 0 0,-1-1 0 0 0,1 1 1 0 0,-1-1-1 0 0,1 1 0 0 0,-1-1 0 0 0,1 1 1 0 0,-1-1-61 0 0,1-3-197 0 0,0-25 276 0 0,2 0 1 0 0,0 1 0 0 0,2-1 0 0 0,1 0-1 0 0,2 1 1 0 0,0 0 0 0 0,2 0 0 0 0,1 1-1 0 0,1 1 1 0 0,13-23-80 0 0,-15 35 2 0 0,-4 4 4 0 0,0 0-1 0 0,1 0 1 0 0,0 0-1 0 0,1 1 1 0 0,0 0-1 0 0,0 0 1 0 0,1 1-1 0 0,0 0 0 0 0,1 0 1 0 0,-1 1-1 0 0,1 0 1 0 0,1 1-1 0 0,0 0 1 0 0,-1 0-1 0 0,2 1 1 0 0,9-4-6 0 0,-16 9-4 0 0,-1 0 1 0 0,0 0 0 0 0,0 0 0 0 0,0 1 0 0 0,0-1 0 0 0,0 1-1 0 0,0-1 1 0 0,0 1 0 0 0,0 0 0 0 0,0 0 0 0 0,0 1 0 0 0,0-1 0 0 0,-1 0-1 0 0,1 1 1 0 0,0 0 0 0 0,-1 0 0 0 0,1 0 0 0 0,-1 0 0 0 0,0 0-1 0 0,0 0 1 0 0,1 0 0 0 0,-2 1 0 0 0,1-1 0 0 0,0 1 0 0 0,0 0-1 0 0,-1-1 1 0 0,1 1 0 0 0,-1 2 3 0 0,30 85 9 0 0,-26-47-80 0 0,-5-42 27 0 0,0-1-51 0 0,0 0-37 0 0,0 0-77 0 0,0 0-109 0 0,0 0-163 0 0,0 0-186 0 0,-3-6-3712 0 0,0 1-2564 0 0,0 1-4298 0 0</inkml:trace>
  <inkml:trace contextRef="#ctx0" brushRef="#br0" timeOffset="-49995.864">9697 379 8594 0 0,'0'0'1692'0'0,"0"0"-286"0"0,0 0-113 0 0,0 0 62 0 0,0 0 72 0 0,0 0-80 0 0,0 0-252 0 0,0 0-252 0 0,0 0-196 0 0,0 0-142 0 0,0 0-59 0 0,0 0-18 0 0,0 0 5 0 0,9 11 2785 0 0,-9-11-2906 0 0,0 0-25 0 0,0 0-27 0 0,-26 37 1016 0 0,22-30-1104 0 0,4-6-144 0 0,0-1 7 0 0,0 0-10 0 0,0 0-7 0 0,0 0-2 0 0,6-11 915 0 0,-7 17-450 0 0,9-20-305 0 0,18-18-77 0 0,-28 31-846 0 0,2 1 275 0 0,0 9-2686 0 0,0 10-3645 0 0,0-14-4741 0 0</inkml:trace>
  <inkml:trace contextRef="#ctx0" brushRef="#br0" timeOffset="-32915.155">10669 424 6025 0 0,'0'0'1626'0'0,"0"0"-98"0"0,0 0 135 0 0,0 0 279 0 0,0 0 16 0 0,0 0-206 0 0,0 0-299 0 0,0 0-277 0 0,0 0-168 0 0,0 0-105 0 0,0 0-75 0 0,0 0-78 0 0,0 0-68 0 0,1-4 1588 0 0,-28 22-1592 0 0,27-18-658 0 0,0 0 25 0 0,0 0-6 0 0,0 0-17 0 0,0 0 4 0 0,0 0-12 0 0,0 0 10 0 0,0 0 15 0 0,0 0 6 0 0,0 0-3 0 0,0 0 2 0 0,0 0 14 0 0,0 0 1 0 0,0 0 1 0 0,0 0-11 0 0,0 0-6 0 0,0 0-3 0 0,0 0-20 0 0,13-14 144 0 0,38-59 143 0 0,-107 128 1260 0 0,63-64-1447 0 0,7-8 54 0 0,-11 14-3432 0 0,-2 2-3515 0 0,-1 1-5498 0 0</inkml:trace>
  <inkml:trace contextRef="#ctx0" brushRef="#br0" timeOffset="-34079.381">10567 818 0 0 0,'0'0'424'0'0,"0"0"531"0"0,0 0 224 0 0,0 0 100 0 0,0 0 4 0 0,0 0-27 0 0,0 0-100 0 0,0 0-160 0 0,0 0-137 0 0,0 0-53 0 0,-5-5-14 0 0,4 3-759 0 0,-1 0 238 0 0,-1-1-1 0 0,1 1 1 0 0,0 0-1 0 0,-1 0 1 0 0,0 0-1 0 0,1 0 1 0 0,-1 0-1 0 0,0 1 1 0 0,0-1-1 0 0,0 1 1 0 0,0 0-1 0 0,0 0 1 0 0,0 0-1 0 0,0 0 1 0 0,-1 1-1 0 0,1-1 1 0 0,0 1-1 0 0,-3-1-270 0 0,-6 1 1117 0 0,8 0-914 0 0,0-1 0 0 0,0 1-1 0 0,0 0 1 0 0,0 0 0 0 0,0 0 0 0 0,1 1-1 0 0,-1-1 1 0 0,0 1 0 0 0,0 0 0 0 0,0 0-1 0 0,0 0 1 0 0,1 1 0 0 0,-1-1 0 0 0,0 1-1 0 0,1 0 1 0 0,0 0 0 0 0,-1 0 0 0 0,1 1-1 0 0,0-1 1 0 0,0 1 0 0 0,-1 1-203 0 0,-8 10 136 0 0,0 2 0 0 0,1-1 0 0 0,0 1 0 0 0,1 1 0 0 0,1 0 0 0 0,1 0 0 0 0,1 1 0 0 0,0 0 0 0 0,1 1 0 0 0,1-1 0 0 0,1 1 0 0 0,0 0 0 0 0,2 0 0 0 0,0 0 0 0 0,1 0 0 0 0,1 0 0 0 0,2 16-136 0 0,-1-25 40 0 0,1 0-1 0 0,0 0 1 0 0,1-1-1 0 0,0 1 0 0 0,0-1 1 0 0,1 0-1 0 0,0 0 0 0 0,1 0 1 0 0,0 0-1 0 0,1-1 1 0 0,-1 0-1 0 0,2 0 0 0 0,-1 0 1 0 0,1-1-1 0 0,0 0 0 0 0,1 0 1 0 0,-1-1-1 0 0,1 0 1 0 0,2 1-40 0 0,3-1 84 0 0,0-1 0 0 0,1 0 1 0 0,-1 0-1 0 0,1-2 0 0 0,0 0 1 0 0,0 0-1 0 0,1-1 0 0 0,-1-1 1 0 0,0-1-1 0 0,1 0 0 0 0,-1 0 1 0 0,0-1-1 0 0,0-1 0 0 0,0-1 1 0 0,0 0-1 0 0,6-2-84 0 0,15-7 276 0 0,-1-1 0 0 0,0-1 0 0 0,-1-2 0 0 0,0-1 0 0 0,24-18-276 0 0,-41 25 119 0 0,0-1-1 0 0,-1-1 0 0 0,0 0 1 0 0,-1-1-1 0 0,-1 0 0 0 0,0-1 1 0 0,0-1-1 0 0,8-13-118 0 0,-17 22 30 0 0,-1 0 0 0 0,1 0 0 0 0,-1 0 0 0 0,0 0 0 0 0,-1 0 0 0 0,0-1 0 0 0,0 1-1 0 0,0-1 1 0 0,0 0 0 0 0,-1 1 0 0 0,-1-1 0 0 0,1 0 0 0 0,-1 0 0 0 0,0 0 0 0 0,0 0 0 0 0,-1 1 0 0 0,0-1 0 0 0,0 0 0 0 0,-1 0 0 0 0,0 1 0 0 0,0-1 0 0 0,0 1 0 0 0,-1 0 0 0 0,0-1-1 0 0,-3-4-29 0 0,-7-3-125 0 0,1 0-1 0 0,-1 1 1 0 0,-1 1-1 0 0,-1 0 1 0 0,1 1-1 0 0,-2 1 1 0 0,1 0-1 0 0,-1 1 1 0 0,-1 1-1 0 0,0 0 0 0 0,0 2 1 0 0,0 0-1 0 0,-1 0 1 0 0,0 2-1 0 0,0 0 1 0 0,0 1-1 0 0,-1 1 1 0 0,1 0-1 0 0,0 2 0 0 0,-1 0 1 0 0,-14 3 125 0 0,-88 22-3550 0 0,47 12-5276 0 0,54-26-2396 0 0</inkml:trace>
  <inkml:trace contextRef="#ctx0" brushRef="#br0" timeOffset="-33614.234">10275 1167 4089 0 0,'0'0'2338'0'0,"0"0"-481"0"0,0 0-134 0 0,0 0 9 0 0,0 0-71 0 0,0 0-227 0 0,0 0-249 0 0,0 0-87 0 0,0 0-39 0 0,0 0-31 0 0,0 0-74 0 0,0 0-186 0 0,0 0-140 0 0,22-8-68 0 0,74-29-17 0 0,68-40 1763 0 0,-66 34-1507 0 0,-93 42-775 0 0,-1 0 0 0 0,1 1 0 0 0,-1-1 0 0 0,1 1 0 0 0,-1 0 0 0 0,1 0 0 0 0,0 1 0 0 0,-1-1 0 0 0,1 1 0 0 0,-1 0 0 0 0,1 0 0 0 0,-1 1 0 0 0,0-1 0 0 0,0 1 0 0 0,1 0 0 0 0,-1 0 0 0 0,0 0 0 0 0,-1 1 0 0 0,1-1 0 0 0,0 1 0 0 0,-1 0 0 0 0,1 0 1 0 0,-1 0-1 0 0,2 3-24 0 0,34 21 285 0 0,-24-20-129 0 0,2-2 1 0 0,-1 0-1 0 0,1-1 0 0 0,0 0 0 0 0,0-2 0 0 0,0 0 0 0 0,0-1 0 0 0,0 0 0 0 0,17-2-156 0 0,-30 1 40 0 0,-4-1-74 0 0,0 1 1 0 0,-1-1 0 0 0,1 1-1 0 0,0 0 1 0 0,0-1-1 0 0,0 1 1 0 0,0-1 0 0 0,0 1-1 0 0,0-1 1 0 0,0 1 0 0 0,0-1-1 0 0,0 1 1 0 0,0-1 0 0 0,0 1-1 0 0,0-1 1 0 0,0 1-1 0 0,0 0 1 0 0,0-1 0 0 0,1 1-1 0 0,-1-1 1 0 0,0 1 0 0 0,0-1-1 0 0,1 1 1 0 0,-1 0-1 0 0,0-1 1 0 0,0 1 0 0 0,1 0-1 0 0,-1-1 1 0 0,0 1 0 0 0,1 0-1 0 0,-1-1 1 0 0,0 1 0 0 0,1 0-1 0 0,-1 0 1 0 0,1-1-1 0 0,-1 1 1 0 0,0 0 0 0 0,1 0-1 0 0,-1 0 1 0 0,1 0 0 0 0,-1 0-1 0 0,1-1 1 0 0,-1 1-1 0 0,1 0 1 0 0,-1 0 0 0 0,1 0-1 0 0,-1 0 34 0 0,-23-14-3496 0 0,6 4-4463 0 0,9 5-3693 0 0</inkml:trace>
  <inkml:trace contextRef="#ctx0" brushRef="#br0" timeOffset="-29225.004">11322 1031 0 0 0,'0'0'946'0'0,"0"0"192"0"0,0 0 25 0 0,0 0-46 0 0,0 0-35 0 0,0 0-4 0 0,0 0 50 0 0,0 0 62 0 0,0 0 41 0 0,0 0-15 0 0,4 7 5974 0 0,66 11-5005 0 0,-55-15-1934 0 0,1-1 0 0 0,-1 0 0 0 0,1-2 1 0 0,0 1-1 0 0,0-2 0 0 0,-1 0 0 0 0,1-1 0 0 0,0-1 0 0 0,-1 0 0 0 0,0-1 0 0 0,0-1 0 0 0,0 0 0 0 0,14-8-251 0 0,-18 9 104 0 0,1-1 0 0 0,-1 0 0 0 0,0-1 1 0 0,-1 0-1 0 0,1-1 0 0 0,-1 0 0 0 0,-1-1 0 0 0,1 0 1 0 0,-1 0-1 0 0,-1-1 0 0 0,0 0 0 0 0,0 0 0 0 0,0-1 1 0 0,-1 0-1 0 0,3-7-104 0 0,4-27 709 0 0,-14 43-682 0 0,0 1 20 0 0,-29-30 337 0 0,26 24-376 0 0,0 0-1 0 0,0-1 1 0 0,0 1 0 0 0,-1 1 0 0 0,0-1 0 0 0,0 0 0 0 0,0 1 0 0 0,0 0 0 0 0,-1 0 0 0 0,0 0 0 0 0,0 1-1 0 0,-1-1 1 0 0,1 1 0 0 0,-1 1 0 0 0,0-1 0 0 0,0 1 0 0 0,0 0 0 0 0,0 0 0 0 0,-1 1 0 0 0,1-1-1 0 0,-1 1 1 0 0,1 1 0 0 0,-1 0 0 0 0,0 0 0 0 0,0 0-8 0 0,-114 12-88 0 0,110-6 97 0 0,1 0 1 0 0,-1 0-1 0 0,1 2 0 0 0,0-1 0 0 0,1 1 1 0 0,-1 1-1 0 0,1-1 0 0 0,1 1 0 0 0,0 1 1 0 0,0 0-1 0 0,0 0 0 0 0,1 1 0 0 0,1-1 1 0 0,0 2-1 0 0,0-1 0 0 0,1 1 0 0 0,-2 3-9 0 0,-2 15 79 0 0,1-1 0 0 0,1 1 0 0 0,1 1 0 0 0,1-1 0 0 0,1 17-79 0 0,2-29 48 0 0,-1 121 232 0 0,4-132-264 0 0,0 0 0 0 0,1-1 0 0 0,-1 1-1 0 0,1-1 1 0 0,0 1 0 0 0,1-1 0 0 0,-1 0 0 0 0,1 0 0 0 0,0 0-1 0 0,1 0 1 0 0,-1 0 0 0 0,1-1 0 0 0,0 1 0 0 0,0-1-1 0 0,0 0 1 0 0,0 0 0 0 0,1-1 0 0 0,-1 1 0 0 0,1-1-1 0 0,0 0 1 0 0,0-1 0 0 0,1 1 0 0 0,-1-1 0 0 0,0 0-1 0 0,1 0 1 0 0,0 0-16 0 0,150 17 820 0 0,-45-41-244 0 0,-111 19-1002 0 0,-2 2-8650 0 0,4 1-2850 0 0</inkml:trace>
  <inkml:trace contextRef="#ctx0" brushRef="#br0" timeOffset="-28796.929">12169 983 14675 0 0,'0'0'1424'0'0,"0"0"-247"0"0,0 0-136 0 0,0 0 53 0 0,0 0 25 0 0,0 0-92 0 0,0 0-145 0 0,0 0-165 0 0,0 0-155 0 0,0 0-128 0 0,0 0-95 0 0,0 0-97 0 0,0 0-51 0 0,-33 27-20 0 0,-100 81-34 0 0,94-65-28 0 0,34-29-64 0 0,0 0 1 0 0,1 1-1 0 0,1-1 0 0 0,0 1 0 0 0,1 0 0 0 0,0 0 0 0 0,1 0 0 0 0,1 1 0 0 0,0-1 0 0 0,2 5-45 0 0,0-14 34 0 0,1 1-1 0 0,0-2 0 0 0,0 1 1 0 0,0 0-1 0 0,0-1 1 0 0,1 1-1 0 0,0-1 1 0 0,0 0-1 0 0,1 0 0 0 0,-1-1 1 0 0,1 1-1 0 0,0-1 1 0 0,1 0-1 0 0,-1 0 1 0 0,0-1-1 0 0,1 1 0 0 0,0-1 1 0 0,0-1-1 0 0,0 1 1 0 0,0-1-1 0 0,0 0 1 0 0,1 0-1 0 0,-1-1 0 0 0,0 0 1 0 0,1 0-1 0 0,-1 0 1 0 0,1-1-1 0 0,0 0 1 0 0,-1 0-1 0 0,1-1 0 0 0,3 0-33 0 0,1 1 68 0 0,0-1-1 0 0,0 0 1 0 0,0 0-1 0 0,0-1 1 0 0,0 0-1 0 0,0-1 1 0 0,-1-1-1 0 0,1 1 1 0 0,-1-2-1 0 0,0 1 1 0 0,0-1-1 0 0,0-1 1 0 0,-1 0-1 0 0,0 0 1 0 0,0-1-1 0 0,-1 0 1 0 0,1-1-1 0 0,-2 0 1 0 0,1 0-1 0 0,-1 0 1 0 0,0-1-1 0 0,-1 0 1 0 0,0 0-1 0 0,0-1 1 0 0,-1 0-1 0 0,0 0 1 0 0,-1 0-1 0 0,0-1 1 0 0,-1 1-1 0 0,0-1 1 0 0,-1 0-1 0 0,0 0 1 0 0,0 0-1 0 0,-1 0 1 0 0,-1 0-1 0 0,0-9-67 0 0,-1 13-95 0 0,-1 1-1 0 0,0-1 1 0 0,0 1 0 0 0,0 0-1 0 0,-1 0 1 0 0,1 0-1 0 0,-2 0 1 0 0,1 0-1 0 0,-1 0 1 0 0,1 1 0 0 0,-2 0-1 0 0,1 0 1 0 0,0 0-1 0 0,-1 0 1 0 0,0 0 0 0 0,0 1-1 0 0,-1 0 1 0 0,1 0-1 0 0,-1 1 1 0 0,0-1-1 0 0,0 1 1 0 0,0 1 0 0 0,0-1-1 0 0,0 1 1 0 0,0 0-1 0 0,-1 0 1 0 0,1 1 0 0 0,-1 0-1 0 0,0 0 1 0 0,1 0-1 0 0,-5 1 96 0 0,-56 8-3945 0 0,24 6-4188 0 0,42-14 7877 0 0,-19 8-11374 0 0</inkml:trace>
  <inkml:trace contextRef="#ctx0" brushRef="#br0" timeOffset="-28359.908">11928 1223 2857 0 0,'0'0'3611'0'0,"0"0"-1454"0"0,0 0-418 0 0,0 0 142 0 0,0 0 13 0 0,0 0-208 0 0,0 0-245 0 0,0 0-72 0 0,0 0-84 0 0,0 0-78 0 0,0 0-129 0 0,0 0-294 0 0,0 0-164 0 0,12 3-46 0 0,63 19 491 0 0,148-29 1854 0 0,-153 59-2459 0 0,-5-41 102 0 0,-65-11-539 0 0,0 0 10 0 0,0 0-1 0 0,0 0-4 0 0,0 0 9 0 0,0 0-2 0 0,0 0-28 0 0,0 0-26 0 0,0 0 18 0 0,0 0-2 0 0,0 0 6 0 0,0 0-17 0 0,0 0-26 0 0,0 0 20 0 0,0 0-10 0 0,0 0-14 0 0,0 0-2 0 0,0 0-15 0 0,0 0-14 0 0,0 0-31 0 0,-4-19-5017 0 0,1 12-73 0 0,3 3-6748 0 0</inkml:trace>
  <inkml:trace contextRef="#ctx0" brushRef="#br0" timeOffset="-25942.463">11309 530 7522 0 0,'0'0'1263'0'0,"0"0"-322"0"0,0 0 2 0 0,0 0 324 0 0,0 0 288 0 0,0 0 35 0 0,0 0-266 0 0,0 0-391 0 0,0 0-331 0 0,0 0-185 0 0,0 0-15 0 0,0 0 58 0 0,0 0 75 0 0,5-2 34 0 0,38-35 2232 0 0,-28 13-2470 0 0,1 0 0 0 0,1 1 0 0 0,0 0 0 0 0,2 2 0 0 0,1 0 0 0 0,1 1 0 0 0,0 2 0 0 0,12-9-331 0 0,17-15 355 0 0,-26 32-268 0 0,-19 8 1320 0 0,38 68-1290 0 0,-9 13 96 0 0,43 66 82 0 0,-72-140-316 0 0,-12-10-1987 0 0,-4 2-4749 0 0,8 3-5333 0 0</inkml:trace>
  <inkml:trace contextRef="#ctx0" brushRef="#br0" timeOffset="66207.221">2379 2714 10666 0 0,'0'0'2399'0'0,"0"0"-601"0"0,0 0-370 0 0,0 0-167 0 0,0 0-122 0 0,0 0-123 0 0,0 0-197 0 0,0 0-252 0 0,0 0-191 0 0,0 0-82 0 0,0 0 69 0 0,0 0 139 0 0,0 0 131 0 0,10 0 78 0 0,179-16 2324 0 0,16-16-2127 0 0,-184 31-3111 0 0,-6 9-3590 0 0,-13-4-4148 0 0</inkml:trace>
  <inkml:trace contextRef="#ctx0" brushRef="#br0" timeOffset="66730.901">3020 2430 17092 0 0,'0'0'1616'0'0,"0"0"-859"0"0,0 0-459 0 0,0 0-119 0 0,0 0 183 0 0,0 0 225 0 0,0 0 55 0 0,0 0-86 0 0,0 0-158 0 0,0 0-161 0 0,0 0-101 0 0,-7 37-31 0 0,-22 116-36 0 0,-5 51 103 0 0,8-21-103 0 0,22-127 2416 0 0,34-177-1857 0 0,-6 44-585 0 0,2 1 0 0 0,4 1 0 0 0,3 1 0 0 0,3 2 0 0 0,4 2 0 0 0,2 1-1 0 0,19-18-42 0 0,-52 74 5 0 0,-4 7 7 0 0,-1-1 0 0 0,1 1 0 0 0,0-1 0 0 0,0 1 0 0 0,1 1 0 0 0,0-1 0 0 0,0 1 1 0 0,0 0-1 0 0,1 0 0 0 0,-1 1 0 0 0,1 0 0 0 0,0 0 0 0 0,4-1-12 0 0,-8 6 1 0 0,-1 0 0 0 0,1 1 0 0 0,-1-1 1 0 0,1 1-1 0 0,-1 0 0 0 0,0-1 0 0 0,1 1 0 0 0,-1 0 1 0 0,0 0-1 0 0,0 1 0 0 0,-1-1 0 0 0,1 0 0 0 0,0 1 1 0 0,-1-1-1 0 0,1 1 0 0 0,-1-1 0 0 0,0 1 0 0 0,0-1 1 0 0,0 1-1 0 0,0 0 0 0 0,-1 0 0 0 0,1 0 1 0 0,-1-1-1 0 0,1 1 0 0 0,-1 0 0 0 0,0 0 0 0 0,0 0 1 0 0,0 0-1 0 0,0 0 0 0 0,-1 0 0 0 0,1-1 0 0 0,-1 1 1 0 0,-1 2-2 0 0,3 3 21 0 0,-1 168-634 0 0,9-171-2200 0 0,-4-5-1483 0 0,-4 0 1312 0 0,2 0-8924 0 0</inkml:trace>
  <inkml:trace contextRef="#ctx0" brushRef="#br0" timeOffset="71869.923">4054 2537 0 0 0,'0'0'1015'0'0,"0"0"230"0"0,0 0-19 0 0,0 0-60 0 0,0 0-159 0 0,0 0-203 0 0,0 0-167 0 0,0 0-267 0 0,0 0-224 0 0,0-6-140 0 0,13-40 648 0 0,-4-15 7244 0 0,-46 52-3461 0 0,31 10-4304 0 0,0-1 1 0 0,-1 1-1 0 0,1 0 0 0 0,0 1 0 0 0,0-1 1 0 0,0 1-1 0 0,0 0 0 0 0,0 1 1 0 0,1-1-1 0 0,-1 1 0 0 0,1 0 0 0 0,-1 1 1 0 0,1-1-1 0 0,0 1 0 0 0,0 0 1 0 0,-3 5-134 0 0,2-5 55 0 0,-108 109 839 0 0,105-101-806 0 0,2 0 0 0 0,0 1 1 0 0,0-1-1 0 0,1 2 0 0 0,1-1 0 0 0,0 1 0 0 0,1-1 0 0 0,1 1 0 0 0,0 1 1 0 0,-1 9-89 0 0,1-13 37 0 0,1 0 1 0 0,0 0-1 0 0,0 1 1 0 0,1-1 0 0 0,0 1-1 0 0,1-1 1 0 0,1 1-1 0 0,0-1 1 0 0,0 1 0 0 0,1-1-1 0 0,1 0 1 0 0,0 1-1 0 0,0-1 1 0 0,1-1 0 0 0,0 1-1 0 0,1 0 1 0 0,0-1-1 0 0,1 0 1 0 0,0 0-1 0 0,1-1 1 0 0,5 7-38 0 0,-2-8 72 0 0,0 0 0 0 0,0-1-1 0 0,0 0 1 0 0,1-1 0 0 0,0 0 0 0 0,0 0 0 0 0,1-1-1 0 0,-1-1 1 0 0,1 0 0 0 0,0-1 0 0 0,0 0 0 0 0,0-1-1 0 0,1 0 1 0 0,-1-1 0 0 0,1 0 0 0 0,-1-1 0 0 0,0-1-1 0 0,1 0 1 0 0,-1 0 0 0 0,0-1 0 0 0,1-1 0 0 0,-1 0-1 0 0,0 0 1 0 0,-1-2-72 0 0,14-5 128 0 0,0-1 0 0 0,-1-1 1 0 0,0-2-1 0 0,-2 0 0 0 0,1-1 0 0 0,-2-2 0 0 0,0 0 0 0 0,-1-1 1 0 0,-1-1-1 0 0,0-1 0 0 0,2-5-128 0 0,-11 12 25 0 0,0 0 1 0 0,-1-1-1 0 0,0 0 1 0 0,-1 0-1 0 0,-1-1 0 0 0,0 0 1 0 0,-1 0-1 0 0,-1-1 1 0 0,0 0-1 0 0,-1 0 0 0 0,-1 0 1 0 0,-1 0-1 0 0,0 0 1 0 0,-1-1-1 0 0,0 1 0 0 0,-2-1 1 0 0,0 1-1 0 0,-3-16-25 0 0,1 21-63 0 0,0 0 0 0 0,-1 0 0 0 0,0 0 0 0 0,-1 1-1 0 0,0 0 1 0 0,-1 0 0 0 0,0 0 0 0 0,0 0 0 0 0,-1 1 0 0 0,-1 0 0 0 0,1 1-1 0 0,-1 0 1 0 0,-1 0 0 0 0,1 0 0 0 0,-2 1 0 0 0,1 1 0 0 0,-1-1 0 0 0,1 1-1 0 0,-2 1 1 0 0,1 0 0 0 0,0 1 0 0 0,-1 0 0 0 0,0 0 0 0 0,0 1 0 0 0,0 0-1 0 0,-1 1 1 0 0,1 1 0 0 0,0 0 0 0 0,-1 0 0 0 0,1 1 0 0 0,-1 0-1 0 0,1 1 1 0 0,-1 1 0 0 0,1-1 0 0 0,0 2 0 0 0,0 0 0 0 0,0 0 0 0 0,0 1-1 0 0,0 0 1 0 0,-1 2 63 0 0,-11 6-506 0 0,1 1 0 0 0,0 1-1 0 0,1 0 1 0 0,1 2 0 0 0,0 1-1 0 0,1 0 507 0 0,-23 26-3432 0 0,2 0-3513 0 0,22-20-4444 0 0</inkml:trace>
  <inkml:trace contextRef="#ctx0" brushRef="#br0" timeOffset="72282.352">3686 2883 12507 0 0,'0'0'1921'0'0,"0"0"-591"0"0,0 0-203 0 0,0 0 95 0 0,0 0 80 0 0,0 0-43 0 0,0 0-240 0 0,0 0-255 0 0,0 0-166 0 0,0 0-110 0 0,0 0-45 0 0,0 0-48 0 0,0 0-46 0 0,30-29-49 0 0,95-88-41 0 0,-65 71 91 0 0,-52 41-312 0 0,-1 0 0 0 0,1 1-1 0 0,0 0 1 0 0,0 0-1 0 0,0 1 1 0 0,0 0 0 0 0,1 1-1 0 0,0-1 1 0 0,-1 2-1 0 0,1-1 1 0 0,0 1 0 0 0,0 0-1 0 0,-1 1 1 0 0,1 0-1 0 0,0 1 1 0 0,6 0-38 0 0,50 42 205 0 0,-49-31-103 0 0,0-2-1 0 0,1 0 0 0 0,0-1 1 0 0,0-1-1 0 0,1 0 0 0 0,0-2 1 0 0,0 0-1 0 0,0 0 1 0 0,1-2-1 0 0,18 2-101 0 0,63-2 967 0 0,-109-22-1881 0 0,-2 7-1759 0 0,3 4-3868 0 0,5 3-5679 0 0</inkml:trace>
  <inkml:trace contextRef="#ctx0" brushRef="#br0" timeOffset="72935.769">4108 2073 5513 0 0,'0'0'2409'0'0,"0"0"-34"0"0,0 0-36 0 0,0 0-137 0 0,0 0-282 0 0,0 0-419 0 0,0 0-385 0 0,0 0-271 0 0,0 0-151 0 0,0 0-70 0 0,0 0-27 0 0,0 0-22 0 0,0 0 0 0 0,-10 15 901 0 0,-22 14-566 0 0,31-29-873 0 0,1 0-32 0 0,0 0 10 0 0,0 0 15 0 0,0 0 8 0 0,0 0 33 0 0,0 0 28 0 0,0 0 7 0 0,0 0 16 0 0,19-18 779 0 0,51-58-627 0 0,-126 123 1048 0 0,93-55-3483 0 0,-12 5-6816 0 0,-17 2-3359 0 0</inkml:trace>
  <inkml:trace contextRef="#ctx0" brushRef="#br0" timeOffset="73483.765">4509 2180 11618 0 0,'0'0'2441'0'0,"0"0"-435"0"0,0 0-203 0 0,0 0-144 0 0,0 0-183 0 0,0 0-245 0 0,0 0-291 0 0,0 0-268 0 0,0 0-197 0 0,0 0-157 0 0,0 0-84 0 0,0 0 1 0 0,-5 0 0 0 0,0 1-262 0 0,-6 1 531 0 0,26-2 476 0 0,251-14 1469 0 0,-264 14-2446 0 0,-1 1 0 0 0,1 0 0 0 0,-1 0 0 0 0,0 0 0 0 0,1 0 0 0 0,-1 0 0 0 0,0 0 0 0 0,0 1 0 0 0,0-1 0 0 0,0 0 0 0 0,0 0 1 0 0,0 1-1 0 0,0-1 0 0 0,0 1 0 0 0,-1-1 0 0 0,1 1 0 0 0,0-1 0 0 0,-1 1 0 0 0,1-1 0 0 0,-1 1 0 0 0,0-1 0 0 0,1 1 0 0 0,-1 0 0 0 0,0-1 0 0 0,0 1 0 0 0,0 0 0 0 0,0-1 0 0 0,0 1 0 0 0,-1 0 0 0 0,1-1 0 0 0,0 1 0 0 0,-1-1 1 0 0,1 1-1 0 0,-1-1 0 0 0,0 1 0 0 0,1-1 0 0 0,-1 1 0 0 0,0-1 0 0 0,0 1 0 0 0,0-1 0 0 0,0 0 0 0 0,0 0 0 0 0,0 1 0 0 0,0-1 0 0 0,-1 0 0 0 0,1 0 0 0 0,0 0 0 0 0,-1 0 0 0 0,1 0-3 0 0,-116 108 364 0 0,115-108-359 0 0,1 0-1 0 0,0 0 0 0 0,-1 0 0 0 0,1 1 1 0 0,0-1-1 0 0,0 0 0 0 0,0 1 0 0 0,0-1 1 0 0,0 0-1 0 0,1 1 0 0 0,-1 0 0 0 0,0-1 1 0 0,1 1-1 0 0,-1-1 0 0 0,1 1 0 0 0,-1 0 1 0 0,1-1-1 0 0,0 1 0 0 0,0 0 0 0 0,0-1 1 0 0,0 1-1 0 0,0 0 0 0 0,0-1 0 0 0,0 1 1 0 0,0 0-1 0 0,1-1 0 0 0,-1 1 0 0 0,1 0 0 0 0,-1-1 1 0 0,1 1-1 0 0,-1-1 0 0 0,1 1 0 0 0,0-1 1 0 0,0 1-1 0 0,0-1 0 0 0,0 1 0 0 0,0-1 1 0 0,0 0-1 0 0,0 0 0 0 0,1 1 0 0 0,-1-1 1 0 0,0 0-1 0 0,1 0 0 0 0,-1 0 0 0 0,1-1 1 0 0,-1 1-1 0 0,1 0 0 0 0,-1 0 0 0 0,1-1 1 0 0,-1 1-1 0 0,1-1 0 0 0,0 1 0 0 0,-1-1 1 0 0,1 0-1 0 0,0 0 0 0 0,-1 0 0 0 0,1 0 1 0 0,0 0-1 0 0,0 0 0 0 0,0 0-4 0 0,167 8-1101 0 0,-134-14-1643 0 0,-14-2-6956 0 0,-14 7-2907 0 0</inkml:trace>
  <inkml:trace contextRef="#ctx0" brushRef="#br0" timeOffset="74385.745">4916 1852 5945 0 0,'0'0'2059'0'0,"0"0"-181"0"0,0 0-59 0 0,0 0-69 0 0,0 0-122 0 0,0 0-241 0 0,0 0-285 0 0,0 0-251 0 0,0 0-162 0 0,0 0-94 0 0,0 0-35 0 0,0 0 9 0 0,0 0 20 0 0,17-4 1362 0 0,101-21 1239 0 0,-116 25-3178 0 0,1 0 0 0 0,-1 0 0 0 0,1 0 0 0 0,-1 0 1 0 0,1 1-1 0 0,-1-1 0 0 0,0 1 0 0 0,1 0 0 0 0,-1 0 0 0 0,0 0 1 0 0,1 0-1 0 0,-1 0 0 0 0,0 0 0 0 0,0 0 0 0 0,0 1 0 0 0,0-1 1 0 0,0 1-1 0 0,0 0 0 0 0,0 0 0 0 0,-1-1 0 0 0,1 1 0 0 0,-1 0 1 0 0,1 0-1 0 0,-1 0 0 0 0,0 1 0 0 0,0-1 0 0 0,1 0 0 0 0,-2 0 1 0 0,1 1-1 0 0,0-1 0 0 0,0 1 0 0 0,0 1-12 0 0,11 40 168 0 0,-1 1-1 0 0,-3 0 1 0 0,-1 0-1 0 0,0 32-167 0 0,5 35 76 0 0,1 233 126 0 0,-13-264-162 0 0,-37 262 154 0 0,30-265 168 0 0,-3-42 183 0 0,10-34-507 0 0,0-1 1 0 0,0 0 0 0 0,0 1 0 0 0,0-1 0 0 0,0 0 0 0 0,0 1 0 0 0,-1-1 0 0 0,1 0 0 0 0,0 0 0 0 0,-1 1 0 0 0,1-1-1 0 0,-1 0 1 0 0,0 0 0 0 0,1 0 0 0 0,-1 1 0 0 0,0-1 0 0 0,0 0 0 0 0,1 0 0 0 0,-1 0 0 0 0,0 0 0 0 0,0-1 0 0 0,0 1-1 0 0,0 0 1 0 0,-1 0 0 0 0,1 0 0 0 0,0-1 0 0 0,0 1 0 0 0,0-1 0 0 0,0 1 0 0 0,-1-1 0 0 0,1 1 0 0 0,0-1 0 0 0,-1 0-1 0 0,1 1 1 0 0,0-1 0 0 0,0 0 0 0 0,-1 0 0 0 0,1 0 0 0 0,0 0 0 0 0,-2-1-39 0 0,-158 1-1245 0 0,127 0-2675 0 0,-1 0-3544 0 0,26 0-4942 0 0</inkml:trace>
  <inkml:trace contextRef="#ctx0" brushRef="#br0" timeOffset="77618.788">5337 2658 1384 0 0,'0'0'910'0'0,"0"0"37"0"0,0 0 390 0 0,0 0 464 0 0,0 0 320 0 0,0 0 83 0 0,0 0-127 0 0,0 0-327 0 0,0 0-363 0 0,0 0-273 0 0,0 0-169 0 0,25 9-73 0 0,79 25-26 0 0,-46-28 369 0 0,-47-10-911 0 0,5 1-3 0 0,-1-1 0 0 0,0-1 0 0 0,1-1 0 0 0,-2 0-1 0 0,1 0 1 0 0,-1-2 0 0 0,0 0 0 0 0,0 0 0 0 0,-1-2 0 0 0,0 1 0 0 0,9-10-301 0 0,-11 9 126 0 0,-1 0 0 0 0,0-1 0 0 0,0 0 0 0 0,-1-1 0 0 0,-1 1 0 0 0,0-2 0 0 0,0 1 0 0 0,-1-1 0 0 0,-1 0 0 0 0,0-1 0 0 0,-1-1-126 0 0,-2 9 5 0 0,0-1 0 0 0,-1 0 1 0 0,0 0-1 0 0,0 1 1 0 0,-1-1-1 0 0,0-1 1 0 0,0 1-1 0 0,-1 0 1 0 0,0 0-1 0 0,0 0 1 0 0,0 0-1 0 0,-1 0 1 0 0,0 0-1 0 0,-1 0 1 0 0,0 0-1 0 0,0 0 1 0 0,0 0-1 0 0,-1 1 0 0 0,0-1 1 0 0,0 1-1 0 0,0-1 1 0 0,-1 1-1 0 0,0 0 1 0 0,0 1-1 0 0,-1-1 1 0 0,0 1-1 0 0,0 0 1 0 0,0 0-1 0 0,0 0 1 0 0,-1 1-1 0 0,0-1 1 0 0,0 2-1 0 0,0-1 1 0 0,0 0-1 0 0,0 1 0 0 0,-1 1 1 0 0,0-1-1 0 0,1 1 1 0 0,-6-1-6 0 0,-2 1-12 0 0,0 2 0 0 0,0-1 0 0 0,-1 2 0 0 0,1 0 0 0 0,0 1 0 0 0,0 0-1 0 0,0 1 1 0 0,0 1 0 0 0,1 0 0 0 0,-1 1 0 0 0,1 0 0 0 0,0 1 0 0 0,0 0 0 0 0,1 1 0 0 0,0 1 0 0 0,0 0 0 0 0,1 0 0 0 0,0 2 0 0 0,0-1 0 0 0,1 1 0 0 0,0 0 0 0 0,-2 5 12 0 0,5-5 30 0 0,0 0 0 0 0,0 0 0 0 0,1 1 0 0 0,1 0 0 0 0,0 0 0 0 0,0 0 0 0 0,1 1 0 0 0,0-1 0 0 0,1 1 0 0 0,1 0 0 0 0,-1 8-30 0 0,-10 194 1040 0 0,13-200-956 0 0,0-1-1 0 0,1 1 0 0 0,0-1 1 0 0,1 1-1 0 0,0-1 0 0 0,1 1 0 0 0,1-1 1 0 0,0 0-1 0 0,1 0 0 0 0,0-1 0 0 0,1 1 1 0 0,1-1-1 0 0,0 0 0 0 0,0-1 0 0 0,1 0 1 0 0,6 7-84 0 0,-5-10 74 0 0,0 0 0 0 0,1 0 0 0 0,0-1 0 0 0,1-1 0 0 0,-1 1 0 0 0,1-2 0 0 0,0 1 0 0 0,1-1 0 0 0,-1-1 0 0 0,1 0 0 0 0,0-1 0 0 0,0 0 0 0 0,0-1-1 0 0,0 0 1 0 0,0-1 0 0 0,1-1 0 0 0,-1 0 0 0 0,0 0 0 0 0,4-1-74 0 0,0-1 59 0 0,-1 0 0 0 0,1-1 0 0 0,-1-1 0 0 0,0 0 0 0 0,0-1 0 0 0,0 0 0 0 0,-1-1 0 0 0,1-1 1 0 0,-1-1-1 0 0,-1 0 0 0 0,0 0 0 0 0,4-5-59 0 0,-15 12-2 0 0,0 0 1 0 0,0-1-1 0 0,0 1 1 0 0,-1-1 0 0 0,1 1-1 0 0,0-1 1 0 0,-1 0 0 0 0,1 0-1 0 0,-1 0 1 0 0,0 0 0 0 0,0 0-1 0 0,0 0 1 0 0,0 0 0 0 0,0 0-1 0 0,0 0 1 0 0,0 0 0 0 0,-1-1-1 0 0,1 1 1 0 0,-1 0-1 0 0,1-1 1 0 0,-1 1 0 0 0,0-1 1 0 0,-24-6-2719 0 0,17 9 704 0 0,2 0-2901 0 0,1 0-7421 0 0</inkml:trace>
  <inkml:trace contextRef="#ctx0" brushRef="#br0" timeOffset="78181.029">6020 2909 12275 0 0,'0'0'3292'0'0,"0"0"-1570"0"0,0 0-586 0 0,0 0-63 0 0,0 0-28 0 0,0 0-98 0 0,0 0-235 0 0,0 0-282 0 0,0 0-221 0 0,0 0-125 0 0,0 0-33 0 0,0 0 79 0 0,0 0 77 0 0,1 5 42 0 0,11 144 1798 0 0,-12-149-1967 0 0,0 0 27 0 0,0 0 40 0 0,0 0 57 0 0,0 0 72 0 0,0 0 63 0 0,4-25 1793 0 0,-3 7-2104 0 0,1 1 0 0 0,1 0 1 0 0,1 0-1 0 0,0 1 0 0 0,1-1 0 0 0,1 1 0 0 0,1 0 0 0 0,0 0 0 0 0,1 1 1 0 0,1-1-29 0 0,-5 8-2 0 0,1-1 1 0 0,0 1-1 0 0,1 0 1 0 0,0 1-1 0 0,0-1 1 0 0,1 1-1 0 0,0 0 1 0 0,0 1-1 0 0,0-1 1 0 0,1 2-1 0 0,0-1 1 0 0,0 1-1 0 0,1 0 1 0 0,0 1-1 0 0,-1 0 1 0 0,5-2 1 0 0,-9 7-3 0 0,-1 0 0 0 0,0 0 0 0 0,0 0 0 0 0,1 0 0 0 0,-1 0 0 0 0,0 1 1 0 0,0-1-1 0 0,0 1 0 0 0,0 0 0 0 0,-1 0 0 0 0,1 0 0 0 0,0 0 1 0 0,-1 0-1 0 0,0 1 0 0 0,1-1 0 0 0,-1 1 0 0 0,0-1 0 0 0,0 1 0 0 0,0 0 1 0 0,-1 0-1 0 0,1 0 0 0 0,-1 0 0 0 0,1 0 0 0 0,-1 0 0 0 0,0 0 1 0 0,0 1-1 0 0,-1-1 0 0 0,1 0 0 0 0,-1 1 0 0 0,1-1 0 0 0,-1 0 0 0 0,0 1 1 0 0,0-1-1 0 0,-1 1 0 0 0,1-1 0 0 0,-1 0 0 0 0,0 2 3 0 0,4 15-4 0 0,20-2-1091 0 0,-16-17-3399 0 0,0-1-4197 0 0,-4 0-3494 0 0</inkml:trace>
  <inkml:trace contextRef="#ctx0" brushRef="#br0" timeOffset="79394.765">5295 1988 5305 0 0,'0'0'1424'0'0,"0"0"-191"0"0,0 0 123 0 0,0 0 260 0 0,0 0 110 0 0,0 0-120 0 0,0 0-273 0 0,0 0-283 0 0,0 0-167 0 0,0 0-56 0 0,0 0 9 0 0,0 0 35 0 0,20 3 2448 0 0,21-45-812 0 0,89-154-450 0 0,-87 126-1837 0 0,-12 15-16 0 0,-23 56-378 0 0,11 10 231 0 0,-13-8-16 0 0,29 37 248 0 0,-7 12-85 0 0,93 172 484 0 0,-117-219-727 0 0,-4-5 20 0 0,0-2-1734 0 0,2-2-4713 0 0,1 1-5885 0 0</inkml:trace>
  <inkml:trace contextRef="#ctx0" brushRef="#br0" timeOffset="85393.72">6685 2496 7290 0 0,'0'0'1720'0'0,"0"0"-265"0"0,0 0-63 0 0,0 0 158 0 0,0 0 74 0 0,0 0-81 0 0,0 0-249 0 0,0 0-321 0 0,0 0-290 0 0,0 0-201 0 0,0 0-140 0 0,7 11 1159 0 0,18-5-791 0 0,2-1 0 0 0,-1-2 0 0 0,0 0 0 0 0,1-2 0 0 0,0-1 0 0 0,15-2-710 0 0,14 1 441 0 0,176-18 676 0 0,-204 3-1629 0 0,-29 6-3827 0 0,-6-2-5320 0 0,4 10-2034 0 0</inkml:trace>
  <inkml:trace contextRef="#ctx0" brushRef="#br0" timeOffset="86147.671">6946 2187 8146 0 0,'0'0'2274'0'0,"0"0"-481"0"0,0 0-275 0 0,0 0-87 0 0,0 0 40 0 0,0 0-27 0 0,0 0-152 0 0,0 0-181 0 0,0 0-236 0 0,0 0-212 0 0,0 0-184 0 0,0 0-86 0 0,0 0-26 0 0,-5 1-6 0 0,3 0-274 0 0,-1 0 0 0 0,0 1 0 0 0,1-1 1 0 0,-1 0-1 0 0,1 1 0 0 0,0-1 0 0 0,-1 1 0 0 0,1 0 0 0 0,0 0 0 0 0,0 0 0 0 0,0 0 0 0 0,0 0 0 0 0,0 0 0 0 0,1 1 0 0 0,-1-1 0 0 0,1 0 0 0 0,-1 1 0 0 0,1 0 0 0 0,0-1 0 0 0,0 1 0 0 0,0 0 0 0 0,1-1 0 0 0,-1 1 0 0 0,0 0 0 0 0,1 0 0 0 0,0 0 0 0 0,0 1-87 0 0,-10 284 2381 0 0,8-90-1852 0 0,-6-162-417 0 0,7-35-88 0 0,1-1 4 0 0,0 0-14 0 0,0 0-8 0 0,-9 33-12 0 0,-26 3-784 0 0,38-42-9501 0 0,-2 5-1331 0 0</inkml:trace>
  <inkml:trace contextRef="#ctx0" brushRef="#br0" timeOffset="88857.425">7942 2010 0 0 0,'0'0'918'0'0,"0"0"331"0"0,0 0 185 0 0,0 0 86 0 0,0 0 22 0 0,0 0 5 0 0,0 0-84 0 0,0 0-130 0 0,0 0-90 0 0,0 0-96 0 0,8-2 698 0 0,-8 1 2502 0 0,-76-10-2394 0 0,-32 11-478 0 0,104 0-1440 0 0,0 0 0 0 0,0 1 0 0 0,1 0 0 0 0,-1 0 1 0 0,0 0-1 0 0,0 0 0 0 0,0 1 0 0 0,1 0 0 0 0,-1-1 1 0 0,1 1-1 0 0,-1 0 0 0 0,1 1 0 0 0,0-1 0 0 0,0 1 1 0 0,0-1-1 0 0,0 1 0 0 0,0 0 0 0 0,0 0 0 0 0,1 0 1 0 0,0 0-1 0 0,-1 1 0 0 0,1-1 0 0 0,0 1 0 0 0,1-1 0 0 0,-1 1 1 0 0,0 1-36 0 0,-29 106 416 0 0,28-97-299 0 0,-28 440 956 0 0,16-307-819 0 0,-5-27 66 0 0,17-75-197 0 0,3-45-127 0 0,0 0-6 0 0,0 0 1 0 0,0 0 16 0 0,0 0-3 0 0,0 0 20 0 0,0 30 489 0 0,10-19 624 0 0,31-16-791 0 0,-28 3-189 0 0,230-39 344 0 0,-138 30-407 0 0,-104 11-79 0 0,-1 0-14 0 0,0 0 10 0 0,0 0-6 0 0,0 0-9 0 0,0 0 27 0 0,0 0-3 0 0,0 0-17 0 0,0 0 14 0 0,0 0 3 0 0,0 0-1 0 0,0 0-41 0 0,0 0-7 0 0,0 0 10 0 0,0 0 2 0 0,0 0-7 0 0,0 0-17 0 0,0 0-45 0 0,0 0-22 0 0,0 0-71 0 0,0-9-2564 0 0,0 6-4004 0 0,0 0-5184 0 0</inkml:trace>
  <inkml:trace contextRef="#ctx0" brushRef="#br0" timeOffset="89611.439">8159 2349 11202 0 0,'0'0'1989'0'0,"0"0"-650"0"0,0 0-387 0 0,0 0-87 0 0,0 0 20 0 0,0 0-36 0 0,0 0-131 0 0,0 0-137 0 0,0 0-123 0 0,0 0-54 0 0,0 0-34 0 0,0 0-72 0 0,0 0-47 0 0,-1 17-21 0 0,-5 125 768 0 0,6 56 243 0 0,-17-106-530 0 0,17-92-645 0 0,0 0 8 0 0,0 0 21 0 0,0 0 18 0 0,0 0 19 0 0,0 0 2 0 0,0 0-4 0 0,0 0 25 0 0,0 0-3 0 0,0 0 43 0 0,0 0 30 0 0,0 0-2 0 0,0 0-7 0 0,1-30 874 0 0,3-11-1058 0 0,1 1 0 0 0,3-1 0 0 0,1 1 0 0 0,2 1 0 0 0,2-1 0 0 0,1 2 0 0 0,2 0 0 0 0,2 1 0 0 0,1 1 0 0 0,2 0 0 0 0,3-1-32 0 0,-21 31-4 0 0,0 0 1 0 0,1 0 0 0 0,0 0-1 0 0,0 0 1 0 0,1 1 0 0 0,-1-1-1 0 0,1 1 1 0 0,0 1 0 0 0,1-1 0 0 0,-1 1-1 0 0,1 0 1 0 0,0 0 0 0 0,0 0-1 0 0,0 1 1 0 0,0 0 0 0 0,1 0-1 0 0,0 0 1 0 0,-1 1 0 0 0,1 0-1 0 0,0 1 1 0 0,0-1 0 0 0,0 1 0 0 0,1 1 3 0 0,-5 2 2 0 0,0 1 0 0 0,0 0 1 0 0,0 0-1 0 0,-1 1 0 0 0,0-1 1 0 0,0 0-1 0 0,0 1 0 0 0,0 0 1 0 0,0-1-1 0 0,0 1 0 0 0,-1 0 1 0 0,0 0-1 0 0,0 0 0 0 0,0 0 1 0 0,0 0-1 0 0,-1 0 0 0 0,0 0 1 0 0,1 0-1 0 0,-1 0 0 0 0,-1 0 1 0 0,0 4-3 0 0,2-1-3 0 0,-1 50 104 0 0,0-30-162 0 0,5-12-2989 0 0,1-8-4978 0 0,-4-6-3684 0 0</inkml:trace>
  <inkml:trace contextRef="#ctx0" brushRef="#br0" timeOffset="94030.729">9072 2228 0 0 0,'0'0'2363'0'0,"0"0"-348"0"0,0 0-245 0 0,0 0-107 0 0,0 0-85 0 0,0 0-81 0 0,0 0-87 0 0,0 0-142 0 0,0 0-136 0 0,0 0-114 0 0,0 0-108 0 0,-5 0 4263 0 0,-22 3-4837 0 0,17 0-267 0 0,1 1 0 0 0,-1-1 1 0 0,1 2-1 0 0,-1-1 0 0 0,1 1 1 0 0,1 1-1 0 0,-1-1 1 0 0,1 1-1 0 0,0 1 0 0 0,-5 5-69 0 0,-62 79 702 0 0,67-74-569 0 0,0-1 0 0 0,0 1 0 0 0,2 1 1 0 0,0-1-1 0 0,1 1 0 0 0,1 0 1 0 0,1 0-1 0 0,0 1 0 0 0,1-1 0 0 0,2 1 1 0 0,-1-1-1 0 0,2 1 0 0 0,0-1 0 0 0,4 13-133 0 0,-1-19 77 0 0,0-1 0 0 0,1 1-1 0 0,0-1 1 0 0,1 0-1 0 0,1 0 1 0 0,0 0-1 0 0,0-1 1 0 0,1 0 0 0 0,0-1-1 0 0,0 1 1 0 0,1-2-1 0 0,1 1-76 0 0,-2-3 73 0 0,0-1-1 0 0,-1 0 1 0 0,2 0-1 0 0,-1-1 1 0 0,0 0-1 0 0,1-1 0 0 0,0 0 1 0 0,0 0-1 0 0,0-1 1 0 0,0 0-1 0 0,0 0 1 0 0,0-1-1 0 0,1 0 1 0 0,-1-1-1 0 0,0 0 0 0 0,0-1 1 0 0,1 0-1 0 0,-1 0 1 0 0,0-1-1 0 0,0 0 1 0 0,0 0-1 0 0,0-1 1 0 0,0 0-1 0 0,-1-1 0 0 0,1 0 1 0 0,-1 0-1 0 0,0-1 1 0 0,3-3-73 0 0,53-41 394 0 0,-2-2 1 0 0,55-61-395 0 0,-112 108 21 0 0,1-1-1 0 0,-1 1 0 0 0,0-1 1 0 0,0 0-1 0 0,-1-1 0 0 0,1 1 1 0 0,-1-1-1 0 0,-1 0 1 0 0,1 0-1 0 0,-1 0 0 0 0,0-1 1 0 0,0 1-1 0 0,-1-1 0 0 0,1 1 1 0 0,-2-1-1 0 0,1 0 0 0 0,-1 0 1 0 0,0 0-1 0 0,0 0 1 0 0,-1 0-1 0 0,0 0 0 0 0,0-6-20 0 0,-5 6 3 0 0,1 0 1 0 0,-1 0-1 0 0,0 1 0 0 0,0-1 0 0 0,-1 1 0 0 0,1 0 0 0 0,-2 1 0 0 0,1 0 0 0 0,0 0 0 0 0,-1 0 1 0 0,0 0-1 0 0,-7-2-3 0 0,-16-13-282 0 0,0 2 0 0 0,-1 1 0 0 0,-1 2 0 0 0,-1 1 0 0 0,0 1 0 0 0,0 2 0 0 0,-1 2 0 0 0,0 0 0 0 0,-1 3 0 0 0,0 1 0 0 0,0 1 0 0 0,-21 2 282 0 0,10 15-2309 0 0,20 3-5403 0 0,16-6-3898 0 0</inkml:trace>
  <inkml:trace contextRef="#ctx0" brushRef="#br0" timeOffset="94924.691">8771 2537 3249 0 0,'0'0'1585'0'0,"0"0"-164"0"0,0 0 74 0 0,0 0 173 0 0,0 0 34 0 0,0 0-186 0 0,0 0-292 0 0,0 0-227 0 0,0 0-111 0 0,0 0 37 0 0,0 0 169 0 0,0 0 78 0 0,0 0-28 0 0,4 1-141 0 0,37 2 3389 0 0,-40-3-4029 0 0,-1 0 3 0 0,0 0-23 0 0,0 0-33 0 0,0 0-23 0 0,0 0-36 0 0,0 0-55 0 0,0 0-2 0 0,0 0-41 0 0,0 0-23 0 0,0 0 7 0 0,0 0-22 0 0,0 0-25 0 0,0 0-20 0 0,4 0 603 0 0,9-3-628 0 0,-11 3 46 0 0,170-79 591 0 0,-144 66-633 0 0,-14 6-36 0 0,-1 1 1 0 0,1 0 0 0 0,0 1 0 0 0,1 0 0 0 0,-1 1 0 0 0,1 1 0 0 0,0 1-1 0 0,13-2-11 0 0,-27 6-2 0 0,0-1 0 0 0,1 0 0 0 0,-1 1 0 0 0,0-1 0 0 0,0 0 0 0 0,0 1 0 0 0,0 0 0 0 0,0-1 0 0 0,0 1 0 0 0,0 0 0 0 0,0-1-1 0 0,-1 1 1 0 0,1 0 0 0 0,-1 0 0 0 0,1-1 0 0 0,-1 1 0 0 0,0 0 0 0 0,0 0 0 0 0,0 0 0 0 0,0 0 0 0 0,0-1 0 0 0,0 1 0 0 0,0 0-1 0 0,-1 0 1 0 0,1 0 0 0 0,0 0 0 0 0,-1 0 2 0 0,0 6-20 0 0,-9 47 79 0 0,2 26-88 0 0,11-77 31 0 0,1 0-1 0 0,-1 0 1 0 0,1 0 0 0 0,-1 0 0 0 0,1-1 0 0 0,0 0-1 0 0,1 0 1 0 0,-1 0 0 0 0,0 0 0 0 0,1 0 0 0 0,0-1-1 0 0,0 0 1 0 0,-1 0 0 0 0,1 0 0 0 0,0-1 0 0 0,0 0-1 0 0,1 0 1 0 0,-1 0 0 0 0,0 0 0 0 0,0-1 0 0 0,0 0-1 0 0,1 0 1 0 0,-1 0 0 0 0,0-1 0 0 0,0 1 0 0 0,4-2-2 0 0,-2 2-11 0 0,4 0 25 0 0,-1 0 0 0 0,0 0 0 0 0,1-1 0 0 0,-1 0 0 0 0,0-1 0 0 0,0 0 0 0 0,0-1 0 0 0,0 0 0 0 0,0-1 0 0 0,0 0 0 0 0,-1 0 0 0 0,2-2-14 0 0,66-48 248 0 0,-79 38-1309 0 0,-3 10-2114 0 0,5 5-1675 0 0,0 1-7506 0 0</inkml:trace>
  <inkml:trace contextRef="#ctx0" brushRef="#br0" timeOffset="96098.048">9047 1859 928 0 0,'0'0'2085'0'0,"0"0"99"0"0,0 0 91 0 0,0 0-50 0 0,0 0-189 0 0,0 0-251 0 0,0 0-241 0 0,0 0-255 0 0,0 0-210 0 0,0 0-141 0 0,0 0-114 0 0,0 0-82 0 0,0 0-80 0 0,11 0 2134 0 0,-51 30-1717 0 0,0 10-549 0 0,104-70 1939 0 0,-38 8-2131 0 0,-37 26 184 0 0,-32 29-335 0 0,41-32-171 0 0,2-1-10 0 0,0 0-7 0 0,0 0 12 0 0,0 0-11 0 0,0 0-43 0 0,0 0-29 0 0,0 0-37 0 0,16 0-2681 0 0,-10 0-2626 0 0,-1 0-6517 0 0</inkml:trace>
  <inkml:trace contextRef="#ctx0" brushRef="#br0" timeOffset="100496.657">9303 1985 0 0 0,'0'0'919'0'0,"0"0"248"0"0,0 0 192 0 0,0 0 108 0 0,0 0-12 0 0,0 0-124 0 0,0 0-112 0 0,0 0-103 0 0,0 0-17 0 0,12-15 5067 0 0,-12 15-5564 0 0,-2 5 4855 0 0,-8 12-5237 0 0,10-17-203 0 0,0 0-3 0 0,0 0 14 0 0,0 0 22 0 0,0 0-22 0 0,0 0-20 0 0,0 0-8 0 0,0 0 16 0 0,0 0-2 0 0,0 0 4 0 0,0 0-6 0 0,0 0 3 0 0,0 0 2 0 0,0 0 3 0 0,0 0-4 0 0,0 0 18 0 0,0 0 0 0 0,0 0 12 0 0,0 0 23 0 0,0 0-8 0 0,0 0 9 0 0,20-8 989 0 0,-9-2-128 0 0,-11 10-909 0 0,-2 3 5 0 0,-7 12 485 0 0,9-15-461 0 0,0 0 888 0 0,0 0-919 0 0,0 0 25 0 0,0 0-6 0 0,0 0 5 0 0,0 0-2 0 0,0 0 2 0 0,0 0-9 0 0,0 0-11 0 0,0 0-25 0 0,0 0 21 0 0,0 0 18 0 0,0 0 6 0 0,0 0-9 0 0,0 0-6 0 0,0 0-10 0 0,0 0-3 0 0,0 0 3 0 0,0 0 3 0 0,0 0-23 0 0,0 0 1 0 0,0 0 20 0 0,0 0-29 0 0,0 0 27 0 0,29-18 152 0 0,-35 24 62 0 0,-2 3-633 0 0,0-6-4293 0 0,5-2-1986 0 0,1 2-5797 0 0</inkml:trace>
  <inkml:trace contextRef="#ctx0" brushRef="#br0" timeOffset="108577.819">9846 2566 1320 0 0,'0'0'1391'0'0,"0"0"-12"0"0,0 0 252 0 0,0 0 236 0 0,0 0 99 0 0,0 0-86 0 0,0 0-213 0 0,0 0-240 0 0,0 0-274 0 0,0 0-205 0 0,0 0-96 0 0,0-3-32 0 0,11-16 2900 0 0,8 12-2300 0 0,29 8-868 0 0,-1-2 0 0 0,0-2 0 0 0,1-2-1 0 0,-1-2 1 0 0,21-8-552 0 0,-25 4 359 0 0,-42 11-331 0 0,-1 0-40 0 0,0 0-4 0 0,0 0-4 0 0,-20 4-4173 0 0,13 0 556 0 0,2-4-3286 0 0,4 0 5442 0 0,-3 0-8824 0 0</inkml:trace>
  <inkml:trace contextRef="#ctx0" brushRef="#br0" timeOffset="108899.554">10072 2253 8122 0 0,'0'0'1897'0'0,"0"0"-356"0"0,0 0-272 0 0,0 0-119 0 0,0 0-3 0 0,0 0-76 0 0,0 0-179 0 0,0 0-231 0 0,0 0-172 0 0,0 0-88 0 0,0 0-21 0 0,0 0 28 0 0,0 0 16 0 0,-4 11 38 0 0,-13 36 28 0 0,13 49 1534 0 0,42 192-1091 0 0,-38-288-1256 0 0,0 0-170 0 0,-8-3-14785 0 0,5-1 7611 0 0</inkml:trace>
  <inkml:trace contextRef="#ctx0" brushRef="#br0" timeOffset="109413.806">10363 2191 12147 0 0,'0'0'1772'0'0,"0"0"-302"0"0,0 0-206 0 0,0 0-92 0 0,0 0-46 0 0,0 0-109 0 0,0 0-131 0 0,0 0-170 0 0,0 0-148 0 0,0 0-74 0 0,0 0-40 0 0,0 0-39 0 0,0 0-35 0 0,22-9-2 0 0,68-26-49 0 0,33 9 596 0 0,4 22-562 0 0,-125 4-363 0 0,-1 0 0 0 0,0 0 0 0 0,0 0 0 0 0,1 0-1 0 0,-1 1 1 0 0,0-1 0 0 0,0 0 0 0 0,0 1 0 0 0,1-1 0 0 0,-1 0-1 0 0,0 1 1 0 0,0 0 0 0 0,0-1 0 0 0,0 1 0 0 0,0 0 0 0 0,0-1 0 0 0,0 1-1 0 0,0 0 1 0 0,0 0 0 0 0,0 0 0 0 0,0 0 0 0 0,0 0 0 0 0,-1 0-1 0 0,1 0 1 0 0,0 0 0 0 0,-1 0 0 0 0,1 0 0 0 0,-1 0 0 0 0,1 0 0 0 0,-1 1-1 0 0,0-1 1 0 0,1 0 0 0 0,-1 0 0 0 0,0 1 0 0 0,0-1 0 0 0,0 0-1 0 0,0 0 1 0 0,0 1 0 0 0,0-1 0 0 0,0 0 0 0 0,0 0 0 0 0,0 1-1 0 0,-1-1 1 0 0,1 0 0 0 0,-24 54 66 0 0,-84 48 26 0 0,76-75-87 0 0,1 1-1 0 0,1 2 1 0 0,1 1 0 0 0,-7 12-5 0 0,33-40 0 0 0,0-1 1 0 0,-1 0-1 0 0,1 1 1 0 0,1-1 0 0 0,-1 1-1 0 0,0 0 1 0 0,1 0-1 0 0,0 0 1 0 0,0 0-1 0 0,0 1 1 0 0,0-1 0 0 0,1 0-1 0 0,0 1 1 0 0,0-1-1 0 0,0 1 1 0 0,0 0 0 0 0,1-1-1 0 0,0 1 1 0 0,0-1-1 0 0,0 1 1 0 0,0 0 0 0 0,1-1-1 0 0,-1 1 1 0 0,1-1-1 0 0,1 1 1 0 0,-1-1 0 0 0,1 1-1 0 0,-1-1 1 0 0,1 0-1 0 0,0 0 1 0 0,1 0 0 0 0,-1 0-1 0 0,1 0 1 0 0,0 0-1 0 0,-1 0 1 0 0,3 1-1 0 0,11 2 113 0 0,-1-1-1 0 0,1 0 1 0 0,0-1 0 0 0,0 0 0 0 0,1-2 0 0 0,0 0-1 0 0,-1 0 1 0 0,1-2 0 0 0,0 0 0 0 0,0-1 0 0 0,0-1-1 0 0,0 0 1 0 0,0-1 0 0 0,3-2-113 0 0,170-50 909 0 0,-224 36-8980 0 0,24 17 446 0 0,5 1-4602 0 0</inkml:trace>
  <inkml:trace contextRef="#ctx0" brushRef="#br0" timeOffset="110056.935">11224 2401 8018 0 0,'0'0'2167'0'0,"0"0"-581"0"0,0 0-413 0 0,0 0-162 0 0,0 0 11 0 0,0 0 8 0 0,0 0-99 0 0,0 0-159 0 0,0 0-194 0 0,0 0-130 0 0,0 0-75 0 0,0 0-38 0 0,0 0-12 0 0,-5 22-24 0 0,-19 72-21 0 0,18-7 592 0 0,5 0 218 0 0,1-86-961 0 0,0-1 53 0 0,0 0 69 0 0,0 0 81 0 0,0 0 76 0 0,0 0 46 0 0,0 0 51 0 0,0-16 1310 0 0,-1-9-1564 0 0,1 9-189 0 0,-1 1-1 0 0,2-1 0 0 0,0 0 0 0 0,1 0 0 0 0,0 1 0 0 0,1-1 0 0 0,1 1 0 0 0,5-11-59 0 0,-3 10 6 0 0,0 1 0 0 0,2 1 0 0 0,0-1-1 0 0,0 1 1 0 0,2 1 0 0 0,-1 0-1 0 0,2 0 1 0 0,0 1 0 0 0,0 0-1 0 0,1 1 1 0 0,0 0 0 0 0,1 1-1 0 0,1 0 1 0 0,-1 1 0 0 0,11-5-6 0 0,26 10-99 0 0,-41 30 44 0 0,1 106-887 0 0,2-116-1327 0 0,-6-13-6274 0 0,-4-3-2878 0 0</inkml:trace>
  <inkml:trace contextRef="#ctx0" brushRef="#br0" timeOffset="110766.476">11326 1985 560 0 0,'0'0'3556'0'0,"0"0"-1475"0"0,0 0-367 0 0,0 0 185 0 0,0 0 84 0 0,0 0-156 0 0,0 0-386 0 0,0 0-437 0 0,0 0-307 0 0,0 0-157 0 0,0 0-52 0 0,0 0-21 0 0,0 0 13 0 0,-27 19 2408 0 0,-1 2-1743 0 0,27-21-1070 0 0,1 0-4 0 0,0 0-3 0 0,0 0 9 0 0,0 0 15 0 0,0 0 45 0 0,0 0 10 0 0,15-8 1292 0 0,14-18-979 0 0,-34 25 1031 0 0,5 3-5778 0 0,0 2-4567 0 0,0 3-2792 0 0</inkml:trace>
  <inkml:trace contextRef="#ctx0" brushRef="#br0" timeOffset="111200.657">11926 2154 11426 0 0,'0'0'1921'0'0,"0"0"-580"0"0,0 0-272 0 0,0 0-22 0 0,0 0 22 0 0,0 0-69 0 0,0 0-190 0 0,-33 20-234 0 0,-101 66-192 0 0,130-85-363 0 0,0 1 0 0 0,0 1-1 0 0,0-1 1 0 0,0 1 0 0 0,0-1 0 0 0,1 1-1 0 0,-1 0 1 0 0,1 0 0 0 0,0 1 0 0 0,0-1-1 0 0,0 1 1 0 0,0-1 0 0 0,1 1 0 0 0,0 0-1 0 0,-1 0 1 0 0,1 0 0 0 0,0 0-1 0 0,1 1-19 0 0,-3 5 40 0 0,0 1-12 0 0,-1-1 0 0 0,2 1 0 0 0,0 0 0 0 0,0 0 0 0 0,1 0-1 0 0,0 0 1 0 0,0 0 0 0 0,2 1 0 0 0,-1-1 0 0 0,1 0 0 0 0,1 0 0 0 0,0 1 0 0 0,1-1 0 0 0,0 0 0 0 0,1 0 0 0 0,0 0 0 0 0,0 0 0 0 0,1-1 0 0 0,1 1-1 0 0,0-1 1 0 0,0 0 0 0 0,1-1 0 0 0,2 3-29 0 0,0-4 137 0 0,0-1 0 0 0,0-1 1 0 0,0 0-1 0 0,1 0 0 0 0,0 0 0 0 0,0-1 0 0 0,1 0 0 0 0,0-1 0 0 0,-1 0 0 0 0,2-1 0 0 0,-1 0 0 0 0,0 0 1 0 0,0-1-1 0 0,1 0 0 0 0,-1-1 0 0 0,1 0 0 0 0,0-1 0 0 0,-1 0 0 0 0,1-1 0 0 0,2 0-137 0 0,5-2 185 0 0,0-1-1 0 0,0-1 1 0 0,-1 0 0 0 0,1-1-1 0 0,-1-1 1 0 0,0 0-1 0 0,-1-2 1 0 0,0 0 0 0 0,0-1-1 0 0,-1 0 1 0 0,0-1-1 0 0,0-1 1 0 0,-2 0-1 0 0,1-1 1 0 0,-2 0 0 0 0,0-1-1 0 0,3-5-184 0 0,-9 12 11 0 0,0-1 0 0 0,0 1 0 0 0,-1-1 0 0 0,0 0 0 0 0,-1 0 0 0 0,0-1 0 0 0,0 1 0 0 0,-1-1 0 0 0,0 0 0 0 0,0 0 0 0 0,-1 0 0 0 0,0-1 0 0 0,-1 1 0 0 0,0 0-1 0 0,0-1 1 0 0,-1 1 0 0 0,0 0 0 0 0,-1-1 0 0 0,0 1 0 0 0,0 0 0 0 0,-1-1 0 0 0,0 1 0 0 0,-1 0 0 0 0,0 0 0 0 0,-1 1 0 0 0,1-1 0 0 0,-2 1 0 0 0,1-1 0 0 0,-1 1 0 0 0,0 1 0 0 0,-1-1 0 0 0,0 1 0 0 0,-3-4-11 0 0,-2 4-80 0 0,0-1 1 0 0,0 1 0 0 0,0 1-1 0 0,-1 0 1 0 0,0 1-1 0 0,0 0 1 0 0,0 1 0 0 0,-1 1-1 0 0,1-1 1 0 0,-1 2 0 0 0,0 0-1 0 0,0 0 1 0 0,0 2 0 0 0,0-1-1 0 0,0 2 1 0 0,-1 0 79 0 0,-3 0-764 0 0,1 1-1 0 0,0 1 1 0 0,0 1 0 0 0,0 0-1 0 0,1 1 1 0 0,-1 1 0 0 0,-14 7 764 0 0,-2 4-5964 0 0,6-4-5848 0 0</inkml:trace>
  <inkml:trace contextRef="#ctx0" brushRef="#br0" timeOffset="111547.821">11648 2471 7866 0 0,'0'0'2073'0'0,"0"0"-228"0"0,0 0-99 0 0,0 0-25 0 0,0 0-76 0 0,0 0-230 0 0,0 0-290 0 0,0 0-338 0 0,0 0-219 0 0,0 0-61 0 0,0 0-16 0 0,0 0 5 0 0,0 0 15 0 0,17-8-73 0 0,57-25-58 0 0,17 15 666 0 0,-83 17-980 0 0,0 1 1 0 0,-1-1 0 0 0,1 1-1 0 0,-1 0 1 0 0,1 1-1 0 0,0 0 1 0 0,-1 0-1 0 0,1 1 1 0 0,-1 0-1 0 0,0 0 1 0 0,0 0-1 0 0,0 1 1 0 0,0 0-1 0 0,0 1 1 0 0,0 0-1 0 0,-1 0 1 0 0,1 0 0 0 0,4 5-67 0 0,-6-6 95 0 0,0 1 0 0 0,1-1 1 0 0,0 0-1 0 0,-1 0 0 0 0,1 0 1 0 0,0-1-1 0 0,1 0 1 0 0,-1 0-1 0 0,0-1 0 0 0,1 0 1 0 0,-1 0-1 0 0,0 0 1 0 0,1-1-1 0 0,-1 0 0 0 0,1 0 1 0 0,-1 0-1 0 0,7-2-95 0 0,18 1-24 0 0,-3-9-1516 0 0,-24 6-2193 0 0,-3-1-3303 0 0,-1 2-4429 0 0</inkml:trace>
  <inkml:trace contextRef="#ctx0" brushRef="#br0" timeOffset="112202.283">11898 2014 2921 0 0,'0'0'2437'0'0,"0"0"-651"0"0,0 0-124 0 0,0 0 161 0 0,0 0-49 0 0,0 0-241 0 0,0 0-380 0 0,0 0-400 0 0,0 0-217 0 0,0 0-70 0 0,0 0 4 0 0,0 0 68 0 0,0 0 53 0 0,1-11 2663 0 0,-75 18-1089 0 0,138-29-487 0 0,-12 0-1192 0 0,-113 36 684 0 0,44-12-1130 0 0,28 1-696 0 0,4 10-1954 0 0,-10-1-6649 0 0,-4-4-2907 0 0</inkml:trace>
  <inkml:trace contextRef="#ctx0" brushRef="#br0" timeOffset="115921.317">12362 1915 3257 0 0,'0'0'1792'0'0,"0"0"-38"0"0,0 0 113 0 0,0 0 111 0 0,0 0-125 0 0,0 0-262 0 0,0 0-325 0 0,0 0-341 0 0,0 0-243 0 0,0 0-139 0 0,0 0-63 0 0,0 0-35 0 0,0 0 18 0 0,9-4 6 0 0,128-49 1599 0 0,-55 28-1204 0 0,-42 18-628 0 0,-39 7-212 0 0,-1 0 2 0 0,0 0 1 0 0,0 0-31 0 0,0 0 26 0 0,0 0-4 0 0,0 0-19 0 0,0 0 17 0 0,0 0-19 0 0,0 23 341 0 0,-6 535 536 0 0,-1-252-758 0 0,-4-232-1 0 0,-14-52 5287 0 0,13-17-6142 0 0,-112 38 847 0 0,81-35 301 0 0,43-8-332 0 0,0 0 10 0 0,0 0-18 0 0,0 0 10 0 0,0 0-11 0 0,0 0-14 0 0,0 0-13 0 0,0 0 14 0 0,0 0 2 0 0,0 0-24 0 0,0 0-12 0 0,0 0-32 0 0,0 0 18 0 0,0 0-22 0 0,0 0 3 0 0,0 0 32 0 0,0 0-27 0 0,0 0 13 0 0,0 0 11 0 0,0 0-20 0 0,0 0-15 0 0,0 0-9 0 0,0 0 26 0 0,0 0 3 0 0,0 0 23 0 0,0 0-7 0 0,0 0-31 0 0,0 0-2 0 0,0 0 9 0 0,0 0 8 0 0,0 0-7 0 0,0 0 16 0 0,0 0-3 0 0,0 0-27 0 0,0 0 27 0 0,0 0-15 0 0,0 0 2 0 0,0 0 17 0 0,0 0-8 0 0,0 0-26 0 0,0 0 10 0 0,0 0 26 0 0,0 0 8 0 0,0 0-31 0 0,0 0-12 0 0,0 0 25 0 0,-16 0 110 0 0,-1-1-663 0 0,22-6-6025 0 0,-1 4 363 0 0,-1-1-5908 0 0</inkml:trace>
  <inkml:trace contextRef="#ctx0" brushRef="#br0" timeOffset="132125.547">12944 2401 184 0 0,'0'0'1132'0'0,"0"0"-117"0"0,0 0-47 0 0,0 0 5 0 0,0 0-20 0 0,0 0-94 0 0,0 0-163 0 0,0 0-180 0 0,0 0-174 0 0,0 0-88 0 0,0 0-35 0 0,11 10 2376 0 0,32 2 2198 0 0,24-5-1803 0 0,-23-6-2009 0 0,-27 0-701 0 0,1 0 1 0 0,-1-2-1 0 0,0 0 1 0 0,1 0-1 0 0,-1-2 1 0 0,0 0-1 0 0,0-1 1 0 0,-1-1-1 0 0,6-2-280 0 0,-13 3 98 0 0,1 0 1 0 0,-1-1-1 0 0,0-1 1 0 0,0 1-1 0 0,0-1 1 0 0,-1-1-1 0 0,0 0 1 0 0,0 0-1 0 0,-1 0 1 0 0,0-1-1 0 0,0 0 1 0 0,-1-1-1 0 0,0 1 1 0 0,0-1-1 0 0,-1 0 0 0 0,0-1 1 0 0,0 1-1 0 0,-1-1 1 0 0,-1 0-1 0 0,0 0 1 0 0,0 0-1 0 0,-1 0 1 0 0,0-1-1 0 0,0-6-98 0 0,-1 9 12 0 0,-1 1 0 0 0,1-1 0 0 0,-2 0 1 0 0,1 1-1 0 0,-1-1 0 0 0,0 1 0 0 0,0-1 0 0 0,-1 1 0 0 0,0-1 0 0 0,0 1 0 0 0,-1 0 0 0 0,0 0 0 0 0,-1 0 0 0 0,1 0 0 0 0,-1 1 1 0 0,-1-2-13 0 0,1 2-16 0 0,0 1 0 0 0,0 0 0 0 0,0 1 0 0 0,0-1 0 0 0,-1 1 0 0 0,0-1 0 0 0,0 2 0 0 0,0-1 0 0 0,0 0 0 0 0,-1 1 0 0 0,1 0 0 0 0,-1 0 0 0 0,0 1 0 0 0,0-1 0 0 0,0 1 0 0 0,0 0 0 0 0,0 1 0 0 0,0 0 0 0 0,0 0 0 0 0,-5 0 16 0 0,-1 0-27 0 0,0 0 0 0 0,0 1 0 0 0,-1 1 1 0 0,1 0-1 0 0,0 0 0 0 0,0 1 1 0 0,0 1-1 0 0,0 0 0 0 0,0 1 1 0 0,1 0-1 0 0,0 0 0 0 0,-1 1 1 0 0,2 1-1 0 0,-11 6 27 0 0,9-5-5 0 0,-39 42 23 0 0,22 10 280 0 0,22-43-240 0 0,-7 14 103 0 0,2 0 0 0 0,0 0 1 0 0,3 1-1 0 0,0 0 0 0 0,0 11-161 0 0,6-33 73 0 0,1 0 1 0 0,0 0-1 0 0,0 0 0 0 0,1 0 1 0 0,0 0-1 0 0,1 1 0 0 0,0-1 1 0 0,0 0-1 0 0,1 1 1 0 0,0-1-1 0 0,1 0 0 0 0,0 0 1 0 0,0 0-1 0 0,1 0 0 0 0,0 0 1 0 0,0 0-1 0 0,1-1 0 0 0,1 1 1 0 0,-1-1-1 0 0,1 0 0 0 0,1-1 1 0 0,-1 1-1 0 0,1-1 0 0 0,5 4-73 0 0,-1-4 102 0 0,0 0-1 0 0,0 0 0 0 0,1-1 0 0 0,0-1 0 0 0,1 0 0 0 0,-1-1 0 0 0,1 0 1 0 0,0 0-1 0 0,0-1 0 0 0,0-1 0 0 0,0 0 0 0 0,0-1 0 0 0,9 0-101 0 0,188-16 1169 0 0,-205 14-1333 0 0,17-5 689 0 0,-15-5-3092 0 0,9-6-2526 0 0,-3 9-2889 0 0,-4 4-4093 0 0</inkml:trace>
  <inkml:trace contextRef="#ctx0" brushRef="#br0" timeOffset="132671.555">13761 2504 0 0 0,'0'0'595'0'0,"0"0"569"0"0,0 0 363 0 0,0 0 241 0 0,0 0 82 0 0,0 0-87 0 0,0 0-168 0 0,0 0-163 0 0,0 0-123 0 0,0 0-96 0 0,0 0-84 0 0,0 0-143 0 0,0 0-133 0 0,-23 12 4013 0 0,13-4-4798 0 0,-1 0 0 0 0,1 0-1 0 0,1 1 1 0 0,-1 0 0 0 0,2 1 0 0 0,-1 0 0 0 0,1 1-1 0 0,1-1 1 0 0,0 1 0 0 0,0 1 0 0 0,1-1-1 0 0,1 1 1 0 0,0 0 0 0 0,1 1 0 0 0,0-1 0 0 0,0 1-1 0 0,1 6-67 0 0,1-16 38 0 0,1 0-1 0 0,0 0 1 0 0,0 0-1 0 0,0 1 1 0 0,0-1-1 0 0,1 1 1 0 0,-1-1-1 0 0,1 0 1 0 0,0 1 0 0 0,0-1-1 0 0,0 1 1 0 0,1-1-1 0 0,-1 0 1 0 0,1 1-1 0 0,0-1 1 0 0,0 0-1 0 0,0 1 1 0 0,0-1-1 0 0,0 0 1 0 0,1 0-1 0 0,0 0 1 0 0,-1 0-1 0 0,1 0 1 0 0,0-1-1 0 0,0 1 1 0 0,1 0-1 0 0,-1-1 1 0 0,0 0-1 0 0,1 1 1 0 0,0-1-1 0 0,-1 0 1 0 0,1 0 0 0 0,0 0-1 0 0,0-1 1 0 0,0 1-1 0 0,0-1 1 0 0,1 0-38 0 0,12 2 133 0 0,1-2 0 0 0,-1 0 1 0 0,1-1-1 0 0,-1 0 0 0 0,1-1 1 0 0,-1-1-1 0 0,0-1 0 0 0,0-1 1 0 0,1 0-1 0 0,-2-1 1 0 0,1 0-1 0 0,-1-1 0 0 0,0-1 1 0 0,0-1-1 0 0,-1 0 0 0 0,0 0 1 0 0,0-2-1 0 0,-1 0 0 0 0,0 0 1 0 0,-1-1-1 0 0,0-1 1 0 0,3-4-134 0 0,-12 13-26 0 0,1-1 0 0 0,-1 1 1 0 0,0-1-1 0 0,0 0 1 0 0,0 0-1 0 0,0 0 1 0 0,-1 0-1 0 0,0-1 0 0 0,1 1 1 0 0,-2-1-1 0 0,1 1 1 0 0,0-1-1 0 0,-1 0 1 0 0,0 0-1 0 0,0 1 1 0 0,-1-1-1 0 0,1 0 0 0 0,-1 0 1 0 0,0 0-1 0 0,0 0 1 0 0,-1 0-1 0 0,1 0 1 0 0,-1 0-1 0 0,0 1 1 0 0,-1-1-1 0 0,1 0 0 0 0,-1 0 1 0 0,0 1-1 0 0,0-1 1 0 0,0 1-1 0 0,0 0 1 0 0,-1 0-1 0 0,0 0 0 0 0,0 0 1 0 0,0 0-1 0 0,-3-2 26 0 0,-47-15-2751 0 0,15 19-5648 0 0,24 2-3214 0 0</inkml:trace>
  <inkml:trace contextRef="#ctx0" brushRef="#br0" timeOffset="132924.557">13761 2504 7370 0 0</inkml:trace>
  <inkml:trace contextRef="#ctx0" brushRef="#br0" timeOffset="133169.957">13761 2504 7370 0 0,'-92'81'1719'0'0,"58"-44"2806"0"0,33-36-4242 0 0,0-1 0 0 0,0 1 0 0 0,1 0 0 0 0,-1 0 0 0 0,0 0 0 0 0,1 0 1 0 0,-1 1-1 0 0,1-1 0 0 0,-1 0 0 0 0,1 0 0 0 0,0 0 0 0 0,0 0 0 0 0,-1 0 1 0 0,1 1-1 0 0,0-1 0 0 0,0 0 0 0 0,0 0 0 0 0,0 0 0 0 0,0 1 0 0 0,0-1 1 0 0,0 0-1 0 0,1 0 0 0 0,-1 0 0 0 0,0 0 0 0 0,1 1 0 0 0,-1-1 0 0 0,1 0 1 0 0,-1 0-1 0 0,1 0 0 0 0,-1 0 0 0 0,1 0 0 0 0,0 0-283 0 0,101-5 4574 0 0,22-25-3777 0 0,-93 66-727 0 0,-27-32-114 0 0,1-1-1 0 0,0 1 0 0 0,-1-1 0 0 0,1 0 0 0 0,1-1 0 0 0,-1 1 1 0 0,1-1-1 0 0,-1 0 0 0 0,1-1 0 0 0,0 1 0 0 0,0-1 0 0 0,0 0 1 0 0,0 0-1 0 0,0-1 0 0 0,0 0 0 0 0,1 0 0 0 0,-1 0 0 0 0,0-1 1 0 0,1 0-1 0 0,-1 0 0 0 0,1-1 0 0 0,-1 0 0 0 0,0 0 0 0 0,0 0 1 0 0,0-1-1 0 0,1 0 0 0 0,-2 0 0 0 0,1 0 0 0 0,0-1 0 0 0,0 0 1 0 0,-1 0-1 0 0,1-1 0 0 0,-1 1 0 0 0,4-5 45 0 0,0-4-1710 0 0,-3 3-4546 0 0,-3 5-5560 0 0</inkml:trace>
  <inkml:trace contextRef="#ctx0" brushRef="#br0" timeOffset="134598.955">12948 1948 3929 0 0,'0'0'2390'0'0,"0"0"-629"0"0,0 0-284 0 0,0 0 82 0 0,0 0 92 0 0,0 0-30 0 0,0 0-178 0 0,0 0-298 0 0,0 0-328 0 0,0 0-203 0 0,0 0-57 0 0,0 0 3 0 0,0 0 40 0 0,0 0 44 0 0,2-16 2932 0 0,108-119-1070 0 0,-21 25-1618 0 0,-41 205-339 0 0,28 41-90 0 0,-67-134-813 0 0,-8-15-659 0 0,1 2-740 0 0,1 4-2796 0 0,-1 0-7574 0 0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4:22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1403 6977 0 0,'0'0'607'0'0,"0"0"-480"0"0,0 0-160 0 0,0 0 350 0 0,0 0 699 0 0,0 0 509 0 0,0 0 122 0 0,0 0-114 0 0,0 0-252 0 0,0 0-275 0 0,35-5-225 0 0,113-16-143 0 0,-10-15 1122 0 0,-111 24-1375 0 0,10-8 44 0 0,-1-1 1 0 0,0-2 0 0 0,-2-2-1 0 0,0-1 1 0 0,-2-1-1 0 0,-1-2 1 0 0,-1-2 0 0 0,4-7-430 0 0,289-380 1576 0 0,-321 417-1570 0 0,0-3 4 0 0,1 1 0 0 0,-1 0 0 0 0,1-1 0 0 0,0 1-1 0 0,0 1 1 0 0,1-1 0 0 0,-1 0 0 0 0,1 1 0 0 0,-1 0-1 0 0,1-1 1 0 0,0 1 0 0 0,-1 1 0 0 0,1-1 0 0 0,0 1 0 0 0,0-1-1 0 0,1 1 1 0 0,-1 0 0 0 0,0 1 0 0 0,0-1 0 0 0,1 1-10 0 0,-2 2 7 0 0,1 0 0 0 0,-2 1 1 0 0,1-1-1 0 0,0 1 0 0 0,0 0 0 0 0,-1 0 1 0 0,0 0-1 0 0,1 0 0 0 0,-1 1 1 0 0,0-1-1 0 0,-1 1 0 0 0,1-1 1 0 0,-1 1-1 0 0,1-1 0 0 0,-1 1 0 0 0,0 0 1 0 0,0 0-1 0 0,-1 1-7 0 0,2 0 18 0 0,6 31 76 0 0,-1 0 0 0 0,-2 1 1 0 0,-1 0-1 0 0,-2-1 0 0 0,-2 2 0 0 0,-1-1-94 0 0,1-8 76 0 0,1-14-56 0 0,-1 1 0 0 0,0-1 0 0 0,-1 1 0 0 0,-1-1 0 0 0,0 0 0 0 0,-1 0 0 0 0,-1 0 0 0 0,0 0 0 0 0,-1-1 1 0 0,-1 1-1 0 0,0-1 0 0 0,-1-1 0 0 0,-1 1 0 0 0,0-1 0 0 0,0 0 0 0 0,-1-1 0 0 0,-1 0 0 0 0,0-1 0 0 0,-1 0 0 0 0,0 0 0 0 0,-1-1 0 0 0,0 0 0 0 0,0-1 0 0 0,-6 2-20 0 0,-8-1-54 0 0,0-2 1 0 0,-1 0 0 0 0,0-2-1 0 0,0-1 1 0 0,-1-1 0 0 0,1-2-1 0 0,-1 0 1 0 0,0-2-1 0 0,1-1 1 0 0,-7-2 53 0 0,-67-15-2463 0 0,91 9 267 0 0,9 5-1402 0 0,1-1-4195 0 0,0 1-1677 0 0</inkml:trace>
  <inkml:trace contextRef="#ctx0" brushRef="#br0" timeOffset="333.345">1556 968 16932 0 0,'0'0'774'0'0,"0"0"-376"0"0,0 0-281 0 0,0 0 11 0 0,-31 35 146 0 0,-100 112 174 0 0,68-53 414 0 0,58-82-731 0 0,2-6-101 0 0,0 0 1 0 0,0 1-1 0 0,1-1 0 0 0,0 0 0 0 0,0 1 0 0 0,1 0 0 0 0,0-1 0 0 0,0 1 1 0 0,0 0-1 0 0,1-1 0 0 0,0 1 0 0 0,0 0 0 0 0,1 0 0 0 0,0-1 0 0 0,0 1 1 0 0,1-1-1 0 0,-1 1 0 0 0,1-1 0 0 0,1 1 0 0 0,-1-1 0 0 0,1 0 1 0 0,0 0-1 0 0,1 0 0 0 0,-1 0 0 0 0,1-1 0 0 0,1 0 0 0 0,-1 1 0 0 0,0-2 1 0 0,1 1-1 0 0,0 0 0 0 0,0-1 0 0 0,1 0 0 0 0,3 2-30 0 0,6 0 132 0 0,1-2 0 0 0,0 0 0 0 0,0 0-1 0 0,0-2 1 0 0,0 0 0 0 0,1-1 0 0 0,-1 0 0 0 0,0-1 0 0 0,1-1-1 0 0,-1-1 1 0 0,0 0 0 0 0,0-2 0 0 0,0 1 0 0 0,0-2-1 0 0,-1 0 1 0 0,1-1 0 0 0,-1 0 0 0 0,0-1 0 0 0,12-9-132 0 0,-4 5 217 0 0,-1-2 0 0 0,-1 0 0 0 0,0-1 0 0 0,-1-1 0 0 0,0-1 0 0 0,-1-1 0 0 0,-1 0 0 0 0,13-18-217 0 0,-23 27 81 0 0,-2-1 0 0 0,1 0 1 0 0,-1 0-1 0 0,-1 0 0 0 0,0-1 0 0 0,0 0 0 0 0,0 0 0 0 0,-2 0 0 0 0,1-1 0 0 0,-1 1 0 0 0,-1-1 0 0 0,0 1 0 0 0,0-1 1 0 0,-1 0-1 0 0,0 0 0 0 0,-1 0 0 0 0,0 0 0 0 0,-1 0 0 0 0,-1 0 0 0 0,1 0 0 0 0,-3-6-81 0 0,0 8-12 0 0,0 1-1 0 0,0-1 1 0 0,-1 0 0 0 0,0 1-1 0 0,-1 0 1 0 0,0 1 0 0 0,0-1-1 0 0,0 1 1 0 0,-1 0-1 0 0,0 0 1 0 0,-1 1 0 0 0,1 0-1 0 0,-1 1 1 0 0,-1-1 0 0 0,1 1-1 0 0,-1 1 1 0 0,1 0 0 0 0,-1 0-1 0 0,0 1 1 0 0,-1 0 0 0 0,1 0-1 0 0,0 1 1 0 0,-1 0-1 0 0,0 1 1 0 0,1 0 0 0 0,-2 0 12 0 0,-2 0-178 0 0,0 0 1 0 0,0 1 0 0 0,0 0-1 0 0,0 1 1 0 0,1 0-1 0 0,-1 1 1 0 0,0 1 0 0 0,0 0-1 0 0,1 0 1 0 0,-9 5 177 0 0,-26 16-1881 0 0,15-6-3195 0 0,8-3-6802 0 0</inkml:trace>
  <inkml:trace contextRef="#ctx0" brushRef="#br0" timeOffset="2450.487">3121 1241 1176 0 0,'0'0'2395'0'0,"0"0"153"0"0,0 0 214 0 0,0 0 39 0 0,0 0-184 0 0,0 0-384 0 0,0 0-513 0 0,0 0-408 0 0,0 0-322 0 0,0 0-217 0 0,0 0-133 0 0,16 4 2457 0 0,59 81-1759 0 0,-50-36-1093 0 0,-2 1 0 0 0,-3 1 1 0 0,12 44-246 0 0,12 32 98 0 0,-19-33-7 0 0,-25-93-56 0 0,0-1-4 0 0,0 0 13 0 0,0 0 25 0 0,6-41 2043 0 0,25-101-1903 0 0,55-61-166 0 0,-75 181-40 0 0,56-122 57 0 0,-68 143-3339 0 0,-1 9-5094 0 0,2-4-3499 0 0</inkml:trace>
  <inkml:trace contextRef="#ctx0" brushRef="#br0" timeOffset="3075.483">2996 932 9498 0 0,'0'0'2537'0'0,"0"0"-830"0"0,0 0-308 0 0,0 0 38 0 0,0 0 140 0 0,0 0 20 0 0,0 0-171 0 0,0 0-225 0 0,0 0-270 0 0,0 0-232 0 0,0 0-164 0 0,0 0-86 0 0,-4-2-30 0 0,-9-6-12 0 0,10 7-24 0 0,3 1-58 0 0,0 0-42 0 0,0 0-30 0 0,0 0-36 0 0,15 0 389 0 0,433-1 973 0 0,-286 2-1478 0 0,-162-1-85 0 0,0 0 16 0 0,0 0 66 0 0,0 0 28 0 0,0 0 44 0 0,0 0 43 0 0,-9-11 289 0 0,-134-148-230 0 0,104 97-883 0 0,39 62 285 0 0,8-8-2864 0 0,18 2-384 0 0,-9 5-3553 0 0,-7 1-5055 0 0</inkml:trace>
  <inkml:trace contextRef="#ctx0" brushRef="#br0" timeOffset="3488.632">4126 1149 8946 0 0,'0'0'2042'0'0,"0"0"-641"0"0,0 0-290 0 0,0 0 17 0 0,0 0 70 0 0,0 0-60 0 0,0 0-226 0 0,0 0-296 0 0,0 0-197 0 0,0 0-82 0 0,0 0 41 0 0,0 0 179 0 0,0 0 160 0 0,3 2 100 0 0,1 3-453 0 0,1-1 1 0 0,1-1 0 0 0,-1 1 0 0 0,1-1 0 0 0,-1 0-1 0 0,1 0 1 0 0,0 0 0 0 0,0-1 0 0 0,0 0 0 0 0,1 0-1 0 0,-1-1 1 0 0,0 1 0 0 0,1-1 0 0 0,4 0-365 0 0,156-15 1705 0 0,-136 9-1389 0 0,68-14-29 0 0,-33 12-222 0 0,-66 7-81 0 0,0 0-1 0 0,-19 9-8806 0 0,15-6 4441 0 0,-4 4-7144 0 0</inkml:trace>
  <inkml:trace contextRef="#ctx0" brushRef="#br0" timeOffset="3854.14">4133 1392 13515 0 0,'0'0'1920'0'0,"0"0"-423"0"0,0 0-130 0 0,0 0 4 0 0,0 0-82 0 0,0 0-178 0 0,0 0-259 0 0,0 0-248 0 0,0 0-182 0 0,0 0-121 0 0,0 0-99 0 0,0 0-32 0 0,0 0 2 0 0,-2 2 16 0 0,2-1-147 0 0,0 0 0 0 0,-1 0 1 0 0,1 0-1 0 0,0 0 0 0 0,0-1 0 0 0,0 1 0 0 0,0 0 0 0 0,0 0 0 0 0,0 0 0 0 0,0 0 0 0 0,0 0 0 0 0,0 0 0 0 0,0 0 0 0 0,0-1 0 0 0,1 1 0 0 0,-1 0 1 0 0,0 0-1 0 0,0 0 0 0 0,1 0 0 0 0,-1-1 0 0 0,1 1 0 0 0,-1 0 0 0 0,1 0 0 0 0,-1-1 0 0 0,1 1 0 0 0,-1 0 0 0 0,1-1 0 0 0,0 1 0 0 0,-1-1 0 0 0,1 1 1 0 0,0-1-1 0 0,0 1 0 0 0,-1-1 0 0 0,1 1 0 0 0,0-1 0 0 0,0 1 0 0 0,0-1 0 0 0,0 0 0 0 0,-1 0 0 0 0,1 0 0 0 0,0 1 0 0 0,0-1 0 0 0,0 0 0 0 0,0 0 1 0 0,0 0-1 0 0,0 0 0 0 0,0 0 0 0 0,-1 0 0 0 0,1-1 0 0 0,0 1 0 0 0,0 0 0 0 0,0 0 0 0 0,0-1 0 0 0,0 1-41 0 0,178-6 2046 0 0,-109-2-1763 0 0,44 4-86 0 0,-114 4-226 0 0,0 0-29 0 0,0 0-11 0 0,0 0-24 0 0,0 0-25 0 0,0 0-40 0 0,0 0-56 0 0,-3-6-3256 0 0,2 4-2250 0 0,1-1-6266 0 0</inkml:trace>
  <inkml:trace contextRef="#ctx0" brushRef="#br0" timeOffset="6441.168">5284 689 12859 0 0,'0'0'1827'0'0,"0"0"-379"0"0,0 0-96 0 0,0 0 82 0 0,0 0 48 0 0,0 0-126 0 0,0 0-326 0 0,0 0-336 0 0,0 0-251 0 0,0 0-145 0 0,0 0-61 0 0,0 0-41 0 0,-4-4 987 0 0,17-21 672 0 0,-10 17-1916 0 0,-13 23 189 0 0,-16 24 2 0 0,26-38-118 0 0,0-1 10 0 0,0 0-2 0 0,0 0 6 0 0,0 0-3 0 0,0 0 12 0 0,0 0-6 0 0,0 0-16 0 0,0 0-5 0 0,0 0-17 0 0,18-33-2277 0 0,15 14-4294 0 0,-29 19-5366 0 0</inkml:trace>
  <inkml:trace contextRef="#ctx0" brushRef="#br0" timeOffset="8122.854">5952 832 7922 0 0,'0'0'1964'0'0,"0"0"-250"0"0,0 0-102 0 0,0 0-3 0 0,0 0-26 0 0,0 0-178 0 0,0 0-281 0 0,0 0-274 0 0,0 0-219 0 0,0 0-127 0 0,0 0-12 0 0,0 0 28 0 0,0 0 31 0 0,27-19 2484 0 0,-5 0-2717 0 0,-1-1 1 0 0,-1 0-1 0 0,0-2 0 0 0,-2-1 0 0 0,0 0 0 0 0,-2-1 1 0 0,0-1-1 0 0,-2 0 0 0 0,-1-1 0 0 0,2-7-318 0 0,-1-4 210 0 0,-4 63-361 0 0,28 42 214 0 0,33 88 70 0 0,-68-122 13 0 0,-1-3-2720 0 0,6-13-7354 0 0,-6-16-2628 0 0</inkml:trace>
  <inkml:trace contextRef="#ctx0" brushRef="#br0" timeOffset="5834.899">5137 1230 13675 0 0,'0'0'1334'0'0,"0"0"-393"0"0,0 0-162 0 0,0 0 186 0 0,0 0 181 0 0,0 0-11 0 0,0 0-184 0 0,0 0-336 0 0,0 0-310 0 0,0 0-160 0 0,0 0-78 0 0,0 0 30 0 0,9 452 1852 0 0,-19-389 265 0 0,8-88-2150 0 0,1 0 0 0 0,1-1 1 0 0,0 1-1 0 0,2 0 0 0 0,2 0 0 0 0,0-1 1 0 0,1 2-1 0 0,1-1 0 0 0,8-17-64 0 0,1 3 24 0 0,0 0 0 0 0,3 2 0 0 0,1 0-1 0 0,2 1 1 0 0,1 2 0 0 0,2 0 0 0 0,1 1-1 0 0,2 1 1 0 0,1 2 0 0 0,19-16-24 0 0,-39 39 14 0 0,-1 2 0 0 0,1-1-1 0 0,0 1 1 0 0,0 0 0 0 0,0 1 0 0 0,1 0 0 0 0,-1 0 0 0 0,1 1 0 0 0,0 0 0 0 0,0 0 0 0 0,0 1 0 0 0,3 0-14 0 0,-10 4 7 0 0,0-1 1 0 0,0 0 0 0 0,-1 1 0 0 0,1-1 0 0 0,0 1-1 0 0,-1-1 1 0 0,1 1 0 0 0,-1 0 0 0 0,1-1 0 0 0,-1 1 0 0 0,0 0-1 0 0,0 0 1 0 0,0 0 0 0 0,0 0 0 0 0,0 1 0 0 0,0-1-1 0 0,0 0 1 0 0,-1 0 0 0 0,1 0 0 0 0,-1 1 0 0 0,0-1 0 0 0,0 0-1 0 0,0 0 1 0 0,0 1 0 0 0,0-1 0 0 0,0 0 0 0 0,0 2-8 0 0,0 0 27 0 0,0 18 49 0 0,0 1 0 0 0,-2-1 0 0 0,0 0 0 0 0,-2 1 0 0 0,0-1 0 0 0,-2-1 0 0 0,-3 11-76 0 0,-4 16 16 0 0,3-37-1589 0 0,4-23-3231 0 0,2 2-1669 0 0,2 6-5275 0 0</inkml:trace>
  <inkml:trace contextRef="#ctx0" brushRef="#br0" timeOffset="7054.163">5888 1403 5265 0 0,'0'0'3001'0'0,"0"0"-1713"0"0,0 0-864 0 0,0 0-110 0 0,0 0 322 0 0,0 0 415 0 0,0 0 245 0 0,0 0 41 0 0,0 0-154 0 0,0 0-212 0 0,0 0-131 0 0,0 0-53 0 0,0 0-39 0 0,24 7 25 0 0,75 23-3 0 0,-3-24 1366 0 0,-81-8-1924 0 0,1 0 0 0 0,-1-2 1 0 0,0 0-1 0 0,1-1 1 0 0,-2 0-1 0 0,1-1 0 0 0,-1-1 1 0 0,0 0-1 0 0,0-1 1 0 0,-1-1-1 0 0,0 0 0 0 0,0-1 1 0 0,-1 0-1 0 0,-1 0 0 0 0,1-2 1 0 0,-2 1-1 0 0,0-1 1 0 0,0-1-1 0 0,3-6-212 0 0,-10 16 16 0 0,-1-1 0 0 0,1 0 0 0 0,-1-1-1 0 0,0 1 1 0 0,0 0 0 0 0,0-1 0 0 0,0 1 0 0 0,-1-1 0 0 0,0 1-1 0 0,0-1 1 0 0,0 0 0 0 0,0 0 0 0 0,-1 1 0 0 0,0-1-1 0 0,0 0 1 0 0,0 0 0 0 0,0 0 0 0 0,-1 1 0 0 0,0-1 0 0 0,0 0-1 0 0,0 1 1 0 0,-1-1 0 0 0,1 1 0 0 0,-1-1 0 0 0,0 1 0 0 0,-1 0-1 0 0,1-1 1 0 0,-1 1 0 0 0,1 1 0 0 0,-1-1 0 0 0,-1 0-1 0 0,1 1 1 0 0,0-1 0 0 0,-1 1 0 0 0,0 0 0 0 0,1 0 0 0 0,-1 0-1 0 0,0 1 1 0 0,-1-1 0 0 0,1 1 0 0 0,0 0 0 0 0,-1 0 0 0 0,1 1-1 0 0,-1-1 1 0 0,-4 0-16 0 0,-11 0-26 0 0,-1 1 0 0 0,1 0-1 0 0,-1 2 1 0 0,1 0 0 0 0,-1 2 0 0 0,1 0-1 0 0,0 1 1 0 0,0 1 0 0 0,0 1-1 0 0,1 0 1 0 0,0 2 0 0 0,0 0 0 0 0,1 1-1 0 0,0 1 1 0 0,0 1 0 0 0,1 0 0 0 0,1 1-1 0 0,0 1 1 0 0,0 1 0 0 0,-7 9 26 0 0,12-12-7 0 0,1 1 1 0 0,1 0 0 0 0,0 1 0 0 0,0 0-1 0 0,1 0 1 0 0,1 0 0 0 0,0 1-1 0 0,1 1 1 0 0,1-1 0 0 0,0 1-1 0 0,-2 12 7 0 0,5-20 17 0 0,1 0 1 0 0,0 1-1 0 0,0-1 0 0 0,1 1 0 0 0,0-1 0 0 0,0 0 0 0 0,1 1 0 0 0,0-1 0 0 0,0 0 0 0 0,1 0 0 0 0,0 1 0 0 0,0-1 0 0 0,1 0 0 0 0,0-1 0 0 0,0 1 1 0 0,0 0-1 0 0,1-1 0 0 0,0 0 0 0 0,0 0 0 0 0,1 0 0 0 0,-1 0 0 0 0,1-1 0 0 0,1 0 0 0 0,-1 0 0 0 0,3 2-17 0 0,8 2 146 0 0,0-1 0 0 0,1-1 0 0 0,0 0 0 0 0,0-1 0 0 0,0-1 0 0 0,1 0 0 0 0,-1-1 0 0 0,1-2 1 0 0,0 1-1 0 0,0-2 0 0 0,1 0 0 0 0,-1-2 0 0 0,16-1-146 0 0,-14 2 110 0 0,1 0-43 0 0,-1-1 1 0 0,0-1 0 0 0,0 0-1 0 0,1-2 1 0 0,-2 0 0 0 0,1-1-1 0 0,0-1 1 0 0,-1-1 0 0 0,0-1-1 0 0,-1-1 1 0 0,0 0 0 0 0,0-1-68 0 0,26-46-598 0 0,-42 28-4347 0 0,-6 24-2106 0 0,-1 0-5782 0 0</inkml:trace>
  <inkml:trace contextRef="#ctx0" brushRef="#br0" timeOffset="7581.119">6633 1550 11522 0 0,'0'0'3821'0'0,"0"0"-2238"0"0,0 0-989 0 0,0 0-151 0 0,0 0 194 0 0,0 0 295 0 0,0 0 107 0 0,0 0-84 0 0,0 0-195 0 0,0 0-265 0 0,0 0-130 0 0,0 0-66 0 0,5 22-51 0 0,18 103 81 0 0,-21-37 313 0 0,-11-80 1720 0 0,8-19-2302 0 0,1-1 0 0 0,0 1 0 0 0,1 0 0 0 0,0-1 0 0 0,0 1 0 0 0,2 0 0 0 0,-1 0 0 0 0,1 0 0 0 0,1 0 0 0 0,0 0 0 0 0,1 1 0 0 0,0-1 0 0 0,0 1 0 0 0,1 1 0 0 0,6-8-60 0 0,-7 10 9 0 0,2-4 5 0 0,1 0 0 0 0,0 0 0 0 0,1 1-1 0 0,0 0 1 0 0,1 1 0 0 0,0-1-1 0 0,0 2 1 0 0,1 0 0 0 0,0 0 0 0 0,0 1-1 0 0,1 0 1 0 0,0 1 0 0 0,0 0-1 0 0,7-1-13 0 0,-18 7-2 0 0,1 0-1 0 0,-1 0 1 0 0,1 0-1 0 0,-1 0 1 0 0,0 0-1 0 0,1 0 1 0 0,-1 0-1 0 0,1 0 1 0 0,-1 1-1 0 0,1-1 1 0 0,-1 0-1 0 0,0 1 1 0 0,1-1-1 0 0,-1 1 1 0 0,0 0-1 0 0,1-1 1 0 0,-1 1-1 0 0,0 0 1 0 0,0 0-1 0 0,0 0 1 0 0,1 0-1 0 0,-1 0 1 0 0,0 0-1 0 0,-1 0 1 0 0,1 0-1 0 0,0 1 0 0 0,0-1 1 0 0,0 0-1 0 0,-1 0 1 0 0,1 1-1 0 0,0-1 1 0 0,-1 1-1 0 0,0-1 1 0 0,1 0-1 0 0,-1 1 1 0 0,0-1-1 0 0,1 1 1 0 0,-1-1-1 0 0,0 1 3 0 0,4 68-125 0 0,-4-59 44 0 0,0-10-14 0 0,2 12-725 0 0,7-13-5114 0 0,-7-3-74 0 0,-2-1-5741 0 0</inkml:trace>
  <inkml:trace contextRef="#ctx0" brushRef="#br0" timeOffset="11154.451">7622 1377 0 0 0,'0'0'545'0'0,"0"0"425"0"0,0 0 146 0 0,0 0 161 0 0,0 0 193 0 0,0 0 145 0 0,0 0 43 0 0,0 0-75 0 0,0 0-124 0 0,0 0-88 0 0,0 0-71 0 0,4 0 5306 0 0,17 0-5469 0 0,20-2-505 0 0,-1-1-1 0 0,1-3 0 0 0,-1-1 1 0 0,0-2-1 0 0,6-4-631 0 0,247-42 832 0 0,-271 56-741 0 0,-35-3-2157 0 0,-6-2-1489 0 0,11 3 145 0 0,-1 0-3386 0 0,2 0-3564 0 0</inkml:trace>
  <inkml:trace contextRef="#ctx0" brushRef="#br0" timeOffset="12085.064">7937 1068 9146 0 0,'0'0'1772'0'0,"0"0"-358"0"0,0 0-158 0 0,0 0 77 0 0,0 0 131 0 0,0 0-11 0 0,0 0-170 0 0,0 0-280 0 0,0 0-269 0 0,0 0-173 0 0,0 0-98 0 0,0 0-35 0 0,0 0-30 0 0,-14 10-17 0 0,-43 34-25 0 0,55-43-327 0 0,1 0-1 0 0,0 0 1 0 0,-1 0-1 0 0,1 0 1 0 0,0 0 0 0 0,0 0-1 0 0,0 0 1 0 0,0 0-1 0 0,0 1 1 0 0,0-1 0 0 0,0 1-1 0 0,0-1 1 0 0,0 0-1 0 0,1 1 1 0 0,-1-1 0 0 0,0 1-1 0 0,1 0 1 0 0,-1-1-1 0 0,1 1 1 0 0,0-1 0 0 0,0 1-1 0 0,0 0 1 0 0,-1-1 0 0 0,1 1-1 0 0,1 0 1 0 0,-1-1-1 0 0,0 1 1 0 0,0 1-29 0 0,1 3 113 0 0,0 19 243 0 0,1 0 1 0 0,1 0 0 0 0,1 0 0 0 0,1-1 0 0 0,1 1 0 0 0,4 8-357 0 0,-4-10 125 0 0,-2 0 0 0 0,0 1 0 0 0,-2-1-1 0 0,0 1 1 0 0,-2-1 0 0 0,0 1 0 0 0,-3 10-125 0 0,-11 10 387 0 0,10 23 1234 0 0,4-31-1905 0 0,0-63-2680 0 0,0 11-2882 0 0,0 8-6096 0 0</inkml:trace>
  <inkml:trace contextRef="#ctx0" brushRef="#br0" timeOffset="13553.935">8911 1270 9682 0 0,'0'0'2070'0'0,"0"0"-368"0"0,0 0-219 0 0,0 0 1 0 0,0 0-81 0 0,0 0-218 0 0,0 0-330 0 0,0 0-327 0 0,0 0-181 0 0,0 0-66 0 0,0 0 0 0 0,-3 11 20 0 0,-11 88 419 0 0,10 191 788 0 0,4-299 770 0 0,3-110-1508 0 0,10 68-718 0 0,2 1 1 0 0,3 1 0 0 0,1 0-1 0 0,3 1 1 0 0,1 2-1 0 0,3 0 1 0 0,2 1 0 0 0,1 2-1 0 0,18-18-52 0 0,-44 57 2 0 0,0 1-1 0 0,0-1 0 0 0,0 1 1 0 0,1 0-1 0 0,-1 0 0 0 0,1 0 1 0 0,-1 1-1 0 0,1-1 0 0 0,0 1 1 0 0,0 0-1 0 0,0 0 0 0 0,0 0 1 0 0,1 0-1 0 0,-1 1 0 0 0,0 0 1 0 0,2 0-2 0 0,21 48 152 0 0,-21 105-539 0 0,7-136-1687 0 0,0-11-4229 0 0,-8-4 2026 0 0,-1 2-7574 0 0</inkml:trace>
  <inkml:trace contextRef="#ctx0" brushRef="#br0" timeOffset="15042.078">9853 663 7402 0 0,'0'0'2165'0'0,"0"0"-267"0"0,0 0-51 0 0,0 0 87 0 0,0 0-23 0 0,0 0-267 0 0,0 0-309 0 0,0 0-305 0 0,0 0-262 0 0,0 0-151 0 0,0 0-86 0 0,0 0-57 0 0,0 0-12 0 0,-1-3 13 0 0,-12-2 2631 0 0,-6 24-2483 0 0,34-45 371 0 0,-7 13-972 0 0,-8 13 112 0 0,-11 10 110 0 0,-25 19-188 0 0,36-29-52 0 0,0 0-4 0 0,0 0 18 0 0,0 0 1 0 0,0 0-18 0 0,0 0 13 0 0,7-1 34 0 0,-6 0 96 0 0,-1 0-3322 0 0,7 0-5805 0 0,-4 1 6742 0 0,1 0-10324 0 0</inkml:trace>
  <inkml:trace contextRef="#ctx0" brushRef="#br0" timeOffset="13966.138">9798 1116 17004 0 0,'0'0'1285'0'0,"0"0"-242"0"0,0 0-79 0 0,0 0 37 0 0,0 0-33 0 0,0 0-165 0 0,0 0-249 0 0,0 0-162 0 0,0 0-129 0 0,-28 32-92 0 0,-85 105-46 0 0,66-52-9 0 0,42-66-94 0 0,-1-8-26 0 0,1 0 0 0 0,1 1 1 0 0,0-1-1 0 0,1 1 1 0 0,0 0-1 0 0,1 0 0 0 0,0 0 1 0 0,1 0-1 0 0,0 1 1 0 0,1-1-1 0 0,0 0 1 0 0,1 0-1 0 0,1 1 0 0 0,-1-1 1 0 0,2 0-1 0 0,0 0 1 0 0,1-1-1 0 0,0 1 0 0 0,0-1 1 0 0,1 1-1 0 0,1-1 1 0 0,0-1-1 0 0,0 1 0 0 0,1-1 1 0 0,0 0-1 0 0,3 1 4 0 0,-2-4 45 0 0,1-1 1 0 0,0-1-1 0 0,1 1 0 0 0,-1-2 0 0 0,1 1 1 0 0,0-1-1 0 0,0-1 0 0 0,0 1 0 0 0,1-2 0 0 0,-1 0 1 0 0,1 0-1 0 0,0-1 0 0 0,-1 0 0 0 0,1 0 0 0 0,0-2 1 0 0,0 1-1 0 0,-1-1 0 0 0,1-1 0 0 0,-1 0 1 0 0,1 0-1 0 0,-1-1 0 0 0,2-1-45 0 0,12-4 189 0 0,-1-1 0 0 0,0-1-1 0 0,0-2 1 0 0,-1 0 0 0 0,-1-1 0 0 0,0-1 0 0 0,-1-1-1 0 0,-1 0 1 0 0,2-4-189 0 0,-5 4 114 0 0,-1-1 1 0 0,-1-1-1 0 0,-1 0 0 0 0,0-1 0 0 0,-2 0 1 0 0,0-1-1 0 0,0-1 0 0 0,-2 1 0 0 0,-1-1 0 0 0,0-1 1 0 0,-1 0-1 0 0,-1-2-114 0 0,-3 12 17 0 0,0 0-1 0 0,-1-1 1 0 0,0 0 0 0 0,-1 1 0 0 0,-1-1-1 0 0,0 0 1 0 0,0 0 0 0 0,-1 0 0 0 0,0 1-1 0 0,-1-1 1 0 0,-1 1 0 0 0,0-1 0 0 0,0 1-1 0 0,-1 0 1 0 0,0 0 0 0 0,-1 0 0 0 0,-1 1-1 0 0,1-1 1 0 0,-2 1 0 0 0,1 1-1 0 0,-1-1 1 0 0,-8-7-17 0 0,7 10-39 0 0,1 0 0 0 0,-1 1 0 0 0,0 0 0 0 0,-1 0 0 0 0,1 1 1 0 0,-1 0-1 0 0,-1 1 0 0 0,1 0 0 0 0,0 0 0 0 0,-1 1 0 0 0,0 0 0 0 0,0 1 0 0 0,1 0 0 0 0,-1 1 0 0 0,-1 0 0 0 0,1 0 0 0 0,0 1 0 0 0,0 0 0 0 0,0 1 0 0 0,0 0 0 0 0,0 1 0 0 0,0 0 0 0 0,0 0 0 0 0,0 1 1 0 0,-8 4 38 0 0,-11 4-980 0 0,1 2 1 0 0,0 1 0 0 0,1 1 0 0 0,1 2-1 0 0,0 0 1 0 0,1 2 0 0 0,-18 17 979 0 0,12-7-6028 0 0,11-9-5733 0 0</inkml:trace>
  <inkml:trace contextRef="#ctx0" brushRef="#br0" timeOffset="14272.332">9527 1473 4017 0 0,'0'0'3711'0'0,"0"0"-1211"0"0,0 0-388 0 0,0 0-42 0 0,0 0-151 0 0,0 0-265 0 0,0 0-241 0 0,0 0-234 0 0,0 0-216 0 0,0 0-167 0 0,0 0-140 0 0,0 0-121 0 0,0 0-67 0 0,26-20-65 0 0,79-59-60 0 0,-57 50 182 0 0,93 21 270 0 0,-121 9-751 0 0,0 2 0 0 0,0 1 0 0 0,-1 0-1 0 0,0 2 1 0 0,0 0 0 0 0,0 1 0 0 0,0 0 0 0 0,-1 2 0 0 0,12 8-44 0 0,12 3 228 0 0,35 9 416 0 0,-76-29-675 0 0,-1 1 1 0 0,1-1-1 0 0,-1 0 0 0 0,1 1 1 0 0,-1-1-1 0 0,1 1 0 0 0,-1-1 1 0 0,1 0-1 0 0,-1 1 1 0 0,1-1-1 0 0,0 0 0 0 0,-1 1 1 0 0,1-1-1 0 0,-1 0 0 0 0,1 0 1 0 0,0 0-1 0 0,-1 0 0 0 0,1 0 1 0 0,0 0-1 0 0,-1 1 1 0 0,1-2-1 0 0,0 1 0 0 0,-1 0 1 0 0,1 0-1 0 0,0 0 0 0 0,-1 0 1 0 0,1 0-1 0 0,-1 0 1 0 0,1-1-1 0 0,0 1 0 0 0,-1 0 1 0 0,1 0-1 0 0,-1-1 0 0 0,1 1 1 0 0,-1-1-1 0 0,1 1 0 0 0,-1 0 1 0 0,1-1-1 0 0,-1 1 1 0 0,1-1-1 0 0,-1 1 0 0 0,1-1 1 0 0,-1 1-1 0 0,0-1 0 0 0,1 1 1 0 0,-1-1-1 0 0,0 0 1 0 0,0 1-1 0 0,1-1 0 0 0,-1 1 1 0 0,0-1-1 0 0,0 0 0 0 0,0 1 1 0 0,0-1-1 0 0,0 0 0 0 0,0 1 1 0 0,0-1-1 0 0,0 0 1 0 0,0 1-1 0 0,0-1 0 0 0,0 0 1 0 0,0 1-1 0 0,0-1 0 0 0,0 0 31 0 0,0-18-3726 0 0,0 7-3353 0 0,0 4-4736 0 0</inkml:trace>
  <inkml:trace contextRef="#ctx0" brushRef="#br0" timeOffset="18521.097">10779 563 8594 0 0,'0'0'1711'0'0,"0"0"-204"0"0,0 0 92 0 0,0 0 217 0 0,0 0 14 0 0,0 0-208 0 0,0 0-381 0 0,0 0-391 0 0,0 0-283 0 0,0 0-101 0 0,0 0-12 0 0,0 0 22 0 0,0 0 40 0 0,1-4 1128 0 0,119-103 690 0 0,6-14-1462 0 0,-124 121-871 0 0,0-1-1 0 0,0 1 1 0 0,0-1-1 0 0,0 1 1 0 0,0-1-1 0 0,1 1 1 0 0,-1 0-1 0 0,0 0 1 0 0,0 0-1 0 0,0 1 1 0 0,0-1-1 0 0,0 0 1 0 0,1 1-1 0 0,-1-1 0 0 0,0 1 1 0 0,0 0-1 0 0,0 0 1 0 0,0 0-1 0 0,0 0 1 0 0,0 0-1 0 0,-1 0 1 0 0,1 0-1 0 0,0 0 1 0 0,0 1-1 0 0,-1-1 1 0 0,1 1-1 0 0,-1-1 1 0 0,0 1-1 0 0,1 0 1 0 0,0 1-1 0 0,42 59 139 0 0,19 59 70 0 0,-39-60-344 0 0,0-41-2736 0 0,-15-17-3716 0 0,-7 0-5593 0 0</inkml:trace>
  <inkml:trace contextRef="#ctx0" brushRef="#br0" timeOffset="17122.328">10746 1274 0 0 0,'0'0'560'0'0,"0"0"607"0"0,0 0 140 0 0,0 0-13 0 0,0 0 57 0 0,0 0 32 0 0,0 0-22 0 0,0 0-70 0 0,0 0-135 0 0,0 0-142 0 0,-5-1-65 0 0,2 0-560 0 0,-9-4-241 0 0,2 5 2781 0 0,11 25 105 0 0,3-20-2888 0 0,0-1 0 0 0,0 0 0 0 0,0 0 0 0 0,1 0 0 0 0,-1-1-1 0 0,1 1 1 0 0,0-1 0 0 0,0 0 0 0 0,0 0 0 0 0,1-1 0 0 0,-1 0-1 0 0,0 0 1 0 0,1 0 0 0 0,0-1 0 0 0,-1 1 0 0 0,1-1 0 0 0,0-1-1 0 0,-1 1 1 0 0,1-1 0 0 0,0 0 0 0 0,0 0 0 0 0,0 0-1 0 0,2-2-144 0 0,19 0 229 0 0,0-1 0 0 0,0-1 1 0 0,0-2-1 0 0,-1-1 1 0 0,0-1-1 0 0,0-1 1 0 0,-1-1-1 0 0,0-1 1 0 0,0-1-1 0 0,-2-2 1 0 0,17-11-231 0 0,-31 20 39 0 0,0-1 1 0 0,-1 1-1 0 0,0-1 1 0 0,0-1-1 0 0,-1 1 1 0 0,0-1 0 0 0,0-1-1 0 0,0 1 1 0 0,-1-1-1 0 0,0 0 1 0 0,-1 0-1 0 0,0-1 1 0 0,0 0-1 0 0,-1 0 1 0 0,0 0-1 0 0,0 0 1 0 0,-1-1 0 0 0,-1 0-1 0 0,1 1 1 0 0,-1-1-1 0 0,-1 0 1 0 0,0 0-1 0 0,0 0 1 0 0,-1 0-1 0 0,-1 0 1 0 0,1 0 0 0 0,-2 0-1 0 0,1 0 1 0 0,-2-1-40 0 0,-2 4-10 0 0,-1-1 0 0 0,-1 1 0 0 0,0 0 0 0 0,0 1 1 0 0,0-1-1 0 0,0 1 0 0 0,-1 1 0 0 0,0-1 0 0 0,-1 2 1 0 0,1-1-1 0 0,-1 1 0 0 0,0 0 0 0 0,0 1 0 0 0,0 0 1 0 0,0 0-1 0 0,0 1 0 0 0,-1 0 0 0 0,1 1 0 0 0,-1 0 1 0 0,1 0-1 0 0,-1 1 0 0 0,0 0 0 0 0,1 1 0 0 0,-1 0 0 0 0,1 1 1 0 0,-1 0-1 0 0,1 0 0 0 0,0 1 0 0 0,0 0 0 0 0,0 1 1 0 0,0 0-1 0 0,0 0 0 0 0,1 1 0 0 0,-1 1 10 0 0,-13 5 1 0 0,1 0-1 0 0,0 2 0 0 0,1 1 0 0 0,1 1 1 0 0,0 0-1 0 0,1 1 0 0 0,1 1 1 0 0,0 1-1 0 0,1 0 0 0 0,1 2 0 0 0,1-1 1 0 0,1 2-1 0 0,1 0 0 0 0,-3 6 0 0 0,8-9 67 0 0,0 0 1 0 0,1 0-1 0 0,1 1 0 0 0,1 0 0 0 0,1 0 1 0 0,0 0-1 0 0,1 0 0 0 0,1 0 0 0 0,1 0 1 0 0,1 1-1 0 0,1-1 0 0 0,3 16-67 0 0,-2-23 90 0 0,0-1 1 0 0,1 1-1 0 0,0-1 0 0 0,1-1 1 0 0,0 1-1 0 0,1 0 0 0 0,0-1 0 0 0,0 0 1 0 0,1-1-1 0 0,0 0 0 0 0,1 0 1 0 0,0 0-1 0 0,1-1 0 0 0,0 0 0 0 0,0-1 1 0 0,0 0-1 0 0,1 0 0 0 0,0-1 1 0 0,1 0-1 0 0,10 4-90 0 0,8-1 165 0 0,0-2 1 0 0,1 0 0 0 0,0-3-1 0 0,0 0 1 0 0,1-2 0 0 0,-1-1-1 0 0,21-2-165 0 0,-30 1 40 0 0,-15 0-26 0 0,-1 0 1 0 0,1 0-1 0 0,-1-1 1 0 0,1 1-1 0 0,-1-1 1 0 0,1 0-1 0 0,-1-1 1 0 0,1 1-1 0 0,-1-1 1 0 0,0 0-1 0 0,0 0 0 0 0,0-1 1 0 0,0 0-1 0 0,2-1-14 0 0,-7 4 15 0 0,0 0-4 0 0,0 0 6 0 0,0 0 6 0 0,0 0-21 0 0,-1-6-5008 0 0,0 1-4848 0 0,1 4-2671 0 0</inkml:trace>
  <inkml:trace contextRef="#ctx0" brushRef="#br0" timeOffset="17519.083">11690 1344 13579 0 0,'0'0'2678'0'0,"0"0"-1123"0"0,0 0-495 0 0,0 0-60 0 0,0 0 40 0 0,0 0-31 0 0,0 0-153 0 0,0 0-201 0 0,0 0-177 0 0,0 0-132 0 0,0 0-85 0 0,-32 25-54 0 0,-98 80-50 0 0,91-58-29 0 0,35-38-95 0 0,1-1 0 0 0,0 1 0 0 0,1 1 0 0 0,0-1 0 0 0,0 0 0 0 0,1 1 0 0 0,0-1 0 0 0,1 1-1 0 0,0-1 1 0 0,0 1 0 0 0,1-1 0 0 0,0 1 0 0 0,1-1 0 0 0,0 0 0 0 0,0 0 0 0 0,1 0 0 0 0,1 0-1 0 0,-1 0 1 0 0,1 0 0 0 0,1-1 0 0 0,0 2-33 0 0,0-4 52 0 0,1 0 0 0 0,-1 0 1 0 0,1-1-1 0 0,0 0 0 0 0,1 0 0 0 0,-1 0 0 0 0,1-1 0 0 0,0 0 0 0 0,0 0 1 0 0,1 0-1 0 0,-1-1 0 0 0,1-1 0 0 0,-1 1 0 0 0,1-1 0 0 0,0 0 0 0 0,0-1 1 0 0,0 0-1 0 0,0 0 0 0 0,0 0 0 0 0,1-1-52 0 0,5-1 98 0 0,1 0 0 0 0,-1 0-1 0 0,0-2 1 0 0,1 0 0 0 0,-1 0 0 0 0,0-1 0 0 0,-1-1 0 0 0,1 0-1 0 0,-1-1 1 0 0,0-1 0 0 0,-1 0 0 0 0,1 0 0 0 0,-1-1-1 0 0,-1-1 1 0 0,1 0 0 0 0,-2-1 0 0 0,1 0 0 0 0,-1 0 0 0 0,-1-1-1 0 0,0 0 1 0 0,0-1 0 0 0,-1 0 0 0 0,-1-1 0 0 0,0 1-1 0 0,-1-1 1 0 0,3-7-98 0 0,-6 12-44 0 0,0 0-1 0 0,0-1 0 0 0,-1 0 1 0 0,0 1-1 0 0,0-1 1 0 0,-1 0-1 0 0,0 0 0 0 0,-1 0 1 0 0,0 0-1 0 0,0 0 1 0 0,-1 0-1 0 0,0 0 0 0 0,-1 1 1 0 0,1-1-1 0 0,-2 0 0 0 0,1 1 1 0 0,-1-1-1 0 0,-1 1 1 0 0,0 0-1 0 0,0 0 0 0 0,0 0 1 0 0,-1 1-1 0 0,0-1 1 0 0,-1 1-1 0 0,1 0 0 0 0,-1 1 1 0 0,-1-1-1 0 0,1 1 1 0 0,-1 0-1 0 0,0 1 0 0 0,0 0 1 0 0,-1 0-1 0 0,0 1 0 0 0,0-1 1 0 0,0 2-1 0 0,0-1 1 0 0,0 1-1 0 0,-1 0 0 0 0,0 1 1 0 0,1 0-1 0 0,-1 0 1 0 0,-9 0 44 0 0,-63 16-2810 0 0,31 9-3756 0 0,30-12-5126 0 0</inkml:trace>
  <inkml:trace contextRef="#ctx0" brushRef="#br0" timeOffset="17858.086">11517 1591 11282 0 0,'0'0'2638'0'0,"0"0"-1069"0"0,0 0-360 0 0,0 0 144 0 0,0 0 108 0 0,0 0-98 0 0,0 0-245 0 0,0 0-329 0 0,0 0-270 0 0,0 0-159 0 0,0 0-99 0 0,0 0-63 0 0,0 0-35 0 0,6-5-1 0 0,60-23 886 0 0,2 24-427 0 0,-52 2-524 0 0,-1 1 0 0 0,1 0 1 0 0,0 1-1 0 0,-1 1 0 0 0,1 0 1 0 0,-1 1-1 0 0,1 1 0 0 0,-1 0 1 0 0,11 5-98 0 0,66 29 552 0 0,-58-54-2351 0 0,-25 5-1434 0 0,-3 1-3370 0 0,-4 4-5207 0 0</inkml:trace>
  <inkml:trace contextRef="#ctx0" brushRef="#br0" timeOffset="24523.104">2361 306 304 0 0,'0'0'754'0'0,"0"0"-100"0"0,0 0-39 0 0,0 0 81 0 0,0 0 168 0 0,0 0 181 0 0,0 0 152 0 0,0 0 82 0 0,0 0-38 0 0,0 0-95 0 0,0 0-91 0 0,8-16-86 0 0,25-48-47 0 0,-46 105 7184 0 0,-6 112-7116 0 0,57 345 391 0 0,-19-247-642 0 0,-10 97-739 0 0,-16-267 290 0 0,-3 0 1 0 0,-4-1-1 0 0,-3-1 0 0 0,-3 0 0 0 0,-5 0-290 0 0,6 69 1044 0 0,8-35-250 0 0,7-80-499 0 0,53-37-125 0 0,181-51 134 0 0,-142 34-266 0 0,61-13-26 0 0,136-14-12 0 0,-14 19 22 0 0,47 22-62 0 0,-62-14 134 0 0,-91 6-94 0 0,-28-1-6 0 0,73 8 14 0 0,143-35-28 0 0,119 31-17 0 0,-92-2 33 0 0,167 2-61 0 0,-403 12 21 0 0,129-18 44 0 0,491-33-127 0 0,-491 26 134 0 0,-37 16-37 0 0,659 9-14 0 0,-398-17 68 0 0,425-2 19 0 0,456-18 2 0 0,-678 37 9 0 0,-606 7-12 0 0,-68-3-46 0 0,-26-4-2 0 0,0 0 14 0 0,0 0 13 0 0,0 0 0 0 0,0 0-13 0 0,0 0-9 0 0,0 0 13 0 0,0 0 3 0 0,0 0 3 0 0,0 0 24 0 0,0 0-40 0 0,0 0 9 0 0,0 0 5 0 0,0 0 1 0 0,0 0 7 0 0,0 0-5 0 0,0 0-35 0 0,0 0 33 0 0,0 0-2 0 0,0 0-8 0 0,0 0 30 0 0,0 0-20 0 0,0 0-3 0 0,0 0-4 0 0,0 0 5 0 0,0 0 1 0 0,0 0 3 0 0,0 0 3 0 0,0 0-19 0 0,0 0 8 0 0,0 0-2 0 0,0 0-1 0 0,0 0 5 0 0,0 0 18 0 0,0 0-6 0 0,0 0 19 0 0,0 0 10 0 0,0 0 3 0 0,0 0 31 0 0,0 0 12 0 0,0-5 75 0 0,-49-149-126 0 0,12 38-22 0 0,-5 1 0 0 0,-25-44-27 0 0,49 112 5 0 0,1 0 1 0 0,3-2 0 0 0,2 0 0 0 0,1 0 0 0 0,-2-49-6 0 0,-18-89 41 0 0,-6 3-14 0 0,31-23 8 0 0,-19 78-89 0 0,10-7 6 0 0,17 81-93 0 0,-25 56-467 0 0,-99 20 458 0 0,-46-17 156 0 0,-60 3-12 0 0,-315-3-62 0 0,97 7-116 0 0,41 0 139 0 0,-733-7-55 0 0,263-37-53 0 0,405 18 158 0 0,47 7 26 0 0,-114 24-21 0 0,-319 32 38 0 0,50-5-54 0 0,6-10 138 0 0,358-29 16 0 0,199 7-136 0 0,15 4-7 0 0,62 4 19 0 0,-34-1 57 0 0,154-15-76 0 0,0 1-1 0 0,1 3 1 0 0,0 2-1 0 0,-25 9-4 0 0,60-15 29 0 0,-106 18-1 0 0,33-17 79 0 0,-9-3-1168 0 0,108 26-3667 0 0,-13-18-2118 0 0,2-1-5203 0 0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5:38.34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9 52 0 0 0,'0'0'199'0'0,"0"0"206"0"0,0 0 146 0 0,0 0 114 0 0,0 0 114 0 0,0 0 79 0 0,0 0 7 0 0,0 0-43 0 0,0 0-103 0 0,-8 0 1188 0 0,89 7 2922 0 0,87-3-1602 0 0,155-25-1320 0 0,634-21-92 0 0,-388 65-1112 0 0,390-20 104 0 0,-585 2-624 0 0,176 12 285 0 0,-32 5-283 0 0,-191-22 411 0 0,-64-7-106 0 0,-120 21-448 0 0,-67-9-571 0 0,-63-5-3430 0 0,0-1-3306 0 0,-11 1-3412 0 0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241 534 0 0 0,'0'0'1610'0'0,"0"0"-606"0"0,0 0-287 0 0,0 0-8 0 0,0 0 253 0 0,0 0 400 0 0,0 0 336 0 0,0 0 145 0 0,0 0-142 0 0,0 0-368 0 0,0 0-421 0 0,-12 4-368 0 0,-36 13-239 0 0,36-12-99 0 0,31-5 1281 0 0,-4 0-1078 0 0,0-1 1 0 0,-1 0-1 0 0,1-1 1 0 0,-1-1-1 0 0,0 0 0 0 0,0-1 1 0 0,0-1-1 0 0,0 0 1 0 0,-1 0-1 0 0,6-4-409 0 0,37-23 558 0 0,-2-3 1 0 0,-2-1-1 0 0,-1-3 1 0 0,23-25-559 0 0,-39 31 228 0 0,0-2 1 0 0,-3-1-1 0 0,-1-2 0 0 0,18-29-228 0 0,10-40 839 0 0,-67 116 75 0 0,-80 215-869 0 0,58-121 71 0 0,5 1 0 0 0,4 1-1 0 0,5 1 1 0 0,4 0 0 0 0,5 21-116 0 0,-5 243 559 0 0,13-331-522 0 0,-2 0 0 0 0,-2 0 1 0 0,-2-1-1 0 0,-1 1 0 0 0,-2-1 1 0 0,-1 0-1 0 0,-8 14-37 0 0,8-26-15 0 0,-2 0 1 0 0,-1-2-1 0 0,0 1 0 0 0,-2-2 0 0 0,-1 1 0 0 0,-1-2 1 0 0,-1 0-1 0 0,-1-1 0 0 0,0-1 0 0 0,-2-1 0 0 0,0 0 1 0 0,-5 1 14 0 0,9-9-73 0 0,0 0 1 0 0,-2-1 0 0 0,1-1-1 0 0,-1-1 1 0 0,0 0-1 0 0,-1-1 1 0 0,0-1 0 0 0,0-1-1 0 0,0-1 1 0 0,-1 0-1 0 0,1-2 1 0 0,-1 0 0 0 0,0-1-1 0 0,-18-2 73 0 0,33 1-27 0 0,1 0-1 0 0,-1-1 0 0 0,1 0 1 0 0,-1 0-1 0 0,0 0 1 0 0,1 0-1 0 0,0-1 1 0 0,-1 0-1 0 0,1 1 1 0 0,0-2-1 0 0,0 1 0 0 0,0 0 1 0 0,0-1-1 0 0,1 0 1 0 0,-1 0-1 0 0,1 0 1 0 0,-1 0-1 0 0,1-1 1 0 0,0 1-1 0 0,0-1 0 0 0,1 0 1 0 0,-1 0-1 0 0,1 0 1 0 0,0 0-1 0 0,0 0 1 0 0,0 0-1 0 0,0-1 1 0 0,1 1-1 0 0,0-1 0 0 0,0 1 1 0 0,0-1-1 0 0,0 1 1 0 0,1-3 27 0 0,-1-5-30 0 0,0 0 1 0 0,1-1-1 0 0,0 1 0 0 0,1 0 1 0 0,1 0-1 0 0,0-1 1 0 0,0 1-1 0 0,1 1 1 0 0,1-1-1 0 0,0 0 0 0 0,1 1 1 0 0,2-4 29 0 0,22-30 73 0 0,3 2 0 0 0,1 2 0 0 0,3 1-1 0 0,1 2 1 0 0,1 1 0 0 0,3 2 0 0 0,0 1 0 0 0,2 3 0 0 0,46-25-73 0 0,-39 22 324 0 0,2 3 0 0 0,1 3 0 0 0,50-21-324 0 0,-101 51-14 0 0,-1 0-1 0 0,1 0 1 0 0,-1 1-1 0 0,0-1 1 0 0,0 0 0 0 0,0 0-1 0 0,0 1 1 0 0,-1-1-1 0 0,1 0 1 0 0,0 1-1 0 0,-1-1 1 0 0,0 1 0 0 0,1-1-1 0 0,-1 0 1 0 0,0 1-1 0 0,0-1 1 0 0,-1 1-1 0 0,1-1 1 0 0,0 1 0 0 0,-1-1-1 0 0,0 0 1 0 0,1 1-1 0 0,-1-1 1 0 0,0 0-1 0 0,0 1 1 0 0,0-1 0 0 0,0 0-1 0 0,-1 1 15 0 0,0 2-108 0 0,-7 54-1826 0 0,10-39-1969 0 0,2-3-4687 0 0,-1-13-2475 0 0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6 501 16275 0 0,'0'0'1350'0'0,"0"0"-446"0"0,0 0-153 0 0,0 0 115 0 0,0 0 121 0 0,0 0 5 0 0,0 0-221 0 0,0 0-223 0 0,0 0-158 0 0,0 0-87 0 0,0 0 35 0 0,0 0 32 0 0,0 0-7 0 0,-4-1-58 0 0,4-3-275 0 0,-1 0-1 0 0,1 0 0 0 0,0 0 0 0 0,0 0 0 0 0,0 0 1 0 0,0 0-1 0 0,1 0 0 0 0,-1 1 0 0 0,1-1 0 0 0,0 0 1 0 0,1 0-1 0 0,-1 0 0 0 0,0 1 0 0 0,1-1 0 0 0,0 0 0 0 0,0 1 1 0 0,0 0-1 0 0,0-1 0 0 0,1 1 0 0 0,-1 0 0 0 0,1 0 1 0 0,0 0-1 0 0,2-1-29 0 0,9-18 118 0 0,159-268 503 0 0,-122 190-1025 0 0,-54 109-8142 0 0,0-4 4135 0 0,0 3-7456 0 0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35 16131 0 0,'0'0'1507'0'0,"0"0"-509"0"0,0 0-131 0 0,0 0 114 0 0,0 0 81 0 0,0 0-77 0 0,0 0-251 0 0,0 0-247 0 0,0 0-146 0 0,0 0-95 0 0,0 0-73 0 0,0 0-64 0 0,-9 33-27 0 0,-30 105-60 0 0,31-55-8 0 0,9-76 3 0 0,1-1 0 0 0,0 0 0 0 0,1 0 1 0 0,0 0-1 0 0,0 0 0 0 0,0 0 1 0 0,0-1-1 0 0,1 1 0 0 0,0-1 0 0 0,0 0 1 0 0,1 0-1 0 0,-1 0 0 0 0,1-1 0 0 0,0 0 1 0 0,0 0-1 0 0,1 0 0 0 0,-1 0 1 0 0,1-1-1 0 0,0 0 0 0 0,0 0 0 0 0,0-1 1 0 0,0 1-1 0 0,0-1 0 0 0,0-1 1 0 0,1 1-1 0 0,-1-1 0 0 0,1 0 0 0 0,-1 0 1 0 0,1-1-1 0 0,0 0 0 0 0,-1 0 0 0 0,1-1 1 0 0,-1 0-1 0 0,1 0 0 0 0,-1 0 1 0 0,0-1-1 0 0,1 0 0 0 0,-1 0 0 0 0,0 0 1 0 0,0-1-1 0 0,0 0 0 0 0,0 0 1 0 0,-1-1-1 0 0,5-3-17 0 0,-2 2 67 0 0,0-2 0 0 0,0 1 0 0 0,-1-1 0 0 0,1 0 0 0 0,-1-1 0 0 0,-1 1 0 0 0,0-1 0 0 0,0-1 0 0 0,0 1 0 0 0,-1-1-1 0 0,0 0 1 0 0,-1 0 0 0 0,0-1 0 0 0,-1 1 0 0 0,0-1 0 0 0,0 0 0 0 0,-1 0 0 0 0,0 0 0 0 0,0 0 0 0 0,-2 0 0 0 0,1 0 0 0 0,-1 0 0 0 0,0 0 0 0 0,-1-1 0 0 0,-1 1 0 0 0,1 0 0 0 0,-1 0 0 0 0,-1 1 0 0 0,0-1 0 0 0,0 0 0 0 0,-1 1 0 0 0,-1-1-67 0 0,2 4-72 0 0,-1 0-1 0 0,0 1 1 0 0,0 0 0 0 0,0-1 0 0 0,0 1 0 0 0,-1 1-1 0 0,0-1 1 0 0,0 1 0 0 0,0 0 0 0 0,-1 0 0 0 0,1 0-1 0 0,-1 1 1 0 0,0 0 0 0 0,0 0 0 0 0,0 0-1 0 0,0 1 1 0 0,-6-1 72 0 0,-44 4-8708 0 0,43 3-3509 0 0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12323 0 0,'0'0'3622'0'0,"0"0"-1827"0"0,0 0-527 0 0,0 0 48 0 0,0 0-31 0 0,0 0-141 0 0,0 0-264 0 0,0 0-218 0 0,0 0-142 0 0,0 0-87 0 0,0 0-46 0 0,0 0-58 0 0,3-16-53 0 0,12-52-37 0 0,24-14 314 0 0,-20 50-397 0 0,0 1-1 0 0,2 0 0 0 0,2 2 0 0 0,1 0 1 0 0,11-10-156 0 0,17-2 64 0 0,-52 61-108 0 0,-14 103 149 0 0,13-121-106 0 0,0-1 1 0 0,0 0-1 0 0,1 1 1 0 0,-1-1-1 0 0,1 1 1 0 0,-1-1-1 0 0,1 1 0 0 0,-1-1 1 0 0,1 1-1 0 0,0-1 1 0 0,0 1-1 0 0,0-1 0 0 0,0 1 1 0 0,0-1-1 0 0,0 1 1 0 0,0 0-1 0 0,0-1 1 0 0,1 1-1 0 0,-1-1 0 0 0,0 1 1 0 0,1-1-1 0 0,-1 1 1 0 0,1-1-1 0 0,0 0 1 0 0,0 1-1 0 0,-1-1 0 0 0,1 0 1 0 0,0 1-1 0 0,0-1 1 0 0,0 0-1 0 0,0 0 1 0 0,1 0-1 0 0,-1 0 0 0 0,0 0 1 0 0,0 0-1 0 0,1 0 1 0 0,0 0 0 0 0,11-2 11 0 0,-1-2 0 0 0,1 0 1 0 0,-1 0-1 0 0,0-1 0 0 0,0-1 1 0 0,0 0-1 0 0,-1 0 0 0 0,0-1 1 0 0,0-1-1 0 0,0 0 1 0 0,-1 0-1 0 0,0-1 0 0 0,0-1-11 0 0,38-24-2 0 0,-6 2-18 0 0,49-22 45 0 0,-89 53-24 0 0,0-1-1 0 0,-1 0 1 0 0,1 1 0 0 0,0 0-1 0 0,-1-1 1 0 0,1 1-1 0 0,0 0 1 0 0,0 0 0 0 0,-1 0-1 0 0,1 0 1 0 0,0 0-1 0 0,0 0 1 0 0,-1 1-1 0 0,1-1 1 0 0,0 0 0 0 0,-1 1-1 0 0,1 0 1 0 0,0-1-1 0 0,-1 1 1 0 0,1 0-1 0 0,-1 0 1 0 0,1 0 0 0 0,-1 0-1 0 0,1 0 1 0 0,-1 0-1 0 0,0 0 1 0 0,1 0-1 0 0,-1 1 1 0 0,0-1 0 0 0,0 0-1 0 0,0 1 1 0 0,0-1-1 0 0,0 1 1 0 0,0-1 0 0 0,-1 1-1 0 0,1 0 0 0 0,6 66 177 0 0,-7-57-143 0 0,-1-7-81 0 0,0 0 0 0 0,1 0-1 0 0,-1-1 1 0 0,1 1 0 0 0,0 0 0 0 0,-1 0-1 0 0,2 0 1 0 0,-1 0 0 0 0,0 0-1 0 0,1 0 1 0 0,0 0 0 0 0,0 0-1 0 0,0-1 1 0 0,0 1 0 0 0,1 0-1 0 0,-1-1 1 0 0,1 1 0 0 0,0-1 0 0 0,0 1-1 0 0,1-1 1 0 0,-1 0 0 0 0,0 0-1 0 0,1 0 1 0 0,0 0 0 0 0,0 0-1 0 0,0-1 1 0 0,0 1 0 0 0,0-1-1 0 0,0 0 1 0 0,1 0 0 0 0,-1 0 0 0 0,1 0-1 0 0,-1-1 1 0 0,1 0 0 0 0,0 1-1 0 0,2-1 48 0 0,4-1-1564 0 0,-2 0-2261 0 0,-1 0-5383 0 0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6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19 262 23837 0 0,'0'0'656'0'0,"0"0"-488"0"0,0 0 40 0 0,0 0 128 0 0,0 0 40 0 0,0 0-23 0 0,0 0-129 0 0,0 0-128 0 0,0 0-104 0 0,-8 199-72 0 0,4-170-176 0 0,-1-3-225 0 0,3 4-367 0 0,2-8-520 0 0,0 0-696 0 0,0-8-1601 0 0,0-2-8922 0 0</inkml:trace>
  <inkml:trace contextRef="#ctx0" brushRef="#br0" timeOffset="160.792">11 1 20420 0 0,'0'0'1969'0'0,"0"0"-825"0"0,0 0-296 0 0,0 0-264 0 0,0 0-176 0 0,0 0-184 0 0,0 0-144 0 0,0 0-240 0 0,0 0-208 0 0,0 0-224 0 0,0 0-496 0 0,0 0-800 0 0,0 0-2657 0 0,0 0-8530 0 0</inkml:trace>
  <inkml:trace contextRef="#ctx0" brushRef="#br0" timeOffset="877.706">328 240 16235 0 0,'0'0'949'0'0,"0"0"-496"0"0,0 0-232 0 0,0 0 4 0 0,0 0 31 0 0,0 0-4 0 0,0 0-26 0 0,0 0-11 0 0,0 0 8 0 0,0 0-13 0 0,0 0 11 0 0,0 0-35 0 0,-1-4-47 0 0,0-5-1216 0 0,-3 11 8435 0 0,-1 6-6716 0 0,-65 150 505 0 0,65-44-866 0 0,7-108-269 0 0,1 0 1 0 0,-1-1-1 0 0,2 1 0 0 0,-1 0 1 0 0,1-1-1 0 0,-1 0 0 0 0,1 0 0 0 0,1 0 1 0 0,-1 0-1 0 0,1-1 0 0 0,0 1 1 0 0,0-1-1 0 0,0-1 0 0 0,0 1 1 0 0,1-1-1 0 0,0 0 0 0 0,-1 0 0 0 0,5 1-12 0 0,0 1 20 0 0,0-2-1 0 0,0 1 1 0 0,1-2-1 0 0,-1 1 0 0 0,1-1 1 0 0,-1-1-1 0 0,1 0 1 0 0,-1-1-1 0 0,1 1 0 0 0,0-2 1 0 0,9-1-20 0 0,-10-1 32 0 0,-1 0-1 0 0,-1-1 1 0 0,1 0 0 0 0,0-1 0 0 0,-1 1 0 0 0,0-2-1 0 0,0 1 1 0 0,-1-1 0 0 0,1 0 0 0 0,-1-1 0 0 0,-1 0 0 0 0,1 0-1 0 0,-1 0 1 0 0,0-1 0 0 0,-1 0 0 0 0,0 0 0 0 0,0 0-1 0 0,0-1 1 0 0,-1 1 0 0 0,2-8-32 0 0,1 1 12 0 0,-1 1 0 0 0,0-1 0 0 0,-1 0 0 0 0,-1 0-1 0 0,0-1 1 0 0,-1 1 0 0 0,-1-1 0 0 0,-1 0 0 0 0,0 1 0 0 0,0-1 0 0 0,-2 0 0 0 0,0 0-1 0 0,-1 0 1 0 0,0 1 0 0 0,-2-1 0 0 0,0 1 0 0 0,0 0 0 0 0,-1 0 0 0 0,-1 0 0 0 0,-1 1 0 0 0,0 0-1 0 0,-1 0 1 0 0,-8-12-12 0 0,9 21-60 0 0,0 0 0 0 0,1 1-1 0 0,-1 0 1 0 0,-1 1 0 0 0,1 0-1 0 0,0 0 1 0 0,-1 0 0 0 0,1 1-1 0 0,-1 0 1 0 0,0 0 0 0 0,0 1-1 0 0,0 0 1 0 0,0 1 0 0 0,0 0-1 0 0,0 0 1 0 0,0 0-1 0 0,0 1 1 0 0,0 0 0 0 0,0 1-1 0 0,1 0 1 0 0,-1 0 0 0 0,0 1-1 0 0,1 0 1 0 0,0 0 0 0 0,0 0-1 0 0,0 1 1 0 0,0 0 0 0 0,0 1-1 0 0,1-1 1 0 0,-1 1 0 0 0,1 1-1 0 0,1-1 1 0 0,-1 1 0 0 0,1 0-1 0 0,0 0 1 0 0,-3 5 60 0 0,-48 55-2158 0 0,23-20-4631 0 0,24-30-5045 0 0</inkml:trace>
  <inkml:trace contextRef="#ctx0" brushRef="#br0" timeOffset="1200.816">873 177 17524 0 0,'0'0'1460'0'0,"0"0"-494"0"0,0 0-94 0 0,0 0 121 0 0,0 0 78 0 0,0 0-116 0 0,0 0-244 0 0,0 0-248 0 0,0 0-142 0 0,0 0-54 0 0,0 0-47 0 0,0 0-13 0 0,0 0-35 0 0,-9 18-26 0 0,-25 55-11 0 0,32-69-118 0 0,0 1-1 0 0,0-1 1 0 0,1 1 0 0 0,0 0-1 0 0,0 0 1 0 0,0 0-1 0 0,0 0 1 0 0,1 0 0 0 0,0 0-1 0 0,0-1 1 0 0,0 1 0 0 0,1 0-1 0 0,-1 0 1 0 0,1 0-1 0 0,0 0 1 0 0,1 0-17 0 0,-1 2 19 0 0,3 2 9 0 0,-1 0 0 0 0,2-1 0 0 0,-1 1-1 0 0,1-1 1 0 0,0 0 0 0 0,0-1-1 0 0,1 1 1 0 0,0-1 0 0 0,1 0 0 0 0,-1-1-1 0 0,1 1 1 0 0,1-1 0 0 0,-1-1 0 0 0,1 1-1 0 0,0-1 1 0 0,0-1 0 0 0,1 1 0 0 0,-1-1-1 0 0,1-1 1 0 0,0 0 0 0 0,0 0-1 0 0,0-1 1 0 0,0 0 0 0 0,0 0 0 0 0,1-1-1 0 0,-1 0 1 0 0,1-1 0 0 0,-1 0 0 0 0,8-1-28 0 0,-7-3 74 0 0,-1 0 1 0 0,0-1-1 0 0,-1 0 1 0 0,1 0-1 0 0,-1-1 1 0 0,0 0-1 0 0,-1-1 1 0 0,1 0-1 0 0,-1 0 1 0 0,-1 0-1 0 0,1-1 1 0 0,-1 0-1 0 0,-1 0 1 0 0,1 0-1 0 0,-1-1 1 0 0,-1 0-1 0 0,1 0 1 0 0,-2 0-1 0 0,1-1 1 0 0,-1 1-1 0 0,-1-1 1 0 0,1-1-75 0 0,-3 10 1 0 0,49-93 147 0 0,-14 32-1546 0 0,-17 19-2341 0 0,-16 33-1930 0 0,-1 5-6589 0 0</inkml:trace>
  <inkml:trace contextRef="#ctx0" brushRef="#br0" timeOffset="1613.936">1675 78 19796 0 0,'0'0'1631'0'0,"0"0"-476"0"0,0 0-208 0 0,0 0-45 0 0,0 0-54 0 0,0 0-120 0 0,0 0-145 0 0,0 0-155 0 0,0 0-55 0 0,0 0-37 0 0,0 0-30 0 0,0 0-12 0 0,0 0-67 0 0,2-3-74 0 0,-3-8-39 0 0,-23 18-81 0 0,-32 23-21 0 0,46-23-2 0 0,6-6-18 0 0,1 0 1 0 0,-1 1 0 0 0,0-1-1 0 0,1 1 1 0 0,0 0 0 0 0,-1 1-1 0 0,1-1 1 0 0,0 0 0 0 0,0 1 0 0 0,0 0-1 0 0,1-1 1 0 0,-1 1 0 0 0,1 0-1 0 0,-1 0 1 0 0,1 1 0 0 0,0-1-1 0 0,0 0 1 0 0,1 1 0 0 0,-1 0-1 0 0,1-1 1 0 0,-1 1 0 0 0,1 0-1 0 0,0-1 1 0 0,1 1 0 0 0,-1 0-1 0 0,1 0 1 0 0,-1 0 0 0 0,1 0-1 0 0,0 2 8 0 0,67 54 38 0 0,-56-50 15 0 0,0 1-1 0 0,-2 0 1 0 0,1 1 0 0 0,-1 0 0 0 0,-1 0 0 0 0,0 1-1 0 0,-1 0 1 0 0,0 0 0 0 0,-1 1 0 0 0,2 8-53 0 0,-6-10 35 0 0,-1 0 1 0 0,0-1-1 0 0,-1 1 0 0 0,0 0 1 0 0,-1 0-1 0 0,0 0 0 0 0,-1 0 1 0 0,0 0-1 0 0,-1-1 0 0 0,0 1 1 0 0,-1-1-1 0 0,0 0 0 0 0,-1 0 1 0 0,0 0-1 0 0,-1-1 0 0 0,0 0 1 0 0,-1 0-1 0 0,0 0 0 0 0,0-1 1 0 0,-1 0-1 0 0,0 0 0 0 0,-1-1 1 0 0,0 0-1 0 0,0 0 0 0 0,0-1 1 0 0,-1-1-1 0 0,-1 1 0 0 0,1-2 1 0 0,-1 1-1 0 0,0-2 0 0 0,0 1 1 0 0,0-1-1 0 0,0-1 0 0 0,-1 0 1 0 0,0-1-1 0 0,-9 1-35 0 0,17-3-99 0 0,1-1-1 0 0,-1 0 0 0 0,1 0 1 0 0,0 0-1 0 0,-1-1 1 0 0,1 1-1 0 0,0-1 0 0 0,0 1 1 0 0,0-1-1 0 0,0 0 0 0 0,0-1 1 0 0,0 1-1 0 0,1 0 1 0 0,-1-1-1 0 0,1 1 0 0 0,-1-1 1 0 0,1 0-1 0 0,0 0 1 0 0,0 0-1 0 0,0 0 0 0 0,1 0 1 0 0,-1 0-1 0 0,1 0 0 0 0,0-1 1 0 0,-1 1-1 0 0,2-1 1 0 0,-1 1-1 0 0,0-1 0 0 0,1 1 1 0 0,-1-1-1 0 0,1-2 100 0 0,-6-41-10537 0 0,6 32-2274 0 0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2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112 246 0 0 0,'0'0'295'0'0,"0"0"824"0"0,0 0 632 0 0,0 0 420 0 0,0 0 129 0 0,0 0-178 0 0,0 0-291 0 0,0 0-261 0 0,0 0-159 0 0,0 0-39 0 0,1-5-38 0 0,5-14-90 0 0,-4 14-120 0 0,-2 5-134 0 0,1 7 3517 0 0,5 24-4092 0 0,7 71 433 0 0,-3 1 0 0 0,-5 47-848 0 0,-5-95 61 0 0,-3 0 0 0 0,-1 0-1 0 0,-4 0 1 0 0,-1-1-1 0 0,-15 47-60 0 0,-35 6 83 0 0,58-106-83 0 0,0 0 1 0 0,0-1-1 0 0,0 1 1 0 0,0 0-1 0 0,0-1 1 0 0,0 1-1 0 0,0 0 1 0 0,0-1-1 0 0,0 0 1 0 0,0 1-1 0 0,-1-1 1 0 0,1 0-1 0 0,0 1 1 0 0,0-1-1 0 0,0 0 1 0 0,-1 0-1 0 0,1 0 1 0 0,0 0-1 0 0,0 0 1 0 0,-1 0-1 0 0,1 0 1 0 0,0 0-1 0 0,0-1 0 0 0,0 1 1 0 0,-1-1-1 0 0,1 1 1 0 0,0 0-1 0 0,0-1 1 0 0,0 0-1 0 0,0 1 1 0 0,0-1-1 0 0,0 0 1 0 0,0 1-1 0 0,0-1 1 0 0,0 0-1 0 0,0 0 1 0 0,1 0-1 0 0,-1 0 1 0 0,0 0-1 0 0,0 0 1 0 0,1 0-1 0 0,-1 0 1 0 0,1 0-1 0 0,-1 0 1 0 0,1 0-1 0 0,-1 0 1 0 0,1-1-1 0 0,0 1 1 0 0,-1 0-1 0 0,1 0 1 0 0,0 0-1 0 0,0-1 0 0 0,0 1 1 0 0,0 0-1 0 0,0 0 1 0 0,0-1-1 0 0,0 1 1 0 0,1 0-1 0 0,0-37-4 0 0,1 0 1 0 0,3 1-1 0 0,1 0 1 0 0,1 0-1 0 0,2 0 1 0 0,2 1-1 0 0,1 0 1 0 0,2 1-1 0 0,2 1 1 0 0,1 0-1 0 0,14-21 4 0 0,-6 6-13 0 0,3 1 0 0 0,1 2 0 0 0,2 0 0 0 0,2 2 0 0 0,2 2 0 0 0,2 1 0 0 0,2 2-1 0 0,1 1 1 0 0,2 3 0 0 0,2 1 0 0 0,27-16 13 0 0,-62 45-5 0 0,-1 0 0 0 0,1 0 1 0 0,0 0-1 0 0,0 1 0 0 0,0 1 0 0 0,1 0 0 0 0,-1 0 0 0 0,1 0 0 0 0,0 1 0 0 0,-1 1 0 0 0,1 0 1 0 0,1 0 4 0 0,-8 3 3 0 0,-1-1 1 0 0,1 1 0 0 0,-1 0 0 0 0,0 0 0 0 0,0 0 0 0 0,1 0 0 0 0,-1 0-1 0 0,-1 0 1 0 0,1 1 0 0 0,0-1 0 0 0,0 0 0 0 0,-1 1 0 0 0,0 0 0 0 0,1-1-1 0 0,-1 1 1 0 0,0 0 0 0 0,0 0 0 0 0,-1 0 0 0 0,1-1 0 0 0,0 1 0 0 0,-1 0-1 0 0,0 0 1 0 0,0 0 0 0 0,0 0 0 0 0,0 0 0 0 0,0 0 0 0 0,0 0 0 0 0,-1 1-4 0 0,-3 26 18 0 0,0-1 1 0 0,-2 0-1 0 0,-1 0 1 0 0,-1-1-1 0 0,-2 0 1 0 0,0-1-1 0 0,-2 0 1 0 0,-1 0-1 0 0,-1-1 1 0 0,-2-1-1 0 0,0 0 1 0 0,-2-2-1 0 0,0 0 1 0 0,-1 0-1 0 0,-2-2 1 0 0,-4 3-19 0 0,-17 18 8 0 0,-2-3 0 0 0,-2-1 0 0 0,-1-3 0 0 0,-2-1 0 0 0,-2-2-8 0 0,45-28-17 0 0,0-1 1 0 0,0 0 0 0 0,-1 0-1 0 0,1 0 1 0 0,-1-1 0 0 0,0 0-1 0 0,0 0 1 0 0,1 0 0 0 0,-1-1 0 0 0,0 0-1 0 0,0 0 1 0 0,0-1 0 0 0,-2 0 16 0 0,7-2-49 0 0,0 0 0 0 0,0-1 1 0 0,0 1-1 0 0,1 0 1 0 0,-1-1-1 0 0,1 1 0 0 0,0-1 1 0 0,-1 1-1 0 0,1-1 0 0 0,0 0 1 0 0,1 0-1 0 0,-1 1 1 0 0,0-1-1 0 0,1 0 0 0 0,0 0 1 0 0,-1 0-1 0 0,1 1 1 0 0,0-1-1 0 0,0 0 0 0 0,1 0 1 0 0,-1 0-1 0 0,1 0 1 0 0,-1 1-1 0 0,1-1 0 0 0,0 0 1 0 0,0 0-1 0 0,0 1 0 0 0,0-1 1 0 0,1 1-1 0 0,-1-1 1 0 0,1 0 48 0 0,89-120-4899 0 0,-63 90-799 0 0,-10 13-5894 0 0</inkml:trace>
  <inkml:trace contextRef="#ctx0" brushRef="#br0" timeOffset="3221.122">999 88 11698 0 0,'0'0'1626'0'0,"0"0"-483"0"0,0 0-136 0 0,0 0 45 0 0,0 0-29 0 0,0 0-132 0 0,0 0-191 0 0,0 0-140 0 0,0 0-68 0 0,0 0-58 0 0,0 0-38 0 0,-4 29-73 0 0,-12 92-74 0 0,23 19 194 0 0,19 140-155 0 0,-21-298 1455 0 0,-3-35-1513 0 0,2 0-1 0 0,2 1 1 0 0,3 0 0 0 0,2 0 0 0 0,2 1 0 0 0,3 1 0 0 0,1 0-1 0 0,3 1 1 0 0,19-33-230 0 0,-35 74 10 0 0,1 0 0 0 0,0 1-1 0 0,0 0 1 0 0,1 0 0 0 0,0 0-1 0 0,0 0 1 0 0,1 1 0 0 0,0 0-1 0 0,0 1 1 0 0,0-1 0 0 0,0 1 0 0 0,1 1-1 0 0,0-1 1 0 0,0 1 0 0 0,2 0-10 0 0,-9 5-1 0 0,1-1 1 0 0,0 1 0 0 0,-1 0 0 0 0,1 0 0 0 0,0 0 0 0 0,-1 0 0 0 0,1 0 0 0 0,-1 0-1 0 0,1 0 1 0 0,-1 0 0 0 0,0 1 0 0 0,1-1 0 0 0,-1 0 0 0 0,0 1 0 0 0,0-1-1 0 0,0 1 1 0 0,0 0 0 0 0,0-1 0 0 0,-1 1 0 0 0,1 0 0 0 0,0-1 0 0 0,-1 1 0 0 0,1 0-1 0 0,-1 0 1 0 0,0-1 0 0 0,1 1 0 0 0,-1 0 0 0 0,0 0 0 0 0,0 0 0 0 0,0 0-1 0 0,0-1 1 0 0,-1 1 0 0 0,1 0 0 0 0,0 0 0 0 0,-1 0 0 0 0,1-1 0 0 0,-1 1-1 0 0,0 0 1 0 0,0 1 0 0 0,0 10-22 0 0,1 4-291 0 0,-2 1 0 0 0,0-1 0 0 0,-1 0 0 0 0,0 0 1 0 0,-2 0-1 0 0,0-1 0 0 0,0 1 0 0 0,-2-1 0 0 0,-6 11 313 0 0,7-7-2986 0 0,6-10-6924 0 0,0-6-632 0 0</inkml:trace>
  <inkml:trace contextRef="#ctx0" brushRef="#br0" timeOffset="3590.41">1500 394 15899 0 0,'0'0'1583'0'0,"0"0"-369"0"0,0 0-139 0 0,0 0-28 0 0,0 0-71 0 0,0 0-149 0 0,0 0-186 0 0,0 0-179 0 0,0 0-144 0 0,31-18-73 0 0,100-54-43 0 0,-79 24 54 0 0,-48 39-206 0 0,0 1-18 0 0,-1 0 1 0 0,0-1 0 0 0,0 1 0 0 0,-1-1-1 0 0,0 0 1 0 0,0 1 0 0 0,-1-1 0 0 0,0 0 0 0 0,0 0-1 0 0,-1-8-32 0 0,-1 14-1 0 0,1 0 1 0 0,0 0-1 0 0,0 0 0 0 0,-1 0 0 0 0,0 0 1 0 0,0 0-1 0 0,0 0 0 0 0,0 0 0 0 0,0 1 0 0 0,0-1 1 0 0,-1 0-1 0 0,1 1 0 0 0,-1-1 0 0 0,0 1 1 0 0,0-1-1 0 0,0 1 0 0 0,0 0 0 0 0,0 0 1 0 0,0 0-1 0 0,-1 0 0 0 0,1 0 0 0 0,-1 0 0 0 0,1 0 1 0 0,-1 1-1 0 0,1 0 0 0 0,-1-1 0 0 0,0 1 1 0 0,0 0-1 0 0,0 0 0 0 0,0 1 0 0 0,0-1 0 0 0,-1 1 1 0 0,-8 0-42 0 0,0 1 0 0 0,0 1 0 0 0,0 0-1 0 0,1 1 1 0 0,-1 0 0 0 0,1 0 0 0 0,-1 2 0 0 0,1-1-1 0 0,1 1 1 0 0,-1 1 0 0 0,1 0 0 0 0,-1 0-1 0 0,2 1 1 0 0,-1 1 0 0 0,1-1 0 0 0,0 2-1 0 0,1-1 1 0 0,0 1 0 0 0,0 0 0 0 0,1 1 0 0 0,-6 8 42 0 0,0-2-5 0 0,0 1 1 0 0,1 0 0 0 0,1 1 0 0 0,1 0-1 0 0,0 0 1 0 0,2 1 0 0 0,0 1 0 0 0,1-1 0 0 0,0 1-1 0 0,2 0 1 0 0,1 1 0 0 0,0-1 0 0 0,0 21 4 0 0,4-36 7 0 0,0-1 0 0 0,0 1 0 0 0,1 0 0 0 0,0 0 0 0 0,0-1 0 0 0,0 1 1 0 0,0-1-1 0 0,1 1 0 0 0,0-1 0 0 0,0 1 0 0 0,0-1 0 0 0,0 0 0 0 0,1 0 0 0 0,-1 0 0 0 0,1 0 0 0 0,0-1 1 0 0,0 1-1 0 0,1-1 0 0 0,-1 1 0 0 0,1-1 0 0 0,0 0 0 0 0,-1-1 0 0 0,1 1 0 0 0,0-1 0 0 0,1 1 0 0 0,-1-1 1 0 0,0 0-1 0 0,1-1 0 0 0,-1 1 0 0 0,1-1 0 0 0,0 0 0 0 0,-1 0 0 0 0,1 0 0 0 0,1-1-7 0 0,14 1-20 0 0,0-1-1 0 0,0-1 1 0 0,0 0-1 0 0,0-2 0 0 0,-1 0 1 0 0,1-1-1 0 0,-1-1 1 0 0,0-1-1 0 0,0-1 1 0 0,-1-1-1 0 0,0 0 1 0 0,0-1-1 0 0,-1-1 0 0 0,0-1 1 0 0,-1 0-1 0 0,0-1 1 0 0,5-5 20 0 0,35-38-4536 0 0,-9-5-4396 0 0,-37 45-1648 0 0</inkml:trace>
  <inkml:trace contextRef="#ctx0" brushRef="#br0" timeOffset="3960.714">1919 48 12867 0 0,'0'0'3899'0'0,"0"0"-2332"0"0,0 0-816 0 0,0 0 97 0 0,0 0 199 0 0,0 0 59 0 0,0 0-53 0 0,0 0-142 0 0,0 0-153 0 0,0 0-100 0 0,0 0-73 0 0,0 0-80 0 0,0 0-94 0 0,16 32-75 0 0,50 102-117 0 0,-24-22 60 0 0,-36-84-245 0 0,28 239 78 0 0,-24-234-149 0 0,-10-32 42 0 0,1-1 1 0 0,-1 0 0 0 0,1 0-1 0 0,-1 0 1 0 0,1 1 0 0 0,-1-1-1 0 0,1 0 1 0 0,-1 0-1 0 0,1 0 1 0 0,-1 0 0 0 0,1 0-1 0 0,-1 0 1 0 0,1 0 0 0 0,0 0-1 0 0,-1 0 1 0 0,1-1 0 0 0,-1 1-1 0 0,1 0 1 0 0,-1 0 0 0 0,1 0-1 0 0,-1-1 1 0 0,1 1-1 0 0,-1 0 1 0 0,0 0 0 0 0,1-1-1 0 0,-1 1 1 0 0,1 0 0 0 0,-1-1-1 0 0,0 1 1 0 0,1-1 0 0 0,-1 1-1 0 0,1 0 1 0 0,-1-1 0 0 0,0 1-1 0 0,0-1 1 0 0,1 1 0 0 0,-1-1-1 0 0,0 1 1 0 0,0-1-1 0 0,0 1 1 0 0,0-1 0 0 0,1 1-1 0 0,-1-1 1 0 0,0 1 0 0 0,0-1-1 0 0,0 1 1 0 0,0-1-6 0 0,163-406 1430 0 0,-94 220-1004 0 0,-67 183-322 0 0,7-13-387 0 0,-6 22-446 0 0,-19 62-1753 0 0,6-40-1836 0 0,8-22 3046 0 0,-3 10-10824 0 0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5:32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51 187 2609 0 0,'0'0'928'0'0,"0"0"-277"0"0,0 0 33 0 0,0 0 324 0 0,0 0 339 0 0,0 0 140 0 0,0 0-114 0 0,0 0-228 0 0,0 0-197 0 0,0 0-87 0 0,0 0 9 0 0,8 4 5402 0 0,2 6-5978 0 0,0-1-1 0 0,0 0 1 0 0,1 0 0 0 0,0-1-1 0 0,0-1 1 0 0,1 0 0 0 0,0 0-1 0 0,1-1 1 0 0,-1-1 0 0 0,1 0-1 0 0,0-1 1 0 0,0 0 0 0 0,1-1-1 0 0,-1 0 1 0 0,13 0-294 0 0,96-2 797 0 0,-114-1-728 0 0,-1-1-1 0 0,1 1 0 0 0,-1-1 1 0 0,1 0-1 0 0,-1-1 0 0 0,1 0 0 0 0,-1 0 1 0 0,0-1-1 0 0,0 0 0 0 0,0 0 1 0 0,0 0-1 0 0,0-1 0 0 0,-1 0 0 0 0,0 0 1 0 0,0-1-1 0 0,0 0 0 0 0,0 0 0 0 0,-1 0 1 0 0,0-1-1 0 0,0 0 0 0 0,0 0 1 0 0,0 0-1 0 0,-1 0 0 0 0,0-1 0 0 0,-1 0-68 0 0,-1-1 76 0 0,11-107 254 0 0,-16 110-355 0 0,1 1 0 0 0,-1-1 0 0 0,0 1 0 0 0,0 0 0 0 0,0 0 1 0 0,-1 0-1 0 0,1 0 0 0 0,-1 0 0 0 0,0 1 0 0 0,0 0 0 0 0,0 0 0 0 0,0 0 0 0 0,-1 0 1 0 0,1 0-1 0 0,-1 1 0 0 0,0 0 0 0 0,0 0 0 0 0,0 0 0 0 0,0 1 0 0 0,0 0 0 0 0,0-1 1 0 0,0 2-1 0 0,0-1 0 0 0,0 1 0 0 0,0 0 0 0 0,-2 0 25 0 0,-9 0-56 0 0,7-1 35 0 0,0 0 1 0 0,-1 1-1 0 0,1 1 1 0 0,0-1 0 0 0,-1 2-1 0 0,1-1 1 0 0,0 1-1 0 0,0 1 1 0 0,0-1 0 0 0,0 2-1 0 0,1-1 1 0 0,-8 4 20 0 0,-21 44 160 0 0,29-39-130 0 0,0 0-1 0 0,1 0 1 0 0,0 1 0 0 0,1 1 0 0 0,1-1 0 0 0,0 1-1 0 0,1-1 1 0 0,0 1 0 0 0,1 1 0 0 0,1-1 0 0 0,-1 8-30 0 0,8 415 887 0 0,-6-427-851 0 0,0 1 1 0 0,0-1-1 0 0,-1 0 1 0 0,0 1-1 0 0,-1-1 0 0 0,0 0 1 0 0,-1 0-1 0 0,0-1 1 0 0,0 1-1 0 0,-1-1 1 0 0,0 0-1 0 0,-1 0 1 0 0,0 0-1 0 0,0-1 1 0 0,-1 0-1 0 0,0 0 1 0 0,-1 0-1 0 0,1-1 1 0 0,-2 0-1 0 0,-2 1-36 0 0,6-4 33 0 0,0-1-1 0 0,-1 0 1 0 0,1 0 0 0 0,-1 0-1 0 0,0-1 1 0 0,0 0 0 0 0,0 0-1 0 0,0 0 1 0 0,0-1-1 0 0,0 0 1 0 0,-1 0 0 0 0,1 0-1 0 0,0-1 1 0 0,0 0 0 0 0,-1-1-33 0 0,-6-18-642 0 0,13 1-5907 0 0,0 17 4996 0 0,0-3-10621 0 0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502 674 0 0 0,'0'0'676'0'0,"0"0"266"0"0,0 0 191 0 0,0 0 168 0 0,0 0 120 0 0,0 0 59 0 0,0 0-110 0 0,0 0-170 0 0,0 0-163 0 0,0 0-188 0 0,-8-10-18 0 0,-26-31-12 0 0,-25 8 2483 0 0,41 28-2493 0 0,-61 2 1748 0 0,73 5-2506 0 0,0 1-1 0 0,0 0 1 0 0,0 0 0 0 0,0 0-1 0 0,1 1 1 0 0,-1 0 0 0 0,1 0-1 0 0,0 0 1 0 0,0 1 0 0 0,1-1-1 0 0,-1 1 1 0 0,1 0 0 0 0,0 1-1 0 0,0-1 1 0 0,1 1 0 0 0,-1 0-1 0 0,1 0 1 0 0,1 0 0 0 0,-1 0-1 0 0,1 0 1 0 0,0 1 0 0 0,0-1-1 0 0,1 0 1 0 0,0 1 0 0 0,-1 6-51 0 0,1-8 13 0 0,-1-1 1 0 0,1 1 0 0 0,-1 0-1 0 0,1-1 1 0 0,0 1 0 0 0,1 0-1 0 0,-1 0 1 0 0,1 0-1 0 0,0 0 1 0 0,0-1 0 0 0,1 1-1 0 0,0 0 1 0 0,-1 0 0 0 0,1 0-1 0 0,1-1 1 0 0,-1 1-1 0 0,1-1 1 0 0,0 1 0 0 0,0-1-1 0 0,0 1 1 0 0,0-1 0 0 0,1 0-1 0 0,0 0 1 0 0,0 0-1 0 0,0-1 1 0 0,0 1 0 0 0,1-1-1 0 0,-1 1 1 0 0,1-1 0 0 0,0 0-1 0 0,0 0 1 0 0,0-1-1 0 0,0 1 1 0 0,1-1 0 0 0,-1 0-1 0 0,0 0 1 0 0,1-1-1 0 0,0 1 1 0 0,-1-1 0 0 0,1 0-1 0 0,0 0 1 0 0,1 0-14 0 0,13-1 110 0 0,62-13 300 0 0,-51-7-323 0 0,-1-2 0 0 0,-1-1 0 0 0,0-1 0 0 0,-2-2 0 0 0,-1-1 0 0 0,-1 0 0 0 0,-2-2 0 0 0,-1 0 0 0 0,-1-2 0 0 0,-1-1-87 0 0,-4 10-13 0 0,-1 0 0 0 0,-1-1 0 0 0,-1 0 0 0 0,-2-1 1 0 0,0 0-1 0 0,-1-1 0 0 0,-2 0 0 0 0,0 0 0 0 0,-2-1 1 0 0,-1 0-1 0 0,0 0 0 0 0,-2 0 0 0 0,-2 0 0 0 0,0 0 1 0 0,-2-12 12 0 0,0 31-36 0 0,1 0 1 0 0,-1 0 0 0 0,0 0-1 0 0,0 0 1 0 0,-1 0 0 0 0,0 0 0 0 0,0 1-1 0 0,0 0 1 0 0,-1-1 0 0 0,0 1 0 0 0,0 0-1 0 0,-1 1 1 0 0,0-1 0 0 0,0 1 0 0 0,0 0-1 0 0,-1 0 1 0 0,1 1 0 0 0,-1-1 0 0 0,0 1-1 0 0,0 0 1 0 0,-1 1 0 0 0,1 0-1 0 0,-1 0 1 0 0,0 0 0 0 0,0 1 0 0 0,0 0-1 0 0,0 0 1 0 0,0 1 0 0 0,0-1 0 0 0,0 2-1 0 0,-1-1 1 0 0,1 1 0 0 0,0 0 0 0 0,-4 1 35 0 0,1 2-14 0 0,0 1 0 0 0,1 0 0 0 0,0 0 0 0 0,-1 1 0 0 0,1 0 0 0 0,1 1 0 0 0,-1 0 0 0 0,1 1 0 0 0,0-1 0 0 0,0 1 0 0 0,1 1 0 0 0,0-1 0 0 0,1 1 0 0 0,-1 1 0 0 0,1-1 0 0 0,1 1 1 0 0,0 0-1 0 0,0 0 0 0 0,1 1 0 0 0,0-1 0 0 0,0 1 0 0 0,1 0 0 0 0,1 0 0 0 0,-1 4 14 0 0,-1-2 34 0 0,0 0 0 0 0,2 1-1 0 0,-1 0 1 0 0,2 0 0 0 0,-1-1 0 0 0,2 1 0 0 0,0 0 0 0 0,0 0 0 0 0,1 0-1 0 0,1 0 1 0 0,0 0 0 0 0,1-1 0 0 0,0 1 0 0 0,1-1 0 0 0,1 0 0 0 0,-1 0-1 0 0,2 0 1 0 0,3 5-34 0 0,8 5 146 0 0,2 0 0 0 0,0-1 1 0 0,2-1-1 0 0,0-1 0 0 0,1-1 0 0 0,1 0 0 0 0,0-2 0 0 0,1-1 0 0 0,1-1 0 0 0,1-1 0 0 0,0-1 0 0 0,0-1 0 0 0,6 0-146 0 0,130 49 627 0 0,-157-59-1520 0 0,5 1 2018 0 0,-8-3-5586 0 0,-1-1-4986 0 0,-1 1-1242 0 0</inkml:trace>
  <inkml:trace contextRef="#ctx0" brushRef="#br0" timeOffset="329.994">1 1079 12027 0 0,'0'0'1949'0'0,"0"0"-1023"0"0,0 0-270 0 0,0 0 296 0 0,0 0 279 0 0,0 0 65 0 0,0 0-114 0 0,35 1-186 0 0,113 4-169 0 0,-117-4-449 0 0,0-2-1 0 0,0 0 1 0 0,0-3 0 0 0,0 0-1 0 0,14-5-377 0 0,7-1 314 0 0,330-60 5 0 0,-379 70-1365 0 0,16-1 1884 0 0,-15 4-5313 0 0,-2 2-6246 0 0,-2-1 1562 0 0</inkml:trace>
  <inkml:trace contextRef="#ctx0" brushRef="#br0" timeOffset="861.673">319 1303 10714 0 0,'0'0'2788'0'0,"0"0"-1165"0"0,0 0-481 0 0,0 0 20 0 0,0 0 37 0 0,0 0-92 0 0,0 0-211 0 0,0 0-253 0 0,0 0-206 0 0,0 0-133 0 0,0 0-84 0 0,0 0-58 0 0,-32 33-42 0 0,-99 101-9 0 0,86-70 35 0 0,42-52-102 0 0,0-6-9 0 0,0-1 0 0 0,1 1 0 0 0,0 0 0 0 0,0 0 0 0 0,0 0 0 0 0,1 0 0 0 0,0 0 0 0 0,0 0 0 0 0,1 0 0 0 0,-1 0-1 0 0,1 0 1 0 0,1 0 0 0 0,-1 1 0 0 0,1-1 0 0 0,0 0 0 0 0,0 0 0 0 0,1 0 0 0 0,0 0 0 0 0,0-1 0 0 0,0 1 0 0 0,1 0 0 0 0,0-1 0 0 0,0 0 0 0 0,0 1 0 0 0,1-1-1 0 0,-1-1 1 0 0,1 1 0 0 0,0 0 0 0 0,1-1 0 0 0,-1 0 0 0 0,1 0 0 0 0,0 0 0 0 0,0-1 0 0 0,0 1 0 0 0,1-1 0 0 0,-1 0-35 0 0,13-2 93 0 0,0 0 1 0 0,0-1 0 0 0,0-1-1 0 0,0-1 1 0 0,-1 0 0 0 0,1-1-1 0 0,0-1 1 0 0,-1-1-1 0 0,0-1 1 0 0,0 0 0 0 0,-1-1-1 0 0,0 0 1 0 0,0-2-1 0 0,0 0 1 0 0,-1-1 0 0 0,-1 0-1 0 0,1-1 1 0 0,-2 0 0 0 0,0-2-1 0 0,6-6-93 0 0,3-1 38 0 0,0-1-1 0 0,-1-1 1 0 0,-1-1-1 0 0,-1-1 1 0 0,-2 0-1 0 0,0-2 1 0 0,-1 0 0 0 0,-2 0-1 0 0,-1-1 1 0 0,-1-1-1 0 0,-1-1 1 0 0,-1 1-1 0 0,0-8-37 0 0,-8 22-1 0 0,0 0-1 0 0,0 0 0 0 0,-2-1 0 0 0,0 1 1 0 0,0 0-1 0 0,-1-1 0 0 0,-1 1 0 0 0,-1 0 1 0 0,0 0-1 0 0,-1-1 2 0 0,3 10-16 0 0,0 0 0 0 0,-1 0 0 0 0,0 0 0 0 0,0 0 0 0 0,-1 0 0 0 0,1 0 0 0 0,-1 0-1 0 0,0 1 1 0 0,0 0 0 0 0,-1-1 0 0 0,1 1 0 0 0,-1 0 0 0 0,0 1 0 0 0,0-1 0 0 0,0 1 0 0 0,0 0 0 0 0,-1 0 0 0 0,1 0 0 0 0,-1 0 0 0 0,0 1 0 0 0,0 0 0 0 0,0 0 0 0 0,0 0 0 0 0,0 0 0 0 0,0 1 0 0 0,-1 0 0 0 0,1 0 0 0 0,-1 1 16 0 0,-3 0-38 0 0,-1 0 0 0 0,1 1 0 0 0,0 0 0 0 0,0 0 0 0 0,0 1 1 0 0,0 0-1 0 0,0 1 0 0 0,0 0 0 0 0,0 1 0 0 0,1-1 0 0 0,-1 2 1 0 0,1-1-1 0 0,0 1 0 0 0,1 0 0 0 0,-1 1 0 0 0,1 0 0 0 0,0 0 1 0 0,0 1-1 0 0,-2 3 38 0 0,-4 5-3 0 0,0 0-1 0 0,1 2 1 0 0,1-1 0 0 0,0 2 0 0 0,2-1 0 0 0,0 1 0 0 0,1 1-1 0 0,-3 9 4 0 0,8-20 11 0 0,0 1-1 0 0,0-1 1 0 0,1 1-1 0 0,0 0 1 0 0,1 0-1 0 0,0-1 1 0 0,0 1-1 0 0,1 0 1 0 0,0 0-1 0 0,1 0 1 0 0,0 0-1 0 0,0 0 1 0 0,1 0-1 0 0,0-1 0 0 0,0 1 1 0 0,1-1-1 0 0,0 1 1 0 0,1-1-1 0 0,0 0 1 0 0,0 0-1 0 0,1-1 1 0 0,0 1-1 0 0,0-1 1 0 0,0 0-1 0 0,1-1 1 0 0,0 1-1 0 0,6 4-10 0 0,6 0 51 0 0,-1 0 0 0 0,2-2 0 0 0,-1 0 0 0 0,1-1-1 0 0,1 0 1 0 0,-1-2 0 0 0,1 0 0 0 0,0-2 0 0 0,1 0 0 0 0,-1-1 0 0 0,1-1 0 0 0,-1-1-1 0 0,1-1 1 0 0,17-2-51 0 0,-37 3-39 0 0,1-1 0 0 0,-1 0-1 0 0,1 0 1 0 0,0 0 0 0 0,-1 0-1 0 0,1-1 1 0 0,-1 1 0 0 0,1 0-1 0 0,-1-1 1 0 0,1 1 0 0 0,-1-1-1 0 0,1 1 1 0 0,-1-1 0 0 0,0 1-1 0 0,1-1 1 0 0,-1 0 0 0 0,0 0 0 0 0,1 0-1 0 0,-1 0 1 0 0,0 0 0 0 0,0 0-1 0 0,0 0 1 0 0,0 0 0 0 0,0-1-1 0 0,0 1 1 0 0,0 0 0 0 0,0-1-1 0 0,-1 1 1 0 0,2-1 39 0 0,2-13-4395 0 0,-2-2-5390 0 0,-2 15 8491 0 0,1-5-8312 0 0</inkml:trace>
  <inkml:trace contextRef="#ctx0" brushRef="#br0" timeOffset="1248.328">1098 1060 15259 0 0,'0'0'1415'0'0,"0"0"-343"0"0,0 0 1 0 0,0 0 152 0 0,0 0 78 0 0,0 0-100 0 0,0 0-249 0 0,0 0-255 0 0,0 0-167 0 0,0 0-106 0 0,0 0-103 0 0,-15 35-64 0 0,-46 106-50 0 0,8-29 137 0 0,-64 127-233 0 0,116-237-114 0 0,-1 0 0 0 0,1 0 0 0 0,0 1 0 0 0,0-1 0 0 0,0 0 0 0 0,0 1 0 0 0,0-1 0 0 0,0 1 0 0 0,1-1-1 0 0,-1 1 1 0 0,1-1 0 0 0,-1 1 0 0 0,1 0 0 0 0,0-1 0 0 0,0 1 0 0 0,0-1 0 0 0,1 1 0 0 0,-1 0 0 0 0,1-1 0 0 0,-1 1 0 0 0,1-1 0 0 0,0 1 0 0 0,0-1 0 0 0,0 0 0 0 0,0 1 0 0 0,0-1 0 0 0,1 0 0 0 0,-1 0-1 0 0,1 1 1 0 0,-1-1 0 0 0,1 0 0 0 0,0-1 0 0 0,0 1 0 0 0,0 0 0 0 0,0 0 0 0 0,0-1 0 0 0,0 0 0 0 0,2 2 1 0 0,13-2 37 0 0,-1-1 0 0 0,0-1 0 0 0,0-1 0 0 0,1 0 0 0 0,-1-1 0 0 0,0 0 1 0 0,-1-1-1 0 0,1-1 0 0 0,-1-1 0 0 0,0 0 0 0 0,4-3-37 0 0,55-18 107 0 0,-49 12-1376 0 0,-34 9-245 0 0,-3-1-1891 0 0,3 5-3959 0 0,5 2-3946 0 0</inkml:trace>
  <inkml:trace contextRef="#ctx0" brushRef="#br0" timeOffset="1509.993">711 1336 12923 0 0,'0'0'2060'0'0,"0"0"-709"0"0,0 0-373 0 0,0 0-22 0 0,0 0 73 0 0,0 0 25 0 0,0 0-76 0 0,0 0-148 0 0,0 0-129 0 0,0 0-113 0 0,0 0-122 0 0,0 0-108 0 0,0 0-89 0 0,36-6-86 0 0,113-19-68 0 0,-10-4-404 0 0,-78 16-7081 0 0,-46 9-4369 0 0</inkml:trace>
  <inkml:trace contextRef="#ctx0" brushRef="#br0" timeOffset="2613.02">1542 1093 6681 0 0,'0'0'2006'0'0,"0"0"-425"0"0,0 0-216 0 0,0 0-6 0 0,0 0-15 0 0,0 0-87 0 0,0 0-233 0 0,0 0-273 0 0,0 0-172 0 0,0 0-71 0 0,0 0-32 0 0,0 0-11 0 0,5 10-11 0 0,18 30-44 0 0,-21-38-334 0 0,0 1 0 0 0,1-1-1 0 0,-1 0 1 0 0,1-1-1 0 0,-1 1 1 0 0,1 0 0 0 0,0-1-1 0 0,-1 1 1 0 0,1-1-1 0 0,0 0 1 0 0,0 0 0 0 0,0 0-1 0 0,0 0 1 0 0,0-1-1 0 0,0 1 1 0 0,0-1 0 0 0,0 0-1 0 0,0 0 1 0 0,3 0-76 0 0,1 0 126 0 0,8 2 114 0 0,1-2 0 0 0,-1 0-1 0 0,0-1 1 0 0,0-1-1 0 0,0 0 1 0 0,0-1 0 0 0,0-1-1 0 0,0 0 1 0 0,5-3-240 0 0,21-8 344 0 0,0-2 1 0 0,-1-2-1 0 0,-1-2 0 0 0,25-17-344 0 0,-54 31 25 0 0,1 1 0 0 0,-2-1 0 0 0,1-1 0 0 0,-1 0-1 0 0,0 0 1 0 0,0-1 0 0 0,-1 0 0 0 0,-1 0-1 0 0,1-1 1 0 0,-2 0 0 0 0,1 0 0 0 0,-1-1 0 0 0,-1 0-1 0 0,0 0 1 0 0,0 0 0 0 0,-1-1 0 0 0,-1 1 0 0 0,0-1-1 0 0,0 0 1 0 0,-1 0 0 0 0,-1 0 0 0 0,0 0-1 0 0,-1 0 1 0 0,0-6-25 0 0,-3 13-33 0 0,-1 0 0 0 0,1 0 0 0 0,-1 0 0 0 0,0 0 0 0 0,0 1 0 0 0,-1 0-1 0 0,1 0 1 0 0,-1 0 0 0 0,0 0 0 0 0,0 1 0 0 0,0 0 0 0 0,-1 0 0 0 0,1 0 0 0 0,-1 1 0 0 0,0-1 0 0 0,1 1-1 0 0,-1 1 1 0 0,0-1 0 0 0,0 1 0 0 0,0 0 0 0 0,0 0 0 0 0,0 1 0 0 0,-1 0 0 0 0,1 0 0 0 0,0 0 0 0 0,0 1-1 0 0,0 0 1 0 0,-4 1 33 0 0,-15 2-45 0 0,-1 1-1 0 0,1 2 1 0 0,0 0-1 0 0,0 2 1 0 0,1 0 0 0 0,0 2-1 0 0,1 1 1 0 0,0 0-1 0 0,1 2 1 0 0,0 0-1 0 0,-10 11 46 0 0,-21 16 78 0 0,2 3 0 0 0,2 1 0 0 0,1 3 0 0 0,-18 27-78 0 0,-8 47 502 0 0,72-116-457 0 0,1-1-1 0 0,-1 1 0 0 0,1-1 0 0 0,0 1 0 0 0,0 0 0 0 0,0-1 1 0 0,1 1-1 0 0,0 0 0 0 0,0-1 0 0 0,0 1 0 0 0,1 0 0 0 0,0 0 0 0 0,0-1 1 0 0,0 1-1 0 0,1-1 0 0 0,0 1 0 0 0,0-1 0 0 0,0 0 0 0 0,1 0 1 0 0,0 0-1 0 0,0 0 0 0 0,0 0 0 0 0,1 1-44 0 0,11 8 138 0 0,0 0 0 0 0,1-1 0 0 0,1-1-1 0 0,0-1 1 0 0,0 0 0 0 0,1-1 0 0 0,0-1 0 0 0,1 0 0 0 0,0-2 0 0 0,0 0 0 0 0,1-1-1 0 0,4 0-137 0 0,-12-3 62 0 0,29 7 121 0 0,2-1-1 0 0,-1-3 1 0 0,1-1-1 0 0,0-3 0 0 0,1-1 1 0 0,14-3-183 0 0,-4 2 172 0 0,7-8-64 0 0,-68-15-2036 0 0,-7 10-6760 0 0,13 12 6584 0 0,-2-2-10469 0 0</inkml:trace>
  <inkml:trace contextRef="#ctx0" brushRef="#br0" timeOffset="3249.178">2339 1399 3977 0 0,'0'0'2171'0'0,"0"0"-281"0"0,0 0-86 0 0,0 0-20 0 0,0 0-98 0 0,0 0-200 0 0,0 0-266 0 0,0 0-277 0 0,0 0-215 0 0,0 0-152 0 0,0 0-73 0 0,0 0-35 0 0,0 0-46 0 0,-7 17-58 0 0,-22 52-46 0 0,-10 70 1021 0 0,15-50-607 0 0,51-135-34 0 0,1 2-1 0 0,3 2 1 0 0,2 0-1 0 0,19-17-697 0 0,39-35 254 0 0,-90 92-249 0 0,0 1 0 0 0,-1-1 0 0 0,1 1 0 0 0,0 0 0 0 0,0 0 0 0 0,0-1 0 0 0,0 1 0 0 0,0 0 0 0 0,0 0 0 0 0,1 0 1 0 0,-1 0-1 0 0,0 0 0 0 0,0 0 0 0 0,1 1 0 0 0,-1-1 0 0 0,1 0 0 0 0,-1 1 0 0 0,0-1 0 0 0,1 1 0 0 0,-1-1 0 0 0,1 1 0 0 0,-1 0 0 0 0,1-1 1 0 0,0 1-1 0 0,-1 0 0 0 0,1 0 0 0 0,-1 0 0 0 0,1 0 0 0 0,-1 0 0 0 0,1 1 0 0 0,-1-1 0 0 0,1 0 0 0 0,-1 1 0 0 0,1-1 0 0 0,-1 1 0 0 0,1 0 0 0 0,-1-1 1 0 0,0 1-1 0 0,1 0 0 0 0,-1 0 0 0 0,0 0 0 0 0,0 0 0 0 0,1 0 0 0 0,-1 0 0 0 0,0 0 0 0 0,0 0 0 0 0,0 0 0 0 0,0 1 0 0 0,-1-1 0 0 0,1 0 0 0 0,0 1 1 0 0,0-1-1 0 0,-1 1 0 0 0,1-1 0 0 0,-1 1 0 0 0,1-1 0 0 0,-1 1 0 0 0,0-1 0 0 0,1 1 0 0 0,-1-1 0 0 0,0 2-5 0 0,0 120 360 0 0,0-122-382 0 0,0 0 1 0 0,0-1-1 0 0,0 1 0 0 0,0 0 0 0 0,0 0 0 0 0,0-1 0 0 0,0 1 0 0 0,0 0 0 0 0,0 0 1 0 0,0 0-1 0 0,0-1 0 0 0,0 1 0 0 0,1 0 0 0 0,-1-1 0 0 0,0 1 0 0 0,1 0 1 0 0,-1 0-1 0 0,0-1 0 0 0,1 1 0 0 0,-1-1 0 0 0,1 1 0 0 0,-1 0 0 0 0,1-1 0 0 0,0 1 1 0 0,-1-1-1 0 0,1 1 0 0 0,-1-1 0 0 0,1 1 0 0 0,0-1 0 0 0,-1 0 0 0 0,1 1 1 0 0,0-1-1 0 0,0 0 0 0 0,-1 0 0 0 0,1 1 0 0 0,0-1 0 0 0,0 0 0 0 0,-1 0 0 0 0,1 0 1 0 0,0 0-1 0 0,0 0 0 0 0,-1 0 0 0 0,1 0 0 0 0,0 0 0 0 0,0 0 0 0 0,0 0 1 0 0,-1 0-1 0 0,1-1 0 0 0,0 1 0 0 0,-1 0 0 0 0,1-1 0 0 0,0 1 0 0 0,0 0 0 0 0,-1-1 1 0 0,1 1-1 0 0,-1-1 0 0 0,1 1 22 0 0,12-9-3803 0 0,-3-2-4488 0 0,-5 7-3461 0 0</inkml:trace>
  <inkml:trace contextRef="#ctx0" brushRef="#br0" timeOffset="3758.543">1724 353 6289 0 0,'0'0'2909'0'0,"0"0"-834"0"0,0 0-401 0 0,0 0-75 0 0,0 0 8 0 0,0 0-56 0 0,0 0-128 0 0,0 0-224 0 0,0 0-294 0 0,0 0-237 0 0,0 0-188 0 0,0 0-113 0 0,0 0-59 0 0,2-11 3 0 0,0-1-209 0 0,27-54 509 0 0,170-124 1749 0 0,-113 117-2079 0 0,-63 95-236 0 0,32 62 370 0 0,-1 15-137 0 0,-50-91-495 0 0,56 108 266 0 0,-34-83-2517 0 0,5-3-3449 0 0,-22-25-5097 0 0</inkml:trace>
  <inkml:trace contextRef="#ctx0" brushRef="#br0" timeOffset="4092.464">2825 563 15947 0 0,'0'0'1273'0'0,"0"0"-438"0"0,0 0-177 0 0,0 0 54 0 0,0 0 118 0 0,0 0 85 0 0,0 0-48 0 0,0 0-122 0 0,0 0-99 0 0,0 0-96 0 0,0 0-71 0 0,0 0-64 0 0,0 0-44 0 0,31 5-57 0 0,97 12-41 0 0,60-10 580 0 0,-123-3-1080 0 0,-57-2-219 0 0,1 0-911 0 0,-7 5-6572 0 0,-2-7-2626 0 0</inkml:trace>
  <inkml:trace contextRef="#ctx0" brushRef="#br0" timeOffset="4331.989">2830 891 14571 0 0,'0'0'1464'0'0,"0"0"-387"0"0,0 0-92 0 0,0 0 78 0 0,0 0-7 0 0,0 0-73 0 0,0 0-117 0 0,0 0-111 0 0,0 0-75 0 0,33 3-94 0 0,103 9-93 0 0,0-16 384 0 0,-73-6-466 0 0,-5 0-1085 0 0,-19 8-4848 0 0,-34 2-6075 0 0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9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64 10362 0 0,'0'0'2863'0'0,"0"0"-891"0"0,0 0-301 0 0,0 0-4 0 0,0 0-80 0 0,0 0-216 0 0,0 0-342 0 0,0 0-305 0 0,0 0-233 0 0,0 0-166 0 0,0 0-98 0 0,0 0-71 0 0,0 0-46 0 0,-6-4 520 0 0,39-50-336 0 0,-33 54-278 0 0,0 1 0 0 0,-1-1 0 0 0,1 0 1 0 0,0 1-1 0 0,0-1 0 0 0,0 0 0 0 0,0 0 0 0 0,-1 1 1 0 0,1-1-1 0 0,0 0 0 0 0,0 1 0 0 0,0-1 0 0 0,-1 0 0 0 0,1 0 1 0 0,0 0-1 0 0,-1 1 0 0 0,1-1 0 0 0,0 0 0 0 0,-1 0 1 0 0,1 0-1 0 0,0 0 0 0 0,0 1 0 0 0,-1-1 0 0 0,1 0 1 0 0,-1 0-1 0 0,1 0 0 0 0,0 0 0 0 0,-1 0 0 0 0,1 0 1 0 0,0 0-1 0 0,-1 0 0 0 0,1 0 0 0 0,0 0 0 0 0,-1 0 1 0 0,1 0-1 0 0,0 0 0 0 0,-1-1 0 0 0,1 1 0 0 0,0 0 0 0 0,-1 0 1 0 0,1 0-1 0 0,0 0 0 0 0,-1 0 0 0 0,1-1 0 0 0,0 1 1 0 0,0 0-1 0 0,-1 0 0 0 0,1-1 0 0 0,0 1 0 0 0,0 0 1 0 0,-1 0-1 0 0,1-1 0 0 0,0 1 0 0 0,0 0 0 0 0,0-1 1 0 0,0 1-1 0 0,-1 0-16 0 0,-29 26 66 0 0,69-54-382 0 0,-28 25-3209 0 0,1 2-3520 0 0,-11 1-5088 0 0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8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22 4313 0 0,'0'0'3250'0'0,"0"0"-1284"0"0,0 0-479 0 0,0 0-39 0 0,0 0 39 0 0,0 0-69 0 0,0 0-195 0 0,0 0-255 0 0,0 0-249 0 0,0 0-183 0 0,0 0-120 0 0,-26 22-56 0 0,-81 72-69 0 0,102-90-267 0 0,1-1 0 0 0,0 1 1 0 0,0 0-1 0 0,0 0 0 0 0,1 0 0 0 0,0 1 1 0 0,-1-1-1 0 0,1 1 0 0 0,1 0 1 0 0,-1 0-1 0 0,1 0 0 0 0,0 0 1 0 0,0 0-1 0 0,0 0 0 0 0,1 1-24 0 0,-4 11 84 0 0,-5 14 42 0 0,1 1-1 0 0,2 1 1 0 0,1-1 0 0 0,2 1 0 0 0,1 0 0 0 0,2 0 0 0 0,1 0 0 0 0,2 12-126 0 0,-1-36 49 0 0,-1 0 0 0 0,2 0 0 0 0,0 1 1 0 0,0-1-1 0 0,0 0 0 0 0,1-1 1 0 0,0 1-1 0 0,1-1 0 0 0,0 1 1 0 0,1-1-1 0 0,-1 0 0 0 0,1 0 0 0 0,1-1 1 0 0,0 0-1 0 0,0 0 0 0 0,0 0 1 0 0,1 0-1 0 0,0-1 0 0 0,0 0 1 0 0,0-1-1 0 0,1 0 0 0 0,0 0 0 0 0,0 0 1 0 0,0-1-1 0 0,1 0 0 0 0,-1-1 1 0 0,1 0-1 0 0,0 0 0 0 0,1-1-49 0 0,17-2 209 0 0,1-2 1 0 0,-1 0-1 0 0,1-2 0 0 0,-1-2 0 0 0,0 0 0 0 0,-1-1 1 0 0,0-2-1 0 0,0-1 0 0 0,0-1 0 0 0,-1-1 1 0 0,-1-1-1 0 0,0-1 0 0 0,-1-1 0 0 0,-1-1 0 0 0,0-1 1 0 0,10-11-210 0 0,-20 19 66 0 0,1-1 1 0 0,-2 0 0 0 0,1-1-1 0 0,-1 0 1 0 0,-1-1 0 0 0,0 0-1 0 0,0 0 1 0 0,-2-1 0 0 0,1-1-1 0 0,-2 1 1 0 0,0-1 0 0 0,0 0-1 0 0,-1-1 1 0 0,-1 0 0 0 0,-1 0-1 0 0,0 0 1 0 0,-1 0 0 0 0,0-1 0 0 0,-1 1-1 0 0,-1-1 1 0 0,-1 1 0 0 0,0-1-1 0 0,-1 0 1 0 0,-2-9-67 0 0,1 15-12 0 0,-2 0 0 0 0,0 0 0 0 0,0 0 0 0 0,0 0 0 0 0,-1 1 0 0 0,-1 0 0 0 0,0 0 0 0 0,0 1 0 0 0,0 0 0 0 0,-1 0 0 0 0,-1 0 0 0 0,1 1 0 0 0,-1 0 0 0 0,0 0 0 0 0,-1 1 0 0 0,1 0 0 0 0,-1 0 1 0 0,-1 1-1 0 0,1 0 0 0 0,-5-1 12 0 0,-7-3-204 0 0,-1 1 0 0 0,-1 1 1 0 0,1 1-1 0 0,-1 0 0 0 0,0 2 1 0 0,0 1-1 0 0,0 1 1 0 0,-18 0 203 0 0,17 3-420 0 0,-1 0 0 0 0,0 2 1 0 0,1 1-1 0 0,-1 0 1 0 0,1 2-1 0 0,-6 3 420 0 0,-26 13-3329 0 0,3 6-3642 0 0,33-14-4401 0 0</inkml:trace>
  <inkml:trace contextRef="#ctx0" brushRef="#br0" timeOffset="367.45">0 409 8362 0 0,'0'0'2179'0'0,"0"0"-440"0"0,0 0-224 0 0,0 0 20 0 0,0 0-55 0 0,0 0-206 0 0,0 0-355 0 0,0 0-352 0 0,0 0-177 0 0,0 0-23 0 0,0 0 92 0 0,0 0 102 0 0,0 0 17 0 0,28-13-8 0 0,89-42-29 0 0,-69 31 57 0 0,0 3 0 0 0,2 1 0 0 0,0 3 0 0 0,42-9-598 0 0,-88 24 25 0 0,-1 1 1 0 0,1 0-1 0 0,-1 0 0 0 0,1 0 0 0 0,-1 0 0 0 0,1 0 1 0 0,0 1-1 0 0,-1 0 0 0 0,1-1 0 0 0,0 1 0 0 0,-1 1 1 0 0,1-1-1 0 0,0 0 0 0 0,-1 1 0 0 0,1 0 0 0 0,-1 0 1 0 0,1 0-1 0 0,-1 0 0 0 0,1 1 0 0 0,-1-1 1 0 0,0 1-1 0 0,1 0 0 0 0,-1 0 0 0 0,0 0 0 0 0,0 0 1 0 0,-1 1-1 0 0,1-1 0 0 0,0 1 0 0 0,-1 0 0 0 0,0-1 1 0 0,3 4-26 0 0,36 97 834 0 0,-41-102-828 0 0,0 1-1 0 0,1 0 0 0 0,-1 0 1 0 0,1-1-1 0 0,0 1 0 0 0,-1-1 1 0 0,1 1-1 0 0,0 0 0 0 0,0-1 1 0 0,0 0-1 0 0,0 1 0 0 0,0-1 0 0 0,1 1 1 0 0,-1-1-1 0 0,0 0 0 0 0,1 0 1 0 0,-1 0-1 0 0,0 0 0 0 0,1 0 1 0 0,-1 0-1 0 0,1 0 0 0 0,0 0 0 0 0,-1-1 1 0 0,1 1-1 0 0,0-1 0 0 0,-1 1 1 0 0,1-1-1 0 0,0 0 0 0 0,0 1 1 0 0,-1-1-1 0 0,1 0 0 0 0,0 0 1 0 0,0 0-1 0 0,-1 0 0 0 0,1-1 0 0 0,0 1 1 0 0,0 0-1 0 0,-1-1 0 0 0,1 1 1 0 0,0-1-1 0 0,-1 0 0 0 0,1 1 1 0 0,-1-1-1 0 0,1 0 0 0 0,0 0 1 0 0,-1 0-1 0 0,0 0 0 0 0,1 0 0 0 0,0-1-4 0 0,22-39-2478 0 0,-10-28-6822 0 0,-14 61-2261 0 0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4193 0 0,'0'0'3018'0'0,"0"0"-1370"0"0,0 0-410 0 0,0 0 199 0 0,0 0 228 0 0,0 0 27 0 0,0 0-173 0 0,0 0-264 0 0,0 0-207 0 0,0 0-123 0 0,0 0-97 0 0,0 0-101 0 0,0 0-69 0 0,27-12-27 0 0,82-41-56 0 0,-97 48-416 0 0,0-1 0 0 0,-1-1 0 0 0,1 0 0 0 0,-1-1 0 0 0,-1 0 1 0 0,1-1-1 0 0,-2 0 0 0 0,1 0 0 0 0,0-3-159 0 0,19-17 362 0 0,79-87 286 0 0,-107 115-672 0 0,1 42-163 0 0,-3 41 386 0 0,0-61-196 0 0,0-1 1 0 0,2 1 0 0 0,0 0 0 0 0,1-1 0 0 0,1 0 0 0 0,1 1-1 0 0,5 14-3 0 0,24 19-861 0 0,-19-38-2010 0 0,2-1-3799 0 0,-8-8-4848 0 0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1 363 6545 0 0,'0'0'1639'0'0,"0"0"-736"0"0,0 0-257 0 0,0 0 125 0 0,0 0 227 0 0,0 0 104 0 0,0 0-115 0 0,0 0-228 0 0,0 0-170 0 0,0 0-59 0 0,0 0 0 0 0,0 0 20 0 0,15 11 10 0 0,50 35 5 0 0,-5-26 809 0 0,-46-20-1030 0 0,9 1 28 0 0,1-1 0 0 0,0-1 0 0 0,-1-1 0 0 0,0-1 0 0 0,1-1 0 0 0,-1-1 0 0 0,-1-2 0 0 0,1 0 0 0 0,-1-1 0 0 0,0-1 0 0 0,14-8-372 0 0,-18 6 139 0 0,-1-1 0 0 0,-1 0 1 0 0,1-1-1 0 0,-2-1 0 0 0,0-1 0 0 0,-1 0 1 0 0,0 0-1 0 0,-1-2 0 0 0,-1 0-139 0 0,-5 8 41 0 0,-1 0 0 0 0,0-1 0 0 0,0 0 0 0 0,-1 0 0 0 0,-1 0 0 0 0,0 0 0 0 0,0-1 0 0 0,-1 0 0 0 0,0 0 0 0 0,0 0 0 0 0,-2 0 0 0 0,1 0 0 0 0,-1-1 0 0 0,-1 1 0 0 0,0 0-1 0 0,-1 0 1 0 0,0-4-41 0 0,-2 12-17 0 0,1 0 0 0 0,-1 0 0 0 0,1-1-1 0 0,-1 2 1 0 0,0-1 0 0 0,0 0-1 0 0,0 0 1 0 0,0 1 0 0 0,-1 0-1 0 0,1 0 1 0 0,-1 0 0 0 0,0 0 0 0 0,1 0-1 0 0,-1 1 1 0 0,0-1 0 0 0,0 1-1 0 0,0 0 1 0 0,0 1 0 0 0,0-1 0 0 0,0 1-1 0 0,0-1 1 0 0,0 1 0 0 0,0 0-1 0 0,0 1 1 0 0,0-1 0 0 0,0 1-1 0 0,0-1 1 0 0,0 1 0 0 0,0 0 0 0 0,0 1-1 0 0,0-1 1 0 0,-2 2 17 0 0,-28 11-122 0 0,1 2-1 0 0,0 1 1 0 0,2 1 0 0 0,0 2 0 0 0,1 1-1 0 0,-23 20 123 0 0,22-16-40 0 0,0 0-1 0 0,2 2 0 0 0,1 2 0 0 0,1 0 1 0 0,2 1-1 0 0,1 2 0 0 0,1 2 41 0 0,18-29 7 0 0,0 0-1 0 0,1 0 1 0 0,0 1-1 0 0,0 0 1 0 0,1 0-1 0 0,0 0 1 0 0,0 0 0 0 0,0 0-1 0 0,1 1 1 0 0,0-1-1 0 0,0 1 1 0 0,0 0-1 0 0,1-1 1 0 0,0 1-1 0 0,1 0 1 0 0,-1 0-1 0 0,1 0 1 0 0,0 0 0 0 0,1-1-1 0 0,0 1 1 0 0,0 0-1 0 0,0 0 1 0 0,1-1-1 0 0,0 1 1 0 0,1-1-1 0 0,-1 1 1 0 0,1-1 0 0 0,0 0-1 0 0,1 0 1 0 0,-1 0-1 0 0,1-1 1 0 0,0 1-1 0 0,1-1 1 0 0,4 5-7 0 0,14 2 117 0 0,1-2 0 0 0,0 0 1 0 0,1-1-1 0 0,0-1 0 0 0,0-2 0 0 0,1-1 1 0 0,-1 0-1 0 0,1-2 0 0 0,0-1 0 0 0,1-1 1 0 0,-1-1-1 0 0,0-2 0 0 0,9-2-117 0 0,93-18-156 0 0,-122 14-825 0 0,-6 2-7188 0 0,0 3-3732 0 0</inkml:trace>
  <inkml:trace contextRef="#ctx0" brushRef="#br0" timeOffset="941.998">912 507 11915 0 0,'0'0'3331'0'0,"0"0"-1849"0"0,0 0-573 0 0,0 0 75 0 0,0 0 46 0 0,0 0-99 0 0,0 0-215 0 0,0 0-236 0 0,0 0-167 0 0,0 0-102 0 0,0 0-54 0 0,0 0-50 0 0,0 0-36 0 0,-20 28-11 0 0,-62 88-19 0 0,54-54 0 0 0,28-52-32 0 0,-1-4 5 0 0,0 0 0 0 0,1 0 1 0 0,0 1-1 0 0,0-1 0 0 0,0 0 1 0 0,1 0-1 0 0,0 0 0 0 0,0 0 0 0 0,1 0 1 0 0,-1 0-1 0 0,1-1 0 0 0,0 1 1 0 0,1 0-1 0 0,-1-1 0 0 0,1 1 1 0 0,1-1-1 0 0,-1 0 0 0 0,0 0 1 0 0,1 0-1 0 0,0-1 0 0 0,1 1 1 0 0,-1-1-1 0 0,0 0 0 0 0,1 0 1 0 0,0-1-1 0 0,0 1 0 0 0,0-1 1 0 0,1 0-1 0 0,-1 0 0 0 0,1-1 1 0 0,-1 0-1 0 0,1 0 0 0 0,0 0 1 0 0,0-1-1 0 0,1 1-14 0 0,6-1 127 0 0,0-1 1 0 0,0 0-1 0 0,0 0 1 0 0,-1-2-1 0 0,1 1 1 0 0,0-2-1 0 0,-1 0 1 0 0,1 0-1 0 0,-1-1 1 0 0,0 0-1 0 0,0-1 1 0 0,0-1-1 0 0,-1 0 1 0 0,0-1-1 0 0,0 1 0 0 0,-1-2 1 0 0,0 0-1 0 0,0 0 1 0 0,0-1-1 0 0,-1 0 1 0 0,-1-1-1 0 0,1 0 1 0 0,-2 0-1 0 0,1 0 1 0 0,-2-1-1 0 0,1-1 1 0 0,-1 1-1 0 0,-1-1 1 0 0,0 0-1 0 0,-1 0 1 0 0,3-12-129 0 0,-5 16-28 0 0,0-1-1 0 0,0 1 0 0 0,-1 0 0 0 0,-1-1 0 0 0,1 1 0 0 0,-1 0 0 0 0,-1-1 0 0 0,0 1 0 0 0,0-1 0 0 0,0 1 0 0 0,-1 0 0 0 0,0 0 0 0 0,-1 0 1 0 0,0 0-1 0 0,0 0 0 0 0,0 1 0 0 0,-1-1 0 0 0,-1 1 0 0 0,1 0 0 0 0,-1 0 0 0 0,0 0 0 0 0,0 1 0 0 0,-1 0 0 0 0,0 0 0 0 0,0 0 0 0 0,-1 1 1 0 0,1 0-1 0 0,-1 0 0 0 0,0 0 0 0 0,-1 1 0 0 0,1 0 0 0 0,-3 0 30 0 0,-67-13-2424 0 0,26 15-5250 0 0,32 2-4174 0 0</inkml:trace>
  <inkml:trace contextRef="#ctx0" brushRef="#br0" timeOffset="1254.033">818 654 14275 0 0,'0'0'1930'0'0,"0"0"-529"0"0,0 0-218 0 0,0 0-62 0 0,0 0-91 0 0,0 0-141 0 0,0 0-184 0 0,0 0-182 0 0,0 0-154 0 0,0 0-81 0 0,0 0-65 0 0,0 0-64 0 0,26-13-38 0 0,79-39-31 0 0,-105 51-84 0 0,1 0 0 0 0,0 0 0 0 0,0 0 0 0 0,0 0 0 0 0,0 0 0 0 0,0 0 0 0 0,0 0 0 0 0,0 0 0 0 0,0 0 0 0 0,0 0 0 0 0,0 0 0 0 0,1 1 1 0 0,-1-1-1 0 0,0 1 0 0 0,1-1 0 0 0,-1 1 0 0 0,0-1 0 0 0,1 1 0 0 0,-1 0 0 0 0,0-1 0 0 0,1 1 0 0 0,-1 0 0 0 0,1 0 0 0 0,-1 0 1 0 0,1 0-1 0 0,-1 0 0 0 0,0 0 0 0 0,1 1 0 0 0,-1-1 0 0 0,1 0 0 0 0,-1 1 0 0 0,0-1 0 0 0,0 1 0 0 0,1 0 0 0 0,-1-1 0 0 0,0 1 0 0 0,0 0 1 0 0,1 0-1 0 0,-1-1 0 0 0,0 1 0 0 0,1 1-6 0 0,1 3 47 0 0,19 34 166 0 0,-21-35-205 0 0,1-1 0 0 0,-1 1 0 0 0,1-1 0 0 0,-1 1 0 0 0,1-1 0 0 0,0 1 0 0 0,1-1 0 0 0,-1 0 0 0 0,0 0 0 0 0,1 0 0 0 0,0-1 0 0 0,0 1 0 0 0,0 0 0 0 0,0-1 0 0 0,0 0 0 0 0,0 0 0 0 0,0 0 0 0 0,1 0 0 0 0,-1 0 0 0 0,1-1 0 0 0,1 1-8 0 0,112 5 649 0 0,-66-32-284 0 0,-50 19-2853 0 0,-1 4-3182 0 0,0 2-6113 0 0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639 498 4473 0 0,'0'0'1350'0'0,"0"0"-366"0"0,0 0-49 0 0,0 0 268 0 0,0 0 324 0 0,0 0 125 0 0,0 0-129 0 0,0 0-321 0 0,0 0-330 0 0,0 0-222 0 0,0 0-129 0 0,-4-3-28 0 0,-45-17 2729 0 0,7 2-1560 0 0,19 13-1421 0 0,1 0 1 0 0,-1 1-1 0 0,0 1 1 0 0,0 2-1 0 0,0 0 1 0 0,0 1-1 0 0,0 2 1 0 0,0 0-1 0 0,0 1 1 0 0,-17 6-242 0 0,21-5 103 0 0,0 2 0 0 0,0 0 0 0 0,0 2 0 0 0,1 0 0 0 0,0 1 0 0 0,0 0 0 0 0,1 2 0 0 0,-15 12-103 0 0,31-21 2 0 0,0 0-1 0 0,0 1 1 0 0,0-1-1 0 0,1 1 0 0 0,-1-1 1 0 0,1 1-1 0 0,0-1 1 0 0,-1 1-1 0 0,1-1 1 0 0,0 1-1 0 0,1-1 1 0 0,-1 1-1 0 0,0-1 1 0 0,1 1-1 0 0,-1-1 1 0 0,1 1-1 0 0,0-1 0 0 0,0 0 1 0 0,0 1-1 0 0,0-1 1 0 0,0 0-1 0 0,0 0 1 0 0,1 0-1 0 0,-1 0 1 0 0,1 0-1 0 0,-1 0 1 0 0,1 0-1 0 0,0 0 1 0 0,0 0-1 0 0,0-1 0 0 0,0 1 1 0 0,0-1-1 0 0,0 1 1 0 0,0-1-1 0 0,1 0 1 0 0,-1 0-1 0 0,0 0 1 0 0,1 0-1 0 0,-1-1 1 0 0,0 1-1 0 0,3 0-1 0 0,117 30 308 0 0,-25-11-132 0 0,-96-20-168 0 0,0 0-1 0 0,0 0 1 0 0,0 0-1 0 0,0 0 1 0 0,0 0 0 0 0,0 0-1 0 0,0 1 1 0 0,0-1-1 0 0,0 0 1 0 0,0 0-1 0 0,0 1 1 0 0,0-1 0 0 0,0 1-1 0 0,0-1 1 0 0,0 1-1 0 0,-1-1 1 0 0,1 1-1 0 0,0-1 1 0 0,0 1 0 0 0,0 0-1 0 0,-1 0 1 0 0,1-1-1 0 0,0 1 1 0 0,-1 0-1 0 0,1 0 1 0 0,-1 0 0 0 0,1 0-1 0 0,-1-1 1 0 0,1 1-1 0 0,-1 0 1 0 0,1 0-1 0 0,-1 0 1 0 0,0 0-1 0 0,0 0 1 0 0,1 0 0 0 0,-1 0-1 0 0,0 0 1 0 0,0 0-1 0 0,0 0 1 0 0,0 0-1 0 0,0 0 1 0 0,-1 1 0 0 0,1-1-1 0 0,0 0 1 0 0,0 0-1 0 0,-1-1 1 0 0,1 1-1 0 0,0 0 1 0 0,-1 0 0 0 0,1 0-1 0 0,-1 0 1 0 0,1 0-8 0 0,-252 151 552 0 0,143-58-591 0 0,107-92 42 0 0,0-1 0 0 0,1 1 0 0 0,-1 0 0 0 0,1-1-1 0 0,-1 1 1 0 0,1 0 0 0 0,0 0 0 0 0,-1 0 0 0 0,1 0 0 0 0,0 0 0 0 0,0 0 0 0 0,1 1-1 0 0,-1-1 1 0 0,0 0 0 0 0,1 0 0 0 0,-1 1 0 0 0,1-1 0 0 0,0 0 0 0 0,-1 1-1 0 0,1-1 1 0 0,1 0 0 0 0,-1 1 0 0 0,0-1 0 0 0,0 0 0 0 0,1 1 0 0 0,-1-1 0 0 0,1 0-1 0 0,0 0 1 0 0,0 0 0 0 0,0 1 0 0 0,0-1 0 0 0,0 0 0 0 0,0 0 0 0 0,0 0-1 0 0,1 0 1 0 0,-1-1 0 0 0,1 1 0 0 0,0 0 0 0 0,-1-1 0 0 0,2 2-3 0 0,11 4 65 0 0,0-1 0 0 0,0 0-1 0 0,0-1 1 0 0,1-1 0 0 0,-1 0 0 0 0,1-1 0 0 0,0 0 0 0 0,0-1 0 0 0,1-1-1 0 0,-1-1 1 0 0,14-1-65 0 0,-17 1 6 0 0,-1 1-30 0 0,0-1 1 0 0,-1 0-1 0 0,1-1 1 0 0,0 0-1 0 0,-1 0 1 0 0,1-1-1 0 0,-1-1 1 0 0,0 0-1 0 0,0 0 1 0 0,2-2 23 0 0,5-24-2605 0 0,-16 6-4549 0 0,-1 20 5464 0 0,0-5-8538 0 0</inkml:trace>
  <inkml:trace contextRef="#ctx0" brushRef="#br0" timeOffset="568.354">428 1 11578 0 0,'0'0'1595'0'0,"0"0"-660"0"0,0 0-384 0 0,0 0 52 0 0,0 0 264 0 0,0 0 246 0 0,0 0 98 0 0,0 0-34 0 0,0 0-133 0 0,0 0-179 0 0,0 0-115 0 0,0 0-85 0 0,-1 19-89 0 0,-5 117 906 0 0,-29 144 765 0 0,-4 43-1691 0 0,-88 155-326 0 0,77-315-181 0 0,35-112-54 0 0,-5 12-1 0 0,29-88-1767 0 0,-1 2-5708 0 0,-5 16-4266 0 0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1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472 506 5249 0 0,'0'0'1467'0'0,"0"0"-149"0"0,0 0-30 0 0,0 0 47 0 0,0 0 59 0 0,0 0-46 0 0,0 0-152 0 0,0 0-186 0 0,0 0-191 0 0,0 0-203 0 0,-34 4-162 0 0,-102 13-98 0 0,68 10 57 0 0,60-20-331 0 0,0-1-21 0 0,1-1-1 0 0,-1 2 1 0 0,2-1-1 0 0,-1 1 1 0 0,1 0-1 0 0,-1 0 1 0 0,2 0-1 0 0,-1 1 1 0 0,1 0 0 0 0,1 0-1 0 0,-1 0 1 0 0,1 1-1 0 0,1 0 1 0 0,-1-1-1 0 0,2 1 1 0 0,-1 1-1 0 0,1-1 1 0 0,1 0-1 0 0,-1 0 1 0 0,2 1-1 0 0,-1-1 1 0 0,1 1-1 0 0,1-1 1 0 0,-1 0-1 0 0,2 1 1 0 0,0 1-61 0 0,1-5 102 0 0,1-1 0 0 0,1 0 0 0 0,-1 0 0 0 0,1-1 1 0 0,0 1-1 0 0,0-1 0 0 0,0 0 0 0 0,0 0 0 0 0,1-1 0 0 0,0 1 0 0 0,-1-1 1 0 0,1 0-1 0 0,0-1 0 0 0,1 0 0 0 0,-1 0 0 0 0,0 0 0 0 0,1-1 0 0 0,-1 1 0 0 0,1-2 1 0 0,-1 1-1 0 0,1-1 0 0 0,-1 0 0 0 0,1 0 0 0 0,-1-1 0 0 0,1 1 0 0 0,-1-2 1 0 0,1 1-1 0 0,-1-1 0 0 0,0 0 0 0 0,1 0 0 0 0,-1 0 0 0 0,0-1 0 0 0,-1 0 1 0 0,1-1-1 0 0,0 1 0 0 0,-1-1 0 0 0,0 0 0 0 0,0 0 0 0 0,0 0 0 0 0,0-1 0 0 0,1-2-102 0 0,22-21 7 0 0,-1-2-1 0 0,-1-1 0 0 0,-2 0 1 0 0,-1-2-1 0 0,-2-1 0 0 0,-1-1 1 0 0,-1-1-1 0 0,-2 0 0 0 0,-2-1 0 0 0,-1-1 1 0 0,-2 0-1 0 0,-2-1 0 0 0,-2 0 1 0 0,-1-1-1 0 0,-2 0 0 0 0,-1 0 1 0 0,-3 0-1 0 0,-2-34-6 0 0,1 71-36 0 0,1 1 1 0 0,-1-1 0 0 0,0 0-1 0 0,0 0 1 0 0,0 0-1 0 0,0 0 1 0 0,0 1 0 0 0,-1-1-1 0 0,1 0 1 0 0,-1 0 0 0 0,0 0-1 0 0,0 1 1 0 0,0-1-1 0 0,0 0 1 0 0,0 1 0 0 0,-1-1-1 0 0,1 1 1 0 0,-1 0-1 0 0,1-1 1 0 0,-1 1 0 0 0,0 0-1 0 0,0 0 1 0 0,0 0-1 0 0,0 0 1 0 0,0 0 0 0 0,-1 1-1 0 0,1-1 1 0 0,-1 1-1 0 0,1-1 1 0 0,-1 1 0 0 0,1 0-1 0 0,-1 0 1 0 0,0 0-1 0 0,1 0 1 0 0,-1 0 0 0 0,0 1-1 0 0,0-1 1 0 0,0 1 0 0 0,1 0-1 0 0,-1 0 1 0 0,0 0-1 0 0,0 0 1 0 0,0 1 0 0 0,0-1-1 0 0,1 1 1 0 0,-1-1-1 0 0,0 1 1 0 0,0 0 0 0 0,1 0-1 0 0,-1 0 36 0 0,-10 10-14 0 0,1 0 0 0 0,1 1 0 0 0,0 0 0 0 0,0 1-1 0 0,1 1 1 0 0,1-1 0 0 0,0 1 0 0 0,1 1 0 0 0,0 0 0 0 0,1 0 0 0 0,1 0-1 0 0,1 1 1 0 0,0-1 0 0 0,1 2 0 0 0,-1 6 14 0 0,2-8 71 0 0,0-1-1 0 0,1 1 1 0 0,1 0 0 0 0,1 0-1 0 0,0 0 1 0 0,1 0-1 0 0,0 0 1 0 0,1 0 0 0 0,1 0-1 0 0,0-1 1 0 0,1 1 0 0 0,1-1-1 0 0,0 0 1 0 0,1 0-1 0 0,0-1 1 0 0,1 1 0 0 0,1-1-1 0 0,0-1 1 0 0,1 0 0 0 0,0 0-1 0 0,1 0 1 0 0,0-1-1 0 0,10 7-70 0 0,177 127 803 0 0,-187-136-1125 0 0,4 4 36 0 0,-9-11-3801 0 0,0-1-3615 0 0,-3-1-3790 0 0</inkml:trace>
  <inkml:trace contextRef="#ctx0" brushRef="#br0" timeOffset="313.16">0 948 7762 0 0,'0'0'1623'0'0,"0"0"-164"0"0,0 0 125 0 0,0 0 208 0 0,0 0 59 0 0,0 0-109 0 0,0 0-222 0 0,39 3-267 0 0,124 10-254 0 0,119 0 1304 0 0,21-13-2895 0 0,-256-4-1008 0 0,-28 0-1789 0 0,-6 2-1535 0 0,-4 1-6299 0 0</inkml:trace>
  <inkml:trace contextRef="#ctx0" brushRef="#br0" timeOffset="888.531">352 1287 10826 0 0,'0'0'1753'0'0,"0"0"-312"0"0,0 0-147 0 0,0 0 18 0 0,0 0-88 0 0,0 0-199 0 0,0 0-272 0 0,0 0-234 0 0,0 0-158 0 0,0 0-99 0 0,0 0-73 0 0,-32 3-67 0 0,-99 15-34 0 0,129-19-84 0 0,-1 1 0 0 0,0 0 0 0 0,0 1 0 0 0,0-1-1 0 0,0 0 1 0 0,1 1 0 0 0,-1-1 0 0 0,0 1 0 0 0,1 0 0 0 0,-1 0 0 0 0,0 0 0 0 0,1 1 0 0 0,-1-1 0 0 0,1 0 0 0 0,-1 1 0 0 0,1 0 0 0 0,0-1 0 0 0,0 1 0 0 0,0 0 0 0 0,0 0 0 0 0,0 0 0 0 0,0 1 0 0 0,0 0-4 0 0,-4 6 17 0 0,-5 3-11 0 0,1 0 0 0 0,0 1 0 0 0,1 0 0 0 0,1 0 1 0 0,0 1-1 0 0,1 0 0 0 0,0 1 0 0 0,1 0 0 0 0,1-1 1 0 0,0 2-1 0 0,1-1 0 0 0,1 1 0 0 0,0-1 0 0 0,1 1 0 0 0,1 0 1 0 0,0 0-1 0 0,2 11-6 0 0,0-23 34 0 0,-1 0 1 0 0,1-1-1 0 0,0 1 1 0 0,1-1 0 0 0,-1 1-1 0 0,0-1 1 0 0,1 0-1 0 0,0 0 1 0 0,0 1-1 0 0,0-1 1 0 0,0-1-1 0 0,1 1 1 0 0,-1 0-1 0 0,1 0 1 0 0,-1-1-1 0 0,1 1 1 0 0,0-1-1 0 0,0 0 1 0 0,0 0-1 0 0,0 0 1 0 0,1 0-1 0 0,-1-1 1 0 0,0 1-1 0 0,1-1 1 0 0,-1 0-1 0 0,1 0 1 0 0,-1 0-1 0 0,1-1 1 0 0,0 1 0 0 0,-1-1-1 0 0,1 0-34 0 0,8 2 193 0 0,-1-1 0 0 0,1-1 0 0 0,0 0 0 0 0,-1 0-1 0 0,1-1 1 0 0,0-1 0 0 0,-1 0 0 0 0,1 0 0 0 0,2-2-193 0 0,10-7 124 0 0,-1-1 0 0 0,0-1 0 0 0,0 0 1 0 0,-2-2-1 0 0,1-1 0 0 0,-2 0 0 0 0,0-2 0 0 0,-2 0 1 0 0,0-1-1 0 0,0-1 0 0 0,-2 0 0 0 0,-1-2 0 0 0,0 0 1 0 0,-2 0-1 0 0,8-17-124 0 0,-9 15 6 0 0,-1-1 1 0 0,-1-1 0 0 0,-1 0-1 0 0,-2-1 1 0 0,0 0-1 0 0,-2 0 1 0 0,0 0-1 0 0,-2 0 1 0 0,-2-1-1 0 0,0-8-6 0 0,-1 26-12 0 0,-1 0 0 0 0,-1 0 0 0 0,1 0 0 0 0,-2 0 0 0 0,1 1 0 0 0,-1-1 0 0 0,-1 1 0 0 0,1-1 0 0 0,-2 1 0 0 0,1 0-1 0 0,-3-2 13 0 0,5 8-17 0 0,0-1-1 0 0,0 1 0 0 0,0 0 0 0 0,0 1 1 0 0,0-1-1 0 0,-1 0 0 0 0,1 1 0 0 0,-1-1 1 0 0,0 1-1 0 0,0 0 0 0 0,0 0 0 0 0,0 0 0 0 0,0 0 1 0 0,0 0-1 0 0,-1 1 0 0 0,1-1 0 0 0,-1 1 1 0 0,1 0-1 0 0,-1 0 0 0 0,1 0 0 0 0,-1 1 0 0 0,1-1 1 0 0,-1 1-1 0 0,0 0 0 0 0,1 0 0 0 0,-1 0 1 0 0,0 1-1 0 0,1-1 0 0 0,-1 1 0 0 0,1 0 1 0 0,-1 0-1 0 0,0 0 18 0 0,-4 4-31 0 0,0 1 1 0 0,0 0-1 0 0,1 0 0 0 0,0 1 1 0 0,0 0-1 0 0,0 0 1 0 0,1 0-1 0 0,0 1 0 0 0,1 0 1 0 0,0 0-1 0 0,0 0 1 0 0,1 1-1 0 0,0 0 0 0 0,0 0 1 0 0,1 0-1 0 0,0 0 31 0 0,-9 24-9 0 0,2 0-1 0 0,2 1 1 0 0,1 0-1 0 0,1 0 1 0 0,2 0-1 0 0,1 1 1 0 0,3 33 9 0 0,2-49 15 0 0,0 0 1 0 0,2 0 0 0 0,1 0 0 0 0,0-1 0 0 0,1 1 0 0 0,1-1 0 0 0,0-1-1 0 0,2 1 1 0 0,6 9-16 0 0,-8-14 12 0 0,46 63 293 0 0,-15-54-1305 0 0,3-35-3866 0 0,-30 3 784 0 0,-2 2-2794 0 0,-2 0-1618 0 0</inkml:trace>
  <inkml:trace contextRef="#ctx0" brushRef="#br0" timeOffset="1252.532">906 1047 17308 0 0,'0'0'796'0'0,"0"0"-301"0"0,0 0-33 0 0,0 0 157 0 0,0 0 119 0 0,0 0 27 0 0,0 0-54 0 0,0 0-67 0 0,-14 34-122 0 0,-45 107-84 0 0,-17 49 495 0 0,66-166-917 0 0,1 0 0 0 0,1 0 0 0 0,1 1 0 0 0,2-1 0 0 0,0 1 0 0 0,1 1 0 0 0,2-1 0 0 0,0 2-16 0 0,2-25-3 0 0,0 0 1 0 0,1 0 0 0 0,-1-1-1 0 0,0 1 1 0 0,1 0 0 0 0,-1 0-1 0 0,1 0 1 0 0,-1 0 0 0 0,1-1-1 0 0,0 1 1 0 0,0 0 0 0 0,-1-1-1 0 0,1 1 1 0 0,1 0 0 0 0,-1-1-1 0 0,0 1 1 0 0,0-1 0 0 0,0 0-1 0 0,1 1 1 0 0,-1-1 0 0 0,1 0-1 0 0,-1 0 1 0 0,1 0 0 0 0,0 0-1 0 0,-1 0 1 0 0,1 0 0 0 0,0 0-1 0 0,0-1 1 0 0,-1 1 0 0 0,1 0-1 0 0,0-1 1 0 0,0 0 0 0 0,0 1-1 0 0,0-1 1 0 0,0 0 0 0 0,-1 0-1 0 0,1 0 1 0 0,1 0 2 0 0,72-15 157 0 0,19-40-132 0 0,-92 53-97 0 0,20-22-812 0 0,-29 5-4041 0 0,-7 8-4176 0 0,11 8-569 0 0</inkml:trace>
  <inkml:trace contextRef="#ctx0" brushRef="#br0" timeOffset="1503.081">573 1338 11811 0 0,'0'0'1414'0'0,"0"0"-304"0"0,0 0 33 0 0,0 0 160 0 0,0 0 17 0 0,0 0-121 0 0,0 0-177 0 0,0 0-158 0 0,0 0-119 0 0,34-3-113 0 0,107-13-139 0 0,21 9-537 0 0,-115 7-9401 0 0,-41 0-2114 0 0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7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5641 0 0,'0'0'2034'0'0,"0"0"-326"0"0,0 0-106 0 0,0 0 53 0 0,0 0-12 0 0,0 0-243 0 0,0 0-325 0 0,0 0-312 0 0,0 0-229 0 0,0 0-58 0 0,0 0 37 0 0,0 0 89 0 0,12-2 883 0 0,-1-4-985 0 0,-1-1 0 0 0,0 0-1 0 0,0 0 1 0 0,0-1-1 0 0,-1-1 1 0 0,0 0 0 0 0,-1 0-1 0 0,0-1 1 0 0,0 0 0 0 0,3-6-500 0 0,15-17 459 0 0,121-125 325 0 0,-93 114-694 0 0,-53 45-94 0 0,1 0 0 0 0,-1 0 1 0 0,1 1-1 0 0,-1-1 0 0 0,0 0 1 0 0,1 1-1 0 0,-1-1 0 0 0,0 0 1 0 0,0 1-1 0 0,0-1 1 0 0,0 1-1 0 0,-1 0 0 0 0,1-1 1 0 0,0 1-1 0 0,0 0 0 0 0,-1-1 1 0 0,1 1-1 0 0,-1 0 0 0 0,0 0 1 0 0,0 0-1 0 0,1-1 1 0 0,-1 1-1 0 0,0 0 0 0 0,-1 0 1 0 0,1 0-1 0 0,0 1 4 0 0,0 4-1 0 0,6 38 84 0 0,-5-35-60 0 0,0 0 1 0 0,0 1-1 0 0,1-1 0 0 0,0 0 1 0 0,0 0-1 0 0,1 0 1 0 0,1 0-1 0 0,0-1 0 0 0,0 1 1 0 0,1-1-1 0 0,0 0 1 0 0,4 4-24 0 0,46 43-530 0 0,-24-21-3766 0 0,-17-19-3034 0 0,-8-8-4370 0 0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3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177 409 11130 0 0,'0'0'1293'0'0,"0"0"-349"0"0,0 0 40 0 0,0 0 258 0 0,0 0 169 0 0,0 0-2 0 0,0 0-152 0 0,0 0-181 0 0,0 0-164 0 0,0 0-147 0 0,0 0-91 0 0,32 8-75 0 0,100 20-62 0 0,-52-29 294 0 0,-66-4-655 0 0,4 1-76 0 0,-1-1 1 0 0,0-1-1 0 0,0 0 1 0 0,-1-1-1 0 0,1-1 0 0 0,-2-1 1 0 0,1 0-1 0 0,-1-1 1 0 0,0 0-1 0 0,-1-2 0 0 0,-1 1 1 0 0,0-2-1 0 0,0 0 1 0 0,-1 0-1 0 0,-1-1 0 0 0,0 0 1 0 0,-1-1-1 0 0,0-1 1 0 0,-2 1-1 0 0,0-1 0 0 0,0-1-99 0 0,-7 14-15 0 0,0 0 0 0 0,0 0 0 0 0,0 0 0 0 0,-1-1 0 0 0,1 1 1 0 0,-1 0-1 0 0,0 0 0 0 0,0 0 0 0 0,0 0 0 0 0,0-1 1 0 0,0 1-1 0 0,-1 0 0 0 0,1 0 0 0 0,-1 0 0 0 0,0 0 1 0 0,0 0-1 0 0,0 0 0 0 0,-1 0 0 0 0,1 0 0 0 0,0 0 0 0 0,-1 1 1 0 0,0-1-1 0 0,0 1 0 0 0,0-1 0 0 0,0 1 0 0 0,0-1 1 0 0,0 1-1 0 0,-1 0 0 0 0,1 0 0 0 0,-1 0 0 0 0,0 1 1 0 0,1-1-1 0 0,-1 0 0 0 0,0 1 0 0 0,0 0 0 0 0,0 0 0 0 0,0 0 1 0 0,-1 0 13 0 0,-124-15-946 0 0,103 19 875 0 0,0 2 0 0 0,1 0 0 0 0,0 1 1 0 0,0 2-1 0 0,0 0 0 0 0,1 2 1 0 0,0 0-1 0 0,1 2 0 0 0,0 0 1 0 0,-15 12 70 0 0,14-8-2 0 0,0 1 0 0 0,0 1 0 0 0,2 1 0 0 0,0 1 0 0 0,2 0 1 0 0,0 2-1 0 0,1 0 0 0 0,1 1 0 0 0,1 1 0 0 0,1 0 0 0 0,2 1 1 0 0,0 1-1 0 0,-6 19 2 0 0,16-38 33 0 0,0 0 1 0 0,1 0 0 0 0,-1 1 0 0 0,1-1-1 0 0,1 1 1 0 0,0-1 0 0 0,0 1-1 0 0,0 0 1 0 0,1 0 0 0 0,0-1 0 0 0,0 1-1 0 0,1 0 1 0 0,0 0 0 0 0,0-1-1 0 0,1 1 1 0 0,0-1 0 0 0,1 1 0 0 0,-1-1-1 0 0,1 0 1 0 0,1 0 0 0 0,-1 0-1 0 0,1 0 1 0 0,0-1 0 0 0,1 1 0 0 0,0-1-1 0 0,0 0 1 0 0,0-1 0 0 0,1 1-1 0 0,-1-1 1 0 0,1 0 0 0 0,1 0 0 0 0,1 0-34 0 0,18 7 186 0 0,0-2 1 0 0,0-1-1 0 0,1-1 1 0 0,1-2 0 0 0,-1 0-1 0 0,1-2 1 0 0,0-1-1 0 0,0-1 1 0 0,0-1 0 0 0,0-2-1 0 0,0 0 1 0 0,5-3-187 0 0,-31 4 12 0 0,35-2 130 0 0,-1-1 0 0 0,0-2-1 0 0,1-1 1 0 0,-2-2 0 0 0,32-12-142 0 0,-59 5-1547 0 0,-23 8-6863 0 0,10 4-3938 0 0</inkml:trace>
  <inkml:trace contextRef="#ctx0" brushRef="#br0" timeOffset="2952.403">947 693 1808 0 0,'0'0'3157'0'0,"0"0"-1599"0"0,0 0-397 0 0,0 0 264 0 0,0 0 242 0 0,0 0 66 0 0,0 0-168 0 0,0 0-342 0 0,0 0-301 0 0,0 0-192 0 0,0 0-91 0 0,0 0-12 0 0,0 0 14 0 0,3-11 1766 0 0,-67 40-932 0 0,57-25-1410 0 0,0-1 0 0 0,0 1 0 0 0,1 1 0 0 0,-1-1 0 0 0,1 1 0 0 0,0 0 0 0 0,1 0 0 0 0,-1 1 0 0 0,1 0 0 0 0,0 0 0 0 0,0 0 0 0 0,1 1 0 0 0,0-1 0 0 0,0 1 0 0 0,1 0 0 0 0,-1 0 0 0 0,2 0 0 0 0,-1 1 0 0 0,1-1 0 0 0,0 1 0 0 0,0-1 0 0 0,1 1 1 0 0,0 0-1 0 0,1 0 0 0 0,-1-1 0 0 0,1 1 0 0 0,1 0 0 0 0,1 7-65 0 0,-1-11 47 0 0,1 0 1 0 0,0 0-1 0 0,0 0 1 0 0,0 0-1 0 0,1 0 1 0 0,-1-1-1 0 0,1 1 1 0 0,0-1-1 0 0,0 1 1 0 0,0-1-1 0 0,1 0 1 0 0,-1 0-1 0 0,1-1 1 0 0,0 1-1 0 0,-1-1 1 0 0,1 1-1 0 0,0-1 1 0 0,0 0-1 0 0,1-1 1 0 0,-1 1 0 0 0,0-1-1 0 0,0 0 1 0 0,1 0-1 0 0,-1 0 1 0 0,1 0-1 0 0,-1-1 1 0 0,1 0-1 0 0,-1 0 1 0 0,1 0-1 0 0,3-1-47 0 0,135-34 1315 0 0,-127 28-1203 0 0,0 0-1 0 0,-1-2 0 0 0,0 1 1 0 0,0-2-1 0 0,-1 0 1 0 0,0 0-1 0 0,-1-2 1 0 0,0 1-1 0 0,-1-2 1 0 0,1-2-112 0 0,-7 9 7 0 0,-1-1 1 0 0,0 1 0 0 0,0-1-1 0 0,-1-1 1 0 0,0 1 0 0 0,0 0 0 0 0,-1-1-1 0 0,0 0 1 0 0,0 0 0 0 0,-1 0-1 0 0,0 0 1 0 0,0 0 0 0 0,-1 0-1 0 0,0 0 1 0 0,-1-1 0 0 0,0 1 0 0 0,0 0-1 0 0,0-1 1 0 0,-1 1 0 0 0,-1 0-1 0 0,-1-8-7 0 0,1 11-53 0 0,1 0 0 0 0,-1 0 0 0 0,-1 0 0 0 0,1 1 0 0 0,-1-1 0 0 0,1 0 0 0 0,-1 1 0 0 0,-1 0 0 0 0,1 0 0 0 0,0 0 0 0 0,-1 0 0 0 0,0 0 0 0 0,0 1 0 0 0,0 0 0 0 0,-1 0 0 0 0,1 0 0 0 0,-1 0 0 0 0,1 1 0 0 0,-1-1 0 0 0,0 1 0 0 0,0 0 0 0 0,0 1 0 0 0,0-1 0 0 0,0 1 0 0 0,0 0 0 0 0,-1 0 0 0 0,1 1 0 0 0,-4-1 53 0 0,-4 1-534 0 0,-1 0-1 0 0,1 1 1 0 0,-1 1-1 0 0,1 0 1 0 0,-1 0 0 0 0,1 1-1 0 0,0 1 1 0 0,0 0 0 0 0,1 1-1 0 0,-10 5 535 0 0,13-5-827 0 0,-18 9-2845 0 0,9-3-2327 0 0,2 3-5250 0 0</inkml:trace>
  <inkml:trace contextRef="#ctx0" brushRef="#br0" timeOffset="3311.437">827 807 4833 0 0,'0'0'2933'0'0,"0"0"-1026"0"0,0 0-306 0 0,0 0 46 0 0,0 0-25 0 0,0 0-182 0 0,0 0-209 0 0,0 0-170 0 0,0 0-107 0 0,0 0-56 0 0,0 0-81 0 0,0 0-107 0 0,0 0-86 0 0,11-6-50 0 0,89-54 1562 0 0,-21 30-1161 0 0,-60 82-807 0 0,-15-32-80 0 0,-4-17-77 0 0,0 0 0 0 0,0 0 1 0 0,0 0-1 0 0,1 0 0 0 0,-1 0 0 0 0,1 0 0 0 0,0-1 1 0 0,0 1-1 0 0,0 0 0 0 0,0 0 0 0 0,0-1 1 0 0,1 1-1 0 0,-1-1 0 0 0,1 1 0 0 0,-1-1 1 0 0,1 0-1 0 0,0 1 0 0 0,0-1 0 0 0,0 0 1 0 0,1 0-1 0 0,-1-1 0 0 0,0 1 0 0 0,1 0 1 0 0,-1-1-1 0 0,1 1 0 0 0,0-1-11 0 0,4 2 46 0 0,0-2 0 0 0,1 1 1 0 0,-1-1-1 0 0,0 0 0 0 0,1 0 0 0 0,-1-1 0 0 0,1 0 0 0 0,-1-1 1 0 0,0 1-1 0 0,1-1 0 0 0,-1-1 0 0 0,0 1 0 0 0,0-1 1 0 0,0-1-1 0 0,0 1 0 0 0,0-1 0 0 0,0 0 0 0 0,-1-1 1 0 0,3-1-47 0 0,1-13-484 0 0,-14 7-5945 0 0,1 7-2589 0 0</inkml:trace>
  <inkml:trace contextRef="#ctx0" brushRef="#br0" timeOffset="5011.384">1440 1 10658 0 0,'0'0'4277'0'0,"0"0"-2496"0"0,0 0-916 0 0,0 0-27 0 0,0 0 70 0 0,0 0 19 0 0,0 0-44 0 0,0 0-103 0 0,0 0-92 0 0,0 0-55 0 0,0 0-50 0 0,0 0-87 0 0,0 0-82 0 0,18 1-30 0 0,86 6 360 0 0,183 10 2140 0 0,-271-19-3576 0 0,-17 1-4731 0 0,-10 1-7547 0 0,7 0 3312 0 0</inkml:trace>
  <inkml:trace contextRef="#ctx0" brushRef="#br0" timeOffset="5363.732">1507 207 10154 0 0,'0'0'2011'0'0,"0"0"-489"0"0,0 0-192 0 0,0 0-4 0 0,0 0-35 0 0,0 0-134 0 0,0 0-152 0 0,0 0-63 0 0,0 0-26 0 0,0 0-31 0 0,0 0-34 0 0,0 0-109 0 0,6 2-98 0 0,57 11 1440 0 0,121 1-1050 0 0,-183-14-1370 0 0,-1 0-96 0 0,0 0-104 0 0,0 0-140 0 0,0 0-177 0 0,0 0-247 0 0,-2 0-1638 0 0,-2 0-2906 0 0,0 0-4422 0 0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5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0 343 3737 0 0,'0'0'2014'0'0,"0"0"-174"0"0,0 0 102 0 0,0 0 167 0 0,0 0 3 0 0,0 0-192 0 0,0 0-310 0 0,0 0-291 0 0,0 0-238 0 0,0 0-153 0 0,0 0-102 0 0,0 0-78 0 0,0 0-38 0 0,21-10 2172 0 0,-5 3-2574 0 0,-1 0 0 0 0,0-2 1 0 0,0 0-1 0 0,-1 0 1 0 0,0-1-1 0 0,-1-1 0 0 0,0 0 1 0 0,-1-1-1 0 0,0 0 1 0 0,-1-1-1 0 0,1-2-308 0 0,27-26 314 0 0,118-126 178 0 0,-125 215-668 0 0,3 14 221 0 0,7 35 100 0 0,-35-68-180 0 0,23 38-1482 0 0,-19-63-652 0 0,-3-4-2052 0 0,-4 0-625 0 0,0 0-7563 0 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5:34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9 3369 0 0,'0'0'2454'0'0,"0"0"-1113"0"0,0 0-267 0 0,0 0 277 0 0,0 0 282 0 0,0 0 109 0 0,0 0-142 0 0,0 0-358 0 0,0 0-314 0 0,0 0-178 0 0,0 0-58 0 0,0 0 15 0 0,0 0 10 0 0,-23-8 1314 0 0,-132 15 1011 0 0,113 5-2187 0 0,14 69-165 0 0,-22 270-42 0 0,23-44-407 0 0,-8-60-102 0 0,29-115-106 0 0,-3-90 1522 0 0,9-42-1546 0 0,245-7 508 0 0,-209 2-404 0 0,-36 5-90 0 0,0 0 5 0 0,0 0-15 0 0,0 0-20 0 0,0 0 11 0 0,0 0 7 0 0,0 0 8 0 0,0 0-11 0 0,0 0-11 0 0,0 0 12 0 0,0 0 22 0 0,0 0 9 0 0,0 0-19 0 0,0 0-1 0 0,0 0 12 0 0,0 0-10 0 0,0 0-2 0 0,0 0-14 0 0,0 0-12 0 0,0 0 15 0 0,-12-7-2847 0 0,9 6 1715 0 0,-3-2-6398 0 0,6 3-5025 0 0</inkml:trace>
  <inkml:trace contextRef="#ctx0" brushRef="#br0" timeOffset="2705.998">690 598 336 0 0,'0'0'1435'0'0,"0"0"167"0"0,0 0 342 0 0,0 0 394 0 0,0 0 140 0 0,0 0-262 0 0,0 0-443 0 0,0 0-452 0 0,0 0-302 0 0,0 0-177 0 0,0 0-93 0 0,2-2-85 0 0,6-5 3472 0 0,-9 25-3208 0 0,-10 27-799 0 0,-102 194 645 0 0,109-231-758 0 0,5-5-4 0 0,-1-1 1 0 0,0 1-1 0 0,0 0 0 0 0,1 0 1 0 0,0-1-1 0 0,-1 1 0 0 0,1 0 1 0 0,0 0-1 0 0,0-1 0 0 0,1 1 1 0 0,-1-1-1 0 0,0 1 0 0 0,1-1 1 0 0,0 0-1 0 0,-1 0 0 0 0,1 1 1 0 0,0-1-1 0 0,0 0 0 0 0,0-1 1 0 0,0 1-1 0 0,1 0 0 0 0,-1 0 1 0 0,0-1-1 0 0,1 0 0 0 0,-1 1 1 0 0,1-1-13 0 0,4 4 43 0 0,3 0 60 0 0,0 0 0 0 0,0-1 1 0 0,0 0-1 0 0,1 0 0 0 0,0-1 0 0 0,0-1 0 0 0,0 0 0 0 0,0 0 0 0 0,0-1 1 0 0,0-1-1 0 0,0 1 0 0 0,1-2 0 0 0,2 0-103 0 0,-8 1 47 0 0,-5 0-55 0 0,30-31-748 0 0,-18 4-4653 0 0,-10 16-2115 0 0,0 7-3855 0 0</inkml:trace>
  <inkml:trace contextRef="#ctx0" brushRef="#br0" timeOffset="3340.542">440 467 3441 0 0,'0'0'1371'0'0,"0"0"-322"0"0,0 0 209 0 0,0 0 478 0 0,0 0 290 0 0,0 0-87 0 0,0 0-372 0 0,0 0-407 0 0,0 0-275 0 0,0 0-108 0 0,0 0-59 0 0,0 0-42 0 0,0 0-54 0 0,3-1-67 0 0,89-67 2567 0 0,-75 56-2891 0 0,-1-1 0 0 0,0-1 0 0 0,-1 0 0 0 0,-1-1-1 0 0,0-1 1 0 0,-1 0 0 0 0,-1-1 0 0 0,0 0 0 0 0,-1-1 0 0 0,0-3-231 0 0,0 33 324 0 0,0-1-190 0 0,77 116 627 0 0,-44-70-529 0 0,-43-57-239 0 0,1 1 0 0 0,1 2-19 0 0,-3-3-9 0 0,0 0-16 0 0,0 0-33 0 0,0 0-54 0 0,0 0-84 0 0,0 0-153 0 0,0 0-265 0 0,4 1-8728 0 0,-2 2-2460 0 0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74 13603 0 0,'0'0'1575'0'0,"0"0"-303"0"0,0 0-92 0 0,0 0 70 0 0,0 0 14 0 0,0 0-113 0 0,0 0-212 0 0,0 0-236 0 0,0 0-176 0 0,0 0-126 0 0,0 0-75 0 0,0 0-44 0 0,0 0-20 0 0,-3-6 494 0 0,-31 42 235 0 0,43-41-107 0 0,57-52-168 0 0,-65 56-660 0 0,-1 1 15 0 0,0 0 15 0 0,0 0 12 0 0,-56 33 292 0 0,35-14-352 0 0,20-19-46 0 0,1 0-6 0 0,0 0 1 0 0,0 0-15 0 0,0 0-7 0 0,10 0-191 0 0,12 0-422 0 0,0 6-2146 0 0,-13-1-3533 0 0,-5-2-5840 0 0</inkml:trace>
  <inkml:trace contextRef="#ctx0" brushRef="#br0" timeOffset="3681.251">16 1 0 0 0,'0'0'1938'0'0,"0"0"121"0"0,0 0-185 0 0,0 0-285 0 0,0 0-236 0 0,0 0-208 0 0,0 0-134 0 0,0 0-100 0 0,0 0-63 0 0,0 0-22 0 0,0 0-18 0 0,0 0-49 0 0,-3 5-66 0 0,-9 57 2717 0 0,12-61-3347 0 0,-1-1-1 0 0,1 1 1 0 0,0 0 0 0 0,0 0-1 0 0,0 0 1 0 0,0 0-1 0 0,0 0 1 0 0,1 0 0 0 0,-1 0-1 0 0,0 0 1 0 0,0 0-1 0 0,1 0 1 0 0,-1 0 0 0 0,0 0-1 0 0,1 0 1 0 0,-1 0-1 0 0,1-1 1 0 0,-1 1 0 0 0,1 0-1 0 0,-1 0 1 0 0,1-1-1 0 0,0 1 1 0 0,-1 0 0 0 0,1 0-1 0 0,0-1 1 0 0,0 1-1 0 0,-1-1 1 0 0,1 1-1 0 0,0-1 1 0 0,0 1 0 0 0,0-1-1 0 0,0 0 1 0 0,0 1-1 0 0,0-1 1 0 0,0 0 0 0 0,0 0-1 0 0,0 1 1 0 0,-1-1-1 0 0,1 0 1 0 0,0 0 0 0 0,0 0-1 0 0,0 0 1 0 0,0 0-1 0 0,0-1 1 0 0,0 1 0 0 0,0 0-1 0 0,0 0 1 0 0,0-1-1 0 0,0 1 1 0 0,0 0 0 0 0,0-1-1 0 0,0 1 1 0 0,-1-1-1 0 0,1 1 1 0 0,0-1 0 0 0,0 1-1 0 0,0-1 1 0 0,-1 0-1 0 0,1 1 1 0 0,0-1 0 0 0,-1 0-1 0 0,1 0 1 0 0,-1 1-1 0 0,1-1 1 0 0,-1 0 0 0 0,1 0-63 0 0,71-80 1256 0 0,-157 165-716 0 0,72-62-483 0 0,13-22-23 0 0,0 0 32 0 0,20 0 608 0 0,-17 0-630 0 0,0-1 1 0 0,1 1-1 0 0,-1-1 1 0 0,0 0-1 0 0,1-1 0 0 0,-1 1 1 0 0,0-1-1 0 0,0 1 1 0 0,0-1-1 0 0,0 0 0 0 0,-1 0 1 0 0,1 0-1 0 0,0 0 1 0 0,-1-1-1 0 0,1 1 0 0 0,-1-1 1 0 0,0 1-1 0 0,0-1 1 0 0,0 0-1 0 0,1-2-44 0 0,-12 5-6398 0 0,5 3 799 0 0,-1 1-6466 0 0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11 270 1064 0 0,'0'0'1395'0'0,"0"0"-120"0"0,0 0 133 0 0,0 0 279 0 0,0 0 206 0 0,0 0 38 0 0,0 0-152 0 0,0 0-245 0 0,0 0-259 0 0,0 0-219 0 0,0 0-200 0 0,-10-3 2054 0 0,173-10 985 0 0,3 0-3357 0 0,-121 13-518 0 0,-44 0 7 0 0,-1 0 18 0 0,-10 3 264 0 0,-224 35-25 0 0,171-28-68 0 0,62-10-186 0 0,1 0-24 0 0,0 0-23 0 0,13 0-52 0 0,229-10 581 0 0,-148 9-2172 0 0,-82 6-3528 0 0,-9-3-65 0 0,0-1-6497 0 0</inkml:trace>
  <inkml:trace contextRef="#ctx0" brushRef="#br0" timeOffset="403.012">944 5 9330 0 0,'0'0'5608'0'0,"0"0"-3806"0"0,0 0-1150 0 0,0 0 20 0 0,0 0 136 0 0,0 0 66 0 0,0 0-61 0 0,-32 20-158 0 0,-101 66-180 0 0,127-83-445 0 0,2 0 0 0 0,-1 0 1 0 0,0 0-1 0 0,1 1 1 0 0,-1-1-1 0 0,1 1 0 0 0,0 0 1 0 0,0 0-1 0 0,0 1 0 0 0,1-1 1 0 0,0 1-1 0 0,0-1 1 0 0,0 1-1 0 0,0 0 0 0 0,0 2-30 0 0,-4 9 85 0 0,-5 5-22 0 0,0 1 0 0 0,2 0 0 0 0,0 1 1 0 0,2 0-1 0 0,0 0 0 0 0,2 1 0 0 0,1 0 0 0 0,0 0 0 0 0,2 1 1 0 0,1-1-1 0 0,1 1 0 0 0,1-1 0 0 0,2 17-63 0 0,0-33 52 0 0,0 1-1 0 0,1-1 1 0 0,0 0-1 0 0,1 1 1 0 0,-1-2-1 0 0,1 1 1 0 0,1 0 0 0 0,0-1-1 0 0,0 0 1 0 0,0 0-1 0 0,1 0 1 0 0,0-1-1 0 0,0 0 1 0 0,1 0-1 0 0,0 0 1 0 0,0-1-1 0 0,0 0 1 0 0,1 0-1 0 0,-1-1 1 0 0,1 0 0 0 0,0 0-1 0 0,0-1 1 0 0,1 0-1 0 0,-1-1 1 0 0,1 0-1 0 0,-1 0 1 0 0,1 0-1 0 0,0-1 1 0 0,-1-1-1 0 0,1 1 1 0 0,2-2-52 0 0,10 1 172 0 0,0-2 1 0 0,-1-1-1 0 0,1-1 1 0 0,-1 0-1 0 0,0-2 1 0 0,0 0-1 0 0,0-1 0 0 0,-1-1 1 0 0,0-1-1 0 0,5-4-172 0 0,8-3 239 0 0,-1-1 0 0 0,-1-2-1 0 0,0-1 1 0 0,-2-2 0 0 0,0-1 0 0 0,-2-1-1 0 0,9-11-238 0 0,-26 26 21 0 0,0-1 0 0 0,-1 0 0 0 0,-1 0 0 0 0,0-1 0 0 0,0 0-1 0 0,-1 0 1 0 0,0-1 0 0 0,-1 1 0 0 0,0-1 0 0 0,-1-1 0 0 0,-1 1 0 0 0,0-1-1 0 0,0 1 1 0 0,-1-1 0 0 0,-1 0 0 0 0,0 0 0 0 0,-1 1 0 0 0,0-1 0 0 0,-1 0-1 0 0,0 0 1 0 0,-1 0 0 0 0,-1 0-21 0 0,-2 1-70 0 0,0 1-1 0 0,0 0 1 0 0,-1 0-1 0 0,-1 0 1 0 0,0 1-1 0 0,0 0 1 0 0,-1 1-1 0 0,0-1 1 0 0,-1 1-1 0 0,0 1 1 0 0,0 0-1 0 0,-1 0 1 0 0,0 1-1 0 0,-1 0 1 0 0,1 1-1 0 0,-1 0 1 0 0,0 1-1 0 0,-1 0 1 0 0,1 0-1 0 0,-1 1 1 0 0,0 1-1 0 0,0 0 1 0 0,0 1-1 0 0,0 0 1 0 0,-1 1-1 0 0,1 0 1 0 0,-1 1-1 0 0,-3 1 71 0 0,-106 11-2787 0 0,84-2-524 0 0,-2 4-3277 0 0,9-3-5542 0 0</inkml:trace>
  <inkml:trace contextRef="#ctx0" brushRef="#br0" timeOffset="951.038">764 337 6457 0 0,'0'0'399'0'0,"0"0"-294"0"0,0 0-39 0 0,0 0 159 0 0,0 0 147 0 0,0 0 39 0 0,0 0-88 0 0,0 0-205 0 0,0 0-248 0 0,0 0-188 0 0,0 0-79 0 0,0 0 22 0 0,0 0 87 0 0,-2-2 124 0 0,-27-4 1698 0 0,29 6-663 0 0,0 0-829 0 0,-6-1 10113 0 0,4-1-8178 0 0,22-25 2294 0 0,38 5-3917 0 0,-49 20 4 0 0,9-3-211 0 0,1 1 1 0 0,0 0 0 0 0,0 2-1 0 0,0 0 1 0 0,0 1 0 0 0,0 1 0 0 0,1 1-1 0 0,0 1-147 0 0,-15-1 14 0 0,-1 1 0 0 0,0 0 0 0 0,1 0 0 0 0,-1 0 0 0 0,0 0 0 0 0,-1 1 0 0 0,1-1 0 0 0,0 1 0 0 0,-1 0 0 0 0,1 0 0 0 0,-1 1 0 0 0,0-1 0 0 0,0 1 0 0 0,0-1-1 0 0,0 1 1 0 0,-1 0 0 0 0,0 0 0 0 0,0 0 0 0 0,0 0 0 0 0,0 1 0 0 0,0-1 0 0 0,-1 1 0 0 0,0-1 0 0 0,0 1 0 0 0,0-1 0 0 0,-1 1 0 0 0,1-1 0 0 0,-1 1 0 0 0,0 0 0 0 0,0-1 0 0 0,-1 1 0 0 0,0 0-14 0 0,2 1 28 0 0,0-3-14 0 0,-1 0 0 0 0,1 0 0 0 0,0 0 1 0 0,0 0-1 0 0,0 0 0 0 0,1-1 0 0 0,-1 1 0 0 0,1 0 0 0 0,-1-1 1 0 0,1 1-1 0 0,0-1 0 0 0,0 0 0 0 0,0 1 0 0 0,0-1 0 0 0,1 0 1 0 0,-1 0-1 0 0,1 0 0 0 0,-1-1 0 0 0,1 1 0 0 0,-1-1 0 0 0,1 1 1 0 0,0-1-1 0 0,0 0 0 0 0,0 0 0 0 0,0 0 0 0 0,0 0 0 0 0,0-1 0 0 0,0 1 1 0 0,0-1-1 0 0,0 0 0 0 0,0 1 0 0 0,0-1 0 0 0,1-1-14 0 0,102-13 497 0 0,-59-9-364 0 0,-46 22-211 0 0,0 1 0 0 0,0-1-1 0 0,0 0 1 0 0,-1 1 0 0 0,1-1-1 0 0,0 1 1 0 0,-1-1 0 0 0,1 0-1 0 0,0 0 1 0 0,-1 1 0 0 0,1-1-1 0 0,-1 0 1 0 0,1 0 0 0 0,-1 0-1 0 0,0 0 1 0 0,1 1 0 0 0,-1-1-1 0 0,0 0 1 0 0,0 0 0 0 0,1 0-1 0 0,-1 0 1 0 0,0 0 0 0 0,0 0-1 0 0,0 0 1 0 0,0 0 0 0 0,0 0 0 0 0,0 0-1 0 0,0 0 1 0 0,-1 0 0 0 0,1 0-1 0 0,0 1 1 0 0,-1-1 0 0 0,1 0-1 0 0,0 0 1 0 0,-1 0 0 0 0,1 0-1 0 0,-1 0 1 0 0,1 1 0 0 0,-1-1-1 0 0,1 0 1 0 0,-1 0 0 0 0,0 1-1 0 0,1-1 1 0 0,-1 1 0 0 0,0-1-1 0 0,0 0 1 0 0,1 1 0 0 0,-1-1-1 0 0,0 1 1 0 0,0 0 0 0 0,0-1-1 0 0,0 1 1 0 0,0-1 78 0 0,-9-5-2642 0 0,3 2-3475 0 0,1 0-5867 0 0</inkml:trace>
  <inkml:trace contextRef="#ctx0" brushRef="#br0" timeOffset="2965.239">1594 432 3961 0 0,'0'0'1181'0'0,"0"0"-167"0"0,0 0 141 0 0,0 0 272 0 0,0 0 141 0 0,0 0-38 0 0,0 0-167 0 0,0 0-196 0 0,0 0-136 0 0,0 0-87 0 0,0 0-51 0 0,0 0-46 0 0,0 0-17 0 0,25 10 10 0 0,78 26 4 0 0,-37-34 418 0 0,-55-6-1004 0 0,42-14 554 0 0,-1-2 0 0 0,-1-3 0 0 0,-1-2 0 0 0,19-13-812 0 0,-60 33 43 0 0,1 0 0 0 0,-1 0-1 0 0,-1-1 1 0 0,1-1 0 0 0,-1 1 0 0 0,0-1 0 0 0,-1-1 0 0 0,1 1 0 0 0,-1-1 0 0 0,-1-1 0 0 0,0 1-1 0 0,0-1 1 0 0,0 0 0 0 0,-1 0 0 0 0,-1-1 0 0 0,0 0 0 0 0,0 0 0 0 0,0 0 0 0 0,-2 0 0 0 0,1 0-1 0 0,-1 0 1 0 0,-1-1 0 0 0,1 1 0 0 0,-2-1 0 0 0,0-4-43 0 0,-2 11-45 0 0,0 0 0 0 0,0 0 0 0 0,0 1 0 0 0,-1-1 0 0 0,1 1 0 0 0,-1-1 0 0 0,0 1 0 0 0,0 0 0 0 0,0 0 0 0 0,-1 0 0 0 0,1 1 0 0 0,-1-1 0 0 0,1 1 0 0 0,-1 0 1 0 0,0 0-1 0 0,0 0 0 0 0,0 0 0 0 0,0 1 0 0 0,0-1 0 0 0,-1 1 0 0 0,1 0 0 0 0,0 1 0 0 0,0-1 0 0 0,-1 1 0 0 0,1-1 0 0 0,-1 1 0 0 0,1 1 0 0 0,0-1 0 0 0,-1 1 0 0 0,1-1 0 0 0,-4 3 45 0 0,5-3-25 0 0,-19 3-103 0 0,-1 1 1 0 0,0 1-1 0 0,1 1 0 0 0,0 1 1 0 0,0 1-1 0 0,1 1 0 0 0,0 1 1 0 0,1 0-1 0 0,-1 2 128 0 0,16-9-17 0 0,-23 12-12 0 0,1 2-1 0 0,1 0 1 0 0,0 2-1 0 0,1 1 1 0 0,2 1-1 0 0,0 1 1 0 0,1 1-1 0 0,-2 3 30 0 0,20-18 62 0 0,-1 0 0 0 0,2 0 0 0 0,-1 1 0 0 0,1-1 0 0 0,0 1 0 0 0,0 0 0 0 0,1 0 0 0 0,1 0 0 0 0,0 0 0 0 0,0 0 0 0 0,0 0 0 0 0,1 0 0 0 0,0 0 0 0 0,1 0 0 0 0,0 0 0 0 0,1 0 0 0 0,0 0 0 0 0,0 0 0 0 0,1 0 0 0 0,0-1 0 0 0,0 1 0 0 0,1-1 0 0 0,0 0 0 0 0,0 0 0 0 0,1 0 0 0 0,0-1 0 0 0,1 1 0 0 0,0-1-1 0 0,0-1 1 0 0,2 3-62 0 0,10 3 167 0 0,0 0-1 0 0,1-1 0 0 0,1 0 0 0 0,0-2 0 0 0,0 0 0 0 0,0-2 0 0 0,1 0 0 0 0,0-1 1 0 0,1-1-1 0 0,-1-1 0 0 0,1-1 0 0 0,0-1 0 0 0,0-1 0 0 0,0-1 0 0 0,0-1 0 0 0,7-2-166 0 0,29-15 144 0 0,-53 7-3430 0 0,-7-4-3448 0 0,-1 8-5424 0 0</inkml:trace>
  <inkml:trace contextRef="#ctx0" brushRef="#br0" timeOffset="3468.614">2321 694 15315 0 0,'0'0'1036'0'0,"0"0"-434"0"0,0 0-93 0 0,0 0 117 0 0,0 0 63 0 0,0 0-58 0 0,0 0-148 0 0,0 0-150 0 0,0 0-107 0 0,0 0-32 0 0,0 0 1 0 0,0 0 14 0 0,0 0 24 0 0,-5 30 19 0 0,-19 92 1 0 0,19-50 1283 0 0,5-72-1310 0 0,0 0 18 0 0,0 0-4 0 0,0 0 40 0 0,0 0 29 0 0,7-22 1456 0 0,0-3-1605 0 0,2 2-1 0 0,1-1 1 0 0,0 1 0 0 0,2 1 0 0 0,1 0 0 0 0,0 0 0 0 0,2 2 0 0 0,0 0 0 0 0,12-11-160 0 0,-17 19 13 0 0,-5 6-9 0 0,1-1 0 0 0,-1 1 0 0 0,1 0 0 0 0,0 0 0 0 0,0 1 0 0 0,1 0 0 0 0,0 0 0 0 0,0 0 0 0 0,0 1 0 0 0,0 0 0 0 0,5-1-4 0 0,-10 6-4 0 0,0 0-1 0 0,0 0 1 0 0,1 1-1 0 0,-1-1 1 0 0,0 1 0 0 0,0-1-1 0 0,-1 1 1 0 0,1 0-1 0 0,0 0 1 0 0,-1 0 0 0 0,1 0-1 0 0,-1 0 1 0 0,1 0-1 0 0,-1 1 1 0 0,0-1 0 0 0,0 0-1 0 0,0 1 1 0 0,0-1-1 0 0,0 0 1 0 0,-1 1 0 0 0,1-1-1 0 0,-1 1 1 0 0,0-1-1 0 0,1 1 1 0 0,-1 0 0 0 0,0-1-1 0 0,0 1 1 0 0,-1-1-1 0 0,1 1 1 0 0,-1-1 0 0 0,1 1-1 0 0,-1-1 1 0 0,0 1-1 0 0,0-1 1 0 0,0 0 0 0 0,0 1 4 0 0,0 12-287 0 0,16-11-2776 0 0,-4-5-7095 0 0,-9-2-1561 0 0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33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0 0 0,'0'0'268'0'0,"0"0"88"0"0,0 0-92 0 0,0 0-124 0 0,0 0-29 0 0,0 0 57 0 0,0 0 97 0 0,0 0 63 0 0,5-8-8 0 0,19-28-21 0 0,39-5 1402 0 0,-54 37-1480 0 0,0 1 1 0 0,1 0 0 0 0,-1 0 0 0 0,1 0 0 0 0,-1 1 0 0 0,1 1 0 0 0,0 0 0 0 0,0 0 0 0 0,0 1 0 0 0,0 0 0 0 0,6 1-222 0 0,41-2 1165 0 0,158-11-53 0 0,210-39-105 0 0,-35 22-394 0 0,-91 6-590 0 0,457-40-266 0 0,-426 60 247 0 0,130 18-70 0 0,12-8 118 0 0,414 12 265 0 0,-719-20-272 0 0,486-29 366 0 0,-103 13 609 0 0,394-9-34 0 0,145 18-129 0 0,-599 23-535 0 0,49-15 50 0 0,410-18 379 0 0,-786 18-682 0 0,745 15 300 0 0,-329 0-14 0 0,636-15 476 0 0,-240-4-680 0 0,61-7 26 0 0,256-4 809 0 0,-454-7-598 0 0,677-52 857 0 0,-84 55-568 0 0,-1172 20-603 0 0,776 2 181 0 0,-371-32 14 0 0,60 10 365 0 0,-273 16-109 0 0,-3-2 174 0 0,-296 17-474 0 0,89-8 489 0 0,-154-15-441 0 0,114 0 109 0 0,-14 11-133 0 0,-104 11-270 0 0,0 29-2419 0 0,-68-32-404 0 0,-8-2-3436 0 0,-3-1-5323 0 0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49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3905 0 0,'0'0'2202'0'0,"0"0"-506"0"0,0 0-238 0 0,0 0-9 0 0,0 0 53 0 0,0 0-15 0 0,0 0-177 0 0,0 0-289 0 0,0 0-307 0 0,0 0-257 0 0,0 0-150 0 0,0 4-19 0 0,0 15 91 0 0,2 0-1 0 0,-1 0 1 0 0,2-1 0 0 0,1 1 0 0 0,0 0-1 0 0,1-1 1 0 0,8 17-379 0 0,86 210 1236 0 0,-37-86-590 0 0,-41-100-90 0 0,-14-73 2685 0 0,12-174-2092 0 0,-9 134-994 0 0,3 1-1 0 0,3 0 0 0 0,2 1 1 0 0,18-38-155 0 0,7-23 238 0 0,-38 100-257 0 0,-1 2 4 0 0,-10 8-4488 0 0,6 0-3409 0 0,0 2-3633 0 0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10 350 7938 0 0,'0'0'1993'0'0,"0"0"-254"0"0,0 0-63 0 0,0 0 65 0 0,0 0 49 0 0,0 0-91 0 0,0 0-239 0 0,0 0-281 0 0,0 0-259 0 0,0 0-185 0 0,0 0-136 0 0,0 0-102 0 0,0 0-76 0 0,-2-6-47 0 0,-5-19-88 0 0,40-2 609 0 0,-21 23-768 0 0,-1 0 0 0 0,0 0 1 0 0,1 1-1 0 0,0 1 0 0 0,0 0 1 0 0,0 1-1 0 0,0 0 0 0 0,0 1 1 0 0,8 0-128 0 0,64-5 354 0 0,118 1 1 0 0,-116-4-230 0 0,-85 8-86 0 0,-1 0 14 0 0,0 0 7 0 0,0 0 15 0 0,0 0 7 0 0,0 0 36 0 0,0 0 3 0 0,0 0 8 0 0,0 0 27 0 0,0 0-27 0 0,0 0 7 0 0,0 0-8 0 0,-37-40 392 0 0,-74-85-447 0 0,37 44-509 0 0,75 73-2751 0 0,12 9-5122 0 0,-4 2-3683 0 0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7746 0 0,'0'0'4359'0'0,"0"0"-2268"0"0,0 0-881 0 0,0 0-19 0 0,0 0 113 0 0,0 0 4 0 0,0 0-159 0 0,0 0-286 0 0,0 0-239 0 0,0 0-140 0 0,0 0-43 0 0,0 0-17 0 0,6 0-22 0 0,176 0 3014 0 0,-70 4-2851 0 0,-44 3-133 0 0,-68-7-416 0 0,0 0 9 0 0,0 0-16 0 0,0 0-23 0 0,0 0-37 0 0,0 0 7 0 0,0 0-4 0 0,0 0-39 0 0,-17-18-3766 0 0,7 15-1074 0 0,6 2 1241 0 0,0-2-7878 0 0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13203 0 0,'0'0'1377'0'0,"0"0"-574"0"0,0 0-115 0 0,0 0 225 0 0,0 0 270 0 0,0 0 113 0 0,0 0-63 0 0,0 0-164 0 0,0 0-216 0 0,0 0-169 0 0,0 0-129 0 0,0 0-88 0 0,0 0-96 0 0,23 3-83 0 0,67 9-56 0 0,79-5-330 0 0,-140-9-1453 0 0,-11-3-3848 0 0,-12 1-6183 0 0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387 464 6041 0 0,'0'0'1709'0'0,"0"0"-305"0"0,0 0-52 0 0,0 0 107 0 0,0 0 54 0 0,0 0-94 0 0,0 0-274 0 0,0 0-323 0 0,-33 20-264 0 0,-102 62-178 0 0,80-31 28 0 0,51-42-333 0 0,-1 1-20 0 0,1 1-1 0 0,0-1 0 0 0,0 1 0 0 0,1-1 1 0 0,1 1-1 0 0,0 0 0 0 0,0 0 1 0 0,1 0-1 0 0,1 0 0 0 0,-1 1-54 0 0,1-8 45 0 0,0-1 0 0 0,1 1 0 0 0,-1-1 0 0 0,0 1 1 0 0,1-1-1 0 0,0 1 0 0 0,0-1 0 0 0,0 0 0 0 0,0 1 0 0 0,1-1 0 0 0,-1 0 0 0 0,1 0 0 0 0,0 0 0 0 0,0 0 0 0 0,0 0 1 0 0,0 0-1 0 0,0-1 0 0 0,1 1 0 0 0,-1-1 0 0 0,1 1 0 0 0,0-1 0 0 0,-1 0 0 0 0,1 0 0 0 0,0 0 0 0 0,0-1 0 0 0,1 1 1 0 0,-1-1-1 0 0,0 1 0 0 0,0-1 0 0 0,1 0 0 0 0,-1 0 0 0 0,3 0-45 0 0,10-1 242 0 0,0-1 0 0 0,0-1 0 0 0,0-1-1 0 0,-1 0 1 0 0,1 0 0 0 0,-1-2 0 0 0,0 0 0 0 0,0-1 0 0 0,0 0 0 0 0,-1-1-1 0 0,0-1 1 0 0,0 0 0 0 0,-1-1 0 0 0,0 0 0 0 0,0-1 0 0 0,-1 0-1 0 0,-1-1 1 0 0,0-1 0 0 0,0 0 0 0 0,1-2-242 0 0,7-3 110 0 0,-1-1 1 0 0,0 0-1 0 0,-1-1 0 0 0,-1-1 0 0 0,-1 0 1 0 0,-1-1-1 0 0,-1-1 0 0 0,0 0 0 0 0,-2-1 1 0 0,0 0-1 0 0,-2 0 0 0 0,-1-1 1 0 0,-1-1-1 0 0,0 0 0 0 0,-2 1 0 0 0,-1-2 1 0 0,-1 1-1 0 0,-2 0 0 0 0,0-3-110 0 0,-2 21-30 0 0,0 0 0 0 0,0 0 0 0 0,-1 0 0 0 0,0 0 0 0 0,0 0 0 0 0,-1 1 0 0 0,1-1 0 0 0,-1 1 0 0 0,-1 0 0 0 0,0 0 0 0 0,1 0 0 0 0,-2 0 0 0 0,1 1 0 0 0,-1-1 0 0 0,0 1 0 0 0,0 0 0 0 0,0 1 0 0 0,0-1 0 0 0,-1 1 0 0 0,0 0 0 0 0,0 0 0 0 0,0 1-1 0 0,-1 0 1 0 0,1 0 0 0 0,-1 0 0 0 0,1 1 0 0 0,-1 0 0 0 0,0 0 0 0 0,0 1 0 0 0,0 0 0 0 0,-4 0 30 0 0,2 2-26 0 0,1 0-1 0 0,-1 0 1 0 0,0 1-1 0 0,0 1 0 0 0,1 0 1 0 0,-1 0-1 0 0,1 0 1 0 0,0 1-1 0 0,0 0 1 0 0,0 1-1 0 0,0 0 1 0 0,1 0-1 0 0,0 0 0 0 0,0 1 1 0 0,1 0-1 0 0,-1 1 1 0 0,1-1-1 0 0,0 1 1 0 0,1 0-1 0 0,0 1 0 0 0,0-1 1 0 0,1 1-1 0 0,-1 0 1 0 0,2 0-1 0 0,-1 1 1 0 0,1-1-1 0 0,1 1 0 0 0,-1-1 1 0 0,1 1-1 0 0,1 0 1 0 0,0 0-1 0 0,0 0 1 0 0,1 0-1 0 0,0 0 1 0 0,0 0-1 0 0,1 0 0 0 0,0 2 27 0 0,3-1 7 0 0,0 0 0 0 0,1 0 0 0 0,0-1 0 0 0,1 1 0 0 0,0-1 0 0 0,0 0 0 0 0,0-1 0 0 0,2 1 0 0 0,-1-1 0 0 0,1-1 0 0 0,0 1 0 0 0,0-1 0 0 0,1-1 0 0 0,0 0 0 0 0,0 0 0 0 0,0 0 0 0 0,1-1 0 0 0,0-1 0 0 0,0 0 0 0 0,8 2-7 0 0,17 4 50 0 0,0-2 0 0 0,0-1-1 0 0,0-2 1 0 0,1-2 0 0 0,0-1-1 0 0,-1-2 1 0 0,8-1-50 0 0,-8 1-193 0 0,-24-5-1316 0 0,-8-1-5533 0 0,-3 6-4534 0 0</inkml:trace>
  <inkml:trace contextRef="#ctx0" brushRef="#br0" timeOffset="280.789">91 902 9794 0 0,'0'0'5400'0'0,"0"0"-3472"0"0,0 0-1264 0 0,0 0-62 0 0,0 0 233 0 0,0 0 232 0 0,0 0 76 0 0,0 0-114 0 0,0 0-229 0 0,0 0-150 0 0,36 0-89 0 0,115-3-66 0 0,55-13 809 0 0,79-28-1478 0 0,-254 36-1763 0 0,-18 3-5893 0 0,-8 4-3876 0 0</inkml:trace>
  <inkml:trace contextRef="#ctx0" brushRef="#br0" timeOffset="1355.49">256 1204 2649 0 0,'0'0'3950'0'0,"0"0"-1646"0"0,0 0-538 0 0,0 0-27 0 0,0 0-17 0 0,0 0-73 0 0,0 0-178 0 0,0 0-242 0 0,0 0-268 0 0,0 0-250 0 0,0 0-183 0 0,0 0-117 0 0,0 0-39 0 0,-23 5-33 0 0,-71 13-34 0 0,41 10 153 0 0,44-16-373 0 0,2-3-64 0 0,-1-1 0 0 0,1 2 0 0 0,1-1 0 0 0,0 1 0 0 0,0 0 0 0 0,1 0 0 0 0,0 1 0 0 0,0-1 0 0 0,2 1 0 0 0,-1 0 0 0 0,1 2-21 0 0,-8 78 22 0 0,12-87-3 0 0,0 0 0 0 0,0 0 0 0 0,1 1 0 0 0,-1-1 0 0 0,1 0 0 0 0,0-1 0 0 0,0 1 0 0 0,1 0 0 0 0,-1-1-1 0 0,1 1 1 0 0,0-1 0 0 0,0 0 0 0 0,0 0 0 0 0,0 0 0 0 0,1 0 0 0 0,-1 0 0 0 0,1-1 0 0 0,-1 0 0 0 0,1 1 0 0 0,0-1 0 0 0,0-1 0 0 0,0 1 0 0 0,0-1-1 0 0,0 1 1 0 0,1-1 0 0 0,-1 0 0 0 0,0-1 0 0 0,0 1 0 0 0,1-1 0 0 0,-1 0 0 0 0,0 0 0 0 0,1 0 0 0 0,-1 0 0 0 0,0-1 0 0 0,1 0 0 0 0,-1 0-1 0 0,0 0 1 0 0,0 0 0 0 0,0-1 0 0 0,0 1 0 0 0,0-1 0 0 0,2-1-19 0 0,26-16 164 0 0,-1-1 1 0 0,-1-1-1 0 0,-1-2 0 0 0,-1-1 1 0 0,-1-1-1 0 0,-2-1 0 0 0,0-2 1 0 0,-1 0-1 0 0,-2-1 0 0 0,-1-2 1 0 0,-2 0-1 0 0,-1-1 1 0 0,10-24-165 0 0,-20 40 14 0 0,-1-1 1 0 0,0 0 0 0 0,-2 0 0 0 0,0 0 0 0 0,0-1 0 0 0,-2 1 0 0 0,0-1 0 0 0,-1 0-1 0 0,-1 0 1 0 0,-1 0 0 0 0,0 0 0 0 0,-1 0 0 0 0,-2-5-15 0 0,2 19-18 0 0,0 1 1 0 0,-1-1-1 0 0,1 1 0 0 0,-1-1 1 0 0,0 1-1 0 0,0 0 1 0 0,0-1-1 0 0,-1 1 0 0 0,1 0 1 0 0,-1 0-1 0 0,0 1 1 0 0,1-1-1 0 0,-1 1 0 0 0,0-1 1 0 0,-1 1-1 0 0,1 0 0 0 0,0 0 1 0 0,-1 0-1 0 0,1 0 1 0 0,-1 1-1 0 0,1 0 0 0 0,-1-1 1 0 0,0 1-1 0 0,1 0 1 0 0,-1 1-1 0 0,0-1 0 0 0,0 1 1 0 0,0 0-1 0 0,0 0 0 0 0,0 0 1 0 0,1 0-1 0 0,-1 1 1 0 0,0-1-1 0 0,0 1 0 0 0,0 0 1 0 0,1 0-1 0 0,-1 1 1 0 0,0-1-1 0 0,1 1 0 0 0,-1-1 1 0 0,1 1-1 0 0,0 0 0 0 0,0 1 1 0 0,0-1-1 0 0,0 0 1 0 0,0 1-1 0 0,0 0 0 0 0,-2 2 18 0 0,-9 11-23 0 0,0 0 0 0 0,1 1 0 0 0,0 0-1 0 0,2 1 1 0 0,0 0 0 0 0,1 1-1 0 0,1 0 1 0 0,0 1 0 0 0,2 0 0 0 0,0 0-1 0 0,1 0 1 0 0,2 1 0 0 0,-3 16 23 0 0,5-27-5 0 0,0 1 1 0 0,1-1 0 0 0,-1 1 0 0 0,2-1-1 0 0,0 1 1 0 0,0-1 0 0 0,1 1 0 0 0,0-1-1 0 0,1 1 1 0 0,0-1 0 0 0,1 0 0 0 0,0 0-1 0 0,0 0 1 0 0,1 0 0 0 0,1 0 0 0 0,-1-1-1 0 0,2 0 1 0 0,-1 0 0 0 0,1 0 0 0 0,0-1-1 0 0,5 5 5 0 0,-2-3 0 0 0,1-1-1 0 0,0 0 1 0 0,1-1-1 0 0,0 1 1 0 0,0-2-1 0 0,1 0 1 0 0,0 0-1 0 0,0-1 1 0 0,0-1-1 0 0,1 0 1 0 0,1 0 0 0 0,52 3-475 0 0,-52-40-3305 0 0,-14 16-804 0 0,0 12 2015 0 0,0-7-8262 0 0</inkml:trace>
  <inkml:trace contextRef="#ctx0" brushRef="#br0" timeOffset="1734.407">811 1057 9274 0 0,'0'0'3937'0'0,"0"0"-2178"0"0,0 0-756 0 0,0 0 109 0 0,0 0 214 0 0,0 0 61 0 0,0 0-207 0 0,0 0-348 0 0,0 0-265 0 0,0 0-167 0 0,0 0-85 0 0,0 0-59 0 0,-11 23-54 0 0,-36 74-40 0 0,-3-4 205 0 0,41-80-358 0 0,1 1 1 0 0,0 0 0 0 0,1 1 0 0 0,1 0 0 0 0,0 0 0 0 0,1 0-1 0 0,0 1 1 0 0,1 4-10 0 0,3-19 4 0 0,0 1-1 0 0,1-1 1 0 0,-1 1-1 0 0,1 0 1 0 0,-1-1-1 0 0,1 1 1 0 0,0 0-1 0 0,0-1 1 0 0,-1 1-1 0 0,1 0 1 0 0,0-1-1 0 0,0 1 1 0 0,1 0-1 0 0,-1-1 1 0 0,0 1-1 0 0,1-1 1 0 0,-1 1-1 0 0,1 0 1 0 0,-1-1-1 0 0,1 1 1 0 0,0-1-1 0 0,-1 1 1 0 0,1-1 0 0 0,0 1-1 0 0,0-1 1 0 0,0 0-1 0 0,0 1 1 0 0,0-1-1 0 0,1 0 1 0 0,-1 0-1 0 0,0 0 1 0 0,0 0-1 0 0,2 1-3 0 0,5-1 99 0 0,1 1 1 0 0,-1-1-1 0 0,0-1 0 0 0,1 0 1 0 0,-1 0-1 0 0,0-1 0 0 0,1 1 1 0 0,-1-2-1 0 0,0 1 0 0 0,0-1 0 0 0,0-1 1 0 0,8-3-100 0 0,13-2 159 0 0,4-19-690 0 0,-29 12-2757 0 0,-2-1-4445 0 0,-2 9-3410 0 0</inkml:trace>
  <inkml:trace contextRef="#ctx0" brushRef="#br0" timeOffset="1980.783">518 1157 12395 0 0,'0'0'1304'0'0,"0"0"-473"0"0,0 0-174 0 0,0 0 178 0 0,0 0 228 0 0,0 0 103 0 0,0 0-52 0 0,0 0-168 0 0,0 0-204 0 0,0 0-156 0 0,0 0-127 0 0,0 0-114 0 0,35 4-100 0 0,112 16-83 0 0,-22-16-30 0 0,-55-16-670 0 0,-27-8-6335 0 0,-36 16-4001 0 0</inkml:trace>
  <inkml:trace contextRef="#ctx0" brushRef="#br0" timeOffset="3200.245">1135 442 4721 0 0,'0'0'2418'0'0,"0"0"-447"0"0,0 0-128 0 0,0 0-23 0 0,0 0-98 0 0,0 0-252 0 0,0 0-359 0 0,0 0-362 0 0,0 0-258 0 0,0 0-156 0 0,0 0-97 0 0,0 0-36 0 0,0 0-36 0 0,0 27 659 0 0,15 94 244 0 0,-10 228 2088 0 0,7-176-2772 0 0,-2-240 2168 0 0,-10 47-2499 0 0,-1-9-27 0 0,1 0 1 0 0,1 0 0 0 0,2 0-1 0 0,1 0 1 0 0,1 1 0 0 0,1-1-1 0 0,2 1 1 0 0,0 1-1 0 0,2 0 1 0 0,1 0 0 0 0,2 1-1 0 0,4-6-27 0 0,-14 26-10 0 0,1 1-1 0 0,0-1 0 0 0,0 1 1 0 0,1 0-1 0 0,-1 1 1 0 0,1-1-1 0 0,0 1 0 0 0,0 0 1 0 0,1 0-1 0 0,-1 0 1 0 0,1 1-1 0 0,0 0 0 0 0,0 0 1 0 0,0 1-1 0 0,0-1 1 0 0,1 1-1 0 0,-1 1 0 0 0,0-1 1 0 0,1 1-1 0 0,-1 0 1 0 0,6 0 10 0 0,-9 3 5 0 0,0-1 0 0 0,-1 1 0 0 0,1 0 0 0 0,-1 0 0 0 0,0 0 0 0 0,0 0 0 0 0,0 1 0 0 0,0-1 0 0 0,0 0 1 0 0,0 1-1 0 0,0 0 0 0 0,-1-1 0 0 0,0 1 0 0 0,1 0 0 0 0,-1 0 0 0 0,0 0 0 0 0,0-1 0 0 0,0 1 0 0 0,-1 0 1 0 0,1 0-1 0 0,-1 1 0 0 0,0-1 0 0 0,0 0 0 0 0,0 0 0 0 0,0 0 0 0 0,0 0 0 0 0,0 0 0 0 0,-1 0 0 0 0,0 0 1 0 0,1 0-1 0 0,-1 0 0 0 0,-1 1-5 0 0,1 13 34 0 0,12 94-1573 0 0,-6-111-6395 0 0,-5 0 6064 0 0,1 0-9696 0 0</inkml:trace>
  <inkml:trace contextRef="#ctx0" brushRef="#br0" timeOffset="4317.362">1057 291 0 0 0,'0'0'403'0'0,"0"0"586"0"0,0 0 309 0 0,0 0 241 0 0,0 0 243 0 0,0 0 145 0 0,0 0-16 0 0,0 0-223 0 0,0 0-320 0 0,0 0-287 0 0,2 1 6137 0 0,3 0-3742 0 0,12 0-1717 0 0,29-22 939 0 0,163 25-2482 0 0,-135-4-172 0 0,-73 0-35 0 0,-1 0-1 0 0,0 0 0 0 0,0 0 2 0 0,0 0 6 0 0,0 0 1 0 0,0 0-14 0 0,0 0 10 0 0,0 0-12 0 0,-31-26 1504 0 0,-136-151-1240 0 0,83 104-349 0 0,98 72-8742 0 0,-6 5-3554 0 0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37 0 0 0,'0'0'1815'0'0,"0"0"44"0"0,0 0-92 0 0,0 0-223 0 0,0 0-125 0 0,0 0-81 0 0,0 0-54 0 0,0 0 6 0 0,0 0-68 0 0,0 0-98 0 0,0 0-83 0 0,-8-3 512 0 0,6 3 4503 0 0,56 3-3817 0 0,168-26 56 0 0,-130 17-1912 0 0,13-2-83 0 0,-104 8-300 0 0,-1 0-14 0 0,0 0 17 0 0,0 0 13 0 0,0 0 25 0 0,0 0-15 0 0,0 0 2 0 0,0 0-2 0 0,0 0 2 0 0,0 0-8 0 0,0 0 4 0 0,-1 0-5 0 0,-40 5-5835 0 0,25 1-1187 0 0,7-2-4459 0 0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13171 0 0,'0'0'2363'0'0,"0"0"-1108"0"0,0 0-624 0 0,0 0-22 0 0,0 0 223 0 0,0 0 262 0 0,0 0 133 0 0,0 0-32 0 0,0 0-155 0 0,0 0-196 0 0,0 0-154 0 0,0 0-132 0 0,30 3-104 0 0,97 6-105 0 0,-4-27 203 0 0,-35-3 444 0 0,-50 12-3839 0 0,0 1-8548 0 0,-29 5-955 0 0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5:42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240 113 0 0 0,'0'0'143'0'0,"0"0"525"0"0,0 0 188 0 0,0 0-66 0 0,0 0-174 0 0,0 0-179 0 0,0 0-109 0 0,0 0-24 0 0,0 0 26 0 0,0 0 32 0 0,0 0 14 0 0,0-1-3475 0 0,1 0 5284 0 0,-1-3 17155 0 0,0 3-17751 0 0,-52 1-516 0 0,43 4-1058 0 0,1 1 1 0 0,0 1 0 0 0,-1-1 0 0 0,2 1 0 0 0,-1 1-1 0 0,1-1 1 0 0,0 1 0 0 0,0 1 0 0 0,1-1 0 0 0,0 1 0 0 0,-1 1-16 0 0,0 1 52 0 0,-4 6-21 0 0,1 1-1 0 0,2 0 0 0 0,-1 1 1 0 0,2 0-1 0 0,0 0 0 0 0,2 1 1 0 0,0 0-1 0 0,0 0 0 0 0,2 0 0 0 0,1 0 1 0 0,0 9-31 0 0,-6 22 76 0 0,-2 84 247 0 0,13-45-181 0 0,-2-81-109 0 0,0 1 0 0 0,0-1 0 0 0,1 0 0 0 0,1 0 0 0 0,-1 0-1 0 0,1 0 1 0 0,1 0 0 0 0,-1-1 0 0 0,1 1 0 0 0,1-1 0 0 0,-1 0 0 0 0,1 0-1 0 0,0-1 1 0 0,1 1 0 0 0,0-1 0 0 0,0 0 0 0 0,4 3-33 0 0,75 34 676 0 0,-69-32-1019 0 0,-17-16-589 0 0,-1 1-415 0 0,0 1-3402 0 0,0 0-7016 0 0</inkml:trace>
  <inkml:trace contextRef="#ctx0" brushRef="#br0" timeOffset="2330.413">697 382 0 0 0,'0'0'786'0'0,"0"0"350"0"0,0 0 196 0 0,0 0 91 0 0,0 0 64 0 0,0 0 15 0 0,0 0-46 0 0,0 0-88 0 0,0 0-99 0 0,0 0-117 0 0,0 0-119 0 0,0 0-119 0 0,0 0-138 0 0,0 0-107 0 0,0 0-71 0 0,1-1 7905 0 0,-3-2-7596 0 0,-24-8-228 0 0,26 11-642 0 0,-22-12 182 0 0,-54 9 44 0 0,76 3-243 0 0,0 0 8 0 0,0 0-3 0 0,0 0-2 0 0,0 0-7 0 0,-1 0 904 0 0,-110 0-592 0 0,111 0-317 0 0,0 0 2 0 0,0 0-6 0 0,0 0-14 0 0,0 0-8 0 0,0 0-5 0 0,0 0-12 0 0,0 0 8 0 0,0 0-11 0 0,0 0 1 0 0,28 0-365 0 0,239 15 1146 0 0,-267-15-691 0 0,0 0-11 0 0,-24 0 13 0 0,-145 0-536 0 0,170 0 358 0 0,17 2-477 0 0,-14 2-2147 0 0,0 1-3361 0 0,-4-4-6122 0 0</inkml:trace>
  <inkml:trace contextRef="#ctx0" brushRef="#br0" timeOffset="3378.735">1123 332 0 0 0,'0'0'1498'0'0,"0"0"-214"0"0,0 0 127 0 0,0 0 200 0 0,0 0 11 0 0,0 0-215 0 0,0 0-313 0 0,0 0-228 0 0,0 0-18 0 0,0 0 150 0 0,0 0 138 0 0,0 0-5 0 0,0 0-88 0 0,3-4-95 0 0,8-14-89 0 0,-8-3 5757 0 0,-37-2-4826 0 0,24 21-1726 0 0,0 0 1 0 0,0 1 0 0 0,0 0-1 0 0,0 0 1 0 0,0 1 0 0 0,0 0-1 0 0,0 1 1 0 0,0 0 0 0 0,0 1-1 0 0,1 0 1 0 0,-1 1 0 0 0,0 0-1 0 0,1 0 1 0 0,-8 4-65 0 0,15-5 6 0 0,-1-1 0 0 0,1 1 0 0 0,-1 0 0 0 0,1 1 0 0 0,0-1 0 0 0,0 0 0 0 0,0 0 0 0 0,0 1 0 0 0,1-1 0 0 0,-1 1 0 0 0,1 0 0 0 0,-1 0 0 0 0,1-1 0 0 0,0 1 0 0 0,0 0 0 0 0,0 0 0 0 0,0 0 0 0 0,1 0 0 0 0,-1 0 0 0 0,1 0 0 0 0,0 0 0 0 0,0 0 0 0 0,0 0 0 0 0,0 0 0 0 0,0 0 0 0 0,1 0 0 0 0,-1 0 0 0 0,1 0 0 0 0,0 0 0 0 0,0 0 0 0 0,0 0 0 0 0,0 0 0 0 0,1 0 0 0 0,-1-1 0 0 0,1 1 0 0 0,0-1 0 0 0,-1 1 0 0 0,1-1 0 0 0,0 0 0 0 0,0 1 0 0 0,1-1 0 0 0,-1 0 0 0 0,0 0 0 0 0,1 0-6 0 0,109 103 246 0 0,-108-101-214 0 0,0 0 0 0 0,0 0 0 0 0,0 1 0 0 0,-1 0 0 0 0,0-1 1 0 0,0 1-1 0 0,0 1 0 0 0,-1-1 0 0 0,1 0 0 0 0,-1 1 0 0 0,-1-1 1 0 0,1 1-1 0 0,-1-1 0 0 0,0 1 0 0 0,0 0 0 0 0,0-1 0 0 0,-1 1 1 0 0,0 0-1 0 0,0 0 0 0 0,-1 0 0 0 0,0-1 0 0 0,0 1 0 0 0,0 0 1 0 0,0-1-1 0 0,-1 1-32 0 0,-16 37 253 0 0,12-37-219 0 0,-1 0-1 0 0,0 0 1 0 0,0 0-1 0 0,0-1 1 0 0,-1 0-1 0 0,0-1 1 0 0,0 1-1 0 0,0-1 1 0 0,0-1-1 0 0,-1 0 1 0 0,0 0-1 0 0,1-1 1 0 0,-1 0-1 0 0,0 0 1 0 0,0-1-1 0 0,0 0 1 0 0,0-1 0 0 0,0 1-1 0 0,-1-2 1 0 0,1 0-1 0 0,0 0 1 0 0,-3-1-34 0 0,-61-24 160 0 0,73 25-210 0 0,0 0 0 0 0,-1 0 0 0 0,1-1 1 0 0,0 1-1 0 0,0 0 0 0 0,0 0 1 0 0,0-1-1 0 0,0 1 0 0 0,0 0 0 0 0,0-1 1 0 0,1 1-1 0 0,-1 0 0 0 0,0 0 1 0 0,1 0-1 0 0,-1-1 0 0 0,1 1 0 0 0,-1 0 1 0 0,1 0-1 0 0,-1 0 0 0 0,1 0 1 0 0,0 0-1 0 0,0 0 0 0 0,0 0 0 0 0,-1 0 1 0 0,1 0-1 0 0,0 0 0 0 0,0 0 1 0 0,0 1-1 0 0,0-1 0 0 0,1 0 0 0 0,-1 1 1 0 0,0-1 49 0 0,29-19-2070 0 0,-20 14-873 0 0,1 1-3341 0 0,-1 1-6127 0 0</inkml:trace>
  <inkml:trace contextRef="#ctx0" brushRef="#br0" timeOffset="3650.491">1335 486 14715 0 0,'0'0'1359'0'0,"0"0"-504"0"0,0 0-18 0 0,0 0 284 0 0,0 0 186 0 0,0 0-59 0 0,0 0-280 0 0,0 0-346 0 0,0 0-208 0 0,0 0-134 0 0,0 0-89 0 0,0 0-52 0 0,0 0-35 0 0,-2 31-31 0 0,-4 92-25 0 0,0-48-98 0 0,-9-32-1437 0 0,8-35-2675 0 0,-2-3-3675 0 0,3-4-2908 0 0</inkml:trace>
  <inkml:trace contextRef="#ctx0" brushRef="#br0" timeOffset="3899.495">1348 105 9698 0 0,'0'0'3857'0'0,"0"0"-1721"0"0,0 0-375 0 0,0 0-313 0 0,0 0-184 0 0,0 0-351 0 0,0 0-393 0 0,0 0-376 0 0,0 0-328 0 0,0 0-80 0 0,0 0-57 0 0,0 0-63 0 0,0 0-176 0 0,0 0-480 0 0,14 4-1729 0 0,-13 4-9401 0 0</inkml:trace>
  <inkml:trace contextRef="#ctx0" brushRef="#br0" timeOffset="4419.722">1452 741 5137 0 0,'0'0'3878'0'0,"0"0"-1393"0"0,0 0-417 0 0,0 0-210 0 0,0 0-235 0 0,0 0-341 0 0,0 0-373 0 0,0 0-190 0 0,0 0-178 0 0,0 0-66 0 0,0 0-4 0 0,0 0-23 0 0,0 0-8 0 0,9-21-30 0 0,49-98 286 0 0,26-30 492 0 0,-68 140-1865 0 0,-13 45 106 0 0,-3-29 725 0 0,0 11-178 0 0,1 0-1 0 0,1 0 1 0 0,1-1-1 0 0,0 1 0 0 0,2-1 1 0 0,0 0-1 0 0,0 0 1 0 0,2-1-1 0 0,1 2 25 0 0,-7-16 34 0 0,-1 0 1 0 0,1 0-1 0 0,0 0 0 0 0,1 0 1 0 0,-1 0-1 0 0,0 0 0 0 0,0 0 1 0 0,1 0-1 0 0,0 0 0 0 0,-1-1 0 0 0,1 1 1 0 0,0-1-1 0 0,-1 1 0 0 0,1-1 1 0 0,0 0-1 0 0,0 1 0 0 0,0-1 1 0 0,0 0-1 0 0,1 0 0 0 0,-1-1 1 0 0,0 1-1 0 0,0 0 0 0 0,0-1 1 0 0,1 1-1 0 0,-1-1 0 0 0,0 0 0 0 0,1 0 1 0 0,-1 0-1 0 0,0 0 0 0 0,1 0 1 0 0,-1 0-1 0 0,0-1 0 0 0,0 1 1 0 0,1-1-1 0 0,-1 1 0 0 0,0-1 1 0 0,0 0-1 0 0,0 0 0 0 0,0 0 1 0 0,0 0-1 0 0,2-1-34 0 0,7-10 339 0 0,0 0 1 0 0,-1-1-1 0 0,0 0 1 0 0,-1-1-1 0 0,-1 0 0 0 0,0-1 1 0 0,-1 1-1 0 0,0-1 1 0 0,-1-1-1 0 0,2-8-339 0 0,15-83 1040 0 0,-23 106-1022 0 0,0 1-10 0 0,0 0-19 0 0,0 0-25 0 0,0 0-15 0 0,0 0-27 0 0,0 0-48 0 0,0 0-23 0 0,0 0-65 0 0,0 0-68 0 0,-8 2-3856 0 0,6-1 599 0 0,-3 0-8375 0 0</inkml:trace>
  <inkml:trace contextRef="#ctx0" brushRef="#br0" timeOffset="5252.034">2290 302 3569 0 0,'0'0'2391'0'0,"0"0"-236"0"0,0 0 40 0 0,0 0 20 0 0,0 0-136 0 0,0 0-309 0 0,0 0-382 0 0,0 0-303 0 0,0 0-216 0 0,0 0-107 0 0,0 0-53 0 0,0 0-71 0 0,0 0-144 0 0,-2 0-131 0 0,-6 2-241 0 0,0 1 0 0 0,1 0 1 0 0,0 0-1 0 0,-1 1 0 0 0,1 0 0 0 0,1 0 0 0 0,-1 1 0 0 0,0 0 0 0 0,1 0 1 0 0,0 1-1 0 0,0-1 0 0 0,1 1 0 0 0,0 1 0 0 0,0-1 0 0 0,0 1 0 0 0,1 0 1 0 0,-3 4-123 0 0,-5 6 49 0 0,0 1 0 0 0,1 0 1 0 0,1 1-1 0 0,1 0 0 0 0,0 1 1 0 0,1-1-1 0 0,2 1 0 0 0,0 1 1 0 0,1 0-1 0 0,1-1 0 0 0,1 1 1 0 0,0 1-1 0 0,2 15-49 0 0,1-33 4 0 0,1 1 0 0 0,-1-1 0 0 0,1 0 0 0 0,0 0-1 0 0,0 0 1 0 0,1 1 0 0 0,0-1 0 0 0,-1 0 0 0 0,1-1 0 0 0,0 1 0 0 0,1 0 0 0 0,-1 0-1 0 0,1-1 1 0 0,0 0 0 0 0,-1 1 0 0 0,1-1 0 0 0,1 0 0 0 0,-1 0 0 0 0,0-1-1 0 0,1 1 1 0 0,0-1 0 0 0,-1 0 0 0 0,1 0 0 0 0,0 0 0 0 0,0 0 0 0 0,0 0 0 0 0,0-1-1 0 0,0 0 1 0 0,2 0-4 0 0,127 10 800 0 0,-114-13-632 0 0,-1-2-1 0 0,0 0 1 0 0,0-1 0 0 0,-1-1-1 0 0,0-1 1 0 0,0 0-1 0 0,0-1 1 0 0,-1-1-1 0 0,0-1 1 0 0,0 0-1 0 0,-1-1 1 0 0,-1 0 0 0 0,0-1-1 0 0,6-8-167 0 0,-12 12 49 0 0,0-1 0 0 0,-1 0 1 0 0,0 0-1 0 0,0-1 0 0 0,-1 1 0 0 0,0-2 0 0 0,-1 1 0 0 0,0-1 0 0 0,-1 1 1 0 0,0-1-1 0 0,-1-1 0 0 0,0 1 0 0 0,0 0 0 0 0,-2-1 0 0 0,1 1 0 0 0,-1-1 1 0 0,-1 0-1 0 0,0 1 0 0 0,-1-1 0 0 0,0-4-49 0 0,-1 9-25 0 0,0 1-1 0 0,-1-1 1 0 0,0 1 0 0 0,0 0-1 0 0,0 0 1 0 0,-1 0 0 0 0,1 0-1 0 0,-1 0 1 0 0,-1 1 0 0 0,1 0-1 0 0,-1 0 1 0 0,0 0 0 0 0,0 0-1 0 0,0 1 1 0 0,-1 0-1 0 0,0 0 1 0 0,0 0 0 0 0,0 1-1 0 0,0 0 1 0 0,0 0 0 0 0,0 1-1 0 0,-1-1 1 0 0,0 1 0 0 0,1 1-1 0 0,-1-1 1 0 0,-1 1 25 0 0,-8-2-523 0 0,0 1-1 0 0,1 1 1 0 0,-1 0 0 0 0,0 1 0 0 0,0 1-1 0 0,0 1 1 0 0,1 0 0 0 0,-1 1-1 0 0,1 0 1 0 0,-14 5 523 0 0,1 3-4880 0 0,9-2-6996 0 0</inkml:trace>
  <inkml:trace contextRef="#ctx0" brushRef="#br0" timeOffset="5781.386">2022 610 8474 0 0,'0'0'2220'0'0,"0"0"-511"0"0,0 0-60 0 0,0 0 26 0 0,0 0-146 0 0,0 0-268 0 0,0 0-323 0 0,0 0-190 0 0,0 0-63 0 0,0 0 12 0 0,0 0 36 0 0,0 0 66 0 0,0 0-24 0 0,8 0-55 0 0,58-12 715 0 0,135-76 417 0 0,-198 89-1852 0 0,-1-1 0 0 0,0 1 0 0 0,1-1 0 0 0,-1 1 0 0 0,0 0 0 0 0,0 0 0 0 0,1 0-1 0 0,-1 0 1 0 0,0 1 0 0 0,0-1 0 0 0,0 1 0 0 0,0-1 0 0 0,-1 1 0 0 0,1-1 0 0 0,0 1 0 0 0,-1 0 0 0 0,1 0-1 0 0,-1 0 1 0 0,1 0 0 0 0,-1 0 0 0 0,0 0 0 0 0,0 0 0 0 0,0 1 0 0 0,0-1 0 0 0,0 0 0 0 0,-1 1-1 0 0,1-1 1 0 0,-1 1 0 0 0,21 31-9 0 0,-15-30 39 0 0,0 0 0 0 0,1-1 0 0 0,-1 1 0 0 0,1-1 0 0 0,0 0 0 0 0,0-1 1 0 0,0 0-1 0 0,0 0 0 0 0,1 0 0 0 0,-1-1 0 0 0,0 0 0 0 0,1 0 0 0 0,-1-1 0 0 0,1 0 0 0 0,-1 0 0 0 0,4-2-30 0 0,0 2 117 0 0,19-7-136 0 0,-49-1-4878 0 0,13 5-4293 0 0,2 2-2556 0 0</inkml:trace>
  <inkml:trace contextRef="#ctx0" brushRef="#br0" timeOffset="7762.401">2847 132 0 0 0,'0'0'125'0'0,"0"0"275"0"0,0 0 50 0 0,0 0-42 0 0,0 0-12 0 0,0 0 3 0 0,0 0-26 0 0,-5 0 7 0 0,-25 0 2286 0 0,12-12-415 0 0,16 10 3378 0 0,1 1 5427 0 0,57 70-10262 0 0,-47-60-707 0 0,0 1 0 0 0,-1 0 0 0 0,0 1 0 0 0,-1 0 1 0 0,0 0-1 0 0,-1 0 0 0 0,0 1 0 0 0,-1 0 0 0 0,0 0 1 0 0,-1 0-1 0 0,0 1 0 0 0,-1 0 0 0 0,-1-1 0 0 0,0 1 0 0 0,0 0 1 0 0,-1 0-1 0 0,-1 0 0 0 0,0 0 0 0 0,-1 2-87 0 0,1 3 47 0 0,0 1-1 0 0,-2-1 1 0 0,0 1-1 0 0,-1-1 1 0 0,0 0 0 0 0,-2 0-1 0 0,0 0 1 0 0,-1-1-1 0 0,-1 1 1 0 0,0-2-1 0 0,-1 1 1 0 0,-1-1 0 0 0,-3 4-47 0 0,-3 1 18 0 0,0-1 1 0 0,-1 0 0 0 0,-1-2-1 0 0,-1 0 1 0 0,0-1 0 0 0,-2 0-1 0 0,-5 2-18 0 0,-109 56-20 0 0,134-75-10 0 0,0 0 0 0 0,0 0-1 0 0,0-1 1 0 0,-1 1 0 0 0,1 0 0 0 0,0 0-1 0 0,0 0 1 0 0,0 0 0 0 0,0 0-1 0 0,0-1 1 0 0,0 1 0 0 0,0 0 0 0 0,-1 0-1 0 0,1 0 1 0 0,0 0 0 0 0,0 0-1 0 0,0 0 1 0 0,0 0 0 0 0,0 0 0 0 0,-1-1 30 0 0,17-13-667 0 0,7-12-994 0 0,-8 10-6239 0 0,-10 8-4189 0 0</inkml:trace>
  <inkml:trace contextRef="#ctx0" brushRef="#br0" timeOffset="8298.277">3323 298 5825 0 0,'0'0'2274'0'0,"0"0"-338"0"0,0 0-287 0 0,0 0-53 0 0,0 0-54 0 0,0 0-205 0 0,0 0-164 0 0,0 0-217 0 0,0 0-199 0 0,0 0-104 0 0,0 0-63 0 0,0 0-34 0 0,0 0-45 0 0,-24 19-52 0 0,-72 61-48 0 0,47-18 236 0 0,40-44-513 0 0,1 1 1 0 0,1 0 0 0 0,0 0 0 0 0,2 0 0 0 0,0 1 0 0 0,1 0-1 0 0,1 0 1 0 0,1 0 0 0 0,1 0 0 0 0,1 18-135 0 0,0-33 33 0 0,1 0 1 0 0,-1 0 0 0 0,1 1-1 0 0,0-1 1 0 0,1 0 0 0 0,-1 0-1 0 0,1 0 1 0 0,0 0 0 0 0,0-1-1 0 0,0 1 1 0 0,1 0-1 0 0,0-1 1 0 0,0 0 0 0 0,0 1-1 0 0,0-1 1 0 0,1 0 0 0 0,-1-1-1 0 0,1 1 1 0 0,0-1-1 0 0,0 1 1 0 0,0-1 0 0 0,1 0-1 0 0,-1-1 1 0 0,1 1 0 0 0,0-1-1 0 0,0 0 1 0 0,0 0 0 0 0,0 0-1 0 0,0-1 1 0 0,5 1-34 0 0,3 1 169 0 0,1 0 0 0 0,0-1 0 0 0,0-1 1 0 0,0 0-1 0 0,0-1 0 0 0,0 0 0 0 0,0-1 0 0 0,0-1 0 0 0,-1 0 1 0 0,1-1-1 0 0,5-2-169 0 0,0-1 154 0 0,-1-1-1 0 0,1 0 1 0 0,-1-1 0 0 0,-1-2 0 0 0,1 1-1 0 0,-2-2 1 0 0,1 0 0 0 0,-1-1 0 0 0,-1-1 0 0 0,-1 0-1 0 0,1-1 1 0 0,-2-1 0 0 0,0 0 0 0 0,-1-1 0 0 0,0 0-1 0 0,3-8-153 0 0,-11 16-6 0 0,0 0 0 0 0,-1 0 0 0 0,0 0-1 0 0,0-1 1 0 0,-1 0 0 0 0,0 1 0 0 0,0-1-1 0 0,-1 0 1 0 0,0 0 0 0 0,-1 0 0 0 0,0 0-1 0 0,0 0 1 0 0,-1 0 0 0 0,0 1 0 0 0,0-1-1 0 0,-1 0 1 0 0,0 0 0 0 0,-1 1 0 0 0,0-1-1 0 0,0 1 1 0 0,-1 0 0 0 0,0 0 0 0 0,-1 0-1 0 0,1 1 1 0 0,-1-1 0 0 0,-1 1 0 0 0,0 0-1 0 0,0 1 1 0 0,0-1 0 0 0,0 1 0 0 0,-1 1-1 0 0,0-1 1 0 0,-1 1 0 0 0,1 0 0 0 0,-4-1 6 0 0,2 2-152 0 0,0 0 1 0 0,0 1 0 0 0,0 1 0 0 0,-1 0 0 0 0,1 0-1 0 0,0 0 1 0 0,-1 2 0 0 0,1-1 0 0 0,-1 1-1 0 0,0 0 1 0 0,1 1 0 0 0,-1 0 0 0 0,1 0 0 0 0,0 1-1 0 0,-1 1 152 0 0,-82 37-4662 0 0,65-23-1290 0 0,8-5-6072 0 0</inkml:trace>
  <inkml:trace contextRef="#ctx0" brushRef="#br0" timeOffset="8749.11">3149 660 3073 0 0,'0'0'3654'0'0,"0"0"-1174"0"0,0 0-362 0 0,0 0-125 0 0,0 0-58 0 0,0 0-194 0 0,0 0-262 0 0,0 0-332 0 0,0 0-329 0 0,0 0-272 0 0,0 0-167 0 0,0 0-67 0 0,0 0-14 0 0,7-15-1 0 0,21-46 7 0 0,-26 57-230 0 0,1 0 0 0 0,0 0 0 0 0,0 0 0 0 0,0 0 0 0 0,0 1 0 0 0,0-1-1 0 0,1 1 1 0 0,0 0 0 0 0,-1 0 0 0 0,1 0 0 0 0,0 1 0 0 0,0-1 0 0 0,1 1 0 0 0,-1 0 0 0 0,0 0 0 0 0,1 1-1 0 0,2-1-73 0 0,5-3 260 0 0,75-15 1560 0 0,-56 54-1524 0 0,-22-25-168 0 0,1-1 1 0 0,-1 0 0 0 0,1-1-1 0 0,0-1 1 0 0,1 1 0 0 0,-1-1-1 0 0,1-1 1 0 0,1 0 0 0 0,-1-1 0 0 0,1 0-1 0 0,-1 0 1 0 0,1-2 0 0 0,0 1-1 0 0,0-1 1 0 0,0-1 0 0 0,1 0-1 0 0,-1-1 1 0 0,6-1-129 0 0,0-6 711 0 0,-18 7-728 0 0,0 0-42 0 0,0 0-56 0 0,0-12-1745 0 0,7-7-4280 0 0,-6 16 2996 0 0,1 2-8953 0 0</inkml:trace>
  <inkml:trace contextRef="#ctx0" brushRef="#br0" timeOffset="9571.69">3315 1 2401 0 0,'0'0'2375'0'0,"0"0"-1039"0"0,0 0-132 0 0,0 0 221 0 0,0 0 155 0 0,0 0 12 0 0,0 0-201 0 0,0 0-245 0 0,0 0-199 0 0,0 0-129 0 0,0 0-32 0 0,0 0 10 0 0,0 0-36 0 0,4 1-88 0 0,17 6 322 0 0,-32 13 1393 0 0,-28 40-490 0 0,60-64-885 0 0,54-45 267 0 0,-86 53-171 0 0,-22 33-976 0 0,33-37-125 0 0,0 0 0 0 0,1-1-1 0 0,-1 1 1 0 0,0-1 0 0 0,0 1 0 0 0,0 0-1 0 0,0-1 1 0 0,0 1 0 0 0,1-1 0 0 0,-1 1 0 0 0,0 0-1 0 0,0-1 1 0 0,1 1 0 0 0,-1 0 0 0 0,0-1 0 0 0,1 1-1 0 0,-1 0 1 0 0,0 0 0 0 0,1-1 0 0 0,-1 1-1 0 0,0 0 1 0 0,1 0 0 0 0,-1 0 0 0 0,0-1 0 0 0,1 1-1 0 0,-1 0 1 0 0,1 0 0 0 0,-1 0 0 0 0,0 0-1 0 0,1 0 1 0 0,-1 0 0 0 0,1 0 0 0 0,-1 0 0 0 0,1 0-1 0 0,-1 0 1 0 0,0 0 0 0 0,1 0 0 0 0,-1 0 0 0 0,1 0-1 0 0,-1 0 1 0 0,0 0 0 0 0,1 1 0 0 0,-1-1-1 0 0,1 0 1 0 0,-1 0 0 0 0,0 0 0 0 0,1 1 0 0 0,-1-1-1 0 0,0 0 1 0 0,1 0 0 0 0,-1 1 0 0 0,0-1-1 0 0,0 0 1 0 0,1 1 0 0 0,-1-1 0 0 0,0 0 0 0 0,0 1-1 0 0,1-1-6 0 0,27-23 891 0 0,-72 46-803 0 0,48-20-2777 0 0,2-2-5292 0 0,-4-1-4742 0 0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1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372 551 3137 0 0,'0'0'2269'0'0,"0"0"-175"0"0,0 0-203 0 0,0 0-126 0 0,0 0-118 0 0,0 0-196 0 0,0 0-155 0 0,0 0-173 0 0,0 0-182 0 0,0 0-110 0 0,0 0-117 0 0,-34 5-86 0 0,-107 14-64 0 0,73 2 192 0 0,58-14-593 0 0,3-4-103 0 0,-1 1 1 0 0,1 0 0 0 0,0 0-1 0 0,0 0 1 0 0,0 1-1 0 0,0 0 1 0 0,1 1 0 0 0,0-1-1 0 0,0 1 1 0 0,1 0-1 0 0,-1 1 1 0 0,1 0 0 0 0,1-1-1 0 0,-1 1 1 0 0,1 1-1 0 0,0-1 1 0 0,1 1 0 0 0,0-1-1 0 0,0 1 1 0 0,1 0-1 0 0,0 0 1 0 0,0 0-1 0 0,0 7-59 0 0,1-12 17 0 0,1 0 0 0 0,0 0 0 0 0,1 0 0 0 0,-1 0 0 0 0,1 0 0 0 0,-1 0 0 0 0,1 0 0 0 0,0 0 0 0 0,0 0 0 0 0,0 0 0 0 0,0 0 0 0 0,1-1 0 0 0,-1 1 0 0 0,1 0 0 0 0,-1-1 0 0 0,1 1 0 0 0,0-1 0 0 0,0 0 0 0 0,0 1 0 0 0,1-1 0 0 0,-1 0 0 0 0,0 0 0 0 0,1-1 0 0 0,0 1 0 0 0,-1 0 0 0 0,1-1 0 0 0,0 0 0 0 0,-1 1 0 0 0,3-1-18 0 0,5 2 117 0 0,1-1-1 0 0,-1 0 0 0 0,1-1 0 0 0,-1 0 1 0 0,1-1-1 0 0,0 0 0 0 0,-1-1 0 0 0,1 0 1 0 0,0 0-1 0 0,-1-1 0 0 0,1-1 0 0 0,-1 1 1 0 0,0-2-1 0 0,0 0 0 0 0,0 0 0 0 0,0 0 1 0 0,4-5-117 0 0,25-14 232 0 0,-1-3 1 0 0,-2-1 0 0 0,0-1 0 0 0,-2-2 0 0 0,-1-2-1 0 0,-2 0 1 0 0,-1-3 0 0 0,-2 0 0 0 0,-1-2-1 0 0,-2-1 1 0 0,14-28-233 0 0,-27 46 7 0 0,-2 0-1 0 0,0 0 0 0 0,-1-1 1 0 0,-1-1-1 0 0,-1 0 0 0 0,-1 0 1 0 0,0 0-1 0 0,-2 0 0 0 0,-1-1 1 0 0,-1 0-1 0 0,-1 0 0 0 0,-1-18-6 0 0,-1 36-11 0 0,-1 0 1 0 0,1 0-1 0 0,-1 0 0 0 0,-1 0 0 0 0,1 1 0 0 0,0-1 1 0 0,-1 0-1 0 0,0 1 0 0 0,0 0 0 0 0,-1 0 0 0 0,1 0 1 0 0,-1 0-1 0 0,1 0 0 0 0,-1 1 0 0 0,-1-1 0 0 0,1 1 1 0 0,0 0-1 0 0,-1 1 0 0 0,1-1 0 0 0,-1 1 0 0 0,0-1 1 0 0,0 2-1 0 0,0-1 0 0 0,0 0 0 0 0,0 1 0 0 0,0 0 1 0 0,-1 0-1 0 0,1 1 0 0 0,0-1 0 0 0,0 1 0 0 0,-1 0 1 0 0,1 1-1 0 0,0-1 0 0 0,-1 1 0 0 0,1 0 0 0 0,0 0 1 0 0,0 1-1 0 0,0-1 0 0 0,0 1 0 0 0,0 1 0 0 0,0-1 1 0 0,1 0-1 0 0,-1 1 0 0 0,1 0 0 0 0,0 0 0 0 0,-1 1 1 0 0,1-1-1 0 0,1 1 0 0 0,-1 0 0 0 0,-3 4 11 0 0,-4 1-7 0 0,0 1 0 0 0,1 1 0 0 0,0 0 1 0 0,1 0-1 0 0,0 1 0 0 0,1 0 0 0 0,0 0 0 0 0,0 1 0 0 0,2 0 0 0 0,0 1 0 0 0,0 0 0 0 0,1-1 0 0 0,1 1 1 0 0,0 1-1 0 0,1-1 0 0 0,1 1 0 0 0,-1 10 7 0 0,3-15 9 0 0,-1 0 0 0 0,2 0 0 0 0,-1-1 0 0 0,2 1 0 0 0,-1 0 0 0 0,1-1 0 0 0,1 1 0 0 0,-1-1 0 0 0,2 0 0 0 0,-1 1 0 0 0,1-2 0 0 0,1 1 0 0 0,2 5-9 0 0,5 3 87 0 0,1 1 1 0 0,0-1-1 0 0,1-1 0 0 0,0-1 0 0 0,2 0 1 0 0,0 0-1 0 0,0-2 0 0 0,1 0 0 0 0,1-1 0 0 0,0-1 1 0 0,1 0-1 0 0,0-2 0 0 0,1 0 0 0 0,0-1 1 0 0,0-1-1 0 0,0-1 0 0 0,9 1-87 0 0,16-4 715 0 0,-8-1-2135 0 0,-32 1-8489 0 0,-8-2-1930 0 0</inkml:trace>
  <inkml:trace contextRef="#ctx0" brushRef="#br0" timeOffset="284.917">2 883 12035 0 0,'0'0'1784'0'0,"0"0"-548"0"0,0 0-289 0 0,0 0-108 0 0,0 0-14 0 0,0 0 66 0 0,0 0 55 0 0,0 0 10 0 0,0 0-38 0 0,0 0-50 0 0,0 0-108 0 0,0 0-59 0 0,24 5-31 0 0,75 17-66 0 0,11-17 610 0 0,-82-8-980 0 0,396-64 622 0 0,-388 60-1380 0 0,29-4 212 0 0,-22 8-8951 0 0,-41 3-2553 0 0</inkml:trace>
  <inkml:trace contextRef="#ctx0" brushRef="#br0" timeOffset="864.241">234 1163 15203 0 0,'0'0'1990'0'0,"0"0"-611"0"0,0 0-353 0 0,0 0-26 0 0,0 0-36 0 0,0 0-108 0 0,0 0-154 0 0,0 0-180 0 0,0 0-184 0 0,0 0-118 0 0,0 0-79 0 0,0 0-46 0 0,-23 14-20 0 0,-73 45-27 0 0,92-57-44 0 0,0 1 0 0 0,0-1 0 0 0,0 1 0 0 0,0 0 0 0 0,0 0 0 0 0,0 0 1 0 0,1 1-1 0 0,-1-1 0 0 0,1 1 0 0 0,0 0 0 0 0,0 0 0 0 0,0 0 0 0 0,1 0 1 0 0,0 0-1 0 0,-2 4-4 0 0,-1 4 6 0 0,2-8-4 0 0,0 0 0 0 0,0 0 0 0 0,1 1 0 0 0,0 0 0 0 0,0-1 1 0 0,0 1-1 0 0,0 0 0 0 0,1 0 0 0 0,0 0 0 0 0,0 0 0 0 0,0 0 0 0 0,1 0 1 0 0,-1 0-1 0 0,1 1 0 0 0,0-1 0 0 0,1 0 0 0 0,-1 0 0 0 0,1 0 1 0 0,0 0-1 0 0,0 0 0 0 0,1 0 0 0 0,0 0 0 0 0,0 0 0 0 0,0-1 0 0 0,0 1 1 0 0,0-1-1 0 0,1 1 0 0 0,0-1 0 0 0,0 0 0 0 0,0 0 0 0 0,1 0 1 0 0,-1 0-1 0 0,1-1 0 0 0,0 0 0 0 0,0 1 0 0 0,0-1 0 0 0,1-1 0 0 0,-1 1 1 0 0,2 0-3 0 0,4 0 93 0 0,1-1 0 0 0,0 0 0 0 0,0-1 0 0 0,-1-1 0 0 0,1 1 0 0 0,0-2 1 0 0,0 1-1 0 0,0-2 0 0 0,-1 1 0 0 0,1-1 0 0 0,-1-1 0 0 0,1 0 0 0 0,-1 0 1 0 0,0-1-1 0 0,0-1 0 0 0,0 0 0 0 0,-1 0 0 0 0,7-5-93 0 0,14-9 223 0 0,-1-2-1 0 0,-2-1 0 0 0,0-1 1 0 0,-1-1-1 0 0,1-4-222 0 0,-12 12 20 0 0,-1 0 1 0 0,-1-1-1 0 0,0-1 0 0 0,-2 0 0 0 0,0 0 0 0 0,-1-1 0 0 0,-1 0 0 0 0,0-1 1 0 0,-2 0-1 0 0,0-1 0 0 0,-1 0 0 0 0,-1 1 0 0 0,-1-2 0 0 0,-1 1 0 0 0,-1 0 1 0 0,-1-1-1 0 0,-1 1 0 0 0,-1-8-20 0 0,1 26-15 0 0,0 0 1 0 0,0 0-1 0 0,0 0 0 0 0,0 0 0 0 0,-1 0 1 0 0,1 0-1 0 0,-1 0 0 0 0,0 0 0 0 0,1 0 1 0 0,-1 0-1 0 0,-1 0 0 0 0,1 0 1 0 0,0 0-1 0 0,-1 0 0 0 0,0 1 0 0 0,1-1 1 0 0,-1 1-1 0 0,0-1 0 0 0,0 1 0 0 0,0 0 1 0 0,-1 0-1 0 0,1 0 0 0 0,-1 0 1 0 0,1 0-1 0 0,-1 0 0 0 0,1 1 0 0 0,-1-1 1 0 0,0 1-1 0 0,0 0 0 0 0,0 0 0 0 0,0 0 1 0 0,0 0-1 0 0,0 0 0 0 0,0 1 1 0 0,0-1-1 0 0,0 1 0 0 0,0 0 0 0 0,0 0 1 0 0,0 0-1 0 0,0 0 0 0 0,0 0 0 0 0,0 1 1 0 0,0-1-1 0 0,-1 1 0 0 0,2 0 1 0 0,-1 0-1 0 0,-1 1 15 0 0,-10 7-7 0 0,1 1 0 0 0,0 1 0 0 0,0 0 0 0 0,1 1 1 0 0,0 0-1 0 0,1 1 0 0 0,1 1 0 0 0,0-1 0 0 0,1 1 0 0 0,0 1 0 0 0,1 0 0 0 0,1 0 1 0 0,0 1-1 0 0,-1 6 7 0 0,4-12 14 0 0,0 1 1 0 0,0 0-1 0 0,2 0 1 0 0,-1 0 0 0 0,1 0-1 0 0,1 0 1 0 0,0 0-1 0 0,0 0 1 0 0,2 1-1 0 0,-1-1 1 0 0,1 0 0 0 0,1 0-1 0 0,0 0 1 0 0,0 0-1 0 0,1 0 1 0 0,1 0-1 0 0,-1-1 1 0 0,2 1 0 0 0,0-1-1 0 0,0 0 1 0 0,0-1-1 0 0,2 1 1 0 0,-1-1-1 0 0,1 0 1 0 0,2 1-15 0 0,5 3 33 0 0,1 0-1 0 0,0-1 1 0 0,1-1 0 0 0,0 0 0 0 0,1-1-1 0 0,0-1 1 0 0,13 5-33 0 0,-30-15-59 0 0,0 1 1 0 0,0-1-1 0 0,0 1 0 0 0,0 0 0 0 0,0-1 0 0 0,0 1 0 0 0,-1-1 0 0 0,1 1 1 0 0,0-1-1 0 0,0 1 0 0 0,0 0 0 0 0,0-1 0 0 0,1 1 0 0 0,-1-1 0 0 0,0 1 1 0 0,0-1-1 0 0,0 1 0 0 0,0 0 0 0 0,0-1 0 0 0,1 1 0 0 0,-1-1 0 0 0,0 1 1 0 0,0 0-1 0 0,0-1 0 0 0,1 1 0 0 0,-1 0 0 0 0,0-1 0 0 0,1 1 0 0 0,-1 0 1 0 0,0-1-1 0 0,1 1 0 0 0,-1 0 0 0 0,0 0 0 0 0,1-1 0 0 0,-1 1 0 0 0,1 0 1 0 0,-1 0-1 0 0,0 0 0 0 0,1 0 0 0 0,-1-1 0 0 0,1 1 0 0 0,-1 0 0 0 0,1 0 1 0 0,-1 0-1 0 0,0 0 0 0 0,1 0 0 0 0,-1 0 0 0 0,1 0 0 0 0,-1 0 0 0 0,1 0 1 0 0,-1 1-1 0 0,0-1 0 0 0,1 0 0 0 0,-1 0 0 0 0,1 0 0 0 0,-1 0 0 0 0,1 1 1 0 0,-1-1-1 0 0,0 0 0 0 0,1 0 0 0 0,-1 1 0 0 0,0-1 0 0 0,1 0 0 0 0,-1 0 1 0 0,0 1-1 0 0,0-1 0 0 0,1 0 0 0 0,-1 1 59 0 0,0-9-1595 0 0,0 0-4133 0 0,0 1-6109 0 0</inkml:trace>
  <inkml:trace contextRef="#ctx0" brushRef="#br0" timeOffset="1347.772">951 990 12531 0 0,'0'0'1523'0'0,"0"0"-468"0"0,0 0-89 0 0,0 0 120 0 0,0 0 105 0 0,0 0-33 0 0,0 0-189 0 0,0 0-178 0 0,0 0-136 0 0,0 0-91 0 0,0 0-40 0 0,0 0-39 0 0,0 0-22 0 0,1-4-25 0 0,-2 4-407 0 0,1 0 0 0 0,0 0 0 0 0,-1 0 0 0 0,1 0 0 0 0,0 0 1 0 0,-1 0-1 0 0,1 0 0 0 0,0 0 0 0 0,0 0 0 0 0,-1 0 1 0 0,1 0-1 0 0,0 0 0 0 0,-1 0 0 0 0,1 0 0 0 0,0-1 0 0 0,-1 1 1 0 0,1 0-1 0 0,0 0 0 0 0,-1 0 0 0 0,1 0 0 0 0,0-1 0 0 0,0 1 1 0 0,-1 0-1 0 0,1 0 0 0 0,0 0 0 0 0,0-1 0 0 0,0 1 1 0 0,-1 0-1 0 0,1-1 0 0 0,0 1 0 0 0,0 0 0 0 0,0 0 0 0 0,0-1 1 0 0,0 1-1 0 0,-1 0 0 0 0,1-1 0 0 0,0 1 0 0 0,0 0 1 0 0,0-1-1 0 0,0 1 0 0 0,0 0 0 0 0,0-1 0 0 0,0 1 0 0 0,0 0 1 0 0,0-1-1 0 0,0 1 0 0 0,0 0 0 0 0,1-1 0 0 0,-1 1 0 0 0,0 0 1 0 0,0 0-1 0 0,0-1-31 0 0,-27 30 615 0 0,16-8-599 0 0,1 0 0 0 0,1 1 0 0 0,1 0 0 0 0,1 0 0 0 0,1 1 0 0 0,1-1 0 0 0,1 1 0 0 0,0 11-16 0 0,2-22 4 0 0,-1 137 39 0 0,3-148-26 0 0,15 14 92 0 0,60-4 388 0 0,-59-11-433 0 0,22-14-204 0 0,-38 13 27 0 0,0 1-40 0 0,3-21-1666 0 0,-2 1-2212 0 0,-1 10-3483 0 0,0 6-2196 0 0</inkml:trace>
  <inkml:trace contextRef="#ctx0" brushRef="#br0" timeOffset="1592.766">582 1207 10706 0 0,'0'0'1679'0'0,"0"0"-597"0"0,0 0-161 0 0,0 0 229 0 0,0 0 256 0 0,0 0 103 0 0,0 0-124 0 0,0 0-293 0 0,0 0-296 0 0,0 0-236 0 0,0 0-181 0 0,31 1-130 0 0,97 4-109 0 0,19-15-206 0 0,-99-2-3519 0 0,-29 7 871 0 0,-9 4-8326 0 0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6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305 309 1480 0 0,'0'0'1350'0'0,"0"0"10"0"0,0 0 119 0 0,0 0 176 0 0,0 0 71 0 0,0 0-59 0 0,0 0-203 0 0,0 0-251 0 0,0 0-212 0 0,0 0-178 0 0,0 0-114 0 0,-20-5-70 0 0,-59-15-40 0 0,73 19-344 0 0,1-1-1 0 0,-1 1 1 0 0,0-1 0 0 0,1 2-1 0 0,-1-1 1 0 0,0 1 0 0 0,0-1-1 0 0,0 2 1 0 0,1-1-1 0 0,-1 1 1 0 0,0-1 0 0 0,0 2-1 0 0,1-1 1 0 0,-1 1 0 0 0,0 0-1 0 0,1 0 1 0 0,-5 2-255 0 0,-13 43 1188 0 0,-26 182 429 0 0,29 294-1067 0 0,14-388-399 0 0,6-134-130 0 0,0-1-17 0 0,0 0 40 0 0,0 0 16 0 0,0 0 14 0 0,0 0-1 0 0,0 0 23 0 0,0 0 1 0 0,0 0 6 0 0,0 0 16 0 0,0 0-38 0 0,0 0-19 0 0,0 0-22 0 0,1 4-19 0 0,0-1 0 0 0,1 0 0 0 0,0-1 0 0 0,-1 1 0 0 0,1 0 0 0 0,0 0 0 0 0,0-1 0 0 0,0 1 0 0 0,1-1 0 0 0,-1 1 1 0 0,1-1-1 0 0,-1 0 0 0 0,1 0 0 0 0,0 0 0 0 0,-1-1 0 0 0,1 1 0 0 0,0 0 0 0 0,0-1 0 0 0,0 0 0 0 0,1 0 0 0 0,-1 0 0 0 0,0 0 1 0 0,0 0-1 0 0,1-1 0 0 0,-1 0 0 0 0,0 1 0 0 0,1-1 0 0 0,-1 0 0 0 0,0-1 0 0 0,1 1 0 0 0,-1 0 0 0 0,0-1 0 0 0,0 0 1 0 0,1 0-1 0 0,-1 0 0 0 0,0 0-21 0 0,16 0 147 0 0,151-17 312 0 0,-153 6-2197 0 0,-7-2-2173 0 0,-5 6-2382 0 0,-3 5-5267 0 0</inkml:trace>
  <inkml:trace contextRef="#ctx0" brushRef="#br0" timeOffset="697.389">421 784 10682 0 0,'0'0'1898'0'0,"0"0"-507"0"0,0 0-221 0 0,0 0 82 0 0,0 0 81 0 0,0 0-18 0 0,0 0-220 0 0,0 0-291 0 0,0 0-243 0 0,0 0-179 0 0,0 0-70 0 0,0 0-10 0 0,0 0 11 0 0,9 12 811 0 0,-16 278 413 0 0,7-290-1507 0 0,0-1 0 0 0,0 1 0 0 0,0 0 0 0 0,0 0 0 0 0,0-1 0 0 0,0 1 0 0 0,0 0 0 0 0,0 0 0 0 0,0-1 0 0 0,1 1 0 0 0,-1 0 0 0 0,0 0 0 0 0,0 0 0 0 0,0-1 0 0 0,0 1 0 0 0,1 0 0 0 0,-1 0 0 0 0,0 0 0 0 0,0 0 0 0 0,1-1 0 0 0,-1 1 0 0 0,0 0 0 0 0,0 0 0 0 0,1 0 0 0 0,-1 0 0 0 0,0 0 0 0 0,0 0 0 0 0,1 0 0 0 0,-1 0 0 0 0,0 0 0 0 0,0 0 0 0 0,1 0 0 0 0,-1 0 0 0 0,0 0 0 0 0,0 0 1 0 0,1 0-1 0 0,-1 0 0 0 0,0 0 0 0 0,0 0 0 0 0,1 0 0 0 0,-1 0 0 0 0,0 0 0 0 0,0 0 0 0 0,1 0 0 0 0,-1 1-30 0 0,13-56 113 0 0,3 0 0 0 0,1 2 0 0 0,4 0 0 0 0,14-25-113 0 0,-31 67 10 0 0,19-36-1 0 0,1 2 0 0 0,2 1 1 0 0,2 1-1 0 0,7-5-9 0 0,-7 21 60 0 0,-10 52-84 0 0,1 45 364 0 0,41 29-168 0 0,-55-105-5286 0 0,-6 2-2766 0 0,-2 0-4410 0 0</inkml:trace>
  <inkml:trace contextRef="#ctx0" brushRef="#br0" timeOffset="1685.661">1094 788 7066 0 0,'0'0'1691'0'0,"0"0"-542"0"0,0 0-267 0 0,0 0 47 0 0,0 0 114 0 0,0 0 91 0 0,0 0-50 0 0,0 0-100 0 0,0 0-108 0 0,0 0-116 0 0,0 0-82 0 0,0 0-51 0 0,9 9-34 0 0,25 31-17 0 0,-31-37-444 0 0,-1-1-1 0 0,0 0 1 0 0,0 0 0 0 0,1 0-1 0 0,0 0 1 0 0,-1 0-1 0 0,1-1 1 0 0,0 1 0 0 0,0-1-1 0 0,0 0 1 0 0,0 0-1 0 0,0 0 1 0 0,0 0-1 0 0,0 0 1 0 0,0-1 0 0 0,0 1-1 0 0,0-1 1 0 0,0 0-1 0 0,0 0 1 0 0,1 0 0 0 0,1-1-132 0 0,4 1 369 0 0,4-2-145 0 0,-1-1 0 0 0,1 0 0 0 0,0-1-1 0 0,-1 0 1 0 0,0-1 0 0 0,0-1 0 0 0,0 0 0 0 0,-1-1 0 0 0,0 0 0 0 0,0 0 0 0 0,-1-1-1 0 0,0 0 1 0 0,9-10-224 0 0,-11 11 61 0 0,2-1-8 0 0,0-1 1 0 0,-1-1-1 0 0,0 0 0 0 0,-1 0 0 0 0,0-1 0 0 0,0 1 1 0 0,-1-2-1 0 0,-1 1 0 0 0,0-2-53 0 0,-4 11 3 0 0,-1-1 0 0 0,0 0 0 0 0,0 1 0 0 0,0-1 0 0 0,0 0 0 0 0,0 0 1 0 0,0 0-1 0 0,-1 0 0 0 0,1 0 0 0 0,-1 0 0 0 0,0 0 0 0 0,0 0 0 0 0,0 0 0 0 0,-1 0 0 0 0,1 0 0 0 0,0 0 0 0 0,-1 0 0 0 0,0 0 0 0 0,0 0 0 0 0,0 0 0 0 0,0 0 1 0 0,-1 1-1 0 0,1-1 0 0 0,0 0 0 0 0,-1 1 0 0 0,0-1 0 0 0,0 1 0 0 0,0-1 0 0 0,0 1 0 0 0,0 0 0 0 0,0 0 0 0 0,-1 0 0 0 0,1 0 0 0 0,-1 1 0 0 0,1-1 0 0 0,-1 1 1 0 0,1-1-1 0 0,-1 1 0 0 0,0 0 0 0 0,-2-1-3 0 0,-9 1-74 0 0,0 0-1 0 0,0 1 1 0 0,0 1 0 0 0,0 1 0 0 0,0-1-1 0 0,0 2 1 0 0,0 0 0 0 0,1 1 0 0 0,-1 0 0 0 0,1 1-1 0 0,0 1 1 0 0,0 0 0 0 0,1 0 0 0 0,0 1 0 0 0,0 1-1 0 0,1 0 1 0 0,-8 7 74 0 0,6-8 2 0 0,0 2 0 0 0,1 0 0 0 0,0 0 0 0 0,0 1-1 0 0,1 0 1 0 0,0 1 0 0 0,1 1 0 0 0,0-1 0 0 0,1 2 0 0 0,0-1 0 0 0,1 1 0 0 0,0 0-1 0 0,1 1 1 0 0,1 0 0 0 0,-5 14-2 0 0,10-21 42 0 0,1-1-1 0 0,0 1 1 0 0,0-1-1 0 0,0 1 0 0 0,1-1 1 0 0,0 0-1 0 0,0 1 1 0 0,0-1-1 0 0,1 0 1 0 0,0 0-1 0 0,0 0 1 0 0,1 0-1 0 0,0 0 1 0 0,0 0-1 0 0,0-1 1 0 0,0 1-1 0 0,1-1 1 0 0,0 0-1 0 0,0 0 0 0 0,1-1 1 0 0,-1 1-1 0 0,1-1 1 0 0,0 0-1 0 0,0 0 1 0 0,1 0-1 0 0,-1-1 1 0 0,1 0-1 0 0,0 0 1 0 0,-1 0-1 0 0,1-1 1 0 0,0 0-1 0 0,7 2-41 0 0,13 4 216 0 0,2-1 1 0 0,-1-1-1 0 0,0-2 0 0 0,1 0 0 0 0,0-2 1 0 0,0-1-1 0 0,27-3-216 0 0,-20 2 76 0 0,-26-7-197 0 0,-8 1-7228 0 0,-2 4 2004 0 0,1-1-6876 0 0</inkml:trace>
  <inkml:trace contextRef="#ctx0" brushRef="#br0" timeOffset="2218.272">1601 983 17236 0 0,'0'0'789'0'0,"0"0"-434"0"0,0 0-95 0 0,0 0 201 0 0,0 0 188 0 0,0 0 56 0 0,0 0-77 0 0,0 0-176 0 0,0 0-164 0 0,0 0-85 0 0,0 0-30 0 0,0 0-22 0 0,-2 24 0 0 0,-6 117 284 0 0,3-81 738 0 0,1-73 1720 0 0,6-6-2879 0 0,0 1 0 0 0,1 0 0 0 0,0-1 0 0 0,2 1 0 0 0,0 0 0 0 0,1 1 0 0 0,1-1 0 0 0,1 1 0 0 0,0 0 0 0 0,1 1 0 0 0,1 0 0 0 0,1 1 0 0 0,0 0 0 0 0,10-10-14 0 0,-18 20-12 0 0,1 1 1 0 0,0 0-1 0 0,1 0 0 0 0,-1 1 1 0 0,1-1-1 0 0,-1 1 0 0 0,1 0 1 0 0,0 0-1 0 0,0 1 1 0 0,0-1-1 0 0,1 1 0 0 0,-1 0 1 0 0,0 0-1 0 0,3 0 12 0 0,-6 4 3 0 0,0 0 1 0 0,0 0-1 0 0,0 0 0 0 0,-1 0 0 0 0,1 0 1 0 0,-1 0-1 0 0,1 0 0 0 0,-1 1 0 0 0,0-1 1 0 0,0 0-1 0 0,0 1 0 0 0,0-1 0 0 0,0 1 1 0 0,0-1-1 0 0,-1 1 0 0 0,0-1 0 0 0,1 1 1 0 0,-1 0-1 0 0,0-1 0 0 0,0 1 0 0 0,0 0 1 0 0,-1-1-1 0 0,1 3-3 0 0,1 46-6 0 0,1-54-2606 0 0,2-1-61 0 0,-2 1-2546 0 0,-2 3-6636 0 0</inkml:trace>
  <inkml:trace contextRef="#ctx0" brushRef="#br0" timeOffset="2763.522">1089 250 9514 0 0,'0'0'2337'0'0,"0"0"-544"0"0,0 0-384 0 0,0 0-137 0 0,0 0-104 0 0,0 0-176 0 0,0 0-220 0 0,0 0-182 0 0,0 0-45 0 0,0 0 57 0 0,0 0 79 0 0,0 0 69 0 0,10-4-19 0 0,111-59 1813 0 0,55-90-964 0 0,-147 123-1521 0 0,-12 52-252 0 0,6 18 224 0 0,-16-27-19 0 0,1 0 0 0 0,-1 0 1 0 0,2-1-1 0 0,0 0 0 0 0,0 0 1 0 0,1-1-1 0 0,1 0 0 0 0,4 3-12 0 0,31 4-611 0 0,-22-18-6721 0 0,-19 0 4818 0 0,2 0-9655 0 0</inkml:trace>
  <inkml:trace contextRef="#ctx0" brushRef="#br0" timeOffset="4144.532">1963 92 5689 0 0,'0'0'3141'0'0,"0"0"-987"0"0,0 0-550 0 0,0 0-165 0 0,0 0-40 0 0,0 0-105 0 0,0 0-224 0 0,0 0-321 0 0,0 0-232 0 0,0 0-43 0 0,0 0 72 0 0,0 0 126 0 0,0 0 83 0 0,12 2-13 0 0,191 3 2669 0 0,-49-30-2124 0 0,-150 24-1285 0 0,-4 1 9 0 0,1 0 0 0 0,-1-1 0 0 0,1 1-1 0 0,-1 0 1 0 0,1 0 0 0 0,0-1 0 0 0,-1 1 0 0 0,1 0 0 0 0,-1 0 0 0 0,1 0 0 0 0,0 0 0 0 0,-1 0 0 0 0,1 0-1 0 0,0 0 1 0 0,-1 0 0 0 0,1 0 0 0 0,0 0 0 0 0,-1 0 0 0 0,1 0 0 0 0,-1 0 0 0 0,1 0 0 0 0,0 1 0 0 0,-1-1-1 0 0,1 0 1 0 0,-1 0 0 0 0,1 1 0 0 0,-1-1 0 0 0,1 0 0 0 0,0 1 0 0 0,-1-1 0 0 0,1 1 0 0 0,-1-1 0 0 0,0 1-1 0 0,1-1 1 0 0,-1 1 0 0 0,1-1 0 0 0,-1 1 0 0 0,0-1 0 0 0,1 1 0 0 0,-1-1 0 0 0,0 1 0 0 0,0-1 0 0 0,1 1-1 0 0,-1 0 1 0 0,0-1 0 0 0,0 1 0 0 0,0 0 0 0 0,0-1 0 0 0,0 1 0 0 0,0 0-11 0 0,0 486 608 0 0,0-163-623 0 0,-2-285 32 0 0,-1 1-1 0 0,-3-1 0 0 0,-1-1 1 0 0,-10 32-17 0 0,17-67 4 0 0,0-3 9 0 0,0 0 3 0 0,0 0 0 0 0,0 0-4 0 0,0 0-12 0 0,0 0 12 0 0,0 0 4 0 0,0 0 0 0 0,0 0-5 0 0,0 0-25 0 0,0 0-7 0 0,0 0 24 0 0,0 0-9 0 0,0 0 17 0 0,0 0 1 0 0,0 0-13 0 0,0 0 7 0 0,0 0 5 0 0,0 0-16 0 0,0 0-9 0 0,0 0 8 0 0,0 0 7 0 0,0 0-6 0 0,0 0 21 0 0,0 0 10 0 0,0 0 28 0 0,0 0-29 0 0,0 0-8 0 0,0 0-2 0 0,0 0-23 0 0,0 0 19 0 0,0 0-9 0 0,-2 23 592 0 0,-19 62-139 0 0,20-76-376 0 0,-1 12-69 0 0,-7-15 1117 0 0,-92-16-1051 0 0,84 8-286 0 0,-11-6-484 0 0,21-12-4577 0 0,7 15-1845 0 0,0-2-5648 0 0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 8 0 0,'0'0'753'0'0,"0"0"76"0"0,0 0 212 0 0,0 0 301 0 0,0 0 244 0 0,0 0 89 0 0,0 0-48 0 0,0 0-160 0 0,0 0-194 0 0,0 0-145 0 0,0 0-63 0 0,0-1-1226 0 0,-3-2 9216 0 0,29 4-6586 0 0,128 6-459 0 0,-89-10-1749 0 0,0-2-1 0 0,-1-3 1 0 0,28-9-261 0 0,-87 17-222 0 0,12-3 610 0 0,-23 2-3378 0 0,-17 18-6620 0 0,22-16 7871 0 0,-6 7-9404 0 0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10842 0 0,'0'0'2215'0'0,"0"0"-672"0"0,0 0-246 0 0,0 0 67 0 0,0 0 48 0 0,0 0-82 0 0,0 0-267 0 0,0 0-319 0 0,0 0-207 0 0,0 0-76 0 0,0 0-29 0 0,0 0 2 0 0,0 0-18 0 0,8 0-47 0 0,96 19 1546 0 0,-91-16-1820 0 0,-1 1 0 0 0,1-2 1 0 0,0 0-1 0 0,0-1 0 0 0,1 0 0 0 0,-1-1 1 0 0,0 0-1 0 0,8-2-95 0 0,17 1 148 0 0,97-10 102 0 0,-87 4-351 0 0,-48 7-11 0 0,0 0-95 0 0,0 0-236 0 0,-5 0-8888 0 0,3 0-2896 0 0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6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47 187 6313 0 0,'0'0'1999'0'0,"0"0"-374"0"0,0 0-154 0 0,0 0 25 0 0,0 0 91 0 0,0 0-25 0 0,0 0-239 0 0,0 0-314 0 0,0 0-329 0 0,0 0-253 0 0,0 0-152 0 0,-2 0-82 0 0,-9-3-33 0 0,8 3-16 0 0,3 0 31 0 0,5 18 947 0 0,-3 122 1373 0 0,-22 35-1840 0 0,3-93 1338 0 0,17-89-1923 0 0,0-11-4 0 0,0 0 0 0 0,0 0 0 0 0,2-1 0 0 0,0 1-1 0 0,2 0 1 0 0,0 1 0 0 0,5-15-66 0 0,6-10-1 0 0,2 2-1 0 0,1 0 0 0 0,3 1 1 0 0,1 1-1 0 0,2 1 1 0 0,1 0-1 0 0,2 3 0 0 0,1 0 1 0 0,2 1-1 0 0,13-9 2 0 0,-42 41 0 0 0,1-1 0 0 0,-1 1-1 0 0,1-1 1 0 0,0 1 0 0 0,0 0 0 0 0,0-1 0 0 0,0 1-1 0 0,0 0 1 0 0,0 0 0 0 0,0 0 0 0 0,0 1-1 0 0,0-1 1 0 0,0 0 0 0 0,1 1 0 0 0,-1-1 0 0 0,0 1-1 0 0,0 0 1 0 0,1 0 0 0 0,-1 0 0 0 0,0 0-1 0 0,0 0 1 0 0,1 0 0 0 0,-1 1 0 0 0,0-1-1 0 0,0 1 1 0 0,0 0 0 0 0,0-1 0 0 0,1 1 0 0 0,-1 0-1 0 0,0 0 1 0 0,0 0 0 0 0,-1 1 0 0 0,1-1-1 0 0,0 0 1 0 0,0 1 0 0 0,0-1 0 0 0,-1 1 0 0 0,1 0-1 0 0,-1-1 1 0 0,1 1 0 0 0,-1 0 0 0 0,0 0-1 0 0,0 0 1 0 0,0 0 0 0 0,0 0 0 0 0,0 0 0 0 0,0 0-1 0 0,-1 0 1 0 0,1 0 0 0 0,0 1 0 0 0,-1-1-1 0 0,0 0 1 0 0,0 1 0 0 0,8 156 735 0 0,-3-115-2326 0 0,-5-44 929 0 0,0 0-319 0 0,0 3-1238 0 0,0-2 6 0 0,0-1-2966 0 0,0 0-6349 0 0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7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29 6521 0 0,'0'0'1962'0'0,"0"0"-423"0"0,0 0-119 0 0,0 0 135 0 0,0 0 92 0 0,0 0-90 0 0,0 0-281 0 0,0 0-341 0 0,0 0-244 0 0,0 0-134 0 0,0 0-51 0 0,0 0-9 0 0,0 0-19 0 0,7 1 1955 0 0,-3-2-40 0 0,-4 1-2288 0 0,-3 8 1017 0 0,30-34-625 0 0,-27 26-439 0 0,0 0-16 0 0,0 0-26 0 0,0 0 2 0 0,0 0 8 0 0,0 0-4 0 0,0 0 3 0 0,0 0-13 0 0,0 0-3 0 0,0 0 10 0 0,0 0 13 0 0,0 0-13 0 0,-8 15-45 0 0,-32 54 213 0 0,124-153-80 0 0,-76 74-25 0 0,-12 23-68 0 0,-13 24 63 0 0,-13 1 163 0 0,35-43 64 0 0,-4-13-342 0 0,-9-33-3881 0 0,6 47-1236 0 0,0 0-7017 0 0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9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0 365 9546 0 0,'0'0'1775'0'0,"0"0"-179"0"0,0 0 34 0 0,0 0 21 0 0,0 0-159 0 0,0 0-291 0 0,0 0-352 0 0,0 0-238 0 0,0 0-83 0 0,0 0 34 0 0,0 0 26 0 0,0 0 8 0 0,0 0 1 0 0,11-6-61 0 0,82-46 875 0 0,-69 37-1203 0 0,1 0 0 0 0,-2-1 0 0 0,0-2 0 0 0,-1 0-1 0 0,-1-1 1 0 0,0-1 0 0 0,-2-1 0 0 0,0-1 0 0 0,-2-1 0 0 0,0 0-1 0 0,-2-2 1 0 0,3-5-208 0 0,1-10 240 0 0,-19 39-205 0 0,0 1-16 0 0,0 0-15 0 0,0 0-26 0 0,40 37-72 0 0,-18-7 186 0 0,-2 0 1 0 0,0 1 0 0 0,-3 1-1 0 0,12 28-92 0 0,22 62-152 0 0,-40-110-1156 0 0,-2-9-4601 0 0,-5-3-6031 0 0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3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18 141 4681 0 0,'0'0'2394'0'0,"0"0"-307"0"0,0 0-195 0 0,0 0-158 0 0,0 0-160 0 0,0 0-233 0 0,0 0-260 0 0,0 0-265 0 0,0 0-236 0 0,0 0-117 0 0,0 0-55 0 0,-2 9-16 0 0,-14 74 1072 0 0,17 104 1073 0 0,0 1-710 0 0,0-228-1632 0 0,3 0-1 0 0,1 0 1 0 0,1 0 0 0 0,3 0 0 0 0,1 1 0 0 0,2 1-1 0 0,2-1 1 0 0,1 2 0 0 0,2 0 0 0 0,1 1 0 0 0,2 1 0 0 0,20-26-195 0 0,-37 55 8 0 0,1 0 0 0 0,0 0 1 0 0,0 0-1 0 0,1 1 1 0 0,-1-1-1 0 0,1 1 1 0 0,0 0-1 0 0,1 1 0 0 0,-1-1 1 0 0,1 1-1 0 0,0 0 1 0 0,0 0-1 0 0,0 1 0 0 0,0 0 1 0 0,1 0-1 0 0,-1 0 1 0 0,1 1-1 0 0,0 0 1 0 0,6-1-9 0 0,-9 6 6 0 0,1 0 1 0 0,-1 1 0 0 0,0-1 0 0 0,-1 1 0 0 0,1 0-1 0 0,-1 0 1 0 0,1 0 0 0 0,-1 0 0 0 0,0 1 0 0 0,-1-1-1 0 0,1 1 1 0 0,-1 0 0 0 0,0 0 0 0 0,0 0 0 0 0,-1 0 0 0 0,1 0-1 0 0,-1 0 1 0 0,0 0 0 0 0,0 5-7 0 0,1 77 199 0 0,-7-73 175 0 0,1-8-2085 0 0,2 1-5781 0 0,2-7-4286 0 0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1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3897 0 0,'0'0'2460'0'0,"0"0"-394"0"0,0 0-80 0 0,0 0-31 0 0,0 0-176 0 0,0 0-301 0 0,0 0-350 0 0,0 0-259 0 0,0 0-83 0 0,0 0-11 0 0,0 0-2 0 0,0 0 6 0 0,0 0-45 0 0,17 11 7102 0 0,-11-7-7716 0 0,210-1 761 0 0,-40 1-627 0 0,-164 0-846 0 0,-14-12-3618 0 0,2 2-2875 0 0,0 6 6373 0 0,0-1-11292 0 0</inkml:trace>
  <inkml:trace contextRef="#ctx0" brushRef="#br0" timeOffset="815.064">142 1 10818 0 0,'0'0'2007'0'0,"0"0"-469"0"0,0 0-151 0 0,0 0 100 0 0,0 0 39 0 0,0 0-154 0 0,0 0-333 0 0,0 0-351 0 0,0 0-236 0 0,0 0-106 0 0,0 0 20 0 0,0 0 72 0 0,0 0 63 0 0,2 8 37 0 0,2 32 17 0 0,-1 0 1 0 0,-2 0 0 0 0,-2-1 0 0 0,-2 1 0 0 0,-1 0 0 0 0,-5 14-556 0 0,-53 208 339 0 0,63-258-2881 0 0,11-19-1104 0 0,-4 8-2437 0 0,-4-1-5886 0 0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8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6705 0 0,'0'0'1929'0'0,"0"0"-540"0"0,0 0-234 0 0,0 0-45 0 0,0 0-64 0 0,0 0 15 0 0,0 0-37 0 0,0 0-53 0 0,0 0 55 0 0,0 0-6 0 0,0 0-40 0 0,0 0-30 0 0,0 0-50 0 0,13 8-96 0 0,44 25-86 0 0,-49-30-498 0 0,-1 1 0 0 0,1-1 1 0 0,0-1-1 0 0,1 1 0 0 0,-1-1 1 0 0,0-1-1 0 0,1 0 1 0 0,-1 0-1 0 0,1 0 0 0 0,-1-1 1 0 0,1 0-1 0 0,7-2-220 0 0,12 1 394 0 0,-13 2-285 0 0,0-2 1 0 0,1 1-1 0 0,-1-2 1 0 0,0 0-1 0 0,1-1 1 0 0,-1 0 0 0 0,-1-1-1 0 0,1-1 1 0 0,0 0-1 0 0,-1-1 1 0 0,0-1 0 0 0,-1 0-1 0 0,1-1 1 0 0,-1 0-1 0 0,-1-1 1 0 0,0-1 0 0 0,0 0-1 0 0,-1 0 1 0 0,0-1-1 0 0,-1-1 1 0 0,0 0-1 0 0,0 0 1 0 0,3-8-110 0 0,-10 13 16 0 0,0 1 0 0 0,-1 0 0 0 0,0-1 0 0 0,0 1 0 0 0,-1-1 0 0 0,0 0 1 0 0,0 0-1 0 0,0 0 0 0 0,-1 1 0 0 0,0-1 0 0 0,0 0 0 0 0,-1 0 0 0 0,0 0 0 0 0,0 1 0 0 0,0-1 0 0 0,-1 0 0 0 0,0 1 0 0 0,-1-1 0 0 0,1 1 0 0 0,-1 0 0 0 0,-2-3-16 0 0,0 3-20 0 0,0-1 0 0 0,0 1-1 0 0,-1-1 1 0 0,0 2 0 0 0,0-1-1 0 0,-1 1 1 0 0,1 0-1 0 0,-1 0 1 0 0,0 0 0 0 0,-1 1-1 0 0,1 0 1 0 0,-1 1-1 0 0,0 0 1 0 0,0 0 0 0 0,0 1-1 0 0,0-1 1 0 0,0 2 0 0 0,0-1-1 0 0,-1 1 1 0 0,1 1-1 0 0,-1-1 21 0 0,-2 1-24 0 0,-1 0-1 0 0,1 1 0 0 0,-1 0 1 0 0,1 1-1 0 0,0 0 1 0 0,0 1-1 0 0,0 0 0 0 0,0 1 1 0 0,0 0-1 0 0,0 0 0 0 0,1 1 1 0 0,0 1-1 0 0,0 0 1 0 0,1 0-1 0 0,-1 1 0 0 0,1 0 1 0 0,-2 4 24 0 0,-5 4 35 0 0,1 0 1 0 0,0 2-1 0 0,1 0 1 0 0,1 0-1 0 0,1 1 1 0 0,1 1-1 0 0,0 0 1 0 0,1 0-1 0 0,1 1 1 0 0,1 1 0 0 0,1-1-1 0 0,1 1 1 0 0,1 1-1 0 0,0-1 1 0 0,2 1-1 0 0,0-1 1 0 0,1 11-36 0 0,1-18 69 0 0,1-1 0 0 0,0 1-1 0 0,1 0 1 0 0,0-1 0 0 0,1 1 0 0 0,1-1 0 0 0,0 1 0 0 0,1-1 0 0 0,0 0 0 0 0,1-1 0 0 0,0 1 0 0 0,4 4-69 0 0,-4-8 65 0 0,0 0 0 0 0,1 0 1 0 0,0 0-1 0 0,1-1 1 0 0,0 0-1 0 0,1 0 0 0 0,-1-1 1 0 0,1 0-1 0 0,0 0 1 0 0,1-1-1 0 0,0 0 1 0 0,0 0-1 0 0,0-1 0 0 0,1 0 1 0 0,0-1-1 0 0,0 0 1 0 0,0-1-1 0 0,0 0 0 0 0,0 0 1 0 0,1-1-66 0 0,7 1 74 0 0,1 0-1 0 0,-1-1 1 0 0,1-1 0 0 0,0-1 0 0 0,-1-1 0 0 0,1 0-1 0 0,0-1 1 0 0,-1-1 0 0 0,6-3-74 0 0,8-4 99 0 0,-29 9-121 0 0,-2 1-12 0 0,-1 0-12 0 0,0 0 12 0 0,0 0-50 0 0,0 0-52 0 0,0 0-66 0 0,0 0-126 0 0,0 0-121 0 0,0 0-179 0 0,0 0-327 0 0,5 0-13614 0 0,-3 0 1285 0 0</inkml:trace>
  <inkml:trace contextRef="#ctx0" brushRef="#br0" timeOffset="568.5">770 560 15099 0 0,'0'0'1961'0'0,"0"0"-800"0"0,0 0-311 0 0,0 0-21 0 0,0 0-9 0 0,0 0-74 0 0,0 0-146 0 0,0 0-140 0 0,0 0-46 0 0,0 0 8 0 0,0 0-43 0 0,0 0-51 0 0,0 0-49 0 0,2 19-52 0 0,4 60-43 0 0,-21 37 340 0 0,6-55-262 0 0,9-60-215 0 0,0-1 24 0 0,0 0 48 0 0,0 0 46 0 0,0 0 43 0 0,0 0 63 0 0,0 0 35 0 0,0-23 901 0 0,2 2-1174 0 0,1 0-1 0 0,1 1 1 0 0,1-1-1 0 0,0 1 1 0 0,2-1-1 0 0,0 2 0 0 0,2-1 1 0 0,0 1-1 0 0,1 0 1 0 0,1 1-1 0 0,1 0 1 0 0,0 1-1 0 0,1 1 1 0 0,1 0-1 0 0,10-10-32 0 0,-22 24 0 0 0,0 0-2 0 0,0 0-1 0 0,-1 0 1 0 0,1 0 0 0 0,0 0 0 0 0,0 0 0 0 0,0 0 0 0 0,0 1 0 0 0,0-1-1 0 0,1 1 1 0 0,-1-1 0 0 0,1 1 0 0 0,-1 0 0 0 0,0 0 0 0 0,1 0 0 0 0,0 0 0 0 0,-1 1-1 0 0,1-1 1 0 0,0 1 0 0 0,-1-1 0 0 0,1 1 0 0 0,0 0 0 0 0,-1 0 0 0 0,1 0 2 0 0,16 47 13 0 0,-19 56-24 0 0,-2-102-2225 0 0,1-1-4221 0 0,1 0 1849 0 0,0 0-7397 0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5:55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4657 0 0,'0'0'2011'0'0,"0"0"-469"0"0,0 0-85 0 0,0 0 145 0 0,0 0 50 0 0,0 0-141 0 0,0 0-292 0 0,0 0-345 0 0,0 0-239 0 0,0 0-129 0 0,0 0-59 0 0,28 0 1964 0 0,238 7 2240 0 0,-100-3-4638 0 0,-197-11-4935 0 0,18 6-3007 0 0,7 1-3176 0 0</inkml:trace>
  <inkml:trace contextRef="#ctx0" brushRef="#br0" timeOffset="328.047">245 0 6009 0 0,'0'0'2182'0'0,"0"0"-207"0"0,0 0-58 0 0,0 0 4 0 0,0 0-128 0 0,0 0-281 0 0,0 0-377 0 0,0 0-283 0 0,0 0-142 0 0,0 0-82 0 0,0 0-31 0 0,0 0-25 0 0,0 0-13 0 0,-11 19-20 0 0,-33 59-44 0 0,24-1 625 0 0,16 181-15 0 0,5-245-2385 0 0,-9 40 3091 0 0,-3-42-6908 0 0,-9-7-7288 0 0,20-4 3715 0 0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4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476 479 3825 0 0,'0'0'2662'0'0,"0"0"-626"0"0,0 0-197 0 0,0 0-68 0 0,0 0-22 0 0,0 0-114 0 0,0 0-240 0 0,0 0-220 0 0,0 0-181 0 0,0 0-163 0 0,0 0-163 0 0,0 0-143 0 0,0 0-117 0 0,-18-5-68 0 0,-59-14-20 0 0,74 19-291 0 0,1-1 1 0 0,-1 1-1 0 0,0-1 0 0 0,1 1 1 0 0,-1 0-1 0 0,1 0 1 0 0,-1 0-1 0 0,0 1 0 0 0,1-1 1 0 0,-1 1-1 0 0,1-1 1 0 0,-1 1-1 0 0,1 0 0 0 0,-1 0 1 0 0,1 0-1 0 0,-1 0 0 0 0,1 0 1 0 0,0 0-1 0 0,0 1 1 0 0,-1-1-1 0 0,1 1 0 0 0,0 0 1 0 0,-1 1-30 0 0,-6 4 140 0 0,-1 0-104 0 0,0 0 1 0 0,0 0-1 0 0,1 1 0 0 0,0 1 0 0 0,1-1 1 0 0,0 1-1 0 0,0 1 0 0 0,1-1 1 0 0,0 1-1 0 0,0 0 0 0 0,1 1 0 0 0,1 0 1 0 0,0 0-1 0 0,0 0 0 0 0,1 1 1 0 0,1-1-1 0 0,-1 1 0 0 0,2 0 1 0 0,0 0-1 0 0,0 0 0 0 0,1 0 0 0 0,1 0 1 0 0,0 1-37 0 0,1-10 12 0 0,-1 0 0 0 0,1-1 0 0 0,0 1 0 0 0,0-1 0 0 0,0 1 0 0 0,0-1 0 0 0,0 1 0 0 0,1-1 0 0 0,-1 1 0 0 0,1-1 0 0 0,-1 0 0 0 0,1 0-1 0 0,0 0 1 0 0,0 0 0 0 0,0 0 0 0 0,0 0 0 0 0,0-1 0 0 0,0 1 0 0 0,1-1 0 0 0,-1 1 0 0 0,1-1 0 0 0,-1 0 0 0 0,1 0 0 0 0,-1 0 0 0 0,1 0 0 0 0,-1-1 0 0 0,1 1 0 0 0,0 0 0 0 0,-1-1 0 0 0,1 0 0 0 0,0 0 0 0 0,0 0 0 0 0,-1 0 0 0 0,3 0-12 0 0,93-20 826 0 0,-72 8-694 0 0,-1-1-1 0 0,-1 0 1 0 0,0-2 0 0 0,-1-1-1 0 0,-1-1 1 0 0,0-1-1 0 0,-2-1 1 0 0,0 0-1 0 0,-1-2 1 0 0,-1 0-1 0 0,0-1 1 0 0,-2-1 0 0 0,-1-1-1 0 0,8-17-131 0 0,-14 25 6 0 0,-1-1 0 0 0,-1 0 0 0 0,-1-1 0 0 0,-1 1 0 0 0,0-1 0 0 0,-1 0 0 0 0,-1 0 1 0 0,-1 0-1 0 0,0-1 0 0 0,-1 1 0 0 0,-1-1 0 0 0,-1 1 0 0 0,-2-9-6 0 0,1 21-28 0 0,0-1 0 0 0,-1 1 0 0 0,0 0 0 0 0,0 0 0 0 0,0 0 0 0 0,-1 0 0 0 0,1 0 0 0 0,-2 1 0 0 0,1 0 0 0 0,-1 0 0 0 0,1 0 0 0 0,-1 0 0 0 0,0 1 0 0 0,-1-1 0 0 0,1 2 0 0 0,-1-1 0 0 0,0 0 0 0 0,0 1 0 0 0,0 0 0 0 0,0 1 0 0 0,-1-1 0 0 0,1 1 0 0 0,-1 0 0 0 0,0 1 0 0 0,1 0 0 0 0,-1 0 0 0 0,0 0 0 0 0,0 1 0 0 0,1 0 0 0 0,-1 0 0 0 0,0 0 0 0 0,0 1 0 0 0,0 0 0 0 0,1 1 0 0 0,-1-1 0 0 0,1 1 0 0 0,-1 1 0 0 0,1-1-1 0 0,0 1 1 0 0,0 0 0 0 0,0 1 0 0 0,0-1 29 0 0,-1 1-3 0 0,0 1 1 0 0,0-1 0 0 0,0 1 0 0 0,1 0 0 0 0,0 0 0 0 0,0 1 0 0 0,0 0 0 0 0,1 0 0 0 0,0 0 0 0 0,0 1 0 0 0,1-1 0 0 0,-1 1 0 0 0,2 0 0 0 0,-1 1 0 0 0,1-1-1 0 0,0 0 1 0 0,0 1 0 0 0,1 0 0 0 0,0 0 0 0 0,0 0 0 0 0,1 0 0 0 0,0 0 0 0 0,1 0 0 0 0,0 0 0 0 0,0 0 0 0 0,0 0 0 0 0,1 0 0 0 0,0 0 0 0 0,1 0 0 0 0,0 0-1 0 0,0 0 1 0 0,1-1 0 0 0,0 1 0 0 0,0-1 0 0 0,1 3 1 0 0,8 3 61 0 0,1 0 0 0 0,0-1 0 0 0,1 0 0 0 0,0-1 0 0 0,1 0 0 0 0,0-1 0 0 0,0-1 0 0 0,1 0 0 0 0,0-2 0 0 0,1 0 0 0 0,0 0 0 0 0,0-1 0 0 0,0-2 0 0 0,1 1 0 0 0,12 0-61 0 0,191 13-970 0 0,-217 0-7061 0 0,-4-14-445 0 0</inkml:trace>
  <inkml:trace contextRef="#ctx0" brushRef="#br0" timeOffset="334.979">1 884 8922 0 0,'0'0'1492'0'0,"0"0"-280"0"0,0 0 58 0 0,0 0 173 0 0,0 0 28 0 0,0 0-61 0 0,0 0-139 0 0,0 0-184 0 0,0 0-162 0 0,0 0-133 0 0,36 9-110 0 0,118 31-45 0 0,-36-30 510 0 0,-20-14-690 0 0,0-5 0 0 0,0-3 0 0 0,48-15-457 0 0,-80 12-178 0 0,11-2-982 0 0,-26 9-2416 0 0,-31 7-1760 0 0,-14 2 1163 0 0,2-1-6536 0 0</inkml:trace>
  <inkml:trace contextRef="#ctx0" brushRef="#br0" timeOffset="916.005">369 1149 12379 0 0,'0'0'1769'0'0,"0"0"-620"0"0,0 0-195 0 0,0 0 133 0 0,0 0 130 0 0,0 0 20 0 0,0 0-154 0 0,0 0-268 0 0,0 0-247 0 0,0 0-172 0 0,0 0-125 0 0,0 0-64 0 0,-28 13-53 0 0,-90 41-35 0 0,60-12 39 0 0,51-33-133 0 0,-2 2-15 0 0,0 0 1 0 0,0 0-1 0 0,1 0 0 0 0,1 1 1 0 0,0 1-1 0 0,0-1 1 0 0,1 1-1 0 0,1 0 0 0 0,0 0 1 0 0,1 1-1 0 0,0 0 1 0 0,1-1-1 0 0,1 1 0 0 0,0 0 1 0 0,0 10-11 0 0,3-22 7 0 0,-1 0 0 0 0,1 0 0 0 0,0 0 0 0 0,0 0 0 0 0,-1 0 0 0 0,1 0 0 0 0,1 0 0 0 0,-1 0 0 0 0,0 0 0 0 0,0 0 0 0 0,1-1 0 0 0,-1 1 0 0 0,1-1 0 0 0,-1 1 0 0 0,1-1 0 0 0,-1 1 0 0 0,1-1 0 0 0,0 0 0 0 0,0 0 0 0 0,0 0 0 0 0,0 0 0 0 0,0 0 0 0 0,0 0 0 0 0,0-1 0 0 0,0 1 0 0 0,0-1 0 0 0,0 1 0 0 0,0-1 0 0 0,0 0 0 0 0,1 0 0 0 0,-1 0 0 0 0,0 0-7 0 0,73-4 604 0 0,-46-4-432 0 0,0-1 0 0 0,-1-2 0 0 0,0-1 0 0 0,-1-1-1 0 0,-1-1 1 0 0,0-2 0 0 0,-1 0 0 0 0,0-2 0 0 0,-2 0 0 0 0,5-7-172 0 0,-11 12 23 0 0,0-1 0 0 0,-1 0-1 0 0,-1-2 1 0 0,-1 0 0 0 0,0 0 0 0 0,-1-1 0 0 0,-1-1-1 0 0,0 0 1 0 0,-2-1 0 0 0,0 0 0 0 0,-1 0 0 0 0,-1-1-1 0 0,0 0 1 0 0,-2-1 0 0 0,0 1 0 0 0,-2-1 0 0 0,0-1-1 0 0,-1 1 1 0 0,-2 0 0 0 0,0-1 0 0 0,-1 0-23 0 0,-1 19-19 0 0,-1 0 0 0 0,1-1 0 0 0,-1 1 0 0 0,0 0 0 0 0,0 0 0 0 0,0 0-1 0 0,-1 0 1 0 0,1 1 0 0 0,-1-1 0 0 0,1 1 0 0 0,-1-1 0 0 0,0 1 0 0 0,0 0 0 0 0,0 0 0 0 0,0 0 0 0 0,-1 0 0 0 0,1 1 0 0 0,0-1 0 0 0,-1 1 0 0 0,1 0 0 0 0,-1 0 0 0 0,1 0 0 0 0,-1 0 0 0 0,1 1 0 0 0,-1 0 0 0 0,0-1 0 0 0,1 1 0 0 0,-1 1 0 0 0,0-1 0 0 0,1 0 0 0 0,-1 1 0 0 0,0 0 0 0 0,1 0 0 0 0,-1 0 0 0 0,1 0-1 0 0,0 0 1 0 0,-1 1 0 0 0,1-1 0 0 0,0 1 0 0 0,0 0 0 0 0,0 0 0 0 0,0 0 0 0 0,0 1 0 0 0,-1 0 19 0 0,-13 9-8 0 0,2 0-1 0 0,-1 1 1 0 0,1 0-1 0 0,1 1 1 0 0,1 1-1 0 0,0 1 1 0 0,0-1-1 0 0,2 2 1 0 0,0 0-1 0 0,1 0 1 0 0,1 1-1 0 0,0 0 1 0 0,1 0-1 0 0,2 1 1 0 0,-1 0-1 0 0,0 11 9 0 0,5-21 11 0 0,1 0-1 0 0,0-1 1 0 0,1 1 0 0 0,0 0-1 0 0,1-1 1 0 0,-1 1-1 0 0,2 0 1 0 0,-1-1 0 0 0,1 1-1 0 0,0-1 1 0 0,1 0 0 0 0,0 1-1 0 0,0-1 1 0 0,1-1-1 0 0,0 1 1 0 0,0 0 0 0 0,1-1-1 0 0,0 0 1 0 0,1 0 0 0 0,-1 0-1 0 0,1-1 1 0 0,0 0-1 0 0,1 0 1 0 0,-1 0 0 0 0,1-1-1 0 0,2 1-10 0 0,-1 1-7 0 0,1-1 1 0 0,-1 0-1 0 0,1 0 0 0 0,0-1 0 0 0,1 0 1 0 0,-1 0-1 0 0,1-1 0 0 0,0 0 0 0 0,0-1 0 0 0,1 0 1 0 0,-1-1-1 0 0,10 1 7 0 0,-3-20-2127 0 0,-10 1-5966 0 0,-5 9-3549 0 0</inkml:trace>
  <inkml:trace contextRef="#ctx0" brushRef="#br0" timeOffset="1347.996">1025 957 18284 0 0,'0'0'932'0'0,"0"0"-310"0"0,0 0 55 0 0,0 0 205 0 0,0 0 130 0 0,0 0-35 0 0,0 0-213 0 0,0 0-215 0 0,0 0-127 0 0,0 0-83 0 0,0 0-91 0 0,0 0-58 0 0,0 0-34 0 0,-21 32-39 0 0,-63 96-26 0 0,17-10 86 0 0,-3 34-58 0 0,67-143-126 0 0,0-1 0 0 0,1 1 0 0 0,-1 0 0 0 0,2 0 0 0 0,-1 0 0 0 0,1 0 0 0 0,0 0 0 0 0,1 0 0 0 0,0 0 1 0 0,1 0-1 0 0,0 1 7 0 0,2-8 17 0 0,0 1 1 0 0,0-1-1 0 0,0 0 0 0 0,0 0 1 0 0,0 0-1 0 0,1-1 1 0 0,-1 1-1 0 0,1-1 1 0 0,-1 0-1 0 0,1 0 1 0 0,-1 0-1 0 0,1 0 1 0 0,0-1-1 0 0,-1 1 0 0 0,1-1 1 0 0,0 0-1 0 0,0 0 1 0 0,-1 0-1 0 0,1-1 1 0 0,0 1-1 0 0,-1-1 1 0 0,1 0-1 0 0,1 0-17 0 0,117-39 955 0 0,-122 40-989 0 0,0 0-1 0 0,-1 0 1 0 0,1-1 0 0 0,0 1-1 0 0,0 0 1 0 0,0 0 0 0 0,0-1-1 0 0,-1 1 1 0 0,1 0 0 0 0,0 0-1 0 0,0-1 1 0 0,0 1 0 0 0,0 0 0 0 0,0-1-1 0 0,0 1 1 0 0,0 0 0 0 0,0-1-1 0 0,0 1 1 0 0,0 0 0 0 0,0 0-1 0 0,0-1 1 0 0,0 1 0 0 0,0 0-1 0 0,0-1 1 0 0,0 1 0 0 0,0 0-1 0 0,0 0 1 0 0,1-1 0 0 0,-1 1-1 0 0,0 0 1 0 0,0-1 0 0 0,0 1 0 0 0,0 0-1 0 0,1 0 1 0 0,-1-1 0 0 0,0 1-1 0 0,0 0 1 0 0,0 0 0 0 0,1 0-1 0 0,-1 0 1 0 0,0-1 0 0 0,0 1-1 0 0,1 0 1 0 0,-1 0 0 0 0,0 0-1 0 0,1 0 1 0 0,-1 0 0 0 0,0 0-1 0 0,0-1 1 0 0,1 1 0 0 0,-1 0 0 0 0,0 0-1 0 0,1 0 1 0 0,-1 0 34 0 0,-15-14-10392 0 0,15 10-1096 0 0</inkml:trace>
  <inkml:trace contextRef="#ctx0" brushRef="#br0" timeOffset="1651.963">655 1233 9434 0 0,'0'0'4649'0'0,"0"0"-2609"0"0,0 0-1078 0 0,0 0-125 0 0,0 0 74 0 0,0 0 115 0 0,0 0 75 0 0,0 0-22 0 0,0 0-97 0 0,0 0-74 0 0,0 0-112 0 0,0 0-128 0 0,0 0-83 0 0,18 3-68 0 0,117 9 714 0 0,-9-19-263 0 0,-74 3-2760 0 0,-52 2-107 0 0,0 1-319 0 0,0 0-4784 0 0,0 1-5436 0 0</inkml:trace>
  <inkml:trace contextRef="#ctx0" brushRef="#br0" timeOffset="4198.348">1356 814 0 0 0,'0'0'744'0'0,"0"0"927"0"0,0 0 220 0 0,0 0-22 0 0,0 0-10 0 0,0 0-119 0 0,0 0-164 0 0,0 0-163 0 0,0 0-141 0 0,0 0-110 0 0,0 0-118 0 0,-2 18 9810 0 0,23 8-9784 0 0,-14-18-1047 0 0,0-2 1 0 0,0 1-1 0 0,0-1 1 0 0,1-1-1 0 0,0 1 1 0 0,1-1 0 0 0,-1 0-1 0 0,1-1 1 0 0,0 0-1 0 0,0-1 1 0 0,0 0-1 0 0,4 1-23 0 0,0 0 49 0 0,1-2-1 0 0,-1 1 1 0 0,1-2-1 0 0,0 0 0 0 0,0 0 1 0 0,-1-1-1 0 0,1-1 0 0 0,0 0 1 0 0,0-1-1 0 0,-1-1 1 0 0,1 0-1 0 0,-1 0 0 0 0,0-2 1 0 0,0 0-1 0 0,-1 0 1 0 0,1-1-1 0 0,-1 0 0 0 0,1-2-48 0 0,2-1 40 0 0,0-1-1 0 0,-1-1 1 0 0,-1 0-1 0 0,0 0 1 0 0,0-2-1 0 0,-1 1 0 0 0,0-2 1 0 0,-2 1-1 0 0,1-2 1 0 0,-2 1-1 0 0,0-1 1 0 0,1-3-40 0 0,-7 12 5 0 0,0 1 1 0 0,-1-1-1 0 0,0 1 1 0 0,0-1-1 0 0,0 0 1 0 0,-1 1-1 0 0,0-1 1 0 0,0 0-1 0 0,0 0 1 0 0,-1 0-1 0 0,1 0 1 0 0,-2 0-1 0 0,1 0 1 0 0,-1 0-1 0 0,1 0 0 0 0,-2 0 1 0 0,1 0-1 0 0,-1 0 1 0 0,0 1-1 0 0,0-1 1 0 0,0 0-1 0 0,-1 1 1 0 0,0 0-1 0 0,0 0 1 0 0,0 0-1 0 0,-1 0 1 0 0,0 0-1 0 0,1 1 1 0 0,-2-1-1 0 0,1 1 1 0 0,0 0-1 0 0,-1 0 1 0 0,0 1-1 0 0,0-1 1 0 0,-5-1-6 0 0,-1-1-19 0 0,-1 1 0 0 0,0 1 1 0 0,0 0-1 0 0,0 0 0 0 0,-1 2 0 0 0,1-1 1 0 0,-1 1-1 0 0,0 1 0 0 0,0 1 0 0 0,0-1 1 0 0,1 2-1 0 0,-1 0 0 0 0,0 0 0 0 0,1 2 1 0 0,-5 0 18 0 0,-17 6-35 0 0,0 1 1 0 0,1 1-1 0 0,0 2 1 0 0,-30 17 34 0 0,47-23-2 0 0,1 1 0 0 0,0 0 0 0 0,1 2 0 0 0,-1-1-1 0 0,2 2 1 0 0,0-1 0 0 0,0 2 0 0 0,1 0 0 0 0,0 0 0 0 0,1 1 0 0 0,1 1 0 0 0,0 0-1 0 0,0 0 1 0 0,2 1 0 0 0,0 0 0 0 0,0 0 0 0 0,-1 7 2 0 0,2 1 15 0 0,1 0 1 0 0,1 1-1 0 0,1-1 1 0 0,0 1-1 0 0,2 0 0 0 0,1 0 1 0 0,1 0-1 0 0,1 0 1 0 0,2 7-16 0 0,-1-20 18 0 0,1 0 1 0 0,0-1-1 0 0,1 1 1 0 0,0 0-1 0 0,0-1 1 0 0,1 0-1 0 0,0 0 1 0 0,1 0-1 0 0,0-1 0 0 0,1 0 1 0 0,0 0-1 0 0,0-1 1 0 0,1 1-1 0 0,0-2 1 0 0,0 1-1 0 0,1-1 1 0 0,0 0-1 0 0,0-1 1 0 0,1 0-1 0 0,0-1 1 0 0,0 0-1 0 0,0 0 1 0 0,1-1-1 0 0,-1 0 1 0 0,1-1-1 0 0,0 0 1 0 0,0-1-1 0 0,11 1-18 0 0,17-1 127 0 0,1-1 0 0 0,-1-2 0 0 0,0-2-1 0 0,33-7-126 0 0,-66 10 16 0 0,23-7 136 0 0,-29 7-93 0 0,0 0 7 0 0,0 0 10 0 0,0 0-2 0 0,0 0-2 0 0,0 0-4 0 0,0 0-14 0 0,0 0 0 0 0,0 0-28 0 0,0 0 2 0 0,0 0-5 0 0,0 0-10 0 0,0 0 6 0 0,0 0-8 0 0,0 0-2 0 0,0 0-1 0 0,0 0-23 0 0,0 0 7 0 0,0 0 14 0 0,0 0-2 0 0,0 0-16 0 0,0 0-8 0 0,0 0-8 0 0,0 0 25 0 0,0 0-4 0 0,0 0-1 0 0,0 0 19 0 0,0 0-19 0 0,-13-26-4032 0 0,2 19-2497 0 0,6 7-5532 0 0</inkml:trace>
  <inkml:trace contextRef="#ctx0" brushRef="#br0" timeOffset="5079.921">2006 1123 2817 0 0,'0'0'3906'0'0,"0"0"-2106"0"0,0 0-625 0 0,0 0 63 0 0,0 0 145 0 0,0 0 57 0 0,0 0-112 0 0,0 0-232 0 0,0 0-215 0 0,0 0-160 0 0,0 0-78 0 0,0 0-40 0 0,-2 10 4 0 0,-13 90 2070 0 0,14 40-628 0 0,1-141-2013 0 0,0 1 0 0 0,0 0-1 0 0,0 0 1 0 0,1 0 0 0 0,-1-1 0 0 0,0 1 0 0 0,0 0 0 0 0,0 0-1 0 0,1 0 1 0 0,-1-1 0 0 0,0 1 0 0 0,1 0 0 0 0,-1 0 0 0 0,0 0-1 0 0,0 0 1 0 0,1 0 0 0 0,-1 0 0 0 0,0 0 0 0 0,1-1 0 0 0,-1 1-1 0 0,0 0 1 0 0,1 0 0 0 0,-1 0 0 0 0,0 0 0 0 0,0 0 0 0 0,1 0-1 0 0,-1 1 1 0 0,0-1 0 0 0,1 0 0 0 0,-1 0 0 0 0,0 0 0 0 0,1 0-1 0 0,-1 0 1 0 0,0 0 0 0 0,0 0 0 0 0,1 1 0 0 0,-1-1 0 0 0,0 0 0 0 0,0 0-1 0 0,1 0 1 0 0,-1 1 0 0 0,0-1 0 0 0,0 0 0 0 0,0 0 0 0 0,1 1-1 0 0,-1-1 1 0 0,0 0 0 0 0,0 0 0 0 0,0 1 0 0 0,0-1 0 0 0,0 0-1 0 0,0 1 1 0 0,0-1 0 0 0,1 0 0 0 0,-1 0 0 0 0,0 1 0 0 0,0-1-1 0 0,0 0 1 0 0,0 1 0 0 0,0-1 0 0 0,0 0 0 0 0,0 1 0 0 0,-1-1-36 0 0,16-28 766 0 0,-12 21-823 0 0,5-8 141 0 0,5-14-8 0 0,3 0 1 0 0,0 0 0 0 0,1 1 0 0 0,2 2 0 0 0,1-1-1 0 0,2 1-76 0 0,60-47 39 0 0,-78 74-36 0 0,-1 0 0 0 0,1 0 0 0 0,-1 0 1 0 0,1 0-1 0 0,-1 1 0 0 0,0 0 0 0 0,1-1 0 0 0,-1 1 0 0 0,0 0 1 0 0,0 1-1 0 0,0-1 0 0 0,-1 0 0 0 0,1 1 0 0 0,0 0 0 0 0,-1 0 0 0 0,0-1 1 0 0,1 1-1 0 0,-1 1 0 0 0,0-1 0 0 0,-1 0 0 0 0,1 0 0 0 0,-1 1 1 0 0,1-1-1 0 0,-1 1 0 0 0,0-1 0 0 0,0 1 0 0 0,-1 0 0 0 0,1-1 0 0 0,0 4-3 0 0,1 0 8 0 0,21 59-43 0 0,-22-81-4041 0 0,0 2-2214 0 0,-1 5-5305 0 0</inkml:trace>
  <inkml:trace contextRef="#ctx0" brushRef="#br0" timeOffset="5819.872">1433 272 3913 0 0,'0'0'1926'0'0,"0"0"-185"0"0,0 0 56 0 0,0 0 135 0 0,0 0-9 0 0,0 0-124 0 0,0 0-238 0 0,0 0-263 0 0,0 0-235 0 0,0 0-169 0 0,0 0-122 0 0,0 0-66 0 0,0 0-49 0 0,-3 0 1940 0 0,37-10 574 0 0,13-27-2675 0 0,-29 22-155 0 0,141-132 353 0 0,-97 84-547 0 0,-49 90-233 0 0,-9-12 98 0 0,0 0-1 0 0,1 0 0 0 0,1-1 0 0 0,0 1 1 0 0,1-1-1 0 0,0-1 0 0 0,2 1 0 0 0,-1-2 1 0 0,1 1-1 0 0,1-1 0 0 0,8 8-11 0 0,11 14-1 0 0,-22-25-707 0 0,-2-1-7135 0 0,-1-8-4429 0 0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21 2905 0 0,'0'0'2437'0'0,"0"0"-716"0"0,0 0-153 0 0,0 0 159 0 0,0 0 60 0 0,0 0-141 0 0,0 0-290 0 0,0 0-309 0 0,0 0-216 0 0,0 0-159 0 0,0 0-106 0 0,-2 0-45 0 0,50-1 6684 0 0,71-5-5887 0 0,21-5-919 0 0,-124 9-108 0 0,-1 1-3967 0 0,-6 7-9244 0 0,-6-6 1519 0 0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9282 0 0,'0'0'2070'0'0,"0"0"-586"0"0,0 0-377 0 0,0 0-44 0 0,0 0 6 0 0,0 0-56 0 0,0 0-160 0 0,0 0-213 0 0,0 0-172 0 0,0 0-80 0 0,0 0-38 0 0,0 0-5 0 0,0 0 35 0 0,11 15 1693 0 0,52 12 1564 0 0,48-23-2504 0 0,-71-5-773 0 0,19 1 813 0 0,-37 0-2859 0 0,-31 0-9337 0 0,7 0-915 0 0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4209 0 0,'0'0'1662'0'0,"0"0"-138"0"0,0 0 138 0 0,0 0 249 0 0,0 0 136 0 0,0 0-144 0 0,0 0-344 0 0,0 0-392 0 0,0 0-291 0 0,0 0-171 0 0,0 0-80 0 0,2-9-59 0 0,10-25-28 0 0,-10 41 3018 0 0,5 36-3025 0 0,11 126 399 0 0,-4 173-375 0 0,-14-341-531 0 0,0-1 13 0 0,0 0 26 0 0,0 0 29 0 0,0 0 38 0 0,0 0 21 0 0,0 0 20 0 0,0 0 42 0 0,0-30 481 0 0,-2 5-683 0 0,2 0-1 0 0,1-1 1 0 0,1 1 0 0 0,1 0 0 0 0,1 0 0 0 0,4-13-11 0 0,5-9 14 0 0,1 1 0 0 0,2 0 0 0 0,3 0 0 0 0,1 2 0 0 0,2 0-1 0 0,2 2 1 0 0,7-6-14 0 0,-16 25-44 0 0,-10 13 47 0 0,1 0 1 0 0,-1 1-1 0 0,2 0 0 0 0,-1 0 0 0 0,1 0 0 0 0,1 1 1 0 0,-1 0-1 0 0,1 0 0 0 0,1 1 0 0 0,-1 0 1 0 0,1 1-1 0 0,1 0 0 0 0,-1 0 0 0 0,1 1 0 0 0,4-1-3 0 0,-12 7 5 0 0,0 0-1 0 0,1 0 0 0 0,-1 0 0 0 0,0 0 0 0 0,0 1 0 0 0,0-1 0 0 0,0 1 1 0 0,0 0-1 0 0,-1-1 0 0 0,1 1 0 0 0,0 0 0 0 0,-1 0 0 0 0,1 0 0 0 0,-1 0 1 0 0,0 1-1 0 0,0-1 0 0 0,0 0 0 0 0,0 0 0 0 0,0 1 0 0 0,0-1 0 0 0,-1 1 1 0 0,1-1-1 0 0,-1 0 0 0 0,1 1 0 0 0,-1-1 0 0 0,0 1 0 0 0,0-1 0 0 0,0 2-4 0 0,5 184 386 0 0,-5-189-438 0 0,0 1 1 0 0,0 0 0 0 0,0-1-1 0 0,0 1 1 0 0,0 0-1 0 0,-1-1 1 0 0,1 1 0 0 0,0 0-1 0 0,0-1 1 0 0,0 1 0 0 0,0 0-1 0 0,-1 0 1 0 0,1-1-1 0 0,0 1 1 0 0,0 0 0 0 0,0 0-1 0 0,-1-1 1 0 0,1 1-1 0 0,0 0 1 0 0,0 0 0 0 0,-1 0-1 0 0,1 0 1 0 0,0-1-1 0 0,-1 1 1 0 0,1 0 0 0 0,0 0-1 0 0,-1 0 1 0 0,1 0 0 0 0,0 0-1 0 0,-1 0 1 0 0,1 0-1 0 0,0 0 1 0 0,0 0 0 0 0,-1 0-1 0 0,1 0 1 0 0,0 0-1 0 0,-1 0 1 0 0,1 0 0 0 0,0 0-1 0 0,-1 0 1 0 0,1 0-1 0 0,0 0 1 0 0,-1 0 0 0 0,1 0-1 0 0,0 1 1 0 0,-1-1 0 0 0,1 0-1 0 0,0 0 1 0 0,0 0-1 0 0,-1 0 1 0 0,1 1 0 0 0,0-1-1 0 0,0 0 1 0 0,-1 0-1 0 0,1 1 1 0 0,0-1 0 0 0,0 0-1 0 0,0 1 1 0 0,0-1 51 0 0,-10-15-7973 0 0,8 11-3734 0 0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4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46 10866 0 0,'0'0'1734'0'0,"0"0"-247"0"0,0 0 4 0 0,0 0-49 0 0,0 0-183 0 0,0 0-267 0 0,0 0-288 0 0,0 0-183 0 0,0 0-75 0 0,0 0 1 0 0,0 0 37 0 0,0 0 26 0 0,0 11 3209 0 0,-24 14-2733 0 0,77-98-527 0 0,-45 65-99 0 0,-16 13 172 0 0,-16 12-214 0 0,5 2-91 0 0,43-26-1042 0 0,-19 7-3958 0 0,-1-1-4687 0 0,-3 1-3508 0 0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6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4921 0 0,'0'0'2137'0'0,"0"0"-428"0"0,0 0-18 0 0,0 0 31 0 0,0 0-112 0 0,0 0-181 0 0,0 0-215 0 0,0 0-165 0 0,0 0-110 0 0,0 0-88 0 0,0 0-75 0 0,0 0-65 0 0,0 0-41 0 0,1-3-44 0 0,2-2-343 0 0,0 0-1 0 0,0-1 1 0 0,1 1-1 0 0,0 1 1 0 0,0-1-1 0 0,1 1 0 0 0,-1-1 1 0 0,1 1-1 0 0,0 0 1 0 0,0 1-1 0 0,0-1 1 0 0,0 1-1 0 0,4-1-282 0 0,29-24 841 0 0,90-90 722 0 0,-94 96-1375 0 0,-12 65 28 0 0,15 64 154 0 0,-27-75-674 0 0,9 22-634 0 0,-9-39-3197 0 0,4-5-3476 0 0,-12-10-4449 0 0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8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69 125 8170 0 0,'0'0'1548'0'0,"0"0"-530"0"0,0 0-105 0 0,0 0 183 0 0,0 0 163 0 0,0 0 14 0 0,0 0-126 0 0,0 0-195 0 0,0 0-165 0 0,0 0-106 0 0,0 0-58 0 0,0 0-52 0 0,0 0-42 0 0,-2 18-34 0 0,-7 89 353 0 0,-5 56 964 0 0,-29 7-1297 0 0,51-245 1720 0 0,11 17-2098 0 0,3 1 0 0 0,2 2 0 0 0,2 0 0 0 0,30-43-137 0 0,62-61 26 0 0,-68 133 0 0 0,-31 77 41 0 0,-19-42-63 0 0,1 0 0 0 0,-2 1 1 0 0,1-1-1 0 0,-1 0 0 0 0,-1 0 0 0 0,0 0 0 0 0,0 0 0 0 0,0-1 0 0 0,-1 1 1 0 0,-1-1-1 0 0,0 1-4 0 0,-22 31-3548 0 0,21-36-1357 0 0,1-3-6930 0 0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7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140 251 7218 0 0,'0'0'1461'0'0,"0"0"-226"0"0,0 0 17 0 0,0 0 211 0 0,0 0 132 0 0,0 0-106 0 0,0 0-316 0 0,0 0-355 0 0,0 0-297 0 0,0 0-163 0 0,0 0-42 0 0,0 0 37 0 0,0 0 95 0 0,25 8 2545 0 0,74 21 317 0 0,-83-26-3164 0 0,0 0-1 0 0,0-1 1 0 0,0-1 0 0 0,1 0-1 0 0,-1-1 1 0 0,0-1 0 0 0,0-1-1 0 0,0 0 1 0 0,9-3-146 0 0,23-25-808 0 0,-45 18-3248 0 0,-4-2-3746 0 0,-1 11-3925 0 0</inkml:trace>
  <inkml:trace contextRef="#ctx0" brushRef="#br0" timeOffset="300.924">258 0 12043 0 0,'0'0'2759'0'0,"0"0"-1546"0"0,0 0-611 0 0,0 0 86 0 0,0 0 212 0 0,0 0 174 0 0,0 0 11 0 0,0 0-154 0 0,0 0-168 0 0,0 0-123 0 0,0 0-101 0 0,-4 34-55 0 0,-8 105-36 0 0,14-61 286 0 0,1-50-504 0 0,-2 0 1 0 0,-1 0 0 0 0,-1 1 0 0 0,-1-1-1 0 0,-1 0 1 0 0,-2 0 0 0 0,-8 26-231 0 0,-34 85-712 0 0,46-130-1324 0 0,10-7-6461 0 0,-2-2-2711 0 0</inkml:trace>
  <inkml:trace contextRef="#ctx0" brushRef="#br0" timeOffset="1588.451">278 299 2128 0 0,'0'0'1792'0'0,"0"0"-268"0"0,0 0 60 0 0,0 0 133 0 0,0 0-22 0 0,0 0-215 0 0,0 0-253 0 0,0 0-224 0 0,0 0-130 0 0,0 0-39 0 0,0 0-15 0 0,0 0-11 0 0,0 0-40 0 0,3-1-47 0 0,-8-2 4038 0 0,-48 7-3643 0 0,-80-1 475 0 0,58-10-476 0 0,60 14-1072 0 0,29-10-5656 0 0,-11 2 2601 0 0,0-2-8654 0 0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17 268 4121 0 0,'0'0'3085'0'0,"0"0"-1390"0"0,0 0-267 0 0,0 0 302 0 0,0 0 105 0 0,0 0-139 0 0,0 0-213 0 0,0 0-195 0 0,0 0-126 0 0,0 0-105 0 0,0 0-100 0 0,0 0-117 0 0,0 0-112 0 0,29 8-79 0 0,91 24-70 0 0,-52-24 344 0 0,-54-9-805 0 0,0-1 1 0 0,0-1-1 0 0,0 0 0 0 0,0-1 0 0 0,0-1 0 0 0,-1 0 1 0 0,1 0-1 0 0,-1-1 0 0 0,-1-1 0 0 0,1-1 1 0 0,-1 1-1 0 0,0-2 0 0 0,-1 0 0 0 0,0 0 0 0 0,-1-1 1 0 0,1 0-1 0 0,-2-1 0 0 0,0 0 0 0 0,0-1 1 0 0,0-2-119 0 0,-6 11 15 0 0,0 0 1 0 0,-1-1-1 0 0,0 1 1 0 0,0-1-1 0 0,0 0 1 0 0,0 0-1 0 0,0 1 0 0 0,-1-1 1 0 0,0 0-1 0 0,0-1 1 0 0,0 1-1 0 0,0 0 1 0 0,-1 0-1 0 0,1 0 1 0 0,-1 0-1 0 0,0-1 1 0 0,-1 1-1 0 0,1 0 1 0 0,-1 0-1 0 0,1 0 1 0 0,-1 0-1 0 0,0 0 1 0 0,-1 0-1 0 0,1 0 1 0 0,-1 0-1 0 0,0-1-15 0 0,-5-1-26 0 0,1 0-1 0 0,-1 1 0 0 0,0 0 0 0 0,0 0 1 0 0,-1 1-1 0 0,0-1 0 0 0,0 2 1 0 0,0-1-1 0 0,0 1 0 0 0,0 0 0 0 0,0 1 1 0 0,-1 0-1 0 0,1 1 0 0 0,-1-1 1 0 0,0 1-1 0 0,1 1 0 0 0,-1 0 0 0 0,0 0 1 0 0,0 1-1 0 0,1 0 0 0 0,-1 0 1 0 0,1 1-1 0 0,-1 0 0 0 0,1 1 0 0 0,0 0 1 0 0,0 0-1 0 0,0 0 0 0 0,0 1 1 0 0,-1 2 25 0 0,-7 0 8 0 0,0 1 0 0 0,0 1-1 0 0,1 0 1 0 0,1 1 0 0 0,-1 1-1 0 0,2 0 1 0 0,-1 1 0 0 0,1 0-1 0 0,1 1 1 0 0,0 1 0 0 0,1 0 0 0 0,0 0-1 0 0,1 1 1 0 0,0 0 0 0 0,1 1-1 0 0,1 0 1 0 0,1 1 0 0 0,0 0-1 0 0,0 0 1 0 0,2 0 0 0 0,0 1-1 0 0,1 0 1 0 0,1-1 0 0 0,0 3-7 0 0,4-8 89 0 0,0-1 0 0 0,1 0 0 0 0,0 1 0 0 0,0-1 1 0 0,1 0-1 0 0,1 0 0 0 0,-1-1 0 0 0,2 1 0 0 0,-1-1 1 0 0,1 0-1 0 0,1 0 0 0 0,0 0 0 0 0,0-1 0 0 0,0 0 1 0 0,1 0-1 0 0,0 0 0 0 0,1-1 0 0 0,0 0 0 0 0,0-1 1 0 0,0 0-1 0 0,1 0 0 0 0,0-1 0 0 0,0 0 0 0 0,1 0 1 0 0,-1-1-1 0 0,1 0 0 0 0,3 0-89 0 0,147 47 583 0 0,-112-52-899 0 0,-26-23-2865 0 0,-19 17 730 0 0,0 0-5079 0 0,1 3-5167 0 0</inkml:trace>
  <inkml:trace contextRef="#ctx0" brushRef="#br0" timeOffset="555.328">597 486 15243 0 0,'0'0'1713'0'0,"0"0"-604"0"0,0 0-255 0 0,0 0-50 0 0,0 0-11 0 0,0 0-20 0 0,0 0-99 0 0,0 0-100 0 0,0 0-79 0 0,0 0-73 0 0,0 0-47 0 0,0 0-46 0 0,0 0-43 0 0,0 19-49 0 0,-1 90 139 0 0,-11 24 1942 0 0,29-201-1707 0 0,-4 31-536 0 0,2 0 0 0 0,2 1 0 0 0,1 0 0 0 0,2 1 0 0 0,11-14-75 0 0,18-2 44 0 0,-48 50-45 0 0,-1 1 1 0 0,1-1 0 0 0,-1 1-1 0 0,1-1 1 0 0,-1 1-1 0 0,1 0 1 0 0,0-1-1 0 0,-1 1 1 0 0,1 0 0 0 0,-1-1-1 0 0,1 1 1 0 0,0 0-1 0 0,-1 0 1 0 0,1 0 0 0 0,0-1-1 0 0,0 1 1 0 0,-1 0-1 0 0,1 0 1 0 0,0 0 0 0 0,-1 0-1 0 0,1 0 1 0 0,0 0-1 0 0,0 1 1 0 0,-1-1 0 0 0,1 0-1 0 0,0 0 1 0 0,-1 0-1 0 0,1 1 1 0 0,0-1-1 0 0,-1 0 1 0 0,1 1 0 0 0,-1-1-1 0 0,1 0 1 0 0,0 1-1 0 0,-1-1 1 0 0,1 1 0 0 0,-1-1-1 0 0,1 1 1 0 0,-1-1-1 0 0,1 1 1 0 0,-1-1 0 0 0,0 1-1 0 0,1 0 1 0 0,-1-1-1 0 0,0 1 1 0 0,1 0 0 0 0,-1-1-1 0 0,0 1 1 0 0,0 0-1 0 0,0-1 1 0 0,1 1 0 0 0,-1 0-1 0 0,0-1 1 0 0,0 1 0 0 0,9 40 76 0 0,-5 39-20 0 0,-4-79-66 0 0,0-1-26 0 0,0 0-16 0 0,0 0-30 0 0,0 0-34 0 0,0 0-38 0 0,0 0-124 0 0,0-23-4069 0 0,0 13 914 0 0,0 3-3207 0 0,0 3-5191 0 0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6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 10778 0 0,'0'0'1989'0'0,"0"0"-333"0"0,0 0-70 0 0,0 0-26 0 0,0 0-128 0 0,0 0-270 0 0,0 0-294 0 0,0 0-250 0 0,0 0-137 0 0,0 0-64 0 0,0 0-10 0 0,0 0 17 0 0,0 0-4 0 0,-2-2-1 0 0,2 2-377 0 0,-1-1-1 0 0,1 1 0 0 0,0-1 1 0 0,-1 1-1 0 0,0 0 0 0 0,1 0 1 0 0,-1-1-1 0 0,1 1 0 0 0,-1 0 1 0 0,1 0-1 0 0,-1-1 0 0 0,1 1 1 0 0,-1 0-1 0 0,0 0 0 0 0,1 0 1 0 0,-1 0-1 0 0,1 0 0 0 0,-1 0 1 0 0,0 0-1 0 0,1 0 0 0 0,-1 0 1 0 0,1 0-1 0 0,-1 1 0 0 0,0-1 1 0 0,1 0-1 0 0,-1 0 0 0 0,1 0 1 0 0,-1 1-1 0 0,1-1 0 0 0,-1 0 1 0 0,1 1-1 0 0,-1-1 0 0 0,1 0 1 0 0,-1 1-1 0 0,1-1 0 0 0,-1 1 1 0 0,1-1-1 0 0,0 1 0 0 0,-1-1 1 0 0,1 1-1 0 0,0-1 0 0 0,-1 1 1 0 0,1-1-1 0 0,0 1 0 0 0,0-1 1 0 0,-1 1-1 0 0,1 0-41 0 0,-13 12 238 0 0,-35 31 499 0 0,48-44-690 0 0,0 0-1 0 0,0 0-3 0 0,0 0 5 0 0,0 0 12 0 0,0 0 22 0 0,0 0 6 0 0,0 0 28 0 0,0 0 14 0 0,0 0-6 0 0,31-30 536 0 0,-56 60-1 0 0,17-22-1576 0 0,26-12-5333 0 0,-15 4 1865 0 0,2 0-7844 0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5:57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1 204 0 0 0,'0'0'585'0'0,"0"0"526"0"0,0 0 576 0 0,0 0 364 0 0,0 0 231 0 0,0 0 23 0 0,0 0-293 0 0,0 0-338 0 0,0 0-300 0 0,0 0-269 0 0,0 0-137 0 0,30 2-105 0 0,97 1-101 0 0,-40-20 625 0 0,-66 7-1003 0 0,-9 6-176 0 0,0-1 1 0 0,0 0-1 0 0,0 0 0 0 0,-1-1 1 0 0,0-1-1 0 0,0 0 1 0 0,0 0-1 0 0,-1-1 1 0 0,0 0-1 0 0,-1-1 1 0 0,0 0-1 0 0,0-1 0 0 0,-1 0 1 0 0,0 0-1 0 0,-1-1 1 0 0,0 0-1 0 0,0 0 1 0 0,-1-1-1 0 0,-1 1 1 0 0,1-4-209 0 0,10 196 601 0 0,13 145-673 0 0,-31-307 58 0 0,0 1 0 0 0,-1-1 0 0 0,0 0 0 0 0,-2 0 0 0 0,0-1 0 0 0,-1 1 1 0 0,-1-1-1 0 0,-1-1 0 0 0,-1 1 0 0 0,0-1 0 0 0,-1-1 0 0 0,-1 0 0 0 0,0 0 0 0 0,-1-1 0 0 0,-1 0 0 0 0,0-1 0 0 0,-1-1 0 0 0,-15 11 14 0 0,23-19 4 0 0,-1 0 0 0 0,0 0 0 0 0,-1-1-1 0 0,1 0 1 0 0,-1-1 0 0 0,1 1-1 0 0,-1-1 1 0 0,0-1 0 0 0,0 0 0 0 0,0 0-1 0 0,-1 0 1 0 0,1-1 0 0 0,0 0-1 0 0,-1-1 1 0 0,1 0 0 0 0,0 0 0 0 0,-1-1-1 0 0,1 0 1 0 0,-5-1-4 0 0,10-1 6 0 0,0 1 0 0 0,1-1 0 0 0,-1 1 1 0 0,1-1-1 0 0,-1 0 0 0 0,1 0 0 0 0,0 0 0 0 0,0 0 0 0 0,1 0 0 0 0,-1 0 1 0 0,1-1-1 0 0,-1 1 0 0 0,1 0 0 0 0,0-1 0 0 0,0 1 0 0 0,0-1 0 0 0,1 0 1 0 0,0 1-1 0 0,-1-1 0 0 0,1 1 0 0 0,0-1 0 0 0,1 0 0 0 0,-1 1 0 0 0,0-1 1 0 0,1 1-1 0 0,0-1 0 0 0,0 1 0 0 0,0-1 0 0 0,1 1 0 0 0,-1-1 0 0 0,1 1 1 0 0,-1 0-1 0 0,1 0 0 0 0,0 0 0 0 0,0 0 0 0 0,1 0 0 0 0,-1 0 0 0 0,2-1-6 0 0,21-24 9 0 0,1 1 0 0 0,2 1 0 0 0,0 1 0 0 0,1 1 0 0 0,2 2 0 0 0,0 1 0 0 0,1 2 0 0 0,1 1 0 0 0,1 1 0 0 0,5 0-9 0 0,98-43 56 0 0,-121 49-5719 0 0,-9 6-3364 0 0,-4 5-1730 0 0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5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1 3249 0 0,'0'0'1203'0'0,"0"0"-96"0"0,0 0 111 0 0,0 0 268 0 0,0 0 132 0 0,0 0-53 0 0,0 0-208 0 0,0 0-301 0 0,0 0-248 0 0,0 0-189 0 0,0 0-123 0 0,-12 4-43 0 0,-36 15-2 0 0,1 32 1366 0 0,11-11-992 0 0,3 2 1 0 0,1 1-1 0 0,2 2 1 0 0,-17 35-826 0 0,38-64 121 0 0,2 1 0 0 0,0 0 1 0 0,1 0-1 0 0,1 0 0 0 0,0 1 1 0 0,1 0-1 0 0,1 0 1 0 0,1 0-1 0 0,0 0 0 0 0,2 0 1 0 0,0 1-1 0 0,1-1 0 0 0,1 4-121 0 0,1-11 71 0 0,1-1 0 0 0,0 0 0 0 0,0 0 0 0 0,1 0 0 0 0,0 0 0 0 0,1-1 0 0 0,0 0 0 0 0,1 0 0 0 0,0 0 0 0 0,0-1 0 0 0,1 0 0 0 0,0-1 0 0 0,0 0-1 0 0,0 0 1 0 0,1 0 0 0 0,1-1 0 0 0,-1-1 0 0 0,1 0 0 0 0,-1 0 0 0 0,1-1 0 0 0,1 0 0 0 0,-1 0 0 0 0,1-1 0 0 0,-1-1 0 0 0,1 0 0 0 0,0 0 0 0 0,0-1 0 0 0,0 0 0 0 0,0-1 0 0 0,0 0-1 0 0,5-2-70 0 0,10 3 205 0 0,-1-2-1 0 0,0-1 0 0 0,1-1 0 0 0,-1-2 0 0 0,0 0 0 0 0,-1-1 0 0 0,1-2 0 0 0,7-3-204 0 0,-20 5 67 0 0,3 2 45 0 0,-1-2-1 0 0,0 0 1 0 0,0-1-1 0 0,-1 0 1 0 0,0-1 0 0 0,0-1-1 0 0,-1 0 1 0 0,0-1 0 0 0,0 0-1 0 0,-1 0 1 0 0,9-13-112 0 0,-9 7 44 0 0,0 0 0 0 0,-2 0 1 0 0,0-1-1 0 0,-1-1 1 0 0,0 1-1 0 0,-2-1 0 0 0,0 0 1 0 0,-1-1-1 0 0,0 0 0 0 0,-2 1 1 0 0,0-1-1 0 0,-2 0 1 0 0,0-1-1 0 0,-1 1 0 0 0,-1-10-44 0 0,-2 15-73 0 0,0 1 0 0 0,0-1-1 0 0,-2 0 1 0 0,0 1 0 0 0,0 0-1 0 0,-1 0 1 0 0,-1 0 0 0 0,0 1-1 0 0,-1 0 1 0 0,0 0 0 0 0,0 1-1 0 0,-2 0 1 0 0,1 1 0 0 0,-1 0 0 0 0,-1 0-1 0 0,0 1 1 0 0,0 0 0 0 0,-1 1-1 0 0,0 1 1 0 0,0 0 0 0 0,-1 0-1 0 0,1 1 1 0 0,-2 1 0 0 0,1 0-1 0 0,-1 1 1 0 0,1 0 0 0 0,-1 1-1 0 0,0 1 1 0 0,0 0 0 0 0,0 0-1 0 0,-1 2 1 0 0,1 0 0 0 0,0 1 0 0 0,0 0-1 0 0,0 1 1 0 0,0 0 0 0 0,0 1-1 0 0,0 1 1 0 0,-2 1 73 0 0,-106 50-3543 0 0,72-28-2253 0 0,41-22 4137 0 0,-16 11-9953 0 0</inkml:trace>
  <inkml:trace contextRef="#ctx0" brushRef="#br0" timeOffset="523.328">32 476 2385 0 0,'0'0'1960'0'0,"0"0"-352"0"0,0 0-69 0 0,0 0 90 0 0,0 0 74 0 0,0 0-20 0 0,0 0-119 0 0,0 0-120 0 0,0 0-99 0 0,0 0-94 0 0,0 0-89 0 0,0 0-109 0 0,0 0-132 0 0,-2-3-123 0 0,-11-19 1688 0 0,37-2-1370 0 0,0 8-814 0 0,0 0 0 0 0,1 1 0 0 0,0 2 0 0 0,1 1 0 0 0,1 0 0 0 0,10-1-302 0 0,68 0 575 0 0,-56 63-378 0 0,-39-37-143 0 0,-5-5-19 0 0,1 0 1 0 0,1-1-1 0 0,-1 0 0 0 0,1 0 1 0 0,1-1-1 0 0,-1 0 1 0 0,1 0-1 0 0,0-1 1 0 0,0 0-1 0 0,1 0 1 0 0,0 0-1 0 0,0-2 0 0 0,0 1 1 0 0,0-1-1 0 0,0 0 1 0 0,0-1-1 0 0,1 0 1 0 0,0 0-1 0 0,-1-1 0 0 0,1 0 1 0 0,0-1-36 0 0,4 0 86 0 0,-7 1-40 0 0,-1-1-1 0 0,1 0 0 0 0,-1 0 0 0 0,1-1 0 0 0,0 1 0 0 0,-1-1 1 0 0,1-1-1 0 0,-1 1 0 0 0,0-1 0 0 0,1 0 0 0 0,-1-1 0 0 0,0 1 1 0 0,0-1-1 0 0,3-3-45 0 0,-2 2 23 0 0,-6 4-34 0 0,0 0 0 0 0,-1 0 0 0 0,1 0 0 0 0,0 0 0 0 0,0-1 0 0 0,-1 1 0 0 0,1 0 0 0 0,0 0 0 0 0,-1-1 0 0 0,1 1 0 0 0,0-1 0 0 0,-1 1 0 0 0,1 0 0 0 0,0-1 1 0 0,-1 1-1 0 0,1-1 0 0 0,-1 1 0 0 0,1-1 0 0 0,-1 0 0 0 0,1 1 0 0 0,-1-1 0 0 0,0 1 0 0 0,1-1 0 0 0,-1 0 0 0 0,0 1 0 0 0,1-1 0 0 0,-1 0 0 0 0,0 0 0 0 0,0 1 1 0 0,0-1-1 0 0,1 0 0 0 0,-1 1 0 0 0,0-1 0 0 0,0 0 0 0 0,0 0 0 0 0,0 1 0 0 0,0-1 0 0 0,0 0 0 0 0,-1 0 0 0 0,1 1 0 0 0,0-1 0 0 0,0 0 0 0 0,-1 0 0 0 0,1 1 1 0 0,0-1-1 0 0,0 0 0 0 0,-1 1 0 0 0,1-1 0 0 0,-1 1 0 0 0,1-1 0 0 0,-1 0 11 0 0,-14-13-1390 0 0,-2-1-2308 0 0,7 4-5230 0 0,7 6-3364 0 0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1 200 5537 0 0,'0'0'1794'0'0,"0"0"-159"0"0,0 0 103 0 0,0 0 177 0 0,0 0-10 0 0,0 0-248 0 0,0 0-357 0 0,0 0-310 0 0,0 0-118 0 0,0 0-31 0 0,0 0 14 0 0,0 0-1 0 0,0 0-70 0 0,3 3-53 0 0,-1-2-598 0 0,0 1 1 0 0,0 0-1 0 0,1-1 1 0 0,-1 0-1 0 0,0 0 1 0 0,1 1 0 0 0,-1-1-1 0 0,1-1 1 0 0,-1 1-1 0 0,1 0 1 0 0,-1-1-1 0 0,1 1 1 0 0,0-1-1 0 0,-1 0 1 0 0,1 0 0 0 0,0 0-1 0 0,-1 0 1 0 0,1 0-1 0 0,0 0 1 0 0,-1-1-1 0 0,1 1 1 0 0,-1-1-1 0 0,1 0 1 0 0,-1 0-1 0 0,1 0 1 0 0,-1 0 0 0 0,1 0-1 0 0,1-2-133 0 0,124-101 1212 0 0,-30 2-940 0 0,-97 101-268 0 0,6 2-154 0 0,-7 10 147 0 0,0 12 3 0 0,0-1 0 0 0,2 0 0 0 0,1 0 0 0 0,1 0 1 0 0,0 0-1 0 0,2 0 0 0 0,0-1 0 0 0,2 0 0 0 0,0 0 0 0 0,1-1 0 0 0,1 0 0 0 0,1-1 0 0 0,1 0 0 0 0,2 2 0 0 0,18 11-1215 0 0,-18-21-4317 0 0,-10-8 2601 0 0,0-2-9369 0 0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8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58 240 2577 0 0,'0'0'2721'0'0,"0"0"-752"0"0,0 0-143 0 0,0 0 42 0 0,0 0-62 0 0,0 0-201 0 0,0 0-262 0 0,0 0-237 0 0,0 0-181 0 0,0 0-122 0 0,0 0-119 0 0,0 0-73 0 0,0 0-55 0 0,1 25 2422 0 0,6-19-2846 0 0,-1 0-1 0 0,1-1 1 0 0,0-1-1 0 0,0 1 0 0 0,0-1 1 0 0,1 0-1 0 0,0 0 0 0 0,0-1 1 0 0,0 0-1 0 0,0-1 1 0 0,0 0-1 0 0,0 0 0 0 0,1-1 1 0 0,-1 1-1 0 0,0-2 1 0 0,1 1-1 0 0,-1-2 0 0 0,1 1 1 0 0,-1-1-1 0 0,1 0 1 0 0,5-2-132 0 0,1 2 94 0 0,0-1 1 0 0,1-1-1 0 0,-1-1 1 0 0,0 0 0 0 0,-1-1-1 0 0,1 0 1 0 0,-1-1 0 0 0,0-1-1 0 0,0 0 1 0 0,-1-1-1 0 0,0-1 1 0 0,-1 0 0 0 0,1 0-1 0 0,-2-1 1 0 0,1-1 0 0 0,-2 0-1 0 0,1-1 1 0 0,-1 0-1 0 0,-1 0 1 0 0,2-5-95 0 0,-7 10 18 0 0,-1 0-1 0 0,0 0 1 0 0,-1 0 0 0 0,0 0 0 0 0,0 0-1 0 0,0 0 1 0 0,-1-1 0 0 0,0 1-1 0 0,-1-1 1 0 0,0 1 0 0 0,0-1 0 0 0,0 1-1 0 0,-1-1 1 0 0,0-1-18 0 0,-2 6-12 0 0,-1-1 1 0 0,1 1-1 0 0,-1 0 1 0 0,0 0-1 0 0,0 0 1 0 0,0 1-1 0 0,0-1 1 0 0,0 1-1 0 0,-1 0 0 0 0,1 0 1 0 0,-1 1-1 0 0,1-1 1 0 0,-1 1-1 0 0,0 0 1 0 0,1 0-1 0 0,-1 0 1 0 0,0 1-1 0 0,0 0 0 0 0,0 0 1 0 0,1 0-1 0 0,-1 0 1 0 0,0 1-1 0 0,0 0 1 0 0,1 0-1 0 0,-1 0 1 0 0,0 1-1 0 0,1-1 0 0 0,-1 1 1 0 0,1 0-1 0 0,-4 2 12 0 0,-176 91-74 0 0,172-86 81 0 0,-1 0-1 0 0,1 1 1 0 0,1 0 0 0 0,0 1 0 0 0,0 0 0 0 0,1 0 0 0 0,0 1 0 0 0,1 1 0 0 0,1-1 0 0 0,0 2-7 0 0,-7 11 25 0 0,6-12-14 0 0,0 0-1 0 0,1 1 0 0 0,1-1 1 0 0,0 2-1 0 0,0-1 1 0 0,2 1-1 0 0,0 0 0 0 0,1 0 1 0 0,0 0-1 0 0,1 1 1 0 0,1-1-1 0 0,0 1 1 0 0,1 0-1 0 0,1 0 0 0 0,0 2-10 0 0,1-13 14 0 0,1-1 0 0 0,-1 1 0 0 0,1-1 0 0 0,-1 0 0 0 0,1 0 0 0 0,0 0-1 0 0,1 0 1 0 0,-1 0 0 0 0,1 0 0 0 0,0 0 0 0 0,0-1 0 0 0,0 0 0 0 0,0 1-1 0 0,0-1 1 0 0,1 0 0 0 0,0-1 0 0 0,-1 1 0 0 0,1-1 0 0 0,0 1 0 0 0,0-1-1 0 0,1 0 1 0 0,-1-1 0 0 0,0 1 0 0 0,0-1 0 0 0,1 0 0 0 0,1 1-14 0 0,127 5 443 0 0,-95-8-277 0 0,-20 1-81 0 0,-1-2 1 0 0,1 0-1 0 0,0-1 1 0 0,-1-1-1 0 0,0 0 1 0 0,1-1 0 0 0,-2-1-1 0 0,17-8-85 0 0,-32 14-6 0 0,-1-1 1 0 0,1 1-1 0 0,0-1 0 0 0,0 1 1 0 0,-1-1-1 0 0,1 1 1 0 0,0-1-1 0 0,-1 0 0 0 0,1 1 1 0 0,-1-1-1 0 0,1 0 0 0 0,-1 1 1 0 0,1-1-1 0 0,-1 0 0 0 0,1 0 1 0 0,-1 1-1 0 0,0-1 0 0 0,1 0 1 0 0,-1 0-1 0 0,0 0 1 0 0,0 0-1 0 0,1 1 0 0 0,-1-1 1 0 0,0 0-1 0 0,0 0 0 0 0,0 0 1 0 0,0 0-1 0 0,0 0 0 0 0,0 0 1 0 0,-1 1-1 0 0,1-1 0 0 0,0 0 1 0 0,0 0-1 0 0,0 0 1 0 0,-1 0-1 0 0,1 1 0 0 0,-1-1 1 0 0,1 0-1 0 0,0 0 0 0 0,-1 1 1 0 0,0-1-1 0 0,1 0 6 0 0,-18-16-6991 0 0,15 14-3835 0 0</inkml:trace>
  <inkml:trace contextRef="#ctx0" brushRef="#br0" timeOffset="1136.428">728 421 6777 0 0,'0'0'4389'0'0,"0"0"-2265"0"0,0 0-836 0 0,0 0-44 0 0,0 0-6 0 0,0 0-123 0 0,0 0-187 0 0,0 0-239 0 0,0 0-174 0 0,0 0-104 0 0,0 0-51 0 0,0 0-40 0 0,0 0-28 0 0,-18 15 7 0 0,-52 49-29 0 0,39-11 252 0 0,10 51 435 0 0,21-101-906 0 0,0 0 0 0 0,1 0-1 0 0,-1 0 1 0 0,1 1 0 0 0,-1-1-1 0 0,1 0 1 0 0,0 0 0 0 0,0 0-1 0 0,1 0 1 0 0,-1 0 0 0 0,1 0 0 0 0,-1-1-1 0 0,1 1 1 0 0,0 0 0 0 0,0-1-1 0 0,0 1 1 0 0,0-1 0 0 0,1 0-1 0 0,-1 0 1 0 0,0 0 0 0 0,1 0-1 0 0,0 0 1 0 0,-1 0 0 0 0,1-1-1 0 0,0 1 1 0 0,0-1 0 0 0,0 0-1 0 0,0 1 1 0 0,0-2 0 0 0,0 1-1 0 0,1 0-50 0 0,6 1 149 0 0,-1-1-1 0 0,1 0 0 0 0,0-1 0 0 0,0 1 0 0 0,0-2 0 0 0,0 0 1 0 0,0 0-1 0 0,0-1 0 0 0,-1 0 0 0 0,1 0 0 0 0,0-1 0 0 0,-1-1 1 0 0,0 1-1 0 0,0-2 0 0 0,0 1 0 0 0,0-1 0 0 0,-1 0 1 0 0,0-1-1 0 0,0 0 0 0 0,6-6-148 0 0,-2 1 69 0 0,0-1-1 0 0,-1 0 1 0 0,0 0 0 0 0,-1-1-1 0 0,-1 0 1 0 0,0-1 0 0 0,0 0-1 0 0,-2-1 1 0 0,0 1 0 0 0,0-1-1 0 0,-2-1 1 0 0,2-5-69 0 0,-5 15-31 0 0,0 0 0 0 0,-1 0 1 0 0,1 0-1 0 0,-1 0 0 0 0,-1 0 0 0 0,1-1 1 0 0,-1 1-1 0 0,0 0 0 0 0,-1-1 0 0 0,1 1 1 0 0,-1 0-1 0 0,-1 0 0 0 0,1 0 0 0 0,-1 0 1 0 0,0 0-1 0 0,0 0 0 0 0,-1 0 1 0 0,1 0-1 0 0,-1 1 0 0 0,-1-1 0 0 0,1 1 1 0 0,-1 0-1 0 0,0 0 0 0 0,0 0 0 0 0,0 1 1 0 0,-1 0-1 0 0,0-1 0 0 0,0 1 0 0 0,0 1 1 0 0,0-1-1 0 0,0 1 0 0 0,-1 0 0 0 0,1 0 1 0 0,-1 1-1 0 0,0-1 0 0 0,0 1 0 0 0,0 1 1 0 0,-6-2 30 0 0,-57 8-1955 0 0,27 14-4499 0 0,26-11-5528 0 0</inkml:trace>
  <inkml:trace contextRef="#ctx0" brushRef="#br0" timeOffset="1539.43">648 520 14547 0 0,'0'0'1619'0'0,"0"0"-679"0"0,0 0-75 0 0,0 0 171 0 0,0 0 28 0 0,0 0-137 0 0,0 0-276 0 0,0 0-207 0 0,0 0-70 0 0,0 0-16 0 0,0 0-22 0 0,0 0-12 0 0,0 0 33 0 0,61-29 2844 0 0,51-1-2278 0 0,-89 79-356 0 0,-21-44-508 0 0,-1 0 0 0 0,2 0-1 0 0,-1 0 1 0 0,0-1 0 0 0,1 1 0 0 0,0-1 0 0 0,0 1 0 0 0,0-1 0 0 0,1 0 0 0 0,-1 0 0 0 0,1 0-1 0 0,0-1 1 0 0,0 1 0 0 0,1-1 0 0 0,-1 0 0 0 0,1 0 0 0 0,-1-1 0 0 0,1 1 0 0 0,0-1 0 0 0,0 0 0 0 0,0 0-1 0 0,0-1 1 0 0,0 1 0 0 0,0-1 0 0 0,1 0 0 0 0,-1-1 0 0 0,0 1 0 0 0,1-1 0 0 0,-1 0 0 0 0,0 0-1 0 0,1-1 1 0 0,-1 0 0 0 0,0 0 0 0 0,0 0 0 0 0,0 0 0 0 0,1-1 0 0 0,2-1-59 0 0,-3 0-1500 0 0,-26 9-7597 0 0,16-2-3640 0 0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3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10218 0 0,'0'0'2045'0'0,"0"0"-517"0"0,0 0-194 0 0,0 0 13 0 0,0 0-27 0 0,0 0-131 0 0,0 0-251 0 0,0 0-246 0 0,0 0-105 0 0,0 0 38 0 0,0 0 95 0 0,0 0 63 0 0,8 3 4 0 0,126 16 3162 0 0,125-37-1851 0 0,-194 15-1925 0 0,-57 0 21 0 0,-14 1-3919 0 0,-6 8 234 0 0,7-1-2238 0 0,0-1-6164 0 0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4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17764 0 0,'0'0'1767'0'0,"0"0"-618"0"0,0 0-402 0 0,0 0-16 0 0,0 0 127 0 0,0 0 98 0 0,0 0 1 0 0,0 0-75 0 0,0 0-149 0 0,0 0-162 0 0,0 0-123 0 0,35-3-110 0 0,112-13-104 0 0,-93 11-630 0 0,88-9 1221 0 0,-55 12-8883 0 0,-75 2-4230 0 0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5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304 748 8290 0 0,'0'0'2632'0'0,"0"0"-1035"0"0,0 0-405 0 0,0 0 78 0 0,0 0 187 0 0,0 0 18 0 0,0 0-185 0 0,0 0-285 0 0,0 0-290 0 0,0 0-201 0 0,0 0-109 0 0,0 0-66 0 0,0 0-47 0 0,-30-1-29 0 0,-93 1-29 0 0,62 16 160 0 0,54-11-371 0 0,0 0 1 0 0,0 0 0 0 0,1 1 0 0 0,0 0-1 0 0,0 0 1 0 0,1 0 0 0 0,-1 1 0 0 0,1 0-1 0 0,1 0 1 0 0,-1 0 0 0 0,1 1 0 0 0,1-1-1 0 0,-1 1 1 0 0,1 0 0 0 0,1 0-1 0 0,-1 0 1 0 0,1 0 0 0 0,1 1 0 0 0,-1-1-1 0 0,2 1 1 0 0,-1-1 0 0 0,1 1 0 0 0,0-1-1 0 0,1 0 1 0 0,0 2-24 0 0,1-5 29 0 0,0 1 0 0 0,0-1-1 0 0,0 0 1 0 0,1 0 0 0 0,0-1 0 0 0,0 1-1 0 0,0 0 1 0 0,0-1 0 0 0,1 0-1 0 0,0 0 1 0 0,0 0 0 0 0,0 0 0 0 0,0-1-1 0 0,1 1 1 0 0,-1-1 0 0 0,1 0 0 0 0,0-1-1 0 0,0 1 1 0 0,0-1 0 0 0,0 0 0 0 0,0 0-1 0 0,1 0 1 0 0,-1-1 0 0 0,0 0-1 0 0,1 0 1 0 0,-1 0 0 0 0,1-1 0 0 0,0 1-1 0 0,-1-2 1 0 0,1 1 0 0 0,-1 0 0 0 0,1-1-1 0 0,2-1-28 0 0,9-3 153 0 0,0-1 0 0 0,-1-1 0 0 0,1-1-1 0 0,-1 0 1 0 0,-1-1 0 0 0,0-1 0 0 0,0 0-1 0 0,-1-1 1 0 0,0-1 0 0 0,-1 0 0 0 0,3-3-153 0 0,1-1 77 0 0,0-1-1 0 0,0-1 1 0 0,-2 0 0 0 0,0-1 0 0 0,-2 0 0 0 0,0-1 0 0 0,0-1 0 0 0,-2 0 0 0 0,-1 0 0 0 0,-1-1 0 0 0,0-1 0 0 0,0-7-77 0 0,-4 9 2 0 0,-1-1 0 0 0,0 0 0 0 0,-2 0 0 0 0,0 0 0 0 0,-2 0 1 0 0,-1 0-1 0 0,0 0 0 0 0,-5-19-2 0 0,6 33-25 0 0,-2 1-1 0 0,1 0 1 0 0,-1 0 0 0 0,-1 0 0 0 0,1 0-1 0 0,-1 0 1 0 0,0 1 0 0 0,0-1 0 0 0,-1 1 0 0 0,0 0-1 0 0,0 0 1 0 0,-1 0 0 0 0,1 1 0 0 0,-1-1-1 0 0,-1 1 1 0 0,1 0 0 0 0,-1 0 0 0 0,1 1-1 0 0,-1 0 1 0 0,-1 0 0 0 0,1 0 0 0 0,0 1-1 0 0,-1 0 1 0 0,0 0 0 0 0,0 1 0 0 0,-5-2 25 0 0,4 5-10 0 0,1-1 0 0 0,0 1 0 0 0,-1 1 0 0 0,1 0 1 0 0,0 0-1 0 0,0 0 0 0 0,0 1 0 0 0,0 0 0 0 0,1 0 0 0 0,-1 1 0 0 0,1 0 1 0 0,0 0-1 0 0,0 0 0 0 0,0 1 0 0 0,0 0 0 0 0,1 0 0 0 0,0 0 1 0 0,0 1-1 0 0,0 0 0 0 0,1 0 0 0 0,0 0 0 0 0,0 0 0 0 0,1 1 0 0 0,-1-1 1 0 0,1 1-1 0 0,1 0 0 0 0,-1 0 0 0 0,1 0 0 0 0,1 1 0 0 0,-1-1 1 0 0,1 0-1 0 0,0 1 0 0 0,1-1 0 0 0,0 3 10 0 0,3 9 54 0 0,1-1-1 0 0,1 0 1 0 0,1 0-1 0 0,0 0 1 0 0,1-1-1 0 0,1 0 1 0 0,1 0-1 0 0,0-1 1 0 0,2 0 0 0 0,-1 0-1 0 0,2-1 1 0 0,0-1-1 0 0,1 0 1 0 0,0-1-1 0 0,1 0 1 0 0,0-1-1 0 0,1-1 1 0 0,1 0 0 0 0,14 8-54 0 0,98 58 541 0 0,-101-59-369 0 0,-22-21-8054 0 0,-5 0-2076 0 0</inkml:trace>
  <inkml:trace contextRef="#ctx0" brushRef="#br0" timeOffset="515.669">750 523 11474 0 0,'0'0'3468'0'0,"0"0"-2017"0"0,0 0-784 0 0,0 0-61 0 0,0 0 65 0 0,0 0 43 0 0,0 0 5 0 0,0 0-117 0 0,0 0-91 0 0,0 0-45 0 0,0 0-98 0 0,0 0-30 0 0,7 11-31 0 0,52 89 584 0 0,-15 54-332 0 0,-23-95-430 0 0,-5-76 2948 0 0,66-121-2261 0 0,22-56-669 0 0,-105 193-184 0 0,1 1 1 0 0,0 0 0 0 0,0 0 0 0 0,-1 0-1 0 0,1 0 1 0 0,0-1 0 0 0,0 1 0 0 0,-1 0-1 0 0,1 0 1 0 0,0-1 0 0 0,0 1-1 0 0,0 0 1 0 0,0 0 0 0 0,-1-1 0 0 0,1 1-1 0 0,0 0 1 0 0,0 0 0 0 0,0-1 0 0 0,0 1-1 0 0,0 0 1 0 0,0-1 0 0 0,0 1 0 0 0,0 0-1 0 0,0-1 1 0 0,0 1 0 0 0,0 0-1 0 0,0 0 1 0 0,0-1 0 0 0,0 1 0 0 0,0 0-1 0 0,0-1 1 0 0,0 1 0 0 0,0 0 0 0 0,0-1-1 0 0,0 1 1 0 0,1 0 0 0 0,-1 0 0 0 0,0-1-1 0 0,0 1 1 0 0,0 0 0 0 0,0 0-1 0 0,1-1 1 0 0,-1 1 0 0 0,0 0 36 0 0,-25 18-6130 0 0,21-14 3009 0 0,-4 0-8444 0 0</inkml:trace>
  <inkml:trace contextRef="#ctx0" brushRef="#br0" timeOffset="997.531">696 229 12739 0 0,'0'0'2150'0'0,"0"0"-498"0"0,0 0-277 0 0,0 0-87 0 0,0 0-101 0 0,0 0-175 0 0,0 0-234 0 0,0 0-225 0 0,0 0-130 0 0,0 0-19 0 0,0 0 24 0 0,0 0 39 0 0,0 0 9 0 0,12 0-44 0 0,186-11 1374 0 0,3 3-1273 0 0,-201 8-518 0 0,0 0 2 0 0,0 0 10 0 0,0 0 24 0 0,0 0 34 0 0,0 0 27 0 0,-24 0 687 0 0,9-5-764 0 0,0-1 0 0 0,0-1 0 0 0,1 0 0 0 0,0 0 0 0 0,0-2 0 0 0,1 1 0 0 0,0-2 0 0 0,1 0 1 0 0,-8-8-36 0 0,11 10 21 0 0,1 3-47 0 0,1 0 0 0 0,1 0 0 0 0,-1-1 0 0 0,1 0 0 0 0,0-1 0 0 0,0 1 0 0 0,1-1 0 0 0,0 0 0 0 0,0-1 0 0 0,1 1 0 0 0,0-1 0 0 0,0 0 0 0 0,0 0 0 0 0,0-6 26 0 0,8 6-2973 0 0,3 8-2101 0 0,-2 0-435 0 0,-2 0-6900 0 0</inkml:trace>
  <inkml:trace contextRef="#ctx0" brushRef="#br0" timeOffset="1431.214">35 1153 8090 0 0,'0'0'1716'0'0,"0"0"-228"0"0,0 0 145 0 0,0 0 176 0 0,0 0-41 0 0,0 0-209 0 0,0 0-278 0 0,0 0-182 0 0,0 0-116 0 0,0 0-107 0 0,0 0-92 0 0,0 0-86 0 0,32-1-78 0 0,99-4-63 0 0,255-1 1484 0 0,-61-19-2081 0 0,-256 13-3880 0 0,-2-5-4008 0 0,-55 13-4225 0 0</inkml:trace>
  <inkml:trace contextRef="#ctx0" brushRef="#br0" timeOffset="2034.006">243 1414 14739 0 0,'0'0'1438'0'0,"0"0"-399"0"0,0 0-104 0 0,0 0 38 0 0,0 0-21 0 0,0 0-185 0 0,0 0-287 0 0,0 0-182 0 0,0 0-129 0 0,0 0-52 0 0,0 0-13 0 0,0 0-4 0 0,0 0 7 0 0,-25 21-7 0 0,-81 67-7 0 0,57-23 21 0 0,43-56-106 0 0,1 1-1 0 0,-1 0 1 0 0,2 0 0 0 0,0 0-1 0 0,0 0 1 0 0,0 1 0 0 0,2 0 0 0 0,-1-1-1 0 0,1 1 1 0 0,1 0 0 0 0,0 0 0 0 0,0 0-1 0 0,1 0 1 0 0,1 0 0 0 0,0 4-8 0 0,3-11 48 0 0,-1 1 0 0 0,1-1 0 0 0,0 0 0 0 0,0 0 0 0 0,1-1 0 0 0,-1 1 0 0 0,1-1 0 0 0,-1 0 0 0 0,1 0 0 0 0,0 0-1 0 0,0-1 1 0 0,1 0 0 0 0,-1 0 0 0 0,0 0 0 0 0,1-1 0 0 0,-1 1 0 0 0,1-1 0 0 0,0 0 0 0 0,-1-1 0 0 0,1 0 0 0 0,0 0 0 0 0,-1 0 0 0 0,1 0 0 0 0,0-1 0 0 0,-1 0 0 0 0,1 0 0 0 0,-1-1 0 0 0,1 1 0 0 0,-1-1 0 0 0,0 0 0 0 0,1-1-48 0 0,25-9 265 0 0,-1-2-1 0 0,-1 0 1 0 0,0-2 0 0 0,-1-1 0 0 0,-1-1 0 0 0,-1-2-1 0 0,0 0 1 0 0,-2-2 0 0 0,21-23-265 0 0,-25 26 51 0 0,0-1 0 0 0,-2-1 0 0 0,0-1 0 0 0,-2 0-1 0 0,0-1 1 0 0,-2-1 0 0 0,0 0 0 0 0,-2-1 0 0 0,0-1 0 0 0,-2 0 0 0 0,-1 0 0 0 0,-1-1-1 0 0,0-5-50 0 0,-6 26-13 0 0,-1 0 0 0 0,0 0 0 0 0,0 0 0 0 0,0 0 0 0 0,-1 0-1 0 0,1 0 1 0 0,-2 1 0 0 0,1-1 0 0 0,0 0 0 0 0,-1 0 0 0 0,0 0-1 0 0,-1 0 1 0 0,1 0 0 0 0,-1 1 0 0 0,0-1 0 0 0,-1 1 0 0 0,1-1-1 0 0,-1 1 1 0 0,0 0 0 0 0,0 0 0 0 0,-1 0 0 0 0,0 0 0 0 0,0 1-1 0 0,0-1 1 0 0,0 1 0 0 0,0 0 0 0 0,-1 0 0 0 0,0 1 0 0 0,0 0 0 0 0,0-1-1 0 0,0 1 1 0 0,0 1 0 0 0,-1-1 0 0 0,1 1 0 0 0,-1 0 0 0 0,0 0-1 0 0,1 1 1 0 0,-1 0 0 0 0,-1 0 13 0 0,-3 4-21 0 0,-1 0 0 0 0,1 1 1 0 0,0 0-1 0 0,0 1 0 0 0,0 0 0 0 0,1 0 0 0 0,0 1 1 0 0,0 1-1 0 0,0-1 0 0 0,1 1 0 0 0,0 1 0 0 0,0 0 1 0 0,1 0-1 0 0,0 0 0 0 0,0 1 0 0 0,1 0 0 0 0,0 0 1 0 0,0 1-1 0 0,1 0 0 0 0,-2 7 21 0 0,1-6 9 0 0,0 1 0 0 0,1-1-1 0 0,1 2 1 0 0,0-1 0 0 0,0 0 0 0 0,1 1 0 0 0,1-1 0 0 0,0 1-1 0 0,1 0 1 0 0,0 0 0 0 0,1 0 0 0 0,1 0 0 0 0,0 0 0 0 0,0-1-1 0 0,1 1 1 0 0,1 0 0 0 0,0-1 0 0 0,1 1 0 0 0,0-1 0 0 0,1 0-1 0 0,0 0 1 0 0,1-1 0 0 0,0 0 0 0 0,5 7-9 0 0,101 147 239 0 0,-89-155-1761 0 0,-8-24-7557 0 0,-12 7-2429 0 0</inkml:trace>
  <inkml:trace contextRef="#ctx0" brushRef="#br0" timeOffset="2400.972">961 1252 16676 0 0,'0'0'1313'0'0,"0"0"-557"0"0,0 0-170 0 0,0 0 171 0 0,0 0 197 0 0,0 0 66 0 0,0 0-118 0 0,0 0-217 0 0,0 0-174 0 0,0 0-127 0 0,-17 32-84 0 0,-55 102-61 0 0,-27 60 133 0 0,88-167-365 0 0,6-17-3 0 0,0 0-1 0 0,0 0 0 0 0,1 1 0 0 0,1-1 1 0 0,0 1-1 0 0,0 0 0 0 0,1 0 0 0 0,1 0 1 0 0,0 0-1 0 0,0 1 0 0 0,1-1 0 0 0,1 10-3 0 0,2-18 19 0 0,-1 0-1 0 0,1 0 0 0 0,0-1 0 0 0,0 1 0 0 0,0-1 0 0 0,0 0 0 0 0,0 0 0 0 0,1 0 1 0 0,-1 0-1 0 0,1 0 0 0 0,-1-1 0 0 0,1 0 0 0 0,0 0 0 0 0,-1 0 0 0 0,1 0 0 0 0,0 0 1 0 0,0-1-1 0 0,0 1 0 0 0,0-1 0 0 0,-1 0 0 0 0,1-1 0 0 0,0 1 0 0 0,0-1 0 0 0,2 0-18 0 0,-2 1 47 0 0,165-37 692 0 0,-166 37-765 0 0,-1-1 0 0 0,1 1 0 0 0,-1-1 1 0 0,0 0-1 0 0,1 0 0 0 0,-1 0 0 0 0,0-1 1 0 0,1 1-1 0 0,-1 0 0 0 0,0-1 0 0 0,0 0 1 0 0,0 1-1 0 0,0-1 0 0 0,-1 0 0 0 0,1 0 1 0 0,0 0-1 0 0,-1 0 0 0 0,1 0 0 0 0,-1 0 0 0 0,0-1 1 0 0,0 1-1 0 0,1-1 26 0 0,-2-10-1089 0 0,-1-8-3310 0 0,-7 7-6142 0 0,6 10 415 0 0</inkml:trace>
  <inkml:trace contextRef="#ctx0" brushRef="#br0" timeOffset="2616.187">619 1503 12179 0 0,'0'0'2232'0'0,"0"0"-545"0"0,0 0-279 0 0,0 0-125 0 0,0 0-130 0 0,0 0-144 0 0,0 0-149 0 0,0 0-69 0 0,0 0-21 0 0,0 0-21 0 0,0 0-69 0 0,0 0-102 0 0,0 0-81 0 0,27 2-89 0 0,88 8-74 0 0,36-21 57 0 0,-105 2-696 0 0,12-5-1919 0 0,-34 6-5340 0 0,-12 5-4743 0 0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0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327 611 0 0 0,'0'0'744'0'0,"0"0"636"0"0,0 0 150 0 0,0 0 17 0 0,0 0-4 0 0,0 0-53 0 0,0 0-97 0 0,0 0-120 0 0,0 0-104 0 0,0 0-110 0 0,0 0-83 0 0,-1-3-99 0 0,0 1-809 0 0,10-27 2623 0 0,33-3 1940 0 0,-53 10-1734 0 0,1 16-2797 0 0,0 1 0 0 0,0-1-1 0 0,0 2 1 0 0,-1-1 0 0 0,1 1 0 0 0,-1 1-1 0 0,0 0 1 0 0,0 1 0 0 0,0 0-1 0 0,-1 0 1 0 0,1 1 0 0 0,0 1 0 0 0,-1 0-1 0 0,1 0 1 0 0,0 1 0 0 0,0 1 0 0 0,-1 0-1 0 0,1 0 1 0 0,0 1 0 0 0,1 1 0 0 0,-1-1-1 0 0,0 2 1 0 0,1 0 0 0 0,-6 3-100 0 0,11-5 21 0 0,0-1-10 0 0,0 1 0 0 0,0-1 0 0 0,1 1 0 0 0,-1 0 0 0 0,1 0 0 0 0,0 0 0 0 0,0 0 0 0 0,0 1 0 0 0,0 0 0 0 0,1 0-1 0 0,-1 0 1 0 0,1 0 0 0 0,0 0 0 0 0,0 1 0 0 0,1 0 0 0 0,-2 2-11 0 0,-11 53 87 0 0,15-44-34 0 0,-1-14-47 0 0,1 0 1 0 0,-1 0 0 0 0,1 0 0 0 0,0 0 0 0 0,0 0 0 0 0,0 0-1 0 0,0 0 1 0 0,0 0 0 0 0,0 0 0 0 0,0 1 0 0 0,1-1 0 0 0,-1 0-1 0 0,1 0 1 0 0,-1 0 0 0 0,1 0 0 0 0,0 0 0 0 0,0-1 0 0 0,0 1-1 0 0,0 0 1 0 0,0 0 0 0 0,0 0 0 0 0,0-1 0 0 0,1 1 0 0 0,-1-1-1 0 0,1 1 1 0 0,-1-1 0 0 0,1 1 0 0 0,-1-1 0 0 0,1 0 0 0 0,0 0-1 0 0,0 0 1 0 0,0 0 0 0 0,-1 0 0 0 0,1 0 0 0 0,2 0-7 0 0,22 5 130 0 0,0-2 1 0 0,0 0 0 0 0,1-2-1 0 0,-1-1 1 0 0,1-1 0 0 0,-1-1 0 0 0,0-1-1 0 0,14-4-130 0 0,-2 2 538 0 0,-173 99-306 0 0,122-87-231 0 0,0 1 0 0 0,1 1 0 0 0,0 0 0 0 0,1 0 0 0 0,0 1 0 0 0,0 1-1 0 0,1 0 1 0 0,1 0 0 0 0,0 1 0 0 0,1 0 0 0 0,0 0 0 0 0,1 1 0 0 0,1 0 0 0 0,0 0 0 0 0,0 1 0 0 0,2 0 0 0 0,0 0 0 0 0,-2 15-1 0 0,7-24 2 0 0,1-1 1 0 0,0 0-1 0 0,0 1 0 0 0,0-1 1 0 0,1 0-1 0 0,0 0 0 0 0,0 0 1 0 0,0 0-1 0 0,1-1 0 0 0,-1 0 1 0 0,1 1-1 0 0,0-1 0 0 0,0 0 0 0 0,1-1 1 0 0,-1 1-1 0 0,1-1 0 0 0,0 0 1 0 0,0 0-1 0 0,0 0 0 0 0,0-1 1 0 0,0 0-1 0 0,1 0 0 0 0,-1 0 1 0 0,1-1-1 0 0,-1 1 0 0 0,1-1 1 0 0,-1-1-1 0 0,1 1 0 0 0,0-1 0 0 0,3 0-2 0 0,15 1 1 0 0,-19 0-11 0 0,1 0 0 0 0,-1 0 0 0 0,1 0 0 0 0,-1-1 0 0 0,1 0 0 0 0,-1 0 0 0 0,1-1 0 0 0,-1 0 0 0 0,1 0 0 0 0,-1 0 1 0 0,1 0-1 0 0,-1-1 0 0 0,0 0 0 0 0,0 0 0 0 0,0 0 0 0 0,0-1 0 0 0,0 0 0 0 0,2-1 10 0 0,1-41-3698 0 0,-7 23-6092 0 0,0 15-2649 0 0</inkml:trace>
  <inkml:trace contextRef="#ctx0" brushRef="#br0" timeOffset="683.026">77 0 7290 0 0,'0'0'1833'0'0,"0"0"-110"0"0,0 0-98 0 0,0 0-9 0 0,0 0-45 0 0,0 0-189 0 0,0 0-297 0 0,0 0-310 0 0,0 0-240 0 0,0 0-148 0 0,0 0-41 0 0,0 0 60 0 0,0 0 94 0 0,0 19 1383 0 0,46 165 2074 0 0,38 150-2550 0 0,-75-275-1300 0 0,-3 1 1 0 0,-3 0-1 0 0,-3 47-107 0 0,-1-49 68 0 0,-4 288 135 0 0,36-190-168 0 0,-27-135-35 0 0,-2-17 8 0 0,-1 0 0 0 0,0-1 0 0 0,0 1 0 0 0,0 0 0 0 0,-1 0 0 0 0,0 1 1 0 0,1-1-1 0 0,-1 0 0 0 0,-1 0 0 0 0,1 0 0 0 0,0 0 0 0 0,-1 0 1 0 0,0 0-1 0 0,0 0 0 0 0,0 0 0 0 0,-1-1 0 0 0,1 1 0 0 0,-1 0 1 0 0,0 1-9 0 0,-8 5 77 0 0,11-10-92 0 0,-1 0-1 0 0,0 0 1 0 0,1 0 0 0 0,-1 0 0 0 0,1 0 0 0 0,-1 0-1 0 0,0 0 1 0 0,1 0 0 0 0,-1 0 0 0 0,0 0-1 0 0,1 0 1 0 0,-1 0 0 0 0,0 0 0 0 0,1 0 0 0 0,-1 0-1 0 0,0 1 1 0 0,1-1 0 0 0,-1 0 0 0 0,0 0-1 0 0,1 0 1 0 0,-1 1 0 0 0,0-1 0 0 0,1 0 0 0 0,-1 0-1 0 0,0 1 1 0 0,0-1 0 0 0,0 0 0 0 0,1 1 0 0 0,-1-1-1 0 0,0 0 1 0 0,0 1 0 0 0,0-1 0 0 0,0 0-1 0 0,1 1 1 0 0,-1-1 0 0 0,0 0 0 0 0,0 1 0 0 0,0-1-1 0 0,0 0 1 0 0,0 1 0 0 0,0-1 0 0 0,0 1-1 0 0,0-1 1 0 0,0 0 0 0 0,0 1 0 0 0,0-1 0 0 0,0 0-1 0 0,0 1 1 0 0,-1-1 0 0 0,1 0 0 0 0,0 1 15 0 0,3-1-588 0 0,8 0-902 0 0,-6-1-7800 0 0,-5-2-3050 0 0</inkml:trace>
  <inkml:trace contextRef="#ctx0" brushRef="#br0" timeOffset="2228.807">1099 906 5633 0 0,'0'0'2591'0'0,"0"0"-682"0"0,0 0-424 0 0,0 0-6 0 0,0 0 135 0 0,0 0 18 0 0,0 0-150 0 0,0 0-250 0 0,0 0-278 0 0,0 0-211 0 0,0 0-147 0 0,-8-21-56 0 0,-24-64-27 0 0,31 83-468 0 0,1 0-1 0 0,-1 0 0 0 0,0 0 0 0 0,1 0 0 0 0,-1 0 0 0 0,0 0 0 0 0,0 0 0 0 0,0 0 1 0 0,0 1-1 0 0,-1-1 0 0 0,1 0 0 0 0,0 1 0 0 0,-1-1 0 0 0,1 1 0 0 0,-1-1 0 0 0,1 1 1 0 0,-1 0-1 0 0,0 0 0 0 0,0-1 0 0 0,0 1 0 0 0,1 0 0 0 0,-1 1 0 0 0,0-1 1 0 0,0 0-1 0 0,-1 0-44 0 0,-4-1 222 0 0,-4-2-92 0 0,-1 1 0 0 0,1 0 0 0 0,0 1 0 0 0,-1 0 1 0 0,1 1-1 0 0,-1 0 0 0 0,0 0 0 0 0,1 2 0 0 0,-1-1 0 0 0,0 2 0 0 0,1-1 0 0 0,-1 1 0 0 0,1 1 1 0 0,0 0-1 0 0,0 1 0 0 0,0 0 0 0 0,0 1 0 0 0,-2 1-130 0 0,1 0 71 0 0,1 1 0 0 0,0 1 0 0 0,0-1 0 0 0,0 2 0 0 0,1-1 0 0 0,0 2 0 0 0,1-1-1 0 0,0 1 1 0 0,0 0 0 0 0,-5 9-71 0 0,8-8 21 0 0,-1 0-1 0 0,2 0 0 0 0,-1 0 0 0 0,2 0 0 0 0,0 1 0 0 0,0 0 0 0 0,1 0 0 0 0,0 0 0 0 0,1 0 0 0 0,0 1 1 0 0,1-1-1 0 0,1 0 0 0 0,0 1 0 0 0,1-1 0 0 0,0 0 0 0 0,0 1 0 0 0,2-1 0 0 0,-1 0 0 0 0,2 0 1 0 0,-1 0-1 0 0,2-1 0 0 0,-1 1 0 0 0,2-1 0 0 0,-1 0 0 0 0,6 6-20 0 0,-8-12 35 0 0,1-1 1 0 0,0 1-1 0 0,0-1 0 0 0,1 0 0 0 0,-1-1 0 0 0,1 1 1 0 0,0-1-1 0 0,0 0 0 0 0,0 0 0 0 0,1 0 0 0 0,-1-1 1 0 0,1 1-1 0 0,-1-1 0 0 0,1-1 0 0 0,0 1 1 0 0,-1-1-1 0 0,1 0 0 0 0,0 0 0 0 0,0-1 0 0 0,0 0 1 0 0,0 0-1 0 0,0 0 0 0 0,0-1 0 0 0,0 0 0 0 0,-1 0 1 0 0,3 0-36 0 0,6-3 87 0 0,-1-1 1 0 0,0 0-1 0 0,0-1 1 0 0,0 0-1 0 0,-1-1 1 0 0,1 0 0 0 0,-2-1-1 0 0,1 0 1 0 0,-1-1-1 0 0,5-5-87 0 0,12-13 76 0 0,-1-1-1 0 0,-1-2 1 0 0,-1 0 0 0 0,-2-1-1 0 0,-1-2 1 0 0,-2 0-1 0 0,-1-1 1 0 0,-1-1-1 0 0,8-28-75 0 0,-19 47 61 0 0,-8 22-43 0 0,-4 16-49 0 0,2-12 32 0 0,1 0 0 0 0,1 0 0 0 0,-1 0 0 0 0,1 0 0 0 0,1 0 0 0 0,0 1 0 0 0,1-1 0 0 0,0 0 0 0 0,0 0 0 0 0,1 0 0 0 0,0 0 0 0 0,1 0 0 0 0,0 0 0 0 0,1 0 0 0 0,0-1 0 0 0,0 0 0 0 0,1 0 0 0 0,0 0 0 0 0,4 4-1 0 0,8 8 4 0 0,1 0 1 0 0,0-1-1 0 0,2-2 0 0 0,0 0 0 0 0,19 13-4 0 0,-24-22-1293 0 0,-25-17-3013 0 0,-9-8-5659 0 0,11 9-2201 0 0</inkml:trace>
  <inkml:trace contextRef="#ctx0" brushRef="#br0" timeOffset="2769.025">719 401 4489 0 0,'0'0'3714'0'0,"0"0"-1319"0"0,0 0-500 0 0,0 0-58 0 0,0 0 8 0 0,0 0-77 0 0,0 0-204 0 0,0 0-247 0 0,0 0-246 0 0,0 0-185 0 0,0 0-146 0 0,0 0-120 0 0,0 0-101 0 0,-5-3-94 0 0,-17-9-54 0 0,16 9-33 0 0,6 3-25 0 0,30 0 1179 0 0,217 7 309 0 0,-25 12-1512 0 0,-218-13 918 0 0,-58-60-979 0 0,-74-75-165 0 0,56 55-138 0 0,103 77-5098 0 0,-16 2 1380 0 0,-2-2-6238 0 0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6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0 0 0,'0'0'1194'0'0,"0"0"654"0"0,0 0 56 0 0,0 0-131 0 0,0 0-109 0 0,0 0-68 0 0,0 0-43 0 0,0 0-48 0 0,0 0-78 0 0,0 0-110 0 0,0 0-137 0 0,0 0-152 0 0,0 0-136 0 0,6 15 5904 0 0,257-15-4104 0 0,-140 0-2471 0 0,-143-15-7642 0 0,15 11 963 0 0,2 1-5476 0 0</inkml:trace>
  <inkml:trace contextRef="#ctx0" brushRef="#br0" timeOffset="254.546">104 1 12651 0 0,'0'0'1251'0'0,"0"0"-359"0"0,0 0-109 0 0,0 0 210 0 0,0 0 253 0 0,0 0 113 0 0,0 0-67 0 0,0 0-185 0 0,0 0-230 0 0,-6 34-234 0 0,-19 108-188 0 0,21-61 53 0 0,54 136-764 0 0,-50-206-601 0 0,1 3-1954 0 0,-3-5-7065 0 0,1-5-381 0 0</inkml:trace>
  <inkml:trace contextRef="#ctx0" brushRef="#br0" timeOffset="816.968">605 170 11666 0 0,'0'0'2325'0'0,"0"0"-1637"0"0,0 0-565 0 0,0 0 172 0 0,0 0 357 0 0,0 0 248 0 0,0 0 73 0 0,0 0-116 0 0,0 0-240 0 0,0 0-213 0 0,-13 34-146 0 0,-40 109-93 0 0,16 9 93 0 0,35-130-249 0 0,11 58 51 0 0,-9-80-2 0 0,0 1 1 0 0,1-1 0 0 0,-1 0 0 0 0,0 1-1 0 0,0-1 1 0 0,0 0 0 0 0,1 1 0 0 0,-1-1-1 0 0,0 0 1 0 0,0 0 0 0 0,1 1 0 0 0,-1-1-1 0 0,0 0 1 0 0,1 0 0 0 0,-1 0 0 0 0,0 1-1 0 0,1-1 1 0 0,-1 0 0 0 0,1 0 0 0 0,-1 0-1 0 0,0 0 1 0 0,1 0 0 0 0,-1 0-1 0 0,0 1 1 0 0,1-1 0 0 0,-1 0 0 0 0,1 0-1 0 0,-1 0 1 0 0,0-1 0 0 0,1 1 0 0 0,-1 0-1 0 0,1 0 1 0 0,-1 0 0 0 0,0 0 0 0 0,1 0-1 0 0,-1 0 1 0 0,0 0 0 0 0,1-1 0 0 0,-1 1-1 0 0,0 0 1 0 0,1 0 0 0 0,-1 0 0 0 0,0-1-1 0 0,1 1 1 0 0,-1 0 0 0 0,0-1 0 0 0,0 1-1 0 0,1 0 1 0 0,-1 0 0 0 0,0-1 0 0 0,0 1-1 0 0,0 0 1 0 0,1-1 0 0 0,-1 1-1 0 0,0-1 1 0 0,0 1 0 0 0,0 0 0 0 0,0-1-1 0 0,0 1 1 0 0,0 0 0 0 0,0-1 0 0 0,0 1-1 0 0,0-1 1 0 0,0 1 0 0 0,0 0 0 0 0,0-1-59 0 0,15-38 741 0 0,-11 28-578 0 0,44-144 899 0 0,-39 119-960 0 0,1 0 0 0 0,2 1 0 0 0,2 0 1 0 0,1 1-1 0 0,1 0 0 0 0,4-3-102 0 0,-19 36 2 0 0,7-12 12 0 0,-1 0-1 0 0,2 1 0 0 0,0 0 0 0 0,0 1 0 0 0,1-1 1 0 0,0 2-1 0 0,1 0 0 0 0,0 0 0 0 0,1 1 0 0 0,3-2-13 0 0,-13 10-2 0 0,-1 0-1 0 0,0 0 1 0 0,0 0-1 0 0,1 1 1 0 0,-1-1-1 0 0,0 0 1 0 0,1 1-1 0 0,-1-1 0 0 0,1 1 1 0 0,-1-1-1 0 0,1 1 1 0 0,-1 0-1 0 0,1 0 1 0 0,-1-1-1 0 0,1 1 1 0 0,-1 0-1 0 0,1 1 1 0 0,-1-1-1 0 0,1 0 0 0 0,-1 0 1 0 0,1 1-1 0 0,-1-1 1 0 0,0 0-1 0 0,1 1 1 0 0,-1 0-1 0 0,1-1 1 0 0,-1 1-1 0 0,0 0 0 0 0,1-1 1 0 0,-1 1-1 0 0,0 0 1 0 0,0 0-1 0 0,0 0 1 0 0,0 0-1 0 0,0 1 1 0 0,0-1-1 0 0,0 0 1 0 0,0 0-1 0 0,0 0 0 0 0,0 1 1 0 0,-1-1-1 0 0,1 0 1 0 0,-1 1-1 0 0,1-1 1 0 0,0 2 2 0 0,19 121 665 0 0,-18-104-641 0 0,-1-7-4819 0 0,-1-12 1942 0 0,0-1-3219 0 0,0 0-5463 0 0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8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0 872 8266 0 0,'0'0'1959'0'0,"0"0"-381"0"0,0 0-170 0 0,0 0 43 0 0,0 0-8 0 0,0 0-191 0 0,0 0-305 0 0,0 0-282 0 0,0 0-126 0 0,0 0-11 0 0,0 0 43 0 0,7 2 43 0 0,51 11 439 0 0,2-2 0 0 0,-1-3 0 0 0,1-3 1 0 0,1-3-1 0 0,20-2-1053 0 0,-24-14-17 0 0,-54 6-1412 0 0,-3 4-1864 0 0,0 0-4539 0 0,0 1-3764 0 0</inkml:trace>
  <inkml:trace contextRef="#ctx0" brushRef="#br0" timeOffset="265.945">17 1045 8330 0 0,'0'0'5072'0'0,"0"0"-2965"0"0,0 0-1168 0 0,0 0-122 0 0,0 0 175 0 0,0 0 188 0 0,0 0 17 0 0,0 0-141 0 0,0 0-195 0 0,0 0-164 0 0,0 0-99 0 0,0 0-75 0 0,11 10-39 0 0,38 30-45 0 0,-47-38-391 0 0,1 0 0 0 0,0 0 0 0 0,0 0 0 0 0,0 0 0 0 0,0-1 0 0 0,0 0 0 0 0,1 1 0 0 0,-1-1 0 0 0,0 0 0 0 0,0-1 0 0 0,1 1 0 0 0,-1 0 0 0 0,1-1 0 0 0,-1 0 0 0 0,0 0 0 0 0,1 0 0 0 0,-1 0 0 0 0,1-1-48 0 0,10 1 204 0 0,224-34 854 0 0,-210 29-1324 0 0,-3 1-1624 0 0,-9 2-4105 0 0,-13 2-5998 0 0</inkml:trace>
  <inkml:trace contextRef="#ctx0" brushRef="#br0" timeOffset="1632.35">1048 659 2160 0 0,'0'0'3671'0'0,"0"0"-1531"0"0,0 0-553 0 0,0 0-23 0 0,0 0 46 0 0,0 0 18 0 0,0 0-145 0 0,0 0-264 0 0,0 0-277 0 0,0 0-265 0 0,0 0-173 0 0,-6-8-121 0 0,-21-24-97 0 0,25 31-254 0 0,0 0 1 0 0,0 0-1 0 0,0 0 1 0 0,-1 0 0 0 0,1 1-1 0 0,0-1 1 0 0,0 1-1 0 0,-1-1 1 0 0,1 1 0 0 0,0 0-1 0 0,0 0 1 0 0,-1 0 0 0 0,1 0-1 0 0,0 0 1 0 0,-1 0-1 0 0,1 1 1 0 0,0-1 0 0 0,0 1-1 0 0,-1 0 1 0 0,1 0-1 0 0,0 0 1 0 0,0 0 0 0 0,0 0-1 0 0,0 0 1 0 0,0 0-1 0 0,0 1 1 0 0,0-1 0 0 0,1 0-1 0 0,-1 1 1 0 0,0 0-33 0 0,-4 2 46 0 0,-8 5-16 0 0,0 1 0 0 0,0 1 0 0 0,1 0 0 0 0,0 1 0 0 0,1 0 0 0 0,0 1 0 0 0,1 0-1 0 0,1 1 1 0 0,0 0 0 0 0,1 1 0 0 0,0 0 0 0 0,1 0 0 0 0,1 1 0 0 0,0 0 0 0 0,-2 12-30 0 0,8-24 29 0 0,0 0 0 0 0,0 0 0 0 0,1 0 1 0 0,-1 0-1 0 0,1 0 0 0 0,0 0 0 0 0,0 0 0 0 0,1 0 0 0 0,-1 0 0 0 0,1 0 0 0 0,0 0 0 0 0,0 0 0 0 0,0 0 0 0 0,1-1 1 0 0,-1 1-1 0 0,1 0 0 0 0,0-1 0 0 0,0 1 0 0 0,0-1 0 0 0,0 1 0 0 0,1-1 0 0 0,-1 0 0 0 0,1 0 0 0 0,0 0 0 0 0,0-1 0 0 0,0 1 1 0 0,0-1-1 0 0,1 1 0 0 0,-1-1 0 0 0,1 0 0 0 0,-1 0 0 0 0,1-1 0 0 0,0 1 0 0 0,-1-1 0 0 0,1 0 0 0 0,0 0 0 0 0,0 0 0 0 0,0 0 1 0 0,0 0-1 0 0,0-1 0 0 0,0 0 0 0 0,4 0-29 0 0,9-1 184 0 0,0-1 0 0 0,0-1 1 0 0,-1 0-1 0 0,1-1 0 0 0,-1-1 1 0 0,0 0-1 0 0,0-1 0 0 0,0-1 1 0 0,-1-1-1 0 0,0 0 0 0 0,13-10-184 0 0,-26 17 11 0 0,41-25 177 0 0,-2-2 0 0 0,0-2 1 0 0,-2-2-1 0 0,-1-1 0 0 0,-2-2 1 0 0,-2-1-1 0 0,-1-2 1 0 0,1-4-189 0 0,-20 23 29 0 0,-1 0 1 0 0,-1 0 0 0 0,0-1 0 0 0,-2 0 0 0 0,0-1 0 0 0,-1 0-1 0 0,-1-1 1 0 0,-1 0 0 0 0,-1 0 0 0 0,-2-1 0 0 0,0 1 0 0 0,-1-1-1 0 0,-1 0 1 0 0,-1 0 0 0 0,-1 0 0 0 0,-1-10-30 0 0,0 24-30 0 0,-1 0 0 0 0,1 0-1 0 0,-2 1 1 0 0,1-1 0 0 0,-1 0 0 0 0,0 1 0 0 0,-1-1-1 0 0,0 1 1 0 0,0 0 0 0 0,0 1 0 0 0,-1-1-1 0 0,-1 1 1 0 0,1-1 0 0 0,-1 2 0 0 0,-1-1 0 0 0,1 1-1 0 0,-1 0 1 0 0,0 0 0 0 0,0 1 0 0 0,-1-1 0 0 0,1 2-1 0 0,-1-1 1 0 0,0 1 0 0 0,-1 1 0 0 0,1-1-1 0 0,-1 1 1 0 0,1 1 0 0 0,-1-1 0 0 0,-4 1 30 0 0,1 2-15 0 0,0 2 1 0 0,0-1-1 0 0,0 1 0 0 0,0 1 1 0 0,1 0-1 0 0,-1 1 1 0 0,1 0-1 0 0,-1 1 1 0 0,1 0-1 0 0,1 0 0 0 0,-1 2 1 0 0,1-1-1 0 0,0 1 1 0 0,0 1-1 0 0,1-1 0 0 0,0 2 1 0 0,1-1-1 0 0,-1 1 1 0 0,2 0-1 0 0,-1 1 0 0 0,1 0 1 0 0,1 0-1 0 0,0 1 1 0 0,0 0-1 0 0,1 0 0 0 0,1 0 1 0 0,-1 0-1 0 0,2 1 1 0 0,0 0-1 0 0,0 0 0 0 0,1 0 1 0 0,0 0-1 0 0,1 0 1 0 0,1 2 14 0 0,4 0 44 0 0,1-1 0 0 0,0-1 1 0 0,0 1-1 0 0,2-1 0 0 0,-1 0 0 0 0,2 0 1 0 0,0 0-1 0 0,0-1 0 0 0,1-1 0 0 0,0 1 1 0 0,1-2-1 0 0,0 1 0 0 0,0-1 0 0 0,1-1 1 0 0,0 1-1 0 0,1-2 0 0 0,3 2-44 0 0,-6-3 63 0 0,29 19 270 0 0,1-1 1 0 0,2-3 0 0 0,0-1 0 0 0,1-2-1 0 0,1-2 1 0 0,1-1 0 0 0,0-3-1 0 0,43 7-333 0 0,-63-16 303 0 0,-6 0-1028 0 0,-20-2-5677 0 0,-4 0-1134 0 0,3 2-4939 0 0</inkml:trace>
  <inkml:trace contextRef="#ctx0" brushRef="#br0" timeOffset="1944.341">624 1064 10378 0 0,'0'0'1838'0'0,"0"0"-486"0"0,0 0-341 0 0,0 0-64 0 0,0 0-13 0 0,0 0 18 0 0,0 0-45 0 0,0 0-86 0 0,0 0-3 0 0,0 0-56 0 0,0 0-23 0 0,0 0 17 0 0,0 0-21 0 0,30 13-40 0 0,97 38-45 0 0,-118-47-556 0 0,0-1 1 0 0,0-1-1 0 0,1 0 1 0 0,0 0-1 0 0,-1-1 1 0 0,1 0-1 0 0,0 0 1 0 0,0-1-1 0 0,-1 0 1 0 0,9-2-95 0 0,5 0 185 0 0,360-51 1631 0 0,-221 26-1519 0 0,99-9-213 0 0,-253 35-518 0 0,26 1 100 0 0,-24 15-7281 0 0,-10-8-4310 0 0</inkml:trace>
  <inkml:trace contextRef="#ctx0" brushRef="#br0" timeOffset="2546.543">1055 1377 12427 0 0,'0'0'1775'0'0,"0"0"-308"0"0,0 0-112 0 0,0 0 60 0 0,0 0-38 0 0,0 0-195 0 0,0 0-274 0 0,0 0-279 0 0,0 0-188 0 0,0 0-128 0 0,0 0-78 0 0,0 0-51 0 0,-26 5-18 0 0,-82 18-14 0 0,105-22-140 0 0,0-1 0 0 0,-1 1 0 0 0,1 0 0 0 0,0 0 0 0 0,-1 1 0 0 0,1-1-1 0 0,0 1 1 0 0,0 0 0 0 0,0-1 0 0 0,0 1 0 0 0,0 1 0 0 0,1-1 0 0 0,-1 0-1 0 0,0 1 1 0 0,1-1 0 0 0,0 1 0 0 0,0 0 0 0 0,-2 1-12 0 0,-3 7 48 0 0,-18 21 24 0 0,2 1-1 0 0,0 1 1 0 0,3 1 0 0 0,-12 28-72 0 0,16 40-28 0 0,18-99 49 0 0,0-1 1 0 0,0 1 0 0 0,1-1 0 0 0,-1 0 0 0 0,1 0 0 0 0,0 0 0 0 0,0-1 0 0 0,0 1-1 0 0,0 0 1 0 0,1-1 0 0 0,-1 0 0 0 0,1 0 0 0 0,-1 0 0 0 0,1 0 0 0 0,0-1-1 0 0,-1 1 1 0 0,1-1 0 0 0,0 0 0 0 0,0 0 0 0 0,0-1 0 0 0,0 1 0 0 0,0-1 0 0 0,0 0-1 0 0,0 0 1 0 0,0 0 0 0 0,0 0 0 0 0,0-1 0 0 0,0 1 0 0 0,0-1 0 0 0,1 0-22 0 0,3 0 97 0 0,9-1 59 0 0,0-1 1 0 0,0-1-1 0 0,0 0 1 0 0,0-1-1 0 0,-1-1 0 0 0,1-1 1 0 0,-2 0-1 0 0,1-1 1 0 0,9-8-157 0 0,-9 8 96 0 0,12-7-20 0 0,-1-1 0 0 0,-1-1 0 0 0,-1-2 0 0 0,0 0 0 0 0,-1-2-1 0 0,-2 0 1 0 0,0-2 0 0 0,-1 0 0 0 0,-1-2 0 0 0,-2 0 0 0 0,0-1-1 0 0,-2-1 1 0 0,-1 0 0 0 0,-1-1 0 0 0,8-22-76 0 0,-18 39-21 0 0,0-1 1 0 0,-1 0-1 0 0,0 0 0 0 0,0-1 1 0 0,-2 1-1 0 0,1 0 0 0 0,-2-1 1 0 0,1 1-1 0 0,-2-1 1 0 0,0 1-1 0 0,0-1 0 0 0,-1 1 1 0 0,-1 0-1 0 0,0 0 0 0 0,0 0 1 0 0,-1 0-1 0 0,-1 0 0 0 0,0 1 1 0 0,-1 0-1 0 0,0 0 1 0 0,-6-8 20 0 0,8 15-28 0 0,-1 1 1 0 0,0 0 0 0 0,0 0 0 0 0,0 0 0 0 0,0 1 0 0 0,0 0 0 0 0,-1 0 0 0 0,1 0 0 0 0,-1 0 0 0 0,1 1 0 0 0,-1 0-1 0 0,1 0 1 0 0,-1 0 0 0 0,0 1 0 0 0,0 0 0 0 0,1 0 0 0 0,-1 1 0 0 0,0-1 0 0 0,1 1 0 0 0,-1 0 0 0 0,0 1-1 0 0,1 0 1 0 0,-1-1 0 0 0,1 2 0 0 0,0-1 0 0 0,0 1 0 0 0,0-1 0 0 0,0 1 0 0 0,0 1 0 0 0,1-1 0 0 0,-1 1 0 0 0,1-1-1 0 0,0 1 1 0 0,0 1 0 0 0,0-1 0 0 0,1 1 0 0 0,-1-1 0 0 0,-1 5 27 0 0,-10 5 7 0 0,1 2-1 0 0,0 0 1 0 0,1 1 0 0 0,1 0 0 0 0,1 1 0 0 0,0 0-1 0 0,1 1 1 0 0,2 0 0 0 0,-1 1 0 0 0,2-1-1 0 0,1 1 1 0 0,0 1 0 0 0,2-1 0 0 0,0 1-1 0 0,1 0 1 0 0,1 13-7 0 0,2-33 0 0 0,-1 10 23 0 0,1 0 1 0 0,0 1-1 0 0,1-1 0 0 0,1 0 0 0 0,-1 0 1 0 0,2 0-1 0 0,-1 0 0 0 0,2 0 0 0 0,2 6-23 0 0,-1-5 29 0 0,0-1 0 0 0,1 0 0 0 0,0 0 0 0 0,1-1 0 0 0,1 1-1 0 0,-1-2 1 0 0,1 1 0 0 0,1-1 0 0 0,0 0 0 0 0,0-1-1 0 0,1 0 1 0 0,0 0 0 0 0,3 1-29 0 0,-8-7-31 0 0,0 1 0 0 0,0-1 0 0 0,0 0 0 0 0,0 0 0 0 0,0-1 0 0 0,1 1 0 0 0,-1-1 0 0 0,0 0 0 0 0,1-1 0 0 0,-1 1 0 0 0,1-1 0 0 0,-1 0 0 0 0,0-1 0 0 0,1 1 0 0 0,-1-1 0 0 0,1 0 0 0 0,-1-1-1 0 0,0 1 1 0 0,0-1 0 0 0,0 0 0 0 0,0 0 0 0 0,4-3 31 0 0,52-51-2681 0 0,-37 31-1860 0 0,-5 4-3020 0 0,-9 9-4144 0 0</inkml:trace>
  <inkml:trace contextRef="#ctx0" brushRef="#br0" timeOffset="2862.56">1679 1218 11298 0 0,'0'0'4881'0'0,"0"0"-2897"0"0,0 0-1150 0 0,0 0-84 0 0,0 0 117 0 0,0 0 121 0 0,0 0-13 0 0,0 0-143 0 0,0 0-160 0 0,0 0-126 0 0,-20 33-109 0 0,-65 103-84 0 0,-33 67 440 0 0,110-192-787 0 0,1 1 1 0 0,0 0 0 0 0,1 0 0 0 0,0 0 0 0 0,1 0 0 0 0,0 1 0 0 0,1 0 0 0 0,1 0 0 0 0,0 0 0 0 0,0 1-1 0 0,2-1 1 0 0,-1 11-7 0 0,5-21 28 0 0,0 0-1 0 0,0 0 1 0 0,1 0-1 0 0,-1 0 0 0 0,0-1 1 0 0,1 1-1 0 0,0-1 1 0 0,0 0-1 0 0,0 0 1 0 0,0 0-1 0 0,0-1 1 0 0,0 0-1 0 0,0 1 0 0 0,0-1 1 0 0,0-1-1 0 0,1 1 1 0 0,-1-1-1 0 0,0 1 1 0 0,1-1-1 0 0,-1 0 0 0 0,1-1 1 0 0,-1 1-1 0 0,0-1 1 0 0,0 0-1 0 0,1 0 1 0 0,-1 0-1 0 0,0-1 0 0 0,2 0-27 0 0,181-54 1169 0 0,-178 52-994 0 0,6-5-3470 0 0,-25 0-8542 0 0,8 9-123 0 0</inkml:trace>
  <inkml:trace contextRef="#ctx0" brushRef="#br0" timeOffset="3112.949">1272 1513 10850 0 0,'0'0'6014'0'0,"0"0"-3889"0"0,0 0-1323 0 0,0 0-58 0 0,0 0 122 0 0,0 0 70 0 0,0 0-39 0 0,0 0-165 0 0,0 0-146 0 0,34-4-126 0 0,106-10-111 0 0,111-1-1227 0 0,-220 14-1836 0 0,-11-1-3393 0 0,-4 1-6050 0 0</inkml:trace>
  <inkml:trace contextRef="#ctx0" brushRef="#br0" timeOffset="4128.796">2537 379 3345 0 0,'0'0'2037'0'0,"0"0"-171"0"0,0 0-65 0 0,0 0-92 0 0,0 0-112 0 0,0 0-108 0 0,0 0-131 0 0,0 0-136 0 0,0 0-85 0 0,0 0-66 0 0,0 0-65 0 0,0 0-56 0 0,0 0-88 0 0,-19-18-103 0 0,-86-78 516 0 0,104 95-1196 0 0,0 0-1 0 0,0 0 1 0 0,-1 0 0 0 0,1 0 0 0 0,0 0 0 0 0,0 1 0 0 0,-1-1 0 0 0,1 0 0 0 0,-1 0 0 0 0,1 1-1 0 0,0-1 1 0 0,-1 1 0 0 0,1 0 0 0 0,-1-1 0 0 0,1 1 0 0 0,-1 0 0 0 0,0 0 0 0 0,1 0 0 0 0,-1 0-1 0 0,1 0 1 0 0,-1 0 0 0 0,1 0 0 0 0,-1 0 0 0 0,1 1 0 0 0,-1-1 0 0 0,1 1 0 0 0,-1-1 0 0 0,1 1-1 0 0,0-1 1 0 0,-1 1 0 0 0,1 0 0 0 0,0 0 0 0 0,-1 0 0 0 0,1 0 0 0 0,0 0 0 0 0,0 0-1 0 0,0 0 1 0 0,0 0 0 0 0,0 0 0 0 0,0 0 0 0 0,0 1 0 0 0,0-1 0 0 0,0 0 0 0 0,1 1 0 0 0,-1-1-1 0 0,0 1-78 0 0,-19 48 40 0 0,3 1-1 0 0,2 0 0 0 0,2 1 0 0 0,2 1 0 0 0,3 0 0 0 0,-2 44-39 0 0,2-26 62 0 0,-50 325-87 0 0,51-354 42 0 0,-47 255 25 0 0,-19-172 241 0 0,80-76-28 0 0,-7-47-210 0 0,1-1 1 0 0,0 1 0 0 0,0 0 0 0 0,-1-1 0 0 0,1 1-1 0 0,-1 0 1 0 0,1 0 0 0 0,-1-1 0 0 0,0 1-1 0 0,0 0 1 0 0,0 0 0 0 0,0 0 0 0 0,0 0-1 0 0,0 0 1 0 0,0-1 0 0 0,-1 1 0 0 0,1 0 0 0 0,-1 0-1 0 0,1-1 1 0 0,-1 1 0 0 0,0 0 0 0 0,1-1-1 0 0,-1 1 1 0 0,0 0 0 0 0,0-1 0 0 0,0 1-1 0 0,0-1 1 0 0,-2 2-46 0 0,4-3 13 0 0,-1 0 1 0 0,1-1-1 0 0,-1 1 0 0 0,1 0 0 0 0,-1 0 0 0 0,1 0 0 0 0,-1 0 1 0 0,1 0-1 0 0,-1 0 0 0 0,1 0 0 0 0,-1 1 0 0 0,1-1 0 0 0,0 0 0 0 0,-1 0 1 0 0,1 0-1 0 0,-1 0 0 0 0,1 1 0 0 0,-1-1 0 0 0,0 0 0 0 0,1 0 1 0 0,-1 1-1 0 0,1-1 0 0 0,-1 0 0 0 0,1 1 0 0 0,-1-1 0 0 0,0 1 1 0 0,1-1-1 0 0,-1 0 0 0 0,0 1 0 0 0,1-1 0 0 0,-1 1 0 0 0,0-1 0 0 0,0 1 1 0 0,0-1-1 0 0,1 1 0 0 0,-1-1 0 0 0,0 1 0 0 0,0-1 0 0 0,0 1 1 0 0,0-1-1 0 0,0 1 0 0 0,0-1 0 0 0,0 1 0 0 0,0-1 0 0 0,0 1 1 0 0,0 0-1 0 0,0-1 0 0 0,0 1 0 0 0,0-1 0 0 0,0 1 0 0 0,-1-1 0 0 0,1 1 1 0 0,0-1-1 0 0,0 1 0 0 0,-1-1 0 0 0,1 0 0 0 0,0 1 0 0 0,-1-1 1 0 0,1 1-1 0 0,0-1 0 0 0,-1 1 0 0 0,1-1 0 0 0,0 0 0 0 0,-1 1 1 0 0,1-1-1 0 0,-1 0 0 0 0,0 1-13 0 0,23-10 91 0 0,-1 2 0 0 0,1 1 0 0 0,0 0 1 0 0,0 2-1 0 0,1 0 0 0 0,12 1-91 0 0,7-3 98 0 0,149-15 152 0 0,-182 15-1410 0 0,-19 4-7816 0 0,7 2-3573 0 0</inkml:trace>
  <inkml:trace contextRef="#ctx0" brushRef="#br0" timeOffset="14363.014">2589 832 2841 0 0,'0'0'1508'0'0,"0"0"-165"0"0,0 0 47 0 0,0 0 231 0 0,0 0 180 0 0,0 0 56 0 0,0 0-132 0 0,0 0-270 0 0,0 0-343 0 0,0 0-288 0 0,0 0-230 0 0,0-5-168 0 0,0-15-82 0 0,0 15-58 0 0,0 5-40 0 0,0 0-37 0 0,0 0-45 0 0,0 0-54 0 0,0 16 314 0 0,9 214 1749 0 0,-20 6-1488 0 0,10-265 2860 0 0,-1-89-3397 0 0,12 71-133 0 0,2 0-1 0 0,2 2 1 0 0,2-1 0 0 0,2 2-1 0 0,13-20-14 0 0,-18 38 4 0 0,2 1 0 0 0,0 0 0 0 0,2 1 0 0 0,1 1 0 0 0,0 1 0 0 0,2 1 0 0 0,2-1-4 0 0,-21 20-1 0 0,1 0 0 0 0,0 0 0 0 0,-1 0 0 0 0,1 0 0 0 0,0 1-1 0 0,0-1 1 0 0,0 0 0 0 0,1 1 0 0 0,-1 0 0 0 0,0 0 0 0 0,0-1-1 0 0,1 1 1 0 0,-1 1 0 0 0,0-1 0 0 0,1 0 0 0 0,-1 1 0 0 0,1-1 0 0 0,-1 1-1 0 0,1-1 1 0 0,0 1 0 0 0,-1 0 0 0 0,1 0 0 0 0,-1 1 0 0 0,1-1-1 0 0,-1 0 1 0 0,1 1 0 0 0,-1-1 0 0 0,1 1 0 0 0,-1 0 0 0 0,1 0-1 0 0,1 1 2 0 0,2 12 35 0 0,0 0 0 0 0,-1 0 0 0 0,0 1 0 0 0,-1 0 0 0 0,-1 0 0 0 0,0 0 0 0 0,-1 0 0 0 0,-1 0 0 0 0,0 0 0 0 0,-1 1 0 0 0,-1-1 0 0 0,0 0-1 0 0,-1 0 1 0 0,-1 0 0 0 0,0 0 0 0 0,-2 3-35 0 0,-1 15 116 0 0,6-32-100 0 0,0-1-1 0 0,0 0 10 0 0,0 0-6 0 0,0 0-3 0 0,0 0-4 0 0,0 0-17 0 0,0 0-18 0 0,-10-26-2162 0 0,7 14 358 0 0,0 4-916 0 0,0 1-3821 0 0,0 1-5362 0 0</inkml:trace>
  <inkml:trace contextRef="#ctx0" brushRef="#br0" timeOffset="15023.219">2977 269 7450 0 0,'0'0'1976'0'0,"0"0"-172"0"0,0 0-62 0 0,0 0 80 0 0,0 0-42 0 0,0 0-179 0 0,0 0-296 0 0,0 0-310 0 0,0 0-285 0 0,0 0-208 0 0,0 0-98 0 0,0 0-50 0 0,0 0-9 0 0,-25 14 1705 0 0,8-3-824 0 0,33-47-762 0 0,-16 35-442 0 0,0 1 10 0 0,0 0 12 0 0,0 0-2 0 0,0 0-1 0 0,0 0 2 0 0,-19 12 3 0 0,-27 24 38 0 0,44-33-1369 0 0,6 0-7573 0 0,-2-1 5469 0 0,2 1-8795 0 0</inkml:trace>
  <inkml:trace contextRef="#ctx0" brushRef="#br0" timeOffset="15734.558">3146 917 2649 0 0,'0'0'1428'0'0,"0"0"-16"0"0,0 0 147 0 0,0 0 154 0 0,0 0-25 0 0,0 0-257 0 0,0 0-332 0 0,0 0-255 0 0,0 0-56 0 0,0 0 46 0 0,0 0 79 0 0,0 0 9 0 0,0 0-87 0 0,12 1-66 0 0,100 8 2017 0 0,-87-14-2264 0 0,1-1-1 0 0,-1-1 1 0 0,0-2 0 0 0,-1 0-1 0 0,0-2 1 0 0,-1 0-1 0 0,18-12-521 0 0,-32 19 81 0 0,0-1 0 0 0,0 0-1 0 0,0 0 1 0 0,-1-1 0 0 0,0 0-1 0 0,0 0 1 0 0,0-1-1 0 0,-1 0 1 0 0,0-1 0 0 0,0 1-1 0 0,-1-1 1 0 0,0 0 0 0 0,0-1-1 0 0,-1 0 1 0 0,0 0-1 0 0,-1 0 1 0 0,0 0 0 0 0,0-1-1 0 0,-1 1 1 0 0,0-1-1 0 0,-1 0 1 0 0,1-8-81 0 0,-3 13 0 0 0,-1 0 0 0 0,0-1 1 0 0,0 1-1 0 0,0-1 0 0 0,-1 1 0 0 0,0 0 0 0 0,0 0 0 0 0,0 0 0 0 0,-1 0 1 0 0,1 0-1 0 0,-1 1 0 0 0,-1-1 0 0 0,1 1 0 0 0,0 0 0 0 0,-1 0 1 0 0,0 0-1 0 0,0 0 0 0 0,0 0 0 0 0,0 1 0 0 0,-1 0 0 0 0,0 0 0 0 0,1 0 1 0 0,-1 0-1 0 0,0 1 0 0 0,0 0 0 0 0,0 0 0 0 0,-1 0 0 0 0,1 1 1 0 0,0 0-1 0 0,-1 0 0 0 0,1 0 0 0 0,-1 1 0 0 0,1-1 0 0 0,-1 1 0 0 0,-2 1 0 0 0,-6-1-32 0 0,-1 0-1 0 0,0 2 0 0 0,0 0 0 0 0,1 0 0 0 0,-1 2 0 0 0,1 0 0 0 0,0 0 0 0 0,0 1 0 0 0,0 1 1 0 0,1 0-1 0 0,0 1 0 0 0,-4 3 33 0 0,-5 2-12 0 0,1 1 1 0 0,1 1 0 0 0,1 1 0 0 0,0 0-1 0 0,0 2 1 0 0,2 0 0 0 0,0 1 0 0 0,1 0-1 0 0,-12 20 12 0 0,25-29 22 0 0,0 1-1 0 0,0 0 1 0 0,0-1 0 0 0,2 1-1 0 0,-1 0 1 0 0,1 1-1 0 0,1-1 1 0 0,-1 0-1 0 0,2 0 1 0 0,-1 0-1 0 0,2 0 1 0 0,-1 0-1 0 0,3 7-21 0 0,0-5 61 0 0,0 0 0 0 0,1-1 0 0 0,1 1-1 0 0,-1-1 1 0 0,2 0 0 0 0,0-1 0 0 0,0 0-1 0 0,0 0 1 0 0,2 0 0 0 0,-1-1 0 0 0,1 0 0 0 0,0-1-1 0 0,1 0 1 0 0,0 0 0 0 0,0-1 0 0 0,1-1-1 0 0,0 1 1 0 0,0-2 0 0 0,0 0 0 0 0,1 0-1 0 0,0-1 1 0 0,0 0 0 0 0,0-1 0 0 0,0 0-1 0 0,6 0-60 0 0,0 0 87 0 0,1 0-1 0 0,0-1 0 0 0,0 0 1 0 0,0-2-1 0 0,0-1 1 0 0,0 0-1 0 0,-1-1 0 0 0,1-1 1 0 0,0-1-1 0 0,-1 0 0 0 0,0-1 1 0 0,16-7-87 0 0,-24-5-287 0 0,-15 13-3326 0 0,-3 3-4951 0 0,4 1-3835 0 0</inkml:trace>
  <inkml:trace contextRef="#ctx0" brushRef="#br0" timeOffset="16269.952">3800 1020 16363 0 0,'0'0'1006'0'0,"0"0"-491"0"0,0 0-210 0 0,0 0 138 0 0,0 0 198 0 0,0 0 110 0 0,0 0-52 0 0,0 0-140 0 0,0 0-135 0 0,0 0-40 0 0,0 0-27 0 0,0 0-52 0 0,0 0-16 0 0,0 12-48 0 0,0 97 425 0 0,-13 16-119 0 0,29-193 2574 0 0,83-128-2818 0 0,-94 187-288 0 0,3-5-1 0 0,1 0-1 0 0,0 1 1 0 0,1 0 0 0 0,0 0-1 0 0,1 1 1 0 0,0 1 0 0 0,1 0-1 0 0,1-1-13 0 0,-2 48-112 0 0,-1 67 171 0 0,-5-100-3209 0 0,-1-22-6197 0 0,-4 18 7081 0 0,0-3-9265 0 0</inkml:trace>
  <inkml:trace contextRef="#ctx0" brushRef="#br0" timeOffset="16921.253">3329 291 1384 0 0,'0'0'2852'0'0,"0"0"-980"0"0,0 0-173 0 0,0 0 295 0 0,0 0 242 0 0,0 0-27 0 0,0 0-300 0 0,0 0-431 0 0,0 0-344 0 0,0 0-187 0 0,0 0-75 0 0,0 0-32 0 0,0 0-56 0 0,18 3 3062 0 0,63-65-2611 0 0,64-67-711 0 0,-25 26-350 0 0,-118 147-217 0 0,-3-33 61 0 0,0 0 1 0 0,0 1-1 0 0,1-1 0 0 0,1 0 0 0 0,0 0 1 0 0,0 0-1 0 0,1 1 0 0 0,1-1 0 0 0,-1-1 1 0 0,2 1-1 0 0,0 0 0 0 0,0-1 0 0 0,1 0 1 0 0,0 0-1 0 0,1 0 0 0 0,0-1 1 0 0,0 1-1 0 0,1-1 0 0 0,0-1 0 0 0,7 7-18 0 0,56 4-167 0 0,-39-19-5596 0 0,-10 0-3851 0 0,-12 0-2993 0 0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7 6481 0 0,'0'0'4812'0'0,"0"0"-2202"0"0,0 0-808 0 0,0 0-75 0 0,0 0-7 0 0,0 0-114 0 0,0 0-229 0 0,0 0-295 0 0,0 0-259 0 0,0 0-182 0 0,0 0-123 0 0,0 0-85 0 0,-1-3 878 0 0,-50 25-388 0 0,55-22-640 0 0,16-25 669 0 0,-66 46-1363 0 0,30-1-5786 0 0,14-18 2688 0 0,0 2-8890 0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5:58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1 274 4153 0 0,'0'0'2523'0'0,"0"0"-1359"0"0,0 0-214 0 0,0 0 474 0 0,0 0 389 0 0,0 0 70 0 0,0 0-316 0 0,0 0-456 0 0,0 0-286 0 0,0 0-71 0 0,0 0 3 0 0,0 0 7 0 0,0 0 23 0 0,5 0 29 0 0,55-4 1903 0 0,-29-11-2390 0 0,-1-1-1 0 0,0-2 0 0 0,-2-1 0 0 0,0-1 0 0 0,-1-1 0 0 0,-1-2 0 0 0,-1-1 0 0 0,7-9-328 0 0,37-47 385 0 0,-69 80-372 0 0,0 0-1 0 0,0 0 0 0 0,0 1 0 0 0,1-1 0 0 0,-1 0 0 0 0,0 0 0 0 0,0 0 0 0 0,0 0 0 0 0,1 0 0 0 0,-1 0 1 0 0,0 0-1 0 0,0 1 0 0 0,1-1 0 0 0,-1 0 0 0 0,0 0 0 0 0,0 0 0 0 0,1 0 0 0 0,-1 0 0 0 0,0 0 0 0 0,0 0 0 0 0,1 0 1 0 0,-1 0-1 0 0,0 0 0 0 0,0 0 0 0 0,1-1 0 0 0,-1 1 0 0 0,0 0 0 0 0,0 0 0 0 0,1 0 0 0 0,-1 0 0 0 0,0 0 1 0 0,0 0-1 0 0,0 0 0 0 0,1-1-12 0 0,-2 12-90 0 0,18 139 527 0 0,33-3-227 0 0,-47-140-937 0 0,9 24 1531 0 0,-10-21-4434 0 0,-1-1-4697 0 0,-1-9-3829 0 0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9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17 2296 0 0,'0'0'2169'0'0,"0"0"-13"0"0,0 0-56 0 0,0 0-105 0 0,0 0-300 0 0,0 0-404 0 0,0 0-357 0 0,0 0-229 0 0,0 0-100 0 0,0 0-21 0 0,0 0-10 0 0,0 0-18 0 0,0 0-11 0 0,-17 15-37 0 0,-109 107 705 0 0,112-108-1136 0 0,1 0 1 0 0,1 1 0 0 0,1 1-1 0 0,0 0 1 0 0,1 1 0 0 0,1 0-1 0 0,0 0 1 0 0,2 1 0 0 0,0 0-1 0 0,1 0 1 0 0,0 1 0 0 0,2 0-1 0 0,0-1 1 0 0,1 2 0 0 0,1-1-1 0 0,1 0 1 0 0,0 6-78 0 0,2-20 41 0 0,-1 0 0 0 0,1 0-1 0 0,0 1 1 0 0,0-1 0 0 0,0 0 0 0 0,1 0 0 0 0,0-1-1 0 0,0 1 1 0 0,0 0 0 0 0,1 0 0 0 0,-1-1 0 0 0,1 0 0 0 0,0 1-1 0 0,0-1 1 0 0,1 0 0 0 0,-1 0 0 0 0,1-1 0 0 0,0 1 0 0 0,0-1-1 0 0,0 0 1 0 0,0 0 0 0 0,1 0 0 0 0,-1-1 0 0 0,1 1-1 0 0,0-1 1 0 0,0 0 0 0 0,2 0-41 0 0,9 4 262 0 0,1-1-1 0 0,0 0 1 0 0,0-2-1 0 0,0 0 1 0 0,0 0-1 0 0,0-2 0 0 0,12 0-261 0 0,-5-1 231 0 0,0-1 0 0 0,0-1 0 0 0,0-1 0 0 0,-1-2-1 0 0,1 0 1 0 0,-1-1 0 0 0,0-1 0 0 0,-1-1 0 0 0,0-1-1 0 0,0-1 1 0 0,-1-2 0 0 0,0 1 0 0 0,-1-2 0 0 0,0-1-1 0 0,-1-1 1 0 0,5-5-231 0 0,-16 11 30 0 0,-2 0-1 0 0,1-1 1 0 0,-2 1-1 0 0,1-1 1 0 0,-1 0-1 0 0,-1-1 0 0 0,1 1 1 0 0,-2-1-1 0 0,0 0 1 0 0,0 1-1 0 0,-1-2 1 0 0,0 1-1 0 0,-1 0 1 0 0,0 0-1 0 0,-1 0 1 0 0,0-1-1 0 0,0 1 1 0 0,-2 0-1 0 0,1 0 0 0 0,-2 0 1 0 0,1 0-1 0 0,-1 0 1 0 0,-1 0-1 0 0,0 1 1 0 0,0-1-1 0 0,-1 1 1 0 0,-1 0-1 0 0,0 1 1 0 0,0-1-1 0 0,0 1 0 0 0,-1 0 1 0 0,-1 1-1 0 0,0 0 1 0 0,-3-3-30 0 0,2 1-203 0 0,0 0 1 0 0,0 1-1 0 0,-1 1 1 0 0,0-1-1 0 0,-1 2 0 0 0,0-1 1 0 0,0 1-1 0 0,0 1 1 0 0,-1 0-1 0 0,0 1 1 0 0,0 0-1 0 0,-1 1 1 0 0,1 0-1 0 0,-1 1 0 0 0,0 0 1 0 0,0 1-1 0 0,0 1 1 0 0,0 0-1 0 0,0 0 1 0 0,-1 2-1 0 0,1-1 0 0 0,0 2 1 0 0,0 0-1 0 0,0 0 1 0 0,1 1-1 0 0,-1 1 1 0 0,-9 4 202 0 0,-60 31-4206 0 0,32-11-3145 0 0,25-12-3944 0 0</inkml:trace>
  <inkml:trace contextRef="#ctx0" brushRef="#br0" timeOffset="384.01">0 407 5177 0 0,'0'0'2482'0'0,"0"0"-312"0"0,0 0-207 0 0,0 0-127 0 0,0 0-130 0 0,0 0-128 0 0,0 0-125 0 0,0 0-136 0 0,0 0-163 0 0,0 0-181 0 0,0 0-164 0 0,0 0-121 0 0,18 1-97 0 0,73 6 976 0 0,-63-34-127 0 0,-11 13-1392 0 0,1 0-1 0 0,1 1 0 0 0,1 0 0 0 0,-1 2 0 0 0,2 1 0 0 0,0 0 0 0 0,0 1 0 0 0,0 2 1 0 0,4-1-48 0 0,83 1 194 0 0,-53 53-175 0 0,-20-10 38 0 0,-27-29 10 0 0,1-1 0 0 0,1-1 0 0 0,-1 0 0 0 0,1 0 0 0 0,0-1 0 0 0,0 0 1 0 0,0 0-1 0 0,1-1 0 0 0,-1-1 0 0 0,1 0 0 0 0,7 0-67 0 0,9 2 209 0 0,-26-4-233 0 0,-1 0-20 0 0,0 0-15 0 0,0 0-54 0 0,-14-11-2297 0 0,11 8 1686 0 0,-4-1-972 0 0,1 0-2912 0 0,1 0-7315 0 0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2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1 700 0 0 0,'0'0'1402'0'0,"0"0"351"0"0,0 0 350 0 0,0 0 173 0 0,0 0-203 0 0,0 0-240 0 0,0 0-289 0 0,0 0-284 0 0,10 9-183 0 0,35 26-87 0 0,-39-31-719 0 0,0 0 0 0 0,0-1 0 0 0,0 0 0 0 0,1 0 0 0 0,0 0 0 0 0,0-1 0 0 0,-1 0 0 0 0,1-1 0 0 0,0 1 0 0 0,1-1 0 0 0,-1 0 0 0 0,0-1 0 0 0,0 0 0 0 0,0 0 0 0 0,0-1 0 0 0,3 0-271 0 0,16 0 540 0 0,-10 0-340 0 0,-1 0 0 0 0,1-1 0 0 0,0 0 0 0 0,-1-2 0 0 0,0 0 0 0 0,0 0 0 0 0,0-1 1 0 0,0-1-1 0 0,-1-1 0 0 0,0 0 0 0 0,3-3-200 0 0,-4 5 77 0 0,-1-2 1 0 0,1 0 0 0 0,-2 0 0 0 0,1-1-1 0 0,-1 0 1 0 0,0-1 0 0 0,-1 0-1 0 0,0-1 1 0 0,0 0 0 0 0,-1-1 0 0 0,0 0-1 0 0,-1 0 1 0 0,0-1 0 0 0,-1 0-1 0 0,-1 0 1 0 0,0-1 0 0 0,0 0 0 0 0,-1 0-1 0 0,-1 0 1 0 0,0 0 0 0 0,-1-1-1 0 0,1-7-77 0 0,-3 15-11 0 0,-1-1-1 0 0,1 1 1 0 0,-1-1 0 0 0,0 0-1 0 0,-1 1 1 0 0,0-1-1 0 0,0 1 1 0 0,0 0-1 0 0,-1-1 1 0 0,0 1 0 0 0,0 0-1 0 0,-1 0 1 0 0,1 0-1 0 0,-1 0 1 0 0,-1 0-1 0 0,1 1 1 0 0,-1-1-1 0 0,0 1 1 0 0,0 0 0 0 0,-1 0-1 0 0,1 1 1 0 0,-1-1-1 0 0,0 1 1 0 0,0 0-1 0 0,-1 0 1 0 0,1 1 0 0 0,-1-1-1 0 0,0 1 1 0 0,1 0-1 0 0,-1 1 1 0 0,-1 0-1 0 0,1 0 1 0 0,-1 0 11 0 0,-10 3-44 0 0,-1 0 0 0 0,1 2 1 0 0,0 0-1 0 0,0 1 0 0 0,1 0 0 0 0,-1 2 0 0 0,1 0 1 0 0,0 0-1 0 0,0 2 0 0 0,1 0 0 0 0,0 1 0 0 0,1 0 1 0 0,-1 1-1 0 0,2 1 0 0 0,0 0 0 0 0,0 1 1 0 0,1 0-1 0 0,-5 7 44 0 0,0-2 27 0 0,1 0 0 0 0,1 2-1 0 0,0 0 1 0 0,2 0 0 0 0,0 1 0 0 0,-10 21-27 0 0,18-29 83 0 0,1 0 0 0 0,0 0 0 0 0,0 0 0 0 0,2 1-1 0 0,-1-1 1 0 0,1 1 0 0 0,1 0 0 0 0,1 0 0 0 0,-1 0 0 0 0,2-1 0 0 0,0 1-1 0 0,0 0 1 0 0,1 0 0 0 0,1-1 0 0 0,0 1 0 0 0,1-1 0 0 0,0 0 0 0 0,1 0 0 0 0,0 0-1 0 0,1-1 1 0 0,1 0 0 0 0,-1 0 0 0 0,2 0 0 0 0,-1-1 0 0 0,2 0 0 0 0,-1 0-1 0 0,1-1 1 0 0,1 0 0 0 0,-1-1 0 0 0,1 0 0 0 0,1-1 0 0 0,0 0 0 0 0,0 0-1 0 0,0-1 1 0 0,1-1 0 0 0,-1 0 0 0 0,1 0 0 0 0,6 0-83 0 0,11 4 310 0 0,1-2 0 0 0,1-1 0 0 0,-1-1 1 0 0,1-1-1 0 0,26-2-310 0 0,-56-2 24 0 0,-1 0 14 0 0,0 0 0 0 0,0 0-43 0 0,0 0-38 0 0,0 0-23 0 0,0 0-60 0 0,0-8-4308 0 0,0 5-4912 0 0,0 0-2918 0 0</inkml:trace>
  <inkml:trace contextRef="#ctx0" brushRef="#br0" timeOffset="423.006">855 774 8602 0 0,'0'0'2255'0'0,"0"0"-628"0"0,0 0-316 0 0,0 0 52 0 0,0 0 135 0 0,0 0-74 0 0,0 0-187 0 0,0 0-296 0 0,0 0-292 0 0,0 0-201 0 0,0 0-113 0 0,0 0-66 0 0,-23 8-37 0 0,-72 29-28 0 0,56-5 107 0 0,37-25-240 0 0,-4 3 1 0 0,1 1-1 0 0,1-1 1 0 0,0 1 0 0 0,0 1 0 0 0,1-1 0 0 0,1 0-1 0 0,0 1 1 0 0,0-1 0 0 0,1 1 0 0 0,1 0 0 0 0,0-1-1 0 0,1 10-71 0 0,0-15 53 0 0,0 0-1 0 0,1 0 0 0 0,0 0 0 0 0,0-1 0 0 0,0 1 0 0 0,1-1 1 0 0,0 1-1 0 0,0-1 0 0 0,0 0 0 0 0,0 0 0 0 0,1 0 0 0 0,0 0 1 0 0,0-1-1 0 0,0 1 0 0 0,1-1 0 0 0,-1 0 0 0 0,1-1 0 0 0,0 1 1 0 0,0-1-1 0 0,1 0 0 0 0,-1 0 0 0 0,1-1 0 0 0,-1 1 1 0 0,1-1-1 0 0,0 0 0 0 0,0-1 0 0 0,0 1 0 0 0,0-1 0 0 0,0-1 1 0 0,0 1-1 0 0,0-1 0 0 0,0 0 0 0 0,1 0-52 0 0,5 0 105 0 0,-1 0 0 0 0,1 0 0 0 0,-1-1-1 0 0,1 0 1 0 0,-1-1 0 0 0,0-1 0 0 0,1 0 0 0 0,-1 0-1 0 0,-1-1 1 0 0,4-2-105 0 0,11-6 169 0 0,-1-1-1 0 0,-1-1 1 0 0,-1-1-1 0 0,0-2 0 0 0,0 0 1 0 0,-1-1-169 0 0,-15 12 24 0 0,0 0-1 0 0,-1-1 1 0 0,1 1 0 0 0,-1-1 0 0 0,0 0 0 0 0,-1 0 0 0 0,0-1-1 0 0,0 1 1 0 0,-1-1 0 0 0,0 0 0 0 0,0 0 0 0 0,0 0 0 0 0,-1 0-1 0 0,-1 0 1 0 0,1-1 0 0 0,-1 1 0 0 0,-1-1 0 0 0,1 1 0 0 0,-2-1-1 0 0,1 1 1 0 0,-2-4-24 0 0,1 6-35 0 0,0 1-1 0 0,-1-1 0 0 0,0 1 0 0 0,0 0 1 0 0,0 0-1 0 0,-1 0 0 0 0,0 0 0 0 0,0 0 1 0 0,0 0-1 0 0,-1 1 0 0 0,1-1 0 0 0,-1 1 1 0 0,0 0-1 0 0,0 0 0 0 0,-1 1 0 0 0,1-1 1 0 0,-1 1-1 0 0,1 0 0 0 0,-1 0 0 0 0,0 1 0 0 0,0-1 1 0 0,-1 1-1 0 0,1 0 0 0 0,-4-1 36 0 0,-2 0-224 0 0,0 0 0 0 0,-1 1-1 0 0,1 0 1 0 0,0 0-1 0 0,-1 1 1 0 0,1 1 0 0 0,-1 0-1 0 0,1 1 1 0 0,-1 0 0 0 0,1 0-1 0 0,-10 3 225 0 0,-49 21-2597 0 0,26-4-3797 0 0,20-9-5095 0 0</inkml:trace>
  <inkml:trace contextRef="#ctx0" brushRef="#br0" timeOffset="847.478">660 965 3689 0 0,'0'0'1681'0'0,"0"0"-63"0"0,0 0-39 0 0,0 0-25 0 0,0 0-62 0 0,0 0-120 0 0,0 0-138 0 0,0 0-102 0 0,0 0-86 0 0,0 0-131 0 0,0 0-167 0 0,0 0-152 0 0,0 0-8 0 0,5-2 46 0 0,21-8 178 0 0,1 0 0 0 0,0 2 1 0 0,0 0-1 0 0,1 2 0 0 0,0 2 1 0 0,0 0-1 0 0,19 1-812 0 0,-6 50 507 0 0,35-10 554 0 0,-25-35-4061 0 0,-31-3-7248 0 0,-13 1-1420 0 0</inkml:trace>
  <inkml:trace contextRef="#ctx0" brushRef="#br0" timeOffset="2982.739">1142 30 0 0 0,'0'0'1044'0'0,"0"0"427"0"0,0 0 220 0 0,0 0 68 0 0,0 0-53 0 0,0 0-122 0 0,0 0-194 0 0,0 0-223 0 0,0 0-223 0 0,0 0-180 0 0,0 0-117 0 0,0 0-79 0 0,-3 3 209 0 0,3-2 5104 0 0,225-9-2445 0 0,-94-14-2877 0 0,-118 18-605 0 0,0 20 970 0 0,6 115-740 0 0,-6 1 0 0 0,-6 1 0 0 0,-9 101-184 0 0,0-84 10 0 0,-29 141 96 0 0,19-110 111 0 0,16-116-108 0 0,-21 9 1226 0 0,16-73-1289 0 0,1-1-1 0 0,-1 1 0 0 0,0-1 0 0 0,1 1 0 0 0,-1-1 0 0 0,1 1 0 0 0,-1-1 0 0 0,0 1 0 0 0,0-1 0 0 0,1 0 0 0 0,-1 1 0 0 0,0-1 0 0 0,0 0 1 0 0,1 0-1 0 0,-1 1 0 0 0,0-1 0 0 0,0 0 0 0 0,1 0 0 0 0,-1 0 0 0 0,0 0 0 0 0,0 0 0 0 0,0 0 0 0 0,1 0 0 0 0,-1 0 0 0 0,0-1 0 0 0,0 1 1 0 0,0 0-1 0 0,1 0 0 0 0,-1-1 0 0 0,0 1 0 0 0,0 0 0 0 0,1-1 0 0 0,-1 1 0 0 0,0-1 0 0 0,1 1 0 0 0,-1-1 0 0 0,1 1 0 0 0,-1-1 0 0 0,0 1 1 0 0,1-1-1 0 0,-1 0 0 0 0,1 1 0 0 0,-1-1-45 0 0,-9-5-285 0 0,-88-2 220 0 0,68 9 122 0 0,-135 10-60 0 0,123-4 151 0 0,39-9-8327 0 0,7 1-14 0 0,-1 1-4493 0 0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22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4193 0 0,'0'0'2087'0'0,"0"0"-320"0"0,0 0-80 0 0,0 0-89 0 0,0 0-115 0 0,0 0-198 0 0,0 0-232 0 0,0 0-245 0 0,0 0-201 0 0,0 0-131 0 0,0 0-92 0 0,0 0-43 0 0,25 0 4197 0 0,38 6-1277 0 0,65 10-1882 0 0,-114-16-1318 0 0,159 0 1198 0 0,-173 0-1312 0 0,-17 2-5524 0 0,5 6 891 0 0,3-3-2820 0 0,1-1-2939 0 0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22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7626 0 0,'0'0'3267'0'0,"0"0"-1149"0"0,0 0-586 0 0,0 0-193 0 0,0 0-83 0 0,0 0-114 0 0,0 0-213 0 0,0 0-275 0 0,0 0-222 0 0,0 0-137 0 0,0 0-78 0 0,0 0 4 0 0,0 0 44 0 0,8 14 2862 0 0,6-9-2635 0 0,1-1 0 0 0,0 0 1 0 0,1-1-1 0 0,-1-1 0 0 0,0-1 0 0 0,1 0 1 0 0,-1-1-1 0 0,0 0 0 0 0,11-3-492 0 0,23 2 399 0 0,92-10 134 0 0,-140 11-518 0 0,-1 0-35 0 0,0 0-39 0 0,0 0-54 0 0,0 0-72 0 0,0-6-2727 0 0,0 1-4163 0 0,0 1-5132 0 0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4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11 4089 0 0,'0'0'2566'0'0,"0"0"-515"0"0,0 0-211 0 0,0 0 19 0 0,0 0 34 0 0,0 0-117 0 0,0 0-309 0 0,0 0-360 0 0,0 0-316 0 0,0 0-267 0 0,0 0-195 0 0,-9 23 592 0 0,-2 35-561 0 0,3 0 0 0 0,3 1 0 0 0,2-1 0 0 0,3 13-360 0 0,-3 28 97 0 0,5 85-43 0 0,5-175 1679 0 0,-1-36-294 0 0,-3-1-1369 0 0,1 1 0 0 0,1 0-1 0 0,1 1 1 0 0,2-1-1 0 0,1 1 1 0 0,1 1 0 0 0,1 0-1 0 0,7-13-69 0 0,-2 4 19 0 0,132-230 113 0 0,-105 208-97 0 0,-43 56-35 0 0,0 1 0 0 0,0-1 0 0 0,0 1 0 0 0,-1-1 0 0 0,1 0 0 0 0,0 1 0 0 0,0-1 0 0 0,0 0 0 0 0,0 1 0 0 0,0-1 0 0 0,0 1 0 0 0,0-1 0 0 0,0 0 0 0 0,0 1 0 0 0,0-1 0 0 0,1 1 0 0 0,-1-1 0 0 0,0 0 0 0 0,0 1 0 0 0,0-1 0 0 0,0 0 0 0 0,1 1 0 0 0,-1-1 0 0 0,0 0 0 0 0,0 1-1 0 0,0-1 1 0 0,1 0 0 0 0,-1 1 0 0 0,0-1 0 0 0,1 0 0 0 0,-1 0 0 0 0,0 0 0 0 0,1 1 0 0 0,-1-1 0 0 0,0 0 0 0 0,1 0 0 0 0,-1 0 0 0 0,0 1 0 0 0,1-1 0 0 0,-1 0 0 0 0,0 0 0 0 0,1 0 0 0 0,-1 0 0 0 0,1 0 0 0 0,-1 0 0 0 0,0 0 0 0 0,1 0 0 0 0,-1 0 0 0 0,1 0 0 0 0,-1 0 0 0 0,0 0 0 0 0,1 0 0 0 0,-1-1 0 0 0,0 1 0 0 0,1 0 0 0 0,-1 0 0 0 0,1 0 0 0 0,-1 0 0 0 0,0-1 0 0 0,0 1 0 0 0,1 0 0 0 0,-1 0 0 0 0,0-1 0 0 0,1 1 0 0 0,2 15 81 0 0,24 65 234 0 0,-25-68-303 0 0,1-1 0 0 0,0 0 1 0 0,1 0-1 0 0,0 0 0 0 0,1 0 0 0 0,0 0 1 0 0,1-1-1 0 0,0 0 0 0 0,0 0 0 0 0,8 8-12 0 0,-11-37-4813 0 0,-9-2-4099 0 0,4 14-2399 0 0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4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7 6617 0 0,'0'0'2393'0'0,"0"0"-623"0"0,0 0-167 0 0,0 0 185 0 0,0 0 107 0 0,0 0-156 0 0,0 0-293 0 0,0 0-386 0 0,0 0-282 0 0,0 0-172 0 0,0 0-91 0 0,0 0-68 0 0,4-4 752 0 0,-32 42-320 0 0,-9 16-57 0 0,37-54-796 0 0,0 0 0 0 0,0 0-10 0 0,0 0 12 0 0,0 0 10 0 0,19-11 434 0 0,96-72 609 0 0,-186 147-27 0 0,100-71-4017 0 0,-25 4 2437 0 0,19-10-3164 0 0,-10 4-4936 0 0,-8 5-3011 0 0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5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12115 0 0,'0'0'2212'0'0,"0"0"-549"0"0,0 0-215 0 0,0 0-25 0 0,0 0-88 0 0,0 0-194 0 0,0 0-281 0 0,0 0-228 0 0,0 0-116 0 0,0 0-65 0 0,0 0-19 0 0,0 0-15 0 0,0 0-33 0 0,3 14 1888 0 0,-64 49-1664 0 0,104-81-128 0 0,43-37-164 0 0,-213 146 948 0 0,176-113-1797 0 0,-36 14-60 0 0,16-9-1129 0 0,-10 6-4427 0 0,-11 7-6317 0 0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8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0 320 1984 0 0,'0'0'2689'0'0,"0"0"-1015"0"0,0 0-153 0 0,0 0 324 0 0,0 0 249 0 0,0 0-19 0 0,0 0-263 0 0,0 0-341 0 0,0 0-275 0 0,0 0-177 0 0,0 0-149 0 0,0 0-144 0 0,0 0-81 0 0,7-2-49 0 0,18-5-27 0 0,15-21 2213 0 0,61-75-981 0 0,29-40-1259 0 0,-98 107-312 0 0,-21 72-266 0 0,-8-23 62 0 0,0 0-1 0 0,0 0 1 0 0,2 0 0 0 0,0-1 0 0 0,0 0 0 0 0,1 0 0 0 0,0 0 0 0 0,1 0 0 0 0,1-1-1 0 0,1 2-25 0 0,29 11-1492 0 0,-23-20-2333 0 0,0-3-4597 0 0,-8-1-3914 0 0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7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65 219 2088 0 0,'0'0'586'0'0,"0"0"-222"0"0,0 0 123 0 0,0 0 373 0 0,0 0 396 0 0,0 0 250 0 0,0 0 106 0 0,0 0-11 0 0,0 0-92 0 0,0 0-108 0 0,0 0-195 0 0,6 5-180 0 0,5 4-437 0 0,0 0 0 0 0,0-2 0 0 0,1 1 0 0 0,0-1 0 0 0,0-1 0 0 0,1 0 0 0 0,-1 0 0 0 0,7 1-589 0 0,-9-5 115 0 0,0 0 0 0 0,0 0 1 0 0,0-1-1 0 0,0 0 0 0 0,0 0 1 0 0,0-1-1 0 0,0-1 1 0 0,0 0-1 0 0,0 0 0 0 0,0-1 1 0 0,0 0-1 0 0,0-1 0 0 0,0 0 1 0 0,-1 0-1 0 0,0-1 0 0 0,1 0 1 0 0,-1-1-1 0 0,-1 0 0 0 0,1 0 1 0 0,-1-1-1 0 0,0 0 1 0 0,0-1-1 0 0,-1 0 0 0 0,0 0 1 0 0,0 0-1 0 0,0-1 0 0 0,-1 0 1 0 0,0 0-1 0 0,-1-1 0 0 0,0 0 1 0 0,0 0-1 0 0,-1 0 0 0 0,0 0 1 0 0,-1-1-1 0 0,0 1 1 0 0,0-1-1 0 0,-1 0 0 0 0,1-8-115 0 0,-3 15-3 0 0,0-1 1 0 0,0 0-1 0 0,-1 1 0 0 0,1-1 0 0 0,-1 1 0 0 0,0-1 0 0 0,0 1 0 0 0,0-1 0 0 0,-1 1 1 0 0,1-1-1 0 0,-1 1 0 0 0,0 0 0 0 0,0 0 0 0 0,0 0 0 0 0,0 0 0 0 0,0 0 1 0 0,-1 0-1 0 0,1 1 0 0 0,-1-1 0 0 0,0 1 0 0 0,1 0 0 0 0,-1-1 0 0 0,-1 1 0 0 0,1 1 1 0 0,0-1-1 0 0,0 0 0 0 0,-1 1 0 0 0,1 0 0 0 0,0-1 0 0 0,-1 1 0 0 0,0 1 3 0 0,-7-3-69 0 0,-1 1-1 0 0,1 0 1 0 0,-1 1-1 0 0,0 0 1 0 0,0 1-1 0 0,0 1 1 0 0,1 0-1 0 0,-1 0 0 0 0,-2 2 70 0 0,-7 3-24 0 0,2 2-1 0 0,-1 0 1 0 0,1 2-1 0 0,0 0 1 0 0,1 1-1 0 0,0 1 1 0 0,1 0-1 0 0,0 1 1 0 0,1 1-1 0 0,-9 11 25 0 0,17-18 48 0 0,0 2-1 0 0,0 0 1 0 0,1-1 0 0 0,1 2-1 0 0,0-1 1 0 0,0 1 0 0 0,1 0-1 0 0,0 1 1 0 0,0-1 0 0 0,1 1-1 0 0,1 0 1 0 0,0-1 0 0 0,0 2-1 0 0,1-1 1 0 0,0 0 0 0 0,1 0-1 0 0,1 1 1 0 0,0-1 0 0 0,0 1-48 0 0,0 12 192 0 0,-1-13-85 0 0,0 0-1 0 0,1 0 1 0 0,1-1 0 0 0,0 1 0 0 0,0 0 0 0 0,1 0-1 0 0,0 0 1 0 0,1-1 0 0 0,1 1 0 0 0,-1-1 0 0 0,5 7-107 0 0,-3-7 120 0 0,1 0 0 0 0,1-1 0 0 0,-1 1 0 0 0,2-1 1 0 0,-1-1-1 0 0,1 0 0 0 0,1 0 0 0 0,-1 0 0 0 0,1-1 1 0 0,1 0-1 0 0,-1-1 0 0 0,1 0 0 0 0,0-1 0 0 0,1 0 1 0 0,7 3-121 0 0,1-3 126 0 0,0 0 0 0 0,1-1 1 0 0,0-1-1 0 0,0-1 1 0 0,0-1-1 0 0,0-1 1 0 0,11-1-127 0 0,0 1 92 0 0,-15-1-66 0 0,0-1 0 0 0,0-1 0 0 0,-1-1 0 0 0,1 0 0 0 0,-1 0 1 0 0,0-2-1 0 0,10-5-26 0 0,-21 10 3 0 0,-23-6-5155 0 0,10 6-3940 0 0,5 1-2939 0 0</inkml:trace>
  <inkml:trace contextRef="#ctx0" brushRef="#br0" timeOffset="539.15">659 543 15491 0 0,'0'0'1171'0'0,"0"0"-367"0"0,0 0-38 0 0,0 0 131 0 0,0 0 72 0 0,0 0-72 0 0,0 0-205 0 0,0 0-181 0 0,0 0-134 0 0,0 0-86 0 0,0 0-60 0 0,0 0-30 0 0,0 0-19 0 0,0 31-18 0 0,0 141 188 0 0,0-81 1340 0 0,22-150-468 0 0,106-246-411 0 0,-48 202-551 0 0,-67 132-223 0 0,-3 96 116 0 0,0-99-943 0 0,-9-26 434 0 0,-1 0-89 0 0,0 0-111 0 0,0-12-2374 0 0,3-7-1187 0 0,-3 6-3307 0 0,0 5-3939 0 0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1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49 161 14259 0 0,'0'0'1267'0'0,"0"0"-420"0"0,0 0-118 0 0,0 0 180 0 0,0 0 131 0 0,0 0-5 0 0,0 0-133 0 0,0 0-212 0 0,-5 32-181 0 0,-16 99-106 0 0,21-36 408 0 0,1-53-533 0 0,-2 1-1 0 0,-2 0 1 0 0,-1 0 0 0 0,-7 26-278 0 0,7-57 668 0 0,5-33 680 0 0,0 3-1426 0 0,1 1 138 0 0,0 0 1 0 0,2 0 0 0 0,0 1 0 0 0,1-1 0 0 0,1 1 0 0 0,0 0-1 0 0,6-10-60 0 0,-5 9 29 0 0,14-35-11 0 0,3 2 0 0 0,2 0 0 0 0,1 1 0 0 0,3 2-1 0 0,2 1 1 0 0,32-34-18 0 0,33-15 25 0 0,-96 94-23 0 0,-1 1 0 0 0,1-1-1 0 0,0 1 1 0 0,0 0-1 0 0,-1-1 1 0 0,1 1 0 0 0,0 0-1 0 0,0 0 1 0 0,0-1-1 0 0,-1 1 1 0 0,1 0-1 0 0,0 0 1 0 0,0 0 0 0 0,0 0-1 0 0,0 0 1 0 0,0 0-1 0 0,-1 0 1 0 0,1 1 0 0 0,0-1-1 0 0,0 0 1 0 0,0 0-1 0 0,-1 1 1 0 0,1-1 0 0 0,0 0-1 0 0,0 1 1 0 0,0-1-1 0 0,-1 1 1 0 0,1-1-1 0 0,0 1 1 0 0,-1-1 0 0 0,1 1-1 0 0,-1-1 1 0 0,1 1-1 0 0,0 0 1 0 0,-1-1 0 0 0,1 1-1 0 0,-1 0 1 0 0,0-1-1 0 0,1 1 1 0 0,-1 0-1 0 0,0 0 1 0 0,1 0 0 0 0,-1-1-1 0 0,0 1 1 0 0,0 0-1 0 0,1 0 1 0 0,-1 0 0 0 0,0 0-2 0 0,5 42 151 0 0,-17 77 308 0 0,-4-9-668 0 0,16-111-13 0 0,0 0-100 0 0,0 0-128 0 0,0 0-167 0 0,5-19-5450 0 0,-1 10 419 0 0,-2 1-5763 0 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6:01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251 209 8498 0 0,'0'0'2280'0'0,"0"0"-385"0"0,0 0-229 0 0,0 0-95 0 0,0 0-179 0 0,0 0-286 0 0,0 0-273 0 0,0 0-240 0 0,0 0-163 0 0,-33 28-91 0 0,-103 86-92 0 0,86-50-14 0 0,46-50-195 0 0,1-9-25 0 0,0 0 0 0 0,1 1 1 0 0,0 0-1 0 0,0-1 1 0 0,0 1-1 0 0,1 0 1 0 0,-1 0-1 0 0,2 0 0 0 0,-1 0 1 0 0,1 0-1 0 0,-1 0 1 0 0,2 1-1 0 0,-1-1 1 0 0,1 0-1 0 0,0 0 1 0 0,0 0-1 0 0,0 0 0 0 0,1-1 1 0 0,0 1-1 0 0,0 0 1 0 0,1 0-1 0 0,0-1 1 0 0,-1 0-1 0 0,2 0 0 0 0,-1 1 1 0 0,1-2-1 0 0,0 1 1 0 0,0 0-1 0 0,0-1 1 0 0,0 0-1 0 0,1 0 0 0 0,0 0 1 0 0,0 0-1 0 0,0-1 1 0 0,0 0-1 0 0,0 0 1 0 0,1 0-1 0 0,-1-1 1 0 0,1 0-1 0 0,2 1-13 0 0,3 0 140 0 0,-1-1 1 0 0,1 0 0 0 0,0-1-1 0 0,0 0 1 0 0,0 0-1 0 0,0-1 1 0 0,-1-1-1 0 0,1 0 1 0 0,0 0-1 0 0,0-1 1 0 0,-1 0-1 0 0,1-1 1 0 0,-1-1-1 0 0,0 1 1 0 0,1-1 0 0 0,-2-1-1 0 0,1 0 1 0 0,-1-1-1 0 0,1 1 1 0 0,-2-2-1 0 0,1 1 1 0 0,-1-1-1 0 0,0-1 1 0 0,0 1-1 0 0,-1-1 1 0 0,0-1-1 0 0,0 1 1 0 0,-1-1-1 0 0,0-1 1 0 0,-1 1 0 0 0,0-1-1 0 0,0 0 1 0 0,-1 0-1 0 0,0 0 1 0 0,-1 0-1 0 0,0-1 1 0 0,-1 0-141 0 0,0 3-7 0 0,-2 1 0 0 0,1-1-1 0 0,-1 0 1 0 0,0 0 0 0 0,-1 0 0 0 0,0 0 0 0 0,0 1 0 0 0,0-1 0 0 0,-1 0 0 0 0,-1 1 0 0 0,1-1 0 0 0,-1 1-1 0 0,0 0 1 0 0,-1 0 0 0 0,0 0 0 0 0,0 0 0 0 0,0 1 0 0 0,-1-1 0 0 0,0 1 0 0 0,0 0 0 0 0,0 1 0 0 0,-1-1 0 0 0,0 1-1 0 0,0 0 1 0 0,-1 1 0 0 0,1-1 0 0 0,-1 1 0 0 0,-1 0 7 0 0,-80-6-1989 0 0,32 26-5949 0 0,38-8-3577 0 0</inkml:trace>
  <inkml:trace contextRef="#ctx0" brushRef="#br0" timeOffset="423.5">1 506 11394 0 0,'0'0'2856'0'0,"0"0"-908"0"0,0 0-386 0 0,0 0-139 0 0,0 0-134 0 0,0 0-175 0 0,0 0-235 0 0,0 0-216 0 0,0 0-171 0 0,0 0-119 0 0,0 0-109 0 0,0 0-80 0 0,0 0-66 0 0,16-14-41 0 0,52-40-16 0 0,-27 39 24 0 0,-34 17-83 0 0,13-3 36 0 0,-15 0-28 0 0,-1 1 0 0 0,1-1 0 0 0,0 1 0 0 0,0 0 0 0 0,-1 1 0 0 0,1-1 0 0 0,0 1 0 0 0,-1-1 0 0 0,1 2 0 0 0,-1-1 0 0 0,1 0 0 0 0,-1 1 0 0 0,0 0 0 0 0,1 0 0 0 0,-1 0-1 0 0,0 0 1 0 0,0 1 0 0 0,0 0-10 0 0,89 43 1118 0 0,-7-37 1028 0 0,-58-25-2981 0 0,-9 4-2987 0 0,-14 8 560 0 0,-2 1-2504 0 0,-1 2-6045 0 0</inkml:trace>
  <inkml:trace contextRef="#ctx0" brushRef="#br0" timeOffset="785.314">559 1 12947 0 0,'0'0'2092'0'0,"0"0"-523"0"0,0 0-267 0 0,0 0-171 0 0,0 0-181 0 0,0 0-263 0 0,0 0-262 0 0,0 0-29 0 0,0 0 87 0 0,0 0 133 0 0,0 0 82 0 0,0 0-49 0 0,0 0-74 0 0,14 20-67 0 0,84 130 699 0 0,-88-132-1128 0 0,-1 0 0 0 0,-1 0 0 0 0,-1 1-1 0 0,-1 0 1 0 0,0 0 0 0 0,-1 1 0 0 0,-1 0 0 0 0,-1-1 0 0 0,-1 1 0 0 0,-1 0 0 0 0,-1 1-1 0 0,0-1 1 0 0,-2 0 0 0 0,0 1-79 0 0,-2-6 14 0 0,-1 0-1 0 0,0 1 0 0 0,-1-2 1 0 0,-1 1-1 0 0,0-1 1 0 0,-1 0-1 0 0,0 0 1 0 0,-1-1-1 0 0,-1 0 1 0 0,0-1-1 0 0,-1 0 0 0 0,0-1 1 0 0,-5 4-14 0 0,-123 75-3400 0 0,122-81 1531 0 0,8-5 64 0 0,3-2-640 0 0,0 1-3957 0 0,-2 1-5191 0 0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1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0 254 2505 0 0,'0'0'1584'0'0,"0"0"-109"0"0,0 0 83 0 0,0 0 199 0 0,0 0 118 0 0,0 0-46 0 0,0 0-206 0 0,0 0-294 0 0,0 0-259 0 0,0 0-191 0 0,0 0-134 0 0,9 8 6102 0 0,78-1-4927 0 0,198-29-574 0 0,-193 8-1141 0 0,-87 13-189 0 0,-4 1-2 0 0,-1 0 4 0 0,0 0-3 0 0,0 0 14 0 0,0 0 6 0 0,0 0-14 0 0,0 0 2 0 0,0 0 0 0 0,0 0-7 0 0,0 0-15 0 0,-26-5-3284 0 0,14 1-93 0 0,-2 2-3626 0 0,9 2-4454 0 0</inkml:trace>
  <inkml:trace contextRef="#ctx0" brushRef="#br0" timeOffset="280.494">234 0 11194 0 0,'0'0'2096'0'0,"0"0"-759"0"0,0 0-343 0 0,0 0 85 0 0,0 0 165 0 0,0 0 57 0 0,0 0-120 0 0,0 0-225 0 0,0 0-189 0 0,0 0-138 0 0,0 0-78 0 0,0 0-71 0 0,0 0-61 0 0,-10 33-30 0 0,-30 101-46 0 0,30-51 286 0 0,13-24-215 0 0,-2 73-43 0 0,-26-47-686 0 0,-4-50-740 0 0,5-18-6253 0 0,22-16 1186 0 0,2 2-5060 0 0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2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74 107 10842 0 0,'0'0'3896'0'0,"0"0"-1760"0"0,0 0-778 0 0,0 0-111 0 0,0 0-31 0 0,0 0-53 0 0,0 0-157 0 0,0 0-246 0 0,0 0-219 0 0,0 0-150 0 0,0 0-107 0 0,0 0-73 0 0,-2-4 672 0 0,21-44 1189 0 0,25-6-2020 0 0,-146 124 795 0 0,70-42-626 0 0,96-60 13 0 0,-61 30-900 0 0,6-5 1461 0 0,-9 5-3443 0 0,-4 1-3289 0 0,0 1-6181 0 0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5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308 534 2096 0 0,'0'0'1873'0'0,"0"0"-937"0"0,0 0-373 0 0,0 0 33 0 0,0 0 177 0 0,0 0 224 0 0,0 0 94 0 0,0 0-71 0 0,0 0-187 0 0,0 0-225 0 0,0 0-189 0 0,-16 12-123 0 0,-47 40-42 0 0,21 7 611 0 0,35-46-613 0 0,2 0 1 0 0,-1 0-1 0 0,2 0 0 0 0,0 1 1 0 0,0-1-1 0 0,1 1 0 0 0,1 0 0 0 0,1 0 1 0 0,0 0-1 0 0,0 0 0 0 0,1 1 0 0 0,2 11-252 0 0,0-24 91 0 0,-1 1-1 0 0,1 0 0 0 0,0 0 0 0 0,0-1 0 0 0,0 1 0 0 0,0-1 0 0 0,0 0 0 0 0,1 1 0 0 0,-1-1 0 0 0,0 0 0 0 0,1 0 0 0 0,0-1 0 0 0,-1 1 0 0 0,1 0 0 0 0,0-1 0 0 0,0 0 0 0 0,0 0 0 0 0,0 0 0 0 0,0 0 0 0 0,0 0 0 0 0,1 0 0 0 0,-1-1 0 0 0,0 0 0 0 0,0 1 0 0 0,0-1 0 0 0,1 0 0 0 0,-1-1 0 0 0,0 1 1 0 0,0-1-1 0 0,0 1 0 0 0,0-1 0 0 0,0 0 0 0 0,0 0 0 0 0,0 0 0 0 0,0 0 0 0 0,0-1 0 0 0,0 1 0 0 0,0-1 0 0 0,-1 0 0 0 0,1 0 0 0 0,2-2-90 0 0,36-28 203 0 0,-1-2-1 0 0,-2-1 1 0 0,-1-2-1 0 0,-2-2 1 0 0,-2-1-1 0 0,-2-2 1 0 0,-1-1 0 0 0,-2-1-1 0 0,-2-2 1 0 0,8-23-203 0 0,-20 43-35 0 0,-1 0 0 0 0,-1-1 0 0 0,-2 0 0 0 0,0 0 0 0 0,-2-1 0 0 0,-1-1 0 0 0,-2 1 0 0 0,0-1 0 0 0,-2 0 1 0 0,-1 0-1 0 0,-2-9 35 0 0,0 35-3 0 0,-1 0 0 0 0,1 0 1 0 0,-1 0-1 0 0,1 0 1 0 0,-1 0-1 0 0,0 0 0 0 0,0 1 1 0 0,-1-1-1 0 0,1 0 1 0 0,0 1-1 0 0,-1-1 0 0 0,0 1 1 0 0,0-1-1 0 0,1 1 0 0 0,-1 0 1 0 0,-1 0-1 0 0,1 0 1 0 0,0 0-1 0 0,0 0 0 0 0,-1 0 1 0 0,1 1-1 0 0,-1-1 1 0 0,0 1-1 0 0,1-1 0 0 0,-1 1 1 0 0,0 0-1 0 0,0 0 1 0 0,1 0-1 0 0,-1 1 0 0 0,0-1 1 0 0,0 1-1 0 0,0 0 1 0 0,0-1-1 0 0,0 1 0 0 0,0 1 1 0 0,0-1-1 0 0,0 0 0 0 0,0 1 1 0 0,0-1-1 0 0,0 1 1 0 0,0 0-1 0 0,1 0 0 0 0,-1 0 1 0 0,0 0-1 0 0,0 1 1 0 0,1-1 2 0 0,-11 7 24 0 0,1 1 0 0 0,1 0 1 0 0,-1 1-1 0 0,2 0 1 0 0,-1 0-1 0 0,1 1 0 0 0,1 1 1 0 0,0 0-1 0 0,1 0 0 0 0,0 0 1 0 0,1 1-1 0 0,0 0 1 0 0,1 1-1 0 0,-3 10-24 0 0,3-12 87 0 0,0 1 0 0 0,1 0 0 0 0,0 0 0 0 0,1 1 0 0 0,1 0 0 0 0,0-1 0 0 0,1 1 0 0 0,0 0 0 0 0,1 0 0 0 0,1 0 0 0 0,0 0 0 0 0,1 0 0 0 0,1 0 0 0 0,0 0 0 0 0,1 0 0 0 0,0-1 0 0 0,1 1 0 0 0,0-1 0 0 0,1 0 0 0 0,2 2-87 0 0,0-2 163 0 0,1 0-1 0 0,0 0 1 0 0,1-1-1 0 0,1 0 0 0 0,0-1 1 0 0,0 0-1 0 0,1-1 1 0 0,0 0-1 0 0,1-1 1 0 0,0 0-1 0 0,1-1 0 0 0,0 0 1 0 0,0-1-1 0 0,12 5-162 0 0,67 21 551 0 0,-136-21-1791 0 0,19-9-2728 0 0,25-3 2221 0 0,1-4-4802 0 0,2-1 2846 0 0,-2 4 2106 0 0,3-3-5966 0 0</inkml:trace>
  <inkml:trace contextRef="#ctx0" brushRef="#br0" timeOffset="437.405">50 917 10146 0 0,'0'0'1579'0'0,"0"0"-524"0"0,0 0-161 0 0,0 0 248 0 0,0 0 280 0 0,0 0 65 0 0,0 0-155 0 0,0 0-237 0 0,0 0-207 0 0,0 0-131 0 0,0 0-97 0 0,36 1-75 0 0,119 2-66 0 0,-16-22 297 0 0,454-105-293 0 0,-568 131-4220 0 0,-31 10-7464 0 0,-1-12 1119 0 0</inkml:trace>
  <inkml:trace contextRef="#ctx0" brushRef="#br0" timeOffset="1049.331">225 1234 8042 0 0,'0'0'1785'0'0,"0"0"-323"0"0,0 0-92 0 0,0 0 89 0 0,0 0 9 0 0,0 0-144 0 0,0 0-251 0 0,0 0-265 0 0,0 0-223 0 0,0 0-166 0 0,0 0-107 0 0,0 0-65 0 0,0 0-53 0 0,-29 28-11 0 0,-87 89-7 0 0,69-57 75 0 0,44-49-190 0 0,-1-2 6 0 0,0 0 16 0 0,0 0-1 0 0,0 0 0 0 0,1 0 1 0 0,0 1-1 0 0,1-1 0 0 0,0 1 1 0 0,1 0-1 0 0,0 0 0 0 0,0-1 1 0 0,1 1-1 0 0,0 0 0 0 0,1 0 1 0 0,0 1-83 0 0,1-8 73 0 0,1-1 1 0 0,0 1-1 0 0,-1-1 1 0 0,1 0-1 0 0,0 0 1 0 0,0 0-1 0 0,0 0 0 0 0,0 0 1 0 0,1-1-1 0 0,-1 1 1 0 0,0-1-1 0 0,1 0 1 0 0,-1 0-1 0 0,1 0 1 0 0,-1 0-1 0 0,1-1 1 0 0,-1 0-1 0 0,1 1 1 0 0,0-1-1 0 0,-1 0 0 0 0,1-1 1 0 0,-1 1-1 0 0,1-1 1 0 0,2 0-74 0 0,15-5 141 0 0,0 0 0 0 0,0-1 0 0 0,-1-1 0 0 0,0-1 1 0 0,0-1-1 0 0,-1 0 0 0 0,-1-2 0 0 0,0 0 0 0 0,0-1 0 0 0,-1-1 0 0 0,-1 0 1 0 0,7-8-142 0 0,8-5 11 0 0,0-2 0 0 0,-2 0 1 0 0,-2-2-1 0 0,0-1 1 0 0,-2-1-1 0 0,-2-2 1 0 0,-1 0-1 0 0,-1-1 1 0 0,-2-1-1 0 0,-2-1 0 0 0,-2 0 1 0 0,4-18-12 0 0,-14 39-73 0 0,-1 1 0 0 0,0-1 0 0 0,-2 0 0 0 0,0 0-1 0 0,-1 0 1 0 0,-1 0 0 0 0,0 0 0 0 0,-1 0 0 0 0,-1 0 0 0 0,-1-1 73 0 0,2 15-17 0 0,0 1-1 0 0,0 0 1 0 0,0-1 0 0 0,0 1-1 0 0,0 0 1 0 0,-1 0 0 0 0,1 0-1 0 0,-1 0 1 0 0,1 0-1 0 0,-1 0 1 0 0,0 0 0 0 0,0 0-1 0 0,0 1 1 0 0,0-1 0 0 0,0 1-1 0 0,0 0 1 0 0,0-1-1 0 0,0 1 1 0 0,-1 0 0 0 0,1 0-1 0 0,0 0 1 0 0,-1 1 0 0 0,1-1-1 0 0,-1 1 1 0 0,1-1 0 0 0,-1 1-1 0 0,1 0 1 0 0,-1 0-1 0 0,1 0 1 0 0,-1 0 0 0 0,0 0-1 0 0,1 0 1 0 0,-1 1 0 0 0,1-1-1 0 0,0 1 1 0 0,-1 0 0 0 0,1 0-1 0 0,-1 0 1 0 0,1 0-1 0 0,0 0 1 0 0,0 0 0 0 0,0 1-1 0 0,0-1 1 0 0,0 1 0 0 0,0-1-1 0 0,0 1 1 0 0,0 0 0 0 0,0 0-1 0 0,1 0 18 0 0,-18 16 16 0 0,1 0 0 0 0,1 2-1 0 0,1-1 1 0 0,1 2 0 0 0,1 0-1 0 0,1 1 1 0 0,0 1 0 0 0,2-1-1 0 0,0 2 1 0 0,2 0 0 0 0,1 0 0 0 0,1 0-1 0 0,-4 23-15 0 0,9-35 50 0 0,0 0 0 0 0,1 0 0 0 0,1 0 0 0 0,0 0 0 0 0,0 0 1 0 0,1 0-1 0 0,1 0 0 0 0,0 0 0 0 0,1-1 0 0 0,0 1 0 0 0,0 0 0 0 0,2-1 0 0 0,-1 0 0 0 0,1 0 0 0 0,1 0 0 0 0,0-1 0 0 0,7 10-50 0 0,-5-8 21 0 0,1 0 0 0 0,1 0 0 0 0,0-1 0 0 0,0-1 0 0 0,1 0 0 0 0,0 0 0 0 0,1-1 0 0 0,7 4-21 0 0,-17-12-131 0 0,-1 0 0 0 0,1 0-1 0 0,-1-1 1 0 0,1 1 0 0 0,0-1 0 0 0,-1 1 0 0 0,1-1-1 0 0,0 0 1 0 0,-1 0 0 0 0,1 0 0 0 0,0 0-1 0 0,-1 0 1 0 0,1 0 0 0 0,0 0 0 0 0,-1 0-1 0 0,1-1 1 0 0,-1 1 0 0 0,1 0 0 0 0,0-1-1 0 0,-1 0 1 0 0,1 1 0 0 0,-1-1 0 0 0,1 0 0 0 0,-1 0-1 0 0,1 0 1 0 0,-1 0 0 0 0,0 0 0 0 0,0 0-1 0 0,1 0 132 0 0,18-25-9913 0 0,-16 22-976 0 0</inkml:trace>
  <inkml:trace contextRef="#ctx0" brushRef="#br0" timeOffset="1405.254">941 943 9426 0 0,'0'0'3942'0'0,"0"0"-2079"0"0,0 0-829 0 0,0 0-47 0 0,0 0 70 0 0,0 0 7 0 0,0 0-94 0 0,0 0-198 0 0,0 0-201 0 0,-23 35-178 0 0,-68 109-129 0 0,43-62 26 0 0,40-69-241 0 0,0-1 1 0 0,1 2-1 0 0,1-1 1 0 0,0 1-1 0 0,1-1 1 0 0,0 2-1 0 0,1-1 1 0 0,1 0-1 0 0,0 1 0 0 0,1 0 1 0 0,0 6-50 0 0,2-19 28 0 0,0 0 0 0 0,1 0 1 0 0,-1 0-1 0 0,1 0 0 0 0,-1 1 1 0 0,1-1-1 0 0,0 0 0 0 0,0 0 0 0 0,0-1 1 0 0,0 1-1 0 0,0 0 0 0 0,0 0 0 0 0,1 0 1 0 0,-1-1-1 0 0,0 1 0 0 0,1 0 0 0 0,-1-1 1 0 0,1 0-1 0 0,0 1 0 0 0,0-1 0 0 0,-1 0 1 0 0,1 0-1 0 0,0 0 0 0 0,0 0 0 0 0,0 0 1 0 0,0 0-1 0 0,0 0 0 0 0,0-1 1 0 0,0 1-1 0 0,1-1 0 0 0,-1 0 0 0 0,0 1 1 0 0,1-1-29 0 0,77 1 894 0 0,52-45 24 0 0,-131 44-946 0 0,0 0 1 0 0,0 1 0 0 0,0-1 0 0 0,-1 0 0 0 0,1 0 0 0 0,0 0-1 0 0,0 0 1 0 0,0 0 0 0 0,0 0 0 0 0,-1-1 0 0 0,1 1-1 0 0,0 0 1 0 0,0 0 0 0 0,0-1 0 0 0,-1 1 0 0 0,1 0 0 0 0,0-1-1 0 0,0 1 1 0 0,-1 0 0 0 0,1-1 0 0 0,0 1 0 0 0,-1-1 0 0 0,1 0-1 0 0,-1 1 1 0 0,1-1 0 0 0,0 1 0 0 0,-1-1 0 0 0,1 0 0 0 0,-1 1-1 0 0,0-1 1 0 0,1 0 0 0 0,-1 0 0 0 0,0 1 0 0 0,1-1-1 0 0,-1 0 1 0 0,0 0 0 0 0,0 0 0 0 0,0 1 0 0 0,1-1 0 0 0,-1 0-1 0 0,0 0 1 0 0,0 0 0 0 0,0 0 0 0 0,0 1 0 0 0,-1-1 0 0 0,1 0-1 0 0,0 0 1 0 0,0 0 0 0 0,0 1 0 0 0,-1-1 0 0 0,1 0 0 0 0,0 0-1 0 0,-1 1 1 0 0,1-1 0 0 0,-1 0 0 0 0,1 0 27 0 0,-23-5-3753 0 0,7 5-6256 0 0,12 1-629 0 0</inkml:trace>
  <inkml:trace contextRef="#ctx0" brushRef="#br0" timeOffset="1651.689">606 1160 12603 0 0,'0'0'1981'0'0,"0"0"-463"0"0,0 0-234 0 0,0 0 66 0 0,0 0 45 0 0,0 0-129 0 0,0 0-226 0 0,0 0-221 0 0,0 0-146 0 0,0 0-114 0 0,0 0-87 0 0,35-1-89 0 0,113-4-114 0 0,19 3 15 0 0,-106 3-8047 0 0,-54-1-3769 0 0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0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8346 0 0,'0'0'3210'0'0,"0"0"-1042"0"0,0 0-449 0 0,0 0-10 0 0,0 0-94 0 0,0 0-186 0 0,0 0-276 0 0,0 0-305 0 0,0 0-203 0 0,0 0-118 0 0,0 0-76 0 0,0 0-51 0 0,0 0-23 0 0,10-8-35 0 0,100-88 1374 0 0,-24 2-1118 0 0,4 3 0 0 0,20-10-598 0 0,-88 82 18 0 0,-21 19-26 0 0,-1 12-2 0 0,0-10 13 0 0,-2 10 14 0 0,1 0 0 0 0,0 0 0 0 0,1 0 0 0 0,0 0-1 0 0,1 0 1 0 0,0 0 0 0 0,1-1 0 0 0,0 1 0 0 0,1 0 0 0 0,0-1 0 0 0,1 0-1 0 0,1 1 1 0 0,-1-1 0 0 0,2-1 0 0 0,-1 1 0 0 0,2-1 0 0 0,-1 0 0 0 0,1-1-1 0 0,1 1 1 0 0,7 6-17 0 0,16-8-1419 0 0,-17-8-4023 0 0,-8 0 672 0 0,-2 0-7269 0 0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9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111 360 304 0 0,'0'0'956'0'0,"0"0"22"0"0,0 0 202 0 0,0 0 312 0 0,0 0 262 0 0,0 0 117 0 0,0 0-90 0 0,0 0-220 0 0,0 0-270 0 0,0 0-281 0 0,0 0-211 0 0,0 0-155 0 0,0 0-95 0 0,-9 4 1561 0 0,14 0-1878 0 0,1-1 0 0 0,0 1 1 0 0,0-1-1 0 0,0-1 0 0 0,0 1 0 0 0,0-1 0 0 0,1 0 1 0 0,-1 0-1 0 0,1-1 0 0 0,-1 0 0 0 0,1 0 1 0 0,0-1-1 0 0,-1 1 0 0 0,1-1 0 0 0,0-1 0 0 0,-1 1 1 0 0,1-1-1 0 0,-1-1 0 0 0,1 1 0 0 0,-1-1 1 0 0,1 0-1 0 0,-1 0 0 0 0,2-2-232 0 0,14-4 151 0 0,0-1 0 0 0,-1-1 0 0 0,0-1-1 0 0,-1-1 1 0 0,-1-1 0 0 0,0 0 0 0 0,0-2 0 0 0,-1 0 0 0 0,-1-1-1 0 0,6-8-150 0 0,-16 18 12 0 0,-1-1 0 0 0,0 0-1 0 0,0-1 1 0 0,-1 1 0 0 0,0-1-1 0 0,0 0 1 0 0,-1 0 0 0 0,0-1-1 0 0,0 1 1 0 0,-1-1 0 0 0,0 0-1 0 0,-1 0 1 0 0,0 0 0 0 0,0 0-1 0 0,-1 0 1 0 0,0-1 0 0 0,0 1-1 0 0,-1 0 1 0 0,-1 0 0 0 0,1-1-12 0 0,-2 7-19 0 0,0-1 0 0 0,0 0 1 0 0,0 1-1 0 0,-1 0 0 0 0,1-1 0 0 0,-1 1 1 0 0,1 0-1 0 0,-1 0 0 0 0,0 1 0 0 0,0-1 1 0 0,-1 1-1 0 0,1-1 0 0 0,0 1 1 0 0,-1 0-1 0 0,1 0 0 0 0,-1 0 0 0 0,0 1 1 0 0,0-1-1 0 0,0 1 0 0 0,1 0 0 0 0,-1 0 1 0 0,-2 0 18 0 0,-10 2-39 0 0,1 0 0 0 0,0 1 1 0 0,0 0-1 0 0,0 2 0 0 0,0 0 1 0 0,0 0-1 0 0,0 1 0 0 0,1 1 0 0 0,0 1 1 0 0,0 0-1 0 0,1 0 0 0 0,0 1 1 0 0,0 1-1 0 0,-8 8 39 0 0,-1-3-12 0 0,2 0 38 0 0,0 1 0 0 0,1 1 0 0 0,1 1 0 0 0,0 0 0 0 0,1 1 0 0 0,1 1-1 0 0,1 1 1 0 0,1 0 0 0 0,1 0 0 0 0,0 2 0 0 0,2 0 0 0 0,-2 6-26 0 0,9-20 68 0 0,1 1 0 0 0,0 0 1 0 0,1 0-1 0 0,0 1 0 0 0,0-1 0 0 0,1 0 0 0 0,0 1 1 0 0,1-1-1 0 0,0 1 0 0 0,1-1 0 0 0,0 0 0 0 0,0 1 1 0 0,1-1-1 0 0,0 0 0 0 0,0 0 0 0 0,1 0 1 0 0,0 0-1 0 0,1 0 0 0 0,0-1 0 0 0,1 1 0 0 0,-1-1 1 0 0,2 0-1 0 0,-1-1 0 0 0,1 1 0 0 0,0-1 0 0 0,0 0 1 0 0,1-1-1 0 0,0 1 0 0 0,0-1 0 0 0,1-1 0 0 0,0 1 1 0 0,0-1-1 0 0,0-1 0 0 0,8 4-68 0 0,16 3 183 0 0,1-1 1 0 0,0-2-1 0 0,1-1 0 0 0,-1-1 0 0 0,1-3 0 0 0,0 0 1 0 0,1-2-1 0 0,-1-2 0 0 0,11-2-183 0 0,26 2 188 0 0,-72 1-248 0 0,0 0 1 0 0,1 0 0 0 0,-1-1 0 0 0,0 1 0 0 0,0 0 0 0 0,1-1 0 0 0,-1 1 0 0 0,0 0 0 0 0,1-1 0 0 0,-1 1 0 0 0,1-1 0 0 0,-1 1 0 0 0,0-1 0 0 0,1 1 0 0 0,-1-1 0 0 0,1 0 0 0 0,0 1 0 0 0,-1-1 0 0 0,1 0 0 0 0,-1 1-1 0 0,1-1 1 0 0,0 0 0 0 0,-1 1 0 0 0,1-1 0 0 0,0 0 0 0 0,0 0 0 0 0,0 1 0 0 0,0-1 0 0 0,0 0 0 0 0,0 0 0 0 0,0 1 0 0 0,0-1 0 0 0,0 0 0 0 0,0 0 0 0 0,0 0 0 0 0,0 1 0 0 0,0-1 0 0 0,0 0 0 0 0,1 1 0 0 0,-1-1-1 0 0,0 0 1 0 0,1 0 0 0 0,-1 1 0 0 0,1-1 0 0 0,-1 0 0 0 0,0 1 0 0 0,1-1 0 0 0,-1 1 0 0 0,1-1 0 0 0,0 1 0 0 0,-1-1 0 0 0,1 1 0 0 0,-1-1 0 0 0,1 1 59 0 0,-9-2-1292 0 0,-7 0-1684 0 0,5 1-2480 0 0,4 1-6270 0 0</inkml:trace>
  <inkml:trace contextRef="#ctx0" brushRef="#br0" timeOffset="495.782">715 614 10162 0 0,'0'0'4605'0'0,"0"0"-2559"0"0,0 0-931 0 0,0 0-51 0 0,0 0 47 0 0,0 0-37 0 0,0 0-158 0 0,0 0-219 0 0,0 0-187 0 0,0 0-146 0 0,0 0-88 0 0,0 0-56 0 0,0 0-35 0 0,-9 29-23 0 0,-27 89-20 0 0,27-36 357 0 0,18-57 253 0 0,-9-25-608 0 0,8-5 490 0 0,62-152 459 0 0,-42 88-897 0 0,37-64 52 0 0,-65 134-246 0 0,0 0-1 0 0,0 0 0 0 0,1-1 0 0 0,-1 1 1 0 0,0 0-1 0 0,0 0 0 0 0,0 0 1 0 0,1 0-1 0 0,-1 0 0 0 0,0 0 0 0 0,1-1 1 0 0,-1 1-1 0 0,1 0 0 0 0,-1 0 0 0 0,1-1 1 0 0,-1 1-1 0 0,1 0 0 0 0,-1-1 1 0 0,1 1-1 0 0,0 0 0 0 0,-1-1 0 0 0,1 1 1 0 0,0-1-1 0 0,0 1 0 0 0,0-1 1 0 0,-1 0-1 0 0,1 1 0 0 0,0-1 0 0 0,0 0 1 0 0,0 1-1 0 0,0-1 0 0 0,0 0 0 0 0,-1 0 1 0 0,1 0-1 0 0,0 0 0 0 0,0 0 1 0 0,0 0-1 0 0,0 0 0 0 0,0 0 0 0 0,0 0 1 0 0,0 0-1 0 0,-1 0 0 0 0,1-1 0 0 0,0 1 1 0 0,0 0-1 0 0,0-1 0 0 0,0 1 1 0 0,-1 0-1 0 0,1-1 0 0 0,0 1 0 0 0,0-1 1 0 0,-1 0-1 0 0,1 1 0 0 0,0-1 1 0 0,-1 1-1 0 0,1-1 0 0 0,-1 0 0 0 0,1 1 1 0 0,-1-1-1 0 0,1 0 0 0 0,-1 0 0 0 0,1 0 1 0 0,-1 1-1 0 0,0-1 0 0 0,1 0 1 0 0,-1 0-1 0 0,0 0 0 0 0,0 0-1 0 0,19 123 88 0 0,-15-112-553 0 0,-3-10 155 0 0,-1 0-99 0 0,0 0-134 0 0,0 0-156 0 0,0-22-6414 0 0,0 15 843 0 0,0-1-5167 0 0</inkml:trace>
  <inkml:trace contextRef="#ctx0" brushRef="#br0" timeOffset="4017.827">1112 320 848 0 0,'0'0'2743'0'0,"0"0"-801"0"0,0 0-144 0 0,0 0 205 0 0,0 0 179 0 0,0 0-43 0 0,0 0-293 0 0,0 0-435 0 0,0 0-400 0 0,0 0-289 0 0,0 0-138 0 0,3 0-9 0 0,11 2 30 0 0,0-1 0 0 0,1-1 0 0 0,-1 0 0 0 0,0-1 0 0 0,0 0 0 0 0,1-1 0 0 0,-1-1 0 0 0,-1 0 0 0 0,7-3-605 0 0,39-7 697 0 0,-19 7-428 0 0,-8 2 1480 0 0,-17 1-3824 0 0,-9 2-3354 0 0,-8 0-4617 0 0,1 1-368 0 0</inkml:trace>
  <inkml:trace contextRef="#ctx0" brushRef="#br0" timeOffset="4388.828">1283 69 11210 0 0,'0'0'1939'0'0,"0"0"-505"0"0,0 0-242 0 0,0 0 59 0 0,0 0 75 0 0,0 0-38 0 0,0 0-185 0 0,0 0-213 0 0,0 0-170 0 0,0 0-120 0 0,0 0-75 0 0,0 0-47 0 0,0 26-47 0 0,1 77-22 0 0,13-18 642 0 0,-9 87 20 0 0,-24-68-933 0 0,4-23-130 0 0,15-81-62 0 0,0 0-29 0 0,0 0-36 0 0,0 0-38 0 0,0 0-62 0 0,0 0-82 0 0,2-8-1498 0 0,12-13-2359 0 0,-9 15-121 0 0,1 1-7127 0 0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5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41 12043 0 0,'0'0'2544'0'0,"0"0"-689"0"0,0 0-356 0 0,0 0-64 0 0,0 0-108 0 0,0 0-187 0 0,0 0-282 0 0,0 0-311 0 0,0 0-229 0 0,0 0-138 0 0,0 0-68 0 0,0 0-22 0 0,0 0-9 0 0,-7-4 1286 0 0,37-32-1110 0 0,-45 35 834 0 0,-26 24-1035 0 0,34-20 74 0 0,7-2-424 0 0,-8 5 978 0 0,12-5-9773 0 0,-2-1-2485 0 0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7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4 12299 0 0,'0'0'2646'0'0,"0"0"-651"0"0,0 0-416 0 0,0 0-139 0 0,0 0-120 0 0,0 0-138 0 0,0 0-187 0 0,0 0-214 0 0,0 0-189 0 0,0 0-138 0 0,0 0-78 0 0,0 0-61 0 0,-3-4 778 0 0,-16 27-103 0 0,34-38-170 0 0,-41 27-441 0 0,26-13-379 0 0,0 1-16 0 0,0 0 28 0 0,0 0 0 0 0,0 0 13 0 0,0 0 32 0 0,0 0-37 0 0,-12 15 86 0 0,14-4-7139 0 0,-5-7 505 0 0,0-1-5006 0 0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1 244 8994 0 0,'0'0'1854'0'0,"0"0"-302"0"0,0 0-88 0 0,0 0-17 0 0,0 0-28 0 0,0 0-64 0 0,0 0-121 0 0,0 0-126 0 0,0 0-105 0 0,0 0-92 0 0,0 0-88 0 0,0 0-67 0 0,0 0-69 0 0,22-11-51 0 0,113-52 399 0 0,-117 53-820 0 0,0 0 1 0 0,0-2 0 0 0,-1 0-1 0 0,0-1 1 0 0,-1 0 0 0 0,-1-1-1 0 0,9-12-215 0 0,37-33 260 0 0,-60 59-250 0 0,-1 0-26 0 0,0 0-20 0 0,3 23 42 0 0,-1-7-49 0 0,1 0 0 0 0,1-1 1 0 0,0 0-1 0 0,1 0 0 0 0,1 0 0 0 0,0 0 0 0 0,1-1 0 0 0,0 0 0 0 0,2 0 0 0 0,-1-1 0 0 0,2 0 0 0 0,-1 0 0 0 0,2-1 1 0 0,0-1-1 0 0,0 0 0 0 0,1 0 0 0 0,4 2 43 0 0,21 4-3698 0 0,-27-12-579 0 0,-4-2-7492 0 0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17 138 6137 0 0,'0'0'2662'0'0,"0"0"-667"0"0,0 0-350 0 0,0 0-58 0 0,0 0-6 0 0,0 0-154 0 0,0 0-270 0 0,0 0-267 0 0,0 0-200 0 0,0 0-107 0 0,0 0-29 0 0,0 0-8 0 0,3 4-37 0 0,48 80 2311 0 0,-49-67-2705 0 0,-1 0 1 0 0,0 0-1 0 0,-1 0 0 0 0,-1-1 1 0 0,0 1-1 0 0,-2 0 1 0 0,0 0-1 0 0,0-1 1 0 0,-2 0-1 0 0,0 0 0 0 0,-1 0 1 0 0,0 0-1 0 0,-6 9-115 0 0,0 3 51 0 0,-5 56 25 0 0,21-127 835 0 0,28-36-830 0 0,4 2 0 0 0,37-60-81 0 0,-72 135 0 0 0,9-18-3 0 0,1 0-1 0 0,1 1 1 0 0,0 1 0 0 0,2 0 0 0 0,0 1 0 0 0,1 0 0 0 0,8-6 3 0 0,-22 22-5 0 0,0 1 1 0 0,1 0-1 0 0,-1 1 1 0 0,0-1-1 0 0,0 0 1 0 0,0 0-1 0 0,0 0 1 0 0,0 1-1 0 0,0-1 1 0 0,0 0-1 0 0,0 1 1 0 0,0-1-1 0 0,0 1 1 0 0,0 0-1 0 0,0-1 1 0 0,0 1-1 0 0,0 0 1 0 0,0-1-1 0 0,-1 1 1 0 0,1 0-1 0 0,0 0 1 0 0,-1 0-1 0 0,1-1 1 0 0,0 1 0 0 0,-1 0-1 0 0,1 0 1 0 0,-1 0-1 0 0,1 0 1 0 0,-1 0-1 0 0,0 0 1 0 0,1 0-1 0 0,-1 1 1 0 0,0-1-1 0 0,0 0 1 0 0,0 0-1 0 0,1 0 1 0 0,-1 0-1 0 0,-1 0 1 0 0,1 0-1 0 0,0 0 1 0 0,0 0-1 0 0,0 1 1 0 0,0-1-1 0 0,-1 0 1 0 0,1 0-1 0 0,0 0 1 0 0,-1 0-1 0 0,1 0 1 0 0,-1 0 0 0 0,0 0-1 0 0,1 0 5 0 0,0 1-2 0 0,0 13-70 0 0,1-9 17 0 0,-1-1 0 0 0,0 1 0 0 0,1-1 0 0 0,-2 1 0 0 0,1-1 0 0 0,-1 0 0 0 0,0 1 0 0 0,0-1 0 0 0,0 0 1 0 0,-1 0-1 0 0,0 1 0 0 0,0-1 0 0 0,0 0 0 0 0,0-1 0 0 0,-1 1 0 0 0,-2 3 55 0 0,-13-1-4144 0 0,6-6-8166 0 0,11-1 2485 0 0</inkml:trace>
  <inkml:trace contextRef="#ctx0" brushRef="#br0" timeOffset="1001.974">586 16 9186 0 0,'0'0'1804'0'0,"0"0"-286"0"0,0 0 14 0 0,0 0 98 0 0,0 0-34 0 0,0 0-194 0 0,0 0-302 0 0,0 0-266 0 0,0 0-201 0 0,0 0-125 0 0,0 0-114 0 0,-25 34-80 0 0,-80 106-59 0 0,55-55 88 0 0,45-74-306 0 0,1 1 0 0 0,-1-1 0 0 0,2 1 0 0 0,0 0 0 0 0,0 0 1 0 0,1 0-1 0 0,1 0 0 0 0,0 0 0 0 0,0 0 0 0 0,1 1 0 0 0,1-1 0 0 0,0 0 0 0 0,1 0 0 0 0,0 0 0 0 0,1 0 1 0 0,0 0-1 0 0,1-1 0 0 0,0 1 0 0 0,1-1 0 0 0,0 0 0 0 0,1 0 0 0 0,1 1-37 0 0,0-7 57 0 0,0 0-1 0 0,1-1 0 0 0,-1 0 1 0 0,1 0-1 0 0,0 0 1 0 0,0-1-1 0 0,0-1 1 0 0,1 1-1 0 0,-1-1 1 0 0,1-1-1 0 0,-1 1 1 0 0,1-1-1 0 0,-1-1 1 0 0,1 0-1 0 0,0 0 0 0 0,-1-1 1 0 0,1 1-1 0 0,2-2-56 0 0,11-2 159 0 0,0-1 0 0 0,0-1 0 0 0,-1-1 0 0 0,0-1-1 0 0,0-1 1 0 0,-1-1 0 0 0,0 0 0 0 0,0-2 0 0 0,-2 0 0 0 0,1-1-1 0 0,-1-2-158 0 0,-3 6 49 0 0,0-1 0 0 0,-1-1-1 0 0,-1 0 1 0 0,1-1 0 0 0,-2 0 0 0 0,0-1-1 0 0,-1-1 1 0 0,0 0 0 0 0,-1 0-1 0 0,0-1 1 0 0,-1 0 0 0 0,-1-1 0 0 0,0 0-1 0 0,-2 0 1 0 0,0-1 0 0 0,0 0-1 0 0,-2 0 1 0 0,0 0 0 0 0,-1 0-1 0 0,0-1 1 0 0,-2 1 0 0 0,0-1 0 0 0,-1-5-49 0 0,-1 18-36 0 0,0-1 0 0 0,-1 1-1 0 0,0 0 1 0 0,0 0 0 0 0,0 0 0 0 0,0 0 0 0 0,-1 0 0 0 0,0 0 0 0 0,0 0 0 0 0,0 1 0 0 0,-1 0 0 0 0,1 0 0 0 0,-1 0 0 0 0,0 0 0 0 0,0 0 0 0 0,0 1 0 0 0,-1-1 0 0 0,0 1 0 0 0,1 0 0 0 0,-1 1 0 0 0,0-1 0 0 0,0 1 0 0 0,0 0-1 0 0,-1 0 1 0 0,1 1 0 0 0,0-1 0 0 0,-2 1 36 0 0,-9-2-410 0 0,-1 0 0 0 0,0 1-1 0 0,0 1 1 0 0,0 0 0 0 0,0 1 0 0 0,0 1-1 0 0,1 1 1 0 0,-6 2 410 0 0,-52 15-3507 0 0,27 0-4107 0 0,25-7-3758 0 0</inkml:trace>
  <inkml:trace contextRef="#ctx0" brushRef="#br0" timeOffset="1401.312">489 274 9874 0 0,'0'0'1804'0'0,"0"0"-419"0"0,0 0-24 0 0,0 0 161 0 0,0 0 13 0 0,0 0-123 0 0,0 0-254 0 0,0 0-273 0 0,0 0-186 0 0,0 0-145 0 0,0 0-110 0 0,0 0-96 0 0,0 0-31 0 0,0-2-45 0 0,3-1-179 0 0,0 0 0 0 0,0 0 1 0 0,1 1-1 0 0,-1-1 0 0 0,1 1 0 0 0,-1 0 0 0 0,1 0 0 0 0,0 0 0 0 0,0 1 0 0 0,0-1 0 0 0,0 1 0 0 0,0 0 0 0 0,0 0 0 0 0,1 0 0 0 0,-1 1 0 0 0,0-1 0 0 0,0 1 0 0 0,0 0 0 0 0,2 1-93 0 0,6-3 86 0 0,143-16 1145 0 0,-154 17-1219 0 0,1 1 0 0 0,-1 0 1 0 0,1 0-1 0 0,-1 0 0 0 0,1 0 0 0 0,-1 0 1 0 0,1 0-1 0 0,-1 1 0 0 0,1-1 0 0 0,-1 1 0 0 0,0-1 1 0 0,1 1-1 0 0,-1-1 0 0 0,1 1 0 0 0,-1 0 1 0 0,0-1-1 0 0,1 1 0 0 0,-1 0 0 0 0,0 0 1 0 0,0 0-1 0 0,0 0 0 0 0,0 0 0 0 0,0 0 0 0 0,0 0 1 0 0,0 1-1 0 0,0-1 0 0 0,0 0 0 0 0,-1 1 1 0 0,1-1-1 0 0,0 0 0 0 0,-1 1 0 0 0,1-1 0 0 0,-1 1 1 0 0,1-1-1 0 0,-1 1 0 0 0,0-1 0 0 0,0 1 1 0 0,0-1-1 0 0,1 1 0 0 0,-2-1 0 0 0,1 1 0 0 0,0 0-12 0 0,0 1 22 0 0,0-1-1 0 0,-1 1 0 0 0,1-1 0 0 0,1 1 0 0 0,-1-1 0 0 0,0 1 0 0 0,1-1 0 0 0,-1 1 1 0 0,1-1-1 0 0,0 0 0 0 0,-1 1 0 0 0,1-1 0 0 0,0 0 0 0 0,1 0 0 0 0,-1 1 0 0 0,0-1 1 0 0,1 0-1 0 0,-1 0 0 0 0,1 0 0 0 0,0-1 0 0 0,-1 1 0 0 0,1 0 0 0 0,0-1 1 0 0,0 1-1 0 0,0-1 0 0 0,0 1 0 0 0,0-1 0 0 0,1 0 0 0 0,-1 0 0 0 0,0 0 0 0 0,0 0 1 0 0,1-1-1 0 0,-1 1 0 0 0,1 0 0 0 0,-1-1 0 0 0,1 0 0 0 0,-1 1 0 0 0,1-1 0 0 0,-1 0 1 0 0,0 0-1 0 0,1-1 0 0 0,-1 1 0 0 0,1-1 0 0 0,1 1-21 0 0,0 0 14 0 0,0 0 0 0 0,0 0-1 0 0,0 0 1 0 0,1-1 0 0 0,-1 1 0 0 0,0-1-1 0 0,0 0 1 0 0,0 0 0 0 0,0 0 0 0 0,0-1 0 0 0,0 1-1 0 0,0-1 1 0 0,-1 0 0 0 0,1 0 0 0 0,-1-1-1 0 0,1 1 1 0 0,-1-1-14 0 0,8-27-2254 0 0,-10 21-269 0 0,0 0-4671 0 0,-1 5-3886 0 0</inkml:trace>
  <inkml:trace contextRef="#ctx0" brushRef="#br0" timeOffset="4050.016">1256 351 2833 0 0,'0'0'3754'0'0,"0"0"-1991"0"0,0 0-762 0 0,0 0 46 0 0,0 0 199 0 0,0 0 175 0 0,0 0 32 0 0,0 0-134 0 0,0 0-152 0 0,0 0-175 0 0,0 0-149 0 0,17 5-122 0 0,53 14-75 0 0,1-25 756 0 0,-60 2-1163 0 0,1 1-100 0 0,1-1 1 0 0,-1-1-1 0 0,0 1 0 0 0,0-2 0 0 0,0 0 0 0 0,-1 0 0 0 0,0-1 0 0 0,0-1 0 0 0,0 1 1 0 0,-1-2-1 0 0,-1 1 0 0 0,1-2 0 0 0,-1 1 0 0 0,-1-1 0 0 0,0 0 0 0 0,0-1 0 0 0,-1 0 0 0 0,0 0 1 0 0,-1-2-140 0 0,-5 11 0 0 0,1 0 0 0 0,-1 0 0 0 0,-1-1 0 0 0,1 1 0 0 0,0 0 0 0 0,0 0 0 0 0,-1-1 0 0 0,0 1 0 0 0,1-1 0 0 0,-1 1 0 0 0,0 0 0 0 0,0-1 0 0 0,0 1 0 0 0,0-1 0 0 0,-1 1 0 0 0,1 0 0 0 0,-1-1 0 0 0,1 1 0 0 0,-1 0 0 0 0,0-1 0 0 0,0 1 0 0 0,0 0 0 0 0,0 0 0 0 0,0 0 0 0 0,-1 0 0 0 0,1 0 0 0 0,-1 0 0 0 0,1 0 0 0 0,-1 0 0 0 0,0 1 0 0 0,1-1 0 0 0,-1 1 0 0 0,0-1 0 0 0,0 1 0 0 0,0-1 0 0 0,0 1 0 0 0,0 0 0 0 0,-1 0 0 0 0,1 0 0 0 0,0 0 0 0 0,0 1 0 0 0,-1-1 0 0 0,1 1 0 0 0,0-1 0 0 0,-1 1 0 0 0,-1 0 0 0 0,-15 1-51 0 0,0 1 0 0 0,0 2 1 0 0,0 0-1 0 0,1 0 0 0 0,-1 2 0 0 0,1 0 1 0 0,1 1-1 0 0,-1 1 0 0 0,1 1 1 0 0,0 0-1 0 0,1 1 0 0 0,0 1 1 0 0,1 1-1 0 0,-6 5 51 0 0,2-4 19 0 0,1 1 0 0 0,0 0 1 0 0,1 1-1 0 0,0 1 0 0 0,1 1 0 0 0,1 0 1 0 0,1 1-1 0 0,0 1 0 0 0,2 0 0 0 0,-9 17-19 0 0,19-32 46 0 0,0 1 0 0 0,1-1 0 0 0,-1 1 0 0 0,1 0 0 0 0,0-1 0 0 0,1 1 0 0 0,-1 0 0 0 0,1 0 0 0 0,0 0 0 0 0,0 0 0 0 0,0-1 0 0 0,1 1 0 0 0,-1 0 0 0 0,1 0 0 0 0,0-1 0 0 0,1 1 0 0 0,-1 0 0 0 0,1-1 0 0 0,0 1 0 0 0,0-1 0 0 0,1 0 0 0 0,-1 0 0 0 0,1 0 0 0 0,0 0 0 0 0,0 0 0 0 0,0 0 0 0 0,0-1 0 0 0,1 0 0 0 0,-1 1 0 0 0,1-1 0 0 0,0 0 0 0 0,0-1 0 0 0,0 1 0 0 0,1-1 0 0 0,1 1-46 0 0,21 9 164 0 0,0-2 0 0 0,1-1 0 0 0,0-1 0 0 0,0-2 0 0 0,1 0 1 0 0,-1-2-1 0 0,1-1 0 0 0,0-2 0 0 0,0 0 0 0 0,0-2 0 0 0,9-2-164 0 0,24 2 119 0 0,48-14-285 0 0,-103 4-2943 0 0,-18 7-8247 0 0,3 1-648 0 0</inkml:trace>
  <inkml:trace contextRef="#ctx0" brushRef="#br0" timeOffset="4639.986">1875 458 10658 0 0,'0'0'2870'0'0,"0"0"-981"0"0,0 0-537 0 0,0 0-126 0 0,0 0-62 0 0,0 0-91 0 0,0 0-155 0 0,0 0-174 0 0,0 0-140 0 0,0 0-116 0 0,0 0-104 0 0,0 0-76 0 0,0 0-72 0 0,-28 31-28 0 0,-84 98-19 0 0,66-57 88 0 0,44-68-250 0 0,0 0-1 0 0,1 1 1 0 0,-1-1 0 0 0,1 1-1 0 0,0-1 1 0 0,0 1 0 0 0,0 0-1 0 0,1-1 1 0 0,0 1 0 0 0,0 0-1 0 0,0-1 1 0 0,0 1 0 0 0,1 0-1 0 0,-1 0 1 0 0,1-1 0 0 0,0 1-1 0 0,1-1 1 0 0,-1 1 0 0 0,1-1-1 0 0,0 0 1 0 0,1 1-27 0 0,1 0 46 0 0,0-1 0 0 0,1 1 0 0 0,-1-1 0 0 0,1 0 0 0 0,0-1 0 0 0,1 1 0 0 0,-1-1 0 0 0,1 0 0 0 0,-1-1 0 0 0,1 1 0 0 0,0-1 0 0 0,0 0 0 0 0,0 0 0 0 0,0-1 0 0 0,0 0 0 0 0,0 0 0 0 0,1 0 0 0 0,-1-1 0 0 0,0 0 0 0 0,0 0 0 0 0,1 0 0 0 0,-1-1 0 0 0,0 0 0 0 0,2-1-46 0 0,148-53 759 0 0,-143 50-726 0 0,0 0 0 0 0,-1 0 0 0 0,1-1 0 0 0,-1-1-1 0 0,0 0 1 0 0,-1-1 0 0 0,0 0 0 0 0,0-1 0 0 0,-1 0 0 0 0,0 0 0 0 0,0-1 0 0 0,-1-1-1 0 0,0 1 1 0 0,-1-2 0 0 0,0 1 0 0 0,-1-1 0 0 0,-1 0 0 0 0,1 0 0 0 0,-2-1 0 0 0,0 0-1 0 0,0 0 1 0 0,-1 0 0 0 0,1-13-33 0 0,-5 22-32 0 0,-1 0 0 0 0,1-1-1 0 0,-1 1 1 0 0,0 0 0 0 0,0 0-1 0 0,-1 0 1 0 0,1 0 0 0 0,-1 1-1 0 0,0-1 1 0 0,0 0 0 0 0,0 1-1 0 0,0-1 1 0 0,-1 1 0 0 0,1 0-1 0 0,-1-1 1 0 0,0 1 0 0 0,0 1-1 0 0,0-1 1 0 0,0 0 0 0 0,-1 1-1 0 0,1-1 1 0 0,-1 1 0 0 0,0 0 0 0 0,1 0-1 0 0,-1 1 1 0 0,0-1 0 0 0,0 1-1 0 0,0 0 1 0 0,0 0 0 0 0,0 0-1 0 0,0 0 1 0 0,-4 1 32 0 0,-5-2-509 0 0,-1 0 1 0 0,1 1-1 0 0,0 1 0 0 0,-1 0 1 0 0,1 0-1 0 0,-1 2 1 0 0,1 0-1 0 0,-1 0 0 0 0,-8 4 509 0 0,-7 4-4919 0 0,9-2-6628 0 0</inkml:trace>
  <inkml:trace contextRef="#ctx0" brushRef="#br0" timeOffset="4889.486">1709 650 11674 0 0,'0'0'4381'0'0,"0"0"-2005"0"0,0 0-891 0 0,0 0-151 0 0,0 0-110 0 0,0 0-164 0 0,0 0-210 0 0,0 0-183 0 0,0 0-157 0 0,0 0-120 0 0,0 0-90 0 0,0 0-64 0 0,32-10-45 0 0,96-26-39 0 0,-81 31 60 0 0,-42 8-163 0 0,135 38 385 0 0,-127-37-426 0 0,-1-1 0 0 0,1 0 0 0 0,0-1 1 0 0,0 0-1 0 0,0-1 0 0 0,1-1 1 0 0,-1 0-1 0 0,0 0 0 0 0,2-2-8 0 0,18-21-593 0 0,-31 10-2231 0 0,-2-3-3696 0 0,0 14 5603 0 0,0-2-10707 0 0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1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0 0 0,'0'0'2244'0'0,"0"0"-239"0"0,0 0 93 0 0,0 0 173 0 0,0 0 37 0 0,0 0-154 0 0,0 0-281 0 0,0 0-301 0 0,0 0-271 0 0,0 0-198 0 0,0 0-129 0 0,0 0-115 0 0,0 0-78 0 0,5 15 7746 0 0,79-8-8142 0 0,291-21 155 0 0,-319 13-354 0 0,-60-6-2568 0 0,-19 4-2645 0 0,14 0 15 0 0,4 2 776 0 0,-2 1-7535 0 0</inkml:trace>
  <inkml:trace contextRef="#ctx0" brushRef="#br0" timeOffset="342.085">301 0 16532 0 0,'0'0'2139'0'0,"0"0"-620"0"0,0 0-356 0 0,0 0-45 0 0,0 0-32 0 0,0 0-102 0 0,0 0-168 0 0,0 0-146 0 0,0 0-114 0 0,0 0-77 0 0,0 0-28 0 0,0 0-57 0 0,0 0-26 0 0,-2 15-17 0 0,-8 122 731 0 0,11-98-905 0 0,-2 0 0 0 0,-1 0 1 0 0,-3 0-1 0 0,-1 0 1 0 0,-3 5-178 0 0,-27 102 90 0 0,31-130 43 0 0,2-25-7365 0 0,3 3 1583 0 0,0-2-6447 0 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5:58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1 7370 0 0,'0'0'2085'0'0,"0"0"-176"0"0,0 0-66 0 0,0 0-31 0 0,0 0-197 0 0,0 0-254 0 0,0 0-283 0 0,0 0-239 0 0,0 0-136 0 0,0 0-72 0 0,0 0-14 0 0,0 0-19 0 0,-18 10-10 0 0,-52 33-28 0 0,22 5 786 0 0,40-34-1030 0 0,-13 22 76 0 0,1 1 0 0 0,2 0 0 0 0,1 1 0 0 0,3 1 0 0 0,0 0 0 0 0,3 1 0 0 0,-3 22-392 0 0,11-47 57 0 0,1 0 0 0 0,0 1 0 0 0,1-1-1 0 0,1 1 1 0 0,0-1 0 0 0,1 1 0 0 0,1-1 0 0 0,0 1-1 0 0,2-1 1 0 0,-1 0 0 0 0,2 0 0 0 0,0 0-57 0 0,80 133 500 0 0,0-63 421 0 0,-75-78-451 0 0,-8-34-3633 0 0,4 18 488 0 0,-1 3-2017 0 0,1 2-7668 0 0</inkml:trace>
  <inkml:trace contextRef="#ctx0" brushRef="#br0" timeOffset="1523.004">646 236 0 0 0,'0'0'1131'0'0,"0"0"308"0"0,0 0 264 0 0,0 0 169 0 0,0 0 2 0 0,0 0-166 0 0,0 0-235 0 0,0 0-212 0 0,0 0-172 0 0,0 0-129 0 0,0 0-88 0 0,1-2-80 0 0,-1 2-682 0 0,0 0 0 0 0,-1 0 0 0 0,1 1-1 0 0,0-1 1 0 0,0 0 0 0 0,-1 0 0 0 0,1 0 0 0 0,0 0-1 0 0,-1 0 1 0 0,1 0 0 0 0,0 0 0 0 0,-1 1 0 0 0,1-1-1 0 0,0 0 1 0 0,-1 0 0 0 0,1 0 0 0 0,0 0 0 0 0,-1 0-1 0 0,1-1 1 0 0,0 1 0 0 0,-1 0 0 0 0,1 0 0 0 0,0 0-1 0 0,-1 0 1 0 0,1 0 0 0 0,0 0 0 0 0,-1 0 0 0 0,1-1-1 0 0,0 1 1 0 0,-1 0 0 0 0,1 0 0 0 0,0-1 0 0 0,0 1-1 0 0,-1 0 1 0 0,1 0 0 0 0,0-1 0 0 0,0 1 0 0 0,0 0-1 0 0,-1 0 1 0 0,1-1 0 0 0,0 1 0 0 0,0 0-1 0 0,0-1 1 0 0,0 1 0 0 0,0 0 0 0 0,0-1 0 0 0,-1 1-1 0 0,1 0 1 0 0,0-1 0 0 0,0 1 0 0 0,0 0 0 0 0,0-1-1 0 0,0 1 1 0 0,0 0 0 0 0,0-1 0 0 0,1 1 0 0 0,-1 0-1 0 0,0-1 1 0 0,0 1 0 0 0,0 0 0 0 0,0-1 0 0 0,0 1-1 0 0,0 0 1 0 0,1-1 0 0 0,-1 1 0 0 0,0 0 0 0 0,0 0-1 0 0,0-1 1 0 0,1 1 0 0 0,-1 0-110 0 0,-16 3-643 0 0,6 1 727 0 0,0-1 0 0 0,0 1 0 0 0,0 1 0 0 0,1-1 0 0 0,-1 2 0 0 0,1-1 0 0 0,0 1 0 0 0,1 1 0 0 0,0 0 0 0 0,0 0 0 0 0,0 0 0 0 0,1 1 0 0 0,0 0 0 0 0,0 1 0 0 0,1-1 0 0 0,0 1 0 0 0,1 1 0 0 0,-4 7-84 0 0,3 9 101 0 0,1-1-1 0 0,1 1 1 0 0,1 0 0 0 0,1 0-1 0 0,2 1 1 0 0,1-1-1 0 0,1 3-100 0 0,-1-24 42 0 0,0 1-1 0 0,0-1 0 0 0,1 0 0 0 0,-1 0 0 0 0,1 0 1 0 0,1-1-1 0 0,-1 1 0 0 0,1 0 0 0 0,-1-1 0 0 0,1 0 0 0 0,1 1 1 0 0,-1-1-1 0 0,1 0 0 0 0,-1-1 0 0 0,1 1 0 0 0,0-1 1 0 0,0 0-1 0 0,1 1 0 0 0,-1-2 0 0 0,1 1 0 0 0,-1-1 1 0 0,1 1-1 0 0,0-1 0 0 0,0 0 0 0 0,0-1 0 0 0,0 0 0 0 0,0 1 1 0 0,0-1-1 0 0,1-1 0 0 0,-1 1 0 0 0,0-1 0 0 0,0 0 1 0 0,1 0-1 0 0,-1-1 0 0 0,0 1 0 0 0,0-1 0 0 0,1 0 1 0 0,-1-1-1 0 0,0 1 0 0 0,0-1 0 0 0,-1 0 0 0 0,1 0 0 0 0,3-3-41 0 0,54-41-2893 0 0,-56 41 1486 0 0,3-6-6554 0 0,-5 3-4141 0 0</inkml:trace>
  <inkml:trace contextRef="#ctx0" brushRef="#br0" timeOffset="1867.735">1008 301 10770 0 0,'0'0'1606'0'0,"0"0"-362"0"0,0 0-68 0 0,0 0 77 0 0,0 0 6 0 0,0 0-175 0 0,0 0-285 0 0,0 0-258 0 0,0 0-154 0 0,0 0-83 0 0,0 0-37 0 0,0 0-22 0 0,0 0-26 0 0,-23 31-23 0 0,-68 95-32 0 0,68-82-20 0 0,23-40-106 0 0,1-1 0 0 0,-1 1 0 0 0,1 0 0 0 0,0-1 0 0 0,-1 1 0 0 0,2-1 0 0 0,-1 1 0 0 0,0-1-1 0 0,1 0 1 0 0,-1 0 0 0 0,1 1 0 0 0,0-1 0 0 0,0 0 0 0 0,1 0 0 0 0,-1-1 0 0 0,0 1 0 0 0,1 0 0 0 0,0-1 0 0 0,-1 0 0 0 0,1 1 0 0 0,0-1 0 0 0,0 0 0 0 0,1-1 0 0 0,-1 1 0 0 0,0 0 0 0 0,0-1 0 0 0,1 0-1 0 0,-1 0 1 0 0,1 0 0 0 0,-1 0 0 0 0,2 0-38 0 0,118 10 1345 0 0,-115-11-1263 0 0,-1 0-13 0 0,-1 1-1 0 0,1-2 0 0 0,0 1 1 0 0,-1-1-1 0 0,0 0 1 0 0,1 0-1 0 0,-1-1 1 0 0,1 1-1 0 0,-1-2 0 0 0,0 1 1 0 0,0-1-1 0 0,0 0 1 0 0,-1 0-1 0 0,1 0 0 0 0,-1-1 1 0 0,1 0-1 0 0,-1 0 1 0 0,0 0-1 0 0,-1-1 1 0 0,1 1-1 0 0,-1-1 0 0 0,0 0 1 0 0,0-1-1 0 0,0 1 1 0 0,-1-1-1 0 0,0 1 1 0 0,0-1-1 0 0,0 0 0 0 0,-1 0 1 0 0,0-1-1 0 0,0 1 1 0 0,0 0-1 0 0,-1-1-68 0 0,-1 2-3 0 0,0 0-1 0 0,0 0 1 0 0,0-1 0 0 0,-1 1 0 0 0,0 0-1 0 0,0 0 1 0 0,0 0 0 0 0,-1 0-1 0 0,1 0 1 0 0,-1 0 0 0 0,-1 1 0 0 0,1-1-1 0 0,0 0 1 0 0,-1 1 0 0 0,0 0-1 0 0,0 0 1 0 0,-1 0 0 0 0,1 0 0 0 0,-1 0-1 0 0,0 1 1 0 0,1-1 0 0 0,-2 1-1 0 0,1 0 1 0 0,0 0 0 0 0,-1 1 0 0 0,-3-3 3 0 0,-93-28-1192 0 0,34 35-2704 0 0,51 4-845 0 0,7-2-6631 0 0</inkml:trace>
  <inkml:trace contextRef="#ctx0" brushRef="#br0" timeOffset="2342.463">1624 267 6257 0 0,'0'0'2517'0'0,"0"0"-558"0"0,0 0-249 0 0,0 0-55 0 0,0 0-120 0 0,0 0-152 0 0,0 0-280 0 0,0 0-295 0 0,0 0-196 0 0,0 0-141 0 0,0 0-75 0 0,0 0-42 0 0,0 0-27 0 0,-19 9-32 0 0,-61 28-44 0 0,77-36-231 0 0,1-1 1 0 0,-1 1 0 0 0,0 0-1 0 0,1 1 1 0 0,-1-1 0 0 0,1 1-1 0 0,-1-1 1 0 0,1 1 0 0 0,0-1-1 0 0,0 1 1 0 0,0 0 0 0 0,0 0 0 0 0,0 0-1 0 0,0 1 1 0 0,0-1 0 0 0,0 0-1 0 0,1 1 1 0 0,0-1 0 0 0,-1 1-1 0 0,1-1 1 0 0,0 1 0 0 0,0 0-1 0 0,0 1-20 0 0,-3 7 38 0 0,4-8-26 0 0,0 0 0 0 0,0 0 0 0 0,0 0 0 0 0,0 0 1 0 0,1 0-1 0 0,-1 0 0 0 0,1 0 0 0 0,-1 0 0 0 0,1-1 0 0 0,0 1 0 0 0,0 0 0 0 0,1 0 0 0 0,-1 0 0 0 0,0-1 0 0 0,1 1 1 0 0,0-1-1 0 0,0 1 0 0 0,-1-1 0 0 0,1 0 0 0 0,1 0 0 0 0,-1 1 0 0 0,0-1 0 0 0,0-1 0 0 0,1 1 0 0 0,-1 0 0 0 0,1-1 1 0 0,0 1-1 0 0,-1-1 0 0 0,1 0 0 0 0,0 0 0 0 0,0 0 0 0 0,0 0 0 0 0,0 0 0 0 0,0-1 0 0 0,0 1 0 0 0,0-1 1 0 0,0 0-1 0 0,0 0 0 0 0,2 0-12 0 0,33 15 178 0 0,-36-14-137 0 0,-1-1 1 0 0,0 1-1 0 0,1 0 1 0 0,-1 0-1 0 0,0 0 0 0 0,0 0 1 0 0,0 0-1 0 0,0 0 1 0 0,0 0-1 0 0,0 0 1 0 0,0 1-1 0 0,0-1 1 0 0,0 0-1 0 0,-1 0 1 0 0,1 1-1 0 0,0-1 1 0 0,-1 1-1 0 0,1-1 1 0 0,-1 0-1 0 0,0 1 1 0 0,1-1-1 0 0,-1 1 1 0 0,0-1-1 0 0,0 1 1 0 0,0-1-1 0 0,0 1 1 0 0,0-1-1 0 0,0 1 1 0 0,0-1-1 0 0,-1 1 1 0 0,1-1-1 0 0,0 1 1 0 0,-1-1-1 0 0,1 1 1 0 0,-1-1-1 0 0,0 0 1 0 0,1 1-1 0 0,-1-1 1 0 0,0 0-1 0 0,0 0 1 0 0,0 1-1 0 0,0-1 1 0 0,0 0-1 0 0,0 0 1 0 0,-1 0-42 0 0,-87 48 868 0 0,-12-17-842 0 0,71-28-32 0 0,18-2-2268 0 0,-1-1-6132 0 0,13-1-2952 0 0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5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70 0 0 0,'0'0'1158'0'0,"0"0"175"0"0,0 0 174 0 0,0 0 179 0 0,0 0 174 0 0,0 0 46 0 0,0 0-86 0 0,0 0-155 0 0,0 0-168 0 0,0 0-155 0 0,-1-4-123 0 0,-5-14-83 0 0,3 17 5035 0 0,0 20-6139 0 0,15 386 1048 0 0,-9-274-937 0 0,-3-129-93 0 0,0-2-19 0 0,0 0 29 0 0,0 0 54 0 0,0 0 30 0 0,0 0 29 0 0,0 0 44 0 0,0 0 23 0 0,0-12 439 0 0,-15-106-237 0 0,17 97-441 0 0,1-1 0 0 0,0 1 0 0 0,1 0 1 0 0,2 0-1 0 0,0 0 0 0 0,1 1 1 0 0,1 0-1 0 0,1 0 0 0 0,7-11-1 0 0,62-99-1 0 0,-74 121 2 0 0,1 1 0 0 0,0-1 0 0 0,1 1 0 0 0,-1 0-1 0 0,2 1 1 0 0,-1 0 0 0 0,1 0 0 0 0,0 0 0 0 0,0 1 0 0 0,1 0 0 0 0,0 0-1 0 0,0 1 1 0 0,1 0 0 0 0,-1 0 0 0 0,1 1 0 0 0,0 0 0 0 0,0 1 0 0 0,0 0-1 0 0,1 0 1 0 0,-1 1 0 0 0,1 1 0 0 0,6-1-1 0 0,-11 5 15 0 0,0 1 0 0 0,0 0 0 0 0,0 0 0 0 0,-1 0 0 0 0,0 1 0 0 0,0-1 0 0 0,0 1 0 0 0,0 0-1 0 0,-1 0 1 0 0,0 1 0 0 0,0-1 0 0 0,0 1 0 0 0,0-1 0 0 0,-1 1 0 0 0,0 0 0 0 0,0 0 0 0 0,-1 0 0 0 0,0 0 0 0 0,0 0 0 0 0,0 1 0 0 0,-1-1 0 0 0,0 0 0 0 0,0 0 0 0 0,-1 3-15 0 0,3 90 420 0 0,-2-98-412 0 0,0-1-12 0 0,0 0 16 0 0,0 0-16 0 0,0 0-15 0 0,0 0-12 0 0,0 0 14 0 0,0 0-12 0 0,0 0-5 0 0,0 0 12 0 0,0 0-37 0 0,0 0-33 0 0,0 0-45 0 0,0 0-45 0 0,-17-20-4781 0 0,12 14-3425 0 0,3 2-2931 0 0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7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34 6393 0 0,'0'0'3722'0'0,"0"0"-1522"0"0,0 0-576 0 0,0 0 18 0 0,0 0 46 0 0,0 0-52 0 0,0 0-202 0 0,0 0-302 0 0,0 0-238 0 0,0 0-181 0 0,0 0-94 0 0,0 0-37 0 0,0 0-34 0 0,0-7-27 0 0,-10-20 1383 0 0,-3 48-1299 0 0,20-29-188 0 0,-26 40 136 0 0,19-32-550 0 0,0 0-30 0 0,0 0 3 0 0,0 0-38 0 0,0 0-33 0 0,0 0-78 0 0,0 0-95 0 0,13-3-11220 0 0,-9 6 20 0 0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8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19 10234 0 0,'0'0'2625'0'0,"0"0"-798"0"0,0 0-282 0 0,0 0 104 0 0,0 0 93 0 0,0 0-94 0 0,0 0-286 0 0,0 0-306 0 0,0 0-232 0 0,0 0-163 0 0,0 0-72 0 0,0 0-68 0 0,0-7 701 0 0,-35 30-638 0 0,8 1-506 0 0,27-23-66 0 0,0-1-12 0 0,0 0 12 0 0,0 0-16 0 0,0 0 15 0 0,0 0 1 0 0,0 0-21 0 0,25-27-49 0 0,3-5 244 0 0,-28 32-110 0 0,0 0-19 0 0,0 0 24 0 0,0 0 10 0 0,-5 4 1110 0 0,3-2-942 0 0,0 0-3343 0 0,0 1-9743 0 0,2 1 540 0 0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9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0 0 0,'0'0'1694'0'0,"0"0"58"0"0,0 0 60 0 0,0 0 124 0 0,0 0 77 0 0,0 0-64 0 0,0 0-216 0 0,0 0-287 0 0,0 0-290 0 0,0 0-198 0 0,0 0-118 0 0,0 0-58 0 0,0 0-10 0 0,4 17 6548 0 0,-2-11-7360 0 0,7 1 136 0 0,0 0-1 0 0,1 0 1 0 0,0-1 0 0 0,0-1-1 0 0,1 1 1 0 0,-1-2 0 0 0,1 1 0 0 0,0-2-1 0 0,1 1 1 0 0,-1-1 0 0 0,0-1-1 0 0,1 0 1 0 0,0-1 0 0 0,-1 0 0 0 0,1-1-1 0 0,0 0 1 0 0,8-2-96 0 0,-1 2 35 0 0,0-1-1 0 0,0-1 1 0 0,0-1 0 0 0,0-1-1 0 0,-1 0 1 0 0,0-2 0 0 0,0 0-1 0 0,0-1 1 0 0,13-7-35 0 0,-27 12 6 0 0,19-8 17 0 0,0-1 0 0 0,-1 0-1 0 0,0-2 1 0 0,-1-1 0 0 0,-1-1 0 0 0,0-1-1 0 0,-1 0 1 0 0,3-4-23 0 0,-11 9 23 0 0,-1-1 0 0 0,0 0-1 0 0,0 0 1 0 0,-1-1 0 0 0,-1 0 0 0 0,0-1-1 0 0,-1 1 1 0 0,0-1 0 0 0,-1-1 0 0 0,-1 0-1 0 0,0 1 1 0 0,-1-2 0 0 0,-1 1 0 0 0,2-14-23 0 0,-5 23-6 0 0,0 0 0 0 0,0 0 1 0 0,-1 1-1 0 0,0-1 0 0 0,0 0 1 0 0,-1 0-1 0 0,1 1 1 0 0,-1-1-1 0 0,0 1 0 0 0,-1-1 1 0 0,1 1-1 0 0,-1 0 0 0 0,0 0 1 0 0,-1 0-1 0 0,1 1 0 0 0,-1-1 1 0 0,0 1-1 0 0,0-1 0 0 0,0 1 1 0 0,0 1-1 0 0,-1-1 0 0 0,0 1 1 0 0,0-1-1 0 0,0 1 0 0 0,0 1 1 0 0,0-1-1 0 0,-1 1 0 0 0,-3-2 6 0 0,-1 1-21 0 0,0-1 0 0 0,0 1 0 0 0,-1 1 0 0 0,1 0 0 0 0,-1 0 0 0 0,1 1 0 0 0,-1 1 0 0 0,0 0 0 0 0,0 0 0 0 0,1 1 0 0 0,-1 0 0 0 0,1 1 0 0 0,-1 0 0 0 0,1 1 0 0 0,-6 2 21 0 0,-11 5-6 0 0,0 2-1 0 0,0 0 0 0 0,1 2 1 0 0,1 1-1 0 0,0 1 0 0 0,2 1 1 0 0,0 1-1 0 0,0 1 0 0 0,2 1 1 0 0,0 1-1 0 0,2 1 0 0 0,0 1 1 0 0,2 0-1 0 0,-12 21 7 0 0,24-30 50 0 0,1 0 0 0 0,0 1 0 0 0,1-1 0 0 0,0 1 1 0 0,1 0-1 0 0,1 0 0 0 0,1 0 0 0 0,0 0 0 0 0,1 0 0 0 0,0 0 0 0 0,1 0 0 0 0,1-1 0 0 0,0 1 1 0 0,1-1-1 0 0,1 1 0 0 0,0-1 0 0 0,1-1 0 0 0,1 1 0 0 0,1 1-50 0 0,-4-4 53 0 0,1-1-1 0 0,1 0 1 0 0,0 0 0 0 0,0 0-1 0 0,1-1 1 0 0,0 0 0 0 0,0 0-1 0 0,1-1 1 0 0,0 0-1 0 0,1 0 1 0 0,0-1 0 0 0,0 0-1 0 0,1 0 1 0 0,-1-1 0 0 0,1 0-1 0 0,1-1 1 0 0,-1 0-1 0 0,1-1 1 0 0,0 0 0 0 0,0-1-1 0 0,0 0 1 0 0,0-1 0 0 0,0 0-1 0 0,1 0 1 0 0,-1-2-1 0 0,8 1-52 0 0,1-1 85 0 0,0-1 0 0 0,0 0 0 0 0,0-1 0 0 0,0-2 0 0 0,-1 0 0 0 0,17-6-85 0 0,28-12 184 0 0,-53 19-82 0 0,-11 2-557 0 0,-7-6-5651 0 0,7 7 248 0 0,0 0-6568 0 0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1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24 262 2833 0 0,'0'0'2348'0'0,"0"0"-78"0"0,0 0-27 0 0,0 0-54 0 0,0 0-70 0 0,0 0-144 0 0,0 0-202 0 0,0 0-238 0 0,0 0-292 0 0,0 0-222 0 0,0 0-157 0 0,0 0-128 0 0,0 0-67 0 0,-4-2-59 0 0,-12-8-62 0 0,12 7-72 0 0,4 3-60 0 0,23-25 1531 0 0,147-147-773 0 0,-115 123-1071 0 0,-45 97-97 0 0,-8-38 17 0 0,1 0 0 0 0,0 0 0 0 0,0-1 0 0 0,1 1 0 0 0,0 0 0 0 0,1-1 0 0 0,0 0 0 0 0,0 0 0 0 0,1-1 0 0 0,0 1 0 0 0,0-1 0 0 0,1 0 0 0 0,0-1 0 0 0,1 0 0 0 0,0 0 0 0 0,0 0 0 0 0,2 0-23 0 0,8 5-98 0 0,29 22-669 0 0,-21-4-4369 0 0,-22-25-839 0 0,1-1-6273 0 0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0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88 13235 0 0,'0'0'2072'0'0,"0"0"-465"0"0,0 0-190 0 0,0 0-54 0 0,0 0-27 0 0,0 0-147 0 0,0 0-286 0 0,0 0-221 0 0,0 0-151 0 0,0 0-102 0 0,0 0-92 0 0,0 0-61 0 0,-12 17-69 0 0,-41 56-59 0 0,46-63-98 0 0,1 0 0 0 0,-1 1 0 0 0,1 0 0 0 0,1 0 0 0 0,0 1 0 0 0,1 0 0 0 0,0-1 0 0 0,1 1 0 0 0,0 1 0 0 0,1 1-50 0 0,-4 12 42 0 0,5-22-40 0 0,-1 0 0 0 0,1 0 0 0 0,0 0 0 0 0,0 1 0 0 0,0-1 0 0 0,0 0 0 0 0,1 1 0 0 0,0-1 0 0 0,0 1 0 0 0,0-1 0 0 0,1 0 0 0 0,-1 1 0 0 0,1-1 0 0 0,0 0 0 0 0,0 1 0 0 0,1-1 0 0 0,-1 0 0 0 0,1 0 0 0 0,0 0 0 0 0,0 0 0 0 0,0 0 0 0 0,0-1 0 0 0,1 1 0 0 0,0-1 0 0 0,0 1 0 0 0,0-1 0 0 0,0 0 0 0 0,0 0 0 0 0,0 0 0 0 0,1 0 0 0 0,0-1 0 0 0,-1 0 0 0 0,1 1 0 0 0,0-1 0 0 0,0-1 0 0 0,0 1 0 0 0,4 1-2 0 0,9-4 88 0 0,1-1 1 0 0,-1 0-1 0 0,0-1 0 0 0,1 0 0 0 0,-1-2 0 0 0,-1 0 0 0 0,1-1 1 0 0,-1-1-1 0 0,0 0 0 0 0,0-1 0 0 0,-1-1 0 0 0,0 0 0 0 0,0-1 0 0 0,-1-1 1 0 0,-1 0-1 0 0,0-1 0 0 0,0 0 0 0 0,-1-1 0 0 0,-1-1 0 0 0,5-6-88 0 0,-8 12 51 0 0,1-1 0 0 0,-1 1 0 0 0,-1-1-1 0 0,0 0 1 0 0,0-1 0 0 0,-1 0 0 0 0,0 0-1 0 0,0 0 1 0 0,-1-1 0 0 0,-1 0-1 0 0,0 0 1 0 0,0 0 0 0 0,-1 0 0 0 0,-1 0-1 0 0,0-1 1 0 0,0 1 0 0 0,-1-1 0 0 0,-1 0-1 0 0,0 1 1 0 0,0-1 0 0 0,-1 0-51 0 0,-3 6-41 0 0,0 1 1 0 0,0 0-1 0 0,0 0 1 0 0,-1 1-1 0 0,0-1 1 0 0,0 1-1 0 0,0 0 1 0 0,-1 0-1 0 0,1 1 1 0 0,-1 0-1 0 0,0 0 1 0 0,0 0-1 0 0,0 0 1 0 0,0 1-1 0 0,0 0 1 0 0,0 0-1 0 0,-1 1 1 0 0,1 0-1 0 0,-1 0 1 0 0,1 0-1 0 0,-1 1 1 0 0,1 0-1 0 0,-1 0 1 0 0,1 1-1 0 0,-1 0 1 0 0,1 0-1 0 0,-1 0 1 0 0,1 1-1 0 0,0 0 1 0 0,-5 2 40 0 0,-86 46-2442 0 0,40-6-4923 0 0,41-29-4381 0 0</inkml:trace>
  <inkml:trace contextRef="#ctx0" brushRef="#br0" timeOffset="269.769">9 320 12803 0 0,'0'0'2478'0'0,"0"0"-699"0"0,0 0-358 0 0,0 0-68 0 0,0 0-68 0 0,0 0-143 0 0,0 0-255 0 0,0 0-245 0 0,0 0-181 0 0,0 0-115 0 0,0 0-52 0 0,0 0-18 0 0,0 0-2 0 0,9-5-22 0 0,84-27 489 0 0,-62 30-456 0 0,0 1 0 0 0,0 2 0 0 0,0 1 0 0 0,0 2 0 0 0,0 1 0 0 0,0 1 0 0 0,0 2-285 0 0,68-1 880 0 0,-85-25-1663 0 0,-13 1-6135 0 0,-1 16 5357 0 0,0-4-10380 0 0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7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264 191 4417 0 0,'0'0'1964'0'0,"0"0"-234"0"0,0 0-4 0 0,0 0 169 0 0,0 0 116 0 0,0 0-105 0 0,0 0-294 0 0,0 0-377 0 0,0 0-283 0 0,0 0-217 0 0,0 0-162 0 0,0 0-79 0 0,0 0-95 0 0,-11-6-70 0 0,-37-17-30 0 0,46 23-281 0 0,1 0 1 0 0,-1 0-1 0 0,0 0 1 0 0,1-1-1 0 0,-1 2 1 0 0,0-1 0 0 0,1 0-1 0 0,-1 0 1 0 0,1 0-1 0 0,-1 1 1 0 0,0-1-1 0 0,1 1 1 0 0,-1 0-1 0 0,1-1 1 0 0,-1 1 0 0 0,1 0-1 0 0,-1 0 1 0 0,1 0-1 0 0,0 0 1 0 0,-1 0-1 0 0,1 0 1 0 0,0 0-1 0 0,0 0 1 0 0,0 0-1 0 0,0 1 1 0 0,0-1 0 0 0,0 0-1 0 0,0 1 1 0 0,0-1-1 0 0,1 1 1 0 0,-1-1-1 0 0,0 2-18 0 0,-3 3 79 0 0,-15 20 39 0 0,1 0 1 0 0,2 1-1 0 0,0 1 1 0 0,2 1-1 0 0,1 0 0 0 0,2 1 1 0 0,0 0-1 0 0,2 0 1 0 0,2 1-1 0 0,0 1 1 0 0,2-1-1 0 0,2 1 0 0 0,1 0 1 0 0,1-1-1 0 0,2 4-118 0 0,-1-30 31 0 0,0 0 0 0 0,1 1 0 0 0,0-1 0 0 0,0 0 0 0 0,1 0 0 0 0,-1 1 0 0 0,1-1 0 0 0,0-1-1 0 0,1 1 1 0 0,-1 0 0 0 0,1 0 0 0 0,0-1 0 0 0,0 0 0 0 0,0 1 0 0 0,1-1 0 0 0,0 0 0 0 0,-1-1 0 0 0,1 1 0 0 0,1-1-1 0 0,-1 0 1 0 0,0 0 0 0 0,1 0 0 0 0,0 0 0 0 0,-1-1 0 0 0,1 1 0 0 0,0-2 0 0 0,0 1 0 0 0,0 0 0 0 0,1-1 0 0 0,-1 0-1 0 0,0 0 1 0 0,0 0 0 0 0,1-1 0 0 0,0 0-31 0 0,9 0 114 0 0,-1-1 0 0 0,1 0 0 0 0,-1-2 1 0 0,0 1-1 0 0,0-2 0 0 0,0 0 0 0 0,0-1 0 0 0,0 0 0 0 0,5-3-114 0 0,16-10 123 0 0,-2-1 0 0 0,0-1 1 0 0,0-2-1 0 0,-2-1 0 0 0,-1-1 0 0 0,-1-2 1 0 0,-1-1-1 0 0,-2-1 0 0 0,0-2 0 0 0,-2 0 0 0 0,-1-1 1 0 0,-2-2-1 0 0,12-25-123 0 0,-25 44 3 0 0,-1 0 1 0 0,-1-1-1 0 0,-1 0 1 0 0,0 0-1 0 0,-1 0 1 0 0,-1-1-1 0 0,0 1 1 0 0,-1-1-1 0 0,0 0 1 0 0,-2 0-1 0 0,0 1 1 0 0,0-1-1 0 0,-3-9-3 0 0,-1 16-74 0 0,0 0-1 0 0,-1 0 1 0 0,0 0-1 0 0,0 1 1 0 0,-1 0-1 0 0,0 0 1 0 0,-1 0-1 0 0,0 1 1 0 0,0 0-1 0 0,0 0 1 0 0,-1 1-1 0 0,0 0 1 0 0,0 0-1 0 0,-1 0 1 0 0,1 1-1 0 0,-1 1 1 0 0,0 0-1 0 0,-1 0 1 0 0,1 1-1 0 0,-1 0 1 0 0,0 0 0 0 0,1 1-1 0 0,-1 0 1 0 0,0 1-1 0 0,0 0 1 0 0,0 1-1 0 0,0 0 1 0 0,0 0-1 0 0,0 1 1 0 0,0 1-1 0 0,0-1 1 0 0,0 2-1 0 0,-8 2 75 0 0,-4 3-369 0 0,1 0-1 0 0,0 2 1 0 0,1 0-1 0 0,0 2 1 0 0,0 0-1 0 0,1 1 1 0 0,1 1-1 0 0,1 0 1 0 0,-8 8 369 0 0,-81 94-9301 0 0,87-92-1576 0 0</inkml:trace>
  <inkml:trace contextRef="#ctx0" brushRef="#br0" timeOffset="343.62">1 563 7810 0 0,'0'0'2064'0'0,"0"0"-226"0"0,0 0-59 0 0,0 0 13 0 0,0 0-90 0 0,0 0-196 0 0,0 0-239 0 0,0 0-226 0 0,0 0-186 0 0,0 0-163 0 0,0 0-88 0 0,0 0-78 0 0,25-29-60 0 0,78-91-48 0 0,-60 81 206 0 0,-31 34-502 0 0,1 1-1 0 0,-1 0 1 0 0,1 1 0 0 0,0 0 0 0 0,1 1-1 0 0,-1 0 1 0 0,0 1 0 0 0,0 1 0 0 0,1 0-1 0 0,-1 1 1 0 0,3 1-122 0 0,83 45 591 0 0,-44-14-247 0 0,-43-27-214 0 0,1-1 1 0 0,-1 0 0 0 0,1-1-1 0 0,0 0 1 0 0,0-1-1 0 0,0-1 1 0 0,0 0-1 0 0,1-1 1 0 0,-1 0-1 0 0,1-1-130 0 0,-13 0-14 0 0,-1 0-16 0 0,0 0-34 0 0,0 0-40 0 0,-6-20-6753 0 0,3 15 2759 0 0,1 1-7425 0 0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55 15835 0 0,'0'0'2282'0'0,"0"0"-1479"0"0,0 0-504 0 0,0 0 121 0 0,0 0 233 0 0,0 0 173 0 0,0 0-1 0 0,-9 31-178 0 0,-30 101-193 0 0,-18 103 302 0 0,52-217-713 0 0,2 1 1 0 0,0-1 0 0 0,0 0-1 0 0,2 1 1 0 0,0-1 0 0 0,1 1-1 0 0,2 2-43 0 0,-2-21 18 0 0,0 0 0 0 0,0 0 0 0 0,0-1 0 0 0,0 1 0 0 0,1 0 0 0 0,-1 0 0 0 0,0 0 0 0 0,0-1 0 0 0,0 1-1 0 0,1 0 1 0 0,-1 0 0 0 0,0 0 0 0 0,0 0 0 0 0,0 0 0 0 0,1 0 0 0 0,-1-1 0 0 0,0 1 0 0 0,0 0 0 0 0,1 0 0 0 0,-1 0 0 0 0,0 0 0 0 0,0 0 0 0 0,1 0 0 0 0,-1 0-1 0 0,0 0 1 0 0,0 0 0 0 0,1 0 0 0 0,-1 0 0 0 0,0 0 0 0 0,0 0 0 0 0,1 1 0 0 0,-1-1 0 0 0,0 0 0 0 0,0 0 0 0 0,1 0 0 0 0,-1 0 0 0 0,0 0 0 0 0,0 0 0 0 0,0 1-1 0 0,1-1 1 0 0,-1 0 0 0 0,0 0 0 0 0,0 0 0 0 0,0 0 0 0 0,0 1 0 0 0,1-1 0 0 0,-1 0 0 0 0,0 0 0 0 0,0 0 0 0 0,0 1 0 0 0,0-1 0 0 0,0 0 0 0 0,0 0 0 0 0,0 1-1 0 0,0-1 1 0 0,0 0 0 0 0,0 0-18 0 0,12-25 639 0 0,-11 22-582 0 0,108-254 983 0 0,-100 235-985 0 0,6-18 21 0 0,1 1 0 0 0,2 1 1 0 0,2 1-1 0 0,1 0 0 0 0,2 1 0 0 0,10-9-76 0 0,-33 44 6 0 0,1-1-1 0 0,0 0 1 0 0,1 1-1 0 0,-1-1 1 0 0,0 1 0 0 0,0-1-1 0 0,1 1 1 0 0,-1-1-1 0 0,1 1 1 0 0,-1 0-1 0 0,1 0 1 0 0,-1 0 0 0 0,1 0-1 0 0,0 0 1 0 0,-1 0-1 0 0,1 0 1 0 0,0 0-1 0 0,0 1 1 0 0,0-1 0 0 0,0 1-1 0 0,0-1 1 0 0,0 1-1 0 0,0 0 1 0 0,0 0-1 0 0,-1 0 1 0 0,1 0 0 0 0,0 0-1 0 0,0 0 1 0 0,0 1-1 0 0,0-1 1 0 0,0 1-1 0 0,0-1 1 0 0,0 1 0 0 0,0-1-1 0 0,-1 1 1 0 0,1 0-1 0 0,0 0 1 0 0,0 0-1 0 0,-1 0 1 0 0,1 0 0 0 0,-1 1-1 0 0,1-1 1 0 0,-1 0-1 0 0,0 1 1 0 0,1 0-6 0 0,42 90 587 0 0,-30-37-457 0 0,-13-33-5313 0 0,-1-21 311 0 0,1-1-488 0 0,0 0-6536 0 0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3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14 265 0 0 0,'0'0'944'0'0,"0"0"531"0"0,0 0 359 0 0,0 0 224 0 0,0 0 138 0 0,0 0-53 0 0,0 0-146 0 0,0 0-214 0 0,0 0-250 0 0,0 0-218 0 0,0 0-238 0 0,-2 2-172 0 0,1-1-338 0 0,-7 5-864 0 0,6-1 6140 0 0,14-2-1234 0 0,3-1-4078 0 0,6 4-522 0 0,-1-2 1 0 0,1 0-1 0 0,0-1 0 0 0,0-2 0 0 0,0 0 1 0 0,0-1-1 0 0,3-1-9 0 0,0 1-13 0 0,113-4 20 0 0,84-21 217 0 0,-198 21-984 0 0,-76-21-7470 0 0,43 24 2869 0 0,3-2-6275 0 0</inkml:trace>
  <inkml:trace contextRef="#ctx0" brushRef="#br0" timeOffset="306.979">277 0 14227 0 0,'0'0'1676'0'0,"0"0"-439"0"0,0 0-253 0 0,0 0 13 0 0,0 0 93 0 0,0 0 9 0 0,0 0-55 0 0,0 0-136 0 0,0 0-125 0 0,0 0-75 0 0,0 0-109 0 0,0 0-119 0 0,5 18-80 0 0,31 115 526 0 0,-30-101-781 0 0,-1 1-1 0 0,-1 1 1 0 0,-2-1 0 0 0,-2 1 0 0 0,-1 1-145 0 0,1-12 24 0 0,-18 77-662 0 0,16-93 488 0 0,1-1-4055 0 0,8-1-6280 0 0,-4-4-1007 0 0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4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222 367 19076 0 0,'0'0'1336'0'0,"0"0"-466"0"0,0 0-169 0 0,0 0 78 0 0,0 0 109 0 0,0 0 15 0 0,0 0-144 0 0,0 0-211 0 0,0 0-188 0 0,-24 35-117 0 0,-78 112-87 0 0,44-40 0 0 0,51-92-158 0 0,1 0-1 0 0,1 0 0 0 0,0 0 1 0 0,1 1-1 0 0,0 0 1 0 0,2 0-1 0 0,-1 0 1 0 0,2 0-1 0 0,0 1 1 0 0,2-1-1 0 0,1 16 3 0 0,-1-28-4 0 0,0 0 1 0 0,1 0-1 0 0,0 1 0 0 0,0-1 1 0 0,0-1-1 0 0,1 1 0 0 0,-1 0 1 0 0,1 0-1 0 0,0-1 0 0 0,0 0 0 0 0,0 1 1 0 0,0-1-1 0 0,0 0 0 0 0,1-1 1 0 0,0 1-1 0 0,-1-1 0 0 0,1 1 1 0 0,0-1-1 0 0,0 0 0 0 0,0 0 1 0 0,1-1-1 0 0,-1 1 0 0 0,0-1 1 0 0,0 0-1 0 0,1 0 0 0 0,1 0 4 0 0,120-3 109 0 0,-97-6 3 0 0,-1-1 0 0 0,0-2-1 0 0,-1 0 1 0 0,0-2-1 0 0,-1-1 1 0 0,0-1 0 0 0,-1-1-1 0 0,-1-2 1 0 0,-1 0 0 0 0,2-3-112 0 0,-14 11 62 0 0,0 0 1 0 0,-1 0-1 0 0,0-1 1 0 0,0 0-1 0 0,-2-1 1 0 0,1 0-1 0 0,-1 0 1 0 0,-1-1-1 0 0,-1 0 1 0 0,1 0-1 0 0,-2-1 1 0 0,0 0-1 0 0,-1 0 0 0 0,0 0 1 0 0,-1 0-1 0 0,0 0 1 0 0,-2-1-1 0 0,1 1 1 0 0,-2-1-1 0 0,0 0 1 0 0,-1-3-63 0 0,0 11-8 0 0,-1 0 0 0 0,0 1 0 0 0,0-1 0 0 0,0 1 0 0 0,-1-1 1 0 0,0 1-1 0 0,0 0 0 0 0,0 0 0 0 0,-1 0 0 0 0,0 1 0 0 0,0-1 0 0 0,-1 1 0 0 0,1 0 0 0 0,-1 0 1 0 0,0 0-1 0 0,0 1 0 0 0,-1 0 0 0 0,0 0 0 0 0,1 0 0 0 0,-1 1 0 0 0,-1-1 0 0 0,1 1 0 0 0,0 1 1 0 0,-1 0-1 0 0,1-1 0 0 0,-1 2 0 0 0,-3-1 8 0 0,-7-2-156 0 0,0 0 1 0 0,-1 2-1 0 0,1 0 0 0 0,0 1 1 0 0,-1 1-1 0 0,1 1 0 0 0,0 0 1 0 0,-1 1-1 0 0,1 1 0 0 0,-9 3 156 0 0,-76 35-2673 0 0,42-3-4881 0 0,39-22-4349 0 0</inkml:trace>
  <inkml:trace contextRef="#ctx0" brushRef="#br0" timeOffset="332.534">180 618 17396 0 0,'0'0'2290'0'0,"0"0"-697"0"0,0 0-430 0 0,0 0-173 0 0,0 0-61 0 0,0 0-75 0 0,0 0-123 0 0,0 0-135 0 0,0 0-166 0 0,0 0-130 0 0,0 0-138 0 0,0 0-55 0 0,0 0-49 0 0,11-9-23 0 0,35-24 37 0 0,-45 33-68 0 0,0-1 0 0 0,-1 1 0 0 0,1 0 0 0 0,0-1 0 0 0,0 1 0 0 0,-1 0 0 0 0,1 0 0 0 0,0-1 0 0 0,0 1 0 0 0,-1 0 0 0 0,1 0 1 0 0,0 0-1 0 0,0 0 0 0 0,0 0 0 0 0,-1 0 0 0 0,1 0 0 0 0,0 1 0 0 0,0-1 0 0 0,-1 0 0 0 0,1 0 0 0 0,0 0 0 0 0,-1 1 0 0 0,1-1 0 0 0,0 0 0 0 0,0 1 0 0 0,-1-1 0 0 0,1 1 0 0 0,-1-1 0 0 0,1 1 0 0 0,0-1 0 0 0,-1 1 1 0 0,1-1-1 0 0,-1 1 0 0 0,1 0 0 0 0,-1-1 0 0 0,0 1 0 0 0,1 0 0 0 0,-1-1 0 0 0,0 1 0 0 0,1 0 0 0 0,-1-1 0 0 0,0 1 0 0 0,1 0-4 0 0,1 3 26 0 0,9 7 2 0 0,1-2 1 0 0,1 1-1 0 0,-1-1 1 0 0,1-1-1 0 0,1-1 1 0 0,0 0-1 0 0,0 0 1 0 0,0-2-1 0 0,0 1 1 0 0,1-2-1 0 0,0 0 1 0 0,0-1-1 0 0,0 0 1 0 0,1-1-1 0 0,5-1-28 0 0,45 11 224 0 0,11-5 357 0 0,-77-7-561 0 0,0 0-4 0 0,0 0-8 0 0,0 0-36 0 0,0 0-34 0 0,0 0-69 0 0,0 0-129 0 0,0 0-195 0 0,-8-2-3255 0 0,5 1 319 0 0,0 0-5174 0 0,1 1-4015 0 0</inkml:trace>
  <inkml:trace contextRef="#ctx0" brushRef="#br0" timeOffset="1331.423">362 18 2176 0 0,'0'0'1985'0'0,"0"0"245"0"0,0 0 288 0 0,0 0 129 0 0,0 0-168 0 0,0 0-397 0 0,0 0-455 0 0,0 0-387 0 0,0 0-232 0 0,0 0-122 0 0,0 0-50 0 0,0 0-32 0 0,-10 5-76 0 0,-30 18-89 0 0,-3 14 1668 0 0,45-33-1092 0 0,58-43-552 0 0,-103 68 960 0 0,40-26-1586 0 0,3-3-49 0 0,0 0-14 0 0,0 0-16 0 0,0 0-26 0 0,0 0-48 0 0,0 0-77 0 0,0 0-100 0 0,0 0-72 0 0,9 9-3545 0 0,-7-7 179 0 0,2 2-8353 0 0</inkml:trace>
  <inkml:trace contextRef="#ctx0" brushRef="#br0" timeOffset="3832.556">1251 279 6097 0 0,'0'0'1647'0'0,"0"0"-188"0"0,0 0 18 0 0,0 0 139 0 0,0 0 62 0 0,0 0-130 0 0,0 0-302 0 0,0 0-302 0 0,0 0-223 0 0,0 0-159 0 0,0 0-100 0 0,-28 9-43 0 0,-90 27-69 0 0,60 0 291 0 0,50-29-572 0 0,0 0-1 0 0,0 0 1 0 0,0 1 0 0 0,1 0 0 0 0,0 0-1 0 0,1 1 1 0 0,0 0 0 0 0,0 0-1 0 0,1 0 1 0 0,0 1 0 0 0,1 0-1 0 0,0 0 1 0 0,0 0 0 0 0,1 0-1 0 0,1 1 1 0 0,-1-1 0 0 0,2 1-1 0 0,-1 6-68 0 0,3-13 41 0 0,1 0-1 0 0,0-1 0 0 0,0 1 0 0 0,0-1 0 0 0,0 0 1 0 0,1 0-1 0 0,-1 0 0 0 0,1 0 0 0 0,-1 0 0 0 0,1 0 0 0 0,0-1 1 0 0,1 1-1 0 0,-1-1 0 0 0,0 0 0 0 0,1 0 0 0 0,-1 0 1 0 0,1 0-1 0 0,-1-1 0 0 0,1 1 0 0 0,0-1 0 0 0,0 0 0 0 0,-1 0 1 0 0,1-1-1 0 0,0 1 0 0 0,0-1 0 0 0,0 0 0 0 0,0 0 1 0 0,0 0-1 0 0,0 0 0 0 0,0-1 0 0 0,0 1 0 0 0,0-1 0 0 0,-1 0 1 0 0,1 0-1 0 0,0-1 0 0 0,0 1 0 0 0,-1-1 0 0 0,1 0-40 0 0,21-13 146 0 0,-1-1 0 0 0,-1 0 0 0 0,0-2 1 0 0,-1-1-1 0 0,-1-1 0 0 0,-1-1 0 0 0,-1 0 0 0 0,-1-2 0 0 0,-1 0 0 0 0,-1-1 0 0 0,-1 0 0 0 0,-1-1 0 0 0,-1-1 0 0 0,5-17-146 0 0,-10 23-37 0 0,-2 0 0 0 0,0-1 1 0 0,-1 1-1 0 0,-1-1 0 0 0,-2-1 1 0 0,0 1-1 0 0,-1 0 0 0 0,0-3 37 0 0,-1 22-37 0 0,0-1 0 0 0,0 1-1 0 0,0 0 1 0 0,0-1-1 0 0,0 1 1 0 0,0 0 0 0 0,-1-1-1 0 0,1 1 1 0 0,-1 0-1 0 0,0 0 1 0 0,1-1 0 0 0,-1 1-1 0 0,0 0 1 0 0,0 0-1 0 0,0 0 1 0 0,-1 0 0 0 0,1 0-1 0 0,0 0 1 0 0,-1 0-1 0 0,0 1 1 0 0,1-1 0 0 0,-1 0-1 0 0,0 1 1 0 0,0-1-1 0 0,1 1 1 0 0,-1 0 0 0 0,0 0-1 0 0,-1 0 1 0 0,1 0-1 0 0,0 0 1 0 0,0 0 0 0 0,0 0-1 0 0,0 1 1 0 0,-1-1-1 0 0,1 1 1 0 0,0-1 0 0 0,-1 1-1 0 0,1 0 1 0 0,0 0-1 0 0,-2 0 38 0 0,-3 1-83 0 0,-1-1 1 0 0,1 2-1 0 0,0-1 0 0 0,0 1 0 0 0,0 0 0 0 0,0 0 0 0 0,0 1 0 0 0,0 0 0 0 0,0 0 0 0 0,1 1 0 0 0,-1 0 0 0 0,-1 2 83 0 0,-5 3-15 0 0,1 1 1 0 0,-1 1-1 0 0,2 0 0 0 0,0 1 0 0 0,0 0 1 0 0,1 1-1 0 0,0 0 0 0 0,1 0 0 0 0,1 1 0 0 0,0 0 1 0 0,1 1-1 0 0,-5 13 15 0 0,12-22 45 0 0,-1-1 0 0 0,1 1 0 0 0,0 0 0 0 0,0-1 0 0 0,0 1 0 0 0,1 0 0 0 0,0-1 0 0 0,0 1-1 0 0,0-1 1 0 0,1 1 0 0 0,0-1 0 0 0,0 0 0 0 0,0 0 0 0 0,1 0 0 0 0,0 0 0 0 0,0 0 0 0 0,0 0 0 0 0,0-1 0 0 0,1 1 0 0 0,0-1 0 0 0,0 0 0 0 0,0 0 0 0 0,0 0 0 0 0,1-1 0 0 0,-1 0 0 0 0,1 0 0 0 0,0 0 0 0 0,0 0 0 0 0,0-1 0 0 0,0 1 0 0 0,0-1-1 0 0,1-1 1 0 0,-1 1 0 0 0,1-1 0 0 0,-1 0 0 0 0,1 0 0 0 0,-1 0 0 0 0,3-1-45 0 0,40 9 240 0 0,0-2-1 0 0,0-2 1 0 0,1-2-1 0 0,-1-3 1 0 0,4-1-240 0 0,9 0 12 0 0,-8-3-1092 0 0,-53 4 322 0 0,-8 8-6270 0 0,1-5-1407 0 0</inkml:trace>
  <inkml:trace contextRef="#ctx0" brushRef="#br0" timeOffset="4131.508">832 754 12595 0 0,'0'0'1532'0'0,"0"0"-268"0"0,0 0 106 0 0,0 0 173 0 0,0 0-39 0 0,0 0-165 0 0,0 0-239 0 0,0 0-255 0 0,35 1-203 0 0,112 4-137 0 0,61-22 748 0 0,64-8-2385 0 0,-245 24-2412 0 0,-17 1-5339 0 0,-10 0-2122 0 0</inkml:trace>
  <inkml:trace contextRef="#ctx0" brushRef="#br0" timeOffset="4647.505">994 975 9962 0 0,'0'0'2965'0'0,"0"0"-1117"0"0,0 0-440 0 0,0 0-29 0 0,0 0-22 0 0,0 0-136 0 0,0 0-255 0 0,0 0-251 0 0,0 0-195 0 0,0 0-139 0 0,0 0-79 0 0,0 0-72 0 0,0 0-48 0 0,-18 23-50 0 0,-54 72-28 0 0,53-48 120 0 0,18-45-203 0 0,1 0 0 0 0,-1 0 0 0 0,1 1 1 0 0,0-1-1 0 0,-1 0 0 0 0,1 0 0 0 0,0 0 0 0 0,0 1 1 0 0,1-1-1 0 0,-1 0 0 0 0,0 0 0 0 0,1 0 0 0 0,-1 1 1 0 0,1-1-1 0 0,0 0 0 0 0,0 0 0 0 0,0 0 0 0 0,0 0 1 0 0,0 0-1 0 0,0 0 0 0 0,0-1 0 0 0,0 1 0 0 0,1 0 1 0 0,-1 0-1 0 0,1-1 0 0 0,0 1 0 0 0,-1-1 0 0 0,1 0 1 0 0,0 1-1 0 0,0-1 0 0 0,0 0 0 0 0,0 0 0 0 0,0 0 1 0 0,0 0-1 0 0,0 0 0 0 0,0-1 0 0 0,0 1 0 0 0,0-1 1 0 0,1 1-22 0 0,3-1 58 0 0,0 0 1 0 0,1-1 0 0 0,-1 0 0 0 0,0 0-1 0 0,1 0 1 0 0,-1 0 0 0 0,0-1 0 0 0,0 0-1 0 0,0-1 1 0 0,0 1 0 0 0,-1-1 0 0 0,1 0 0 0 0,-1-1-1 0 0,1 1 1 0 0,-1-1 0 0 0,2-3-59 0 0,16-10 26 0 0,0-1 0 0 0,-2-1 1 0 0,0-1-1 0 0,-2-1 0 0 0,0-1 0 0 0,-1-1 0 0 0,-1 0 1 0 0,-2-1-1 0 0,0-1 0 0 0,-1 0 0 0 0,-2-1 1 0 0,-1-1-1 0 0,0 0 0 0 0,-3 0 0 0 0,7-29-26 0 0,-15 53-7 0 0,1 0-17 0 0,0 1 0 0 0,0-1 0 0 0,0 0 0 0 0,0 0 0 0 0,-1 0 0 0 0,1 0 1 0 0,-1 0-1 0 0,0 0 0 0 0,0 0 0 0 0,0 0 0 0 0,0 0 0 0 0,0 0 0 0 0,-1 0 0 0 0,1 0 0 0 0,-1 1 0 0 0,0-1 0 0 0,0 0 0 0 0,0 0 0 0 0,0 0 0 0 0,-1 1 0 0 0,1-1 0 0 0,-1 1 0 0 0,1-1 0 0 0,-1 1 0 0 0,0-1 0 0 0,0 1 0 0 0,0 0 0 0 0,0 0 1 0 0,0 0-1 0 0,-1 0 0 0 0,1 1 0 0 0,-1-1 0 0 0,1 0 0 0 0,-2 1 24 0 0,-3 1-36 0 0,-1 1 0 0 0,0 0 0 0 0,1 0 0 0 0,-1 1 0 0 0,0 0 0 0 0,1 0 0 0 0,0 1 1 0 0,-1 0-1 0 0,1 0 0 0 0,1 1 0 0 0,-1 0 0 0 0,0 0 0 0 0,1 1 0 0 0,0 0 0 0 0,0 0 0 0 0,0 0 0 0 0,1 0 0 0 0,-1 1 1 0 0,1 0-1 0 0,1 0 0 0 0,-1 1 0 0 0,1-1 0 0 0,0 1 0 0 0,1 0 0 0 0,-3 7 36 0 0,1-7 0 0 0,-2 0 28 0 0,2 1 0 0 0,-1 0 0 0 0,1 0 0 0 0,0 0 0 0 0,1 1 0 0 0,0-1 0 0 0,0 1 0 0 0,1 0-1 0 0,0 0 1 0 0,0 0 0 0 0,1 1 0 0 0,0-1 0 0 0,1 1 0 0 0,0-1 0 0 0,1 1 0 0 0,0-1 0 0 0,0 1 0 0 0,1-1 0 0 0,0 1-1 0 0,1-1 1 0 0,0 1 0 0 0,0-1 0 0 0,1 0 0 0 0,1 0 0 0 0,-1 0 0 0 0,1 0 0 0 0,1-1 0 0 0,-1 0 0 0 0,4 4-28 0 0,5-4 38 0 0,0 0 1 0 0,1-1-1 0 0,0 0 1 0 0,0-1-1 0 0,0 0 1 0 0,1-1-1 0 0,0-1 1 0 0,0 0-1 0 0,0-1 1 0 0,1-1-1 0 0,-1-1 1 0 0,1 0-1 0 0,-1 0 1 0 0,1-2-1 0 0,-1 0 1 0 0,13-3-39 0 0,29-13-1052 0 0,-42 6-1919 0 0,-5-4-3671 0 0,-8 11-3951 0 0</inkml:trace>
  <inkml:trace contextRef="#ctx0" brushRef="#br0" timeOffset="4980.53">1658 794 12947 0 0,'0'0'2496'0'0,"0"0"-907"0"0,0 0-389 0 0,0 0-5 0 0,0 0 85 0 0,0 0-48 0 0,0 0-190 0 0,0 0-262 0 0,0 0-213 0 0,0 0-143 0 0,0 0-124 0 0,-18 34-101 0 0,-56 106-73 0 0,22-15 40 0 0,51-123-162 0 0,-1 0 0 0 0,1 0 0 0 0,0 0-1 0 0,0 0 1 0 0,0 0 0 0 0,0 0 0 0 0,0 0 0 0 0,1 1 0 0 0,-1-1 0 0 0,1 0 0 0 0,-1 1 0 0 0,1-1 0 0 0,0 0-1 0 0,0 1 1 0 0,0-1 0 0 0,0 1 0 0 0,1-1 0 0 0,-1 0 0 0 0,0 1 0 0 0,1-1 0 0 0,0 0 0 0 0,-1 0 0 0 0,1 1 0 0 0,0-1-1 0 0,0 0 1 0 0,1 0 0 0 0,-1 0 0 0 0,0 0 0 0 0,0 0 0 0 0,1 0 0 0 0,0-1 0 0 0,-1 1 0 0 0,1 0 0 0 0,0-1 0 0 0,0 1-1 0 0,-1-1 1 0 0,1 0 0 0 0,1 1 0 0 0,-1-1 0 0 0,0 0 0 0 0,0 0 0 0 0,1 0-4 0 0,7 0 64 0 0,1-1 0 0 0,-1 0 0 0 0,1 0 1 0 0,-1-1-1 0 0,1 0 0 0 0,-1-1 0 0 0,1 0 0 0 0,-1-1 1 0 0,0 0-1 0 0,0-1 0 0 0,0 0 0 0 0,-1 0 0 0 0,1-1 1 0 0,2-2-65 0 0,36-13-1133 0 0,-62 15-4885 0 0,10 3 678 0 0,2 2-5870 0 0</inkml:trace>
  <inkml:trace contextRef="#ctx0" brushRef="#br0" timeOffset="5232.514">1408 975 8202 0 0,'0'0'4075'0'0,"0"0"-2017"0"0,0 0-791 0 0,0 0-44 0 0,0 0 157 0 0,0 0 38 0 0,0 0-190 0 0,0 0-276 0 0,0 0-248 0 0,0 0-199 0 0,0 0-144 0 0,0 0-86 0 0,36-4-145 0 0,112-11-119 0 0,-43 12-1755 0 0,-88 3-2340 0 0,-3 0-7196 0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1T02:57:43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1,'0'19,"5"26,1 14,0 3,-1 0,-2-1,0-7,-2-1,-1-2,0-4,0-5,0-5,-1-4,1-3,0-1,0-2,0 0,0-4</inkml:trace>
  <inkml:trace contextRef="#ctx0" brushRef="#br0" timeOffset="463.447">282 142,'28'-11,"0"-1,1 1,1 2,0 1,0 1,0 1,25 0,-51 5,1 1,0 0,-1 0,1 1,-1-1,1 1,-1 0,1 0,-1 1,1-1,-1 1,0 0,0 0,0 0,0 1,0 0,-1-1,1 1,-1 1,1-1,-1 0,0 1,-1-1,1 1,0 0,-1 0,0 0,0 0,0 1,-1-1,1 0,-1 1,0-1,0 1,-1 0,0-1,1 1,-1-1,-1 1,0 4,-2 10,-2-1,-1 0,0 0,-1-1,0 0,-2 0,0-1,-10 14,-189 254,149-182,58-99,1-1,0 0,0 0,0 0,0 0,0 1,0-1,0 0,1 0,-1 0,1 0,0 0,-1 0,1 0,0 0,0 0,1 0,-1 0,0 0,0 0,1-1,-1 1,1-1,0 1,-1-1,1 0,0 1,0-1,0 0,0 0,0 0,0-1,0 1,0 0,0-1,0 1,1-1,82 11,-68-12,-1-2,0 0,0-1,0 0,0-2,0 1,-1-2,0 0,-1-1,1-1,-1 0,-1-1,0 0,0-1,-1 0,4-7,-1 1</inkml:trace>
  <inkml:trace contextRef="#ctx0" brushRef="#br0" timeOffset="729.234">904 565,'4'29,"7"9,2-1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6:03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303 147 9234 0 0,'0'0'2443'0'0,"0"0"-482"0"0,0 0-189 0 0,0 0-121 0 0,0 0-221 0 0,0 0-299 0 0,0 0-334 0 0,0 0-212 0 0,0 0-95 0 0,0 0-5 0 0,0 0 19 0 0,0 0-47 0 0,-4 2-92 0 0,-62 24 458 0 0,9 3 174 0 0,96-29-410 0 0,-20 1-365 0 0,86-31 744 0 0,-97 28 20 0 0,-21 3-333 0 0,-87 29-335 0 0,110-31-167 0 0,4-3-2071 0 0,-2 2-6719 0 0,-10 2-4041 0 0</inkml:trace>
  <inkml:trace contextRef="#ctx0" brushRef="#br0" timeOffset="-982.557">384 409 6849 0 0,'0'0'3488'0'0,"0"0"-1121"0"0,0 0-509 0 0,0 0-117 0 0,0 0-126 0 0,0 0-214 0 0,0 0-256 0 0,0 0-224 0 0,0 0-200 0 0,0 0-121 0 0,0 0-76 0 0,0 0-76 0 0,0 0-52 0 0,-32 7-54 0 0,-100 24-47 0 0,67 0 34 0 0,58-22-273 0 0,-4 1-42 0 0,1 0 0 0 0,0 1 0 0 0,0 1 0 0 0,1-1-1 0 0,0 2 1 0 0,1-1 0 0 0,1 1 0 0 0,0 0 0 0 0,1 1 0 0 0,0-1 0 0 0,1 1-1 0 0,0 1 1 0 0,1-1 0 0 0,1 1 0 0 0,1-1 0 0 0,0 1 0 0 0,0 0 0 0 0,2 0 0 0 0,0 0-1 0 0,1 8-13 0 0,3-13 27 0 0,0-2-1 0 0,1 1 1 0 0,1 0-1 0 0,-1-1 1 0 0,1 0-1 0 0,0-1 1 0 0,1 1-1 0 0,0-1 1 0 0,0 0-1 0 0,1-1 1 0 0,0 0-1 0 0,0 0 0 0 0,0 0 1 0 0,0-1-1 0 0,1-1 1 0 0,0 1-1 0 0,0-1 1 0 0,1-1-1 0 0,-1 0 1 0 0,1 0-1 0 0,-1-1 1 0 0,1 0-1 0 0,0-1 1 0 0,0 0-1 0 0,0 0 0 0 0,0-1 1 0 0,0 0-1 0 0,-1-1 1 0 0,1 0-1 0 0,0-1 1 0 0,0 0-1 0 0,0 0-26 0 0,2-1 94 0 0,1-1 0 0 0,-1 0 0 0 0,0 0-1 0 0,0-1 1 0 0,-1-1 0 0 0,1 0 0 0 0,-1-1-1 0 0,0 0 1 0 0,-1-1 0 0 0,0 0 0 0 0,0 0-1 0 0,-1-1 1 0 0,0 0 0 0 0,0-1 0 0 0,-1 0-1 0 0,0 0 1 0 0,-1-1 0 0 0,0 0 0 0 0,-1 0-1 0 0,0-1 1 0 0,-1 0 0 0 0,0 0 0 0 0,-1 0-1 0 0,0 0 1 0 0,-1-1 0 0 0,0 1 0 0 0,-1-1-1 0 0,-1 0 1 0 0,0 0 0 0 0,-1-7-94 0 0,-1 11-109 0 0,-1 0 0 0 0,0 1 0 0 0,0-1 0 0 0,-1 1 0 0 0,-1-1 0 0 0,1 1 0 0 0,-1 0 0 0 0,-1 0 0 0 0,1 1 0 0 0,-1-1 0 0 0,-1 1 0 0 0,1 0 0 0 0,-1 0 0 0 0,0 1 0 0 0,-1 0 0 0 0,0 0 0 0 0,0 0 0 0 0,0 1 0 0 0,0 0 0 0 0,-1 0 1 0 0,0 1-1 0 0,0 0 0 0 0,0 1 0 0 0,0-1 0 0 0,-1 1 0 0 0,1 1 0 0 0,-1 0 0 0 0,0 0 0 0 0,0 1 0 0 0,0 0 0 0 0,-2 0 109 0 0,-44 6-3987 0 0,22 4-4494 0 0,14-4-3738 0 0</inkml:trace>
  <inkml:trace contextRef="#ctx0" brushRef="#br0" timeOffset="-597.348">0 733 16323 0 0,'0'0'1805'0'0,"0"0"-433"0"0,0 0-113 0 0,0 0-43 0 0,0 0-123 0 0,0 0-195 0 0,0 0-212 0 0,0 0-173 0 0,0 0-158 0 0,0 0-67 0 0,0 0-68 0 0,0 0-49 0 0,0 0-12 0 0,20-12-31 0 0,61-35-11 0 0,5 16 231 0 0,51 9-272 0 0,-78 80-36 0 0,-54-53 36 0 0,1 0 1 0 0,0-1-1 0 0,0 0 0 0 0,0 0 0 0 0,0 0 0 0 0,1 0 1 0 0,-1-1-1 0 0,1 0 0 0 0,0-1 0 0 0,0 0 1 0 0,0 0-1 0 0,0 0 0 0 0,0-1 0 0 0,1 0 1 0 0,-1 0-1 0 0,0-1 0 0 0,1 0 0 0 0,-1 0 0 0 0,5-1-76 0 0,65-18 537 0 0,-73 13-2929 0 0,-11-4-7386 0 0,5 7-2719 0 0</inkml:trace>
  <inkml:trace contextRef="#ctx0" brushRef="#br0" timeOffset="4434.57">592 1 0 0 0,'0'0'1418'0'0,"0"0"54"0"0,0 0-48 0 0,0 0-50 0 0,0 0-57 0 0,0 0-72 0 0,0 0-100 0 0,0 0-131 0 0,0 0-155 0 0,0 0-174 0 0,0 4 1978 0 0,5 0-2298 0 0,0 0-1 0 0,-1 0 0 0 0,2 0 0 0 0,-1-1 0 0 0,0 0 0 0 0,1 0 0 0 0,-1 0 0 0 0,1 0 0 0 0,0-1 0 0 0,0 0 0 0 0,0 0 0 0 0,0-1 0 0 0,0 0 1 0 0,0 0-1 0 0,3 0-364 0 0,121 8 2236 0 0,31-13-961 0 0,-161 4-1243 0 0,0 0 4 0 0,0 0 19 0 0,0 0 18 0 0,0 0 19 0 0,0 0 7 0 0,0 0 7 0 0,0 0-9 0 0,0 0-16 0 0,0 0-10 0 0,0 0-14 0 0,0 0-12 0 0,0 0-19 0 0,0 11-58 0 0,0 779 1867 0 0,-14-720-909 0 0,12-43-625 0 0,-1-1 44 0 0,3-26-286 0 0,-4 5 1013 0 0,4-6-1044 0 0,0 1 9 0 0,0 0 6 0 0,0 0 5 0 0,0 0-16 0 0,0 0 4 0 0,-26-4 896 0 0,-143 28-803 0 0,143-21-119 0 0,25-3 15 0 0,1 0 16 0 0,0 0-23 0 0,0 0 0 0 0,0 0 13 0 0,0 0-16 0 0,0 0 0 0 0,0 0 1 0 0,-1-6-3239 0 0,0 4-6487 0 0,1-1-3195 0 0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22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81 762 944 0 0,'0'0'1227'0'0,"0"0"139"0"0,0 0 342 0 0,0 0 358 0 0,0 0 129 0 0,0 0-132 0 0,0 0-326 0 0,0 0-403 0 0,0 0-293 0 0,0 0-141 0 0,0 0-80 0 0,0 0-22 0 0,5 14-8 0 0,17 46-56 0 0,-21-59-685 0 0,-1 1-1 0 0,1-1 1 0 0,0 0-1 0 0,0 1 1 0 0,0-1 0 0 0,0 0-1 0 0,0 0 1 0 0,0 0-1 0 0,0 0 1 0 0,0 0 0 0 0,1 0-1 0 0,-1 0 1 0 0,0 0 0 0 0,1 0-1 0 0,-1-1 1 0 0,0 1-1 0 0,1 0 1 0 0,-1-1 0 0 0,1 1-1 0 0,-1-1 1 0 0,1 0 0 0 0,-1 1-1 0 0,1-1 1 0 0,-1 0-1 0 0,1 0 1 0 0,0 0 0 0 0,-1 0-1 0 0,1 0 1 0 0,-1 0 0 0 0,1-1-1 0 0,-1 1 1 0 0,1-1-1 0 0,0 1-48 0 0,8-1 331 0 0,16-2-27 0 0,0-2 1 0 0,-1 0-1 0 0,1-2 1 0 0,-1-1 0 0 0,0 0-1 0 0,-1-2 1 0 0,0-1-1 0 0,-1-1 1 0 0,11-8-305 0 0,-19 14 54 0 0,-1-1 1 0 0,1 0 0 0 0,-1-1 0 0 0,-1-1-1 0 0,0 0 1 0 0,0-1 0 0 0,-1 0 0 0 0,0-1 0 0 0,0 0-1 0 0,-1-1 1 0 0,-1 0 0 0 0,0-1 0 0 0,-1 0-1 0 0,7-14-54 0 0,-14 24 2 0 0,-1 0 0 0 0,0 1-1 0 0,0-1 1 0 0,0 0-1 0 0,0 0 1 0 0,-1 1 0 0 0,1-1-1 0 0,-1 0 1 0 0,1 0-1 0 0,-1 0 1 0 0,0 0 0 0 0,0 0-1 0 0,-1 0 1 0 0,1 0 0 0 0,-1 0-1 0 0,1 0 1 0 0,-1 1-1 0 0,0-1 1 0 0,0 0 0 0 0,0 0-1 0 0,0 1 1 0 0,-1-1-1 0 0,1 1 1 0 0,-1-1 0 0 0,1 1-1 0 0,-1-1 1 0 0,0 1-1 0 0,0 0 1 0 0,0 0 0 0 0,0 0-1 0 0,-1 0 1 0 0,1 0-1 0 0,-1 0-1 0 0,-4-2-37 0 0,0 0-1 0 0,-1 1 0 0 0,1 0 0 0 0,-1 1 0 0 0,1-1 0 0 0,-1 1 0 0 0,0 1 0 0 0,0-1 0 0 0,1 1 0 0 0,-1 1 0 0 0,-8 0 38 0 0,3-1-54 0 0,-1 1 1 0 0,0 1-1 0 0,1 0 0 0 0,-1 1 0 0 0,1 1 0 0 0,0 0 0 0 0,-1 1 1 0 0,-11 5 53 0 0,-1 1-8 0 0,0 1 1 0 0,1 1 0 0 0,0 1-1 0 0,1 1 1 0 0,1 2 0 0 0,0 0 0 0 0,1 2-1 0 0,0 0 1 0 0,2 1 0 0 0,0 1-1 0 0,1 1 1 0 0,2 1 0 0 0,-12 17 7 0 0,24-31 51 0 0,1-1 0 0 0,0 1 0 0 0,0 0 0 0 0,1 0 0 0 0,0 0 0 0 0,0 1-1 0 0,1-1 1 0 0,0 0 0 0 0,0 1 0 0 0,1 0 0 0 0,0-1 0 0 0,1 1 0 0 0,0 0 0 0 0,0 0 0 0 0,1-1 0 0 0,0 1 0 0 0,1 0 0 0 0,-1-1 0 0 0,2 1 0 0 0,-1-1 0 0 0,1 0 0 0 0,1 0 0 0 0,-1 0 0 0 0,1 0-1 0 0,3 3-50 0 0,3 1 135 0 0,1 0 0 0 0,1 0 0 0 0,0-1 0 0 0,0-1 0 0 0,1 0-1 0 0,1-1 1 0 0,0 0 0 0 0,0-1 0 0 0,0-1 0 0 0,1 0 0 0 0,0-1 0 0 0,0-1-1 0 0,1 0 1 0 0,0-1 0 0 0,10 1-135 0 0,31 4 457 0 0,1-3 1 0 0,0-3-1 0 0,44-3-457 0 0,-66 0 85 0 0,20-10 12 0 0,-53 9-211 0 0,6-5-1501 0 0,-16 5-6377 0 0,5 1-4155 0 0</inkml:trace>
  <inkml:trace contextRef="#ctx0" brushRef="#br0" timeOffset="386.994">1058 880 22021 0 0,'0'0'780'0'0,"0"0"-179"0"0,0 0-30 0 0,0 0 109 0 0,0 0 76 0 0,0 0-49 0 0,0 0-117 0 0,0 0-188 0 0,0 0-148 0 0,0 0-91 0 0,0 0-86 0 0,0 0-36 0 0,-24 34-13 0 0,-74 107 0 0 0,66-74 1 0 0,32-55-19 0 0,-2-6-7 0 0,0 0 0 0 0,1 0 0 0 0,-1 0 0 0 0,1 0 0 0 0,1 1 0 0 0,-1-1 0 0 0,1 0 0 0 0,0 1 0 0 0,0-1 0 0 0,1 0 0 0 0,0 1 0 0 0,0-1 0 0 0,0 0 0 0 0,1 0 0 0 0,0 0 0 0 0,0 0 0 0 0,1 0 0 0 0,0 0 0 0 0,0 0 0 0 0,0-1 0 0 0,0 0 0 0 0,1 1 0 0 0,0-1 0 0 0,0-1 0 0 0,1 1 0 0 0,-1-1 0 0 0,1 1 0 0 0,0-1 0 0 0,0 0 0 0 0,0-1 0 0 0,1 0 0 0 0,-1 1 0 0 0,1-2 0 0 0,0 1 0 0 0,1 0-3 0 0,8-1 84 0 0,1-1 0 0 0,-1 0-1 0 0,0-2 1 0 0,1 1-1 0 0,-1-2 1 0 0,0 0 0 0 0,0-1-1 0 0,0 0 1 0 0,0-1 0 0 0,0-1-1 0 0,-1-1 1 0 0,0 0 0 0 0,0 0-1 0 0,7-5-83 0 0,-11 6 30 0 0,-1 0 1 0 0,1 0-1 0 0,-1-1 0 0 0,0 0 0 0 0,0 0 0 0 0,-1-1 0 0 0,0 0 1 0 0,0-1-1 0 0,0 0 0 0 0,-1 0 0 0 0,0 0 0 0 0,-1-1 1 0 0,0 0-1 0 0,0 0 0 0 0,-1-1 0 0 0,0 0 0 0 0,-1 0 1 0 0,0 0-1 0 0,-1 0 0 0 0,0-1 0 0 0,0 1 0 0 0,-1-1 0 0 0,-1 1 1 0 0,1-1-1 0 0,-2 0 0 0 0,0 0 0 0 0,0 0 0 0 0,-1 0 1 0 0,0 1-1 0 0,-2-10-30 0 0,0 14-71 0 0,-1 0-1 0 0,1 1 1 0 0,-1-1 0 0 0,0 1 0 0 0,0 0 0 0 0,0 0 0 0 0,-1 0 0 0 0,0 1 0 0 0,0 0 0 0 0,0 0-1 0 0,0 0 1 0 0,-1 0 0 0 0,1 1 0 0 0,-1 0 0 0 0,0 0 0 0 0,0 1 0 0 0,0-1 0 0 0,0 1 0 0 0,-1 1-1 0 0,1-1 1 0 0,-1 1 0 0 0,1 0 0 0 0,-1 0 0 0 0,1 1 0 0 0,-1 0 0 0 0,-2 1 71 0 0,-107 19-5481 0 0,88-8-333 0 0,8-1-6145 0 0</inkml:trace>
  <inkml:trace contextRef="#ctx0" brushRef="#br0" timeOffset="662.183">861 1115 13219 0 0,'0'0'3326'0'0,"0"0"-980"0"0,0 0-550 0 0,0 0-217 0 0,0 0-164 0 0,0 0-173 0 0,0 0-195 0 0,0 0-178 0 0,0 0-181 0 0,35-8-169 0 0,108-24-110 0 0,-37 24 441 0 0,-90 10-772 0 0,0-1 0 0 0,0 2 0 0 0,0 0 0 0 0,0 1 0 0 0,0 1 0 0 0,-1 0 0 0 0,0 1-1 0 0,0 1 1 0 0,8 5-78 0 0,-17-9 1 0 0,80 24 77 0 0,-84-27-123 0 0,-1 1 0 0 0,1-1 0 0 0,0 0 0 0 0,-1 1-1 0 0,1-1 1 0 0,-1 0 0 0 0,1 0 0 0 0,0 0 0 0 0,-1 0 0 0 0,1 0-1 0 0,-1-1 1 0 0,1 1 0 0 0,0 0 0 0 0,-1-1 0 0 0,1 1 0 0 0,-1-1 0 0 0,1 1-1 0 0,-1-1 1 0 0,0 0 0 0 0,1 0 0 0 0,-1 1 0 0 0,0-1 0 0 0,1 0 0 0 0,-1 0-1 0 0,0 0 1 0 0,0-1 0 0 0,0 1 0 0 0,0 0 0 0 0,0 0 0 0 0,0-1 0 0 0,0 1-1 0 0,0 0 1 0 0,0-1 0 0 0,-1 1 0 0 0,1-1 0 0 0,-1 1 0 0 0,1-1 0 0 0,-1 1-1 0 0,1-1 1 0 0,-1 0 0 0 0,0 1 0 0 0,0-1 0 0 0,0 1 0 0 0,0-1 0 0 0,0 0-1 0 0,0 1 1 0 0,0-1 45 0 0,0-12-1392 0 0,0-1-4521 0 0,0 7-5767 0 0</inkml:trace>
  <inkml:trace contextRef="#ctx0" brushRef="#br0" timeOffset="2195.839">42 338 4017 0 0,'0'0'2390'0'0,"0"0"-218"0"0,0 0 22 0 0,0 0 54 0 0,0 0-54 0 0,0 0-239 0 0,0 0-334 0 0,0 0-341 0 0,0 0-242 0 0,0 0-185 0 0,0 0-118 0 0,0 0-86 0 0,0 0-94 0 0,-4 2-59 0 0,-12 2-48 0 0,12-2-48 0 0,4-2-38 0 0,0 0-14 0 0,0 0-41 0 0,0 0-10 0 0,0 0 0 0 0,0 0-23 0 0,26-8 2869 0 0,177-157-2755 0 0,-76 47-360 0 0,-72 63 10 0 0,-65 106-96 0 0,-4 158 318 0 0,14-199-231 0 0,1-1 0 0 0,0 0 0 0 0,0 1 1 0 0,1-1-1 0 0,1 0 0 0 0,-1 0 0 0 0,1 0 0 0 0,1-1 0 0 0,0 1 0 0 0,2 3-29 0 0,-5-11 11 0 0,-1-1-6 0 0,0 0-8 0 0,0 0 3 0 0,0 0-18 0 0,0 0-12 0 0,0 0-19 0 0,0 0-7 0 0,0 0-37 0 0,0 0-62 0 0,0 0-44 0 0,-19 4-2544 0 0,6 3 328 0 0,5-2-1936 0 0,5-3 900 0 0,-1 2-8933 0 0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34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46 0 0 0,'0'0'435'0'0,"0"0"586"0"0,0 0 189 0 0,-6-2 181 0 0,-11-4-814 0 0,-6-2 4187 0 0,7 3 9168 0 0,77 30-12745 0 0,-22-20-905 0 0,0-2 0 0 0,1-2 0 0 0,0-1-1 0 0,-1-2 1 0 0,1-2 0 0 0,-1-2 0 0 0,13-4-282 0 0,29-3 217 0 0,11-8-21 0 0,-82 18-91 0 0,-17 4-295 0 0,-10 0-726 0 0,-17-1-2205 0 0,11 0-5422 0 0,16 0-2878 0 0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54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59 488 0 0,'0'0'1939'0'0,"0"0"-308"0"0,0 0-33 0 0,0 0 172 0 0,0 0 113 0 0,0 0 16 0 0,0 0-212 0 0,0 0-300 0 0,0 0-279 0 0,0 0-185 0 0,0 0-119 0 0,-5-6 454 0 0,3 6 1737 0 0,-4 227-2166 0 0,1-44-549 0 0,1-120-29 0 0,4-63-208 0 0,0 0 41 0 0,0 0 65 0 0,0 0 51 0 0,0 0 30 0 0,0 0 59 0 0,0 0 16 0 0,0 0 10 0 0,0 0 15 0 0,0 0-6 0 0,1-23 961 0 0,9-17-1245 0 0,1 1 1 0 0,2 0-1 0 0,2 1 0 0 0,2 0 0 0 0,1 1 0 0 0,1 1 0 0 0,3 1 0 0 0,0 1 1 0 0,3 0-1 0 0,21-22-40 0 0,35-20-82 0 0,-65 90-64 0 0,-12-5 178 0 0,0 0 0 0 0,-1 0 1 0 0,-1 1-1 0 0,1-1 0 0 0,-1 1 1 0 0,-1 0-1 0 0,0 0 1 0 0,0 0-1 0 0,-1 0 0 0 0,0-1 1 0 0,-1 1-1 0 0,-1 3-32 0 0,7 80 250 0 0,12-65-155 0 0,0-48-6225 0 0,-13 16 2283 0 0,0 0-7686 0 0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54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274 557 2873 0 0,'0'0'1853'0'0,"0"0"-290"0"0,0 0 144 0 0,0 0 351 0 0,0 0 236 0 0,0 0-63 0 0,0 0-408 0 0,0 0-461 0 0,0 0-325 0 0,0 0-134 0 0,0 0-43 0 0,0 0-46 0 0,0 0-86 0 0,0-2-170 0 0,0 1-537 0 0,0 1 1 0 0,0-1 0 0 0,0 0 0 0 0,0 1 0 0 0,0-1-1 0 0,0 1 1 0 0,-1-1 0 0 0,1 1 0 0 0,0-1 0 0 0,0 1 0 0 0,-1-1-1 0 0,1 0 1 0 0,0 1 0 0 0,0 0 0 0 0,-1-1 0 0 0,1 1 0 0 0,-1-1-1 0 0,1 1 1 0 0,0-1 0 0 0,-1 1 0 0 0,1 0 0 0 0,-1-1 0 0 0,1 1-1 0 0,-1 0 1 0 0,1-1 0 0 0,-1 1 0 0 0,1 0 0 0 0,-1 0 0 0 0,0-1-1 0 0,1 1 1 0 0,-1 0 0 0 0,1 0 0 0 0,-1 0 0 0 0,0 0-1 0 0,1 0 1 0 0,-1 0 0 0 0,1 0 0 0 0,-1 0 0 0 0,1 0 0 0 0,-1 0-1 0 0,0 0 1 0 0,1 0 0 0 0,-1 1 0 0 0,1-1 0 0 0,-1 0 0 0 0,1 0-1 0 0,-1 0 1 0 0,1 1 0 0 0,-1-1 0 0 0,1 0 0 0 0,-1 1 0 0 0,1-1-1 0 0,-1 1 1 0 0,1-1 0 0 0,-1 0 0 0 0,1 1 0 0 0,0-1 0 0 0,-1 1-1 0 0,1-1 1 0 0,0 1 0 0 0,-1-1 0 0 0,1 1 0 0 0,0-1-1 0 0,0 1-21 0 0,-39 28 476 0 0,16-3-412 0 0,1 0 1 0 0,2 1 0 0 0,0 1-1 0 0,2 1 1 0 0,2 0-1 0 0,0 2 1 0 0,2-1-1 0 0,1 2 1 0 0,1 0-1 0 0,-5 28-64 0 0,12-43-13 0 0,1 0-1 0 0,1 0 0 0 0,0 1 1 0 0,2 0-1 0 0,0-1 0 0 0,0 1 0 0 0,3 14 14 0 0,-2-29-6 0 0,1 1-1 0 0,0 0 0 0 0,0 0 1 0 0,0-1-1 0 0,0 1 0 0 0,0 0 1 0 0,1-1-1 0 0,0 1 0 0 0,0-1 0 0 0,0 0 1 0 0,0 0-1 0 0,0 1 0 0 0,0-1 1 0 0,1-1-1 0 0,0 1 0 0 0,-1 0 1 0 0,1-1-1 0 0,0 1 0 0 0,0-1 0 0 0,1 0 1 0 0,-1 0-1 0 0,0 0 0 0 0,1 0 1 0 0,-1-1-1 0 0,1 1 0 0 0,0-1 1 0 0,1 0 6 0 0,105 11 218 0 0,-88-16-91 0 0,0-1 1 0 0,-1-1-1 0 0,1-1 1 0 0,-1-1-1 0 0,-1-1 1 0 0,1 0-1 0 0,-1-2 1 0 0,-1 0-1 0 0,0-1 1 0 0,6-6-128 0 0,-7 9 138 0 0,0-1 0 0 0,-1-1 0 0 0,0-1 0 0 0,-1 0 0 0 0,0-1 0 0 0,-1 0 0 0 0,-1-2 0 0 0,0 0 0 0 0,-1 0 0 0 0,0-1 0 0 0,-1-1 0 0 0,-1 0 0 0 0,-1 0 0 0 0,0-1 1 0 0,-1-1-1 0 0,-1 0 0 0 0,-1 0 0 0 0,-1 0 0 0 0,0-1 0 0 0,-2 0 0 0 0,2-18-138 0 0,-5 30 5 0 0,-1 1 1 0 0,-1-1 0 0 0,0 0-1 0 0,0 0 1 0 0,0 1-1 0 0,-1-1 1 0 0,0 0-1 0 0,0 1 1 0 0,-1 0-1 0 0,0-1 1 0 0,0 1 0 0 0,-1 0-1 0 0,0 1 1 0 0,0-1-1 0 0,-1 1 1 0 0,0 0-1 0 0,0 0 1 0 0,0 0 0 0 0,-1 0-1 0 0,1 1 1 0 0,-2 0-1 0 0,1 0 1 0 0,0 1-1 0 0,-3-1-5 0 0,-1 0-181 0 0,0 0-1 0 0,0 1 0 0 0,-1 1 1 0 0,1 0-1 0 0,-1 0 1 0 0,0 1-1 0 0,0 0 0 0 0,0 1 1 0 0,0 0-1 0 0,0 1 1 0 0,0 0-1 0 0,0 1 0 0 0,0 0 1 0 0,0 1-1 0 0,0 0 1 0 0,0 1-1 0 0,1 0 0 0 0,-1 1 1 0 0,1 0-1 0 0,0 0 0 0 0,0 1 1 0 0,0 0-1 0 0,1 1 1 0 0,0 0-1 0 0,0 1 0 0 0,0 0 1 0 0,1 0-1 0 0,-6 7 182 0 0,-26 22-2792 0 0,15-11-2638 0 0,6-2-6380 0 0</inkml:trace>
  <inkml:trace contextRef="#ctx0" brushRef="#br0" timeOffset="390.957">189 734 10386 0 0,'0'0'2534'0'0,"0"0"-683"0"0,0 0-424 0 0,0 0-131 0 0,0 0-79 0 0,0 0-101 0 0,0 0-196 0 0,0 0-264 0 0,0 0-197 0 0,0 0-102 0 0,0 0-46 0 0,0 0 33 0 0,0 2 95 0 0,0 0-356 0 0,1 0-1 0 0,-1 0 1 0 0,0 0 0 0 0,1-1-1 0 0,0 1 1 0 0,-1 0 0 0 0,1-1-1 0 0,0 1 1 0 0,0-1 0 0 0,0 1-1 0 0,0-1 1 0 0,0 1 0 0 0,0-1-1 0 0,0 1 1 0 0,1-1 0 0 0,-1 0-1 0 0,0 0 1 0 0,1 0 0 0 0,-1 0-1 0 0,1 0 1 0 0,-1 0 0 0 0,1 0-1 0 0,0 0 1 0 0,-1 0 0 0 0,1-1-1 0 0,0 1 1 0 0,-1-1 0 0 0,1 1-1 0 0,0-1 1 0 0,0 0 0 0 0,0 0-1 0 0,-1 0 1 0 0,2 0-83 0 0,67 1 939 0 0,-67-1-897 0 0,186-33 842 0 0,-185 33-879 0 0,-1 0 0 0 0,0 1-1 0 0,1-1 1 0 0,-1 0 0 0 0,1 1 0 0 0,-1 0 0 0 0,1 0-1 0 0,-1 0 1 0 0,0 0 0 0 0,0 0 0 0 0,0 1 0 0 0,1 0-1 0 0,-1-1 1 0 0,-1 1 0 0 0,1 0 0 0 0,0 0 0 0 0,0 1-1 0 0,-1-1 1 0 0,1 0 0 0 0,-1 1 0 0 0,0 0 0 0 0,0 0-1 0 0,0-1 1 0 0,0 1 0 0 0,1 3-5 0 0,-2-3 17 0 0,1-1-1 0 0,0 1 1 0 0,0 0 0 0 0,0 0 0 0 0,0-1-1 0 0,0 1 1 0 0,1-1 0 0 0,-1 0-1 0 0,1 1 1 0 0,0-1 0 0 0,-1 0 0 0 0,1-1-1 0 0,0 1 1 0 0,0 0 0 0 0,0-1-1 0 0,0 0 1 0 0,1 0 0 0 0,-1 0 0 0 0,0 0-1 0 0,0 0 1 0 0,1 0 0 0 0,-1-1-1 0 0,0 0 1 0 0,1 0 0 0 0,-1 0 0 0 0,0 0-1 0 0,1 0 1 0 0,-1-1 0 0 0,0 1-1 0 0,3-2-16 0 0,2-3 275 0 0,-7 4-4228 0 0,0 1-4306 0 0,-1 0 8231 0 0,0 0-11917 0 0</inkml:trace>
  <inkml:trace contextRef="#ctx0" brushRef="#br0" timeOffset="935.459">438 93 12179 0 0,'0'0'2179'0'0,"0"0"-468"0"0,0 0-239 0 0,0 0-68 0 0,0 0-81 0 0,0 0-181 0 0,0 0-259 0 0,0 0-299 0 0,0 0-188 0 0,0 0-52 0 0,0 0-13 0 0,0 0 28 0 0,0 0 29 0 0,-11 12 1205 0 0,-4 6-916 0 0,19-22 463 0 0,17-25-976 0 0,-20 29-147 0 0,-1 0 6 0 0,0 0 7 0 0,0 0-55 0 0,0 0 21 0 0,-2 4-884 0 0,12 9-291 0 0,-2-3-2378 0 0,-2-4-4083 0 0,1-2-4677 0 0</inkml:trace>
  <inkml:trace contextRef="#ctx0" brushRef="#br0" timeOffset="1472.977">795 274 16003 0 0,'0'0'1638'0'0,"0"0"-239"0"0,0 0-76 0 0,0 0-23 0 0,0 0-99 0 0,0 0-241 0 0,0 0-263 0 0,0 0-205 0 0,0 0-114 0 0,0 0-85 0 0,0 0-54 0 0,0 0-22 0 0,0 0-7 0 0,9-9-10 0 0,32-26-28 0 0,24 14 308 0 0,-53 20-381 0 0,2 0 0 0 0,88 1 179 0 0,-99 1-276 0 0,0 0 0 0 0,0 0 0 0 0,0 0 0 0 0,0 0 0 0 0,0 1 0 0 0,-1-1 0 0 0,1 1 0 0 0,0-1 0 0 0,-1 1 0 0 0,1 0 0 0 0,-1 0 0 0 0,1 1 0 0 0,-1-1 0 0 0,0 0 0 0 0,0 1 0 0 0,0-1 1 0 0,0 1-1 0 0,-1 0 0 0 0,1 0-2 0 0,-1 1 12 0 0,-1 1 0 0 0,1-1 1 0 0,-1 1-1 0 0,0-1 0 0 0,0 1 1 0 0,-1-1-1 0 0,1 1 1 0 0,-1-1-1 0 0,0 1 0 0 0,0-1 1 0 0,-1 0-1 0 0,1 1 1 0 0,-1-1-1 0 0,0 0 0 0 0,0 0 1 0 0,0 0-1 0 0,-1 0 0 0 0,1-1 1 0 0,-1 1-1 0 0,0-1 1 0 0,0 1-1 0 0,0-1 0 0 0,-1 0 1 0 0,1 0-13 0 0,-8 10 41 0 0,-82 104 126 0 0,93-117-162 0 0,-1 1 1 0 0,1 0-1 0 0,0-1 1 0 0,-1 1-1 0 0,1 0 1 0 0,0 0-1 0 0,0-1 0 0 0,-1 1 1 0 0,1 0-1 0 0,0 0 1 0 0,0 0-1 0 0,0-1 1 0 0,0 1-1 0 0,0 0 0 0 0,0 0 1 0 0,0-1-1 0 0,1 1 1 0 0,-1 0-1 0 0,0 0 1 0 0,0-1-1 0 0,0 1 0 0 0,1 0 1 0 0,-1 0-1 0 0,0-1 1 0 0,1 1-1 0 0,-1 0 1 0 0,1-1-1 0 0,-1 1 0 0 0,1 0 1 0 0,-1-1-1 0 0,1 1 1 0 0,-1-1-1 0 0,1 1 1 0 0,0-1-1 0 0,-1 1 0 0 0,1-1 1 0 0,0 0-1 0 0,-1 1 1 0 0,1-1-1 0 0,0 0 1 0 0,0 1-1 0 0,-1-1 1 0 0,1 0-1 0 0,0 0 0 0 0,0 0 1 0 0,-1 0-1 0 0,1 0 1 0 0,0 0-1 0 0,0 0-5 0 0,47 3 512 0 0,-40-3-407 0 0,82-11 411 0 0,-7-11-265 0 0,-54 18-250 0 0,-16 4-3503 0 0,-16 3-6776 0 0,-2-2-2382 0 0</inkml:trace>
  <inkml:trace contextRef="#ctx0" brushRef="#br0" timeOffset="3322.942">1354 767 2256 0 0,'0'0'2014'0'0,"0"0"-629"0"0,0 0-189 0 0,0 0 49 0 0,0 0 96 0 0,0 0-37 0 0,0 0-201 0 0,0 0-274 0 0,0 0-275 0 0,0 0-178 0 0,0 0-11 0 0,3 3 109 0 0,3 1 5 0 0,0 1 1 0 0,0-1-1 0 0,0 1 1 0 0,0-2-1 0 0,1 1 1 0 0,-1-1-1 0 0,1 0 1 0 0,0 0-1 0 0,0-1 1 0 0,0 0 0 0 0,0 0-1 0 0,1-1 1 0 0,-1 0-1 0 0,8 0-479 0 0,-6-1 243 0 0,1 0-1 0 0,-1-1 1 0 0,1 0 0 0 0,-1-1-1 0 0,0 0 1 0 0,1 0-1 0 0,-1-1 1 0 0,0-1 0 0 0,-1 1-1 0 0,1-1 1 0 0,0-1-1 0 0,-1 0-242 0 0,2 1 81 0 0,-1-2 0 0 0,0 1 0 0 0,0-1 0 0 0,-1 0 0 0 0,0-1 0 0 0,0 0 0 0 0,0 0 0 0 0,-1-1 0 0 0,0 0 0 0 0,0 0-1 0 0,-1 0 1 0 0,0-1 0 0 0,-1 0 0 0 0,0 0 0 0 0,0-1 0 0 0,-1 0 0 0 0,0 1 0 0 0,-1-1 0 0 0,0-1 0 0 0,0 1-1 0 0,-1 0 1 0 0,-1-1 0 0 0,0 1 0 0 0,0-1-81 0 0,-4 5 4 0 0,-1 1-1 0 0,1-1 0 0 0,-1 1 1 0 0,0 0-1 0 0,0 0 0 0 0,-1 0 1 0 0,0 1-1 0 0,0 0 0 0 0,0-1 1 0 0,0 2-1 0 0,0-1 0 0 0,-1 1 1 0 0,0-1-1 0 0,0 2 0 0 0,0-1 1 0 0,0 1-1 0 0,0-1 0 0 0,0 2 1 0 0,0-1-1 0 0,-1 1 0 0 0,1 0 1 0 0,-1 0-1 0 0,1 1 0 0 0,-7 0-3 0 0,4 0-18 0 0,0 0-1 0 0,0 1 0 0 0,0 0 1 0 0,0 1-1 0 0,0 0 1 0 0,1 0-1 0 0,-1 1 1 0 0,1 0-1 0 0,-1 1 0 0 0,1-1 1 0 0,0 2-1 0 0,0-1 1 0 0,1 1-1 0 0,-1 0 0 0 0,1 1 1 0 0,0 0-1 0 0,1 0 1 0 0,-1 1 18 0 0,-100 129-173 0 0,93-115 168 0 0,2 1-1 0 0,0 0 0 0 0,1 1 1 0 0,2 0-1 0 0,0 1 0 0 0,1 0 1 0 0,1 0-1 0 0,2 1 0 0 0,0 0 0 0 0,2 0 1 0 0,0 19 5 0 0,3-40 19 0 0,0 1 1 0 0,0 0 0 0 0,1-1 0 0 0,0 1-1 0 0,0-1 1 0 0,0 1 0 0 0,0-1-1 0 0,1 0 1 0 0,-1 1 0 0 0,1-1 0 0 0,1 0-1 0 0,-1 0 1 0 0,0 0 0 0 0,1 0-1 0 0,0-1 1 0 0,0 1 0 0 0,0-1-1 0 0,0 1 1 0 0,0-1 0 0 0,1 0 0 0 0,0-1-1 0 0,-1 1 1 0 0,1 0 0 0 0,0-1-1 0 0,0 0 1 0 0,0 0 0 0 0,1 0-1 0 0,-1-1 1 0 0,0 1 0 0 0,2-1-20 0 0,140 16 1228 0 0,-110-19-945 0 0,0-2 0 0 0,0-2 0 0 0,0-1 0 0 0,26-9-283 0 0,34-7 276 0 0,-85 20-222 0 0,-9 4-2947 0 0,-9 7-2843 0 0,6-4-6177 0 0</inkml:trace>
  <inkml:trace contextRef="#ctx0" brushRef="#br0" timeOffset="3867.915">2021 970 14955 0 0,'0'0'1705'0'0,"0"0"-441"0"0,0 0-296 0 0,0 0 51 0 0,0 0 41 0 0,0 0-122 0 0,0 0-206 0 0,0 0-281 0 0,0 0-235 0 0,0 0-115 0 0,0 0-29 0 0,0 0 15 0 0,0 0 26 0 0,-1 11 39 0 0,-2 95 263 0 0,5 15-208 0 0,6-117 983 0 0,0-29 359 0 0,-7 21-1727 0 0,14-40 306 0 0,1 1 0 0 0,3 1-1 0 0,1 1 1 0 0,2 1-1 0 0,2 0 1 0 0,20-23-128 0 0,18 1 37 0 0,-45 88-155 0 0,2 102-136 0 0,12-139-1369 0 0,2-37-2307 0 0,-21 12-5409 0 0,-10 25-1680 0 0</inkml:trace>
  <inkml:trace contextRef="#ctx0" brushRef="#br0" timeOffset="6054.792">1513 208 1200 0 0,'0'0'1842'0'0,"0"0"-23"0"0,0 0 23 0 0,0 0 53 0 0,0 0-29 0 0,0 0-141 0 0,0 0-171 0 0,0 0-168 0 0,0 0-152 0 0,0 0-108 0 0,0 0-107 0 0,0 0-106 0 0,0 0-118 0 0,-2 1-83 0 0,-7 7-69 0 0,7-6-51 0 0,2-2-30 0 0,0 0-78 0 0,0 0-72 0 0,0 0-55 0 0,0 0-50 0 0,0 0-17 0 0,13 6 4107 0 0,93-112-3864 0 0,8-8-337 0 0,-112 112-183 0 0,7-1 97 0 0,-6 16-142 0 0,58 148 72 0 0,4-3 100 0 0,-63-158-924 0 0,20-3-9023 0 0,-18 3-2260 0 0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31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18328 328 0 0 0,'0'0'543'0'0,"0"0"354"0"0,0 0 128 0 0,0 0 23 0 0,0 0-63 0 0,0 0-39 0 0,0 0 21 0 0,0 0 104 0 0,0 0 165 0 0,0 0 121 0 0,0 0 41 0 0,0 0-92 0 0,3 9 9350 0 0,-1-7-9455 0 0,53-32 1353 0 0,111-94-1726 0 0,-154 112-758 0 0,3-2 55 0 0,-6 10-24 0 0,-9 26-145 0 0,32 95 124 0 0,5-48 28 0 0,-30-66-1526 0 0,-6-11-8278 0 0,-1 7-2231 0 0</inkml:trace>
  <inkml:trace contextRef="#ctx0" brushRef="#br0" timeOffset="-3602.192">17817 611 10146 0 0,'0'0'1766'0'0,"0"0"-429"0"0,0 0-214 0 0,0 0 40 0 0,0 0 14 0 0,0 0-115 0 0,0 0-207 0 0,0 0-220 0 0,0 0-168 0 0,0 0-110 0 0,0 0-67 0 0,0 0-36 0 0,0 0-48 0 0,-26 27-14 0 0,-81 83-29 0 0,65-47 47 0 0,40-50-158 0 0,-2 0-22 0 0,1 0-1 0 0,1 0 0 0 0,0 1 0 0 0,0-1 1 0 0,2 0-1 0 0,0 1 0 0 0,0-1 0 0 0,1 1 1 0 0,1-1-1 0 0,3 13-29 0 0,-4-21 40 0 0,0 0-1 0 0,1 0 1 0 0,-1 0 0 0 0,1 0 0 0 0,0 0-1 0 0,1 0 1 0 0,-1 0 0 0 0,1-1 0 0 0,0 0-1 0 0,0 1 1 0 0,1-1 0 0 0,-1 0 0 0 0,1 0-1 0 0,0-1 1 0 0,0 1 0 0 0,0-1 0 0 0,1 0-1 0 0,-1 0 1 0 0,1 0 0 0 0,-1-1 0 0 0,1 1-1 0 0,0-1 1 0 0,0 0 0 0 0,0-1 0 0 0,0 1-1 0 0,0-1 1 0 0,1 0 0 0 0,3 0-40 0 0,6-2 187 0 0,0 0-1 0 0,0-2 1 0 0,0 0 0 0 0,0 0 0 0 0,0-1 0 0 0,-1-1-1 0 0,0 0 1 0 0,0-2 0 0 0,0 1 0 0 0,-1-1-1 0 0,0-1 1 0 0,0-1 0 0 0,-1 0 0 0 0,0 0-1 0 0,0-1 1 0 0,-1 0 0 0 0,0-1 0 0 0,-1-1 0 0 0,-1 0-1 0 0,0 0 1 0 0,3-6-187 0 0,-5 9 38 0 0,-2 0 0 0 0,1 0 0 0 0,-1-1 0 0 0,-1 0 0 0 0,0 0 1 0 0,0 0-1 0 0,-1 0 0 0 0,0 0 0 0 0,-1-1 0 0 0,0 1 0 0 0,0-1 0 0 0,-1 0 0 0 0,-1 0 0 0 0,0 1 0 0 0,0-1 0 0 0,-1-2-38 0 0,0 7-27 0 0,0-1-1 0 0,0 1 0 0 0,-1 0 0 0 0,0 0 1 0 0,0 0-1 0 0,0 0 0 0 0,-1 0 0 0 0,0 0 1 0 0,0 1-1 0 0,0-1 0 0 0,-1 1 0 0 0,0 0 1 0 0,0 0-1 0 0,0 0 0 0 0,0 0 0 0 0,-1 1 1 0 0,0 0-1 0 0,0 0 0 0 0,0 0 0 0 0,0 0 1 0 0,-1 1-1 0 0,1 0 0 0 0,-1 0 0 0 0,0 1 1 0 0,0-1-1 0 0,0 1 0 0 0,-4 0 28 0 0,-86-1-1954 0 0,36 22-5365 0 0,42-11-4330 0 0</inkml:trace>
  <inkml:trace contextRef="#ctx0" brushRef="#br0" timeOffset="-3218.347">17712 840 14147 0 0,'0'0'1587'0'0,"0"0"-424"0"0,0 0-163 0 0,0 0 28 0 0,0 0-45 0 0,0 0-179 0 0,0 0-246 0 0,0 0-229 0 0,0 0-169 0 0,0 0-88 0 0,0 0-38 0 0,0 0-18 0 0,21 7 534 0 0,70 1 1664 0 0,-64-9-1915 0 0,-4 1-60 0 0,-16-2-186 0 0,0 1 1 0 0,0 0 0 0 0,-1 1-1 0 0,1 0 1 0 0,0 0-1 0 0,0 0 1 0 0,0 1-1 0 0,0 0 1 0 0,-1 0 0 0 0,1 0-1 0 0,0 1 1 0 0,-1 0-1 0 0,1 1 1 0 0,-1-1 0 0 0,0 1-1 0 0,0 1 1 0 0,0-1-1 0 0,0 1 1 0 0,0 0-1 0 0,-1 0 1 0 0,0 0 0 0 0,1 2-54 0 0,13 16 328 0 0,3-45-3516 0 0,-19-1-7023 0 0,-3 19-1440 0 0</inkml:trace>
  <inkml:trace contextRef="#ctx0" brushRef="#br0" timeOffset="-1846.767">18284 795 7314 0 0,'0'0'1749'0'0,"0"0"-112"0"0,0 0-65 0 0,0 0-73 0 0,0 0-132 0 0,0 0-154 0 0,0 0-166 0 0,0 0-172 0 0,0 0-163 0 0,32-1-158 0 0,95-4-135 0 0,-54-11 745 0 0,-64 8-836 0 0,-4 6-239 0 0,-1-2 1 0 0,0 1-1 0 0,1 0 0 0 0,-2-1 1 0 0,1 1-1 0 0,0-1 0 0 0,-1 0 0 0 0,0-1 1 0 0,1 1-1 0 0,-2-1 0 0 0,1 1 1 0 0,0-1-1 0 0,-1 0 0 0 0,0 0 1 0 0,0 0-1 0 0,-1 0 0 0 0,1 0 1 0 0,-1 0-1 0 0,0 0 0 0 0,-1 0 1 0 0,1-1-1 0 0,-1 1 0 0 0,0 0 1 0 0,0-1-1 0 0,-1 1 0 0 0,1 0 0 0 0,-1 0 1 0 0,0-1-1 0 0,-1 1 0 0 0,1 0 1 0 0,-1 0-1 0 0,0 0 0 0 0,0 0 1 0 0,-1 1-1 0 0,1-1 0 0 0,-1 1 1 0 0,-3-4-90 0 0,1 4-4 0 0,0-1 1 0 0,0 1-1 0 0,0 1 1 0 0,-1-1 0 0 0,0 1-1 0 0,1 0 1 0 0,-1 0-1 0 0,-1 0 1 0 0,1 1 0 0 0,0 0-1 0 0,0 0 1 0 0,-1 1-1 0 0,1 0 1 0 0,-1 0 0 0 0,1 0-1 0 0,-1 1 1 0 0,0 0-1 0 0,1 0 1 0 0,-1 1 0 0 0,1 0-1 0 0,-1 0 1 0 0,1 0-1 0 0,-1 1 1 0 0,1 0 0 0 0,0 0-1 0 0,0 1 1 0 0,0 0-1 0 0,0 0 1 0 0,-3 2 3 0 0,-12 8-30 0 0,0 1 1 0 0,0 2-1 0 0,2 0 0 0 0,0 0 0 0 0,1 2 1 0 0,1 1-1 0 0,-7 8 30 0 0,18-19 1 0 0,-1 1-1 0 0,1 0 1 0 0,0 0-1 0 0,1 1 1 0 0,0-1-1 0 0,1 1 1 0 0,0 0-1 0 0,0 0 1 0 0,1 1-1 0 0,0-1 1 0 0,1 1-1 0 0,0-1 1 0 0,1 1-1 0 0,0 0 1 0 0,1-1-1 0 0,0 1 1 0 0,0 0-1 0 0,2 7 0 0 0,2-7 29 0 0,0 0 0 0 0,1 0 0 0 0,0 0-1 0 0,1-1 1 0 0,0 0 0 0 0,0 0 0 0 0,1-1 0 0 0,1 1 0 0 0,-1-2-1 0 0,2 1 1 0 0,-1-1 0 0 0,1 0 0 0 0,0-1 0 0 0,0 0-1 0 0,1 0 1 0 0,0-1 0 0 0,1 0 0 0 0,-1-1 0 0 0,1 0 0 0 0,0-1-1 0 0,0 0 1 0 0,0-1 0 0 0,8 1-29 0 0,94 0 756 0 0,-109-5-752 0 0,0 0 1 0 0,-1 0-1 0 0,1 0 0 0 0,0 0 0 0 0,-1-1 0 0 0,1 1 1 0 0,-1-1-1 0 0,1 0 0 0 0,-1 0 0 0 0,0-1 0 0 0,0 1 0 0 0,0-1 1 0 0,0 1-1 0 0,0-1 0 0 0,0 0 0 0 0,-1 0 0 0 0,0 0 1 0 0,1 0-1 0 0,-1-1-4 0 0,18-44-2834 0 0,-17 37-1509 0 0,1 3-7018 0 0</inkml:trace>
  <inkml:trace contextRef="#ctx0" brushRef="#br0" timeOffset="-1500.901">18785 928 20172 0 0,'0'0'989'0'0,"0"0"-284"0"0,0 0-106 0 0,0 0-6 0 0,0 0-66 0 0,0 0-124 0 0,0 0-58 0 0,0 0-101 0 0,0 0-52 0 0,0 0-56 0 0,0 0-41 0 0,0 0-63 0 0,-24 26-41 0 0,-73 80-26 0 0,69-55 19 0 0,30-43 12 0 0,-2-5 6 0 0,0 0-1 0 0,0 0 1 0 0,1 0 0 0 0,-1 1 0 0 0,1-1-1 0 0,0 0 1 0 0,0 0 0 0 0,0 0-1 0 0,0 0 1 0 0,1 0 0 0 0,-1-1 0 0 0,1 1-1 0 0,0 0 1 0 0,0-1 0 0 0,0 1 0 0 0,0-1-1 0 0,0 1 1 0 0,0-1 0 0 0,0 0-1 0 0,1 0 1 0 0,-1 0 0 0 0,1 0 0 0 0,0-1-1 0 0,0 1 1 0 0,-1-1 0 0 0,1 0-1 0 0,0 1 1 0 0,0-1 0 0 0,0 0 0 0 0,0-1-1 0 0,1 1 1 0 0,-1 0 0 0 0,0-1-1 0 0,0 0 1 0 0,2 0-2 0 0,5 1 117 0 0,1-1 0 0 0,-1 0 0 0 0,0 0-1 0 0,0-1 1 0 0,1-1 0 0 0,-1 1 0 0 0,0-2 0 0 0,0 1-1 0 0,-1-1 1 0 0,7-3-117 0 0,-8 1 90 0 0,1 1 0 0 0,-1-1 0 0 0,0-1 1 0 0,-1 1-1 0 0,1-1 0 0 0,-1-1 0 0 0,0 1 0 0 0,-1-1 0 0 0,1-1 0 0 0,-1 1 0 0 0,-1-1 0 0 0,1 0 0 0 0,-1 0 0 0 0,-1 0 0 0 0,0-1 0 0 0,0 0 0 0 0,0 0 1 0 0,-1 0-1 0 0,-1 0 0 0 0,1 0 0 0 0,-2-1 0 0 0,1 1 0 0 0,-1-1 0 0 0,-1 1 0 0 0,1-1 0 0 0,-2-8-90 0 0,0 14-7 0 0,1 0 0 0 0,-1 0 1 0 0,0 1-1 0 0,0-1 0 0 0,0 0 0 0 0,0 1 0 0 0,-1-1 0 0 0,0 1 1 0 0,1-1-1 0 0,-1 1 0 0 0,0 0 0 0 0,-1 0 0 0 0,1 0 0 0 0,-1 0 1 0 0,1 0-1 0 0,-1 0 0 0 0,0 1 0 0 0,0-1 0 0 0,0 1 0 0 0,0 0 1 0 0,0 0-1 0 0,-1 0 0 0 0,1 0 0 0 0,-1 0 0 0 0,1 1 1 0 0,-1 0-1 0 0,1 0 0 0 0,-1 0 0 0 0,-3-1 7 0 0,-54-1-2334 0 0,3 17-5795 0 0,43-6-3979 0 0</inkml:trace>
  <inkml:trace contextRef="#ctx0" brushRef="#br0" timeOffset="-1153.592">18625 1061 11122 0 0,'0'0'3773'0'0,"0"0"-1762"0"0,0 0-737 0 0,0 0-70 0 0,0 0-105 0 0,0 0-191 0 0,0 0-216 0 0,0 0-174 0 0,0 0-49 0 0,0 0 2 0 0,0 0-12 0 0,0 0-66 0 0,0 0-66 0 0,12-4-40 0 0,97-21 632 0 0,3 25-270 0 0,-79 25-594 0 0,-30-24-56 0 0,-1 0 0 0 0,0 0 0 0 0,1 0 1 0 0,-1-1-1 0 0,0 1 0 0 0,1 0 0 0 0,-1-1 1 0 0,1 0-1 0 0,-1 0 0 0 0,1 1 0 0 0,-1-1 1 0 0,1-1-1 0 0,-1 1 0 0 0,0 0 0 0 0,1-1 1 0 0,-1 1-1 0 0,1-1 0 0 0,-1 0 0 0 0,0 0 0 0 0,1 1 1 0 0,-1-2-1 0 0,0 1 0 0 0,0 0 0 0 0,0 0 1 0 0,1-2 0 0 0,18-17-2440 0 0,-19 7-5029 0 0,-2 11-623 0 0</inkml:trace>
  <inkml:trace contextRef="#ctx0" brushRef="#br0" timeOffset="-2666.677">17796 302 6033 0 0,'0'0'4305'0'0,"0"0"-2216"0"0,0 0-785 0 0,0 0 119 0 0,0 0 171 0 0,0 0 30 0 0,0 0-198 0 0,0 0-392 0 0,0 0-283 0 0,0 0-168 0 0,0 0-56 0 0,0 0-16 0 0,0 0-49 0 0,-7 4 2342 0 0,-2 4-1319 0 0,-22 28-1405 0 0,31-36-64 0 0,0 0-8 0 0,0 0-10 0 0,0 0 3 0 0,0 0-13 0 0,0 0-3 0 0,0 0 2 0 0,0 0-12 0 0,0 0 2 0 0,0 0-13 0 0,0 0-7 0 0,0 0-9 0 0,0 0-2 0 0,0 0-26 0 0,0 0-26 0 0,0 0-10 0 0,0 0-37 0 0,19 0-2543 0 0,-7 0-4842 0 0,-5 0-4013 0 0</inkml:trace>
  <inkml:trace contextRef="#ctx0" brushRef="#br0" timeOffset="-2350.246">18052 239 12691 0 0,'0'0'2099'0'0,"0"0"-477"0"0,0 0-158 0 0,0 0-61 0 0,0 0-123 0 0,0 0-185 0 0,0 0-239 0 0,0 0-150 0 0,0 0-92 0 0,0 0-79 0 0,0 0-60 0 0,0 0-75 0 0,-10 6-77 0 0,-66 47 700 0 0,76-53-1001 0 0,0 0-4 0 0,0 0-46 0 0,0 0-15 0 0,0 0-13 0 0,26 0 59 0 0,-21-1-85 0 0,11-3 451 0 0,-24 2-184 0 0,-15 17-1117 0 0,20-5-7717 0 0,3-9-2911 0 0</inkml:trace>
  <inkml:trace contextRef="#ctx0" brushRef="#br0" timeOffset="-6900.658">16359 784 3337 0 0,'0'0'2923'0'0,"0"0"-556"0"0,0 0-245 0 0,0 0-130 0 0,0 0-147 0 0,0 0-230 0 0,0 0-252 0 0,0 0-250 0 0,0 0-252 0 0,0 0-176 0 0,0 0-129 0 0,0 0-104 0 0,0 0-74 0 0,-13 4 6294 0 0,300-18-6190 0 0,-109 10-207 0 0,-122 11-199 0 0,-38-7 77 0 0,-28 0-322 0 0,-33-4-1769 0 0,21 2-692 0 0,1 1-4126 0 0,12 1-5209 0 0</inkml:trace>
  <inkml:trace contextRef="#ctx0" brushRef="#br0" timeOffset="-6521.936">16559 530 11522 0 0,'0'0'1920'0'0,"0"0"-444"0"0,0 0-180 0 0,0 0 34 0 0,0 0 55 0 0,0 0-32 0 0,0 0-198 0 0,0 0-307 0 0,0 0-280 0 0,0 0-189 0 0,0 0-79 0 0,0 0 25 0 0,0 6 67 0 0,6 66 1275 0 0,2-30-1156 0 0,-1 0-1 0 0,-2 1 1 0 0,-2 0-1 0 0,-1 0 1 0 0,-3 11-511 0 0,1-49 21 0 0,-13 127 159 0 0,12-134-2174 0 0,0-5-358 0 0,1 3-3047 0 0,2 3-6196 0 0</inkml:trace>
  <inkml:trace contextRef="#ctx0" brushRef="#br0" timeOffset="-4154.367">17055 711 5137 0 0,'0'0'1096'0'0,"0"0"-414"0"0,0 0-51 0 0,0 0 229 0 0,0 0 219 0 0,0 0 122 0 0,0 0-76 0 0,0 0-160 0 0,0 0-233 0 0,0 0-209 0 0,0 0-90 0 0,3 0-16 0 0,-1 1-253 0 0,0 0 0 0 0,0 0 0 0 0,0 0 0 0 0,0 0 0 0 0,-1 1 0 0 0,1-1 0 0 0,0 0 0 0 0,-1 1 0 0 0,1-1 0 0 0,-1 1 0 0 0,1-1 0 0 0,-1 1 0 0 0,0 0 0 0 0,0 0 0 0 0,1 0 0 0 0,-1-1 0 0 0,-1 1 0 0 0,1 0 0 0 0,0 0 0 0 0,0 0 0 0 0,-1 1 0 0 0,1-1 0 0 0,-1 0 0 0 0,0 0 0 0 0,0 0 0 0 0,1 0 0 0 0,-1 0 1 0 0,-1 0-1 0 0,1 1-164 0 0,8 276 2836 0 0,-3-277 48 0 0,1-24-1470 0 0,0-8-1381 0 0,1-1 0 0 0,1 1 0 0 0,1 0 0 0 0,2 1 0 0 0,2 0 0 0 0,0 0 0 0 0,2 2 0 0 0,0 0 0 0 0,2 0 0 0 0,2 2 0 0 0,0 0 0 0 0,1 1-1 0 0,3 0-32 0 0,26-17-9 0 0,-48 40 0 0 0,-1 1-1 0 0,0 0-4 0 0,0 0-10 0 0,0 0-26 0 0,0 0 16 0 0,0 0-9 0 0,0 0 4 0 0,0 0 15 0 0,11 21 132 0 0,20 40 90 0 0,-28-52-199 0 0,0 4-1048 0 0,-2-13-3318 0 0,-1-9-4570 0 0,0 6-2735 0 0</inkml:trace>
  <inkml:trace contextRef="#ctx0" brushRef="#br0" timeOffset="31583.494">10 2622 4905 0 0,'0'0'2910'0'0,"0"0"-646"0"0,0 0-399 0 0,0 0-134 0 0,0 0-55 0 0,0 0-169 0 0,0 0-178 0 0,0 0-224 0 0,0 0-198 0 0,0 0-168 0 0,0 0-111 0 0,-9 3 2921 0 0,100 8-539 0 0,-15-10-2601 0 0,0-3 0 0 0,-1-3 1 0 0,1-4-1 0 0,30-9-409 0 0,-66 11 98 0 0,148-15 160 0 0,-187 22-267 0 0,-1 0 20 0 0,0 0 2 0 0,0 0-33 0 0,0 0 7 0 0,0 0 26 0 0,0 0 8 0 0,0 0-15 0 0,0 0 32 0 0,0 0-35 0 0,0 0-10 0 0,0 0 29 0 0,0 0-9 0 0,-29-11-5014 0 0,27 11 4651 0 0,-15 1-3216 0 0,5 4-2695 0 0,3 0-5153 0 0</inkml:trace>
  <inkml:trace contextRef="#ctx0" brushRef="#br0" timeOffset="32133.94">120 2890 4537 0 0,'0'0'1803'0'0,"0"0"-212"0"0,0 0 93 0 0,0 0 113 0 0,0 0-52 0 0,0 0-254 0 0,0 0-360 0 0,0 0-286 0 0,0 0-180 0 0,0 0-101 0 0,0 0-9 0 0,0 0 21 0 0,0 0 23 0 0,-4 11 5246 0 0,94-10-4498 0 0,0-5-1 0 0,0-3 1 0 0,67-16-1347 0 0,-7-1 557 0 0,-84 16-322 0 0,-41 7-235 0 0,-24 1 18 0 0,-1 0 6 0 0,0 0-5 0 0,0 0-22 0 0,0 0-2 0 0,0 0 12 0 0,0 0 5 0 0,1 0-7 0 0,0 0 0 0 0,19-7-229 0 0,-20 7 167 0 0,0 0-14 0 0,0 0-34 0 0,0 0-31 0 0,0 0-75 0 0,0 0-47 0 0,0 0-76 0 0,0 0-70 0 0,0 0-83 0 0,0 0-210 0 0,-2 0-1235 0 0,2 0-3270 0 0,0 0-6692 0 0</inkml:trace>
  <inkml:trace contextRef="#ctx0" brushRef="#br0" timeOffset="64751.362">1552 2806 0 0 0,'0'0'172'0'0,"0"0"291"0"0,0 0 40 0 0,0 0 51 0 0,0 0 25 0 0,0 0 97 0 0,0-13 70 0 0,0-4-381 0 0,-1-45 2652 0 0,-14 8 8244 0 0,14 53-5727 0 0,-4 8-5546 0 0,-2 85 188 0 0,-2 268 10 0 0,7-343 289 0 0,3-30 801 0 0,0-17-1049 0 0,17-91-78 0 0,14 30-78 0 0,3 2 1 0 0,44-77-72 0 0,-64 138-2 0 0,-5 7 14 0 0,1 0 1 0 0,1 1-1 0 0,1 1 0 0 0,1 0 0 0 0,0 1 0 0 0,2 0 1 0 0,13-12-13 0 0,16 29-42 0 0,-40 3 47 0 0,-1-1-1 0 0,0 1 0 0 0,0 0 1 0 0,1 1-1 0 0,-2-1 0 0 0,1 1 0 0 0,0-1 1 0 0,0 1-1 0 0,-1 0 0 0 0,0 1 1 0 0,1-1-1 0 0,-1 0 0 0 0,0 1 1 0 0,-1 0-1 0 0,1 0 0 0 0,-1 0 0 0 0,2 3-4 0 0,8 10 17 0 0,29 49 41 0 0,-49-36-3033 0 0,-8-14-2645 0 0,7-9-1623 0 0,7-4-3599 0 0</inkml:trace>
  <inkml:trace contextRef="#ctx0" brushRef="#br0" timeOffset="65305.313">1619 2136 3561 0 0,'0'0'1875'0'0,"0"0"-302"0"0,0 0-136 0 0,0 0 116 0 0,0 0 146 0 0,0 0 9 0 0,0 0-140 0 0,0 0-283 0 0,0 0-272 0 0,0 0-185 0 0,0 0-136 0 0,0 0-72 0 0,0 0-12 0 0,0-3-9 0 0,-2-6 2356 0 0,-49 57-1992 0 0,44-44-23 0 0,20-19-521 0 0,46-50-156 0 0,-77 93 78 0 0,18-27-373 0 0,0-1-13 0 0,0 0-2 0 0,0 0-23 0 0,0 0-36 0 0,0 0-58 0 0,13 3-1287 0 0,6 0-2710 0 0,-5-1-4527 0 0,-8 1-2624 0 0</inkml:trace>
  <inkml:trace contextRef="#ctx0" brushRef="#br0" timeOffset="65816.397">2016 2077 3649 0 0,'0'0'2276'0'0,"0"0"-294"0"0,0 0-28 0 0,0 0 60 0 0,0 0 19 0 0,0 0-138 0 0,0 0-285 0 0,0 0-260 0 0,0 0-266 0 0,0 0-193 0 0,0 0-143 0 0,0 0-71 0 0,0 0-92 0 0,-2-1-99 0 0,-36 28 1123 0 0,24-10-1183 0 0,19-20 237 0 0,42-44-476 0 0,-47 46-142 0 0,0 1 30 0 0,0 0 6 0 0,0 0-21 0 0,0 0-9 0 0,0 0 5 0 0,-39 29 507 0 0,39-29-600 0 0,0 0 0 0 0,1 0 1 0 0,-1 0-1 0 0,0 0 0 0 0,1 0 0 0 0,-1 0 1 0 0,0 0-1 0 0,1-1 0 0 0,-1 1 0 0 0,0 0 1 0 0,0 0-1 0 0,1 1 0 0 0,-1-1 0 0 0,0 0 1 0 0,1 0-1 0 0,-1 0 0 0 0,0 0 1 0 0,0 0-1 0 0,1 0 0 0 0,-1 0 0 0 0,0 0 1 0 0,1 0-1 0 0,-1 1 0 0 0,0-1 0 0 0,0 0 1 0 0,1 0-1 0 0,-1 0 0 0 0,0 1 0 0 0,0-1 1 0 0,0 0-1 0 0,1 0 0 0 0,-1 1 1 0 0,0-1-1 0 0,0 0 0 0 0,0 0 0 0 0,0 1 1 0 0,0-1-1 0 0,1 0 0 0 0,-1 0 0 0 0,0 1 1 0 0,0-1-1 0 0,0 0 0 0 0,0 1 0 0 0,0-1 1 0 0,0 0-1 0 0,0 1 0 0 0,0-1 0 0 0,0 0 1 0 0,0 0-1 0 0,0 1 0 0 0,0-1 1 0 0,0 0-1 0 0,0 1 0 0 0,-1-1 0 0 0,1 0 1 0 0,0 1 36 0 0,18 1-7571 0 0,-13 2-4346 0 0</inkml:trace>
  <inkml:trace contextRef="#ctx0" brushRef="#br0" timeOffset="75937.777">1567 1764 0 0 0,'0'0'644'0'0,"0"0"650"0"0,0 0 246 0 0,0 0-57 0 0,0 0-201 0 0,0 0-186 0 0,0 0-123 0 0,0 0-32 0 0,0 0-17 0 0,0 0 29 0 0,0 0 33 0 0,-9-9-14 0 0,-29-26 11 0 0,-13 16 3454 0 0,45 19-4001 0 0,3 0-327 0 0,-1 0 0 0 0,1 0 1 0 0,-1 0-1 0 0,0 1 0 0 0,1 0 0 0 0,-1-1 0 0 0,1 1 1 0 0,-1 0-1 0 0,1 1 0 0 0,0-1 0 0 0,0 1 0 0 0,-1-1 1 0 0,1 1-1 0 0,0 0 0 0 0,0 0 0 0 0,0 0 0 0 0,1 1 1 0 0,-1-1-1 0 0,0 1 0 0 0,1-1 0 0 0,0 1 0 0 0,-1 0 1 0 0,1 0-1 0 0,0 0 0 0 0,-1 3-109 0 0,-21 37 271 0 0,2 1 0 0 0,2 2 0 0 0,2 0 0 0 0,2 1 0 0 0,2 0 0 0 0,2 1 0 0 0,2 1 0 0 0,2 0 0 0 0,3 0 0 0 0,1 23-271 0 0,2-2 155 0 0,4 0 1 0 0,3 0 0 0 0,11 54-156 0 0,-7-46 153 0 0,-3 1 1 0 0,-3 0 0 0 0,-7 61-154 0 0,4-120 115 0 0,-2 0 1 0 0,0-1-1 0 0,-1 1 0 0 0,-1-1 0 0 0,-1 0 1 0 0,-1 0-1 0 0,-3 6-115 0 0,3-7 217 0 0,0 1 0 0 0,1-1 0 0 0,1 1 0 0 0,1 1 0 0 0,1-1 0 0 0,0 0 0 0 0,2 0 0 0 0,0 1 0 0 0,1 0-217 0 0,-1-15 147 0 0,29-8 776 0 0,65-23-281 0 0,87-11-388 0 0,-79 34-836 0 0,-106 6-205 0 0,-6 3 437 0 0,7-6-3483 0 0,3-2-3583 0 0,0 2-4957 0 0</inkml:trace>
  <inkml:trace contextRef="#ctx0" brushRef="#br0" timeOffset="-21439.893">12837 976 2593 0 0,'0'0'2264'0'0,"0"0"-632"0"0,0 0-97 0 0,0 0 159 0 0,0 0 133 0 0,0 0-44 0 0,0 0-205 0 0,0 0-305 0 0,0 0-244 0 0,0 0-185 0 0,0 0-167 0 0,2 0 3256 0 0,171-7 200 0 0,-6-11-3510 0 0,-74 13-487 0 0,-102 0-2215 0 0,0-2-1494 0 0,4 4-3339 0 0,0 0-4749 0 0</inkml:trace>
  <inkml:trace contextRef="#ctx0" brushRef="#br0" timeOffset="-21022.889">13012 740 7698 0 0,'0'0'2544'0'0,"0"0"-763"0"0,0 0-418 0 0,0 0-47 0 0,0 0 71 0 0,0 0-16 0 0,0 0-156 0 0,0 0-306 0 0,0 0-299 0 0,0 0-216 0 0,0 0-131 0 0,0 0-3 0 0,0 0 127 0 0,3 4 125 0 0,2 2-243 0 0,0 0 1 0 0,-1 0-1 0 0,0 1 0 0 0,0-1 0 0 0,0 1 1 0 0,-1 0-1 0 0,1 0 0 0 0,-2 1 1 0 0,1-1-1 0 0,-1 1 0 0 0,0-1 1 0 0,-1 1-1 0 0,1 5-269 0 0,-16 145 1209 0 0,-3 88-933 0 0,17-245-356 0 0,0-1-16 0 0,0 0-5 0 0,0 0-3 0 0,0 0-37 0 0,0 0-78 0 0,0 0-149 0 0,12-11-7727 0 0,-8 7-3400 0 0</inkml:trace>
  <inkml:trace contextRef="#ctx0" brushRef="#br0" timeOffset="-16408.279">13846 527 4169 0 0,'0'0'1995'0'0,"0"0"-361"0"0,0 0-9 0 0,0 0 189 0 0,0 0 138 0 0,0 0-46 0 0,0 0-287 0 0,0 0-390 0 0,0 0-288 0 0,0 0-186 0 0,0 0-94 0 0,0 0-47 0 0,0 0-30 0 0,2-3-56 0 0,5-7-59 0 0,-5 8-48 0 0,-2 2-80 0 0,0 7 2089 0 0,0-7-2333 0 0,2-4 1185 0 0,-2 5-1270 0 0,0-1-4 0 0,0 0 4 0 0,0 0 18 0 0,0 0 9 0 0,0 0-20 0 0,0 0 9 0 0,0 0 2 0 0,0 0-4 0 0,-15 30-128 0 0,14-25 121 0 0,12-22-46 0 0,38-53 81 0 0,-80 114-80 0 0,31-44 25 0 0,0 0 0 0 0,0 0 7 0 0,0 0-10 0 0,0 0 19 0 0,0 0-10 0 0,0 0-22 0 0,0 0-3 0 0,0 0-9 0 0,0 0-6 0 0,0-8-1572 0 0,0 6-2903 0 0,0 1-4153 0 0,0 1-3632 0 0</inkml:trace>
  <inkml:trace contextRef="#ctx0" brushRef="#br0" timeOffset="-14741.697">14536 390 1712 0 0,'0'0'2050'0'0,"0"0"-211"0"0,0 0 104 0 0,0 0 54 0 0,0 0-90 0 0,0 0-231 0 0,0 0-261 0 0,0 0-204 0 0,0 0-167 0 0,0 0-110 0 0,0 0-78 0 0,0 0-67 0 0,0 0-48 0 0,0-6 2949 0 0,-42 42-2795 0 0,-38 26-723 0 0,177-145 588 0 0,-57 42-279 0 0,-110 106 511 0 0,78-71-3006 0 0,4-2-5435 0 0,-8 8-4527 0 0</inkml:trace>
  <inkml:trace contextRef="#ctx0" brushRef="#br0" timeOffset="-18201.703">13664 806 2296 0 0,'0'0'1625'0'0,"0"0"-26"0"0,0 0 172 0 0,0 0 175 0 0,0 0 10 0 0,0 0-185 0 0,0 0-312 0 0,0 0-337 0 0,0 0-261 0 0,0 0-182 0 0,0 0-130 0 0,0 0-68 0 0,7 5 1602 0 0,-12 233 649 0 0,-12-14-2400 0 0,17-223-333 0 0,0-1 12 0 0,0 0 11 0 0,0 0 14 0 0,0 0 28 0 0,0 0 24 0 0,0 0 11 0 0,0 0 58 0 0,0 0 14 0 0,0 0 29 0 0,0 0 8 0 0,0 0-4 0 0,0 0-14 0 0,0 0 8 0 0,0-15 602 0 0,2-17-793 0 0,2 1 0 0 0,2-1 0 0 0,0 1 0 0 0,2 1-1 0 0,1-1 1 0 0,2 1 0 0 0,1 1 0 0 0,1 0 0 0 0,1 1-1 0 0,2 0 1 0 0,12-16-7 0 0,34-37 119 0 0,-61 80-119 0 0,-1 0-1 0 0,1 0 1 0 0,-1 0-1 0 0,1 0 1 0 0,0 0 0 0 0,0 0-1 0 0,0 0 1 0 0,-1 1 0 0 0,1-1-1 0 0,0 0 1 0 0,0 1 0 0 0,0-1-1 0 0,0 0 1 0 0,0 1 0 0 0,0-1-1 0 0,0 1 1 0 0,0 0 0 0 0,0-1-1 0 0,1 1 1 0 0,-1 0 0 0 0,0 0-1 0 0,0-1 1 0 0,0 1-1 0 0,0 0 1 0 0,0 0 0 0 0,1 0-1 0 0,-1 0 1 0 0,0 1 0 0 0,0-1-1 0 0,0 0 1 0 0,0 0 0 0 0,0 1-1 0 0,0-1 1 0 0,1 1 0 0 0,-1-1-1 0 0,0 1 1 0 0,0-1 0 0 0,0 1-1 0 0,-1 0 1 0 0,1-1 0 0 0,0 1-1 0 0,0 0 1 0 0,47 51 328 0 0,-25-9 120 0 0,-23-43-384 0 0,0 0 8 0 0,0 0-20 0 0,0 0-8 0 0,0 0 7 0 0,0 0-10 0 0,0 0-5 0 0,0 0 10 0 0,0 0 0 0 0,0 0-7 0 0,0 0-7 0 0,0 0 11 0 0,0 0-26 0 0,0 0 2 0 0,0 0 13 0 0,0 0-12 0 0,0 0-5 0 0,0 0-3 0 0,0 0 2 0 0,0 0-18 0 0,0 0 15 0 0,0 0-2 0 0,0 0-31 0 0,0 0-36 0 0,0 0-43 0 0,0 0-78 0 0,0 0-122 0 0,-8 0-3307 0 0,5 0-1813 0 0,1 0-6087 0 0</inkml:trace>
  <inkml:trace contextRef="#ctx0" brushRef="#br0" timeOffset="-15776">14464 737 7170 0 0,'0'0'1856'0'0,"0"0"-426"0"0,0 0-146 0 0,0 0 20 0 0,0 0 95 0 0,0 0-49 0 0,0 0-207 0 0,0 0-198 0 0,0 0-229 0 0,0 0-180 0 0,-33 17-99 0 0,-103 55-65 0 0,75-22 132 0 0,51-35-354 0 0,0-3-35 0 0,0 0 1 0 0,1 1-1 0 0,0 1 0 0 0,0 0 0 0 0,2 0 0 0 0,0 0 0 0 0,0 1 0 0 0,2 0 0 0 0,-1 0 0 0 0,2 1 0 0 0,0 0 0 0 0,1-1 0 0 0,1 1 0 0 0,-1 15-115 0 0,3-23 49 0 0,0 1-1 0 0,1-1 0 0 0,0 0 0 0 0,0 0 0 0 0,0 0 1 0 0,1 0-1 0 0,0 0 0 0 0,1 0 0 0 0,0 0 0 0 0,0-1 1 0 0,1 1-1 0 0,0-1 0 0 0,0 0 0 0 0,0 0 0 0 0,1 0 1 0 0,0-1-1 0 0,1 0 0 0 0,-1 0 0 0 0,1 0 1 0 0,0 0-1 0 0,1-1 0 0 0,-1 0 0 0 0,1-1 0 0 0,0 1 1 0 0,0-1-1 0 0,1-1 0 0 0,-1 1 0 0 0,1-1 0 0 0,0-1 1 0 0,0 1-1 0 0,0-1 0 0 0,0 0 0 0 0,0-1 0 0 0,6 0-48 0 0,8-1 174 0 0,0-2 0 0 0,-1 0 0 0 0,1-2-1 0 0,-1 0 1 0 0,0-2 0 0 0,0 0 0 0 0,-1-1 0 0 0,0-1-1 0 0,0-1 1 0 0,0-1 0 0 0,-2 0 0 0 0,1-2-1 0 0,-1 0 1 0 0,-1-1 0 0 0,0-1 0 0 0,-1 0-1 0 0,0-1 1 0 0,-1-1 0 0 0,-1 0 0 0 0,-1-1-1 0 0,0-1 1 0 0,-1 0 0 0 0,-1-1 0 0 0,3-8-174 0 0,-9 17 5 0 0,0 1 0 0 0,-1-1 1 0 0,-1 0-1 0 0,0 1 1 0 0,0-2-1 0 0,0 1 1 0 0,-2 0-1 0 0,1 0 0 0 0,-1-1 1 0 0,-1 1-1 0 0,0 0 1 0 0,0-1-1 0 0,-1 1 0 0 0,0-1 1 0 0,-1 1-1 0 0,0 0 1 0 0,-1 0-1 0 0,0 0 0 0 0,-1 0 1 0 0,0 1-1 0 0,0-1 1 0 0,-1 1-1 0 0,0 0 1 0 0,-1 0-1 0 0,0 0 0 0 0,0 1 1 0 0,-1 0-1 0 0,0 0 1 0 0,0 1-1 0 0,-1 0 0 0 0,1 0 1 0 0,-2 1-1 0 0,1 0 1 0 0,-7-3-6 0 0,3 3-76 0 0,1 1 0 0 0,-1 1 0 0 0,0 0 0 0 0,0 1 0 0 0,-1 0 0 0 0,1 1 0 0 0,-1 0 0 0 0,1 1 0 0 0,-1 1 0 0 0,1 0 1 0 0,-1 0-1 0 0,0 1 0 0 0,1 1 0 0 0,-1 0 0 0 0,1 1 0 0 0,0 0 0 0 0,0 1 0 0 0,-4 1 76 0 0,-91 51-3752 0 0,14 21-7870 0 0,74-57 162 0 0</inkml:trace>
  <inkml:trace contextRef="#ctx0" brushRef="#br0" timeOffset="-15388.723">14188 1079 1424 0 0,'0'0'1918'0'0,"0"0"12"0"0,0 0 110 0 0,0 0 114 0 0,0 0 0 0 0,0 0-127 0 0,0 0-211 0 0,0 0-245 0 0,0 0-229 0 0,0 0-274 0 0,0 0-216 0 0,0 0-201 0 0,-3 0-144 0 0,91-51 2435 0 0,-71 44-2740 0 0,0 0 1 0 0,0 1 0 0 0,0 1-1 0 0,1 0 1 0 0,0 1-1 0 0,0 1 1 0 0,0 1-1 0 0,1 1 1 0 0,11 1-203 0 0,-27 1 26 0 0,1 0 1 0 0,-1 1-1 0 0,1-1 0 0 0,-1 1 1 0 0,0 0-1 0 0,0 0 1 0 0,0 0-1 0 0,0 1 0 0 0,0-1 1 0 0,0 1-1 0 0,-1 0 0 0 0,1-1 1 0 0,-1 1-1 0 0,0 0 1 0 0,0 0-1 0 0,0 1 0 0 0,0-1 1 0 0,0 0-1 0 0,-1 2-26 0 0,18 22 180 0 0,-15-23-150 0 0,0 1 0 0 0,0-1 0 0 0,1 0 0 0 0,0-1 0 0 0,-1 1-1 0 0,1-1 1 0 0,1 0 0 0 0,-1 0 0 0 0,0 0 0 0 0,1-1 0 0 0,-1 0-1 0 0,1 0 1 0 0,0 0 0 0 0,-1-1 0 0 0,1 0 0 0 0,4 1-30 0 0,28 1-504 0 0,-44-10-2975 0 0,5 5-1759 0 0,-1-4-6534 0 0</inkml:trace>
  <inkml:trace contextRef="#ctx0" brushRef="#br0" timeOffset="-11707.323">14858 1075 0 0 0,'0'0'2970'0'0,"0"0"-1491"0"0,0 0-415 0 0,0 0 250 0 0,0 0 375 0 0,0 0 79 0 0,0 0-83 0 0,0 0-151 0 0,0 0-210 0 0,0 0-224 0 0,0 0-173 0 0,23 3-140 0 0,72 10-144 0 0,-40-6 323 0 0,52-5 1662 0 0,-93-6-2512 0 0,-1-1 1 0 0,0 0-1 0 0,-1-1 1 0 0,1-1-1 0 0,-1 0 1 0 0,0 0-1 0 0,-1-1 1 0 0,1-1-1 0 0,-2 0 1 0 0,1 0-1 0 0,-1-1 1 0 0,-1 0-1 0 0,0-1 1 0 0,0 0-1 0 0,-1 0 1 0 0,-1-1-1 0 0,0 0 1 0 0,0-1-1 0 0,-1 1 1 0 0,-1-1-1 0 0,0 0 1 0 0,0-1-1 0 0,-1-3-116 0 0,-2 11 12 0 0,0 0 1 0 0,0 0-1 0 0,-1 0 0 0 0,1 0 0 0 0,-2 0 0 0 0,1-1 1 0 0,-1 1-1 0 0,1 0 0 0 0,-2 0 0 0 0,1-1 1 0 0,-1 1-1 0 0,0 0 0 0 0,0 0 0 0 0,-1 0 0 0 0,0 0 1 0 0,0 0-1 0 0,0 0 0 0 0,-1 0 0 0 0,1 1 0 0 0,-1-1 1 0 0,-1 1-1 0 0,1 0 0 0 0,-1 0 0 0 0,0 0 0 0 0,0 0 1 0 0,0 1-1 0 0,-1 0 0 0 0,0 0 0 0 0,0 0 1 0 0,0 0-1 0 0,0 1 0 0 0,0 0 0 0 0,-1 0 0 0 0,0 0 1 0 0,1 0-1 0 0,-1 1 0 0 0,0 0 0 0 0,0 1 0 0 0,-1-1-12 0 0,-9 3-22 0 0,0 0 0 0 0,0 2 0 0 0,1 0 1 0 0,-1 0-1 0 0,1 2 0 0 0,0 0 0 0 0,0 0 0 0 0,0 2 0 0 0,1 0 0 0 0,0 0 0 0 0,1 1 0 0 0,-1 1 0 0 0,1 0 0 0 0,1 1 0 0 0,0 0 0 0 0,-10 12 22 0 0,-9 3 11 0 0,20-17 12 0 0,1 1-1 0 0,0 0 1 0 0,0 1 0 0 0,1 0-1 0 0,0 0 1 0 0,1 1-1 0 0,0 0 1 0 0,1 1 0 0 0,0 0-1 0 0,1 0 1 0 0,0 0-1 0 0,1 1 1 0 0,0 0 0 0 0,1 0-1 0 0,1 0 1 0 0,0 0-1 0 0,1 0 1 0 0,0 1 0 0 0,1 0-23 0 0,0-4 77 0 0,1 1 1 0 0,0-1-1 0 0,1 1 1 0 0,0-1-1 0 0,1 0 1 0 0,0 1-1 0 0,0-1 0 0 0,1 0 1 0 0,1 0-1 0 0,-1 0 1 0 0,2-1-1 0 0,-1 1 1 0 0,1-1-1 0 0,1 0 1 0 0,0 0-1 0 0,0-1 1 0 0,1 0-1 0 0,-1 0 1 0 0,2 0-1 0 0,-1-1 1 0 0,1 0-1 0 0,1-1-77 0 0,9 6 136 0 0,1-1 0 0 0,1 0 0 0 0,0-2 1 0 0,0-1-1 0 0,1 0 0 0 0,0-1 0 0 0,0-2 0 0 0,0 0 0 0 0,1-1 0 0 0,0-1 0 0 0,0-1 0 0 0,0-1 1 0 0,0-1-1 0 0,0-1 0 0 0,8-2-136 0 0,-18 2 23 0 0,-1-1 0 0 0,1 0 1 0 0,-1-1-1 0 0,0 0 0 0 0,1-1 1 0 0,-2 0-1 0 0,1-1 0 0 0,0 0 0 0 0,-1-1 1 0 0,0 0-1 0 0,0 0-23 0 0,4-25-1228 0 0,-11 20-2041 0 0,0 1-3746 0 0,-1 7-5045 0 0</inkml:trace>
  <inkml:trace contextRef="#ctx0" brushRef="#br0" timeOffset="-11359.828">15768 910 13523 0 0,'0'0'1911'0'0,"0"0"-864"0"0,0 0-298 0 0,0 0 66 0 0,0 0 92 0 0,0 0 19 0 0,0 0-77 0 0,0 0-121 0 0,0 0-121 0 0,0 0-100 0 0,-35 31-111 0 0,-105 100-100 0 0,70-43 65 0 0,64-78-325 0 0,1 1-1 0 0,1 0 0 0 0,0 0 0 0 0,0 0 0 0 0,1 0 0 0 0,0 1 0 0 0,1-1 0 0 0,1 1 0 0 0,0-1 1 0 0,0 1-1 0 0,1 1-35 0 0,0-8 18 0 0,1 0 1 0 0,-1 0 0 0 0,1 0-1 0 0,0 0 1 0 0,0-1 0 0 0,1 1-1 0 0,0 0 1 0 0,-1-1-1 0 0,1 1 1 0 0,1-1 0 0 0,-1 1-1 0 0,1-1 1 0 0,0 0 0 0 0,0 0-1 0 0,0 0 1 0 0,0-1 0 0 0,1 1-1 0 0,-1-1 1 0 0,1 1-1 0 0,0-1 1 0 0,0 0 0 0 0,0-1-1 0 0,0 1 1 0 0,1-1 0 0 0,-1 0-1 0 0,1 0 1 0 0,1 0-19 0 0,11 2 135 0 0,1-1 1 0 0,-1-1-1 0 0,1 0 1 0 0,0-2-1 0 0,0 0 1 0 0,0-1-1 0 0,-1-1 1 0 0,1 0-1 0 0,-1-1 1 0 0,1-1-1 0 0,-1-1 1 0 0,0-1-1 0 0,0 0 1 0 0,-1-1-1 0 0,0-1 1 0 0,0 0-1 0 0,12-10-135 0 0,-19 14 49 0 0,0 0 1 0 0,0-1-1 0 0,-1 0 0 0 0,1-1 1 0 0,-1 1-1 0 0,-1-2 0 0 0,1 1 1 0 0,-1-1-1 0 0,0 0 1 0 0,-1-1-1 0 0,0 0 0 0 0,0 0 1 0 0,0 0-1 0 0,-1 0 0 0 0,-1-1 1 0 0,1 0-1 0 0,-1 0 0 0 0,-1 0 1 0 0,0-1-1 0 0,0 1 0 0 0,0-1 1 0 0,-2 0-1 0 0,1 0 0 0 0,-1 1 1 0 0,-1-1-1 0 0,1-2-49 0 0,-4 7-54 0 0,0 0-1 0 0,0 0 1 0 0,-1 1 0 0 0,0-1-1 0 0,1 1 1 0 0,-1-1 0 0 0,-1 1-1 0 0,1 1 1 0 0,-1-1 0 0 0,1 1-1 0 0,-1-1 1 0 0,0 1 0 0 0,0 1-1 0 0,-1-1 1 0 0,1 1 0 0 0,0 0-1 0 0,-1 0 1 0 0,1 0 0 0 0,-1 1-1 0 0,0 0 1 0 0,0 0-1 0 0,1 0 1 0 0,-1 1 0 0 0,0 0-1 0 0,0 0 1 0 0,0 0 0 0 0,1 1-1 0 0,-1 0 1 0 0,-4 1 54 0 0,6-2-62 0 0,-74 15-2446 0 0,29 7-6062 0 0,31-11-3387 0 0</inkml:trace>
  <inkml:trace contextRef="#ctx0" brushRef="#br0" timeOffset="-11036.888">15514 1223 5945 0 0,'0'0'4675'0'0,"0"0"-2146"0"0,0 0-910 0 0,0 0-74 0 0,0 0 3 0 0,0 0-129 0 0,0 0-255 0 0,0 0-315 0 0,0 0-273 0 0,0 0-143 0 0,0 0-13 0 0,0 0 19 0 0,0 0-7 0 0,13-5-1 0 0,43-15-51 0 0,57 15 1227 0 0,180 5 93 0 0,-293-26-6226 0 0,4 8-1891 0 0,-1 11-1829 0 0</inkml:trace>
  <inkml:trace contextRef="#ctx0" brushRef="#br0" timeOffset="-9934.998">15852 1005 0 0 0,'0'0'794'0'0,"0"0"130"0"0,0 0 15 0 0,0 0-61 0 0,0 0-131 0 0,0 0-135 0 0,0 0-102 0 0,0 0-38 0 0,0 0 17 0 0,0 0 73 0 0,0 0 119 0 0,0 0 137 0 0,0 0 134 0 0,2 9 2148 0 0,-2-8 807 0 0,0 0 3530 0 0,-35-34-6427 0 0,29 30-940 0 0,1-1 1 0 0,-1 1-1 0 0,0 0 0 0 0,0 0 0 0 0,-1 1 1 0 0,1 0-1 0 0,-1 0 0 0 0,1 0 0 0 0,-1 1 1 0 0,1 0-1 0 0,-1 0 0 0 0,0 1 0 0 0,1 0 1 0 0,-1 0-1 0 0,0 0 0 0 0,-5 2-70 0 0,-42 23-29 0 0,66-26-5374 0 0,-3-1 425 0 0,-2-2-6399 0 0</inkml:trace>
  <inkml:trace contextRef="#ctx0" brushRef="#br0" timeOffset="-8552.554">14947 368 3777 0 0,'0'0'1794'0'0,"0"0"-207"0"0,0 0 10 0 0,0 0 85 0 0,0 0 12 0 0,0 0-99 0 0,0 0-208 0 0,0 0-234 0 0,0 0-167 0 0,0 0-131 0 0,0 0-66 0 0,1 9 552 0 0,0-7 2287 0 0,54-76-1218 0 0,-50 67-2354 0 0,35-45 225 0 0,2 1 0 0 0,2 2 0 0 0,25-20-281 0 0,16-7 255 0 0,-85 75-234 0 0,0 1-5 0 0,0 0 12 0 0,3 162 693 0 0,-1-154-696 0 0,1 0 0 0 0,0 1 0 0 0,1-1 0 0 0,0 0 0 0 0,0-1 0 0 0,1 1 0 0 0,0-1 0 0 0,0 0 0 0 0,1 0 0 0 0,0 0 0 0 0,0-1 0 0 0,0 0-1 0 0,7 4-24 0 0,-6-1 233 0 0,-2-5-828 0 0,-3-6-5923 0 0,0 0-1751 0 0,1 1-4353 0 0</inkml:trace>
  <inkml:trace contextRef="#ctx0" brushRef="#br0" timeOffset="-77988.642">4980 644 12331 0 0,'0'0'2320'0'0,"0"0"-1057"0"0,0 0-499 0 0,0 0 11 0 0,0 0 153 0 0,0 0 56 0 0,0 0-79 0 0,0 0-164 0 0,0 0-151 0 0,0 0-116 0 0,0 0-59 0 0,13 5-25 0 0,103 27 1133 0 0,136-17 1004 0 0,-206-15-2318 0 0,131-7 442 0 0,-78-4-50 0 0,-85 7-559 0 0,-24 4-6021 0 0,2 0 671 0 0,5 0-6229 0 0</inkml:trace>
  <inkml:trace contextRef="#ctx0" brushRef="#br0" timeOffset="-77305.992">5022 950 11490 0 0,'0'0'1606'0'0,"0"0"-463"0"0,0 0-97 0 0,0 0 142 0 0,0 0 59 0 0,0 0-146 0 0,0 0-236 0 0,0 0-153 0 0,0 0-80 0 0,0 0-13 0 0,0 0-33 0 0,0 0-81 0 0,4 4-57 0 0,33 39 2616 0 0,-34-40-2930 0 0,0 0 0 0 0,1-1-1 0 0,-1 0 1 0 0,1 0-1 0 0,-1 0 1 0 0,1 0 0 0 0,0 0-1 0 0,0-1 1 0 0,0 1 0 0 0,0-1-1 0 0,0 0 1 0 0,0-1 0 0 0,0 1-1 0 0,0-1 1 0 0,0 1-1 0 0,1-1 1 0 0,-1 0 0 0 0,0-1-1 0 0,0 1 1 0 0,0-1-134 0 0,3 1 128 0 0,343 7 1331 0 0,-146-7-934 0 0,-204 0-530 0 0,4-29-4856 0 0,-1 22 959 0 0,-2 3-5740 0 0</inkml:trace>
  <inkml:trace contextRef="#ctx0" brushRef="#br0" timeOffset="-59206.833">6423 744 0 0 0,'0'0'2059'0'0,"0"0"-133"0"0,0 0-122 0 0,0 0-135 0 0,0 0-64 0 0,0 0-30 0 0,0 0-62 0 0,0 0-78 0 0,0 0-99 0 0,0 0-89 0 0,0 0-47 0 0,2-7-89 0 0,4-20-89 0 0,-4 20-125 0 0,-2 7-127 0 0,0 0-117 0 0,0 0-88 0 0,0 0-70 0 0,0 0-85 0 0,0 0-42 0 0,0 0-82 0 0,3 12 307 0 0,18 168 531 0 0,15 114-849 0 0,-36-253 190 0 0,4-74 1363 0 0,-1 0-1797 0 0,1 0-1 0 0,1 1 1 0 0,2-1-1 0 0,1 1 1 0 0,2 1-1 0 0,12-27-30 0 0,-14 34 3 0 0,1 0 9 0 0,1-1-1 0 0,1 1 1 0 0,1 1 0 0 0,1 0 0 0 0,1 1 0 0 0,1 0 0 0 0,0 1-1 0 0,10-8-11 0 0,-23 26 4 0 0,-1 1-1 0 0,0 0 0 0 0,0 0 0 0 0,1-1 0 0 0,-1 1 0 0 0,1 0 0 0 0,0 0 0 0 0,0 1 0 0 0,0-1 0 0 0,0 0 1 0 0,0 1-1 0 0,0-1 0 0 0,0 1 0 0 0,0-1 0 0 0,0 1 0 0 0,1 0 0 0 0,-1 0 0 0 0,1 0 0 0 0,-1 0 0 0 0,1 1 1 0 0,-1-1-1 0 0,1 1 0 0 0,-1-1 0 0 0,1 1 0 0 0,-1 0 0 0 0,1 0 0 0 0,0 0 0 0 0,-1 0 0 0 0,1 1 0 0 0,-1-1 1 0 0,1 1-1 0 0,-1-1 0 0 0,1 1 0 0 0,-1 0 0 0 0,1 0 0 0 0,-1 0 0 0 0,0 0 0 0 0,1 0 0 0 0,-1 1 0 0 0,0-1 1 0 0,0 1-1 0 0,0 0 0 0 0,0 0-3 0 0,34 112 297 0 0,-6-15-78 0 0,-13-73-1519 0 0,-17-48-2373 0 0,-4 3 371 0 0,1 2-4876 0 0,3 9-3314 0 0</inkml:trace>
  <inkml:trace contextRef="#ctx0" brushRef="#br0" timeOffset="-58724.589">6598 298 4489 0 0,'0'0'1992'0'0,"0"0"-117"0"0,0 0-7 0 0,0 0-76 0 0,0 0-98 0 0,0 0-215 0 0,0 0-274 0 0,0 0-157 0 0,0 0-167 0 0,0 0-112 0 0,0 0-53 0 0,0 0-37 0 0,0 0-61 0 0,-9 2-44 0 0,-28 7-64 0 0,35-8-414 0 0,0 0 0 0 0,0 0 0 0 0,0 0 0 0 0,0 0 1 0 0,0 0-1 0 0,1 1 0 0 0,-1-1 0 0 0,1 1 0 0 0,-1-1 0 0 0,1 1 1 0 0,-1 0-1 0 0,1 0 0 0 0,0-1 0 0 0,0 1 0 0 0,0 0 0 0 0,0 0 1 0 0,0 0-1 0 0,0 0 0 0 0,1 0 0 0 0,-1 0 0 0 0,1 0 0 0 0,-1 1 0 0 0,1-1 1 0 0,0 1-97 0 0,-5 13 475 0 0,-6 9 197 0 0,28-36 162 0 0,65-76-13 0 0,-110 105-1434 0 0,27-18 57 0 0,1 0-211 0 0,0 0-237 0 0,0 0-193 0 0,22-3-8703 0 0,-16 2-377 0 0</inkml:trace>
  <inkml:trace contextRef="#ctx0" brushRef="#br0" timeOffset="-58308.795">6878 287 7634 0 0,'0'0'2351'0'0,"0"0"-820"0"0,0 0-228 0 0,0 0 153 0 0,0 0 175 0 0,0 0-91 0 0,0 0-318 0 0,0 0-320 0 0,0 0-204 0 0,0 0-76 0 0,0 0-63 0 0,0 0-78 0 0,0 0-92 0 0,-5 2-31 0 0,2-2-260 0 0,0 1 0 0 0,0-1-1 0 0,0 1 1 0 0,0 0 0 0 0,0 0 0 0 0,1 1 0 0 0,-1-1 0 0 0,0 0 0 0 0,1 1-1 0 0,-1 0 1 0 0,1-1 0 0 0,-1 1 0 0 0,1 0 0 0 0,0 1 0 0 0,-1-1 0 0 0,1 0 0 0 0,1 0-1 0 0,-1 1 1 0 0,0-1 0 0 0,0 1 0 0 0,0 2-98 0 0,-14 31 1266 0 0,16-35-1222 0 0,0-1-19 0 0,0 0-14 0 0,0 0 2 0 0,5-1 67 0 0,0 0 0 0 0,1 0-1 0 0,-1 0 1 0 0,0-1 0 0 0,0 0 0 0 0,0 0 0 0 0,0 0-1 0 0,0 0 1 0 0,0-1 0 0 0,-1 0 0 0 0,1 0 0 0 0,-1 0 0 0 0,0-1-1 0 0,2-1-79 0 0,16-11 174 0 0,-21 15-146 0 0,-1 1-12 0 0,0 0 13 0 0,0 0 5 0 0,0 0-21 0 0,-19 23-29 0 0,16-20-3526 0 0,1-4-3789 0 0,2-2-4017 0 0</inkml:trace>
  <inkml:trace contextRef="#ctx0" brushRef="#br0" timeOffset="-54536.521">7423 365 3465 0 0,'0'0'1857'0'0,"0"0"49"0"0,0 0 203 0 0,0 0 159 0 0,0 0-39 0 0,0 0-260 0 0,0 0-334 0 0,0 0-334 0 0,0 0-216 0 0,0 0-127 0 0,0 0-91 0 0,0 0-73 0 0,0 0-63 0 0,13 10 2485 0 0,143-187-1399 0 0,-57 56-1574 0 0,-93 122-299 0 0,-3 13 80 0 0,51 97 235 0 0,49 46-1716 0 0,-75-144-4827 0 0,-23-11 1813 0 0,-1-1-7345 0 0</inkml:trace>
  <inkml:trace contextRef="#ctx0" brushRef="#br0" timeOffset="-52786.747">8831 836 0 0 0,'0'0'2255'0'0,"0"0"-214"0"0,0 0-145 0 0,0 0-133 0 0,0 0-88 0 0,0 0-35 0 0,0 0-37 0 0,0 0-105 0 0,0 0-176 0 0,0 0-177 0 0,0 0-134 0 0,0 0-97 0 0,0 0-31 0 0,2 11 8098 0 0,-2-11-8927 0 0,0 0 6 0 0,0 0-6 0 0,0 0 0 0 0,0 0 26 0 0,0 0-41 0 0,0 0-9 0 0,0 0 1 0 0,0 0-4 0 0,0 0 1 0 0,0 0-2 0 0,12 1 566 0 0,87 7-550 0 0,-66-10-42 0 0,141-20 30 0 0,-115 11-3 0 0,-58 11-22 0 0,-34-22-9588 0 0,25 12 96 0 0,2 5-1249 0 0</inkml:trace>
  <inkml:trace contextRef="#ctx0" brushRef="#br0" timeOffset="-52417.679">8923 589 12947 0 0,'0'0'1473'0'0,"0"0"-407"0"0,0 0-197 0 0,0 0 49 0 0,0 0 90 0 0,0 0 94 0 0,0 0-15 0 0,0 0-80 0 0,0 0-115 0 0,0 0-177 0 0,0 0-117 0 0,0 0-60 0 0,0 0-21 0 0,9 25-22 0 0,42 120 333 0 0,-46-133-699 0 0,-1 1 0 0 0,0 0 0 0 0,0 0 1 0 0,-1 1-1 0 0,-1-1 0 0 0,0 1 0 0 0,-1-1 0 0 0,-1 1 0 0 0,0-1 0 0 0,-1 1 0 0 0,0 0 0 0 0,-1-1 0 0 0,0 0 0 0 0,-3 6-129 0 0,-6 89-691 0 0,24-94-1304 0 0,18-24-5394 0 0,-24 6 2666 0 0,-3 0-5905 0 0</inkml:trace>
  <inkml:trace contextRef="#ctx0" brushRef="#br0" timeOffset="-55698.861">7178 968 8834 0 0,'0'0'1420'0'0,"0"0"-276"0"0,0 0-179 0 0,0 0 90 0 0,0 0 145 0 0,0 0-12 0 0,0 0-204 0 0,0 0-292 0 0,0 0-245 0 0,0 0-140 0 0,0 0 17 0 0,4 2 72 0 0,148 33 3694 0 0,-147-35-4029 0 0,9 1 96 0 0,0-1 1 0 0,0-1-1 0 0,1 0 1 0 0,-1 0-1 0 0,-1-2 1 0 0,1 0-1 0 0,0 0 1 0 0,6-4-158 0 0,-4 2 63 0 0,-1-1 0 0 0,0 0 1 0 0,0-1-1 0 0,-1-1 1 0 0,0 0-1 0 0,0-1 1 0 0,-1 0-1 0 0,0-2 1 0 0,0 1-1 0 0,-2-1 1 0 0,1-1-1 0 0,-1 0 0 0 0,-1 0 1 0 0,0-2-1 0 0,-1 1 1 0 0,0-1-1 0 0,-1 0 1 0 0,-1 0-1 0 0,4-11-63 0 0,-10 21 0 0 0,1 0 0 0 0,-1 1 1 0 0,-1-1-1 0 0,1 0 0 0 0,-1 0 0 0 0,1 0 0 0 0,-1 0 1 0 0,0 0-1 0 0,0 1 0 0 0,-1-1 0 0 0,1 0 0 0 0,-1 0 0 0 0,0 0 1 0 0,0 1-1 0 0,0-1 0 0 0,0 0 0 0 0,-1 1 0 0 0,1-1 0 0 0,-1 1 1 0 0,0-1-1 0 0,0 1 0 0 0,-1 0 0 0 0,1 0 0 0 0,0 0 1 0 0,-1 0-1 0 0,0 1 0 0 0,0-1 0 0 0,0 0 0 0 0,0 1 0 0 0,0 0 1 0 0,0 0-1 0 0,-1 0 0 0 0,1 0 0 0 0,-1 1 0 0 0,1-1 0 0 0,-1 1 1 0 0,1 0-1 0 0,-4-1 0 0 0,-8 0-31 0 0,0 0 0 0 0,-1 2 1 0 0,1-1-1 0 0,-1 2 0 0 0,1 0 0 0 0,-1 1 1 0 0,1 0-1 0 0,0 2 0 0 0,0-1 1 0 0,0 2-1 0 0,0 0 0 0 0,1 1 0 0 0,0 0 1 0 0,0 1-1 0 0,0 1 0 0 0,1 0 0 0 0,1 1 1 0 0,-1 0-1 0 0,1 1 0 0 0,1 0 1 0 0,-1 1-1 0 0,2 0 0 0 0,0 1 0 0 0,0 0 1 0 0,-3 7 30 0 0,2-6 17 0 0,1 0 0 0 0,0 1 0 0 0,1 0 1 0 0,0 0-1 0 0,1 1 0 0 0,1 1 0 0 0,1-1 1 0 0,0 1-1 0 0,0 0 0 0 0,2 0 0 0 0,0 1 1 0 0,1-1-1 0 0,1 1 0 0 0,0 0 1 0 0,1-1-1 0 0,1 1 0 0 0,1 11-17 0 0,5-17 97 0 0,-1 0 1 0 0,2 0-1 0 0,-1 0 1 0 0,1-1-1 0 0,1 0 1 0 0,0 0-1 0 0,1-1 0 0 0,-1 0 1 0 0,2 0-1 0 0,-1-1 1 0 0,1 0-1 0 0,0-1 0 0 0,1 0 1 0 0,0-1-1 0 0,0 0 1 0 0,0-1-1 0 0,1 0 1 0 0,0 0-1 0 0,0-1 0 0 0,0-1 1 0 0,4 0-98 0 0,15 6 195 0 0,1-2 0 0 0,0-2 1 0 0,0-1-1 0 0,0-1 0 0 0,0-2 0 0 0,1-1 1 0 0,16-3-196 0 0,17-21 28 0 0,-71 1-4841 0 0,5 22 4333 0 0,-6-1-1704 0 0,2 1-4664 0 0,0 1-5003 0 0</inkml:trace>
  <inkml:trace contextRef="#ctx0" brushRef="#br0" timeOffset="-55167.783">7937 1167 15379 0 0,'0'0'1354'0'0,"0"0"-537"0"0,0 0-206 0 0,0 0 152 0 0,0 0 180 0 0,0 0 64 0 0,0 0-143 0 0,0 0-252 0 0,0 0-158 0 0,0 0-100 0 0,0 0-50 0 0,0 0-33 0 0,0 0-12 0 0,-4 29-30 0 0,-9 89-35 0 0,9 36 926 0 0,7-132-501 0 0,6-36 1029 0 0,15-52-1413 0 0,3 2-1 0 0,2 1 1 0 0,28-42-235 0 0,11 10 127 0 0,-67 95-127 0 0,0 0 0 0 0,0 0 0 0 0,1 0-1 0 0,-1 0 1 0 0,0 0 0 0 0,0 0 0 0 0,0 0 0 0 0,0 1 0 0 0,0-1 0 0 0,0 0 0 0 0,0 1 0 0 0,0-1 0 0 0,0 0 0 0 0,0 1-1 0 0,0-1 1 0 0,0 1 0 0 0,0 0 0 0 0,-1-1 0 0 0,1 1 0 0 0,0 0 0 0 0,0-1 0 0 0,-1 1 0 0 0,1 0 0 0 0,0 0 0 0 0,-1 0 0 0 0,1 0-1 0 0,0 0 1 0 0,-1 0 0 0 0,0 0 0 0 0,1 0 0 0 0,-1 0 0 0 0,1 0 0 0 0,-1 0 0 0 0,0 0 0 0 0,0 0 0 0 0,0 0 0 0 0,1 0 0 0 0,-1 0-1 0 0,0 0 1 0 0,0 0 0 0 0,-1 0 0 0 0,1 1 0 0 0,1 2 1 0 0,9 35 10 0 0,15 25 73 0 0,-24-63-125 0 0,0 0-1 0 0,-1 0 1 0 0,1-1 0 0 0,0 1 0 0 0,0 0-1 0 0,0 0 1 0 0,0 0 0 0 0,-1-1 0 0 0,1 1 0 0 0,0 0-1 0 0,0-1 1 0 0,0 1 0 0 0,0-1 0 0 0,1 0-1 0 0,-1 1 1 0 0,0-1 0 0 0,0 0 0 0 0,0 1 0 0 0,0-1-1 0 0,0 0 1 0 0,0 0 0 0 0,1 0 0 0 0,-1 0-1 0 0,0 0 1 0 0,0 0 0 0 0,0 0 0 0 0,0-1 0 0 0,0 1-1 0 0,0 0 1 0 0,1-1 0 0 0,-1 1 0 0 0,0 0 0 0 0,0-1-1 0 0,0 1 1 0 0,0-1 0 0 0,0 0 0 0 0,0 1-1 0 0,-1-1 1 0 0,1 0 0 0 0,0 0 0 0 0,0 1 0 0 0,0-1-1 0 0,-1 0 1 0 0,1 0 0 0 0,0 0 0 0 0,-1 0-1 0 0,1 0 1 0 0,-1 0 0 0 0,1 0 0 0 0,0-1 41 0 0,11-29-3329 0 0,-7 2-3585 0 0,-5 18-3714 0 0</inkml:trace>
  <inkml:trace contextRef="#ctx0" brushRef="#br0" timeOffset="-50887.477">9581 777 12027 0 0,'0'0'1835'0'0,"0"0"-576"0"0,0 0-406 0 0,0 0 31 0 0,0 0 151 0 0,0 0 44 0 0,0 0-132 0 0,0 0-255 0 0,0 0-264 0 0,0 0-150 0 0,0 0-88 0 0,-1 10-15 0 0,-13 200 863 0 0,24-73-724 0 0,-6-119-286 0 0,34 92 90 0 0,-37-109-58 0 0,-1-1 0 0 0,1 0 0 0 0,0 0 1 0 0,0 0-1 0 0,-1 0 0 0 0,1 0 0 0 0,0 0 1 0 0,-1 0-1 0 0,1 0 0 0 0,0 0 0 0 0,0-1 1 0 0,-1 1-1 0 0,1 0 0 0 0,0 0 0 0 0,-1-1 0 0 0,1 1 1 0 0,0 0-1 0 0,-1-1 0 0 0,1 1 0 0 0,-1 0 1 0 0,1-1-1 0 0,-1 1 0 0 0,1-1 0 0 0,-1 1 1 0 0,1-1-1 0 0,-1 0 0 0 0,1 1 0 0 0,-1-1 1 0 0,1 1-1 0 0,-1-1 0 0 0,0 0 0 0 0,1 1 1 0 0,-1-1-1 0 0,0 0 0 0 0,0 1 0 0 0,0-1 1 0 0,1 0-1 0 0,-1 1 0 0 0,0-1 0 0 0,0 0 1 0 0,0 0-1 0 0,0 1 0 0 0,0-1 0 0 0,0 0 1 0 0,0 1-1 0 0,-1-1 0 0 0,1 0 0 0 0,0 0 0 0 0,0 1 1 0 0,0-1-1 0 0,-1 0 0 0 0,1 1 0 0 0,0-1 1 0 0,-1 0-1 0 0,1 1 0 0 0,-1-1 0 0 0,1 1 1 0 0,-1-1-1 0 0,1 1 0 0 0,-1-1 0 0 0,1 1 1 0 0,-1-1-61 0 0,1-3-197 0 0,0-25 276 0 0,2 0 1 0 0,0 1 0 0 0,2-1 0 0 0,1 0-1 0 0,2 1 1 0 0,0 0 0 0 0,2 0 0 0 0,1 1-1 0 0,1 1 1 0 0,13-23-80 0 0,-15 35 2 0 0,-4 4 4 0 0,0 0-1 0 0,1 0 1 0 0,0 0-1 0 0,1 1 1 0 0,0 0-1 0 0,0 0 1 0 0,1 1-1 0 0,0 0 0 0 0,1 0 1 0 0,-1 1-1 0 0,1 0 1 0 0,1 1-1 0 0,0 0 1 0 0,-1 0-1 0 0,2 1 1 0 0,9-4-6 0 0,-16 9-4 0 0,-1 0 1 0 0,0 0 0 0 0,0 0 0 0 0,0 1 0 0 0,0-1 0 0 0,0 1-1 0 0,0-1 1 0 0,0 1 0 0 0,0 0 0 0 0,0 0 0 0 0,0 1 0 0 0,0-1 0 0 0,-1 0-1 0 0,1 1 1 0 0,0 0 0 0 0,-1 0 0 0 0,1 0 0 0 0,-1 0 0 0 0,0 0-1 0 0,0 0 1 0 0,1 0 0 0 0,-2 1 0 0 0,1-1 0 0 0,0 1 0 0 0,0 0-1 0 0,-1-1 1 0 0,1 1 0 0 0,-1 2 3 0 0,30 85 9 0 0,-26-47-80 0 0,-5-42 27 0 0,0-1-51 0 0,0 0-37 0 0,0 0-77 0 0,0 0-109 0 0,0 0-163 0 0,0 0-186 0 0,-3-6-3712 0 0,0 1-2564 0 0,0 1-4298 0 0</inkml:trace>
  <inkml:trace contextRef="#ctx0" brushRef="#br0" timeOffset="-49995.864">9697 379 8594 0 0,'0'0'1692'0'0,"0"0"-286"0"0,0 0-113 0 0,0 0 62 0 0,0 0 72 0 0,0 0-80 0 0,0 0-252 0 0,0 0-252 0 0,0 0-196 0 0,0 0-142 0 0,0 0-59 0 0,0 0-18 0 0,0 0 5 0 0,9 11 2785 0 0,-9-11-2906 0 0,0 0-25 0 0,0 0-27 0 0,-26 37 1016 0 0,22-30-1104 0 0,4-6-144 0 0,0-1 7 0 0,0 0-10 0 0,0 0-7 0 0,0 0-2 0 0,6-11 915 0 0,-7 17-450 0 0,9-20-305 0 0,18-18-77 0 0,-28 31-846 0 0,2 1 275 0 0,0 9-2686 0 0,0 10-3645 0 0,0-14-4741 0 0</inkml:trace>
  <inkml:trace contextRef="#ctx0" brushRef="#br0" timeOffset="-32915.155">10669 424 6025 0 0,'0'0'1626'0'0,"0"0"-98"0"0,0 0 135 0 0,0 0 279 0 0,0 0 16 0 0,0 0-206 0 0,0 0-299 0 0,0 0-277 0 0,0 0-168 0 0,0 0-105 0 0,0 0-75 0 0,0 0-78 0 0,0 0-68 0 0,1-4 1588 0 0,-28 22-1592 0 0,27-18-658 0 0,0 0 25 0 0,0 0-6 0 0,0 0-17 0 0,0 0 4 0 0,0 0-12 0 0,0 0 10 0 0,0 0 15 0 0,0 0 6 0 0,0 0-3 0 0,0 0 2 0 0,0 0 14 0 0,0 0 1 0 0,0 0 1 0 0,0 0-11 0 0,0 0-6 0 0,0 0-3 0 0,0 0-20 0 0,13-14 144 0 0,38-59 143 0 0,-107 128 1260 0 0,63-64-1447 0 0,7-8 54 0 0,-11 14-3432 0 0,-2 2-3515 0 0,-1 1-5498 0 0</inkml:trace>
  <inkml:trace contextRef="#ctx0" brushRef="#br0" timeOffset="-34079.381">10567 818 0 0 0,'0'0'424'0'0,"0"0"531"0"0,0 0 224 0 0,0 0 100 0 0,0 0 4 0 0,0 0-27 0 0,0 0-100 0 0,0 0-160 0 0,0 0-137 0 0,0 0-53 0 0,-5-5-14 0 0,4 3-759 0 0,-1 0 238 0 0,-1-1-1 0 0,1 1 1 0 0,0 0-1 0 0,-1 0 1 0 0,0 0-1 0 0,1 0 1 0 0,-1 0-1 0 0,0 1 1 0 0,0-1-1 0 0,0 1 1 0 0,0 0-1 0 0,0 0 1 0 0,0 0-1 0 0,0 0 1 0 0,-1 1-1 0 0,1-1 1 0 0,0 1-1 0 0,-3-1-270 0 0,-6 1 1117 0 0,8 0-914 0 0,0-1 0 0 0,0 1-1 0 0,0 0 1 0 0,0 0 0 0 0,0 0 0 0 0,1 1-1 0 0,-1-1 1 0 0,0 1 0 0 0,0 0 0 0 0,0 0-1 0 0,0 0 1 0 0,1 1 0 0 0,-1-1 0 0 0,0 1-1 0 0,1 0 1 0 0,0 0 0 0 0,-1 0 0 0 0,1 1-1 0 0,0-1 1 0 0,0 1 0 0 0,-1 1-203 0 0,-8 10 136 0 0,0 2 0 0 0,1-1 0 0 0,0 1 0 0 0,1 1 0 0 0,1 0 0 0 0,1 0 0 0 0,1 1 0 0 0,0 0 0 0 0,1 1 0 0 0,1-1 0 0 0,1 1 0 0 0,0 0 0 0 0,2 0 0 0 0,0 0 0 0 0,1 0 0 0 0,1 0 0 0 0,2 16-136 0 0,-1-25 40 0 0,1 0-1 0 0,0 0 1 0 0,1-1-1 0 0,0 1 0 0 0,0-1 1 0 0,1 0-1 0 0,0 0 0 0 0,1 0 1 0 0,0 0-1 0 0,1-1 1 0 0,-1 0-1 0 0,2 0 0 0 0,-1 0 1 0 0,1-1-1 0 0,0 0 0 0 0,1 0 1 0 0,-1-1-1 0 0,1 0 1 0 0,2 1-40 0 0,3-1 84 0 0,0-1 0 0 0,1 0 1 0 0,-1 0-1 0 0,1-2 0 0 0,0 0 1 0 0,0 0-1 0 0,1-1 0 0 0,-1-1 1 0 0,0-1-1 0 0,1 0 0 0 0,-1 0 1 0 0,0-1-1 0 0,0-1 0 0 0,0-1 1 0 0,0 0-1 0 0,6-2-84 0 0,15-7 276 0 0,-1-1 0 0 0,0-1 0 0 0,-1-2 0 0 0,0-1 0 0 0,24-18-276 0 0,-41 25 119 0 0,0-1-1 0 0,-1-1 0 0 0,0 0 1 0 0,-1-1-1 0 0,-1 0 0 0 0,0-1 1 0 0,0-1-1 0 0,8-13-118 0 0,-17 22 30 0 0,-1 0 0 0 0,1 0 0 0 0,-1 0 0 0 0,0 0 0 0 0,-1 0 0 0 0,0-1 0 0 0,0 1-1 0 0,0-1 1 0 0,0 0 0 0 0,-1 1 0 0 0,-1-1 0 0 0,1 0 0 0 0,-1 0 0 0 0,0 0 0 0 0,0 0 0 0 0,-1 1 0 0 0,0-1 0 0 0,0 0 0 0 0,-1 0 0 0 0,0 1 0 0 0,0-1 0 0 0,0 1 0 0 0,-1 0 0 0 0,0-1-1 0 0,-3-4-29 0 0,-7-3-125 0 0,1 0-1 0 0,-1 1 1 0 0,-1 1-1 0 0,-1 0 1 0 0,1 1-1 0 0,-2 1 1 0 0,1 0-1 0 0,-1 1 1 0 0,-1 1-1 0 0,0 0 0 0 0,0 2 1 0 0,0 0-1 0 0,-1 0 1 0 0,0 2-1 0 0,0 0 1 0 0,0 1-1 0 0,-1 1 1 0 0,1 0-1 0 0,0 2 0 0 0,-1 0 1 0 0,-14 3 125 0 0,-88 22-3550 0 0,47 12-5276 0 0,54-26-2396 0 0</inkml:trace>
  <inkml:trace contextRef="#ctx0" brushRef="#br0" timeOffset="-33614.234">10275 1167 4089 0 0,'0'0'2338'0'0,"0"0"-481"0"0,0 0-134 0 0,0 0 9 0 0,0 0-71 0 0,0 0-227 0 0,0 0-249 0 0,0 0-87 0 0,0 0-39 0 0,0 0-31 0 0,0 0-74 0 0,0 0-186 0 0,0 0-140 0 0,22-8-68 0 0,74-29-17 0 0,68-40 1763 0 0,-66 34-1507 0 0,-93 42-775 0 0,-1 0 0 0 0,1 1 0 0 0,-1-1 0 0 0,1 1 0 0 0,-1 0 0 0 0,1 0 0 0 0,0 1 0 0 0,-1-1 0 0 0,1 1 0 0 0,-1 0 0 0 0,1 0 0 0 0,-1 1 0 0 0,0-1 0 0 0,0 1 0 0 0,1 0 0 0 0,-1 0 0 0 0,0 0 0 0 0,-1 1 0 0 0,1-1 0 0 0,0 1 0 0 0,-1 0 0 0 0,1 0 1 0 0,-1 0-1 0 0,2 3-24 0 0,34 21 285 0 0,-24-20-129 0 0,2-2 1 0 0,-1 0-1 0 0,1-1 0 0 0,0 0 0 0 0,0-2 0 0 0,0 0 0 0 0,0-1 0 0 0,0 0 0 0 0,17-2-156 0 0,-30 1 40 0 0,-4-1-74 0 0,0 1 1 0 0,-1-1 0 0 0,1 1-1 0 0,0 0 1 0 0,0-1-1 0 0,0 1 1 0 0,0-1 0 0 0,0 1-1 0 0,0-1 1 0 0,0 1 0 0 0,0-1-1 0 0,0 1 1 0 0,0-1 0 0 0,0 1-1 0 0,0-1 1 0 0,0 1-1 0 0,0 0 1 0 0,0-1 0 0 0,1 1-1 0 0,-1-1 1 0 0,0 1 0 0 0,0-1-1 0 0,1 1 1 0 0,-1 0-1 0 0,0-1 1 0 0,0 1 0 0 0,1 0-1 0 0,-1-1 1 0 0,0 1 0 0 0,1 0-1 0 0,-1-1 1 0 0,0 1 0 0 0,1 0-1 0 0,-1 0 1 0 0,1-1-1 0 0,-1 1 1 0 0,0 0 0 0 0,1 0-1 0 0,-1 0 1 0 0,1 0 0 0 0,-1 0-1 0 0,1-1 1 0 0,-1 1-1 0 0,1 0 1 0 0,-1 0 0 0 0,1 0-1 0 0,-1 0 34 0 0,-23-14-3496 0 0,6 4-4463 0 0,9 5-3693 0 0</inkml:trace>
  <inkml:trace contextRef="#ctx0" brushRef="#br0" timeOffset="-29225.004">11322 1031 0 0 0,'0'0'946'0'0,"0"0"192"0"0,0 0 25 0 0,0 0-46 0 0,0 0-35 0 0,0 0-4 0 0,0 0 50 0 0,0 0 62 0 0,0 0 41 0 0,0 0-15 0 0,4 7 5974 0 0,66 11-5005 0 0,-55-15-1934 0 0,1-1 0 0 0,-1 0 0 0 0,1-2 1 0 0,0 1-1 0 0,0-2 0 0 0,-1 0 0 0 0,1-1 0 0 0,0-1 0 0 0,-1 0 0 0 0,0-1 0 0 0,0-1 0 0 0,0 0 0 0 0,14-8-251 0 0,-18 9 104 0 0,1-1 0 0 0,-1 0 0 0 0,0-1 1 0 0,-1 0-1 0 0,1-1 0 0 0,-1 0 0 0 0,-1-1 0 0 0,1 0 1 0 0,-1 0-1 0 0,-1-1 0 0 0,0 0 0 0 0,0 0 0 0 0,0-1 1 0 0,-1 0-1 0 0,3-7-104 0 0,4-27 709 0 0,-14 43-682 0 0,0 1 20 0 0,-29-30 337 0 0,26 24-376 0 0,0 0-1 0 0,0-1 1 0 0,0 1 0 0 0,-1 1 0 0 0,0-1 0 0 0,0 0 0 0 0,0 1 0 0 0,0 0 0 0 0,-1 0 0 0 0,0 0 0 0 0,0 1-1 0 0,-1-1 1 0 0,1 1 0 0 0,-1 1 0 0 0,0-1 0 0 0,0 1 0 0 0,0 0 0 0 0,0 0 0 0 0,-1 1 0 0 0,1-1-1 0 0,-1 1 1 0 0,1 1 0 0 0,-1 0 0 0 0,0 0 0 0 0,0 0-8 0 0,-114 12-88 0 0,110-6 97 0 0,1 0 1 0 0,-1 0-1 0 0,1 2 0 0 0,0-1 0 0 0,1 1 1 0 0,-1 1-1 0 0,1-1 0 0 0,1 1 0 0 0,0 1 1 0 0,0 0-1 0 0,0 0 0 0 0,1 1 0 0 0,1-1 1 0 0,0 2-1 0 0,0-1 0 0 0,1 1 0 0 0,-2 3-9 0 0,-2 15 79 0 0,1-1 0 0 0,1 1 0 0 0,1 1 0 0 0,1-1 0 0 0,1 17-79 0 0,2-29 48 0 0,-1 121 232 0 0,4-132-264 0 0,0 0 0 0 0,1-1 0 0 0,-1 1-1 0 0,1-1 1 0 0,0 1 0 0 0,1-1 0 0 0,-1 0 0 0 0,1 0 0 0 0,0 0-1 0 0,1 0 1 0 0,-1 0 0 0 0,1-1 0 0 0,0 1 0 0 0,0-1-1 0 0,0 0 1 0 0,0 0 0 0 0,1-1 0 0 0,-1 1 0 0 0,1-1-1 0 0,0 0 1 0 0,0-1 0 0 0,1 1 0 0 0,-1-1 0 0 0,0 0-1 0 0,1 0 1 0 0,0 0-16 0 0,150 17 820 0 0,-45-41-244 0 0,-111 19-1002 0 0,-2 2-8650 0 0,4 1-2850 0 0</inkml:trace>
  <inkml:trace contextRef="#ctx0" brushRef="#br0" timeOffset="-28796.929">12169 983 14675 0 0,'0'0'1424'0'0,"0"0"-247"0"0,0 0-136 0 0,0 0 53 0 0,0 0 25 0 0,0 0-92 0 0,0 0-145 0 0,0 0-165 0 0,0 0-155 0 0,0 0-128 0 0,0 0-95 0 0,0 0-97 0 0,0 0-51 0 0,-33 27-20 0 0,-100 81-34 0 0,94-65-28 0 0,34-29-64 0 0,0 0 1 0 0,1 1-1 0 0,1-1 0 0 0,0 1 0 0 0,1 0 0 0 0,0 0 0 0 0,1 0 0 0 0,1 1 0 0 0,0-1 0 0 0,2 5-45 0 0,0-14 34 0 0,1 1-1 0 0,0-2 0 0 0,0 1 1 0 0,0 0-1 0 0,0-1 1 0 0,1 1-1 0 0,0-1 1 0 0,0 0-1 0 0,1 0 0 0 0,-1-1 1 0 0,1 1-1 0 0,0-1 1 0 0,1 0-1 0 0,-1 0 1 0 0,0-1-1 0 0,1 1 0 0 0,0-1 1 0 0,0-1-1 0 0,0 1 1 0 0,0-1-1 0 0,0 0 1 0 0,1 0-1 0 0,-1-1 0 0 0,0 0 1 0 0,1 0-1 0 0,-1 0 1 0 0,1-1-1 0 0,0 0 1 0 0,-1 0-1 0 0,1-1 0 0 0,3 0-33 0 0,1 1 68 0 0,0-1-1 0 0,0 0 1 0 0,0 0-1 0 0,0-1 1 0 0,0 0-1 0 0,0-1 1 0 0,-1-1-1 0 0,1 1 1 0 0,-1-2-1 0 0,0 1 1 0 0,0-1-1 0 0,0-1 1 0 0,-1 0-1 0 0,0 0 1 0 0,0-1-1 0 0,-1 0 1 0 0,1-1-1 0 0,-2 0 1 0 0,1 0-1 0 0,-1 0 1 0 0,0-1-1 0 0,-1 0 1 0 0,0 0-1 0 0,0-1 1 0 0,-1 0-1 0 0,0 0 1 0 0,-1 0-1 0 0,0-1 1 0 0,-1 1-1 0 0,0-1 1 0 0,-1 0-1 0 0,0 0 1 0 0,0 0-1 0 0,-1 0 1 0 0,-1 0-1 0 0,0-9-67 0 0,-1 13-95 0 0,-1 1-1 0 0,0-1 1 0 0,0 1 0 0 0,0 0-1 0 0,-1 0 1 0 0,1 0-1 0 0,-2 0 1 0 0,1 0-1 0 0,-1 0 1 0 0,1 1 0 0 0,-2 0-1 0 0,1 0 1 0 0,0 0-1 0 0,-1 0 1 0 0,0 0 0 0 0,0 1-1 0 0,-1 0 1 0 0,1 0-1 0 0,-1 1 1 0 0,0-1-1 0 0,0 1 1 0 0,0 1 0 0 0,0-1-1 0 0,0 1 1 0 0,0 0-1 0 0,-1 0 1 0 0,1 1 0 0 0,-1 0-1 0 0,0 0 1 0 0,1 0-1 0 0,-5 1 96 0 0,-56 8-3945 0 0,24 6-4188 0 0,42-14 7877 0 0,-19 8-11374 0 0</inkml:trace>
  <inkml:trace contextRef="#ctx0" brushRef="#br0" timeOffset="-28359.908">11928 1223 2857 0 0,'0'0'3611'0'0,"0"0"-1454"0"0,0 0-418 0 0,0 0 142 0 0,0 0 13 0 0,0 0-208 0 0,0 0-245 0 0,0 0-72 0 0,0 0-84 0 0,0 0-78 0 0,0 0-129 0 0,0 0-294 0 0,0 0-164 0 0,12 3-46 0 0,63 19 491 0 0,148-29 1854 0 0,-153 59-2459 0 0,-5-41 102 0 0,-65-11-539 0 0,0 0 10 0 0,0 0-1 0 0,0 0-4 0 0,0 0 9 0 0,0 0-2 0 0,0 0-28 0 0,0 0-26 0 0,0 0 18 0 0,0 0-2 0 0,0 0 6 0 0,0 0-17 0 0,0 0-26 0 0,0 0 20 0 0,0 0-10 0 0,0 0-14 0 0,0 0-2 0 0,0 0-15 0 0,0 0-14 0 0,0 0-31 0 0,-4-19-5017 0 0,1 12-73 0 0,3 3-6748 0 0</inkml:trace>
  <inkml:trace contextRef="#ctx0" brushRef="#br0" timeOffset="-25942.463">11309 530 7522 0 0,'0'0'1263'0'0,"0"0"-322"0"0,0 0 2 0 0,0 0 324 0 0,0 0 288 0 0,0 0 35 0 0,0 0-266 0 0,0 0-391 0 0,0 0-331 0 0,0 0-185 0 0,0 0-15 0 0,0 0 58 0 0,0 0 75 0 0,5-2 34 0 0,38-35 2232 0 0,-28 13-2470 0 0,1 0 0 0 0,1 1 0 0 0,0 0 0 0 0,2 2 0 0 0,1 0 0 0 0,1 1 0 0 0,0 2 0 0 0,12-9-331 0 0,17-15 355 0 0,-26 32-268 0 0,-19 8 1320 0 0,38 68-1290 0 0,-9 13 96 0 0,43 66 82 0 0,-72-140-316 0 0,-12-10-1987 0 0,-4 2-4749 0 0,8 3-5333 0 0</inkml:trace>
  <inkml:trace contextRef="#ctx0" brushRef="#br0" timeOffset="66207.221">2379 2714 10666 0 0,'0'0'2399'0'0,"0"0"-601"0"0,0 0-370 0 0,0 0-167 0 0,0 0-122 0 0,0 0-123 0 0,0 0-197 0 0,0 0-252 0 0,0 0-191 0 0,0 0-82 0 0,0 0 69 0 0,0 0 139 0 0,0 0 131 0 0,10 0 78 0 0,179-16 2324 0 0,16-16-2127 0 0,-184 31-3111 0 0,-6 9-3590 0 0,-13-4-4148 0 0</inkml:trace>
  <inkml:trace contextRef="#ctx0" brushRef="#br0" timeOffset="66730.901">3020 2430 17092 0 0,'0'0'1616'0'0,"0"0"-859"0"0,0 0-459 0 0,0 0-119 0 0,0 0 183 0 0,0 0 225 0 0,0 0 55 0 0,0 0-86 0 0,0 0-158 0 0,0 0-161 0 0,0 0-101 0 0,-7 37-31 0 0,-22 116-36 0 0,-5 51 103 0 0,8-21-103 0 0,22-127 2416 0 0,34-177-1857 0 0,-6 44-585 0 0,2 1 0 0 0,4 1 0 0 0,3 1 0 0 0,3 2 0 0 0,4 2 0 0 0,2 1-1 0 0,19-18-42 0 0,-52 74 5 0 0,-4 7 7 0 0,-1-1 0 0 0,1 1 0 0 0,0-1 0 0 0,0 1 0 0 0,1 1 0 0 0,0-1 0 0 0,0 1 1 0 0,0 0-1 0 0,1 0 0 0 0,-1 1 0 0 0,1 0 0 0 0,0 0 0 0 0,4-1-12 0 0,-8 6 1 0 0,-1 0 0 0 0,1 1 0 0 0,-1-1 1 0 0,1 1-1 0 0,-1 0 0 0 0,0-1 0 0 0,1 1 0 0 0,-1 0 1 0 0,0 0-1 0 0,0 1 0 0 0,-1-1 0 0 0,1 0 0 0 0,0 1 1 0 0,-1-1-1 0 0,1 1 0 0 0,-1-1 0 0 0,0 1 0 0 0,0-1 1 0 0,0 1-1 0 0,0 0 0 0 0,-1 0 0 0 0,1 0 1 0 0,-1-1-1 0 0,1 1 0 0 0,-1 0 0 0 0,0 0 0 0 0,0 0 1 0 0,0 0-1 0 0,0 0 0 0 0,-1 0 0 0 0,1-1 0 0 0,-1 1 1 0 0,-1 2-2 0 0,3 3 21 0 0,-1 168-634 0 0,9-171-2200 0 0,-4-5-1483 0 0,-4 0 1312 0 0,2 0-8924 0 0</inkml:trace>
  <inkml:trace contextRef="#ctx0" brushRef="#br0" timeOffset="71869.923">4054 2537 0 0 0,'0'0'1015'0'0,"0"0"230"0"0,0 0-19 0 0,0 0-60 0 0,0 0-159 0 0,0 0-203 0 0,0 0-167 0 0,0 0-267 0 0,0 0-224 0 0,0-6-140 0 0,13-40 648 0 0,-4-15 7244 0 0,-46 52-3461 0 0,31 10-4304 0 0,0-1 1 0 0,-1 1-1 0 0,1 0 0 0 0,0 1 0 0 0,0-1 1 0 0,0 1-1 0 0,0 0 0 0 0,0 1 1 0 0,1-1-1 0 0,-1 1 0 0 0,1 0 0 0 0,-1 1 1 0 0,1-1-1 0 0,0 1 0 0 0,0 0 1 0 0,-3 5-134 0 0,2-5 55 0 0,-108 109 839 0 0,105-101-806 0 0,2 0 0 0 0,0 1 1 0 0,0-1-1 0 0,1 2 0 0 0,1-1 0 0 0,0 1 0 0 0,1-1 0 0 0,1 1 0 0 0,0 1 1 0 0,-1 9-89 0 0,1-13 37 0 0,1 0 1 0 0,0 0-1 0 0,0 1 1 0 0,1-1 0 0 0,0 1-1 0 0,1-1 1 0 0,1 1-1 0 0,0-1 1 0 0,0 1 0 0 0,1-1-1 0 0,1 0 1 0 0,0 1-1 0 0,0-1 1 0 0,1-1 0 0 0,0 1-1 0 0,1 0 1 0 0,0-1-1 0 0,1 0 1 0 0,0 0-1 0 0,1-1 1 0 0,5 7-38 0 0,-2-8 72 0 0,0 0 0 0 0,0-1-1 0 0,0 0 1 0 0,1-1 0 0 0,0 0 0 0 0,0 0 0 0 0,1-1-1 0 0,-1-1 1 0 0,1 0 0 0 0,0-1 0 0 0,0 0 0 0 0,0-1-1 0 0,1 0 1 0 0,-1-1 0 0 0,1 0 0 0 0,-1-1 0 0 0,0-1-1 0 0,1 0 1 0 0,-1 0 0 0 0,0-1 0 0 0,1-1 0 0 0,-1 0-1 0 0,0 0 1 0 0,-1-2-72 0 0,14-5 128 0 0,0-1 0 0 0,-1-1 1 0 0,0-2-1 0 0,-2 0 0 0 0,1-1 0 0 0,-2-2 0 0 0,0 0 0 0 0,-1-1 1 0 0,-1-1-1 0 0,0-1 0 0 0,2-5-128 0 0,-11 12 25 0 0,0 0 1 0 0,-1-1-1 0 0,0 0 1 0 0,-1 0-1 0 0,-1-1 0 0 0,0 0 1 0 0,-1 0-1 0 0,-1-1 1 0 0,0 0-1 0 0,-1 0 0 0 0,-1 0 1 0 0,-1 0-1 0 0,0 0 1 0 0,-1-1-1 0 0,0 1 0 0 0,-2-1 1 0 0,0 1-1 0 0,-3-16-25 0 0,1 21-63 0 0,0 0 0 0 0,-1 0 0 0 0,0 0 0 0 0,-1 1-1 0 0,0 0 1 0 0,-1 0 0 0 0,0 0 0 0 0,0 0 0 0 0,-1 1 0 0 0,-1 0 0 0 0,1 1-1 0 0,-1 0 1 0 0,-1 0 0 0 0,1 0 0 0 0,-2 1 0 0 0,1 1 0 0 0,-1-1 0 0 0,1 1-1 0 0,-2 1 1 0 0,1 0 0 0 0,0 1 0 0 0,-1 0 0 0 0,0 0 0 0 0,0 1 0 0 0,0 0-1 0 0,-1 1 1 0 0,1 1 0 0 0,0 0 0 0 0,-1 0 0 0 0,1 1 0 0 0,-1 0-1 0 0,1 1 1 0 0,-1 1 0 0 0,1-1 0 0 0,0 2 0 0 0,0 0 0 0 0,0 0 0 0 0,0 1-1 0 0,0 0 1 0 0,-1 2 63 0 0,-11 6-506 0 0,1 1 0 0 0,0 1-1 0 0,1 0 1 0 0,1 2 0 0 0,0 1-1 0 0,1 0 507 0 0,-23 26-3432 0 0,2 0-3513 0 0,22-20-4444 0 0</inkml:trace>
  <inkml:trace contextRef="#ctx0" brushRef="#br0" timeOffset="72282.352">3686 2883 12507 0 0,'0'0'1921'0'0,"0"0"-591"0"0,0 0-203 0 0,0 0 95 0 0,0 0 80 0 0,0 0-43 0 0,0 0-240 0 0,0 0-255 0 0,0 0-166 0 0,0 0-110 0 0,0 0-45 0 0,0 0-48 0 0,0 0-46 0 0,30-29-49 0 0,95-88-41 0 0,-65 71 91 0 0,-52 41-312 0 0,-1 0 0 0 0,1 1-1 0 0,0 0 1 0 0,0 0-1 0 0,0 1 1 0 0,0 0 0 0 0,1 1-1 0 0,0-1 1 0 0,-1 2-1 0 0,1-1 1 0 0,0 1 0 0 0,0 0-1 0 0,-1 1 1 0 0,1 0-1 0 0,0 1 1 0 0,6 0-38 0 0,50 42 205 0 0,-49-31-103 0 0,0-2-1 0 0,1 0 0 0 0,0-1 1 0 0,0-1-1 0 0,1 0 0 0 0,0-2 1 0 0,0 0-1 0 0,0 0 1 0 0,1-2-1 0 0,18 2-101 0 0,63-2 967 0 0,-109-22-1881 0 0,-2 7-1759 0 0,3 4-3868 0 0,5 3-5679 0 0</inkml:trace>
  <inkml:trace contextRef="#ctx0" brushRef="#br0" timeOffset="72935.769">4108 2073 5513 0 0,'0'0'2409'0'0,"0"0"-34"0"0,0 0-36 0 0,0 0-137 0 0,0 0-282 0 0,0 0-419 0 0,0 0-385 0 0,0 0-271 0 0,0 0-151 0 0,0 0-70 0 0,0 0-27 0 0,0 0-22 0 0,0 0 0 0 0,-10 15 901 0 0,-22 14-566 0 0,31-29-873 0 0,1 0-32 0 0,0 0 10 0 0,0 0 15 0 0,0 0 8 0 0,0 0 33 0 0,0 0 28 0 0,0 0 7 0 0,0 0 16 0 0,19-18 779 0 0,51-58-627 0 0,-126 123 1048 0 0,93-55-3483 0 0,-12 5-6816 0 0,-17 2-3359 0 0</inkml:trace>
  <inkml:trace contextRef="#ctx0" brushRef="#br0" timeOffset="73483.765">4509 2180 11618 0 0,'0'0'2441'0'0,"0"0"-435"0"0,0 0-203 0 0,0 0-144 0 0,0 0-183 0 0,0 0-245 0 0,0 0-291 0 0,0 0-268 0 0,0 0-197 0 0,0 0-157 0 0,0 0-84 0 0,0 0 1 0 0,-5 0 0 0 0,0 1-262 0 0,-6 1 531 0 0,26-2 476 0 0,251-14 1469 0 0,-264 14-2446 0 0,-1 1 0 0 0,1 0 0 0 0,-1 0 0 0 0,0 0 0 0 0,1 0 0 0 0,-1 0 0 0 0,0 0 0 0 0,0 1 0 0 0,0-1 0 0 0,0 0 0 0 0,0 0 1 0 0,0 1-1 0 0,0-1 0 0 0,0 1 0 0 0,-1-1 0 0 0,1 1 0 0 0,0-1 0 0 0,-1 1 0 0 0,1-1 0 0 0,-1 1 0 0 0,0-1 0 0 0,1 1 0 0 0,-1 0 0 0 0,0-1 0 0 0,0 1 0 0 0,0 0 0 0 0,0-1 0 0 0,0 1 0 0 0,-1 0 0 0 0,1-1 0 0 0,0 1 0 0 0,-1-1 1 0 0,1 1-1 0 0,-1-1 0 0 0,0 1 0 0 0,1-1 0 0 0,-1 1 0 0 0,0-1 0 0 0,0 1 0 0 0,0-1 0 0 0,0 0 0 0 0,0 0 0 0 0,0 1 0 0 0,0-1 0 0 0,-1 0 0 0 0,1 0 0 0 0,0 0 0 0 0,-1 0 0 0 0,1 0-3 0 0,-116 108 364 0 0,115-108-359 0 0,1 0-1 0 0,0 0 0 0 0,-1 0 0 0 0,1 1 1 0 0,0-1-1 0 0,0 0 0 0 0,0 1 0 0 0,0-1 1 0 0,0 0-1 0 0,1 1 0 0 0,-1 0 0 0 0,0-1 1 0 0,1 1-1 0 0,-1-1 0 0 0,1 1 0 0 0,-1 0 1 0 0,1-1-1 0 0,0 1 0 0 0,0 0 0 0 0,0-1 1 0 0,0 1-1 0 0,0 0 0 0 0,0-1 0 0 0,0 1 1 0 0,0 0-1 0 0,1-1 0 0 0,-1 1 0 0 0,1 0 0 0 0,-1-1 1 0 0,1 1-1 0 0,-1-1 0 0 0,1 1 0 0 0,0-1 1 0 0,0 1-1 0 0,0-1 0 0 0,0 1 0 0 0,0-1 1 0 0,0 0-1 0 0,0 0 0 0 0,1 1 0 0 0,-1-1 1 0 0,0 0-1 0 0,1 0 0 0 0,-1 0 0 0 0,1-1 1 0 0,-1 1-1 0 0,1 0 0 0 0,-1 0 0 0 0,1-1 1 0 0,-1 1-1 0 0,1-1 0 0 0,0 1 0 0 0,-1-1 1 0 0,1 0-1 0 0,0 0 0 0 0,-1 0 0 0 0,1 0 1 0 0,0 0-1 0 0,0 0 0 0 0,0 0-4 0 0,167 8-1101 0 0,-134-14-1643 0 0,-14-2-6956 0 0,-14 7-2907 0 0</inkml:trace>
  <inkml:trace contextRef="#ctx0" brushRef="#br0" timeOffset="74385.745">4916 1852 5945 0 0,'0'0'2059'0'0,"0"0"-181"0"0,0 0-59 0 0,0 0-69 0 0,0 0-122 0 0,0 0-241 0 0,0 0-285 0 0,0 0-251 0 0,0 0-162 0 0,0 0-94 0 0,0 0-35 0 0,0 0 9 0 0,0 0 20 0 0,17-4 1362 0 0,101-21 1239 0 0,-116 25-3178 0 0,1 0 0 0 0,-1 0 0 0 0,1 0 0 0 0,-1 0 1 0 0,1 1-1 0 0,-1-1 0 0 0,0 1 0 0 0,1 0 0 0 0,-1 0 0 0 0,0 0 1 0 0,1 0-1 0 0,-1 0 0 0 0,0 0 0 0 0,0 0 0 0 0,0 1 0 0 0,0-1 1 0 0,0 1-1 0 0,0 0 0 0 0,0 0 0 0 0,-1-1 0 0 0,1 1 0 0 0,-1 0 1 0 0,1 0-1 0 0,-1 0 0 0 0,0 1 0 0 0,0-1 0 0 0,1 0 0 0 0,-2 0 1 0 0,1 1-1 0 0,0-1 0 0 0,0 1 0 0 0,0 1-12 0 0,11 40 168 0 0,-1 1-1 0 0,-3 0 1 0 0,-1 0-1 0 0,0 32-167 0 0,5 35 76 0 0,1 233 126 0 0,-13-264-162 0 0,-37 262 154 0 0,30-265 168 0 0,-3-42 183 0 0,10-34-507 0 0,0-1 1 0 0,0 0 0 0 0,0 1 0 0 0,0-1 0 0 0,0 0 0 0 0,0 1 0 0 0,-1-1 0 0 0,1 0 0 0 0,0 0 0 0 0,-1 1 0 0 0,1-1-1 0 0,-1 0 1 0 0,0 0 0 0 0,1 0 0 0 0,-1 1 0 0 0,0-1 0 0 0,0 0 0 0 0,1 0 0 0 0,-1 0 0 0 0,0 0 0 0 0,0-1 0 0 0,0 1-1 0 0,0 0 1 0 0,-1 0 0 0 0,1 0 0 0 0,0-1 0 0 0,0 1 0 0 0,0-1 0 0 0,0 1 0 0 0,-1-1 0 0 0,1 1 0 0 0,0-1 0 0 0,-1 0-1 0 0,1 1 1 0 0,0-1 0 0 0,0 0 0 0 0,-1 0 0 0 0,1 0 0 0 0,0 0 0 0 0,-2-1-39 0 0,-158 1-1245 0 0,127 0-2675 0 0,-1 0-3544 0 0,26 0-4942 0 0</inkml:trace>
  <inkml:trace contextRef="#ctx0" brushRef="#br0" timeOffset="77618.788">5337 2658 1384 0 0,'0'0'910'0'0,"0"0"37"0"0,0 0 390 0 0,0 0 464 0 0,0 0 320 0 0,0 0 83 0 0,0 0-127 0 0,0 0-327 0 0,0 0-363 0 0,0 0-273 0 0,0 0-169 0 0,25 9-73 0 0,79 25-26 0 0,-46-28 369 0 0,-47-10-911 0 0,5 1-3 0 0,-1-1 0 0 0,0-1 0 0 0,1-1 0 0 0,-2 0-1 0 0,1 0 1 0 0,-1-2 0 0 0,0 0 0 0 0,0 0 0 0 0,-1-2 0 0 0,0 1 0 0 0,9-10-301 0 0,-11 9 126 0 0,-1 0 0 0 0,0-1 0 0 0,0 0 0 0 0,-1-1 0 0 0,-1 1 0 0 0,0-2 0 0 0,0 1 0 0 0,-1-1 0 0 0,-1 0 0 0 0,0-1 0 0 0,-1-1-126 0 0,-2 9 5 0 0,0-1 0 0 0,-1 0 1 0 0,0 0-1 0 0,0 1 1 0 0,-1-1-1 0 0,0-1 1 0 0,0 1-1 0 0,-1 0 1 0 0,0 0-1 0 0,0 0 1 0 0,0 0-1 0 0,-1 0 1 0 0,0 0-1 0 0,-1 0 1 0 0,0 0-1 0 0,0 0 1 0 0,0 0-1 0 0,-1 1 0 0 0,0-1 1 0 0,0 1-1 0 0,0-1 1 0 0,-1 1-1 0 0,0 0 1 0 0,0 1-1 0 0,-1-1 1 0 0,0 1-1 0 0,0 0 1 0 0,0 0-1 0 0,0 0 1 0 0,-1 1-1 0 0,0-1 1 0 0,0 2-1 0 0,0-1 1 0 0,0 0-1 0 0,0 1 0 0 0,-1 1 1 0 0,0-1-1 0 0,1 1 1 0 0,-6-1-6 0 0,-2 1-12 0 0,0 2 0 0 0,0-1 0 0 0,-1 2 0 0 0,1 0 0 0 0,0 1 0 0 0,0 0-1 0 0,0 1 1 0 0,0 1 0 0 0,1 0 0 0 0,-1 1 0 0 0,1 0 0 0 0,0 1 0 0 0,0 0 0 0 0,1 1 0 0 0,0 1 0 0 0,0 0 0 0 0,1 0 0 0 0,0 2 0 0 0,0-1 0 0 0,1 1 0 0 0,0 0 0 0 0,-2 5 12 0 0,5-5 30 0 0,0 0 0 0 0,0 0 0 0 0,1 1 0 0 0,1 0 0 0 0,0 0 0 0 0,0 0 0 0 0,1 1 0 0 0,0-1 0 0 0,1 1 0 0 0,1 0 0 0 0,-1 8-30 0 0,-10 194 1040 0 0,13-200-956 0 0,0-1-1 0 0,1 1 0 0 0,0-1 1 0 0,1 1-1 0 0,0-1 0 0 0,1 1 0 0 0,1-1 1 0 0,0 0-1 0 0,1 0 0 0 0,0-1 0 0 0,1 1 1 0 0,1-1-1 0 0,0 0 0 0 0,0-1 0 0 0,1 0 1 0 0,6 7-84 0 0,-5-10 74 0 0,0 0 0 0 0,1 0 0 0 0,0-1 0 0 0,1-1 0 0 0,-1 1 0 0 0,1-2 0 0 0,0 1 0 0 0,1-1 0 0 0,-1-1 0 0 0,1 0 0 0 0,0-1 0 0 0,0 0 0 0 0,0-1-1 0 0,0 0 1 0 0,0-1 0 0 0,1-1 0 0 0,-1 0 0 0 0,0 0 0 0 0,4-1-74 0 0,0-1 59 0 0,-1 0 0 0 0,1-1 0 0 0,-1-1 0 0 0,0 0 0 0 0,0-1 0 0 0,0 0 0 0 0,-1-1 0 0 0,1-1 1 0 0,-1-1-1 0 0,-1 0 0 0 0,0 0 0 0 0,4-5-59 0 0,-15 12-2 0 0,0 0 1 0 0,0-1-1 0 0,0 1 1 0 0,-1-1 0 0 0,1 1-1 0 0,0-1 1 0 0,-1 0 0 0 0,1 0-1 0 0,-1 0 1 0 0,0 0 0 0 0,0 0-1 0 0,0 0 1 0 0,0 0 0 0 0,0 0-1 0 0,0 0 1 0 0,0 0 0 0 0,-1-1-1 0 0,1 1 1 0 0,-1 0-1 0 0,1-1 1 0 0,-1 1 0 0 0,0-1 1 0 0,-24-6-2719 0 0,17 9 704 0 0,2 0-2901 0 0,1 0-7421 0 0</inkml:trace>
  <inkml:trace contextRef="#ctx0" brushRef="#br0" timeOffset="78181.029">6020 2909 12275 0 0,'0'0'3292'0'0,"0"0"-1570"0"0,0 0-586 0 0,0 0-63 0 0,0 0-28 0 0,0 0-98 0 0,0 0-235 0 0,0 0-282 0 0,0 0-221 0 0,0 0-125 0 0,0 0-33 0 0,0 0 79 0 0,0 0 77 0 0,1 5 42 0 0,11 144 1798 0 0,-12-149-1967 0 0,0 0 27 0 0,0 0 40 0 0,0 0 57 0 0,0 0 72 0 0,0 0 63 0 0,4-25 1793 0 0,-3 7-2104 0 0,1 1 0 0 0,1 0 1 0 0,1 0-1 0 0,0 1 0 0 0,1-1 0 0 0,1 1 0 0 0,1 0 0 0 0,0 0 0 0 0,1 1 1 0 0,1-1-29 0 0,-5 8-2 0 0,1-1 1 0 0,0 1-1 0 0,1 0 1 0 0,0 1-1 0 0,0-1 1 0 0,1 1-1 0 0,0 0 1 0 0,0 1-1 0 0,0-1 1 0 0,1 2-1 0 0,0-1 1 0 0,0 1-1 0 0,1 0 1 0 0,0 1-1 0 0,-1 0 1 0 0,5-2 1 0 0,-9 7-3 0 0,-1 0 0 0 0,0 0 0 0 0,0 0 0 0 0,1 0 0 0 0,-1 0 0 0 0,0 1 1 0 0,0-1-1 0 0,0 1 0 0 0,0 0 0 0 0,-1 0 0 0 0,1 0 0 0 0,0 0 1 0 0,-1 0-1 0 0,0 1 0 0 0,1-1 0 0 0,-1 1 0 0 0,0-1 0 0 0,0 1 0 0 0,0 0 1 0 0,-1 0-1 0 0,1 0 0 0 0,-1 0 0 0 0,1 0 0 0 0,-1 0 0 0 0,0 0 1 0 0,0 1-1 0 0,-1-1 0 0 0,1 0 0 0 0,-1 1 0 0 0,1-1 0 0 0,-1 0 0 0 0,0 1 1 0 0,0-1-1 0 0,-1 1 0 0 0,1-1 0 0 0,-1 0 0 0 0,0 2 3 0 0,4 15-4 0 0,20-2-1091 0 0,-16-17-3399 0 0,0-1-4197 0 0,-4 0-3494 0 0</inkml:trace>
  <inkml:trace contextRef="#ctx0" brushRef="#br0" timeOffset="79394.765">5295 1988 5305 0 0,'0'0'1424'0'0,"0"0"-191"0"0,0 0 123 0 0,0 0 260 0 0,0 0 110 0 0,0 0-120 0 0,0 0-273 0 0,0 0-283 0 0,0 0-167 0 0,0 0-56 0 0,0 0 9 0 0,0 0 35 0 0,20 3 2448 0 0,21-45-812 0 0,89-154-450 0 0,-87 126-1837 0 0,-12 15-16 0 0,-23 56-378 0 0,11 10 231 0 0,-13-8-16 0 0,29 37 248 0 0,-7 12-85 0 0,93 172 484 0 0,-117-219-727 0 0,-4-5 20 0 0,0-2-1734 0 0,2-2-4713 0 0,1 1-5885 0 0</inkml:trace>
  <inkml:trace contextRef="#ctx0" brushRef="#br0" timeOffset="85393.72">6685 2496 7290 0 0,'0'0'1720'0'0,"0"0"-265"0"0,0 0-63 0 0,0 0 158 0 0,0 0 74 0 0,0 0-81 0 0,0 0-249 0 0,0 0-321 0 0,0 0-290 0 0,0 0-201 0 0,0 0-140 0 0,7 11 1159 0 0,18-5-791 0 0,2-1 0 0 0,-1-2 0 0 0,0 0 0 0 0,1-2 0 0 0,0-1 0 0 0,15-2-710 0 0,14 1 441 0 0,176-18 676 0 0,-204 3-1629 0 0,-29 6-3827 0 0,-6-2-5320 0 0,4 10-2034 0 0</inkml:trace>
  <inkml:trace contextRef="#ctx0" brushRef="#br0" timeOffset="86147.671">6946 2187 8146 0 0,'0'0'2274'0'0,"0"0"-481"0"0,0 0-275 0 0,0 0-87 0 0,0 0 40 0 0,0 0-27 0 0,0 0-152 0 0,0 0-181 0 0,0 0-236 0 0,0 0-212 0 0,0 0-184 0 0,0 0-86 0 0,0 0-26 0 0,-5 1-6 0 0,3 0-274 0 0,-1 0 0 0 0,0 1 0 0 0,1-1 1 0 0,-1 0-1 0 0,1 1 0 0 0,0-1 0 0 0,-1 1 0 0 0,1 0 0 0 0,0 0 0 0 0,0 0 0 0 0,0 0 0 0 0,0 0 0 0 0,0 0 0 0 0,1 1 0 0 0,-1-1 0 0 0,1 0 0 0 0,-1 1 0 0 0,1 0 0 0 0,0-1 0 0 0,0 1 0 0 0,0 0 0 0 0,1-1 0 0 0,-1 1 0 0 0,0 0 0 0 0,1 0 0 0 0,0 0 0 0 0,0 1-87 0 0,-10 284 2381 0 0,8-90-1852 0 0,-6-162-417 0 0,7-35-88 0 0,1-1 4 0 0,0 0-14 0 0,0 0-8 0 0,-9 33-12 0 0,-26 3-784 0 0,38-42-9501 0 0,-2 5-1331 0 0</inkml:trace>
  <inkml:trace contextRef="#ctx0" brushRef="#br0" timeOffset="88857.425">7942 2010 0 0 0,'0'0'918'0'0,"0"0"331"0"0,0 0 185 0 0,0 0 86 0 0,0 0 22 0 0,0 0 5 0 0,0 0-84 0 0,0 0-130 0 0,0 0-90 0 0,0 0-96 0 0,8-2 698 0 0,-8 1 2502 0 0,-76-10-2394 0 0,-32 11-478 0 0,104 0-1440 0 0,0 0 0 0 0,0 1 0 0 0,1 0 0 0 0,-1 0 1 0 0,0 0-1 0 0,0 0 0 0 0,0 1 0 0 0,1 0 0 0 0,-1-1 1 0 0,1 1-1 0 0,-1 0 0 0 0,1 1 0 0 0,0-1 0 0 0,0 1 1 0 0,0-1-1 0 0,0 1 0 0 0,0 0 0 0 0,0 0 0 0 0,1 0 1 0 0,0 0-1 0 0,-1 1 0 0 0,1-1 0 0 0,0 1 0 0 0,1-1 0 0 0,-1 1 1 0 0,0 1-36 0 0,-29 106 416 0 0,28-97-299 0 0,-28 440 956 0 0,16-307-819 0 0,-5-27 66 0 0,17-75-197 0 0,3-45-127 0 0,0 0-6 0 0,0 0 1 0 0,0 0 16 0 0,0 0-3 0 0,0 0 20 0 0,0 30 489 0 0,10-19 624 0 0,31-16-791 0 0,-28 3-189 0 0,230-39 344 0 0,-138 30-407 0 0,-104 11-79 0 0,-1 0-14 0 0,0 0 10 0 0,0 0-6 0 0,0 0-9 0 0,0 0 27 0 0,0 0-3 0 0,0 0-17 0 0,0 0 14 0 0,0 0 3 0 0,0 0-1 0 0,0 0-41 0 0,0 0-7 0 0,0 0 10 0 0,0 0 2 0 0,0 0-7 0 0,0 0-17 0 0,0 0-45 0 0,0 0-22 0 0,0 0-71 0 0,0-9-2564 0 0,0 6-4004 0 0,0 0-5184 0 0</inkml:trace>
  <inkml:trace contextRef="#ctx0" brushRef="#br0" timeOffset="89611.439">8159 2349 11202 0 0,'0'0'1989'0'0,"0"0"-650"0"0,0 0-387 0 0,0 0-87 0 0,0 0 20 0 0,0 0-36 0 0,0 0-131 0 0,0 0-137 0 0,0 0-123 0 0,0 0-54 0 0,0 0-34 0 0,0 0-72 0 0,0 0-47 0 0,-1 17-21 0 0,-5 125 768 0 0,6 56 243 0 0,-17-106-530 0 0,17-92-645 0 0,0 0 8 0 0,0 0 21 0 0,0 0 18 0 0,0 0 19 0 0,0 0 2 0 0,0 0-4 0 0,0 0 25 0 0,0 0-3 0 0,0 0 43 0 0,0 0 30 0 0,0 0-2 0 0,0 0-7 0 0,1-30 874 0 0,3-11-1058 0 0,1 1 0 0 0,3-1 0 0 0,1 1 0 0 0,2 1 0 0 0,2-1 0 0 0,1 2 0 0 0,2 0 0 0 0,2 1 0 0 0,1 1 0 0 0,2 0 0 0 0,3-1-32 0 0,-21 31-4 0 0,0 0 1 0 0,1 0 0 0 0,0 0-1 0 0,0 0 1 0 0,1 1 0 0 0,-1-1-1 0 0,1 1 1 0 0,0 1 0 0 0,1-1 0 0 0,-1 1-1 0 0,1 0 1 0 0,0 0 0 0 0,0 0-1 0 0,0 1 1 0 0,0 0 0 0 0,1 0-1 0 0,0 0 1 0 0,-1 1 0 0 0,1 0-1 0 0,0 1 1 0 0,0-1 0 0 0,0 1 0 0 0,1 1 3 0 0,-5 2 2 0 0,0 1 0 0 0,0 0 1 0 0,0 0-1 0 0,-1 1 0 0 0,0-1 1 0 0,0 0-1 0 0,0 1 0 0 0,0 0 1 0 0,0-1-1 0 0,0 1 0 0 0,-1 0 1 0 0,0 0-1 0 0,0 0 0 0 0,0 0 1 0 0,0 0-1 0 0,-1 0 0 0 0,0 0 1 0 0,1 0-1 0 0,-1 0 0 0 0,-1 0 1 0 0,0 4-3 0 0,2-1-3 0 0,-1 50 104 0 0,0-30-162 0 0,5-12-2989 0 0,1-8-4978 0 0,-4-6-3684 0 0</inkml:trace>
  <inkml:trace contextRef="#ctx0" brushRef="#br0" timeOffset="94030.729">9072 2228 0 0 0,'0'0'2363'0'0,"0"0"-348"0"0,0 0-245 0 0,0 0-107 0 0,0 0-85 0 0,0 0-81 0 0,0 0-87 0 0,0 0-142 0 0,0 0-136 0 0,0 0-114 0 0,0 0-108 0 0,-5 0 4263 0 0,-22 3-4837 0 0,17 0-267 0 0,1 1 0 0 0,-1-1 1 0 0,1 2-1 0 0,-1-1 0 0 0,1 1 1 0 0,1 1-1 0 0,-1-1 1 0 0,1 1-1 0 0,0 1 0 0 0,-5 5-69 0 0,-62 79 702 0 0,67-74-569 0 0,0-1 0 0 0,0 1 0 0 0,2 1 1 0 0,0-1-1 0 0,1 1 0 0 0,1 0 1 0 0,1 0-1 0 0,0 1 0 0 0,1-1 0 0 0,2 1 1 0 0,-1-1-1 0 0,2 1 0 0 0,0-1 0 0 0,4 13-133 0 0,-1-19 77 0 0,0-1 0 0 0,1 1-1 0 0,0-1 1 0 0,1 0-1 0 0,1 0 1 0 0,0 0-1 0 0,0-1 1 0 0,1 0 0 0 0,0-1-1 0 0,0 1 1 0 0,1-2-1 0 0,1 1-76 0 0,-2-3 73 0 0,0-1-1 0 0,-1 0 1 0 0,2 0-1 0 0,-1-1 1 0 0,0 0-1 0 0,1-1 0 0 0,0 0 1 0 0,0 0-1 0 0,0-1 1 0 0,0 0-1 0 0,0 0 1 0 0,0-1-1 0 0,1 0 1 0 0,-1-1-1 0 0,0 0 0 0 0,0-1 1 0 0,1 0-1 0 0,-1 0 1 0 0,0-1-1 0 0,0 0 1 0 0,0 0-1 0 0,0-1 1 0 0,0 0-1 0 0,-1-1 0 0 0,1 0 1 0 0,-1 0-1 0 0,0-1 1 0 0,3-3-73 0 0,53-41 394 0 0,-2-2 1 0 0,55-61-395 0 0,-112 108 21 0 0,1-1-1 0 0,-1 1 0 0 0,0-1 1 0 0,0 0-1 0 0,-1-1 0 0 0,1 1 1 0 0,-1-1-1 0 0,-1 0 1 0 0,1 0-1 0 0,-1 0 0 0 0,0-1 1 0 0,0 1-1 0 0,-1-1 0 0 0,1 1 1 0 0,-2-1-1 0 0,1 0 0 0 0,-1 0 1 0 0,0 0-1 0 0,0 0 1 0 0,-1 0-1 0 0,0 0 0 0 0,0-6-20 0 0,-5 6 3 0 0,1 0 1 0 0,-1 0-1 0 0,0 1 0 0 0,0-1 0 0 0,-1 1 0 0 0,1 0 0 0 0,-2 1 0 0 0,1 0 0 0 0,0 0 0 0 0,-1 0 1 0 0,0 0-1 0 0,-7-2-3 0 0,-16-13-282 0 0,0 2 0 0 0,-1 1 0 0 0,-1 2 0 0 0,-1 1 0 0 0,0 1 0 0 0,0 2 0 0 0,-1 2 0 0 0,0 0 0 0 0,-1 3 0 0 0,0 1 0 0 0,0 1 0 0 0,-21 2 282 0 0,10 15-2309 0 0,20 3-5403 0 0,16-6-3898 0 0</inkml:trace>
  <inkml:trace contextRef="#ctx0" brushRef="#br0" timeOffset="94924.691">8771 2537 3249 0 0,'0'0'1585'0'0,"0"0"-164"0"0,0 0 74 0 0,0 0 173 0 0,0 0 34 0 0,0 0-186 0 0,0 0-292 0 0,0 0-227 0 0,0 0-111 0 0,0 0 37 0 0,0 0 169 0 0,0 0 78 0 0,0 0-28 0 0,4 1-141 0 0,37 2 3389 0 0,-40-3-4029 0 0,-1 0 3 0 0,0 0-23 0 0,0 0-33 0 0,0 0-23 0 0,0 0-36 0 0,0 0-55 0 0,0 0-2 0 0,0 0-41 0 0,0 0-23 0 0,0 0 7 0 0,0 0-22 0 0,0 0-25 0 0,0 0-20 0 0,4 0 603 0 0,9-3-628 0 0,-11 3 46 0 0,170-79 591 0 0,-144 66-633 0 0,-14 6-36 0 0,-1 1 1 0 0,1 0 0 0 0,0 1 0 0 0,1 0 0 0 0,-1 1 0 0 0,1 1 0 0 0,0 1-1 0 0,13-2-11 0 0,-27 6-2 0 0,0-1 0 0 0,1 0 0 0 0,-1 1 0 0 0,0-1 0 0 0,0 0 0 0 0,0 1 0 0 0,0 0 0 0 0,0-1 0 0 0,0 1 0 0 0,0 0 0 0 0,0-1-1 0 0,-1 1 1 0 0,1 0 0 0 0,-1 0 0 0 0,1-1 0 0 0,-1 1 0 0 0,0 0 0 0 0,0 0 0 0 0,0 0 0 0 0,0 0 0 0 0,0-1 0 0 0,0 1 0 0 0,0 0-1 0 0,-1 0 1 0 0,1 0 0 0 0,0 0 0 0 0,-1 0 2 0 0,0 6-20 0 0,-9 47 79 0 0,2 26-88 0 0,11-77 31 0 0,1 0-1 0 0,-1 0 1 0 0,1 0 0 0 0,-1 0 0 0 0,1-1 0 0 0,0 0-1 0 0,1 0 1 0 0,-1 0 0 0 0,0 0 0 0 0,1 0 0 0 0,0-1-1 0 0,0 0 1 0 0,-1 0 0 0 0,1 0 0 0 0,0-1 0 0 0,0 0-1 0 0,1 0 1 0 0,-1 0 0 0 0,0 0 0 0 0,0-1 0 0 0,0 0-1 0 0,1 0 1 0 0,-1 0 0 0 0,0-1 0 0 0,0 1 0 0 0,4-2-2 0 0,-2 2-11 0 0,4 0 25 0 0,-1 0 0 0 0,0 0 0 0 0,1-1 0 0 0,-1 0 0 0 0,0-1 0 0 0,0 0 0 0 0,0-1 0 0 0,0 0 0 0 0,0-1 0 0 0,0 0 0 0 0,-1 0 0 0 0,2-2-14 0 0,66-48 248 0 0,-79 38-1309 0 0,-3 10-2114 0 0,5 5-1675 0 0,0 1-7506 0 0</inkml:trace>
  <inkml:trace contextRef="#ctx0" brushRef="#br0" timeOffset="96098.048">9047 1859 928 0 0,'0'0'2085'0'0,"0"0"99"0"0,0 0 91 0 0,0 0-50 0 0,0 0-189 0 0,0 0-251 0 0,0 0-241 0 0,0 0-255 0 0,0 0-210 0 0,0 0-141 0 0,0 0-114 0 0,0 0-82 0 0,0 0-80 0 0,11 0 2134 0 0,-51 30-1717 0 0,0 10-549 0 0,104-70 1939 0 0,-38 8-2131 0 0,-37 26 184 0 0,-32 29-335 0 0,41-32-171 0 0,2-1-10 0 0,0 0-7 0 0,0 0 12 0 0,0 0-11 0 0,0 0-43 0 0,0 0-29 0 0,0 0-37 0 0,16 0-2681 0 0,-10 0-2626 0 0,-1 0-6517 0 0</inkml:trace>
  <inkml:trace contextRef="#ctx0" brushRef="#br0" timeOffset="100496.657">9303 1985 0 0 0,'0'0'919'0'0,"0"0"248"0"0,0 0 192 0 0,0 0 108 0 0,0 0-12 0 0,0 0-124 0 0,0 0-112 0 0,0 0-103 0 0,0 0-17 0 0,12-15 5067 0 0,-12 15-5564 0 0,-2 5 4855 0 0,-8 12-5237 0 0,10-17-203 0 0,0 0-3 0 0,0 0 14 0 0,0 0 22 0 0,0 0-22 0 0,0 0-20 0 0,0 0-8 0 0,0 0 16 0 0,0 0-2 0 0,0 0 4 0 0,0 0-6 0 0,0 0 3 0 0,0 0 2 0 0,0 0 3 0 0,0 0-4 0 0,0 0 18 0 0,0 0 0 0 0,0 0 12 0 0,0 0 23 0 0,0 0-8 0 0,0 0 9 0 0,20-8 989 0 0,-9-2-128 0 0,-11 10-909 0 0,-2 3 5 0 0,-7 12 485 0 0,9-15-461 0 0,0 0 888 0 0,0 0-919 0 0,0 0 25 0 0,0 0-6 0 0,0 0 5 0 0,0 0-2 0 0,0 0 2 0 0,0 0-9 0 0,0 0-11 0 0,0 0-25 0 0,0 0 21 0 0,0 0 18 0 0,0 0 6 0 0,0 0-9 0 0,0 0-6 0 0,0 0-10 0 0,0 0-3 0 0,0 0 3 0 0,0 0 3 0 0,0 0-23 0 0,0 0 1 0 0,0 0 20 0 0,0 0-29 0 0,0 0 27 0 0,29-18 152 0 0,-35 24 62 0 0,-2 3-633 0 0,0-6-4293 0 0,5-2-1986 0 0,1 2-5797 0 0</inkml:trace>
  <inkml:trace contextRef="#ctx0" brushRef="#br0" timeOffset="108577.819">9846 2566 1320 0 0,'0'0'1391'0'0,"0"0"-12"0"0,0 0 252 0 0,0 0 236 0 0,0 0 99 0 0,0 0-86 0 0,0 0-213 0 0,0 0-240 0 0,0 0-274 0 0,0 0-205 0 0,0 0-96 0 0,0-3-32 0 0,11-16 2900 0 0,8 12-2300 0 0,29 8-868 0 0,-1-2 0 0 0,0-2 0 0 0,1-2-1 0 0,-1-2 1 0 0,21-8-552 0 0,-25 4 359 0 0,-42 11-331 0 0,-1 0-40 0 0,0 0-4 0 0,0 0-4 0 0,-20 4-4173 0 0,13 0 556 0 0,2-4-3286 0 0,4 0 5442 0 0,-3 0-8824 0 0</inkml:trace>
  <inkml:trace contextRef="#ctx0" brushRef="#br0" timeOffset="108899.554">10072 2253 8122 0 0,'0'0'1897'0'0,"0"0"-356"0"0,0 0-272 0 0,0 0-119 0 0,0 0-3 0 0,0 0-76 0 0,0 0-179 0 0,0 0-231 0 0,0 0-172 0 0,0 0-88 0 0,0 0-21 0 0,0 0 28 0 0,0 0 16 0 0,-4 11 38 0 0,-13 36 28 0 0,13 49 1534 0 0,42 192-1091 0 0,-38-288-1256 0 0,0 0-170 0 0,-8-3-14785 0 0,5-1 7611 0 0</inkml:trace>
  <inkml:trace contextRef="#ctx0" brushRef="#br0" timeOffset="109413.806">10363 2191 12147 0 0,'0'0'1772'0'0,"0"0"-302"0"0,0 0-206 0 0,0 0-92 0 0,0 0-46 0 0,0 0-109 0 0,0 0-131 0 0,0 0-170 0 0,0 0-148 0 0,0 0-74 0 0,0 0-40 0 0,0 0-39 0 0,0 0-35 0 0,22-9-2 0 0,68-26-49 0 0,33 9 596 0 0,4 22-562 0 0,-125 4-363 0 0,-1 0 0 0 0,0 0 0 0 0,0 0 0 0 0,1 0-1 0 0,-1 1 1 0 0,0-1 0 0 0,0 0 0 0 0,0 1 0 0 0,1-1 0 0 0,-1 0-1 0 0,0 1 1 0 0,0 0 0 0 0,0-1 0 0 0,0 1 0 0 0,0 0 0 0 0,0-1 0 0 0,0 1-1 0 0,0 0 1 0 0,0 0 0 0 0,0 0 0 0 0,0 0 0 0 0,0 0 0 0 0,-1 0-1 0 0,1 0 1 0 0,0 0 0 0 0,-1 0 0 0 0,1 0 0 0 0,-1 0 0 0 0,1 0 0 0 0,-1 1-1 0 0,0-1 1 0 0,1 0 0 0 0,-1 0 0 0 0,0 1 0 0 0,0-1 0 0 0,0 0-1 0 0,0 0 1 0 0,0 1 0 0 0,0-1 0 0 0,0 0 0 0 0,0 0 0 0 0,0 1-1 0 0,-1-1 1 0 0,1 0 0 0 0,-24 54 66 0 0,-84 48 26 0 0,76-75-87 0 0,1 1-1 0 0,1 2 1 0 0,1 1 0 0 0,-7 12-5 0 0,33-40 0 0 0,0-1 1 0 0,-1 0-1 0 0,1 1 1 0 0,1-1 0 0 0,-1 1-1 0 0,0 0 1 0 0,1 0-1 0 0,0 0 1 0 0,0 0-1 0 0,0 1 1 0 0,0-1 0 0 0,1 0-1 0 0,0 1 1 0 0,0-1-1 0 0,0 1 1 0 0,0 0 0 0 0,1-1-1 0 0,0 1 1 0 0,0-1-1 0 0,0 1 1 0 0,0 0 0 0 0,1-1-1 0 0,-1 1 1 0 0,1-1-1 0 0,1 1 1 0 0,-1-1 0 0 0,1 1-1 0 0,-1-1 1 0 0,1 0-1 0 0,0 0 1 0 0,1 0 0 0 0,-1 0-1 0 0,1 0 1 0 0,0 0-1 0 0,-1 0 1 0 0,3 1-1 0 0,11 2 113 0 0,-1-1-1 0 0,1 0 1 0 0,0-1 0 0 0,0 0 0 0 0,1-2 0 0 0,0 0-1 0 0,-1 0 1 0 0,1-2 0 0 0,0 0 0 0 0,0-1 0 0 0,0-1-1 0 0,0 0 1 0 0,0-1 0 0 0,3-2-113 0 0,170-50 909 0 0,-224 36-8980 0 0,24 17 446 0 0,5 1-4602 0 0</inkml:trace>
  <inkml:trace contextRef="#ctx0" brushRef="#br0" timeOffset="110056.935">11224 2401 8018 0 0,'0'0'2167'0'0,"0"0"-581"0"0,0 0-413 0 0,0 0-162 0 0,0 0 11 0 0,0 0 8 0 0,0 0-99 0 0,0 0-159 0 0,0 0-194 0 0,0 0-130 0 0,0 0-75 0 0,0 0-38 0 0,0 0-12 0 0,-5 22-24 0 0,-19 72-21 0 0,18-7 592 0 0,5 0 218 0 0,1-86-961 0 0,0-1 53 0 0,0 0 69 0 0,0 0 81 0 0,0 0 76 0 0,0 0 46 0 0,0 0 51 0 0,0-16 1310 0 0,-1-9-1564 0 0,1 9-189 0 0,-1 1-1 0 0,2-1 0 0 0,0 0 0 0 0,1 0 0 0 0,0 1 0 0 0,1-1 0 0 0,1 1 0 0 0,5-11-59 0 0,-3 10 6 0 0,0 1 0 0 0,2 1 0 0 0,0-1-1 0 0,0 1 1 0 0,2 1 0 0 0,-1 0-1 0 0,2 0 1 0 0,0 1 0 0 0,0 0-1 0 0,1 1 1 0 0,0 0 0 0 0,1 1-1 0 0,1 0 1 0 0,-1 1 0 0 0,11-5-6 0 0,26 10-99 0 0,-41 30 44 0 0,1 106-887 0 0,2-116-1327 0 0,-6-13-6274 0 0,-4-3-2878 0 0</inkml:trace>
  <inkml:trace contextRef="#ctx0" brushRef="#br0" timeOffset="110766.476">11326 1985 560 0 0,'0'0'3556'0'0,"0"0"-1475"0"0,0 0-367 0 0,0 0 185 0 0,0 0 84 0 0,0 0-156 0 0,0 0-386 0 0,0 0-437 0 0,0 0-307 0 0,0 0-157 0 0,0 0-52 0 0,0 0-21 0 0,0 0 13 0 0,-27 19 2408 0 0,-1 2-1743 0 0,27-21-1070 0 0,1 0-4 0 0,0 0-3 0 0,0 0 9 0 0,0 0 15 0 0,0 0 45 0 0,0 0 10 0 0,15-8 1292 0 0,14-18-979 0 0,-34 25 1031 0 0,5 3-5778 0 0,0 2-4567 0 0,0 3-2792 0 0</inkml:trace>
  <inkml:trace contextRef="#ctx0" brushRef="#br0" timeOffset="111200.657">11926 2154 11426 0 0,'0'0'1921'0'0,"0"0"-580"0"0,0 0-272 0 0,0 0-22 0 0,0 0 22 0 0,0 0-69 0 0,0 0-190 0 0,-33 20-234 0 0,-101 66-192 0 0,130-85-363 0 0,0 1 0 0 0,0 1-1 0 0,0-1 1 0 0,0 1 0 0 0,0-1 0 0 0,1 1-1 0 0,-1 0 1 0 0,1 0 0 0 0,0 1 0 0 0,0-1-1 0 0,0 1 1 0 0,0-1 0 0 0,1 1 0 0 0,0 0-1 0 0,-1 0 1 0 0,1 0 0 0 0,0 0-1 0 0,1 1-19 0 0,-3 5 40 0 0,0 1-12 0 0,-1-1 0 0 0,2 1 0 0 0,0 0 0 0 0,0 0 0 0 0,1 0-1 0 0,0 0 1 0 0,0 0 0 0 0,2 1 0 0 0,-1-1 0 0 0,1 0 0 0 0,1 0 0 0 0,0 1 0 0 0,1-1 0 0 0,0 0 0 0 0,1 0 0 0 0,0 0 0 0 0,0 0 0 0 0,1-1 0 0 0,1 1-1 0 0,0-1 1 0 0,0 0 0 0 0,1-1 0 0 0,2 3-29 0 0,0-4 137 0 0,0-1 0 0 0,0-1 1 0 0,0 0-1 0 0,1 0 0 0 0,0 0 0 0 0,0-1 0 0 0,1 0 0 0 0,0-1 0 0 0,-1 0 0 0 0,2-1 0 0 0,-1 0 0 0 0,0 0 1 0 0,0-1-1 0 0,1 0 0 0 0,-1-1 0 0 0,1 0 0 0 0,0-1 0 0 0,-1 0 0 0 0,1-1 0 0 0,2 0-137 0 0,5-2 185 0 0,0-1-1 0 0,0-1 1 0 0,-1 0 0 0 0,1-1-1 0 0,-1-1 1 0 0,0 0-1 0 0,-1-2 1 0 0,0 0 0 0 0,0-1-1 0 0,-1 0 1 0 0,0-1-1 0 0,0-1 1 0 0,-2 0-1 0 0,1-1 1 0 0,-2 0 0 0 0,0-1-1 0 0,3-5-184 0 0,-9 12 11 0 0,0-1 0 0 0,0 1 0 0 0,-1-1 0 0 0,0 0 0 0 0,-1 0 0 0 0,0-1 0 0 0,0 1 0 0 0,-1-1 0 0 0,0 0 0 0 0,0 0 0 0 0,-1 0 0 0 0,0-1 0 0 0,-1 1 0 0 0,0 0-1 0 0,0-1 1 0 0,-1 1 0 0 0,0 0 0 0 0,-1-1 0 0 0,0 1 0 0 0,0 0 0 0 0,-1-1 0 0 0,0 1 0 0 0,-1 0 0 0 0,0 0 0 0 0,-1 1 0 0 0,1-1 0 0 0,-2 1 0 0 0,1-1 0 0 0,-1 1 0 0 0,0 1 0 0 0,-1-1 0 0 0,0 1 0 0 0,-3-4-11 0 0,-2 4-80 0 0,0-1 1 0 0,0 1 0 0 0,0 1-1 0 0,-1 0 1 0 0,0 1-1 0 0,0 0 1 0 0,0 1 0 0 0,-1 1-1 0 0,1-1 1 0 0,-1 2 0 0 0,0 0-1 0 0,0 0 1 0 0,0 2 0 0 0,0-1-1 0 0,0 2 1 0 0,-1 0 79 0 0,-3 0-764 0 0,1 1-1 0 0,0 1 1 0 0,0 1 0 0 0,0 0-1 0 0,1 1 1 0 0,-1 1 0 0 0,-14 7 764 0 0,-2 4-5964 0 0,6-4-5848 0 0</inkml:trace>
  <inkml:trace contextRef="#ctx0" brushRef="#br0" timeOffset="111547.821">11648 2471 7866 0 0,'0'0'2073'0'0,"0"0"-228"0"0,0 0-99 0 0,0 0-25 0 0,0 0-76 0 0,0 0-230 0 0,0 0-290 0 0,0 0-338 0 0,0 0-219 0 0,0 0-61 0 0,0 0-16 0 0,0 0 5 0 0,0 0 15 0 0,17-8-73 0 0,57-25-58 0 0,17 15 666 0 0,-83 17-980 0 0,0 1 1 0 0,-1-1 0 0 0,1 1-1 0 0,-1 0 1 0 0,1 1-1 0 0,0 0 1 0 0,-1 0-1 0 0,1 1 1 0 0,-1 0-1 0 0,0 0 1 0 0,0 0-1 0 0,0 1 1 0 0,0 0-1 0 0,0 1 1 0 0,0 0-1 0 0,-1 0 1 0 0,1 0 0 0 0,4 5-67 0 0,-6-6 95 0 0,0 1 0 0 0,1-1 1 0 0,0 0-1 0 0,-1 0 0 0 0,1 0 1 0 0,0-1-1 0 0,1 0 1 0 0,-1 0-1 0 0,0-1 0 0 0,1 0 1 0 0,-1 0-1 0 0,0 0 1 0 0,1-1-1 0 0,-1 0 0 0 0,1 0 1 0 0,-1 0-1 0 0,7-2-95 0 0,18 1-24 0 0,-3-9-1516 0 0,-24 6-2193 0 0,-3-1-3303 0 0,-1 2-4429 0 0</inkml:trace>
  <inkml:trace contextRef="#ctx0" brushRef="#br0" timeOffset="112202.283">11898 2014 2921 0 0,'0'0'2437'0'0,"0"0"-651"0"0,0 0-124 0 0,0 0 161 0 0,0 0-49 0 0,0 0-241 0 0,0 0-380 0 0,0 0-400 0 0,0 0-217 0 0,0 0-70 0 0,0 0 4 0 0,0 0 68 0 0,0 0 53 0 0,1-11 2663 0 0,-75 18-1089 0 0,138-29-487 0 0,-12 0-1192 0 0,-113 36 684 0 0,44-12-1130 0 0,28 1-696 0 0,4 10-1954 0 0,-10-1-6649 0 0,-4-4-2907 0 0</inkml:trace>
  <inkml:trace contextRef="#ctx0" brushRef="#br0" timeOffset="115921.317">12362 1915 3257 0 0,'0'0'1792'0'0,"0"0"-38"0"0,0 0 113 0 0,0 0 111 0 0,0 0-125 0 0,0 0-262 0 0,0 0-325 0 0,0 0-341 0 0,0 0-243 0 0,0 0-139 0 0,0 0-63 0 0,0 0-35 0 0,0 0 18 0 0,9-4 6 0 0,128-49 1599 0 0,-55 28-1204 0 0,-42 18-628 0 0,-39 7-212 0 0,-1 0 2 0 0,0 0 1 0 0,0 0-31 0 0,0 0 26 0 0,0 0-4 0 0,0 0-19 0 0,0 0 17 0 0,0 0-19 0 0,0 23 341 0 0,-6 535 536 0 0,-1-252-758 0 0,-4-232-1 0 0,-14-52 5287 0 0,13-17-6142 0 0,-112 38 847 0 0,81-35 301 0 0,43-8-332 0 0,0 0 10 0 0,0 0-18 0 0,0 0 10 0 0,0 0-11 0 0,0 0-14 0 0,0 0-13 0 0,0 0 14 0 0,0 0 2 0 0,0 0-24 0 0,0 0-12 0 0,0 0-32 0 0,0 0 18 0 0,0 0-22 0 0,0 0 3 0 0,0 0 32 0 0,0 0-27 0 0,0 0 13 0 0,0 0 11 0 0,0 0-20 0 0,0 0-15 0 0,0 0-9 0 0,0 0 26 0 0,0 0 3 0 0,0 0 23 0 0,0 0-7 0 0,0 0-31 0 0,0 0-2 0 0,0 0 9 0 0,0 0 8 0 0,0 0-7 0 0,0 0 16 0 0,0 0-3 0 0,0 0-27 0 0,0 0 27 0 0,0 0-15 0 0,0 0 2 0 0,0 0 17 0 0,0 0-8 0 0,0 0-26 0 0,0 0 10 0 0,0 0 26 0 0,0 0 8 0 0,0 0-31 0 0,0 0-12 0 0,0 0 25 0 0,-16 0 110 0 0,-1-1-663 0 0,22-6-6025 0 0,-1 4 363 0 0,-1-1-5908 0 0</inkml:trace>
  <inkml:trace contextRef="#ctx0" brushRef="#br0" timeOffset="132125.547">12944 2401 184 0 0,'0'0'1132'0'0,"0"0"-117"0"0,0 0-47 0 0,0 0 5 0 0,0 0-20 0 0,0 0-94 0 0,0 0-163 0 0,0 0-180 0 0,0 0-174 0 0,0 0-88 0 0,0 0-35 0 0,11 10 2376 0 0,32 2 2198 0 0,24-5-1803 0 0,-23-6-2009 0 0,-27 0-701 0 0,1 0 1 0 0,-1-2-1 0 0,0 0 1 0 0,1 0-1 0 0,-1-2 1 0 0,0 0-1 0 0,0-1 1 0 0,-1-1-1 0 0,6-2-280 0 0,-13 3 98 0 0,1 0 1 0 0,-1-1-1 0 0,0-1 1 0 0,0 1-1 0 0,0-1 1 0 0,-1-1-1 0 0,0 0 1 0 0,0 0-1 0 0,-1 0 1 0 0,0-1-1 0 0,0 0 1 0 0,-1-1-1 0 0,0 1 1 0 0,0-1-1 0 0,-1 0 0 0 0,0-1 1 0 0,0 1-1 0 0,-1-1 1 0 0,-1 0-1 0 0,0 0 1 0 0,0 0-1 0 0,-1 0 1 0 0,0-1-1 0 0,0-6-98 0 0,-1 9 12 0 0,-1 1 0 0 0,1-1 0 0 0,-2 0 1 0 0,1 1-1 0 0,-1-1 0 0 0,0 1 0 0 0,0-1 0 0 0,-1 1 0 0 0,0-1 0 0 0,0 1 0 0 0,-1 0 0 0 0,0 0 0 0 0,-1 0 0 0 0,1 0 0 0 0,-1 1 1 0 0,-1-2-13 0 0,1 2-16 0 0,0 1 0 0 0,0 0 0 0 0,0 1 0 0 0,0-1 0 0 0,-1 1 0 0 0,0-1 0 0 0,0 2 0 0 0,0-1 0 0 0,0 0 0 0 0,-1 1 0 0 0,1 0 0 0 0,-1 0 0 0 0,0 1 0 0 0,0-1 0 0 0,0 1 0 0 0,0 0 0 0 0,0 1 0 0 0,0 0 0 0 0,0 0 0 0 0,-5 0 16 0 0,-1 0-27 0 0,0 0 0 0 0,0 1 0 0 0,-1 1 1 0 0,1 0-1 0 0,0 0 0 0 0,0 1 1 0 0,0 1-1 0 0,0 0 0 0 0,0 1 1 0 0,1 0-1 0 0,0 0 0 0 0,-1 1 1 0 0,2 1-1 0 0,-11 6 27 0 0,9-5-5 0 0,-39 42 23 0 0,22 10 280 0 0,22-43-240 0 0,-7 14 103 0 0,2 0 0 0 0,0 0 1 0 0,3 1-1 0 0,0 0 0 0 0,0 11-161 0 0,6-33 73 0 0,1 0 1 0 0,0 0-1 0 0,0 0 0 0 0,1 0 1 0 0,0 0-1 0 0,1 1 0 0 0,0-1 1 0 0,0 0-1 0 0,1 1 1 0 0,0-1-1 0 0,1 0 0 0 0,0 0 1 0 0,0 0-1 0 0,1 0 0 0 0,0 0 1 0 0,0 0-1 0 0,1-1 0 0 0,1 1 1 0 0,-1-1-1 0 0,1 0 0 0 0,1-1 1 0 0,-1 1-1 0 0,1-1 0 0 0,5 4-73 0 0,-1-4 102 0 0,0 0-1 0 0,0 0 0 0 0,1-1 0 0 0,0-1 0 0 0,1 0 0 0 0,-1-1 0 0 0,1 0 1 0 0,0 0-1 0 0,0-1 0 0 0,0-1 0 0 0,0 0 0 0 0,0-1 0 0 0,9 0-101 0 0,188-16 1169 0 0,-205 14-1333 0 0,17-5 689 0 0,-15-5-3092 0 0,9-6-2526 0 0,-3 9-2889 0 0,-4 4-4093 0 0</inkml:trace>
  <inkml:trace contextRef="#ctx0" brushRef="#br0" timeOffset="132671.555">13761 2504 0 0 0,'0'0'595'0'0,"0"0"569"0"0,0 0 363 0 0,0 0 241 0 0,0 0 82 0 0,0 0-87 0 0,0 0-168 0 0,0 0-163 0 0,0 0-123 0 0,0 0-96 0 0,0 0-84 0 0,0 0-143 0 0,0 0-133 0 0,-23 12 4013 0 0,13-4-4798 0 0,-1 0 0 0 0,1 0-1 0 0,1 1 1 0 0,-1 0 0 0 0,2 1 0 0 0,-1 0 0 0 0,1 1-1 0 0,1-1 1 0 0,0 1 0 0 0,0 1 0 0 0,1-1-1 0 0,1 1 1 0 0,0 0 0 0 0,1 1 0 0 0,0-1 0 0 0,0 1-1 0 0,1 6-67 0 0,1-16 38 0 0,1 0-1 0 0,0 0 1 0 0,0 0-1 0 0,0 1 1 0 0,0-1-1 0 0,1 1 1 0 0,-1-1-1 0 0,1 0 1 0 0,0 1 0 0 0,0-1-1 0 0,0 1 1 0 0,1-1-1 0 0,-1 0 1 0 0,1 1-1 0 0,0-1 1 0 0,0 0-1 0 0,0 1 1 0 0,0-1-1 0 0,0 0 1 0 0,1 0-1 0 0,0 0 1 0 0,-1 0-1 0 0,1 0 1 0 0,0-1-1 0 0,0 1 1 0 0,1 0-1 0 0,-1-1 1 0 0,0 0-1 0 0,1 1 1 0 0,0-1-1 0 0,-1 0 1 0 0,1 0 0 0 0,0 0-1 0 0,0-1 1 0 0,0 1-1 0 0,0-1 1 0 0,1 0-38 0 0,12 2 133 0 0,1-2 0 0 0,-1 0 1 0 0,1-1-1 0 0,-1 0 0 0 0,1-1 1 0 0,-1-1-1 0 0,0-1 0 0 0,0-1 1 0 0,1 0-1 0 0,-2-1 1 0 0,1 0-1 0 0,-1-1 0 0 0,0-1 1 0 0,0-1-1 0 0,-1 0 0 0 0,0 0 1 0 0,0-2-1 0 0,-1 0 0 0 0,0 0 1 0 0,-1-1-1 0 0,0-1 1 0 0,3-4-134 0 0,-12 13-26 0 0,1-1 0 0 0,-1 1 1 0 0,0-1-1 0 0,0 0 1 0 0,0 0-1 0 0,0 0 1 0 0,-1 0-1 0 0,0-1 0 0 0,1 1 1 0 0,-2-1-1 0 0,1 1 1 0 0,0-1-1 0 0,-1 0 1 0 0,0 0-1 0 0,0 1 1 0 0,-1-1-1 0 0,1 0 0 0 0,-1 0 1 0 0,0 0-1 0 0,0 0 1 0 0,-1 0-1 0 0,1 0 1 0 0,-1 0-1 0 0,0 1 1 0 0,-1-1-1 0 0,1 0 0 0 0,-1 0 1 0 0,0 1-1 0 0,0-1 1 0 0,0 1-1 0 0,0 0 1 0 0,-1 0-1 0 0,0 0 0 0 0,0 0 1 0 0,0 0-1 0 0,-3-2 26 0 0,-47-15-2751 0 0,15 19-5648 0 0,24 2-3214 0 0</inkml:trace>
  <inkml:trace contextRef="#ctx0" brushRef="#br0" timeOffset="132924.557">13761 2504 7370 0 0</inkml:trace>
  <inkml:trace contextRef="#ctx0" brushRef="#br0" timeOffset="133169.957">13761 2504 7370 0 0,'-92'81'1719'0'0,"58"-44"2806"0"0,33-36-4242 0 0,0-1 0 0 0,0 1 0 0 0,1 0 0 0 0,-1 0 0 0 0,0 0 0 0 0,1 0 1 0 0,-1 1-1 0 0,1-1 0 0 0,-1 0 0 0 0,1 0 0 0 0,0 0 0 0 0,0 0 0 0 0,-1 0 1 0 0,1 1-1 0 0,0-1 0 0 0,0 0 0 0 0,0 0 0 0 0,0 0 0 0 0,0 1 0 0 0,0-1 1 0 0,0 0-1 0 0,1 0 0 0 0,-1 0 0 0 0,0 0 0 0 0,1 1 0 0 0,-1-1 0 0 0,1 0 1 0 0,-1 0-1 0 0,1 0 0 0 0,-1 0 0 0 0,1 0 0 0 0,0 0-283 0 0,101-5 4574 0 0,22-25-3777 0 0,-93 66-727 0 0,-27-32-114 0 0,1-1-1 0 0,0 1 0 0 0,-1-1 0 0 0,1 0 0 0 0,1-1 0 0 0,-1 1 1 0 0,1-1-1 0 0,-1 0 0 0 0,1-1 0 0 0,0 1 0 0 0,0-1 0 0 0,0 0 1 0 0,0 0-1 0 0,0-1 0 0 0,0 0 0 0 0,1 0 0 0 0,-1 0 0 0 0,0-1 1 0 0,1 0-1 0 0,-1 0 0 0 0,1-1 0 0 0,-1 0 0 0 0,0 0 0 0 0,0 0 1 0 0,0-1-1 0 0,1 0 0 0 0,-2 0 0 0 0,1 0 0 0 0,0-1 0 0 0,0 0 1 0 0,-1 0-1 0 0,1-1 0 0 0,-1 1 0 0 0,4-5 45 0 0,0-4-1710 0 0,-3 3-4546 0 0,-3 5-5560 0 0</inkml:trace>
  <inkml:trace contextRef="#ctx0" brushRef="#br0" timeOffset="134598.955">12948 1948 3929 0 0,'0'0'2390'0'0,"0"0"-629"0"0,0 0-284 0 0,0 0 82 0 0,0 0 92 0 0,0 0-30 0 0,0 0-178 0 0,0 0-298 0 0,0 0-328 0 0,0 0-203 0 0,0 0-57 0 0,0 0 3 0 0,0 0 40 0 0,0 0 44 0 0,2-16 2932 0 0,108-119-1070 0 0,-21 25-1618 0 0,-41 205-339 0 0,28 41-90 0 0,-67-134-813 0 0,-8-15-659 0 0,1 2-740 0 0,1 4-2796 0 0,-1 0-7574 0 0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4:22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1403 6977 0 0,'0'0'607'0'0,"0"0"-480"0"0,0 0-160 0 0,0 0 350 0 0,0 0 699 0 0,0 0 509 0 0,0 0 122 0 0,0 0-114 0 0,0 0-252 0 0,0 0-275 0 0,35-5-225 0 0,113-16-143 0 0,-10-15 1122 0 0,-111 24-1375 0 0,10-8 44 0 0,-1-1 1 0 0,0-2 0 0 0,-2-2-1 0 0,0-1 1 0 0,-2-1-1 0 0,-1-2 1 0 0,-1-2 0 0 0,4-7-430 0 0,289-380 1576 0 0,-321 417-1570 0 0,0-3 4 0 0,1 1 0 0 0,-1 0 0 0 0,1-1 0 0 0,0 1-1 0 0,0 1 1 0 0,1-1 0 0 0,-1 0 0 0 0,1 1 0 0 0,-1 0-1 0 0,1-1 1 0 0,0 1 0 0 0,-1 1 0 0 0,1-1 0 0 0,0 1 0 0 0,0-1-1 0 0,1 1 1 0 0,-1 0 0 0 0,0 1 0 0 0,0-1 0 0 0,1 1-10 0 0,-2 2 7 0 0,1 0 0 0 0,-2 1 1 0 0,1-1-1 0 0,0 1 0 0 0,0 0 0 0 0,-1 0 1 0 0,0 0-1 0 0,1 0 0 0 0,-1 1 1 0 0,0-1-1 0 0,-1 1 0 0 0,1-1 1 0 0,-1 1-1 0 0,1-1 0 0 0,-1 1 0 0 0,0 0 1 0 0,0 0-1 0 0,-1 1-7 0 0,2 0 18 0 0,6 31 76 0 0,-1 0 0 0 0,-2 1 1 0 0,-1 0-1 0 0,-2-1 0 0 0,-2 2 0 0 0,-1-1-94 0 0,1-8 76 0 0,1-14-56 0 0,-1 1 0 0 0,0-1 0 0 0,-1 1 0 0 0,-1-1 0 0 0,0 0 0 0 0,-1 0 0 0 0,-1 0 0 0 0,0 0 0 0 0,-1-1 1 0 0,-1 1-1 0 0,0-1 0 0 0,-1-1 0 0 0,-1 1 0 0 0,0-1 0 0 0,0 0 0 0 0,-1-1 0 0 0,-1 0 0 0 0,0-1 0 0 0,-1 0 0 0 0,0 0 0 0 0,-1-1 0 0 0,0 0 0 0 0,0-1 0 0 0,-6 2-20 0 0,-8-1-54 0 0,0-2 1 0 0,-1 0 0 0 0,0-2-1 0 0,0-1 1 0 0,-1-1 0 0 0,1-2-1 0 0,-1 0 1 0 0,0-2-1 0 0,1-1 1 0 0,-7-2 53 0 0,-67-15-2463 0 0,91 9 267 0 0,9 5-1402 0 0,1-1-4195 0 0,0 1-1677 0 0</inkml:trace>
  <inkml:trace contextRef="#ctx0" brushRef="#br0" timeOffset="333.345">1556 968 16932 0 0,'0'0'774'0'0,"0"0"-376"0"0,0 0-281 0 0,0 0 11 0 0,-31 35 146 0 0,-100 112 174 0 0,68-53 414 0 0,58-82-731 0 0,2-6-101 0 0,0 0 1 0 0,0 1-1 0 0,1-1 0 0 0,0 0 0 0 0,0 1 0 0 0,1 0 0 0 0,0-1 0 0 0,0 1 1 0 0,0 0-1 0 0,1-1 0 0 0,0 1 0 0 0,0 0 0 0 0,1 0 0 0 0,0-1 0 0 0,0 1 1 0 0,1-1-1 0 0,-1 1 0 0 0,1-1 0 0 0,1 1 0 0 0,-1-1 0 0 0,1 0 1 0 0,0 0-1 0 0,1 0 0 0 0,-1 0 0 0 0,1-1 0 0 0,1 0 0 0 0,-1 1 0 0 0,0-2 1 0 0,1 1-1 0 0,0 0 0 0 0,0-1 0 0 0,1 0 0 0 0,3 2-30 0 0,6 0 132 0 0,1-2 0 0 0,0 0 0 0 0,0 0-1 0 0,0-2 1 0 0,0 0 0 0 0,1-1 0 0 0,-1 0 0 0 0,0-1 0 0 0,1-1-1 0 0,-1-1 1 0 0,0 0 0 0 0,0-2 0 0 0,0 1 0 0 0,0-2-1 0 0,-1 0 1 0 0,1-1 0 0 0,-1 0 0 0 0,0-1 0 0 0,12-9-132 0 0,-4 5 217 0 0,-1-2 0 0 0,-1 0 0 0 0,0-1 0 0 0,-1-1 0 0 0,0-1 0 0 0,-1-1 0 0 0,-1 0 0 0 0,13-18-217 0 0,-23 27 81 0 0,-2-1 0 0 0,1 0 1 0 0,-1 0-1 0 0,-1 0 0 0 0,0-1 0 0 0,0 0 0 0 0,0 0 0 0 0,-2 0 0 0 0,1-1 0 0 0,-1 1 0 0 0,-1-1 0 0 0,0 1 0 0 0,0-1 1 0 0,-1 0-1 0 0,0 0 0 0 0,-1 0 0 0 0,0 0 0 0 0,-1 0 0 0 0,-1 0 0 0 0,1 0 0 0 0,-3-6-81 0 0,0 8-12 0 0,0 1-1 0 0,0-1 1 0 0,-1 0 0 0 0,0 1-1 0 0,-1 0 1 0 0,0 1 0 0 0,0-1-1 0 0,0 1 1 0 0,-1 0-1 0 0,0 0 1 0 0,-1 1 0 0 0,1 0-1 0 0,-1 1 1 0 0,-1-1 0 0 0,1 1-1 0 0,-1 1 1 0 0,1 0 0 0 0,-1 0-1 0 0,0 1 1 0 0,-1 0 0 0 0,1 0-1 0 0,0 1 1 0 0,-1 0-1 0 0,0 1 1 0 0,1 0 0 0 0,-2 0 12 0 0,-2 0-178 0 0,0 0 1 0 0,0 1 0 0 0,0 0-1 0 0,0 1 1 0 0,1 0-1 0 0,-1 1 1 0 0,0 1 0 0 0,0 0-1 0 0,1 0 1 0 0,-9 5 177 0 0,-26 16-1881 0 0,15-6-3195 0 0,8-3-6802 0 0</inkml:trace>
  <inkml:trace contextRef="#ctx0" brushRef="#br0" timeOffset="2450.487">3121 1241 1176 0 0,'0'0'2395'0'0,"0"0"153"0"0,0 0 214 0 0,0 0 39 0 0,0 0-184 0 0,0 0-384 0 0,0 0-513 0 0,0 0-408 0 0,0 0-322 0 0,0 0-217 0 0,0 0-133 0 0,16 4 2457 0 0,59 81-1759 0 0,-50-36-1093 0 0,-2 1 0 0 0,-3 1 1 0 0,12 44-246 0 0,12 32 98 0 0,-19-33-7 0 0,-25-93-56 0 0,0-1-4 0 0,0 0 13 0 0,0 0 25 0 0,6-41 2043 0 0,25-101-1903 0 0,55-61-166 0 0,-75 181-40 0 0,56-122 57 0 0,-68 143-3339 0 0,-1 9-5094 0 0,2-4-3499 0 0</inkml:trace>
  <inkml:trace contextRef="#ctx0" brushRef="#br0" timeOffset="3075.483">2996 932 9498 0 0,'0'0'2537'0'0,"0"0"-830"0"0,0 0-308 0 0,0 0 38 0 0,0 0 140 0 0,0 0 20 0 0,0 0-171 0 0,0 0-225 0 0,0 0-270 0 0,0 0-232 0 0,0 0-164 0 0,0 0-86 0 0,-4-2-30 0 0,-9-6-12 0 0,10 7-24 0 0,3 1-58 0 0,0 0-42 0 0,0 0-30 0 0,0 0-36 0 0,15 0 389 0 0,433-1 973 0 0,-286 2-1478 0 0,-162-1-85 0 0,0 0 16 0 0,0 0 66 0 0,0 0 28 0 0,0 0 44 0 0,0 0 43 0 0,-9-11 289 0 0,-134-148-230 0 0,104 97-883 0 0,39 62 285 0 0,8-8-2864 0 0,18 2-384 0 0,-9 5-3553 0 0,-7 1-5055 0 0</inkml:trace>
  <inkml:trace contextRef="#ctx0" brushRef="#br0" timeOffset="3488.632">4126 1149 8946 0 0,'0'0'2042'0'0,"0"0"-641"0"0,0 0-290 0 0,0 0 17 0 0,0 0 70 0 0,0 0-60 0 0,0 0-226 0 0,0 0-296 0 0,0 0-197 0 0,0 0-82 0 0,0 0 41 0 0,0 0 179 0 0,0 0 160 0 0,3 2 100 0 0,1 3-453 0 0,1-1 1 0 0,1-1 0 0 0,-1 1 0 0 0,1-1 0 0 0,-1 0-1 0 0,1 0 1 0 0,0 0 0 0 0,0-1 0 0 0,0 0 0 0 0,1 0-1 0 0,-1-1 1 0 0,0 1 0 0 0,1-1 0 0 0,4 0-365 0 0,156-15 1705 0 0,-136 9-1389 0 0,68-14-29 0 0,-33 12-222 0 0,-66 7-81 0 0,0 0-1 0 0,-19 9-8806 0 0,15-6 4441 0 0,-4 4-7144 0 0</inkml:trace>
  <inkml:trace contextRef="#ctx0" brushRef="#br0" timeOffset="3854.14">4133 1392 13515 0 0,'0'0'1920'0'0,"0"0"-423"0"0,0 0-130 0 0,0 0 4 0 0,0 0-82 0 0,0 0-178 0 0,0 0-259 0 0,0 0-248 0 0,0 0-182 0 0,0 0-121 0 0,0 0-99 0 0,0 0-32 0 0,0 0 2 0 0,-2 2 16 0 0,2-1-147 0 0,0 0 0 0 0,-1 0 1 0 0,1 0-1 0 0,0 0 0 0 0,0-1 0 0 0,0 1 0 0 0,0 0 0 0 0,0 0 0 0 0,0 0 0 0 0,0 0 0 0 0,0 0 0 0 0,0 0 0 0 0,0 0 0 0 0,0-1 0 0 0,1 1 0 0 0,-1 0 1 0 0,0 0-1 0 0,0 0 0 0 0,1 0 0 0 0,-1-1 0 0 0,1 1 0 0 0,-1 0 0 0 0,1 0 0 0 0,-1-1 0 0 0,1 1 0 0 0,-1 0 0 0 0,1-1 0 0 0,0 1 0 0 0,-1-1 0 0 0,1 1 1 0 0,0-1-1 0 0,0 1 0 0 0,-1-1 0 0 0,1 1 0 0 0,0-1 0 0 0,0 1 0 0 0,0-1 0 0 0,0 0 0 0 0,-1 0 0 0 0,1 0 0 0 0,0 1 0 0 0,0-1 0 0 0,0 0 0 0 0,0 0 1 0 0,0 0-1 0 0,0 0 0 0 0,0 0 0 0 0,-1 0 0 0 0,1-1 0 0 0,0 1 0 0 0,0 0 0 0 0,0 0 0 0 0,0-1 0 0 0,0 1-41 0 0,178-6 2046 0 0,-109-2-1763 0 0,44 4-86 0 0,-114 4-226 0 0,0 0-29 0 0,0 0-11 0 0,0 0-24 0 0,0 0-25 0 0,0 0-40 0 0,0 0-56 0 0,-3-6-3256 0 0,2 4-2250 0 0,1-1-6266 0 0</inkml:trace>
  <inkml:trace contextRef="#ctx0" brushRef="#br0" timeOffset="6441.168">5284 689 12859 0 0,'0'0'1827'0'0,"0"0"-379"0"0,0 0-96 0 0,0 0 82 0 0,0 0 48 0 0,0 0-126 0 0,0 0-326 0 0,0 0-336 0 0,0 0-251 0 0,0 0-145 0 0,0 0-61 0 0,0 0-41 0 0,-4-4 987 0 0,17-21 672 0 0,-10 17-1916 0 0,-13 23 189 0 0,-16 24 2 0 0,26-38-118 0 0,0-1 10 0 0,0 0-2 0 0,0 0 6 0 0,0 0-3 0 0,0 0 12 0 0,0 0-6 0 0,0 0-16 0 0,0 0-5 0 0,0 0-17 0 0,18-33-2277 0 0,15 14-4294 0 0,-29 19-5366 0 0</inkml:trace>
  <inkml:trace contextRef="#ctx0" brushRef="#br0" timeOffset="8122.854">5952 832 7922 0 0,'0'0'1964'0'0,"0"0"-250"0"0,0 0-102 0 0,0 0-3 0 0,0 0-26 0 0,0 0-178 0 0,0 0-281 0 0,0 0-274 0 0,0 0-219 0 0,0 0-127 0 0,0 0-12 0 0,0 0 28 0 0,0 0 31 0 0,27-19 2484 0 0,-5 0-2717 0 0,-1-1 1 0 0,-1 0-1 0 0,0-2 0 0 0,-2-1 0 0 0,0 0 0 0 0,-2-1 1 0 0,0-1-1 0 0,-2 0 0 0 0,-1-1 0 0 0,2-7-318 0 0,-1-4 210 0 0,-4 63-361 0 0,28 42 214 0 0,33 88 70 0 0,-68-122 13 0 0,-1-3-2720 0 0,6-13-7354 0 0,-6-16-2628 0 0</inkml:trace>
  <inkml:trace contextRef="#ctx0" brushRef="#br0" timeOffset="5834.899">5137 1230 13675 0 0,'0'0'1334'0'0,"0"0"-393"0"0,0 0-162 0 0,0 0 186 0 0,0 0 181 0 0,0 0-11 0 0,0 0-184 0 0,0 0-336 0 0,0 0-310 0 0,0 0-160 0 0,0 0-78 0 0,0 0 30 0 0,9 452 1852 0 0,-19-389 265 0 0,8-88-2150 0 0,1 0 0 0 0,1-1 1 0 0,0 1-1 0 0,2 0 0 0 0,2 0 0 0 0,0-1 1 0 0,1 2-1 0 0,1-1 0 0 0,8-17-64 0 0,1 3 24 0 0,0 0 0 0 0,3 2 0 0 0,1 0-1 0 0,2 1 1 0 0,1 2 0 0 0,2 0 0 0 0,1 1-1 0 0,2 1 1 0 0,1 2 0 0 0,19-16-24 0 0,-39 39 14 0 0,-1 2 0 0 0,1-1-1 0 0,0 1 1 0 0,0 0 0 0 0,0 1 0 0 0,1 0 0 0 0,-1 0 0 0 0,1 1 0 0 0,0 0 0 0 0,0 0 0 0 0,0 1 0 0 0,3 0-14 0 0,-10 4 7 0 0,0-1 1 0 0,0 0 0 0 0,-1 1 0 0 0,1-1 0 0 0,0 1-1 0 0,-1-1 1 0 0,1 1 0 0 0,-1 0 0 0 0,1-1 0 0 0,-1 1 0 0 0,0 0-1 0 0,0 0 1 0 0,0 0 0 0 0,0 0 0 0 0,0 1 0 0 0,0-1-1 0 0,0 0 1 0 0,-1 0 0 0 0,1 0 0 0 0,-1 1 0 0 0,0-1 0 0 0,0 0-1 0 0,0 0 1 0 0,0 1 0 0 0,0-1 0 0 0,0 0 0 0 0,0 2-8 0 0,0 0 27 0 0,0 18 49 0 0,0 1 0 0 0,-2-1 0 0 0,0 0 0 0 0,-2 1 0 0 0,0-1 0 0 0,-2-1 0 0 0,-3 11-76 0 0,-4 16 16 0 0,3-37-1589 0 0,4-23-3231 0 0,2 2-1669 0 0,2 6-5275 0 0</inkml:trace>
  <inkml:trace contextRef="#ctx0" brushRef="#br0" timeOffset="7054.163">5888 1403 5265 0 0,'0'0'3001'0'0,"0"0"-1713"0"0,0 0-864 0 0,0 0-110 0 0,0 0 322 0 0,0 0 415 0 0,0 0 245 0 0,0 0 41 0 0,0 0-154 0 0,0 0-212 0 0,0 0-131 0 0,0 0-53 0 0,0 0-39 0 0,24 7 25 0 0,75 23-3 0 0,-3-24 1366 0 0,-81-8-1924 0 0,1 0 0 0 0,-1-2 1 0 0,0 0-1 0 0,1-1 1 0 0,-2 0-1 0 0,1-1 0 0 0,-1-1 1 0 0,0 0-1 0 0,0-1 1 0 0,-1-1-1 0 0,0 0 0 0 0,0-1 1 0 0,-1 0-1 0 0,-1 0 0 0 0,1-2 1 0 0,-2 1-1 0 0,0-1 1 0 0,0-1-1 0 0,3-6-212 0 0,-10 16 16 0 0,-1-1 0 0 0,1 0 0 0 0,-1-1-1 0 0,0 1 1 0 0,0 0 0 0 0,0-1 0 0 0,0 1 0 0 0,-1-1 0 0 0,0 1-1 0 0,0-1 1 0 0,0 0 0 0 0,0 0 0 0 0,-1 1 0 0 0,0-1-1 0 0,0 0 1 0 0,0 0 0 0 0,0 0 0 0 0,-1 1 0 0 0,0-1 0 0 0,0 0-1 0 0,0 1 1 0 0,-1-1 0 0 0,1 1 0 0 0,-1-1 0 0 0,0 1 0 0 0,-1 0-1 0 0,1-1 1 0 0,-1 1 0 0 0,1 1 0 0 0,-1-1 0 0 0,-1 0-1 0 0,1 1 1 0 0,0-1 0 0 0,-1 1 0 0 0,0 0 0 0 0,1 0 0 0 0,-1 0-1 0 0,0 1 1 0 0,-1-1 0 0 0,1 1 0 0 0,0 0 0 0 0,-1 0 0 0 0,1 1-1 0 0,-1-1 1 0 0,-4 0-16 0 0,-11 0-26 0 0,-1 1 0 0 0,1 0-1 0 0,-1 2 1 0 0,1 0 0 0 0,-1 2 0 0 0,1 0-1 0 0,0 1 1 0 0,0 1 0 0 0,0 1-1 0 0,1 0 1 0 0,0 2 0 0 0,0 0 0 0 0,1 1-1 0 0,0 1 1 0 0,0 1 0 0 0,1 0 0 0 0,1 1-1 0 0,0 1 1 0 0,0 1 0 0 0,-7 9 26 0 0,12-12-7 0 0,1 1 1 0 0,1 0 0 0 0,0 1 0 0 0,0 0-1 0 0,1 0 1 0 0,1 0 0 0 0,0 1-1 0 0,1 1 1 0 0,1-1 0 0 0,0 1-1 0 0,-2 12 7 0 0,5-20 17 0 0,1 0 1 0 0,0 1-1 0 0,0-1 0 0 0,1 1 0 0 0,0-1 0 0 0,0 0 0 0 0,1 1 0 0 0,0-1 0 0 0,0 0 0 0 0,1 0 0 0 0,0 1 0 0 0,0-1 0 0 0,1 0 0 0 0,0-1 0 0 0,0 1 1 0 0,0 0-1 0 0,1-1 0 0 0,0 0 0 0 0,0 0 0 0 0,1 0 0 0 0,-1 0 0 0 0,1-1 0 0 0,1 0 0 0 0,-1 0 0 0 0,3 2-17 0 0,8 2 146 0 0,0-1 0 0 0,1-1 0 0 0,0 0 0 0 0,0-1 0 0 0,0-1 0 0 0,1 0 0 0 0,-1-1 0 0 0,1-2 1 0 0,0 1-1 0 0,0-2 0 0 0,1 0 0 0 0,-1-2 0 0 0,16-1-146 0 0,-14 2 110 0 0,1 0-43 0 0,-1-1 1 0 0,0-1 0 0 0,0 0-1 0 0,1-2 1 0 0,-2 0 0 0 0,1-1-1 0 0,0-1 1 0 0,-1-1 0 0 0,0-1-1 0 0,-1-1 1 0 0,0 0 0 0 0,0-1-68 0 0,26-46-598 0 0,-42 28-4347 0 0,-6 24-2106 0 0,-1 0-5782 0 0</inkml:trace>
  <inkml:trace contextRef="#ctx0" brushRef="#br0" timeOffset="7581.119">6633 1550 11522 0 0,'0'0'3821'0'0,"0"0"-2238"0"0,0 0-989 0 0,0 0-151 0 0,0 0 194 0 0,0 0 295 0 0,0 0 107 0 0,0 0-84 0 0,0 0-195 0 0,0 0-265 0 0,0 0-130 0 0,0 0-66 0 0,5 22-51 0 0,18 103 81 0 0,-21-37 313 0 0,-11-80 1720 0 0,8-19-2302 0 0,1-1 0 0 0,0 1 0 0 0,1 0 0 0 0,0-1 0 0 0,0 1 0 0 0,2 0 0 0 0,-1 0 0 0 0,1 0 0 0 0,1 0 0 0 0,0 0 0 0 0,1 1 0 0 0,0-1 0 0 0,0 1 0 0 0,1 1 0 0 0,6-8-60 0 0,-7 10 9 0 0,2-4 5 0 0,1 0 0 0 0,0 0 0 0 0,1 1-1 0 0,0 0 1 0 0,1 1 0 0 0,0-1-1 0 0,0 2 1 0 0,1 0 0 0 0,0 0 0 0 0,0 1-1 0 0,1 0 1 0 0,0 1 0 0 0,0 0-1 0 0,7-1-13 0 0,-18 7-2 0 0,1 0-1 0 0,-1 0 1 0 0,1 0-1 0 0,-1 0 1 0 0,0 0-1 0 0,1 0 1 0 0,-1 0-1 0 0,1 0 1 0 0,-1 1-1 0 0,1-1 1 0 0,-1 0-1 0 0,0 1 1 0 0,1-1-1 0 0,-1 1 1 0 0,0 0-1 0 0,1-1 1 0 0,-1 1-1 0 0,0 0 1 0 0,0 0-1 0 0,0 0 1 0 0,1 0-1 0 0,-1 0 1 0 0,0 0-1 0 0,-1 0 1 0 0,1 0-1 0 0,0 1 0 0 0,0-1 1 0 0,0 0-1 0 0,-1 0 1 0 0,1 1-1 0 0,0-1 1 0 0,-1 1-1 0 0,0-1 1 0 0,1 0-1 0 0,-1 1 1 0 0,0-1-1 0 0,1 1 1 0 0,-1-1-1 0 0,0 1 3 0 0,4 68-125 0 0,-4-59 44 0 0,0-10-14 0 0,2 12-725 0 0,7-13-5114 0 0,-7-3-74 0 0,-2-1-5741 0 0</inkml:trace>
  <inkml:trace contextRef="#ctx0" brushRef="#br0" timeOffset="11154.451">7622 1377 0 0 0,'0'0'545'0'0,"0"0"425"0"0,0 0 146 0 0,0 0 161 0 0,0 0 193 0 0,0 0 145 0 0,0 0 43 0 0,0 0-75 0 0,0 0-124 0 0,0 0-88 0 0,0 0-71 0 0,4 0 5306 0 0,17 0-5469 0 0,20-2-505 0 0,-1-1-1 0 0,1-3 0 0 0,-1-1 1 0 0,0-2-1 0 0,6-4-631 0 0,247-42 832 0 0,-271 56-741 0 0,-35-3-2157 0 0,-6-2-1489 0 0,11 3 145 0 0,-1 0-3386 0 0,2 0-3564 0 0</inkml:trace>
  <inkml:trace contextRef="#ctx0" brushRef="#br0" timeOffset="12085.064">7937 1068 9146 0 0,'0'0'1772'0'0,"0"0"-358"0"0,0 0-158 0 0,0 0 77 0 0,0 0 131 0 0,0 0-11 0 0,0 0-170 0 0,0 0-280 0 0,0 0-269 0 0,0 0-173 0 0,0 0-98 0 0,0 0-35 0 0,0 0-30 0 0,-14 10-17 0 0,-43 34-25 0 0,55-43-327 0 0,1 0-1 0 0,0 0 1 0 0,-1 0-1 0 0,1 0 1 0 0,0 0 0 0 0,0 0-1 0 0,0 0 1 0 0,0 0-1 0 0,0 1 1 0 0,0-1 0 0 0,0 1-1 0 0,0-1 1 0 0,0 0-1 0 0,1 1 1 0 0,-1-1 0 0 0,0 1-1 0 0,1 0 1 0 0,-1-1-1 0 0,1 1 1 0 0,0-1 0 0 0,0 1-1 0 0,0 0 1 0 0,-1-1 0 0 0,1 1-1 0 0,1 0 1 0 0,-1-1-1 0 0,0 1 1 0 0,0 1-29 0 0,1 3 113 0 0,0 19 243 0 0,1 0 1 0 0,1 0 0 0 0,1 0 0 0 0,1-1 0 0 0,1 1 0 0 0,4 8-357 0 0,-4-10 125 0 0,-2 0 0 0 0,0 1 0 0 0,-2-1-1 0 0,0 1 1 0 0,-2-1 0 0 0,0 1 0 0 0,-3 10-125 0 0,-11 10 387 0 0,10 23 1234 0 0,4-31-1905 0 0,0-63-2680 0 0,0 11-2882 0 0,0 8-6096 0 0</inkml:trace>
  <inkml:trace contextRef="#ctx0" brushRef="#br0" timeOffset="13553.935">8911 1270 9682 0 0,'0'0'2070'0'0,"0"0"-368"0"0,0 0-219 0 0,0 0 1 0 0,0 0-81 0 0,0 0-218 0 0,0 0-330 0 0,0 0-327 0 0,0 0-181 0 0,0 0-66 0 0,0 0 0 0 0,-3 11 20 0 0,-11 88 419 0 0,10 191 788 0 0,4-299 770 0 0,3-110-1508 0 0,10 68-718 0 0,2 1 1 0 0,3 1 0 0 0,1 0-1 0 0,3 1 1 0 0,1 2-1 0 0,3 0 1 0 0,2 1 0 0 0,1 2-1 0 0,18-18-52 0 0,-44 57 2 0 0,0 1-1 0 0,0-1 0 0 0,0 1 1 0 0,1 0-1 0 0,-1 0 0 0 0,1 0 1 0 0,-1 1-1 0 0,1-1 0 0 0,0 1 1 0 0,0 0-1 0 0,0 0 0 0 0,0 0 1 0 0,1 0-1 0 0,-1 1 0 0 0,0 0 1 0 0,2 0-2 0 0,21 48 152 0 0,-21 105-539 0 0,7-136-1687 0 0,0-11-4229 0 0,-8-4 2026 0 0,-1 2-7574 0 0</inkml:trace>
  <inkml:trace contextRef="#ctx0" brushRef="#br0" timeOffset="15042.078">9853 663 7402 0 0,'0'0'2165'0'0,"0"0"-267"0"0,0 0-51 0 0,0 0 87 0 0,0 0-23 0 0,0 0-267 0 0,0 0-309 0 0,0 0-305 0 0,0 0-262 0 0,0 0-151 0 0,0 0-86 0 0,0 0-57 0 0,0 0-12 0 0,-1-3 13 0 0,-12-2 2631 0 0,-6 24-2483 0 0,34-45 371 0 0,-7 13-972 0 0,-8 13 112 0 0,-11 10 110 0 0,-25 19-188 0 0,36-29-52 0 0,0 0-4 0 0,0 0 18 0 0,0 0 1 0 0,0 0-18 0 0,0 0 13 0 0,7-1 34 0 0,-6 0 96 0 0,-1 0-3322 0 0,7 0-5805 0 0,-4 1 6742 0 0,1 0-10324 0 0</inkml:trace>
  <inkml:trace contextRef="#ctx0" brushRef="#br0" timeOffset="13966.138">9798 1116 17004 0 0,'0'0'1285'0'0,"0"0"-242"0"0,0 0-79 0 0,0 0 37 0 0,0 0-33 0 0,0 0-165 0 0,0 0-249 0 0,0 0-162 0 0,0 0-129 0 0,-28 32-92 0 0,-85 105-46 0 0,66-52-9 0 0,42-66-94 0 0,-1-8-26 0 0,1 0 0 0 0,1 1 1 0 0,0-1-1 0 0,1 1 1 0 0,0 0-1 0 0,1 0 0 0 0,0 0 1 0 0,1 0-1 0 0,0 1 1 0 0,1-1-1 0 0,0 0 1 0 0,1 0-1 0 0,1 1 0 0 0,-1-1 1 0 0,2 0-1 0 0,0 0 1 0 0,1-1-1 0 0,0 1 0 0 0,0-1 1 0 0,1 1-1 0 0,1-1 1 0 0,0-1-1 0 0,0 1 0 0 0,1-1 1 0 0,0 0-1 0 0,3 1 4 0 0,-2-4 45 0 0,1-1 1 0 0,0-1-1 0 0,1 1 0 0 0,-1-2 0 0 0,1 1 1 0 0,0-1-1 0 0,0-1 0 0 0,0 1 0 0 0,1-2 0 0 0,-1 0 1 0 0,1 0-1 0 0,0-1 0 0 0,-1 0 0 0 0,1 0 0 0 0,0-2 1 0 0,0 1-1 0 0,-1-1 0 0 0,1-1 0 0 0,-1 0 1 0 0,1 0-1 0 0,-1-1 0 0 0,2-1-45 0 0,12-4 189 0 0,-1-1 0 0 0,0-1-1 0 0,0-2 1 0 0,-1 0 0 0 0,-1-1 0 0 0,0-1 0 0 0,-1-1-1 0 0,-1 0 1 0 0,2-4-189 0 0,-5 4 114 0 0,-1-1 1 0 0,-1-1-1 0 0,-1 0 0 0 0,0-1 0 0 0,-2 0 1 0 0,0-1-1 0 0,0-1 0 0 0,-2 1 0 0 0,-1-1 0 0 0,0-1 1 0 0,-1 0-1 0 0,-1-2-114 0 0,-3 12 17 0 0,0 0-1 0 0,-1-1 1 0 0,0 0 0 0 0,-1 1 0 0 0,-1-1-1 0 0,0 0 1 0 0,0 0 0 0 0,-1 0 0 0 0,0 1-1 0 0,-1-1 1 0 0,-1 1 0 0 0,0-1 0 0 0,0 1-1 0 0,-1 0 1 0 0,0 0 0 0 0,-1 0 0 0 0,-1 1-1 0 0,1-1 1 0 0,-2 1 0 0 0,1 1-1 0 0,-1-1 1 0 0,-8-7-17 0 0,7 10-39 0 0,1 0 0 0 0,-1 1 0 0 0,0 0 0 0 0,-1 0 0 0 0,1 1 1 0 0,-1 0-1 0 0,-1 1 0 0 0,1 0 0 0 0,0 0 0 0 0,-1 1 0 0 0,0 0 0 0 0,0 1 0 0 0,1 0 0 0 0,-1 1 0 0 0,-1 0 0 0 0,1 0 0 0 0,0 1 0 0 0,0 0 0 0 0,0 1 0 0 0,0 0 0 0 0,0 1 0 0 0,0 0 0 0 0,0 0 0 0 0,0 1 1 0 0,-8 4 38 0 0,-11 4-980 0 0,1 2 1 0 0,0 1 0 0 0,1 1 0 0 0,1 2-1 0 0,0 0 1 0 0,1 2 0 0 0,-18 17 979 0 0,12-7-6028 0 0,11-9-5733 0 0</inkml:trace>
  <inkml:trace contextRef="#ctx0" brushRef="#br0" timeOffset="14272.332">9527 1473 4017 0 0,'0'0'3711'0'0,"0"0"-1211"0"0,0 0-388 0 0,0 0-42 0 0,0 0-151 0 0,0 0-265 0 0,0 0-241 0 0,0 0-234 0 0,0 0-216 0 0,0 0-167 0 0,0 0-140 0 0,0 0-121 0 0,0 0-67 0 0,26-20-65 0 0,79-59-60 0 0,-57 50 182 0 0,93 21 270 0 0,-121 9-751 0 0,0 2 0 0 0,0 1 0 0 0,-1 0-1 0 0,0 2 1 0 0,0 0 0 0 0,0 1 0 0 0,0 0 0 0 0,-1 2 0 0 0,12 8-44 0 0,12 3 228 0 0,35 9 416 0 0,-76-29-675 0 0,-1 1 1 0 0,1-1-1 0 0,-1 0 0 0 0,1 1 1 0 0,-1-1-1 0 0,1 1 0 0 0,-1-1 1 0 0,1 0-1 0 0,-1 1 1 0 0,1-1-1 0 0,0 0 0 0 0,-1 1 1 0 0,1-1-1 0 0,-1 0 0 0 0,1 0 1 0 0,0 0-1 0 0,-1 0 0 0 0,1 0 1 0 0,0 0-1 0 0,-1 1 1 0 0,1-2-1 0 0,0 1 0 0 0,-1 0 1 0 0,1 0-1 0 0,0 0 0 0 0,-1 0 1 0 0,1 0-1 0 0,-1 0 1 0 0,1-1-1 0 0,0 1 0 0 0,-1 0 1 0 0,1 0-1 0 0,-1-1 0 0 0,1 1 1 0 0,-1-1-1 0 0,1 1 0 0 0,-1 0 1 0 0,1-1-1 0 0,-1 1 1 0 0,1-1-1 0 0,-1 1 0 0 0,1-1 1 0 0,-1 1-1 0 0,0-1 0 0 0,1 1 1 0 0,-1-1-1 0 0,0 0 1 0 0,0 1-1 0 0,1-1 0 0 0,-1 1 1 0 0,0-1-1 0 0,0 0 0 0 0,0 1 1 0 0,0-1-1 0 0,0 0 0 0 0,0 1 1 0 0,0-1-1 0 0,0 0 1 0 0,0 1-1 0 0,0-1 0 0 0,0 0 1 0 0,0 1-1 0 0,0-1 0 0 0,0 0 31 0 0,0-18-3726 0 0,0 7-3353 0 0,0 4-4736 0 0</inkml:trace>
  <inkml:trace contextRef="#ctx0" brushRef="#br0" timeOffset="18521.097">10779 563 8594 0 0,'0'0'1711'0'0,"0"0"-204"0"0,0 0 92 0 0,0 0 217 0 0,0 0 14 0 0,0 0-208 0 0,0 0-381 0 0,0 0-391 0 0,0 0-283 0 0,0 0-101 0 0,0 0-12 0 0,0 0 22 0 0,0 0 40 0 0,1-4 1128 0 0,119-103 690 0 0,6-14-1462 0 0,-124 121-871 0 0,0-1-1 0 0,0 1 1 0 0,0-1-1 0 0,0 1 1 0 0,0-1-1 0 0,1 1 1 0 0,-1 0-1 0 0,0 0 1 0 0,0 0-1 0 0,0 1 1 0 0,0-1-1 0 0,0 0 1 0 0,1 1-1 0 0,-1-1 0 0 0,0 1 1 0 0,0 0-1 0 0,0 0 1 0 0,0 0-1 0 0,0 0 1 0 0,0 0-1 0 0,-1 0 1 0 0,1 0-1 0 0,0 0 1 0 0,0 1-1 0 0,-1-1 1 0 0,1 1-1 0 0,-1-1 1 0 0,0 1-1 0 0,1 0 1 0 0,0 1-1 0 0,42 59 139 0 0,19 59 70 0 0,-39-60-344 0 0,0-41-2736 0 0,-15-17-3716 0 0,-7 0-5593 0 0</inkml:trace>
  <inkml:trace contextRef="#ctx0" brushRef="#br0" timeOffset="17122.328">10746 1274 0 0 0,'0'0'560'0'0,"0"0"607"0"0,0 0 140 0 0,0 0-13 0 0,0 0 57 0 0,0 0 32 0 0,0 0-22 0 0,0 0-70 0 0,0 0-135 0 0,0 0-142 0 0,-5-1-65 0 0,2 0-560 0 0,-9-4-241 0 0,2 5 2781 0 0,11 25 105 0 0,3-20-2888 0 0,0-1 0 0 0,0 0 0 0 0,0 0 0 0 0,1 0 0 0 0,-1-1-1 0 0,1 1 1 0 0,0-1 0 0 0,0 0 0 0 0,0 0 0 0 0,1-1 0 0 0,-1 0-1 0 0,0 0 1 0 0,1 0 0 0 0,0-1 0 0 0,-1 1 0 0 0,1-1 0 0 0,0-1-1 0 0,-1 1 1 0 0,1-1 0 0 0,0 0 0 0 0,0 0 0 0 0,0 0-1 0 0,2-2-144 0 0,19 0 229 0 0,0-1 0 0 0,0-1 1 0 0,0-2-1 0 0,-1-1 1 0 0,0-1-1 0 0,0-1 1 0 0,-1-1-1 0 0,0-1 1 0 0,0-1-1 0 0,-2-2 1 0 0,17-11-231 0 0,-31 20 39 0 0,0-1 1 0 0,-1 1-1 0 0,0-1 1 0 0,0-1-1 0 0,-1 1 1 0 0,0-1 0 0 0,0-1-1 0 0,0 1 1 0 0,-1-1-1 0 0,0 0 1 0 0,-1 0-1 0 0,0-1 1 0 0,0 0-1 0 0,-1 0 1 0 0,0 0-1 0 0,0 0 1 0 0,-1-1 0 0 0,-1 0-1 0 0,1 1 1 0 0,-1-1-1 0 0,-1 0 1 0 0,0 0-1 0 0,0 0 1 0 0,-1 0-1 0 0,-1 0 1 0 0,1 0 0 0 0,-2 0-1 0 0,1 0 1 0 0,-2-1-40 0 0,-2 4-10 0 0,-1-1 0 0 0,-1 1 0 0 0,0 0 0 0 0,0 1 1 0 0,0-1-1 0 0,0 1 0 0 0,-1 1 0 0 0,0-1 0 0 0,-1 2 1 0 0,1-1-1 0 0,-1 1 0 0 0,0 0 0 0 0,0 1 0 0 0,0 0 1 0 0,0 0-1 0 0,0 1 0 0 0,-1 0 0 0 0,1 1 0 0 0,-1 0 1 0 0,1 0-1 0 0,-1 1 0 0 0,0 0 0 0 0,1 1 0 0 0,-1 0 0 0 0,1 1 1 0 0,-1 0-1 0 0,1 0 0 0 0,0 1 0 0 0,0 0 0 0 0,0 1 1 0 0,0 0-1 0 0,0 0 0 0 0,1 1 0 0 0,-1 1 10 0 0,-13 5 1 0 0,1 0-1 0 0,0 2 0 0 0,1 1 0 0 0,1 1 1 0 0,0 0-1 0 0,1 1 0 0 0,1 1 1 0 0,0 1-1 0 0,1 0 0 0 0,1 2 0 0 0,1-1 1 0 0,1 2-1 0 0,1 0 0 0 0,-3 6 0 0 0,8-9 67 0 0,0 0 1 0 0,1 0-1 0 0,1 1 0 0 0,1 0 0 0 0,1 0 1 0 0,0 0-1 0 0,1 0 0 0 0,1 0 0 0 0,1 0 1 0 0,1 1-1 0 0,1-1 0 0 0,3 16-67 0 0,-2-23 90 0 0,0-1 1 0 0,1 1-1 0 0,0-1 0 0 0,1-1 1 0 0,0 1-1 0 0,1 0 0 0 0,0-1 0 0 0,0 0 1 0 0,1-1-1 0 0,0 0 0 0 0,1 0 1 0 0,0 0-1 0 0,1-1 0 0 0,0 0 0 0 0,0-1 1 0 0,0 0-1 0 0,1 0 0 0 0,0-1 1 0 0,1 0-1 0 0,10 4-90 0 0,8-1 165 0 0,0-2 1 0 0,1 0 0 0 0,0-3-1 0 0,0 0 1 0 0,1-2 0 0 0,-1-1-1 0 0,21-2-165 0 0,-30 1 40 0 0,-15 0-26 0 0,-1 0 1 0 0,1 0-1 0 0,-1-1 1 0 0,1 1-1 0 0,-1-1 1 0 0,1 0-1 0 0,-1-1 1 0 0,1 1-1 0 0,-1-1 1 0 0,0 0-1 0 0,0 0 0 0 0,0-1 1 0 0,0 0-1 0 0,2-1-14 0 0,-7 4 15 0 0,0 0-4 0 0,0 0 6 0 0,0 0 6 0 0,0 0-21 0 0,-1-6-5008 0 0,0 1-4848 0 0,1 4-2671 0 0</inkml:trace>
  <inkml:trace contextRef="#ctx0" brushRef="#br0" timeOffset="17519.083">11690 1344 13579 0 0,'0'0'2678'0'0,"0"0"-1123"0"0,0 0-495 0 0,0 0-60 0 0,0 0 40 0 0,0 0-31 0 0,0 0-153 0 0,0 0-201 0 0,0 0-177 0 0,0 0-132 0 0,0 0-85 0 0,-32 25-54 0 0,-98 80-50 0 0,91-58-29 0 0,35-38-95 0 0,1-1 0 0 0,0 1 0 0 0,1 1 0 0 0,0-1 0 0 0,0 0 0 0 0,1 1 0 0 0,0-1 0 0 0,1 1-1 0 0,0-1 1 0 0,0 1 0 0 0,1-1 0 0 0,0 1 0 0 0,1-1 0 0 0,0 0 0 0 0,0 0 0 0 0,1 0 0 0 0,1 0-1 0 0,-1 0 1 0 0,1 0 0 0 0,1-1 0 0 0,0 2-33 0 0,0-4 52 0 0,1 0 0 0 0,-1 0 1 0 0,1-1-1 0 0,0 0 0 0 0,1 0 0 0 0,-1 0 0 0 0,1-1 0 0 0,0 0 0 0 0,0 0 1 0 0,1 0-1 0 0,-1-1 0 0 0,1-1 0 0 0,-1 1 0 0 0,1-1 0 0 0,0 0 0 0 0,0-1 1 0 0,0 0-1 0 0,0 0 0 0 0,0 0 0 0 0,1-1-52 0 0,5-1 98 0 0,1 0 0 0 0,-1 0-1 0 0,0-2 1 0 0,1 0 0 0 0,-1 0 0 0 0,0-1 0 0 0,-1-1 0 0 0,1 0-1 0 0,-1-1 1 0 0,0-1 0 0 0,-1 0 0 0 0,1 0 0 0 0,-1-1-1 0 0,-1-1 1 0 0,1 0 0 0 0,-2-1 0 0 0,1 0 0 0 0,-1 0 0 0 0,-1-1-1 0 0,0 0 1 0 0,0-1 0 0 0,-1 0 0 0 0,-1-1 0 0 0,0 1-1 0 0,-1-1 1 0 0,3-7-98 0 0,-6 12-44 0 0,0 0-1 0 0,0-1 0 0 0,-1 0 1 0 0,0 1-1 0 0,0-1 1 0 0,-1 0-1 0 0,0 0 0 0 0,-1 0 1 0 0,0 0-1 0 0,0 0 1 0 0,-1 0-1 0 0,0 0 0 0 0,-1 1 1 0 0,1-1-1 0 0,-2 0 0 0 0,1 1 1 0 0,-1-1-1 0 0,-1 1 1 0 0,0 0-1 0 0,0 0 0 0 0,0 0 1 0 0,-1 1-1 0 0,0-1 1 0 0,-1 1-1 0 0,1 0 0 0 0,-1 1 1 0 0,-1-1-1 0 0,1 1 1 0 0,-1 0-1 0 0,0 1 0 0 0,0 0 1 0 0,-1 0-1 0 0,0 1 0 0 0,0-1 1 0 0,0 2-1 0 0,0-1 1 0 0,0 1-1 0 0,-1 0 0 0 0,0 1 1 0 0,1 0-1 0 0,-1 0 1 0 0,-9 0 44 0 0,-63 16-2810 0 0,31 9-3756 0 0,30-12-5126 0 0</inkml:trace>
  <inkml:trace contextRef="#ctx0" brushRef="#br0" timeOffset="17858.086">11517 1591 11282 0 0,'0'0'2638'0'0,"0"0"-1069"0"0,0 0-360 0 0,0 0 144 0 0,0 0 108 0 0,0 0-98 0 0,0 0-245 0 0,0 0-329 0 0,0 0-270 0 0,0 0-159 0 0,0 0-99 0 0,0 0-63 0 0,0 0-35 0 0,6-5-1 0 0,60-23 886 0 0,2 24-427 0 0,-52 2-524 0 0,-1 1 0 0 0,1 0 1 0 0,0 1-1 0 0,-1 1 0 0 0,1 0 1 0 0,-1 1-1 0 0,1 1 0 0 0,-1 0 1 0 0,11 5-98 0 0,66 29 552 0 0,-58-54-2351 0 0,-25 5-1434 0 0,-3 1-3370 0 0,-4 4-5207 0 0</inkml:trace>
  <inkml:trace contextRef="#ctx0" brushRef="#br0" timeOffset="24523.104">2361 306 304 0 0,'0'0'754'0'0,"0"0"-100"0"0,0 0-39 0 0,0 0 81 0 0,0 0 168 0 0,0 0 181 0 0,0 0 152 0 0,0 0 82 0 0,0 0-38 0 0,0 0-95 0 0,0 0-91 0 0,8-16-86 0 0,25-48-47 0 0,-46 105 7184 0 0,-6 112-7116 0 0,57 345 391 0 0,-19-247-642 0 0,-10 97-739 0 0,-16-267 290 0 0,-3 0 1 0 0,-4-1-1 0 0,-3-1 0 0 0,-3 0 0 0 0,-5 0-290 0 0,6 69 1044 0 0,8-35-250 0 0,7-80-499 0 0,53-37-125 0 0,181-51 134 0 0,-142 34-266 0 0,61-13-26 0 0,136-14-12 0 0,-14 19 22 0 0,47 22-62 0 0,-62-14 134 0 0,-91 6-94 0 0,-28-1-6 0 0,73 8 14 0 0,143-35-28 0 0,119 31-17 0 0,-92-2 33 0 0,167 2-61 0 0,-403 12 21 0 0,129-18 44 0 0,491-33-127 0 0,-491 26 134 0 0,-37 16-37 0 0,659 9-14 0 0,-398-17 68 0 0,425-2 19 0 0,456-18 2 0 0,-678 37 9 0 0,-606 7-12 0 0,-68-3-46 0 0,-26-4-2 0 0,0 0 14 0 0,0 0 13 0 0,0 0 0 0 0,0 0-13 0 0,0 0-9 0 0,0 0 13 0 0,0 0 3 0 0,0 0 3 0 0,0 0 24 0 0,0 0-40 0 0,0 0 9 0 0,0 0 5 0 0,0 0 1 0 0,0 0 7 0 0,0 0-5 0 0,0 0-35 0 0,0 0 33 0 0,0 0-2 0 0,0 0-8 0 0,0 0 30 0 0,0 0-20 0 0,0 0-3 0 0,0 0-4 0 0,0 0 5 0 0,0 0 1 0 0,0 0 3 0 0,0 0 3 0 0,0 0-19 0 0,0 0 8 0 0,0 0-2 0 0,0 0-1 0 0,0 0 5 0 0,0 0 18 0 0,0 0-6 0 0,0 0 19 0 0,0 0 10 0 0,0 0 3 0 0,0 0 31 0 0,0 0 12 0 0,0-5 75 0 0,-49-149-126 0 0,12 38-22 0 0,-5 1 0 0 0,-25-44-27 0 0,49 112 5 0 0,1 0 1 0 0,3-2 0 0 0,2 0 0 0 0,1 0 0 0 0,-2-49-6 0 0,-18-89 41 0 0,-6 3-14 0 0,31-23 8 0 0,-19 78-89 0 0,10-7 6 0 0,17 81-93 0 0,-25 56-467 0 0,-99 20 458 0 0,-46-17 156 0 0,-60 3-12 0 0,-315-3-62 0 0,97 7-116 0 0,41 0 139 0 0,-733-7-55 0 0,263-37-53 0 0,405 18 158 0 0,47 7 26 0 0,-114 24-21 0 0,-319 32 38 0 0,50-5-54 0 0,6-10 138 0 0,358-29 16 0 0,199 7-136 0 0,15 4-7 0 0,62 4 19 0 0,-34-1 57 0 0,154-15-76 0 0,0 1-1 0 0,1 3 1 0 0,0 2-1 0 0,-25 9-4 0 0,60-15 29 0 0,-106 18-1 0 0,33-17 79 0 0,-9-3-1168 0 0,108 26-3667 0 0,-13-18-2118 0 0,2-1-5203 0 0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32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0 306 10706 0 0,'0'0'2011'0'0,"0"0"-170"0"0,0 0-122 0 0,0 0-32 0 0,0 0-95 0 0,0 0-198 0 0,0 0-291 0 0,0 0-251 0 0,0 0-195 0 0,0 0-79 0 0,0 0-19 0 0,0 0-6 0 0,6-2 14 0 0,115-32 1501 0 0,135 52-1014 0 0,-26-40-775 0 0,-193 14-150 0 0,-91-14 435 0 0,5 5-463 0 0,-61-36 59 0 0,95 41-143 0 0,1-1 0 0 0,0 0 0 0 0,1-1-1 0 0,0-1 1 0 0,2 0 0 0 0,-1-1 0 0 0,-7-15-17 0 0,11-5-532 0 0,8 36 120 0 0,0 0-226 0 0,19 1-2984 0 0,-3 9 839 0 0,-6-3-2349 0 0,-3 0-6760 0 0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32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454 141 0 0 0,'0'0'569'0'0,"0"0"750"0"0,0 0 370 0 0,0 0 183 0 0,0 0 90 0 0,0 0-63 0 0,0 0-264 0 0,0 0-289 0 0,0 0-225 0 0,0 0-82 0 0,6-12 45 0 0,16-35-9 0 0,-22 46-1000 0 0,1 0 0 0 0,-1 1 0 0 0,0-1 0 0 0,0 0 0 0 0,1 0 0 0 0,-1 1 0 0 0,0-1-1 0 0,0 0 1 0 0,0 0 0 0 0,0 1 0 0 0,0-1 0 0 0,0 0 0 0 0,0 0 0 0 0,0 1 0 0 0,-1-1 0 0 0,1 0 0 0 0,0 0-1 0 0,0 1 1 0 0,-1-1 0 0 0,1 0 0 0 0,0 0 0 0 0,-1 1 0 0 0,1-1 0 0 0,0 1 0 0 0,-1-1 0 0 0,1 0 0 0 0,-1 1-1 0 0,0-1 1 0 0,1 1 0 0 0,-1-1 0 0 0,1 1 0 0 0,-1-1 0 0 0,0 1 0 0 0,1-1 0 0 0,-1 1 0 0 0,0 0 0 0 0,1 0-1 0 0,-1-1 1 0 0,0 1 0 0 0,1 0 0 0 0,-1 0 0 0 0,0 0 0 0 0,0-1 0 0 0,0 1 0 0 0,1 0 0 0 0,-1 0 0 0 0,0 0-1 0 0,0 0 1 0 0,1 1 0 0 0,-1-1 0 0 0,0 0 0 0 0,0 0 0 0 0,1 0 0 0 0,-1 1 0 0 0,0-1 0 0 0,1 0 0 0 0,-1 0-1 0 0,0 1-74 0 0,-4-1 381 0 0,-6-1-195 0 0,-1 1 0 0 0,1 0 0 0 0,-1 1 0 0 0,1 0 0 0 0,-1 1 0 0 0,1 0 0 0 0,0 1 0 0 0,0 0 0 0 0,0 1 0 0 0,0 0 0 0 0,1 1 0 0 0,-1 0 0 0 0,1 1 0 0 0,0 0 0 0 0,1 0 0 0 0,-8 6-186 0 0,-4 6 61 0 0,0 0 0 0 0,1 1 0 0 0,0 1-1 0 0,2 1 1 0 0,0 1 0 0 0,-7 13-61 0 0,11-18 28 0 0,1 2 1 0 0,1 0-1 0 0,0 0 0 0 0,1 1 1 0 0,2 0-1 0 0,0 1 0 0 0,1 0 0 0 0,1 1 1 0 0,0-1-1 0 0,2 1 0 0 0,1 0 1 0 0,1 1-1 0 0,-1 19-28 0 0,5-38 23 0 0,0 0 0 0 0,0 0 0 0 0,0 0 0 0 0,0 0 0 0 0,1 0 1 0 0,0 0-1 0 0,-1-1 0 0 0,1 1 0 0 0,1-1 0 0 0,-1 1 0 0 0,0-1 0 0 0,1 1 0 0 0,0-1 0 0 0,0 0 0 0 0,0-1 0 0 0,0 1 1 0 0,0 0-1 0 0,0-1 0 0 0,1 1 0 0 0,-1-1 0 0 0,1 0 0 0 0,0 0 0 0 0,0-1 0 0 0,-1 1 0 0 0,1-1 0 0 0,0 0 0 0 0,0 0 1 0 0,0 0-1 0 0,1 0 0 0 0,1-1-23 0 0,5 2 96 0 0,-1-1 1 0 0,1 0 0 0 0,-1-1 0 0 0,1 0-1 0 0,-1-1 1 0 0,0 0 0 0 0,1-1-1 0 0,-1 0 1 0 0,0 0 0 0 0,0-1-1 0 0,10-4-96 0 0,17-17 118 0 0,0-1-1 0 0,-2-2 0 0 0,-1-1 0 0 0,-1-2 1 0 0,-1-1-1 0 0,-2-2 0 0 0,-2-1 0 0 0,0-1 1 0 0,-3-1-1 0 0,-1-1 0 0 0,-1-1 0 0 0,6-18-117 0 0,-10 24 11 0 0,47-92 6 0 0,-66 123-45 0 0,0 1-34 0 0,0 0-38 0 0,0 20-283 0 0,-1 32 351 0 0,-1-33 36 0 0,1 0-1 0 0,1 0 1 0 0,1 0-1 0 0,0 0 0 0 0,1 0 1 0 0,1-1-1 0 0,1 1 1 0 0,1-1-1 0 0,0 1 0 0 0,2-2 1 0 0,0 1-1 0 0,2 3-3 0 0,-3-12-139 0 0,0 0 0 0 0,0 0 1 0 0,1 0-1 0 0,0-1 0 0 0,0 0 0 0 0,1-1 0 0 0,0 0 0 0 0,0 0 0 0 0,1 0 0 0 0,0-1 1 0 0,0 0-1 0 0,0-1 0 0 0,1 0 0 0 0,0-1 0 0 0,0 0 139 0 0,2-3-3042 0 0,-9-2-5292 0 0,-1-2-2749 0 0</inkml:trace>
  <inkml:trace contextRef="#ctx0" brushRef="#br0" timeOffset="1098.197">1044 49 8226 0 0,'0'0'1831'0'0,"0"0"-275"0"0,0 0-96 0 0,0 0 77 0 0,0 0-5 0 0,0 0-122 0 0,0 0-201 0 0,0 0-203 0 0,0 0-177 0 0,0 0-136 0 0,0 0-80 0 0,0 0-42 0 0,0 0-26 0 0,1-5-18 0 0,4-12-30 0 0,-4 13-51 0 0,-1 4-45 0 0,0 0-59 0 0,0 0-49 0 0,0 0-43 0 0,8 14 1610 0 0,20-10-1588 0 0,0 0-1 0 0,1-2 1 0 0,0-1 0 0 0,-1-2 0 0 0,1 0-1 0 0,-1-2 1 0 0,0-1 0 0 0,27-8-272 0 0,90-10 372 0 0,-72 18-731 0 0,-92 7-10410 0 0,14 1 4441 0 0,0 0-5180 0 0</inkml:trace>
  <inkml:trace contextRef="#ctx0" brushRef="#br0" timeOffset="1411.856">1161 277 14451 0 0,'0'0'1931'0'0,"0"0"-760"0"0,0 0-293 0 0,0 0 95 0 0,0 0 122 0 0,0 0-11 0 0,0 0-162 0 0,0 0-245 0 0,0 0-189 0 0,0 0 4 0 0,0 0 41 0 0,0 0 48 0 0,0 0 7 0 0,8 5-116 0 0,23 18-61 0 0,36-11 1189 0 0,178-30-310 0 0,-219 18-2560 0 0,-9 0-5971 0 0,-13 0-3115 0 0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4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0,'0'0'1203'0'0,"0"0"476"0"0,0 0 208 0 0,0 0 125 0 0,0 0 58 0 0,0 0-83 0 0,0 0-214 0 0,0 0-304 0 0,0 0-254 0 0,0 0-171 0 0,0 0-97 0 0,0 3-45 0 0,0 15 740 0 0,0-17-933 0 0,0-1-59 0 0,0 0-53 0 0,0 0-57 0 0,5 7 4281 0 0,183 0-3131 0 0,-63-7-1270 0 0,-125 0-391 0 0,0 0 3 0 0,0 0 7 0 0,0 0 21 0 0,0 0-17 0 0,0 0-17 0 0,0 0 5 0 0,0 0 18 0 0,-9-4-2588 0 0,7 3-1120 0 0,-1 6-4279 0 0,3-1-3547 0 0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44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37 107 0 0 0,'0'0'733'0'0,"0"0"736"0"0,0 0 214 0 0,0 0-15 0 0,0 0-47 0 0,0 0-84 0 0,0 0-147 0 0,0 0-182 0 0,0 0-204 0 0,0 0-160 0 0,0 0-127 0 0,0 0-107 0 0,0 29 1852 0 0,0-7-1509 0 0,-1 108 2325 0 0,-16 64-1981 0 0,-2-69-593 0 0,20-165 2967 0 0,7-64-3716 0 0,3 63 63 0 0,2 1 0 0 0,2 0 0 0 0,1 0 0 0 0,2 2 0 0 0,2 0 0 0 0,1 1 0 0 0,2 1 0 0 0,1 1-18 0 0,65-74 30 0 0,-73 100-48 0 0,-15 9-12 0 0,-1 0 8 0 0,19 30 70 0 0,15 95 449 0 0,-31-110-526 0 0,-9 40-2768 0 0,0-45-1143 0 0,5-6-2165 0 0,0 0-5380 0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6:35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46 2264 0 0,'0'0'767'0'0,"0"0"-104"0"0,0 0 136 0 0,0 0 307 0 0,0 0 343 0 0,0 0 116 0 0,0 0-60 0 0,0 0-117 0 0,0 0-123 0 0,0 0-62 0 0,0 0-27 0 0,0 0 4 0 0,0 0-5 0 0,-2-2-23 0 0,-7-6-63 0 0,7 6-115 0 0,2 2-144 0 0,2 4 3407 0 0,11 12-3898 0 0,57 114 1072 0 0,-24 15-899 0 0,28 60-223 0 0,-19-115-180 0 0,-52-93-40 0 0,0 0-1 0 0,-1 0 0 0 0,0 0 0 0 0,1-1 0 0 0,-1 1 0 0 0,0 0 1 0 0,-1-1-1 0 0,1 0 0 0 0,-1 1 0 0 0,1-1 0 0 0,-1 0 0 0 0,0 0 1 0 0,0 0-1 0 0,-1 0 0 0 0,1 0 0 0 0,-1 1 0 0 0,0-1 0 0 0,0 0 1 0 0,0-1-69 0 0,2-7 78 0 0,16-56-79 0 0,2 1 0 0 0,4 0 0 0 0,2 2 0 0 0,21-33 1 0 0,-24 47 11 0 0,23-68-26 0 0,-55 116-2707 0 0,5 6-8452 0 0,4-3-534 0 0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1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4001 0 0,'0'0'2212'0'0,"0"0"-274"0"0,0 0-203 0 0,0 0-43 0 0,0 0-7 0 0,0 0-149 0 0,0 0-126 0 0,0 0-227 0 0,0 0-248 0 0,0 0-179 0 0,0 0-108 0 0,0 0-60 0 0,0 0-29 0 0,7-4 1631 0 0,181 0 1808 0 0,69-7-2818 0 0,-153-3-1004 0 0,-104 14-171 0 0,0 0-10 0 0,0 0-3 0 0,0 0-7 0 0,0 0-34 0 0,0 0-39 0 0,-31-5-3093 0 0,17 3 1393 0 0,-5-2-1403 0 0,6 4-2143 0 0,7 0-5761 0 0</inkml:trace>
  <inkml:trace contextRef="#ctx0" brushRef="#br0" timeOffset="301.914">310 0 13555 0 0,'0'0'1487'0'0,"0"0"-391"0"0,0 0-205 0 0,0 0 61 0 0,0 0 130 0 0,0 0 50 0 0,0 0-89 0 0,0 0-172 0 0,0 0-179 0 0,0 0-127 0 0,0 0-85 0 0,0 0-46 0 0,-10 32-35 0 0,-31 98-42 0 0,27-40 262 0 0,14-66-451 0 0,0-3-37 0 0,-1 24 23 0 0,-1-1 1 0 0,-2 0-1 0 0,-3 0 0 0 0,-4 12-154 0 0,-11 14-601 0 0,18-58-1477 0 0,4-9-5404 0 0,0-3-3943 0 0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44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287 722 11819 0 0,'0'0'1813'0'0,"0"0"-615"0"0,0 0-253 0 0,0 0 37 0 0,0 0 79 0 0,0 0-10 0 0,0 0-117 0 0,0 0-154 0 0,0 0-161 0 0,0 0-126 0 0,0 0-115 0 0,0 0-77 0 0,-31 25-41 0 0,-98 79-22 0 0,73-37 79 0 0,50-51-233 0 0,-6 10-27 0 0,1 1-1 0 0,2 0 1 0 0,0 1-1 0 0,2 0 1 0 0,1 0 0 0 0,2 1-1 0 0,0-1 1 0 0,2 1-1 0 0,1 6-56 0 0,1-31 12 0 0,0 1 0 0 0,1 0 0 0 0,-1-1-1 0 0,1 1 1 0 0,0-1 0 0 0,0 1 0 0 0,1-1 0 0 0,-1 0-1 0 0,1 1 1 0 0,0-1 0 0 0,0 0 0 0 0,1 0-1 0 0,-1 0 1 0 0,1-1 0 0 0,0 1 0 0 0,0 0-1 0 0,0-1 1 0 0,0 0 0 0 0,0 0 0 0 0,1 0-1 0 0,0 0 1 0 0,-1 0 0 0 0,1-1 0 0 0,0 1 0 0 0,0-1-1 0 0,0 0 1 0 0,1-1 0 0 0,-1 1 0 0 0,0-1-1 0 0,1 1 1 0 0,-1-1 0 0 0,2-1-12 0 0,7 3 110 0 0,0-1 0 0 0,0-1 0 0 0,0 0 0 0 0,0-1 0 0 0,1 0-1 0 0,-1-1 1 0 0,0-1 0 0 0,0 0 0 0 0,0 0 0 0 0,0-2 0 0 0,0 0-110 0 0,24-8 344 0 0,1-2 0 0 0,-2-2 0 0 0,0-1 0 0 0,-1-2 0 0 0,-1-1-1 0 0,-1-2 1 0 0,29-25-344 0 0,-49 36 85 0 0,0-1-1 0 0,0 0 1 0 0,-1-1-1 0 0,-1-1 1 0 0,0 1-1 0 0,-1-2 1 0 0,-1 1-1 0 0,0-2 1 0 0,-1 1-1 0 0,0-1 1 0 0,-1 0-1 0 0,-1-1 1 0 0,-1 1-1 0 0,0-1 1 0 0,-1 0-1 0 0,-1 0 1 0 0,-1-1-1 0 0,0 1 1 0 0,-1-3-85 0 0,-2 10-20 0 0,1 1 0 0 0,-2 0 0 0 0,1 0 0 0 0,-1 0 1 0 0,-1 0-1 0 0,1 0 0 0 0,-1 0 0 0 0,-1 0 0 0 0,0 1 0 0 0,0 0 0 0 0,-1-1 0 0 0,0 2 0 0 0,0-1 1 0 0,-1 0-1 0 0,0 1 0 0 0,0 0 0 0 0,-1 1 0 0 0,1-1 0 0 0,-2 1 0 0 0,1 1 0 0 0,0-1 0 0 0,-1 1 1 0 0,0 1-1 0 0,-1-1 0 0 0,1 1 0 0 0,-1 1 0 0 0,1 0 0 0 0,-1 0 0 0 0,0 0 0 0 0,0 1 0 0 0,-1 1 1 0 0,1-1-1 0 0,0 1 0 0 0,-5 1 20 0 0,-1 1-269 0 0,-1 0 1 0 0,1 1 0 0 0,-1 0-1 0 0,1 2 1 0 0,0 0-1 0 0,0 0 1 0 0,1 1-1 0 0,-1 1 1 0 0,1 1-1 0 0,1 0 1 0 0,-1 1 0 0 0,-11 8 268 0 0,-88 74-5366 0 0,84-64 309 0 0,10-3-6179 0 0</inkml:trace>
  <inkml:trace contextRef="#ctx0" brushRef="#br0" timeOffset="369.851">44 1061 8818 0 0,'0'0'2111'0'0,"0"0"-249"0"0,0 0-155 0 0,0 0-119 0 0,0 0-141 0 0,0 0-88 0 0,0 0-171 0 0,0 0-212 0 0,0 0-219 0 0,0 0-220 0 0,0 0-145 0 0,0 0-85 0 0,0 0-31 0 0,-1-2-8 0 0,1 1-237 0 0,0 0 0 0 0,0 1 1 0 0,0-1-1 0 0,0 0 0 0 0,0 1 0 0 0,1-1 1 0 0,-1 1-1 0 0,0-1 0 0 0,0 0 0 0 0,0 1 0 0 0,0-1 1 0 0,1 1-1 0 0,-1-1 0 0 0,0 1 0 0 0,1-1 1 0 0,-1 1-1 0 0,0-1 0 0 0,1 1 0 0 0,-1-1 0 0 0,0 1 1 0 0,1-1-1 0 0,-1 1 0 0 0,1-1 0 0 0,-1 1 0 0 0,1 0 1 0 0,-1-1-1 0 0,1 1 0 0 0,0 0 0 0 0,-1 0 1 0 0,1-1-1 0 0,-1 1 0 0 0,1 0 0 0 0,-1 0 0 0 0,1 0 1 0 0,0 0-1 0 0,-1-1 0 0 0,1 1 0 0 0,0 0 1 0 0,-1 0-1 0 0,1 0 0 0 0,-1 1 0 0 0,1-1 0 0 0,0 0 1 0 0,-1 0-1 0 0,1 0 0 0 0,-1 0 0 0 0,1 0 0 0 0,0 1 1 0 0,-1-1-1 0 0,1 0 0 0 0,-1 1 0 0 0,1-1 1 0 0,-1 0-1 0 0,1 1-31 0 0,10-1 182 0 0,165-6 1656 0 0,-36 5-1024 0 0,-128 2-763 0 0,-1 0 1 0 0,0 1-1 0 0,1 1 1 0 0,-1 0-1 0 0,0 0 1 0 0,-1 1-1 0 0,1 1 1 0 0,-1-1-1 0 0,3 3-51 0 0,28 11 269 0 0,41 0 170 0 0,-70-41-6029 0 0,-11 7 551 0 0,0 9-629 0 0,0-1-6175 0 0</inkml:trace>
  <inkml:trace contextRef="#ctx0" brushRef="#br0" timeOffset="836.272">308 384 8642 0 0,'0'0'3050'0'0,"0"0"-919"0"0,0 0-469 0 0,0 0-107 0 0,0 0 33 0 0,0 0-12 0 0,0 0-145 0 0,0 0-265 0 0,0 0-262 0 0,0 0-212 0 0,0 0-130 0 0,0 0-37 0 0,0 0-74 0 0,-3-4-50 0 0,-5-11-45 0 0,-11 24 494 0 0,-51 48-566 0 0,63-50-45 0 0,12-12-38 0 0,19-21 52 0 0,-14 15-226 0 0,13-20 453 0 0,-51 61-699 0 0,6-2-180 0 0,17-6-2906 0 0,13-14-7992 0 0,-3-8-501 0 0</inkml:trace>
  <inkml:trace contextRef="#ctx0" brushRef="#br0" timeOffset="1684.474">781 523 0 0 0,'0'0'1235'0'0,"0"0"555"0"0,0 0 127 0 0,0 0-47 0 0,0 0-32 0 0,0 0-22 0 0,0 0-93 0 0,0 0-148 0 0,0 0-129 0 0,0 0-207 0 0,0 0-155 0 0,0 0-72 0 0,0 0-92 0 0,0-4-67 0 0,0-8-374 0 0,0 3 4954 0 0,17 2-4535 0 0,12-5-633 0 0,0 1-1 0 0,1 1 1 0 0,0 2-1 0 0,1 0 1 0 0,-1 3-1 0 0,4 0-264 0 0,-5 7 6 0 0,-29-1 6 0 0,-10 29 54 0 0,-27 19 48 0 0,30-42-99 0 0,1 0-1 0 0,0-1 1 0 0,1 2-1 0 0,0-1 0 0 0,0 1 1 0 0,0 0-1 0 0,1 0 0 0 0,0 0 1 0 0,1 0-1 0 0,0 1 1 0 0,-1 5-15 0 0,3-11 6 0 0,1 0 0 0 0,0 0 0 0 0,0 0 0 0 0,1 0 0 0 0,-1 0 0 0 0,1 0 0 0 0,-1 0 0 0 0,1 0 0 0 0,0 0 1 0 0,0 0-1 0 0,0 0 0 0 0,0-1 0 0 0,1 1 0 0 0,-1 0 0 0 0,1-1 0 0 0,0 1 0 0 0,0-1 0 0 0,0 0 1 0 0,0 1-1 0 0,0-1 0 0 0,0 0 0 0 0,0 0 0 0 0,1 0 0 0 0,-1-1 0 0 0,1 1 0 0 0,0 0 0 0 0,-1-1 0 0 0,1 0 1 0 0,0 0-1 0 0,0 0 0 0 0,0 0 0 0 0,0 0 0 0 0,0 0 0 0 0,2 0-6 0 0,110 10-341 0 0,-104-11-486 0 0,50-4-521 0 0,-42-3-3160 0 0,-4-4-4836 0 0,-12 7-2271 0 0</inkml:trace>
  <inkml:trace contextRef="#ctx0" brushRef="#br0" timeOffset="2478.362">1208 166 9418 0 0,'0'0'1952'0'0,"0"0"-259"0"0,0 0-197 0 0,0 0-21 0 0,0 0-8 0 0,0 0-51 0 0,0 0-126 0 0,0 0-179 0 0,0 0-212 0 0,0 0-175 0 0,0 0-144 0 0,0 0-112 0 0,-7-6-60 0 0,-20-18-50 0 0,20 17-66 0 0,7 7-74 0 0,0 0-39 0 0,0 0-51 0 0,9 0 122 0 0,8 2-73 0 0,0 0 0 0 0,-1 1 1 0 0,1 1-1 0 0,-1 0 0 0 0,1 1 1 0 0,-1 1-1 0 0,-1 0 0 0 0,1 1 1 0 0,-1 1-1 0 0,0 1-177 0 0,-9-3 47 0 0,1 1 0 0 0,-1 0 0 0 0,0 0 0 0 0,-1 0 0 0 0,0 1 0 0 0,0 0 0 0 0,-1 0 0 0 0,0 0 0 0 0,0 0 0 0 0,-1 1 0 0 0,0-1 0 0 0,-1 1-1 0 0,1 0 1 0 0,-2 0 0 0 0,1 0 0 0 0,-1 0 0 0 0,-1 0 0 0 0,0 0 0 0 0,0 1 0 0 0,0-1 0 0 0,-1 0 0 0 0,-2 6-47 0 0,3 5 46 0 0,-17 551 150 0 0,-18-254-186 0 0,-6-155 51 0 0,22-100 39 0 0,17-41-68 0 0,2-20-7 0 0,0-1-11 0 0,0 0-1 0 0,0 0-2 0 0,0 0 5 0 0,0 0 5 0 0,0 0-4 0 0,0 0-2 0 0,0 0 0 0 0,0 0 17 0 0,0 0-2 0 0,0 0 16 0 0,0 0 8 0 0,0 0-2 0 0,0 0-10 0 0,0 0 16 0 0,0 0 5 0 0,0 0-3 0 0,0 0 8 0 0,0 0-1 0 0,0 0 5 0 0,-99-2 545 0 0,-177 12-3741 0 0,139 5-307 0 0,83-11 254 0 0,1 2-3316 0 0,26-2-4890 0 0</inkml:trace>
  <inkml:trace contextRef="#ctx0" brushRef="#br0" timeOffset="4651.202">1578 932 2601 0 0,'0'0'2934'0'0,"0"0"-1197"0"0,0 0-415 0 0,0 0 7 0 0,0 0 66 0 0,0 0 68 0 0,0 0-101 0 0,0 0-195 0 0,0 0-200 0 0,0 0-250 0 0,0 0-202 0 0,-6 2-107 0 0,-16 6 70 0 0,48 15 2384 0 0,-4-18-2511 0 0,0 0 1 0 0,0-1-1 0 0,0-2 1 0 0,1 0-1 0 0,-1-1 1 0 0,0-1 0 0 0,1-1-1 0 0,-1-1 1 0 0,0-2-1 0 0,0 0 1 0 0,0-1-1 0 0,0-1 1 0 0,-1-1 0 0 0,0 0-1 0 0,0-2 1 0 0,8-5-352 0 0,-8 6 97 0 0,-1 0-1 0 0,0-1 1 0 0,0-1 0 0 0,-1-1 0 0 0,0-1 0 0 0,-1-1-1 0 0,-1 0 1 0 0,0-1 0 0 0,0-1 0 0 0,13-16-97 0 0,-28 28 8 0 0,0 0 0 0 0,0 0 0 0 0,-1-1 0 0 0,1 1 0 0 0,-1 0 0 0 0,0-1 0 0 0,1 1 0 0 0,-2-1 0 0 0,1 0 0 0 0,0 1 0 0 0,-1-1 0 0 0,1 0 0 0 0,-1 0 0 0 0,0 1 0 0 0,-1-1 0 0 0,1 0 0 0 0,0 1 0 0 0,-1-1 0 0 0,0 0 0 0 0,0 1 0 0 0,0-1 0 0 0,0 1 0 0 0,-1-1 0 0 0,1 1 0 0 0,-1 0 0 0 0,0 0 0 0 0,0-1 0 0 0,0 1 0 0 0,-1 0 0 0 0,1 1 0 0 0,0-1 0 0 0,-1 0 0 0 0,0 1 0 0 0,0-1 0 0 0,0 1 0 0 0,0 0 0 0 0,0 0 0 0 0,0 0 0 0 0,0 1 0 0 0,-1-1 0 0 0,1 1 0 0 0,-1-1 0 0 0,1 1 0 0 0,-1 0 0 0 0,0 1 0 0 0,1-1 0 0 0,-1 1 0 0 0,-1-1-8 0 0,-12-2-30 0 0,-1 0 0 0 0,1 2-1 0 0,-1 0 1 0 0,0 1 0 0 0,0 0 0 0 0,0 2-1 0 0,1 0 1 0 0,-1 1 0 0 0,1 1 0 0 0,0 0-1 0 0,0 1 1 0 0,0 1 0 0 0,0 1 0 0 0,1 0-1 0 0,0 1 1 0 0,-7 6 30 0 0,-9 6-17 0 0,1 1-1 0 0,1 2 1 0 0,1 1 0 0 0,1 1-1 0 0,2 1 1 0 0,0 2 0 0 0,-7 11 17 0 0,27-32 6 0 0,-1 0 0 0 0,2 0 1 0 0,-1 0-1 0 0,1 1 1 0 0,1-1-1 0 0,-1 1 1 0 0,1 1-1 0 0,0-1 0 0 0,1 0 1 0 0,0 1-1 0 0,1 0 1 0 0,-1-1-1 0 0,2 1 1 0 0,-1 0-1 0 0,1 0 0 0 0,0 1 1 0 0,1-1-1 0 0,0 0 1 0 0,1 0-1 0 0,0 0 1 0 0,0 0-1 0 0,1 0 0 0 0,0 0 1 0 0,1-1-1 0 0,0 1 1 0 0,0-1-1 0 0,0 1 0 0 0,1-1 1 0 0,1 0-1 0 0,0 0 1 0 0,0-1-1 0 0,0 1 1 0 0,6 5-7 0 0,7-1 51 0 0,1 0 0 0 0,0-1 1 0 0,1-1-1 0 0,0-1 0 0 0,1 0 1 0 0,0-2-1 0 0,0 0 0 0 0,1-2 1 0 0,0 0-1 0 0,0-1 0 0 0,0-1 0 0 0,0-2 1 0 0,0 0-1 0 0,1-1 0 0 0,-1-1 1 0 0,9-2-52 0 0,-7 3-35 0 0,40-17-1168 0 0,-47 3-2619 0 0,-4-3-5010 0 0,-9 9-3337 0 0</inkml:trace>
  <inkml:trace contextRef="#ctx0" brushRef="#br0" timeOffset="5136.719">2301 1164 16588 0 0,'0'0'1141'0'0,"0"0"-261"0"0,0 0-24 0 0,0 0 102 0 0,0 0 62 0 0,0 0-33 0 0,0 0-189 0 0,0 0-204 0 0,0 0-172 0 0,0 0-114 0 0,0 0-79 0 0,0 0-43 0 0,0 0-6 0 0,-2 28-11 0 0,-6 84-12 0 0,11-50 188 0 0,4-55 1563 0 0,0-28-949 0 0,0-2-908 0 0,0 0 0 0 0,2 1 0 0 0,0 0 0 0 0,2 0 0 0 0,0 1-1 0 0,1 0 1 0 0,1 1 0 0 0,1 1 0 0 0,1 0 0 0 0,12-12-51 0 0,67-42 87 0 0,-92 74-88 0 0,0-1 0 0 0,1 1 0 0 0,-1 0 0 0 0,0 1 0 0 0,0-1 0 0 0,0 0 0 0 0,0 1 0 0 0,0-1 0 0 0,0 1 0 0 0,0-1 0 0 0,0 1 0 0 0,-1 0 0 0 0,1 0 0 0 0,-1 0 0 0 0,1 0 0 0 0,-1 0 0 0 0,0 0 0 0 0,0 0 0 0 0,0 0 0 0 0,0 1 0 0 0,0-1 0 0 0,0 0 0 0 0,0 1 0 0 0,-1-1 0 0 0,1 1 0 0 0,-1-1 0 0 0,0 0 0 0 0,0 1 0 0 0,0 1 1 0 0,2 1-6 0 0,3 33-9 0 0,16 34-314 0 0,-12-105-8805 0 0,-9 23 3089 0 0,0 2-5486 0 0</inkml:trace>
  <inkml:trace contextRef="#ctx0" brushRef="#br0" timeOffset="5669.412">1773 343 5569 0 0,'0'0'1841'0'0,"0"0"-378"0"0,0 0-39 0 0,0 0 147 0 0,0 0 87 0 0,0 0-67 0 0,0 0-168 0 0,0 0-185 0 0,0 0-152 0 0,0 0-118 0 0,0 0-84 0 0,0 0-91 0 0,0 0-95 0 0,-7-2-83 0 0,-20-5-76 0 0,20 5-40 0 0,7 2-51 0 0,0 0-51 0 0,14-3 1206 0 0,4-2-1372 0 0,0-1-1 0 0,-1 0 1 0 0,0-2-1 0 0,-1 0 1 0 0,1 0-1 0 0,-1-2 1 0 0,-1 0-1 0 0,0 0 1 0 0,0-2-1 0 0,-1 0 0 0 0,-1-1 1 0 0,0 0-1 0 0,9-12-230 0 0,77-127 386 0 0,-84 122-235 0 0,-15 30-134 0 0,0 0-25 0 0,0 0-22 0 0,0 0-17 0 0,0 0-12 0 0,7 15-155 0 0,46 70 315 0 0,64 127-72 0 0,-102-196-1147 0 0,-7-12-2666 0 0,0-1-4250 0 0,-4 0-4291 0 0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37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503 782 2008 0 0,'0'0'2928'0'0,"0"0"-1052"0"0,0 0-324 0 0,0 0 97 0 0,0 0 187 0 0,0 0 18 0 0,0 0-123 0 0,0 0-256 0 0,0 0-344 0 0,0 0-183 0 0,0 0-165 0 0,-5-4-104 0 0,-13-13-36 0 0,13 13-37 0 0,5 4-20 0 0,0 0-38 0 0,0 0-40 0 0,0 0-81 0 0,0 0-78 0 0,0 0-63 0 0,0 0-85 0 0,0 0-29 0 0,0 8 135 0 0,-17 406 462 0 0,18-400-44 0 0,5-39 935 0 0,-2 4-1786 0 0,17-35 160 0 0,1 1-1 0 0,4 1 0 0 0,1 1 1 0 0,3 1-1 0 0,14-16-33 0 0,-30 50 9 0 0,0 0 0 0 0,2 1-1 0 0,0 1 1 0 0,0 0 0 0 0,2 1 0 0 0,0 1-1 0 0,3-2-8 0 0,-19 15 0 0 0,-1 0-1 0 0,1 0 1 0 0,0 0-1 0 0,0 0 1 0 0,-1 0-1 0 0,1 0 1 0 0,0 0-1 0 0,0 1 1 0 0,0-1-1 0 0,0 1 1 0 0,0-1-1 0 0,0 1 1 0 0,0 0-1 0 0,0 0 1 0 0,0 0-1 0 0,0 0 1 0 0,0 0-1 0 0,0 0 1 0 0,0 0-1 0 0,0 1 1 0 0,0-1-1 0 0,0 1 1 0 0,0 0-1 0 0,0-1 0 0 0,0 1 1 0 0,-1 0-1 0 0,1 0 1 0 0,0 0-1 0 0,0 0 1 0 0,-1 0-1 0 0,1 1 1 0 0,-1-1-1 0 0,1 0 1 0 0,-1 1-1 0 0,0-1 1 0 0,1 1-1 0 0,0 1 1 0 0,36 75 91 0 0,-29-58-44 0 0,27 67 57 0 0,-56-112-4386 0 0,2 6-5244 0 0,14 15-1995 0 0</inkml:trace>
  <inkml:trace contextRef="#ctx0" brushRef="#br0" timeOffset="636.389">575 429 3169 0 0,'0'0'1197'0'0,"0"0"2"0"0,0 0 221 0 0,0 0 302 0 0,0 0 176 0 0,0 0-64 0 0,0 0-237 0 0,0 0-263 0 0,0 0-198 0 0,0 0-106 0 0,0 0-35 0 0,0 0-24 0 0,0 0-77 0 0,-3-3-89 0 0,-7-6-88 0 0,8 6-112 0 0,2 3-67 0 0,0 0-54 0 0,0 0-53 0 0,-10 12 1125 0 0,-65 49-1244 0 0,74-60-292 0 0,0-1 7 0 0,1 3-7 0 0,0-3 7 0 0,0 0 14 0 0,0 0 0 0 0,0 0 31 0 0,0 0 31 0 0,0 0 9 0 0,0 0 52 0 0,29-43 759 0 0,-6 13-768 0 0,-23 30-90 0 0,0 0 7 0 0,0 0-5 0 0,0 0-21 0 0,0 0 0 0 0,0 0-8 0 0,0 0-12 0 0,0 0-9 0 0,0 0-5 0 0,0 0-17 0 0,0 0-6 0 0,18-3-8490 0 0,-7 2 364 0 0,-7 1-2683 0 0</inkml:trace>
  <inkml:trace contextRef="#ctx0" brushRef="#br0" timeOffset="2520.761">827 352 1176 0 0,'0'0'2178'0'0,"0"0"75"0"0,0 0 26 0 0,0 0-80 0 0,0 0-204 0 0,0 0-245 0 0,0 0-226 0 0,0 0-182 0 0,0 0-102 0 0,0 0-107 0 0,0 0-96 0 0,0 0-109 0 0,0 0-116 0 0,9 15 5096 0 0,-29 25-5973 0 0,19-41 1288 0 0,20-25-1105 0 0,-19 24-134 0 0,0 1 2 0 0,0 1 7 0 0,0 0 12 0 0,0 0 6 0 0,0 0 8 0 0,0 0-9 0 0,0 0-6 0 0,0 0-12 0 0,0 0 10 0 0,0 0-12 0 0,0 0-15 0 0,0 0 8 0 0,0 0 11 0 0,0 0 9 0 0,-8 12-3573 0 0,1 11-949 0 0,4-7-4458 0 0,1-8-2738 0 0</inkml:trace>
  <inkml:trace contextRef="#ctx0" brushRef="#br0" timeOffset="11095.317">339 179 0 0 0,'0'0'902'0'0,"0"0"144"0"0,0 0 7 0 0,0 0-96 0 0,0 0-126 0 0,0 0-40 0 0,0 0 22 0 0,0 0 93 0 0,14-23 125 0 0,44-69 76 0 0,-40 52 2272 0 0,-20 33-1872 0 0,1 5-1240 0 0,0 1 0 0 0,0-1 0 0 0,0 1 0 0 0,-1 0 0 0 0,1 0 0 0 0,-1 0 0 0 0,1 0 0 0 0,-1 0 0 0 0,1 0 0 0 0,-1 0 0 0 0,1 0 0 0 0,-1 1 0 0 0,0-1 0 0 0,1 1 0 0 0,-1-1 0 0 0,0 1 0 0 0,0-1 0 0 0,1 1 0 0 0,-1 0 0 0 0,0 0 0 0 0,0 0-1 0 0,1 0 1 0 0,-1 0 0 0 0,0 1 0 0 0,0-1 0 0 0,1 0 0 0 0,-1 1-267 0 0,-2-1 280 0 0,-3 1-157 0 0,0 0 0 0 0,0 1 0 0 0,0 0-1 0 0,0 1 1 0 0,0 0 0 0 0,0-1 0 0 0,1 2-1 0 0,0-1 1 0 0,0 1 0 0 0,0 0 0 0 0,0 1-1 0 0,0-1 1 0 0,1 1 0 0 0,-3 2-123 0 0,-12 10 314 0 0,9-5-231 0 0,0 0 0 0 0,1 1 0 0 0,0 1 0 0 0,1 0 0 0 0,1 0 0 0 0,0 1 0 0 0,0 0 0 0 0,2 0 0 0 0,0 1 0 0 0,1-1 0 0 0,0 1 0 0 0,1 4-83 0 0,-40 156 923 0 0,-16 153-923 0 0,39 41 576 0 0,-8-197-245 0 0,27-106 885 0 0,2-67-1201 0 0,0 22 282 0 0,-4 62 319 0 0,4-83-608 0 0,0-1 1 0 0,0 0 10 0 0,0 0 15 0 0,0 0-6 0 0,0 0 4 0 0,0 0 8 0 0,0 0 5 0 0,0 0 0 0 0,0 0 9 0 0,0 0-24 0 0,0 0-6 0 0,0 0 2 0 0,0 0 2 0 0,0 0-6 0 0,0 0 14 0 0,0 0-6 0 0,0 0-36 0 0,0 0 20 0 0,0 0-2 0 0,0 0 9 0 0,0 0 20 0 0,0 0-19 0 0,0 0 7 0 0,0 0-12 0 0,0 0 11 0 0,0 0 4 0 0,0 0-1 0 0,17-4 122 0 0,179-47 552 0 0,-159 52-1678 0 0,-22 15-7030 0 0,-13-11-3978 0 0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3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429 7 0 0 0,'0'0'584'0'0,"0"0"427"0"0,0 0 153 0 0,0 0 37 0 0,0 0-9 0 0,0 0-53 0 0,0 0-78 0 0,0 0-63 0 0,0 0-57 0 0,2-1 2 0 0,8-4 47 0 0,-7 4 71 0 0,-3 1 58 0 0,0 0 15 0 0,0 0-22 0 0,0 0-82 0 0,0 0-86 0 0,0 0-111 0 0,0 0-110 0 0,-4 1 2709 0 0,-15 2-3115 0 0,0-2-200 0 0,0 1-1 0 0,0 1 1 0 0,1 1 0 0 0,-1 1 0 0 0,1 0 0 0 0,0 1-1 0 0,-15 8-116 0 0,25-10 48 0 0,-1 1 0 0 0,2-1 0 0 0,-1 2 0 0 0,0-1 0 0 0,1 1 0 0 0,0 0-1 0 0,1 0 1 0 0,-1 1 0 0 0,1 0 0 0 0,0 0 0 0 0,1 0 0 0 0,0 1 0 0 0,0 0-1 0 0,1 0 1 0 0,0 0 0 0 0,0 0 0 0 0,1 1 0 0 0,-1 1-48 0 0,-30 168 624 0 0,31-145-529 0 0,-16 330 638 0 0,-24-150-317 0 0,36-183-357 0 0,7-30-55 0 0,0 0-4 0 0,-4 8 491 0 0,-14 22 68 0 0,11 28 740 0 0,-3-3-615 0 0,51-71-231 0 0,236-49-84 0 0,-252 61-235 0 0,-15 2-1486 0 0,-31 1-2008 0 0,8 1-727 0 0,7 0-3434 0 0,2 0-4407 0 0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4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48 165 14699 0 0,'0'0'2047'0'0,"0"0"-820"0"0,0 0-368 0 0,0 0 17 0 0,0 0 80 0 0,0 0 9 0 0,0 0-124 0 0,0 0-171 0 0,0 0-154 0 0,0 0-118 0 0,0 0-53 0 0,0 0-39 0 0,0 0-22 0 0,-6 29-9 0 0,-20 91-24 0 0,20 12 524 0 0,-4 76 1897 0 0,53-391-2004 0 0,-32 142-659 0 0,2 0 0 0 0,2 1 0 0 0,1 1 0 0 0,2 0 0 0 0,2 1 0 0 0,1 2 0 0 0,2 0 0 0 0,2 1 0 0 0,1 1 0 0 0,8-6-9 0 0,-30 36-5 0 0,0-1 1 0 0,1 1-1 0 0,-1 0 1 0 0,1 0-1 0 0,0 0 1 0 0,0 0-1 0 0,0 1 1 0 0,1 0-1 0 0,-1 0 1 0 0,1 1-1 0 0,-1-1 1 0 0,1 1-1 0 0,0 0 1 0 0,0 1-1 0 0,0 0 1 0 0,0 0-1 0 0,0 0 1 0 0,0 0-1 0 0,6 1 5 0 0,-8 3-2 0 0,-1 0 0 0 0,0 1 0 0 0,0-1 0 0 0,-1 1 0 0 0,1-1-1 0 0,-1 1 1 0 0,1 0 0 0 0,-1 0 0 0 0,0 0 0 0 0,-1 0 0 0 0,1 0-1 0 0,-1 1 1 0 0,0-1 0 0 0,0 0 0 0 0,0 1 0 0 0,0-1 0 0 0,-1 1-1 0 0,0-1 1 0 0,0 1 0 0 0,0-1 0 0 0,-1 1 0 0 0,1-1 0 0 0,-1 1-1 0 0,0-1 1 0 0,0 0 0 0 0,-1 1 0 0 0,1-1 0 0 0,-1 0 0 0 0,-1 2 2 0 0,-14 36-95 0 0,-7 24-31 0 0,18-19-3126 0 0,18-37-4898 0 0,-6-6-3350 0 0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7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67 2729 0 0,'0'0'2435'0'0,"0"0"-948"0"0,0 0-338 0 0,0 0 66 0 0,0 0 186 0 0,0 0 119 0 0,0 0-16 0 0,0 0-138 0 0,0 0-158 0 0,0 0-97 0 0,0 0-77 0 0,0 0-41 0 0,12-4-35 0 0,33-10-72 0 0,-27 10 1992 0 0,-17 4-2329 0 0,-1 0-85 0 0,10-1 756 0 0,47-15-939 0 0,-41 10-174 0 0,0 1 0 0 0,0 0-1 0 0,0 2 1 0 0,0 0 0 0 0,1 0 0 0 0,-1 2 0 0 0,1 0 0 0 0,0 1 0 0 0,4 1-107 0 0,-19-1 0 0 0,-1 0 1 0 0,1 1-1 0 0,0-1 0 0 0,0 1 1 0 0,0 0-1 0 0,-1 0 1 0 0,1-1-1 0 0,-1 1 1 0 0,1 0-1 0 0,0 1 0 0 0,-1-1 1 0 0,0 0-1 0 0,1 0 1 0 0,-1 1-1 0 0,0-1 0 0 0,1 0 1 0 0,-1 1-1 0 0,0-1 1 0 0,0 1-1 0 0,0 0 0 0 0,0-1 1 0 0,-1 1-1 0 0,1 0 1 0 0,0-1-1 0 0,-1 1 0 0 0,1 0 1 0 0,-1 0-1 0 0,0 0 1 0 0,1 0-1 0 0,-1 0 0 0 0,0-1 1 0 0,0 1-1 0 0,0 0 1 0 0,0 0-1 0 0,-1 0 1 0 0,1 1-1 0 0,-23 66 22 0 0,-111 85 115 0 0,113-136-125 0 0,0 2 0 0 0,1 1-1 0 0,2 0 1 0 0,0 2 0 0 0,1 0 0 0 0,2 0-1 0 0,0 2 1 0 0,1 0 0 0 0,-9 26-12 0 0,21-44 36 0 0,0-1 0 0 0,0 1 0 0 0,1 0 0 0 0,0 0 0 0 0,0 1 0 0 0,0-1 0 0 0,1 0 0 0 0,1 0 0 0 0,-1 0-1 0 0,1 0 1 0 0,0 0 0 0 0,1 0 0 0 0,-1 0 0 0 0,1 0 0 0 0,1 0 0 0 0,-1-1 0 0 0,1 1 0 0 0,0-1 0 0 0,1 0 0 0 0,0 1 0 0 0,0-2 0 0 0,0 1 0 0 0,1 0 0 0 0,-1-1 0 0 0,1 0 0 0 0,2 1-36 0 0,2-1 86 0 0,1-1 1 0 0,0 0-1 0 0,0 0 1 0 0,0-1-1 0 0,0-1 1 0 0,1 0-1 0 0,-1 0 1 0 0,1-1-1 0 0,-1 0 1 0 0,1 0-1 0 0,0-2 0 0 0,-1 1 1 0 0,1-1-1 0 0,-1-1 1 0 0,1 0-1 0 0,-1 0 1 0 0,0-1-1 0 0,0-1 1 0 0,9-3-87 0 0,-4 1-301 0 0,20-15-845 0 0,-28 8-3175 0 0,-1-5-3973 0 0,-4 10-3779 0 0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7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50 188 12859 0 0,'0'0'2830'0'0,"0"0"-1761"0"0,0 0-607 0 0,0 0 110 0 0,0 0 201 0 0,0 0 135 0 0,0 0-15 0 0,0 0-166 0 0,0 0-215 0 0,0 0-150 0 0,-8 32-90 0 0,-25 98-65 0 0,24-49 291 0 0,9-1 930 0 0,0-79-1279 0 0,0-1 54 0 0,0 0 45 0 0,0 0 45 0 0,0 0 59 0 0,0 0 30 0 0,0 0 15 0 0,1-16 704 0 0,4-7-1033 0 0,1 0-1 0 0,1 0 1 0 0,1 1 0 0 0,1 1 0 0 0,1-1 0 0 0,0 1 0 0 0,2 1 0 0 0,1 0 0 0 0,4-5-68 0 0,-6 8 26 0 0,3-7 7 0 0,1 0 0 0 0,1 1 0 0 0,1 1 0 0 0,2 1 0 0 0,0 0 0 0 0,1 2 0 0 0,0 0 0 0 0,2 1-1 0 0,0 1 1 0 0,22-12-33 0 0,-34 23 37 0 0,-9 5-36 0 0,0-1-1 0 0,-1 1 0 0 0,1 0 0 0 0,0 0 0 0 0,0 0 1 0 0,0 0-1 0 0,0 1 0 0 0,0-1 0 0 0,0 0 0 0 0,0 0 1 0 0,0 1-1 0 0,1-1 0 0 0,-1 0 0 0 0,0 1 1 0 0,0-1-1 0 0,1 1 0 0 0,-1 0 0 0 0,0-1 0 0 0,0 1 1 0 0,1 0-1 0 0,-1 0 0 0 0,0 0 0 0 0,1 0 1 0 0,-1 0-1 0 0,0 0 0 0 0,1 0 0 0 0,-1 0 0 0 0,0 0 1 0 0,1 1-1 0 0,-1-1 0 0 0,0 1 0 0 0,0-1 1 0 0,1 1-1 0 0,-1-1 0 0 0,0 1 0 0 0,0 0 0 0 0,0-1 1 0 0,0 1-1 0 0,0 0 0 0 0,0 0 0 0 0,0 0 0 0 0,0 0 1 0 0,0 0-1 0 0,0 0 0 0 0,0 1 0 0 0,2 11 11 0 0,0 0 1 0 0,-2 0-1 0 0,0 0 0 0 0,0 1 1 0 0,-1-1-1 0 0,0 0 0 0 0,-2 1 0 0 0,1-1 1 0 0,-2 0-1 0 0,0 0-11 0 0,-5 69 36 0 0,8-33-213 0 0,3-71-11043 0 0,-3 18-273 0 0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8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4 14627 0 0,'0'0'1431'0'0,"0"0"-100"0"0,0 0 3 0 0,0 0 89 0 0,0 0-14 0 0,0 0-155 0 0,0 0-282 0 0,0 0-272 0 0,0 0-181 0 0,0 0-130 0 0,0 0-91 0 0,0 0-43 0 0,0 0-18 0 0,-16 15 614 0 0,-28 18-495 0 0,113-84 279 0 0,-69 50-595 0 0,0 1 4 0 0,0 0 9 0 0,0 0-5 0 0,0 0-28 0 0,-18 14 25 0 0,-6 5 58 0 0,24-19-87 0 0,0 0 3 0 0,0 0 6 0 0,0 0-16 0 0,0 0-11 0 0,0 0 0 0 0,0 0-30 0 0,0 0-49 0 0,0 0-87 0 0,0 0-92 0 0,17 0-2630 0 0,-8 1 860 0 0,-4 2-2499 0 0,-1 1-7167 0 0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28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1647 545 8658 0 0,'0'0'2188'0'0,"0"0"-1171"0"0,0 0-528 0 0,0 0 74 0 0,0 0 292 0 0,0 0 257 0 0,0 0 89 0 0,0 0-90 0 0,0 0-208 0 0,0 0-173 0 0,0 0-150 0 0,-26-14-119 0 0,-82-43-63 0 0,48 42 121 0 0,48 16-389 0 0,-52 3 115 0 0,1 3 0 0 0,0 2 0 0 0,1 3-1 0 0,0 3 1 0 0,0 2 0 0 0,2 4 0 0 0,-25 12-245 0 0,26-4 105 0 0,59-28-104 0 0,0 0 0 0 0,0 1 1 0 0,0-1-1 0 0,0 0 0 0 0,0 0 0 0 0,1 0 0 0 0,-1 0 0 0 0,0 1 0 0 0,1-1 0 0 0,-1 0 0 0 0,0 0 1 0 0,1 0-1 0 0,-1 0 0 0 0,1 0 0 0 0,0 0 0 0 0,-1 0 0 0 0,1 0 0 0 0,0 0 0 0 0,-1 0 1 0 0,1 0-1 0 0,0 0 0 0 0,0-1 0 0 0,0 1 0 0 0,0 0 0 0 0,0-1 0 0 0,0 1 0 0 0,0 0 0 0 0,0-1 1 0 0,0 1-1 0 0,0-1 0 0 0,1 1-1 0 0,-1-1 5 0 0,14 8 28 0 0,0 0-1 0 0,1-1 0 0 0,0-1 1 0 0,0-1-1 0 0,1 0 0 0 0,-1-1 1 0 0,1-1-1 0 0,0 0 1 0 0,3-1-33 0 0,27 6 47 0 0,-12-2-26 0 0,-16-3 3 0 0,-1 0 1 0 0,0 1 0 0 0,1 1 0 0 0,-1 1 0 0 0,-1 0-1 0 0,17 9-24 0 0,-32-14 6 0 0,-1 0-1 0 0,1 0 1 0 0,-1 0-1 0 0,1 0 0 0 0,-1 0 1 0 0,0 1-1 0 0,1-1 1 0 0,-1 0-1 0 0,0 1 1 0 0,0-1-1 0 0,0 1 0 0 0,0-1 1 0 0,0 1-1 0 0,0-1 1 0 0,0 1-1 0 0,-1-1 1 0 0,1 1-1 0 0,-1 0 0 0 0,1 0 1 0 0,-1-1-1 0 0,1 1 1 0 0,-1 0-1 0 0,0 0 1 0 0,0-1-1 0 0,0 1 0 0 0,0 0 1 0 0,0 0-1 0 0,0 0 1 0 0,-1-1-1 0 0,1 1 1 0 0,-1 0-1 0 0,1 0 0 0 0,-1-1 1 0 0,1 1-1 0 0,-1-1 1 0 0,0 1-1 0 0,0 0 1 0 0,0-1-1 0 0,0 1-5 0 0,-47 55 342 0 0,-3-16-219 0 0,-2-3 0 0 0,-1-2 0 0 0,-1-2 0 0 0,-29 10-123 0 0,-40 26 165 0 0,90-50-104 0 0,6-5 10 0 0,2 1-1 0 0,0 1 0 0 0,1 1 0 0 0,1 2 1 0 0,0 0-1 0 0,-3 6-70 0 0,25-25 11 0 0,1 1 1 0 0,-1 0-1 0 0,0 0 1 0 0,1 0-1 0 0,-1-1 1 0 0,1 2-1 0 0,-1-1 1 0 0,1 0-1 0 0,0 0 1 0 0,0 0-1 0 0,0 1 1 0 0,0-1-1 0 0,0 0 1 0 0,1 1-1 0 0,-1-1 1 0 0,1 1-1 0 0,-1-1 1 0 0,1 0-1 0 0,0 1 1 0 0,0-1-1 0 0,0 1 1 0 0,0-1-1 0 0,1 1 1 0 0,-1-1-1 0 0,1 1 1 0 0,-1-1-1 0 0,1 1 1 0 0,0-1-1 0 0,0 0 1 0 0,0 0-1 0 0,0 1 1 0 0,0-1-1 0 0,1 0 1 0 0,-1 0-1 0 0,1 0 1 0 0,-1 0-1 0 0,1 0 1 0 0,0-1-1 0 0,-1 1 1 0 0,1 0-1 0 0,0-1 0 0 0,0 1 1 0 0,0-1-1 0 0,2 1-11 0 0,17 6 77 0 0,1-2 0 0 0,-1 0-1 0 0,2-1 1 0 0,-1-1-1 0 0,0-1 1 0 0,1-1-1 0 0,-1-1 1 0 0,1-1-1 0 0,0-1 1 0 0,6-2-77 0 0,35 2 101 0 0,73-5 169 0 0,-1-6-1 0 0,33-11-269 0 0,-125 13-35 0 0,-70-10-2885 0 0,-14-8-1518 0 0,17 7-3228 0 0,14 12-3314 0 0</inkml:trace>
  <inkml:trace contextRef="#ctx0" brushRef="#br0" timeOffset="320.653">1317 0 13171 0 0,'0'0'3467'0'0,"0"0"-2259"0"0,0 0-682 0 0,0 0-31 0 0,0 0 149 0 0,0 0 188 0 0,0 0 112 0 0,0 0 22 0 0,0 0-46 0 0,0 0-91 0 0,-32 35-107 0 0,-96 112-109 0 0,92-78-107 0 0,34-21-133 0 0,2 1 1 0 0,2-1-1 0 0,2 0 1 0 0,3 0-1 0 0,4 15-373 0 0,16 168 453 0 0,-27-178-413 0 0,-2 1-1 0 0,-3-1 0 0 0,-1 0 0 0 0,-4 0 0 0 0,-4 11-39 0 0,-139 406 59 0 0,49-135-7 0 0,78-169-148 0 0,26-165-15 0 0,0-1-43 0 0,0 0-57 0 0,0 0-77 0 0,6-23-5933 0 0,-3 13 189 0 0,-1 2-6036 0 0</inkml:trace>
  <inkml:trace contextRef="#ctx0" brushRef="#br0" timeOffset="30564.424">331 2559 15483 0 0,'0'0'2146'0'0,"0"0"-786"0"0,0 0-277 0 0,0 0-5 0 0,0 0-22 0 0,0 0-162 0 0,0 0-228 0 0,0 0-184 0 0,-35 9-131 0 0,-107 29-87 0 0,138-38-250 0 0,1 1 1 0 0,-1-1-1 0 0,0 1 1 0 0,1 0-1 0 0,-1 1 1 0 0,1-1-1 0 0,-1 1 1 0 0,1-1-1 0 0,0 1 1 0 0,0 0-1 0 0,0 0 1 0 0,0 0-1 0 0,0 1 1 0 0,0-1 0 0 0,1 1-1 0 0,-1 0 1 0 0,1-1-1 0 0,-1 1 1 0 0,1 0-1 0 0,0 1 1 0 0,-1 0-15 0 0,-4 9 45 0 0,-4 3-28 0 0,1 1-1 0 0,1 1 1 0 0,0-1-1 0 0,2 2 1 0 0,0-1-1 0 0,0 1 1 0 0,2 0-1 0 0,0 0 1 0 0,2 0-1 0 0,0 1 1 0 0,1 0-1 0 0,1-1 1 0 0,0 1-1 0 0,3 14-16 0 0,0-23 23 0 0,0-1-1 0 0,1 1 1 0 0,0-1-1 0 0,1 0 1 0 0,0 0 0 0 0,1 0-1 0 0,0-1 1 0 0,0 0-1 0 0,1 0 1 0 0,0 0 0 0 0,0 0-1 0 0,1-1 1 0 0,0 0-1 0 0,1-1 1 0 0,0 1-1 0 0,0-2 1 0 0,1 1 0 0 0,-1-1-1 0 0,2 0 1 0 0,-1-1-1 0 0,0 0 1 0 0,1 0 0 0 0,0-1-1 0 0,0-1 1 0 0,0 1-1 0 0,1-2 1 0 0,-1 1-1 0 0,1-1 1 0 0,-1-1 0 0 0,8 0-23 0 0,5-1 171 0 0,0-1 1 0 0,1-1 0 0 0,-1-1 0 0 0,0-1 0 0 0,0-1-1 0 0,-1-1 1 0 0,1-1 0 0 0,-2-1 0 0 0,1-1 0 0 0,-1 0-1 0 0,0-2 1 0 0,-1-1 0 0 0,0 0 0 0 0,-1-2 0 0 0,0 0-1 0 0,-2-1 1 0 0,2-2-172 0 0,-10 9 28 0 0,-1-1 0 0 0,1 0 1 0 0,-2-1-1 0 0,0 0 0 0 0,0 0 0 0 0,0-1 0 0 0,-1 1 0 0 0,-1-1 0 0 0,0-1 1 0 0,-1 1-1 0 0,0-1 0 0 0,0 0 0 0 0,-1 0 0 0 0,-1 0 0 0 0,0 0 0 0 0,-1 0 1 0 0,0 0-1 0 0,-1 0 0 0 0,0-1 0 0 0,-1 1 0 0 0,0 0 0 0 0,-1 0 0 0 0,0 0 0 0 0,-1 0 1 0 0,-1 0-1 0 0,0 0 0 0 0,0 1 0 0 0,-1 0 0 0 0,-1 0 0 0 0,1 0 0 0 0,-4-2-28 0 0,1-1-76 0 0,-1 1-1 0 0,-1 1 0 0 0,0 0 0 0 0,-1 0 0 0 0,-1 1 0 0 0,1 0 1 0 0,-2 1-1 0 0,1 1 0 0 0,-1 0 0 0 0,-1 0 0 0 0,0 1 1 0 0,0 1-1 0 0,0 0 0 0 0,-1 1 0 0 0,0 1 0 0 0,0 0 1 0 0,0 1-1 0 0,-1 1 0 0 0,0 0 0 0 0,-13 0 77 0 0,13 3-382 0 0,-1 0 1 0 0,1 2-1 0 0,0-1 1 0 0,0 2-1 0 0,0 0 0 0 0,0 1 1 0 0,0 1-1 0 0,1 0 0 0 0,-11 6 382 0 0,-72 50-9128 0 0,76-39-2470 0 0</inkml:trace>
  <inkml:trace contextRef="#ctx0" brushRef="#br0" timeOffset="30896.916">51 2957 15523 0 0,'0'0'1785'0'0,"0"0"-465"0"0,0 0-166 0 0,0 0 15 0 0,0 0-26 0 0,0 0-100 0 0,0 0-194 0 0,0 0-198 0 0,0 0-148 0 0,0 0-107 0 0,0 0-84 0 0,0 0-72 0 0,0 0-41 0 0,28-29-34 0 0,90-85-17 0 0,-62 75 36 0 0,-44 37-124 0 0,-1-3-13 0 0,1 1 0 0 0,0 0 0 0 0,1 1 0 0 0,-1 1-1 0 0,0 0 1 0 0,1 0 0 0 0,0 2 0 0 0,-1-1 0 0 0,1 1-1 0 0,-1 1 1 0 0,12 2-47 0 0,-19 0 6 0 0,0 0-1 0 0,0 0 1 0 0,0 1-1 0 0,0-1 1 0 0,-1 1-1 0 0,1 0 1 0 0,-1 1-1 0 0,0-1 1 0 0,0 1-1 0 0,0 0 1 0 0,-1 0 0 0 0,0 0-1 0 0,0 0 1 0 0,0 1-6 0 0,23 30 40 0 0,-22-32-5 0 0,1 1 0 0 0,0-1 0 0 0,0 0 0 0 0,0 0 0 0 0,0 0 0 0 0,0-1 0 0 0,1 0 0 0 0,0 0 0 0 0,0 0 1 0 0,-1 0-1 0 0,2-1 0 0 0,-1 0 0 0 0,0-1 0 0 0,0 1 0 0 0,1-1 0 0 0,-1 0 0 0 0,0-1 0 0 0,1 0 0 0 0,-1 0 1 0 0,1 0-1 0 0,-1 0 0 0 0,0-1 0 0 0,1 0 0 0 0,-1-1 0 0 0,1 0-35 0 0,16-30-747 0 0,-23 18-2559 0 0,-6 2-4033 0 0,1 8-4710 0 0</inkml:trace>
  <inkml:trace contextRef="#ctx0" brushRef="#br0" timeOffset="31447.87">172 2180 13027 0 0,'0'0'1991'0'0,"0"0"-387"0"0,0 0-209 0 0,0 0-44 0 0,0 0-40 0 0,0 0-127 0 0,0 0-213 0 0,0 0-237 0 0,0 0-182 0 0,0 0-131 0 0,0 0-98 0 0,0 0-71 0 0,0 0-27 0 0,-7 11 593 0 0,5-6-690 0 0,2-5-109 0 0,1 0 0 0 0,-1 0 1 0 0,0 0-1 0 0,0 0 0 0 0,1-1 0 0 0,-1 1 1 0 0,0 0-1 0 0,0 0 0 0 0,1 0 0 0 0,-1 0 1 0 0,0 0-1 0 0,0 0 0 0 0,1 0 0 0 0,-1-1 1 0 0,0 1-1 0 0,1 0 0 0 0,-1 0 0 0 0,0 0 0 0 0,1 0 1 0 0,-1 0-1 0 0,0 0 0 0 0,0 1 0 0 0,1-1 1 0 0,-1 0-1 0 0,0 0 0 0 0,1 0 0 0 0,-1 0 1 0 0,0 0-1 0 0,0 0 0 0 0,1 0 0 0 0,-1 1 1 0 0,0-1-1 0 0,0 0 0 0 0,1 0 0 0 0,-1 0 1 0 0,0 0-1 0 0,0 1 0 0 0,0-1 0 0 0,1 0 1 0 0,-1 0-1 0 0,0 1 0 0 0,0-1 0 0 0,0 0 1 0 0,0 0-1 0 0,1 1 0 0 0,-1-1 0 0 0,0 0-19 0 0,3-1 37 0 0,68-33 502 0 0,-118 64-80 0 0,75-15-2485 0 0,-6-15 20 0 0,2 1-5728 0 0,-15 2-4269 0 0</inkml:trace>
  <inkml:trace contextRef="#ctx0" brushRef="#br0" timeOffset="32333.55">655 2169 8354 0 0,'0'0'2216'0'0,"0"0"-275"0"0,0 0-156 0 0,0 0-112 0 0,0 0-249 0 0,0 0-248 0 0,0 0-320 0 0,0 0-279 0 0,0 0-135 0 0,0 0-44 0 0,0 0 15 0 0,0 0 15 0 0,13-5-5 0 0,41-15-12 0 0,11 12 821 0 0,-21 5-513 0 0,1 2-1 0 0,0 3 1 0 0,-1 1-1 0 0,1 1 1 0 0,10 5-719 0 0,-51-9 28 0 0,-1 1 0 0 0,1-1 0 0 0,-1 1 0 0 0,1 0 0 0 0,0 0 0 0 0,-1 0 0 0 0,1 0 0 0 0,-1 0 0 0 0,0 1 0 0 0,1-1 0 0 0,-1 1 0 0 0,0 0 0 0 0,0 0 1 0 0,0 1-1 0 0,0-1 0 0 0,0 0 0 0 0,-1 1 0 0 0,1 0 0 0 0,-1 0 0 0 0,0-1 0 0 0,0 1 0 0 0,0 1 0 0 0,0-1 0 0 0,0 0 0 0 0,0 0 0 0 0,-1 1 0 0 0,0-1 0 0 0,0 1 0 0 0,0-1 0 0 0,0 1 0 0 0,0-1 0 0 0,0 4-28 0 0,3 571 336 0 0,-10-75-345 0 0,6-502 18 0 0,0-1 6 0 0,0 0 2 0 0,0 0 9 0 0,0 0 12 0 0,0 0 6 0 0,0 0-8 0 0,0 0-1 0 0,0 0-14 0 0,0 0 2 0 0,0 0-2 0 0,0 0-8 0 0,0 0 3 0 0,0 0 6 0 0,0 0 1 0 0,0 0-2 0 0,0 0 11 0 0,0 0-12 0 0,0 0-2 0 0,0 0 2 0 0,0 0-10 0 0,0 0-4 0 0,-208 31 1040 0 0,84-7-611 0 0,46-13-2266 0 0,88-26-2116 0 0,-2 6-498 0 0,1 4-7527 0 0</inkml:trace>
  <inkml:trace contextRef="#ctx0" brushRef="#br0" timeOffset="33282.862">1673 2776 3305 0 0,'0'0'1407'0'0,"0"0"-224"0"0,0 0-10 0 0,0 0 147 0 0,0 0 158 0 0,0 0-30 0 0,0 0-178 0 0,0 0-263 0 0,0 0-319 0 0,0 0-232 0 0,0 0-149 0 0,-7 1-10 0 0,-20 5 119 0 0,47 13 3133 0 0,-11-16-3162 0 0,1 0 0 0 0,-1-1-1 0 0,0 0 1 0 0,1-1 0 0 0,-1 0 0 0 0,1 0-1 0 0,0-1 1 0 0,-1 0 0 0 0,1-1 0 0 0,0 0-1 0 0,-1-1 1 0 0,0 0 0 0 0,3-1-387 0 0,14-5 307 0 0,0-1-1 0 0,0-1 1 0 0,-2-2 0 0 0,1 0 0 0 0,-1-2-1 0 0,14-11-306 0 0,-27 19 47 0 0,-1 0-1 0 0,0 0 1 0 0,0-2-1 0 0,0 1 1 0 0,-1-1-1 0 0,0 0 1 0 0,-1-1-1 0 0,0 0 0 0 0,0 0 1 0 0,-1-1-1 0 0,0 0 1 0 0,-1 0-1 0 0,0-1 1 0 0,-1 0-1 0 0,0 0 1 0 0,0 0-1 0 0,-1 0 1 0 0,-1-1-1 0 0,2-8-46 0 0,-5 16-5 0 0,-1 1 0 0 0,1-1 0 0 0,-1 1 0 0 0,0 0 0 0 0,0-1 0 0 0,0 1 0 0 0,0 0 1 0 0,-1 0-1 0 0,1 0 0 0 0,-1 0 0 0 0,0 0 0 0 0,0 0 0 0 0,0 0 0 0 0,0 1 0 0 0,-1-1 0 0 0,1 1 0 0 0,-1-1 0 0 0,1 1 0 0 0,-1 0 0 0 0,0 0 0 0 0,0 0 0 0 0,0 0 0 0 0,0 1 0 0 0,0-1 0 0 0,0 1 0 0 0,-1 0 0 0 0,-1-1 5 0 0,-94-15-313 0 0,78 20 300 0 0,1 0 0 0 0,1 2-1 0 0,-1 0 1 0 0,1 1 0 0 0,-1 1 0 0 0,2 1-1 0 0,-1 1 1 0 0,1 1 0 0 0,1 0 0 0 0,0 1-1 0 0,0 1 1 0 0,1 0 0 0 0,0 1-1 0 0,1 1 1 0 0,1 1 0 0 0,0 0 0 0 0,1 0-1 0 0,1 2 1 0 0,1-1 0 0 0,0 2-1 0 0,1-1 1 0 0,0 1 0 0 0,2 1 0 0 0,0 0-1 0 0,-4 18 14 0 0,5-17 54 0 0,2 1-1 0 0,0-1 1 0 0,1 1-1 0 0,1 0 1 0 0,1 0-1 0 0,1 0 1 0 0,1 0-1 0 0,1 5-53 0 0,1-16 69 0 0,0 1-1 0 0,1 0 0 0 0,0-1 0 0 0,1 0 1 0 0,0 0-1 0 0,0 0 0 0 0,1 0 0 0 0,1-1 1 0 0,0 1-1 0 0,0-1 0 0 0,0-1 0 0 0,1 1 1 0 0,1-1-1 0 0,-1 0 0 0 0,1-1 0 0 0,1 0 1 0 0,-1 0-1 0 0,1-1 0 0 0,0 0 1 0 0,1-1-1 0 0,-1 0 0 0 0,3 1-68 0 0,15 4 182 0 0,1-1 0 0 0,0-1 0 0 0,1-1 0 0 0,0-2 0 0 0,0-1 0 0 0,0-1 0 0 0,0-2 0 0 0,1 0 0 0 0,-1-2 0 0 0,11-3-182 0 0,131-36 183 0 0,-168 40-263 0 0,0 0 0 0 0,-1-1 0 0 0,1 0 0 0 0,0 1 0 0 0,0-1 0 0 0,-1 0 0 0 0,1-1 1 0 0,0 1-1 0 0,-1 0 0 0 0,1-1 0 0 0,-1 1 0 0 0,0-1 0 0 0,0 0 0 0 0,1 0 0 0 0,-1 0 0 0 0,0 0 0 0 0,0 0 0 0 0,-1-1 0 0 0,1 1 0 0 0,0-1 80 0 0,2-10-4836 0 0,-2-1-4248 0 0,-2 10-3213 0 0</inkml:trace>
  <inkml:trace contextRef="#ctx0" brushRef="#br0" timeOffset="33653.071">2737 2806 13811 0 0,'0'0'3899'0'0,"0"0"-2310"0"0,0 0-757 0 0,0 0 0 0 0,0 0 91 0 0,0 0-23 0 0,0 0-110 0 0,-33 11-165 0 0,-100 37-159 0 0,65-4 52 0 0,59-33-418 0 0,1-4-68 0 0,1 1 0 0 0,0-1 0 0 0,0 2 0 0 0,1-1 0 0 0,0 1 0 0 0,1 0 0 0 0,0 0 0 0 0,0 0 0 0 0,1 1 0 0 0,0 0 0 0 0,0 0 0 0 0,1 0 0 0 0,1 0 0 0 0,0 0 0 0 0,0 1 0 0 0,1-1 0 0 0,0 1 0 0 0,1-1 0 0 0,0 1 0 0 0,0-1 0 0 0,2 1 0 0 0,-1-1 0 0 0,1 1 0 0 0,0-1 0 0 0,1 0 0 0 0,1 0 0 0 0,-1 0 0 0 0,2-1-1 0 0,-1 1 1 0 0,1-1 0 0 0,1 0 0 0 0,-1 0 0 0 0,2 0 0 0 0,3 3-32 0 0,3-3 102 0 0,0-2 0 0 0,0 1 0 0 0,1-2 0 0 0,0 0 0 0 0,1 0 0 0 0,-1-1 0 0 0,1-1 0 0 0,0-1-1 0 0,0 0 1 0 0,0-1 0 0 0,0 0 0 0 0,0-1 0 0 0,1-1 0 0 0,-1-1 0 0 0,0 0 0 0 0,0-1 0 0 0,2 0-102 0 0,1-1 97 0 0,1 0 0 0 0,-1-1 0 0 0,0 0 0 0 0,-1-2 0 0 0,1 0 0 0 0,-1-1 0 0 0,0-1 0 0 0,0 0 0 0 0,-1-1 0 0 0,-1-1 0 0 0,1-1 0 0 0,-1 0 0 0 0,-1-1 0 0 0,0 0 0 0 0,-1-1 0 0 0,-1-1 0 0 0,0 0 0 0 0,0-1 0 0 0,3-6-97 0 0,-11 15-21 0 0,0 0 0 0 0,0 0 0 0 0,0-1 0 0 0,-1 1 1 0 0,0-1-1 0 0,0 0 0 0 0,-1 0 0 0 0,0 0 0 0 0,0 0 1 0 0,0 0-1 0 0,-1 0 0 0 0,0-1 0 0 0,-1 1 0 0 0,1 0 0 0 0,-1-1 1 0 0,-1 1-1 0 0,0 0 0 0 0,0-1 0 0 0,0 1 0 0 0,-1 0 1 0 0,0 0-1 0 0,0 0 0 0 0,0 0 0 0 0,-1 0 0 0 0,-1 1 0 0 0,1-1 1 0 0,-1 1-1 0 0,0 0 0 0 0,0 0 0 0 0,-1 0 0 0 0,1 1 1 0 0,-1-1-1 0 0,-1 1 0 0 0,1 0 0 0 0,-1 1 0 0 0,-2-3 21 0 0,-1 3-222 0 0,0-1 0 0 0,0 1 0 0 0,0 0 0 0 0,-1 1 0 0 0,1 0 0 0 0,-1 1 0 0 0,0 0 0 0 0,1 1 1 0 0,-1-1-1 0 0,0 2 0 0 0,0 0 0 0 0,0 0 0 0 0,0 0 0 0 0,0 1 0 0 0,0 1 222 0 0,-91 25-9213 0 0,79-16-2498 0 0</inkml:trace>
  <inkml:trace contextRef="#ctx0" brushRef="#br0" timeOffset="33965.189">2481 3115 15131 0 0,'0'0'1746'0'0,"0"0"-282"0"0,0 0-75 0 0,0 0-57 0 0,0 0-92 0 0,0 0-136 0 0,0 0-167 0 0,0 0-152 0 0,0 0-163 0 0,0 0-148 0 0,0 0-128 0 0,32-15-106 0 0,97-47-42 0 0,-71 43 107 0 0,56 24 189 0 0,-19 45-239 0 0,-89-44-217 0 0,0-1 0 0 0,1 0 0 0 0,-1 0 0 0 0,1-1 0 0 0,0 0-1 0 0,0 0 1 0 0,0 0 0 0 0,0-1 0 0 0,1 0 0 0 0,0-1 0 0 0,-1 0 0 0 0,1 0 0 0 0,0 0 0 0 0,0-1 0 0 0,0 0 0 0 0,0-1-1 0 0,0 0 1 0 0,0 0 0 0 0,0-1 0 0 0,0 0 0 0 0,5-1-38 0 0,-9 1-342 0 0,1-1 0 0 0,-1 0 0 0 0,0 0 0 0 0,1-1 0 0 0,-1 1 0 0 0,0-1 1 0 0,0 0-1 0 0,-1 0 0 0 0,1 0 0 0 0,-1-1 0 0 0,1 1 0 0 0,-1-1 0 0 0,0 0 0 0 0,-1 0 0 0 0,2-2 342 0 0,-1-1-4953 0 0,-1 0-6982 0 0</inkml:trace>
  <inkml:trace contextRef="#ctx0" brushRef="#br0" timeOffset="34572.581">1811 2007 3833 0 0,'0'0'4441'0'0,"0"0"-2121"0"0,0 0-809 0 0,0 0-105 0 0,0 0 6 0 0,0 0-14 0 0,0 0-119 0 0,0 0-219 0 0,0 0-138 0 0,0 0-9 0 0,0 0 51 0 0,0 0 31 0 0,0 0-41 0 0,9-3-115 0 0,-1 0-618 0 0,0 0 1 0 0,-1 0-1 0 0,1 0 1 0 0,-1-1-1 0 0,0 0 1 0 0,0 0-1 0 0,0-1 1 0 0,-1 0-1 0 0,1 0 1 0 0,-1-1-1 0 0,2-2-221 0 0,38-46 790 0 0,2 2-1 0 0,2 3 1 0 0,33-24-790 0 0,-37 51-35 0 0,-30 60-21 0 0,-3 105 189 0 0,-10-126-129 0 0,1 0-1 0 0,0 1 1 0 0,1-1-1 0 0,1-1 1 0 0,1 1 0 0 0,0-1-1 0 0,1 0 1 0 0,0 0-1 0 0,2-1 1 0 0,0-1-1 0 0,0 1 1 0 0,9 7-4 0 0,41 1-1220 0 0,-38-22-2374 0 0,-1-3-4484 0 0,-9-1-4694 0 0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6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0 247 12531 0 0,'0'0'1427'0'0,"0"0"-391"0"0,0 0-143 0 0,0 0 77 0 0,0 0 55 0 0,0 0-95 0 0,0 0-216 0 0,0 0-200 0 0,0 0-48 0 0,0 0 22 0 0,0 0 35 0 0,0 0 22 0 0,0 0-54 0 0,12 6-38 0 0,89 24 825 0 0,-51-29-815 0 0,-1-2 1 0 0,1-2 0 0 0,-1-2-1 0 0,0-2 1 0 0,16-7-464 0 0,11 0-2071 0 0,-74 8-1766 0 0,-2 4-6353 0 0,0 2-314 0 0</inkml:trace>
  <inkml:trace contextRef="#ctx0" brushRef="#br0" timeOffset="256.765">311 0 15931 0 0,'0'0'1255'0'0,"0"0"-444"0"0,0 0-179 0 0,0 0 80 0 0,0 0 166 0 0,0 0 76 0 0,0 0-73 0 0,0 0-130 0 0,0 0-132 0 0,0 0-82 0 0,0 0-39 0 0,0 0-56 0 0,-4 32-44 0 0,-12 100-32 0 0,5-1 537 0 0,-7-32-675 0 0,1 15-1556 0 0,30-103-2477 0 0,-5-11-1304 0 0,-8 0 4442 0 0,5 0-10787 0 0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6:33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29 382 8466 0 0,'0'0'1533'0'0,"0"0"-523"0"0,0 0-361 0 0,0 0 64 0 0,0 0 314 0 0,0 0 234 0 0,0 0 21 0 0,0 0-114 0 0,0 0-129 0 0,0 0-96 0 0,0 0-60 0 0,12 0-54 0 0,199-15 2619 0 0,26-8-2000 0 0,65 22-907 0 0,-247 1-515 0 0,-55 0-68 0 0,0 0 2 0 0,0 0-22 0 0,0 0-26 0 0,0 0-34 0 0,-13 8-1458 0 0,-32 16-3457 0 0,14-14-4259 0 0,18-6-703 0 0</inkml:trace>
  <inkml:trace contextRef="#ctx0" brushRef="#br0" timeOffset="248.572">0 644 11370 0 0,'0'0'1649'0'0,"0"0"-553"0"0,0 0-273 0 0,0 0 74 0 0,0 0 277 0 0,0 0 198 0 0,0 0-6 0 0,0 0-113 0 0,0 0-196 0 0,0 0-200 0 0,0 0-127 0 0,39 1-114 0 0,120 4-132 0 0,0-3 408 0 0,58 9-605 0 0,-175-8-607 0 0,38-2-1576 0 0,-37-21-5155 0 0,-38 13 2550 0 0,-1 3-3237 0 0</inkml:trace>
  <inkml:trace contextRef="#ctx0" brushRef="#br0" timeOffset="767.276">388 19 7026 0 0,'0'0'2012'0'0,"0"0"-126"0"0,0 0 38 0 0,0 0 22 0 0,0 0-91 0 0,0 0-208 0 0,0 0-420 0 0,0 0-350 0 0,0 0-238 0 0,0 0-205 0 0,0 0-133 0 0,0 0-88 0 0,0 0-53 0 0,-2-4-21 0 0,-6-10 58 0 0,16 29 638 0 0,62 53 798 0 0,163 86-605 0 0,-138-96-944 0 0,-74-47-82 0 0,0 0 1 0 0,-1 2 0 0 0,-1 0-1 0 0,0 1 1 0 0,-1 1 0 0 0,0 1 0 0 0,-1 1-1 0 0,3 5-2 0 0,-18-18 7 0 0,0 0 0 0 0,-1 1 0 0 0,1-1 0 0 0,-1 1 0 0 0,0-1 0 0 0,0 1 1 0 0,-1-1-1 0 0,1 1 0 0 0,-1-1 0 0 0,0 1 0 0 0,-1 0 0 0 0,1-1 0 0 0,-1 1 0 0 0,0-1 0 0 0,0 1 0 0 0,0-1 0 0 0,0 1 0 0 0,-1-1 0 0 0,0 0 0 0 0,0 0 0 0 0,0 0 0 0 0,0 0 0 0 0,-1 0 0 0 0,1 0 0 0 0,-4 2-7 0 0,-166 130 372 0 0,93-82-292 0 0,-138 106 87 0 0,187-129-321 0 0,25-15-7611 0 0,5-16-3033 0 0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5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26 8402 0 0,'0'0'4102'0'0,"0"0"-2194"0"0,0 0-698 0 0,0 0-27 0 0,0 0 143 0 0,0 0 75 0 0,0 0-95 0 0,0 0-253 0 0,0 0-274 0 0,0 0-193 0 0,0 0-116 0 0,0 0-14 0 0,-1-4 6 0 0,-4-13-9 0 0,4 13-26 0 0,1 4-49 0 0,-21 18 1016 0 0,-18 18-1081 0 0,38-35-320 0 0,1-1 11 0 0,0 0 4 0 0,0 0 0 0 0,0 0 3 0 0,0 0 11 0 0,0 0 9 0 0,0 0 4 0 0,0 0 11 0 0,0 0 14 0 0,24-15 590 0 0,13-11-473 0 0,-37 26-168 0 0,0 0-35 0 0,0 0-52 0 0,0 0-52 0 0,0 0-92 0 0,0 0-87 0 0,0 0-80 0 0,3 19-4115 0 0,1-12 953 0 0,0 0-4547 0 0,-2-3-3258 0 0</inkml:trace>
  <inkml:trace contextRef="#ctx0" brushRef="#br0" timeOffset="399.984">403 56 11186 0 0,'0'0'2019'0'0,"0"0"-226"0"0,0 0-114 0 0,0 0-57 0 0,0 0-118 0 0,0 0-214 0 0,0 0-217 0 0,0 0-243 0 0,0 0-172 0 0,0 0-130 0 0,0 0-89 0 0,0 0-63 0 0,0 0-74 0 0,-13 0-33 0 0,-42 1-31 0 0,14 24 434 0 0,124-76 444 0 0,-106 65-1132 0 0,23-14-235 0 0,5 10-3056 0 0,0-9 2184 0 0,5 2-5661 0 0,-3-2-4920 0 0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4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95 16107 0 0,'0'0'1157'0'0,"0"0"-265"0"0,0 0-11 0 0,0 0 118 0 0,0 0 47 0 0,0 0-67 0 0,0 0-168 0 0,0 0-174 0 0,0 0-142 0 0,0 0-112 0 0,-27 33-99 0 0,-85 105-60 0 0,57-41 53 0 0,50-81-236 0 0,0-1 0 0 0,2 1 0 0 0,0 0 0 0 0,0 0 0 0 0,2 0 0 0 0,0 1 0 0 0,1-1 0 0 0,0 7-41 0 0,2-16 43 0 0,0 0-1 0 0,1 0 1 0 0,-1 0-1 0 0,1-1 1 0 0,1 1 0 0 0,-1 0-1 0 0,1-1 1 0 0,0 0-1 0 0,0 0 1 0 0,1 0 0 0 0,0-1-1 0 0,0 0 1 0 0,0 0-1 0 0,1 0 1 0 0,0 0-1 0 0,-1-1 1 0 0,2 0 0 0 0,-1 0-1 0 0,0 0 1 0 0,1-1-1 0 0,0 0 1 0 0,0 0 0 0 0,0-1-1 0 0,0 0 1 0 0,0 0-1 0 0,0-1 1 0 0,0 0 0 0 0,1 0-1 0 0,-1-1 1 0 0,0 1-43 0 0,17 0 138 0 0,-1 0 0 0 0,0-2 0 0 0,0 0 0 0 0,0-2 0 0 0,-1 0 0 0 0,1-2 0 0 0,0 0 0 0 0,-1-1 0 0 0,0-2 0 0 0,-1 0 0 0 0,0-1 0 0 0,0-2 0 0 0,-1 0 1 0 0,0-1-1 0 0,-1 0 0 0 0,0-2 0 0 0,-1 0 0 0 0,-1-2 0 0 0,0 0 0 0 0,-1 0 0 0 0,-1-2 0 0 0,0 0 0 0 0,-2 0-138 0 0,-6 7 21 0 0,-1 1 1 0 0,0-1-1 0 0,0-1 0 0 0,-1 1 0 0 0,-1-1 0 0 0,0 0 1 0 0,-1 0-1 0 0,0 0 0 0 0,-1-1 0 0 0,0 1 1 0 0,-1 0-1 0 0,0-1 0 0 0,-1 1 0 0 0,-1-1 0 0 0,0 1 1 0 0,0-1-1 0 0,-1 1-21 0 0,-1-1-33 0 0,0 1-1 0 0,0-1 1 0 0,-1 1 0 0 0,-1 0-1 0 0,0 1 1 0 0,-1-1 0 0 0,0 1 0 0 0,0 0-1 0 0,-1 0 1 0 0,-6-6 33 0 0,6 10-94 0 0,0 0-1 0 0,-1 1 1 0 0,1 0-1 0 0,-1 0 1 0 0,-1 0-1 0 0,1 1 1 0 0,-1 0-1 0 0,0 1 1 0 0,0 0-1 0 0,0 1 1 0 0,0-1-1 0 0,-1 2 1 0 0,0-1 0 0 0,1 1-1 0 0,-1 1 1 0 0,0 0-1 0 0,0 0 1 0 0,0 1-1 0 0,0 0 1 0 0,1 1-1 0 0,-1 0 1 0 0,-2 1 94 0 0,-4 0-525 0 0,1 1 0 0 0,0 1 1 0 0,0 0-1 0 0,0 1 0 0 0,1 1 0 0 0,-1 0 1 0 0,1 1-1 0 0,-12 7 525 0 0,-17 15-2977 0 0,15-8-2612 0 0,6-2-6085 0 0</inkml:trace>
  <inkml:trace contextRef="#ctx0" brushRef="#br0" timeOffset="348.969">36 422 9210 0 0,'0'0'4144'0'0,"0"0"-1917"0"0,0 0-696 0 0,0 0-106 0 0,0 0-42 0 0,0 0-112 0 0,0 0-176 0 0,0 0-212 0 0,0 0-174 0 0,0 0-140 0 0,0 0-128 0 0,0 0-92 0 0,0 0-81 0 0,19-19-36 0 0,60-61-19 0 0,-42 55 278 0 0,-28 24-338 0 0,128-3 1010 0 0,-109 7-1062 0 0,0 1 1 0 0,0 1-1 0 0,-1 1 1 0 0,1 1-1 0 0,-1 2 1 0 0,13 6-102 0 0,1 3 104 0 0,44 7-1103 0 0,-79-47-6613 0 0,-5 16 934 0 0,1 5-5047 0 0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7:11.2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0 269 0 0 0,'0'0'247'0'0,"0"0"59"0"0,0 0 23 0 0,0 0 11 0 0,0 0 24 0 0,0 0 13 0 0,0 0 14 0 0,0 0 4 0 0,0 0-26 0 0,0 0-54 0 0,0 0-54 0 0,0 0-64 0 0,0 0-64 0 0,0 0-19 0 0,0 0 13 0 0,0 0 41 0 0,0 0 57 0 0,0 0 81 0 0,0 0 31 0 0,0 0 25 0 0,0 0 19 0 0,6 1 10011 0 0,9 1-8743 0 0,10-9-1478 0 0,143-26 120 0 0,43 15-194 0 0,38 3-113 0 0,137 15-103 0 0,-134-38 163 0 0,75 13-353 0 0,31 14 309 0 0,40 22-188 0 0,26-29 208 0 0,323-31 7 0 0,-550 42-38 0 0,153-7-4 0 0,-30 14-71 0 0,-223 7 70 0 0,38 1 58 0 0,37-2-92 0 0,150-5-11 0 0,-42-8 112 0 0,456 7-5 0 0,-497-8-28 0 0,335 2-55 0 0,-50-2 41 0 0,-164 31-68 0 0,378-2 161 0 0,-676-21-77 0 0,776 11 179 0 0,225-8-114 0 0,-574-25 277 0 0,-7 0-133 0 0,-150 14-117 0 0,-31 1-44 0 0,150-11 715 0 0,-217 11-331 0 0,189 7 32 0 0,-312-15 122 0 0,-73 18-3382 0 0,-9 7 456 0 0,-10-5-2656 0 0,-4-1-5245 0 0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241 534 0 0 0,'0'0'1610'0'0,"0"0"-606"0"0,0 0-287 0 0,0 0-8 0 0,0 0 253 0 0,0 0 400 0 0,0 0 336 0 0,0 0 145 0 0,0 0-142 0 0,0 0-368 0 0,0 0-421 0 0,-12 4-368 0 0,-36 13-239 0 0,36-12-99 0 0,31-5 1281 0 0,-4 0-1078 0 0,0-1 1 0 0,-1 0-1 0 0,1-1 1 0 0,-1-1-1 0 0,0 0 0 0 0,0-1 1 0 0,0-1-1 0 0,0 0 1 0 0,-1 0-1 0 0,6-4-409 0 0,37-23 558 0 0,-2-3 1 0 0,-2-1-1 0 0,-1-3 1 0 0,23-25-559 0 0,-39 31 228 0 0,0-2 1 0 0,-3-1-1 0 0,-1-2 0 0 0,18-29-228 0 0,10-40 839 0 0,-67 116 75 0 0,-80 215-869 0 0,58-121 71 0 0,5 1 0 0 0,4 1-1 0 0,5 1 1 0 0,4 0 0 0 0,5 21-116 0 0,-5 243 559 0 0,13-331-522 0 0,-2 0 0 0 0,-2 0 1 0 0,-2-1-1 0 0,-1 1 0 0 0,-2-1 1 0 0,-1 0-1 0 0,-8 14-37 0 0,8-26-15 0 0,-2 0 1 0 0,-1-2-1 0 0,0 1 0 0 0,-2-2 0 0 0,-1 1 0 0 0,-1-2 1 0 0,-1 0-1 0 0,-1-1 0 0 0,0-1 0 0 0,-2-1 0 0 0,0 0 1 0 0,-5 1 14 0 0,9-9-73 0 0,0 0 1 0 0,-2-1 0 0 0,1-1-1 0 0,-1-1 1 0 0,0 0-1 0 0,-1-1 1 0 0,0-1 0 0 0,0-1-1 0 0,0-1 1 0 0,-1 0-1 0 0,1-2 1 0 0,-1 0 0 0 0,0-1-1 0 0,-18-2 73 0 0,33 1-27 0 0,1 0-1 0 0,-1-1 0 0 0,1 0 1 0 0,-1 0-1 0 0,0 0 1 0 0,1 0-1 0 0,0-1 1 0 0,-1 0-1 0 0,1 1 1 0 0,0-2-1 0 0,0 1 0 0 0,0 0 1 0 0,0-1-1 0 0,1 0 1 0 0,-1 0-1 0 0,1 0 1 0 0,-1 0-1 0 0,1-1 1 0 0,0 1-1 0 0,0-1 0 0 0,1 0 1 0 0,-1 0-1 0 0,1 0 1 0 0,0 0-1 0 0,0 0 1 0 0,0 0-1 0 0,0-1 1 0 0,1 1-1 0 0,0-1 0 0 0,0 1 1 0 0,0-1-1 0 0,0 1 1 0 0,1-3 27 0 0,-1-5-30 0 0,0 0 1 0 0,1-1-1 0 0,0 1 0 0 0,1 0 1 0 0,1 0-1 0 0,0-1 1 0 0,0 1-1 0 0,1 1 1 0 0,1-1-1 0 0,0 0 0 0 0,1 1 1 0 0,2-4 29 0 0,22-30 73 0 0,3 2 0 0 0,1 2 0 0 0,3 1-1 0 0,1 2 1 0 0,1 1 0 0 0,3 2 0 0 0,0 1 0 0 0,2 3 0 0 0,46-25-73 0 0,-39 22 324 0 0,2 3 0 0 0,1 3 0 0 0,50-21-324 0 0,-101 51-14 0 0,-1 0-1 0 0,1 0 1 0 0,-1 1-1 0 0,0-1 1 0 0,0 0 0 0 0,0 0-1 0 0,0 1 1 0 0,-1-1-1 0 0,1 0 1 0 0,0 1-1 0 0,-1-1 1 0 0,0 1 0 0 0,1-1-1 0 0,-1 0 1 0 0,0 1-1 0 0,0-1 1 0 0,-1 1-1 0 0,1-1 1 0 0,0 1 0 0 0,-1-1-1 0 0,0 0 1 0 0,1 1-1 0 0,-1-1 1 0 0,0 0-1 0 0,0 1 1 0 0,0-1 0 0 0,0 0-1 0 0,-1 1 15 0 0,0 2-108 0 0,-7 54-1826 0 0,10-39-1969 0 0,2-3-4687 0 0,-1-13-2475 0 0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6 501 16275 0 0,'0'0'1350'0'0,"0"0"-446"0"0,0 0-153 0 0,0 0 115 0 0,0 0 121 0 0,0 0 5 0 0,0 0-221 0 0,0 0-223 0 0,0 0-158 0 0,0 0-87 0 0,0 0 35 0 0,0 0 32 0 0,0 0-7 0 0,-4-1-58 0 0,4-3-275 0 0,-1 0-1 0 0,1 0 0 0 0,0 0 0 0 0,0 0 0 0 0,0 0 1 0 0,0 0-1 0 0,1 0 0 0 0,-1 1 0 0 0,1-1 0 0 0,0 0 1 0 0,1 0-1 0 0,-1 0 0 0 0,0 1 0 0 0,1-1 0 0 0,0 0 0 0 0,0 1 1 0 0,0 0-1 0 0,0-1 0 0 0,1 1 0 0 0,-1 0 0 0 0,1 0 1 0 0,0 0-1 0 0,2-1-29 0 0,9-18 118 0 0,159-268 503 0 0,-122 190-1025 0 0,-54 109-8142 0 0,0-4 4135 0 0,0 3-7456 0 0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35 16131 0 0,'0'0'1507'0'0,"0"0"-509"0"0,0 0-131 0 0,0 0 114 0 0,0 0 81 0 0,0 0-77 0 0,0 0-251 0 0,0 0-247 0 0,0 0-146 0 0,0 0-95 0 0,0 0-73 0 0,0 0-64 0 0,-9 33-27 0 0,-30 105-60 0 0,31-55-8 0 0,9-76 3 0 0,1-1 0 0 0,0 0 0 0 0,1 0 1 0 0,0 0-1 0 0,0 0 0 0 0,0 0 1 0 0,0-1-1 0 0,1 1 0 0 0,0-1 0 0 0,0 0 1 0 0,1 0-1 0 0,-1 0 0 0 0,1-1 0 0 0,0 0 1 0 0,0 0-1 0 0,1 0 0 0 0,-1 0 1 0 0,1-1-1 0 0,0 0 0 0 0,0 0 0 0 0,0-1 1 0 0,0 1-1 0 0,0-1 0 0 0,0-1 1 0 0,1 1-1 0 0,-1-1 0 0 0,1 0 0 0 0,-1 0 1 0 0,1-1-1 0 0,0 0 0 0 0,-1 0 0 0 0,1-1 1 0 0,-1 0-1 0 0,1 0 0 0 0,-1 0 1 0 0,0-1-1 0 0,1 0 0 0 0,-1 0 0 0 0,0 0 1 0 0,0-1-1 0 0,0 0 0 0 0,0 0 1 0 0,-1-1-1 0 0,5-3-17 0 0,-2 2 67 0 0,0-2 0 0 0,0 1 0 0 0,-1-1 0 0 0,1 0 0 0 0,-1-1 0 0 0,-1 1 0 0 0,0-1 0 0 0,0-1 0 0 0,0 1 0 0 0,-1-1-1 0 0,0 0 1 0 0,-1 0 0 0 0,0-1 0 0 0,-1 1 0 0 0,0-1 0 0 0,0 0 0 0 0,-1 0 0 0 0,0 0 0 0 0,0 0 0 0 0,-2 0 0 0 0,1 0 0 0 0,-1 0 0 0 0,0 0 0 0 0,-1-1 0 0 0,-1 1 0 0 0,1 0 0 0 0,-1 0 0 0 0,-1 1 0 0 0,0-1 0 0 0,0 0 0 0 0,-1 1 0 0 0,-1-1-67 0 0,2 4-72 0 0,-1 0-1 0 0,0 1 1 0 0,0 0 0 0 0,0-1 0 0 0,0 1 0 0 0,-1 1-1 0 0,0-1 1 0 0,0 1 0 0 0,0 0 0 0 0,-1 0 0 0 0,1 0-1 0 0,-1 1 1 0 0,0 0 0 0 0,0 0 0 0 0,0 0-1 0 0,0 1 1 0 0,-6-1 72 0 0,-44 4-8708 0 0,43 3-3509 0 0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12323 0 0,'0'0'3622'0'0,"0"0"-1827"0"0,0 0-527 0 0,0 0 48 0 0,0 0-31 0 0,0 0-141 0 0,0 0-264 0 0,0 0-218 0 0,0 0-142 0 0,0 0-87 0 0,0 0-46 0 0,0 0-58 0 0,3-16-53 0 0,12-52-37 0 0,24-14 314 0 0,-20 50-397 0 0,0 1-1 0 0,2 0 0 0 0,2 2 0 0 0,1 0 1 0 0,11-10-156 0 0,17-2 64 0 0,-52 61-108 0 0,-14 103 149 0 0,13-121-106 0 0,0-1 1 0 0,0 0-1 0 0,1 1 1 0 0,-1-1-1 0 0,1 1 1 0 0,-1-1-1 0 0,1 1 0 0 0,-1-1 1 0 0,1 1-1 0 0,0-1 1 0 0,0 1-1 0 0,0-1 0 0 0,0 1 1 0 0,0-1-1 0 0,0 1 1 0 0,0 0-1 0 0,0-1 1 0 0,1 1-1 0 0,-1-1 0 0 0,0 1 1 0 0,1-1-1 0 0,-1 1 1 0 0,1-1-1 0 0,0 0 1 0 0,0 1-1 0 0,-1-1 0 0 0,1 0 1 0 0,0 1-1 0 0,0-1 1 0 0,0 0-1 0 0,0 0 1 0 0,1 0-1 0 0,-1 0 0 0 0,0 0 1 0 0,0 0-1 0 0,1 0 1 0 0,0 0 0 0 0,11-2 11 0 0,-1-2 0 0 0,1 0 1 0 0,-1 0-1 0 0,0-1 0 0 0,0-1 1 0 0,0 0-1 0 0,-1 0 0 0 0,0-1 1 0 0,0-1-1 0 0,0 0 1 0 0,-1 0-1 0 0,0-1 0 0 0,0-1-11 0 0,38-24-2 0 0,-6 2-18 0 0,49-22 45 0 0,-89 53-24 0 0,0-1-1 0 0,-1 0 1 0 0,1 1 0 0 0,0 0-1 0 0,-1-1 1 0 0,1 1-1 0 0,0 0 1 0 0,0 0 0 0 0,-1 0-1 0 0,1 0 1 0 0,0 0-1 0 0,0 0 1 0 0,-1 1-1 0 0,1-1 1 0 0,0 0 0 0 0,-1 1-1 0 0,1 0 1 0 0,0-1-1 0 0,-1 1 1 0 0,1 0-1 0 0,-1 0 1 0 0,1 0 0 0 0,-1 0-1 0 0,1 0 1 0 0,-1 0-1 0 0,0 0 1 0 0,1 0-1 0 0,-1 1 1 0 0,0-1 0 0 0,0 0-1 0 0,0 1 1 0 0,0-1-1 0 0,0 1 1 0 0,0-1 0 0 0,-1 1-1 0 0,1 0 0 0 0,6 66 177 0 0,-7-57-143 0 0,-1-7-81 0 0,0 0 0 0 0,1 0-1 0 0,-1-1 1 0 0,1 1 0 0 0,0 0 0 0 0,-1 0-1 0 0,2 0 1 0 0,-1 0 0 0 0,0 0-1 0 0,1 0 1 0 0,0 0 0 0 0,0 0-1 0 0,0-1 1 0 0,0 1 0 0 0,1 0-1 0 0,-1-1 1 0 0,1 1 0 0 0,0-1 0 0 0,0 1-1 0 0,1-1 1 0 0,-1 0 0 0 0,0 0-1 0 0,1 0 1 0 0,0 0 0 0 0,0 0-1 0 0,0-1 1 0 0,0 1 0 0 0,0-1-1 0 0,0 0 1 0 0,1 0 0 0 0,-1 0 0 0 0,1 0-1 0 0,-1-1 1 0 0,1 0 0 0 0,0 1-1 0 0,2-1 48 0 0,4-1-1564 0 0,-2 0-2261 0 0,-1 0-5383 0 0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6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19 262 23837 0 0,'0'0'656'0'0,"0"0"-488"0"0,0 0 40 0 0,0 0 128 0 0,0 0 40 0 0,0 0-23 0 0,0 0-129 0 0,0 0-128 0 0,0 0-104 0 0,-8 199-72 0 0,4-170-176 0 0,-1-3-225 0 0,3 4-367 0 0,2-8-520 0 0,0 0-696 0 0,0-8-1601 0 0,0-2-8922 0 0</inkml:trace>
  <inkml:trace contextRef="#ctx0" brushRef="#br0" timeOffset="160.792">11 1 20420 0 0,'0'0'1969'0'0,"0"0"-825"0"0,0 0-296 0 0,0 0-264 0 0,0 0-176 0 0,0 0-184 0 0,0 0-144 0 0,0 0-240 0 0,0 0-208 0 0,0 0-224 0 0,0 0-496 0 0,0 0-800 0 0,0 0-2657 0 0,0 0-8530 0 0</inkml:trace>
  <inkml:trace contextRef="#ctx0" brushRef="#br0" timeOffset="877.706">328 240 16235 0 0,'0'0'949'0'0,"0"0"-496"0"0,0 0-232 0 0,0 0 4 0 0,0 0 31 0 0,0 0-4 0 0,0 0-26 0 0,0 0-11 0 0,0 0 8 0 0,0 0-13 0 0,0 0 11 0 0,0 0-35 0 0,-1-4-47 0 0,0-5-1216 0 0,-3 11 8435 0 0,-1 6-6716 0 0,-65 150 505 0 0,65-44-866 0 0,7-108-269 0 0,1 0 1 0 0,-1-1-1 0 0,2 1 0 0 0,-1 0 1 0 0,1-1-1 0 0,-1 0 0 0 0,1 0 0 0 0,1 0 1 0 0,-1 0-1 0 0,1-1 0 0 0,0 1 1 0 0,0-1-1 0 0,0-1 0 0 0,0 1 1 0 0,1-1-1 0 0,0 0 0 0 0,-1 0 0 0 0,5 1-12 0 0,0 1 20 0 0,0-2-1 0 0,0 1 1 0 0,1-2-1 0 0,-1 1 0 0 0,1-1 1 0 0,-1-1-1 0 0,1 0 1 0 0,-1-1-1 0 0,1 1 0 0 0,0-2 1 0 0,9-1-20 0 0,-10-1 32 0 0,-1 0-1 0 0,-1-1 1 0 0,1 0 0 0 0,0-1 0 0 0,-1 1 0 0 0,0-2-1 0 0,0 1 1 0 0,-1-1 0 0 0,1 0 0 0 0,-1-1 0 0 0,-1 0 0 0 0,1 0-1 0 0,-1 0 1 0 0,0-1 0 0 0,-1 0 0 0 0,0 0 0 0 0,0 0-1 0 0,0-1 1 0 0,-1 1 0 0 0,2-8-32 0 0,1 1 12 0 0,-1 1 0 0 0,0-1 0 0 0,-1 0 0 0 0,-1 0-1 0 0,0-1 1 0 0,-1 1 0 0 0,-1-1 0 0 0,-1 0 0 0 0,0 1 0 0 0,0-1 0 0 0,-2 0 0 0 0,0 0-1 0 0,-1 0 1 0 0,0 1 0 0 0,-2-1 0 0 0,0 1 0 0 0,0 0 0 0 0,-1 0 0 0 0,-1 0 0 0 0,-1 1 0 0 0,0 0-1 0 0,-1 0 1 0 0,-8-12-12 0 0,9 21-60 0 0,0 0 0 0 0,1 1-1 0 0,-1 0 1 0 0,-1 1 0 0 0,1 0-1 0 0,0 0 1 0 0,-1 0 0 0 0,1 1-1 0 0,-1 0 1 0 0,0 0 0 0 0,0 1-1 0 0,0 0 1 0 0,0 1 0 0 0,0 0-1 0 0,0 0 1 0 0,0 0-1 0 0,0 1 1 0 0,0 0 0 0 0,0 1-1 0 0,1 0 1 0 0,-1 0 0 0 0,0 1-1 0 0,1 0 1 0 0,0 0 0 0 0,0 0-1 0 0,0 1 1 0 0,0 0 0 0 0,0 1-1 0 0,1-1 1 0 0,-1 1 0 0 0,1 1-1 0 0,1-1 1 0 0,-1 1 0 0 0,1 0-1 0 0,0 0 1 0 0,-3 5 60 0 0,-48 55-2158 0 0,23-20-4631 0 0,24-30-5045 0 0</inkml:trace>
  <inkml:trace contextRef="#ctx0" brushRef="#br0" timeOffset="1200.816">873 177 17524 0 0,'0'0'1460'0'0,"0"0"-494"0"0,0 0-94 0 0,0 0 121 0 0,0 0 78 0 0,0 0-116 0 0,0 0-244 0 0,0 0-248 0 0,0 0-142 0 0,0 0-54 0 0,0 0-47 0 0,0 0-13 0 0,0 0-35 0 0,-9 18-26 0 0,-25 55-11 0 0,32-69-118 0 0,0 1-1 0 0,0-1 1 0 0,1 1 0 0 0,0 0-1 0 0,0 0 1 0 0,0 0-1 0 0,0 0 1 0 0,1 0 0 0 0,0 0-1 0 0,0-1 1 0 0,0 1 0 0 0,1 0-1 0 0,-1 0 1 0 0,1 0-1 0 0,0 0 1 0 0,1 0-17 0 0,-1 2 19 0 0,3 2 9 0 0,-1 0 0 0 0,2-1 0 0 0,-1 1-1 0 0,1-1 1 0 0,0 0 0 0 0,0-1-1 0 0,1 1 1 0 0,0-1 0 0 0,1 0 0 0 0,-1-1-1 0 0,1 1 1 0 0,1-1 0 0 0,-1-1 0 0 0,1 1-1 0 0,0-1 1 0 0,0-1 0 0 0,1 1 0 0 0,-1-1-1 0 0,1-1 1 0 0,0 0 0 0 0,0 0-1 0 0,0-1 1 0 0,0 0 0 0 0,0 0 0 0 0,1-1-1 0 0,-1 0 1 0 0,1-1 0 0 0,-1 0 0 0 0,8-1-28 0 0,-7-3 74 0 0,-1 0 1 0 0,0-1-1 0 0,-1 0 1 0 0,1 0-1 0 0,-1-1 1 0 0,0 0-1 0 0,-1-1 1 0 0,1 0-1 0 0,-1 0 1 0 0,-1 0-1 0 0,1-1 1 0 0,-1 0-1 0 0,-1 0 1 0 0,1 0-1 0 0,-1-1 1 0 0,-1 0-1 0 0,1 0 1 0 0,-2 0-1 0 0,1-1 1 0 0,-1 1-1 0 0,-1-1 1 0 0,1-1-75 0 0,-3 10 1 0 0,49-93 147 0 0,-14 32-1546 0 0,-17 19-2341 0 0,-16 33-1930 0 0,-1 5-6589 0 0</inkml:trace>
  <inkml:trace contextRef="#ctx0" brushRef="#br0" timeOffset="1613.936">1675 78 19796 0 0,'0'0'1631'0'0,"0"0"-476"0"0,0 0-208 0 0,0 0-45 0 0,0 0-54 0 0,0 0-120 0 0,0 0-145 0 0,0 0-155 0 0,0 0-55 0 0,0 0-37 0 0,0 0-30 0 0,0 0-12 0 0,0 0-67 0 0,2-3-74 0 0,-3-8-39 0 0,-23 18-81 0 0,-32 23-21 0 0,46-23-2 0 0,6-6-18 0 0,1 0 1 0 0,-1 1 0 0 0,0-1-1 0 0,1 1 1 0 0,0 0 0 0 0,-1 1-1 0 0,1-1 1 0 0,0 0 0 0 0,0 1 0 0 0,0 0-1 0 0,1-1 1 0 0,-1 1 0 0 0,1 0-1 0 0,-1 0 1 0 0,1 1 0 0 0,0-1-1 0 0,0 0 1 0 0,1 1 0 0 0,-1 0-1 0 0,1-1 1 0 0,-1 1 0 0 0,1 0-1 0 0,0-1 1 0 0,1 1 0 0 0,-1 0-1 0 0,1 0 1 0 0,-1 0 0 0 0,1 0-1 0 0,0 2 8 0 0,67 54 38 0 0,-56-50 15 0 0,0 1-1 0 0,-2 0 1 0 0,1 1 0 0 0,-1 0 0 0 0,-1 0 0 0 0,0 1-1 0 0,-1 0 1 0 0,0 0 0 0 0,-1 1 0 0 0,2 8-53 0 0,-6-10 35 0 0,-1 0 1 0 0,0-1-1 0 0,-1 1 0 0 0,0 0 1 0 0,-1 0-1 0 0,0 0 0 0 0,-1 0 1 0 0,0 0-1 0 0,-1-1 0 0 0,0 1 1 0 0,-1-1-1 0 0,0 0 0 0 0,-1 0 1 0 0,0 0-1 0 0,-1-1 0 0 0,0 0 1 0 0,-1 0-1 0 0,0 0 0 0 0,0-1 1 0 0,-1 0-1 0 0,0 0 0 0 0,-1-1 1 0 0,0 0-1 0 0,0 0 0 0 0,0-1 1 0 0,-1-1-1 0 0,-1 1 0 0 0,1-2 1 0 0,-1 1-1 0 0,0-2 0 0 0,0 1 1 0 0,0-1-1 0 0,0-1 0 0 0,-1 0 1 0 0,0-1-1 0 0,-9 1-35 0 0,17-3-99 0 0,1-1-1 0 0,-1 0 0 0 0,1 0 1 0 0,0 0-1 0 0,-1-1 1 0 0,1 1-1 0 0,0-1 0 0 0,0 1 1 0 0,0-1-1 0 0,0 0 0 0 0,0-1 1 0 0,0 1-1 0 0,1 0 1 0 0,-1-1-1 0 0,1 1 0 0 0,-1-1 1 0 0,1 0-1 0 0,0 0 1 0 0,0 0-1 0 0,0 0 0 0 0,1 0 1 0 0,-1 0-1 0 0,1 0 0 0 0,0-1 1 0 0,-1 1-1 0 0,2-1 1 0 0,-1 1-1 0 0,0-1 0 0 0,1 1 1 0 0,-1-1-1 0 0,1-2 100 0 0,-6-41-10537 0 0,6 32-2274 0 0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2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112 246 0 0 0,'0'0'295'0'0,"0"0"824"0"0,0 0 632 0 0,0 0 420 0 0,0 0 129 0 0,0 0-178 0 0,0 0-291 0 0,0 0-261 0 0,0 0-159 0 0,0 0-39 0 0,1-5-38 0 0,5-14-90 0 0,-4 14-120 0 0,-2 5-134 0 0,1 7 3517 0 0,5 24-4092 0 0,7 71 433 0 0,-3 1 0 0 0,-5 47-848 0 0,-5-95 61 0 0,-3 0 0 0 0,-1 0-1 0 0,-4 0 1 0 0,-1-1-1 0 0,-15 47-60 0 0,-35 6 83 0 0,58-106-83 0 0,0 0 1 0 0,0-1-1 0 0,0 1 1 0 0,0 0-1 0 0,0-1 1 0 0,0 1-1 0 0,0 0 1 0 0,0-1-1 0 0,0 0 1 0 0,0 1-1 0 0,-1-1 1 0 0,1 0-1 0 0,0 1 1 0 0,0-1-1 0 0,0 0 1 0 0,-1 0-1 0 0,1 0 1 0 0,0 0-1 0 0,0 0 1 0 0,-1 0-1 0 0,1 0 1 0 0,0 0-1 0 0,0-1 0 0 0,0 1 1 0 0,-1-1-1 0 0,1 1 1 0 0,0 0-1 0 0,0-1 1 0 0,0 0-1 0 0,0 1 1 0 0,0-1-1 0 0,0 0 1 0 0,0 1-1 0 0,0-1 1 0 0,0 0-1 0 0,0 0 1 0 0,1 0-1 0 0,-1 0 1 0 0,0 0-1 0 0,0 0 1 0 0,1 0-1 0 0,-1 0 1 0 0,1 0-1 0 0,-1 0 1 0 0,1 0-1 0 0,-1 0 1 0 0,1-1-1 0 0,0 1 1 0 0,-1 0-1 0 0,1 0 1 0 0,0 0-1 0 0,0-1 0 0 0,0 1 1 0 0,0 0-1 0 0,0 0 1 0 0,0-1-1 0 0,0 1 1 0 0,1 0-1 0 0,0-37-4 0 0,1 0 1 0 0,3 1-1 0 0,1 0 1 0 0,1 0-1 0 0,2 0 1 0 0,2 1-1 0 0,1 0 1 0 0,2 1-1 0 0,2 1 1 0 0,1 0-1 0 0,14-21 4 0 0,-6 6-13 0 0,3 1 0 0 0,1 2 0 0 0,2 0 0 0 0,2 2 0 0 0,2 2 0 0 0,2 1 0 0 0,2 2-1 0 0,1 1 1 0 0,2 3 0 0 0,2 1 0 0 0,27-16 13 0 0,-62 45-5 0 0,-1 0 0 0 0,1 0 1 0 0,0 0-1 0 0,0 1 0 0 0,0 1 0 0 0,1 0 0 0 0,-1 0 0 0 0,1 0 0 0 0,0 1 0 0 0,-1 1 0 0 0,1 0 1 0 0,1 0 4 0 0,-8 3 3 0 0,-1-1 1 0 0,1 1 0 0 0,-1 0 0 0 0,0 0 0 0 0,0 0 0 0 0,1 0 0 0 0,-1 0-1 0 0,-1 0 1 0 0,1 1 0 0 0,0-1 0 0 0,0 0 0 0 0,-1 1 0 0 0,0 0 0 0 0,1-1-1 0 0,-1 1 1 0 0,0 0 0 0 0,0 0 0 0 0,-1 0 0 0 0,1-1 0 0 0,0 1 0 0 0,-1 0-1 0 0,0 0 1 0 0,0 0 0 0 0,0 0 0 0 0,0 0 0 0 0,0 0 0 0 0,0 0 0 0 0,-1 1-4 0 0,-3 26 18 0 0,0-1 1 0 0,-2 0-1 0 0,-1 0 1 0 0,-1-1-1 0 0,-2 0 1 0 0,0-1-1 0 0,-2 0 1 0 0,-1 0-1 0 0,-1-1 1 0 0,-2-1-1 0 0,0 0 1 0 0,-2-2-1 0 0,0 0 1 0 0,-1 0-1 0 0,-2-2 1 0 0,-4 3-19 0 0,-17 18 8 0 0,-2-3 0 0 0,-2-1 0 0 0,-1-3 0 0 0,-2-1 0 0 0,-2-2-8 0 0,45-28-17 0 0,0-1 1 0 0,0 0 0 0 0,-1 0-1 0 0,1 0 1 0 0,-1-1 0 0 0,0 0-1 0 0,0 0 1 0 0,1 0 0 0 0,-1-1 0 0 0,0 0-1 0 0,0 0 1 0 0,0-1 0 0 0,-2 0 16 0 0,7-2-49 0 0,0 0 0 0 0,0-1 1 0 0,0 1-1 0 0,1 0 1 0 0,-1-1-1 0 0,1 1 0 0 0,0-1 1 0 0,-1 1-1 0 0,1-1 0 0 0,0 0 1 0 0,1 0-1 0 0,-1 1 1 0 0,0-1-1 0 0,1 0 0 0 0,0 0 1 0 0,-1 0-1 0 0,1 1 1 0 0,0-1-1 0 0,0 0 0 0 0,1 0 1 0 0,-1 0-1 0 0,1 0 1 0 0,-1 1-1 0 0,1-1 0 0 0,0 0 1 0 0,0 0-1 0 0,0 1 0 0 0,0-1 1 0 0,1 1-1 0 0,-1-1 1 0 0,1 0 48 0 0,89-120-4899 0 0,-63 90-799 0 0,-10 13-5894 0 0</inkml:trace>
  <inkml:trace contextRef="#ctx0" brushRef="#br0" timeOffset="3221.122">999 88 11698 0 0,'0'0'1626'0'0,"0"0"-483"0"0,0 0-136 0 0,0 0 45 0 0,0 0-29 0 0,0 0-132 0 0,0 0-191 0 0,0 0-140 0 0,0 0-68 0 0,0 0-58 0 0,0 0-38 0 0,-4 29-73 0 0,-12 92-74 0 0,23 19 194 0 0,19 140-155 0 0,-21-298 1455 0 0,-3-35-1513 0 0,2 0-1 0 0,2 1 1 0 0,3 0 0 0 0,2 0 0 0 0,2 1 0 0 0,3 1 0 0 0,1 0-1 0 0,3 1 1 0 0,19-33-230 0 0,-35 74 10 0 0,1 0 0 0 0,0 1-1 0 0,0 0 1 0 0,1 0 0 0 0,0 0-1 0 0,0 0 1 0 0,1 1 0 0 0,0 0-1 0 0,0 1 1 0 0,0-1 0 0 0,0 1 0 0 0,1 1-1 0 0,0-1 1 0 0,0 1 0 0 0,2 0-10 0 0,-9 5-1 0 0,1-1 1 0 0,0 1 0 0 0,-1 0 0 0 0,1 0 0 0 0,0 0 0 0 0,-1 0 0 0 0,1 0 0 0 0,-1 0-1 0 0,1 0 1 0 0,-1 0 0 0 0,0 1 0 0 0,1-1 0 0 0,-1 0 0 0 0,0 1 0 0 0,0-1-1 0 0,0 1 1 0 0,0 0 0 0 0,0-1 0 0 0,-1 1 0 0 0,1 0 0 0 0,0-1 0 0 0,-1 1 0 0 0,1 0-1 0 0,-1 0 1 0 0,0-1 0 0 0,1 1 0 0 0,-1 0 0 0 0,0 0 0 0 0,0 0 0 0 0,0 0-1 0 0,0-1 1 0 0,-1 1 0 0 0,1 0 0 0 0,0 0 0 0 0,-1 0 0 0 0,1-1 0 0 0,-1 1-1 0 0,0 0 1 0 0,0 1 0 0 0,0 10-22 0 0,1 4-291 0 0,-2 1 0 0 0,0-1 0 0 0,-1 0 0 0 0,0 0 1 0 0,-2 0-1 0 0,0-1 0 0 0,0 1 0 0 0,-2-1 0 0 0,-6 11 313 0 0,7-7-2986 0 0,6-10-6924 0 0,0-6-632 0 0</inkml:trace>
  <inkml:trace contextRef="#ctx0" brushRef="#br0" timeOffset="3590.41">1500 394 15899 0 0,'0'0'1583'0'0,"0"0"-369"0"0,0 0-139 0 0,0 0-28 0 0,0 0-71 0 0,0 0-149 0 0,0 0-186 0 0,0 0-179 0 0,0 0-144 0 0,31-18-73 0 0,100-54-43 0 0,-79 24 54 0 0,-48 39-206 0 0,0 1-18 0 0,-1 0 1 0 0,0-1 0 0 0,0 1 0 0 0,-1-1-1 0 0,0 0 1 0 0,0 1 0 0 0,-1-1 0 0 0,0 0 0 0 0,0 0-1 0 0,-1-8-32 0 0,-1 14-1 0 0,1 0 1 0 0,0 0-1 0 0,0 0 0 0 0,-1 0 0 0 0,0 0 1 0 0,0 0-1 0 0,0 0 0 0 0,0 0 0 0 0,0 1 0 0 0,0-1 1 0 0,-1 0-1 0 0,1 1 0 0 0,-1-1 0 0 0,0 1 1 0 0,0-1-1 0 0,0 1 0 0 0,0 0 0 0 0,0 0 1 0 0,0 0-1 0 0,-1 0 0 0 0,1 0 0 0 0,-1 0 0 0 0,1 0 1 0 0,-1 1-1 0 0,1 0 0 0 0,-1-1 0 0 0,0 1 1 0 0,0 0-1 0 0,0 0 0 0 0,0 1 0 0 0,0-1 0 0 0,-1 1 1 0 0,-8 0-42 0 0,0 1 0 0 0,0 1 0 0 0,0 0-1 0 0,1 1 1 0 0,-1 0 0 0 0,1 0 0 0 0,-1 2 0 0 0,1-1-1 0 0,1 1 1 0 0,-1 1 0 0 0,1 0 0 0 0,-1 0-1 0 0,2 1 1 0 0,-1 1 0 0 0,1-1 0 0 0,0 2-1 0 0,1-1 1 0 0,0 1 0 0 0,0 0 0 0 0,1 1 0 0 0,-6 8 42 0 0,0-2-5 0 0,0 1 1 0 0,1 0 0 0 0,1 1 0 0 0,1 0-1 0 0,0 0 1 0 0,2 1 0 0 0,0 1 0 0 0,1-1 0 0 0,0 1-1 0 0,2 0 1 0 0,1 1 0 0 0,0-1 0 0 0,0 21 4 0 0,4-36 7 0 0,0-1 0 0 0,0 1 0 0 0,1 0 0 0 0,0 0 0 0 0,0-1 0 0 0,0 1 1 0 0,0-1-1 0 0,1 1 0 0 0,0-1 0 0 0,0 1 0 0 0,0-1 0 0 0,0 0 0 0 0,1 0 0 0 0,-1 0 0 0 0,1 0 0 0 0,0-1 1 0 0,0 1-1 0 0,1-1 0 0 0,-1 1 0 0 0,1-1 0 0 0,0 0 0 0 0,-1-1 0 0 0,1 1 0 0 0,0-1 0 0 0,1 1 0 0 0,-1-1 1 0 0,0 0-1 0 0,1-1 0 0 0,-1 1 0 0 0,1-1 0 0 0,0 0 0 0 0,-1 0 0 0 0,1 0 0 0 0,1-1-7 0 0,14 1-20 0 0,0-1-1 0 0,0-1 1 0 0,0 0-1 0 0,0-2 0 0 0,-1 0 1 0 0,1-1-1 0 0,-1-1 1 0 0,0-1-1 0 0,0-1 1 0 0,-1-1-1 0 0,0 0 1 0 0,0-1-1 0 0,-1-1 0 0 0,0-1 1 0 0,-1 0-1 0 0,0-1 1 0 0,5-5 20 0 0,35-38-4536 0 0,-9-5-4396 0 0,-37 45-1648 0 0</inkml:trace>
  <inkml:trace contextRef="#ctx0" brushRef="#br0" timeOffset="3960.714">1919 48 12867 0 0,'0'0'3899'0'0,"0"0"-2332"0"0,0 0-816 0 0,0 0 97 0 0,0 0 199 0 0,0 0 59 0 0,0 0-53 0 0,0 0-142 0 0,0 0-153 0 0,0 0-100 0 0,0 0-73 0 0,0 0-80 0 0,0 0-94 0 0,16 32-75 0 0,50 102-117 0 0,-24-22 60 0 0,-36-84-245 0 0,28 239 78 0 0,-24-234-149 0 0,-10-32 42 0 0,1-1 1 0 0,-1 0 0 0 0,1 0-1 0 0,-1 0 1 0 0,1 1 0 0 0,-1-1-1 0 0,1 0 1 0 0,-1 0-1 0 0,1 0 1 0 0,-1 0 0 0 0,1 0-1 0 0,-1 0 1 0 0,1 0 0 0 0,0 0-1 0 0,-1 0 1 0 0,1-1 0 0 0,-1 1-1 0 0,1 0 1 0 0,-1 0 0 0 0,1 0-1 0 0,-1-1 1 0 0,1 1-1 0 0,-1 0 1 0 0,0 0 0 0 0,1-1-1 0 0,-1 1 1 0 0,1 0 0 0 0,-1-1-1 0 0,0 1 1 0 0,1-1 0 0 0,-1 1-1 0 0,1 0 1 0 0,-1-1 0 0 0,0 1-1 0 0,0-1 1 0 0,1 1 0 0 0,-1-1-1 0 0,0 1 1 0 0,0-1-1 0 0,0 1 1 0 0,0-1 0 0 0,1 1-1 0 0,-1-1 1 0 0,0 1 0 0 0,0-1-1 0 0,0 1 1 0 0,0-1-6 0 0,163-406 1430 0 0,-94 220-1004 0 0,-67 183-322 0 0,7-13-387 0 0,-6 22-446 0 0,-19 62-1753 0 0,6-40-1836 0 0,8-22 3046 0 0,-3 10-10824 0 0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502 674 0 0 0,'0'0'676'0'0,"0"0"266"0"0,0 0 191 0 0,0 0 168 0 0,0 0 120 0 0,0 0 59 0 0,0 0-110 0 0,0 0-170 0 0,0 0-163 0 0,0 0-188 0 0,-8-10-18 0 0,-26-31-12 0 0,-25 8 2483 0 0,41 28-2493 0 0,-61 2 1748 0 0,73 5-2506 0 0,0 1-1 0 0,0 0 1 0 0,0 0 0 0 0,0 0-1 0 0,1 1 1 0 0,-1 0 0 0 0,1 0-1 0 0,0 0 1 0 0,0 1 0 0 0,1-1-1 0 0,-1 1 1 0 0,1 0 0 0 0,0 1-1 0 0,0-1 1 0 0,1 1 0 0 0,-1 0-1 0 0,1 0 1 0 0,1 0 0 0 0,-1 0-1 0 0,1 0 1 0 0,0 1 0 0 0,0-1-1 0 0,1 0 1 0 0,0 1 0 0 0,-1 6-51 0 0,1-8 13 0 0,-1-1 1 0 0,1 1 0 0 0,-1 0-1 0 0,1-1 1 0 0,0 1 0 0 0,1 0-1 0 0,-1 0 1 0 0,1 0-1 0 0,0 0 1 0 0,0-1 0 0 0,1 1-1 0 0,0 0 1 0 0,-1 0 0 0 0,1 0-1 0 0,1-1 1 0 0,-1 1-1 0 0,1-1 1 0 0,0 1 0 0 0,0-1-1 0 0,0 1 1 0 0,0-1 0 0 0,1 0-1 0 0,0 0 1 0 0,0 0-1 0 0,0-1 1 0 0,0 1 0 0 0,1-1-1 0 0,-1 1 1 0 0,1-1 0 0 0,0 0-1 0 0,0 0 1 0 0,0-1-1 0 0,0 1 1 0 0,1-1 0 0 0,-1 0-1 0 0,0 0 1 0 0,1-1-1 0 0,0 1 1 0 0,-1-1 0 0 0,1 0-1 0 0,0 0 1 0 0,1 0-14 0 0,13-1 110 0 0,62-13 300 0 0,-51-7-323 0 0,-1-2 0 0 0,-1-1 0 0 0,0-1 0 0 0,-2-2 0 0 0,-1-1 0 0 0,-1 0 0 0 0,-2-2 0 0 0,-1 0 0 0 0,-1-2 0 0 0,-1-1-87 0 0,-4 10-13 0 0,-1 0 0 0 0,-1-1 0 0 0,-1 0 0 0 0,-2-1 1 0 0,0 0-1 0 0,-1-1 0 0 0,-2 0 0 0 0,0 0 0 0 0,-2-1 1 0 0,-1 0-1 0 0,0 0 0 0 0,-2 0 0 0 0,-2 0 0 0 0,0 0 1 0 0,-2-12 12 0 0,0 31-36 0 0,1 0 1 0 0,-1 0 0 0 0,0 0-1 0 0,0 0 1 0 0,-1 0 0 0 0,0 0 0 0 0,0 1-1 0 0,0 0 1 0 0,-1-1 0 0 0,0 1 0 0 0,0 0-1 0 0,-1 1 1 0 0,0-1 0 0 0,0 1 0 0 0,0 0-1 0 0,-1 0 1 0 0,1 1 0 0 0,-1-1 0 0 0,0 1-1 0 0,0 0 1 0 0,-1 1 0 0 0,1 0-1 0 0,-1 0 1 0 0,0 0 0 0 0,0 1 0 0 0,0 0-1 0 0,0 0 1 0 0,0 1 0 0 0,0-1 0 0 0,0 2-1 0 0,-1-1 1 0 0,1 1 0 0 0,0 0 0 0 0,-4 1 35 0 0,1 2-14 0 0,0 1 0 0 0,1 0 0 0 0,0 0 0 0 0,-1 1 0 0 0,1 0 0 0 0,1 1 0 0 0,-1 0 0 0 0,1 1 0 0 0,0-1 0 0 0,0 1 0 0 0,1 1 0 0 0,0-1 0 0 0,1 1 0 0 0,-1 1 0 0 0,1-1 0 0 0,1 1 1 0 0,0 0-1 0 0,0 0 0 0 0,1 1 0 0 0,0-1 0 0 0,0 1 0 0 0,1 0 0 0 0,1 0 0 0 0,-1 4 14 0 0,-1-2 34 0 0,0 0 0 0 0,2 1-1 0 0,-1 0 1 0 0,2 0 0 0 0,-1-1 0 0 0,2 1 0 0 0,0 0 0 0 0,0 0 0 0 0,1 0-1 0 0,1 0 1 0 0,0 0 0 0 0,1-1 0 0 0,0 1 0 0 0,1-1 0 0 0,1 0 0 0 0,-1 0-1 0 0,2 0 1 0 0,3 5-34 0 0,8 5 146 0 0,2 0 0 0 0,0-1 1 0 0,2-1-1 0 0,0-1 0 0 0,1-1 0 0 0,1 0 0 0 0,0-2 0 0 0,1-1 0 0 0,1-1 0 0 0,1-1 0 0 0,0-1 0 0 0,0-1 0 0 0,6 0-146 0 0,130 49 627 0 0,-157-59-1520 0 0,5 1 2018 0 0,-8-3-5586 0 0,-1-1-4986 0 0,-1 1-1242 0 0</inkml:trace>
  <inkml:trace contextRef="#ctx0" brushRef="#br0" timeOffset="329.994">1 1079 12027 0 0,'0'0'1949'0'0,"0"0"-1023"0"0,0 0-270 0 0,0 0 296 0 0,0 0 279 0 0,0 0 65 0 0,0 0-114 0 0,35 1-186 0 0,113 4-169 0 0,-117-4-449 0 0,0-2-1 0 0,0 0 1 0 0,0-3 0 0 0,0 0-1 0 0,14-5-377 0 0,7-1 314 0 0,330-60 5 0 0,-379 70-1365 0 0,16-1 1884 0 0,-15 4-5313 0 0,-2 2-6246 0 0,-2-1 1562 0 0</inkml:trace>
  <inkml:trace contextRef="#ctx0" brushRef="#br0" timeOffset="861.673">319 1303 10714 0 0,'0'0'2788'0'0,"0"0"-1165"0"0,0 0-481 0 0,0 0 20 0 0,0 0 37 0 0,0 0-92 0 0,0 0-211 0 0,0 0-253 0 0,0 0-206 0 0,0 0-133 0 0,0 0-84 0 0,0 0-58 0 0,-32 33-42 0 0,-99 101-9 0 0,86-70 35 0 0,42-52-102 0 0,0-6-9 0 0,0-1 0 0 0,1 1 0 0 0,0 0 0 0 0,0 0 0 0 0,0 0 0 0 0,1 0 0 0 0,0 0 0 0 0,0 0 0 0 0,1 0 0 0 0,-1 0-1 0 0,1 0 1 0 0,1 0 0 0 0,-1 1 0 0 0,1-1 0 0 0,0 0 0 0 0,0 0 0 0 0,1 0 0 0 0,0 0 0 0 0,0-1 0 0 0,0 1 0 0 0,1 0 0 0 0,0-1 0 0 0,0 0 0 0 0,0 1 0 0 0,1-1-1 0 0,-1-1 1 0 0,1 1 0 0 0,0 0 0 0 0,1-1 0 0 0,-1 0 0 0 0,1 0 0 0 0,0 0 0 0 0,0-1 0 0 0,0 1 0 0 0,1-1 0 0 0,-1 0-35 0 0,13-2 93 0 0,0 0 1 0 0,0-1 0 0 0,0-1-1 0 0,0-1 1 0 0,-1 0 0 0 0,1-1-1 0 0,0-1 1 0 0,-1-1-1 0 0,0-1 1 0 0,0 0 0 0 0,-1-1-1 0 0,0 0 1 0 0,0-2-1 0 0,0 0 1 0 0,-1-1 0 0 0,-1 0-1 0 0,1-1 1 0 0,-2 0 0 0 0,0-2-1 0 0,6-6-93 0 0,3-1 38 0 0,0-1-1 0 0,-1-1 1 0 0,-1-1-1 0 0,-1-1 1 0 0,-2 0-1 0 0,0-2 1 0 0,-1 0 0 0 0,-2 0-1 0 0,-1-1 1 0 0,-1-1-1 0 0,-1-1 1 0 0,-1 1-1 0 0,0-8-37 0 0,-8 22-1 0 0,0 0-1 0 0,0 0 0 0 0,-2-1 0 0 0,0 1 1 0 0,0 0-1 0 0,-1-1 0 0 0,-1 1 0 0 0,-1 0 1 0 0,0 0-1 0 0,-1-1 2 0 0,3 10-16 0 0,0 0 0 0 0,-1 0 0 0 0,0 0 0 0 0,0 0 0 0 0,-1 0 0 0 0,1 0 0 0 0,-1 0-1 0 0,0 1 1 0 0,0 0 0 0 0,-1-1 0 0 0,1 1 0 0 0,-1 0 0 0 0,0 1 0 0 0,0-1 0 0 0,0 1 0 0 0,0 0 0 0 0,-1 0 0 0 0,1 0 0 0 0,-1 0 0 0 0,0 1 0 0 0,0 0 0 0 0,0 0 0 0 0,0 0 0 0 0,0 0 0 0 0,0 1 0 0 0,-1 0 0 0 0,1 0 0 0 0,-1 1 16 0 0,-3 0-38 0 0,-1 0 0 0 0,1 1 0 0 0,0 0 0 0 0,0 0 0 0 0,0 1 1 0 0,0 0-1 0 0,0 1 0 0 0,0 0 0 0 0,0 1 0 0 0,1-1 0 0 0,-1 2 1 0 0,1-1-1 0 0,0 1 0 0 0,1 0 0 0 0,-1 1 0 0 0,1 0 0 0 0,0 0 1 0 0,0 1-1 0 0,-2 3 38 0 0,-4 5-3 0 0,0 0-1 0 0,1 2 1 0 0,1-1 0 0 0,0 2 0 0 0,2-1 0 0 0,0 1 0 0 0,1 1-1 0 0,-3 9 4 0 0,8-20 11 0 0,0 1-1 0 0,0-1 1 0 0,1 1-1 0 0,0 0 1 0 0,1 0-1 0 0,0-1 1 0 0,0 1-1 0 0,1 0 1 0 0,0 0-1 0 0,1 0 1 0 0,0 0-1 0 0,0 0 1 0 0,1 0-1 0 0,0-1 0 0 0,0 1 1 0 0,1-1-1 0 0,0 1 1 0 0,1-1-1 0 0,0 0 1 0 0,0 0-1 0 0,1-1 1 0 0,0 1-1 0 0,0-1 1 0 0,0 0-1 0 0,1-1 1 0 0,0 1-1 0 0,6 4-10 0 0,6 0 51 0 0,-1 0 0 0 0,2-2 0 0 0,-1 0 0 0 0,1-1-1 0 0,1 0 1 0 0,-1-2 0 0 0,1 0 0 0 0,0-2 0 0 0,1 0 0 0 0,-1-1 0 0 0,1-1 0 0 0,-1-1-1 0 0,1-1 1 0 0,17-2-51 0 0,-37 3-39 0 0,1-1 0 0 0,-1 0-1 0 0,1 0 1 0 0,0 0 0 0 0,-1 0-1 0 0,1-1 1 0 0,-1 1 0 0 0,1 0-1 0 0,-1-1 1 0 0,1 1 0 0 0,-1-1-1 0 0,1 1 1 0 0,-1-1 0 0 0,0 1-1 0 0,1-1 1 0 0,-1 0 0 0 0,0 0 0 0 0,1 0-1 0 0,-1 0 1 0 0,0 0 0 0 0,0 0-1 0 0,0 0 1 0 0,0 0 0 0 0,0-1-1 0 0,0 1 1 0 0,0 0 0 0 0,0-1-1 0 0,-1 1 1 0 0,2-1 39 0 0,2-13-4395 0 0,-2-2-5390 0 0,-2 15 8491 0 0,1-5-8312 0 0</inkml:trace>
  <inkml:trace contextRef="#ctx0" brushRef="#br0" timeOffset="1248.328">1098 1060 15259 0 0,'0'0'1415'0'0,"0"0"-343"0"0,0 0 1 0 0,0 0 152 0 0,0 0 78 0 0,0 0-100 0 0,0 0-249 0 0,0 0-255 0 0,0 0-167 0 0,0 0-106 0 0,0 0-103 0 0,-15 35-64 0 0,-46 106-50 0 0,8-29 137 0 0,-64 127-233 0 0,116-237-114 0 0,-1 0 0 0 0,1 0 0 0 0,0 1 0 0 0,0-1 0 0 0,0 0 0 0 0,0 1 0 0 0,0-1 0 0 0,0 1 0 0 0,1-1-1 0 0,-1 1 1 0 0,1-1 0 0 0,-1 1 0 0 0,1 0 0 0 0,0-1 0 0 0,0 1 0 0 0,0-1 0 0 0,1 1 0 0 0,-1 0 0 0 0,1-1 0 0 0,-1 1 0 0 0,1-1 0 0 0,0 1 0 0 0,0-1 0 0 0,0 0 0 0 0,0 1 0 0 0,0-1 0 0 0,1 0 0 0 0,-1 0-1 0 0,1 1 1 0 0,-1-1 0 0 0,1 0 0 0 0,0-1 0 0 0,0 1 0 0 0,0 0 0 0 0,0 0 0 0 0,0-1 0 0 0,0 0 0 0 0,2 2 1 0 0,13-2 37 0 0,-1-1 0 0 0,0-1 0 0 0,0-1 0 0 0,1 0 0 0 0,-1-1 0 0 0,0 0 1 0 0,-1-1-1 0 0,1-1 0 0 0,-1-1 0 0 0,0 0 0 0 0,4-3-37 0 0,55-18 107 0 0,-49 12-1376 0 0,-34 9-245 0 0,-3-1-1891 0 0,3 5-3959 0 0,5 2-3946 0 0</inkml:trace>
  <inkml:trace contextRef="#ctx0" brushRef="#br0" timeOffset="1509.993">711 1336 12923 0 0,'0'0'2060'0'0,"0"0"-709"0"0,0 0-373 0 0,0 0-22 0 0,0 0 73 0 0,0 0 25 0 0,0 0-76 0 0,0 0-148 0 0,0 0-129 0 0,0 0-113 0 0,0 0-122 0 0,0 0-108 0 0,0 0-89 0 0,36-6-86 0 0,113-19-68 0 0,-10-4-404 0 0,-78 16-7081 0 0,-46 9-4369 0 0</inkml:trace>
  <inkml:trace contextRef="#ctx0" brushRef="#br0" timeOffset="2613.02">1542 1093 6681 0 0,'0'0'2006'0'0,"0"0"-425"0"0,0 0-216 0 0,0 0-6 0 0,0 0-15 0 0,0 0-87 0 0,0 0-233 0 0,0 0-273 0 0,0 0-172 0 0,0 0-71 0 0,0 0-32 0 0,0 0-11 0 0,5 10-11 0 0,18 30-44 0 0,-21-38-334 0 0,0 1 0 0 0,1-1-1 0 0,-1 0 1 0 0,1-1-1 0 0,-1 1 1 0 0,1 0 0 0 0,0-1-1 0 0,-1 1 1 0 0,1-1-1 0 0,0 0 1 0 0,0 0 0 0 0,0 0-1 0 0,0 0 1 0 0,0-1-1 0 0,0 1 1 0 0,0-1 0 0 0,0 0-1 0 0,0 0 1 0 0,3 0-76 0 0,1 0 126 0 0,8 2 114 0 0,1-2 0 0 0,-1 0-1 0 0,0-1 1 0 0,0-1-1 0 0,0 0 1 0 0,0-1 0 0 0,0-1-1 0 0,0 0 1 0 0,5-3-240 0 0,21-8 344 0 0,0-2 1 0 0,-1-2-1 0 0,-1-2 0 0 0,25-17-344 0 0,-54 31 25 0 0,1 1 0 0 0,-2-1 0 0 0,1-1 0 0 0,-1 0-1 0 0,0 0 1 0 0,0-1 0 0 0,-1 0 0 0 0,-1 0-1 0 0,1-1 1 0 0,-2 0 0 0 0,1 0 0 0 0,-1-1 0 0 0,-1 0-1 0 0,0 0 1 0 0,0 0 0 0 0,-1-1 0 0 0,-1 1 0 0 0,0-1-1 0 0,0 0 1 0 0,-1 0 0 0 0,-1 0 0 0 0,0 0-1 0 0,-1 0 1 0 0,0-6-25 0 0,-3 13-33 0 0,-1 0 0 0 0,1 0 0 0 0,-1 0 0 0 0,0 0 0 0 0,0 1 0 0 0,-1 0-1 0 0,1 0 1 0 0,-1 0 0 0 0,0 0 0 0 0,0 1 0 0 0,0 0 0 0 0,-1 0 0 0 0,1 0 0 0 0,-1 1 0 0 0,0-1 0 0 0,1 1-1 0 0,-1 1 1 0 0,0-1 0 0 0,0 1 0 0 0,0 0 0 0 0,0 0 0 0 0,0 1 0 0 0,-1 0 0 0 0,1 0 0 0 0,0 0 0 0 0,0 1-1 0 0,0 0 1 0 0,-4 1 33 0 0,-15 2-45 0 0,-1 1-1 0 0,1 2 1 0 0,0 0-1 0 0,0 2 1 0 0,1 0 0 0 0,0 2-1 0 0,1 1 1 0 0,0 0-1 0 0,1 2 1 0 0,0 0-1 0 0,-10 11 46 0 0,-21 16 78 0 0,2 3 0 0 0,2 1 0 0 0,1 3 0 0 0,-18 27-78 0 0,-8 47 502 0 0,72-116-457 0 0,1-1-1 0 0,-1 1 0 0 0,1-1 0 0 0,0 1 0 0 0,0 0 0 0 0,0-1 1 0 0,1 1-1 0 0,0 0 0 0 0,0-1 0 0 0,0 1 0 0 0,1 0 0 0 0,0 0 0 0 0,0-1 1 0 0,0 1-1 0 0,1-1 0 0 0,0 1 0 0 0,0-1 0 0 0,0 0 0 0 0,1 0 1 0 0,0 0-1 0 0,0 0 0 0 0,0 0 0 0 0,1 1-44 0 0,11 8 138 0 0,0 0 0 0 0,1-1 0 0 0,1-1-1 0 0,0-1 1 0 0,0 0 0 0 0,1-1 0 0 0,0-1 0 0 0,1 0 0 0 0,0-2 0 0 0,0 0 0 0 0,1-1-1 0 0,4 0-137 0 0,-12-3 62 0 0,29 7 121 0 0,2-1-1 0 0,-1-3 1 0 0,1-1-1 0 0,0-3 0 0 0,1-1 1 0 0,14-3-183 0 0,-4 2 172 0 0,7-8-64 0 0,-68-15-2036 0 0,-7 10-6760 0 0,13 12 6584 0 0,-2-2-10469 0 0</inkml:trace>
  <inkml:trace contextRef="#ctx0" brushRef="#br0" timeOffset="3249.178">2339 1399 3977 0 0,'0'0'2171'0'0,"0"0"-281"0"0,0 0-86 0 0,0 0-20 0 0,0 0-98 0 0,0 0-200 0 0,0 0-266 0 0,0 0-277 0 0,0 0-215 0 0,0 0-152 0 0,0 0-73 0 0,0 0-35 0 0,0 0-46 0 0,-7 17-58 0 0,-22 52-46 0 0,-10 70 1021 0 0,15-50-607 0 0,51-135-34 0 0,1 2-1 0 0,3 2 1 0 0,2 0-1 0 0,19-17-697 0 0,39-35 254 0 0,-90 92-249 0 0,0 1 0 0 0,-1-1 0 0 0,1 1 0 0 0,0 0 0 0 0,0 0 0 0 0,0-1 0 0 0,0 1 0 0 0,0 0 0 0 0,0 0 0 0 0,1 0 1 0 0,-1 0-1 0 0,0 0 0 0 0,0 0 0 0 0,1 1 0 0 0,-1-1 0 0 0,1 0 0 0 0,-1 1 0 0 0,0-1 0 0 0,1 1 0 0 0,-1-1 0 0 0,1 1 0 0 0,-1 0 0 0 0,1-1 1 0 0,0 1-1 0 0,-1 0 0 0 0,1 0 0 0 0,-1 0 0 0 0,1 0 0 0 0,-1 0 0 0 0,1 1 0 0 0,-1-1 0 0 0,1 0 0 0 0,-1 1 0 0 0,1-1 0 0 0,-1 1 0 0 0,1 0 0 0 0,-1-1 1 0 0,0 1-1 0 0,1 0 0 0 0,-1 0 0 0 0,0 0 0 0 0,0 0 0 0 0,1 0 0 0 0,-1 0 0 0 0,0 0 0 0 0,0 0 0 0 0,0 0 0 0 0,0 1 0 0 0,-1-1 0 0 0,1 0 0 0 0,0 1 1 0 0,0-1-1 0 0,-1 1 0 0 0,1-1 0 0 0,-1 1 0 0 0,1-1 0 0 0,-1 1 0 0 0,0-1 0 0 0,1 1 0 0 0,-1-1 0 0 0,0 2-5 0 0,0 120 360 0 0,0-122-382 0 0,0 0 1 0 0,0-1-1 0 0,0 1 0 0 0,0 0 0 0 0,0 0 0 0 0,0-1 0 0 0,0 1 0 0 0,0 0 0 0 0,0 0 1 0 0,0 0-1 0 0,0-1 0 0 0,0 1 0 0 0,1 0 0 0 0,-1-1 0 0 0,0 1 0 0 0,1 0 1 0 0,-1 0-1 0 0,0-1 0 0 0,1 1 0 0 0,-1-1 0 0 0,1 1 0 0 0,-1 0 0 0 0,1-1 0 0 0,0 1 1 0 0,-1-1-1 0 0,1 1 0 0 0,-1-1 0 0 0,1 1 0 0 0,0-1 0 0 0,-1 0 0 0 0,1 1 1 0 0,0-1-1 0 0,0 0 0 0 0,-1 0 0 0 0,1 1 0 0 0,0-1 0 0 0,0 0 0 0 0,-1 0 0 0 0,1 0 1 0 0,0 0-1 0 0,0 0 0 0 0,-1 0 0 0 0,1 0 0 0 0,0 0 0 0 0,0 0 0 0 0,0 0 1 0 0,-1 0-1 0 0,1-1 0 0 0,0 1 0 0 0,-1 0 0 0 0,1-1 0 0 0,0 1 0 0 0,0 0 0 0 0,-1-1 1 0 0,1 1-1 0 0,-1-1 0 0 0,1 1 22 0 0,12-9-3803 0 0,-3-2-4488 0 0,-5 7-3461 0 0</inkml:trace>
  <inkml:trace contextRef="#ctx0" brushRef="#br0" timeOffset="3758.543">1724 353 6289 0 0,'0'0'2909'0'0,"0"0"-834"0"0,0 0-401 0 0,0 0-75 0 0,0 0 8 0 0,0 0-56 0 0,0 0-128 0 0,0 0-224 0 0,0 0-294 0 0,0 0-237 0 0,0 0-188 0 0,0 0-113 0 0,0 0-59 0 0,2-11 3 0 0,0-1-209 0 0,27-54 509 0 0,170-124 1749 0 0,-113 117-2079 0 0,-63 95-236 0 0,32 62 370 0 0,-1 15-137 0 0,-50-91-495 0 0,56 108 266 0 0,-34-83-2517 0 0,5-3-3449 0 0,-22-25-5097 0 0</inkml:trace>
  <inkml:trace contextRef="#ctx0" brushRef="#br0" timeOffset="4092.464">2825 563 15947 0 0,'0'0'1273'0'0,"0"0"-438"0"0,0 0-177 0 0,0 0 54 0 0,0 0 118 0 0,0 0 85 0 0,0 0-48 0 0,0 0-122 0 0,0 0-99 0 0,0 0-96 0 0,0 0-71 0 0,0 0-64 0 0,0 0-44 0 0,31 5-57 0 0,97 12-41 0 0,60-10 580 0 0,-123-3-1080 0 0,-57-2-219 0 0,1 0-911 0 0,-7 5-6572 0 0,-2-7-2626 0 0</inkml:trace>
  <inkml:trace contextRef="#ctx0" brushRef="#br0" timeOffset="4331.989">2830 891 14571 0 0,'0'0'1464'0'0,"0"0"-387"0"0,0 0-92 0 0,0 0 78 0 0,0 0-7 0 0,0 0-73 0 0,0 0-117 0 0,0 0-111 0 0,0 0-75 0 0,33 3-94 0 0,103 9-93 0 0,0-16 384 0 0,-73-6-466 0 0,-5 0-1085 0 0,-19 8-4848 0 0,-34 2-6075 0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6:36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1 174 7770 0 0,'0'0'1485'0'0,"0"0"-27"0"0,0 0 189 0 0,0 0 127 0 0,0 0-37 0 0,0 0-199 0 0,0 0-286 0 0,0 0-270 0 0,0 0-203 0 0,0 0-135 0 0,0 0-71 0 0,0 0-42 0 0,0 0-55 0 0,1-8 1257 0 0,325 23 436 0 0,-180-15-368 0 0,-182-34-1428 0 0,-17-8-215 0 0,-36-31-70 0 0,69 46-311 0 0,20 26 1 0 0,0 1-111 0 0,5-4-9416 0 0,-2 4-1883 0 0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9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64 10362 0 0,'0'0'2863'0'0,"0"0"-891"0"0,0 0-301 0 0,0 0-4 0 0,0 0-80 0 0,0 0-216 0 0,0 0-342 0 0,0 0-305 0 0,0 0-233 0 0,0 0-166 0 0,0 0-98 0 0,0 0-71 0 0,0 0-46 0 0,-6-4 520 0 0,39-50-336 0 0,-33 54-278 0 0,0 1 0 0 0,-1-1 0 0 0,1 0 1 0 0,0 1-1 0 0,0-1 0 0 0,0 0 0 0 0,0 0 0 0 0,-1 1 1 0 0,1-1-1 0 0,0 0 0 0 0,0 1 0 0 0,0-1 0 0 0,-1 0 0 0 0,1 0 1 0 0,0 0-1 0 0,-1 1 0 0 0,1-1 0 0 0,0 0 0 0 0,-1 0 1 0 0,1 0-1 0 0,0 0 0 0 0,0 1 0 0 0,-1-1 0 0 0,1 0 1 0 0,-1 0-1 0 0,1 0 0 0 0,0 0 0 0 0,-1 0 0 0 0,1 0 1 0 0,0 0-1 0 0,-1 0 0 0 0,1 0 0 0 0,0 0 0 0 0,-1 0 1 0 0,1 0-1 0 0,0 0 0 0 0,-1-1 0 0 0,1 1 0 0 0,0 0 0 0 0,-1 0 1 0 0,1 0-1 0 0,0 0 0 0 0,-1 0 0 0 0,1-1 0 0 0,0 1 1 0 0,0 0-1 0 0,-1 0 0 0 0,1-1 0 0 0,0 1 0 0 0,0 0 1 0 0,-1 0-1 0 0,1-1 0 0 0,0 1 0 0 0,0 0 0 0 0,0-1 1 0 0,0 1-1 0 0,-1 0-16 0 0,-29 26 66 0 0,69-54-382 0 0,-28 25-3209 0 0,1 2-3520 0 0,-11 1-5088 0 0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8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22 4313 0 0,'0'0'3250'0'0,"0"0"-1284"0"0,0 0-479 0 0,0 0-39 0 0,0 0 39 0 0,0 0-69 0 0,0 0-195 0 0,0 0-255 0 0,0 0-249 0 0,0 0-183 0 0,0 0-120 0 0,-26 22-56 0 0,-81 72-69 0 0,102-90-267 0 0,1-1 0 0 0,0 1 1 0 0,0 0-1 0 0,0 0 0 0 0,1 0 0 0 0,0 1 1 0 0,-1-1-1 0 0,1 1 0 0 0,1 0 1 0 0,-1 0-1 0 0,1 0 0 0 0,0 0 1 0 0,0 0-1 0 0,0 0 0 0 0,1 1-24 0 0,-4 11 84 0 0,-5 14 42 0 0,1 1-1 0 0,2 1 1 0 0,1-1 0 0 0,2 1 0 0 0,1 0 0 0 0,2 0 0 0 0,1 0 0 0 0,2 12-126 0 0,-1-36 49 0 0,-1 0 0 0 0,2 0 0 0 0,0 1 1 0 0,0-1-1 0 0,0 0 0 0 0,1-1 1 0 0,0 1-1 0 0,1-1 0 0 0,0 1 1 0 0,1-1-1 0 0,-1 0 0 0 0,1 0 0 0 0,1-1 1 0 0,0 0-1 0 0,0 0 0 0 0,0 0 1 0 0,1 0-1 0 0,0-1 0 0 0,0 0 1 0 0,0-1-1 0 0,1 0 0 0 0,0 0 0 0 0,0 0 1 0 0,0-1-1 0 0,1 0 0 0 0,-1-1 1 0 0,1 0-1 0 0,0 0 0 0 0,1-1-49 0 0,17-2 209 0 0,1-2 1 0 0,-1 0-1 0 0,1-2 0 0 0,-1-2 0 0 0,0 0 0 0 0,-1-1 1 0 0,0-2-1 0 0,0-1 0 0 0,0-1 0 0 0,-1-1 1 0 0,-1-1-1 0 0,0-1 0 0 0,-1-1 0 0 0,-1-1 0 0 0,0-1 1 0 0,10-11-210 0 0,-20 19 66 0 0,1-1 1 0 0,-2 0 0 0 0,1-1-1 0 0,-1 0 1 0 0,-1-1 0 0 0,0 0-1 0 0,0 0 1 0 0,-2-1 0 0 0,1-1-1 0 0,-2 1 1 0 0,0-1 0 0 0,0 0-1 0 0,-1-1 1 0 0,-1 0 0 0 0,-1 0-1 0 0,0 0 1 0 0,-1 0 0 0 0,0-1 0 0 0,-1 1-1 0 0,-1-1 1 0 0,-1 1 0 0 0,0-1-1 0 0,-1 0 1 0 0,-2-9-67 0 0,1 15-12 0 0,-2 0 0 0 0,0 0 0 0 0,0 0 0 0 0,0 0 0 0 0,-1 1 0 0 0,-1 0 0 0 0,0 0 0 0 0,0 1 0 0 0,0 0 0 0 0,-1 0 0 0 0,-1 0 0 0 0,1 1 0 0 0,-1 0 0 0 0,0 0 0 0 0,-1 1 0 0 0,1 0 0 0 0,-1 0 1 0 0,-1 1-1 0 0,1 0 0 0 0,-5-1 12 0 0,-7-3-204 0 0,-1 1 0 0 0,-1 1 1 0 0,1 1-1 0 0,-1 0 0 0 0,0 2 1 0 0,0 1-1 0 0,0 1 1 0 0,-18 0 203 0 0,17 3-420 0 0,-1 0 0 0 0,0 2 1 0 0,1 1-1 0 0,-1 0 1 0 0,1 2-1 0 0,-6 3 420 0 0,-26 13-3329 0 0,3 6-3642 0 0,33-14-4401 0 0</inkml:trace>
  <inkml:trace contextRef="#ctx0" brushRef="#br0" timeOffset="367.45">0 409 8362 0 0,'0'0'2179'0'0,"0"0"-440"0"0,0 0-224 0 0,0 0 20 0 0,0 0-55 0 0,0 0-206 0 0,0 0-355 0 0,0 0-352 0 0,0 0-177 0 0,0 0-23 0 0,0 0 92 0 0,0 0 102 0 0,0 0 17 0 0,28-13-8 0 0,89-42-29 0 0,-69 31 57 0 0,0 3 0 0 0,2 1 0 0 0,0 3 0 0 0,42-9-598 0 0,-88 24 25 0 0,-1 1 1 0 0,1 0-1 0 0,-1 0 0 0 0,1 0 0 0 0,-1 0 0 0 0,1 0 1 0 0,0 1-1 0 0,-1 0 0 0 0,1-1 0 0 0,0 1 0 0 0,-1 1 1 0 0,1-1-1 0 0,0 0 0 0 0,-1 1 0 0 0,1 0 0 0 0,-1 0 1 0 0,1 0-1 0 0,-1 0 0 0 0,1 1 0 0 0,-1-1 1 0 0,0 1-1 0 0,1 0 0 0 0,-1 0 0 0 0,0 0 0 0 0,0 0 1 0 0,-1 1-1 0 0,1-1 0 0 0,0 1 0 0 0,-1 0 0 0 0,0-1 1 0 0,3 4-26 0 0,36 97 834 0 0,-41-102-828 0 0,0 1-1 0 0,1 0 0 0 0,-1 0 1 0 0,1-1-1 0 0,0 1 0 0 0,-1-1 1 0 0,1 1-1 0 0,0 0 0 0 0,0-1 1 0 0,0 0-1 0 0,0 1 0 0 0,0-1 0 0 0,1 1 1 0 0,-1-1-1 0 0,0 0 0 0 0,1 0 1 0 0,-1 0-1 0 0,0 0 0 0 0,1 0 1 0 0,-1 0-1 0 0,1 0 0 0 0,0 0 0 0 0,-1-1 1 0 0,1 1-1 0 0,0-1 0 0 0,-1 1 1 0 0,1-1-1 0 0,0 0 0 0 0,0 1 1 0 0,-1-1-1 0 0,1 0 0 0 0,0 0 1 0 0,0 0-1 0 0,-1 0 0 0 0,1-1 0 0 0,0 1 1 0 0,0 0-1 0 0,-1-1 0 0 0,1 1 1 0 0,0-1-1 0 0,-1 0 0 0 0,1 1 1 0 0,-1-1-1 0 0,1 0 0 0 0,0 0 1 0 0,-1 0-1 0 0,0 0 0 0 0,1 0 0 0 0,0-1-4 0 0,22-39-2478 0 0,-10-28-6822 0 0,-14 61-2261 0 0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4193 0 0,'0'0'3018'0'0,"0"0"-1370"0"0,0 0-410 0 0,0 0 199 0 0,0 0 228 0 0,0 0 27 0 0,0 0-173 0 0,0 0-264 0 0,0 0-207 0 0,0 0-123 0 0,0 0-97 0 0,0 0-101 0 0,0 0-69 0 0,27-12-27 0 0,82-41-56 0 0,-97 48-416 0 0,0-1 0 0 0,-1-1 0 0 0,1 0 0 0 0,-1-1 0 0 0,-1 0 1 0 0,1-1-1 0 0,-2 0 0 0 0,1 0 0 0 0,0-3-159 0 0,19-17 362 0 0,79-87 286 0 0,-107 115-672 0 0,1 42-163 0 0,-3 41 386 0 0,0-61-196 0 0,0-1 1 0 0,2 1 0 0 0,0 0 0 0 0,1-1 0 0 0,1 0 0 0 0,1 1-1 0 0,5 14-3 0 0,24 19-861 0 0,-19-38-2010 0 0,2-1-3799 0 0,-8-8-4848 0 0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1 363 6545 0 0,'0'0'1639'0'0,"0"0"-736"0"0,0 0-257 0 0,0 0 125 0 0,0 0 227 0 0,0 0 104 0 0,0 0-115 0 0,0 0-228 0 0,0 0-170 0 0,0 0-59 0 0,0 0 0 0 0,0 0 20 0 0,15 11 10 0 0,50 35 5 0 0,-5-26 809 0 0,-46-20-1030 0 0,9 1 28 0 0,1-1 0 0 0,0-1 0 0 0,-1-1 0 0 0,0-1 0 0 0,1-1 0 0 0,-1-1 0 0 0,-1-2 0 0 0,1 0 0 0 0,-1-1 0 0 0,0-1 0 0 0,14-8-372 0 0,-18 6 139 0 0,-1-1 0 0 0,-1 0 1 0 0,1-1-1 0 0,-2-1 0 0 0,0-1 0 0 0,-1 0 1 0 0,0 0-1 0 0,-1-2 0 0 0,-1 0-139 0 0,-5 8 41 0 0,-1 0 0 0 0,0-1 0 0 0,0 0 0 0 0,-1 0 0 0 0,-1 0 0 0 0,0 0 0 0 0,0-1 0 0 0,-1 0 0 0 0,0 0 0 0 0,0 0 0 0 0,-2 0 0 0 0,1 0 0 0 0,-1-1 0 0 0,-1 1 0 0 0,0 0-1 0 0,-1 0 1 0 0,0-4-41 0 0,-2 12-17 0 0,1 0 0 0 0,-1 0 0 0 0,1-1-1 0 0,-1 2 1 0 0,0-1 0 0 0,0 0-1 0 0,0 0 1 0 0,0 1 0 0 0,-1 0-1 0 0,1 0 1 0 0,-1 0 0 0 0,0 0 0 0 0,1 0-1 0 0,-1 1 1 0 0,0-1 0 0 0,0 1-1 0 0,0 0 1 0 0,0 1 0 0 0,0-1 0 0 0,0 1-1 0 0,0-1 1 0 0,0 1 0 0 0,0 0-1 0 0,0 1 1 0 0,0-1 0 0 0,0 1-1 0 0,0-1 1 0 0,0 1 0 0 0,0 0 0 0 0,0 1-1 0 0,0-1 1 0 0,-2 2 17 0 0,-28 11-122 0 0,1 2-1 0 0,0 1 1 0 0,2 1 0 0 0,0 2 0 0 0,1 1-1 0 0,-23 20 123 0 0,22-16-40 0 0,0 0-1 0 0,2 2 0 0 0,1 2 0 0 0,1 0 1 0 0,2 1-1 0 0,1 2 0 0 0,1 2 41 0 0,18-29 7 0 0,0 0-1 0 0,1 0 1 0 0,0 1-1 0 0,0 0 1 0 0,1 0-1 0 0,0 0 1 0 0,0 0 0 0 0,0 0-1 0 0,1 1 1 0 0,0-1-1 0 0,0 1 1 0 0,0 0-1 0 0,1-1 1 0 0,0 1-1 0 0,1 0 1 0 0,-1 0-1 0 0,1 0 1 0 0,0 0 0 0 0,1-1-1 0 0,0 1 1 0 0,0 0-1 0 0,0 0 1 0 0,1-1-1 0 0,0 1 1 0 0,1-1-1 0 0,-1 1 1 0 0,1-1 0 0 0,0 0-1 0 0,1 0 1 0 0,-1 0-1 0 0,1-1 1 0 0,0 1-1 0 0,1-1 1 0 0,4 5-7 0 0,14 2 117 0 0,1-2 0 0 0,0 0 1 0 0,1-1-1 0 0,0-1 0 0 0,0-2 0 0 0,1-1 1 0 0,-1 0-1 0 0,1-2 0 0 0,0-1 0 0 0,1-1 1 0 0,-1-1-1 0 0,0-2 0 0 0,9-2-117 0 0,93-18-156 0 0,-122 14-825 0 0,-6 2-7188 0 0,0 3-3732 0 0</inkml:trace>
  <inkml:trace contextRef="#ctx0" brushRef="#br0" timeOffset="941.998">912 507 11915 0 0,'0'0'3331'0'0,"0"0"-1849"0"0,0 0-573 0 0,0 0 75 0 0,0 0 46 0 0,0 0-99 0 0,0 0-215 0 0,0 0-236 0 0,0 0-167 0 0,0 0-102 0 0,0 0-54 0 0,0 0-50 0 0,0 0-36 0 0,-20 28-11 0 0,-62 88-19 0 0,54-54 0 0 0,28-52-32 0 0,-1-4 5 0 0,0 0 0 0 0,1 0 1 0 0,0 1-1 0 0,0-1 0 0 0,0 0 1 0 0,1 0-1 0 0,0 0 0 0 0,0 0 0 0 0,1 0 1 0 0,-1 0-1 0 0,1-1 0 0 0,0 1 1 0 0,1 0-1 0 0,-1-1 0 0 0,1 1 1 0 0,1-1-1 0 0,-1 0 0 0 0,0 0 1 0 0,1 0-1 0 0,0-1 0 0 0,1 1 1 0 0,-1-1-1 0 0,0 0 0 0 0,1 0 1 0 0,0-1-1 0 0,0 1 0 0 0,0-1 1 0 0,1 0-1 0 0,-1 0 0 0 0,1-1 1 0 0,-1 0-1 0 0,1 0 0 0 0,0 0 1 0 0,0-1-1 0 0,1 1-14 0 0,6-1 127 0 0,0-1 1 0 0,0 0-1 0 0,0 0 1 0 0,-1-2-1 0 0,1 1 1 0 0,0-2-1 0 0,-1 0 1 0 0,1 0-1 0 0,-1-1 1 0 0,0 0-1 0 0,0-1 1 0 0,0-1-1 0 0,-1 0 1 0 0,0-1-1 0 0,0 1 0 0 0,-1-2 1 0 0,0 0-1 0 0,0 0 1 0 0,0-1-1 0 0,-1 0 1 0 0,-1-1-1 0 0,1 0 1 0 0,-2 0-1 0 0,1 0 1 0 0,-2-1-1 0 0,1-1 1 0 0,-1 1-1 0 0,-1-1 1 0 0,0 0-1 0 0,-1 0 1 0 0,3-12-129 0 0,-5 16-28 0 0,0-1-1 0 0,0 1 0 0 0,-1 0 0 0 0,-1-1 0 0 0,1 1 0 0 0,-1 0 0 0 0,-1-1 0 0 0,0 1 0 0 0,0-1 0 0 0,0 1 0 0 0,-1 0 0 0 0,0 0 0 0 0,-1 0 1 0 0,0 0-1 0 0,0 0 0 0 0,0 1 0 0 0,-1-1 0 0 0,-1 1 0 0 0,1 0 0 0 0,-1 0 0 0 0,0 0 0 0 0,0 1 0 0 0,-1 0 0 0 0,0 0 0 0 0,0 0 0 0 0,-1 1 1 0 0,1 0-1 0 0,-1 0 0 0 0,0 0 0 0 0,-1 1 0 0 0,1 0 0 0 0,-3 0 30 0 0,-67-13-2424 0 0,26 15-5250 0 0,32 2-4174 0 0</inkml:trace>
  <inkml:trace contextRef="#ctx0" brushRef="#br0" timeOffset="1254.033">818 654 14275 0 0,'0'0'1930'0'0,"0"0"-529"0"0,0 0-218 0 0,0 0-62 0 0,0 0-91 0 0,0 0-141 0 0,0 0-184 0 0,0 0-182 0 0,0 0-154 0 0,0 0-81 0 0,0 0-65 0 0,0 0-64 0 0,26-13-38 0 0,79-39-31 0 0,-105 51-84 0 0,1 0 0 0 0,0 0 0 0 0,0 0 0 0 0,0 0 0 0 0,0 0 0 0 0,0 0 0 0 0,0 0 0 0 0,0 0 0 0 0,0 0 0 0 0,0 0 0 0 0,0 0 0 0 0,1 1 1 0 0,-1-1-1 0 0,0 1 0 0 0,1-1 0 0 0,-1 1 0 0 0,0-1 0 0 0,1 1 0 0 0,-1 0 0 0 0,0-1 0 0 0,1 1 0 0 0,-1 0 0 0 0,1 0 0 0 0,-1 0 1 0 0,1 0-1 0 0,-1 0 0 0 0,0 0 0 0 0,1 1 0 0 0,-1-1 0 0 0,1 0 0 0 0,-1 1 0 0 0,0-1 0 0 0,0 1 0 0 0,1 0 0 0 0,-1-1 0 0 0,0 1 0 0 0,0 0 1 0 0,1 0-1 0 0,-1-1 0 0 0,0 1 0 0 0,1 1-6 0 0,1 3 47 0 0,19 34 166 0 0,-21-35-205 0 0,1-1 0 0 0,-1 1 0 0 0,1-1 0 0 0,-1 1 0 0 0,1-1 0 0 0,0 1 0 0 0,1-1 0 0 0,-1 0 0 0 0,0 0 0 0 0,1 0 0 0 0,0-1 0 0 0,0 1 0 0 0,0 0 0 0 0,0-1 0 0 0,0 0 0 0 0,0 0 0 0 0,0 0 0 0 0,1 0 0 0 0,-1 0 0 0 0,1-1 0 0 0,1 1-8 0 0,112 5 649 0 0,-66-32-284 0 0,-50 19-2853 0 0,-1 4-3182 0 0,0 2-6113 0 0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639 498 4473 0 0,'0'0'1350'0'0,"0"0"-366"0"0,0 0-49 0 0,0 0 268 0 0,0 0 324 0 0,0 0 125 0 0,0 0-129 0 0,0 0-321 0 0,0 0-330 0 0,0 0-222 0 0,0 0-129 0 0,-4-3-28 0 0,-45-17 2729 0 0,7 2-1560 0 0,19 13-1421 0 0,1 0 1 0 0,-1 1-1 0 0,0 1 1 0 0,0 2-1 0 0,0 0 1 0 0,0 1-1 0 0,0 2 1 0 0,0 0-1 0 0,0 1 1 0 0,-17 6-242 0 0,21-5 103 0 0,0 2 0 0 0,0 0 0 0 0,0 2 0 0 0,1 0 0 0 0,0 1 0 0 0,0 0 0 0 0,1 2 0 0 0,-15 12-103 0 0,31-21 2 0 0,0 0-1 0 0,0 1 1 0 0,0-1-1 0 0,1 1 0 0 0,-1-1 1 0 0,1 1-1 0 0,0-1 1 0 0,-1 1-1 0 0,1-1 1 0 0,0 1-1 0 0,1-1 1 0 0,-1 1-1 0 0,0-1 1 0 0,1 1-1 0 0,-1-1 1 0 0,1 1-1 0 0,0-1 0 0 0,0 0 1 0 0,0 1-1 0 0,0-1 1 0 0,0 0-1 0 0,0 0 1 0 0,1 0-1 0 0,-1 0 1 0 0,1 0-1 0 0,-1 0 1 0 0,1 0-1 0 0,0 0 1 0 0,0 0-1 0 0,0-1 0 0 0,0 1 1 0 0,0-1-1 0 0,0 1 1 0 0,0-1-1 0 0,1 0 1 0 0,-1 0-1 0 0,0 0 1 0 0,1 0-1 0 0,-1-1 1 0 0,0 1-1 0 0,3 0-1 0 0,117 30 308 0 0,-25-11-132 0 0,-96-20-168 0 0,0 0-1 0 0,0 0 1 0 0,0 0-1 0 0,0 0 1 0 0,0 0 0 0 0,0 0-1 0 0,0 1 1 0 0,0-1-1 0 0,0 0 1 0 0,0 0-1 0 0,0 1 1 0 0,0-1 0 0 0,0 1-1 0 0,0-1 1 0 0,0 1-1 0 0,-1-1 1 0 0,1 1-1 0 0,0-1 1 0 0,0 1 0 0 0,0 0-1 0 0,-1 0 1 0 0,1-1-1 0 0,0 1 1 0 0,-1 0-1 0 0,1 0 1 0 0,-1 0 0 0 0,1 0-1 0 0,-1-1 1 0 0,1 1-1 0 0,-1 0 1 0 0,1 0-1 0 0,-1 0 1 0 0,0 0-1 0 0,0 0 1 0 0,1 0 0 0 0,-1 0-1 0 0,0 0 1 0 0,0 0-1 0 0,0 0 1 0 0,0 0-1 0 0,0 0 1 0 0,-1 1 0 0 0,1-1-1 0 0,0 0 1 0 0,0 0-1 0 0,-1-1 1 0 0,1 1-1 0 0,0 0 1 0 0,-1 0 0 0 0,1 0-1 0 0,-1 0 1 0 0,1 0-8 0 0,-252 151 552 0 0,143-58-591 0 0,107-92 42 0 0,0-1 0 0 0,1 1 0 0 0,-1 0 0 0 0,1-1-1 0 0,-1 1 1 0 0,1 0 0 0 0,0 0 0 0 0,-1 0 0 0 0,1 0 0 0 0,0 0 0 0 0,0 0 0 0 0,1 1-1 0 0,-1-1 1 0 0,0 0 0 0 0,1 0 0 0 0,-1 1 0 0 0,1-1 0 0 0,0 0 0 0 0,-1 1-1 0 0,1-1 1 0 0,1 0 0 0 0,-1 1 0 0 0,0-1 0 0 0,0 0 0 0 0,1 1 0 0 0,-1-1 0 0 0,1 0-1 0 0,0 0 1 0 0,0 0 0 0 0,0 1 0 0 0,0-1 0 0 0,0 0 0 0 0,0 0 0 0 0,0 0-1 0 0,1 0 1 0 0,-1-1 0 0 0,1 1 0 0 0,0 0 0 0 0,-1-1 0 0 0,2 2-3 0 0,11 4 65 0 0,0-1 0 0 0,0 0-1 0 0,0-1 1 0 0,1-1 0 0 0,-1 0 0 0 0,1-1 0 0 0,0 0 0 0 0,0-1 0 0 0,1-1-1 0 0,-1-1 1 0 0,14-1-65 0 0,-17 1 6 0 0,-1 1-30 0 0,0-1 1 0 0,-1 0-1 0 0,1-1 1 0 0,0 0-1 0 0,-1 0 1 0 0,1-1-1 0 0,-1-1 1 0 0,0 0-1 0 0,0 0 1 0 0,2-2 23 0 0,5-24-2605 0 0,-16 6-4549 0 0,-1 20 5464 0 0,0-5-8538 0 0</inkml:trace>
  <inkml:trace contextRef="#ctx0" brushRef="#br0" timeOffset="568.354">428 1 11578 0 0,'0'0'1595'0'0,"0"0"-660"0"0,0 0-384 0 0,0 0 52 0 0,0 0 264 0 0,0 0 246 0 0,0 0 98 0 0,0 0-34 0 0,0 0-133 0 0,0 0-179 0 0,0 0-115 0 0,0 0-85 0 0,-1 19-89 0 0,-5 117 906 0 0,-29 144 765 0 0,-4 43-1691 0 0,-88 155-326 0 0,77-315-181 0 0,35-112-54 0 0,-5 12-1 0 0,29-88-1767 0 0,-1 2-5708 0 0,-5 16-4266 0 0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1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472 506 5249 0 0,'0'0'1467'0'0,"0"0"-149"0"0,0 0-30 0 0,0 0 47 0 0,0 0 59 0 0,0 0-46 0 0,0 0-152 0 0,0 0-186 0 0,0 0-191 0 0,0 0-203 0 0,-34 4-162 0 0,-102 13-98 0 0,68 10 57 0 0,60-20-331 0 0,0-1-21 0 0,1-1-1 0 0,-1 2 1 0 0,2-1-1 0 0,-1 1 1 0 0,1 0-1 0 0,-1 0 1 0 0,2 0-1 0 0,-1 1 1 0 0,1 0 0 0 0,1 0-1 0 0,-1 0 1 0 0,1 1-1 0 0,1 0 1 0 0,-1-1-1 0 0,2 1 1 0 0,-1 1-1 0 0,1-1 1 0 0,1 0-1 0 0,-1 0 1 0 0,2 1-1 0 0,-1-1 1 0 0,1 1-1 0 0,1-1 1 0 0,-1 0-1 0 0,2 1 1 0 0,0 1-61 0 0,1-5 102 0 0,1-1 0 0 0,1 0 0 0 0,-1 0 0 0 0,1-1 1 0 0,0 1-1 0 0,0-1 0 0 0,0 0 0 0 0,0 0 0 0 0,1-1 0 0 0,0 1 0 0 0,-1-1 1 0 0,1 0-1 0 0,0-1 0 0 0,1 0 0 0 0,-1 0 0 0 0,0 0 0 0 0,1-1 0 0 0,-1 1 0 0 0,1-2 1 0 0,-1 1-1 0 0,1-1 0 0 0,-1 0 0 0 0,1 0 0 0 0,-1-1 0 0 0,1 1 0 0 0,-1-2 1 0 0,1 1-1 0 0,-1-1 0 0 0,0 0 0 0 0,1 0 0 0 0,-1 0 0 0 0,0-1 0 0 0,-1 0 1 0 0,1-1-1 0 0,0 1 0 0 0,-1-1 0 0 0,0 0 0 0 0,0 0 0 0 0,0 0 0 0 0,0-1 0 0 0,1-2-102 0 0,22-21 7 0 0,-1-2-1 0 0,-1-1 0 0 0,-2 0 1 0 0,-1-2-1 0 0,-2-1 0 0 0,-1-1 1 0 0,-1-1-1 0 0,-2 0 0 0 0,-2-1 0 0 0,-1-1 1 0 0,-2 0-1 0 0,-2-1 0 0 0,-2 0 1 0 0,-1-1-1 0 0,-2 0 0 0 0,-1 0 1 0 0,-3 0-1 0 0,-2-34-6 0 0,1 71-36 0 0,1 1 1 0 0,-1-1 0 0 0,0 0-1 0 0,0 0 1 0 0,0 0-1 0 0,0 0 1 0 0,0 1 0 0 0,-1-1-1 0 0,1 0 1 0 0,-1 0 0 0 0,0 0-1 0 0,0 1 1 0 0,0-1-1 0 0,0 0 1 0 0,0 1 0 0 0,-1-1-1 0 0,1 1 1 0 0,-1 0-1 0 0,1-1 1 0 0,-1 1 0 0 0,0 0-1 0 0,0 0 1 0 0,0 0-1 0 0,0 0 1 0 0,0 0 0 0 0,-1 1-1 0 0,1-1 1 0 0,-1 1-1 0 0,1-1 1 0 0,-1 1 0 0 0,1 0-1 0 0,-1 0 1 0 0,0 0-1 0 0,1 0 1 0 0,-1 0 0 0 0,0 1-1 0 0,0-1 1 0 0,0 1 0 0 0,1 0-1 0 0,-1 0 1 0 0,0 0-1 0 0,0 0 1 0 0,0 1 0 0 0,0-1-1 0 0,1 1 1 0 0,-1-1-1 0 0,0 1 1 0 0,0 0 0 0 0,1 0-1 0 0,-1 0 36 0 0,-10 10-14 0 0,1 0 0 0 0,1 1 0 0 0,0 0 0 0 0,0 1-1 0 0,1 1 1 0 0,1-1 0 0 0,0 1 0 0 0,1 1 0 0 0,0 0 0 0 0,1 0 0 0 0,1 0-1 0 0,1 1 1 0 0,0-1 0 0 0,1 2 0 0 0,-1 6 14 0 0,2-8 71 0 0,0-1-1 0 0,1 1 1 0 0,1 0 0 0 0,1 0-1 0 0,0 0 1 0 0,1 0-1 0 0,0 0 1 0 0,1 0 0 0 0,1 0-1 0 0,0-1 1 0 0,1 1 0 0 0,1-1-1 0 0,0 0 1 0 0,1 0-1 0 0,0-1 1 0 0,1 1 0 0 0,1-1-1 0 0,0-1 1 0 0,1 0 0 0 0,0 0-1 0 0,1 0 1 0 0,0-1-1 0 0,10 7-70 0 0,177 127 803 0 0,-187-136-1125 0 0,4 4 36 0 0,-9-11-3801 0 0,0-1-3615 0 0,-3-1-3790 0 0</inkml:trace>
  <inkml:trace contextRef="#ctx0" brushRef="#br0" timeOffset="313.16">0 948 7762 0 0,'0'0'1623'0'0,"0"0"-164"0"0,0 0 125 0 0,0 0 208 0 0,0 0 59 0 0,0 0-109 0 0,0 0-222 0 0,39 3-267 0 0,124 10-254 0 0,119 0 1304 0 0,21-13-2895 0 0,-256-4-1008 0 0,-28 0-1789 0 0,-6 2-1535 0 0,-4 1-6299 0 0</inkml:trace>
  <inkml:trace contextRef="#ctx0" brushRef="#br0" timeOffset="888.531">352 1287 10826 0 0,'0'0'1753'0'0,"0"0"-312"0"0,0 0-147 0 0,0 0 18 0 0,0 0-88 0 0,0 0-199 0 0,0 0-272 0 0,0 0-234 0 0,0 0-158 0 0,0 0-99 0 0,0 0-73 0 0,-32 3-67 0 0,-99 15-34 0 0,129-19-84 0 0,-1 1 0 0 0,0 0 0 0 0,0 1 0 0 0,0-1-1 0 0,0 0 1 0 0,1 1 0 0 0,-1-1 0 0 0,0 1 0 0 0,1 0 0 0 0,-1 0 0 0 0,0 0 0 0 0,1 1 0 0 0,-1-1 0 0 0,1 0 0 0 0,-1 1 0 0 0,1 0 0 0 0,0-1 0 0 0,0 1 0 0 0,0 0 0 0 0,0 0 0 0 0,0 0 0 0 0,0 1 0 0 0,0 0-4 0 0,-4 6 17 0 0,-5 3-11 0 0,1 0 0 0 0,0 1 0 0 0,1 0 0 0 0,1 0 1 0 0,0 1-1 0 0,1 0 0 0 0,0 1 0 0 0,1 0 0 0 0,1-1 1 0 0,0 2-1 0 0,1-1 0 0 0,1 1 0 0 0,0-1 0 0 0,1 1 0 0 0,1 0 1 0 0,0 0-1 0 0,2 11-6 0 0,0-23 34 0 0,-1 0 1 0 0,1-1-1 0 0,0 1 1 0 0,1-1 0 0 0,-1 1-1 0 0,0-1 1 0 0,1 0-1 0 0,0 0 1 0 0,0 1-1 0 0,0-1 1 0 0,0-1-1 0 0,1 1 1 0 0,-1 0-1 0 0,1 0 1 0 0,-1-1-1 0 0,1 1 1 0 0,0-1-1 0 0,0 0 1 0 0,0 0-1 0 0,0 0 1 0 0,1 0-1 0 0,-1-1 1 0 0,0 1-1 0 0,1-1 1 0 0,-1 0-1 0 0,1 0 1 0 0,-1 0-1 0 0,1-1 1 0 0,0 1 0 0 0,-1-1-1 0 0,1 0-34 0 0,8 2 193 0 0,-1-1 0 0 0,1-1 0 0 0,0 0 0 0 0,-1 0-1 0 0,1-1 1 0 0,0-1 0 0 0,-1 0 0 0 0,1 0 0 0 0,2-2-193 0 0,10-7 124 0 0,-1-1 0 0 0,0-1 0 0 0,0 0 1 0 0,-2-2-1 0 0,1-1 0 0 0,-2 0 0 0 0,0-2 0 0 0,-2 0 1 0 0,0-1-1 0 0,0-1 0 0 0,-2 0 0 0 0,-1-2 0 0 0,0 0 1 0 0,-2 0-1 0 0,8-17-124 0 0,-9 15 6 0 0,-1-1 1 0 0,-1-1 0 0 0,-1 0-1 0 0,-2-1 1 0 0,0 0-1 0 0,-2 0 1 0 0,0 0-1 0 0,-2 0 1 0 0,-2-1-1 0 0,0-8-6 0 0,-1 26-12 0 0,-1 0 0 0 0,-1 0 0 0 0,1 0 0 0 0,-2 0 0 0 0,1 1 0 0 0,-1-1 0 0 0,-1 1 0 0 0,1-1 0 0 0,-2 1 0 0 0,1 0-1 0 0,-3-2 13 0 0,5 8-17 0 0,0-1-1 0 0,0 1 0 0 0,0 0 0 0 0,0 1 1 0 0,0-1-1 0 0,-1 0 0 0 0,1 1 0 0 0,-1-1 1 0 0,0 1-1 0 0,0 0 0 0 0,0 0 0 0 0,0 0 0 0 0,0 0 1 0 0,0 0-1 0 0,-1 1 0 0 0,1-1 0 0 0,-1 1 1 0 0,1 0-1 0 0,-1 0 0 0 0,1 0 0 0 0,-1 1 0 0 0,1-1 1 0 0,-1 1-1 0 0,0 0 0 0 0,1 0 0 0 0,-1 0 1 0 0,0 1-1 0 0,1-1 0 0 0,-1 1 0 0 0,1 0 1 0 0,-1 0-1 0 0,0 0 18 0 0,-4 4-31 0 0,0 1 1 0 0,0 0-1 0 0,1 0 0 0 0,0 1 1 0 0,0 0-1 0 0,0 0 1 0 0,1 0-1 0 0,0 1 0 0 0,1 0 1 0 0,0 0-1 0 0,0 0 1 0 0,1 1-1 0 0,0 0 0 0 0,0 0 1 0 0,1 0-1 0 0,0 0 31 0 0,-9 24-9 0 0,2 0-1 0 0,2 1 1 0 0,1 0-1 0 0,1 0 1 0 0,2 0-1 0 0,1 1 1 0 0,3 33 9 0 0,2-49 15 0 0,0 0 1 0 0,2 0 0 0 0,1 0 0 0 0,0-1 0 0 0,1 1 0 0 0,1-1 0 0 0,0-1-1 0 0,2 1 1 0 0,6 9-16 0 0,-8-14 12 0 0,46 63 293 0 0,-15-54-1305 0 0,3-35-3866 0 0,-30 3 784 0 0,-2 2-2794 0 0,-2 0-1618 0 0</inkml:trace>
  <inkml:trace contextRef="#ctx0" brushRef="#br0" timeOffset="1252.532">906 1047 17308 0 0,'0'0'796'0'0,"0"0"-301"0"0,0 0-33 0 0,0 0 157 0 0,0 0 119 0 0,0 0 27 0 0,0 0-54 0 0,0 0-67 0 0,-14 34-122 0 0,-45 107-84 0 0,-17 49 495 0 0,66-166-917 0 0,1 0 0 0 0,1 0 0 0 0,1 1 0 0 0,2-1 0 0 0,0 1 0 0 0,1 1 0 0 0,2-1 0 0 0,0 2-16 0 0,2-25-3 0 0,0 0 1 0 0,1 0 0 0 0,-1-1-1 0 0,0 1 1 0 0,1 0 0 0 0,-1 0-1 0 0,1 0 1 0 0,-1 0 0 0 0,1-1-1 0 0,0 1 1 0 0,0 0 0 0 0,-1-1-1 0 0,1 1 1 0 0,1 0 0 0 0,-1-1-1 0 0,0 1 1 0 0,0-1 0 0 0,0 0-1 0 0,1 1 1 0 0,-1-1 0 0 0,1 0-1 0 0,-1 0 1 0 0,1 0 0 0 0,0 0-1 0 0,-1 0 1 0 0,1 0 0 0 0,0 0-1 0 0,0-1 1 0 0,-1 1 0 0 0,1 0-1 0 0,0-1 1 0 0,0 0 0 0 0,0 1-1 0 0,0-1 1 0 0,0 0 0 0 0,-1 0-1 0 0,1 0 1 0 0,1 0 2 0 0,72-15 157 0 0,19-40-132 0 0,-92 53-97 0 0,20-22-812 0 0,-29 5-4041 0 0,-7 8-4176 0 0,11 8-569 0 0</inkml:trace>
  <inkml:trace contextRef="#ctx0" brushRef="#br0" timeOffset="1503.081">573 1338 11811 0 0,'0'0'1414'0'0,"0"0"-304"0"0,0 0 33 0 0,0 0 160 0 0,0 0 17 0 0,0 0-121 0 0,0 0-177 0 0,0 0-158 0 0,0 0-119 0 0,34-3-113 0 0,107-13-139 0 0,21 9-537 0 0,-115 7-9401 0 0,-41 0-2114 0 0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7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5641 0 0,'0'0'2034'0'0,"0"0"-326"0"0,0 0-106 0 0,0 0 53 0 0,0 0-12 0 0,0 0-243 0 0,0 0-325 0 0,0 0-312 0 0,0 0-229 0 0,0 0-58 0 0,0 0 37 0 0,0 0 89 0 0,12-2 883 0 0,-1-4-985 0 0,-1-1 0 0 0,0 0-1 0 0,0 0 1 0 0,0-1-1 0 0,-1-1 1 0 0,0 0 0 0 0,-1 0-1 0 0,0-1 1 0 0,0 0 0 0 0,3-6-500 0 0,15-17 459 0 0,121-125 325 0 0,-93 114-694 0 0,-53 45-94 0 0,1 0 0 0 0,-1 0 1 0 0,1 1-1 0 0,-1-1 0 0 0,0 0 1 0 0,1 1-1 0 0,-1-1 0 0 0,0 0 1 0 0,0 1-1 0 0,0-1 1 0 0,0 1-1 0 0,-1 0 0 0 0,1-1 1 0 0,0 1-1 0 0,0 0 0 0 0,-1-1 1 0 0,1 1-1 0 0,-1 0 0 0 0,0 0 1 0 0,0 0-1 0 0,1-1 1 0 0,-1 1-1 0 0,0 0 0 0 0,-1 0 1 0 0,1 0-1 0 0,0 1 4 0 0,0 4-1 0 0,6 38 84 0 0,-5-35-60 0 0,0 0 1 0 0,0 1-1 0 0,1-1 0 0 0,0 0 1 0 0,0 0-1 0 0,1 0 1 0 0,1 0-1 0 0,0-1 0 0 0,0 1 1 0 0,1-1-1 0 0,0 0 1 0 0,4 4-24 0 0,46 43-530 0 0,-24-21-3766 0 0,-17-19-3034 0 0,-8-8-4370 0 0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3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177 409 11130 0 0,'0'0'1293'0'0,"0"0"-349"0"0,0 0 40 0 0,0 0 258 0 0,0 0 169 0 0,0 0-2 0 0,0 0-152 0 0,0 0-181 0 0,0 0-164 0 0,0 0-147 0 0,0 0-91 0 0,32 8-75 0 0,100 20-62 0 0,-52-29 294 0 0,-66-4-655 0 0,4 1-76 0 0,-1-1 1 0 0,0-1-1 0 0,0 0 1 0 0,-1-1-1 0 0,1-1 0 0 0,-2-1 1 0 0,1 0-1 0 0,-1-1 1 0 0,0 0-1 0 0,-1-2 0 0 0,-1 1 1 0 0,0-2-1 0 0,0 0 1 0 0,-1 0-1 0 0,-1-1 0 0 0,0 0 1 0 0,-1-1-1 0 0,0-1 1 0 0,-2 1-1 0 0,0-1 0 0 0,0-1-99 0 0,-7 14-15 0 0,0 0 0 0 0,0 0 0 0 0,0 0 0 0 0,-1-1 0 0 0,1 1 1 0 0,-1 0-1 0 0,0 0 0 0 0,0 0 0 0 0,0 0 0 0 0,0-1 1 0 0,0 1-1 0 0,-1 0 0 0 0,1 0 0 0 0,-1 0 0 0 0,0 0 1 0 0,0 0-1 0 0,0 0 0 0 0,-1 0 0 0 0,1 0 0 0 0,0 0 0 0 0,-1 1 1 0 0,0-1-1 0 0,0 1 0 0 0,0-1 0 0 0,0 1 0 0 0,0-1 1 0 0,0 1-1 0 0,-1 0 0 0 0,1 0 0 0 0,-1 0 0 0 0,0 1 1 0 0,1-1-1 0 0,-1 0 0 0 0,0 1 0 0 0,0 0 0 0 0,0 0 0 0 0,0 0 1 0 0,-1 0 13 0 0,-124-15-946 0 0,103 19 875 0 0,0 2 0 0 0,1 0 0 0 0,0 1 1 0 0,0 2-1 0 0,0 0 0 0 0,1 2 1 0 0,0 0-1 0 0,1 2 0 0 0,0 0 1 0 0,-15 12 70 0 0,14-8-2 0 0,0 1 0 0 0,0 1 0 0 0,2 1 0 0 0,0 1 0 0 0,2 0 1 0 0,0 2-1 0 0,1 0 0 0 0,1 1 0 0 0,1 1 0 0 0,1 0 0 0 0,2 1 1 0 0,0 1-1 0 0,-6 19 2 0 0,16-38 33 0 0,0 0 1 0 0,1 0 0 0 0,-1 1 0 0 0,1-1-1 0 0,1 1 1 0 0,0-1 0 0 0,0 1-1 0 0,0 0 1 0 0,1 0 0 0 0,0-1 0 0 0,0 1-1 0 0,1 0 1 0 0,0 0 0 0 0,0-1-1 0 0,1 1 1 0 0,0-1 0 0 0,1 1 0 0 0,-1-1-1 0 0,1 0 1 0 0,1 0 0 0 0,-1 0-1 0 0,1 0 1 0 0,0-1 0 0 0,1 1 0 0 0,0-1-1 0 0,0 0 1 0 0,0-1 0 0 0,1 1-1 0 0,-1-1 1 0 0,1 0 0 0 0,1 0 0 0 0,1 0-34 0 0,18 7 186 0 0,0-2 1 0 0,0-1-1 0 0,1-1 1 0 0,1-2 0 0 0,-1 0-1 0 0,1-2 1 0 0,0-1-1 0 0,0-1 1 0 0,0-1 0 0 0,0-2-1 0 0,0 0 1 0 0,5-3-187 0 0,-31 4 12 0 0,35-2 130 0 0,-1-1 0 0 0,0-2-1 0 0,1-1 1 0 0,-2-2 0 0 0,32-12-142 0 0,-59 5-1547 0 0,-23 8-6863 0 0,10 4-3938 0 0</inkml:trace>
  <inkml:trace contextRef="#ctx0" brushRef="#br0" timeOffset="2952.403">947 693 1808 0 0,'0'0'3157'0'0,"0"0"-1599"0"0,0 0-397 0 0,0 0 264 0 0,0 0 242 0 0,0 0 66 0 0,0 0-168 0 0,0 0-342 0 0,0 0-301 0 0,0 0-192 0 0,0 0-91 0 0,0 0-12 0 0,0 0 14 0 0,3-11 1766 0 0,-67 40-932 0 0,57-25-1410 0 0,0-1 0 0 0,0 1 0 0 0,1 1 0 0 0,-1-1 0 0 0,1 1 0 0 0,0 0 0 0 0,1 0 0 0 0,-1 1 0 0 0,1 0 0 0 0,0 0 0 0 0,0 0 0 0 0,1 1 0 0 0,0-1 0 0 0,0 1 0 0 0,1 0 0 0 0,-1 0 0 0 0,2 0 0 0 0,-1 1 0 0 0,1-1 0 0 0,0 1 0 0 0,0-1 0 0 0,1 1 1 0 0,0 0-1 0 0,1 0 0 0 0,-1-1 0 0 0,1 1 0 0 0,1 0 0 0 0,1 7-65 0 0,-1-11 47 0 0,1 0 1 0 0,0 0-1 0 0,0 0 1 0 0,0 0-1 0 0,1 0 1 0 0,-1-1-1 0 0,1 1 1 0 0,0-1-1 0 0,0 1 1 0 0,0-1-1 0 0,1 0 1 0 0,-1 0-1 0 0,1-1 1 0 0,0 1-1 0 0,-1-1 1 0 0,1 1-1 0 0,0-1 1 0 0,0 0-1 0 0,1-1 1 0 0,-1 1 0 0 0,0-1-1 0 0,0 0 1 0 0,1 0-1 0 0,-1 0 1 0 0,1 0-1 0 0,-1-1 1 0 0,1 0-1 0 0,-1 0 1 0 0,1 0-1 0 0,3-1-47 0 0,135-34 1315 0 0,-127 28-1203 0 0,0 0-1 0 0,-1-2 0 0 0,0 1 1 0 0,0-2-1 0 0,-1 0 1 0 0,0 0-1 0 0,-1-2 1 0 0,0 1-1 0 0,-1-2 1 0 0,1-2-112 0 0,-7 9 7 0 0,-1-1 1 0 0,0 1 0 0 0,0-1-1 0 0,-1-1 1 0 0,0 1 0 0 0,0 0 0 0 0,-1-1-1 0 0,0 0 1 0 0,0 0 0 0 0,-1 0-1 0 0,0 0 1 0 0,0 0 0 0 0,-1 0-1 0 0,0 0 1 0 0,-1-1 0 0 0,0 1 0 0 0,0 0-1 0 0,0-1 1 0 0,-1 1 0 0 0,-1 0-1 0 0,-1-8-7 0 0,1 11-53 0 0,1 0 0 0 0,-1 0 0 0 0,-1 0 0 0 0,1 1 0 0 0,-1-1 0 0 0,1 0 0 0 0,-1 1 0 0 0,-1 0 0 0 0,1 0 0 0 0,0 0 0 0 0,-1 0 0 0 0,0 0 0 0 0,0 1 0 0 0,0 0 0 0 0,-1 0 0 0 0,1 0 0 0 0,-1 0 0 0 0,1 1 0 0 0,-1-1 0 0 0,0 1 0 0 0,0 0 0 0 0,0 1 0 0 0,0-1 0 0 0,0 1 0 0 0,0 0 0 0 0,-1 0 0 0 0,1 1 0 0 0,-4-1 53 0 0,-4 1-534 0 0,-1 0-1 0 0,1 1 1 0 0,-1 1-1 0 0,1 0 1 0 0,-1 0 0 0 0,1 1-1 0 0,0 1 1 0 0,0 0 0 0 0,1 1-1 0 0,-10 5 535 0 0,13-5-827 0 0,-18 9-2845 0 0,9-3-2327 0 0,2 3-5250 0 0</inkml:trace>
  <inkml:trace contextRef="#ctx0" brushRef="#br0" timeOffset="3311.437">827 807 4833 0 0,'0'0'2933'0'0,"0"0"-1026"0"0,0 0-306 0 0,0 0 46 0 0,0 0-25 0 0,0 0-182 0 0,0 0-209 0 0,0 0-170 0 0,0 0-107 0 0,0 0-56 0 0,0 0-81 0 0,0 0-107 0 0,0 0-86 0 0,11-6-50 0 0,89-54 1562 0 0,-21 30-1161 0 0,-60 82-807 0 0,-15-32-80 0 0,-4-17-77 0 0,0 0 0 0 0,0 0 1 0 0,0 0-1 0 0,1 0 0 0 0,-1 0 0 0 0,1 0 0 0 0,0-1 1 0 0,0 1-1 0 0,0 0 0 0 0,0 0 0 0 0,0-1 1 0 0,1 1-1 0 0,-1-1 0 0 0,1 1 0 0 0,-1-1 1 0 0,1 0-1 0 0,0 1 0 0 0,0-1 0 0 0,0 0 1 0 0,1 0-1 0 0,-1-1 0 0 0,0 1 0 0 0,1 0 1 0 0,-1-1-1 0 0,1 1 0 0 0,0-1-11 0 0,4 2 46 0 0,0-2 0 0 0,1 1 1 0 0,-1-1-1 0 0,0 0 0 0 0,1 0 0 0 0,-1-1 0 0 0,1 0 0 0 0,-1-1 1 0 0,0 1-1 0 0,1-1 0 0 0,-1-1 0 0 0,0 1 0 0 0,0-1 1 0 0,0-1-1 0 0,0 1 0 0 0,0-1 0 0 0,0 0 0 0 0,-1-1 1 0 0,3-1-47 0 0,1-13-484 0 0,-14 7-5945 0 0,1 7-2589 0 0</inkml:trace>
  <inkml:trace contextRef="#ctx0" brushRef="#br0" timeOffset="5011.384">1440 1 10658 0 0,'0'0'4277'0'0,"0"0"-2496"0"0,0 0-916 0 0,0 0-27 0 0,0 0 70 0 0,0 0 19 0 0,0 0-44 0 0,0 0-103 0 0,0 0-92 0 0,0 0-55 0 0,0 0-50 0 0,0 0-87 0 0,0 0-82 0 0,18 1-30 0 0,86 6 360 0 0,183 10 2140 0 0,-271-19-3576 0 0,-17 1-4731 0 0,-10 1-7547 0 0,7 0 3312 0 0</inkml:trace>
  <inkml:trace contextRef="#ctx0" brushRef="#br0" timeOffset="5363.732">1507 207 10154 0 0,'0'0'2011'0'0,"0"0"-489"0"0,0 0-192 0 0,0 0-4 0 0,0 0-35 0 0,0 0-134 0 0,0 0-152 0 0,0 0-63 0 0,0 0-26 0 0,0 0-31 0 0,0 0-34 0 0,0 0-109 0 0,6 2-98 0 0,57 11 1440 0 0,121 1-1050 0 0,-183-14-1370 0 0,-1 0-96 0 0,0 0-104 0 0,0 0-140 0 0,0 0-177 0 0,0 0-247 0 0,-2 0-1638 0 0,-2 0-2906 0 0,0 0-4422 0 0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5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0 343 3737 0 0,'0'0'2014'0'0,"0"0"-174"0"0,0 0 102 0 0,0 0 167 0 0,0 0 3 0 0,0 0-192 0 0,0 0-310 0 0,0 0-291 0 0,0 0-238 0 0,0 0-153 0 0,0 0-102 0 0,0 0-78 0 0,0 0-38 0 0,21-10 2172 0 0,-5 3-2574 0 0,-1 0 0 0 0,0-2 1 0 0,0 0-1 0 0,-1 0 1 0 0,0-1-1 0 0,-1-1 0 0 0,0 0 1 0 0,-1-1-1 0 0,0 0 1 0 0,-1-1-1 0 0,1-2-308 0 0,27-26 314 0 0,118-126 178 0 0,-125 215-668 0 0,3 14 221 0 0,7 35 100 0 0,-35-68-180 0 0,23 38-1482 0 0,-19-63-652 0 0,-3-4-2052 0 0,-4 0-625 0 0,0 0-7563 0 0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74 13603 0 0,'0'0'1575'0'0,"0"0"-303"0"0,0 0-92 0 0,0 0 70 0 0,0 0 14 0 0,0 0-113 0 0,0 0-212 0 0,0 0-236 0 0,0 0-176 0 0,0 0-126 0 0,0 0-75 0 0,0 0-44 0 0,0 0-20 0 0,-3-6 494 0 0,-31 42 235 0 0,43-41-107 0 0,57-52-168 0 0,-65 56-660 0 0,-1 1 15 0 0,0 0 15 0 0,0 0 12 0 0,-56 33 292 0 0,35-14-352 0 0,20-19-46 0 0,1 0-6 0 0,0 0 1 0 0,0 0-15 0 0,0 0-7 0 0,10 0-191 0 0,12 0-422 0 0,0 6-2146 0 0,-13-1-3533 0 0,-5-2-5840 0 0</inkml:trace>
  <inkml:trace contextRef="#ctx0" brushRef="#br0" timeOffset="3681.251">16 1 0 0 0,'0'0'1938'0'0,"0"0"121"0"0,0 0-185 0 0,0 0-285 0 0,0 0-236 0 0,0 0-208 0 0,0 0-134 0 0,0 0-100 0 0,0 0-63 0 0,0 0-22 0 0,0 0-18 0 0,0 0-49 0 0,-3 5-66 0 0,-9 57 2717 0 0,12-61-3347 0 0,-1-1-1 0 0,1 1 1 0 0,0 0 0 0 0,0 0-1 0 0,0 0 1 0 0,0 0-1 0 0,0 0 1 0 0,1 0 0 0 0,-1 0-1 0 0,0 0 1 0 0,0 0-1 0 0,1 0 1 0 0,-1 0 0 0 0,0 0-1 0 0,1 0 1 0 0,-1 0-1 0 0,1-1 1 0 0,-1 1 0 0 0,1 0-1 0 0,-1 0 1 0 0,1-1-1 0 0,0 1 1 0 0,-1 0 0 0 0,1 0-1 0 0,0-1 1 0 0,0 1-1 0 0,-1-1 1 0 0,1 1-1 0 0,0-1 1 0 0,0 1 0 0 0,0-1-1 0 0,0 0 1 0 0,0 1-1 0 0,0-1 1 0 0,0 0 0 0 0,0 0-1 0 0,0 1 1 0 0,-1-1-1 0 0,1 0 1 0 0,0 0 0 0 0,0 0-1 0 0,0 0 1 0 0,0 0-1 0 0,0-1 1 0 0,0 1 0 0 0,0 0-1 0 0,0 0 1 0 0,0-1-1 0 0,0 1 1 0 0,0 0 0 0 0,0-1-1 0 0,0 1 1 0 0,-1-1-1 0 0,1 1 1 0 0,0-1 0 0 0,0 1-1 0 0,0-1 1 0 0,-1 0-1 0 0,1 1 1 0 0,0-1 0 0 0,-1 0-1 0 0,1 0 1 0 0,-1 1-1 0 0,1-1 1 0 0,-1 0 0 0 0,1 0-63 0 0,71-80 1256 0 0,-157 165-716 0 0,72-62-483 0 0,13-22-23 0 0,0 0 32 0 0,20 0 608 0 0,-17 0-630 0 0,0-1 1 0 0,1 1-1 0 0,-1-1 1 0 0,0 0-1 0 0,1-1 0 0 0,-1 1 1 0 0,0-1-1 0 0,0 1 1 0 0,0-1-1 0 0,0 0 0 0 0,-1 0 1 0 0,1 0-1 0 0,0 0 1 0 0,-1-1-1 0 0,1 1 0 0 0,-1-1 1 0 0,0 1-1 0 0,0-1 1 0 0,0 0-1 0 0,1-2-44 0 0,-12 5-6398 0 0,5 3 799 0 0,-1 1-6466 0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6:36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6449 0 0,'0'0'2069'0'0,"0"0"-283"0"0,0 0-103 0 0,0 0 6 0 0,0 0-91 0 0,0 0-243 0 0,0 0-358 0 0,0 0-367 0 0,0 0-258 0 0,0 0-95 0 0,0 0 71 0 0,0 0 174 0 0,0 0 157 0 0,6 0 97 0 0,171 30 4149 0 0,-3-22-3135 0 0,-94-15-1356 0 0,-53 3-331 0 0,-26 4-99 0 0,-1 0-32 0 0,-22 4-5790 0 0,15 3 1881 0 0,2-3-2013 0 0,0 0-5763 0 0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11 270 1064 0 0,'0'0'1395'0'0,"0"0"-120"0"0,0 0 133 0 0,0 0 279 0 0,0 0 206 0 0,0 0 38 0 0,0 0-152 0 0,0 0-245 0 0,0 0-259 0 0,0 0-219 0 0,0 0-200 0 0,-10-3 2054 0 0,173-10 985 0 0,3 0-3357 0 0,-121 13-518 0 0,-44 0 7 0 0,-1 0 18 0 0,-10 3 264 0 0,-224 35-25 0 0,171-28-68 0 0,62-10-186 0 0,1 0-24 0 0,0 0-23 0 0,13 0-52 0 0,229-10 581 0 0,-148 9-2172 0 0,-82 6-3528 0 0,-9-3-65 0 0,0-1-6497 0 0</inkml:trace>
  <inkml:trace contextRef="#ctx0" brushRef="#br0" timeOffset="403.012">944 5 9330 0 0,'0'0'5608'0'0,"0"0"-3806"0"0,0 0-1150 0 0,0 0 20 0 0,0 0 136 0 0,0 0 66 0 0,0 0-61 0 0,-32 20-158 0 0,-101 66-180 0 0,127-83-445 0 0,2 0 0 0 0,-1 0 1 0 0,0 0-1 0 0,1 1 1 0 0,-1-1-1 0 0,1 1 0 0 0,0 0 1 0 0,0 0-1 0 0,0 1 0 0 0,1-1 1 0 0,0 1-1 0 0,0-1 1 0 0,0 1-1 0 0,0 0 0 0 0,0 2-30 0 0,-4 9 85 0 0,-5 5-22 0 0,0 1 0 0 0,2 0 0 0 0,0 1 1 0 0,2 0-1 0 0,0 0 0 0 0,2 1 0 0 0,1 0 0 0 0,0 0 0 0 0,2 1 1 0 0,1-1-1 0 0,1 1 0 0 0,1-1 0 0 0,2 17-63 0 0,0-33 52 0 0,0 1-1 0 0,1-1 1 0 0,0 0-1 0 0,1 1 1 0 0,-1-2-1 0 0,1 1 1 0 0,1 0 0 0 0,0-1-1 0 0,0 0 1 0 0,0 0-1 0 0,1 0 1 0 0,0-1-1 0 0,0 0 1 0 0,1 0-1 0 0,0 0 1 0 0,0-1-1 0 0,0 0 1 0 0,1 0-1 0 0,-1-1 1 0 0,1 0 0 0 0,0 0-1 0 0,0-1 1 0 0,1 0-1 0 0,-1-1 1 0 0,1 0-1 0 0,-1 0 1 0 0,1 0-1 0 0,0-1 1 0 0,-1-1-1 0 0,1 1 1 0 0,2-2-52 0 0,10 1 172 0 0,0-2 1 0 0,-1-1-1 0 0,1-1 1 0 0,-1 0-1 0 0,0-2 1 0 0,0 0-1 0 0,0-1 0 0 0,-1-1 1 0 0,0-1-1 0 0,5-4-172 0 0,8-3 239 0 0,-1-1 0 0 0,-1-2-1 0 0,0-1 1 0 0,-2-2 0 0 0,0-1 0 0 0,-2-1-1 0 0,9-11-238 0 0,-26 26 21 0 0,0-1 0 0 0,-1 0 0 0 0,-1 0 0 0 0,0-1 0 0 0,0 0-1 0 0,-1 0 1 0 0,0-1 0 0 0,-1 1 0 0 0,0-1 0 0 0,-1-1 0 0 0,-1 1 0 0 0,0-1-1 0 0,0 1 1 0 0,-1-1 0 0 0,-1 0 0 0 0,0 0 0 0 0,-1 1 0 0 0,0-1 0 0 0,-1 0-1 0 0,0 0 1 0 0,-1 0 0 0 0,-1 0-21 0 0,-2 1-70 0 0,0 1-1 0 0,0 0 1 0 0,-1 0-1 0 0,-1 0 1 0 0,0 1-1 0 0,0 0 1 0 0,-1 1-1 0 0,0-1 1 0 0,-1 1-1 0 0,0 1 1 0 0,0 0-1 0 0,-1 0 1 0 0,0 1-1 0 0,-1 0 1 0 0,1 1-1 0 0,-1 0 1 0 0,0 1-1 0 0,-1 0 1 0 0,1 0-1 0 0,-1 1 1 0 0,0 1-1 0 0,0 0 1 0 0,0 1-1 0 0,0 0 1 0 0,-1 1-1 0 0,1 0 1 0 0,-1 1-1 0 0,-3 1 71 0 0,-106 11-2787 0 0,84-2-524 0 0,-2 4-3277 0 0,9-3-5542 0 0</inkml:trace>
  <inkml:trace contextRef="#ctx0" brushRef="#br0" timeOffset="951.038">764 337 6457 0 0,'0'0'399'0'0,"0"0"-294"0"0,0 0-39 0 0,0 0 159 0 0,0 0 147 0 0,0 0 39 0 0,0 0-88 0 0,0 0-205 0 0,0 0-248 0 0,0 0-188 0 0,0 0-79 0 0,0 0 22 0 0,0 0 87 0 0,-2-2 124 0 0,-27-4 1698 0 0,29 6-663 0 0,0 0-829 0 0,-6-1 10113 0 0,4-1-8178 0 0,22-25 2294 0 0,38 5-3917 0 0,-49 20 4 0 0,9-3-211 0 0,1 1 1 0 0,0 0 0 0 0,0 2-1 0 0,0 0 1 0 0,0 1 0 0 0,0 1 0 0 0,1 1-1 0 0,0 1-147 0 0,-15-1 14 0 0,-1 1 0 0 0,0 0 0 0 0,1 0 0 0 0,-1 0 0 0 0,0 0 0 0 0,-1 1 0 0 0,1-1 0 0 0,0 1 0 0 0,-1 0 0 0 0,1 0 0 0 0,-1 1 0 0 0,0-1 0 0 0,0 1 0 0 0,0-1-1 0 0,0 1 1 0 0,-1 0 0 0 0,0 0 0 0 0,0 0 0 0 0,0 0 0 0 0,0 1 0 0 0,0-1 0 0 0,-1 1 0 0 0,0-1 0 0 0,0 1 0 0 0,0-1 0 0 0,-1 1 0 0 0,1-1 0 0 0,-1 1 0 0 0,0 0 0 0 0,0-1 0 0 0,-1 1 0 0 0,0 0-14 0 0,2 1 28 0 0,0-3-14 0 0,-1 0 0 0 0,1 0 0 0 0,0 0 1 0 0,0 0-1 0 0,0 0 0 0 0,1-1 0 0 0,-1 1 0 0 0,1 0 0 0 0,-1-1 1 0 0,1 1-1 0 0,0-1 0 0 0,0 0 0 0 0,0 1 0 0 0,0-1 0 0 0,1 0 1 0 0,-1 0-1 0 0,1 0 0 0 0,-1-1 0 0 0,1 1 0 0 0,-1-1 0 0 0,1 1 1 0 0,0-1-1 0 0,0 0 0 0 0,0 0 0 0 0,0 0 0 0 0,0 0 0 0 0,0-1 0 0 0,0 1 1 0 0,0-1-1 0 0,0 0 0 0 0,0 1 0 0 0,0-1 0 0 0,1-1-14 0 0,102-13 497 0 0,-59-9-364 0 0,-46 22-211 0 0,0 1 0 0 0,0-1-1 0 0,0 0 1 0 0,-1 1 0 0 0,1-1-1 0 0,0 1 1 0 0,-1-1 0 0 0,1 0-1 0 0,0 0 1 0 0,-1 1 0 0 0,1-1-1 0 0,-1 0 1 0 0,1 0 0 0 0,-1 0-1 0 0,0 0 1 0 0,1 1 0 0 0,-1-1-1 0 0,0 0 1 0 0,0 0 0 0 0,1 0-1 0 0,-1 0 1 0 0,0 0 0 0 0,0 0-1 0 0,0 0 1 0 0,0 0 0 0 0,0 0 0 0 0,0 0-1 0 0,0 0 1 0 0,-1 0 0 0 0,1 0-1 0 0,0 1 1 0 0,-1-1 0 0 0,1 0-1 0 0,0 0 1 0 0,-1 0 0 0 0,1 0-1 0 0,-1 0 1 0 0,1 1 0 0 0,-1-1-1 0 0,1 0 1 0 0,-1 0 0 0 0,0 1-1 0 0,1-1 1 0 0,-1 1 0 0 0,0-1-1 0 0,0 0 1 0 0,1 1 0 0 0,-1-1-1 0 0,0 1 1 0 0,0 0 0 0 0,0-1-1 0 0,0 1 1 0 0,0-1 78 0 0,-9-5-2642 0 0,3 2-3475 0 0,1 0-5867 0 0</inkml:trace>
  <inkml:trace contextRef="#ctx0" brushRef="#br0" timeOffset="2965.239">1594 432 3961 0 0,'0'0'1181'0'0,"0"0"-167"0"0,0 0 141 0 0,0 0 272 0 0,0 0 141 0 0,0 0-38 0 0,0 0-167 0 0,0 0-196 0 0,0 0-136 0 0,0 0-87 0 0,0 0-51 0 0,0 0-46 0 0,0 0-17 0 0,25 10 10 0 0,78 26 4 0 0,-37-34 418 0 0,-55-6-1004 0 0,42-14 554 0 0,-1-2 0 0 0,-1-3 0 0 0,-1-2 0 0 0,19-13-812 0 0,-60 33 43 0 0,1 0 0 0 0,-1 0-1 0 0,-1-1 1 0 0,1-1 0 0 0,-1 1 0 0 0,0-1 0 0 0,-1-1 0 0 0,1 1 0 0 0,-1-1 0 0 0,-1-1 0 0 0,0 1-1 0 0,0-1 1 0 0,0 0 0 0 0,-1 0 0 0 0,-1-1 0 0 0,0 0 0 0 0,0 0 0 0 0,0 0 0 0 0,-2 0 0 0 0,1 0-1 0 0,-1 0 1 0 0,-1-1 0 0 0,1 1 0 0 0,-2-1 0 0 0,0-4-43 0 0,-2 11-45 0 0,0 0 0 0 0,0 0 0 0 0,0 1 0 0 0,-1-1 0 0 0,1 1 0 0 0,-1-1 0 0 0,0 1 0 0 0,0 0 0 0 0,0 0 0 0 0,-1 0 0 0 0,1 1 0 0 0,-1-1 0 0 0,1 1 0 0 0,-1 0 1 0 0,0 0-1 0 0,0 0 0 0 0,0 0 0 0 0,0 1 0 0 0,0-1 0 0 0,-1 1 0 0 0,1 0 0 0 0,0 1 0 0 0,0-1 0 0 0,-1 1 0 0 0,1-1 0 0 0,-1 1 0 0 0,1 1 0 0 0,0-1 0 0 0,-1 1 0 0 0,1-1 0 0 0,-4 3 45 0 0,5-3-25 0 0,-19 3-103 0 0,-1 1 1 0 0,0 1-1 0 0,1 1 0 0 0,0 1 1 0 0,0 1-1 0 0,1 1 0 0 0,0 1 1 0 0,1 0-1 0 0,-1 2 128 0 0,16-9-17 0 0,-23 12-12 0 0,1 2-1 0 0,1 0 1 0 0,0 2-1 0 0,1 1 1 0 0,2 1-1 0 0,0 1 1 0 0,1 1-1 0 0,-2 3 30 0 0,20-18 62 0 0,-1 0 0 0 0,2 0 0 0 0,-1 1 0 0 0,1-1 0 0 0,0 1 0 0 0,0 0 0 0 0,1 0 0 0 0,1 0 0 0 0,0 0 0 0 0,0 0 0 0 0,0 0 0 0 0,1 0 0 0 0,0 0 0 0 0,1 0 0 0 0,0 0 0 0 0,1 0 0 0 0,0 0 0 0 0,0 0 0 0 0,1 0 0 0 0,0-1 0 0 0,0 1 0 0 0,1-1 0 0 0,0 0 0 0 0,0 0 0 0 0,1 0 0 0 0,0-1 0 0 0,1 1 0 0 0,0-1-1 0 0,0-1 1 0 0,2 3-62 0 0,10 3 167 0 0,0 0-1 0 0,1-1 0 0 0,1 0 0 0 0,0-2 0 0 0,0 0 0 0 0,0-2 0 0 0,1 0 0 0 0,0-1 1 0 0,1-1-1 0 0,-1-1 0 0 0,1-1 0 0 0,0-1 0 0 0,0-1 0 0 0,0-1 0 0 0,0-1 0 0 0,7-2-166 0 0,29-15 144 0 0,-53 7-3430 0 0,-7-4-3448 0 0,-1 8-5424 0 0</inkml:trace>
  <inkml:trace contextRef="#ctx0" brushRef="#br0" timeOffset="3468.614">2321 694 15315 0 0,'0'0'1036'0'0,"0"0"-434"0"0,0 0-93 0 0,0 0 117 0 0,0 0 63 0 0,0 0-58 0 0,0 0-148 0 0,0 0-150 0 0,0 0-107 0 0,0 0-32 0 0,0 0 1 0 0,0 0 14 0 0,0 0 24 0 0,-5 30 19 0 0,-19 92 1 0 0,19-50 1283 0 0,5-72-1310 0 0,0 0 18 0 0,0 0-4 0 0,0 0 40 0 0,0 0 29 0 0,7-22 1456 0 0,0-3-1605 0 0,2 2-1 0 0,1-1 1 0 0,0 1 0 0 0,2 1 0 0 0,1 0 0 0 0,0 0 0 0 0,2 2 0 0 0,0 0 0 0 0,12-11-160 0 0,-17 19 13 0 0,-5 6-9 0 0,1-1 0 0 0,-1 1 0 0 0,1 0 0 0 0,0 0 0 0 0,0 1 0 0 0,1 0 0 0 0,0 0 0 0 0,0 0 0 0 0,0 1 0 0 0,0 0 0 0 0,5-1-4 0 0,-10 6-4 0 0,0 0-1 0 0,0 0 1 0 0,1 1-1 0 0,-1-1 1 0 0,0 1 0 0 0,0-1-1 0 0,-1 1 1 0 0,1 0-1 0 0,0 0 1 0 0,-1 0 0 0 0,1 0-1 0 0,-1 0 1 0 0,1 0-1 0 0,-1 1 1 0 0,0-1 0 0 0,0 0-1 0 0,0 1 1 0 0,0-1-1 0 0,0 0 1 0 0,-1 1 0 0 0,1-1-1 0 0,-1 1 1 0 0,0-1-1 0 0,1 1 1 0 0,-1 0 0 0 0,0-1-1 0 0,0 1 1 0 0,-1-1-1 0 0,1 1 1 0 0,-1-1 0 0 0,1 1-1 0 0,-1-1 1 0 0,0 1-1 0 0,0-1 1 0 0,0 0 0 0 0,0 1 4 0 0,0 12-287 0 0,16-11-2776 0 0,-4-5-7095 0 0,-9-2-1561 0 0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33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0 0 0,'0'0'268'0'0,"0"0"88"0"0,0 0-92 0 0,0 0-124 0 0,0 0-29 0 0,0 0 57 0 0,0 0 97 0 0,0 0 63 0 0,5-8-8 0 0,19-28-21 0 0,39-5 1402 0 0,-54 37-1480 0 0,0 1 1 0 0,1 0 0 0 0,-1 0 0 0 0,1 0 0 0 0,-1 1 0 0 0,1 1 0 0 0,0 0 0 0 0,0 0 0 0 0,0 1 0 0 0,0 0 0 0 0,6 1-222 0 0,41-2 1165 0 0,158-11-53 0 0,210-39-105 0 0,-35 22-394 0 0,-91 6-590 0 0,457-40-266 0 0,-426 60 247 0 0,130 18-70 0 0,12-8 118 0 0,414 12 265 0 0,-719-20-272 0 0,486-29 366 0 0,-103 13 609 0 0,394-9-34 0 0,145 18-129 0 0,-599 23-535 0 0,49-15 50 0 0,410-18 379 0 0,-786 18-682 0 0,745 15 300 0 0,-329 0-14 0 0,636-15 476 0 0,-240-4-680 0 0,61-7 26 0 0,256-4 809 0 0,-454-7-598 0 0,677-52 857 0 0,-84 55-568 0 0,-1172 20-603 0 0,776 2 181 0 0,-371-32 14 0 0,60 10 365 0 0,-273 16-109 0 0,-3-2 174 0 0,-296 17-474 0 0,89-8 489 0 0,-154-15-441 0 0,114 0 109 0 0,-14 11-133 0 0,-104 11-270 0 0,0 29-2419 0 0,-68-32-404 0 0,-8-2-3436 0 0,-3-1-5323 0 0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49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3905 0 0,'0'0'2202'0'0,"0"0"-506"0"0,0 0-238 0 0,0 0-9 0 0,0 0 53 0 0,0 0-15 0 0,0 0-177 0 0,0 0-289 0 0,0 0-307 0 0,0 0-257 0 0,0 0-150 0 0,0 4-19 0 0,0 15 91 0 0,2 0-1 0 0,-1 0 1 0 0,2-1 0 0 0,1 1 0 0 0,0 0-1 0 0,1-1 1 0 0,8 17-379 0 0,86 210 1236 0 0,-37-86-590 0 0,-41-100-90 0 0,-14-73 2685 0 0,12-174-2092 0 0,-9 134-994 0 0,3 1-1 0 0,3 0 0 0 0,2 1 1 0 0,18-38-155 0 0,7-23 238 0 0,-38 100-257 0 0,-1 2 4 0 0,-10 8-4488 0 0,6 0-3409 0 0,0 2-3633 0 0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10 350 7938 0 0,'0'0'1993'0'0,"0"0"-254"0"0,0 0-63 0 0,0 0 65 0 0,0 0 49 0 0,0 0-91 0 0,0 0-239 0 0,0 0-281 0 0,0 0-259 0 0,0 0-185 0 0,0 0-136 0 0,0 0-102 0 0,0 0-76 0 0,-2-6-47 0 0,-5-19-88 0 0,40-2 609 0 0,-21 23-768 0 0,-1 0 0 0 0,0 0 1 0 0,1 1-1 0 0,0 1 0 0 0,0 0 1 0 0,0 1-1 0 0,0 0 0 0 0,0 1 1 0 0,8 0-128 0 0,64-5 354 0 0,118 1 1 0 0,-116-4-230 0 0,-85 8-86 0 0,-1 0 14 0 0,0 0 7 0 0,0 0 15 0 0,0 0 7 0 0,0 0 36 0 0,0 0 3 0 0,0 0 8 0 0,0 0 27 0 0,0 0-27 0 0,0 0 7 0 0,0 0-8 0 0,-37-40 392 0 0,-74-85-447 0 0,37 44-509 0 0,75 73-2751 0 0,12 9-5122 0 0,-4 2-3683 0 0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7746 0 0,'0'0'4359'0'0,"0"0"-2268"0"0,0 0-881 0 0,0 0-19 0 0,0 0 113 0 0,0 0 4 0 0,0 0-159 0 0,0 0-286 0 0,0 0-239 0 0,0 0-140 0 0,0 0-43 0 0,0 0-17 0 0,6 0-22 0 0,176 0 3014 0 0,-70 4-2851 0 0,-44 3-133 0 0,-68-7-416 0 0,0 0 9 0 0,0 0-16 0 0,0 0-23 0 0,0 0-37 0 0,0 0 7 0 0,0 0-4 0 0,0 0-39 0 0,-17-18-3766 0 0,7 15-1074 0 0,6 2 1241 0 0,0-2-7878 0 0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13203 0 0,'0'0'1377'0'0,"0"0"-574"0"0,0 0-115 0 0,0 0 225 0 0,0 0 270 0 0,0 0 113 0 0,0 0-63 0 0,0 0-164 0 0,0 0-216 0 0,0 0-169 0 0,0 0-129 0 0,0 0-88 0 0,0 0-96 0 0,23 3-83 0 0,67 9-56 0 0,79-5-330 0 0,-140-9-1453 0 0,-11-3-3848 0 0,-12 1-6183 0 0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387 464 6041 0 0,'0'0'1709'0'0,"0"0"-305"0"0,0 0-52 0 0,0 0 107 0 0,0 0 54 0 0,0 0-94 0 0,0 0-274 0 0,0 0-323 0 0,-33 20-264 0 0,-102 62-178 0 0,80-31 28 0 0,51-42-333 0 0,-1 1-20 0 0,1 1-1 0 0,0-1 0 0 0,0 1 0 0 0,1-1 1 0 0,1 1-1 0 0,0 0 0 0 0,0 0 1 0 0,1 0-1 0 0,1 0 0 0 0,-1 1-54 0 0,1-8 45 0 0,0-1 0 0 0,1 1 0 0 0,-1-1 0 0 0,0 1 1 0 0,1-1-1 0 0,0 1 0 0 0,0-1 0 0 0,0 0 0 0 0,0 1 0 0 0,1-1 0 0 0,-1 0 0 0 0,1 0 0 0 0,0 0 0 0 0,0 0 0 0 0,0 0 1 0 0,0 0-1 0 0,0-1 0 0 0,1 1 0 0 0,-1-1 0 0 0,1 1 0 0 0,0-1 0 0 0,-1 0 0 0 0,1 0 0 0 0,0 0 0 0 0,0-1 0 0 0,1 1 1 0 0,-1-1-1 0 0,0 1 0 0 0,0-1 0 0 0,1 0 0 0 0,-1 0 0 0 0,3 0-45 0 0,10-1 242 0 0,0-1 0 0 0,0-1 0 0 0,0-1-1 0 0,-1 0 1 0 0,1 0 0 0 0,-1-2 0 0 0,0 0 0 0 0,0-1 0 0 0,0 0 0 0 0,-1-1-1 0 0,0-1 1 0 0,0 0 0 0 0,-1-1 0 0 0,0 0 0 0 0,0-1 0 0 0,-1 0-1 0 0,-1-1 1 0 0,0-1 0 0 0,0 0 0 0 0,1-2-242 0 0,7-3 110 0 0,-1-1 1 0 0,0 0-1 0 0,-1-1 0 0 0,-1-1 0 0 0,-1 0 1 0 0,-1-1-1 0 0,-1-1 0 0 0,0 0 0 0 0,-2-1 1 0 0,0 0-1 0 0,-2 0 0 0 0,-1-1 1 0 0,-1-1-1 0 0,0 0 0 0 0,-2 1 0 0 0,-1-2 1 0 0,-1 1-1 0 0,-2 0 0 0 0,0-3-110 0 0,-2 21-30 0 0,0 0 0 0 0,0 0 0 0 0,-1 0 0 0 0,0 0 0 0 0,0 0 0 0 0,-1 1 0 0 0,1-1 0 0 0,-1 1 0 0 0,-1 0 0 0 0,0 0 0 0 0,1 0 0 0 0,-2 0 0 0 0,1 1 0 0 0,-1-1 0 0 0,0 1 0 0 0,0 0 0 0 0,0 1 0 0 0,0-1 0 0 0,-1 1 0 0 0,0 0 0 0 0,0 0 0 0 0,0 1-1 0 0,-1 0 1 0 0,1 0 0 0 0,-1 0 0 0 0,1 1 0 0 0,-1 0 0 0 0,0 0 0 0 0,0 1 0 0 0,0 0 0 0 0,-4 0 30 0 0,2 2-26 0 0,1 0-1 0 0,-1 0 1 0 0,0 1-1 0 0,0 1 0 0 0,1 0 1 0 0,-1 0-1 0 0,1 0 1 0 0,0 1-1 0 0,0 0 1 0 0,0 1-1 0 0,0 0 1 0 0,1 0-1 0 0,0 0 0 0 0,0 1 1 0 0,1 0-1 0 0,-1 1 1 0 0,1-1-1 0 0,0 1 1 0 0,1 0-1 0 0,0 1 0 0 0,0-1 1 0 0,1 1-1 0 0,-1 0 1 0 0,2 0-1 0 0,-1 1 1 0 0,1-1-1 0 0,1 1 0 0 0,-1-1 1 0 0,1 1-1 0 0,1 0 1 0 0,0 0-1 0 0,0 0 1 0 0,1 0-1 0 0,0 0 1 0 0,0 0-1 0 0,1 0 0 0 0,0 2 27 0 0,3-1 7 0 0,0 0 0 0 0,1 0 0 0 0,0-1 0 0 0,1 1 0 0 0,0-1 0 0 0,0 0 0 0 0,0-1 0 0 0,2 1 0 0 0,-1-1 0 0 0,1-1 0 0 0,0 1 0 0 0,0-1 0 0 0,1-1 0 0 0,0 0 0 0 0,0 0 0 0 0,0 0 0 0 0,1-1 0 0 0,0-1 0 0 0,0 0 0 0 0,8 2-7 0 0,17 4 50 0 0,0-2 0 0 0,0-1-1 0 0,0-2 1 0 0,1-2 0 0 0,0-1-1 0 0,-1-2 1 0 0,8-1-50 0 0,-8 1-193 0 0,-24-5-1316 0 0,-8-1-5533 0 0,-3 6-4534 0 0</inkml:trace>
  <inkml:trace contextRef="#ctx0" brushRef="#br0" timeOffset="280.789">91 902 9794 0 0,'0'0'5400'0'0,"0"0"-3472"0"0,0 0-1264 0 0,0 0-62 0 0,0 0 233 0 0,0 0 232 0 0,0 0 76 0 0,0 0-114 0 0,0 0-229 0 0,0 0-150 0 0,36 0-89 0 0,115-3-66 0 0,55-13 809 0 0,79-28-1478 0 0,-254 36-1763 0 0,-18 3-5893 0 0,-8 4-3876 0 0</inkml:trace>
  <inkml:trace contextRef="#ctx0" brushRef="#br0" timeOffset="1355.49">256 1204 2649 0 0,'0'0'3950'0'0,"0"0"-1646"0"0,0 0-538 0 0,0 0-27 0 0,0 0-17 0 0,0 0-73 0 0,0 0-178 0 0,0 0-242 0 0,0 0-268 0 0,0 0-250 0 0,0 0-183 0 0,0 0-117 0 0,0 0-39 0 0,-23 5-33 0 0,-71 13-34 0 0,41 10 153 0 0,44-16-373 0 0,2-3-64 0 0,-1-1 0 0 0,1 2 0 0 0,1-1 0 0 0,0 1 0 0 0,0 0 0 0 0,1 0 0 0 0,0 1 0 0 0,0-1 0 0 0,2 1 0 0 0,-1 0 0 0 0,1 2-21 0 0,-8 78 22 0 0,12-87-3 0 0,0 0 0 0 0,0 0 0 0 0,1 1 0 0 0,-1-1 0 0 0,1 0 0 0 0,0-1 0 0 0,0 1 0 0 0,1 0 0 0 0,-1-1-1 0 0,1 1 1 0 0,0-1 0 0 0,0 0 0 0 0,0 0 0 0 0,0 0 0 0 0,1 0 0 0 0,-1 0 0 0 0,1-1 0 0 0,-1 0 0 0 0,1 1 0 0 0,0-1 0 0 0,0-1 0 0 0,0 1 0 0 0,0-1-1 0 0,0 1 1 0 0,1-1 0 0 0,-1 0 0 0 0,0-1 0 0 0,0 1 0 0 0,1-1 0 0 0,-1 0 0 0 0,0 0 0 0 0,1 0 0 0 0,-1 0 0 0 0,0-1 0 0 0,1 0 0 0 0,-1 0-1 0 0,0 0 1 0 0,0 0 0 0 0,0-1 0 0 0,0 1 0 0 0,0-1 0 0 0,2-1-19 0 0,26-16 164 0 0,-1-1 1 0 0,-1-1-1 0 0,-1-2 0 0 0,-1-1 1 0 0,-1-1-1 0 0,-2-1 0 0 0,0-2 1 0 0,-1 0-1 0 0,-2-1 0 0 0,-1-2 1 0 0,-2 0-1 0 0,-1-1 1 0 0,10-24-165 0 0,-20 40 14 0 0,-1-1 1 0 0,0 0 0 0 0,-2 0 0 0 0,0 0 0 0 0,0-1 0 0 0,-2 1 0 0 0,0-1 0 0 0,-1 0-1 0 0,-1 0 1 0 0,-1 0 0 0 0,0 0 0 0 0,-1 0 0 0 0,-2-5-15 0 0,2 19-18 0 0,0 1 1 0 0,-1-1-1 0 0,1 1 0 0 0,-1-1 1 0 0,0 1-1 0 0,0 0 1 0 0,0-1-1 0 0,-1 1 0 0 0,1 0 1 0 0,-1 0-1 0 0,0 1 1 0 0,1-1-1 0 0,-1 1 0 0 0,0-1 1 0 0,-1 1-1 0 0,1 0 0 0 0,0 0 1 0 0,-1 0-1 0 0,1 0 1 0 0,-1 1-1 0 0,1 0 0 0 0,-1-1 1 0 0,0 1-1 0 0,1 0 1 0 0,-1 1-1 0 0,0-1 0 0 0,0 1 1 0 0,0 0-1 0 0,0 0 0 0 0,0 0 1 0 0,1 0-1 0 0,-1 1 1 0 0,0-1-1 0 0,0 1 0 0 0,0 0 1 0 0,1 0-1 0 0,-1 1 1 0 0,0-1-1 0 0,1 1 0 0 0,-1-1 1 0 0,1 1-1 0 0,0 0 0 0 0,0 1 1 0 0,0-1-1 0 0,0 0 1 0 0,0 1-1 0 0,0 0 0 0 0,-2 2 18 0 0,-9 11-23 0 0,0 0 0 0 0,1 1 0 0 0,0 0-1 0 0,2 1 1 0 0,0 0 0 0 0,1 1-1 0 0,1 0 1 0 0,0 1 0 0 0,2 0 0 0 0,0 0-1 0 0,1 0 1 0 0,2 1 0 0 0,-3 16 23 0 0,5-27-5 0 0,0 1 1 0 0,1-1 0 0 0,-1 1 0 0 0,2-1-1 0 0,0 1 1 0 0,0-1 0 0 0,1 1 0 0 0,0-1-1 0 0,1 1 1 0 0,0-1 0 0 0,1 0 0 0 0,0 0-1 0 0,0 0 1 0 0,1 0 0 0 0,1 0 0 0 0,-1-1-1 0 0,2 0 1 0 0,-1 0 0 0 0,1 0 0 0 0,0-1-1 0 0,5 5 5 0 0,-2-3 0 0 0,1-1-1 0 0,0 0 1 0 0,1-1-1 0 0,0 1 1 0 0,0-2-1 0 0,1 0 1 0 0,0 0-1 0 0,0-1 1 0 0,0-1-1 0 0,1 0 1 0 0,1 0 0 0 0,52 3-475 0 0,-52-40-3305 0 0,-14 16-804 0 0,0 12 2015 0 0,0-7-8262 0 0</inkml:trace>
  <inkml:trace contextRef="#ctx0" brushRef="#br0" timeOffset="1734.407">811 1057 9274 0 0,'0'0'3937'0'0,"0"0"-2178"0"0,0 0-756 0 0,0 0 109 0 0,0 0 214 0 0,0 0 61 0 0,0 0-207 0 0,0 0-348 0 0,0 0-265 0 0,0 0-167 0 0,0 0-85 0 0,0 0-59 0 0,-11 23-54 0 0,-36 74-40 0 0,-3-4 205 0 0,41-80-358 0 0,1 1 1 0 0,0 0 0 0 0,1 1 0 0 0,1 0 0 0 0,0 0 0 0 0,1 0-1 0 0,0 1 1 0 0,1 4-10 0 0,3-19 4 0 0,0 1-1 0 0,1-1 1 0 0,-1 1-1 0 0,1 0 1 0 0,-1-1-1 0 0,1 1 1 0 0,0 0-1 0 0,0-1 1 0 0,-1 1-1 0 0,1 0 1 0 0,0-1-1 0 0,0 1 1 0 0,1 0-1 0 0,-1-1 1 0 0,0 1-1 0 0,1-1 1 0 0,-1 1-1 0 0,1 0 1 0 0,-1-1-1 0 0,1 1 1 0 0,0-1-1 0 0,-1 1 1 0 0,1-1 0 0 0,0 1-1 0 0,0-1 1 0 0,0 0-1 0 0,0 1 1 0 0,0-1-1 0 0,1 0 1 0 0,-1 0-1 0 0,0 0 1 0 0,0 0-1 0 0,2 1-3 0 0,5-1 99 0 0,1 1 1 0 0,-1-1-1 0 0,0-1 0 0 0,1 0 1 0 0,-1 0-1 0 0,0-1 0 0 0,1 1 1 0 0,-1-2-1 0 0,0 1 0 0 0,0-1 0 0 0,0-1 1 0 0,8-3-100 0 0,13-2 159 0 0,4-19-690 0 0,-29 12-2757 0 0,-2-1-4445 0 0,-2 9-3410 0 0</inkml:trace>
  <inkml:trace contextRef="#ctx0" brushRef="#br0" timeOffset="1980.783">518 1157 12395 0 0,'0'0'1304'0'0,"0"0"-473"0"0,0 0-174 0 0,0 0 178 0 0,0 0 228 0 0,0 0 103 0 0,0 0-52 0 0,0 0-168 0 0,0 0-204 0 0,0 0-156 0 0,0 0-127 0 0,0 0-114 0 0,35 4-100 0 0,112 16-83 0 0,-22-16-30 0 0,-55-16-670 0 0,-27-8-6335 0 0,-36 16-4001 0 0</inkml:trace>
  <inkml:trace contextRef="#ctx0" brushRef="#br0" timeOffset="3200.245">1135 442 4721 0 0,'0'0'2418'0'0,"0"0"-447"0"0,0 0-128 0 0,0 0-23 0 0,0 0-98 0 0,0 0-252 0 0,0 0-359 0 0,0 0-362 0 0,0 0-258 0 0,0 0-156 0 0,0 0-97 0 0,0 0-36 0 0,0 0-36 0 0,0 27 659 0 0,15 94 244 0 0,-10 228 2088 0 0,7-176-2772 0 0,-2-240 2168 0 0,-10 47-2499 0 0,-1-9-27 0 0,1 0 1 0 0,1 0 0 0 0,2 0-1 0 0,1 0 1 0 0,1 1 0 0 0,1-1-1 0 0,2 1 1 0 0,0 1-1 0 0,2 0 1 0 0,1 0 0 0 0,2 1-1 0 0,4-6-27 0 0,-14 26-10 0 0,1 1-1 0 0,0-1 0 0 0,0 1 1 0 0,1 0-1 0 0,-1 1 1 0 0,1-1-1 0 0,0 1 0 0 0,0 0 1 0 0,1 0-1 0 0,-1 0 1 0 0,1 1-1 0 0,0 0 0 0 0,0 0 1 0 0,0 1-1 0 0,0-1 1 0 0,1 1-1 0 0,-1 1 0 0 0,0-1 1 0 0,1 1-1 0 0,-1 0 1 0 0,6 0 10 0 0,-9 3 5 0 0,0-1 0 0 0,-1 1 0 0 0,1 0 0 0 0,-1 0 0 0 0,0 0 0 0 0,0 0 0 0 0,0 1 0 0 0,0-1 0 0 0,0 0 1 0 0,0 1-1 0 0,0 0 0 0 0,-1-1 0 0 0,0 1 0 0 0,1 0 0 0 0,-1 0 0 0 0,0 0 0 0 0,0-1 0 0 0,0 1 0 0 0,-1 0 1 0 0,1 0-1 0 0,-1 1 0 0 0,0-1 0 0 0,0 0 0 0 0,0 0 0 0 0,0 0 0 0 0,0 0 0 0 0,0 0 0 0 0,-1 0 0 0 0,0 0 1 0 0,1 0-1 0 0,-1 0 0 0 0,-1 1-5 0 0,1 13 34 0 0,12 94-1573 0 0,-6-111-6395 0 0,-5 0 6064 0 0,1 0-9696 0 0</inkml:trace>
  <inkml:trace contextRef="#ctx0" brushRef="#br0" timeOffset="4317.362">1057 291 0 0 0,'0'0'403'0'0,"0"0"586"0"0,0 0 309 0 0,0 0 241 0 0,0 0 243 0 0,0 0 145 0 0,0 0-16 0 0,0 0-223 0 0,0 0-320 0 0,0 0-287 0 0,2 1 6137 0 0,3 0-3742 0 0,12 0-1717 0 0,29-22 939 0 0,163 25-2482 0 0,-135-4-172 0 0,-73 0-35 0 0,-1 0-1 0 0,0 0 0 0 0,0 0 2 0 0,0 0 6 0 0,0 0 1 0 0,0 0-14 0 0,0 0 10 0 0,0 0-12 0 0,-31-26 1504 0 0,-136-151-1240 0 0,83 104-349 0 0,98 72-8742 0 0,-6 5-3554 0 0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37 0 0 0,'0'0'1815'0'0,"0"0"44"0"0,0 0-92 0 0,0 0-223 0 0,0 0-125 0 0,0 0-81 0 0,0 0-54 0 0,0 0 6 0 0,0 0-68 0 0,0 0-98 0 0,0 0-83 0 0,-8-3 512 0 0,6 3 4503 0 0,56 3-3817 0 0,168-26 56 0 0,-130 17-1912 0 0,13-2-83 0 0,-104 8-300 0 0,-1 0-14 0 0,0 0 17 0 0,0 0 13 0 0,0 0 25 0 0,0 0-15 0 0,0 0 2 0 0,0 0-2 0 0,0 0 2 0 0,0 0-8 0 0,0 0 4 0 0,-1 0-5 0 0,-40 5-5835 0 0,25 1-1187 0 0,7-2-4459 0 0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13171 0 0,'0'0'2363'0'0,"0"0"-1108"0"0,0 0-624 0 0,0 0-22 0 0,0 0 223 0 0,0 0 262 0 0,0 0 133 0 0,0 0-32 0 0,0 0-155 0 0,0 0-196 0 0,0 0-154 0 0,0 0-132 0 0,30 3-104 0 0,97 6-105 0 0,-4-27 203 0 0,-35-3 444 0 0,-50 12-3839 0 0,0 1-8548 0 0,-29 5-955 0 0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1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372 551 3137 0 0,'0'0'2269'0'0,"0"0"-175"0"0,0 0-203 0 0,0 0-126 0 0,0 0-118 0 0,0 0-196 0 0,0 0-155 0 0,0 0-173 0 0,0 0-182 0 0,0 0-110 0 0,0 0-117 0 0,-34 5-86 0 0,-107 14-64 0 0,73 2 192 0 0,58-14-593 0 0,3-4-103 0 0,-1 1 1 0 0,1 0 0 0 0,0 0-1 0 0,0 0 1 0 0,0 1-1 0 0,0 0 1 0 0,1 1 0 0 0,0-1-1 0 0,0 1 1 0 0,1 0-1 0 0,-1 1 1 0 0,1 0 0 0 0,1-1-1 0 0,-1 1 1 0 0,1 1-1 0 0,0-1 1 0 0,1 1 0 0 0,0-1-1 0 0,0 1 1 0 0,1 0-1 0 0,0 0 1 0 0,0 0-1 0 0,0 7-59 0 0,1-12 17 0 0,1 0 0 0 0,0 0 0 0 0,1 0 0 0 0,-1 0 0 0 0,1 0 0 0 0,-1 0 0 0 0,1 0 0 0 0,0 0 0 0 0,0 0 0 0 0,0 0 0 0 0,0 0 0 0 0,1-1 0 0 0,-1 1 0 0 0,1 0 0 0 0,-1-1 0 0 0,1 1 0 0 0,0-1 0 0 0,0 0 0 0 0,0 1 0 0 0,1-1 0 0 0,-1 0 0 0 0,0 0 0 0 0,1-1 0 0 0,0 1 0 0 0,-1 0 0 0 0,1-1 0 0 0,0 0 0 0 0,-1 1 0 0 0,3-1-18 0 0,5 2 117 0 0,1-1-1 0 0,-1 0 0 0 0,1-1 0 0 0,-1 0 1 0 0,1-1-1 0 0,0 0 0 0 0,-1-1 0 0 0,1 0 1 0 0,0 0-1 0 0,-1-1 0 0 0,1-1 0 0 0,-1 1 1 0 0,0-2-1 0 0,0 0 0 0 0,0 0 0 0 0,0 0 1 0 0,4-5-117 0 0,25-14 232 0 0,-1-3 1 0 0,-2-1 0 0 0,0-1 0 0 0,-2-2 0 0 0,-1-2-1 0 0,-2 0 1 0 0,-1-3 0 0 0,-2 0 0 0 0,-1-2-1 0 0,-2-1 1 0 0,14-28-233 0 0,-27 46 7 0 0,-2 0-1 0 0,0 0 0 0 0,-1-1 1 0 0,-1-1-1 0 0,-1 0 0 0 0,-1 0 1 0 0,0 0-1 0 0,-2 0 0 0 0,-1-1 1 0 0,-1 0-1 0 0,-1 0 0 0 0,-1-18-6 0 0,-1 36-11 0 0,-1 0 1 0 0,1 0-1 0 0,-1 0 0 0 0,-1 0 0 0 0,1 1 0 0 0,0-1 1 0 0,-1 0-1 0 0,0 1 0 0 0,0 0 0 0 0,-1 0 0 0 0,1 0 1 0 0,-1 0-1 0 0,1 0 0 0 0,-1 1 0 0 0,-1-1 0 0 0,1 1 1 0 0,0 0-1 0 0,-1 1 0 0 0,1-1 0 0 0,-1 1 0 0 0,0-1 1 0 0,0 2-1 0 0,0-1 0 0 0,0 0 0 0 0,0 1 0 0 0,0 0 1 0 0,-1 0-1 0 0,1 1 0 0 0,0-1 0 0 0,0 1 0 0 0,-1 0 1 0 0,1 1-1 0 0,0-1 0 0 0,-1 1 0 0 0,1 0 0 0 0,0 0 1 0 0,0 1-1 0 0,0-1 0 0 0,0 1 0 0 0,0 1 0 0 0,0-1 1 0 0,1 0-1 0 0,-1 1 0 0 0,1 0 0 0 0,0 0 0 0 0,-1 1 1 0 0,1-1-1 0 0,1 1 0 0 0,-1 0 0 0 0,-3 4 11 0 0,-4 1-7 0 0,0 1 0 0 0,1 1 0 0 0,0 0 1 0 0,1 0-1 0 0,0 1 0 0 0,1 0 0 0 0,0 0 0 0 0,0 1 0 0 0,2 0 0 0 0,0 1 0 0 0,0 0 0 0 0,1-1 0 0 0,1 1 1 0 0,0 1-1 0 0,1-1 0 0 0,1 1 0 0 0,-1 10 7 0 0,3-15 9 0 0,-1 0 0 0 0,2 0 0 0 0,-1-1 0 0 0,2 1 0 0 0,-1 0 0 0 0,1-1 0 0 0,1 1 0 0 0,-1-1 0 0 0,2 0 0 0 0,-1 1 0 0 0,1-2 0 0 0,1 1 0 0 0,2 5-9 0 0,5 3 87 0 0,1 1 1 0 0,0-1-1 0 0,1-1 0 0 0,0-1 0 0 0,2 0 1 0 0,0 0-1 0 0,0-2 0 0 0,1 0 0 0 0,1-1 0 0 0,0-1 1 0 0,1 0-1 0 0,0-2 0 0 0,1 0 0 0 0,0-1 1 0 0,0-1-1 0 0,0-1 0 0 0,9 1-87 0 0,16-4 715 0 0,-8-1-2135 0 0,-32 1-8489 0 0,-8-2-1930 0 0</inkml:trace>
  <inkml:trace contextRef="#ctx0" brushRef="#br0" timeOffset="284.917">2 883 12035 0 0,'0'0'1784'0'0,"0"0"-548"0"0,0 0-289 0 0,0 0-108 0 0,0 0-14 0 0,0 0 66 0 0,0 0 55 0 0,0 0 10 0 0,0 0-38 0 0,0 0-50 0 0,0 0-108 0 0,0 0-59 0 0,24 5-31 0 0,75 17-66 0 0,11-17 610 0 0,-82-8-980 0 0,396-64 622 0 0,-388 60-1380 0 0,29-4 212 0 0,-22 8-8951 0 0,-41 3-2553 0 0</inkml:trace>
  <inkml:trace contextRef="#ctx0" brushRef="#br0" timeOffset="864.241">234 1163 15203 0 0,'0'0'1990'0'0,"0"0"-611"0"0,0 0-353 0 0,0 0-26 0 0,0 0-36 0 0,0 0-108 0 0,0 0-154 0 0,0 0-180 0 0,0 0-184 0 0,0 0-118 0 0,0 0-79 0 0,0 0-46 0 0,-23 14-20 0 0,-73 45-27 0 0,92-57-44 0 0,0 1 0 0 0,0-1 0 0 0,0 1 0 0 0,0 0 0 0 0,0 0 0 0 0,0 0 1 0 0,1 1-1 0 0,-1-1 0 0 0,1 1 0 0 0,0 0 0 0 0,0 0 0 0 0,0 0 0 0 0,1 0 1 0 0,0 0-1 0 0,-2 4-4 0 0,-1 4 6 0 0,2-8-4 0 0,0 0 0 0 0,0 0 0 0 0,1 1 0 0 0,0 0 0 0 0,0-1 1 0 0,0 1-1 0 0,0 0 0 0 0,1 0 0 0 0,0 0 0 0 0,0 0 0 0 0,0 0 0 0 0,1 0 1 0 0,-1 0-1 0 0,1 1 0 0 0,0-1 0 0 0,1 0 0 0 0,-1 0 0 0 0,1 0 1 0 0,0 0-1 0 0,0 0 0 0 0,1 0 0 0 0,0 0 0 0 0,0 0 0 0 0,0-1 0 0 0,0 1 1 0 0,0-1-1 0 0,1 1 0 0 0,0-1 0 0 0,0 0 0 0 0,0 0 0 0 0,1 0 1 0 0,-1 0-1 0 0,1-1 0 0 0,0 0 0 0 0,0 1 0 0 0,0-1 0 0 0,1-1 0 0 0,-1 1 1 0 0,2 0-3 0 0,4 0 93 0 0,1-1 0 0 0,0 0 0 0 0,0-1 0 0 0,-1-1 0 0 0,1 1 0 0 0,0-2 1 0 0,0 1-1 0 0,0-2 0 0 0,-1 1 0 0 0,1-1 0 0 0,-1-1 0 0 0,1 0 0 0 0,-1 0 1 0 0,0-1-1 0 0,0-1 0 0 0,0 0 0 0 0,-1 0 0 0 0,7-5-93 0 0,14-9 223 0 0,-1-2-1 0 0,-2-1 0 0 0,0-1 1 0 0,-1-1-1 0 0,1-4-222 0 0,-12 12 20 0 0,-1 0 1 0 0,-1-1-1 0 0,0-1 0 0 0,-2 0 0 0 0,0 0 0 0 0,-1-1 0 0 0,-1 0 0 0 0,0-1 1 0 0,-2 0-1 0 0,0-1 0 0 0,-1 0 0 0 0,-1 1 0 0 0,-1-2 0 0 0,-1 1 0 0 0,-1 0 1 0 0,-1-1-1 0 0,-1 1 0 0 0,-1-8-20 0 0,1 26-15 0 0,0 0 1 0 0,0 0-1 0 0,0 0 0 0 0,0 0 0 0 0,-1 0 1 0 0,1 0-1 0 0,-1 0 0 0 0,0 0 0 0 0,1 0 1 0 0,-1 0-1 0 0,-1 0 0 0 0,1 0 1 0 0,0 0-1 0 0,-1 0 0 0 0,0 1 0 0 0,1-1 1 0 0,-1 1-1 0 0,0-1 0 0 0,0 1 0 0 0,0 0 1 0 0,-1 0-1 0 0,1 0 0 0 0,-1 0 1 0 0,1 0-1 0 0,-1 0 0 0 0,1 1 0 0 0,-1-1 1 0 0,0 1-1 0 0,0 0 0 0 0,0 0 0 0 0,0 0 1 0 0,0 0-1 0 0,0 0 0 0 0,0 1 1 0 0,0-1-1 0 0,0 1 0 0 0,0 0 0 0 0,0 0 1 0 0,0 0-1 0 0,0 0 0 0 0,0 0 0 0 0,0 1 1 0 0,0-1-1 0 0,-1 1 0 0 0,2 0 1 0 0,-1 0-1 0 0,-1 1 15 0 0,-10 7-7 0 0,1 1 0 0 0,0 1 0 0 0,0 0 0 0 0,1 1 1 0 0,0 0-1 0 0,1 1 0 0 0,1 1 0 0 0,0-1 0 0 0,1 1 0 0 0,0 1 0 0 0,1 0 0 0 0,1 0 1 0 0,0 1-1 0 0,-1 6 7 0 0,4-12 14 0 0,0 1 1 0 0,0 0-1 0 0,2 0 1 0 0,-1 0 0 0 0,1 0-1 0 0,1 0 1 0 0,0 0-1 0 0,0 0 1 0 0,2 1-1 0 0,-1-1 1 0 0,1 0 0 0 0,1 0-1 0 0,0 0 1 0 0,0 0-1 0 0,1 0 1 0 0,1 0-1 0 0,-1-1 1 0 0,2 1 0 0 0,0-1-1 0 0,0 0 1 0 0,0-1-1 0 0,2 1 1 0 0,-1-1-1 0 0,1 0 1 0 0,2 1-15 0 0,5 3 33 0 0,1 0-1 0 0,0-1 1 0 0,1-1 0 0 0,0 0 0 0 0,1-1-1 0 0,0-1 1 0 0,13 5-33 0 0,-30-15-59 0 0,0 1 1 0 0,0-1-1 0 0,0 1 0 0 0,0 0 0 0 0,0-1 0 0 0,0 1 0 0 0,-1-1 0 0 0,1 1 1 0 0,0-1-1 0 0,0 1 0 0 0,0 0 0 0 0,0-1 0 0 0,1 1 0 0 0,-1-1 0 0 0,0 1 1 0 0,0-1-1 0 0,0 1 0 0 0,0 0 0 0 0,0-1 0 0 0,1 1 0 0 0,-1-1 0 0 0,0 1 1 0 0,0 0-1 0 0,0-1 0 0 0,1 1 0 0 0,-1 0 0 0 0,0-1 0 0 0,1 1 0 0 0,-1 0 1 0 0,0-1-1 0 0,1 1 0 0 0,-1 0 0 0 0,0 0 0 0 0,1-1 0 0 0,-1 1 0 0 0,1 0 1 0 0,-1 0-1 0 0,0 0 0 0 0,1 0 0 0 0,-1-1 0 0 0,1 1 0 0 0,-1 0 0 0 0,1 0 1 0 0,-1 0-1 0 0,0 0 0 0 0,1 0 0 0 0,-1 0 0 0 0,1 0 0 0 0,-1 0 0 0 0,1 0 1 0 0,-1 1-1 0 0,0-1 0 0 0,1 0 0 0 0,-1 0 0 0 0,1 0 0 0 0,-1 0 0 0 0,1 1 1 0 0,-1-1-1 0 0,0 0 0 0 0,1 0 0 0 0,-1 1 0 0 0,0-1 0 0 0,1 0 0 0 0,-1 0 1 0 0,0 1-1 0 0,0-1 0 0 0,1 0 0 0 0,-1 1 59 0 0,0-9-1595 0 0,0 0-4133 0 0,0 1-6109 0 0</inkml:trace>
  <inkml:trace contextRef="#ctx0" brushRef="#br0" timeOffset="1347.772">951 990 12531 0 0,'0'0'1523'0'0,"0"0"-468"0"0,0 0-89 0 0,0 0 120 0 0,0 0 105 0 0,0 0-33 0 0,0 0-189 0 0,0 0-178 0 0,0 0-136 0 0,0 0-91 0 0,0 0-40 0 0,0 0-39 0 0,0 0-22 0 0,1-4-25 0 0,-2 4-407 0 0,1 0 0 0 0,0 0 0 0 0,-1 0 0 0 0,1 0 0 0 0,0 0 1 0 0,-1 0-1 0 0,1 0 0 0 0,0 0 0 0 0,0 0 0 0 0,-1 0 1 0 0,1 0-1 0 0,0 0 0 0 0,-1 0 0 0 0,1 0 0 0 0,0-1 0 0 0,-1 1 1 0 0,1 0-1 0 0,0 0 0 0 0,-1 0 0 0 0,1 0 0 0 0,0-1 0 0 0,0 1 1 0 0,-1 0-1 0 0,1 0 0 0 0,0 0 0 0 0,0-1 0 0 0,0 1 1 0 0,-1 0-1 0 0,1-1 0 0 0,0 1 0 0 0,0 0 0 0 0,0 0 0 0 0,0-1 1 0 0,0 1-1 0 0,-1 0 0 0 0,1-1 0 0 0,0 1 0 0 0,0 0 1 0 0,0-1-1 0 0,0 1 0 0 0,0 0 0 0 0,0-1 0 0 0,0 1 0 0 0,0 0 1 0 0,0-1-1 0 0,0 1 0 0 0,0 0 0 0 0,1-1 0 0 0,-1 1 0 0 0,0 0 1 0 0,0 0-1 0 0,0-1-31 0 0,-27 30 615 0 0,16-8-599 0 0,1 0 0 0 0,1 1 0 0 0,1 0 0 0 0,1 0 0 0 0,1 1 0 0 0,1-1 0 0 0,1 1 0 0 0,0 11-16 0 0,2-22 4 0 0,-1 137 39 0 0,3-148-26 0 0,15 14 92 0 0,60-4 388 0 0,-59-11-433 0 0,22-14-204 0 0,-38 13 27 0 0,0 1-40 0 0,3-21-1666 0 0,-2 1-2212 0 0,-1 10-3483 0 0,0 6-2196 0 0</inkml:trace>
  <inkml:trace contextRef="#ctx0" brushRef="#br0" timeOffset="1592.766">582 1207 10706 0 0,'0'0'1679'0'0,"0"0"-597"0"0,0 0-161 0 0,0 0 229 0 0,0 0 256 0 0,0 0 103 0 0,0 0-124 0 0,0 0-293 0 0,0 0-296 0 0,0 0-236 0 0,0 0-181 0 0,31 1-130 0 0,97 4-109 0 0,19-15-206 0 0,-99-2-3519 0 0,-29 7 871 0 0,-9 4-8326 0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6:36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10418 0 0,'0'0'2711'0'0,"0"0"-950"0"0,0 0-548 0 0,0 0-83 0 0,0 0 40 0 0,0 0-23 0 0,0 0-22 0 0,0 0-78 0 0,0 0-60 0 0,0 0-48 0 0,0 0-175 0 0,0 0-155 0 0,0 0-97 0 0,32 0-61 0 0,98 0-73 0 0,23-2 1119 0 0,-105 1-3022 0 0,5 0-5161 0 0,-47 1-5168 0 0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6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305 309 1480 0 0,'0'0'1350'0'0,"0"0"10"0"0,0 0 119 0 0,0 0 176 0 0,0 0 71 0 0,0 0-59 0 0,0 0-203 0 0,0 0-251 0 0,0 0-212 0 0,0 0-178 0 0,0 0-114 0 0,-20-5-70 0 0,-59-15-40 0 0,73 19-344 0 0,1-1-1 0 0,-1 1 1 0 0,0-1 0 0 0,1 2-1 0 0,-1-1 1 0 0,0 1 0 0 0,0-1-1 0 0,0 2 1 0 0,1-1-1 0 0,-1 1 1 0 0,0-1 0 0 0,0 2-1 0 0,1-1 1 0 0,-1 1 0 0 0,0 0-1 0 0,1 0 1 0 0,-5 2-255 0 0,-13 43 1188 0 0,-26 182 429 0 0,29 294-1067 0 0,14-388-399 0 0,6-134-130 0 0,0-1-17 0 0,0 0 40 0 0,0 0 16 0 0,0 0 14 0 0,0 0-1 0 0,0 0 23 0 0,0 0 1 0 0,0 0 6 0 0,0 0 16 0 0,0 0-38 0 0,0 0-19 0 0,0 0-22 0 0,1 4-19 0 0,0-1 0 0 0,1 0 0 0 0,0-1 0 0 0,-1 1 0 0 0,1 0 0 0 0,0 0 0 0 0,0-1 0 0 0,0 1 0 0 0,1-1 0 0 0,-1 1 1 0 0,1-1-1 0 0,-1 0 0 0 0,1 0 0 0 0,0 0 0 0 0,-1-1 0 0 0,1 1 0 0 0,0 0 0 0 0,0-1 0 0 0,0 0 0 0 0,1 0 0 0 0,-1 0 0 0 0,0 0 1 0 0,0 0-1 0 0,1-1 0 0 0,-1 0 0 0 0,0 1 0 0 0,1-1 0 0 0,-1 0 0 0 0,0-1 0 0 0,1 1 0 0 0,-1 0 0 0 0,0-1 0 0 0,0 0 1 0 0,1 0-1 0 0,-1 0 0 0 0,0 0-21 0 0,16 0 147 0 0,151-17 312 0 0,-153 6-2197 0 0,-7-2-2173 0 0,-5 6-2382 0 0,-3 5-5267 0 0</inkml:trace>
  <inkml:trace contextRef="#ctx0" brushRef="#br0" timeOffset="697.389">421 784 10682 0 0,'0'0'1898'0'0,"0"0"-507"0"0,0 0-221 0 0,0 0 82 0 0,0 0 81 0 0,0 0-18 0 0,0 0-220 0 0,0 0-291 0 0,0 0-243 0 0,0 0-179 0 0,0 0-70 0 0,0 0-10 0 0,0 0 11 0 0,9 12 811 0 0,-16 278 413 0 0,7-290-1507 0 0,0-1 0 0 0,0 1 0 0 0,0 0 0 0 0,0 0 0 0 0,0-1 0 0 0,0 1 0 0 0,0 0 0 0 0,0 0 0 0 0,0-1 0 0 0,1 1 0 0 0,-1 0 0 0 0,0 0 0 0 0,0 0 0 0 0,0-1 0 0 0,0 1 0 0 0,1 0 0 0 0,-1 0 0 0 0,0 0 0 0 0,0 0 0 0 0,1-1 0 0 0,-1 1 0 0 0,0 0 0 0 0,0 0 0 0 0,1 0 0 0 0,-1 0 0 0 0,0 0 0 0 0,0 0 0 0 0,1 0 0 0 0,-1 0 0 0 0,0 0 0 0 0,0 0 0 0 0,1 0 0 0 0,-1 0 0 0 0,0 0 0 0 0,0 0 1 0 0,1 0-1 0 0,-1 0 0 0 0,0 0 0 0 0,0 0 0 0 0,1 0 0 0 0,-1 0 0 0 0,0 0 0 0 0,0 0 0 0 0,1 0 0 0 0,-1 1-30 0 0,13-56 113 0 0,3 0 0 0 0,1 2 0 0 0,4 0 0 0 0,14-25-113 0 0,-31 67 10 0 0,19-36-1 0 0,1 2 0 0 0,2 1 1 0 0,2 1-1 0 0,7-5-9 0 0,-7 21 60 0 0,-10 52-84 0 0,1 45 364 0 0,41 29-168 0 0,-55-105-5286 0 0,-6 2-2766 0 0,-2 0-4410 0 0</inkml:trace>
  <inkml:trace contextRef="#ctx0" brushRef="#br0" timeOffset="1685.661">1094 788 7066 0 0,'0'0'1691'0'0,"0"0"-542"0"0,0 0-267 0 0,0 0 47 0 0,0 0 114 0 0,0 0 91 0 0,0 0-50 0 0,0 0-100 0 0,0 0-108 0 0,0 0-116 0 0,0 0-82 0 0,0 0-51 0 0,9 9-34 0 0,25 31-17 0 0,-31-37-444 0 0,-1-1-1 0 0,0 0 1 0 0,0 0 0 0 0,1 0-1 0 0,0 0 1 0 0,-1 0-1 0 0,1-1 1 0 0,0 1 0 0 0,0-1-1 0 0,0 0 1 0 0,0 0-1 0 0,0 0 1 0 0,0 0-1 0 0,0 0 1 0 0,0-1 0 0 0,0 1-1 0 0,0-1 1 0 0,0 0-1 0 0,0 0 1 0 0,1 0 0 0 0,1-1-132 0 0,4 1 369 0 0,4-2-145 0 0,-1-1 0 0 0,1 0 0 0 0,0-1-1 0 0,-1 0 1 0 0,0-1 0 0 0,0-1 0 0 0,0 0 0 0 0,-1-1 0 0 0,0 0 0 0 0,0 0 0 0 0,-1-1-1 0 0,0 0 1 0 0,9-10-224 0 0,-11 11 61 0 0,2-1-8 0 0,0-1 1 0 0,-1-1-1 0 0,0 0 0 0 0,-1 0 0 0 0,0-1 0 0 0,0 1 1 0 0,-1-2-1 0 0,-1 1 0 0 0,0-2-53 0 0,-4 11 3 0 0,-1-1 0 0 0,0 0 0 0 0,0 1 0 0 0,0-1 0 0 0,0 0 0 0 0,0 0 1 0 0,0 0-1 0 0,-1 0 0 0 0,1 0 0 0 0,-1 0 0 0 0,0 0 0 0 0,0 0 0 0 0,0 0 0 0 0,-1 0 0 0 0,1 0 0 0 0,0 0 0 0 0,-1 0 0 0 0,0 0 0 0 0,0 0 0 0 0,0 0 0 0 0,0 0 1 0 0,-1 1-1 0 0,1-1 0 0 0,0 0 0 0 0,-1 1 0 0 0,0-1 0 0 0,0 1 0 0 0,0-1 0 0 0,0 1 0 0 0,0 0 0 0 0,0 0 0 0 0,-1 0 0 0 0,1 0 0 0 0,-1 1 0 0 0,1-1 0 0 0,-1 1 1 0 0,1-1-1 0 0,-1 1 0 0 0,0 0 0 0 0,-2-1-3 0 0,-9 1-74 0 0,0 0-1 0 0,0 1 1 0 0,0 1 0 0 0,0 1 0 0 0,0-1-1 0 0,0 2 1 0 0,0 0 0 0 0,1 1 0 0 0,-1 0 0 0 0,1 1-1 0 0,0 1 1 0 0,0 0 0 0 0,1 0 0 0 0,0 1 0 0 0,0 1-1 0 0,1 0 1 0 0,-8 7 74 0 0,6-8 2 0 0,0 2 0 0 0,1 0 0 0 0,0 0 0 0 0,0 1-1 0 0,1 0 1 0 0,0 1 0 0 0,1 1 0 0 0,0-1 0 0 0,1 2 0 0 0,0-1 0 0 0,1 1 0 0 0,0 0-1 0 0,1 1 1 0 0,1 0 0 0 0,-5 14-2 0 0,10-21 42 0 0,1-1-1 0 0,0 1 1 0 0,0-1-1 0 0,0 1 0 0 0,1-1 1 0 0,0 0-1 0 0,0 1 1 0 0,0-1-1 0 0,1 0 1 0 0,0 0-1 0 0,0 0 1 0 0,1 0-1 0 0,0 0 1 0 0,0 0-1 0 0,0-1 1 0 0,0 1-1 0 0,1-1 1 0 0,0 0-1 0 0,0 0 0 0 0,1-1 1 0 0,-1 1-1 0 0,1-1 1 0 0,0 0-1 0 0,0 0 1 0 0,1 0-1 0 0,-1-1 1 0 0,1 0-1 0 0,0 0 1 0 0,-1 0-1 0 0,1-1 1 0 0,0 0-1 0 0,7 2-41 0 0,13 4 216 0 0,2-1 1 0 0,-1-1-1 0 0,0-2 0 0 0,1 0 0 0 0,0-2 1 0 0,0-1-1 0 0,27-3-216 0 0,-20 2 76 0 0,-26-7-197 0 0,-8 1-7228 0 0,-2 4 2004 0 0,1-1-6876 0 0</inkml:trace>
  <inkml:trace contextRef="#ctx0" brushRef="#br0" timeOffset="2218.272">1601 983 17236 0 0,'0'0'789'0'0,"0"0"-434"0"0,0 0-95 0 0,0 0 201 0 0,0 0 188 0 0,0 0 56 0 0,0 0-77 0 0,0 0-176 0 0,0 0-164 0 0,0 0-85 0 0,0 0-30 0 0,0 0-22 0 0,-2 24 0 0 0,-6 117 284 0 0,3-81 738 0 0,1-73 1720 0 0,6-6-2879 0 0,0 1 0 0 0,1 0 0 0 0,0-1 0 0 0,2 1 0 0 0,0 0 0 0 0,1 1 0 0 0,1-1 0 0 0,1 1 0 0 0,0 0 0 0 0,1 1 0 0 0,1 0 0 0 0,1 1 0 0 0,0 0 0 0 0,10-10-14 0 0,-18 20-12 0 0,1 1 1 0 0,0 0-1 0 0,1 0 0 0 0,-1 1 1 0 0,1-1-1 0 0,-1 1 0 0 0,1 0 1 0 0,0 0-1 0 0,0 1 1 0 0,0-1-1 0 0,1 1 0 0 0,-1 0 1 0 0,0 0-1 0 0,3 0 12 0 0,-6 4 3 0 0,0 0 1 0 0,0 0-1 0 0,0 0 0 0 0,-1 0 0 0 0,1 0 1 0 0,-1 0-1 0 0,1 0 0 0 0,-1 1 0 0 0,0-1 1 0 0,0 0-1 0 0,0 1 0 0 0,0-1 0 0 0,0 1 1 0 0,0-1-1 0 0,-1 1 0 0 0,0-1 0 0 0,1 1 1 0 0,-1 0-1 0 0,0-1 0 0 0,0 1 0 0 0,0 0 1 0 0,-1-1-1 0 0,1 3-3 0 0,1 46-6 0 0,1-54-2606 0 0,2-1-61 0 0,-2 1-2546 0 0,-2 3-6636 0 0</inkml:trace>
  <inkml:trace contextRef="#ctx0" brushRef="#br0" timeOffset="2763.522">1089 250 9514 0 0,'0'0'2337'0'0,"0"0"-544"0"0,0 0-384 0 0,0 0-137 0 0,0 0-104 0 0,0 0-176 0 0,0 0-220 0 0,0 0-182 0 0,0 0-45 0 0,0 0 57 0 0,0 0 79 0 0,0 0 69 0 0,10-4-19 0 0,111-59 1813 0 0,55-90-964 0 0,-147 123-1521 0 0,-12 52-252 0 0,6 18 224 0 0,-16-27-19 0 0,1 0 0 0 0,-1 0 1 0 0,2-1-1 0 0,0 0 0 0 0,0 0 1 0 0,1-1-1 0 0,1 0 0 0 0,4 3-12 0 0,31 4-611 0 0,-22-18-6721 0 0,-19 0 4818 0 0,2 0-9655 0 0</inkml:trace>
  <inkml:trace contextRef="#ctx0" brushRef="#br0" timeOffset="4144.532">1963 92 5689 0 0,'0'0'3141'0'0,"0"0"-987"0"0,0 0-550 0 0,0 0-165 0 0,0 0-40 0 0,0 0-105 0 0,0 0-224 0 0,0 0-321 0 0,0 0-232 0 0,0 0-43 0 0,0 0 72 0 0,0 0 126 0 0,0 0 83 0 0,12 2-13 0 0,191 3 2669 0 0,-49-30-2124 0 0,-150 24-1285 0 0,-4 1 9 0 0,1 0 0 0 0,-1-1 0 0 0,1 1-1 0 0,-1 0 1 0 0,1 0 0 0 0,0-1 0 0 0,-1 1 0 0 0,1 0 0 0 0,-1 0 0 0 0,1 0 0 0 0,0 0 0 0 0,-1 0 0 0 0,1 0-1 0 0,0 0 1 0 0,-1 0 0 0 0,1 0 0 0 0,0 0 0 0 0,-1 0 0 0 0,1 0 0 0 0,-1 0 0 0 0,1 0 0 0 0,0 1 0 0 0,-1-1-1 0 0,1 0 1 0 0,-1 0 0 0 0,1 1 0 0 0,-1-1 0 0 0,1 0 0 0 0,0 1 0 0 0,-1-1 0 0 0,1 1 0 0 0,-1-1 0 0 0,0 1-1 0 0,1-1 1 0 0,-1 1 0 0 0,1-1 0 0 0,-1 1 0 0 0,0-1 0 0 0,1 1 0 0 0,-1-1 0 0 0,0 1 0 0 0,0-1 0 0 0,1 1-1 0 0,-1 0 1 0 0,0-1 0 0 0,0 1 0 0 0,0 0 0 0 0,0-1 0 0 0,0 1 0 0 0,0 0-11 0 0,0 486 608 0 0,0-163-623 0 0,-2-285 32 0 0,-1 1-1 0 0,-3-1 0 0 0,-1-1 1 0 0,-10 32-17 0 0,17-67 4 0 0,0-3 9 0 0,0 0 3 0 0,0 0 0 0 0,0 0-4 0 0,0 0-12 0 0,0 0 12 0 0,0 0 4 0 0,0 0 0 0 0,0 0-5 0 0,0 0-25 0 0,0 0-7 0 0,0 0 24 0 0,0 0-9 0 0,0 0 17 0 0,0 0 1 0 0,0 0-13 0 0,0 0 7 0 0,0 0 5 0 0,0 0-16 0 0,0 0-9 0 0,0 0 8 0 0,0 0 7 0 0,0 0-6 0 0,0 0 21 0 0,0 0 10 0 0,0 0 28 0 0,0 0-29 0 0,0 0-8 0 0,0 0-2 0 0,0 0-23 0 0,0 0 19 0 0,0 0-9 0 0,-2 23 592 0 0,-19 62-139 0 0,20-76-376 0 0,-1 12-69 0 0,-7-15 1117 0 0,-92-16-1051 0 0,84 8-286 0 0,-11-6-484 0 0,21-12-4577 0 0,7 15-1845 0 0,0-2-5648 0 0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 8 0 0,'0'0'753'0'0,"0"0"76"0"0,0 0 212 0 0,0 0 301 0 0,0 0 244 0 0,0 0 89 0 0,0 0-48 0 0,0 0-160 0 0,0 0-194 0 0,0 0-145 0 0,0 0-63 0 0,0-1-1226 0 0,-3-2 9216 0 0,29 4-6586 0 0,128 6-459 0 0,-89-10-1749 0 0,0-2-1 0 0,-1-3 1 0 0,28-9-261 0 0,-87 17-222 0 0,12-3 610 0 0,-23 2-3378 0 0,-17 18-6620 0 0,22-16 7871 0 0,-6 7-9404 0 0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10842 0 0,'0'0'2215'0'0,"0"0"-672"0"0,0 0-246 0 0,0 0 67 0 0,0 0 48 0 0,0 0-82 0 0,0 0-267 0 0,0 0-319 0 0,0 0-207 0 0,0 0-76 0 0,0 0-29 0 0,0 0 2 0 0,0 0-18 0 0,8 0-47 0 0,96 19 1546 0 0,-91-16-1820 0 0,-1 1 0 0 0,1-2 1 0 0,0 0-1 0 0,0-1 0 0 0,1 0 0 0 0,-1-1 1 0 0,0 0-1 0 0,8-2-95 0 0,17 1 148 0 0,97-10 102 0 0,-87 4-351 0 0,-48 7-11 0 0,0 0-95 0 0,0 0-236 0 0,-5 0-8888 0 0,3 0-2896 0 0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6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47 187 6313 0 0,'0'0'1999'0'0,"0"0"-374"0"0,0 0-154 0 0,0 0 25 0 0,0 0 91 0 0,0 0-25 0 0,0 0-239 0 0,0 0-314 0 0,0 0-329 0 0,0 0-253 0 0,0 0-152 0 0,-2 0-82 0 0,-9-3-33 0 0,8 3-16 0 0,3 0 31 0 0,5 18 947 0 0,-3 122 1373 0 0,-22 35-1840 0 0,3-93 1338 0 0,17-89-1923 0 0,0-11-4 0 0,0 0 0 0 0,0 0 0 0 0,2-1 0 0 0,0 1-1 0 0,2 0 1 0 0,0 1 0 0 0,5-15-66 0 0,6-10-1 0 0,2 2-1 0 0,1 0 0 0 0,3 1 1 0 0,1 1-1 0 0,2 1 1 0 0,1 0-1 0 0,2 3 0 0 0,1 0 1 0 0,2 1-1 0 0,13-9 2 0 0,-42 41 0 0 0,1-1 0 0 0,-1 1-1 0 0,1-1 1 0 0,0 1 0 0 0,0 0 0 0 0,0-1 0 0 0,0 1-1 0 0,0 0 1 0 0,0 0 0 0 0,0 0 0 0 0,0 1-1 0 0,0-1 1 0 0,0 0 0 0 0,1 1 0 0 0,-1-1 0 0 0,0 1-1 0 0,0 0 1 0 0,1 0 0 0 0,-1 0 0 0 0,0 0-1 0 0,0 0 1 0 0,1 0 0 0 0,-1 1 0 0 0,0-1-1 0 0,0 1 1 0 0,0 0 0 0 0,0-1 0 0 0,1 1 0 0 0,-1 0-1 0 0,0 0 1 0 0,0 0 0 0 0,-1 1 0 0 0,1-1-1 0 0,0 0 1 0 0,0 1 0 0 0,0-1 0 0 0,-1 1 0 0 0,1 0-1 0 0,-1-1 1 0 0,1 1 0 0 0,-1 0 0 0 0,0 0-1 0 0,0 0 1 0 0,0 0 0 0 0,0 0 0 0 0,0 0 0 0 0,0 0-1 0 0,-1 0 1 0 0,1 0 0 0 0,0 1 0 0 0,-1-1-1 0 0,0 0 1 0 0,0 1 0 0 0,8 156 735 0 0,-3-115-2326 0 0,-5-44 929 0 0,0 0-319 0 0,0 3-1238 0 0,0-2 6 0 0,0-1-2966 0 0,0 0-6349 0 0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7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29 6521 0 0,'0'0'1962'0'0,"0"0"-423"0"0,0 0-119 0 0,0 0 135 0 0,0 0 92 0 0,0 0-90 0 0,0 0-281 0 0,0 0-341 0 0,0 0-244 0 0,0 0-134 0 0,0 0-51 0 0,0 0-9 0 0,0 0-19 0 0,7 1 1955 0 0,-3-2-40 0 0,-4 1-2288 0 0,-3 8 1017 0 0,30-34-625 0 0,-27 26-439 0 0,0 0-16 0 0,0 0-26 0 0,0 0 2 0 0,0 0 8 0 0,0 0-4 0 0,0 0 3 0 0,0 0-13 0 0,0 0-3 0 0,0 0 10 0 0,0 0 13 0 0,0 0-13 0 0,-8 15-45 0 0,-32 54 213 0 0,124-153-80 0 0,-76 74-25 0 0,-12 23-68 0 0,-13 24 63 0 0,-13 1 163 0 0,35-43 64 0 0,-4-13-342 0 0,-9-33-3881 0 0,6 47-1236 0 0,0 0-7017 0 0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9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0 365 9546 0 0,'0'0'1775'0'0,"0"0"-179"0"0,0 0 34 0 0,0 0 21 0 0,0 0-159 0 0,0 0-291 0 0,0 0-352 0 0,0 0-238 0 0,0 0-83 0 0,0 0 34 0 0,0 0 26 0 0,0 0 8 0 0,0 0 1 0 0,11-6-61 0 0,82-46 875 0 0,-69 37-1203 0 0,1 0 0 0 0,-2-1 0 0 0,0-2 0 0 0,-1 0-1 0 0,-1-1 1 0 0,0-1 0 0 0,-2-1 0 0 0,0-1 0 0 0,-2-1 0 0 0,0 0-1 0 0,-2-2 1 0 0,3-5-208 0 0,1-10 240 0 0,-19 39-205 0 0,0 1-16 0 0,0 0-15 0 0,0 0-26 0 0,40 37-72 0 0,-18-7 186 0 0,-2 0 1 0 0,0 1 0 0 0,-3 1-1 0 0,12 28-92 0 0,22 62-152 0 0,-40-110-1156 0 0,-2-9-4601 0 0,-5-3-6031 0 0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3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18 141 4681 0 0,'0'0'2394'0'0,"0"0"-307"0"0,0 0-195 0 0,0 0-158 0 0,0 0-160 0 0,0 0-233 0 0,0 0-260 0 0,0 0-265 0 0,0 0-236 0 0,0 0-117 0 0,0 0-55 0 0,-2 9-16 0 0,-14 74 1072 0 0,17 104 1073 0 0,0 1-710 0 0,0-228-1632 0 0,3 0-1 0 0,1 0 1 0 0,1 0 0 0 0,3 0 0 0 0,1 1 0 0 0,2 1-1 0 0,2-1 1 0 0,1 2 0 0 0,2 0 0 0 0,1 1 0 0 0,2 1 0 0 0,20-26-195 0 0,-37 55 8 0 0,1 0 0 0 0,0 0 1 0 0,0 0-1 0 0,1 1 1 0 0,-1-1-1 0 0,1 1 1 0 0,0 0-1 0 0,1 1 0 0 0,-1-1 1 0 0,1 1-1 0 0,0 0 1 0 0,0 0-1 0 0,0 1 0 0 0,0 0 1 0 0,1 0-1 0 0,-1 0 1 0 0,1 1-1 0 0,0 0 1 0 0,6-1-9 0 0,-9 6 6 0 0,1 0 1 0 0,-1 1 0 0 0,0-1 0 0 0,-1 1 0 0 0,1 0-1 0 0,-1 0 1 0 0,1 0 0 0 0,-1 0 0 0 0,0 1 0 0 0,-1-1-1 0 0,1 1 1 0 0,-1 0 0 0 0,0 0 0 0 0,0 0 0 0 0,-1 0 0 0 0,1 0-1 0 0,-1 0 1 0 0,0 0 0 0 0,0 5-7 0 0,1 77 199 0 0,-7-73 175 0 0,1-8-2085 0 0,2 1-5781 0 0,2-7-4286 0 0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1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3897 0 0,'0'0'2460'0'0,"0"0"-394"0"0,0 0-80 0 0,0 0-31 0 0,0 0-176 0 0,0 0-301 0 0,0 0-350 0 0,0 0-259 0 0,0 0-83 0 0,0 0-11 0 0,0 0-2 0 0,0 0 6 0 0,0 0-45 0 0,17 11 7102 0 0,-11-7-7716 0 0,210-1 761 0 0,-40 1-627 0 0,-164 0-846 0 0,-14-12-3618 0 0,2 2-2875 0 0,0 6 6373 0 0,0-1-11292 0 0</inkml:trace>
  <inkml:trace contextRef="#ctx0" brushRef="#br0" timeOffset="815.064">142 1 10818 0 0,'0'0'2007'0'0,"0"0"-469"0"0,0 0-151 0 0,0 0 100 0 0,0 0 39 0 0,0 0-154 0 0,0 0-333 0 0,0 0-351 0 0,0 0-236 0 0,0 0-106 0 0,0 0 20 0 0,0 0 72 0 0,0 0 63 0 0,2 8 37 0 0,2 32 17 0 0,-1 0 1 0 0,-2 0 0 0 0,-2-1 0 0 0,-2 1 0 0 0,-1 0 0 0 0,-5 14-556 0 0,-53 208 339 0 0,63-258-2881 0 0,11-19-1104 0 0,-4 8-2437 0 0,-4-1-5886 0 0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8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6705 0 0,'0'0'1929'0'0,"0"0"-540"0"0,0 0-234 0 0,0 0-45 0 0,0 0-64 0 0,0 0 15 0 0,0 0-37 0 0,0 0-53 0 0,0 0 55 0 0,0 0-6 0 0,0 0-40 0 0,0 0-30 0 0,0 0-50 0 0,13 8-96 0 0,44 25-86 0 0,-49-30-498 0 0,-1 1 0 0 0,1-1 1 0 0,0-1-1 0 0,1 1 0 0 0,-1-1 1 0 0,0-1-1 0 0,1 0 1 0 0,-1 0-1 0 0,1 0 0 0 0,-1-1 1 0 0,1 0-1 0 0,7-2-220 0 0,12 1 394 0 0,-13 2-285 0 0,0-2 1 0 0,1 1-1 0 0,-1-2 1 0 0,0 0-1 0 0,1-1 1 0 0,-1 0 0 0 0,-1-1-1 0 0,1-1 1 0 0,0 0-1 0 0,-1-1 1 0 0,0-1 0 0 0,-1 0-1 0 0,1-1 1 0 0,-1 0-1 0 0,-1-1 1 0 0,0-1 0 0 0,0 0-1 0 0,-1 0 1 0 0,0-1-1 0 0,-1-1 1 0 0,0 0-1 0 0,0 0 1 0 0,3-8-110 0 0,-10 13 16 0 0,0 1 0 0 0,-1 0 0 0 0,0-1 0 0 0,0 1 0 0 0,-1-1 0 0 0,0 0 1 0 0,0 0-1 0 0,0 0 0 0 0,-1 1 0 0 0,0-1 0 0 0,0 0 0 0 0,-1 0 0 0 0,0 0 0 0 0,0 1 0 0 0,0-1 0 0 0,-1 0 0 0 0,0 1 0 0 0,-1-1 0 0 0,1 1 0 0 0,-1 0 0 0 0,-2-3-16 0 0,0 3-20 0 0,0-1 0 0 0,0 1-1 0 0,-1-1 1 0 0,0 2 0 0 0,0-1-1 0 0,-1 1 1 0 0,1 0-1 0 0,-1 0 1 0 0,0 0 0 0 0,-1 1-1 0 0,1 0 1 0 0,-1 1-1 0 0,0 0 1 0 0,0 0 0 0 0,0 1-1 0 0,0-1 1 0 0,0 2 0 0 0,0-1-1 0 0,-1 1 1 0 0,1 1-1 0 0,-1-1 21 0 0,-2 1-24 0 0,-1 0-1 0 0,1 1 0 0 0,-1 0 1 0 0,1 1-1 0 0,0 0 1 0 0,0 1-1 0 0,0 0 0 0 0,0 1 1 0 0,0 0-1 0 0,0 0 0 0 0,1 1 1 0 0,0 1-1 0 0,0 0 1 0 0,1 0-1 0 0,-1 1 0 0 0,1 0 1 0 0,-2 4 24 0 0,-5 4 35 0 0,1 0 1 0 0,0 2-1 0 0,1 0 1 0 0,1 0-1 0 0,1 1 1 0 0,1 1-1 0 0,0 0 1 0 0,1 0-1 0 0,1 1 1 0 0,1 1 0 0 0,1-1-1 0 0,1 1 1 0 0,1 1-1 0 0,0-1 1 0 0,2 1-1 0 0,0-1 1 0 0,1 11-36 0 0,1-18 69 0 0,1-1 0 0 0,0 1-1 0 0,1 0 1 0 0,0-1 0 0 0,1 1 0 0 0,1-1 0 0 0,0 1 0 0 0,1-1 0 0 0,0 0 0 0 0,1-1 0 0 0,0 1 0 0 0,4 4-69 0 0,-4-8 65 0 0,0 0 0 0 0,1 0 1 0 0,0 0-1 0 0,1-1 1 0 0,0 0-1 0 0,1 0 0 0 0,-1-1 1 0 0,1 0-1 0 0,0 0 1 0 0,1-1-1 0 0,0 0 1 0 0,0 0-1 0 0,0-1 0 0 0,1 0 1 0 0,0-1-1 0 0,0 0 1 0 0,0-1-1 0 0,0 0 0 0 0,0 0 1 0 0,1-1-66 0 0,7 1 74 0 0,1 0-1 0 0,-1-1 1 0 0,1-1 0 0 0,0-1 0 0 0,-1-1 0 0 0,1 0-1 0 0,0-1 1 0 0,-1-1 0 0 0,6-3-74 0 0,8-4 99 0 0,-29 9-121 0 0,-2 1-12 0 0,-1 0-12 0 0,0 0 12 0 0,0 0-50 0 0,0 0-52 0 0,0 0-66 0 0,0 0-126 0 0,0 0-121 0 0,0 0-179 0 0,0 0-327 0 0,5 0-13614 0 0,-3 0 1285 0 0</inkml:trace>
  <inkml:trace contextRef="#ctx0" brushRef="#br0" timeOffset="568.5">770 560 15099 0 0,'0'0'1961'0'0,"0"0"-800"0"0,0 0-311 0 0,0 0-21 0 0,0 0-9 0 0,0 0-74 0 0,0 0-146 0 0,0 0-140 0 0,0 0-46 0 0,0 0 8 0 0,0 0-43 0 0,0 0-51 0 0,0 0-49 0 0,2 19-52 0 0,4 60-43 0 0,-21 37 340 0 0,6-55-262 0 0,9-60-215 0 0,0-1 24 0 0,0 0 48 0 0,0 0 46 0 0,0 0 43 0 0,0 0 63 0 0,0 0 35 0 0,0-23 901 0 0,2 2-1174 0 0,1 0-1 0 0,1 1 1 0 0,1-1-1 0 0,0 1 1 0 0,2-1-1 0 0,0 2 0 0 0,2-1 1 0 0,0 1-1 0 0,1 0 1 0 0,1 1-1 0 0,1 0 1 0 0,0 1-1 0 0,1 1 1 0 0,1 0-1 0 0,10-10-32 0 0,-22 24 0 0 0,0 0-2 0 0,0 0-1 0 0,-1 0 1 0 0,1 0 0 0 0,0 0 0 0 0,0 0 0 0 0,0 0 0 0 0,0 1 0 0 0,0-1-1 0 0,1 1 1 0 0,-1-1 0 0 0,1 1 0 0 0,-1 0 0 0 0,0 0 0 0 0,1 0 0 0 0,0 0 0 0 0,-1 1-1 0 0,1-1 1 0 0,0 1 0 0 0,-1-1 0 0 0,1 1 0 0 0,0 0 0 0 0,-1 0 0 0 0,1 0 2 0 0,16 47 13 0 0,-19 56-24 0 0,-2-102-2225 0 0,1-1-4221 0 0,1 0 1849 0 0,0 0-7397 0 0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4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476 479 3825 0 0,'0'0'2662'0'0,"0"0"-626"0"0,0 0-197 0 0,0 0-68 0 0,0 0-22 0 0,0 0-114 0 0,0 0-240 0 0,0 0-220 0 0,0 0-181 0 0,0 0-163 0 0,0 0-163 0 0,0 0-143 0 0,0 0-117 0 0,-18-5-68 0 0,-59-14-20 0 0,74 19-291 0 0,1-1 1 0 0,-1 1-1 0 0,0-1 0 0 0,1 1 1 0 0,-1 0-1 0 0,1 0 1 0 0,-1 0-1 0 0,0 1 0 0 0,1-1 1 0 0,-1 1-1 0 0,1-1 1 0 0,-1 1-1 0 0,1 0 0 0 0,-1 0 1 0 0,1 0-1 0 0,-1 0 0 0 0,1 0 1 0 0,0 0-1 0 0,0 1 1 0 0,-1-1-1 0 0,1 1 0 0 0,0 0 1 0 0,-1 1-30 0 0,-6 4 140 0 0,-1 0-104 0 0,0 0 1 0 0,0 0-1 0 0,1 1 0 0 0,0 1 0 0 0,1-1 1 0 0,0 1-1 0 0,0 1 0 0 0,1-1 1 0 0,0 1-1 0 0,0 0 0 0 0,1 1 0 0 0,1 0 1 0 0,0 0-1 0 0,0 0 0 0 0,1 1 1 0 0,1-1-1 0 0,-1 1 0 0 0,2 0 1 0 0,0 0-1 0 0,0 0 0 0 0,1 0 0 0 0,1 0 1 0 0,0 1-37 0 0,1-10 12 0 0,-1 0 0 0 0,1-1 0 0 0,0 1 0 0 0,0-1 0 0 0,0 1 0 0 0,0-1 0 0 0,0 1 0 0 0,1-1 0 0 0,-1 1 0 0 0,1-1 0 0 0,-1 0 0 0 0,1 0-1 0 0,0 0 1 0 0,0 0 0 0 0,0 0 0 0 0,0 0 0 0 0,0-1 0 0 0,0 1 0 0 0,1-1 0 0 0,-1 1 0 0 0,1-1 0 0 0,-1 0 0 0 0,1 0 0 0 0,-1 0 0 0 0,1 0 0 0 0,-1-1 0 0 0,1 1 0 0 0,0 0 0 0 0,-1-1 0 0 0,1 0 0 0 0,0 0 0 0 0,0 0 0 0 0,-1 0 0 0 0,3 0-12 0 0,93-20 826 0 0,-72 8-694 0 0,-1-1-1 0 0,-1 0 1 0 0,0-2 0 0 0,-1-1-1 0 0,-1-1 1 0 0,0-1-1 0 0,-2-1 1 0 0,0 0-1 0 0,-1-2 1 0 0,-1 0-1 0 0,0-1 1 0 0,-2-1 0 0 0,-1-1-1 0 0,8-17-131 0 0,-14 25 6 0 0,-1-1 0 0 0,-1 0 0 0 0,-1-1 0 0 0,-1 1 0 0 0,0-1 0 0 0,-1 0 0 0 0,-1 0 1 0 0,-1 0-1 0 0,0-1 0 0 0,-1 1 0 0 0,-1-1 0 0 0,-1 1 0 0 0,-2-9-6 0 0,1 21-28 0 0,0-1 0 0 0,-1 1 0 0 0,0 0 0 0 0,0 0 0 0 0,0 0 0 0 0,-1 0 0 0 0,1 0 0 0 0,-2 1 0 0 0,1 0 0 0 0,-1 0 0 0 0,1 0 0 0 0,-1 0 0 0 0,0 1 0 0 0,-1-1 0 0 0,1 2 0 0 0,-1-1 0 0 0,0 0 0 0 0,0 1 0 0 0,0 0 0 0 0,0 1 0 0 0,-1-1 0 0 0,1 1 0 0 0,-1 0 0 0 0,0 1 0 0 0,1 0 0 0 0,-1 0 0 0 0,0 0 0 0 0,0 1 0 0 0,1 0 0 0 0,-1 0 0 0 0,0 0 0 0 0,0 1 0 0 0,0 0 0 0 0,1 1 0 0 0,-1-1 0 0 0,1 1 0 0 0,-1 1 0 0 0,1-1-1 0 0,0 1 1 0 0,0 0 0 0 0,0 1 0 0 0,0-1 29 0 0,-1 1-3 0 0,0 1 1 0 0,0-1 0 0 0,0 1 0 0 0,1 0 0 0 0,0 0 0 0 0,0 1 0 0 0,0 0 0 0 0,1 0 0 0 0,0 0 0 0 0,0 1 0 0 0,1-1 0 0 0,-1 1 0 0 0,2 0 0 0 0,-1 1 0 0 0,1-1-1 0 0,0 0 1 0 0,0 1 0 0 0,1 0 0 0 0,0 0 0 0 0,0 0 0 0 0,1 0 0 0 0,0 0 0 0 0,1 0 0 0 0,0 0 0 0 0,0 0 0 0 0,0 0 0 0 0,1 0 0 0 0,0 0 0 0 0,1 0 0 0 0,0 0-1 0 0,0 0 1 0 0,1-1 0 0 0,0 1 0 0 0,0-1 0 0 0,1 3 1 0 0,8 3 61 0 0,1 0 0 0 0,0-1 0 0 0,1 0 0 0 0,0-1 0 0 0,1 0 0 0 0,0-1 0 0 0,0-1 0 0 0,1 0 0 0 0,0-2 0 0 0,1 0 0 0 0,0 0 0 0 0,0-1 0 0 0,0-2 0 0 0,1 1 0 0 0,12 0-61 0 0,191 13-970 0 0,-217 0-7061 0 0,-4-14-445 0 0</inkml:trace>
  <inkml:trace contextRef="#ctx0" brushRef="#br0" timeOffset="334.979">1 884 8922 0 0,'0'0'1492'0'0,"0"0"-280"0"0,0 0 58 0 0,0 0 173 0 0,0 0 28 0 0,0 0-61 0 0,0 0-139 0 0,0 0-184 0 0,0 0-162 0 0,0 0-133 0 0,36 9-110 0 0,118 31-45 0 0,-36-30 510 0 0,-20-14-690 0 0,0-5 0 0 0,0-3 0 0 0,48-15-457 0 0,-80 12-178 0 0,11-2-982 0 0,-26 9-2416 0 0,-31 7-1760 0 0,-14 2 1163 0 0,2-1-6536 0 0</inkml:trace>
  <inkml:trace contextRef="#ctx0" brushRef="#br0" timeOffset="916.005">369 1149 12379 0 0,'0'0'1769'0'0,"0"0"-620"0"0,0 0-195 0 0,0 0 133 0 0,0 0 130 0 0,0 0 20 0 0,0 0-154 0 0,0 0-268 0 0,0 0-247 0 0,0 0-172 0 0,0 0-125 0 0,0 0-64 0 0,-28 13-53 0 0,-90 41-35 0 0,60-12 39 0 0,51-33-133 0 0,-2 2-15 0 0,0 0 1 0 0,0 0-1 0 0,1 0 0 0 0,1 1 1 0 0,0 1-1 0 0,0-1 1 0 0,1 1-1 0 0,1 0 0 0 0,0 0 1 0 0,1 1-1 0 0,0 0 1 0 0,1-1-1 0 0,1 1 0 0 0,0 0 1 0 0,0 10-11 0 0,3-22 7 0 0,-1 0 0 0 0,1 0 0 0 0,0 0 0 0 0,0 0 0 0 0,-1 0 0 0 0,1 0 0 0 0,1 0 0 0 0,-1 0 0 0 0,0 0 0 0 0,0 0 0 0 0,1-1 0 0 0,-1 1 0 0 0,1-1 0 0 0,-1 1 0 0 0,1-1 0 0 0,-1 1 0 0 0,1-1 0 0 0,0 0 0 0 0,0 0 0 0 0,0 0 0 0 0,0 0 0 0 0,0 0 0 0 0,0 0 0 0 0,0-1 0 0 0,0 1 0 0 0,0-1 0 0 0,0 1 0 0 0,0-1 0 0 0,0 0 0 0 0,1 0 0 0 0,-1 0 0 0 0,0 0-7 0 0,73-4 604 0 0,-46-4-432 0 0,0-1 0 0 0,-1-2 0 0 0,0-1 0 0 0,-1-1-1 0 0,-1-1 1 0 0,0-2 0 0 0,-1 0 0 0 0,0-2 0 0 0,-2 0 0 0 0,5-7-172 0 0,-11 12 23 0 0,0-1 0 0 0,-1 0-1 0 0,-1-2 1 0 0,-1 0 0 0 0,0 0 0 0 0,-1-1 0 0 0,-1-1-1 0 0,0 0 1 0 0,-2-1 0 0 0,0 0 0 0 0,-1 0 0 0 0,-1-1-1 0 0,0 0 1 0 0,-2-1 0 0 0,0 1 0 0 0,-2-1 0 0 0,0-1-1 0 0,-1 1 1 0 0,-2 0 0 0 0,0-1 0 0 0,-1 0-23 0 0,-1 19-19 0 0,-1 0 0 0 0,1-1 0 0 0,-1 1 0 0 0,0 0 0 0 0,0 0 0 0 0,0 0-1 0 0,-1 0 1 0 0,1 1 0 0 0,-1-1 0 0 0,1 1 0 0 0,-1-1 0 0 0,0 1 0 0 0,0 0 0 0 0,0 0 0 0 0,0 0 0 0 0,-1 0 0 0 0,1 1 0 0 0,0-1 0 0 0,-1 1 0 0 0,1 0 0 0 0,-1 0 0 0 0,1 0 0 0 0,-1 0 0 0 0,1 1 0 0 0,-1 0 0 0 0,0-1 0 0 0,1 1 0 0 0,-1 1 0 0 0,0-1 0 0 0,1 0 0 0 0,-1 1 0 0 0,0 0 0 0 0,1 0 0 0 0,-1 0 0 0 0,1 0-1 0 0,0 0 1 0 0,-1 1 0 0 0,1-1 0 0 0,0 1 0 0 0,0 0 0 0 0,0 0 0 0 0,0 0 0 0 0,0 1 0 0 0,-1 0 19 0 0,-13 9-8 0 0,2 0-1 0 0,-1 1 1 0 0,1 0-1 0 0,1 1 1 0 0,1 1-1 0 0,0 1 1 0 0,0-1-1 0 0,2 2 1 0 0,0 0-1 0 0,1 0 1 0 0,1 1-1 0 0,0 0 1 0 0,1 0-1 0 0,2 1 1 0 0,-1 0-1 0 0,0 11 9 0 0,5-21 11 0 0,1 0-1 0 0,0-1 1 0 0,1 1 0 0 0,0 0-1 0 0,1-1 1 0 0,-1 1-1 0 0,2 0 1 0 0,-1-1 0 0 0,1 1-1 0 0,0-1 1 0 0,1 0 0 0 0,0 1-1 0 0,0-1 1 0 0,1-1-1 0 0,0 1 1 0 0,0 0 0 0 0,1-1-1 0 0,0 0 1 0 0,1 0 0 0 0,-1 0-1 0 0,1-1 1 0 0,0 0-1 0 0,1 0 1 0 0,-1 0 0 0 0,1-1-1 0 0,2 1-10 0 0,-1 1-7 0 0,1-1 1 0 0,-1 0-1 0 0,1 0 0 0 0,0-1 0 0 0,1 0 1 0 0,-1 0-1 0 0,1-1 0 0 0,0 0 0 0 0,0-1 0 0 0,1 0 1 0 0,-1-1-1 0 0,10 1 7 0 0,-3-20-2127 0 0,-10 1-5966 0 0,-5 9-3549 0 0</inkml:trace>
  <inkml:trace contextRef="#ctx0" brushRef="#br0" timeOffset="1347.996">1025 957 18284 0 0,'0'0'932'0'0,"0"0"-310"0"0,0 0 55 0 0,0 0 205 0 0,0 0 130 0 0,0 0-35 0 0,0 0-213 0 0,0 0-215 0 0,0 0-127 0 0,0 0-83 0 0,0 0-91 0 0,0 0-58 0 0,0 0-34 0 0,-21 32-39 0 0,-63 96-26 0 0,17-10 86 0 0,-3 34-58 0 0,67-143-126 0 0,0-1 0 0 0,1 1 0 0 0,-1 0 0 0 0,2 0 0 0 0,-1 0 0 0 0,1 0 0 0 0,0 0 0 0 0,1 0 0 0 0,0 0 1 0 0,1 0-1 0 0,0 1 7 0 0,2-8 17 0 0,0 1 1 0 0,0-1-1 0 0,0 0 0 0 0,0 0 1 0 0,0 0-1 0 0,1-1 1 0 0,-1 1-1 0 0,1-1 1 0 0,-1 0-1 0 0,1 0 1 0 0,-1 0-1 0 0,1 0 1 0 0,0-1-1 0 0,-1 1 0 0 0,1-1 1 0 0,0 0-1 0 0,0 0 1 0 0,-1 0-1 0 0,1-1 1 0 0,0 1-1 0 0,-1-1 1 0 0,1 0-1 0 0,1 0-17 0 0,117-39 955 0 0,-122 40-989 0 0,0 0-1 0 0,-1 0 1 0 0,1-1 0 0 0,0 1-1 0 0,0 0 1 0 0,0 0 0 0 0,0-1-1 0 0,-1 1 1 0 0,1 0 0 0 0,0 0-1 0 0,0-1 1 0 0,0 1 0 0 0,0 0 0 0 0,0-1-1 0 0,0 1 1 0 0,0 0 0 0 0,0-1-1 0 0,0 1 1 0 0,0 0 0 0 0,0 0-1 0 0,0-1 1 0 0,0 1 0 0 0,0 0-1 0 0,0-1 1 0 0,0 1 0 0 0,0 0-1 0 0,0 0 1 0 0,1-1 0 0 0,-1 1-1 0 0,0 0 1 0 0,0-1 0 0 0,0 1 0 0 0,0 0-1 0 0,1 0 1 0 0,-1-1 0 0 0,0 1-1 0 0,0 0 1 0 0,0 0 0 0 0,1 0-1 0 0,-1 0 1 0 0,0-1 0 0 0,0 1-1 0 0,1 0 1 0 0,-1 0 0 0 0,0 0-1 0 0,1 0 1 0 0,-1 0 0 0 0,0 0-1 0 0,0-1 1 0 0,1 1 0 0 0,-1 0 0 0 0,0 0-1 0 0,1 0 1 0 0,-1 0 34 0 0,-15-14-10392 0 0,15 10-1096 0 0</inkml:trace>
  <inkml:trace contextRef="#ctx0" brushRef="#br0" timeOffset="1651.963">655 1233 9434 0 0,'0'0'4649'0'0,"0"0"-2609"0"0,0 0-1078 0 0,0 0-125 0 0,0 0 74 0 0,0 0 115 0 0,0 0 75 0 0,0 0-22 0 0,0 0-97 0 0,0 0-74 0 0,0 0-112 0 0,0 0-128 0 0,0 0-83 0 0,18 3-68 0 0,117 9 714 0 0,-9-19-263 0 0,-74 3-2760 0 0,-52 2-107 0 0,0 1-319 0 0,0 0-4784 0 0,0 1-5436 0 0</inkml:trace>
  <inkml:trace contextRef="#ctx0" brushRef="#br0" timeOffset="4198.348">1356 814 0 0 0,'0'0'744'0'0,"0"0"927"0"0,0 0 220 0 0,0 0-22 0 0,0 0-10 0 0,0 0-119 0 0,0 0-164 0 0,0 0-163 0 0,0 0-141 0 0,0 0-110 0 0,0 0-118 0 0,-2 18 9810 0 0,23 8-9784 0 0,-14-18-1047 0 0,0-2 1 0 0,0 1-1 0 0,0-1 1 0 0,1-1-1 0 0,0 1 1 0 0,1-1 0 0 0,-1 0-1 0 0,1-1 1 0 0,0 0-1 0 0,0-1 1 0 0,0 0-1 0 0,4 1-23 0 0,0 0 49 0 0,1-2-1 0 0,-1 1 1 0 0,1-2-1 0 0,0 0 0 0 0,0 0 1 0 0,-1-1-1 0 0,1-1 0 0 0,0 0 1 0 0,0-1-1 0 0,-1-1 1 0 0,1 0-1 0 0,-1 0 0 0 0,0-2 1 0 0,0 0-1 0 0,-1 0 1 0 0,1-1-1 0 0,-1 0 0 0 0,1-2-48 0 0,2-1 40 0 0,0-1-1 0 0,-1-1 1 0 0,-1 0-1 0 0,0 0 1 0 0,0-2-1 0 0,-1 1 0 0 0,0-2 1 0 0,-2 1-1 0 0,1-2 1 0 0,-2 1-1 0 0,0-1 1 0 0,1-3-40 0 0,-7 12 5 0 0,0 1 1 0 0,-1-1-1 0 0,0 1 1 0 0,0-1-1 0 0,0 0 1 0 0,-1 1-1 0 0,0-1 1 0 0,0 0-1 0 0,0 0 1 0 0,-1 0-1 0 0,1 0 1 0 0,-2 0-1 0 0,1 0 1 0 0,-1 0-1 0 0,1 0 0 0 0,-2 0 1 0 0,1 0-1 0 0,-1 0 1 0 0,0 1-1 0 0,0-1 1 0 0,0 0-1 0 0,-1 1 1 0 0,0 0-1 0 0,0 0 1 0 0,0 0-1 0 0,-1 0 1 0 0,0 0-1 0 0,1 1 1 0 0,-2-1-1 0 0,1 1 1 0 0,0 0-1 0 0,-1 0 1 0 0,0 1-1 0 0,0-1 1 0 0,-5-1-6 0 0,-1-1-19 0 0,-1 1 0 0 0,0 1 1 0 0,0 0-1 0 0,0 0 0 0 0,-1 2 0 0 0,1-1 1 0 0,-1 1-1 0 0,0 1 0 0 0,0 1 0 0 0,0-1 1 0 0,1 2-1 0 0,-1 0 0 0 0,0 0 0 0 0,1 2 1 0 0,-5 0 18 0 0,-17 6-35 0 0,0 1 1 0 0,1 1-1 0 0,0 2 1 0 0,-30 17 34 0 0,47-23-2 0 0,1 1 0 0 0,0 0 0 0 0,1 2 0 0 0,-1-1-1 0 0,2 2 1 0 0,0-1 0 0 0,0 2 0 0 0,1 0 0 0 0,0 0 0 0 0,1 1 0 0 0,1 1 0 0 0,0 0-1 0 0,0 0 1 0 0,2 1 0 0 0,0 0 0 0 0,0 0 0 0 0,-1 7 2 0 0,2 1 15 0 0,1 0 1 0 0,1 1-1 0 0,1-1 1 0 0,0 1-1 0 0,2 0 0 0 0,1 0 1 0 0,1 0-1 0 0,1 0 1 0 0,2 7-16 0 0,-1-20 18 0 0,1 0 1 0 0,0-1-1 0 0,1 1 1 0 0,0 0-1 0 0,0-1 1 0 0,1 0-1 0 0,0 0 1 0 0,1 0-1 0 0,0-1 0 0 0,1 0 1 0 0,0 0-1 0 0,0-1 1 0 0,1 1-1 0 0,0-2 1 0 0,0 1-1 0 0,1-1 1 0 0,0 0-1 0 0,0-1 1 0 0,1 0-1 0 0,0-1 1 0 0,0 0-1 0 0,0 0 1 0 0,1-1-1 0 0,-1 0 1 0 0,1-1-1 0 0,0 0 1 0 0,0-1-1 0 0,11 1-18 0 0,17-1 127 0 0,1-1 0 0 0,-1-2 0 0 0,0-2-1 0 0,33-7-126 0 0,-66 10 16 0 0,23-7 136 0 0,-29 7-93 0 0,0 0 7 0 0,0 0 10 0 0,0 0-2 0 0,0 0-2 0 0,0 0-4 0 0,0 0-14 0 0,0 0 0 0 0,0 0-28 0 0,0 0 2 0 0,0 0-5 0 0,0 0-10 0 0,0 0 6 0 0,0 0-8 0 0,0 0-2 0 0,0 0-1 0 0,0 0-23 0 0,0 0 7 0 0,0 0 14 0 0,0 0-2 0 0,0 0-16 0 0,0 0-8 0 0,0 0-8 0 0,0 0 25 0 0,0 0-4 0 0,0 0-1 0 0,0 0 19 0 0,0 0-19 0 0,-13-26-4032 0 0,2 19-2497 0 0,6 7-5532 0 0</inkml:trace>
  <inkml:trace contextRef="#ctx0" brushRef="#br0" timeOffset="5079.921">2006 1123 2817 0 0,'0'0'3906'0'0,"0"0"-2106"0"0,0 0-625 0 0,0 0 63 0 0,0 0 145 0 0,0 0 57 0 0,0 0-112 0 0,0 0-232 0 0,0 0-215 0 0,0 0-160 0 0,0 0-78 0 0,0 0-40 0 0,-2 10 4 0 0,-13 90 2070 0 0,14 40-628 0 0,1-141-2013 0 0,0 1 0 0 0,0 0-1 0 0,0 0 1 0 0,1 0 0 0 0,-1-1 0 0 0,0 1 0 0 0,0 0 0 0 0,0 0-1 0 0,1 0 1 0 0,-1-1 0 0 0,0 1 0 0 0,1 0 0 0 0,-1 0 0 0 0,0 0-1 0 0,0 0 1 0 0,1 0 0 0 0,-1 0 0 0 0,0 0 0 0 0,1-1 0 0 0,-1 1-1 0 0,0 0 1 0 0,1 0 0 0 0,-1 0 0 0 0,0 0 0 0 0,0 0 0 0 0,1 0-1 0 0,-1 1 1 0 0,0-1 0 0 0,1 0 0 0 0,-1 0 0 0 0,0 0 0 0 0,1 0-1 0 0,-1 0 1 0 0,0 0 0 0 0,0 0 0 0 0,1 1 0 0 0,-1-1 0 0 0,0 0 0 0 0,0 0-1 0 0,1 0 1 0 0,-1 1 0 0 0,0-1 0 0 0,0 0 0 0 0,0 0 0 0 0,1 1-1 0 0,-1-1 1 0 0,0 0 0 0 0,0 0 0 0 0,0 1 0 0 0,0-1 0 0 0,0 0-1 0 0,0 1 1 0 0,0-1 0 0 0,1 0 0 0 0,-1 0 0 0 0,0 1 0 0 0,0-1-1 0 0,0 0 1 0 0,0 1 0 0 0,0-1 0 0 0,0 0 0 0 0,0 1 0 0 0,-1-1-36 0 0,16-28 766 0 0,-12 21-823 0 0,5-8 141 0 0,5-14-8 0 0,3 0 1 0 0,0 0 0 0 0,1 1 0 0 0,2 2 0 0 0,1-1-1 0 0,2 1-76 0 0,60-47 39 0 0,-78 74-36 0 0,-1 0 0 0 0,1 0 0 0 0,-1 0 1 0 0,1 0-1 0 0,-1 1 0 0 0,0 0 0 0 0,1-1 0 0 0,-1 1 0 0 0,0 0 1 0 0,0 1-1 0 0,0-1 0 0 0,-1 0 0 0 0,1 1 0 0 0,0 0 0 0 0,-1 0 0 0 0,0-1 1 0 0,1 1-1 0 0,-1 1 0 0 0,0-1 0 0 0,-1 0 0 0 0,1 0 0 0 0,-1 1 1 0 0,1-1-1 0 0,-1 1 0 0 0,0-1 0 0 0,0 1 0 0 0,-1 0 0 0 0,1-1 0 0 0,0 4-3 0 0,1 0 8 0 0,21 59-43 0 0,-22-81-4041 0 0,0 2-2214 0 0,-1 5-5305 0 0</inkml:trace>
  <inkml:trace contextRef="#ctx0" brushRef="#br0" timeOffset="5819.872">1433 272 3913 0 0,'0'0'1926'0'0,"0"0"-185"0"0,0 0 56 0 0,0 0 135 0 0,0 0-9 0 0,0 0-124 0 0,0 0-238 0 0,0 0-263 0 0,0 0-235 0 0,0 0-169 0 0,0 0-122 0 0,0 0-66 0 0,0 0-49 0 0,-3 0 1940 0 0,37-10 574 0 0,13-27-2675 0 0,-29 22-155 0 0,141-132 353 0 0,-97 84-547 0 0,-49 90-233 0 0,-9-12 98 0 0,0 0-1 0 0,1 0 0 0 0,1-1 0 0 0,0 1 1 0 0,1-1-1 0 0,0-1 0 0 0,2 1 0 0 0,-1-2 1 0 0,1 1-1 0 0,1-1 0 0 0,8 8-11 0 0,11 14-1 0 0,-22-25-707 0 0,-2-1-7135 0 0,-1-8-4429 0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6:37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136 278 7722 0 0,'0'0'1080'0'0,"0"0"-468"0"0,0 0 0 0 0,0 0 390 0 0,0 0 450 0 0,0 0 146 0 0,0 0-142 0 0,0 0-249 0 0,0 0-222 0 0,0 0-139 0 0,0 0-95 0 0,0 0-62 0 0,0 0-49 0 0,34 8-47 0 0,108 24-51 0 0,-28-6 785 0 0,46-23 384 0 0,-150-5-1641 0 0,0 0 0 0 0,0-1 0 0 0,-1-1 0 0 0,1 1 0 0 0,-1-1 0 0 0,0-1 0 0 0,0 0 0 0 0,0 0 0 0 0,-1-1 0 0 0,1 0-1 0 0,-1 0 1 0 0,-1-1 0 0 0,0 0 0 0 0,0-1 0 0 0,0 1 0 0 0,-1-1 0 0 0,0-1 0 0 0,0 1 0 0 0,-1-1 0 0 0,0 0 0 0 0,2-5-70 0 0,-5 8 12 0 0,0-1 0 0 0,0 1 1 0 0,0 0-1 0 0,-1-1 1 0 0,0 1-1 0 0,-1-1 0 0 0,1 1 1 0 0,-1-1-1 0 0,0 1 1 0 0,-1-1-1 0 0,1 1 0 0 0,-1-1 1 0 0,-1 1-1 0 0,1 0 1 0 0,-1-1-1 0 0,0 1 0 0 0,-1 0 1 0 0,1 0-1 0 0,-1 0 1 0 0,-2-2-13 0 0,0 1-17 0 0,-1 1 0 0 0,1 0 0 0 0,-1 0 1 0 0,0 1-1 0 0,0 0 0 0 0,-1 0 0 0 0,0 0 1 0 0,0 1-1 0 0,0 0 0 0 0,0 0 0 0 0,-1 0 1 0 0,1 1-1 0 0,-1 1 0 0 0,0-1 0 0 0,0 1 1 0 0,-7-1 16 0 0,5 3-25 0 0,0-1 1 0 0,0 2-1 0 0,1 0 1 0 0,-1 0 0 0 0,0 0-1 0 0,1 2 1 0 0,-1-1-1 0 0,1 1 1 0 0,-1 0 0 0 0,-2 2 24 0 0,-4 4 33 0 0,1 0 1 0 0,0 2 0 0 0,1-1-1 0 0,0 2 1 0 0,1-1 0 0 0,0 2 0 0 0,1 0-1 0 0,0 1 1 0 0,1 0 0 0 0,1 0 0 0 0,0 1-1 0 0,1 0 1 0 0,1 1 0 0 0,0 0 0 0 0,1 1-1 0 0,0-1 1 0 0,2 1 0 0 0,0 1-1 0 0,1-1 1 0 0,1 0 0 0 0,0 1 0 0 0,1 0-1 0 0,1 0 1 0 0,1 13-34 0 0,17 254 1268 0 0,-13-109-840 0 0,-6-155-395 0 0,-1-1 0 0 0,-1 1 0 0 0,-1 0-1 0 0,-1-1 1 0 0,-1 0 0 0 0,0-1-1 0 0,-2 1 1 0 0,0-2 0 0 0,-1 1 0 0 0,-1-1-1 0 0,-1 0 1 0 0,0-1 0 0 0,-1-1-1 0 0,-1 0 1 0 0,-10 8-33 0 0,19-19 13 0 0,0 1-1 0 0,0-1 1 0 0,-1-1 0 0 0,0 1-1 0 0,0-1 1 0 0,0 0-1 0 0,0 0 1 0 0,-1-1 0 0 0,1 1-1 0 0,-1-2 1 0 0,0 1-1 0 0,0-1 1 0 0,0 0 0 0 0,0 0-1 0 0,-1-1 1 0 0,1 0-1 0 0,0 0 1 0 0,-1-1 0 0 0,1 0-1 0 0,-6 0-12 0 0,11-1-39 0 0,0 0-1 0 0,0 0 0 0 0,1 0 0 0 0,-1-1 1 0 0,0 1-1 0 0,1 0 0 0 0,-1-1 1 0 0,1 1-1 0 0,-1-1 0 0 0,1 0 1 0 0,0 1-1 0 0,-1-1 0 0 0,1 0 1 0 0,0 0-1 0 0,0 0 0 0 0,0 0 1 0 0,1 0-1 0 0,-1 0 0 0 0,0 0 0 0 0,1 0 1 0 0,-1 0-1 0 0,1 0 0 0 0,0 0 1 0 0,-1 0-1 0 0,1 0 0 0 0,0 0 1 0 0,0 0-1 0 0,1-1 0 0 0,-1 1 1 0 0,0 0-1 0 0,1 0 0 0 0,-1 0 0 0 0,1 0 1 0 0,0-1 39 0 0,15-44-6364 0 0,-6 31-5479 0 0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21 2905 0 0,'0'0'2437'0'0,"0"0"-716"0"0,0 0-153 0 0,0 0 159 0 0,0 0 60 0 0,0 0-141 0 0,0 0-290 0 0,0 0-309 0 0,0 0-216 0 0,0 0-159 0 0,0 0-106 0 0,-2 0-45 0 0,50-1 6684 0 0,71-5-5887 0 0,21-5-919 0 0,-124 9-108 0 0,-1 1-3967 0 0,-6 7-9244 0 0,-6-6 1519 0 0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9282 0 0,'0'0'2070'0'0,"0"0"-586"0"0,0 0-377 0 0,0 0-44 0 0,0 0 6 0 0,0 0-56 0 0,0 0-160 0 0,0 0-213 0 0,0 0-172 0 0,0 0-80 0 0,0 0-38 0 0,0 0-5 0 0,0 0 35 0 0,11 15 1693 0 0,52 12 1564 0 0,48-23-2504 0 0,-71-5-773 0 0,19 1 813 0 0,-37 0-2859 0 0,-31 0-9337 0 0,7 0-915 0 0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4209 0 0,'0'0'1662'0'0,"0"0"-138"0"0,0 0 138 0 0,0 0 249 0 0,0 0 136 0 0,0 0-144 0 0,0 0-344 0 0,0 0-392 0 0,0 0-291 0 0,0 0-171 0 0,0 0-80 0 0,2-9-59 0 0,10-25-28 0 0,-10 41 3018 0 0,5 36-3025 0 0,11 126 399 0 0,-4 173-375 0 0,-14-341-531 0 0,0-1 13 0 0,0 0 26 0 0,0 0 29 0 0,0 0 38 0 0,0 0 21 0 0,0 0 20 0 0,0 0 42 0 0,0-30 481 0 0,-2 5-683 0 0,2 0-1 0 0,1-1 1 0 0,1 1 0 0 0,1 0 0 0 0,1 0 0 0 0,4-13-11 0 0,5-9 14 0 0,1 1 0 0 0,2 0 0 0 0,3 0 0 0 0,1 2 0 0 0,2 0-1 0 0,2 2 1 0 0,7-6-14 0 0,-16 25-44 0 0,-10 13 47 0 0,1 0 1 0 0,-1 1-1 0 0,2 0 0 0 0,-1 0 0 0 0,1 0 0 0 0,1 1 1 0 0,-1 0-1 0 0,1 0 0 0 0,1 1 0 0 0,-1 0 1 0 0,1 1-1 0 0,1 0 0 0 0,-1 0 0 0 0,1 1 0 0 0,4-1-3 0 0,-12 7 5 0 0,0 0-1 0 0,1 0 0 0 0,-1 0 0 0 0,0 0 0 0 0,0 1 0 0 0,0-1 0 0 0,0 1 1 0 0,0 0-1 0 0,-1-1 0 0 0,1 1 0 0 0,0 0 0 0 0,-1 0 0 0 0,1 0 0 0 0,-1 0 1 0 0,0 1-1 0 0,0-1 0 0 0,0 0 0 0 0,0 0 0 0 0,0 1 0 0 0,0-1 0 0 0,-1 1 1 0 0,1-1-1 0 0,-1 0 0 0 0,1 1 0 0 0,-1-1 0 0 0,0 1 0 0 0,0-1 0 0 0,0 2-4 0 0,5 184 386 0 0,-5-189-438 0 0,0 1 1 0 0,0 0 0 0 0,0-1-1 0 0,0 1 1 0 0,0 0-1 0 0,-1-1 1 0 0,1 1 0 0 0,0 0-1 0 0,0-1 1 0 0,0 1 0 0 0,0 0-1 0 0,-1 0 1 0 0,1-1-1 0 0,0 1 1 0 0,0 0 0 0 0,0 0-1 0 0,-1-1 1 0 0,1 1-1 0 0,0 0 1 0 0,0 0 0 0 0,-1 0-1 0 0,1 0 1 0 0,0-1-1 0 0,-1 1 1 0 0,1 0 0 0 0,0 0-1 0 0,-1 0 1 0 0,1 0 0 0 0,0 0-1 0 0,-1 0 1 0 0,1 0-1 0 0,0 0 1 0 0,0 0 0 0 0,-1 0-1 0 0,1 0 1 0 0,0 0-1 0 0,-1 0 1 0 0,1 0 0 0 0,0 0-1 0 0,-1 0 1 0 0,1 0-1 0 0,0 0 1 0 0,-1 0 0 0 0,1 0-1 0 0,0 1 1 0 0,-1-1 0 0 0,1 0-1 0 0,0 0 1 0 0,0 0-1 0 0,-1 0 1 0 0,1 1 0 0 0,0-1-1 0 0,0 0 1 0 0,-1 0-1 0 0,1 1 1 0 0,0-1 0 0 0,0 0-1 0 0,0 1 1 0 0,0-1 51 0 0,-10-15-7973 0 0,8 11-3734 0 0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4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46 10866 0 0,'0'0'1734'0'0,"0"0"-247"0"0,0 0 4 0 0,0 0-49 0 0,0 0-183 0 0,0 0-267 0 0,0 0-288 0 0,0 0-183 0 0,0 0-75 0 0,0 0 1 0 0,0 0 37 0 0,0 0 26 0 0,0 11 3209 0 0,-24 14-2733 0 0,77-98-527 0 0,-45 65-99 0 0,-16 13 172 0 0,-16 12-214 0 0,5 2-91 0 0,43-26-1042 0 0,-19 7-3958 0 0,-1-1-4687 0 0,-3 1-3508 0 0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6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4921 0 0,'0'0'2137'0'0,"0"0"-428"0"0,0 0-18 0 0,0 0 31 0 0,0 0-112 0 0,0 0-181 0 0,0 0-215 0 0,0 0-165 0 0,0 0-110 0 0,0 0-88 0 0,0 0-75 0 0,0 0-65 0 0,0 0-41 0 0,1-3-44 0 0,2-2-343 0 0,0 0-1 0 0,0-1 1 0 0,1 1-1 0 0,0 1 1 0 0,0-1-1 0 0,1 1 0 0 0,-1-1 1 0 0,1 1-1 0 0,0 0 1 0 0,0 1-1 0 0,0-1 1 0 0,0 1-1 0 0,4-1-282 0 0,29-24 841 0 0,90-90 722 0 0,-94 96-1375 0 0,-12 65 28 0 0,15 64 154 0 0,-27-75-674 0 0,9 22-634 0 0,-9-39-3197 0 0,4-5-3476 0 0,-12-10-4449 0 0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8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69 125 8170 0 0,'0'0'1548'0'0,"0"0"-530"0"0,0 0-105 0 0,0 0 183 0 0,0 0 163 0 0,0 0 14 0 0,0 0-126 0 0,0 0-195 0 0,0 0-165 0 0,0 0-106 0 0,0 0-58 0 0,0 0-52 0 0,0 0-42 0 0,-2 18-34 0 0,-7 89 353 0 0,-5 56 964 0 0,-29 7-1297 0 0,51-245 1720 0 0,11 17-2098 0 0,3 1 0 0 0,2 2 0 0 0,2 0 0 0 0,30-43-137 0 0,62-61 26 0 0,-68 133 0 0 0,-31 77 41 0 0,-19-42-63 0 0,1 0 0 0 0,-2 1 1 0 0,1-1-1 0 0,-1 0 0 0 0,-1 0 0 0 0,0 0 0 0 0,0 0 0 0 0,0-1 0 0 0,-1 1 1 0 0,-1-1-1 0 0,0 1-4 0 0,-22 31-3548 0 0,21-36-1357 0 0,1-3-6930 0 0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7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140 251 7218 0 0,'0'0'1461'0'0,"0"0"-226"0"0,0 0 17 0 0,0 0 211 0 0,0 0 132 0 0,0 0-106 0 0,0 0-316 0 0,0 0-355 0 0,0 0-297 0 0,0 0-163 0 0,0 0-42 0 0,0 0 37 0 0,0 0 95 0 0,25 8 2545 0 0,74 21 317 0 0,-83-26-3164 0 0,0 0-1 0 0,0-1 1 0 0,0-1 0 0 0,1 0-1 0 0,-1-1 1 0 0,0-1 0 0 0,0-1-1 0 0,0 0 1 0 0,9-3-146 0 0,23-25-808 0 0,-45 18-3248 0 0,-4-2-3746 0 0,-1 11-3925 0 0</inkml:trace>
  <inkml:trace contextRef="#ctx0" brushRef="#br0" timeOffset="300.924">258 0 12043 0 0,'0'0'2759'0'0,"0"0"-1546"0"0,0 0-611 0 0,0 0 86 0 0,0 0 212 0 0,0 0 174 0 0,0 0 11 0 0,0 0-154 0 0,0 0-168 0 0,0 0-123 0 0,0 0-101 0 0,-4 34-55 0 0,-8 105-36 0 0,14-61 286 0 0,1-50-504 0 0,-2 0 1 0 0,-1 0 0 0 0,-1 1 0 0 0,-1-1-1 0 0,-1 0 1 0 0,-2 0 0 0 0,-8 26-231 0 0,-34 85-712 0 0,46-130-1324 0 0,10-7-6461 0 0,-2-2-2711 0 0</inkml:trace>
  <inkml:trace contextRef="#ctx0" brushRef="#br0" timeOffset="1588.451">278 299 2128 0 0,'0'0'1792'0'0,"0"0"-268"0"0,0 0 60 0 0,0 0 133 0 0,0 0-22 0 0,0 0-215 0 0,0 0-253 0 0,0 0-224 0 0,0 0-130 0 0,0 0-39 0 0,0 0-15 0 0,0 0-11 0 0,0 0-40 0 0,3-1-47 0 0,-8-2 4038 0 0,-48 7-3643 0 0,-80-1 475 0 0,58-10-476 0 0,60 14-1072 0 0,29-10-5656 0 0,-11 2 2601 0 0,0-2-8654 0 0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17 268 4121 0 0,'0'0'3085'0'0,"0"0"-1390"0"0,0 0-267 0 0,0 0 302 0 0,0 0 105 0 0,0 0-139 0 0,0 0-213 0 0,0 0-195 0 0,0 0-126 0 0,0 0-105 0 0,0 0-100 0 0,0 0-117 0 0,0 0-112 0 0,29 8-79 0 0,91 24-70 0 0,-52-24 344 0 0,-54-9-805 0 0,0-1 1 0 0,0-1-1 0 0,0 0 0 0 0,0-1 0 0 0,0-1 0 0 0,-1 0 1 0 0,1 0-1 0 0,-1-1 0 0 0,-1-1 0 0 0,1-1 1 0 0,-1 1-1 0 0,0-2 0 0 0,-1 0 0 0 0,0 0 0 0 0,-1-1 1 0 0,1 0-1 0 0,-2-1 0 0 0,0 0 0 0 0,0-1 1 0 0,0-2-119 0 0,-6 11 15 0 0,0 0 1 0 0,-1-1-1 0 0,0 1 1 0 0,0-1-1 0 0,0 0 1 0 0,0 0-1 0 0,0 1 0 0 0,-1-1 1 0 0,0 0-1 0 0,0-1 1 0 0,0 1-1 0 0,0 0 1 0 0,-1 0-1 0 0,1 0 1 0 0,-1 0-1 0 0,0-1 1 0 0,-1 1-1 0 0,1 0 1 0 0,-1 0-1 0 0,1 0 1 0 0,-1 0-1 0 0,0 0 1 0 0,-1 0-1 0 0,1 0 1 0 0,-1 0-1 0 0,0-1-15 0 0,-5-1-26 0 0,1 0-1 0 0,-1 1 0 0 0,0 0 0 0 0,0 0 1 0 0,-1 1-1 0 0,0-1 0 0 0,0 2 1 0 0,0-1-1 0 0,0 1 0 0 0,0 0 0 0 0,0 1 1 0 0,-1 0-1 0 0,1 1 0 0 0,-1-1 1 0 0,0 1-1 0 0,1 1 0 0 0,-1 0 0 0 0,0 0 1 0 0,0 1-1 0 0,1 0 0 0 0,-1 0 1 0 0,1 1-1 0 0,-1 0 0 0 0,1 1 0 0 0,0 0 1 0 0,0 0-1 0 0,0 0 0 0 0,0 1 1 0 0,-1 2 25 0 0,-7 0 8 0 0,0 1 0 0 0,0 1-1 0 0,1 0 1 0 0,1 1 0 0 0,-1 1-1 0 0,2 0 1 0 0,-1 1 0 0 0,1 0-1 0 0,1 1 1 0 0,0 1 0 0 0,1 0 0 0 0,0 0-1 0 0,1 1 1 0 0,0 0 0 0 0,1 1-1 0 0,1 0 1 0 0,1 1 0 0 0,0 0-1 0 0,0 0 1 0 0,2 0 0 0 0,0 1-1 0 0,1 0 1 0 0,1-1 0 0 0,0 3-7 0 0,4-8 89 0 0,0-1 0 0 0,1 0 0 0 0,0 1 0 0 0,0-1 1 0 0,1 0-1 0 0,1 0 0 0 0,-1-1 0 0 0,2 1 0 0 0,-1-1 1 0 0,1 0-1 0 0,1 0 0 0 0,0 0 0 0 0,0-1 0 0 0,0 0 1 0 0,1 0-1 0 0,0 0 0 0 0,1-1 0 0 0,0 0 0 0 0,0-1 1 0 0,0 0-1 0 0,1 0 0 0 0,0-1 0 0 0,0 0 0 0 0,1 0 1 0 0,-1-1-1 0 0,1 0 0 0 0,3 0-89 0 0,147 47 583 0 0,-112-52-899 0 0,-26-23-2865 0 0,-19 17 730 0 0,0 0-5079 0 0,1 3-5167 0 0</inkml:trace>
  <inkml:trace contextRef="#ctx0" brushRef="#br0" timeOffset="555.328">597 486 15243 0 0,'0'0'1713'0'0,"0"0"-604"0"0,0 0-255 0 0,0 0-50 0 0,0 0-11 0 0,0 0-20 0 0,0 0-99 0 0,0 0-100 0 0,0 0-79 0 0,0 0-73 0 0,0 0-47 0 0,0 0-46 0 0,0 0-43 0 0,0 19-49 0 0,-1 90 139 0 0,-11 24 1942 0 0,29-201-1707 0 0,-4 31-536 0 0,2 0 0 0 0,2 1 0 0 0,1 0 0 0 0,2 1 0 0 0,11-14-75 0 0,18-2 44 0 0,-48 50-45 0 0,-1 1 1 0 0,1-1 0 0 0,-1 1-1 0 0,1-1 1 0 0,-1 1-1 0 0,1 0 1 0 0,0-1-1 0 0,-1 1 1 0 0,1 0 0 0 0,-1-1-1 0 0,1 1 1 0 0,0 0-1 0 0,-1 0 1 0 0,1 0 0 0 0,0-1-1 0 0,0 1 1 0 0,-1 0-1 0 0,1 0 1 0 0,0 0 0 0 0,-1 0-1 0 0,1 0 1 0 0,0 0-1 0 0,0 1 1 0 0,-1-1 0 0 0,1 0-1 0 0,0 0 1 0 0,-1 0-1 0 0,1 1 1 0 0,0-1-1 0 0,-1 0 1 0 0,1 1 0 0 0,-1-1-1 0 0,1 0 1 0 0,0 1-1 0 0,-1-1 1 0 0,1 1 0 0 0,-1-1-1 0 0,1 1 1 0 0,-1-1-1 0 0,1 1 1 0 0,-1-1 0 0 0,0 1-1 0 0,1 0 1 0 0,-1-1-1 0 0,0 1 1 0 0,1 0 0 0 0,-1-1-1 0 0,0 1 1 0 0,0 0-1 0 0,0-1 1 0 0,1 1 0 0 0,-1 0-1 0 0,0-1 1 0 0,0 1 0 0 0,9 40 76 0 0,-5 39-20 0 0,-4-79-66 0 0,0-1-26 0 0,0 0-16 0 0,0 0-30 0 0,0 0-34 0 0,0 0-38 0 0,0 0-124 0 0,0-23-4069 0 0,0 13 914 0 0,0 3-3207 0 0,0 3-5191 0 0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6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 10778 0 0,'0'0'1989'0'0,"0"0"-333"0"0,0 0-70 0 0,0 0-26 0 0,0 0-128 0 0,0 0-270 0 0,0 0-294 0 0,0 0-250 0 0,0 0-137 0 0,0 0-64 0 0,0 0-10 0 0,0 0 17 0 0,0 0-4 0 0,-2-2-1 0 0,2 2-377 0 0,-1-1-1 0 0,1 1 0 0 0,0-1 1 0 0,-1 1-1 0 0,0 0 0 0 0,1 0 1 0 0,-1-1-1 0 0,1 1 0 0 0,-1 0 1 0 0,1 0-1 0 0,-1-1 0 0 0,1 1 1 0 0,-1 0-1 0 0,0 0 0 0 0,1 0 1 0 0,-1 0-1 0 0,1 0 0 0 0,-1 0 1 0 0,0 0-1 0 0,1 0 0 0 0,-1 0 1 0 0,1 0-1 0 0,-1 1 0 0 0,0-1 1 0 0,1 0-1 0 0,-1 0 0 0 0,1 0 1 0 0,-1 1-1 0 0,1-1 0 0 0,-1 0 1 0 0,1 1-1 0 0,-1-1 0 0 0,1 0 1 0 0,-1 1-1 0 0,1-1 0 0 0,-1 1 1 0 0,1-1-1 0 0,0 1 0 0 0,-1-1 1 0 0,1 1-1 0 0,0-1 0 0 0,-1 1 1 0 0,1-1-1 0 0,0 1 0 0 0,0-1 1 0 0,-1 1-1 0 0,1 0-41 0 0,-13 12 238 0 0,-35 31 499 0 0,48-44-690 0 0,0 0-1 0 0,0 0-3 0 0,0 0 5 0 0,0 0 12 0 0,0 0 22 0 0,0 0 6 0 0,0 0 28 0 0,0 0 14 0 0,0 0-6 0 0,31-30 536 0 0,-56 60-1 0 0,17-22-1576 0 0,26-12-5333 0 0,-15 4 1865 0 0,2 0-7844 0 0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5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1 3249 0 0,'0'0'1203'0'0,"0"0"-96"0"0,0 0 111 0 0,0 0 268 0 0,0 0 132 0 0,0 0-53 0 0,0 0-208 0 0,0 0-301 0 0,0 0-248 0 0,0 0-189 0 0,0 0-123 0 0,-12 4-43 0 0,-36 15-2 0 0,1 32 1366 0 0,11-11-992 0 0,3 2 1 0 0,1 1-1 0 0,2 2 1 0 0,-17 35-826 0 0,38-64 121 0 0,2 1 0 0 0,0 0 1 0 0,1 0-1 0 0,1 0 0 0 0,0 1 1 0 0,1 0-1 0 0,1 0 1 0 0,1 0-1 0 0,0 0 0 0 0,2 0 1 0 0,0 1-1 0 0,1-1 0 0 0,1 4-121 0 0,1-11 71 0 0,1-1 0 0 0,0 0 0 0 0,0 0 0 0 0,1 0 0 0 0,0 0 0 0 0,1-1 0 0 0,0 0 0 0 0,1 0 0 0 0,0 0 0 0 0,0-1 0 0 0,1 0 0 0 0,0-1 0 0 0,0 0-1 0 0,0 0 1 0 0,1 0 0 0 0,1-1 0 0 0,-1-1 0 0 0,1 0 0 0 0,-1 0 0 0 0,1-1 0 0 0,1 0 0 0 0,-1 0 0 0 0,1-1 0 0 0,-1-1 0 0 0,1 0 0 0 0,0 0 0 0 0,0-1 0 0 0,0 0 0 0 0,0-1 0 0 0,0 0-1 0 0,5-2-70 0 0,10 3 205 0 0,-1-2-1 0 0,0-1 0 0 0,1-1 0 0 0,-1-2 0 0 0,0 0 0 0 0,-1-1 0 0 0,1-2 0 0 0,7-3-204 0 0,-20 5 67 0 0,3 2 45 0 0,-1-2-1 0 0,0 0 1 0 0,0-1-1 0 0,-1 0 1 0 0,0-1 0 0 0,0-1-1 0 0,-1 0 1 0 0,0-1 0 0 0,0 0-1 0 0,-1 0 1 0 0,9-13-112 0 0,-9 7 44 0 0,0 0 0 0 0,-2 0 1 0 0,0-1-1 0 0,-1-1 1 0 0,0 1-1 0 0,-2-1 0 0 0,0 0 1 0 0,-1-1-1 0 0,0 0 0 0 0,-2 1 1 0 0,0-1-1 0 0,-2 0 1 0 0,0-1-1 0 0,-1 1 0 0 0,-1-10-44 0 0,-2 15-73 0 0,0 1 0 0 0,0-1-1 0 0,-2 0 1 0 0,0 1 0 0 0,0 0-1 0 0,-1 0 1 0 0,-1 0 0 0 0,0 1-1 0 0,-1 0 1 0 0,0 0 0 0 0,0 1-1 0 0,-2 0 1 0 0,1 1 0 0 0,-1 0 0 0 0,-1 0-1 0 0,0 1 1 0 0,0 0 0 0 0,-1 1-1 0 0,0 1 1 0 0,0 0 0 0 0,-1 0-1 0 0,1 1 1 0 0,-2 1 0 0 0,1 0-1 0 0,-1 1 1 0 0,1 0 0 0 0,-1 1-1 0 0,0 1 1 0 0,0 0 0 0 0,0 0-1 0 0,-1 2 1 0 0,1 0 0 0 0,0 1 0 0 0,0 0-1 0 0,0 1 1 0 0,0 0 0 0 0,0 1-1 0 0,0 1 1 0 0,-2 1 73 0 0,-106 50-3543 0 0,72-28-2253 0 0,41-22 4137 0 0,-16 11-9953 0 0</inkml:trace>
  <inkml:trace contextRef="#ctx0" brushRef="#br0" timeOffset="523.328">32 476 2385 0 0,'0'0'1960'0'0,"0"0"-352"0"0,0 0-69 0 0,0 0 90 0 0,0 0 74 0 0,0 0-20 0 0,0 0-119 0 0,0 0-120 0 0,0 0-99 0 0,0 0-94 0 0,0 0-89 0 0,0 0-109 0 0,0 0-132 0 0,-2-3-123 0 0,-11-19 1688 0 0,37-2-1370 0 0,0 8-814 0 0,0 0 0 0 0,1 1 0 0 0,0 2 0 0 0,1 1 0 0 0,1 0 0 0 0,10-1-302 0 0,68 0 575 0 0,-56 63-378 0 0,-39-37-143 0 0,-5-5-19 0 0,1 0 1 0 0,1-1-1 0 0,-1 0 0 0 0,1 0 1 0 0,1-1-1 0 0,-1 0 1 0 0,1 0-1 0 0,0-1 1 0 0,0 0-1 0 0,1 0 1 0 0,0 0-1 0 0,0-2 0 0 0,0 1 1 0 0,0-1-1 0 0,0 0 1 0 0,0-1-1 0 0,1 0 1 0 0,0 0-1 0 0,-1-1 0 0 0,1 0 1 0 0,0-1-36 0 0,4 0 86 0 0,-7 1-40 0 0,-1-1-1 0 0,1 0 0 0 0,-1 0 0 0 0,1-1 0 0 0,0 1 0 0 0,-1-1 1 0 0,1-1-1 0 0,-1 1 0 0 0,0-1 0 0 0,1 0 0 0 0,-1-1 0 0 0,0 1 1 0 0,0-1-1 0 0,3-3-45 0 0,-2 2 23 0 0,-6 4-34 0 0,0 0 0 0 0,-1 0 0 0 0,1 0 0 0 0,0 0 0 0 0,0-1 0 0 0,-1 1 0 0 0,1 0 0 0 0,0 0 0 0 0,-1-1 0 0 0,1 1 0 0 0,0-1 0 0 0,-1 1 0 0 0,1 0 0 0 0,0-1 1 0 0,-1 1-1 0 0,1-1 0 0 0,-1 1 0 0 0,1-1 0 0 0,-1 0 0 0 0,1 1 0 0 0,-1-1 0 0 0,0 1 0 0 0,1-1 0 0 0,-1 0 0 0 0,0 1 0 0 0,1-1 0 0 0,-1 0 0 0 0,0 0 0 0 0,0 1 1 0 0,0-1-1 0 0,1 0 0 0 0,-1 1 0 0 0,0-1 0 0 0,0 0 0 0 0,0 0 0 0 0,0 1 0 0 0,0-1 0 0 0,0 0 0 0 0,-1 0 0 0 0,1 1 0 0 0,0-1 0 0 0,0 0 0 0 0,-1 0 0 0 0,1 1 1 0 0,0-1-1 0 0,0 0 0 0 0,-1 1 0 0 0,1-1 0 0 0,-1 1 0 0 0,1-1 0 0 0,-1 0 11 0 0,-14-13-1390 0 0,-2-1-2308 0 0,7 4-5230 0 0,7 6-3364 0 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6:58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58 0 0 0,'0'0'1200'0'0,"0"0"219"0"0,0 0 146 0 0,0 0-53 0 0,0 0-188 0 0,0 0-110 0 0,0 0-73 0 0,0 0 13 0 0,5-8 17 0 0,25-35 1896 0 0,-37 37 4103 0 0,-35 6-6900 0 0,28 6-241 0 0,1 0-1 0 0,1 1 0 0 0,-1 1 1 0 0,1 0-1 0 0,1 0 0 0 0,-1 1 1 0 0,1 0-1 0 0,1 1 1 0 0,0 1-1 0 0,0 0-28 0 0,7-8 2 0 0,-108 158 361 0 0,100-141-274 0 0,2 2 1 0 0,1-1-1 0 0,0 1 1 0 0,2 1 0 0 0,1-1-1 0 0,0 1 1 0 0,2 0-1 0 0,0 0 1 0 0,2 0 0 0 0,0 0-1 0 0,3 13-89 0 0,-1-25 70 0 0,1 0 1 0 0,1 0-1 0 0,0-1 0 0 0,0 1 1 0 0,1-1-1 0 0,1 0 0 0 0,-1 0 1 0 0,2-1-1 0 0,-1 1 0 0 0,1-1 1 0 0,1 0-1 0 0,0-1 0 0 0,0 1 1 0 0,0-1-1 0 0,1-1 0 0 0,0 1 1 0 0,1-1-1 0 0,0-1 0 0 0,0 0 0 0 0,0 0 1 0 0,0-1-1 0 0,1 0 0 0 0,0 0 1 0 0,0-1-1 0 0,1-1 0 0 0,-1 0 1 0 0,1 0-1 0 0,0-1 0 0 0,-1 0 1 0 0,1-1-1 0 0,0 0 0 0 0,0-1 1 0 0,4 0-71 0 0,15-3 135 0 0,0-1 0 0 0,-1-2 0 0 0,0-1 0 0 0,0-1 0 0 0,0-2 0 0 0,-1 0 1 0 0,0-2-1 0 0,-1-1 0 0 0,-1-2 0 0 0,0 0 0 0 0,-1-2 0 0 0,6-5-135 0 0,-10 8 54 0 0,-2 0-1 0 0,0-1 0 0 0,-1-1 0 0 0,0 0 0 0 0,-1-2 1 0 0,-1 0-1 0 0,-1 0 0 0 0,-1-2 0 0 0,0 0 1 0 0,-1 0-1 0 0,-2-1 0 0 0,6-13-53 0 0,-14 28 2 0 0,-1-1 1 0 0,1 0-1 0 0,-1 0 0 0 0,-1 0 0 0 0,1 0 1 0 0,-1 0-1 0 0,0 0 0 0 0,-1-1 0 0 0,0 1 1 0 0,0 0-1 0 0,0 0 0 0 0,-1 0 1 0 0,0-1-1 0 0,-1 1 0 0 0,1 0 0 0 0,-1 0 1 0 0,-1 1-1 0 0,1-1 0 0 0,-1 0 0 0 0,0 1 1 0 0,-1-1-1 0 0,1 1 0 0 0,-1 0 0 0 0,-1 0 1 0 0,1 1-1 0 0,-1-1 0 0 0,0 1 1 0 0,0 0-1 0 0,-1 0 0 0 0,0 0-2 0 0,-11-7-91 0 0,1 2 1 0 0,-1 0-1 0 0,-1 0 1 0 0,0 2-1 0 0,0 0 1 0 0,-1 1-1 0 0,0 1 0 0 0,0 1 1 0 0,0 0-1 0 0,-1 2 1 0 0,1 0-1 0 0,-1 1 0 0 0,0 1 1 0 0,0 1-1 0 0,-4 1 91 0 0,1 0-686 0 0,0 2-1 0 0,0 0 0 0 0,0 1 1 0 0,0 2-1 0 0,1 0 0 0 0,0 1 1 0 0,0 2-1 0 0,-2 1 687 0 0,-18 10-3587 0 0,17-6-1597 0 0,5-2-6011 0 0</inkml:trace>
  <inkml:trace contextRef="#ctx0" brushRef="#br0" timeOffset="535.511">15 482 4089 0 0,'0'0'2124'0'0,"0"0"-370"0"0,0 0-80 0 0,0 0 97 0 0,0 0 45 0 0,0 0-101 0 0,0 0-276 0 0,0 0-296 0 0,0 0-185 0 0,0 0-72 0 0,0 0-35 0 0,0 0-84 0 0,0 0-101 0 0,3-10-100 0 0,7-28-88 0 0,-6 28-288 0 0,1 1-1 0 0,0 0 1 0 0,0 0 0 0 0,1 1 0 0 0,0 0-1 0 0,1 0 1 0 0,0 0 0 0 0,0 1 0 0 0,1 0 0 0 0,-1 0-1 0 0,2 1 1 0 0,-1 0 0 0 0,1 0 0 0 0,-1 1-1 0 0,2 0 1 0 0,-1 1 0 0 0,8-3-190 0 0,-6 2 69 0 0,-1 0 0 0 0,1 1 0 0 0,0 0 0 0 0,1 0 0 0 0,-1 1 0 0 0,0 1 0 0 0,1 0 0 0 0,0 1 0 0 0,-1 0 0 0 0,1 0 0 0 0,0 1 0 0 0,2 1-69 0 0,-5 2 25 0 0,0 0 1 0 0,0 1-1 0 0,0 0 1 0 0,0 0-1 0 0,-1 1 0 0 0,1 0 1 0 0,-1 1-1 0 0,-1 0 1 0 0,1 0-1 0 0,-1 0 0 0 0,3 4-25 0 0,21 16 154 0 0,13 9 17 0 0,-35-25-85 0 0,2-1 1 0 0,-1-1 0 0 0,1 0 0 0 0,1 0-1 0 0,-1-1 1 0 0,1-1 0 0 0,1 0 0 0 0,-1 0-1 0 0,1-1 1 0 0,12 3-87 0 0,107 15 1402 0 0,-58-47-1270 0 0,-64-29-2954 0 0,-10 39-410 0 0,0 6-2149 0 0,0 3-7155 0 0</inkml:trace>
  <inkml:trace contextRef="#ctx0" brushRef="#br0" timeOffset="2137.42">633 185 0 0 0,'0'0'333'0'0,"0"0"468"0"0,0 0 268 0 0,0 0 206 0 0,0 0 27 0 0,0 0-169 0 0,0 0-154 0 0,0 0-99 0 0,0 0 53 0 0,0 0 131 0 0,0 0 35 0 0,0 0 28 0 0,0 0-41 0 0,7-4-95 0 0,20-11-117 0 0,-19 4 5386 0 0,-20-5-5670 0 0,5 8 48 0 0,-39-39 1029 0 0,-31 20-352 0 0,-32 24-647 0 0,37 11 23 0 0,-5 23-194 0 0,52-20-837 0 0,14 3-2289 0 0,9-9-7526 0 0,2-5-1600 0 0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1 200 5537 0 0,'0'0'1794'0'0,"0"0"-159"0"0,0 0 103 0 0,0 0 177 0 0,0 0-10 0 0,0 0-248 0 0,0 0-357 0 0,0 0-310 0 0,0 0-118 0 0,0 0-31 0 0,0 0 14 0 0,0 0-1 0 0,0 0-70 0 0,3 3-53 0 0,-1-2-598 0 0,0 1 1 0 0,0 0-1 0 0,1-1 1 0 0,-1 0-1 0 0,0 0 1 0 0,1 1 0 0 0,-1-1-1 0 0,1-1 1 0 0,-1 1-1 0 0,1 0 1 0 0,-1-1-1 0 0,1 1 1 0 0,0-1-1 0 0,-1 0 1 0 0,1 0 0 0 0,0 0-1 0 0,-1 0 1 0 0,1 0-1 0 0,0 0 1 0 0,-1-1-1 0 0,1 1 1 0 0,-1-1-1 0 0,1 0 1 0 0,-1 0-1 0 0,1 0 1 0 0,-1 0 0 0 0,1 0-1 0 0,1-2-133 0 0,124-101 1212 0 0,-30 2-940 0 0,-97 101-268 0 0,6 2-154 0 0,-7 10 147 0 0,0 12 3 0 0,0-1 0 0 0,2 0 0 0 0,1 0 0 0 0,1 0 1 0 0,0 0-1 0 0,2 0 0 0 0,0-1 0 0 0,2 0 0 0 0,0 0 0 0 0,1-1 0 0 0,1 0 0 0 0,1-1 0 0 0,1 0 0 0 0,2 2 0 0 0,18 11-1215 0 0,-18-21-4317 0 0,-10-8 2601 0 0,0-2-9369 0 0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8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58 240 2577 0 0,'0'0'2721'0'0,"0"0"-752"0"0,0 0-143 0 0,0 0 42 0 0,0 0-62 0 0,0 0-201 0 0,0 0-262 0 0,0 0-237 0 0,0 0-181 0 0,0 0-122 0 0,0 0-119 0 0,0 0-73 0 0,0 0-55 0 0,1 25 2422 0 0,6-19-2846 0 0,-1 0-1 0 0,1-1 1 0 0,0-1-1 0 0,0 1 0 0 0,0-1 1 0 0,1 0-1 0 0,0 0 0 0 0,0-1 1 0 0,0 0-1 0 0,0-1 1 0 0,0 0-1 0 0,0 0 0 0 0,1-1 1 0 0,-1 1-1 0 0,0-2 1 0 0,1 1-1 0 0,-1-2 0 0 0,1 1 1 0 0,-1-1-1 0 0,1 0 1 0 0,5-2-132 0 0,1 2 94 0 0,0-1 1 0 0,1-1-1 0 0,-1-1 1 0 0,0 0 0 0 0,-1-1-1 0 0,1 0 1 0 0,-1-1 0 0 0,0-1-1 0 0,0 0 1 0 0,-1-1-1 0 0,0-1 1 0 0,-1 0 0 0 0,1 0-1 0 0,-2-1 1 0 0,1-1 0 0 0,-2 0-1 0 0,1-1 1 0 0,-1 0-1 0 0,-1 0 1 0 0,2-5-95 0 0,-7 10 18 0 0,-1 0-1 0 0,0 0 1 0 0,-1 0 0 0 0,0 0 0 0 0,0 0-1 0 0,0 0 1 0 0,-1-1 0 0 0,0 1-1 0 0,-1-1 1 0 0,0 1 0 0 0,0-1 0 0 0,0 1-1 0 0,-1-1 1 0 0,0-1-18 0 0,-2 6-12 0 0,-1-1 1 0 0,1 1-1 0 0,-1 0 1 0 0,0 0-1 0 0,0 0 1 0 0,0 1-1 0 0,0-1 1 0 0,0 1-1 0 0,-1 0 0 0 0,1 0 1 0 0,-1 1-1 0 0,1-1 1 0 0,-1 1-1 0 0,0 0 1 0 0,1 0-1 0 0,-1 0 1 0 0,0 1-1 0 0,0 0 0 0 0,0 0 1 0 0,1 0-1 0 0,-1 0 1 0 0,0 1-1 0 0,0 0 1 0 0,1 0-1 0 0,-1 0 1 0 0,0 1-1 0 0,1-1 0 0 0,-1 1 1 0 0,1 0-1 0 0,-4 2 12 0 0,-176 91-74 0 0,172-86 81 0 0,-1 0-1 0 0,1 1 1 0 0,1 0 0 0 0,0 1 0 0 0,0 0 0 0 0,1 0 0 0 0,0 1 0 0 0,1 1 0 0 0,1-1 0 0 0,0 2-7 0 0,-7 11 25 0 0,6-12-14 0 0,0 0-1 0 0,1 1 0 0 0,1-1 1 0 0,0 2-1 0 0,0-1 1 0 0,2 1-1 0 0,0 0 0 0 0,1 0 1 0 0,0 0-1 0 0,1 1 1 0 0,1-1-1 0 0,0 1 1 0 0,1 0-1 0 0,1 0 0 0 0,0 2-10 0 0,1-13 14 0 0,1-1 0 0 0,-1 1 0 0 0,1-1 0 0 0,-1 0 0 0 0,1 0 0 0 0,0 0-1 0 0,1 0 1 0 0,-1 0 0 0 0,1 0 0 0 0,0 0 0 0 0,0-1 0 0 0,0 0 0 0 0,0 1-1 0 0,0-1 1 0 0,1 0 0 0 0,0-1 0 0 0,-1 1 0 0 0,1-1 0 0 0,0 1 0 0 0,0-1-1 0 0,1 0 1 0 0,-1-1 0 0 0,0 1 0 0 0,0-1 0 0 0,1 0 0 0 0,1 1-14 0 0,127 5 443 0 0,-95-8-277 0 0,-20 1-81 0 0,-1-2 1 0 0,1 0-1 0 0,0-1 1 0 0,-1-1-1 0 0,0 0 1 0 0,1-1 0 0 0,-2-1-1 0 0,17-8-85 0 0,-32 14-6 0 0,-1-1 1 0 0,1 1-1 0 0,0-1 0 0 0,0 1 1 0 0,-1-1-1 0 0,1 1 1 0 0,0-1-1 0 0,-1 0 0 0 0,1 1 1 0 0,-1-1-1 0 0,1 0 0 0 0,-1 1 1 0 0,1-1-1 0 0,-1 0 0 0 0,1 0 1 0 0,-1 1-1 0 0,0-1 0 0 0,1 0 1 0 0,-1 0-1 0 0,0 0 1 0 0,0 0-1 0 0,1 1 0 0 0,-1-1 1 0 0,0 0-1 0 0,0 0 0 0 0,0 0 1 0 0,0 0-1 0 0,0 0 0 0 0,0 0 1 0 0,-1 1-1 0 0,1-1 0 0 0,0 0 1 0 0,0 0-1 0 0,0 0 1 0 0,-1 0-1 0 0,1 1 0 0 0,-1-1 1 0 0,1 0-1 0 0,0 0 0 0 0,-1 1 1 0 0,0-1-1 0 0,1 0 6 0 0,-18-16-6991 0 0,15 14-3835 0 0</inkml:trace>
  <inkml:trace contextRef="#ctx0" brushRef="#br0" timeOffset="1136.428">728 421 6777 0 0,'0'0'4389'0'0,"0"0"-2265"0"0,0 0-836 0 0,0 0-44 0 0,0 0-6 0 0,0 0-123 0 0,0 0-187 0 0,0 0-239 0 0,0 0-174 0 0,0 0-104 0 0,0 0-51 0 0,0 0-40 0 0,0 0-28 0 0,-18 15 7 0 0,-52 49-29 0 0,39-11 252 0 0,10 51 435 0 0,21-101-906 0 0,0 0 0 0 0,1 0-1 0 0,-1 0 1 0 0,1 1 0 0 0,-1-1-1 0 0,1 0 1 0 0,0 0 0 0 0,0 0-1 0 0,1 0 1 0 0,-1 0 0 0 0,1 0 0 0 0,-1-1-1 0 0,1 1 1 0 0,0 0 0 0 0,0-1-1 0 0,0 1 1 0 0,0-1 0 0 0,1 0-1 0 0,-1 0 1 0 0,0 0 0 0 0,1 0-1 0 0,0 0 1 0 0,-1 0 0 0 0,1-1-1 0 0,0 1 1 0 0,0-1 0 0 0,0 0-1 0 0,0 1 1 0 0,0-2 0 0 0,0 1-1 0 0,1 0-50 0 0,6 1 149 0 0,-1-1-1 0 0,1 0 0 0 0,0-1 0 0 0,0 1 0 0 0,0-2 0 0 0,0 0 1 0 0,0 0-1 0 0,0-1 0 0 0,-1 0 0 0 0,1 0 0 0 0,0-1 0 0 0,-1-1 1 0 0,0 1-1 0 0,0-2 0 0 0,0 1 0 0 0,0-1 0 0 0,-1 0 1 0 0,0-1-1 0 0,0 0 0 0 0,6-6-148 0 0,-2 1 69 0 0,0-1-1 0 0,-1 0 1 0 0,0 0 0 0 0,-1-1-1 0 0,-1 0 1 0 0,0-1 0 0 0,0 0-1 0 0,-2-1 1 0 0,0 1 0 0 0,0-1-1 0 0,-2-1 1 0 0,2-5-69 0 0,-5 15-31 0 0,0 0 0 0 0,-1 0 1 0 0,1 0-1 0 0,-1 0 0 0 0,-1 0 0 0 0,1-1 1 0 0,-1 1-1 0 0,0 0 0 0 0,-1-1 0 0 0,1 1 1 0 0,-1 0-1 0 0,-1 0 0 0 0,1 0 0 0 0,-1 0 1 0 0,0 0-1 0 0,0 0 0 0 0,-1 0 1 0 0,1 0-1 0 0,-1 1 0 0 0,-1-1 0 0 0,1 1 1 0 0,-1 0-1 0 0,0 0 0 0 0,0 0 0 0 0,0 1 1 0 0,-1 0-1 0 0,0-1 0 0 0,0 1 0 0 0,0 1 1 0 0,0-1-1 0 0,0 1 0 0 0,-1 0 0 0 0,1 0 1 0 0,-1 1-1 0 0,0-1 0 0 0,0 1 0 0 0,0 1 1 0 0,-6-2 30 0 0,-57 8-1955 0 0,27 14-4499 0 0,26-11-5528 0 0</inkml:trace>
  <inkml:trace contextRef="#ctx0" brushRef="#br0" timeOffset="1539.43">648 520 14547 0 0,'0'0'1619'0'0,"0"0"-679"0"0,0 0-75 0 0,0 0 171 0 0,0 0 28 0 0,0 0-137 0 0,0 0-276 0 0,0 0-207 0 0,0 0-70 0 0,0 0-16 0 0,0 0-22 0 0,0 0-12 0 0,0 0 33 0 0,61-29 2844 0 0,51-1-2278 0 0,-89 79-356 0 0,-21-44-508 0 0,-1 0 0 0 0,2 0-1 0 0,-1 0 1 0 0,0-1 0 0 0,1 1 0 0 0,0-1 0 0 0,0 1 0 0 0,0-1 0 0 0,1 0 0 0 0,-1 0 0 0 0,1 0-1 0 0,0-1 1 0 0,0 1 0 0 0,1-1 0 0 0,-1 0 0 0 0,1 0 0 0 0,-1-1 0 0 0,1 1 0 0 0,0-1 0 0 0,0 0 0 0 0,0 0-1 0 0,0-1 1 0 0,0 1 0 0 0,0-1 0 0 0,1 0 0 0 0,-1-1 0 0 0,0 1 0 0 0,1-1 0 0 0,-1 0 0 0 0,0 0-1 0 0,1-1 1 0 0,-1 0 0 0 0,0 0 0 0 0,0 0 0 0 0,0 0 0 0 0,1-1 0 0 0,2-1-59 0 0,-3 0-1500 0 0,-26 9-7597 0 0,16-2-3640 0 0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3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10218 0 0,'0'0'2045'0'0,"0"0"-517"0"0,0 0-194 0 0,0 0 13 0 0,0 0-27 0 0,0 0-131 0 0,0 0-251 0 0,0 0-246 0 0,0 0-105 0 0,0 0 38 0 0,0 0 95 0 0,0 0 63 0 0,8 3 4 0 0,126 16 3162 0 0,125-37-1851 0 0,-194 15-1925 0 0,-57 0 21 0 0,-14 1-3919 0 0,-6 8 234 0 0,7-1-2238 0 0,0-1-6164 0 0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4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17764 0 0,'0'0'1767'0'0,"0"0"-618"0"0,0 0-402 0 0,0 0-16 0 0,0 0 127 0 0,0 0 98 0 0,0 0 1 0 0,0 0-75 0 0,0 0-149 0 0,0 0-162 0 0,0 0-123 0 0,35-3-110 0 0,112-13-104 0 0,-93 11-630 0 0,88-9 1221 0 0,-55 12-8883 0 0,-75 2-4230 0 0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5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304 748 8290 0 0,'0'0'2632'0'0,"0"0"-1035"0"0,0 0-405 0 0,0 0 78 0 0,0 0 187 0 0,0 0 18 0 0,0 0-185 0 0,0 0-285 0 0,0 0-290 0 0,0 0-201 0 0,0 0-109 0 0,0 0-66 0 0,0 0-47 0 0,-30-1-29 0 0,-93 1-29 0 0,62 16 160 0 0,54-11-371 0 0,0 0 1 0 0,0 0 0 0 0,1 1 0 0 0,0 0-1 0 0,0 0 1 0 0,1 0 0 0 0,-1 1 0 0 0,1 0-1 0 0,1 0 1 0 0,-1 0 0 0 0,1 1 0 0 0,1-1-1 0 0,-1 1 1 0 0,1 0 0 0 0,1 0-1 0 0,-1 0 1 0 0,1 0 0 0 0,1 1 0 0 0,-1-1-1 0 0,2 1 1 0 0,-1-1 0 0 0,1 1 0 0 0,0-1-1 0 0,1 0 1 0 0,0 2-24 0 0,1-5 29 0 0,0 1 0 0 0,0-1-1 0 0,0 0 1 0 0,1 0 0 0 0,0-1 0 0 0,0 1-1 0 0,0 0 1 0 0,0-1 0 0 0,1 0-1 0 0,0 0 1 0 0,0 0 0 0 0,0 0 0 0 0,0-1-1 0 0,1 1 1 0 0,-1-1 0 0 0,1 0 0 0 0,0-1-1 0 0,0 1 1 0 0,0-1 0 0 0,0 0 0 0 0,0 0-1 0 0,1 0 1 0 0,-1-1 0 0 0,0 0-1 0 0,1 0 1 0 0,-1 0 0 0 0,1-1 0 0 0,0 1-1 0 0,-1-2 1 0 0,1 1 0 0 0,-1 0 0 0 0,1-1-1 0 0,2-1-28 0 0,9-3 153 0 0,0-1 0 0 0,-1-1 0 0 0,1-1-1 0 0,-1 0 1 0 0,-1-1 0 0 0,0-1 0 0 0,0 0-1 0 0,-1-1 1 0 0,0-1 0 0 0,-1 0 0 0 0,3-3-153 0 0,1-1 77 0 0,0-1-1 0 0,0-1 1 0 0,-2 0 0 0 0,0-1 0 0 0,-2 0 0 0 0,0-1 0 0 0,0-1 0 0 0,-2 0 0 0 0,-1 0 0 0 0,-1-1 0 0 0,0-1 0 0 0,0-7-77 0 0,-4 9 2 0 0,-1-1 0 0 0,0 0 0 0 0,-2 0 0 0 0,0 0 0 0 0,-2 0 1 0 0,-1 0-1 0 0,0 0 0 0 0,-5-19-2 0 0,6 33-25 0 0,-2 1-1 0 0,1 0 1 0 0,-1 0 0 0 0,-1 0 0 0 0,1 0-1 0 0,-1 0 1 0 0,0 1 0 0 0,0-1 0 0 0,-1 1 0 0 0,0 0-1 0 0,0 0 1 0 0,-1 0 0 0 0,1 1 0 0 0,-1-1-1 0 0,-1 1 1 0 0,1 0 0 0 0,-1 0 0 0 0,1 1-1 0 0,-1 0 1 0 0,-1 0 0 0 0,1 0 0 0 0,0 1-1 0 0,-1 0 1 0 0,0 0 0 0 0,0 1 0 0 0,-5-2 25 0 0,4 5-10 0 0,1-1 0 0 0,0 1 0 0 0,-1 1 0 0 0,1 0 1 0 0,0 0-1 0 0,0 0 0 0 0,0 1 0 0 0,0 0 0 0 0,1 0 0 0 0,-1 1 0 0 0,1 0 1 0 0,0 0-1 0 0,0 0 0 0 0,0 1 0 0 0,0 0 0 0 0,1 0 0 0 0,0 0 1 0 0,0 1-1 0 0,0 0 0 0 0,1 0 0 0 0,0 0 0 0 0,0 0 0 0 0,1 1 0 0 0,-1-1 1 0 0,1 1-1 0 0,1 0 0 0 0,-1 0 0 0 0,1 0 0 0 0,1 1 0 0 0,-1-1 1 0 0,1 0-1 0 0,0 1 0 0 0,1-1 0 0 0,0 3 10 0 0,3 9 54 0 0,1-1-1 0 0,1 0 1 0 0,1 0-1 0 0,0 0 1 0 0,1-1-1 0 0,1 0 1 0 0,1 0-1 0 0,0-1 1 0 0,2 0 0 0 0,-1 0-1 0 0,2-1 1 0 0,0-1-1 0 0,1 0 1 0 0,0-1-1 0 0,1 0 1 0 0,0-1-1 0 0,1-1 1 0 0,1 0 0 0 0,14 8-54 0 0,98 58 541 0 0,-101-59-369 0 0,-22-21-8054 0 0,-5 0-2076 0 0</inkml:trace>
  <inkml:trace contextRef="#ctx0" brushRef="#br0" timeOffset="515.669">750 523 11474 0 0,'0'0'3468'0'0,"0"0"-2017"0"0,0 0-784 0 0,0 0-61 0 0,0 0 65 0 0,0 0 43 0 0,0 0 5 0 0,0 0-117 0 0,0 0-91 0 0,0 0-45 0 0,0 0-98 0 0,0 0-30 0 0,7 11-31 0 0,52 89 584 0 0,-15 54-332 0 0,-23-95-430 0 0,-5-76 2948 0 0,66-121-2261 0 0,22-56-669 0 0,-105 193-184 0 0,1 1 1 0 0,0 0 0 0 0,0 0 0 0 0,-1 0-1 0 0,1 0 1 0 0,0-1 0 0 0,0 1 0 0 0,-1 0-1 0 0,1 0 1 0 0,0-1 0 0 0,0 1-1 0 0,0 0 1 0 0,0 0 0 0 0,-1-1 0 0 0,1 1-1 0 0,0 0 1 0 0,0 0 0 0 0,0-1 0 0 0,0 1-1 0 0,0 0 1 0 0,0-1 0 0 0,0 1 0 0 0,0 0-1 0 0,0-1 1 0 0,0 1 0 0 0,0 0-1 0 0,0 0 1 0 0,0-1 0 0 0,0 1 0 0 0,0 0-1 0 0,0-1 1 0 0,0 1 0 0 0,0 0 0 0 0,0-1-1 0 0,0 1 1 0 0,1 0 0 0 0,-1 0 0 0 0,0-1-1 0 0,0 1 1 0 0,0 0 0 0 0,0 0-1 0 0,1-1 1 0 0,-1 1 0 0 0,0 0 36 0 0,-25 18-6130 0 0,21-14 3009 0 0,-4 0-8444 0 0</inkml:trace>
  <inkml:trace contextRef="#ctx0" brushRef="#br0" timeOffset="997.531">696 229 12739 0 0,'0'0'2150'0'0,"0"0"-498"0"0,0 0-277 0 0,0 0-87 0 0,0 0-101 0 0,0 0-175 0 0,0 0-234 0 0,0 0-225 0 0,0 0-130 0 0,0 0-19 0 0,0 0 24 0 0,0 0 39 0 0,0 0 9 0 0,12 0-44 0 0,186-11 1374 0 0,3 3-1273 0 0,-201 8-518 0 0,0 0 2 0 0,0 0 10 0 0,0 0 24 0 0,0 0 34 0 0,0 0 27 0 0,-24 0 687 0 0,9-5-764 0 0,0-1 0 0 0,0-1 0 0 0,1 0 0 0 0,0 0 0 0 0,0-2 0 0 0,1 1 0 0 0,0-2 0 0 0,1 0 1 0 0,-8-8-36 0 0,11 10 21 0 0,1 3-47 0 0,1 0 0 0 0,1 0 0 0 0,-1-1 0 0 0,1 0 0 0 0,0-1 0 0 0,0 1 0 0 0,1-1 0 0 0,0 0 0 0 0,0-1 0 0 0,1 1 0 0 0,0-1 0 0 0,0 0 0 0 0,0 0 0 0 0,0-6 26 0 0,8 6-2973 0 0,3 8-2101 0 0,-2 0-435 0 0,-2 0-6900 0 0</inkml:trace>
  <inkml:trace contextRef="#ctx0" brushRef="#br0" timeOffset="1431.214">35 1153 8090 0 0,'0'0'1716'0'0,"0"0"-228"0"0,0 0 145 0 0,0 0 176 0 0,0 0-41 0 0,0 0-209 0 0,0 0-278 0 0,0 0-182 0 0,0 0-116 0 0,0 0-107 0 0,0 0-92 0 0,0 0-86 0 0,32-1-78 0 0,99-4-63 0 0,255-1 1484 0 0,-61-19-2081 0 0,-256 13-3880 0 0,-2-5-4008 0 0,-55 13-4225 0 0</inkml:trace>
  <inkml:trace contextRef="#ctx0" brushRef="#br0" timeOffset="2034.006">243 1414 14739 0 0,'0'0'1438'0'0,"0"0"-399"0"0,0 0-104 0 0,0 0 38 0 0,0 0-21 0 0,0 0-185 0 0,0 0-287 0 0,0 0-182 0 0,0 0-129 0 0,0 0-52 0 0,0 0-13 0 0,0 0-4 0 0,0 0 7 0 0,-25 21-7 0 0,-81 67-7 0 0,57-23 21 0 0,43-56-106 0 0,1 1-1 0 0,-1 0 1 0 0,2 0 0 0 0,0 0-1 0 0,0 0 1 0 0,0 1 0 0 0,2 0 0 0 0,-1-1-1 0 0,1 1 1 0 0,1 0 0 0 0,0 0 0 0 0,0 0-1 0 0,1 0 1 0 0,1 0 0 0 0,0 4-8 0 0,3-11 48 0 0,-1 1 0 0 0,1-1 0 0 0,0 0 0 0 0,0 0 0 0 0,1-1 0 0 0,-1 1 0 0 0,1-1 0 0 0,-1 0 0 0 0,1 0 0 0 0,0 0-1 0 0,0-1 1 0 0,1 0 0 0 0,-1 0 0 0 0,0 0 0 0 0,1-1 0 0 0,-1 1 0 0 0,1-1 0 0 0,0 0 0 0 0,-1-1 0 0 0,1 0 0 0 0,0 0 0 0 0,-1 0 0 0 0,1 0 0 0 0,0-1 0 0 0,-1 0 0 0 0,1 0 0 0 0,-1-1 0 0 0,1 1 0 0 0,-1-1 0 0 0,0 0 0 0 0,1-1-48 0 0,25-9 265 0 0,-1-2-1 0 0,-1 0 1 0 0,0-2 0 0 0,-1-1 0 0 0,-1-1 0 0 0,-1-2-1 0 0,0 0 1 0 0,-2-2 0 0 0,21-23-265 0 0,-25 26 51 0 0,0-1 0 0 0,-2-1 0 0 0,0-1 0 0 0,-2 0-1 0 0,0-1 1 0 0,-2-1 0 0 0,0 0 0 0 0,-2-1 0 0 0,0-1 0 0 0,-2 0 0 0 0,-1 0 0 0 0,-1-1-1 0 0,0-5-50 0 0,-6 26-13 0 0,-1 0 0 0 0,0 0 0 0 0,0 0 0 0 0,0 0 0 0 0,-1 0-1 0 0,1 0 1 0 0,-2 1 0 0 0,1-1 0 0 0,0 0 0 0 0,-1 0 0 0 0,0 0-1 0 0,-1 0 1 0 0,1 0 0 0 0,-1 1 0 0 0,0-1 0 0 0,-1 1 0 0 0,1-1-1 0 0,-1 1 1 0 0,0 0 0 0 0,0 0 0 0 0,-1 0 0 0 0,0 0 0 0 0,0 1-1 0 0,0-1 1 0 0,0 1 0 0 0,0 0 0 0 0,-1 0 0 0 0,0 1 0 0 0,0 0 0 0 0,0-1-1 0 0,0 1 1 0 0,0 1 0 0 0,-1-1 0 0 0,1 1 0 0 0,-1 0 0 0 0,0 0-1 0 0,1 1 1 0 0,-1 0 0 0 0,-1 0 13 0 0,-3 4-21 0 0,-1 0 0 0 0,1 1 1 0 0,0 0-1 0 0,0 1 0 0 0,0 0 0 0 0,1 0 0 0 0,0 1 1 0 0,0 1-1 0 0,0-1 0 0 0,1 1 0 0 0,0 1 0 0 0,0 0 1 0 0,1 0-1 0 0,0 0 0 0 0,0 1 0 0 0,1 0 0 0 0,0 0 1 0 0,0 1-1 0 0,1 0 0 0 0,-2 7 21 0 0,1-6 9 0 0,0 1 0 0 0,1-1-1 0 0,1 2 1 0 0,0-1 0 0 0,0 0 0 0 0,1 1 0 0 0,1-1 0 0 0,0 1-1 0 0,1 0 1 0 0,0 0 0 0 0,1 0 0 0 0,1 0 0 0 0,0 0 0 0 0,0-1-1 0 0,1 1 1 0 0,1 0 0 0 0,0-1 0 0 0,1 1 0 0 0,0-1 0 0 0,1 0-1 0 0,0 0 1 0 0,1-1 0 0 0,0 0 0 0 0,5 7-9 0 0,101 147 239 0 0,-89-155-1761 0 0,-8-24-7557 0 0,-12 7-2429 0 0</inkml:trace>
  <inkml:trace contextRef="#ctx0" brushRef="#br0" timeOffset="2400.972">961 1252 16676 0 0,'0'0'1313'0'0,"0"0"-557"0"0,0 0-170 0 0,0 0 171 0 0,0 0 197 0 0,0 0 66 0 0,0 0-118 0 0,0 0-217 0 0,0 0-174 0 0,0 0-127 0 0,-17 32-84 0 0,-55 102-61 0 0,-27 60 133 0 0,88-167-365 0 0,6-17-3 0 0,0 0-1 0 0,0 0 0 0 0,1 1 0 0 0,1-1 1 0 0,0 1-1 0 0,0 0 0 0 0,1 0 0 0 0,1 0 1 0 0,0 0-1 0 0,0 1 0 0 0,1-1 0 0 0,1 10-3 0 0,2-18 19 0 0,-1 0-1 0 0,1 0 0 0 0,0-1 0 0 0,0 1 0 0 0,0-1 0 0 0,0 0 0 0 0,0 0 0 0 0,1 0 1 0 0,-1 0-1 0 0,1 0 0 0 0,-1-1 0 0 0,1 0 0 0 0,0 0 0 0 0,-1 0 0 0 0,1 0 0 0 0,0 0 1 0 0,0-1-1 0 0,0 1 0 0 0,0-1 0 0 0,-1 0 0 0 0,1-1 0 0 0,0 1 0 0 0,0-1 0 0 0,2 0-18 0 0,-2 1 47 0 0,165-37 692 0 0,-166 37-765 0 0,-1-1 0 0 0,1 1 0 0 0,-1-1 1 0 0,0 0-1 0 0,1 0 0 0 0,-1 0 0 0 0,0-1 1 0 0,1 1-1 0 0,-1 0 0 0 0,0-1 0 0 0,0 0 1 0 0,0 1-1 0 0,0-1 0 0 0,-1 0 0 0 0,1 0 1 0 0,0 0-1 0 0,-1 0 0 0 0,1 0 0 0 0,-1 0 0 0 0,0-1 1 0 0,0 1-1 0 0,1-1 26 0 0,-2-10-1089 0 0,-1-8-3310 0 0,-7 7-6142 0 0,6 10 415 0 0</inkml:trace>
  <inkml:trace contextRef="#ctx0" brushRef="#br0" timeOffset="2616.187">619 1503 12179 0 0,'0'0'2232'0'0,"0"0"-545"0"0,0 0-279 0 0,0 0-125 0 0,0 0-130 0 0,0 0-144 0 0,0 0-149 0 0,0 0-69 0 0,0 0-21 0 0,0 0-21 0 0,0 0-69 0 0,0 0-102 0 0,0 0-81 0 0,27 2-89 0 0,88 8-74 0 0,36-21 57 0 0,-105 2-696 0 0,12-5-1919 0 0,-34 6-5340 0 0,-12 5-4743 0 0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0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327 611 0 0 0,'0'0'744'0'0,"0"0"636"0"0,0 0 150 0 0,0 0 17 0 0,0 0-4 0 0,0 0-53 0 0,0 0-97 0 0,0 0-120 0 0,0 0-104 0 0,0 0-110 0 0,0 0-83 0 0,-1-3-99 0 0,0 1-809 0 0,10-27 2623 0 0,33-3 1940 0 0,-53 10-1734 0 0,1 16-2797 0 0,0 1 0 0 0,0-1-1 0 0,0 2 1 0 0,-1-1 0 0 0,1 1 0 0 0,-1 1-1 0 0,0 0 1 0 0,0 1 0 0 0,0 0-1 0 0,-1 0 1 0 0,1 1 0 0 0,0 1 0 0 0,-1 0-1 0 0,1 0 1 0 0,0 1 0 0 0,0 1 0 0 0,-1 0-1 0 0,1 0 1 0 0,0 1 0 0 0,1 1 0 0 0,-1-1-1 0 0,0 2 1 0 0,1 0 0 0 0,-6 3-100 0 0,11-5 21 0 0,0-1-10 0 0,0 1 0 0 0,0-1 0 0 0,1 1 0 0 0,-1 0 0 0 0,1 0 0 0 0,0 0 0 0 0,0 0 0 0 0,0 1 0 0 0,0 0 0 0 0,1 0-1 0 0,-1 0 1 0 0,1 0 0 0 0,0 0 0 0 0,0 1 0 0 0,1 0 0 0 0,-2 2-11 0 0,-11 53 87 0 0,15-44-34 0 0,-1-14-47 0 0,1 0 1 0 0,-1 0 0 0 0,1 0 0 0 0,0 0 0 0 0,0 0 0 0 0,0 0-1 0 0,0 0 1 0 0,0 0 0 0 0,0 0 0 0 0,0 1 0 0 0,1-1 0 0 0,-1 0-1 0 0,1 0 1 0 0,-1 0 0 0 0,1 0 0 0 0,0 0 0 0 0,0-1 0 0 0,0 1-1 0 0,0 0 1 0 0,0 0 0 0 0,0 0 0 0 0,0-1 0 0 0,1 1 0 0 0,-1-1-1 0 0,1 1 1 0 0,-1-1 0 0 0,1 1 0 0 0,-1-1 0 0 0,1 0 0 0 0,0 0-1 0 0,0 0 1 0 0,0 0 0 0 0,-1 0 0 0 0,1 0 0 0 0,2 0-7 0 0,22 5 130 0 0,0-2 1 0 0,0 0 0 0 0,1-2-1 0 0,-1-1 1 0 0,1-1 0 0 0,-1-1 0 0 0,0-1-1 0 0,14-4-130 0 0,-2 2 538 0 0,-173 99-306 0 0,122-87-231 0 0,0 1 0 0 0,1 1 0 0 0,0 0 0 0 0,1 0 0 0 0,0 1 0 0 0,0 1-1 0 0,1 0 1 0 0,1 0 0 0 0,0 1 0 0 0,1 0 0 0 0,0 0 0 0 0,1 1 0 0 0,1 0 0 0 0,0 0 0 0 0,0 1 0 0 0,2 0 0 0 0,0 0 0 0 0,-2 15-1 0 0,7-24 2 0 0,1-1 1 0 0,0 0-1 0 0,0 1 0 0 0,0-1 1 0 0,1 0-1 0 0,0 0 0 0 0,0 0 1 0 0,0 0-1 0 0,1-1 0 0 0,-1 0 1 0 0,1 1-1 0 0,0-1 0 0 0,0 0 0 0 0,1-1 1 0 0,-1 1-1 0 0,1-1 0 0 0,0 0 1 0 0,0 0-1 0 0,0 0 0 0 0,0-1 1 0 0,0 0-1 0 0,1 0 0 0 0,-1 0 1 0 0,1-1-1 0 0,-1 1 0 0 0,1-1 1 0 0,-1-1-1 0 0,1 1 0 0 0,0-1 0 0 0,3 0-2 0 0,15 1 1 0 0,-19 0-11 0 0,1 0 0 0 0,-1 0 0 0 0,1 0 0 0 0,-1-1 0 0 0,1 0 0 0 0,-1 0 0 0 0,1-1 0 0 0,-1 0 0 0 0,1 0 0 0 0,-1 0 1 0 0,1 0-1 0 0,-1-1 0 0 0,0 0 0 0 0,0 0 0 0 0,0 0 0 0 0,0-1 0 0 0,0 0 0 0 0,2-1 10 0 0,1-41-3698 0 0,-7 23-6092 0 0,0 15-2649 0 0</inkml:trace>
  <inkml:trace contextRef="#ctx0" brushRef="#br0" timeOffset="683.026">77 0 7290 0 0,'0'0'1833'0'0,"0"0"-110"0"0,0 0-98 0 0,0 0-9 0 0,0 0-45 0 0,0 0-189 0 0,0 0-297 0 0,0 0-310 0 0,0 0-240 0 0,0 0-148 0 0,0 0-41 0 0,0 0 60 0 0,0 0 94 0 0,0 19 1383 0 0,46 165 2074 0 0,38 150-2550 0 0,-75-275-1300 0 0,-3 1 1 0 0,-3 0-1 0 0,-3 47-107 0 0,-1-49 68 0 0,-4 288 135 0 0,36-190-168 0 0,-27-135-35 0 0,-2-17 8 0 0,-1 0 0 0 0,0-1 0 0 0,0 1 0 0 0,0 0 0 0 0,-1 0 0 0 0,0 1 1 0 0,1-1-1 0 0,-1 0 0 0 0,-1 0 0 0 0,1 0 0 0 0,0 0 0 0 0,-1 0 1 0 0,0 0-1 0 0,0 0 0 0 0,0 0 0 0 0,-1-1 0 0 0,1 1 0 0 0,-1 0 1 0 0,0 1-9 0 0,-8 5 77 0 0,11-10-92 0 0,-1 0-1 0 0,0 0 1 0 0,1 0 0 0 0,-1 0 0 0 0,1 0 0 0 0,-1 0-1 0 0,0 0 1 0 0,1 0 0 0 0,-1 0 0 0 0,0 0-1 0 0,1 0 1 0 0,-1 0 0 0 0,0 0 0 0 0,1 0 0 0 0,-1 0-1 0 0,0 1 1 0 0,1-1 0 0 0,-1 0 0 0 0,0 0-1 0 0,1 0 1 0 0,-1 1 0 0 0,0-1 0 0 0,1 0 0 0 0,-1 0-1 0 0,0 1 1 0 0,0-1 0 0 0,0 0 0 0 0,1 1 0 0 0,-1-1-1 0 0,0 0 1 0 0,0 1 0 0 0,0-1 0 0 0,0 0-1 0 0,1 1 1 0 0,-1-1 0 0 0,0 0 0 0 0,0 1 0 0 0,0-1-1 0 0,0 0 1 0 0,0 1 0 0 0,0-1 0 0 0,0 1-1 0 0,0-1 1 0 0,0 0 0 0 0,0 1 0 0 0,0-1 0 0 0,0 0-1 0 0,0 1 1 0 0,-1-1 0 0 0,1 0 0 0 0,0 1 15 0 0,3-1-588 0 0,8 0-902 0 0,-6-1-7800 0 0,-5-2-3050 0 0</inkml:trace>
  <inkml:trace contextRef="#ctx0" brushRef="#br0" timeOffset="2228.807">1099 906 5633 0 0,'0'0'2591'0'0,"0"0"-682"0"0,0 0-424 0 0,0 0-6 0 0,0 0 135 0 0,0 0 18 0 0,0 0-150 0 0,0 0-250 0 0,0 0-278 0 0,0 0-211 0 0,0 0-147 0 0,-8-21-56 0 0,-24-64-27 0 0,31 83-468 0 0,1 0-1 0 0,-1 0 0 0 0,0 0 0 0 0,1 0 0 0 0,-1 0 0 0 0,0 0 0 0 0,0 0 0 0 0,0 0 1 0 0,0 1-1 0 0,-1-1 0 0 0,1 0 0 0 0,0 1 0 0 0,-1-1 0 0 0,1 1 0 0 0,-1-1 0 0 0,1 1 1 0 0,-1 0-1 0 0,0 0 0 0 0,0-1 0 0 0,0 1 0 0 0,1 0 0 0 0,-1 1 0 0 0,0-1 1 0 0,0 0-1 0 0,-1 0-44 0 0,-4-1 222 0 0,-4-2-92 0 0,-1 1 0 0 0,1 0 0 0 0,0 1 0 0 0,-1 0 1 0 0,1 1-1 0 0,-1 0 0 0 0,0 0 0 0 0,1 2 0 0 0,-1-1 0 0 0,0 2 0 0 0,1-1 0 0 0,-1 1 0 0 0,1 1 1 0 0,0 0-1 0 0,0 1 0 0 0,0 0 0 0 0,0 1 0 0 0,-2 1-130 0 0,1 0 71 0 0,1 1 0 0 0,0 1 0 0 0,0-1 0 0 0,0 2 0 0 0,1-1 0 0 0,0 2 0 0 0,1-1-1 0 0,0 1 1 0 0,0 0 0 0 0,-5 9-71 0 0,8-8 21 0 0,-1 0-1 0 0,2 0 0 0 0,-1 0 0 0 0,2 0 0 0 0,0 1 0 0 0,0 0 0 0 0,1 0 0 0 0,0 0 0 0 0,1 0 0 0 0,0 1 1 0 0,1-1-1 0 0,1 0 0 0 0,0 1 0 0 0,1-1 0 0 0,0 0 0 0 0,0 1 0 0 0,2-1 0 0 0,-1 0 0 0 0,2 0 1 0 0,-1 0-1 0 0,2-1 0 0 0,-1 1 0 0 0,2-1 0 0 0,-1 0 0 0 0,6 6-20 0 0,-8-12 35 0 0,1-1 1 0 0,0 1-1 0 0,0-1 0 0 0,1 0 0 0 0,-1-1 0 0 0,1 1 1 0 0,0-1-1 0 0,0 0 0 0 0,0 0 0 0 0,1 0 0 0 0,-1-1 1 0 0,1 1-1 0 0,-1-1 0 0 0,1-1 0 0 0,0 1 1 0 0,-1-1-1 0 0,1 0 0 0 0,0 0 0 0 0,0-1 0 0 0,0 0 1 0 0,0 0-1 0 0,0 0 0 0 0,0-1 0 0 0,0 0 0 0 0,-1 0 1 0 0,3 0-36 0 0,6-3 87 0 0,-1-1 1 0 0,0 0-1 0 0,0-1 1 0 0,0 0-1 0 0,-1-1 1 0 0,1 0 0 0 0,-2-1-1 0 0,1 0 1 0 0,-1-1-1 0 0,5-5-87 0 0,12-13 76 0 0,-1-1-1 0 0,-1-2 1 0 0,-1 0 0 0 0,-2-1-1 0 0,-1-2 1 0 0,-2 0-1 0 0,-1-1 1 0 0,-1-1-1 0 0,8-28-75 0 0,-19 47 61 0 0,-8 22-43 0 0,-4 16-49 0 0,2-12 32 0 0,1 0 0 0 0,1 0 0 0 0,-1 0 0 0 0,1 0 0 0 0,1 0 0 0 0,0 1 0 0 0,1-1 0 0 0,0 0 0 0 0,0 0 0 0 0,1 0 0 0 0,0 0 0 0 0,1 0 0 0 0,0 0 0 0 0,1 0 0 0 0,0-1 0 0 0,0 0 0 0 0,1 0 0 0 0,0 0 0 0 0,4 4-1 0 0,8 8 4 0 0,1 0 1 0 0,0-1-1 0 0,2-2 0 0 0,0 0 0 0 0,19 13-4 0 0,-24-22-1293 0 0,-25-17-3013 0 0,-9-8-5659 0 0,11 9-2201 0 0</inkml:trace>
  <inkml:trace contextRef="#ctx0" brushRef="#br0" timeOffset="2769.025">719 401 4489 0 0,'0'0'3714'0'0,"0"0"-1319"0"0,0 0-500 0 0,0 0-58 0 0,0 0 8 0 0,0 0-77 0 0,0 0-204 0 0,0 0-247 0 0,0 0-246 0 0,0 0-185 0 0,0 0-146 0 0,0 0-120 0 0,0 0-101 0 0,-5-3-94 0 0,-17-9-54 0 0,16 9-33 0 0,6 3-25 0 0,30 0 1179 0 0,217 7 309 0 0,-25 12-1512 0 0,-218-13 918 0 0,-58-60-979 0 0,-74-75-165 0 0,56 55-138 0 0,103 77-5098 0 0,-16 2 1380 0 0,-2-2-6238 0 0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6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0 0 0,'0'0'1194'0'0,"0"0"654"0"0,0 0 56 0 0,0 0-131 0 0,0 0-109 0 0,0 0-68 0 0,0 0-43 0 0,0 0-48 0 0,0 0-78 0 0,0 0-110 0 0,0 0-137 0 0,0 0-152 0 0,0 0-136 0 0,6 15 5904 0 0,257-15-4104 0 0,-140 0-2471 0 0,-143-15-7642 0 0,15 11 963 0 0,2 1-5476 0 0</inkml:trace>
  <inkml:trace contextRef="#ctx0" brushRef="#br0" timeOffset="254.546">104 1 12651 0 0,'0'0'1251'0'0,"0"0"-359"0"0,0 0-109 0 0,0 0 210 0 0,0 0 253 0 0,0 0 113 0 0,0 0-67 0 0,0 0-185 0 0,0 0-230 0 0,-6 34-234 0 0,-19 108-188 0 0,21-61 53 0 0,54 136-764 0 0,-50-206-601 0 0,1 3-1954 0 0,-3-5-7065 0 0,1-5-381 0 0</inkml:trace>
  <inkml:trace contextRef="#ctx0" brushRef="#br0" timeOffset="816.968">605 170 11666 0 0,'0'0'2325'0'0,"0"0"-1637"0"0,0 0-565 0 0,0 0 172 0 0,0 0 357 0 0,0 0 248 0 0,0 0 73 0 0,0 0-116 0 0,0 0-240 0 0,0 0-213 0 0,-13 34-146 0 0,-40 109-93 0 0,16 9 93 0 0,35-130-249 0 0,11 58 51 0 0,-9-80-2 0 0,0 1 1 0 0,1-1 0 0 0,-1 0 0 0 0,0 1-1 0 0,0-1 1 0 0,0 0 0 0 0,1 1 0 0 0,-1-1-1 0 0,0 0 1 0 0,0 0 0 0 0,1 1 0 0 0,-1-1-1 0 0,0 0 1 0 0,1 0 0 0 0,-1 0 0 0 0,0 1-1 0 0,1-1 1 0 0,-1 0 0 0 0,1 0 0 0 0,-1 0-1 0 0,0 0 1 0 0,1 0 0 0 0,-1 0-1 0 0,0 1 1 0 0,1-1 0 0 0,-1 0 0 0 0,1 0-1 0 0,-1 0 1 0 0,0-1 0 0 0,1 1 0 0 0,-1 0-1 0 0,1 0 1 0 0,-1 0 0 0 0,0 0 0 0 0,1 0-1 0 0,-1 0 1 0 0,0 0 0 0 0,1-1 0 0 0,-1 1-1 0 0,0 0 1 0 0,1 0 0 0 0,-1 0 0 0 0,0-1-1 0 0,1 1 1 0 0,-1 0 0 0 0,0-1 0 0 0,0 1-1 0 0,1 0 1 0 0,-1 0 0 0 0,0-1 0 0 0,0 1-1 0 0,0 0 1 0 0,1-1 0 0 0,-1 1-1 0 0,0-1 1 0 0,0 1 0 0 0,0 0 0 0 0,0-1-1 0 0,0 1 1 0 0,0 0 0 0 0,0-1 0 0 0,0 1-1 0 0,0-1 1 0 0,0 1 0 0 0,0 0 0 0 0,0-1-59 0 0,15-38 741 0 0,-11 28-578 0 0,44-144 899 0 0,-39 119-960 0 0,1 0 0 0 0,2 1 0 0 0,2 0 1 0 0,1 1-1 0 0,1 0 0 0 0,4-3-102 0 0,-19 36 2 0 0,7-12 12 0 0,-1 0-1 0 0,2 1 0 0 0,0 0 0 0 0,0 1 0 0 0,1-1 1 0 0,0 2-1 0 0,1 0 0 0 0,0 0 0 0 0,1 1 0 0 0,3-2-13 0 0,-13 10-2 0 0,-1 0-1 0 0,0 0 1 0 0,0 0-1 0 0,1 1 1 0 0,-1-1-1 0 0,0 0 1 0 0,1 1-1 0 0,-1-1 0 0 0,1 1 1 0 0,-1-1-1 0 0,1 1 1 0 0,-1 0-1 0 0,1 0 1 0 0,-1-1-1 0 0,1 1 1 0 0,-1 0-1 0 0,1 1 1 0 0,-1-1-1 0 0,1 0 0 0 0,-1 0 1 0 0,1 1-1 0 0,-1-1 1 0 0,0 0-1 0 0,1 1 1 0 0,-1 0-1 0 0,1-1 1 0 0,-1 1-1 0 0,0 0 0 0 0,1-1 1 0 0,-1 1-1 0 0,0 0 1 0 0,0 0-1 0 0,0 0 1 0 0,0 0-1 0 0,0 1 1 0 0,0-1-1 0 0,0 0 1 0 0,0 0-1 0 0,0 0 0 0 0,0 1 1 0 0,-1-1-1 0 0,1 0 1 0 0,-1 1-1 0 0,1-1 1 0 0,0 2 2 0 0,19 121 665 0 0,-18-104-641 0 0,-1-7-4819 0 0,-1-12 1942 0 0,0-1-3219 0 0,0 0-5463 0 0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8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0 872 8266 0 0,'0'0'1959'0'0,"0"0"-381"0"0,0 0-170 0 0,0 0 43 0 0,0 0-8 0 0,0 0-191 0 0,0 0-305 0 0,0 0-282 0 0,0 0-126 0 0,0 0-11 0 0,0 0 43 0 0,7 2 43 0 0,51 11 439 0 0,2-2 0 0 0,-1-3 0 0 0,1-3 1 0 0,1-3-1 0 0,20-2-1053 0 0,-24-14-17 0 0,-54 6-1412 0 0,-3 4-1864 0 0,0 0-4539 0 0,0 1-3764 0 0</inkml:trace>
  <inkml:trace contextRef="#ctx0" brushRef="#br0" timeOffset="265.945">17 1045 8330 0 0,'0'0'5072'0'0,"0"0"-2965"0"0,0 0-1168 0 0,0 0-122 0 0,0 0 175 0 0,0 0 188 0 0,0 0 17 0 0,0 0-141 0 0,0 0-195 0 0,0 0-164 0 0,0 0-99 0 0,0 0-75 0 0,11 10-39 0 0,38 30-45 0 0,-47-38-391 0 0,1 0 0 0 0,0 0 0 0 0,0 0 0 0 0,0 0 0 0 0,0-1 0 0 0,0 0 0 0 0,1 1 0 0 0,-1-1 0 0 0,0 0 0 0 0,0-1 0 0 0,1 1 0 0 0,-1 0 0 0 0,1-1 0 0 0,-1 0 0 0 0,0 0 0 0 0,1 0 0 0 0,-1 0 0 0 0,1-1-48 0 0,10 1 204 0 0,224-34 854 0 0,-210 29-1324 0 0,-3 1-1624 0 0,-9 2-4105 0 0,-13 2-5998 0 0</inkml:trace>
  <inkml:trace contextRef="#ctx0" brushRef="#br0" timeOffset="1632.35">1048 659 2160 0 0,'0'0'3671'0'0,"0"0"-1531"0"0,0 0-553 0 0,0 0-23 0 0,0 0 46 0 0,0 0 18 0 0,0 0-145 0 0,0 0-264 0 0,0 0-277 0 0,0 0-265 0 0,0 0-173 0 0,-6-8-121 0 0,-21-24-97 0 0,25 31-254 0 0,0 0 1 0 0,0 0-1 0 0,0 0 1 0 0,-1 0 0 0 0,1 1-1 0 0,0-1 1 0 0,0 1-1 0 0,-1-1 1 0 0,1 1 0 0 0,0 0-1 0 0,0 0 1 0 0,-1 0 0 0 0,1 0-1 0 0,0 0 1 0 0,-1 0-1 0 0,1 1 1 0 0,0-1 0 0 0,0 1-1 0 0,-1 0 1 0 0,1 0-1 0 0,0 0 1 0 0,0 0 0 0 0,0 0-1 0 0,0 0 1 0 0,0 0-1 0 0,0 1 1 0 0,0-1 0 0 0,1 0-1 0 0,-1 1 1 0 0,0 0-33 0 0,-4 2 46 0 0,-8 5-16 0 0,0 1 0 0 0,0 1 0 0 0,1 0 0 0 0,0 1 0 0 0,1 0 0 0 0,0 1 0 0 0,1 0-1 0 0,1 1 1 0 0,0 0 0 0 0,1 1 0 0 0,0 0 0 0 0,1 0 0 0 0,1 1 0 0 0,0 0 0 0 0,-2 12-30 0 0,8-24 29 0 0,0 0 0 0 0,0 0 0 0 0,1 0 1 0 0,-1 0-1 0 0,1 0 0 0 0,0 0 0 0 0,0 0 0 0 0,1 0 0 0 0,-1 0 0 0 0,1 0 0 0 0,0 0 0 0 0,0 0 0 0 0,0 0 0 0 0,1-1 1 0 0,-1 1-1 0 0,1 0 0 0 0,0-1 0 0 0,0 1 0 0 0,0-1 0 0 0,0 1 0 0 0,1-1 0 0 0,-1 0 0 0 0,1 0 0 0 0,0 0 0 0 0,0-1 0 0 0,0 1 1 0 0,0-1-1 0 0,1 1 0 0 0,-1-1 0 0 0,1 0 0 0 0,-1 0 0 0 0,1-1 0 0 0,0 1 0 0 0,-1-1 0 0 0,1 0 0 0 0,0 0 0 0 0,0 0 0 0 0,0 0 1 0 0,0 0-1 0 0,0-1 0 0 0,0 0 0 0 0,4 0-29 0 0,9-1 184 0 0,0-1 0 0 0,0-1 1 0 0,-1 0-1 0 0,1-1 0 0 0,-1-1 1 0 0,0 0-1 0 0,0-1 0 0 0,0-1 1 0 0,-1-1-1 0 0,0 0 0 0 0,13-10-184 0 0,-26 17 11 0 0,41-25 177 0 0,-2-2 0 0 0,0-2 1 0 0,-2-2-1 0 0,-1-1 0 0 0,-2-2 1 0 0,-2-1-1 0 0,-1-2 1 0 0,1-4-189 0 0,-20 23 29 0 0,-1 0 1 0 0,-1 0 0 0 0,0-1 0 0 0,-2 0 0 0 0,0-1 0 0 0,-1 0-1 0 0,-1-1 1 0 0,-1 0 0 0 0,-1 0 0 0 0,-2-1 0 0 0,0 1 0 0 0,-1-1-1 0 0,-1 0 1 0 0,-1 0 0 0 0,-1 0 0 0 0,-1-10-30 0 0,0 24-30 0 0,-1 0 0 0 0,1 0-1 0 0,-2 1 1 0 0,1-1 0 0 0,-1 0 0 0 0,0 1 0 0 0,-1-1-1 0 0,0 1 1 0 0,0 0 0 0 0,0 1 0 0 0,-1-1-1 0 0,-1 1 1 0 0,1-1 0 0 0,-1 2 0 0 0,-1-1 0 0 0,1 1-1 0 0,-1 0 1 0 0,0 0 0 0 0,0 1 0 0 0,-1-1 0 0 0,1 2-1 0 0,-1-1 1 0 0,0 1 0 0 0,-1 1 0 0 0,1-1-1 0 0,-1 1 1 0 0,1 1 0 0 0,-1-1 0 0 0,-4 1 30 0 0,1 2-15 0 0,0 2 1 0 0,0-1-1 0 0,0 1 0 0 0,0 1 1 0 0,1 0-1 0 0,-1 1 1 0 0,1 0-1 0 0,-1 1 1 0 0,1 0-1 0 0,1 0 0 0 0,-1 2 1 0 0,1-1-1 0 0,0 1 1 0 0,0 1-1 0 0,1-1 0 0 0,0 2 1 0 0,1-1-1 0 0,-1 1 1 0 0,2 0-1 0 0,-1 1 0 0 0,1 0 1 0 0,1 0-1 0 0,0 1 1 0 0,0 0-1 0 0,1 0 0 0 0,1 0 1 0 0,-1 0-1 0 0,2 1 1 0 0,0 0-1 0 0,0 0 0 0 0,1 0 1 0 0,0 0-1 0 0,1 0 1 0 0,1 2 14 0 0,4 0 44 0 0,1-1 0 0 0,0-1 1 0 0,0 1-1 0 0,2-1 0 0 0,-1 0 0 0 0,2 0 1 0 0,0 0-1 0 0,0-1 0 0 0,1-1 0 0 0,0 1 1 0 0,1-2-1 0 0,0 1 0 0 0,0-1 0 0 0,1-1 1 0 0,0 1-1 0 0,1-2 0 0 0,3 2-44 0 0,-6-3 63 0 0,29 19 270 0 0,1-1 1 0 0,2-3 0 0 0,0-1 0 0 0,1-2-1 0 0,1-2 1 0 0,1-1 0 0 0,0-3-1 0 0,43 7-333 0 0,-63-16 303 0 0,-6 0-1028 0 0,-20-2-5677 0 0,-4 0-1134 0 0,3 2-4939 0 0</inkml:trace>
  <inkml:trace contextRef="#ctx0" brushRef="#br0" timeOffset="1944.341">624 1064 10378 0 0,'0'0'1838'0'0,"0"0"-486"0"0,0 0-341 0 0,0 0-64 0 0,0 0-13 0 0,0 0 18 0 0,0 0-45 0 0,0 0-86 0 0,0 0-3 0 0,0 0-56 0 0,0 0-23 0 0,0 0 17 0 0,0 0-21 0 0,30 13-40 0 0,97 38-45 0 0,-118-47-556 0 0,0-1 1 0 0,0-1-1 0 0,1 0 1 0 0,0 0-1 0 0,-1-1 1 0 0,1 0-1 0 0,0 0 1 0 0,0-1-1 0 0,-1 0 1 0 0,9-2-95 0 0,5 0 185 0 0,360-51 1631 0 0,-221 26-1519 0 0,99-9-213 0 0,-253 35-518 0 0,26 1 100 0 0,-24 15-7281 0 0,-10-8-4310 0 0</inkml:trace>
  <inkml:trace contextRef="#ctx0" brushRef="#br0" timeOffset="2546.543">1055 1377 12427 0 0,'0'0'1775'0'0,"0"0"-308"0"0,0 0-112 0 0,0 0 60 0 0,0 0-38 0 0,0 0-195 0 0,0 0-274 0 0,0 0-279 0 0,0 0-188 0 0,0 0-128 0 0,0 0-78 0 0,0 0-51 0 0,-26 5-18 0 0,-82 18-14 0 0,105-22-140 0 0,0-1 0 0 0,-1 1 0 0 0,1 0 0 0 0,0 0 0 0 0,-1 1 0 0 0,1-1-1 0 0,0 1 1 0 0,0 0 0 0 0,0-1 0 0 0,0 1 0 0 0,0 1 0 0 0,1-1 0 0 0,-1 0-1 0 0,0 1 1 0 0,1-1 0 0 0,0 1 0 0 0,0 0 0 0 0,-2 1-12 0 0,-3 7 48 0 0,-18 21 24 0 0,2 1-1 0 0,0 1 1 0 0,3 1 0 0 0,-12 28-72 0 0,16 40-28 0 0,18-99 49 0 0,0-1 1 0 0,0 1 0 0 0,1-1 0 0 0,-1 0 0 0 0,1 0 0 0 0,0 0 0 0 0,0-1 0 0 0,0 1-1 0 0,0 0 1 0 0,1-1 0 0 0,-1 0 0 0 0,1 0 0 0 0,-1 0 0 0 0,1 0 0 0 0,0-1-1 0 0,-1 1 1 0 0,1-1 0 0 0,0 0 0 0 0,0 0 0 0 0,0-1 0 0 0,0 1 0 0 0,0-1 0 0 0,0 0-1 0 0,0 0 1 0 0,0 0 0 0 0,0 0 0 0 0,0-1 0 0 0,0 1 0 0 0,0-1 0 0 0,1 0-22 0 0,3 0 97 0 0,9-1 59 0 0,0-1 1 0 0,0-1-1 0 0,0 0 1 0 0,0-1-1 0 0,-1-1 0 0 0,1-1 1 0 0,-2 0-1 0 0,1-1 1 0 0,9-8-157 0 0,-9 8 96 0 0,12-7-20 0 0,-1-1 0 0 0,-1-1 0 0 0,-1-2 0 0 0,0 0 0 0 0,-1-2-1 0 0,-2 0 1 0 0,0-2 0 0 0,-1 0 0 0 0,-1-2 0 0 0,-2 0 0 0 0,0-1-1 0 0,-2-1 1 0 0,-1 0 0 0 0,-1-1 0 0 0,8-22-76 0 0,-18 39-21 0 0,0-1 1 0 0,-1 0-1 0 0,0 0 0 0 0,0-1 1 0 0,-2 1-1 0 0,1 0 0 0 0,-2-1 1 0 0,1 1-1 0 0,-2-1 1 0 0,0 1-1 0 0,0-1 0 0 0,-1 1 1 0 0,-1 0-1 0 0,0 0 0 0 0,0 0 1 0 0,-1 0-1 0 0,-1 0 0 0 0,0 1 1 0 0,-1 0-1 0 0,0 0 1 0 0,-6-8 20 0 0,8 15-28 0 0,-1 1 1 0 0,0 0 0 0 0,0 0 0 0 0,0 0 0 0 0,0 1 0 0 0,0 0 0 0 0,-1 0 0 0 0,1 0 0 0 0,-1 0 0 0 0,1 1 0 0 0,-1 0-1 0 0,1 0 1 0 0,-1 0 0 0 0,0 1 0 0 0,0 0 0 0 0,1 0 0 0 0,-1 1 0 0 0,0-1 0 0 0,1 1 0 0 0,-1 0 0 0 0,0 1-1 0 0,1 0 1 0 0,-1-1 0 0 0,1 2 0 0 0,0-1 0 0 0,0 1 0 0 0,0-1 0 0 0,0 1 0 0 0,0 1 0 0 0,1-1 0 0 0,-1 1 0 0 0,1-1-1 0 0,0 1 1 0 0,0 1 0 0 0,0-1 0 0 0,1 1 0 0 0,-1-1 0 0 0,-1 5 27 0 0,-10 5 7 0 0,1 2-1 0 0,0 0 1 0 0,1 1 0 0 0,1 0 0 0 0,1 1 0 0 0,0 0-1 0 0,1 1 1 0 0,2 0 0 0 0,-1 1 0 0 0,2-1-1 0 0,1 1 1 0 0,0 1 0 0 0,2-1 0 0 0,0 1-1 0 0,1 0 1 0 0,1 13-7 0 0,2-33 0 0 0,-1 10 23 0 0,1 0 1 0 0,0 1-1 0 0,1-1 0 0 0,1 0 0 0 0,-1 0 1 0 0,2 0-1 0 0,-1 0 0 0 0,2 0 0 0 0,2 6-23 0 0,-1-5 29 0 0,0-1 0 0 0,1 0 0 0 0,0 0 0 0 0,1-1 0 0 0,1 1-1 0 0,-1-2 1 0 0,1 1 0 0 0,1-1 0 0 0,0 0 0 0 0,0-1-1 0 0,1 0 1 0 0,0 0 0 0 0,3 1-29 0 0,-8-7-31 0 0,0 1 0 0 0,0-1 0 0 0,0 0 0 0 0,0 0 0 0 0,0-1 0 0 0,1 1 0 0 0,-1-1 0 0 0,0 0 0 0 0,1-1 0 0 0,-1 1 0 0 0,1-1 0 0 0,-1 0 0 0 0,0-1 0 0 0,1 1 0 0 0,-1-1 0 0 0,1 0 0 0 0,-1-1-1 0 0,0 1 1 0 0,0-1 0 0 0,0 0 0 0 0,0 0 0 0 0,4-3 31 0 0,52-51-2681 0 0,-37 31-1860 0 0,-5 4-3020 0 0,-9 9-4144 0 0</inkml:trace>
  <inkml:trace contextRef="#ctx0" brushRef="#br0" timeOffset="2862.56">1679 1218 11298 0 0,'0'0'4881'0'0,"0"0"-2897"0"0,0 0-1150 0 0,0 0-84 0 0,0 0 117 0 0,0 0 121 0 0,0 0-13 0 0,0 0-143 0 0,0 0-160 0 0,0 0-126 0 0,-20 33-109 0 0,-65 103-84 0 0,-33 67 440 0 0,110-192-787 0 0,1 1 1 0 0,0 0 0 0 0,1 0 0 0 0,0 0 0 0 0,1 0 0 0 0,0 1 0 0 0,1 0 0 0 0,1 0 0 0 0,0 0 0 0 0,0 1-1 0 0,2-1 1 0 0,-1 11-7 0 0,5-21 28 0 0,0 0-1 0 0,0 0 1 0 0,1 0-1 0 0,-1 0 0 0 0,0-1 1 0 0,1 1-1 0 0,0-1 1 0 0,0 0-1 0 0,0 0 1 0 0,0 0-1 0 0,0-1 1 0 0,0 0-1 0 0,0 1 0 0 0,0-1 1 0 0,0-1-1 0 0,1 1 1 0 0,-1-1-1 0 0,0 1 1 0 0,1-1-1 0 0,-1 0 0 0 0,1-1 1 0 0,-1 1-1 0 0,0-1 1 0 0,0 0-1 0 0,1 0 1 0 0,-1 0-1 0 0,0-1 0 0 0,2 0-27 0 0,181-54 1169 0 0,-178 52-994 0 0,6-5-3470 0 0,-25 0-8542 0 0,8 9-123 0 0</inkml:trace>
  <inkml:trace contextRef="#ctx0" brushRef="#br0" timeOffset="3112.949">1272 1513 10850 0 0,'0'0'6014'0'0,"0"0"-3889"0"0,0 0-1323 0 0,0 0-58 0 0,0 0 122 0 0,0 0 70 0 0,0 0-39 0 0,0 0-165 0 0,0 0-146 0 0,34-4-126 0 0,106-10-111 0 0,111-1-1227 0 0,-220 14-1836 0 0,-11-1-3393 0 0,-4 1-6050 0 0</inkml:trace>
  <inkml:trace contextRef="#ctx0" brushRef="#br0" timeOffset="4128.796">2537 379 3345 0 0,'0'0'2037'0'0,"0"0"-171"0"0,0 0-65 0 0,0 0-92 0 0,0 0-112 0 0,0 0-108 0 0,0 0-131 0 0,0 0-136 0 0,0 0-85 0 0,0 0-66 0 0,0 0-65 0 0,0 0-56 0 0,0 0-88 0 0,-19-18-103 0 0,-86-78 516 0 0,104 95-1196 0 0,0 0-1 0 0,0 0 1 0 0,-1 0 0 0 0,1 0 0 0 0,0 0 0 0 0,0 1 0 0 0,-1-1 0 0 0,1 0 0 0 0,-1 0 0 0 0,1 1-1 0 0,0-1 1 0 0,-1 1 0 0 0,1 0 0 0 0,-1-1 0 0 0,1 1 0 0 0,-1 0 0 0 0,0 0 0 0 0,1 0 0 0 0,-1 0-1 0 0,1 0 1 0 0,-1 0 0 0 0,1 0 0 0 0,-1 0 0 0 0,1 1 0 0 0,-1-1 0 0 0,1 1 0 0 0,-1-1 0 0 0,1 1-1 0 0,0-1 1 0 0,-1 1 0 0 0,1 0 0 0 0,0 0 0 0 0,-1 0 0 0 0,1 0 0 0 0,0 0 0 0 0,0 0-1 0 0,0 0 1 0 0,0 0 0 0 0,0 0 0 0 0,0 0 0 0 0,0 1 0 0 0,0-1 0 0 0,0 0 0 0 0,1 1 0 0 0,-1-1-1 0 0,0 1-78 0 0,-19 48 40 0 0,3 1-1 0 0,2 0 0 0 0,2 1 0 0 0,2 1 0 0 0,3 0 0 0 0,-2 44-39 0 0,2-26 62 0 0,-50 325-87 0 0,51-354 42 0 0,-47 255 25 0 0,-19-172 241 0 0,80-76-28 0 0,-7-47-210 0 0,1-1 1 0 0,0 1 0 0 0,0 0 0 0 0,-1-1 0 0 0,1 1-1 0 0,-1 0 1 0 0,1 0 0 0 0,-1-1 0 0 0,0 1-1 0 0,0 0 1 0 0,0 0 0 0 0,0 0 0 0 0,0 0-1 0 0,0 0 1 0 0,0-1 0 0 0,-1 1 0 0 0,1 0 0 0 0,-1 0-1 0 0,1-1 1 0 0,-1 1 0 0 0,0 0 0 0 0,1-1-1 0 0,-1 1 1 0 0,0 0 0 0 0,0-1 0 0 0,0 1-1 0 0,0-1 1 0 0,-2 2-46 0 0,4-3 13 0 0,-1 0 1 0 0,1-1-1 0 0,-1 1 0 0 0,1 0 0 0 0,-1 0 0 0 0,1 0 0 0 0,-1 0 1 0 0,1 0-1 0 0,-1 0 0 0 0,1 0 0 0 0,-1 1 0 0 0,1-1 0 0 0,0 0 0 0 0,-1 0 1 0 0,1 0-1 0 0,-1 0 0 0 0,1 1 0 0 0,-1-1 0 0 0,0 0 0 0 0,1 0 1 0 0,-1 1-1 0 0,1-1 0 0 0,-1 0 0 0 0,1 1 0 0 0,-1-1 0 0 0,0 1 1 0 0,1-1-1 0 0,-1 0 0 0 0,0 1 0 0 0,1-1 0 0 0,-1 1 0 0 0,0-1 0 0 0,0 1 1 0 0,0-1-1 0 0,1 1 0 0 0,-1-1 0 0 0,0 1 0 0 0,0-1 0 0 0,0 1 1 0 0,0-1-1 0 0,0 1 0 0 0,0-1 0 0 0,0 1 0 0 0,0-1 0 0 0,0 1 1 0 0,0 0-1 0 0,0-1 0 0 0,0 1 0 0 0,0-1 0 0 0,0 1 0 0 0,-1-1 0 0 0,1 1 1 0 0,0-1-1 0 0,0 1 0 0 0,-1-1 0 0 0,1 0 0 0 0,0 1 0 0 0,-1-1 1 0 0,1 1-1 0 0,0-1 0 0 0,-1 1 0 0 0,1-1 0 0 0,0 0 0 0 0,-1 1 1 0 0,1-1-1 0 0,-1 0 0 0 0,0 1-13 0 0,23-10 91 0 0,-1 2 0 0 0,1 1 0 0 0,0 0 1 0 0,0 2-1 0 0,1 0 0 0 0,12 1-91 0 0,7-3 98 0 0,149-15 152 0 0,-182 15-1410 0 0,-19 4-7816 0 0,7 2-3573 0 0</inkml:trace>
  <inkml:trace contextRef="#ctx0" brushRef="#br0" timeOffset="14363.014">2589 832 2841 0 0,'0'0'1508'0'0,"0"0"-165"0"0,0 0 47 0 0,0 0 231 0 0,0 0 180 0 0,0 0 56 0 0,0 0-132 0 0,0 0-270 0 0,0 0-343 0 0,0 0-288 0 0,0 0-230 0 0,0-5-168 0 0,0-15-82 0 0,0 15-58 0 0,0 5-40 0 0,0 0-37 0 0,0 0-45 0 0,0 0-54 0 0,0 16 314 0 0,9 214 1749 0 0,-20 6-1488 0 0,10-265 2860 0 0,-1-89-3397 0 0,12 71-133 0 0,2 0-1 0 0,2 2 1 0 0,2-1 0 0 0,2 2-1 0 0,13-20-14 0 0,-18 38 4 0 0,2 1 0 0 0,0 0 0 0 0,2 1 0 0 0,1 1 0 0 0,0 1 0 0 0,2 1 0 0 0,2-1-4 0 0,-21 20-1 0 0,1 0 0 0 0,0 0 0 0 0,-1 0 0 0 0,1 0 0 0 0,0 1-1 0 0,0-1 1 0 0,0 0 0 0 0,1 1 0 0 0,-1 0 0 0 0,0 0 0 0 0,0-1-1 0 0,1 1 1 0 0,-1 1 0 0 0,0-1 0 0 0,1 0 0 0 0,-1 1 0 0 0,1-1 0 0 0,-1 1-1 0 0,1-1 1 0 0,0 1 0 0 0,-1 0 0 0 0,1 0 0 0 0,-1 1 0 0 0,1-1-1 0 0,-1 0 1 0 0,1 1 0 0 0,-1-1 0 0 0,1 1 0 0 0,-1 0 0 0 0,1 0-1 0 0,1 1 2 0 0,2 12 35 0 0,0 0 0 0 0,-1 0 0 0 0,0 1 0 0 0,-1 0 0 0 0,-1 0 0 0 0,0 0 0 0 0,-1 0 0 0 0,-1 0 0 0 0,0 0 0 0 0,-1 1 0 0 0,-1-1 0 0 0,0 0-1 0 0,-1 0 1 0 0,-1 0 0 0 0,0 0 0 0 0,-2 3-35 0 0,-1 15 116 0 0,6-32-100 0 0,0-1-1 0 0,0 0 10 0 0,0 0-6 0 0,0 0-3 0 0,0 0-4 0 0,0 0-17 0 0,0 0-18 0 0,-10-26-2162 0 0,7 14 358 0 0,0 4-916 0 0,0 1-3821 0 0,0 1-5362 0 0</inkml:trace>
  <inkml:trace contextRef="#ctx0" brushRef="#br0" timeOffset="15023.219">2977 269 7450 0 0,'0'0'1976'0'0,"0"0"-172"0"0,0 0-62 0 0,0 0 80 0 0,0 0-42 0 0,0 0-179 0 0,0 0-296 0 0,0 0-310 0 0,0 0-285 0 0,0 0-208 0 0,0 0-98 0 0,0 0-50 0 0,0 0-9 0 0,-25 14 1705 0 0,8-3-824 0 0,33-47-762 0 0,-16 35-442 0 0,0 1 10 0 0,0 0 12 0 0,0 0-2 0 0,0 0-1 0 0,0 0 2 0 0,-19 12 3 0 0,-27 24 38 0 0,44-33-1369 0 0,6 0-7573 0 0,-2-1 5469 0 0,2 1-8795 0 0</inkml:trace>
  <inkml:trace contextRef="#ctx0" brushRef="#br0" timeOffset="15734.558">3146 917 2649 0 0,'0'0'1428'0'0,"0"0"-16"0"0,0 0 147 0 0,0 0 154 0 0,0 0-25 0 0,0 0-257 0 0,0 0-332 0 0,0 0-255 0 0,0 0-56 0 0,0 0 46 0 0,0 0 79 0 0,0 0 9 0 0,0 0-87 0 0,12 1-66 0 0,100 8 2017 0 0,-87-14-2264 0 0,1-1-1 0 0,-1-1 1 0 0,0-2 0 0 0,-1 0-1 0 0,0-2 1 0 0,-1 0-1 0 0,18-12-521 0 0,-32 19 81 0 0,0-1 0 0 0,0 0-1 0 0,0 0 1 0 0,-1-1 0 0 0,0 0-1 0 0,0 0 1 0 0,0-1-1 0 0,-1 0 1 0 0,0-1 0 0 0,0 1-1 0 0,-1-1 1 0 0,0 0 0 0 0,0-1-1 0 0,-1 0 1 0 0,0 0-1 0 0,-1 0 1 0 0,0 0 0 0 0,0-1-1 0 0,-1 1 1 0 0,0-1-1 0 0,-1 0 1 0 0,1-8-81 0 0,-3 13 0 0 0,-1 0 0 0 0,0-1 1 0 0,0 1-1 0 0,0-1 0 0 0,-1 1 0 0 0,0 0 0 0 0,0 0 0 0 0,0 0 0 0 0,-1 0 1 0 0,1 0-1 0 0,-1 1 0 0 0,-1-1 0 0 0,1 1 0 0 0,0 0 0 0 0,-1 0 1 0 0,0 0-1 0 0,0 0 0 0 0,0 0 0 0 0,0 1 0 0 0,-1 0 0 0 0,0 0 0 0 0,1 0 1 0 0,-1 0-1 0 0,0 1 0 0 0,0 0 0 0 0,0 0 0 0 0,-1 0 0 0 0,1 1 1 0 0,0 0-1 0 0,-1 0 0 0 0,1 0 0 0 0,-1 1 0 0 0,1-1 0 0 0,-1 1 0 0 0,-2 1 0 0 0,-6-1-32 0 0,-1 0-1 0 0,0 2 0 0 0,0 0 0 0 0,1 0 0 0 0,-1 2 0 0 0,1 0 0 0 0,0 0 0 0 0,0 1 0 0 0,0 1 1 0 0,1 0-1 0 0,0 1 0 0 0,-4 3 33 0 0,-5 2-12 0 0,1 1 1 0 0,1 1 0 0 0,1 1 0 0 0,0 0-1 0 0,0 2 1 0 0,2 0 0 0 0,0 1 0 0 0,1 0-1 0 0,-12 20 12 0 0,25-29 22 0 0,0 1-1 0 0,0 0 1 0 0,0-1 0 0 0,2 1-1 0 0,-1 0 1 0 0,1 1-1 0 0,1-1 1 0 0,-1 0-1 0 0,2 0 1 0 0,-1 0-1 0 0,2 0 1 0 0,-1 0-1 0 0,3 7-21 0 0,0-5 61 0 0,0 0 0 0 0,1-1 0 0 0,1 1-1 0 0,-1-1 1 0 0,2 0 0 0 0,0-1 0 0 0,0 0-1 0 0,0 0 1 0 0,2 0 0 0 0,-1-1 0 0 0,1 0 0 0 0,0-1-1 0 0,1 0 1 0 0,0 0 0 0 0,0-1 0 0 0,1-1-1 0 0,0 1 1 0 0,0-2 0 0 0,0 0 0 0 0,1 0-1 0 0,0-1 1 0 0,0 0 0 0 0,0-1 0 0 0,0 0-1 0 0,6 0-60 0 0,0 0 87 0 0,1 0-1 0 0,0-1 0 0 0,0 0 1 0 0,0-2-1 0 0,0-1 1 0 0,0 0-1 0 0,-1-1 0 0 0,1-1 1 0 0,0-1-1 0 0,-1 0 0 0 0,0-1 1 0 0,16-7-87 0 0,-24-5-287 0 0,-15 13-3326 0 0,-3 3-4951 0 0,4 1-3835 0 0</inkml:trace>
  <inkml:trace contextRef="#ctx0" brushRef="#br0" timeOffset="16269.952">3800 1020 16363 0 0,'0'0'1006'0'0,"0"0"-491"0"0,0 0-210 0 0,0 0 138 0 0,0 0 198 0 0,0 0 110 0 0,0 0-52 0 0,0 0-140 0 0,0 0-135 0 0,0 0-40 0 0,0 0-27 0 0,0 0-52 0 0,0 0-16 0 0,0 12-48 0 0,0 97 425 0 0,-13 16-119 0 0,29-193 2574 0 0,83-128-2818 0 0,-94 187-288 0 0,3-5-1 0 0,1 0-1 0 0,0 1 1 0 0,1 0 0 0 0,0 0-1 0 0,1 1 1 0 0,0 1 0 0 0,1 0-1 0 0,1-1-13 0 0,-2 48-112 0 0,-1 67 171 0 0,-5-100-3209 0 0,-1-22-6197 0 0,-4 18 7081 0 0,0-3-9265 0 0</inkml:trace>
  <inkml:trace contextRef="#ctx0" brushRef="#br0" timeOffset="16921.253">3329 291 1384 0 0,'0'0'2852'0'0,"0"0"-980"0"0,0 0-173 0 0,0 0 295 0 0,0 0 242 0 0,0 0-27 0 0,0 0-300 0 0,0 0-431 0 0,0 0-344 0 0,0 0-187 0 0,0 0-75 0 0,0 0-32 0 0,0 0-56 0 0,18 3 3062 0 0,63-65-2611 0 0,64-67-711 0 0,-25 26-350 0 0,-118 147-217 0 0,-3-33 61 0 0,0 0 1 0 0,0 1-1 0 0,1-1 0 0 0,1 0 0 0 0,0 0 1 0 0,0 0-1 0 0,1 1 0 0 0,1-1 0 0 0,-1-1 1 0 0,2 1-1 0 0,0 0 0 0 0,0-1 0 0 0,1 0 1 0 0,0 0-1 0 0,1 0 0 0 0,0-1 1 0 0,0 1-1 0 0,1-1 0 0 0,0-1 0 0 0,7 7-18 0 0,56 4-167 0 0,-39-19-5596 0 0,-10 0-3851 0 0,-12 0-2993 0 0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7 6481 0 0,'0'0'4812'0'0,"0"0"-2202"0"0,0 0-808 0 0,0 0-75 0 0,0 0-7 0 0,0 0-114 0 0,0 0-229 0 0,0 0-295 0 0,0 0-259 0 0,0 0-182 0 0,0 0-123 0 0,0 0-85 0 0,-1-3 878 0 0,-50 25-388 0 0,55-22-640 0 0,16-25 669 0 0,-66 46-1363 0 0,30-1-5786 0 0,14-18 2688 0 0,0 2-8890 0 0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9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17 2296 0 0,'0'0'2169'0'0,"0"0"-13"0"0,0 0-56 0 0,0 0-105 0 0,0 0-300 0 0,0 0-404 0 0,0 0-357 0 0,0 0-229 0 0,0 0-100 0 0,0 0-21 0 0,0 0-10 0 0,0 0-18 0 0,0 0-11 0 0,-17 15-37 0 0,-109 107 705 0 0,112-108-1136 0 0,1 0 1 0 0,1 1 0 0 0,1 1-1 0 0,0 0 1 0 0,1 1 0 0 0,1 0-1 0 0,0 0 1 0 0,2 1 0 0 0,0 0-1 0 0,1 0 1 0 0,0 1 0 0 0,2 0-1 0 0,0-1 1 0 0,1 2 0 0 0,1-1-1 0 0,1 0 1 0 0,0 6-78 0 0,2-20 41 0 0,-1 0 0 0 0,1 0-1 0 0,0 1 1 0 0,0-1 0 0 0,0 0 0 0 0,1 0 0 0 0,0-1-1 0 0,0 1 1 0 0,0 0 0 0 0,1 0 0 0 0,-1-1 0 0 0,1 0 0 0 0,0 1-1 0 0,0-1 1 0 0,1 0 0 0 0,-1 0 0 0 0,1-1 0 0 0,0 1 0 0 0,0-1-1 0 0,0 0 1 0 0,0 0 0 0 0,1 0 0 0 0,-1-1 0 0 0,1 1-1 0 0,0-1 1 0 0,0 0 0 0 0,2 0-41 0 0,9 4 262 0 0,1-1-1 0 0,0 0 1 0 0,0-2-1 0 0,0 0 1 0 0,0 0-1 0 0,0-2 0 0 0,12 0-261 0 0,-5-1 231 0 0,0-1 0 0 0,0-1 0 0 0,0-1 0 0 0,-1-2-1 0 0,1 0 1 0 0,-1-1 0 0 0,0-1 0 0 0,-1-1 0 0 0,0-1-1 0 0,0-1 1 0 0,-1-2 0 0 0,0 1 0 0 0,-1-2 0 0 0,0-1-1 0 0,-1-1 1 0 0,5-5-231 0 0,-16 11 30 0 0,-2 0-1 0 0,1-1 1 0 0,-2 1-1 0 0,1-1 1 0 0,-1 0-1 0 0,-1-1 0 0 0,1 1 1 0 0,-2-1-1 0 0,0 0 1 0 0,0 1-1 0 0,-1-2 1 0 0,0 1-1 0 0,-1 0 1 0 0,0 0-1 0 0,-1 0 1 0 0,0-1-1 0 0,0 1 1 0 0,-2 0-1 0 0,1 0 0 0 0,-2 0 1 0 0,1 0-1 0 0,-1 0 1 0 0,-1 0-1 0 0,0 1 1 0 0,0-1-1 0 0,-1 1 1 0 0,-1 0-1 0 0,0 1 1 0 0,0-1-1 0 0,0 1 0 0 0,-1 0 1 0 0,-1 1-1 0 0,0 0 1 0 0,-3-3-30 0 0,2 1-203 0 0,0 0 1 0 0,0 1-1 0 0,-1 1 1 0 0,0-1-1 0 0,-1 2 0 0 0,0-1 1 0 0,0 1-1 0 0,0 1 1 0 0,-1 0-1 0 0,0 1 1 0 0,0 0-1 0 0,-1 1 1 0 0,1 0-1 0 0,-1 1 0 0 0,0 0 1 0 0,0 1-1 0 0,0 1 1 0 0,0 0-1 0 0,0 0 1 0 0,-1 2-1 0 0,1-1 0 0 0,0 2 1 0 0,0 0-1 0 0,0 0 1 0 0,1 1-1 0 0,-1 1 1 0 0,-9 4 202 0 0,-60 31-4206 0 0,32-11-3145 0 0,25-12-3944 0 0</inkml:trace>
  <inkml:trace contextRef="#ctx0" brushRef="#br0" timeOffset="384.01">0 407 5177 0 0,'0'0'2482'0'0,"0"0"-312"0"0,0 0-207 0 0,0 0-127 0 0,0 0-130 0 0,0 0-128 0 0,0 0-125 0 0,0 0-136 0 0,0 0-163 0 0,0 0-181 0 0,0 0-164 0 0,0 0-121 0 0,18 1-97 0 0,73 6 976 0 0,-63-34-127 0 0,-11 13-1392 0 0,1 0-1 0 0,1 1 0 0 0,1 0 0 0 0,-1 2 0 0 0,2 1 0 0 0,0 0 0 0 0,0 1 0 0 0,0 2 1 0 0,4-1-48 0 0,83 1 194 0 0,-53 53-175 0 0,-20-10 38 0 0,-27-29 10 0 0,1-1 0 0 0,1-1 0 0 0,-1 0 0 0 0,1 0 0 0 0,0-1 0 0 0,0 0 1 0 0,0 0-1 0 0,1-1 0 0 0,-1-1 0 0 0,1 0 0 0 0,7 0-67 0 0,9 2 209 0 0,-26-4-233 0 0,-1 0-20 0 0,0 0-15 0 0,0 0-54 0 0,-14-11-2297 0 0,11 8 1686 0 0,-4-1-972 0 0,1 0-2912 0 0,1 0-7315 0 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7:08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0 15387 0 0,'0'0'2397'0'0,"0"0"-948"0"0,0 0-379 0 0,0 0-108 0 0,0 0-129 0 0,0 0-195 0 0,0 0-214 0 0,0 0-172 0 0,0 0-108 0 0,0 0-60 0 0,0 0-32 0 0,0 0-16 0 0,-23 8-20 0 0,-71 26 4 0 0,91-32-19 0 0,-1-1 1 0 0,1 1-1 0 0,0-1 1 0 0,0 1-1 0 0,0 0 1 0 0,0 0 0 0 0,0 0-1 0 0,0 1 1 0 0,0-1-1 0 0,1 1 1 0 0,-1-1-1 0 0,1 1 1 0 0,0 0-1 0 0,0 0 1 0 0,0 0-1 0 0,0 0 1 0 0,0 0 0 0 0,1 1-1 0 0,0-1 1 0 0,-1 1-1 0 0,1-1 1 0 0,0 1-2 0 0,-4 10 11 0 0,1-2-17 0 0,0 0-1 0 0,0 0 1 0 0,2 1-1 0 0,-1-1 1 0 0,2 1-1 0 0,-1-1 1 0 0,2 1-1 0 0,0 0 1 0 0,0-1 0 0 0,1 1-1 0 0,1-1 1 0 0,0 1-1 0 0,0-1 1 0 0,2 0-1 0 0,-1 1 1 0 0,2-2-1 0 0,-1 1 1 0 0,2 0-1 0 0,-1-1 1 0 0,2 0 0 0 0,-1 0-1 0 0,1-1 1 0 0,1 0-1 0 0,0 0 1 0 0,3 2 6 0 0,-3-3 108 0 0,0 0 0 0 0,0-1 1 0 0,1 0-1 0 0,1 0 1 0 0,-1 0-1 0 0,1-1 0 0 0,1-1 1 0 0,-1 0-1 0 0,1 0 0 0 0,0-1 1 0 0,0-1-1 0 0,1 0 0 0 0,-1 0 1 0 0,1-1-1 0 0,0 0 0 0 0,0-1 1 0 0,0-1-1 0 0,0 0 0 0 0,0 0 1 0 0,12-2-109 0 0,-14 0 144 0 0,0-1-1 0 0,0 0 1 0 0,-1-1 0 0 0,1 0-1 0 0,-1 0 1 0 0,0-1 0 0 0,0 0-1 0 0,0-1 1 0 0,0 0 0 0 0,-1-1-1 0 0,0 1 1 0 0,0-2 0 0 0,-1 1-1 0 0,1-1 1 0 0,-1 0 0 0 0,-1 0-1 0 0,1-1 1 0 0,-1 0 0 0 0,-1 0-1 0 0,1-1 1 0 0,-1 1 0 0 0,-1-1-1 0 0,0 0 1 0 0,0 0 0 0 0,-1-1-1 0 0,2-7-143 0 0,-1 8-6 0 0,-1 0 0 0 0,0 0 0 0 0,0 0 0 0 0,-1 0 0 0 0,0-1 0 0 0,-1 1 0 0 0,0-1 1 0 0,-1 1-1 0 0,0-1 0 0 0,0 1 0 0 0,-1-1 0 0 0,0 1 0 0 0,-1-1 0 0 0,0 1 0 0 0,0-1 0 0 0,-1 1 0 0 0,0 0 0 0 0,-1 0 0 0 0,0 1 0 0 0,0-1 0 0 0,-1 1 0 0 0,0 0 0 0 0,0 0 0 0 0,-1 0 0 0 0,0 1 0 0 0,-1 0 0 0 0,-2-3 6 0 0,0 3-223 0 0,0 1-1 0 0,-1 0 1 0 0,1 0-1 0 0,-1 1 1 0 0,0 0-1 0 0,0 0 1 0 0,-1 1 0 0 0,1 1-1 0 0,-1 0 1 0 0,0 0-1 0 0,0 1 1 0 0,-11-1 223 0 0,-29-1-3859 0 0,1 3-4025 0 0,29 1-4400 0 0</inkml:trace>
  <inkml:trace contextRef="#ctx0" brushRef="#br0" timeOffset="351.162">1 297 10322 0 0,'0'0'3069'0'0,"0"0"-535"0"0,0 0-323 0 0,0 0-263 0 0,0 0-271 0 0,0 0-233 0 0,33-9-234 0 0,106-25-230 0 0,13-4 1350 0 0,-66 31-1784 0 0,-28 64-492 0 0,39-8 67 0 0,-36-26 70 0 0,-55-25-748 0 0,-6-3-4019 0 0,0 2 232 0 0,0 3-7983 0 0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2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1 700 0 0 0,'0'0'1402'0'0,"0"0"351"0"0,0 0 350 0 0,0 0 173 0 0,0 0-203 0 0,0 0-240 0 0,0 0-289 0 0,0 0-284 0 0,10 9-183 0 0,35 26-87 0 0,-39-31-719 0 0,0 0 0 0 0,0-1 0 0 0,0 0 0 0 0,1 0 0 0 0,0 0 0 0 0,0-1 0 0 0,-1 0 0 0 0,1-1 0 0 0,0 1 0 0 0,1-1 0 0 0,-1 0 0 0 0,0-1 0 0 0,0 0 0 0 0,0 0 0 0 0,0-1 0 0 0,3 0-271 0 0,16 0 540 0 0,-10 0-340 0 0,-1 0 0 0 0,1-1 0 0 0,0 0 0 0 0,-1-2 0 0 0,0 0 0 0 0,0 0 0 0 0,0-1 1 0 0,0-1-1 0 0,-1-1 0 0 0,0 0 0 0 0,3-3-200 0 0,-4 5 77 0 0,-1-2 1 0 0,1 0 0 0 0,-2 0 0 0 0,1-1-1 0 0,-1 0 1 0 0,0-1 0 0 0,-1 0-1 0 0,0-1 1 0 0,0 0 0 0 0,-1-1 0 0 0,0 0-1 0 0,-1 0 1 0 0,0-1 0 0 0,-1 0-1 0 0,-1 0 1 0 0,0-1 0 0 0,0 0 0 0 0,-1 0-1 0 0,-1 0 1 0 0,0 0 0 0 0,-1-1-1 0 0,1-7-77 0 0,-3 15-11 0 0,-1-1-1 0 0,1 1 1 0 0,-1-1 0 0 0,0 0-1 0 0,-1 1 1 0 0,0-1-1 0 0,0 1 1 0 0,0 0-1 0 0,-1-1 1 0 0,0 1 0 0 0,0 0-1 0 0,-1 0 1 0 0,1 0-1 0 0,-1 0 1 0 0,-1 0-1 0 0,1 1 1 0 0,-1-1-1 0 0,0 1 1 0 0,0 0 0 0 0,-1 0-1 0 0,1 1 1 0 0,-1-1-1 0 0,0 1 1 0 0,0 0-1 0 0,-1 0 1 0 0,1 1 0 0 0,-1-1-1 0 0,0 1 1 0 0,1 0-1 0 0,-1 1 1 0 0,-1 0-1 0 0,1 0 1 0 0,-1 0 11 0 0,-10 3-44 0 0,-1 0 0 0 0,1 2 1 0 0,0 0-1 0 0,0 1 0 0 0,1 0 0 0 0,-1 2 0 0 0,1 0 1 0 0,0 0-1 0 0,0 2 0 0 0,1 0 0 0 0,0 1 0 0 0,1 0 1 0 0,-1 1-1 0 0,2 1 0 0 0,0 0 0 0 0,0 1 1 0 0,1 0-1 0 0,-5 7 44 0 0,0-2 27 0 0,1 0 0 0 0,1 2-1 0 0,0 0 1 0 0,2 0 0 0 0,0 1 0 0 0,-10 21-27 0 0,18-29 83 0 0,1 0 0 0 0,0 0 0 0 0,0 0 0 0 0,2 1-1 0 0,-1-1 1 0 0,1 1 0 0 0,1 0 0 0 0,1 0 0 0 0,-1 0 0 0 0,2-1 0 0 0,0 1-1 0 0,0 0 1 0 0,1 0 0 0 0,1-1 0 0 0,0 1 0 0 0,1-1 0 0 0,0 0 0 0 0,1 0 0 0 0,0 0-1 0 0,1-1 1 0 0,1 0 0 0 0,-1 0 0 0 0,2 0 0 0 0,-1-1 0 0 0,2 0 0 0 0,-1 0-1 0 0,1-1 1 0 0,1 0 0 0 0,-1-1 0 0 0,1 0 0 0 0,1-1 0 0 0,0 0 0 0 0,0 0-1 0 0,0-1 1 0 0,1-1 0 0 0,-1 0 0 0 0,1 0 0 0 0,6 0-83 0 0,11 4 310 0 0,1-2 0 0 0,1-1 0 0 0,-1-1 1 0 0,1-1-1 0 0,26-2-310 0 0,-56-2 24 0 0,-1 0 14 0 0,0 0 0 0 0,0 0-43 0 0,0 0-38 0 0,0 0-23 0 0,0 0-60 0 0,0-8-4308 0 0,0 5-4912 0 0,0 0-2918 0 0</inkml:trace>
  <inkml:trace contextRef="#ctx0" brushRef="#br0" timeOffset="423.006">855 774 8602 0 0,'0'0'2255'0'0,"0"0"-628"0"0,0 0-316 0 0,0 0 52 0 0,0 0 135 0 0,0 0-74 0 0,0 0-187 0 0,0 0-296 0 0,0 0-292 0 0,0 0-201 0 0,0 0-113 0 0,0 0-66 0 0,-23 8-37 0 0,-72 29-28 0 0,56-5 107 0 0,37-25-240 0 0,-4 3 1 0 0,1 1-1 0 0,1-1 1 0 0,0 1 0 0 0,0 1 0 0 0,1-1 0 0 0,1 0-1 0 0,0 1 1 0 0,0-1 0 0 0,1 1 0 0 0,1 0 0 0 0,0-1-1 0 0,1 10-71 0 0,0-15 53 0 0,0 0-1 0 0,1 0 0 0 0,0 0 0 0 0,0-1 0 0 0,0 1 0 0 0,1-1 1 0 0,0 1-1 0 0,0-1 0 0 0,0 0 0 0 0,0 0 0 0 0,1 0 0 0 0,0 0 1 0 0,0-1-1 0 0,0 1 0 0 0,1-1 0 0 0,-1 0 0 0 0,1-1 0 0 0,0 1 1 0 0,0-1-1 0 0,1 0 0 0 0,-1 0 0 0 0,1-1 0 0 0,-1 1 1 0 0,1-1-1 0 0,0 0 0 0 0,0-1 0 0 0,0 1 0 0 0,0-1 0 0 0,0-1 1 0 0,0 1-1 0 0,0-1 0 0 0,0 0 0 0 0,1 0-52 0 0,5 0 105 0 0,-1 0 0 0 0,1 0 0 0 0,-1-1-1 0 0,1 0 1 0 0,-1-1 0 0 0,0-1 0 0 0,1 0 0 0 0,-1 0-1 0 0,-1-1 1 0 0,4-2-105 0 0,11-6 169 0 0,-1-1-1 0 0,-1-1 1 0 0,-1-1-1 0 0,0-2 0 0 0,0 0 1 0 0,-1-1-169 0 0,-15 12 24 0 0,0 0-1 0 0,-1-1 1 0 0,1 1 0 0 0,-1-1 0 0 0,0 0 0 0 0,-1 0 0 0 0,0-1-1 0 0,0 1 1 0 0,-1-1 0 0 0,0 0 0 0 0,0 0 0 0 0,0 0 0 0 0,-1 0-1 0 0,-1 0 1 0 0,1-1 0 0 0,-1 1 0 0 0,-1-1 0 0 0,1 1 0 0 0,-2-1-1 0 0,1 1 1 0 0,-2-4-24 0 0,1 6-35 0 0,0 1-1 0 0,-1-1 0 0 0,0 1 0 0 0,0 0 1 0 0,0 0-1 0 0,-1 0 0 0 0,0 0 0 0 0,0 0 1 0 0,0 0-1 0 0,-1 1 0 0 0,1-1 0 0 0,-1 1 1 0 0,0 0-1 0 0,0 0 0 0 0,-1 1 0 0 0,1-1 1 0 0,-1 1-1 0 0,1 0 0 0 0,-1 0 0 0 0,0 1 0 0 0,0-1 1 0 0,-1 1-1 0 0,1 0 0 0 0,-4-1 36 0 0,-2 0-224 0 0,0 0 0 0 0,-1 1-1 0 0,1 0 1 0 0,0 0-1 0 0,-1 1 1 0 0,1 1 0 0 0,-1 0-1 0 0,1 1 1 0 0,-1 0 0 0 0,1 0-1 0 0,-10 3 225 0 0,-49 21-2597 0 0,26-4-3797 0 0,20-9-5095 0 0</inkml:trace>
  <inkml:trace contextRef="#ctx0" brushRef="#br0" timeOffset="847.478">660 965 3689 0 0,'0'0'1681'0'0,"0"0"-63"0"0,0 0-39 0 0,0 0-25 0 0,0 0-62 0 0,0 0-120 0 0,0 0-138 0 0,0 0-102 0 0,0 0-86 0 0,0 0-131 0 0,0 0-167 0 0,0 0-152 0 0,0 0-8 0 0,5-2 46 0 0,21-8 178 0 0,1 0 0 0 0,0 2 1 0 0,0 0-1 0 0,1 2 0 0 0,0 2 1 0 0,0 0-1 0 0,19 1-812 0 0,-6 50 507 0 0,35-10 554 0 0,-25-35-4061 0 0,-31-3-7248 0 0,-13 1-1420 0 0</inkml:trace>
  <inkml:trace contextRef="#ctx0" brushRef="#br0" timeOffset="2982.739">1142 30 0 0 0,'0'0'1044'0'0,"0"0"427"0"0,0 0 220 0 0,0 0 68 0 0,0 0-53 0 0,0 0-122 0 0,0 0-194 0 0,0 0-223 0 0,0 0-223 0 0,0 0-180 0 0,0 0-117 0 0,0 0-79 0 0,-3 3 209 0 0,3-2 5104 0 0,225-9-2445 0 0,-94-14-2877 0 0,-118 18-605 0 0,0 20 970 0 0,6 115-740 0 0,-6 1 0 0 0,-6 1 0 0 0,-9 101-184 0 0,0-84 10 0 0,-29 141 96 0 0,19-110 111 0 0,16-116-108 0 0,-21 9 1226 0 0,16-73-1289 0 0,1-1-1 0 0,-1 1 0 0 0,0-1 0 0 0,1 1 0 0 0,-1-1 0 0 0,1 1 0 0 0,-1-1 0 0 0,0 1 0 0 0,0-1 0 0 0,1 0 0 0 0,-1 1 0 0 0,0-1 0 0 0,0 0 1 0 0,1 0-1 0 0,-1 1 0 0 0,0-1 0 0 0,0 0 0 0 0,1 0 0 0 0,-1 0 0 0 0,0 0 0 0 0,0 0 0 0 0,0 0 0 0 0,1 0 0 0 0,-1 0 0 0 0,0-1 0 0 0,0 1 1 0 0,0 0-1 0 0,1 0 0 0 0,-1-1 0 0 0,0 1 0 0 0,0 0 0 0 0,1-1 0 0 0,-1 1 0 0 0,0-1 0 0 0,1 1 0 0 0,-1-1 0 0 0,1 1 0 0 0,-1-1 0 0 0,0 1 1 0 0,1-1-1 0 0,-1 0 0 0 0,1 1 0 0 0,-1-1-45 0 0,-9-5-285 0 0,-88-2 220 0 0,68 9 122 0 0,-135 10-60 0 0,123-4 151 0 0,39-9-8327 0 0,7 1-14 0 0,-1 1-4493 0 0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22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4193 0 0,'0'0'2087'0'0,"0"0"-320"0"0,0 0-80 0 0,0 0-89 0 0,0 0-115 0 0,0 0-198 0 0,0 0-232 0 0,0 0-245 0 0,0 0-201 0 0,0 0-131 0 0,0 0-92 0 0,0 0-43 0 0,25 0 4197 0 0,38 6-1277 0 0,65 10-1882 0 0,-114-16-1318 0 0,159 0 1198 0 0,-173 0-1312 0 0,-17 2-5524 0 0,5 6 891 0 0,3-3-2820 0 0,1-1-2939 0 0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22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7626 0 0,'0'0'3267'0'0,"0"0"-1149"0"0,0 0-586 0 0,0 0-193 0 0,0 0-83 0 0,0 0-114 0 0,0 0-213 0 0,0 0-275 0 0,0 0-222 0 0,0 0-137 0 0,0 0-78 0 0,0 0 4 0 0,0 0 44 0 0,8 14 2862 0 0,6-9-2635 0 0,1-1 0 0 0,0 0 1 0 0,1-1-1 0 0,-1-1 0 0 0,0-1 0 0 0,1 0 1 0 0,-1-1-1 0 0,0 0 0 0 0,11-3-492 0 0,23 2 399 0 0,92-10 134 0 0,-140 11-518 0 0,-1 0-35 0 0,0 0-39 0 0,0 0-54 0 0,0 0-72 0 0,0-6-2727 0 0,0 1-4163 0 0,0 1-5132 0 0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4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11 4089 0 0,'0'0'2566'0'0,"0"0"-515"0"0,0 0-211 0 0,0 0 19 0 0,0 0 34 0 0,0 0-117 0 0,0 0-309 0 0,0 0-360 0 0,0 0-316 0 0,0 0-267 0 0,0 0-195 0 0,-9 23 592 0 0,-2 35-561 0 0,3 0 0 0 0,3 1 0 0 0,2-1 0 0 0,3 13-360 0 0,-3 28 97 0 0,5 85-43 0 0,5-175 1679 0 0,-1-36-294 0 0,-3-1-1369 0 0,1 1 0 0 0,1 0-1 0 0,1 1 1 0 0,2-1-1 0 0,1 1 1 0 0,1 1 0 0 0,1 0-1 0 0,7-13-69 0 0,-2 4 19 0 0,132-230 113 0 0,-105 208-97 0 0,-43 56-35 0 0,0 1 0 0 0,0-1 0 0 0,0 1 0 0 0,-1-1 0 0 0,1 0 0 0 0,0 1 0 0 0,0-1 0 0 0,0 0 0 0 0,0 1 0 0 0,0-1 0 0 0,0 1 0 0 0,0-1 0 0 0,0 0 0 0 0,0 1 0 0 0,0-1 0 0 0,1 1 0 0 0,-1-1 0 0 0,0 0 0 0 0,0 1 0 0 0,0-1 0 0 0,0 0 0 0 0,1 1 0 0 0,-1-1 0 0 0,0 0 0 0 0,0 1-1 0 0,0-1 1 0 0,1 0 0 0 0,-1 1 0 0 0,0-1 0 0 0,1 0 0 0 0,-1 0 0 0 0,0 0 0 0 0,1 1 0 0 0,-1-1 0 0 0,0 0 0 0 0,1 0 0 0 0,-1 0 0 0 0,0 1 0 0 0,1-1 0 0 0,-1 0 0 0 0,0 0 0 0 0,1 0 0 0 0,-1 0 0 0 0,1 0 0 0 0,-1 0 0 0 0,0 0 0 0 0,1 0 0 0 0,-1 0 0 0 0,1 0 0 0 0,-1 0 0 0 0,0 0 0 0 0,1 0 0 0 0,-1-1 0 0 0,0 1 0 0 0,1 0 0 0 0,-1 0 0 0 0,1 0 0 0 0,-1 0 0 0 0,0-1 0 0 0,0 1 0 0 0,1 0 0 0 0,-1 0 0 0 0,0-1 0 0 0,1 1 0 0 0,2 15 81 0 0,24 65 234 0 0,-25-68-303 0 0,1-1 0 0 0,0 0 1 0 0,1 0-1 0 0,0 0 0 0 0,1 0 0 0 0,0 0 1 0 0,1-1-1 0 0,0 0 0 0 0,0 0 0 0 0,8 8-12 0 0,-11-37-4813 0 0,-9-2-4099 0 0,4 14-2399 0 0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4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7 6617 0 0,'0'0'2393'0'0,"0"0"-623"0"0,0 0-167 0 0,0 0 185 0 0,0 0 107 0 0,0 0-156 0 0,0 0-293 0 0,0 0-386 0 0,0 0-282 0 0,0 0-172 0 0,0 0-91 0 0,0 0-68 0 0,4-4 752 0 0,-32 42-320 0 0,-9 16-57 0 0,37-54-796 0 0,0 0 0 0 0,0 0-10 0 0,0 0 12 0 0,0 0 10 0 0,19-11 434 0 0,96-72 609 0 0,-186 147-27 0 0,100-71-4017 0 0,-25 4 2437 0 0,19-10-3164 0 0,-10 4-4936 0 0,-8 5-3011 0 0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5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12115 0 0,'0'0'2212'0'0,"0"0"-549"0"0,0 0-215 0 0,0 0-25 0 0,0 0-88 0 0,0 0-194 0 0,0 0-281 0 0,0 0-228 0 0,0 0-116 0 0,0 0-65 0 0,0 0-19 0 0,0 0-15 0 0,0 0-33 0 0,3 14 1888 0 0,-64 49-1664 0 0,104-81-128 0 0,43-37-164 0 0,-213 146 948 0 0,176-113-1797 0 0,-36 14-60 0 0,16-9-1129 0 0,-10 6-4427 0 0,-11 7-6317 0 0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8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0 320 1984 0 0,'0'0'2689'0'0,"0"0"-1015"0"0,0 0-153 0 0,0 0 324 0 0,0 0 249 0 0,0 0-19 0 0,0 0-263 0 0,0 0-341 0 0,0 0-275 0 0,0 0-177 0 0,0 0-149 0 0,0 0-144 0 0,0 0-81 0 0,7-2-49 0 0,18-5-27 0 0,15-21 2213 0 0,61-75-981 0 0,29-40-1259 0 0,-98 107-312 0 0,-21 72-266 0 0,-8-23 62 0 0,0 0-1 0 0,0 0 1 0 0,2 0 0 0 0,0-1 0 0 0,0 0 0 0 0,1 0 0 0 0,0 0 0 0 0,1 0 0 0 0,1-1-1 0 0,1 2-25 0 0,29 11-1492 0 0,-23-20-2333 0 0,0-3-4597 0 0,-8-1-3914 0 0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7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65 219 2088 0 0,'0'0'586'0'0,"0"0"-222"0"0,0 0 123 0 0,0 0 373 0 0,0 0 396 0 0,0 0 250 0 0,0 0 106 0 0,0 0-11 0 0,0 0-92 0 0,0 0-108 0 0,0 0-195 0 0,6 5-180 0 0,5 4-437 0 0,0 0 0 0 0,0-2 0 0 0,1 1 0 0 0,0-1 0 0 0,0-1 0 0 0,1 0 0 0 0,-1 0 0 0 0,7 1-589 0 0,-9-5 115 0 0,0 0 0 0 0,0 0 1 0 0,0-1-1 0 0,0 0 0 0 0,0 0 1 0 0,0-1-1 0 0,0-1 1 0 0,0 0-1 0 0,0 0 0 0 0,0-1 1 0 0,0 0-1 0 0,0-1 0 0 0,0 0 1 0 0,-1 0-1 0 0,0-1 0 0 0,1 0 1 0 0,-1-1-1 0 0,-1 0 0 0 0,1 0 1 0 0,-1-1-1 0 0,0 0 1 0 0,0-1-1 0 0,-1 0 0 0 0,0 0 1 0 0,0 0-1 0 0,0-1 0 0 0,-1 0 1 0 0,0 0-1 0 0,-1-1 0 0 0,0 0 1 0 0,0 0-1 0 0,-1 0 0 0 0,0 0 1 0 0,-1-1-1 0 0,0 1 1 0 0,0-1-1 0 0,-1 0 0 0 0,1-8-115 0 0,-3 15-3 0 0,0-1 1 0 0,0 0-1 0 0,-1 1 0 0 0,1-1 0 0 0,-1 1 0 0 0,0-1 0 0 0,0 1 0 0 0,0-1 0 0 0,-1 1 1 0 0,1-1-1 0 0,-1 1 0 0 0,0 0 0 0 0,0 0 0 0 0,0 0 0 0 0,0 0 0 0 0,0 0 1 0 0,-1 0-1 0 0,1 1 0 0 0,-1-1 0 0 0,0 1 0 0 0,1 0 0 0 0,-1-1 0 0 0,-1 1 0 0 0,1 1 1 0 0,0-1-1 0 0,0 0 0 0 0,-1 1 0 0 0,1 0 0 0 0,0-1 0 0 0,-1 1 0 0 0,0 1 3 0 0,-7-3-69 0 0,-1 1-1 0 0,1 0 1 0 0,-1 1-1 0 0,0 0 1 0 0,0 1-1 0 0,0 1 1 0 0,1 0-1 0 0,-1 0 0 0 0,-2 2 70 0 0,-7 3-24 0 0,2 2-1 0 0,-1 0 1 0 0,1 2-1 0 0,0 0 1 0 0,1 1-1 0 0,0 1 1 0 0,1 0-1 0 0,0 1 1 0 0,1 1-1 0 0,-9 11 25 0 0,17-18 48 0 0,0 2-1 0 0,0 0 1 0 0,1-1 0 0 0,1 2-1 0 0,0-1 1 0 0,0 1 0 0 0,1 0-1 0 0,0 1 1 0 0,0-1 0 0 0,1 1-1 0 0,1 0 1 0 0,0-1 0 0 0,0 2-1 0 0,1-1 1 0 0,0 0 0 0 0,1 0-1 0 0,1 1 1 0 0,0-1 0 0 0,0 1-48 0 0,0 12 192 0 0,-1-13-85 0 0,0 0-1 0 0,1 0 1 0 0,1-1 0 0 0,0 1 0 0 0,0 0 0 0 0,1 0-1 0 0,0 0 1 0 0,1-1 0 0 0,1 1 0 0 0,-1-1 0 0 0,5 7-107 0 0,-3-7 120 0 0,1 0 0 0 0,1-1 0 0 0,-1 1 0 0 0,2-1 1 0 0,-1-1-1 0 0,1 0 0 0 0,1 0 0 0 0,-1 0 0 0 0,1-1 1 0 0,1 0-1 0 0,-1-1 0 0 0,1 0 0 0 0,0-1 0 0 0,1 0 1 0 0,7 3-121 0 0,1-3 126 0 0,0 0 0 0 0,1-1 1 0 0,0-1-1 0 0,0-1 1 0 0,0-1-1 0 0,0-1 1 0 0,11-1-127 0 0,0 1 92 0 0,-15-1-66 0 0,0-1 0 0 0,0-1 0 0 0,-1-1 0 0 0,1 0 0 0 0,-1 0 1 0 0,0-2-1 0 0,10-5-26 0 0,-21 10 3 0 0,-23-6-5155 0 0,10 6-3940 0 0,5 1-2939 0 0</inkml:trace>
  <inkml:trace contextRef="#ctx0" brushRef="#br0" timeOffset="539.15">659 543 15491 0 0,'0'0'1171'0'0,"0"0"-367"0"0,0 0-38 0 0,0 0 131 0 0,0 0 72 0 0,0 0-72 0 0,0 0-205 0 0,0 0-181 0 0,0 0-134 0 0,0 0-86 0 0,0 0-60 0 0,0 0-30 0 0,0 0-19 0 0,0 31-18 0 0,0 141 188 0 0,0-81 1340 0 0,22-150-468 0 0,106-246-411 0 0,-48 202-551 0 0,-67 132-223 0 0,-3 96 116 0 0,0-99-943 0 0,-9-26 434 0 0,-1 0-89 0 0,0 0-111 0 0,0-12-2374 0 0,3-7-1187 0 0,-3 6-3307 0 0,0 5-3939 0 0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1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49 161 14259 0 0,'0'0'1267'0'0,"0"0"-420"0"0,0 0-118 0 0,0 0 180 0 0,0 0 131 0 0,0 0-5 0 0,0 0-133 0 0,0 0-212 0 0,-5 32-181 0 0,-16 99-106 0 0,21-36 408 0 0,1-53-533 0 0,-2 1-1 0 0,-2 0 1 0 0,-1 0 0 0 0,-7 26-278 0 0,7-57 668 0 0,5-33 680 0 0,0 3-1426 0 0,1 1 138 0 0,0 0 1 0 0,2 0 0 0 0,0 1 0 0 0,1-1 0 0 0,1 1 0 0 0,0 0-1 0 0,6-10-60 0 0,-5 9 29 0 0,14-35-11 0 0,3 2 0 0 0,2 0 0 0 0,1 1 0 0 0,3 2-1 0 0,2 1 1 0 0,32-34-18 0 0,33-15 25 0 0,-96 94-23 0 0,-1 1 0 0 0,1-1-1 0 0,0 1 1 0 0,0 0-1 0 0,-1-1 1 0 0,1 1 0 0 0,0 0-1 0 0,0 0 1 0 0,0-1-1 0 0,-1 1 1 0 0,1 0-1 0 0,0 0 1 0 0,0 0 0 0 0,0 0-1 0 0,0 0 1 0 0,0 0-1 0 0,-1 0 1 0 0,1 1 0 0 0,0-1-1 0 0,0 0 1 0 0,0 0-1 0 0,-1 1 1 0 0,1-1 0 0 0,0 0-1 0 0,0 1 1 0 0,0-1-1 0 0,-1 1 1 0 0,1-1-1 0 0,0 1 1 0 0,-1-1 0 0 0,1 1-1 0 0,-1-1 1 0 0,1 1-1 0 0,0 0 1 0 0,-1-1 0 0 0,1 1-1 0 0,-1 0 1 0 0,0-1-1 0 0,1 1 1 0 0,-1 0-1 0 0,0 0 1 0 0,1 0 0 0 0,-1-1-1 0 0,0 1 1 0 0,0 0-1 0 0,1 0 1 0 0,-1 0 0 0 0,0 0-2 0 0,5 42 151 0 0,-17 77 308 0 0,-4-9-668 0 0,16-111-13 0 0,0 0-100 0 0,0 0-128 0 0,0 0-167 0 0,5-19-5450 0 0,-1 10 419 0 0,-2 1-5763 0 0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1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0 254 2505 0 0,'0'0'1584'0'0,"0"0"-109"0"0,0 0 83 0 0,0 0 199 0 0,0 0 118 0 0,0 0-46 0 0,0 0-206 0 0,0 0-294 0 0,0 0-259 0 0,0 0-191 0 0,0 0-134 0 0,9 8 6102 0 0,78-1-4927 0 0,198-29-574 0 0,-193 8-1141 0 0,-87 13-189 0 0,-4 1-2 0 0,-1 0 4 0 0,0 0-3 0 0,0 0 14 0 0,0 0 6 0 0,0 0-14 0 0,0 0 2 0 0,0 0 0 0 0,0 0-7 0 0,0 0-15 0 0,-26-5-3284 0 0,14 1-93 0 0,-2 2-3626 0 0,9 2-4454 0 0</inkml:trace>
  <inkml:trace contextRef="#ctx0" brushRef="#br0" timeOffset="280.494">234 0 11194 0 0,'0'0'2096'0'0,"0"0"-759"0"0,0 0-343 0 0,0 0 85 0 0,0 0 165 0 0,0 0 57 0 0,0 0-120 0 0,0 0-225 0 0,0 0-189 0 0,0 0-138 0 0,0 0-78 0 0,0 0-71 0 0,0 0-61 0 0,-10 33-30 0 0,-30 101-46 0 0,30-51 286 0 0,13-24-215 0 0,-2 73-43 0 0,-26-47-686 0 0,-4-50-740 0 0,5-18-6253 0 0,22-16 1186 0 0,2 2-5060 0 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7:04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28 2040 0 0,'0'0'1801'0'0,"0"0"-69"0"0,0 0 247 0 0,0 0 206 0 0,0 0-43 0 0,0 0-271 0 0,0 0-448 0 0,0 0-379 0 0,0 0-257 0 0,0 0-145 0 0,0 0-47 0 0,0 0-8 0 0,0 0 29 0 0,-7-5 2 0 0,-19-13-37 0 0,-40 14 1381 0 0,-26 19-734 0 0,11 32-698 0 0,29 23-389 0 0,41-43-44 0 0,1 1 0 0 0,2 1 0 0 0,1 0 0 0 0,1 0 0 0 0,1 0 0 0 0,2 1 0 0 0,1 12-97 0 0,-16 94 341 0 0,-44 212 217 0 0,32-137-290 0 0,30-137-16 0 0,-20-35 511 0 0,16-22-601 0 0,-3 11-183 0 0,13-27 1058 0 0,35-9-1011 0 0,104-22 177 0 0,2 5 1 0 0,10 6-204 0 0,-52 16 96 0 0,-105 3-91 0 0,0 0 6 0 0,0 0 7 0 0,0 0 13 0 0,0 0-14 0 0,0 0 11 0 0,0 0 12 0 0,0 0 26 0 0,0 0-22 0 0,0 0-15 0 0,0 0-5 0 0,0 0-36 0 0,0 0 40 0 0,0 0-7 0 0,0 0-2 0 0,0 0 10 0 0,0 0 1 0 0,0 0-12 0 0,0 0-3 0 0,0 0-8 0 0,0 0-9 0 0,0 0 14 0 0,0 0 8 0 0,0 0 12 0 0,0 0-9 0 0,0 0 8 0 0,0 0 2 0 0,0 0-17 0 0,0 0-11 0 0,0 0-46 0 0,0 0 41 0 0,0 0 7 0 0,0 0-5 0 0,0 0 22 0 0,0 0-21 0 0,0 0 9 0 0,0 0 16 0 0,0 0-39 0 0,0 0 19 0 0,0 0 4 0 0,0 0-16 0 0,0 0 0 0 0,0 0 16 0 0,0 0 7 0 0,0 0 9 0 0,0 0-4 0 0,0 0-20 0 0,0 0-43 0 0,0 0 35 0 0,0 0 14 0 0,0 0-1 0 0,0 0-14 0 0,0 0 10 0 0,0 0-9 0 0,0 0 13 0 0,0 0-18 0 0,0 0 18 0 0,0 0 3 0 0,0 0-10 0 0,0 0 15 0 0,0 0 0 0 0,0 0-7 0 0,0 0-25 0 0,0 0 4 0 0,0 0 6 0 0,0 0 16 0 0,0 0 15 0 0,0 0-23 0 0,0 0 4 0 0,0 0 2 0 0,0 0-24 0 0,0 0-17 0 0,-10-1-1050 0 0,2-2-6121 0 0,3 0-5096 0 0</inkml:trace>
  <inkml:trace contextRef="#ctx0" brushRef="#br0" timeOffset="919.581">434 648 2024 0 0,'0'0'1571'0'0,"0"0"0"0"0,0 0 135 0 0,0 0 271 0 0,0 0 135 0 0,0 0-194 0 0,0 0-353 0 0,0 0-399 0 0,0 0-335 0 0,0 0-196 0 0,0 0-43 0 0,0 0-40 0 0,0 0-51 0 0,-3 0-69 0 0,197 0 5919 0 0,55-38-4297 0 0,-291 61-4283 0 0,28-12-1915 0 0,10-7-2426 0 0,3 0-5444 0 0</inkml:trace>
  <inkml:trace contextRef="#ctx0" brushRef="#br0" timeOffset="1350.879">1416 548 10170 0 0,'0'0'4644'0'0,"0"0"-2461"0"0,0 0-880 0 0,0 0-64 0 0,0 0 9 0 0,0 0-109 0 0,0 0-260 0 0,0 0-319 0 0,0 0-267 0 0,0 0-133 0 0,0 0-60 0 0,0 0 11 0 0,0 0 72 0 0,-2 6 52 0 0,-81 235 1506 0 0,74-215-1674 0 0,2 0 0 0 0,0 1-1 0 0,2-1 1 0 0,0 1 0 0 0,2 0-1 0 0,1 26-66 0 0,27 1 142 0 0,26-54-1368 0 0,-20-22-1915 0 0,-14 6-3848 0 0,-10 7-4632 0 0</inkml:trace>
  <inkml:trace contextRef="#ctx0" brushRef="#br0" timeOffset="1901.837">1112 271 5617 0 0,'0'0'1530'0'0,"0"0"-739"0"0,0 0-3 0 0,0 0 468 0 0,0 0 414 0 0,0 0 96 0 0,0 0-254 0 0,0 0-384 0 0,0 0-249 0 0,0 0-80 0 0,0 0 8 0 0,0 0 6 0 0,0 0-31 0 0,17 2 1872 0 0,22-25-1861 0 0,0-2 0 0 0,-2-1 1 0 0,-1-2-1 0 0,6-9-793 0 0,-35 31 86 0 0,70-56 274 0 0,-42 33-235 0 0,-4 51-6 0 0,-18-10 9 0 0,-1 1 1 0 0,0 1-1 0 0,0 0 0 0 0,-2 0 0 0 0,1 1 1 0 0,-2 1-1 0 0,0-1 0 0 0,-1 1 0 0 0,-1 1 1 0 0,0 0-1 0 0,-1 0 0 0 0,1 11-128 0 0,7 2 43 0 0,4-20-2484 0 0,-6-8-3104 0 0,-7-2-6368 0 0</inkml:trace>
  <inkml:trace contextRef="#ctx0" brushRef="#br0" timeOffset="3389.895">2447 167 13619 0 0,'0'0'1752'0'0,"0"0"-655"0"0,0 0-273 0 0,0 0-112 0 0,0 0-192 0 0,0 0-264 0 0,0 0-304 0 0,0 0-168 0 0,0 0-120 0 0,0 0-128 0 0,0 0-232 0 0,0 0-729 0 0,0 0-2279 0 0,0 0-7739 0 0</inkml:trace>
  <inkml:trace contextRef="#ctx0" brushRef="#br0" timeOffset="2834.147">2223 456 528 0 0,'0'0'2711'0'0,"0"0"-600"0"0,0 0-65 0 0,0 0 153 0 0,0 0-10 0 0,0 0-247 0 0,0 0-278 0 0,0 0-273 0 0,0 0-244 0 0,0 0-127 0 0,0 0-156 0 0,0 0-110 0 0,0 0-82 0 0,-2-4-40 0 0,1 3-520 0 0,0-1 0 0 0,0 1 0 0 0,0-1 0 0 0,0 1 0 0 0,-1 0 0 0 0,1-1-1 0 0,0 1 1 0 0,-1 0 0 0 0,1 0 0 0 0,-1 0 0 0 0,1 0 0 0 0,-1 0 0 0 0,0 0 0 0 0,1 1 0 0 0,-1-1 0 0 0,0 0 0 0 0,0 1 0 0 0,0-1 0 0 0,1 1-1 0 0,-1 0 1 0 0,0 0 0 0 0,0 0 0 0 0,0 0 0 0 0,0 0 0 0 0,1 0 0 0 0,-1 0 0 0 0,-1 0-112 0 0,-102 16 599 0 0,-31 33-326 0 0,110-37-191 0 0,23-12-72 0 0,3 0-20 0 0,0 0-5 0 0,1 24 28 0 0,4-18 6 0 0,0 1-1 0 0,0-2 1 0 0,1 1-1 0 0,0-1 1 0 0,0 0-1 0 0,1 0 1 0 0,-1-1 0 0 0,1 0-1 0 0,0 0 1 0 0,0 0-1 0 0,1-1 1 0 0,-1 0-1 0 0,1 0 1 0 0,0-1-1 0 0,-1 0 1 0 0,1-1 0 0 0,0 1-1 0 0,1-1-18 0 0,50 16 138 0 0,-44-12-101 0 0,-11-4-28 0 0,0 1 0 0 0,0-1 0 0 0,0 1 1 0 0,0 0-1 0 0,0 0 0 0 0,0 0 0 0 0,0 0 1 0 0,0 0-1 0 0,-1 1 0 0 0,1 0 0 0 0,-1 0 1 0 0,0 0-1 0 0,0 0 0 0 0,0 0 0 0 0,0 1 0 0 0,0-1 1 0 0,1 4-10 0 0,-2-2 39 0 0,0 0 0 0 0,0 0 1 0 0,0 0-1 0 0,-1 0 0 0 0,1 1 1 0 0,-1-1-1 0 0,-1 0 0 0 0,1 0 0 0 0,-1 1 1 0 0,0-1-1 0 0,0 1 0 0 0,0-1 1 0 0,-1 0-1 0 0,0 1 0 0 0,0-1 1 0 0,0 0-1 0 0,-1 0 0 0 0,0 0 1 0 0,0 0-1 0 0,0 0 0 0 0,0 0 1 0 0,-1 0-1 0 0,0-1 0 0 0,0 1 0 0 0,0-1 1 0 0,0 0-1 0 0,-1 0 0 0 0,0 0 1 0 0,0 0-1 0 0,0-1 0 0 0,0 0 1 0 0,-2 2-40 0 0,-12 8 76 0 0,0-1 0 0 0,0-1 0 0 0,-1 0-1 0 0,-1-1 1 0 0,1-1 0 0 0,-2-1 0 0 0,-11 3-76 0 0,-95 19 382 0 0,96-60-466 0 0,-12-10-1018 0 0,40 38 1103 0 0,3 1-3619 0 0,0 1-3877 0 0,0 0-3855 0 0</inkml:trace>
  <inkml:trace contextRef="#ctx0" brushRef="#br0" timeOffset="3137.151">2478 718 9834 0 0,'0'0'3900'0'0,"0"0"-1907"0"0,0 0-698 0 0,0 0-40 0 0,0 0 30 0 0,0 0-76 0 0,0 0-217 0 0,0 0-248 0 0,0 0-229 0 0,0 0-148 0 0,0 0-98 0 0,0 0-67 0 0,0 0-58 0 0,-6 28-51 0 0,-17 90-30 0 0,17-53-157 0 0,8-58-43 0 0,-2-6-8353 0 0,0-1 8473 0 0,0 0-11148 0 0</inkml:trace>
  <inkml:trace contextRef="#ctx0" brushRef="#br0" timeOffset="3820.965">2713 918 4993 0 0,'0'0'2599'0'0,"0"0"-104"0"0,0 0 66 0 0,0 0-124 0 0,0 0-445 0 0,0 0-613 0 0,0 0-535 0 0,0 0-324 0 0,0 0-80 0 0,0 0 22 0 0,0 0-10 0 0,0 0-40 0 0,0 0-56 0 0,8-20-39 0 0,38-98 293 0 0,32-36 590 0 0,-20 76-1149 0 0,-56 90-1222 0 0,10 176 620 0 0,-12-183 576 0 0,1-1 0 0 0,-1 0 0 0 0,1 1 0 0 0,0-1 1 0 0,0 0-1 0 0,0 0 0 0 0,1 0 0 0 0,-1 0 0 0 0,1 0 0 0 0,0 0 0 0 0,0 0 0 0 0,0-1 0 0 0,1 1 0 0 0,-1-1 0 0 0,1 1 0 0 0,0-1 1 0 0,0 0-1 0 0,0 0 0 0 0,1 0 0 0 0,-1-1 0 0 0,1 1 0 0 0,-1-1 0 0 0,1 0 0 0 0,0 0 0 0 0,0 0 0 0 0,0 0 0 0 0,0-1 0 0 0,0 1 0 0 0,0-1 1 0 0,0 0-1 0 0,2 0-25 0 0,-1-1 126 0 0,-1 0 0 0 0,1 0 0 0 0,0-1 0 0 0,-1 1 0 0 0,1-1 0 0 0,0 0 0 0 0,-1-1 0 0 0,1 1 0 0 0,-1-1 1 0 0,0 1-1 0 0,1-1 0 0 0,-1-1 0 0 0,0 1 0 0 0,0-1 0 0 0,-1 1 0 0 0,1-1 0 0 0,0 0 0 0 0,-1 0 0 0 0,1-1 0 0 0,1-1-126 0 0,2-3 225 0 0,0 0-1 0 0,0 0 1 0 0,-1-1-1 0 0,0 1 1 0 0,0-2-1 0 0,-1 1 1 0 0,-1 0-1 0 0,1-1 1 0 0,-1 0-1 0 0,-1 0 1 0 0,0 0-1 0 0,0 0 0 0 0,-1-1-224 0 0,1-11 245 0 0,0 8-198 0 0,-1 1 0 0 0,0-1 0 0 0,-1 0 0 0 0,-1 1 0 0 0,0-1 0 0 0,-1 0 1 0 0,0 1-1 0 0,-1-1 0 0 0,-1 0-47 0 0,-14-40-999 0 0,17 53 550 0 0,-2-6 453 0 0,1 4-6801 0 0,1 3-5460 0 0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2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74 107 10842 0 0,'0'0'3896'0'0,"0"0"-1760"0"0,0 0-778 0 0,0 0-111 0 0,0 0-31 0 0,0 0-53 0 0,0 0-157 0 0,0 0-246 0 0,0 0-219 0 0,0 0-150 0 0,0 0-107 0 0,0 0-73 0 0,-2-4 672 0 0,21-44 1189 0 0,25-6-2020 0 0,-146 124 795 0 0,70-42-626 0 0,96-60 13 0 0,-61 30-900 0 0,6-5 1461 0 0,-9 5-3443 0 0,-4 1-3289 0 0,0 1-6181 0 0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5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308 534 2096 0 0,'0'0'1873'0'0,"0"0"-937"0"0,0 0-373 0 0,0 0 33 0 0,0 0 177 0 0,0 0 224 0 0,0 0 94 0 0,0 0-71 0 0,0 0-187 0 0,0 0-225 0 0,0 0-189 0 0,-16 12-123 0 0,-47 40-42 0 0,21 7 611 0 0,35-46-613 0 0,2 0 1 0 0,-1 0-1 0 0,2 0 0 0 0,0 1 1 0 0,0-1-1 0 0,1 1 0 0 0,1 0 0 0 0,1 0 1 0 0,0 0-1 0 0,0 0 0 0 0,1 1 0 0 0,2 11-252 0 0,0-24 91 0 0,-1 1-1 0 0,1 0 0 0 0,0 0 0 0 0,0-1 0 0 0,0 1 0 0 0,0-1 0 0 0,0 0 0 0 0,1 1 0 0 0,-1-1 0 0 0,0 0 0 0 0,1 0 0 0 0,0-1 0 0 0,-1 1 0 0 0,1 0 0 0 0,0-1 0 0 0,0 0 0 0 0,0 0 0 0 0,0 0 0 0 0,0 0 0 0 0,0 0 0 0 0,1 0 0 0 0,-1-1 0 0 0,0 0 0 0 0,0 1 0 0 0,0-1 0 0 0,1 0 0 0 0,-1-1 0 0 0,0 1 1 0 0,0-1-1 0 0,0 1 0 0 0,0-1 0 0 0,0 0 0 0 0,0 0 0 0 0,0 0 0 0 0,0 0 0 0 0,0-1 0 0 0,0 1 0 0 0,0-1 0 0 0,-1 0 0 0 0,1 0 0 0 0,2-2-90 0 0,36-28 203 0 0,-1-2-1 0 0,-2-1 1 0 0,-1-2-1 0 0,-2-2 1 0 0,-2-1-1 0 0,-2-2 1 0 0,-1-1 0 0 0,-2-1-1 0 0,-2-2 1 0 0,8-23-203 0 0,-20 43-35 0 0,-1 0 0 0 0,-1-1 0 0 0,-2 0 0 0 0,0 0 0 0 0,-2-1 0 0 0,-1-1 0 0 0,-2 1 0 0 0,0-1 0 0 0,-2 0 1 0 0,-1 0-1 0 0,-2-9 35 0 0,0 35-3 0 0,-1 0 0 0 0,1 0 1 0 0,-1 0-1 0 0,1 0 1 0 0,-1 0-1 0 0,0 0 0 0 0,0 1 1 0 0,-1-1-1 0 0,1 0 1 0 0,0 1-1 0 0,-1-1 0 0 0,0 1 1 0 0,0-1-1 0 0,1 1 0 0 0,-1 0 1 0 0,-1 0-1 0 0,1 0 1 0 0,0 0-1 0 0,0 0 0 0 0,-1 0 1 0 0,1 1-1 0 0,-1-1 1 0 0,0 1-1 0 0,1-1 0 0 0,-1 1 1 0 0,0 0-1 0 0,0 0 1 0 0,1 0-1 0 0,-1 1 0 0 0,0-1 1 0 0,0 1-1 0 0,0 0 1 0 0,0-1-1 0 0,0 1 0 0 0,0 1 1 0 0,0-1-1 0 0,0 0 0 0 0,0 1 1 0 0,0-1-1 0 0,0 1 1 0 0,0 0-1 0 0,1 0 0 0 0,-1 0 1 0 0,0 0-1 0 0,0 1 1 0 0,1-1 2 0 0,-11 7 24 0 0,1 1 0 0 0,1 0 1 0 0,-1 1-1 0 0,2 0 1 0 0,-1 0-1 0 0,1 1 0 0 0,1 1 1 0 0,0 0-1 0 0,1 0 0 0 0,0 0 1 0 0,1 1-1 0 0,0 0 1 0 0,1 1-1 0 0,-3 10-24 0 0,3-12 87 0 0,0 1 0 0 0,1 0 0 0 0,0 0 0 0 0,1 1 0 0 0,1 0 0 0 0,0-1 0 0 0,1 1 0 0 0,0 0 0 0 0,1 0 0 0 0,1 0 0 0 0,0 0 0 0 0,1 0 0 0 0,1 0 0 0 0,0 0 0 0 0,1 0 0 0 0,0-1 0 0 0,1 1 0 0 0,0-1 0 0 0,1 0 0 0 0,2 2-87 0 0,0-2 163 0 0,1 0-1 0 0,0 0 1 0 0,1-1-1 0 0,1 0 0 0 0,0-1 1 0 0,0 0-1 0 0,1-1 1 0 0,0 0-1 0 0,1-1 1 0 0,0 0-1 0 0,1-1 0 0 0,0 0 1 0 0,0-1-1 0 0,12 5-162 0 0,67 21 551 0 0,-136-21-1791 0 0,19-9-2728 0 0,25-3 2221 0 0,1-4-4802 0 0,2-1 2846 0 0,-2 4 2106 0 0,3-3-5966 0 0</inkml:trace>
  <inkml:trace contextRef="#ctx0" brushRef="#br0" timeOffset="437.405">50 917 10146 0 0,'0'0'1579'0'0,"0"0"-524"0"0,0 0-161 0 0,0 0 248 0 0,0 0 280 0 0,0 0 65 0 0,0 0-155 0 0,0 0-237 0 0,0 0-207 0 0,0 0-131 0 0,0 0-97 0 0,36 1-75 0 0,119 2-66 0 0,-16-22 297 0 0,454-105-293 0 0,-568 131-4220 0 0,-31 10-7464 0 0,-1-12 1119 0 0</inkml:trace>
  <inkml:trace contextRef="#ctx0" brushRef="#br0" timeOffset="1049.331">225 1234 8042 0 0,'0'0'1785'0'0,"0"0"-323"0"0,0 0-92 0 0,0 0 89 0 0,0 0 9 0 0,0 0-144 0 0,0 0-251 0 0,0 0-265 0 0,0 0-223 0 0,0 0-166 0 0,0 0-107 0 0,0 0-65 0 0,0 0-53 0 0,-29 28-11 0 0,-87 89-7 0 0,69-57 75 0 0,44-49-190 0 0,-1-2 6 0 0,0 0 16 0 0,0 0-1 0 0,0 0 0 0 0,1 0 1 0 0,0 1-1 0 0,1-1 0 0 0,0 1 1 0 0,1 0-1 0 0,0 0 0 0 0,0-1 1 0 0,1 1-1 0 0,0 0 0 0 0,1 0 1 0 0,0 1-83 0 0,1-8 73 0 0,1-1 1 0 0,0 1-1 0 0,-1-1 1 0 0,1 0-1 0 0,0 0 1 0 0,0 0-1 0 0,0 0 0 0 0,0 0 1 0 0,1-1-1 0 0,-1 1 1 0 0,0-1-1 0 0,1 0 1 0 0,-1 0-1 0 0,1 0 1 0 0,-1 0-1 0 0,1-1 1 0 0,-1 0-1 0 0,1 1 1 0 0,0-1-1 0 0,-1 0 0 0 0,1-1 1 0 0,-1 1-1 0 0,1-1 1 0 0,2 0-74 0 0,15-5 141 0 0,0 0 0 0 0,0-1 0 0 0,-1-1 0 0 0,0-1 1 0 0,0-1-1 0 0,-1 0 0 0 0,-1-2 0 0 0,0 0 0 0 0,0-1 0 0 0,-1-1 0 0 0,-1 0 1 0 0,7-8-142 0 0,8-5 11 0 0,0-2 0 0 0,-2 0 1 0 0,-2-2-1 0 0,0-1 1 0 0,-2-1-1 0 0,-2-2 1 0 0,-1 0-1 0 0,-1-1 1 0 0,-2-1-1 0 0,-2-1 0 0 0,-2 0 1 0 0,4-18-12 0 0,-14 39-73 0 0,-1 1 0 0 0,0-1 0 0 0,-2 0 0 0 0,0 0-1 0 0,-1 0 1 0 0,-1 0 0 0 0,0 0 0 0 0,-1 0 0 0 0,-1 0 0 0 0,-1-1 73 0 0,2 15-17 0 0,0 1-1 0 0,0 0 1 0 0,0-1 0 0 0,0 1-1 0 0,0 0 1 0 0,-1 0 0 0 0,1 0-1 0 0,-1 0 1 0 0,1 0-1 0 0,-1 0 1 0 0,0 0 0 0 0,0 0-1 0 0,0 1 1 0 0,0-1 0 0 0,0 1-1 0 0,0 0 1 0 0,0-1-1 0 0,0 1 1 0 0,-1 0 0 0 0,1 0-1 0 0,0 0 1 0 0,-1 1 0 0 0,1-1-1 0 0,-1 1 1 0 0,1-1 0 0 0,-1 1-1 0 0,1 0 1 0 0,-1 0-1 0 0,1 0 1 0 0,-1 0 0 0 0,0 0-1 0 0,1 0 1 0 0,-1 1 0 0 0,1-1-1 0 0,0 1 1 0 0,-1 0 0 0 0,1 0-1 0 0,-1 0 1 0 0,1 0-1 0 0,0 0 1 0 0,0 0 0 0 0,0 1-1 0 0,0-1 1 0 0,0 1 0 0 0,0-1-1 0 0,0 1 1 0 0,0 0 0 0 0,0 0-1 0 0,1 0 18 0 0,-18 16 16 0 0,1 0 0 0 0,1 2-1 0 0,1-1 1 0 0,1 2 0 0 0,1 0-1 0 0,1 1 1 0 0,0 1 0 0 0,2-1-1 0 0,0 2 1 0 0,2 0 0 0 0,1 0 0 0 0,1 0-1 0 0,-4 23-15 0 0,9-35 50 0 0,0 0 0 0 0,1 0 0 0 0,1 0 0 0 0,0 0 0 0 0,0 0 1 0 0,1 0-1 0 0,1 0 0 0 0,0 0 0 0 0,1-1 0 0 0,0 1 0 0 0,0 0 0 0 0,2-1 0 0 0,-1 0 0 0 0,1 0 0 0 0,1 0 0 0 0,0-1 0 0 0,7 10-50 0 0,-5-8 21 0 0,1 0 0 0 0,1 0 0 0 0,0-1 0 0 0,0-1 0 0 0,1 0 0 0 0,0 0 0 0 0,1-1 0 0 0,7 4-21 0 0,-17-12-131 0 0,-1 0 0 0 0,1 0-1 0 0,-1-1 1 0 0,1 1 0 0 0,0-1 0 0 0,-1 1 0 0 0,1-1-1 0 0,0 0 1 0 0,-1 0 0 0 0,1 0 0 0 0,0 0-1 0 0,-1 0 1 0 0,1 0 0 0 0,0 0 0 0 0,-1 0-1 0 0,1-1 1 0 0,-1 1 0 0 0,1 0 0 0 0,0-1-1 0 0,-1 0 1 0 0,1 1 0 0 0,-1-1 0 0 0,1 0 0 0 0,-1 0-1 0 0,1 0 1 0 0,-1 0 0 0 0,0 0 0 0 0,0 0-1 0 0,1 0 132 0 0,18-25-9913 0 0,-16 22-976 0 0</inkml:trace>
  <inkml:trace contextRef="#ctx0" brushRef="#br0" timeOffset="1405.254">941 943 9426 0 0,'0'0'3942'0'0,"0"0"-2079"0"0,0 0-829 0 0,0 0-47 0 0,0 0 70 0 0,0 0 7 0 0,0 0-94 0 0,0 0-198 0 0,0 0-201 0 0,-23 35-178 0 0,-68 109-129 0 0,43-62 26 0 0,40-69-241 0 0,0-1 1 0 0,1 2-1 0 0,1-1 1 0 0,0 1-1 0 0,1-1 1 0 0,0 2-1 0 0,1-1 1 0 0,1 0-1 0 0,0 1 0 0 0,1 0 1 0 0,0 6-50 0 0,2-19 28 0 0,0 0 0 0 0,1 0 1 0 0,-1 0-1 0 0,1 0 0 0 0,-1 1 1 0 0,1-1-1 0 0,0 0 0 0 0,0 0 0 0 0,0-1 1 0 0,0 1-1 0 0,0 0 0 0 0,0 0 0 0 0,1 0 1 0 0,-1-1-1 0 0,0 1 0 0 0,1 0 0 0 0,-1-1 1 0 0,1 0-1 0 0,0 1 0 0 0,0-1 0 0 0,-1 0 1 0 0,1 0-1 0 0,0 0 0 0 0,0 0 0 0 0,0 0 1 0 0,0 0-1 0 0,0 0 0 0 0,0-1 1 0 0,0 1-1 0 0,1-1 0 0 0,-1 0 0 0 0,0 1 1 0 0,1-1-29 0 0,77 1 894 0 0,52-45 24 0 0,-131 44-946 0 0,0 0 1 0 0,0 1 0 0 0,0-1 0 0 0,-1 0 0 0 0,1 0 0 0 0,0 0-1 0 0,0 0 1 0 0,0 0 0 0 0,0 0 0 0 0,-1-1 0 0 0,1 1-1 0 0,0 0 1 0 0,0 0 0 0 0,0-1 0 0 0,-1 1 0 0 0,1 0 0 0 0,0-1-1 0 0,0 1 1 0 0,-1 0 0 0 0,1-1 0 0 0,0 1 0 0 0,-1-1 0 0 0,1 0-1 0 0,-1 1 1 0 0,1-1 0 0 0,0 1 0 0 0,-1-1 0 0 0,1 0 0 0 0,-1 1-1 0 0,0-1 1 0 0,1 0 0 0 0,-1 0 0 0 0,0 1 0 0 0,1-1-1 0 0,-1 0 1 0 0,0 0 0 0 0,0 0 0 0 0,0 1 0 0 0,1-1 0 0 0,-1 0-1 0 0,0 0 1 0 0,0 0 0 0 0,0 0 0 0 0,0 1 0 0 0,-1-1 0 0 0,1 0-1 0 0,0 0 1 0 0,0 0 0 0 0,0 1 0 0 0,-1-1 0 0 0,1 0 0 0 0,0 0-1 0 0,-1 1 1 0 0,1-1 0 0 0,-1 0 0 0 0,1 0 27 0 0,-23-5-3753 0 0,7 5-6256 0 0,12 1-629 0 0</inkml:trace>
  <inkml:trace contextRef="#ctx0" brushRef="#br0" timeOffset="1651.689">606 1160 12603 0 0,'0'0'1981'0'0,"0"0"-463"0"0,0 0-234 0 0,0 0 66 0 0,0 0 45 0 0,0 0-129 0 0,0 0-226 0 0,0 0-221 0 0,0 0-146 0 0,0 0-114 0 0,0 0-87 0 0,35-1-89 0 0,113-4-114 0 0,19 3 15 0 0,-106 3-8047 0 0,-54-1-3769 0 0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0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8346 0 0,'0'0'3210'0'0,"0"0"-1042"0"0,0 0-449 0 0,0 0-10 0 0,0 0-94 0 0,0 0-186 0 0,0 0-276 0 0,0 0-305 0 0,0 0-203 0 0,0 0-118 0 0,0 0-76 0 0,0 0-51 0 0,0 0-23 0 0,10-8-35 0 0,100-88 1374 0 0,-24 2-1118 0 0,4 3 0 0 0,20-10-598 0 0,-88 82 18 0 0,-21 19-26 0 0,-1 12-2 0 0,0-10 13 0 0,-2 10 14 0 0,1 0 0 0 0,0 0 0 0 0,1 0 0 0 0,0 0-1 0 0,1 0 1 0 0,0 0 0 0 0,1-1 0 0 0,0 1 0 0 0,1 0 0 0 0,0-1 0 0 0,1 0-1 0 0,1 1 1 0 0,-1-1 0 0 0,2-1 0 0 0,-1 1 0 0 0,2-1 0 0 0,-1 0 0 0 0,1-1-1 0 0,1 1 1 0 0,7 6-17 0 0,16-8-1419 0 0,-17-8-4023 0 0,-8 0 672 0 0,-2 0-7269 0 0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9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111 360 304 0 0,'0'0'956'0'0,"0"0"22"0"0,0 0 202 0 0,0 0 312 0 0,0 0 262 0 0,0 0 117 0 0,0 0-90 0 0,0 0-220 0 0,0 0-270 0 0,0 0-281 0 0,0 0-211 0 0,0 0-155 0 0,0 0-95 0 0,-9 4 1561 0 0,14 0-1878 0 0,1-1 0 0 0,0 1 1 0 0,0-1-1 0 0,0-1 0 0 0,0 1 0 0 0,0-1 0 0 0,1 0 1 0 0,-1 0-1 0 0,1-1 0 0 0,-1 0 0 0 0,1 0 1 0 0,0-1-1 0 0,-1 1 0 0 0,1-1 0 0 0,0-1 0 0 0,-1 1 1 0 0,1-1-1 0 0,-1-1 0 0 0,1 1 0 0 0,-1-1 1 0 0,1 0-1 0 0,-1 0 0 0 0,2-2-232 0 0,14-4 151 0 0,0-1 0 0 0,-1-1 0 0 0,0-1-1 0 0,-1-1 1 0 0,-1-1 0 0 0,0 0 0 0 0,0-2 0 0 0,-1 0 0 0 0,-1-1-1 0 0,6-8-150 0 0,-16 18 12 0 0,-1-1 0 0 0,0 0-1 0 0,0-1 1 0 0,-1 1 0 0 0,0-1-1 0 0,0 0 1 0 0,-1 0 0 0 0,0-1-1 0 0,0 1 1 0 0,-1-1 0 0 0,0 0-1 0 0,-1 0 1 0 0,0 0 0 0 0,0 0-1 0 0,-1 0 1 0 0,0-1 0 0 0,0 1-1 0 0,-1 0 1 0 0,-1 0 0 0 0,1-1-12 0 0,-2 7-19 0 0,0-1 0 0 0,0 0 1 0 0,0 1-1 0 0,-1 0 0 0 0,1-1 0 0 0,-1 1 1 0 0,1 0-1 0 0,-1 0 0 0 0,0 1 0 0 0,0-1 1 0 0,-1 1-1 0 0,1-1 0 0 0,0 1 1 0 0,-1 0-1 0 0,1 0 0 0 0,-1 0 0 0 0,0 1 1 0 0,0-1-1 0 0,0 1 0 0 0,1 0 0 0 0,-1 0 1 0 0,-2 0 18 0 0,-10 2-39 0 0,1 0 0 0 0,0 1 1 0 0,0 0-1 0 0,0 2 0 0 0,0 0 1 0 0,0 0-1 0 0,0 1 0 0 0,1 1 0 0 0,0 1 1 0 0,0 0-1 0 0,1 0 0 0 0,0 1 1 0 0,0 1-1 0 0,-8 8 39 0 0,-1-3-12 0 0,2 0 38 0 0,0 1 0 0 0,1 1 0 0 0,1 1 0 0 0,0 0 0 0 0,1 1 0 0 0,1 1-1 0 0,1 1 1 0 0,1 0 0 0 0,1 0 0 0 0,0 2 0 0 0,2 0 0 0 0,-2 6-26 0 0,9-20 68 0 0,1 1 0 0 0,0 0 1 0 0,1 0-1 0 0,0 1 0 0 0,0-1 0 0 0,1 0 0 0 0,0 1 1 0 0,1-1-1 0 0,0 1 0 0 0,1-1 0 0 0,0 0 0 0 0,0 1 1 0 0,1-1-1 0 0,0 0 0 0 0,0 0 0 0 0,1 0 1 0 0,0 0-1 0 0,1 0 0 0 0,0-1 0 0 0,1 1 0 0 0,-1-1 1 0 0,2 0-1 0 0,-1-1 0 0 0,1 1 0 0 0,0-1 0 0 0,0 0 1 0 0,1-1-1 0 0,0 1 0 0 0,0-1 0 0 0,1-1 0 0 0,0 1 1 0 0,0-1-1 0 0,0-1 0 0 0,8 4-68 0 0,16 3 183 0 0,1-1 1 0 0,0-2-1 0 0,1-1 0 0 0,-1-1 0 0 0,1-3 0 0 0,0 0 1 0 0,1-2-1 0 0,-1-2 0 0 0,11-2-183 0 0,26 2 188 0 0,-72 1-248 0 0,0 0 1 0 0,1 0 0 0 0,-1-1 0 0 0,0 1 0 0 0,0 0 0 0 0,1-1 0 0 0,-1 1 0 0 0,0 0 0 0 0,1-1 0 0 0,-1 1 0 0 0,1-1 0 0 0,-1 1 0 0 0,0-1 0 0 0,1 1 0 0 0,-1-1 0 0 0,1 0 0 0 0,0 1 0 0 0,-1-1 0 0 0,1 0 0 0 0,-1 1-1 0 0,1-1 1 0 0,0 0 0 0 0,-1 1 0 0 0,1-1 0 0 0,0 0 0 0 0,0 0 0 0 0,0 1 0 0 0,0-1 0 0 0,0 0 0 0 0,0 0 0 0 0,0 1 0 0 0,0-1 0 0 0,0 0 0 0 0,0 0 0 0 0,0 0 0 0 0,0 1 0 0 0,0-1 0 0 0,0 0 0 0 0,1 1 0 0 0,-1-1-1 0 0,0 0 1 0 0,1 0 0 0 0,-1 1 0 0 0,1-1 0 0 0,-1 0 0 0 0,0 1 0 0 0,1-1 0 0 0,-1 1 0 0 0,1-1 0 0 0,0 1 0 0 0,-1-1 0 0 0,1 1 0 0 0,-1-1 0 0 0,1 1 59 0 0,-9-2-1292 0 0,-7 0-1684 0 0,5 1-2480 0 0,4 1-6270 0 0</inkml:trace>
  <inkml:trace contextRef="#ctx0" brushRef="#br0" timeOffset="495.782">715 614 10162 0 0,'0'0'4605'0'0,"0"0"-2559"0"0,0 0-931 0 0,0 0-51 0 0,0 0 47 0 0,0 0-37 0 0,0 0-158 0 0,0 0-219 0 0,0 0-187 0 0,0 0-146 0 0,0 0-88 0 0,0 0-56 0 0,0 0-35 0 0,-9 29-23 0 0,-27 89-20 0 0,27-36 357 0 0,18-57 253 0 0,-9-25-608 0 0,8-5 490 0 0,62-152 459 0 0,-42 88-897 0 0,37-64 52 0 0,-65 134-246 0 0,0 0-1 0 0,0 0 0 0 0,1-1 0 0 0,-1 1 1 0 0,0 0-1 0 0,0 0 0 0 0,0 0 1 0 0,1 0-1 0 0,-1 0 0 0 0,0 0 0 0 0,1-1 1 0 0,-1 1-1 0 0,1 0 0 0 0,-1 0 0 0 0,1-1 1 0 0,-1 1-1 0 0,1 0 0 0 0,-1-1 1 0 0,1 1-1 0 0,0 0 0 0 0,-1-1 0 0 0,1 1 1 0 0,0-1-1 0 0,0 1 0 0 0,0-1 1 0 0,-1 0-1 0 0,1 1 0 0 0,0-1 0 0 0,0 0 1 0 0,0 1-1 0 0,0-1 0 0 0,0 0 0 0 0,-1 0 1 0 0,1 0-1 0 0,0 0 0 0 0,0 0 1 0 0,0 0-1 0 0,0 0 0 0 0,0 0 0 0 0,0 0 1 0 0,0 0-1 0 0,-1 0 0 0 0,1-1 0 0 0,0 1 1 0 0,0 0-1 0 0,0-1 0 0 0,0 1 1 0 0,-1 0-1 0 0,1-1 0 0 0,0 1 0 0 0,0-1 1 0 0,-1 0-1 0 0,1 1 0 0 0,0-1 1 0 0,-1 1-1 0 0,1-1 0 0 0,-1 0 0 0 0,1 1 1 0 0,-1-1-1 0 0,1 0 0 0 0,-1 0 0 0 0,1 0 1 0 0,-1 1-1 0 0,0-1 0 0 0,1 0 1 0 0,-1 0-1 0 0,0 0 0 0 0,0 0-1 0 0,19 123 88 0 0,-15-112-553 0 0,-3-10 155 0 0,-1 0-99 0 0,0 0-134 0 0,0 0-156 0 0,0-22-6414 0 0,0 15 843 0 0,0-1-5167 0 0</inkml:trace>
  <inkml:trace contextRef="#ctx0" brushRef="#br0" timeOffset="4017.827">1112 320 848 0 0,'0'0'2743'0'0,"0"0"-801"0"0,0 0-144 0 0,0 0 205 0 0,0 0 179 0 0,0 0-43 0 0,0 0-293 0 0,0 0-435 0 0,0 0-400 0 0,0 0-289 0 0,0 0-138 0 0,3 0-9 0 0,11 2 30 0 0,0-1 0 0 0,1-1 0 0 0,-1 0 0 0 0,0-1 0 0 0,0 0 0 0 0,1-1 0 0 0,-1-1 0 0 0,-1 0 0 0 0,7-3-605 0 0,39-7 697 0 0,-19 7-428 0 0,-8 2 1480 0 0,-17 1-3824 0 0,-9 2-3354 0 0,-8 0-4617 0 0,1 1-368 0 0</inkml:trace>
  <inkml:trace contextRef="#ctx0" brushRef="#br0" timeOffset="4388.828">1283 69 11210 0 0,'0'0'1939'0'0,"0"0"-505"0"0,0 0-242 0 0,0 0 59 0 0,0 0 75 0 0,0 0-38 0 0,0 0-185 0 0,0 0-213 0 0,0 0-170 0 0,0 0-120 0 0,0 0-75 0 0,0 0-47 0 0,0 26-47 0 0,1 77-22 0 0,13-18 642 0 0,-9 87 20 0 0,-24-68-933 0 0,4-23-130 0 0,15-81-62 0 0,0 0-29 0 0,0 0-36 0 0,0 0-38 0 0,0 0-62 0 0,0 0-82 0 0,2-8-1498 0 0,12-13-2359 0 0,-9 15-121 0 0,1 1-7127 0 0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5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41 12043 0 0,'0'0'2544'0'0,"0"0"-689"0"0,0 0-356 0 0,0 0-64 0 0,0 0-108 0 0,0 0-187 0 0,0 0-282 0 0,0 0-311 0 0,0 0-229 0 0,0 0-138 0 0,0 0-68 0 0,0 0-22 0 0,0 0-9 0 0,-7-4 1286 0 0,37-32-1110 0 0,-45 35 834 0 0,-26 24-1035 0 0,34-20 74 0 0,7-2-424 0 0,-8 5 978 0 0,12-5-9773 0 0,-2-1-2485 0 0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7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4 12299 0 0,'0'0'2646'0'0,"0"0"-651"0"0,0 0-416 0 0,0 0-139 0 0,0 0-120 0 0,0 0-138 0 0,0 0-187 0 0,0 0-214 0 0,0 0-189 0 0,0 0-138 0 0,0 0-78 0 0,0 0-61 0 0,-3-4 778 0 0,-16 27-103 0 0,34-38-170 0 0,-41 27-441 0 0,26-13-379 0 0,0 1-16 0 0,0 0 28 0 0,0 0 0 0 0,0 0 13 0 0,0 0 32 0 0,0 0-37 0 0,-12 15 86 0 0,14-4-7139 0 0,-5-7 505 0 0,0-1-5006 0 0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1 244 8994 0 0,'0'0'1854'0'0,"0"0"-302"0"0,0 0-88 0 0,0 0-17 0 0,0 0-28 0 0,0 0-64 0 0,0 0-121 0 0,0 0-126 0 0,0 0-105 0 0,0 0-92 0 0,0 0-88 0 0,0 0-67 0 0,0 0-69 0 0,22-11-51 0 0,113-52 399 0 0,-117 53-820 0 0,0 0 1 0 0,0-2 0 0 0,-1 0-1 0 0,0-1 1 0 0,-1 0 0 0 0,-1-1-1 0 0,9-12-215 0 0,37-33 260 0 0,-60 59-250 0 0,-1 0-26 0 0,0 0-20 0 0,3 23 42 0 0,-1-7-49 0 0,1 0 0 0 0,1-1 1 0 0,0 0-1 0 0,1 0 0 0 0,1 0 0 0 0,0 0 0 0 0,1-1 0 0 0,0 0 0 0 0,2 0 0 0 0,-1-1 0 0 0,2 0 0 0 0,-1 0 0 0 0,2-1 1 0 0,0-1-1 0 0,0 0 0 0 0,1 0 0 0 0,4 2 43 0 0,21 4-3698 0 0,-27-12-579 0 0,-4-2-7492 0 0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17 138 6137 0 0,'0'0'2662'0'0,"0"0"-667"0"0,0 0-350 0 0,0 0-58 0 0,0 0-6 0 0,0 0-154 0 0,0 0-270 0 0,0 0-267 0 0,0 0-200 0 0,0 0-107 0 0,0 0-29 0 0,0 0-8 0 0,3 4-37 0 0,48 80 2311 0 0,-49-67-2705 0 0,-1 0 1 0 0,0 0-1 0 0,-1 0 0 0 0,-1-1 1 0 0,0 1-1 0 0,-2 0 1 0 0,0 0-1 0 0,0-1 1 0 0,-2 0-1 0 0,0 0 0 0 0,-1 0 1 0 0,0 0-1 0 0,-6 9-115 0 0,0 3 51 0 0,-5 56 25 0 0,21-127 835 0 0,28-36-830 0 0,4 2 0 0 0,37-60-81 0 0,-72 135 0 0 0,9-18-3 0 0,1 0-1 0 0,1 1 1 0 0,0 1 0 0 0,2 0 0 0 0,0 1 0 0 0,1 0 0 0 0,8-6 3 0 0,-22 22-5 0 0,0 1 1 0 0,1 0-1 0 0,-1 1 1 0 0,0-1-1 0 0,0 0 1 0 0,0 0-1 0 0,0 0 1 0 0,0 1-1 0 0,0-1 1 0 0,0 0-1 0 0,0 1 1 0 0,0-1-1 0 0,0 1 1 0 0,0 0-1 0 0,0-1 1 0 0,0 1-1 0 0,0 0 1 0 0,0-1-1 0 0,-1 1 1 0 0,1 0-1 0 0,0 0 1 0 0,-1 0-1 0 0,1-1 1 0 0,0 1 0 0 0,-1 0-1 0 0,1 0 1 0 0,-1 0-1 0 0,1 0 1 0 0,-1 0-1 0 0,0 0 1 0 0,1 0-1 0 0,-1 1 1 0 0,0-1-1 0 0,0 0 1 0 0,0 0-1 0 0,1 0 1 0 0,-1 0-1 0 0,-1 0 1 0 0,1 0-1 0 0,0 0 1 0 0,0 0-1 0 0,0 1 1 0 0,0-1-1 0 0,-1 0 1 0 0,1 0-1 0 0,0 0 1 0 0,-1 0-1 0 0,1 0 1 0 0,-1 0 0 0 0,0 0-1 0 0,1 0 5 0 0,0 1-2 0 0,0 13-70 0 0,1-9 17 0 0,-1-1 0 0 0,0 1 0 0 0,1-1 0 0 0,-2 1 0 0 0,1-1 0 0 0,-1 0 0 0 0,0 1 0 0 0,0-1 0 0 0,0 0 1 0 0,-1 0-1 0 0,0 1 0 0 0,0-1 0 0 0,0 0 0 0 0,0-1 0 0 0,-1 1 0 0 0,-2 3 55 0 0,-13-1-4144 0 0,6-6-8166 0 0,11-1 2485 0 0</inkml:trace>
  <inkml:trace contextRef="#ctx0" brushRef="#br0" timeOffset="1001.974">586 16 9186 0 0,'0'0'1804'0'0,"0"0"-286"0"0,0 0 14 0 0,0 0 98 0 0,0 0-34 0 0,0 0-194 0 0,0 0-302 0 0,0 0-266 0 0,0 0-201 0 0,0 0-125 0 0,0 0-114 0 0,-25 34-80 0 0,-80 106-59 0 0,55-55 88 0 0,45-74-306 0 0,1 1 0 0 0,-1-1 0 0 0,2 1 0 0 0,0 0 0 0 0,0 0 1 0 0,1 0-1 0 0,1 0 0 0 0,0 0 0 0 0,0 0 0 0 0,1 1 0 0 0,1-1 0 0 0,0 0 0 0 0,1 0 0 0 0,0 0 0 0 0,1 0 1 0 0,0 0-1 0 0,1-1 0 0 0,0 1 0 0 0,1-1 0 0 0,0 0 0 0 0,1 0 0 0 0,1 1-37 0 0,0-7 57 0 0,0 0-1 0 0,1-1 0 0 0,-1 0 1 0 0,1 0-1 0 0,0 0 1 0 0,0-1-1 0 0,0-1 1 0 0,1 1-1 0 0,-1-1 1 0 0,1-1-1 0 0,-1 1 1 0 0,1-1-1 0 0,-1-1 1 0 0,1 0-1 0 0,0 0 0 0 0,-1-1 1 0 0,1 1-1 0 0,2-2-56 0 0,11-2 159 0 0,0-1 0 0 0,0-1 0 0 0,-1-1 0 0 0,0-1-1 0 0,0-1 1 0 0,-1-1 0 0 0,0 0 0 0 0,0-2 0 0 0,-2 0 0 0 0,1-1-1 0 0,-1-2-158 0 0,-3 6 49 0 0,0-1 0 0 0,-1-1-1 0 0,-1 0 1 0 0,1-1 0 0 0,-2 0 0 0 0,0-1-1 0 0,-1-1 1 0 0,0 0 0 0 0,-1 0-1 0 0,0-1 1 0 0,-1 0 0 0 0,-1-1 0 0 0,0 0-1 0 0,-2 0 1 0 0,0-1 0 0 0,0 0-1 0 0,-2 0 1 0 0,0 0 0 0 0,-1 0-1 0 0,0-1 1 0 0,-2 1 0 0 0,0-1 0 0 0,-1-5-49 0 0,-1 18-36 0 0,0-1 0 0 0,-1 1-1 0 0,0 0 1 0 0,0 0 0 0 0,0 0 0 0 0,0 0 0 0 0,-1 0 0 0 0,0 0 0 0 0,0 0 0 0 0,0 1 0 0 0,-1 0 0 0 0,1 0 0 0 0,-1 0 0 0 0,0 0 0 0 0,0 0 0 0 0,0 1 0 0 0,-1-1 0 0 0,0 1 0 0 0,1 0 0 0 0,-1 1 0 0 0,0-1 0 0 0,0 1 0 0 0,0 0-1 0 0,-1 0 1 0 0,1 1 0 0 0,0-1 0 0 0,-2 1 36 0 0,-9-2-410 0 0,-1 0 0 0 0,0 1-1 0 0,0 1 1 0 0,0 0 0 0 0,0 1 0 0 0,0 1-1 0 0,1 1 1 0 0,-6 2 410 0 0,-52 15-3507 0 0,27 0-4107 0 0,25-7-3758 0 0</inkml:trace>
  <inkml:trace contextRef="#ctx0" brushRef="#br0" timeOffset="1401.312">489 274 9874 0 0,'0'0'1804'0'0,"0"0"-419"0"0,0 0-24 0 0,0 0 161 0 0,0 0 13 0 0,0 0-123 0 0,0 0-254 0 0,0 0-273 0 0,0 0-186 0 0,0 0-145 0 0,0 0-110 0 0,0 0-96 0 0,0 0-31 0 0,0-2-45 0 0,3-1-179 0 0,0 0 0 0 0,0 0 1 0 0,1 1-1 0 0,-1-1 0 0 0,1 1 0 0 0,-1 0 0 0 0,1 0 0 0 0,0 0 0 0 0,0 1 0 0 0,0-1 0 0 0,0 1 0 0 0,0 0 0 0 0,0 0 0 0 0,1 0 0 0 0,-1 1 0 0 0,0-1 0 0 0,0 1 0 0 0,0 0 0 0 0,2 1-93 0 0,6-3 86 0 0,143-16 1145 0 0,-154 17-1219 0 0,1 1 0 0 0,-1 0 1 0 0,1 0-1 0 0,-1 0 0 0 0,1 0 0 0 0,-1 0 1 0 0,1 0-1 0 0,-1 1 0 0 0,1-1 0 0 0,-1 1 0 0 0,0-1 1 0 0,1 1-1 0 0,-1-1 0 0 0,1 1 0 0 0,-1 0 1 0 0,0-1-1 0 0,1 1 0 0 0,-1 0 0 0 0,0 0 1 0 0,0 0-1 0 0,0 0 0 0 0,0 0 0 0 0,0 0 0 0 0,0 0 1 0 0,0 1-1 0 0,0-1 0 0 0,0 0 0 0 0,-1 1 1 0 0,1-1-1 0 0,0 0 0 0 0,-1 1 0 0 0,1-1 0 0 0,-1 1 1 0 0,1-1-1 0 0,-1 1 0 0 0,0-1 0 0 0,0 1 1 0 0,0-1-1 0 0,1 1 0 0 0,-2-1 0 0 0,1 1 0 0 0,0 0-12 0 0,0 1 22 0 0,0-1-1 0 0,-1 1 0 0 0,1-1 0 0 0,1 1 0 0 0,-1-1 0 0 0,0 1 0 0 0,1-1 0 0 0,-1 1 1 0 0,1-1-1 0 0,0 0 0 0 0,-1 1 0 0 0,1-1 0 0 0,0 0 0 0 0,1 0 0 0 0,-1 1 0 0 0,0-1 1 0 0,1 0-1 0 0,-1 0 0 0 0,1 0 0 0 0,0-1 0 0 0,-1 1 0 0 0,1 0 0 0 0,0-1 1 0 0,0 1-1 0 0,0-1 0 0 0,0 1 0 0 0,0-1 0 0 0,1 0 0 0 0,-1 0 0 0 0,0 0 0 0 0,0 0 1 0 0,1-1-1 0 0,-1 1 0 0 0,1 0 0 0 0,-1-1 0 0 0,1 0 0 0 0,-1 1 0 0 0,1-1 0 0 0,-1 0 1 0 0,0 0-1 0 0,1-1 0 0 0,-1 1 0 0 0,1-1 0 0 0,1 1-21 0 0,0 0 14 0 0,0 0 0 0 0,0 0-1 0 0,0 0 1 0 0,1-1 0 0 0,-1 1 0 0 0,0-1-1 0 0,0 0 1 0 0,0 0 0 0 0,0 0 0 0 0,0-1 0 0 0,0 1-1 0 0,0-1 1 0 0,-1 0 0 0 0,1 0 0 0 0,-1-1-1 0 0,1 1 1 0 0,-1-1-14 0 0,8-27-2254 0 0,-10 21-269 0 0,0 0-4671 0 0,-1 5-3886 0 0</inkml:trace>
  <inkml:trace contextRef="#ctx0" brushRef="#br0" timeOffset="4050.016">1256 351 2833 0 0,'0'0'3754'0'0,"0"0"-1991"0"0,0 0-762 0 0,0 0 46 0 0,0 0 199 0 0,0 0 175 0 0,0 0 32 0 0,0 0-134 0 0,0 0-152 0 0,0 0-175 0 0,0 0-149 0 0,17 5-122 0 0,53 14-75 0 0,1-25 756 0 0,-60 2-1163 0 0,1 1-100 0 0,1-1 1 0 0,-1-1-1 0 0,0 1 0 0 0,0-2 0 0 0,0 0 0 0 0,-1 0 0 0 0,0-1 0 0 0,0-1 0 0 0,0 1 1 0 0,-1-2-1 0 0,-1 1 0 0 0,1-2 0 0 0,-1 1 0 0 0,-1-1 0 0 0,0 0 0 0 0,0-1 0 0 0,-1 0 0 0 0,0 0 1 0 0,-1-2-140 0 0,-5 11 0 0 0,1 0 0 0 0,-1 0 0 0 0,-1-1 0 0 0,1 1 0 0 0,0 0 0 0 0,0 0 0 0 0,-1-1 0 0 0,0 1 0 0 0,1-1 0 0 0,-1 1 0 0 0,0 0 0 0 0,0-1 0 0 0,0 1 0 0 0,0-1 0 0 0,-1 1 0 0 0,1 0 0 0 0,-1-1 0 0 0,1 1 0 0 0,-1 0 0 0 0,0-1 0 0 0,0 1 0 0 0,0 0 0 0 0,0 0 0 0 0,0 0 0 0 0,-1 0 0 0 0,1 0 0 0 0,-1 0 0 0 0,1 0 0 0 0,-1 0 0 0 0,0 1 0 0 0,1-1 0 0 0,-1 1 0 0 0,0-1 0 0 0,0 1 0 0 0,0-1 0 0 0,0 1 0 0 0,0 0 0 0 0,-1 0 0 0 0,1 0 0 0 0,0 0 0 0 0,0 1 0 0 0,-1-1 0 0 0,1 1 0 0 0,0-1 0 0 0,-1 1 0 0 0,-1 0 0 0 0,-15 1-51 0 0,0 1 0 0 0,0 2 1 0 0,0 0-1 0 0,1 0 0 0 0,-1 2 0 0 0,1 0 1 0 0,1 1-1 0 0,-1 1 0 0 0,1 1 1 0 0,0 0-1 0 0,1 1 0 0 0,0 1 1 0 0,1 1-1 0 0,-6 5 51 0 0,2-4 19 0 0,1 1 0 0 0,0 0 1 0 0,1 1-1 0 0,0 1 0 0 0,1 1 0 0 0,1 0 1 0 0,1 1-1 0 0,0 1 0 0 0,2 0 0 0 0,-9 17-19 0 0,19-32 46 0 0,0 1 0 0 0,1-1 0 0 0,-1 1 0 0 0,1 0 0 0 0,0-1 0 0 0,1 1 0 0 0,-1 0 0 0 0,1 0 0 0 0,0 0 0 0 0,0 0 0 0 0,0-1 0 0 0,1 1 0 0 0,-1 0 0 0 0,1 0 0 0 0,0-1 0 0 0,1 1 0 0 0,-1 0 0 0 0,1-1 0 0 0,0 1 0 0 0,0-1 0 0 0,1 0 0 0 0,-1 0 0 0 0,1 0 0 0 0,0 0 0 0 0,0 0 0 0 0,0 0 0 0 0,0-1 0 0 0,1 0 0 0 0,-1 1 0 0 0,1-1 0 0 0,0 0 0 0 0,0-1 0 0 0,0 1 0 0 0,1-1 0 0 0,1 1-46 0 0,21 9 164 0 0,0-2 0 0 0,1-1 0 0 0,0-1 0 0 0,0-2 0 0 0,1 0 1 0 0,-1-2-1 0 0,1-1 0 0 0,0-2 0 0 0,0 0 0 0 0,0-2 0 0 0,9-2-164 0 0,24 2 119 0 0,48-14-285 0 0,-103 4-2943 0 0,-18 7-8247 0 0,3 1-648 0 0</inkml:trace>
  <inkml:trace contextRef="#ctx0" brushRef="#br0" timeOffset="4639.986">1875 458 10658 0 0,'0'0'2870'0'0,"0"0"-981"0"0,0 0-537 0 0,0 0-126 0 0,0 0-62 0 0,0 0-91 0 0,0 0-155 0 0,0 0-174 0 0,0 0-140 0 0,0 0-116 0 0,0 0-104 0 0,0 0-76 0 0,0 0-72 0 0,-28 31-28 0 0,-84 98-19 0 0,66-57 88 0 0,44-68-250 0 0,0 0-1 0 0,1 1 1 0 0,-1-1 0 0 0,1 1-1 0 0,0-1 1 0 0,0 1 0 0 0,0 0-1 0 0,1-1 1 0 0,0 1 0 0 0,0 0-1 0 0,0-1 1 0 0,0 1 0 0 0,1 0-1 0 0,-1 0 1 0 0,1-1 0 0 0,0 1-1 0 0,1-1 1 0 0,-1 1 0 0 0,1-1-1 0 0,0 0 1 0 0,1 1-27 0 0,1 0 46 0 0,0-1 0 0 0,1 1 0 0 0,-1-1 0 0 0,1 0 0 0 0,0-1 0 0 0,1 1 0 0 0,-1-1 0 0 0,1 0 0 0 0,-1-1 0 0 0,1 1 0 0 0,0-1 0 0 0,0 0 0 0 0,0 0 0 0 0,0-1 0 0 0,0 0 0 0 0,0 0 0 0 0,1 0 0 0 0,-1-1 0 0 0,0 0 0 0 0,0 0 0 0 0,1 0 0 0 0,-1-1 0 0 0,0 0 0 0 0,2-1-46 0 0,148-53 759 0 0,-143 50-726 0 0,0 0 0 0 0,-1 0 0 0 0,1-1 0 0 0,-1-1-1 0 0,0 0 1 0 0,-1-1 0 0 0,0 0 0 0 0,0-1 0 0 0,-1 0 0 0 0,0 0 0 0 0,0-1 0 0 0,-1-1-1 0 0,0 1 1 0 0,-1-2 0 0 0,0 1 0 0 0,-1-1 0 0 0,-1 0 0 0 0,1 0 0 0 0,-2-1 0 0 0,0 0-1 0 0,0 0 1 0 0,-1 0 0 0 0,1-13-33 0 0,-5 22-32 0 0,-1 0 0 0 0,1-1-1 0 0,-1 1 1 0 0,0 0 0 0 0,0 0-1 0 0,-1 0 1 0 0,1 0 0 0 0,-1 1-1 0 0,0-1 1 0 0,0 0 0 0 0,0 1-1 0 0,0-1 1 0 0,-1 1 0 0 0,1 0-1 0 0,-1-1 1 0 0,0 1 0 0 0,0 1-1 0 0,0-1 1 0 0,0 0 0 0 0,-1 1-1 0 0,1-1 1 0 0,-1 1 0 0 0,0 0 0 0 0,1 0-1 0 0,-1 1 1 0 0,0-1 0 0 0,0 1-1 0 0,0 0 1 0 0,0 0 0 0 0,0 0-1 0 0,0 0 1 0 0,-4 1 32 0 0,-5-2-509 0 0,-1 0 1 0 0,1 1-1 0 0,0 1 0 0 0,-1 0 1 0 0,1 0-1 0 0,-1 2 1 0 0,1 0-1 0 0,-1 0 0 0 0,-8 4 509 0 0,-7 4-4919 0 0,9-2-6628 0 0</inkml:trace>
  <inkml:trace contextRef="#ctx0" brushRef="#br0" timeOffset="4889.486">1709 650 11674 0 0,'0'0'4381'0'0,"0"0"-2005"0"0,0 0-891 0 0,0 0-151 0 0,0 0-110 0 0,0 0-164 0 0,0 0-210 0 0,0 0-183 0 0,0 0-157 0 0,0 0-120 0 0,0 0-90 0 0,0 0-64 0 0,32-10-45 0 0,96-26-39 0 0,-81 31 60 0 0,-42 8-163 0 0,135 38 385 0 0,-127-37-426 0 0,-1-1 0 0 0,1 0 0 0 0,0-1 1 0 0,0 0-1 0 0,0-1 0 0 0,1-1 1 0 0,-1 0-1 0 0,0 0 0 0 0,2-2-8 0 0,18-21-593 0 0,-31 10-2231 0 0,-2-3-3696 0 0,0 14 5603 0 0,0-2-10707 0 0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1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0 0 0,'0'0'2244'0'0,"0"0"-239"0"0,0 0 93 0 0,0 0 173 0 0,0 0 37 0 0,0 0-154 0 0,0 0-281 0 0,0 0-301 0 0,0 0-271 0 0,0 0-198 0 0,0 0-129 0 0,0 0-115 0 0,0 0-78 0 0,5 15 7746 0 0,79-8-8142 0 0,291-21 155 0 0,-319 13-354 0 0,-60-6-2568 0 0,-19 4-2645 0 0,14 0 15 0 0,4 2 776 0 0,-2 1-7535 0 0</inkml:trace>
  <inkml:trace contextRef="#ctx0" brushRef="#br0" timeOffset="342.085">301 0 16532 0 0,'0'0'2139'0'0,"0"0"-620"0"0,0 0-356 0 0,0 0-45 0 0,0 0-32 0 0,0 0-102 0 0,0 0-168 0 0,0 0-146 0 0,0 0-114 0 0,0 0-77 0 0,0 0-28 0 0,0 0-57 0 0,0 0-26 0 0,-2 15-17 0 0,-8 122 731 0 0,11-98-905 0 0,-2 0 0 0 0,-1 0 1 0 0,-3 0-1 0 0,-1 0 1 0 0,-3 5-178 0 0,-27 102 90 0 0,31-130 43 0 0,2-25-7365 0 0,3 3 1583 0 0,0-2-6447 0 0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5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70 0 0 0,'0'0'1158'0'0,"0"0"175"0"0,0 0 174 0 0,0 0 179 0 0,0 0 174 0 0,0 0 46 0 0,0 0-86 0 0,0 0-155 0 0,0 0-168 0 0,0 0-155 0 0,-1-4-123 0 0,-5-14-83 0 0,3 17 5035 0 0,0 20-6139 0 0,15 386 1048 0 0,-9-274-937 0 0,-3-129-93 0 0,0-2-19 0 0,0 0 29 0 0,0 0 54 0 0,0 0 30 0 0,0 0 29 0 0,0 0 44 0 0,0 0 23 0 0,0-12 439 0 0,-15-106-237 0 0,17 97-441 0 0,1-1 0 0 0,0 1 0 0 0,1 0 1 0 0,2 0-1 0 0,0 0 0 0 0,1 1 1 0 0,1 0-1 0 0,1 0 0 0 0,7-11-1 0 0,62-99-1 0 0,-74 121 2 0 0,1 1 0 0 0,0-1 0 0 0,1 1 0 0 0,-1 0-1 0 0,2 1 1 0 0,-1 0 0 0 0,1 0 0 0 0,0 0 0 0 0,0 1 0 0 0,1 0 0 0 0,0 0-1 0 0,0 1 1 0 0,1 0 0 0 0,-1 0 0 0 0,1 1 0 0 0,0 0 0 0 0,0 1 0 0 0,0 0-1 0 0,1 0 1 0 0,-1 1 0 0 0,1 1 0 0 0,6-1-1 0 0,-11 5 15 0 0,0 1 0 0 0,0 0 0 0 0,0 0 0 0 0,-1 0 0 0 0,0 1 0 0 0,0-1 0 0 0,0 1 0 0 0,0 0-1 0 0,-1 0 1 0 0,0 1 0 0 0,0-1 0 0 0,0 1 0 0 0,0-1 0 0 0,-1 1 0 0 0,0 0 0 0 0,0 0 0 0 0,-1 0 0 0 0,0 0 0 0 0,0 0 0 0 0,0 1 0 0 0,-1-1 0 0 0,0 0 0 0 0,0 0 0 0 0,-1 3-15 0 0,3 90 420 0 0,-2-98-412 0 0,0-1-12 0 0,0 0 16 0 0,0 0-16 0 0,0 0-15 0 0,0 0-12 0 0,0 0 14 0 0,0 0-12 0 0,0 0-5 0 0,0 0 12 0 0,0 0-37 0 0,0 0-33 0 0,0 0-45 0 0,0 0-45 0 0,-17-20-4781 0 0,12 14-3425 0 0,3 2-2931 0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52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514 260,'-11'272,"-21"-121,-48 135,78-284,1 0,0 0,0 0,0 0,0 0,0 0,1 1,-1-1,1 0,-1 1,1-1,0 0,0 1,0-1,0 0,0 1,1-1,-1 0,1 0,-1 1,1-1,0 0,0 0,0 0,0 0,0 0,0 0,1 0,-1 0,1 0,-1-1,1 1,0 0,0-1,-1 0,1 1,0-1,0 0,0 0,1 0,-1 0,0 0,0-1,0 1,3 0,224-3,-3 1,-181-10,-27 5</inkml:trace>
  <inkml:trace contextRef="#ctx0" brushRef="#br0" timeOffset="3065.497">2010 63,'16'-52,"-5"74,19 283,-10-65,-69 202,19-180,31-259,0 0,-1 0,0-1,0 1,0 0,0 0,0 0,-1 0,1 0,-1 0,0 0,0-1,0 1,0 0,0-1,-1 1,1 0,-1-1,1 0,-1 1,0-1,0 0,0 0,0 0,-1 0,1 0,0-1,-1 1,1-1,-1 1,0-1,0 0,1 0,-1 0,0-1,-2 1,-232-3,-6 10,-189 30,168-10,-46 1,278-24,0-1,0-2,0-1,0-2,-1-1,1-1,-9-4,-98-12,136 18,0 1,0-1,0 0,0 0,0 0,1 0,-1 0,0 0,1-1,-1 0,1 1,-1-1,1 0,0 0,0 0,0 0,0-1,0 1,0 0,1-1,-1 1,1-1,0 0,0 1,0-1,0 0,0 0,0 0,1 0,-1-1,1-99,2 72,0-623,27 372,-1 58,-27 220,-1 0,1 0,0 0,0 0,0 0,1 0,-1 0,1 1,0-1,0 0,0 1,1 0,-1-1,1 1,0 0,0 0,0 1,0-1,0 0,0 1,1 0,-1 0,1 0,0 0,0 1,0-1,-1 1,1 0,0 0,1 1,-1-1,0 1,0 0,0 0,0 0,0 0,2 1,353 31,423-31,-340 28,-303-35,-122-1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6:59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12 1696 0 0,'0'0'1730'0'0,"0"0"-575"0"0,0 0 163 0 0,0 0 441 0 0,0 0 310 0 0,0 0 25 0 0,0 0-263 0 0,0 0-306 0 0,0 0-212 0 0,0 0-118 0 0,0 0-91 0 0,0 0-86 0 0,0 0-85 0 0,1-2-87 0 0,-2-3 1467 0 0,-14 24-1284 0 0,-49 46 158 0 0,134-145 1091 0 0,-119 118-1483 0 0,48-38-731 0 0,1 0 12 0 0,0 0-20 0 0,0 0-6 0 0,0 0-12 0 0,0 0 0 0 0,0 0 2 0 0,0 0 0 0 0,0 0-5 0 0,0 0-16 0 0,0 0 14 0 0,0 0 2 0 0,0 0 7 0 0,0 0 10 0 0,0 0-25 0 0,0 0 1 0 0,0 0-3 0 0,0 0-2 0 0,0 0-10 0 0,0 0-23 0 0,0 0-26 0 0,8-18-3609 0 0,2 9-6044 0 0,-5 5-2916 0 0</inkml:trace>
  <inkml:trace contextRef="#ctx0" brushRef="#br0" timeOffset="2738.003">83 74 0 0 0,'0'0'416'0'0,"0"0"76"0"0,0 0-26 0 0,0 0 87 0 0,0 0-6 0 0,0 0 1 0 0,0 0 5 0 0,0 0-68 0 0,0 0-43 0 0,0 0-15 0 0,0 0 4 0 0,-8 1 41 0 0,-24 2 71 0 0,18 3 5624 0 0,25-6-1744 0 0,-4-2-4303 0 0,30-36 1924 0 0,-36 33-238 0 0,-13 28-1790 0 0,10-21 2 0 0,1-1 0 0 0,0 0 0 0 0,-1 1 0 0 0,1-1 1 0 0,0 1-1 0 0,-1 0 0 0 0,1-1 0 0 0,0 1 0 0 0,0 0 0 0 0,1 0 0 0 0,-1-1 0 0 0,0 1 0 0 0,0 0 0 0 0,1 0 0 0 0,-1 0 0 0 0,1 0 1 0 0,0 0-1 0 0,0 0 0 0 0,-1 0 0 0 0,1 0 0 0 0,1 0 0 0 0,-1 0 0 0 0,0 0 0 0 0,0 0 0 0 0,1 0 0 0 0,-1 0 0 0 0,1 0 0 0 0,-1 0 1 0 0,1 0-1 0 0,0-1 0 0 0,0 1 0 0 0,0 0 0 0 0,0 0 0 0 0,0-1 0 0 0,0 1 0 0 0,1-1 0 0 0,-1 1 0 0 0,0-1 0 0 0,1 1 0 0 0,-1-1 1 0 0,1 0-1 0 0,-1 0 0 0 0,1 1 0 0 0,0-1 0 0 0,0 0 0 0 0,-1-1 0 0 0,1 1 0 0 0,0 0 0 0 0,0 0 0 0 0,1-1-18 0 0,2-2 80 0 0,1 0-1 0 0,-1 0 1 0 0,0-1-1 0 0,0 0 0 0 0,0 0 1 0 0,0 0-1 0 0,0 0 1 0 0,-1-1-1 0 0,1 0 1 0 0,-1 0-1 0 0,0 0 0 0 0,0-1 1 0 0,-1 1-1 0 0,1-1 1 0 0,-1 0-1 0 0,0 0 1 0 0,0 0-1 0 0,0 0 0 0 0,-1-1 1 0 0,0 1-1 0 0,0-1 1 0 0,-1 1-1 0 0,1-1 1 0 0,-1 0-1 0 0,0 0-79 0 0,-1 6-1 0 0,1-1 1 0 0,-1 0-1 0 0,1 1 0 0 0,-1-1 1 0 0,1 0-1 0 0,-1 1 0 0 0,1-1 1 0 0,-1 0-1 0 0,0 0 0 0 0,1 1 0 0 0,-1-1 1 0 0,0 0-1 0 0,0 0 0 0 0,0 1 1 0 0,0-1-1 0 0,0 0 0 0 0,0 0 1 0 0,0 0-1 0 0,0 1 0 0 0,0-1 1 0 0,0 0-1 0 0,0 0 0 0 0,0 0 0 0 0,0 1 1 0 0,-1-1-1 0 0,1 0 0 0 0,0 0 1 0 0,0 1-1 0 0,-1-1 0 0 0,1 0 1 0 0,-1 1-1 0 0,1-1 0 0 0,-1 0 1 0 0,1 1-1 0 0,-1-1 0 0 0,1 1 1 0 0,-1-1-1 0 0,0 0 0 0 0,1 1 0 0 0,-1 0 1 0 0,0-1-1 0 0,1 1 0 0 0,-1-1 1 0 0,0 1-1 0 0,1 0 0 0 0,-1-1 1 0 0,0 1-1 0 0,0 0 0 0 0,1 0 1 0 0,-1 0-1 0 0,0 0 0 0 0,0-1 0 0 0,0 1 1 0 0,1 0-1 0 0,-1 1 0 0 0,-1-1 1 0 0,-3 0-22 0 0,0 0 0 0 0,0 0-1 0 0,0 1 1 0 0,0 0-1 0 0,0 0 1 0 0,0 0-1 0 0,1 0 1 0 0,-1 1-1 0 0,0 0 1 0 0,1 0 0 0 0,-1 0-1 0 0,1 0 1 0 0,0 1-1 0 0,-1 0 1 0 0,1 0-1 0 0,1 0 1 0 0,-1 1 22 0 0,4 12-2008 0 0,31-17-6232 0 0,-29-3-2773 0 0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7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34 6393 0 0,'0'0'3722'0'0,"0"0"-1522"0"0,0 0-576 0 0,0 0 18 0 0,0 0 46 0 0,0 0-52 0 0,0 0-202 0 0,0 0-302 0 0,0 0-238 0 0,0 0-181 0 0,0 0-94 0 0,0 0-37 0 0,0 0-34 0 0,0-7-27 0 0,-10-20 1383 0 0,-3 48-1299 0 0,20-29-188 0 0,-26 40 136 0 0,19-32-550 0 0,0 0-30 0 0,0 0 3 0 0,0 0-38 0 0,0 0-33 0 0,0 0-78 0 0,0 0-95 0 0,13-3-11220 0 0,-9 6 20 0 0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8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19 10234 0 0,'0'0'2625'0'0,"0"0"-798"0"0,0 0-282 0 0,0 0 104 0 0,0 0 93 0 0,0 0-94 0 0,0 0-286 0 0,0 0-306 0 0,0 0-232 0 0,0 0-163 0 0,0 0-72 0 0,0 0-68 0 0,0-7 701 0 0,-35 30-638 0 0,8 1-506 0 0,27-23-66 0 0,0-1-12 0 0,0 0 12 0 0,0 0-16 0 0,0 0 15 0 0,0 0 1 0 0,0 0-21 0 0,25-27-49 0 0,3-5 244 0 0,-28 32-110 0 0,0 0-19 0 0,0 0 24 0 0,0 0 10 0 0,-5 4 1110 0 0,3-2-942 0 0,0 0-3343 0 0,0 1-9743 0 0,2 1 540 0 0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9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0 0 0,'0'0'1694'0'0,"0"0"58"0"0,0 0 60 0 0,0 0 124 0 0,0 0 77 0 0,0 0-64 0 0,0 0-216 0 0,0 0-287 0 0,0 0-290 0 0,0 0-198 0 0,0 0-118 0 0,0 0-58 0 0,0 0-10 0 0,4 17 6548 0 0,-2-11-7360 0 0,7 1 136 0 0,0 0-1 0 0,1 0 1 0 0,0-1 0 0 0,0-1-1 0 0,1 1 1 0 0,-1-2 0 0 0,1 1 0 0 0,0-2-1 0 0,1 1 1 0 0,-1-1 0 0 0,0-1-1 0 0,1 0 1 0 0,0-1 0 0 0,-1 0 0 0 0,1-1-1 0 0,0 0 1 0 0,8-2-96 0 0,-1 2 35 0 0,0-1-1 0 0,0-1 1 0 0,0-1 0 0 0,0-1-1 0 0,-1 0 1 0 0,0-2 0 0 0,0 0-1 0 0,0-1 1 0 0,13-7-35 0 0,-27 12 6 0 0,19-8 17 0 0,0-1 0 0 0,-1 0-1 0 0,0-2 1 0 0,-1-1 0 0 0,-1-1 0 0 0,0-1-1 0 0,-1 0 1 0 0,3-4-23 0 0,-11 9 23 0 0,-1-1 0 0 0,0 0-1 0 0,0 0 1 0 0,-1-1 0 0 0,-1 0 0 0 0,0-1-1 0 0,-1 1 1 0 0,0-1 0 0 0,-1-1 0 0 0,-1 0-1 0 0,0 1 1 0 0,-1-2 0 0 0,-1 1 0 0 0,2-14-23 0 0,-5 23-6 0 0,0 0 0 0 0,0 0 1 0 0,-1 1-1 0 0,0-1 0 0 0,0 0 1 0 0,-1 0-1 0 0,1 1 1 0 0,-1-1-1 0 0,0 1 0 0 0,-1-1 1 0 0,1 1-1 0 0,-1 0 0 0 0,0 0 1 0 0,-1 0-1 0 0,1 1 0 0 0,-1-1 1 0 0,0 1-1 0 0,0-1 0 0 0,0 1 1 0 0,0 1-1 0 0,-1-1 0 0 0,0 1 1 0 0,0-1-1 0 0,0 1 0 0 0,0 1 1 0 0,0-1-1 0 0,-1 1 0 0 0,-3-2 6 0 0,-1 1-21 0 0,0-1 0 0 0,0 1 0 0 0,-1 1 0 0 0,1 0 0 0 0,-1 0 0 0 0,1 1 0 0 0,-1 1 0 0 0,0 0 0 0 0,0 0 0 0 0,1 1 0 0 0,-1 0 0 0 0,1 1 0 0 0,-1 0 0 0 0,1 1 0 0 0,-6 2 21 0 0,-11 5-6 0 0,0 2-1 0 0,0 0 0 0 0,1 2 1 0 0,1 1-1 0 0,0 1 0 0 0,2 1 1 0 0,0 1-1 0 0,0 1 0 0 0,2 1 1 0 0,0 1-1 0 0,2 1 0 0 0,0 1 1 0 0,2 0-1 0 0,-12 21 7 0 0,24-30 50 0 0,1 0 0 0 0,0 1 0 0 0,1-1 0 0 0,0 1 1 0 0,1 0-1 0 0,1 0 0 0 0,1 0 0 0 0,0 0 0 0 0,1 0 0 0 0,0 0 0 0 0,1 0 0 0 0,1-1 0 0 0,0 1 1 0 0,1-1-1 0 0,1 1 0 0 0,0-1 0 0 0,1-1 0 0 0,1 1 0 0 0,1 1-50 0 0,-4-4 53 0 0,1-1-1 0 0,1 0 1 0 0,0 0 0 0 0,0 0-1 0 0,1-1 1 0 0,0 0 0 0 0,0 0-1 0 0,1-1 1 0 0,0 0-1 0 0,1 0 1 0 0,0-1 0 0 0,0 0-1 0 0,1 0 1 0 0,-1-1 0 0 0,1 0-1 0 0,1-1 1 0 0,-1 0-1 0 0,1-1 1 0 0,0 0 0 0 0,0-1-1 0 0,0 0 1 0 0,0-1 0 0 0,0 0-1 0 0,1 0 1 0 0,-1-2-1 0 0,8 1-52 0 0,1-1 85 0 0,0-1 0 0 0,0 0 0 0 0,0-1 0 0 0,0-2 0 0 0,-1 0 0 0 0,17-6-85 0 0,28-12 184 0 0,-53 19-82 0 0,-11 2-557 0 0,-7-6-5651 0 0,7 7 248 0 0,0 0-6568 0 0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1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24 262 2833 0 0,'0'0'2348'0'0,"0"0"-78"0"0,0 0-27 0 0,0 0-54 0 0,0 0-70 0 0,0 0-144 0 0,0 0-202 0 0,0 0-238 0 0,0 0-292 0 0,0 0-222 0 0,0 0-157 0 0,0 0-128 0 0,0 0-67 0 0,-4-2-59 0 0,-12-8-62 0 0,12 7-72 0 0,4 3-60 0 0,23-25 1531 0 0,147-147-773 0 0,-115 123-1071 0 0,-45 97-97 0 0,-8-38 17 0 0,1 0 0 0 0,0 0 0 0 0,0-1 0 0 0,1 1 0 0 0,0 0 0 0 0,1-1 0 0 0,0 0 0 0 0,0 0 0 0 0,1-1 0 0 0,0 1 0 0 0,0-1 0 0 0,1 0 0 0 0,0-1 0 0 0,1 0 0 0 0,0 0 0 0 0,0 0 0 0 0,2 0-23 0 0,8 5-98 0 0,29 22-669 0 0,-21-4-4369 0 0,-22-25-839 0 0,1-1-6273 0 0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0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88 13235 0 0,'0'0'2072'0'0,"0"0"-465"0"0,0 0-190 0 0,0 0-54 0 0,0 0-27 0 0,0 0-147 0 0,0 0-286 0 0,0 0-221 0 0,0 0-151 0 0,0 0-102 0 0,0 0-92 0 0,0 0-61 0 0,-12 17-69 0 0,-41 56-59 0 0,46-63-98 0 0,1 0 0 0 0,-1 1 0 0 0,1 0 0 0 0,1 0 0 0 0,0 1 0 0 0,1 0 0 0 0,0-1 0 0 0,1 1 0 0 0,0 1 0 0 0,1 1-50 0 0,-4 12 42 0 0,5-22-40 0 0,-1 0 0 0 0,1 0 0 0 0,0 0 0 0 0,0 1 0 0 0,0-1 0 0 0,0 0 0 0 0,1 1 0 0 0,0-1 0 0 0,0 1 0 0 0,0-1 0 0 0,1 0 0 0 0,-1 1 0 0 0,1-1 0 0 0,0 0 0 0 0,0 1 0 0 0,1-1 0 0 0,-1 0 0 0 0,1 0 0 0 0,0 0 0 0 0,0 0 0 0 0,0 0 0 0 0,0-1 0 0 0,1 1 0 0 0,0-1 0 0 0,0 1 0 0 0,0-1 0 0 0,0 0 0 0 0,0 0 0 0 0,0 0 0 0 0,1 0 0 0 0,0-1 0 0 0,-1 0 0 0 0,1 1 0 0 0,0-1 0 0 0,0-1 0 0 0,0 1 0 0 0,4 1-2 0 0,9-4 88 0 0,1-1 1 0 0,-1 0-1 0 0,0-1 0 0 0,1 0 0 0 0,-1-2 0 0 0,-1 0 0 0 0,1-1 1 0 0,-1-1-1 0 0,0 0 0 0 0,0-1 0 0 0,-1-1 0 0 0,0 0 0 0 0,0-1 0 0 0,-1-1 1 0 0,-1 0-1 0 0,0-1 0 0 0,0 0 0 0 0,-1-1 0 0 0,-1-1 0 0 0,5-6-88 0 0,-8 12 51 0 0,1-1 0 0 0,-1 1 0 0 0,-1-1-1 0 0,0 0 1 0 0,0-1 0 0 0,-1 0 0 0 0,0 0-1 0 0,0 0 1 0 0,-1-1 0 0 0,-1 0-1 0 0,0 0 1 0 0,0 0 0 0 0,-1 0 0 0 0,-1 0-1 0 0,0-1 1 0 0,0 1 0 0 0,-1-1 0 0 0,-1 0-1 0 0,0 1 1 0 0,0-1 0 0 0,-1 0-51 0 0,-3 6-41 0 0,0 1 1 0 0,0 0-1 0 0,0 0 1 0 0,-1 1-1 0 0,0-1 1 0 0,0 1-1 0 0,0 0 1 0 0,-1 0-1 0 0,1 1 1 0 0,-1 0-1 0 0,0 0 1 0 0,0 0-1 0 0,0 0 1 0 0,0 1-1 0 0,0 0 1 0 0,0 0-1 0 0,-1 1 1 0 0,1 0-1 0 0,-1 0 1 0 0,1 0-1 0 0,-1 1 1 0 0,1 0-1 0 0,-1 0 1 0 0,1 1-1 0 0,-1 0 1 0 0,1 0-1 0 0,-1 0 1 0 0,1 1-1 0 0,0 0 1 0 0,-5 2 40 0 0,-86 46-2442 0 0,40-6-4923 0 0,41-29-4381 0 0</inkml:trace>
  <inkml:trace contextRef="#ctx0" brushRef="#br0" timeOffset="269.769">9 320 12803 0 0,'0'0'2478'0'0,"0"0"-699"0"0,0 0-358 0 0,0 0-68 0 0,0 0-68 0 0,0 0-143 0 0,0 0-255 0 0,0 0-245 0 0,0 0-181 0 0,0 0-115 0 0,0 0-52 0 0,0 0-18 0 0,0 0-2 0 0,9-5-22 0 0,84-27 489 0 0,-62 30-456 0 0,0 1 0 0 0,0 2 0 0 0,0 1 0 0 0,0 2 0 0 0,0 1 0 0 0,0 1 0 0 0,0 2-285 0 0,68-1 880 0 0,-85-25-1663 0 0,-13 1-6135 0 0,-1 16 5357 0 0,0-4-10380 0 0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7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264 191 4417 0 0,'0'0'1964'0'0,"0"0"-234"0"0,0 0-4 0 0,0 0 169 0 0,0 0 116 0 0,0 0-105 0 0,0 0-294 0 0,0 0-377 0 0,0 0-283 0 0,0 0-217 0 0,0 0-162 0 0,0 0-79 0 0,0 0-95 0 0,-11-6-70 0 0,-37-17-30 0 0,46 23-281 0 0,1 0 1 0 0,-1 0-1 0 0,0 0 1 0 0,1-1-1 0 0,-1 2 1 0 0,0-1 0 0 0,1 0-1 0 0,-1 0 1 0 0,1 0-1 0 0,-1 1 1 0 0,0-1-1 0 0,1 1 1 0 0,-1 0-1 0 0,1-1 1 0 0,-1 1 0 0 0,1 0-1 0 0,-1 0 1 0 0,1 0-1 0 0,0 0 1 0 0,-1 0-1 0 0,1 0 1 0 0,0 0-1 0 0,0 0 1 0 0,0 0-1 0 0,0 1 1 0 0,0-1 0 0 0,0 0-1 0 0,0 1 1 0 0,0-1-1 0 0,1 1 1 0 0,-1-1-1 0 0,0 2-18 0 0,-3 3 79 0 0,-15 20 39 0 0,1 0 1 0 0,2 1-1 0 0,0 1 1 0 0,2 1-1 0 0,1 0 0 0 0,2 1 1 0 0,0 0-1 0 0,2 0 1 0 0,2 1-1 0 0,0 1 1 0 0,2-1-1 0 0,2 1 0 0 0,1 0 1 0 0,1-1-1 0 0,2 4-118 0 0,-1-30 31 0 0,0 0 0 0 0,1 1 0 0 0,0-1 0 0 0,0 0 0 0 0,1 0 0 0 0,-1 1 0 0 0,1-1 0 0 0,0-1-1 0 0,1 1 1 0 0,-1 0 0 0 0,1 0 0 0 0,0-1 0 0 0,0 0 0 0 0,0 1 0 0 0,1-1 0 0 0,0 0 0 0 0,-1-1 0 0 0,1 1 0 0 0,1-1-1 0 0,-1 0 1 0 0,0 0 0 0 0,1 0 0 0 0,0 0 0 0 0,-1-1 0 0 0,1 1 0 0 0,0-2 0 0 0,0 1 0 0 0,0 0 0 0 0,1-1 0 0 0,-1 0-1 0 0,0 0 1 0 0,0 0 0 0 0,1-1 0 0 0,0 0-31 0 0,9 0 114 0 0,-1-1 0 0 0,1 0 0 0 0,-1-2 1 0 0,0 1-1 0 0,0-2 0 0 0,0 0 0 0 0,0-1 0 0 0,0 0 0 0 0,5-3-114 0 0,16-10 123 0 0,-2-1 0 0 0,0-1 1 0 0,0-2-1 0 0,-2-1 0 0 0,-1-1 0 0 0,-1-2 1 0 0,-1-1-1 0 0,-2-1 0 0 0,0-2 0 0 0,-2 0 0 0 0,-1-1 1 0 0,-2-2-1 0 0,12-25-123 0 0,-25 44 3 0 0,-1 0 1 0 0,-1-1-1 0 0,-1 0 1 0 0,0 0-1 0 0,-1 0 1 0 0,-1-1-1 0 0,0 1 1 0 0,-1-1-1 0 0,0 0 1 0 0,-2 0-1 0 0,0 1 1 0 0,0-1-1 0 0,-3-9-3 0 0,-1 16-74 0 0,0 0-1 0 0,-1 0 1 0 0,0 0-1 0 0,0 1 1 0 0,-1 0-1 0 0,0 0 1 0 0,-1 0-1 0 0,0 1 1 0 0,0 0-1 0 0,0 0 1 0 0,-1 1-1 0 0,0 0 1 0 0,0 0-1 0 0,-1 0 1 0 0,1 1-1 0 0,-1 1 1 0 0,0 0-1 0 0,-1 0 1 0 0,1 1-1 0 0,-1 0 1 0 0,0 0 0 0 0,1 1-1 0 0,-1 0 1 0 0,0 1-1 0 0,0 0 1 0 0,0 1-1 0 0,0 0 1 0 0,0 0-1 0 0,0 1 1 0 0,0 1-1 0 0,0-1 1 0 0,0 2-1 0 0,-8 2 75 0 0,-4 3-369 0 0,1 0-1 0 0,0 2 1 0 0,1 0-1 0 0,0 2 1 0 0,0 0-1 0 0,1 1 1 0 0,1 1-1 0 0,1 0 1 0 0,-8 8 369 0 0,-81 94-9301 0 0,87-92-1576 0 0</inkml:trace>
  <inkml:trace contextRef="#ctx0" brushRef="#br0" timeOffset="343.62">1 563 7810 0 0,'0'0'2064'0'0,"0"0"-226"0"0,0 0-59 0 0,0 0 13 0 0,0 0-90 0 0,0 0-196 0 0,0 0-239 0 0,0 0-226 0 0,0 0-186 0 0,0 0-163 0 0,0 0-88 0 0,0 0-78 0 0,25-29-60 0 0,78-91-48 0 0,-60 81 206 0 0,-31 34-502 0 0,1 1-1 0 0,-1 0 1 0 0,1 1 0 0 0,0 0 0 0 0,1 1-1 0 0,-1 0 1 0 0,0 1 0 0 0,0 1 0 0 0,1 0-1 0 0,-1 1 1 0 0,3 1-122 0 0,83 45 591 0 0,-44-14-247 0 0,-43-27-214 0 0,1-1 1 0 0,-1 0 0 0 0,1-1-1 0 0,0 0 1 0 0,0-1-1 0 0,0-1 1 0 0,0 0-1 0 0,1-1 1 0 0,-1 0-1 0 0,1-1-130 0 0,-13 0-14 0 0,-1 0-16 0 0,0 0-34 0 0,0 0-40 0 0,-6-20-6753 0 0,3 15 2759 0 0,1 1-7425 0 0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55 15835 0 0,'0'0'2282'0'0,"0"0"-1479"0"0,0 0-504 0 0,0 0 121 0 0,0 0 233 0 0,0 0 173 0 0,0 0-1 0 0,-9 31-178 0 0,-30 101-193 0 0,-18 103 302 0 0,52-217-713 0 0,2 1 1 0 0,0-1 0 0 0,0 0-1 0 0,2 1 1 0 0,0-1 0 0 0,1 1-1 0 0,2 2-43 0 0,-2-21 18 0 0,0 0 0 0 0,0 0 0 0 0,0-1 0 0 0,0 1 0 0 0,1 0 0 0 0,-1 0 0 0 0,0 0 0 0 0,0-1 0 0 0,0 1-1 0 0,1 0 1 0 0,-1 0 0 0 0,0 0 0 0 0,0 0 0 0 0,0 0 0 0 0,1 0 0 0 0,-1-1 0 0 0,0 1 0 0 0,0 0 0 0 0,1 0 0 0 0,-1 0 0 0 0,0 0 0 0 0,0 0 0 0 0,1 0 0 0 0,-1 0-1 0 0,0 0 1 0 0,0 0 0 0 0,1 0 0 0 0,-1 0 0 0 0,0 0 0 0 0,0 0 0 0 0,1 1 0 0 0,-1-1 0 0 0,0 0 0 0 0,0 0 0 0 0,1 0 0 0 0,-1 0 0 0 0,0 0 0 0 0,0 0 0 0 0,0 1-1 0 0,1-1 1 0 0,-1 0 0 0 0,0 0 0 0 0,0 0 0 0 0,0 0 0 0 0,0 1 0 0 0,1-1 0 0 0,-1 0 0 0 0,0 0 0 0 0,0 0 0 0 0,0 1 0 0 0,0-1 0 0 0,0 0 0 0 0,0 0 0 0 0,0 1-1 0 0,0-1 1 0 0,0 0 0 0 0,0 0-18 0 0,12-25 639 0 0,-11 22-582 0 0,108-254 983 0 0,-100 235-985 0 0,6-18 21 0 0,1 1 0 0 0,2 1 1 0 0,2 1-1 0 0,1 0 0 0 0,2 1 0 0 0,10-9-76 0 0,-33 44 6 0 0,1-1-1 0 0,0 0 1 0 0,1 1-1 0 0,-1-1 1 0 0,0 1 0 0 0,0-1-1 0 0,1 1 1 0 0,-1-1-1 0 0,1 1 1 0 0,-1 0-1 0 0,1 0 1 0 0,-1 0 0 0 0,1 0-1 0 0,0 0 1 0 0,-1 0-1 0 0,1 0 1 0 0,0 0-1 0 0,0 1 1 0 0,0-1 0 0 0,0 1-1 0 0,0-1 1 0 0,0 1-1 0 0,0 0 1 0 0,0 0-1 0 0,-1 0 1 0 0,1 0 0 0 0,0 0-1 0 0,0 0 1 0 0,0 1-1 0 0,0-1 1 0 0,0 1-1 0 0,0-1 1 0 0,0 1 0 0 0,0-1-1 0 0,-1 1 1 0 0,1 0-1 0 0,0 0 1 0 0,0 0-1 0 0,-1 0 1 0 0,1 0 0 0 0,-1 1-1 0 0,1-1 1 0 0,-1 0-1 0 0,0 1 1 0 0,1 0-6 0 0,42 90 587 0 0,-30-37-457 0 0,-13-33-5313 0 0,-1-21 311 0 0,1-1-488 0 0,0 0-6536 0 0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3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14 265 0 0 0,'0'0'944'0'0,"0"0"531"0"0,0 0 359 0 0,0 0 224 0 0,0 0 138 0 0,0 0-53 0 0,0 0-146 0 0,0 0-214 0 0,0 0-250 0 0,0 0-218 0 0,0 0-238 0 0,-2 2-172 0 0,1-1-338 0 0,-7 5-864 0 0,6-1 6140 0 0,14-2-1234 0 0,3-1-4078 0 0,6 4-522 0 0,-1-2 1 0 0,1 0-1 0 0,0-1 0 0 0,0-2 0 0 0,0 0 1 0 0,0-1-1 0 0,3-1-9 0 0,0 1-13 0 0,113-4 20 0 0,84-21 217 0 0,-198 21-984 0 0,-76-21-7470 0 0,43 24 2869 0 0,3-2-6275 0 0</inkml:trace>
  <inkml:trace contextRef="#ctx0" brushRef="#br0" timeOffset="306.979">277 0 14227 0 0,'0'0'1676'0'0,"0"0"-439"0"0,0 0-253 0 0,0 0 13 0 0,0 0 93 0 0,0 0 9 0 0,0 0-55 0 0,0 0-136 0 0,0 0-125 0 0,0 0-75 0 0,0 0-109 0 0,0 0-119 0 0,5 18-80 0 0,31 115 526 0 0,-30-101-781 0 0,-1 1-1 0 0,-1 1 1 0 0,-2-1 0 0 0,-2 1 0 0 0,-1 1-145 0 0,1-12 24 0 0,-18 77-662 0 0,16-93 488 0 0,1-1-4055 0 0,8-1-6280 0 0,-4-4-1007 0 0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4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222 367 19076 0 0,'0'0'1336'0'0,"0"0"-466"0"0,0 0-169 0 0,0 0 78 0 0,0 0 109 0 0,0 0 15 0 0,0 0-144 0 0,0 0-211 0 0,0 0-188 0 0,-24 35-117 0 0,-78 112-87 0 0,44-40 0 0 0,51-92-158 0 0,1 0-1 0 0,1 0 0 0 0,0 0 1 0 0,1 1-1 0 0,0 0 1 0 0,2 0-1 0 0,-1 0 1 0 0,2 0-1 0 0,0 1 1 0 0,2-1-1 0 0,1 16 3 0 0,-1-28-4 0 0,0 0 1 0 0,1 0-1 0 0,0 1 0 0 0,0-1 1 0 0,0-1-1 0 0,1 1 0 0 0,-1 0 1 0 0,1 0-1 0 0,0-1 0 0 0,0 0 0 0 0,0 1 1 0 0,0-1-1 0 0,0 0 0 0 0,1-1 1 0 0,0 1-1 0 0,-1-1 0 0 0,1 1 1 0 0,0-1-1 0 0,0 0 0 0 0,0 0 1 0 0,1-1-1 0 0,-1 1 0 0 0,0-1 1 0 0,0 0-1 0 0,1 0 0 0 0,1 0 4 0 0,120-3 109 0 0,-97-6 3 0 0,-1-1 0 0 0,0-2-1 0 0,-1 0 1 0 0,0-2-1 0 0,-1-1 1 0 0,0-1 0 0 0,-1-1-1 0 0,-1-2 1 0 0,-1 0 0 0 0,2-3-112 0 0,-14 11 62 0 0,0 0 1 0 0,-1 0-1 0 0,0-1 1 0 0,0 0-1 0 0,-2-1 1 0 0,1 0-1 0 0,-1 0 1 0 0,-1-1-1 0 0,-1 0 1 0 0,1 0-1 0 0,-2-1 1 0 0,0 0-1 0 0,-1 0 0 0 0,0 0 1 0 0,-1 0-1 0 0,0 0 1 0 0,-2-1-1 0 0,1 1 1 0 0,-2-1-1 0 0,0 0 1 0 0,-1-3-63 0 0,0 11-8 0 0,-1 0 0 0 0,0 1 0 0 0,0-1 0 0 0,0 1 0 0 0,-1-1 1 0 0,0 1-1 0 0,0 0 0 0 0,0 0 0 0 0,-1 0 0 0 0,0 1 0 0 0,0-1 0 0 0,-1 1 0 0 0,1 0 0 0 0,-1 0 1 0 0,0 0-1 0 0,0 1 0 0 0,-1 0 0 0 0,0 0 0 0 0,1 0 0 0 0,-1 1 0 0 0,-1-1 0 0 0,1 1 0 0 0,0 1 1 0 0,-1 0-1 0 0,1-1 0 0 0,-1 2 0 0 0,-3-1 8 0 0,-7-2-156 0 0,0 0 1 0 0,-1 2-1 0 0,1 0 0 0 0,0 1 1 0 0,-1 1-1 0 0,1 1 0 0 0,0 0 1 0 0,-1 1-1 0 0,1 1 0 0 0,-9 3 156 0 0,-76 35-2673 0 0,42-3-4881 0 0,39-22-4349 0 0</inkml:trace>
  <inkml:trace contextRef="#ctx0" brushRef="#br0" timeOffset="332.534">180 618 17396 0 0,'0'0'2290'0'0,"0"0"-697"0"0,0 0-430 0 0,0 0-173 0 0,0 0-61 0 0,0 0-75 0 0,0 0-123 0 0,0 0-135 0 0,0 0-166 0 0,0 0-130 0 0,0 0-138 0 0,0 0-55 0 0,0 0-49 0 0,11-9-23 0 0,35-24 37 0 0,-45 33-68 0 0,0-1 0 0 0,-1 1 0 0 0,1 0 0 0 0,0-1 0 0 0,0 1 0 0 0,-1 0 0 0 0,1 0 0 0 0,0-1 0 0 0,0 1 0 0 0,-1 0 0 0 0,1 0 1 0 0,0 0-1 0 0,0 0 0 0 0,0 0 0 0 0,-1 0 0 0 0,1 0 0 0 0,0 1 0 0 0,0-1 0 0 0,-1 0 0 0 0,1 0 0 0 0,0 0 0 0 0,-1 1 0 0 0,1-1 0 0 0,0 0 0 0 0,0 1 0 0 0,-1-1 0 0 0,1 1 0 0 0,-1-1 0 0 0,1 1 0 0 0,0-1 0 0 0,-1 1 1 0 0,1-1-1 0 0,-1 1 0 0 0,1 0 0 0 0,-1-1 0 0 0,0 1 0 0 0,1 0 0 0 0,-1-1 0 0 0,0 1 0 0 0,1 0 0 0 0,-1-1 0 0 0,0 1 0 0 0,1 0-4 0 0,1 3 26 0 0,9 7 2 0 0,1-2 1 0 0,1 1-1 0 0,-1-1 1 0 0,1-1-1 0 0,1-1 1 0 0,0 0-1 0 0,0 0 1 0 0,0-2-1 0 0,0 1 1 0 0,1-2-1 0 0,0 0 1 0 0,0-1-1 0 0,0 0 1 0 0,1-1-1 0 0,5-1-28 0 0,45 11 224 0 0,11-5 357 0 0,-77-7-561 0 0,0 0-4 0 0,0 0-8 0 0,0 0-36 0 0,0 0-34 0 0,0 0-69 0 0,0 0-129 0 0,0 0-195 0 0,-8-2-3255 0 0,5 1 319 0 0,0 0-5174 0 0,1 1-4015 0 0</inkml:trace>
  <inkml:trace contextRef="#ctx0" brushRef="#br0" timeOffset="1331.423">362 18 2176 0 0,'0'0'1985'0'0,"0"0"245"0"0,0 0 288 0 0,0 0 129 0 0,0 0-168 0 0,0 0-397 0 0,0 0-455 0 0,0 0-387 0 0,0 0-232 0 0,0 0-122 0 0,0 0-50 0 0,0 0-32 0 0,-10 5-76 0 0,-30 18-89 0 0,-3 14 1668 0 0,45-33-1092 0 0,58-43-552 0 0,-103 68 960 0 0,40-26-1586 0 0,3-3-49 0 0,0 0-14 0 0,0 0-16 0 0,0 0-26 0 0,0 0-48 0 0,0 0-77 0 0,0 0-100 0 0,0 0-72 0 0,9 9-3545 0 0,-7-7 179 0 0,2 2-8353 0 0</inkml:trace>
  <inkml:trace contextRef="#ctx0" brushRef="#br0" timeOffset="3832.556">1251 279 6097 0 0,'0'0'1647'0'0,"0"0"-188"0"0,0 0 18 0 0,0 0 139 0 0,0 0 62 0 0,0 0-130 0 0,0 0-302 0 0,0 0-302 0 0,0 0-223 0 0,0 0-159 0 0,0 0-100 0 0,-28 9-43 0 0,-90 27-69 0 0,60 0 291 0 0,50-29-572 0 0,0 0-1 0 0,0 0 1 0 0,0 1 0 0 0,1 0 0 0 0,0 0-1 0 0,1 1 1 0 0,0 0 0 0 0,0 0-1 0 0,1 0 1 0 0,0 1 0 0 0,1 0-1 0 0,0 0 1 0 0,0 0 0 0 0,1 0-1 0 0,1 1 1 0 0,-1-1 0 0 0,2 1-1 0 0,-1 6-68 0 0,3-13 41 0 0,1 0-1 0 0,0-1 0 0 0,0 1 0 0 0,0-1 0 0 0,0 0 1 0 0,1 0-1 0 0,-1 0 0 0 0,1 0 0 0 0,-1 0 0 0 0,1 0 0 0 0,0-1 1 0 0,1 1-1 0 0,-1-1 0 0 0,0 0 0 0 0,1 0 0 0 0,-1 0 1 0 0,1 0-1 0 0,-1-1 0 0 0,1 1 0 0 0,0-1 0 0 0,0 0 0 0 0,-1 0 1 0 0,1-1-1 0 0,0 1 0 0 0,0-1 0 0 0,0 0 0 0 0,0 0 1 0 0,0 0-1 0 0,0 0 0 0 0,0-1 0 0 0,0 1 0 0 0,0-1 0 0 0,-1 0 1 0 0,1 0-1 0 0,0-1 0 0 0,0 1 0 0 0,-1-1 0 0 0,1 0-40 0 0,21-13 146 0 0,-1-1 0 0 0,-1 0 0 0 0,0-2 1 0 0,-1-1-1 0 0,-1-1 0 0 0,-1-1 0 0 0,-1 0 0 0 0,-1-2 0 0 0,-1 0 0 0 0,-1-1 0 0 0,-1 0 0 0 0,-1-1 0 0 0,-1-1 0 0 0,5-17-146 0 0,-10 23-37 0 0,-2 0 0 0 0,0-1 1 0 0,-1 1-1 0 0,-1-1 0 0 0,-2-1 1 0 0,0 1-1 0 0,-1 0 0 0 0,0-3 37 0 0,-1 22-37 0 0,0-1 0 0 0,0 1-1 0 0,0 0 1 0 0,0-1-1 0 0,0 1 1 0 0,0 0 0 0 0,-1-1-1 0 0,1 1 1 0 0,-1 0-1 0 0,0 0 1 0 0,1-1 0 0 0,-1 1-1 0 0,0 0 1 0 0,0 0-1 0 0,0 0 1 0 0,-1 0 0 0 0,1 0-1 0 0,0 0 1 0 0,-1 0-1 0 0,0 1 1 0 0,1-1 0 0 0,-1 0-1 0 0,0 1 1 0 0,0-1-1 0 0,1 1 1 0 0,-1 0 0 0 0,0 0-1 0 0,-1 0 1 0 0,1 0-1 0 0,0 0 1 0 0,0 0 0 0 0,0 0-1 0 0,0 1 1 0 0,-1-1-1 0 0,1 1 1 0 0,0-1 0 0 0,-1 1-1 0 0,1 0 1 0 0,0 0-1 0 0,-2 0 38 0 0,-3 1-83 0 0,-1-1 1 0 0,1 2-1 0 0,0-1 0 0 0,0 1 0 0 0,0 0 0 0 0,0 0 0 0 0,0 1 0 0 0,0 0 0 0 0,0 0 0 0 0,1 1 0 0 0,-1 0 0 0 0,-1 2 83 0 0,-5 3-15 0 0,1 1 1 0 0,-1 1-1 0 0,2 0 0 0 0,0 1 0 0 0,0 0 1 0 0,1 1-1 0 0,0 0 0 0 0,1 0 0 0 0,1 1 0 0 0,0 0 1 0 0,1 1-1 0 0,-5 13 15 0 0,12-22 45 0 0,-1-1 0 0 0,1 1 0 0 0,0 0 0 0 0,0-1 0 0 0,0 1 0 0 0,1 0 0 0 0,0-1 0 0 0,0 1-1 0 0,0-1 1 0 0,1 1 0 0 0,0-1 0 0 0,0 0 0 0 0,0 0 0 0 0,1 0 0 0 0,0 0 0 0 0,0 0 0 0 0,0 0 0 0 0,0-1 0 0 0,1 1 0 0 0,0-1 0 0 0,0 0 0 0 0,0 0 0 0 0,0 0 0 0 0,1-1 0 0 0,-1 0 0 0 0,1 0 0 0 0,0 0 0 0 0,0 0 0 0 0,0-1 0 0 0,0 1 0 0 0,0-1-1 0 0,1-1 1 0 0,-1 1 0 0 0,1-1 0 0 0,-1 0 0 0 0,1 0 0 0 0,-1 0 0 0 0,3-1-45 0 0,40 9 240 0 0,0-2-1 0 0,0-2 1 0 0,1-2-1 0 0,-1-3 1 0 0,4-1-240 0 0,9 0 12 0 0,-8-3-1092 0 0,-53 4 322 0 0,-8 8-6270 0 0,1-5-1407 0 0</inkml:trace>
  <inkml:trace contextRef="#ctx0" brushRef="#br0" timeOffset="4131.508">832 754 12595 0 0,'0'0'1532'0'0,"0"0"-268"0"0,0 0 106 0 0,0 0 173 0 0,0 0-39 0 0,0 0-165 0 0,0 0-239 0 0,0 0-255 0 0,35 1-203 0 0,112 4-137 0 0,61-22 748 0 0,64-8-2385 0 0,-245 24-2412 0 0,-17 1-5339 0 0,-10 0-2122 0 0</inkml:trace>
  <inkml:trace contextRef="#ctx0" brushRef="#br0" timeOffset="4647.505">994 975 9962 0 0,'0'0'2965'0'0,"0"0"-1117"0"0,0 0-440 0 0,0 0-29 0 0,0 0-22 0 0,0 0-136 0 0,0 0-255 0 0,0 0-251 0 0,0 0-195 0 0,0 0-139 0 0,0 0-79 0 0,0 0-72 0 0,0 0-48 0 0,-18 23-50 0 0,-54 72-28 0 0,53-48 120 0 0,18-45-203 0 0,1 0 0 0 0,-1 0 0 0 0,1 1 1 0 0,0-1-1 0 0,-1 0 0 0 0,1 0 0 0 0,0 0 0 0 0,0 1 1 0 0,1-1-1 0 0,-1 0 0 0 0,0 0 0 0 0,1 0 0 0 0,-1 1 1 0 0,1-1-1 0 0,0 0 0 0 0,0 0 0 0 0,0 0 0 0 0,0 0 1 0 0,0 0-1 0 0,0 0 0 0 0,0-1 0 0 0,0 1 0 0 0,1 0 1 0 0,-1 0-1 0 0,1-1 0 0 0,0 1 0 0 0,-1-1 0 0 0,1 0 1 0 0,0 1-1 0 0,0-1 0 0 0,0 0 0 0 0,0 0 0 0 0,0 0 1 0 0,0 0-1 0 0,0 0 0 0 0,0-1 0 0 0,0 1 0 0 0,0-1 1 0 0,1 1-22 0 0,3-1 58 0 0,0 0 1 0 0,1-1 0 0 0,-1 0 0 0 0,0 0-1 0 0,1 0 1 0 0,-1 0 0 0 0,0-1 0 0 0,0 0-1 0 0,0-1 1 0 0,0 1 0 0 0,-1-1 0 0 0,1 0 0 0 0,-1-1-1 0 0,1 1 1 0 0,-1-1 0 0 0,2-3-59 0 0,16-10 26 0 0,0-1 0 0 0,-2-1 1 0 0,0-1-1 0 0,-2-1 0 0 0,0-1 0 0 0,-1-1 0 0 0,-1 0 1 0 0,-2-1-1 0 0,0-1 0 0 0,-1 0 0 0 0,-2-1 1 0 0,-1-1-1 0 0,0 0 0 0 0,-3 0 0 0 0,7-29-26 0 0,-15 53-7 0 0,1 0-17 0 0,0 1 0 0 0,0-1 0 0 0,0 0 0 0 0,0 0 0 0 0,-1 0 0 0 0,1 0 1 0 0,-1 0-1 0 0,0 0 0 0 0,0 0 0 0 0,0 0 0 0 0,0 0 0 0 0,0 0 0 0 0,-1 0 0 0 0,1 0 0 0 0,-1 1 0 0 0,0-1 0 0 0,0 0 0 0 0,0 0 0 0 0,0 0 0 0 0,-1 1 0 0 0,1-1 0 0 0,-1 1 0 0 0,1-1 0 0 0,-1 1 0 0 0,0-1 0 0 0,0 1 0 0 0,0 0 0 0 0,0 0 1 0 0,0 0-1 0 0,-1 0 0 0 0,1 1 0 0 0,-1-1 0 0 0,1 0 0 0 0,-2 1 24 0 0,-3 1-36 0 0,-1 1 0 0 0,0 0 0 0 0,1 0 0 0 0,-1 1 0 0 0,0 0 0 0 0,1 0 0 0 0,0 1 1 0 0,-1 0-1 0 0,1 0 0 0 0,1 1 0 0 0,-1 0 0 0 0,0 0 0 0 0,1 1 0 0 0,0 0 0 0 0,0 0 0 0 0,0 0 0 0 0,1 0 0 0 0,-1 1 1 0 0,1 0-1 0 0,1 0 0 0 0,-1 1 0 0 0,1-1 0 0 0,0 1 0 0 0,1 0 0 0 0,-3 7 36 0 0,1-7 0 0 0,-2 0 28 0 0,2 1 0 0 0,-1 0 0 0 0,1 0 0 0 0,0 0 0 0 0,1 1 0 0 0,0-1 0 0 0,0 1 0 0 0,1 0-1 0 0,0 0 1 0 0,0 0 0 0 0,1 1 0 0 0,0-1 0 0 0,1 1 0 0 0,0-1 0 0 0,1 1 0 0 0,0-1 0 0 0,0 1 0 0 0,1-1 0 0 0,0 1-1 0 0,1-1 1 0 0,0 1 0 0 0,0-1 0 0 0,1 0 0 0 0,1 0 0 0 0,-1 0 0 0 0,1 0 0 0 0,1-1 0 0 0,-1 0 0 0 0,4 4-28 0 0,5-4 38 0 0,0 0 1 0 0,1-1-1 0 0,0 0 1 0 0,0-1-1 0 0,0 0 1 0 0,1-1-1 0 0,0-1 1 0 0,0 0-1 0 0,0-1 1 0 0,1-1-1 0 0,-1-1 1 0 0,1 0-1 0 0,-1 0 1 0 0,1-2-1 0 0,-1 0 1 0 0,13-3-39 0 0,29-13-1052 0 0,-42 6-1919 0 0,-5-4-3671 0 0,-8 11-3951 0 0</inkml:trace>
  <inkml:trace contextRef="#ctx0" brushRef="#br0" timeOffset="4980.53">1658 794 12947 0 0,'0'0'2496'0'0,"0"0"-907"0"0,0 0-389 0 0,0 0-5 0 0,0 0 85 0 0,0 0-48 0 0,0 0-190 0 0,0 0-262 0 0,0 0-213 0 0,0 0-143 0 0,0 0-124 0 0,-18 34-101 0 0,-56 106-73 0 0,22-15 40 0 0,51-123-162 0 0,-1 0 0 0 0,1 0 0 0 0,0 0-1 0 0,0 0 1 0 0,0 0 0 0 0,0 0 0 0 0,0 0 0 0 0,1 1 0 0 0,-1-1 0 0 0,1 0 0 0 0,-1 1 0 0 0,1-1 0 0 0,0 0-1 0 0,0 1 1 0 0,0-1 0 0 0,0 1 0 0 0,1-1 0 0 0,-1 0 0 0 0,0 1 0 0 0,1-1 0 0 0,0 0 0 0 0,-1 0 0 0 0,1 1 0 0 0,0-1-1 0 0,0 0 1 0 0,1 0 0 0 0,-1 0 0 0 0,0 0 0 0 0,0 0 0 0 0,1 0 0 0 0,0-1 0 0 0,-1 1 0 0 0,1 0 0 0 0,0-1 0 0 0,0 1-1 0 0,-1-1 1 0 0,1 0 0 0 0,1 1 0 0 0,-1-1 0 0 0,0 0 0 0 0,0 0 0 0 0,1 0-4 0 0,7 0 64 0 0,1-1 0 0 0,-1 0 0 0 0,1 0 1 0 0,-1-1-1 0 0,1 0 0 0 0,-1-1 0 0 0,1 0 0 0 0,-1-1 1 0 0,0 0-1 0 0,0-1 0 0 0,0 0 0 0 0,-1 0 0 0 0,1-1 1 0 0,2-2-65 0 0,36-13-1133 0 0,-62 15-4885 0 0,10 3 678 0 0,2 2-5870 0 0</inkml:trace>
  <inkml:trace contextRef="#ctx0" brushRef="#br0" timeOffset="5232.514">1408 975 8202 0 0,'0'0'4075'0'0,"0"0"-2017"0"0,0 0-791 0 0,0 0-44 0 0,0 0 157 0 0,0 0 38 0 0,0 0-190 0 0,0 0-276 0 0,0 0-248 0 0,0 0-199 0 0,0 0-144 0 0,0 0-86 0 0,36-4-145 0 0,112-11-119 0 0,-43 12-1755 0 0,-88 3-2340 0 0,-3 0-7196 0 0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22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81 762 944 0 0,'0'0'1227'0'0,"0"0"139"0"0,0 0 342 0 0,0 0 358 0 0,0 0 129 0 0,0 0-132 0 0,0 0-326 0 0,0 0-403 0 0,0 0-293 0 0,0 0-141 0 0,0 0-80 0 0,0 0-22 0 0,5 14-8 0 0,17 46-56 0 0,-21-59-685 0 0,-1 1-1 0 0,1-1 1 0 0,0 0-1 0 0,0 1 1 0 0,0-1 0 0 0,0 0-1 0 0,0 0 1 0 0,0 0-1 0 0,0 0 1 0 0,0 0 0 0 0,1 0-1 0 0,-1 0 1 0 0,0 0 0 0 0,1 0-1 0 0,-1-1 1 0 0,0 1-1 0 0,1 0 1 0 0,-1-1 0 0 0,1 1-1 0 0,-1-1 1 0 0,1 0 0 0 0,-1 1-1 0 0,1-1 1 0 0,-1 0-1 0 0,1 0 1 0 0,0 0 0 0 0,-1 0-1 0 0,1 0 1 0 0,-1 0 0 0 0,1-1-1 0 0,-1 1 1 0 0,1-1-1 0 0,0 1-48 0 0,8-1 331 0 0,16-2-27 0 0,0-2 1 0 0,-1 0-1 0 0,1-2 1 0 0,-1-1 0 0 0,0 0-1 0 0,-1-2 1 0 0,0-1-1 0 0,-1-1 1 0 0,11-8-305 0 0,-19 14 54 0 0,-1-1 1 0 0,1 0 0 0 0,-1-1 0 0 0,-1-1-1 0 0,0 0 1 0 0,0-1 0 0 0,-1 0 0 0 0,0-1 0 0 0,0 0-1 0 0,-1-1 1 0 0,-1 0 0 0 0,0-1 0 0 0,-1 0-1 0 0,7-14-54 0 0,-14 24 2 0 0,-1 0 0 0 0,0 1-1 0 0,0-1 1 0 0,0 0-1 0 0,0 0 1 0 0,-1 1 0 0 0,1-1-1 0 0,-1 0 1 0 0,1 0-1 0 0,-1 0 1 0 0,0 0 0 0 0,0 0-1 0 0,-1 0 1 0 0,1 0 0 0 0,-1 0-1 0 0,1 0 1 0 0,-1 1-1 0 0,0-1 1 0 0,0 0 0 0 0,0 0-1 0 0,0 1 1 0 0,-1-1-1 0 0,1 1 1 0 0,-1-1 0 0 0,1 1-1 0 0,-1-1 1 0 0,0 1-1 0 0,0 0 1 0 0,0 0 0 0 0,0 0-1 0 0,-1 0 1 0 0,1 0-1 0 0,-1 0-1 0 0,-4-2-37 0 0,0 0-1 0 0,-1 1 0 0 0,1 0 0 0 0,-1 1 0 0 0,1-1 0 0 0,-1 1 0 0 0,0 1 0 0 0,0-1 0 0 0,1 1 0 0 0,-1 1 0 0 0,-8 0 38 0 0,3-1-54 0 0,-1 1 1 0 0,0 1-1 0 0,1 0 0 0 0,-1 1 0 0 0,1 1 0 0 0,0 0 0 0 0,-1 1 1 0 0,-11 5 53 0 0,-1 1-8 0 0,0 1 1 0 0,1 1 0 0 0,0 1-1 0 0,1 1 1 0 0,1 2 0 0 0,0 0 0 0 0,1 2-1 0 0,0 0 1 0 0,2 1 0 0 0,0 1-1 0 0,1 1 1 0 0,2 1 0 0 0,-12 17 7 0 0,24-31 51 0 0,1-1 0 0 0,0 1 0 0 0,0 0 0 0 0,1 0 0 0 0,0 0 0 0 0,0 1-1 0 0,1-1 1 0 0,0 0 0 0 0,0 1 0 0 0,1 0 0 0 0,0-1 0 0 0,1 1 0 0 0,0 0 0 0 0,0 0 0 0 0,1-1 0 0 0,0 1 0 0 0,1 0 0 0 0,-1-1 0 0 0,2 1 0 0 0,-1-1 0 0 0,1 0 0 0 0,1 0 0 0 0,-1 0 0 0 0,1 0-1 0 0,3 3-50 0 0,3 1 135 0 0,1 0 0 0 0,1 0 0 0 0,0-1 0 0 0,0-1 0 0 0,1 0-1 0 0,1-1 1 0 0,0 0 0 0 0,0-1 0 0 0,0-1 0 0 0,1 0 0 0 0,0-1 0 0 0,0-1-1 0 0,1 0 1 0 0,0-1 0 0 0,10 1-135 0 0,31 4 457 0 0,1-3 1 0 0,0-3-1 0 0,44-3-457 0 0,-66 0 85 0 0,20-10 12 0 0,-53 9-211 0 0,6-5-1501 0 0,-16 5-6377 0 0,5 1-4155 0 0</inkml:trace>
  <inkml:trace contextRef="#ctx0" brushRef="#br0" timeOffset="386.994">1058 880 22021 0 0,'0'0'780'0'0,"0"0"-179"0"0,0 0-30 0 0,0 0 109 0 0,0 0 76 0 0,0 0-49 0 0,0 0-117 0 0,0 0-188 0 0,0 0-148 0 0,0 0-91 0 0,0 0-86 0 0,0 0-36 0 0,-24 34-13 0 0,-74 107 0 0 0,66-74 1 0 0,32-55-19 0 0,-2-6-7 0 0,0 0 0 0 0,1 0 0 0 0,-1 0 0 0 0,1 0 0 0 0,1 1 0 0 0,-1-1 0 0 0,1 0 0 0 0,0 1 0 0 0,0-1 0 0 0,1 0 0 0 0,0 1 0 0 0,0-1 0 0 0,0 0 0 0 0,1 0 0 0 0,0 0 0 0 0,0 0 0 0 0,1 0 0 0 0,0 0 0 0 0,0 0 0 0 0,0-1 0 0 0,0 0 0 0 0,1 1 0 0 0,0-1 0 0 0,0-1 0 0 0,1 1 0 0 0,-1-1 0 0 0,1 1 0 0 0,0-1 0 0 0,0 0 0 0 0,0-1 0 0 0,1 0 0 0 0,-1 1 0 0 0,1-2 0 0 0,0 1 0 0 0,1 0-3 0 0,8-1 84 0 0,1-1 0 0 0,-1 0-1 0 0,0-2 1 0 0,1 1-1 0 0,-1-2 1 0 0,0 0 0 0 0,0-1-1 0 0,0 0 1 0 0,0-1 0 0 0,0-1-1 0 0,-1-1 1 0 0,0 0 0 0 0,0 0-1 0 0,7-5-83 0 0,-11 6 30 0 0,-1 0 1 0 0,1 0-1 0 0,-1-1 0 0 0,0 0 0 0 0,0 0 0 0 0,-1-1 0 0 0,0 0 1 0 0,0-1-1 0 0,0 0 0 0 0,-1 0 0 0 0,0 0 0 0 0,-1-1 1 0 0,0 0-1 0 0,0 0 0 0 0,-1-1 0 0 0,0 0 0 0 0,-1 0 1 0 0,0 0-1 0 0,-1 0 0 0 0,0-1 0 0 0,0 1 0 0 0,-1-1 0 0 0,-1 1 1 0 0,1-1-1 0 0,-2 0 0 0 0,0 0 0 0 0,0 0 0 0 0,-1 0 1 0 0,0 1-1 0 0,-2-10-30 0 0,0 14-71 0 0,-1 0-1 0 0,1 1 1 0 0,-1-1 0 0 0,0 1 0 0 0,0 0 0 0 0,0 0 0 0 0,-1 0 0 0 0,0 1 0 0 0,0 0 0 0 0,0 0-1 0 0,0 0 1 0 0,-1 0 0 0 0,1 1 0 0 0,-1 0 0 0 0,0 0 0 0 0,0 1 0 0 0,0-1 0 0 0,0 1 0 0 0,-1 1-1 0 0,1-1 1 0 0,-1 1 0 0 0,1 0 0 0 0,-1 0 0 0 0,1 1 0 0 0,-1 0 0 0 0,-2 1 71 0 0,-107 19-5481 0 0,88-8-333 0 0,8-1-6145 0 0</inkml:trace>
  <inkml:trace contextRef="#ctx0" brushRef="#br0" timeOffset="662.183">861 1115 13219 0 0,'0'0'3326'0'0,"0"0"-980"0"0,0 0-550 0 0,0 0-217 0 0,0 0-164 0 0,0 0-173 0 0,0 0-195 0 0,0 0-178 0 0,0 0-181 0 0,35-8-169 0 0,108-24-110 0 0,-37 24 441 0 0,-90 10-772 0 0,0-1 0 0 0,0 2 0 0 0,0 0 0 0 0,0 1 0 0 0,0 1 0 0 0,-1 0 0 0 0,0 1-1 0 0,0 1 1 0 0,8 5-78 0 0,-17-9 1 0 0,80 24 77 0 0,-84-27-123 0 0,-1 1 0 0 0,1-1 0 0 0,0 0 0 0 0,-1 1-1 0 0,1-1 1 0 0,-1 0 0 0 0,1 0 0 0 0,0 0 0 0 0,-1 0 0 0 0,1 0-1 0 0,-1-1 1 0 0,1 1 0 0 0,0 0 0 0 0,-1-1 0 0 0,1 1 0 0 0,-1-1 0 0 0,1 1-1 0 0,-1-1 1 0 0,0 0 0 0 0,1 0 0 0 0,-1 1 0 0 0,0-1 0 0 0,1 0 0 0 0,-1 0-1 0 0,0 0 1 0 0,0-1 0 0 0,0 1 0 0 0,0 0 0 0 0,0 0 0 0 0,0-1 0 0 0,0 1-1 0 0,0 0 1 0 0,0-1 0 0 0,-1 1 0 0 0,1-1 0 0 0,-1 1 0 0 0,1-1 0 0 0,-1 1-1 0 0,1-1 1 0 0,-1 0 0 0 0,0 1 0 0 0,0-1 0 0 0,0 1 0 0 0,0-1 0 0 0,0 0-1 0 0,0 1 1 0 0,0-1 45 0 0,0-12-1392 0 0,0-1-4521 0 0,0 7-5767 0 0</inkml:trace>
  <inkml:trace contextRef="#ctx0" brushRef="#br0" timeOffset="2195.839">42 338 4017 0 0,'0'0'2390'0'0,"0"0"-218"0"0,0 0 22 0 0,0 0 54 0 0,0 0-54 0 0,0 0-239 0 0,0 0-334 0 0,0 0-341 0 0,0 0-242 0 0,0 0-185 0 0,0 0-118 0 0,0 0-86 0 0,0 0-94 0 0,-4 2-59 0 0,-12 2-48 0 0,12-2-48 0 0,4-2-38 0 0,0 0-14 0 0,0 0-41 0 0,0 0-10 0 0,0 0 0 0 0,0 0-23 0 0,26-8 2869 0 0,177-157-2755 0 0,-76 47-360 0 0,-72 63 10 0 0,-65 106-96 0 0,-4 158 318 0 0,14-199-231 0 0,1-1 0 0 0,0 0 0 0 0,0 1 1 0 0,1-1-1 0 0,1 0 0 0 0,-1 0 0 0 0,1 0 0 0 0,1-1 0 0 0,0 1 0 0 0,2 3-29 0 0,-5-11 11 0 0,-1-1-6 0 0,0 0-8 0 0,0 0 3 0 0,0 0-18 0 0,0 0-12 0 0,0 0-19 0 0,0 0-7 0 0,0 0-37 0 0,0 0-62 0 0,0 0-44 0 0,-19 4-2544 0 0,6 3 328 0 0,5-2-1936 0 0,5-3 900 0 0,-1 2-8933 0 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7:10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16 382 0 0 0,'0'0'2175'0'0,"0"0"-430"0"0,0 0-125 0 0,0 0 87 0 0,0 0 100 0 0,0 0-28 0 0,0 0-175 0 0,0 0-218 0 0,0 0-210 0 0,0 0-156 0 0,0 0-69 0 0,-4 8 2590 0 0,-4-5-2911 0 0,5 2 4608 0 0,38-6-4212 0 0,84-15-96 0 0,1 5 1 0 0,58 4-931 0 0,-178 7 26 0 0,0 0 18 0 0,0 0-19 0 0,0 0 3 0 0,0 0-4 0 0,0 0-1 0 0,0 0 19 0 0,0 0 8 0 0,0 0 0 0 0,-4-5-2545 0 0,3 1-743 0 0,1 1-3282 0 0,0-1-5228 0 0</inkml:trace>
  <inkml:trace contextRef="#ctx0" brushRef="#br0" timeOffset="670.558">234 1 2865 0 0,'0'0'1743'0'0,"0"0"-87"0"0,0 0 192 0 0,0 0 202 0 0,0 0 8 0 0,0 0-194 0 0,0 0-355 0 0,0 0-278 0 0,0 0-215 0 0,0 0-167 0 0,0 0-115 0 0,0 0-85 0 0,0 0-81 0 0,-6 2-106 0 0,-15 6-74 0 0,15 28 1416 0 0,27 145 1442 0 0,-34-12-2436 0 0,-12-15-606 0 0,38-146-896 0 0,-13-8 528 0 0,0 0-26 0 0,0 0-38 0 0,0 0 2 0 0,0 0-2 0 0,0 0-15 0 0,4-23-1466 0 0,-3 6 530 0 0,2-12-3913 0 0,4 14-3753 0 0,-6 15 5161 0 0,-1 0-1390 0 0</inkml:trace>
  <inkml:trace contextRef="#ctx0" brushRef="#br0" timeOffset="1569.87">663 240 4817 0 0,'0'0'1934'0'0,"0"0"-437"0"0,0 0 16 0 0,0 0 178 0 0,0 0 9 0 0,0 0-186 0 0,0 0-257 0 0,0 0-154 0 0,0 0-49 0 0,0 0 25 0 0,0 0-63 0 0,0 0-112 0 0,0 0-94 0 0,23-5-110 0 0,72-14-104 0 0,30-20 1411 0 0,-29-30-1192 0 0,-77 50-627 0 0,14-22 431 0 0,-21 110-175 0 0,4 0-441 0 0,-3 0 0 0 0,-2 1 0 0 0,-4 0 0 0 0,-3 1-1 0 0,-3 7-2 0 0,-2-12-34 0 0,-3-1 0 0 0,-4 1-1 0 0,-2-1 1 0 0,-2-1-1 0 0,-21 59 35 0 0,30-111-1 0 0,-1 0 0 0 0,0 0-1 0 0,-1-1 1 0 0,0 0-1 0 0,-1 0 1 0 0,0 0-1 0 0,0 0 1 0 0,-1-1 0 0 0,-1 0-1 0 0,0-1 1 0 0,0 0-1 0 0,-1 0 1 0 0,0-1-1 0 0,-7 5 2 0 0,14-12 4 0 0,-1 1 0 0 0,0-1 0 0 0,1 0 0 0 0,-1 0 0 0 0,0 0-1 0 0,0-1 1 0 0,0 1 0 0 0,0-1 0 0 0,1 0 0 0 0,-1 1 0 0 0,0-1-1 0 0,0-1 1 0 0,0 1 0 0 0,0 0 0 0 0,0-1 0 0 0,0 1 0 0 0,0-1-1 0 0,1 0 1 0 0,-1 0 0 0 0,0 0 0 0 0,1 0 0 0 0,-1 0-1 0 0,0-1 1 0 0,1 1 0 0 0,-1-1 0 0 0,1 0 0 0 0,0 0 0 0 0,0 0-1 0 0,0 0 1 0 0,0 0 0 0 0,0 0 0 0 0,0 0 0 0 0,0-1 0 0 0,1 1-1 0 0,-1-1 1 0 0,0 0-4 0 0,-39-102-31 0 0,39 93 33 0 0,0-1 0 0 0,1 1 0 0 0,0-1 0 0 0,1 1 0 0 0,1-1 0 0 0,0 1 0 0 0,1 0 0 0 0,0-1 0 0 0,0 1 0 0 0,1 0 0 0 0,1 0 0 0 0,0 0 0 0 0,1 1 0 0 0,0-1 0 0 0,1 1 0 0 0,0 1-1 0 0,2-3-1 0 0,6-7-5 0 0,1 0 0 0 0,1 1 0 0 0,0 0-1 0 0,2 2 1 0 0,0 0 0 0 0,1 0 0 0 0,1 2-1 0 0,0 1 1 0 0,1 0 0 0 0,0 1 0 0 0,1 2-1 0 0,1 0 1 0 0,0 1 0 0 0,0 2 0 0 0,1 0-1 0 0,3 1 6 0 0,-8 4-66 0 0,1 1-271 0 0,-20-2-5993 0 0,-5 0-1341 0 0,2 0-4581 0 0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34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46 0 0 0,'0'0'435'0'0,"0"0"586"0"0,0 0 189 0 0,-6-2 181 0 0,-11-4-814 0 0,-6-2 4187 0 0,7 3 9168 0 0,77 30-12745 0 0,-22-20-905 0 0,0-2 0 0 0,1-2 0 0 0,0-1-1 0 0,-1-2 1 0 0,1-2 0 0 0,-1-2 0 0 0,13-4-282 0 0,29-3 217 0 0,11-8-21 0 0,-82 18-91 0 0,-17 4-295 0 0,-10 0-726 0 0,-17-1-2205 0 0,11 0-5422 0 0,16 0-2878 0 0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54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59 488 0 0,'0'0'1939'0'0,"0"0"-308"0"0,0 0-33 0 0,0 0 172 0 0,0 0 113 0 0,0 0 16 0 0,0 0-212 0 0,0 0-300 0 0,0 0-279 0 0,0 0-185 0 0,0 0-119 0 0,-5-6 454 0 0,3 6 1737 0 0,-4 227-2166 0 0,1-44-549 0 0,1-120-29 0 0,4-63-208 0 0,0 0 41 0 0,0 0 65 0 0,0 0 51 0 0,0 0 30 0 0,0 0 59 0 0,0 0 16 0 0,0 0 10 0 0,0 0 15 0 0,0 0-6 0 0,1-23 961 0 0,9-17-1245 0 0,1 1 1 0 0,2 0-1 0 0,2 1 0 0 0,2 0 0 0 0,1 1 0 0 0,1 1 0 0 0,3 1 0 0 0,0 1 1 0 0,3 0-1 0 0,21-22-40 0 0,35-20-82 0 0,-65 90-64 0 0,-12-5 178 0 0,0 0 0 0 0,-1 0 1 0 0,-1 1-1 0 0,1-1 0 0 0,-1 1 1 0 0,-1 0-1 0 0,0 0 1 0 0,0 0-1 0 0,-1 0 0 0 0,0-1 1 0 0,-1 1-1 0 0,-1 3-32 0 0,7 80 250 0 0,12-65-155 0 0,0-48-6225 0 0,-13 16 2283 0 0,0 0-7686 0 0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54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274 557 2873 0 0,'0'0'1853'0'0,"0"0"-290"0"0,0 0 144 0 0,0 0 351 0 0,0 0 236 0 0,0 0-63 0 0,0 0-408 0 0,0 0-461 0 0,0 0-325 0 0,0 0-134 0 0,0 0-43 0 0,0 0-46 0 0,0 0-86 0 0,0-2-170 0 0,0 1-537 0 0,0 1 1 0 0,0-1 0 0 0,0 0 0 0 0,0 1 0 0 0,0-1-1 0 0,0 1 1 0 0,-1-1 0 0 0,1 1 0 0 0,0-1 0 0 0,0 1 0 0 0,-1-1-1 0 0,1 0 1 0 0,0 1 0 0 0,0 0 0 0 0,-1-1 0 0 0,1 1 0 0 0,-1-1-1 0 0,1 1 1 0 0,0-1 0 0 0,-1 1 0 0 0,1 0 0 0 0,-1-1 0 0 0,1 1-1 0 0,-1 0 1 0 0,1-1 0 0 0,-1 1 0 0 0,1 0 0 0 0,-1 0 0 0 0,0-1-1 0 0,1 1 1 0 0,-1 0 0 0 0,1 0 0 0 0,-1 0 0 0 0,0 0-1 0 0,1 0 1 0 0,-1 0 0 0 0,1 0 0 0 0,-1 0 0 0 0,1 0 0 0 0,-1 0-1 0 0,0 0 1 0 0,1 0 0 0 0,-1 1 0 0 0,1-1 0 0 0,-1 0 0 0 0,1 0-1 0 0,-1 0 1 0 0,1 1 0 0 0,-1-1 0 0 0,1 0 0 0 0,-1 1 0 0 0,1-1-1 0 0,-1 1 1 0 0,1-1 0 0 0,-1 0 0 0 0,1 1 0 0 0,0-1 0 0 0,-1 1-1 0 0,1-1 1 0 0,0 1 0 0 0,-1-1 0 0 0,1 1 0 0 0,0-1-1 0 0,0 1-21 0 0,-39 28 476 0 0,16-3-412 0 0,1 0 1 0 0,2 1 0 0 0,0 1-1 0 0,2 1 1 0 0,2 0-1 0 0,0 2 1 0 0,2-1-1 0 0,1 2 1 0 0,1 0-1 0 0,-5 28-64 0 0,12-43-13 0 0,1 0-1 0 0,1 0 0 0 0,0 1 1 0 0,2 0-1 0 0,0-1 0 0 0,0 1 0 0 0,3 14 14 0 0,-2-29-6 0 0,1 1-1 0 0,0 0 0 0 0,0 0 1 0 0,0-1-1 0 0,0 1 0 0 0,0 0 1 0 0,1-1-1 0 0,0 1 0 0 0,0-1 0 0 0,0 0 1 0 0,0 0-1 0 0,0 1 0 0 0,0-1 1 0 0,1-1-1 0 0,0 1 0 0 0,-1 0 1 0 0,1-1-1 0 0,0 1 0 0 0,0-1 0 0 0,1 0 1 0 0,-1 0-1 0 0,0 0 0 0 0,1 0 1 0 0,-1-1-1 0 0,1 1 0 0 0,0-1 1 0 0,1 0 6 0 0,105 11 218 0 0,-88-16-91 0 0,0-1 1 0 0,-1-1-1 0 0,1-1 1 0 0,-1-1-1 0 0,-1-1 1 0 0,1 0-1 0 0,-1-2 1 0 0,-1 0-1 0 0,0-1 1 0 0,6-6-128 0 0,-7 9 138 0 0,0-1 0 0 0,-1-1 0 0 0,0-1 0 0 0,-1 0 0 0 0,0-1 0 0 0,-1 0 0 0 0,-1-2 0 0 0,0 0 0 0 0,-1 0 0 0 0,0-1 0 0 0,-1-1 0 0 0,-1 0 0 0 0,-1 0 0 0 0,0-1 1 0 0,-1-1-1 0 0,-1 0 0 0 0,-1 0 0 0 0,-1 0 0 0 0,0-1 0 0 0,-2 0 0 0 0,2-18-138 0 0,-5 30 5 0 0,-1 1 1 0 0,-1-1 0 0 0,0 0-1 0 0,0 0 1 0 0,0 1-1 0 0,-1-1 1 0 0,0 0-1 0 0,0 1 1 0 0,-1 0-1 0 0,0-1 1 0 0,0 1 0 0 0,-1 0-1 0 0,0 1 1 0 0,0-1-1 0 0,-1 1 1 0 0,0 0-1 0 0,0 0 1 0 0,0 0 0 0 0,-1 0-1 0 0,1 1 1 0 0,-2 0-1 0 0,1 0 1 0 0,0 1-1 0 0,-3-1-5 0 0,-1 0-181 0 0,0 0-1 0 0,0 1 0 0 0,-1 1 1 0 0,1 0-1 0 0,-1 0 1 0 0,0 1-1 0 0,0 0 0 0 0,0 1 1 0 0,0 0-1 0 0,0 1 1 0 0,0 0-1 0 0,0 1 0 0 0,0 0 1 0 0,0 1-1 0 0,0 0 1 0 0,0 1-1 0 0,1 0 0 0 0,-1 1 1 0 0,1 0-1 0 0,0 0 0 0 0,0 1 1 0 0,0 0-1 0 0,1 1 1 0 0,0 0-1 0 0,0 1 0 0 0,0 0 1 0 0,1 0-1 0 0,-6 7 182 0 0,-26 22-2792 0 0,15-11-2638 0 0,6-2-6380 0 0</inkml:trace>
  <inkml:trace contextRef="#ctx0" brushRef="#br0" timeOffset="390.957">189 734 10386 0 0,'0'0'2534'0'0,"0"0"-683"0"0,0 0-424 0 0,0 0-131 0 0,0 0-79 0 0,0 0-101 0 0,0 0-196 0 0,0 0-264 0 0,0 0-197 0 0,0 0-102 0 0,0 0-46 0 0,0 0 33 0 0,0 2 95 0 0,0 0-356 0 0,1 0-1 0 0,-1 0 1 0 0,0 0 0 0 0,1-1-1 0 0,0 1 1 0 0,-1 0 0 0 0,1-1-1 0 0,0 1 1 0 0,0-1 0 0 0,0 1-1 0 0,0-1 1 0 0,0 1 0 0 0,0-1-1 0 0,0 1 1 0 0,1-1 0 0 0,-1 0-1 0 0,0 0 1 0 0,1 0 0 0 0,-1 0-1 0 0,1 0 1 0 0,-1 0 0 0 0,1 0-1 0 0,0 0 1 0 0,-1 0 0 0 0,1-1-1 0 0,0 1 1 0 0,-1-1 0 0 0,1 1-1 0 0,0-1 1 0 0,0 0 0 0 0,0 0-1 0 0,-1 0 1 0 0,2 0-83 0 0,67 1 939 0 0,-67-1-897 0 0,186-33 842 0 0,-185 33-879 0 0,-1 0 0 0 0,0 1-1 0 0,1-1 1 0 0,-1 0 0 0 0,1 1 0 0 0,-1 0 0 0 0,1 0-1 0 0,-1 0 1 0 0,0 0 0 0 0,0 0 0 0 0,0 1 0 0 0,1 0-1 0 0,-1-1 1 0 0,-1 1 0 0 0,1 0 0 0 0,0 0 0 0 0,0 1-1 0 0,-1-1 1 0 0,1 0 0 0 0,-1 1 0 0 0,0 0 0 0 0,0 0-1 0 0,0-1 1 0 0,0 1 0 0 0,1 3-5 0 0,-2-3 17 0 0,1-1-1 0 0,0 1 1 0 0,0 0 0 0 0,0 0 0 0 0,0-1-1 0 0,0 1 1 0 0,1-1 0 0 0,-1 0-1 0 0,1 1 1 0 0,0-1 0 0 0,-1 0 0 0 0,1-1-1 0 0,0 1 1 0 0,0 0 0 0 0,0-1-1 0 0,0 0 1 0 0,1 0 0 0 0,-1 0 0 0 0,0 0-1 0 0,0 0 1 0 0,1 0 0 0 0,-1-1-1 0 0,0 0 1 0 0,1 0 0 0 0,-1 0 0 0 0,0 0-1 0 0,1 0 1 0 0,-1-1 0 0 0,0 1-1 0 0,3-2-16 0 0,2-3 275 0 0,-7 4-4228 0 0,0 1-4306 0 0,-1 0 8231 0 0,0 0-11917 0 0</inkml:trace>
  <inkml:trace contextRef="#ctx0" brushRef="#br0" timeOffset="935.459">438 93 12179 0 0,'0'0'2179'0'0,"0"0"-468"0"0,0 0-239 0 0,0 0-68 0 0,0 0-81 0 0,0 0-181 0 0,0 0-259 0 0,0 0-299 0 0,0 0-188 0 0,0 0-52 0 0,0 0-13 0 0,0 0 28 0 0,0 0 29 0 0,-11 12 1205 0 0,-4 6-916 0 0,19-22 463 0 0,17-25-976 0 0,-20 29-147 0 0,-1 0 6 0 0,0 0 7 0 0,0 0-55 0 0,0 0 21 0 0,-2 4-884 0 0,12 9-291 0 0,-2-3-2378 0 0,-2-4-4083 0 0,1-2-4677 0 0</inkml:trace>
  <inkml:trace contextRef="#ctx0" brushRef="#br0" timeOffset="1472.977">795 274 16003 0 0,'0'0'1638'0'0,"0"0"-239"0"0,0 0-76 0 0,0 0-23 0 0,0 0-99 0 0,0 0-241 0 0,0 0-263 0 0,0 0-205 0 0,0 0-114 0 0,0 0-85 0 0,0 0-54 0 0,0 0-22 0 0,0 0-7 0 0,9-9-10 0 0,32-26-28 0 0,24 14 308 0 0,-53 20-381 0 0,2 0 0 0 0,88 1 179 0 0,-99 1-276 0 0,0 0 0 0 0,0 0 0 0 0,0 0 0 0 0,0 0 0 0 0,0 1 0 0 0,-1-1 0 0 0,1 1 0 0 0,0-1 0 0 0,-1 1 0 0 0,1 0 0 0 0,-1 0 0 0 0,1 1 0 0 0,-1-1 0 0 0,0 0 0 0 0,0 1 0 0 0,0-1 1 0 0,0 1-1 0 0,-1 0 0 0 0,1 0-2 0 0,-1 1 12 0 0,-1 1 0 0 0,1-1 1 0 0,-1 1-1 0 0,0-1 0 0 0,0 1 1 0 0,-1-1-1 0 0,1 1 1 0 0,-1-1-1 0 0,0 1 0 0 0,0-1 1 0 0,-1 0-1 0 0,1 1 1 0 0,-1-1-1 0 0,0 0 0 0 0,0 0 1 0 0,0 0-1 0 0,-1 0 0 0 0,1-1 1 0 0,-1 1-1 0 0,0-1 1 0 0,0 1-1 0 0,0-1 0 0 0,-1 0 1 0 0,1 0-13 0 0,-8 10 41 0 0,-82 104 126 0 0,93-117-162 0 0,-1 1 1 0 0,1 0-1 0 0,0-1 1 0 0,-1 1-1 0 0,1 0 1 0 0,0 0-1 0 0,0-1 0 0 0,-1 1 1 0 0,1 0-1 0 0,0 0 1 0 0,0 0-1 0 0,0-1 1 0 0,0 1-1 0 0,0 0 0 0 0,0 0 1 0 0,0-1-1 0 0,1 1 1 0 0,-1 0-1 0 0,0 0 1 0 0,0-1-1 0 0,0 1 0 0 0,1 0 1 0 0,-1 0-1 0 0,0-1 1 0 0,1 1-1 0 0,-1 0 1 0 0,1-1-1 0 0,-1 1 0 0 0,1 0 1 0 0,-1-1-1 0 0,1 1 1 0 0,-1-1-1 0 0,1 1 1 0 0,0-1-1 0 0,-1 1 0 0 0,1-1 1 0 0,0 0-1 0 0,-1 1 1 0 0,1-1-1 0 0,0 0 1 0 0,0 1-1 0 0,-1-1 1 0 0,1 0-1 0 0,0 0 0 0 0,0 0 1 0 0,-1 0-1 0 0,1 0 1 0 0,0 0-1 0 0,0 0-5 0 0,47 3 512 0 0,-40-3-407 0 0,82-11 411 0 0,-7-11-265 0 0,-54 18-250 0 0,-16 4-3503 0 0,-16 3-6776 0 0,-2-2-2382 0 0</inkml:trace>
  <inkml:trace contextRef="#ctx0" brushRef="#br0" timeOffset="3322.942">1354 767 2256 0 0,'0'0'2014'0'0,"0"0"-629"0"0,0 0-189 0 0,0 0 49 0 0,0 0 96 0 0,0 0-37 0 0,0 0-201 0 0,0 0-274 0 0,0 0-275 0 0,0 0-178 0 0,0 0-11 0 0,3 3 109 0 0,3 1 5 0 0,0 1 1 0 0,0-1-1 0 0,0 1 1 0 0,0-2-1 0 0,1 1 1 0 0,-1-1-1 0 0,1 0 1 0 0,0 0-1 0 0,0-1 1 0 0,0 0 0 0 0,0 0-1 0 0,1-1 1 0 0,-1 0-1 0 0,8 0-479 0 0,-6-1 243 0 0,1 0-1 0 0,-1-1 1 0 0,1 0 0 0 0,-1-1-1 0 0,0 0 1 0 0,1 0-1 0 0,-1-1 1 0 0,0-1 0 0 0,-1 1-1 0 0,1-1 1 0 0,0-1-1 0 0,-1 0-242 0 0,2 1 81 0 0,-1-2 0 0 0,0 1 0 0 0,0-1 0 0 0,-1 0 0 0 0,0-1 0 0 0,0 0 0 0 0,0 0 0 0 0,-1-1 0 0 0,0 0 0 0 0,0 0-1 0 0,-1 0 1 0 0,0-1 0 0 0,-1 0 0 0 0,0 0 0 0 0,0-1 0 0 0,-1 0 0 0 0,0 1 0 0 0,-1-1 0 0 0,0-1 0 0 0,0 1-1 0 0,-1 0 1 0 0,-1-1 0 0 0,0 1 0 0 0,0-1-81 0 0,-4 5 4 0 0,-1 1-1 0 0,1-1 0 0 0,-1 1 1 0 0,0 0-1 0 0,0 0 0 0 0,-1 0 1 0 0,0 1-1 0 0,0 0 0 0 0,0-1 1 0 0,0 2-1 0 0,0-1 0 0 0,-1 1 1 0 0,0-1-1 0 0,0 2 0 0 0,0-1 1 0 0,0 1-1 0 0,0-1 0 0 0,0 2 1 0 0,0-1-1 0 0,-1 1 0 0 0,1 0 1 0 0,-1 0-1 0 0,1 1 0 0 0,-7 0-3 0 0,4 0-18 0 0,0 0-1 0 0,0 1 0 0 0,0 0 1 0 0,0 1-1 0 0,0 0 1 0 0,1 0-1 0 0,-1 1 1 0 0,1 0-1 0 0,-1 1 0 0 0,1-1 1 0 0,0 2-1 0 0,0-1 1 0 0,1 1-1 0 0,-1 0 0 0 0,1 1 1 0 0,0 0-1 0 0,1 0 1 0 0,-1 1 18 0 0,-100 129-173 0 0,93-115 168 0 0,2 1-1 0 0,0 0 0 0 0,1 1 1 0 0,2 0-1 0 0,0 1 0 0 0,1 0 1 0 0,1 0-1 0 0,2 1 0 0 0,0 0 0 0 0,2 0 1 0 0,0 19 5 0 0,3-40 19 0 0,0 1 1 0 0,0 0 0 0 0,1-1 0 0 0,0 1-1 0 0,0-1 1 0 0,0 1 0 0 0,0-1-1 0 0,1 0 1 0 0,-1 1 0 0 0,1-1 0 0 0,1 0-1 0 0,-1 0 1 0 0,0 0 0 0 0,1 0-1 0 0,0-1 1 0 0,0 1 0 0 0,0-1-1 0 0,0 1 1 0 0,0-1 0 0 0,1 0 0 0 0,0-1-1 0 0,-1 1 1 0 0,1 0 0 0 0,0-1-1 0 0,0 0 1 0 0,0 0 0 0 0,1 0-1 0 0,-1-1 1 0 0,0 1 0 0 0,2-1-20 0 0,140 16 1228 0 0,-110-19-945 0 0,0-2 0 0 0,0-2 0 0 0,0-1 0 0 0,26-9-283 0 0,34-7 276 0 0,-85 20-222 0 0,-9 4-2947 0 0,-9 7-2843 0 0,6-4-6177 0 0</inkml:trace>
  <inkml:trace contextRef="#ctx0" brushRef="#br0" timeOffset="3867.915">2021 970 14955 0 0,'0'0'1705'0'0,"0"0"-441"0"0,0 0-296 0 0,0 0 51 0 0,0 0 41 0 0,0 0-122 0 0,0 0-206 0 0,0 0-281 0 0,0 0-235 0 0,0 0-115 0 0,0 0-29 0 0,0 0 15 0 0,0 0 26 0 0,-1 11 39 0 0,-2 95 263 0 0,5 15-208 0 0,6-117 983 0 0,0-29 359 0 0,-7 21-1727 0 0,14-40 306 0 0,1 1 0 0 0,3 1-1 0 0,1 1 1 0 0,2 1-1 0 0,2 0 1 0 0,20-23-128 0 0,18 1 37 0 0,-45 88-155 0 0,2 102-136 0 0,12-139-1369 0 0,2-37-2307 0 0,-21 12-5409 0 0,-10 25-1680 0 0</inkml:trace>
  <inkml:trace contextRef="#ctx0" brushRef="#br0" timeOffset="6054.792">1513 208 1200 0 0,'0'0'1842'0'0,"0"0"-23"0"0,0 0 23 0 0,0 0 53 0 0,0 0-29 0 0,0 0-141 0 0,0 0-171 0 0,0 0-168 0 0,0 0-152 0 0,0 0-108 0 0,0 0-107 0 0,0 0-106 0 0,0 0-118 0 0,-2 1-83 0 0,-7 7-69 0 0,7-6-51 0 0,2-2-30 0 0,0 0-78 0 0,0 0-72 0 0,0 0-55 0 0,0 0-50 0 0,0 0-17 0 0,13 6 4107 0 0,93-112-3864 0 0,8-8-337 0 0,-112 112-183 0 0,7-1 97 0 0,-6 16-142 0 0,58 148 72 0 0,4-3 100 0 0,-63-158-924 0 0,20-3-9023 0 0,-18 3-2260 0 0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31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18328 328 0 0 0,'0'0'543'0'0,"0"0"354"0"0,0 0 128 0 0,0 0 23 0 0,0 0-63 0 0,0 0-39 0 0,0 0 21 0 0,0 0 104 0 0,0 0 165 0 0,0 0 121 0 0,0 0 41 0 0,0 0-92 0 0,3 9 9350 0 0,-1-7-9455 0 0,53-32 1353 0 0,111-94-1726 0 0,-154 112-758 0 0,3-2 55 0 0,-6 10-24 0 0,-9 26-145 0 0,32 95 124 0 0,5-48 28 0 0,-30-66-1526 0 0,-6-11-8278 0 0,-1 7-2231 0 0</inkml:trace>
  <inkml:trace contextRef="#ctx0" brushRef="#br0" timeOffset="-3602.192">17817 611 10146 0 0,'0'0'1766'0'0,"0"0"-429"0"0,0 0-214 0 0,0 0 40 0 0,0 0 14 0 0,0 0-115 0 0,0 0-207 0 0,0 0-220 0 0,0 0-168 0 0,0 0-110 0 0,0 0-67 0 0,0 0-36 0 0,0 0-48 0 0,-26 27-14 0 0,-81 83-29 0 0,65-47 47 0 0,40-50-158 0 0,-2 0-22 0 0,1 0-1 0 0,1 0 0 0 0,0 1 0 0 0,0-1 1 0 0,2 0-1 0 0,0 1 0 0 0,0-1 0 0 0,1 1 1 0 0,1-1-1 0 0,3 13-29 0 0,-4-21 40 0 0,0 0-1 0 0,1 0 1 0 0,-1 0 0 0 0,1 0 0 0 0,0 0-1 0 0,1 0 1 0 0,-1 0 0 0 0,1-1 0 0 0,0 0-1 0 0,0 1 1 0 0,1-1 0 0 0,-1 0 0 0 0,1 0-1 0 0,0-1 1 0 0,0 1 0 0 0,0-1 0 0 0,1 0-1 0 0,-1 0 1 0 0,1 0 0 0 0,-1-1 0 0 0,1 1-1 0 0,0-1 1 0 0,0 0 0 0 0,0-1 0 0 0,0 1-1 0 0,0-1 1 0 0,1 0 0 0 0,3 0-40 0 0,6-2 187 0 0,0 0-1 0 0,0-2 1 0 0,0 0 0 0 0,0 0 0 0 0,0-1 0 0 0,-1-1-1 0 0,0 0 1 0 0,0-2 0 0 0,0 1 0 0 0,-1-1-1 0 0,0-1 1 0 0,0-1 0 0 0,-1 0 0 0 0,0 0-1 0 0,0-1 1 0 0,-1 0 0 0 0,0-1 0 0 0,-1-1 0 0 0,-1 0-1 0 0,0 0 1 0 0,3-6-187 0 0,-5 9 38 0 0,-2 0 0 0 0,1 0 0 0 0,-1-1 0 0 0,-1 0 0 0 0,0 0 1 0 0,0 0-1 0 0,-1 0 0 0 0,0 0 0 0 0,-1-1 0 0 0,0 1 0 0 0,0-1 0 0 0,-1 0 0 0 0,-1 0 0 0 0,0 1 0 0 0,0-1 0 0 0,-1-2-38 0 0,0 7-27 0 0,0-1-1 0 0,0 1 0 0 0,-1 0 0 0 0,0 0 1 0 0,0 0-1 0 0,0 0 0 0 0,-1 0 0 0 0,0 0 1 0 0,0 1-1 0 0,0-1 0 0 0,-1 1 0 0 0,0 0 1 0 0,0 0-1 0 0,0 0 0 0 0,0 0 0 0 0,-1 1 1 0 0,0 0-1 0 0,0 0 0 0 0,0 0 0 0 0,0 0 1 0 0,-1 1-1 0 0,1 0 0 0 0,-1 0 0 0 0,0 1 1 0 0,0-1-1 0 0,0 1 0 0 0,-4 0 28 0 0,-86-1-1954 0 0,36 22-5365 0 0,42-11-4330 0 0</inkml:trace>
  <inkml:trace contextRef="#ctx0" brushRef="#br0" timeOffset="-3218.347">17712 840 14147 0 0,'0'0'1587'0'0,"0"0"-424"0"0,0 0-163 0 0,0 0 28 0 0,0 0-45 0 0,0 0-179 0 0,0 0-246 0 0,0 0-229 0 0,0 0-169 0 0,0 0-88 0 0,0 0-38 0 0,0 0-18 0 0,21 7 534 0 0,70 1 1664 0 0,-64-9-1915 0 0,-4 1-60 0 0,-16-2-186 0 0,0 1 1 0 0,0 0 0 0 0,-1 1-1 0 0,1 0 1 0 0,0 0-1 0 0,0 0 1 0 0,0 1-1 0 0,0 0 1 0 0,-1 0 0 0 0,1 0-1 0 0,0 1 1 0 0,-1 0-1 0 0,1 1 1 0 0,-1-1 0 0 0,0 1-1 0 0,0 1 1 0 0,0-1-1 0 0,0 1 1 0 0,0 0-1 0 0,-1 0 1 0 0,0 0 0 0 0,1 2-54 0 0,13 16 328 0 0,3-45-3516 0 0,-19-1-7023 0 0,-3 19-1440 0 0</inkml:trace>
  <inkml:trace contextRef="#ctx0" brushRef="#br0" timeOffset="-1846.767">18284 795 7314 0 0,'0'0'1749'0'0,"0"0"-112"0"0,0 0-65 0 0,0 0-73 0 0,0 0-132 0 0,0 0-154 0 0,0 0-166 0 0,0 0-172 0 0,0 0-163 0 0,32-1-158 0 0,95-4-135 0 0,-54-11 745 0 0,-64 8-836 0 0,-4 6-239 0 0,-1-2 1 0 0,0 1-1 0 0,1 0 0 0 0,-2-1 1 0 0,1 1-1 0 0,0-1 0 0 0,-1 0 0 0 0,0-1 1 0 0,1 1-1 0 0,-2-1 0 0 0,1 1 1 0 0,0-1-1 0 0,-1 0 0 0 0,0 0 1 0 0,0 0-1 0 0,-1 0 0 0 0,1 0 1 0 0,-1 0-1 0 0,0 0 0 0 0,-1 0 1 0 0,1-1-1 0 0,-1 1 0 0 0,0 0 1 0 0,0-1-1 0 0,-1 1 0 0 0,1 0 0 0 0,-1 0 1 0 0,0-1-1 0 0,-1 1 0 0 0,1 0 1 0 0,-1 0-1 0 0,0 0 0 0 0,0 0 1 0 0,-1 1-1 0 0,1-1 0 0 0,-1 1 1 0 0,-3-4-90 0 0,1 4-4 0 0,0-1 1 0 0,0 1-1 0 0,0 1 1 0 0,-1-1 0 0 0,0 1-1 0 0,1 0 1 0 0,-1 0-1 0 0,-1 0 1 0 0,1 1 0 0 0,0 0-1 0 0,0 0 1 0 0,-1 1-1 0 0,1 0 1 0 0,-1 0 0 0 0,1 0-1 0 0,-1 1 1 0 0,0 0-1 0 0,1 0 1 0 0,-1 1 0 0 0,1 0-1 0 0,-1 0 1 0 0,1 0-1 0 0,-1 1 1 0 0,1 0 0 0 0,0 0-1 0 0,0 1 1 0 0,0 0-1 0 0,0 0 1 0 0,-3 2 3 0 0,-12 8-30 0 0,0 1 1 0 0,0 2-1 0 0,2 0 0 0 0,0 0 0 0 0,1 2 1 0 0,1 1-1 0 0,-7 8 30 0 0,18-19 1 0 0,-1 1-1 0 0,1 0 1 0 0,0 0-1 0 0,1 1 1 0 0,0-1-1 0 0,1 1 1 0 0,0 0-1 0 0,0 0 1 0 0,1 1-1 0 0,0-1 1 0 0,1 1-1 0 0,0-1 1 0 0,1 1-1 0 0,0 0 1 0 0,1-1-1 0 0,0 1 1 0 0,0 0-1 0 0,2 7 0 0 0,2-7 29 0 0,0 0 0 0 0,1 0 0 0 0,0 0-1 0 0,1-1 1 0 0,0 0 0 0 0,0 0 0 0 0,1-1 0 0 0,1 1 0 0 0,-1-2-1 0 0,2 1 1 0 0,-1-1 0 0 0,1 0 0 0 0,0-1 0 0 0,0 0-1 0 0,1 0 1 0 0,0-1 0 0 0,1 0 0 0 0,-1-1 0 0 0,1 0 0 0 0,0-1-1 0 0,0 0 1 0 0,0-1 0 0 0,8 1-29 0 0,94 0 756 0 0,-109-5-752 0 0,0 0 1 0 0,-1 0-1 0 0,1 0 0 0 0,0 0 0 0 0,-1-1 0 0 0,1 1 1 0 0,-1-1-1 0 0,1 0 0 0 0,-1 0 0 0 0,0-1 0 0 0,0 1 0 0 0,0-1 1 0 0,0 1-1 0 0,0-1 0 0 0,0 0 0 0 0,-1 0 0 0 0,0 0 1 0 0,1 0-1 0 0,-1-1-4 0 0,18-44-2834 0 0,-17 37-1509 0 0,1 3-7018 0 0</inkml:trace>
  <inkml:trace contextRef="#ctx0" brushRef="#br0" timeOffset="-1500.901">18785 928 20172 0 0,'0'0'989'0'0,"0"0"-284"0"0,0 0-106 0 0,0 0-6 0 0,0 0-66 0 0,0 0-124 0 0,0 0-58 0 0,0 0-101 0 0,0 0-52 0 0,0 0-56 0 0,0 0-41 0 0,0 0-63 0 0,-24 26-41 0 0,-73 80-26 0 0,69-55 19 0 0,30-43 12 0 0,-2-5 6 0 0,0 0-1 0 0,0 0 1 0 0,1 0 0 0 0,-1 1 0 0 0,1-1-1 0 0,0 0 1 0 0,0 0 0 0 0,0 0-1 0 0,0 0 1 0 0,1 0 0 0 0,-1-1 0 0 0,1 1-1 0 0,0 0 1 0 0,0-1 0 0 0,0 1 0 0 0,0-1-1 0 0,0 1 1 0 0,0-1 0 0 0,0 0-1 0 0,1 0 1 0 0,-1 0 0 0 0,1 0 0 0 0,0-1-1 0 0,0 1 1 0 0,-1-1 0 0 0,1 0-1 0 0,0 1 1 0 0,0-1 0 0 0,0 0 0 0 0,0-1-1 0 0,1 1 1 0 0,-1 0 0 0 0,0-1-1 0 0,0 0 1 0 0,2 0-2 0 0,5 1 117 0 0,1-1 0 0 0,-1 0 0 0 0,0 0-1 0 0,0-1 1 0 0,1-1 0 0 0,-1 1 0 0 0,0-2 0 0 0,0 1-1 0 0,-1-1 1 0 0,7-3-117 0 0,-8 1 90 0 0,1 1 0 0 0,-1-1 0 0 0,0-1 1 0 0,-1 1-1 0 0,1-1 0 0 0,-1-1 0 0 0,0 1 0 0 0,-1-1 0 0 0,1-1 0 0 0,-1 1 0 0 0,-1-1 0 0 0,1 0 0 0 0,-1 0 0 0 0,-1 0 0 0 0,0-1 0 0 0,0 0 0 0 0,0 0 1 0 0,-1 0-1 0 0,-1 0 0 0 0,1 0 0 0 0,-2-1 0 0 0,1 1 0 0 0,-1-1 0 0 0,-1 1 0 0 0,1-1 0 0 0,-2-8-90 0 0,0 14-7 0 0,1 0 0 0 0,-1 0 1 0 0,0 1-1 0 0,0-1 0 0 0,0 0 0 0 0,0 1 0 0 0,-1-1 0 0 0,0 1 1 0 0,1-1-1 0 0,-1 1 0 0 0,0 0 0 0 0,-1 0 0 0 0,1 0 0 0 0,-1 0 1 0 0,1 0-1 0 0,-1 0 0 0 0,0 1 0 0 0,0-1 0 0 0,0 1 0 0 0,0 0 1 0 0,0 0-1 0 0,-1 0 0 0 0,1 0 0 0 0,-1 0 0 0 0,1 1 1 0 0,-1 0-1 0 0,1 0 0 0 0,-1 0 0 0 0,-3-1 7 0 0,-54-1-2334 0 0,3 17-5795 0 0,43-6-3979 0 0</inkml:trace>
  <inkml:trace contextRef="#ctx0" brushRef="#br0" timeOffset="-1153.592">18625 1061 11122 0 0,'0'0'3773'0'0,"0"0"-1762"0"0,0 0-737 0 0,0 0-70 0 0,0 0-105 0 0,0 0-191 0 0,0 0-216 0 0,0 0-174 0 0,0 0-49 0 0,0 0 2 0 0,0 0-12 0 0,0 0-66 0 0,0 0-66 0 0,12-4-40 0 0,97-21 632 0 0,3 25-270 0 0,-79 25-594 0 0,-30-24-56 0 0,-1 0 0 0 0,0 0 0 0 0,1 0 1 0 0,-1-1-1 0 0,0 1 0 0 0,1 0 0 0 0,-1-1 1 0 0,1 0-1 0 0,-1 0 0 0 0,1 1 0 0 0,-1-1 1 0 0,1-1-1 0 0,-1 1 0 0 0,0 0 0 0 0,1-1 1 0 0,-1 1-1 0 0,1-1 0 0 0,-1 0 0 0 0,0 0 0 0 0,1 1 1 0 0,-1-2-1 0 0,0 1 0 0 0,0 0 0 0 0,0 0 1 0 0,1-2 0 0 0,18-17-2440 0 0,-19 7-5029 0 0,-2 11-623 0 0</inkml:trace>
  <inkml:trace contextRef="#ctx0" brushRef="#br0" timeOffset="-2666.677">17796 302 6033 0 0,'0'0'4305'0'0,"0"0"-2216"0"0,0 0-785 0 0,0 0 119 0 0,0 0 171 0 0,0 0 30 0 0,0 0-198 0 0,0 0-392 0 0,0 0-283 0 0,0 0-168 0 0,0 0-56 0 0,0 0-16 0 0,0 0-49 0 0,-7 4 2342 0 0,-2 4-1319 0 0,-22 28-1405 0 0,31-36-64 0 0,0 0-8 0 0,0 0-10 0 0,0 0 3 0 0,0 0-13 0 0,0 0-3 0 0,0 0 2 0 0,0 0-12 0 0,0 0 2 0 0,0 0-13 0 0,0 0-7 0 0,0 0-9 0 0,0 0-2 0 0,0 0-26 0 0,0 0-26 0 0,0 0-10 0 0,0 0-37 0 0,19 0-2543 0 0,-7 0-4842 0 0,-5 0-4013 0 0</inkml:trace>
  <inkml:trace contextRef="#ctx0" brushRef="#br0" timeOffset="-2350.246">18052 239 12691 0 0,'0'0'2099'0'0,"0"0"-477"0"0,0 0-158 0 0,0 0-61 0 0,0 0-123 0 0,0 0-185 0 0,0 0-239 0 0,0 0-150 0 0,0 0-92 0 0,0 0-79 0 0,0 0-60 0 0,0 0-75 0 0,-10 6-77 0 0,-66 47 700 0 0,76-53-1001 0 0,0 0-4 0 0,0 0-46 0 0,0 0-15 0 0,0 0-13 0 0,26 0 59 0 0,-21-1-85 0 0,11-3 451 0 0,-24 2-184 0 0,-15 17-1117 0 0,20-5-7717 0 0,3-9-2911 0 0</inkml:trace>
  <inkml:trace contextRef="#ctx0" brushRef="#br0" timeOffset="-6900.658">16359 784 3337 0 0,'0'0'2923'0'0,"0"0"-556"0"0,0 0-245 0 0,0 0-130 0 0,0 0-147 0 0,0 0-230 0 0,0 0-252 0 0,0 0-250 0 0,0 0-252 0 0,0 0-176 0 0,0 0-129 0 0,0 0-104 0 0,0 0-74 0 0,-13 4 6294 0 0,300-18-6190 0 0,-109 10-207 0 0,-122 11-199 0 0,-38-7 77 0 0,-28 0-322 0 0,-33-4-1769 0 0,21 2-692 0 0,1 1-4126 0 0,12 1-5209 0 0</inkml:trace>
  <inkml:trace contextRef="#ctx0" brushRef="#br0" timeOffset="-6521.936">16559 530 11522 0 0,'0'0'1920'0'0,"0"0"-444"0"0,0 0-180 0 0,0 0 34 0 0,0 0 55 0 0,0 0-32 0 0,0 0-198 0 0,0 0-307 0 0,0 0-280 0 0,0 0-189 0 0,0 0-79 0 0,0 0 25 0 0,0 6 67 0 0,6 66 1275 0 0,2-30-1156 0 0,-1 0-1 0 0,-2 1 1 0 0,-2 0-1 0 0,-1 0 1 0 0,-3 11-511 0 0,1-49 21 0 0,-13 127 159 0 0,12-134-2174 0 0,0-5-358 0 0,1 3-3047 0 0,2 3-6196 0 0</inkml:trace>
  <inkml:trace contextRef="#ctx0" brushRef="#br0" timeOffset="-4154.367">17055 711 5137 0 0,'0'0'1096'0'0,"0"0"-414"0"0,0 0-51 0 0,0 0 229 0 0,0 0 219 0 0,0 0 122 0 0,0 0-76 0 0,0 0-160 0 0,0 0-233 0 0,0 0-209 0 0,0 0-90 0 0,3 0-16 0 0,-1 1-253 0 0,0 0 0 0 0,0 0 0 0 0,0 0 0 0 0,0 0 0 0 0,-1 1 0 0 0,1-1 0 0 0,0 0 0 0 0,-1 1 0 0 0,1-1 0 0 0,-1 1 0 0 0,1-1 0 0 0,-1 1 0 0 0,0 0 0 0 0,0 0 0 0 0,1 0 0 0 0,-1-1 0 0 0,-1 1 0 0 0,1 0 0 0 0,0 0 0 0 0,0 0 0 0 0,-1 1 0 0 0,1-1 0 0 0,-1 0 0 0 0,0 0 0 0 0,0 0 0 0 0,1 0 0 0 0,-1 0 1 0 0,-1 0-1 0 0,1 1-164 0 0,8 276 2836 0 0,-3-277 48 0 0,1-24-1470 0 0,0-8-1381 0 0,1-1 0 0 0,1 1 0 0 0,1 0 0 0 0,2 1 0 0 0,2 0 0 0 0,0 0 0 0 0,2 2 0 0 0,0 0 0 0 0,2 0 0 0 0,2 2 0 0 0,0 0 0 0 0,1 1-1 0 0,3 0-32 0 0,26-17-9 0 0,-48 40 0 0 0,-1 1-1 0 0,0 0-4 0 0,0 0-10 0 0,0 0-26 0 0,0 0 16 0 0,0 0-9 0 0,0 0 4 0 0,0 0 15 0 0,11 21 132 0 0,20 40 90 0 0,-28-52-199 0 0,0 4-1048 0 0,-2-13-3318 0 0,-1-9-4570 0 0,0 6-2735 0 0</inkml:trace>
  <inkml:trace contextRef="#ctx0" brushRef="#br0" timeOffset="31583.494">10 2622 4905 0 0,'0'0'2910'0'0,"0"0"-646"0"0,0 0-399 0 0,0 0-134 0 0,0 0-55 0 0,0 0-169 0 0,0 0-178 0 0,0 0-224 0 0,0 0-198 0 0,0 0-168 0 0,0 0-111 0 0,-9 3 2921 0 0,100 8-539 0 0,-15-10-2601 0 0,0-3 0 0 0,-1-3 1 0 0,1-4-1 0 0,30-9-409 0 0,-66 11 98 0 0,148-15 160 0 0,-187 22-267 0 0,-1 0 20 0 0,0 0 2 0 0,0 0-33 0 0,0 0 7 0 0,0 0 26 0 0,0 0 8 0 0,0 0-15 0 0,0 0 32 0 0,0 0-35 0 0,0 0-10 0 0,0 0 29 0 0,0 0-9 0 0,-29-11-5014 0 0,27 11 4651 0 0,-15 1-3216 0 0,5 4-2695 0 0,3 0-5153 0 0</inkml:trace>
  <inkml:trace contextRef="#ctx0" brushRef="#br0" timeOffset="32133.94">120 2890 4537 0 0,'0'0'1803'0'0,"0"0"-212"0"0,0 0 93 0 0,0 0 113 0 0,0 0-52 0 0,0 0-254 0 0,0 0-360 0 0,0 0-286 0 0,0 0-180 0 0,0 0-101 0 0,0 0-9 0 0,0 0 21 0 0,0 0 23 0 0,-4 11 5246 0 0,94-10-4498 0 0,0-5-1 0 0,0-3 1 0 0,67-16-1347 0 0,-7-1 557 0 0,-84 16-322 0 0,-41 7-235 0 0,-24 1 18 0 0,-1 0 6 0 0,0 0-5 0 0,0 0-22 0 0,0 0-2 0 0,0 0 12 0 0,0 0 5 0 0,1 0-7 0 0,0 0 0 0 0,19-7-229 0 0,-20 7 167 0 0,0 0-14 0 0,0 0-34 0 0,0 0-31 0 0,0 0-75 0 0,0 0-47 0 0,0 0-76 0 0,0 0-70 0 0,0 0-83 0 0,0 0-210 0 0,-2 0-1235 0 0,2 0-3270 0 0,0 0-6692 0 0</inkml:trace>
  <inkml:trace contextRef="#ctx0" brushRef="#br0" timeOffset="64751.362">1552 2806 0 0 0,'0'0'172'0'0,"0"0"291"0"0,0 0 40 0 0,0 0 51 0 0,0 0 25 0 0,0 0 97 0 0,0-13 70 0 0,0-4-381 0 0,-1-45 2652 0 0,-14 8 8244 0 0,14 53-5727 0 0,-4 8-5546 0 0,-2 85 188 0 0,-2 268 10 0 0,7-343 289 0 0,3-30 801 0 0,0-17-1049 0 0,17-91-78 0 0,14 30-78 0 0,3 2 1 0 0,44-77-72 0 0,-64 138-2 0 0,-5 7 14 0 0,1 0 1 0 0,1 1-1 0 0,1 1 0 0 0,1 0 0 0 0,0 1 0 0 0,2 0 1 0 0,13-12-13 0 0,16 29-42 0 0,-40 3 47 0 0,-1-1-1 0 0,0 1 0 0 0,0 0 1 0 0,1 1-1 0 0,-2-1 0 0 0,1 1 0 0 0,0-1 1 0 0,0 1-1 0 0,-1 0 0 0 0,0 1 1 0 0,1-1-1 0 0,-1 0 0 0 0,0 1 1 0 0,-1 0-1 0 0,1 0 0 0 0,-1 0 0 0 0,2 3-4 0 0,8 10 17 0 0,29 49 41 0 0,-49-36-3033 0 0,-8-14-2645 0 0,7-9-1623 0 0,7-4-3599 0 0</inkml:trace>
  <inkml:trace contextRef="#ctx0" brushRef="#br0" timeOffset="65305.313">1619 2136 3561 0 0,'0'0'1875'0'0,"0"0"-302"0"0,0 0-136 0 0,0 0 116 0 0,0 0 146 0 0,0 0 9 0 0,0 0-140 0 0,0 0-283 0 0,0 0-272 0 0,0 0-185 0 0,0 0-136 0 0,0 0-72 0 0,0 0-12 0 0,0-3-9 0 0,-2-6 2356 0 0,-49 57-1992 0 0,44-44-23 0 0,20-19-521 0 0,46-50-156 0 0,-77 93 78 0 0,18-27-373 0 0,0-1-13 0 0,0 0-2 0 0,0 0-23 0 0,0 0-36 0 0,0 0-58 0 0,13 3-1287 0 0,6 0-2710 0 0,-5-1-4527 0 0,-8 1-2624 0 0</inkml:trace>
  <inkml:trace contextRef="#ctx0" brushRef="#br0" timeOffset="65816.397">2016 2077 3649 0 0,'0'0'2276'0'0,"0"0"-294"0"0,0 0-28 0 0,0 0 60 0 0,0 0 19 0 0,0 0-138 0 0,0 0-285 0 0,0 0-260 0 0,0 0-266 0 0,0 0-193 0 0,0 0-143 0 0,0 0-71 0 0,0 0-92 0 0,-2-1-99 0 0,-36 28 1123 0 0,24-10-1183 0 0,19-20 237 0 0,42-44-476 0 0,-47 46-142 0 0,0 1 30 0 0,0 0 6 0 0,0 0-21 0 0,0 0-9 0 0,0 0 5 0 0,-39 29 507 0 0,39-29-600 0 0,0 0 0 0 0,1 0 1 0 0,-1 0-1 0 0,0 0 0 0 0,1 0 0 0 0,-1 0 1 0 0,0 0-1 0 0,1-1 0 0 0,-1 1 0 0 0,0 0 1 0 0,0 0-1 0 0,1 1 0 0 0,-1-1 0 0 0,0 0 1 0 0,1 0-1 0 0,-1 0 0 0 0,0 0 1 0 0,0 0-1 0 0,1 0 0 0 0,-1 0 0 0 0,0 0 1 0 0,1 0-1 0 0,-1 1 0 0 0,0-1 0 0 0,0 0 1 0 0,1 0-1 0 0,-1 0 0 0 0,0 1 0 0 0,0-1 1 0 0,0 0-1 0 0,1 0 0 0 0,-1 1 1 0 0,0-1-1 0 0,0 0 0 0 0,0 0 0 0 0,0 1 1 0 0,0-1-1 0 0,1 0 0 0 0,-1 0 0 0 0,0 1 1 0 0,0-1-1 0 0,0 0 0 0 0,0 1 0 0 0,0-1 1 0 0,0 0-1 0 0,0 1 0 0 0,0-1 0 0 0,0 0 1 0 0,0 0-1 0 0,0 1 0 0 0,0-1 1 0 0,0 0-1 0 0,0 1 0 0 0,-1-1 0 0 0,1 0 1 0 0,0 1 36 0 0,18 1-7571 0 0,-13 2-4346 0 0</inkml:trace>
  <inkml:trace contextRef="#ctx0" brushRef="#br0" timeOffset="75937.777">1567 1764 0 0 0,'0'0'644'0'0,"0"0"650"0"0,0 0 246 0 0,0 0-57 0 0,0 0-201 0 0,0 0-186 0 0,0 0-123 0 0,0 0-32 0 0,0 0-17 0 0,0 0 29 0 0,0 0 33 0 0,-9-9-14 0 0,-29-26 11 0 0,-13 16 3454 0 0,45 19-4001 0 0,3 0-327 0 0,-1 0 0 0 0,1 0 1 0 0,-1 0-1 0 0,0 1 0 0 0,1 0 0 0 0,-1-1 0 0 0,1 1 1 0 0,-1 0-1 0 0,1 1 0 0 0,0-1 0 0 0,0 1 0 0 0,-1-1 1 0 0,1 1-1 0 0,0 0 0 0 0,0 0 0 0 0,0 0 0 0 0,1 1 1 0 0,-1-1-1 0 0,0 1 0 0 0,1-1 0 0 0,0 1 0 0 0,-1 0 1 0 0,1 0-1 0 0,0 0 0 0 0,-1 3-109 0 0,-21 37 271 0 0,2 1 0 0 0,2 2 0 0 0,2 0 0 0 0,2 1 0 0 0,2 0 0 0 0,2 1 0 0 0,2 1 0 0 0,2 0 0 0 0,3 0 0 0 0,1 23-271 0 0,2-2 155 0 0,4 0 1 0 0,3 0 0 0 0,11 54-156 0 0,-7-46 153 0 0,-3 1 1 0 0,-3 0 0 0 0,-7 61-154 0 0,4-120 115 0 0,-2 0 1 0 0,0-1-1 0 0,-1 1 0 0 0,-1-1 0 0 0,-1 0 1 0 0,-1 0-1 0 0,-3 6-115 0 0,3-7 217 0 0,0 1 0 0 0,1-1 0 0 0,1 1 0 0 0,1 1 0 0 0,1-1 0 0 0,0 0 0 0 0,2 0 0 0 0,0 1 0 0 0,1 0-217 0 0,-1-15 147 0 0,29-8 776 0 0,65-23-281 0 0,87-11-388 0 0,-79 34-836 0 0,-106 6-205 0 0,-6 3 437 0 0,7-6-3483 0 0,3-2-3583 0 0,0 2-4957 0 0</inkml:trace>
  <inkml:trace contextRef="#ctx0" brushRef="#br0" timeOffset="-21439.893">12837 976 2593 0 0,'0'0'2264'0'0,"0"0"-632"0"0,0 0-97 0 0,0 0 159 0 0,0 0 133 0 0,0 0-44 0 0,0 0-205 0 0,0 0-305 0 0,0 0-244 0 0,0 0-185 0 0,0 0-167 0 0,2 0 3256 0 0,171-7 200 0 0,-6-11-3510 0 0,-74 13-487 0 0,-102 0-2215 0 0,0-2-1494 0 0,4 4-3339 0 0,0 0-4749 0 0</inkml:trace>
  <inkml:trace contextRef="#ctx0" brushRef="#br0" timeOffset="-21022.889">13012 740 7698 0 0,'0'0'2544'0'0,"0"0"-763"0"0,0 0-418 0 0,0 0-47 0 0,0 0 71 0 0,0 0-16 0 0,0 0-156 0 0,0 0-306 0 0,0 0-299 0 0,0 0-216 0 0,0 0-131 0 0,0 0-3 0 0,0 0 127 0 0,3 4 125 0 0,2 2-243 0 0,0 0 1 0 0,-1 0-1 0 0,0 1 0 0 0,0-1 0 0 0,0 1 1 0 0,-1 0-1 0 0,1 0 0 0 0,-2 1 1 0 0,1-1-1 0 0,-1 1 0 0 0,0-1 1 0 0,-1 1-1 0 0,1 5-269 0 0,-16 145 1209 0 0,-3 88-933 0 0,17-245-356 0 0,0-1-16 0 0,0 0-5 0 0,0 0-3 0 0,0 0-37 0 0,0 0-78 0 0,0 0-149 0 0,12-11-7727 0 0,-8 7-3400 0 0</inkml:trace>
  <inkml:trace contextRef="#ctx0" brushRef="#br0" timeOffset="-16408.279">13846 527 4169 0 0,'0'0'1995'0'0,"0"0"-361"0"0,0 0-9 0 0,0 0 189 0 0,0 0 138 0 0,0 0-46 0 0,0 0-287 0 0,0 0-390 0 0,0 0-288 0 0,0 0-186 0 0,0 0-94 0 0,0 0-47 0 0,0 0-30 0 0,2-3-56 0 0,5-7-59 0 0,-5 8-48 0 0,-2 2-80 0 0,0 7 2089 0 0,0-7-2333 0 0,2-4 1185 0 0,-2 5-1270 0 0,0-1-4 0 0,0 0 4 0 0,0 0 18 0 0,0 0 9 0 0,0 0-20 0 0,0 0 9 0 0,0 0 2 0 0,0 0-4 0 0,-15 30-128 0 0,14-25 121 0 0,12-22-46 0 0,38-53 81 0 0,-80 114-80 0 0,31-44 25 0 0,0 0 0 0 0,0 0 7 0 0,0 0-10 0 0,0 0 19 0 0,0 0-10 0 0,0 0-22 0 0,0 0-3 0 0,0 0-9 0 0,0 0-6 0 0,0-8-1572 0 0,0 6-2903 0 0,0 1-4153 0 0,0 1-3632 0 0</inkml:trace>
  <inkml:trace contextRef="#ctx0" brushRef="#br0" timeOffset="-14741.697">14536 390 1712 0 0,'0'0'2050'0'0,"0"0"-211"0"0,0 0 104 0 0,0 0 54 0 0,0 0-90 0 0,0 0-231 0 0,0 0-261 0 0,0 0-204 0 0,0 0-167 0 0,0 0-110 0 0,0 0-78 0 0,0 0-67 0 0,0 0-48 0 0,0-6 2949 0 0,-42 42-2795 0 0,-38 26-723 0 0,177-145 588 0 0,-57 42-279 0 0,-110 106 511 0 0,78-71-3006 0 0,4-2-5435 0 0,-8 8-4527 0 0</inkml:trace>
  <inkml:trace contextRef="#ctx0" brushRef="#br0" timeOffset="-18201.703">13664 806 2296 0 0,'0'0'1625'0'0,"0"0"-26"0"0,0 0 172 0 0,0 0 175 0 0,0 0 10 0 0,0 0-185 0 0,0 0-312 0 0,0 0-337 0 0,0 0-261 0 0,0 0-182 0 0,0 0-130 0 0,0 0-68 0 0,7 5 1602 0 0,-12 233 649 0 0,-12-14-2400 0 0,17-223-333 0 0,0-1 12 0 0,0 0 11 0 0,0 0 14 0 0,0 0 28 0 0,0 0 24 0 0,0 0 11 0 0,0 0 58 0 0,0 0 14 0 0,0 0 29 0 0,0 0 8 0 0,0 0-4 0 0,0 0-14 0 0,0 0 8 0 0,0-15 602 0 0,2-17-793 0 0,2 1 0 0 0,2-1 0 0 0,0 1 0 0 0,2 1-1 0 0,1-1 1 0 0,2 1 0 0 0,1 1 0 0 0,1 0 0 0 0,1 1-1 0 0,2 0 1 0 0,12-16-7 0 0,34-37 119 0 0,-61 80-119 0 0,-1 0-1 0 0,1 0 1 0 0,-1 0-1 0 0,1 0 1 0 0,0 0 0 0 0,0 0-1 0 0,0 0 1 0 0,-1 1 0 0 0,1-1-1 0 0,0 0 1 0 0,0 1 0 0 0,0-1-1 0 0,0 0 1 0 0,0 1 0 0 0,0-1-1 0 0,0 1 1 0 0,0 0 0 0 0,0-1-1 0 0,1 1 1 0 0,-1 0 0 0 0,0 0-1 0 0,0-1 1 0 0,0 1-1 0 0,0 0 1 0 0,0 0 0 0 0,1 0-1 0 0,-1 0 1 0 0,0 1 0 0 0,0-1-1 0 0,0 0 1 0 0,0 0 0 0 0,0 1-1 0 0,0-1 1 0 0,1 1 0 0 0,-1-1-1 0 0,0 1 1 0 0,0-1 0 0 0,0 1-1 0 0,-1 0 1 0 0,1-1 0 0 0,0 1-1 0 0,0 0 1 0 0,47 51 328 0 0,-25-9 120 0 0,-23-43-384 0 0,0 0 8 0 0,0 0-20 0 0,0 0-8 0 0,0 0 7 0 0,0 0-10 0 0,0 0-5 0 0,0 0 10 0 0,0 0 0 0 0,0 0-7 0 0,0 0-7 0 0,0 0 11 0 0,0 0-26 0 0,0 0 2 0 0,0 0 13 0 0,0 0-12 0 0,0 0-5 0 0,0 0-3 0 0,0 0 2 0 0,0 0-18 0 0,0 0 15 0 0,0 0-2 0 0,0 0-31 0 0,0 0-36 0 0,0 0-43 0 0,0 0-78 0 0,0 0-122 0 0,-8 0-3307 0 0,5 0-1813 0 0,1 0-6087 0 0</inkml:trace>
  <inkml:trace contextRef="#ctx0" brushRef="#br0" timeOffset="-15776">14464 737 7170 0 0,'0'0'1856'0'0,"0"0"-426"0"0,0 0-146 0 0,0 0 20 0 0,0 0 95 0 0,0 0-49 0 0,0 0-207 0 0,0 0-198 0 0,0 0-229 0 0,0 0-180 0 0,-33 17-99 0 0,-103 55-65 0 0,75-22 132 0 0,51-35-354 0 0,0-3-35 0 0,0 0 1 0 0,1 1-1 0 0,0 1 0 0 0,0 0 0 0 0,2 0 0 0 0,0 0 0 0 0,0 1 0 0 0,2 0 0 0 0,-1 0 0 0 0,2 1 0 0 0,0 0 0 0 0,1-1 0 0 0,1 1 0 0 0,-1 15-115 0 0,3-23 49 0 0,0 1-1 0 0,1-1 0 0 0,0 0 0 0 0,0 0 0 0 0,0 0 1 0 0,1 0-1 0 0,0 0 0 0 0,1 0 0 0 0,0 0 0 0 0,0-1 1 0 0,1 1-1 0 0,0-1 0 0 0,0 0 0 0 0,0 0 0 0 0,1 0 1 0 0,0-1-1 0 0,1 0 0 0 0,-1 0 0 0 0,1 0 1 0 0,0 0-1 0 0,1-1 0 0 0,-1 0 0 0 0,1-1 0 0 0,0 1 1 0 0,0-1-1 0 0,1-1 0 0 0,-1 1 0 0 0,1-1 0 0 0,0-1 1 0 0,0 1-1 0 0,0-1 0 0 0,0 0 0 0 0,0-1 0 0 0,6 0-48 0 0,8-1 174 0 0,0-2 0 0 0,-1 0 0 0 0,1-2-1 0 0,-1 0 1 0 0,0-2 0 0 0,0 0 0 0 0,-1-1 0 0 0,0-1-1 0 0,0-1 1 0 0,0-1 0 0 0,-2 0 0 0 0,1-2-1 0 0,-1 0 1 0 0,-1-1 0 0 0,0-1 0 0 0,-1 0-1 0 0,0-1 1 0 0,-1-1 0 0 0,-1 0 0 0 0,-1-1-1 0 0,0-1 1 0 0,-1 0 0 0 0,-1-1 0 0 0,3-8-174 0 0,-9 17 5 0 0,0 1 0 0 0,-1-1 1 0 0,-1 0-1 0 0,0 1 1 0 0,0-2-1 0 0,0 1 1 0 0,-2 0-1 0 0,1 0 0 0 0,-1-1 1 0 0,-1 1-1 0 0,0 0 1 0 0,0-1-1 0 0,-1 1 0 0 0,0-1 1 0 0,-1 1-1 0 0,0 0 1 0 0,-1 0-1 0 0,0 0 0 0 0,-1 0 1 0 0,0 1-1 0 0,0-1 1 0 0,-1 1-1 0 0,0 0 1 0 0,-1 0-1 0 0,0 0 0 0 0,0 1 1 0 0,-1 0-1 0 0,0 0 1 0 0,0 1-1 0 0,-1 0 0 0 0,1 0 1 0 0,-2 1-1 0 0,1 0 1 0 0,-7-3-6 0 0,3 3-76 0 0,1 1 0 0 0,-1 1 0 0 0,0 0 0 0 0,0 1 0 0 0,-1 0 0 0 0,1 1 0 0 0,-1 0 0 0 0,1 1 0 0 0,-1 1 0 0 0,1 0 1 0 0,-1 0-1 0 0,0 1 0 0 0,1 1 0 0 0,-1 0 0 0 0,1 1 0 0 0,0 0 0 0 0,0 1 0 0 0,-4 1 76 0 0,-91 51-3752 0 0,14 21-7870 0 0,74-57 162 0 0</inkml:trace>
  <inkml:trace contextRef="#ctx0" brushRef="#br0" timeOffset="-15388.723">14188 1079 1424 0 0,'0'0'1918'0'0,"0"0"12"0"0,0 0 110 0 0,0 0 114 0 0,0 0 0 0 0,0 0-127 0 0,0 0-211 0 0,0 0-245 0 0,0 0-229 0 0,0 0-274 0 0,0 0-216 0 0,0 0-201 0 0,-3 0-144 0 0,91-51 2435 0 0,-71 44-2740 0 0,0 0 1 0 0,0 1 0 0 0,0 1-1 0 0,1 0 1 0 0,0 1-1 0 0,0 1 1 0 0,0 1-1 0 0,1 1 1 0 0,11 1-203 0 0,-27 1 26 0 0,1 0 1 0 0,-1 1-1 0 0,1-1 0 0 0,-1 1 1 0 0,0 0-1 0 0,0 0 1 0 0,0 0-1 0 0,0 1 0 0 0,0-1 1 0 0,0 1-1 0 0,-1 0 0 0 0,1-1 1 0 0,-1 1-1 0 0,0 0 1 0 0,0 0-1 0 0,0 1 0 0 0,0-1 1 0 0,0 0-1 0 0,-1 2-26 0 0,18 22 180 0 0,-15-23-150 0 0,0 1 0 0 0,0-1 0 0 0,1 0 0 0 0,0-1 0 0 0,-1 1-1 0 0,1-1 1 0 0,1 0 0 0 0,-1 0 0 0 0,0 0 0 0 0,1-1 0 0 0,-1 0-1 0 0,1 0 1 0 0,0 0 0 0 0,-1-1 0 0 0,1 0 0 0 0,4 1-30 0 0,28 1-504 0 0,-44-10-2975 0 0,5 5-1759 0 0,-1-4-6534 0 0</inkml:trace>
  <inkml:trace contextRef="#ctx0" brushRef="#br0" timeOffset="-11707.323">14858 1075 0 0 0,'0'0'2970'0'0,"0"0"-1491"0"0,0 0-415 0 0,0 0 250 0 0,0 0 375 0 0,0 0 79 0 0,0 0-83 0 0,0 0-151 0 0,0 0-210 0 0,0 0-224 0 0,0 0-173 0 0,23 3-140 0 0,72 10-144 0 0,-40-6 323 0 0,52-5 1662 0 0,-93-6-2512 0 0,-1-1 1 0 0,0 0-1 0 0,-1-1 1 0 0,1-1-1 0 0,-1 0 1 0 0,0 0-1 0 0,-1-1 1 0 0,1-1-1 0 0,-2 0 1 0 0,1 0-1 0 0,-1-1 1 0 0,-1 0-1 0 0,0-1 1 0 0,0 0-1 0 0,-1 0 1 0 0,-1-1-1 0 0,0 0 1 0 0,0-1-1 0 0,-1 1 1 0 0,-1-1-1 0 0,0 0 1 0 0,0-1-1 0 0,-1-3-116 0 0,-2 11 12 0 0,0 0 1 0 0,0 0-1 0 0,-1 0 0 0 0,1 0 0 0 0,-2 0 0 0 0,1-1 1 0 0,-1 1-1 0 0,1 0 0 0 0,-2 0 0 0 0,1-1 1 0 0,-1 1-1 0 0,0 0 0 0 0,0 0 0 0 0,-1 0 0 0 0,0 0 1 0 0,0 0-1 0 0,0 0 0 0 0,-1 0 0 0 0,1 1 0 0 0,-1-1 1 0 0,-1 1-1 0 0,1 0 0 0 0,-1 0 0 0 0,0 0 0 0 0,0 0 1 0 0,0 1-1 0 0,-1 0 0 0 0,0 0 0 0 0,0 0 1 0 0,0 0-1 0 0,0 1 0 0 0,0 0 0 0 0,-1 0 0 0 0,0 0 1 0 0,1 0-1 0 0,-1 1 0 0 0,0 0 0 0 0,0 1 0 0 0,-1-1-12 0 0,-9 3-22 0 0,0 0 0 0 0,0 2 0 0 0,1 0 1 0 0,-1 0-1 0 0,1 2 0 0 0,0 0 0 0 0,0 0 0 0 0,0 2 0 0 0,1 0 0 0 0,0 0 0 0 0,1 1 0 0 0,-1 1 0 0 0,1 0 0 0 0,1 1 0 0 0,0 0 0 0 0,-10 12 22 0 0,-9 3 11 0 0,20-17 12 0 0,1 1-1 0 0,0 0 1 0 0,0 1 0 0 0,1 0-1 0 0,0 0 1 0 0,1 1-1 0 0,0 0 1 0 0,1 1 0 0 0,0 0-1 0 0,1 0 1 0 0,0 0-1 0 0,1 1 1 0 0,0 0 0 0 0,1 0-1 0 0,1 0 1 0 0,0 0-1 0 0,1 0 1 0 0,0 1 0 0 0,1 0-23 0 0,0-4 77 0 0,1 1 1 0 0,0-1-1 0 0,1 1 1 0 0,0-1-1 0 0,1 0 1 0 0,0 1-1 0 0,0-1 0 0 0,1 0 1 0 0,1 0-1 0 0,-1 0 1 0 0,2-1-1 0 0,-1 1 1 0 0,1-1-1 0 0,1 0 1 0 0,0 0-1 0 0,0-1 1 0 0,1 0-1 0 0,-1 0 1 0 0,2 0-1 0 0,-1-1 1 0 0,1 0-1 0 0,1-1-77 0 0,9 6 136 0 0,1-1 0 0 0,1 0 0 0 0,0-2 1 0 0,0-1-1 0 0,1 0 0 0 0,0-1 0 0 0,0-2 0 0 0,0 0 0 0 0,1-1 0 0 0,0-1 0 0 0,0-1 0 0 0,0-1 1 0 0,0-1-1 0 0,0-1 0 0 0,8-2-136 0 0,-18 2 23 0 0,-1-1 0 0 0,1 0 1 0 0,-1-1-1 0 0,0 0 0 0 0,1-1 1 0 0,-2 0-1 0 0,1-1 0 0 0,0 0 0 0 0,-1-1 1 0 0,0 0-1 0 0,0 0-23 0 0,4-25-1228 0 0,-11 20-2041 0 0,0 1-3746 0 0,-1 7-5045 0 0</inkml:trace>
  <inkml:trace contextRef="#ctx0" brushRef="#br0" timeOffset="-11359.828">15768 910 13523 0 0,'0'0'1911'0'0,"0"0"-864"0"0,0 0-298 0 0,0 0 66 0 0,0 0 92 0 0,0 0 19 0 0,0 0-77 0 0,0 0-121 0 0,0 0-121 0 0,0 0-100 0 0,-35 31-111 0 0,-105 100-100 0 0,70-43 65 0 0,64-78-325 0 0,1 1-1 0 0,1 0 0 0 0,0 0 0 0 0,0 0 0 0 0,1 0 0 0 0,0 1 0 0 0,1-1 0 0 0,1 1 0 0 0,0-1 1 0 0,0 1-1 0 0,1 1-35 0 0,0-8 18 0 0,1 0 1 0 0,-1 0 0 0 0,1 0-1 0 0,0 0 1 0 0,0-1 0 0 0,1 1-1 0 0,0 0 1 0 0,-1-1-1 0 0,1 1 1 0 0,1-1 0 0 0,-1 1-1 0 0,1-1 1 0 0,0 0 0 0 0,0 0-1 0 0,0 0 1 0 0,0-1 0 0 0,1 1-1 0 0,-1-1 1 0 0,1 1-1 0 0,0-1 1 0 0,0 0 0 0 0,0-1-1 0 0,0 1 1 0 0,1-1 0 0 0,-1 0-1 0 0,1 0 1 0 0,1 0-19 0 0,11 2 135 0 0,1-1 1 0 0,-1-1-1 0 0,1 0 1 0 0,0-2-1 0 0,0 0 1 0 0,0-1-1 0 0,-1-1 1 0 0,1 0-1 0 0,-1-1 1 0 0,1-1-1 0 0,-1-1 1 0 0,0-1-1 0 0,0 0 1 0 0,-1-1-1 0 0,0-1 1 0 0,0 0-1 0 0,12-10-135 0 0,-19 14 49 0 0,0 0 1 0 0,0-1-1 0 0,-1 0 0 0 0,1-1 1 0 0,-1 1-1 0 0,-1-2 0 0 0,1 1 1 0 0,-1-1-1 0 0,0 0 1 0 0,-1-1-1 0 0,0 0 0 0 0,0 0 1 0 0,0 0-1 0 0,-1 0 0 0 0,-1-1 1 0 0,1 0-1 0 0,-1 0 0 0 0,-1 0 1 0 0,0-1-1 0 0,0 1 0 0 0,0-1 1 0 0,-2 0-1 0 0,1 0 0 0 0,-1 1 1 0 0,-1-1-1 0 0,1-2-49 0 0,-4 7-54 0 0,0 0-1 0 0,0 0 1 0 0,-1 1 0 0 0,0-1-1 0 0,1 1 1 0 0,-1-1 0 0 0,-1 1-1 0 0,1 1 1 0 0,-1-1 0 0 0,1 1-1 0 0,-1-1 1 0 0,0 1 0 0 0,0 1-1 0 0,-1-1 1 0 0,1 1 0 0 0,0 0-1 0 0,-1 0 1 0 0,1 0 0 0 0,-1 1-1 0 0,0 0 1 0 0,0 0-1 0 0,1 0 1 0 0,-1 1 0 0 0,0 0-1 0 0,0 0 1 0 0,0 0 0 0 0,1 1-1 0 0,-1 0 1 0 0,-4 1 54 0 0,6-2-62 0 0,-74 15-2446 0 0,29 7-6062 0 0,31-11-3387 0 0</inkml:trace>
  <inkml:trace contextRef="#ctx0" brushRef="#br0" timeOffset="-11036.888">15514 1223 5945 0 0,'0'0'4675'0'0,"0"0"-2146"0"0,0 0-910 0 0,0 0-74 0 0,0 0 3 0 0,0 0-129 0 0,0 0-255 0 0,0 0-315 0 0,0 0-273 0 0,0 0-143 0 0,0 0-13 0 0,0 0 19 0 0,0 0-7 0 0,13-5-1 0 0,43-15-51 0 0,57 15 1227 0 0,180 5 93 0 0,-293-26-6226 0 0,4 8-1891 0 0,-1 11-1829 0 0</inkml:trace>
  <inkml:trace contextRef="#ctx0" brushRef="#br0" timeOffset="-9934.998">15852 1005 0 0 0,'0'0'794'0'0,"0"0"130"0"0,0 0 15 0 0,0 0-61 0 0,0 0-131 0 0,0 0-135 0 0,0 0-102 0 0,0 0-38 0 0,0 0 17 0 0,0 0 73 0 0,0 0 119 0 0,0 0 137 0 0,0 0 134 0 0,2 9 2148 0 0,-2-8 807 0 0,0 0 3530 0 0,-35-34-6427 0 0,29 30-940 0 0,1-1 1 0 0,-1 1-1 0 0,0 0 0 0 0,0 0 0 0 0,-1 1 1 0 0,1 0-1 0 0,-1 0 0 0 0,1 0 0 0 0,-1 1 1 0 0,1 0-1 0 0,-1 0 0 0 0,0 1 0 0 0,1 0 1 0 0,-1 0-1 0 0,0 0 0 0 0,-5 2-70 0 0,-42 23-29 0 0,66-26-5374 0 0,-3-1 425 0 0,-2-2-6399 0 0</inkml:trace>
  <inkml:trace contextRef="#ctx0" brushRef="#br0" timeOffset="-8552.554">14947 368 3777 0 0,'0'0'1794'0'0,"0"0"-207"0"0,0 0 10 0 0,0 0 85 0 0,0 0 12 0 0,0 0-99 0 0,0 0-208 0 0,0 0-234 0 0,0 0-167 0 0,0 0-131 0 0,0 0-66 0 0,1 9 552 0 0,0-7 2287 0 0,54-76-1218 0 0,-50 67-2354 0 0,35-45 225 0 0,2 1 0 0 0,2 2 0 0 0,25-20-281 0 0,16-7 255 0 0,-85 75-234 0 0,0 1-5 0 0,0 0 12 0 0,3 162 693 0 0,-1-154-696 0 0,1 0 0 0 0,0 1 0 0 0,1-1 0 0 0,0 0 0 0 0,0-1 0 0 0,1 1 0 0 0,0-1 0 0 0,0 0 0 0 0,1 0 0 0 0,0 0 0 0 0,0-1 0 0 0,0 0-1 0 0,7 4-24 0 0,-6-1 233 0 0,-2-5-828 0 0,-3-6-5923 0 0,0 0-1751 0 0,1 1-4353 0 0</inkml:trace>
  <inkml:trace contextRef="#ctx0" brushRef="#br0" timeOffset="-77988.642">4980 644 12331 0 0,'0'0'2320'0'0,"0"0"-1057"0"0,0 0-499 0 0,0 0 11 0 0,0 0 153 0 0,0 0 56 0 0,0 0-79 0 0,0 0-164 0 0,0 0-151 0 0,0 0-116 0 0,0 0-59 0 0,13 5-25 0 0,103 27 1133 0 0,136-17 1004 0 0,-206-15-2318 0 0,131-7 442 0 0,-78-4-50 0 0,-85 7-559 0 0,-24 4-6021 0 0,2 0 671 0 0,5 0-6229 0 0</inkml:trace>
  <inkml:trace contextRef="#ctx0" brushRef="#br0" timeOffset="-77305.992">5022 950 11490 0 0,'0'0'1606'0'0,"0"0"-463"0"0,0 0-97 0 0,0 0 142 0 0,0 0 59 0 0,0 0-146 0 0,0 0-236 0 0,0 0-153 0 0,0 0-80 0 0,0 0-13 0 0,0 0-33 0 0,0 0-81 0 0,4 4-57 0 0,33 39 2616 0 0,-34-40-2930 0 0,0 0 0 0 0,1-1-1 0 0,-1 0 1 0 0,1 0-1 0 0,-1 0 1 0 0,1 0 0 0 0,0 0-1 0 0,0-1 1 0 0,0 1 0 0 0,0-1-1 0 0,0 0 1 0 0,0-1 0 0 0,0 1-1 0 0,0-1 1 0 0,0 1-1 0 0,1-1 1 0 0,-1 0 0 0 0,0-1-1 0 0,0 1 1 0 0,0-1-134 0 0,3 1 128 0 0,343 7 1331 0 0,-146-7-934 0 0,-204 0-530 0 0,4-29-4856 0 0,-1 22 959 0 0,-2 3-5740 0 0</inkml:trace>
  <inkml:trace contextRef="#ctx0" brushRef="#br0" timeOffset="-59206.833">6423 744 0 0 0,'0'0'2059'0'0,"0"0"-133"0"0,0 0-122 0 0,0 0-135 0 0,0 0-64 0 0,0 0-30 0 0,0 0-62 0 0,0 0-78 0 0,0 0-99 0 0,0 0-89 0 0,0 0-47 0 0,2-7-89 0 0,4-20-89 0 0,-4 20-125 0 0,-2 7-127 0 0,0 0-117 0 0,0 0-88 0 0,0 0-70 0 0,0 0-85 0 0,0 0-42 0 0,0 0-82 0 0,3 12 307 0 0,18 168 531 0 0,15 114-849 0 0,-36-253 190 0 0,4-74 1363 0 0,-1 0-1797 0 0,1 0-1 0 0,1 1 1 0 0,2-1-1 0 0,1 1 1 0 0,2 1-1 0 0,12-27-30 0 0,-14 34 3 0 0,1 0 9 0 0,1-1-1 0 0,1 1 1 0 0,1 1 0 0 0,1 0 0 0 0,1 1 0 0 0,1 0 0 0 0,0 1-1 0 0,10-8-11 0 0,-23 26 4 0 0,-1 1-1 0 0,0 0 0 0 0,0 0 0 0 0,1-1 0 0 0,-1 1 0 0 0,1 0 0 0 0,0 0 0 0 0,0 1 0 0 0,0-1 0 0 0,0 0 1 0 0,0 1-1 0 0,0-1 0 0 0,0 1 0 0 0,0-1 0 0 0,0 1 0 0 0,1 0 0 0 0,-1 0 0 0 0,1 0 0 0 0,-1 0 0 0 0,1 1 1 0 0,-1-1-1 0 0,1 1 0 0 0,-1-1 0 0 0,1 1 0 0 0,-1 0 0 0 0,1 0 0 0 0,0 0 0 0 0,-1 0 0 0 0,1 1 0 0 0,-1-1 1 0 0,1 1-1 0 0,-1-1 0 0 0,1 1 0 0 0,-1 0 0 0 0,1 0 0 0 0,-1 0 0 0 0,0 0 0 0 0,1 0 0 0 0,-1 1 0 0 0,0-1 1 0 0,0 1-1 0 0,0 0 0 0 0,0 0-3 0 0,34 112 297 0 0,-6-15-78 0 0,-13-73-1519 0 0,-17-48-2373 0 0,-4 3 371 0 0,1 2-4876 0 0,3 9-3314 0 0</inkml:trace>
  <inkml:trace contextRef="#ctx0" brushRef="#br0" timeOffset="-58724.589">6598 298 4489 0 0,'0'0'1992'0'0,"0"0"-117"0"0,0 0-7 0 0,0 0-76 0 0,0 0-98 0 0,0 0-215 0 0,0 0-274 0 0,0 0-157 0 0,0 0-167 0 0,0 0-112 0 0,0 0-53 0 0,0 0-37 0 0,0 0-61 0 0,-9 2-44 0 0,-28 7-64 0 0,35-8-414 0 0,0 0 0 0 0,0 0 0 0 0,0 0 0 0 0,0 0 1 0 0,0 0-1 0 0,1 1 0 0 0,-1-1 0 0 0,1 1 0 0 0,-1-1 0 0 0,1 1 1 0 0,-1 0-1 0 0,1 0 0 0 0,0-1 0 0 0,0 1 0 0 0,0 0 0 0 0,0 0 1 0 0,0 0-1 0 0,0 0 0 0 0,1 0 0 0 0,-1 0 0 0 0,1 0 0 0 0,-1 1 0 0 0,1-1 1 0 0,0 1-97 0 0,-5 13 475 0 0,-6 9 197 0 0,28-36 162 0 0,65-76-13 0 0,-110 105-1434 0 0,27-18 57 0 0,1 0-211 0 0,0 0-237 0 0,0 0-193 0 0,22-3-8703 0 0,-16 2-377 0 0</inkml:trace>
  <inkml:trace contextRef="#ctx0" brushRef="#br0" timeOffset="-58308.795">6878 287 7634 0 0,'0'0'2351'0'0,"0"0"-820"0"0,0 0-228 0 0,0 0 153 0 0,0 0 175 0 0,0 0-91 0 0,0 0-318 0 0,0 0-320 0 0,0 0-204 0 0,0 0-76 0 0,0 0-63 0 0,0 0-78 0 0,0 0-92 0 0,-5 2-31 0 0,2-2-260 0 0,0 1 0 0 0,0-1-1 0 0,0 1 1 0 0,0 0 0 0 0,0 0 0 0 0,1 1 0 0 0,-1-1 0 0 0,0 0 0 0 0,1 1-1 0 0,-1 0 1 0 0,1-1 0 0 0,-1 1 0 0 0,1 0 0 0 0,0 1 0 0 0,-1-1 0 0 0,1 0 0 0 0,1 0-1 0 0,-1 1 1 0 0,0-1 0 0 0,0 1 0 0 0,0 2-98 0 0,-14 31 1266 0 0,16-35-1222 0 0,0-1-19 0 0,0 0-14 0 0,0 0 2 0 0,5-1 67 0 0,0 0 0 0 0,1 0-1 0 0,-1 0 1 0 0,0-1 0 0 0,0 0 0 0 0,0 0 0 0 0,0 0-1 0 0,0 0 1 0 0,0-1 0 0 0,-1 0 0 0 0,1 0 0 0 0,-1 0 0 0 0,0-1-1 0 0,2-1-79 0 0,16-11 174 0 0,-21 15-146 0 0,-1 1-12 0 0,0 0 13 0 0,0 0 5 0 0,0 0-21 0 0,-19 23-29 0 0,16-20-3526 0 0,1-4-3789 0 0,2-2-4017 0 0</inkml:trace>
  <inkml:trace contextRef="#ctx0" brushRef="#br0" timeOffset="-54536.521">7423 365 3465 0 0,'0'0'1857'0'0,"0"0"49"0"0,0 0 203 0 0,0 0 159 0 0,0 0-39 0 0,0 0-260 0 0,0 0-334 0 0,0 0-334 0 0,0 0-216 0 0,0 0-127 0 0,0 0-91 0 0,0 0-73 0 0,0 0-63 0 0,13 10 2485 0 0,143-187-1399 0 0,-57 56-1574 0 0,-93 122-299 0 0,-3 13 80 0 0,51 97 235 0 0,49 46-1716 0 0,-75-144-4827 0 0,-23-11 1813 0 0,-1-1-7345 0 0</inkml:trace>
  <inkml:trace contextRef="#ctx0" brushRef="#br0" timeOffset="-52786.747">8831 836 0 0 0,'0'0'2255'0'0,"0"0"-214"0"0,0 0-145 0 0,0 0-133 0 0,0 0-88 0 0,0 0-35 0 0,0 0-37 0 0,0 0-105 0 0,0 0-176 0 0,0 0-177 0 0,0 0-134 0 0,0 0-97 0 0,0 0-31 0 0,2 11 8098 0 0,-2-11-8927 0 0,0 0 6 0 0,0 0-6 0 0,0 0 0 0 0,0 0 26 0 0,0 0-41 0 0,0 0-9 0 0,0 0 1 0 0,0 0-4 0 0,0 0 1 0 0,0 0-2 0 0,12 1 566 0 0,87 7-550 0 0,-66-10-42 0 0,141-20 30 0 0,-115 11-3 0 0,-58 11-22 0 0,-34-22-9588 0 0,25 12 96 0 0,2 5-1249 0 0</inkml:trace>
  <inkml:trace contextRef="#ctx0" brushRef="#br0" timeOffset="-52417.679">8923 589 12947 0 0,'0'0'1473'0'0,"0"0"-407"0"0,0 0-197 0 0,0 0 49 0 0,0 0 90 0 0,0 0 94 0 0,0 0-15 0 0,0 0-80 0 0,0 0-115 0 0,0 0-177 0 0,0 0-117 0 0,0 0-60 0 0,0 0-21 0 0,9 25-22 0 0,42 120 333 0 0,-46-133-699 0 0,-1 1 0 0 0,0 0 0 0 0,0 0 1 0 0,-1 1-1 0 0,-1-1 0 0 0,0 1 0 0 0,-1-1 0 0 0,-1 1 0 0 0,0-1 0 0 0,-1 1 0 0 0,0 0 0 0 0,-1-1 0 0 0,0 0 0 0 0,-3 6-129 0 0,-6 89-691 0 0,24-94-1304 0 0,18-24-5394 0 0,-24 6 2666 0 0,-3 0-5905 0 0</inkml:trace>
  <inkml:trace contextRef="#ctx0" brushRef="#br0" timeOffset="-55698.861">7178 968 8834 0 0,'0'0'1420'0'0,"0"0"-276"0"0,0 0-179 0 0,0 0 90 0 0,0 0 145 0 0,0 0-12 0 0,0 0-204 0 0,0 0-292 0 0,0 0-245 0 0,0 0-140 0 0,0 0 17 0 0,4 2 72 0 0,148 33 3694 0 0,-147-35-4029 0 0,9 1 96 0 0,0-1 1 0 0,0-1-1 0 0,1 0 1 0 0,-1 0-1 0 0,-1-2 1 0 0,1 0-1 0 0,0 0 1 0 0,6-4-158 0 0,-4 2 63 0 0,-1-1 0 0 0,0 0 1 0 0,0-1-1 0 0,-1-1 1 0 0,0 0-1 0 0,0-1 1 0 0,-1 0-1 0 0,0-2 1 0 0,0 1-1 0 0,-2-1 1 0 0,1-1-1 0 0,-1 0 0 0 0,-1 0 1 0 0,0-2-1 0 0,-1 1 1 0 0,0-1-1 0 0,-1 0 1 0 0,-1 0-1 0 0,4-11-63 0 0,-10 21 0 0 0,1 0 0 0 0,-1 1 1 0 0,-1-1-1 0 0,1 0 0 0 0,-1 0 0 0 0,1 0 0 0 0,-1 0 1 0 0,0 0-1 0 0,0 1 0 0 0,-1-1 0 0 0,1 0 0 0 0,-1 0 0 0 0,0 0 1 0 0,0 1-1 0 0,0-1 0 0 0,0 0 0 0 0,-1 1 0 0 0,1-1 0 0 0,-1 1 1 0 0,0-1-1 0 0,0 1 0 0 0,-1 0 0 0 0,1 0 0 0 0,0 0 1 0 0,-1 0-1 0 0,0 1 0 0 0,0-1 0 0 0,0 0 0 0 0,0 1 0 0 0,0 0 1 0 0,0 0-1 0 0,-1 0 0 0 0,1 0 0 0 0,-1 1 0 0 0,1-1 0 0 0,-1 1 1 0 0,1 0-1 0 0,-4-1 0 0 0,-8 0-31 0 0,0 0 0 0 0,-1 2 1 0 0,1-1-1 0 0,-1 2 0 0 0,1 0 0 0 0,-1 1 1 0 0,1 0-1 0 0,0 2 0 0 0,0-1 1 0 0,0 2-1 0 0,0 0 0 0 0,1 1 0 0 0,0 0 1 0 0,0 1-1 0 0,0 1 0 0 0,1 0 0 0 0,1 1 1 0 0,-1 0-1 0 0,1 1 0 0 0,1 0 1 0 0,-1 1-1 0 0,2 0 0 0 0,0 1 0 0 0,0 0 1 0 0,-3 7 30 0 0,2-6 17 0 0,1 0 0 0 0,0 1 0 0 0,1 0 1 0 0,0 0-1 0 0,1 1 0 0 0,1 1 0 0 0,1-1 1 0 0,0 1-1 0 0,0 0 0 0 0,2 0 0 0 0,0 1 1 0 0,1-1-1 0 0,1 1 0 0 0,0 0 1 0 0,1-1-1 0 0,1 1 0 0 0,1 11-17 0 0,5-17 97 0 0,-1 0 1 0 0,2 0-1 0 0,-1 0 1 0 0,1-1-1 0 0,1 0 1 0 0,0 0-1 0 0,1-1 0 0 0,-1 0 1 0 0,2 0-1 0 0,-1-1 1 0 0,1 0-1 0 0,0-1 0 0 0,1 0 1 0 0,0-1-1 0 0,0 0 1 0 0,0-1-1 0 0,1 0 1 0 0,0 0-1 0 0,0-1 0 0 0,0-1 1 0 0,4 0-98 0 0,15 6 195 0 0,1-2 0 0 0,0-2 1 0 0,0-1-1 0 0,0-1 0 0 0,0-2 0 0 0,1-1 1 0 0,16-3-196 0 0,17-21 28 0 0,-71 1-4841 0 0,5 22 4333 0 0,-6-1-1704 0 0,2 1-4664 0 0,0 1-5003 0 0</inkml:trace>
  <inkml:trace contextRef="#ctx0" brushRef="#br0" timeOffset="-55167.783">7937 1167 15379 0 0,'0'0'1354'0'0,"0"0"-537"0"0,0 0-206 0 0,0 0 152 0 0,0 0 180 0 0,0 0 64 0 0,0 0-143 0 0,0 0-252 0 0,0 0-158 0 0,0 0-100 0 0,0 0-50 0 0,0 0-33 0 0,0 0-12 0 0,-4 29-30 0 0,-9 89-35 0 0,9 36 926 0 0,7-132-501 0 0,6-36 1029 0 0,15-52-1413 0 0,3 2-1 0 0,2 1 1 0 0,28-42-235 0 0,11 10 127 0 0,-67 95-127 0 0,0 0 0 0 0,0 0 0 0 0,1 0-1 0 0,-1 0 1 0 0,0 0 0 0 0,0 0 0 0 0,0 0 0 0 0,0 1 0 0 0,0-1 0 0 0,0 0 0 0 0,0 1 0 0 0,0-1 0 0 0,0 0 0 0 0,0 1-1 0 0,0-1 1 0 0,0 1 0 0 0,0 0 0 0 0,-1-1 0 0 0,1 1 0 0 0,0 0 0 0 0,0-1 0 0 0,-1 1 0 0 0,1 0 0 0 0,0 0 0 0 0,-1 0 0 0 0,1 0-1 0 0,0 0 1 0 0,-1 0 0 0 0,0 0 0 0 0,1 0 0 0 0,-1 0 0 0 0,1 0 0 0 0,-1 0 0 0 0,0 0 0 0 0,0 0 0 0 0,0 0 0 0 0,1 0 0 0 0,-1 0-1 0 0,0 0 1 0 0,0 0 0 0 0,-1 0 0 0 0,1 1 0 0 0,1 2 1 0 0,9 35 10 0 0,15 25 73 0 0,-24-63-125 0 0,0 0-1 0 0,-1 0 1 0 0,1-1 0 0 0,0 1 0 0 0,0 0-1 0 0,0 0 1 0 0,0 0 0 0 0,-1-1 0 0 0,1 1 0 0 0,0 0-1 0 0,0-1 1 0 0,0 1 0 0 0,0-1 0 0 0,1 0-1 0 0,-1 1 1 0 0,0-1 0 0 0,0 0 0 0 0,0 1 0 0 0,0-1-1 0 0,0 0 1 0 0,0 0 0 0 0,1 0 0 0 0,-1 0-1 0 0,0 0 1 0 0,0 0 0 0 0,0 0 0 0 0,0-1 0 0 0,0 1-1 0 0,0 0 1 0 0,1-1 0 0 0,-1 1 0 0 0,0 0 0 0 0,0-1-1 0 0,0 1 1 0 0,0-1 0 0 0,0 0 0 0 0,0 1-1 0 0,-1-1 1 0 0,1 0 0 0 0,0 0 0 0 0,0 1 0 0 0,0-1-1 0 0,-1 0 1 0 0,1 0 0 0 0,0 0 0 0 0,-1 0-1 0 0,1 0 1 0 0,-1 0 0 0 0,1 0 0 0 0,0-1 41 0 0,11-29-3329 0 0,-7 2-3585 0 0,-5 18-3714 0 0</inkml:trace>
  <inkml:trace contextRef="#ctx0" brushRef="#br0" timeOffset="-50887.477">9581 777 12027 0 0,'0'0'1835'0'0,"0"0"-576"0"0,0 0-406 0 0,0 0 31 0 0,0 0 151 0 0,0 0 44 0 0,0 0-132 0 0,0 0-255 0 0,0 0-264 0 0,0 0-150 0 0,0 0-88 0 0,-1 10-15 0 0,-13 200 863 0 0,24-73-724 0 0,-6-119-286 0 0,34 92 90 0 0,-37-109-58 0 0,-1-1 0 0 0,1 0 0 0 0,0 0 1 0 0,0 0-1 0 0,-1 0 0 0 0,1 0 0 0 0,0 0 1 0 0,-1 0-1 0 0,1 0 0 0 0,0 0 0 0 0,0-1 1 0 0,-1 1-1 0 0,1 0 0 0 0,0 0 0 0 0,-1-1 0 0 0,1 1 1 0 0,0 0-1 0 0,-1-1 0 0 0,1 1 0 0 0,-1 0 1 0 0,1-1-1 0 0,-1 1 0 0 0,1-1 0 0 0,-1 1 1 0 0,1-1-1 0 0,-1 0 0 0 0,1 1 0 0 0,-1-1 1 0 0,1 1-1 0 0,-1-1 0 0 0,0 0 0 0 0,1 1 1 0 0,-1-1-1 0 0,0 0 0 0 0,0 1 0 0 0,0-1 1 0 0,1 0-1 0 0,-1 1 0 0 0,0-1 0 0 0,0 0 1 0 0,0 0-1 0 0,0 1 0 0 0,0-1 0 0 0,0 0 1 0 0,0 1-1 0 0,-1-1 0 0 0,1 0 0 0 0,0 0 0 0 0,0 1 1 0 0,0-1-1 0 0,-1 0 0 0 0,1 1 0 0 0,0-1 1 0 0,-1 0-1 0 0,1 1 0 0 0,-1-1 0 0 0,1 1 1 0 0,-1-1-1 0 0,1 1 0 0 0,-1-1 0 0 0,1 1 1 0 0,-1-1-61 0 0,1-3-197 0 0,0-25 276 0 0,2 0 1 0 0,0 1 0 0 0,2-1 0 0 0,1 0-1 0 0,2 1 1 0 0,0 0 0 0 0,2 0 0 0 0,1 1-1 0 0,1 1 1 0 0,13-23-80 0 0,-15 35 2 0 0,-4 4 4 0 0,0 0-1 0 0,1 0 1 0 0,0 0-1 0 0,1 1 1 0 0,0 0-1 0 0,0 0 1 0 0,1 1-1 0 0,0 0 0 0 0,1 0 1 0 0,-1 1-1 0 0,1 0 1 0 0,1 1-1 0 0,0 0 1 0 0,-1 0-1 0 0,2 1 1 0 0,9-4-6 0 0,-16 9-4 0 0,-1 0 1 0 0,0 0 0 0 0,0 0 0 0 0,0 1 0 0 0,0-1 0 0 0,0 1-1 0 0,0-1 1 0 0,0 1 0 0 0,0 0 0 0 0,0 0 0 0 0,0 1 0 0 0,0-1 0 0 0,-1 0-1 0 0,1 1 1 0 0,0 0 0 0 0,-1 0 0 0 0,1 0 0 0 0,-1 0 0 0 0,0 0-1 0 0,0 0 1 0 0,1 0 0 0 0,-2 1 0 0 0,1-1 0 0 0,0 1 0 0 0,0 0-1 0 0,-1-1 1 0 0,1 1 0 0 0,-1 2 3 0 0,30 85 9 0 0,-26-47-80 0 0,-5-42 27 0 0,0-1-51 0 0,0 0-37 0 0,0 0-77 0 0,0 0-109 0 0,0 0-163 0 0,0 0-186 0 0,-3-6-3712 0 0,0 1-2564 0 0,0 1-4298 0 0</inkml:trace>
  <inkml:trace contextRef="#ctx0" brushRef="#br0" timeOffset="-49995.864">9697 379 8594 0 0,'0'0'1692'0'0,"0"0"-286"0"0,0 0-113 0 0,0 0 62 0 0,0 0 72 0 0,0 0-80 0 0,0 0-252 0 0,0 0-252 0 0,0 0-196 0 0,0 0-142 0 0,0 0-59 0 0,0 0-18 0 0,0 0 5 0 0,9 11 2785 0 0,-9-11-2906 0 0,0 0-25 0 0,0 0-27 0 0,-26 37 1016 0 0,22-30-1104 0 0,4-6-144 0 0,0-1 7 0 0,0 0-10 0 0,0 0-7 0 0,0 0-2 0 0,6-11 915 0 0,-7 17-450 0 0,9-20-305 0 0,18-18-77 0 0,-28 31-846 0 0,2 1 275 0 0,0 9-2686 0 0,0 10-3645 0 0,0-14-4741 0 0</inkml:trace>
  <inkml:trace contextRef="#ctx0" brushRef="#br0" timeOffset="-32915.155">10669 424 6025 0 0,'0'0'1626'0'0,"0"0"-98"0"0,0 0 135 0 0,0 0 279 0 0,0 0 16 0 0,0 0-206 0 0,0 0-299 0 0,0 0-277 0 0,0 0-168 0 0,0 0-105 0 0,0 0-75 0 0,0 0-78 0 0,0 0-68 0 0,1-4 1588 0 0,-28 22-1592 0 0,27-18-658 0 0,0 0 25 0 0,0 0-6 0 0,0 0-17 0 0,0 0 4 0 0,0 0-12 0 0,0 0 10 0 0,0 0 15 0 0,0 0 6 0 0,0 0-3 0 0,0 0 2 0 0,0 0 14 0 0,0 0 1 0 0,0 0 1 0 0,0 0-11 0 0,0 0-6 0 0,0 0-3 0 0,0 0-20 0 0,13-14 144 0 0,38-59 143 0 0,-107 128 1260 0 0,63-64-1447 0 0,7-8 54 0 0,-11 14-3432 0 0,-2 2-3515 0 0,-1 1-5498 0 0</inkml:trace>
  <inkml:trace contextRef="#ctx0" brushRef="#br0" timeOffset="-34079.381">10567 818 0 0 0,'0'0'424'0'0,"0"0"531"0"0,0 0 224 0 0,0 0 100 0 0,0 0 4 0 0,0 0-27 0 0,0 0-100 0 0,0 0-160 0 0,0 0-137 0 0,0 0-53 0 0,-5-5-14 0 0,4 3-759 0 0,-1 0 238 0 0,-1-1-1 0 0,1 1 1 0 0,0 0-1 0 0,-1 0 1 0 0,0 0-1 0 0,1 0 1 0 0,-1 0-1 0 0,0 1 1 0 0,0-1-1 0 0,0 1 1 0 0,0 0-1 0 0,0 0 1 0 0,0 0-1 0 0,0 0 1 0 0,-1 1-1 0 0,1-1 1 0 0,0 1-1 0 0,-3-1-270 0 0,-6 1 1117 0 0,8 0-914 0 0,0-1 0 0 0,0 1-1 0 0,0 0 1 0 0,0 0 0 0 0,0 0 0 0 0,1 1-1 0 0,-1-1 1 0 0,0 1 0 0 0,0 0 0 0 0,0 0-1 0 0,0 0 1 0 0,1 1 0 0 0,-1-1 0 0 0,0 1-1 0 0,1 0 1 0 0,0 0 0 0 0,-1 0 0 0 0,1 1-1 0 0,0-1 1 0 0,0 1 0 0 0,-1 1-203 0 0,-8 10 136 0 0,0 2 0 0 0,1-1 0 0 0,0 1 0 0 0,1 1 0 0 0,1 0 0 0 0,1 0 0 0 0,1 1 0 0 0,0 0 0 0 0,1 1 0 0 0,1-1 0 0 0,1 1 0 0 0,0 0 0 0 0,2 0 0 0 0,0 0 0 0 0,1 0 0 0 0,1 0 0 0 0,2 16-136 0 0,-1-25 40 0 0,1 0-1 0 0,0 0 1 0 0,1-1-1 0 0,0 1 0 0 0,0-1 1 0 0,1 0-1 0 0,0 0 0 0 0,1 0 1 0 0,0 0-1 0 0,1-1 1 0 0,-1 0-1 0 0,2 0 0 0 0,-1 0 1 0 0,1-1-1 0 0,0 0 0 0 0,1 0 1 0 0,-1-1-1 0 0,1 0 1 0 0,2 1-40 0 0,3-1 84 0 0,0-1 0 0 0,1 0 1 0 0,-1 0-1 0 0,1-2 0 0 0,0 0 1 0 0,0 0-1 0 0,1-1 0 0 0,-1-1 1 0 0,0-1-1 0 0,1 0 0 0 0,-1 0 1 0 0,0-1-1 0 0,0-1 0 0 0,0-1 1 0 0,0 0-1 0 0,6-2-84 0 0,15-7 276 0 0,-1-1 0 0 0,0-1 0 0 0,-1-2 0 0 0,0-1 0 0 0,24-18-276 0 0,-41 25 119 0 0,0-1-1 0 0,-1-1 0 0 0,0 0 1 0 0,-1-1-1 0 0,-1 0 0 0 0,0-1 1 0 0,0-1-1 0 0,8-13-118 0 0,-17 22 30 0 0,-1 0 0 0 0,1 0 0 0 0,-1 0 0 0 0,0 0 0 0 0,-1 0 0 0 0,0-1 0 0 0,0 1-1 0 0,0-1 1 0 0,0 0 0 0 0,-1 1 0 0 0,-1-1 0 0 0,1 0 0 0 0,-1 0 0 0 0,0 0 0 0 0,0 0 0 0 0,-1 1 0 0 0,0-1 0 0 0,0 0 0 0 0,-1 0 0 0 0,0 1 0 0 0,0-1 0 0 0,0 1 0 0 0,-1 0 0 0 0,0-1-1 0 0,-3-4-29 0 0,-7-3-125 0 0,1 0-1 0 0,-1 1 1 0 0,-1 1-1 0 0,-1 0 1 0 0,1 1-1 0 0,-2 1 1 0 0,1 0-1 0 0,-1 1 1 0 0,-1 1-1 0 0,0 0 0 0 0,0 2 1 0 0,0 0-1 0 0,-1 0 1 0 0,0 2-1 0 0,0 0 1 0 0,0 1-1 0 0,-1 1 1 0 0,1 0-1 0 0,0 2 0 0 0,-1 0 1 0 0,-14 3 125 0 0,-88 22-3550 0 0,47 12-5276 0 0,54-26-2396 0 0</inkml:trace>
  <inkml:trace contextRef="#ctx0" brushRef="#br0" timeOffset="-33614.234">10275 1167 4089 0 0,'0'0'2338'0'0,"0"0"-481"0"0,0 0-134 0 0,0 0 9 0 0,0 0-71 0 0,0 0-227 0 0,0 0-249 0 0,0 0-87 0 0,0 0-39 0 0,0 0-31 0 0,0 0-74 0 0,0 0-186 0 0,0 0-140 0 0,22-8-68 0 0,74-29-17 0 0,68-40 1763 0 0,-66 34-1507 0 0,-93 42-775 0 0,-1 0 0 0 0,1 1 0 0 0,-1-1 0 0 0,1 1 0 0 0,-1 0 0 0 0,1 0 0 0 0,0 1 0 0 0,-1-1 0 0 0,1 1 0 0 0,-1 0 0 0 0,1 0 0 0 0,-1 1 0 0 0,0-1 0 0 0,0 1 0 0 0,1 0 0 0 0,-1 0 0 0 0,0 0 0 0 0,-1 1 0 0 0,1-1 0 0 0,0 1 0 0 0,-1 0 0 0 0,1 0 1 0 0,-1 0-1 0 0,2 3-24 0 0,34 21 285 0 0,-24-20-129 0 0,2-2 1 0 0,-1 0-1 0 0,1-1 0 0 0,0 0 0 0 0,0-2 0 0 0,0 0 0 0 0,0-1 0 0 0,0 0 0 0 0,17-2-156 0 0,-30 1 40 0 0,-4-1-74 0 0,0 1 1 0 0,-1-1 0 0 0,1 1-1 0 0,0 0 1 0 0,0-1-1 0 0,0 1 1 0 0,0-1 0 0 0,0 1-1 0 0,0-1 1 0 0,0 1 0 0 0,0-1-1 0 0,0 1 1 0 0,0-1 0 0 0,0 1-1 0 0,0-1 1 0 0,0 1-1 0 0,0 0 1 0 0,0-1 0 0 0,1 1-1 0 0,-1-1 1 0 0,0 1 0 0 0,0-1-1 0 0,1 1 1 0 0,-1 0-1 0 0,0-1 1 0 0,0 1 0 0 0,1 0-1 0 0,-1-1 1 0 0,0 1 0 0 0,1 0-1 0 0,-1-1 1 0 0,0 1 0 0 0,1 0-1 0 0,-1 0 1 0 0,1-1-1 0 0,-1 1 1 0 0,0 0 0 0 0,1 0-1 0 0,-1 0 1 0 0,1 0 0 0 0,-1 0-1 0 0,1-1 1 0 0,-1 1-1 0 0,1 0 1 0 0,-1 0 0 0 0,1 0-1 0 0,-1 0 34 0 0,-23-14-3496 0 0,6 4-4463 0 0,9 5-3693 0 0</inkml:trace>
  <inkml:trace contextRef="#ctx0" brushRef="#br0" timeOffset="-29225.004">11322 1031 0 0 0,'0'0'946'0'0,"0"0"192"0"0,0 0 25 0 0,0 0-46 0 0,0 0-35 0 0,0 0-4 0 0,0 0 50 0 0,0 0 62 0 0,0 0 41 0 0,0 0-15 0 0,4 7 5974 0 0,66 11-5005 0 0,-55-15-1934 0 0,1-1 0 0 0,-1 0 0 0 0,1-2 1 0 0,0 1-1 0 0,0-2 0 0 0,-1 0 0 0 0,1-1 0 0 0,0-1 0 0 0,-1 0 0 0 0,0-1 0 0 0,0-1 0 0 0,0 0 0 0 0,14-8-251 0 0,-18 9 104 0 0,1-1 0 0 0,-1 0 0 0 0,0-1 1 0 0,-1 0-1 0 0,1-1 0 0 0,-1 0 0 0 0,-1-1 0 0 0,1 0 1 0 0,-1 0-1 0 0,-1-1 0 0 0,0 0 0 0 0,0 0 0 0 0,0-1 1 0 0,-1 0-1 0 0,3-7-104 0 0,4-27 709 0 0,-14 43-682 0 0,0 1 20 0 0,-29-30 337 0 0,26 24-376 0 0,0 0-1 0 0,0-1 1 0 0,0 1 0 0 0,-1 1 0 0 0,0-1 0 0 0,0 0 0 0 0,0 1 0 0 0,0 0 0 0 0,-1 0 0 0 0,0 0 0 0 0,0 1-1 0 0,-1-1 1 0 0,1 1 0 0 0,-1 1 0 0 0,0-1 0 0 0,0 1 0 0 0,0 0 0 0 0,0 0 0 0 0,-1 1 0 0 0,1-1-1 0 0,-1 1 1 0 0,1 1 0 0 0,-1 0 0 0 0,0 0 0 0 0,0 0-8 0 0,-114 12-88 0 0,110-6 97 0 0,1 0 1 0 0,-1 0-1 0 0,1 2 0 0 0,0-1 0 0 0,1 1 1 0 0,-1 1-1 0 0,1-1 0 0 0,1 1 0 0 0,0 1 1 0 0,0 0-1 0 0,0 0 0 0 0,1 1 0 0 0,1-1 1 0 0,0 2-1 0 0,0-1 0 0 0,1 1 0 0 0,-2 3-9 0 0,-2 15 79 0 0,1-1 0 0 0,1 1 0 0 0,1 1 0 0 0,1-1 0 0 0,1 17-79 0 0,2-29 48 0 0,-1 121 232 0 0,4-132-264 0 0,0 0 0 0 0,1-1 0 0 0,-1 1-1 0 0,1-1 1 0 0,0 1 0 0 0,1-1 0 0 0,-1 0 0 0 0,1 0 0 0 0,0 0-1 0 0,1 0 1 0 0,-1 0 0 0 0,1-1 0 0 0,0 1 0 0 0,0-1-1 0 0,0 0 1 0 0,0 0 0 0 0,1-1 0 0 0,-1 1 0 0 0,1-1-1 0 0,0 0 1 0 0,0-1 0 0 0,1 1 0 0 0,-1-1 0 0 0,0 0-1 0 0,1 0 1 0 0,0 0-16 0 0,150 17 820 0 0,-45-41-244 0 0,-111 19-1002 0 0,-2 2-8650 0 0,4 1-2850 0 0</inkml:trace>
  <inkml:trace contextRef="#ctx0" brushRef="#br0" timeOffset="-28796.929">12169 983 14675 0 0,'0'0'1424'0'0,"0"0"-247"0"0,0 0-136 0 0,0 0 53 0 0,0 0 25 0 0,0 0-92 0 0,0 0-145 0 0,0 0-165 0 0,0 0-155 0 0,0 0-128 0 0,0 0-95 0 0,0 0-97 0 0,0 0-51 0 0,-33 27-20 0 0,-100 81-34 0 0,94-65-28 0 0,34-29-64 0 0,0 0 1 0 0,1 1-1 0 0,1-1 0 0 0,0 1 0 0 0,1 0 0 0 0,0 0 0 0 0,1 0 0 0 0,1 1 0 0 0,0-1 0 0 0,2 5-45 0 0,0-14 34 0 0,1 1-1 0 0,0-2 0 0 0,0 1 1 0 0,0 0-1 0 0,0-1 1 0 0,1 1-1 0 0,0-1 1 0 0,0 0-1 0 0,1 0 0 0 0,-1-1 1 0 0,1 1-1 0 0,0-1 1 0 0,1 0-1 0 0,-1 0 1 0 0,0-1-1 0 0,1 1 0 0 0,0-1 1 0 0,0-1-1 0 0,0 1 1 0 0,0-1-1 0 0,0 0 1 0 0,1 0-1 0 0,-1-1 0 0 0,0 0 1 0 0,1 0-1 0 0,-1 0 1 0 0,1-1-1 0 0,0 0 1 0 0,-1 0-1 0 0,1-1 0 0 0,3 0-33 0 0,1 1 68 0 0,0-1-1 0 0,0 0 1 0 0,0 0-1 0 0,0-1 1 0 0,0 0-1 0 0,0-1 1 0 0,-1-1-1 0 0,1 1 1 0 0,-1-2-1 0 0,0 1 1 0 0,0-1-1 0 0,0-1 1 0 0,-1 0-1 0 0,0 0 1 0 0,0-1-1 0 0,-1 0 1 0 0,1-1-1 0 0,-2 0 1 0 0,1 0-1 0 0,-1 0 1 0 0,0-1-1 0 0,-1 0 1 0 0,0 0-1 0 0,0-1 1 0 0,-1 0-1 0 0,0 0 1 0 0,-1 0-1 0 0,0-1 1 0 0,-1 1-1 0 0,0-1 1 0 0,-1 0-1 0 0,0 0 1 0 0,0 0-1 0 0,-1 0 1 0 0,-1 0-1 0 0,0-9-67 0 0,-1 13-95 0 0,-1 1-1 0 0,0-1 1 0 0,0 1 0 0 0,0 0-1 0 0,-1 0 1 0 0,1 0-1 0 0,-2 0 1 0 0,1 0-1 0 0,-1 0 1 0 0,1 1 0 0 0,-2 0-1 0 0,1 0 1 0 0,0 0-1 0 0,-1 0 1 0 0,0 0 0 0 0,0 1-1 0 0,-1 0 1 0 0,1 0-1 0 0,-1 1 1 0 0,0-1-1 0 0,0 1 1 0 0,0 1 0 0 0,0-1-1 0 0,0 1 1 0 0,0 0-1 0 0,-1 0 1 0 0,1 1 0 0 0,-1 0-1 0 0,0 0 1 0 0,1 0-1 0 0,-5 1 96 0 0,-56 8-3945 0 0,24 6-4188 0 0,42-14 7877 0 0,-19 8-11374 0 0</inkml:trace>
  <inkml:trace contextRef="#ctx0" brushRef="#br0" timeOffset="-28359.908">11928 1223 2857 0 0,'0'0'3611'0'0,"0"0"-1454"0"0,0 0-418 0 0,0 0 142 0 0,0 0 13 0 0,0 0-208 0 0,0 0-245 0 0,0 0-72 0 0,0 0-84 0 0,0 0-78 0 0,0 0-129 0 0,0 0-294 0 0,0 0-164 0 0,12 3-46 0 0,63 19 491 0 0,148-29 1854 0 0,-153 59-2459 0 0,-5-41 102 0 0,-65-11-539 0 0,0 0 10 0 0,0 0-1 0 0,0 0-4 0 0,0 0 9 0 0,0 0-2 0 0,0 0-28 0 0,0 0-26 0 0,0 0 18 0 0,0 0-2 0 0,0 0 6 0 0,0 0-17 0 0,0 0-26 0 0,0 0 20 0 0,0 0-10 0 0,0 0-14 0 0,0 0-2 0 0,0 0-15 0 0,0 0-14 0 0,0 0-31 0 0,-4-19-5017 0 0,1 12-73 0 0,3 3-6748 0 0</inkml:trace>
  <inkml:trace contextRef="#ctx0" brushRef="#br0" timeOffset="-25942.463">11309 530 7522 0 0,'0'0'1263'0'0,"0"0"-322"0"0,0 0 2 0 0,0 0 324 0 0,0 0 288 0 0,0 0 35 0 0,0 0-266 0 0,0 0-391 0 0,0 0-331 0 0,0 0-185 0 0,0 0-15 0 0,0 0 58 0 0,0 0 75 0 0,5-2 34 0 0,38-35 2232 0 0,-28 13-2470 0 0,1 0 0 0 0,1 1 0 0 0,0 0 0 0 0,2 2 0 0 0,1 0 0 0 0,1 1 0 0 0,0 2 0 0 0,12-9-331 0 0,17-15 355 0 0,-26 32-268 0 0,-19 8 1320 0 0,38 68-1290 0 0,-9 13 96 0 0,43 66 82 0 0,-72-140-316 0 0,-12-10-1987 0 0,-4 2-4749 0 0,8 3-5333 0 0</inkml:trace>
  <inkml:trace contextRef="#ctx0" brushRef="#br0" timeOffset="66207.221">2379 2714 10666 0 0,'0'0'2399'0'0,"0"0"-601"0"0,0 0-370 0 0,0 0-167 0 0,0 0-122 0 0,0 0-123 0 0,0 0-197 0 0,0 0-252 0 0,0 0-191 0 0,0 0-82 0 0,0 0 69 0 0,0 0 139 0 0,0 0 131 0 0,10 0 78 0 0,179-16 2324 0 0,16-16-2127 0 0,-184 31-3111 0 0,-6 9-3590 0 0,-13-4-4148 0 0</inkml:trace>
  <inkml:trace contextRef="#ctx0" brushRef="#br0" timeOffset="66730.901">3020 2430 17092 0 0,'0'0'1616'0'0,"0"0"-859"0"0,0 0-459 0 0,0 0-119 0 0,0 0 183 0 0,0 0 225 0 0,0 0 55 0 0,0 0-86 0 0,0 0-158 0 0,0 0-161 0 0,0 0-101 0 0,-7 37-31 0 0,-22 116-36 0 0,-5 51 103 0 0,8-21-103 0 0,22-127 2416 0 0,34-177-1857 0 0,-6 44-585 0 0,2 1 0 0 0,4 1 0 0 0,3 1 0 0 0,3 2 0 0 0,4 2 0 0 0,2 1-1 0 0,19-18-42 0 0,-52 74 5 0 0,-4 7 7 0 0,-1-1 0 0 0,1 1 0 0 0,0-1 0 0 0,0 1 0 0 0,1 1 0 0 0,0-1 0 0 0,0 1 1 0 0,0 0-1 0 0,1 0 0 0 0,-1 1 0 0 0,1 0 0 0 0,0 0 0 0 0,4-1-12 0 0,-8 6 1 0 0,-1 0 0 0 0,1 1 0 0 0,-1-1 1 0 0,1 1-1 0 0,-1 0 0 0 0,0-1 0 0 0,1 1 0 0 0,-1 0 1 0 0,0 0-1 0 0,0 1 0 0 0,-1-1 0 0 0,1 0 0 0 0,0 1 1 0 0,-1-1-1 0 0,1 1 0 0 0,-1-1 0 0 0,0 1 0 0 0,0-1 1 0 0,0 1-1 0 0,0 0 0 0 0,-1 0 0 0 0,1 0 1 0 0,-1-1-1 0 0,1 1 0 0 0,-1 0 0 0 0,0 0 0 0 0,0 0 1 0 0,0 0-1 0 0,0 0 0 0 0,-1 0 0 0 0,1-1 0 0 0,-1 1 1 0 0,-1 2-2 0 0,3 3 21 0 0,-1 168-634 0 0,9-171-2200 0 0,-4-5-1483 0 0,-4 0 1312 0 0,2 0-8924 0 0</inkml:trace>
  <inkml:trace contextRef="#ctx0" brushRef="#br0" timeOffset="71869.923">4054 2537 0 0 0,'0'0'1015'0'0,"0"0"230"0"0,0 0-19 0 0,0 0-60 0 0,0 0-159 0 0,0 0-203 0 0,0 0-167 0 0,0 0-267 0 0,0 0-224 0 0,0-6-140 0 0,13-40 648 0 0,-4-15 7244 0 0,-46 52-3461 0 0,31 10-4304 0 0,0-1 1 0 0,-1 1-1 0 0,1 0 0 0 0,0 1 0 0 0,0-1 1 0 0,0 1-1 0 0,0 0 0 0 0,0 1 1 0 0,1-1-1 0 0,-1 1 0 0 0,1 0 0 0 0,-1 1 1 0 0,1-1-1 0 0,0 1 0 0 0,0 0 1 0 0,-3 5-134 0 0,2-5 55 0 0,-108 109 839 0 0,105-101-806 0 0,2 0 0 0 0,0 1 1 0 0,0-1-1 0 0,1 2 0 0 0,1-1 0 0 0,0 1 0 0 0,1-1 0 0 0,1 1 0 0 0,0 1 1 0 0,-1 9-89 0 0,1-13 37 0 0,1 0 1 0 0,0 0-1 0 0,0 1 1 0 0,1-1 0 0 0,0 1-1 0 0,1-1 1 0 0,1 1-1 0 0,0-1 1 0 0,0 1 0 0 0,1-1-1 0 0,1 0 1 0 0,0 1-1 0 0,0-1 1 0 0,1-1 0 0 0,0 1-1 0 0,1 0 1 0 0,0-1-1 0 0,1 0 1 0 0,0 0-1 0 0,1-1 1 0 0,5 7-38 0 0,-2-8 72 0 0,0 0 0 0 0,0-1-1 0 0,0 0 1 0 0,1-1 0 0 0,0 0 0 0 0,0 0 0 0 0,1-1-1 0 0,-1-1 1 0 0,1 0 0 0 0,0-1 0 0 0,0 0 0 0 0,0-1-1 0 0,1 0 1 0 0,-1-1 0 0 0,1 0 0 0 0,-1-1 0 0 0,0-1-1 0 0,1 0 1 0 0,-1 0 0 0 0,0-1 0 0 0,1-1 0 0 0,-1 0-1 0 0,0 0 1 0 0,-1-2-72 0 0,14-5 128 0 0,0-1 0 0 0,-1-1 1 0 0,0-2-1 0 0,-2 0 0 0 0,1-1 0 0 0,-2-2 0 0 0,0 0 0 0 0,-1-1 1 0 0,-1-1-1 0 0,0-1 0 0 0,2-5-128 0 0,-11 12 25 0 0,0 0 1 0 0,-1-1-1 0 0,0 0 1 0 0,-1 0-1 0 0,-1-1 0 0 0,0 0 1 0 0,-1 0-1 0 0,-1-1 1 0 0,0 0-1 0 0,-1 0 0 0 0,-1 0 1 0 0,-1 0-1 0 0,0 0 1 0 0,-1-1-1 0 0,0 1 0 0 0,-2-1 1 0 0,0 1-1 0 0,-3-16-25 0 0,1 21-63 0 0,0 0 0 0 0,-1 0 0 0 0,0 0 0 0 0,-1 1-1 0 0,0 0 1 0 0,-1 0 0 0 0,0 0 0 0 0,0 0 0 0 0,-1 1 0 0 0,-1 0 0 0 0,1 1-1 0 0,-1 0 1 0 0,-1 0 0 0 0,1 0 0 0 0,-2 1 0 0 0,1 1 0 0 0,-1-1 0 0 0,1 1-1 0 0,-2 1 1 0 0,1 0 0 0 0,0 1 0 0 0,-1 0 0 0 0,0 0 0 0 0,0 1 0 0 0,0 0-1 0 0,-1 1 1 0 0,1 1 0 0 0,0 0 0 0 0,-1 0 0 0 0,1 1 0 0 0,-1 0-1 0 0,1 1 1 0 0,-1 1 0 0 0,1-1 0 0 0,0 2 0 0 0,0 0 0 0 0,0 0 0 0 0,0 1-1 0 0,0 0 1 0 0,-1 2 63 0 0,-11 6-506 0 0,1 1 0 0 0,0 1-1 0 0,1 0 1 0 0,1 2 0 0 0,0 1-1 0 0,1 0 507 0 0,-23 26-3432 0 0,2 0-3513 0 0,22-20-4444 0 0</inkml:trace>
  <inkml:trace contextRef="#ctx0" brushRef="#br0" timeOffset="72282.352">3686 2883 12507 0 0,'0'0'1921'0'0,"0"0"-591"0"0,0 0-203 0 0,0 0 95 0 0,0 0 80 0 0,0 0-43 0 0,0 0-240 0 0,0 0-255 0 0,0 0-166 0 0,0 0-110 0 0,0 0-45 0 0,0 0-48 0 0,0 0-46 0 0,30-29-49 0 0,95-88-41 0 0,-65 71 91 0 0,-52 41-312 0 0,-1 0 0 0 0,1 1-1 0 0,0 0 1 0 0,0 0-1 0 0,0 1 1 0 0,0 0 0 0 0,1 1-1 0 0,0-1 1 0 0,-1 2-1 0 0,1-1 1 0 0,0 1 0 0 0,0 0-1 0 0,-1 1 1 0 0,1 0-1 0 0,0 1 1 0 0,6 0-38 0 0,50 42 205 0 0,-49-31-103 0 0,0-2-1 0 0,1 0 0 0 0,0-1 1 0 0,0-1-1 0 0,1 0 0 0 0,0-2 1 0 0,0 0-1 0 0,0 0 1 0 0,1-2-1 0 0,18 2-101 0 0,63-2 967 0 0,-109-22-1881 0 0,-2 7-1759 0 0,3 4-3868 0 0,5 3-5679 0 0</inkml:trace>
  <inkml:trace contextRef="#ctx0" brushRef="#br0" timeOffset="72935.769">4108 2073 5513 0 0,'0'0'2409'0'0,"0"0"-34"0"0,0 0-36 0 0,0 0-137 0 0,0 0-282 0 0,0 0-419 0 0,0 0-385 0 0,0 0-271 0 0,0 0-151 0 0,0 0-70 0 0,0 0-27 0 0,0 0-22 0 0,0 0 0 0 0,-10 15 901 0 0,-22 14-566 0 0,31-29-873 0 0,1 0-32 0 0,0 0 10 0 0,0 0 15 0 0,0 0 8 0 0,0 0 33 0 0,0 0 28 0 0,0 0 7 0 0,0 0 16 0 0,19-18 779 0 0,51-58-627 0 0,-126 123 1048 0 0,93-55-3483 0 0,-12 5-6816 0 0,-17 2-3359 0 0</inkml:trace>
  <inkml:trace contextRef="#ctx0" brushRef="#br0" timeOffset="73483.765">4509 2180 11618 0 0,'0'0'2441'0'0,"0"0"-435"0"0,0 0-203 0 0,0 0-144 0 0,0 0-183 0 0,0 0-245 0 0,0 0-291 0 0,0 0-268 0 0,0 0-197 0 0,0 0-157 0 0,0 0-84 0 0,0 0 1 0 0,-5 0 0 0 0,0 1-262 0 0,-6 1 531 0 0,26-2 476 0 0,251-14 1469 0 0,-264 14-2446 0 0,-1 1 0 0 0,1 0 0 0 0,-1 0 0 0 0,0 0 0 0 0,1 0 0 0 0,-1 0 0 0 0,0 0 0 0 0,0 1 0 0 0,0-1 0 0 0,0 0 0 0 0,0 0 1 0 0,0 1-1 0 0,0-1 0 0 0,0 1 0 0 0,-1-1 0 0 0,1 1 0 0 0,0-1 0 0 0,-1 1 0 0 0,1-1 0 0 0,-1 1 0 0 0,0-1 0 0 0,1 1 0 0 0,-1 0 0 0 0,0-1 0 0 0,0 1 0 0 0,0 0 0 0 0,0-1 0 0 0,0 1 0 0 0,-1 0 0 0 0,1-1 0 0 0,0 1 0 0 0,-1-1 1 0 0,1 1-1 0 0,-1-1 0 0 0,0 1 0 0 0,1-1 0 0 0,-1 1 0 0 0,0-1 0 0 0,0 1 0 0 0,0-1 0 0 0,0 0 0 0 0,0 0 0 0 0,0 1 0 0 0,0-1 0 0 0,-1 0 0 0 0,1 0 0 0 0,0 0 0 0 0,-1 0 0 0 0,1 0-3 0 0,-116 108 364 0 0,115-108-359 0 0,1 0-1 0 0,0 0 0 0 0,-1 0 0 0 0,1 1 1 0 0,0-1-1 0 0,0 0 0 0 0,0 1 0 0 0,0-1 1 0 0,0 0-1 0 0,1 1 0 0 0,-1 0 0 0 0,0-1 1 0 0,1 1-1 0 0,-1-1 0 0 0,1 1 0 0 0,-1 0 1 0 0,1-1-1 0 0,0 1 0 0 0,0 0 0 0 0,0-1 1 0 0,0 1-1 0 0,0 0 0 0 0,0-1 0 0 0,0 1 1 0 0,0 0-1 0 0,1-1 0 0 0,-1 1 0 0 0,1 0 0 0 0,-1-1 1 0 0,1 1-1 0 0,-1-1 0 0 0,1 1 0 0 0,0-1 1 0 0,0 1-1 0 0,0-1 0 0 0,0 1 0 0 0,0-1 1 0 0,0 0-1 0 0,0 0 0 0 0,1 1 0 0 0,-1-1 1 0 0,0 0-1 0 0,1 0 0 0 0,-1 0 0 0 0,1-1 1 0 0,-1 1-1 0 0,1 0 0 0 0,-1 0 0 0 0,1-1 1 0 0,-1 1-1 0 0,1-1 0 0 0,0 1 0 0 0,-1-1 1 0 0,1 0-1 0 0,0 0 0 0 0,-1 0 0 0 0,1 0 1 0 0,0 0-1 0 0,0 0 0 0 0,0 0-4 0 0,167 8-1101 0 0,-134-14-1643 0 0,-14-2-6956 0 0,-14 7-2907 0 0</inkml:trace>
  <inkml:trace contextRef="#ctx0" brushRef="#br0" timeOffset="74385.745">4916 1852 5945 0 0,'0'0'2059'0'0,"0"0"-181"0"0,0 0-59 0 0,0 0-69 0 0,0 0-122 0 0,0 0-241 0 0,0 0-285 0 0,0 0-251 0 0,0 0-162 0 0,0 0-94 0 0,0 0-35 0 0,0 0 9 0 0,0 0 20 0 0,17-4 1362 0 0,101-21 1239 0 0,-116 25-3178 0 0,1 0 0 0 0,-1 0 0 0 0,1 0 0 0 0,-1 0 1 0 0,1 1-1 0 0,-1-1 0 0 0,0 1 0 0 0,1 0 0 0 0,-1 0 0 0 0,0 0 1 0 0,1 0-1 0 0,-1 0 0 0 0,0 0 0 0 0,0 0 0 0 0,0 1 0 0 0,0-1 1 0 0,0 1-1 0 0,0 0 0 0 0,0 0 0 0 0,-1-1 0 0 0,1 1 0 0 0,-1 0 1 0 0,1 0-1 0 0,-1 0 0 0 0,0 1 0 0 0,0-1 0 0 0,1 0 0 0 0,-2 0 1 0 0,1 1-1 0 0,0-1 0 0 0,0 1 0 0 0,0 1-12 0 0,11 40 168 0 0,-1 1-1 0 0,-3 0 1 0 0,-1 0-1 0 0,0 32-167 0 0,5 35 76 0 0,1 233 126 0 0,-13-264-162 0 0,-37 262 154 0 0,30-265 168 0 0,-3-42 183 0 0,10-34-507 0 0,0-1 1 0 0,0 0 0 0 0,0 1 0 0 0,0-1 0 0 0,0 0 0 0 0,0 1 0 0 0,-1-1 0 0 0,1 0 0 0 0,0 0 0 0 0,-1 1 0 0 0,1-1-1 0 0,-1 0 1 0 0,0 0 0 0 0,1 0 0 0 0,-1 1 0 0 0,0-1 0 0 0,0 0 0 0 0,1 0 0 0 0,-1 0 0 0 0,0 0 0 0 0,0-1 0 0 0,0 1-1 0 0,0 0 1 0 0,-1 0 0 0 0,1 0 0 0 0,0-1 0 0 0,0 1 0 0 0,0-1 0 0 0,0 1 0 0 0,-1-1 0 0 0,1 1 0 0 0,0-1 0 0 0,-1 0-1 0 0,1 1 1 0 0,0-1 0 0 0,0 0 0 0 0,-1 0 0 0 0,1 0 0 0 0,0 0 0 0 0,-2-1-39 0 0,-158 1-1245 0 0,127 0-2675 0 0,-1 0-3544 0 0,26 0-4942 0 0</inkml:trace>
  <inkml:trace contextRef="#ctx0" brushRef="#br0" timeOffset="77618.788">5337 2658 1384 0 0,'0'0'910'0'0,"0"0"37"0"0,0 0 390 0 0,0 0 464 0 0,0 0 320 0 0,0 0 83 0 0,0 0-127 0 0,0 0-327 0 0,0 0-363 0 0,0 0-273 0 0,0 0-169 0 0,25 9-73 0 0,79 25-26 0 0,-46-28 369 0 0,-47-10-911 0 0,5 1-3 0 0,-1-1 0 0 0,0-1 0 0 0,1-1 0 0 0,-2 0-1 0 0,1 0 1 0 0,-1-2 0 0 0,0 0 0 0 0,0 0 0 0 0,-1-2 0 0 0,0 1 0 0 0,9-10-301 0 0,-11 9 126 0 0,-1 0 0 0 0,0-1 0 0 0,0 0 0 0 0,-1-1 0 0 0,-1 1 0 0 0,0-2 0 0 0,0 1 0 0 0,-1-1 0 0 0,-1 0 0 0 0,0-1 0 0 0,-1-1-126 0 0,-2 9 5 0 0,0-1 0 0 0,-1 0 1 0 0,0 0-1 0 0,0 1 1 0 0,-1-1-1 0 0,0-1 1 0 0,0 1-1 0 0,-1 0 1 0 0,0 0-1 0 0,0 0 1 0 0,0 0-1 0 0,-1 0 1 0 0,0 0-1 0 0,-1 0 1 0 0,0 0-1 0 0,0 0 1 0 0,0 0-1 0 0,-1 1 0 0 0,0-1 1 0 0,0 1-1 0 0,0-1 1 0 0,-1 1-1 0 0,0 0 1 0 0,0 1-1 0 0,-1-1 1 0 0,0 1-1 0 0,0 0 1 0 0,0 0-1 0 0,0 0 1 0 0,-1 1-1 0 0,0-1 1 0 0,0 2-1 0 0,0-1 1 0 0,0 0-1 0 0,0 1 0 0 0,-1 1 1 0 0,0-1-1 0 0,1 1 1 0 0,-6-1-6 0 0,-2 1-12 0 0,0 2 0 0 0,0-1 0 0 0,-1 2 0 0 0,1 0 0 0 0,0 1 0 0 0,0 0-1 0 0,0 1 1 0 0,0 1 0 0 0,1 0 0 0 0,-1 1 0 0 0,1 0 0 0 0,0 1 0 0 0,0 0 0 0 0,1 1 0 0 0,0 1 0 0 0,0 0 0 0 0,1 0 0 0 0,0 2 0 0 0,0-1 0 0 0,1 1 0 0 0,0 0 0 0 0,-2 5 12 0 0,5-5 30 0 0,0 0 0 0 0,0 0 0 0 0,1 1 0 0 0,1 0 0 0 0,0 0 0 0 0,0 0 0 0 0,1 1 0 0 0,0-1 0 0 0,1 1 0 0 0,1 0 0 0 0,-1 8-30 0 0,-10 194 1040 0 0,13-200-956 0 0,0-1-1 0 0,1 1 0 0 0,0-1 1 0 0,1 1-1 0 0,0-1 0 0 0,1 1 0 0 0,1-1 1 0 0,0 0-1 0 0,1 0 0 0 0,0-1 0 0 0,1 1 1 0 0,1-1-1 0 0,0 0 0 0 0,0-1 0 0 0,1 0 1 0 0,6 7-84 0 0,-5-10 74 0 0,0 0 0 0 0,1 0 0 0 0,0-1 0 0 0,1-1 0 0 0,-1 1 0 0 0,1-2 0 0 0,0 1 0 0 0,1-1 0 0 0,-1-1 0 0 0,1 0 0 0 0,0-1 0 0 0,0 0 0 0 0,0-1-1 0 0,0 0 1 0 0,0-1 0 0 0,1-1 0 0 0,-1 0 0 0 0,0 0 0 0 0,4-1-74 0 0,0-1 59 0 0,-1 0 0 0 0,1-1 0 0 0,-1-1 0 0 0,0 0 0 0 0,0-1 0 0 0,0 0 0 0 0,-1-1 0 0 0,1-1 1 0 0,-1-1-1 0 0,-1 0 0 0 0,0 0 0 0 0,4-5-59 0 0,-15 12-2 0 0,0 0 1 0 0,0-1-1 0 0,0 1 1 0 0,-1-1 0 0 0,1 1-1 0 0,0-1 1 0 0,-1 0 0 0 0,1 0-1 0 0,-1 0 1 0 0,0 0 0 0 0,0 0-1 0 0,0 0 1 0 0,0 0 0 0 0,0 0-1 0 0,0 0 1 0 0,0 0 0 0 0,-1-1-1 0 0,1 1 1 0 0,-1 0-1 0 0,1-1 1 0 0,-1 1 0 0 0,0-1 1 0 0,-24-6-2719 0 0,17 9 704 0 0,2 0-2901 0 0,1 0-7421 0 0</inkml:trace>
  <inkml:trace contextRef="#ctx0" brushRef="#br0" timeOffset="78181.029">6020 2909 12275 0 0,'0'0'3292'0'0,"0"0"-1570"0"0,0 0-586 0 0,0 0-63 0 0,0 0-28 0 0,0 0-98 0 0,0 0-235 0 0,0 0-282 0 0,0 0-221 0 0,0 0-125 0 0,0 0-33 0 0,0 0 79 0 0,0 0 77 0 0,1 5 42 0 0,11 144 1798 0 0,-12-149-1967 0 0,0 0 27 0 0,0 0 40 0 0,0 0 57 0 0,0 0 72 0 0,0 0 63 0 0,4-25 1793 0 0,-3 7-2104 0 0,1 1 0 0 0,1 0 1 0 0,1 0-1 0 0,0 1 0 0 0,1-1 0 0 0,1 1 0 0 0,1 0 0 0 0,0 0 0 0 0,1 1 1 0 0,1-1-29 0 0,-5 8-2 0 0,1-1 1 0 0,0 1-1 0 0,1 0 1 0 0,0 1-1 0 0,0-1 1 0 0,1 1-1 0 0,0 0 1 0 0,0 1-1 0 0,0-1 1 0 0,1 2-1 0 0,0-1 1 0 0,0 1-1 0 0,1 0 1 0 0,0 1-1 0 0,-1 0 1 0 0,5-2 1 0 0,-9 7-3 0 0,-1 0 0 0 0,0 0 0 0 0,0 0 0 0 0,1 0 0 0 0,-1 0 0 0 0,0 1 1 0 0,0-1-1 0 0,0 1 0 0 0,0 0 0 0 0,-1 0 0 0 0,1 0 0 0 0,0 0 1 0 0,-1 0-1 0 0,0 1 0 0 0,1-1 0 0 0,-1 1 0 0 0,0-1 0 0 0,0 1 0 0 0,0 0 1 0 0,-1 0-1 0 0,1 0 0 0 0,-1 0 0 0 0,1 0 0 0 0,-1 0 0 0 0,0 0 1 0 0,0 1-1 0 0,-1-1 0 0 0,1 0 0 0 0,-1 1 0 0 0,1-1 0 0 0,-1 0 0 0 0,0 1 1 0 0,0-1-1 0 0,-1 1 0 0 0,1-1 0 0 0,-1 0 0 0 0,0 2 3 0 0,4 15-4 0 0,20-2-1091 0 0,-16-17-3399 0 0,0-1-4197 0 0,-4 0-3494 0 0</inkml:trace>
  <inkml:trace contextRef="#ctx0" brushRef="#br0" timeOffset="79394.765">5295 1988 5305 0 0,'0'0'1424'0'0,"0"0"-191"0"0,0 0 123 0 0,0 0 260 0 0,0 0 110 0 0,0 0-120 0 0,0 0-273 0 0,0 0-283 0 0,0 0-167 0 0,0 0-56 0 0,0 0 9 0 0,0 0 35 0 0,20 3 2448 0 0,21-45-812 0 0,89-154-450 0 0,-87 126-1837 0 0,-12 15-16 0 0,-23 56-378 0 0,11 10 231 0 0,-13-8-16 0 0,29 37 248 0 0,-7 12-85 0 0,93 172 484 0 0,-117-219-727 0 0,-4-5 20 0 0,0-2-1734 0 0,2-2-4713 0 0,1 1-5885 0 0</inkml:trace>
  <inkml:trace contextRef="#ctx0" brushRef="#br0" timeOffset="85393.72">6685 2496 7290 0 0,'0'0'1720'0'0,"0"0"-265"0"0,0 0-63 0 0,0 0 158 0 0,0 0 74 0 0,0 0-81 0 0,0 0-249 0 0,0 0-321 0 0,0 0-290 0 0,0 0-201 0 0,0 0-140 0 0,7 11 1159 0 0,18-5-791 0 0,2-1 0 0 0,-1-2 0 0 0,0 0 0 0 0,1-2 0 0 0,0-1 0 0 0,15-2-710 0 0,14 1 441 0 0,176-18 676 0 0,-204 3-1629 0 0,-29 6-3827 0 0,-6-2-5320 0 0,4 10-2034 0 0</inkml:trace>
  <inkml:trace contextRef="#ctx0" brushRef="#br0" timeOffset="86147.671">6946 2187 8146 0 0,'0'0'2274'0'0,"0"0"-481"0"0,0 0-275 0 0,0 0-87 0 0,0 0 40 0 0,0 0-27 0 0,0 0-152 0 0,0 0-181 0 0,0 0-236 0 0,0 0-212 0 0,0 0-184 0 0,0 0-86 0 0,0 0-26 0 0,-5 1-6 0 0,3 0-274 0 0,-1 0 0 0 0,0 1 0 0 0,1-1 1 0 0,-1 0-1 0 0,1 1 0 0 0,0-1 0 0 0,-1 1 0 0 0,1 0 0 0 0,0 0 0 0 0,0 0 0 0 0,0 0 0 0 0,0 0 0 0 0,0 0 0 0 0,1 1 0 0 0,-1-1 0 0 0,1 0 0 0 0,-1 1 0 0 0,1 0 0 0 0,0-1 0 0 0,0 1 0 0 0,0 0 0 0 0,1-1 0 0 0,-1 1 0 0 0,0 0 0 0 0,1 0 0 0 0,0 0 0 0 0,0 1-87 0 0,-10 284 2381 0 0,8-90-1852 0 0,-6-162-417 0 0,7-35-88 0 0,1-1 4 0 0,0 0-14 0 0,0 0-8 0 0,-9 33-12 0 0,-26 3-784 0 0,38-42-9501 0 0,-2 5-1331 0 0</inkml:trace>
  <inkml:trace contextRef="#ctx0" brushRef="#br0" timeOffset="88857.425">7942 2010 0 0 0,'0'0'918'0'0,"0"0"331"0"0,0 0 185 0 0,0 0 86 0 0,0 0 22 0 0,0 0 5 0 0,0 0-84 0 0,0 0-130 0 0,0 0-90 0 0,0 0-96 0 0,8-2 698 0 0,-8 1 2502 0 0,-76-10-2394 0 0,-32 11-478 0 0,104 0-1440 0 0,0 0 0 0 0,0 1 0 0 0,1 0 0 0 0,-1 0 1 0 0,0 0-1 0 0,0 0 0 0 0,0 1 0 0 0,1 0 0 0 0,-1-1 1 0 0,1 1-1 0 0,-1 0 0 0 0,1 1 0 0 0,0-1 0 0 0,0 1 1 0 0,0-1-1 0 0,0 1 0 0 0,0 0 0 0 0,0 0 0 0 0,1 0 1 0 0,0 0-1 0 0,-1 1 0 0 0,1-1 0 0 0,0 1 0 0 0,1-1 0 0 0,-1 1 1 0 0,0 1-36 0 0,-29 106 416 0 0,28-97-299 0 0,-28 440 956 0 0,16-307-819 0 0,-5-27 66 0 0,17-75-197 0 0,3-45-127 0 0,0 0-6 0 0,0 0 1 0 0,0 0 16 0 0,0 0-3 0 0,0 0 20 0 0,0 30 489 0 0,10-19 624 0 0,31-16-791 0 0,-28 3-189 0 0,230-39 344 0 0,-138 30-407 0 0,-104 11-79 0 0,-1 0-14 0 0,0 0 10 0 0,0 0-6 0 0,0 0-9 0 0,0 0 27 0 0,0 0-3 0 0,0 0-17 0 0,0 0 14 0 0,0 0 3 0 0,0 0-1 0 0,0 0-41 0 0,0 0-7 0 0,0 0 10 0 0,0 0 2 0 0,0 0-7 0 0,0 0-17 0 0,0 0-45 0 0,0 0-22 0 0,0 0-71 0 0,0-9-2564 0 0,0 6-4004 0 0,0 0-5184 0 0</inkml:trace>
  <inkml:trace contextRef="#ctx0" brushRef="#br0" timeOffset="89611.439">8159 2349 11202 0 0,'0'0'1989'0'0,"0"0"-650"0"0,0 0-387 0 0,0 0-87 0 0,0 0 20 0 0,0 0-36 0 0,0 0-131 0 0,0 0-137 0 0,0 0-123 0 0,0 0-54 0 0,0 0-34 0 0,0 0-72 0 0,0 0-47 0 0,-1 17-21 0 0,-5 125 768 0 0,6 56 243 0 0,-17-106-530 0 0,17-92-645 0 0,0 0 8 0 0,0 0 21 0 0,0 0 18 0 0,0 0 19 0 0,0 0 2 0 0,0 0-4 0 0,0 0 25 0 0,0 0-3 0 0,0 0 43 0 0,0 0 30 0 0,0 0-2 0 0,0 0-7 0 0,1-30 874 0 0,3-11-1058 0 0,1 1 0 0 0,3-1 0 0 0,1 1 0 0 0,2 1 0 0 0,2-1 0 0 0,1 2 0 0 0,2 0 0 0 0,2 1 0 0 0,1 1 0 0 0,2 0 0 0 0,3-1-32 0 0,-21 31-4 0 0,0 0 1 0 0,1 0 0 0 0,0 0-1 0 0,0 0 1 0 0,1 1 0 0 0,-1-1-1 0 0,1 1 1 0 0,0 1 0 0 0,1-1 0 0 0,-1 1-1 0 0,1 0 1 0 0,0 0 0 0 0,0 0-1 0 0,0 1 1 0 0,0 0 0 0 0,1 0-1 0 0,0 0 1 0 0,-1 1 0 0 0,1 0-1 0 0,0 1 1 0 0,0-1 0 0 0,0 1 0 0 0,1 1 3 0 0,-5 2 2 0 0,0 1 0 0 0,0 0 1 0 0,0 0-1 0 0,-1 1 0 0 0,0-1 1 0 0,0 0-1 0 0,0 1 0 0 0,0 0 1 0 0,0-1-1 0 0,0 1 0 0 0,-1 0 1 0 0,0 0-1 0 0,0 0 0 0 0,0 0 1 0 0,0 0-1 0 0,-1 0 0 0 0,0 0 1 0 0,1 0-1 0 0,-1 0 0 0 0,-1 0 1 0 0,0 4-3 0 0,2-1-3 0 0,-1 50 104 0 0,0-30-162 0 0,5-12-2989 0 0,1-8-4978 0 0,-4-6-3684 0 0</inkml:trace>
  <inkml:trace contextRef="#ctx0" brushRef="#br0" timeOffset="94030.729">9072 2228 0 0 0,'0'0'2363'0'0,"0"0"-348"0"0,0 0-245 0 0,0 0-107 0 0,0 0-85 0 0,0 0-81 0 0,0 0-87 0 0,0 0-142 0 0,0 0-136 0 0,0 0-114 0 0,0 0-108 0 0,-5 0 4263 0 0,-22 3-4837 0 0,17 0-267 0 0,1 1 0 0 0,-1-1 1 0 0,1 2-1 0 0,-1-1 0 0 0,1 1 1 0 0,1 1-1 0 0,-1-1 1 0 0,1 1-1 0 0,0 1 0 0 0,-5 5-69 0 0,-62 79 702 0 0,67-74-569 0 0,0-1 0 0 0,0 1 0 0 0,2 1 1 0 0,0-1-1 0 0,1 1 0 0 0,1 0 1 0 0,1 0-1 0 0,0 1 0 0 0,1-1 0 0 0,2 1 1 0 0,-1-1-1 0 0,2 1 0 0 0,0-1 0 0 0,4 13-133 0 0,-1-19 77 0 0,0-1 0 0 0,1 1-1 0 0,0-1 1 0 0,1 0-1 0 0,1 0 1 0 0,0 0-1 0 0,0-1 1 0 0,1 0 0 0 0,0-1-1 0 0,0 1 1 0 0,1-2-1 0 0,1 1-76 0 0,-2-3 73 0 0,0-1-1 0 0,-1 0 1 0 0,2 0-1 0 0,-1-1 1 0 0,0 0-1 0 0,1-1 0 0 0,0 0 1 0 0,0 0-1 0 0,0-1 1 0 0,0 0-1 0 0,0 0 1 0 0,0-1-1 0 0,1 0 1 0 0,-1-1-1 0 0,0 0 0 0 0,0-1 1 0 0,1 0-1 0 0,-1 0 1 0 0,0-1-1 0 0,0 0 1 0 0,0 0-1 0 0,0-1 1 0 0,0 0-1 0 0,-1-1 0 0 0,1 0 1 0 0,-1 0-1 0 0,0-1 1 0 0,3-3-73 0 0,53-41 394 0 0,-2-2 1 0 0,55-61-395 0 0,-112 108 21 0 0,1-1-1 0 0,-1 1 0 0 0,0-1 1 0 0,0 0-1 0 0,-1-1 0 0 0,1 1 1 0 0,-1-1-1 0 0,-1 0 1 0 0,1 0-1 0 0,-1 0 0 0 0,0-1 1 0 0,0 1-1 0 0,-1-1 0 0 0,1 1 1 0 0,-2-1-1 0 0,1 0 0 0 0,-1 0 1 0 0,0 0-1 0 0,0 0 1 0 0,-1 0-1 0 0,0 0 0 0 0,0-6-20 0 0,-5 6 3 0 0,1 0 1 0 0,-1 0-1 0 0,0 1 0 0 0,0-1 0 0 0,-1 1 0 0 0,1 0 0 0 0,-2 1 0 0 0,1 0 0 0 0,0 0 0 0 0,-1 0 1 0 0,0 0-1 0 0,-7-2-3 0 0,-16-13-282 0 0,0 2 0 0 0,-1 1 0 0 0,-1 2 0 0 0,-1 1 0 0 0,0 1 0 0 0,0 2 0 0 0,-1 2 0 0 0,0 0 0 0 0,-1 3 0 0 0,0 1 0 0 0,0 1 0 0 0,-21 2 282 0 0,10 15-2309 0 0,20 3-5403 0 0,16-6-3898 0 0</inkml:trace>
  <inkml:trace contextRef="#ctx0" brushRef="#br0" timeOffset="94924.691">8771 2537 3249 0 0,'0'0'1585'0'0,"0"0"-164"0"0,0 0 74 0 0,0 0 173 0 0,0 0 34 0 0,0 0-186 0 0,0 0-292 0 0,0 0-227 0 0,0 0-111 0 0,0 0 37 0 0,0 0 169 0 0,0 0 78 0 0,0 0-28 0 0,4 1-141 0 0,37 2 3389 0 0,-40-3-4029 0 0,-1 0 3 0 0,0 0-23 0 0,0 0-33 0 0,0 0-23 0 0,0 0-36 0 0,0 0-55 0 0,0 0-2 0 0,0 0-41 0 0,0 0-23 0 0,0 0 7 0 0,0 0-22 0 0,0 0-25 0 0,0 0-20 0 0,4 0 603 0 0,9-3-628 0 0,-11 3 46 0 0,170-79 591 0 0,-144 66-633 0 0,-14 6-36 0 0,-1 1 1 0 0,1 0 0 0 0,0 1 0 0 0,1 0 0 0 0,-1 1 0 0 0,1 1 0 0 0,0 1-1 0 0,13-2-11 0 0,-27 6-2 0 0,0-1 0 0 0,1 0 0 0 0,-1 1 0 0 0,0-1 0 0 0,0 0 0 0 0,0 1 0 0 0,0 0 0 0 0,0-1 0 0 0,0 1 0 0 0,0 0 0 0 0,0-1-1 0 0,-1 1 1 0 0,1 0 0 0 0,-1 0 0 0 0,1-1 0 0 0,-1 1 0 0 0,0 0 0 0 0,0 0 0 0 0,0 0 0 0 0,0 0 0 0 0,0-1 0 0 0,0 1 0 0 0,0 0-1 0 0,-1 0 1 0 0,1 0 0 0 0,0 0 0 0 0,-1 0 2 0 0,0 6-20 0 0,-9 47 79 0 0,2 26-88 0 0,11-77 31 0 0,1 0-1 0 0,-1 0 1 0 0,1 0 0 0 0,-1 0 0 0 0,1-1 0 0 0,0 0-1 0 0,1 0 1 0 0,-1 0 0 0 0,0 0 0 0 0,1 0 0 0 0,0-1-1 0 0,0 0 1 0 0,-1 0 0 0 0,1 0 0 0 0,0-1 0 0 0,0 0-1 0 0,1 0 1 0 0,-1 0 0 0 0,0 0 0 0 0,0-1 0 0 0,0 0-1 0 0,1 0 1 0 0,-1 0 0 0 0,0-1 0 0 0,0 1 0 0 0,4-2-2 0 0,-2 2-11 0 0,4 0 25 0 0,-1 0 0 0 0,0 0 0 0 0,1-1 0 0 0,-1 0 0 0 0,0-1 0 0 0,0 0 0 0 0,0-1 0 0 0,0 0 0 0 0,0-1 0 0 0,0 0 0 0 0,-1 0 0 0 0,2-2-14 0 0,66-48 248 0 0,-79 38-1309 0 0,-3 10-2114 0 0,5 5-1675 0 0,0 1-7506 0 0</inkml:trace>
  <inkml:trace contextRef="#ctx0" brushRef="#br0" timeOffset="96098.048">9047 1859 928 0 0,'0'0'2085'0'0,"0"0"99"0"0,0 0 91 0 0,0 0-50 0 0,0 0-189 0 0,0 0-251 0 0,0 0-241 0 0,0 0-255 0 0,0 0-210 0 0,0 0-141 0 0,0 0-114 0 0,0 0-82 0 0,0 0-80 0 0,11 0 2134 0 0,-51 30-1717 0 0,0 10-549 0 0,104-70 1939 0 0,-38 8-2131 0 0,-37 26 184 0 0,-32 29-335 0 0,41-32-171 0 0,2-1-10 0 0,0 0-7 0 0,0 0 12 0 0,0 0-11 0 0,0 0-43 0 0,0 0-29 0 0,0 0-37 0 0,16 0-2681 0 0,-10 0-2626 0 0,-1 0-6517 0 0</inkml:trace>
  <inkml:trace contextRef="#ctx0" brushRef="#br0" timeOffset="100496.657">9303 1985 0 0 0,'0'0'919'0'0,"0"0"248"0"0,0 0 192 0 0,0 0 108 0 0,0 0-12 0 0,0 0-124 0 0,0 0-112 0 0,0 0-103 0 0,0 0-17 0 0,12-15 5067 0 0,-12 15-5564 0 0,-2 5 4855 0 0,-8 12-5237 0 0,10-17-203 0 0,0 0-3 0 0,0 0 14 0 0,0 0 22 0 0,0 0-22 0 0,0 0-20 0 0,0 0-8 0 0,0 0 16 0 0,0 0-2 0 0,0 0 4 0 0,0 0-6 0 0,0 0 3 0 0,0 0 2 0 0,0 0 3 0 0,0 0-4 0 0,0 0 18 0 0,0 0 0 0 0,0 0 12 0 0,0 0 23 0 0,0 0-8 0 0,0 0 9 0 0,20-8 989 0 0,-9-2-128 0 0,-11 10-909 0 0,-2 3 5 0 0,-7 12 485 0 0,9-15-461 0 0,0 0 888 0 0,0 0-919 0 0,0 0 25 0 0,0 0-6 0 0,0 0 5 0 0,0 0-2 0 0,0 0 2 0 0,0 0-9 0 0,0 0-11 0 0,0 0-25 0 0,0 0 21 0 0,0 0 18 0 0,0 0 6 0 0,0 0-9 0 0,0 0-6 0 0,0 0-10 0 0,0 0-3 0 0,0 0 3 0 0,0 0 3 0 0,0 0-23 0 0,0 0 1 0 0,0 0 20 0 0,0 0-29 0 0,0 0 27 0 0,29-18 152 0 0,-35 24 62 0 0,-2 3-633 0 0,0-6-4293 0 0,5-2-1986 0 0,1 2-5797 0 0</inkml:trace>
  <inkml:trace contextRef="#ctx0" brushRef="#br0" timeOffset="108577.819">9846 2566 1320 0 0,'0'0'1391'0'0,"0"0"-12"0"0,0 0 252 0 0,0 0 236 0 0,0 0 99 0 0,0 0-86 0 0,0 0-213 0 0,0 0-240 0 0,0 0-274 0 0,0 0-205 0 0,0 0-96 0 0,0-3-32 0 0,11-16 2900 0 0,8 12-2300 0 0,29 8-868 0 0,-1-2 0 0 0,0-2 0 0 0,1-2-1 0 0,-1-2 1 0 0,21-8-552 0 0,-25 4 359 0 0,-42 11-331 0 0,-1 0-40 0 0,0 0-4 0 0,0 0-4 0 0,-20 4-4173 0 0,13 0 556 0 0,2-4-3286 0 0,4 0 5442 0 0,-3 0-8824 0 0</inkml:trace>
  <inkml:trace contextRef="#ctx0" brushRef="#br0" timeOffset="108899.554">10072 2253 8122 0 0,'0'0'1897'0'0,"0"0"-356"0"0,0 0-272 0 0,0 0-119 0 0,0 0-3 0 0,0 0-76 0 0,0 0-179 0 0,0 0-231 0 0,0 0-172 0 0,0 0-88 0 0,0 0-21 0 0,0 0 28 0 0,0 0 16 0 0,-4 11 38 0 0,-13 36 28 0 0,13 49 1534 0 0,42 192-1091 0 0,-38-288-1256 0 0,0 0-170 0 0,-8-3-14785 0 0,5-1 7611 0 0</inkml:trace>
  <inkml:trace contextRef="#ctx0" brushRef="#br0" timeOffset="109413.806">10363 2191 12147 0 0,'0'0'1772'0'0,"0"0"-302"0"0,0 0-206 0 0,0 0-92 0 0,0 0-46 0 0,0 0-109 0 0,0 0-131 0 0,0 0-170 0 0,0 0-148 0 0,0 0-74 0 0,0 0-40 0 0,0 0-39 0 0,0 0-35 0 0,22-9-2 0 0,68-26-49 0 0,33 9 596 0 0,4 22-562 0 0,-125 4-363 0 0,-1 0 0 0 0,0 0 0 0 0,0 0 0 0 0,1 0-1 0 0,-1 1 1 0 0,0-1 0 0 0,0 0 0 0 0,0 1 0 0 0,1-1 0 0 0,-1 0-1 0 0,0 1 1 0 0,0 0 0 0 0,0-1 0 0 0,0 1 0 0 0,0 0 0 0 0,0-1 0 0 0,0 1-1 0 0,0 0 1 0 0,0 0 0 0 0,0 0 0 0 0,0 0 0 0 0,0 0 0 0 0,-1 0-1 0 0,1 0 1 0 0,0 0 0 0 0,-1 0 0 0 0,1 0 0 0 0,-1 0 0 0 0,1 0 0 0 0,-1 1-1 0 0,0-1 1 0 0,1 0 0 0 0,-1 0 0 0 0,0 1 0 0 0,0-1 0 0 0,0 0-1 0 0,0 0 1 0 0,0 1 0 0 0,0-1 0 0 0,0 0 0 0 0,0 0 0 0 0,0 1-1 0 0,-1-1 1 0 0,1 0 0 0 0,-24 54 66 0 0,-84 48 26 0 0,76-75-87 0 0,1 1-1 0 0,1 2 1 0 0,1 1 0 0 0,-7 12-5 0 0,33-40 0 0 0,0-1 1 0 0,-1 0-1 0 0,1 1 1 0 0,1-1 0 0 0,-1 1-1 0 0,0 0 1 0 0,1 0-1 0 0,0 0 1 0 0,0 0-1 0 0,0 1 1 0 0,0-1 0 0 0,1 0-1 0 0,0 1 1 0 0,0-1-1 0 0,0 1 1 0 0,0 0 0 0 0,1-1-1 0 0,0 1 1 0 0,0-1-1 0 0,0 1 1 0 0,0 0 0 0 0,1-1-1 0 0,-1 1 1 0 0,1-1-1 0 0,1 1 1 0 0,-1-1 0 0 0,1 1-1 0 0,-1-1 1 0 0,1 0-1 0 0,0 0 1 0 0,1 0 0 0 0,-1 0-1 0 0,1 0 1 0 0,0 0-1 0 0,-1 0 1 0 0,3 1-1 0 0,11 2 113 0 0,-1-1-1 0 0,1 0 1 0 0,0-1 0 0 0,0 0 0 0 0,1-2 0 0 0,0 0-1 0 0,-1 0 1 0 0,1-2 0 0 0,0 0 0 0 0,0-1 0 0 0,0-1-1 0 0,0 0 1 0 0,0-1 0 0 0,3-2-113 0 0,170-50 909 0 0,-224 36-8980 0 0,24 17 446 0 0,5 1-4602 0 0</inkml:trace>
  <inkml:trace contextRef="#ctx0" brushRef="#br0" timeOffset="110056.935">11224 2401 8018 0 0,'0'0'2167'0'0,"0"0"-581"0"0,0 0-413 0 0,0 0-162 0 0,0 0 11 0 0,0 0 8 0 0,0 0-99 0 0,0 0-159 0 0,0 0-194 0 0,0 0-130 0 0,0 0-75 0 0,0 0-38 0 0,0 0-12 0 0,-5 22-24 0 0,-19 72-21 0 0,18-7 592 0 0,5 0 218 0 0,1-86-961 0 0,0-1 53 0 0,0 0 69 0 0,0 0 81 0 0,0 0 76 0 0,0 0 46 0 0,0 0 51 0 0,0-16 1310 0 0,-1-9-1564 0 0,1 9-189 0 0,-1 1-1 0 0,2-1 0 0 0,0 0 0 0 0,1 0 0 0 0,0 1 0 0 0,1-1 0 0 0,1 1 0 0 0,5-11-59 0 0,-3 10 6 0 0,0 1 0 0 0,2 1 0 0 0,0-1-1 0 0,0 1 1 0 0,2 1 0 0 0,-1 0-1 0 0,2 0 1 0 0,0 1 0 0 0,0 0-1 0 0,1 1 1 0 0,0 0 0 0 0,1 1-1 0 0,1 0 1 0 0,-1 1 0 0 0,11-5-6 0 0,26 10-99 0 0,-41 30 44 0 0,1 106-887 0 0,2-116-1327 0 0,-6-13-6274 0 0,-4-3-2878 0 0</inkml:trace>
  <inkml:trace contextRef="#ctx0" brushRef="#br0" timeOffset="110766.476">11326 1985 560 0 0,'0'0'3556'0'0,"0"0"-1475"0"0,0 0-367 0 0,0 0 185 0 0,0 0 84 0 0,0 0-156 0 0,0 0-386 0 0,0 0-437 0 0,0 0-307 0 0,0 0-157 0 0,0 0-52 0 0,0 0-21 0 0,0 0 13 0 0,-27 19 2408 0 0,-1 2-1743 0 0,27-21-1070 0 0,1 0-4 0 0,0 0-3 0 0,0 0 9 0 0,0 0 15 0 0,0 0 45 0 0,0 0 10 0 0,15-8 1292 0 0,14-18-979 0 0,-34 25 1031 0 0,5 3-5778 0 0,0 2-4567 0 0,0 3-2792 0 0</inkml:trace>
  <inkml:trace contextRef="#ctx0" brushRef="#br0" timeOffset="111200.657">11926 2154 11426 0 0,'0'0'1921'0'0,"0"0"-580"0"0,0 0-272 0 0,0 0-22 0 0,0 0 22 0 0,0 0-69 0 0,0 0-190 0 0,-33 20-234 0 0,-101 66-192 0 0,130-85-363 0 0,0 1 0 0 0,0 1-1 0 0,0-1 1 0 0,0 1 0 0 0,0-1 0 0 0,1 1-1 0 0,-1 0 1 0 0,1 0 0 0 0,0 1 0 0 0,0-1-1 0 0,0 1 1 0 0,0-1 0 0 0,1 1 0 0 0,0 0-1 0 0,-1 0 1 0 0,1 0 0 0 0,0 0-1 0 0,1 1-19 0 0,-3 5 40 0 0,0 1-12 0 0,-1-1 0 0 0,2 1 0 0 0,0 0 0 0 0,0 0 0 0 0,1 0-1 0 0,0 0 1 0 0,0 0 0 0 0,2 1 0 0 0,-1-1 0 0 0,1 0 0 0 0,1 0 0 0 0,0 1 0 0 0,1-1 0 0 0,0 0 0 0 0,1 0 0 0 0,0 0 0 0 0,0 0 0 0 0,1-1 0 0 0,1 1-1 0 0,0-1 1 0 0,0 0 0 0 0,1-1 0 0 0,2 3-29 0 0,0-4 137 0 0,0-1 0 0 0,0-1 1 0 0,0 0-1 0 0,1 0 0 0 0,0 0 0 0 0,0-1 0 0 0,1 0 0 0 0,0-1 0 0 0,-1 0 0 0 0,2-1 0 0 0,-1 0 0 0 0,0 0 1 0 0,0-1-1 0 0,1 0 0 0 0,-1-1 0 0 0,1 0 0 0 0,0-1 0 0 0,-1 0 0 0 0,1-1 0 0 0,2 0-137 0 0,5-2 185 0 0,0-1-1 0 0,0-1 1 0 0,-1 0 0 0 0,1-1-1 0 0,-1-1 1 0 0,0 0-1 0 0,-1-2 1 0 0,0 0 0 0 0,0-1-1 0 0,-1 0 1 0 0,0-1-1 0 0,0-1 1 0 0,-2 0-1 0 0,1-1 1 0 0,-2 0 0 0 0,0-1-1 0 0,3-5-184 0 0,-9 12 11 0 0,0-1 0 0 0,0 1 0 0 0,-1-1 0 0 0,0 0 0 0 0,-1 0 0 0 0,0-1 0 0 0,0 1 0 0 0,-1-1 0 0 0,0 0 0 0 0,0 0 0 0 0,-1 0 0 0 0,0-1 0 0 0,-1 1 0 0 0,0 0-1 0 0,0-1 1 0 0,-1 1 0 0 0,0 0 0 0 0,-1-1 0 0 0,0 1 0 0 0,0 0 0 0 0,-1-1 0 0 0,0 1 0 0 0,-1 0 0 0 0,0 0 0 0 0,-1 1 0 0 0,1-1 0 0 0,-2 1 0 0 0,1-1 0 0 0,-1 1 0 0 0,0 1 0 0 0,-1-1 0 0 0,0 1 0 0 0,-3-4-11 0 0,-2 4-80 0 0,0-1 1 0 0,0 1 0 0 0,0 1-1 0 0,-1 0 1 0 0,0 1-1 0 0,0 0 1 0 0,0 1 0 0 0,-1 1-1 0 0,1-1 1 0 0,-1 2 0 0 0,0 0-1 0 0,0 0 1 0 0,0 2 0 0 0,0-1-1 0 0,0 2 1 0 0,-1 0 79 0 0,-3 0-764 0 0,1 1-1 0 0,0 1 1 0 0,0 1 0 0 0,0 0-1 0 0,1 1 1 0 0,-1 1 0 0 0,-14 7 764 0 0,-2 4-5964 0 0,6-4-5848 0 0</inkml:trace>
  <inkml:trace contextRef="#ctx0" brushRef="#br0" timeOffset="111547.821">11648 2471 7866 0 0,'0'0'2073'0'0,"0"0"-228"0"0,0 0-99 0 0,0 0-25 0 0,0 0-76 0 0,0 0-230 0 0,0 0-290 0 0,0 0-338 0 0,0 0-219 0 0,0 0-61 0 0,0 0-16 0 0,0 0 5 0 0,0 0 15 0 0,17-8-73 0 0,57-25-58 0 0,17 15 666 0 0,-83 17-980 0 0,0 1 1 0 0,-1-1 0 0 0,1 1-1 0 0,-1 0 1 0 0,1 1-1 0 0,0 0 1 0 0,-1 0-1 0 0,1 1 1 0 0,-1 0-1 0 0,0 0 1 0 0,0 0-1 0 0,0 1 1 0 0,0 0-1 0 0,0 1 1 0 0,0 0-1 0 0,-1 0 1 0 0,1 0 0 0 0,4 5-67 0 0,-6-6 95 0 0,0 1 0 0 0,1-1 1 0 0,0 0-1 0 0,-1 0 0 0 0,1 0 1 0 0,0-1-1 0 0,1 0 1 0 0,-1 0-1 0 0,0-1 0 0 0,1 0 1 0 0,-1 0-1 0 0,0 0 1 0 0,1-1-1 0 0,-1 0 0 0 0,1 0 1 0 0,-1 0-1 0 0,7-2-95 0 0,18 1-24 0 0,-3-9-1516 0 0,-24 6-2193 0 0,-3-1-3303 0 0,-1 2-4429 0 0</inkml:trace>
  <inkml:trace contextRef="#ctx0" brushRef="#br0" timeOffset="112202.283">11898 2014 2921 0 0,'0'0'2437'0'0,"0"0"-651"0"0,0 0-124 0 0,0 0 161 0 0,0 0-49 0 0,0 0-241 0 0,0 0-380 0 0,0 0-400 0 0,0 0-217 0 0,0 0-70 0 0,0 0 4 0 0,0 0 68 0 0,0 0 53 0 0,1-11 2663 0 0,-75 18-1089 0 0,138-29-487 0 0,-12 0-1192 0 0,-113 36 684 0 0,44-12-1130 0 0,28 1-696 0 0,4 10-1954 0 0,-10-1-6649 0 0,-4-4-2907 0 0</inkml:trace>
  <inkml:trace contextRef="#ctx0" brushRef="#br0" timeOffset="115921.317">12362 1915 3257 0 0,'0'0'1792'0'0,"0"0"-38"0"0,0 0 113 0 0,0 0 111 0 0,0 0-125 0 0,0 0-262 0 0,0 0-325 0 0,0 0-341 0 0,0 0-243 0 0,0 0-139 0 0,0 0-63 0 0,0 0-35 0 0,0 0 18 0 0,9-4 6 0 0,128-49 1599 0 0,-55 28-1204 0 0,-42 18-628 0 0,-39 7-212 0 0,-1 0 2 0 0,0 0 1 0 0,0 0-31 0 0,0 0 26 0 0,0 0-4 0 0,0 0-19 0 0,0 0 17 0 0,0 0-19 0 0,0 23 341 0 0,-6 535 536 0 0,-1-252-758 0 0,-4-232-1 0 0,-14-52 5287 0 0,13-17-6142 0 0,-112 38 847 0 0,81-35 301 0 0,43-8-332 0 0,0 0 10 0 0,0 0-18 0 0,0 0 10 0 0,0 0-11 0 0,0 0-14 0 0,0 0-13 0 0,0 0 14 0 0,0 0 2 0 0,0 0-24 0 0,0 0-12 0 0,0 0-32 0 0,0 0 18 0 0,0 0-22 0 0,0 0 3 0 0,0 0 32 0 0,0 0-27 0 0,0 0 13 0 0,0 0 11 0 0,0 0-20 0 0,0 0-15 0 0,0 0-9 0 0,0 0 26 0 0,0 0 3 0 0,0 0 23 0 0,0 0-7 0 0,0 0-31 0 0,0 0-2 0 0,0 0 9 0 0,0 0 8 0 0,0 0-7 0 0,0 0 16 0 0,0 0-3 0 0,0 0-27 0 0,0 0 27 0 0,0 0-15 0 0,0 0 2 0 0,0 0 17 0 0,0 0-8 0 0,0 0-26 0 0,0 0 10 0 0,0 0 26 0 0,0 0 8 0 0,0 0-31 0 0,0 0-12 0 0,0 0 25 0 0,-16 0 110 0 0,-1-1-663 0 0,22-6-6025 0 0,-1 4 363 0 0,-1-1-5908 0 0</inkml:trace>
  <inkml:trace contextRef="#ctx0" brushRef="#br0" timeOffset="132125.547">12944 2401 184 0 0,'0'0'1132'0'0,"0"0"-117"0"0,0 0-47 0 0,0 0 5 0 0,0 0-20 0 0,0 0-94 0 0,0 0-163 0 0,0 0-180 0 0,0 0-174 0 0,0 0-88 0 0,0 0-35 0 0,11 10 2376 0 0,32 2 2198 0 0,24-5-1803 0 0,-23-6-2009 0 0,-27 0-701 0 0,1 0 1 0 0,-1-2-1 0 0,0 0 1 0 0,1 0-1 0 0,-1-2 1 0 0,0 0-1 0 0,0-1 1 0 0,-1-1-1 0 0,6-2-280 0 0,-13 3 98 0 0,1 0 1 0 0,-1-1-1 0 0,0-1 1 0 0,0 1-1 0 0,0-1 1 0 0,-1-1-1 0 0,0 0 1 0 0,0 0-1 0 0,-1 0 1 0 0,0-1-1 0 0,0 0 1 0 0,-1-1-1 0 0,0 1 1 0 0,0-1-1 0 0,-1 0 0 0 0,0-1 1 0 0,0 1-1 0 0,-1-1 1 0 0,-1 0-1 0 0,0 0 1 0 0,0 0-1 0 0,-1 0 1 0 0,0-1-1 0 0,0-6-98 0 0,-1 9 12 0 0,-1 1 0 0 0,1-1 0 0 0,-2 0 1 0 0,1 1-1 0 0,-1-1 0 0 0,0 1 0 0 0,0-1 0 0 0,-1 1 0 0 0,0-1 0 0 0,0 1 0 0 0,-1 0 0 0 0,0 0 0 0 0,-1 0 0 0 0,1 0 0 0 0,-1 1 1 0 0,-1-2-13 0 0,1 2-16 0 0,0 1 0 0 0,0 0 0 0 0,0 1 0 0 0,0-1 0 0 0,-1 1 0 0 0,0-1 0 0 0,0 2 0 0 0,0-1 0 0 0,0 0 0 0 0,-1 1 0 0 0,1 0 0 0 0,-1 0 0 0 0,0 1 0 0 0,0-1 0 0 0,0 1 0 0 0,0 0 0 0 0,0 1 0 0 0,0 0 0 0 0,0 0 0 0 0,-5 0 16 0 0,-1 0-27 0 0,0 0 0 0 0,0 1 0 0 0,-1 1 1 0 0,1 0-1 0 0,0 0 0 0 0,0 1 1 0 0,0 1-1 0 0,0 0 0 0 0,0 1 1 0 0,1 0-1 0 0,0 0 0 0 0,-1 1 1 0 0,2 1-1 0 0,-11 6 27 0 0,9-5-5 0 0,-39 42 23 0 0,22 10 280 0 0,22-43-240 0 0,-7 14 103 0 0,2 0 0 0 0,0 0 1 0 0,3 1-1 0 0,0 0 0 0 0,0 11-161 0 0,6-33 73 0 0,1 0 1 0 0,0 0-1 0 0,0 0 0 0 0,1 0 1 0 0,0 0-1 0 0,1 1 0 0 0,0-1 1 0 0,0 0-1 0 0,1 1 1 0 0,0-1-1 0 0,1 0 0 0 0,0 0 1 0 0,0 0-1 0 0,1 0 0 0 0,0 0 1 0 0,0 0-1 0 0,1-1 0 0 0,1 1 1 0 0,-1-1-1 0 0,1 0 0 0 0,1-1 1 0 0,-1 1-1 0 0,1-1 0 0 0,5 4-73 0 0,-1-4 102 0 0,0 0-1 0 0,0 0 0 0 0,1-1 0 0 0,0-1 0 0 0,1 0 0 0 0,-1-1 0 0 0,1 0 1 0 0,0 0-1 0 0,0-1 0 0 0,0-1 0 0 0,0 0 0 0 0,0-1 0 0 0,9 0-101 0 0,188-16 1169 0 0,-205 14-1333 0 0,17-5 689 0 0,-15-5-3092 0 0,9-6-2526 0 0,-3 9-2889 0 0,-4 4-4093 0 0</inkml:trace>
  <inkml:trace contextRef="#ctx0" brushRef="#br0" timeOffset="132671.555">13761 2504 0 0 0,'0'0'595'0'0,"0"0"569"0"0,0 0 363 0 0,0 0 241 0 0,0 0 82 0 0,0 0-87 0 0,0 0-168 0 0,0 0-163 0 0,0 0-123 0 0,0 0-96 0 0,0 0-84 0 0,0 0-143 0 0,0 0-133 0 0,-23 12 4013 0 0,13-4-4798 0 0,-1 0 0 0 0,1 0-1 0 0,1 1 1 0 0,-1 0 0 0 0,2 1 0 0 0,-1 0 0 0 0,1 1-1 0 0,1-1 1 0 0,0 1 0 0 0,0 1 0 0 0,1-1-1 0 0,1 1 1 0 0,0 0 0 0 0,1 1 0 0 0,0-1 0 0 0,0 1-1 0 0,1 6-67 0 0,1-16 38 0 0,1 0-1 0 0,0 0 1 0 0,0 0-1 0 0,0 1 1 0 0,0-1-1 0 0,1 1 1 0 0,-1-1-1 0 0,1 0 1 0 0,0 1 0 0 0,0-1-1 0 0,0 1 1 0 0,1-1-1 0 0,-1 0 1 0 0,1 1-1 0 0,0-1 1 0 0,0 0-1 0 0,0 1 1 0 0,0-1-1 0 0,0 0 1 0 0,1 0-1 0 0,0 0 1 0 0,-1 0-1 0 0,1 0 1 0 0,0-1-1 0 0,0 1 1 0 0,1 0-1 0 0,-1-1 1 0 0,0 0-1 0 0,1 1 1 0 0,0-1-1 0 0,-1 0 1 0 0,1 0 0 0 0,0 0-1 0 0,0-1 1 0 0,0 1-1 0 0,0-1 1 0 0,1 0-38 0 0,12 2 133 0 0,1-2 0 0 0,-1 0 1 0 0,1-1-1 0 0,-1 0 0 0 0,1-1 1 0 0,-1-1-1 0 0,0-1 0 0 0,0-1 1 0 0,1 0-1 0 0,-2-1 1 0 0,1 0-1 0 0,-1-1 0 0 0,0-1 1 0 0,0-1-1 0 0,-1 0 0 0 0,0 0 1 0 0,0-2-1 0 0,-1 0 0 0 0,0 0 1 0 0,-1-1-1 0 0,0-1 1 0 0,3-4-134 0 0,-12 13-26 0 0,1-1 0 0 0,-1 1 1 0 0,0-1-1 0 0,0 0 1 0 0,0 0-1 0 0,0 0 1 0 0,-1 0-1 0 0,0-1 0 0 0,1 1 1 0 0,-2-1-1 0 0,1 1 1 0 0,0-1-1 0 0,-1 0 1 0 0,0 0-1 0 0,0 1 1 0 0,-1-1-1 0 0,1 0 0 0 0,-1 0 1 0 0,0 0-1 0 0,0 0 1 0 0,-1 0-1 0 0,1 0 1 0 0,-1 0-1 0 0,0 1 1 0 0,-1-1-1 0 0,1 0 0 0 0,-1 0 1 0 0,0 1-1 0 0,0-1 1 0 0,0 1-1 0 0,0 0 1 0 0,-1 0-1 0 0,0 0 0 0 0,0 0 1 0 0,0 0-1 0 0,-3-2 26 0 0,-47-15-2751 0 0,15 19-5648 0 0,24 2-3214 0 0</inkml:trace>
  <inkml:trace contextRef="#ctx0" brushRef="#br0" timeOffset="132924.557">13761 2504 7370 0 0</inkml:trace>
  <inkml:trace contextRef="#ctx0" brushRef="#br0" timeOffset="133169.957">13761 2504 7370 0 0,'-92'81'1719'0'0,"58"-44"2806"0"0,33-36-4242 0 0,0-1 0 0 0,0 1 0 0 0,1 0 0 0 0,-1 0 0 0 0,0 0 0 0 0,1 0 1 0 0,-1 1-1 0 0,1-1 0 0 0,-1 0 0 0 0,1 0 0 0 0,0 0 0 0 0,0 0 0 0 0,-1 0 1 0 0,1 1-1 0 0,0-1 0 0 0,0 0 0 0 0,0 0 0 0 0,0 0 0 0 0,0 1 0 0 0,0-1 1 0 0,0 0-1 0 0,1 0 0 0 0,-1 0 0 0 0,0 0 0 0 0,1 1 0 0 0,-1-1 0 0 0,1 0 1 0 0,-1 0-1 0 0,1 0 0 0 0,-1 0 0 0 0,1 0 0 0 0,0 0-283 0 0,101-5 4574 0 0,22-25-3777 0 0,-93 66-727 0 0,-27-32-114 0 0,1-1-1 0 0,0 1 0 0 0,-1-1 0 0 0,1 0 0 0 0,1-1 0 0 0,-1 1 1 0 0,1-1-1 0 0,-1 0 0 0 0,1-1 0 0 0,0 1 0 0 0,0-1 0 0 0,0 0 1 0 0,0 0-1 0 0,0-1 0 0 0,0 0 0 0 0,1 0 0 0 0,-1 0 0 0 0,0-1 1 0 0,1 0-1 0 0,-1 0 0 0 0,1-1 0 0 0,-1 0 0 0 0,0 0 0 0 0,0 0 1 0 0,0-1-1 0 0,1 0 0 0 0,-2 0 0 0 0,1 0 0 0 0,0-1 0 0 0,0 0 1 0 0,-1 0-1 0 0,1-1 0 0 0,-1 1 0 0 0,4-5 45 0 0,0-4-1710 0 0,-3 3-4546 0 0,-3 5-5560 0 0</inkml:trace>
  <inkml:trace contextRef="#ctx0" brushRef="#br0" timeOffset="134598.955">12948 1948 3929 0 0,'0'0'2390'0'0,"0"0"-629"0"0,0 0-284 0 0,0 0 82 0 0,0 0 92 0 0,0 0-30 0 0,0 0-178 0 0,0 0-298 0 0,0 0-328 0 0,0 0-203 0 0,0 0-57 0 0,0 0 3 0 0,0 0 40 0 0,0 0 44 0 0,2-16 2932 0 0,108-119-1070 0 0,-21 25-1618 0 0,-41 205-339 0 0,28 41-90 0 0,-67-134-813 0 0,-8-15-659 0 0,1 2-740 0 0,1 4-2796 0 0,-1 0-7574 0 0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4:22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1403 6977 0 0,'0'0'607'0'0,"0"0"-480"0"0,0 0-160 0 0,0 0 350 0 0,0 0 699 0 0,0 0 509 0 0,0 0 122 0 0,0 0-114 0 0,0 0-252 0 0,0 0-275 0 0,35-5-225 0 0,113-16-143 0 0,-10-15 1122 0 0,-111 24-1375 0 0,10-8 44 0 0,-1-1 1 0 0,0-2 0 0 0,-2-2-1 0 0,0-1 1 0 0,-2-1-1 0 0,-1-2 1 0 0,-1-2 0 0 0,4-7-430 0 0,289-380 1576 0 0,-321 417-1570 0 0,0-3 4 0 0,1 1 0 0 0,-1 0 0 0 0,1-1 0 0 0,0 1-1 0 0,0 1 1 0 0,1-1 0 0 0,-1 0 0 0 0,1 1 0 0 0,-1 0-1 0 0,1-1 1 0 0,0 1 0 0 0,-1 1 0 0 0,1-1 0 0 0,0 1 0 0 0,0-1-1 0 0,1 1 1 0 0,-1 0 0 0 0,0 1 0 0 0,0-1 0 0 0,1 1-10 0 0,-2 2 7 0 0,1 0 0 0 0,-2 1 1 0 0,1-1-1 0 0,0 1 0 0 0,0 0 0 0 0,-1 0 1 0 0,0 0-1 0 0,1 0 0 0 0,-1 1 1 0 0,0-1-1 0 0,-1 1 0 0 0,1-1 1 0 0,-1 1-1 0 0,1-1 0 0 0,-1 1 0 0 0,0 0 1 0 0,0 0-1 0 0,-1 1-7 0 0,2 0 18 0 0,6 31 76 0 0,-1 0 0 0 0,-2 1 1 0 0,-1 0-1 0 0,-2-1 0 0 0,-2 2 0 0 0,-1-1-94 0 0,1-8 76 0 0,1-14-56 0 0,-1 1 0 0 0,0-1 0 0 0,-1 1 0 0 0,-1-1 0 0 0,0 0 0 0 0,-1 0 0 0 0,-1 0 0 0 0,0 0 0 0 0,-1-1 1 0 0,-1 1-1 0 0,0-1 0 0 0,-1-1 0 0 0,-1 1 0 0 0,0-1 0 0 0,0 0 0 0 0,-1-1 0 0 0,-1 0 0 0 0,0-1 0 0 0,-1 0 0 0 0,0 0 0 0 0,-1-1 0 0 0,0 0 0 0 0,0-1 0 0 0,-6 2-20 0 0,-8-1-54 0 0,0-2 1 0 0,-1 0 0 0 0,0-2-1 0 0,0-1 1 0 0,-1-1 0 0 0,1-2-1 0 0,-1 0 1 0 0,0-2-1 0 0,1-1 1 0 0,-7-2 53 0 0,-67-15-2463 0 0,91 9 267 0 0,9 5-1402 0 0,1-1-4195 0 0,0 1-1677 0 0</inkml:trace>
  <inkml:trace contextRef="#ctx0" brushRef="#br0" timeOffset="333.345">1556 968 16932 0 0,'0'0'774'0'0,"0"0"-376"0"0,0 0-281 0 0,0 0 11 0 0,-31 35 146 0 0,-100 112 174 0 0,68-53 414 0 0,58-82-731 0 0,2-6-101 0 0,0 0 1 0 0,0 1-1 0 0,1-1 0 0 0,0 0 0 0 0,0 1 0 0 0,1 0 0 0 0,0-1 0 0 0,0 1 1 0 0,0 0-1 0 0,1-1 0 0 0,0 1 0 0 0,0 0 0 0 0,1 0 0 0 0,0-1 0 0 0,0 1 1 0 0,1-1-1 0 0,-1 1 0 0 0,1-1 0 0 0,1 1 0 0 0,-1-1 0 0 0,1 0 1 0 0,0 0-1 0 0,1 0 0 0 0,-1 0 0 0 0,1-1 0 0 0,1 0 0 0 0,-1 1 0 0 0,0-2 1 0 0,1 1-1 0 0,0 0 0 0 0,0-1 0 0 0,1 0 0 0 0,3 2-30 0 0,6 0 132 0 0,1-2 0 0 0,0 0 0 0 0,0 0-1 0 0,0-2 1 0 0,0 0 0 0 0,1-1 0 0 0,-1 0 0 0 0,0-1 0 0 0,1-1-1 0 0,-1-1 1 0 0,0 0 0 0 0,0-2 0 0 0,0 1 0 0 0,0-2-1 0 0,-1 0 1 0 0,1-1 0 0 0,-1 0 0 0 0,0-1 0 0 0,12-9-132 0 0,-4 5 217 0 0,-1-2 0 0 0,-1 0 0 0 0,0-1 0 0 0,-1-1 0 0 0,0-1 0 0 0,-1-1 0 0 0,-1 0 0 0 0,13-18-217 0 0,-23 27 81 0 0,-2-1 0 0 0,1 0 1 0 0,-1 0-1 0 0,-1 0 0 0 0,0-1 0 0 0,0 0 0 0 0,0 0 0 0 0,-2 0 0 0 0,1-1 0 0 0,-1 1 0 0 0,-1-1 0 0 0,0 1 0 0 0,0-1 1 0 0,-1 0-1 0 0,0 0 0 0 0,-1 0 0 0 0,0 0 0 0 0,-1 0 0 0 0,-1 0 0 0 0,1 0 0 0 0,-3-6-81 0 0,0 8-12 0 0,0 1-1 0 0,0-1 1 0 0,-1 0 0 0 0,0 1-1 0 0,-1 0 1 0 0,0 1 0 0 0,0-1-1 0 0,0 1 1 0 0,-1 0-1 0 0,0 0 1 0 0,-1 1 0 0 0,1 0-1 0 0,-1 1 1 0 0,-1-1 0 0 0,1 1-1 0 0,-1 1 1 0 0,1 0 0 0 0,-1 0-1 0 0,0 1 1 0 0,-1 0 0 0 0,1 0-1 0 0,0 1 1 0 0,-1 0-1 0 0,0 1 1 0 0,1 0 0 0 0,-2 0 12 0 0,-2 0-178 0 0,0 0 1 0 0,0 1 0 0 0,0 0-1 0 0,0 1 1 0 0,1 0-1 0 0,-1 1 1 0 0,0 1 0 0 0,0 0-1 0 0,1 0 1 0 0,-9 5 177 0 0,-26 16-1881 0 0,15-6-3195 0 0,8-3-6802 0 0</inkml:trace>
  <inkml:trace contextRef="#ctx0" brushRef="#br0" timeOffset="2450.487">3121 1241 1176 0 0,'0'0'2395'0'0,"0"0"153"0"0,0 0 214 0 0,0 0 39 0 0,0 0-184 0 0,0 0-384 0 0,0 0-513 0 0,0 0-408 0 0,0 0-322 0 0,0 0-217 0 0,0 0-133 0 0,16 4 2457 0 0,59 81-1759 0 0,-50-36-1093 0 0,-2 1 0 0 0,-3 1 1 0 0,12 44-246 0 0,12 32 98 0 0,-19-33-7 0 0,-25-93-56 0 0,0-1-4 0 0,0 0 13 0 0,0 0 25 0 0,6-41 2043 0 0,25-101-1903 0 0,55-61-166 0 0,-75 181-40 0 0,56-122 57 0 0,-68 143-3339 0 0,-1 9-5094 0 0,2-4-3499 0 0</inkml:trace>
  <inkml:trace contextRef="#ctx0" brushRef="#br0" timeOffset="3075.483">2996 932 9498 0 0,'0'0'2537'0'0,"0"0"-830"0"0,0 0-308 0 0,0 0 38 0 0,0 0 140 0 0,0 0 20 0 0,0 0-171 0 0,0 0-225 0 0,0 0-270 0 0,0 0-232 0 0,0 0-164 0 0,0 0-86 0 0,-4-2-30 0 0,-9-6-12 0 0,10 7-24 0 0,3 1-58 0 0,0 0-42 0 0,0 0-30 0 0,0 0-36 0 0,15 0 389 0 0,433-1 973 0 0,-286 2-1478 0 0,-162-1-85 0 0,0 0 16 0 0,0 0 66 0 0,0 0 28 0 0,0 0 44 0 0,0 0 43 0 0,-9-11 289 0 0,-134-148-230 0 0,104 97-883 0 0,39 62 285 0 0,8-8-2864 0 0,18 2-384 0 0,-9 5-3553 0 0,-7 1-5055 0 0</inkml:trace>
  <inkml:trace contextRef="#ctx0" brushRef="#br0" timeOffset="3488.632">4126 1149 8946 0 0,'0'0'2042'0'0,"0"0"-641"0"0,0 0-290 0 0,0 0 17 0 0,0 0 70 0 0,0 0-60 0 0,0 0-226 0 0,0 0-296 0 0,0 0-197 0 0,0 0-82 0 0,0 0 41 0 0,0 0 179 0 0,0 0 160 0 0,3 2 100 0 0,1 3-453 0 0,1-1 1 0 0,1-1 0 0 0,-1 1 0 0 0,1-1 0 0 0,-1 0-1 0 0,1 0 1 0 0,0 0 0 0 0,0-1 0 0 0,0 0 0 0 0,1 0-1 0 0,-1-1 1 0 0,0 1 0 0 0,1-1 0 0 0,4 0-365 0 0,156-15 1705 0 0,-136 9-1389 0 0,68-14-29 0 0,-33 12-222 0 0,-66 7-81 0 0,0 0-1 0 0,-19 9-8806 0 0,15-6 4441 0 0,-4 4-7144 0 0</inkml:trace>
  <inkml:trace contextRef="#ctx0" brushRef="#br0" timeOffset="3854.14">4133 1392 13515 0 0,'0'0'1920'0'0,"0"0"-423"0"0,0 0-130 0 0,0 0 4 0 0,0 0-82 0 0,0 0-178 0 0,0 0-259 0 0,0 0-248 0 0,0 0-182 0 0,0 0-121 0 0,0 0-99 0 0,0 0-32 0 0,0 0 2 0 0,-2 2 16 0 0,2-1-147 0 0,0 0 0 0 0,-1 0 1 0 0,1 0-1 0 0,0 0 0 0 0,0-1 0 0 0,0 1 0 0 0,0 0 0 0 0,0 0 0 0 0,0 0 0 0 0,0 0 0 0 0,0 0 0 0 0,0 0 0 0 0,0 0 0 0 0,0-1 0 0 0,1 1 0 0 0,-1 0 1 0 0,0 0-1 0 0,0 0 0 0 0,1 0 0 0 0,-1-1 0 0 0,1 1 0 0 0,-1 0 0 0 0,1 0 0 0 0,-1-1 0 0 0,1 1 0 0 0,-1 0 0 0 0,1-1 0 0 0,0 1 0 0 0,-1-1 0 0 0,1 1 1 0 0,0-1-1 0 0,0 1 0 0 0,-1-1 0 0 0,1 1 0 0 0,0-1 0 0 0,0 1 0 0 0,0-1 0 0 0,0 0 0 0 0,-1 0 0 0 0,1 0 0 0 0,0 1 0 0 0,0-1 0 0 0,0 0 0 0 0,0 0 1 0 0,0 0-1 0 0,0 0 0 0 0,0 0 0 0 0,-1 0 0 0 0,1-1 0 0 0,0 1 0 0 0,0 0 0 0 0,0 0 0 0 0,0-1 0 0 0,0 1-41 0 0,178-6 2046 0 0,-109-2-1763 0 0,44 4-86 0 0,-114 4-226 0 0,0 0-29 0 0,0 0-11 0 0,0 0-24 0 0,0 0-25 0 0,0 0-40 0 0,0 0-56 0 0,-3-6-3256 0 0,2 4-2250 0 0,1-1-6266 0 0</inkml:trace>
  <inkml:trace contextRef="#ctx0" brushRef="#br0" timeOffset="6441.168">5284 689 12859 0 0,'0'0'1827'0'0,"0"0"-379"0"0,0 0-96 0 0,0 0 82 0 0,0 0 48 0 0,0 0-126 0 0,0 0-326 0 0,0 0-336 0 0,0 0-251 0 0,0 0-145 0 0,0 0-61 0 0,0 0-41 0 0,-4-4 987 0 0,17-21 672 0 0,-10 17-1916 0 0,-13 23 189 0 0,-16 24 2 0 0,26-38-118 0 0,0-1 10 0 0,0 0-2 0 0,0 0 6 0 0,0 0-3 0 0,0 0 12 0 0,0 0-6 0 0,0 0-16 0 0,0 0-5 0 0,0 0-17 0 0,18-33-2277 0 0,15 14-4294 0 0,-29 19-5366 0 0</inkml:trace>
  <inkml:trace contextRef="#ctx0" brushRef="#br0" timeOffset="8122.854">5952 832 7922 0 0,'0'0'1964'0'0,"0"0"-250"0"0,0 0-102 0 0,0 0-3 0 0,0 0-26 0 0,0 0-178 0 0,0 0-281 0 0,0 0-274 0 0,0 0-219 0 0,0 0-127 0 0,0 0-12 0 0,0 0 28 0 0,0 0 31 0 0,27-19 2484 0 0,-5 0-2717 0 0,-1-1 1 0 0,-1 0-1 0 0,0-2 0 0 0,-2-1 0 0 0,0 0 0 0 0,-2-1 1 0 0,0-1-1 0 0,-2 0 0 0 0,-1-1 0 0 0,2-7-318 0 0,-1-4 210 0 0,-4 63-361 0 0,28 42 214 0 0,33 88 70 0 0,-68-122 13 0 0,-1-3-2720 0 0,6-13-7354 0 0,-6-16-2628 0 0</inkml:trace>
  <inkml:trace contextRef="#ctx0" brushRef="#br0" timeOffset="5834.899">5137 1230 13675 0 0,'0'0'1334'0'0,"0"0"-393"0"0,0 0-162 0 0,0 0 186 0 0,0 0 181 0 0,0 0-11 0 0,0 0-184 0 0,0 0-336 0 0,0 0-310 0 0,0 0-160 0 0,0 0-78 0 0,0 0 30 0 0,9 452 1852 0 0,-19-389 265 0 0,8-88-2150 0 0,1 0 0 0 0,1-1 1 0 0,0 1-1 0 0,2 0 0 0 0,2 0 0 0 0,0-1 1 0 0,1 2-1 0 0,1-1 0 0 0,8-17-64 0 0,1 3 24 0 0,0 0 0 0 0,3 2 0 0 0,1 0-1 0 0,2 1 1 0 0,1 2 0 0 0,2 0 0 0 0,1 1-1 0 0,2 1 1 0 0,1 2 0 0 0,19-16-24 0 0,-39 39 14 0 0,-1 2 0 0 0,1-1-1 0 0,0 1 1 0 0,0 0 0 0 0,0 1 0 0 0,1 0 0 0 0,-1 0 0 0 0,1 1 0 0 0,0 0 0 0 0,0 0 0 0 0,0 1 0 0 0,3 0-14 0 0,-10 4 7 0 0,0-1 1 0 0,0 0 0 0 0,-1 1 0 0 0,1-1 0 0 0,0 1-1 0 0,-1-1 1 0 0,1 1 0 0 0,-1 0 0 0 0,1-1 0 0 0,-1 1 0 0 0,0 0-1 0 0,0 0 1 0 0,0 0 0 0 0,0 0 0 0 0,0 1 0 0 0,0-1-1 0 0,0 0 1 0 0,-1 0 0 0 0,1 0 0 0 0,-1 1 0 0 0,0-1 0 0 0,0 0-1 0 0,0 0 1 0 0,0 1 0 0 0,0-1 0 0 0,0 0 0 0 0,0 2-8 0 0,0 0 27 0 0,0 18 49 0 0,0 1 0 0 0,-2-1 0 0 0,0 0 0 0 0,-2 1 0 0 0,0-1 0 0 0,-2-1 0 0 0,-3 11-76 0 0,-4 16 16 0 0,3-37-1589 0 0,4-23-3231 0 0,2 2-1669 0 0,2 6-5275 0 0</inkml:trace>
  <inkml:trace contextRef="#ctx0" brushRef="#br0" timeOffset="7054.163">5888 1403 5265 0 0,'0'0'3001'0'0,"0"0"-1713"0"0,0 0-864 0 0,0 0-110 0 0,0 0 322 0 0,0 0 415 0 0,0 0 245 0 0,0 0 41 0 0,0 0-154 0 0,0 0-212 0 0,0 0-131 0 0,0 0-53 0 0,0 0-39 0 0,24 7 25 0 0,75 23-3 0 0,-3-24 1366 0 0,-81-8-1924 0 0,1 0 0 0 0,-1-2 1 0 0,0 0-1 0 0,1-1 1 0 0,-2 0-1 0 0,1-1 0 0 0,-1-1 1 0 0,0 0-1 0 0,0-1 1 0 0,-1-1-1 0 0,0 0 0 0 0,0-1 1 0 0,-1 0-1 0 0,-1 0 0 0 0,1-2 1 0 0,-2 1-1 0 0,0-1 1 0 0,0-1-1 0 0,3-6-212 0 0,-10 16 16 0 0,-1-1 0 0 0,1 0 0 0 0,-1-1-1 0 0,0 1 1 0 0,0 0 0 0 0,0-1 0 0 0,0 1 0 0 0,-1-1 0 0 0,0 1-1 0 0,0-1 1 0 0,0 0 0 0 0,0 0 0 0 0,-1 1 0 0 0,0-1-1 0 0,0 0 1 0 0,0 0 0 0 0,0 0 0 0 0,-1 1 0 0 0,0-1 0 0 0,0 0-1 0 0,0 1 1 0 0,-1-1 0 0 0,1 1 0 0 0,-1-1 0 0 0,0 1 0 0 0,-1 0-1 0 0,1-1 1 0 0,-1 1 0 0 0,1 1 0 0 0,-1-1 0 0 0,-1 0-1 0 0,1 1 1 0 0,0-1 0 0 0,-1 1 0 0 0,0 0 0 0 0,1 0 0 0 0,-1 0-1 0 0,0 1 1 0 0,-1-1 0 0 0,1 1 0 0 0,0 0 0 0 0,-1 0 0 0 0,1 1-1 0 0,-1-1 1 0 0,-4 0-16 0 0,-11 0-26 0 0,-1 1 0 0 0,1 0-1 0 0,-1 2 1 0 0,1 0 0 0 0,-1 2 0 0 0,1 0-1 0 0,0 1 1 0 0,0 1 0 0 0,0 1-1 0 0,1 0 1 0 0,0 2 0 0 0,0 0 0 0 0,1 1-1 0 0,0 1 1 0 0,0 1 0 0 0,1 0 0 0 0,1 1-1 0 0,0 1 1 0 0,0 1 0 0 0,-7 9 26 0 0,12-12-7 0 0,1 1 1 0 0,1 0 0 0 0,0 1 0 0 0,0 0-1 0 0,1 0 1 0 0,1 0 0 0 0,0 1-1 0 0,1 1 1 0 0,1-1 0 0 0,0 1-1 0 0,-2 12 7 0 0,5-20 17 0 0,1 0 1 0 0,0 1-1 0 0,0-1 0 0 0,1 1 0 0 0,0-1 0 0 0,0 0 0 0 0,1 1 0 0 0,0-1 0 0 0,0 0 0 0 0,1 0 0 0 0,0 1 0 0 0,0-1 0 0 0,1 0 0 0 0,0-1 0 0 0,0 1 1 0 0,0 0-1 0 0,1-1 0 0 0,0 0 0 0 0,0 0 0 0 0,1 0 0 0 0,-1 0 0 0 0,1-1 0 0 0,1 0 0 0 0,-1 0 0 0 0,3 2-17 0 0,8 2 146 0 0,0-1 0 0 0,1-1 0 0 0,0 0 0 0 0,0-1 0 0 0,0-1 0 0 0,1 0 0 0 0,-1-1 0 0 0,1-2 1 0 0,0 1-1 0 0,0-2 0 0 0,1 0 0 0 0,-1-2 0 0 0,16-1-146 0 0,-14 2 110 0 0,1 0-43 0 0,-1-1 1 0 0,0-1 0 0 0,0 0-1 0 0,1-2 1 0 0,-2 0 0 0 0,1-1-1 0 0,0-1 1 0 0,-1-1 0 0 0,0-1-1 0 0,-1-1 1 0 0,0 0 0 0 0,0-1-68 0 0,26-46-598 0 0,-42 28-4347 0 0,-6 24-2106 0 0,-1 0-5782 0 0</inkml:trace>
  <inkml:trace contextRef="#ctx0" brushRef="#br0" timeOffset="7581.119">6633 1550 11522 0 0,'0'0'3821'0'0,"0"0"-2238"0"0,0 0-989 0 0,0 0-151 0 0,0 0 194 0 0,0 0 295 0 0,0 0 107 0 0,0 0-84 0 0,0 0-195 0 0,0 0-265 0 0,0 0-130 0 0,0 0-66 0 0,5 22-51 0 0,18 103 81 0 0,-21-37 313 0 0,-11-80 1720 0 0,8-19-2302 0 0,1-1 0 0 0,0 1 0 0 0,1 0 0 0 0,0-1 0 0 0,0 1 0 0 0,2 0 0 0 0,-1 0 0 0 0,1 0 0 0 0,1 0 0 0 0,0 0 0 0 0,1 1 0 0 0,0-1 0 0 0,0 1 0 0 0,1 1 0 0 0,6-8-60 0 0,-7 10 9 0 0,2-4 5 0 0,1 0 0 0 0,0 0 0 0 0,1 1-1 0 0,0 0 1 0 0,1 1 0 0 0,0-1-1 0 0,0 2 1 0 0,1 0 0 0 0,0 0 0 0 0,0 1-1 0 0,1 0 1 0 0,0 1 0 0 0,0 0-1 0 0,7-1-13 0 0,-18 7-2 0 0,1 0-1 0 0,-1 0 1 0 0,1 0-1 0 0,-1 0 1 0 0,0 0-1 0 0,1 0 1 0 0,-1 0-1 0 0,1 0 1 0 0,-1 1-1 0 0,1-1 1 0 0,-1 0-1 0 0,0 1 1 0 0,1-1-1 0 0,-1 1 1 0 0,0 0-1 0 0,1-1 1 0 0,-1 1-1 0 0,0 0 1 0 0,0 0-1 0 0,0 0 1 0 0,1 0-1 0 0,-1 0 1 0 0,0 0-1 0 0,-1 0 1 0 0,1 0-1 0 0,0 1 0 0 0,0-1 1 0 0,0 0-1 0 0,-1 0 1 0 0,1 1-1 0 0,0-1 1 0 0,-1 1-1 0 0,0-1 1 0 0,1 0-1 0 0,-1 1 1 0 0,0-1-1 0 0,1 1 1 0 0,-1-1-1 0 0,0 1 3 0 0,4 68-125 0 0,-4-59 44 0 0,0-10-14 0 0,2 12-725 0 0,7-13-5114 0 0,-7-3-74 0 0,-2-1-5741 0 0</inkml:trace>
  <inkml:trace contextRef="#ctx0" brushRef="#br0" timeOffset="11154.451">7622 1377 0 0 0,'0'0'545'0'0,"0"0"425"0"0,0 0 146 0 0,0 0 161 0 0,0 0 193 0 0,0 0 145 0 0,0 0 43 0 0,0 0-75 0 0,0 0-124 0 0,0 0-88 0 0,0 0-71 0 0,4 0 5306 0 0,17 0-5469 0 0,20-2-505 0 0,-1-1-1 0 0,1-3 0 0 0,-1-1 1 0 0,0-2-1 0 0,6-4-631 0 0,247-42 832 0 0,-271 56-741 0 0,-35-3-2157 0 0,-6-2-1489 0 0,11 3 145 0 0,-1 0-3386 0 0,2 0-3564 0 0</inkml:trace>
  <inkml:trace contextRef="#ctx0" brushRef="#br0" timeOffset="12085.064">7937 1068 9146 0 0,'0'0'1772'0'0,"0"0"-358"0"0,0 0-158 0 0,0 0 77 0 0,0 0 131 0 0,0 0-11 0 0,0 0-170 0 0,0 0-280 0 0,0 0-269 0 0,0 0-173 0 0,0 0-98 0 0,0 0-35 0 0,0 0-30 0 0,-14 10-17 0 0,-43 34-25 0 0,55-43-327 0 0,1 0-1 0 0,0 0 1 0 0,-1 0-1 0 0,1 0 1 0 0,0 0 0 0 0,0 0-1 0 0,0 0 1 0 0,0 0-1 0 0,0 1 1 0 0,0-1 0 0 0,0 1-1 0 0,0-1 1 0 0,0 0-1 0 0,1 1 1 0 0,-1-1 0 0 0,0 1-1 0 0,1 0 1 0 0,-1-1-1 0 0,1 1 1 0 0,0-1 0 0 0,0 1-1 0 0,0 0 1 0 0,-1-1 0 0 0,1 1-1 0 0,1 0 1 0 0,-1-1-1 0 0,0 1 1 0 0,0 1-29 0 0,1 3 113 0 0,0 19 243 0 0,1 0 1 0 0,1 0 0 0 0,1 0 0 0 0,1-1 0 0 0,1 1 0 0 0,4 8-357 0 0,-4-10 125 0 0,-2 0 0 0 0,0 1 0 0 0,-2-1-1 0 0,0 1 1 0 0,-2-1 0 0 0,0 1 0 0 0,-3 10-125 0 0,-11 10 387 0 0,10 23 1234 0 0,4-31-1905 0 0,0-63-2680 0 0,0 11-2882 0 0,0 8-6096 0 0</inkml:trace>
  <inkml:trace contextRef="#ctx0" brushRef="#br0" timeOffset="13553.935">8911 1270 9682 0 0,'0'0'2070'0'0,"0"0"-368"0"0,0 0-219 0 0,0 0 1 0 0,0 0-81 0 0,0 0-218 0 0,0 0-330 0 0,0 0-327 0 0,0 0-181 0 0,0 0-66 0 0,0 0 0 0 0,-3 11 20 0 0,-11 88 419 0 0,10 191 788 0 0,4-299 770 0 0,3-110-1508 0 0,10 68-718 0 0,2 1 1 0 0,3 1 0 0 0,1 0-1 0 0,3 1 1 0 0,1 2-1 0 0,3 0 1 0 0,2 1 0 0 0,1 2-1 0 0,18-18-52 0 0,-44 57 2 0 0,0 1-1 0 0,0-1 0 0 0,0 1 1 0 0,1 0-1 0 0,-1 0 0 0 0,1 0 1 0 0,-1 1-1 0 0,1-1 0 0 0,0 1 1 0 0,0 0-1 0 0,0 0 0 0 0,0 0 1 0 0,1 0-1 0 0,-1 1 0 0 0,0 0 1 0 0,2 0-2 0 0,21 48 152 0 0,-21 105-539 0 0,7-136-1687 0 0,0-11-4229 0 0,-8-4 2026 0 0,-1 2-7574 0 0</inkml:trace>
  <inkml:trace contextRef="#ctx0" brushRef="#br0" timeOffset="15042.078">9853 663 7402 0 0,'0'0'2165'0'0,"0"0"-267"0"0,0 0-51 0 0,0 0 87 0 0,0 0-23 0 0,0 0-267 0 0,0 0-309 0 0,0 0-305 0 0,0 0-262 0 0,0 0-151 0 0,0 0-86 0 0,0 0-57 0 0,0 0-12 0 0,-1-3 13 0 0,-12-2 2631 0 0,-6 24-2483 0 0,34-45 371 0 0,-7 13-972 0 0,-8 13 112 0 0,-11 10 110 0 0,-25 19-188 0 0,36-29-52 0 0,0 0-4 0 0,0 0 18 0 0,0 0 1 0 0,0 0-18 0 0,0 0 13 0 0,7-1 34 0 0,-6 0 96 0 0,-1 0-3322 0 0,7 0-5805 0 0,-4 1 6742 0 0,1 0-10324 0 0</inkml:trace>
  <inkml:trace contextRef="#ctx0" brushRef="#br0" timeOffset="13966.138">9798 1116 17004 0 0,'0'0'1285'0'0,"0"0"-242"0"0,0 0-79 0 0,0 0 37 0 0,0 0-33 0 0,0 0-165 0 0,0 0-249 0 0,0 0-162 0 0,0 0-129 0 0,-28 32-92 0 0,-85 105-46 0 0,66-52-9 0 0,42-66-94 0 0,-1-8-26 0 0,1 0 0 0 0,1 1 1 0 0,0-1-1 0 0,1 1 1 0 0,0 0-1 0 0,1 0 0 0 0,0 0 1 0 0,1 0-1 0 0,0 1 1 0 0,1-1-1 0 0,0 0 1 0 0,1 0-1 0 0,1 1 0 0 0,-1-1 1 0 0,2 0-1 0 0,0 0 1 0 0,1-1-1 0 0,0 1 0 0 0,0-1 1 0 0,1 1-1 0 0,1-1 1 0 0,0-1-1 0 0,0 1 0 0 0,1-1 1 0 0,0 0-1 0 0,3 1 4 0 0,-2-4 45 0 0,1-1 1 0 0,0-1-1 0 0,1 1 0 0 0,-1-2 0 0 0,1 1 1 0 0,0-1-1 0 0,0-1 0 0 0,0 1 0 0 0,1-2 0 0 0,-1 0 1 0 0,1 0-1 0 0,0-1 0 0 0,-1 0 0 0 0,1 0 0 0 0,0-2 1 0 0,0 1-1 0 0,-1-1 0 0 0,1-1 0 0 0,-1 0 1 0 0,1 0-1 0 0,-1-1 0 0 0,2-1-45 0 0,12-4 189 0 0,-1-1 0 0 0,0-1-1 0 0,0-2 1 0 0,-1 0 0 0 0,-1-1 0 0 0,0-1 0 0 0,-1-1-1 0 0,-1 0 1 0 0,2-4-189 0 0,-5 4 114 0 0,-1-1 1 0 0,-1-1-1 0 0,-1 0 0 0 0,0-1 0 0 0,-2 0 1 0 0,0-1-1 0 0,0-1 0 0 0,-2 1 0 0 0,-1-1 0 0 0,0-1 1 0 0,-1 0-1 0 0,-1-2-114 0 0,-3 12 17 0 0,0 0-1 0 0,-1-1 1 0 0,0 0 0 0 0,-1 1 0 0 0,-1-1-1 0 0,0 0 1 0 0,0 0 0 0 0,-1 0 0 0 0,0 1-1 0 0,-1-1 1 0 0,-1 1 0 0 0,0-1 0 0 0,0 1-1 0 0,-1 0 1 0 0,0 0 0 0 0,-1 0 0 0 0,-1 1-1 0 0,1-1 1 0 0,-2 1 0 0 0,1 1-1 0 0,-1-1 1 0 0,-8-7-17 0 0,7 10-39 0 0,1 0 0 0 0,-1 1 0 0 0,0 0 0 0 0,-1 0 0 0 0,1 1 1 0 0,-1 0-1 0 0,-1 1 0 0 0,1 0 0 0 0,0 0 0 0 0,-1 1 0 0 0,0 0 0 0 0,0 1 0 0 0,1 0 0 0 0,-1 1 0 0 0,-1 0 0 0 0,1 0 0 0 0,0 1 0 0 0,0 0 0 0 0,0 1 0 0 0,0 0 0 0 0,0 1 0 0 0,0 0 0 0 0,0 0 0 0 0,0 1 1 0 0,-8 4 38 0 0,-11 4-980 0 0,1 2 1 0 0,0 1 0 0 0,1 1 0 0 0,1 2-1 0 0,0 0 1 0 0,1 2 0 0 0,-18 17 979 0 0,12-7-6028 0 0,11-9-5733 0 0</inkml:trace>
  <inkml:trace contextRef="#ctx0" brushRef="#br0" timeOffset="14272.332">9527 1473 4017 0 0,'0'0'3711'0'0,"0"0"-1211"0"0,0 0-388 0 0,0 0-42 0 0,0 0-151 0 0,0 0-265 0 0,0 0-241 0 0,0 0-234 0 0,0 0-216 0 0,0 0-167 0 0,0 0-140 0 0,0 0-121 0 0,0 0-67 0 0,26-20-65 0 0,79-59-60 0 0,-57 50 182 0 0,93 21 270 0 0,-121 9-751 0 0,0 2 0 0 0,0 1 0 0 0,-1 0-1 0 0,0 2 1 0 0,0 0 0 0 0,0 1 0 0 0,0 0 0 0 0,-1 2 0 0 0,12 8-44 0 0,12 3 228 0 0,35 9 416 0 0,-76-29-675 0 0,-1 1 1 0 0,1-1-1 0 0,-1 0 0 0 0,1 1 1 0 0,-1-1-1 0 0,1 1 0 0 0,-1-1 1 0 0,1 0-1 0 0,-1 1 1 0 0,1-1-1 0 0,0 0 0 0 0,-1 1 1 0 0,1-1-1 0 0,-1 0 0 0 0,1 0 1 0 0,0 0-1 0 0,-1 0 0 0 0,1 0 1 0 0,0 0-1 0 0,-1 1 1 0 0,1-2-1 0 0,0 1 0 0 0,-1 0 1 0 0,1 0-1 0 0,0 0 0 0 0,-1 0 1 0 0,1 0-1 0 0,-1 0 1 0 0,1-1-1 0 0,0 1 0 0 0,-1 0 1 0 0,1 0-1 0 0,-1-1 0 0 0,1 1 1 0 0,-1-1-1 0 0,1 1 0 0 0,-1 0 1 0 0,1-1-1 0 0,-1 1 1 0 0,1-1-1 0 0,-1 1 0 0 0,1-1 1 0 0,-1 1-1 0 0,0-1 0 0 0,1 1 1 0 0,-1-1-1 0 0,0 0 1 0 0,0 1-1 0 0,1-1 0 0 0,-1 1 1 0 0,0-1-1 0 0,0 0 0 0 0,0 1 1 0 0,0-1-1 0 0,0 0 0 0 0,0 1 1 0 0,0-1-1 0 0,0 0 1 0 0,0 1-1 0 0,0-1 0 0 0,0 0 1 0 0,0 1-1 0 0,0-1 0 0 0,0 0 31 0 0,0-18-3726 0 0,0 7-3353 0 0,0 4-4736 0 0</inkml:trace>
  <inkml:trace contextRef="#ctx0" brushRef="#br0" timeOffset="18521.097">10779 563 8594 0 0,'0'0'1711'0'0,"0"0"-204"0"0,0 0 92 0 0,0 0 217 0 0,0 0 14 0 0,0 0-208 0 0,0 0-381 0 0,0 0-391 0 0,0 0-283 0 0,0 0-101 0 0,0 0-12 0 0,0 0 22 0 0,0 0 40 0 0,1-4 1128 0 0,119-103 690 0 0,6-14-1462 0 0,-124 121-871 0 0,0-1-1 0 0,0 1 1 0 0,0-1-1 0 0,0 1 1 0 0,0-1-1 0 0,1 1 1 0 0,-1 0-1 0 0,0 0 1 0 0,0 0-1 0 0,0 1 1 0 0,0-1-1 0 0,0 0 1 0 0,1 1-1 0 0,-1-1 0 0 0,0 1 1 0 0,0 0-1 0 0,0 0 1 0 0,0 0-1 0 0,0 0 1 0 0,0 0-1 0 0,-1 0 1 0 0,1 0-1 0 0,0 0 1 0 0,0 1-1 0 0,-1-1 1 0 0,1 1-1 0 0,-1-1 1 0 0,0 1-1 0 0,1 0 1 0 0,0 1-1 0 0,42 59 139 0 0,19 59 70 0 0,-39-60-344 0 0,0-41-2736 0 0,-15-17-3716 0 0,-7 0-5593 0 0</inkml:trace>
  <inkml:trace contextRef="#ctx0" brushRef="#br0" timeOffset="17122.328">10746 1274 0 0 0,'0'0'560'0'0,"0"0"607"0"0,0 0 140 0 0,0 0-13 0 0,0 0 57 0 0,0 0 32 0 0,0 0-22 0 0,0 0-70 0 0,0 0-135 0 0,0 0-142 0 0,-5-1-65 0 0,2 0-560 0 0,-9-4-241 0 0,2 5 2781 0 0,11 25 105 0 0,3-20-2888 0 0,0-1 0 0 0,0 0 0 0 0,0 0 0 0 0,1 0 0 0 0,-1-1-1 0 0,1 1 1 0 0,0-1 0 0 0,0 0 0 0 0,0 0 0 0 0,1-1 0 0 0,-1 0-1 0 0,0 0 1 0 0,1 0 0 0 0,0-1 0 0 0,-1 1 0 0 0,1-1 0 0 0,0-1-1 0 0,-1 1 1 0 0,1-1 0 0 0,0 0 0 0 0,0 0 0 0 0,0 0-1 0 0,2-2-144 0 0,19 0 229 0 0,0-1 0 0 0,0-1 1 0 0,0-2-1 0 0,-1-1 1 0 0,0-1-1 0 0,0-1 1 0 0,-1-1-1 0 0,0-1 1 0 0,0-1-1 0 0,-2-2 1 0 0,17-11-231 0 0,-31 20 39 0 0,0-1 1 0 0,-1 1-1 0 0,0-1 1 0 0,0-1-1 0 0,-1 1 1 0 0,0-1 0 0 0,0-1-1 0 0,0 1 1 0 0,-1-1-1 0 0,0 0 1 0 0,-1 0-1 0 0,0-1 1 0 0,0 0-1 0 0,-1 0 1 0 0,0 0-1 0 0,0 0 1 0 0,-1-1 0 0 0,-1 0-1 0 0,1 1 1 0 0,-1-1-1 0 0,-1 0 1 0 0,0 0-1 0 0,0 0 1 0 0,-1 0-1 0 0,-1 0 1 0 0,1 0 0 0 0,-2 0-1 0 0,1 0 1 0 0,-2-1-40 0 0,-2 4-10 0 0,-1-1 0 0 0,-1 1 0 0 0,0 0 0 0 0,0 1 1 0 0,0-1-1 0 0,0 1 0 0 0,-1 1 0 0 0,0-1 0 0 0,-1 2 1 0 0,1-1-1 0 0,-1 1 0 0 0,0 0 0 0 0,0 1 0 0 0,0 0 1 0 0,0 0-1 0 0,0 1 0 0 0,-1 0 0 0 0,1 1 0 0 0,-1 0 1 0 0,1 0-1 0 0,-1 1 0 0 0,0 0 0 0 0,1 1 0 0 0,-1 0 0 0 0,1 1 1 0 0,-1 0-1 0 0,1 0 0 0 0,0 1 0 0 0,0 0 0 0 0,0 1 1 0 0,0 0-1 0 0,0 0 0 0 0,1 1 0 0 0,-1 1 10 0 0,-13 5 1 0 0,1 0-1 0 0,0 2 0 0 0,1 1 0 0 0,1 1 1 0 0,0 0-1 0 0,1 1 0 0 0,1 1 1 0 0,0 1-1 0 0,1 0 0 0 0,1 2 0 0 0,1-1 1 0 0,1 2-1 0 0,1 0 0 0 0,-3 6 0 0 0,8-9 67 0 0,0 0 1 0 0,1 0-1 0 0,1 1 0 0 0,1 0 0 0 0,1 0 1 0 0,0 0-1 0 0,1 0 0 0 0,1 0 0 0 0,1 0 1 0 0,1 1-1 0 0,1-1 0 0 0,3 16-67 0 0,-2-23 90 0 0,0-1 1 0 0,1 1-1 0 0,0-1 0 0 0,1-1 1 0 0,0 1-1 0 0,1 0 0 0 0,0-1 0 0 0,0 0 1 0 0,1-1-1 0 0,0 0 0 0 0,1 0 1 0 0,0 0-1 0 0,1-1 0 0 0,0 0 0 0 0,0-1 1 0 0,0 0-1 0 0,1 0 0 0 0,0-1 1 0 0,1 0-1 0 0,10 4-90 0 0,8-1 165 0 0,0-2 1 0 0,1 0 0 0 0,0-3-1 0 0,0 0 1 0 0,1-2 0 0 0,-1-1-1 0 0,21-2-165 0 0,-30 1 40 0 0,-15 0-26 0 0,-1 0 1 0 0,1 0-1 0 0,-1-1 1 0 0,1 1-1 0 0,-1-1 1 0 0,1 0-1 0 0,-1-1 1 0 0,1 1-1 0 0,-1-1 1 0 0,0 0-1 0 0,0 0 0 0 0,0-1 1 0 0,0 0-1 0 0,2-1-14 0 0,-7 4 15 0 0,0 0-4 0 0,0 0 6 0 0,0 0 6 0 0,0 0-21 0 0,-1-6-5008 0 0,0 1-4848 0 0,1 4-2671 0 0</inkml:trace>
  <inkml:trace contextRef="#ctx0" brushRef="#br0" timeOffset="17519.083">11690 1344 13579 0 0,'0'0'2678'0'0,"0"0"-1123"0"0,0 0-495 0 0,0 0-60 0 0,0 0 40 0 0,0 0-31 0 0,0 0-153 0 0,0 0-201 0 0,0 0-177 0 0,0 0-132 0 0,0 0-85 0 0,-32 25-54 0 0,-98 80-50 0 0,91-58-29 0 0,35-38-95 0 0,1-1 0 0 0,0 1 0 0 0,1 1 0 0 0,0-1 0 0 0,0 0 0 0 0,1 1 0 0 0,0-1 0 0 0,1 1-1 0 0,0-1 1 0 0,0 1 0 0 0,1-1 0 0 0,0 1 0 0 0,1-1 0 0 0,0 0 0 0 0,0 0 0 0 0,1 0 0 0 0,1 0-1 0 0,-1 0 1 0 0,1 0 0 0 0,1-1 0 0 0,0 2-33 0 0,0-4 52 0 0,1 0 0 0 0,-1 0 1 0 0,1-1-1 0 0,0 0 0 0 0,1 0 0 0 0,-1 0 0 0 0,1-1 0 0 0,0 0 0 0 0,0 0 1 0 0,1 0-1 0 0,-1-1 0 0 0,1-1 0 0 0,-1 1 0 0 0,1-1 0 0 0,0 0 0 0 0,0-1 1 0 0,0 0-1 0 0,0 0 0 0 0,0 0 0 0 0,1-1-52 0 0,5-1 98 0 0,1 0 0 0 0,-1 0-1 0 0,0-2 1 0 0,1 0 0 0 0,-1 0 0 0 0,0-1 0 0 0,-1-1 0 0 0,1 0-1 0 0,-1-1 1 0 0,0-1 0 0 0,-1 0 0 0 0,1 0 0 0 0,-1-1-1 0 0,-1-1 1 0 0,1 0 0 0 0,-2-1 0 0 0,1 0 0 0 0,-1 0 0 0 0,-1-1-1 0 0,0 0 1 0 0,0-1 0 0 0,-1 0 0 0 0,-1-1 0 0 0,0 1-1 0 0,-1-1 1 0 0,3-7-98 0 0,-6 12-44 0 0,0 0-1 0 0,0-1 0 0 0,-1 0 1 0 0,0 1-1 0 0,0-1 1 0 0,-1 0-1 0 0,0 0 0 0 0,-1 0 1 0 0,0 0-1 0 0,0 0 1 0 0,-1 0-1 0 0,0 0 0 0 0,-1 1 1 0 0,1-1-1 0 0,-2 0 0 0 0,1 1 1 0 0,-1-1-1 0 0,-1 1 1 0 0,0 0-1 0 0,0 0 0 0 0,0 0 1 0 0,-1 1-1 0 0,0-1 1 0 0,-1 1-1 0 0,1 0 0 0 0,-1 1 1 0 0,-1-1-1 0 0,1 1 1 0 0,-1 0-1 0 0,0 1 0 0 0,0 0 1 0 0,-1 0-1 0 0,0 1 0 0 0,0-1 1 0 0,0 2-1 0 0,0-1 1 0 0,0 1-1 0 0,-1 0 0 0 0,0 1 1 0 0,1 0-1 0 0,-1 0 1 0 0,-9 0 44 0 0,-63 16-2810 0 0,31 9-3756 0 0,30-12-5126 0 0</inkml:trace>
  <inkml:trace contextRef="#ctx0" brushRef="#br0" timeOffset="17858.086">11517 1591 11282 0 0,'0'0'2638'0'0,"0"0"-1069"0"0,0 0-360 0 0,0 0 144 0 0,0 0 108 0 0,0 0-98 0 0,0 0-245 0 0,0 0-329 0 0,0 0-270 0 0,0 0-159 0 0,0 0-99 0 0,0 0-63 0 0,0 0-35 0 0,6-5-1 0 0,60-23 886 0 0,2 24-427 0 0,-52 2-524 0 0,-1 1 0 0 0,1 0 1 0 0,0 1-1 0 0,-1 1 0 0 0,1 0 1 0 0,-1 1-1 0 0,1 1 0 0 0,-1 0 1 0 0,11 5-98 0 0,66 29 552 0 0,-58-54-2351 0 0,-25 5-1434 0 0,-3 1-3370 0 0,-4 4-5207 0 0</inkml:trace>
  <inkml:trace contextRef="#ctx0" brushRef="#br0" timeOffset="24523.104">2361 306 304 0 0,'0'0'754'0'0,"0"0"-100"0"0,0 0-39 0 0,0 0 81 0 0,0 0 168 0 0,0 0 181 0 0,0 0 152 0 0,0 0 82 0 0,0 0-38 0 0,0 0-95 0 0,0 0-91 0 0,8-16-86 0 0,25-48-47 0 0,-46 105 7184 0 0,-6 112-7116 0 0,57 345 391 0 0,-19-247-642 0 0,-10 97-739 0 0,-16-267 290 0 0,-3 0 1 0 0,-4-1-1 0 0,-3-1 0 0 0,-3 0 0 0 0,-5 0-290 0 0,6 69 1044 0 0,8-35-250 0 0,7-80-499 0 0,53-37-125 0 0,181-51 134 0 0,-142 34-266 0 0,61-13-26 0 0,136-14-12 0 0,-14 19 22 0 0,47 22-62 0 0,-62-14 134 0 0,-91 6-94 0 0,-28-1-6 0 0,73 8 14 0 0,143-35-28 0 0,119 31-17 0 0,-92-2 33 0 0,167 2-61 0 0,-403 12 21 0 0,129-18 44 0 0,491-33-127 0 0,-491 26 134 0 0,-37 16-37 0 0,659 9-14 0 0,-398-17 68 0 0,425-2 19 0 0,456-18 2 0 0,-678 37 9 0 0,-606 7-12 0 0,-68-3-46 0 0,-26-4-2 0 0,0 0 14 0 0,0 0 13 0 0,0 0 0 0 0,0 0-13 0 0,0 0-9 0 0,0 0 13 0 0,0 0 3 0 0,0 0 3 0 0,0 0 24 0 0,0 0-40 0 0,0 0 9 0 0,0 0 5 0 0,0 0 1 0 0,0 0 7 0 0,0 0-5 0 0,0 0-35 0 0,0 0 33 0 0,0 0-2 0 0,0 0-8 0 0,0 0 30 0 0,0 0-20 0 0,0 0-3 0 0,0 0-4 0 0,0 0 5 0 0,0 0 1 0 0,0 0 3 0 0,0 0 3 0 0,0 0-19 0 0,0 0 8 0 0,0 0-2 0 0,0 0-1 0 0,0 0 5 0 0,0 0 18 0 0,0 0-6 0 0,0 0 19 0 0,0 0 10 0 0,0 0 3 0 0,0 0 31 0 0,0 0 12 0 0,0-5 75 0 0,-49-149-126 0 0,12 38-22 0 0,-5 1 0 0 0,-25-44-27 0 0,49 112 5 0 0,1 0 1 0 0,3-2 0 0 0,2 0 0 0 0,1 0 0 0 0,-2-49-6 0 0,-18-89 41 0 0,-6 3-14 0 0,31-23 8 0 0,-19 78-89 0 0,10-7 6 0 0,17 81-93 0 0,-25 56-467 0 0,-99 20 458 0 0,-46-17 156 0 0,-60 3-12 0 0,-315-3-62 0 0,97 7-116 0 0,41 0 139 0 0,-733-7-55 0 0,263-37-53 0 0,405 18 158 0 0,47 7 26 0 0,-114 24-21 0 0,-319 32 38 0 0,50-5-54 0 0,6-10 138 0 0,358-29 16 0 0,199 7-136 0 0,15 4-7 0 0,62 4 19 0 0,-34-1 57 0 0,154-15-76 0 0,0 1-1 0 0,1 3 1 0 0,0 2-1 0 0,-25 9-4 0 0,60-15 29 0 0,-106 18-1 0 0,33-17 79 0 0,-9-3-1168 0 0,108 26-3667 0 0,-13-18-2118 0 0,2-1-5203 0 0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32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0 306 10706 0 0,'0'0'2011'0'0,"0"0"-170"0"0,0 0-122 0 0,0 0-32 0 0,0 0-95 0 0,0 0-198 0 0,0 0-291 0 0,0 0-251 0 0,0 0-195 0 0,0 0-79 0 0,0 0-19 0 0,0 0-6 0 0,6-2 14 0 0,115-32 1501 0 0,135 52-1014 0 0,-26-40-775 0 0,-193 14-150 0 0,-91-14 435 0 0,5 5-463 0 0,-61-36 59 0 0,95 41-143 0 0,1-1 0 0 0,0 0 0 0 0,1-1-1 0 0,0-1 1 0 0,2 0 0 0 0,-1-1 0 0 0,-7-15-17 0 0,11-5-532 0 0,8 36 120 0 0,0 0-226 0 0,19 1-2984 0 0,-3 9 839 0 0,-6-3-2349 0 0,-3 0-6760 0 0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32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454 141 0 0 0,'0'0'569'0'0,"0"0"750"0"0,0 0 370 0 0,0 0 183 0 0,0 0 90 0 0,0 0-63 0 0,0 0-264 0 0,0 0-289 0 0,0 0-225 0 0,0 0-82 0 0,6-12 45 0 0,16-35-9 0 0,-22 46-1000 0 0,1 0 0 0 0,-1 1 0 0 0,0-1 0 0 0,0 0 0 0 0,1 0 0 0 0,-1 1 0 0 0,0-1-1 0 0,0 0 1 0 0,0 0 0 0 0,0 1 0 0 0,0-1 0 0 0,0 0 0 0 0,0 0 0 0 0,0 1 0 0 0,-1-1 0 0 0,1 0 0 0 0,0 0-1 0 0,0 1 1 0 0,-1-1 0 0 0,1 0 0 0 0,0 0 0 0 0,-1 1 0 0 0,1-1 0 0 0,0 1 0 0 0,-1-1 0 0 0,1 0 0 0 0,-1 1-1 0 0,0-1 1 0 0,1 1 0 0 0,-1-1 0 0 0,1 1 0 0 0,-1-1 0 0 0,0 1 0 0 0,1-1 0 0 0,-1 1 0 0 0,0 0 0 0 0,1 0-1 0 0,-1-1 1 0 0,0 1 0 0 0,1 0 0 0 0,-1 0 0 0 0,0 0 0 0 0,0-1 0 0 0,0 1 0 0 0,1 0 0 0 0,-1 0 0 0 0,0 0-1 0 0,0 0 1 0 0,1 1 0 0 0,-1-1 0 0 0,0 0 0 0 0,0 0 0 0 0,1 0 0 0 0,-1 1 0 0 0,0-1 0 0 0,1 0 0 0 0,-1 0-1 0 0,0 1-74 0 0,-4-1 381 0 0,-6-1-195 0 0,-1 1 0 0 0,1 0 0 0 0,-1 1 0 0 0,1 0 0 0 0,-1 1 0 0 0,1 0 0 0 0,0 1 0 0 0,0 0 0 0 0,0 1 0 0 0,0 0 0 0 0,1 1 0 0 0,-1 0 0 0 0,1 1 0 0 0,0 0 0 0 0,1 0 0 0 0,-8 6-186 0 0,-4 6 61 0 0,0 0 0 0 0,1 1 0 0 0,0 1-1 0 0,2 1 1 0 0,0 1 0 0 0,-7 13-61 0 0,11-18 28 0 0,1 2 1 0 0,1 0-1 0 0,0 0 0 0 0,1 1 1 0 0,2 0-1 0 0,0 1 0 0 0,1 0 0 0 0,1 1 1 0 0,0-1-1 0 0,2 1 0 0 0,1 0 1 0 0,1 1-1 0 0,-1 19-28 0 0,5-38 23 0 0,0 0 0 0 0,0 0 0 0 0,0 0 0 0 0,0 0 0 0 0,1 0 1 0 0,0 0-1 0 0,-1-1 0 0 0,1 1 0 0 0,1-1 0 0 0,-1 1 0 0 0,0-1 0 0 0,1 1 0 0 0,0-1 0 0 0,0 0 0 0 0,0-1 0 0 0,0 1 1 0 0,0 0-1 0 0,0-1 0 0 0,1 1 0 0 0,-1-1 0 0 0,1 0 0 0 0,0 0 0 0 0,0-1 0 0 0,-1 1 0 0 0,1-1 0 0 0,0 0 0 0 0,0 0 1 0 0,0 0-1 0 0,1 0 0 0 0,1-1-23 0 0,5 2 96 0 0,-1-1 1 0 0,1 0 0 0 0,-1-1 0 0 0,1 0-1 0 0,-1-1 1 0 0,0 0 0 0 0,1-1-1 0 0,-1 0 1 0 0,0 0 0 0 0,0-1-1 0 0,10-4-96 0 0,17-17 118 0 0,0-1-1 0 0,-2-2 0 0 0,-1-1 0 0 0,-1-2 1 0 0,-1-1-1 0 0,-2-2 0 0 0,-2-1 0 0 0,0-1 1 0 0,-3-1-1 0 0,-1-1 0 0 0,-1-1 0 0 0,6-18-117 0 0,-10 24 11 0 0,47-92 6 0 0,-66 123-45 0 0,0 1-34 0 0,0 0-38 0 0,0 20-283 0 0,-1 32 351 0 0,-1-33 36 0 0,1 0-1 0 0,1 0 1 0 0,1 0-1 0 0,0 0 0 0 0,1 0 1 0 0,1-1-1 0 0,1 1 1 0 0,1-1-1 0 0,0 1 0 0 0,2-2 1 0 0,0 1-1 0 0,2 3-3 0 0,-3-12-139 0 0,0 0 0 0 0,0 0 1 0 0,1 0-1 0 0,0-1 0 0 0,0 0 0 0 0,1-1 0 0 0,0 0 0 0 0,0 0 0 0 0,1 0 0 0 0,0-1 1 0 0,0 0-1 0 0,0-1 0 0 0,1 0 0 0 0,0-1 0 0 0,0 0 139 0 0,2-3-3042 0 0,-9-2-5292 0 0,-1-2-2749 0 0</inkml:trace>
  <inkml:trace contextRef="#ctx0" brushRef="#br0" timeOffset="1098.197">1044 49 8226 0 0,'0'0'1831'0'0,"0"0"-275"0"0,0 0-96 0 0,0 0 77 0 0,0 0-5 0 0,0 0-122 0 0,0 0-201 0 0,0 0-203 0 0,0 0-177 0 0,0 0-136 0 0,0 0-80 0 0,0 0-42 0 0,0 0-26 0 0,1-5-18 0 0,4-12-30 0 0,-4 13-51 0 0,-1 4-45 0 0,0 0-59 0 0,0 0-49 0 0,0 0-43 0 0,8 14 1610 0 0,20-10-1588 0 0,0 0-1 0 0,1-2 1 0 0,0-1 0 0 0,-1-2 0 0 0,1 0-1 0 0,-1-2 1 0 0,0-1 0 0 0,27-8-272 0 0,90-10 372 0 0,-72 18-731 0 0,-92 7-10410 0 0,14 1 4441 0 0,0 0-5180 0 0</inkml:trace>
  <inkml:trace contextRef="#ctx0" brushRef="#br0" timeOffset="1411.856">1161 277 14451 0 0,'0'0'1931'0'0,"0"0"-760"0"0,0 0-293 0 0,0 0 95 0 0,0 0 122 0 0,0 0-11 0 0,0 0-162 0 0,0 0-245 0 0,0 0-189 0 0,0 0 4 0 0,0 0 41 0 0,0 0 48 0 0,0 0 7 0 0,8 5-116 0 0,23 18-61 0 0,36-11 1189 0 0,178-30-310 0 0,-219 18-2560 0 0,-9 0-5971 0 0,-13 0-3115 0 0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4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0,'0'0'1203'0'0,"0"0"476"0"0,0 0 208 0 0,0 0 125 0 0,0 0 58 0 0,0 0-83 0 0,0 0-214 0 0,0 0-304 0 0,0 0-254 0 0,0 0-171 0 0,0 0-97 0 0,0 3-45 0 0,0 15 740 0 0,0-17-933 0 0,0-1-59 0 0,0 0-53 0 0,0 0-57 0 0,5 7 4281 0 0,183 0-3131 0 0,-63-7-1270 0 0,-125 0-391 0 0,0 0 3 0 0,0 0 7 0 0,0 0 21 0 0,0 0-17 0 0,0 0-17 0 0,0 0 5 0 0,0 0 18 0 0,-9-4-2588 0 0,7 3-1120 0 0,-1 6-4279 0 0,3-1-3547 0 0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44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37 107 0 0 0,'0'0'733'0'0,"0"0"736"0"0,0 0 214 0 0,0 0-15 0 0,0 0-47 0 0,0 0-84 0 0,0 0-147 0 0,0 0-182 0 0,0 0-204 0 0,0 0-160 0 0,0 0-127 0 0,0 0-107 0 0,0 29 1852 0 0,0-7-1509 0 0,-1 108 2325 0 0,-16 64-1981 0 0,-2-69-593 0 0,20-165 2967 0 0,7-64-3716 0 0,3 63 63 0 0,2 1 0 0 0,2 0 0 0 0,1 0 0 0 0,2 2 0 0 0,2 0 0 0 0,1 1 0 0 0,2 1 0 0 0,1 1-18 0 0,65-74 30 0 0,-73 100-48 0 0,-15 9-12 0 0,-1 0 8 0 0,19 30 70 0 0,15 95 449 0 0,-31-110-526 0 0,-9 40-2768 0 0,0-45-1143 0 0,5-6-2165 0 0,0 0-5380 0 0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1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4001 0 0,'0'0'2212'0'0,"0"0"-274"0"0,0 0-203 0 0,0 0-43 0 0,0 0-7 0 0,0 0-149 0 0,0 0-126 0 0,0 0-227 0 0,0 0-248 0 0,0 0-179 0 0,0 0-108 0 0,0 0-60 0 0,0 0-29 0 0,7-4 1631 0 0,181 0 1808 0 0,69-7-2818 0 0,-153-3-1004 0 0,-104 14-171 0 0,0 0-10 0 0,0 0-3 0 0,0 0-7 0 0,0 0-34 0 0,0 0-39 0 0,-31-5-3093 0 0,17 3 1393 0 0,-5-2-1403 0 0,6 4-2143 0 0,7 0-5761 0 0</inkml:trace>
  <inkml:trace contextRef="#ctx0" brushRef="#br0" timeOffset="301.914">310 0 13555 0 0,'0'0'1487'0'0,"0"0"-391"0"0,0 0-205 0 0,0 0 61 0 0,0 0 130 0 0,0 0 50 0 0,0 0-89 0 0,0 0-172 0 0,0 0-179 0 0,0 0-127 0 0,0 0-85 0 0,0 0-46 0 0,-10 32-35 0 0,-31 98-42 0 0,27-40 262 0 0,14-66-451 0 0,0-3-37 0 0,-1 24 23 0 0,-1-1 1 0 0,-2 0-1 0 0,-3 0 0 0 0,-4 12-154 0 0,-11 14-601 0 0,18-58-1477 0 0,4-9-5404 0 0,0-3-3943 0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7:13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10 250 1216 0 0,'0'0'4688'0'0,"0"0"-2706"0"0,0 0-658 0 0,0 0 260 0 0,0 0 107 0 0,0 0-145 0 0,0 0-412 0 0,0 0-466 0 0,0 0-271 0 0,0 0-94 0 0,0 0 0 0 0,0 0 34 0 0,0 0 18 0 0,-7 5 1022 0 0,5-3 4850 0 0,2-1-6088 0 0,0-1-1 0 0,0 0-8 0 0,0 0 15 0 0,0 0-2 0 0,0 0-12 0 0,0 0-7 0 0,0 0-14 0 0,0 0 5 0 0,0 0-11 0 0,0 0-12 0 0,0 0-1 0 0,0 0-15 0 0,0 0-6 0 0,0 0-4 0 0,0 0-5 0 0,0 0-6 0 0,0 0 11 0 0,0 0 0 0 0,0 0 0 0 0,0 0 9 0 0,0 0-6 0 0,0 0 10 0 0,0 0 9 0 0,0 0 12 0 0,0 0 23 0 0,0 0 5 0 0,20-35 992 0 0,99-110-953 0 0,-24 67-359 0 0,-77 104-300 0 0,32 52 780 0 0,-13 37 8 0 0,-20-81-249 0 0,-15-33-67 0 0,-2-1-6 0 0,0 0 9 0 0,0 0-20 0 0,0 0-14 0 0,0 0-8 0 0,0 0-64 0 0,22 6-1825 0 0,-1 0-5947 0 0,-16-6-4136 0 0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44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287 722 11819 0 0,'0'0'1813'0'0,"0"0"-615"0"0,0 0-253 0 0,0 0 37 0 0,0 0 79 0 0,0 0-10 0 0,0 0-117 0 0,0 0-154 0 0,0 0-161 0 0,0 0-126 0 0,0 0-115 0 0,0 0-77 0 0,-31 25-41 0 0,-98 79-22 0 0,73-37 79 0 0,50-51-233 0 0,-6 10-27 0 0,1 1-1 0 0,2 0 1 0 0,0 1-1 0 0,2 0 1 0 0,1 0 0 0 0,2 1-1 0 0,0-1 1 0 0,2 1-1 0 0,1 6-56 0 0,1-31 12 0 0,0 1 0 0 0,1 0 0 0 0,-1-1-1 0 0,1 1 1 0 0,0-1 0 0 0,0 1 0 0 0,1-1 0 0 0,-1 0-1 0 0,1 1 1 0 0,0-1 0 0 0,0 0 0 0 0,1 0-1 0 0,-1 0 1 0 0,1-1 0 0 0,0 1 0 0 0,0 0-1 0 0,0-1 1 0 0,0 0 0 0 0,0 0 0 0 0,1 0-1 0 0,0 0 1 0 0,-1 0 0 0 0,1-1 0 0 0,0 1 0 0 0,0-1-1 0 0,0 0 1 0 0,1-1 0 0 0,-1 1 0 0 0,0-1-1 0 0,1 1 1 0 0,-1-1 0 0 0,2-1-12 0 0,7 3 110 0 0,0-1 0 0 0,0-1 0 0 0,0 0 0 0 0,0-1 0 0 0,1 0-1 0 0,-1-1 1 0 0,0-1 0 0 0,0 0 0 0 0,0 0 0 0 0,0-2 0 0 0,0 0-110 0 0,24-8 344 0 0,1-2 0 0 0,-2-2 0 0 0,0-1 0 0 0,-1-2 0 0 0,-1-1-1 0 0,-1-2 1 0 0,29-25-344 0 0,-49 36 85 0 0,0-1-1 0 0,0 0 1 0 0,-1-1-1 0 0,-1-1 1 0 0,0 1-1 0 0,-1-2 1 0 0,-1 1-1 0 0,0-2 1 0 0,-1 1-1 0 0,0-1 1 0 0,-1 0-1 0 0,-1-1 1 0 0,-1 1-1 0 0,0-1 1 0 0,-1 0-1 0 0,-1 0 1 0 0,-1-1-1 0 0,0 1 1 0 0,-1-3-85 0 0,-2 10-20 0 0,1 1 0 0 0,-2 0 0 0 0,1 0 0 0 0,-1 0 1 0 0,-1 0-1 0 0,1 0 0 0 0,-1 0 0 0 0,-1 0 0 0 0,0 1 0 0 0,0 0 0 0 0,-1-1 0 0 0,0 2 0 0 0,0-1 1 0 0,-1 0-1 0 0,0 1 0 0 0,0 0 0 0 0,-1 1 0 0 0,1-1 0 0 0,-2 1 0 0 0,1 1 0 0 0,0-1 0 0 0,-1 1 1 0 0,0 1-1 0 0,-1-1 0 0 0,1 1 0 0 0,-1 1 0 0 0,1 0 0 0 0,-1 0 0 0 0,0 0 0 0 0,0 1 0 0 0,-1 1 1 0 0,1-1-1 0 0,0 1 0 0 0,-5 1 20 0 0,-1 1-269 0 0,-1 0 1 0 0,1 1 0 0 0,-1 0-1 0 0,1 2 1 0 0,0 0-1 0 0,0 0 1 0 0,1 1-1 0 0,-1 1 1 0 0,1 1-1 0 0,1 0 1 0 0,-1 1 0 0 0,-11 8 268 0 0,-88 74-5366 0 0,84-64 309 0 0,10-3-6179 0 0</inkml:trace>
  <inkml:trace contextRef="#ctx0" brushRef="#br0" timeOffset="369.851">44 1061 8818 0 0,'0'0'2111'0'0,"0"0"-249"0"0,0 0-155 0 0,0 0-119 0 0,0 0-141 0 0,0 0-88 0 0,0 0-171 0 0,0 0-212 0 0,0 0-219 0 0,0 0-220 0 0,0 0-145 0 0,0 0-85 0 0,0 0-31 0 0,-1-2-8 0 0,1 1-237 0 0,0 0 0 0 0,0 1 1 0 0,0-1-1 0 0,0 0 0 0 0,0 1 0 0 0,1-1 1 0 0,-1 1-1 0 0,0-1 0 0 0,0 0 0 0 0,0 1 0 0 0,0-1 1 0 0,1 1-1 0 0,-1-1 0 0 0,0 1 0 0 0,1-1 1 0 0,-1 1-1 0 0,0-1 0 0 0,1 1 0 0 0,-1-1 0 0 0,0 1 1 0 0,1-1-1 0 0,-1 1 0 0 0,1-1 0 0 0,-1 1 0 0 0,1 0 1 0 0,-1-1-1 0 0,1 1 0 0 0,0 0 0 0 0,-1 0 1 0 0,1-1-1 0 0,-1 1 0 0 0,1 0 0 0 0,-1 0 0 0 0,1 0 1 0 0,0 0-1 0 0,-1-1 0 0 0,1 1 0 0 0,0 0 1 0 0,-1 0-1 0 0,1 0 0 0 0,-1 1 0 0 0,1-1 0 0 0,0 0 1 0 0,-1 0-1 0 0,1 0 0 0 0,-1 0 0 0 0,1 0 0 0 0,0 1 1 0 0,-1-1-1 0 0,1 0 0 0 0,-1 1 0 0 0,1-1 1 0 0,-1 0-1 0 0,1 1-31 0 0,10-1 182 0 0,165-6 1656 0 0,-36 5-1024 0 0,-128 2-763 0 0,-1 0 1 0 0,0 1-1 0 0,1 1 1 0 0,-1 0-1 0 0,0 0 1 0 0,-1 1-1 0 0,1 1 1 0 0,-1-1-1 0 0,3 3-51 0 0,28 11 269 0 0,41 0 170 0 0,-70-41-6029 0 0,-11 7 551 0 0,0 9-629 0 0,0-1-6175 0 0</inkml:trace>
  <inkml:trace contextRef="#ctx0" brushRef="#br0" timeOffset="836.272">308 384 8642 0 0,'0'0'3050'0'0,"0"0"-919"0"0,0 0-469 0 0,0 0-107 0 0,0 0 33 0 0,0 0-12 0 0,0 0-145 0 0,0 0-265 0 0,0 0-262 0 0,0 0-212 0 0,0 0-130 0 0,0 0-37 0 0,0 0-74 0 0,-3-4-50 0 0,-5-11-45 0 0,-11 24 494 0 0,-51 48-566 0 0,63-50-45 0 0,12-12-38 0 0,19-21 52 0 0,-14 15-226 0 0,13-20 453 0 0,-51 61-699 0 0,6-2-180 0 0,17-6-2906 0 0,13-14-7992 0 0,-3-8-501 0 0</inkml:trace>
  <inkml:trace contextRef="#ctx0" brushRef="#br0" timeOffset="1684.474">781 523 0 0 0,'0'0'1235'0'0,"0"0"555"0"0,0 0 127 0 0,0 0-47 0 0,0 0-32 0 0,0 0-22 0 0,0 0-93 0 0,0 0-148 0 0,0 0-129 0 0,0 0-207 0 0,0 0-155 0 0,0 0-72 0 0,0 0-92 0 0,0-4-67 0 0,0-8-374 0 0,0 3 4954 0 0,17 2-4535 0 0,12-5-633 0 0,0 1-1 0 0,1 1 1 0 0,0 2-1 0 0,1 0 1 0 0,-1 3-1 0 0,4 0-264 0 0,-5 7 6 0 0,-29-1 6 0 0,-10 29 54 0 0,-27 19 48 0 0,30-42-99 0 0,1 0-1 0 0,0-1 1 0 0,1 2-1 0 0,0-1 0 0 0,0 1 1 0 0,0 0-1 0 0,1 0 0 0 0,0 0 1 0 0,1 0-1 0 0,0 1 1 0 0,-1 5-15 0 0,3-11 6 0 0,1 0 0 0 0,0 0 0 0 0,0 0 0 0 0,1 0 0 0 0,-1 0 0 0 0,1 0 0 0 0,-1 0 0 0 0,1 0 0 0 0,0 0 1 0 0,0 0-1 0 0,0 0 0 0 0,0-1 0 0 0,1 1 0 0 0,-1 0 0 0 0,1-1 0 0 0,0 1 0 0 0,0-1 0 0 0,0 0 1 0 0,0 1-1 0 0,0-1 0 0 0,0 0 0 0 0,0 0 0 0 0,1 0 0 0 0,-1-1 0 0 0,1 1 0 0 0,0 0 0 0 0,-1-1 0 0 0,1 0 1 0 0,0 0-1 0 0,0 0 0 0 0,0 0 0 0 0,0 0 0 0 0,0 0 0 0 0,2 0-6 0 0,110 10-341 0 0,-104-11-486 0 0,50-4-521 0 0,-42-3-3160 0 0,-4-4-4836 0 0,-12 7-2271 0 0</inkml:trace>
  <inkml:trace contextRef="#ctx0" brushRef="#br0" timeOffset="2478.362">1208 166 9418 0 0,'0'0'1952'0'0,"0"0"-259"0"0,0 0-197 0 0,0 0-21 0 0,0 0-8 0 0,0 0-51 0 0,0 0-126 0 0,0 0-179 0 0,0 0-212 0 0,0 0-175 0 0,0 0-144 0 0,0 0-112 0 0,-7-6-60 0 0,-20-18-50 0 0,20 17-66 0 0,7 7-74 0 0,0 0-39 0 0,0 0-51 0 0,9 0 122 0 0,8 2-73 0 0,0 0 0 0 0,-1 1 1 0 0,1 1-1 0 0,-1 0 0 0 0,1 1 1 0 0,-1 1-1 0 0,-1 0 0 0 0,1 1 1 0 0,-1 1-1 0 0,0 1-177 0 0,-9-3 47 0 0,1 1 0 0 0,-1 0 0 0 0,0 0 0 0 0,-1 0 0 0 0,0 1 0 0 0,0 0 0 0 0,-1 0 0 0 0,0 0 0 0 0,0 0 0 0 0,-1 1 0 0 0,0-1 0 0 0,-1 1-1 0 0,1 0 1 0 0,-2 0 0 0 0,1 0 0 0 0,-1 0 0 0 0,-1 0 0 0 0,0 0 0 0 0,0 1 0 0 0,0-1 0 0 0,-1 0 0 0 0,-2 6-47 0 0,3 5 46 0 0,-17 551 150 0 0,-18-254-186 0 0,-6-155 51 0 0,22-100 39 0 0,17-41-68 0 0,2-20-7 0 0,0-1-11 0 0,0 0-1 0 0,0 0-2 0 0,0 0 5 0 0,0 0 5 0 0,0 0-4 0 0,0 0-2 0 0,0 0 0 0 0,0 0 17 0 0,0 0-2 0 0,0 0 16 0 0,0 0 8 0 0,0 0-2 0 0,0 0-10 0 0,0 0 16 0 0,0 0 5 0 0,0 0-3 0 0,0 0 8 0 0,0 0-1 0 0,0 0 5 0 0,-99-2 545 0 0,-177 12-3741 0 0,139 5-307 0 0,83-11 254 0 0,1 2-3316 0 0,26-2-4890 0 0</inkml:trace>
  <inkml:trace contextRef="#ctx0" brushRef="#br0" timeOffset="4651.202">1578 932 2601 0 0,'0'0'2934'0'0,"0"0"-1197"0"0,0 0-415 0 0,0 0 7 0 0,0 0 66 0 0,0 0 68 0 0,0 0-101 0 0,0 0-195 0 0,0 0-200 0 0,0 0-250 0 0,0 0-202 0 0,-6 2-107 0 0,-16 6 70 0 0,48 15 2384 0 0,-4-18-2511 0 0,0 0 1 0 0,0-1-1 0 0,0-2 1 0 0,1 0-1 0 0,-1-1 1 0 0,0-1 0 0 0,1-1-1 0 0,-1-1 1 0 0,0-2-1 0 0,0 0 1 0 0,0-1-1 0 0,0-1 1 0 0,-1-1 0 0 0,0 0-1 0 0,0-2 1 0 0,8-5-352 0 0,-8 6 97 0 0,-1 0-1 0 0,0-1 1 0 0,0-1 0 0 0,-1-1 0 0 0,0-1 0 0 0,-1-1-1 0 0,-1 0 1 0 0,0-1 0 0 0,0-1 0 0 0,13-16-97 0 0,-28 28 8 0 0,0 0 0 0 0,0 0 0 0 0,-1-1 0 0 0,1 1 0 0 0,-1 0 0 0 0,0-1 0 0 0,1 1 0 0 0,-2-1 0 0 0,1 0 0 0 0,0 1 0 0 0,-1-1 0 0 0,1 0 0 0 0,-1 0 0 0 0,0 1 0 0 0,-1-1 0 0 0,1 0 0 0 0,0 1 0 0 0,-1-1 0 0 0,0 0 0 0 0,0 1 0 0 0,0-1 0 0 0,0 1 0 0 0,-1-1 0 0 0,1 1 0 0 0,-1 0 0 0 0,0 0 0 0 0,0-1 0 0 0,0 1 0 0 0,-1 0 0 0 0,1 1 0 0 0,0-1 0 0 0,-1 0 0 0 0,0 1 0 0 0,0-1 0 0 0,0 1 0 0 0,0 0 0 0 0,0 0 0 0 0,0 0 0 0 0,0 1 0 0 0,-1-1 0 0 0,1 1 0 0 0,-1-1 0 0 0,1 1 0 0 0,-1 0 0 0 0,0 1 0 0 0,1-1 0 0 0,-1 1 0 0 0,-1-1-8 0 0,-12-2-30 0 0,-1 0 0 0 0,1 2-1 0 0,-1 0 1 0 0,0 1 0 0 0,0 0 0 0 0,0 2-1 0 0,1 0 1 0 0,-1 1 0 0 0,1 1 0 0 0,0 0-1 0 0,0 1 1 0 0,0 1 0 0 0,0 1 0 0 0,1 0-1 0 0,0 1 1 0 0,-7 6 30 0 0,-9 6-17 0 0,1 1-1 0 0,1 2 1 0 0,1 1 0 0 0,1 1-1 0 0,2 1 1 0 0,0 2 0 0 0,-7 11 17 0 0,27-32 6 0 0,-1 0 0 0 0,2 0 1 0 0,-1 0-1 0 0,1 1 1 0 0,1-1-1 0 0,-1 1 1 0 0,1 1-1 0 0,0-1 0 0 0,1 0 1 0 0,0 1-1 0 0,1 0 1 0 0,-1-1-1 0 0,2 1 1 0 0,-1 0-1 0 0,1 0 0 0 0,0 1 1 0 0,1-1-1 0 0,0 0 1 0 0,1 0-1 0 0,0 0 1 0 0,0 0-1 0 0,1 0 0 0 0,0 0 1 0 0,1-1-1 0 0,0 1 1 0 0,0-1-1 0 0,0 1 0 0 0,1-1 1 0 0,1 0-1 0 0,0 0 1 0 0,0-1-1 0 0,0 1 1 0 0,6 5-7 0 0,7-1 51 0 0,1 0 0 0 0,0-1 1 0 0,1-1-1 0 0,0-1 0 0 0,1 0 1 0 0,0-2-1 0 0,0 0 0 0 0,1-2 1 0 0,0 0-1 0 0,0-1 0 0 0,0-1 0 0 0,0-2 1 0 0,0 0-1 0 0,1-1 0 0 0,-1-1 1 0 0,9-2-52 0 0,-7 3-35 0 0,40-17-1168 0 0,-47 3-2619 0 0,-4-3-5010 0 0,-9 9-3337 0 0</inkml:trace>
  <inkml:trace contextRef="#ctx0" brushRef="#br0" timeOffset="5136.719">2301 1164 16588 0 0,'0'0'1141'0'0,"0"0"-261"0"0,0 0-24 0 0,0 0 102 0 0,0 0 62 0 0,0 0-33 0 0,0 0-189 0 0,0 0-204 0 0,0 0-172 0 0,0 0-114 0 0,0 0-79 0 0,0 0-43 0 0,0 0-6 0 0,-2 28-11 0 0,-6 84-12 0 0,11-50 188 0 0,4-55 1563 0 0,0-28-949 0 0,0-2-908 0 0,0 0 0 0 0,2 1 0 0 0,0 0 0 0 0,2 0 0 0 0,0 1-1 0 0,1 0 1 0 0,1 1 0 0 0,1 1 0 0 0,1 0 0 0 0,12-12-51 0 0,67-42 87 0 0,-92 74-88 0 0,0-1 0 0 0,1 1 0 0 0,-1 0 0 0 0,0 1 0 0 0,0-1 0 0 0,0 0 0 0 0,0 1 0 0 0,0-1 0 0 0,0 1 0 0 0,0-1 0 0 0,0 1 0 0 0,-1 0 0 0 0,1 0 0 0 0,-1 0 0 0 0,1 0 0 0 0,-1 0 0 0 0,0 0 0 0 0,0 0 0 0 0,0 0 0 0 0,0 1 0 0 0,0-1 0 0 0,0 0 0 0 0,0 1 0 0 0,-1-1 0 0 0,1 1 0 0 0,-1-1 0 0 0,0 0 0 0 0,0 1 0 0 0,0 1 1 0 0,2 1-6 0 0,3 33-9 0 0,16 34-314 0 0,-12-105-8805 0 0,-9 23 3089 0 0,0 2-5486 0 0</inkml:trace>
  <inkml:trace contextRef="#ctx0" brushRef="#br0" timeOffset="5669.412">1773 343 5569 0 0,'0'0'1841'0'0,"0"0"-378"0"0,0 0-39 0 0,0 0 147 0 0,0 0 87 0 0,0 0-67 0 0,0 0-168 0 0,0 0-185 0 0,0 0-152 0 0,0 0-118 0 0,0 0-84 0 0,0 0-91 0 0,0 0-95 0 0,-7-2-83 0 0,-20-5-76 0 0,20 5-40 0 0,7 2-51 0 0,0 0-51 0 0,14-3 1206 0 0,4-2-1372 0 0,0-1-1 0 0,-1 0 1 0 0,0-2-1 0 0,-1 0 1 0 0,1 0-1 0 0,-1-2 1 0 0,-1 0-1 0 0,0 0 1 0 0,0-2-1 0 0,-1 0 0 0 0,-1-1 1 0 0,0 0-1 0 0,9-12-230 0 0,77-127 386 0 0,-84 122-235 0 0,-15 30-134 0 0,0 0-25 0 0,0 0-22 0 0,0 0-17 0 0,0 0-12 0 0,7 15-155 0 0,46 70 315 0 0,64 127-72 0 0,-102-196-1147 0 0,-7-12-2666 0 0,0-1-4250 0 0,-4 0-4291 0 0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37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503 782 2008 0 0,'0'0'2928'0'0,"0"0"-1052"0"0,0 0-324 0 0,0 0 97 0 0,0 0 187 0 0,0 0 18 0 0,0 0-123 0 0,0 0-256 0 0,0 0-344 0 0,0 0-183 0 0,0 0-165 0 0,-5-4-104 0 0,-13-13-36 0 0,13 13-37 0 0,5 4-20 0 0,0 0-38 0 0,0 0-40 0 0,0 0-81 0 0,0 0-78 0 0,0 0-63 0 0,0 0-85 0 0,0 0-29 0 0,0 8 135 0 0,-17 406 462 0 0,18-400-44 0 0,5-39 935 0 0,-2 4-1786 0 0,17-35 160 0 0,1 1-1 0 0,4 1 0 0 0,1 1 1 0 0,3 1-1 0 0,14-16-33 0 0,-30 50 9 0 0,0 0 0 0 0,2 1-1 0 0,0 1 1 0 0,0 0 0 0 0,2 1 0 0 0,0 1-1 0 0,3-2-8 0 0,-19 15 0 0 0,-1 0-1 0 0,1 0 1 0 0,0 0-1 0 0,0 0 1 0 0,-1 0-1 0 0,1 0 1 0 0,0 0-1 0 0,0 1 1 0 0,0-1-1 0 0,0 1 1 0 0,0-1-1 0 0,0 1 1 0 0,0 0-1 0 0,0 0 1 0 0,0 0-1 0 0,0 0 1 0 0,0 0-1 0 0,0 0 1 0 0,0 0-1 0 0,0 1 1 0 0,0-1-1 0 0,0 1 1 0 0,0 0-1 0 0,0-1 0 0 0,0 1 1 0 0,-1 0-1 0 0,1 0 1 0 0,0 0-1 0 0,0 0 1 0 0,-1 0-1 0 0,1 1 1 0 0,-1-1-1 0 0,1 0 1 0 0,-1 1-1 0 0,0-1 1 0 0,1 1-1 0 0,0 1 1 0 0,36 75 91 0 0,-29-58-44 0 0,27 67 57 0 0,-56-112-4386 0 0,2 6-5244 0 0,14 15-1995 0 0</inkml:trace>
  <inkml:trace contextRef="#ctx0" brushRef="#br0" timeOffset="636.389">575 429 3169 0 0,'0'0'1197'0'0,"0"0"2"0"0,0 0 221 0 0,0 0 302 0 0,0 0 176 0 0,0 0-64 0 0,0 0-237 0 0,0 0-263 0 0,0 0-198 0 0,0 0-106 0 0,0 0-35 0 0,0 0-24 0 0,0 0-77 0 0,-3-3-89 0 0,-7-6-88 0 0,8 6-112 0 0,2 3-67 0 0,0 0-54 0 0,0 0-53 0 0,-10 12 1125 0 0,-65 49-1244 0 0,74-60-292 0 0,0-1 7 0 0,1 3-7 0 0,0-3 7 0 0,0 0 14 0 0,0 0 0 0 0,0 0 31 0 0,0 0 31 0 0,0 0 9 0 0,0 0 52 0 0,29-43 759 0 0,-6 13-768 0 0,-23 30-90 0 0,0 0 7 0 0,0 0-5 0 0,0 0-21 0 0,0 0 0 0 0,0 0-8 0 0,0 0-12 0 0,0 0-9 0 0,0 0-5 0 0,0 0-17 0 0,0 0-6 0 0,18-3-8490 0 0,-7 2 364 0 0,-7 1-2683 0 0</inkml:trace>
  <inkml:trace contextRef="#ctx0" brushRef="#br0" timeOffset="2520.761">827 352 1176 0 0,'0'0'2178'0'0,"0"0"75"0"0,0 0 26 0 0,0 0-80 0 0,0 0-204 0 0,0 0-245 0 0,0 0-226 0 0,0 0-182 0 0,0 0-102 0 0,0 0-107 0 0,0 0-96 0 0,0 0-109 0 0,0 0-116 0 0,9 15 5096 0 0,-29 25-5973 0 0,19-41 1288 0 0,20-25-1105 0 0,-19 24-134 0 0,0 1 2 0 0,0 1 7 0 0,0 0 12 0 0,0 0 6 0 0,0 0 8 0 0,0 0-9 0 0,0 0-6 0 0,0 0-12 0 0,0 0 10 0 0,0 0-12 0 0,0 0-15 0 0,0 0 8 0 0,0 0 11 0 0,0 0 9 0 0,-8 12-3573 0 0,1 11-949 0 0,4-7-4458 0 0,1-8-2738 0 0</inkml:trace>
  <inkml:trace contextRef="#ctx0" brushRef="#br0" timeOffset="11095.317">339 179 0 0 0,'0'0'902'0'0,"0"0"144"0"0,0 0 7 0 0,0 0-96 0 0,0 0-126 0 0,0 0-40 0 0,0 0 22 0 0,0 0 93 0 0,14-23 125 0 0,44-69 76 0 0,-40 52 2272 0 0,-20 33-1872 0 0,1 5-1240 0 0,0 1 0 0 0,0-1 0 0 0,0 1 0 0 0,-1 0 0 0 0,1 0 0 0 0,-1 0 0 0 0,1 0 0 0 0,-1 0 0 0 0,1 0 0 0 0,-1 0 0 0 0,1 0 0 0 0,-1 1 0 0 0,0-1 0 0 0,1 1 0 0 0,-1-1 0 0 0,0 1 0 0 0,0-1 0 0 0,1 1 0 0 0,-1 0 0 0 0,0 0 0 0 0,0 0-1 0 0,1 0 1 0 0,-1 0 0 0 0,0 1 0 0 0,0-1 0 0 0,1 0 0 0 0,-1 1-267 0 0,-2-1 280 0 0,-3 1-157 0 0,0 0 0 0 0,0 1 0 0 0,0 0-1 0 0,0 1 1 0 0,0 0 0 0 0,0-1 0 0 0,1 2-1 0 0,0-1 1 0 0,0 1 0 0 0,0 0 0 0 0,0 1-1 0 0,0-1 1 0 0,1 1 0 0 0,-3 2-123 0 0,-12 10 314 0 0,9-5-231 0 0,0 0 0 0 0,1 1 0 0 0,0 1 0 0 0,1 0 0 0 0,1 0 0 0 0,0 1 0 0 0,0 0 0 0 0,2 0 0 0 0,0 1 0 0 0,1-1 0 0 0,0 1 0 0 0,1 4-83 0 0,-40 156 923 0 0,-16 153-923 0 0,39 41 576 0 0,-8-197-245 0 0,27-106 885 0 0,2-67-1201 0 0,0 22 282 0 0,-4 62 319 0 0,4-83-608 0 0,0-1 1 0 0,0 0 10 0 0,0 0 15 0 0,0 0-6 0 0,0 0 4 0 0,0 0 8 0 0,0 0 5 0 0,0 0 0 0 0,0 0 9 0 0,0 0-24 0 0,0 0-6 0 0,0 0 2 0 0,0 0 2 0 0,0 0-6 0 0,0 0 14 0 0,0 0-6 0 0,0 0-36 0 0,0 0 20 0 0,0 0-2 0 0,0 0 9 0 0,0 0 20 0 0,0 0-19 0 0,0 0 7 0 0,0 0-12 0 0,0 0 11 0 0,0 0 4 0 0,0 0-1 0 0,17-4 122 0 0,179-47 552 0 0,-159 52-1678 0 0,-22 15-7030 0 0,-13-11-3978 0 0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3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429 7 0 0 0,'0'0'584'0'0,"0"0"427"0"0,0 0 153 0 0,0 0 37 0 0,0 0-9 0 0,0 0-53 0 0,0 0-78 0 0,0 0-63 0 0,0 0-57 0 0,2-1 2 0 0,8-4 47 0 0,-7 4 71 0 0,-3 1 58 0 0,0 0 15 0 0,0 0-22 0 0,0 0-82 0 0,0 0-86 0 0,0 0-111 0 0,0 0-110 0 0,-4 1 2709 0 0,-15 2-3115 0 0,0-2-200 0 0,0 1-1 0 0,0 1 1 0 0,1 1 0 0 0,-1 1 0 0 0,1 0 0 0 0,0 1-1 0 0,-15 8-116 0 0,25-10 48 0 0,-1 1 0 0 0,2-1 0 0 0,-1 2 0 0 0,0-1 0 0 0,1 1 0 0 0,0 0-1 0 0,1 0 1 0 0,-1 1 0 0 0,1 0 0 0 0,0 0 0 0 0,1 0 0 0 0,0 1 0 0 0,0 0-1 0 0,1 0 1 0 0,0 0 0 0 0,0 0 0 0 0,1 1 0 0 0,-1 1-48 0 0,-30 168 624 0 0,31-145-529 0 0,-16 330 638 0 0,-24-150-317 0 0,36-183-357 0 0,7-30-55 0 0,0 0-4 0 0,-4 8 491 0 0,-14 22 68 0 0,11 28 740 0 0,-3-3-615 0 0,51-71-231 0 0,236-49-84 0 0,-252 61-235 0 0,-15 2-1486 0 0,-31 1-2008 0 0,8 1-727 0 0,7 0-3434 0 0,2 0-4407 0 0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4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48 165 14699 0 0,'0'0'2047'0'0,"0"0"-820"0"0,0 0-368 0 0,0 0 17 0 0,0 0 80 0 0,0 0 9 0 0,0 0-124 0 0,0 0-171 0 0,0 0-154 0 0,0 0-118 0 0,0 0-53 0 0,0 0-39 0 0,0 0-22 0 0,-6 29-9 0 0,-20 91-24 0 0,20 12 524 0 0,-4 76 1897 0 0,53-391-2004 0 0,-32 142-659 0 0,2 0 0 0 0,2 1 0 0 0,1 1 0 0 0,2 0 0 0 0,2 1 0 0 0,1 2 0 0 0,2 0 0 0 0,2 1 0 0 0,1 1 0 0 0,8-6-9 0 0,-30 36-5 0 0,0-1 1 0 0,1 1-1 0 0,-1 0 1 0 0,1 0-1 0 0,0 0 1 0 0,0 0-1 0 0,0 1 1 0 0,1 0-1 0 0,-1 0 1 0 0,1 1-1 0 0,-1-1 1 0 0,1 1-1 0 0,0 0 1 0 0,0 1-1 0 0,0 0 1 0 0,0 0-1 0 0,0 0 1 0 0,0 0-1 0 0,6 1 5 0 0,-8 3-2 0 0,-1 0 0 0 0,0 1 0 0 0,0-1 0 0 0,-1 1 0 0 0,1-1-1 0 0,-1 1 1 0 0,1 0 0 0 0,-1 0 0 0 0,0 0 0 0 0,-1 0 0 0 0,1 0-1 0 0,-1 1 1 0 0,0-1 0 0 0,0 0 0 0 0,0 1 0 0 0,0-1 0 0 0,-1 1-1 0 0,0-1 1 0 0,0 1 0 0 0,0-1 0 0 0,-1 1 0 0 0,1-1 0 0 0,-1 1-1 0 0,0-1 1 0 0,0 0 0 0 0,-1 1 0 0 0,1-1 0 0 0,-1 0 0 0 0,-1 2 2 0 0,-14 36-95 0 0,-7 24-31 0 0,18-19-3126 0 0,18-37-4898 0 0,-6-6-3350 0 0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7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67 2729 0 0,'0'0'2435'0'0,"0"0"-948"0"0,0 0-338 0 0,0 0 66 0 0,0 0 186 0 0,0 0 119 0 0,0 0-16 0 0,0 0-138 0 0,0 0-158 0 0,0 0-97 0 0,0 0-77 0 0,0 0-41 0 0,12-4-35 0 0,33-10-72 0 0,-27 10 1992 0 0,-17 4-2329 0 0,-1 0-85 0 0,10-1 756 0 0,47-15-939 0 0,-41 10-174 0 0,0 1 0 0 0,0 0-1 0 0,0 2 1 0 0,0 0 0 0 0,1 0 0 0 0,-1 2 0 0 0,1 0 0 0 0,0 1 0 0 0,4 1-107 0 0,-19-1 0 0 0,-1 0 1 0 0,1 1-1 0 0,0-1 0 0 0,0 1 1 0 0,0 0-1 0 0,-1 0 1 0 0,1-1-1 0 0,-1 1 1 0 0,1 0-1 0 0,0 1 0 0 0,-1-1 1 0 0,0 0-1 0 0,1 0 1 0 0,-1 1-1 0 0,0-1 0 0 0,1 0 1 0 0,-1 1-1 0 0,0-1 1 0 0,0 1-1 0 0,0 0 0 0 0,0-1 1 0 0,-1 1-1 0 0,1 0 1 0 0,0-1-1 0 0,-1 1 0 0 0,1 0 1 0 0,-1 0-1 0 0,0 0 1 0 0,1 0-1 0 0,-1 0 0 0 0,0-1 1 0 0,0 1-1 0 0,0 0 1 0 0,0 0-1 0 0,-1 0 1 0 0,1 1-1 0 0,-23 66 22 0 0,-111 85 115 0 0,113-136-125 0 0,0 2 0 0 0,1 1-1 0 0,2 0 1 0 0,0 2 0 0 0,1 0 0 0 0,2 0-1 0 0,0 2 1 0 0,1 0 0 0 0,-9 26-12 0 0,21-44 36 0 0,0-1 0 0 0,0 1 0 0 0,1 0 0 0 0,0 0 0 0 0,0 1 0 0 0,0-1 0 0 0,1 0 0 0 0,1 0 0 0 0,-1 0-1 0 0,1 0 1 0 0,0 0 0 0 0,1 0 0 0 0,-1 0 0 0 0,1 0 0 0 0,1 0 0 0 0,-1-1 0 0 0,1 1 0 0 0,0-1 0 0 0,1 0 0 0 0,0 1 0 0 0,0-2 0 0 0,0 1 0 0 0,1 0 0 0 0,-1-1 0 0 0,1 0 0 0 0,2 1-36 0 0,2-1 86 0 0,1-1 1 0 0,0 0-1 0 0,0 0 1 0 0,0-1-1 0 0,0-1 1 0 0,1 0-1 0 0,-1 0 1 0 0,1-1-1 0 0,-1 0 1 0 0,1 0-1 0 0,0-2 0 0 0,-1 1 1 0 0,1-1-1 0 0,-1-1 1 0 0,1 0-1 0 0,-1 0 1 0 0,0-1-1 0 0,0-1 1 0 0,9-3-87 0 0,-4 1-301 0 0,20-15-845 0 0,-28 8-3175 0 0,-1-5-3973 0 0,-4 10-3779 0 0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7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50 188 12859 0 0,'0'0'2830'0'0,"0"0"-1761"0"0,0 0-607 0 0,0 0 110 0 0,0 0 201 0 0,0 0 135 0 0,0 0-15 0 0,0 0-166 0 0,0 0-215 0 0,0 0-150 0 0,-8 32-90 0 0,-25 98-65 0 0,24-49 291 0 0,9-1 930 0 0,0-79-1279 0 0,0-1 54 0 0,0 0 45 0 0,0 0 45 0 0,0 0 59 0 0,0 0 30 0 0,0 0 15 0 0,1-16 704 0 0,4-7-1033 0 0,1 0-1 0 0,1 0 1 0 0,1 1 0 0 0,1 1 0 0 0,1-1 0 0 0,0 1 0 0 0,2 1 0 0 0,1 0 0 0 0,4-5-68 0 0,-6 8 26 0 0,3-7 7 0 0,1 0 0 0 0,1 1 0 0 0,1 1 0 0 0,2 1 0 0 0,0 0 0 0 0,1 2 0 0 0,0 0 0 0 0,2 1-1 0 0,0 1 1 0 0,22-12-33 0 0,-34 23 37 0 0,-9 5-36 0 0,0-1-1 0 0,-1 1 0 0 0,1 0 0 0 0,0 0 0 0 0,0 0 1 0 0,0 0-1 0 0,0 1 0 0 0,0-1 0 0 0,0 0 0 0 0,0 0 1 0 0,0 1-1 0 0,1-1 0 0 0,-1 0 0 0 0,0 1 1 0 0,0-1-1 0 0,1 1 0 0 0,-1 0 0 0 0,0-1 0 0 0,0 1 1 0 0,1 0-1 0 0,-1 0 0 0 0,0 0 0 0 0,1 0 1 0 0,-1 0-1 0 0,0 0 0 0 0,1 0 0 0 0,-1 0 0 0 0,0 0 1 0 0,1 1-1 0 0,-1-1 0 0 0,0 1 0 0 0,0-1 1 0 0,1 1-1 0 0,-1-1 0 0 0,0 1 0 0 0,0 0 0 0 0,0-1 1 0 0,0 1-1 0 0,0 0 0 0 0,0 0 0 0 0,0 0 0 0 0,0 0 1 0 0,0 0-1 0 0,0 0 0 0 0,0 1 0 0 0,2 11 11 0 0,0 0 1 0 0,-2 0-1 0 0,0 0 0 0 0,0 1 1 0 0,-1-1-1 0 0,0 0 0 0 0,-2 1 0 0 0,1-1 1 0 0,-2 0-1 0 0,0 0-11 0 0,-5 69 36 0 0,8-33-213 0 0,3-71-11043 0 0,-3 18-273 0 0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8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4 14627 0 0,'0'0'1431'0'0,"0"0"-100"0"0,0 0 3 0 0,0 0 89 0 0,0 0-14 0 0,0 0-155 0 0,0 0-282 0 0,0 0-272 0 0,0 0-181 0 0,0 0-130 0 0,0 0-91 0 0,0 0-43 0 0,0 0-18 0 0,-16 15 614 0 0,-28 18-495 0 0,113-84 279 0 0,-69 50-595 0 0,0 1 4 0 0,0 0 9 0 0,0 0-5 0 0,0 0-28 0 0,-18 14 25 0 0,-6 5 58 0 0,24-19-87 0 0,0 0 3 0 0,0 0 6 0 0,0 0-16 0 0,0 0-11 0 0,0 0 0 0 0,0 0-30 0 0,0 0-49 0 0,0 0-87 0 0,0 0-92 0 0,17 0-2630 0 0,-8 1 860 0 0,-4 2-2499 0 0,-1 1-7167 0 0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28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1647 545 8658 0 0,'0'0'2188'0'0,"0"0"-1171"0"0,0 0-528 0 0,0 0 74 0 0,0 0 292 0 0,0 0 257 0 0,0 0 89 0 0,0 0-90 0 0,0 0-208 0 0,0 0-173 0 0,0 0-150 0 0,-26-14-119 0 0,-82-43-63 0 0,48 42 121 0 0,48 16-389 0 0,-52 3 115 0 0,1 3 0 0 0,0 2 0 0 0,1 3-1 0 0,0 3 1 0 0,0 2 0 0 0,2 4 0 0 0,-25 12-245 0 0,26-4 105 0 0,59-28-104 0 0,0 0 0 0 0,0 1 1 0 0,0-1-1 0 0,0 0 0 0 0,0 0 0 0 0,1 0 0 0 0,-1 0 0 0 0,0 1 0 0 0,1-1 0 0 0,-1 0 0 0 0,0 0 1 0 0,1 0-1 0 0,-1 0 0 0 0,1 0 0 0 0,0 0 0 0 0,-1 0 0 0 0,1 0 0 0 0,0 0 0 0 0,-1 0 1 0 0,1 0-1 0 0,0 0 0 0 0,0-1 0 0 0,0 1 0 0 0,0 0 0 0 0,0-1 0 0 0,0 1 0 0 0,0 0 0 0 0,0-1 1 0 0,0 1-1 0 0,0-1 0 0 0,1 1-1 0 0,-1-1 5 0 0,14 8 28 0 0,0 0-1 0 0,1-1 0 0 0,0-1 1 0 0,0-1-1 0 0,1 0 0 0 0,-1-1 1 0 0,1-1-1 0 0,0 0 1 0 0,3-1-33 0 0,27 6 47 0 0,-12-2-26 0 0,-16-3 3 0 0,-1 0 1 0 0,0 1 0 0 0,1 1 0 0 0,-1 1 0 0 0,-1 0-1 0 0,17 9-24 0 0,-32-14 6 0 0,-1 0-1 0 0,1 0 1 0 0,-1 0-1 0 0,1 0 0 0 0,-1 0 1 0 0,0 1-1 0 0,1-1 1 0 0,-1 0-1 0 0,0 1 1 0 0,0-1-1 0 0,0 1 0 0 0,0-1 1 0 0,0 1-1 0 0,0-1 1 0 0,0 1-1 0 0,-1-1 1 0 0,1 1-1 0 0,-1 0 0 0 0,1 0 1 0 0,-1-1-1 0 0,1 1 1 0 0,-1 0-1 0 0,0 0 1 0 0,0-1-1 0 0,0 1 0 0 0,0 0 1 0 0,0 0-1 0 0,0 0 1 0 0,-1-1-1 0 0,1 1 1 0 0,-1 0-1 0 0,1 0 0 0 0,-1-1 1 0 0,1 1-1 0 0,-1-1 1 0 0,0 1-1 0 0,0 0 1 0 0,0-1-1 0 0,0 1-5 0 0,-47 55 342 0 0,-3-16-219 0 0,-2-3 0 0 0,-1-2 0 0 0,-1-2 0 0 0,-29 10-123 0 0,-40 26 165 0 0,90-50-104 0 0,6-5 10 0 0,2 1-1 0 0,0 1 0 0 0,1 1 0 0 0,1 2 1 0 0,0 0-1 0 0,-3 6-70 0 0,25-25 11 0 0,1 1 1 0 0,-1 0-1 0 0,0 0 1 0 0,1 0-1 0 0,-1-1 1 0 0,1 2-1 0 0,-1-1 1 0 0,1 0-1 0 0,0 0 1 0 0,0 0-1 0 0,0 1 1 0 0,0-1-1 0 0,0 0 1 0 0,1 1-1 0 0,-1-1 1 0 0,1 1-1 0 0,-1-1 1 0 0,1 0-1 0 0,0 1 1 0 0,0-1-1 0 0,0 1 1 0 0,0-1-1 0 0,1 1 1 0 0,-1-1-1 0 0,1 1 1 0 0,-1-1-1 0 0,1 1 1 0 0,0-1-1 0 0,0 0 1 0 0,0 0-1 0 0,0 1 1 0 0,0-1-1 0 0,1 0 1 0 0,-1 0-1 0 0,1 0 1 0 0,-1 0-1 0 0,1 0 1 0 0,0-1-1 0 0,-1 1 1 0 0,1 0-1 0 0,0-1 0 0 0,0 1 1 0 0,0-1-1 0 0,2 1-11 0 0,17 6 77 0 0,1-2 0 0 0,-1 0-1 0 0,2-1 1 0 0,-1-1-1 0 0,0-1 1 0 0,1-1-1 0 0,-1-1 1 0 0,1-1-1 0 0,0-1 1 0 0,6-2-77 0 0,35 2 101 0 0,73-5 169 0 0,-1-6-1 0 0,33-11-269 0 0,-125 13-35 0 0,-70-10-2885 0 0,-14-8-1518 0 0,17 7-3228 0 0,14 12-3314 0 0</inkml:trace>
  <inkml:trace contextRef="#ctx0" brushRef="#br0" timeOffset="320.653">1317 0 13171 0 0,'0'0'3467'0'0,"0"0"-2259"0"0,0 0-682 0 0,0 0-31 0 0,0 0 149 0 0,0 0 188 0 0,0 0 112 0 0,0 0 22 0 0,0 0-46 0 0,0 0-91 0 0,-32 35-107 0 0,-96 112-109 0 0,92-78-107 0 0,34-21-133 0 0,2 1 1 0 0,2-1-1 0 0,2 0 1 0 0,3 0-1 0 0,4 15-373 0 0,16 168 453 0 0,-27-178-413 0 0,-2 1-1 0 0,-3-1 0 0 0,-1 0 0 0 0,-4 0 0 0 0,-4 11-39 0 0,-139 406 59 0 0,49-135-7 0 0,78-169-148 0 0,26-165-15 0 0,0-1-43 0 0,0 0-57 0 0,0 0-77 0 0,6-23-5933 0 0,-3 13 189 0 0,-1 2-6036 0 0</inkml:trace>
  <inkml:trace contextRef="#ctx0" brushRef="#br0" timeOffset="30564.424">331 2559 15483 0 0,'0'0'2146'0'0,"0"0"-786"0"0,0 0-277 0 0,0 0-5 0 0,0 0-22 0 0,0 0-162 0 0,0 0-228 0 0,0 0-184 0 0,-35 9-131 0 0,-107 29-87 0 0,138-38-250 0 0,1 1 1 0 0,-1-1-1 0 0,0 1 1 0 0,1 0-1 0 0,-1 1 1 0 0,1-1-1 0 0,-1 1 1 0 0,1-1-1 0 0,0 1 1 0 0,0 0-1 0 0,0 0 1 0 0,0 0-1 0 0,0 1 1 0 0,0-1 0 0 0,1 1-1 0 0,-1 0 1 0 0,1-1-1 0 0,-1 1 1 0 0,1 0-1 0 0,0 1 1 0 0,-1 0-15 0 0,-4 9 45 0 0,-4 3-28 0 0,1 1-1 0 0,1 1 1 0 0,0-1-1 0 0,2 2 1 0 0,0-1-1 0 0,0 1 1 0 0,2 0-1 0 0,0 0 1 0 0,2 0-1 0 0,0 1 1 0 0,1 0-1 0 0,1-1 1 0 0,0 1-1 0 0,3 14-16 0 0,0-23 23 0 0,0-1-1 0 0,1 1 1 0 0,0-1-1 0 0,1 0 1 0 0,0 0 0 0 0,1 0-1 0 0,0-1 1 0 0,0 0-1 0 0,1 0 1 0 0,0 0 0 0 0,0 0-1 0 0,1-1 1 0 0,0 0-1 0 0,1-1 1 0 0,0 1-1 0 0,0-2 1 0 0,1 1 0 0 0,-1-1-1 0 0,2 0 1 0 0,-1-1-1 0 0,0 0 1 0 0,1 0 0 0 0,0-1-1 0 0,0-1 1 0 0,0 1-1 0 0,1-2 1 0 0,-1 1-1 0 0,1-1 1 0 0,-1-1 0 0 0,8 0-23 0 0,5-1 171 0 0,0-1 1 0 0,1-1 0 0 0,-1-1 0 0 0,0-1 0 0 0,0-1-1 0 0,-1-1 1 0 0,1-1 0 0 0,-2-1 0 0 0,1-1 0 0 0,-1 0-1 0 0,0-2 1 0 0,-1-1 0 0 0,0 0 0 0 0,-1-2 0 0 0,0 0-1 0 0,-2-1 1 0 0,2-2-172 0 0,-10 9 28 0 0,-1-1 0 0 0,1 0 1 0 0,-2-1-1 0 0,0 0 0 0 0,0 0 0 0 0,0-1 0 0 0,-1 1 0 0 0,-1-1 0 0 0,0-1 1 0 0,-1 1-1 0 0,0-1 0 0 0,0 0 0 0 0,-1 0 0 0 0,-1 0 0 0 0,0 0 0 0 0,-1 0 1 0 0,0 0-1 0 0,-1 0 0 0 0,0-1 0 0 0,-1 1 0 0 0,0 0 0 0 0,-1 0 0 0 0,0 0 0 0 0,-1 0 1 0 0,-1 0-1 0 0,0 0 0 0 0,0 1 0 0 0,-1 0 0 0 0,-1 0 0 0 0,1 0 0 0 0,-4-2-28 0 0,1-1-76 0 0,-1 1-1 0 0,-1 1 0 0 0,0 0 0 0 0,-1 0 0 0 0,-1 1 0 0 0,1 0 1 0 0,-2 1-1 0 0,1 1 0 0 0,-1 0 0 0 0,-1 0 0 0 0,0 1 1 0 0,0 1-1 0 0,0 0 0 0 0,-1 1 0 0 0,0 1 0 0 0,0 0 1 0 0,0 1-1 0 0,-1 1 0 0 0,0 0 0 0 0,-13 0 77 0 0,13 3-382 0 0,-1 0 1 0 0,1 2-1 0 0,0-1 1 0 0,0 2-1 0 0,0 0 0 0 0,0 1 1 0 0,0 1-1 0 0,1 0 0 0 0,-11 6 382 0 0,-72 50-9128 0 0,76-39-2470 0 0</inkml:trace>
  <inkml:trace contextRef="#ctx0" brushRef="#br0" timeOffset="30896.916">51 2957 15523 0 0,'0'0'1785'0'0,"0"0"-465"0"0,0 0-166 0 0,0 0 15 0 0,0 0-26 0 0,0 0-100 0 0,0 0-194 0 0,0 0-198 0 0,0 0-148 0 0,0 0-107 0 0,0 0-84 0 0,0 0-72 0 0,0 0-41 0 0,28-29-34 0 0,90-85-17 0 0,-62 75 36 0 0,-44 37-124 0 0,-1-3-13 0 0,1 1 0 0 0,0 0 0 0 0,1 1 0 0 0,-1 1-1 0 0,0 0 1 0 0,1 0 0 0 0,0 2 0 0 0,-1-1 0 0 0,1 1-1 0 0,-1 1 1 0 0,12 2-47 0 0,-19 0 6 0 0,0 0-1 0 0,0 0 1 0 0,0 1-1 0 0,0-1 1 0 0,-1 1-1 0 0,1 0 1 0 0,-1 1-1 0 0,0-1 1 0 0,0 1-1 0 0,0 0 1 0 0,-1 0 0 0 0,0 0-1 0 0,0 0 1 0 0,0 1-6 0 0,23 30 40 0 0,-22-32-5 0 0,1 1 0 0 0,0-1 0 0 0,0 0 0 0 0,0 0 0 0 0,0 0 0 0 0,0-1 0 0 0,1 0 0 0 0,0 0 0 0 0,0 0 1 0 0,-1 0-1 0 0,2-1 0 0 0,-1 0 0 0 0,0-1 0 0 0,0 1 0 0 0,1-1 0 0 0,-1 0 0 0 0,0-1 0 0 0,1 0 0 0 0,-1 0 1 0 0,1 0-1 0 0,-1 0 0 0 0,0-1 0 0 0,1 0 0 0 0,-1-1 0 0 0,1 0-35 0 0,16-30-747 0 0,-23 18-2559 0 0,-6 2-4033 0 0,1 8-4710 0 0</inkml:trace>
  <inkml:trace contextRef="#ctx0" brushRef="#br0" timeOffset="31447.87">172 2180 13027 0 0,'0'0'1991'0'0,"0"0"-387"0"0,0 0-209 0 0,0 0-44 0 0,0 0-40 0 0,0 0-127 0 0,0 0-213 0 0,0 0-237 0 0,0 0-182 0 0,0 0-131 0 0,0 0-98 0 0,0 0-71 0 0,0 0-27 0 0,-7 11 593 0 0,5-6-690 0 0,2-5-109 0 0,1 0 0 0 0,-1 0 1 0 0,0 0-1 0 0,0 0 0 0 0,1-1 0 0 0,-1 1 1 0 0,0 0-1 0 0,0 0 0 0 0,1 0 0 0 0,-1 0 1 0 0,0 0-1 0 0,0 0 0 0 0,1 0 0 0 0,-1-1 1 0 0,0 1-1 0 0,1 0 0 0 0,-1 0 0 0 0,0 0 0 0 0,1 0 1 0 0,-1 0-1 0 0,0 0 0 0 0,0 1 0 0 0,1-1 1 0 0,-1 0-1 0 0,0 0 0 0 0,1 0 0 0 0,-1 0 1 0 0,0 0-1 0 0,0 0 0 0 0,1 0 0 0 0,-1 1 1 0 0,0-1-1 0 0,0 0 0 0 0,1 0 0 0 0,-1 0 1 0 0,0 0-1 0 0,0 1 0 0 0,0-1 0 0 0,1 0 1 0 0,-1 0-1 0 0,0 1 0 0 0,0-1 0 0 0,0 0 1 0 0,0 0-1 0 0,1 1 0 0 0,-1-1 0 0 0,0 0-19 0 0,3-1 37 0 0,68-33 502 0 0,-118 64-80 0 0,75-15-2485 0 0,-6-15 20 0 0,2 1-5728 0 0,-15 2-4269 0 0</inkml:trace>
  <inkml:trace contextRef="#ctx0" brushRef="#br0" timeOffset="32333.55">655 2169 8354 0 0,'0'0'2216'0'0,"0"0"-275"0"0,0 0-156 0 0,0 0-112 0 0,0 0-249 0 0,0 0-248 0 0,0 0-320 0 0,0 0-279 0 0,0 0-135 0 0,0 0-44 0 0,0 0 15 0 0,0 0 15 0 0,13-5-5 0 0,41-15-12 0 0,11 12 821 0 0,-21 5-513 0 0,1 2-1 0 0,0 3 1 0 0,-1 1-1 0 0,1 1 1 0 0,10 5-719 0 0,-51-9 28 0 0,-1 1 0 0 0,1-1 0 0 0,-1 1 0 0 0,1 0 0 0 0,0 0 0 0 0,-1 0 0 0 0,1 0 0 0 0,-1 0 0 0 0,0 1 0 0 0,1-1 0 0 0,-1 1 0 0 0,0 0 0 0 0,0 0 1 0 0,0 1-1 0 0,0-1 0 0 0,0 0 0 0 0,-1 1 0 0 0,1 0 0 0 0,-1 0 0 0 0,0-1 0 0 0,0 1 0 0 0,0 1 0 0 0,0-1 0 0 0,0 0 0 0 0,0 0 0 0 0,-1 1 0 0 0,0-1 0 0 0,0 1 0 0 0,0-1 0 0 0,0 1 0 0 0,0-1 0 0 0,0 4-28 0 0,3 571 336 0 0,-10-75-345 0 0,6-502 18 0 0,0-1 6 0 0,0 0 2 0 0,0 0 9 0 0,0 0 12 0 0,0 0 6 0 0,0 0-8 0 0,0 0-1 0 0,0 0-14 0 0,0 0 2 0 0,0 0-2 0 0,0 0-8 0 0,0 0 3 0 0,0 0 6 0 0,0 0 1 0 0,0 0-2 0 0,0 0 11 0 0,0 0-12 0 0,0 0-2 0 0,0 0 2 0 0,0 0-10 0 0,0 0-4 0 0,-208 31 1040 0 0,84-7-611 0 0,46-13-2266 0 0,88-26-2116 0 0,-2 6-498 0 0,1 4-7527 0 0</inkml:trace>
  <inkml:trace contextRef="#ctx0" brushRef="#br0" timeOffset="33282.862">1673 2776 3305 0 0,'0'0'1407'0'0,"0"0"-224"0"0,0 0-10 0 0,0 0 147 0 0,0 0 158 0 0,0 0-30 0 0,0 0-178 0 0,0 0-263 0 0,0 0-319 0 0,0 0-232 0 0,0 0-149 0 0,-7 1-10 0 0,-20 5 119 0 0,47 13 3133 0 0,-11-16-3162 0 0,1 0 0 0 0,-1-1-1 0 0,0 0 1 0 0,1-1 0 0 0,-1 0 0 0 0,1 0-1 0 0,0-1 1 0 0,-1 0 0 0 0,1-1 0 0 0,0 0-1 0 0,-1-1 1 0 0,0 0 0 0 0,3-1-387 0 0,14-5 307 0 0,0-1-1 0 0,0-1 1 0 0,-2-2 0 0 0,1 0 0 0 0,-1-2-1 0 0,14-11-306 0 0,-27 19 47 0 0,-1 0-1 0 0,0 0 1 0 0,0-2-1 0 0,0 1 1 0 0,-1-1-1 0 0,0 0 1 0 0,-1-1-1 0 0,0 0 0 0 0,0 0 1 0 0,-1-1-1 0 0,0 0 1 0 0,-1 0-1 0 0,0-1 1 0 0,-1 0-1 0 0,0 0 1 0 0,0 0-1 0 0,-1 0 1 0 0,-1-1-1 0 0,2-8-46 0 0,-5 16-5 0 0,-1 1 0 0 0,1-1 0 0 0,-1 1 0 0 0,0 0 0 0 0,0-1 0 0 0,0 1 0 0 0,0 0 1 0 0,-1 0-1 0 0,1 0 0 0 0,-1 0 0 0 0,0 0 0 0 0,0 0 0 0 0,0 0 0 0 0,0 1 0 0 0,-1-1 0 0 0,1 1 0 0 0,-1-1 0 0 0,1 1 0 0 0,-1 0 0 0 0,0 0 0 0 0,0 0 0 0 0,0 0 0 0 0,0 1 0 0 0,0-1 0 0 0,0 1 0 0 0,-1 0 0 0 0,-1-1 5 0 0,-94-15-313 0 0,78 20 300 0 0,1 0 0 0 0,1 2-1 0 0,-1 0 1 0 0,1 1 0 0 0,-1 1 0 0 0,2 1-1 0 0,-1 1 1 0 0,1 1 0 0 0,1 0 0 0 0,0 1-1 0 0,0 1 1 0 0,1 0 0 0 0,0 1-1 0 0,1 1 1 0 0,1 1 0 0 0,0 0 0 0 0,1 0-1 0 0,1 2 1 0 0,1-1 0 0 0,0 2-1 0 0,1-1 1 0 0,0 1 0 0 0,2 1 0 0 0,0 0-1 0 0,-4 18 14 0 0,5-17 54 0 0,2 1-1 0 0,0-1 1 0 0,1 1-1 0 0,1 0 1 0 0,1 0-1 0 0,1 0 1 0 0,1 0-1 0 0,1 5-53 0 0,1-16 69 0 0,0 1-1 0 0,1 0 0 0 0,0-1 0 0 0,1 0 1 0 0,0 0-1 0 0,0 0 0 0 0,1 0 0 0 0,1-1 1 0 0,0 1-1 0 0,0-1 0 0 0,0-1 0 0 0,1 1 1 0 0,1-1-1 0 0,-1 0 0 0 0,1-1 0 0 0,1 0 1 0 0,-1 0-1 0 0,1-1 0 0 0,0 0 1 0 0,1-1-1 0 0,-1 0 0 0 0,3 1-68 0 0,15 4 182 0 0,1-1 0 0 0,0-1 0 0 0,1-1 0 0 0,0-2 0 0 0,0-1 0 0 0,0-1 0 0 0,0-2 0 0 0,1 0 0 0 0,-1-2 0 0 0,11-3-182 0 0,131-36 183 0 0,-168 40-263 0 0,0 0 0 0 0,-1-1 0 0 0,1 0 0 0 0,0 1 0 0 0,0-1 0 0 0,-1 0 0 0 0,1-1 1 0 0,0 1-1 0 0,-1 0 0 0 0,1-1 0 0 0,-1 1 0 0 0,0-1 0 0 0,0 0 0 0 0,1 0 0 0 0,-1 0 0 0 0,0 0 0 0 0,0 0 0 0 0,-1-1 0 0 0,1 1 0 0 0,0-1 80 0 0,2-10-4836 0 0,-2-1-4248 0 0,-2 10-3213 0 0</inkml:trace>
  <inkml:trace contextRef="#ctx0" brushRef="#br0" timeOffset="33653.071">2737 2806 13811 0 0,'0'0'3899'0'0,"0"0"-2310"0"0,0 0-757 0 0,0 0 0 0 0,0 0 91 0 0,0 0-23 0 0,0 0-110 0 0,-33 11-165 0 0,-100 37-159 0 0,65-4 52 0 0,59-33-418 0 0,1-4-68 0 0,1 1 0 0 0,0-1 0 0 0,0 2 0 0 0,1-1 0 0 0,0 1 0 0 0,1 0 0 0 0,0 0 0 0 0,0 0 0 0 0,1 1 0 0 0,0 0 0 0 0,0 0 0 0 0,1 0 0 0 0,1 0 0 0 0,0 0 0 0 0,0 1 0 0 0,1-1 0 0 0,0 1 0 0 0,1-1 0 0 0,0 1 0 0 0,0-1 0 0 0,2 1 0 0 0,-1-1 0 0 0,1 1 0 0 0,0-1 0 0 0,1 0 0 0 0,1 0 0 0 0,-1 0 0 0 0,2-1-1 0 0,-1 1 1 0 0,1-1 0 0 0,1 0 0 0 0,-1 0 0 0 0,2 0 0 0 0,3 3-32 0 0,3-3 102 0 0,0-2 0 0 0,0 1 0 0 0,1-2 0 0 0,0 0 0 0 0,1 0 0 0 0,-1-1 0 0 0,1-1 0 0 0,0-1-1 0 0,0 0 1 0 0,0-1 0 0 0,0 0 0 0 0,0-1 0 0 0,1-1 0 0 0,-1-1 0 0 0,0 0 0 0 0,0-1 0 0 0,2 0-102 0 0,1-1 97 0 0,1 0 0 0 0,-1-1 0 0 0,0 0 0 0 0,-1-2 0 0 0,1 0 0 0 0,-1-1 0 0 0,0-1 0 0 0,0 0 0 0 0,-1-1 0 0 0,-1-1 0 0 0,1-1 0 0 0,-1 0 0 0 0,-1-1 0 0 0,0 0 0 0 0,-1-1 0 0 0,-1-1 0 0 0,0 0 0 0 0,0-1 0 0 0,3-6-97 0 0,-11 15-21 0 0,0 0 0 0 0,0 0 0 0 0,0-1 0 0 0,-1 1 1 0 0,0-1-1 0 0,0 0 0 0 0,-1 0 0 0 0,0 0 0 0 0,0 0 1 0 0,0 0-1 0 0,-1 0 0 0 0,0-1 0 0 0,-1 1 0 0 0,1 0 0 0 0,-1-1 1 0 0,-1 1-1 0 0,0 0 0 0 0,0-1 0 0 0,0 1 0 0 0,-1 0 1 0 0,0 0-1 0 0,0 0 0 0 0,0 0 0 0 0,-1 0 0 0 0,-1 1 0 0 0,1-1 1 0 0,-1 1-1 0 0,0 0 0 0 0,0 0 0 0 0,-1 0 0 0 0,1 1 1 0 0,-1-1-1 0 0,-1 1 0 0 0,1 0 0 0 0,-1 1 0 0 0,-2-3 21 0 0,-1 3-222 0 0,0-1 0 0 0,0 1 0 0 0,0 0 0 0 0,-1 1 0 0 0,1 0 0 0 0,-1 1 0 0 0,0 0 0 0 0,1 1 1 0 0,-1-1-1 0 0,0 2 0 0 0,0 0 0 0 0,0 0 0 0 0,0 0 0 0 0,0 1 0 0 0,0 1 222 0 0,-91 25-9213 0 0,79-16-2498 0 0</inkml:trace>
  <inkml:trace contextRef="#ctx0" brushRef="#br0" timeOffset="33965.189">2481 3115 15131 0 0,'0'0'1746'0'0,"0"0"-282"0"0,0 0-75 0 0,0 0-57 0 0,0 0-92 0 0,0 0-136 0 0,0 0-167 0 0,0 0-152 0 0,0 0-163 0 0,0 0-148 0 0,0 0-128 0 0,32-15-106 0 0,97-47-42 0 0,-71 43 107 0 0,56 24 189 0 0,-19 45-239 0 0,-89-44-217 0 0,0-1 0 0 0,1 0 0 0 0,-1 0 0 0 0,1-1 0 0 0,0 0-1 0 0,0 0 1 0 0,0 0 0 0 0,0-1 0 0 0,1 0 0 0 0,0-1 0 0 0,-1 0 0 0 0,1 0 0 0 0,0 0 0 0 0,0-1 0 0 0,0 0 0 0 0,0-1-1 0 0,0 0 1 0 0,0 0 0 0 0,0-1 0 0 0,0 0 0 0 0,5-1-38 0 0,-9 1-342 0 0,1-1 0 0 0,-1 0 0 0 0,0 0 0 0 0,1-1 0 0 0,-1 1 0 0 0,0-1 1 0 0,0 0-1 0 0,-1 0 0 0 0,1 0 0 0 0,-1-1 0 0 0,1 1 0 0 0,-1-1 0 0 0,0 0 0 0 0,-1 0 0 0 0,2-2 342 0 0,-1-1-4953 0 0,-1 0-6982 0 0</inkml:trace>
  <inkml:trace contextRef="#ctx0" brushRef="#br0" timeOffset="34572.581">1811 2007 3833 0 0,'0'0'4441'0'0,"0"0"-2121"0"0,0 0-809 0 0,0 0-105 0 0,0 0 6 0 0,0 0-14 0 0,0 0-119 0 0,0 0-219 0 0,0 0-138 0 0,0 0-9 0 0,0 0 51 0 0,0 0 31 0 0,0 0-41 0 0,9-3-115 0 0,-1 0-618 0 0,0 0 1 0 0,-1 0-1 0 0,1 0 1 0 0,-1-1-1 0 0,0 0 1 0 0,0 0-1 0 0,0-1 1 0 0,-1 0-1 0 0,1 0 1 0 0,-1-1-1 0 0,2-2-221 0 0,38-46 790 0 0,2 2-1 0 0,2 3 1 0 0,33-24-790 0 0,-37 51-35 0 0,-30 60-21 0 0,-3 105 189 0 0,-10-126-129 0 0,1 0-1 0 0,0 1 1 0 0,1-1-1 0 0,1-1 1 0 0,1 1 0 0 0,0-1-1 0 0,1 0 1 0 0,0 0-1 0 0,2-1 1 0 0,0-1-1 0 0,0 1 1 0 0,9 7-4 0 0,41 1-1220 0 0,-38-22-2374 0 0,-1-3-4484 0 0,-9-1-4694 0 0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6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0 247 12531 0 0,'0'0'1427'0'0,"0"0"-391"0"0,0 0-143 0 0,0 0 77 0 0,0 0 55 0 0,0 0-95 0 0,0 0-216 0 0,0 0-200 0 0,0 0-48 0 0,0 0 22 0 0,0 0 35 0 0,0 0 22 0 0,0 0-54 0 0,12 6-38 0 0,89 24 825 0 0,-51-29-815 0 0,-1-2 1 0 0,1-2 0 0 0,-1-2-1 0 0,0-2 1 0 0,16-7-464 0 0,11 0-2071 0 0,-74 8-1766 0 0,-2 4-6353 0 0,0 2-314 0 0</inkml:trace>
  <inkml:trace contextRef="#ctx0" brushRef="#br0" timeOffset="256.765">311 0 15931 0 0,'0'0'1255'0'0,"0"0"-444"0"0,0 0-179 0 0,0 0 80 0 0,0 0 166 0 0,0 0 76 0 0,0 0-73 0 0,0 0-130 0 0,0 0-132 0 0,0 0-82 0 0,0 0-39 0 0,0 0-56 0 0,-4 32-44 0 0,-12 100-32 0 0,5-1 537 0 0,-7-32-675 0 0,1 15-1556 0 0,30-103-2477 0 0,-5-11-1304 0 0,-8 0 4442 0 0,5 0-10787 0 0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5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26 8402 0 0,'0'0'4102'0'0,"0"0"-2194"0"0,0 0-698 0 0,0 0-27 0 0,0 0 143 0 0,0 0 75 0 0,0 0-95 0 0,0 0-253 0 0,0 0-274 0 0,0 0-193 0 0,0 0-116 0 0,0 0-14 0 0,-1-4 6 0 0,-4-13-9 0 0,4 13-26 0 0,1 4-49 0 0,-21 18 1016 0 0,-18 18-1081 0 0,38-35-320 0 0,1-1 11 0 0,0 0 4 0 0,0 0 0 0 0,0 0 3 0 0,0 0 11 0 0,0 0 9 0 0,0 0 4 0 0,0 0 11 0 0,0 0 14 0 0,24-15 590 0 0,13-11-473 0 0,-37 26-168 0 0,0 0-35 0 0,0 0-52 0 0,0 0-52 0 0,0 0-92 0 0,0 0-87 0 0,0 0-80 0 0,3 19-4115 0 0,1-12 953 0 0,0 0-4547 0 0,-2-3-3258 0 0</inkml:trace>
  <inkml:trace contextRef="#ctx0" brushRef="#br0" timeOffset="399.984">403 56 11186 0 0,'0'0'2019'0'0,"0"0"-226"0"0,0 0-114 0 0,0 0-57 0 0,0 0-118 0 0,0 0-214 0 0,0 0-217 0 0,0 0-243 0 0,0 0-172 0 0,0 0-130 0 0,0 0-89 0 0,0 0-63 0 0,0 0-74 0 0,-13 0-33 0 0,-42 1-31 0 0,14 24 434 0 0,124-76 444 0 0,-106 65-1132 0 0,23-14-235 0 0,5 10-3056 0 0,0-9 2184 0 0,5 2-5661 0 0,-3-2-4920 0 0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7:13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245 331 0 0 0,'0'0'464'0'0,"0"0"1026"0"0,0 0 395 0 0,0 0 103 0 0,0 0 68 0 0,0 0 67 0 0,0 0-36 0 0,0 0-64 0 0,0 0-154 0 0,0 0-170 0 0,0 0-215 0 0,0 0-316 0 0,0 0-286 0 0,2-2-269 0 0,-2 2-580 0 0,-1 0 0 0 0,1 0 0 0 0,-1 0-1 0 0,1 0 1 0 0,0 0 0 0 0,-1 1 0 0 0,1-1-1 0 0,0 0 1 0 0,-1 0 0 0 0,1 0 0 0 0,-1 0 0 0 0,1 0-1 0 0,0 0 1 0 0,-1 0 0 0 0,1 0 0 0 0,-1 0-1 0 0,1 0 1 0 0,0-1 0 0 0,-1 1 0 0 0,1 0-1 0 0,-1 0 1 0 0,1 0 0 0 0,0 0 0 0 0,-1-1-1 0 0,1 1 1 0 0,0 0 0 0 0,-1 0 0 0 0,1-1 0 0 0,0 1-1 0 0,-1 0 1 0 0,1 0 0 0 0,0-1 0 0 0,0 1-1 0 0,-1 0 1 0 0,1-1 0 0 0,0 1 0 0 0,0 0-1 0 0,0-1 1 0 0,0 1 0 0 0,-1 0 0 0 0,1-1-1 0 0,0 1 1 0 0,0-1 0 0 0,0 1 0 0 0,0 0 0 0 0,0-1-1 0 0,0 1 1 0 0,0-1 0 0 0,0 1 0 0 0,0 0-1 0 0,0-1 1 0 0,0 1 0 0 0,0-1 0 0 0,0 1-1 0 0,0 0 1 0 0,1-1 0 0 0,-1 1 0 0 0,0-1-33 0 0,-24 28 3431 0 0,-37 35-2359 0 0,46-48-967 0 0,4-8-78 0 0,1 2 1 0 0,1-1 0 0 0,-1 1 0 0 0,1 1 0 0 0,1 0-1 0 0,-1 0 1 0 0,2 1 0 0 0,-1-1 0 0 0,1 2 0 0 0,1-1-1 0 0,0 1 1 0 0,0 0 0 0 0,1 0 0 0 0,0 1 0 0 0,1 0-1 0 0,1-1 1 0 0,0 1 0 0 0,0 1 0 0 0,1-1 0 0 0,0 10-28 0 0,6-12 2 0 0,0 0 0 0 0,0 0 0 0 0,1-1 1 0 0,0 1-1 0 0,1-1 0 0 0,0 0 1 0 0,0-1-1 0 0,1 0 0 0 0,1 0 0 0 0,-1 0 1 0 0,1-1-1 0 0,0 0 0 0 0,1 0 1 0 0,-1-1-1 0 0,1 0 0 0 0,1-1 1 0 0,-1 1-1 0 0,2-1-2 0 0,-8-3-14 0 0,1 0-1 0 0,-1 0 1 0 0,1 0 0 0 0,0 0 0 0 0,0 0 0 0 0,-1-1 0 0 0,1 1-1 0 0,0-1 1 0 0,0 0 0 0 0,1-1 0 0 0,-1 1 0 0 0,0-1-1 0 0,0 1 1 0 0,0-1 0 0 0,0-1 0 0 0,0 1 0 0 0,1 0-1 0 0,-1-1 1 0 0,0 0 0 0 0,0 0 0 0 0,0 0 0 0 0,0-1-1 0 0,0 1 1 0 0,-1-1 0 0 0,1 0 0 0 0,0 0 0 0 0,-1 0-1 0 0,1-1 15 0 0,33-25-933 0 0,-7 4-1401 0 0,-10 7-2631 0 0,-10 9-6852 0 0</inkml:trace>
  <inkml:trace contextRef="#ctx0" brushRef="#br0" timeOffset="335.646">725 397 12835 0 0,'0'0'1628'0'0,"0"0"-389"0"0,0 0-28 0 0,0 0 132 0 0,0 0 17 0 0,0 0-161 0 0,0 0-295 0 0,0 0-300 0 0,0 0-205 0 0,0 0-119 0 0,0 0-69 0 0,0 0-52 0 0,-32 33-47 0 0,-95 104-22 0 0,89-76-7 0 0,38-53-64 0 0,0-4 2 0 0,0 1 1 0 0,0-1-1 0 0,0 0 1 0 0,1 0-1 0 0,-1 1 0 0 0,1-1 1 0 0,0 0-1 0 0,0 0 1 0 0,0 0-1 0 0,1 0 1 0 0,-1 0-1 0 0,1 0 1 0 0,0 0-1 0 0,0-1 1 0 0,1 1-1 0 0,-1-1 0 0 0,1 1 1 0 0,0-1-1 0 0,-1 0 1 0 0,1 0-1 0 0,1 0 1 0 0,-1 0-1 0 0,0-1 1 0 0,1 1-1 0 0,-1-1 1 0 0,1 0-1 0 0,0 0 1 0 0,0 0-1 0 0,0-1 0 0 0,0 1 1 0 0,0-1-1 0 0,0 0 1 0 0,0 0-1 0 0,0 0-21 0 0,8 1 116 0 0,0 0 0 0 0,0-1-1 0 0,-1-1 1 0 0,1 0 0 0 0,0 0-1 0 0,0-1 1 0 0,0 0 0 0 0,0-1-1 0 0,-1-1 1 0 0,1 0 0 0 0,-1 0-1 0 0,0-1 1 0 0,0-1 0 0 0,0 0-1 0 0,0 0 1 0 0,-1-1 0 0 0,0 0-1 0 0,0-1 1 0 0,-1 0 0 0 0,1-1-1 0 0,-2 0 1 0 0,1 0 0 0 0,2-4-116 0 0,-7 7 19 0 0,0 0 0 0 0,0-1 0 0 0,-1 0 0 0 0,0 1 0 0 0,0-1 0 0 0,0 0 0 0 0,0 0 1 0 0,-1-1-1 0 0,0 1 0 0 0,-1-1 0 0 0,1 1 0 0 0,-1-1 0 0 0,-1 1 0 0 0,1-1 0 0 0,-1 1 0 0 0,0-1 0 0 0,0 0 0 0 0,-1 1 1 0 0,0-1-1 0 0,0 1 0 0 0,-1-1 0 0 0,0 1 0 0 0,0-1 0 0 0,0 1 0 0 0,-1 0 0 0 0,1 0 0 0 0,-2 0 0 0 0,1 1 0 0 0,-1-1 1 0 0,0 1-1 0 0,0-1 0 0 0,0 1 0 0 0,-1 1 0 0 0,1-1 0 0 0,-1 0 0 0 0,0 1 0 0 0,-1 0 0 0 0,1 1 0 0 0,-1-1 1 0 0,0 1-1 0 0,-4-2-19 0 0,0 0-217 0 0,0 0 0 0 0,0 1 0 0 0,0 0 0 0 0,-1 1 1 0 0,1 0-1 0 0,-1 1 0 0 0,0 0 0 0 0,0 1 0 0 0,0 0 0 0 0,0 0 1 0 0,-10 2 216 0 0,-8 6-4141 0 0,1 8-3366 0 0,21-7-4405 0 0</inkml:trace>
  <inkml:trace contextRef="#ctx0" brushRef="#br0" timeOffset="767.163">1480 300 9338 0 0,'0'0'2961'0'0,"0"0"-682"0"0,0 0-379 0 0,0 0-305 0 0,0 0-315 0 0,0 0-326 0 0,0 0-247 0 0,0 0-140 0 0,0 0-65 0 0,0 0-42 0 0,0 0-3 0 0,0 0-24 0 0,0 0-25 0 0,-33 4-29 0 0,-101 13-52 0 0,72 4 114 0 0,59-20-433 0 0,1 1 1 0 0,-1-1-1 0 0,1 1 1 0 0,-1 0-1 0 0,1 0 0 0 0,0 0 1 0 0,0 0-1 0 0,0 0 1 0 0,0 0-1 0 0,0 1 0 0 0,0-1 1 0 0,1 0-1 0 0,-1 1 1 0 0,1 0-1 0 0,0-1 0 0 0,-1 1 1 0 0,1 0-1 0 0,0 0 1 0 0,1 0-1 0 0,-1-1 0 0 0,0 1 1 0 0,1 0-1 0 0,0 0 1 0 0,0 0-1 0 0,0 0 0 0 0,0 0 1 0 0,0 0-1 0 0,0 0 1 0 0,1 0-1 0 0,0 1-8 0 0,1 1 5 0 0,1 1-1 0 0,0-1 1 0 0,1 0 0 0 0,-1 0 0 0 0,1 0-1 0 0,0-1 1 0 0,0 1 0 0 0,1-1 0 0 0,-1 0-1 0 0,1 0 1 0 0,0-1 0 0 0,0 1-1 0 0,4 2-4 0 0,28 17 12 0 0,-24-16 5 0 0,0 1 0 0 0,0 0-1 0 0,-1 1 1 0 0,0 0 0 0 0,-1 1 0 0 0,0 1 0 0 0,0-1-1 0 0,-1 2 1 0 0,0 0-17 0 0,-8-8 55 0 0,0 1 0 0 0,0 0 1 0 0,0-1-1 0 0,0 1 0 0 0,-1 0 0 0 0,1 0 0 0 0,-1 0 0 0 0,-1 0 0 0 0,1 0 1 0 0,-1 0-1 0 0,1 0 0 0 0,-2 0 0 0 0,1 0 0 0 0,0 0 0 0 0,-1 0 0 0 0,0 0 0 0 0,0 0 1 0 0,-1-1-1 0 0,1 1 0 0 0,-1 0 0 0 0,0 0 0 0 0,0-1 0 0 0,0 1 0 0 0,-1-1 1 0 0,0 0-1 0 0,0 0-55 0 0,-6 6 73 0 0,-1 0-1 0 0,0-1 1 0 0,-1 0 0 0 0,0-1 0 0 0,0-1-1 0 0,0 1 1 0 0,-1-2 0 0 0,0 0 0 0 0,-1 0-1 0 0,1-1 1 0 0,-1 0 0 0 0,0-1 0 0 0,-1-1-1 0 0,1 0 1 0 0,0-1 0 0 0,-9 0-73 0 0,18-1-10 0 0,-4 0-25 0 0,1 0 0 0 0,-1 0 0 0 0,1-1 0 0 0,-1 0 0 0 0,0 0 0 0 0,1 0 0 0 0,-1-1 0 0 0,1-1 0 0 0,-1 1 0 0 0,1-1 0 0 0,0 0 0 0 0,0-1 0 0 0,-1 1 0 0 0,2-2 0 0 0,-6-1 35 0 0,12 4-98 0 0,-1 0-1 0 0,1 0 1 0 0,-1 1-1 0 0,1-1 1 0 0,-1 0-1 0 0,1 0 1 0 0,0 0-1 0 0,-1 0 0 0 0,1 0 1 0 0,0 1-1 0 0,0-1 1 0 0,-1 0-1 0 0,1 0 1 0 0,0 0-1 0 0,0 0 1 0 0,0 0-1 0 0,0 0 1 0 0,0 0-1 0 0,0 0 1 0 0,1 0-1 0 0,-1 0 1 0 0,0 1-1 0 0,0-1 0 0 0,1 0 1 0 0,-1 0-1 0 0,0 0 1 0 0,1 0-1 0 0,-1 0 1 0 0,1 1-1 0 0,-1-1 1 0 0,1 0-1 0 0,0 1 1 0 0,-1-1-1 0 0,1 0 1 0 0,0 1-1 0 0,-1-1 1 0 0,1 0-1 0 0,0 1 1 0 0,0-1-1 0 0,-1 1 0 0 0,1 0 1 0 0,0-1-1 0 0,0 1 99 0 0,15-12-4696 0 0,-10 7-20 0 0,3-2-6922 0 0</inkml:trace>
  <inkml:trace contextRef="#ctx0" brushRef="#br0" timeOffset="1197.135">1956 389 7770 0 0,'0'0'3874'0'0,"0"0"-1194"0"0,0 0-623 0 0,0 0-243 0 0,0 0-229 0 0,0 0-218 0 0,0 0-264 0 0,0 0-215 0 0,0 0-164 0 0,0 0-130 0 0,0 0-101 0 0,0 0-123 0 0,-7-6-97 0 0,-22-16-77 0 0,-7 27 51 0 0,20 6-222 0 0,0-1 1 0 0,1 2-1 0 0,0 0 0 0 0,0 1 1 0 0,1 0-1 0 0,1 1 0 0 0,0 1 1 0 0,2 0-1 0 0,-1 1 0 0 0,-3 8-25 0 0,7-11-12 0 0,0 0 1 0 0,1 1-1 0 0,1 1 0 0 0,0-1 0 0 0,1 1 0 0 0,1 0 1 0 0,0 0-1 0 0,1 0 0 0 0,0 1 0 0 0,1-1 0 0 0,1 1 1 0 0,1-1-1 0 0,0 1 0 0 0,1 3 12 0 0,0-12-6 0 0,1-1 0 0 0,-1 0 0 0 0,1 0 0 0 0,0 1-1 0 0,0-1 1 0 0,1 0 0 0 0,-1-1 0 0 0,1 1 0 0 0,1 0 0 0 0,-1-1 0 0 0,1 0 0 0 0,0 0 0 0 0,0 0 0 0 0,0 0-1 0 0,1 0 1 0 0,0-1 0 0 0,0 0 0 0 0,0 0 0 0 0,0 0 0 0 0,1-1 0 0 0,-1 0 0 0 0,1 0 0 0 0,0 0 0 0 0,0-1-1 0 0,2 1 7 0 0,4 1 37 0 0,0 0 0 0 0,1-1 0 0 0,0-1-1 0 0,-1 0 1 0 0,1 0 0 0 0,0-2-1 0 0,0 1 1 0 0,0-1 0 0 0,0-1 0 0 0,0-1-1 0 0,0 0 1 0 0,4-1-37 0 0,-1-3 158 0 0,-1-1 0 0 0,1 0 0 0 0,-1-1-1 0 0,-1 0 1 0 0,1-2 0 0 0,-2 1 0 0 0,1-2 0 0 0,-1 0 0 0 0,-1 0-1 0 0,0-1 1 0 0,-1-1 0 0 0,0 0 0 0 0,0 0 0 0 0,3-9-158 0 0,-6 8 52 0 0,-1 0 0 0 0,0 0 0 0 0,-1-1-1 0 0,-1 0 1 0 0,0-1 0 0 0,-1 1 0 0 0,0-1 0 0 0,-2 0 0 0 0,0 1 0 0 0,-1-1 0 0 0,0 0 0 0 0,-1 0 0 0 0,-2-9-52 0 0,2 21-13 0 0,0 0 0 0 0,0 0 1 0 0,-1 1-1 0 0,0-1 1 0 0,0 0-1 0 0,0 1 1 0 0,0-1-1 0 0,0 0 0 0 0,-1 1 1 0 0,1 0-1 0 0,-1-1 1 0 0,0 1-1 0 0,0 0 1 0 0,-1 0-1 0 0,1 0 0 0 0,0 0 1 0 0,-1 0-1 0 0,0 1 1 0 0,0-1-1 0 0,0 1 0 0 0,0 0 1 0 0,0-1-1 0 0,0 1 1 0 0,0 1-1 0 0,-1-1 1 0 0,1 0-1 0 0,-1 1 0 0 0,1 0 1 0 0,-1 0-1 0 0,0 0 1 0 0,1 0-1 0 0,-1 1 1 0 0,-1-1 12 0 0,-6-1-162 0 0,0 1 1 0 0,-1 0 0 0 0,1 1-1 0 0,-1 0 1 0 0,1 1 0 0 0,0 0-1 0 0,-1 1 1 0 0,1 0-1 0 0,0 1 1 0 0,-9 3 161 0 0,-54 25-2281 0 0,29-7-3637 0 0,23-11-6124 0 0</inkml:trace>
  <inkml:trace contextRef="#ctx0" brushRef="#br0" timeOffset="1518.856">1628 709 13371 0 0,'0'0'2943'0'0,"0"0"-602"0"0,0 0-409 0 0,0 0-334 0 0,0 0-317 0 0,0 0-295 0 0,34-20-249 0 0,102-61-194 0 0,-54 40 383 0 0,-81 40-922 0 0,0 0 0 0 0,0 0 0 0 0,0 1 0 0 0,0-1 0 0 0,0 1 0 0 0,0-1 0 0 0,0 0 0 0 0,1 1 0 0 0,-1 0 0 0 0,0-1 0 0 0,0 1 0 0 0,0 0 0 0 0,0-1 0 0 0,1 1 0 0 0,-1 0 0 0 0,0 0 0 0 0,0 0 0 0 0,0 0 0 0 0,1 0 0 0 0,-1 1 0 0 0,0-1 0 0 0,0 0 0 0 0,0 0 0 0 0,1 1 0 0 0,-1-1 0 0 0,0 1 0 0 0,0-1 0 0 0,0 1 0 0 0,0-1 0 0 0,0 1 0 0 0,0 0 0 0 0,0-1 0 0 0,0 1 0 0 0,0 0 0 0 0,0 0 0 0 0,0 0 0 0 0,-1 0 0 0 0,1 0 0 0 0,0 0 0 0 0,-1 0 0 0 0,1 0 0 0 0,0 0 0 0 0,-1 0 0 0 0,1 0 0 0 0,-1 0 0 0 0,0 1 0 0 0,1 0-4 0 0,1 3 5 0 0,0 1-1 0 0,1-1 1 0 0,0 0 0 0 0,0 0 0 0 0,1 0 0 0 0,-1 0-1 0 0,1 0 1 0 0,0 0 0 0 0,0-1 0 0 0,1 0 0 0 0,-1 0-1 0 0,1 0 1 0 0,0-1 0 0 0,0 1 0 0 0,0-1 0 0 0,0 0-1 0 0,1-1 1 0 0,-1 1 0 0 0,1-1 0 0 0,2 0-5 0 0,137 10 521 0 0,-89-19-193 0 0,-55 6-353 0 0,-1 1-16 0 0,0 0-51 0 0,0 0-83 0 0,0 0-120 0 0,0 0-201 0 0,0 0-438 0 0,-2 0-5252 0 0,2 0-5623 0 0</inkml:trace>
  <inkml:trace contextRef="#ctx0" brushRef="#br0" timeOffset="2302.169">2285 65 4033 0 0,'0'0'2579'0'0,"0"0"-218"0"0,0 0-81 0 0,0 0-57 0 0,0 0-181 0 0,0 0-296 0 0,0 0-326 0 0,0 0-358 0 0,0 0-314 0 0,0 0-267 0 0,0 0-183 0 0,0 0-121 0 0,-6-10-70 0 0,-19-31-35 0 0,25 40-52 0 0,0 0-1 0 0,0 1 1 0 0,1-1 0 0 0,-1 0 0 0 0,0 1 0 0 0,1-1 0 0 0,-1 0 0 0 0,1 1 0 0 0,-1-1 0 0 0,0 0 0 0 0,1 1 0 0 0,0-1 0 0 0,-1 1 0 0 0,1-1 0 0 0,-1 1 0 0 0,1-1-1 0 0,0 1 1 0 0,-1 0 0 0 0,1-1 0 0 0,0 1 0 0 0,-1 0 0 0 0,1-1 0 0 0,0 1 0 0 0,-1 0 0 0 0,1 0 0 0 0,0 0 0 0 0,0 0 0 0 0,-1-1 0 0 0,1 1 0 0 0,0 0 0 0 0,0 0-1 0 0,0 0 1 0 0,-1 1 0 0 0,1-1 0 0 0,0 0 0 0 0,0 0 0 0 0,-1 0 0 0 0,1 1 0 0 0,0-1 0 0 0,-1 0 0 0 0,1 1 0 0 0,0-1 0 0 0,0 0-20 0 0,1 1 75 0 0,72 13 1656 0 0,74-9 1451 0 0,-140 30-2997 0 0,3 7-119 0 0,-3-1 0 0 0,0 1 0 0 0,-3 1 0 0 0,-2-1 0 0 0,-1 1-1 0 0,-3 0 1 0 0,-2 10-66 0 0,2 32 79 0 0,-14 116-33 0 0,3 111-18 0 0,12-295-16 0 0,-1-6-11 0 0,1 1 1 0 0,0 0-1 0 0,1-1 1 0 0,0 1 0 0 0,1 0-1 0 0,0-1 1 0 0,1 1 0 0 0,0-1-1 0 0,5 10-1 0 0,-4-5 1462 0 0,-24-16-1134 0 0,-216 0-332 0 0,159-13-522 0 0,48-1-6117 0 0,23 11-5887 0 0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4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95 16107 0 0,'0'0'1157'0'0,"0"0"-265"0"0,0 0-11 0 0,0 0 118 0 0,0 0 47 0 0,0 0-67 0 0,0 0-168 0 0,0 0-174 0 0,0 0-142 0 0,0 0-112 0 0,-27 33-99 0 0,-85 105-60 0 0,57-41 53 0 0,50-81-236 0 0,0-1 0 0 0,2 1 0 0 0,0 0 0 0 0,0 0 0 0 0,2 0 0 0 0,0 1 0 0 0,1-1 0 0 0,0 7-41 0 0,2-16 43 0 0,0 0-1 0 0,1 0 1 0 0,-1 0-1 0 0,1-1 1 0 0,1 1 0 0 0,-1 0-1 0 0,1-1 1 0 0,0 0-1 0 0,0 0 1 0 0,1 0 0 0 0,0-1-1 0 0,0 0 1 0 0,0 0-1 0 0,1 0 1 0 0,0 0-1 0 0,-1-1 1 0 0,2 0 0 0 0,-1 0-1 0 0,0 0 1 0 0,1-1-1 0 0,0 0 1 0 0,0 0 0 0 0,0-1-1 0 0,0 0 1 0 0,0 0-1 0 0,0-1 1 0 0,0 0 0 0 0,1 0-1 0 0,-1-1 1 0 0,0 1-43 0 0,17 0 138 0 0,-1 0 0 0 0,0-2 0 0 0,0 0 0 0 0,0-2 0 0 0,-1 0 0 0 0,1-2 0 0 0,0 0 0 0 0,-1-1 0 0 0,0-2 0 0 0,-1 0 0 0 0,0-1 0 0 0,0-2 0 0 0,-1 0 1 0 0,0-1-1 0 0,-1 0 0 0 0,0-2 0 0 0,-1 0 0 0 0,-1-2 0 0 0,0 0 0 0 0,-1 0 0 0 0,-1-2 0 0 0,0 0 0 0 0,-2 0-138 0 0,-6 7 21 0 0,-1 1 1 0 0,0-1-1 0 0,0-1 0 0 0,-1 1 0 0 0,-1-1 0 0 0,0 0 1 0 0,-1 0-1 0 0,0 0 0 0 0,-1-1 0 0 0,0 1 1 0 0,-1 0-1 0 0,0-1 0 0 0,-1 1 0 0 0,-1-1 0 0 0,0 1 1 0 0,0-1-1 0 0,-1 1-21 0 0,-1-1-33 0 0,0 1-1 0 0,0-1 1 0 0,-1 1 0 0 0,-1 0-1 0 0,0 1 1 0 0,-1-1 0 0 0,0 1 0 0 0,0 0-1 0 0,-1 0 1 0 0,-6-6 33 0 0,6 10-94 0 0,0 0-1 0 0,-1 1 1 0 0,1 0-1 0 0,-1 0 1 0 0,-1 0-1 0 0,1 1 1 0 0,-1 0-1 0 0,0 1 1 0 0,0 0-1 0 0,0 1 1 0 0,0-1-1 0 0,-1 2 1 0 0,0-1 0 0 0,1 1-1 0 0,-1 1 1 0 0,0 0-1 0 0,0 0 1 0 0,0 1-1 0 0,0 0 1 0 0,1 1-1 0 0,-1 0 1 0 0,-2 1 94 0 0,-4 0-525 0 0,1 1 0 0 0,0 1 1 0 0,0 0-1 0 0,0 1 0 0 0,1 1 0 0 0,-1 0 1 0 0,1 1-1 0 0,-12 7 525 0 0,-17 15-2977 0 0,15-8-2612 0 0,6-2-6085 0 0</inkml:trace>
  <inkml:trace contextRef="#ctx0" brushRef="#br0" timeOffset="348.969">36 422 9210 0 0,'0'0'4144'0'0,"0"0"-1917"0"0,0 0-696 0 0,0 0-106 0 0,0 0-42 0 0,0 0-112 0 0,0 0-176 0 0,0 0-212 0 0,0 0-174 0 0,0 0-140 0 0,0 0-128 0 0,0 0-92 0 0,0 0-81 0 0,19-19-36 0 0,60-61-19 0 0,-42 55 278 0 0,-28 24-338 0 0,128-3 1010 0 0,-109 7-1062 0 0,0 1 1 0 0,0 1-1 0 0,-1 1 1 0 0,1 1-1 0 0,-1 2 1 0 0,13 6-102 0 0,1 3 104 0 0,44 7-1103 0 0,-79-47-6613 0 0,-5 16 934 0 0,1 5-5047 0 0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7:39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212 744 0 0 0,'43'-108'429'0'0,"-34"85"598"0"0,-9 22 290 0 0,0 1 127 0 0,0 0 87 0 0,0 0 12 0 0,0 0-93 0 0,0 0-196 0 0,0 0-192 0 0,0 0-191 0 0,0 0-163 0 0,-2 23 1473 0 0,-3 569 3822 0 0,-13-373-3622 0 0,-33 139-2381 0 0,1-7 707 0 0,25-6-88 0 0,22-328-527 0 0,0 0 1 0 0,-2-1-1 0 0,1 0 0 0 0,-2 0 1 0 0,0 0-1 0 0,-1 0 1 0 0,-1-1-1 0 0,0 0 1 0 0,-2 1-93 0 0,-33 86 551 0 0,34-50-315 0 0,53-60 354 0 0,30-6-554 0 0,1 2 0 0 0,0 4 0 0 0,27 2-36 0 0,562-31-45 0 0,-303 62 14 0 0,129-13 29 0 0,-170-31 36 0 0,558-1-60 0 0,-371 15 24 0 0,816-73 61 0 0,-626 56-78 0 0,-115 12 9 0 0,1266-20 67 0 0,-1080 1-74 0 0,148-26 59 0 0,383-20 5 0 0,196 6-18 0 0,-76 21-63 0 0,-627 0-8 0 0,212-33 60 0 0,-574 41 10 0 0,329-42-66 0 0,-418 63 42 0 0,84 16-4 0 0,-285 3-8 0 0,132-14 30 0 0,-79 2-17 0 0,-192 11 25 0 0,-1-1 1 0 0,1 0-1 0 0,-1 0 0 0 0,1 0 1 0 0,-1 0-1 0 0,0 0 0 0 0,0 0 0 0 0,0 0 1 0 0,0 0-1 0 0,0 0 0 0 0,0 0 1 0 0,-1 0-1 0 0,1 0 0 0 0,0 0 1 0 0,-1 0-1 0 0,0 1 0 0 0,1-1 0 0 0,-1 0 1 0 0,0 0-1 0 0,0 0 0 0 0,0 1 1 0 0,0-1-1 0 0,0 0 0 0 0,-1 1 1 0 0,1-1-1 0 0,0 1 0 0 0,-2-1-30 0 0,-1-5 84 0 0,-60-206-32 0 0,30 89-10 0 0,6-1 1 0 0,4-1 0 0 0,7 0-1 0 0,5-2 1 0 0,5-7-43 0 0,7-409 93 0 0,-9 344 30 0 0,9-27-134 0 0,0 227-5 0 0,0 0 15 0 0,0 0 30 0 0,0 0-7 0 0,0 0-20 0 0,0 0 16 0 0,0 0-9 0 0,0 0-34 0 0,0 0-6 0 0,0 0 31 0 0,0 0 17 0 0,0 0 25 0 0,0 0-44 0 0,0 0-3 0 0,0 0 8 0 0,0 0-26 0 0,0 0 20 0 0,0 0 5 0 0,0 0 20 0 0,0 0-4 0 0,0 0-13 0 0,0 0-17 0 0,0 0-3 0 0,0 0 9 0 0,0 0 0 0 0,0 0-34 0 0,0 0 16 0 0,0 0 32 0 0,0 0 19 0 0,-2 0-28 0 0,2 0-13 0 0,0 0 8 0 0,-147 26-706 0 0,43-7 685 0 0,-106 6 40 0 0,-108-14-14 0 0,-61-22-116 0 0,-364 0 101 0 0,139 10 20 0 0,8 2 33 0 0,114-1 59 0 0,238 11-151 0 0,-148 7 178 0 0,147 7-102 0 0,91-6-22 0 0,-7-12 42 0 0,-18-6 19 0 0,147-1-73 0 0,31 0 5 0 0,-33 11-43 0 0,-75 0 94 0 0,109-11-28 0 0,0 0-6 0 0,0 0-5 0 0,0 0-21 0 0,0 0-33 0 0,0 0-35 0 0,0 0-32 0 0,0 0-56 0 0,26 1-1412 0 0,10 12-1214 0 0,-20-7-1242 0 0,-1 0-4229 0 0,-5-3-2339 0 0</inkml:trace>
  <inkml:trace contextRef="#ctx0" brushRef="#br0" timeOffset="1606.75">2817 468 0 0 0,'0'0'511'0'0,"0"0"894"0"0,0 0 70 0 0,0 0-268 0 0,0 0-246 0 0,0 0-173 0 0,0 0-115 0 0,0 0-15 0 0,0 0-29 0 0,0 0-78 0 0,0 0-95 0 0,0 0-89 0 0,0 0-63 0 0,0 0-48 0 0,0 0-16 0 0,0 0-12 0 0,0 0-17 0 0,0 0 14 0 0,0 0 6 0 0,0 0 21 0 0,0 0 13 0 0,0 0 11 0 0,0 0-5 0 0,0 0-12 0 0,0 0-7 0 0,0 0-12 0 0,0 0 16 0 0,0 0 27 0 0,0 0 34 0 0,0 0 34 0 0,0 0 51 0 0,0 0 35 0 0,0 0 11 0 0,0 0 6 0 0,0 0 4 0 0,0 0 5 0 0,-18 0 742 0 0,-282 7 302 0 0,15 16-360 0 0,-135-5 359 0 0,33 0-409 0 0,214-3-661 0 0,63 7-374 0 0,-71 18 249 0 0,130-32-87 0 0,0-3 0 0 0,0-1 1 0 0,-1-3-1 0 0,-16-3-224 0 0,-3 2 84 0 0,-56 11 164 0 0,75-8-100 0 0,1 5-68 0 0,2-5 2 0 0,-91 1 96 0 0,139-4-176 0 0,1 0-13 0 0,0 0-10 0 0,0 0-53 0 0,0 0-48 0 0,0 0-99 0 0,0 0-151 0 0,5 5-764 0 0,29 26-2466 0 0,-11-13-4829 0 0,-9-9-3325 0 0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241 534 0 0 0,'0'0'1610'0'0,"0"0"-606"0"0,0 0-287 0 0,0 0-8 0 0,0 0 253 0 0,0 0 400 0 0,0 0 336 0 0,0 0 145 0 0,0 0-142 0 0,0 0-368 0 0,0 0-421 0 0,-12 4-368 0 0,-36 13-239 0 0,36-12-99 0 0,31-5 1281 0 0,-4 0-1078 0 0,0-1 1 0 0,-1 0-1 0 0,1-1 1 0 0,-1-1-1 0 0,0 0 0 0 0,0-1 1 0 0,0-1-1 0 0,0 0 1 0 0,-1 0-1 0 0,6-4-409 0 0,37-23 558 0 0,-2-3 1 0 0,-2-1-1 0 0,-1-3 1 0 0,23-25-559 0 0,-39 31 228 0 0,0-2 1 0 0,-3-1-1 0 0,-1-2 0 0 0,18-29-228 0 0,10-40 839 0 0,-67 116 75 0 0,-80 215-869 0 0,58-121 71 0 0,5 1 0 0 0,4 1-1 0 0,5 1 1 0 0,4 0 0 0 0,5 21-116 0 0,-5 243 559 0 0,13-331-522 0 0,-2 0 0 0 0,-2 0 1 0 0,-2-1-1 0 0,-1 1 0 0 0,-2-1 1 0 0,-1 0-1 0 0,-8 14-37 0 0,8-26-15 0 0,-2 0 1 0 0,-1-2-1 0 0,0 1 0 0 0,-2-2 0 0 0,-1 1 0 0 0,-1-2 1 0 0,-1 0-1 0 0,-1-1 0 0 0,0-1 0 0 0,-2-1 0 0 0,0 0 1 0 0,-5 1 14 0 0,9-9-73 0 0,0 0 1 0 0,-2-1 0 0 0,1-1-1 0 0,-1-1 1 0 0,0 0-1 0 0,-1-1 1 0 0,0-1 0 0 0,0-1-1 0 0,0-1 1 0 0,-1 0-1 0 0,1-2 1 0 0,-1 0 0 0 0,0-1-1 0 0,-18-2 73 0 0,33 1-27 0 0,1 0-1 0 0,-1-1 0 0 0,1 0 1 0 0,-1 0-1 0 0,0 0 1 0 0,1 0-1 0 0,0-1 1 0 0,-1 0-1 0 0,1 1 1 0 0,0-2-1 0 0,0 1 0 0 0,0 0 1 0 0,0-1-1 0 0,1 0 1 0 0,-1 0-1 0 0,1 0 1 0 0,-1 0-1 0 0,1-1 1 0 0,0 1-1 0 0,0-1 0 0 0,1 0 1 0 0,-1 0-1 0 0,1 0 1 0 0,0 0-1 0 0,0 0 1 0 0,0 0-1 0 0,0-1 1 0 0,1 1-1 0 0,0-1 0 0 0,0 1 1 0 0,0-1-1 0 0,0 1 1 0 0,1-3 27 0 0,-1-5-30 0 0,0 0 1 0 0,1-1-1 0 0,0 1 0 0 0,1 0 1 0 0,1 0-1 0 0,0-1 1 0 0,0 1-1 0 0,1 1 1 0 0,1-1-1 0 0,0 0 0 0 0,1 1 1 0 0,2-4 29 0 0,22-30 73 0 0,3 2 0 0 0,1 2 0 0 0,3 1-1 0 0,1 2 1 0 0,1 1 0 0 0,3 2 0 0 0,0 1 0 0 0,2 3 0 0 0,46-25-73 0 0,-39 22 324 0 0,2 3 0 0 0,1 3 0 0 0,50-21-324 0 0,-101 51-14 0 0,-1 0-1 0 0,1 0 1 0 0,-1 1-1 0 0,0-1 1 0 0,0 0 0 0 0,0 0-1 0 0,0 1 1 0 0,-1-1-1 0 0,1 0 1 0 0,0 1-1 0 0,-1-1 1 0 0,0 1 0 0 0,1-1-1 0 0,-1 0 1 0 0,0 1-1 0 0,0-1 1 0 0,-1 1-1 0 0,1-1 1 0 0,0 1 0 0 0,-1-1-1 0 0,0 0 1 0 0,1 1-1 0 0,-1-1 1 0 0,0 0-1 0 0,0 1 1 0 0,0-1 0 0 0,0 0-1 0 0,-1 1 15 0 0,0 2-108 0 0,-7 54-1826 0 0,10-39-1969 0 0,2-3-4687 0 0,-1-13-2475 0 0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6 501 16275 0 0,'0'0'1350'0'0,"0"0"-446"0"0,0 0-153 0 0,0 0 115 0 0,0 0 121 0 0,0 0 5 0 0,0 0-221 0 0,0 0-223 0 0,0 0-158 0 0,0 0-87 0 0,0 0 35 0 0,0 0 32 0 0,0 0-7 0 0,-4-1-58 0 0,4-3-275 0 0,-1 0-1 0 0,1 0 0 0 0,0 0 0 0 0,0 0 0 0 0,0 0 1 0 0,0 0-1 0 0,1 0 0 0 0,-1 1 0 0 0,1-1 0 0 0,0 0 1 0 0,1 0-1 0 0,-1 0 0 0 0,0 1 0 0 0,1-1 0 0 0,0 0 0 0 0,0 1 1 0 0,0 0-1 0 0,0-1 0 0 0,1 1 0 0 0,-1 0 0 0 0,1 0 1 0 0,0 0-1 0 0,2-1-29 0 0,9-18 118 0 0,159-268 503 0 0,-122 190-1025 0 0,-54 109-8142 0 0,0-4 4135 0 0,0 3-7456 0 0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35 16131 0 0,'0'0'1507'0'0,"0"0"-509"0"0,0 0-131 0 0,0 0 114 0 0,0 0 81 0 0,0 0-77 0 0,0 0-251 0 0,0 0-247 0 0,0 0-146 0 0,0 0-95 0 0,0 0-73 0 0,0 0-64 0 0,-9 33-27 0 0,-30 105-60 0 0,31-55-8 0 0,9-76 3 0 0,1-1 0 0 0,0 0 0 0 0,1 0 1 0 0,0 0-1 0 0,0 0 0 0 0,0 0 1 0 0,0-1-1 0 0,1 1 0 0 0,0-1 0 0 0,0 0 1 0 0,1 0-1 0 0,-1 0 0 0 0,1-1 0 0 0,0 0 1 0 0,0 0-1 0 0,1 0 0 0 0,-1 0 1 0 0,1-1-1 0 0,0 0 0 0 0,0 0 0 0 0,0-1 1 0 0,0 1-1 0 0,0-1 0 0 0,0-1 1 0 0,1 1-1 0 0,-1-1 0 0 0,1 0 0 0 0,-1 0 1 0 0,1-1-1 0 0,0 0 0 0 0,-1 0 0 0 0,1-1 1 0 0,-1 0-1 0 0,1 0 0 0 0,-1 0 1 0 0,0-1-1 0 0,1 0 0 0 0,-1 0 0 0 0,0 0 1 0 0,0-1-1 0 0,0 0 0 0 0,0 0 1 0 0,-1-1-1 0 0,5-3-17 0 0,-2 2 67 0 0,0-2 0 0 0,0 1 0 0 0,-1-1 0 0 0,1 0 0 0 0,-1-1 0 0 0,-1 1 0 0 0,0-1 0 0 0,0-1 0 0 0,0 1 0 0 0,-1-1-1 0 0,0 0 1 0 0,-1 0 0 0 0,0-1 0 0 0,-1 1 0 0 0,0-1 0 0 0,0 0 0 0 0,-1 0 0 0 0,0 0 0 0 0,0 0 0 0 0,-2 0 0 0 0,1 0 0 0 0,-1 0 0 0 0,0 0 0 0 0,-1-1 0 0 0,-1 1 0 0 0,1 0 0 0 0,-1 0 0 0 0,-1 1 0 0 0,0-1 0 0 0,0 0 0 0 0,-1 1 0 0 0,-1-1-67 0 0,2 4-72 0 0,-1 0-1 0 0,0 1 1 0 0,0 0 0 0 0,0-1 0 0 0,0 1 0 0 0,-1 1-1 0 0,0-1 1 0 0,0 1 0 0 0,0 0 0 0 0,-1 0 0 0 0,1 0-1 0 0,-1 1 1 0 0,0 0 0 0 0,0 0 0 0 0,0 0-1 0 0,0 1 1 0 0,-6-1 72 0 0,-44 4-8708 0 0,43 3-3509 0 0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12323 0 0,'0'0'3622'0'0,"0"0"-1827"0"0,0 0-527 0 0,0 0 48 0 0,0 0-31 0 0,0 0-141 0 0,0 0-264 0 0,0 0-218 0 0,0 0-142 0 0,0 0-87 0 0,0 0-46 0 0,0 0-58 0 0,3-16-53 0 0,12-52-37 0 0,24-14 314 0 0,-20 50-397 0 0,0 1-1 0 0,2 0 0 0 0,2 2 0 0 0,1 0 1 0 0,11-10-156 0 0,17-2 64 0 0,-52 61-108 0 0,-14 103 149 0 0,13-121-106 0 0,0-1 1 0 0,0 0-1 0 0,1 1 1 0 0,-1-1-1 0 0,1 1 1 0 0,-1-1-1 0 0,1 1 0 0 0,-1-1 1 0 0,1 1-1 0 0,0-1 1 0 0,0 1-1 0 0,0-1 0 0 0,0 1 1 0 0,0-1-1 0 0,0 1 1 0 0,0 0-1 0 0,0-1 1 0 0,1 1-1 0 0,-1-1 0 0 0,0 1 1 0 0,1-1-1 0 0,-1 1 1 0 0,1-1-1 0 0,0 0 1 0 0,0 1-1 0 0,-1-1 0 0 0,1 0 1 0 0,0 1-1 0 0,0-1 1 0 0,0 0-1 0 0,0 0 1 0 0,1 0-1 0 0,-1 0 0 0 0,0 0 1 0 0,0 0-1 0 0,1 0 1 0 0,0 0 0 0 0,11-2 11 0 0,-1-2 0 0 0,1 0 1 0 0,-1 0-1 0 0,0-1 0 0 0,0-1 1 0 0,0 0-1 0 0,-1 0 0 0 0,0-1 1 0 0,0-1-1 0 0,0 0 1 0 0,-1 0-1 0 0,0-1 0 0 0,0-1-11 0 0,38-24-2 0 0,-6 2-18 0 0,49-22 45 0 0,-89 53-24 0 0,0-1-1 0 0,-1 0 1 0 0,1 1 0 0 0,0 0-1 0 0,-1-1 1 0 0,1 1-1 0 0,0 0 1 0 0,0 0 0 0 0,-1 0-1 0 0,1 0 1 0 0,0 0-1 0 0,0 0 1 0 0,-1 1-1 0 0,1-1 1 0 0,0 0 0 0 0,-1 1-1 0 0,1 0 1 0 0,0-1-1 0 0,-1 1 1 0 0,1 0-1 0 0,-1 0 1 0 0,1 0 0 0 0,-1 0-1 0 0,1 0 1 0 0,-1 0-1 0 0,0 0 1 0 0,1 0-1 0 0,-1 1 1 0 0,0-1 0 0 0,0 0-1 0 0,0 1 1 0 0,0-1-1 0 0,0 1 1 0 0,0-1 0 0 0,-1 1-1 0 0,1 0 0 0 0,6 66 177 0 0,-7-57-143 0 0,-1-7-81 0 0,0 0 0 0 0,1 0-1 0 0,-1-1 1 0 0,1 1 0 0 0,0 0 0 0 0,-1 0-1 0 0,2 0 1 0 0,-1 0 0 0 0,0 0-1 0 0,1 0 1 0 0,0 0 0 0 0,0 0-1 0 0,0-1 1 0 0,0 1 0 0 0,1 0-1 0 0,-1-1 1 0 0,1 1 0 0 0,0-1 0 0 0,0 1-1 0 0,1-1 1 0 0,-1 0 0 0 0,0 0-1 0 0,1 0 1 0 0,0 0 0 0 0,0 0-1 0 0,0-1 1 0 0,0 1 0 0 0,0-1-1 0 0,0 0 1 0 0,1 0 0 0 0,-1 0 0 0 0,1 0-1 0 0,-1-1 1 0 0,1 0 0 0 0,0 1-1 0 0,2-1 48 0 0,4-1-1564 0 0,-2 0-2261 0 0,-1 0-5383 0 0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6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19 262 23837 0 0,'0'0'656'0'0,"0"0"-488"0"0,0 0 40 0 0,0 0 128 0 0,0 0 40 0 0,0 0-23 0 0,0 0-129 0 0,0 0-128 0 0,0 0-104 0 0,-8 199-72 0 0,4-170-176 0 0,-1-3-225 0 0,3 4-367 0 0,2-8-520 0 0,0 0-696 0 0,0-8-1601 0 0,0-2-8922 0 0</inkml:trace>
  <inkml:trace contextRef="#ctx0" brushRef="#br0" timeOffset="160.792">11 1 20420 0 0,'0'0'1969'0'0,"0"0"-825"0"0,0 0-296 0 0,0 0-264 0 0,0 0-176 0 0,0 0-184 0 0,0 0-144 0 0,0 0-240 0 0,0 0-208 0 0,0 0-224 0 0,0 0-496 0 0,0 0-800 0 0,0 0-2657 0 0,0 0-8530 0 0</inkml:trace>
  <inkml:trace contextRef="#ctx0" brushRef="#br0" timeOffset="877.706">328 240 16235 0 0,'0'0'949'0'0,"0"0"-496"0"0,0 0-232 0 0,0 0 4 0 0,0 0 31 0 0,0 0-4 0 0,0 0-26 0 0,0 0-11 0 0,0 0 8 0 0,0 0-13 0 0,0 0 11 0 0,0 0-35 0 0,-1-4-47 0 0,0-5-1216 0 0,-3 11 8435 0 0,-1 6-6716 0 0,-65 150 505 0 0,65-44-866 0 0,7-108-269 0 0,1 0 1 0 0,-1-1-1 0 0,2 1 0 0 0,-1 0 1 0 0,1-1-1 0 0,-1 0 0 0 0,1 0 0 0 0,1 0 1 0 0,-1 0-1 0 0,1-1 0 0 0,0 1 1 0 0,0-1-1 0 0,0-1 0 0 0,0 1 1 0 0,1-1-1 0 0,0 0 0 0 0,-1 0 0 0 0,5 1-12 0 0,0 1 20 0 0,0-2-1 0 0,0 1 1 0 0,1-2-1 0 0,-1 1 0 0 0,1-1 1 0 0,-1-1-1 0 0,1 0 1 0 0,-1-1-1 0 0,1 1 0 0 0,0-2 1 0 0,9-1-20 0 0,-10-1 32 0 0,-1 0-1 0 0,-1-1 1 0 0,1 0 0 0 0,0-1 0 0 0,-1 1 0 0 0,0-2-1 0 0,0 1 1 0 0,-1-1 0 0 0,1 0 0 0 0,-1-1 0 0 0,-1 0 0 0 0,1 0-1 0 0,-1 0 1 0 0,0-1 0 0 0,-1 0 0 0 0,0 0 0 0 0,0 0-1 0 0,0-1 1 0 0,-1 1 0 0 0,2-8-32 0 0,1 1 12 0 0,-1 1 0 0 0,0-1 0 0 0,-1 0 0 0 0,-1 0-1 0 0,0-1 1 0 0,-1 1 0 0 0,-1-1 0 0 0,-1 0 0 0 0,0 1 0 0 0,0-1 0 0 0,-2 0 0 0 0,0 0-1 0 0,-1 0 1 0 0,0 1 0 0 0,-2-1 0 0 0,0 1 0 0 0,0 0 0 0 0,-1 0 0 0 0,-1 0 0 0 0,-1 1 0 0 0,0 0-1 0 0,-1 0 1 0 0,-8-12-12 0 0,9 21-60 0 0,0 0 0 0 0,1 1-1 0 0,-1 0 1 0 0,-1 1 0 0 0,1 0-1 0 0,0 0 1 0 0,-1 0 0 0 0,1 1-1 0 0,-1 0 1 0 0,0 0 0 0 0,0 1-1 0 0,0 0 1 0 0,0 1 0 0 0,0 0-1 0 0,0 0 1 0 0,0 0-1 0 0,0 1 1 0 0,0 0 0 0 0,0 1-1 0 0,1 0 1 0 0,-1 0 0 0 0,0 1-1 0 0,1 0 1 0 0,0 0 0 0 0,0 0-1 0 0,0 1 1 0 0,0 0 0 0 0,0 1-1 0 0,1-1 1 0 0,-1 1 0 0 0,1 1-1 0 0,1-1 1 0 0,-1 1 0 0 0,1 0-1 0 0,0 0 1 0 0,-3 5 60 0 0,-48 55-2158 0 0,23-20-4631 0 0,24-30-5045 0 0</inkml:trace>
  <inkml:trace contextRef="#ctx0" brushRef="#br0" timeOffset="1200.816">873 177 17524 0 0,'0'0'1460'0'0,"0"0"-494"0"0,0 0-94 0 0,0 0 121 0 0,0 0 78 0 0,0 0-116 0 0,0 0-244 0 0,0 0-248 0 0,0 0-142 0 0,0 0-54 0 0,0 0-47 0 0,0 0-13 0 0,0 0-35 0 0,-9 18-26 0 0,-25 55-11 0 0,32-69-118 0 0,0 1-1 0 0,0-1 1 0 0,1 1 0 0 0,0 0-1 0 0,0 0 1 0 0,0 0-1 0 0,0 0 1 0 0,1 0 0 0 0,0 0-1 0 0,0-1 1 0 0,0 1 0 0 0,1 0-1 0 0,-1 0 1 0 0,1 0-1 0 0,0 0 1 0 0,1 0-17 0 0,-1 2 19 0 0,3 2 9 0 0,-1 0 0 0 0,2-1 0 0 0,-1 1-1 0 0,1-1 1 0 0,0 0 0 0 0,0-1-1 0 0,1 1 1 0 0,0-1 0 0 0,1 0 0 0 0,-1-1-1 0 0,1 1 1 0 0,1-1 0 0 0,-1-1 0 0 0,1 1-1 0 0,0-1 1 0 0,0-1 0 0 0,1 1 0 0 0,-1-1-1 0 0,1-1 1 0 0,0 0 0 0 0,0 0-1 0 0,0-1 1 0 0,0 0 0 0 0,0 0 0 0 0,1-1-1 0 0,-1 0 1 0 0,1-1 0 0 0,-1 0 0 0 0,8-1-28 0 0,-7-3 74 0 0,-1 0 1 0 0,0-1-1 0 0,-1 0 1 0 0,1 0-1 0 0,-1-1 1 0 0,0 0-1 0 0,-1-1 1 0 0,1 0-1 0 0,-1 0 1 0 0,-1 0-1 0 0,1-1 1 0 0,-1 0-1 0 0,-1 0 1 0 0,1 0-1 0 0,-1-1 1 0 0,-1 0-1 0 0,1 0 1 0 0,-2 0-1 0 0,1-1 1 0 0,-1 1-1 0 0,-1-1 1 0 0,1-1-75 0 0,-3 10 1 0 0,49-93 147 0 0,-14 32-1546 0 0,-17 19-2341 0 0,-16 33-1930 0 0,-1 5-6589 0 0</inkml:trace>
  <inkml:trace contextRef="#ctx0" brushRef="#br0" timeOffset="1613.936">1675 78 19796 0 0,'0'0'1631'0'0,"0"0"-476"0"0,0 0-208 0 0,0 0-45 0 0,0 0-54 0 0,0 0-120 0 0,0 0-145 0 0,0 0-155 0 0,0 0-55 0 0,0 0-37 0 0,0 0-30 0 0,0 0-12 0 0,0 0-67 0 0,2-3-74 0 0,-3-8-39 0 0,-23 18-81 0 0,-32 23-21 0 0,46-23-2 0 0,6-6-18 0 0,1 0 1 0 0,-1 1 0 0 0,0-1-1 0 0,1 1 1 0 0,0 0 0 0 0,-1 1-1 0 0,1-1 1 0 0,0 0 0 0 0,0 1 0 0 0,0 0-1 0 0,1-1 1 0 0,-1 1 0 0 0,1 0-1 0 0,-1 0 1 0 0,1 1 0 0 0,0-1-1 0 0,0 0 1 0 0,1 1 0 0 0,-1 0-1 0 0,1-1 1 0 0,-1 1 0 0 0,1 0-1 0 0,0-1 1 0 0,1 1 0 0 0,-1 0-1 0 0,1 0 1 0 0,-1 0 0 0 0,1 0-1 0 0,0 2 8 0 0,67 54 38 0 0,-56-50 15 0 0,0 1-1 0 0,-2 0 1 0 0,1 1 0 0 0,-1 0 0 0 0,-1 0 0 0 0,0 1-1 0 0,-1 0 1 0 0,0 0 0 0 0,-1 1 0 0 0,2 8-53 0 0,-6-10 35 0 0,-1 0 1 0 0,0-1-1 0 0,-1 1 0 0 0,0 0 1 0 0,-1 0-1 0 0,0 0 0 0 0,-1 0 1 0 0,0 0-1 0 0,-1-1 0 0 0,0 1 1 0 0,-1-1-1 0 0,0 0 0 0 0,-1 0 1 0 0,0 0-1 0 0,-1-1 0 0 0,0 0 1 0 0,-1 0-1 0 0,0 0 0 0 0,0-1 1 0 0,-1 0-1 0 0,0 0 0 0 0,-1-1 1 0 0,0 0-1 0 0,0 0 0 0 0,0-1 1 0 0,-1-1-1 0 0,-1 1 0 0 0,1-2 1 0 0,-1 1-1 0 0,0-2 0 0 0,0 1 1 0 0,0-1-1 0 0,0-1 0 0 0,-1 0 1 0 0,0-1-1 0 0,-9 1-35 0 0,17-3-99 0 0,1-1-1 0 0,-1 0 0 0 0,1 0 1 0 0,0 0-1 0 0,-1-1 1 0 0,1 1-1 0 0,0-1 0 0 0,0 1 1 0 0,0-1-1 0 0,0 0 0 0 0,0-1 1 0 0,0 1-1 0 0,1 0 1 0 0,-1-1-1 0 0,1 1 0 0 0,-1-1 1 0 0,1 0-1 0 0,0 0 1 0 0,0 0-1 0 0,0 0 0 0 0,1 0 1 0 0,-1 0-1 0 0,1 0 0 0 0,0-1 1 0 0,-1 1-1 0 0,2-1 1 0 0,-1 1-1 0 0,0-1 0 0 0,1 1 1 0 0,-1-1-1 0 0,1-2 100 0 0,-6-41-10537 0 0,6 32-2274 0 0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2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112 246 0 0 0,'0'0'295'0'0,"0"0"824"0"0,0 0 632 0 0,0 0 420 0 0,0 0 129 0 0,0 0-178 0 0,0 0-291 0 0,0 0-261 0 0,0 0-159 0 0,0 0-39 0 0,1-5-38 0 0,5-14-90 0 0,-4 14-120 0 0,-2 5-134 0 0,1 7 3517 0 0,5 24-4092 0 0,7 71 433 0 0,-3 1 0 0 0,-5 47-848 0 0,-5-95 61 0 0,-3 0 0 0 0,-1 0-1 0 0,-4 0 1 0 0,-1-1-1 0 0,-15 47-60 0 0,-35 6 83 0 0,58-106-83 0 0,0 0 1 0 0,0-1-1 0 0,0 1 1 0 0,0 0-1 0 0,0-1 1 0 0,0 1-1 0 0,0 0 1 0 0,0-1-1 0 0,0 0 1 0 0,0 1-1 0 0,-1-1 1 0 0,1 0-1 0 0,0 1 1 0 0,0-1-1 0 0,0 0 1 0 0,-1 0-1 0 0,1 0 1 0 0,0 0-1 0 0,0 0 1 0 0,-1 0-1 0 0,1 0 1 0 0,0 0-1 0 0,0-1 0 0 0,0 1 1 0 0,-1-1-1 0 0,1 1 1 0 0,0 0-1 0 0,0-1 1 0 0,0 0-1 0 0,0 1 1 0 0,0-1-1 0 0,0 0 1 0 0,0 1-1 0 0,0-1 1 0 0,0 0-1 0 0,0 0 1 0 0,1 0-1 0 0,-1 0 1 0 0,0 0-1 0 0,0 0 1 0 0,1 0-1 0 0,-1 0 1 0 0,1 0-1 0 0,-1 0 1 0 0,1 0-1 0 0,-1 0 1 0 0,1-1-1 0 0,0 1 1 0 0,-1 0-1 0 0,1 0 1 0 0,0 0-1 0 0,0-1 0 0 0,0 1 1 0 0,0 0-1 0 0,0 0 1 0 0,0-1-1 0 0,0 1 1 0 0,1 0-1 0 0,0-37-4 0 0,1 0 1 0 0,3 1-1 0 0,1 0 1 0 0,1 0-1 0 0,2 0 1 0 0,2 1-1 0 0,1 0 1 0 0,2 1-1 0 0,2 1 1 0 0,1 0-1 0 0,14-21 4 0 0,-6 6-13 0 0,3 1 0 0 0,1 2 0 0 0,2 0 0 0 0,2 2 0 0 0,2 2 0 0 0,2 1 0 0 0,2 2-1 0 0,1 1 1 0 0,2 3 0 0 0,2 1 0 0 0,27-16 13 0 0,-62 45-5 0 0,-1 0 0 0 0,1 0 1 0 0,0 0-1 0 0,0 1 0 0 0,0 1 0 0 0,1 0 0 0 0,-1 0 0 0 0,1 0 0 0 0,0 1 0 0 0,-1 1 0 0 0,1 0 1 0 0,1 0 4 0 0,-8 3 3 0 0,-1-1 1 0 0,1 1 0 0 0,-1 0 0 0 0,0 0 0 0 0,0 0 0 0 0,1 0 0 0 0,-1 0-1 0 0,-1 0 1 0 0,1 1 0 0 0,0-1 0 0 0,0 0 0 0 0,-1 1 0 0 0,0 0 0 0 0,1-1-1 0 0,-1 1 1 0 0,0 0 0 0 0,0 0 0 0 0,-1 0 0 0 0,1-1 0 0 0,0 1 0 0 0,-1 0-1 0 0,0 0 1 0 0,0 0 0 0 0,0 0 0 0 0,0 0 0 0 0,0 0 0 0 0,0 0 0 0 0,-1 1-4 0 0,-3 26 18 0 0,0-1 1 0 0,-2 0-1 0 0,-1 0 1 0 0,-1-1-1 0 0,-2 0 1 0 0,0-1-1 0 0,-2 0 1 0 0,-1 0-1 0 0,-1-1 1 0 0,-2-1-1 0 0,0 0 1 0 0,-2-2-1 0 0,0 0 1 0 0,-1 0-1 0 0,-2-2 1 0 0,-4 3-19 0 0,-17 18 8 0 0,-2-3 0 0 0,-2-1 0 0 0,-1-3 0 0 0,-2-1 0 0 0,-2-2-8 0 0,45-28-17 0 0,0-1 1 0 0,0 0 0 0 0,-1 0-1 0 0,1 0 1 0 0,-1-1 0 0 0,0 0-1 0 0,0 0 1 0 0,1 0 0 0 0,-1-1 0 0 0,0 0-1 0 0,0 0 1 0 0,0-1 0 0 0,-2 0 16 0 0,7-2-49 0 0,0 0 0 0 0,0-1 1 0 0,0 1-1 0 0,1 0 1 0 0,-1-1-1 0 0,1 1 0 0 0,0-1 1 0 0,-1 1-1 0 0,1-1 0 0 0,0 0 1 0 0,1 0-1 0 0,-1 1 1 0 0,0-1-1 0 0,1 0 0 0 0,0 0 1 0 0,-1 0-1 0 0,1 1 1 0 0,0-1-1 0 0,0 0 0 0 0,1 0 1 0 0,-1 0-1 0 0,1 0 1 0 0,-1 1-1 0 0,1-1 0 0 0,0 0 1 0 0,0 0-1 0 0,0 1 0 0 0,0-1 1 0 0,1 1-1 0 0,-1-1 1 0 0,1 0 48 0 0,89-120-4899 0 0,-63 90-799 0 0,-10 13-5894 0 0</inkml:trace>
  <inkml:trace contextRef="#ctx0" brushRef="#br0" timeOffset="3221.122">999 88 11698 0 0,'0'0'1626'0'0,"0"0"-483"0"0,0 0-136 0 0,0 0 45 0 0,0 0-29 0 0,0 0-132 0 0,0 0-191 0 0,0 0-140 0 0,0 0-68 0 0,0 0-58 0 0,0 0-38 0 0,-4 29-73 0 0,-12 92-74 0 0,23 19 194 0 0,19 140-155 0 0,-21-298 1455 0 0,-3-35-1513 0 0,2 0-1 0 0,2 1 1 0 0,3 0 0 0 0,2 0 0 0 0,2 1 0 0 0,3 1 0 0 0,1 0-1 0 0,3 1 1 0 0,19-33-230 0 0,-35 74 10 0 0,1 0 0 0 0,0 1-1 0 0,0 0 1 0 0,1 0 0 0 0,0 0-1 0 0,0 0 1 0 0,1 1 0 0 0,0 0-1 0 0,0 1 1 0 0,0-1 0 0 0,0 1 0 0 0,1 1-1 0 0,0-1 1 0 0,0 1 0 0 0,2 0-10 0 0,-9 5-1 0 0,1-1 1 0 0,0 1 0 0 0,-1 0 0 0 0,1 0 0 0 0,0 0 0 0 0,-1 0 0 0 0,1 0 0 0 0,-1 0-1 0 0,1 0 1 0 0,-1 0 0 0 0,0 1 0 0 0,1-1 0 0 0,-1 0 0 0 0,0 1 0 0 0,0-1-1 0 0,0 1 1 0 0,0 0 0 0 0,0-1 0 0 0,-1 1 0 0 0,1 0 0 0 0,0-1 0 0 0,-1 1 0 0 0,1 0-1 0 0,-1 0 1 0 0,0-1 0 0 0,1 1 0 0 0,-1 0 0 0 0,0 0 0 0 0,0 0 0 0 0,0 0-1 0 0,0-1 1 0 0,-1 1 0 0 0,1 0 0 0 0,0 0 0 0 0,-1 0 0 0 0,1-1 0 0 0,-1 1-1 0 0,0 0 1 0 0,0 1 0 0 0,0 10-22 0 0,1 4-291 0 0,-2 1 0 0 0,0-1 0 0 0,-1 0 0 0 0,0 0 1 0 0,-2 0-1 0 0,0-1 0 0 0,0 1 0 0 0,-2-1 0 0 0,-6 11 313 0 0,7-7-2986 0 0,6-10-6924 0 0,0-6-632 0 0</inkml:trace>
  <inkml:trace contextRef="#ctx0" brushRef="#br0" timeOffset="3590.41">1500 394 15899 0 0,'0'0'1583'0'0,"0"0"-369"0"0,0 0-139 0 0,0 0-28 0 0,0 0-71 0 0,0 0-149 0 0,0 0-186 0 0,0 0-179 0 0,0 0-144 0 0,31-18-73 0 0,100-54-43 0 0,-79 24 54 0 0,-48 39-206 0 0,0 1-18 0 0,-1 0 1 0 0,0-1 0 0 0,0 1 0 0 0,-1-1-1 0 0,0 0 1 0 0,0 1 0 0 0,-1-1 0 0 0,0 0 0 0 0,0 0-1 0 0,-1-8-32 0 0,-1 14-1 0 0,1 0 1 0 0,0 0-1 0 0,0 0 0 0 0,-1 0 0 0 0,0 0 1 0 0,0 0-1 0 0,0 0 0 0 0,0 0 0 0 0,0 1 0 0 0,0-1 1 0 0,-1 0-1 0 0,1 1 0 0 0,-1-1 0 0 0,0 1 1 0 0,0-1-1 0 0,0 1 0 0 0,0 0 0 0 0,0 0 1 0 0,0 0-1 0 0,-1 0 0 0 0,1 0 0 0 0,-1 0 0 0 0,1 0 1 0 0,-1 1-1 0 0,1 0 0 0 0,-1-1 0 0 0,0 1 1 0 0,0 0-1 0 0,0 0 0 0 0,0 1 0 0 0,0-1 0 0 0,-1 1 1 0 0,-8 0-42 0 0,0 1 0 0 0,0 1 0 0 0,0 0-1 0 0,1 1 1 0 0,-1 0 0 0 0,1 0 0 0 0,-1 2 0 0 0,1-1-1 0 0,1 1 1 0 0,-1 1 0 0 0,1 0 0 0 0,-1 0-1 0 0,2 1 1 0 0,-1 1 0 0 0,1-1 0 0 0,0 2-1 0 0,1-1 1 0 0,0 1 0 0 0,0 0 0 0 0,1 1 0 0 0,-6 8 42 0 0,0-2-5 0 0,0 1 1 0 0,1 0 0 0 0,1 1 0 0 0,1 0-1 0 0,0 0 1 0 0,2 1 0 0 0,0 1 0 0 0,1-1 0 0 0,0 1-1 0 0,2 0 1 0 0,1 1 0 0 0,0-1 0 0 0,0 21 4 0 0,4-36 7 0 0,0-1 0 0 0,0 1 0 0 0,1 0 0 0 0,0 0 0 0 0,0-1 0 0 0,0 1 1 0 0,0-1-1 0 0,1 1 0 0 0,0-1 0 0 0,0 1 0 0 0,0-1 0 0 0,0 0 0 0 0,1 0 0 0 0,-1 0 0 0 0,1 0 0 0 0,0-1 1 0 0,0 1-1 0 0,1-1 0 0 0,-1 1 0 0 0,1-1 0 0 0,0 0 0 0 0,-1-1 0 0 0,1 1 0 0 0,0-1 0 0 0,1 1 0 0 0,-1-1 1 0 0,0 0-1 0 0,1-1 0 0 0,-1 1 0 0 0,1-1 0 0 0,0 0 0 0 0,-1 0 0 0 0,1 0 0 0 0,1-1-7 0 0,14 1-20 0 0,0-1-1 0 0,0-1 1 0 0,0 0-1 0 0,0-2 0 0 0,-1 0 1 0 0,1-1-1 0 0,-1-1 1 0 0,0-1-1 0 0,0-1 1 0 0,-1-1-1 0 0,0 0 1 0 0,0-1-1 0 0,-1-1 0 0 0,0-1 1 0 0,-1 0-1 0 0,0-1 1 0 0,5-5 20 0 0,35-38-4536 0 0,-9-5-4396 0 0,-37 45-1648 0 0</inkml:trace>
  <inkml:trace contextRef="#ctx0" brushRef="#br0" timeOffset="3960.714">1919 48 12867 0 0,'0'0'3899'0'0,"0"0"-2332"0"0,0 0-816 0 0,0 0 97 0 0,0 0 199 0 0,0 0 59 0 0,0 0-53 0 0,0 0-142 0 0,0 0-153 0 0,0 0-100 0 0,0 0-73 0 0,0 0-80 0 0,0 0-94 0 0,16 32-75 0 0,50 102-117 0 0,-24-22 60 0 0,-36-84-245 0 0,28 239 78 0 0,-24-234-149 0 0,-10-32 42 0 0,1-1 1 0 0,-1 0 0 0 0,1 0-1 0 0,-1 0 1 0 0,1 1 0 0 0,-1-1-1 0 0,1 0 1 0 0,-1 0-1 0 0,1 0 1 0 0,-1 0 0 0 0,1 0-1 0 0,-1 0 1 0 0,1 0 0 0 0,0 0-1 0 0,-1 0 1 0 0,1-1 0 0 0,-1 1-1 0 0,1 0 1 0 0,-1 0 0 0 0,1 0-1 0 0,-1-1 1 0 0,1 1-1 0 0,-1 0 1 0 0,0 0 0 0 0,1-1-1 0 0,-1 1 1 0 0,1 0 0 0 0,-1-1-1 0 0,0 1 1 0 0,1-1 0 0 0,-1 1-1 0 0,1 0 1 0 0,-1-1 0 0 0,0 1-1 0 0,0-1 1 0 0,1 1 0 0 0,-1-1-1 0 0,0 1 1 0 0,0-1-1 0 0,0 1 1 0 0,0-1 0 0 0,1 1-1 0 0,-1-1 1 0 0,0 1 0 0 0,0-1-1 0 0,0 1 1 0 0,0-1-6 0 0,163-406 1430 0 0,-94 220-1004 0 0,-67 183-322 0 0,7-13-387 0 0,-6 22-446 0 0,-19 62-1753 0 0,6-40-1836 0 0,8-22 3046 0 0,-3 10-10824 0 0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502 674 0 0 0,'0'0'676'0'0,"0"0"266"0"0,0 0 191 0 0,0 0 168 0 0,0 0 120 0 0,0 0 59 0 0,0 0-110 0 0,0 0-170 0 0,0 0-163 0 0,0 0-188 0 0,-8-10-18 0 0,-26-31-12 0 0,-25 8 2483 0 0,41 28-2493 0 0,-61 2 1748 0 0,73 5-2506 0 0,0 1-1 0 0,0 0 1 0 0,0 0 0 0 0,0 0-1 0 0,1 1 1 0 0,-1 0 0 0 0,1 0-1 0 0,0 0 1 0 0,0 1 0 0 0,1-1-1 0 0,-1 1 1 0 0,1 0 0 0 0,0 1-1 0 0,0-1 1 0 0,1 1 0 0 0,-1 0-1 0 0,1 0 1 0 0,1 0 0 0 0,-1 0-1 0 0,1 0 1 0 0,0 1 0 0 0,0-1-1 0 0,1 0 1 0 0,0 1 0 0 0,-1 6-51 0 0,1-8 13 0 0,-1-1 1 0 0,1 1 0 0 0,-1 0-1 0 0,1-1 1 0 0,0 1 0 0 0,1 0-1 0 0,-1 0 1 0 0,1 0-1 0 0,0 0 1 0 0,0-1 0 0 0,1 1-1 0 0,0 0 1 0 0,-1 0 0 0 0,1 0-1 0 0,1-1 1 0 0,-1 1-1 0 0,1-1 1 0 0,0 1 0 0 0,0-1-1 0 0,0 1 1 0 0,0-1 0 0 0,1 0-1 0 0,0 0 1 0 0,0 0-1 0 0,0-1 1 0 0,0 1 0 0 0,1-1-1 0 0,-1 1 1 0 0,1-1 0 0 0,0 0-1 0 0,0 0 1 0 0,0-1-1 0 0,0 1 1 0 0,1-1 0 0 0,-1 0-1 0 0,0 0 1 0 0,1-1-1 0 0,0 1 1 0 0,-1-1 0 0 0,1 0-1 0 0,0 0 1 0 0,1 0-14 0 0,13-1 110 0 0,62-13 300 0 0,-51-7-323 0 0,-1-2 0 0 0,-1-1 0 0 0,0-1 0 0 0,-2-2 0 0 0,-1-1 0 0 0,-1 0 0 0 0,-2-2 0 0 0,-1 0 0 0 0,-1-2 0 0 0,-1-1-87 0 0,-4 10-13 0 0,-1 0 0 0 0,-1-1 0 0 0,-1 0 0 0 0,-2-1 1 0 0,0 0-1 0 0,-1-1 0 0 0,-2 0 0 0 0,0 0 0 0 0,-2-1 1 0 0,-1 0-1 0 0,0 0 0 0 0,-2 0 0 0 0,-2 0 0 0 0,0 0 1 0 0,-2-12 12 0 0,0 31-36 0 0,1 0 1 0 0,-1 0 0 0 0,0 0-1 0 0,0 0 1 0 0,-1 0 0 0 0,0 0 0 0 0,0 1-1 0 0,0 0 1 0 0,-1-1 0 0 0,0 1 0 0 0,0 0-1 0 0,-1 1 1 0 0,0-1 0 0 0,0 1 0 0 0,0 0-1 0 0,-1 0 1 0 0,1 1 0 0 0,-1-1 0 0 0,0 1-1 0 0,0 0 1 0 0,-1 1 0 0 0,1 0-1 0 0,-1 0 1 0 0,0 0 0 0 0,0 1 0 0 0,0 0-1 0 0,0 0 1 0 0,0 1 0 0 0,0-1 0 0 0,0 2-1 0 0,-1-1 1 0 0,1 1 0 0 0,0 0 0 0 0,-4 1 35 0 0,1 2-14 0 0,0 1 0 0 0,1 0 0 0 0,0 0 0 0 0,-1 1 0 0 0,1 0 0 0 0,1 1 0 0 0,-1 0 0 0 0,1 1 0 0 0,0-1 0 0 0,0 1 0 0 0,1 1 0 0 0,0-1 0 0 0,1 1 0 0 0,-1 1 0 0 0,1-1 0 0 0,1 1 1 0 0,0 0-1 0 0,0 0 0 0 0,1 1 0 0 0,0-1 0 0 0,0 1 0 0 0,1 0 0 0 0,1 0 0 0 0,-1 4 14 0 0,-1-2 34 0 0,0 0 0 0 0,2 1-1 0 0,-1 0 1 0 0,2 0 0 0 0,-1-1 0 0 0,2 1 0 0 0,0 0 0 0 0,0 0 0 0 0,1 0-1 0 0,1 0 1 0 0,0 0 0 0 0,1-1 0 0 0,0 1 0 0 0,1-1 0 0 0,1 0 0 0 0,-1 0-1 0 0,2 0 1 0 0,3 5-34 0 0,8 5 146 0 0,2 0 0 0 0,0-1 1 0 0,2-1-1 0 0,0-1 0 0 0,1-1 0 0 0,1 0 0 0 0,0-2 0 0 0,1-1 0 0 0,1-1 0 0 0,1-1 0 0 0,0-1 0 0 0,0-1 0 0 0,6 0-146 0 0,130 49 627 0 0,-157-59-1520 0 0,5 1 2018 0 0,-8-3-5586 0 0,-1-1-4986 0 0,-1 1-1242 0 0</inkml:trace>
  <inkml:trace contextRef="#ctx0" brushRef="#br0" timeOffset="329.994">1 1079 12027 0 0,'0'0'1949'0'0,"0"0"-1023"0"0,0 0-270 0 0,0 0 296 0 0,0 0 279 0 0,0 0 65 0 0,0 0-114 0 0,35 1-186 0 0,113 4-169 0 0,-117-4-449 0 0,0-2-1 0 0,0 0 1 0 0,0-3 0 0 0,0 0-1 0 0,14-5-377 0 0,7-1 314 0 0,330-60 5 0 0,-379 70-1365 0 0,16-1 1884 0 0,-15 4-5313 0 0,-2 2-6246 0 0,-2-1 1562 0 0</inkml:trace>
  <inkml:trace contextRef="#ctx0" brushRef="#br0" timeOffset="861.673">319 1303 10714 0 0,'0'0'2788'0'0,"0"0"-1165"0"0,0 0-481 0 0,0 0 20 0 0,0 0 37 0 0,0 0-92 0 0,0 0-211 0 0,0 0-253 0 0,0 0-206 0 0,0 0-133 0 0,0 0-84 0 0,0 0-58 0 0,-32 33-42 0 0,-99 101-9 0 0,86-70 35 0 0,42-52-102 0 0,0-6-9 0 0,0-1 0 0 0,1 1 0 0 0,0 0 0 0 0,0 0 0 0 0,0 0 0 0 0,1 0 0 0 0,0 0 0 0 0,0 0 0 0 0,1 0 0 0 0,-1 0-1 0 0,1 0 1 0 0,1 0 0 0 0,-1 1 0 0 0,1-1 0 0 0,0 0 0 0 0,0 0 0 0 0,1 0 0 0 0,0 0 0 0 0,0-1 0 0 0,0 1 0 0 0,1 0 0 0 0,0-1 0 0 0,0 0 0 0 0,0 1 0 0 0,1-1-1 0 0,-1-1 1 0 0,1 1 0 0 0,0 0 0 0 0,1-1 0 0 0,-1 0 0 0 0,1 0 0 0 0,0 0 0 0 0,0-1 0 0 0,0 1 0 0 0,1-1 0 0 0,-1 0-35 0 0,13-2 93 0 0,0 0 1 0 0,0-1 0 0 0,0-1-1 0 0,0-1 1 0 0,-1 0 0 0 0,1-1-1 0 0,0-1 1 0 0,-1-1-1 0 0,0-1 1 0 0,0 0 0 0 0,-1-1-1 0 0,0 0 1 0 0,0-2-1 0 0,0 0 1 0 0,-1-1 0 0 0,-1 0-1 0 0,1-1 1 0 0,-2 0 0 0 0,0-2-1 0 0,6-6-93 0 0,3-1 38 0 0,0-1-1 0 0,-1-1 1 0 0,-1-1-1 0 0,-1-1 1 0 0,-2 0-1 0 0,0-2 1 0 0,-1 0 0 0 0,-2 0-1 0 0,-1-1 1 0 0,-1-1-1 0 0,-1-1 1 0 0,-1 1-1 0 0,0-8-37 0 0,-8 22-1 0 0,0 0-1 0 0,0 0 0 0 0,-2-1 0 0 0,0 1 1 0 0,0 0-1 0 0,-1-1 0 0 0,-1 1 0 0 0,-1 0 1 0 0,0 0-1 0 0,-1-1 2 0 0,3 10-16 0 0,0 0 0 0 0,-1 0 0 0 0,0 0 0 0 0,0 0 0 0 0,-1 0 0 0 0,1 0 0 0 0,-1 0-1 0 0,0 1 1 0 0,0 0 0 0 0,-1-1 0 0 0,1 1 0 0 0,-1 0 0 0 0,0 1 0 0 0,0-1 0 0 0,0 1 0 0 0,0 0 0 0 0,-1 0 0 0 0,1 0 0 0 0,-1 0 0 0 0,0 1 0 0 0,0 0 0 0 0,0 0 0 0 0,0 0 0 0 0,0 0 0 0 0,0 1 0 0 0,-1 0 0 0 0,1 0 0 0 0,-1 1 16 0 0,-3 0-38 0 0,-1 0 0 0 0,1 1 0 0 0,0 0 0 0 0,0 0 0 0 0,0 1 1 0 0,0 0-1 0 0,0 1 0 0 0,0 0 0 0 0,0 1 0 0 0,1-1 0 0 0,-1 2 1 0 0,1-1-1 0 0,0 1 0 0 0,1 0 0 0 0,-1 1 0 0 0,1 0 0 0 0,0 0 1 0 0,0 1-1 0 0,-2 3 38 0 0,-4 5-3 0 0,0 0-1 0 0,1 2 1 0 0,1-1 0 0 0,0 2 0 0 0,2-1 0 0 0,0 1 0 0 0,1 1-1 0 0,-3 9 4 0 0,8-20 11 0 0,0 1-1 0 0,0-1 1 0 0,1 1-1 0 0,0 0 1 0 0,1 0-1 0 0,0-1 1 0 0,0 1-1 0 0,1 0 1 0 0,0 0-1 0 0,1 0 1 0 0,0 0-1 0 0,0 0 1 0 0,1 0-1 0 0,0-1 0 0 0,0 1 1 0 0,1-1-1 0 0,0 1 1 0 0,1-1-1 0 0,0 0 1 0 0,0 0-1 0 0,1-1 1 0 0,0 1-1 0 0,0-1 1 0 0,0 0-1 0 0,1-1 1 0 0,0 1-1 0 0,6 4-10 0 0,6 0 51 0 0,-1 0 0 0 0,2-2 0 0 0,-1 0 0 0 0,1-1-1 0 0,1 0 1 0 0,-1-2 0 0 0,1 0 0 0 0,0-2 0 0 0,1 0 0 0 0,-1-1 0 0 0,1-1 0 0 0,-1-1-1 0 0,1-1 1 0 0,17-2-51 0 0,-37 3-39 0 0,1-1 0 0 0,-1 0-1 0 0,1 0 1 0 0,0 0 0 0 0,-1 0-1 0 0,1-1 1 0 0,-1 1 0 0 0,1 0-1 0 0,-1-1 1 0 0,1 1 0 0 0,-1-1-1 0 0,1 1 1 0 0,-1-1 0 0 0,0 1-1 0 0,1-1 1 0 0,-1 0 0 0 0,0 0 0 0 0,1 0-1 0 0,-1 0 1 0 0,0 0 0 0 0,0 0-1 0 0,0 0 1 0 0,0 0 0 0 0,0-1-1 0 0,0 1 1 0 0,0 0 0 0 0,0-1-1 0 0,-1 1 1 0 0,2-1 39 0 0,2-13-4395 0 0,-2-2-5390 0 0,-2 15 8491 0 0,1-5-8312 0 0</inkml:trace>
  <inkml:trace contextRef="#ctx0" brushRef="#br0" timeOffset="1248.328">1098 1060 15259 0 0,'0'0'1415'0'0,"0"0"-343"0"0,0 0 1 0 0,0 0 152 0 0,0 0 78 0 0,0 0-100 0 0,0 0-249 0 0,0 0-255 0 0,0 0-167 0 0,0 0-106 0 0,0 0-103 0 0,-15 35-64 0 0,-46 106-50 0 0,8-29 137 0 0,-64 127-233 0 0,116-237-114 0 0,-1 0 0 0 0,1 0 0 0 0,0 1 0 0 0,0-1 0 0 0,0 0 0 0 0,0 1 0 0 0,0-1 0 0 0,0 1 0 0 0,1-1-1 0 0,-1 1 1 0 0,1-1 0 0 0,-1 1 0 0 0,1 0 0 0 0,0-1 0 0 0,0 1 0 0 0,0-1 0 0 0,1 1 0 0 0,-1 0 0 0 0,1-1 0 0 0,-1 1 0 0 0,1-1 0 0 0,0 1 0 0 0,0-1 0 0 0,0 0 0 0 0,0 1 0 0 0,0-1 0 0 0,1 0 0 0 0,-1 0-1 0 0,1 1 1 0 0,-1-1 0 0 0,1 0 0 0 0,0-1 0 0 0,0 1 0 0 0,0 0 0 0 0,0 0 0 0 0,0-1 0 0 0,0 0 0 0 0,2 2 1 0 0,13-2 37 0 0,-1-1 0 0 0,0-1 0 0 0,0-1 0 0 0,1 0 0 0 0,-1-1 0 0 0,0 0 1 0 0,-1-1-1 0 0,1-1 0 0 0,-1-1 0 0 0,0 0 0 0 0,4-3-37 0 0,55-18 107 0 0,-49 12-1376 0 0,-34 9-245 0 0,-3-1-1891 0 0,3 5-3959 0 0,5 2-3946 0 0</inkml:trace>
  <inkml:trace contextRef="#ctx0" brushRef="#br0" timeOffset="1509.993">711 1336 12923 0 0,'0'0'2060'0'0,"0"0"-709"0"0,0 0-373 0 0,0 0-22 0 0,0 0 73 0 0,0 0 25 0 0,0 0-76 0 0,0 0-148 0 0,0 0-129 0 0,0 0-113 0 0,0 0-122 0 0,0 0-108 0 0,0 0-89 0 0,36-6-86 0 0,113-19-68 0 0,-10-4-404 0 0,-78 16-7081 0 0,-46 9-4369 0 0</inkml:trace>
  <inkml:trace contextRef="#ctx0" brushRef="#br0" timeOffset="2613.02">1542 1093 6681 0 0,'0'0'2006'0'0,"0"0"-425"0"0,0 0-216 0 0,0 0-6 0 0,0 0-15 0 0,0 0-87 0 0,0 0-233 0 0,0 0-273 0 0,0 0-172 0 0,0 0-71 0 0,0 0-32 0 0,0 0-11 0 0,5 10-11 0 0,18 30-44 0 0,-21-38-334 0 0,0 1 0 0 0,1-1-1 0 0,-1 0 1 0 0,1-1-1 0 0,-1 1 1 0 0,1 0 0 0 0,0-1-1 0 0,-1 1 1 0 0,1-1-1 0 0,0 0 1 0 0,0 0 0 0 0,0 0-1 0 0,0 0 1 0 0,0-1-1 0 0,0 1 1 0 0,0-1 0 0 0,0 0-1 0 0,0 0 1 0 0,3 0-76 0 0,1 0 126 0 0,8 2 114 0 0,1-2 0 0 0,-1 0-1 0 0,0-1 1 0 0,0-1-1 0 0,0 0 1 0 0,0-1 0 0 0,0-1-1 0 0,0 0 1 0 0,5-3-240 0 0,21-8 344 0 0,0-2 1 0 0,-1-2-1 0 0,-1-2 0 0 0,25-17-344 0 0,-54 31 25 0 0,1 1 0 0 0,-2-1 0 0 0,1-1 0 0 0,-1 0-1 0 0,0 0 1 0 0,0-1 0 0 0,-1 0 0 0 0,-1 0-1 0 0,1-1 1 0 0,-2 0 0 0 0,1 0 0 0 0,-1-1 0 0 0,-1 0-1 0 0,0 0 1 0 0,0 0 0 0 0,-1-1 0 0 0,-1 1 0 0 0,0-1-1 0 0,0 0 1 0 0,-1 0 0 0 0,-1 0 0 0 0,0 0-1 0 0,-1 0 1 0 0,0-6-25 0 0,-3 13-33 0 0,-1 0 0 0 0,1 0 0 0 0,-1 0 0 0 0,0 0 0 0 0,0 1 0 0 0,-1 0-1 0 0,1 0 1 0 0,-1 0 0 0 0,0 0 0 0 0,0 1 0 0 0,0 0 0 0 0,-1 0 0 0 0,1 0 0 0 0,-1 1 0 0 0,0-1 0 0 0,1 1-1 0 0,-1 1 1 0 0,0-1 0 0 0,0 1 0 0 0,0 0 0 0 0,0 0 0 0 0,0 1 0 0 0,-1 0 0 0 0,1 0 0 0 0,0 0 0 0 0,0 1-1 0 0,0 0 1 0 0,-4 1 33 0 0,-15 2-45 0 0,-1 1-1 0 0,1 2 1 0 0,0 0-1 0 0,0 2 1 0 0,1 0 0 0 0,0 2-1 0 0,1 1 1 0 0,0 0-1 0 0,1 2 1 0 0,0 0-1 0 0,-10 11 46 0 0,-21 16 78 0 0,2 3 0 0 0,2 1 0 0 0,1 3 0 0 0,-18 27-78 0 0,-8 47 502 0 0,72-116-457 0 0,1-1-1 0 0,-1 1 0 0 0,1-1 0 0 0,0 1 0 0 0,0 0 0 0 0,0-1 1 0 0,1 1-1 0 0,0 0 0 0 0,0-1 0 0 0,0 1 0 0 0,1 0 0 0 0,0 0 0 0 0,0-1 1 0 0,0 1-1 0 0,1-1 0 0 0,0 1 0 0 0,0-1 0 0 0,0 0 0 0 0,1 0 1 0 0,0 0-1 0 0,0 0 0 0 0,0 0 0 0 0,1 1-44 0 0,11 8 138 0 0,0 0 0 0 0,1-1 0 0 0,1-1-1 0 0,0-1 1 0 0,0 0 0 0 0,1-1 0 0 0,0-1 0 0 0,1 0 0 0 0,0-2 0 0 0,0 0 0 0 0,1-1-1 0 0,4 0-137 0 0,-12-3 62 0 0,29 7 121 0 0,2-1-1 0 0,-1-3 1 0 0,1-1-1 0 0,0-3 0 0 0,1-1 1 0 0,14-3-183 0 0,-4 2 172 0 0,7-8-64 0 0,-68-15-2036 0 0,-7 10-6760 0 0,13 12 6584 0 0,-2-2-10469 0 0</inkml:trace>
  <inkml:trace contextRef="#ctx0" brushRef="#br0" timeOffset="3249.178">2339 1399 3977 0 0,'0'0'2171'0'0,"0"0"-281"0"0,0 0-86 0 0,0 0-20 0 0,0 0-98 0 0,0 0-200 0 0,0 0-266 0 0,0 0-277 0 0,0 0-215 0 0,0 0-152 0 0,0 0-73 0 0,0 0-35 0 0,0 0-46 0 0,-7 17-58 0 0,-22 52-46 0 0,-10 70 1021 0 0,15-50-607 0 0,51-135-34 0 0,1 2-1 0 0,3 2 1 0 0,2 0-1 0 0,19-17-697 0 0,39-35 254 0 0,-90 92-249 0 0,0 1 0 0 0,-1-1 0 0 0,1 1 0 0 0,0 0 0 0 0,0 0 0 0 0,0-1 0 0 0,0 1 0 0 0,0 0 0 0 0,0 0 0 0 0,1 0 1 0 0,-1 0-1 0 0,0 0 0 0 0,0 0 0 0 0,1 1 0 0 0,-1-1 0 0 0,1 0 0 0 0,-1 1 0 0 0,0-1 0 0 0,1 1 0 0 0,-1-1 0 0 0,1 1 0 0 0,-1 0 0 0 0,1-1 1 0 0,0 1-1 0 0,-1 0 0 0 0,1 0 0 0 0,-1 0 0 0 0,1 0 0 0 0,-1 0 0 0 0,1 1 0 0 0,-1-1 0 0 0,1 0 0 0 0,-1 1 0 0 0,1-1 0 0 0,-1 1 0 0 0,1 0 0 0 0,-1-1 1 0 0,0 1-1 0 0,1 0 0 0 0,-1 0 0 0 0,0 0 0 0 0,0 0 0 0 0,1 0 0 0 0,-1 0 0 0 0,0 0 0 0 0,0 0 0 0 0,0 0 0 0 0,0 1 0 0 0,-1-1 0 0 0,1 0 0 0 0,0 1 1 0 0,0-1-1 0 0,-1 1 0 0 0,1-1 0 0 0,-1 1 0 0 0,1-1 0 0 0,-1 1 0 0 0,0-1 0 0 0,1 1 0 0 0,-1-1 0 0 0,0 2-5 0 0,0 120 360 0 0,0-122-382 0 0,0 0 1 0 0,0-1-1 0 0,0 1 0 0 0,0 0 0 0 0,0 0 0 0 0,0-1 0 0 0,0 1 0 0 0,0 0 0 0 0,0 0 1 0 0,0 0-1 0 0,0-1 0 0 0,0 1 0 0 0,1 0 0 0 0,-1-1 0 0 0,0 1 0 0 0,1 0 1 0 0,-1 0-1 0 0,0-1 0 0 0,1 1 0 0 0,-1-1 0 0 0,1 1 0 0 0,-1 0 0 0 0,1-1 0 0 0,0 1 1 0 0,-1-1-1 0 0,1 1 0 0 0,-1-1 0 0 0,1 1 0 0 0,0-1 0 0 0,-1 0 0 0 0,1 1 1 0 0,0-1-1 0 0,0 0 0 0 0,-1 0 0 0 0,1 1 0 0 0,0-1 0 0 0,0 0 0 0 0,-1 0 0 0 0,1 0 1 0 0,0 0-1 0 0,0 0 0 0 0,-1 0 0 0 0,1 0 0 0 0,0 0 0 0 0,0 0 0 0 0,0 0 1 0 0,-1 0-1 0 0,1-1 0 0 0,0 1 0 0 0,-1 0 0 0 0,1-1 0 0 0,0 1 0 0 0,0 0 0 0 0,-1-1 1 0 0,1 1-1 0 0,-1-1 0 0 0,1 1 22 0 0,12-9-3803 0 0,-3-2-4488 0 0,-5 7-3461 0 0</inkml:trace>
  <inkml:trace contextRef="#ctx0" brushRef="#br0" timeOffset="3758.543">1724 353 6289 0 0,'0'0'2909'0'0,"0"0"-834"0"0,0 0-401 0 0,0 0-75 0 0,0 0 8 0 0,0 0-56 0 0,0 0-128 0 0,0 0-224 0 0,0 0-294 0 0,0 0-237 0 0,0 0-188 0 0,0 0-113 0 0,0 0-59 0 0,2-11 3 0 0,0-1-209 0 0,27-54 509 0 0,170-124 1749 0 0,-113 117-2079 0 0,-63 95-236 0 0,32 62 370 0 0,-1 15-137 0 0,-50-91-495 0 0,56 108 266 0 0,-34-83-2517 0 0,5-3-3449 0 0,-22-25-5097 0 0</inkml:trace>
  <inkml:trace contextRef="#ctx0" brushRef="#br0" timeOffset="4092.464">2825 563 15947 0 0,'0'0'1273'0'0,"0"0"-438"0"0,0 0-177 0 0,0 0 54 0 0,0 0 118 0 0,0 0 85 0 0,0 0-48 0 0,0 0-122 0 0,0 0-99 0 0,0 0-96 0 0,0 0-71 0 0,0 0-64 0 0,0 0-44 0 0,31 5-57 0 0,97 12-41 0 0,60-10 580 0 0,-123-3-1080 0 0,-57-2-219 0 0,1 0-911 0 0,-7 5-6572 0 0,-2-7-2626 0 0</inkml:trace>
  <inkml:trace contextRef="#ctx0" brushRef="#br0" timeOffset="4331.989">2830 891 14571 0 0,'0'0'1464'0'0,"0"0"-387"0"0,0 0-92 0 0,0 0 78 0 0,0 0-7 0 0,0 0-73 0 0,0 0-117 0 0,0 0-111 0 0,0 0-75 0 0,33 3-94 0 0,103 9-93 0 0,0-16 384 0 0,-73-6-466 0 0,-5 0-1085 0 0,-19 8-4848 0 0,-34 2-6075 0 0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9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64 10362 0 0,'0'0'2863'0'0,"0"0"-891"0"0,0 0-301 0 0,0 0-4 0 0,0 0-80 0 0,0 0-216 0 0,0 0-342 0 0,0 0-305 0 0,0 0-233 0 0,0 0-166 0 0,0 0-98 0 0,0 0-71 0 0,0 0-46 0 0,-6-4 520 0 0,39-50-336 0 0,-33 54-278 0 0,0 1 0 0 0,-1-1 0 0 0,1 0 1 0 0,0 1-1 0 0,0-1 0 0 0,0 0 0 0 0,0 0 0 0 0,-1 1 1 0 0,1-1-1 0 0,0 0 0 0 0,0 1 0 0 0,0-1 0 0 0,-1 0 0 0 0,1 0 1 0 0,0 0-1 0 0,-1 1 0 0 0,1-1 0 0 0,0 0 0 0 0,-1 0 1 0 0,1 0-1 0 0,0 0 0 0 0,0 1 0 0 0,-1-1 0 0 0,1 0 1 0 0,-1 0-1 0 0,1 0 0 0 0,0 0 0 0 0,-1 0 0 0 0,1 0 1 0 0,0 0-1 0 0,-1 0 0 0 0,1 0 0 0 0,0 0 0 0 0,-1 0 1 0 0,1 0-1 0 0,0 0 0 0 0,-1-1 0 0 0,1 1 0 0 0,0 0 0 0 0,-1 0 1 0 0,1 0-1 0 0,0 0 0 0 0,-1 0 0 0 0,1-1 0 0 0,0 1 1 0 0,0 0-1 0 0,-1 0 0 0 0,1-1 0 0 0,0 1 0 0 0,0 0 1 0 0,-1 0-1 0 0,1-1 0 0 0,0 1 0 0 0,0 0 0 0 0,0-1 1 0 0,0 1-1 0 0,-1 0-16 0 0,-29 26 66 0 0,69-54-382 0 0,-28 25-3209 0 0,1 2-3520 0 0,-11 1-5088 0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5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46 276 8546 0 0,'0'0'1866'0'0,"0"0"-361"0"0,0 0-371 0 0,0 0-15 0 0,0 0 138 0 0,0 0 54 0 0,0 0-68 0 0,0 0-200 0 0,0 0-225 0 0,0 0-234 0 0,0 0-171 0 0,-3-7-126 0 0,-11-20-78 0 0,11 20-1 0 0,3 7 23 0 0,0 0 40 0 0,0 0 17 0 0,0 0 23 0 0,0 0-33 0 0,0 0-23 0 0,0 0-31 0 0,15 268 1094 0 0,-15-267-1315 0 0,0 0 1 0 0,-1 1 0 0 0,1-1 0 0 0,0 0 0 0 0,0 0 0 0 0,0 0 0 0 0,0 0-1 0 0,0 0 1 0 0,0 0 0 0 0,0 0 0 0 0,1 0 0 0 0,-1 0 0 0 0,0 1 0 0 0,0-1-1 0 0,1 0 1 0 0,-1 0 0 0 0,1 0 0 0 0,-1 0 0 0 0,1 0 0 0 0,-1 0 0 0 0,1-1-1 0 0,0 1 1 0 0,-1 0 0 0 0,1 0 0 0 0,0 0 0 0 0,0-1 0 0 0,0 1 0 0 0,0 0-1 0 0,-1-1 1 0 0,1 1 0 0 0,0 0 0 0 0,0-1 0 0 0,0 1 0 0 0,0-1 0 0 0,0 0-1 0 0,0 1 1 0 0,1-1 0 0 0,-1 0 0 0 0,0 0 0 0 0,0 0 0 0 0,0 1 0 0 0,0-1-1 0 0,0 0 1 0 0,0 0 0 0 0,0-1 0 0 0,0 1 0 0 0,0 0 0 0 0,1 0 0 0 0,-1 0-1 0 0,0-1 1 0 0,0 1 0 0 0,0-1 0 0 0,0 1 0 0 0,0-1 0 0 0,0 1-4 0 0,26-41 125 0 0,-1-1 1 0 0,-2 0-1 0 0,-3-2 1 0 0,-1-1-1 0 0,-2-1 1 0 0,-2 0-1 0 0,-2-1 1 0 0,6-37-126 0 0,0 14 164 0 0,-19 69-156 0 0,-1 1-5 0 0,0 0 18 0 0,0 0-36 0 0,10 23-22 0 0,36 179 586 0 0,43 177-103 0 0,-54-121-292 0 0,-33-225-123 0 0,0-21-18 0 0,0 0-1 0 0,-1 0 1 0 0,0 0-1 0 0,-1 0 1 0 0,-1 0-1 0 0,0 0 1 0 0,0 0-1 0 0,-2 0 1 0 0,1 0-1 0 0,-1-1 0 0 0,-1 1 1 0 0,0-1-1 0 0,0 0 1 0 0,-4 4-13 0 0,7-12 7 0 0,0 0 0 0 0,0-1 0 0 0,0 1 0 0 0,0-1 0 0 0,0 0 0 0 0,-1 1 1 0 0,1-1-1 0 0,-1 0 0 0 0,0 0 0 0 0,1 0 0 0 0,-1 0 0 0 0,0 0 0 0 0,0 0 0 0 0,-1-1 0 0 0,1 1 0 0 0,0-1 1 0 0,0 1-1 0 0,-1-1 0 0 0,1 0 0 0 0,-1 0 0 0 0,1 0 0 0 0,-1 0 0 0 0,0 0 0 0 0,1-1 0 0 0,-1 1 1 0 0,0-1-1 0 0,1 0 0 0 0,-1 0 0 0 0,0 0 0 0 0,1 0 0 0 0,-1 0 0 0 0,0 0 0 0 0,0-1 0 0 0,1 1 0 0 0,-1-1 1 0 0,1 0-1 0 0,-1 0 0 0 0,0 0 0 0 0,1 0 0 0 0,-2-1-7 0 0,-1-9 4 0 0,-1 0-1 0 0,2-1 1 0 0,-1 1 0 0 0,2-1 0 0 0,-1 0-1 0 0,2-1 1 0 0,0 1 0 0 0,0 0-1 0 0,1-1 1 0 0,0 1 0 0 0,1-1 0 0 0,1 1-1 0 0,0-1 1 0 0,1 1 0 0 0,0 0-1 0 0,1 0 1 0 0,0-1 0 0 0,1 2 0 0 0,1-3-4 0 0,3-15 2 0 0,2 1 0 0 0,1 0 0 0 0,1 1 0 0 0,1 0 0 0 0,2 1 1 0 0,0 0-1 0 0,2 1 0 0 0,11-12-2 0 0,-23 31-4 0 0,1 0 0 0 0,-1 0 0 0 0,1 1 0 0 0,0-1 0 0 0,0 2 0 0 0,1-1 0 0 0,-1 1 0 0 0,1 0 0 0 0,0 0 0 0 0,0 0 0 0 0,0 1 0 0 0,1 0 0 0 0,-1 1 0 0 0,1 0 0 0 0,5-1 4 0 0,-13 3-36 0 0,1 12-321 0 0,0 17 180 0 0,-10-16-4097 0 0,7-11-1504 0 0,2 1-6249 0 0</inkml:trace>
  <inkml:trace contextRef="#ctx0" brushRef="#br0" timeOffset="811.42">0 22 0 0 0,'0'0'811'0'0,"0"0"292"0"0,0 0 170 0 0,0 0 33 0 0,0 0-27 0 0,0 0-68 0 0,0 0-58 0 0,0 0-23 0 0,0 0-51 0 0,0 0-95 0 0,0-5-102 0 0,0-4-1689 0 0,1 1 3789 0 0,0 26 2083 0 0,6 133-3090 0 0,-7 10-2254 0 0,0-175-1990 0 0,0 4-4412 0 0,0 5-4380 0 0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8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22 4313 0 0,'0'0'3250'0'0,"0"0"-1284"0"0,0 0-479 0 0,0 0-39 0 0,0 0 39 0 0,0 0-69 0 0,0 0-195 0 0,0 0-255 0 0,0 0-249 0 0,0 0-183 0 0,0 0-120 0 0,-26 22-56 0 0,-81 72-69 0 0,102-90-267 0 0,1-1 0 0 0,0 1 1 0 0,0 0-1 0 0,0 0 0 0 0,1 0 0 0 0,0 1 1 0 0,-1-1-1 0 0,1 1 0 0 0,1 0 1 0 0,-1 0-1 0 0,1 0 0 0 0,0 0 1 0 0,0 0-1 0 0,0 0 0 0 0,1 1-24 0 0,-4 11 84 0 0,-5 14 42 0 0,1 1-1 0 0,2 1 1 0 0,1-1 0 0 0,2 1 0 0 0,1 0 0 0 0,2 0 0 0 0,1 0 0 0 0,2 12-126 0 0,-1-36 49 0 0,-1 0 0 0 0,2 0 0 0 0,0 1 1 0 0,0-1-1 0 0,0 0 0 0 0,1-1 1 0 0,0 1-1 0 0,1-1 0 0 0,0 1 1 0 0,1-1-1 0 0,-1 0 0 0 0,1 0 0 0 0,1-1 1 0 0,0 0-1 0 0,0 0 0 0 0,0 0 1 0 0,1 0-1 0 0,0-1 0 0 0,0 0 1 0 0,0-1-1 0 0,1 0 0 0 0,0 0 0 0 0,0 0 1 0 0,0-1-1 0 0,1 0 0 0 0,-1-1 1 0 0,1 0-1 0 0,0 0 0 0 0,1-1-49 0 0,17-2 209 0 0,1-2 1 0 0,-1 0-1 0 0,1-2 0 0 0,-1-2 0 0 0,0 0 0 0 0,-1-1 1 0 0,0-2-1 0 0,0-1 0 0 0,0-1 0 0 0,-1-1 1 0 0,-1-1-1 0 0,0-1 0 0 0,-1-1 0 0 0,-1-1 0 0 0,0-1 1 0 0,10-11-210 0 0,-20 19 66 0 0,1-1 1 0 0,-2 0 0 0 0,1-1-1 0 0,-1 0 1 0 0,-1-1 0 0 0,0 0-1 0 0,0 0 1 0 0,-2-1 0 0 0,1-1-1 0 0,-2 1 1 0 0,0-1 0 0 0,0 0-1 0 0,-1-1 1 0 0,-1 0 0 0 0,-1 0-1 0 0,0 0 1 0 0,-1 0 0 0 0,0-1 0 0 0,-1 1-1 0 0,-1-1 1 0 0,-1 1 0 0 0,0-1-1 0 0,-1 0 1 0 0,-2-9-67 0 0,1 15-12 0 0,-2 0 0 0 0,0 0 0 0 0,0 0 0 0 0,0 0 0 0 0,-1 1 0 0 0,-1 0 0 0 0,0 0 0 0 0,0 1 0 0 0,0 0 0 0 0,-1 0 0 0 0,-1 0 0 0 0,1 1 0 0 0,-1 0 0 0 0,0 0 0 0 0,-1 1 0 0 0,1 0 0 0 0,-1 0 1 0 0,-1 1-1 0 0,1 0 0 0 0,-5-1 12 0 0,-7-3-204 0 0,-1 1 0 0 0,-1 1 1 0 0,1 1-1 0 0,-1 0 0 0 0,0 2 1 0 0,0 1-1 0 0,0 1 1 0 0,-18 0 203 0 0,17 3-420 0 0,-1 0 0 0 0,0 2 1 0 0,1 1-1 0 0,-1 0 1 0 0,1 2-1 0 0,-6 3 420 0 0,-26 13-3329 0 0,3 6-3642 0 0,33-14-4401 0 0</inkml:trace>
  <inkml:trace contextRef="#ctx0" brushRef="#br0" timeOffset="367.45">0 409 8362 0 0,'0'0'2179'0'0,"0"0"-440"0"0,0 0-224 0 0,0 0 20 0 0,0 0-55 0 0,0 0-206 0 0,0 0-355 0 0,0 0-352 0 0,0 0-177 0 0,0 0-23 0 0,0 0 92 0 0,0 0 102 0 0,0 0 17 0 0,28-13-8 0 0,89-42-29 0 0,-69 31 57 0 0,0 3 0 0 0,2 1 0 0 0,0 3 0 0 0,42-9-598 0 0,-88 24 25 0 0,-1 1 1 0 0,1 0-1 0 0,-1 0 0 0 0,1 0 0 0 0,-1 0 0 0 0,1 0 1 0 0,0 1-1 0 0,-1 0 0 0 0,1-1 0 0 0,0 1 0 0 0,-1 1 1 0 0,1-1-1 0 0,0 0 0 0 0,-1 1 0 0 0,1 0 0 0 0,-1 0 1 0 0,1 0-1 0 0,-1 0 0 0 0,1 1 0 0 0,-1-1 1 0 0,0 1-1 0 0,1 0 0 0 0,-1 0 0 0 0,0 0 0 0 0,0 0 1 0 0,-1 1-1 0 0,1-1 0 0 0,0 1 0 0 0,-1 0 0 0 0,0-1 1 0 0,3 4-26 0 0,36 97 834 0 0,-41-102-828 0 0,0 1-1 0 0,1 0 0 0 0,-1 0 1 0 0,1-1-1 0 0,0 1 0 0 0,-1-1 1 0 0,1 1-1 0 0,0 0 0 0 0,0-1 1 0 0,0 0-1 0 0,0 1 0 0 0,0-1 0 0 0,1 1 1 0 0,-1-1-1 0 0,0 0 0 0 0,1 0 1 0 0,-1 0-1 0 0,0 0 0 0 0,1 0 1 0 0,-1 0-1 0 0,1 0 0 0 0,0 0 0 0 0,-1-1 1 0 0,1 1-1 0 0,0-1 0 0 0,-1 1 1 0 0,1-1-1 0 0,0 0 0 0 0,0 1 1 0 0,-1-1-1 0 0,1 0 0 0 0,0 0 1 0 0,0 0-1 0 0,-1 0 0 0 0,1-1 0 0 0,0 1 1 0 0,0 0-1 0 0,-1-1 0 0 0,1 1 1 0 0,0-1-1 0 0,-1 0 0 0 0,1 1 1 0 0,-1-1-1 0 0,1 0 0 0 0,0 0 1 0 0,-1 0-1 0 0,0 0 0 0 0,1 0 0 0 0,0-1-4 0 0,22-39-2478 0 0,-10-28-6822 0 0,-14 61-2261 0 0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4193 0 0,'0'0'3018'0'0,"0"0"-1370"0"0,0 0-410 0 0,0 0 199 0 0,0 0 228 0 0,0 0 27 0 0,0 0-173 0 0,0 0-264 0 0,0 0-207 0 0,0 0-123 0 0,0 0-97 0 0,0 0-101 0 0,0 0-69 0 0,27-12-27 0 0,82-41-56 0 0,-97 48-416 0 0,0-1 0 0 0,-1-1 0 0 0,1 0 0 0 0,-1-1 0 0 0,-1 0 1 0 0,1-1-1 0 0,-2 0 0 0 0,1 0 0 0 0,0-3-159 0 0,19-17 362 0 0,79-87 286 0 0,-107 115-672 0 0,1 42-163 0 0,-3 41 386 0 0,0-61-196 0 0,0-1 1 0 0,2 1 0 0 0,0 0 0 0 0,1-1 0 0 0,1 0 0 0 0,1 1-1 0 0,5 14-3 0 0,24 19-861 0 0,-19-38-2010 0 0,2-1-3799 0 0,-8-8-4848 0 0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1 363 6545 0 0,'0'0'1639'0'0,"0"0"-736"0"0,0 0-257 0 0,0 0 125 0 0,0 0 227 0 0,0 0 104 0 0,0 0-115 0 0,0 0-228 0 0,0 0-170 0 0,0 0-59 0 0,0 0 0 0 0,0 0 20 0 0,15 11 10 0 0,50 35 5 0 0,-5-26 809 0 0,-46-20-1030 0 0,9 1 28 0 0,1-1 0 0 0,0-1 0 0 0,-1-1 0 0 0,0-1 0 0 0,1-1 0 0 0,-1-1 0 0 0,-1-2 0 0 0,1 0 0 0 0,-1-1 0 0 0,0-1 0 0 0,14-8-372 0 0,-18 6 139 0 0,-1-1 0 0 0,-1 0 1 0 0,1-1-1 0 0,-2-1 0 0 0,0-1 0 0 0,-1 0 1 0 0,0 0-1 0 0,-1-2 0 0 0,-1 0-139 0 0,-5 8 41 0 0,-1 0 0 0 0,0-1 0 0 0,0 0 0 0 0,-1 0 0 0 0,-1 0 0 0 0,0 0 0 0 0,0-1 0 0 0,-1 0 0 0 0,0 0 0 0 0,0 0 0 0 0,-2 0 0 0 0,1 0 0 0 0,-1-1 0 0 0,-1 1 0 0 0,0 0-1 0 0,-1 0 1 0 0,0-4-41 0 0,-2 12-17 0 0,1 0 0 0 0,-1 0 0 0 0,1-1-1 0 0,-1 2 1 0 0,0-1 0 0 0,0 0-1 0 0,0 0 1 0 0,0 1 0 0 0,-1 0-1 0 0,1 0 1 0 0,-1 0 0 0 0,0 0 0 0 0,1 0-1 0 0,-1 1 1 0 0,0-1 0 0 0,0 1-1 0 0,0 0 1 0 0,0 1 0 0 0,0-1 0 0 0,0 1-1 0 0,0-1 1 0 0,0 1 0 0 0,0 0-1 0 0,0 1 1 0 0,0-1 0 0 0,0 1-1 0 0,0-1 1 0 0,0 1 0 0 0,0 0 0 0 0,0 1-1 0 0,0-1 1 0 0,-2 2 17 0 0,-28 11-122 0 0,1 2-1 0 0,0 1 1 0 0,2 1 0 0 0,0 2 0 0 0,1 1-1 0 0,-23 20 123 0 0,22-16-40 0 0,0 0-1 0 0,2 2 0 0 0,1 2 0 0 0,1 0 1 0 0,2 1-1 0 0,1 2 0 0 0,1 2 41 0 0,18-29 7 0 0,0 0-1 0 0,1 0 1 0 0,0 1-1 0 0,0 0 1 0 0,1 0-1 0 0,0 0 1 0 0,0 0 0 0 0,0 0-1 0 0,1 1 1 0 0,0-1-1 0 0,0 1 1 0 0,0 0-1 0 0,1-1 1 0 0,0 1-1 0 0,1 0 1 0 0,-1 0-1 0 0,1 0 1 0 0,0 0 0 0 0,1-1-1 0 0,0 1 1 0 0,0 0-1 0 0,0 0 1 0 0,1-1-1 0 0,0 1 1 0 0,1-1-1 0 0,-1 1 1 0 0,1-1 0 0 0,0 0-1 0 0,1 0 1 0 0,-1 0-1 0 0,1-1 1 0 0,0 1-1 0 0,1-1 1 0 0,4 5-7 0 0,14 2 117 0 0,1-2 0 0 0,0 0 1 0 0,1-1-1 0 0,0-1 0 0 0,0-2 0 0 0,1-1 1 0 0,-1 0-1 0 0,1-2 0 0 0,0-1 0 0 0,1-1 1 0 0,-1-1-1 0 0,0-2 0 0 0,9-2-117 0 0,93-18-156 0 0,-122 14-825 0 0,-6 2-7188 0 0,0 3-3732 0 0</inkml:trace>
  <inkml:trace contextRef="#ctx0" brushRef="#br0" timeOffset="941.998">912 507 11915 0 0,'0'0'3331'0'0,"0"0"-1849"0"0,0 0-573 0 0,0 0 75 0 0,0 0 46 0 0,0 0-99 0 0,0 0-215 0 0,0 0-236 0 0,0 0-167 0 0,0 0-102 0 0,0 0-54 0 0,0 0-50 0 0,0 0-36 0 0,-20 28-11 0 0,-62 88-19 0 0,54-54 0 0 0,28-52-32 0 0,-1-4 5 0 0,0 0 0 0 0,1 0 1 0 0,0 1-1 0 0,0-1 0 0 0,0 0 1 0 0,1 0-1 0 0,0 0 0 0 0,0 0 0 0 0,1 0 1 0 0,-1 0-1 0 0,1-1 0 0 0,0 1 1 0 0,1 0-1 0 0,-1-1 0 0 0,1 1 1 0 0,1-1-1 0 0,-1 0 0 0 0,0 0 1 0 0,1 0-1 0 0,0-1 0 0 0,1 1 1 0 0,-1-1-1 0 0,0 0 0 0 0,1 0 1 0 0,0-1-1 0 0,0 1 0 0 0,0-1 1 0 0,1 0-1 0 0,-1 0 0 0 0,1-1 1 0 0,-1 0-1 0 0,1 0 0 0 0,0 0 1 0 0,0-1-1 0 0,1 1-14 0 0,6-1 127 0 0,0-1 1 0 0,0 0-1 0 0,0 0 1 0 0,-1-2-1 0 0,1 1 1 0 0,0-2-1 0 0,-1 0 1 0 0,1 0-1 0 0,-1-1 1 0 0,0 0-1 0 0,0-1 1 0 0,0-1-1 0 0,-1 0 1 0 0,0-1-1 0 0,0 1 0 0 0,-1-2 1 0 0,0 0-1 0 0,0 0 1 0 0,0-1-1 0 0,-1 0 1 0 0,-1-1-1 0 0,1 0 1 0 0,-2 0-1 0 0,1 0 1 0 0,-2-1-1 0 0,1-1 1 0 0,-1 1-1 0 0,-1-1 1 0 0,0 0-1 0 0,-1 0 1 0 0,3-12-129 0 0,-5 16-28 0 0,0-1-1 0 0,0 1 0 0 0,-1 0 0 0 0,-1-1 0 0 0,1 1 0 0 0,-1 0 0 0 0,-1-1 0 0 0,0 1 0 0 0,0-1 0 0 0,0 1 0 0 0,-1 0 0 0 0,0 0 0 0 0,-1 0 1 0 0,0 0-1 0 0,0 0 0 0 0,0 1 0 0 0,-1-1 0 0 0,-1 1 0 0 0,1 0 0 0 0,-1 0 0 0 0,0 0 0 0 0,0 1 0 0 0,-1 0 0 0 0,0 0 0 0 0,0 0 0 0 0,-1 1 1 0 0,1 0-1 0 0,-1 0 0 0 0,0 0 0 0 0,-1 1 0 0 0,1 0 0 0 0,-3 0 30 0 0,-67-13-2424 0 0,26 15-5250 0 0,32 2-4174 0 0</inkml:trace>
  <inkml:trace contextRef="#ctx0" brushRef="#br0" timeOffset="1254.033">818 654 14275 0 0,'0'0'1930'0'0,"0"0"-529"0"0,0 0-218 0 0,0 0-62 0 0,0 0-91 0 0,0 0-141 0 0,0 0-184 0 0,0 0-182 0 0,0 0-154 0 0,0 0-81 0 0,0 0-65 0 0,0 0-64 0 0,26-13-38 0 0,79-39-31 0 0,-105 51-84 0 0,1 0 0 0 0,0 0 0 0 0,0 0 0 0 0,0 0 0 0 0,0 0 0 0 0,0 0 0 0 0,0 0 0 0 0,0 0 0 0 0,0 0 0 0 0,0 0 0 0 0,0 0 0 0 0,1 1 1 0 0,-1-1-1 0 0,0 1 0 0 0,1-1 0 0 0,-1 1 0 0 0,0-1 0 0 0,1 1 0 0 0,-1 0 0 0 0,0-1 0 0 0,1 1 0 0 0,-1 0 0 0 0,1 0 0 0 0,-1 0 1 0 0,1 0-1 0 0,-1 0 0 0 0,0 0 0 0 0,1 1 0 0 0,-1-1 0 0 0,1 0 0 0 0,-1 1 0 0 0,0-1 0 0 0,0 1 0 0 0,1 0 0 0 0,-1-1 0 0 0,0 1 0 0 0,0 0 1 0 0,1 0-1 0 0,-1-1 0 0 0,0 1 0 0 0,1 1-6 0 0,1 3 47 0 0,19 34 166 0 0,-21-35-205 0 0,1-1 0 0 0,-1 1 0 0 0,1-1 0 0 0,-1 1 0 0 0,1-1 0 0 0,0 1 0 0 0,1-1 0 0 0,-1 0 0 0 0,0 0 0 0 0,1 0 0 0 0,0-1 0 0 0,0 1 0 0 0,0 0 0 0 0,0-1 0 0 0,0 0 0 0 0,0 0 0 0 0,0 0 0 0 0,1 0 0 0 0,-1 0 0 0 0,1-1 0 0 0,1 1-8 0 0,112 5 649 0 0,-66-32-284 0 0,-50 19-2853 0 0,-1 4-3182 0 0,0 2-6113 0 0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639 498 4473 0 0,'0'0'1350'0'0,"0"0"-366"0"0,0 0-49 0 0,0 0 268 0 0,0 0 324 0 0,0 0 125 0 0,0 0-129 0 0,0 0-321 0 0,0 0-330 0 0,0 0-222 0 0,0 0-129 0 0,-4-3-28 0 0,-45-17 2729 0 0,7 2-1560 0 0,19 13-1421 0 0,1 0 1 0 0,-1 1-1 0 0,0 1 1 0 0,0 2-1 0 0,0 0 1 0 0,0 1-1 0 0,0 2 1 0 0,0 0-1 0 0,0 1 1 0 0,-17 6-242 0 0,21-5 103 0 0,0 2 0 0 0,0 0 0 0 0,0 2 0 0 0,1 0 0 0 0,0 1 0 0 0,0 0 0 0 0,1 2 0 0 0,-15 12-103 0 0,31-21 2 0 0,0 0-1 0 0,0 1 1 0 0,0-1-1 0 0,1 1 0 0 0,-1-1 1 0 0,1 1-1 0 0,0-1 1 0 0,-1 1-1 0 0,1-1 1 0 0,0 1-1 0 0,1-1 1 0 0,-1 1-1 0 0,0-1 1 0 0,1 1-1 0 0,-1-1 1 0 0,1 1-1 0 0,0-1 0 0 0,0 0 1 0 0,0 1-1 0 0,0-1 1 0 0,0 0-1 0 0,0 0 1 0 0,1 0-1 0 0,-1 0 1 0 0,1 0-1 0 0,-1 0 1 0 0,1 0-1 0 0,0 0 1 0 0,0 0-1 0 0,0-1 0 0 0,0 1 1 0 0,0-1-1 0 0,0 1 1 0 0,0-1-1 0 0,1 0 1 0 0,-1 0-1 0 0,0 0 1 0 0,1 0-1 0 0,-1-1 1 0 0,0 1-1 0 0,3 0-1 0 0,117 30 308 0 0,-25-11-132 0 0,-96-20-168 0 0,0 0-1 0 0,0 0 1 0 0,0 0-1 0 0,0 0 1 0 0,0 0 0 0 0,0 0-1 0 0,0 1 1 0 0,0-1-1 0 0,0 0 1 0 0,0 0-1 0 0,0 1 1 0 0,0-1 0 0 0,0 1-1 0 0,0-1 1 0 0,0 1-1 0 0,-1-1 1 0 0,1 1-1 0 0,0-1 1 0 0,0 1 0 0 0,0 0-1 0 0,-1 0 1 0 0,1-1-1 0 0,0 1 1 0 0,-1 0-1 0 0,1 0 1 0 0,-1 0 0 0 0,1 0-1 0 0,-1-1 1 0 0,1 1-1 0 0,-1 0 1 0 0,1 0-1 0 0,-1 0 1 0 0,0 0-1 0 0,0 0 1 0 0,1 0 0 0 0,-1 0-1 0 0,0 0 1 0 0,0 0-1 0 0,0 0 1 0 0,0 0-1 0 0,0 0 1 0 0,-1 1 0 0 0,1-1-1 0 0,0 0 1 0 0,0 0-1 0 0,-1-1 1 0 0,1 1-1 0 0,0 0 1 0 0,-1 0 0 0 0,1 0-1 0 0,-1 0 1 0 0,1 0-8 0 0,-252 151 552 0 0,143-58-591 0 0,107-92 42 0 0,0-1 0 0 0,1 1 0 0 0,-1 0 0 0 0,1-1-1 0 0,-1 1 1 0 0,1 0 0 0 0,0 0 0 0 0,-1 0 0 0 0,1 0 0 0 0,0 0 0 0 0,0 0 0 0 0,1 1-1 0 0,-1-1 1 0 0,0 0 0 0 0,1 0 0 0 0,-1 1 0 0 0,1-1 0 0 0,0 0 0 0 0,-1 1-1 0 0,1-1 1 0 0,1 0 0 0 0,-1 1 0 0 0,0-1 0 0 0,0 0 0 0 0,1 1 0 0 0,-1-1 0 0 0,1 0-1 0 0,0 0 1 0 0,0 0 0 0 0,0 1 0 0 0,0-1 0 0 0,0 0 0 0 0,0 0 0 0 0,0 0-1 0 0,1 0 1 0 0,-1-1 0 0 0,1 1 0 0 0,0 0 0 0 0,-1-1 0 0 0,2 2-3 0 0,11 4 65 0 0,0-1 0 0 0,0 0-1 0 0,0-1 1 0 0,1-1 0 0 0,-1 0 0 0 0,1-1 0 0 0,0 0 0 0 0,0-1 0 0 0,1-1-1 0 0,-1-1 1 0 0,14-1-65 0 0,-17 1 6 0 0,-1 1-30 0 0,0-1 1 0 0,-1 0-1 0 0,1-1 1 0 0,0 0-1 0 0,-1 0 1 0 0,1-1-1 0 0,-1-1 1 0 0,0 0-1 0 0,0 0 1 0 0,2-2 23 0 0,5-24-2605 0 0,-16 6-4549 0 0,-1 20 5464 0 0,0-5-8538 0 0</inkml:trace>
  <inkml:trace contextRef="#ctx0" brushRef="#br0" timeOffset="568.354">428 1 11578 0 0,'0'0'1595'0'0,"0"0"-660"0"0,0 0-384 0 0,0 0 52 0 0,0 0 264 0 0,0 0 246 0 0,0 0 98 0 0,0 0-34 0 0,0 0-133 0 0,0 0-179 0 0,0 0-115 0 0,0 0-85 0 0,-1 19-89 0 0,-5 117 906 0 0,-29 144 765 0 0,-4 43-1691 0 0,-88 155-326 0 0,77-315-181 0 0,35-112-54 0 0,-5 12-1 0 0,29-88-1767 0 0,-1 2-5708 0 0,-5 16-4266 0 0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1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472 506 5249 0 0,'0'0'1467'0'0,"0"0"-149"0"0,0 0-30 0 0,0 0 47 0 0,0 0 59 0 0,0 0-46 0 0,0 0-152 0 0,0 0-186 0 0,0 0-191 0 0,0 0-203 0 0,-34 4-162 0 0,-102 13-98 0 0,68 10 57 0 0,60-20-331 0 0,0-1-21 0 0,1-1-1 0 0,-1 2 1 0 0,2-1-1 0 0,-1 1 1 0 0,1 0-1 0 0,-1 0 1 0 0,2 0-1 0 0,-1 1 1 0 0,1 0 0 0 0,1 0-1 0 0,-1 0 1 0 0,1 1-1 0 0,1 0 1 0 0,-1-1-1 0 0,2 1 1 0 0,-1 1-1 0 0,1-1 1 0 0,1 0-1 0 0,-1 0 1 0 0,2 1-1 0 0,-1-1 1 0 0,1 1-1 0 0,1-1 1 0 0,-1 0-1 0 0,2 1 1 0 0,0 1-61 0 0,1-5 102 0 0,1-1 0 0 0,1 0 0 0 0,-1 0 0 0 0,1-1 1 0 0,0 1-1 0 0,0-1 0 0 0,0 0 0 0 0,0 0 0 0 0,1-1 0 0 0,0 1 0 0 0,-1-1 1 0 0,1 0-1 0 0,0-1 0 0 0,1 0 0 0 0,-1 0 0 0 0,0 0 0 0 0,1-1 0 0 0,-1 1 0 0 0,1-2 1 0 0,-1 1-1 0 0,1-1 0 0 0,-1 0 0 0 0,1 0 0 0 0,-1-1 0 0 0,1 1 0 0 0,-1-2 1 0 0,1 1-1 0 0,-1-1 0 0 0,0 0 0 0 0,1 0 0 0 0,-1 0 0 0 0,0-1 0 0 0,-1 0 1 0 0,1-1-1 0 0,0 1 0 0 0,-1-1 0 0 0,0 0 0 0 0,0 0 0 0 0,0 0 0 0 0,0-1 0 0 0,1-2-102 0 0,22-21 7 0 0,-1-2-1 0 0,-1-1 0 0 0,-2 0 1 0 0,-1-2-1 0 0,-2-1 0 0 0,-1-1 1 0 0,-1-1-1 0 0,-2 0 0 0 0,-2-1 0 0 0,-1-1 1 0 0,-2 0-1 0 0,-2-1 0 0 0,-2 0 1 0 0,-1-1-1 0 0,-2 0 0 0 0,-1 0 1 0 0,-3 0-1 0 0,-2-34-6 0 0,1 71-36 0 0,1 1 1 0 0,-1-1 0 0 0,0 0-1 0 0,0 0 1 0 0,0 0-1 0 0,0 0 1 0 0,0 1 0 0 0,-1-1-1 0 0,1 0 1 0 0,-1 0 0 0 0,0 0-1 0 0,0 1 1 0 0,0-1-1 0 0,0 0 1 0 0,0 1 0 0 0,-1-1-1 0 0,1 1 1 0 0,-1 0-1 0 0,1-1 1 0 0,-1 1 0 0 0,0 0-1 0 0,0 0 1 0 0,0 0-1 0 0,0 0 1 0 0,0 0 0 0 0,-1 1-1 0 0,1-1 1 0 0,-1 1-1 0 0,1-1 1 0 0,-1 1 0 0 0,1 0-1 0 0,-1 0 1 0 0,0 0-1 0 0,1 0 1 0 0,-1 0 0 0 0,0 1-1 0 0,0-1 1 0 0,0 1 0 0 0,1 0-1 0 0,-1 0 1 0 0,0 0-1 0 0,0 0 1 0 0,0 1 0 0 0,0-1-1 0 0,1 1 1 0 0,-1-1-1 0 0,0 1 1 0 0,0 0 0 0 0,1 0-1 0 0,-1 0 36 0 0,-10 10-14 0 0,1 0 0 0 0,1 1 0 0 0,0 0 0 0 0,0 1-1 0 0,1 1 1 0 0,1-1 0 0 0,0 1 0 0 0,1 1 0 0 0,0 0 0 0 0,1 0 0 0 0,1 0-1 0 0,1 1 1 0 0,0-1 0 0 0,1 2 0 0 0,-1 6 14 0 0,2-8 71 0 0,0-1-1 0 0,1 1 1 0 0,1 0 0 0 0,1 0-1 0 0,0 0 1 0 0,1 0-1 0 0,0 0 1 0 0,1 0 0 0 0,1 0-1 0 0,0-1 1 0 0,1 1 0 0 0,1-1-1 0 0,0 0 1 0 0,1 0-1 0 0,0-1 1 0 0,1 1 0 0 0,1-1-1 0 0,0-1 1 0 0,1 0 0 0 0,0 0-1 0 0,1 0 1 0 0,0-1-1 0 0,10 7-70 0 0,177 127 803 0 0,-187-136-1125 0 0,4 4 36 0 0,-9-11-3801 0 0,0-1-3615 0 0,-3-1-3790 0 0</inkml:trace>
  <inkml:trace contextRef="#ctx0" brushRef="#br0" timeOffset="313.16">0 948 7762 0 0,'0'0'1623'0'0,"0"0"-164"0"0,0 0 125 0 0,0 0 208 0 0,0 0 59 0 0,0 0-109 0 0,0 0-222 0 0,39 3-267 0 0,124 10-254 0 0,119 0 1304 0 0,21-13-2895 0 0,-256-4-1008 0 0,-28 0-1789 0 0,-6 2-1535 0 0,-4 1-6299 0 0</inkml:trace>
  <inkml:trace contextRef="#ctx0" brushRef="#br0" timeOffset="888.531">352 1287 10826 0 0,'0'0'1753'0'0,"0"0"-312"0"0,0 0-147 0 0,0 0 18 0 0,0 0-88 0 0,0 0-199 0 0,0 0-272 0 0,0 0-234 0 0,0 0-158 0 0,0 0-99 0 0,0 0-73 0 0,-32 3-67 0 0,-99 15-34 0 0,129-19-84 0 0,-1 1 0 0 0,0 0 0 0 0,0 1 0 0 0,0-1-1 0 0,0 0 1 0 0,1 1 0 0 0,-1-1 0 0 0,0 1 0 0 0,1 0 0 0 0,-1 0 0 0 0,0 0 0 0 0,1 1 0 0 0,-1-1 0 0 0,1 0 0 0 0,-1 1 0 0 0,1 0 0 0 0,0-1 0 0 0,0 1 0 0 0,0 0 0 0 0,0 0 0 0 0,0 0 0 0 0,0 1 0 0 0,0 0-4 0 0,-4 6 17 0 0,-5 3-11 0 0,1 0 0 0 0,0 1 0 0 0,1 0 0 0 0,1 0 1 0 0,0 1-1 0 0,1 0 0 0 0,0 1 0 0 0,1 0 0 0 0,1-1 1 0 0,0 2-1 0 0,1-1 0 0 0,1 1 0 0 0,0-1 0 0 0,1 1 0 0 0,1 0 1 0 0,0 0-1 0 0,2 11-6 0 0,0-23 34 0 0,-1 0 1 0 0,1-1-1 0 0,0 1 1 0 0,1-1 0 0 0,-1 1-1 0 0,0-1 1 0 0,1 0-1 0 0,0 0 1 0 0,0 1-1 0 0,0-1 1 0 0,0-1-1 0 0,1 1 1 0 0,-1 0-1 0 0,1 0 1 0 0,-1-1-1 0 0,1 1 1 0 0,0-1-1 0 0,0 0 1 0 0,0 0-1 0 0,0 0 1 0 0,1 0-1 0 0,-1-1 1 0 0,0 1-1 0 0,1-1 1 0 0,-1 0-1 0 0,1 0 1 0 0,-1 0-1 0 0,1-1 1 0 0,0 1 0 0 0,-1-1-1 0 0,1 0-34 0 0,8 2 193 0 0,-1-1 0 0 0,1-1 0 0 0,0 0 0 0 0,-1 0-1 0 0,1-1 1 0 0,0-1 0 0 0,-1 0 0 0 0,1 0 0 0 0,2-2-193 0 0,10-7 124 0 0,-1-1 0 0 0,0-1 0 0 0,0 0 1 0 0,-2-2-1 0 0,1-1 0 0 0,-2 0 0 0 0,0-2 0 0 0,-2 0 1 0 0,0-1-1 0 0,0-1 0 0 0,-2 0 0 0 0,-1-2 0 0 0,0 0 1 0 0,-2 0-1 0 0,8-17-124 0 0,-9 15 6 0 0,-1-1 1 0 0,-1-1 0 0 0,-1 0-1 0 0,-2-1 1 0 0,0 0-1 0 0,-2 0 1 0 0,0 0-1 0 0,-2 0 1 0 0,-2-1-1 0 0,0-8-6 0 0,-1 26-12 0 0,-1 0 0 0 0,-1 0 0 0 0,1 0 0 0 0,-2 0 0 0 0,1 1 0 0 0,-1-1 0 0 0,-1 1 0 0 0,1-1 0 0 0,-2 1 0 0 0,1 0-1 0 0,-3-2 13 0 0,5 8-17 0 0,0-1-1 0 0,0 1 0 0 0,0 0 0 0 0,0 1 1 0 0,0-1-1 0 0,-1 0 0 0 0,1 1 0 0 0,-1-1 1 0 0,0 1-1 0 0,0 0 0 0 0,0 0 0 0 0,0 0 0 0 0,0 0 1 0 0,0 0-1 0 0,-1 1 0 0 0,1-1 0 0 0,-1 1 1 0 0,1 0-1 0 0,-1 0 0 0 0,1 0 0 0 0,-1 1 0 0 0,1-1 1 0 0,-1 1-1 0 0,0 0 0 0 0,1 0 0 0 0,-1 0 1 0 0,0 1-1 0 0,1-1 0 0 0,-1 1 0 0 0,1 0 1 0 0,-1 0-1 0 0,0 0 18 0 0,-4 4-31 0 0,0 1 1 0 0,0 0-1 0 0,1 0 0 0 0,0 1 1 0 0,0 0-1 0 0,0 0 1 0 0,1 0-1 0 0,0 1 0 0 0,1 0 1 0 0,0 0-1 0 0,0 0 1 0 0,1 1-1 0 0,0 0 0 0 0,0 0 1 0 0,1 0-1 0 0,0 0 31 0 0,-9 24-9 0 0,2 0-1 0 0,2 1 1 0 0,1 0-1 0 0,1 0 1 0 0,2 0-1 0 0,1 1 1 0 0,3 33 9 0 0,2-49 15 0 0,0 0 1 0 0,2 0 0 0 0,1 0 0 0 0,0-1 0 0 0,1 1 0 0 0,1-1 0 0 0,0-1-1 0 0,2 1 1 0 0,6 9-16 0 0,-8-14 12 0 0,46 63 293 0 0,-15-54-1305 0 0,3-35-3866 0 0,-30 3 784 0 0,-2 2-2794 0 0,-2 0-1618 0 0</inkml:trace>
  <inkml:trace contextRef="#ctx0" brushRef="#br0" timeOffset="1252.532">906 1047 17308 0 0,'0'0'796'0'0,"0"0"-301"0"0,0 0-33 0 0,0 0 157 0 0,0 0 119 0 0,0 0 27 0 0,0 0-54 0 0,0 0-67 0 0,-14 34-122 0 0,-45 107-84 0 0,-17 49 495 0 0,66-166-917 0 0,1 0 0 0 0,1 0 0 0 0,1 1 0 0 0,2-1 0 0 0,0 1 0 0 0,1 1 0 0 0,2-1 0 0 0,0 2-16 0 0,2-25-3 0 0,0 0 1 0 0,1 0 0 0 0,-1-1-1 0 0,0 1 1 0 0,1 0 0 0 0,-1 0-1 0 0,1 0 1 0 0,-1 0 0 0 0,1-1-1 0 0,0 1 1 0 0,0 0 0 0 0,-1-1-1 0 0,1 1 1 0 0,1 0 0 0 0,-1-1-1 0 0,0 1 1 0 0,0-1 0 0 0,0 0-1 0 0,1 1 1 0 0,-1-1 0 0 0,1 0-1 0 0,-1 0 1 0 0,1 0 0 0 0,0 0-1 0 0,-1 0 1 0 0,1 0 0 0 0,0 0-1 0 0,0-1 1 0 0,-1 1 0 0 0,1 0-1 0 0,0-1 1 0 0,0 0 0 0 0,0 1-1 0 0,0-1 1 0 0,0 0 0 0 0,-1 0-1 0 0,1 0 1 0 0,1 0 2 0 0,72-15 157 0 0,19-40-132 0 0,-92 53-97 0 0,20-22-812 0 0,-29 5-4041 0 0,-7 8-4176 0 0,11 8-569 0 0</inkml:trace>
  <inkml:trace contextRef="#ctx0" brushRef="#br0" timeOffset="1503.081">573 1338 11811 0 0,'0'0'1414'0'0,"0"0"-304"0"0,0 0 33 0 0,0 0 160 0 0,0 0 17 0 0,0 0-121 0 0,0 0-177 0 0,0 0-158 0 0,0 0-119 0 0,34-3-113 0 0,107-13-139 0 0,21 9-537 0 0,-115 7-9401 0 0,-41 0-2114 0 0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7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5641 0 0,'0'0'2034'0'0,"0"0"-326"0"0,0 0-106 0 0,0 0 53 0 0,0 0-12 0 0,0 0-243 0 0,0 0-325 0 0,0 0-312 0 0,0 0-229 0 0,0 0-58 0 0,0 0 37 0 0,0 0 89 0 0,12-2 883 0 0,-1-4-985 0 0,-1-1 0 0 0,0 0-1 0 0,0 0 1 0 0,0-1-1 0 0,-1-1 1 0 0,0 0 0 0 0,-1 0-1 0 0,0-1 1 0 0,0 0 0 0 0,3-6-500 0 0,15-17 459 0 0,121-125 325 0 0,-93 114-694 0 0,-53 45-94 0 0,1 0 0 0 0,-1 0 1 0 0,1 1-1 0 0,-1-1 0 0 0,0 0 1 0 0,1 1-1 0 0,-1-1 0 0 0,0 0 1 0 0,0 1-1 0 0,0-1 1 0 0,0 1-1 0 0,-1 0 0 0 0,1-1 1 0 0,0 1-1 0 0,0 0 0 0 0,-1-1 1 0 0,1 1-1 0 0,-1 0 0 0 0,0 0 1 0 0,0 0-1 0 0,1-1 1 0 0,-1 1-1 0 0,0 0 0 0 0,-1 0 1 0 0,1 0-1 0 0,0 1 4 0 0,0 4-1 0 0,6 38 84 0 0,-5-35-60 0 0,0 0 1 0 0,0 1-1 0 0,1-1 0 0 0,0 0 1 0 0,0 0-1 0 0,1 0 1 0 0,1 0-1 0 0,0-1 0 0 0,0 1 1 0 0,1-1-1 0 0,0 0 1 0 0,4 4-24 0 0,46 43-530 0 0,-24-21-3766 0 0,-17-19-3034 0 0,-8-8-4370 0 0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3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177 409 11130 0 0,'0'0'1293'0'0,"0"0"-349"0"0,0 0 40 0 0,0 0 258 0 0,0 0 169 0 0,0 0-2 0 0,0 0-152 0 0,0 0-181 0 0,0 0-164 0 0,0 0-147 0 0,0 0-91 0 0,32 8-75 0 0,100 20-62 0 0,-52-29 294 0 0,-66-4-655 0 0,4 1-76 0 0,-1-1 1 0 0,0-1-1 0 0,0 0 1 0 0,-1-1-1 0 0,1-1 0 0 0,-2-1 1 0 0,1 0-1 0 0,-1-1 1 0 0,0 0-1 0 0,-1-2 0 0 0,-1 1 1 0 0,0-2-1 0 0,0 0 1 0 0,-1 0-1 0 0,-1-1 0 0 0,0 0 1 0 0,-1-1-1 0 0,0-1 1 0 0,-2 1-1 0 0,0-1 0 0 0,0-1-99 0 0,-7 14-15 0 0,0 0 0 0 0,0 0 0 0 0,0 0 0 0 0,-1-1 0 0 0,1 1 1 0 0,-1 0-1 0 0,0 0 0 0 0,0 0 0 0 0,0 0 0 0 0,0-1 1 0 0,0 1-1 0 0,-1 0 0 0 0,1 0 0 0 0,-1 0 0 0 0,0 0 1 0 0,0 0-1 0 0,0 0 0 0 0,-1 0 0 0 0,1 0 0 0 0,0 0 0 0 0,-1 1 1 0 0,0-1-1 0 0,0 1 0 0 0,0-1 0 0 0,0 1 0 0 0,0-1 1 0 0,0 1-1 0 0,-1 0 0 0 0,1 0 0 0 0,-1 0 0 0 0,0 1 1 0 0,1-1-1 0 0,-1 0 0 0 0,0 1 0 0 0,0 0 0 0 0,0 0 0 0 0,0 0 1 0 0,-1 0 13 0 0,-124-15-946 0 0,103 19 875 0 0,0 2 0 0 0,1 0 0 0 0,0 1 1 0 0,0 2-1 0 0,0 0 0 0 0,1 2 1 0 0,0 0-1 0 0,1 2 0 0 0,0 0 1 0 0,-15 12 70 0 0,14-8-2 0 0,0 1 0 0 0,0 1 0 0 0,2 1 0 0 0,0 1 0 0 0,2 0 1 0 0,0 2-1 0 0,1 0 0 0 0,1 1 0 0 0,1 1 0 0 0,1 0 0 0 0,2 1 1 0 0,0 1-1 0 0,-6 19 2 0 0,16-38 33 0 0,0 0 1 0 0,1 0 0 0 0,-1 1 0 0 0,1-1-1 0 0,1 1 1 0 0,0-1 0 0 0,0 1-1 0 0,0 0 1 0 0,1 0 0 0 0,0-1 0 0 0,0 1-1 0 0,1 0 1 0 0,0 0 0 0 0,0-1-1 0 0,1 1 1 0 0,0-1 0 0 0,1 1 0 0 0,-1-1-1 0 0,1 0 1 0 0,1 0 0 0 0,-1 0-1 0 0,1 0 1 0 0,0-1 0 0 0,1 1 0 0 0,0-1-1 0 0,0 0 1 0 0,0-1 0 0 0,1 1-1 0 0,-1-1 1 0 0,1 0 0 0 0,1 0 0 0 0,1 0-34 0 0,18 7 186 0 0,0-2 1 0 0,0-1-1 0 0,1-1 1 0 0,1-2 0 0 0,-1 0-1 0 0,1-2 1 0 0,0-1-1 0 0,0-1 1 0 0,0-1 0 0 0,0-2-1 0 0,0 0 1 0 0,5-3-187 0 0,-31 4 12 0 0,35-2 130 0 0,-1-1 0 0 0,0-2-1 0 0,1-1 1 0 0,-2-2 0 0 0,32-12-142 0 0,-59 5-1547 0 0,-23 8-6863 0 0,10 4-3938 0 0</inkml:trace>
  <inkml:trace contextRef="#ctx0" brushRef="#br0" timeOffset="2952.403">947 693 1808 0 0,'0'0'3157'0'0,"0"0"-1599"0"0,0 0-397 0 0,0 0 264 0 0,0 0 242 0 0,0 0 66 0 0,0 0-168 0 0,0 0-342 0 0,0 0-301 0 0,0 0-192 0 0,0 0-91 0 0,0 0-12 0 0,0 0 14 0 0,3-11 1766 0 0,-67 40-932 0 0,57-25-1410 0 0,0-1 0 0 0,0 1 0 0 0,1 1 0 0 0,-1-1 0 0 0,1 1 0 0 0,0 0 0 0 0,1 0 0 0 0,-1 1 0 0 0,1 0 0 0 0,0 0 0 0 0,0 0 0 0 0,1 1 0 0 0,0-1 0 0 0,0 1 0 0 0,1 0 0 0 0,-1 0 0 0 0,2 0 0 0 0,-1 1 0 0 0,1-1 0 0 0,0 1 0 0 0,0-1 0 0 0,1 1 1 0 0,0 0-1 0 0,1 0 0 0 0,-1-1 0 0 0,1 1 0 0 0,1 0 0 0 0,1 7-65 0 0,-1-11 47 0 0,1 0 1 0 0,0 0-1 0 0,0 0 1 0 0,0 0-1 0 0,1 0 1 0 0,-1-1-1 0 0,1 1 1 0 0,0-1-1 0 0,0 1 1 0 0,0-1-1 0 0,1 0 1 0 0,-1 0-1 0 0,1-1 1 0 0,0 1-1 0 0,-1-1 1 0 0,1 1-1 0 0,0-1 1 0 0,0 0-1 0 0,1-1 1 0 0,-1 1 0 0 0,0-1-1 0 0,0 0 1 0 0,1 0-1 0 0,-1 0 1 0 0,1 0-1 0 0,-1-1 1 0 0,1 0-1 0 0,-1 0 1 0 0,1 0-1 0 0,3-1-47 0 0,135-34 1315 0 0,-127 28-1203 0 0,0 0-1 0 0,-1-2 0 0 0,0 1 1 0 0,0-2-1 0 0,-1 0 1 0 0,0 0-1 0 0,-1-2 1 0 0,0 1-1 0 0,-1-2 1 0 0,1-2-112 0 0,-7 9 7 0 0,-1-1 1 0 0,0 1 0 0 0,0-1-1 0 0,-1-1 1 0 0,0 1 0 0 0,0 0 0 0 0,-1-1-1 0 0,0 0 1 0 0,0 0 0 0 0,-1 0-1 0 0,0 0 1 0 0,0 0 0 0 0,-1 0-1 0 0,0 0 1 0 0,-1-1 0 0 0,0 1 0 0 0,0 0-1 0 0,0-1 1 0 0,-1 1 0 0 0,-1 0-1 0 0,-1-8-7 0 0,1 11-53 0 0,1 0 0 0 0,-1 0 0 0 0,-1 0 0 0 0,1 1 0 0 0,-1-1 0 0 0,1 0 0 0 0,-1 1 0 0 0,-1 0 0 0 0,1 0 0 0 0,0 0 0 0 0,-1 0 0 0 0,0 0 0 0 0,0 1 0 0 0,0 0 0 0 0,-1 0 0 0 0,1 0 0 0 0,-1 0 0 0 0,1 1 0 0 0,-1-1 0 0 0,0 1 0 0 0,0 0 0 0 0,0 1 0 0 0,0-1 0 0 0,0 1 0 0 0,0 0 0 0 0,-1 0 0 0 0,1 1 0 0 0,-4-1 53 0 0,-4 1-534 0 0,-1 0-1 0 0,1 1 1 0 0,-1 1-1 0 0,1 0 1 0 0,-1 0 0 0 0,1 1-1 0 0,0 1 1 0 0,0 0 0 0 0,1 1-1 0 0,-10 5 535 0 0,13-5-827 0 0,-18 9-2845 0 0,9-3-2327 0 0,2 3-5250 0 0</inkml:trace>
  <inkml:trace contextRef="#ctx0" brushRef="#br0" timeOffset="3311.437">827 807 4833 0 0,'0'0'2933'0'0,"0"0"-1026"0"0,0 0-306 0 0,0 0 46 0 0,0 0-25 0 0,0 0-182 0 0,0 0-209 0 0,0 0-170 0 0,0 0-107 0 0,0 0-56 0 0,0 0-81 0 0,0 0-107 0 0,0 0-86 0 0,11-6-50 0 0,89-54 1562 0 0,-21 30-1161 0 0,-60 82-807 0 0,-15-32-80 0 0,-4-17-77 0 0,0 0 0 0 0,0 0 1 0 0,0 0-1 0 0,1 0 0 0 0,-1 0 0 0 0,1 0 0 0 0,0-1 1 0 0,0 1-1 0 0,0 0 0 0 0,0 0 0 0 0,0-1 1 0 0,1 1-1 0 0,-1-1 0 0 0,1 1 0 0 0,-1-1 1 0 0,1 0-1 0 0,0 1 0 0 0,0-1 0 0 0,0 0 1 0 0,1 0-1 0 0,-1-1 0 0 0,0 1 0 0 0,1 0 1 0 0,-1-1-1 0 0,1 1 0 0 0,0-1-11 0 0,4 2 46 0 0,0-2 0 0 0,1 1 1 0 0,-1-1-1 0 0,0 0 0 0 0,1 0 0 0 0,-1-1 0 0 0,1 0 0 0 0,-1-1 1 0 0,0 1-1 0 0,1-1 0 0 0,-1-1 0 0 0,0 1 0 0 0,0-1 1 0 0,0-1-1 0 0,0 1 0 0 0,0-1 0 0 0,0 0 0 0 0,-1-1 1 0 0,3-1-47 0 0,1-13-484 0 0,-14 7-5945 0 0,1 7-2589 0 0</inkml:trace>
  <inkml:trace contextRef="#ctx0" brushRef="#br0" timeOffset="5011.384">1440 1 10658 0 0,'0'0'4277'0'0,"0"0"-2496"0"0,0 0-916 0 0,0 0-27 0 0,0 0 70 0 0,0 0 19 0 0,0 0-44 0 0,0 0-103 0 0,0 0-92 0 0,0 0-55 0 0,0 0-50 0 0,0 0-87 0 0,0 0-82 0 0,18 1-30 0 0,86 6 360 0 0,183 10 2140 0 0,-271-19-3576 0 0,-17 1-4731 0 0,-10 1-7547 0 0,7 0 3312 0 0</inkml:trace>
  <inkml:trace contextRef="#ctx0" brushRef="#br0" timeOffset="5363.732">1507 207 10154 0 0,'0'0'2011'0'0,"0"0"-489"0"0,0 0-192 0 0,0 0-4 0 0,0 0-35 0 0,0 0-134 0 0,0 0-152 0 0,0 0-63 0 0,0 0-26 0 0,0 0-31 0 0,0 0-34 0 0,0 0-109 0 0,6 2-98 0 0,57 11 1440 0 0,121 1-1050 0 0,-183-14-1370 0 0,-1 0-96 0 0,0 0-104 0 0,0 0-140 0 0,0 0-177 0 0,0 0-247 0 0,-2 0-1638 0 0,-2 0-2906 0 0,0 0-4422 0 0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5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0 343 3737 0 0,'0'0'2014'0'0,"0"0"-174"0"0,0 0 102 0 0,0 0 167 0 0,0 0 3 0 0,0 0-192 0 0,0 0-310 0 0,0 0-291 0 0,0 0-238 0 0,0 0-153 0 0,0 0-102 0 0,0 0-78 0 0,0 0-38 0 0,21-10 2172 0 0,-5 3-2574 0 0,-1 0 0 0 0,0-2 1 0 0,0 0-1 0 0,-1 0 1 0 0,0-1-1 0 0,-1-1 0 0 0,0 0 1 0 0,-1-1-1 0 0,0 0 1 0 0,-1-1-1 0 0,1-2-308 0 0,27-26 314 0 0,118-126 178 0 0,-125 215-668 0 0,3 14 221 0 0,7 35 100 0 0,-35-68-180 0 0,23 38-1482 0 0,-19-63-652 0 0,-3-4-2052 0 0,-4 0-625 0 0,0 0-7563 0 0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74 13603 0 0,'0'0'1575'0'0,"0"0"-303"0"0,0 0-92 0 0,0 0 70 0 0,0 0 14 0 0,0 0-113 0 0,0 0-212 0 0,0 0-236 0 0,0 0-176 0 0,0 0-126 0 0,0 0-75 0 0,0 0-44 0 0,0 0-20 0 0,-3-6 494 0 0,-31 42 235 0 0,43-41-107 0 0,57-52-168 0 0,-65 56-660 0 0,-1 1 15 0 0,0 0 15 0 0,0 0 12 0 0,-56 33 292 0 0,35-14-352 0 0,20-19-46 0 0,1 0-6 0 0,0 0 1 0 0,0 0-15 0 0,0 0-7 0 0,10 0-191 0 0,12 0-422 0 0,0 6-2146 0 0,-13-1-3533 0 0,-5-2-5840 0 0</inkml:trace>
  <inkml:trace contextRef="#ctx0" brushRef="#br0" timeOffset="3681.251">16 1 0 0 0,'0'0'1938'0'0,"0"0"121"0"0,0 0-185 0 0,0 0-285 0 0,0 0-236 0 0,0 0-208 0 0,0 0-134 0 0,0 0-100 0 0,0 0-63 0 0,0 0-22 0 0,0 0-18 0 0,0 0-49 0 0,-3 5-66 0 0,-9 57 2717 0 0,12-61-3347 0 0,-1-1-1 0 0,1 1 1 0 0,0 0 0 0 0,0 0-1 0 0,0 0 1 0 0,0 0-1 0 0,0 0 1 0 0,1 0 0 0 0,-1 0-1 0 0,0 0 1 0 0,0 0-1 0 0,1 0 1 0 0,-1 0 0 0 0,0 0-1 0 0,1 0 1 0 0,-1 0-1 0 0,1-1 1 0 0,-1 1 0 0 0,1 0-1 0 0,-1 0 1 0 0,1-1-1 0 0,0 1 1 0 0,-1 0 0 0 0,1 0-1 0 0,0-1 1 0 0,0 1-1 0 0,-1-1 1 0 0,1 1-1 0 0,0-1 1 0 0,0 1 0 0 0,0-1-1 0 0,0 0 1 0 0,0 1-1 0 0,0-1 1 0 0,0 0 0 0 0,0 0-1 0 0,0 1 1 0 0,-1-1-1 0 0,1 0 1 0 0,0 0 0 0 0,0 0-1 0 0,0 0 1 0 0,0 0-1 0 0,0-1 1 0 0,0 1 0 0 0,0 0-1 0 0,0 0 1 0 0,0-1-1 0 0,0 1 1 0 0,0 0 0 0 0,0-1-1 0 0,0 1 1 0 0,-1-1-1 0 0,1 1 1 0 0,0-1 0 0 0,0 1-1 0 0,0-1 1 0 0,-1 0-1 0 0,1 1 1 0 0,0-1 0 0 0,-1 0-1 0 0,1 0 1 0 0,-1 1-1 0 0,1-1 1 0 0,-1 0 0 0 0,1 0-63 0 0,71-80 1256 0 0,-157 165-716 0 0,72-62-483 0 0,13-22-23 0 0,0 0 32 0 0,20 0 608 0 0,-17 0-630 0 0,0-1 1 0 0,1 1-1 0 0,-1-1 1 0 0,0 0-1 0 0,1-1 0 0 0,-1 1 1 0 0,0-1-1 0 0,0 1 1 0 0,0-1-1 0 0,0 0 0 0 0,-1 0 1 0 0,1 0-1 0 0,0 0 1 0 0,-1-1-1 0 0,1 1 0 0 0,-1-1 1 0 0,0 1-1 0 0,0-1 1 0 0,0 0-1 0 0,1-2-44 0 0,-12 5-6398 0 0,5 3 799 0 0,-1 1-6466 0 0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11 270 1064 0 0,'0'0'1395'0'0,"0"0"-120"0"0,0 0 133 0 0,0 0 279 0 0,0 0 206 0 0,0 0 38 0 0,0 0-152 0 0,0 0-245 0 0,0 0-259 0 0,0 0-219 0 0,0 0-200 0 0,-10-3 2054 0 0,173-10 985 0 0,3 0-3357 0 0,-121 13-518 0 0,-44 0 7 0 0,-1 0 18 0 0,-10 3 264 0 0,-224 35-25 0 0,171-28-68 0 0,62-10-186 0 0,1 0-24 0 0,0 0-23 0 0,13 0-52 0 0,229-10 581 0 0,-148 9-2172 0 0,-82 6-3528 0 0,-9-3-65 0 0,0-1-6497 0 0</inkml:trace>
  <inkml:trace contextRef="#ctx0" brushRef="#br0" timeOffset="403.012">944 5 9330 0 0,'0'0'5608'0'0,"0"0"-3806"0"0,0 0-1150 0 0,0 0 20 0 0,0 0 136 0 0,0 0 66 0 0,0 0-61 0 0,-32 20-158 0 0,-101 66-180 0 0,127-83-445 0 0,2 0 0 0 0,-1 0 1 0 0,0 0-1 0 0,1 1 1 0 0,-1-1-1 0 0,1 1 0 0 0,0 0 1 0 0,0 0-1 0 0,0 1 0 0 0,1-1 1 0 0,0 1-1 0 0,0-1 1 0 0,0 1-1 0 0,0 0 0 0 0,0 2-30 0 0,-4 9 85 0 0,-5 5-22 0 0,0 1 0 0 0,2 0 0 0 0,0 1 1 0 0,2 0-1 0 0,0 0 0 0 0,2 1 0 0 0,1 0 0 0 0,0 0 0 0 0,2 1 1 0 0,1-1-1 0 0,1 1 0 0 0,1-1 0 0 0,2 17-63 0 0,0-33 52 0 0,0 1-1 0 0,1-1 1 0 0,0 0-1 0 0,1 1 1 0 0,-1-2-1 0 0,1 1 1 0 0,1 0 0 0 0,0-1-1 0 0,0 0 1 0 0,0 0-1 0 0,1 0 1 0 0,0-1-1 0 0,0 0 1 0 0,1 0-1 0 0,0 0 1 0 0,0-1-1 0 0,0 0 1 0 0,1 0-1 0 0,-1-1 1 0 0,1 0 0 0 0,0 0-1 0 0,0-1 1 0 0,1 0-1 0 0,-1-1 1 0 0,1 0-1 0 0,-1 0 1 0 0,1 0-1 0 0,0-1 1 0 0,-1-1-1 0 0,1 1 1 0 0,2-2-52 0 0,10 1 172 0 0,0-2 1 0 0,-1-1-1 0 0,1-1 1 0 0,-1 0-1 0 0,0-2 1 0 0,0 0-1 0 0,0-1 0 0 0,-1-1 1 0 0,0-1-1 0 0,5-4-172 0 0,8-3 239 0 0,-1-1 0 0 0,-1-2-1 0 0,0-1 1 0 0,-2-2 0 0 0,0-1 0 0 0,-2-1-1 0 0,9-11-238 0 0,-26 26 21 0 0,0-1 0 0 0,-1 0 0 0 0,-1 0 0 0 0,0-1 0 0 0,0 0-1 0 0,-1 0 1 0 0,0-1 0 0 0,-1 1 0 0 0,0-1 0 0 0,-1-1 0 0 0,-1 1 0 0 0,0-1-1 0 0,0 1 1 0 0,-1-1 0 0 0,-1 0 0 0 0,0 0 0 0 0,-1 1 0 0 0,0-1 0 0 0,-1 0-1 0 0,0 0 1 0 0,-1 0 0 0 0,-1 0-21 0 0,-2 1-70 0 0,0 1-1 0 0,0 0 1 0 0,-1 0-1 0 0,-1 0 1 0 0,0 1-1 0 0,0 0 1 0 0,-1 1-1 0 0,0-1 1 0 0,-1 1-1 0 0,0 1 1 0 0,0 0-1 0 0,-1 0 1 0 0,0 1-1 0 0,-1 0 1 0 0,1 1-1 0 0,-1 0 1 0 0,0 1-1 0 0,-1 0 1 0 0,1 0-1 0 0,-1 1 1 0 0,0 1-1 0 0,0 0 1 0 0,0 1-1 0 0,0 0 1 0 0,-1 1-1 0 0,1 0 1 0 0,-1 1-1 0 0,-3 1 71 0 0,-106 11-2787 0 0,84-2-524 0 0,-2 4-3277 0 0,9-3-5542 0 0</inkml:trace>
  <inkml:trace contextRef="#ctx0" brushRef="#br0" timeOffset="951.038">764 337 6457 0 0,'0'0'399'0'0,"0"0"-294"0"0,0 0-39 0 0,0 0 159 0 0,0 0 147 0 0,0 0 39 0 0,0 0-88 0 0,0 0-205 0 0,0 0-248 0 0,0 0-188 0 0,0 0-79 0 0,0 0 22 0 0,0 0 87 0 0,-2-2 124 0 0,-27-4 1698 0 0,29 6-663 0 0,0 0-829 0 0,-6-1 10113 0 0,4-1-8178 0 0,22-25 2294 0 0,38 5-3917 0 0,-49 20 4 0 0,9-3-211 0 0,1 1 1 0 0,0 0 0 0 0,0 2-1 0 0,0 0 1 0 0,0 1 0 0 0,0 1 0 0 0,1 1-1 0 0,0 1-147 0 0,-15-1 14 0 0,-1 1 0 0 0,0 0 0 0 0,1 0 0 0 0,-1 0 0 0 0,0 0 0 0 0,-1 1 0 0 0,1-1 0 0 0,0 1 0 0 0,-1 0 0 0 0,1 0 0 0 0,-1 1 0 0 0,0-1 0 0 0,0 1 0 0 0,0-1-1 0 0,0 1 1 0 0,-1 0 0 0 0,0 0 0 0 0,0 0 0 0 0,0 0 0 0 0,0 1 0 0 0,0-1 0 0 0,-1 1 0 0 0,0-1 0 0 0,0 1 0 0 0,0-1 0 0 0,-1 1 0 0 0,1-1 0 0 0,-1 1 0 0 0,0 0 0 0 0,0-1 0 0 0,-1 1 0 0 0,0 0-14 0 0,2 1 28 0 0,0-3-14 0 0,-1 0 0 0 0,1 0 0 0 0,0 0 1 0 0,0 0-1 0 0,0 0 0 0 0,1-1 0 0 0,-1 1 0 0 0,1 0 0 0 0,-1-1 1 0 0,1 1-1 0 0,0-1 0 0 0,0 0 0 0 0,0 1 0 0 0,0-1 0 0 0,1 0 1 0 0,-1 0-1 0 0,1 0 0 0 0,-1-1 0 0 0,1 1 0 0 0,-1-1 0 0 0,1 1 1 0 0,0-1-1 0 0,0 0 0 0 0,0 0 0 0 0,0 0 0 0 0,0 0 0 0 0,0-1 0 0 0,0 1 1 0 0,0-1-1 0 0,0 0 0 0 0,0 1 0 0 0,0-1 0 0 0,1-1-14 0 0,102-13 497 0 0,-59-9-364 0 0,-46 22-211 0 0,0 1 0 0 0,0-1-1 0 0,0 0 1 0 0,-1 1 0 0 0,1-1-1 0 0,0 1 1 0 0,-1-1 0 0 0,1 0-1 0 0,0 0 1 0 0,-1 1 0 0 0,1-1-1 0 0,-1 0 1 0 0,1 0 0 0 0,-1 0-1 0 0,0 0 1 0 0,1 1 0 0 0,-1-1-1 0 0,0 0 1 0 0,0 0 0 0 0,1 0-1 0 0,-1 0 1 0 0,0 0 0 0 0,0 0-1 0 0,0 0 1 0 0,0 0 0 0 0,0 0 0 0 0,0 0-1 0 0,0 0 1 0 0,-1 0 0 0 0,1 0-1 0 0,0 1 1 0 0,-1-1 0 0 0,1 0-1 0 0,0 0 1 0 0,-1 0 0 0 0,1 0-1 0 0,-1 0 1 0 0,1 1 0 0 0,-1-1-1 0 0,1 0 1 0 0,-1 0 0 0 0,0 1-1 0 0,1-1 1 0 0,-1 1 0 0 0,0-1-1 0 0,0 0 1 0 0,1 1 0 0 0,-1-1-1 0 0,0 1 1 0 0,0 0 0 0 0,0-1-1 0 0,0 1 1 0 0,0-1 78 0 0,-9-5-2642 0 0,3 2-3475 0 0,1 0-5867 0 0</inkml:trace>
  <inkml:trace contextRef="#ctx0" brushRef="#br0" timeOffset="2965.239">1594 432 3961 0 0,'0'0'1181'0'0,"0"0"-167"0"0,0 0 141 0 0,0 0 272 0 0,0 0 141 0 0,0 0-38 0 0,0 0-167 0 0,0 0-196 0 0,0 0-136 0 0,0 0-87 0 0,0 0-51 0 0,0 0-46 0 0,0 0-17 0 0,25 10 10 0 0,78 26 4 0 0,-37-34 418 0 0,-55-6-1004 0 0,42-14 554 0 0,-1-2 0 0 0,-1-3 0 0 0,-1-2 0 0 0,19-13-812 0 0,-60 33 43 0 0,1 0 0 0 0,-1 0-1 0 0,-1-1 1 0 0,1-1 0 0 0,-1 1 0 0 0,0-1 0 0 0,-1-1 0 0 0,1 1 0 0 0,-1-1 0 0 0,-1-1 0 0 0,0 1-1 0 0,0-1 1 0 0,0 0 0 0 0,-1 0 0 0 0,-1-1 0 0 0,0 0 0 0 0,0 0 0 0 0,0 0 0 0 0,-2 0 0 0 0,1 0-1 0 0,-1 0 1 0 0,-1-1 0 0 0,1 1 0 0 0,-2-1 0 0 0,0-4-43 0 0,-2 11-45 0 0,0 0 0 0 0,0 0 0 0 0,0 1 0 0 0,-1-1 0 0 0,1 1 0 0 0,-1-1 0 0 0,0 1 0 0 0,0 0 0 0 0,0 0 0 0 0,-1 0 0 0 0,1 1 0 0 0,-1-1 0 0 0,1 1 0 0 0,-1 0 1 0 0,0 0-1 0 0,0 0 0 0 0,0 0 0 0 0,0 1 0 0 0,0-1 0 0 0,-1 1 0 0 0,1 0 0 0 0,0 1 0 0 0,0-1 0 0 0,-1 1 0 0 0,1-1 0 0 0,-1 1 0 0 0,1 1 0 0 0,0-1 0 0 0,-1 1 0 0 0,1-1 0 0 0,-4 3 45 0 0,5-3-25 0 0,-19 3-103 0 0,-1 1 1 0 0,0 1-1 0 0,1 1 0 0 0,0 1 1 0 0,0 1-1 0 0,1 1 0 0 0,0 1 1 0 0,1 0-1 0 0,-1 2 128 0 0,16-9-17 0 0,-23 12-12 0 0,1 2-1 0 0,1 0 1 0 0,0 2-1 0 0,1 1 1 0 0,2 1-1 0 0,0 1 1 0 0,1 1-1 0 0,-2 3 30 0 0,20-18 62 0 0,-1 0 0 0 0,2 0 0 0 0,-1 1 0 0 0,1-1 0 0 0,0 1 0 0 0,0 0 0 0 0,1 0 0 0 0,1 0 0 0 0,0 0 0 0 0,0 0 0 0 0,0 0 0 0 0,1 0 0 0 0,0 0 0 0 0,1 0 0 0 0,0 0 0 0 0,1 0 0 0 0,0 0 0 0 0,0 0 0 0 0,1 0 0 0 0,0-1 0 0 0,0 1 0 0 0,1-1 0 0 0,0 0 0 0 0,0 0 0 0 0,1 0 0 0 0,0-1 0 0 0,1 1 0 0 0,0-1-1 0 0,0-1 1 0 0,2 3-62 0 0,10 3 167 0 0,0 0-1 0 0,1-1 0 0 0,1 0 0 0 0,0-2 0 0 0,0 0 0 0 0,0-2 0 0 0,1 0 0 0 0,0-1 1 0 0,1-1-1 0 0,-1-1 0 0 0,1-1 0 0 0,0-1 0 0 0,0-1 0 0 0,0-1 0 0 0,0-1 0 0 0,7-2-166 0 0,29-15 144 0 0,-53 7-3430 0 0,-7-4-3448 0 0,-1 8-5424 0 0</inkml:trace>
  <inkml:trace contextRef="#ctx0" brushRef="#br0" timeOffset="3468.614">2321 694 15315 0 0,'0'0'1036'0'0,"0"0"-434"0"0,0 0-93 0 0,0 0 117 0 0,0 0 63 0 0,0 0-58 0 0,0 0-148 0 0,0 0-150 0 0,0 0-107 0 0,0 0-32 0 0,0 0 1 0 0,0 0 14 0 0,0 0 24 0 0,-5 30 19 0 0,-19 92 1 0 0,19-50 1283 0 0,5-72-1310 0 0,0 0 18 0 0,0 0-4 0 0,0 0 40 0 0,0 0 29 0 0,7-22 1456 0 0,0-3-1605 0 0,2 2-1 0 0,1-1 1 0 0,0 1 0 0 0,2 1 0 0 0,1 0 0 0 0,0 0 0 0 0,2 2 0 0 0,0 0 0 0 0,12-11-160 0 0,-17 19 13 0 0,-5 6-9 0 0,1-1 0 0 0,-1 1 0 0 0,1 0 0 0 0,0 0 0 0 0,0 1 0 0 0,1 0 0 0 0,0 0 0 0 0,0 0 0 0 0,0 1 0 0 0,0 0 0 0 0,5-1-4 0 0,-10 6-4 0 0,0 0-1 0 0,0 0 1 0 0,1 1-1 0 0,-1-1 1 0 0,0 1 0 0 0,0-1-1 0 0,-1 1 1 0 0,1 0-1 0 0,0 0 1 0 0,-1 0 0 0 0,1 0-1 0 0,-1 0 1 0 0,1 0-1 0 0,-1 1 1 0 0,0-1 0 0 0,0 0-1 0 0,0 1 1 0 0,0-1-1 0 0,0 0 1 0 0,-1 1 0 0 0,1-1-1 0 0,-1 1 1 0 0,0-1-1 0 0,1 1 1 0 0,-1 0 0 0 0,0-1-1 0 0,0 1 1 0 0,-1-1-1 0 0,1 1 1 0 0,-1-1 0 0 0,1 1-1 0 0,-1-1 1 0 0,0 1-1 0 0,0-1 1 0 0,0 0 0 0 0,0 1 4 0 0,0 12-287 0 0,16-11-2776 0 0,-4-5-7095 0 0,-9-2-1561 0 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5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2403 843 18108 0 0,'0'0'927'0'0,"0"0"-179"0"0,0 0 57 0 0,0 0 156 0 0,0 0 40 0 0,0 0-125 0 0,0 0-232 0 0,0 0-217 0 0,-1 32-137 0 0,-3 96-105 0 0,3-8 104 0 0,2-80-6011 0 0,-2-39-673 0 0,0-1-5189 0 0</inkml:trace>
  <inkml:trace contextRef="#ctx0" brushRef="#br0" timeOffset="252.836">2379 335 12483 0 0,'0'0'1592'0'0,"0"0"-1256"0"0,0 0-464 0 0,0 0-184 0 0,0 0 16 0 0,0 0 8 0 0,0 0-32 0 0,0 0-208 0 0,0 0-449 0 0,0 0-919 0 0,0 0-1113 0 0,0 0-687 0 0,0 0 735 0 0</inkml:trace>
  <inkml:trace contextRef="#ctx0" brushRef="#br0" timeOffset="632.277">2637 449 0 0 0,'0'0'3662'0'0,"0"0"-553"0"0,0 0-193 0 0,0 0-304 0 0,0 0-415 0 0,0 0-398 0 0,0 0-346 0 0,0 0-258 0 0,31-25-220 0 0,94-82-185 0 0,-61 44 364 0 0,-56 51-951 0 0,-1 0 0 0 0,0-1 1 0 0,0 0-1 0 0,-1 0 0 0 0,-1 0 0 0 0,0-1 1 0 0,-1 0-1 0 0,0 0 0 0 0,-1 0 0 0 0,-1 0 1 0 0,0 0-1 0 0,-1-1 0 0 0,-1 1 0 0 0,0 0 1 0 0,-1-8-204 0 0,1 21 15 0 0,0 0 0 0 0,0 0 0 0 0,1 0 0 0 0,-1 0 0 0 0,0 0 0 0 0,0 1 0 0 0,0-1 0 0 0,0 0 0 0 0,0 0 0 0 0,0 0 1 0 0,-1 0-1 0 0,1 0 0 0 0,0 0 0 0 0,0 0 0 0 0,-1 0 0 0 0,1 0 0 0 0,0 0 0 0 0,-1 1 0 0 0,1-1 0 0 0,-1 0 0 0 0,1 0 0 0 0,-1 0 1 0 0,1 1-1 0 0,-1-1 0 0 0,0 0 0 0 0,1 1 0 0 0,-1-1 0 0 0,0 0 0 0 0,0 1 0 0 0,0-1 0 0 0,1 1 0 0 0,-1-1 0 0 0,0 1 0 0 0,0 0 1 0 0,0-1-1 0 0,0 1 0 0 0,0 0 0 0 0,0 0 0 0 0,1-1 0 0 0,-1 1 0 0 0,0 0 0 0 0,-1 0-15 0 0,-12 37-275 0 0,-18 170 295 0 0,31-128 12 0 0,2 1 0 0 0,4-1 0 0 0,7 22-32 0 0,11 46 91 0 0,-3-40-19 0 0,-6 0 1 0 0,-4 2-1 0 0,-4-1 0 0 0,-7 52-72 0 0,1-140 33 0 0,-1-1-1 0 0,-1 1 0 0 0,-1-1 0 0 0,-1 0 0 0 0,0 0 0 0 0,-1-1 0 0 0,-1 1 0 0 0,-1-1 0 0 0,-1 0 0 0 0,0-1 0 0 0,-1 1 0 0 0,-1-2 0 0 0,-1 1 1 0 0,0-2-1 0 0,-1 1 0 0 0,-1-2 0 0 0,0 0 0 0 0,-1 0 0 0 0,-1-1 0 0 0,-3 1-32 0 0,14-10 6 0 0,-1-1 0 0 0,0-1 0 0 0,0 1 0 0 0,0-1 1 0 0,-1 0-1 0 0,1 0 0 0 0,-1 0 0 0 0,1-1 0 0 0,-1 0 0 0 0,1 0 0 0 0,-1 0 0 0 0,0-1 1 0 0,1 0-1 0 0,-1 0 0 0 0,0 0 0 0 0,1-1 0 0 0,-1 0 0 0 0,1 0 0 0 0,-1 0 0 0 0,1-1 1 0 0,-1 0-1 0 0,1 0 0 0 0,0 0 0 0 0,0 0 0 0 0,0-1 0 0 0,0 0 0 0 0,0 0 0 0 0,0-1 0 0 0,1 1 1 0 0,0-1-1 0 0,0 0 0 0 0,0 0 0 0 0,0 0 0 0 0,0-1 0 0 0,1 1 0 0 0,0-1 0 0 0,0 0 1 0 0,0 0-1 0 0,0 0-6 0 0,-2-9 18 0 0,0-1 1 0 0,1 0-1 0 0,1 0 0 0 0,0 0 1 0 0,1 0-1 0 0,0 0 1 0 0,2 0-1 0 0,-1 0 1 0 0,2-1-1 0 0,0 1 0 0 0,1 0 1 0 0,1 0-1 0 0,0 0 1 0 0,1 0-1 0 0,0 0 1 0 0,1 1-1 0 0,1-1-18 0 0,17-35-145 0 0,3 1-1 0 0,2 2 1 0 0,1 0 0 0 0,3 2-1 0 0,1 1 1 0 0,3 2 0 0 0,1 1-1 0 0,9-4 146 0 0,5 5-2769 0 0,-27 27-7005 0 0,-19 9-1695 0 0</inkml:trace>
  <inkml:trace contextRef="#ctx0" brushRef="#br0" timeOffset="952.64">3180 865 6201 0 0,'0'0'5559'0'0,"0"0"-3079"0"0,0 0-981 0 0,0 0-17 0 0,0 0 21 0 0,0 0-136 0 0,0 0-283 0 0,0 0-341 0 0,0 0-274 0 0,0 0-162 0 0,0 0-88 0 0,0 0-38 0 0,-2 11-35 0 0,-20 67 51 0 0,16-67-201 0 0,1 1 0 0 0,0 0 1 0 0,0 0-1 0 0,2 0 0 0 0,-1 1 0 0 0,2-1 0 0 0,-1 1 1 0 0,2 0-1 0 0,0 0 0 0 0,0 0 0 0 0,1 0 0 0 0,1-1 1 0 0,0 2 3 0 0,0-11-2 0 0,0 1 0 0 0,0-1 0 0 0,1 0 0 0 0,-1 0 0 0 0,1 0 0 0 0,0 0 1 0 0,0-1-1 0 0,0 1 0 0 0,0 0 0 0 0,0-1 0 0 0,0 1 0 0 0,1-1 0 0 0,-1 0 1 0 0,1 0-1 0 0,0 0 0 0 0,-1 0 0 0 0,1 0 0 0 0,0-1 0 0 0,0 1 0 0 0,0-1 1 0 0,0 0-1 0 0,0 0 0 0 0,1 0 0 0 0,-1 0 0 0 0,0 0 0 0 0,1-1 0 0 0,-1 0 0 0 0,3 1 3 0 0,2-1 76 0 0,0 1 0 0 0,0-1 1 0 0,0 0-1 0 0,0-1 0 0 0,0 0 1 0 0,0 0-1 0 0,0-1 0 0 0,-1 0 1 0 0,1 0-1 0 0,0 0 1 0 0,4-4-78 0 0,-1 1 90 0 0,-1-1 0 0 0,0 0 0 0 0,0-1 0 0 0,-1 0 0 0 0,0-1 0 0 0,0 0 0 0 0,0 0 1 0 0,-1-1-1 0 0,-1 0 0 0 0,1 0 0 0 0,-2-1 0 0 0,1 0 0 0 0,-1 0 0 0 0,-1-1 0 0 0,1 0 1 0 0,-2 0-1 0 0,0 0 0 0 0,0 0 0 0 0,-1 0 0 0 0,0-1 0 0 0,-1 0 0 0 0,-1 0 0 0 0,1 1 1 0 0,-2-1-1 0 0,0 0 0 0 0,0 0 0 0 0,-1 0 0 0 0,-1 0 0 0 0,0 1 0 0 0,0-1 1 0 0,-1 1-1 0 0,-1-1 0 0 0,0 1 0 0 0,0 0 0 0 0,-1 0 0 0 0,-1 0-90 0 0,-65-64-337 0 0,68 73 160 0 0,0 0 1 0 0,0 1-1 0 0,-1-1 0 0 0,1 1 1 0 0,0-1-1 0 0,0 1 1 0 0,-1 0-1 0 0,1 1 0 0 0,0-1 1 0 0,-1 0-1 0 0,1 1 0 0 0,-1 0 1 0 0,1 0-1 0 0,-1 0 0 0 0,1 0 1 0 0,-1 1-1 0 0,1-1 0 0 0,-3 1 177 0 0,-14 15-7716 0 0,12-11-3929 0 0</inkml:trace>
  <inkml:trace contextRef="#ctx0" brushRef="#br0" timeOffset="1253.438">3659 1175 9826 0 0,'0'0'3081'0'0,"0"0"-859"0"0,0 0-334 0 0,0 0-136 0 0,0 0-199 0 0,0 0-262 0 0,0 0-303 0 0,0 0-220 0 0,0 0-121 0 0,0 0-54 0 0,0 0-57 0 0,0 0-33 0 0,0 0-48 0 0,3-24-86 0 0,13-76 7 0 0,9 32 229 0 0,-16 44-595 0 0,1 0 0 0 0,1 1 0 0 0,2 0 0 0 0,0 1 0 0 0,1 0 1 0 0,1 1-1 0 0,1 1 0 0 0,1 0 0 0 0,1 2 0 0 0,0 0 1 0 0,6-3-11 0 0,-16 32-7442 0 0,-8-9 4927 0 0,0 6-9332 0 0</inkml:trace>
  <inkml:trace contextRef="#ctx0" brushRef="#br0" timeOffset="1812.306">3933 1101 16444 0 0,'0'0'1777'0'0,"0"0"-372"0"0,0 0-213 0 0,0 0-124 0 0,0 0-137 0 0,0 0-163 0 0,0 0-171 0 0,0 0-163 0 0,0 0-98 0 0,0 0-77 0 0,0 0-61 0 0,0 0-30 0 0,19-25-22 0 0,62-78-18 0 0,-20 47 132 0 0,-46 49-216 0 0,-5 1-10 0 0,0 0 1 0 0,1 1-1 0 0,-1 0 1 0 0,1 1-1 0 0,0 1 0 0 0,0-1 1 0 0,1 2-1 0 0,-1 0 1 0 0,1 0-1 0 0,7 0-34 0 0,-17 4 6 0 0,-1 0-1 0 0,1 0 1 0 0,-1 0-1 0 0,1 1 1 0 0,-1-1-1 0 0,0 0 1 0 0,0 1-1 0 0,0-1 1 0 0,0 0-1 0 0,0 1 1 0 0,-1-1-1 0 0,1 1 1 0 0,-1 0-1 0 0,0-1 1 0 0,1 1-1 0 0,-1-1 1 0 0,0 1-1 0 0,0 0 1 0 0,-1-1-1 0 0,1 1 1 0 0,-1-1 0 0 0,1 1-1 0 0,-1 1-5 0 0,0 2 25 0 0,-32 153 258 0 0,33-159-283 0 0,0 1 1 0 0,0 0-1 0 0,0 0 0 0 0,0-1 1 0 0,0 1-1 0 0,0 0 0 0 0,0 0 1 0 0,0-1-1 0 0,1 1 1 0 0,-1 0-1 0 0,0 0 0 0 0,0-1 1 0 0,1 1-1 0 0,-1 0 1 0 0,0-1-1 0 0,1 1 0 0 0,-1 0 1 0 0,1-1-1 0 0,-1 1 0 0 0,1-1 1 0 0,-1 1-1 0 0,1-1 1 0 0,-1 1-1 0 0,1-1 0 0 0,-1 1 1 0 0,1-1-1 0 0,0 1 1 0 0,-1-1-1 0 0,1 0 0 0 0,0 1 1 0 0,-1-1-1 0 0,1 0 1 0 0,0 0-1 0 0,0 1 0 0 0,-1-1 1 0 0,1 0-1 0 0,0 0 0 0 0,0 0 1 0 0,-1 0-1 0 0,1 0 1 0 0,0 0-1 0 0,0 0 0 0 0,-1 0 1 0 0,1 0-1 0 0,0 0 1 0 0,-1-1-1 0 0,1 1 0 0 0,0 0 1 0 0,0 0-1 0 0,-1-1 0 0 0,1 1 1 0 0,0-1-1 0 0,-1 1 1 0 0,1 0-1 0 0,-1-1 0 0 0,1 0 0 0 0,42-25 166 0 0,-42 25-163 0 0,200-163 186 0 0,-151 145-227 0 0,-48 20 40 0 0,-1 0-1 0 0,1 1 0 0 0,-1 0 1 0 0,0-1-1 0 0,0 1 0 0 0,0 0 1 0 0,0-1-1 0 0,0 1 1 0 0,0 0-1 0 0,0 0 0 0 0,-1 0 1 0 0,1 0-1 0 0,0 0 1 0 0,-1 0-1 0 0,0 0 0 0 0,1 0 1 0 0,-1 0-1 0 0,0 0 0 0 0,0 0 1 0 0,0 0-1 0 0,-1 0 1 0 0,1 0-1 0 0,0 0 0 0 0,-1 0 1 0 0,0 1-2 0 0,1 3 16 0 0,-2 166 131 0 0,2-168-184 0 0,0 0 1 0 0,0 0 0 0 0,0-1-1 0 0,1 1 1 0 0,-1 0 0 0 0,1-1-1 0 0,0 1 1 0 0,0 0 0 0 0,0-1-1 0 0,1 1 1 0 0,-1-1 0 0 0,1 1 0 0 0,0-1-1 0 0,0 0 1 0 0,0 0 0 0 0,0 0-1 0 0,2 2 37 0 0,8 2-4738 0 0,3-5-4654 0 0,-10-2-3309 0 0</inkml:trace>
  <inkml:trace contextRef="#ctx0" brushRef="#br0" timeOffset="-1822.673">704 295 0 0 0,'0'0'1232'0'0,"0"0"182"0"0,0 0 181 0 0,0 0 301 0 0,0 0 279 0 0,0 0 31 0 0,0 0-152 0 0,0 0-380 0 0,0 0-430 0 0,0 0-300 0 0,0 0-154 0 0,0-9-45 0 0,0-41 2281 0 0,0 50-2611 0 0,0 0-60 0 0,0 0-50 0 0,0 0-40 0 0,0 0-30 0 0,0 0-20 0 0,0 0-24 0 0,0 0-30 0 0,0 0-26 0 0,0 0-31 0 0,0 0-31 0 0,0 15 26 0 0,7 261 748 0 0,1-165-747 0 0,-8-79-93 0 0,2 0-1 0 0,1 0 0 0 0,2-1 1 0 0,1 1-1 0 0,1-1 0 0 0,7 17-6 0 0,-9-37 5 0 0,0 0 0 0 0,0-1 0 0 0,1 0 0 0 0,1 0 0 0 0,0 0-1 0 0,0-1 1 0 0,0 0 0 0 0,1-1 0 0 0,1 1 0 0 0,0-2 0 0 0,0 1 0 0 0,0-1 0 0 0,1 0-1 0 0,-1-1 1 0 0,2 0 0 0 0,-1-1 0 0 0,1 0 0 0 0,0-1 0 0 0,0 0 0 0 0,6 1-5 0 0,-7-5 40 0 0,0 0 1 0 0,-1-1-1 0 0,1 0 1 0 0,0-1-1 0 0,-1 0 1 0 0,1 0 0 0 0,-1-1-1 0 0,0 0 1 0 0,0-1-1 0 0,0 0 1 0 0,0 0-1 0 0,-1-1 1 0 0,1 0 0 0 0,-1-1-1 0 0,-1 0 1 0 0,1 0-1 0 0,-1-1 1 0 0,0 0-1 0 0,4-5-40 0 0,13-15 58 0 0,-1 0-1 0 0,-2-2 0 0 0,-1 0 1 0 0,-1-2-1 0 0,-1 0 1 0 0,-2 0-1 0 0,-2-2 0 0 0,11-32-57 0 0,94-283 52 0 0,-109 311-4 0 0,-2-1-1 0 0,-1 1 1 0 0,-2-1-1 0 0,-2 0 1 0 0,-1-9-48 0 0,-16 58-100 0 0,7 10 98 0 0,-5 11 88 0 0,1 1 0 0 0,2 1 0 0 0,2 0 0 0 0,1 0 0 0 0,-1 24-86 0 0,-1 431 1497 0 0,38-214-817 0 0,-30-273-662 0 0,0-2-17 0 0,0 0 16 0 0,0 0 21 0 0,0 0-13 0 0,0 0 7 0 0,-13-12-333 0 0,-7-22-2187 0 0,14 18-7690 0 0,5 12 6162 0 0,0 0-7787 0 0</inkml:trace>
  <inkml:trace contextRef="#ctx0" brushRef="#br0" timeOffset="-285.325">1794 597 0 0 0,'0'0'1539'0'0,"0"0"404"0"0,0 0 250 0 0,0 0-36 0 0,0 0-244 0 0,0 0-245 0 0,0 0-189 0 0,0 0-187 0 0,0 0-209 0 0,0 0-231 0 0,-17 14 1249 0 0,-27 200 2072 0 0,-12-27-3582 0 0,-1-72-557 0 0,44-91-184 0 0,13-24 132 0 0,8-18-71 0 0,110-260 278 0 0,-39 68-101 0 0,-68 178 150 0 0,-11 30-146 0 0,0 2 4 0 0,0 0-27 0 0,0 0-46 0 0,0 0-46 0 0,0 0-13 0 0,0 24 12 0 0,15 97 415 0 0,38 131-319 0 0,-53-250-56 0 0,0 0 0 0 0,0 0 0 0 0,0 0 0 0 0,0-1 0 0 0,0 1 1 0 0,0 0-1 0 0,0 0 0 0 0,1 0 0 0 0,-1-1 0 0 0,1 1 0 0 0,-1 0 0 0 0,1-1 0 0 0,0 1 1 0 0,0 0-1 0 0,0-1 0 0 0,0 1 0 0 0,0-1 0 0 0,0 1 0 0 0,0-1 0 0 0,0 0 0 0 0,0 1 1 0 0,1-1-1 0 0,-1 0 0 0 0,0 0 0 0 0,1 0 0 0 0,-1 0 0 0 0,1 0 0 0 0,-1 0 0 0 0,1 0 1 0 0,0-1-1 0 0,-1 1 0 0 0,1 0 0 0 0,0-1 0 0 0,0 1 0 0 0,-1-1 0 0 0,1 0 0 0 0,0 0 1 0 0,0 0-1 0 0,0 0 0 0 0,-1 0 0 0 0,1 0 0 0 0,0 0 0 0 0,0 0 0 0 0,0-1 0 0 0,-1 1 1 0 0,1-1-1 0 0,0 1 0 0 0,-1-1 0 0 0,1 0 0 0 0,0 0 0 0 0,-1 1 0 0 0,1-1 0 0 0,-1 0 1 0 0,1 0-1 0 0,0-2-16 0 0,20-32 268 0 0,-1-2 0 0 0,-2 0 0 0 0,-2-1 0 0 0,-1-1 0 0 0,-2 0 0 0 0,-2-1 0 0 0,-1 0 0 0 0,-2-1 0 0 0,-3-1 0 0 0,3-36-268 0 0,-7 16 122 0 0,-2 61-156 0 0,0 1-48 0 0,-40 63-5377 0 0,35-50 2968 0 0,-2 3-4325 0 0,3-2-4967 0 0</inkml:trace>
  <inkml:trace contextRef="#ctx0" brushRef="#br0" timeOffset="3234.247">5936 703 1048 0 0,'0'0'979'0'0,"0"0"129"0"0,0 0 311 0 0,0 0 383 0 0,0 0 190 0 0,0 0-92 0 0,0 0-247 0 0,0 0-291 0 0,0 0-229 0 0,0 0-167 0 0,0 0-70 0 0,0 0-17 0 0,6-11-3 0 0,20-36 22 0 0,-28 18 4068 0 0,-33 21-3890 0 0,16 10-988 0 0,-1 2-1 0 0,1 0 1 0 0,0 1-1 0 0,0 1 0 0 0,1 1 1 0 0,-1 1-1 0 0,2 0 1 0 0,-1 1-1 0 0,1 1 1 0 0,0 1-1 0 0,1 0 0 0 0,1 1 1 0 0,0 1-1 0 0,0 0 1 0 0,1 1-1 0 0,1 1 0 0 0,0 0 1 0 0,1 1-1 0 0,1 0 1 0 0,-9 17-88 0 0,15-26 25 0 0,1 0 1 0 0,0 0 0 0 0,1 0 0 0 0,-1 1-1 0 0,1-1 1 0 0,1 1 0 0 0,0 0 0 0 0,0 0-1 0 0,0 0 1 0 0,1 0 0 0 0,0 0 0 0 0,1 0-1 0 0,-1 0 1 0 0,2 0 0 0 0,-1 0 0 0 0,1 0 0 0 0,0 0-1 0 0,1 0 1 0 0,0 0 0 0 0,0 0 0 0 0,1 0-1 0 0,0-1 1 0 0,0 1 0 0 0,1-1 0 0 0,0 0-1 0 0,0 0 1 0 0,0 0 0 0 0,1-1 0 0 0,4 4-26 0 0,4 1 66 0 0,0 0 0 0 0,0-1 0 0 0,1-1 0 0 0,1 0 0 0 0,0-1 0 0 0,0-1 0 0 0,0 0 0 0 0,1-2 0 0 0,0 1 0 0 0,0-2 0 0 0,0 0 0 0 0,1-1 0 0 0,-1 0 0 0 0,1-1 0 0 0,0-1 0 0 0,0-1 0 0 0,-1-1 0 0 0,1 0 0 0 0,0-1 0 0 0,2-1-66 0 0,105-33 205 0 0,-122 32-3468 0 0,-17 8-8376 0 0,12 0-569 0 0</inkml:trace>
  <inkml:trace contextRef="#ctx0" brushRef="#br0" timeOffset="3481.979">6534 854 7001 0 0,'0'0'5892'0'0,"0"0"-3818"0"0,0 0-1004 0 0,0 0 102 0 0,0 0 102 0 0,0 0-69 0 0,0 0-278 0 0,0 0-341 0 0,0 0-270 0 0,-16 33-184 0 0,-48 99-87 0 0,46-73-125 0 0,18-34-795 0 0,0-17-1879 0 0,0-1-3458 0 0,0-6-5065 0 0</inkml:trace>
  <inkml:trace contextRef="#ctx0" brushRef="#br0" timeOffset="3731.871">6505 321 21701 0 0,'0'0'800'0'0,"0"0"-120"0"0,0 0-88 0 0,0 0-48 0 0,0 0-56 0 0,0 0-168 0 0,0 0-208 0 0,0 0-168 0 0,0 0-248 0 0,0 0-120 0 0,0 0-104 0 0,0 0-152 0 0,0 0-336 0 0,0 0-1257 0 0,-30 7-4272 0 0,34 8-6258 0 0</inkml:trace>
  <inkml:trace contextRef="#ctx0" brushRef="#br0" timeOffset="5274.105">8167 770 9602 0 0,'0'0'4116'0'0,"0"0"-2223"0"0,0 0-750 0 0,0 0 3 0 0,0 0-11 0 0,0 0-142 0 0,0 0-226 0 0,0 0-237 0 0,0 0-185 0 0,0 0-98 0 0,0 0-55 0 0,0 0-47 0 0,-9 22 203 0 0,4-11-315 0 0,1 0-1 0 0,0 1 1 0 0,1-1 0 0 0,0 0-1 0 0,1 1 1 0 0,0 0 0 0 0,0 0-1 0 0,2-1 1 0 0,0 1 0 0 0,0 0-1 0 0,1 1-32 0 0,-1-2 5 0 0,1-4 74 0 0,0 0 0 0 0,0 0-1 0 0,1-1 1 0 0,0 1 0 0 0,1 0 0 0 0,0-1-1 0 0,0 1 1 0 0,0-1 0 0 0,0 0 0 0 0,1 0-1 0 0,0 0 1 0 0,0-1 0 0 0,1 1 0 0 0,0-1-1 0 0,0 0 1 0 0,0-1 0 0 0,0 1 0 0 0,1-1-1 0 0,0 0 1 0 0,0 0 0 0 0,0 0 0 0 0,0-1-1 0 0,0 0 1 0 0,1-1 0 0 0,0 1 0 0 0,-1-1-1 0 0,1 0 1 0 0,0-1 0 0 0,0 1 0 0 0,0-2-1 0 0,0 1 1 0 0,0-1 0 0 0,0 0 0 0 0,0 0-1 0 0,0-1 1 0 0,0 0 0 0 0,0 0 0 0 0,0 0-1 0 0,0-1 1 0 0,-1 0 0 0 0,1-1 0 0 0,2 0-79 0 0,12-8 119 0 0,0-1 0 0 0,-1-1 0 0 0,0-1 0 0 0,-1-1 1 0 0,-1 0-1 0 0,0-1 0 0 0,-1-1 0 0 0,0-1 0 0 0,-2 0 0 0 0,0-1 1 0 0,10-19-120 0 0,-1-6-94 0 0,-24 43 37 0 0,0 1-59 0 0,-36 40-910 0 0,32-32 924 0 0,0-3 75 0 0,1 0 1 0 0,-1 0 0 0 0,1 1 0 0 0,0-1-1 0 0,1 1 1 0 0,-1 0 0 0 0,1 0 0 0 0,0-1-1 0 0,1 2 1 0 0,-1-1 0 0 0,1 0-1 0 0,0 0 1 0 0,1 0 0 0 0,0 0 0 0 0,0 1-1 0 0,0-1 1 0 0,0 0 0 0 0,1 0 0 0 0,0 0-1 0 0,1 0 1 0 0,-1 0 0 0 0,1 0 0 0 0,0 0-1 0 0,1 0 1 0 0,-1-1 0 0 0,1 1 0 0 0,0-1-1 0 0,1 1 1 0 0,2 2 26 0 0,5 0-2 0 0,1 0 0 0 0,-1 0 0 0 0,2-1 0 0 0,-1-1 0 0 0,1 0-1 0 0,0-1 1 0 0,0 0 0 0 0,1-1 0 0 0,0 0 0 0 0,-1-2 0 0 0,1 1 0 0 0,0-1 0 0 0,0-1-1 0 0,0-1 1 0 0,0 0 0 0 0,1-1 0 0 0,5-1 2 0 0,7-2 91 0 0,-1-1 0 0 0,0-1 0 0 0,0-1 0 0 0,0-1 0 0 0,-1-2 0 0 0,0 0-1 0 0,-1-2 1 0 0,0 0 0 0 0,0-2 0 0 0,-2-1 0 0 0,0 0 0 0 0,6-7-91 0 0,33-26 260 0 0,-3-1 0 0 0,-1-4 0 0 0,45-55-260 0 0,-78 80-37 0 0,-2 0 1 0 0,-1-2-1 0 0,-1 0 0 0 0,-1-1 0 0 0,-2-1 1 0 0,-1-1-1 0 0,-2 0 0 0 0,-1-1 0 0 0,3-17 37 0 0,-13 45-7 0 0,-1 0 0 0 0,0-1 0 0 0,0 1-1 0 0,0-1 1 0 0,-1 0 0 0 0,1 1 0 0 0,-2-1-1 0 0,1 0 1 0 0,-1 0 0 0 0,0 0 0 0 0,0 1-1 0 0,-1-1 1 0 0,0 0 0 0 0,0 0 0 0 0,-1 1-1 0 0,0-1 1 0 0,0 1 0 0 0,0-1 0 0 0,-1 1-1 0 0,0 0 1 0 0,0 0 0 0 0,0 0 0 0 0,-1 0-1 0 0,0 1 1 0 0,0-1 0 0 0,-1 1 0 0 0,0 0-1 0 0,1 0 1 0 0,-2 1 0 0 0,1-1-1 0 0,0 1 1 0 0,-1 0 0 0 0,0 1 0 0 0,-1-1 7 0 0,-4 0-11 0 0,-1 2 1 0 0,1-1 0 0 0,-1 2 0 0 0,1-1-1 0 0,-1 2 1 0 0,0-1 0 0 0,1 2-1 0 0,-1-1 1 0 0,1 2 0 0 0,-1-1 0 0 0,1 2-1 0 0,-1-1 1 0 0,1 2 0 0 0,0-1-1 0 0,0 2 1 0 0,1-1 0 0 0,-1 1 0 0 0,1 1-1 0 0,0 0 1 0 0,1 1 0 0 0,-4 2 10 0 0,-4 4-3 0 0,1 1-1 0 0,0 0 1 0 0,1 1 0 0 0,0 1-1 0 0,1 1 1 0 0,1 0 0 0 0,1 0 0 0 0,0 1-1 0 0,1 1 1 0 0,1 0 0 0 0,0 3 3 0 0,0 3 11 0 0,2 0 0 0 0,0 1 0 0 0,1 0 1 0 0,2 0-1 0 0,1 1 0 0 0,1-1 0 0 0,1 1 1 0 0,1 0-1 0 0,2 9-11 0 0,3-12 44 0 0,1 0 0 0 0,0 0 0 0 0,2-1 1 0 0,1 0-1 0 0,1 0 0 0 0,1-1 0 0 0,1 0 0 0 0,0-1 0 0 0,16 20-44 0 0,104 128 382 0 0,-117-159-1641 0 0,-12-14-2659 0 0,-2-4-3804 0 0,0 4-4589 0 0</inkml:trace>
  <inkml:trace contextRef="#ctx0" brushRef="#br0" timeOffset="6031.51">9991 670 20452 0 0,'0'0'1269'0'0,"0"0"-240"0"0,0 0-54 0 0,0 0-12 0 0,0 0-91 0 0,0 0-198 0 0,0 0-212 0 0,0 0-167 0 0,0 0-99 0 0,0 0-72 0 0,0 0-69 0 0,-36 11-22 0 0,-113 38-29 0 0,142-47-6 0 0,1 1 0 0 0,-1-1 1 0 0,1 1-1 0 0,-1 0 0 0 0,1 0 0 0 0,0 1 0 0 0,0 0 0 0 0,1 0 1 0 0,-1 0-1 0 0,1 1 0 0 0,0 0 0 0 0,0 0 0 0 0,0 1 2 0 0,-7 7-9 0 0,-3 3-17 0 0,0 0 0 0 0,2 1-1 0 0,0 0 1 0 0,1 1 0 0 0,0 1 0 0 0,2 0 0 0 0,0 0 0 0 0,2 1 0 0 0,0 0-1 0 0,-3 11 27 0 0,10-28-8 0 0,0-1-1 0 0,0 1 0 0 0,-1 0 1 0 0,2-1-1 0 0,-1 1 0 0 0,0 0 1 0 0,1 0-1 0 0,-1-1 0 0 0,1 1 0 0 0,0 0 1 0 0,0 0-1 0 0,0 0 0 0 0,0 0 1 0 0,0-1-1 0 0,0 1 0 0 0,1 0 1 0 0,0 0-1 0 0,-1 0 0 0 0,1-1 0 0 0,0 1 1 0 0,1-1-1 0 0,-1 1 0 0 0,0-1 1 0 0,1 1-1 0 0,-1-1 0 0 0,1 1 0 0 0,0-1 1 0 0,0 0-1 0 0,0 0 0 0 0,0 0 1 0 0,0 0-1 0 0,0 0 0 0 0,0-1 1 0 0,1 1-1 0 0,-1-1 0 0 0,0 1 0 0 0,1-1 1 0 0,0 0-1 0 0,-1 0 0 0 0,2 1 9 0 0,5-1 5 0 0,0-1 0 0 0,0 1 0 0 0,0-1 0 0 0,0-1 0 0 0,0 0 0 0 0,-1 0 0 0 0,1-1 0 0 0,0 1 0 0 0,-1-2 0 0 0,1 0 0 0 0,-1 0 0 0 0,0 0 0 0 0,0-1 0 0 0,0 0 0 0 0,0-1 0 0 0,0 1 0 0 0,6-7-5 0 0,111-106 59 0 0,-12-30-464 0 0,-166 253-894 0 0,51-101 1303 0 0,0-1 0 0 0,1 0 0 0 0,-1 1 0 0 0,1 0 1 0 0,0-1-1 0 0,0 1 0 0 0,1 0 0 0 0,-1-1 0 0 0,1 1 0 0 0,0 0 0 0 0,1 0 0 0 0,-1-1 0 0 0,1 1 0 0 0,0 0 1 0 0,0-1-1 0 0,0 1 0 0 0,0-1 0 0 0,1 1 0 0 0,0-1 0 0 0,0 1 0 0 0,0-1 0 0 0,0 0 0 0 0,1 0 1 0 0,0 0-1 0 0,0 0 0 0 0,0-1 0 0 0,0 1 0 0 0,0-1 0 0 0,1 0 0 0 0,0 0 0 0 0,-1 0 0 0 0,1 0 0 0 0,0-1 1 0 0,0 1-1 0 0,1-1 0 0 0,-1 0 0 0 0,0 0 0 0 0,1-1 0 0 0,3 2-4 0 0,20 2 148 0 0,-1-1-1 0 0,1-2 1 0 0,0 0 0 0 0,0-2-1 0 0,0-1 1 0 0,0-1 0 0 0,-1-1-1 0 0,1-2 1 0 0,-1 0-1 0 0,4-3-147 0 0,1 0 75 0 0,-1-2 1 0 0,1 0-1 0 0,-2-3 0 0 0,1 0 0 0 0,-2-2 0 0 0,0-1 0 0 0,-1-1 0 0 0,-1-1 0 0 0,0-2 0 0 0,-1-1 0 0 0,-2-1 1 0 0,0 0-1 0 0,10-15-75 0 0,-7 7 10 0 0,-6 7-97 0 0,0-1 0 0 0,-1-1 0 0 0,-1-1 0 0 0,-2 0 1 0 0,11-22 86 0 0,-26 45-24 0 0,0 0 0 0 0,0-1 0 0 0,0 1 0 0 0,-1 0 1 0 0,1-1-1 0 0,-1 1 0 0 0,0-1 0 0 0,0 0 0 0 0,0 1 1 0 0,0-1-1 0 0,-1 0 0 0 0,1 0 0 0 0,-1 1 0 0 0,0-1 1 0 0,0 0-1 0 0,-1 0 0 0 0,1 0 0 0 0,-1 1 1 0 0,0-1-1 0 0,0 0 0 0 0,0 1 0 0 0,0-1 0 0 0,0 1 1 0 0,-1-1-1 0 0,0 1 0 0 0,0 0 0 0 0,0-1 0 0 0,0 1 1 0 0,0 0-1 0 0,-1 0 0 0 0,1 1 0 0 0,-1-1 1 0 0,0 0-1 0 0,1 1 0 0 0,-1 0 0 0 0,-1-1 0 0 0,1 1 1 0 0,0 0-1 0 0,0 1 0 0 0,-1-1 0 0 0,1 1 0 0 0,-1-1 1 0 0,-2 0 23 0 0,-10 1-60 0 0,0 0 0 0 0,-1 1 0 0 0,1 0 0 0 0,0 1 0 0 0,0 1 0 0 0,1 1 0 0 0,-1 0 0 0 0,0 1 0 0 0,1 1 0 0 0,0 0 0 0 0,0 1-1 0 0,0 1 1 0 0,1 0 0 0 0,0 1 0 0 0,0 0 0 0 0,-8 8 60 0 0,15-13-12 0 0,0 1 0 0 0,1 0 0 0 0,-1 0 0 0 0,1 1 0 0 0,0 0 0 0 0,0 0 0 0 0,0 1 0 0 0,1-1 0 0 0,0 1 0 0 0,0 0 0 0 0,0 1 0 0 0,1-1 0 0 0,0 1 0 0 0,0 0 0 0 0,0 0 0 0 0,1 0 0 0 0,0 0 0 0 0,1 1 0 0 0,0-1 0 0 0,0 2 12 0 0,2-9 0 0 0,-1 4-2 0 0,0 0-1 0 0,1-1 0 0 0,0 1 0 0 0,0 0 1 0 0,0 0-1 0 0,0 0 0 0 0,1 0 0 0 0,-1 0 1 0 0,1-1-1 0 0,0 1 0 0 0,0 0 1 0 0,1-1-1 0 0,-1 1 0 0 0,1 0 0 0 0,0-1 1 0 0,-1 0-1 0 0,2 1 0 0 0,-1-1 0 0 0,1 1 3 0 0,121 84 247 0 0,-117-84-240 0 0,41 22 441 0 0,-1 3 1 0 0,-1 2-1 0 0,38 34-448 0 0,-78-60 35 0 0,-1 0 0 0 0,0 1 0 0 0,-1 0 0 0 0,1 0 0 0 0,-1 1-1 0 0,0-1 1 0 0,-1 1 0 0 0,1 0 0 0 0,-1 0 0 0 0,-1 0 0 0 0,1 0 0 0 0,-1 1-1 0 0,-1-1 1 0 0,1 0 0 0 0,-1 1 0 0 0,-1 0 0 0 0,1-1 0 0 0,-1 1 0 0 0,0-1-1 0 0,-1 1 1 0 0,0-1 0 0 0,0 1 0 0 0,-1-1 0 0 0,0 1 0 0 0,0-1 0 0 0,0 0-1 0 0,-1 0 1 0 0,0 0 0 0 0,-1 0 0 0 0,0 0-35 0 0,-22 89-878 0 0,36-80-1431 0 0,-3-13-4286 0 0,-1-3-5436 0 0</inkml:trace>
  <inkml:trace contextRef="#ctx0" brushRef="#br0" timeOffset="3985.383">6819 1153 8650 0 0,'0'0'1300'0'0,"0"0"88"0"0,0 0 326 0 0,0 0 188 0 0,0 0-103 0 0,0 0-345 0 0,0 0-345 0 0,0 0-194 0 0,0 0-45 0 0,0 0 16 0 0,0 0-36 0 0,0 0-61 0 0,0 0-108 0 0,1-3-147 0 0,6-33-126 0 0,2 1-1 0 0,1 0 0 0 0,2 0 1 0 0,1 1-1 0 0,2 1 0 0 0,1 0 1 0 0,6-7-408 0 0,-5 12-15 0 0,0 0 1 0 0,2 2 0 0 0,1 0 0 0 0,1 1 0 0 0,1 1-1 0 0,1 1 1 0 0,2 1 0 0 0,0 1 0 0 0,1 2 0 0 0,0 0 0 0 0,29-14 14 0 0,-55 33-36 0 0,1-1 1 0 0,-1 1-1 0 0,1 0 0 0 0,-1-1 1 0 0,1 1-1 0 0,-1 0 1 0 0,1-1-1 0 0,-1 1 1 0 0,1 0-1 0 0,-1 0 1 0 0,1 0-1 0 0,0-1 1 0 0,-1 1-1 0 0,1 0 1 0 0,0 0-1 0 0,-1 0 1 0 0,1 0-1 0 0,-1 0 1 0 0,1 0-1 0 0,0 0 1 0 0,-1 0-1 0 0,1 0 1 0 0,-1 1-1 0 0,1-1 0 0 0,0 0 1 0 0,-1 0-1 0 0,1 0 1 0 0,-1 1-1 0 0,1-1 1 0 0,-1 0-1 0 0,1 1 1 0 0,-1-1-1 0 0,1 0 1 0 0,-1 1-1 0 0,1-1 1 0 0,-1 1-1 0 0,1-1 1 0 0,-1 1-1 0 0,0-1 1 0 0,1 1-1 0 0,-1-1 1 0 0,0 1-1 0 0,0-1 1 0 0,1 1-1 0 0,-1-1 1 0 0,0 1-1 0 0,0 0 0 0 0,0-1 1 0 0,1 1-1 0 0,-1-1 1 0 0,0 1-1 0 0,0 0 1 0 0,0-1-1 0 0,0 1 1 0 0,0-1-1 0 0,0 2 36 0 0,-3 39-2208 0 0,2-37 1915 0 0,-9 28-2863 0 0,3-13-4262 0 0,5-7-3982 0 0</inkml:trace>
  <inkml:trace contextRef="#ctx0" brushRef="#br0" timeOffset="4396.986">7672 685 5193 0 0,'0'0'5060'0'0,"0"0"-2130"0"0,0 0-907 0 0,0 0-237 0 0,0 0-183 0 0,0 0-238 0 0,0 0-266 0 0,0 0-272 0 0,0 0-198 0 0,0 0-154 0 0,0 0-127 0 0,0 0-77 0 0,-12-1-64 0 0,-37-2-38 0 0,7 22 105 0 0,28-7-246 0 0,0 1 1 0 0,1 0-1 0 0,0 1 1 0 0,1 0-1 0 0,0 1 1 0 0,2 1 0 0 0,0-1-1 0 0,0 2 1 0 0,2-1-1 0 0,0 1 1 0 0,0 1 0 0 0,2-1-1 0 0,0 1 1 0 0,1 0-1 0 0,1 0 1 0 0,-1 14-29 0 0,4-27 7 0 0,0 0-1 0 0,0 1 1 0 0,0-1 0 0 0,0 0-1 0 0,1 1 1 0 0,0-1 0 0 0,0 1-1 0 0,1-1 1 0 0,0 1 0 0 0,0-1-1 0 0,0 0 1 0 0,0 0 0 0 0,1 1-1 0 0,0-1 1 0 0,0 0 0 0 0,0 0-1 0 0,0 0 1 0 0,1-1 0 0 0,0 1-1 0 0,0-1 1 0 0,1 1 0 0 0,-1-1-1 0 0,1 0 1 0 0,0 0 0 0 0,0-1-1 0 0,0 1 1 0 0,0-1 0 0 0,3 2-7 0 0,8 0-12 0 0,-1 0 0 0 0,1-1 0 0 0,-1-1 1 0 0,1 0-1 0 0,0-1 0 0 0,1-1 1 0 0,-1 0-1 0 0,0-1 0 0 0,0 0 0 0 0,0-2 1 0 0,0 0-1 0 0,0 0 0 0 0,0-2 0 0 0,0 1 1 0 0,7-5 11 0 0,25-15-1939 0 0,-33 14-1800 0 0,0-2-4460 0 0,-8 7-2651 0 0</inkml:trace>
  <inkml:trace contextRef="#ctx0" brushRef="#br0" timeOffset="7584.88">11574 1285 8538 0 0,'0'0'2023'0'0,"0"0"-413"0"0,0 0-181 0 0,0 0 42 0 0,0 0 32 0 0,0 0-149 0 0,0 0-253 0 0,0 0-266 0 0,0 0-211 0 0,0 0-129 0 0,0 0-77 0 0,6-35-34 0 0,16-110-26 0 0,9 47 382 0 0,-18 77-557 0 0,23-35 294 0 0,1 1-1 0 0,3 2 1 0 0,28-28-477 0 0,91-70 621 0 0,-116 121-417 0 0,-46 56-212 0 0,-10 15 192 0 0,3-15-150 0 0,1 1-1 0 0,1 0 1 0 0,2 0 0 0 0,0 0-1 0 0,2 1 1 0 0,1 0 0 0 0,1 0-1 0 0,2 0 1 0 0,0 1-34 0 0,0-27 5 0 0,0 0 0 0 0,0 0 0 0 0,1 0-1 0 0,-1 0 1 0 0,0 0 0 0 0,1 0 0 0 0,-1 0-1 0 0,1 0 1 0 0,0 0 0 0 0,0 0 0 0 0,-1 0 0 0 0,1 0-1 0 0,1 0 1 0 0,-1 0 0 0 0,0-1 0 0 0,0 1 0 0 0,1-1-1 0 0,-1 1 1 0 0,1-1 0 0 0,-1 1 0 0 0,1-1-1 0 0,-1 0 1 0 0,1 1 0 0 0,0-1 0 0 0,0 0 0 0 0,0 0-1 0 0,0 0 1 0 0,0-1 0 0 0,-1 1 0 0 0,2 0 0 0 0,-1-1-1 0 0,0 1 1 0 0,0-1 0 0 0,0 0 0 0 0,0 0-1 0 0,0 0 1 0 0,0 0 0 0 0,0 0 0 0 0,0 0 0 0 0,0 0-1 0 0,0-1 1 0 0,1 1 0 0 0,-1-1 0 0 0,0 1 0 0 0,0-1-1 0 0,-1 0 1 0 0,1 0 0 0 0,0 0 0 0 0,0 0-1 0 0,0 0 1 0 0,1-1-5 0 0,33-28 81 0 0,-1-2 0 0 0,-2 0 0 0 0,-2-3 0 0 0,-1 0 0 0 0,23-35-81 0 0,29-34-37 0 0,67-43 15 0 0,-149 148 21 0 0,1 0 0 0 0,0 0 0 0 0,0 0 0 0 0,-1 0 0 0 0,1 0 0 0 0,0 0 0 0 0,-1 0 0 0 0,1 0 0 0 0,-1 0 0 0 0,0 0 1 0 0,1 0-1 0 0,-1 0 0 0 0,0 0 0 0 0,0 0 0 0 0,1 1 0 0 0,-1-1 0 0 0,0 0 0 0 0,0 0 0 0 0,0 0 0 0 0,0 0 0 0 0,-1 0 1 0 0,1 1-1 0 0,0-1 0 0 0,0 0 0 0 0,-1 0 0 0 0,1 0 0 0 0,0 0 0 0 0,-1 0 0 0 0,1 0 0 0 0,-1 0 0 0 0,0 0 0 0 0,1 0 0 0 0,-1 0 1 0 0,0 0-1 0 0,0 0 1 0 0,-40 115 194 0 0,27-81-131 0 0,1 0 0 0 0,2 0 0 0 0,1 1 0 0 0,-2 26-63 0 0,1 92 60 0 0,11-153-120 0 0,1 1 0 0 0,0-1 0 0 0,0 0 0 0 0,0 0 0 0 0,0 1 0 0 0,0-1 0 0 0,0 0 0 0 0,0 0 0 0 0,1 0 0 0 0,-1 0 0 0 0,0 0 0 0 0,1-1 0 0 0,-1 1 0 0 0,0 0 0 0 0,1-1 0 0 0,-1 1 0 0 0,1-1 0 0 0,-1 1 0 0 0,1-1 0 0 0,-1 1 0 0 0,1-1-1 0 0,-1 0 1 0 0,1 0 0 0 0,-1 0 0 0 0,1 0 0 0 0,0 0 0 0 0,-1 0 0 0 0,1-1 0 0 0,-1 1 0 0 0,1 0 0 0 0,-1-1 0 0 0,1 1 0 0 0,-1-1 0 0 0,1 1 0 0 0,-1-1 0 0 0,0 0 0 0 0,1 0 0 0 0,-1 1 0 0 0,0-1 0 0 0,0 0 0 0 0,1 0 0 0 0,-1 0 0 0 0,0-1 0 0 0,0 1 0 0 0,0 0 0 0 0,0 0 59 0 0,44-42-5674 0 0,-24 21-2707 0 0,-12 14-1663 0 0</inkml:trace>
  <inkml:trace contextRef="#ctx0" brushRef="#br0" timeOffset="7875.321">12710 726 5393 0 0,'0'0'1690'0'0,"0"0"-525"0"0,0 0-328 0 0,0 0-104 0 0,0 0-22 0 0,0 0-56 0 0,0 0-82 0 0,0 0-6 0 0,0 0 4 0 0,0 0-18 0 0,-9 33-26 0 0,-28 107-67 0 0,26-56 306 0 0,11-78-611 0 0,1 0 1 0 0,-1-1 0 0 0,1 1 0 0 0,0 0 0 0 0,1-1 0 0 0,-1 1 0 0 0,1-1-1 0 0,0 0 1 0 0,1 1 0 0 0,-1-1 0 0 0,1 0 0 0 0,0 0 0 0 0,0-1-1 0 0,1 1 1 0 0,-1-1 0 0 0,1 1 0 0 0,0-1 0 0 0,0 0 0 0 0,0 0 0 0 0,1-1-1 0 0,-1 0 1 0 0,1 1 0 0 0,0-1 0 0 0,0-1 0 0 0,0 1 0 0 0,1-1-1 0 0,-1 0 1 0 0,0 0 0 0 0,1 0 0 0 0,-1-1 0 0 0,1 0 0 0 0,0 0 0 0 0,-1-1-1 0 0,1 1 1 0 0,0-1 0 0 0,0 0 0 0 0,-1-1 0 0 0,1 1 0 0 0,0-1-1 0 0,-1 0 1 0 0,1-1 0 0 0,-1 1 0 0 0,5-3-156 0 0,3-1 139 0 0,1-1 0 0 0,-1 0 1 0 0,-1-1-1 0 0,1-1 0 0 0,-1 1 0 0 0,-1-2 0 0 0,1 0 0 0 0,-1 0 1 0 0,-1-1-1 0 0,0-1 0 0 0,0 0 0 0 0,-1 0 0 0 0,-1 0 0 0 0,0-1 1 0 0,0-1-1 0 0,-1 1 0 0 0,-1-1 0 0 0,0-1 0 0 0,0 1 0 0 0,-2-1 1 0 0,0 0-1 0 0,0 0 0 0 0,-1 0 0 0 0,-1 0 0 0 0,0 0 0 0 0,-1-1 1 0 0,-1 1-1 0 0,0-1 0 0 0,-1 1 0 0 0,-1 0 0 0 0,-2-11-139 0 0,2 16-52 0 0,-1 1 0 0 0,0-1-1 0 0,-1 1 1 0 0,0 0 0 0 0,0 0-1 0 0,-1 0 1 0 0,1 1 0 0 0,-2-1 0 0 0,1 1-1 0 0,-1 0 1 0 0,0 1 0 0 0,-1-1-1 0 0,1 1 1 0 0,-1 1 0 0 0,-1-1-1 0 0,1 1 1 0 0,-1 0 0 0 0,0 1 0 0 0,0 0-1 0 0,0 0 1 0 0,0 1 0 0 0,-1 0-1 0 0,0 0 1 0 0,1 1 0 0 0,-1 0-1 0 0,0 0 1 0 0,0 1 0 0 0,0 1-1 0 0,0-1 1 0 0,0 1 0 0 0,0 1 0 0 0,-3 0 52 0 0,-52 26-3080 0 0,31 3-5950 0 0,22-18-2579 0 0</inkml:trace>
  <inkml:trace contextRef="#ctx0" brushRef="#br0" timeOffset="8386.332">13531 203 12699 0 0,'0'0'1925'0'0,"0"0"-639"0"0,0 0-196 0 0,0 0 166 0 0,0 0 72 0 0,0 0-109 0 0,0 0-213 0 0,0 0-166 0 0,0 0-77 0 0,0 0-23 0 0,0 0-37 0 0,0 0-75 0 0,3 9-73 0 0,14 74 896 0 0,-57 211-350 0 0,-35 115-924 0 0,69-329-521 0 0,23-86-1125 0 0,15-61-2301 0 0,-26 28-372 0 0,-4 13-3806 0 0,-2 14-2802 0 0</inkml:trace>
  <inkml:trace contextRef="#ctx0" brushRef="#br0" timeOffset="8630.267">13148 696 8922 0 0,'0'0'2271'0'0,"0"0"-337"0"0,0 0-132 0 0,0 0-31 0 0,0 0-74 0 0,0 0-199 0 0,0 0-211 0 0,0 0-164 0 0,0 0-194 0 0,0 0-159 0 0,0 0-111 0 0,0 0-93 0 0,37-2-80 0 0,117-9-34 0 0,130-28 1114 0 0,-271 37-1726 0 0,111-14 380 0 0,-39 12-4041 0 0,-84 4 3289 0 0,6 1-868 0 0,-3 1-5166 0 0,0-1-5187 0 0</inkml:trace>
  <inkml:trace contextRef="#ctx0" brushRef="#br0" timeOffset="8817.833">14054 843 14611 0 0,'0'0'1488'0'0,"0"0"-447"0"0,0 0-121 0 0,0 0 64 0 0,0 0-80 0 0,0 0-248 0 0,0 0-248 0 0,0 0-223 0 0,-31 188-113 0 0,31-173-56 0 0,0 0-56 0 0,0-4-64 0 0,3-4-129 0 0,1 0-239 0 0,0 1-552 0 0,-2-5-1544 0 0,1 1-9331 0 0</inkml:trace>
  <inkml:trace contextRef="#ctx0" brushRef="#br0" timeOffset="8982.471">14157 486 20268 0 0,'0'0'1073'0'0,"0"0"-305"0"0,0 0-32 0 0,0 0-40 0 0,0 0-112 0 0,0 0-232 0 0,0 0-192 0 0,0 0-208 0 0,0 0-176 0 0,0 0-136 0 0,0 0-192 0 0,0 0-224 0 0,0 0-496 0 0,0 0-1801 0 0,26-51-9682 0 0</inkml:trace>
  <inkml:trace contextRef="#ctx0" brushRef="#br0" timeOffset="9303.417">14570 619 10242 0 0,'0'0'3832'0'0,"0"0"-2047"0"0,0 0-718 0 0,0 0-69 0 0,0 0-137 0 0,0 0-233 0 0,0 0-223 0 0,-32 30-157 0 0,-95 98-75 0 0,123-126-162 0 0,1 0-1 0 0,0 1 1 0 0,1-1 0 0 0,-1 1 0 0 0,0 0-1 0 0,1-1 1 0 0,-1 1 0 0 0,1 0 0 0 0,0 1-1 0 0,0-1 1 0 0,0 0 0 0 0,1 1 0 0 0,-1-1-1 0 0,1 1 1 0 0,0-1 0 0 0,0 1 0 0 0,0-1-1 0 0,0 1 1 0 0,0 0 0 0 0,1 0-1 0 0,0 2-10 0 0,0 7 55 0 0,-2-7-2 0 0,0 0 1 0 0,1 1-1 0 0,0-1 0 0 0,0 1 1 0 0,0-1-1 0 0,1 1 0 0 0,0-1 0 0 0,0 1 1 0 0,1 0-1 0 0,-1-1 0 0 0,1 1 1 0 0,1-1-1 0 0,0 0 0 0 0,-1 1 1 0 0,2-1-1 0 0,-1 0 0 0 0,1 0 1 0 0,0 0-1 0 0,0 0 0 0 0,1-1 0 0 0,-1 0 1 0 0,1 1-1 0 0,1-1 0 0 0,-1 0 1 0 0,1-1-1 0 0,-1 1 0 0 0,1-1 1 0 0,1 0-1 0 0,-1 0 0 0 0,1-1 1 0 0,-1 1-1 0 0,1-1 0 0 0,0 0 0 0 0,2 0-53 0 0,1-2 184 0 0,0 0-1 0 0,0-1 0 0 0,0 0 0 0 0,1-1 1 0 0,-1 0-1 0 0,0-1 0 0 0,0 1 0 0 0,-1-1 0 0 0,1-1 1 0 0,0 0-1 0 0,-1 0 0 0 0,1-1 0 0 0,-1 0 1 0 0,0 0-1 0 0,0-1 0 0 0,-1 0 0 0 0,1-1 1 0 0,-1 1-1 0 0,0-1 0 0 0,-1-1 0 0 0,1 1 0 0 0,-1-1 1 0 0,-1-1-184 0 0,5-4 121 0 0,0 0 1 0 0,-2 0 0 0 0,0-1 0 0 0,0-1 0 0 0,-1 1-1 0 0,-1-1 1 0 0,0-1 0 0 0,-1 1 0 0 0,0-1-1 0 0,-1 0 1 0 0,-1 0 0 0 0,0 0 0 0 0,-1-8-122 0 0,-1 6 4 0 0,-1 0 1 0 0,-1 1-1 0 0,0-1 1 0 0,-2 0 0 0 0,0 1-1 0 0,0-1 1 0 0,-2 1-1 0 0,-1-4-4 0 0,4 14-33 0 0,0 1 0 0 0,0 0 0 0 0,0 0 0 0 0,-1 0-1 0 0,0 0 1 0 0,0 0 0 0 0,0 1 0 0 0,0-1 0 0 0,-1 1-1 0 0,0 0 1 0 0,0 0 0 0 0,0 0 0 0 0,0 0-1 0 0,-1 1 1 0 0,1 0 0 0 0,-1 0 0 0 0,0 0 0 0 0,0 0-1 0 0,0 1 1 0 0,0 0 0 0 0,0 0 0 0 0,-1 0-1 0 0,1 1 1 0 0,-1 0 0 0 0,1 0 0 0 0,-3 0 33 0 0,-54 3-1609 0 0,25 13-4560 0 0,21-7-5697 0 0</inkml:trace>
  <inkml:trace contextRef="#ctx0" brushRef="#br0" timeOffset="13136.907">15100 564 2208 0 0,'0'0'1119'0'0,"0"0"-69"0"0,0 0 138 0 0,0 0 176 0 0,0 0 7 0 0,0 0-153 0 0,0 0-186 0 0,0 0-88 0 0,0 0-27 0 0,0 0-1 0 0,0 0 8 0 0,4-1-26 0 0,19-1 498 0 0,7 1 5021 0 0,-30 26-5147 0 0,-2-6-1008 0 0,-1 0 1 0 0,0 0-1 0 0,-2 0 0 0 0,0 0 1 0 0,-1-1-1 0 0,-1 0 0 0 0,-7 15-262 0 0,-5 13 140 0 0,-5 16-30 0 0,-3-2-1 0 0,-2 0 0 0 0,-20 26-109 0 0,41-74 196 0 0,15-22 129 0 0,-4 5-231 0 0,51-86 196 0 0,-5-3-1 0 0,25-67-289 0 0,-43 80 79 0 0,-18 60-90 0 0,-8 53-89 0 0,10 30 135 0 0,-1 42 30 0 0,-15-68-69 0 0,0-26 7 0 0,0 0 0 0 0,0 1 1 0 0,1-1-1 0 0,0 0 0 0 0,0 1 0 0 0,1-1 1 0 0,1 0-1 0 0,0 0 0 0 0,0 0 0 0 0,1 0 1 0 0,0 0-1 0 0,1 0 0 0 0,0-1 0 0 0,1 0 1 0 0,0 0-1 0 0,4 6-3 0 0,-7-14 10 0 0,1 0-1 0 0,-1 0 1 0 0,1 0-1 0 0,0 0 1 0 0,0 0-1 0 0,-1-1 1 0 0,1 1 0 0 0,0-1-1 0 0,0 0 1 0 0,-1 0-1 0 0,1 0 1 0 0,0 0 0 0 0,0 0-1 0 0,0-1 1 0 0,-1 1-1 0 0,1-1 1 0 0,0 0 0 0 0,-1 0-1 0 0,1 0 1 0 0,0 0-1 0 0,0-1-9 0 0,9-6 87 0 0,-1-1-1 0 0,1-1 1 0 0,-2 0-1 0 0,1 0 0 0 0,-2-1 1 0 0,1-1-1 0 0,-2 0 1 0 0,1 0-1 0 0,-2 0 0 0 0,1-1 1 0 0,-2 0-1 0 0,0 0 1 0 0,4-14-87 0 0,9-13 182 0 0,59-170 431 0 0,-72 129-455 0 0,-9 78-1767 0 0,-1 2-5679 0 0,2 1-4969 0 0</inkml:trace>
  <inkml:trace contextRef="#ctx0" brushRef="#br0" timeOffset="16040.216">1 1524 0 0 0,'0'0'1339'0'0,"0"0"423"0"0,0 0 194 0 0,0 0-80 0 0,0 0-242 0 0,0 0-275 0 0,0 0-184 0 0,0 0-127 0 0,0 0-80 0 0,6 2-55 0 0,301 4 5135 0 0,-47 14-3298 0 0,163-11-2750 0 0,-41 7 274 0 0,-137 6-179 0 0,23-4-51 0 0,307-40 116 0 0,-140 36 23 0 0,65 11 45 0 0,198-20 76 0 0,-406-17-171 0 0,241-25 55 0 0,-60 27-184 0 0,8-4 152 0 0,77-5-72 0 0,-225 12 19 0 0,327 3 38 0 0,-278 7-175 0 0,277 0 100 0 0,-187-25 86 0 0,-17 5-93 0 0,276-12 4 0 0,-18 13 29 0 0,-361 9-8 0 0,305-8 9 0 0,239-14 111 0 0,-629 16-106 0 0,458-37 168 0 0,-74 2-54 0 0,-136 41 190 0 0,-234-15 378 0 0,151 18 75 0 0,-431 4-847 0 0,-1 0 1 0 0,0 0 0 0 0,0 0 6 0 0,0 0 1 0 0,0 0 0 0 0,0 0 8 0 0,0 0 24 0 0,0 0-23 0 0,0 0-9 0 0,0 0-17 0 0,0 0 21 0 0,0 0-5 0 0,0 0-1 0 0,0 0-18 0 0,0 0 14 0 0,0 0-4 0 0,0 0-3 0 0,0 0 25 0 0,0 0-7 0 0,0 0 2 0 0,0 0 1 0 0,0 0-1 0 0,0 0-5 0 0,0 0 0 0 0,0 0-24 0 0,0 0-4 0 0,0 0 31 0 0,0 0-18 0 0,0 0 3 0 0,0 0 4 0 0,0 0-17 0 0,0 0 4 0 0,0 0-15 0 0,0 0 15 0 0,0 0-12 0 0,0 0-5 0 0,0 0 30 0 0,0 0-9 0 0,0 0 7 0 0,0 0-9 0 0,0 0 2 0 0,0 0-12 0 0,0 0 1 0 0,0 0-6 0 0,0 0 0 0 0,0 0 24 0 0,0 0-2 0 0,0 0-11 0 0,0 0-4 0 0,0 0-6 0 0,0 0-1 0 0,0 0-4 0 0,-7 1-2233 0 0,1 5-5056 0 0,4-6-4489 0 0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33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0 0 0,'0'0'268'0'0,"0"0"88"0"0,0 0-92 0 0,0 0-124 0 0,0 0-29 0 0,0 0 57 0 0,0 0 97 0 0,0 0 63 0 0,5-8-8 0 0,19-28-21 0 0,39-5 1402 0 0,-54 37-1480 0 0,0 1 1 0 0,1 0 0 0 0,-1 0 0 0 0,1 0 0 0 0,-1 1 0 0 0,1 1 0 0 0,0 0 0 0 0,0 0 0 0 0,0 1 0 0 0,0 0 0 0 0,6 1-222 0 0,41-2 1165 0 0,158-11-53 0 0,210-39-105 0 0,-35 22-394 0 0,-91 6-590 0 0,457-40-266 0 0,-426 60 247 0 0,130 18-70 0 0,12-8 118 0 0,414 12 265 0 0,-719-20-272 0 0,486-29 366 0 0,-103 13 609 0 0,394-9-34 0 0,145 18-129 0 0,-599 23-535 0 0,49-15 50 0 0,410-18 379 0 0,-786 18-682 0 0,745 15 300 0 0,-329 0-14 0 0,636-15 476 0 0,-240-4-680 0 0,61-7 26 0 0,256-4 809 0 0,-454-7-598 0 0,677-52 857 0 0,-84 55-568 0 0,-1172 20-603 0 0,776 2 181 0 0,-371-32 14 0 0,60 10 365 0 0,-273 16-109 0 0,-3-2 174 0 0,-296 17-474 0 0,89-8 489 0 0,-154-15-441 0 0,114 0 109 0 0,-14 11-133 0 0,-104 11-270 0 0,0 29-2419 0 0,-68-32-404 0 0,-8-2-3436 0 0,-3-1-5323 0 0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49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3905 0 0,'0'0'2202'0'0,"0"0"-506"0"0,0 0-238 0 0,0 0-9 0 0,0 0 53 0 0,0 0-15 0 0,0 0-177 0 0,0 0-289 0 0,0 0-307 0 0,0 0-257 0 0,0 0-150 0 0,0 4-19 0 0,0 15 91 0 0,2 0-1 0 0,-1 0 1 0 0,2-1 0 0 0,1 1 0 0 0,0 0-1 0 0,1-1 1 0 0,8 17-379 0 0,86 210 1236 0 0,-37-86-590 0 0,-41-100-90 0 0,-14-73 2685 0 0,12-174-2092 0 0,-9 134-994 0 0,3 1-1 0 0,3 0 0 0 0,2 1 1 0 0,18-38-155 0 0,7-23 238 0 0,-38 100-257 0 0,-1 2 4 0 0,-10 8-4488 0 0,6 0-3409 0 0,0 2-3633 0 0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10 350 7938 0 0,'0'0'1993'0'0,"0"0"-254"0"0,0 0-63 0 0,0 0 65 0 0,0 0 49 0 0,0 0-91 0 0,0 0-239 0 0,0 0-281 0 0,0 0-259 0 0,0 0-185 0 0,0 0-136 0 0,0 0-102 0 0,0 0-76 0 0,-2-6-47 0 0,-5-19-88 0 0,40-2 609 0 0,-21 23-768 0 0,-1 0 0 0 0,0 0 1 0 0,1 1-1 0 0,0 1 0 0 0,0 0 1 0 0,0 1-1 0 0,0 0 0 0 0,0 1 1 0 0,8 0-128 0 0,64-5 354 0 0,118 1 1 0 0,-116-4-230 0 0,-85 8-86 0 0,-1 0 14 0 0,0 0 7 0 0,0 0 15 0 0,0 0 7 0 0,0 0 36 0 0,0 0 3 0 0,0 0 8 0 0,0 0 27 0 0,0 0-27 0 0,0 0 7 0 0,0 0-8 0 0,-37-40 392 0 0,-74-85-447 0 0,37 44-509 0 0,75 73-2751 0 0,12 9-5122 0 0,-4 2-3683 0 0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7746 0 0,'0'0'4359'0'0,"0"0"-2268"0"0,0 0-881 0 0,0 0-19 0 0,0 0 113 0 0,0 0 4 0 0,0 0-159 0 0,0 0-286 0 0,0 0-239 0 0,0 0-140 0 0,0 0-43 0 0,0 0-17 0 0,6 0-22 0 0,176 0 3014 0 0,-70 4-2851 0 0,-44 3-133 0 0,-68-7-416 0 0,0 0 9 0 0,0 0-16 0 0,0 0-23 0 0,0 0-37 0 0,0 0 7 0 0,0 0-4 0 0,0 0-39 0 0,-17-18-3766 0 0,7 15-1074 0 0,6 2 1241 0 0,0-2-7878 0 0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13203 0 0,'0'0'1377'0'0,"0"0"-574"0"0,0 0-115 0 0,0 0 225 0 0,0 0 270 0 0,0 0 113 0 0,0 0-63 0 0,0 0-164 0 0,0 0-216 0 0,0 0-169 0 0,0 0-129 0 0,0 0-88 0 0,0 0-96 0 0,23 3-83 0 0,67 9-56 0 0,79-5-330 0 0,-140-9-1453 0 0,-11-3-3848 0 0,-12 1-6183 0 0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387 464 6041 0 0,'0'0'1709'0'0,"0"0"-305"0"0,0 0-52 0 0,0 0 107 0 0,0 0 54 0 0,0 0-94 0 0,0 0-274 0 0,0 0-323 0 0,-33 20-264 0 0,-102 62-178 0 0,80-31 28 0 0,51-42-333 0 0,-1 1-20 0 0,1 1-1 0 0,0-1 0 0 0,0 1 0 0 0,1-1 1 0 0,1 1-1 0 0,0 0 0 0 0,0 0 1 0 0,1 0-1 0 0,1 0 0 0 0,-1 1-54 0 0,1-8 45 0 0,0-1 0 0 0,1 1 0 0 0,-1-1 0 0 0,0 1 1 0 0,1-1-1 0 0,0 1 0 0 0,0-1 0 0 0,0 0 0 0 0,0 1 0 0 0,1-1 0 0 0,-1 0 0 0 0,1 0 0 0 0,0 0 0 0 0,0 0 0 0 0,0 0 1 0 0,0 0-1 0 0,0-1 0 0 0,1 1 0 0 0,-1-1 0 0 0,1 1 0 0 0,0-1 0 0 0,-1 0 0 0 0,1 0 0 0 0,0 0 0 0 0,0-1 0 0 0,1 1 1 0 0,-1-1-1 0 0,0 1 0 0 0,0-1 0 0 0,1 0 0 0 0,-1 0 0 0 0,3 0-45 0 0,10-1 242 0 0,0-1 0 0 0,0-1 0 0 0,0-1-1 0 0,-1 0 1 0 0,1 0 0 0 0,-1-2 0 0 0,0 0 0 0 0,0-1 0 0 0,0 0 0 0 0,-1-1-1 0 0,0-1 1 0 0,0 0 0 0 0,-1-1 0 0 0,0 0 0 0 0,0-1 0 0 0,-1 0-1 0 0,-1-1 1 0 0,0-1 0 0 0,0 0 0 0 0,1-2-242 0 0,7-3 110 0 0,-1-1 1 0 0,0 0-1 0 0,-1-1 0 0 0,-1-1 0 0 0,-1 0 1 0 0,-1-1-1 0 0,-1-1 0 0 0,0 0 0 0 0,-2-1 1 0 0,0 0-1 0 0,-2 0 0 0 0,-1-1 1 0 0,-1-1-1 0 0,0 0 0 0 0,-2 1 0 0 0,-1-2 1 0 0,-1 1-1 0 0,-2 0 0 0 0,0-3-110 0 0,-2 21-30 0 0,0 0 0 0 0,0 0 0 0 0,-1 0 0 0 0,0 0 0 0 0,0 0 0 0 0,-1 1 0 0 0,1-1 0 0 0,-1 1 0 0 0,-1 0 0 0 0,0 0 0 0 0,1 0 0 0 0,-2 0 0 0 0,1 1 0 0 0,-1-1 0 0 0,0 1 0 0 0,0 0 0 0 0,0 1 0 0 0,0-1 0 0 0,-1 1 0 0 0,0 0 0 0 0,0 0 0 0 0,0 1-1 0 0,-1 0 1 0 0,1 0 0 0 0,-1 0 0 0 0,1 1 0 0 0,-1 0 0 0 0,0 0 0 0 0,0 1 0 0 0,0 0 0 0 0,-4 0 30 0 0,2 2-26 0 0,1 0-1 0 0,-1 0 1 0 0,0 1-1 0 0,0 1 0 0 0,1 0 1 0 0,-1 0-1 0 0,1 0 1 0 0,0 1-1 0 0,0 0 1 0 0,0 1-1 0 0,0 0 1 0 0,1 0-1 0 0,0 0 0 0 0,0 1 1 0 0,1 0-1 0 0,-1 1 1 0 0,1-1-1 0 0,0 1 1 0 0,1 0-1 0 0,0 1 0 0 0,0-1 1 0 0,1 1-1 0 0,-1 0 1 0 0,2 0-1 0 0,-1 1 1 0 0,1-1-1 0 0,1 1 0 0 0,-1-1 1 0 0,1 1-1 0 0,1 0 1 0 0,0 0-1 0 0,0 0 1 0 0,1 0-1 0 0,0 0 1 0 0,0 0-1 0 0,1 0 0 0 0,0 2 27 0 0,3-1 7 0 0,0 0 0 0 0,1 0 0 0 0,0-1 0 0 0,1 1 0 0 0,0-1 0 0 0,0 0 0 0 0,0-1 0 0 0,2 1 0 0 0,-1-1 0 0 0,1-1 0 0 0,0 1 0 0 0,0-1 0 0 0,1-1 0 0 0,0 0 0 0 0,0 0 0 0 0,0 0 0 0 0,1-1 0 0 0,0-1 0 0 0,0 0 0 0 0,8 2-7 0 0,17 4 50 0 0,0-2 0 0 0,0-1-1 0 0,0-2 1 0 0,1-2 0 0 0,0-1-1 0 0,-1-2 1 0 0,8-1-50 0 0,-8 1-193 0 0,-24-5-1316 0 0,-8-1-5533 0 0,-3 6-4534 0 0</inkml:trace>
  <inkml:trace contextRef="#ctx0" brushRef="#br0" timeOffset="280.789">91 902 9794 0 0,'0'0'5400'0'0,"0"0"-3472"0"0,0 0-1264 0 0,0 0-62 0 0,0 0 233 0 0,0 0 232 0 0,0 0 76 0 0,0 0-114 0 0,0 0-229 0 0,0 0-150 0 0,36 0-89 0 0,115-3-66 0 0,55-13 809 0 0,79-28-1478 0 0,-254 36-1763 0 0,-18 3-5893 0 0,-8 4-3876 0 0</inkml:trace>
  <inkml:trace contextRef="#ctx0" brushRef="#br0" timeOffset="1355.49">256 1204 2649 0 0,'0'0'3950'0'0,"0"0"-1646"0"0,0 0-538 0 0,0 0-27 0 0,0 0-17 0 0,0 0-73 0 0,0 0-178 0 0,0 0-242 0 0,0 0-268 0 0,0 0-250 0 0,0 0-183 0 0,0 0-117 0 0,0 0-39 0 0,-23 5-33 0 0,-71 13-34 0 0,41 10 153 0 0,44-16-373 0 0,2-3-64 0 0,-1-1 0 0 0,1 2 0 0 0,1-1 0 0 0,0 1 0 0 0,0 0 0 0 0,1 0 0 0 0,0 1 0 0 0,0-1 0 0 0,2 1 0 0 0,-1 0 0 0 0,1 2-21 0 0,-8 78 22 0 0,12-87-3 0 0,0 0 0 0 0,0 0 0 0 0,1 1 0 0 0,-1-1 0 0 0,1 0 0 0 0,0-1 0 0 0,0 1 0 0 0,1 0 0 0 0,-1-1-1 0 0,1 1 1 0 0,0-1 0 0 0,0 0 0 0 0,0 0 0 0 0,0 0 0 0 0,1 0 0 0 0,-1 0 0 0 0,1-1 0 0 0,-1 0 0 0 0,1 1 0 0 0,0-1 0 0 0,0-1 0 0 0,0 1 0 0 0,0-1-1 0 0,0 1 1 0 0,1-1 0 0 0,-1 0 0 0 0,0-1 0 0 0,0 1 0 0 0,1-1 0 0 0,-1 0 0 0 0,0 0 0 0 0,1 0 0 0 0,-1 0 0 0 0,0-1 0 0 0,1 0 0 0 0,-1 0-1 0 0,0 0 1 0 0,0 0 0 0 0,0-1 0 0 0,0 1 0 0 0,0-1 0 0 0,2-1-19 0 0,26-16 164 0 0,-1-1 1 0 0,-1-1-1 0 0,-1-2 0 0 0,-1-1 1 0 0,-1-1-1 0 0,-2-1 0 0 0,0-2 1 0 0,-1 0-1 0 0,-2-1 0 0 0,-1-2 1 0 0,-2 0-1 0 0,-1-1 1 0 0,10-24-165 0 0,-20 40 14 0 0,-1-1 1 0 0,0 0 0 0 0,-2 0 0 0 0,0 0 0 0 0,0-1 0 0 0,-2 1 0 0 0,0-1 0 0 0,-1 0-1 0 0,-1 0 1 0 0,-1 0 0 0 0,0 0 0 0 0,-1 0 0 0 0,-2-5-15 0 0,2 19-18 0 0,0 1 1 0 0,-1-1-1 0 0,1 1 0 0 0,-1-1 1 0 0,0 1-1 0 0,0 0 1 0 0,0-1-1 0 0,-1 1 0 0 0,1 0 1 0 0,-1 0-1 0 0,0 1 1 0 0,1-1-1 0 0,-1 1 0 0 0,0-1 1 0 0,-1 1-1 0 0,1 0 0 0 0,0 0 1 0 0,-1 0-1 0 0,1 0 1 0 0,-1 1-1 0 0,1 0 0 0 0,-1-1 1 0 0,0 1-1 0 0,1 0 1 0 0,-1 1-1 0 0,0-1 0 0 0,0 1 1 0 0,0 0-1 0 0,0 0 0 0 0,0 0 1 0 0,1 0-1 0 0,-1 1 1 0 0,0-1-1 0 0,0 1 0 0 0,0 0 1 0 0,1 0-1 0 0,-1 1 1 0 0,0-1-1 0 0,1 1 0 0 0,-1-1 1 0 0,1 1-1 0 0,0 0 0 0 0,0 1 1 0 0,0-1-1 0 0,0 0 1 0 0,0 1-1 0 0,0 0 0 0 0,-2 2 18 0 0,-9 11-23 0 0,0 0 0 0 0,1 1 0 0 0,0 0-1 0 0,2 1 1 0 0,0 0 0 0 0,1 1-1 0 0,1 0 1 0 0,0 1 0 0 0,2 0 0 0 0,0 0-1 0 0,1 0 1 0 0,2 1 0 0 0,-3 16 23 0 0,5-27-5 0 0,0 1 1 0 0,1-1 0 0 0,-1 1 0 0 0,2-1-1 0 0,0 1 1 0 0,0-1 0 0 0,1 1 0 0 0,0-1-1 0 0,1 1 1 0 0,0-1 0 0 0,1 0 0 0 0,0 0-1 0 0,0 0 1 0 0,1 0 0 0 0,1 0 0 0 0,-1-1-1 0 0,2 0 1 0 0,-1 0 0 0 0,1 0 0 0 0,0-1-1 0 0,5 5 5 0 0,-2-3 0 0 0,1-1-1 0 0,0 0 1 0 0,1-1-1 0 0,0 1 1 0 0,0-2-1 0 0,1 0 1 0 0,0 0-1 0 0,0-1 1 0 0,0-1-1 0 0,1 0 1 0 0,1 0 0 0 0,52 3-475 0 0,-52-40-3305 0 0,-14 16-804 0 0,0 12 2015 0 0,0-7-8262 0 0</inkml:trace>
  <inkml:trace contextRef="#ctx0" brushRef="#br0" timeOffset="1734.407">811 1057 9274 0 0,'0'0'3937'0'0,"0"0"-2178"0"0,0 0-756 0 0,0 0 109 0 0,0 0 214 0 0,0 0 61 0 0,0 0-207 0 0,0 0-348 0 0,0 0-265 0 0,0 0-167 0 0,0 0-85 0 0,0 0-59 0 0,-11 23-54 0 0,-36 74-40 0 0,-3-4 205 0 0,41-80-358 0 0,1 1 1 0 0,0 0 0 0 0,1 1 0 0 0,1 0 0 0 0,0 0 0 0 0,1 0-1 0 0,0 1 1 0 0,1 4-10 0 0,3-19 4 0 0,0 1-1 0 0,1-1 1 0 0,-1 1-1 0 0,1 0 1 0 0,-1-1-1 0 0,1 1 1 0 0,0 0-1 0 0,0-1 1 0 0,-1 1-1 0 0,1 0 1 0 0,0-1-1 0 0,0 1 1 0 0,1 0-1 0 0,-1-1 1 0 0,0 1-1 0 0,1-1 1 0 0,-1 1-1 0 0,1 0 1 0 0,-1-1-1 0 0,1 1 1 0 0,0-1-1 0 0,-1 1 1 0 0,1-1 0 0 0,0 1-1 0 0,0-1 1 0 0,0 0-1 0 0,0 1 1 0 0,0-1-1 0 0,1 0 1 0 0,-1 0-1 0 0,0 0 1 0 0,0 0-1 0 0,2 1-3 0 0,5-1 99 0 0,1 1 1 0 0,-1-1-1 0 0,0-1 0 0 0,1 0 1 0 0,-1 0-1 0 0,0-1 0 0 0,1 1 1 0 0,-1-2-1 0 0,0 1 0 0 0,0-1 0 0 0,0-1 1 0 0,8-3-100 0 0,13-2 159 0 0,4-19-690 0 0,-29 12-2757 0 0,-2-1-4445 0 0,-2 9-3410 0 0</inkml:trace>
  <inkml:trace contextRef="#ctx0" brushRef="#br0" timeOffset="1980.783">518 1157 12395 0 0,'0'0'1304'0'0,"0"0"-473"0"0,0 0-174 0 0,0 0 178 0 0,0 0 228 0 0,0 0 103 0 0,0 0-52 0 0,0 0-168 0 0,0 0-204 0 0,0 0-156 0 0,0 0-127 0 0,0 0-114 0 0,35 4-100 0 0,112 16-83 0 0,-22-16-30 0 0,-55-16-670 0 0,-27-8-6335 0 0,-36 16-4001 0 0</inkml:trace>
  <inkml:trace contextRef="#ctx0" brushRef="#br0" timeOffset="3200.245">1135 442 4721 0 0,'0'0'2418'0'0,"0"0"-447"0"0,0 0-128 0 0,0 0-23 0 0,0 0-98 0 0,0 0-252 0 0,0 0-359 0 0,0 0-362 0 0,0 0-258 0 0,0 0-156 0 0,0 0-97 0 0,0 0-36 0 0,0 0-36 0 0,0 27 659 0 0,15 94 244 0 0,-10 228 2088 0 0,7-176-2772 0 0,-2-240 2168 0 0,-10 47-2499 0 0,-1-9-27 0 0,1 0 1 0 0,1 0 0 0 0,2 0-1 0 0,1 0 1 0 0,1 1 0 0 0,1-1-1 0 0,2 1 1 0 0,0 1-1 0 0,2 0 1 0 0,1 0 0 0 0,2 1-1 0 0,4-6-27 0 0,-14 26-10 0 0,1 1-1 0 0,0-1 0 0 0,0 1 1 0 0,1 0-1 0 0,-1 1 1 0 0,1-1-1 0 0,0 1 0 0 0,0 0 1 0 0,1 0-1 0 0,-1 0 1 0 0,1 1-1 0 0,0 0 0 0 0,0 0 1 0 0,0 1-1 0 0,0-1 1 0 0,1 1-1 0 0,-1 1 0 0 0,0-1 1 0 0,1 1-1 0 0,-1 0 1 0 0,6 0 10 0 0,-9 3 5 0 0,0-1 0 0 0,-1 1 0 0 0,1 0 0 0 0,-1 0 0 0 0,0 0 0 0 0,0 0 0 0 0,0 1 0 0 0,0-1 0 0 0,0 0 1 0 0,0 1-1 0 0,0 0 0 0 0,-1-1 0 0 0,0 1 0 0 0,1 0 0 0 0,-1 0 0 0 0,0 0 0 0 0,0-1 0 0 0,0 1 0 0 0,-1 0 1 0 0,1 0-1 0 0,-1 1 0 0 0,0-1 0 0 0,0 0 0 0 0,0 0 0 0 0,0 0 0 0 0,0 0 0 0 0,0 0 0 0 0,-1 0 0 0 0,0 0 1 0 0,1 0-1 0 0,-1 0 0 0 0,-1 1-5 0 0,1 13 34 0 0,12 94-1573 0 0,-6-111-6395 0 0,-5 0 6064 0 0,1 0-9696 0 0</inkml:trace>
  <inkml:trace contextRef="#ctx0" brushRef="#br0" timeOffset="4317.362">1057 291 0 0 0,'0'0'403'0'0,"0"0"586"0"0,0 0 309 0 0,0 0 241 0 0,0 0 243 0 0,0 0 145 0 0,0 0-16 0 0,0 0-223 0 0,0 0-320 0 0,0 0-287 0 0,2 1 6137 0 0,3 0-3742 0 0,12 0-1717 0 0,29-22 939 0 0,163 25-2482 0 0,-135-4-172 0 0,-73 0-35 0 0,-1 0-1 0 0,0 0 0 0 0,0 0 2 0 0,0 0 6 0 0,0 0 1 0 0,0 0-14 0 0,0 0 10 0 0,0 0-12 0 0,-31-26 1504 0 0,-136-151-1240 0 0,83 104-349 0 0,98 72-8742 0 0,-6 5-3554 0 0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37 0 0 0,'0'0'1815'0'0,"0"0"44"0"0,0 0-92 0 0,0 0-223 0 0,0 0-125 0 0,0 0-81 0 0,0 0-54 0 0,0 0 6 0 0,0 0-68 0 0,0 0-98 0 0,0 0-83 0 0,-8-3 512 0 0,6 3 4503 0 0,56 3-3817 0 0,168-26 56 0 0,-130 17-1912 0 0,13-2-83 0 0,-104 8-300 0 0,-1 0-14 0 0,0 0 17 0 0,0 0 13 0 0,0 0 25 0 0,0 0-15 0 0,0 0 2 0 0,0 0-2 0 0,0 0 2 0 0,0 0-8 0 0,0 0 4 0 0,-1 0-5 0 0,-40 5-5835 0 0,25 1-1187 0 0,7-2-4459 0 0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13171 0 0,'0'0'2363'0'0,"0"0"-1108"0"0,0 0-624 0 0,0 0-22 0 0,0 0 223 0 0,0 0 262 0 0,0 0 133 0 0,0 0-32 0 0,0 0-155 0 0,0 0-196 0 0,0 0-154 0 0,0 0-132 0 0,30 3-104 0 0,97 6-105 0 0,-4-27 203 0 0,-35-3 444 0 0,-50 12-3839 0 0,0 1-8548 0 0,-29 5-955 0 0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1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372 551 3137 0 0,'0'0'2269'0'0,"0"0"-175"0"0,0 0-203 0 0,0 0-126 0 0,0 0-118 0 0,0 0-196 0 0,0 0-155 0 0,0 0-173 0 0,0 0-182 0 0,0 0-110 0 0,0 0-117 0 0,-34 5-86 0 0,-107 14-64 0 0,73 2 192 0 0,58-14-593 0 0,3-4-103 0 0,-1 1 1 0 0,1 0 0 0 0,0 0-1 0 0,0 0 1 0 0,0 1-1 0 0,0 0 1 0 0,1 1 0 0 0,0-1-1 0 0,0 1 1 0 0,1 0-1 0 0,-1 1 1 0 0,1 0 0 0 0,1-1-1 0 0,-1 1 1 0 0,1 1-1 0 0,0-1 1 0 0,1 1 0 0 0,0-1-1 0 0,0 1 1 0 0,1 0-1 0 0,0 0 1 0 0,0 0-1 0 0,0 7-59 0 0,1-12 17 0 0,1 0 0 0 0,0 0 0 0 0,1 0 0 0 0,-1 0 0 0 0,1 0 0 0 0,-1 0 0 0 0,1 0 0 0 0,0 0 0 0 0,0 0 0 0 0,0 0 0 0 0,0 0 0 0 0,1-1 0 0 0,-1 1 0 0 0,1 0 0 0 0,-1-1 0 0 0,1 1 0 0 0,0-1 0 0 0,0 0 0 0 0,0 1 0 0 0,1-1 0 0 0,-1 0 0 0 0,0 0 0 0 0,1-1 0 0 0,0 1 0 0 0,-1 0 0 0 0,1-1 0 0 0,0 0 0 0 0,-1 1 0 0 0,3-1-18 0 0,5 2 117 0 0,1-1-1 0 0,-1 0 0 0 0,1-1 0 0 0,-1 0 1 0 0,1-1-1 0 0,0 0 0 0 0,-1-1 0 0 0,1 0 1 0 0,0 0-1 0 0,-1-1 0 0 0,1-1 0 0 0,-1 1 1 0 0,0-2-1 0 0,0 0 0 0 0,0 0 0 0 0,0 0 1 0 0,4-5-117 0 0,25-14 232 0 0,-1-3 1 0 0,-2-1 0 0 0,0-1 0 0 0,-2-2 0 0 0,-1-2-1 0 0,-2 0 1 0 0,-1-3 0 0 0,-2 0 0 0 0,-1-2-1 0 0,-2-1 1 0 0,14-28-233 0 0,-27 46 7 0 0,-2 0-1 0 0,0 0 0 0 0,-1-1 1 0 0,-1-1-1 0 0,-1 0 0 0 0,-1 0 1 0 0,0 0-1 0 0,-2 0 0 0 0,-1-1 1 0 0,-1 0-1 0 0,-1 0 0 0 0,-1-18-6 0 0,-1 36-11 0 0,-1 0 1 0 0,1 0-1 0 0,-1 0 0 0 0,-1 0 0 0 0,1 1 0 0 0,0-1 1 0 0,-1 0-1 0 0,0 1 0 0 0,0 0 0 0 0,-1 0 0 0 0,1 0 1 0 0,-1 0-1 0 0,1 0 0 0 0,-1 1 0 0 0,-1-1 0 0 0,1 1 1 0 0,0 0-1 0 0,-1 1 0 0 0,1-1 0 0 0,-1 1 0 0 0,0-1 1 0 0,0 2-1 0 0,0-1 0 0 0,0 0 0 0 0,0 1 0 0 0,0 0 1 0 0,-1 0-1 0 0,1 1 0 0 0,0-1 0 0 0,0 1 0 0 0,-1 0 1 0 0,1 1-1 0 0,0-1 0 0 0,-1 1 0 0 0,1 0 0 0 0,0 0 1 0 0,0 1-1 0 0,0-1 0 0 0,0 1 0 0 0,0 1 0 0 0,0-1 1 0 0,1 0-1 0 0,-1 1 0 0 0,1 0 0 0 0,0 0 0 0 0,-1 1 1 0 0,1-1-1 0 0,1 1 0 0 0,-1 0 0 0 0,-3 4 11 0 0,-4 1-7 0 0,0 1 0 0 0,1 1 0 0 0,0 0 1 0 0,1 0-1 0 0,0 1 0 0 0,1 0 0 0 0,0 0 0 0 0,0 1 0 0 0,2 0 0 0 0,0 1 0 0 0,0 0 0 0 0,1-1 0 0 0,1 1 1 0 0,0 1-1 0 0,1-1 0 0 0,1 1 0 0 0,-1 10 7 0 0,3-15 9 0 0,-1 0 0 0 0,2 0 0 0 0,-1-1 0 0 0,2 1 0 0 0,-1 0 0 0 0,1-1 0 0 0,1 1 0 0 0,-1-1 0 0 0,2 0 0 0 0,-1 1 0 0 0,1-2 0 0 0,1 1 0 0 0,2 5-9 0 0,5 3 87 0 0,1 1 1 0 0,0-1-1 0 0,1-1 0 0 0,0-1 0 0 0,2 0 1 0 0,0 0-1 0 0,0-2 0 0 0,1 0 0 0 0,1-1 0 0 0,0-1 1 0 0,1 0-1 0 0,0-2 0 0 0,1 0 0 0 0,0-1 1 0 0,0-1-1 0 0,0-1 0 0 0,9 1-87 0 0,16-4 715 0 0,-8-1-2135 0 0,-32 1-8489 0 0,-8-2-1930 0 0</inkml:trace>
  <inkml:trace contextRef="#ctx0" brushRef="#br0" timeOffset="284.917">2 883 12035 0 0,'0'0'1784'0'0,"0"0"-548"0"0,0 0-289 0 0,0 0-108 0 0,0 0-14 0 0,0 0 66 0 0,0 0 55 0 0,0 0 10 0 0,0 0-38 0 0,0 0-50 0 0,0 0-108 0 0,0 0-59 0 0,24 5-31 0 0,75 17-66 0 0,11-17 610 0 0,-82-8-980 0 0,396-64 622 0 0,-388 60-1380 0 0,29-4 212 0 0,-22 8-8951 0 0,-41 3-2553 0 0</inkml:trace>
  <inkml:trace contextRef="#ctx0" brushRef="#br0" timeOffset="864.241">234 1163 15203 0 0,'0'0'1990'0'0,"0"0"-611"0"0,0 0-353 0 0,0 0-26 0 0,0 0-36 0 0,0 0-108 0 0,0 0-154 0 0,0 0-180 0 0,0 0-184 0 0,0 0-118 0 0,0 0-79 0 0,0 0-46 0 0,-23 14-20 0 0,-73 45-27 0 0,92-57-44 0 0,0 1 0 0 0,0-1 0 0 0,0 1 0 0 0,0 0 0 0 0,0 0 0 0 0,0 0 1 0 0,1 1-1 0 0,-1-1 0 0 0,1 1 0 0 0,0 0 0 0 0,0 0 0 0 0,0 0 0 0 0,1 0 1 0 0,0 0-1 0 0,-2 4-4 0 0,-1 4 6 0 0,2-8-4 0 0,0 0 0 0 0,0 0 0 0 0,1 1 0 0 0,0 0 0 0 0,0-1 1 0 0,0 1-1 0 0,0 0 0 0 0,1 0 0 0 0,0 0 0 0 0,0 0 0 0 0,0 0 0 0 0,1 0 1 0 0,-1 0-1 0 0,1 1 0 0 0,0-1 0 0 0,1 0 0 0 0,-1 0 0 0 0,1 0 1 0 0,0 0-1 0 0,0 0 0 0 0,1 0 0 0 0,0 0 0 0 0,0 0 0 0 0,0-1 0 0 0,0 1 1 0 0,0-1-1 0 0,1 1 0 0 0,0-1 0 0 0,0 0 0 0 0,0 0 0 0 0,1 0 1 0 0,-1 0-1 0 0,1-1 0 0 0,0 0 0 0 0,0 1 0 0 0,0-1 0 0 0,1-1 0 0 0,-1 1 1 0 0,2 0-3 0 0,4 0 93 0 0,1-1 0 0 0,0 0 0 0 0,0-1 0 0 0,-1-1 0 0 0,1 1 0 0 0,0-2 1 0 0,0 1-1 0 0,0-2 0 0 0,-1 1 0 0 0,1-1 0 0 0,-1-1 0 0 0,1 0 0 0 0,-1 0 1 0 0,0-1-1 0 0,0-1 0 0 0,0 0 0 0 0,-1 0 0 0 0,7-5-93 0 0,14-9 223 0 0,-1-2-1 0 0,-2-1 0 0 0,0-1 1 0 0,-1-1-1 0 0,1-4-222 0 0,-12 12 20 0 0,-1 0 1 0 0,-1-1-1 0 0,0-1 0 0 0,-2 0 0 0 0,0 0 0 0 0,-1-1 0 0 0,-1 0 0 0 0,0-1 1 0 0,-2 0-1 0 0,0-1 0 0 0,-1 0 0 0 0,-1 1 0 0 0,-1-2 0 0 0,-1 1 0 0 0,-1 0 1 0 0,-1-1-1 0 0,-1 1 0 0 0,-1-8-20 0 0,1 26-15 0 0,0 0 1 0 0,0 0-1 0 0,0 0 0 0 0,0 0 0 0 0,-1 0 1 0 0,1 0-1 0 0,-1 0 0 0 0,0 0 0 0 0,1 0 1 0 0,-1 0-1 0 0,-1 0 0 0 0,1 0 1 0 0,0 0-1 0 0,-1 0 0 0 0,0 1 0 0 0,1-1 1 0 0,-1 1-1 0 0,0-1 0 0 0,0 1 0 0 0,0 0 1 0 0,-1 0-1 0 0,1 0 0 0 0,-1 0 1 0 0,1 0-1 0 0,-1 0 0 0 0,1 1 0 0 0,-1-1 1 0 0,0 1-1 0 0,0 0 0 0 0,0 0 0 0 0,0 0 1 0 0,0 0-1 0 0,0 0 0 0 0,0 1 1 0 0,0-1-1 0 0,0 1 0 0 0,0 0 0 0 0,0 0 1 0 0,0 0-1 0 0,0 0 0 0 0,0 0 0 0 0,0 1 1 0 0,0-1-1 0 0,-1 1 0 0 0,2 0 1 0 0,-1 0-1 0 0,-1 1 15 0 0,-10 7-7 0 0,1 1 0 0 0,0 1 0 0 0,0 0 0 0 0,1 1 1 0 0,0 0-1 0 0,1 1 0 0 0,1 1 0 0 0,0-1 0 0 0,1 1 0 0 0,0 1 0 0 0,1 0 0 0 0,1 0 1 0 0,0 1-1 0 0,-1 6 7 0 0,4-12 14 0 0,0 1 1 0 0,0 0-1 0 0,2 0 1 0 0,-1 0 0 0 0,1 0-1 0 0,1 0 1 0 0,0 0-1 0 0,0 0 1 0 0,2 1-1 0 0,-1-1 1 0 0,1 0 0 0 0,1 0-1 0 0,0 0 1 0 0,0 0-1 0 0,1 0 1 0 0,1 0-1 0 0,-1-1 1 0 0,2 1 0 0 0,0-1-1 0 0,0 0 1 0 0,0-1-1 0 0,2 1 1 0 0,-1-1-1 0 0,1 0 1 0 0,2 1-15 0 0,5 3 33 0 0,1 0-1 0 0,0-1 1 0 0,1-1 0 0 0,0 0 0 0 0,1-1-1 0 0,0-1 1 0 0,13 5-33 0 0,-30-15-59 0 0,0 1 1 0 0,0-1-1 0 0,0 1 0 0 0,0 0 0 0 0,0-1 0 0 0,0 1 0 0 0,-1-1 0 0 0,1 1 1 0 0,0-1-1 0 0,0 1 0 0 0,0 0 0 0 0,0-1 0 0 0,1 1 0 0 0,-1-1 0 0 0,0 1 1 0 0,0-1-1 0 0,0 1 0 0 0,0 0 0 0 0,0-1 0 0 0,1 1 0 0 0,-1-1 0 0 0,0 1 1 0 0,0 0-1 0 0,0-1 0 0 0,1 1 0 0 0,-1 0 0 0 0,0-1 0 0 0,1 1 0 0 0,-1 0 1 0 0,0-1-1 0 0,1 1 0 0 0,-1 0 0 0 0,0 0 0 0 0,1-1 0 0 0,-1 1 0 0 0,1 0 1 0 0,-1 0-1 0 0,0 0 0 0 0,1 0 0 0 0,-1-1 0 0 0,1 1 0 0 0,-1 0 0 0 0,1 0 1 0 0,-1 0-1 0 0,0 0 0 0 0,1 0 0 0 0,-1 0 0 0 0,1 0 0 0 0,-1 0 0 0 0,1 0 1 0 0,-1 1-1 0 0,0-1 0 0 0,1 0 0 0 0,-1 0 0 0 0,1 0 0 0 0,-1 0 0 0 0,1 1 1 0 0,-1-1-1 0 0,0 0 0 0 0,1 0 0 0 0,-1 1 0 0 0,0-1 0 0 0,1 0 0 0 0,-1 0 1 0 0,0 1-1 0 0,0-1 0 0 0,1 0 0 0 0,-1 1 59 0 0,0-9-1595 0 0,0 0-4133 0 0,0 1-6109 0 0</inkml:trace>
  <inkml:trace contextRef="#ctx0" brushRef="#br0" timeOffset="1347.772">951 990 12531 0 0,'0'0'1523'0'0,"0"0"-468"0"0,0 0-89 0 0,0 0 120 0 0,0 0 105 0 0,0 0-33 0 0,0 0-189 0 0,0 0-178 0 0,0 0-136 0 0,0 0-91 0 0,0 0-40 0 0,0 0-39 0 0,0 0-22 0 0,1-4-25 0 0,-2 4-407 0 0,1 0 0 0 0,0 0 0 0 0,-1 0 0 0 0,1 0 0 0 0,0 0 1 0 0,-1 0-1 0 0,1 0 0 0 0,0 0 0 0 0,0 0 0 0 0,-1 0 1 0 0,1 0-1 0 0,0 0 0 0 0,-1 0 0 0 0,1 0 0 0 0,0-1 0 0 0,-1 1 1 0 0,1 0-1 0 0,0 0 0 0 0,-1 0 0 0 0,1 0 0 0 0,0-1 0 0 0,0 1 1 0 0,-1 0-1 0 0,1 0 0 0 0,0 0 0 0 0,0-1 0 0 0,0 1 1 0 0,-1 0-1 0 0,1-1 0 0 0,0 1 0 0 0,0 0 0 0 0,0 0 0 0 0,0-1 1 0 0,0 1-1 0 0,-1 0 0 0 0,1-1 0 0 0,0 1 0 0 0,0 0 1 0 0,0-1-1 0 0,0 1 0 0 0,0 0 0 0 0,0-1 0 0 0,0 1 0 0 0,0 0 1 0 0,0-1-1 0 0,0 1 0 0 0,0 0 0 0 0,1-1 0 0 0,-1 1 0 0 0,0 0 1 0 0,0 0-1 0 0,0-1-31 0 0,-27 30 615 0 0,16-8-599 0 0,1 0 0 0 0,1 1 0 0 0,1 0 0 0 0,1 0 0 0 0,1 1 0 0 0,1-1 0 0 0,1 1 0 0 0,0 11-16 0 0,2-22 4 0 0,-1 137 39 0 0,3-148-26 0 0,15 14 92 0 0,60-4 388 0 0,-59-11-433 0 0,22-14-204 0 0,-38 13 27 0 0,0 1-40 0 0,3-21-1666 0 0,-2 1-2212 0 0,-1 10-3483 0 0,0 6-2196 0 0</inkml:trace>
  <inkml:trace contextRef="#ctx0" brushRef="#br0" timeOffset="1592.766">582 1207 10706 0 0,'0'0'1679'0'0,"0"0"-597"0"0,0 0-161 0 0,0 0 229 0 0,0 0 256 0 0,0 0 103 0 0,0 0-124 0 0,0 0-293 0 0,0 0-296 0 0,0 0-236 0 0,0 0-181 0 0,31 1-130 0 0,97 4-109 0 0,19-15-206 0 0,-99-2-3519 0 0,-29 7 871 0 0,-9 4-8326 0 0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6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305 309 1480 0 0,'0'0'1350'0'0,"0"0"10"0"0,0 0 119 0 0,0 0 176 0 0,0 0 71 0 0,0 0-59 0 0,0 0-203 0 0,0 0-251 0 0,0 0-212 0 0,0 0-178 0 0,0 0-114 0 0,-20-5-70 0 0,-59-15-40 0 0,73 19-344 0 0,1-1-1 0 0,-1 1 1 0 0,0-1 0 0 0,1 2-1 0 0,-1-1 1 0 0,0 1 0 0 0,0-1-1 0 0,0 2 1 0 0,1-1-1 0 0,-1 1 1 0 0,0-1 0 0 0,0 2-1 0 0,1-1 1 0 0,-1 1 0 0 0,0 0-1 0 0,1 0 1 0 0,-5 2-255 0 0,-13 43 1188 0 0,-26 182 429 0 0,29 294-1067 0 0,14-388-399 0 0,6-134-130 0 0,0-1-17 0 0,0 0 40 0 0,0 0 16 0 0,0 0 14 0 0,0 0-1 0 0,0 0 23 0 0,0 0 1 0 0,0 0 6 0 0,0 0 16 0 0,0 0-38 0 0,0 0-19 0 0,0 0-22 0 0,1 4-19 0 0,0-1 0 0 0,1 0 0 0 0,0-1 0 0 0,-1 1 0 0 0,1 0 0 0 0,0 0 0 0 0,0-1 0 0 0,0 1 0 0 0,1-1 0 0 0,-1 1 1 0 0,1-1-1 0 0,-1 0 0 0 0,1 0 0 0 0,0 0 0 0 0,-1-1 0 0 0,1 1 0 0 0,0 0 0 0 0,0-1 0 0 0,0 0 0 0 0,1 0 0 0 0,-1 0 0 0 0,0 0 1 0 0,0 0-1 0 0,1-1 0 0 0,-1 0 0 0 0,0 1 0 0 0,1-1 0 0 0,-1 0 0 0 0,0-1 0 0 0,1 1 0 0 0,-1 0 0 0 0,0-1 0 0 0,0 0 1 0 0,1 0-1 0 0,-1 0 0 0 0,0 0-21 0 0,16 0 147 0 0,151-17 312 0 0,-153 6-2197 0 0,-7-2-2173 0 0,-5 6-2382 0 0,-3 5-5267 0 0</inkml:trace>
  <inkml:trace contextRef="#ctx0" brushRef="#br0" timeOffset="697.389">421 784 10682 0 0,'0'0'1898'0'0,"0"0"-507"0"0,0 0-221 0 0,0 0 82 0 0,0 0 81 0 0,0 0-18 0 0,0 0-220 0 0,0 0-291 0 0,0 0-243 0 0,0 0-179 0 0,0 0-70 0 0,0 0-10 0 0,0 0 11 0 0,9 12 811 0 0,-16 278 413 0 0,7-290-1507 0 0,0-1 0 0 0,0 1 0 0 0,0 0 0 0 0,0 0 0 0 0,0-1 0 0 0,0 1 0 0 0,0 0 0 0 0,0 0 0 0 0,0-1 0 0 0,1 1 0 0 0,-1 0 0 0 0,0 0 0 0 0,0 0 0 0 0,0-1 0 0 0,0 1 0 0 0,1 0 0 0 0,-1 0 0 0 0,0 0 0 0 0,0 0 0 0 0,1-1 0 0 0,-1 1 0 0 0,0 0 0 0 0,0 0 0 0 0,1 0 0 0 0,-1 0 0 0 0,0 0 0 0 0,0 0 0 0 0,1 0 0 0 0,-1 0 0 0 0,0 0 0 0 0,0 0 0 0 0,1 0 0 0 0,-1 0 0 0 0,0 0 0 0 0,0 0 1 0 0,1 0-1 0 0,-1 0 0 0 0,0 0 0 0 0,0 0 0 0 0,1 0 0 0 0,-1 0 0 0 0,0 0 0 0 0,0 0 0 0 0,1 0 0 0 0,-1 1-30 0 0,13-56 113 0 0,3 0 0 0 0,1 2 0 0 0,4 0 0 0 0,14-25-113 0 0,-31 67 10 0 0,19-36-1 0 0,1 2 0 0 0,2 1 1 0 0,2 1-1 0 0,7-5-9 0 0,-7 21 60 0 0,-10 52-84 0 0,1 45 364 0 0,41 29-168 0 0,-55-105-5286 0 0,-6 2-2766 0 0,-2 0-4410 0 0</inkml:trace>
  <inkml:trace contextRef="#ctx0" brushRef="#br0" timeOffset="1685.661">1094 788 7066 0 0,'0'0'1691'0'0,"0"0"-542"0"0,0 0-267 0 0,0 0 47 0 0,0 0 114 0 0,0 0 91 0 0,0 0-50 0 0,0 0-100 0 0,0 0-108 0 0,0 0-116 0 0,0 0-82 0 0,0 0-51 0 0,9 9-34 0 0,25 31-17 0 0,-31-37-444 0 0,-1-1-1 0 0,0 0 1 0 0,0 0 0 0 0,1 0-1 0 0,0 0 1 0 0,-1 0-1 0 0,1-1 1 0 0,0 1 0 0 0,0-1-1 0 0,0 0 1 0 0,0 0-1 0 0,0 0 1 0 0,0 0-1 0 0,0 0 1 0 0,0-1 0 0 0,0 1-1 0 0,0-1 1 0 0,0 0-1 0 0,0 0 1 0 0,1 0 0 0 0,1-1-132 0 0,4 1 369 0 0,4-2-145 0 0,-1-1 0 0 0,1 0 0 0 0,0-1-1 0 0,-1 0 1 0 0,0-1 0 0 0,0-1 0 0 0,0 0 0 0 0,-1-1 0 0 0,0 0 0 0 0,0 0 0 0 0,-1-1-1 0 0,0 0 1 0 0,9-10-224 0 0,-11 11 61 0 0,2-1-8 0 0,0-1 1 0 0,-1-1-1 0 0,0 0 0 0 0,-1 0 0 0 0,0-1 0 0 0,0 1 1 0 0,-1-2-1 0 0,-1 1 0 0 0,0-2-53 0 0,-4 11 3 0 0,-1-1 0 0 0,0 0 0 0 0,0 1 0 0 0,0-1 0 0 0,0 0 0 0 0,0 0 1 0 0,0 0-1 0 0,-1 0 0 0 0,1 0 0 0 0,-1 0 0 0 0,0 0 0 0 0,0 0 0 0 0,0 0 0 0 0,-1 0 0 0 0,1 0 0 0 0,0 0 0 0 0,-1 0 0 0 0,0 0 0 0 0,0 0 0 0 0,0 0 0 0 0,0 0 1 0 0,-1 1-1 0 0,1-1 0 0 0,0 0 0 0 0,-1 1 0 0 0,0-1 0 0 0,0 1 0 0 0,0-1 0 0 0,0 1 0 0 0,0 0 0 0 0,0 0 0 0 0,-1 0 0 0 0,1 0 0 0 0,-1 1 0 0 0,1-1 0 0 0,-1 1 1 0 0,1-1-1 0 0,-1 1 0 0 0,0 0 0 0 0,-2-1-3 0 0,-9 1-74 0 0,0 0-1 0 0,0 1 1 0 0,0 1 0 0 0,0 1 0 0 0,0-1-1 0 0,0 2 1 0 0,0 0 0 0 0,1 1 0 0 0,-1 0 0 0 0,1 1-1 0 0,0 1 1 0 0,0 0 0 0 0,1 0 0 0 0,0 1 0 0 0,0 1-1 0 0,1 0 1 0 0,-8 7 74 0 0,6-8 2 0 0,0 2 0 0 0,1 0 0 0 0,0 0 0 0 0,0 1-1 0 0,1 0 1 0 0,0 1 0 0 0,1 1 0 0 0,0-1 0 0 0,1 2 0 0 0,0-1 0 0 0,1 1 0 0 0,0 0-1 0 0,1 1 1 0 0,1 0 0 0 0,-5 14-2 0 0,10-21 42 0 0,1-1-1 0 0,0 1 1 0 0,0-1-1 0 0,0 1 0 0 0,1-1 1 0 0,0 0-1 0 0,0 1 1 0 0,0-1-1 0 0,1 0 1 0 0,0 0-1 0 0,0 0 1 0 0,1 0-1 0 0,0 0 1 0 0,0 0-1 0 0,0-1 1 0 0,0 1-1 0 0,1-1 1 0 0,0 0-1 0 0,0 0 0 0 0,1-1 1 0 0,-1 1-1 0 0,1-1 1 0 0,0 0-1 0 0,0 0 1 0 0,1 0-1 0 0,-1-1 1 0 0,1 0-1 0 0,0 0 1 0 0,-1 0-1 0 0,1-1 1 0 0,0 0-1 0 0,7 2-41 0 0,13 4 216 0 0,2-1 1 0 0,-1-1-1 0 0,0-2 0 0 0,1 0 0 0 0,0-2 1 0 0,0-1-1 0 0,27-3-216 0 0,-20 2 76 0 0,-26-7-197 0 0,-8 1-7228 0 0,-2 4 2004 0 0,1-1-6876 0 0</inkml:trace>
  <inkml:trace contextRef="#ctx0" brushRef="#br0" timeOffset="2218.272">1601 983 17236 0 0,'0'0'789'0'0,"0"0"-434"0"0,0 0-95 0 0,0 0 201 0 0,0 0 188 0 0,0 0 56 0 0,0 0-77 0 0,0 0-176 0 0,0 0-164 0 0,0 0-85 0 0,0 0-30 0 0,0 0-22 0 0,-2 24 0 0 0,-6 117 284 0 0,3-81 738 0 0,1-73 1720 0 0,6-6-2879 0 0,0 1 0 0 0,1 0 0 0 0,0-1 0 0 0,2 1 0 0 0,0 0 0 0 0,1 1 0 0 0,1-1 0 0 0,1 1 0 0 0,0 0 0 0 0,1 1 0 0 0,1 0 0 0 0,1 1 0 0 0,0 0 0 0 0,10-10-14 0 0,-18 20-12 0 0,1 1 1 0 0,0 0-1 0 0,1 0 0 0 0,-1 1 1 0 0,1-1-1 0 0,-1 1 0 0 0,1 0 1 0 0,0 0-1 0 0,0 1 1 0 0,0-1-1 0 0,1 1 0 0 0,-1 0 1 0 0,0 0-1 0 0,3 0 12 0 0,-6 4 3 0 0,0 0 1 0 0,0 0-1 0 0,0 0 0 0 0,-1 0 0 0 0,1 0 1 0 0,-1 0-1 0 0,1 0 0 0 0,-1 1 0 0 0,0-1 1 0 0,0 0-1 0 0,0 1 0 0 0,0-1 0 0 0,0 1 1 0 0,0-1-1 0 0,-1 1 0 0 0,0-1 0 0 0,1 1 1 0 0,-1 0-1 0 0,0-1 0 0 0,0 1 0 0 0,0 0 1 0 0,-1-1-1 0 0,1 3-3 0 0,1 46-6 0 0,1-54-2606 0 0,2-1-61 0 0,-2 1-2546 0 0,-2 3-6636 0 0</inkml:trace>
  <inkml:trace contextRef="#ctx0" brushRef="#br0" timeOffset="2763.522">1089 250 9514 0 0,'0'0'2337'0'0,"0"0"-544"0"0,0 0-384 0 0,0 0-137 0 0,0 0-104 0 0,0 0-176 0 0,0 0-220 0 0,0 0-182 0 0,0 0-45 0 0,0 0 57 0 0,0 0 79 0 0,0 0 69 0 0,10-4-19 0 0,111-59 1813 0 0,55-90-964 0 0,-147 123-1521 0 0,-12 52-252 0 0,6 18 224 0 0,-16-27-19 0 0,1 0 0 0 0,-1 0 1 0 0,2-1-1 0 0,0 0 0 0 0,0 0 1 0 0,1-1-1 0 0,1 0 0 0 0,4 3-12 0 0,31 4-611 0 0,-22-18-6721 0 0,-19 0 4818 0 0,2 0-9655 0 0</inkml:trace>
  <inkml:trace contextRef="#ctx0" brushRef="#br0" timeOffset="4144.532">1963 92 5689 0 0,'0'0'3141'0'0,"0"0"-987"0"0,0 0-550 0 0,0 0-165 0 0,0 0-40 0 0,0 0-105 0 0,0 0-224 0 0,0 0-321 0 0,0 0-232 0 0,0 0-43 0 0,0 0 72 0 0,0 0 126 0 0,0 0 83 0 0,12 2-13 0 0,191 3 2669 0 0,-49-30-2124 0 0,-150 24-1285 0 0,-4 1 9 0 0,1 0 0 0 0,-1-1 0 0 0,1 1-1 0 0,-1 0 1 0 0,1 0 0 0 0,0-1 0 0 0,-1 1 0 0 0,1 0 0 0 0,-1 0 0 0 0,1 0 0 0 0,0 0 0 0 0,-1 0 0 0 0,1 0-1 0 0,0 0 1 0 0,-1 0 0 0 0,1 0 0 0 0,0 0 0 0 0,-1 0 0 0 0,1 0 0 0 0,-1 0 0 0 0,1 0 0 0 0,0 1 0 0 0,-1-1-1 0 0,1 0 1 0 0,-1 0 0 0 0,1 1 0 0 0,-1-1 0 0 0,1 0 0 0 0,0 1 0 0 0,-1-1 0 0 0,1 1 0 0 0,-1-1 0 0 0,0 1-1 0 0,1-1 1 0 0,-1 1 0 0 0,1-1 0 0 0,-1 1 0 0 0,0-1 0 0 0,1 1 0 0 0,-1-1 0 0 0,0 1 0 0 0,0-1 0 0 0,1 1-1 0 0,-1 0 1 0 0,0-1 0 0 0,0 1 0 0 0,0 0 0 0 0,0-1 0 0 0,0 1 0 0 0,0 0-11 0 0,0 486 608 0 0,0-163-623 0 0,-2-285 32 0 0,-1 1-1 0 0,-3-1 0 0 0,-1-1 1 0 0,-10 32-17 0 0,17-67 4 0 0,0-3 9 0 0,0 0 3 0 0,0 0 0 0 0,0 0-4 0 0,0 0-12 0 0,0 0 12 0 0,0 0 4 0 0,0 0 0 0 0,0 0-5 0 0,0 0-25 0 0,0 0-7 0 0,0 0 24 0 0,0 0-9 0 0,0 0 17 0 0,0 0 1 0 0,0 0-13 0 0,0 0 7 0 0,0 0 5 0 0,0 0-16 0 0,0 0-9 0 0,0 0 8 0 0,0 0 7 0 0,0 0-6 0 0,0 0 21 0 0,0 0 10 0 0,0 0 28 0 0,0 0-29 0 0,0 0-8 0 0,0 0-2 0 0,0 0-23 0 0,0 0 19 0 0,0 0-9 0 0,-2 23 592 0 0,-19 62-139 0 0,20-76-376 0 0,-1 12-69 0 0,-7-15 1117 0 0,-92-16-1051 0 0,84 8-286 0 0,-11-6-484 0 0,21-12-4577 0 0,7 15-1845 0 0,0-2-5648 0 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4060 4176 7906 0 0,'0'0'2225'0'0,"0"0"-627"0"0,0 0-367 0 0,0 0-21 0 0,0 0 66 0 0,0 0 4 0 0,0 0-112 0 0,0 0-183 0 0,0 0-230 0 0,0 0-141 0 0,0 0-103 0 0,-7 4-43 0 0,-23 17-17 0 0,-5 38 2180 0 0,30-44-2265 0 0,-14 24-113 0 0,-2-1 0 0 0,-2-1 0 0 0,-1 0 0 0 0,-2-2 1 0 0,-1-1-1 0 0,-2-1 0 0 0,-1-2 0 0 0,-33 27-253 0 0,-39 41 146 0 0,80-80-92 0 0,21-19-70 0 0,1 0-34 0 0,0 0 2 0 0,0 0-19 0 0,0 0-21 0 0,0 0 19 0 0,0 0-45 0 0,0 0-36 0 0,0 0-34 0 0,0 0-64 0 0,0 0-67 0 0,0-15-5812 0 0,0 4-3428 0 0,0 4-314 0 0</inkml:trace>
  <inkml:trace contextRef="#ctx0" brushRef="#br0" timeOffset="460.77">3578 4260 5265 0 0,'0'0'2505'0'0,"0"0"-144"0"0,0 0-213 0 0,0 0-93 0 0,0 0-167 0 0,0 0-257 0 0,0 0-293 0 0,0 0-329 0 0,0 0-233 0 0,0 0-158 0 0,0 0-75 0 0,0 0-30 0 0,0 0-21 0 0,-7-3 1335 0 0,42 25-745 0 0,7 13-770 0 0,-2 2 0 0 0,-1 2 0 0 0,-1 2 0 0 0,-3 1 0 0 0,-1 1 0 0 0,21 39-312 0 0,7 14 306 0 0,-61-95-270 0 0,-3 1-2742 0 0,-4-1-6715 0 0,1-1-2628 0 0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 8 0 0,'0'0'753'0'0,"0"0"76"0"0,0 0 212 0 0,0 0 301 0 0,0 0 244 0 0,0 0 89 0 0,0 0-48 0 0,0 0-160 0 0,0 0-194 0 0,0 0-145 0 0,0 0-63 0 0,0-1-1226 0 0,-3-2 9216 0 0,29 4-6586 0 0,128 6-459 0 0,-89-10-1749 0 0,0-2-1 0 0,-1-3 1 0 0,28-9-261 0 0,-87 17-222 0 0,12-3 610 0 0,-23 2-3378 0 0,-17 18-6620 0 0,22-16 7871 0 0,-6 7-9404 0 0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10842 0 0,'0'0'2215'0'0,"0"0"-672"0"0,0 0-246 0 0,0 0 67 0 0,0 0 48 0 0,0 0-82 0 0,0 0-267 0 0,0 0-319 0 0,0 0-207 0 0,0 0-76 0 0,0 0-29 0 0,0 0 2 0 0,0 0-18 0 0,8 0-47 0 0,96 19 1546 0 0,-91-16-1820 0 0,-1 1 0 0 0,1-2 1 0 0,0 0-1 0 0,0-1 0 0 0,1 0 0 0 0,-1-1 1 0 0,0 0-1 0 0,8-2-95 0 0,17 1 148 0 0,97-10 102 0 0,-87 4-351 0 0,-48 7-11 0 0,0 0-95 0 0,0 0-236 0 0,-5 0-8888 0 0,3 0-2896 0 0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6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47 187 6313 0 0,'0'0'1999'0'0,"0"0"-374"0"0,0 0-154 0 0,0 0 25 0 0,0 0 91 0 0,0 0-25 0 0,0 0-239 0 0,0 0-314 0 0,0 0-329 0 0,0 0-253 0 0,0 0-152 0 0,-2 0-82 0 0,-9-3-33 0 0,8 3-16 0 0,3 0 31 0 0,5 18 947 0 0,-3 122 1373 0 0,-22 35-1840 0 0,3-93 1338 0 0,17-89-1923 0 0,0-11-4 0 0,0 0 0 0 0,0 0 0 0 0,2-1 0 0 0,0 1-1 0 0,2 0 1 0 0,0 1 0 0 0,5-15-66 0 0,6-10-1 0 0,2 2-1 0 0,1 0 0 0 0,3 1 1 0 0,1 1-1 0 0,2 1 1 0 0,1 0-1 0 0,2 3 0 0 0,1 0 1 0 0,2 1-1 0 0,13-9 2 0 0,-42 41 0 0 0,1-1 0 0 0,-1 1-1 0 0,1-1 1 0 0,0 1 0 0 0,0 0 0 0 0,0-1 0 0 0,0 1-1 0 0,0 0 1 0 0,0 0 0 0 0,0 0 0 0 0,0 1-1 0 0,0-1 1 0 0,0 0 0 0 0,1 1 0 0 0,-1-1 0 0 0,0 1-1 0 0,0 0 1 0 0,1 0 0 0 0,-1 0 0 0 0,0 0-1 0 0,0 0 1 0 0,1 0 0 0 0,-1 1 0 0 0,0-1-1 0 0,0 1 1 0 0,0 0 0 0 0,0-1 0 0 0,1 1 0 0 0,-1 0-1 0 0,0 0 1 0 0,0 0 0 0 0,-1 1 0 0 0,1-1-1 0 0,0 0 1 0 0,0 1 0 0 0,0-1 0 0 0,-1 1 0 0 0,1 0-1 0 0,-1-1 1 0 0,1 1 0 0 0,-1 0 0 0 0,0 0-1 0 0,0 0 1 0 0,0 0 0 0 0,0 0 0 0 0,0 0 0 0 0,0 0-1 0 0,-1 0 1 0 0,1 0 0 0 0,0 1 0 0 0,-1-1-1 0 0,0 0 1 0 0,0 1 0 0 0,8 156 735 0 0,-3-115-2326 0 0,-5-44 929 0 0,0 0-319 0 0,0 3-1238 0 0,0-2 6 0 0,0-1-2966 0 0,0 0-6349 0 0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7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29 6521 0 0,'0'0'1962'0'0,"0"0"-423"0"0,0 0-119 0 0,0 0 135 0 0,0 0 92 0 0,0 0-90 0 0,0 0-281 0 0,0 0-341 0 0,0 0-244 0 0,0 0-134 0 0,0 0-51 0 0,0 0-9 0 0,0 0-19 0 0,7 1 1955 0 0,-3-2-40 0 0,-4 1-2288 0 0,-3 8 1017 0 0,30-34-625 0 0,-27 26-439 0 0,0 0-16 0 0,0 0-26 0 0,0 0 2 0 0,0 0 8 0 0,0 0-4 0 0,0 0 3 0 0,0 0-13 0 0,0 0-3 0 0,0 0 10 0 0,0 0 13 0 0,0 0-13 0 0,-8 15-45 0 0,-32 54 213 0 0,124-153-80 0 0,-76 74-25 0 0,-12 23-68 0 0,-13 24 63 0 0,-13 1 163 0 0,35-43 64 0 0,-4-13-342 0 0,-9-33-3881 0 0,6 47-1236 0 0,0 0-7017 0 0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9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0 365 9546 0 0,'0'0'1775'0'0,"0"0"-179"0"0,0 0 34 0 0,0 0 21 0 0,0 0-159 0 0,0 0-291 0 0,0 0-352 0 0,0 0-238 0 0,0 0-83 0 0,0 0 34 0 0,0 0 26 0 0,0 0 8 0 0,0 0 1 0 0,11-6-61 0 0,82-46 875 0 0,-69 37-1203 0 0,1 0 0 0 0,-2-1 0 0 0,0-2 0 0 0,-1 0-1 0 0,-1-1 1 0 0,0-1 0 0 0,-2-1 0 0 0,0-1 0 0 0,-2-1 0 0 0,0 0-1 0 0,-2-2 1 0 0,3-5-208 0 0,1-10 240 0 0,-19 39-205 0 0,0 1-16 0 0,0 0-15 0 0,0 0-26 0 0,40 37-72 0 0,-18-7 186 0 0,-2 0 1 0 0,0 1 0 0 0,-3 1-1 0 0,12 28-92 0 0,22 62-152 0 0,-40-110-1156 0 0,-2-9-4601 0 0,-5-3-6031 0 0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3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18 141 4681 0 0,'0'0'2394'0'0,"0"0"-307"0"0,0 0-195 0 0,0 0-158 0 0,0 0-160 0 0,0 0-233 0 0,0 0-260 0 0,0 0-265 0 0,0 0-236 0 0,0 0-117 0 0,0 0-55 0 0,-2 9-16 0 0,-14 74 1072 0 0,17 104 1073 0 0,0 1-710 0 0,0-228-1632 0 0,3 0-1 0 0,1 0 1 0 0,1 0 0 0 0,3 0 0 0 0,1 1 0 0 0,2 1-1 0 0,2-1 1 0 0,1 2 0 0 0,2 0 0 0 0,1 1 0 0 0,2 1 0 0 0,20-26-195 0 0,-37 55 8 0 0,1 0 0 0 0,0 0 1 0 0,0 0-1 0 0,1 1 1 0 0,-1-1-1 0 0,1 1 1 0 0,0 0-1 0 0,1 1 0 0 0,-1-1 1 0 0,1 1-1 0 0,0 0 1 0 0,0 0-1 0 0,0 1 0 0 0,0 0 1 0 0,1 0-1 0 0,-1 0 1 0 0,1 1-1 0 0,0 0 1 0 0,6-1-9 0 0,-9 6 6 0 0,1 0 1 0 0,-1 1 0 0 0,0-1 0 0 0,-1 1 0 0 0,1 0-1 0 0,-1 0 1 0 0,1 0 0 0 0,-1 0 0 0 0,0 1 0 0 0,-1-1-1 0 0,1 1 1 0 0,-1 0 0 0 0,0 0 0 0 0,0 0 0 0 0,-1 0 0 0 0,1 0-1 0 0,-1 0 1 0 0,0 0 0 0 0,0 5-7 0 0,1 77 199 0 0,-7-73 175 0 0,1-8-2085 0 0,2 1-5781 0 0,2-7-4286 0 0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1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3897 0 0,'0'0'2460'0'0,"0"0"-394"0"0,0 0-80 0 0,0 0-31 0 0,0 0-176 0 0,0 0-301 0 0,0 0-350 0 0,0 0-259 0 0,0 0-83 0 0,0 0-11 0 0,0 0-2 0 0,0 0 6 0 0,0 0-45 0 0,17 11 7102 0 0,-11-7-7716 0 0,210-1 761 0 0,-40 1-627 0 0,-164 0-846 0 0,-14-12-3618 0 0,2 2-2875 0 0,0 6 6373 0 0,0-1-11292 0 0</inkml:trace>
  <inkml:trace contextRef="#ctx0" brushRef="#br0" timeOffset="815.064">142 1 10818 0 0,'0'0'2007'0'0,"0"0"-469"0"0,0 0-151 0 0,0 0 100 0 0,0 0 39 0 0,0 0-154 0 0,0 0-333 0 0,0 0-351 0 0,0 0-236 0 0,0 0-106 0 0,0 0 20 0 0,0 0 72 0 0,0 0 63 0 0,2 8 37 0 0,2 32 17 0 0,-1 0 1 0 0,-2 0 0 0 0,-2-1 0 0 0,-2 1 0 0 0,-1 0 0 0 0,-5 14-556 0 0,-53 208 339 0 0,63-258-2881 0 0,11-19-1104 0 0,-4 8-2437 0 0,-4-1-5886 0 0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8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6705 0 0,'0'0'1929'0'0,"0"0"-540"0"0,0 0-234 0 0,0 0-45 0 0,0 0-64 0 0,0 0 15 0 0,0 0-37 0 0,0 0-53 0 0,0 0 55 0 0,0 0-6 0 0,0 0-40 0 0,0 0-30 0 0,0 0-50 0 0,13 8-96 0 0,44 25-86 0 0,-49-30-498 0 0,-1 1 0 0 0,1-1 1 0 0,0-1-1 0 0,1 1 0 0 0,-1-1 1 0 0,0-1-1 0 0,1 0 1 0 0,-1 0-1 0 0,1 0 0 0 0,-1-1 1 0 0,1 0-1 0 0,7-2-220 0 0,12 1 394 0 0,-13 2-285 0 0,0-2 1 0 0,1 1-1 0 0,-1-2 1 0 0,0 0-1 0 0,1-1 1 0 0,-1 0 0 0 0,-1-1-1 0 0,1-1 1 0 0,0 0-1 0 0,-1-1 1 0 0,0-1 0 0 0,-1 0-1 0 0,1-1 1 0 0,-1 0-1 0 0,-1-1 1 0 0,0-1 0 0 0,0 0-1 0 0,-1 0 1 0 0,0-1-1 0 0,-1-1 1 0 0,0 0-1 0 0,0 0 1 0 0,3-8-110 0 0,-10 13 16 0 0,0 1 0 0 0,-1 0 0 0 0,0-1 0 0 0,0 1 0 0 0,-1-1 0 0 0,0 0 1 0 0,0 0-1 0 0,0 0 0 0 0,-1 1 0 0 0,0-1 0 0 0,0 0 0 0 0,-1 0 0 0 0,0 0 0 0 0,0 1 0 0 0,0-1 0 0 0,-1 0 0 0 0,0 1 0 0 0,-1-1 0 0 0,1 1 0 0 0,-1 0 0 0 0,-2-3-16 0 0,0 3-20 0 0,0-1 0 0 0,0 1-1 0 0,-1-1 1 0 0,0 2 0 0 0,0-1-1 0 0,-1 1 1 0 0,1 0-1 0 0,-1 0 1 0 0,0 0 0 0 0,-1 1-1 0 0,1 0 1 0 0,-1 1-1 0 0,0 0 1 0 0,0 0 0 0 0,0 1-1 0 0,0-1 1 0 0,0 2 0 0 0,0-1-1 0 0,-1 1 1 0 0,1 1-1 0 0,-1-1 21 0 0,-2 1-24 0 0,-1 0-1 0 0,1 1 0 0 0,-1 0 1 0 0,1 1-1 0 0,0 0 1 0 0,0 1-1 0 0,0 0 0 0 0,0 1 1 0 0,0 0-1 0 0,0 0 0 0 0,1 1 1 0 0,0 1-1 0 0,0 0 1 0 0,1 0-1 0 0,-1 1 0 0 0,1 0 1 0 0,-2 4 24 0 0,-5 4 35 0 0,1 0 1 0 0,0 2-1 0 0,1 0 1 0 0,1 0-1 0 0,1 1 1 0 0,1 1-1 0 0,0 0 1 0 0,1 0-1 0 0,1 1 1 0 0,1 1 0 0 0,1-1-1 0 0,1 1 1 0 0,1 1-1 0 0,0-1 1 0 0,2 1-1 0 0,0-1 1 0 0,1 11-36 0 0,1-18 69 0 0,1-1 0 0 0,0 1-1 0 0,1 0 1 0 0,0-1 0 0 0,1 1 0 0 0,1-1 0 0 0,0 1 0 0 0,1-1 0 0 0,0 0 0 0 0,1-1 0 0 0,0 1 0 0 0,4 4-69 0 0,-4-8 65 0 0,0 0 0 0 0,1 0 1 0 0,0 0-1 0 0,1-1 1 0 0,0 0-1 0 0,1 0 0 0 0,-1-1 1 0 0,1 0-1 0 0,0 0 1 0 0,1-1-1 0 0,0 0 1 0 0,0 0-1 0 0,0-1 0 0 0,1 0 1 0 0,0-1-1 0 0,0 0 1 0 0,0-1-1 0 0,0 0 0 0 0,0 0 1 0 0,1-1-66 0 0,7 1 74 0 0,1 0-1 0 0,-1-1 1 0 0,1-1 0 0 0,0-1 0 0 0,-1-1 0 0 0,1 0-1 0 0,0-1 1 0 0,-1-1 0 0 0,6-3-74 0 0,8-4 99 0 0,-29 9-121 0 0,-2 1-12 0 0,-1 0-12 0 0,0 0 12 0 0,0 0-50 0 0,0 0-52 0 0,0 0-66 0 0,0 0-126 0 0,0 0-121 0 0,0 0-179 0 0,0 0-327 0 0,5 0-13614 0 0,-3 0 1285 0 0</inkml:trace>
  <inkml:trace contextRef="#ctx0" brushRef="#br0" timeOffset="568.5">770 560 15099 0 0,'0'0'1961'0'0,"0"0"-800"0"0,0 0-311 0 0,0 0-21 0 0,0 0-9 0 0,0 0-74 0 0,0 0-146 0 0,0 0-140 0 0,0 0-46 0 0,0 0 8 0 0,0 0-43 0 0,0 0-51 0 0,0 0-49 0 0,2 19-52 0 0,4 60-43 0 0,-21 37 340 0 0,6-55-262 0 0,9-60-215 0 0,0-1 24 0 0,0 0 48 0 0,0 0 46 0 0,0 0 43 0 0,0 0 63 0 0,0 0 35 0 0,0-23 901 0 0,2 2-1174 0 0,1 0-1 0 0,1 1 1 0 0,1-1-1 0 0,0 1 1 0 0,2-1-1 0 0,0 2 0 0 0,2-1 1 0 0,0 1-1 0 0,1 0 1 0 0,1 1-1 0 0,1 0 1 0 0,0 1-1 0 0,1 1 1 0 0,1 0-1 0 0,10-10-32 0 0,-22 24 0 0 0,0 0-2 0 0,0 0-1 0 0,-1 0 1 0 0,1 0 0 0 0,0 0 0 0 0,0 0 0 0 0,0 0 0 0 0,0 1 0 0 0,0-1-1 0 0,1 1 1 0 0,-1-1 0 0 0,1 1 0 0 0,-1 0 0 0 0,0 0 0 0 0,1 0 0 0 0,0 0 0 0 0,-1 1-1 0 0,1-1 1 0 0,0 1 0 0 0,-1-1 0 0 0,1 1 0 0 0,0 0 0 0 0,-1 0 0 0 0,1 0 2 0 0,16 47 13 0 0,-19 56-24 0 0,-2-102-2225 0 0,1-1-4221 0 0,1 0 1849 0 0,0 0-7397 0 0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4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476 479 3825 0 0,'0'0'2662'0'0,"0"0"-626"0"0,0 0-197 0 0,0 0-68 0 0,0 0-22 0 0,0 0-114 0 0,0 0-240 0 0,0 0-220 0 0,0 0-181 0 0,0 0-163 0 0,0 0-163 0 0,0 0-143 0 0,0 0-117 0 0,-18-5-68 0 0,-59-14-20 0 0,74 19-291 0 0,1-1 1 0 0,-1 1-1 0 0,0-1 0 0 0,1 1 1 0 0,-1 0-1 0 0,1 0 1 0 0,-1 0-1 0 0,0 1 0 0 0,1-1 1 0 0,-1 1-1 0 0,1-1 1 0 0,-1 1-1 0 0,1 0 0 0 0,-1 0 1 0 0,1 0-1 0 0,-1 0 0 0 0,1 0 1 0 0,0 0-1 0 0,0 1 1 0 0,-1-1-1 0 0,1 1 0 0 0,0 0 1 0 0,-1 1-30 0 0,-6 4 140 0 0,-1 0-104 0 0,0 0 1 0 0,0 0-1 0 0,1 1 0 0 0,0 1 0 0 0,1-1 1 0 0,0 1-1 0 0,0 1 0 0 0,1-1 1 0 0,0 1-1 0 0,0 0 0 0 0,1 1 0 0 0,1 0 1 0 0,0 0-1 0 0,0 0 0 0 0,1 1 1 0 0,1-1-1 0 0,-1 1 0 0 0,2 0 1 0 0,0 0-1 0 0,0 0 0 0 0,1 0 0 0 0,1 0 1 0 0,0 1-37 0 0,1-10 12 0 0,-1 0 0 0 0,1-1 0 0 0,0 1 0 0 0,0-1 0 0 0,0 1 0 0 0,0-1 0 0 0,0 1 0 0 0,1-1 0 0 0,-1 1 0 0 0,1-1 0 0 0,-1 0 0 0 0,1 0-1 0 0,0 0 1 0 0,0 0 0 0 0,0 0 0 0 0,0 0 0 0 0,0-1 0 0 0,0 1 0 0 0,1-1 0 0 0,-1 1 0 0 0,1-1 0 0 0,-1 0 0 0 0,1 0 0 0 0,-1 0 0 0 0,1 0 0 0 0,-1-1 0 0 0,1 1 0 0 0,0 0 0 0 0,-1-1 0 0 0,1 0 0 0 0,0 0 0 0 0,0 0 0 0 0,-1 0 0 0 0,3 0-12 0 0,93-20 826 0 0,-72 8-694 0 0,-1-1-1 0 0,-1 0 1 0 0,0-2 0 0 0,-1-1-1 0 0,-1-1 1 0 0,0-1-1 0 0,-2-1 1 0 0,0 0-1 0 0,-1-2 1 0 0,-1 0-1 0 0,0-1 1 0 0,-2-1 0 0 0,-1-1-1 0 0,8-17-131 0 0,-14 25 6 0 0,-1-1 0 0 0,-1 0 0 0 0,-1-1 0 0 0,-1 1 0 0 0,0-1 0 0 0,-1 0 0 0 0,-1 0 1 0 0,-1 0-1 0 0,0-1 0 0 0,-1 1 0 0 0,-1-1 0 0 0,-1 1 0 0 0,-2-9-6 0 0,1 21-28 0 0,0-1 0 0 0,-1 1 0 0 0,0 0 0 0 0,0 0 0 0 0,0 0 0 0 0,-1 0 0 0 0,1 0 0 0 0,-2 1 0 0 0,1 0 0 0 0,-1 0 0 0 0,1 0 0 0 0,-1 0 0 0 0,0 1 0 0 0,-1-1 0 0 0,1 2 0 0 0,-1-1 0 0 0,0 0 0 0 0,0 1 0 0 0,0 0 0 0 0,0 1 0 0 0,-1-1 0 0 0,1 1 0 0 0,-1 0 0 0 0,0 1 0 0 0,1 0 0 0 0,-1 0 0 0 0,0 0 0 0 0,0 1 0 0 0,1 0 0 0 0,-1 0 0 0 0,0 0 0 0 0,0 1 0 0 0,0 0 0 0 0,1 1 0 0 0,-1-1 0 0 0,1 1 0 0 0,-1 1 0 0 0,1-1-1 0 0,0 1 1 0 0,0 0 0 0 0,0 1 0 0 0,0-1 29 0 0,-1 1-3 0 0,0 1 1 0 0,0-1 0 0 0,0 1 0 0 0,1 0 0 0 0,0 0 0 0 0,0 1 0 0 0,0 0 0 0 0,1 0 0 0 0,0 0 0 0 0,0 1 0 0 0,1-1 0 0 0,-1 1 0 0 0,2 0 0 0 0,-1 1 0 0 0,1-1-1 0 0,0 0 1 0 0,0 1 0 0 0,1 0 0 0 0,0 0 0 0 0,0 0 0 0 0,1 0 0 0 0,0 0 0 0 0,1 0 0 0 0,0 0 0 0 0,0 0 0 0 0,0 0 0 0 0,1 0 0 0 0,0 0 0 0 0,1 0 0 0 0,0 0-1 0 0,0 0 1 0 0,1-1 0 0 0,0 1 0 0 0,0-1 0 0 0,1 3 1 0 0,8 3 61 0 0,1 0 0 0 0,0-1 0 0 0,1 0 0 0 0,0-1 0 0 0,1 0 0 0 0,0-1 0 0 0,0-1 0 0 0,1 0 0 0 0,0-2 0 0 0,1 0 0 0 0,0 0 0 0 0,0-1 0 0 0,0-2 0 0 0,1 1 0 0 0,12 0-61 0 0,191 13-970 0 0,-217 0-7061 0 0,-4-14-445 0 0</inkml:trace>
  <inkml:trace contextRef="#ctx0" brushRef="#br0" timeOffset="334.979">1 884 8922 0 0,'0'0'1492'0'0,"0"0"-280"0"0,0 0 58 0 0,0 0 173 0 0,0 0 28 0 0,0 0-61 0 0,0 0-139 0 0,0 0-184 0 0,0 0-162 0 0,0 0-133 0 0,36 9-110 0 0,118 31-45 0 0,-36-30 510 0 0,-20-14-690 0 0,0-5 0 0 0,0-3 0 0 0,48-15-457 0 0,-80 12-178 0 0,11-2-982 0 0,-26 9-2416 0 0,-31 7-1760 0 0,-14 2 1163 0 0,2-1-6536 0 0</inkml:trace>
  <inkml:trace contextRef="#ctx0" brushRef="#br0" timeOffset="916.005">369 1149 12379 0 0,'0'0'1769'0'0,"0"0"-620"0"0,0 0-195 0 0,0 0 133 0 0,0 0 130 0 0,0 0 20 0 0,0 0-154 0 0,0 0-268 0 0,0 0-247 0 0,0 0-172 0 0,0 0-125 0 0,0 0-64 0 0,-28 13-53 0 0,-90 41-35 0 0,60-12 39 0 0,51-33-133 0 0,-2 2-15 0 0,0 0 1 0 0,0 0-1 0 0,1 0 0 0 0,1 1 1 0 0,0 1-1 0 0,0-1 1 0 0,1 1-1 0 0,1 0 0 0 0,0 0 1 0 0,1 1-1 0 0,0 0 1 0 0,1-1-1 0 0,1 1 0 0 0,0 0 1 0 0,0 10-11 0 0,3-22 7 0 0,-1 0 0 0 0,1 0 0 0 0,0 0 0 0 0,0 0 0 0 0,-1 0 0 0 0,1 0 0 0 0,1 0 0 0 0,-1 0 0 0 0,0 0 0 0 0,0 0 0 0 0,1-1 0 0 0,-1 1 0 0 0,1-1 0 0 0,-1 1 0 0 0,1-1 0 0 0,-1 1 0 0 0,1-1 0 0 0,0 0 0 0 0,0 0 0 0 0,0 0 0 0 0,0 0 0 0 0,0 0 0 0 0,0 0 0 0 0,0-1 0 0 0,0 1 0 0 0,0-1 0 0 0,0 1 0 0 0,0-1 0 0 0,0 0 0 0 0,1 0 0 0 0,-1 0 0 0 0,0 0-7 0 0,73-4 604 0 0,-46-4-432 0 0,0-1 0 0 0,-1-2 0 0 0,0-1 0 0 0,-1-1-1 0 0,-1-1 1 0 0,0-2 0 0 0,-1 0 0 0 0,0-2 0 0 0,-2 0 0 0 0,5-7-172 0 0,-11 12 23 0 0,0-1 0 0 0,-1 0-1 0 0,-1-2 1 0 0,-1 0 0 0 0,0 0 0 0 0,-1-1 0 0 0,-1-1-1 0 0,0 0 1 0 0,-2-1 0 0 0,0 0 0 0 0,-1 0 0 0 0,-1-1-1 0 0,0 0 1 0 0,-2-1 0 0 0,0 1 0 0 0,-2-1 0 0 0,0-1-1 0 0,-1 1 1 0 0,-2 0 0 0 0,0-1 0 0 0,-1 0-23 0 0,-1 19-19 0 0,-1 0 0 0 0,1-1 0 0 0,-1 1 0 0 0,0 0 0 0 0,0 0 0 0 0,0 0-1 0 0,-1 0 1 0 0,1 1 0 0 0,-1-1 0 0 0,1 1 0 0 0,-1-1 0 0 0,0 1 0 0 0,0 0 0 0 0,0 0 0 0 0,0 0 0 0 0,-1 0 0 0 0,1 1 0 0 0,0-1 0 0 0,-1 1 0 0 0,1 0 0 0 0,-1 0 0 0 0,1 0 0 0 0,-1 0 0 0 0,1 1 0 0 0,-1 0 0 0 0,0-1 0 0 0,1 1 0 0 0,-1 1 0 0 0,0-1 0 0 0,1 0 0 0 0,-1 1 0 0 0,0 0 0 0 0,1 0 0 0 0,-1 0 0 0 0,1 0-1 0 0,0 0 1 0 0,-1 1 0 0 0,1-1 0 0 0,0 1 0 0 0,0 0 0 0 0,0 0 0 0 0,0 0 0 0 0,0 1 0 0 0,-1 0 19 0 0,-13 9-8 0 0,2 0-1 0 0,-1 1 1 0 0,1 0-1 0 0,1 1 1 0 0,1 1-1 0 0,0 1 1 0 0,0-1-1 0 0,2 2 1 0 0,0 0-1 0 0,1 0 1 0 0,1 1-1 0 0,0 0 1 0 0,1 0-1 0 0,2 1 1 0 0,-1 0-1 0 0,0 11 9 0 0,5-21 11 0 0,1 0-1 0 0,0-1 1 0 0,1 1 0 0 0,0 0-1 0 0,1-1 1 0 0,-1 1-1 0 0,2 0 1 0 0,-1-1 0 0 0,1 1-1 0 0,0-1 1 0 0,1 0 0 0 0,0 1-1 0 0,0-1 1 0 0,1-1-1 0 0,0 1 1 0 0,0 0 0 0 0,1-1-1 0 0,0 0 1 0 0,1 0 0 0 0,-1 0-1 0 0,1-1 1 0 0,0 0-1 0 0,1 0 1 0 0,-1 0 0 0 0,1-1-1 0 0,2 1-10 0 0,-1 1-7 0 0,1-1 1 0 0,-1 0-1 0 0,1 0 0 0 0,0-1 0 0 0,1 0 1 0 0,-1 0-1 0 0,1-1 0 0 0,0 0 0 0 0,0-1 0 0 0,1 0 1 0 0,-1-1-1 0 0,10 1 7 0 0,-3-20-2127 0 0,-10 1-5966 0 0,-5 9-3549 0 0</inkml:trace>
  <inkml:trace contextRef="#ctx0" brushRef="#br0" timeOffset="1347.996">1025 957 18284 0 0,'0'0'932'0'0,"0"0"-310"0"0,0 0 55 0 0,0 0 205 0 0,0 0 130 0 0,0 0-35 0 0,0 0-213 0 0,0 0-215 0 0,0 0-127 0 0,0 0-83 0 0,0 0-91 0 0,0 0-58 0 0,0 0-34 0 0,-21 32-39 0 0,-63 96-26 0 0,17-10 86 0 0,-3 34-58 0 0,67-143-126 0 0,0-1 0 0 0,1 1 0 0 0,-1 0 0 0 0,2 0 0 0 0,-1 0 0 0 0,1 0 0 0 0,0 0 0 0 0,1 0 0 0 0,0 0 1 0 0,1 0-1 0 0,0 1 7 0 0,2-8 17 0 0,0 1 1 0 0,0-1-1 0 0,0 0 0 0 0,0 0 1 0 0,0 0-1 0 0,1-1 1 0 0,-1 1-1 0 0,1-1 1 0 0,-1 0-1 0 0,1 0 1 0 0,-1 0-1 0 0,1 0 1 0 0,0-1-1 0 0,-1 1 0 0 0,1-1 1 0 0,0 0-1 0 0,0 0 1 0 0,-1 0-1 0 0,1-1 1 0 0,0 1-1 0 0,-1-1 1 0 0,1 0-1 0 0,1 0-17 0 0,117-39 955 0 0,-122 40-989 0 0,0 0-1 0 0,-1 0 1 0 0,1-1 0 0 0,0 1-1 0 0,0 0 1 0 0,0 0 0 0 0,0-1-1 0 0,-1 1 1 0 0,1 0 0 0 0,0 0-1 0 0,0-1 1 0 0,0 1 0 0 0,0 0 0 0 0,0-1-1 0 0,0 1 1 0 0,0 0 0 0 0,0-1-1 0 0,0 1 1 0 0,0 0 0 0 0,0 0-1 0 0,0-1 1 0 0,0 1 0 0 0,0 0-1 0 0,0-1 1 0 0,0 1 0 0 0,0 0-1 0 0,0 0 1 0 0,1-1 0 0 0,-1 1-1 0 0,0 0 1 0 0,0-1 0 0 0,0 1 0 0 0,0 0-1 0 0,1 0 1 0 0,-1-1 0 0 0,0 1-1 0 0,0 0 1 0 0,0 0 0 0 0,1 0-1 0 0,-1 0 1 0 0,0-1 0 0 0,0 1-1 0 0,1 0 1 0 0,-1 0 0 0 0,0 0-1 0 0,1 0 1 0 0,-1 0 0 0 0,0 0-1 0 0,0-1 1 0 0,1 1 0 0 0,-1 0 0 0 0,0 0-1 0 0,1 0 1 0 0,-1 0 34 0 0,-15-14-10392 0 0,15 10-1096 0 0</inkml:trace>
  <inkml:trace contextRef="#ctx0" brushRef="#br0" timeOffset="1651.963">655 1233 9434 0 0,'0'0'4649'0'0,"0"0"-2609"0"0,0 0-1078 0 0,0 0-125 0 0,0 0 74 0 0,0 0 115 0 0,0 0 75 0 0,0 0-22 0 0,0 0-97 0 0,0 0-74 0 0,0 0-112 0 0,0 0-128 0 0,0 0-83 0 0,18 3-68 0 0,117 9 714 0 0,-9-19-263 0 0,-74 3-2760 0 0,-52 2-107 0 0,0 1-319 0 0,0 0-4784 0 0,0 1-5436 0 0</inkml:trace>
  <inkml:trace contextRef="#ctx0" brushRef="#br0" timeOffset="4198.348">1356 814 0 0 0,'0'0'744'0'0,"0"0"927"0"0,0 0 220 0 0,0 0-22 0 0,0 0-10 0 0,0 0-119 0 0,0 0-164 0 0,0 0-163 0 0,0 0-141 0 0,0 0-110 0 0,0 0-118 0 0,-2 18 9810 0 0,23 8-9784 0 0,-14-18-1047 0 0,0-2 1 0 0,0 1-1 0 0,0-1 1 0 0,1-1-1 0 0,0 1 1 0 0,1-1 0 0 0,-1 0-1 0 0,1-1 1 0 0,0 0-1 0 0,0-1 1 0 0,0 0-1 0 0,4 1-23 0 0,0 0 49 0 0,1-2-1 0 0,-1 1 1 0 0,1-2-1 0 0,0 0 0 0 0,0 0 1 0 0,-1-1-1 0 0,1-1 0 0 0,0 0 1 0 0,0-1-1 0 0,-1-1 1 0 0,1 0-1 0 0,-1 0 0 0 0,0-2 1 0 0,0 0-1 0 0,-1 0 1 0 0,1-1-1 0 0,-1 0 0 0 0,1-2-48 0 0,2-1 40 0 0,0-1-1 0 0,-1-1 1 0 0,-1 0-1 0 0,0 0 1 0 0,0-2-1 0 0,-1 1 0 0 0,0-2 1 0 0,-2 1-1 0 0,1-2 1 0 0,-2 1-1 0 0,0-1 1 0 0,1-3-40 0 0,-7 12 5 0 0,0 1 1 0 0,-1-1-1 0 0,0 1 1 0 0,0-1-1 0 0,0 0 1 0 0,-1 1-1 0 0,0-1 1 0 0,0 0-1 0 0,0 0 1 0 0,-1 0-1 0 0,1 0 1 0 0,-2 0-1 0 0,1 0 1 0 0,-1 0-1 0 0,1 0 0 0 0,-2 0 1 0 0,1 0-1 0 0,-1 0 1 0 0,0 1-1 0 0,0-1 1 0 0,0 0-1 0 0,-1 1 1 0 0,0 0-1 0 0,0 0 1 0 0,0 0-1 0 0,-1 0 1 0 0,0 0-1 0 0,1 1 1 0 0,-2-1-1 0 0,1 1 1 0 0,0 0-1 0 0,-1 0 1 0 0,0 1-1 0 0,0-1 1 0 0,-5-1-6 0 0,-1-1-19 0 0,-1 1 0 0 0,0 1 1 0 0,0 0-1 0 0,0 0 0 0 0,-1 2 0 0 0,1-1 1 0 0,-1 1-1 0 0,0 1 0 0 0,0 1 0 0 0,0-1 1 0 0,1 2-1 0 0,-1 0 0 0 0,0 0 0 0 0,1 2 1 0 0,-5 0 18 0 0,-17 6-35 0 0,0 1 1 0 0,1 1-1 0 0,0 2 1 0 0,-30 17 34 0 0,47-23-2 0 0,1 1 0 0 0,0 0 0 0 0,1 2 0 0 0,-1-1-1 0 0,2 2 1 0 0,0-1 0 0 0,0 2 0 0 0,1 0 0 0 0,0 0 0 0 0,1 1 0 0 0,1 1 0 0 0,0 0-1 0 0,0 0 1 0 0,2 1 0 0 0,0 0 0 0 0,0 0 0 0 0,-1 7 2 0 0,2 1 15 0 0,1 0 1 0 0,1 1-1 0 0,1-1 1 0 0,0 1-1 0 0,2 0 0 0 0,1 0 1 0 0,1 0-1 0 0,1 0 1 0 0,2 7-16 0 0,-1-20 18 0 0,1 0 1 0 0,0-1-1 0 0,1 1 1 0 0,0 0-1 0 0,0-1 1 0 0,1 0-1 0 0,0 0 1 0 0,1 0-1 0 0,0-1 0 0 0,1 0 1 0 0,0 0-1 0 0,0-1 1 0 0,1 1-1 0 0,0-2 1 0 0,0 1-1 0 0,1-1 1 0 0,0 0-1 0 0,0-1 1 0 0,1 0-1 0 0,0-1 1 0 0,0 0-1 0 0,0 0 1 0 0,1-1-1 0 0,-1 0 1 0 0,1-1-1 0 0,0 0 1 0 0,0-1-1 0 0,11 1-18 0 0,17-1 127 0 0,1-1 0 0 0,-1-2 0 0 0,0-2-1 0 0,33-7-126 0 0,-66 10 16 0 0,23-7 136 0 0,-29 7-93 0 0,0 0 7 0 0,0 0 10 0 0,0 0-2 0 0,0 0-2 0 0,0 0-4 0 0,0 0-14 0 0,0 0 0 0 0,0 0-28 0 0,0 0 2 0 0,0 0-5 0 0,0 0-10 0 0,0 0 6 0 0,0 0-8 0 0,0 0-2 0 0,0 0-1 0 0,0 0-23 0 0,0 0 7 0 0,0 0 14 0 0,0 0-2 0 0,0 0-16 0 0,0 0-8 0 0,0 0-8 0 0,0 0 25 0 0,0 0-4 0 0,0 0-1 0 0,0 0 19 0 0,0 0-19 0 0,-13-26-4032 0 0,2 19-2497 0 0,6 7-5532 0 0</inkml:trace>
  <inkml:trace contextRef="#ctx0" brushRef="#br0" timeOffset="5079.921">2006 1123 2817 0 0,'0'0'3906'0'0,"0"0"-2106"0"0,0 0-625 0 0,0 0 63 0 0,0 0 145 0 0,0 0 57 0 0,0 0-112 0 0,0 0-232 0 0,0 0-215 0 0,0 0-160 0 0,0 0-78 0 0,0 0-40 0 0,-2 10 4 0 0,-13 90 2070 0 0,14 40-628 0 0,1-141-2013 0 0,0 1 0 0 0,0 0-1 0 0,0 0 1 0 0,1 0 0 0 0,-1-1 0 0 0,0 1 0 0 0,0 0 0 0 0,0 0-1 0 0,1 0 1 0 0,-1-1 0 0 0,0 1 0 0 0,1 0 0 0 0,-1 0 0 0 0,0 0-1 0 0,0 0 1 0 0,1 0 0 0 0,-1 0 0 0 0,0 0 0 0 0,1-1 0 0 0,-1 1-1 0 0,0 0 1 0 0,1 0 0 0 0,-1 0 0 0 0,0 0 0 0 0,0 0 0 0 0,1 0-1 0 0,-1 1 1 0 0,0-1 0 0 0,1 0 0 0 0,-1 0 0 0 0,0 0 0 0 0,1 0-1 0 0,-1 0 1 0 0,0 0 0 0 0,0 0 0 0 0,1 1 0 0 0,-1-1 0 0 0,0 0 0 0 0,0 0-1 0 0,1 0 1 0 0,-1 1 0 0 0,0-1 0 0 0,0 0 0 0 0,0 0 0 0 0,1 1-1 0 0,-1-1 1 0 0,0 0 0 0 0,0 0 0 0 0,0 1 0 0 0,0-1 0 0 0,0 0-1 0 0,0 1 1 0 0,0-1 0 0 0,1 0 0 0 0,-1 0 0 0 0,0 1 0 0 0,0-1-1 0 0,0 0 1 0 0,0 1 0 0 0,0-1 0 0 0,0 0 0 0 0,0 1 0 0 0,-1-1-36 0 0,16-28 766 0 0,-12 21-823 0 0,5-8 141 0 0,5-14-8 0 0,3 0 1 0 0,0 0 0 0 0,1 1 0 0 0,2 2 0 0 0,1-1-1 0 0,2 1-76 0 0,60-47 39 0 0,-78 74-36 0 0,-1 0 0 0 0,1 0 0 0 0,-1 0 1 0 0,1 0-1 0 0,-1 1 0 0 0,0 0 0 0 0,1-1 0 0 0,-1 1 0 0 0,0 0 1 0 0,0 1-1 0 0,0-1 0 0 0,-1 0 0 0 0,1 1 0 0 0,0 0 0 0 0,-1 0 0 0 0,0-1 1 0 0,1 1-1 0 0,-1 1 0 0 0,0-1 0 0 0,-1 0 0 0 0,1 0 0 0 0,-1 1 1 0 0,1-1-1 0 0,-1 1 0 0 0,0-1 0 0 0,0 1 0 0 0,-1 0 0 0 0,1-1 0 0 0,0 4-3 0 0,1 0 8 0 0,21 59-43 0 0,-22-81-4041 0 0,0 2-2214 0 0,-1 5-5305 0 0</inkml:trace>
  <inkml:trace contextRef="#ctx0" brushRef="#br0" timeOffset="5819.872">1433 272 3913 0 0,'0'0'1926'0'0,"0"0"-185"0"0,0 0 56 0 0,0 0 135 0 0,0 0-9 0 0,0 0-124 0 0,0 0-238 0 0,0 0-263 0 0,0 0-235 0 0,0 0-169 0 0,0 0-122 0 0,0 0-66 0 0,0 0-49 0 0,-3 0 1940 0 0,37-10 574 0 0,13-27-2675 0 0,-29 22-155 0 0,141-132 353 0 0,-97 84-547 0 0,-49 90-233 0 0,-9-12 98 0 0,0 0-1 0 0,1 0 0 0 0,1-1 0 0 0,0 1 1 0 0,1-1-1 0 0,0-1 0 0 0,2 1 0 0 0,-1-2 1 0 0,1 1-1 0 0,1-1 0 0 0,8 8-11 0 0,11 14-1 0 0,-22-25-707 0 0,-2-1-7135 0 0,-1-8-4429 0 0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21 2905 0 0,'0'0'2437'0'0,"0"0"-716"0"0,0 0-153 0 0,0 0 159 0 0,0 0 60 0 0,0 0-141 0 0,0 0-290 0 0,0 0-309 0 0,0 0-216 0 0,0 0-159 0 0,0 0-106 0 0,-2 0-45 0 0,50-1 6684 0 0,71-5-5887 0 0,21-5-919 0 0,-124 9-108 0 0,-1 1-3967 0 0,-6 7-9244 0 0,-6-6 1519 0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9:23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0 14563 0 0,'0'0'1986'0'0,"0"0"-726"0"0,0 0-262 0 0,0 0 54 0 0,0 0 49 0 0,0 0-8 0 0,0 0-165 0 0,0 0-220 0 0,0 0-164 0 0,0 0-86 0 0,0 0-69 0 0,0 0-60 0 0,0 0-7 0 0,-10 26-42 0 0,-29 82-29 0 0,13-34 282 0 0,16-32-1449 0 0,10-41-131 0 0,0-1-1262 0 0,0 0-3609 0 0,0 0-6078 0 0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9282 0 0,'0'0'2070'0'0,"0"0"-586"0"0,0 0-377 0 0,0 0-44 0 0,0 0 6 0 0,0 0-56 0 0,0 0-160 0 0,0 0-213 0 0,0 0-172 0 0,0 0-80 0 0,0 0-38 0 0,0 0-5 0 0,0 0 35 0 0,11 15 1693 0 0,52 12 1564 0 0,48-23-2504 0 0,-71-5-773 0 0,19 1 813 0 0,-37 0-2859 0 0,-31 0-9337 0 0,7 0-915 0 0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4209 0 0,'0'0'1662'0'0,"0"0"-138"0"0,0 0 138 0 0,0 0 249 0 0,0 0 136 0 0,0 0-144 0 0,0 0-344 0 0,0 0-392 0 0,0 0-291 0 0,0 0-171 0 0,0 0-80 0 0,2-9-59 0 0,10-25-28 0 0,-10 41 3018 0 0,5 36-3025 0 0,11 126 399 0 0,-4 173-375 0 0,-14-341-531 0 0,0-1 13 0 0,0 0 26 0 0,0 0 29 0 0,0 0 38 0 0,0 0 21 0 0,0 0 20 0 0,0 0 42 0 0,0-30 481 0 0,-2 5-683 0 0,2 0-1 0 0,1-1 1 0 0,1 1 0 0 0,1 0 0 0 0,1 0 0 0 0,4-13-11 0 0,5-9 14 0 0,1 1 0 0 0,2 0 0 0 0,3 0 0 0 0,1 2 0 0 0,2 0-1 0 0,2 2 1 0 0,7-6-14 0 0,-16 25-44 0 0,-10 13 47 0 0,1 0 1 0 0,-1 1-1 0 0,2 0 0 0 0,-1 0 0 0 0,1 0 0 0 0,1 1 1 0 0,-1 0-1 0 0,1 0 0 0 0,1 1 0 0 0,-1 0 1 0 0,1 1-1 0 0,1 0 0 0 0,-1 0 0 0 0,1 1 0 0 0,4-1-3 0 0,-12 7 5 0 0,0 0-1 0 0,1 0 0 0 0,-1 0 0 0 0,0 0 0 0 0,0 1 0 0 0,0-1 0 0 0,0 1 1 0 0,0 0-1 0 0,-1-1 0 0 0,1 1 0 0 0,0 0 0 0 0,-1 0 0 0 0,1 0 0 0 0,-1 0 1 0 0,0 1-1 0 0,0-1 0 0 0,0 0 0 0 0,0 0 0 0 0,0 1 0 0 0,0-1 0 0 0,-1 1 1 0 0,1-1-1 0 0,-1 0 0 0 0,1 1 0 0 0,-1-1 0 0 0,0 1 0 0 0,0-1 0 0 0,0 2-4 0 0,5 184 386 0 0,-5-189-438 0 0,0 1 1 0 0,0 0 0 0 0,0-1-1 0 0,0 1 1 0 0,0 0-1 0 0,-1-1 1 0 0,1 1 0 0 0,0 0-1 0 0,0-1 1 0 0,0 1 0 0 0,0 0-1 0 0,-1 0 1 0 0,1-1-1 0 0,0 1 1 0 0,0 0 0 0 0,0 0-1 0 0,-1-1 1 0 0,1 1-1 0 0,0 0 1 0 0,0 0 0 0 0,-1 0-1 0 0,1 0 1 0 0,0-1-1 0 0,-1 1 1 0 0,1 0 0 0 0,0 0-1 0 0,-1 0 1 0 0,1 0 0 0 0,0 0-1 0 0,-1 0 1 0 0,1 0-1 0 0,0 0 1 0 0,0 0 0 0 0,-1 0-1 0 0,1 0 1 0 0,0 0-1 0 0,-1 0 1 0 0,1 0 0 0 0,0 0-1 0 0,-1 0 1 0 0,1 0-1 0 0,0 0 1 0 0,-1 0 0 0 0,1 0-1 0 0,0 1 1 0 0,-1-1 0 0 0,1 0-1 0 0,0 0 1 0 0,0 0-1 0 0,-1 0 1 0 0,1 1 0 0 0,0-1-1 0 0,0 0 1 0 0,-1 0-1 0 0,1 1 1 0 0,0-1 0 0 0,0 0-1 0 0,0 1 1 0 0,0-1 51 0 0,-10-15-7973 0 0,8 11-3734 0 0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4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46 10866 0 0,'0'0'1734'0'0,"0"0"-247"0"0,0 0 4 0 0,0 0-49 0 0,0 0-183 0 0,0 0-267 0 0,0 0-288 0 0,0 0-183 0 0,0 0-75 0 0,0 0 1 0 0,0 0 37 0 0,0 0 26 0 0,0 11 3209 0 0,-24 14-2733 0 0,77-98-527 0 0,-45 65-99 0 0,-16 13 172 0 0,-16 12-214 0 0,5 2-91 0 0,43-26-1042 0 0,-19 7-3958 0 0,-1-1-4687 0 0,-3 1-3508 0 0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6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4921 0 0,'0'0'2137'0'0,"0"0"-428"0"0,0 0-18 0 0,0 0 31 0 0,0 0-112 0 0,0 0-181 0 0,0 0-215 0 0,0 0-165 0 0,0 0-110 0 0,0 0-88 0 0,0 0-75 0 0,0 0-65 0 0,0 0-41 0 0,1-3-44 0 0,2-2-343 0 0,0 0-1 0 0,0-1 1 0 0,1 1-1 0 0,0 1 1 0 0,0-1-1 0 0,1 1 0 0 0,-1-1 1 0 0,1 1-1 0 0,0 0 1 0 0,0 1-1 0 0,0-1 1 0 0,0 1-1 0 0,4-1-282 0 0,29-24 841 0 0,90-90 722 0 0,-94 96-1375 0 0,-12 65 28 0 0,15 64 154 0 0,-27-75-674 0 0,9 22-634 0 0,-9-39-3197 0 0,4-5-3476 0 0,-12-10-4449 0 0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8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69 125 8170 0 0,'0'0'1548'0'0,"0"0"-530"0"0,0 0-105 0 0,0 0 183 0 0,0 0 163 0 0,0 0 14 0 0,0 0-126 0 0,0 0-195 0 0,0 0-165 0 0,0 0-106 0 0,0 0-58 0 0,0 0-52 0 0,0 0-42 0 0,-2 18-34 0 0,-7 89 353 0 0,-5 56 964 0 0,-29 7-1297 0 0,51-245 1720 0 0,11 17-2098 0 0,3 1 0 0 0,2 2 0 0 0,2 0 0 0 0,30-43-137 0 0,62-61 26 0 0,-68 133 0 0 0,-31 77 41 0 0,-19-42-63 0 0,1 0 0 0 0,-2 1 1 0 0,1-1-1 0 0,-1 0 0 0 0,-1 0 0 0 0,0 0 0 0 0,0 0 0 0 0,0-1 0 0 0,-1 1 1 0 0,-1-1-1 0 0,0 1-4 0 0,-22 31-3548 0 0,21-36-1357 0 0,1-3-6930 0 0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7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140 251 7218 0 0,'0'0'1461'0'0,"0"0"-226"0"0,0 0 17 0 0,0 0 211 0 0,0 0 132 0 0,0 0-106 0 0,0 0-316 0 0,0 0-355 0 0,0 0-297 0 0,0 0-163 0 0,0 0-42 0 0,0 0 37 0 0,0 0 95 0 0,25 8 2545 0 0,74 21 317 0 0,-83-26-3164 0 0,0 0-1 0 0,0-1 1 0 0,0-1 0 0 0,1 0-1 0 0,-1-1 1 0 0,0-1 0 0 0,0-1-1 0 0,0 0 1 0 0,9-3-146 0 0,23-25-808 0 0,-45 18-3248 0 0,-4-2-3746 0 0,-1 11-3925 0 0</inkml:trace>
  <inkml:trace contextRef="#ctx0" brushRef="#br0" timeOffset="300.924">258 0 12043 0 0,'0'0'2759'0'0,"0"0"-1546"0"0,0 0-611 0 0,0 0 86 0 0,0 0 212 0 0,0 0 174 0 0,0 0 11 0 0,0 0-154 0 0,0 0-168 0 0,0 0-123 0 0,0 0-101 0 0,-4 34-55 0 0,-8 105-36 0 0,14-61 286 0 0,1-50-504 0 0,-2 0 1 0 0,-1 0 0 0 0,-1 1 0 0 0,-1-1-1 0 0,-1 0 1 0 0,-2 0 0 0 0,-8 26-231 0 0,-34 85-712 0 0,46-130-1324 0 0,10-7-6461 0 0,-2-2-2711 0 0</inkml:trace>
  <inkml:trace contextRef="#ctx0" brushRef="#br0" timeOffset="1588.451">278 299 2128 0 0,'0'0'1792'0'0,"0"0"-268"0"0,0 0 60 0 0,0 0 133 0 0,0 0-22 0 0,0 0-215 0 0,0 0-253 0 0,0 0-224 0 0,0 0-130 0 0,0 0-39 0 0,0 0-15 0 0,0 0-11 0 0,0 0-40 0 0,3-1-47 0 0,-8-2 4038 0 0,-48 7-3643 0 0,-80-1 475 0 0,58-10-476 0 0,60 14-1072 0 0,29-10-5656 0 0,-11 2 2601 0 0,0-2-8654 0 0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17 268 4121 0 0,'0'0'3085'0'0,"0"0"-1390"0"0,0 0-267 0 0,0 0 302 0 0,0 0 105 0 0,0 0-139 0 0,0 0-213 0 0,0 0-195 0 0,0 0-126 0 0,0 0-105 0 0,0 0-100 0 0,0 0-117 0 0,0 0-112 0 0,29 8-79 0 0,91 24-70 0 0,-52-24 344 0 0,-54-9-805 0 0,0-1 1 0 0,0-1-1 0 0,0 0 0 0 0,0-1 0 0 0,0-1 0 0 0,-1 0 1 0 0,1 0-1 0 0,-1-1 0 0 0,-1-1 0 0 0,1-1 1 0 0,-1 1-1 0 0,0-2 0 0 0,-1 0 0 0 0,0 0 0 0 0,-1-1 1 0 0,1 0-1 0 0,-2-1 0 0 0,0 0 0 0 0,0-1 1 0 0,0-2-119 0 0,-6 11 15 0 0,0 0 1 0 0,-1-1-1 0 0,0 1 1 0 0,0-1-1 0 0,0 0 1 0 0,0 0-1 0 0,0 1 0 0 0,-1-1 1 0 0,0 0-1 0 0,0-1 1 0 0,0 1-1 0 0,0 0 1 0 0,-1 0-1 0 0,1 0 1 0 0,-1 0-1 0 0,0-1 1 0 0,-1 1-1 0 0,1 0 1 0 0,-1 0-1 0 0,1 0 1 0 0,-1 0-1 0 0,0 0 1 0 0,-1 0-1 0 0,1 0 1 0 0,-1 0-1 0 0,0-1-15 0 0,-5-1-26 0 0,1 0-1 0 0,-1 1 0 0 0,0 0 0 0 0,0 0 1 0 0,-1 1-1 0 0,0-1 0 0 0,0 2 1 0 0,0-1-1 0 0,0 1 0 0 0,0 0 0 0 0,0 1 1 0 0,-1 0-1 0 0,1 1 0 0 0,-1-1 1 0 0,0 1-1 0 0,1 1 0 0 0,-1 0 0 0 0,0 0 1 0 0,0 1-1 0 0,1 0 0 0 0,-1 0 1 0 0,1 1-1 0 0,-1 0 0 0 0,1 1 0 0 0,0 0 1 0 0,0 0-1 0 0,0 0 0 0 0,0 1 1 0 0,-1 2 25 0 0,-7 0 8 0 0,0 1 0 0 0,0 1-1 0 0,1 0 1 0 0,1 1 0 0 0,-1 1-1 0 0,2 0 1 0 0,-1 1 0 0 0,1 0-1 0 0,1 1 1 0 0,0 1 0 0 0,1 0 0 0 0,0 0-1 0 0,1 1 1 0 0,0 0 0 0 0,1 1-1 0 0,1 0 1 0 0,1 1 0 0 0,0 0-1 0 0,0 0 1 0 0,2 0 0 0 0,0 1-1 0 0,1 0 1 0 0,1-1 0 0 0,0 3-7 0 0,4-8 89 0 0,0-1 0 0 0,1 0 0 0 0,0 1 0 0 0,0-1 1 0 0,1 0-1 0 0,1 0 0 0 0,-1-1 0 0 0,2 1 0 0 0,-1-1 1 0 0,1 0-1 0 0,1 0 0 0 0,0 0 0 0 0,0-1 0 0 0,0 0 1 0 0,1 0-1 0 0,0 0 0 0 0,1-1 0 0 0,0 0 0 0 0,0-1 1 0 0,0 0-1 0 0,1 0 0 0 0,0-1 0 0 0,0 0 0 0 0,1 0 1 0 0,-1-1-1 0 0,1 0 0 0 0,3 0-89 0 0,147 47 583 0 0,-112-52-899 0 0,-26-23-2865 0 0,-19 17 730 0 0,0 0-5079 0 0,1 3-5167 0 0</inkml:trace>
  <inkml:trace contextRef="#ctx0" brushRef="#br0" timeOffset="555.328">597 486 15243 0 0,'0'0'1713'0'0,"0"0"-604"0"0,0 0-255 0 0,0 0-50 0 0,0 0-11 0 0,0 0-20 0 0,0 0-99 0 0,0 0-100 0 0,0 0-79 0 0,0 0-73 0 0,0 0-47 0 0,0 0-46 0 0,0 0-43 0 0,0 19-49 0 0,-1 90 139 0 0,-11 24 1942 0 0,29-201-1707 0 0,-4 31-536 0 0,2 0 0 0 0,2 1 0 0 0,1 0 0 0 0,2 1 0 0 0,11-14-75 0 0,18-2 44 0 0,-48 50-45 0 0,-1 1 1 0 0,1-1 0 0 0,-1 1-1 0 0,1-1 1 0 0,-1 1-1 0 0,1 0 1 0 0,0-1-1 0 0,-1 1 1 0 0,1 0 0 0 0,-1-1-1 0 0,1 1 1 0 0,0 0-1 0 0,-1 0 1 0 0,1 0 0 0 0,0-1-1 0 0,0 1 1 0 0,-1 0-1 0 0,1 0 1 0 0,0 0 0 0 0,-1 0-1 0 0,1 0 1 0 0,0 0-1 0 0,0 1 1 0 0,-1-1 0 0 0,1 0-1 0 0,0 0 1 0 0,-1 0-1 0 0,1 1 1 0 0,0-1-1 0 0,-1 0 1 0 0,1 1 0 0 0,-1-1-1 0 0,1 0 1 0 0,0 1-1 0 0,-1-1 1 0 0,1 1 0 0 0,-1-1-1 0 0,1 1 1 0 0,-1-1-1 0 0,1 1 1 0 0,-1-1 0 0 0,0 1-1 0 0,1 0 1 0 0,-1-1-1 0 0,0 1 1 0 0,1 0 0 0 0,-1-1-1 0 0,0 1 1 0 0,0 0-1 0 0,0-1 1 0 0,1 1 0 0 0,-1 0-1 0 0,0-1 1 0 0,0 1 0 0 0,9 40 76 0 0,-5 39-20 0 0,-4-79-66 0 0,0-1-26 0 0,0 0-16 0 0,0 0-30 0 0,0 0-34 0 0,0 0-38 0 0,0 0-124 0 0,0-23-4069 0 0,0 13 914 0 0,0 3-3207 0 0,0 3-5191 0 0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6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 10778 0 0,'0'0'1989'0'0,"0"0"-333"0"0,0 0-70 0 0,0 0-26 0 0,0 0-128 0 0,0 0-270 0 0,0 0-294 0 0,0 0-250 0 0,0 0-137 0 0,0 0-64 0 0,0 0-10 0 0,0 0 17 0 0,0 0-4 0 0,-2-2-1 0 0,2 2-377 0 0,-1-1-1 0 0,1 1 0 0 0,0-1 1 0 0,-1 1-1 0 0,0 0 0 0 0,1 0 1 0 0,-1-1-1 0 0,1 1 0 0 0,-1 0 1 0 0,1 0-1 0 0,-1-1 0 0 0,1 1 1 0 0,-1 0-1 0 0,0 0 0 0 0,1 0 1 0 0,-1 0-1 0 0,1 0 0 0 0,-1 0 1 0 0,0 0-1 0 0,1 0 0 0 0,-1 0 1 0 0,1 0-1 0 0,-1 1 0 0 0,0-1 1 0 0,1 0-1 0 0,-1 0 0 0 0,1 0 1 0 0,-1 1-1 0 0,1-1 0 0 0,-1 0 1 0 0,1 1-1 0 0,-1-1 0 0 0,1 0 1 0 0,-1 1-1 0 0,1-1 0 0 0,-1 1 1 0 0,1-1-1 0 0,0 1 0 0 0,-1-1 1 0 0,1 1-1 0 0,0-1 0 0 0,-1 1 1 0 0,1-1-1 0 0,0 1 0 0 0,0-1 1 0 0,-1 1-1 0 0,1 0-41 0 0,-13 12 238 0 0,-35 31 499 0 0,48-44-690 0 0,0 0-1 0 0,0 0-3 0 0,0 0 5 0 0,0 0 12 0 0,0 0 22 0 0,0 0 6 0 0,0 0 28 0 0,0 0 14 0 0,0 0-6 0 0,31-30 536 0 0,-56 60-1 0 0,17-22-1576 0 0,26-12-5333 0 0,-15 4 1865 0 0,2 0-7844 0 0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5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1 3249 0 0,'0'0'1203'0'0,"0"0"-96"0"0,0 0 111 0 0,0 0 268 0 0,0 0 132 0 0,0 0-53 0 0,0 0-208 0 0,0 0-301 0 0,0 0-248 0 0,0 0-189 0 0,0 0-123 0 0,-12 4-43 0 0,-36 15-2 0 0,1 32 1366 0 0,11-11-992 0 0,3 2 1 0 0,1 1-1 0 0,2 2 1 0 0,-17 35-826 0 0,38-64 121 0 0,2 1 0 0 0,0 0 1 0 0,1 0-1 0 0,1 0 0 0 0,0 1 1 0 0,1 0-1 0 0,1 0 1 0 0,1 0-1 0 0,0 0 0 0 0,2 0 1 0 0,0 1-1 0 0,1-1 0 0 0,1 4-121 0 0,1-11 71 0 0,1-1 0 0 0,0 0 0 0 0,0 0 0 0 0,1 0 0 0 0,0 0 0 0 0,1-1 0 0 0,0 0 0 0 0,1 0 0 0 0,0 0 0 0 0,0-1 0 0 0,1 0 0 0 0,0-1 0 0 0,0 0-1 0 0,0 0 1 0 0,1 0 0 0 0,1-1 0 0 0,-1-1 0 0 0,1 0 0 0 0,-1 0 0 0 0,1-1 0 0 0,1 0 0 0 0,-1 0 0 0 0,1-1 0 0 0,-1-1 0 0 0,1 0 0 0 0,0 0 0 0 0,0-1 0 0 0,0 0 0 0 0,0-1 0 0 0,0 0-1 0 0,5-2-70 0 0,10 3 205 0 0,-1-2-1 0 0,0-1 0 0 0,1-1 0 0 0,-1-2 0 0 0,0 0 0 0 0,-1-1 0 0 0,1-2 0 0 0,7-3-204 0 0,-20 5 67 0 0,3 2 45 0 0,-1-2-1 0 0,0 0 1 0 0,0-1-1 0 0,-1 0 1 0 0,0-1 0 0 0,0-1-1 0 0,-1 0 1 0 0,0-1 0 0 0,0 0-1 0 0,-1 0 1 0 0,9-13-112 0 0,-9 7 44 0 0,0 0 0 0 0,-2 0 1 0 0,0-1-1 0 0,-1-1 1 0 0,0 1-1 0 0,-2-1 0 0 0,0 0 1 0 0,-1-1-1 0 0,0 0 0 0 0,-2 1 1 0 0,0-1-1 0 0,-2 0 1 0 0,0-1-1 0 0,-1 1 0 0 0,-1-10-44 0 0,-2 15-73 0 0,0 1 0 0 0,0-1-1 0 0,-2 0 1 0 0,0 1 0 0 0,0 0-1 0 0,-1 0 1 0 0,-1 0 0 0 0,0 1-1 0 0,-1 0 1 0 0,0 0 0 0 0,0 1-1 0 0,-2 0 1 0 0,1 1 0 0 0,-1 0 0 0 0,-1 0-1 0 0,0 1 1 0 0,0 0 0 0 0,-1 1-1 0 0,0 1 1 0 0,0 0 0 0 0,-1 0-1 0 0,1 1 1 0 0,-2 1 0 0 0,1 0-1 0 0,-1 1 1 0 0,1 0 0 0 0,-1 1-1 0 0,0 1 1 0 0,0 0 0 0 0,0 0-1 0 0,-1 2 1 0 0,1 0 0 0 0,0 1 0 0 0,0 0-1 0 0,0 1 1 0 0,0 0 0 0 0,0 1-1 0 0,0 1 1 0 0,-2 1 73 0 0,-106 50-3543 0 0,72-28-2253 0 0,41-22 4137 0 0,-16 11-9953 0 0</inkml:trace>
  <inkml:trace contextRef="#ctx0" brushRef="#br0" timeOffset="523.328">32 476 2385 0 0,'0'0'1960'0'0,"0"0"-352"0"0,0 0-69 0 0,0 0 90 0 0,0 0 74 0 0,0 0-20 0 0,0 0-119 0 0,0 0-120 0 0,0 0-99 0 0,0 0-94 0 0,0 0-89 0 0,0 0-109 0 0,0 0-132 0 0,-2-3-123 0 0,-11-19 1688 0 0,37-2-1370 0 0,0 8-814 0 0,0 0 0 0 0,1 1 0 0 0,0 2 0 0 0,1 1 0 0 0,1 0 0 0 0,10-1-302 0 0,68 0 575 0 0,-56 63-378 0 0,-39-37-143 0 0,-5-5-19 0 0,1 0 1 0 0,1-1-1 0 0,-1 0 0 0 0,1 0 1 0 0,1-1-1 0 0,-1 0 1 0 0,1 0-1 0 0,0-1 1 0 0,0 0-1 0 0,1 0 1 0 0,0 0-1 0 0,0-2 0 0 0,0 1 1 0 0,0-1-1 0 0,0 0 1 0 0,0-1-1 0 0,1 0 1 0 0,0 0-1 0 0,-1-1 0 0 0,1 0 1 0 0,0-1-36 0 0,4 0 86 0 0,-7 1-40 0 0,-1-1-1 0 0,1 0 0 0 0,-1 0 0 0 0,1-1 0 0 0,0 1 0 0 0,-1-1 1 0 0,1-1-1 0 0,-1 1 0 0 0,0-1 0 0 0,1 0 0 0 0,-1-1 0 0 0,0 1 1 0 0,0-1-1 0 0,3-3-45 0 0,-2 2 23 0 0,-6 4-34 0 0,0 0 0 0 0,-1 0 0 0 0,1 0 0 0 0,0 0 0 0 0,0-1 0 0 0,-1 1 0 0 0,1 0 0 0 0,0 0 0 0 0,-1-1 0 0 0,1 1 0 0 0,0-1 0 0 0,-1 1 0 0 0,1 0 0 0 0,0-1 1 0 0,-1 1-1 0 0,1-1 0 0 0,-1 1 0 0 0,1-1 0 0 0,-1 0 0 0 0,1 1 0 0 0,-1-1 0 0 0,0 1 0 0 0,1-1 0 0 0,-1 0 0 0 0,0 1 0 0 0,1-1 0 0 0,-1 0 0 0 0,0 0 0 0 0,0 1 1 0 0,0-1-1 0 0,1 0 0 0 0,-1 1 0 0 0,0-1 0 0 0,0 0 0 0 0,0 0 0 0 0,0 1 0 0 0,0-1 0 0 0,0 0 0 0 0,-1 0 0 0 0,1 1 0 0 0,0-1 0 0 0,0 0 0 0 0,-1 0 0 0 0,1 1 1 0 0,0-1-1 0 0,0 0 0 0 0,-1 1 0 0 0,1-1 0 0 0,-1 1 0 0 0,1-1 0 0 0,-1 0 11 0 0,-14-13-1390 0 0,-2-1-2308 0 0,7 4-5230 0 0,7 6-3364 0 0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1 200 5537 0 0,'0'0'1794'0'0,"0"0"-159"0"0,0 0 103 0 0,0 0 177 0 0,0 0-10 0 0,0 0-248 0 0,0 0-357 0 0,0 0-310 0 0,0 0-118 0 0,0 0-31 0 0,0 0 14 0 0,0 0-1 0 0,0 0-70 0 0,3 3-53 0 0,-1-2-598 0 0,0 1 1 0 0,0 0-1 0 0,1-1 1 0 0,-1 0-1 0 0,0 0 1 0 0,1 1 0 0 0,-1-1-1 0 0,1-1 1 0 0,-1 1-1 0 0,1 0 1 0 0,-1-1-1 0 0,1 1 1 0 0,0-1-1 0 0,-1 0 1 0 0,1 0 0 0 0,0 0-1 0 0,-1 0 1 0 0,1 0-1 0 0,0 0 1 0 0,-1-1-1 0 0,1 1 1 0 0,-1-1-1 0 0,1 0 1 0 0,-1 0-1 0 0,1 0 1 0 0,-1 0 0 0 0,1 0-1 0 0,1-2-133 0 0,124-101 1212 0 0,-30 2-940 0 0,-97 101-268 0 0,6 2-154 0 0,-7 10 147 0 0,0 12 3 0 0,0-1 0 0 0,2 0 0 0 0,1 0 0 0 0,1 0 1 0 0,0 0-1 0 0,2 0 0 0 0,0-1 0 0 0,2 0 0 0 0,0 0 0 0 0,1-1 0 0 0,1 0 0 0 0,1-1 0 0 0,1 0 0 0 0,2 2 0 0 0,18 11-1215 0 0,-18-21-4317 0 0,-10-8 2601 0 0,0-2-9369 0 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9:22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 7674 0 0,'0'0'3292'0'0,"0"0"-1223"0"0,0 0-517 0 0,0 0-62 0 0,0 0-50 0 0,0 0-138 0 0,0 0-250 0 0,0 0-327 0 0,0 0-246 0 0,0 0-149 0 0,0 0-52 0 0,0 0 30 0 0,0 0 59 0 0,-12 8 44 0 0,-54 42 312 0 0,-13 76 472 0 0,39-52-1039 0 0,-55 80-54 0 0,94-153-92 0 0,0 1-1 0 0,-1-1 0 0 0,1 1 0 0 0,0-1 1 0 0,0 1-1 0 0,1 0 0 0 0,-1 0 1 0 0,0-1-1 0 0,0 1 0 0 0,1 0 0 0 0,-1 0 1 0 0,1 0-1 0 0,0 0 0 0 0,0 0 1 0 0,-1 0-1 0 0,1 0 0 0 0,0 0 0 0 0,1 0 1 0 0,-1 0-1 0 0,0-1 0 0 0,0 1 1 0 0,1 0-1 0 0,-1 0 0 0 0,1 0 0 0 0,0 0 1 0 0,0 0-1 0 0,-1-1 0 0 0,1 1 1 0 0,0 0-1 0 0,0-1 0 0 0,1 1 0 0 0,-1-1 1 0 0,0 1-1 0 0,0-1 0 0 0,1 1 1 0 0,-1-1-1 0 0,1 0 0 0 0,-1 0 0 0 0,1 0 1 0 0,0 0-1 0 0,-1 0 0 0 0,1 0 1 0 0,0 0-1 0 0,0 0 0 0 0,0-1 0 0 0,-1 1 1 0 0,1-1-1 0 0,0 0 0 0 0,0 1 1 0 0,0-1-1 0 0,0 0 0 0 0,2 0-9 0 0,26 2 333 0 0,0-2 1 0 0,1-1-1 0 0,-1-1 0 0 0,0-2 0 0 0,0-1 0 0 0,-1-1 1 0 0,27-9-334 0 0,-44 11 74 0 0,-4 3-73 0 0,8-18-2734 0 0,-15 11 687 0 0,1 0-853 0 0,0 1-3986 0 0,-2 4-3499 0 0</inkml:trace>
  <inkml:trace contextRef="#ctx0" brushRef="#br0" timeOffset="277.284">0 255 11570 0 0,'0'0'2481'0'0,"0"0"-842"0"0,0 0-497 0 0,0 0-137 0 0,0 0-85 0 0,0 0-81 0 0,0 0-59 0 0,0 0-65 0 0,0 0-43 0 0,0 0 3 0 0,0 0-63 0 0,0 0-61 0 0,17 4-39 0 0,84 15 362 0 0,32-19 461 0 0,-56-8-1497 0 0,-45 2-2616 0 0,-9 2-2628 0 0,-14 3-6297 0 0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8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58 240 2577 0 0,'0'0'2721'0'0,"0"0"-752"0"0,0 0-143 0 0,0 0 42 0 0,0 0-62 0 0,0 0-201 0 0,0 0-262 0 0,0 0-237 0 0,0 0-181 0 0,0 0-122 0 0,0 0-119 0 0,0 0-73 0 0,0 0-55 0 0,1 25 2422 0 0,6-19-2846 0 0,-1 0-1 0 0,1-1 1 0 0,0-1-1 0 0,0 1 0 0 0,0-1 1 0 0,1 0-1 0 0,0 0 0 0 0,0-1 1 0 0,0 0-1 0 0,0-1 1 0 0,0 0-1 0 0,0 0 0 0 0,1-1 1 0 0,-1 1-1 0 0,0-2 1 0 0,1 1-1 0 0,-1-2 0 0 0,1 1 1 0 0,-1-1-1 0 0,1 0 1 0 0,5-2-132 0 0,1 2 94 0 0,0-1 1 0 0,1-1-1 0 0,-1-1 1 0 0,0 0 0 0 0,-1-1-1 0 0,1 0 1 0 0,-1-1 0 0 0,0-1-1 0 0,0 0 1 0 0,-1-1-1 0 0,0-1 1 0 0,-1 0 0 0 0,1 0-1 0 0,-2-1 1 0 0,1-1 0 0 0,-2 0-1 0 0,1-1 1 0 0,-1 0-1 0 0,-1 0 1 0 0,2-5-95 0 0,-7 10 18 0 0,-1 0-1 0 0,0 0 1 0 0,-1 0 0 0 0,0 0 0 0 0,0 0-1 0 0,0 0 1 0 0,-1-1 0 0 0,0 1-1 0 0,-1-1 1 0 0,0 1 0 0 0,0-1 0 0 0,0 1-1 0 0,-1-1 1 0 0,0-1-18 0 0,-2 6-12 0 0,-1-1 1 0 0,1 1-1 0 0,-1 0 1 0 0,0 0-1 0 0,0 0 1 0 0,0 1-1 0 0,0-1 1 0 0,0 1-1 0 0,-1 0 0 0 0,1 0 1 0 0,-1 1-1 0 0,1-1 1 0 0,-1 1-1 0 0,0 0 1 0 0,1 0-1 0 0,-1 0 1 0 0,0 1-1 0 0,0 0 0 0 0,0 0 1 0 0,1 0-1 0 0,-1 0 1 0 0,0 1-1 0 0,0 0 1 0 0,1 0-1 0 0,-1 0 1 0 0,0 1-1 0 0,1-1 0 0 0,-1 1 1 0 0,1 0-1 0 0,-4 2 12 0 0,-176 91-74 0 0,172-86 81 0 0,-1 0-1 0 0,1 1 1 0 0,1 0 0 0 0,0 1 0 0 0,0 0 0 0 0,1 0 0 0 0,0 1 0 0 0,1 1 0 0 0,1-1 0 0 0,0 2-7 0 0,-7 11 25 0 0,6-12-14 0 0,0 0-1 0 0,1 1 0 0 0,1-1 1 0 0,0 2-1 0 0,0-1 1 0 0,2 1-1 0 0,0 0 0 0 0,1 0 1 0 0,0 0-1 0 0,1 1 1 0 0,1-1-1 0 0,0 1 1 0 0,1 0-1 0 0,1 0 0 0 0,0 2-10 0 0,1-13 14 0 0,1-1 0 0 0,-1 1 0 0 0,1-1 0 0 0,-1 0 0 0 0,1 0 0 0 0,0 0-1 0 0,1 0 1 0 0,-1 0 0 0 0,1 0 0 0 0,0 0 0 0 0,0-1 0 0 0,0 0 0 0 0,0 1-1 0 0,0-1 1 0 0,1 0 0 0 0,0-1 0 0 0,-1 1 0 0 0,1-1 0 0 0,0 1 0 0 0,0-1-1 0 0,1 0 1 0 0,-1-1 0 0 0,0 1 0 0 0,0-1 0 0 0,1 0 0 0 0,1 1-14 0 0,127 5 443 0 0,-95-8-277 0 0,-20 1-81 0 0,-1-2 1 0 0,1 0-1 0 0,0-1 1 0 0,-1-1-1 0 0,0 0 1 0 0,1-1 0 0 0,-2-1-1 0 0,17-8-85 0 0,-32 14-6 0 0,-1-1 1 0 0,1 1-1 0 0,0-1 0 0 0,0 1 1 0 0,-1-1-1 0 0,1 1 1 0 0,0-1-1 0 0,-1 0 0 0 0,1 1 1 0 0,-1-1-1 0 0,1 0 0 0 0,-1 1 1 0 0,1-1-1 0 0,-1 0 0 0 0,1 0 1 0 0,-1 1-1 0 0,0-1 0 0 0,1 0 1 0 0,-1 0-1 0 0,0 0 1 0 0,0 0-1 0 0,1 1 0 0 0,-1-1 1 0 0,0 0-1 0 0,0 0 0 0 0,0 0 1 0 0,0 0-1 0 0,0 0 0 0 0,0 0 1 0 0,-1 1-1 0 0,1-1 0 0 0,0 0 1 0 0,0 0-1 0 0,0 0 1 0 0,-1 0-1 0 0,1 1 0 0 0,-1-1 1 0 0,1 0-1 0 0,0 0 0 0 0,-1 1 1 0 0,0-1-1 0 0,1 0 6 0 0,-18-16-6991 0 0,15 14-3835 0 0</inkml:trace>
  <inkml:trace contextRef="#ctx0" brushRef="#br0" timeOffset="1136.428">728 421 6777 0 0,'0'0'4389'0'0,"0"0"-2265"0"0,0 0-836 0 0,0 0-44 0 0,0 0-6 0 0,0 0-123 0 0,0 0-187 0 0,0 0-239 0 0,0 0-174 0 0,0 0-104 0 0,0 0-51 0 0,0 0-40 0 0,0 0-28 0 0,-18 15 7 0 0,-52 49-29 0 0,39-11 252 0 0,10 51 435 0 0,21-101-906 0 0,0 0 0 0 0,1 0-1 0 0,-1 0 1 0 0,1 1 0 0 0,-1-1-1 0 0,1 0 1 0 0,0 0 0 0 0,0 0-1 0 0,1 0 1 0 0,-1 0 0 0 0,1 0 0 0 0,-1-1-1 0 0,1 1 1 0 0,0 0 0 0 0,0-1-1 0 0,0 1 1 0 0,0-1 0 0 0,1 0-1 0 0,-1 0 1 0 0,0 0 0 0 0,1 0-1 0 0,0 0 1 0 0,-1 0 0 0 0,1-1-1 0 0,0 1 1 0 0,0-1 0 0 0,0 0-1 0 0,0 1 1 0 0,0-2 0 0 0,0 1-1 0 0,1 0-50 0 0,6 1 149 0 0,-1-1-1 0 0,1 0 0 0 0,0-1 0 0 0,0 1 0 0 0,0-2 0 0 0,0 0 1 0 0,0 0-1 0 0,0-1 0 0 0,-1 0 0 0 0,1 0 0 0 0,0-1 0 0 0,-1-1 1 0 0,0 1-1 0 0,0-2 0 0 0,0 1 0 0 0,0-1 0 0 0,-1 0 1 0 0,0-1-1 0 0,0 0 0 0 0,6-6-148 0 0,-2 1 69 0 0,0-1-1 0 0,-1 0 1 0 0,0 0 0 0 0,-1-1-1 0 0,-1 0 1 0 0,0-1 0 0 0,0 0-1 0 0,-2-1 1 0 0,0 1 0 0 0,0-1-1 0 0,-2-1 1 0 0,2-5-69 0 0,-5 15-31 0 0,0 0 0 0 0,-1 0 1 0 0,1 0-1 0 0,-1 0 0 0 0,-1 0 0 0 0,1-1 1 0 0,-1 1-1 0 0,0 0 0 0 0,-1-1 0 0 0,1 1 1 0 0,-1 0-1 0 0,-1 0 0 0 0,1 0 0 0 0,-1 0 1 0 0,0 0-1 0 0,0 0 0 0 0,-1 0 1 0 0,1 0-1 0 0,-1 1 0 0 0,-1-1 0 0 0,1 1 1 0 0,-1 0-1 0 0,0 0 0 0 0,0 0 0 0 0,0 1 1 0 0,-1 0-1 0 0,0-1 0 0 0,0 1 0 0 0,0 1 1 0 0,0-1-1 0 0,0 1 0 0 0,-1 0 0 0 0,1 0 1 0 0,-1 1-1 0 0,0-1 0 0 0,0 1 0 0 0,0 1 1 0 0,-6-2 30 0 0,-57 8-1955 0 0,27 14-4499 0 0,26-11-5528 0 0</inkml:trace>
  <inkml:trace contextRef="#ctx0" brushRef="#br0" timeOffset="1539.43">648 520 14547 0 0,'0'0'1619'0'0,"0"0"-679"0"0,0 0-75 0 0,0 0 171 0 0,0 0 28 0 0,0 0-137 0 0,0 0-276 0 0,0 0-207 0 0,0 0-70 0 0,0 0-16 0 0,0 0-22 0 0,0 0-12 0 0,0 0 33 0 0,61-29 2844 0 0,51-1-2278 0 0,-89 79-356 0 0,-21-44-508 0 0,-1 0 0 0 0,2 0-1 0 0,-1 0 1 0 0,0-1 0 0 0,1 1 0 0 0,0-1 0 0 0,0 1 0 0 0,0-1 0 0 0,1 0 0 0 0,-1 0 0 0 0,1 0-1 0 0,0-1 1 0 0,0 1 0 0 0,1-1 0 0 0,-1 0 0 0 0,1 0 0 0 0,-1-1 0 0 0,1 1 0 0 0,0-1 0 0 0,0 0 0 0 0,0 0-1 0 0,0-1 1 0 0,0 1 0 0 0,0-1 0 0 0,1 0 0 0 0,-1-1 0 0 0,0 1 0 0 0,1-1 0 0 0,-1 0 0 0 0,0 0-1 0 0,1-1 1 0 0,-1 0 0 0 0,0 0 0 0 0,0 0 0 0 0,0 0 0 0 0,1-1 0 0 0,2-1-59 0 0,-3 0-1500 0 0,-26 9-7597 0 0,16-2-3640 0 0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3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10218 0 0,'0'0'2045'0'0,"0"0"-517"0"0,0 0-194 0 0,0 0 13 0 0,0 0-27 0 0,0 0-131 0 0,0 0-251 0 0,0 0-246 0 0,0 0-105 0 0,0 0 38 0 0,0 0 95 0 0,0 0 63 0 0,8 3 4 0 0,126 16 3162 0 0,125-37-1851 0 0,-194 15-1925 0 0,-57 0 21 0 0,-14 1-3919 0 0,-6 8 234 0 0,7-1-2238 0 0,0-1-6164 0 0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4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17764 0 0,'0'0'1767'0'0,"0"0"-618"0"0,0 0-402 0 0,0 0-16 0 0,0 0 127 0 0,0 0 98 0 0,0 0 1 0 0,0 0-75 0 0,0 0-149 0 0,0 0-162 0 0,0 0-123 0 0,35-3-110 0 0,112-13-104 0 0,-93 11-630 0 0,88-9 1221 0 0,-55 12-8883 0 0,-75 2-4230 0 0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5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304 748 8290 0 0,'0'0'2632'0'0,"0"0"-1035"0"0,0 0-405 0 0,0 0 78 0 0,0 0 187 0 0,0 0 18 0 0,0 0-185 0 0,0 0-285 0 0,0 0-290 0 0,0 0-201 0 0,0 0-109 0 0,0 0-66 0 0,0 0-47 0 0,-30-1-29 0 0,-93 1-29 0 0,62 16 160 0 0,54-11-371 0 0,0 0 1 0 0,0 0 0 0 0,1 1 0 0 0,0 0-1 0 0,0 0 1 0 0,1 0 0 0 0,-1 1 0 0 0,1 0-1 0 0,1 0 1 0 0,-1 0 0 0 0,1 1 0 0 0,1-1-1 0 0,-1 1 1 0 0,1 0 0 0 0,1 0-1 0 0,-1 0 1 0 0,1 0 0 0 0,1 1 0 0 0,-1-1-1 0 0,2 1 1 0 0,-1-1 0 0 0,1 1 0 0 0,0-1-1 0 0,1 0 1 0 0,0 2-24 0 0,1-5 29 0 0,0 1 0 0 0,0-1-1 0 0,0 0 1 0 0,1 0 0 0 0,0-1 0 0 0,0 1-1 0 0,0 0 1 0 0,0-1 0 0 0,1 0-1 0 0,0 0 1 0 0,0 0 0 0 0,0 0 0 0 0,0-1-1 0 0,1 1 1 0 0,-1-1 0 0 0,1 0 0 0 0,0-1-1 0 0,0 1 1 0 0,0-1 0 0 0,0 0 0 0 0,0 0-1 0 0,1 0 1 0 0,-1-1 0 0 0,0 0-1 0 0,1 0 1 0 0,-1 0 0 0 0,1-1 0 0 0,0 1-1 0 0,-1-2 1 0 0,1 1 0 0 0,-1 0 0 0 0,1-1-1 0 0,2-1-28 0 0,9-3 153 0 0,0-1 0 0 0,-1-1 0 0 0,1-1-1 0 0,-1 0 1 0 0,-1-1 0 0 0,0-1 0 0 0,0 0-1 0 0,-1-1 1 0 0,0-1 0 0 0,-1 0 0 0 0,3-3-153 0 0,1-1 77 0 0,0-1-1 0 0,0-1 1 0 0,-2 0 0 0 0,0-1 0 0 0,-2 0 0 0 0,0-1 0 0 0,0-1 0 0 0,-2 0 0 0 0,-1 0 0 0 0,-1-1 0 0 0,0-1 0 0 0,0-7-77 0 0,-4 9 2 0 0,-1-1 0 0 0,0 0 0 0 0,-2 0 0 0 0,0 0 0 0 0,-2 0 1 0 0,-1 0-1 0 0,0 0 0 0 0,-5-19-2 0 0,6 33-25 0 0,-2 1-1 0 0,1 0 1 0 0,-1 0 0 0 0,-1 0 0 0 0,1 0-1 0 0,-1 0 1 0 0,0 1 0 0 0,0-1 0 0 0,-1 1 0 0 0,0 0-1 0 0,0 0 1 0 0,-1 0 0 0 0,1 1 0 0 0,-1-1-1 0 0,-1 1 1 0 0,1 0 0 0 0,-1 0 0 0 0,1 1-1 0 0,-1 0 1 0 0,-1 0 0 0 0,1 0 0 0 0,0 1-1 0 0,-1 0 1 0 0,0 0 0 0 0,0 1 0 0 0,-5-2 25 0 0,4 5-10 0 0,1-1 0 0 0,0 1 0 0 0,-1 1 0 0 0,1 0 1 0 0,0 0-1 0 0,0 0 0 0 0,0 1 0 0 0,0 0 0 0 0,1 0 0 0 0,-1 1 0 0 0,1 0 1 0 0,0 0-1 0 0,0 0 0 0 0,0 1 0 0 0,0 0 0 0 0,1 0 0 0 0,0 0 1 0 0,0 1-1 0 0,0 0 0 0 0,1 0 0 0 0,0 0 0 0 0,0 0 0 0 0,1 1 0 0 0,-1-1 1 0 0,1 1-1 0 0,1 0 0 0 0,-1 0 0 0 0,1 0 0 0 0,1 1 0 0 0,-1-1 1 0 0,1 0-1 0 0,0 1 0 0 0,1-1 0 0 0,0 3 10 0 0,3 9 54 0 0,1-1-1 0 0,1 0 1 0 0,1 0-1 0 0,0 0 1 0 0,1-1-1 0 0,1 0 1 0 0,1 0-1 0 0,0-1 1 0 0,2 0 0 0 0,-1 0-1 0 0,2-1 1 0 0,0-1-1 0 0,1 0 1 0 0,0-1-1 0 0,1 0 1 0 0,0-1-1 0 0,1-1 1 0 0,1 0 0 0 0,14 8-54 0 0,98 58 541 0 0,-101-59-369 0 0,-22-21-8054 0 0,-5 0-2076 0 0</inkml:trace>
  <inkml:trace contextRef="#ctx0" brushRef="#br0" timeOffset="515.669">750 523 11474 0 0,'0'0'3468'0'0,"0"0"-2017"0"0,0 0-784 0 0,0 0-61 0 0,0 0 65 0 0,0 0 43 0 0,0 0 5 0 0,0 0-117 0 0,0 0-91 0 0,0 0-45 0 0,0 0-98 0 0,0 0-30 0 0,7 11-31 0 0,52 89 584 0 0,-15 54-332 0 0,-23-95-430 0 0,-5-76 2948 0 0,66-121-2261 0 0,22-56-669 0 0,-105 193-184 0 0,1 1 1 0 0,0 0 0 0 0,0 0 0 0 0,-1 0-1 0 0,1 0 1 0 0,0-1 0 0 0,0 1 0 0 0,-1 0-1 0 0,1 0 1 0 0,0-1 0 0 0,0 1-1 0 0,0 0 1 0 0,0 0 0 0 0,-1-1 0 0 0,1 1-1 0 0,0 0 1 0 0,0 0 0 0 0,0-1 0 0 0,0 1-1 0 0,0 0 1 0 0,0-1 0 0 0,0 1 0 0 0,0 0-1 0 0,0-1 1 0 0,0 1 0 0 0,0 0-1 0 0,0 0 1 0 0,0-1 0 0 0,0 1 0 0 0,0 0-1 0 0,0-1 1 0 0,0 1 0 0 0,0 0 0 0 0,0-1-1 0 0,0 1 1 0 0,1 0 0 0 0,-1 0 0 0 0,0-1-1 0 0,0 1 1 0 0,0 0 0 0 0,0 0-1 0 0,1-1 1 0 0,-1 1 0 0 0,0 0 36 0 0,-25 18-6130 0 0,21-14 3009 0 0,-4 0-8444 0 0</inkml:trace>
  <inkml:trace contextRef="#ctx0" brushRef="#br0" timeOffset="997.531">696 229 12739 0 0,'0'0'2150'0'0,"0"0"-498"0"0,0 0-277 0 0,0 0-87 0 0,0 0-101 0 0,0 0-175 0 0,0 0-234 0 0,0 0-225 0 0,0 0-130 0 0,0 0-19 0 0,0 0 24 0 0,0 0 39 0 0,0 0 9 0 0,12 0-44 0 0,186-11 1374 0 0,3 3-1273 0 0,-201 8-518 0 0,0 0 2 0 0,0 0 10 0 0,0 0 24 0 0,0 0 34 0 0,0 0 27 0 0,-24 0 687 0 0,9-5-764 0 0,0-1 0 0 0,0-1 0 0 0,1 0 0 0 0,0 0 0 0 0,0-2 0 0 0,1 1 0 0 0,0-2 0 0 0,1 0 1 0 0,-8-8-36 0 0,11 10 21 0 0,1 3-47 0 0,1 0 0 0 0,1 0 0 0 0,-1-1 0 0 0,1 0 0 0 0,0-1 0 0 0,0 1 0 0 0,1-1 0 0 0,0 0 0 0 0,0-1 0 0 0,1 1 0 0 0,0-1 0 0 0,0 0 0 0 0,0 0 0 0 0,0-6 26 0 0,8 6-2973 0 0,3 8-2101 0 0,-2 0-435 0 0,-2 0-6900 0 0</inkml:trace>
  <inkml:trace contextRef="#ctx0" brushRef="#br0" timeOffset="1431.214">35 1153 8090 0 0,'0'0'1716'0'0,"0"0"-228"0"0,0 0 145 0 0,0 0 176 0 0,0 0-41 0 0,0 0-209 0 0,0 0-278 0 0,0 0-182 0 0,0 0-116 0 0,0 0-107 0 0,0 0-92 0 0,0 0-86 0 0,32-1-78 0 0,99-4-63 0 0,255-1 1484 0 0,-61-19-2081 0 0,-256 13-3880 0 0,-2-5-4008 0 0,-55 13-4225 0 0</inkml:trace>
  <inkml:trace contextRef="#ctx0" brushRef="#br0" timeOffset="2034.006">243 1414 14739 0 0,'0'0'1438'0'0,"0"0"-399"0"0,0 0-104 0 0,0 0 38 0 0,0 0-21 0 0,0 0-185 0 0,0 0-287 0 0,0 0-182 0 0,0 0-129 0 0,0 0-52 0 0,0 0-13 0 0,0 0-4 0 0,0 0 7 0 0,-25 21-7 0 0,-81 67-7 0 0,57-23 21 0 0,43-56-106 0 0,1 1-1 0 0,-1 0 1 0 0,2 0 0 0 0,0 0-1 0 0,0 0 1 0 0,0 1 0 0 0,2 0 0 0 0,-1-1-1 0 0,1 1 1 0 0,1 0 0 0 0,0 0 0 0 0,0 0-1 0 0,1 0 1 0 0,1 0 0 0 0,0 4-8 0 0,3-11 48 0 0,-1 1 0 0 0,1-1 0 0 0,0 0 0 0 0,0 0 0 0 0,1-1 0 0 0,-1 1 0 0 0,1-1 0 0 0,-1 0 0 0 0,1 0 0 0 0,0 0-1 0 0,0-1 1 0 0,1 0 0 0 0,-1 0 0 0 0,0 0 0 0 0,1-1 0 0 0,-1 1 0 0 0,1-1 0 0 0,0 0 0 0 0,-1-1 0 0 0,1 0 0 0 0,0 0 0 0 0,-1 0 0 0 0,1 0 0 0 0,0-1 0 0 0,-1 0 0 0 0,1 0 0 0 0,-1-1 0 0 0,1 1 0 0 0,-1-1 0 0 0,0 0 0 0 0,1-1-48 0 0,25-9 265 0 0,-1-2-1 0 0,-1 0 1 0 0,0-2 0 0 0,-1-1 0 0 0,-1-1 0 0 0,-1-2-1 0 0,0 0 1 0 0,-2-2 0 0 0,21-23-265 0 0,-25 26 51 0 0,0-1 0 0 0,-2-1 0 0 0,0-1 0 0 0,-2 0-1 0 0,0-1 1 0 0,-2-1 0 0 0,0 0 0 0 0,-2-1 0 0 0,0-1 0 0 0,-2 0 0 0 0,-1 0 0 0 0,-1-1-1 0 0,0-5-50 0 0,-6 26-13 0 0,-1 0 0 0 0,0 0 0 0 0,0 0 0 0 0,0 0 0 0 0,-1 0-1 0 0,1 0 1 0 0,-2 1 0 0 0,1-1 0 0 0,0 0 0 0 0,-1 0 0 0 0,0 0-1 0 0,-1 0 1 0 0,1 0 0 0 0,-1 1 0 0 0,0-1 0 0 0,-1 1 0 0 0,1-1-1 0 0,-1 1 1 0 0,0 0 0 0 0,0 0 0 0 0,-1 0 0 0 0,0 0 0 0 0,0 1-1 0 0,0-1 1 0 0,0 1 0 0 0,0 0 0 0 0,-1 0 0 0 0,0 1 0 0 0,0 0 0 0 0,0-1-1 0 0,0 1 1 0 0,0 1 0 0 0,-1-1 0 0 0,1 1 0 0 0,-1 0 0 0 0,0 0-1 0 0,1 1 1 0 0,-1 0 0 0 0,-1 0 13 0 0,-3 4-21 0 0,-1 0 0 0 0,1 1 1 0 0,0 0-1 0 0,0 1 0 0 0,0 0 0 0 0,1 0 0 0 0,0 1 1 0 0,0 1-1 0 0,0-1 0 0 0,1 1 0 0 0,0 1 0 0 0,0 0 1 0 0,1 0-1 0 0,0 0 0 0 0,0 1 0 0 0,1 0 0 0 0,0 0 1 0 0,0 1-1 0 0,1 0 0 0 0,-2 7 21 0 0,1-6 9 0 0,0 1 0 0 0,1-1-1 0 0,1 2 1 0 0,0-1 0 0 0,0 0 0 0 0,1 1 0 0 0,1-1 0 0 0,0 1-1 0 0,1 0 1 0 0,0 0 0 0 0,1 0 0 0 0,1 0 0 0 0,0 0 0 0 0,0-1-1 0 0,1 1 1 0 0,1 0 0 0 0,0-1 0 0 0,1 1 0 0 0,0-1 0 0 0,1 0-1 0 0,0 0 1 0 0,1-1 0 0 0,0 0 0 0 0,5 7-9 0 0,101 147 239 0 0,-89-155-1761 0 0,-8-24-7557 0 0,-12 7-2429 0 0</inkml:trace>
  <inkml:trace contextRef="#ctx0" brushRef="#br0" timeOffset="2400.972">961 1252 16676 0 0,'0'0'1313'0'0,"0"0"-557"0"0,0 0-170 0 0,0 0 171 0 0,0 0 197 0 0,0 0 66 0 0,0 0-118 0 0,0 0-217 0 0,0 0-174 0 0,0 0-127 0 0,-17 32-84 0 0,-55 102-61 0 0,-27 60 133 0 0,88-167-365 0 0,6-17-3 0 0,0 0-1 0 0,0 0 0 0 0,1 1 0 0 0,1-1 1 0 0,0 1-1 0 0,0 0 0 0 0,1 0 0 0 0,1 0 1 0 0,0 0-1 0 0,0 1 0 0 0,1-1 0 0 0,1 10-3 0 0,2-18 19 0 0,-1 0-1 0 0,1 0 0 0 0,0-1 0 0 0,0 1 0 0 0,0-1 0 0 0,0 0 0 0 0,0 0 0 0 0,1 0 1 0 0,-1 0-1 0 0,1 0 0 0 0,-1-1 0 0 0,1 0 0 0 0,0 0 0 0 0,-1 0 0 0 0,1 0 0 0 0,0 0 1 0 0,0-1-1 0 0,0 1 0 0 0,0-1 0 0 0,-1 0 0 0 0,1-1 0 0 0,0 1 0 0 0,0-1 0 0 0,2 0-18 0 0,-2 1 47 0 0,165-37 692 0 0,-166 37-765 0 0,-1-1 0 0 0,1 1 0 0 0,-1-1 1 0 0,0 0-1 0 0,1 0 0 0 0,-1 0 0 0 0,0-1 1 0 0,1 1-1 0 0,-1 0 0 0 0,0-1 0 0 0,0 0 1 0 0,0 1-1 0 0,0-1 0 0 0,-1 0 0 0 0,1 0 1 0 0,0 0-1 0 0,-1 0 0 0 0,1 0 0 0 0,-1 0 0 0 0,0-1 1 0 0,0 1-1 0 0,1-1 26 0 0,-2-10-1089 0 0,-1-8-3310 0 0,-7 7-6142 0 0,6 10 415 0 0</inkml:trace>
  <inkml:trace contextRef="#ctx0" brushRef="#br0" timeOffset="2616.187">619 1503 12179 0 0,'0'0'2232'0'0,"0"0"-545"0"0,0 0-279 0 0,0 0-125 0 0,0 0-130 0 0,0 0-144 0 0,0 0-149 0 0,0 0-69 0 0,0 0-21 0 0,0 0-21 0 0,0 0-69 0 0,0 0-102 0 0,0 0-81 0 0,27 2-89 0 0,88 8-74 0 0,36-21 57 0 0,-105 2-696 0 0,12-5-1919 0 0,-34 6-5340 0 0,-12 5-4743 0 0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0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327 611 0 0 0,'0'0'744'0'0,"0"0"636"0"0,0 0 150 0 0,0 0 17 0 0,0 0-4 0 0,0 0-53 0 0,0 0-97 0 0,0 0-120 0 0,0 0-104 0 0,0 0-110 0 0,0 0-83 0 0,-1-3-99 0 0,0 1-809 0 0,10-27 2623 0 0,33-3 1940 0 0,-53 10-1734 0 0,1 16-2797 0 0,0 1 0 0 0,0-1-1 0 0,0 2 1 0 0,-1-1 0 0 0,1 1 0 0 0,-1 1-1 0 0,0 0 1 0 0,0 1 0 0 0,0 0-1 0 0,-1 0 1 0 0,1 1 0 0 0,0 1 0 0 0,-1 0-1 0 0,1 0 1 0 0,0 1 0 0 0,0 1 0 0 0,-1 0-1 0 0,1 0 1 0 0,0 1 0 0 0,1 1 0 0 0,-1-1-1 0 0,0 2 1 0 0,1 0 0 0 0,-6 3-100 0 0,11-5 21 0 0,0-1-10 0 0,0 1 0 0 0,0-1 0 0 0,1 1 0 0 0,-1 0 0 0 0,1 0 0 0 0,0 0 0 0 0,0 0 0 0 0,0 1 0 0 0,0 0 0 0 0,1 0-1 0 0,-1 0 1 0 0,1 0 0 0 0,0 0 0 0 0,0 1 0 0 0,1 0 0 0 0,-2 2-11 0 0,-11 53 87 0 0,15-44-34 0 0,-1-14-47 0 0,1 0 1 0 0,-1 0 0 0 0,1 0 0 0 0,0 0 0 0 0,0 0 0 0 0,0 0-1 0 0,0 0 1 0 0,0 0 0 0 0,0 0 0 0 0,0 1 0 0 0,1-1 0 0 0,-1 0-1 0 0,1 0 1 0 0,-1 0 0 0 0,1 0 0 0 0,0 0 0 0 0,0-1 0 0 0,0 1-1 0 0,0 0 1 0 0,0 0 0 0 0,0 0 0 0 0,0-1 0 0 0,1 1 0 0 0,-1-1-1 0 0,1 1 1 0 0,-1-1 0 0 0,1 1 0 0 0,-1-1 0 0 0,1 0 0 0 0,0 0-1 0 0,0 0 1 0 0,0 0 0 0 0,-1 0 0 0 0,1 0 0 0 0,2 0-7 0 0,22 5 130 0 0,0-2 1 0 0,0 0 0 0 0,1-2-1 0 0,-1-1 1 0 0,1-1 0 0 0,-1-1 0 0 0,0-1-1 0 0,14-4-130 0 0,-2 2 538 0 0,-173 99-306 0 0,122-87-231 0 0,0 1 0 0 0,1 1 0 0 0,0 0 0 0 0,1 0 0 0 0,0 1 0 0 0,0 1-1 0 0,1 0 1 0 0,1 0 0 0 0,0 1 0 0 0,1 0 0 0 0,0 0 0 0 0,1 1 0 0 0,1 0 0 0 0,0 0 0 0 0,0 1 0 0 0,2 0 0 0 0,0 0 0 0 0,-2 15-1 0 0,7-24 2 0 0,1-1 1 0 0,0 0-1 0 0,0 1 0 0 0,0-1 1 0 0,1 0-1 0 0,0 0 0 0 0,0 0 1 0 0,0 0-1 0 0,1-1 0 0 0,-1 0 1 0 0,1 1-1 0 0,0-1 0 0 0,0 0 0 0 0,1-1 1 0 0,-1 1-1 0 0,1-1 0 0 0,0 0 1 0 0,0 0-1 0 0,0 0 0 0 0,0-1 1 0 0,0 0-1 0 0,1 0 0 0 0,-1 0 1 0 0,1-1-1 0 0,-1 1 0 0 0,1-1 1 0 0,-1-1-1 0 0,1 1 0 0 0,0-1 0 0 0,3 0-2 0 0,15 1 1 0 0,-19 0-11 0 0,1 0 0 0 0,-1 0 0 0 0,1 0 0 0 0,-1-1 0 0 0,1 0 0 0 0,-1 0 0 0 0,1-1 0 0 0,-1 0 0 0 0,1 0 0 0 0,-1 0 1 0 0,1 0-1 0 0,-1-1 0 0 0,0 0 0 0 0,0 0 0 0 0,0 0 0 0 0,0-1 0 0 0,0 0 0 0 0,2-1 10 0 0,1-41-3698 0 0,-7 23-6092 0 0,0 15-2649 0 0</inkml:trace>
  <inkml:trace contextRef="#ctx0" brushRef="#br0" timeOffset="683.026">77 0 7290 0 0,'0'0'1833'0'0,"0"0"-110"0"0,0 0-98 0 0,0 0-9 0 0,0 0-45 0 0,0 0-189 0 0,0 0-297 0 0,0 0-310 0 0,0 0-240 0 0,0 0-148 0 0,0 0-41 0 0,0 0 60 0 0,0 0 94 0 0,0 19 1383 0 0,46 165 2074 0 0,38 150-2550 0 0,-75-275-1300 0 0,-3 1 1 0 0,-3 0-1 0 0,-3 47-107 0 0,-1-49 68 0 0,-4 288 135 0 0,36-190-168 0 0,-27-135-35 0 0,-2-17 8 0 0,-1 0 0 0 0,0-1 0 0 0,0 1 0 0 0,0 0 0 0 0,-1 0 0 0 0,0 1 1 0 0,1-1-1 0 0,-1 0 0 0 0,-1 0 0 0 0,1 0 0 0 0,0 0 0 0 0,-1 0 1 0 0,0 0-1 0 0,0 0 0 0 0,0 0 0 0 0,-1-1 0 0 0,1 1 0 0 0,-1 0 1 0 0,0 1-9 0 0,-8 5 77 0 0,11-10-92 0 0,-1 0-1 0 0,0 0 1 0 0,1 0 0 0 0,-1 0 0 0 0,1 0 0 0 0,-1 0-1 0 0,0 0 1 0 0,1 0 0 0 0,-1 0 0 0 0,0 0-1 0 0,1 0 1 0 0,-1 0 0 0 0,0 0 0 0 0,1 0 0 0 0,-1 0-1 0 0,0 1 1 0 0,1-1 0 0 0,-1 0 0 0 0,0 0-1 0 0,1 0 1 0 0,-1 1 0 0 0,0-1 0 0 0,1 0 0 0 0,-1 0-1 0 0,0 1 1 0 0,0-1 0 0 0,0 0 0 0 0,1 1 0 0 0,-1-1-1 0 0,0 0 1 0 0,0 1 0 0 0,0-1 0 0 0,0 0-1 0 0,1 1 1 0 0,-1-1 0 0 0,0 0 0 0 0,0 1 0 0 0,0-1-1 0 0,0 0 1 0 0,0 1 0 0 0,0-1 0 0 0,0 1-1 0 0,0-1 1 0 0,0 0 0 0 0,0 1 0 0 0,0-1 0 0 0,0 0-1 0 0,0 1 1 0 0,-1-1 0 0 0,1 0 0 0 0,0 1 15 0 0,3-1-588 0 0,8 0-902 0 0,-6-1-7800 0 0,-5-2-3050 0 0</inkml:trace>
  <inkml:trace contextRef="#ctx0" brushRef="#br0" timeOffset="2228.807">1099 906 5633 0 0,'0'0'2591'0'0,"0"0"-682"0"0,0 0-424 0 0,0 0-6 0 0,0 0 135 0 0,0 0 18 0 0,0 0-150 0 0,0 0-250 0 0,0 0-278 0 0,0 0-211 0 0,0 0-147 0 0,-8-21-56 0 0,-24-64-27 0 0,31 83-468 0 0,1 0-1 0 0,-1 0 0 0 0,0 0 0 0 0,1 0 0 0 0,-1 0 0 0 0,0 0 0 0 0,0 0 0 0 0,0 0 1 0 0,0 1-1 0 0,-1-1 0 0 0,1 0 0 0 0,0 1 0 0 0,-1-1 0 0 0,1 1 0 0 0,-1-1 0 0 0,1 1 1 0 0,-1 0-1 0 0,0 0 0 0 0,0-1 0 0 0,0 1 0 0 0,1 0 0 0 0,-1 1 0 0 0,0-1 1 0 0,0 0-1 0 0,-1 0-44 0 0,-4-1 222 0 0,-4-2-92 0 0,-1 1 0 0 0,1 0 0 0 0,0 1 0 0 0,-1 0 1 0 0,1 1-1 0 0,-1 0 0 0 0,0 0 0 0 0,1 2 0 0 0,-1-1 0 0 0,0 2 0 0 0,1-1 0 0 0,-1 1 0 0 0,1 1 1 0 0,0 0-1 0 0,0 1 0 0 0,0 0 0 0 0,0 1 0 0 0,-2 1-130 0 0,1 0 71 0 0,1 1 0 0 0,0 1 0 0 0,0-1 0 0 0,0 2 0 0 0,1-1 0 0 0,0 2 0 0 0,1-1-1 0 0,0 1 1 0 0,0 0 0 0 0,-5 9-71 0 0,8-8 21 0 0,-1 0-1 0 0,2 0 0 0 0,-1 0 0 0 0,2 0 0 0 0,0 1 0 0 0,0 0 0 0 0,1 0 0 0 0,0 0 0 0 0,1 0 0 0 0,0 1 1 0 0,1-1-1 0 0,1 0 0 0 0,0 1 0 0 0,1-1 0 0 0,0 0 0 0 0,0 1 0 0 0,2-1 0 0 0,-1 0 0 0 0,2 0 1 0 0,-1 0-1 0 0,2-1 0 0 0,-1 1 0 0 0,2-1 0 0 0,-1 0 0 0 0,6 6-20 0 0,-8-12 35 0 0,1-1 1 0 0,0 1-1 0 0,0-1 0 0 0,1 0 0 0 0,-1-1 0 0 0,1 1 1 0 0,0-1-1 0 0,0 0 0 0 0,0 0 0 0 0,1 0 0 0 0,-1-1 1 0 0,1 1-1 0 0,-1-1 0 0 0,1-1 0 0 0,0 1 1 0 0,-1-1-1 0 0,1 0 0 0 0,0 0 0 0 0,0-1 0 0 0,0 0 1 0 0,0 0-1 0 0,0 0 0 0 0,0-1 0 0 0,0 0 0 0 0,-1 0 1 0 0,3 0-36 0 0,6-3 87 0 0,-1-1 1 0 0,0 0-1 0 0,0-1 1 0 0,0 0-1 0 0,-1-1 1 0 0,1 0 0 0 0,-2-1-1 0 0,1 0 1 0 0,-1-1-1 0 0,5-5-87 0 0,12-13 76 0 0,-1-1-1 0 0,-1-2 1 0 0,-1 0 0 0 0,-2-1-1 0 0,-1-2 1 0 0,-2 0-1 0 0,-1-1 1 0 0,-1-1-1 0 0,8-28-75 0 0,-19 47 61 0 0,-8 22-43 0 0,-4 16-49 0 0,2-12 32 0 0,1 0 0 0 0,1 0 0 0 0,-1 0 0 0 0,1 0 0 0 0,1 0 0 0 0,0 1 0 0 0,1-1 0 0 0,0 0 0 0 0,0 0 0 0 0,1 0 0 0 0,0 0 0 0 0,1 0 0 0 0,0 0 0 0 0,1 0 0 0 0,0-1 0 0 0,0 0 0 0 0,1 0 0 0 0,0 0 0 0 0,4 4-1 0 0,8 8 4 0 0,1 0 1 0 0,0-1-1 0 0,2-2 0 0 0,0 0 0 0 0,19 13-4 0 0,-24-22-1293 0 0,-25-17-3013 0 0,-9-8-5659 0 0,11 9-2201 0 0</inkml:trace>
  <inkml:trace contextRef="#ctx0" brushRef="#br0" timeOffset="2769.025">719 401 4489 0 0,'0'0'3714'0'0,"0"0"-1319"0"0,0 0-500 0 0,0 0-58 0 0,0 0 8 0 0,0 0-77 0 0,0 0-204 0 0,0 0-247 0 0,0 0-246 0 0,0 0-185 0 0,0 0-146 0 0,0 0-120 0 0,0 0-101 0 0,-5-3-94 0 0,-17-9-54 0 0,16 9-33 0 0,6 3-25 0 0,30 0 1179 0 0,217 7 309 0 0,-25 12-1512 0 0,-218-13 918 0 0,-58-60-979 0 0,-74-75-165 0 0,56 55-138 0 0,103 77-5098 0 0,-16 2 1380 0 0,-2-2-6238 0 0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6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0 0 0,'0'0'1194'0'0,"0"0"654"0"0,0 0 56 0 0,0 0-131 0 0,0 0-109 0 0,0 0-68 0 0,0 0-43 0 0,0 0-48 0 0,0 0-78 0 0,0 0-110 0 0,0 0-137 0 0,0 0-152 0 0,0 0-136 0 0,6 15 5904 0 0,257-15-4104 0 0,-140 0-2471 0 0,-143-15-7642 0 0,15 11 963 0 0,2 1-5476 0 0</inkml:trace>
  <inkml:trace contextRef="#ctx0" brushRef="#br0" timeOffset="254.546">104 1 12651 0 0,'0'0'1251'0'0,"0"0"-359"0"0,0 0-109 0 0,0 0 210 0 0,0 0 253 0 0,0 0 113 0 0,0 0-67 0 0,0 0-185 0 0,0 0-230 0 0,-6 34-234 0 0,-19 108-188 0 0,21-61 53 0 0,54 136-764 0 0,-50-206-601 0 0,1 3-1954 0 0,-3-5-7065 0 0,1-5-381 0 0</inkml:trace>
  <inkml:trace contextRef="#ctx0" brushRef="#br0" timeOffset="816.968">605 170 11666 0 0,'0'0'2325'0'0,"0"0"-1637"0"0,0 0-565 0 0,0 0 172 0 0,0 0 357 0 0,0 0 248 0 0,0 0 73 0 0,0 0-116 0 0,0 0-240 0 0,0 0-213 0 0,-13 34-146 0 0,-40 109-93 0 0,16 9 93 0 0,35-130-249 0 0,11 58 51 0 0,-9-80-2 0 0,0 1 1 0 0,1-1 0 0 0,-1 0 0 0 0,0 1-1 0 0,0-1 1 0 0,0 0 0 0 0,1 1 0 0 0,-1-1-1 0 0,0 0 1 0 0,0 0 0 0 0,1 1 0 0 0,-1-1-1 0 0,0 0 1 0 0,1 0 0 0 0,-1 0 0 0 0,0 1-1 0 0,1-1 1 0 0,-1 0 0 0 0,1 0 0 0 0,-1 0-1 0 0,0 0 1 0 0,1 0 0 0 0,-1 0-1 0 0,0 1 1 0 0,1-1 0 0 0,-1 0 0 0 0,1 0-1 0 0,-1 0 1 0 0,0-1 0 0 0,1 1 0 0 0,-1 0-1 0 0,1 0 1 0 0,-1 0 0 0 0,0 0 0 0 0,1 0-1 0 0,-1 0 1 0 0,0 0 0 0 0,1-1 0 0 0,-1 1-1 0 0,0 0 1 0 0,1 0 0 0 0,-1 0 0 0 0,0-1-1 0 0,1 1 1 0 0,-1 0 0 0 0,0-1 0 0 0,0 1-1 0 0,1 0 1 0 0,-1 0 0 0 0,0-1 0 0 0,0 1-1 0 0,0 0 1 0 0,1-1 0 0 0,-1 1-1 0 0,0-1 1 0 0,0 1 0 0 0,0 0 0 0 0,0-1-1 0 0,0 1 1 0 0,0 0 0 0 0,0-1 0 0 0,0 1-1 0 0,0-1 1 0 0,0 1 0 0 0,0 0 0 0 0,0-1-59 0 0,15-38 741 0 0,-11 28-578 0 0,44-144 899 0 0,-39 119-960 0 0,1 0 0 0 0,2 1 0 0 0,2 0 1 0 0,1 1-1 0 0,1 0 0 0 0,4-3-102 0 0,-19 36 2 0 0,7-12 12 0 0,-1 0-1 0 0,2 1 0 0 0,0 0 0 0 0,0 1 0 0 0,1-1 1 0 0,0 2-1 0 0,1 0 0 0 0,0 0 0 0 0,1 1 0 0 0,3-2-13 0 0,-13 10-2 0 0,-1 0-1 0 0,0 0 1 0 0,0 0-1 0 0,1 1 1 0 0,-1-1-1 0 0,0 0 1 0 0,1 1-1 0 0,-1-1 0 0 0,1 1 1 0 0,-1-1-1 0 0,1 1 1 0 0,-1 0-1 0 0,1 0 1 0 0,-1-1-1 0 0,1 1 1 0 0,-1 0-1 0 0,1 1 1 0 0,-1-1-1 0 0,1 0 0 0 0,-1 0 1 0 0,1 1-1 0 0,-1-1 1 0 0,0 0-1 0 0,1 1 1 0 0,-1 0-1 0 0,1-1 1 0 0,-1 1-1 0 0,0 0 0 0 0,1-1 1 0 0,-1 1-1 0 0,0 0 1 0 0,0 0-1 0 0,0 0 1 0 0,0 0-1 0 0,0 1 1 0 0,0-1-1 0 0,0 0 1 0 0,0 0-1 0 0,0 0 0 0 0,0 1 1 0 0,-1-1-1 0 0,1 0 1 0 0,-1 1-1 0 0,1-1 1 0 0,0 2 2 0 0,19 121 665 0 0,-18-104-641 0 0,-1-7-4819 0 0,-1-12 1942 0 0,0-1-3219 0 0,0 0-5463 0 0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8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0 872 8266 0 0,'0'0'1959'0'0,"0"0"-381"0"0,0 0-170 0 0,0 0 43 0 0,0 0-8 0 0,0 0-191 0 0,0 0-305 0 0,0 0-282 0 0,0 0-126 0 0,0 0-11 0 0,0 0 43 0 0,7 2 43 0 0,51 11 439 0 0,2-2 0 0 0,-1-3 0 0 0,1-3 1 0 0,1-3-1 0 0,20-2-1053 0 0,-24-14-17 0 0,-54 6-1412 0 0,-3 4-1864 0 0,0 0-4539 0 0,0 1-3764 0 0</inkml:trace>
  <inkml:trace contextRef="#ctx0" brushRef="#br0" timeOffset="265.945">17 1045 8330 0 0,'0'0'5072'0'0,"0"0"-2965"0"0,0 0-1168 0 0,0 0-122 0 0,0 0 175 0 0,0 0 188 0 0,0 0 17 0 0,0 0-141 0 0,0 0-195 0 0,0 0-164 0 0,0 0-99 0 0,0 0-75 0 0,11 10-39 0 0,38 30-45 0 0,-47-38-391 0 0,1 0 0 0 0,0 0 0 0 0,0 0 0 0 0,0 0 0 0 0,0-1 0 0 0,0 0 0 0 0,1 1 0 0 0,-1-1 0 0 0,0 0 0 0 0,0-1 0 0 0,1 1 0 0 0,-1 0 0 0 0,1-1 0 0 0,-1 0 0 0 0,0 0 0 0 0,1 0 0 0 0,-1 0 0 0 0,1-1-48 0 0,10 1 204 0 0,224-34 854 0 0,-210 29-1324 0 0,-3 1-1624 0 0,-9 2-4105 0 0,-13 2-5998 0 0</inkml:trace>
  <inkml:trace contextRef="#ctx0" brushRef="#br0" timeOffset="1632.35">1048 659 2160 0 0,'0'0'3671'0'0,"0"0"-1531"0"0,0 0-553 0 0,0 0-23 0 0,0 0 46 0 0,0 0 18 0 0,0 0-145 0 0,0 0-264 0 0,0 0-277 0 0,0 0-265 0 0,0 0-173 0 0,-6-8-121 0 0,-21-24-97 0 0,25 31-254 0 0,0 0 1 0 0,0 0-1 0 0,0 0 1 0 0,-1 0 0 0 0,1 1-1 0 0,0-1 1 0 0,0 1-1 0 0,-1-1 1 0 0,1 1 0 0 0,0 0-1 0 0,0 0 1 0 0,-1 0 0 0 0,1 0-1 0 0,0 0 1 0 0,-1 0-1 0 0,1 1 1 0 0,0-1 0 0 0,0 1-1 0 0,-1 0 1 0 0,1 0-1 0 0,0 0 1 0 0,0 0 0 0 0,0 0-1 0 0,0 0 1 0 0,0 0-1 0 0,0 1 1 0 0,0-1 0 0 0,1 0-1 0 0,-1 1 1 0 0,0 0-33 0 0,-4 2 46 0 0,-8 5-16 0 0,0 1 0 0 0,0 1 0 0 0,1 0 0 0 0,0 1 0 0 0,1 0 0 0 0,0 1 0 0 0,1 0-1 0 0,1 1 1 0 0,0 0 0 0 0,1 1 0 0 0,0 0 0 0 0,1 0 0 0 0,1 1 0 0 0,0 0 0 0 0,-2 12-30 0 0,8-24 29 0 0,0 0 0 0 0,0 0 0 0 0,1 0 1 0 0,-1 0-1 0 0,1 0 0 0 0,0 0 0 0 0,0 0 0 0 0,1 0 0 0 0,-1 0 0 0 0,1 0 0 0 0,0 0 0 0 0,0 0 0 0 0,0 0 0 0 0,1-1 1 0 0,-1 1-1 0 0,1 0 0 0 0,0-1 0 0 0,0 1 0 0 0,0-1 0 0 0,0 1 0 0 0,1-1 0 0 0,-1 0 0 0 0,1 0 0 0 0,0 0 0 0 0,0-1 0 0 0,0 1 1 0 0,0-1-1 0 0,1 1 0 0 0,-1-1 0 0 0,1 0 0 0 0,-1 0 0 0 0,1-1 0 0 0,0 1 0 0 0,-1-1 0 0 0,1 0 0 0 0,0 0 0 0 0,0 0 0 0 0,0 0 1 0 0,0 0-1 0 0,0-1 0 0 0,0 0 0 0 0,4 0-29 0 0,9-1 184 0 0,0-1 0 0 0,0-1 1 0 0,-1 0-1 0 0,1-1 0 0 0,-1-1 1 0 0,0 0-1 0 0,0-1 0 0 0,0-1 1 0 0,-1-1-1 0 0,0 0 0 0 0,13-10-184 0 0,-26 17 11 0 0,41-25 177 0 0,-2-2 0 0 0,0-2 1 0 0,-2-2-1 0 0,-1-1 0 0 0,-2-2 1 0 0,-2-1-1 0 0,-1-2 1 0 0,1-4-189 0 0,-20 23 29 0 0,-1 0 1 0 0,-1 0 0 0 0,0-1 0 0 0,-2 0 0 0 0,0-1 0 0 0,-1 0-1 0 0,-1-1 1 0 0,-1 0 0 0 0,-1 0 0 0 0,-2-1 0 0 0,0 1 0 0 0,-1-1-1 0 0,-1 0 1 0 0,-1 0 0 0 0,-1 0 0 0 0,-1-10-30 0 0,0 24-30 0 0,-1 0 0 0 0,1 0-1 0 0,-2 1 1 0 0,1-1 0 0 0,-1 0 0 0 0,0 1 0 0 0,-1-1-1 0 0,0 1 1 0 0,0 0 0 0 0,0 1 0 0 0,-1-1-1 0 0,-1 1 1 0 0,1-1 0 0 0,-1 2 0 0 0,-1-1 0 0 0,1 1-1 0 0,-1 0 1 0 0,0 0 0 0 0,0 1 0 0 0,-1-1 0 0 0,1 2-1 0 0,-1-1 1 0 0,0 1 0 0 0,-1 1 0 0 0,1-1-1 0 0,-1 1 1 0 0,1 1 0 0 0,-1-1 0 0 0,-4 1 30 0 0,1 2-15 0 0,0 2 1 0 0,0-1-1 0 0,0 1 0 0 0,0 1 1 0 0,1 0-1 0 0,-1 1 1 0 0,1 0-1 0 0,-1 1 1 0 0,1 0-1 0 0,1 0 0 0 0,-1 2 1 0 0,1-1-1 0 0,0 1 1 0 0,0 1-1 0 0,1-1 0 0 0,0 2 1 0 0,1-1-1 0 0,-1 1 1 0 0,2 0-1 0 0,-1 1 0 0 0,1 0 1 0 0,1 0-1 0 0,0 1 1 0 0,0 0-1 0 0,1 0 0 0 0,1 0 1 0 0,-1 0-1 0 0,2 1 1 0 0,0 0-1 0 0,0 0 0 0 0,1 0 1 0 0,0 0-1 0 0,1 0 1 0 0,1 2 14 0 0,4 0 44 0 0,1-1 0 0 0,0-1 1 0 0,0 1-1 0 0,2-1 0 0 0,-1 0 0 0 0,2 0 1 0 0,0 0-1 0 0,0-1 0 0 0,1-1 0 0 0,0 1 1 0 0,1-2-1 0 0,0 1 0 0 0,0-1 0 0 0,1-1 1 0 0,0 1-1 0 0,1-2 0 0 0,3 2-44 0 0,-6-3 63 0 0,29 19 270 0 0,1-1 1 0 0,2-3 0 0 0,0-1 0 0 0,1-2-1 0 0,1-2 1 0 0,1-1 0 0 0,0-3-1 0 0,43 7-333 0 0,-63-16 303 0 0,-6 0-1028 0 0,-20-2-5677 0 0,-4 0-1134 0 0,3 2-4939 0 0</inkml:trace>
  <inkml:trace contextRef="#ctx0" brushRef="#br0" timeOffset="1944.341">624 1064 10378 0 0,'0'0'1838'0'0,"0"0"-486"0"0,0 0-341 0 0,0 0-64 0 0,0 0-13 0 0,0 0 18 0 0,0 0-45 0 0,0 0-86 0 0,0 0-3 0 0,0 0-56 0 0,0 0-23 0 0,0 0 17 0 0,0 0-21 0 0,30 13-40 0 0,97 38-45 0 0,-118-47-556 0 0,0-1 1 0 0,0-1-1 0 0,1 0 1 0 0,0 0-1 0 0,-1-1 1 0 0,1 0-1 0 0,0 0 1 0 0,0-1-1 0 0,-1 0 1 0 0,9-2-95 0 0,5 0 185 0 0,360-51 1631 0 0,-221 26-1519 0 0,99-9-213 0 0,-253 35-518 0 0,26 1 100 0 0,-24 15-7281 0 0,-10-8-4310 0 0</inkml:trace>
  <inkml:trace contextRef="#ctx0" brushRef="#br0" timeOffset="2546.543">1055 1377 12427 0 0,'0'0'1775'0'0,"0"0"-308"0"0,0 0-112 0 0,0 0 60 0 0,0 0-38 0 0,0 0-195 0 0,0 0-274 0 0,0 0-279 0 0,0 0-188 0 0,0 0-128 0 0,0 0-78 0 0,0 0-51 0 0,-26 5-18 0 0,-82 18-14 0 0,105-22-140 0 0,0-1 0 0 0,-1 1 0 0 0,1 0 0 0 0,0 0 0 0 0,-1 1 0 0 0,1-1-1 0 0,0 1 1 0 0,0 0 0 0 0,0-1 0 0 0,0 1 0 0 0,0 1 0 0 0,1-1 0 0 0,-1 0-1 0 0,0 1 1 0 0,1-1 0 0 0,0 1 0 0 0,0 0 0 0 0,-2 1-12 0 0,-3 7 48 0 0,-18 21 24 0 0,2 1-1 0 0,0 1 1 0 0,3 1 0 0 0,-12 28-72 0 0,16 40-28 0 0,18-99 49 0 0,0-1 1 0 0,0 1 0 0 0,1-1 0 0 0,-1 0 0 0 0,1 0 0 0 0,0 0 0 0 0,0-1 0 0 0,0 1-1 0 0,0 0 1 0 0,1-1 0 0 0,-1 0 0 0 0,1 0 0 0 0,-1 0 0 0 0,1 0 0 0 0,0-1-1 0 0,-1 1 1 0 0,1-1 0 0 0,0 0 0 0 0,0 0 0 0 0,0-1 0 0 0,0 1 0 0 0,0-1 0 0 0,0 0-1 0 0,0 0 1 0 0,0 0 0 0 0,0 0 0 0 0,0-1 0 0 0,0 1 0 0 0,0-1 0 0 0,1 0-22 0 0,3 0 97 0 0,9-1 59 0 0,0-1 1 0 0,0-1-1 0 0,0 0 1 0 0,0-1-1 0 0,-1-1 0 0 0,1-1 1 0 0,-2 0-1 0 0,1-1 1 0 0,9-8-157 0 0,-9 8 96 0 0,12-7-20 0 0,-1-1 0 0 0,-1-1 0 0 0,-1-2 0 0 0,0 0 0 0 0,-1-2-1 0 0,-2 0 1 0 0,0-2 0 0 0,-1 0 0 0 0,-1-2 0 0 0,-2 0 0 0 0,0-1-1 0 0,-2-1 1 0 0,-1 0 0 0 0,-1-1 0 0 0,8-22-76 0 0,-18 39-21 0 0,0-1 1 0 0,-1 0-1 0 0,0 0 0 0 0,0-1 1 0 0,-2 1-1 0 0,1 0 0 0 0,-2-1 1 0 0,1 1-1 0 0,-2-1 1 0 0,0 1-1 0 0,0-1 0 0 0,-1 1 1 0 0,-1 0-1 0 0,0 0 0 0 0,0 0 1 0 0,-1 0-1 0 0,-1 0 0 0 0,0 1 1 0 0,-1 0-1 0 0,0 0 1 0 0,-6-8 20 0 0,8 15-28 0 0,-1 1 1 0 0,0 0 0 0 0,0 0 0 0 0,0 0 0 0 0,0 1 0 0 0,0 0 0 0 0,-1 0 0 0 0,1 0 0 0 0,-1 0 0 0 0,1 1 0 0 0,-1 0-1 0 0,1 0 1 0 0,-1 0 0 0 0,0 1 0 0 0,0 0 0 0 0,1 0 0 0 0,-1 1 0 0 0,0-1 0 0 0,1 1 0 0 0,-1 0 0 0 0,0 1-1 0 0,1 0 1 0 0,-1-1 0 0 0,1 2 0 0 0,0-1 0 0 0,0 1 0 0 0,0-1 0 0 0,0 1 0 0 0,0 1 0 0 0,1-1 0 0 0,-1 1 0 0 0,1-1-1 0 0,0 1 1 0 0,0 1 0 0 0,0-1 0 0 0,1 1 0 0 0,-1-1 0 0 0,-1 5 27 0 0,-10 5 7 0 0,1 2-1 0 0,0 0 1 0 0,1 1 0 0 0,1 0 0 0 0,1 1 0 0 0,0 0-1 0 0,1 1 1 0 0,2 0 0 0 0,-1 1 0 0 0,2-1-1 0 0,1 1 1 0 0,0 1 0 0 0,2-1 0 0 0,0 1-1 0 0,1 0 1 0 0,1 13-7 0 0,2-33 0 0 0,-1 10 23 0 0,1 0 1 0 0,0 1-1 0 0,1-1 0 0 0,1 0 0 0 0,-1 0 1 0 0,2 0-1 0 0,-1 0 0 0 0,2 0 0 0 0,2 6-23 0 0,-1-5 29 0 0,0-1 0 0 0,1 0 0 0 0,0 0 0 0 0,1-1 0 0 0,1 1-1 0 0,-1-2 1 0 0,1 1 0 0 0,1-1 0 0 0,0 0 0 0 0,0-1-1 0 0,1 0 1 0 0,0 0 0 0 0,3 1-29 0 0,-8-7-31 0 0,0 1 0 0 0,0-1 0 0 0,0 0 0 0 0,0 0 0 0 0,0-1 0 0 0,1 1 0 0 0,-1-1 0 0 0,0 0 0 0 0,1-1 0 0 0,-1 1 0 0 0,1-1 0 0 0,-1 0 0 0 0,0-1 0 0 0,1 1 0 0 0,-1-1 0 0 0,1 0 0 0 0,-1-1-1 0 0,0 1 1 0 0,0-1 0 0 0,0 0 0 0 0,0 0 0 0 0,4-3 31 0 0,52-51-2681 0 0,-37 31-1860 0 0,-5 4-3020 0 0,-9 9-4144 0 0</inkml:trace>
  <inkml:trace contextRef="#ctx0" brushRef="#br0" timeOffset="2862.56">1679 1218 11298 0 0,'0'0'4881'0'0,"0"0"-2897"0"0,0 0-1150 0 0,0 0-84 0 0,0 0 117 0 0,0 0 121 0 0,0 0-13 0 0,0 0-143 0 0,0 0-160 0 0,0 0-126 0 0,-20 33-109 0 0,-65 103-84 0 0,-33 67 440 0 0,110-192-787 0 0,1 1 1 0 0,0 0 0 0 0,1 0 0 0 0,0 0 0 0 0,1 0 0 0 0,0 1 0 0 0,1 0 0 0 0,1 0 0 0 0,0 0 0 0 0,0 1-1 0 0,2-1 1 0 0,-1 11-7 0 0,5-21 28 0 0,0 0-1 0 0,0 0 1 0 0,1 0-1 0 0,-1 0 0 0 0,0-1 1 0 0,1 1-1 0 0,0-1 1 0 0,0 0-1 0 0,0 0 1 0 0,0 0-1 0 0,0-1 1 0 0,0 0-1 0 0,0 1 0 0 0,0-1 1 0 0,0-1-1 0 0,1 1 1 0 0,-1-1-1 0 0,0 1 1 0 0,1-1-1 0 0,-1 0 0 0 0,1-1 1 0 0,-1 1-1 0 0,0-1 1 0 0,0 0-1 0 0,1 0 1 0 0,-1 0-1 0 0,0-1 0 0 0,2 0-27 0 0,181-54 1169 0 0,-178 52-994 0 0,6-5-3470 0 0,-25 0-8542 0 0,8 9-123 0 0</inkml:trace>
  <inkml:trace contextRef="#ctx0" brushRef="#br0" timeOffset="3112.949">1272 1513 10850 0 0,'0'0'6014'0'0,"0"0"-3889"0"0,0 0-1323 0 0,0 0-58 0 0,0 0 122 0 0,0 0 70 0 0,0 0-39 0 0,0 0-165 0 0,0 0-146 0 0,34-4-126 0 0,106-10-111 0 0,111-1-1227 0 0,-220 14-1836 0 0,-11-1-3393 0 0,-4 1-6050 0 0</inkml:trace>
  <inkml:trace contextRef="#ctx0" brushRef="#br0" timeOffset="4128.796">2537 379 3345 0 0,'0'0'2037'0'0,"0"0"-171"0"0,0 0-65 0 0,0 0-92 0 0,0 0-112 0 0,0 0-108 0 0,0 0-131 0 0,0 0-136 0 0,0 0-85 0 0,0 0-66 0 0,0 0-65 0 0,0 0-56 0 0,0 0-88 0 0,-19-18-103 0 0,-86-78 516 0 0,104 95-1196 0 0,0 0-1 0 0,0 0 1 0 0,-1 0 0 0 0,1 0 0 0 0,0 0 0 0 0,0 1 0 0 0,-1-1 0 0 0,1 0 0 0 0,-1 0 0 0 0,1 1-1 0 0,0-1 1 0 0,-1 1 0 0 0,1 0 0 0 0,-1-1 0 0 0,1 1 0 0 0,-1 0 0 0 0,0 0 0 0 0,1 0 0 0 0,-1 0-1 0 0,1 0 1 0 0,-1 0 0 0 0,1 0 0 0 0,-1 0 0 0 0,1 1 0 0 0,-1-1 0 0 0,1 1 0 0 0,-1-1 0 0 0,1 1-1 0 0,0-1 1 0 0,-1 1 0 0 0,1 0 0 0 0,0 0 0 0 0,-1 0 0 0 0,1 0 0 0 0,0 0 0 0 0,0 0-1 0 0,0 0 1 0 0,0 0 0 0 0,0 0 0 0 0,0 0 0 0 0,0 1 0 0 0,0-1 0 0 0,0 0 0 0 0,1 1 0 0 0,-1-1-1 0 0,0 1-78 0 0,-19 48 40 0 0,3 1-1 0 0,2 0 0 0 0,2 1 0 0 0,2 1 0 0 0,3 0 0 0 0,-2 44-39 0 0,2-26 62 0 0,-50 325-87 0 0,51-354 42 0 0,-47 255 25 0 0,-19-172 241 0 0,80-76-28 0 0,-7-47-210 0 0,1-1 1 0 0,0 1 0 0 0,0 0 0 0 0,-1-1 0 0 0,1 1-1 0 0,-1 0 1 0 0,1 0 0 0 0,-1-1 0 0 0,0 1-1 0 0,0 0 1 0 0,0 0 0 0 0,0 0 0 0 0,0 0-1 0 0,0 0 1 0 0,0-1 0 0 0,-1 1 0 0 0,1 0 0 0 0,-1 0-1 0 0,1-1 1 0 0,-1 1 0 0 0,0 0 0 0 0,1-1-1 0 0,-1 1 1 0 0,0 0 0 0 0,0-1 0 0 0,0 1-1 0 0,0-1 1 0 0,-2 2-46 0 0,4-3 13 0 0,-1 0 1 0 0,1-1-1 0 0,-1 1 0 0 0,1 0 0 0 0,-1 0 0 0 0,1 0 0 0 0,-1 0 1 0 0,1 0-1 0 0,-1 0 0 0 0,1 0 0 0 0,-1 1 0 0 0,1-1 0 0 0,0 0 0 0 0,-1 0 1 0 0,1 0-1 0 0,-1 0 0 0 0,1 1 0 0 0,-1-1 0 0 0,0 0 0 0 0,1 0 1 0 0,-1 1-1 0 0,1-1 0 0 0,-1 0 0 0 0,1 1 0 0 0,-1-1 0 0 0,0 1 1 0 0,1-1-1 0 0,-1 0 0 0 0,0 1 0 0 0,1-1 0 0 0,-1 1 0 0 0,0-1 0 0 0,0 1 1 0 0,0-1-1 0 0,1 1 0 0 0,-1-1 0 0 0,0 1 0 0 0,0-1 0 0 0,0 1 1 0 0,0-1-1 0 0,0 1 0 0 0,0-1 0 0 0,0 1 0 0 0,0-1 0 0 0,0 1 1 0 0,0 0-1 0 0,0-1 0 0 0,0 1 0 0 0,0-1 0 0 0,0 1 0 0 0,-1-1 0 0 0,1 1 1 0 0,0-1-1 0 0,0 1 0 0 0,-1-1 0 0 0,1 0 0 0 0,0 1 0 0 0,-1-1 1 0 0,1 1-1 0 0,0-1 0 0 0,-1 1 0 0 0,1-1 0 0 0,0 0 0 0 0,-1 1 1 0 0,1-1-1 0 0,-1 0 0 0 0,0 1-13 0 0,23-10 91 0 0,-1 2 0 0 0,1 1 0 0 0,0 0 1 0 0,0 2-1 0 0,1 0 0 0 0,12 1-91 0 0,7-3 98 0 0,149-15 152 0 0,-182 15-1410 0 0,-19 4-7816 0 0,7 2-3573 0 0</inkml:trace>
  <inkml:trace contextRef="#ctx0" brushRef="#br0" timeOffset="14363.014">2589 832 2841 0 0,'0'0'1508'0'0,"0"0"-165"0"0,0 0 47 0 0,0 0 231 0 0,0 0 180 0 0,0 0 56 0 0,0 0-132 0 0,0 0-270 0 0,0 0-343 0 0,0 0-288 0 0,0 0-230 0 0,0-5-168 0 0,0-15-82 0 0,0 15-58 0 0,0 5-40 0 0,0 0-37 0 0,0 0-45 0 0,0 0-54 0 0,0 16 314 0 0,9 214 1749 0 0,-20 6-1488 0 0,10-265 2860 0 0,-1-89-3397 0 0,12 71-133 0 0,2 0-1 0 0,2 2 1 0 0,2-1 0 0 0,2 2-1 0 0,13-20-14 0 0,-18 38 4 0 0,2 1 0 0 0,0 0 0 0 0,2 1 0 0 0,1 1 0 0 0,0 1 0 0 0,2 1 0 0 0,2-1-4 0 0,-21 20-1 0 0,1 0 0 0 0,0 0 0 0 0,-1 0 0 0 0,1 0 0 0 0,0 1-1 0 0,0-1 1 0 0,0 0 0 0 0,1 1 0 0 0,-1 0 0 0 0,0 0 0 0 0,0-1-1 0 0,1 1 1 0 0,-1 1 0 0 0,0-1 0 0 0,1 0 0 0 0,-1 1 0 0 0,1-1 0 0 0,-1 1-1 0 0,1-1 1 0 0,0 1 0 0 0,-1 0 0 0 0,1 0 0 0 0,-1 1 0 0 0,1-1-1 0 0,-1 0 1 0 0,1 1 0 0 0,-1-1 0 0 0,1 1 0 0 0,-1 0 0 0 0,1 0-1 0 0,1 1 2 0 0,2 12 35 0 0,0 0 0 0 0,-1 0 0 0 0,0 1 0 0 0,-1 0 0 0 0,-1 0 0 0 0,0 0 0 0 0,-1 0 0 0 0,-1 0 0 0 0,0 0 0 0 0,-1 1 0 0 0,-1-1 0 0 0,0 0-1 0 0,-1 0 1 0 0,-1 0 0 0 0,0 0 0 0 0,-2 3-35 0 0,-1 15 116 0 0,6-32-100 0 0,0-1-1 0 0,0 0 10 0 0,0 0-6 0 0,0 0-3 0 0,0 0-4 0 0,0 0-17 0 0,0 0-18 0 0,-10-26-2162 0 0,7 14 358 0 0,0 4-916 0 0,0 1-3821 0 0,0 1-5362 0 0</inkml:trace>
  <inkml:trace contextRef="#ctx0" brushRef="#br0" timeOffset="15023.219">2977 269 7450 0 0,'0'0'1976'0'0,"0"0"-172"0"0,0 0-62 0 0,0 0 80 0 0,0 0-42 0 0,0 0-179 0 0,0 0-296 0 0,0 0-310 0 0,0 0-285 0 0,0 0-208 0 0,0 0-98 0 0,0 0-50 0 0,0 0-9 0 0,-25 14 1705 0 0,8-3-824 0 0,33-47-762 0 0,-16 35-442 0 0,0 1 10 0 0,0 0 12 0 0,0 0-2 0 0,0 0-1 0 0,0 0 2 0 0,-19 12 3 0 0,-27 24 38 0 0,44-33-1369 0 0,6 0-7573 0 0,-2-1 5469 0 0,2 1-8795 0 0</inkml:trace>
  <inkml:trace contextRef="#ctx0" brushRef="#br0" timeOffset="15734.558">3146 917 2649 0 0,'0'0'1428'0'0,"0"0"-16"0"0,0 0 147 0 0,0 0 154 0 0,0 0-25 0 0,0 0-257 0 0,0 0-332 0 0,0 0-255 0 0,0 0-56 0 0,0 0 46 0 0,0 0 79 0 0,0 0 9 0 0,0 0-87 0 0,12 1-66 0 0,100 8 2017 0 0,-87-14-2264 0 0,1-1-1 0 0,-1-1 1 0 0,0-2 0 0 0,-1 0-1 0 0,0-2 1 0 0,-1 0-1 0 0,18-12-521 0 0,-32 19 81 0 0,0-1 0 0 0,0 0-1 0 0,0 0 1 0 0,-1-1 0 0 0,0 0-1 0 0,0 0 1 0 0,0-1-1 0 0,-1 0 1 0 0,0-1 0 0 0,0 1-1 0 0,-1-1 1 0 0,0 0 0 0 0,0-1-1 0 0,-1 0 1 0 0,0 0-1 0 0,-1 0 1 0 0,0 0 0 0 0,0-1-1 0 0,-1 1 1 0 0,0-1-1 0 0,-1 0 1 0 0,1-8-81 0 0,-3 13 0 0 0,-1 0 0 0 0,0-1 1 0 0,0 1-1 0 0,0-1 0 0 0,-1 1 0 0 0,0 0 0 0 0,0 0 0 0 0,0 0 0 0 0,-1 0 1 0 0,1 0-1 0 0,-1 1 0 0 0,-1-1 0 0 0,1 1 0 0 0,0 0 0 0 0,-1 0 1 0 0,0 0-1 0 0,0 0 0 0 0,0 0 0 0 0,0 1 0 0 0,-1 0 0 0 0,0 0 0 0 0,1 0 1 0 0,-1 0-1 0 0,0 1 0 0 0,0 0 0 0 0,0 0 0 0 0,-1 0 0 0 0,1 1 1 0 0,0 0-1 0 0,-1 0 0 0 0,1 0 0 0 0,-1 1 0 0 0,1-1 0 0 0,-1 1 0 0 0,-2 1 0 0 0,-6-1-32 0 0,-1 0-1 0 0,0 2 0 0 0,0 0 0 0 0,1 0 0 0 0,-1 2 0 0 0,1 0 0 0 0,0 0 0 0 0,0 1 0 0 0,0 1 1 0 0,1 0-1 0 0,0 1 0 0 0,-4 3 33 0 0,-5 2-12 0 0,1 1 1 0 0,1 1 0 0 0,1 1 0 0 0,0 0-1 0 0,0 2 1 0 0,2 0 0 0 0,0 1 0 0 0,1 0-1 0 0,-12 20 12 0 0,25-29 22 0 0,0 1-1 0 0,0 0 1 0 0,0-1 0 0 0,2 1-1 0 0,-1 0 1 0 0,1 1-1 0 0,1-1 1 0 0,-1 0-1 0 0,2 0 1 0 0,-1 0-1 0 0,2 0 1 0 0,-1 0-1 0 0,3 7-21 0 0,0-5 61 0 0,0 0 0 0 0,1-1 0 0 0,1 1-1 0 0,-1-1 1 0 0,2 0 0 0 0,0-1 0 0 0,0 0-1 0 0,0 0 1 0 0,2 0 0 0 0,-1-1 0 0 0,1 0 0 0 0,0-1-1 0 0,1 0 1 0 0,0 0 0 0 0,0-1 0 0 0,1-1-1 0 0,0 1 1 0 0,0-2 0 0 0,0 0 0 0 0,1 0-1 0 0,0-1 1 0 0,0 0 0 0 0,0-1 0 0 0,0 0-1 0 0,6 0-60 0 0,0 0 87 0 0,1 0-1 0 0,0-1 0 0 0,0 0 1 0 0,0-2-1 0 0,0-1 1 0 0,0 0-1 0 0,-1-1 0 0 0,1-1 1 0 0,0-1-1 0 0,-1 0 0 0 0,0-1 1 0 0,16-7-87 0 0,-24-5-287 0 0,-15 13-3326 0 0,-3 3-4951 0 0,4 1-3835 0 0</inkml:trace>
  <inkml:trace contextRef="#ctx0" brushRef="#br0" timeOffset="16269.952">3800 1020 16363 0 0,'0'0'1006'0'0,"0"0"-491"0"0,0 0-210 0 0,0 0 138 0 0,0 0 198 0 0,0 0 110 0 0,0 0-52 0 0,0 0-140 0 0,0 0-135 0 0,0 0-40 0 0,0 0-27 0 0,0 0-52 0 0,0 0-16 0 0,0 12-48 0 0,0 97 425 0 0,-13 16-119 0 0,29-193 2574 0 0,83-128-2818 0 0,-94 187-288 0 0,3-5-1 0 0,1 0-1 0 0,0 1 1 0 0,1 0 0 0 0,0 0-1 0 0,1 1 1 0 0,0 1 0 0 0,1 0-1 0 0,1-1-13 0 0,-2 48-112 0 0,-1 67 171 0 0,-5-100-3209 0 0,-1-22-6197 0 0,-4 18 7081 0 0,0-3-9265 0 0</inkml:trace>
  <inkml:trace contextRef="#ctx0" brushRef="#br0" timeOffset="16921.253">3329 291 1384 0 0,'0'0'2852'0'0,"0"0"-980"0"0,0 0-173 0 0,0 0 295 0 0,0 0 242 0 0,0 0-27 0 0,0 0-300 0 0,0 0-431 0 0,0 0-344 0 0,0 0-187 0 0,0 0-75 0 0,0 0-32 0 0,0 0-56 0 0,18 3 3062 0 0,63-65-2611 0 0,64-67-711 0 0,-25 26-350 0 0,-118 147-217 0 0,-3-33 61 0 0,0 0 1 0 0,0 1-1 0 0,1-1 0 0 0,1 0 0 0 0,0 0 1 0 0,0 0-1 0 0,1 1 0 0 0,1-1 0 0 0,-1-1 1 0 0,2 1-1 0 0,0 0 0 0 0,0-1 0 0 0,1 0 1 0 0,0 0-1 0 0,1 0 0 0 0,0-1 1 0 0,0 1-1 0 0,1-1 0 0 0,0-1 0 0 0,7 7-18 0 0,56 4-167 0 0,-39-19-5596 0 0,-10 0-3851 0 0,-12 0-2993 0 0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7 6481 0 0,'0'0'4812'0'0,"0"0"-2202"0"0,0 0-808 0 0,0 0-75 0 0,0 0-7 0 0,0 0-114 0 0,0 0-229 0 0,0 0-295 0 0,0 0-259 0 0,0 0-182 0 0,0 0-123 0 0,0 0-85 0 0,-1-3 878 0 0,-50 25-388 0 0,55-22-640 0 0,16-25 669 0 0,-66 46-1363 0 0,30-1-5786 0 0,14-18 2688 0 0,0 2-8890 0 0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9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17 2296 0 0,'0'0'2169'0'0,"0"0"-13"0"0,0 0-56 0 0,0 0-105 0 0,0 0-300 0 0,0 0-404 0 0,0 0-357 0 0,0 0-229 0 0,0 0-100 0 0,0 0-21 0 0,0 0-10 0 0,0 0-18 0 0,0 0-11 0 0,-17 15-37 0 0,-109 107 705 0 0,112-108-1136 0 0,1 0 1 0 0,1 1 0 0 0,1 1-1 0 0,0 0 1 0 0,1 1 0 0 0,1 0-1 0 0,0 0 1 0 0,2 1 0 0 0,0 0-1 0 0,1 0 1 0 0,0 1 0 0 0,2 0-1 0 0,0-1 1 0 0,1 2 0 0 0,1-1-1 0 0,1 0 1 0 0,0 6-78 0 0,2-20 41 0 0,-1 0 0 0 0,1 0-1 0 0,0 1 1 0 0,0-1 0 0 0,0 0 0 0 0,1 0 0 0 0,0-1-1 0 0,0 1 1 0 0,0 0 0 0 0,1 0 0 0 0,-1-1 0 0 0,1 0 0 0 0,0 1-1 0 0,0-1 1 0 0,1 0 0 0 0,-1 0 0 0 0,1-1 0 0 0,0 1 0 0 0,0-1-1 0 0,0 0 1 0 0,0 0 0 0 0,1 0 0 0 0,-1-1 0 0 0,1 1-1 0 0,0-1 1 0 0,0 0 0 0 0,2 0-41 0 0,9 4 262 0 0,1-1-1 0 0,0 0 1 0 0,0-2-1 0 0,0 0 1 0 0,0 0-1 0 0,0-2 0 0 0,12 0-261 0 0,-5-1 231 0 0,0-1 0 0 0,0-1 0 0 0,0-1 0 0 0,-1-2-1 0 0,1 0 1 0 0,-1-1 0 0 0,0-1 0 0 0,-1-1 0 0 0,0-1-1 0 0,0-1 1 0 0,-1-2 0 0 0,0 1 0 0 0,-1-2 0 0 0,0-1-1 0 0,-1-1 1 0 0,5-5-231 0 0,-16 11 30 0 0,-2 0-1 0 0,1-1 1 0 0,-2 1-1 0 0,1-1 1 0 0,-1 0-1 0 0,-1-1 0 0 0,1 1 1 0 0,-2-1-1 0 0,0 0 1 0 0,0 1-1 0 0,-1-2 1 0 0,0 1-1 0 0,-1 0 1 0 0,0 0-1 0 0,-1 0 1 0 0,0-1-1 0 0,0 1 1 0 0,-2 0-1 0 0,1 0 0 0 0,-2 0 1 0 0,1 0-1 0 0,-1 0 1 0 0,-1 0-1 0 0,0 1 1 0 0,0-1-1 0 0,-1 1 1 0 0,-1 0-1 0 0,0 1 1 0 0,0-1-1 0 0,0 1 0 0 0,-1 0 1 0 0,-1 1-1 0 0,0 0 1 0 0,-3-3-30 0 0,2 1-203 0 0,0 0 1 0 0,0 1-1 0 0,-1 1 1 0 0,0-1-1 0 0,-1 2 0 0 0,0-1 1 0 0,0 1-1 0 0,0 1 1 0 0,-1 0-1 0 0,0 1 1 0 0,0 0-1 0 0,-1 1 1 0 0,1 0-1 0 0,-1 1 0 0 0,0 0 1 0 0,0 1-1 0 0,0 1 1 0 0,0 0-1 0 0,0 0 1 0 0,-1 2-1 0 0,1-1 0 0 0,0 2 1 0 0,0 0-1 0 0,0 0 1 0 0,1 1-1 0 0,-1 1 1 0 0,-9 4 202 0 0,-60 31-4206 0 0,32-11-3145 0 0,25-12-3944 0 0</inkml:trace>
  <inkml:trace contextRef="#ctx0" brushRef="#br0" timeOffset="384.01">0 407 5177 0 0,'0'0'2482'0'0,"0"0"-312"0"0,0 0-207 0 0,0 0-127 0 0,0 0-130 0 0,0 0-128 0 0,0 0-125 0 0,0 0-136 0 0,0 0-163 0 0,0 0-181 0 0,0 0-164 0 0,0 0-121 0 0,18 1-97 0 0,73 6 976 0 0,-63-34-127 0 0,-11 13-1392 0 0,1 0-1 0 0,1 1 0 0 0,1 0 0 0 0,-1 2 0 0 0,2 1 0 0 0,0 0 0 0 0,0 1 0 0 0,0 2 1 0 0,4-1-48 0 0,83 1 194 0 0,-53 53-175 0 0,-20-10 38 0 0,-27-29 10 0 0,1-1 0 0 0,1-1 0 0 0,-1 0 0 0 0,1 0 0 0 0,0-1 0 0 0,0 0 1 0 0,0 0-1 0 0,1-1 0 0 0,-1-1 0 0 0,1 0 0 0 0,7 0-67 0 0,9 2 209 0 0,-26-4-233 0 0,-1 0-20 0 0,0 0-15 0 0,0 0-54 0 0,-14-11-2297 0 0,11 8 1686 0 0,-4-1-972 0 0,1 0-2912 0 0,1 0-7315 0 0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2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1 700 0 0 0,'0'0'1402'0'0,"0"0"351"0"0,0 0 350 0 0,0 0 173 0 0,0 0-203 0 0,0 0-240 0 0,0 0-289 0 0,0 0-284 0 0,10 9-183 0 0,35 26-87 0 0,-39-31-719 0 0,0 0 0 0 0,0-1 0 0 0,0 0 0 0 0,1 0 0 0 0,0 0 0 0 0,0-1 0 0 0,-1 0 0 0 0,1-1 0 0 0,0 1 0 0 0,1-1 0 0 0,-1 0 0 0 0,0-1 0 0 0,0 0 0 0 0,0 0 0 0 0,0-1 0 0 0,3 0-271 0 0,16 0 540 0 0,-10 0-340 0 0,-1 0 0 0 0,1-1 0 0 0,0 0 0 0 0,-1-2 0 0 0,0 0 0 0 0,0 0 0 0 0,0-1 1 0 0,0-1-1 0 0,-1-1 0 0 0,0 0 0 0 0,3-3-200 0 0,-4 5 77 0 0,-1-2 1 0 0,1 0 0 0 0,-2 0 0 0 0,1-1-1 0 0,-1 0 1 0 0,0-1 0 0 0,-1 0-1 0 0,0-1 1 0 0,0 0 0 0 0,-1-1 0 0 0,0 0-1 0 0,-1 0 1 0 0,0-1 0 0 0,-1 0-1 0 0,-1 0 1 0 0,0-1 0 0 0,0 0 0 0 0,-1 0-1 0 0,-1 0 1 0 0,0 0 0 0 0,-1-1-1 0 0,1-7-77 0 0,-3 15-11 0 0,-1-1-1 0 0,1 1 1 0 0,-1-1 0 0 0,0 0-1 0 0,-1 1 1 0 0,0-1-1 0 0,0 1 1 0 0,0 0-1 0 0,-1-1 1 0 0,0 1 0 0 0,0 0-1 0 0,-1 0 1 0 0,1 0-1 0 0,-1 0 1 0 0,-1 0-1 0 0,1 1 1 0 0,-1-1-1 0 0,0 1 1 0 0,0 0 0 0 0,-1 0-1 0 0,1 1 1 0 0,-1-1-1 0 0,0 1 1 0 0,0 0-1 0 0,-1 0 1 0 0,1 1 0 0 0,-1-1-1 0 0,0 1 1 0 0,1 0-1 0 0,-1 1 1 0 0,-1 0-1 0 0,1 0 1 0 0,-1 0 11 0 0,-10 3-44 0 0,-1 0 0 0 0,1 2 1 0 0,0 0-1 0 0,0 1 0 0 0,1 0 0 0 0,-1 2 0 0 0,1 0 1 0 0,0 0-1 0 0,0 2 0 0 0,1 0 0 0 0,0 1 0 0 0,1 0 1 0 0,-1 1-1 0 0,2 1 0 0 0,0 0 0 0 0,0 1 1 0 0,1 0-1 0 0,-5 7 44 0 0,0-2 27 0 0,1 0 0 0 0,1 2-1 0 0,0 0 1 0 0,2 0 0 0 0,0 1 0 0 0,-10 21-27 0 0,18-29 83 0 0,1 0 0 0 0,0 0 0 0 0,0 0 0 0 0,2 1-1 0 0,-1-1 1 0 0,1 1 0 0 0,1 0 0 0 0,1 0 0 0 0,-1 0 0 0 0,2-1 0 0 0,0 1-1 0 0,0 0 1 0 0,1 0 0 0 0,1-1 0 0 0,0 1 0 0 0,1-1 0 0 0,0 0 0 0 0,1 0 0 0 0,0 0-1 0 0,1-1 1 0 0,1 0 0 0 0,-1 0 0 0 0,2 0 0 0 0,-1-1 0 0 0,2 0 0 0 0,-1 0-1 0 0,1-1 1 0 0,1 0 0 0 0,-1-1 0 0 0,1 0 0 0 0,1-1 0 0 0,0 0 0 0 0,0 0-1 0 0,0-1 1 0 0,1-1 0 0 0,-1 0 0 0 0,1 0 0 0 0,6 0-83 0 0,11 4 310 0 0,1-2 0 0 0,1-1 0 0 0,-1-1 1 0 0,1-1-1 0 0,26-2-310 0 0,-56-2 24 0 0,-1 0 14 0 0,0 0 0 0 0,0 0-43 0 0,0 0-38 0 0,0 0-23 0 0,0 0-60 0 0,0-8-4308 0 0,0 5-4912 0 0,0 0-2918 0 0</inkml:trace>
  <inkml:trace contextRef="#ctx0" brushRef="#br0" timeOffset="423.006">855 774 8602 0 0,'0'0'2255'0'0,"0"0"-628"0"0,0 0-316 0 0,0 0 52 0 0,0 0 135 0 0,0 0-74 0 0,0 0-187 0 0,0 0-296 0 0,0 0-292 0 0,0 0-201 0 0,0 0-113 0 0,0 0-66 0 0,-23 8-37 0 0,-72 29-28 0 0,56-5 107 0 0,37-25-240 0 0,-4 3 1 0 0,1 1-1 0 0,1-1 1 0 0,0 1 0 0 0,0 1 0 0 0,1-1 0 0 0,1 0-1 0 0,0 1 1 0 0,0-1 0 0 0,1 1 0 0 0,1 0 0 0 0,0-1-1 0 0,1 10-71 0 0,0-15 53 0 0,0 0-1 0 0,1 0 0 0 0,0 0 0 0 0,0-1 0 0 0,0 1 0 0 0,1-1 1 0 0,0 1-1 0 0,0-1 0 0 0,0 0 0 0 0,0 0 0 0 0,1 0 0 0 0,0 0 1 0 0,0-1-1 0 0,0 1 0 0 0,1-1 0 0 0,-1 0 0 0 0,1-1 0 0 0,0 1 1 0 0,0-1-1 0 0,1 0 0 0 0,-1 0 0 0 0,1-1 0 0 0,-1 1 1 0 0,1-1-1 0 0,0 0 0 0 0,0-1 0 0 0,0 1 0 0 0,0-1 0 0 0,0-1 1 0 0,0 1-1 0 0,0-1 0 0 0,0 0 0 0 0,1 0-52 0 0,5 0 105 0 0,-1 0 0 0 0,1 0 0 0 0,-1-1-1 0 0,1 0 1 0 0,-1-1 0 0 0,0-1 0 0 0,1 0 0 0 0,-1 0-1 0 0,-1-1 1 0 0,4-2-105 0 0,11-6 169 0 0,-1-1-1 0 0,-1-1 1 0 0,-1-1-1 0 0,0-2 0 0 0,0 0 1 0 0,-1-1-169 0 0,-15 12 24 0 0,0 0-1 0 0,-1-1 1 0 0,1 1 0 0 0,-1-1 0 0 0,0 0 0 0 0,-1 0 0 0 0,0-1-1 0 0,0 1 1 0 0,-1-1 0 0 0,0 0 0 0 0,0 0 0 0 0,0 0 0 0 0,-1 0-1 0 0,-1 0 1 0 0,1-1 0 0 0,-1 1 0 0 0,-1-1 0 0 0,1 1 0 0 0,-2-1-1 0 0,1 1 1 0 0,-2-4-24 0 0,1 6-35 0 0,0 1-1 0 0,-1-1 0 0 0,0 1 0 0 0,0 0 1 0 0,0 0-1 0 0,-1 0 0 0 0,0 0 0 0 0,0 0 1 0 0,0 0-1 0 0,-1 1 0 0 0,1-1 0 0 0,-1 1 1 0 0,0 0-1 0 0,0 0 0 0 0,-1 1 0 0 0,1-1 1 0 0,-1 1-1 0 0,1 0 0 0 0,-1 0 0 0 0,0 1 0 0 0,0-1 1 0 0,-1 1-1 0 0,1 0 0 0 0,-4-1 36 0 0,-2 0-224 0 0,0 0 0 0 0,-1 1-1 0 0,1 0 1 0 0,0 0-1 0 0,-1 1 1 0 0,1 1 0 0 0,-1 0-1 0 0,1 1 1 0 0,-1 0 0 0 0,1 0-1 0 0,-10 3 225 0 0,-49 21-2597 0 0,26-4-3797 0 0,20-9-5095 0 0</inkml:trace>
  <inkml:trace contextRef="#ctx0" brushRef="#br0" timeOffset="847.478">660 965 3689 0 0,'0'0'1681'0'0,"0"0"-63"0"0,0 0-39 0 0,0 0-25 0 0,0 0-62 0 0,0 0-120 0 0,0 0-138 0 0,0 0-102 0 0,0 0-86 0 0,0 0-131 0 0,0 0-167 0 0,0 0-152 0 0,0 0-8 0 0,5-2 46 0 0,21-8 178 0 0,1 0 0 0 0,0 2 1 0 0,0 0-1 0 0,1 2 0 0 0,0 2 1 0 0,0 0-1 0 0,19 1-812 0 0,-6 50 507 0 0,35-10 554 0 0,-25-35-4061 0 0,-31-3-7248 0 0,-13 1-1420 0 0</inkml:trace>
  <inkml:trace contextRef="#ctx0" brushRef="#br0" timeOffset="2982.739">1142 30 0 0 0,'0'0'1044'0'0,"0"0"427"0"0,0 0 220 0 0,0 0 68 0 0,0 0-53 0 0,0 0-122 0 0,0 0-194 0 0,0 0-223 0 0,0 0-223 0 0,0 0-180 0 0,0 0-117 0 0,0 0-79 0 0,-3 3 209 0 0,3-2 5104 0 0,225-9-2445 0 0,-94-14-2877 0 0,-118 18-605 0 0,0 20 970 0 0,6 115-740 0 0,-6 1 0 0 0,-6 1 0 0 0,-9 101-184 0 0,0-84 10 0 0,-29 141 96 0 0,19-110 111 0 0,16-116-108 0 0,-21 9 1226 0 0,16-73-1289 0 0,1-1-1 0 0,-1 1 0 0 0,0-1 0 0 0,1 1 0 0 0,-1-1 0 0 0,1 1 0 0 0,-1-1 0 0 0,0 1 0 0 0,0-1 0 0 0,1 0 0 0 0,-1 1 0 0 0,0-1 0 0 0,0 0 1 0 0,1 0-1 0 0,-1 1 0 0 0,0-1 0 0 0,0 0 0 0 0,1 0 0 0 0,-1 0 0 0 0,0 0 0 0 0,0 0 0 0 0,0 0 0 0 0,1 0 0 0 0,-1 0 0 0 0,0-1 0 0 0,0 1 1 0 0,0 0-1 0 0,1 0 0 0 0,-1-1 0 0 0,0 1 0 0 0,0 0 0 0 0,1-1 0 0 0,-1 1 0 0 0,0-1 0 0 0,1 1 0 0 0,-1-1 0 0 0,1 1 0 0 0,-1-1 0 0 0,0 1 1 0 0,1-1-1 0 0,-1 0 0 0 0,1 1 0 0 0,-1-1-45 0 0,-9-5-285 0 0,-88-2 220 0 0,68 9 122 0 0,-135 10-60 0 0,123-4 151 0 0,39-9-8327 0 0,7 1-14 0 0,-1 1-4493 0 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9:05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5013 1168 0 0 0,'0'0'132'0'0,"0"0"-20"0"0,0 0-21 0 0,-4-3-1 0 0,-18-10 340 0 0,4-6 5947 0 0,-5 8-1172 0 0,-38 26-257 0 0,18 23-4153 0 0,29-15-467 0 0,13-19-292 0 0,1-3-27 0 0,-1 0 0 0 0,1 1 1 0 0,-1-1-1 0 0,1 0 0 0 0,0 0 1 0 0,-1 1-1 0 0,1-1 0 0 0,0 0 1 0 0,0 0-1 0 0,0 1 0 0 0,0-1 1 0 0,0 0-1 0 0,0 0 0 0 0,0 1 0 0 0,0-1 1 0 0,0 0-1 0 0,1 0 0 0 0,-1 1 1 0 0,0-1-1 0 0,1 0 0 0 0,-1 0 1 0 0,1 0-1 0 0,0 0 0 0 0,-1 0 0 0 0,1 1 1 0 0,0-1-1 0 0,0 0 0 0 0,-1-1 1 0 0,1 1-1 0 0,0 0 0 0 0,0 0 1 0 0,0 0-1 0 0,0 0 0 0 0,0-1 1 0 0,0 1-1 0 0,1 0 0 0 0,-1-1 0 0 0,0 1 1 0 0,0-1-1 0 0,0 0 0 0 0,1 1-9 0 0,6 2 98 0 0,0-1-1 0 0,0 0 1 0 0,1 0 0 0 0,-1-1-1 0 0,1 0 1 0 0,-1-1-1 0 0,1 0 1 0 0,-1 0-1 0 0,1 0 1 0 0,-1-1-1 0 0,1-1 1 0 0,-1 1-1 0 0,0-1 1 0 0,0-1-1 0 0,0 1 1 0 0,0-2 0 0 0,0 1-1 0 0,0-1 1 0 0,-1 0-1 0 0,1 0 1 0 0,-1-1-1 0 0,-1 0 1 0 0,1 0-1 0 0,0-1 1 0 0,-1 0-1 0 0,0 0 1 0 0,-1-1-1 0 0,0 1 1 0 0,4-6-98 0 0,-7 7 75 0 0,0 0 1 0 0,0 1-1 0 0,-1-1 1 0 0,1 0-1 0 0,-1 0 1 0 0,0 0-1 0 0,-1 0 0 0 0,1 0 1 0 0,-1 0-1 0 0,0-1 1 0 0,0 1-1 0 0,0 0 1 0 0,-1 0-1 0 0,0 0 0 0 0,0 0 1 0 0,-2-4-76 0 0,0 7 1 0 0,-1-1 0 0 0,0 1 1 0 0,0 0-1 0 0,-1 1 0 0 0,1-1 0 0 0,0 1 0 0 0,0 0 1 0 0,-1 0-1 0 0,1 0 0 0 0,-1 0 0 0 0,1 1 0 0 0,-1 0 1 0 0,1 0-1 0 0,-1 0 0 0 0,1 0 0 0 0,-1 1 1 0 0,1 0-1 0 0,0 0 0 0 0,-1 0 0 0 0,1 0 0 0 0,0 1 1 0 0,-3 0-2 0 0,-4 2-23 0 0,0 1 0 0 0,0 0 0 0 0,1 0 0 0 0,0 1 1 0 0,0 1-1 0 0,0-1 0 0 0,1 2 0 0 0,0-1 1 0 0,0 1-1 0 0,0 1 0 0 0,2-1 0 0 0,-1 1 1 0 0,-2 4 22 0 0,10-12 1 0 0,-1 0 1 0 0,0 0 0 0 0,1 0-1 0 0,-1 0 1 0 0,0 0 0 0 0,1 0-1 0 0,0 1 1 0 0,-1-1 0 0 0,1 0-1 0 0,0 0 1 0 0,-1 0 0 0 0,1 1-1 0 0,0-1 1 0 0,0 0 0 0 0,0 0-1 0 0,0 1 1 0 0,0-1 0 0 0,0 0 0 0 0,1 0-1 0 0,-1 1 1 0 0,0-1 0 0 0,1 0-1 0 0,-1 0 1 0 0,0 0 0 0 0,1 0-1 0 0,0 1 1 0 0,-1-1 0 0 0,1 0-1 0 0,0 0 1 0 0,-1 0 0 0 0,1 0-1 0 0,0 0 1 0 0,0-1 0 0 0,0 1 0 0 0,0 0-1 0 0,0 0 1 0 0,0-1 0 0 0,0 1-1 0 0,0 0 1 0 0,0-1 0 0 0,0 1-1 0 0,0-1 1 0 0,0 1 0 0 0,0-1-1 0 0,1 0 1 0 0,-1 1 0 0 0,0-1-1 0 0,0 0-1 0 0,66 5 483 0 0,-56-5-289 0 0,31-11 685 0 0,-41 8-847 0 0,0 1 0 0 0,-1 0 1 0 0,1-1-1 0 0,0 1 0 0 0,-1-1 1 0 0,0 1-1 0 0,0-1 0 0 0,1 0 0 0 0,-1 1 1 0 0,-1-1-1 0 0,1 1 0 0 0,0-1 1 0 0,-1 1-1 0 0,1-1 0 0 0,-1 1 0 0 0,0-1 1 0 0,1 1-1 0 0,-1 0 0 0 0,-1-1 1 0 0,1 1-1 0 0,0 0 0 0 0,0 0 0 0 0,-1 0 1 0 0,-1-2-33 0 0,1 4-7 0 0,-1-1 0 0 0,0 1 1 0 0,1 0-1 0 0,-1 0 1 0 0,0 1-1 0 0,1-1 0 0 0,-1 0 1 0 0,1 1-1 0 0,-1-1 0 0 0,0 1 1 0 0,1 0-1 0 0,-1 0 1 0 0,1 0-1 0 0,0 0 0 0 0,-1 1 1 0 0,1-1-1 0 0,0 1 0 0 0,0-1 1 0 0,-1 1-1 0 0,1 0 1 0 0,1-1-1 0 0,-1 1 0 0 0,0 0 1 0 0,0 0-1 0 0,1 1 0 0 0,-1-1 1 0 0,1 0-1 0 0,0 1 1 0 0,-1-1-1 0 0,1 0 0 0 0,0 3 7 0 0,0-4 2 0 0,1 1-1 0 0,0-1 1 0 0,0 1-1 0 0,0-1 1 0 0,0 0-1 0 0,0 1 1 0 0,0-1-1 0 0,0 1 1 0 0,0-1-1 0 0,1 1 1 0 0,-1-1-1 0 0,0 0 1 0 0,1 1-1 0 0,-1-1 1 0 0,1 0-1 0 0,0 1 1 0 0,-1-1-1 0 0,1 0 1 0 0,0 0-1 0 0,0 0 1 0 0,0 0-1 0 0,0 0 1 0 0,0 0 0 0 0,0 0-1 0 0,0 0 1 0 0,0 0-1 0 0,0 0 1 0 0,0 0-1 0 0,1 0 1 0 0,-1-1-1 0 0,0 1 1 0 0,1-1-1 0 0,-1 1 1 0 0,0-1-1 0 0,1 1 1 0 0,-1-1-1 0 0,0 0 1 0 0,1 0-1 0 0,0 1-1 0 0,60 4 222 0 0,-57-5-203 0 0,-1 1 2 0 0,0 0 0 0 0,0 0-1 0 0,0-1 1 0 0,0 0-1 0 0,-1 1 1 0 0,1-1 0 0 0,0-1-1 0 0,0 1 1 0 0,0 0-1 0 0,0-1 1 0 0,0 0 0 0 0,-1 0-1 0 0,1 0 1 0 0,0-1-1 0 0,-1 1 1 0 0,1-1 0 0 0,-1 0-1 0 0,1 1 1 0 0,-1-2-1 0 0,0 1 1 0 0,0 0 0 0 0,0-1-1 0 0,0 1 1 0 0,0-1-1 0 0,0 0 1 0 0,-1 0-1 0 0,0 0 1 0 0,1 0 0 0 0,-1-1-1 0 0,0 1 1 0 0,-1 0-1 0 0,1-1 1 0 0,0 0 0 0 0,-1 1-1 0 0,0-1 1 0 0,0-1-21 0 0,0 3 4 0 0,-1 0 1 0 0,0-1-1 0 0,0 1 1 0 0,0 0-1 0 0,-1 0 0 0 0,1 0 1 0 0,0-1-1 0 0,-1 1 1 0 0,0 0-1 0 0,1 0 1 0 0,-1 0-1 0 0,0 0 1 0 0,0 0-1 0 0,0 0 0 0 0,0 0 1 0 0,-1 0-1 0 0,1 0 1 0 0,0 1-1 0 0,-1-1 1 0 0,1 1-1 0 0,-1-1 0 0 0,0 1 1 0 0,1-1-1 0 0,-1 1 1 0 0,0 0-1 0 0,0 0 1 0 0,0-1-1 0 0,0 1 0 0 0,0 1 1 0 0,0-1-1 0 0,0 0 1 0 0,0 0-1 0 0,0 1 1 0 0,0 0-1 0 0,-1-1 0 0 0,1 1 1 0 0,-2 0-5 0 0,-3-2-56 0 0,-1 1-1 0 0,1-1 1 0 0,0 2 0 0 0,-1-1 0 0 0,1 1-1 0 0,-1 0 1 0 0,1 1 0 0 0,-1-1-1 0 0,1 1 1 0 0,-1 1 0 0 0,1 0 0 0 0,0 0-1 0 0,0 0 1 0 0,0 1 0 0 0,0 0-1 0 0,0 0 1 0 0,1 1 0 0 0,-1 0 0 0 0,1 0-1 0 0,0 0 1 0 0,0 1 0 0 0,1 0-1 0 0,-1 0 1 0 0,1 0 0 0 0,-2 4 56 0 0,6-9-29 0 0,1 1 0 0 0,0 0 0 0 0,-1-1 0 0 0,1 1 0 0 0,0 0 0 0 0,0 0 0 0 0,0-1 0 0 0,-1 1 0 0 0,1 0-1 0 0,0 0 1 0 0,0-1 0 0 0,0 1 0 0 0,0 0 0 0 0,0 0 0 0 0,0-1 0 0 0,1 1 0 0 0,-1 0 0 0 0,0 0 0 0 0,0-1 0 0 0,0 1 0 0 0,1 0 0 0 0,-1 0 0 0 0,0-1 0 0 0,1 1 0 0 0,-1 0 0 0 0,1-1 0 0 0,-1 1 0 0 0,1-1 0 0 0,-1 1 0 0 0,1-1-1 0 0,-1 1 1 0 0,1-1 0 0 0,-1 1 0 0 0,1-1 0 0 0,0 1 0 0 0,-1-1 0 0 0,1 1 0 0 0,0-1 0 0 0,-1 0 0 0 0,1 0 0 0 0,0 1 0 0 0,0-1 0 0 0,-1 0 0 0 0,1 0 0 0 0,0 0 0 0 0,0 0 0 0 0,-1 0 0 0 0,1 0 0 0 0,0 0 0 0 0,0 0-1 0 0,-1 0 1 0 0,1 0 0 0 0,0 0 0 0 0,0 0 0 0 0,-1-1 0 0 0,2 1 29 0 0,47 1-2078 0 0,-33-4-1804 0 0,-6-1-5417 0 0</inkml:trace>
  <inkml:trace contextRef="#ctx0" brushRef="#br0" timeOffset="12427.303">6387 2620 0 0 0,'-11'0'21'0'0,"10"0"97"0"0,1 0 47 0 0,0 0-60 0 0,-19 18 758 0 0,13-12 6783 0 0,1 2 2868 0 0,-9 1-8717 0 0,-11 12-2696 0 0,22-15 913 0 0,-1 0 0 0 0,1 0 0 0 0,1 0 0 0 0,-1 0 0 0 0,1 1 0 0 0,0-1 1 0 0,0 1-1 0 0,1 0 0 0 0,0-1 0 0 0,0 1 0 0 0,1 0 0 0 0,0 0 0 0 0,0-1 1 0 0,0 1-1 0 0,1 0-14 0 0,1-5 58 0 0,0 1 1 0 0,0-1-1 0 0,0 0 0 0 0,0 0 1 0 0,0 0-1 0 0,0-1 1 0 0,0 1-1 0 0,1 0 0 0 0,-1-1 1 0 0,1 0-1 0 0,-1 1 1 0 0,1-1-1 0 0,-1 0 0 0 0,1 0 1 0 0,0 0-1 0 0,-1-1 1 0 0,1 1-1 0 0,0-1 1 0 0,0 0-1 0 0,1 1-58 0 0,4 0 160 0 0,0 1-1 0 0,1-1 1 0 0,-1-1 0 0 0,1 0-1 0 0,-1 0 1 0 0,0 0 0 0 0,1-1-1 0 0,-1 0 1 0 0,0-1 0 0 0,1 0-1 0 0,1-1-159 0 0,-8 2 30 0 0,0 0 0 0 0,1 0 0 0 0,-1 0 0 0 0,0 0 0 0 0,0 0 0 0 0,0 0 0 0 0,0-1 0 0 0,0 1 0 0 0,0-1 0 0 0,0 0 0 0 0,-1 0 0 0 0,1 1 0 0 0,-1-1 0 0 0,1 0 0 0 0,-1 0 0 0 0,1-1 0 0 0,-1 1 0 0 0,0 0 0 0 0,0 0 0 0 0,0-1 0 0 0,-1 1-1 0 0,1 0 1 0 0,0-1 0 0 0,-1 1 0 0 0,1 0 0 0 0,-1-1 0 0 0,0 1 0 0 0,0-1 0 0 0,0 1 0 0 0,0-1 0 0 0,-1 1 0 0 0,1-1 0 0 0,0 1 0 0 0,-1 0 0 0 0,0-1 0 0 0,1 1 0 0 0,-1 0 0 0 0,0-1 0 0 0,0 1 0 0 0,-1 0 0 0 0,1 0 0 0 0,0 0 0 0 0,-1 0-30 0 0,-8-4-42 0 0,0 2 1 0 0,-1 0-1 0 0,1 0 0 0 0,-1 0 1 0 0,0 2-1 0 0,0-1 1 0 0,0 1-1 0 0,0 1 1 0 0,0 0-1 0 0,0 1 1 0 0,0 0-1 0 0,-1 0 1 0 0,1 1-1 0 0,-8 2 42 0 0,16-3 1 0 0,1-1-1 0 0,-1 1 1 0 0,1 0 0 0 0,-1 0-1 0 0,1 0 1 0 0,-1 0 0 0 0,1 1-1 0 0,0-1 1 0 0,-1 1-1 0 0,1-1 1 0 0,0 1 0 0 0,-1 0-1 0 0,1 0 1 0 0,0 0 0 0 0,0 0-1 0 0,-1 0 1 0 0,1 0-1 0 0,0 1 1 0 0,0-1 0 0 0,1 1-1 0 0,-1 0 1 0 0,0-1 0 0 0,0 1-1 0 0,1 0 1 0 0,-1 0-1 0 0,1 0 1 0 0,0 0 0 0 0,-1 0-1 0 0,1 0 1 0 0,0 0 0 0 0,0 1-1 0 0,0-1 1 0 0,1 0-1 0 0,-1 1 1 0 0,0-1 0 0 0,1 1-1 0 0,0-1 1 0 0,-1 0 0 0 0,1 1-1 0 0,0-1 1 0 0,0 1-1 0 0,1-1 1 0 0,-1 1 0 0 0,0-1-1 0 0,1 0 1 0 0,-1 1 0 0 0,1-1-1 0 0,5 7 83 0 0,0-1 0 0 0,0 0 1 0 0,0 0-1 0 0,1-1 1 0 0,0 0-1 0 0,1 0 1 0 0,0-1-1 0 0,0 0 1 0 0,0 0-1 0 0,1-1 1 0 0,-1 0-1 0 0,1-1 1 0 0,0 0-1 0 0,1 0 1 0 0,-1-1-1 0 0,1 0 0 0 0,1 0-83 0 0,-9-3 43 0 0,1 0 0 0 0,0 0 0 0 0,-1 0 0 0 0,1-1 0 0 0,0 1 0 0 0,-1-1 0 0 0,1 0 0 0 0,-1 0 0 0 0,1 0-1 0 0,-1 0 1 0 0,0 0 0 0 0,1 0 0 0 0,-1-1 0 0 0,0 1 0 0 0,0-1 0 0 0,0 1 0 0 0,0-1 0 0 0,0 0 0 0 0,0 0-1 0 0,0 0 1 0 0,-1 0 0 0 0,1 0 0 0 0,-1 0 0 0 0,0-1 0 0 0,1 1 0 0 0,-1 0 0 0 0,0-1 0 0 0,0 1-1 0 0,0-1 1 0 0,-1 1 0 0 0,1-1 0 0 0,-1 0 0 0 0,1 1 0 0 0,-1-1 0 0 0,0 1 0 0 0,0-1 0 0 0,0 0 0 0 0,0 1-1 0 0,0-1 1 0 0,-1 0 0 0 0,1 1 0 0 0,-1-1 0 0 0,0 1 0 0 0,0-1 0 0 0,0 1 0 0 0,0-1 0 0 0,0 1 0 0 0,-1-1-43 0 0,0-1-16 0 0,-1 0 1 0 0,0 1-1 0 0,0-1 1 0 0,0 0-1 0 0,0 1 1 0 0,-1 0-1 0 0,1-1 1 0 0,-1 1 0 0 0,0 1-1 0 0,0-1 1 0 0,0 1-1 0 0,0-1 1 0 0,-1 1-1 0 0,1 0 1 0 0,-1 1-1 0 0,1-1 1 0 0,-1 1-1 0 0,1 0 1 0 0,-1 0 0 0 0,0 0-1 0 0,0 1 1 0 0,1-1-1 0 0,-1 1 1 0 0,0 1-1 0 0,0-1 1 0 0,1 0-1 0 0,-1 1 1 0 0,0 0 0 0 0,-1 1 14 0 0,3-2 2 0 0,0 1-1 0 0,0 0 1 0 0,1 0-1 0 0,-1 0 0 0 0,1 0 1 0 0,-1 0-1 0 0,1 0 0 0 0,-1 1 1 0 0,1-1-1 0 0,0 1 1 0 0,0-1-1 0 0,0 1 0 0 0,0 0 1 0 0,0 0-1 0 0,0 0 0 0 0,0 0 1 0 0,0 0-1 0 0,1 1 1 0 0,-1-1-1 0 0,1 0 0 0 0,0 1 1 0 0,0-1-1 0 0,-1 1 0 0 0,2 0 1 0 0,-1-1-1 0 0,0 1 1 0 0,0 0-1 0 0,1-1 0 0 0,0 1 1 0 0,-1 0-1 0 0,1 0 0 0 0,0-1 1 0 0,1 1-1 0 0,-1 0 0 0 0,0 0 1 0 0,1 0-1 0 0,38 36 616 0 0,-38-39-579 0 0,-1 0-11 0 0,0 0-4 0 0,0 0 16 0 0,0 0-18 0 0,0 0-14 0 0,0 0-8 0 0,23-4 111 0 0,-20 3-91 0 0,0 0-1 0 0,0 0 1 0 0,0 0 0 0 0,-1-1 0 0 0,1 1-1 0 0,0-1 1 0 0,-1 1 0 0 0,1-1-1 0 0,-1 0 1 0 0,1 0 0 0 0,-1 0-1 0 0,0 0 1 0 0,0-1 0 0 0,0 1 0 0 0,0-1-1 0 0,-1 1 1 0 0,1-1 0 0 0,0 0-1 0 0,-1 1 1 0 0,0-1 0 0 0,0 0-1 0 0,0 0 1 0 0,0 0 0 0 0,0 0 0 0 0,0 0-1 0 0,-1 0 1 0 0,0 0 0 0 0,1 0-1 0 0,-1 0 1 0 0,0 0 0 0 0,-1 0-1 0 0,1 0 1 0 0,0-1-18 0 0,-2 3-8 0 0,1-1-1 0 0,-1 1 0 0 0,1-1 1 0 0,-1 1-1 0 0,0 0 0 0 0,1 0 1 0 0,-1-1-1 0 0,0 1 1 0 0,0 1-1 0 0,0-1 0 0 0,0 0 1 0 0,0 0-1 0 0,0 1 1 0 0,0-1-1 0 0,0 1 0 0 0,0 0 1 0 0,0-1-1 0 0,0 1 1 0 0,0 0-1 0 0,0 0 0 0 0,0 0 1 0 0,0 1-1 0 0,0-1 0 0 0,-1 0 1 0 0,1 1-1 0 0,0-1 1 0 0,0 1-1 0 0,1 0 0 0 0,-1 0 1 0 0,0 0-1 0 0,0 0 1 0 0,0 0-1 0 0,0 0 0 0 0,1 0 1 0 0,-2 2 8 0 0,0 0 0 0 0,1 1 0 0 0,0 0 0 0 0,0 0 0 0 0,0 0 0 0 0,1 0 1 0 0,-1 0-1 0 0,1 0 0 0 0,0 0 0 0 0,0 1 0 0 0,0-1 0 0 0,1 0 1 0 0,0 1-1 0 0,0-1 0 0 0,0 1 0 0 0,0-1 0 0 0,0 0 0 0 0,1 1 0 0 0,0 1 0 0 0,1-4 11 0 0,-1 0 0 0 0,1 0 0 0 0,0 0 0 0 0,0-1-1 0 0,0 1 1 0 0,0 0 0 0 0,0-1 0 0 0,0 1-1 0 0,0-1 1 0 0,0 0 0 0 0,1 1 0 0 0,-1-1 0 0 0,1 0-1 0 0,-1 0 1 0 0,1-1 0 0 0,-1 1 0 0 0,1-1 0 0 0,-1 1-1 0 0,1-1 1 0 0,-1 0 0 0 0,1 1 0 0 0,0-2-1 0 0,-1 1 1 0 0,1 0 0 0 0,-1 0 0 0 0,1-1 0 0 0,0 1-11 0 0,9-1 115 0 0,-10 1-112 0 0,0-1 0 0 0,0 1 0 0 0,0-1 0 0 0,-1 0 0 0 0,1 1 0 0 0,0-1 0 0 0,0 0 0 0 0,-1 0 0 0 0,1 0 0 0 0,-1-1 0 0 0,1 1 0 0 0,-1 0 1 0 0,1 0-1 0 0,-1-1 0 0 0,0 1 0 0 0,1-1 0 0 0,-1 1 0 0 0,0-1 0 0 0,0 0 0 0 0,0 0 0 0 0,-1 1 0 0 0,1-1 0 0 0,0 0 0 0 0,0 0 0 0 0,-1 0 0 0 0,0 0 0 0 0,1 1 0 0 0,-1-1 0 0 0,0 0 0 0 0,0 0 0 0 0,0 0 0 0 0,0 0 0 0 0,0 0 0 0 0,0 0 0 0 0,0 0 0 0 0,-1 0 0 0 0,0-2-3 0 0,-5 2-32 0 0,1-1 0 0 0,-1 1 0 0 0,0 0 1 0 0,0 1-1 0 0,-1-1 0 0 0,1 1 0 0 0,0 1 0 0 0,0-1 0 0 0,-1 1 0 0 0,1 0 0 0 0,0 0 0 0 0,-1 1 0 0 0,1-1 0 0 0,-5 3 32 0 0,-13 11-185 0 0,24-14 153 0 0,0 0-12 0 0,0 0-4 0 0,0 0-5 0 0,0 0-26 0 0,6 0-863 0 0,6-1-621 0 0,-6 3-6682 0 0,-3 1-4158 0 0</inkml:trace>
  <inkml:trace contextRef="#ctx0" brushRef="#br0" timeOffset="16088.017">7159 2285 8746 0 0,'0'0'1650'0'0,"0"0"-362"0"0,0 0-115 0 0,0 0 112 0 0,0 0 14 0 0,0 0-158 0 0,0 0-295 0 0,0 0-311 0 0,0 0-199 0 0,0 0-60 0 0,0 0 42 0 0,10 0 2954 0 0,-10 0-3043 0 0,-5 19 806 0 0,-34 71 339 0 0,-34 30-853 0 0,56-96-499 0 0,1 0 0 0 0,1 0 1 0 0,2 2-1 0 0,0-1 0 0 0,2 2 1 0 0,0 0-1 0 0,-3 17-22 0 0,13-41 21 0 0,0 0-1 0 0,1-1 1 0 0,-1 1 0 0 0,1 0 0 0 0,-1 0-1 0 0,1-1 1 0 0,0 1 0 0 0,0 0-1 0 0,0 0 1 0 0,1-1 0 0 0,-1 1-1 0 0,1 0 1 0 0,-1-1 0 0 0,1 1-1 0 0,0 0 1 0 0,0-1 0 0 0,0 1-1 0 0,0-1 1 0 0,1 1 0 0 0,-1-1 0 0 0,0 1-1 0 0,1-1 1 0 0,0 0 0 0 0,0 0-1 0 0,0 0 1 0 0,0 0 0 0 0,0 0-1 0 0,0 0 1 0 0,0-1 0 0 0,0 1-1 0 0,1-1 1 0 0,-1 1 0 0 0,1-1-1 0 0,-1 0 1 0 0,1 0 0 0 0,-1 0 0 0 0,1 0-1 0 0,0-1 1 0 0,-1 1 0 0 0,1-1-1 0 0,2 1-20 0 0,172-9 1565 0 0,-75 0-1540 0 0,-118-3-2109 0 0,2 3-359 0 0,-5-3-7310 0 0,16 7-1813 0 0</inkml:trace>
  <inkml:trace contextRef="#ctx0" brushRef="#br0" timeOffset="16433.216">6828 2470 6521 0 0,'0'0'2354'0'0,"0"0"-357"0"0,0 0-125 0 0,0 0-1 0 0,0 0-96 0 0,0 0-293 0 0,0 0-387 0 0,0 0-343 0 0,0 0-187 0 0,0 0-51 0 0,0 0 37 0 0,0 0 51 0 0,0 0 60 0 0,-1 7 38 0 0,0-4-551 0 0,0-2-118 0 0,0 0 1 0 0,1 0-1 0 0,-1 0 0 0 0,1 0 0 0 0,0 0 0 0 0,-1 0 0 0 0,1 0 1 0 0,0-1-1 0 0,-1 1 0 0 0,1 0 0 0 0,0 0 0 0 0,0 0 0 0 0,0 1 1 0 0,0-1-1 0 0,0 0 0 0 0,0 0 0 0 0,0 0 0 0 0,0 0 1 0 0,0 0-1 0 0,1 0 0 0 0,-1 0 0 0 0,0-1 0 0 0,1 1 0 0 0,-1 0 1 0 0,0 0-1 0 0,1 0 0 0 0,-1 0 0 0 0,1 0 0 0 0,0 0 0 0 0,-1-1 1 0 0,1 1-1 0 0,0 0 0 0 0,-1 0 0 0 0,1-1 0 0 0,0 1 1 0 0,0 0-1 0 0,0-1 0 0 0,0 1 0 0 0,-1-1 0 0 0,2 1-31 0 0,55 2 1212 0 0,1-3 0 0 0,0-2-1 0 0,32-6-1211 0 0,-89 8 5 0 0,79-1 402 0 0,-44 2-8668 0 0,-36-1-3144 0 0</inkml:trace>
  <inkml:trace contextRef="#ctx0" brushRef="#br0" timeOffset="16834.529">7504 2432 10698 0 0,'0'0'2414'0'0,"0"0"-746"0"0,0 0-518 0 0,0 0-6 0 0,0 0 2 0 0,0 0-101 0 0,0 0-179 0 0,0 0-137 0 0,0 0-15 0 0,0 0 47 0 0,0 0 34 0 0,0 0-72 0 0,9 3-67 0 0,75 17 1335 0 0,116-16-225 0 0,-119-26-3087 0 0,-52 6-8483 0 0,-27 15-1808 0 0</inkml:trace>
  <inkml:trace contextRef="#ctx0" brushRef="#br0" timeOffset="17086.734">7441 2644 13723 0 0,'0'0'2032'0'0,"0"0"-785"0"0,0 0-360 0 0,0 0 59 0 0,0 0 117 0 0,0 0 14 0 0,0 0-147 0 0,0 0-209 0 0,0 0-187 0 0,0 0-106 0 0,0 0-98 0 0,0 0-80 0 0,36-2-54 0 0,115-4-84 0 0,35-6-2267 0 0,-164 12 184 0 0,-8 0-2526 0 0,-3 0-6627 0 0</inkml:trace>
  <inkml:trace contextRef="#ctx0" brushRef="#br0" timeOffset="20472.721">5967 293 13691 0 0,'0'0'1886'0'0,"0"0"-965"0"0,0 0-422 0 0,0 0 117 0 0,0 0 223 0 0,0 0 132 0 0,0 0-24 0 0,0 0-138 0 0,0 0-149 0 0,0 0-132 0 0,0 0-126 0 0,0 0-115 0 0,0 0-89 0 0,32 2-72 0 0,98 6-30 0 0,-44 2-19 0 0,-47-7-1242 0 0,-14-10-6777 0 0,-18 3 636 0 0,-2 4 166 0 0</inkml:trace>
  <inkml:trace contextRef="#ctx0" brushRef="#br0" timeOffset="20721.481">5986 482 10546 0 0,'0'0'2447'0'0,"0"0"-965"0"0,0 0-470 0 0,0 0-3 0 0,0 0 60 0 0,0 0 9 0 0,0 0-54 0 0,0 0-104 0 0,0 0-146 0 0,0 0-168 0 0,0 0-167 0 0,0 0-136 0 0,0 0-99 0 0,26 1-71 0 0,121 2-1 0 0,-56-10-1153 0 0,-61 2-2754 0 0,-3-2-4874 0 0,-18 3-1084 0 0</inkml:trace>
  <inkml:trace contextRef="#ctx0" brushRef="#br0" timeOffset="21275.047">7073 0 13363 0 0,'0'0'1947'0'0,"0"0"-527"0"0,0 0-224 0 0,0 0-17 0 0,0 0-41 0 0,0 0-182 0 0,0 0-257 0 0,0 0-240 0 0,0 0-155 0 0,0 0-99 0 0,0 0-54 0 0,0 0 8 0 0,-5 5 18 0 0,-14 16 30 0 0,2 0 0 0 0,0 1 0 0 0,1 1 0 0 0,2 1 0 0 0,0 0 0 0 0,2 1 0 0 0,-7 18-207 0 0,-7 11 153 0 0,-28 38-108 0 0,-9 13 22 0 0,61-101-59 0 0,1-3 4 0 0,0 0 0 0 0,0 0 0 0 0,1 0 0 0 0,-1 0 0 0 0,0 0-1 0 0,0 0 1 0 0,1 0 0 0 0,-1 0 0 0 0,1 1 0 0 0,-1-1 0 0 0,1 0-1 0 0,-1 0 1 0 0,1 0 0 0 0,0 1 0 0 0,0-1 0 0 0,-1 0-1 0 0,1 0 1 0 0,0 1 0 0 0,0-1 0 0 0,0 0 0 0 0,1 0 0 0 0,-1 1-1 0 0,0-1 1 0 0,0 0 0 0 0,1 0 0 0 0,-1 0 0 0 0,0 1-1 0 0,1-1 1 0 0,-1 0 0 0 0,1 0 0 0 0,0 0 0 0 0,-1 0 0 0 0,1 0-1 0 0,0 0 1 0 0,0 0 0 0 0,-1 0 0 0 0,1 0 0 0 0,0 0-1 0 0,0 0 1 0 0,0-1 0 0 0,1 2-12 0 0,13 2 136 0 0,0 0 0 0 0,0 0 1 0 0,0-2-1 0 0,0 0 0 0 0,0 0 0 0 0,1-1 0 0 0,-1-1 0 0 0,0-1 0 0 0,1 0 0 0 0,-1-1 1 0 0,0-1-1 0 0,0 0 0 0 0,12-4-136 0 0,-14 4 77 0 0,80-32 113 0 0,-92 34-225 0 0,0 1 0 0 0,-1-1 1 0 0,1 1-1 0 0,0 0 0 0 0,0-1 0 0 0,-1 1 1 0 0,1-1-1 0 0,0 0 0 0 0,-1 1 1 0 0,1-1-1 0 0,0 0 0 0 0,-1 1 1 0 0,1-1-1 0 0,-1 0 0 0 0,1 1 1 0 0,-1-1-1 0 0,0 0 0 0 0,1 0 0 0 0,-1 0 1 0 0,0 0-1 0 0,1 1 0 0 0,-1-1 1 0 0,0 0-1 0 0,0 0 0 0 0,0 0 1 0 0,0 0-1 0 0,0 0 0 0 0,0 0 1 0 0,0 1-1 0 0,0-1 0 0 0,0 0 1 0 0,0 0-1 0 0,-1 0 0 0 0,1 0 0 0 0,0 0 1 0 0,0 1-1 0 0,-1-1 0 0 0,1 0 1 0 0,-1 0 34 0 0,-5-10-3374 0 0,-1 2-3870 0 0,6 5-4461 0 0</inkml:trace>
  <inkml:trace contextRef="#ctx0" brushRef="#br0" timeOffset="21525.946">6547 247 14339 0 0,'0'0'2726'0'0,"0"0"-1314"0"0,0 0-792 0 0,0 0-158 0 0,0 0 155 0 0,0 0 195 0 0,0 0 94 0 0,0 0-40 0 0,0 0-148 0 0,0 0-127 0 0,0 0-71 0 0,36 0-76 0 0,115 0-49 0 0,1 3 267 0 0,-48-2-1590 0 0,-58-1-2901 0 0,-32-1-2190 0 0,-7-2-5814 0 0</inkml:trace>
  <inkml:trace contextRef="#ctx0" brushRef="#br0" timeOffset="21993.238">7321 262 8978 0 0,'0'0'3889'0'0,"0"0"-1835"0"0,0 0-860 0 0,0 0-95 0 0,0 0 34 0 0,0 0-61 0 0,0 0-193 0 0,0 0-261 0 0,0 0-147 0 0,0 0-24 0 0,0 0 29 0 0,0 0 40 0 0,0 0-10 0 0,12 4-49 0 0,36 8-47 0 0,14-5 912 0 0,58 17-360 0 0,-119-24-955 0 0,1 1 1 0 0,-1-1-1 0 0,0 1 1 0 0,1 0-1 0 0,-1 0 1 0 0,0-1-1 0 0,0 1 1 0 0,1 0-1 0 0,-1 0 1 0 0,0 0-1 0 0,0 0 0 0 0,0 1 1 0 0,0-1-1 0 0,0 0 1 0 0,-1 0-1 0 0,1 1 1 0 0,0-1-1 0 0,0 0 1 0 0,-1 1-1 0 0,1-1 1 0 0,-1 1-1 0 0,1-1 0 0 0,-1 1 1 0 0,0-1-1 0 0,0 1 1 0 0,1-1-1 0 0,-1 1 1 0 0,0-1-1 0 0,0 1 1 0 0,-1-1-1 0 0,1 1 1 0 0,0-1-1 0 0,0 1 0 0 0,-1-1 1 0 0,1 1-1 0 0,-1-1 1 0 0,1 0-1 0 0,-1 1 1 0 0,0-1-1 0 0,1 0 1 0 0,-1 1-1 0 0,0-1-7 0 0,-42 49 460 0 0,42-49-458 0 0,-42 40 257 0 0,44-40-255 0 0,0 1 1 0 0,-1-1 0 0 0,1 0-1 0 0,0 1 1 0 0,0-1 0 0 0,0 0-1 0 0,0 0 1 0 0,0 1 0 0 0,0-1-1 0 0,0 0 1 0 0,0 0 0 0 0,1 0 0 0 0,-1 0-1 0 0,0 0 1 0 0,1-1 0 0 0,-1 1-1 0 0,0 0 1 0 0,1-1 0 0 0,-1 1-1 0 0,1 0 1 0 0,-1-1 0 0 0,1 0-1 0 0,-1 1 1 0 0,1-1 0 0 0,-1 0 0 0 0,1 0-1 0 0,0 0 1 0 0,-1 0 0 0 0,1 0-1 0 0,-1 0 1 0 0,1-1 0 0 0,-1 1-1 0 0,1 0 1 0 0,-1-1 0 0 0,2 0-5 0 0,-1 1 16 0 0,141-23 299 0 0,-92 12-2323 0 0,-1 2-3729 0 0,-36 6-6328 0 0</inkml:trace>
  <inkml:trace contextRef="#ctx0" brushRef="#br0" timeOffset="19889.048">5624 162 3497 0 0,'0'0'1779'0'0,"0"0"-230"0"0,0 0 21 0 0,0 0 84 0 0,0 0-21 0 0,0 0-180 0 0,0 0-288 0 0,0 0-268 0 0,0 0-187 0 0,0 0-99 0 0,0 0-32 0 0,3 12 3893 0 0,-61 123-3304 0 0,-48 88-697 0 0,103-215-424 0 0,0 1 1 0 0,0-1 0 0 0,1 1-1 0 0,0 0 1 0 0,1 0 0 0 0,0 0-1 0 0,0 0 1 0 0,1 0-1 0 0,0 0 1 0 0,1 0 0 0 0,0 1-48 0 0,1-6 61 0 0,0 0 0 0 0,1 0 0 0 0,-1 0 0 0 0,1-1 0 0 0,0 1 0 0 0,0-1 0 0 0,0 0 0 0 0,0 0 0 0 0,0 0 0 0 0,1 0 0 0 0,0 0 0 0 0,-1-1 0 0 0,1 0 0 0 0,0 0 0 0 0,0 0 0 0 0,0 0 0 0 0,0 0 0 0 0,1-1 0 0 0,-1 0 0 0 0,0 0 0 0 0,1 0 0 0 0,-1 0 0 0 0,1-1 0 0 0,-1 0-1 0 0,1 0 1 0 0,-1 0 0 0 0,1 0 0 0 0,-1-1 0 0 0,0 1 0 0 0,4-2-61 0 0,7 2 80 0 0,-1-1-1 0 0,0 0 0 0 0,0 0 0 0 0,0-2 0 0 0,0 0 0 0 0,0 0 0 0 0,0-1 0 0 0,-1-1 1 0 0,3-2-80 0 0,-16 6-131 0 0,0 0 1 0 0,-1 1 0 0 0,1-1 0 0 0,-1 0 0 0 0,1 0 0 0 0,0 0 0 0 0,-1 1-1 0 0,1-1 1 0 0,-1 0 0 0 0,0 0 0 0 0,1 1 0 0 0,-1-1 0 0 0,0 0-1 0 0,1 1 1 0 0,-1-1 0 0 0,0 1 0 0 0,0-1 0 0 0,1 1 0 0 0,-1-1 0 0 0,0 1-1 0 0,0 0 1 0 0,0-1 0 0 0,0 1 0 0 0,0 0 0 0 0,1 0 0 0 0,-1-1-1 0 0,0 1 1 0 0,0 0 0 0 0,0 0 0 0 0,0 0 0 0 0,0 0 0 0 0,0 0 0 0 0,0 0-1 0 0,0 1 1 0 0,0-1 0 0 0,0 0 0 0 0,0 0 130 0 0,-19 0-9529 0 0,13 0-1840 0 0</inkml:trace>
  <inkml:trace contextRef="#ctx0" brushRef="#br0" timeOffset="20162.306">5270 336 11923 0 0,'0'0'1903'0'0,"0"0"-650"0"0,0 0-418 0 0,0 0-45 0 0,0 0 124 0 0,0 0 92 0 0,0 0 17 0 0,0 0-72 0 0,0 0-130 0 0,0 0-133 0 0,0 0-77 0 0,0 0-81 0 0,26 3-80 0 0,130 17 216 0 0,-145-19-555 0 0,11 2-60 0 0,1-2 0 0 0,-1 0-1 0 0,0-1 1 0 0,0-2-1 0 0,1 0 1 0 0,12-4-51 0 0,59-21-3061 0 0,-79 20 89 0 0,-5 2-3697 0 0,0 1-4880 0 0</inkml:trace>
  <inkml:trace contextRef="#ctx0" brushRef="#br0" timeOffset="35380.14">5264 852 0 0 0,'0'0'464'0'0,"0"0"311"0"0,0 0 32 0 0,0 0-68 0 0,0 0-85 0 0,0 0-56 0 0,0 0-22 0 0,0 0 28 0 0,0 0 86 0 0,0 0 95 0 0,2 1 7162 0 0,3 2-3821 0 0,26 11-2607 0 0,95 46 83 0 0,-41 0-958 0 0,-4 5 227 0 0,-27-29-462 0 0,20 41-83 0 0,-40-43-201 0 0,24 21 70 0 0,-18-6-28 0 0,65 78 257 0 0,-46-56-171 0 0,-32-37-106 0 0,-3 4-17 0 0,64 69 321 0 0,-55-60-355 0 0,18 35 62 0 0,-22-33-46 0 0,11 12-11 0 0,-7 13-62 0 0,-12-17-22 0 0,12 13-2 0 0,-20-36 62 0 0,8 33 34 0 0,-21-64-110 0 0,22 47 59 0 0,-6-14 0 0 0,6 18-19 0 0,-1 14 7 0 0,-21-68-56 0 0,0 0 2 0 0,0 0 23 0 0,0 0-20 0 0,0 0-5 0 0,0 0 20 0 0,0 0-12 0 0,0 0 3 0 0,0 0-6 0 0,0 0 6 0 0,0 0-11 0 0,0 0-11 0 0,0 0 13 0 0,4 20 24 0 0,4 10 21 0 0,-8-29-20 0 0,0-1-23 0 0,0 0 10 0 0,0 0 16 0 0,0 0 3 0 0,0 0 14 0 0,0 0 31 0 0,0 0 13 0 0,0 0 36 0 0,0 0 12 0 0,0 0 10 0 0,0 0 2 0 0,0 0-1 0 0,0 0 12 0 0,3-17 482 0 0,13-71-380 0 0,3 31-33 0 0,16-116 167 0 0,-35 172-378 0 0,0 1 16 0 0,0-3 4 0 0,0 2-4 0 0,0 1-10 0 0,-54 43-504 0 0,-90 11 485 0 0,80-39-51 0 0,29 4 4 0 0,73 20 67 0 0,113 61 105 0 0,-145-98-246 0 0,-4-2-1034 0 0,-4-6-6859 0 0,2 2-4218 0 0</inkml:trace>
  <inkml:trace contextRef="#ctx0" brushRef="#br0" timeOffset="36858.272">5289 782 0 0 0,'0'0'220'0'0,"0"0"362"0"0,0 0 66 0 0,0 0 1 0 0,0 0 10 0 0,0 0-20 0 0,0 0-67 0 0,0 0-92 0 0,0 0-93 0 0,0 0-73 0 0,-2 0 1529 0 0,-7 8 2857 0 0,9-7-4442 0 0,1-1 0 0 0,-1 0 0 0 0,0 0 0 0 0,0 0 0 0 0,1 0 1 0 0,-1 0-1 0 0,0 0 0 0 0,0 1 0 0 0,1-1 0 0 0,-1 0 0 0 0,0 0 0 0 0,0 0 1 0 0,0 1-1 0 0,1-1 0 0 0,-1 0 0 0 0,0 0 0 0 0,0 1 0 0 0,0-1 1 0 0,0 0-1 0 0,0 1 0 0 0,0-1 0 0 0,1 0 0 0 0,-1 0 0 0 0,0 1 0 0 0,0-1 1 0 0,0 0-1 0 0,0 1 0 0 0,0-1 0 0 0,0 0 0 0 0,0 0 0 0 0,0 1 1 0 0,0-1-1 0 0,0 0 0 0 0,0 1 0 0 0,0-1 0 0 0,-1 0 0 0 0,1 0 0 0 0,0 1 1 0 0,0-1-1 0 0,0 0 0 0 0,0 1 0 0 0,0-1 0 0 0,-1 0 0 0 0,1 0 1 0 0,0 0-1 0 0,0 1-258 0 0,217-29 2427 0 0,-139 21-2284 0 0,-64 0-13 0 0,-26 15-62 0 0,-58 100 187 0 0,3 19-92 0 0,10-5-126 0 0,45-88-1 0 0,12-33-44 0 0,0-1 21 0 0,0 0 15 0 0,0 0-4 0 0,0 0-4 0 0,0 0 15 0 0,0 0 26 0 0,0 0 18 0 0,0 0 9 0 0,0 0 11 0 0,0 0 16 0 0,0 0 3 0 0,0 0 21 0 0,0 0 0 0 0,0 0-22 0 0,0 0-5 0 0,0 0-3 0 0,0 0-10 0 0,0 0-3 0 0,0 0-4 0 0,-6-35 168 0 0,-11-207-127 0 0,-8 192-278 0 0,22 46-184 0 0,-3 0-2129 0 0,-1 4-7871 0 0,5 0-2060 0 0</inkml:trace>
  <inkml:trace contextRef="#ctx0" brushRef="#br0" timeOffset="38365.842">6424 1102 3041 0 0,'0'0'1381'0'0,"0"0"110"0"0,0 0 280 0 0,0 0 227 0 0,0 0-11 0 0,0 0-290 0 0,0 0-424 0 0,0 0-347 0 0,0 0-189 0 0,0 0-55 0 0,0 0-29 0 0,0 0-46 0 0,0 0-90 0 0,-22 7 1382 0 0,-2 3-941 0 0,12-4-710 0 0,-1 0 0 0 0,0-2 1 0 0,0 1-1 0 0,-1-2 0 0 0,1 0 0 0 0,-1 0 0 0 0,0-1 1 0 0,-6-1-249 0 0,-166-12 593 0 0,111 8-282 0 0,74 4-281 0 0,0 0-1 0 0,1 1 1 0 0,-1-1-1 0 0,1 0 1 0 0,-1 1 0 0 0,1-1-1 0 0,0 1 1 0 0,-1-1-1 0 0,1 1 1 0 0,0-1 0 0 0,0 1-1 0 0,0-1 1 0 0,0 1-1 0 0,0-1 1 0 0,1 1 0 0 0,-1-1-1 0 0,0 0 1 0 0,1 1-1 0 0,-1-1 1 0 0,1 1 0 0 0,-1-1-1 0 0,1 0 1 0 0,0 1-1 0 0,0-1 1 0 0,-1 0 0 0 0,1 0-1 0 0,0 1 1 0 0,0-1-1 0 0,0 0 1 0 0,0 0-30 0 0,91 118 846 0 0,-64-46-714 0 0,9-42-55 0 0,-20-13-8 0 0,-15-17-69 0 0,-2-1 12 0 0,0 0-1 0 0,0 0-2 0 0,18-15 1750 0 0,58-89-1090 0 0,-14-11-172 0 0,-45 61-197 0 0,-13 49-1221 0 0,-7 1-8329 0 0,2 4-2522 0 0</inkml:trace>
  <inkml:trace contextRef="#ctx0" brushRef="#br0" timeOffset="39545.568">6630 1449 560 0 0,'0'0'1243'0'0,"0"0"-164"0"0,0 0 73 0 0,0 0 250 0 0,0 0 201 0 0,0 0 64 0 0,0 0-108 0 0,0 0-144 0 0,0 0-114 0 0,0 0-71 0 0,0 0-23 0 0,0 0-52 0 0,0 0-90 0 0,-8-4 3034 0 0,1-34-686 0 0,-24-8-2423 0 0,-2 11-394 0 0,-14 12-162 0 0,7 30-341 0 0,37-1-81 0 0,1 0 0 0 0,0 1 0 0 0,0-1-1 0 0,1 1 1 0 0,0-1 0 0 0,0 1 0 0 0,0 0 0 0 0,1-1-1 0 0,0 1 1 0 0,0 0 0 0 0,1 0 0 0 0,-1-1 0 0 0,2 4-12 0 0,-1-4 12 0 0,18 81 174 0 0,-12-9-24 0 0,-8-75-139 0 0,0-1 1 0 0,0 0-1 0 0,0 0 1 0 0,0 1-1 0 0,-1-1 1 0 0,1 0-1 0 0,-1 0 1 0 0,0 0-1 0 0,1 0 1 0 0,-1-1-1 0 0,0 1 0 0 0,0 0 1 0 0,0-1-1 0 0,0 1 1 0 0,-1-1-1 0 0,1 0 1 0 0,0 0-1 0 0,0 0 1 0 0,-1 0-1 0 0,1 0 1 0 0,-1 0-1 0 0,1-1 1 0 0,-1 1-1 0 0,1-1 1 0 0,-1 1-1 0 0,0-1-23 0 0,-67-5 806 0 0,3-26-618 0 0,36-2 277 0 0,31 32-435 0 0,0 1-13 0 0,-6-19 107 0 0,-6-15-787 0 0,12 33-64 0 0,0 1-676 0 0,0 0-2669 0 0,0 0-6965 0 0</inkml:trace>
  <inkml:trace contextRef="#ctx0" brushRef="#br0" timeOffset="46935.015">3911 3445 0 0 0,'0'0'165'0'0,"0"0"283"0"0,0 0 95 0 0,0 0 13 0 0,0 0-29 0 0,10-3-12 0 0,45-17 450 0 0,-20 9 1840 0 0,20-5 620 0 0,74-27 590 0 0,96-14-2352 0 0,-57 18-373 0 0,-34 1 68 0 0,26-1-242 0 0,6 8-393 0 0,-29-7 361 0 0,47-20 219 0 0,-73 31-884 0 0,-71 12-67 0 0,69-20 81 0 0,-30 9-184 0 0,72-21 265 0 0,-51 19-345 0 0,112-30 293 0 0,-158 33-965 0 0,-71 39-4245 0 0,11-10-4114 0 0</inkml:trace>
  <inkml:trace contextRef="#ctx0" brushRef="#br0" timeOffset="47844.534">5894 3202 0 0 0,'0'0'195'0'0,"0"0"97"0"0,0 0-16 0 0,0 0-31 0 0,0 0-7 0 0,0 0-13 0 0,0-2-13 0 0,17-23 642 0 0,-17 25-748 0 0,24-50 8875 0 0,-9 20-4634 0 0,-15 29-4184 0 0,0-1 0 0 0,0 1 0 0 0,0-1 0 0 0,-1 1-1 0 0,1 0 1 0 0,0-1 0 0 0,-1 1 0 0 0,1-1-1 0 0,0 1 1 0 0,-1 0 0 0 0,0 0 0 0 0,1-1 0 0 0,-1 1-1 0 0,0 0 1 0 0,0 0 0 0 0,0 0 0 0 0,0 0-1 0 0,0 0 1 0 0,0 0 0 0 0,0 0 0 0 0,0 0 0 0 0,0 0-1 0 0,0 0 1 0 0,0 1 0 0 0,0-1 0 0 0,-1 0 0 0 0,1 1-1 0 0,0-1 1 0 0,-1 1 0 0 0,1-1 0 0 0,0 1-1 0 0,-1 0 1 0 0,1-1 0 0 0,-1 1 0 0 0,1 0 0 0 0,0 0-1 0 0,-1 0 1 0 0,1 0 0 0 0,-1 1-163 0 0,-62 5 362 0 0,-19 29 102 0 0,78-31-441 0 0,0-1-1 0 0,0 1 1 0 0,1 0-1 0 0,0 0 1 0 0,0 0-1 0 0,0 1 1 0 0,0 0-1 0 0,1-1 1 0 0,-1 1-1 0 0,1 0 1 0 0,1 1-1 0 0,-1-1 1 0 0,1 0-1 0 0,-2 4-22 0 0,2-2 56 0 0,-1-1 1 0 0,1 1-1 0 0,1 0 0 0 0,-1 0 0 0 0,1 0 1 0 0,0 0-1 0 0,0 0 0 0 0,1 0 0 0 0,0 0 1 0 0,1 0-1 0 0,-1 0 0 0 0,1 0 0 0 0,0 0 1 0 0,1-1-1 0 0,0 1 0 0 0,0 0 0 0 0,0-1 1 0 0,1 1-1 0 0,0-1 0 0 0,0 0 0 0 0,1 0 1 0 0,0 0-1 0 0,0 0 0 0 0,0 0 0 0 0,1-1 1 0 0,0 0-1 0 0,0 0 0 0 0,0 0 1 0 0,0-1-1 0 0,1 1 0 0 0,-1-1 0 0 0,1-1 1 0 0,1 1-1 0 0,-1-1 0 0 0,0 0 0 0 0,1 0 1 0 0,-1-1-1 0 0,4 1-56 0 0,7-2 133 0 0,0-1 0 0 0,-1 0 0 0 0,1-1 0 0 0,0-1 0 0 0,-1 0 0 0 0,1-2 0 0 0,-1 1 0 0 0,0-2 1 0 0,0 0-1 0 0,-1-1 0 0 0,1-1 0 0 0,-1-1 0 0 0,-1 0 0 0 0,1 0 0 0 0,-2-1 0 0 0,1-1 0 0 0,-1-1 0 0 0,0 0 0 0 0,8-10-133 0 0,-15 16 27 0 0,0-1 0 0 0,0 0-1 0 0,-1 0 1 0 0,1 0 0 0 0,-2 0-1 0 0,1-1 1 0 0,-1 0 0 0 0,0 0-1 0 0,0 0 1 0 0,-1 0 0 0 0,0-1-1 0 0,0 0 1 0 0,-1 1 0 0 0,0-1-1 0 0,0 0 1 0 0,-1 0 0 0 0,0 0-1 0 0,0 0 1 0 0,-1 0 0 0 0,0 0-1 0 0,0 0 1 0 0,-1 0 0 0 0,0 0-1 0 0,-2-7-26 0 0,-2 9-137 0 0,-1-1 1 0 0,1 1-1 0 0,-1 0 0 0 0,0 1 0 0 0,-1-1 0 0 0,1 1 0 0 0,-1 1 0 0 0,0-1 0 0 0,-1 1 0 0 0,1 0 0 0 0,0 1 0 0 0,-1-1 0 0 0,0 2 0 0 0,0-1 0 0 0,0 1 0 0 0,0 0 0 0 0,0 1 0 0 0,-1 0 0 0 0,1 0 0 0 0,0 1 0 0 0,0 0 0 0 0,-1 0 0 0 0,1 1 0 0 0,0 0 0 0 0,-3 1 137 0 0,-40 10-2732 0 0,19 2-2789 0 0,26-10 3424 0 0,-11 4-9639 0 0</inkml:trace>
  <inkml:trace contextRef="#ctx0" brushRef="#br0" timeOffset="48314.48">5645 3395 4665 0 0,'0'0'2655'0'0,"0"0"-497"0"0,0 0-192 0 0,0 0-123 0 0,0 0-160 0 0,0 0-291 0 0,0 0-264 0 0,0 0-233 0 0,0 0-155 0 0,0 0-59 0 0,0 0-36 0 0,0 0-19 0 0,0 0-44 0 0,14-22-54 0 0,45-67-54 0 0,-8 38 613 0 0,-47 47-994 0 0,0 1 0 0 0,1-1 1 0 0,-1 1-1 0 0,1 0 1 0 0,0 1-1 0 0,0-1 0 0 0,0 1 1 0 0,0 0-1 0 0,0 0 0 0 0,0 0 1 0 0,1 1-1 0 0,-1 0 0 0 0,0 0 1 0 0,1 0-1 0 0,-1 1 0 0 0,4-1-93 0 0,17 40 549 0 0,-23-34-456 0 0,-1 0 1 0 0,1 0 0 0 0,1 0-1 0 0,-1-1 1 0 0,1 0 0 0 0,0 1-1 0 0,0-1 1 0 0,0 0 0 0 0,1-1 0 0 0,-1 1-1 0 0,1-1 1 0 0,0 0 0 0 0,0 0-1 0 0,0 0 1 0 0,0-1 0 0 0,0 0-1 0 0,1 0 1 0 0,-1 0 0 0 0,1-1 0 0 0,0 1-1 0 0,-1-1 1 0 0,1-1 0 0 0,4 1-94 0 0,-9-1 1 0 0,-1 0-41 0 0,0 0-15 0 0,0 0-85 0 0,0 0-92 0 0,11 9-5731 0 0,-7-6-172 0 0,0 0-6237 0 0</inkml:trace>
  <inkml:trace contextRef="#ctx0" brushRef="#br0" timeOffset="48984.981">6206 3229 6873 0 0,'0'0'4163'0'0,"0"0"-1743"0"0,0 0-626 0 0,0 0-75 0 0,0 0-120 0 0,0 0-252 0 0,0 0-338 0 0,0 0-344 0 0,0 0-201 0 0,0 0-68 0 0,0 0-19 0 0,0 0 18 0 0,0 0 0 0 0,0 0-29 0 0,0 0-33 0 0,0 0-23 0 0,0 23 1301 0 0,13 119-438 0 0,-7-152-31 0 0,27-118-1096 0 0,-35 233 577 0 0,3-73-3630 0 0,0-4-4213 0 0,-1-27-5076 0 0</inkml:trace>
  <inkml:trace contextRef="#ctx0" brushRef="#br0" timeOffset="80726.48">3917 3480 0 0 0,'0'0'267'0'0,"0"0"93"0"0,0 0 120 0 0,0 0 144 0 0,1 0 9700 0 0,0 0-5013 0 0,3 0-1881 0 0,33-81-1544 0 0,-2 4-1294 0 0,-1 11-134 0 0,29-42 19 0 0,5-7 81 0 0,-36 26-144 0 0,3-7-184 0 0,36-62 129 0 0,-16 50-101 0 0,12-27 2 0 0,-32 62-28 0 0,35-69 46 0 0,49-94 287 0 0,-78 124-206 0 0,4 27-296 0 0,32-49 151 0 0,-26-1 30 0 0,-15 19-56 0 0,-19 55 36 0 0,-15 49-736 0 0,-3 16-2548 0 0,0 1-650 0 0,1-2-2309 0 0,0 1-6238 0 0</inkml:trace>
  <inkml:trace contextRef="#ctx0" brushRef="#br0" timeOffset="83021.591">5060 2312 0 0 0,'0'0'1343'0'0,"0"0"-256"0"0,0 0-16 0 0,0 0 161 0 0,0 0 191 0 0,0 0-20 0 0,0 0-88 0 0,0 0-195 0 0,0 0-258 0 0,0 0-97 0 0,0 0-135 0 0,-6-1-96 0 0,-30-2 832 0 0,4 26 566 0 0,3 24-783 0 0,21-31-1015 0 0,1-1 0 0 0,0 1 0 0 0,1 0 0 0 0,1 1 0 0 0,0-1 0 0 0,1 1 0 0 0,1 0 0 0 0,1 0 0 0 0,0 1 0 0 0,1-1 1 0 0,1 0-1 0 0,1 0 0 0 0,1 4-134 0 0,0-16 93 0 0,0 0 1 0 0,0 0-1 0 0,1-1 0 0 0,-1 1 1 0 0,1-1-1 0 0,0 0 1 0 0,1 1-1 0 0,-1-2 0 0 0,1 1 1 0 0,0 0-1 0 0,0-1 1 0 0,0 1-1 0 0,0-1 1 0 0,0 0-1 0 0,1-1 0 0 0,-1 1 1 0 0,1-1-1 0 0,0 0 1 0 0,0 0-1 0 0,0 0-93 0 0,5 1 198 0 0,-1 0 1 0 0,1-1-1 0 0,-1 0 1 0 0,1-1-1 0 0,0 0 0 0 0,-1-1 1 0 0,1 0-1 0 0,0 0 0 0 0,0-1 1 0 0,-1 0-1 0 0,1-1 0 0 0,-1 0 1 0 0,1 0-1 0 0,-1-1 0 0 0,0 0 1 0 0,1-1-1 0 0,-2 0 0 0 0,1 0 1 0 0,0-1-1 0 0,-1 0 0 0 0,0-1 1 0 0,3-2-199 0 0,3-2 122 0 0,1-1 1 0 0,-2 0-1 0 0,1 0 1 0 0,-2-1 0 0 0,0-1-1 0 0,0 0 1 0 0,-1-1-1 0 0,0 0 1 0 0,-2-1-1 0 0,0 0 1 0 0,0-1-1 0 0,-1 1 1 0 0,-1-1 0 0 0,-1-1-1 0 0,0 0 1 0 0,-1 1-1 0 0,-1-2 1 0 0,-1 1-1 0 0,0 0 1 0 0,0-18-123 0 0,-5 27-12 0 0,0 0 0 0 0,0 0 0 0 0,-1 0 0 0 0,0 0-1 0 0,-1 1 1 0 0,0-1 0 0 0,0 1 0 0 0,0 0 0 0 0,-1 0 0 0 0,0 0 0 0 0,0 1 0 0 0,-1-1 0 0 0,0 1-1 0 0,0 1 1 0 0,-1-1 0 0 0,1 1 0 0 0,-1 0 0 0 0,0 1 0 0 0,0-1 0 0 0,-1 1 0 0 0,1 1 0 0 0,-1 0 0 0 0,0 0-1 0 0,0 0 1 0 0,0 1 0 0 0,0 0 0 0 0,-3 0 12 0 0,0 0-220 0 0,-1 1-1 0 0,0 0 1 0 0,-1 1-1 0 0,1 0 0 0 0,0 1 1 0 0,0 1-1 0 0,1 0 1 0 0,-1 0-1 0 0,0 1 1 0 0,0 0-1 0 0,1 1 1 0 0,0 1-1 0 0,0 0 1 0 0,0 0-1 0 0,1 1 0 0 0,-1 0 1 0 0,1 1-1 0 0,1 0 1 0 0,-1 1-1 0 0,1 0 1 0 0,1 0-1 0 0,-1 1 1 0 0,1 0-1 0 0,-3 6 221 0 0,0-3-1173 0 0,-11 15-5098 0 0,10-12-3162 0 0</inkml:trace>
  <inkml:trace contextRef="#ctx0" brushRef="#br0" timeOffset="83471.158">4867 2563 2064 0 0,'0'0'5718'0'0,"0"0"-2339"0"0,0 0-937 0 0,0 0-320 0 0,0 0-299 0 0,0 0-362 0 0,0 0-351 0 0,0 0-314 0 0,0 0-228 0 0,0 0-82 0 0,0 0-28 0 0,0 0-13 0 0,0 0-24 0 0,15-11-16 0 0,99-67 596 0 0,-91 64-851 0 0,-13 7-52 0 0,0 0 1 0 0,0 1-1 0 0,0 0 0 0 0,1 1 1 0 0,0 0-1 0 0,0 1 0 0 0,0 0 1 0 0,1 0-1 0 0,0 1 1 0 0,-1 1-1 0 0,7 0-98 0 0,5 44 129 0 0,3 5 103 0 0,-20-42-169 0 0,1-1-1 0 0,0 0 1 0 0,-1 0-1 0 0,1 0 0 0 0,1-1 1 0 0,-1 0-1 0 0,0-1 1 0 0,1 1-1 0 0,0-1 1 0 0,-1-1-1 0 0,1 1 0 0 0,0-2 1 0 0,0 1-1 0 0,0-1 1 0 0,0 0-1 0 0,-1 0 1 0 0,1-1-1 0 0,0 0 1 0 0,0-1-1 0 0,0 1 0 0 0,-1-2 1 0 0,1 1-1 0 0,-1-1 1 0 0,0 0-1 0 0,0 0 1 0 0,0-1-1 0 0,1-1-62 0 0,-16 4-2146 0 0,-1 2-3336 0 0,6 0-6466 0 0</inkml:trace>
  <inkml:trace contextRef="#ctx0" brushRef="#br0" timeOffset="84005.256">5491 2459 10018 0 0,'0'0'2931'0'0,"0"0"-714"0"0,0 0-381 0 0,0 0-78 0 0,0 0-127 0 0,0 0-268 0 0,0 0-365 0 0,0 0-316 0 0,0 0-207 0 0,0 0-103 0 0,0 0-41 0 0,0 0-46 0 0,0 0-33 0 0,25 3 997 0 0,-18-3-1209 0 0,-1 0 1 0 0,0 0 0 0 0,1 0-1 0 0,-1 1 1 0 0,0 0 0 0 0,0 0-1 0 0,0 1 1 0 0,0 0 0 0 0,0 0-1 0 0,0 0 1 0 0,0 1 0 0 0,-1-1-1 0 0,1 1 1 0 0,-1 1 0 0 0,1-1-1 0 0,-1 1 1 0 0,-1 0 0 0 0,3 2-41 0 0,-6-4 32 0 0,0 1-1 0 0,-1 0 1 0 0,1 0 0 0 0,0 0-1 0 0,-1-1 1 0 0,0 1 0 0 0,0 0 0 0 0,0 0-1 0 0,0 0 1 0 0,0 0 0 0 0,0 0 0 0 0,-1 0-1 0 0,0-1 1 0 0,1 1 0 0 0,-1 0-1 0 0,0 0 1 0 0,0-1 0 0 0,-1 1 0 0 0,1 0-1 0 0,0-1 1 0 0,-1 1 0 0 0,0-1 0 0 0,1 0-1 0 0,-2 1-31 0 0,-61 90 648 0 0,66-91-629 0 0,0-1-1 0 0,0 1 1 0 0,1-1 0 0 0,-1 0-1 0 0,0 1 1 0 0,1-1-1 0 0,-1 0 1 0 0,1 0-1 0 0,-1 0 1 0 0,1-1-1 0 0,-1 1 1 0 0,1 0-1 0 0,0-1 1 0 0,-1 0-1 0 0,1 0 1 0 0,-1 0-1 0 0,1 0 1 0 0,0 0 0 0 0,-1 0-1 0 0,1-1 1 0 0,0 1-1 0 0,-1-1 1 0 0,2 0-19 0 0,7 0-52 0 0,-5 1-262 0 0,34 2-406 0 0,-14 3-6748 0 0,-22-4-4574 0 0</inkml:trace>
  <inkml:trace contextRef="#ctx0" brushRef="#br0" timeOffset="85345.191">5254 2809 0 0 0,'0'0'1404'0'0,"0"0"295"0"0,0 0 188 0 0,0 0 136 0 0,0 0-7 0 0,0 0-119 0 0,0 0-192 0 0,0 0-308 0 0,0 0-227 0 0,0 0-114 0 0,0 0-105 0 0,0 0-61 0 0,0 0-86 0 0,0-4-133 0 0,-2-9-125 0 0,7 20 2472 0 0,31 57-1292 0 0,26 63-600 0 0,-53-97-1009 0 0,-2 0 1 0 0,-1 0-1 0 0,-1 0 1 0 0,-1 1-1 0 0,-2 0 1 0 0,-1 8-118 0 0,-41 141 473 0 0,39-173-288 0 0,4 13-1399 0 0,10-19-2731 0 0,-6-3-3965 0 0,-4-1-3265 0 0</inkml:trace>
  <inkml:trace contextRef="#ctx0" brushRef="#br0" timeOffset="86788.194">4828 2077 0 0 0,'0'0'392'0'0,"0"0"439"0"0,0 0 210 0 0,0 0 102 0 0,0 0 80 0 0,0 0 36 0 0,0 0-3142 0 0,1 1 3917 0 0,-1 3 13736 0 0,0-5-13902 0 0,-38-41 934 0 0,36 39-2751 0 0,0 0 0 0 0,0 1 0 0 0,-1-1 0 0 0,1 1-1 0 0,-1 0 1 0 0,0 0 0 0 0,0 0 0 0 0,1 0 0 0 0,-1 1 0 0 0,0-1-1 0 0,-1 1 1 0 0,1-1 0 0 0,0 1 0 0 0,0 0 0 0 0,-1 0 0 0 0,1 1-1 0 0,0-1 1 0 0,-1 1-51 0 0,-54-19 1114 0 0,22 15-944 0 0,29-8 380 0 0,-4 1-2632 0 0,24 11-6349 0 0,-8 0-3444 0 0</inkml:trace>
  <inkml:trace contextRef="#ctx0" brushRef="#br0" timeOffset="103731.055">3667 856 0 0 0,'0'0'91'0'0,"0"0"106"0"0,0 0 27 0 0,0 0 17 0 0,0 0 80 0 0,-5 0 65 0 0,-131-1 4619 0 0,-5 0-4090 0 0,-149-1-1244 0 0,32-14 1549 0 0,-860 20 4453 0 0,930 8-5195 0 0,-108-8 2028 0 0,111-8-453 0 0,68 8-463 0 0,22 0-996 0 0,-10 7-294 0 0,-32-7 650 0 0,43-8 1104 0 0,93 4-2046 0 0,1 0 0 0 0,0 0 2 0 0,0 0 0 0 0,0 0-14 0 0,0 0-5 0 0,0 0-7 0 0,0 0-11 0 0,0-3-36 0 0,0 2-6790 0 0,-1 1-4719 0 0</inkml:trace>
  <inkml:trace contextRef="#ctx0" brushRef="#br0" timeOffset="105431.672">825 467 1008 0 0,'0'0'1271'0'0,"0"0"-345"0"0,0 0-286 0 0,0 0-39 0 0,0 0 134 0 0,0 0 107 0 0,0 0 0 0 0,0 0-44 0 0,0 0-69 0 0,0 0-66 0 0,0 0 32 0 0,0 6-3 0 0,-7 265 6742 0 0,3-212-6967 0 0,3 0 0 0 0,3 0 0 0 0,2 0 0 0 0,2-1 0 0 0,7 19-467 0 0,1 260 1172 0 0,-14-263-961 0 0,-12 227 875 0 0,5-24-109 0 0,40 70-443 0 0,-6-39-44 0 0,-37 181 126 0 0,-7-239-369 0 0,11 375 1185 0 0,4-601-1597 0 0,0-37-1427 0 0,2-3 522 0 0,0-25-1715 0 0,2 16-2781 0 0,0 11-5855 0 0</inkml:trace>
  <inkml:trace contextRef="#ctx0" brushRef="#br0" timeOffset="105730.798">1043 3117 14139 0 0,'0'0'1090'0'0,"0"0"-477"0"0,0 0-194 0 0,0 0 208 0 0,0 0 250 0 0,0 0 130 0 0,0 0-81 0 0,0 0-232 0 0,0 0-235 0 0,0 0-120 0 0,0 0-46 0 0,0 0 5 0 0,-19 36 70 0 0,-57 109 49 0 0,26-47 825 0 0,13-34-787 0 0,-3-1 1 0 0,-2-3 0 0 0,-6 2-456 0 0,-47 77 1 0 0,92-134-227 0 0,-9 20 193 0 0,12-9-3359 0 0,3-16-2335 0 0,-2 0 2449 0 0,3 0-8122 0 0</inkml:trace>
  <inkml:trace contextRef="#ctx0" brushRef="#br0" timeOffset="106513.931">1049 397 6009 0 0,'0'0'2239'0'0,"0"0"-622"0"0,0 0-169 0 0,0 0 94 0 0,0 0 53 0 0,0 0-102 0 0,0 0-243 0 0,0 0-287 0 0,0 0-238 0 0,0 0-157 0 0,0 0-71 0 0,0 0-24 0 0,0 0-13 0 0,-35 34-22 0 0,-105 104-10 0 0,73-56 344 0 0,-96 177 974 0 0,77-91-1843 0 0,70-122-1652 0 0,12-25-4793 0 0,4-14-4676 0 0</inkml:trace>
  <inkml:trace contextRef="#ctx0" brushRef="#br0" timeOffset="108068.825">33 1888 3977 0 0,'0'0'1049'0'0,"0"0"-310"0"0,0 0-28 0 0,0 0 189 0 0,0 0 227 0 0,0 0 29 0 0,0 0-202 0 0,0 0-277 0 0,0 0-146 0 0,0 0 9 0 0,0 0 118 0 0,4 4 117 0 0,1 1-417 0 0,0 0 0 0 0,0 0 1 0 0,1 0-1 0 0,-1-1 0 0 0,1 0 1 0 0,0 0-1 0 0,0-1 0 0 0,0 0 1 0 0,1 0-1 0 0,-1 0 0 0 0,1-1 1 0 0,0 1-1 0 0,0-2 0 0 0,0 1 1 0 0,0-1-1 0 0,1 0-358 0 0,0-1 184 0 0,-1 0 0 0 0,1 0 0 0 0,0-1 0 0 0,-1 0 0 0 0,1-1 0 0 0,-1 1 0 0 0,0-1 0 0 0,1-1 0 0 0,-1 1-1 0 0,0-1 1 0 0,0-1 0 0 0,0 1 0 0 0,-1-1 0 0 0,0-1 0 0 0,1 1 0 0 0,-1-1 0 0 0,-1 0 0 0 0,2-1-184 0 0,2-2 97 0 0,-1-1-1 0 0,0-1 0 0 0,0 0 1 0 0,-1 0-1 0 0,0 0 0 0 0,0-1 1 0 0,-1 0-1 0 0,-1 0 1 0 0,0 0-1 0 0,-1-1 0 0 0,0 0 1 0 0,0 0-1 0 0,-1 0 0 0 0,-1 0 1 0 0,0-1-1 0 0,-1 1 1 0 0,0-1-1 0 0,-1 1 0 0 0,-1-10-96 0 0,1 16 13 0 0,0 1-1 0 0,-1 0 0 0 0,1 0 0 0 0,-1 0 1 0 0,0 0-1 0 0,-1 0 0 0 0,1 0 1 0 0,-1 0-1 0 0,0 0 0 0 0,0 1 0 0 0,0-1 1 0 0,-1 1-1 0 0,0-1 0 0 0,0 1 0 0 0,0 0 1 0 0,0 0-1 0 0,0 0 0 0 0,-1 1 1 0 0,0-1-1 0 0,0 1 0 0 0,0 0 0 0 0,0 0 1 0 0,0 0-1 0 0,-1 0 0 0 0,1 1 1 0 0,-1 0-1 0 0,0 0 0 0 0,0 0 0 0 0,0 0-12 0 0,-3 5-18 0 0,-1 0-1 0 0,0 1 1 0 0,1 0-1 0 0,0 0 0 0 0,0 0 1 0 0,0 1-1 0 0,0 1 0 0 0,1-1 1 0 0,0 1-1 0 0,0 0 1 0 0,1 1-1 0 0,-1 0 0 0 0,1 0 1 0 0,1 0-1 0 0,-1 1 1 0 0,1-1-1 0 0,1 1 0 0 0,-1 0 1 0 0,1 1-1 0 0,1-1 1 0 0,0 1-1 0 0,-2 7 19 0 0,-1 4 60 0 0,1 1 1 0 0,0-1-1 0 0,2 1 0 0 0,1-1 0 0 0,0 1 1 0 0,2 0-1 0 0,0 0 0 0 0,1 0 1 0 0,1 0-1 0 0,1-1 0 0 0,1 1 1 0 0,1-1-1 0 0,1 1-60 0 0,12 87 354 0 0,-7 138 464 0 0,-15-221-667 0 0,-1-1 0 0 0,-1 0 0 0 0,-1 0 0 0 0,-1 0 0 0 0,-1-1 0 0 0,-2 2-151 0 0,7-16 53 0 0,-65 105 635 0 0,31-86-38 0 0,49-56-2923 0 0,-3 17-123 0 0,-3 4-2779 0 0,-1-1-7193 0 0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22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4193 0 0,'0'0'2087'0'0,"0"0"-320"0"0,0 0-80 0 0,0 0-89 0 0,0 0-115 0 0,0 0-198 0 0,0 0-232 0 0,0 0-245 0 0,0 0-201 0 0,0 0-131 0 0,0 0-92 0 0,0 0-43 0 0,25 0 4197 0 0,38 6-1277 0 0,65 10-1882 0 0,-114-16-1318 0 0,159 0 1198 0 0,-173 0-1312 0 0,-17 2-5524 0 0,5 6 891 0 0,3-3-2820 0 0,1-1-2939 0 0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22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7626 0 0,'0'0'3267'0'0,"0"0"-1149"0"0,0 0-586 0 0,0 0-193 0 0,0 0-83 0 0,0 0-114 0 0,0 0-213 0 0,0 0-275 0 0,0 0-222 0 0,0 0-137 0 0,0 0-78 0 0,0 0 4 0 0,0 0 44 0 0,8 14 2862 0 0,6-9-2635 0 0,1-1 0 0 0,0 0 1 0 0,1-1-1 0 0,-1-1 0 0 0,0-1 0 0 0,1 0 1 0 0,-1-1-1 0 0,0 0 0 0 0,11-3-492 0 0,23 2 399 0 0,92-10 134 0 0,-140 11-518 0 0,-1 0-35 0 0,0 0-39 0 0,0 0-54 0 0,0 0-72 0 0,0-6-2727 0 0,0 1-4163 0 0,0 1-5132 0 0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4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11 4089 0 0,'0'0'2566'0'0,"0"0"-515"0"0,0 0-211 0 0,0 0 19 0 0,0 0 34 0 0,0 0-117 0 0,0 0-309 0 0,0 0-360 0 0,0 0-316 0 0,0 0-267 0 0,0 0-195 0 0,-9 23 592 0 0,-2 35-561 0 0,3 0 0 0 0,3 1 0 0 0,2-1 0 0 0,3 13-360 0 0,-3 28 97 0 0,5 85-43 0 0,5-175 1679 0 0,-1-36-294 0 0,-3-1-1369 0 0,1 1 0 0 0,1 0-1 0 0,1 1 1 0 0,2-1-1 0 0,1 1 1 0 0,1 1 0 0 0,1 0-1 0 0,7-13-69 0 0,-2 4 19 0 0,132-230 113 0 0,-105 208-97 0 0,-43 56-35 0 0,0 1 0 0 0,0-1 0 0 0,0 1 0 0 0,-1-1 0 0 0,1 0 0 0 0,0 1 0 0 0,0-1 0 0 0,0 0 0 0 0,0 1 0 0 0,0-1 0 0 0,0 1 0 0 0,0-1 0 0 0,0 0 0 0 0,0 1 0 0 0,0-1 0 0 0,1 1 0 0 0,-1-1 0 0 0,0 0 0 0 0,0 1 0 0 0,0-1 0 0 0,0 0 0 0 0,1 1 0 0 0,-1-1 0 0 0,0 0 0 0 0,0 1-1 0 0,0-1 1 0 0,1 0 0 0 0,-1 1 0 0 0,0-1 0 0 0,1 0 0 0 0,-1 0 0 0 0,0 0 0 0 0,1 1 0 0 0,-1-1 0 0 0,0 0 0 0 0,1 0 0 0 0,-1 0 0 0 0,0 1 0 0 0,1-1 0 0 0,-1 0 0 0 0,0 0 0 0 0,1 0 0 0 0,-1 0 0 0 0,1 0 0 0 0,-1 0 0 0 0,0 0 0 0 0,1 0 0 0 0,-1 0 0 0 0,1 0 0 0 0,-1 0 0 0 0,0 0 0 0 0,1 0 0 0 0,-1-1 0 0 0,0 1 0 0 0,1 0 0 0 0,-1 0 0 0 0,1 0 0 0 0,-1 0 0 0 0,0-1 0 0 0,0 1 0 0 0,1 0 0 0 0,-1 0 0 0 0,0-1 0 0 0,1 1 0 0 0,2 15 81 0 0,24 65 234 0 0,-25-68-303 0 0,1-1 0 0 0,0 0 1 0 0,1 0-1 0 0,0 0 0 0 0,1 0 0 0 0,0 0 1 0 0,1-1-1 0 0,0 0 0 0 0,0 0 0 0 0,8 8-12 0 0,-11-37-4813 0 0,-9-2-4099 0 0,4 14-2399 0 0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4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7 6617 0 0,'0'0'2393'0'0,"0"0"-623"0"0,0 0-167 0 0,0 0 185 0 0,0 0 107 0 0,0 0-156 0 0,0 0-293 0 0,0 0-386 0 0,0 0-282 0 0,0 0-172 0 0,0 0-91 0 0,0 0-68 0 0,4-4 752 0 0,-32 42-320 0 0,-9 16-57 0 0,37-54-796 0 0,0 0 0 0 0,0 0-10 0 0,0 0 12 0 0,0 0 10 0 0,19-11 434 0 0,96-72 609 0 0,-186 147-27 0 0,100-71-4017 0 0,-25 4 2437 0 0,19-10-3164 0 0,-10 4-4936 0 0,-8 5-3011 0 0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5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12115 0 0,'0'0'2212'0'0,"0"0"-549"0"0,0 0-215 0 0,0 0-25 0 0,0 0-88 0 0,0 0-194 0 0,0 0-281 0 0,0 0-228 0 0,0 0-116 0 0,0 0-65 0 0,0 0-19 0 0,0 0-15 0 0,0 0-33 0 0,3 14 1888 0 0,-64 49-1664 0 0,104-81-128 0 0,43-37-164 0 0,-213 146 948 0 0,176-113-1797 0 0,-36 14-60 0 0,16-9-1129 0 0,-10 6-4427 0 0,-11 7-6317 0 0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8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0 320 1984 0 0,'0'0'2689'0'0,"0"0"-1015"0"0,0 0-153 0 0,0 0 324 0 0,0 0 249 0 0,0 0-19 0 0,0 0-263 0 0,0 0-341 0 0,0 0-275 0 0,0 0-177 0 0,0 0-149 0 0,0 0-144 0 0,0 0-81 0 0,7-2-49 0 0,18-5-27 0 0,15-21 2213 0 0,61-75-981 0 0,29-40-1259 0 0,-98 107-312 0 0,-21 72-266 0 0,-8-23 62 0 0,0 0-1 0 0,0 0 1 0 0,2 0 0 0 0,0-1 0 0 0,0 0 0 0 0,1 0 0 0 0,0 0 0 0 0,1 0 0 0 0,1-1-1 0 0,1 2-25 0 0,29 11-1492 0 0,-23-20-2333 0 0,0-3-4597 0 0,-8-1-3914 0 0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7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65 219 2088 0 0,'0'0'586'0'0,"0"0"-222"0"0,0 0 123 0 0,0 0 373 0 0,0 0 396 0 0,0 0 250 0 0,0 0 106 0 0,0 0-11 0 0,0 0-92 0 0,0 0-108 0 0,0 0-195 0 0,6 5-180 0 0,5 4-437 0 0,0 0 0 0 0,0-2 0 0 0,1 1 0 0 0,0-1 0 0 0,0-1 0 0 0,1 0 0 0 0,-1 0 0 0 0,7 1-589 0 0,-9-5 115 0 0,0 0 0 0 0,0 0 1 0 0,0-1-1 0 0,0 0 0 0 0,0 0 1 0 0,0-1-1 0 0,0-1 1 0 0,0 0-1 0 0,0 0 0 0 0,0-1 1 0 0,0 0-1 0 0,0-1 0 0 0,0 0 1 0 0,-1 0-1 0 0,0-1 0 0 0,1 0 1 0 0,-1-1-1 0 0,-1 0 0 0 0,1 0 1 0 0,-1-1-1 0 0,0 0 1 0 0,0-1-1 0 0,-1 0 0 0 0,0 0 1 0 0,0 0-1 0 0,0-1 0 0 0,-1 0 1 0 0,0 0-1 0 0,-1-1 0 0 0,0 0 1 0 0,0 0-1 0 0,-1 0 0 0 0,0 0 1 0 0,-1-1-1 0 0,0 1 1 0 0,0-1-1 0 0,-1 0 0 0 0,1-8-115 0 0,-3 15-3 0 0,0-1 1 0 0,0 0-1 0 0,-1 1 0 0 0,1-1 0 0 0,-1 1 0 0 0,0-1 0 0 0,0 1 0 0 0,0-1 0 0 0,-1 1 1 0 0,1-1-1 0 0,-1 1 0 0 0,0 0 0 0 0,0 0 0 0 0,0 0 0 0 0,0 0 0 0 0,0 0 1 0 0,-1 0-1 0 0,1 1 0 0 0,-1-1 0 0 0,0 1 0 0 0,1 0 0 0 0,-1-1 0 0 0,-1 1 0 0 0,1 1 1 0 0,0-1-1 0 0,0 0 0 0 0,-1 1 0 0 0,1 0 0 0 0,0-1 0 0 0,-1 1 0 0 0,0 1 3 0 0,-7-3-69 0 0,-1 1-1 0 0,1 0 1 0 0,-1 1-1 0 0,0 0 1 0 0,0 1-1 0 0,0 1 1 0 0,1 0-1 0 0,-1 0 0 0 0,-2 2 70 0 0,-7 3-24 0 0,2 2-1 0 0,-1 0 1 0 0,1 2-1 0 0,0 0 1 0 0,1 1-1 0 0,0 1 1 0 0,1 0-1 0 0,0 1 1 0 0,1 1-1 0 0,-9 11 25 0 0,17-18 48 0 0,0 2-1 0 0,0 0 1 0 0,1-1 0 0 0,1 2-1 0 0,0-1 1 0 0,0 1 0 0 0,1 0-1 0 0,0 1 1 0 0,0-1 0 0 0,1 1-1 0 0,1 0 1 0 0,0-1 0 0 0,0 2-1 0 0,1-1 1 0 0,0 0 0 0 0,1 0-1 0 0,1 1 1 0 0,0-1 0 0 0,0 1-48 0 0,0 12 192 0 0,-1-13-85 0 0,0 0-1 0 0,1 0 1 0 0,1-1 0 0 0,0 1 0 0 0,0 0 0 0 0,1 0-1 0 0,0 0 1 0 0,1-1 0 0 0,1 1 0 0 0,-1-1 0 0 0,5 7-107 0 0,-3-7 120 0 0,1 0 0 0 0,1-1 0 0 0,-1 1 0 0 0,2-1 1 0 0,-1-1-1 0 0,1 0 0 0 0,1 0 0 0 0,-1 0 0 0 0,1-1 1 0 0,1 0-1 0 0,-1-1 0 0 0,1 0 0 0 0,0-1 0 0 0,1 0 1 0 0,7 3-121 0 0,1-3 126 0 0,0 0 0 0 0,1-1 1 0 0,0-1-1 0 0,0-1 1 0 0,0-1-1 0 0,0-1 1 0 0,11-1-127 0 0,0 1 92 0 0,-15-1-66 0 0,0-1 0 0 0,0-1 0 0 0,-1-1 0 0 0,1 0 0 0 0,-1 0 1 0 0,0-2-1 0 0,10-5-26 0 0,-21 10 3 0 0,-23-6-5155 0 0,10 6-3940 0 0,5 1-2939 0 0</inkml:trace>
  <inkml:trace contextRef="#ctx0" brushRef="#br0" timeOffset="539.15">659 543 15491 0 0,'0'0'1171'0'0,"0"0"-367"0"0,0 0-38 0 0,0 0 131 0 0,0 0 72 0 0,0 0-72 0 0,0 0-205 0 0,0 0-181 0 0,0 0-134 0 0,0 0-86 0 0,0 0-60 0 0,0 0-30 0 0,0 0-19 0 0,0 31-18 0 0,0 141 188 0 0,0-81 1340 0 0,22-150-468 0 0,106-246-411 0 0,-48 202-551 0 0,-67 132-223 0 0,-3 96 116 0 0,0-99-943 0 0,-9-26 434 0 0,-1 0-89 0 0,0 0-111 0 0,0-12-2374 0 0,3-7-1187 0 0,-3 6-3307 0 0,0 5-3939 0 0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1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49 161 14259 0 0,'0'0'1267'0'0,"0"0"-420"0"0,0 0-118 0 0,0 0 180 0 0,0 0 131 0 0,0 0-5 0 0,0 0-133 0 0,0 0-212 0 0,-5 32-181 0 0,-16 99-106 0 0,21-36 408 0 0,1-53-533 0 0,-2 1-1 0 0,-2 0 1 0 0,-1 0 0 0 0,-7 26-278 0 0,7-57 668 0 0,5-33 680 0 0,0 3-1426 0 0,1 1 138 0 0,0 0 1 0 0,2 0 0 0 0,0 1 0 0 0,1-1 0 0 0,1 1 0 0 0,0 0-1 0 0,6-10-60 0 0,-5 9 29 0 0,14-35-11 0 0,3 2 0 0 0,2 0 0 0 0,1 1 0 0 0,3 2-1 0 0,2 1 1 0 0,32-34-18 0 0,33-15 25 0 0,-96 94-23 0 0,-1 1 0 0 0,1-1-1 0 0,0 1 1 0 0,0 0-1 0 0,-1-1 1 0 0,1 1 0 0 0,0 0-1 0 0,0 0 1 0 0,0-1-1 0 0,-1 1 1 0 0,1 0-1 0 0,0 0 1 0 0,0 0 0 0 0,0 0-1 0 0,0 0 1 0 0,0 0-1 0 0,-1 0 1 0 0,1 1 0 0 0,0-1-1 0 0,0 0 1 0 0,0 0-1 0 0,-1 1 1 0 0,1-1 0 0 0,0 0-1 0 0,0 1 1 0 0,0-1-1 0 0,-1 1 1 0 0,1-1-1 0 0,0 1 1 0 0,-1-1 0 0 0,1 1-1 0 0,-1-1 1 0 0,1 1-1 0 0,0 0 1 0 0,-1-1 0 0 0,1 1-1 0 0,-1 0 1 0 0,0-1-1 0 0,1 1 1 0 0,-1 0-1 0 0,0 0 1 0 0,1 0 0 0 0,-1-1-1 0 0,0 1 1 0 0,0 0-1 0 0,1 0 1 0 0,-1 0 0 0 0,0 0-2 0 0,5 42 151 0 0,-17 77 308 0 0,-4-9-668 0 0,16-111-13 0 0,0 0-100 0 0,0 0-128 0 0,0 0-167 0 0,5-19-5450 0 0,-1 10 419 0 0,-2 1-5763 0 0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1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0 254 2505 0 0,'0'0'1584'0'0,"0"0"-109"0"0,0 0 83 0 0,0 0 199 0 0,0 0 118 0 0,0 0-46 0 0,0 0-206 0 0,0 0-294 0 0,0 0-259 0 0,0 0-191 0 0,0 0-134 0 0,9 8 6102 0 0,78-1-4927 0 0,198-29-574 0 0,-193 8-1141 0 0,-87 13-189 0 0,-4 1-2 0 0,-1 0 4 0 0,0 0-3 0 0,0 0 14 0 0,0 0 6 0 0,0 0-14 0 0,0 0 2 0 0,0 0 0 0 0,0 0-7 0 0,0 0-15 0 0,-26-5-3284 0 0,14 1-93 0 0,-2 2-3626 0 0,9 2-4454 0 0</inkml:trace>
  <inkml:trace contextRef="#ctx0" brushRef="#br0" timeOffset="280.494">234 0 11194 0 0,'0'0'2096'0'0,"0"0"-759"0"0,0 0-343 0 0,0 0 85 0 0,0 0 165 0 0,0 0 57 0 0,0 0-120 0 0,0 0-225 0 0,0 0-189 0 0,0 0-138 0 0,0 0-78 0 0,0 0-71 0 0,0 0-61 0 0,-10 33-30 0 0,-30 101-46 0 0,30-51 286 0 0,13-24-215 0 0,-2 73-43 0 0,-26-47-686 0 0,-4-50-740 0 0,5-18-6253 0 0,22-16 1186 0 0,2 2-5060 0 0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2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74 107 10842 0 0,'0'0'3896'0'0,"0"0"-1760"0"0,0 0-778 0 0,0 0-111 0 0,0 0-31 0 0,0 0-53 0 0,0 0-157 0 0,0 0-246 0 0,0 0-219 0 0,0 0-150 0 0,0 0-107 0 0,0 0-73 0 0,-2-4 672 0 0,21-44 1189 0 0,25-6-2020 0 0,-146 124 795 0 0,70-42-626 0 0,96-60 13 0 0,-61 30-900 0 0,6-5 1461 0 0,-9 5-3443 0 0,-4 1-3289 0 0,0 1-6181 0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53:27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107 147,'1'119,"2"-17,-5-1,-4 0,-17 84,-45 86,57-198,12-73,0 0,1 1,-1-1,0 0,1 1,-1-1,1 0,-1 0,1 0,-1 0,0-1,1 1,-1 0,0 0,1-1,-1 1,0-1,1 1,-1-1,0 0,0 0,1 1,-1-1,0 0,0 0,0 0,0 0,0 0,0 0,-1 0,1-1,0 1,0-1,14-16</inkml:trace>
  <inkml:trace contextRef="#ctx0" brushRef="#br0" timeOffset="361.537">502 175,'-5'17,"1"0,0 0,2 0,0 0,1 1,0-1,2 1,0-1,1 1,1 5,3 16,-2 1,-1 0,-3 0,-1 0,-2 0,-5 24,-27 139,33-197,-1 8,1-1,0 0,0 1,1-1,1 1,1 0,-1-1,4 14,2-15,1-6</inkml:trace>
  <inkml:trace contextRef="#ctx0" brushRef="#br0" timeOffset="613.277">812 824,'-4'20,"-3"5</inkml:trace>
  <inkml:trace contextRef="#ctx0" brushRef="#br0" timeOffset="982.31">1349 62,'-182'150,"127"-76,54-72,1 0,-1 0,0 0,1 0,-1 0,1 0,0 1,-1-1,1 0,0 0,0 0,1 0,-1 1,0-1,1 0,-1 0,1 0,0 0,0 0,0 0,0 0,0 0,0 0,0 0,1-1,-1 1,0 0,1-1,0 1,-1-1,1 0,0 1,0-1,0 0,0 0,0 0,0 0,0-1,2 2,145 36,-132-37,1 1,-1 1,1 1,-1 0,-1 2,1 0,-1 0,0 2,0 0,-1 0,0 2,0 0,-1 0,2 4,-12-9,0 0,-1 0,1 0,-1 0,0 1,-1-1,1 1,-1 0,0 0,-1 0,1 0,-1 0,0 0,-1 0,1 0,-1 0,-1 0,1 1,-1-1,0 0,0 0,-1 0,0 0,0 0,0-1,-1 1,1-1,-1 1,-1-1,0 2,-8 10,0-1,-1 0,0 0,-2-1,1-1,-2-1,0 0,-12 7,7-5,0-2,-1 0,0-2,-1 0,-1-1,-16 4,17-9</inkml:trace>
  <inkml:trace contextRef="#ctx0" brushRef="#br0" timeOffset="1235.61">1265 118,'47'-19,"46"-6,16 0,3 5,-7 7,-12 4,-12 4,-10 3,-13 2,-16 1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52:23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423 288,'22'58,"-13"164,-11-146,1 245,-24-152,24-169,1 0,-1 0,1-1,-1 1,1 0,-1 0,1 0,0 0,-1 0,1 0,-1 0,1 0,-1 0,1 0,-1 0,1 0,-1 0,1 0,-1 0,1 0,-1 1,1-1,0 0,-1 0,1 0,-1 1,1-1,0 0,-1 1,1-1,0 0,-1 1,1-1,0 0,-1 1,1-1,0 1,0-1,0 1,-1-1,1 0,0 1,0-1,0 1,0-1,0 1,0-1,0 1,0-1,0 1,0-1,0 1,0-1,0 1,0-1,0 0,1 1,-1-1,0 1,0-1,1 1,-1-1,0 0,0 1,1-1,-1 1,-12-38,7-19,4 29</inkml:trace>
  <inkml:trace contextRef="#ctx0" brushRef="#br0" timeOffset="343.518">0 288,'113'-5,"253"-37,-78 32,-264 10</inkml:trace>
  <inkml:trace contextRef="#ctx0" brushRef="#br0" timeOffset="797.622">1072 768,'-9'2,"1"0,-1 0,0 0,1 2,0-1,0 1,0 0,0 0,0 1,1 0,0 1,0-1,0 1,1 1,0-1,0 1,0 0,1 1,0-1,1 1,0 0,0 0,-3 8,5-11,-1 0,1 0,0 0,1 1,-1-1,1 0,0 1,1-1,-1 1,1-1,0 1,0-1,1 1,-1-1,1 0,0 1,1-1,0 0,-1 0,2 1,-1-1,0-1,1 1,0 0,0-1,1 1,-1-1,1 0,0 0,0-1,0 1,0-1,1 0,3 3,-1-4,0-1,0 1,0-1,1 0,-1 0,0-1,0 0,1-1,-1 1,0-2,0 1,0-1,0 1,0-2,0 1,-1-1,1 0,-1-1,0 1,1-1,-2-1,1 1,0-1,-1 0,0 0,0-1,7-7,0-1,-2-1,1 0,-2 0,0-1,0 0,-2-1,0 1,-1-2,-1 1,-2 12,-1-1,0 1,0-1,0 0,-1 0,1 1,-1-1,-1 0,1 0,-1 0,0 0,-1 0,1 0,-1 0,0 0,-1 1,1-1,-1 0,-1 1,1-1,-1 1,1 0,-1-1,-1 1,1 1,-1-1,0 0,0 1,0 0,-1 0,1 0,-1 1,0-1,0 1,-1 0,1 1,0-1,-1 1,0 0,1 1,-1-1,-2 1,-4 2,1 1,0 1,0 0,0 1,0 0,1 0,-1 1,1 1,0 0,0 0,1 1,0 0,0 0,1 1,0 0,-5 7,-11 15,6-1</inkml:trace>
  <inkml:trace contextRef="#ctx0" brushRef="#br0" timeOffset="1297.616">1467 739,'-21'14,"1"0,0 1,1 1,1 1,1 1,0 0,1 2,1-1,1 2,1 0,1 0,-4 10,15-27,0 0,0 0,1 0,-1 0,1 0,0 0,0 1,1-1,-1 0,1 0,0 0,0 0,0 0,0 0,1 0,0-1,-1 1,1 0,1-1,-1 1,0-1,1 0,0 0,0 0,0 0,0 0,0-1,0 1,1-1,0 0,-1 0,1 0,0 0,0-1,0 0,0 0,0 0,0 0,0 0,0-1,0 0,0 0,0 0,0 0,9 2,0-1,0 0,1-1,-1-1,0 0,0 0,0-2,-1 1,1-2,-1 0,1 0,-1-1,0 0,-1-1,1-1,-1 0,0 0,-1-1,0-1,0 1,-1-2,0 1,3-5,17-19,-1-1,-2-1,-1-1,-2-1,-1-2,-2 0,-2-1,-1-1,-3 0,-1-1,-2-1,-2 0,-2 0,-1-1,-3 0,-1 1,-3-1,-1 0,-3 0,-5-22,10 61,0 0,-1-1,0 1,0 0,-1-1,0 1,0 0,0 0,0 0,-1 0,1 1,-1-1,-1 1,1 0,-1-1,1 2,-1-1,0 0,0 1,-1-1,1 1,-1 1,0-1,0 0,1 1,-2 0,1 0,0 1,0 0,0-1,-1 2,1-1,-1 1,1-1,0 2,-4-1,-6 7,-1 1,2 1,-1 0,1 1,0 1,1 0,0 0,1 1,1 1,0 0,0 1,1 0,1 1,0-1,1 2,1-1,0 1,0 7,-4 10,1 2,2-1,1 1,2 0,2 0,1 1,2-1,3 26,-2-41,2 0,0-1,1 1,1-1,1 1,1-1,0-1,1 1,2-1,6 10,-11-20,1 1,0-1,1 0,-1-1,1 1,1-2,-1 1,1-1,1 0,-1 0,1-1,0 0,0-1,0 0,1 0,-1-1,1 0,0-1,0 0,0-1,6 1,41-3,-33-1</inkml:trace>
  <inkml:trace contextRef="#ctx0" brushRef="#br0" timeOffset="2367.063">2257 655,'-35'16,"0"1,2 1,0 3,1 0,1 2,-2 4,28-24,1 0,0 1,0-1,0 1,0 0,0 0,1 1,0-1,0 1,0 0,1 0,-1 0,1 0,0 0,1 0,-1 0,1 1,0-1,1 0,-1 1,1-1,0 1,0-1,1 1,-1-1,1 1,0-1,1 0,0 0,-1 1,1-1,1 0,-1-1,1 1,0 0,0-1,0 1,1-1,0 0,0 0,0-1,1 2,-1-3,0 1,0-1,1 0,-1 0,1 0,-1-1,1 0,0 0,0 0,0 0,0-1,-1 1,1-1,0-1,0 1,0-1,0 1,0-1,-1-1,1 1,0-1,-1 0,1 0,-1 0,0 0,2-2,99-86,-82 59,-2-1,0 0,-3-2,11-25,-70 200,40-135,0 0,0 0,1 1,0-1,0 0,0 0,1 0,0 0,0 0,0 0,1 0,0 0,0-1,0 1,1-1,0 1,0-1,1 0,-1 0,1 0,0-1,0 1,1-1,-1 0,3 2,-3-4,-1 0,1-1,-1 1,1-1,0 0,-1 0,1 0,0 0,0-1,0 0,0 1,0-1,0-1,0 1,-1-1,1 1,0-1,0 0,0 0,-1-1,1 1,-1-1,1 0,-1 0,0 0,1 0,-1 0,0-1,-1 0,1 1,0-1,1-2,68-109,-41 45,-26 91,7 78,-11-97,-1 0,1 0,0 0,0 0,0 0,1 0,-1 0,1-1,-1 1,1 0,0-1,0 0,0 1,0-1,1 0,-1 0,1 0,-1 0,1-1,-1 1,1-1,0 0,0 1,0-1,0 0,0-1,0 1,0 0,0-1,0 0,0 0,4-2,0 0,-1-1,1 0,-1-1,1 1,-1-1,0-1,-1 1,1-1,-1 0,0 0,0 0,-1-1,1 0,-1 0,0 0,-1 0,0-1,1-2,85-197,-67 161,-22 46,0-1,0 0,0 0,0 1,0-1,0 0,-1 1,1-1,0 0,0 1,0-1,0 0,1 1,-1-1,0 0,0 0,0 1,0-1,0 0,0 1,0-1,1 0,-1 0,0 1,0-1,0 0,1 0,-1 1,0-1,0 0,0 0,1 0,-1 1,0-1,1 0,-1 0,0 0,0 0,1 0,-1 0,0 0,1 0,-1 1,0-1,1 0,-1 0,0 0,1 0,-1-1,0 1,0 0,1 0,-1 0,0 0,1 0,-1 0,0 0,0-1,1 1,-1 0,0 0,0 0,1-1,-1 1,0 0,0 0,2 30,-1-29,-1 75,14 186,26 32,-37-251,-2 0,-1 0,-3 1,-1-1,-3 0,-1-1,-2 0,-2 0,-15 35,14-48,-2 0,-2 0,0-2,-2 0,-1-1,-11 11,29-35,1 0,0 0,-1 0,1-1,-1 1,0 0,1-1,-1 1,0-1,0 1,0-1,0 0,0 0,0 0,-1 0,1 0,0 0,0-1,-1 1,1-1,0 0,-1 0,1 1,-1-1,1-1,0 1,-1 0,1-1,0 1,-1-1,1 1,0-1,0 0,0 0,-1 0,1-1,0 1,0 0,1-1,-1 1,0-1,0 0,1 1,-1-1,1 0,0 0,-1 0,1 0,0 0,0 0,0-1,0 1,1 0,-1-1,-2-15,0 0,2 0,0 0,1 0,0 0,2 0,0 0,1 0,1 0,1 1,0 0,1 0,1 0,8-14,-9 17,7-21,2 0,1 1,2 0,2 2,0 0,2 1,2 1,13-12,-27 29,2 1,0 0,0 0,1 2,1-1,-1 2,2-1,-1 2,1 0,1 1,-1 0,1 2,0 0,1 0,11-1,17 13,-27-1</inkml:trace>
  <inkml:trace contextRef="#ctx0" brushRef="#br0" timeOffset="3182.585">85 1473,'569'-49,"-48"15,244 3,-81 4,-344-1,-112-1,-184 17,-26 6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04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55 943 9466 0 0,'0'0'1058'0'0,"0"0"-172"0"0,0 0-84 0 0,0 0 98 0 0,0 0 224 0 0,0 0 135 0 0,0 0-57 0 0,0 0-206 0 0,0 0-304 0 0,0 0-289 0 0,-9 1-194 0 0,-29 1-98 0 0,38-2-103 0 0,-1 1 0 0 0,1-1 0 0 0,0 0 0 0 0,-1 0 0 0 0,1 1 0 0 0,-1-1-1 0 0,1 0 1 0 0,0 0 0 0 0,-1 1 0 0 0,1-1 0 0 0,0 0 0 0 0,-1 1 0 0 0,1-1 0 0 0,0 0 0 0 0,-1 1 0 0 0,1-1-1 0 0,0 1 1 0 0,0-1 0 0 0,-1 0 0 0 0,1 1 0 0 0,0-1 0 0 0,0 1 0 0 0,0-1 0 0 0,0 1 0 0 0,0-1 0 0 0,0 1-1 0 0,0-1 1 0 0,0 1 0 0 0,0-1 0 0 0,0 1 0 0 0,0-1 0 0 0,0 0 0 0 0,0 1 0 0 0,0-1 0 0 0,0 1 0 0 0,0-1 0 0 0,0 1-1 0 0,0-1 1 0 0,1 1 0 0 0,-1-1 0 0 0,0 0 0 0 0,0 1 0 0 0,1-1 0 0 0,-1 1 0 0 0,0-1 0 0 0,1 0 0 0 0,-1 1-1 0 0,0-1 1 0 0,1 0 0 0 0,-1 0 0 0 0,0 1 0 0 0,1-1-8 0 0,-1 0 23 0 0,8 11 203 0 0,1 0 0 0 0,0-1 1 0 0,0 0-1 0 0,1-1 1 0 0,0 0-1 0 0,1-1 1 0 0,0 0-1 0 0,0 0 0 0 0,1-1 1 0 0,0-1-1 0 0,0 0 1 0 0,1 0-1 0 0,-1-2 1 0 0,1 1-1 0 0,0-2 1 0 0,1 1-1 0 0,-1-2 0 0 0,0 0 1 0 0,5 0-227 0 0,5 0 186 0 0,0-1 0 0 0,0-2 1 0 0,0 0-1 0 0,0-1 0 0 0,0-1 1 0 0,0-1-1 0 0,0-2 0 0 0,-1 0 1 0 0,0-1-1 0 0,20-9-186 0 0,14-13 176 0 0,-1-2 0 0 0,-2-2 0 0 0,-1-3 0 0 0,-2-2 1 0 0,-1-2-1 0 0,-3-2 0 0 0,-1-2 0 0 0,-2-2 0 0 0,-2-2 0 0 0,-2-2 1 0 0,10-20-177 0 0,-19 27 48 0 0,10-10 22 0 0,-2-2 0 0 0,-2-2 0 0 0,-3-1 1 0 0,-2-1-1 0 0,-3-2 0 0 0,5-23-70 0 0,-11 7 139 0 0,-25 189-293 0 0,-42 518 198 0 0,41-583-20 0 0,-2 0 0 0 0,-2-1 0 0 0,-2 0 0 0 0,-2-1 0 0 0,-2 0 0 0 0,-10 18-24 0 0,18-46 3 0 0,-2-1-1 0 0,0 0 0 0 0,-1 0 1 0 0,-1-1-1 0 0,0 0 1 0 0,-1 0-1 0 0,0-1 0 0 0,-1-1 1 0 0,-1 0-1 0 0,0 0 0 0 0,-1-1 1 0 0,0-1-1 0 0,-1-1 1 0 0,0 0-1 0 0,-1-1 0 0 0,0 0 1 0 0,0-1-1 0 0,-1-1-2 0 0,-3-1-3 0 0,0 0 1 0 0,-1-2-1 0 0,1-1 1 0 0,-1 0-1 0 0,1-1 1 0 0,-1-2-1 0 0,0 0 0 0 0,0-1 1 0 0,0-1-1 0 0,1 0 1 0 0,-1-2-1 0 0,1-1 0 0 0,0 0 1 0 0,0-2-1 0 0,1 0 1 0 0,0-1-1 0 0,-1-1 3 0 0,14 6-49 0 0,1 1-1 0 0,-1-1 1 0 0,1 0-1 0 0,0 0 1 0 0,-1-1 0 0 0,1 0-1 0 0,1 1 1 0 0,-1-2 0 0 0,1 1-1 0 0,-1 0 1 0 0,1-1-1 0 0,1 0 1 0 0,-1 0 0 0 0,1 0-1 0 0,0-1 1 0 0,0 1-1 0 0,0-1 1 0 0,1 1 0 0 0,-1-1-1 0 0,2 0 1 0 0,-1 0-1 0 0,0 0 1 0 0,1 0 0 0 0,1 0-1 0 0,-1 0 1 0 0,1-1-1 0 0,0 1 1 0 0,0-1 49 0 0,39-41-5457 0 0,-31 42 2219 0 0,2-2-8633 0 0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5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308 534 2096 0 0,'0'0'1873'0'0,"0"0"-937"0"0,0 0-373 0 0,0 0 33 0 0,0 0 177 0 0,0 0 224 0 0,0 0 94 0 0,0 0-71 0 0,0 0-187 0 0,0 0-225 0 0,0 0-189 0 0,-16 12-123 0 0,-47 40-42 0 0,21 7 611 0 0,35-46-613 0 0,2 0 1 0 0,-1 0-1 0 0,2 0 0 0 0,0 1 1 0 0,0-1-1 0 0,1 1 0 0 0,1 0 0 0 0,1 0 1 0 0,0 0-1 0 0,0 0 0 0 0,1 1 0 0 0,2 11-252 0 0,0-24 91 0 0,-1 1-1 0 0,1 0 0 0 0,0 0 0 0 0,0-1 0 0 0,0 1 0 0 0,0-1 0 0 0,0 0 0 0 0,1 1 0 0 0,-1-1 0 0 0,0 0 0 0 0,1 0 0 0 0,0-1 0 0 0,-1 1 0 0 0,1 0 0 0 0,0-1 0 0 0,0 0 0 0 0,0 0 0 0 0,0 0 0 0 0,0 0 0 0 0,0 0 0 0 0,1 0 0 0 0,-1-1 0 0 0,0 0 0 0 0,0 1 0 0 0,0-1 0 0 0,1 0 0 0 0,-1-1 0 0 0,0 1 1 0 0,0-1-1 0 0,0 1 0 0 0,0-1 0 0 0,0 0 0 0 0,0 0 0 0 0,0 0 0 0 0,0 0 0 0 0,0-1 0 0 0,0 1 0 0 0,0-1 0 0 0,-1 0 0 0 0,1 0 0 0 0,2-2-90 0 0,36-28 203 0 0,-1-2-1 0 0,-2-1 1 0 0,-1-2-1 0 0,-2-2 1 0 0,-2-1-1 0 0,-2-2 1 0 0,-1-1 0 0 0,-2-1-1 0 0,-2-2 1 0 0,8-23-203 0 0,-20 43-35 0 0,-1 0 0 0 0,-1-1 0 0 0,-2 0 0 0 0,0 0 0 0 0,-2-1 0 0 0,-1-1 0 0 0,-2 1 0 0 0,0-1 0 0 0,-2 0 1 0 0,-1 0-1 0 0,-2-9 35 0 0,0 35-3 0 0,-1 0 0 0 0,1 0 1 0 0,-1 0-1 0 0,1 0 1 0 0,-1 0-1 0 0,0 0 0 0 0,0 1 1 0 0,-1-1-1 0 0,1 0 1 0 0,0 1-1 0 0,-1-1 0 0 0,0 1 1 0 0,0-1-1 0 0,1 1 0 0 0,-1 0 1 0 0,-1 0-1 0 0,1 0 1 0 0,0 0-1 0 0,0 0 0 0 0,-1 0 1 0 0,1 1-1 0 0,-1-1 1 0 0,0 1-1 0 0,1-1 0 0 0,-1 1 1 0 0,0 0-1 0 0,0 0 1 0 0,1 0-1 0 0,-1 1 0 0 0,0-1 1 0 0,0 1-1 0 0,0 0 1 0 0,0-1-1 0 0,0 1 0 0 0,0 1 1 0 0,0-1-1 0 0,0 0 0 0 0,0 1 1 0 0,0-1-1 0 0,0 1 1 0 0,0 0-1 0 0,1 0 0 0 0,-1 0 1 0 0,0 0-1 0 0,0 1 1 0 0,1-1 2 0 0,-11 7 24 0 0,1 1 0 0 0,1 0 1 0 0,-1 1-1 0 0,2 0 1 0 0,-1 0-1 0 0,1 1 0 0 0,1 1 1 0 0,0 0-1 0 0,1 0 0 0 0,0 0 1 0 0,1 1-1 0 0,0 0 1 0 0,1 1-1 0 0,-3 10-24 0 0,3-12 87 0 0,0 1 0 0 0,1 0 0 0 0,0 0 0 0 0,1 1 0 0 0,1 0 0 0 0,0-1 0 0 0,1 1 0 0 0,0 0 0 0 0,1 0 0 0 0,1 0 0 0 0,0 0 0 0 0,1 0 0 0 0,1 0 0 0 0,0 0 0 0 0,1 0 0 0 0,0-1 0 0 0,1 1 0 0 0,0-1 0 0 0,1 0 0 0 0,2 2-87 0 0,0-2 163 0 0,1 0-1 0 0,0 0 1 0 0,1-1-1 0 0,1 0 0 0 0,0-1 1 0 0,0 0-1 0 0,1-1 1 0 0,0 0-1 0 0,1-1 1 0 0,0 0-1 0 0,1-1 0 0 0,0 0 1 0 0,0-1-1 0 0,12 5-162 0 0,67 21 551 0 0,-136-21-1791 0 0,19-9-2728 0 0,25-3 2221 0 0,1-4-4802 0 0,2-1 2846 0 0,-2 4 2106 0 0,3-3-5966 0 0</inkml:trace>
  <inkml:trace contextRef="#ctx0" brushRef="#br0" timeOffset="437.405">50 917 10146 0 0,'0'0'1579'0'0,"0"0"-524"0"0,0 0-161 0 0,0 0 248 0 0,0 0 280 0 0,0 0 65 0 0,0 0-155 0 0,0 0-237 0 0,0 0-207 0 0,0 0-131 0 0,0 0-97 0 0,36 1-75 0 0,119 2-66 0 0,-16-22 297 0 0,454-105-293 0 0,-568 131-4220 0 0,-31 10-7464 0 0,-1-12 1119 0 0</inkml:trace>
  <inkml:trace contextRef="#ctx0" brushRef="#br0" timeOffset="1049.331">225 1234 8042 0 0,'0'0'1785'0'0,"0"0"-323"0"0,0 0-92 0 0,0 0 89 0 0,0 0 9 0 0,0 0-144 0 0,0 0-251 0 0,0 0-265 0 0,0 0-223 0 0,0 0-166 0 0,0 0-107 0 0,0 0-65 0 0,0 0-53 0 0,-29 28-11 0 0,-87 89-7 0 0,69-57 75 0 0,44-49-190 0 0,-1-2 6 0 0,0 0 16 0 0,0 0-1 0 0,0 0 0 0 0,1 0 1 0 0,0 1-1 0 0,1-1 0 0 0,0 1 1 0 0,1 0-1 0 0,0 0 0 0 0,0-1 1 0 0,1 1-1 0 0,0 0 0 0 0,1 0 1 0 0,0 1-83 0 0,1-8 73 0 0,1-1 1 0 0,0 1-1 0 0,-1-1 1 0 0,1 0-1 0 0,0 0 1 0 0,0 0-1 0 0,0 0 0 0 0,0 0 1 0 0,1-1-1 0 0,-1 1 1 0 0,0-1-1 0 0,1 0 1 0 0,-1 0-1 0 0,1 0 1 0 0,-1 0-1 0 0,1-1 1 0 0,-1 0-1 0 0,1 1 1 0 0,0-1-1 0 0,-1 0 0 0 0,1-1 1 0 0,-1 1-1 0 0,1-1 1 0 0,2 0-74 0 0,15-5 141 0 0,0 0 0 0 0,0-1 0 0 0,-1-1 0 0 0,0-1 1 0 0,0-1-1 0 0,-1 0 0 0 0,-1-2 0 0 0,0 0 0 0 0,0-1 0 0 0,-1-1 0 0 0,-1 0 1 0 0,7-8-142 0 0,8-5 11 0 0,0-2 0 0 0,-2 0 1 0 0,-2-2-1 0 0,0-1 1 0 0,-2-1-1 0 0,-2-2 1 0 0,-1 0-1 0 0,-1-1 1 0 0,-2-1-1 0 0,-2-1 0 0 0,-2 0 1 0 0,4-18-12 0 0,-14 39-73 0 0,-1 1 0 0 0,0-1 0 0 0,-2 0 0 0 0,0 0-1 0 0,-1 0 1 0 0,-1 0 0 0 0,0 0 0 0 0,-1 0 0 0 0,-1 0 0 0 0,-1-1 73 0 0,2 15-17 0 0,0 1-1 0 0,0 0 1 0 0,0-1 0 0 0,0 1-1 0 0,0 0 1 0 0,-1 0 0 0 0,1 0-1 0 0,-1 0 1 0 0,1 0-1 0 0,-1 0 1 0 0,0 0 0 0 0,0 0-1 0 0,0 1 1 0 0,0-1 0 0 0,0 1-1 0 0,0 0 1 0 0,0-1-1 0 0,0 1 1 0 0,-1 0 0 0 0,1 0-1 0 0,0 0 1 0 0,-1 1 0 0 0,1-1-1 0 0,-1 1 1 0 0,1-1 0 0 0,-1 1-1 0 0,1 0 1 0 0,-1 0-1 0 0,1 0 1 0 0,-1 0 0 0 0,0 0-1 0 0,1 0 1 0 0,-1 1 0 0 0,1-1-1 0 0,0 1 1 0 0,-1 0 0 0 0,1 0-1 0 0,-1 0 1 0 0,1 0-1 0 0,0 0 1 0 0,0 0 0 0 0,0 1-1 0 0,0-1 1 0 0,0 1 0 0 0,0-1-1 0 0,0 1 1 0 0,0 0 0 0 0,0 0-1 0 0,1 0 18 0 0,-18 16 16 0 0,1 0 0 0 0,1 2-1 0 0,1-1 1 0 0,1 2 0 0 0,1 0-1 0 0,1 1 1 0 0,0 1 0 0 0,2-1-1 0 0,0 2 1 0 0,2 0 0 0 0,1 0 0 0 0,1 0-1 0 0,-4 23-15 0 0,9-35 50 0 0,0 0 0 0 0,1 0 0 0 0,1 0 0 0 0,0 0 0 0 0,0 0 1 0 0,1 0-1 0 0,1 0 0 0 0,0 0 0 0 0,1-1 0 0 0,0 1 0 0 0,0 0 0 0 0,2-1 0 0 0,-1 0 0 0 0,1 0 0 0 0,1 0 0 0 0,0-1 0 0 0,7 10-50 0 0,-5-8 21 0 0,1 0 0 0 0,1 0 0 0 0,0-1 0 0 0,0-1 0 0 0,1 0 0 0 0,0 0 0 0 0,1-1 0 0 0,7 4-21 0 0,-17-12-131 0 0,-1 0 0 0 0,1 0-1 0 0,-1-1 1 0 0,1 1 0 0 0,0-1 0 0 0,-1 1 0 0 0,1-1-1 0 0,0 0 1 0 0,-1 0 0 0 0,1 0 0 0 0,0 0-1 0 0,-1 0 1 0 0,1 0 0 0 0,0 0 0 0 0,-1 0-1 0 0,1-1 1 0 0,-1 1 0 0 0,1 0 0 0 0,0-1-1 0 0,-1 0 1 0 0,1 1 0 0 0,-1-1 0 0 0,1 0 0 0 0,-1 0-1 0 0,1 0 1 0 0,-1 0 0 0 0,0 0 0 0 0,0 0-1 0 0,1 0 132 0 0,18-25-9913 0 0,-16 22-976 0 0</inkml:trace>
  <inkml:trace contextRef="#ctx0" brushRef="#br0" timeOffset="1405.254">941 943 9426 0 0,'0'0'3942'0'0,"0"0"-2079"0"0,0 0-829 0 0,0 0-47 0 0,0 0 70 0 0,0 0 7 0 0,0 0-94 0 0,0 0-198 0 0,0 0-201 0 0,-23 35-178 0 0,-68 109-129 0 0,43-62 26 0 0,40-69-241 0 0,0-1 1 0 0,1 2-1 0 0,1-1 1 0 0,0 1-1 0 0,1-1 1 0 0,0 2-1 0 0,1-1 1 0 0,1 0-1 0 0,0 1 0 0 0,1 0 1 0 0,0 6-50 0 0,2-19 28 0 0,0 0 0 0 0,1 0 1 0 0,-1 0-1 0 0,1 0 0 0 0,-1 1 1 0 0,1-1-1 0 0,0 0 0 0 0,0 0 0 0 0,0-1 1 0 0,0 1-1 0 0,0 0 0 0 0,0 0 0 0 0,1 0 1 0 0,-1-1-1 0 0,0 1 0 0 0,1 0 0 0 0,-1-1 1 0 0,1 0-1 0 0,0 1 0 0 0,0-1 0 0 0,-1 0 1 0 0,1 0-1 0 0,0 0 0 0 0,0 0 0 0 0,0 0 1 0 0,0 0-1 0 0,0 0 0 0 0,0-1 1 0 0,0 1-1 0 0,1-1 0 0 0,-1 0 0 0 0,0 1 1 0 0,1-1-29 0 0,77 1 894 0 0,52-45 24 0 0,-131 44-946 0 0,0 0 1 0 0,0 1 0 0 0,0-1 0 0 0,-1 0 0 0 0,1 0 0 0 0,0 0-1 0 0,0 0 1 0 0,0 0 0 0 0,0 0 0 0 0,-1-1 0 0 0,1 1-1 0 0,0 0 1 0 0,0 0 0 0 0,0-1 0 0 0,-1 1 0 0 0,1 0 0 0 0,0-1-1 0 0,0 1 1 0 0,-1 0 0 0 0,1-1 0 0 0,0 1 0 0 0,-1-1 0 0 0,1 0-1 0 0,-1 1 1 0 0,1-1 0 0 0,0 1 0 0 0,-1-1 0 0 0,1 0 0 0 0,-1 1-1 0 0,0-1 1 0 0,1 0 0 0 0,-1 0 0 0 0,0 1 0 0 0,1-1-1 0 0,-1 0 1 0 0,0 0 0 0 0,0 0 0 0 0,0 1 0 0 0,1-1 0 0 0,-1 0-1 0 0,0 0 1 0 0,0 0 0 0 0,0 0 0 0 0,0 1 0 0 0,-1-1 0 0 0,1 0-1 0 0,0 0 1 0 0,0 0 0 0 0,0 1 0 0 0,-1-1 0 0 0,1 0 0 0 0,0 0-1 0 0,-1 1 1 0 0,1-1 0 0 0,-1 0 0 0 0,1 0 27 0 0,-23-5-3753 0 0,7 5-6256 0 0,12 1-629 0 0</inkml:trace>
  <inkml:trace contextRef="#ctx0" brushRef="#br0" timeOffset="1651.689">606 1160 12603 0 0,'0'0'1981'0'0,"0"0"-463"0"0,0 0-234 0 0,0 0 66 0 0,0 0 45 0 0,0 0-129 0 0,0 0-226 0 0,0 0-221 0 0,0 0-146 0 0,0 0-114 0 0,0 0-87 0 0,35-1-89 0 0,113-4-114 0 0,19 3 15 0 0,-106 3-8047 0 0,-54-1-3769 0 0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0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8346 0 0,'0'0'3210'0'0,"0"0"-1042"0"0,0 0-449 0 0,0 0-10 0 0,0 0-94 0 0,0 0-186 0 0,0 0-276 0 0,0 0-305 0 0,0 0-203 0 0,0 0-118 0 0,0 0-76 0 0,0 0-51 0 0,0 0-23 0 0,10-8-35 0 0,100-88 1374 0 0,-24 2-1118 0 0,4 3 0 0 0,20-10-598 0 0,-88 82 18 0 0,-21 19-26 0 0,-1 12-2 0 0,0-10 13 0 0,-2 10 14 0 0,1 0 0 0 0,0 0 0 0 0,1 0 0 0 0,0 0-1 0 0,1 0 1 0 0,0 0 0 0 0,1-1 0 0 0,0 1 0 0 0,1 0 0 0 0,0-1 0 0 0,1 0-1 0 0,1 1 1 0 0,-1-1 0 0 0,2-1 0 0 0,-1 1 0 0 0,2-1 0 0 0,-1 0 0 0 0,1-1-1 0 0,1 1 1 0 0,7 6-17 0 0,16-8-1419 0 0,-17-8-4023 0 0,-8 0 672 0 0,-2 0-7269 0 0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9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111 360 304 0 0,'0'0'956'0'0,"0"0"22"0"0,0 0 202 0 0,0 0 312 0 0,0 0 262 0 0,0 0 117 0 0,0 0-90 0 0,0 0-220 0 0,0 0-270 0 0,0 0-281 0 0,0 0-211 0 0,0 0-155 0 0,0 0-95 0 0,-9 4 1561 0 0,14 0-1878 0 0,1-1 0 0 0,0 1 1 0 0,0-1-1 0 0,0-1 0 0 0,0 1 0 0 0,0-1 0 0 0,1 0 1 0 0,-1 0-1 0 0,1-1 0 0 0,-1 0 0 0 0,1 0 1 0 0,0-1-1 0 0,-1 1 0 0 0,1-1 0 0 0,0-1 0 0 0,-1 1 1 0 0,1-1-1 0 0,-1-1 0 0 0,1 1 0 0 0,-1-1 1 0 0,1 0-1 0 0,-1 0 0 0 0,2-2-232 0 0,14-4 151 0 0,0-1 0 0 0,-1-1 0 0 0,0-1-1 0 0,-1-1 1 0 0,-1-1 0 0 0,0 0 0 0 0,0-2 0 0 0,-1 0 0 0 0,-1-1-1 0 0,6-8-150 0 0,-16 18 12 0 0,-1-1 0 0 0,0 0-1 0 0,0-1 1 0 0,-1 1 0 0 0,0-1-1 0 0,0 0 1 0 0,-1 0 0 0 0,0-1-1 0 0,0 1 1 0 0,-1-1 0 0 0,0 0-1 0 0,-1 0 1 0 0,0 0 0 0 0,0 0-1 0 0,-1 0 1 0 0,0-1 0 0 0,0 1-1 0 0,-1 0 1 0 0,-1 0 0 0 0,1-1-12 0 0,-2 7-19 0 0,0-1 0 0 0,0 0 1 0 0,0 1-1 0 0,-1 0 0 0 0,1-1 0 0 0,-1 1 1 0 0,1 0-1 0 0,-1 0 0 0 0,0 1 0 0 0,0-1 1 0 0,-1 1-1 0 0,1-1 0 0 0,0 1 1 0 0,-1 0-1 0 0,1 0 0 0 0,-1 0 0 0 0,0 1 1 0 0,0-1-1 0 0,0 1 0 0 0,1 0 0 0 0,-1 0 1 0 0,-2 0 18 0 0,-10 2-39 0 0,1 0 0 0 0,0 1 1 0 0,0 0-1 0 0,0 2 0 0 0,0 0 1 0 0,0 0-1 0 0,0 1 0 0 0,1 1 0 0 0,0 1 1 0 0,0 0-1 0 0,1 0 0 0 0,0 1 1 0 0,0 1-1 0 0,-8 8 39 0 0,-1-3-12 0 0,2 0 38 0 0,0 1 0 0 0,1 1 0 0 0,1 1 0 0 0,0 0 0 0 0,1 1 0 0 0,1 1-1 0 0,1 1 1 0 0,1 0 0 0 0,1 0 0 0 0,0 2 0 0 0,2 0 0 0 0,-2 6-26 0 0,9-20 68 0 0,1 1 0 0 0,0 0 1 0 0,1 0-1 0 0,0 1 0 0 0,0-1 0 0 0,1 0 0 0 0,0 1 1 0 0,1-1-1 0 0,0 1 0 0 0,1-1 0 0 0,0 0 0 0 0,0 1 1 0 0,1-1-1 0 0,0 0 0 0 0,0 0 0 0 0,1 0 1 0 0,0 0-1 0 0,1 0 0 0 0,0-1 0 0 0,1 1 0 0 0,-1-1 1 0 0,2 0-1 0 0,-1-1 0 0 0,1 1 0 0 0,0-1 0 0 0,0 0 1 0 0,1-1-1 0 0,0 1 0 0 0,0-1 0 0 0,1-1 0 0 0,0 1 1 0 0,0-1-1 0 0,0-1 0 0 0,8 4-68 0 0,16 3 183 0 0,1-1 1 0 0,0-2-1 0 0,1-1 0 0 0,-1-1 0 0 0,1-3 0 0 0,0 0 1 0 0,1-2-1 0 0,-1-2 0 0 0,11-2-183 0 0,26 2 188 0 0,-72 1-248 0 0,0 0 1 0 0,1 0 0 0 0,-1-1 0 0 0,0 1 0 0 0,0 0 0 0 0,1-1 0 0 0,-1 1 0 0 0,0 0 0 0 0,1-1 0 0 0,-1 1 0 0 0,1-1 0 0 0,-1 1 0 0 0,0-1 0 0 0,1 1 0 0 0,-1-1 0 0 0,1 0 0 0 0,0 1 0 0 0,-1-1 0 0 0,1 0 0 0 0,-1 1-1 0 0,1-1 1 0 0,0 0 0 0 0,-1 1 0 0 0,1-1 0 0 0,0 0 0 0 0,0 0 0 0 0,0 1 0 0 0,0-1 0 0 0,0 0 0 0 0,0 0 0 0 0,0 1 0 0 0,0-1 0 0 0,0 0 0 0 0,0 0 0 0 0,0 0 0 0 0,0 1 0 0 0,0-1 0 0 0,0 0 0 0 0,1 1 0 0 0,-1-1-1 0 0,0 0 1 0 0,1 0 0 0 0,-1 1 0 0 0,1-1 0 0 0,-1 0 0 0 0,0 1 0 0 0,1-1 0 0 0,-1 1 0 0 0,1-1 0 0 0,0 1 0 0 0,-1-1 0 0 0,1 1 0 0 0,-1-1 0 0 0,1 1 59 0 0,-9-2-1292 0 0,-7 0-1684 0 0,5 1-2480 0 0,4 1-6270 0 0</inkml:trace>
  <inkml:trace contextRef="#ctx0" brushRef="#br0" timeOffset="495.782">715 614 10162 0 0,'0'0'4605'0'0,"0"0"-2559"0"0,0 0-931 0 0,0 0-51 0 0,0 0 47 0 0,0 0-37 0 0,0 0-158 0 0,0 0-219 0 0,0 0-187 0 0,0 0-146 0 0,0 0-88 0 0,0 0-56 0 0,0 0-35 0 0,-9 29-23 0 0,-27 89-20 0 0,27-36 357 0 0,18-57 253 0 0,-9-25-608 0 0,8-5 490 0 0,62-152 459 0 0,-42 88-897 0 0,37-64 52 0 0,-65 134-246 0 0,0 0-1 0 0,0 0 0 0 0,1-1 0 0 0,-1 1 1 0 0,0 0-1 0 0,0 0 0 0 0,0 0 1 0 0,1 0-1 0 0,-1 0 0 0 0,0 0 0 0 0,1-1 1 0 0,-1 1-1 0 0,1 0 0 0 0,-1 0 0 0 0,1-1 1 0 0,-1 1-1 0 0,1 0 0 0 0,-1-1 1 0 0,1 1-1 0 0,0 0 0 0 0,-1-1 0 0 0,1 1 1 0 0,0-1-1 0 0,0 1 0 0 0,0-1 1 0 0,-1 0-1 0 0,1 1 0 0 0,0-1 0 0 0,0 0 1 0 0,0 1-1 0 0,0-1 0 0 0,0 0 0 0 0,-1 0 1 0 0,1 0-1 0 0,0 0 0 0 0,0 0 1 0 0,0 0-1 0 0,0 0 0 0 0,0 0 0 0 0,0 0 1 0 0,0 0-1 0 0,-1 0 0 0 0,1-1 0 0 0,0 1 1 0 0,0 0-1 0 0,0-1 0 0 0,0 1 1 0 0,-1 0-1 0 0,1-1 0 0 0,0 1 0 0 0,0-1 1 0 0,-1 0-1 0 0,1 1 0 0 0,0-1 1 0 0,-1 1-1 0 0,1-1 0 0 0,-1 0 0 0 0,1 1 1 0 0,-1-1-1 0 0,1 0 0 0 0,-1 0 0 0 0,1 0 1 0 0,-1 1-1 0 0,0-1 0 0 0,1 0 1 0 0,-1 0-1 0 0,0 0 0 0 0,0 0-1 0 0,19 123 88 0 0,-15-112-553 0 0,-3-10 155 0 0,-1 0-99 0 0,0 0-134 0 0,0 0-156 0 0,0-22-6414 0 0,0 15 843 0 0,0-1-5167 0 0</inkml:trace>
  <inkml:trace contextRef="#ctx0" brushRef="#br0" timeOffset="4017.827">1112 320 848 0 0,'0'0'2743'0'0,"0"0"-801"0"0,0 0-144 0 0,0 0 205 0 0,0 0 179 0 0,0 0-43 0 0,0 0-293 0 0,0 0-435 0 0,0 0-400 0 0,0 0-289 0 0,0 0-138 0 0,3 0-9 0 0,11 2 30 0 0,0-1 0 0 0,1-1 0 0 0,-1 0 0 0 0,0-1 0 0 0,0 0 0 0 0,1-1 0 0 0,-1-1 0 0 0,-1 0 0 0 0,7-3-605 0 0,39-7 697 0 0,-19 7-428 0 0,-8 2 1480 0 0,-17 1-3824 0 0,-9 2-3354 0 0,-8 0-4617 0 0,1 1-368 0 0</inkml:trace>
  <inkml:trace contextRef="#ctx0" brushRef="#br0" timeOffset="4388.828">1283 69 11210 0 0,'0'0'1939'0'0,"0"0"-505"0"0,0 0-242 0 0,0 0 59 0 0,0 0 75 0 0,0 0-38 0 0,0 0-185 0 0,0 0-213 0 0,0 0-170 0 0,0 0-120 0 0,0 0-75 0 0,0 0-47 0 0,0 26-47 0 0,1 77-22 0 0,13-18 642 0 0,-9 87 20 0 0,-24-68-933 0 0,4-23-130 0 0,15-81-62 0 0,0 0-29 0 0,0 0-36 0 0,0 0-38 0 0,0 0-62 0 0,0 0-82 0 0,2-8-1498 0 0,12-13-2359 0 0,-9 15-121 0 0,1 1-7127 0 0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5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41 12043 0 0,'0'0'2544'0'0,"0"0"-689"0"0,0 0-356 0 0,0 0-64 0 0,0 0-108 0 0,0 0-187 0 0,0 0-282 0 0,0 0-311 0 0,0 0-229 0 0,0 0-138 0 0,0 0-68 0 0,0 0-22 0 0,0 0-9 0 0,-7-4 1286 0 0,37-32-1110 0 0,-45 35 834 0 0,-26 24-1035 0 0,34-20 74 0 0,7-2-424 0 0,-8 5 978 0 0,12-5-9773 0 0,-2-1-2485 0 0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7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4 12299 0 0,'0'0'2646'0'0,"0"0"-651"0"0,0 0-416 0 0,0 0-139 0 0,0 0-120 0 0,0 0-138 0 0,0 0-187 0 0,0 0-214 0 0,0 0-189 0 0,0 0-138 0 0,0 0-78 0 0,0 0-61 0 0,-3-4 778 0 0,-16 27-103 0 0,34-38-170 0 0,-41 27-441 0 0,26-13-379 0 0,0 1-16 0 0,0 0 28 0 0,0 0 0 0 0,0 0 13 0 0,0 0 32 0 0,0 0-37 0 0,-12 15 86 0 0,14-4-7139 0 0,-5-7 505 0 0,0-1-5006 0 0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1 244 8994 0 0,'0'0'1854'0'0,"0"0"-302"0"0,0 0-88 0 0,0 0-17 0 0,0 0-28 0 0,0 0-64 0 0,0 0-121 0 0,0 0-126 0 0,0 0-105 0 0,0 0-92 0 0,0 0-88 0 0,0 0-67 0 0,0 0-69 0 0,22-11-51 0 0,113-52 399 0 0,-117 53-820 0 0,0 0 1 0 0,0-2 0 0 0,-1 0-1 0 0,0-1 1 0 0,-1 0 0 0 0,-1-1-1 0 0,9-12-215 0 0,37-33 260 0 0,-60 59-250 0 0,-1 0-26 0 0,0 0-20 0 0,3 23 42 0 0,-1-7-49 0 0,1 0 0 0 0,1-1 1 0 0,0 0-1 0 0,1 0 0 0 0,1 0 0 0 0,0 0 0 0 0,1-1 0 0 0,0 0 0 0 0,2 0 0 0 0,-1-1 0 0 0,2 0 0 0 0,-1 0 0 0 0,2-1 1 0 0,0-1-1 0 0,0 0 0 0 0,1 0 0 0 0,4 2 43 0 0,21 4-3698 0 0,-27-12-579 0 0,-4-2-7492 0 0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17 138 6137 0 0,'0'0'2662'0'0,"0"0"-667"0"0,0 0-350 0 0,0 0-58 0 0,0 0-6 0 0,0 0-154 0 0,0 0-270 0 0,0 0-267 0 0,0 0-200 0 0,0 0-107 0 0,0 0-29 0 0,0 0-8 0 0,3 4-37 0 0,48 80 2311 0 0,-49-67-2705 0 0,-1 0 1 0 0,0 0-1 0 0,-1 0 0 0 0,-1-1 1 0 0,0 1-1 0 0,-2 0 1 0 0,0 0-1 0 0,0-1 1 0 0,-2 0-1 0 0,0 0 0 0 0,-1 0 1 0 0,0 0-1 0 0,-6 9-115 0 0,0 3 51 0 0,-5 56 25 0 0,21-127 835 0 0,28-36-830 0 0,4 2 0 0 0,37-60-81 0 0,-72 135 0 0 0,9-18-3 0 0,1 0-1 0 0,1 1 1 0 0,0 1 0 0 0,2 0 0 0 0,0 1 0 0 0,1 0 0 0 0,8-6 3 0 0,-22 22-5 0 0,0 1 1 0 0,1 0-1 0 0,-1 1 1 0 0,0-1-1 0 0,0 0 1 0 0,0 0-1 0 0,0 0 1 0 0,0 1-1 0 0,0-1 1 0 0,0 0-1 0 0,0 1 1 0 0,0-1-1 0 0,0 1 1 0 0,0 0-1 0 0,0-1 1 0 0,0 1-1 0 0,0 0 1 0 0,0-1-1 0 0,-1 1 1 0 0,1 0-1 0 0,0 0 1 0 0,-1 0-1 0 0,1-1 1 0 0,0 1 0 0 0,-1 0-1 0 0,1 0 1 0 0,-1 0-1 0 0,1 0 1 0 0,-1 0-1 0 0,0 0 1 0 0,1 0-1 0 0,-1 1 1 0 0,0-1-1 0 0,0 0 1 0 0,0 0-1 0 0,1 0 1 0 0,-1 0-1 0 0,-1 0 1 0 0,1 0-1 0 0,0 0 1 0 0,0 0-1 0 0,0 1 1 0 0,0-1-1 0 0,-1 0 1 0 0,1 0-1 0 0,0 0 1 0 0,-1 0-1 0 0,1 0 1 0 0,-1 0 0 0 0,0 0-1 0 0,1 0 5 0 0,0 1-2 0 0,0 13-70 0 0,1-9 17 0 0,-1-1 0 0 0,0 1 0 0 0,1-1 0 0 0,-2 1 0 0 0,1-1 0 0 0,-1 0 0 0 0,0 1 0 0 0,0-1 0 0 0,0 0 1 0 0,-1 0-1 0 0,0 1 0 0 0,0-1 0 0 0,0 0 0 0 0,0-1 0 0 0,-1 1 0 0 0,-2 3 55 0 0,-13-1-4144 0 0,6-6-8166 0 0,11-1 2485 0 0</inkml:trace>
  <inkml:trace contextRef="#ctx0" brushRef="#br0" timeOffset="1001.974">586 16 9186 0 0,'0'0'1804'0'0,"0"0"-286"0"0,0 0 14 0 0,0 0 98 0 0,0 0-34 0 0,0 0-194 0 0,0 0-302 0 0,0 0-266 0 0,0 0-201 0 0,0 0-125 0 0,0 0-114 0 0,-25 34-80 0 0,-80 106-59 0 0,55-55 88 0 0,45-74-306 0 0,1 1 0 0 0,-1-1 0 0 0,2 1 0 0 0,0 0 0 0 0,0 0 1 0 0,1 0-1 0 0,1 0 0 0 0,0 0 0 0 0,0 0 0 0 0,1 1 0 0 0,1-1 0 0 0,0 0 0 0 0,1 0 0 0 0,0 0 0 0 0,1 0 1 0 0,0 0-1 0 0,1-1 0 0 0,0 1 0 0 0,1-1 0 0 0,0 0 0 0 0,1 0 0 0 0,1 1-37 0 0,0-7 57 0 0,0 0-1 0 0,1-1 0 0 0,-1 0 1 0 0,1 0-1 0 0,0 0 1 0 0,0-1-1 0 0,0-1 1 0 0,1 1-1 0 0,-1-1 1 0 0,1-1-1 0 0,-1 1 1 0 0,1-1-1 0 0,-1-1 1 0 0,1 0-1 0 0,0 0 0 0 0,-1-1 1 0 0,1 1-1 0 0,2-2-56 0 0,11-2 159 0 0,0-1 0 0 0,0-1 0 0 0,-1-1 0 0 0,0-1-1 0 0,0-1 1 0 0,-1-1 0 0 0,0 0 0 0 0,0-2 0 0 0,-2 0 0 0 0,1-1-1 0 0,-1-2-158 0 0,-3 6 49 0 0,0-1 0 0 0,-1-1-1 0 0,-1 0 1 0 0,1-1 0 0 0,-2 0 0 0 0,0-1-1 0 0,-1-1 1 0 0,0 0 0 0 0,-1 0-1 0 0,0-1 1 0 0,-1 0 0 0 0,-1-1 0 0 0,0 0-1 0 0,-2 0 1 0 0,0-1 0 0 0,0 0-1 0 0,-2 0 1 0 0,0 0 0 0 0,-1 0-1 0 0,0-1 1 0 0,-2 1 0 0 0,0-1 0 0 0,-1-5-49 0 0,-1 18-36 0 0,0-1 0 0 0,-1 1-1 0 0,0 0 1 0 0,0 0 0 0 0,0 0 0 0 0,0 0 0 0 0,-1 0 0 0 0,0 0 0 0 0,0 0 0 0 0,0 1 0 0 0,-1 0 0 0 0,1 0 0 0 0,-1 0 0 0 0,0 0 0 0 0,0 0 0 0 0,0 1 0 0 0,-1-1 0 0 0,0 1 0 0 0,1 0 0 0 0,-1 1 0 0 0,0-1 0 0 0,0 1 0 0 0,0 0-1 0 0,-1 0 1 0 0,1 1 0 0 0,0-1 0 0 0,-2 1 36 0 0,-9-2-410 0 0,-1 0 0 0 0,0 1-1 0 0,0 1 1 0 0,0 0 0 0 0,0 1 0 0 0,0 1-1 0 0,1 1 1 0 0,-6 2 410 0 0,-52 15-3507 0 0,27 0-4107 0 0,25-7-3758 0 0</inkml:trace>
  <inkml:trace contextRef="#ctx0" brushRef="#br0" timeOffset="1401.312">489 274 9874 0 0,'0'0'1804'0'0,"0"0"-419"0"0,0 0-24 0 0,0 0 161 0 0,0 0 13 0 0,0 0-123 0 0,0 0-254 0 0,0 0-273 0 0,0 0-186 0 0,0 0-145 0 0,0 0-110 0 0,0 0-96 0 0,0 0-31 0 0,0-2-45 0 0,3-1-179 0 0,0 0 0 0 0,0 0 1 0 0,1 1-1 0 0,-1-1 0 0 0,1 1 0 0 0,-1 0 0 0 0,1 0 0 0 0,0 0 0 0 0,0 1 0 0 0,0-1 0 0 0,0 1 0 0 0,0 0 0 0 0,0 0 0 0 0,1 0 0 0 0,-1 1 0 0 0,0-1 0 0 0,0 1 0 0 0,0 0 0 0 0,2 1-93 0 0,6-3 86 0 0,143-16 1145 0 0,-154 17-1219 0 0,1 1 0 0 0,-1 0 1 0 0,1 0-1 0 0,-1 0 0 0 0,1 0 0 0 0,-1 0 1 0 0,1 0-1 0 0,-1 1 0 0 0,1-1 0 0 0,-1 1 0 0 0,0-1 1 0 0,1 1-1 0 0,-1-1 0 0 0,1 1 0 0 0,-1 0 1 0 0,0-1-1 0 0,1 1 0 0 0,-1 0 0 0 0,0 0 1 0 0,0 0-1 0 0,0 0 0 0 0,0 0 0 0 0,0 0 0 0 0,0 0 1 0 0,0 1-1 0 0,0-1 0 0 0,0 0 0 0 0,-1 1 1 0 0,1-1-1 0 0,0 0 0 0 0,-1 1 0 0 0,1-1 0 0 0,-1 1 1 0 0,1-1-1 0 0,-1 1 0 0 0,0-1 0 0 0,0 1 1 0 0,0-1-1 0 0,1 1 0 0 0,-2-1 0 0 0,1 1 0 0 0,0 0-12 0 0,0 1 22 0 0,0-1-1 0 0,-1 1 0 0 0,1-1 0 0 0,1 1 0 0 0,-1-1 0 0 0,0 1 0 0 0,1-1 0 0 0,-1 1 1 0 0,1-1-1 0 0,0 0 0 0 0,-1 1 0 0 0,1-1 0 0 0,0 0 0 0 0,1 0 0 0 0,-1 1 0 0 0,0-1 1 0 0,1 0-1 0 0,-1 0 0 0 0,1 0 0 0 0,0-1 0 0 0,-1 1 0 0 0,1 0 0 0 0,0-1 1 0 0,0 1-1 0 0,0-1 0 0 0,0 1 0 0 0,0-1 0 0 0,1 0 0 0 0,-1 0 0 0 0,0 0 0 0 0,0 0 1 0 0,1-1-1 0 0,-1 1 0 0 0,1 0 0 0 0,-1-1 0 0 0,1 0 0 0 0,-1 1 0 0 0,1-1 0 0 0,-1 0 1 0 0,0 0-1 0 0,1-1 0 0 0,-1 1 0 0 0,1-1 0 0 0,1 1-21 0 0,0 0 14 0 0,0 0 0 0 0,0 0-1 0 0,0 0 1 0 0,1-1 0 0 0,-1 1 0 0 0,0-1-1 0 0,0 0 1 0 0,0 0 0 0 0,0 0 0 0 0,0-1 0 0 0,0 1-1 0 0,0-1 1 0 0,-1 0 0 0 0,1 0 0 0 0,-1-1-1 0 0,1 1 1 0 0,-1-1-14 0 0,8-27-2254 0 0,-10 21-269 0 0,0 0-4671 0 0,-1 5-3886 0 0</inkml:trace>
  <inkml:trace contextRef="#ctx0" brushRef="#br0" timeOffset="4050.016">1256 351 2833 0 0,'0'0'3754'0'0,"0"0"-1991"0"0,0 0-762 0 0,0 0 46 0 0,0 0 199 0 0,0 0 175 0 0,0 0 32 0 0,0 0-134 0 0,0 0-152 0 0,0 0-175 0 0,0 0-149 0 0,17 5-122 0 0,53 14-75 0 0,1-25 756 0 0,-60 2-1163 0 0,1 1-100 0 0,1-1 1 0 0,-1-1-1 0 0,0 1 0 0 0,0-2 0 0 0,0 0 0 0 0,-1 0 0 0 0,0-1 0 0 0,0-1 0 0 0,0 1 1 0 0,-1-2-1 0 0,-1 1 0 0 0,1-2 0 0 0,-1 1 0 0 0,-1-1 0 0 0,0 0 0 0 0,0-1 0 0 0,-1 0 0 0 0,0 0 1 0 0,-1-2-140 0 0,-5 11 0 0 0,1 0 0 0 0,-1 0 0 0 0,-1-1 0 0 0,1 1 0 0 0,0 0 0 0 0,0 0 0 0 0,-1-1 0 0 0,0 1 0 0 0,1-1 0 0 0,-1 1 0 0 0,0 0 0 0 0,0-1 0 0 0,0 1 0 0 0,0-1 0 0 0,-1 1 0 0 0,1 0 0 0 0,-1-1 0 0 0,1 1 0 0 0,-1 0 0 0 0,0-1 0 0 0,0 1 0 0 0,0 0 0 0 0,0 0 0 0 0,0 0 0 0 0,-1 0 0 0 0,1 0 0 0 0,-1 0 0 0 0,1 0 0 0 0,-1 0 0 0 0,0 1 0 0 0,1-1 0 0 0,-1 1 0 0 0,0-1 0 0 0,0 1 0 0 0,0-1 0 0 0,0 1 0 0 0,0 0 0 0 0,-1 0 0 0 0,1 0 0 0 0,0 0 0 0 0,0 1 0 0 0,-1-1 0 0 0,1 1 0 0 0,0-1 0 0 0,-1 1 0 0 0,-1 0 0 0 0,-15 1-51 0 0,0 1 0 0 0,0 2 1 0 0,0 0-1 0 0,1 0 0 0 0,-1 2 0 0 0,1 0 1 0 0,1 1-1 0 0,-1 1 0 0 0,1 1 1 0 0,0 0-1 0 0,1 1 0 0 0,0 1 1 0 0,1 1-1 0 0,-6 5 51 0 0,2-4 19 0 0,1 1 0 0 0,0 0 1 0 0,1 1-1 0 0,0 1 0 0 0,1 1 0 0 0,1 0 1 0 0,1 1-1 0 0,0 1 0 0 0,2 0 0 0 0,-9 17-19 0 0,19-32 46 0 0,0 1 0 0 0,1-1 0 0 0,-1 1 0 0 0,1 0 0 0 0,0-1 0 0 0,1 1 0 0 0,-1 0 0 0 0,1 0 0 0 0,0 0 0 0 0,0 0 0 0 0,0-1 0 0 0,1 1 0 0 0,-1 0 0 0 0,1 0 0 0 0,0-1 0 0 0,1 1 0 0 0,-1 0 0 0 0,1-1 0 0 0,0 1 0 0 0,0-1 0 0 0,1 0 0 0 0,-1 0 0 0 0,1 0 0 0 0,0 0 0 0 0,0 0 0 0 0,0 0 0 0 0,0-1 0 0 0,1 0 0 0 0,-1 1 0 0 0,1-1 0 0 0,0 0 0 0 0,0-1 0 0 0,0 1 0 0 0,1-1 0 0 0,1 1-46 0 0,21 9 164 0 0,0-2 0 0 0,1-1 0 0 0,0-1 0 0 0,0-2 0 0 0,1 0 1 0 0,-1-2-1 0 0,1-1 0 0 0,0-2 0 0 0,0 0 0 0 0,0-2 0 0 0,9-2-164 0 0,24 2 119 0 0,48-14-285 0 0,-103 4-2943 0 0,-18 7-8247 0 0,3 1-648 0 0</inkml:trace>
  <inkml:trace contextRef="#ctx0" brushRef="#br0" timeOffset="4639.986">1875 458 10658 0 0,'0'0'2870'0'0,"0"0"-981"0"0,0 0-537 0 0,0 0-126 0 0,0 0-62 0 0,0 0-91 0 0,0 0-155 0 0,0 0-174 0 0,0 0-140 0 0,0 0-116 0 0,0 0-104 0 0,0 0-76 0 0,0 0-72 0 0,-28 31-28 0 0,-84 98-19 0 0,66-57 88 0 0,44-68-250 0 0,0 0-1 0 0,1 1 1 0 0,-1-1 0 0 0,1 1-1 0 0,0-1 1 0 0,0 1 0 0 0,0 0-1 0 0,1-1 1 0 0,0 1 0 0 0,0 0-1 0 0,0-1 1 0 0,0 1 0 0 0,1 0-1 0 0,-1 0 1 0 0,1-1 0 0 0,0 1-1 0 0,1-1 1 0 0,-1 1 0 0 0,1-1-1 0 0,0 0 1 0 0,1 1-27 0 0,1 0 46 0 0,0-1 0 0 0,1 1 0 0 0,-1-1 0 0 0,1 0 0 0 0,0-1 0 0 0,1 1 0 0 0,-1-1 0 0 0,1 0 0 0 0,-1-1 0 0 0,1 1 0 0 0,0-1 0 0 0,0 0 0 0 0,0 0 0 0 0,0-1 0 0 0,0 0 0 0 0,0 0 0 0 0,1 0 0 0 0,-1-1 0 0 0,0 0 0 0 0,0 0 0 0 0,1 0 0 0 0,-1-1 0 0 0,0 0 0 0 0,2-1-46 0 0,148-53 759 0 0,-143 50-726 0 0,0 0 0 0 0,-1 0 0 0 0,1-1 0 0 0,-1-1-1 0 0,0 0 1 0 0,-1-1 0 0 0,0 0 0 0 0,0-1 0 0 0,-1 0 0 0 0,0 0 0 0 0,0-1 0 0 0,-1-1-1 0 0,0 1 1 0 0,-1-2 0 0 0,0 1 0 0 0,-1-1 0 0 0,-1 0 0 0 0,1 0 0 0 0,-2-1 0 0 0,0 0-1 0 0,0 0 1 0 0,-1 0 0 0 0,1-13-33 0 0,-5 22-32 0 0,-1 0 0 0 0,1-1-1 0 0,-1 1 1 0 0,0 0 0 0 0,0 0-1 0 0,-1 0 1 0 0,1 0 0 0 0,-1 1-1 0 0,0-1 1 0 0,0 0 0 0 0,0 1-1 0 0,0-1 1 0 0,-1 1 0 0 0,1 0-1 0 0,-1-1 1 0 0,0 1 0 0 0,0 1-1 0 0,0-1 1 0 0,0 0 0 0 0,-1 1-1 0 0,1-1 1 0 0,-1 1 0 0 0,0 0 0 0 0,1 0-1 0 0,-1 1 1 0 0,0-1 0 0 0,0 1-1 0 0,0 0 1 0 0,0 0 0 0 0,0 0-1 0 0,0 0 1 0 0,-4 1 32 0 0,-5-2-509 0 0,-1 0 1 0 0,1 1-1 0 0,0 1 0 0 0,-1 0 1 0 0,1 0-1 0 0,-1 2 1 0 0,1 0-1 0 0,-1 0 0 0 0,-8 4 509 0 0,-7 4-4919 0 0,9-2-6628 0 0</inkml:trace>
  <inkml:trace contextRef="#ctx0" brushRef="#br0" timeOffset="4889.486">1709 650 11674 0 0,'0'0'4381'0'0,"0"0"-2005"0"0,0 0-891 0 0,0 0-151 0 0,0 0-110 0 0,0 0-164 0 0,0 0-210 0 0,0 0-183 0 0,0 0-157 0 0,0 0-120 0 0,0 0-90 0 0,0 0-64 0 0,32-10-45 0 0,96-26-39 0 0,-81 31 60 0 0,-42 8-163 0 0,135 38 385 0 0,-127-37-426 0 0,-1-1 0 0 0,1 0 0 0 0,0-1 1 0 0,0 0-1 0 0,0-1 0 0 0,1-1 1 0 0,-1 0-1 0 0,0 0 0 0 0,2-2-8 0 0,18-21-593 0 0,-31 10-2231 0 0,-2-3-3696 0 0,0 14 5603 0 0,0-2-10707 0 0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1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0 0 0,'0'0'2244'0'0,"0"0"-239"0"0,0 0 93 0 0,0 0 173 0 0,0 0 37 0 0,0 0-154 0 0,0 0-281 0 0,0 0-301 0 0,0 0-271 0 0,0 0-198 0 0,0 0-129 0 0,0 0-115 0 0,0 0-78 0 0,5 15 7746 0 0,79-8-8142 0 0,291-21 155 0 0,-319 13-354 0 0,-60-6-2568 0 0,-19 4-2645 0 0,14 0 15 0 0,4 2 776 0 0,-2 1-7535 0 0</inkml:trace>
  <inkml:trace contextRef="#ctx0" brushRef="#br0" timeOffset="342.085">301 0 16532 0 0,'0'0'2139'0'0,"0"0"-620"0"0,0 0-356 0 0,0 0-45 0 0,0 0-32 0 0,0 0-102 0 0,0 0-168 0 0,0 0-146 0 0,0 0-114 0 0,0 0-77 0 0,0 0-28 0 0,0 0-57 0 0,0 0-26 0 0,-2 15-17 0 0,-8 122 731 0 0,11-98-905 0 0,-2 0 0 0 0,-1 0 1 0 0,-3 0-1 0 0,-1 0 1 0 0,-3 5-178 0 0,-27 102 90 0 0,31-130 43 0 0,2-25-7365 0 0,3 3 1583 0 0,0-2-6447 0 0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5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70 0 0 0,'0'0'1158'0'0,"0"0"175"0"0,0 0 174 0 0,0 0 179 0 0,0 0 174 0 0,0 0 46 0 0,0 0-86 0 0,0 0-155 0 0,0 0-168 0 0,0 0-155 0 0,-1-4-123 0 0,-5-14-83 0 0,3 17 5035 0 0,0 20-6139 0 0,15 386 1048 0 0,-9-274-937 0 0,-3-129-93 0 0,0-2-19 0 0,0 0 29 0 0,0 0 54 0 0,0 0 30 0 0,0 0 29 0 0,0 0 44 0 0,0 0 23 0 0,0-12 439 0 0,-15-106-237 0 0,17 97-441 0 0,1-1 0 0 0,0 1 0 0 0,1 0 1 0 0,2 0-1 0 0,0 0 0 0 0,1 1 1 0 0,1 0-1 0 0,1 0 0 0 0,7-11-1 0 0,62-99-1 0 0,-74 121 2 0 0,1 1 0 0 0,0-1 0 0 0,1 1 0 0 0,-1 0-1 0 0,2 1 1 0 0,-1 0 0 0 0,1 0 0 0 0,0 0 0 0 0,0 1 0 0 0,1 0 0 0 0,0 0-1 0 0,0 1 1 0 0,1 0 0 0 0,-1 0 0 0 0,1 1 0 0 0,0 0 0 0 0,0 1 0 0 0,0 0-1 0 0,1 0 1 0 0,-1 1 0 0 0,1 1 0 0 0,6-1-1 0 0,-11 5 15 0 0,0 1 0 0 0,0 0 0 0 0,0 0 0 0 0,-1 0 0 0 0,0 1 0 0 0,0-1 0 0 0,0 1 0 0 0,0 0-1 0 0,-1 0 1 0 0,0 1 0 0 0,0-1 0 0 0,0 1 0 0 0,0-1 0 0 0,-1 1 0 0 0,0 0 0 0 0,0 0 0 0 0,-1 0 0 0 0,0 0 0 0 0,0 0 0 0 0,0 1 0 0 0,-1-1 0 0 0,0 0 0 0 0,0 0 0 0 0,-1 3-15 0 0,3 90 420 0 0,-2-98-412 0 0,0-1-12 0 0,0 0 16 0 0,0 0-16 0 0,0 0-15 0 0,0 0-12 0 0,0 0 14 0 0,0 0-12 0 0,0 0-5 0 0,0 0 12 0 0,0 0-37 0 0,0 0-33 0 0,0 0-45 0 0,0 0-45 0 0,-17-20-4781 0 0,12 14-3425 0 0,3 2-2931 0 0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7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34 6393 0 0,'0'0'3722'0'0,"0"0"-1522"0"0,0 0-576 0 0,0 0 18 0 0,0 0 46 0 0,0 0-52 0 0,0 0-202 0 0,0 0-302 0 0,0 0-238 0 0,0 0-181 0 0,0 0-94 0 0,0 0-37 0 0,0 0-34 0 0,0-7-27 0 0,-10-20 1383 0 0,-3 48-1299 0 0,20-29-188 0 0,-26 40 136 0 0,19-32-550 0 0,0 0-30 0 0,0 0 3 0 0,0 0-38 0 0,0 0-33 0 0,0 0-78 0 0,0 0-95 0 0,13-3-11220 0 0,-9 6 20 0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04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13739 0 0,'0'0'1568'0'0,"0"0"-688"0"0,0 0-343 0 0,0 0-193 0 0,0 0-160 0 0,0 0-288 0 0,0 0-248 0 0,0 0-121 0 0,0 0-95 0 0,0 0 8 0 0,0 0-592 0 0,0 0-3697 0 0,0 0-4345 0 0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8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19 10234 0 0,'0'0'2625'0'0,"0"0"-798"0"0,0 0-282 0 0,0 0 104 0 0,0 0 93 0 0,0 0-94 0 0,0 0-286 0 0,0 0-306 0 0,0 0-232 0 0,0 0-163 0 0,0 0-72 0 0,0 0-68 0 0,0-7 701 0 0,-35 30-638 0 0,8 1-506 0 0,27-23-66 0 0,0-1-12 0 0,0 0 12 0 0,0 0-16 0 0,0 0 15 0 0,0 0 1 0 0,0 0-21 0 0,25-27-49 0 0,3-5 244 0 0,-28 32-110 0 0,0 0-19 0 0,0 0 24 0 0,0 0 10 0 0,-5 4 1110 0 0,3-2-942 0 0,0 0-3343 0 0,0 1-9743 0 0,2 1 540 0 0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9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0 0 0,'0'0'1694'0'0,"0"0"58"0"0,0 0 60 0 0,0 0 124 0 0,0 0 77 0 0,0 0-64 0 0,0 0-216 0 0,0 0-287 0 0,0 0-290 0 0,0 0-198 0 0,0 0-118 0 0,0 0-58 0 0,0 0-10 0 0,4 17 6548 0 0,-2-11-7360 0 0,7 1 136 0 0,0 0-1 0 0,1 0 1 0 0,0-1 0 0 0,0-1-1 0 0,1 1 1 0 0,-1-2 0 0 0,1 1 0 0 0,0-2-1 0 0,1 1 1 0 0,-1-1 0 0 0,0-1-1 0 0,1 0 1 0 0,0-1 0 0 0,-1 0 0 0 0,1-1-1 0 0,0 0 1 0 0,8-2-96 0 0,-1 2 35 0 0,0-1-1 0 0,0-1 1 0 0,0-1 0 0 0,0-1-1 0 0,-1 0 1 0 0,0-2 0 0 0,0 0-1 0 0,0-1 1 0 0,13-7-35 0 0,-27 12 6 0 0,19-8 17 0 0,0-1 0 0 0,-1 0-1 0 0,0-2 1 0 0,-1-1 0 0 0,-1-1 0 0 0,0-1-1 0 0,-1 0 1 0 0,3-4-23 0 0,-11 9 23 0 0,-1-1 0 0 0,0 0-1 0 0,0 0 1 0 0,-1-1 0 0 0,-1 0 0 0 0,0-1-1 0 0,-1 1 1 0 0,0-1 0 0 0,-1-1 0 0 0,-1 0-1 0 0,0 1 1 0 0,-1-2 0 0 0,-1 1 0 0 0,2-14-23 0 0,-5 23-6 0 0,0 0 0 0 0,0 0 1 0 0,-1 1-1 0 0,0-1 0 0 0,0 0 1 0 0,-1 0-1 0 0,1 1 1 0 0,-1-1-1 0 0,0 1 0 0 0,-1-1 1 0 0,1 1-1 0 0,-1 0 0 0 0,0 0 1 0 0,-1 0-1 0 0,1 1 0 0 0,-1-1 1 0 0,0 1-1 0 0,0-1 0 0 0,0 1 1 0 0,0 1-1 0 0,-1-1 0 0 0,0 1 1 0 0,0-1-1 0 0,0 1 0 0 0,0 1 1 0 0,0-1-1 0 0,-1 1 0 0 0,-3-2 6 0 0,-1 1-21 0 0,0-1 0 0 0,0 1 0 0 0,-1 1 0 0 0,1 0 0 0 0,-1 0 0 0 0,1 1 0 0 0,-1 1 0 0 0,0 0 0 0 0,0 0 0 0 0,1 1 0 0 0,-1 0 0 0 0,1 1 0 0 0,-1 0 0 0 0,1 1 0 0 0,-6 2 21 0 0,-11 5-6 0 0,0 2-1 0 0,0 0 0 0 0,1 2 1 0 0,1 1-1 0 0,0 1 0 0 0,2 1 1 0 0,0 1-1 0 0,0 1 0 0 0,2 1 1 0 0,0 1-1 0 0,2 1 0 0 0,0 1 1 0 0,2 0-1 0 0,-12 21 7 0 0,24-30 50 0 0,1 0 0 0 0,0 1 0 0 0,1-1 0 0 0,0 1 1 0 0,1 0-1 0 0,1 0 0 0 0,1 0 0 0 0,0 0 0 0 0,1 0 0 0 0,0 0 0 0 0,1 0 0 0 0,1-1 0 0 0,0 1 1 0 0,1-1-1 0 0,1 1 0 0 0,0-1 0 0 0,1-1 0 0 0,1 1 0 0 0,1 1-50 0 0,-4-4 53 0 0,1-1-1 0 0,1 0 1 0 0,0 0 0 0 0,0 0-1 0 0,1-1 1 0 0,0 0 0 0 0,0 0-1 0 0,1-1 1 0 0,0 0-1 0 0,1 0 1 0 0,0-1 0 0 0,0 0-1 0 0,1 0 1 0 0,-1-1 0 0 0,1 0-1 0 0,1-1 1 0 0,-1 0-1 0 0,1-1 1 0 0,0 0 0 0 0,0-1-1 0 0,0 0 1 0 0,0-1 0 0 0,0 0-1 0 0,1 0 1 0 0,-1-2-1 0 0,8 1-52 0 0,1-1 85 0 0,0-1 0 0 0,0 0 0 0 0,0-1 0 0 0,0-2 0 0 0,-1 0 0 0 0,17-6-85 0 0,28-12 184 0 0,-53 19-82 0 0,-11 2-557 0 0,-7-6-5651 0 0,7 7 248 0 0,0 0-6568 0 0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1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24 262 2833 0 0,'0'0'2348'0'0,"0"0"-78"0"0,0 0-27 0 0,0 0-54 0 0,0 0-70 0 0,0 0-144 0 0,0 0-202 0 0,0 0-238 0 0,0 0-292 0 0,0 0-222 0 0,0 0-157 0 0,0 0-128 0 0,0 0-67 0 0,-4-2-59 0 0,-12-8-62 0 0,12 7-72 0 0,4 3-60 0 0,23-25 1531 0 0,147-147-773 0 0,-115 123-1071 0 0,-45 97-97 0 0,-8-38 17 0 0,1 0 0 0 0,0 0 0 0 0,0-1 0 0 0,1 1 0 0 0,0 0 0 0 0,1-1 0 0 0,0 0 0 0 0,0 0 0 0 0,1-1 0 0 0,0 1 0 0 0,0-1 0 0 0,1 0 0 0 0,0-1 0 0 0,1 0 0 0 0,0 0 0 0 0,0 0 0 0 0,2 0-23 0 0,8 5-98 0 0,29 22-669 0 0,-21-4-4369 0 0,-22-25-839 0 0,1-1-6273 0 0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0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88 13235 0 0,'0'0'2072'0'0,"0"0"-465"0"0,0 0-190 0 0,0 0-54 0 0,0 0-27 0 0,0 0-147 0 0,0 0-286 0 0,0 0-221 0 0,0 0-151 0 0,0 0-102 0 0,0 0-92 0 0,0 0-61 0 0,-12 17-69 0 0,-41 56-59 0 0,46-63-98 0 0,1 0 0 0 0,-1 1 0 0 0,1 0 0 0 0,1 0 0 0 0,0 1 0 0 0,1 0 0 0 0,0-1 0 0 0,1 1 0 0 0,0 1 0 0 0,1 1-50 0 0,-4 12 42 0 0,5-22-40 0 0,-1 0 0 0 0,1 0 0 0 0,0 0 0 0 0,0 1 0 0 0,0-1 0 0 0,0 0 0 0 0,1 1 0 0 0,0-1 0 0 0,0 1 0 0 0,0-1 0 0 0,1 0 0 0 0,-1 1 0 0 0,1-1 0 0 0,0 0 0 0 0,0 1 0 0 0,1-1 0 0 0,-1 0 0 0 0,1 0 0 0 0,0 0 0 0 0,0 0 0 0 0,0 0 0 0 0,0-1 0 0 0,1 1 0 0 0,0-1 0 0 0,0 1 0 0 0,0-1 0 0 0,0 0 0 0 0,0 0 0 0 0,0 0 0 0 0,1 0 0 0 0,0-1 0 0 0,-1 0 0 0 0,1 1 0 0 0,0-1 0 0 0,0-1 0 0 0,0 1 0 0 0,4 1-2 0 0,9-4 88 0 0,1-1 1 0 0,-1 0-1 0 0,0-1 0 0 0,1 0 0 0 0,-1-2 0 0 0,-1 0 0 0 0,1-1 1 0 0,-1-1-1 0 0,0 0 0 0 0,0-1 0 0 0,-1-1 0 0 0,0 0 0 0 0,0-1 0 0 0,-1-1 1 0 0,-1 0-1 0 0,0-1 0 0 0,0 0 0 0 0,-1-1 0 0 0,-1-1 0 0 0,5-6-88 0 0,-8 12 51 0 0,1-1 0 0 0,-1 1 0 0 0,-1-1-1 0 0,0 0 1 0 0,0-1 0 0 0,-1 0 0 0 0,0 0-1 0 0,0 0 1 0 0,-1-1 0 0 0,-1 0-1 0 0,0 0 1 0 0,0 0 0 0 0,-1 0 0 0 0,-1 0-1 0 0,0-1 1 0 0,0 1 0 0 0,-1-1 0 0 0,-1 0-1 0 0,0 1 1 0 0,0-1 0 0 0,-1 0-51 0 0,-3 6-41 0 0,0 1 1 0 0,0 0-1 0 0,0 0 1 0 0,-1 1-1 0 0,0-1 1 0 0,0 1-1 0 0,0 0 1 0 0,-1 0-1 0 0,1 1 1 0 0,-1 0-1 0 0,0 0 1 0 0,0 0-1 0 0,0 0 1 0 0,0 1-1 0 0,0 0 1 0 0,0 0-1 0 0,-1 1 1 0 0,1 0-1 0 0,-1 0 1 0 0,1 0-1 0 0,-1 1 1 0 0,1 0-1 0 0,-1 0 1 0 0,1 1-1 0 0,-1 0 1 0 0,1 0-1 0 0,-1 0 1 0 0,1 1-1 0 0,0 0 1 0 0,-5 2 40 0 0,-86 46-2442 0 0,40-6-4923 0 0,41-29-4381 0 0</inkml:trace>
  <inkml:trace contextRef="#ctx0" brushRef="#br0" timeOffset="269.769">9 320 12803 0 0,'0'0'2478'0'0,"0"0"-699"0"0,0 0-358 0 0,0 0-68 0 0,0 0-68 0 0,0 0-143 0 0,0 0-255 0 0,0 0-245 0 0,0 0-181 0 0,0 0-115 0 0,0 0-52 0 0,0 0-18 0 0,0 0-2 0 0,9-5-22 0 0,84-27 489 0 0,-62 30-456 0 0,0 1 0 0 0,0 2 0 0 0,0 1 0 0 0,0 2 0 0 0,0 1 0 0 0,0 1 0 0 0,0 2-285 0 0,68-1 880 0 0,-85-25-1663 0 0,-13 1-6135 0 0,-1 16 5357 0 0,0-4-10380 0 0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7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264 191 4417 0 0,'0'0'1964'0'0,"0"0"-234"0"0,0 0-4 0 0,0 0 169 0 0,0 0 116 0 0,0 0-105 0 0,0 0-294 0 0,0 0-377 0 0,0 0-283 0 0,0 0-217 0 0,0 0-162 0 0,0 0-79 0 0,0 0-95 0 0,-11-6-70 0 0,-37-17-30 0 0,46 23-281 0 0,1 0 1 0 0,-1 0-1 0 0,0 0 1 0 0,1-1-1 0 0,-1 2 1 0 0,0-1 0 0 0,1 0-1 0 0,-1 0 1 0 0,1 0-1 0 0,-1 1 1 0 0,0-1-1 0 0,1 1 1 0 0,-1 0-1 0 0,1-1 1 0 0,-1 1 0 0 0,1 0-1 0 0,-1 0 1 0 0,1 0-1 0 0,0 0 1 0 0,-1 0-1 0 0,1 0 1 0 0,0 0-1 0 0,0 0 1 0 0,0 0-1 0 0,0 1 1 0 0,0-1 0 0 0,0 0-1 0 0,0 1 1 0 0,0-1-1 0 0,1 1 1 0 0,-1-1-1 0 0,0 2-18 0 0,-3 3 79 0 0,-15 20 39 0 0,1 0 1 0 0,2 1-1 0 0,0 1 1 0 0,2 1-1 0 0,1 0 0 0 0,2 1 1 0 0,0 0-1 0 0,2 0 1 0 0,2 1-1 0 0,0 1 1 0 0,2-1-1 0 0,2 1 0 0 0,1 0 1 0 0,1-1-1 0 0,2 4-118 0 0,-1-30 31 0 0,0 0 0 0 0,1 1 0 0 0,0-1 0 0 0,0 0 0 0 0,1 0 0 0 0,-1 1 0 0 0,1-1 0 0 0,0-1-1 0 0,1 1 1 0 0,-1 0 0 0 0,1 0 0 0 0,0-1 0 0 0,0 0 0 0 0,0 1 0 0 0,1-1 0 0 0,0 0 0 0 0,-1-1 0 0 0,1 1 0 0 0,1-1-1 0 0,-1 0 1 0 0,0 0 0 0 0,1 0 0 0 0,0 0 0 0 0,-1-1 0 0 0,1 1 0 0 0,0-2 0 0 0,0 1 0 0 0,0 0 0 0 0,1-1 0 0 0,-1 0-1 0 0,0 0 1 0 0,0 0 0 0 0,1-1 0 0 0,0 0-31 0 0,9 0 114 0 0,-1-1 0 0 0,1 0 0 0 0,-1-2 1 0 0,0 1-1 0 0,0-2 0 0 0,0 0 0 0 0,0-1 0 0 0,0 0 0 0 0,5-3-114 0 0,16-10 123 0 0,-2-1 0 0 0,0-1 1 0 0,0-2-1 0 0,-2-1 0 0 0,-1-1 0 0 0,-1-2 1 0 0,-1-1-1 0 0,-2-1 0 0 0,0-2 0 0 0,-2 0 0 0 0,-1-1 1 0 0,-2-2-1 0 0,12-25-123 0 0,-25 44 3 0 0,-1 0 1 0 0,-1-1-1 0 0,-1 0 1 0 0,0 0-1 0 0,-1 0 1 0 0,-1-1-1 0 0,0 1 1 0 0,-1-1-1 0 0,0 0 1 0 0,-2 0-1 0 0,0 1 1 0 0,0-1-1 0 0,-3-9-3 0 0,-1 16-74 0 0,0 0-1 0 0,-1 0 1 0 0,0 0-1 0 0,0 1 1 0 0,-1 0-1 0 0,0 0 1 0 0,-1 0-1 0 0,0 1 1 0 0,0 0-1 0 0,0 0 1 0 0,-1 1-1 0 0,0 0 1 0 0,0 0-1 0 0,-1 0 1 0 0,1 1-1 0 0,-1 1 1 0 0,0 0-1 0 0,-1 0 1 0 0,1 1-1 0 0,-1 0 1 0 0,0 0 0 0 0,1 1-1 0 0,-1 0 1 0 0,0 1-1 0 0,0 0 1 0 0,0 1-1 0 0,0 0 1 0 0,0 0-1 0 0,0 1 1 0 0,0 1-1 0 0,0-1 1 0 0,0 2-1 0 0,-8 2 75 0 0,-4 3-369 0 0,1 0-1 0 0,0 2 1 0 0,1 0-1 0 0,0 2 1 0 0,0 0-1 0 0,1 1 1 0 0,1 1-1 0 0,1 0 1 0 0,-8 8 369 0 0,-81 94-9301 0 0,87-92-1576 0 0</inkml:trace>
  <inkml:trace contextRef="#ctx0" brushRef="#br0" timeOffset="343.62">1 563 7810 0 0,'0'0'2064'0'0,"0"0"-226"0"0,0 0-59 0 0,0 0 13 0 0,0 0-90 0 0,0 0-196 0 0,0 0-239 0 0,0 0-226 0 0,0 0-186 0 0,0 0-163 0 0,0 0-88 0 0,0 0-78 0 0,25-29-60 0 0,78-91-48 0 0,-60 81 206 0 0,-31 34-502 0 0,1 1-1 0 0,-1 0 1 0 0,1 1 0 0 0,0 0 0 0 0,1 1-1 0 0,-1 0 1 0 0,0 1 0 0 0,0 1 0 0 0,1 0-1 0 0,-1 1 1 0 0,3 1-122 0 0,83 45 591 0 0,-44-14-247 0 0,-43-27-214 0 0,1-1 1 0 0,-1 0 0 0 0,1-1-1 0 0,0 0 1 0 0,0-1-1 0 0,0-1 1 0 0,0 0-1 0 0,1-1 1 0 0,-1 0-1 0 0,1-1-130 0 0,-13 0-14 0 0,-1 0-16 0 0,0 0-34 0 0,0 0-40 0 0,-6-20-6753 0 0,3 15 2759 0 0,1 1-7425 0 0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55 15835 0 0,'0'0'2282'0'0,"0"0"-1479"0"0,0 0-504 0 0,0 0 121 0 0,0 0 233 0 0,0 0 173 0 0,0 0-1 0 0,-9 31-178 0 0,-30 101-193 0 0,-18 103 302 0 0,52-217-713 0 0,2 1 1 0 0,0-1 0 0 0,0 0-1 0 0,2 1 1 0 0,0-1 0 0 0,1 1-1 0 0,2 2-43 0 0,-2-21 18 0 0,0 0 0 0 0,0 0 0 0 0,0-1 0 0 0,0 1 0 0 0,1 0 0 0 0,-1 0 0 0 0,0 0 0 0 0,0-1 0 0 0,0 1-1 0 0,1 0 1 0 0,-1 0 0 0 0,0 0 0 0 0,0 0 0 0 0,0 0 0 0 0,1 0 0 0 0,-1-1 0 0 0,0 1 0 0 0,0 0 0 0 0,1 0 0 0 0,-1 0 0 0 0,0 0 0 0 0,0 0 0 0 0,1 0 0 0 0,-1 0-1 0 0,0 0 1 0 0,0 0 0 0 0,1 0 0 0 0,-1 0 0 0 0,0 0 0 0 0,0 0 0 0 0,1 1 0 0 0,-1-1 0 0 0,0 0 0 0 0,0 0 0 0 0,1 0 0 0 0,-1 0 0 0 0,0 0 0 0 0,0 0 0 0 0,0 1-1 0 0,1-1 1 0 0,-1 0 0 0 0,0 0 0 0 0,0 0 0 0 0,0 0 0 0 0,0 1 0 0 0,1-1 0 0 0,-1 0 0 0 0,0 0 0 0 0,0 0 0 0 0,0 1 0 0 0,0-1 0 0 0,0 0 0 0 0,0 0 0 0 0,0 1-1 0 0,0-1 1 0 0,0 0 0 0 0,0 0-18 0 0,12-25 639 0 0,-11 22-582 0 0,108-254 983 0 0,-100 235-985 0 0,6-18 21 0 0,1 1 0 0 0,2 1 1 0 0,2 1-1 0 0,1 0 0 0 0,2 1 0 0 0,10-9-76 0 0,-33 44 6 0 0,1-1-1 0 0,0 0 1 0 0,1 1-1 0 0,-1-1 1 0 0,0 1 0 0 0,0-1-1 0 0,1 1 1 0 0,-1-1-1 0 0,1 1 1 0 0,-1 0-1 0 0,1 0 1 0 0,-1 0 0 0 0,1 0-1 0 0,0 0 1 0 0,-1 0-1 0 0,1 0 1 0 0,0 0-1 0 0,0 1 1 0 0,0-1 0 0 0,0 1-1 0 0,0-1 1 0 0,0 1-1 0 0,0 0 1 0 0,0 0-1 0 0,-1 0 1 0 0,1 0 0 0 0,0 0-1 0 0,0 0 1 0 0,0 1-1 0 0,0-1 1 0 0,0 1-1 0 0,0-1 1 0 0,0 1 0 0 0,0-1-1 0 0,-1 1 1 0 0,1 0-1 0 0,0 0 1 0 0,0 0-1 0 0,-1 0 1 0 0,1 0 0 0 0,-1 1-1 0 0,1-1 1 0 0,-1 0-1 0 0,0 1 1 0 0,1 0-6 0 0,42 90 587 0 0,-30-37-457 0 0,-13-33-5313 0 0,-1-21 311 0 0,1-1-488 0 0,0 0-6536 0 0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3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14 265 0 0 0,'0'0'944'0'0,"0"0"531"0"0,0 0 359 0 0,0 0 224 0 0,0 0 138 0 0,0 0-53 0 0,0 0-146 0 0,0 0-214 0 0,0 0-250 0 0,0 0-218 0 0,0 0-238 0 0,-2 2-172 0 0,1-1-338 0 0,-7 5-864 0 0,6-1 6140 0 0,14-2-1234 0 0,3-1-4078 0 0,6 4-522 0 0,-1-2 1 0 0,1 0-1 0 0,0-1 0 0 0,0-2 0 0 0,0 0 1 0 0,0-1-1 0 0,3-1-9 0 0,0 1-13 0 0,113-4 20 0 0,84-21 217 0 0,-198 21-984 0 0,-76-21-7470 0 0,43 24 2869 0 0,3-2-6275 0 0</inkml:trace>
  <inkml:trace contextRef="#ctx0" brushRef="#br0" timeOffset="306.979">277 0 14227 0 0,'0'0'1676'0'0,"0"0"-439"0"0,0 0-253 0 0,0 0 13 0 0,0 0 93 0 0,0 0 9 0 0,0 0-55 0 0,0 0-136 0 0,0 0-125 0 0,0 0-75 0 0,0 0-109 0 0,0 0-119 0 0,5 18-80 0 0,31 115 526 0 0,-30-101-781 0 0,-1 1-1 0 0,-1 1 1 0 0,-2-1 0 0 0,-2 1 0 0 0,-1 1-145 0 0,1-12 24 0 0,-18 77-662 0 0,16-93 488 0 0,1-1-4055 0 0,8-1-6280 0 0,-4-4-1007 0 0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4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222 367 19076 0 0,'0'0'1336'0'0,"0"0"-466"0"0,0 0-169 0 0,0 0 78 0 0,0 0 109 0 0,0 0 15 0 0,0 0-144 0 0,0 0-211 0 0,0 0-188 0 0,-24 35-117 0 0,-78 112-87 0 0,44-40 0 0 0,51-92-158 0 0,1 0-1 0 0,1 0 0 0 0,0 0 1 0 0,1 1-1 0 0,0 0 1 0 0,2 0-1 0 0,-1 0 1 0 0,2 0-1 0 0,0 1 1 0 0,2-1-1 0 0,1 16 3 0 0,-1-28-4 0 0,0 0 1 0 0,1 0-1 0 0,0 1 0 0 0,0-1 1 0 0,0-1-1 0 0,1 1 0 0 0,-1 0 1 0 0,1 0-1 0 0,0-1 0 0 0,0 0 0 0 0,0 1 1 0 0,0-1-1 0 0,0 0 0 0 0,1-1 1 0 0,0 1-1 0 0,-1-1 0 0 0,1 1 1 0 0,0-1-1 0 0,0 0 0 0 0,0 0 1 0 0,1-1-1 0 0,-1 1 0 0 0,0-1 1 0 0,0 0-1 0 0,1 0 0 0 0,1 0 4 0 0,120-3 109 0 0,-97-6 3 0 0,-1-1 0 0 0,0-2-1 0 0,-1 0 1 0 0,0-2-1 0 0,-1-1 1 0 0,0-1 0 0 0,-1-1-1 0 0,-1-2 1 0 0,-1 0 0 0 0,2-3-112 0 0,-14 11 62 0 0,0 0 1 0 0,-1 0-1 0 0,0-1 1 0 0,0 0-1 0 0,-2-1 1 0 0,1 0-1 0 0,-1 0 1 0 0,-1-1-1 0 0,-1 0 1 0 0,1 0-1 0 0,-2-1 1 0 0,0 0-1 0 0,-1 0 0 0 0,0 0 1 0 0,-1 0-1 0 0,0 0 1 0 0,-2-1-1 0 0,1 1 1 0 0,-2-1-1 0 0,0 0 1 0 0,-1-3-63 0 0,0 11-8 0 0,-1 0 0 0 0,0 1 0 0 0,0-1 0 0 0,0 1 0 0 0,-1-1 1 0 0,0 1-1 0 0,0 0 0 0 0,0 0 0 0 0,-1 0 0 0 0,0 1 0 0 0,0-1 0 0 0,-1 1 0 0 0,1 0 0 0 0,-1 0 1 0 0,0 0-1 0 0,0 1 0 0 0,-1 0 0 0 0,0 0 0 0 0,1 0 0 0 0,-1 1 0 0 0,-1-1 0 0 0,1 1 0 0 0,0 1 1 0 0,-1 0-1 0 0,1-1 0 0 0,-1 2 0 0 0,-3-1 8 0 0,-7-2-156 0 0,0 0 1 0 0,-1 2-1 0 0,1 0 0 0 0,0 1 1 0 0,-1 1-1 0 0,1 1 0 0 0,0 0 1 0 0,-1 1-1 0 0,1 1 0 0 0,-9 3 156 0 0,-76 35-2673 0 0,42-3-4881 0 0,39-22-4349 0 0</inkml:trace>
  <inkml:trace contextRef="#ctx0" brushRef="#br0" timeOffset="332.534">180 618 17396 0 0,'0'0'2290'0'0,"0"0"-697"0"0,0 0-430 0 0,0 0-173 0 0,0 0-61 0 0,0 0-75 0 0,0 0-123 0 0,0 0-135 0 0,0 0-166 0 0,0 0-130 0 0,0 0-138 0 0,0 0-55 0 0,0 0-49 0 0,11-9-23 0 0,35-24 37 0 0,-45 33-68 0 0,0-1 0 0 0,-1 1 0 0 0,1 0 0 0 0,0-1 0 0 0,0 1 0 0 0,-1 0 0 0 0,1 0 0 0 0,0-1 0 0 0,0 1 0 0 0,-1 0 0 0 0,1 0 1 0 0,0 0-1 0 0,0 0 0 0 0,0 0 0 0 0,-1 0 0 0 0,1 0 0 0 0,0 1 0 0 0,0-1 0 0 0,-1 0 0 0 0,1 0 0 0 0,0 0 0 0 0,-1 1 0 0 0,1-1 0 0 0,0 0 0 0 0,0 1 0 0 0,-1-1 0 0 0,1 1 0 0 0,-1-1 0 0 0,1 1 0 0 0,0-1 0 0 0,-1 1 1 0 0,1-1-1 0 0,-1 1 0 0 0,1 0 0 0 0,-1-1 0 0 0,0 1 0 0 0,1 0 0 0 0,-1-1 0 0 0,0 1 0 0 0,1 0 0 0 0,-1-1 0 0 0,0 1 0 0 0,1 0-4 0 0,1 3 26 0 0,9 7 2 0 0,1-2 1 0 0,1 1-1 0 0,-1-1 1 0 0,1-1-1 0 0,1-1 1 0 0,0 0-1 0 0,0 0 1 0 0,0-2-1 0 0,0 1 1 0 0,1-2-1 0 0,0 0 1 0 0,0-1-1 0 0,0 0 1 0 0,1-1-1 0 0,5-1-28 0 0,45 11 224 0 0,11-5 357 0 0,-77-7-561 0 0,0 0-4 0 0,0 0-8 0 0,0 0-36 0 0,0 0-34 0 0,0 0-69 0 0,0 0-129 0 0,0 0-195 0 0,-8-2-3255 0 0,5 1 319 0 0,0 0-5174 0 0,1 1-4015 0 0</inkml:trace>
  <inkml:trace contextRef="#ctx0" brushRef="#br0" timeOffset="1331.423">362 18 2176 0 0,'0'0'1985'0'0,"0"0"245"0"0,0 0 288 0 0,0 0 129 0 0,0 0-168 0 0,0 0-397 0 0,0 0-455 0 0,0 0-387 0 0,0 0-232 0 0,0 0-122 0 0,0 0-50 0 0,0 0-32 0 0,-10 5-76 0 0,-30 18-89 0 0,-3 14 1668 0 0,45-33-1092 0 0,58-43-552 0 0,-103 68 960 0 0,40-26-1586 0 0,3-3-49 0 0,0 0-14 0 0,0 0-16 0 0,0 0-26 0 0,0 0-48 0 0,0 0-77 0 0,0 0-100 0 0,0 0-72 0 0,9 9-3545 0 0,-7-7 179 0 0,2 2-8353 0 0</inkml:trace>
  <inkml:trace contextRef="#ctx0" brushRef="#br0" timeOffset="3832.556">1251 279 6097 0 0,'0'0'1647'0'0,"0"0"-188"0"0,0 0 18 0 0,0 0 139 0 0,0 0 62 0 0,0 0-130 0 0,0 0-302 0 0,0 0-302 0 0,0 0-223 0 0,0 0-159 0 0,0 0-100 0 0,-28 9-43 0 0,-90 27-69 0 0,60 0 291 0 0,50-29-572 0 0,0 0-1 0 0,0 0 1 0 0,0 1 0 0 0,1 0 0 0 0,0 0-1 0 0,1 1 1 0 0,0 0 0 0 0,0 0-1 0 0,1 0 1 0 0,0 1 0 0 0,1 0-1 0 0,0 0 1 0 0,0 0 0 0 0,1 0-1 0 0,1 1 1 0 0,-1-1 0 0 0,2 1-1 0 0,-1 6-68 0 0,3-13 41 0 0,1 0-1 0 0,0-1 0 0 0,0 1 0 0 0,0-1 0 0 0,0 0 1 0 0,1 0-1 0 0,-1 0 0 0 0,1 0 0 0 0,-1 0 0 0 0,1 0 0 0 0,0-1 1 0 0,1 1-1 0 0,-1-1 0 0 0,0 0 0 0 0,1 0 0 0 0,-1 0 1 0 0,1 0-1 0 0,-1-1 0 0 0,1 1 0 0 0,0-1 0 0 0,0 0 0 0 0,-1 0 1 0 0,1-1-1 0 0,0 1 0 0 0,0-1 0 0 0,0 0 0 0 0,0 0 1 0 0,0 0-1 0 0,0 0 0 0 0,0-1 0 0 0,0 1 0 0 0,0-1 0 0 0,-1 0 1 0 0,1 0-1 0 0,0-1 0 0 0,0 1 0 0 0,-1-1 0 0 0,1 0-40 0 0,21-13 146 0 0,-1-1 0 0 0,-1 0 0 0 0,0-2 1 0 0,-1-1-1 0 0,-1-1 0 0 0,-1-1 0 0 0,-1 0 0 0 0,-1-2 0 0 0,-1 0 0 0 0,-1-1 0 0 0,-1 0 0 0 0,-1-1 0 0 0,-1-1 0 0 0,5-17-146 0 0,-10 23-37 0 0,-2 0 0 0 0,0-1 1 0 0,-1 1-1 0 0,-1-1 0 0 0,-2-1 1 0 0,0 1-1 0 0,-1 0 0 0 0,0-3 37 0 0,-1 22-37 0 0,0-1 0 0 0,0 1-1 0 0,0 0 1 0 0,0-1-1 0 0,0 1 1 0 0,0 0 0 0 0,-1-1-1 0 0,1 1 1 0 0,-1 0-1 0 0,0 0 1 0 0,1-1 0 0 0,-1 1-1 0 0,0 0 1 0 0,0 0-1 0 0,0 0 1 0 0,-1 0 0 0 0,1 0-1 0 0,0 0 1 0 0,-1 0-1 0 0,0 1 1 0 0,1-1 0 0 0,-1 0-1 0 0,0 1 1 0 0,0-1-1 0 0,1 1 1 0 0,-1 0 0 0 0,0 0-1 0 0,-1 0 1 0 0,1 0-1 0 0,0 0 1 0 0,0 0 0 0 0,0 0-1 0 0,0 1 1 0 0,-1-1-1 0 0,1 1 1 0 0,0-1 0 0 0,-1 1-1 0 0,1 0 1 0 0,0 0-1 0 0,-2 0 38 0 0,-3 1-83 0 0,-1-1 1 0 0,1 2-1 0 0,0-1 0 0 0,0 1 0 0 0,0 0 0 0 0,0 0 0 0 0,0 1 0 0 0,0 0 0 0 0,0 0 0 0 0,1 1 0 0 0,-1 0 0 0 0,-1 2 83 0 0,-5 3-15 0 0,1 1 1 0 0,-1 1-1 0 0,2 0 0 0 0,0 1 0 0 0,0 0 1 0 0,1 1-1 0 0,0 0 0 0 0,1 0 0 0 0,1 1 0 0 0,0 0 1 0 0,1 1-1 0 0,-5 13 15 0 0,12-22 45 0 0,-1-1 0 0 0,1 1 0 0 0,0 0 0 0 0,0-1 0 0 0,0 1 0 0 0,1 0 0 0 0,0-1 0 0 0,0 1-1 0 0,0-1 1 0 0,1 1 0 0 0,0-1 0 0 0,0 0 0 0 0,0 0 0 0 0,1 0 0 0 0,0 0 0 0 0,0 0 0 0 0,0 0 0 0 0,0-1 0 0 0,1 1 0 0 0,0-1 0 0 0,0 0 0 0 0,0 0 0 0 0,0 0 0 0 0,1-1 0 0 0,-1 0 0 0 0,1 0 0 0 0,0 0 0 0 0,0 0 0 0 0,0-1 0 0 0,0 1 0 0 0,0-1-1 0 0,1-1 1 0 0,-1 1 0 0 0,1-1 0 0 0,-1 0 0 0 0,1 0 0 0 0,-1 0 0 0 0,3-1-45 0 0,40 9 240 0 0,0-2-1 0 0,0-2 1 0 0,1-2-1 0 0,-1-3 1 0 0,4-1-240 0 0,9 0 12 0 0,-8-3-1092 0 0,-53 4 322 0 0,-8 8-6270 0 0,1-5-1407 0 0</inkml:trace>
  <inkml:trace contextRef="#ctx0" brushRef="#br0" timeOffset="4131.508">832 754 12595 0 0,'0'0'1532'0'0,"0"0"-268"0"0,0 0 106 0 0,0 0 173 0 0,0 0-39 0 0,0 0-165 0 0,0 0-239 0 0,0 0-255 0 0,35 1-203 0 0,112 4-137 0 0,61-22 748 0 0,64-8-2385 0 0,-245 24-2412 0 0,-17 1-5339 0 0,-10 0-2122 0 0</inkml:trace>
  <inkml:trace contextRef="#ctx0" brushRef="#br0" timeOffset="4647.505">994 975 9962 0 0,'0'0'2965'0'0,"0"0"-1117"0"0,0 0-440 0 0,0 0-29 0 0,0 0-22 0 0,0 0-136 0 0,0 0-255 0 0,0 0-251 0 0,0 0-195 0 0,0 0-139 0 0,0 0-79 0 0,0 0-72 0 0,0 0-48 0 0,-18 23-50 0 0,-54 72-28 0 0,53-48 120 0 0,18-45-203 0 0,1 0 0 0 0,-1 0 0 0 0,1 1 1 0 0,0-1-1 0 0,-1 0 0 0 0,1 0 0 0 0,0 0 0 0 0,0 1 1 0 0,1-1-1 0 0,-1 0 0 0 0,0 0 0 0 0,1 0 0 0 0,-1 1 1 0 0,1-1-1 0 0,0 0 0 0 0,0 0 0 0 0,0 0 0 0 0,0 0 1 0 0,0 0-1 0 0,0 0 0 0 0,0-1 0 0 0,0 1 0 0 0,1 0 1 0 0,-1 0-1 0 0,1-1 0 0 0,0 1 0 0 0,-1-1 0 0 0,1 0 1 0 0,0 1-1 0 0,0-1 0 0 0,0 0 0 0 0,0 0 0 0 0,0 0 1 0 0,0 0-1 0 0,0 0 0 0 0,0-1 0 0 0,0 1 0 0 0,0-1 1 0 0,1 1-22 0 0,3-1 58 0 0,0 0 1 0 0,1-1 0 0 0,-1 0 0 0 0,0 0-1 0 0,1 0 1 0 0,-1 0 0 0 0,0-1 0 0 0,0 0-1 0 0,0-1 1 0 0,0 1 0 0 0,-1-1 0 0 0,1 0 0 0 0,-1-1-1 0 0,1 1 1 0 0,-1-1 0 0 0,2-3-59 0 0,16-10 26 0 0,0-1 0 0 0,-2-1 1 0 0,0-1-1 0 0,-2-1 0 0 0,0-1 0 0 0,-1-1 0 0 0,-1 0 1 0 0,-2-1-1 0 0,0-1 0 0 0,-1 0 0 0 0,-2-1 1 0 0,-1-1-1 0 0,0 0 0 0 0,-3 0 0 0 0,7-29-26 0 0,-15 53-7 0 0,1 0-17 0 0,0 1 0 0 0,0-1 0 0 0,0 0 0 0 0,0 0 0 0 0,-1 0 0 0 0,1 0 1 0 0,-1 0-1 0 0,0 0 0 0 0,0 0 0 0 0,0 0 0 0 0,0 0 0 0 0,0 0 0 0 0,-1 0 0 0 0,1 0 0 0 0,-1 1 0 0 0,0-1 0 0 0,0 0 0 0 0,0 0 0 0 0,0 0 0 0 0,-1 1 0 0 0,1-1 0 0 0,-1 1 0 0 0,1-1 0 0 0,-1 1 0 0 0,0-1 0 0 0,0 1 0 0 0,0 0 0 0 0,0 0 1 0 0,0 0-1 0 0,-1 0 0 0 0,1 1 0 0 0,-1-1 0 0 0,1 0 0 0 0,-2 1 24 0 0,-3 1-36 0 0,-1 1 0 0 0,0 0 0 0 0,1 0 0 0 0,-1 1 0 0 0,0 0 0 0 0,1 0 0 0 0,0 1 1 0 0,-1 0-1 0 0,1 0 0 0 0,1 1 0 0 0,-1 0 0 0 0,0 0 0 0 0,1 1 0 0 0,0 0 0 0 0,0 0 0 0 0,0 0 0 0 0,1 0 0 0 0,-1 1 1 0 0,1 0-1 0 0,1 0 0 0 0,-1 1 0 0 0,1-1 0 0 0,0 1 0 0 0,1 0 0 0 0,-3 7 36 0 0,1-7 0 0 0,-2 0 28 0 0,2 1 0 0 0,-1 0 0 0 0,1 0 0 0 0,0 0 0 0 0,1 1 0 0 0,0-1 0 0 0,0 1 0 0 0,1 0-1 0 0,0 0 1 0 0,0 0 0 0 0,1 1 0 0 0,0-1 0 0 0,1 1 0 0 0,0-1 0 0 0,1 1 0 0 0,0-1 0 0 0,0 1 0 0 0,1-1 0 0 0,0 1-1 0 0,1-1 1 0 0,0 1 0 0 0,0-1 0 0 0,1 0 0 0 0,1 0 0 0 0,-1 0 0 0 0,1 0 0 0 0,1-1 0 0 0,-1 0 0 0 0,4 4-28 0 0,5-4 38 0 0,0 0 1 0 0,1-1-1 0 0,0 0 1 0 0,0-1-1 0 0,0 0 1 0 0,1-1-1 0 0,0-1 1 0 0,0 0-1 0 0,0-1 1 0 0,1-1-1 0 0,-1-1 1 0 0,1 0-1 0 0,-1 0 1 0 0,1-2-1 0 0,-1 0 1 0 0,13-3-39 0 0,29-13-1052 0 0,-42 6-1919 0 0,-5-4-3671 0 0,-8 11-3951 0 0</inkml:trace>
  <inkml:trace contextRef="#ctx0" brushRef="#br0" timeOffset="4980.53">1658 794 12947 0 0,'0'0'2496'0'0,"0"0"-907"0"0,0 0-389 0 0,0 0-5 0 0,0 0 85 0 0,0 0-48 0 0,0 0-190 0 0,0 0-262 0 0,0 0-213 0 0,0 0-143 0 0,0 0-124 0 0,-18 34-101 0 0,-56 106-73 0 0,22-15 40 0 0,51-123-162 0 0,-1 0 0 0 0,1 0 0 0 0,0 0-1 0 0,0 0 1 0 0,0 0 0 0 0,0 0 0 0 0,0 0 0 0 0,1 1 0 0 0,-1-1 0 0 0,1 0 0 0 0,-1 1 0 0 0,1-1 0 0 0,0 0-1 0 0,0 1 1 0 0,0-1 0 0 0,0 1 0 0 0,1-1 0 0 0,-1 0 0 0 0,0 1 0 0 0,1-1 0 0 0,0 0 0 0 0,-1 0 0 0 0,1 1 0 0 0,0-1-1 0 0,0 0 1 0 0,1 0 0 0 0,-1 0 0 0 0,0 0 0 0 0,0 0 0 0 0,1 0 0 0 0,0-1 0 0 0,-1 1 0 0 0,1 0 0 0 0,0-1 0 0 0,0 1-1 0 0,-1-1 1 0 0,1 0 0 0 0,1 1 0 0 0,-1-1 0 0 0,0 0 0 0 0,0 0 0 0 0,1 0-4 0 0,7 0 64 0 0,1-1 0 0 0,-1 0 0 0 0,1 0 1 0 0,-1-1-1 0 0,1 0 0 0 0,-1-1 0 0 0,1 0 0 0 0,-1-1 1 0 0,0 0-1 0 0,0-1 0 0 0,0 0 0 0 0,-1 0 0 0 0,1-1 1 0 0,2-2-65 0 0,36-13-1133 0 0,-62 15-4885 0 0,10 3 678 0 0,2 2-5870 0 0</inkml:trace>
  <inkml:trace contextRef="#ctx0" brushRef="#br0" timeOffset="5232.514">1408 975 8202 0 0,'0'0'4075'0'0,"0"0"-2017"0"0,0 0-791 0 0,0 0-44 0 0,0 0 157 0 0,0 0 38 0 0,0 0-190 0 0,0 0-276 0 0,0 0-248 0 0,0 0-199 0 0,0 0-144 0 0,0 0-86 0 0,36-4-145 0 0,112-11-119 0 0,-43 12-1755 0 0,-88 3-2340 0 0,-3 0-7196 0 0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22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81 762 944 0 0,'0'0'1227'0'0,"0"0"139"0"0,0 0 342 0 0,0 0 358 0 0,0 0 129 0 0,0 0-132 0 0,0 0-326 0 0,0 0-403 0 0,0 0-293 0 0,0 0-141 0 0,0 0-80 0 0,0 0-22 0 0,5 14-8 0 0,17 46-56 0 0,-21-59-685 0 0,-1 1-1 0 0,1-1 1 0 0,0 0-1 0 0,0 1 1 0 0,0-1 0 0 0,0 0-1 0 0,0 0 1 0 0,0 0-1 0 0,0 0 1 0 0,0 0 0 0 0,1 0-1 0 0,-1 0 1 0 0,0 0 0 0 0,1 0-1 0 0,-1-1 1 0 0,0 1-1 0 0,1 0 1 0 0,-1-1 0 0 0,1 1-1 0 0,-1-1 1 0 0,1 0 0 0 0,-1 1-1 0 0,1-1 1 0 0,-1 0-1 0 0,1 0 1 0 0,0 0 0 0 0,-1 0-1 0 0,1 0 1 0 0,-1 0 0 0 0,1-1-1 0 0,-1 1 1 0 0,1-1-1 0 0,0 1-48 0 0,8-1 331 0 0,16-2-27 0 0,0-2 1 0 0,-1 0-1 0 0,1-2 1 0 0,-1-1 0 0 0,0 0-1 0 0,-1-2 1 0 0,0-1-1 0 0,-1-1 1 0 0,11-8-305 0 0,-19 14 54 0 0,-1-1 1 0 0,1 0 0 0 0,-1-1 0 0 0,-1-1-1 0 0,0 0 1 0 0,0-1 0 0 0,-1 0 0 0 0,0-1 0 0 0,0 0-1 0 0,-1-1 1 0 0,-1 0 0 0 0,0-1 0 0 0,-1 0-1 0 0,7-14-54 0 0,-14 24 2 0 0,-1 0 0 0 0,0 1-1 0 0,0-1 1 0 0,0 0-1 0 0,0 0 1 0 0,-1 1 0 0 0,1-1-1 0 0,-1 0 1 0 0,1 0-1 0 0,-1 0 1 0 0,0 0 0 0 0,0 0-1 0 0,-1 0 1 0 0,1 0 0 0 0,-1 0-1 0 0,1 0 1 0 0,-1 1-1 0 0,0-1 1 0 0,0 0 0 0 0,0 0-1 0 0,0 1 1 0 0,-1-1-1 0 0,1 1 1 0 0,-1-1 0 0 0,1 1-1 0 0,-1-1 1 0 0,0 1-1 0 0,0 0 1 0 0,0 0 0 0 0,0 0-1 0 0,-1 0 1 0 0,1 0-1 0 0,-1 0-1 0 0,-4-2-37 0 0,0 0-1 0 0,-1 1 0 0 0,1 0 0 0 0,-1 1 0 0 0,1-1 0 0 0,-1 1 0 0 0,0 1 0 0 0,0-1 0 0 0,1 1 0 0 0,-1 1 0 0 0,-8 0 38 0 0,3-1-54 0 0,-1 1 1 0 0,0 1-1 0 0,1 0 0 0 0,-1 1 0 0 0,1 1 0 0 0,0 0 0 0 0,-1 1 1 0 0,-11 5 53 0 0,-1 1-8 0 0,0 1 1 0 0,1 1 0 0 0,0 1-1 0 0,1 1 1 0 0,1 2 0 0 0,0 0 0 0 0,1 2-1 0 0,0 0 1 0 0,2 1 0 0 0,0 1-1 0 0,1 1 1 0 0,2 1 0 0 0,-12 17 7 0 0,24-31 51 0 0,1-1 0 0 0,0 1 0 0 0,0 0 0 0 0,1 0 0 0 0,0 0 0 0 0,0 1-1 0 0,1-1 1 0 0,0 0 0 0 0,0 1 0 0 0,1 0 0 0 0,0-1 0 0 0,1 1 0 0 0,0 0 0 0 0,0 0 0 0 0,1-1 0 0 0,0 1 0 0 0,1 0 0 0 0,-1-1 0 0 0,2 1 0 0 0,-1-1 0 0 0,1 0 0 0 0,1 0 0 0 0,-1 0 0 0 0,1 0-1 0 0,3 3-50 0 0,3 1 135 0 0,1 0 0 0 0,1 0 0 0 0,0-1 0 0 0,0-1 0 0 0,1 0-1 0 0,1-1 1 0 0,0 0 0 0 0,0-1 0 0 0,0-1 0 0 0,1 0 0 0 0,0-1 0 0 0,0-1-1 0 0,1 0 1 0 0,0-1 0 0 0,10 1-135 0 0,31 4 457 0 0,1-3 1 0 0,0-3-1 0 0,44-3-457 0 0,-66 0 85 0 0,20-10 12 0 0,-53 9-211 0 0,6-5-1501 0 0,-16 5-6377 0 0,5 1-4155 0 0</inkml:trace>
  <inkml:trace contextRef="#ctx0" brushRef="#br0" timeOffset="386.994">1058 880 22021 0 0,'0'0'780'0'0,"0"0"-179"0"0,0 0-30 0 0,0 0 109 0 0,0 0 76 0 0,0 0-49 0 0,0 0-117 0 0,0 0-188 0 0,0 0-148 0 0,0 0-91 0 0,0 0-86 0 0,0 0-36 0 0,-24 34-13 0 0,-74 107 0 0 0,66-74 1 0 0,32-55-19 0 0,-2-6-7 0 0,0 0 0 0 0,1 0 0 0 0,-1 0 0 0 0,1 0 0 0 0,1 1 0 0 0,-1-1 0 0 0,1 0 0 0 0,0 1 0 0 0,0-1 0 0 0,1 0 0 0 0,0 1 0 0 0,0-1 0 0 0,0 0 0 0 0,1 0 0 0 0,0 0 0 0 0,0 0 0 0 0,1 0 0 0 0,0 0 0 0 0,0 0 0 0 0,0-1 0 0 0,0 0 0 0 0,1 1 0 0 0,0-1 0 0 0,0-1 0 0 0,1 1 0 0 0,-1-1 0 0 0,1 1 0 0 0,0-1 0 0 0,0 0 0 0 0,0-1 0 0 0,1 0 0 0 0,-1 1 0 0 0,1-2 0 0 0,0 1 0 0 0,1 0-3 0 0,8-1 84 0 0,1-1 0 0 0,-1 0-1 0 0,0-2 1 0 0,1 1-1 0 0,-1-2 1 0 0,0 0 0 0 0,0-1-1 0 0,0 0 1 0 0,0-1 0 0 0,0-1-1 0 0,-1-1 1 0 0,0 0 0 0 0,0 0-1 0 0,7-5-83 0 0,-11 6 30 0 0,-1 0 1 0 0,1 0-1 0 0,-1-1 0 0 0,0 0 0 0 0,0 0 0 0 0,-1-1 0 0 0,0 0 1 0 0,0-1-1 0 0,0 0 0 0 0,-1 0 0 0 0,0 0 0 0 0,-1-1 1 0 0,0 0-1 0 0,0 0 0 0 0,-1-1 0 0 0,0 0 0 0 0,-1 0 1 0 0,0 0-1 0 0,-1 0 0 0 0,0-1 0 0 0,0 1 0 0 0,-1-1 0 0 0,-1 1 1 0 0,1-1-1 0 0,-2 0 0 0 0,0 0 0 0 0,0 0 0 0 0,-1 0 1 0 0,0 1-1 0 0,-2-10-30 0 0,0 14-71 0 0,-1 0-1 0 0,1 1 1 0 0,-1-1 0 0 0,0 1 0 0 0,0 0 0 0 0,0 0 0 0 0,-1 0 0 0 0,0 1 0 0 0,0 0 0 0 0,0 0-1 0 0,0 0 1 0 0,-1 0 0 0 0,1 1 0 0 0,-1 0 0 0 0,0 0 0 0 0,0 1 0 0 0,0-1 0 0 0,0 1 0 0 0,-1 1-1 0 0,1-1 1 0 0,-1 1 0 0 0,1 0 0 0 0,-1 0 0 0 0,1 1 0 0 0,-1 0 0 0 0,-2 1 71 0 0,-107 19-5481 0 0,88-8-333 0 0,8-1-6145 0 0</inkml:trace>
  <inkml:trace contextRef="#ctx0" brushRef="#br0" timeOffset="662.183">861 1115 13219 0 0,'0'0'3326'0'0,"0"0"-980"0"0,0 0-550 0 0,0 0-217 0 0,0 0-164 0 0,0 0-173 0 0,0 0-195 0 0,0 0-178 0 0,0 0-181 0 0,35-8-169 0 0,108-24-110 0 0,-37 24 441 0 0,-90 10-772 0 0,0-1 0 0 0,0 2 0 0 0,0 0 0 0 0,0 1 0 0 0,0 1 0 0 0,-1 0 0 0 0,0 1-1 0 0,0 1 1 0 0,8 5-78 0 0,-17-9 1 0 0,80 24 77 0 0,-84-27-123 0 0,-1 1 0 0 0,1-1 0 0 0,0 0 0 0 0,-1 1-1 0 0,1-1 1 0 0,-1 0 0 0 0,1 0 0 0 0,0 0 0 0 0,-1 0 0 0 0,1 0-1 0 0,-1-1 1 0 0,1 1 0 0 0,0 0 0 0 0,-1-1 0 0 0,1 1 0 0 0,-1-1 0 0 0,1 1-1 0 0,-1-1 1 0 0,0 0 0 0 0,1 0 0 0 0,-1 1 0 0 0,0-1 0 0 0,1 0 0 0 0,-1 0-1 0 0,0 0 1 0 0,0-1 0 0 0,0 1 0 0 0,0 0 0 0 0,0 0 0 0 0,0-1 0 0 0,0 1-1 0 0,0 0 1 0 0,0-1 0 0 0,-1 1 0 0 0,1-1 0 0 0,-1 1 0 0 0,1-1 0 0 0,-1 1-1 0 0,1-1 1 0 0,-1 0 0 0 0,0 1 0 0 0,0-1 0 0 0,0 1 0 0 0,0-1 0 0 0,0 0-1 0 0,0 1 1 0 0,0-1 45 0 0,0-12-1392 0 0,0-1-4521 0 0,0 7-5767 0 0</inkml:trace>
  <inkml:trace contextRef="#ctx0" brushRef="#br0" timeOffset="2195.839">42 338 4017 0 0,'0'0'2390'0'0,"0"0"-218"0"0,0 0 22 0 0,0 0 54 0 0,0 0-54 0 0,0 0-239 0 0,0 0-334 0 0,0 0-341 0 0,0 0-242 0 0,0 0-185 0 0,0 0-118 0 0,0 0-86 0 0,0 0-94 0 0,-4 2-59 0 0,-12 2-48 0 0,12-2-48 0 0,4-2-38 0 0,0 0-14 0 0,0 0-41 0 0,0 0-10 0 0,0 0 0 0 0,0 0-23 0 0,26-8 2869 0 0,177-157-2755 0 0,-76 47-360 0 0,-72 63 10 0 0,-65 106-96 0 0,-4 158 318 0 0,14-199-231 0 0,1-1 0 0 0,0 0 0 0 0,0 1 1 0 0,1-1-1 0 0,1 0 0 0 0,-1 0 0 0 0,1 0 0 0 0,1-1 0 0 0,0 1 0 0 0,2 3-29 0 0,-5-11 11 0 0,-1-1-6 0 0,0 0-8 0 0,0 0 3 0 0,0 0-18 0 0,0 0-12 0 0,0 0-19 0 0,0 0-7 0 0,0 0-37 0 0,0 0-62 0 0,0 0-44 0 0,-19 4-2544 0 0,6 3 328 0 0,5-2-1936 0 0,5-3 900 0 0,-1 2-8933 0 0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34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46 0 0 0,'0'0'435'0'0,"0"0"586"0"0,0 0 189 0 0,-6-2 181 0 0,-11-4-814 0 0,-6-2 4187 0 0,7 3 9168 0 0,77 30-12745 0 0,-22-20-905 0 0,0-2 0 0 0,1-2 0 0 0,0-1-1 0 0,-1-2 1 0 0,1-2 0 0 0,-1-2 0 0 0,13-4-282 0 0,29-3 217 0 0,11-8-21 0 0,-82 18-91 0 0,-17 4-295 0 0,-10 0-726 0 0,-17-1-2205 0 0,11 0-5422 0 0,16 0-2878 0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04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89 181 15539 0 0,'0'0'1447'0'0,"0"0"-589"0"0,0 0-273 0 0,0 0 106 0 0,0 0 225 0 0,0 0 131 0 0,0 0-51 0 0,0 0-191 0 0,0 0-197 0 0,0 0-154 0 0,0 0-108 0 0,0 0-66 0 0,-11 33-55 0 0,-36 102-43 0 0,28-57 80 0 0,8 57-628 0 0,11-134-56 0 0,0-1-257 0 0,0-9-2228 0 0,2-6-618 0 0,0 5-2313 0 0,0 1-5402 0 0</inkml:trace>
  <inkml:trace contextRef="#ctx0" brushRef="#br0" timeOffset="602.585">292 547 13779 0 0,'0'0'1303'0'0,"0"0"-426"0"0,0 0-66 0 0,0 0 245 0 0,0 0 177 0 0,0 0-26 0 0,0 0-259 0 0,0 0-301 0 0,0 0-197 0 0,0 0-80 0 0,0 0-2 0 0,0 0-17 0 0,11-21-34 0 0,72-139 411 0 0,28-90 143 0 0,-111 251-876 0 0,0-1-1 0 0,0 0 1 0 0,0 1-1 0 0,0-1 1 0 0,0 0-1 0 0,1 1 1 0 0,-1-1-1 0 0,0 0 0 0 0,0 1 1 0 0,0-1-1 0 0,0 0 1 0 0,0 1-1 0 0,0-1 1 0 0,0 0-1 0 0,1 1 1 0 0,-1-1-1 0 0,0 0 1 0 0,0 0-1 0 0,0 1 1 0 0,1-1-1 0 0,-1 0 1 0 0,0 0-1 0 0,0 1 1 0 0,1-1-1 0 0,-1 0 1 0 0,0 0-1 0 0,1 0 1 0 0,-1 0-1 0 0,0 1 1 0 0,0-1-1 0 0,1 0 1 0 0,-1 0-1 0 0,0 0 1 0 0,1 0-1 0 0,-1 0 1 0 0,0 0-1 0 0,1 0 1 0 0,-1 0-1 0 0,0 0 1 0 0,1 0-1 0 0,-1 0 1 0 0,0 0-1 0 0,1 0 1 0 0,-1 0-1 0 0,0 0 1 0 0,1 0-1 0 0,-1 0 1 0 0,0 0-1 0 0,1-1 6 0 0,0 50-378 0 0,-2-40 345 0 0,1 16 33 0 0,-1-14 1 0 0,0 0 0 0 0,0 0 0 0 0,1 1 1 0 0,1-1-1 0 0,0 0 0 0 0,0 0 0 0 0,1 0 0 0 0,0 0 0 0 0,1 0 0 0 0,1 0 0 0 0,-1 0 0 0 0,2-1 0 0 0,-1 0 0 0 0,2 0 0 0 0,-1 0 0 0 0,1-1 1 0 0,1 1-1 0 0,0 0-1 0 0,-3-6 39 0 0,0 0 1 0 0,0 0 0 0 0,0 0 0 0 0,0 0 0 0 0,1-1 0 0 0,-1 1 0 0 0,1-1 0 0 0,0 0-1 0 0,0-1 1 0 0,0 1 0 0 0,1-1 0 0 0,-1 0 0 0 0,0 0 0 0 0,1-1 0 0 0,-1 1-1 0 0,1-1 1 0 0,0 0 0 0 0,-1-1 0 0 0,1 0 0 0 0,0 0 0 0 0,0 0 0 0 0,-1 0-1 0 0,1-1 1 0 0,0 0 0 0 0,-1 0 0 0 0,1 0 0 0 0,-1-1 0 0 0,1 0 0 0 0,-1 0 0 0 0,0-1-1 0 0,0 1 1 0 0,0-1 0 0 0,0 0 0 0 0,0 0 0 0 0,-1-1 0 0 0,1 1 0 0 0,2-4-40 0 0,5-7 133 0 0,0 0 0 0 0,-1-1 0 0 0,-1 0 0 0 0,0-1 0 0 0,-1 0 1 0 0,-1 0-1 0 0,-1-1 0 0 0,0 0 0 0 0,-1 0 0 0 0,0-1 1 0 0,-2 1-1 0 0,0-1 0 0 0,-1 0 0 0 0,-1-1 0 0 0,0-11-133 0 0,-2 30-230 0 0,-10 15-6679 0 0,6-4 173 0 0,2-3-5292 0 0</inkml:trace>
  <inkml:trace contextRef="#ctx0" brushRef="#br0" timeOffset="918.471">1409 85 14459 0 0,'0'0'2014'0'0,"0"0"-657"0"0,0 0-159 0 0,0 0 93 0 0,0 0 8 0 0,0 0-156 0 0,0 0-286 0 0,0 0-284 0 0,0 0-187 0 0,0 0-95 0 0,0 0-90 0 0,0 0-53 0 0,0 0-30 0 0,-26 4-36 0 0,-81 15-23 0 0,43 16 14 0 0,55-26-61 0 0,0-1-11 0 0,0 0 1 0 0,1 0-1 0 0,0 1 0 0 0,1 0 0 0 0,0 1 0 0 0,0 0 0 0 0,1 0 0 0 0,1 0 0 0 0,-1 0 0 0 0,1 1 0 0 0,1 0 0 0 0,0 0 0 0 0,1 1 0 0 0,0-1 0 0 0,1 1 0 0 0,0-1 0 0 0,1 1 0 0 0,0 0 0 0 0,1 7-1 0 0,1-15 1 0 0,0 0 0 0 0,0 0 0 0 0,0 0 0 0 0,1 0 0 0 0,0-1 0 0 0,-1 1 0 0 0,1 0 0 0 0,1-1 0 0 0,-1 0 0 0 0,1 1-1 0 0,-1-1 1 0 0,1 0 0 0 0,0 0 0 0 0,0-1 0 0 0,0 1 0 0 0,0-1 0 0 0,1 1 0 0 0,-1-1 0 0 0,1 0 0 0 0,-1 0 0 0 0,1 0-1 0 0,0-1 1 0 0,0 1 0 0 0,-1-1 0 0 0,1 0 0 0 0,0 0 0 0 0,1 0-1 0 0,112 9 40 0 0,-112-10-45 0 0,11-1-64 0 0,-1-1 0 0 0,0 0 0 0 0,0-2 0 0 0,0 1-1 0 0,0-2 1 0 0,0 0 0 0 0,-1-1 0 0 0,0 0-1 0 0,0-1 1 0 0,-1-1 0 0 0,0 0 0 0 0,5-5 69 0 0,55-38-7788 0 0,-49 33 2327 0 0,-15 11-5429 0 0</inkml:trace>
  <inkml:trace contextRef="#ctx0" brushRef="#br0" timeOffset="1290.301">1629 266 1984 0 0,'0'0'1847'0'0,"0"0"-57"0"0,0 0 179 0 0,0 0 142 0 0,0 0-71 0 0,0 0-249 0 0,0 0-316 0 0,0 0-276 0 0,0 0-107 0 0,0 0-25 0 0,0 0-29 0 0,0 0-13 0 0,0 0-4 0 0,11 24-23 0 0,39 71-32 0 0,-49-93-922 0 0,0-1 0 0 0,-1 1 0 0 0,1-1 0 0 0,0 1 0 0 0,0-1-1 0 0,0 1 1 0 0,0-1 0 0 0,0 0 0 0 0,1 0 0 0 0,-1 1 0 0 0,0-1 0 0 0,0 0 0 0 0,1 0 0 0 0,-1 0 0 0 0,1 0 0 0 0,-1 0-1 0 0,1-1 1 0 0,-1 1 0 0 0,1 0 0 0 0,0-1 0 0 0,-1 1 0 0 0,1-1 0 0 0,0 1 0 0 0,-1-1 0 0 0,1 0 0 0 0,0 0 0 0 0,0 0 0 0 0,-1 0-1 0 0,1 0 1 0 0,0 0 0 0 0,0 0 0 0 0,-1-1 0 0 0,1 1 0 0 0,1-1-44 0 0,4-1 218 0 0,12-3 100 0 0,0-1-1 0 0,0-1 1 0 0,0-1-1 0 0,-1-1 1 0 0,-1 0-1 0 0,0-1 1 0 0,0-1 0 0 0,3-3-318 0 0,-4 4 90 0 0,-1 0 1 0 0,-1-1 0 0 0,0 0 0 0 0,0-2-1 0 0,-1 1 1 0 0,-1-2 0 0 0,0 1 0 0 0,-1-2 0 0 0,0 1-1 0 0,-1-2 1 0 0,-1 1 0 0 0,0-1 0 0 0,-1-1-1 0 0,-1 1 1 0 0,1-8-91 0 0,-6 21 4 0 0,-1 1-1 0 0,0-1 0 0 0,0 0 0 0 0,0 0 1 0 0,0 0-1 0 0,-1 0 0 0 0,1 1 1 0 0,-1-1-1 0 0,0 0 0 0 0,0 0 0 0 0,0 0 1 0 0,0 0-1 0 0,0 0 0 0 0,-1 0 1 0 0,1 0-1 0 0,-1 0 0 0 0,0 0 1 0 0,0 0-1 0 0,0 1 0 0 0,0-1 0 0 0,0 0 1 0 0,-1 1-1 0 0,1-1 0 0 0,-1 1 1 0 0,0-1-1 0 0,0 1 0 0 0,0 0 1 0 0,0 0-1 0 0,0-1 0 0 0,0 1 0 0 0,0 1 1 0 0,-1-1-1 0 0,1 0 0 0 0,-1 1 1 0 0,1-1-1 0 0,-1 1 0 0 0,0 0 1 0 0,-2-1-4 0 0,-5 0-17 0 0,0 1 1 0 0,0 0 0 0 0,-1 1 0 0 0,1 0 0 0 0,0 0 0 0 0,0 1 0 0 0,0 0 0 0 0,0 1 0 0 0,0 1 0 0 0,0-1-1 0 0,0 1 1 0 0,1 1 0 0 0,-1 0 0 0 0,1 0 0 0 0,0 1 0 0 0,0 0 0 0 0,1 1 0 0 0,-1 0 0 0 0,1 0-1 0 0,1 1 1 0 0,-1-1 0 0 0,-3 6 16 0 0,-3 2-29 0 0,1 0 1 0 0,1 1-1 0 0,0 1 0 0 0,1 0 0 0 0,1 0 1 0 0,0 1-1 0 0,1 1 0 0 0,1-1 0 0 0,1 2 1 0 0,0-1-1 0 0,-1 10 29 0 0,5-20-1 0 0,1 0 1 0 0,0 0 0 0 0,1 0-1 0 0,0 0 1 0 0,0 0 0 0 0,0 0-1 0 0,1 0 1 0 0,1 0-1 0 0,-1 0 1 0 0,1 0 0 0 0,1 1-1 0 0,0-1 1 0 0,0-1 0 0 0,0 1-1 0 0,1 0 1 0 0,0-1-1 0 0,0 1 1 0 0,1-1 0 0 0,0 0-1 0 0,0 0 1 0 0,1 0 0 0 0,0-1-1 0 0,0 1 1 0 0,1-1-1 0 0,3 3 1 0 0,17 7 34 0 0,1-2-1 0 0,0-1 0 0 0,0-1 0 0 0,2-1 0 0 0,-1-2 1 0 0,1 0-1 0 0,1-2 0 0 0,-1-2 0 0 0,1 0 0 0 0,0-2 1 0 0,0-1-1 0 0,0-2 0 0 0,0-1 0 0 0,22-3-33 0 0,-15 4 5 0 0,-13 0-54 0 0,0-1-1 0 0,-1-1 1 0 0,1-2 0 0 0,0 0 0 0 0,-1-1 0 0 0,18-7 49 0 0,30-22-5713 0 0,-61 27-6530 0 0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54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59 488 0 0,'0'0'1939'0'0,"0"0"-308"0"0,0 0-33 0 0,0 0 172 0 0,0 0 113 0 0,0 0 16 0 0,0 0-212 0 0,0 0-300 0 0,0 0-279 0 0,0 0-185 0 0,0 0-119 0 0,-5-6 454 0 0,3 6 1737 0 0,-4 227-2166 0 0,1-44-549 0 0,1-120-29 0 0,4-63-208 0 0,0 0 41 0 0,0 0 65 0 0,0 0 51 0 0,0 0 30 0 0,0 0 59 0 0,0 0 16 0 0,0 0 10 0 0,0 0 15 0 0,0 0-6 0 0,1-23 961 0 0,9-17-1245 0 0,1 1 1 0 0,2 0-1 0 0,2 1 0 0 0,2 0 0 0 0,1 1 0 0 0,1 1 0 0 0,3 1 0 0 0,0 1 1 0 0,3 0-1 0 0,21-22-40 0 0,35-20-82 0 0,-65 90-64 0 0,-12-5 178 0 0,0 0 0 0 0,-1 0 1 0 0,-1 1-1 0 0,1-1 0 0 0,-1 1 1 0 0,-1 0-1 0 0,0 0 1 0 0,0 0-1 0 0,-1 0 0 0 0,0-1 1 0 0,-1 1-1 0 0,-1 3-32 0 0,7 80 250 0 0,12-65-155 0 0,0-48-6225 0 0,-13 16 2283 0 0,0 0-7686 0 0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54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274 557 2873 0 0,'0'0'1853'0'0,"0"0"-290"0"0,0 0 144 0 0,0 0 351 0 0,0 0 236 0 0,0 0-63 0 0,0 0-408 0 0,0 0-461 0 0,0 0-325 0 0,0 0-134 0 0,0 0-43 0 0,0 0-46 0 0,0 0-86 0 0,0-2-170 0 0,0 1-537 0 0,0 1 1 0 0,0-1 0 0 0,0 0 0 0 0,0 1 0 0 0,0-1-1 0 0,0 1 1 0 0,-1-1 0 0 0,1 1 0 0 0,0-1 0 0 0,0 1 0 0 0,-1-1-1 0 0,1 0 1 0 0,0 1 0 0 0,0 0 0 0 0,-1-1 0 0 0,1 1 0 0 0,-1-1-1 0 0,1 1 1 0 0,0-1 0 0 0,-1 1 0 0 0,1 0 0 0 0,-1-1 0 0 0,1 1-1 0 0,-1 0 1 0 0,1-1 0 0 0,-1 1 0 0 0,1 0 0 0 0,-1 0 0 0 0,0-1-1 0 0,1 1 1 0 0,-1 0 0 0 0,1 0 0 0 0,-1 0 0 0 0,0 0-1 0 0,1 0 1 0 0,-1 0 0 0 0,1 0 0 0 0,-1 0 0 0 0,1 0 0 0 0,-1 0-1 0 0,0 0 1 0 0,1 0 0 0 0,-1 1 0 0 0,1-1 0 0 0,-1 0 0 0 0,1 0-1 0 0,-1 0 1 0 0,1 1 0 0 0,-1-1 0 0 0,1 0 0 0 0,-1 1 0 0 0,1-1-1 0 0,-1 1 1 0 0,1-1 0 0 0,-1 0 0 0 0,1 1 0 0 0,0-1 0 0 0,-1 1-1 0 0,1-1 1 0 0,0 1 0 0 0,-1-1 0 0 0,1 1 0 0 0,0-1-1 0 0,0 1-21 0 0,-39 28 476 0 0,16-3-412 0 0,1 0 1 0 0,2 1 0 0 0,0 1-1 0 0,2 1 1 0 0,2 0-1 0 0,0 2 1 0 0,2-1-1 0 0,1 2 1 0 0,1 0-1 0 0,-5 28-64 0 0,12-43-13 0 0,1 0-1 0 0,1 0 0 0 0,0 1 1 0 0,2 0-1 0 0,0-1 0 0 0,0 1 0 0 0,3 14 14 0 0,-2-29-6 0 0,1 1-1 0 0,0 0 0 0 0,0 0 1 0 0,0-1-1 0 0,0 1 0 0 0,0 0 1 0 0,1-1-1 0 0,0 1 0 0 0,0-1 0 0 0,0 0 1 0 0,0 0-1 0 0,0 1 0 0 0,0-1 1 0 0,1-1-1 0 0,0 1 0 0 0,-1 0 1 0 0,1-1-1 0 0,0 1 0 0 0,0-1 0 0 0,1 0 1 0 0,-1 0-1 0 0,0 0 0 0 0,1 0 1 0 0,-1-1-1 0 0,1 1 0 0 0,0-1 1 0 0,1 0 6 0 0,105 11 218 0 0,-88-16-91 0 0,0-1 1 0 0,-1-1-1 0 0,1-1 1 0 0,-1-1-1 0 0,-1-1 1 0 0,1 0-1 0 0,-1-2 1 0 0,-1 0-1 0 0,0-1 1 0 0,6-6-128 0 0,-7 9 138 0 0,0-1 0 0 0,-1-1 0 0 0,0-1 0 0 0,-1 0 0 0 0,0-1 0 0 0,-1 0 0 0 0,-1-2 0 0 0,0 0 0 0 0,-1 0 0 0 0,0-1 0 0 0,-1-1 0 0 0,-1 0 0 0 0,-1 0 0 0 0,0-1 1 0 0,-1-1-1 0 0,-1 0 0 0 0,-1 0 0 0 0,-1 0 0 0 0,0-1 0 0 0,-2 0 0 0 0,2-18-138 0 0,-5 30 5 0 0,-1 1 1 0 0,-1-1 0 0 0,0 0-1 0 0,0 0 1 0 0,0 1-1 0 0,-1-1 1 0 0,0 0-1 0 0,0 1 1 0 0,-1 0-1 0 0,0-1 1 0 0,0 1 0 0 0,-1 0-1 0 0,0 1 1 0 0,0-1-1 0 0,-1 1 1 0 0,0 0-1 0 0,0 0 1 0 0,0 0 0 0 0,-1 0-1 0 0,1 1 1 0 0,-2 0-1 0 0,1 0 1 0 0,0 1-1 0 0,-3-1-5 0 0,-1 0-181 0 0,0 0-1 0 0,0 1 0 0 0,-1 1 1 0 0,1 0-1 0 0,-1 0 1 0 0,0 1-1 0 0,0 0 0 0 0,0 1 1 0 0,0 0-1 0 0,0 1 1 0 0,0 0-1 0 0,0 1 0 0 0,0 0 1 0 0,0 1-1 0 0,0 0 1 0 0,0 1-1 0 0,1 0 0 0 0,-1 1 1 0 0,1 0-1 0 0,0 0 0 0 0,0 1 1 0 0,0 0-1 0 0,1 1 1 0 0,0 0-1 0 0,0 1 0 0 0,0 0 1 0 0,1 0-1 0 0,-6 7 182 0 0,-26 22-2792 0 0,15-11-2638 0 0,6-2-6380 0 0</inkml:trace>
  <inkml:trace contextRef="#ctx0" brushRef="#br0" timeOffset="390.957">189 734 10386 0 0,'0'0'2534'0'0,"0"0"-683"0"0,0 0-424 0 0,0 0-131 0 0,0 0-79 0 0,0 0-101 0 0,0 0-196 0 0,0 0-264 0 0,0 0-197 0 0,0 0-102 0 0,0 0-46 0 0,0 0 33 0 0,0 2 95 0 0,0 0-356 0 0,1 0-1 0 0,-1 0 1 0 0,0 0 0 0 0,1-1-1 0 0,0 1 1 0 0,-1 0 0 0 0,1-1-1 0 0,0 1 1 0 0,0-1 0 0 0,0 1-1 0 0,0-1 1 0 0,0 1 0 0 0,0-1-1 0 0,0 1 1 0 0,1-1 0 0 0,-1 0-1 0 0,0 0 1 0 0,1 0 0 0 0,-1 0-1 0 0,1 0 1 0 0,-1 0 0 0 0,1 0-1 0 0,0 0 1 0 0,-1 0 0 0 0,1-1-1 0 0,0 1 1 0 0,-1-1 0 0 0,1 1-1 0 0,0-1 1 0 0,0 0 0 0 0,0 0-1 0 0,-1 0 1 0 0,2 0-83 0 0,67 1 939 0 0,-67-1-897 0 0,186-33 842 0 0,-185 33-879 0 0,-1 0 0 0 0,0 1-1 0 0,1-1 1 0 0,-1 0 0 0 0,1 1 0 0 0,-1 0 0 0 0,1 0-1 0 0,-1 0 1 0 0,0 0 0 0 0,0 0 0 0 0,0 1 0 0 0,1 0-1 0 0,-1-1 1 0 0,-1 1 0 0 0,1 0 0 0 0,0 0 0 0 0,0 1-1 0 0,-1-1 1 0 0,1 0 0 0 0,-1 1 0 0 0,0 0 0 0 0,0 0-1 0 0,0-1 1 0 0,0 1 0 0 0,1 3-5 0 0,-2-3 17 0 0,1-1-1 0 0,0 1 1 0 0,0 0 0 0 0,0 0 0 0 0,0-1-1 0 0,0 1 1 0 0,1-1 0 0 0,-1 0-1 0 0,1 1 1 0 0,0-1 0 0 0,-1 0 0 0 0,1-1-1 0 0,0 1 1 0 0,0 0 0 0 0,0-1-1 0 0,0 0 1 0 0,1 0 0 0 0,-1 0 0 0 0,0 0-1 0 0,0 0 1 0 0,1 0 0 0 0,-1-1-1 0 0,0 0 1 0 0,1 0 0 0 0,-1 0 0 0 0,0 0-1 0 0,1 0 1 0 0,-1-1 0 0 0,0 1-1 0 0,3-2-16 0 0,2-3 275 0 0,-7 4-4228 0 0,0 1-4306 0 0,-1 0 8231 0 0,0 0-11917 0 0</inkml:trace>
  <inkml:trace contextRef="#ctx0" brushRef="#br0" timeOffset="935.459">438 93 12179 0 0,'0'0'2179'0'0,"0"0"-468"0"0,0 0-239 0 0,0 0-68 0 0,0 0-81 0 0,0 0-181 0 0,0 0-259 0 0,0 0-299 0 0,0 0-188 0 0,0 0-52 0 0,0 0-13 0 0,0 0 28 0 0,0 0 29 0 0,-11 12 1205 0 0,-4 6-916 0 0,19-22 463 0 0,17-25-976 0 0,-20 29-147 0 0,-1 0 6 0 0,0 0 7 0 0,0 0-55 0 0,0 0 21 0 0,-2 4-884 0 0,12 9-291 0 0,-2-3-2378 0 0,-2-4-4083 0 0,1-2-4677 0 0</inkml:trace>
  <inkml:trace contextRef="#ctx0" brushRef="#br0" timeOffset="1472.977">795 274 16003 0 0,'0'0'1638'0'0,"0"0"-239"0"0,0 0-76 0 0,0 0-23 0 0,0 0-99 0 0,0 0-241 0 0,0 0-263 0 0,0 0-205 0 0,0 0-114 0 0,0 0-85 0 0,0 0-54 0 0,0 0-22 0 0,0 0-7 0 0,9-9-10 0 0,32-26-28 0 0,24 14 308 0 0,-53 20-381 0 0,2 0 0 0 0,88 1 179 0 0,-99 1-276 0 0,0 0 0 0 0,0 0 0 0 0,0 0 0 0 0,0 0 0 0 0,0 1 0 0 0,-1-1 0 0 0,1 1 0 0 0,0-1 0 0 0,-1 1 0 0 0,1 0 0 0 0,-1 0 0 0 0,1 1 0 0 0,-1-1 0 0 0,0 0 0 0 0,0 1 0 0 0,0-1 1 0 0,0 1-1 0 0,-1 0 0 0 0,1 0-2 0 0,-1 1 12 0 0,-1 1 0 0 0,1-1 1 0 0,-1 1-1 0 0,0-1 0 0 0,0 1 1 0 0,-1-1-1 0 0,1 1 1 0 0,-1-1-1 0 0,0 1 0 0 0,0-1 1 0 0,-1 0-1 0 0,1 1 1 0 0,-1-1-1 0 0,0 0 0 0 0,0 0 1 0 0,0 0-1 0 0,-1 0 0 0 0,1-1 1 0 0,-1 1-1 0 0,0-1 1 0 0,0 1-1 0 0,0-1 0 0 0,-1 0 1 0 0,1 0-13 0 0,-8 10 41 0 0,-82 104 126 0 0,93-117-162 0 0,-1 1 1 0 0,1 0-1 0 0,0-1 1 0 0,-1 1-1 0 0,1 0 1 0 0,0 0-1 0 0,0-1 0 0 0,-1 1 1 0 0,1 0-1 0 0,0 0 1 0 0,0 0-1 0 0,0-1 1 0 0,0 1-1 0 0,0 0 0 0 0,0 0 1 0 0,0-1-1 0 0,1 1 1 0 0,-1 0-1 0 0,0 0 1 0 0,0-1-1 0 0,0 1 0 0 0,1 0 1 0 0,-1 0-1 0 0,0-1 1 0 0,1 1-1 0 0,-1 0 1 0 0,1-1-1 0 0,-1 1 0 0 0,1 0 1 0 0,-1-1-1 0 0,1 1 1 0 0,-1-1-1 0 0,1 1 1 0 0,0-1-1 0 0,-1 1 0 0 0,1-1 1 0 0,0 0-1 0 0,-1 1 1 0 0,1-1-1 0 0,0 0 1 0 0,0 1-1 0 0,-1-1 1 0 0,1 0-1 0 0,0 0 0 0 0,0 0 1 0 0,-1 0-1 0 0,1 0 1 0 0,0 0-1 0 0,0 0-5 0 0,47 3 512 0 0,-40-3-407 0 0,82-11 411 0 0,-7-11-265 0 0,-54 18-250 0 0,-16 4-3503 0 0,-16 3-6776 0 0,-2-2-2382 0 0</inkml:trace>
  <inkml:trace contextRef="#ctx0" brushRef="#br0" timeOffset="3322.942">1354 767 2256 0 0,'0'0'2014'0'0,"0"0"-629"0"0,0 0-189 0 0,0 0 49 0 0,0 0 96 0 0,0 0-37 0 0,0 0-201 0 0,0 0-274 0 0,0 0-275 0 0,0 0-178 0 0,0 0-11 0 0,3 3 109 0 0,3 1 5 0 0,0 1 1 0 0,0-1-1 0 0,0 1 1 0 0,0-2-1 0 0,1 1 1 0 0,-1-1-1 0 0,1 0 1 0 0,0 0-1 0 0,0-1 1 0 0,0 0 0 0 0,0 0-1 0 0,1-1 1 0 0,-1 0-1 0 0,8 0-479 0 0,-6-1 243 0 0,1 0-1 0 0,-1-1 1 0 0,1 0 0 0 0,-1-1-1 0 0,0 0 1 0 0,1 0-1 0 0,-1-1 1 0 0,0-1 0 0 0,-1 1-1 0 0,1-1 1 0 0,0-1-1 0 0,-1 0-242 0 0,2 1 81 0 0,-1-2 0 0 0,0 1 0 0 0,0-1 0 0 0,-1 0 0 0 0,0-1 0 0 0,0 0 0 0 0,0 0 0 0 0,-1-1 0 0 0,0 0 0 0 0,0 0-1 0 0,-1 0 1 0 0,0-1 0 0 0,-1 0 0 0 0,0 0 0 0 0,0-1 0 0 0,-1 0 0 0 0,0 1 0 0 0,-1-1 0 0 0,0-1 0 0 0,0 1-1 0 0,-1 0 1 0 0,-1-1 0 0 0,0 1 0 0 0,0-1-81 0 0,-4 5 4 0 0,-1 1-1 0 0,1-1 0 0 0,-1 1 1 0 0,0 0-1 0 0,0 0 0 0 0,-1 0 1 0 0,0 1-1 0 0,0 0 0 0 0,0-1 1 0 0,0 2-1 0 0,0-1 0 0 0,-1 1 1 0 0,0-1-1 0 0,0 2 0 0 0,0-1 1 0 0,0 1-1 0 0,0-1 0 0 0,0 2 1 0 0,0-1-1 0 0,-1 1 0 0 0,1 0 1 0 0,-1 0-1 0 0,1 1 0 0 0,-7 0-3 0 0,4 0-18 0 0,0 0-1 0 0,0 1 0 0 0,0 0 1 0 0,0 1-1 0 0,0 0 1 0 0,1 0-1 0 0,-1 1 1 0 0,1 0-1 0 0,-1 1 0 0 0,1-1 1 0 0,0 2-1 0 0,0-1 1 0 0,1 1-1 0 0,-1 0 0 0 0,1 1 1 0 0,0 0-1 0 0,1 0 1 0 0,-1 1 18 0 0,-100 129-173 0 0,93-115 168 0 0,2 1-1 0 0,0 0 0 0 0,1 1 1 0 0,2 0-1 0 0,0 1 0 0 0,1 0 1 0 0,1 0-1 0 0,2 1 0 0 0,0 0 0 0 0,2 0 1 0 0,0 19 5 0 0,3-40 19 0 0,0 1 1 0 0,0 0 0 0 0,1-1 0 0 0,0 1-1 0 0,0-1 1 0 0,0 1 0 0 0,0-1-1 0 0,1 0 1 0 0,-1 1 0 0 0,1-1 0 0 0,1 0-1 0 0,-1 0 1 0 0,0 0 0 0 0,1 0-1 0 0,0-1 1 0 0,0 1 0 0 0,0-1-1 0 0,0 1 1 0 0,0-1 0 0 0,1 0 0 0 0,0-1-1 0 0,-1 1 1 0 0,1 0 0 0 0,0-1-1 0 0,0 0 1 0 0,0 0 0 0 0,1 0-1 0 0,-1-1 1 0 0,0 1 0 0 0,2-1-20 0 0,140 16 1228 0 0,-110-19-945 0 0,0-2 0 0 0,0-2 0 0 0,0-1 0 0 0,26-9-283 0 0,34-7 276 0 0,-85 20-222 0 0,-9 4-2947 0 0,-9 7-2843 0 0,6-4-6177 0 0</inkml:trace>
  <inkml:trace contextRef="#ctx0" brushRef="#br0" timeOffset="3867.915">2021 970 14955 0 0,'0'0'1705'0'0,"0"0"-441"0"0,0 0-296 0 0,0 0 51 0 0,0 0 41 0 0,0 0-122 0 0,0 0-206 0 0,0 0-281 0 0,0 0-235 0 0,0 0-115 0 0,0 0-29 0 0,0 0 15 0 0,0 0 26 0 0,-1 11 39 0 0,-2 95 263 0 0,5 15-208 0 0,6-117 983 0 0,0-29 359 0 0,-7 21-1727 0 0,14-40 306 0 0,1 1 0 0 0,3 1-1 0 0,1 1 1 0 0,2 1-1 0 0,2 0 1 0 0,20-23-128 0 0,18 1 37 0 0,-45 88-155 0 0,2 102-136 0 0,12-139-1369 0 0,2-37-2307 0 0,-21 12-5409 0 0,-10 25-1680 0 0</inkml:trace>
  <inkml:trace contextRef="#ctx0" brushRef="#br0" timeOffset="6054.792">1513 208 1200 0 0,'0'0'1842'0'0,"0"0"-23"0"0,0 0 23 0 0,0 0 53 0 0,0 0-29 0 0,0 0-141 0 0,0 0-171 0 0,0 0-168 0 0,0 0-152 0 0,0 0-108 0 0,0 0-107 0 0,0 0-106 0 0,0 0-118 0 0,-2 1-83 0 0,-7 7-69 0 0,7-6-51 0 0,2-2-30 0 0,0 0-78 0 0,0 0-72 0 0,0 0-55 0 0,0 0-50 0 0,0 0-17 0 0,13 6 4107 0 0,93-112-3864 0 0,8-8-337 0 0,-112 112-183 0 0,7-1 97 0 0,-6 16-142 0 0,58 148 72 0 0,4-3 100 0 0,-63-158-924 0 0,20-3-9023 0 0,-18 3-2260 0 0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31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18328 328 0 0 0,'0'0'543'0'0,"0"0"354"0"0,0 0 128 0 0,0 0 23 0 0,0 0-63 0 0,0 0-39 0 0,0 0 21 0 0,0 0 104 0 0,0 0 165 0 0,0 0 121 0 0,0 0 41 0 0,0 0-92 0 0,3 9 9350 0 0,-1-7-9455 0 0,53-32 1353 0 0,111-94-1726 0 0,-154 112-758 0 0,3-2 55 0 0,-6 10-24 0 0,-9 26-145 0 0,32 95 124 0 0,5-48 28 0 0,-30-66-1526 0 0,-6-11-8278 0 0,-1 7-2231 0 0</inkml:trace>
  <inkml:trace contextRef="#ctx0" brushRef="#br0" timeOffset="-3602.192">17817 611 10146 0 0,'0'0'1766'0'0,"0"0"-429"0"0,0 0-214 0 0,0 0 40 0 0,0 0 14 0 0,0 0-115 0 0,0 0-207 0 0,0 0-220 0 0,0 0-168 0 0,0 0-110 0 0,0 0-67 0 0,0 0-36 0 0,0 0-48 0 0,-26 27-14 0 0,-81 83-29 0 0,65-47 47 0 0,40-50-158 0 0,-2 0-22 0 0,1 0-1 0 0,1 0 0 0 0,0 1 0 0 0,0-1 1 0 0,2 0-1 0 0,0 1 0 0 0,0-1 0 0 0,1 1 1 0 0,1-1-1 0 0,3 13-29 0 0,-4-21 40 0 0,0 0-1 0 0,1 0 1 0 0,-1 0 0 0 0,1 0 0 0 0,0 0-1 0 0,1 0 1 0 0,-1 0 0 0 0,1-1 0 0 0,0 0-1 0 0,0 1 1 0 0,1-1 0 0 0,-1 0 0 0 0,1 0-1 0 0,0-1 1 0 0,0 1 0 0 0,0-1 0 0 0,1 0-1 0 0,-1 0 1 0 0,1 0 0 0 0,-1-1 0 0 0,1 1-1 0 0,0-1 1 0 0,0 0 0 0 0,0-1 0 0 0,0 1-1 0 0,0-1 1 0 0,1 0 0 0 0,3 0-40 0 0,6-2 187 0 0,0 0-1 0 0,0-2 1 0 0,0 0 0 0 0,0 0 0 0 0,0-1 0 0 0,-1-1-1 0 0,0 0 1 0 0,0-2 0 0 0,0 1 0 0 0,-1-1-1 0 0,0-1 1 0 0,0-1 0 0 0,-1 0 0 0 0,0 0-1 0 0,0-1 1 0 0,-1 0 0 0 0,0-1 0 0 0,-1-1 0 0 0,-1 0-1 0 0,0 0 1 0 0,3-6-187 0 0,-5 9 38 0 0,-2 0 0 0 0,1 0 0 0 0,-1-1 0 0 0,-1 0 0 0 0,0 0 1 0 0,0 0-1 0 0,-1 0 0 0 0,0 0 0 0 0,-1-1 0 0 0,0 1 0 0 0,0-1 0 0 0,-1 0 0 0 0,-1 0 0 0 0,0 1 0 0 0,0-1 0 0 0,-1-2-38 0 0,0 7-27 0 0,0-1-1 0 0,0 1 0 0 0,-1 0 0 0 0,0 0 1 0 0,0 0-1 0 0,0 0 0 0 0,-1 0 0 0 0,0 0 1 0 0,0 1-1 0 0,0-1 0 0 0,-1 1 0 0 0,0 0 1 0 0,0 0-1 0 0,0 0 0 0 0,0 0 0 0 0,-1 1 1 0 0,0 0-1 0 0,0 0 0 0 0,0 0 0 0 0,0 0 1 0 0,-1 1-1 0 0,1 0 0 0 0,-1 0 0 0 0,0 1 1 0 0,0-1-1 0 0,0 1 0 0 0,-4 0 28 0 0,-86-1-1954 0 0,36 22-5365 0 0,42-11-4330 0 0</inkml:trace>
  <inkml:trace contextRef="#ctx0" brushRef="#br0" timeOffset="-3218.347">17712 840 14147 0 0,'0'0'1587'0'0,"0"0"-424"0"0,0 0-163 0 0,0 0 28 0 0,0 0-45 0 0,0 0-179 0 0,0 0-246 0 0,0 0-229 0 0,0 0-169 0 0,0 0-88 0 0,0 0-38 0 0,0 0-18 0 0,21 7 534 0 0,70 1 1664 0 0,-64-9-1915 0 0,-4 1-60 0 0,-16-2-186 0 0,0 1 1 0 0,0 0 0 0 0,-1 1-1 0 0,1 0 1 0 0,0 0-1 0 0,0 0 1 0 0,0 1-1 0 0,0 0 1 0 0,-1 0 0 0 0,1 0-1 0 0,0 1 1 0 0,-1 0-1 0 0,1 1 1 0 0,-1-1 0 0 0,0 1-1 0 0,0 1 1 0 0,0-1-1 0 0,0 1 1 0 0,0 0-1 0 0,-1 0 1 0 0,0 0 0 0 0,1 2-54 0 0,13 16 328 0 0,3-45-3516 0 0,-19-1-7023 0 0,-3 19-1440 0 0</inkml:trace>
  <inkml:trace contextRef="#ctx0" brushRef="#br0" timeOffset="-1846.767">18284 795 7314 0 0,'0'0'1749'0'0,"0"0"-112"0"0,0 0-65 0 0,0 0-73 0 0,0 0-132 0 0,0 0-154 0 0,0 0-166 0 0,0 0-172 0 0,0 0-163 0 0,32-1-158 0 0,95-4-135 0 0,-54-11 745 0 0,-64 8-836 0 0,-4 6-239 0 0,-1-2 1 0 0,0 1-1 0 0,1 0 0 0 0,-2-1 1 0 0,1 1-1 0 0,0-1 0 0 0,-1 0 0 0 0,0-1 1 0 0,1 1-1 0 0,-2-1 0 0 0,1 1 1 0 0,0-1-1 0 0,-1 0 0 0 0,0 0 1 0 0,0 0-1 0 0,-1 0 0 0 0,1 0 1 0 0,-1 0-1 0 0,0 0 0 0 0,-1 0 1 0 0,1-1-1 0 0,-1 1 0 0 0,0 0 1 0 0,0-1-1 0 0,-1 1 0 0 0,1 0 0 0 0,-1 0 1 0 0,0-1-1 0 0,-1 1 0 0 0,1 0 1 0 0,-1 0-1 0 0,0 0 0 0 0,0 0 1 0 0,-1 1-1 0 0,1-1 0 0 0,-1 1 1 0 0,-3-4-90 0 0,1 4-4 0 0,0-1 1 0 0,0 1-1 0 0,0 1 1 0 0,-1-1 0 0 0,0 1-1 0 0,1 0 1 0 0,-1 0-1 0 0,-1 0 1 0 0,1 1 0 0 0,0 0-1 0 0,0 0 1 0 0,-1 1-1 0 0,1 0 1 0 0,-1 0 0 0 0,1 0-1 0 0,-1 1 1 0 0,0 0-1 0 0,1 0 1 0 0,-1 1 0 0 0,1 0-1 0 0,-1 0 1 0 0,1 0-1 0 0,-1 1 1 0 0,1 0 0 0 0,0 0-1 0 0,0 1 1 0 0,0 0-1 0 0,0 0 1 0 0,-3 2 3 0 0,-12 8-30 0 0,0 1 1 0 0,0 2-1 0 0,2 0 0 0 0,0 0 0 0 0,1 2 1 0 0,1 1-1 0 0,-7 8 30 0 0,18-19 1 0 0,-1 1-1 0 0,1 0 1 0 0,0 0-1 0 0,1 1 1 0 0,0-1-1 0 0,1 1 1 0 0,0 0-1 0 0,0 0 1 0 0,1 1-1 0 0,0-1 1 0 0,1 1-1 0 0,0-1 1 0 0,1 1-1 0 0,0 0 1 0 0,1-1-1 0 0,0 1 1 0 0,0 0-1 0 0,2 7 0 0 0,2-7 29 0 0,0 0 0 0 0,1 0 0 0 0,0 0-1 0 0,1-1 1 0 0,0 0 0 0 0,0 0 0 0 0,1-1 0 0 0,1 1 0 0 0,-1-2-1 0 0,2 1 1 0 0,-1-1 0 0 0,1 0 0 0 0,0-1 0 0 0,0 0-1 0 0,1 0 1 0 0,0-1 0 0 0,1 0 0 0 0,-1-1 0 0 0,1 0 0 0 0,0-1-1 0 0,0 0 1 0 0,0-1 0 0 0,8 1-29 0 0,94 0 756 0 0,-109-5-752 0 0,0 0 1 0 0,-1 0-1 0 0,1 0 0 0 0,0 0 0 0 0,-1-1 0 0 0,1 1 1 0 0,-1-1-1 0 0,1 0 0 0 0,-1 0 0 0 0,0-1 0 0 0,0 1 0 0 0,0-1 1 0 0,0 1-1 0 0,0-1 0 0 0,0 0 0 0 0,-1 0 0 0 0,0 0 1 0 0,1 0-1 0 0,-1-1-4 0 0,18-44-2834 0 0,-17 37-1509 0 0,1 3-7018 0 0</inkml:trace>
  <inkml:trace contextRef="#ctx0" brushRef="#br0" timeOffset="-1500.901">18785 928 20172 0 0,'0'0'989'0'0,"0"0"-284"0"0,0 0-106 0 0,0 0-6 0 0,0 0-66 0 0,0 0-124 0 0,0 0-58 0 0,0 0-101 0 0,0 0-52 0 0,0 0-56 0 0,0 0-41 0 0,0 0-63 0 0,-24 26-41 0 0,-73 80-26 0 0,69-55 19 0 0,30-43 12 0 0,-2-5 6 0 0,0 0-1 0 0,0 0 1 0 0,1 0 0 0 0,-1 1 0 0 0,1-1-1 0 0,0 0 1 0 0,0 0 0 0 0,0 0-1 0 0,0 0 1 0 0,1 0 0 0 0,-1-1 0 0 0,1 1-1 0 0,0 0 1 0 0,0-1 0 0 0,0 1 0 0 0,0-1-1 0 0,0 1 1 0 0,0-1 0 0 0,0 0-1 0 0,1 0 1 0 0,-1 0 0 0 0,1 0 0 0 0,0-1-1 0 0,0 1 1 0 0,-1-1 0 0 0,1 0-1 0 0,0 1 1 0 0,0-1 0 0 0,0 0 0 0 0,0-1-1 0 0,1 1 1 0 0,-1 0 0 0 0,0-1-1 0 0,0 0 1 0 0,2 0-2 0 0,5 1 117 0 0,1-1 0 0 0,-1 0 0 0 0,0 0-1 0 0,0-1 1 0 0,1-1 0 0 0,-1 1 0 0 0,0-2 0 0 0,0 1-1 0 0,-1-1 1 0 0,7-3-117 0 0,-8 1 90 0 0,1 1 0 0 0,-1-1 0 0 0,0-1 1 0 0,-1 1-1 0 0,1-1 0 0 0,-1-1 0 0 0,0 1 0 0 0,-1-1 0 0 0,1-1 0 0 0,-1 1 0 0 0,-1-1 0 0 0,1 0 0 0 0,-1 0 0 0 0,-1 0 0 0 0,0-1 0 0 0,0 0 0 0 0,0 0 1 0 0,-1 0-1 0 0,-1 0 0 0 0,1 0 0 0 0,-2-1 0 0 0,1 1 0 0 0,-1-1 0 0 0,-1 1 0 0 0,1-1 0 0 0,-2-8-90 0 0,0 14-7 0 0,1 0 0 0 0,-1 0 1 0 0,0 1-1 0 0,0-1 0 0 0,0 0 0 0 0,0 1 0 0 0,-1-1 0 0 0,0 1 1 0 0,1-1-1 0 0,-1 1 0 0 0,0 0 0 0 0,-1 0 0 0 0,1 0 0 0 0,-1 0 1 0 0,1 0-1 0 0,-1 0 0 0 0,0 1 0 0 0,0-1 0 0 0,0 1 0 0 0,0 0 1 0 0,0 0-1 0 0,-1 0 0 0 0,1 0 0 0 0,-1 0 0 0 0,1 1 1 0 0,-1 0-1 0 0,1 0 0 0 0,-1 0 0 0 0,-3-1 7 0 0,-54-1-2334 0 0,3 17-5795 0 0,43-6-3979 0 0</inkml:trace>
  <inkml:trace contextRef="#ctx0" brushRef="#br0" timeOffset="-1153.592">18625 1061 11122 0 0,'0'0'3773'0'0,"0"0"-1762"0"0,0 0-737 0 0,0 0-70 0 0,0 0-105 0 0,0 0-191 0 0,0 0-216 0 0,0 0-174 0 0,0 0-49 0 0,0 0 2 0 0,0 0-12 0 0,0 0-66 0 0,0 0-66 0 0,12-4-40 0 0,97-21 632 0 0,3 25-270 0 0,-79 25-594 0 0,-30-24-56 0 0,-1 0 0 0 0,0 0 0 0 0,1 0 1 0 0,-1-1-1 0 0,0 1 0 0 0,1 0 0 0 0,-1-1 1 0 0,1 0-1 0 0,-1 0 0 0 0,1 1 0 0 0,-1-1 1 0 0,1-1-1 0 0,-1 1 0 0 0,0 0 0 0 0,1-1 1 0 0,-1 1-1 0 0,1-1 0 0 0,-1 0 0 0 0,0 0 0 0 0,1 1 1 0 0,-1-2-1 0 0,0 1 0 0 0,0 0 0 0 0,0 0 1 0 0,1-2 0 0 0,18-17-2440 0 0,-19 7-5029 0 0,-2 11-623 0 0</inkml:trace>
  <inkml:trace contextRef="#ctx0" brushRef="#br0" timeOffset="-2666.677">17796 302 6033 0 0,'0'0'4305'0'0,"0"0"-2216"0"0,0 0-785 0 0,0 0 119 0 0,0 0 171 0 0,0 0 30 0 0,0 0-198 0 0,0 0-392 0 0,0 0-283 0 0,0 0-168 0 0,0 0-56 0 0,0 0-16 0 0,0 0-49 0 0,-7 4 2342 0 0,-2 4-1319 0 0,-22 28-1405 0 0,31-36-64 0 0,0 0-8 0 0,0 0-10 0 0,0 0 3 0 0,0 0-13 0 0,0 0-3 0 0,0 0 2 0 0,0 0-12 0 0,0 0 2 0 0,0 0-13 0 0,0 0-7 0 0,0 0-9 0 0,0 0-2 0 0,0 0-26 0 0,0 0-26 0 0,0 0-10 0 0,0 0-37 0 0,19 0-2543 0 0,-7 0-4842 0 0,-5 0-4013 0 0</inkml:trace>
  <inkml:trace contextRef="#ctx0" brushRef="#br0" timeOffset="-2350.246">18052 239 12691 0 0,'0'0'2099'0'0,"0"0"-477"0"0,0 0-158 0 0,0 0-61 0 0,0 0-123 0 0,0 0-185 0 0,0 0-239 0 0,0 0-150 0 0,0 0-92 0 0,0 0-79 0 0,0 0-60 0 0,0 0-75 0 0,-10 6-77 0 0,-66 47 700 0 0,76-53-1001 0 0,0 0-4 0 0,0 0-46 0 0,0 0-15 0 0,0 0-13 0 0,26 0 59 0 0,-21-1-85 0 0,11-3 451 0 0,-24 2-184 0 0,-15 17-1117 0 0,20-5-7717 0 0,3-9-2911 0 0</inkml:trace>
  <inkml:trace contextRef="#ctx0" brushRef="#br0" timeOffset="-6900.658">16359 784 3337 0 0,'0'0'2923'0'0,"0"0"-556"0"0,0 0-245 0 0,0 0-130 0 0,0 0-147 0 0,0 0-230 0 0,0 0-252 0 0,0 0-250 0 0,0 0-252 0 0,0 0-176 0 0,0 0-129 0 0,0 0-104 0 0,0 0-74 0 0,-13 4 6294 0 0,300-18-6190 0 0,-109 10-207 0 0,-122 11-199 0 0,-38-7 77 0 0,-28 0-322 0 0,-33-4-1769 0 0,21 2-692 0 0,1 1-4126 0 0,12 1-5209 0 0</inkml:trace>
  <inkml:trace contextRef="#ctx0" brushRef="#br0" timeOffset="-6521.936">16559 530 11522 0 0,'0'0'1920'0'0,"0"0"-444"0"0,0 0-180 0 0,0 0 34 0 0,0 0 55 0 0,0 0-32 0 0,0 0-198 0 0,0 0-307 0 0,0 0-280 0 0,0 0-189 0 0,0 0-79 0 0,0 0 25 0 0,0 6 67 0 0,6 66 1275 0 0,2-30-1156 0 0,-1 0-1 0 0,-2 1 1 0 0,-2 0-1 0 0,-1 0 1 0 0,-3 11-511 0 0,1-49 21 0 0,-13 127 159 0 0,12-134-2174 0 0,0-5-358 0 0,1 3-3047 0 0,2 3-6196 0 0</inkml:trace>
  <inkml:trace contextRef="#ctx0" brushRef="#br0" timeOffset="-4154.367">17055 711 5137 0 0,'0'0'1096'0'0,"0"0"-414"0"0,0 0-51 0 0,0 0 229 0 0,0 0 219 0 0,0 0 122 0 0,0 0-76 0 0,0 0-160 0 0,0 0-233 0 0,0 0-209 0 0,0 0-90 0 0,3 0-16 0 0,-1 1-253 0 0,0 0 0 0 0,0 0 0 0 0,0 0 0 0 0,0 0 0 0 0,-1 1 0 0 0,1-1 0 0 0,0 0 0 0 0,-1 1 0 0 0,1-1 0 0 0,-1 1 0 0 0,1-1 0 0 0,-1 1 0 0 0,0 0 0 0 0,0 0 0 0 0,1 0 0 0 0,-1-1 0 0 0,-1 1 0 0 0,1 0 0 0 0,0 0 0 0 0,0 0 0 0 0,-1 1 0 0 0,1-1 0 0 0,-1 0 0 0 0,0 0 0 0 0,0 0 0 0 0,1 0 0 0 0,-1 0 1 0 0,-1 0-1 0 0,1 1-164 0 0,8 276 2836 0 0,-3-277 48 0 0,1-24-1470 0 0,0-8-1381 0 0,1-1 0 0 0,1 1 0 0 0,1 0 0 0 0,2 1 0 0 0,2 0 0 0 0,0 0 0 0 0,2 2 0 0 0,0 0 0 0 0,2 0 0 0 0,2 2 0 0 0,0 0 0 0 0,1 1-1 0 0,3 0-32 0 0,26-17-9 0 0,-48 40 0 0 0,-1 1-1 0 0,0 0-4 0 0,0 0-10 0 0,0 0-26 0 0,0 0 16 0 0,0 0-9 0 0,0 0 4 0 0,0 0 15 0 0,11 21 132 0 0,20 40 90 0 0,-28-52-199 0 0,0 4-1048 0 0,-2-13-3318 0 0,-1-9-4570 0 0,0 6-2735 0 0</inkml:trace>
  <inkml:trace contextRef="#ctx0" brushRef="#br0" timeOffset="31583.494">10 2622 4905 0 0,'0'0'2910'0'0,"0"0"-646"0"0,0 0-399 0 0,0 0-134 0 0,0 0-55 0 0,0 0-169 0 0,0 0-178 0 0,0 0-224 0 0,0 0-198 0 0,0 0-168 0 0,0 0-111 0 0,-9 3 2921 0 0,100 8-539 0 0,-15-10-2601 0 0,0-3 0 0 0,-1-3 1 0 0,1-4-1 0 0,30-9-409 0 0,-66 11 98 0 0,148-15 160 0 0,-187 22-267 0 0,-1 0 20 0 0,0 0 2 0 0,0 0-33 0 0,0 0 7 0 0,0 0 26 0 0,0 0 8 0 0,0 0-15 0 0,0 0 32 0 0,0 0-35 0 0,0 0-10 0 0,0 0 29 0 0,0 0-9 0 0,-29-11-5014 0 0,27 11 4651 0 0,-15 1-3216 0 0,5 4-2695 0 0,3 0-5153 0 0</inkml:trace>
  <inkml:trace contextRef="#ctx0" brushRef="#br0" timeOffset="32133.94">120 2890 4537 0 0,'0'0'1803'0'0,"0"0"-212"0"0,0 0 93 0 0,0 0 113 0 0,0 0-52 0 0,0 0-254 0 0,0 0-360 0 0,0 0-286 0 0,0 0-180 0 0,0 0-101 0 0,0 0-9 0 0,0 0 21 0 0,0 0 23 0 0,-4 11 5246 0 0,94-10-4498 0 0,0-5-1 0 0,0-3 1 0 0,67-16-1347 0 0,-7-1 557 0 0,-84 16-322 0 0,-41 7-235 0 0,-24 1 18 0 0,-1 0 6 0 0,0 0-5 0 0,0 0-22 0 0,0 0-2 0 0,0 0 12 0 0,0 0 5 0 0,1 0-7 0 0,0 0 0 0 0,19-7-229 0 0,-20 7 167 0 0,0 0-14 0 0,0 0-34 0 0,0 0-31 0 0,0 0-75 0 0,0 0-47 0 0,0 0-76 0 0,0 0-70 0 0,0 0-83 0 0,0 0-210 0 0,-2 0-1235 0 0,2 0-3270 0 0,0 0-6692 0 0</inkml:trace>
  <inkml:trace contextRef="#ctx0" brushRef="#br0" timeOffset="64751.362">1552 2806 0 0 0,'0'0'172'0'0,"0"0"291"0"0,0 0 40 0 0,0 0 51 0 0,0 0 25 0 0,0 0 97 0 0,0-13 70 0 0,0-4-381 0 0,-1-45 2652 0 0,-14 8 8244 0 0,14 53-5727 0 0,-4 8-5546 0 0,-2 85 188 0 0,-2 268 10 0 0,7-343 289 0 0,3-30 801 0 0,0-17-1049 0 0,17-91-78 0 0,14 30-78 0 0,3 2 1 0 0,44-77-72 0 0,-64 138-2 0 0,-5 7 14 0 0,1 0 1 0 0,1 1-1 0 0,1 1 0 0 0,1 0 0 0 0,0 1 0 0 0,2 0 1 0 0,13-12-13 0 0,16 29-42 0 0,-40 3 47 0 0,-1-1-1 0 0,0 1 0 0 0,0 0 1 0 0,1 1-1 0 0,-2-1 0 0 0,1 1 0 0 0,0-1 1 0 0,0 1-1 0 0,-1 0 0 0 0,0 1 1 0 0,1-1-1 0 0,-1 0 0 0 0,0 1 1 0 0,-1 0-1 0 0,1 0 0 0 0,-1 0 0 0 0,2 3-4 0 0,8 10 17 0 0,29 49 41 0 0,-49-36-3033 0 0,-8-14-2645 0 0,7-9-1623 0 0,7-4-3599 0 0</inkml:trace>
  <inkml:trace contextRef="#ctx0" brushRef="#br0" timeOffset="65305.313">1619 2136 3561 0 0,'0'0'1875'0'0,"0"0"-302"0"0,0 0-136 0 0,0 0 116 0 0,0 0 146 0 0,0 0 9 0 0,0 0-140 0 0,0 0-283 0 0,0 0-272 0 0,0 0-185 0 0,0 0-136 0 0,0 0-72 0 0,0 0-12 0 0,0-3-9 0 0,-2-6 2356 0 0,-49 57-1992 0 0,44-44-23 0 0,20-19-521 0 0,46-50-156 0 0,-77 93 78 0 0,18-27-373 0 0,0-1-13 0 0,0 0-2 0 0,0 0-23 0 0,0 0-36 0 0,0 0-58 0 0,13 3-1287 0 0,6 0-2710 0 0,-5-1-4527 0 0,-8 1-2624 0 0</inkml:trace>
  <inkml:trace contextRef="#ctx0" brushRef="#br0" timeOffset="65816.397">2016 2077 3649 0 0,'0'0'2276'0'0,"0"0"-294"0"0,0 0-28 0 0,0 0 60 0 0,0 0 19 0 0,0 0-138 0 0,0 0-285 0 0,0 0-260 0 0,0 0-266 0 0,0 0-193 0 0,0 0-143 0 0,0 0-71 0 0,0 0-92 0 0,-2-1-99 0 0,-36 28 1123 0 0,24-10-1183 0 0,19-20 237 0 0,42-44-476 0 0,-47 46-142 0 0,0 1 30 0 0,0 0 6 0 0,0 0-21 0 0,0 0-9 0 0,0 0 5 0 0,-39 29 507 0 0,39-29-600 0 0,0 0 0 0 0,1 0 1 0 0,-1 0-1 0 0,0 0 0 0 0,1 0 0 0 0,-1 0 1 0 0,0 0-1 0 0,1-1 0 0 0,-1 1 0 0 0,0 0 1 0 0,0 0-1 0 0,1 1 0 0 0,-1-1 0 0 0,0 0 1 0 0,1 0-1 0 0,-1 0 0 0 0,0 0 1 0 0,0 0-1 0 0,1 0 0 0 0,-1 0 0 0 0,0 0 1 0 0,1 0-1 0 0,-1 1 0 0 0,0-1 0 0 0,0 0 1 0 0,1 0-1 0 0,-1 0 0 0 0,0 1 0 0 0,0-1 1 0 0,0 0-1 0 0,1 0 0 0 0,-1 1 1 0 0,0-1-1 0 0,0 0 0 0 0,0 0 0 0 0,0 1 1 0 0,0-1-1 0 0,1 0 0 0 0,-1 0 0 0 0,0 1 1 0 0,0-1-1 0 0,0 0 0 0 0,0 1 0 0 0,0-1 1 0 0,0 0-1 0 0,0 1 0 0 0,0-1 0 0 0,0 0 1 0 0,0 0-1 0 0,0 1 0 0 0,0-1 1 0 0,0 0-1 0 0,0 1 0 0 0,-1-1 0 0 0,1 0 1 0 0,0 1 36 0 0,18 1-7571 0 0,-13 2-4346 0 0</inkml:trace>
  <inkml:trace contextRef="#ctx0" brushRef="#br0" timeOffset="75937.777">1567 1764 0 0 0,'0'0'644'0'0,"0"0"650"0"0,0 0 246 0 0,0 0-57 0 0,0 0-201 0 0,0 0-186 0 0,0 0-123 0 0,0 0-32 0 0,0 0-17 0 0,0 0 29 0 0,0 0 33 0 0,-9-9-14 0 0,-29-26 11 0 0,-13 16 3454 0 0,45 19-4001 0 0,3 0-327 0 0,-1 0 0 0 0,1 0 1 0 0,-1 0-1 0 0,0 1 0 0 0,1 0 0 0 0,-1-1 0 0 0,1 1 1 0 0,-1 0-1 0 0,1 1 0 0 0,0-1 0 0 0,0 1 0 0 0,-1-1 1 0 0,1 1-1 0 0,0 0 0 0 0,0 0 0 0 0,0 0 0 0 0,1 1 1 0 0,-1-1-1 0 0,0 1 0 0 0,1-1 0 0 0,0 1 0 0 0,-1 0 1 0 0,1 0-1 0 0,0 0 0 0 0,-1 3-109 0 0,-21 37 271 0 0,2 1 0 0 0,2 2 0 0 0,2 0 0 0 0,2 1 0 0 0,2 0 0 0 0,2 1 0 0 0,2 1 0 0 0,2 0 0 0 0,3 0 0 0 0,1 23-271 0 0,2-2 155 0 0,4 0 1 0 0,3 0 0 0 0,11 54-156 0 0,-7-46 153 0 0,-3 1 1 0 0,-3 0 0 0 0,-7 61-154 0 0,4-120 115 0 0,-2 0 1 0 0,0-1-1 0 0,-1 1 0 0 0,-1-1 0 0 0,-1 0 1 0 0,-1 0-1 0 0,-3 6-115 0 0,3-7 217 0 0,0 1 0 0 0,1-1 0 0 0,1 1 0 0 0,1 1 0 0 0,1-1 0 0 0,0 0 0 0 0,2 0 0 0 0,0 1 0 0 0,1 0-217 0 0,-1-15 147 0 0,29-8 776 0 0,65-23-281 0 0,87-11-388 0 0,-79 34-836 0 0,-106 6-205 0 0,-6 3 437 0 0,7-6-3483 0 0,3-2-3583 0 0,0 2-4957 0 0</inkml:trace>
  <inkml:trace contextRef="#ctx0" brushRef="#br0" timeOffset="-21439.893">12837 976 2593 0 0,'0'0'2264'0'0,"0"0"-632"0"0,0 0-97 0 0,0 0 159 0 0,0 0 133 0 0,0 0-44 0 0,0 0-205 0 0,0 0-305 0 0,0 0-244 0 0,0 0-185 0 0,0 0-167 0 0,2 0 3256 0 0,171-7 200 0 0,-6-11-3510 0 0,-74 13-487 0 0,-102 0-2215 0 0,0-2-1494 0 0,4 4-3339 0 0,0 0-4749 0 0</inkml:trace>
  <inkml:trace contextRef="#ctx0" brushRef="#br0" timeOffset="-21022.889">13012 740 7698 0 0,'0'0'2544'0'0,"0"0"-763"0"0,0 0-418 0 0,0 0-47 0 0,0 0 71 0 0,0 0-16 0 0,0 0-156 0 0,0 0-306 0 0,0 0-299 0 0,0 0-216 0 0,0 0-131 0 0,0 0-3 0 0,0 0 127 0 0,3 4 125 0 0,2 2-243 0 0,0 0 1 0 0,-1 0-1 0 0,0 1 0 0 0,0-1 0 0 0,0 1 1 0 0,-1 0-1 0 0,1 0 0 0 0,-2 1 1 0 0,1-1-1 0 0,-1 1 0 0 0,0-1 1 0 0,-1 1-1 0 0,1 5-269 0 0,-16 145 1209 0 0,-3 88-933 0 0,17-245-356 0 0,0-1-16 0 0,0 0-5 0 0,0 0-3 0 0,0 0-37 0 0,0 0-78 0 0,0 0-149 0 0,12-11-7727 0 0,-8 7-3400 0 0</inkml:trace>
  <inkml:trace contextRef="#ctx0" brushRef="#br0" timeOffset="-16408.279">13846 527 4169 0 0,'0'0'1995'0'0,"0"0"-361"0"0,0 0-9 0 0,0 0 189 0 0,0 0 138 0 0,0 0-46 0 0,0 0-287 0 0,0 0-390 0 0,0 0-288 0 0,0 0-186 0 0,0 0-94 0 0,0 0-47 0 0,0 0-30 0 0,2-3-56 0 0,5-7-59 0 0,-5 8-48 0 0,-2 2-80 0 0,0 7 2089 0 0,0-7-2333 0 0,2-4 1185 0 0,-2 5-1270 0 0,0-1-4 0 0,0 0 4 0 0,0 0 18 0 0,0 0 9 0 0,0 0-20 0 0,0 0 9 0 0,0 0 2 0 0,0 0-4 0 0,-15 30-128 0 0,14-25 121 0 0,12-22-46 0 0,38-53 81 0 0,-80 114-80 0 0,31-44 25 0 0,0 0 0 0 0,0 0 7 0 0,0 0-10 0 0,0 0 19 0 0,0 0-10 0 0,0 0-22 0 0,0 0-3 0 0,0 0-9 0 0,0 0-6 0 0,0-8-1572 0 0,0 6-2903 0 0,0 1-4153 0 0,0 1-3632 0 0</inkml:trace>
  <inkml:trace contextRef="#ctx0" brushRef="#br0" timeOffset="-14741.697">14536 390 1712 0 0,'0'0'2050'0'0,"0"0"-211"0"0,0 0 104 0 0,0 0 54 0 0,0 0-90 0 0,0 0-231 0 0,0 0-261 0 0,0 0-204 0 0,0 0-167 0 0,0 0-110 0 0,0 0-78 0 0,0 0-67 0 0,0 0-48 0 0,0-6 2949 0 0,-42 42-2795 0 0,-38 26-723 0 0,177-145 588 0 0,-57 42-279 0 0,-110 106 511 0 0,78-71-3006 0 0,4-2-5435 0 0,-8 8-4527 0 0</inkml:trace>
  <inkml:trace contextRef="#ctx0" brushRef="#br0" timeOffset="-18201.703">13664 806 2296 0 0,'0'0'1625'0'0,"0"0"-26"0"0,0 0 172 0 0,0 0 175 0 0,0 0 10 0 0,0 0-185 0 0,0 0-312 0 0,0 0-337 0 0,0 0-261 0 0,0 0-182 0 0,0 0-130 0 0,0 0-68 0 0,7 5 1602 0 0,-12 233 649 0 0,-12-14-2400 0 0,17-223-333 0 0,0-1 12 0 0,0 0 11 0 0,0 0 14 0 0,0 0 28 0 0,0 0 24 0 0,0 0 11 0 0,0 0 58 0 0,0 0 14 0 0,0 0 29 0 0,0 0 8 0 0,0 0-4 0 0,0 0-14 0 0,0 0 8 0 0,0-15 602 0 0,2-17-793 0 0,2 1 0 0 0,2-1 0 0 0,0 1 0 0 0,2 1-1 0 0,1-1 1 0 0,2 1 0 0 0,1 1 0 0 0,1 0 0 0 0,1 1-1 0 0,2 0 1 0 0,12-16-7 0 0,34-37 119 0 0,-61 80-119 0 0,-1 0-1 0 0,1 0 1 0 0,-1 0-1 0 0,1 0 1 0 0,0 0 0 0 0,0 0-1 0 0,0 0 1 0 0,-1 1 0 0 0,1-1-1 0 0,0 0 1 0 0,0 1 0 0 0,0-1-1 0 0,0 0 1 0 0,0 1 0 0 0,0-1-1 0 0,0 1 1 0 0,0 0 0 0 0,0-1-1 0 0,1 1 1 0 0,-1 0 0 0 0,0 0-1 0 0,0-1 1 0 0,0 1-1 0 0,0 0 1 0 0,0 0 0 0 0,1 0-1 0 0,-1 0 1 0 0,0 1 0 0 0,0-1-1 0 0,0 0 1 0 0,0 0 0 0 0,0 1-1 0 0,0-1 1 0 0,1 1 0 0 0,-1-1-1 0 0,0 1 1 0 0,0-1 0 0 0,0 1-1 0 0,-1 0 1 0 0,1-1 0 0 0,0 1-1 0 0,0 0 1 0 0,47 51 328 0 0,-25-9 120 0 0,-23-43-384 0 0,0 0 8 0 0,0 0-20 0 0,0 0-8 0 0,0 0 7 0 0,0 0-10 0 0,0 0-5 0 0,0 0 10 0 0,0 0 0 0 0,0 0-7 0 0,0 0-7 0 0,0 0 11 0 0,0 0-26 0 0,0 0 2 0 0,0 0 13 0 0,0 0-12 0 0,0 0-5 0 0,0 0-3 0 0,0 0 2 0 0,0 0-18 0 0,0 0 15 0 0,0 0-2 0 0,0 0-31 0 0,0 0-36 0 0,0 0-43 0 0,0 0-78 0 0,0 0-122 0 0,-8 0-3307 0 0,5 0-1813 0 0,1 0-6087 0 0</inkml:trace>
  <inkml:trace contextRef="#ctx0" brushRef="#br0" timeOffset="-15776">14464 737 7170 0 0,'0'0'1856'0'0,"0"0"-426"0"0,0 0-146 0 0,0 0 20 0 0,0 0 95 0 0,0 0-49 0 0,0 0-207 0 0,0 0-198 0 0,0 0-229 0 0,0 0-180 0 0,-33 17-99 0 0,-103 55-65 0 0,75-22 132 0 0,51-35-354 0 0,0-3-35 0 0,0 0 1 0 0,1 1-1 0 0,0 1 0 0 0,0 0 0 0 0,2 0 0 0 0,0 0 0 0 0,0 1 0 0 0,2 0 0 0 0,-1 0 0 0 0,2 1 0 0 0,0 0 0 0 0,1-1 0 0 0,1 1 0 0 0,-1 15-115 0 0,3-23 49 0 0,0 1-1 0 0,1-1 0 0 0,0 0 0 0 0,0 0 0 0 0,0 0 1 0 0,1 0-1 0 0,0 0 0 0 0,1 0 0 0 0,0 0 0 0 0,0-1 1 0 0,1 1-1 0 0,0-1 0 0 0,0 0 0 0 0,0 0 0 0 0,1 0 1 0 0,0-1-1 0 0,1 0 0 0 0,-1 0 0 0 0,1 0 1 0 0,0 0-1 0 0,1-1 0 0 0,-1 0 0 0 0,1-1 0 0 0,0 1 1 0 0,0-1-1 0 0,1-1 0 0 0,-1 1 0 0 0,1-1 0 0 0,0-1 1 0 0,0 1-1 0 0,0-1 0 0 0,0 0 0 0 0,0-1 0 0 0,6 0-48 0 0,8-1 174 0 0,0-2 0 0 0,-1 0 0 0 0,1-2-1 0 0,-1 0 1 0 0,0-2 0 0 0,0 0 0 0 0,-1-1 0 0 0,0-1-1 0 0,0-1 1 0 0,0-1 0 0 0,-2 0 0 0 0,1-2-1 0 0,-1 0 1 0 0,-1-1 0 0 0,0-1 0 0 0,-1 0-1 0 0,0-1 1 0 0,-1-1 0 0 0,-1 0 0 0 0,-1-1-1 0 0,0-1 1 0 0,-1 0 0 0 0,-1-1 0 0 0,3-8-174 0 0,-9 17 5 0 0,0 1 0 0 0,-1-1 1 0 0,-1 0-1 0 0,0 1 1 0 0,0-2-1 0 0,0 1 1 0 0,-2 0-1 0 0,1 0 0 0 0,-1-1 1 0 0,-1 1-1 0 0,0 0 1 0 0,0-1-1 0 0,-1 1 0 0 0,0-1 1 0 0,-1 1-1 0 0,0 0 1 0 0,-1 0-1 0 0,0 0 0 0 0,-1 0 1 0 0,0 1-1 0 0,0-1 1 0 0,-1 1-1 0 0,0 0 1 0 0,-1 0-1 0 0,0 0 0 0 0,0 1 1 0 0,-1 0-1 0 0,0 0 1 0 0,0 1-1 0 0,-1 0 0 0 0,1 0 1 0 0,-2 1-1 0 0,1 0 1 0 0,-7-3-6 0 0,3 3-76 0 0,1 1 0 0 0,-1 1 0 0 0,0 0 0 0 0,0 1 0 0 0,-1 0 0 0 0,1 1 0 0 0,-1 0 0 0 0,1 1 0 0 0,-1 1 0 0 0,1 0 1 0 0,-1 0-1 0 0,0 1 0 0 0,1 1 0 0 0,-1 0 0 0 0,1 1 0 0 0,0 0 0 0 0,0 1 0 0 0,-4 1 76 0 0,-91 51-3752 0 0,14 21-7870 0 0,74-57 162 0 0</inkml:trace>
  <inkml:trace contextRef="#ctx0" brushRef="#br0" timeOffset="-15388.723">14188 1079 1424 0 0,'0'0'1918'0'0,"0"0"12"0"0,0 0 110 0 0,0 0 114 0 0,0 0 0 0 0,0 0-127 0 0,0 0-211 0 0,0 0-245 0 0,0 0-229 0 0,0 0-274 0 0,0 0-216 0 0,0 0-201 0 0,-3 0-144 0 0,91-51 2435 0 0,-71 44-2740 0 0,0 0 1 0 0,0 1 0 0 0,0 1-1 0 0,1 0 1 0 0,0 1-1 0 0,0 1 1 0 0,0 1-1 0 0,1 1 1 0 0,11 1-203 0 0,-27 1 26 0 0,1 0 1 0 0,-1 1-1 0 0,1-1 0 0 0,-1 1 1 0 0,0 0-1 0 0,0 0 1 0 0,0 0-1 0 0,0 1 0 0 0,0-1 1 0 0,0 1-1 0 0,-1 0 0 0 0,1-1 1 0 0,-1 1-1 0 0,0 0 1 0 0,0 0-1 0 0,0 1 0 0 0,0-1 1 0 0,0 0-1 0 0,-1 2-26 0 0,18 22 180 0 0,-15-23-150 0 0,0 1 0 0 0,0-1 0 0 0,1 0 0 0 0,0-1 0 0 0,-1 1-1 0 0,1-1 1 0 0,1 0 0 0 0,-1 0 0 0 0,0 0 0 0 0,1-1 0 0 0,-1 0-1 0 0,1 0 1 0 0,0 0 0 0 0,-1-1 0 0 0,1 0 0 0 0,4 1-30 0 0,28 1-504 0 0,-44-10-2975 0 0,5 5-1759 0 0,-1-4-6534 0 0</inkml:trace>
  <inkml:trace contextRef="#ctx0" brushRef="#br0" timeOffset="-11707.323">14858 1075 0 0 0,'0'0'2970'0'0,"0"0"-1491"0"0,0 0-415 0 0,0 0 250 0 0,0 0 375 0 0,0 0 79 0 0,0 0-83 0 0,0 0-151 0 0,0 0-210 0 0,0 0-224 0 0,0 0-173 0 0,23 3-140 0 0,72 10-144 0 0,-40-6 323 0 0,52-5 1662 0 0,-93-6-2512 0 0,-1-1 1 0 0,0 0-1 0 0,-1-1 1 0 0,1-1-1 0 0,-1 0 1 0 0,0 0-1 0 0,-1-1 1 0 0,1-1-1 0 0,-2 0 1 0 0,1 0-1 0 0,-1-1 1 0 0,-1 0-1 0 0,0-1 1 0 0,0 0-1 0 0,-1 0 1 0 0,-1-1-1 0 0,0 0 1 0 0,0-1-1 0 0,-1 1 1 0 0,-1-1-1 0 0,0 0 1 0 0,0-1-1 0 0,-1-3-116 0 0,-2 11 12 0 0,0 0 1 0 0,0 0-1 0 0,-1 0 0 0 0,1 0 0 0 0,-2 0 0 0 0,1-1 1 0 0,-1 1-1 0 0,1 0 0 0 0,-2 0 0 0 0,1-1 1 0 0,-1 1-1 0 0,0 0 0 0 0,0 0 0 0 0,-1 0 0 0 0,0 0 1 0 0,0 0-1 0 0,0 0 0 0 0,-1 0 0 0 0,1 1 0 0 0,-1-1 1 0 0,-1 1-1 0 0,1 0 0 0 0,-1 0 0 0 0,0 0 0 0 0,0 0 1 0 0,0 1-1 0 0,-1 0 0 0 0,0 0 0 0 0,0 0 1 0 0,0 0-1 0 0,0 1 0 0 0,0 0 0 0 0,-1 0 0 0 0,0 0 1 0 0,1 0-1 0 0,-1 1 0 0 0,0 0 0 0 0,0 1 0 0 0,-1-1-12 0 0,-9 3-22 0 0,0 0 0 0 0,0 2 0 0 0,1 0 1 0 0,-1 0-1 0 0,1 2 0 0 0,0 0 0 0 0,0 0 0 0 0,0 2 0 0 0,1 0 0 0 0,0 0 0 0 0,1 1 0 0 0,-1 1 0 0 0,1 0 0 0 0,1 1 0 0 0,0 0 0 0 0,-10 12 22 0 0,-9 3 11 0 0,20-17 12 0 0,1 1-1 0 0,0 0 1 0 0,0 1 0 0 0,1 0-1 0 0,0 0 1 0 0,1 1-1 0 0,0 0 1 0 0,1 1 0 0 0,0 0-1 0 0,1 0 1 0 0,0 0-1 0 0,1 1 1 0 0,0 0 0 0 0,1 0-1 0 0,1 0 1 0 0,0 0-1 0 0,1 0 1 0 0,0 1 0 0 0,1 0-23 0 0,0-4 77 0 0,1 1 1 0 0,0-1-1 0 0,1 1 1 0 0,0-1-1 0 0,1 0 1 0 0,0 1-1 0 0,0-1 0 0 0,1 0 1 0 0,1 0-1 0 0,-1 0 1 0 0,2-1-1 0 0,-1 1 1 0 0,1-1-1 0 0,1 0 1 0 0,0 0-1 0 0,0-1 1 0 0,1 0-1 0 0,-1 0 1 0 0,2 0-1 0 0,-1-1 1 0 0,1 0-1 0 0,1-1-77 0 0,9 6 136 0 0,1-1 0 0 0,1 0 0 0 0,0-2 1 0 0,0-1-1 0 0,1 0 0 0 0,0-1 0 0 0,0-2 0 0 0,0 0 0 0 0,1-1 0 0 0,0-1 0 0 0,0-1 0 0 0,0-1 1 0 0,0-1-1 0 0,0-1 0 0 0,8-2-136 0 0,-18 2 23 0 0,-1-1 0 0 0,1 0 1 0 0,-1-1-1 0 0,0 0 0 0 0,1-1 1 0 0,-2 0-1 0 0,1-1 0 0 0,0 0 0 0 0,-1-1 1 0 0,0 0-1 0 0,0 0-23 0 0,4-25-1228 0 0,-11 20-2041 0 0,0 1-3746 0 0,-1 7-5045 0 0</inkml:trace>
  <inkml:trace contextRef="#ctx0" brushRef="#br0" timeOffset="-11359.828">15768 910 13523 0 0,'0'0'1911'0'0,"0"0"-864"0"0,0 0-298 0 0,0 0 66 0 0,0 0 92 0 0,0 0 19 0 0,0 0-77 0 0,0 0-121 0 0,0 0-121 0 0,0 0-100 0 0,-35 31-111 0 0,-105 100-100 0 0,70-43 65 0 0,64-78-325 0 0,1 1-1 0 0,1 0 0 0 0,0 0 0 0 0,0 0 0 0 0,1 0 0 0 0,0 1 0 0 0,1-1 0 0 0,1 1 0 0 0,0-1 1 0 0,0 1-1 0 0,1 1-35 0 0,0-8 18 0 0,1 0 1 0 0,-1 0 0 0 0,1 0-1 0 0,0 0 1 0 0,0-1 0 0 0,1 1-1 0 0,0 0 1 0 0,-1-1-1 0 0,1 1 1 0 0,1-1 0 0 0,-1 1-1 0 0,1-1 1 0 0,0 0 0 0 0,0 0-1 0 0,0 0 1 0 0,0-1 0 0 0,1 1-1 0 0,-1-1 1 0 0,1 1-1 0 0,0-1 1 0 0,0 0 0 0 0,0-1-1 0 0,0 1 1 0 0,1-1 0 0 0,-1 0-1 0 0,1 0 1 0 0,1 0-19 0 0,11 2 135 0 0,1-1 1 0 0,-1-1-1 0 0,1 0 1 0 0,0-2-1 0 0,0 0 1 0 0,0-1-1 0 0,-1-1 1 0 0,1 0-1 0 0,-1-1 1 0 0,1-1-1 0 0,-1-1 1 0 0,0-1-1 0 0,0 0 1 0 0,-1-1-1 0 0,0-1 1 0 0,0 0-1 0 0,12-10-135 0 0,-19 14 49 0 0,0 0 1 0 0,0-1-1 0 0,-1 0 0 0 0,1-1 1 0 0,-1 1-1 0 0,-1-2 0 0 0,1 1 1 0 0,-1-1-1 0 0,0 0 1 0 0,-1-1-1 0 0,0 0 0 0 0,0 0 1 0 0,0 0-1 0 0,-1 0 0 0 0,-1-1 1 0 0,1 0-1 0 0,-1 0 0 0 0,-1 0 1 0 0,0-1-1 0 0,0 1 0 0 0,0-1 1 0 0,-2 0-1 0 0,1 0 0 0 0,-1 1 1 0 0,-1-1-1 0 0,1-2-49 0 0,-4 7-54 0 0,0 0-1 0 0,0 0 1 0 0,-1 1 0 0 0,0-1-1 0 0,1 1 1 0 0,-1-1 0 0 0,-1 1-1 0 0,1 1 1 0 0,-1-1 0 0 0,1 1-1 0 0,-1-1 1 0 0,0 1 0 0 0,0 1-1 0 0,-1-1 1 0 0,1 1 0 0 0,0 0-1 0 0,-1 0 1 0 0,1 0 0 0 0,-1 1-1 0 0,0 0 1 0 0,0 0-1 0 0,1 0 1 0 0,-1 1 0 0 0,0 0-1 0 0,0 0 1 0 0,0 0 0 0 0,1 1-1 0 0,-1 0 1 0 0,-4 1 54 0 0,6-2-62 0 0,-74 15-2446 0 0,29 7-6062 0 0,31-11-3387 0 0</inkml:trace>
  <inkml:trace contextRef="#ctx0" brushRef="#br0" timeOffset="-11036.888">15514 1223 5945 0 0,'0'0'4675'0'0,"0"0"-2146"0"0,0 0-910 0 0,0 0-74 0 0,0 0 3 0 0,0 0-129 0 0,0 0-255 0 0,0 0-315 0 0,0 0-273 0 0,0 0-143 0 0,0 0-13 0 0,0 0 19 0 0,0 0-7 0 0,13-5-1 0 0,43-15-51 0 0,57 15 1227 0 0,180 5 93 0 0,-293-26-6226 0 0,4 8-1891 0 0,-1 11-1829 0 0</inkml:trace>
  <inkml:trace contextRef="#ctx0" brushRef="#br0" timeOffset="-9934.998">15852 1005 0 0 0,'0'0'794'0'0,"0"0"130"0"0,0 0 15 0 0,0 0-61 0 0,0 0-131 0 0,0 0-135 0 0,0 0-102 0 0,0 0-38 0 0,0 0 17 0 0,0 0 73 0 0,0 0 119 0 0,0 0 137 0 0,0 0 134 0 0,2 9 2148 0 0,-2-8 807 0 0,0 0 3530 0 0,-35-34-6427 0 0,29 30-940 0 0,1-1 1 0 0,-1 1-1 0 0,0 0 0 0 0,0 0 0 0 0,-1 1 1 0 0,1 0-1 0 0,-1 0 0 0 0,1 0 0 0 0,-1 1 1 0 0,1 0-1 0 0,-1 0 0 0 0,0 1 0 0 0,1 0 1 0 0,-1 0-1 0 0,0 0 0 0 0,-5 2-70 0 0,-42 23-29 0 0,66-26-5374 0 0,-3-1 425 0 0,-2-2-6399 0 0</inkml:trace>
  <inkml:trace contextRef="#ctx0" brushRef="#br0" timeOffset="-8552.554">14947 368 3777 0 0,'0'0'1794'0'0,"0"0"-207"0"0,0 0 10 0 0,0 0 85 0 0,0 0 12 0 0,0 0-99 0 0,0 0-208 0 0,0 0-234 0 0,0 0-167 0 0,0 0-131 0 0,0 0-66 0 0,1 9 552 0 0,0-7 2287 0 0,54-76-1218 0 0,-50 67-2354 0 0,35-45 225 0 0,2 1 0 0 0,2 2 0 0 0,25-20-281 0 0,16-7 255 0 0,-85 75-234 0 0,0 1-5 0 0,0 0 12 0 0,3 162 693 0 0,-1-154-696 0 0,1 0 0 0 0,0 1 0 0 0,1-1 0 0 0,0 0 0 0 0,0-1 0 0 0,1 1 0 0 0,0-1 0 0 0,0 0 0 0 0,1 0 0 0 0,0 0 0 0 0,0-1 0 0 0,0 0-1 0 0,7 4-24 0 0,-6-1 233 0 0,-2-5-828 0 0,-3-6-5923 0 0,0 0-1751 0 0,1 1-4353 0 0</inkml:trace>
  <inkml:trace contextRef="#ctx0" brushRef="#br0" timeOffset="-77988.642">4980 644 12331 0 0,'0'0'2320'0'0,"0"0"-1057"0"0,0 0-499 0 0,0 0 11 0 0,0 0 153 0 0,0 0 56 0 0,0 0-79 0 0,0 0-164 0 0,0 0-151 0 0,0 0-116 0 0,0 0-59 0 0,13 5-25 0 0,103 27 1133 0 0,136-17 1004 0 0,-206-15-2318 0 0,131-7 442 0 0,-78-4-50 0 0,-85 7-559 0 0,-24 4-6021 0 0,2 0 671 0 0,5 0-6229 0 0</inkml:trace>
  <inkml:trace contextRef="#ctx0" brushRef="#br0" timeOffset="-77305.992">5022 950 11490 0 0,'0'0'1606'0'0,"0"0"-463"0"0,0 0-97 0 0,0 0 142 0 0,0 0 59 0 0,0 0-146 0 0,0 0-236 0 0,0 0-153 0 0,0 0-80 0 0,0 0-13 0 0,0 0-33 0 0,0 0-81 0 0,4 4-57 0 0,33 39 2616 0 0,-34-40-2930 0 0,0 0 0 0 0,1-1-1 0 0,-1 0 1 0 0,1 0-1 0 0,-1 0 1 0 0,1 0 0 0 0,0 0-1 0 0,0-1 1 0 0,0 1 0 0 0,0-1-1 0 0,0 0 1 0 0,0-1 0 0 0,0 1-1 0 0,0-1 1 0 0,0 1-1 0 0,1-1 1 0 0,-1 0 0 0 0,0-1-1 0 0,0 1 1 0 0,0-1-134 0 0,3 1 128 0 0,343 7 1331 0 0,-146-7-934 0 0,-204 0-530 0 0,4-29-4856 0 0,-1 22 959 0 0,-2 3-5740 0 0</inkml:trace>
  <inkml:trace contextRef="#ctx0" brushRef="#br0" timeOffset="-59206.833">6423 744 0 0 0,'0'0'2059'0'0,"0"0"-133"0"0,0 0-122 0 0,0 0-135 0 0,0 0-64 0 0,0 0-30 0 0,0 0-62 0 0,0 0-78 0 0,0 0-99 0 0,0 0-89 0 0,0 0-47 0 0,2-7-89 0 0,4-20-89 0 0,-4 20-125 0 0,-2 7-127 0 0,0 0-117 0 0,0 0-88 0 0,0 0-70 0 0,0 0-85 0 0,0 0-42 0 0,0 0-82 0 0,3 12 307 0 0,18 168 531 0 0,15 114-849 0 0,-36-253 190 0 0,4-74 1363 0 0,-1 0-1797 0 0,1 0-1 0 0,1 1 1 0 0,2-1-1 0 0,1 1 1 0 0,2 1-1 0 0,12-27-30 0 0,-14 34 3 0 0,1 0 9 0 0,1-1-1 0 0,1 1 1 0 0,1 1 0 0 0,1 0 0 0 0,1 1 0 0 0,1 0 0 0 0,0 1-1 0 0,10-8-11 0 0,-23 26 4 0 0,-1 1-1 0 0,0 0 0 0 0,0 0 0 0 0,1-1 0 0 0,-1 1 0 0 0,1 0 0 0 0,0 0 0 0 0,0 1 0 0 0,0-1 0 0 0,0 0 1 0 0,0 1-1 0 0,0-1 0 0 0,0 1 0 0 0,0-1 0 0 0,0 1 0 0 0,1 0 0 0 0,-1 0 0 0 0,1 0 0 0 0,-1 0 0 0 0,1 1 1 0 0,-1-1-1 0 0,1 1 0 0 0,-1-1 0 0 0,1 1 0 0 0,-1 0 0 0 0,1 0 0 0 0,0 0 0 0 0,-1 0 0 0 0,1 1 0 0 0,-1-1 1 0 0,1 1-1 0 0,-1-1 0 0 0,1 1 0 0 0,-1 0 0 0 0,1 0 0 0 0,-1 0 0 0 0,0 0 0 0 0,1 0 0 0 0,-1 1 0 0 0,0-1 1 0 0,0 1-1 0 0,0 0 0 0 0,0 0-3 0 0,34 112 297 0 0,-6-15-78 0 0,-13-73-1519 0 0,-17-48-2373 0 0,-4 3 371 0 0,1 2-4876 0 0,3 9-3314 0 0</inkml:trace>
  <inkml:trace contextRef="#ctx0" brushRef="#br0" timeOffset="-58724.589">6598 298 4489 0 0,'0'0'1992'0'0,"0"0"-117"0"0,0 0-7 0 0,0 0-76 0 0,0 0-98 0 0,0 0-215 0 0,0 0-274 0 0,0 0-157 0 0,0 0-167 0 0,0 0-112 0 0,0 0-53 0 0,0 0-37 0 0,0 0-61 0 0,-9 2-44 0 0,-28 7-64 0 0,35-8-414 0 0,0 0 0 0 0,0 0 0 0 0,0 0 0 0 0,0 0 1 0 0,0 0-1 0 0,1 1 0 0 0,-1-1 0 0 0,1 1 0 0 0,-1-1 0 0 0,1 1 1 0 0,-1 0-1 0 0,1 0 0 0 0,0-1 0 0 0,0 1 0 0 0,0 0 0 0 0,0 0 1 0 0,0 0-1 0 0,0 0 0 0 0,1 0 0 0 0,-1 0 0 0 0,1 0 0 0 0,-1 1 0 0 0,1-1 1 0 0,0 1-97 0 0,-5 13 475 0 0,-6 9 197 0 0,28-36 162 0 0,65-76-13 0 0,-110 105-1434 0 0,27-18 57 0 0,1 0-211 0 0,0 0-237 0 0,0 0-193 0 0,22-3-8703 0 0,-16 2-377 0 0</inkml:trace>
  <inkml:trace contextRef="#ctx0" brushRef="#br0" timeOffset="-58308.795">6878 287 7634 0 0,'0'0'2351'0'0,"0"0"-820"0"0,0 0-228 0 0,0 0 153 0 0,0 0 175 0 0,0 0-91 0 0,0 0-318 0 0,0 0-320 0 0,0 0-204 0 0,0 0-76 0 0,0 0-63 0 0,0 0-78 0 0,0 0-92 0 0,-5 2-31 0 0,2-2-260 0 0,0 1 0 0 0,0-1-1 0 0,0 1 1 0 0,0 0 0 0 0,0 0 0 0 0,1 1 0 0 0,-1-1 0 0 0,0 0 0 0 0,1 1-1 0 0,-1 0 1 0 0,1-1 0 0 0,-1 1 0 0 0,1 0 0 0 0,0 1 0 0 0,-1-1 0 0 0,1 0 0 0 0,1 0-1 0 0,-1 1 1 0 0,0-1 0 0 0,0 1 0 0 0,0 2-98 0 0,-14 31 1266 0 0,16-35-1222 0 0,0-1-19 0 0,0 0-14 0 0,0 0 2 0 0,5-1 67 0 0,0 0 0 0 0,1 0-1 0 0,-1 0 1 0 0,0-1 0 0 0,0 0 0 0 0,0 0 0 0 0,0 0-1 0 0,0 0 1 0 0,0-1 0 0 0,-1 0 0 0 0,1 0 0 0 0,-1 0 0 0 0,0-1-1 0 0,2-1-79 0 0,16-11 174 0 0,-21 15-146 0 0,-1 1-12 0 0,0 0 13 0 0,0 0 5 0 0,0 0-21 0 0,-19 23-29 0 0,16-20-3526 0 0,1-4-3789 0 0,2-2-4017 0 0</inkml:trace>
  <inkml:trace contextRef="#ctx0" brushRef="#br0" timeOffset="-54536.521">7423 365 3465 0 0,'0'0'1857'0'0,"0"0"49"0"0,0 0 203 0 0,0 0 159 0 0,0 0-39 0 0,0 0-260 0 0,0 0-334 0 0,0 0-334 0 0,0 0-216 0 0,0 0-127 0 0,0 0-91 0 0,0 0-73 0 0,0 0-63 0 0,13 10 2485 0 0,143-187-1399 0 0,-57 56-1574 0 0,-93 122-299 0 0,-3 13 80 0 0,51 97 235 0 0,49 46-1716 0 0,-75-144-4827 0 0,-23-11 1813 0 0,-1-1-7345 0 0</inkml:trace>
  <inkml:trace contextRef="#ctx0" brushRef="#br0" timeOffset="-52786.747">8831 836 0 0 0,'0'0'2255'0'0,"0"0"-214"0"0,0 0-145 0 0,0 0-133 0 0,0 0-88 0 0,0 0-35 0 0,0 0-37 0 0,0 0-105 0 0,0 0-176 0 0,0 0-177 0 0,0 0-134 0 0,0 0-97 0 0,0 0-31 0 0,2 11 8098 0 0,-2-11-8927 0 0,0 0 6 0 0,0 0-6 0 0,0 0 0 0 0,0 0 26 0 0,0 0-41 0 0,0 0-9 0 0,0 0 1 0 0,0 0-4 0 0,0 0 1 0 0,0 0-2 0 0,12 1 566 0 0,87 7-550 0 0,-66-10-42 0 0,141-20 30 0 0,-115 11-3 0 0,-58 11-22 0 0,-34-22-9588 0 0,25 12 96 0 0,2 5-1249 0 0</inkml:trace>
  <inkml:trace contextRef="#ctx0" brushRef="#br0" timeOffset="-52417.679">8923 589 12947 0 0,'0'0'1473'0'0,"0"0"-407"0"0,0 0-197 0 0,0 0 49 0 0,0 0 90 0 0,0 0 94 0 0,0 0-15 0 0,0 0-80 0 0,0 0-115 0 0,0 0-177 0 0,0 0-117 0 0,0 0-60 0 0,0 0-21 0 0,9 25-22 0 0,42 120 333 0 0,-46-133-699 0 0,-1 1 0 0 0,0 0 0 0 0,0 0 1 0 0,-1 1-1 0 0,-1-1 0 0 0,0 1 0 0 0,-1-1 0 0 0,-1 1 0 0 0,0-1 0 0 0,-1 1 0 0 0,0 0 0 0 0,-1-1 0 0 0,0 0 0 0 0,-3 6-129 0 0,-6 89-691 0 0,24-94-1304 0 0,18-24-5394 0 0,-24 6 2666 0 0,-3 0-5905 0 0</inkml:trace>
  <inkml:trace contextRef="#ctx0" brushRef="#br0" timeOffset="-55698.861">7178 968 8834 0 0,'0'0'1420'0'0,"0"0"-276"0"0,0 0-179 0 0,0 0 90 0 0,0 0 145 0 0,0 0-12 0 0,0 0-204 0 0,0 0-292 0 0,0 0-245 0 0,0 0-140 0 0,0 0 17 0 0,4 2 72 0 0,148 33 3694 0 0,-147-35-4029 0 0,9 1 96 0 0,0-1 1 0 0,0-1-1 0 0,1 0 1 0 0,-1 0-1 0 0,-1-2 1 0 0,1 0-1 0 0,0 0 1 0 0,6-4-158 0 0,-4 2 63 0 0,-1-1 0 0 0,0 0 1 0 0,0-1-1 0 0,-1-1 1 0 0,0 0-1 0 0,0-1 1 0 0,-1 0-1 0 0,0-2 1 0 0,0 1-1 0 0,-2-1 1 0 0,1-1-1 0 0,-1 0 0 0 0,-1 0 1 0 0,0-2-1 0 0,-1 1 1 0 0,0-1-1 0 0,-1 0 1 0 0,-1 0-1 0 0,4-11-63 0 0,-10 21 0 0 0,1 0 0 0 0,-1 1 1 0 0,-1-1-1 0 0,1 0 0 0 0,-1 0 0 0 0,1 0 0 0 0,-1 0 1 0 0,0 0-1 0 0,0 1 0 0 0,-1-1 0 0 0,1 0 0 0 0,-1 0 0 0 0,0 0 1 0 0,0 1-1 0 0,0-1 0 0 0,0 0 0 0 0,-1 1 0 0 0,1-1 0 0 0,-1 1 1 0 0,0-1-1 0 0,0 1 0 0 0,-1 0 0 0 0,1 0 0 0 0,0 0 1 0 0,-1 0-1 0 0,0 1 0 0 0,0-1 0 0 0,0 0 0 0 0,0 1 0 0 0,0 0 1 0 0,0 0-1 0 0,-1 0 0 0 0,1 0 0 0 0,-1 1 0 0 0,1-1 0 0 0,-1 1 1 0 0,1 0-1 0 0,-4-1 0 0 0,-8 0-31 0 0,0 0 0 0 0,-1 2 1 0 0,1-1-1 0 0,-1 2 0 0 0,1 0 0 0 0,-1 1 1 0 0,1 0-1 0 0,0 2 0 0 0,0-1 1 0 0,0 2-1 0 0,0 0 0 0 0,1 1 0 0 0,0 0 1 0 0,0 1-1 0 0,0 1 0 0 0,1 0 0 0 0,1 1 1 0 0,-1 0-1 0 0,1 1 0 0 0,1 0 1 0 0,-1 1-1 0 0,2 0 0 0 0,0 1 0 0 0,0 0 1 0 0,-3 7 30 0 0,2-6 17 0 0,1 0 0 0 0,0 1 0 0 0,1 0 1 0 0,0 0-1 0 0,1 1 0 0 0,1 1 0 0 0,1-1 1 0 0,0 1-1 0 0,0 0 0 0 0,2 0 0 0 0,0 1 1 0 0,1-1-1 0 0,1 1 0 0 0,0 0 1 0 0,1-1-1 0 0,1 1 0 0 0,1 11-17 0 0,5-17 97 0 0,-1 0 1 0 0,2 0-1 0 0,-1 0 1 0 0,1-1-1 0 0,1 0 1 0 0,0 0-1 0 0,1-1 0 0 0,-1 0 1 0 0,2 0-1 0 0,-1-1 1 0 0,1 0-1 0 0,0-1 0 0 0,1 0 1 0 0,0-1-1 0 0,0 0 1 0 0,0-1-1 0 0,1 0 1 0 0,0 0-1 0 0,0-1 0 0 0,0-1 1 0 0,4 0-98 0 0,15 6 195 0 0,1-2 0 0 0,0-2 1 0 0,0-1-1 0 0,0-1 0 0 0,0-2 0 0 0,1-1 1 0 0,16-3-196 0 0,17-21 28 0 0,-71 1-4841 0 0,5 22 4333 0 0,-6-1-1704 0 0,2 1-4664 0 0,0 1-5003 0 0</inkml:trace>
  <inkml:trace contextRef="#ctx0" brushRef="#br0" timeOffset="-55167.783">7937 1167 15379 0 0,'0'0'1354'0'0,"0"0"-537"0"0,0 0-206 0 0,0 0 152 0 0,0 0 180 0 0,0 0 64 0 0,0 0-143 0 0,0 0-252 0 0,0 0-158 0 0,0 0-100 0 0,0 0-50 0 0,0 0-33 0 0,0 0-12 0 0,-4 29-30 0 0,-9 89-35 0 0,9 36 926 0 0,7-132-501 0 0,6-36 1029 0 0,15-52-1413 0 0,3 2-1 0 0,2 1 1 0 0,28-42-235 0 0,11 10 127 0 0,-67 95-127 0 0,0 0 0 0 0,0 0 0 0 0,1 0-1 0 0,-1 0 1 0 0,0 0 0 0 0,0 0 0 0 0,0 0 0 0 0,0 1 0 0 0,0-1 0 0 0,0 0 0 0 0,0 1 0 0 0,0-1 0 0 0,0 0 0 0 0,0 1-1 0 0,0-1 1 0 0,0 1 0 0 0,0 0 0 0 0,-1-1 0 0 0,1 1 0 0 0,0 0 0 0 0,0-1 0 0 0,-1 1 0 0 0,1 0 0 0 0,0 0 0 0 0,-1 0 0 0 0,1 0-1 0 0,0 0 1 0 0,-1 0 0 0 0,0 0 0 0 0,1 0 0 0 0,-1 0 0 0 0,1 0 0 0 0,-1 0 0 0 0,0 0 0 0 0,0 0 0 0 0,0 0 0 0 0,1 0 0 0 0,-1 0-1 0 0,0 0 1 0 0,0 0 0 0 0,-1 0 0 0 0,1 1 0 0 0,1 2 1 0 0,9 35 10 0 0,15 25 73 0 0,-24-63-125 0 0,0 0-1 0 0,-1 0 1 0 0,1-1 0 0 0,0 1 0 0 0,0 0-1 0 0,0 0 1 0 0,0 0 0 0 0,-1-1 0 0 0,1 1 0 0 0,0 0-1 0 0,0-1 1 0 0,0 1 0 0 0,0-1 0 0 0,1 0-1 0 0,-1 1 1 0 0,0-1 0 0 0,0 0 0 0 0,0 1 0 0 0,0-1-1 0 0,0 0 1 0 0,0 0 0 0 0,1 0 0 0 0,-1 0-1 0 0,0 0 1 0 0,0 0 0 0 0,0 0 0 0 0,0-1 0 0 0,0 1-1 0 0,0 0 1 0 0,1-1 0 0 0,-1 1 0 0 0,0 0 0 0 0,0-1-1 0 0,0 1 1 0 0,0-1 0 0 0,0 0 0 0 0,0 1-1 0 0,-1-1 1 0 0,1 0 0 0 0,0 0 0 0 0,0 1 0 0 0,0-1-1 0 0,-1 0 1 0 0,1 0 0 0 0,0 0 0 0 0,-1 0-1 0 0,1 0 1 0 0,-1 0 0 0 0,1 0 0 0 0,0-1 41 0 0,11-29-3329 0 0,-7 2-3585 0 0,-5 18-3714 0 0</inkml:trace>
  <inkml:trace contextRef="#ctx0" brushRef="#br0" timeOffset="-50887.477">9581 777 12027 0 0,'0'0'1835'0'0,"0"0"-576"0"0,0 0-406 0 0,0 0 31 0 0,0 0 151 0 0,0 0 44 0 0,0 0-132 0 0,0 0-255 0 0,0 0-264 0 0,0 0-150 0 0,0 0-88 0 0,-1 10-15 0 0,-13 200 863 0 0,24-73-724 0 0,-6-119-286 0 0,34 92 90 0 0,-37-109-58 0 0,-1-1 0 0 0,1 0 0 0 0,0 0 1 0 0,0 0-1 0 0,-1 0 0 0 0,1 0 0 0 0,0 0 1 0 0,-1 0-1 0 0,1 0 0 0 0,0 0 0 0 0,0-1 1 0 0,-1 1-1 0 0,1 0 0 0 0,0 0 0 0 0,-1-1 0 0 0,1 1 1 0 0,0 0-1 0 0,-1-1 0 0 0,1 1 0 0 0,-1 0 1 0 0,1-1-1 0 0,-1 1 0 0 0,1-1 0 0 0,-1 1 1 0 0,1-1-1 0 0,-1 0 0 0 0,1 1 0 0 0,-1-1 1 0 0,1 1-1 0 0,-1-1 0 0 0,0 0 0 0 0,1 1 1 0 0,-1-1-1 0 0,0 0 0 0 0,0 1 0 0 0,0-1 1 0 0,1 0-1 0 0,-1 1 0 0 0,0-1 0 0 0,0 0 1 0 0,0 0-1 0 0,0 1 0 0 0,0-1 0 0 0,0 0 1 0 0,0 1-1 0 0,-1-1 0 0 0,1 0 0 0 0,0 0 0 0 0,0 1 1 0 0,0-1-1 0 0,-1 0 0 0 0,1 1 0 0 0,0-1 1 0 0,-1 0-1 0 0,1 1 0 0 0,-1-1 0 0 0,1 1 1 0 0,-1-1-1 0 0,1 1 0 0 0,-1-1 0 0 0,1 1 1 0 0,-1-1-61 0 0,1-3-197 0 0,0-25 276 0 0,2 0 1 0 0,0 1 0 0 0,2-1 0 0 0,1 0-1 0 0,2 1 1 0 0,0 0 0 0 0,2 0 0 0 0,1 1-1 0 0,1 1 1 0 0,13-23-80 0 0,-15 35 2 0 0,-4 4 4 0 0,0 0-1 0 0,1 0 1 0 0,0 0-1 0 0,1 1 1 0 0,0 0-1 0 0,0 0 1 0 0,1 1-1 0 0,0 0 0 0 0,1 0 1 0 0,-1 1-1 0 0,1 0 1 0 0,1 1-1 0 0,0 0 1 0 0,-1 0-1 0 0,2 1 1 0 0,9-4-6 0 0,-16 9-4 0 0,-1 0 1 0 0,0 0 0 0 0,0 0 0 0 0,0 1 0 0 0,0-1 0 0 0,0 1-1 0 0,0-1 1 0 0,0 1 0 0 0,0 0 0 0 0,0 0 0 0 0,0 1 0 0 0,0-1 0 0 0,-1 0-1 0 0,1 1 1 0 0,0 0 0 0 0,-1 0 0 0 0,1 0 0 0 0,-1 0 0 0 0,0 0-1 0 0,0 0 1 0 0,1 0 0 0 0,-2 1 0 0 0,1-1 0 0 0,0 1 0 0 0,0 0-1 0 0,-1-1 1 0 0,1 1 0 0 0,-1 2 3 0 0,30 85 9 0 0,-26-47-80 0 0,-5-42 27 0 0,0-1-51 0 0,0 0-37 0 0,0 0-77 0 0,0 0-109 0 0,0 0-163 0 0,0 0-186 0 0,-3-6-3712 0 0,0 1-2564 0 0,0 1-4298 0 0</inkml:trace>
  <inkml:trace contextRef="#ctx0" brushRef="#br0" timeOffset="-49995.864">9697 379 8594 0 0,'0'0'1692'0'0,"0"0"-286"0"0,0 0-113 0 0,0 0 62 0 0,0 0 72 0 0,0 0-80 0 0,0 0-252 0 0,0 0-252 0 0,0 0-196 0 0,0 0-142 0 0,0 0-59 0 0,0 0-18 0 0,0 0 5 0 0,9 11 2785 0 0,-9-11-2906 0 0,0 0-25 0 0,0 0-27 0 0,-26 37 1016 0 0,22-30-1104 0 0,4-6-144 0 0,0-1 7 0 0,0 0-10 0 0,0 0-7 0 0,0 0-2 0 0,6-11 915 0 0,-7 17-450 0 0,9-20-305 0 0,18-18-77 0 0,-28 31-846 0 0,2 1 275 0 0,0 9-2686 0 0,0 10-3645 0 0,0-14-4741 0 0</inkml:trace>
  <inkml:trace contextRef="#ctx0" brushRef="#br0" timeOffset="-32915.155">10669 424 6025 0 0,'0'0'1626'0'0,"0"0"-98"0"0,0 0 135 0 0,0 0 279 0 0,0 0 16 0 0,0 0-206 0 0,0 0-299 0 0,0 0-277 0 0,0 0-168 0 0,0 0-105 0 0,0 0-75 0 0,0 0-78 0 0,0 0-68 0 0,1-4 1588 0 0,-28 22-1592 0 0,27-18-658 0 0,0 0 25 0 0,0 0-6 0 0,0 0-17 0 0,0 0 4 0 0,0 0-12 0 0,0 0 10 0 0,0 0 15 0 0,0 0 6 0 0,0 0-3 0 0,0 0 2 0 0,0 0 14 0 0,0 0 1 0 0,0 0 1 0 0,0 0-11 0 0,0 0-6 0 0,0 0-3 0 0,0 0-20 0 0,13-14 144 0 0,38-59 143 0 0,-107 128 1260 0 0,63-64-1447 0 0,7-8 54 0 0,-11 14-3432 0 0,-2 2-3515 0 0,-1 1-5498 0 0</inkml:trace>
  <inkml:trace contextRef="#ctx0" brushRef="#br0" timeOffset="-34079.381">10567 818 0 0 0,'0'0'424'0'0,"0"0"531"0"0,0 0 224 0 0,0 0 100 0 0,0 0 4 0 0,0 0-27 0 0,0 0-100 0 0,0 0-160 0 0,0 0-137 0 0,0 0-53 0 0,-5-5-14 0 0,4 3-759 0 0,-1 0 238 0 0,-1-1-1 0 0,1 1 1 0 0,0 0-1 0 0,-1 0 1 0 0,0 0-1 0 0,1 0 1 0 0,-1 0-1 0 0,0 1 1 0 0,0-1-1 0 0,0 1 1 0 0,0 0-1 0 0,0 0 1 0 0,0 0-1 0 0,0 0 1 0 0,-1 1-1 0 0,1-1 1 0 0,0 1-1 0 0,-3-1-270 0 0,-6 1 1117 0 0,8 0-914 0 0,0-1 0 0 0,0 1-1 0 0,0 0 1 0 0,0 0 0 0 0,0 0 0 0 0,1 1-1 0 0,-1-1 1 0 0,0 1 0 0 0,0 0 0 0 0,0 0-1 0 0,0 0 1 0 0,1 1 0 0 0,-1-1 0 0 0,0 1-1 0 0,1 0 1 0 0,0 0 0 0 0,-1 0 0 0 0,1 1-1 0 0,0-1 1 0 0,0 1 0 0 0,-1 1-203 0 0,-8 10 136 0 0,0 2 0 0 0,1-1 0 0 0,0 1 0 0 0,1 1 0 0 0,1 0 0 0 0,1 0 0 0 0,1 1 0 0 0,0 0 0 0 0,1 1 0 0 0,1-1 0 0 0,1 1 0 0 0,0 0 0 0 0,2 0 0 0 0,0 0 0 0 0,1 0 0 0 0,1 0 0 0 0,2 16-136 0 0,-1-25 40 0 0,1 0-1 0 0,0 0 1 0 0,1-1-1 0 0,0 1 0 0 0,0-1 1 0 0,1 0-1 0 0,0 0 0 0 0,1 0 1 0 0,0 0-1 0 0,1-1 1 0 0,-1 0-1 0 0,2 0 0 0 0,-1 0 1 0 0,1-1-1 0 0,0 0 0 0 0,1 0 1 0 0,-1-1-1 0 0,1 0 1 0 0,2 1-40 0 0,3-1 84 0 0,0-1 0 0 0,1 0 1 0 0,-1 0-1 0 0,1-2 0 0 0,0 0 1 0 0,0 0-1 0 0,1-1 0 0 0,-1-1 1 0 0,0-1-1 0 0,1 0 0 0 0,-1 0 1 0 0,0-1-1 0 0,0-1 0 0 0,0-1 1 0 0,0 0-1 0 0,6-2-84 0 0,15-7 276 0 0,-1-1 0 0 0,0-1 0 0 0,-1-2 0 0 0,0-1 0 0 0,24-18-276 0 0,-41 25 119 0 0,0-1-1 0 0,-1-1 0 0 0,0 0 1 0 0,-1-1-1 0 0,-1 0 0 0 0,0-1 1 0 0,0-1-1 0 0,8-13-118 0 0,-17 22 30 0 0,-1 0 0 0 0,1 0 0 0 0,-1 0 0 0 0,0 0 0 0 0,-1 0 0 0 0,0-1 0 0 0,0 1-1 0 0,0-1 1 0 0,0 0 0 0 0,-1 1 0 0 0,-1-1 0 0 0,1 0 0 0 0,-1 0 0 0 0,0 0 0 0 0,0 0 0 0 0,-1 1 0 0 0,0-1 0 0 0,0 0 0 0 0,-1 0 0 0 0,0 1 0 0 0,0-1 0 0 0,0 1 0 0 0,-1 0 0 0 0,0-1-1 0 0,-3-4-29 0 0,-7-3-125 0 0,1 0-1 0 0,-1 1 1 0 0,-1 1-1 0 0,-1 0 1 0 0,1 1-1 0 0,-2 1 1 0 0,1 0-1 0 0,-1 1 1 0 0,-1 1-1 0 0,0 0 0 0 0,0 2 1 0 0,0 0-1 0 0,-1 0 1 0 0,0 2-1 0 0,0 0 1 0 0,0 1-1 0 0,-1 1 1 0 0,1 0-1 0 0,0 2 0 0 0,-1 0 1 0 0,-14 3 125 0 0,-88 22-3550 0 0,47 12-5276 0 0,54-26-2396 0 0</inkml:trace>
  <inkml:trace contextRef="#ctx0" brushRef="#br0" timeOffset="-33614.234">10275 1167 4089 0 0,'0'0'2338'0'0,"0"0"-481"0"0,0 0-134 0 0,0 0 9 0 0,0 0-71 0 0,0 0-227 0 0,0 0-249 0 0,0 0-87 0 0,0 0-39 0 0,0 0-31 0 0,0 0-74 0 0,0 0-186 0 0,0 0-140 0 0,22-8-68 0 0,74-29-17 0 0,68-40 1763 0 0,-66 34-1507 0 0,-93 42-775 0 0,-1 0 0 0 0,1 1 0 0 0,-1-1 0 0 0,1 1 0 0 0,-1 0 0 0 0,1 0 0 0 0,0 1 0 0 0,-1-1 0 0 0,1 1 0 0 0,-1 0 0 0 0,1 0 0 0 0,-1 1 0 0 0,0-1 0 0 0,0 1 0 0 0,1 0 0 0 0,-1 0 0 0 0,0 0 0 0 0,-1 1 0 0 0,1-1 0 0 0,0 1 0 0 0,-1 0 0 0 0,1 0 1 0 0,-1 0-1 0 0,2 3-24 0 0,34 21 285 0 0,-24-20-129 0 0,2-2 1 0 0,-1 0-1 0 0,1-1 0 0 0,0 0 0 0 0,0-2 0 0 0,0 0 0 0 0,0-1 0 0 0,0 0 0 0 0,17-2-156 0 0,-30 1 40 0 0,-4-1-74 0 0,0 1 1 0 0,-1-1 0 0 0,1 1-1 0 0,0 0 1 0 0,0-1-1 0 0,0 1 1 0 0,0-1 0 0 0,0 1-1 0 0,0-1 1 0 0,0 1 0 0 0,0-1-1 0 0,0 1 1 0 0,0-1 0 0 0,0 1-1 0 0,0-1 1 0 0,0 1-1 0 0,0 0 1 0 0,0-1 0 0 0,1 1-1 0 0,-1-1 1 0 0,0 1 0 0 0,0-1-1 0 0,1 1 1 0 0,-1 0-1 0 0,0-1 1 0 0,0 1 0 0 0,1 0-1 0 0,-1-1 1 0 0,0 1 0 0 0,1 0-1 0 0,-1-1 1 0 0,0 1 0 0 0,1 0-1 0 0,-1 0 1 0 0,1-1-1 0 0,-1 1 1 0 0,0 0 0 0 0,1 0-1 0 0,-1 0 1 0 0,1 0 0 0 0,-1 0-1 0 0,1-1 1 0 0,-1 1-1 0 0,1 0 1 0 0,-1 0 0 0 0,1 0-1 0 0,-1 0 34 0 0,-23-14-3496 0 0,6 4-4463 0 0,9 5-3693 0 0</inkml:trace>
  <inkml:trace contextRef="#ctx0" brushRef="#br0" timeOffset="-29225.004">11322 1031 0 0 0,'0'0'946'0'0,"0"0"192"0"0,0 0 25 0 0,0 0-46 0 0,0 0-35 0 0,0 0-4 0 0,0 0 50 0 0,0 0 62 0 0,0 0 41 0 0,0 0-15 0 0,4 7 5974 0 0,66 11-5005 0 0,-55-15-1934 0 0,1-1 0 0 0,-1 0 0 0 0,1-2 1 0 0,0 1-1 0 0,0-2 0 0 0,-1 0 0 0 0,1-1 0 0 0,0-1 0 0 0,-1 0 0 0 0,0-1 0 0 0,0-1 0 0 0,0 0 0 0 0,14-8-251 0 0,-18 9 104 0 0,1-1 0 0 0,-1 0 0 0 0,0-1 1 0 0,-1 0-1 0 0,1-1 0 0 0,-1 0 0 0 0,-1-1 0 0 0,1 0 1 0 0,-1 0-1 0 0,-1-1 0 0 0,0 0 0 0 0,0 0 0 0 0,0-1 1 0 0,-1 0-1 0 0,3-7-104 0 0,4-27 709 0 0,-14 43-682 0 0,0 1 20 0 0,-29-30 337 0 0,26 24-376 0 0,0 0-1 0 0,0-1 1 0 0,0 1 0 0 0,-1 1 0 0 0,0-1 0 0 0,0 0 0 0 0,0 1 0 0 0,0 0 0 0 0,-1 0 0 0 0,0 0 0 0 0,0 1-1 0 0,-1-1 1 0 0,1 1 0 0 0,-1 1 0 0 0,0-1 0 0 0,0 1 0 0 0,0 0 0 0 0,0 0 0 0 0,-1 1 0 0 0,1-1-1 0 0,-1 1 1 0 0,1 1 0 0 0,-1 0 0 0 0,0 0 0 0 0,0 0-8 0 0,-114 12-88 0 0,110-6 97 0 0,1 0 1 0 0,-1 0-1 0 0,1 2 0 0 0,0-1 0 0 0,1 1 1 0 0,-1 1-1 0 0,1-1 0 0 0,1 1 0 0 0,0 1 1 0 0,0 0-1 0 0,0 0 0 0 0,1 1 0 0 0,1-1 1 0 0,0 2-1 0 0,0-1 0 0 0,1 1 0 0 0,-2 3-9 0 0,-2 15 79 0 0,1-1 0 0 0,1 1 0 0 0,1 1 0 0 0,1-1 0 0 0,1 17-79 0 0,2-29 48 0 0,-1 121 232 0 0,4-132-264 0 0,0 0 0 0 0,1-1 0 0 0,-1 1-1 0 0,1-1 1 0 0,0 1 0 0 0,1-1 0 0 0,-1 0 0 0 0,1 0 0 0 0,0 0-1 0 0,1 0 1 0 0,-1 0 0 0 0,1-1 0 0 0,0 1 0 0 0,0-1-1 0 0,0 0 1 0 0,0 0 0 0 0,1-1 0 0 0,-1 1 0 0 0,1-1-1 0 0,0 0 1 0 0,0-1 0 0 0,1 1 0 0 0,-1-1 0 0 0,0 0-1 0 0,1 0 1 0 0,0 0-16 0 0,150 17 820 0 0,-45-41-244 0 0,-111 19-1002 0 0,-2 2-8650 0 0,4 1-2850 0 0</inkml:trace>
  <inkml:trace contextRef="#ctx0" brushRef="#br0" timeOffset="-28796.929">12169 983 14675 0 0,'0'0'1424'0'0,"0"0"-247"0"0,0 0-136 0 0,0 0 53 0 0,0 0 25 0 0,0 0-92 0 0,0 0-145 0 0,0 0-165 0 0,0 0-155 0 0,0 0-128 0 0,0 0-95 0 0,0 0-97 0 0,0 0-51 0 0,-33 27-20 0 0,-100 81-34 0 0,94-65-28 0 0,34-29-64 0 0,0 0 1 0 0,1 1-1 0 0,1-1 0 0 0,0 1 0 0 0,1 0 0 0 0,0 0 0 0 0,1 0 0 0 0,1 1 0 0 0,0-1 0 0 0,2 5-45 0 0,0-14 34 0 0,1 1-1 0 0,0-2 0 0 0,0 1 1 0 0,0 0-1 0 0,0-1 1 0 0,1 1-1 0 0,0-1 1 0 0,0 0-1 0 0,1 0 0 0 0,-1-1 1 0 0,1 1-1 0 0,0-1 1 0 0,1 0-1 0 0,-1 0 1 0 0,0-1-1 0 0,1 1 0 0 0,0-1 1 0 0,0-1-1 0 0,0 1 1 0 0,0-1-1 0 0,0 0 1 0 0,1 0-1 0 0,-1-1 0 0 0,0 0 1 0 0,1 0-1 0 0,-1 0 1 0 0,1-1-1 0 0,0 0 1 0 0,-1 0-1 0 0,1-1 0 0 0,3 0-33 0 0,1 1 68 0 0,0-1-1 0 0,0 0 1 0 0,0 0-1 0 0,0-1 1 0 0,0 0-1 0 0,0-1 1 0 0,-1-1-1 0 0,1 1 1 0 0,-1-2-1 0 0,0 1 1 0 0,0-1-1 0 0,0-1 1 0 0,-1 0-1 0 0,0 0 1 0 0,0-1-1 0 0,-1 0 1 0 0,1-1-1 0 0,-2 0 1 0 0,1 0-1 0 0,-1 0 1 0 0,0-1-1 0 0,-1 0 1 0 0,0 0-1 0 0,0-1 1 0 0,-1 0-1 0 0,0 0 1 0 0,-1 0-1 0 0,0-1 1 0 0,-1 1-1 0 0,0-1 1 0 0,-1 0-1 0 0,0 0 1 0 0,0 0-1 0 0,-1 0 1 0 0,-1 0-1 0 0,0-9-67 0 0,-1 13-95 0 0,-1 1-1 0 0,0-1 1 0 0,0 1 0 0 0,0 0-1 0 0,-1 0 1 0 0,1 0-1 0 0,-2 0 1 0 0,1 0-1 0 0,-1 0 1 0 0,1 1 0 0 0,-2 0-1 0 0,1 0 1 0 0,0 0-1 0 0,-1 0 1 0 0,0 0 0 0 0,0 1-1 0 0,-1 0 1 0 0,1 0-1 0 0,-1 1 1 0 0,0-1-1 0 0,0 1 1 0 0,0 1 0 0 0,0-1-1 0 0,0 1 1 0 0,0 0-1 0 0,-1 0 1 0 0,1 1 0 0 0,-1 0-1 0 0,0 0 1 0 0,1 0-1 0 0,-5 1 96 0 0,-56 8-3945 0 0,24 6-4188 0 0,42-14 7877 0 0,-19 8-11374 0 0</inkml:trace>
  <inkml:trace contextRef="#ctx0" brushRef="#br0" timeOffset="-28359.908">11928 1223 2857 0 0,'0'0'3611'0'0,"0"0"-1454"0"0,0 0-418 0 0,0 0 142 0 0,0 0 13 0 0,0 0-208 0 0,0 0-245 0 0,0 0-72 0 0,0 0-84 0 0,0 0-78 0 0,0 0-129 0 0,0 0-294 0 0,0 0-164 0 0,12 3-46 0 0,63 19 491 0 0,148-29 1854 0 0,-153 59-2459 0 0,-5-41 102 0 0,-65-11-539 0 0,0 0 10 0 0,0 0-1 0 0,0 0-4 0 0,0 0 9 0 0,0 0-2 0 0,0 0-28 0 0,0 0-26 0 0,0 0 18 0 0,0 0-2 0 0,0 0 6 0 0,0 0-17 0 0,0 0-26 0 0,0 0 20 0 0,0 0-10 0 0,0 0-14 0 0,0 0-2 0 0,0 0-15 0 0,0 0-14 0 0,0 0-31 0 0,-4-19-5017 0 0,1 12-73 0 0,3 3-6748 0 0</inkml:trace>
  <inkml:trace contextRef="#ctx0" brushRef="#br0" timeOffset="-25942.463">11309 530 7522 0 0,'0'0'1263'0'0,"0"0"-322"0"0,0 0 2 0 0,0 0 324 0 0,0 0 288 0 0,0 0 35 0 0,0 0-266 0 0,0 0-391 0 0,0 0-331 0 0,0 0-185 0 0,0 0-15 0 0,0 0 58 0 0,0 0 75 0 0,5-2 34 0 0,38-35 2232 0 0,-28 13-2470 0 0,1 0 0 0 0,1 1 0 0 0,0 0 0 0 0,2 2 0 0 0,1 0 0 0 0,1 1 0 0 0,0 2 0 0 0,12-9-331 0 0,17-15 355 0 0,-26 32-268 0 0,-19 8 1320 0 0,38 68-1290 0 0,-9 13 96 0 0,43 66 82 0 0,-72-140-316 0 0,-12-10-1987 0 0,-4 2-4749 0 0,8 3-5333 0 0</inkml:trace>
  <inkml:trace contextRef="#ctx0" brushRef="#br0" timeOffset="66207.221">2379 2714 10666 0 0,'0'0'2399'0'0,"0"0"-601"0"0,0 0-370 0 0,0 0-167 0 0,0 0-122 0 0,0 0-123 0 0,0 0-197 0 0,0 0-252 0 0,0 0-191 0 0,0 0-82 0 0,0 0 69 0 0,0 0 139 0 0,0 0 131 0 0,10 0 78 0 0,179-16 2324 0 0,16-16-2127 0 0,-184 31-3111 0 0,-6 9-3590 0 0,-13-4-4148 0 0</inkml:trace>
  <inkml:trace contextRef="#ctx0" brushRef="#br0" timeOffset="66730.901">3020 2430 17092 0 0,'0'0'1616'0'0,"0"0"-859"0"0,0 0-459 0 0,0 0-119 0 0,0 0 183 0 0,0 0 225 0 0,0 0 55 0 0,0 0-86 0 0,0 0-158 0 0,0 0-161 0 0,0 0-101 0 0,-7 37-31 0 0,-22 116-36 0 0,-5 51 103 0 0,8-21-103 0 0,22-127 2416 0 0,34-177-1857 0 0,-6 44-585 0 0,2 1 0 0 0,4 1 0 0 0,3 1 0 0 0,3 2 0 0 0,4 2 0 0 0,2 1-1 0 0,19-18-42 0 0,-52 74 5 0 0,-4 7 7 0 0,-1-1 0 0 0,1 1 0 0 0,0-1 0 0 0,0 1 0 0 0,1 1 0 0 0,0-1 0 0 0,0 1 1 0 0,0 0-1 0 0,1 0 0 0 0,-1 1 0 0 0,1 0 0 0 0,0 0 0 0 0,4-1-12 0 0,-8 6 1 0 0,-1 0 0 0 0,1 1 0 0 0,-1-1 1 0 0,1 1-1 0 0,-1 0 0 0 0,0-1 0 0 0,1 1 0 0 0,-1 0 1 0 0,0 0-1 0 0,0 1 0 0 0,-1-1 0 0 0,1 0 0 0 0,0 1 1 0 0,-1-1-1 0 0,1 1 0 0 0,-1-1 0 0 0,0 1 0 0 0,0-1 1 0 0,0 1-1 0 0,0 0 0 0 0,-1 0 0 0 0,1 0 1 0 0,-1-1-1 0 0,1 1 0 0 0,-1 0 0 0 0,0 0 0 0 0,0 0 1 0 0,0 0-1 0 0,0 0 0 0 0,-1 0 0 0 0,1-1 0 0 0,-1 1 1 0 0,-1 2-2 0 0,3 3 21 0 0,-1 168-634 0 0,9-171-2200 0 0,-4-5-1483 0 0,-4 0 1312 0 0,2 0-8924 0 0</inkml:trace>
  <inkml:trace contextRef="#ctx0" brushRef="#br0" timeOffset="71869.923">4054 2537 0 0 0,'0'0'1015'0'0,"0"0"230"0"0,0 0-19 0 0,0 0-60 0 0,0 0-159 0 0,0 0-203 0 0,0 0-167 0 0,0 0-267 0 0,0 0-224 0 0,0-6-140 0 0,13-40 648 0 0,-4-15 7244 0 0,-46 52-3461 0 0,31 10-4304 0 0,0-1 1 0 0,-1 1-1 0 0,1 0 0 0 0,0 1 0 0 0,0-1 1 0 0,0 1-1 0 0,0 0 0 0 0,0 1 1 0 0,1-1-1 0 0,-1 1 0 0 0,1 0 0 0 0,-1 1 1 0 0,1-1-1 0 0,0 1 0 0 0,0 0 1 0 0,-3 5-134 0 0,2-5 55 0 0,-108 109 839 0 0,105-101-806 0 0,2 0 0 0 0,0 1 1 0 0,0-1-1 0 0,1 2 0 0 0,1-1 0 0 0,0 1 0 0 0,1-1 0 0 0,1 1 0 0 0,0 1 1 0 0,-1 9-89 0 0,1-13 37 0 0,1 0 1 0 0,0 0-1 0 0,0 1 1 0 0,1-1 0 0 0,0 1-1 0 0,1-1 1 0 0,1 1-1 0 0,0-1 1 0 0,0 1 0 0 0,1-1-1 0 0,1 0 1 0 0,0 1-1 0 0,0-1 1 0 0,1-1 0 0 0,0 1-1 0 0,1 0 1 0 0,0-1-1 0 0,1 0 1 0 0,0 0-1 0 0,1-1 1 0 0,5 7-38 0 0,-2-8 72 0 0,0 0 0 0 0,0-1-1 0 0,0 0 1 0 0,1-1 0 0 0,0 0 0 0 0,0 0 0 0 0,1-1-1 0 0,-1-1 1 0 0,1 0 0 0 0,0-1 0 0 0,0 0 0 0 0,0-1-1 0 0,1 0 1 0 0,-1-1 0 0 0,1 0 0 0 0,-1-1 0 0 0,0-1-1 0 0,1 0 1 0 0,-1 0 0 0 0,0-1 0 0 0,1-1 0 0 0,-1 0-1 0 0,0 0 1 0 0,-1-2-72 0 0,14-5 128 0 0,0-1 0 0 0,-1-1 1 0 0,0-2-1 0 0,-2 0 0 0 0,1-1 0 0 0,-2-2 0 0 0,0 0 0 0 0,-1-1 1 0 0,-1-1-1 0 0,0-1 0 0 0,2-5-128 0 0,-11 12 25 0 0,0 0 1 0 0,-1-1-1 0 0,0 0 1 0 0,-1 0-1 0 0,-1-1 0 0 0,0 0 1 0 0,-1 0-1 0 0,-1-1 1 0 0,0 0-1 0 0,-1 0 0 0 0,-1 0 1 0 0,-1 0-1 0 0,0 0 1 0 0,-1-1-1 0 0,0 1 0 0 0,-2-1 1 0 0,0 1-1 0 0,-3-16-25 0 0,1 21-63 0 0,0 0 0 0 0,-1 0 0 0 0,0 0 0 0 0,-1 1-1 0 0,0 0 1 0 0,-1 0 0 0 0,0 0 0 0 0,0 0 0 0 0,-1 1 0 0 0,-1 0 0 0 0,1 1-1 0 0,-1 0 1 0 0,-1 0 0 0 0,1 0 0 0 0,-2 1 0 0 0,1 1 0 0 0,-1-1 0 0 0,1 1-1 0 0,-2 1 1 0 0,1 0 0 0 0,0 1 0 0 0,-1 0 0 0 0,0 0 0 0 0,0 1 0 0 0,0 0-1 0 0,-1 1 1 0 0,1 1 0 0 0,0 0 0 0 0,-1 0 0 0 0,1 1 0 0 0,-1 0-1 0 0,1 1 1 0 0,-1 1 0 0 0,1-1 0 0 0,0 2 0 0 0,0 0 0 0 0,0 0 0 0 0,0 1-1 0 0,0 0 1 0 0,-1 2 63 0 0,-11 6-506 0 0,1 1 0 0 0,0 1-1 0 0,1 0 1 0 0,1 2 0 0 0,0 1-1 0 0,1 0 507 0 0,-23 26-3432 0 0,2 0-3513 0 0,22-20-4444 0 0</inkml:trace>
  <inkml:trace contextRef="#ctx0" brushRef="#br0" timeOffset="72282.352">3686 2883 12507 0 0,'0'0'1921'0'0,"0"0"-591"0"0,0 0-203 0 0,0 0 95 0 0,0 0 80 0 0,0 0-43 0 0,0 0-240 0 0,0 0-255 0 0,0 0-166 0 0,0 0-110 0 0,0 0-45 0 0,0 0-48 0 0,0 0-46 0 0,30-29-49 0 0,95-88-41 0 0,-65 71 91 0 0,-52 41-312 0 0,-1 0 0 0 0,1 1-1 0 0,0 0 1 0 0,0 0-1 0 0,0 1 1 0 0,0 0 0 0 0,1 1-1 0 0,0-1 1 0 0,-1 2-1 0 0,1-1 1 0 0,0 1 0 0 0,0 0-1 0 0,-1 1 1 0 0,1 0-1 0 0,0 1 1 0 0,6 0-38 0 0,50 42 205 0 0,-49-31-103 0 0,0-2-1 0 0,1 0 0 0 0,0-1 1 0 0,0-1-1 0 0,1 0 0 0 0,0-2 1 0 0,0 0-1 0 0,0 0 1 0 0,1-2-1 0 0,18 2-101 0 0,63-2 967 0 0,-109-22-1881 0 0,-2 7-1759 0 0,3 4-3868 0 0,5 3-5679 0 0</inkml:trace>
  <inkml:trace contextRef="#ctx0" brushRef="#br0" timeOffset="72935.769">4108 2073 5513 0 0,'0'0'2409'0'0,"0"0"-34"0"0,0 0-36 0 0,0 0-137 0 0,0 0-282 0 0,0 0-419 0 0,0 0-385 0 0,0 0-271 0 0,0 0-151 0 0,0 0-70 0 0,0 0-27 0 0,0 0-22 0 0,0 0 0 0 0,-10 15 901 0 0,-22 14-566 0 0,31-29-873 0 0,1 0-32 0 0,0 0 10 0 0,0 0 15 0 0,0 0 8 0 0,0 0 33 0 0,0 0 28 0 0,0 0 7 0 0,0 0 16 0 0,19-18 779 0 0,51-58-627 0 0,-126 123 1048 0 0,93-55-3483 0 0,-12 5-6816 0 0,-17 2-3359 0 0</inkml:trace>
  <inkml:trace contextRef="#ctx0" brushRef="#br0" timeOffset="73483.765">4509 2180 11618 0 0,'0'0'2441'0'0,"0"0"-435"0"0,0 0-203 0 0,0 0-144 0 0,0 0-183 0 0,0 0-245 0 0,0 0-291 0 0,0 0-268 0 0,0 0-197 0 0,0 0-157 0 0,0 0-84 0 0,0 0 1 0 0,-5 0 0 0 0,0 1-262 0 0,-6 1 531 0 0,26-2 476 0 0,251-14 1469 0 0,-264 14-2446 0 0,-1 1 0 0 0,1 0 0 0 0,-1 0 0 0 0,0 0 0 0 0,1 0 0 0 0,-1 0 0 0 0,0 0 0 0 0,0 1 0 0 0,0-1 0 0 0,0 0 0 0 0,0 0 1 0 0,0 1-1 0 0,0-1 0 0 0,0 1 0 0 0,-1-1 0 0 0,1 1 0 0 0,0-1 0 0 0,-1 1 0 0 0,1-1 0 0 0,-1 1 0 0 0,0-1 0 0 0,1 1 0 0 0,-1 0 0 0 0,0-1 0 0 0,0 1 0 0 0,0 0 0 0 0,0-1 0 0 0,0 1 0 0 0,-1 0 0 0 0,1-1 0 0 0,0 1 0 0 0,-1-1 1 0 0,1 1-1 0 0,-1-1 0 0 0,0 1 0 0 0,1-1 0 0 0,-1 1 0 0 0,0-1 0 0 0,0 1 0 0 0,0-1 0 0 0,0 0 0 0 0,0 0 0 0 0,0 1 0 0 0,0-1 0 0 0,-1 0 0 0 0,1 0 0 0 0,0 0 0 0 0,-1 0 0 0 0,1 0-3 0 0,-116 108 364 0 0,115-108-359 0 0,1 0-1 0 0,0 0 0 0 0,-1 0 0 0 0,1 1 1 0 0,0-1-1 0 0,0 0 0 0 0,0 1 0 0 0,0-1 1 0 0,0 0-1 0 0,1 1 0 0 0,-1 0 0 0 0,0-1 1 0 0,1 1-1 0 0,-1-1 0 0 0,1 1 0 0 0,-1 0 1 0 0,1-1-1 0 0,0 1 0 0 0,0 0 0 0 0,0-1 1 0 0,0 1-1 0 0,0 0 0 0 0,0-1 0 0 0,0 1 1 0 0,0 0-1 0 0,1-1 0 0 0,-1 1 0 0 0,1 0 0 0 0,-1-1 1 0 0,1 1-1 0 0,-1-1 0 0 0,1 1 0 0 0,0-1 1 0 0,0 1-1 0 0,0-1 0 0 0,0 1 0 0 0,0-1 1 0 0,0 0-1 0 0,0 0 0 0 0,1 1 0 0 0,-1-1 1 0 0,0 0-1 0 0,1 0 0 0 0,-1 0 0 0 0,1-1 1 0 0,-1 1-1 0 0,1 0 0 0 0,-1 0 0 0 0,1-1 1 0 0,-1 1-1 0 0,1-1 0 0 0,0 1 0 0 0,-1-1 1 0 0,1 0-1 0 0,0 0 0 0 0,-1 0 0 0 0,1 0 1 0 0,0 0-1 0 0,0 0 0 0 0,0 0-4 0 0,167 8-1101 0 0,-134-14-1643 0 0,-14-2-6956 0 0,-14 7-2907 0 0</inkml:trace>
  <inkml:trace contextRef="#ctx0" brushRef="#br0" timeOffset="74385.745">4916 1852 5945 0 0,'0'0'2059'0'0,"0"0"-181"0"0,0 0-59 0 0,0 0-69 0 0,0 0-122 0 0,0 0-241 0 0,0 0-285 0 0,0 0-251 0 0,0 0-162 0 0,0 0-94 0 0,0 0-35 0 0,0 0 9 0 0,0 0 20 0 0,17-4 1362 0 0,101-21 1239 0 0,-116 25-3178 0 0,1 0 0 0 0,-1 0 0 0 0,1 0 0 0 0,-1 0 1 0 0,1 1-1 0 0,-1-1 0 0 0,0 1 0 0 0,1 0 0 0 0,-1 0 0 0 0,0 0 1 0 0,1 0-1 0 0,-1 0 0 0 0,0 0 0 0 0,0 0 0 0 0,0 1 0 0 0,0-1 1 0 0,0 1-1 0 0,0 0 0 0 0,0 0 0 0 0,-1-1 0 0 0,1 1 0 0 0,-1 0 1 0 0,1 0-1 0 0,-1 0 0 0 0,0 1 0 0 0,0-1 0 0 0,1 0 0 0 0,-2 0 1 0 0,1 1-1 0 0,0-1 0 0 0,0 1 0 0 0,0 1-12 0 0,11 40 168 0 0,-1 1-1 0 0,-3 0 1 0 0,-1 0-1 0 0,0 32-167 0 0,5 35 76 0 0,1 233 126 0 0,-13-264-162 0 0,-37 262 154 0 0,30-265 168 0 0,-3-42 183 0 0,10-34-507 0 0,0-1 1 0 0,0 0 0 0 0,0 1 0 0 0,0-1 0 0 0,0 0 0 0 0,0 1 0 0 0,-1-1 0 0 0,1 0 0 0 0,0 0 0 0 0,-1 1 0 0 0,1-1-1 0 0,-1 0 1 0 0,0 0 0 0 0,1 0 0 0 0,-1 1 0 0 0,0-1 0 0 0,0 0 0 0 0,1 0 0 0 0,-1 0 0 0 0,0 0 0 0 0,0-1 0 0 0,0 1-1 0 0,0 0 1 0 0,-1 0 0 0 0,1 0 0 0 0,0-1 0 0 0,0 1 0 0 0,0-1 0 0 0,0 1 0 0 0,-1-1 0 0 0,1 1 0 0 0,0-1 0 0 0,-1 0-1 0 0,1 1 1 0 0,0-1 0 0 0,0 0 0 0 0,-1 0 0 0 0,1 0 0 0 0,0 0 0 0 0,-2-1-39 0 0,-158 1-1245 0 0,127 0-2675 0 0,-1 0-3544 0 0,26 0-4942 0 0</inkml:trace>
  <inkml:trace contextRef="#ctx0" brushRef="#br0" timeOffset="77618.788">5337 2658 1384 0 0,'0'0'910'0'0,"0"0"37"0"0,0 0 390 0 0,0 0 464 0 0,0 0 320 0 0,0 0 83 0 0,0 0-127 0 0,0 0-327 0 0,0 0-363 0 0,0 0-273 0 0,0 0-169 0 0,25 9-73 0 0,79 25-26 0 0,-46-28 369 0 0,-47-10-911 0 0,5 1-3 0 0,-1-1 0 0 0,0-1 0 0 0,1-1 0 0 0,-2 0-1 0 0,1 0 1 0 0,-1-2 0 0 0,0 0 0 0 0,0 0 0 0 0,-1-2 0 0 0,0 1 0 0 0,9-10-301 0 0,-11 9 126 0 0,-1 0 0 0 0,0-1 0 0 0,0 0 0 0 0,-1-1 0 0 0,-1 1 0 0 0,0-2 0 0 0,0 1 0 0 0,-1-1 0 0 0,-1 0 0 0 0,0-1 0 0 0,-1-1-126 0 0,-2 9 5 0 0,0-1 0 0 0,-1 0 1 0 0,0 0-1 0 0,0 1 1 0 0,-1-1-1 0 0,0-1 1 0 0,0 1-1 0 0,-1 0 1 0 0,0 0-1 0 0,0 0 1 0 0,0 0-1 0 0,-1 0 1 0 0,0 0-1 0 0,-1 0 1 0 0,0 0-1 0 0,0 0 1 0 0,0 0-1 0 0,-1 1 0 0 0,0-1 1 0 0,0 1-1 0 0,0-1 1 0 0,-1 1-1 0 0,0 0 1 0 0,0 1-1 0 0,-1-1 1 0 0,0 1-1 0 0,0 0 1 0 0,0 0-1 0 0,0 0 1 0 0,-1 1-1 0 0,0-1 1 0 0,0 2-1 0 0,0-1 1 0 0,0 0-1 0 0,0 1 0 0 0,-1 1 1 0 0,0-1-1 0 0,1 1 1 0 0,-6-1-6 0 0,-2 1-12 0 0,0 2 0 0 0,0-1 0 0 0,-1 2 0 0 0,1 0 0 0 0,0 1 0 0 0,0 0-1 0 0,0 1 1 0 0,0 1 0 0 0,1 0 0 0 0,-1 1 0 0 0,1 0 0 0 0,0 1 0 0 0,0 0 0 0 0,1 1 0 0 0,0 1 0 0 0,0 0 0 0 0,1 0 0 0 0,0 2 0 0 0,0-1 0 0 0,1 1 0 0 0,0 0 0 0 0,-2 5 12 0 0,5-5 30 0 0,0 0 0 0 0,0 0 0 0 0,1 1 0 0 0,1 0 0 0 0,0 0 0 0 0,0 0 0 0 0,1 1 0 0 0,0-1 0 0 0,1 1 0 0 0,1 0 0 0 0,-1 8-30 0 0,-10 194 1040 0 0,13-200-956 0 0,0-1-1 0 0,1 1 0 0 0,0-1 1 0 0,1 1-1 0 0,0-1 0 0 0,1 1 0 0 0,1-1 1 0 0,0 0-1 0 0,1 0 0 0 0,0-1 0 0 0,1 1 1 0 0,1-1-1 0 0,0 0 0 0 0,0-1 0 0 0,1 0 1 0 0,6 7-84 0 0,-5-10 74 0 0,0 0 0 0 0,1 0 0 0 0,0-1 0 0 0,1-1 0 0 0,-1 1 0 0 0,1-2 0 0 0,0 1 0 0 0,1-1 0 0 0,-1-1 0 0 0,1 0 0 0 0,0-1 0 0 0,0 0 0 0 0,0-1-1 0 0,0 0 1 0 0,0-1 0 0 0,1-1 0 0 0,-1 0 0 0 0,0 0 0 0 0,4-1-74 0 0,0-1 59 0 0,-1 0 0 0 0,1-1 0 0 0,-1-1 0 0 0,0 0 0 0 0,0-1 0 0 0,0 0 0 0 0,-1-1 0 0 0,1-1 1 0 0,-1-1-1 0 0,-1 0 0 0 0,0 0 0 0 0,4-5-59 0 0,-15 12-2 0 0,0 0 1 0 0,0-1-1 0 0,0 1 1 0 0,-1-1 0 0 0,1 1-1 0 0,0-1 1 0 0,-1 0 0 0 0,1 0-1 0 0,-1 0 1 0 0,0 0 0 0 0,0 0-1 0 0,0 0 1 0 0,0 0 0 0 0,0 0-1 0 0,0 0 1 0 0,0 0 0 0 0,-1-1-1 0 0,1 1 1 0 0,-1 0-1 0 0,1-1 1 0 0,-1 1 0 0 0,0-1 1 0 0,-24-6-2719 0 0,17 9 704 0 0,2 0-2901 0 0,1 0-7421 0 0</inkml:trace>
  <inkml:trace contextRef="#ctx0" brushRef="#br0" timeOffset="78181.029">6020 2909 12275 0 0,'0'0'3292'0'0,"0"0"-1570"0"0,0 0-586 0 0,0 0-63 0 0,0 0-28 0 0,0 0-98 0 0,0 0-235 0 0,0 0-282 0 0,0 0-221 0 0,0 0-125 0 0,0 0-33 0 0,0 0 79 0 0,0 0 77 0 0,1 5 42 0 0,11 144 1798 0 0,-12-149-1967 0 0,0 0 27 0 0,0 0 40 0 0,0 0 57 0 0,0 0 72 0 0,0 0 63 0 0,4-25 1793 0 0,-3 7-2104 0 0,1 1 0 0 0,1 0 1 0 0,1 0-1 0 0,0 1 0 0 0,1-1 0 0 0,1 1 0 0 0,1 0 0 0 0,0 0 0 0 0,1 1 1 0 0,1-1-29 0 0,-5 8-2 0 0,1-1 1 0 0,0 1-1 0 0,1 0 1 0 0,0 1-1 0 0,0-1 1 0 0,1 1-1 0 0,0 0 1 0 0,0 1-1 0 0,0-1 1 0 0,1 2-1 0 0,0-1 1 0 0,0 1-1 0 0,1 0 1 0 0,0 1-1 0 0,-1 0 1 0 0,5-2 1 0 0,-9 7-3 0 0,-1 0 0 0 0,0 0 0 0 0,0 0 0 0 0,1 0 0 0 0,-1 0 0 0 0,0 1 1 0 0,0-1-1 0 0,0 1 0 0 0,0 0 0 0 0,-1 0 0 0 0,1 0 0 0 0,0 0 1 0 0,-1 0-1 0 0,0 1 0 0 0,1-1 0 0 0,-1 1 0 0 0,0-1 0 0 0,0 1 0 0 0,0 0 1 0 0,-1 0-1 0 0,1 0 0 0 0,-1 0 0 0 0,1 0 0 0 0,-1 0 0 0 0,0 0 1 0 0,0 1-1 0 0,-1-1 0 0 0,1 0 0 0 0,-1 1 0 0 0,1-1 0 0 0,-1 0 0 0 0,0 1 1 0 0,0-1-1 0 0,-1 1 0 0 0,1-1 0 0 0,-1 0 0 0 0,0 2 3 0 0,4 15-4 0 0,20-2-1091 0 0,-16-17-3399 0 0,0-1-4197 0 0,-4 0-3494 0 0</inkml:trace>
  <inkml:trace contextRef="#ctx0" brushRef="#br0" timeOffset="79394.765">5295 1988 5305 0 0,'0'0'1424'0'0,"0"0"-191"0"0,0 0 123 0 0,0 0 260 0 0,0 0 110 0 0,0 0-120 0 0,0 0-273 0 0,0 0-283 0 0,0 0-167 0 0,0 0-56 0 0,0 0 9 0 0,0 0 35 0 0,20 3 2448 0 0,21-45-812 0 0,89-154-450 0 0,-87 126-1837 0 0,-12 15-16 0 0,-23 56-378 0 0,11 10 231 0 0,-13-8-16 0 0,29 37 248 0 0,-7 12-85 0 0,93 172 484 0 0,-117-219-727 0 0,-4-5 20 0 0,0-2-1734 0 0,2-2-4713 0 0,1 1-5885 0 0</inkml:trace>
  <inkml:trace contextRef="#ctx0" brushRef="#br0" timeOffset="85393.72">6685 2496 7290 0 0,'0'0'1720'0'0,"0"0"-265"0"0,0 0-63 0 0,0 0 158 0 0,0 0 74 0 0,0 0-81 0 0,0 0-249 0 0,0 0-321 0 0,0 0-290 0 0,0 0-201 0 0,0 0-140 0 0,7 11 1159 0 0,18-5-791 0 0,2-1 0 0 0,-1-2 0 0 0,0 0 0 0 0,1-2 0 0 0,0-1 0 0 0,15-2-710 0 0,14 1 441 0 0,176-18 676 0 0,-204 3-1629 0 0,-29 6-3827 0 0,-6-2-5320 0 0,4 10-2034 0 0</inkml:trace>
  <inkml:trace contextRef="#ctx0" brushRef="#br0" timeOffset="86147.671">6946 2187 8146 0 0,'0'0'2274'0'0,"0"0"-481"0"0,0 0-275 0 0,0 0-87 0 0,0 0 40 0 0,0 0-27 0 0,0 0-152 0 0,0 0-181 0 0,0 0-236 0 0,0 0-212 0 0,0 0-184 0 0,0 0-86 0 0,0 0-26 0 0,-5 1-6 0 0,3 0-274 0 0,-1 0 0 0 0,0 1 0 0 0,1-1 1 0 0,-1 0-1 0 0,1 1 0 0 0,0-1 0 0 0,-1 1 0 0 0,1 0 0 0 0,0 0 0 0 0,0 0 0 0 0,0 0 0 0 0,0 0 0 0 0,0 0 0 0 0,1 1 0 0 0,-1-1 0 0 0,1 0 0 0 0,-1 1 0 0 0,1 0 0 0 0,0-1 0 0 0,0 1 0 0 0,0 0 0 0 0,1-1 0 0 0,-1 1 0 0 0,0 0 0 0 0,1 0 0 0 0,0 0 0 0 0,0 1-87 0 0,-10 284 2381 0 0,8-90-1852 0 0,-6-162-417 0 0,7-35-88 0 0,1-1 4 0 0,0 0-14 0 0,0 0-8 0 0,-9 33-12 0 0,-26 3-784 0 0,38-42-9501 0 0,-2 5-1331 0 0</inkml:trace>
  <inkml:trace contextRef="#ctx0" brushRef="#br0" timeOffset="88857.425">7942 2010 0 0 0,'0'0'918'0'0,"0"0"331"0"0,0 0 185 0 0,0 0 86 0 0,0 0 22 0 0,0 0 5 0 0,0 0-84 0 0,0 0-130 0 0,0 0-90 0 0,0 0-96 0 0,8-2 698 0 0,-8 1 2502 0 0,-76-10-2394 0 0,-32 11-478 0 0,104 0-1440 0 0,0 0 0 0 0,0 1 0 0 0,1 0 0 0 0,-1 0 1 0 0,0 0-1 0 0,0 0 0 0 0,0 1 0 0 0,1 0 0 0 0,-1-1 1 0 0,1 1-1 0 0,-1 0 0 0 0,1 1 0 0 0,0-1 0 0 0,0 1 1 0 0,0-1-1 0 0,0 1 0 0 0,0 0 0 0 0,0 0 0 0 0,1 0 1 0 0,0 0-1 0 0,-1 1 0 0 0,1-1 0 0 0,0 1 0 0 0,1-1 0 0 0,-1 1 1 0 0,0 1-36 0 0,-29 106 416 0 0,28-97-299 0 0,-28 440 956 0 0,16-307-819 0 0,-5-27 66 0 0,17-75-197 0 0,3-45-127 0 0,0 0-6 0 0,0 0 1 0 0,0 0 16 0 0,0 0-3 0 0,0 0 20 0 0,0 30 489 0 0,10-19 624 0 0,31-16-791 0 0,-28 3-189 0 0,230-39 344 0 0,-138 30-407 0 0,-104 11-79 0 0,-1 0-14 0 0,0 0 10 0 0,0 0-6 0 0,0 0-9 0 0,0 0 27 0 0,0 0-3 0 0,0 0-17 0 0,0 0 14 0 0,0 0 3 0 0,0 0-1 0 0,0 0-41 0 0,0 0-7 0 0,0 0 10 0 0,0 0 2 0 0,0 0-7 0 0,0 0-17 0 0,0 0-45 0 0,0 0-22 0 0,0 0-71 0 0,0-9-2564 0 0,0 6-4004 0 0,0 0-5184 0 0</inkml:trace>
  <inkml:trace contextRef="#ctx0" brushRef="#br0" timeOffset="89611.439">8159 2349 11202 0 0,'0'0'1989'0'0,"0"0"-650"0"0,0 0-387 0 0,0 0-87 0 0,0 0 20 0 0,0 0-36 0 0,0 0-131 0 0,0 0-137 0 0,0 0-123 0 0,0 0-54 0 0,0 0-34 0 0,0 0-72 0 0,0 0-47 0 0,-1 17-21 0 0,-5 125 768 0 0,6 56 243 0 0,-17-106-530 0 0,17-92-645 0 0,0 0 8 0 0,0 0 21 0 0,0 0 18 0 0,0 0 19 0 0,0 0 2 0 0,0 0-4 0 0,0 0 25 0 0,0 0-3 0 0,0 0 43 0 0,0 0 30 0 0,0 0-2 0 0,0 0-7 0 0,1-30 874 0 0,3-11-1058 0 0,1 1 0 0 0,3-1 0 0 0,1 1 0 0 0,2 1 0 0 0,2-1 0 0 0,1 2 0 0 0,2 0 0 0 0,2 1 0 0 0,1 1 0 0 0,2 0 0 0 0,3-1-32 0 0,-21 31-4 0 0,0 0 1 0 0,1 0 0 0 0,0 0-1 0 0,0 0 1 0 0,1 1 0 0 0,-1-1-1 0 0,1 1 1 0 0,0 1 0 0 0,1-1 0 0 0,-1 1-1 0 0,1 0 1 0 0,0 0 0 0 0,0 0-1 0 0,0 1 1 0 0,0 0 0 0 0,1 0-1 0 0,0 0 1 0 0,-1 1 0 0 0,1 0-1 0 0,0 1 1 0 0,0-1 0 0 0,0 1 0 0 0,1 1 3 0 0,-5 2 2 0 0,0 1 0 0 0,0 0 1 0 0,0 0-1 0 0,-1 1 0 0 0,0-1 1 0 0,0 0-1 0 0,0 1 0 0 0,0 0 1 0 0,0-1-1 0 0,0 1 0 0 0,-1 0 1 0 0,0 0-1 0 0,0 0 0 0 0,0 0 1 0 0,0 0-1 0 0,-1 0 0 0 0,0 0 1 0 0,1 0-1 0 0,-1 0 0 0 0,-1 0 1 0 0,0 4-3 0 0,2-1-3 0 0,-1 50 104 0 0,0-30-162 0 0,5-12-2989 0 0,1-8-4978 0 0,-4-6-3684 0 0</inkml:trace>
  <inkml:trace contextRef="#ctx0" brushRef="#br0" timeOffset="94030.729">9072 2228 0 0 0,'0'0'2363'0'0,"0"0"-348"0"0,0 0-245 0 0,0 0-107 0 0,0 0-85 0 0,0 0-81 0 0,0 0-87 0 0,0 0-142 0 0,0 0-136 0 0,0 0-114 0 0,0 0-108 0 0,-5 0 4263 0 0,-22 3-4837 0 0,17 0-267 0 0,1 1 0 0 0,-1-1 1 0 0,1 2-1 0 0,-1-1 0 0 0,1 1 1 0 0,1 1-1 0 0,-1-1 1 0 0,1 1-1 0 0,0 1 0 0 0,-5 5-69 0 0,-62 79 702 0 0,67-74-569 0 0,0-1 0 0 0,0 1 0 0 0,2 1 1 0 0,0-1-1 0 0,1 1 0 0 0,1 0 1 0 0,1 0-1 0 0,0 1 0 0 0,1-1 0 0 0,2 1 1 0 0,-1-1-1 0 0,2 1 0 0 0,0-1 0 0 0,4 13-133 0 0,-1-19 77 0 0,0-1 0 0 0,1 1-1 0 0,0-1 1 0 0,1 0-1 0 0,1 0 1 0 0,0 0-1 0 0,0-1 1 0 0,1 0 0 0 0,0-1-1 0 0,0 1 1 0 0,1-2-1 0 0,1 1-76 0 0,-2-3 73 0 0,0-1-1 0 0,-1 0 1 0 0,2 0-1 0 0,-1-1 1 0 0,0 0-1 0 0,1-1 0 0 0,0 0 1 0 0,0 0-1 0 0,0-1 1 0 0,0 0-1 0 0,0 0 1 0 0,0-1-1 0 0,1 0 1 0 0,-1-1-1 0 0,0 0 0 0 0,0-1 1 0 0,1 0-1 0 0,-1 0 1 0 0,0-1-1 0 0,0 0 1 0 0,0 0-1 0 0,0-1 1 0 0,0 0-1 0 0,-1-1 0 0 0,1 0 1 0 0,-1 0-1 0 0,0-1 1 0 0,3-3-73 0 0,53-41 394 0 0,-2-2 1 0 0,55-61-395 0 0,-112 108 21 0 0,1-1-1 0 0,-1 1 0 0 0,0-1 1 0 0,0 0-1 0 0,-1-1 0 0 0,1 1 1 0 0,-1-1-1 0 0,-1 0 1 0 0,1 0-1 0 0,-1 0 0 0 0,0-1 1 0 0,0 1-1 0 0,-1-1 0 0 0,1 1 1 0 0,-2-1-1 0 0,1 0 0 0 0,-1 0 1 0 0,0 0-1 0 0,0 0 1 0 0,-1 0-1 0 0,0 0 0 0 0,0-6-20 0 0,-5 6 3 0 0,1 0 1 0 0,-1 0-1 0 0,0 1 0 0 0,0-1 0 0 0,-1 1 0 0 0,1 0 0 0 0,-2 1 0 0 0,1 0 0 0 0,0 0 0 0 0,-1 0 1 0 0,0 0-1 0 0,-7-2-3 0 0,-16-13-282 0 0,0 2 0 0 0,-1 1 0 0 0,-1 2 0 0 0,-1 1 0 0 0,0 1 0 0 0,0 2 0 0 0,-1 2 0 0 0,0 0 0 0 0,-1 3 0 0 0,0 1 0 0 0,0 1 0 0 0,-21 2 282 0 0,10 15-2309 0 0,20 3-5403 0 0,16-6-3898 0 0</inkml:trace>
  <inkml:trace contextRef="#ctx0" brushRef="#br0" timeOffset="94924.691">8771 2537 3249 0 0,'0'0'1585'0'0,"0"0"-164"0"0,0 0 74 0 0,0 0 173 0 0,0 0 34 0 0,0 0-186 0 0,0 0-292 0 0,0 0-227 0 0,0 0-111 0 0,0 0 37 0 0,0 0 169 0 0,0 0 78 0 0,0 0-28 0 0,4 1-141 0 0,37 2 3389 0 0,-40-3-4029 0 0,-1 0 3 0 0,0 0-23 0 0,0 0-33 0 0,0 0-23 0 0,0 0-36 0 0,0 0-55 0 0,0 0-2 0 0,0 0-41 0 0,0 0-23 0 0,0 0 7 0 0,0 0-22 0 0,0 0-25 0 0,0 0-20 0 0,4 0 603 0 0,9-3-628 0 0,-11 3 46 0 0,170-79 591 0 0,-144 66-633 0 0,-14 6-36 0 0,-1 1 1 0 0,1 0 0 0 0,0 1 0 0 0,1 0 0 0 0,-1 1 0 0 0,1 1 0 0 0,0 1-1 0 0,13-2-11 0 0,-27 6-2 0 0,0-1 0 0 0,1 0 0 0 0,-1 1 0 0 0,0-1 0 0 0,0 0 0 0 0,0 1 0 0 0,0 0 0 0 0,0-1 0 0 0,0 1 0 0 0,0 0 0 0 0,0-1-1 0 0,-1 1 1 0 0,1 0 0 0 0,-1 0 0 0 0,1-1 0 0 0,-1 1 0 0 0,0 0 0 0 0,0 0 0 0 0,0 0 0 0 0,0 0 0 0 0,0-1 0 0 0,0 1 0 0 0,0 0-1 0 0,-1 0 1 0 0,1 0 0 0 0,0 0 0 0 0,-1 0 2 0 0,0 6-20 0 0,-9 47 79 0 0,2 26-88 0 0,11-77 31 0 0,1 0-1 0 0,-1 0 1 0 0,1 0 0 0 0,-1 0 0 0 0,1-1 0 0 0,0 0-1 0 0,1 0 1 0 0,-1 0 0 0 0,0 0 0 0 0,1 0 0 0 0,0-1-1 0 0,0 0 1 0 0,-1 0 0 0 0,1 0 0 0 0,0-1 0 0 0,0 0-1 0 0,1 0 1 0 0,-1 0 0 0 0,0 0 0 0 0,0-1 0 0 0,0 0-1 0 0,1 0 1 0 0,-1 0 0 0 0,0-1 0 0 0,0 1 0 0 0,4-2-2 0 0,-2 2-11 0 0,4 0 25 0 0,-1 0 0 0 0,0 0 0 0 0,1-1 0 0 0,-1 0 0 0 0,0-1 0 0 0,0 0 0 0 0,0-1 0 0 0,0 0 0 0 0,0-1 0 0 0,0 0 0 0 0,-1 0 0 0 0,2-2-14 0 0,66-48 248 0 0,-79 38-1309 0 0,-3 10-2114 0 0,5 5-1675 0 0,0 1-7506 0 0</inkml:trace>
  <inkml:trace contextRef="#ctx0" brushRef="#br0" timeOffset="96098.048">9047 1859 928 0 0,'0'0'2085'0'0,"0"0"99"0"0,0 0 91 0 0,0 0-50 0 0,0 0-189 0 0,0 0-251 0 0,0 0-241 0 0,0 0-255 0 0,0 0-210 0 0,0 0-141 0 0,0 0-114 0 0,0 0-82 0 0,0 0-80 0 0,11 0 2134 0 0,-51 30-1717 0 0,0 10-549 0 0,104-70 1939 0 0,-38 8-2131 0 0,-37 26 184 0 0,-32 29-335 0 0,41-32-171 0 0,2-1-10 0 0,0 0-7 0 0,0 0 12 0 0,0 0-11 0 0,0 0-43 0 0,0 0-29 0 0,0 0-37 0 0,16 0-2681 0 0,-10 0-2626 0 0,-1 0-6517 0 0</inkml:trace>
  <inkml:trace contextRef="#ctx0" brushRef="#br0" timeOffset="100496.657">9303 1985 0 0 0,'0'0'919'0'0,"0"0"248"0"0,0 0 192 0 0,0 0 108 0 0,0 0-12 0 0,0 0-124 0 0,0 0-112 0 0,0 0-103 0 0,0 0-17 0 0,12-15 5067 0 0,-12 15-5564 0 0,-2 5 4855 0 0,-8 12-5237 0 0,10-17-203 0 0,0 0-3 0 0,0 0 14 0 0,0 0 22 0 0,0 0-22 0 0,0 0-20 0 0,0 0-8 0 0,0 0 16 0 0,0 0-2 0 0,0 0 4 0 0,0 0-6 0 0,0 0 3 0 0,0 0 2 0 0,0 0 3 0 0,0 0-4 0 0,0 0 18 0 0,0 0 0 0 0,0 0 12 0 0,0 0 23 0 0,0 0-8 0 0,0 0 9 0 0,20-8 989 0 0,-9-2-128 0 0,-11 10-909 0 0,-2 3 5 0 0,-7 12 485 0 0,9-15-461 0 0,0 0 888 0 0,0 0-919 0 0,0 0 25 0 0,0 0-6 0 0,0 0 5 0 0,0 0-2 0 0,0 0 2 0 0,0 0-9 0 0,0 0-11 0 0,0 0-25 0 0,0 0 21 0 0,0 0 18 0 0,0 0 6 0 0,0 0-9 0 0,0 0-6 0 0,0 0-10 0 0,0 0-3 0 0,0 0 3 0 0,0 0 3 0 0,0 0-23 0 0,0 0 1 0 0,0 0 20 0 0,0 0-29 0 0,0 0 27 0 0,29-18 152 0 0,-35 24 62 0 0,-2 3-633 0 0,0-6-4293 0 0,5-2-1986 0 0,1 2-5797 0 0</inkml:trace>
  <inkml:trace contextRef="#ctx0" brushRef="#br0" timeOffset="108577.819">9846 2566 1320 0 0,'0'0'1391'0'0,"0"0"-12"0"0,0 0 252 0 0,0 0 236 0 0,0 0 99 0 0,0 0-86 0 0,0 0-213 0 0,0 0-240 0 0,0 0-274 0 0,0 0-205 0 0,0 0-96 0 0,0-3-32 0 0,11-16 2900 0 0,8 12-2300 0 0,29 8-868 0 0,-1-2 0 0 0,0-2 0 0 0,1-2-1 0 0,-1-2 1 0 0,21-8-552 0 0,-25 4 359 0 0,-42 11-331 0 0,-1 0-40 0 0,0 0-4 0 0,0 0-4 0 0,-20 4-4173 0 0,13 0 556 0 0,2-4-3286 0 0,4 0 5442 0 0,-3 0-8824 0 0</inkml:trace>
  <inkml:trace contextRef="#ctx0" brushRef="#br0" timeOffset="108899.554">10072 2253 8122 0 0,'0'0'1897'0'0,"0"0"-356"0"0,0 0-272 0 0,0 0-119 0 0,0 0-3 0 0,0 0-76 0 0,0 0-179 0 0,0 0-231 0 0,0 0-172 0 0,0 0-88 0 0,0 0-21 0 0,0 0 28 0 0,0 0 16 0 0,-4 11 38 0 0,-13 36 28 0 0,13 49 1534 0 0,42 192-1091 0 0,-38-288-1256 0 0,0 0-170 0 0,-8-3-14785 0 0,5-1 7611 0 0</inkml:trace>
  <inkml:trace contextRef="#ctx0" brushRef="#br0" timeOffset="109413.806">10363 2191 12147 0 0,'0'0'1772'0'0,"0"0"-302"0"0,0 0-206 0 0,0 0-92 0 0,0 0-46 0 0,0 0-109 0 0,0 0-131 0 0,0 0-170 0 0,0 0-148 0 0,0 0-74 0 0,0 0-40 0 0,0 0-39 0 0,0 0-35 0 0,22-9-2 0 0,68-26-49 0 0,33 9 596 0 0,4 22-562 0 0,-125 4-363 0 0,-1 0 0 0 0,0 0 0 0 0,0 0 0 0 0,1 0-1 0 0,-1 1 1 0 0,0-1 0 0 0,0 0 0 0 0,0 1 0 0 0,1-1 0 0 0,-1 0-1 0 0,0 1 1 0 0,0 0 0 0 0,0-1 0 0 0,0 1 0 0 0,0 0 0 0 0,0-1 0 0 0,0 1-1 0 0,0 0 1 0 0,0 0 0 0 0,0 0 0 0 0,0 0 0 0 0,0 0 0 0 0,-1 0-1 0 0,1 0 1 0 0,0 0 0 0 0,-1 0 0 0 0,1 0 0 0 0,-1 0 0 0 0,1 0 0 0 0,-1 1-1 0 0,0-1 1 0 0,1 0 0 0 0,-1 0 0 0 0,0 1 0 0 0,0-1 0 0 0,0 0-1 0 0,0 0 1 0 0,0 1 0 0 0,0-1 0 0 0,0 0 0 0 0,0 0 0 0 0,0 1-1 0 0,-1-1 1 0 0,1 0 0 0 0,-24 54 66 0 0,-84 48 26 0 0,76-75-87 0 0,1 1-1 0 0,1 2 1 0 0,1 1 0 0 0,-7 12-5 0 0,33-40 0 0 0,0-1 1 0 0,-1 0-1 0 0,1 1 1 0 0,1-1 0 0 0,-1 1-1 0 0,0 0 1 0 0,1 0-1 0 0,0 0 1 0 0,0 0-1 0 0,0 1 1 0 0,0-1 0 0 0,1 0-1 0 0,0 1 1 0 0,0-1-1 0 0,0 1 1 0 0,0 0 0 0 0,1-1-1 0 0,0 1 1 0 0,0-1-1 0 0,0 1 1 0 0,0 0 0 0 0,1-1-1 0 0,-1 1 1 0 0,1-1-1 0 0,1 1 1 0 0,-1-1 0 0 0,1 1-1 0 0,-1-1 1 0 0,1 0-1 0 0,0 0 1 0 0,1 0 0 0 0,-1 0-1 0 0,1 0 1 0 0,0 0-1 0 0,-1 0 1 0 0,3 1-1 0 0,11 2 113 0 0,-1-1-1 0 0,1 0 1 0 0,0-1 0 0 0,0 0 0 0 0,1-2 0 0 0,0 0-1 0 0,-1 0 1 0 0,1-2 0 0 0,0 0 0 0 0,0-1 0 0 0,0-1-1 0 0,0 0 1 0 0,0-1 0 0 0,3-2-113 0 0,170-50 909 0 0,-224 36-8980 0 0,24 17 446 0 0,5 1-4602 0 0</inkml:trace>
  <inkml:trace contextRef="#ctx0" brushRef="#br0" timeOffset="110056.935">11224 2401 8018 0 0,'0'0'2167'0'0,"0"0"-581"0"0,0 0-413 0 0,0 0-162 0 0,0 0 11 0 0,0 0 8 0 0,0 0-99 0 0,0 0-159 0 0,0 0-194 0 0,0 0-130 0 0,0 0-75 0 0,0 0-38 0 0,0 0-12 0 0,-5 22-24 0 0,-19 72-21 0 0,18-7 592 0 0,5 0 218 0 0,1-86-961 0 0,0-1 53 0 0,0 0 69 0 0,0 0 81 0 0,0 0 76 0 0,0 0 46 0 0,0 0 51 0 0,0-16 1310 0 0,-1-9-1564 0 0,1 9-189 0 0,-1 1-1 0 0,2-1 0 0 0,0 0 0 0 0,1 0 0 0 0,0 1 0 0 0,1-1 0 0 0,1 1 0 0 0,5-11-59 0 0,-3 10 6 0 0,0 1 0 0 0,2 1 0 0 0,0-1-1 0 0,0 1 1 0 0,2 1 0 0 0,-1 0-1 0 0,2 0 1 0 0,0 1 0 0 0,0 0-1 0 0,1 1 1 0 0,0 0 0 0 0,1 1-1 0 0,1 0 1 0 0,-1 1 0 0 0,11-5-6 0 0,26 10-99 0 0,-41 30 44 0 0,1 106-887 0 0,2-116-1327 0 0,-6-13-6274 0 0,-4-3-2878 0 0</inkml:trace>
  <inkml:trace contextRef="#ctx0" brushRef="#br0" timeOffset="110766.476">11326 1985 560 0 0,'0'0'3556'0'0,"0"0"-1475"0"0,0 0-367 0 0,0 0 185 0 0,0 0 84 0 0,0 0-156 0 0,0 0-386 0 0,0 0-437 0 0,0 0-307 0 0,0 0-157 0 0,0 0-52 0 0,0 0-21 0 0,0 0 13 0 0,-27 19 2408 0 0,-1 2-1743 0 0,27-21-1070 0 0,1 0-4 0 0,0 0-3 0 0,0 0 9 0 0,0 0 15 0 0,0 0 45 0 0,0 0 10 0 0,15-8 1292 0 0,14-18-979 0 0,-34 25 1031 0 0,5 3-5778 0 0,0 2-4567 0 0,0 3-2792 0 0</inkml:trace>
  <inkml:trace contextRef="#ctx0" brushRef="#br0" timeOffset="111200.657">11926 2154 11426 0 0,'0'0'1921'0'0,"0"0"-580"0"0,0 0-272 0 0,0 0-22 0 0,0 0 22 0 0,0 0-69 0 0,0 0-190 0 0,-33 20-234 0 0,-101 66-192 0 0,130-85-363 0 0,0 1 0 0 0,0 1-1 0 0,0-1 1 0 0,0 1 0 0 0,0-1 0 0 0,1 1-1 0 0,-1 0 1 0 0,1 0 0 0 0,0 1 0 0 0,0-1-1 0 0,0 1 1 0 0,0-1 0 0 0,1 1 0 0 0,0 0-1 0 0,-1 0 1 0 0,1 0 0 0 0,0 0-1 0 0,1 1-19 0 0,-3 5 40 0 0,0 1-12 0 0,-1-1 0 0 0,2 1 0 0 0,0 0 0 0 0,0 0 0 0 0,1 0-1 0 0,0 0 1 0 0,0 0 0 0 0,2 1 0 0 0,-1-1 0 0 0,1 0 0 0 0,1 0 0 0 0,0 1 0 0 0,1-1 0 0 0,0 0 0 0 0,1 0 0 0 0,0 0 0 0 0,0 0 0 0 0,1-1 0 0 0,1 1-1 0 0,0-1 1 0 0,0 0 0 0 0,1-1 0 0 0,2 3-29 0 0,0-4 137 0 0,0-1 0 0 0,0-1 1 0 0,0 0-1 0 0,1 0 0 0 0,0 0 0 0 0,0-1 0 0 0,1 0 0 0 0,0-1 0 0 0,-1 0 0 0 0,2-1 0 0 0,-1 0 0 0 0,0 0 1 0 0,0-1-1 0 0,1 0 0 0 0,-1-1 0 0 0,1 0 0 0 0,0-1 0 0 0,-1 0 0 0 0,1-1 0 0 0,2 0-137 0 0,5-2 185 0 0,0-1-1 0 0,0-1 1 0 0,-1 0 0 0 0,1-1-1 0 0,-1-1 1 0 0,0 0-1 0 0,-1-2 1 0 0,0 0 0 0 0,0-1-1 0 0,-1 0 1 0 0,0-1-1 0 0,0-1 1 0 0,-2 0-1 0 0,1-1 1 0 0,-2 0 0 0 0,0-1-1 0 0,3-5-184 0 0,-9 12 11 0 0,0-1 0 0 0,0 1 0 0 0,-1-1 0 0 0,0 0 0 0 0,-1 0 0 0 0,0-1 0 0 0,0 1 0 0 0,-1-1 0 0 0,0 0 0 0 0,0 0 0 0 0,-1 0 0 0 0,0-1 0 0 0,-1 1 0 0 0,0 0-1 0 0,0-1 1 0 0,-1 1 0 0 0,0 0 0 0 0,-1-1 0 0 0,0 1 0 0 0,0 0 0 0 0,-1-1 0 0 0,0 1 0 0 0,-1 0 0 0 0,0 0 0 0 0,-1 1 0 0 0,1-1 0 0 0,-2 1 0 0 0,1-1 0 0 0,-1 1 0 0 0,0 1 0 0 0,-1-1 0 0 0,0 1 0 0 0,-3-4-11 0 0,-2 4-80 0 0,0-1 1 0 0,0 1 0 0 0,0 1-1 0 0,-1 0 1 0 0,0 1-1 0 0,0 0 1 0 0,0 1 0 0 0,-1 1-1 0 0,1-1 1 0 0,-1 2 0 0 0,0 0-1 0 0,0 0 1 0 0,0 2 0 0 0,0-1-1 0 0,0 2 1 0 0,-1 0 79 0 0,-3 0-764 0 0,1 1-1 0 0,0 1 1 0 0,0 1 0 0 0,0 0-1 0 0,1 1 1 0 0,-1 1 0 0 0,-14 7 764 0 0,-2 4-5964 0 0,6-4-5848 0 0</inkml:trace>
  <inkml:trace contextRef="#ctx0" brushRef="#br0" timeOffset="111547.821">11648 2471 7866 0 0,'0'0'2073'0'0,"0"0"-228"0"0,0 0-99 0 0,0 0-25 0 0,0 0-76 0 0,0 0-230 0 0,0 0-290 0 0,0 0-338 0 0,0 0-219 0 0,0 0-61 0 0,0 0-16 0 0,0 0 5 0 0,0 0 15 0 0,17-8-73 0 0,57-25-58 0 0,17 15 666 0 0,-83 17-980 0 0,0 1 1 0 0,-1-1 0 0 0,1 1-1 0 0,-1 0 1 0 0,1 1-1 0 0,0 0 1 0 0,-1 0-1 0 0,1 1 1 0 0,-1 0-1 0 0,0 0 1 0 0,0 0-1 0 0,0 1 1 0 0,0 0-1 0 0,0 1 1 0 0,0 0-1 0 0,-1 0 1 0 0,1 0 0 0 0,4 5-67 0 0,-6-6 95 0 0,0 1 0 0 0,1-1 1 0 0,0 0-1 0 0,-1 0 0 0 0,1 0 1 0 0,0-1-1 0 0,1 0 1 0 0,-1 0-1 0 0,0-1 0 0 0,1 0 1 0 0,-1 0-1 0 0,0 0 1 0 0,1-1-1 0 0,-1 0 0 0 0,1 0 1 0 0,-1 0-1 0 0,7-2-95 0 0,18 1-24 0 0,-3-9-1516 0 0,-24 6-2193 0 0,-3-1-3303 0 0,-1 2-4429 0 0</inkml:trace>
  <inkml:trace contextRef="#ctx0" brushRef="#br0" timeOffset="112202.283">11898 2014 2921 0 0,'0'0'2437'0'0,"0"0"-651"0"0,0 0-124 0 0,0 0 161 0 0,0 0-49 0 0,0 0-241 0 0,0 0-380 0 0,0 0-400 0 0,0 0-217 0 0,0 0-70 0 0,0 0 4 0 0,0 0 68 0 0,0 0 53 0 0,1-11 2663 0 0,-75 18-1089 0 0,138-29-487 0 0,-12 0-1192 0 0,-113 36 684 0 0,44-12-1130 0 0,28 1-696 0 0,4 10-1954 0 0,-10-1-6649 0 0,-4-4-2907 0 0</inkml:trace>
  <inkml:trace contextRef="#ctx0" brushRef="#br0" timeOffset="115921.317">12362 1915 3257 0 0,'0'0'1792'0'0,"0"0"-38"0"0,0 0 113 0 0,0 0 111 0 0,0 0-125 0 0,0 0-262 0 0,0 0-325 0 0,0 0-341 0 0,0 0-243 0 0,0 0-139 0 0,0 0-63 0 0,0 0-35 0 0,0 0 18 0 0,9-4 6 0 0,128-49 1599 0 0,-55 28-1204 0 0,-42 18-628 0 0,-39 7-212 0 0,-1 0 2 0 0,0 0 1 0 0,0 0-31 0 0,0 0 26 0 0,0 0-4 0 0,0 0-19 0 0,0 0 17 0 0,0 0-19 0 0,0 23 341 0 0,-6 535 536 0 0,-1-252-758 0 0,-4-232-1 0 0,-14-52 5287 0 0,13-17-6142 0 0,-112 38 847 0 0,81-35 301 0 0,43-8-332 0 0,0 0 10 0 0,0 0-18 0 0,0 0 10 0 0,0 0-11 0 0,0 0-14 0 0,0 0-13 0 0,0 0 14 0 0,0 0 2 0 0,0 0-24 0 0,0 0-12 0 0,0 0-32 0 0,0 0 18 0 0,0 0-22 0 0,0 0 3 0 0,0 0 32 0 0,0 0-27 0 0,0 0 13 0 0,0 0 11 0 0,0 0-20 0 0,0 0-15 0 0,0 0-9 0 0,0 0 26 0 0,0 0 3 0 0,0 0 23 0 0,0 0-7 0 0,0 0-31 0 0,0 0-2 0 0,0 0 9 0 0,0 0 8 0 0,0 0-7 0 0,0 0 16 0 0,0 0-3 0 0,0 0-27 0 0,0 0 27 0 0,0 0-15 0 0,0 0 2 0 0,0 0 17 0 0,0 0-8 0 0,0 0-26 0 0,0 0 10 0 0,0 0 26 0 0,0 0 8 0 0,0 0-31 0 0,0 0-12 0 0,0 0 25 0 0,-16 0 110 0 0,-1-1-663 0 0,22-6-6025 0 0,-1 4 363 0 0,-1-1-5908 0 0</inkml:trace>
  <inkml:trace contextRef="#ctx0" brushRef="#br0" timeOffset="132125.547">12944 2401 184 0 0,'0'0'1132'0'0,"0"0"-117"0"0,0 0-47 0 0,0 0 5 0 0,0 0-20 0 0,0 0-94 0 0,0 0-163 0 0,0 0-180 0 0,0 0-174 0 0,0 0-88 0 0,0 0-35 0 0,11 10 2376 0 0,32 2 2198 0 0,24-5-1803 0 0,-23-6-2009 0 0,-27 0-701 0 0,1 0 1 0 0,-1-2-1 0 0,0 0 1 0 0,1 0-1 0 0,-1-2 1 0 0,0 0-1 0 0,0-1 1 0 0,-1-1-1 0 0,6-2-280 0 0,-13 3 98 0 0,1 0 1 0 0,-1-1-1 0 0,0-1 1 0 0,0 1-1 0 0,0-1 1 0 0,-1-1-1 0 0,0 0 1 0 0,0 0-1 0 0,-1 0 1 0 0,0-1-1 0 0,0 0 1 0 0,-1-1-1 0 0,0 1 1 0 0,0-1-1 0 0,-1 0 0 0 0,0-1 1 0 0,0 1-1 0 0,-1-1 1 0 0,-1 0-1 0 0,0 0 1 0 0,0 0-1 0 0,-1 0 1 0 0,0-1-1 0 0,0-6-98 0 0,-1 9 12 0 0,-1 1 0 0 0,1-1 0 0 0,-2 0 1 0 0,1 1-1 0 0,-1-1 0 0 0,0 1 0 0 0,0-1 0 0 0,-1 1 0 0 0,0-1 0 0 0,0 1 0 0 0,-1 0 0 0 0,0 0 0 0 0,-1 0 0 0 0,1 0 0 0 0,-1 1 1 0 0,-1-2-13 0 0,1 2-16 0 0,0 1 0 0 0,0 0 0 0 0,0 1 0 0 0,0-1 0 0 0,-1 1 0 0 0,0-1 0 0 0,0 2 0 0 0,0-1 0 0 0,0 0 0 0 0,-1 1 0 0 0,1 0 0 0 0,-1 0 0 0 0,0 1 0 0 0,0-1 0 0 0,0 1 0 0 0,0 0 0 0 0,0 1 0 0 0,0 0 0 0 0,0 0 0 0 0,-5 0 16 0 0,-1 0-27 0 0,0 0 0 0 0,0 1 0 0 0,-1 1 1 0 0,1 0-1 0 0,0 0 0 0 0,0 1 1 0 0,0 1-1 0 0,0 0 0 0 0,0 1 1 0 0,1 0-1 0 0,0 0 0 0 0,-1 1 1 0 0,2 1-1 0 0,-11 6 27 0 0,9-5-5 0 0,-39 42 23 0 0,22 10 280 0 0,22-43-240 0 0,-7 14 103 0 0,2 0 0 0 0,0 0 1 0 0,3 1-1 0 0,0 0 0 0 0,0 11-161 0 0,6-33 73 0 0,1 0 1 0 0,0 0-1 0 0,0 0 0 0 0,1 0 1 0 0,0 0-1 0 0,1 1 0 0 0,0-1 1 0 0,0 0-1 0 0,1 1 1 0 0,0-1-1 0 0,1 0 0 0 0,0 0 1 0 0,0 0-1 0 0,1 0 0 0 0,0 0 1 0 0,0 0-1 0 0,1-1 0 0 0,1 1 1 0 0,-1-1-1 0 0,1 0 0 0 0,1-1 1 0 0,-1 1-1 0 0,1-1 0 0 0,5 4-73 0 0,-1-4 102 0 0,0 0-1 0 0,0 0 0 0 0,1-1 0 0 0,0-1 0 0 0,1 0 0 0 0,-1-1 0 0 0,1 0 1 0 0,0 0-1 0 0,0-1 0 0 0,0-1 0 0 0,0 0 0 0 0,0-1 0 0 0,9 0-101 0 0,188-16 1169 0 0,-205 14-1333 0 0,17-5 689 0 0,-15-5-3092 0 0,9-6-2526 0 0,-3 9-2889 0 0,-4 4-4093 0 0</inkml:trace>
  <inkml:trace contextRef="#ctx0" brushRef="#br0" timeOffset="132671.555">13761 2504 0 0 0,'0'0'595'0'0,"0"0"569"0"0,0 0 363 0 0,0 0 241 0 0,0 0 82 0 0,0 0-87 0 0,0 0-168 0 0,0 0-163 0 0,0 0-123 0 0,0 0-96 0 0,0 0-84 0 0,0 0-143 0 0,0 0-133 0 0,-23 12 4013 0 0,13-4-4798 0 0,-1 0 0 0 0,1 0-1 0 0,1 1 1 0 0,-1 0 0 0 0,2 1 0 0 0,-1 0 0 0 0,1 1-1 0 0,1-1 1 0 0,0 1 0 0 0,0 1 0 0 0,1-1-1 0 0,1 1 1 0 0,0 0 0 0 0,1 1 0 0 0,0-1 0 0 0,0 1-1 0 0,1 6-67 0 0,1-16 38 0 0,1 0-1 0 0,0 0 1 0 0,0 0-1 0 0,0 1 1 0 0,0-1-1 0 0,1 1 1 0 0,-1-1-1 0 0,1 0 1 0 0,0 1 0 0 0,0-1-1 0 0,0 1 1 0 0,1-1-1 0 0,-1 0 1 0 0,1 1-1 0 0,0-1 1 0 0,0 0-1 0 0,0 1 1 0 0,0-1-1 0 0,0 0 1 0 0,1 0-1 0 0,0 0 1 0 0,-1 0-1 0 0,1 0 1 0 0,0-1-1 0 0,0 1 1 0 0,1 0-1 0 0,-1-1 1 0 0,0 0-1 0 0,1 1 1 0 0,0-1-1 0 0,-1 0 1 0 0,1 0 0 0 0,0 0-1 0 0,0-1 1 0 0,0 1-1 0 0,0-1 1 0 0,1 0-38 0 0,12 2 133 0 0,1-2 0 0 0,-1 0 1 0 0,1-1-1 0 0,-1 0 0 0 0,1-1 1 0 0,-1-1-1 0 0,0-1 0 0 0,0-1 1 0 0,1 0-1 0 0,-2-1 1 0 0,1 0-1 0 0,-1-1 0 0 0,0-1 1 0 0,0-1-1 0 0,-1 0 0 0 0,0 0 1 0 0,0-2-1 0 0,-1 0 0 0 0,0 0 1 0 0,-1-1-1 0 0,0-1 1 0 0,3-4-134 0 0,-12 13-26 0 0,1-1 0 0 0,-1 1 1 0 0,0-1-1 0 0,0 0 1 0 0,0 0-1 0 0,0 0 1 0 0,-1 0-1 0 0,0-1 0 0 0,1 1 1 0 0,-2-1-1 0 0,1 1 1 0 0,0-1-1 0 0,-1 0 1 0 0,0 0-1 0 0,0 1 1 0 0,-1-1-1 0 0,1 0 0 0 0,-1 0 1 0 0,0 0-1 0 0,0 0 1 0 0,-1 0-1 0 0,1 0 1 0 0,-1 0-1 0 0,0 1 1 0 0,-1-1-1 0 0,1 0 0 0 0,-1 0 1 0 0,0 1-1 0 0,0-1 1 0 0,0 1-1 0 0,0 0 1 0 0,-1 0-1 0 0,0 0 0 0 0,0 0 1 0 0,0 0-1 0 0,-3-2 26 0 0,-47-15-2751 0 0,15 19-5648 0 0,24 2-3214 0 0</inkml:trace>
  <inkml:trace contextRef="#ctx0" brushRef="#br0" timeOffset="132924.557">13761 2504 7370 0 0</inkml:trace>
  <inkml:trace contextRef="#ctx0" brushRef="#br0" timeOffset="133169.957">13761 2504 7370 0 0,'-92'81'1719'0'0,"58"-44"2806"0"0,33-36-4242 0 0,0-1 0 0 0,0 1 0 0 0,1 0 0 0 0,-1 0 0 0 0,0 0 0 0 0,1 0 1 0 0,-1 1-1 0 0,1-1 0 0 0,-1 0 0 0 0,1 0 0 0 0,0 0 0 0 0,0 0 0 0 0,-1 0 1 0 0,1 1-1 0 0,0-1 0 0 0,0 0 0 0 0,0 0 0 0 0,0 0 0 0 0,0 1 0 0 0,0-1 1 0 0,0 0-1 0 0,1 0 0 0 0,-1 0 0 0 0,0 0 0 0 0,1 1 0 0 0,-1-1 0 0 0,1 0 1 0 0,-1 0-1 0 0,1 0 0 0 0,-1 0 0 0 0,1 0 0 0 0,0 0-283 0 0,101-5 4574 0 0,22-25-3777 0 0,-93 66-727 0 0,-27-32-114 0 0,1-1-1 0 0,0 1 0 0 0,-1-1 0 0 0,1 0 0 0 0,1-1 0 0 0,-1 1 1 0 0,1-1-1 0 0,-1 0 0 0 0,1-1 0 0 0,0 1 0 0 0,0-1 0 0 0,0 0 1 0 0,0 0-1 0 0,0-1 0 0 0,0 0 0 0 0,1 0 0 0 0,-1 0 0 0 0,0-1 1 0 0,1 0-1 0 0,-1 0 0 0 0,1-1 0 0 0,-1 0 0 0 0,0 0 0 0 0,0 0 1 0 0,0-1-1 0 0,1 0 0 0 0,-2 0 0 0 0,1 0 0 0 0,0-1 0 0 0,0 0 1 0 0,-1 0-1 0 0,1-1 0 0 0,-1 1 0 0 0,4-5 45 0 0,0-4-1710 0 0,-3 3-4546 0 0,-3 5-5560 0 0</inkml:trace>
  <inkml:trace contextRef="#ctx0" brushRef="#br0" timeOffset="134598.955">12948 1948 3929 0 0,'0'0'2390'0'0,"0"0"-629"0"0,0 0-284 0 0,0 0 82 0 0,0 0 92 0 0,0 0-30 0 0,0 0-178 0 0,0 0-298 0 0,0 0-328 0 0,0 0-203 0 0,0 0-57 0 0,0 0 3 0 0,0 0 40 0 0,0 0 44 0 0,2-16 2932 0 0,108-119-1070 0 0,-21 25-1618 0 0,-41 205-339 0 0,28 41-90 0 0,-67-134-813 0 0,-8-15-659 0 0,1 2-740 0 0,1 4-2796 0 0,-1 0-7574 0 0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4:22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1403 6977 0 0,'0'0'607'0'0,"0"0"-480"0"0,0 0-160 0 0,0 0 350 0 0,0 0 699 0 0,0 0 509 0 0,0 0 122 0 0,0 0-114 0 0,0 0-252 0 0,0 0-275 0 0,35-5-225 0 0,113-16-143 0 0,-10-15 1122 0 0,-111 24-1375 0 0,10-8 44 0 0,-1-1 1 0 0,0-2 0 0 0,-2-2-1 0 0,0-1 1 0 0,-2-1-1 0 0,-1-2 1 0 0,-1-2 0 0 0,4-7-430 0 0,289-380 1576 0 0,-321 417-1570 0 0,0-3 4 0 0,1 1 0 0 0,-1 0 0 0 0,1-1 0 0 0,0 1-1 0 0,0 1 1 0 0,1-1 0 0 0,-1 0 0 0 0,1 1 0 0 0,-1 0-1 0 0,1-1 1 0 0,0 1 0 0 0,-1 1 0 0 0,1-1 0 0 0,0 1 0 0 0,0-1-1 0 0,1 1 1 0 0,-1 0 0 0 0,0 1 0 0 0,0-1 0 0 0,1 1-10 0 0,-2 2 7 0 0,1 0 0 0 0,-2 1 1 0 0,1-1-1 0 0,0 1 0 0 0,0 0 0 0 0,-1 0 1 0 0,0 0-1 0 0,1 0 0 0 0,-1 1 1 0 0,0-1-1 0 0,-1 1 0 0 0,1-1 1 0 0,-1 1-1 0 0,1-1 0 0 0,-1 1 0 0 0,0 0 1 0 0,0 0-1 0 0,-1 1-7 0 0,2 0 18 0 0,6 31 76 0 0,-1 0 0 0 0,-2 1 1 0 0,-1 0-1 0 0,-2-1 0 0 0,-2 2 0 0 0,-1-1-94 0 0,1-8 76 0 0,1-14-56 0 0,-1 1 0 0 0,0-1 0 0 0,-1 1 0 0 0,-1-1 0 0 0,0 0 0 0 0,-1 0 0 0 0,-1 0 0 0 0,0 0 0 0 0,-1-1 1 0 0,-1 1-1 0 0,0-1 0 0 0,-1-1 0 0 0,-1 1 0 0 0,0-1 0 0 0,0 0 0 0 0,-1-1 0 0 0,-1 0 0 0 0,0-1 0 0 0,-1 0 0 0 0,0 0 0 0 0,-1-1 0 0 0,0 0 0 0 0,0-1 0 0 0,-6 2-20 0 0,-8-1-54 0 0,0-2 1 0 0,-1 0 0 0 0,0-2-1 0 0,0-1 1 0 0,-1-1 0 0 0,1-2-1 0 0,-1 0 1 0 0,0-2-1 0 0,1-1 1 0 0,-7-2 53 0 0,-67-15-2463 0 0,91 9 267 0 0,9 5-1402 0 0,1-1-4195 0 0,0 1-1677 0 0</inkml:trace>
  <inkml:trace contextRef="#ctx0" brushRef="#br0" timeOffset="333.345">1556 968 16932 0 0,'0'0'774'0'0,"0"0"-376"0"0,0 0-281 0 0,0 0 11 0 0,-31 35 146 0 0,-100 112 174 0 0,68-53 414 0 0,58-82-731 0 0,2-6-101 0 0,0 0 1 0 0,0 1-1 0 0,1-1 0 0 0,0 0 0 0 0,0 1 0 0 0,1 0 0 0 0,0-1 0 0 0,0 1 1 0 0,0 0-1 0 0,1-1 0 0 0,0 1 0 0 0,0 0 0 0 0,1 0 0 0 0,0-1 0 0 0,0 1 1 0 0,1-1-1 0 0,-1 1 0 0 0,1-1 0 0 0,1 1 0 0 0,-1-1 0 0 0,1 0 1 0 0,0 0-1 0 0,1 0 0 0 0,-1 0 0 0 0,1-1 0 0 0,1 0 0 0 0,-1 1 0 0 0,0-2 1 0 0,1 1-1 0 0,0 0 0 0 0,0-1 0 0 0,1 0 0 0 0,3 2-30 0 0,6 0 132 0 0,1-2 0 0 0,0 0 0 0 0,0 0-1 0 0,0-2 1 0 0,0 0 0 0 0,1-1 0 0 0,-1 0 0 0 0,0-1 0 0 0,1-1-1 0 0,-1-1 1 0 0,0 0 0 0 0,0-2 0 0 0,0 1 0 0 0,0-2-1 0 0,-1 0 1 0 0,1-1 0 0 0,-1 0 0 0 0,0-1 0 0 0,12-9-132 0 0,-4 5 217 0 0,-1-2 0 0 0,-1 0 0 0 0,0-1 0 0 0,-1-1 0 0 0,0-1 0 0 0,-1-1 0 0 0,-1 0 0 0 0,13-18-217 0 0,-23 27 81 0 0,-2-1 0 0 0,1 0 1 0 0,-1 0-1 0 0,-1 0 0 0 0,0-1 0 0 0,0 0 0 0 0,0 0 0 0 0,-2 0 0 0 0,1-1 0 0 0,-1 1 0 0 0,-1-1 0 0 0,0 1 0 0 0,0-1 1 0 0,-1 0-1 0 0,0 0 0 0 0,-1 0 0 0 0,0 0 0 0 0,-1 0 0 0 0,-1 0 0 0 0,1 0 0 0 0,-3-6-81 0 0,0 8-12 0 0,0 1-1 0 0,0-1 1 0 0,-1 0 0 0 0,0 1-1 0 0,-1 0 1 0 0,0 1 0 0 0,0-1-1 0 0,0 1 1 0 0,-1 0-1 0 0,0 0 1 0 0,-1 1 0 0 0,1 0-1 0 0,-1 1 1 0 0,-1-1 0 0 0,1 1-1 0 0,-1 1 1 0 0,1 0 0 0 0,-1 0-1 0 0,0 1 1 0 0,-1 0 0 0 0,1 0-1 0 0,0 1 1 0 0,-1 0-1 0 0,0 1 1 0 0,1 0 0 0 0,-2 0 12 0 0,-2 0-178 0 0,0 0 1 0 0,0 1 0 0 0,0 0-1 0 0,0 1 1 0 0,1 0-1 0 0,-1 1 1 0 0,0 1 0 0 0,0 0-1 0 0,1 0 1 0 0,-9 5 177 0 0,-26 16-1881 0 0,15-6-3195 0 0,8-3-6802 0 0</inkml:trace>
  <inkml:trace contextRef="#ctx0" brushRef="#br0" timeOffset="2450.487">3121 1241 1176 0 0,'0'0'2395'0'0,"0"0"153"0"0,0 0 214 0 0,0 0 39 0 0,0 0-184 0 0,0 0-384 0 0,0 0-513 0 0,0 0-408 0 0,0 0-322 0 0,0 0-217 0 0,0 0-133 0 0,16 4 2457 0 0,59 81-1759 0 0,-50-36-1093 0 0,-2 1 0 0 0,-3 1 1 0 0,12 44-246 0 0,12 32 98 0 0,-19-33-7 0 0,-25-93-56 0 0,0-1-4 0 0,0 0 13 0 0,0 0 25 0 0,6-41 2043 0 0,25-101-1903 0 0,55-61-166 0 0,-75 181-40 0 0,56-122 57 0 0,-68 143-3339 0 0,-1 9-5094 0 0,2-4-3499 0 0</inkml:trace>
  <inkml:trace contextRef="#ctx0" brushRef="#br0" timeOffset="3075.483">2996 932 9498 0 0,'0'0'2537'0'0,"0"0"-830"0"0,0 0-308 0 0,0 0 38 0 0,0 0 140 0 0,0 0 20 0 0,0 0-171 0 0,0 0-225 0 0,0 0-270 0 0,0 0-232 0 0,0 0-164 0 0,0 0-86 0 0,-4-2-30 0 0,-9-6-12 0 0,10 7-24 0 0,3 1-58 0 0,0 0-42 0 0,0 0-30 0 0,0 0-36 0 0,15 0 389 0 0,433-1 973 0 0,-286 2-1478 0 0,-162-1-85 0 0,0 0 16 0 0,0 0 66 0 0,0 0 28 0 0,0 0 44 0 0,0 0 43 0 0,-9-11 289 0 0,-134-148-230 0 0,104 97-883 0 0,39 62 285 0 0,8-8-2864 0 0,18 2-384 0 0,-9 5-3553 0 0,-7 1-5055 0 0</inkml:trace>
  <inkml:trace contextRef="#ctx0" brushRef="#br0" timeOffset="3488.632">4126 1149 8946 0 0,'0'0'2042'0'0,"0"0"-641"0"0,0 0-290 0 0,0 0 17 0 0,0 0 70 0 0,0 0-60 0 0,0 0-226 0 0,0 0-296 0 0,0 0-197 0 0,0 0-82 0 0,0 0 41 0 0,0 0 179 0 0,0 0 160 0 0,3 2 100 0 0,1 3-453 0 0,1-1 1 0 0,1-1 0 0 0,-1 1 0 0 0,1-1 0 0 0,-1 0-1 0 0,1 0 1 0 0,0 0 0 0 0,0-1 0 0 0,0 0 0 0 0,1 0-1 0 0,-1-1 1 0 0,0 1 0 0 0,1-1 0 0 0,4 0-365 0 0,156-15 1705 0 0,-136 9-1389 0 0,68-14-29 0 0,-33 12-222 0 0,-66 7-81 0 0,0 0-1 0 0,-19 9-8806 0 0,15-6 4441 0 0,-4 4-7144 0 0</inkml:trace>
  <inkml:trace contextRef="#ctx0" brushRef="#br0" timeOffset="3854.14">4133 1392 13515 0 0,'0'0'1920'0'0,"0"0"-423"0"0,0 0-130 0 0,0 0 4 0 0,0 0-82 0 0,0 0-178 0 0,0 0-259 0 0,0 0-248 0 0,0 0-182 0 0,0 0-121 0 0,0 0-99 0 0,0 0-32 0 0,0 0 2 0 0,-2 2 16 0 0,2-1-147 0 0,0 0 0 0 0,-1 0 1 0 0,1 0-1 0 0,0 0 0 0 0,0-1 0 0 0,0 1 0 0 0,0 0 0 0 0,0 0 0 0 0,0 0 0 0 0,0 0 0 0 0,0 0 0 0 0,0 0 0 0 0,0 0 0 0 0,0-1 0 0 0,1 1 0 0 0,-1 0 1 0 0,0 0-1 0 0,0 0 0 0 0,1 0 0 0 0,-1-1 0 0 0,1 1 0 0 0,-1 0 0 0 0,1 0 0 0 0,-1-1 0 0 0,1 1 0 0 0,-1 0 0 0 0,1-1 0 0 0,0 1 0 0 0,-1-1 0 0 0,1 1 1 0 0,0-1-1 0 0,0 1 0 0 0,-1-1 0 0 0,1 1 0 0 0,0-1 0 0 0,0 1 0 0 0,0-1 0 0 0,0 0 0 0 0,-1 0 0 0 0,1 0 0 0 0,0 1 0 0 0,0-1 0 0 0,0 0 0 0 0,0 0 1 0 0,0 0-1 0 0,0 0 0 0 0,0 0 0 0 0,-1 0 0 0 0,1-1 0 0 0,0 1 0 0 0,0 0 0 0 0,0 0 0 0 0,0-1 0 0 0,0 1-41 0 0,178-6 2046 0 0,-109-2-1763 0 0,44 4-86 0 0,-114 4-226 0 0,0 0-29 0 0,0 0-11 0 0,0 0-24 0 0,0 0-25 0 0,0 0-40 0 0,0 0-56 0 0,-3-6-3256 0 0,2 4-2250 0 0,1-1-6266 0 0</inkml:trace>
  <inkml:trace contextRef="#ctx0" brushRef="#br0" timeOffset="6441.168">5284 689 12859 0 0,'0'0'1827'0'0,"0"0"-379"0"0,0 0-96 0 0,0 0 82 0 0,0 0 48 0 0,0 0-126 0 0,0 0-326 0 0,0 0-336 0 0,0 0-251 0 0,0 0-145 0 0,0 0-61 0 0,0 0-41 0 0,-4-4 987 0 0,17-21 672 0 0,-10 17-1916 0 0,-13 23 189 0 0,-16 24 2 0 0,26-38-118 0 0,0-1 10 0 0,0 0-2 0 0,0 0 6 0 0,0 0-3 0 0,0 0 12 0 0,0 0-6 0 0,0 0-16 0 0,0 0-5 0 0,0 0-17 0 0,18-33-2277 0 0,15 14-4294 0 0,-29 19-5366 0 0</inkml:trace>
  <inkml:trace contextRef="#ctx0" brushRef="#br0" timeOffset="8122.854">5952 832 7922 0 0,'0'0'1964'0'0,"0"0"-250"0"0,0 0-102 0 0,0 0-3 0 0,0 0-26 0 0,0 0-178 0 0,0 0-281 0 0,0 0-274 0 0,0 0-219 0 0,0 0-127 0 0,0 0-12 0 0,0 0 28 0 0,0 0 31 0 0,27-19 2484 0 0,-5 0-2717 0 0,-1-1 1 0 0,-1 0-1 0 0,0-2 0 0 0,-2-1 0 0 0,0 0 0 0 0,-2-1 1 0 0,0-1-1 0 0,-2 0 0 0 0,-1-1 0 0 0,2-7-318 0 0,-1-4 210 0 0,-4 63-361 0 0,28 42 214 0 0,33 88 70 0 0,-68-122 13 0 0,-1-3-2720 0 0,6-13-7354 0 0,-6-16-2628 0 0</inkml:trace>
  <inkml:trace contextRef="#ctx0" brushRef="#br0" timeOffset="5834.899">5137 1230 13675 0 0,'0'0'1334'0'0,"0"0"-393"0"0,0 0-162 0 0,0 0 186 0 0,0 0 181 0 0,0 0-11 0 0,0 0-184 0 0,0 0-336 0 0,0 0-310 0 0,0 0-160 0 0,0 0-78 0 0,0 0 30 0 0,9 452 1852 0 0,-19-389 265 0 0,8-88-2150 0 0,1 0 0 0 0,1-1 1 0 0,0 1-1 0 0,2 0 0 0 0,2 0 0 0 0,0-1 1 0 0,1 2-1 0 0,1-1 0 0 0,8-17-64 0 0,1 3 24 0 0,0 0 0 0 0,3 2 0 0 0,1 0-1 0 0,2 1 1 0 0,1 2 0 0 0,2 0 0 0 0,1 1-1 0 0,2 1 1 0 0,1 2 0 0 0,19-16-24 0 0,-39 39 14 0 0,-1 2 0 0 0,1-1-1 0 0,0 1 1 0 0,0 0 0 0 0,0 1 0 0 0,1 0 0 0 0,-1 0 0 0 0,1 1 0 0 0,0 0 0 0 0,0 0 0 0 0,0 1 0 0 0,3 0-14 0 0,-10 4 7 0 0,0-1 1 0 0,0 0 0 0 0,-1 1 0 0 0,1-1 0 0 0,0 1-1 0 0,-1-1 1 0 0,1 1 0 0 0,-1 0 0 0 0,1-1 0 0 0,-1 1 0 0 0,0 0-1 0 0,0 0 1 0 0,0 0 0 0 0,0 0 0 0 0,0 1 0 0 0,0-1-1 0 0,0 0 1 0 0,-1 0 0 0 0,1 0 0 0 0,-1 1 0 0 0,0-1 0 0 0,0 0-1 0 0,0 0 1 0 0,0 1 0 0 0,0-1 0 0 0,0 0 0 0 0,0 2-8 0 0,0 0 27 0 0,0 18 49 0 0,0 1 0 0 0,-2-1 0 0 0,0 0 0 0 0,-2 1 0 0 0,0-1 0 0 0,-2-1 0 0 0,-3 11-76 0 0,-4 16 16 0 0,3-37-1589 0 0,4-23-3231 0 0,2 2-1669 0 0,2 6-5275 0 0</inkml:trace>
  <inkml:trace contextRef="#ctx0" brushRef="#br0" timeOffset="7054.163">5888 1403 5265 0 0,'0'0'3001'0'0,"0"0"-1713"0"0,0 0-864 0 0,0 0-110 0 0,0 0 322 0 0,0 0 415 0 0,0 0 245 0 0,0 0 41 0 0,0 0-154 0 0,0 0-212 0 0,0 0-131 0 0,0 0-53 0 0,0 0-39 0 0,24 7 25 0 0,75 23-3 0 0,-3-24 1366 0 0,-81-8-1924 0 0,1 0 0 0 0,-1-2 1 0 0,0 0-1 0 0,1-1 1 0 0,-2 0-1 0 0,1-1 0 0 0,-1-1 1 0 0,0 0-1 0 0,0-1 1 0 0,-1-1-1 0 0,0 0 0 0 0,0-1 1 0 0,-1 0-1 0 0,-1 0 0 0 0,1-2 1 0 0,-2 1-1 0 0,0-1 1 0 0,0-1-1 0 0,3-6-212 0 0,-10 16 16 0 0,-1-1 0 0 0,1 0 0 0 0,-1-1-1 0 0,0 1 1 0 0,0 0 0 0 0,0-1 0 0 0,0 1 0 0 0,-1-1 0 0 0,0 1-1 0 0,0-1 1 0 0,0 0 0 0 0,0 0 0 0 0,-1 1 0 0 0,0-1-1 0 0,0 0 1 0 0,0 0 0 0 0,0 0 0 0 0,-1 1 0 0 0,0-1 0 0 0,0 0-1 0 0,0 1 1 0 0,-1-1 0 0 0,1 1 0 0 0,-1-1 0 0 0,0 1 0 0 0,-1 0-1 0 0,1-1 1 0 0,-1 1 0 0 0,1 1 0 0 0,-1-1 0 0 0,-1 0-1 0 0,1 1 1 0 0,0-1 0 0 0,-1 1 0 0 0,0 0 0 0 0,1 0 0 0 0,-1 0-1 0 0,0 1 1 0 0,-1-1 0 0 0,1 1 0 0 0,0 0 0 0 0,-1 0 0 0 0,1 1-1 0 0,-1-1 1 0 0,-4 0-16 0 0,-11 0-26 0 0,-1 1 0 0 0,1 0-1 0 0,-1 2 1 0 0,1 0 0 0 0,-1 2 0 0 0,1 0-1 0 0,0 1 1 0 0,0 1 0 0 0,0 1-1 0 0,1 0 1 0 0,0 2 0 0 0,0 0 0 0 0,1 1-1 0 0,0 1 1 0 0,0 1 0 0 0,1 0 0 0 0,1 1-1 0 0,0 1 1 0 0,0 1 0 0 0,-7 9 26 0 0,12-12-7 0 0,1 1 1 0 0,1 0 0 0 0,0 1 0 0 0,0 0-1 0 0,1 0 1 0 0,1 0 0 0 0,0 1-1 0 0,1 1 1 0 0,1-1 0 0 0,0 1-1 0 0,-2 12 7 0 0,5-20 17 0 0,1 0 1 0 0,0 1-1 0 0,0-1 0 0 0,1 1 0 0 0,0-1 0 0 0,0 0 0 0 0,1 1 0 0 0,0-1 0 0 0,0 0 0 0 0,1 0 0 0 0,0 1 0 0 0,0-1 0 0 0,1 0 0 0 0,0-1 0 0 0,0 1 1 0 0,0 0-1 0 0,1-1 0 0 0,0 0 0 0 0,0 0 0 0 0,1 0 0 0 0,-1 0 0 0 0,1-1 0 0 0,1 0 0 0 0,-1 0 0 0 0,3 2-17 0 0,8 2 146 0 0,0-1 0 0 0,1-1 0 0 0,0 0 0 0 0,0-1 0 0 0,0-1 0 0 0,1 0 0 0 0,-1-1 0 0 0,1-2 1 0 0,0 1-1 0 0,0-2 0 0 0,1 0 0 0 0,-1-2 0 0 0,16-1-146 0 0,-14 2 110 0 0,1 0-43 0 0,-1-1 1 0 0,0-1 0 0 0,0 0-1 0 0,1-2 1 0 0,-2 0 0 0 0,1-1-1 0 0,0-1 1 0 0,-1-1 0 0 0,0-1-1 0 0,-1-1 1 0 0,0 0 0 0 0,0-1-68 0 0,26-46-598 0 0,-42 28-4347 0 0,-6 24-2106 0 0,-1 0-5782 0 0</inkml:trace>
  <inkml:trace contextRef="#ctx0" brushRef="#br0" timeOffset="7581.119">6633 1550 11522 0 0,'0'0'3821'0'0,"0"0"-2238"0"0,0 0-989 0 0,0 0-151 0 0,0 0 194 0 0,0 0 295 0 0,0 0 107 0 0,0 0-84 0 0,0 0-195 0 0,0 0-265 0 0,0 0-130 0 0,0 0-66 0 0,5 22-51 0 0,18 103 81 0 0,-21-37 313 0 0,-11-80 1720 0 0,8-19-2302 0 0,1-1 0 0 0,0 1 0 0 0,1 0 0 0 0,0-1 0 0 0,0 1 0 0 0,2 0 0 0 0,-1 0 0 0 0,1 0 0 0 0,1 0 0 0 0,0 0 0 0 0,1 1 0 0 0,0-1 0 0 0,0 1 0 0 0,1 1 0 0 0,6-8-60 0 0,-7 10 9 0 0,2-4 5 0 0,1 0 0 0 0,0 0 0 0 0,1 1-1 0 0,0 0 1 0 0,1 1 0 0 0,0-1-1 0 0,0 2 1 0 0,1 0 0 0 0,0 0 0 0 0,0 1-1 0 0,1 0 1 0 0,0 1 0 0 0,0 0-1 0 0,7-1-13 0 0,-18 7-2 0 0,1 0-1 0 0,-1 0 1 0 0,1 0-1 0 0,-1 0 1 0 0,0 0-1 0 0,1 0 1 0 0,-1 0-1 0 0,1 0 1 0 0,-1 1-1 0 0,1-1 1 0 0,-1 0-1 0 0,0 1 1 0 0,1-1-1 0 0,-1 1 1 0 0,0 0-1 0 0,1-1 1 0 0,-1 1-1 0 0,0 0 1 0 0,0 0-1 0 0,0 0 1 0 0,1 0-1 0 0,-1 0 1 0 0,0 0-1 0 0,-1 0 1 0 0,1 0-1 0 0,0 1 0 0 0,0-1 1 0 0,0 0-1 0 0,-1 0 1 0 0,1 1-1 0 0,0-1 1 0 0,-1 1-1 0 0,0-1 1 0 0,1 0-1 0 0,-1 1 1 0 0,0-1-1 0 0,1 1 1 0 0,-1-1-1 0 0,0 1 3 0 0,4 68-125 0 0,-4-59 44 0 0,0-10-14 0 0,2 12-725 0 0,7-13-5114 0 0,-7-3-74 0 0,-2-1-5741 0 0</inkml:trace>
  <inkml:trace contextRef="#ctx0" brushRef="#br0" timeOffset="11154.451">7622 1377 0 0 0,'0'0'545'0'0,"0"0"425"0"0,0 0 146 0 0,0 0 161 0 0,0 0 193 0 0,0 0 145 0 0,0 0 43 0 0,0 0-75 0 0,0 0-124 0 0,0 0-88 0 0,0 0-71 0 0,4 0 5306 0 0,17 0-5469 0 0,20-2-505 0 0,-1-1-1 0 0,1-3 0 0 0,-1-1 1 0 0,0-2-1 0 0,6-4-631 0 0,247-42 832 0 0,-271 56-741 0 0,-35-3-2157 0 0,-6-2-1489 0 0,11 3 145 0 0,-1 0-3386 0 0,2 0-3564 0 0</inkml:trace>
  <inkml:trace contextRef="#ctx0" brushRef="#br0" timeOffset="12085.064">7937 1068 9146 0 0,'0'0'1772'0'0,"0"0"-358"0"0,0 0-158 0 0,0 0 77 0 0,0 0 131 0 0,0 0-11 0 0,0 0-170 0 0,0 0-280 0 0,0 0-269 0 0,0 0-173 0 0,0 0-98 0 0,0 0-35 0 0,0 0-30 0 0,-14 10-17 0 0,-43 34-25 0 0,55-43-327 0 0,1 0-1 0 0,0 0 1 0 0,-1 0-1 0 0,1 0 1 0 0,0 0 0 0 0,0 0-1 0 0,0 0 1 0 0,0 0-1 0 0,0 1 1 0 0,0-1 0 0 0,0 1-1 0 0,0-1 1 0 0,0 0-1 0 0,1 1 1 0 0,-1-1 0 0 0,0 1-1 0 0,1 0 1 0 0,-1-1-1 0 0,1 1 1 0 0,0-1 0 0 0,0 1-1 0 0,0 0 1 0 0,-1-1 0 0 0,1 1-1 0 0,1 0 1 0 0,-1-1-1 0 0,0 1 1 0 0,0 1-29 0 0,1 3 113 0 0,0 19 243 0 0,1 0 1 0 0,1 0 0 0 0,1 0 0 0 0,1-1 0 0 0,1 1 0 0 0,4 8-357 0 0,-4-10 125 0 0,-2 0 0 0 0,0 1 0 0 0,-2-1-1 0 0,0 1 1 0 0,-2-1 0 0 0,0 1 0 0 0,-3 10-125 0 0,-11 10 387 0 0,10 23 1234 0 0,4-31-1905 0 0,0-63-2680 0 0,0 11-2882 0 0,0 8-6096 0 0</inkml:trace>
  <inkml:trace contextRef="#ctx0" brushRef="#br0" timeOffset="13553.935">8911 1270 9682 0 0,'0'0'2070'0'0,"0"0"-368"0"0,0 0-219 0 0,0 0 1 0 0,0 0-81 0 0,0 0-218 0 0,0 0-330 0 0,0 0-327 0 0,0 0-181 0 0,0 0-66 0 0,0 0 0 0 0,-3 11 20 0 0,-11 88 419 0 0,10 191 788 0 0,4-299 770 0 0,3-110-1508 0 0,10 68-718 0 0,2 1 1 0 0,3 1 0 0 0,1 0-1 0 0,3 1 1 0 0,1 2-1 0 0,3 0 1 0 0,2 1 0 0 0,1 2-1 0 0,18-18-52 0 0,-44 57 2 0 0,0 1-1 0 0,0-1 0 0 0,0 1 1 0 0,1 0-1 0 0,-1 0 0 0 0,1 0 1 0 0,-1 1-1 0 0,1-1 0 0 0,0 1 1 0 0,0 0-1 0 0,0 0 0 0 0,0 0 1 0 0,1 0-1 0 0,-1 1 0 0 0,0 0 1 0 0,2 0-2 0 0,21 48 152 0 0,-21 105-539 0 0,7-136-1687 0 0,0-11-4229 0 0,-8-4 2026 0 0,-1 2-7574 0 0</inkml:trace>
  <inkml:trace contextRef="#ctx0" brushRef="#br0" timeOffset="15042.078">9853 663 7402 0 0,'0'0'2165'0'0,"0"0"-267"0"0,0 0-51 0 0,0 0 87 0 0,0 0-23 0 0,0 0-267 0 0,0 0-309 0 0,0 0-305 0 0,0 0-262 0 0,0 0-151 0 0,0 0-86 0 0,0 0-57 0 0,0 0-12 0 0,-1-3 13 0 0,-12-2 2631 0 0,-6 24-2483 0 0,34-45 371 0 0,-7 13-972 0 0,-8 13 112 0 0,-11 10 110 0 0,-25 19-188 0 0,36-29-52 0 0,0 0-4 0 0,0 0 18 0 0,0 0 1 0 0,0 0-18 0 0,0 0 13 0 0,7-1 34 0 0,-6 0 96 0 0,-1 0-3322 0 0,7 0-5805 0 0,-4 1 6742 0 0,1 0-10324 0 0</inkml:trace>
  <inkml:trace contextRef="#ctx0" brushRef="#br0" timeOffset="13966.138">9798 1116 17004 0 0,'0'0'1285'0'0,"0"0"-242"0"0,0 0-79 0 0,0 0 37 0 0,0 0-33 0 0,0 0-165 0 0,0 0-249 0 0,0 0-162 0 0,0 0-129 0 0,-28 32-92 0 0,-85 105-46 0 0,66-52-9 0 0,42-66-94 0 0,-1-8-26 0 0,1 0 0 0 0,1 1 1 0 0,0-1-1 0 0,1 1 1 0 0,0 0-1 0 0,1 0 0 0 0,0 0 1 0 0,1 0-1 0 0,0 1 1 0 0,1-1-1 0 0,0 0 1 0 0,1 0-1 0 0,1 1 0 0 0,-1-1 1 0 0,2 0-1 0 0,0 0 1 0 0,1-1-1 0 0,0 1 0 0 0,0-1 1 0 0,1 1-1 0 0,1-1 1 0 0,0-1-1 0 0,0 1 0 0 0,1-1 1 0 0,0 0-1 0 0,3 1 4 0 0,-2-4 45 0 0,1-1 1 0 0,0-1-1 0 0,1 1 0 0 0,-1-2 0 0 0,1 1 1 0 0,0-1-1 0 0,0-1 0 0 0,0 1 0 0 0,1-2 0 0 0,-1 0 1 0 0,1 0-1 0 0,0-1 0 0 0,-1 0 0 0 0,1 0 0 0 0,0-2 1 0 0,0 1-1 0 0,-1-1 0 0 0,1-1 0 0 0,-1 0 1 0 0,1 0-1 0 0,-1-1 0 0 0,2-1-45 0 0,12-4 189 0 0,-1-1 0 0 0,0-1-1 0 0,0-2 1 0 0,-1 0 0 0 0,-1-1 0 0 0,0-1 0 0 0,-1-1-1 0 0,-1 0 1 0 0,2-4-189 0 0,-5 4 114 0 0,-1-1 1 0 0,-1-1-1 0 0,-1 0 0 0 0,0-1 0 0 0,-2 0 1 0 0,0-1-1 0 0,0-1 0 0 0,-2 1 0 0 0,-1-1 0 0 0,0-1 1 0 0,-1 0-1 0 0,-1-2-114 0 0,-3 12 17 0 0,0 0-1 0 0,-1-1 1 0 0,0 0 0 0 0,-1 1 0 0 0,-1-1-1 0 0,0 0 1 0 0,0 0 0 0 0,-1 0 0 0 0,0 1-1 0 0,-1-1 1 0 0,-1 1 0 0 0,0-1 0 0 0,0 1-1 0 0,-1 0 1 0 0,0 0 0 0 0,-1 0 0 0 0,-1 1-1 0 0,1-1 1 0 0,-2 1 0 0 0,1 1-1 0 0,-1-1 1 0 0,-8-7-17 0 0,7 10-39 0 0,1 0 0 0 0,-1 1 0 0 0,0 0 0 0 0,-1 0 0 0 0,1 1 1 0 0,-1 0-1 0 0,-1 1 0 0 0,1 0 0 0 0,0 0 0 0 0,-1 1 0 0 0,0 0 0 0 0,0 1 0 0 0,1 0 0 0 0,-1 1 0 0 0,-1 0 0 0 0,1 0 0 0 0,0 1 0 0 0,0 0 0 0 0,0 1 0 0 0,0 0 0 0 0,0 1 0 0 0,0 0 0 0 0,0 0 0 0 0,0 1 1 0 0,-8 4 38 0 0,-11 4-980 0 0,1 2 1 0 0,0 1 0 0 0,1 1 0 0 0,1 2-1 0 0,0 0 1 0 0,1 2 0 0 0,-18 17 979 0 0,12-7-6028 0 0,11-9-5733 0 0</inkml:trace>
  <inkml:trace contextRef="#ctx0" brushRef="#br0" timeOffset="14272.332">9527 1473 4017 0 0,'0'0'3711'0'0,"0"0"-1211"0"0,0 0-388 0 0,0 0-42 0 0,0 0-151 0 0,0 0-265 0 0,0 0-241 0 0,0 0-234 0 0,0 0-216 0 0,0 0-167 0 0,0 0-140 0 0,0 0-121 0 0,0 0-67 0 0,26-20-65 0 0,79-59-60 0 0,-57 50 182 0 0,93 21 270 0 0,-121 9-751 0 0,0 2 0 0 0,0 1 0 0 0,-1 0-1 0 0,0 2 1 0 0,0 0 0 0 0,0 1 0 0 0,0 0 0 0 0,-1 2 0 0 0,12 8-44 0 0,12 3 228 0 0,35 9 416 0 0,-76-29-675 0 0,-1 1 1 0 0,1-1-1 0 0,-1 0 0 0 0,1 1 1 0 0,-1-1-1 0 0,1 1 0 0 0,-1-1 1 0 0,1 0-1 0 0,-1 1 1 0 0,1-1-1 0 0,0 0 0 0 0,-1 1 1 0 0,1-1-1 0 0,-1 0 0 0 0,1 0 1 0 0,0 0-1 0 0,-1 0 0 0 0,1 0 1 0 0,0 0-1 0 0,-1 1 1 0 0,1-2-1 0 0,0 1 0 0 0,-1 0 1 0 0,1 0-1 0 0,0 0 0 0 0,-1 0 1 0 0,1 0-1 0 0,-1 0 1 0 0,1-1-1 0 0,0 1 0 0 0,-1 0 1 0 0,1 0-1 0 0,-1-1 0 0 0,1 1 1 0 0,-1-1-1 0 0,1 1 0 0 0,-1 0 1 0 0,1-1-1 0 0,-1 1 1 0 0,1-1-1 0 0,-1 1 0 0 0,1-1 1 0 0,-1 1-1 0 0,0-1 0 0 0,1 1 1 0 0,-1-1-1 0 0,0 0 1 0 0,0 1-1 0 0,1-1 0 0 0,-1 1 1 0 0,0-1-1 0 0,0 0 0 0 0,0 1 1 0 0,0-1-1 0 0,0 0 0 0 0,0 1 1 0 0,0-1-1 0 0,0 0 1 0 0,0 1-1 0 0,0-1 0 0 0,0 0 1 0 0,0 1-1 0 0,0-1 0 0 0,0 0 31 0 0,0-18-3726 0 0,0 7-3353 0 0,0 4-4736 0 0</inkml:trace>
  <inkml:trace contextRef="#ctx0" brushRef="#br0" timeOffset="18521.097">10779 563 8594 0 0,'0'0'1711'0'0,"0"0"-204"0"0,0 0 92 0 0,0 0 217 0 0,0 0 14 0 0,0 0-208 0 0,0 0-381 0 0,0 0-391 0 0,0 0-283 0 0,0 0-101 0 0,0 0-12 0 0,0 0 22 0 0,0 0 40 0 0,1-4 1128 0 0,119-103 690 0 0,6-14-1462 0 0,-124 121-871 0 0,0-1-1 0 0,0 1 1 0 0,0-1-1 0 0,0 1 1 0 0,0-1-1 0 0,1 1 1 0 0,-1 0-1 0 0,0 0 1 0 0,0 0-1 0 0,0 1 1 0 0,0-1-1 0 0,0 0 1 0 0,1 1-1 0 0,-1-1 0 0 0,0 1 1 0 0,0 0-1 0 0,0 0 1 0 0,0 0-1 0 0,0 0 1 0 0,0 0-1 0 0,-1 0 1 0 0,1 0-1 0 0,0 0 1 0 0,0 1-1 0 0,-1-1 1 0 0,1 1-1 0 0,-1-1 1 0 0,0 1-1 0 0,1 0 1 0 0,0 1-1 0 0,42 59 139 0 0,19 59 70 0 0,-39-60-344 0 0,0-41-2736 0 0,-15-17-3716 0 0,-7 0-5593 0 0</inkml:trace>
  <inkml:trace contextRef="#ctx0" brushRef="#br0" timeOffset="17122.328">10746 1274 0 0 0,'0'0'560'0'0,"0"0"607"0"0,0 0 140 0 0,0 0-13 0 0,0 0 57 0 0,0 0 32 0 0,0 0-22 0 0,0 0-70 0 0,0 0-135 0 0,0 0-142 0 0,-5-1-65 0 0,2 0-560 0 0,-9-4-241 0 0,2 5 2781 0 0,11 25 105 0 0,3-20-2888 0 0,0-1 0 0 0,0 0 0 0 0,0 0 0 0 0,1 0 0 0 0,-1-1-1 0 0,1 1 1 0 0,0-1 0 0 0,0 0 0 0 0,0 0 0 0 0,1-1 0 0 0,-1 0-1 0 0,0 0 1 0 0,1 0 0 0 0,0-1 0 0 0,-1 1 0 0 0,1-1 0 0 0,0-1-1 0 0,-1 1 1 0 0,1-1 0 0 0,0 0 0 0 0,0 0 0 0 0,0 0-1 0 0,2-2-144 0 0,19 0 229 0 0,0-1 0 0 0,0-1 1 0 0,0-2-1 0 0,-1-1 1 0 0,0-1-1 0 0,0-1 1 0 0,-1-1-1 0 0,0-1 1 0 0,0-1-1 0 0,-2-2 1 0 0,17-11-231 0 0,-31 20 39 0 0,0-1 1 0 0,-1 1-1 0 0,0-1 1 0 0,0-1-1 0 0,-1 1 1 0 0,0-1 0 0 0,0-1-1 0 0,0 1 1 0 0,-1-1-1 0 0,0 0 1 0 0,-1 0-1 0 0,0-1 1 0 0,0 0-1 0 0,-1 0 1 0 0,0 0-1 0 0,0 0 1 0 0,-1-1 0 0 0,-1 0-1 0 0,1 1 1 0 0,-1-1-1 0 0,-1 0 1 0 0,0 0-1 0 0,0 0 1 0 0,-1 0-1 0 0,-1 0 1 0 0,1 0 0 0 0,-2 0-1 0 0,1 0 1 0 0,-2-1-40 0 0,-2 4-10 0 0,-1-1 0 0 0,-1 1 0 0 0,0 0 0 0 0,0 1 1 0 0,0-1-1 0 0,0 1 0 0 0,-1 1 0 0 0,0-1 0 0 0,-1 2 1 0 0,1-1-1 0 0,-1 1 0 0 0,0 0 0 0 0,0 1 0 0 0,0 0 1 0 0,0 0-1 0 0,0 1 0 0 0,-1 0 0 0 0,1 1 0 0 0,-1 0 1 0 0,1 0-1 0 0,-1 1 0 0 0,0 0 0 0 0,1 1 0 0 0,-1 0 0 0 0,1 1 1 0 0,-1 0-1 0 0,1 0 0 0 0,0 1 0 0 0,0 0 0 0 0,0 1 1 0 0,0 0-1 0 0,0 0 0 0 0,1 1 0 0 0,-1 1 10 0 0,-13 5 1 0 0,1 0-1 0 0,0 2 0 0 0,1 1 0 0 0,1 1 1 0 0,0 0-1 0 0,1 1 0 0 0,1 1 1 0 0,0 1-1 0 0,1 0 0 0 0,1 2 0 0 0,1-1 1 0 0,1 2-1 0 0,1 0 0 0 0,-3 6 0 0 0,8-9 67 0 0,0 0 1 0 0,1 0-1 0 0,1 1 0 0 0,1 0 0 0 0,1 0 1 0 0,0 0-1 0 0,1 0 0 0 0,1 0 0 0 0,1 0 1 0 0,1 1-1 0 0,1-1 0 0 0,3 16-67 0 0,-2-23 90 0 0,0-1 1 0 0,1 1-1 0 0,0-1 0 0 0,1-1 1 0 0,0 1-1 0 0,1 0 0 0 0,0-1 0 0 0,0 0 1 0 0,1-1-1 0 0,0 0 0 0 0,1 0 1 0 0,0 0-1 0 0,1-1 0 0 0,0 0 0 0 0,0-1 1 0 0,0 0-1 0 0,1 0 0 0 0,0-1 1 0 0,1 0-1 0 0,10 4-90 0 0,8-1 165 0 0,0-2 1 0 0,1 0 0 0 0,0-3-1 0 0,0 0 1 0 0,1-2 0 0 0,-1-1-1 0 0,21-2-165 0 0,-30 1 40 0 0,-15 0-26 0 0,-1 0 1 0 0,1 0-1 0 0,-1-1 1 0 0,1 1-1 0 0,-1-1 1 0 0,1 0-1 0 0,-1-1 1 0 0,1 1-1 0 0,-1-1 1 0 0,0 0-1 0 0,0 0 0 0 0,0-1 1 0 0,0 0-1 0 0,2-1-14 0 0,-7 4 15 0 0,0 0-4 0 0,0 0 6 0 0,0 0 6 0 0,0 0-21 0 0,-1-6-5008 0 0,0 1-4848 0 0,1 4-2671 0 0</inkml:trace>
  <inkml:trace contextRef="#ctx0" brushRef="#br0" timeOffset="17519.083">11690 1344 13579 0 0,'0'0'2678'0'0,"0"0"-1123"0"0,0 0-495 0 0,0 0-60 0 0,0 0 40 0 0,0 0-31 0 0,0 0-153 0 0,0 0-201 0 0,0 0-177 0 0,0 0-132 0 0,0 0-85 0 0,-32 25-54 0 0,-98 80-50 0 0,91-58-29 0 0,35-38-95 0 0,1-1 0 0 0,0 1 0 0 0,1 1 0 0 0,0-1 0 0 0,0 0 0 0 0,1 1 0 0 0,0-1 0 0 0,1 1-1 0 0,0-1 1 0 0,0 1 0 0 0,1-1 0 0 0,0 1 0 0 0,1-1 0 0 0,0 0 0 0 0,0 0 0 0 0,1 0 0 0 0,1 0-1 0 0,-1 0 1 0 0,1 0 0 0 0,1-1 0 0 0,0 2-33 0 0,0-4 52 0 0,1 0 0 0 0,-1 0 1 0 0,1-1-1 0 0,0 0 0 0 0,1 0 0 0 0,-1 0 0 0 0,1-1 0 0 0,0 0 0 0 0,0 0 1 0 0,1 0-1 0 0,-1-1 0 0 0,1-1 0 0 0,-1 1 0 0 0,1-1 0 0 0,0 0 0 0 0,0-1 1 0 0,0 0-1 0 0,0 0 0 0 0,0 0 0 0 0,1-1-52 0 0,5-1 98 0 0,1 0 0 0 0,-1 0-1 0 0,0-2 1 0 0,1 0 0 0 0,-1 0 0 0 0,0-1 0 0 0,-1-1 0 0 0,1 0-1 0 0,-1-1 1 0 0,0-1 0 0 0,-1 0 0 0 0,1 0 0 0 0,-1-1-1 0 0,-1-1 1 0 0,1 0 0 0 0,-2-1 0 0 0,1 0 0 0 0,-1 0 0 0 0,-1-1-1 0 0,0 0 1 0 0,0-1 0 0 0,-1 0 0 0 0,-1-1 0 0 0,0 1-1 0 0,-1-1 1 0 0,3-7-98 0 0,-6 12-44 0 0,0 0-1 0 0,0-1 0 0 0,-1 0 1 0 0,0 1-1 0 0,0-1 1 0 0,-1 0-1 0 0,0 0 0 0 0,-1 0 1 0 0,0 0-1 0 0,0 0 1 0 0,-1 0-1 0 0,0 0 0 0 0,-1 1 1 0 0,1-1-1 0 0,-2 0 0 0 0,1 1 1 0 0,-1-1-1 0 0,-1 1 1 0 0,0 0-1 0 0,0 0 0 0 0,0 0 1 0 0,-1 1-1 0 0,0-1 1 0 0,-1 1-1 0 0,1 0 0 0 0,-1 1 1 0 0,-1-1-1 0 0,1 1 1 0 0,-1 0-1 0 0,0 1 0 0 0,0 0 1 0 0,-1 0-1 0 0,0 1 0 0 0,0-1 1 0 0,0 2-1 0 0,0-1 1 0 0,0 1-1 0 0,-1 0 0 0 0,0 1 1 0 0,1 0-1 0 0,-1 0 1 0 0,-9 0 44 0 0,-63 16-2810 0 0,31 9-3756 0 0,30-12-5126 0 0</inkml:trace>
  <inkml:trace contextRef="#ctx0" brushRef="#br0" timeOffset="17858.086">11517 1591 11282 0 0,'0'0'2638'0'0,"0"0"-1069"0"0,0 0-360 0 0,0 0 144 0 0,0 0 108 0 0,0 0-98 0 0,0 0-245 0 0,0 0-329 0 0,0 0-270 0 0,0 0-159 0 0,0 0-99 0 0,0 0-63 0 0,0 0-35 0 0,6-5-1 0 0,60-23 886 0 0,2 24-427 0 0,-52 2-524 0 0,-1 1 0 0 0,1 0 1 0 0,0 1-1 0 0,-1 1 0 0 0,1 0 1 0 0,-1 1-1 0 0,1 1 0 0 0,-1 0 1 0 0,11 5-98 0 0,66 29 552 0 0,-58-54-2351 0 0,-25 5-1434 0 0,-3 1-3370 0 0,-4 4-5207 0 0</inkml:trace>
  <inkml:trace contextRef="#ctx0" brushRef="#br0" timeOffset="24523.104">2361 306 304 0 0,'0'0'754'0'0,"0"0"-100"0"0,0 0-39 0 0,0 0 81 0 0,0 0 168 0 0,0 0 181 0 0,0 0 152 0 0,0 0 82 0 0,0 0-38 0 0,0 0-95 0 0,0 0-91 0 0,8-16-86 0 0,25-48-47 0 0,-46 105 7184 0 0,-6 112-7116 0 0,57 345 391 0 0,-19-247-642 0 0,-10 97-739 0 0,-16-267 290 0 0,-3 0 1 0 0,-4-1-1 0 0,-3-1 0 0 0,-3 0 0 0 0,-5 0-290 0 0,6 69 1044 0 0,8-35-250 0 0,7-80-499 0 0,53-37-125 0 0,181-51 134 0 0,-142 34-266 0 0,61-13-26 0 0,136-14-12 0 0,-14 19 22 0 0,47 22-62 0 0,-62-14 134 0 0,-91 6-94 0 0,-28-1-6 0 0,73 8 14 0 0,143-35-28 0 0,119 31-17 0 0,-92-2 33 0 0,167 2-61 0 0,-403 12 21 0 0,129-18 44 0 0,491-33-127 0 0,-491 26 134 0 0,-37 16-37 0 0,659 9-14 0 0,-398-17 68 0 0,425-2 19 0 0,456-18 2 0 0,-678 37 9 0 0,-606 7-12 0 0,-68-3-46 0 0,-26-4-2 0 0,0 0 14 0 0,0 0 13 0 0,0 0 0 0 0,0 0-13 0 0,0 0-9 0 0,0 0 13 0 0,0 0 3 0 0,0 0 3 0 0,0 0 24 0 0,0 0-40 0 0,0 0 9 0 0,0 0 5 0 0,0 0 1 0 0,0 0 7 0 0,0 0-5 0 0,0 0-35 0 0,0 0 33 0 0,0 0-2 0 0,0 0-8 0 0,0 0 30 0 0,0 0-20 0 0,0 0-3 0 0,0 0-4 0 0,0 0 5 0 0,0 0 1 0 0,0 0 3 0 0,0 0 3 0 0,0 0-19 0 0,0 0 8 0 0,0 0-2 0 0,0 0-1 0 0,0 0 5 0 0,0 0 18 0 0,0 0-6 0 0,0 0 19 0 0,0 0 10 0 0,0 0 3 0 0,0 0 31 0 0,0 0 12 0 0,0-5 75 0 0,-49-149-126 0 0,12 38-22 0 0,-5 1 0 0 0,-25-44-27 0 0,49 112 5 0 0,1 0 1 0 0,3-2 0 0 0,2 0 0 0 0,1 0 0 0 0,-2-49-6 0 0,-18-89 41 0 0,-6 3-14 0 0,31-23 8 0 0,-19 78-89 0 0,10-7 6 0 0,17 81-93 0 0,-25 56-467 0 0,-99 20 458 0 0,-46-17 156 0 0,-60 3-12 0 0,-315-3-62 0 0,97 7-116 0 0,41 0 139 0 0,-733-7-55 0 0,263-37-53 0 0,405 18 158 0 0,47 7 26 0 0,-114 24-21 0 0,-319 32 38 0 0,50-5-54 0 0,6-10 138 0 0,358-29 16 0 0,199 7-136 0 0,15 4-7 0 0,62 4 19 0 0,-34-1 57 0 0,154-15-76 0 0,0 1-1 0 0,1 3 1 0 0,0 2-1 0 0,-25 9-4 0 0,60-15 29 0 0,-106 18-1 0 0,33-17 79 0 0,-9-3-1168 0 0,108 26-3667 0 0,-13-18-2118 0 0,2-1-5203 0 0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32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0 306 10706 0 0,'0'0'2011'0'0,"0"0"-170"0"0,0 0-122 0 0,0 0-32 0 0,0 0-95 0 0,0 0-198 0 0,0 0-291 0 0,0 0-251 0 0,0 0-195 0 0,0 0-79 0 0,0 0-19 0 0,0 0-6 0 0,6-2 14 0 0,115-32 1501 0 0,135 52-1014 0 0,-26-40-775 0 0,-193 14-150 0 0,-91-14 435 0 0,5 5-463 0 0,-61-36 59 0 0,95 41-143 0 0,1-1 0 0 0,0 0 0 0 0,1-1-1 0 0,0-1 1 0 0,2 0 0 0 0,-1-1 0 0 0,-7-15-17 0 0,11-5-532 0 0,8 36 120 0 0,0 0-226 0 0,19 1-2984 0 0,-3 9 839 0 0,-6-3-2349 0 0,-3 0-6760 0 0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32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454 141 0 0 0,'0'0'569'0'0,"0"0"750"0"0,0 0 370 0 0,0 0 183 0 0,0 0 90 0 0,0 0-63 0 0,0 0-264 0 0,0 0-289 0 0,0 0-225 0 0,0 0-82 0 0,6-12 45 0 0,16-35-9 0 0,-22 46-1000 0 0,1 0 0 0 0,-1 1 0 0 0,0-1 0 0 0,0 0 0 0 0,1 0 0 0 0,-1 1 0 0 0,0-1-1 0 0,0 0 1 0 0,0 0 0 0 0,0 1 0 0 0,0-1 0 0 0,0 0 0 0 0,0 0 0 0 0,0 1 0 0 0,-1-1 0 0 0,1 0 0 0 0,0 0-1 0 0,0 1 1 0 0,-1-1 0 0 0,1 0 0 0 0,0 0 0 0 0,-1 1 0 0 0,1-1 0 0 0,0 1 0 0 0,-1-1 0 0 0,1 0 0 0 0,-1 1-1 0 0,0-1 1 0 0,1 1 0 0 0,-1-1 0 0 0,1 1 0 0 0,-1-1 0 0 0,0 1 0 0 0,1-1 0 0 0,-1 1 0 0 0,0 0 0 0 0,1 0-1 0 0,-1-1 1 0 0,0 1 0 0 0,1 0 0 0 0,-1 0 0 0 0,0 0 0 0 0,0-1 0 0 0,0 1 0 0 0,1 0 0 0 0,-1 0 0 0 0,0 0-1 0 0,0 0 1 0 0,1 1 0 0 0,-1-1 0 0 0,0 0 0 0 0,0 0 0 0 0,1 0 0 0 0,-1 1 0 0 0,0-1 0 0 0,1 0 0 0 0,-1 0-1 0 0,0 1-74 0 0,-4-1 381 0 0,-6-1-195 0 0,-1 1 0 0 0,1 0 0 0 0,-1 1 0 0 0,1 0 0 0 0,-1 1 0 0 0,1 0 0 0 0,0 1 0 0 0,0 0 0 0 0,0 1 0 0 0,0 0 0 0 0,1 1 0 0 0,-1 0 0 0 0,1 1 0 0 0,0 0 0 0 0,1 0 0 0 0,-8 6-186 0 0,-4 6 61 0 0,0 0 0 0 0,1 1 0 0 0,0 1-1 0 0,2 1 1 0 0,0 1 0 0 0,-7 13-61 0 0,11-18 28 0 0,1 2 1 0 0,1 0-1 0 0,0 0 0 0 0,1 1 1 0 0,2 0-1 0 0,0 1 0 0 0,1 0 0 0 0,1 1 1 0 0,0-1-1 0 0,2 1 0 0 0,1 0 1 0 0,1 1-1 0 0,-1 19-28 0 0,5-38 23 0 0,0 0 0 0 0,0 0 0 0 0,0 0 0 0 0,0 0 0 0 0,1 0 1 0 0,0 0-1 0 0,-1-1 0 0 0,1 1 0 0 0,1-1 0 0 0,-1 1 0 0 0,0-1 0 0 0,1 1 0 0 0,0-1 0 0 0,0 0 0 0 0,0-1 0 0 0,0 1 1 0 0,0 0-1 0 0,0-1 0 0 0,1 1 0 0 0,-1-1 0 0 0,1 0 0 0 0,0 0 0 0 0,0-1 0 0 0,-1 1 0 0 0,1-1 0 0 0,0 0 0 0 0,0 0 1 0 0,0 0-1 0 0,1 0 0 0 0,1-1-23 0 0,5 2 96 0 0,-1-1 1 0 0,1 0 0 0 0,-1-1 0 0 0,1 0-1 0 0,-1-1 1 0 0,0 0 0 0 0,1-1-1 0 0,-1 0 1 0 0,0 0 0 0 0,0-1-1 0 0,10-4-96 0 0,17-17 118 0 0,0-1-1 0 0,-2-2 0 0 0,-1-1 0 0 0,-1-2 1 0 0,-1-1-1 0 0,-2-2 0 0 0,-2-1 0 0 0,0-1 1 0 0,-3-1-1 0 0,-1-1 0 0 0,-1-1 0 0 0,6-18-117 0 0,-10 24 11 0 0,47-92 6 0 0,-66 123-45 0 0,0 1-34 0 0,0 0-38 0 0,0 20-283 0 0,-1 32 351 0 0,-1-33 36 0 0,1 0-1 0 0,1 0 1 0 0,1 0-1 0 0,0 0 0 0 0,1 0 1 0 0,1-1-1 0 0,1 1 1 0 0,1-1-1 0 0,0 1 0 0 0,2-2 1 0 0,0 1-1 0 0,2 3-3 0 0,-3-12-139 0 0,0 0 0 0 0,0 0 1 0 0,1 0-1 0 0,0-1 0 0 0,0 0 0 0 0,1-1 0 0 0,0 0 0 0 0,0 0 0 0 0,1 0 0 0 0,0-1 1 0 0,0 0-1 0 0,0-1 0 0 0,1 0 0 0 0,0-1 0 0 0,0 0 139 0 0,2-3-3042 0 0,-9-2-5292 0 0,-1-2-2749 0 0</inkml:trace>
  <inkml:trace contextRef="#ctx0" brushRef="#br0" timeOffset="1098.197">1044 49 8226 0 0,'0'0'1831'0'0,"0"0"-275"0"0,0 0-96 0 0,0 0 77 0 0,0 0-5 0 0,0 0-122 0 0,0 0-201 0 0,0 0-203 0 0,0 0-177 0 0,0 0-136 0 0,0 0-80 0 0,0 0-42 0 0,0 0-26 0 0,1-5-18 0 0,4-12-30 0 0,-4 13-51 0 0,-1 4-45 0 0,0 0-59 0 0,0 0-49 0 0,0 0-43 0 0,8 14 1610 0 0,20-10-1588 0 0,0 0-1 0 0,1-2 1 0 0,0-1 0 0 0,-1-2 0 0 0,1 0-1 0 0,-1-2 1 0 0,0-1 0 0 0,27-8-272 0 0,90-10 372 0 0,-72 18-731 0 0,-92 7-10410 0 0,14 1 4441 0 0,0 0-5180 0 0</inkml:trace>
  <inkml:trace contextRef="#ctx0" brushRef="#br0" timeOffset="1411.856">1161 277 14451 0 0,'0'0'1931'0'0,"0"0"-760"0"0,0 0-293 0 0,0 0 95 0 0,0 0 122 0 0,0 0-11 0 0,0 0-162 0 0,0 0-245 0 0,0 0-189 0 0,0 0 4 0 0,0 0 41 0 0,0 0 48 0 0,0 0 7 0 0,8 5-116 0 0,23 18-61 0 0,36-11 1189 0 0,178-30-310 0 0,-219 18-2560 0 0,-9 0-5971 0 0,-13 0-3115 0 0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4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0,'0'0'1203'0'0,"0"0"476"0"0,0 0 208 0 0,0 0 125 0 0,0 0 58 0 0,0 0-83 0 0,0 0-214 0 0,0 0-304 0 0,0 0-254 0 0,0 0-171 0 0,0 0-97 0 0,0 3-45 0 0,0 15 740 0 0,0-17-933 0 0,0-1-59 0 0,0 0-53 0 0,0 0-57 0 0,5 7 4281 0 0,183 0-3131 0 0,-63-7-1270 0 0,-125 0-391 0 0,0 0 3 0 0,0 0 7 0 0,0 0 21 0 0,0 0-17 0 0,0 0-17 0 0,0 0 5 0 0,0 0 18 0 0,-9-4-2588 0 0,7 3-1120 0 0,-1 6-4279 0 0,3-1-3547 0 0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44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37 107 0 0 0,'0'0'733'0'0,"0"0"736"0"0,0 0 214 0 0,0 0-15 0 0,0 0-47 0 0,0 0-84 0 0,0 0-147 0 0,0 0-182 0 0,0 0-204 0 0,0 0-160 0 0,0 0-127 0 0,0 0-107 0 0,0 29 1852 0 0,0-7-1509 0 0,-1 108 2325 0 0,-16 64-1981 0 0,-2-69-593 0 0,20-165 2967 0 0,7-64-3716 0 0,3 63 63 0 0,2 1 0 0 0,2 0 0 0 0,1 0 0 0 0,2 2 0 0 0,2 0 0 0 0,1 1 0 0 0,2 1 0 0 0,1 1-18 0 0,65-74 30 0 0,-73 100-48 0 0,-15 9-12 0 0,-1 0 8 0 0,19 30 70 0 0,15 95 449 0 0,-31-110-526 0 0,-9 40-2768 0 0,0-45-1143 0 0,5-6-2165 0 0,0 0-5380 0 0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1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4001 0 0,'0'0'2212'0'0,"0"0"-274"0"0,0 0-203 0 0,0 0-43 0 0,0 0-7 0 0,0 0-149 0 0,0 0-126 0 0,0 0-227 0 0,0 0-248 0 0,0 0-179 0 0,0 0-108 0 0,0 0-60 0 0,0 0-29 0 0,7-4 1631 0 0,181 0 1808 0 0,69-7-2818 0 0,-153-3-1004 0 0,-104 14-171 0 0,0 0-10 0 0,0 0-3 0 0,0 0-7 0 0,0 0-34 0 0,0 0-39 0 0,-31-5-3093 0 0,17 3 1393 0 0,-5-2-1403 0 0,6 4-2143 0 0,7 0-5761 0 0</inkml:trace>
  <inkml:trace contextRef="#ctx0" brushRef="#br0" timeOffset="301.914">310 0 13555 0 0,'0'0'1487'0'0,"0"0"-391"0"0,0 0-205 0 0,0 0 61 0 0,0 0 130 0 0,0 0 50 0 0,0 0-89 0 0,0 0-172 0 0,0 0-179 0 0,0 0-127 0 0,0 0-85 0 0,0 0-46 0 0,-10 32-35 0 0,-31 98-42 0 0,27-40 262 0 0,14-66-451 0 0,0-3-37 0 0,-1 24 23 0 0,-1-1 1 0 0,-2 0-1 0 0,-3 0 0 0 0,-4 12-154 0 0,-11 14-601 0 0,18-58-1477 0 0,4-9-5404 0 0,0-3-3943 0 0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44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287 722 11819 0 0,'0'0'1813'0'0,"0"0"-615"0"0,0 0-253 0 0,0 0 37 0 0,0 0 79 0 0,0 0-10 0 0,0 0-117 0 0,0 0-154 0 0,0 0-161 0 0,0 0-126 0 0,0 0-115 0 0,0 0-77 0 0,-31 25-41 0 0,-98 79-22 0 0,73-37 79 0 0,50-51-233 0 0,-6 10-27 0 0,1 1-1 0 0,2 0 1 0 0,0 1-1 0 0,2 0 1 0 0,1 0 0 0 0,2 1-1 0 0,0-1 1 0 0,2 1-1 0 0,1 6-56 0 0,1-31 12 0 0,0 1 0 0 0,1 0 0 0 0,-1-1-1 0 0,1 1 1 0 0,0-1 0 0 0,0 1 0 0 0,1-1 0 0 0,-1 0-1 0 0,1 1 1 0 0,0-1 0 0 0,0 0 0 0 0,1 0-1 0 0,-1 0 1 0 0,1-1 0 0 0,0 1 0 0 0,0 0-1 0 0,0-1 1 0 0,0 0 0 0 0,0 0 0 0 0,1 0-1 0 0,0 0 1 0 0,-1 0 0 0 0,1-1 0 0 0,0 1 0 0 0,0-1-1 0 0,0 0 1 0 0,1-1 0 0 0,-1 1 0 0 0,0-1-1 0 0,1 1 1 0 0,-1-1 0 0 0,2-1-12 0 0,7 3 110 0 0,0-1 0 0 0,0-1 0 0 0,0 0 0 0 0,0-1 0 0 0,1 0-1 0 0,-1-1 1 0 0,0-1 0 0 0,0 0 0 0 0,0 0 0 0 0,0-2 0 0 0,0 0-110 0 0,24-8 344 0 0,1-2 0 0 0,-2-2 0 0 0,0-1 0 0 0,-1-2 0 0 0,-1-1-1 0 0,-1-2 1 0 0,29-25-344 0 0,-49 36 85 0 0,0-1-1 0 0,0 0 1 0 0,-1-1-1 0 0,-1-1 1 0 0,0 1-1 0 0,-1-2 1 0 0,-1 1-1 0 0,0-2 1 0 0,-1 1-1 0 0,0-1 1 0 0,-1 0-1 0 0,-1-1 1 0 0,-1 1-1 0 0,0-1 1 0 0,-1 0-1 0 0,-1 0 1 0 0,-1-1-1 0 0,0 1 1 0 0,-1-3-85 0 0,-2 10-20 0 0,1 1 0 0 0,-2 0 0 0 0,1 0 0 0 0,-1 0 1 0 0,-1 0-1 0 0,1 0 0 0 0,-1 0 0 0 0,-1 0 0 0 0,0 1 0 0 0,0 0 0 0 0,-1-1 0 0 0,0 2 0 0 0,0-1 1 0 0,-1 0-1 0 0,0 1 0 0 0,0 0 0 0 0,-1 1 0 0 0,1-1 0 0 0,-2 1 0 0 0,1 1 0 0 0,0-1 0 0 0,-1 1 1 0 0,0 1-1 0 0,-1-1 0 0 0,1 1 0 0 0,-1 1 0 0 0,1 0 0 0 0,-1 0 0 0 0,0 0 0 0 0,0 1 0 0 0,-1 1 1 0 0,1-1-1 0 0,0 1 0 0 0,-5 1 20 0 0,-1 1-269 0 0,-1 0 1 0 0,1 1 0 0 0,-1 0-1 0 0,1 2 1 0 0,0 0-1 0 0,0 0 1 0 0,1 1-1 0 0,-1 1 1 0 0,1 1-1 0 0,1 0 1 0 0,-1 1 0 0 0,-11 8 268 0 0,-88 74-5366 0 0,84-64 309 0 0,10-3-6179 0 0</inkml:trace>
  <inkml:trace contextRef="#ctx0" brushRef="#br0" timeOffset="369.851">44 1061 8818 0 0,'0'0'2111'0'0,"0"0"-249"0"0,0 0-155 0 0,0 0-119 0 0,0 0-141 0 0,0 0-88 0 0,0 0-171 0 0,0 0-212 0 0,0 0-219 0 0,0 0-220 0 0,0 0-145 0 0,0 0-85 0 0,0 0-31 0 0,-1-2-8 0 0,1 1-237 0 0,0 0 0 0 0,0 1 1 0 0,0-1-1 0 0,0 0 0 0 0,0 1 0 0 0,1-1 1 0 0,-1 1-1 0 0,0-1 0 0 0,0 0 0 0 0,0 1 0 0 0,0-1 1 0 0,1 1-1 0 0,-1-1 0 0 0,0 1 0 0 0,1-1 1 0 0,-1 1-1 0 0,0-1 0 0 0,1 1 0 0 0,-1-1 0 0 0,0 1 1 0 0,1-1-1 0 0,-1 1 0 0 0,1-1 0 0 0,-1 1 0 0 0,1 0 1 0 0,-1-1-1 0 0,1 1 0 0 0,0 0 0 0 0,-1 0 1 0 0,1-1-1 0 0,-1 1 0 0 0,1 0 0 0 0,-1 0 0 0 0,1 0 1 0 0,0 0-1 0 0,-1-1 0 0 0,1 1 0 0 0,0 0 1 0 0,-1 0-1 0 0,1 0 0 0 0,-1 1 0 0 0,1-1 0 0 0,0 0 1 0 0,-1 0-1 0 0,1 0 0 0 0,-1 0 0 0 0,1 0 0 0 0,0 1 1 0 0,-1-1-1 0 0,1 0 0 0 0,-1 1 0 0 0,1-1 1 0 0,-1 0-1 0 0,1 1-31 0 0,10-1 182 0 0,165-6 1656 0 0,-36 5-1024 0 0,-128 2-763 0 0,-1 0 1 0 0,0 1-1 0 0,1 1 1 0 0,-1 0-1 0 0,0 0 1 0 0,-1 1-1 0 0,1 1 1 0 0,-1-1-1 0 0,3 3-51 0 0,28 11 269 0 0,41 0 170 0 0,-70-41-6029 0 0,-11 7 551 0 0,0 9-629 0 0,0-1-6175 0 0</inkml:trace>
  <inkml:trace contextRef="#ctx0" brushRef="#br0" timeOffset="836.272">308 384 8642 0 0,'0'0'3050'0'0,"0"0"-919"0"0,0 0-469 0 0,0 0-107 0 0,0 0 33 0 0,0 0-12 0 0,0 0-145 0 0,0 0-265 0 0,0 0-262 0 0,0 0-212 0 0,0 0-130 0 0,0 0-37 0 0,0 0-74 0 0,-3-4-50 0 0,-5-11-45 0 0,-11 24 494 0 0,-51 48-566 0 0,63-50-45 0 0,12-12-38 0 0,19-21 52 0 0,-14 15-226 0 0,13-20 453 0 0,-51 61-699 0 0,6-2-180 0 0,17-6-2906 0 0,13-14-7992 0 0,-3-8-501 0 0</inkml:trace>
  <inkml:trace contextRef="#ctx0" brushRef="#br0" timeOffset="1684.474">781 523 0 0 0,'0'0'1235'0'0,"0"0"555"0"0,0 0 127 0 0,0 0-47 0 0,0 0-32 0 0,0 0-22 0 0,0 0-93 0 0,0 0-148 0 0,0 0-129 0 0,0 0-207 0 0,0 0-155 0 0,0 0-72 0 0,0 0-92 0 0,0-4-67 0 0,0-8-374 0 0,0 3 4954 0 0,17 2-4535 0 0,12-5-633 0 0,0 1-1 0 0,1 1 1 0 0,0 2-1 0 0,1 0 1 0 0,-1 3-1 0 0,4 0-264 0 0,-5 7 6 0 0,-29-1 6 0 0,-10 29 54 0 0,-27 19 48 0 0,30-42-99 0 0,1 0-1 0 0,0-1 1 0 0,1 2-1 0 0,0-1 0 0 0,0 1 1 0 0,0 0-1 0 0,1 0 0 0 0,0 0 1 0 0,1 0-1 0 0,0 1 1 0 0,-1 5-15 0 0,3-11 6 0 0,1 0 0 0 0,0 0 0 0 0,0 0 0 0 0,1 0 0 0 0,-1 0 0 0 0,1 0 0 0 0,-1 0 0 0 0,1 0 0 0 0,0 0 1 0 0,0 0-1 0 0,0 0 0 0 0,0-1 0 0 0,1 1 0 0 0,-1 0 0 0 0,1-1 0 0 0,0 1 0 0 0,0-1 0 0 0,0 0 1 0 0,0 1-1 0 0,0-1 0 0 0,0 0 0 0 0,0 0 0 0 0,1 0 0 0 0,-1-1 0 0 0,1 1 0 0 0,0 0 0 0 0,-1-1 0 0 0,1 0 1 0 0,0 0-1 0 0,0 0 0 0 0,0 0 0 0 0,0 0 0 0 0,0 0 0 0 0,2 0-6 0 0,110 10-341 0 0,-104-11-486 0 0,50-4-521 0 0,-42-3-3160 0 0,-4-4-4836 0 0,-12 7-2271 0 0</inkml:trace>
  <inkml:trace contextRef="#ctx0" brushRef="#br0" timeOffset="2478.362">1208 166 9418 0 0,'0'0'1952'0'0,"0"0"-259"0"0,0 0-197 0 0,0 0-21 0 0,0 0-8 0 0,0 0-51 0 0,0 0-126 0 0,0 0-179 0 0,0 0-212 0 0,0 0-175 0 0,0 0-144 0 0,0 0-112 0 0,-7-6-60 0 0,-20-18-50 0 0,20 17-66 0 0,7 7-74 0 0,0 0-39 0 0,0 0-51 0 0,9 0 122 0 0,8 2-73 0 0,0 0 0 0 0,-1 1 1 0 0,1 1-1 0 0,-1 0 0 0 0,1 1 1 0 0,-1 1-1 0 0,-1 0 0 0 0,1 1 1 0 0,-1 1-1 0 0,0 1-177 0 0,-9-3 47 0 0,1 1 0 0 0,-1 0 0 0 0,0 0 0 0 0,-1 0 0 0 0,0 1 0 0 0,0 0 0 0 0,-1 0 0 0 0,0 0 0 0 0,0 0 0 0 0,-1 1 0 0 0,0-1 0 0 0,-1 1-1 0 0,1 0 1 0 0,-2 0 0 0 0,1 0 0 0 0,-1 0 0 0 0,-1 0 0 0 0,0 0 0 0 0,0 1 0 0 0,0-1 0 0 0,-1 0 0 0 0,-2 6-47 0 0,3 5 46 0 0,-17 551 150 0 0,-18-254-186 0 0,-6-155 51 0 0,22-100 39 0 0,17-41-68 0 0,2-20-7 0 0,0-1-11 0 0,0 0-1 0 0,0 0-2 0 0,0 0 5 0 0,0 0 5 0 0,0 0-4 0 0,0 0-2 0 0,0 0 0 0 0,0 0 17 0 0,0 0-2 0 0,0 0 16 0 0,0 0 8 0 0,0 0-2 0 0,0 0-10 0 0,0 0 16 0 0,0 0 5 0 0,0 0-3 0 0,0 0 8 0 0,0 0-1 0 0,0 0 5 0 0,-99-2 545 0 0,-177 12-3741 0 0,139 5-307 0 0,83-11 254 0 0,1 2-3316 0 0,26-2-4890 0 0</inkml:trace>
  <inkml:trace contextRef="#ctx0" brushRef="#br0" timeOffset="4651.202">1578 932 2601 0 0,'0'0'2934'0'0,"0"0"-1197"0"0,0 0-415 0 0,0 0 7 0 0,0 0 66 0 0,0 0 68 0 0,0 0-101 0 0,0 0-195 0 0,0 0-200 0 0,0 0-250 0 0,0 0-202 0 0,-6 2-107 0 0,-16 6 70 0 0,48 15 2384 0 0,-4-18-2511 0 0,0 0 1 0 0,0-1-1 0 0,0-2 1 0 0,1 0-1 0 0,-1-1 1 0 0,0-1 0 0 0,1-1-1 0 0,-1-1 1 0 0,0-2-1 0 0,0 0 1 0 0,0-1-1 0 0,0-1 1 0 0,-1-1 0 0 0,0 0-1 0 0,0-2 1 0 0,8-5-352 0 0,-8 6 97 0 0,-1 0-1 0 0,0-1 1 0 0,0-1 0 0 0,-1-1 0 0 0,0-1 0 0 0,-1-1-1 0 0,-1 0 1 0 0,0-1 0 0 0,0-1 0 0 0,13-16-97 0 0,-28 28 8 0 0,0 0 0 0 0,0 0 0 0 0,-1-1 0 0 0,1 1 0 0 0,-1 0 0 0 0,0-1 0 0 0,1 1 0 0 0,-2-1 0 0 0,1 0 0 0 0,0 1 0 0 0,-1-1 0 0 0,1 0 0 0 0,-1 0 0 0 0,0 1 0 0 0,-1-1 0 0 0,1 0 0 0 0,0 1 0 0 0,-1-1 0 0 0,0 0 0 0 0,0 1 0 0 0,0-1 0 0 0,0 1 0 0 0,-1-1 0 0 0,1 1 0 0 0,-1 0 0 0 0,0 0 0 0 0,0-1 0 0 0,0 1 0 0 0,-1 0 0 0 0,1 1 0 0 0,0-1 0 0 0,-1 0 0 0 0,0 1 0 0 0,0-1 0 0 0,0 1 0 0 0,0 0 0 0 0,0 0 0 0 0,0 0 0 0 0,0 1 0 0 0,-1-1 0 0 0,1 1 0 0 0,-1-1 0 0 0,1 1 0 0 0,-1 0 0 0 0,0 1 0 0 0,1-1 0 0 0,-1 1 0 0 0,-1-1-8 0 0,-12-2-30 0 0,-1 0 0 0 0,1 2-1 0 0,-1 0 1 0 0,0 1 0 0 0,0 0 0 0 0,0 2-1 0 0,1 0 1 0 0,-1 1 0 0 0,1 1 0 0 0,0 0-1 0 0,0 1 1 0 0,0 1 0 0 0,0 1 0 0 0,1 0-1 0 0,0 1 1 0 0,-7 6 30 0 0,-9 6-17 0 0,1 1-1 0 0,1 2 1 0 0,1 1 0 0 0,1 1-1 0 0,2 1 1 0 0,0 2 0 0 0,-7 11 17 0 0,27-32 6 0 0,-1 0 0 0 0,2 0 1 0 0,-1 0-1 0 0,1 1 1 0 0,1-1-1 0 0,-1 1 1 0 0,1 1-1 0 0,0-1 0 0 0,1 0 1 0 0,0 1-1 0 0,1 0 1 0 0,-1-1-1 0 0,2 1 1 0 0,-1 0-1 0 0,1 0 0 0 0,0 1 1 0 0,1-1-1 0 0,0 0 1 0 0,1 0-1 0 0,0 0 1 0 0,0 0-1 0 0,1 0 0 0 0,0 0 1 0 0,1-1-1 0 0,0 1 1 0 0,0-1-1 0 0,0 1 0 0 0,1-1 1 0 0,1 0-1 0 0,0 0 1 0 0,0-1-1 0 0,0 1 1 0 0,6 5-7 0 0,7-1 51 0 0,1 0 0 0 0,0-1 1 0 0,1-1-1 0 0,0-1 0 0 0,1 0 1 0 0,0-2-1 0 0,0 0 0 0 0,1-2 1 0 0,0 0-1 0 0,0-1 0 0 0,0-1 0 0 0,0-2 1 0 0,0 0-1 0 0,1-1 0 0 0,-1-1 1 0 0,9-2-52 0 0,-7 3-35 0 0,40-17-1168 0 0,-47 3-2619 0 0,-4-3-5010 0 0,-9 9-3337 0 0</inkml:trace>
  <inkml:trace contextRef="#ctx0" brushRef="#br0" timeOffset="5136.719">2301 1164 16588 0 0,'0'0'1141'0'0,"0"0"-261"0"0,0 0-24 0 0,0 0 102 0 0,0 0 62 0 0,0 0-33 0 0,0 0-189 0 0,0 0-204 0 0,0 0-172 0 0,0 0-114 0 0,0 0-79 0 0,0 0-43 0 0,0 0-6 0 0,-2 28-11 0 0,-6 84-12 0 0,11-50 188 0 0,4-55 1563 0 0,0-28-949 0 0,0-2-908 0 0,0 0 0 0 0,2 1 0 0 0,0 0 0 0 0,2 0 0 0 0,0 1-1 0 0,1 0 1 0 0,1 1 0 0 0,1 1 0 0 0,1 0 0 0 0,12-12-51 0 0,67-42 87 0 0,-92 74-88 0 0,0-1 0 0 0,1 1 0 0 0,-1 0 0 0 0,0 1 0 0 0,0-1 0 0 0,0 0 0 0 0,0 1 0 0 0,0-1 0 0 0,0 1 0 0 0,0-1 0 0 0,0 1 0 0 0,-1 0 0 0 0,1 0 0 0 0,-1 0 0 0 0,1 0 0 0 0,-1 0 0 0 0,0 0 0 0 0,0 0 0 0 0,0 0 0 0 0,0 1 0 0 0,0-1 0 0 0,0 0 0 0 0,0 1 0 0 0,-1-1 0 0 0,1 1 0 0 0,-1-1 0 0 0,0 0 0 0 0,0 1 0 0 0,0 1 1 0 0,2 1-6 0 0,3 33-9 0 0,16 34-314 0 0,-12-105-8805 0 0,-9 23 3089 0 0,0 2-5486 0 0</inkml:trace>
  <inkml:trace contextRef="#ctx0" brushRef="#br0" timeOffset="5669.412">1773 343 5569 0 0,'0'0'1841'0'0,"0"0"-378"0"0,0 0-39 0 0,0 0 147 0 0,0 0 87 0 0,0 0-67 0 0,0 0-168 0 0,0 0-185 0 0,0 0-152 0 0,0 0-118 0 0,0 0-84 0 0,0 0-91 0 0,0 0-95 0 0,-7-2-83 0 0,-20-5-76 0 0,20 5-40 0 0,7 2-51 0 0,0 0-51 0 0,14-3 1206 0 0,4-2-1372 0 0,0-1-1 0 0,-1 0 1 0 0,0-2-1 0 0,-1 0 1 0 0,1 0-1 0 0,-1-2 1 0 0,-1 0-1 0 0,0 0 1 0 0,0-2-1 0 0,-1 0 0 0 0,-1-1 1 0 0,0 0-1 0 0,9-12-230 0 0,77-127 386 0 0,-84 122-235 0 0,-15 30-134 0 0,0 0-25 0 0,0 0-22 0 0,0 0-17 0 0,0 0-12 0 0,7 15-155 0 0,46 70 315 0 0,64 127-72 0 0,-102-196-1147 0 0,-7-12-2666 0 0,0-1-4250 0 0,-4 0-4291 0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08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132 371 8666 0 0,'0'0'1822'0'0,"0"0"-261"0"0,0 0-23 0 0,0 0 49 0 0,0 0-119 0 0,0 0-274 0 0,0 0-311 0 0,0 0-225 0 0,0 0-113 0 0,0 0-25 0 0,0 0 21 0 0,0 0 17 0 0,0 0 3 0 0,6 3 4054 0 0,20 9-4113 0 0,98 0 916 0 0,-91-12-1226 0 0,157 0 492 0 0,-190 0-675 0 0,0 0-29 0 0,0 0-21 0 0,0 0 42 0 0,0 0-18 0 0,0 0-15 0 0,0 0-16 0 0,0 0-43 0 0,0 0-35 0 0,0 0-61 0 0,0 0-76 0 0,0-3-211 0 0,0 3-2937 0 0,0-1-3685 0 0,0 1-4556 0 0</inkml:trace>
  <inkml:trace contextRef="#ctx0" brushRef="#br0" timeOffset="288.279">1 640 15571 0 0,'0'0'1955'0'0,"0"0"-590"0"0,0 0-356 0 0,0 0-19 0 0,0 0 17 0 0,0 0-74 0 0,0 0-173 0 0,0 0-200 0 0,0 0-102 0 0,0 0-26 0 0,0 0 44 0 0,0 0 36 0 0,0 0-4 0 0,12 6-32 0 0,40 14-45 0 0,53-15 924 0 0,76-5-1041 0 0,-137-10-2704 0 0,-27 1-6771 0 0,-12 5-3399 0 0</inkml:trace>
  <inkml:trace contextRef="#ctx0" brushRef="#br0" timeOffset="1484.459">804 286 200 0 0,'0'0'1355'0'0,"0"0"-364"0"0,0 0 146 0 0,0 0 412 0 0,0 0 263 0 0,0 0 147 0 0,0 0-16 0 0,0 0-222 0 0,0 0-217 0 0,0 0-229 0 0,0 0-209 0 0,0 0-141 0 0,20 11-130 0 0,65 34-115 0 0,-65-34-306 0 0,1-1-1 0 0,0-1 1 0 0,0-2 0 0 0,1 0 0 0 0,0-1-1 0 0,1-1 1 0 0,-1-1 0 0 0,1-1 0 0 0,0-1-1 0 0,0-1 1 0 0,0-1 0 0 0,12-1-374 0 0,0 0 264 0 0,-25 1-206 0 0,-1 0-1 0 0,1-1 1 0 0,0 0-1 0 0,-1-1 1 0 0,0 0 0 0 0,1 0-1 0 0,-1-1 1 0 0,0-1-1 0 0,0 1 1 0 0,0-1 0 0 0,-1-1-1 0 0,1 0 1 0 0,-1 0-1 0 0,0 0 1 0 0,-1-1 0 0 0,1 0-1 0 0,-1-1 1 0 0,0 0-1 0 0,-1 0 1 0 0,0 0 0 0 0,0-1-1 0 0,0 0 1 0 0,-1 0 0 0 0,0 0-1 0 0,-1-1 1 0 0,2-4-58 0 0,-3 7 17 0 0,-1 0 1 0 0,1-1-1 0 0,-1 1 0 0 0,-1-1 1 0 0,1 1-1 0 0,-1-1 1 0 0,0 0-1 0 0,-1 1 1 0 0,0-1-1 0 0,0 0 0 0 0,0 0 1 0 0,-1 1-1 0 0,0-1 1 0 0,0 0-1 0 0,-1 1 0 0 0,1-1 1 0 0,-2 1-1 0 0,1-1 1 0 0,-1 1-1 0 0,0 0 1 0 0,0 0-1 0 0,0 0 0 0 0,-1 1 1 0 0,0-1-1 0 0,0 1 1 0 0,0 0-1 0 0,-1 0 1 0 0,0 0-1 0 0,0 1 0 0 0,0-1 1 0 0,-4-1-18 0 0,0 2-17 0 0,-1 1-1 0 0,0 0 1 0 0,0 0 0 0 0,0 1 0 0 0,0 0-1 0 0,-1 1 1 0 0,1 0 0 0 0,0 0 0 0 0,-1 2 0 0 0,1-1-1 0 0,0 1 1 0 0,-1 0 0 0 0,1 1 0 0 0,0 1-1 0 0,0-1 1 0 0,0 2 0 0 0,0-1 0 0 0,1 1 0 0 0,-1 1-1 0 0,1-1 1 0 0,0 2 0 0 0,1-1 0 0 0,-1 1-1 0 0,-6 6 18 0 0,7-5 25 0 0,-1 0 0 0 0,1 1 0 0 0,0 0 0 0 0,1 0-1 0 0,0 1 1 0 0,0 0 0 0 0,1 0 0 0 0,0 1 0 0 0,1 0-1 0 0,-4 9-24 0 0,-2 11 128 0 0,2 0 0 0 0,1 0 0 0 0,1 1 0 0 0,2 0-1 0 0,0 11-127 0 0,-2 6 67 0 0,-46 341 1259 0 0,49-370-1286 0 0,-3 22 67 0 0,-2-1 1 0 0,-1-1 0 0 0,-3 0-1 0 0,-7 17-107 0 0,15-48 31 0 0,1-1 0 0 0,-1 0-1 0 0,0 0 1 0 0,0-1 0 0 0,-1 0-1 0 0,0 0 1 0 0,0 0 0 0 0,-1 0-1 0 0,1-1 1 0 0,-1 0 0 0 0,0-1-1 0 0,-1 1 1 0 0,1-1 0 0 0,-1-1-1 0 0,0 0 1 0 0,0 0 0 0 0,0 0-1 0 0,-4 0-30 0 0,-23-2-209 0 0,35-1 38 0 0,0 0-83 0 0,0 0-89 0 0,1 11-3537 0 0,5-10 2063 0 0,2 2-4874 0 0,-4-3-4994 0 0</inkml:trace>
  <inkml:trace contextRef="#ctx0" brushRef="#br0" timeOffset="2317.24">1970 51 12803 0 0,'0'0'1673'0'0,"0"0"-207"0"0,0 0-112 0 0,0 0 47 0 0,0 0-71 0 0,0 0-243 0 0,0 0-226 0 0,0 0-208 0 0,0 0-156 0 0,0 0-102 0 0,0 0-81 0 0,0 0-56 0 0,0 0-19 0 0,-4 1-9 0 0,-35 44 1161 0 0,-117 166 340 0 0,54-99-1459 0 0,-27 47-41 0 0,124-110-236 0 0,7-46 8 0 0,0-1 0 0 0,0 1-1 0 0,1-1 1 0 0,-1 0 0 0 0,1 1 0 0 0,-1-1 0 0 0,1-1 0 0 0,0 1 0 0 0,0 0 0 0 0,0-1 0 0 0,0 1 0 0 0,0-1 0 0 0,0 0 0 0 0,0 0 0 0 0,0 0 0 0 0,1 0 0 0 0,-1-1-1 0 0,0 1 1 0 0,1-1 0 0 0,0 0-3 0 0,344 5 303 0 0,-311 2-286 0 0,-37-7-1 0 0,0 0-20 0 0,0 0 14 0 0,0 0 2 0 0,0 0 12 0 0,0 0 12 0 0,0 0 1 0 0,0 0 16 0 0,0 0 13 0 0,0 0 10 0 0,0 0-1 0 0,2-23 179 0 0,-1 8-229 0 0,0 0 0 0 0,-1 0 0 0 0,-1 0 0 0 0,0 0 0 0 0,-1 0 0 0 0,-1 1 0 0 0,0-1-1 0 0,-1 1 1 0 0,-1-1 0 0 0,0 1 0 0 0,-1 0 0 0 0,-7-11-25 0 0,-15-34 27 0 0,3-2-1 0 0,2 0 1 0 0,-5-26-27 0 0,7 13 8 0 0,18 66-8 0 0,15 4-7311 0 0,-11 4 6851 0 0,9 0-1876 0 0,-2 0-4818 0 0,-1 0-4450 0 0</inkml:trace>
  <inkml:trace contextRef="#ctx0" brushRef="#br0" timeOffset="2800.573">2486 12 9074 0 0,'0'0'2558'0'0,"0"0"-680"0"0,0 0-387 0 0,0 0-18 0 0,0 0-42 0 0,0 0-112 0 0,0 0-164 0 0,0 0-195 0 0,0 0-201 0 0,0 0-188 0 0,0 0-120 0 0,0 0-114 0 0,0 0-68 0 0,-10-2-18 0 0,-33-7-51 0 0,6 28 115 0 0,22-6-244 0 0,1 1 1 0 0,1 0-1 0 0,0 1 1 0 0,1 0 0 0 0,1 1-1 0 0,0 0 1 0 0,1 1-1 0 0,1 0 1 0 0,0 1-1 0 0,2 0 1 0 0,-6 18-72 0 0,5-14 10 0 0,1 0 0 0 0,1 0 0 0 0,1 1 0 0 0,2 0 0 0 0,0 0 0 0 0,1 0 0 0 0,1 0 0 0 0,1 0 0 0 0,1 0 0 0 0,3 10-10 0 0,-3-28 17 0 0,1 0 0 0 0,0 0 1 0 0,1 0-1 0 0,-1-1 0 0 0,1 1 0 0 0,0-1 1 0 0,0 1-1 0 0,0-1 0 0 0,1 0 1 0 0,-1 0-1 0 0,1-1 0 0 0,0 1 1 0 0,0-1-1 0 0,1 0 0 0 0,-1 0 0 0 0,1 0 1 0 0,-1 0-1 0 0,1-1 0 0 0,0 0 1 0 0,0 0-1 0 0,0 0 0 0 0,0-1 0 0 0,0 1 1 0 0,2-1-18 0 0,127 12 993 0 0,-116-13-865 0 0,-1-1-1 0 0,1-1 1 0 0,-1-1 0 0 0,1 0-1 0 0,-1-1 1 0 0,0-1-1 0 0,-1-1 1 0 0,1 0 0 0 0,-1-2-1 0 0,0 1 1 0 0,-1-2 0 0 0,0 0-1 0 0,0-1 1 0 0,-1 0-1 0 0,0-1 1 0 0,-1-1 0 0 0,0 0-1 0 0,-1-1 1 0 0,-1 0 0 0 0,9-12-128 0 0,-15 15 8 0 0,0 1-1 0 0,-1-1 1 0 0,1 0 0 0 0,-2-1 0 0 0,0 1 0 0 0,0-1 0 0 0,-1 1 0 0 0,0-1 0 0 0,0 0 0 0 0,-2 0 0 0 0,1 0 0 0 0,-1 0 0 0 0,-1 0 0 0 0,0 1-1 0 0,0-1 1 0 0,-1 0 0 0 0,-1 0 0 0 0,0 1 0 0 0,0-1 0 0 0,-1 1 0 0 0,0 0 0 0 0,-1 0 0 0 0,0 1 0 0 0,0-1 0 0 0,-1 1 0 0 0,-1 0 0 0 0,1 1-1 0 0,-2-1 1 0 0,1 1 0 0 0,-1 1 0 0 0,0-1 0 0 0,0 1 0 0 0,-1 1 0 0 0,-9-6-8 0 0,2 2-150 0 0,-1 0 0 0 0,0 2-1 0 0,0 0 1 0 0,-1 0 0 0 0,0 2 0 0 0,-1 0-1 0 0,1 2 1 0 0,-1 0 0 0 0,0 0 0 0 0,0 2 0 0 0,0 0-1 0 0,-17 2 151 0 0,-49 16-3630 0 0,4 24-4376 0 0,64-28-3627 0 0</inkml:trace>
  <inkml:trace contextRef="#ctx0" brushRef="#br0" timeOffset="3380.243">2249 355 1216 0 0,'0'0'2659'0'0,"0"0"-618"0"0,0 0-98 0 0,0 0 77 0 0,0 0-14 0 0,0 0-113 0 0,0 0-144 0 0,0 0-132 0 0,0 0-169 0 0,0 0-208 0 0,0 0-212 0 0,0 0-183 0 0,0 0-121 0 0,-10 2-64 0 0,-1-1-284 0 0,-15 3-290 0 0,28-6 3122 0 0,143-57-1701 0 0,-118 50-1385 0 0,-24 8-117 0 0,-1-1 0 0 0,1 1 0 0 0,0 0 1 0 0,0 0-1 0 0,-1 0 0 0 0,1 0 0 0 0,0 0 0 0 0,0 1 0 0 0,0-1 0 0 0,0 1 0 0 0,0 0 0 0 0,0 0 0 0 0,0 0 0 0 0,0 0 0 0 0,0 0 0 0 0,0 1 0 0 0,0 0 0 0 0,0-1 0 0 0,0 1 0 0 0,0 0 0 0 0,0 0 1 0 0,0 0-1 0 0,-1 1 0 0 0,1-1 0 0 0,0 1 0 0 0,-1 0 0 0 0,2 1-5 0 0,28 26-3 0 0,71 46 83 0 0,-7-52 698 0 0,-39-27 230 0 0,12-46-493 0 0,-65 46-328 0 0,-1-5-3487 0 0,-2 7-837 0 0,0 1-8234 0 0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37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503 782 2008 0 0,'0'0'2928'0'0,"0"0"-1052"0"0,0 0-324 0 0,0 0 97 0 0,0 0 187 0 0,0 0 18 0 0,0 0-123 0 0,0 0-256 0 0,0 0-344 0 0,0 0-183 0 0,0 0-165 0 0,-5-4-104 0 0,-13-13-36 0 0,13 13-37 0 0,5 4-20 0 0,0 0-38 0 0,0 0-40 0 0,0 0-81 0 0,0 0-78 0 0,0 0-63 0 0,0 0-85 0 0,0 0-29 0 0,0 8 135 0 0,-17 406 462 0 0,18-400-44 0 0,5-39 935 0 0,-2 4-1786 0 0,17-35 160 0 0,1 1-1 0 0,4 1 0 0 0,1 1 1 0 0,3 1-1 0 0,14-16-33 0 0,-30 50 9 0 0,0 0 0 0 0,2 1-1 0 0,0 1 1 0 0,0 0 0 0 0,2 1 0 0 0,0 1-1 0 0,3-2-8 0 0,-19 15 0 0 0,-1 0-1 0 0,1 0 1 0 0,0 0-1 0 0,0 0 1 0 0,-1 0-1 0 0,1 0 1 0 0,0 0-1 0 0,0 1 1 0 0,0-1-1 0 0,0 1 1 0 0,0-1-1 0 0,0 1 1 0 0,0 0-1 0 0,0 0 1 0 0,0 0-1 0 0,0 0 1 0 0,0 0-1 0 0,0 0 1 0 0,0 0-1 0 0,0 1 1 0 0,0-1-1 0 0,0 1 1 0 0,0 0-1 0 0,0-1 0 0 0,0 1 1 0 0,-1 0-1 0 0,1 0 1 0 0,0 0-1 0 0,0 0 1 0 0,-1 0-1 0 0,1 1 1 0 0,-1-1-1 0 0,1 0 1 0 0,-1 1-1 0 0,0-1 1 0 0,1 1-1 0 0,0 1 1 0 0,36 75 91 0 0,-29-58-44 0 0,27 67 57 0 0,-56-112-4386 0 0,2 6-5244 0 0,14 15-1995 0 0</inkml:trace>
  <inkml:trace contextRef="#ctx0" brushRef="#br0" timeOffset="636.389">575 429 3169 0 0,'0'0'1197'0'0,"0"0"2"0"0,0 0 221 0 0,0 0 302 0 0,0 0 176 0 0,0 0-64 0 0,0 0-237 0 0,0 0-263 0 0,0 0-198 0 0,0 0-106 0 0,0 0-35 0 0,0 0-24 0 0,0 0-77 0 0,-3-3-89 0 0,-7-6-88 0 0,8 6-112 0 0,2 3-67 0 0,0 0-54 0 0,0 0-53 0 0,-10 12 1125 0 0,-65 49-1244 0 0,74-60-292 0 0,0-1 7 0 0,1 3-7 0 0,0-3 7 0 0,0 0 14 0 0,0 0 0 0 0,0 0 31 0 0,0 0 31 0 0,0 0 9 0 0,0 0 52 0 0,29-43 759 0 0,-6 13-768 0 0,-23 30-90 0 0,0 0 7 0 0,0 0-5 0 0,0 0-21 0 0,0 0 0 0 0,0 0-8 0 0,0 0-12 0 0,0 0-9 0 0,0 0-5 0 0,0 0-17 0 0,0 0-6 0 0,18-3-8490 0 0,-7 2 364 0 0,-7 1-2683 0 0</inkml:trace>
  <inkml:trace contextRef="#ctx0" brushRef="#br0" timeOffset="2520.761">827 352 1176 0 0,'0'0'2178'0'0,"0"0"75"0"0,0 0 26 0 0,0 0-80 0 0,0 0-204 0 0,0 0-245 0 0,0 0-226 0 0,0 0-182 0 0,0 0-102 0 0,0 0-107 0 0,0 0-96 0 0,0 0-109 0 0,0 0-116 0 0,9 15 5096 0 0,-29 25-5973 0 0,19-41 1288 0 0,20-25-1105 0 0,-19 24-134 0 0,0 1 2 0 0,0 1 7 0 0,0 0 12 0 0,0 0 6 0 0,0 0 8 0 0,0 0-9 0 0,0 0-6 0 0,0 0-12 0 0,0 0 10 0 0,0 0-12 0 0,0 0-15 0 0,0 0 8 0 0,0 0 11 0 0,0 0 9 0 0,-8 12-3573 0 0,1 11-949 0 0,4-7-4458 0 0,1-8-2738 0 0</inkml:trace>
  <inkml:trace contextRef="#ctx0" brushRef="#br0" timeOffset="11095.317">339 179 0 0 0,'0'0'902'0'0,"0"0"144"0"0,0 0 7 0 0,0 0-96 0 0,0 0-126 0 0,0 0-40 0 0,0 0 22 0 0,0 0 93 0 0,14-23 125 0 0,44-69 76 0 0,-40 52 2272 0 0,-20 33-1872 0 0,1 5-1240 0 0,0 1 0 0 0,0-1 0 0 0,0 1 0 0 0,-1 0 0 0 0,1 0 0 0 0,-1 0 0 0 0,1 0 0 0 0,-1 0 0 0 0,1 0 0 0 0,-1 0 0 0 0,1 0 0 0 0,-1 1 0 0 0,0-1 0 0 0,1 1 0 0 0,-1-1 0 0 0,0 1 0 0 0,0-1 0 0 0,1 1 0 0 0,-1 0 0 0 0,0 0 0 0 0,0 0-1 0 0,1 0 1 0 0,-1 0 0 0 0,0 1 0 0 0,0-1 0 0 0,1 0 0 0 0,-1 1-267 0 0,-2-1 280 0 0,-3 1-157 0 0,0 0 0 0 0,0 1 0 0 0,0 0-1 0 0,0 1 1 0 0,0 0 0 0 0,0-1 0 0 0,1 2-1 0 0,0-1 1 0 0,0 1 0 0 0,0 0 0 0 0,0 1-1 0 0,0-1 1 0 0,1 1 0 0 0,-3 2-123 0 0,-12 10 314 0 0,9-5-231 0 0,0 0 0 0 0,1 1 0 0 0,0 1 0 0 0,1 0 0 0 0,1 0 0 0 0,0 1 0 0 0,0 0 0 0 0,2 0 0 0 0,0 1 0 0 0,1-1 0 0 0,0 1 0 0 0,1 4-83 0 0,-40 156 923 0 0,-16 153-923 0 0,39 41 576 0 0,-8-197-245 0 0,27-106 885 0 0,2-67-1201 0 0,0 22 282 0 0,-4 62 319 0 0,4-83-608 0 0,0-1 1 0 0,0 0 10 0 0,0 0 15 0 0,0 0-6 0 0,0 0 4 0 0,0 0 8 0 0,0 0 5 0 0,0 0 0 0 0,0 0 9 0 0,0 0-24 0 0,0 0-6 0 0,0 0 2 0 0,0 0 2 0 0,0 0-6 0 0,0 0 14 0 0,0 0-6 0 0,0 0-36 0 0,0 0 20 0 0,0 0-2 0 0,0 0 9 0 0,0 0 20 0 0,0 0-19 0 0,0 0 7 0 0,0 0-12 0 0,0 0 11 0 0,0 0 4 0 0,0 0-1 0 0,17-4 122 0 0,179-47 552 0 0,-159 52-1678 0 0,-22 15-7030 0 0,-13-11-3978 0 0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3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429 7 0 0 0,'0'0'584'0'0,"0"0"427"0"0,0 0 153 0 0,0 0 37 0 0,0 0-9 0 0,0 0-53 0 0,0 0-78 0 0,0 0-63 0 0,0 0-57 0 0,2-1 2 0 0,8-4 47 0 0,-7 4 71 0 0,-3 1 58 0 0,0 0 15 0 0,0 0-22 0 0,0 0-82 0 0,0 0-86 0 0,0 0-111 0 0,0 0-110 0 0,-4 1 2709 0 0,-15 2-3115 0 0,0-2-200 0 0,0 1-1 0 0,0 1 1 0 0,1 1 0 0 0,-1 1 0 0 0,1 0 0 0 0,0 1-1 0 0,-15 8-116 0 0,25-10 48 0 0,-1 1 0 0 0,2-1 0 0 0,-1 2 0 0 0,0-1 0 0 0,1 1 0 0 0,0 0-1 0 0,1 0 1 0 0,-1 1 0 0 0,1 0 0 0 0,0 0 0 0 0,1 0 0 0 0,0 1 0 0 0,0 0-1 0 0,1 0 1 0 0,0 0 0 0 0,0 0 0 0 0,1 1 0 0 0,-1 1-48 0 0,-30 168 624 0 0,31-145-529 0 0,-16 330 638 0 0,-24-150-317 0 0,36-183-357 0 0,7-30-55 0 0,0 0-4 0 0,-4 8 491 0 0,-14 22 68 0 0,11 28 740 0 0,-3-3-615 0 0,51-71-231 0 0,236-49-84 0 0,-252 61-235 0 0,-15 2-1486 0 0,-31 1-2008 0 0,8 1-727 0 0,7 0-3434 0 0,2 0-4407 0 0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4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48 165 14699 0 0,'0'0'2047'0'0,"0"0"-820"0"0,0 0-368 0 0,0 0 17 0 0,0 0 80 0 0,0 0 9 0 0,0 0-124 0 0,0 0-171 0 0,0 0-154 0 0,0 0-118 0 0,0 0-53 0 0,0 0-39 0 0,0 0-22 0 0,-6 29-9 0 0,-20 91-24 0 0,20 12 524 0 0,-4 76 1897 0 0,53-391-2004 0 0,-32 142-659 0 0,2 0 0 0 0,2 1 0 0 0,1 1 0 0 0,2 0 0 0 0,2 1 0 0 0,1 2 0 0 0,2 0 0 0 0,2 1 0 0 0,1 1 0 0 0,8-6-9 0 0,-30 36-5 0 0,0-1 1 0 0,1 1-1 0 0,-1 0 1 0 0,1 0-1 0 0,0 0 1 0 0,0 0-1 0 0,0 1 1 0 0,1 0-1 0 0,-1 0 1 0 0,1 1-1 0 0,-1-1 1 0 0,1 1-1 0 0,0 0 1 0 0,0 1-1 0 0,0 0 1 0 0,0 0-1 0 0,0 0 1 0 0,0 0-1 0 0,6 1 5 0 0,-8 3-2 0 0,-1 0 0 0 0,0 1 0 0 0,0-1 0 0 0,-1 1 0 0 0,1-1-1 0 0,-1 1 1 0 0,1 0 0 0 0,-1 0 0 0 0,0 0 0 0 0,-1 0 0 0 0,1 0-1 0 0,-1 1 1 0 0,0-1 0 0 0,0 0 0 0 0,0 1 0 0 0,0-1 0 0 0,-1 1-1 0 0,0-1 1 0 0,0 1 0 0 0,0-1 0 0 0,-1 1 0 0 0,1-1 0 0 0,-1 1-1 0 0,0-1 1 0 0,0 0 0 0 0,-1 1 0 0 0,1-1 0 0 0,-1 0 0 0 0,-1 2 2 0 0,-14 36-95 0 0,-7 24-31 0 0,18-19-3126 0 0,18-37-4898 0 0,-6-6-3350 0 0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7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67 2729 0 0,'0'0'2435'0'0,"0"0"-948"0"0,0 0-338 0 0,0 0 66 0 0,0 0 186 0 0,0 0 119 0 0,0 0-16 0 0,0 0-138 0 0,0 0-158 0 0,0 0-97 0 0,0 0-77 0 0,0 0-41 0 0,12-4-35 0 0,33-10-72 0 0,-27 10 1992 0 0,-17 4-2329 0 0,-1 0-85 0 0,10-1 756 0 0,47-15-939 0 0,-41 10-174 0 0,0 1 0 0 0,0 0-1 0 0,0 2 1 0 0,0 0 0 0 0,1 0 0 0 0,-1 2 0 0 0,1 0 0 0 0,0 1 0 0 0,4 1-107 0 0,-19-1 0 0 0,-1 0 1 0 0,1 1-1 0 0,0-1 0 0 0,0 1 1 0 0,0 0-1 0 0,-1 0 1 0 0,1-1-1 0 0,-1 1 1 0 0,1 0-1 0 0,0 1 0 0 0,-1-1 1 0 0,0 0-1 0 0,1 0 1 0 0,-1 1-1 0 0,0-1 0 0 0,1 0 1 0 0,-1 1-1 0 0,0-1 1 0 0,0 1-1 0 0,0 0 0 0 0,0-1 1 0 0,-1 1-1 0 0,1 0 1 0 0,0-1-1 0 0,-1 1 0 0 0,1 0 1 0 0,-1 0-1 0 0,0 0 1 0 0,1 0-1 0 0,-1 0 0 0 0,0-1 1 0 0,0 1-1 0 0,0 0 1 0 0,0 0-1 0 0,-1 0 1 0 0,1 1-1 0 0,-23 66 22 0 0,-111 85 115 0 0,113-136-125 0 0,0 2 0 0 0,1 1-1 0 0,2 0 1 0 0,0 2 0 0 0,1 0 0 0 0,2 0-1 0 0,0 2 1 0 0,1 0 0 0 0,-9 26-12 0 0,21-44 36 0 0,0-1 0 0 0,0 1 0 0 0,1 0 0 0 0,0 0 0 0 0,0 1 0 0 0,0-1 0 0 0,1 0 0 0 0,1 0 0 0 0,-1 0-1 0 0,1 0 1 0 0,0 0 0 0 0,1 0 0 0 0,-1 0 0 0 0,1 0 0 0 0,1 0 0 0 0,-1-1 0 0 0,1 1 0 0 0,0-1 0 0 0,1 0 0 0 0,0 1 0 0 0,0-2 0 0 0,0 1 0 0 0,1 0 0 0 0,-1-1 0 0 0,1 0 0 0 0,2 1-36 0 0,2-1 86 0 0,1-1 1 0 0,0 0-1 0 0,0 0 1 0 0,0-1-1 0 0,0-1 1 0 0,1 0-1 0 0,-1 0 1 0 0,1-1-1 0 0,-1 0 1 0 0,1 0-1 0 0,0-2 0 0 0,-1 1 1 0 0,1-1-1 0 0,-1-1 1 0 0,1 0-1 0 0,-1 0 1 0 0,0-1-1 0 0,0-1 1 0 0,9-3-87 0 0,-4 1-301 0 0,20-15-845 0 0,-28 8-3175 0 0,-1-5-3973 0 0,-4 10-3779 0 0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7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50 188 12859 0 0,'0'0'2830'0'0,"0"0"-1761"0"0,0 0-607 0 0,0 0 110 0 0,0 0 201 0 0,0 0 135 0 0,0 0-15 0 0,0 0-166 0 0,0 0-215 0 0,0 0-150 0 0,-8 32-90 0 0,-25 98-65 0 0,24-49 291 0 0,9-1 930 0 0,0-79-1279 0 0,0-1 54 0 0,0 0 45 0 0,0 0 45 0 0,0 0 59 0 0,0 0 30 0 0,0 0 15 0 0,1-16 704 0 0,4-7-1033 0 0,1 0-1 0 0,1 0 1 0 0,1 1 0 0 0,1 1 0 0 0,1-1 0 0 0,0 1 0 0 0,2 1 0 0 0,1 0 0 0 0,4-5-68 0 0,-6 8 26 0 0,3-7 7 0 0,1 0 0 0 0,1 1 0 0 0,1 1 0 0 0,2 1 0 0 0,0 0 0 0 0,1 2 0 0 0,0 0 0 0 0,2 1-1 0 0,0 1 1 0 0,22-12-33 0 0,-34 23 37 0 0,-9 5-36 0 0,0-1-1 0 0,-1 1 0 0 0,1 0 0 0 0,0 0 0 0 0,0 0 1 0 0,0 0-1 0 0,0 1 0 0 0,0-1 0 0 0,0 0 0 0 0,0 0 1 0 0,0 1-1 0 0,1-1 0 0 0,-1 0 0 0 0,0 1 1 0 0,0-1-1 0 0,1 1 0 0 0,-1 0 0 0 0,0-1 0 0 0,0 1 1 0 0,1 0-1 0 0,-1 0 0 0 0,0 0 0 0 0,1 0 1 0 0,-1 0-1 0 0,0 0 0 0 0,1 0 0 0 0,-1 0 0 0 0,0 0 1 0 0,1 1-1 0 0,-1-1 0 0 0,0 1 0 0 0,0-1 1 0 0,1 1-1 0 0,-1-1 0 0 0,0 1 0 0 0,0 0 0 0 0,0-1 1 0 0,0 1-1 0 0,0 0 0 0 0,0 0 0 0 0,0 0 0 0 0,0 0 1 0 0,0 0-1 0 0,0 0 0 0 0,0 1 0 0 0,2 11 11 0 0,0 0 1 0 0,-2 0-1 0 0,0 0 0 0 0,0 1 1 0 0,-1-1-1 0 0,0 0 0 0 0,-2 1 0 0 0,1-1 1 0 0,-2 0-1 0 0,0 0-11 0 0,-5 69 36 0 0,8-33-213 0 0,3-71-11043 0 0,-3 18-273 0 0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8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4 14627 0 0,'0'0'1431'0'0,"0"0"-100"0"0,0 0 3 0 0,0 0 89 0 0,0 0-14 0 0,0 0-155 0 0,0 0-282 0 0,0 0-272 0 0,0 0-181 0 0,0 0-130 0 0,0 0-91 0 0,0 0-43 0 0,0 0-18 0 0,-16 15 614 0 0,-28 18-495 0 0,113-84 279 0 0,-69 50-595 0 0,0 1 4 0 0,0 0 9 0 0,0 0-5 0 0,0 0-28 0 0,-18 14 25 0 0,-6 5 58 0 0,24-19-87 0 0,0 0 3 0 0,0 0 6 0 0,0 0-16 0 0,0 0-11 0 0,0 0 0 0 0,0 0-30 0 0,0 0-49 0 0,0 0-87 0 0,0 0-92 0 0,17 0-2630 0 0,-8 1 860 0 0,-4 2-2499 0 0,-1 1-7167 0 0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28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1647 545 8658 0 0,'0'0'2188'0'0,"0"0"-1171"0"0,0 0-528 0 0,0 0 74 0 0,0 0 292 0 0,0 0 257 0 0,0 0 89 0 0,0 0-90 0 0,0 0-208 0 0,0 0-173 0 0,0 0-150 0 0,-26-14-119 0 0,-82-43-63 0 0,48 42 121 0 0,48 16-389 0 0,-52 3 115 0 0,1 3 0 0 0,0 2 0 0 0,1 3-1 0 0,0 3 1 0 0,0 2 0 0 0,2 4 0 0 0,-25 12-245 0 0,26-4 105 0 0,59-28-104 0 0,0 0 0 0 0,0 1 1 0 0,0-1-1 0 0,0 0 0 0 0,0 0 0 0 0,1 0 0 0 0,-1 0 0 0 0,0 1 0 0 0,1-1 0 0 0,-1 0 0 0 0,0 0 1 0 0,1 0-1 0 0,-1 0 0 0 0,1 0 0 0 0,0 0 0 0 0,-1 0 0 0 0,1 0 0 0 0,0 0 0 0 0,-1 0 1 0 0,1 0-1 0 0,0 0 0 0 0,0-1 0 0 0,0 1 0 0 0,0 0 0 0 0,0-1 0 0 0,0 1 0 0 0,0 0 0 0 0,0-1 1 0 0,0 1-1 0 0,0-1 0 0 0,1 1-1 0 0,-1-1 5 0 0,14 8 28 0 0,0 0-1 0 0,1-1 0 0 0,0-1 1 0 0,0-1-1 0 0,1 0 0 0 0,-1-1 1 0 0,1-1-1 0 0,0 0 1 0 0,3-1-33 0 0,27 6 47 0 0,-12-2-26 0 0,-16-3 3 0 0,-1 0 1 0 0,0 1 0 0 0,1 1 0 0 0,-1 1 0 0 0,-1 0-1 0 0,17 9-24 0 0,-32-14 6 0 0,-1 0-1 0 0,1 0 1 0 0,-1 0-1 0 0,1 0 0 0 0,-1 0 1 0 0,0 1-1 0 0,1-1 1 0 0,-1 0-1 0 0,0 1 1 0 0,0-1-1 0 0,0 1 0 0 0,0-1 1 0 0,0 1-1 0 0,0-1 1 0 0,0 1-1 0 0,-1-1 1 0 0,1 1-1 0 0,-1 0 0 0 0,1 0 1 0 0,-1-1-1 0 0,1 1 1 0 0,-1 0-1 0 0,0 0 1 0 0,0-1-1 0 0,0 1 0 0 0,0 0 1 0 0,0 0-1 0 0,0 0 1 0 0,-1-1-1 0 0,1 1 1 0 0,-1 0-1 0 0,1 0 0 0 0,-1-1 1 0 0,1 1-1 0 0,-1-1 1 0 0,0 1-1 0 0,0 0 1 0 0,0-1-1 0 0,0 1-5 0 0,-47 55 342 0 0,-3-16-219 0 0,-2-3 0 0 0,-1-2 0 0 0,-1-2 0 0 0,-29 10-123 0 0,-40 26 165 0 0,90-50-104 0 0,6-5 10 0 0,2 1-1 0 0,0 1 0 0 0,1 1 0 0 0,1 2 1 0 0,0 0-1 0 0,-3 6-70 0 0,25-25 11 0 0,1 1 1 0 0,-1 0-1 0 0,0 0 1 0 0,1 0-1 0 0,-1-1 1 0 0,1 2-1 0 0,-1-1 1 0 0,1 0-1 0 0,0 0 1 0 0,0 0-1 0 0,0 1 1 0 0,0-1-1 0 0,0 0 1 0 0,1 1-1 0 0,-1-1 1 0 0,1 1-1 0 0,-1-1 1 0 0,1 0-1 0 0,0 1 1 0 0,0-1-1 0 0,0 1 1 0 0,0-1-1 0 0,1 1 1 0 0,-1-1-1 0 0,1 1 1 0 0,-1-1-1 0 0,1 1 1 0 0,0-1-1 0 0,0 0 1 0 0,0 0-1 0 0,0 1 1 0 0,0-1-1 0 0,1 0 1 0 0,-1 0-1 0 0,1 0 1 0 0,-1 0-1 0 0,1 0 1 0 0,0-1-1 0 0,-1 1 1 0 0,1 0-1 0 0,0-1 0 0 0,0 1 1 0 0,0-1-1 0 0,2 1-11 0 0,17 6 77 0 0,1-2 0 0 0,-1 0-1 0 0,2-1 1 0 0,-1-1-1 0 0,0-1 1 0 0,1-1-1 0 0,-1-1 1 0 0,1-1-1 0 0,0-1 1 0 0,6-2-77 0 0,35 2 101 0 0,73-5 169 0 0,-1-6-1 0 0,33-11-269 0 0,-125 13-35 0 0,-70-10-2885 0 0,-14-8-1518 0 0,17 7-3228 0 0,14 12-3314 0 0</inkml:trace>
  <inkml:trace contextRef="#ctx0" brushRef="#br0" timeOffset="320.653">1317 0 13171 0 0,'0'0'3467'0'0,"0"0"-2259"0"0,0 0-682 0 0,0 0-31 0 0,0 0 149 0 0,0 0 188 0 0,0 0 112 0 0,0 0 22 0 0,0 0-46 0 0,0 0-91 0 0,-32 35-107 0 0,-96 112-109 0 0,92-78-107 0 0,34-21-133 0 0,2 1 1 0 0,2-1-1 0 0,2 0 1 0 0,3 0-1 0 0,4 15-373 0 0,16 168 453 0 0,-27-178-413 0 0,-2 1-1 0 0,-3-1 0 0 0,-1 0 0 0 0,-4 0 0 0 0,-4 11-39 0 0,-139 406 59 0 0,49-135-7 0 0,78-169-148 0 0,26-165-15 0 0,0-1-43 0 0,0 0-57 0 0,0 0-77 0 0,6-23-5933 0 0,-3 13 189 0 0,-1 2-6036 0 0</inkml:trace>
  <inkml:trace contextRef="#ctx0" brushRef="#br0" timeOffset="30564.424">331 2559 15483 0 0,'0'0'2146'0'0,"0"0"-786"0"0,0 0-277 0 0,0 0-5 0 0,0 0-22 0 0,0 0-162 0 0,0 0-228 0 0,0 0-184 0 0,-35 9-131 0 0,-107 29-87 0 0,138-38-250 0 0,1 1 1 0 0,-1-1-1 0 0,0 1 1 0 0,1 0-1 0 0,-1 1 1 0 0,1-1-1 0 0,-1 1 1 0 0,1-1-1 0 0,0 1 1 0 0,0 0-1 0 0,0 0 1 0 0,0 0-1 0 0,0 1 1 0 0,0-1 0 0 0,1 1-1 0 0,-1 0 1 0 0,1-1-1 0 0,-1 1 1 0 0,1 0-1 0 0,0 1 1 0 0,-1 0-15 0 0,-4 9 45 0 0,-4 3-28 0 0,1 1-1 0 0,1 1 1 0 0,0-1-1 0 0,2 2 1 0 0,0-1-1 0 0,0 1 1 0 0,2 0-1 0 0,0 0 1 0 0,2 0-1 0 0,0 1 1 0 0,1 0-1 0 0,1-1 1 0 0,0 1-1 0 0,3 14-16 0 0,0-23 23 0 0,0-1-1 0 0,1 1 1 0 0,0-1-1 0 0,1 0 1 0 0,0 0 0 0 0,1 0-1 0 0,0-1 1 0 0,0 0-1 0 0,1 0 1 0 0,0 0 0 0 0,0 0-1 0 0,1-1 1 0 0,0 0-1 0 0,1-1 1 0 0,0 1-1 0 0,0-2 1 0 0,1 1 0 0 0,-1-1-1 0 0,2 0 1 0 0,-1-1-1 0 0,0 0 1 0 0,1 0 0 0 0,0-1-1 0 0,0-1 1 0 0,0 1-1 0 0,1-2 1 0 0,-1 1-1 0 0,1-1 1 0 0,-1-1 0 0 0,8 0-23 0 0,5-1 171 0 0,0-1 1 0 0,1-1 0 0 0,-1-1 0 0 0,0-1 0 0 0,0-1-1 0 0,-1-1 1 0 0,1-1 0 0 0,-2-1 0 0 0,1-1 0 0 0,-1 0-1 0 0,0-2 1 0 0,-1-1 0 0 0,0 0 0 0 0,-1-2 0 0 0,0 0-1 0 0,-2-1 1 0 0,2-2-172 0 0,-10 9 28 0 0,-1-1 0 0 0,1 0 1 0 0,-2-1-1 0 0,0 0 0 0 0,0 0 0 0 0,0-1 0 0 0,-1 1 0 0 0,-1-1 0 0 0,0-1 1 0 0,-1 1-1 0 0,0-1 0 0 0,0 0 0 0 0,-1 0 0 0 0,-1 0 0 0 0,0 0 0 0 0,-1 0 1 0 0,0 0-1 0 0,-1 0 0 0 0,0-1 0 0 0,-1 1 0 0 0,0 0 0 0 0,-1 0 0 0 0,0 0 0 0 0,-1 0 1 0 0,-1 0-1 0 0,0 0 0 0 0,0 1 0 0 0,-1 0 0 0 0,-1 0 0 0 0,1 0 0 0 0,-4-2-28 0 0,1-1-76 0 0,-1 1-1 0 0,-1 1 0 0 0,0 0 0 0 0,-1 0 0 0 0,-1 1 0 0 0,1 0 1 0 0,-2 1-1 0 0,1 1 0 0 0,-1 0 0 0 0,-1 0 0 0 0,0 1 1 0 0,0 1-1 0 0,0 0 0 0 0,-1 1 0 0 0,0 1 0 0 0,0 0 1 0 0,0 1-1 0 0,-1 1 0 0 0,0 0 0 0 0,-13 0 77 0 0,13 3-382 0 0,-1 0 1 0 0,1 2-1 0 0,0-1 1 0 0,0 2-1 0 0,0 0 0 0 0,0 1 1 0 0,0 1-1 0 0,1 0 0 0 0,-11 6 382 0 0,-72 50-9128 0 0,76-39-2470 0 0</inkml:trace>
  <inkml:trace contextRef="#ctx0" brushRef="#br0" timeOffset="30896.916">51 2957 15523 0 0,'0'0'1785'0'0,"0"0"-465"0"0,0 0-166 0 0,0 0 15 0 0,0 0-26 0 0,0 0-100 0 0,0 0-194 0 0,0 0-198 0 0,0 0-148 0 0,0 0-107 0 0,0 0-84 0 0,0 0-72 0 0,0 0-41 0 0,28-29-34 0 0,90-85-17 0 0,-62 75 36 0 0,-44 37-124 0 0,-1-3-13 0 0,1 1 0 0 0,0 0 0 0 0,1 1 0 0 0,-1 1-1 0 0,0 0 1 0 0,1 0 0 0 0,0 2 0 0 0,-1-1 0 0 0,1 1-1 0 0,-1 1 1 0 0,12 2-47 0 0,-19 0 6 0 0,0 0-1 0 0,0 0 1 0 0,0 1-1 0 0,0-1 1 0 0,-1 1-1 0 0,1 0 1 0 0,-1 1-1 0 0,0-1 1 0 0,0 1-1 0 0,0 0 1 0 0,-1 0 0 0 0,0 0-1 0 0,0 0 1 0 0,0 1-6 0 0,23 30 40 0 0,-22-32-5 0 0,1 1 0 0 0,0-1 0 0 0,0 0 0 0 0,0 0 0 0 0,0 0 0 0 0,0-1 0 0 0,1 0 0 0 0,0 0 0 0 0,0 0 1 0 0,-1 0-1 0 0,2-1 0 0 0,-1 0 0 0 0,0-1 0 0 0,0 1 0 0 0,1-1 0 0 0,-1 0 0 0 0,0-1 0 0 0,1 0 0 0 0,-1 0 1 0 0,1 0-1 0 0,-1 0 0 0 0,0-1 0 0 0,1 0 0 0 0,-1-1 0 0 0,1 0-35 0 0,16-30-747 0 0,-23 18-2559 0 0,-6 2-4033 0 0,1 8-4710 0 0</inkml:trace>
  <inkml:trace contextRef="#ctx0" brushRef="#br0" timeOffset="31447.87">172 2180 13027 0 0,'0'0'1991'0'0,"0"0"-387"0"0,0 0-209 0 0,0 0-44 0 0,0 0-40 0 0,0 0-127 0 0,0 0-213 0 0,0 0-237 0 0,0 0-182 0 0,0 0-131 0 0,0 0-98 0 0,0 0-71 0 0,0 0-27 0 0,-7 11 593 0 0,5-6-690 0 0,2-5-109 0 0,1 0 0 0 0,-1 0 1 0 0,0 0-1 0 0,0 0 0 0 0,1-1 0 0 0,-1 1 1 0 0,0 0-1 0 0,0 0 0 0 0,1 0 0 0 0,-1 0 1 0 0,0 0-1 0 0,0 0 0 0 0,1 0 0 0 0,-1-1 1 0 0,0 1-1 0 0,1 0 0 0 0,-1 0 0 0 0,0 0 0 0 0,1 0 1 0 0,-1 0-1 0 0,0 0 0 0 0,0 1 0 0 0,1-1 1 0 0,-1 0-1 0 0,0 0 0 0 0,1 0 0 0 0,-1 0 1 0 0,0 0-1 0 0,0 0 0 0 0,1 0 0 0 0,-1 1 1 0 0,0-1-1 0 0,0 0 0 0 0,1 0 0 0 0,-1 0 1 0 0,0 0-1 0 0,0 1 0 0 0,0-1 0 0 0,1 0 1 0 0,-1 0-1 0 0,0 1 0 0 0,0-1 0 0 0,0 0 1 0 0,0 0-1 0 0,1 1 0 0 0,-1-1 0 0 0,0 0-19 0 0,3-1 37 0 0,68-33 502 0 0,-118 64-80 0 0,75-15-2485 0 0,-6-15 20 0 0,2 1-5728 0 0,-15 2-4269 0 0</inkml:trace>
  <inkml:trace contextRef="#ctx0" brushRef="#br0" timeOffset="32333.55">655 2169 8354 0 0,'0'0'2216'0'0,"0"0"-275"0"0,0 0-156 0 0,0 0-112 0 0,0 0-249 0 0,0 0-248 0 0,0 0-320 0 0,0 0-279 0 0,0 0-135 0 0,0 0-44 0 0,0 0 15 0 0,0 0 15 0 0,13-5-5 0 0,41-15-12 0 0,11 12 821 0 0,-21 5-513 0 0,1 2-1 0 0,0 3 1 0 0,-1 1-1 0 0,1 1 1 0 0,10 5-719 0 0,-51-9 28 0 0,-1 1 0 0 0,1-1 0 0 0,-1 1 0 0 0,1 0 0 0 0,0 0 0 0 0,-1 0 0 0 0,1 0 0 0 0,-1 0 0 0 0,0 1 0 0 0,1-1 0 0 0,-1 1 0 0 0,0 0 0 0 0,0 0 1 0 0,0 1-1 0 0,0-1 0 0 0,0 0 0 0 0,-1 1 0 0 0,1 0 0 0 0,-1 0 0 0 0,0-1 0 0 0,0 1 0 0 0,0 1 0 0 0,0-1 0 0 0,0 0 0 0 0,0 0 0 0 0,-1 1 0 0 0,0-1 0 0 0,0 1 0 0 0,0-1 0 0 0,0 1 0 0 0,0-1 0 0 0,0 4-28 0 0,3 571 336 0 0,-10-75-345 0 0,6-502 18 0 0,0-1 6 0 0,0 0 2 0 0,0 0 9 0 0,0 0 12 0 0,0 0 6 0 0,0 0-8 0 0,0 0-1 0 0,0 0-14 0 0,0 0 2 0 0,0 0-2 0 0,0 0-8 0 0,0 0 3 0 0,0 0 6 0 0,0 0 1 0 0,0 0-2 0 0,0 0 11 0 0,0 0-12 0 0,0 0-2 0 0,0 0 2 0 0,0 0-10 0 0,0 0-4 0 0,-208 31 1040 0 0,84-7-611 0 0,46-13-2266 0 0,88-26-2116 0 0,-2 6-498 0 0,1 4-7527 0 0</inkml:trace>
  <inkml:trace contextRef="#ctx0" brushRef="#br0" timeOffset="33282.862">1673 2776 3305 0 0,'0'0'1407'0'0,"0"0"-224"0"0,0 0-10 0 0,0 0 147 0 0,0 0 158 0 0,0 0-30 0 0,0 0-178 0 0,0 0-263 0 0,0 0-319 0 0,0 0-232 0 0,0 0-149 0 0,-7 1-10 0 0,-20 5 119 0 0,47 13 3133 0 0,-11-16-3162 0 0,1 0 0 0 0,-1-1-1 0 0,0 0 1 0 0,1-1 0 0 0,-1 0 0 0 0,1 0-1 0 0,0-1 1 0 0,-1 0 0 0 0,1-1 0 0 0,0 0-1 0 0,-1-1 1 0 0,0 0 0 0 0,3-1-387 0 0,14-5 307 0 0,0-1-1 0 0,0-1 1 0 0,-2-2 0 0 0,1 0 0 0 0,-1-2-1 0 0,14-11-306 0 0,-27 19 47 0 0,-1 0-1 0 0,0 0 1 0 0,0-2-1 0 0,0 1 1 0 0,-1-1-1 0 0,0 0 1 0 0,-1-1-1 0 0,0 0 0 0 0,0 0 1 0 0,-1-1-1 0 0,0 0 1 0 0,-1 0-1 0 0,0-1 1 0 0,-1 0-1 0 0,0 0 1 0 0,0 0-1 0 0,-1 0 1 0 0,-1-1-1 0 0,2-8-46 0 0,-5 16-5 0 0,-1 1 0 0 0,1-1 0 0 0,-1 1 0 0 0,0 0 0 0 0,0-1 0 0 0,0 1 0 0 0,0 0 1 0 0,-1 0-1 0 0,1 0 0 0 0,-1 0 0 0 0,0 0 0 0 0,0 0 0 0 0,0 0 0 0 0,0 1 0 0 0,-1-1 0 0 0,1 1 0 0 0,-1-1 0 0 0,1 1 0 0 0,-1 0 0 0 0,0 0 0 0 0,0 0 0 0 0,0 0 0 0 0,0 1 0 0 0,0-1 0 0 0,0 1 0 0 0,-1 0 0 0 0,-1-1 5 0 0,-94-15-313 0 0,78 20 300 0 0,1 0 0 0 0,1 2-1 0 0,-1 0 1 0 0,1 1 0 0 0,-1 1 0 0 0,2 1-1 0 0,-1 1 1 0 0,1 1 0 0 0,1 0 0 0 0,0 1-1 0 0,0 1 1 0 0,1 0 0 0 0,0 1-1 0 0,1 1 1 0 0,1 1 0 0 0,0 0 0 0 0,1 0-1 0 0,1 2 1 0 0,1-1 0 0 0,0 2-1 0 0,1-1 1 0 0,0 1 0 0 0,2 1 0 0 0,0 0-1 0 0,-4 18 14 0 0,5-17 54 0 0,2 1-1 0 0,0-1 1 0 0,1 1-1 0 0,1 0 1 0 0,1 0-1 0 0,1 0 1 0 0,1 0-1 0 0,1 5-53 0 0,1-16 69 0 0,0 1-1 0 0,1 0 0 0 0,0-1 0 0 0,1 0 1 0 0,0 0-1 0 0,0 0 0 0 0,1 0 0 0 0,1-1 1 0 0,0 1-1 0 0,0-1 0 0 0,0-1 0 0 0,1 1 1 0 0,1-1-1 0 0,-1 0 0 0 0,1-1 0 0 0,1 0 1 0 0,-1 0-1 0 0,1-1 0 0 0,0 0 1 0 0,1-1-1 0 0,-1 0 0 0 0,3 1-68 0 0,15 4 182 0 0,1-1 0 0 0,0-1 0 0 0,1-1 0 0 0,0-2 0 0 0,0-1 0 0 0,0-1 0 0 0,0-2 0 0 0,1 0 0 0 0,-1-2 0 0 0,11-3-182 0 0,131-36 183 0 0,-168 40-263 0 0,0 0 0 0 0,-1-1 0 0 0,1 0 0 0 0,0 1 0 0 0,0-1 0 0 0,-1 0 0 0 0,1-1 1 0 0,0 1-1 0 0,-1 0 0 0 0,1-1 0 0 0,-1 1 0 0 0,0-1 0 0 0,0 0 0 0 0,1 0 0 0 0,-1 0 0 0 0,0 0 0 0 0,0 0 0 0 0,-1-1 0 0 0,1 1 0 0 0,0-1 80 0 0,2-10-4836 0 0,-2-1-4248 0 0,-2 10-3213 0 0</inkml:trace>
  <inkml:trace contextRef="#ctx0" brushRef="#br0" timeOffset="33653.071">2737 2806 13811 0 0,'0'0'3899'0'0,"0"0"-2310"0"0,0 0-757 0 0,0 0 0 0 0,0 0 91 0 0,0 0-23 0 0,0 0-110 0 0,-33 11-165 0 0,-100 37-159 0 0,65-4 52 0 0,59-33-418 0 0,1-4-68 0 0,1 1 0 0 0,0-1 0 0 0,0 2 0 0 0,1-1 0 0 0,0 1 0 0 0,1 0 0 0 0,0 0 0 0 0,0 0 0 0 0,1 1 0 0 0,0 0 0 0 0,0 0 0 0 0,1 0 0 0 0,1 0 0 0 0,0 0 0 0 0,0 1 0 0 0,1-1 0 0 0,0 1 0 0 0,1-1 0 0 0,0 1 0 0 0,0-1 0 0 0,2 1 0 0 0,-1-1 0 0 0,1 1 0 0 0,0-1 0 0 0,1 0 0 0 0,1 0 0 0 0,-1 0 0 0 0,2-1-1 0 0,-1 1 1 0 0,1-1 0 0 0,1 0 0 0 0,-1 0 0 0 0,2 0 0 0 0,3 3-32 0 0,3-3 102 0 0,0-2 0 0 0,0 1 0 0 0,1-2 0 0 0,0 0 0 0 0,1 0 0 0 0,-1-1 0 0 0,1-1 0 0 0,0-1-1 0 0,0 0 1 0 0,0-1 0 0 0,0 0 0 0 0,0-1 0 0 0,1-1 0 0 0,-1-1 0 0 0,0 0 0 0 0,0-1 0 0 0,2 0-102 0 0,1-1 97 0 0,1 0 0 0 0,-1-1 0 0 0,0 0 0 0 0,-1-2 0 0 0,1 0 0 0 0,-1-1 0 0 0,0-1 0 0 0,0 0 0 0 0,-1-1 0 0 0,-1-1 0 0 0,1-1 0 0 0,-1 0 0 0 0,-1-1 0 0 0,0 0 0 0 0,-1-1 0 0 0,-1-1 0 0 0,0 0 0 0 0,0-1 0 0 0,3-6-97 0 0,-11 15-21 0 0,0 0 0 0 0,0 0 0 0 0,0-1 0 0 0,-1 1 1 0 0,0-1-1 0 0,0 0 0 0 0,-1 0 0 0 0,0 0 0 0 0,0 0 1 0 0,0 0-1 0 0,-1 0 0 0 0,0-1 0 0 0,-1 1 0 0 0,1 0 0 0 0,-1-1 1 0 0,-1 1-1 0 0,0 0 0 0 0,0-1 0 0 0,0 1 0 0 0,-1 0 1 0 0,0 0-1 0 0,0 0 0 0 0,0 0 0 0 0,-1 0 0 0 0,-1 1 0 0 0,1-1 1 0 0,-1 1-1 0 0,0 0 0 0 0,0 0 0 0 0,-1 0 0 0 0,1 1 1 0 0,-1-1-1 0 0,-1 1 0 0 0,1 0 0 0 0,-1 1 0 0 0,-2-3 21 0 0,-1 3-222 0 0,0-1 0 0 0,0 1 0 0 0,0 0 0 0 0,-1 1 0 0 0,1 0 0 0 0,-1 1 0 0 0,0 0 0 0 0,1 1 1 0 0,-1-1-1 0 0,0 2 0 0 0,0 0 0 0 0,0 0 0 0 0,0 0 0 0 0,0 1 0 0 0,0 1 222 0 0,-91 25-9213 0 0,79-16-2498 0 0</inkml:trace>
  <inkml:trace contextRef="#ctx0" brushRef="#br0" timeOffset="33965.189">2481 3115 15131 0 0,'0'0'1746'0'0,"0"0"-282"0"0,0 0-75 0 0,0 0-57 0 0,0 0-92 0 0,0 0-136 0 0,0 0-167 0 0,0 0-152 0 0,0 0-163 0 0,0 0-148 0 0,0 0-128 0 0,32-15-106 0 0,97-47-42 0 0,-71 43 107 0 0,56 24 189 0 0,-19 45-239 0 0,-89-44-217 0 0,0-1 0 0 0,1 0 0 0 0,-1 0 0 0 0,1-1 0 0 0,0 0-1 0 0,0 0 1 0 0,0 0 0 0 0,0-1 0 0 0,1 0 0 0 0,0-1 0 0 0,-1 0 0 0 0,1 0 0 0 0,0 0 0 0 0,0-1 0 0 0,0 0 0 0 0,0-1-1 0 0,0 0 1 0 0,0 0 0 0 0,0-1 0 0 0,0 0 0 0 0,5-1-38 0 0,-9 1-342 0 0,1-1 0 0 0,-1 0 0 0 0,0 0 0 0 0,1-1 0 0 0,-1 1 0 0 0,0-1 1 0 0,0 0-1 0 0,-1 0 0 0 0,1 0 0 0 0,-1-1 0 0 0,1 1 0 0 0,-1-1 0 0 0,0 0 0 0 0,-1 0 0 0 0,2-2 342 0 0,-1-1-4953 0 0,-1 0-6982 0 0</inkml:trace>
  <inkml:trace contextRef="#ctx0" brushRef="#br0" timeOffset="34572.581">1811 2007 3833 0 0,'0'0'4441'0'0,"0"0"-2121"0"0,0 0-809 0 0,0 0-105 0 0,0 0 6 0 0,0 0-14 0 0,0 0-119 0 0,0 0-219 0 0,0 0-138 0 0,0 0-9 0 0,0 0 51 0 0,0 0 31 0 0,0 0-41 0 0,9-3-115 0 0,-1 0-618 0 0,0 0 1 0 0,-1 0-1 0 0,1 0 1 0 0,-1-1-1 0 0,0 0 1 0 0,0 0-1 0 0,0-1 1 0 0,-1 0-1 0 0,1 0 1 0 0,-1-1-1 0 0,2-2-221 0 0,38-46 790 0 0,2 2-1 0 0,2 3 1 0 0,33-24-790 0 0,-37 51-35 0 0,-30 60-21 0 0,-3 105 189 0 0,-10-126-129 0 0,1 0-1 0 0,0 1 1 0 0,1-1-1 0 0,1-1 1 0 0,1 1 0 0 0,0-1-1 0 0,1 0 1 0 0,0 0-1 0 0,2-1 1 0 0,0-1-1 0 0,0 1 1 0 0,9 7-4 0 0,41 1-1220 0 0,-38-22-2374 0 0,-1-3-4484 0 0,-9-1-4694 0 0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6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0 247 12531 0 0,'0'0'1427'0'0,"0"0"-391"0"0,0 0-143 0 0,0 0 77 0 0,0 0 55 0 0,0 0-95 0 0,0 0-216 0 0,0 0-200 0 0,0 0-48 0 0,0 0 22 0 0,0 0 35 0 0,0 0 22 0 0,0 0-54 0 0,12 6-38 0 0,89 24 825 0 0,-51-29-815 0 0,-1-2 1 0 0,1-2 0 0 0,-1-2-1 0 0,0-2 1 0 0,16-7-464 0 0,11 0-2071 0 0,-74 8-1766 0 0,-2 4-6353 0 0,0 2-314 0 0</inkml:trace>
  <inkml:trace contextRef="#ctx0" brushRef="#br0" timeOffset="256.765">311 0 15931 0 0,'0'0'1255'0'0,"0"0"-444"0"0,0 0-179 0 0,0 0 80 0 0,0 0 166 0 0,0 0 76 0 0,0 0-73 0 0,0 0-130 0 0,0 0-132 0 0,0 0-82 0 0,0 0-39 0 0,0 0-56 0 0,-4 32-44 0 0,-12 100-32 0 0,5-1 537 0 0,-7-32-675 0 0,1 15-1556 0 0,30-103-2477 0 0,-5-11-1304 0 0,-8 0 4442 0 0,5 0-10787 0 0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5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26 8402 0 0,'0'0'4102'0'0,"0"0"-2194"0"0,0 0-698 0 0,0 0-27 0 0,0 0 143 0 0,0 0 75 0 0,0 0-95 0 0,0 0-253 0 0,0 0-274 0 0,0 0-193 0 0,0 0-116 0 0,0 0-14 0 0,-1-4 6 0 0,-4-13-9 0 0,4 13-26 0 0,1 4-49 0 0,-21 18 1016 0 0,-18 18-1081 0 0,38-35-320 0 0,1-1 11 0 0,0 0 4 0 0,0 0 0 0 0,0 0 3 0 0,0 0 11 0 0,0 0 9 0 0,0 0 4 0 0,0 0 11 0 0,0 0 14 0 0,24-15 590 0 0,13-11-473 0 0,-37 26-168 0 0,0 0-35 0 0,0 0-52 0 0,0 0-52 0 0,0 0-92 0 0,0 0-87 0 0,0 0-80 0 0,3 19-4115 0 0,1-12 953 0 0,0 0-4547 0 0,-2-3-3258 0 0</inkml:trace>
  <inkml:trace contextRef="#ctx0" brushRef="#br0" timeOffset="399.984">403 56 11186 0 0,'0'0'2019'0'0,"0"0"-226"0"0,0 0-114 0 0,0 0-57 0 0,0 0-118 0 0,0 0-214 0 0,0 0-217 0 0,0 0-243 0 0,0 0-172 0 0,0 0-130 0 0,0 0-89 0 0,0 0-63 0 0,0 0-74 0 0,-13 0-33 0 0,-42 1-31 0 0,14 24 434 0 0,124-76 444 0 0,-106 65-1132 0 0,23-14-235 0 0,5 10-3056 0 0,0-9 2184 0 0,5 2-5661 0 0,-3-2-4920 0 0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4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95 16107 0 0,'0'0'1157'0'0,"0"0"-265"0"0,0 0-11 0 0,0 0 118 0 0,0 0 47 0 0,0 0-67 0 0,0 0-168 0 0,0 0-174 0 0,0 0-142 0 0,0 0-112 0 0,-27 33-99 0 0,-85 105-60 0 0,57-41 53 0 0,50-81-236 0 0,0-1 0 0 0,2 1 0 0 0,0 0 0 0 0,0 0 0 0 0,2 0 0 0 0,0 1 0 0 0,1-1 0 0 0,0 7-41 0 0,2-16 43 0 0,0 0-1 0 0,1 0 1 0 0,-1 0-1 0 0,1-1 1 0 0,1 1 0 0 0,-1 0-1 0 0,1-1 1 0 0,0 0-1 0 0,0 0 1 0 0,1 0 0 0 0,0-1-1 0 0,0 0 1 0 0,0 0-1 0 0,1 0 1 0 0,0 0-1 0 0,-1-1 1 0 0,2 0 0 0 0,-1 0-1 0 0,0 0 1 0 0,1-1-1 0 0,0 0 1 0 0,0 0 0 0 0,0-1-1 0 0,0 0 1 0 0,0 0-1 0 0,0-1 1 0 0,0 0 0 0 0,1 0-1 0 0,-1-1 1 0 0,0 1-43 0 0,17 0 138 0 0,-1 0 0 0 0,0-2 0 0 0,0 0 0 0 0,0-2 0 0 0,-1 0 0 0 0,1-2 0 0 0,0 0 0 0 0,-1-1 0 0 0,0-2 0 0 0,-1 0 0 0 0,0-1 0 0 0,0-2 0 0 0,-1 0 1 0 0,0-1-1 0 0,-1 0 0 0 0,0-2 0 0 0,-1 0 0 0 0,-1-2 0 0 0,0 0 0 0 0,-1 0 0 0 0,-1-2 0 0 0,0 0 0 0 0,-2 0-138 0 0,-6 7 21 0 0,-1 1 1 0 0,0-1-1 0 0,0-1 0 0 0,-1 1 0 0 0,-1-1 0 0 0,0 0 1 0 0,-1 0-1 0 0,0 0 0 0 0,-1-1 0 0 0,0 1 1 0 0,-1 0-1 0 0,0-1 0 0 0,-1 1 0 0 0,-1-1 0 0 0,0 1 1 0 0,0-1-1 0 0,-1 1-21 0 0,-1-1-33 0 0,0 1-1 0 0,0-1 1 0 0,-1 1 0 0 0,-1 0-1 0 0,0 1 1 0 0,-1-1 0 0 0,0 1 0 0 0,0 0-1 0 0,-1 0 1 0 0,-6-6 33 0 0,6 10-94 0 0,0 0-1 0 0,-1 1 1 0 0,1 0-1 0 0,-1 0 1 0 0,-1 0-1 0 0,1 1 1 0 0,-1 0-1 0 0,0 1 1 0 0,0 0-1 0 0,0 1 1 0 0,0-1-1 0 0,-1 2 1 0 0,0-1 0 0 0,1 1-1 0 0,-1 1 1 0 0,0 0-1 0 0,0 0 1 0 0,0 1-1 0 0,0 0 1 0 0,1 1-1 0 0,-1 0 1 0 0,-2 1 94 0 0,-4 0-525 0 0,1 1 0 0 0,0 1 1 0 0,0 0-1 0 0,0 1 0 0 0,1 1 0 0 0,-1 0 1 0 0,1 1-1 0 0,-12 7 525 0 0,-17 15-2977 0 0,15-8-2612 0 0,6-2-6085 0 0</inkml:trace>
  <inkml:trace contextRef="#ctx0" brushRef="#br0" timeOffset="348.969">36 422 9210 0 0,'0'0'4144'0'0,"0"0"-1917"0"0,0 0-696 0 0,0 0-106 0 0,0 0-42 0 0,0 0-112 0 0,0 0-176 0 0,0 0-212 0 0,0 0-174 0 0,0 0-140 0 0,0 0-128 0 0,0 0-92 0 0,0 0-81 0 0,19-19-36 0 0,60-61-19 0 0,-42 55 278 0 0,-28 24-338 0 0,128-3 1010 0 0,-109 7-1062 0 0,0 1 1 0 0,0 1-1 0 0,-1 1 1 0 0,1 1-1 0 0,-1 2 1 0 0,13 6-102 0 0,1 3 104 0 0,44 7-1103 0 0,-79-47-6613 0 0,-5 16 934 0 0,1 5-5047 0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0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0 11955 0 0,'0'0'1941'0'0,"0"0"-668"0"0,0 0-471 0 0,0 0-11 0 0,0 0 179 0 0,0 0 99 0 0,0 0-24 0 0,0 0-164 0 0,0 0-206 0 0,0 0-168 0 0,0 0-141 0 0,-21 8-102 0 0,-64 25-61 0 0,44 0 141 0 0,-113 210 1046 0 0,144-230-1357 0 0,-108 149 659 0 0,-41 82-692 0 0,153-236 10 0 0,7-8-6 0 0,-1 0 0 0 0,1 0 1 0 0,-1 0-1 0 0,1 0 1 0 0,-1 0-1 0 0,1 0 1 0 0,-1 0-1 0 0,1 0 0 0 0,-1 0 1 0 0,0 0-1 0 0,1 0 1 0 0,-1 0-1 0 0,1 0 0 0 0,-1 0 1 0 0,1 0-1 0 0,-1 1 1 0 0,0-1-1 0 0,1 0 0 0 0,-1 0 1 0 0,1 0-1 0 0,-1 1 1 0 0,0-1-1 0 0,1 0 1 0 0,-1 1-1 0 0,0-1 0 0 0,1 0 1 0 0,-1 1-1 0 0,0-1 1 0 0,1 0-1 0 0,-1 1 0 0 0,0-1 1 0 0,0 0-1 0 0,0 1 1 0 0,1-1-1 0 0,-1 1 0 0 0,0-1 1 0 0,0 1-1 0 0,0-1 1 0 0,0 1-1 0 0,0-1 1 0 0,0 0-1 0 0,0 1 0 0 0,0-1 1 0 0,0 1-1 0 0,0-1 1 0 0,0 1-1 0 0,0-1 0 0 0,0 1 1 0 0,0-1-1 0 0,0 0 1 0 0,0 1-1 0 0,-1-1 0 0 0,1 1 1 0 0,0-1-1 0 0,0 1 1 0 0,0-1-1 0 0,-1 0 1 0 0,1 1-1 0 0,0-1 0 0 0,-1 0 1 0 0,1 1-1 0 0,0-1 1 0 0,-1 0-1 0 0,1 1 0 0 0,0-1-4 0 0,217 8 343 0 0,-15-28-267 0 0,-126-10 408 0 0,-73-8 287 0 0,-5 22-676 0 0,-1 0-1 0 0,0 0 1 0 0,0 0-1 0 0,-2 0 1 0 0,0 1-1 0 0,-1 0 1 0 0,0 0 0 0 0,-4-5-95 0 0,-24-68 114 0 0,7-31-80 0 0,-39-115 44 0 0,43 164-391 0 0,41 77-6217 0 0,-8 1-566 0 0,-3-4-4630 0 0</inkml:trace>
  <inkml:trace contextRef="#ctx0" brushRef="#br0" timeOffset="728.016">1280 77 3121 0 0,'0'0'2047'0'0,"0"0"-97"0"0,0 0 1 0 0,0 0 4 0 0,0 0-192 0 0,0 0-196 0 0,0 0-163 0 0,0 0-160 0 0,0 0-110 0 0,0 0-91 0 0,0 0-138 0 0,0 0-139 0 0,0 0-113 0 0,-20-6-81 0 0,-63-20-57 0 0,74 23-381 0 0,0 1-1 0 0,-1 0 0 0 0,1 1 1 0 0,0 0-1 0 0,-1 0 1 0 0,1 1-1 0 0,-1 1 0 0 0,1-1 1 0 0,0 1-1 0 0,-1 1 1 0 0,1 0-1 0 0,0 0 1 0 0,0 1-1 0 0,0 0 0 0 0,1 0 1 0 0,-1 1-1 0 0,1 0 1 0 0,-1 1-1 0 0,1-1 0 0 0,-7 7-133 0 0,6-5 66 0 0,-2 0-4 0 0,1 1-1 0 0,-1 1 1 0 0,2 0 0 0 0,-1 0-1 0 0,1 1 1 0 0,0 0 0 0 0,1 1 0 0 0,0 0-1 0 0,0 0 1 0 0,1 1 0 0 0,1 0-1 0 0,-1 0-61 0 0,6-7 12 0 0,0-1 0 0 0,0 1 0 0 0,0 0 0 0 0,1-1-1 0 0,-1 1 1 0 0,1 0 0 0 0,0 0 0 0 0,0-1 0 0 0,0 1 0 0 0,1 0-1 0 0,-1 0 1 0 0,1-1 0 0 0,0 1 0 0 0,0-1 0 0 0,0 1 0 0 0,0-1 0 0 0,1 1-1 0 0,-1-1 1 0 0,1 1 0 0 0,0-1 0 0 0,0 0 0 0 0,0 0 0 0 0,1 0-1 0 0,-1 0 1 0 0,1-1 0 0 0,1 2-12 0 0,81 60 182 0 0,23 6-61 0 0,-103-66-98 0 0,0 0 0 0 0,1-1-1 0 0,-2 2 1 0 0,1-1 0 0 0,0 1 0 0 0,-1 0 0 0 0,0-1-1 0 0,0 2 1 0 0,0-1 0 0 0,0 0 0 0 0,-1 1 0 0 0,0 0-1 0 0,0 0 1 0 0,-1 0 0 0 0,0 0 0 0 0,0 0 0 0 0,0 0-1 0 0,-1 1 1 0 0,0-1 0 0 0,0 1 0 0 0,0-1-1 0 0,-1 3-22 0 0,0-4 60 0 0,1-1 0 0 0,-2 1 0 0 0,1 0-1 0 0,0 0 1 0 0,-1 0 0 0 0,0-1 0 0 0,0 1-1 0 0,-1 0 1 0 0,1-1 0 0 0,-1 1 0 0 0,0-1-1 0 0,0 0 1 0 0,0 1 0 0 0,-1-1-1 0 0,0 0 1 0 0,0-1 0 0 0,0 1 0 0 0,0 0-1 0 0,0-1 1 0 0,-1 1 0 0 0,1-1 0 0 0,-1 0-1 0 0,0 0 1 0 0,-3 1-60 0 0,-8 5 73 0 0,-1 0-1 0 0,0-2 1 0 0,0 0-1 0 0,0-1 1 0 0,-1 0 0 0 0,0-1-1 0 0,0-1 1 0 0,0-1-1 0 0,0 0 1 0 0,0-2-1 0 0,-1 0 1 0 0,-3-1-73 0 0,7 1-134 0 0,-41-5 397 0 0,54 4-323 0 0,0 0-1 0 0,0-1 1 0 0,0 1-1 0 0,-1 0 1 0 0,1-1-1 0 0,1 1 1 0 0,-1-1-1 0 0,0 0 1 0 0,0 1-1 0 0,0-1 1 0 0,0 0-1 0 0,0 0 0 0 0,0 1 1 0 0,1-1-1 0 0,-1 0 1 0 0,0 0-1 0 0,1 0 1 0 0,-1 0-1 0 0,0 0 1 0 0,1 0-1 0 0,0 0 1 0 0,-1 0-1 0 0,1 0 1 0 0,-1 0-1 0 0,1 0 1 0 0,0 0-1 0 0,0 0 1 0 0,0 0-1 0 0,0-1 0 0 0,0 1 1 0 0,0 0-1 0 0,0 0 1 0 0,0 0-1 0 0,0 0 1 0 0,0 0-1 0 0,0 0 1 0 0,1 0-1 0 0,-1 0 1 0 0,0 0-1 0 0,1 0 1 0 0,-1-1-1 0 0,1 2 1 0 0,-1-1-1 0 0,1-1 61 0 0,7-9-1863 0 0,0 4-2218 0 0,0-1-7960 0 0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7:39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212 744 0 0 0,'43'-108'429'0'0,"-34"85"598"0"0,-9 22 290 0 0,0 1 127 0 0,0 0 87 0 0,0 0 12 0 0,0 0-93 0 0,0 0-196 0 0,0 0-192 0 0,0 0-191 0 0,0 0-163 0 0,-2 23 1473 0 0,-3 569 3822 0 0,-13-373-3622 0 0,-33 139-2381 0 0,1-7 707 0 0,25-6-88 0 0,22-328-527 0 0,0 0 1 0 0,-2-1-1 0 0,1 0 0 0 0,-2 0 1 0 0,0 0-1 0 0,-1 0 1 0 0,-1-1-1 0 0,0 0 1 0 0,-2 1-93 0 0,-33 86 551 0 0,34-50-315 0 0,53-60 354 0 0,30-6-554 0 0,1 2 0 0 0,0 4 0 0 0,27 2-36 0 0,562-31-45 0 0,-303 62 14 0 0,129-13 29 0 0,-170-31 36 0 0,558-1-60 0 0,-371 15 24 0 0,816-73 61 0 0,-626 56-78 0 0,-115 12 9 0 0,1266-20 67 0 0,-1080 1-74 0 0,148-26 59 0 0,383-20 5 0 0,196 6-18 0 0,-76 21-63 0 0,-627 0-8 0 0,212-33 60 0 0,-574 41 10 0 0,329-42-66 0 0,-418 63 42 0 0,84 16-4 0 0,-285 3-8 0 0,132-14 30 0 0,-79 2-17 0 0,-192 11 25 0 0,-1-1 1 0 0,1 0-1 0 0,-1 0 0 0 0,1 0 1 0 0,-1 0-1 0 0,0 0 0 0 0,0 0 0 0 0,0 0 1 0 0,0 0-1 0 0,0 0 0 0 0,0 0 1 0 0,-1 0-1 0 0,1 0 0 0 0,0 0 1 0 0,-1 0-1 0 0,0 1 0 0 0,1-1 0 0 0,-1 0 1 0 0,0 0-1 0 0,0 0 0 0 0,0 1 1 0 0,0-1-1 0 0,0 0 0 0 0,-1 1 1 0 0,1-1-1 0 0,0 1 0 0 0,-2-1-30 0 0,-1-5 84 0 0,-60-206-32 0 0,30 89-10 0 0,6-1 1 0 0,4-1 0 0 0,7 0-1 0 0,5-2 1 0 0,5-7-43 0 0,7-409 93 0 0,-9 344 30 0 0,9-27-134 0 0,0 227-5 0 0,0 0 15 0 0,0 0 30 0 0,0 0-7 0 0,0 0-20 0 0,0 0 16 0 0,0 0-9 0 0,0 0-34 0 0,0 0-6 0 0,0 0 31 0 0,0 0 17 0 0,0 0 25 0 0,0 0-44 0 0,0 0-3 0 0,0 0 8 0 0,0 0-26 0 0,0 0 20 0 0,0 0 5 0 0,0 0 20 0 0,0 0-4 0 0,0 0-13 0 0,0 0-17 0 0,0 0-3 0 0,0 0 9 0 0,0 0 0 0 0,0 0-34 0 0,0 0 16 0 0,0 0 32 0 0,0 0 19 0 0,-2 0-28 0 0,2 0-13 0 0,0 0 8 0 0,-147 26-706 0 0,43-7 685 0 0,-106 6 40 0 0,-108-14-14 0 0,-61-22-116 0 0,-364 0 101 0 0,139 10 20 0 0,8 2 33 0 0,114-1 59 0 0,238 11-151 0 0,-148 7 178 0 0,147 7-102 0 0,91-6-22 0 0,-7-12 42 0 0,-18-6 19 0 0,147-1-73 0 0,31 0 5 0 0,-33 11-43 0 0,-75 0 94 0 0,109-11-28 0 0,0 0-6 0 0,0 0-5 0 0,0 0-21 0 0,0 0-33 0 0,0 0-35 0 0,0 0-32 0 0,0 0-56 0 0,26 1-1412 0 0,10 12-1214 0 0,-20-7-1242 0 0,-1 0-4229 0 0,-5-3-2339 0 0</inkml:trace>
  <inkml:trace contextRef="#ctx0" brushRef="#br0" timeOffset="1606.75">2817 468 0 0 0,'0'0'511'0'0,"0"0"894"0"0,0 0 70 0 0,0 0-268 0 0,0 0-246 0 0,0 0-173 0 0,0 0-115 0 0,0 0-15 0 0,0 0-29 0 0,0 0-78 0 0,0 0-95 0 0,0 0-89 0 0,0 0-63 0 0,0 0-48 0 0,0 0-16 0 0,0 0-12 0 0,0 0-17 0 0,0 0 14 0 0,0 0 6 0 0,0 0 21 0 0,0 0 13 0 0,0 0 11 0 0,0 0-5 0 0,0 0-12 0 0,0 0-7 0 0,0 0-12 0 0,0 0 16 0 0,0 0 27 0 0,0 0 34 0 0,0 0 34 0 0,0 0 51 0 0,0 0 35 0 0,0 0 11 0 0,0 0 6 0 0,0 0 4 0 0,0 0 5 0 0,-18 0 742 0 0,-282 7 302 0 0,15 16-360 0 0,-135-5 359 0 0,33 0-409 0 0,214-3-661 0 0,63 7-374 0 0,-71 18 249 0 0,130-32-87 0 0,0-3 0 0 0,0-1 1 0 0,-1-3-1 0 0,-16-3-224 0 0,-3 2 84 0 0,-56 11 164 0 0,75-8-100 0 0,1 5-68 0 0,2-5 2 0 0,-91 1 96 0 0,139-4-176 0 0,1 0-13 0 0,0 0-10 0 0,0 0-53 0 0,0 0-48 0 0,0 0-99 0 0,0 0-151 0 0,5 5-764 0 0,29 26-2466 0 0,-11-13-4829 0 0,-9-9-3325 0 0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21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357 203 12547 0 0,'0'0'2263'0'0,"0"0"-723"0"0,0 0-474 0 0,0 0-90 0 0,0 0 5 0 0,0 0-48 0 0,0 0-152 0 0,0 0-214 0 0,0 0-211 0 0,0 0-124 0 0,0 0-60 0 0,-5 6 1 0 0,-23 61 638 0 0,-5 56 65 0 0,-5-2-1 0 0,-30 61-875 0 0,9-8-514 0 0,54-162-3199 0 0,11-32 455 0 0,30-49-2167 0 0,0 0-4424 0 0,-27 53 7459 0 0</inkml:trace>
  <inkml:trace contextRef="#ctx0" brushRef="#br0" timeOffset="446.117">387 276 1144 0 0,'0'0'2562'0'0,"0"0"-113"0"0,0 0 19 0 0,0 0 57 0 0,0 0-75 0 0,0 0-326 0 0,0 0-442 0 0,0 0-489 0 0,0 0-373 0 0,0 0-222 0 0,0 0-117 0 0,0 0-10 0 0,-10 4-16 0 0,-28 13 6 0 0,13 40 1296 0 0,24-48-1621 0 0,1 1 0 0 0,0 0 0 0 0,1-1 1 0 0,0 1-1 0 0,0 0 0 0 0,1-1 0 0 0,1 1 1 0 0,-1-1-1 0 0,1 0 0 0 0,1 0 1 0 0,0 0-1 0 0,0 0 0 0 0,1-1 0 0 0,0 1 1 0 0,0-1-1 0 0,1-1 0 0 0,0 1 0 0 0,3 2-136 0 0,34 61 246 0 0,17 61-330 0 0,-17-95 30 0 0,-29-52 189 0 0,53-109 506 0 0,-31 45-469 0 0,-20 51-145 0 0,9-13 11 0 0,-1-1 0 0 0,-2-1 0 0 0,-2 0 0 0 0,-2-2 0 0 0,-2 0 0 0 0,-2-2 0 0 0,2-15-38 0 0,-14-8 202 0 0,-2 69-241 0 0,-1 1-1 0 0,0 0 0 0 0,1 0 0 0 0,-1-1 1 0 0,0 1-1 0 0,1 0 0 0 0,-1 0 1 0 0,0 0-1 0 0,1 0 0 0 0,-1 0 0 0 0,0 0 1 0 0,1 0-1 0 0,-1 0 0 0 0,0 0 1 0 0,1 0-1 0 0,-1 0 0 0 0,0 0 1 0 0,1 0-1 0 0,-1 1 0 0 0,0-1 0 0 0,1 0 1 0 0,-1 0-1 0 0,1 1 0 0 0,-1-1 1 0 0,0 0-1 0 0,1 1 0 0 0,-1-1 0 0 0,1 1 1 0 0,-1-1-1 0 0,1 1 0 0 0,-1-1 1 0 0,1 1-1 0 0,0-1 0 0 0,-1 1 1 0 0,1-1-1 0 0,0 1 0 0 0,-1 0 0 0 0,1-1 1 0 0,0 1-1 0 0,0-1 0 0 0,-1 1 1 0 0,1 0-1 0 0,0-1 0 0 0,0 1 40 0 0,-9 41-2990 0 0,8-14-5316 0 0,1-26 7485 0 0,0 6-10710 0 0</inkml:trace>
  <inkml:trace contextRef="#ctx0" brushRef="#br0" timeOffset="908.839">1062 394 0 0 0,'0'0'505'0'0,"0"0"313"0"0,0 0 322 0 0,0 0 310 0 0,0 0 225 0 0,3 14 10878 0 0,-3-1-11094 0 0,-52 104 1694 0 0,47-105-3080 0 0,1 0 0 0 0,-1 0 0 0 0,2 1-1 0 0,0-1 1 0 0,1 1 0 0 0,0 0 0 0 0,0 0 0 0 0,2 0 0 0 0,-1 0 0 0 0,2 0 0 0 0,0 0 0 0 0,0 1-73 0 0,2-11 46 0 0,0 0 0 0 0,0 0 0 0 0,0-1 0 0 0,1 1 1 0 0,-1-1-1 0 0,1 1 0 0 0,-1-1 0 0 0,1 0 0 0 0,0-1 1 0 0,0 1-1 0 0,-1-1 0 0 0,1 1 0 0 0,0-1 0 0 0,1 0 1 0 0,-1-1-1 0 0,0 1 0 0 0,0-1 0 0 0,0 0 0 0 0,0 0 1 0 0,0 0-1 0 0,0 0 0 0 0,1-1 0 0 0,-1 0 0 0 0,0 1 1 0 0,0-2-1 0 0,0 1 0 0 0,0 0 0 0 0,-1-1 0 0 0,1 0 0 0 0,0 0 1 0 0,-1 0-1 0 0,1 0 0 0 0,0 0-46 0 0,5-7 65 0 0,-1 1-1 0 0,1-1 1 0 0,-1-1-1 0 0,-1 1 1 0 0,0-1-1 0 0,0 0 1 0 0,-1-1-1 0 0,0 0 1 0 0,-1 0-1 0 0,0 0 1 0 0,-1-1-1 0 0,0 1 1 0 0,-1-1 0 0 0,0 0-1 0 0,-1 0 1 0 0,0 0-1 0 0,-1 0 1 0 0,-1 0-1 0 0,0-1 1 0 0,0 1-1 0 0,-1 0 1 0 0,-1 0-1 0 0,-2-10-64 0 0,3 17-33 0 0,-1 1-1 0 0,0-1 1 0 0,0 1-1 0 0,0 0 1 0 0,-1 0-1 0 0,0 0 1 0 0,1 0-1 0 0,-1 1 1 0 0,-1-1-1 0 0,1 1 1 0 0,0-1-1 0 0,-1 1 0 0 0,0 0 1 0 0,1 1-1 0 0,-1-1 1 0 0,0 0-1 0 0,-1 1 1 0 0,1 0-1 0 0,0 0 1 0 0,-1 1-1 0 0,1-1 1 0 0,-1 1-1 0 0,1 0 1 0 0,-5-1 33 0 0,-31 4-2844 0 0,3 14-3559 0 0,25-8-4853 0 0</inkml:trace>
  <inkml:trace contextRef="#ctx0" brushRef="#br0" timeOffset="1277.87">1663 0 15507 0 0,'0'0'2310'0'0,"0"0"-792"0"0,0 0-486 0 0,0 0-78 0 0,0 0-38 0 0,0 0-11 0 0,0 0-139 0 0,0 0-153 0 0,0 0-125 0 0,0 0-106 0 0,0 0-50 0 0,0 0-19 0 0,-11 33-19 0 0,-34 104-52 0 0,34-56 125 0 0,13 316-1786 0 0,-2-397 828 0 0,-11-11-4831 0 0,-7-17 49 0 0,8 9-1610 0 0,7 11-168 0 0</inkml:trace>
  <inkml:trace contextRef="#ctx0" brushRef="#br0" timeOffset="1780.793">1392 368 6889 0 0,'0'0'2994'0'0,"0"0"-461"0"0,0 0-486 0 0,0 0-393 0 0,0 0-395 0 0,0 0-311 0 0,0 0-196 0 0,0 0-88 0 0,0 0 27 0 0,0 0 45 0 0,0 0-33 0 0,0 0-115 0 0,0 0-114 0 0,20 0-96 0 0,139-3 579 0 0,95-12-2595 0 0,-227 22-4256 0 0,-2 10 3944 0 0,16 7 5168 0 0,-27-20-2727 0 0,-7-1-187 0 0,0 0 0 0 0,0 0 0 0 0,0-1 0 0 0,0 0 0 0 0,0 0 1 0 0,1-1-1 0 0,-1 0 0 0 0,1 0 0 0 0,-1-1 0 0 0,1 0 0 0 0,-1 0 0 0 0,1-1 0 0 0,-1 0 0 0 0,1 0 1 0 0,-1-1-1 0 0,2 0-304 0 0,-3 0 85 0 0,0-1 0 0 0,0 1 0 0 0,0-1 0 0 0,0 0 0 0 0,-1 0 0 0 0,1 0 1 0 0,-1-1-1 0 0,0 0 0 0 0,0 0 0 0 0,0-1 0 0 0,0 1 0 0 0,-1-1 0 0 0,0 0 0 0 0,0 0 1 0 0,0 0-1 0 0,-1-1 0 0 0,1 1 0 0 0,-1-1 0 0 0,-1 0 0 0 0,1 0 0 0 0,-1 0 0 0 0,0 0 1 0 0,0 0-1 0 0,-1-1 0 0 0,0 1 0 0 0,0 0 0 0 0,0-1 0 0 0,-1 1 0 0 0,0-1 1 0 0,-1-6-86 0 0,-1 9 4 0 0,-1 0 0 0 0,0 0 1 0 0,0 0-1 0 0,0 1 1 0 0,-1-1-1 0 0,1 1 1 0 0,-1 0-1 0 0,1-1 1 0 0,-1 2-1 0 0,0-1 1 0 0,-1 0-1 0 0,1 1 1 0 0,0 0-1 0 0,-1 0 1 0 0,1 0-1 0 0,-1 1 1 0 0,0-1-1 0 0,1 1 1 0 0,-1 0-1 0 0,0 0 0 0 0,0 1 1 0 0,0-1-1 0 0,1 1 1 0 0,-1 0-1 0 0,0 1 1 0 0,0-1-1 0 0,0 1 1 0 0,0 0-1 0 0,1 0 1 0 0,-1 0-1 0 0,0 1 1 0 0,1 0-1 0 0,-1 0 1 0 0,0 0-5 0 0,-12 8-20 0 0,-1 0 0 0 0,1 1 0 0 0,1 0 0 0 0,0 2 0 0 0,0 0 0 0 0,1 0 0 0 0,1 2 0 0 0,1-1 0 0 0,0 2 0 0 0,0 0 0 0 0,2 1 0 0 0,0 0 0 0 0,1 0 0 0 0,0 3 20 0 0,6-14 7 0 0,0 0 1 0 0,0 1 0 0 0,1 0 0 0 0,0 0 0 0 0,0 0 0 0 0,0 0 0 0 0,1 0 0 0 0,0 0 0 0 0,1 1 0 0 0,0-1 0 0 0,0 1 0 0 0,0-1 0 0 0,1 1 0 0 0,0 0 0 0 0,1-1 0 0 0,-1 1 0 0 0,2-1 0 0 0,-1 1 0 0 0,1-1 0 0 0,0 0 0 0 0,0 0-1 0 0,1 1 1 0 0,0-1 0 0 0,0-1 0 0 0,1 1 0 0 0,0-1 0 0 0,2 3-8 0 0,7 0 53 0 0,1-1 0 0 0,1-1-1 0 0,0 0 1 0 0,0 0 0 0 0,0-2-1 0 0,1 0 1 0 0,0 0 0 0 0,0-2-1 0 0,0 0 1 0 0,0-1 0 0 0,0 0-1 0 0,0-2 1 0 0,1 0 0 0 0,-1 0-1 0 0,0-2 1 0 0,4 0-53 0 0,-8 0-121 0 0,-1 0 1 0 0,0 0-1 0 0,0-1 0 0 0,0 0 1 0 0,0-1-1 0 0,0-1 1 0 0,-1 0-1 0 0,0 0 0 0 0,0-1 1 0 0,6-4 120 0 0,6-7-4230 0 0,-1-2-3811 0 0,-14 11-4597 0 0</inkml:trace>
  <inkml:trace contextRef="#ctx0" brushRef="#br0" timeOffset="2530.143">2508 210 14571 0 0,'0'0'3218'0'0,"0"0"-1295"0"0,0 0-640 0 0,0 0-99 0 0,0 0-50 0 0,0 0-96 0 0,0 0-210 0 0,0 0-248 0 0,0 0-220 0 0,0 0-139 0 0,0 0-65 0 0,0 0-41 0 0,-1 4-48 0 0,-4 21 95 0 0,5-25-140 0 0,3-3 102 0 0,26-33 499 0 0,-61 42-175 0 0,22-1-659 0 0,2 0-894 0 0,6 3-6541 0 0,2-7 494 0 0,0-1-4639 0 0</inkml:trace>
  <inkml:trace contextRef="#ctx0" brushRef="#br0" timeOffset="2928.005">2537 490 19460 0 0,'0'0'1758'0'0,"0"0"-605"0"0,0 0-188 0 0,0 0 82 0 0,0 0-18 0 0,0 0-113 0 0,0 0-212 0 0,0 0-245 0 0,0 0-151 0 0,0 0-45 0 0,0 0-92 0 0,0 0-17 0 0,0 5-15 0 0,-10 37 93 0 0,9-41-247 0 0,1-1-19 0 0,0 0 19 0 0,0 0 3 0 0,0 0-7 0 0,0 0 23 0 0,16-12-165 0 0,73-49 194 0 0,-133 89-602 0 0,30-21-373 0 0,11-5-7170 0 0,3 1-2602 0 0</inkml:trace>
  <inkml:trace contextRef="#ctx0" brushRef="#br0" timeOffset="7487.327">52 1204 2304 0 0,'0'0'910'0'0,"0"0"-118"0"0,0 0 95 0 0,0 0 213 0 0,0 0 101 0 0,0 0-45 0 0,0 0-156 0 0,0 0-176 0 0,0 0-46 0 0,0 0 41 0 0,0 0 114 0 0,-9 1 91 0 0,-25 4 74 0 0,25-4 30 0 0,9-1-40 0 0,15 12 7334 0 0,28-6-8533 0 0,-35-6 838 0 0,68 2-294 0 0,-1-4 0 0 0,1-3 0 0 0,0-4 0 0 0,31-8-433 0 0,22-3 218 0 0,324-43 169 0 0,359-21-201 0 0,-484 48-154 0 0,25 32 890 0 0,-352 4-942 0 0,-3 0-648 0 0,-1-3-1461 0 0,-3 2-3940 0 0,4 1-6048 0 0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32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319 269 0 0 0,'0'0'299'0'0,"0"0"996"0"0,0 0 378 0 0,0 0 186 0 0,0 0 127 0 0,0 0 39 0 0,0 0-66 0 0,0 0-192 0 0,0 0-240 0 0,0 0-191 0 0,0 0-168 0 0,0-5-138 0 0,0-15-133 0 0,0 16-103 0 0,0 4-125 0 0,0 0-135 0 0,0 0-121 0 0,0 0-130 0 0,0 0-128 0 0,0 0-38 0 0,0 4 18 0 0,9 264 1868 0 0,-20-7-1543 0 0,11-242-746 0 0,0-23-1655 0 0,0-50-5034 0 0,0 31 139 0 0,0 12-1510 0 0</inkml:trace>
  <inkml:trace contextRef="#ctx0" brushRef="#br0" timeOffset="344.239">61 269 7306 0 0,'0'0'2493'0'0,"0"0"-942"0"0,0 0-500 0 0,0 0-68 0 0,0 0 175 0 0,0 0 175 0 0,0 0 4 0 0,0 0-176 0 0,0 0-261 0 0,0 0-243 0 0,0 0-161 0 0,0 0-70 0 0,27-5 2610 0 0,125-42-1413 0 0,55 0-800 0 0,-56 28-1125 0 0,-151 39-1992 0 0,-11 4-600 0 0,-2-10-3447 0 0,5-6-4873 0 0</inkml:trace>
  <inkml:trace contextRef="#ctx0" brushRef="#br0" timeOffset="581.809">0 865 13011 0 0,'0'0'1028'0'0,"0"0"-472"0"0,0 0-90 0 0,0 0 283 0 0,0 0 335 0 0,0 0 170 0 0,0 0 11 0 0,0 0-90 0 0,0 0-180 0 0,32-1-207 0 0,100-6-167 0 0,-30-17 152 0 0,91-54-1333 0 0,-172 62-2751 0 0,-10 7-3591 0 0,-6 5-4658 0 0</inkml:trace>
  <inkml:trace contextRef="#ctx0" brushRef="#br0" timeOffset="1395.795">724 302 7938 0 0,'0'0'961'0'0,"0"0"-437"0"0,0 0 123 0 0,0 0 447 0 0,0 0 258 0 0,0 0 12 0 0,0 0-175 0 0,0 0-219 0 0,0 0-163 0 0,0 0-97 0 0,33-9-86 0 0,102-29-49 0 0,-25-4 1541 0 0,-100 35-1898 0 0,-1-2 1 0 0,1 1-1 0 0,-2-1 0 0 0,1 0 0 0 0,-1-1 1 0 0,-1 0-1 0 0,1 0 0 0 0,-2 0 0 0 0,1-1 1 0 0,-2 0-1 0 0,1-1 0 0 0,0-2-218 0 0,0 2 111 0 0,14-58 741 0 0,-20 69-712 0 0,0 1-14 0 0,0 0-8 0 0,-30 44-365 0 0,26-35 225 0 0,-10 35 28 0 0,2 1 1 0 0,2 0 0 0 0,2 0-1 0 0,2 1 1 0 0,1 0-1 0 0,3 0 1 0 0,2 0-1 0 0,2 9-6 0 0,0 6 5 0 0,-4 0-1 0 0,-2 0 1 0 0,-3-1 0 0 0,-6 21-5 0 0,10-69-10 0 0,2 0-8 0 0,0 1 0 0 0,-1-1 1 0 0,-1 1-1 0 0,0-1 0 0 0,-1 0 0 0 0,0 0 0 0 0,-1 0 1 0 0,0-1-1 0 0,-1 0 0 0 0,0 0 0 0 0,-1 0 0 0 0,0-1 1 0 0,-1 0-1 0 0,0 0 0 0 0,0-1 0 0 0,-1 0 1 0 0,-1 0-1 0 0,1-1 0 0 0,-1 0 0 0 0,-3 1 18 0 0,8-7-37 0 0,0 0-1 0 0,-1 1 1 0 0,0-2-1 0 0,1 1 0 0 0,-1-1 1 0 0,0 1-1 0 0,0-2 1 0 0,1 1-1 0 0,-1-1 1 0 0,0 0-1 0 0,0 0 1 0 0,0 0-1 0 0,0-1 0 0 0,0 0 1 0 0,1 0-1 0 0,-1 0 1 0 0,0-1-1 0 0,1 0 1 0 0,-1 0-1 0 0,1-1 1 0 0,-1 1-1 0 0,1-1 0 0 0,0 0 1 0 0,0 0-1 0 0,1-1 1 0 0,-1 0-1 0 0,1 0 1 0 0,-1 0-1 0 0,1 0 1 0 0,1 0-1 0 0,-1-1 0 0 0,0 0 1 0 0,1 0-1 0 0,0 0 1 0 0,0 0-1 0 0,1 0 1 0 0,-1-1-1 0 0,1 1 1 0 0,0-1-1 0 0,1 1 0 0 0,-1-1 1 0 0,1 0-1 0 0,0 0 1 0 0,1-4 37 0 0,-1 2 9 0 0,0-1 0 0 0,1 1-1 0 0,1-1 1 0 0,-1 1 0 0 0,2 0 0 0 0,-1-1 0 0 0,1 1 0 0 0,0 0-1 0 0,1 0 1 0 0,-1 0 0 0 0,2 0 0 0 0,-1 1 0 0 0,1-1 0 0 0,0 1-1 0 0,1 0 1 0 0,0-1-9 0 0,17-17 220 0 0,2 2-1 0 0,0 1 1 0 0,1 1 0 0 0,1 0-1 0 0,1 2 1 0 0,0 2-1 0 0,2 0 1 0 0,0 2 0 0 0,0 1-1 0 0,2 1 1 0 0,-1 2-1 0 0,2 1 1 0 0,9-1-220 0 0,-29 6 122 0 0,49-9 622 0 0,-60 14-727 0 0,47 0-2368 0 0,-36 0-389 0 0,-3 0-3267 0 0,-1 0-5970 0 0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45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30 4329 0 0,'0'0'1603'0'0,"0"0"-168"0"0,0 0-103 0 0,0 0 50 0 0,0 0 138 0 0,0 0 46 0 0,0 0-55 0 0,0 0-86 0 0,0 0-122 0 0,0 0-168 0 0,0 0-173 0 0,0 0-139 0 0,-8-5-125 0 0,-27-14-83 0 0,27 14-75 0 0,8 5-59 0 0,0 0-57 0 0,0 0-50 0 0,0 0-28 0 0,0 0-44 0 0,0 0-28 0 0,0 0-46 0 0,0 0-32 0 0,0 11 496 0 0,16 115 720 0 0,-10-35-912 0 0,-5 0-1 0 0,-3 0 0 0 0,-12 81-499 0 0,-12 0 129 0 0,-9-65-122 0 0,25-103-1529 0 0,9-27-2650 0 0,1 8 2477 0 0,-1 7 375 0 0,1-12-6006 0 0,0 9-3725 0 0</inkml:trace>
  <inkml:trace contextRef="#ctx0" brushRef="#br0" timeOffset="250.486">1 398 11482 0 0,'0'0'2049'0'0,"0"0"-645"0"0,0 0-406 0 0,0 0-18 0 0,0 0 58 0 0,0 0-30 0 0,0 0-131 0 0,0 0-214 0 0,0 0-194 0 0,0 0-94 0 0,0 0 73 0 0,0 0 111 0 0,0 0 101 0 0,13-1 48 0 0,213-46 1574 0 0,-85-3-1975 0 0,-57 9-784 0 0,-38 6-1377 0 0,-20 7-6820 0 0,-23 24 494 0 0</inkml:trace>
  <inkml:trace contextRef="#ctx0" brushRef="#br0" timeOffset="720.411">617 4 5025 0 0,'0'0'4909'0'0,"0"0"-2495"0"0,0 0-1176 0 0,0 0-194 0 0,0 0 73 0 0,0 0 62 0 0,0 0-102 0 0,0 0-193 0 0,0 0-219 0 0,0 0-163 0 0,0 0 40 0 0,0 0 61 0 0,5 6 64 0 0,20 67 1252 0 0,-43 125 136 0 0,9-139-1923 0 0,3-1-1 0 0,2 2 0 0 0,3-1 1 0 0,2 13-132 0 0,-1-70 3 0 0,0-1 1 0 0,0 1-1 0 0,0-1 1 0 0,1 1-1 0 0,-1-1 1 0 0,0 1 0 0 0,1-1-1 0 0,-1 1 1 0 0,1-1-1 0 0,-1 0 1 0 0,1 1-1 0 0,0-1 1 0 0,-1 1-1 0 0,1-1 1 0 0,0 0 0 0 0,0 0-1 0 0,0 0 1 0 0,0 1-1 0 0,0-1 1 0 0,0 0-1 0 0,0 0 1 0 0,0 0-1 0 0,1-1 1 0 0,-1 1 0 0 0,0 0-1 0 0,1 0 1 0 0,-1-1-1 0 0,0 1 1 0 0,1-1-1 0 0,-1 1 1 0 0,1-1-1 0 0,-1 1 1 0 0,1-1 0 0 0,-1 0-1 0 0,1 0 1 0 0,-1 0-1 0 0,1 0 1 0 0,-1 0-1 0 0,1 0 1 0 0,-1 0-1 0 0,1 0 1 0 0,-1-1 0 0 0,1 1-1 0 0,-1-1 1 0 0,1 1-1 0 0,-1-1 1 0 0,0 1-1 0 0,1-1 1 0 0,-1 0-1 0 0,1 0-3 0 0,71-41 303 0 0,39-30-143 0 0,-109 70-160 0 0,-1 1-1 0 0,0 0 1 0 0,1 0 0 0 0,-1 0 0 0 0,1 0 0 0 0,-1 1-1 0 0,1-1 1 0 0,0 1 0 0 0,-1-1 0 0 0,1 1 0 0 0,-1 0-1 0 0,1 0 1 0 0,0 0 0 0 0,-1 0 0 0 0,1 1 0 0 0,0-1-1 0 0,-1 1 1 0 0,1-1 0 0 0,-1 1 0 0 0,1 0 0 0 0,-1 0-1 0 0,1 0 1 0 0,-1 0 0 0 0,0 1 0 0 0,0-1 0 0 0,1 1-1 0 0,-1-1 1 0 0,0 1 0 0 0,0 0 0 0 0,-1 0 0 0 0,1 0 0 0 0,0 0-1 0 0,0 0 1 0 0,-1 0 0 0 0,0 0 0 0 0,1 0 0 0 0,-1 1-1 0 0,0-1 1 0 0,0 1 0 0 0,0-1 0 0 0,0 2 0 0 0,4 8 15 0 0,-1 0 1 0 0,-1 1 0 0 0,0 0-1 0 0,0-1 1 0 0,-1 1-1 0 0,-1 0 1 0 0,-1 0-1 0 0,1 0 1 0 0,-2 0 0 0 0,0 1-16 0 0,1 14-10 0 0,3-15-1580 0 0,0-10-2845 0 0,2-5-4963 0 0,-3-1-2035 0 0</inkml:trace>
  <inkml:trace contextRef="#ctx0" brushRef="#br0" timeOffset="1098.23">1091 590 3585 0 0,'0'0'2394'0'0,"0"0"-885"0"0,0 0-146 0 0,0 0 247 0 0,0 0 205 0 0,0 0-59 0 0,0 0-223 0 0,0 0-218 0 0,0 0-146 0 0,0 0-147 0 0,0 0-129 0 0,0 0-101 0 0,0 0-87 0 0,24 5-53 0 0,79 16-33 0 0,-52-27 229 0 0,-44 1-654 0 0,1 1-90 0 0,1 0-1 0 0,-1 0 1 0 0,-1-1-1 0 0,1 0 1 0 0,-1 0-1 0 0,0-1 1 0 0,0 0-1 0 0,0 0 0 0 0,-1 0 1 0 0,0-1-1 0 0,-1 0 1 0 0,1-1-1 0 0,-1 1 1 0 0,0-1-1 0 0,-1 0 0 0 0,0 0 1 0 0,0 0-1 0 0,-1-1 1 0 0,0 1-1 0 0,-1-1 1 0 0,0 0-1 0 0,0 0 1 0 0,0-8-104 0 0,-2 15-3 0 0,-1 0 0 0 0,0 0 0 0 0,0 1 0 0 0,0-1 0 0 0,0 0-1 0 0,0 0 1 0 0,0 1 0 0 0,0-1 0 0 0,-1 1 0 0 0,1-1 0 0 0,-1 1 0 0 0,1-1 0 0 0,-1 1 0 0 0,1 0 0 0 0,-1 0 0 0 0,0 0 0 0 0,0 0 0 0 0,1 0 0 0 0,-1 0 0 0 0,0 0 0 0 0,0 1 0 0 0,0-1 0 0 0,0 1 0 0 0,0-1 0 0 0,0 1 0 0 0,0 0 0 0 0,0 0 0 0 0,0 0 0 0 0,0 0 0 0 0,0 0 0 0 0,0 0 0 0 0,0 0 0 0 0,0 1 0 0 0,0-1 0 0 0,0 1 0 0 0,0 0 0 0 0,0-1 0 0 0,0 1 0 0 0,0 0 0 0 0,1 0 0 0 0,-1 0 0 0 0,0 0 0 0 0,1 0 0 0 0,-1 1 0 0 0,0-1 0 0 0,1 1 3 0 0,-17 10-97 0 0,1 1 1 0 0,0 1 0 0 0,1 1-1 0 0,1 0 1 0 0,1 1-1 0 0,0 1 1 0 0,-6 9 96 0 0,15-19-57 0 0,-1 0-49 0 0,0 1 0 0 0,0 0 1 0 0,0 0-1 0 0,1 1 0 0 0,1-1 0 0 0,-1 1 1 0 0,1 0-1 0 0,1 0 0 0 0,-1 1 0 0 0,2-1 1 0 0,-1 1-1 0 0,1-1 0 0 0,1 1 0 0 0,-1 7 106 0 0,5-14-141 0 0,-1 0 0 0 0,0 0 0 0 0,1-1 0 0 0,0 1 0 0 0,0-1 0 0 0,0 0-1 0 0,0 1 1 0 0,0-1 0 0 0,0-1 0 0 0,0 1 0 0 0,0 0 0 0 0,1-1-1 0 0,-1 0 1 0 0,1 1 0 0 0,-1-1 0 0 0,1-1 0 0 0,0 1 0 0 0,-1-1 0 0 0,1 1-1 0 0,0-1 1 0 0,-1 0 0 0 0,1 0 0 0 0,0 0 0 0 0,-1-1 0 0 0,2 0 141 0 0,50-3-5278 0 0,-18-4-3678 0 0,-22 2 2916 0 0</inkml:trace>
  <inkml:trace contextRef="#ctx0" brushRef="#br0" timeOffset="1502.11">1514 649 7498 0 0,'0'0'2365'0'0,"0"0"-819"0"0,0 0-479 0 0,0 0-101 0 0,0 0-153 0 0,0 0-99 0 0,0 0 46 0 0,0 0 103 0 0,0 0 187 0 0,0 0 151 0 0,0 0-28 0 0,0 0-112 0 0,10-2-147 0 0,76-30 963 0 0,-72 21-1621 0 0,0-1 0 0 0,0 0 0 0 0,-1 0 0 0 0,-1-2-1 0 0,0 1 1 0 0,-1-2 0 0 0,-1 0 0 0 0,0 0 0 0 0,-1 0 0 0 0,0-1 0 0 0,1-5-256 0 0,-4 9 68 0 0,-8 30-378 0 0,0 0 283 0 0,1-14 27 0 0,1-1 0 0 0,0 1 0 0 0,0-1 1 0 0,0 1-1 0 0,0 0 0 0 0,1-1 1 0 0,-1 1-1 0 0,1-1 0 0 0,0 0 0 0 0,0 1 1 0 0,1-1-1 0 0,-1 0 0 0 0,0 1 1 0 0,1-1-1 0 0,0 0 0 0 0,0 0 0 0 0,0 0 1 0 0,0-1-1 0 0,0 1 0 0 0,1 0 1 0 0,-1-1-1 0 0,1 1 0 0 0,0-1 0 0 0,0 0 1 0 0,0 0-1 0 0,0 0 0 0 0,0 0 1 0 0,0-1-1 0 0,0 1 0 0 0,0-1 0 0 0,1 0 1 0 0,-1 0-1 0 0,3 1 0 0 0,2-1 66 0 0,0 1-1 0 0,0-2 1 0 0,0 1 0 0 0,1-1-1 0 0,-1 0 1 0 0,0-1 0 0 0,0 1-1 0 0,0-2 1 0 0,0 1 0 0 0,0-1-1 0 0,0-1 1 0 0,0 1 0 0 0,-1-1 0 0 0,1 0-1 0 0,-1-1 1 0 0,0 0 0 0 0,0 0-1 0 0,0-1 1 0 0,0 0 0 0 0,-1 0-1 0 0,0 0 1 0 0,0-1 0 0 0,0 0-1 0 0,-1 0 1 0 0,0 0 0 0 0,0-1-1 0 0,0 0 1 0 0,0-2-66 0 0,45-116 53 0 0,-46 97-3493 0 0,-2-3-3468 0 0,-2 24-5626 0 0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35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4 376 8314 0 0,'0'0'2702'0'0,"0"0"-831"0"0,0 0-519 0 0,0 0-40 0 0,0 0 115 0 0,0 0-9 0 0,0 0-176 0 0,0 0-261 0 0,0 0-243 0 0,0 0-189 0 0,0 0-113 0 0,0 0-53 0 0,10-3 1099 0 0,-18 179-6 0 0,3 81-1240 0 0,4-242-25 0 0,1-22 581 0 0,1-27-239 0 0,7-4-542 0 0,1 1 1 0 0,3 0-1 0 0,0 1 0 0 0,3 1 0 0 0,1 0 0 0 0,1 0 0 0 0,2 2 1 0 0,16-21-12 0 0,20-10 12 0 0,-46 56 8 0 0,-9 7-23 0 0,0 0 0 0 0,1 0 1 0 0,-1 1-1 0 0,1-1 0 0 0,-1 0 0 0 0,1 0 0 0 0,-1 1 1 0 0,1-1-1 0 0,0 1 0 0 0,-1-1 0 0 0,1 0 0 0 0,0 1 1 0 0,-1-1-1 0 0,1 1 0 0 0,0 0 0 0 0,0-1 0 0 0,-1 1 0 0 0,1 0 1 0 0,0-1-1 0 0,0 1 0 0 0,0 0 0 0 0,-1 0 0 0 0,1 0 1 0 0,0-1-1 0 0,0 1 0 0 0,0 0 0 0 0,0 0 0 0 0,0 0 1 0 0,-1 1-1 0 0,1-1 0 0 0,0 0 0 0 0,0 0 0 0 0,0 0 1 0 0,0 1-1 0 0,-1-1 0 0 0,1 0 0 0 0,0 1 0 0 0,0-1 1 0 0,-1 0-1 0 0,1 1 0 0 0,0-1 0 0 0,0 1 0 0 0,-1-1 0 0 0,1 1 1 0 0,-1 0-1 0 0,1-1 0 0 0,-1 1 0 0 0,1 0 0 0 0,-1-1 1 0 0,1 1-1 0 0,-1 0 3 0 0,6 9 20 0 0,-1-1 0 0 0,0 1 0 0 0,-1 1 0 0 0,0-1 0 0 0,-1 1 0 0 0,0-1 0 0 0,0 1 0 0 0,-1 0 0 0 0,-1 0 0 0 0,0 0 0 0 0,0 1 0 0 0,-2 7-20 0 0,1-18-47 0 0,0-1-41 0 0,0 0-38 0 0,0 0-45 0 0,0 0-85 0 0,0 0-114 0 0,0-10-2813 0 0,0 4 540 0 0,0 3-3809 0 0,0-4-5417 0 0</inkml:trace>
  <inkml:trace contextRef="#ctx0" brushRef="#br0" timeOffset="719.2">126 30 10186 0 0,'0'0'2046'0'0,"0"0"-483"0"0,0 0-193 0 0,0 0 42 0 0,0 0-21 0 0,0 0-163 0 0,0 0-276 0 0,0 0-312 0 0,0 0-230 0 0,0 0-101 0 0,0 0-19 0 0,0 0 4 0 0,-6 11 3838 0 0,30-25-3992 0 0,-24 14-127 0 0,0 0 11 0 0,0 0 12 0 0,0 0-2 0 0,0 0-1 0 0,0 0 10 0 0,-23 37 299 0 0,12-20-139 0 0,16-24 292 0 0,26-36-226 0 0,-31 42-213 0 0,0 1 6 0 0,0 0-5 0 0,0 0 0 0 0,0 0 1 0 0,0 0-24 0 0,0 0-15 0 0,0 0-8 0 0,-2 1-19 0 0,-1 4-1329 0 0,10-9-4298 0 0,-6 3 4192 0 0,2 0-9269 0 0</inkml:trace>
  <inkml:trace contextRef="#ctx0" brushRef="#br0" timeOffset="1173.168">501 251 10498 0 0,'0'0'1937'0'0,"0"0"-310"0"0,0 0-42 0 0,0 0-36 0 0,0 0-188 0 0,0 0-315 0 0,0 0-361 0 0,0 0-273 0 0,0 0-184 0 0,0 0-65 0 0,0 0 76 0 0,0 0 149 0 0,0 0 119 0 0,5 1 97 0 0,151 7 3225 0 0,-98-10-3388 0 0,-23 1-303 0 0,-1-1 0 0 0,-1-2 0 0 0,1-2-1 0 0,0-1 1 0 0,-1-1 0 0 0,26-11-138 0 0,-49 16-289 0 0,7-3-954 0 0,-27 4-107 0 0,-21 20-9474 0 0,27-14 6797 0 0,-4 3-6166 0 0</inkml:trace>
  <inkml:trace contextRef="#ctx0" brushRef="#br0" timeOffset="1431.407">520 487 13795 0 0,'0'0'2023'0'0,"0"0"-679"0"0,0 0-290 0 0,0 0-26 0 0,0 0-54 0 0,0 0-139 0 0,0 0-142 0 0,0 0-108 0 0,0 0-48 0 0,0 0 4 0 0,0 0-54 0 0,0 0-75 0 0,0 0-53 0 0,16-1-22 0 0,102-2 511 0 0,-87 2-823 0 0,-1-1 0 0 0,0-1-1 0 0,-1-2 1 0 0,1-1 0 0 0,21-8-25 0 0,-10 0-3927 0 0,-1-3-3786 0 0,-29 13-4254 0 0</inkml:trace>
  <inkml:trace contextRef="#ctx0" brushRef="#br0" timeOffset="1847.621">1742 30 14163 0 0,'0'0'1450'0'0,"0"0"-370"0"0,0 0-32 0 0,0 0 111 0 0,0 0-1 0 0,0 0-145 0 0,0 0-225 0 0,0 0-253 0 0,0 0-137 0 0,0 0-82 0 0,0 0-48 0 0,0 0-4 0 0,0 0-24 0 0,-35 25-34 0 0,-107 78-36 0 0,77-34 26 0 0,57-52-160 0 0,-42 105 49 0 0,49-117-86 0 0,-1 0-1 0 0,1 1 1 0 0,0-1-1 0 0,1 1 1 0 0,0-1-1 0 0,-1 1 1 0 0,2-1 0 0 0,-1 1-1 0 0,1-1 1 0 0,-1 0-1 0 0,2 1 1 0 0,-1-1-1 0 0,0 0 1 0 0,1 1-1 0 0,0-1 1 0 0,1 0-1 0 0,-1 0 1 0 0,1 0 0 0 0,0-1-1 0 0,0 1 1 0 0,0-1-1 0 0,2 2 2 0 0,3 1 69 0 0,-1-1 0 0 0,2-1 0 0 0,-1 1-1 0 0,1-1 1 0 0,0-1 0 0 0,0 0 0 0 0,0 0-1 0 0,0-1 1 0 0,1 0 0 0 0,0 0 0 0 0,-1-1 0 0 0,1 0-1 0 0,0-1 1 0 0,0 0 0 0 0,0-1 0 0 0,0 0-1 0 0,0 0 1 0 0,0-1 0 0 0,0-1 0 0 0,0 1 0 0 0,-1-2-1 0 0,1 1 1 0 0,-1-1 0 0 0,1-1 0 0 0,-1 0-1 0 0,0 0 1 0 0,0 0 0 0 0,4-4-69 0 0,14-5 186 0 0,0-1 0 0 0,-2-1 0 0 0,1-2 1 0 0,-2 0-1 0 0,0-1 0 0 0,-1-2 0 0 0,-1 0 0 0 0,-1-2 0 0 0,-1 0 0 0 0,-1-1 1 0 0,-1-1-1 0 0,14-24-186 0 0,-28 42-15 0 0,-1 0 0 0 0,0 0-1 0 0,-1 0 1 0 0,0 0 0 0 0,0 0 0 0 0,0 0 0 0 0,0-1 0 0 0,-1 1 0 0 0,0 0 0 0 0,-1-1 0 0 0,1 1-1 0 0,-1-1 1 0 0,-1 0 0 0 0,1 1 0 0 0,-1 0 0 0 0,0-1 0 0 0,0 1 0 0 0,-1-1 0 0 0,0 1 0 0 0,0 0-1 0 0,-1 0 1 0 0,1 0 0 0 0,-1 0 0 0 0,-1 1 0 0 0,1-1 0 0 0,-1 1 0 0 0,0-1 0 0 0,0 1-1 0 0,0 1 1 0 0,-1-1 0 0 0,0 1 0 0 0,0-1 0 0 0,-5-2 15 0 0,1 2-283 0 0,0 0 0 0 0,-1 1 0 0 0,0 1 1 0 0,0-1-1 0 0,0 2 0 0 0,0-1 0 0 0,0 1 0 0 0,-1 1 0 0 0,1 0 1 0 0,-2 0 282 0 0,-65 2-8630 0 0,50 2-3433 0 0</inkml:trace>
  <inkml:trace contextRef="#ctx0" brushRef="#br0" timeOffset="2334">1177 310 16572 0 0,'0'0'2007'0'0,"0"0"-638"0"0,0 0-358 0 0,0 0-21 0 0,0 0-45 0 0,0 0-127 0 0,0 0-153 0 0,0 0-75 0 0,0 0-4 0 0,0 0 12 0 0,0 0-38 0 0,0 0-92 0 0,24-4-130 0 0,75-10-72 0 0,-14 21 434 0 0,110 8 226 0 0,-136-19-818 0 0,-1-3 0 0 0,-1-2 0 0 0,1-2 0 0 0,-2-3 0 0 0,8-5-108 0 0,69-16 36 0 0,115-22-55 0 0,-175 47-177 0 0,-62 6-2007 0 0,-14 1-1391 0 0,3-1-3063 0 0,0 0-5818 0 0</inkml:trace>
  <inkml:trace contextRef="#ctx0" brushRef="#br0" timeOffset="8720.135">2388 501 0 0 0,'0'0'1183'0'0,"0"0"441"0"0,0 0 227 0 0,0 0 4 0 0,0 0-164 0 0,0 0-208 0 0,0 0-165 0 0,0 0-123 0 0,0 0-75 0 0,2-1-68 0 0,-2 1-973 0 0,0 0 0 0 0,0 1-1 0 0,-1-1 1 0 0,1 0 0 0 0,0 1-1 0 0,-1-1 1 0 0,1 0 0 0 0,0 1-1 0 0,0-1 1 0 0,0 1 0 0 0,0-1-1 0 0,-1 0 1 0 0,1 1 0 0 0,0-1-1 0 0,0 1 1 0 0,0-1 0 0 0,0 0-1 0 0,0 1 1 0 0,0-1 0 0 0,0 1-1 0 0,0-1 1 0 0,0 1 0 0 0,0-1-1 0 0,0 0 1 0 0,0 1 0 0 0,1-1-1 0 0,-1 1 1 0 0,0-1 0 0 0,0 0-1 0 0,0 1 1 0 0,0-1 0 0 0,1 1-1 0 0,-1-1 1 0 0,0 0 0 0 0,0 1-1 0 0,1-1 1 0 0,-1 0 0 0 0,0 1-1 0 0,1-1 1 0 0,-1 0 0 0 0,0 0-1 0 0,1 1 1 0 0,-1-1 0 0 0,0 0-1 0 0,1 0 1 0 0,-1 0 0 0 0,1 1-1 0 0,-1-1 1 0 0,1 0 0 0 0,-1 0-1 0 0,0 0 1 0 0,1 0 0 0 0,-1 0-1 0 0,1 0 1 0 0,-1 0 0 0 0,1 0-1 0 0,-1 0 1 0 0,0 0 0 0 0,1 0-1 0 0,-1 0 1 0 0,1 0 0 0 0,-1 0-1 0 0,0-1 1 0 0,1 1 0 0 0,0 0-79 0 0,-2 12 130 0 0,0 4 50 0 0,0 0-1 0 0,-2 1 1 0 0,0-1-1 0 0,0 0 1 0 0,-2-1-1 0 0,0 1 1 0 0,0-1-1 0 0,-2 0 1 0 0,0 0-1 0 0,0-1 0 0 0,-2 0 1 0 0,-8 13-180 0 0,3-17-1086 0 0,9-8-7795 0 0,5-2-2026 0 0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55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1 121 10290 0 0,'0'0'2043'0'0,"0"0"-448"0"0,0 0-252 0 0,0 0 62 0 0,0 0 111 0 0,0 0-36 0 0,0 0-233 0 0,0 0-307 0 0,0 0-289 0 0,0 0-233 0 0,0 0-173 0 0,1-10 136 0 0,75 64 902 0 0,46 94-371 0 0,-72-79-729 0 0,11 26-71 0 0,-47-85 606 0 0,-14-31 438 0 0,0 7-1363 0 0,0 5 217 0 0,-2-40 30 0 0,3 0 0 0 0,1 0 1 0 0,3 1-1 0 0,2-1 1 0 0,2 1-1 0 0,7-19-40 0 0,16-17-38 0 0,-20 85-5886 0 0,-5 1-1575 0 0,-2 2-4715 0 0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55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78 1936 0 0,'0'0'1590'0'0,"0"0"-47"0"0,0 0 139 0 0,0 0 244 0 0,0 0 162 0 0,0 0-102 0 0,0 0-277 0 0,0 0-276 0 0,0 0-237 0 0,0 0-200 0 0,0 0-146 0 0,0 0-122 0 0,0 0-84 0 0,-1 2-63 0 0,-3 8-66 0 0,3-8-61 0 0,1-2-65 0 0,0 0-44 0 0,0 0-32 0 0,25 1 1740 0 0,4 1-1712 0 0,-1-1-1 0 0,0-2 0 0 0,1 0 0 0 0,-1-2 0 0 0,0-2 0 0 0,0 0 1 0 0,24-8-341 0 0,42-7 410 0 0,128-16 95 0 0,-191 32-440 0 0,-31 4-63 0 0,0 0-21 0 0,-8-5-5613 0 0,2 2-3164 0 0,4 3-2950 0 0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56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82 7210 0 0,'0'0'2081'0'0,"0"0"-224"0"0,0 0-64 0 0,0 0 58 0 0,0 0-73 0 0,0 0-264 0 0,0 0-327 0 0,0 0-308 0 0,0 0-222 0 0,0 0-103 0 0,0 0-70 0 0,0 0-47 0 0,-7 14 2174 0 0,7-14-2415 0 0,0 0-50 0 0,23 5 993 0 0,5-3-881 0 0,0-2-1 0 0,0 0 1 0 0,0-2 0 0 0,-1-1 0 0 0,1-1 0 0 0,-1-1 0 0 0,0-2 0 0 0,0-1 0 0 0,24-10-258 0 0,79-18 302 0 0,-114 32-526 0 0,43-8 671 0 0,-31 9-3267 0 0,-35 3 1032 0 0,2 0-2840 0 0,3 0-7354 0 0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58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10 201 328 0 0,'0'0'1974'0'0,"0"0"-441"0"0,0 0 8 0 0,0 0 233 0 0,0 0 169 0 0,0 0 18 0 0,0 0-252 0 0,0 0-334 0 0,0 0-324 0 0,0 0-238 0 0,0 0-157 0 0,-9 0 2904 0 0,450-37 729 0 0,-441 37-4268 0 0,0 0 14 0 0,0 0 26 0 0,0 0 31 0 0,0 0 65 0 0,0 0 37 0 0,0 0 26 0 0,0 0 12 0 0,0 0 5 0 0,0 0-2 0 0,-11-1-92 0 0,0-1 1 0 0,0-1-1 0 0,0 0 1 0 0,0-1-1 0 0,0 0 1 0 0,1-1-1 0 0,-1 0 0 0 0,1 0 1 0 0,0-1-1 0 0,-5-4-143 0 0,3 3 129 0 0,-129-89 56 0 0,126 83-170 0 0,14 13-4375 0 0,3 2-4586 0 0,2 2-3037 0 0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59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0 250 5305 0 0,'0'0'2258'0'0,"0"0"-631"0"0,0 0-257 0 0,0 0 15 0 0,0 0 104 0 0,0 0 16 0 0,0 0-166 0 0,0 0-261 0 0,0 0-273 0 0,0 0-202 0 0,0 0-110 0 0,11-4 2552 0 0,11 72-1106 0 0,26 184-496 0 0,-46-272 1022 0 0,15-67-2408 0 0,-7 50-51 0 0,2 1 0 0 0,1 0-1 0 0,2 1 1 0 0,1 1 0 0 0,2 0 0 0 0,1 1 0 0 0,1 1 0 0 0,2 0-1 0 0,1 2 1 0 0,2 1 0 0 0,23-21-6 0 0,8 10 8 0 0,-53 40-7 0 0,-1 0 1 0 0,1 1-1 0 0,-1-1 0 0 0,1 1 1 0 0,-1 0-1 0 0,1 0 0 0 0,-1 0 1 0 0,0 0-1 0 0,0 0 0 0 0,1 0 1 0 0,-1 0-1 0 0,0 1 0 0 0,0-1 1 0 0,0 1-1 0 0,0 0 0 0 0,0 0 1 0 0,-1-1-1 0 0,1 1 0 0 0,-1 0 1 0 0,1 0-1 0 0,-1 1 0 0 0,1-1 1 0 0,-1 0-1 0 0,0 0 0 0 0,0 1 1 0 0,0-1-1 0 0,-1 0 0 0 0,1 1 1 0 0,0 1-2 0 0,26 101 505 0 0,-24-97-346 0 0,-3-8-2514 0 0,0 0-4928 0 0,0 0-2026 0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5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46 276 8546 0 0,'0'0'1866'0'0,"0"0"-361"0"0,0 0-371 0 0,0 0-15 0 0,0 0 138 0 0,0 0 54 0 0,0 0-68 0 0,0 0-200 0 0,0 0-225 0 0,0 0-234 0 0,0 0-171 0 0,-3-7-126 0 0,-11-20-78 0 0,11 20-1 0 0,3 7 23 0 0,0 0 40 0 0,0 0 17 0 0,0 0 23 0 0,0 0-33 0 0,0 0-23 0 0,0 0-31 0 0,15 268 1094 0 0,-15-267-1315 0 0,0 0 1 0 0,-1 1 0 0 0,1-1 0 0 0,0 0 0 0 0,0 0 0 0 0,0 0 0 0 0,0 0-1 0 0,0 0 1 0 0,0 0 0 0 0,0 0 0 0 0,1 0 0 0 0,-1 0 0 0 0,0 1 0 0 0,0-1-1 0 0,1 0 1 0 0,-1 0 0 0 0,1 0 0 0 0,-1 0 0 0 0,1 0 0 0 0,-1 0 0 0 0,1-1-1 0 0,0 1 1 0 0,-1 0 0 0 0,1 0 0 0 0,0 0 0 0 0,0-1 0 0 0,0 1 0 0 0,0 0-1 0 0,-1-1 1 0 0,1 1 0 0 0,0 0 0 0 0,0-1 0 0 0,0 1 0 0 0,0-1 0 0 0,0 0-1 0 0,0 1 1 0 0,1-1 0 0 0,-1 0 0 0 0,0 0 0 0 0,0 0 0 0 0,0 1 0 0 0,0-1-1 0 0,0 0 1 0 0,0 0 0 0 0,0-1 0 0 0,0 1 0 0 0,0 0 0 0 0,1 0 0 0 0,-1 0-1 0 0,0-1 1 0 0,0 1 0 0 0,0-1 0 0 0,0 1 0 0 0,0-1 0 0 0,0 1-4 0 0,26-41 125 0 0,-1-1 1 0 0,-2 0-1 0 0,-3-2 1 0 0,-1-1-1 0 0,-2-1 1 0 0,-2 0-1 0 0,-2-1 1 0 0,6-37-126 0 0,0 14 164 0 0,-19 69-156 0 0,-1 1-5 0 0,0 0 18 0 0,0 0-36 0 0,10 23-22 0 0,36 179 586 0 0,43 177-103 0 0,-54-121-292 0 0,-33-225-123 0 0,0-21-18 0 0,0 0-1 0 0,-1 0 1 0 0,0 0-1 0 0,-1 0 1 0 0,-1 0-1 0 0,0 0 1 0 0,0 0-1 0 0,-2 0 1 0 0,1 0-1 0 0,-1-1 0 0 0,-1 1 1 0 0,0-1-1 0 0,0 0 1 0 0,-4 4-13 0 0,7-12 7 0 0,0 0 0 0 0,0-1 0 0 0,0 1 0 0 0,0-1 0 0 0,0 0 0 0 0,-1 1 1 0 0,1-1-1 0 0,-1 0 0 0 0,0 0 0 0 0,1 0 0 0 0,-1 0 0 0 0,0 0 0 0 0,0 0 0 0 0,-1-1 0 0 0,1 1 0 0 0,0-1 1 0 0,0 1-1 0 0,-1-1 0 0 0,1 0 0 0 0,-1 0 0 0 0,1 0 0 0 0,-1 0 0 0 0,0 0 0 0 0,1-1 0 0 0,-1 1 1 0 0,0-1-1 0 0,1 0 0 0 0,-1 0 0 0 0,0 0 0 0 0,1 0 0 0 0,-1 0 0 0 0,0 0 0 0 0,0-1 0 0 0,1 1 0 0 0,-1-1 1 0 0,1 0-1 0 0,-1 0 0 0 0,0 0 0 0 0,1 0 0 0 0,-2-1-7 0 0,-1-9 4 0 0,-1 0-1 0 0,2-1 1 0 0,-1 1 0 0 0,2-1 0 0 0,-1 0-1 0 0,2-1 1 0 0,0 1 0 0 0,0 0-1 0 0,1-1 1 0 0,0 1 0 0 0,1-1 0 0 0,1 1-1 0 0,0-1 1 0 0,1 1 0 0 0,0 0-1 0 0,1 0 1 0 0,0-1 0 0 0,1 2 0 0 0,1-3-4 0 0,3-15 2 0 0,2 1 0 0 0,1 0 0 0 0,1 1 0 0 0,1 0 0 0 0,2 1 1 0 0,0 0-1 0 0,2 1 0 0 0,11-12-2 0 0,-23 31-4 0 0,1 0 0 0 0,-1 0 0 0 0,1 1 0 0 0,0-1 0 0 0,0 2 0 0 0,1-1 0 0 0,-1 1 0 0 0,1 0 0 0 0,0 0 0 0 0,0 0 0 0 0,0 1 0 0 0,1 0 0 0 0,-1 1 0 0 0,1 0 0 0 0,5-1 4 0 0,-13 3-36 0 0,1 12-321 0 0,0 17 180 0 0,-10-16-4097 0 0,7-11-1504 0 0,2 1-6249 0 0</inkml:trace>
  <inkml:trace contextRef="#ctx0" brushRef="#br0" timeOffset="811.42">0 22 0 0 0,'0'0'811'0'0,"0"0"292"0"0,0 0 170 0 0,0 0 33 0 0,0 0-27 0 0,0 0-68 0 0,0 0-58 0 0,0 0-23 0 0,0 0-51 0 0,0 0-95 0 0,0-5-102 0 0,0-4-1689 0 0,1 1 3789 0 0,0 26 2083 0 0,6 133-3090 0 0,-7 10-2254 0 0,0-175-1990 0 0,0 4-4412 0 0,0 5-4380 0 0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01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27 14763 0 0,'0'0'1742'0'0,"0"0"-426"0"0,0 0-206 0 0,0 0 38 0 0,0 0 48 0 0,0 0-72 0 0,0 0-241 0 0,0 0-279 0 0,0 0-189 0 0,0 0-104 0 0,0 0-58 0 0,0 0-30 0 0,0 0-23 0 0,-8 0 658 0 0,12 4 60 0 0,2-23-601 0 0,-7 19-298 0 0,1 0 1 0 0,0 0 0 0 0,0 0 0 0 0,-1 1 0 0 0,1-1-1 0 0,0 0 1 0 0,-1 0 0 0 0,1 0 0 0 0,0 0 0 0 0,-1 0 0 0 0,1 0-1 0 0,0 0 1 0 0,0 0 0 0 0,-1 0 0 0 0,1 0 0 0 0,0 0-1 0 0,-1 0 1 0 0,1 0 0 0 0,0 0 0 0 0,0 0 0 0 0,-1 0 0 0 0,1-1-1 0 0,0 1 1 0 0,-1 0 0 0 0,1 0 0 0 0,0 0 0 0 0,0 0-1 0 0,-1 0 1 0 0,1-1 0 0 0,0 1 0 0 0,0 0 0 0 0,0 0 0 0 0,-1 0-1 0 0,1-1 1 0 0,0 1 0 0 0,0 0 0 0 0,0 0 0 0 0,0-1-1 0 0,-1 1 1 0 0,1 0 0 0 0,0-1 0 0 0,0 1 0 0 0,0 0 0 0 0,0 0-1 0 0,0-1 1 0 0,0 1 0 0 0,0 0 0 0 0,0-1 0 0 0,0 1-1 0 0,0 0-19 0 0,-10 6-200 0 0,5 0-975 0 0,33-17-5245 0 0,-22 8 2113 0 0,4 0-7969 0 0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00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200 138 6593 0 0,'0'0'3206'0'0,"0"0"-1118"0"0,0 0-481 0 0,0 0-66 0 0,0 0 22 0 0,0 0-66 0 0,0 0-255 0 0,0 0-223 0 0,0 0-204 0 0,0 0-224 0 0,0 0-163 0 0,0 0-103 0 0,0 0-90 0 0,-11 3-44 0 0,-36 12-6 0 0,2 33 255 0 0,38-36-349 0 0,-6 13 13 0 0,2 0 0 0 0,1 0-1 0 0,1 1 1 0 0,1 1 0 0 0,1-1 0 0 0,-1 19-104 0 0,3-21 47 0 0,2 0 1 0 0,1 0 0 0 0,1 0-1 0 0,1 1 1 0 0,1-1-1 0 0,2 3-47 0 0,-1-19 56 0 0,1 0 0 0 0,0 0 0 0 0,0 0-1 0 0,1-1 1 0 0,0 1 0 0 0,0-1 0 0 0,1 0 0 0 0,0 0-1 0 0,0 0 1 0 0,0-1 0 0 0,1 0 0 0 0,0 0 0 0 0,1 0-1 0 0,-1-1 1 0 0,1 0 0 0 0,0 0 0 0 0,0-1 0 0 0,0 1-1 0 0,1-2 1 0 0,0 1 0 0 0,-1-1 0 0 0,1 0 0 0 0,1-1-1 0 0,-1 0 1 0 0,0 0 0 0 0,0-1 0 0 0,1 0 0 0 0,-1 0-1 0 0,1-1 1 0 0,-1 0 0 0 0,1 0 0 0 0,-1-1 0 0 0,0 0-1 0 0,1-1 1 0 0,-1 0 0 0 0,0 0 0 0 0,0-1 0 0 0,0 0-56 0 0,24-10 202 0 0,0-2 0 0 0,-1-2 0 0 0,0 0 0 0 0,-2-2 0 0 0,0-1 0 0 0,-1-2 1 0 0,-1 0-1 0 0,-1-2 0 0 0,1-4-202 0 0,-16 19 34 0 0,0-1 0 0 0,-1 0 0 0 0,0-1 0 0 0,-1 0-1 0 0,0-1 1 0 0,-1 1 0 0 0,0-2 0 0 0,-1 1 0 0 0,0-1 0 0 0,-1 0 0 0 0,-1-1 0 0 0,0 1 0 0 0,0-1 0 0 0,-2 0 0 0 0,0 0 0 0 0,0-1 0 0 0,-1 1 0 0 0,-1-1 0 0 0,0 1 0 0 0,-2-1 0 0 0,1 1 0 0 0,-3-10-34 0 0,1 18-39 0 0,0 1 0 0 0,-1-1 0 0 0,1 1 0 0 0,-1-1 1 0 0,-1 1-1 0 0,1 0 0 0 0,-1 0 0 0 0,0 0 1 0 0,0 1-1 0 0,0-1 0 0 0,-1 1 0 0 0,1 0 1 0 0,-1 0-1 0 0,0 1 0 0 0,0-1 0 0 0,-1 1 0 0 0,1 0 1 0 0,-1 0-1 0 0,1 1 0 0 0,-1 0 0 0 0,0 0 1 0 0,0 0-1 0 0,0 1 0 0 0,-2-1 39 0 0,-8-1-170 0 0,0 1 1 0 0,0 0-1 0 0,0 1 1 0 0,-1 0-1 0 0,1 1 1 0 0,0 1-1 0 0,-1 1 0 0 0,-10 3 170 0 0,-96 41-2793 0 0,47-3-5805 0 0,45-24-3438 0 0</inkml:trace>
  <inkml:trace contextRef="#ctx0" brushRef="#br0" timeOffset="291.405">1 540 14923 0 0,'0'0'2115'0'0,"0"0"-524"0"0,0 0-213 0 0,0 0-24 0 0,0 0-77 0 0,34-27-173 0 0,106-84-223 0 0,-53 54 262 0 0,16 27-241 0 0,-52 79-666 0 0,-42-43-222 0 0,1 0 0 0 0,0 0-1 0 0,0 0 1 0 0,1-2-1 0 0,-1 1 1 0 0,1-1-1 0 0,0-1 1 0 0,0 0 0 0 0,1 0-1 0 0,-1-1 1 0 0,0-1-1 0 0,1 0 1 0 0,-1 0-1 0 0,1-1 1 0 0,-1-1 0 0 0,1 0-1 0 0,9-2-13 0 0,46-11-235 0 0,-65 11 3 0 0,-2 2-9090 0 0,-2 1-2495 0 0</inkml:trace>
  <inkml:trace contextRef="#ctx0" brushRef="#br0" timeOffset="1393.555">897 348 0 0 0,'0'0'1788'0'0,"0"0"71"0"0,0 0 393 0 0,0 0 255 0 0,0 0-100 0 0,0 0-227 0 0,0 0-282 0 0,0 0-267 0 0,0 0-170 0 0,0 0-135 0 0,32 3-135 0 0,101 5-142 0 0,-54-22 328 0 0,-65 6-1042 0 0,10-1-28 0 0,0 0 1 0 0,-1-2-1 0 0,-1-1 1 0 0,0 0-1 0 0,-1-2 0 0 0,0-1 1 0 0,-1 0-1 0 0,-1-1 1 0 0,0-1-1 0 0,1-4-307 0 0,-17 18 20 0 0,0 0-1 0 0,0-1 1 0 0,0 0 0 0 0,0 1-1 0 0,-1-1 1 0 0,1 0 0 0 0,-1 0-1 0 0,0-1 1 0 0,-1 1 0 0 0,1 0-1 0 0,-1-1 1 0 0,1 1 0 0 0,-1-1-1 0 0,-1 1 1 0 0,1-1 0 0 0,-1 1 0 0 0,1-1-1 0 0,-1 1 1 0 0,-1-1 0 0 0,1 0-1 0 0,-1 1 1 0 0,0-1 0 0 0,0 1-1 0 0,0-1 1 0 0,0 1 0 0 0,-1 0-1 0 0,0-1 1 0 0,1 1 0 0 0,-2 0-1 0 0,1 0 1 0 0,0 0 0 0 0,-1 0-1 0 0,0 1 1 0 0,0-1 0 0 0,0 1-1 0 0,0 0 1 0 0,-3-2-20 0 0,-2 0-21 0 0,0 1-1 0 0,-1 0 1 0 0,1 1-1 0 0,-1 0 1 0 0,1 0-1 0 0,-1 1 1 0 0,0 0-1 0 0,0 1 1 0 0,0 0 0 0 0,0 0-1 0 0,-1 1 1 0 0,1 0-1 0 0,0 1 1 0 0,0 0-1 0 0,0 0 1 0 0,0 1-1 0 0,0 0 1 0 0,0 0-1 0 0,1 1 1 0 0,-1 1-1 0 0,1-1 1 0 0,-2 2 21 0 0,-8 5-19 0 0,0 0-1 0 0,1 1 1 0 0,0 1 0 0 0,1 1-1 0 0,0 0 1 0 0,1 1 0 0 0,0 1-1 0 0,2 0 1 0 0,-1 1 0 0 0,2 1-1 0 0,0 0 1 0 0,1 0 0 0 0,1 1-1 0 0,1 0 1 0 0,0 1 0 0 0,2 0-1 0 0,0 1 1 0 0,1-1 0 0 0,0 1-1 0 0,2 0 1 0 0,1 1 0 0 0,-1 18 19 0 0,4-32 3 0 0,1-1 0 0 0,0 1 1 0 0,0 0-1 0 0,1-1 1 0 0,0 1-1 0 0,0-1 1 0 0,1 0-1 0 0,-1 0 1 0 0,1 0-1 0 0,1 0 0 0 0,-1 0 1 0 0,1-1-1 0 0,0 1 1 0 0,0-1-1 0 0,1 0 1 0 0,-1 0-1 0 0,1-1 0 0 0,0 1 1 0 0,1-1-1 0 0,-1 0 1 0 0,1 0-1 0 0,-1-1 1 0 0,5 2-4 0 0,4 2 58 0 0,0-1 0 0 0,0 0 0 0 0,0-2 0 0 0,0 1 0 0 0,1-2 0 0 0,-1 0-1 0 0,1 0 1 0 0,0-2 0 0 0,0 0 0 0 0,2 0-58 0 0,-4 0 7 0 0,-1-1-1 0 0,1 0 0 0 0,-1-1 0 0 0,1 0 0 0 0,0-1 0 0 0,-1 0 1 0 0,0-1-1 0 0,0 0 0 0 0,0-1 0 0 0,0 0 0 0 0,0-1 0 0 0,-1-1 1 0 0,0 0-1 0 0,0 0 0 0 0,0-1 0 0 0,4-4-6 0 0,-11 7-542 0 0,21-20-784 0 0,-17 14-2209 0 0,-2 1-3553 0 0,-4 1-5296 0 0</inkml:trace>
  <inkml:trace contextRef="#ctx0" brushRef="#br0" timeOffset="1747.847">1790 315 11282 0 0,'0'0'6528'0'0,"0"0"-4472"0"0,0 0-1435 0 0,0 0-94 0 0,0 0 38 0 0,0 0 26 0 0,0 0-61 0 0,0 0-140 0 0,0 0-150 0 0,0 0-109 0 0,0 0-52 0 0,0 0-19 0 0,-28 34-24 0 0,-84 105-15 0 0,77-75-22 0 0,36-55-5 0 0,-2-4 12 0 0,1-1 0 0 0,0 1 0 0 0,0 0 0 0 0,0-1 0 0 0,1 1 0 0 0,0 0-1 0 0,-1-1 1 0 0,2 1 0 0 0,-1-1 0 0 0,0 1 0 0 0,1-1 0 0 0,0 0 0 0 0,0 0 0 0 0,0 1-1 0 0,1-1 1 0 0,-1-1 0 0 0,1 1 0 0 0,0 0 0 0 0,0-1 0 0 0,0 1 0 0 0,1-1-1 0 0,-1 0 1 0 0,1 0 0 0 0,0 0 0 0 0,0-1 0 0 0,0 0 0 0 0,0 1 0 0 0,0-1 0 0 0,0 0-1 0 0,2 0-5 0 0,2 1 111 0 0,1-1 0 0 0,-1 0 0 0 0,0-1 0 0 0,0 1 0 0 0,1-2 0 0 0,-1 1-1 0 0,0-1 1 0 0,1 0 0 0 0,-1-1 0 0 0,1 0 0 0 0,-1 0 0 0 0,0-1 0 0 0,0 0 0 0 0,0 0-1 0 0,0-1 1 0 0,0 0 0 0 0,0-1 0 0 0,-1 0 0 0 0,0 0 0 0 0,1 0 0 0 0,-1-1-1 0 0,-1 0 1 0 0,1 0 0 0 0,-1-1 0 0 0,0 0 0 0 0,0 0 0 0 0,-1 0 0 0 0,1-1 0 0 0,-2 1-1 0 0,1-1 1 0 0,-1-1 0 0 0,0 1 0 0 0,0-1 0 0 0,-1 1 0 0 0,0-1 0 0 0,0 0-1 0 0,-1 0 1 0 0,1-3-111 0 0,-1 0 33 0 0,1-1 0 0 0,-2 0 0 0 0,1 0 0 0 0,-2 0 0 0 0,0 0 0 0 0,0 0 0 0 0,-1 0 0 0 0,0 0-1 0 0,-1 0 1 0 0,0 1 0 0 0,-1-1 0 0 0,-2-2-33 0 0,4 9-149 0 0,-1 0 0 0 0,0 1 0 0 0,0-1 0 0 0,-1 1 0 0 0,0-1 1 0 0,1 1-1 0 0,-2 0 0 0 0,1 0 0 0 0,0 0 0 0 0,-1 0 0 0 0,1 0 0 0 0,-1 1 0 0 0,0 0 0 0 0,-1 0 0 0 0,1 0 0 0 0,0 0 0 0 0,-1 0 0 0 0,1 1 0 0 0,-1 0 0 0 0,0 0 0 0 0,0 0 0 0 0,0 1 1 0 0,0 0-1 0 0,0 0 0 0 0,0 0 0 0 0,0 0 0 0 0,0 1 0 0 0,-5 0 149 0 0,8 0-122 0 0,-18 1-3314 0 0,0 2-5772 0 0,5 4-2290 0 0</inkml:trace>
  <inkml:trace contextRef="#ctx0" brushRef="#br0" timeOffset="2041.312">1615 569 12859 0 0,'0'0'2464'0'0,"0"0"-434"0"0,0 0-208 0 0,0 0-171 0 0,0 0-208 0 0,0 0-240 0 0,0 0-262 0 0,0 0-230 0 0,0 0-164 0 0,33-16-136 0 0,100-48-117 0 0,-73 38 168 0 0,-58 26-449 0 0,0 0 0 0 0,0 0 0 0 0,0 0 0 0 0,0 0 0 0 0,0 0 0 0 0,0 1 0 0 0,0-1 0 0 0,-1 1 0 0 0,1-1 0 0 0,0 1 1 0 0,0 0-1 0 0,0 0 0 0 0,0 0 0 0 0,-1 0 0 0 0,1 0 0 0 0,0 0 0 0 0,-1 0 0 0 0,1 1 0 0 0,-1-1 0 0 0,1 0 0 0 0,-1 1 0 0 0,0-1 0 0 0,1 1 0 0 0,-1 0 1 0 0,0-1-1 0 0,0 1 0 0 0,0 1-13 0 0,23 21 52 0 0,38-6 44 0 0,-60-17-143 0 0,0-1 1 0 0,0 0-1 0 0,0 0 0 0 0,0 0 0 0 0,-1 0 0 0 0,1 0 0 0 0,0 0 1 0 0,0-1-1 0 0,0 1 0 0 0,0 0 0 0 0,-1-1 0 0 0,1 0 1 0 0,0 1-1 0 0,-1-1 0 0 0,1 0 0 0 0,0 0 0 0 0,-1 0 0 0 0,1 0 1 0 0,-1 0-1 0 0,1 0 0 0 0,-1 0 0 0 0,0-1 0 0 0,1 1 1 0 0,-1 0-1 0 0,0-1 0 0 0,0 1 0 0 0,0-1 0 0 0,1-1 47 0 0,-2-4-5445 0 0,0 3-5352 0 0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04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14 219 0 0 0,'0'0'978'0'0,"0"0"159"0"0,0 0 167 0 0,0 0 151 0 0,0 0 100 0 0,0 0 7 0 0,0 0-138 0 0,0 0-197 0 0,0 0-180 0 0,0 0-111 0 0,0 0-54 0 0,-2 2-14 0 0,-7 5-18 0 0,7-5-28 0 0,2-2-64 0 0,0 0-81 0 0,0 0-59 0 0,0 0-45 0 0,0 0-25 0 0,0 0-31 0 0,21-4 3489 0 0,-2-8-3710 0 0,-2 0-1 0 0,0-1 1 0 0,0-1 0 0 0,-1-1 0 0 0,-1-1 0 0 0,-1 0 0 0 0,0-1-1 0 0,8-12-295 0 0,1 0 217 0 0,-11 12-99 0 0,-12 15-118 0 0,1 0 0 0 0,-1 1 1 0 0,1-1-1 0 0,0 0 1 0 0,-1 0-1 0 0,1 1 0 0 0,0-1 1 0 0,0 0-1 0 0,0 1 1 0 0,1-1-1 0 0,-1 1 0 0 0,0-1 1 0 0,0 1-1 0 0,1 0 0 0 0,-1 0 1 0 0,1-1-1 0 0,-1 1 1 0 0,1 0-1 0 0,0 0 0 0 0,-1 1 1 0 0,1-1-1 0 0,0 0 0 0 0,-1 0 1 0 0,1 1-1 0 0,0-1 1 0 0,0 1-1 0 0,0-1 0 0 0,0 1 1 0 0,0 0-1 0 0,0 0 1 0 0,-1 0-1 0 0,1 0 0 0 0,0 0 1 0 0,0 0-1 0 0,0 1 0 0 0,0-1 1 0 0,0 1-1 0 0,-1-1 1 0 0,1 1-1 0 0,0 0 0 0 0,1 0 0 0 0,138 149 328 0 0,-98-120-526 0 0,-36-29-991 0 0,-1 1-1424 0 0,-2-2-2838 0 0,-2 0-6653 0 0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241 534 0 0 0,'0'0'1610'0'0,"0"0"-606"0"0,0 0-287 0 0,0 0-8 0 0,0 0 253 0 0,0 0 400 0 0,0 0 336 0 0,0 0 145 0 0,0 0-142 0 0,0 0-368 0 0,0 0-421 0 0,-12 4-368 0 0,-36 13-239 0 0,36-12-99 0 0,31-5 1281 0 0,-4 0-1078 0 0,0-1 1 0 0,-1 0-1 0 0,1-1 1 0 0,-1-1-1 0 0,0 0 0 0 0,0-1 1 0 0,0-1-1 0 0,0 0 1 0 0,-1 0-1 0 0,6-4-409 0 0,37-23 558 0 0,-2-3 1 0 0,-2-1-1 0 0,-1-3 1 0 0,23-25-559 0 0,-39 31 228 0 0,0-2 1 0 0,-3-1-1 0 0,-1-2 0 0 0,18-29-228 0 0,10-40 839 0 0,-67 116 75 0 0,-80 215-869 0 0,58-121 71 0 0,5 1 0 0 0,4 1-1 0 0,5 1 1 0 0,4 0 0 0 0,5 21-116 0 0,-5 243 559 0 0,13-331-522 0 0,-2 0 0 0 0,-2 0 1 0 0,-2-1-1 0 0,-1 1 0 0 0,-2-1 1 0 0,-1 0-1 0 0,-8 14-37 0 0,8-26-15 0 0,-2 0 1 0 0,-1-2-1 0 0,0 1 0 0 0,-2-2 0 0 0,-1 1 0 0 0,-1-2 1 0 0,-1 0-1 0 0,-1-1 0 0 0,0-1 0 0 0,-2-1 0 0 0,0 0 1 0 0,-5 1 14 0 0,9-9-73 0 0,0 0 1 0 0,-2-1 0 0 0,1-1-1 0 0,-1-1 1 0 0,0 0-1 0 0,-1-1 1 0 0,0-1 0 0 0,0-1-1 0 0,0-1 1 0 0,-1 0-1 0 0,1-2 1 0 0,-1 0 0 0 0,0-1-1 0 0,-18-2 73 0 0,33 1-27 0 0,1 0-1 0 0,-1-1 0 0 0,1 0 1 0 0,-1 0-1 0 0,0 0 1 0 0,1 0-1 0 0,0-1 1 0 0,-1 0-1 0 0,1 1 1 0 0,0-2-1 0 0,0 1 0 0 0,0 0 1 0 0,0-1-1 0 0,1 0 1 0 0,-1 0-1 0 0,1 0 1 0 0,-1 0-1 0 0,1-1 1 0 0,0 1-1 0 0,0-1 0 0 0,1 0 1 0 0,-1 0-1 0 0,1 0 1 0 0,0 0-1 0 0,0 0 1 0 0,0 0-1 0 0,0-1 1 0 0,1 1-1 0 0,0-1 0 0 0,0 1 1 0 0,0-1-1 0 0,0 1 1 0 0,1-3 27 0 0,-1-5-30 0 0,0 0 1 0 0,1-1-1 0 0,0 1 0 0 0,1 0 1 0 0,1 0-1 0 0,0-1 1 0 0,0 1-1 0 0,1 1 1 0 0,1-1-1 0 0,0 0 0 0 0,1 1 1 0 0,2-4 29 0 0,22-30 73 0 0,3 2 0 0 0,1 2 0 0 0,3 1-1 0 0,1 2 1 0 0,1 1 0 0 0,3 2 0 0 0,0 1 0 0 0,2 3 0 0 0,46-25-73 0 0,-39 22 324 0 0,2 3 0 0 0,1 3 0 0 0,50-21-324 0 0,-101 51-14 0 0,-1 0-1 0 0,1 0 1 0 0,-1 1-1 0 0,0-1 1 0 0,0 0 0 0 0,0 0-1 0 0,0 1 1 0 0,-1-1-1 0 0,1 0 1 0 0,0 1-1 0 0,-1-1 1 0 0,0 1 0 0 0,1-1-1 0 0,-1 0 1 0 0,0 1-1 0 0,0-1 1 0 0,-1 1-1 0 0,1-1 1 0 0,0 1 0 0 0,-1-1-1 0 0,0 0 1 0 0,1 1-1 0 0,-1-1 1 0 0,0 0-1 0 0,0 1 1 0 0,0-1 0 0 0,0 0-1 0 0,-1 1 15 0 0,0 2-108 0 0,-7 54-1826 0 0,10-39-1969 0 0,2-3-4687 0 0,-1-13-2475 0 0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6 501 16275 0 0,'0'0'1350'0'0,"0"0"-446"0"0,0 0-153 0 0,0 0 115 0 0,0 0 121 0 0,0 0 5 0 0,0 0-221 0 0,0 0-223 0 0,0 0-158 0 0,0 0-87 0 0,0 0 35 0 0,0 0 32 0 0,0 0-7 0 0,-4-1-58 0 0,4-3-275 0 0,-1 0-1 0 0,1 0 0 0 0,0 0 0 0 0,0 0 0 0 0,0 0 1 0 0,0 0-1 0 0,1 0 0 0 0,-1 1 0 0 0,1-1 0 0 0,0 0 1 0 0,1 0-1 0 0,-1 0 0 0 0,0 1 0 0 0,1-1 0 0 0,0 0 0 0 0,0 1 1 0 0,0 0-1 0 0,0-1 0 0 0,1 1 0 0 0,-1 0 0 0 0,1 0 1 0 0,0 0-1 0 0,2-1-29 0 0,9-18 118 0 0,159-268 503 0 0,-122 190-1025 0 0,-54 109-8142 0 0,0-4 4135 0 0,0 3-7456 0 0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35 16131 0 0,'0'0'1507'0'0,"0"0"-509"0"0,0 0-131 0 0,0 0 114 0 0,0 0 81 0 0,0 0-77 0 0,0 0-251 0 0,0 0-247 0 0,0 0-146 0 0,0 0-95 0 0,0 0-73 0 0,0 0-64 0 0,-9 33-27 0 0,-30 105-60 0 0,31-55-8 0 0,9-76 3 0 0,1-1 0 0 0,0 0 0 0 0,1 0 1 0 0,0 0-1 0 0,0 0 0 0 0,0 0 1 0 0,0-1-1 0 0,1 1 0 0 0,0-1 0 0 0,0 0 1 0 0,1 0-1 0 0,-1 0 0 0 0,1-1 0 0 0,0 0 1 0 0,0 0-1 0 0,1 0 0 0 0,-1 0 1 0 0,1-1-1 0 0,0 0 0 0 0,0 0 0 0 0,0-1 1 0 0,0 1-1 0 0,0-1 0 0 0,0-1 1 0 0,1 1-1 0 0,-1-1 0 0 0,1 0 0 0 0,-1 0 1 0 0,1-1-1 0 0,0 0 0 0 0,-1 0 0 0 0,1-1 1 0 0,-1 0-1 0 0,1 0 0 0 0,-1 0 1 0 0,0-1-1 0 0,1 0 0 0 0,-1 0 0 0 0,0 0 1 0 0,0-1-1 0 0,0 0 0 0 0,0 0 1 0 0,-1-1-1 0 0,5-3-17 0 0,-2 2 67 0 0,0-2 0 0 0,0 1 0 0 0,-1-1 0 0 0,1 0 0 0 0,-1-1 0 0 0,-1 1 0 0 0,0-1 0 0 0,0-1 0 0 0,0 1 0 0 0,-1-1-1 0 0,0 0 1 0 0,-1 0 0 0 0,0-1 0 0 0,-1 1 0 0 0,0-1 0 0 0,0 0 0 0 0,-1 0 0 0 0,0 0 0 0 0,0 0 0 0 0,-2 0 0 0 0,1 0 0 0 0,-1 0 0 0 0,0 0 0 0 0,-1-1 0 0 0,-1 1 0 0 0,1 0 0 0 0,-1 0 0 0 0,-1 1 0 0 0,0-1 0 0 0,0 0 0 0 0,-1 1 0 0 0,-1-1-67 0 0,2 4-72 0 0,-1 0-1 0 0,0 1 1 0 0,0 0 0 0 0,0-1 0 0 0,0 1 0 0 0,-1 1-1 0 0,0-1 1 0 0,0 1 0 0 0,0 0 0 0 0,-1 0 0 0 0,1 0-1 0 0,-1 1 1 0 0,0 0 0 0 0,0 0 0 0 0,0 0-1 0 0,0 1 1 0 0,-6-1 72 0 0,-44 4-8708 0 0,43 3-3509 0 0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12323 0 0,'0'0'3622'0'0,"0"0"-1827"0"0,0 0-527 0 0,0 0 48 0 0,0 0-31 0 0,0 0-141 0 0,0 0-264 0 0,0 0-218 0 0,0 0-142 0 0,0 0-87 0 0,0 0-46 0 0,0 0-58 0 0,3-16-53 0 0,12-52-37 0 0,24-14 314 0 0,-20 50-397 0 0,0 1-1 0 0,2 0 0 0 0,2 2 0 0 0,1 0 1 0 0,11-10-156 0 0,17-2 64 0 0,-52 61-108 0 0,-14 103 149 0 0,13-121-106 0 0,0-1 1 0 0,0 0-1 0 0,1 1 1 0 0,-1-1-1 0 0,1 1 1 0 0,-1-1-1 0 0,1 1 0 0 0,-1-1 1 0 0,1 1-1 0 0,0-1 1 0 0,0 1-1 0 0,0-1 0 0 0,0 1 1 0 0,0-1-1 0 0,0 1 1 0 0,0 0-1 0 0,0-1 1 0 0,1 1-1 0 0,-1-1 0 0 0,0 1 1 0 0,1-1-1 0 0,-1 1 1 0 0,1-1-1 0 0,0 0 1 0 0,0 1-1 0 0,-1-1 0 0 0,1 0 1 0 0,0 1-1 0 0,0-1 1 0 0,0 0-1 0 0,0 0 1 0 0,1 0-1 0 0,-1 0 0 0 0,0 0 1 0 0,0 0-1 0 0,1 0 1 0 0,0 0 0 0 0,11-2 11 0 0,-1-2 0 0 0,1 0 1 0 0,-1 0-1 0 0,0-1 0 0 0,0-1 1 0 0,0 0-1 0 0,-1 0 0 0 0,0-1 1 0 0,0-1-1 0 0,0 0 1 0 0,-1 0-1 0 0,0-1 0 0 0,0-1-11 0 0,38-24-2 0 0,-6 2-18 0 0,49-22 45 0 0,-89 53-24 0 0,0-1-1 0 0,-1 0 1 0 0,1 1 0 0 0,0 0-1 0 0,-1-1 1 0 0,1 1-1 0 0,0 0 1 0 0,0 0 0 0 0,-1 0-1 0 0,1 0 1 0 0,0 0-1 0 0,0 0 1 0 0,-1 1-1 0 0,1-1 1 0 0,0 0 0 0 0,-1 1-1 0 0,1 0 1 0 0,0-1-1 0 0,-1 1 1 0 0,1 0-1 0 0,-1 0 1 0 0,1 0 0 0 0,-1 0-1 0 0,1 0 1 0 0,-1 0-1 0 0,0 0 1 0 0,1 0-1 0 0,-1 1 1 0 0,0-1 0 0 0,0 0-1 0 0,0 1 1 0 0,0-1-1 0 0,0 1 1 0 0,0-1 0 0 0,-1 1-1 0 0,1 0 0 0 0,6 66 177 0 0,-7-57-143 0 0,-1-7-81 0 0,0 0 0 0 0,1 0-1 0 0,-1-1 1 0 0,1 1 0 0 0,0 0 0 0 0,-1 0-1 0 0,2 0 1 0 0,-1 0 0 0 0,0 0-1 0 0,1 0 1 0 0,0 0 0 0 0,0 0-1 0 0,0-1 1 0 0,0 1 0 0 0,1 0-1 0 0,-1-1 1 0 0,1 1 0 0 0,0-1 0 0 0,0 1-1 0 0,1-1 1 0 0,-1 0 0 0 0,0 0-1 0 0,1 0 1 0 0,0 0 0 0 0,0 0-1 0 0,0-1 1 0 0,0 1 0 0 0,0-1-1 0 0,0 0 1 0 0,1 0 0 0 0,-1 0 0 0 0,1 0-1 0 0,-1-1 1 0 0,1 0 0 0 0,0 1-1 0 0,2-1 48 0 0,4-1-1564 0 0,-2 0-2261 0 0,-1 0-5383 0 0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6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19 262 23837 0 0,'0'0'656'0'0,"0"0"-488"0"0,0 0 40 0 0,0 0 128 0 0,0 0 40 0 0,0 0-23 0 0,0 0-129 0 0,0 0-128 0 0,0 0-104 0 0,-8 199-72 0 0,4-170-176 0 0,-1-3-225 0 0,3 4-367 0 0,2-8-520 0 0,0 0-696 0 0,0-8-1601 0 0,0-2-8922 0 0</inkml:trace>
  <inkml:trace contextRef="#ctx0" brushRef="#br0" timeOffset="160.792">11 1 20420 0 0,'0'0'1969'0'0,"0"0"-825"0"0,0 0-296 0 0,0 0-264 0 0,0 0-176 0 0,0 0-184 0 0,0 0-144 0 0,0 0-240 0 0,0 0-208 0 0,0 0-224 0 0,0 0-496 0 0,0 0-800 0 0,0 0-2657 0 0,0 0-8530 0 0</inkml:trace>
  <inkml:trace contextRef="#ctx0" brushRef="#br0" timeOffset="877.706">328 240 16235 0 0,'0'0'949'0'0,"0"0"-496"0"0,0 0-232 0 0,0 0 4 0 0,0 0 31 0 0,0 0-4 0 0,0 0-26 0 0,0 0-11 0 0,0 0 8 0 0,0 0-13 0 0,0 0 11 0 0,0 0-35 0 0,-1-4-47 0 0,0-5-1216 0 0,-3 11 8435 0 0,-1 6-6716 0 0,-65 150 505 0 0,65-44-866 0 0,7-108-269 0 0,1 0 1 0 0,-1-1-1 0 0,2 1 0 0 0,-1 0 1 0 0,1-1-1 0 0,-1 0 0 0 0,1 0 0 0 0,1 0 1 0 0,-1 0-1 0 0,1-1 0 0 0,0 1 1 0 0,0-1-1 0 0,0-1 0 0 0,0 1 1 0 0,1-1-1 0 0,0 0 0 0 0,-1 0 0 0 0,5 1-12 0 0,0 1 20 0 0,0-2-1 0 0,0 1 1 0 0,1-2-1 0 0,-1 1 0 0 0,1-1 1 0 0,-1-1-1 0 0,1 0 1 0 0,-1-1-1 0 0,1 1 0 0 0,0-2 1 0 0,9-1-20 0 0,-10-1 32 0 0,-1 0-1 0 0,-1-1 1 0 0,1 0 0 0 0,0-1 0 0 0,-1 1 0 0 0,0-2-1 0 0,0 1 1 0 0,-1-1 0 0 0,1 0 0 0 0,-1-1 0 0 0,-1 0 0 0 0,1 0-1 0 0,-1 0 1 0 0,0-1 0 0 0,-1 0 0 0 0,0 0 0 0 0,0 0-1 0 0,0-1 1 0 0,-1 1 0 0 0,2-8-32 0 0,1 1 12 0 0,-1 1 0 0 0,0-1 0 0 0,-1 0 0 0 0,-1 0-1 0 0,0-1 1 0 0,-1 1 0 0 0,-1-1 0 0 0,-1 0 0 0 0,0 1 0 0 0,0-1 0 0 0,-2 0 0 0 0,0 0-1 0 0,-1 0 1 0 0,0 1 0 0 0,-2-1 0 0 0,0 1 0 0 0,0 0 0 0 0,-1 0 0 0 0,-1 0 0 0 0,-1 1 0 0 0,0 0-1 0 0,-1 0 1 0 0,-8-12-12 0 0,9 21-60 0 0,0 0 0 0 0,1 1-1 0 0,-1 0 1 0 0,-1 1 0 0 0,1 0-1 0 0,0 0 1 0 0,-1 0 0 0 0,1 1-1 0 0,-1 0 1 0 0,0 0 0 0 0,0 1-1 0 0,0 0 1 0 0,0 1 0 0 0,0 0-1 0 0,0 0 1 0 0,0 0-1 0 0,0 1 1 0 0,0 0 0 0 0,0 1-1 0 0,1 0 1 0 0,-1 0 0 0 0,0 1-1 0 0,1 0 1 0 0,0 0 0 0 0,0 0-1 0 0,0 1 1 0 0,0 0 0 0 0,0 1-1 0 0,1-1 1 0 0,-1 1 0 0 0,1 1-1 0 0,1-1 1 0 0,-1 1 0 0 0,1 0-1 0 0,0 0 1 0 0,-3 5 60 0 0,-48 55-2158 0 0,23-20-4631 0 0,24-30-5045 0 0</inkml:trace>
  <inkml:trace contextRef="#ctx0" brushRef="#br0" timeOffset="1200.816">873 177 17524 0 0,'0'0'1460'0'0,"0"0"-494"0"0,0 0-94 0 0,0 0 121 0 0,0 0 78 0 0,0 0-116 0 0,0 0-244 0 0,0 0-248 0 0,0 0-142 0 0,0 0-54 0 0,0 0-47 0 0,0 0-13 0 0,0 0-35 0 0,-9 18-26 0 0,-25 55-11 0 0,32-69-118 0 0,0 1-1 0 0,0-1 1 0 0,1 1 0 0 0,0 0-1 0 0,0 0 1 0 0,0 0-1 0 0,0 0 1 0 0,1 0 0 0 0,0 0-1 0 0,0-1 1 0 0,0 1 0 0 0,1 0-1 0 0,-1 0 1 0 0,1 0-1 0 0,0 0 1 0 0,1 0-17 0 0,-1 2 19 0 0,3 2 9 0 0,-1 0 0 0 0,2-1 0 0 0,-1 1-1 0 0,1-1 1 0 0,0 0 0 0 0,0-1-1 0 0,1 1 1 0 0,0-1 0 0 0,1 0 0 0 0,-1-1-1 0 0,1 1 1 0 0,1-1 0 0 0,-1-1 0 0 0,1 1-1 0 0,0-1 1 0 0,0-1 0 0 0,1 1 0 0 0,-1-1-1 0 0,1-1 1 0 0,0 0 0 0 0,0 0-1 0 0,0-1 1 0 0,0 0 0 0 0,0 0 0 0 0,1-1-1 0 0,-1 0 1 0 0,1-1 0 0 0,-1 0 0 0 0,8-1-28 0 0,-7-3 74 0 0,-1 0 1 0 0,0-1-1 0 0,-1 0 1 0 0,1 0-1 0 0,-1-1 1 0 0,0 0-1 0 0,-1-1 1 0 0,1 0-1 0 0,-1 0 1 0 0,-1 0-1 0 0,1-1 1 0 0,-1 0-1 0 0,-1 0 1 0 0,1 0-1 0 0,-1-1 1 0 0,-1 0-1 0 0,1 0 1 0 0,-2 0-1 0 0,1-1 1 0 0,-1 1-1 0 0,-1-1 1 0 0,1-1-75 0 0,-3 10 1 0 0,49-93 147 0 0,-14 32-1546 0 0,-17 19-2341 0 0,-16 33-1930 0 0,-1 5-6589 0 0</inkml:trace>
  <inkml:trace contextRef="#ctx0" brushRef="#br0" timeOffset="1613.936">1675 78 19796 0 0,'0'0'1631'0'0,"0"0"-476"0"0,0 0-208 0 0,0 0-45 0 0,0 0-54 0 0,0 0-120 0 0,0 0-145 0 0,0 0-155 0 0,0 0-55 0 0,0 0-37 0 0,0 0-30 0 0,0 0-12 0 0,0 0-67 0 0,2-3-74 0 0,-3-8-39 0 0,-23 18-81 0 0,-32 23-21 0 0,46-23-2 0 0,6-6-18 0 0,1 0 1 0 0,-1 1 0 0 0,0-1-1 0 0,1 1 1 0 0,0 0 0 0 0,-1 1-1 0 0,1-1 1 0 0,0 0 0 0 0,0 1 0 0 0,0 0-1 0 0,1-1 1 0 0,-1 1 0 0 0,1 0-1 0 0,-1 0 1 0 0,1 1 0 0 0,0-1-1 0 0,0 0 1 0 0,1 1 0 0 0,-1 0-1 0 0,1-1 1 0 0,-1 1 0 0 0,1 0-1 0 0,0-1 1 0 0,1 1 0 0 0,-1 0-1 0 0,1 0 1 0 0,-1 0 0 0 0,1 0-1 0 0,0 2 8 0 0,67 54 38 0 0,-56-50 15 0 0,0 1-1 0 0,-2 0 1 0 0,1 1 0 0 0,-1 0 0 0 0,-1 0 0 0 0,0 1-1 0 0,-1 0 1 0 0,0 0 0 0 0,-1 1 0 0 0,2 8-53 0 0,-6-10 35 0 0,-1 0 1 0 0,0-1-1 0 0,-1 1 0 0 0,0 0 1 0 0,-1 0-1 0 0,0 0 0 0 0,-1 0 1 0 0,0 0-1 0 0,-1-1 0 0 0,0 1 1 0 0,-1-1-1 0 0,0 0 0 0 0,-1 0 1 0 0,0 0-1 0 0,-1-1 0 0 0,0 0 1 0 0,-1 0-1 0 0,0 0 0 0 0,0-1 1 0 0,-1 0-1 0 0,0 0 0 0 0,-1-1 1 0 0,0 0-1 0 0,0 0 0 0 0,0-1 1 0 0,-1-1-1 0 0,-1 1 0 0 0,1-2 1 0 0,-1 1-1 0 0,0-2 0 0 0,0 1 1 0 0,0-1-1 0 0,0-1 0 0 0,-1 0 1 0 0,0-1-1 0 0,-9 1-35 0 0,17-3-99 0 0,1-1-1 0 0,-1 0 0 0 0,1 0 1 0 0,0 0-1 0 0,-1-1 1 0 0,1 1-1 0 0,0-1 0 0 0,0 1 1 0 0,0-1-1 0 0,0 0 0 0 0,0-1 1 0 0,0 1-1 0 0,1 0 1 0 0,-1-1-1 0 0,1 1 0 0 0,-1-1 1 0 0,1 0-1 0 0,0 0 1 0 0,0 0-1 0 0,0 0 0 0 0,1 0 1 0 0,-1 0-1 0 0,1 0 0 0 0,0-1 1 0 0,-1 1-1 0 0,2-1 1 0 0,-1 1-1 0 0,0-1 0 0 0,1 1 1 0 0,-1-1-1 0 0,1-2 100 0 0,-6-41-10537 0 0,6 32-2274 0 0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2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112 246 0 0 0,'0'0'295'0'0,"0"0"824"0"0,0 0 632 0 0,0 0 420 0 0,0 0 129 0 0,0 0-178 0 0,0 0-291 0 0,0 0-261 0 0,0 0-159 0 0,0 0-39 0 0,1-5-38 0 0,5-14-90 0 0,-4 14-120 0 0,-2 5-134 0 0,1 7 3517 0 0,5 24-4092 0 0,7 71 433 0 0,-3 1 0 0 0,-5 47-848 0 0,-5-95 61 0 0,-3 0 0 0 0,-1 0-1 0 0,-4 0 1 0 0,-1-1-1 0 0,-15 47-60 0 0,-35 6 83 0 0,58-106-83 0 0,0 0 1 0 0,0-1-1 0 0,0 1 1 0 0,0 0-1 0 0,0-1 1 0 0,0 1-1 0 0,0 0 1 0 0,0-1-1 0 0,0 0 1 0 0,0 1-1 0 0,-1-1 1 0 0,1 0-1 0 0,0 1 1 0 0,0-1-1 0 0,0 0 1 0 0,-1 0-1 0 0,1 0 1 0 0,0 0-1 0 0,0 0 1 0 0,-1 0-1 0 0,1 0 1 0 0,0 0-1 0 0,0-1 0 0 0,0 1 1 0 0,-1-1-1 0 0,1 1 1 0 0,0 0-1 0 0,0-1 1 0 0,0 0-1 0 0,0 1 1 0 0,0-1-1 0 0,0 0 1 0 0,0 1-1 0 0,0-1 1 0 0,0 0-1 0 0,0 0 1 0 0,1 0-1 0 0,-1 0 1 0 0,0 0-1 0 0,0 0 1 0 0,1 0-1 0 0,-1 0 1 0 0,1 0-1 0 0,-1 0 1 0 0,1 0-1 0 0,-1 0 1 0 0,1-1-1 0 0,0 1 1 0 0,-1 0-1 0 0,1 0 1 0 0,0 0-1 0 0,0-1 0 0 0,0 1 1 0 0,0 0-1 0 0,0 0 1 0 0,0-1-1 0 0,0 1 1 0 0,1 0-1 0 0,0-37-4 0 0,1 0 1 0 0,3 1-1 0 0,1 0 1 0 0,1 0-1 0 0,2 0 1 0 0,2 1-1 0 0,1 0 1 0 0,2 1-1 0 0,2 1 1 0 0,1 0-1 0 0,14-21 4 0 0,-6 6-13 0 0,3 1 0 0 0,1 2 0 0 0,2 0 0 0 0,2 2 0 0 0,2 2 0 0 0,2 1 0 0 0,2 2-1 0 0,1 1 1 0 0,2 3 0 0 0,2 1 0 0 0,27-16 13 0 0,-62 45-5 0 0,-1 0 0 0 0,1 0 1 0 0,0 0-1 0 0,0 1 0 0 0,0 1 0 0 0,1 0 0 0 0,-1 0 0 0 0,1 0 0 0 0,0 1 0 0 0,-1 1 0 0 0,1 0 1 0 0,1 0 4 0 0,-8 3 3 0 0,-1-1 1 0 0,1 1 0 0 0,-1 0 0 0 0,0 0 0 0 0,0 0 0 0 0,1 0 0 0 0,-1 0-1 0 0,-1 0 1 0 0,1 1 0 0 0,0-1 0 0 0,0 0 0 0 0,-1 1 0 0 0,0 0 0 0 0,1-1-1 0 0,-1 1 1 0 0,0 0 0 0 0,0 0 0 0 0,-1 0 0 0 0,1-1 0 0 0,0 1 0 0 0,-1 0-1 0 0,0 0 1 0 0,0 0 0 0 0,0 0 0 0 0,0 0 0 0 0,0 0 0 0 0,0 0 0 0 0,-1 1-4 0 0,-3 26 18 0 0,0-1 1 0 0,-2 0-1 0 0,-1 0 1 0 0,-1-1-1 0 0,-2 0 1 0 0,0-1-1 0 0,-2 0 1 0 0,-1 0-1 0 0,-1-1 1 0 0,-2-1-1 0 0,0 0 1 0 0,-2-2-1 0 0,0 0 1 0 0,-1 0-1 0 0,-2-2 1 0 0,-4 3-19 0 0,-17 18 8 0 0,-2-3 0 0 0,-2-1 0 0 0,-1-3 0 0 0,-2-1 0 0 0,-2-2-8 0 0,45-28-17 0 0,0-1 1 0 0,0 0 0 0 0,-1 0-1 0 0,1 0 1 0 0,-1-1 0 0 0,0 0-1 0 0,0 0 1 0 0,1 0 0 0 0,-1-1 0 0 0,0 0-1 0 0,0 0 1 0 0,0-1 0 0 0,-2 0 16 0 0,7-2-49 0 0,0 0 0 0 0,0-1 1 0 0,0 1-1 0 0,1 0 1 0 0,-1-1-1 0 0,1 1 0 0 0,0-1 1 0 0,-1 1-1 0 0,1-1 0 0 0,0 0 1 0 0,1 0-1 0 0,-1 1 1 0 0,0-1-1 0 0,1 0 0 0 0,0 0 1 0 0,-1 0-1 0 0,1 1 1 0 0,0-1-1 0 0,0 0 0 0 0,1 0 1 0 0,-1 0-1 0 0,1 0 1 0 0,-1 1-1 0 0,1-1 0 0 0,0 0 1 0 0,0 0-1 0 0,0 1 0 0 0,0-1 1 0 0,1 1-1 0 0,-1-1 1 0 0,1 0 48 0 0,89-120-4899 0 0,-63 90-799 0 0,-10 13-5894 0 0</inkml:trace>
  <inkml:trace contextRef="#ctx0" brushRef="#br0" timeOffset="3221.122">999 88 11698 0 0,'0'0'1626'0'0,"0"0"-483"0"0,0 0-136 0 0,0 0 45 0 0,0 0-29 0 0,0 0-132 0 0,0 0-191 0 0,0 0-140 0 0,0 0-68 0 0,0 0-58 0 0,0 0-38 0 0,-4 29-73 0 0,-12 92-74 0 0,23 19 194 0 0,19 140-155 0 0,-21-298 1455 0 0,-3-35-1513 0 0,2 0-1 0 0,2 1 1 0 0,3 0 0 0 0,2 0 0 0 0,2 1 0 0 0,3 1 0 0 0,1 0-1 0 0,3 1 1 0 0,19-33-230 0 0,-35 74 10 0 0,1 0 0 0 0,0 1-1 0 0,0 0 1 0 0,1 0 0 0 0,0 0-1 0 0,0 0 1 0 0,1 1 0 0 0,0 0-1 0 0,0 1 1 0 0,0-1 0 0 0,0 1 0 0 0,1 1-1 0 0,0-1 1 0 0,0 1 0 0 0,2 0-10 0 0,-9 5-1 0 0,1-1 1 0 0,0 1 0 0 0,-1 0 0 0 0,1 0 0 0 0,0 0 0 0 0,-1 0 0 0 0,1 0 0 0 0,-1 0-1 0 0,1 0 1 0 0,-1 0 0 0 0,0 1 0 0 0,1-1 0 0 0,-1 0 0 0 0,0 1 0 0 0,0-1-1 0 0,0 1 1 0 0,0 0 0 0 0,0-1 0 0 0,-1 1 0 0 0,1 0 0 0 0,0-1 0 0 0,-1 1 0 0 0,1 0-1 0 0,-1 0 1 0 0,0-1 0 0 0,1 1 0 0 0,-1 0 0 0 0,0 0 0 0 0,0 0 0 0 0,0 0-1 0 0,0-1 1 0 0,-1 1 0 0 0,1 0 0 0 0,0 0 0 0 0,-1 0 0 0 0,1-1 0 0 0,-1 1-1 0 0,0 0 1 0 0,0 1 0 0 0,0 10-22 0 0,1 4-291 0 0,-2 1 0 0 0,0-1 0 0 0,-1 0 0 0 0,0 0 1 0 0,-2 0-1 0 0,0-1 0 0 0,0 1 0 0 0,-2-1 0 0 0,-6 11 313 0 0,7-7-2986 0 0,6-10-6924 0 0,0-6-632 0 0</inkml:trace>
  <inkml:trace contextRef="#ctx0" brushRef="#br0" timeOffset="3590.41">1500 394 15899 0 0,'0'0'1583'0'0,"0"0"-369"0"0,0 0-139 0 0,0 0-28 0 0,0 0-71 0 0,0 0-149 0 0,0 0-186 0 0,0 0-179 0 0,0 0-144 0 0,31-18-73 0 0,100-54-43 0 0,-79 24 54 0 0,-48 39-206 0 0,0 1-18 0 0,-1 0 1 0 0,0-1 0 0 0,0 1 0 0 0,-1-1-1 0 0,0 0 1 0 0,0 1 0 0 0,-1-1 0 0 0,0 0 0 0 0,0 0-1 0 0,-1-8-32 0 0,-1 14-1 0 0,1 0 1 0 0,0 0-1 0 0,0 0 0 0 0,-1 0 0 0 0,0 0 1 0 0,0 0-1 0 0,0 0 0 0 0,0 0 0 0 0,0 1 0 0 0,0-1 1 0 0,-1 0-1 0 0,1 1 0 0 0,-1-1 0 0 0,0 1 1 0 0,0-1-1 0 0,0 1 0 0 0,0 0 0 0 0,0 0 1 0 0,0 0-1 0 0,-1 0 0 0 0,1 0 0 0 0,-1 0 0 0 0,1 0 1 0 0,-1 1-1 0 0,1 0 0 0 0,-1-1 0 0 0,0 1 1 0 0,0 0-1 0 0,0 0 0 0 0,0 1 0 0 0,0-1 0 0 0,-1 1 1 0 0,-8 0-42 0 0,0 1 0 0 0,0 1 0 0 0,0 0-1 0 0,1 1 1 0 0,-1 0 0 0 0,1 0 0 0 0,-1 2 0 0 0,1-1-1 0 0,1 1 1 0 0,-1 1 0 0 0,1 0 0 0 0,-1 0-1 0 0,2 1 1 0 0,-1 1 0 0 0,1-1 0 0 0,0 2-1 0 0,1-1 1 0 0,0 1 0 0 0,0 0 0 0 0,1 1 0 0 0,-6 8 42 0 0,0-2-5 0 0,0 1 1 0 0,1 0 0 0 0,1 1 0 0 0,1 0-1 0 0,0 0 1 0 0,2 1 0 0 0,0 1 0 0 0,1-1 0 0 0,0 1-1 0 0,2 0 1 0 0,1 1 0 0 0,0-1 0 0 0,0 21 4 0 0,4-36 7 0 0,0-1 0 0 0,0 1 0 0 0,1 0 0 0 0,0 0 0 0 0,0-1 0 0 0,0 1 1 0 0,0-1-1 0 0,1 1 0 0 0,0-1 0 0 0,0 1 0 0 0,0-1 0 0 0,0 0 0 0 0,1 0 0 0 0,-1 0 0 0 0,1 0 0 0 0,0-1 1 0 0,0 1-1 0 0,1-1 0 0 0,-1 1 0 0 0,1-1 0 0 0,0 0 0 0 0,-1-1 0 0 0,1 1 0 0 0,0-1 0 0 0,1 1 0 0 0,-1-1 1 0 0,0 0-1 0 0,1-1 0 0 0,-1 1 0 0 0,1-1 0 0 0,0 0 0 0 0,-1 0 0 0 0,1 0 0 0 0,1-1-7 0 0,14 1-20 0 0,0-1-1 0 0,0-1 1 0 0,0 0-1 0 0,0-2 0 0 0,-1 0 1 0 0,1-1-1 0 0,-1-1 1 0 0,0-1-1 0 0,0-1 1 0 0,-1-1-1 0 0,0 0 1 0 0,0-1-1 0 0,-1-1 0 0 0,0-1 1 0 0,-1 0-1 0 0,0-1 1 0 0,5-5 20 0 0,35-38-4536 0 0,-9-5-4396 0 0,-37 45-1648 0 0</inkml:trace>
  <inkml:trace contextRef="#ctx0" brushRef="#br0" timeOffset="3960.714">1919 48 12867 0 0,'0'0'3899'0'0,"0"0"-2332"0"0,0 0-816 0 0,0 0 97 0 0,0 0 199 0 0,0 0 59 0 0,0 0-53 0 0,0 0-142 0 0,0 0-153 0 0,0 0-100 0 0,0 0-73 0 0,0 0-80 0 0,0 0-94 0 0,16 32-75 0 0,50 102-117 0 0,-24-22 60 0 0,-36-84-245 0 0,28 239 78 0 0,-24-234-149 0 0,-10-32 42 0 0,1-1 1 0 0,-1 0 0 0 0,1 0-1 0 0,-1 0 1 0 0,1 1 0 0 0,-1-1-1 0 0,1 0 1 0 0,-1 0-1 0 0,1 0 1 0 0,-1 0 0 0 0,1 0-1 0 0,-1 0 1 0 0,1 0 0 0 0,0 0-1 0 0,-1 0 1 0 0,1-1 0 0 0,-1 1-1 0 0,1 0 1 0 0,-1 0 0 0 0,1 0-1 0 0,-1-1 1 0 0,1 1-1 0 0,-1 0 1 0 0,0 0 0 0 0,1-1-1 0 0,-1 1 1 0 0,1 0 0 0 0,-1-1-1 0 0,0 1 1 0 0,1-1 0 0 0,-1 1-1 0 0,1 0 1 0 0,-1-1 0 0 0,0 1-1 0 0,0-1 1 0 0,1 1 0 0 0,-1-1-1 0 0,0 1 1 0 0,0-1-1 0 0,0 1 1 0 0,0-1 0 0 0,1 1-1 0 0,-1-1 1 0 0,0 1 0 0 0,0-1-1 0 0,0 1 1 0 0,0-1-6 0 0,163-406 1430 0 0,-94 220-1004 0 0,-67 183-322 0 0,7-13-387 0 0,-6 22-446 0 0,-19 62-1753 0 0,6-40-1836 0 0,8-22 3046 0 0,-3 10-10824 0 0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502 674 0 0 0,'0'0'676'0'0,"0"0"266"0"0,0 0 191 0 0,0 0 168 0 0,0 0 120 0 0,0 0 59 0 0,0 0-110 0 0,0 0-170 0 0,0 0-163 0 0,0 0-188 0 0,-8-10-18 0 0,-26-31-12 0 0,-25 8 2483 0 0,41 28-2493 0 0,-61 2 1748 0 0,73 5-2506 0 0,0 1-1 0 0,0 0 1 0 0,0 0 0 0 0,0 0-1 0 0,1 1 1 0 0,-1 0 0 0 0,1 0-1 0 0,0 0 1 0 0,0 1 0 0 0,1-1-1 0 0,-1 1 1 0 0,1 0 0 0 0,0 1-1 0 0,0-1 1 0 0,1 1 0 0 0,-1 0-1 0 0,1 0 1 0 0,1 0 0 0 0,-1 0-1 0 0,1 0 1 0 0,0 1 0 0 0,0-1-1 0 0,1 0 1 0 0,0 1 0 0 0,-1 6-51 0 0,1-8 13 0 0,-1-1 1 0 0,1 1 0 0 0,-1 0-1 0 0,1-1 1 0 0,0 1 0 0 0,1 0-1 0 0,-1 0 1 0 0,1 0-1 0 0,0 0 1 0 0,0-1 0 0 0,1 1-1 0 0,0 0 1 0 0,-1 0 0 0 0,1 0-1 0 0,1-1 1 0 0,-1 1-1 0 0,1-1 1 0 0,0 1 0 0 0,0-1-1 0 0,0 1 1 0 0,0-1 0 0 0,1 0-1 0 0,0 0 1 0 0,0 0-1 0 0,0-1 1 0 0,0 1 0 0 0,1-1-1 0 0,-1 1 1 0 0,1-1 0 0 0,0 0-1 0 0,0 0 1 0 0,0-1-1 0 0,0 1 1 0 0,1-1 0 0 0,-1 0-1 0 0,0 0 1 0 0,1-1-1 0 0,0 1 1 0 0,-1-1 0 0 0,1 0-1 0 0,0 0 1 0 0,1 0-14 0 0,13-1 110 0 0,62-13 300 0 0,-51-7-323 0 0,-1-2 0 0 0,-1-1 0 0 0,0-1 0 0 0,-2-2 0 0 0,-1-1 0 0 0,-1 0 0 0 0,-2-2 0 0 0,-1 0 0 0 0,-1-2 0 0 0,-1-1-87 0 0,-4 10-13 0 0,-1 0 0 0 0,-1-1 0 0 0,-1 0 0 0 0,-2-1 1 0 0,0 0-1 0 0,-1-1 0 0 0,-2 0 0 0 0,0 0 0 0 0,-2-1 1 0 0,-1 0-1 0 0,0 0 0 0 0,-2 0 0 0 0,-2 0 0 0 0,0 0 1 0 0,-2-12 12 0 0,0 31-36 0 0,1 0 1 0 0,-1 0 0 0 0,0 0-1 0 0,0 0 1 0 0,-1 0 0 0 0,0 0 0 0 0,0 1-1 0 0,0 0 1 0 0,-1-1 0 0 0,0 1 0 0 0,0 0-1 0 0,-1 1 1 0 0,0-1 0 0 0,0 1 0 0 0,0 0-1 0 0,-1 0 1 0 0,1 1 0 0 0,-1-1 0 0 0,0 1-1 0 0,0 0 1 0 0,-1 1 0 0 0,1 0-1 0 0,-1 0 1 0 0,0 0 0 0 0,0 1 0 0 0,0 0-1 0 0,0 0 1 0 0,0 1 0 0 0,0-1 0 0 0,0 2-1 0 0,-1-1 1 0 0,1 1 0 0 0,0 0 0 0 0,-4 1 35 0 0,1 2-14 0 0,0 1 0 0 0,1 0 0 0 0,0 0 0 0 0,-1 1 0 0 0,1 0 0 0 0,1 1 0 0 0,-1 0 0 0 0,1 1 0 0 0,0-1 0 0 0,0 1 0 0 0,1 1 0 0 0,0-1 0 0 0,1 1 0 0 0,-1 1 0 0 0,1-1 0 0 0,1 1 1 0 0,0 0-1 0 0,0 0 0 0 0,1 1 0 0 0,0-1 0 0 0,0 1 0 0 0,1 0 0 0 0,1 0 0 0 0,-1 4 14 0 0,-1-2 34 0 0,0 0 0 0 0,2 1-1 0 0,-1 0 1 0 0,2 0 0 0 0,-1-1 0 0 0,2 1 0 0 0,0 0 0 0 0,0 0 0 0 0,1 0-1 0 0,1 0 1 0 0,0 0 0 0 0,1-1 0 0 0,0 1 0 0 0,1-1 0 0 0,1 0 0 0 0,-1 0-1 0 0,2 0 1 0 0,3 5-34 0 0,8 5 146 0 0,2 0 0 0 0,0-1 1 0 0,2-1-1 0 0,0-1 0 0 0,1-1 0 0 0,1 0 0 0 0,0-2 0 0 0,1-1 0 0 0,1-1 0 0 0,1-1 0 0 0,0-1 0 0 0,0-1 0 0 0,6 0-146 0 0,130 49 627 0 0,-157-59-1520 0 0,5 1 2018 0 0,-8-3-5586 0 0,-1-1-4986 0 0,-1 1-1242 0 0</inkml:trace>
  <inkml:trace contextRef="#ctx0" brushRef="#br0" timeOffset="329.994">1 1079 12027 0 0,'0'0'1949'0'0,"0"0"-1023"0"0,0 0-270 0 0,0 0 296 0 0,0 0 279 0 0,0 0 65 0 0,0 0-114 0 0,35 1-186 0 0,113 4-169 0 0,-117-4-449 0 0,0-2-1 0 0,0 0 1 0 0,0-3 0 0 0,0 0-1 0 0,14-5-377 0 0,7-1 314 0 0,330-60 5 0 0,-379 70-1365 0 0,16-1 1884 0 0,-15 4-5313 0 0,-2 2-6246 0 0,-2-1 1562 0 0</inkml:trace>
  <inkml:trace contextRef="#ctx0" brushRef="#br0" timeOffset="861.673">319 1303 10714 0 0,'0'0'2788'0'0,"0"0"-1165"0"0,0 0-481 0 0,0 0 20 0 0,0 0 37 0 0,0 0-92 0 0,0 0-211 0 0,0 0-253 0 0,0 0-206 0 0,0 0-133 0 0,0 0-84 0 0,0 0-58 0 0,-32 33-42 0 0,-99 101-9 0 0,86-70 35 0 0,42-52-102 0 0,0-6-9 0 0,0-1 0 0 0,1 1 0 0 0,0 0 0 0 0,0 0 0 0 0,0 0 0 0 0,1 0 0 0 0,0 0 0 0 0,0 0 0 0 0,1 0 0 0 0,-1 0-1 0 0,1 0 1 0 0,1 0 0 0 0,-1 1 0 0 0,1-1 0 0 0,0 0 0 0 0,0 0 0 0 0,1 0 0 0 0,0 0 0 0 0,0-1 0 0 0,0 1 0 0 0,1 0 0 0 0,0-1 0 0 0,0 0 0 0 0,0 1 0 0 0,1-1-1 0 0,-1-1 1 0 0,1 1 0 0 0,0 0 0 0 0,1-1 0 0 0,-1 0 0 0 0,1 0 0 0 0,0 0 0 0 0,0-1 0 0 0,0 1 0 0 0,1-1 0 0 0,-1 0-35 0 0,13-2 93 0 0,0 0 1 0 0,0-1 0 0 0,0-1-1 0 0,0-1 1 0 0,-1 0 0 0 0,1-1-1 0 0,0-1 1 0 0,-1-1-1 0 0,0-1 1 0 0,0 0 0 0 0,-1-1-1 0 0,0 0 1 0 0,0-2-1 0 0,0 0 1 0 0,-1-1 0 0 0,-1 0-1 0 0,1-1 1 0 0,-2 0 0 0 0,0-2-1 0 0,6-6-93 0 0,3-1 38 0 0,0-1-1 0 0,-1-1 1 0 0,-1-1-1 0 0,-1-1 1 0 0,-2 0-1 0 0,0-2 1 0 0,-1 0 0 0 0,-2 0-1 0 0,-1-1 1 0 0,-1-1-1 0 0,-1-1 1 0 0,-1 1-1 0 0,0-8-37 0 0,-8 22-1 0 0,0 0-1 0 0,0 0 0 0 0,-2-1 0 0 0,0 1 1 0 0,0 0-1 0 0,-1-1 0 0 0,-1 1 0 0 0,-1 0 1 0 0,0 0-1 0 0,-1-1 2 0 0,3 10-16 0 0,0 0 0 0 0,-1 0 0 0 0,0 0 0 0 0,0 0 0 0 0,-1 0 0 0 0,1 0 0 0 0,-1 0-1 0 0,0 1 1 0 0,0 0 0 0 0,-1-1 0 0 0,1 1 0 0 0,-1 0 0 0 0,0 1 0 0 0,0-1 0 0 0,0 1 0 0 0,0 0 0 0 0,-1 0 0 0 0,1 0 0 0 0,-1 0 0 0 0,0 1 0 0 0,0 0 0 0 0,0 0 0 0 0,0 0 0 0 0,0 0 0 0 0,0 1 0 0 0,-1 0 0 0 0,1 0 0 0 0,-1 1 16 0 0,-3 0-38 0 0,-1 0 0 0 0,1 1 0 0 0,0 0 0 0 0,0 0 0 0 0,0 1 1 0 0,0 0-1 0 0,0 1 0 0 0,0 0 0 0 0,0 1 0 0 0,1-1 0 0 0,-1 2 1 0 0,1-1-1 0 0,0 1 0 0 0,1 0 0 0 0,-1 1 0 0 0,1 0 0 0 0,0 0 1 0 0,0 1-1 0 0,-2 3 38 0 0,-4 5-3 0 0,0 0-1 0 0,1 2 1 0 0,1-1 0 0 0,0 2 0 0 0,2-1 0 0 0,0 1 0 0 0,1 1-1 0 0,-3 9 4 0 0,8-20 11 0 0,0 1-1 0 0,0-1 1 0 0,1 1-1 0 0,0 0 1 0 0,1 0-1 0 0,0-1 1 0 0,0 1-1 0 0,1 0 1 0 0,0 0-1 0 0,1 0 1 0 0,0 0-1 0 0,0 0 1 0 0,1 0-1 0 0,0-1 0 0 0,0 1 1 0 0,1-1-1 0 0,0 1 1 0 0,1-1-1 0 0,0 0 1 0 0,0 0-1 0 0,1-1 1 0 0,0 1-1 0 0,0-1 1 0 0,0 0-1 0 0,1-1 1 0 0,0 1-1 0 0,6 4-10 0 0,6 0 51 0 0,-1 0 0 0 0,2-2 0 0 0,-1 0 0 0 0,1-1-1 0 0,1 0 1 0 0,-1-2 0 0 0,1 0 0 0 0,0-2 0 0 0,1 0 0 0 0,-1-1 0 0 0,1-1 0 0 0,-1-1-1 0 0,1-1 1 0 0,17-2-51 0 0,-37 3-39 0 0,1-1 0 0 0,-1 0-1 0 0,1 0 1 0 0,0 0 0 0 0,-1 0-1 0 0,1-1 1 0 0,-1 1 0 0 0,1 0-1 0 0,-1-1 1 0 0,1 1 0 0 0,-1-1-1 0 0,1 1 1 0 0,-1-1 0 0 0,0 1-1 0 0,1-1 1 0 0,-1 0 0 0 0,0 0 0 0 0,1 0-1 0 0,-1 0 1 0 0,0 0 0 0 0,0 0-1 0 0,0 0 1 0 0,0 0 0 0 0,0-1-1 0 0,0 1 1 0 0,0 0 0 0 0,0-1-1 0 0,-1 1 1 0 0,2-1 39 0 0,2-13-4395 0 0,-2-2-5390 0 0,-2 15 8491 0 0,1-5-8312 0 0</inkml:trace>
  <inkml:trace contextRef="#ctx0" brushRef="#br0" timeOffset="1248.328">1098 1060 15259 0 0,'0'0'1415'0'0,"0"0"-343"0"0,0 0 1 0 0,0 0 152 0 0,0 0 78 0 0,0 0-100 0 0,0 0-249 0 0,0 0-255 0 0,0 0-167 0 0,0 0-106 0 0,0 0-103 0 0,-15 35-64 0 0,-46 106-50 0 0,8-29 137 0 0,-64 127-233 0 0,116-237-114 0 0,-1 0 0 0 0,1 0 0 0 0,0 1 0 0 0,0-1 0 0 0,0 0 0 0 0,0 1 0 0 0,0-1 0 0 0,0 1 0 0 0,1-1-1 0 0,-1 1 1 0 0,1-1 0 0 0,-1 1 0 0 0,1 0 0 0 0,0-1 0 0 0,0 1 0 0 0,0-1 0 0 0,1 1 0 0 0,-1 0 0 0 0,1-1 0 0 0,-1 1 0 0 0,1-1 0 0 0,0 1 0 0 0,0-1 0 0 0,0 0 0 0 0,0 1 0 0 0,0-1 0 0 0,1 0 0 0 0,-1 0-1 0 0,1 1 1 0 0,-1-1 0 0 0,1 0 0 0 0,0-1 0 0 0,0 1 0 0 0,0 0 0 0 0,0 0 0 0 0,0-1 0 0 0,0 0 0 0 0,2 2 1 0 0,13-2 37 0 0,-1-1 0 0 0,0-1 0 0 0,0-1 0 0 0,1 0 0 0 0,-1-1 0 0 0,0 0 1 0 0,-1-1-1 0 0,1-1 0 0 0,-1-1 0 0 0,0 0 0 0 0,4-3-37 0 0,55-18 107 0 0,-49 12-1376 0 0,-34 9-245 0 0,-3-1-1891 0 0,3 5-3959 0 0,5 2-3946 0 0</inkml:trace>
  <inkml:trace contextRef="#ctx0" brushRef="#br0" timeOffset="1509.993">711 1336 12923 0 0,'0'0'2060'0'0,"0"0"-709"0"0,0 0-373 0 0,0 0-22 0 0,0 0 73 0 0,0 0 25 0 0,0 0-76 0 0,0 0-148 0 0,0 0-129 0 0,0 0-113 0 0,0 0-122 0 0,0 0-108 0 0,0 0-89 0 0,36-6-86 0 0,113-19-68 0 0,-10-4-404 0 0,-78 16-7081 0 0,-46 9-4369 0 0</inkml:trace>
  <inkml:trace contextRef="#ctx0" brushRef="#br0" timeOffset="2613.02">1542 1093 6681 0 0,'0'0'2006'0'0,"0"0"-425"0"0,0 0-216 0 0,0 0-6 0 0,0 0-15 0 0,0 0-87 0 0,0 0-233 0 0,0 0-273 0 0,0 0-172 0 0,0 0-71 0 0,0 0-32 0 0,0 0-11 0 0,5 10-11 0 0,18 30-44 0 0,-21-38-334 0 0,0 1 0 0 0,1-1-1 0 0,-1 0 1 0 0,1-1-1 0 0,-1 1 1 0 0,1 0 0 0 0,0-1-1 0 0,-1 1 1 0 0,1-1-1 0 0,0 0 1 0 0,0 0 0 0 0,0 0-1 0 0,0 0 1 0 0,0-1-1 0 0,0 1 1 0 0,0-1 0 0 0,0 0-1 0 0,0 0 1 0 0,3 0-76 0 0,1 0 126 0 0,8 2 114 0 0,1-2 0 0 0,-1 0-1 0 0,0-1 1 0 0,0-1-1 0 0,0 0 1 0 0,0-1 0 0 0,0-1-1 0 0,0 0 1 0 0,5-3-240 0 0,21-8 344 0 0,0-2 1 0 0,-1-2-1 0 0,-1-2 0 0 0,25-17-344 0 0,-54 31 25 0 0,1 1 0 0 0,-2-1 0 0 0,1-1 0 0 0,-1 0-1 0 0,0 0 1 0 0,0-1 0 0 0,-1 0 0 0 0,-1 0-1 0 0,1-1 1 0 0,-2 0 0 0 0,1 0 0 0 0,-1-1 0 0 0,-1 0-1 0 0,0 0 1 0 0,0 0 0 0 0,-1-1 0 0 0,-1 1 0 0 0,0-1-1 0 0,0 0 1 0 0,-1 0 0 0 0,-1 0 0 0 0,0 0-1 0 0,-1 0 1 0 0,0-6-25 0 0,-3 13-33 0 0,-1 0 0 0 0,1 0 0 0 0,-1 0 0 0 0,0 0 0 0 0,0 1 0 0 0,-1 0-1 0 0,1 0 1 0 0,-1 0 0 0 0,0 0 0 0 0,0 1 0 0 0,0 0 0 0 0,-1 0 0 0 0,1 0 0 0 0,-1 1 0 0 0,0-1 0 0 0,1 1-1 0 0,-1 1 1 0 0,0-1 0 0 0,0 1 0 0 0,0 0 0 0 0,0 0 0 0 0,0 1 0 0 0,-1 0 0 0 0,1 0 0 0 0,0 0 0 0 0,0 1-1 0 0,0 0 1 0 0,-4 1 33 0 0,-15 2-45 0 0,-1 1-1 0 0,1 2 1 0 0,0 0-1 0 0,0 2 1 0 0,1 0 0 0 0,0 2-1 0 0,1 1 1 0 0,0 0-1 0 0,1 2 1 0 0,0 0-1 0 0,-10 11 46 0 0,-21 16 78 0 0,2 3 0 0 0,2 1 0 0 0,1 3 0 0 0,-18 27-78 0 0,-8 47 502 0 0,72-116-457 0 0,1-1-1 0 0,-1 1 0 0 0,1-1 0 0 0,0 1 0 0 0,0 0 0 0 0,0-1 1 0 0,1 1-1 0 0,0 0 0 0 0,0-1 0 0 0,0 1 0 0 0,1 0 0 0 0,0 0 0 0 0,0-1 1 0 0,0 1-1 0 0,1-1 0 0 0,0 1 0 0 0,0-1 0 0 0,0 0 0 0 0,1 0 1 0 0,0 0-1 0 0,0 0 0 0 0,0 0 0 0 0,1 1-44 0 0,11 8 138 0 0,0 0 0 0 0,1-1 0 0 0,1-1-1 0 0,0-1 1 0 0,0 0 0 0 0,1-1 0 0 0,0-1 0 0 0,1 0 0 0 0,0-2 0 0 0,0 0 0 0 0,1-1-1 0 0,4 0-137 0 0,-12-3 62 0 0,29 7 121 0 0,2-1-1 0 0,-1-3 1 0 0,1-1-1 0 0,0-3 0 0 0,1-1 1 0 0,14-3-183 0 0,-4 2 172 0 0,7-8-64 0 0,-68-15-2036 0 0,-7 10-6760 0 0,13 12 6584 0 0,-2-2-10469 0 0</inkml:trace>
  <inkml:trace contextRef="#ctx0" brushRef="#br0" timeOffset="3249.178">2339 1399 3977 0 0,'0'0'2171'0'0,"0"0"-281"0"0,0 0-86 0 0,0 0-20 0 0,0 0-98 0 0,0 0-200 0 0,0 0-266 0 0,0 0-277 0 0,0 0-215 0 0,0 0-152 0 0,0 0-73 0 0,0 0-35 0 0,0 0-46 0 0,-7 17-58 0 0,-22 52-46 0 0,-10 70 1021 0 0,15-50-607 0 0,51-135-34 0 0,1 2-1 0 0,3 2 1 0 0,2 0-1 0 0,19-17-697 0 0,39-35 254 0 0,-90 92-249 0 0,0 1 0 0 0,-1-1 0 0 0,1 1 0 0 0,0 0 0 0 0,0 0 0 0 0,0-1 0 0 0,0 1 0 0 0,0 0 0 0 0,0 0 0 0 0,1 0 1 0 0,-1 0-1 0 0,0 0 0 0 0,0 0 0 0 0,1 1 0 0 0,-1-1 0 0 0,1 0 0 0 0,-1 1 0 0 0,0-1 0 0 0,1 1 0 0 0,-1-1 0 0 0,1 1 0 0 0,-1 0 0 0 0,1-1 1 0 0,0 1-1 0 0,-1 0 0 0 0,1 0 0 0 0,-1 0 0 0 0,1 0 0 0 0,-1 0 0 0 0,1 1 0 0 0,-1-1 0 0 0,1 0 0 0 0,-1 1 0 0 0,1-1 0 0 0,-1 1 0 0 0,1 0 0 0 0,-1-1 1 0 0,0 1-1 0 0,1 0 0 0 0,-1 0 0 0 0,0 0 0 0 0,0 0 0 0 0,1 0 0 0 0,-1 0 0 0 0,0 0 0 0 0,0 0 0 0 0,0 0 0 0 0,0 1 0 0 0,-1-1 0 0 0,1 0 0 0 0,0 1 1 0 0,0-1-1 0 0,-1 1 0 0 0,1-1 0 0 0,-1 1 0 0 0,1-1 0 0 0,-1 1 0 0 0,0-1 0 0 0,1 1 0 0 0,-1-1 0 0 0,0 2-5 0 0,0 120 360 0 0,0-122-382 0 0,0 0 1 0 0,0-1-1 0 0,0 1 0 0 0,0 0 0 0 0,0 0 0 0 0,0-1 0 0 0,0 1 0 0 0,0 0 0 0 0,0 0 1 0 0,0 0-1 0 0,0-1 0 0 0,0 1 0 0 0,1 0 0 0 0,-1-1 0 0 0,0 1 0 0 0,1 0 1 0 0,-1 0-1 0 0,0-1 0 0 0,1 1 0 0 0,-1-1 0 0 0,1 1 0 0 0,-1 0 0 0 0,1-1 0 0 0,0 1 1 0 0,-1-1-1 0 0,1 1 0 0 0,-1-1 0 0 0,1 1 0 0 0,0-1 0 0 0,-1 0 0 0 0,1 1 1 0 0,0-1-1 0 0,0 0 0 0 0,-1 0 0 0 0,1 1 0 0 0,0-1 0 0 0,0 0 0 0 0,-1 0 0 0 0,1 0 1 0 0,0 0-1 0 0,0 0 0 0 0,-1 0 0 0 0,1 0 0 0 0,0 0 0 0 0,0 0 0 0 0,0 0 1 0 0,-1 0-1 0 0,1-1 0 0 0,0 1 0 0 0,-1 0 0 0 0,1-1 0 0 0,0 1 0 0 0,0 0 0 0 0,-1-1 1 0 0,1 1-1 0 0,-1-1 0 0 0,1 1 22 0 0,12-9-3803 0 0,-3-2-4488 0 0,-5 7-3461 0 0</inkml:trace>
  <inkml:trace contextRef="#ctx0" brushRef="#br0" timeOffset="3758.543">1724 353 6289 0 0,'0'0'2909'0'0,"0"0"-834"0"0,0 0-401 0 0,0 0-75 0 0,0 0 8 0 0,0 0-56 0 0,0 0-128 0 0,0 0-224 0 0,0 0-294 0 0,0 0-237 0 0,0 0-188 0 0,0 0-113 0 0,0 0-59 0 0,2-11 3 0 0,0-1-209 0 0,27-54 509 0 0,170-124 1749 0 0,-113 117-2079 0 0,-63 95-236 0 0,32 62 370 0 0,-1 15-137 0 0,-50-91-495 0 0,56 108 266 0 0,-34-83-2517 0 0,5-3-3449 0 0,-22-25-5097 0 0</inkml:trace>
  <inkml:trace contextRef="#ctx0" brushRef="#br0" timeOffset="4092.464">2825 563 15947 0 0,'0'0'1273'0'0,"0"0"-438"0"0,0 0-177 0 0,0 0 54 0 0,0 0 118 0 0,0 0 85 0 0,0 0-48 0 0,0 0-122 0 0,0 0-99 0 0,0 0-96 0 0,0 0-71 0 0,0 0-64 0 0,0 0-44 0 0,31 5-57 0 0,97 12-41 0 0,60-10 580 0 0,-123-3-1080 0 0,-57-2-219 0 0,1 0-911 0 0,-7 5-6572 0 0,-2-7-2626 0 0</inkml:trace>
  <inkml:trace contextRef="#ctx0" brushRef="#br0" timeOffset="4331.989">2830 891 14571 0 0,'0'0'1464'0'0,"0"0"-387"0"0,0 0-92 0 0,0 0 78 0 0,0 0-7 0 0,0 0-73 0 0,0 0-117 0 0,0 0-111 0 0,0 0-75 0 0,33 3-94 0 0,103 9-93 0 0,0-16 384 0 0,-73-6-466 0 0,-5 0-1085 0 0,-19 8-4848 0 0,-34 2-6075 0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5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2403 843 18108 0 0,'0'0'927'0'0,"0"0"-179"0"0,0 0 57 0 0,0 0 156 0 0,0 0 40 0 0,0 0-125 0 0,0 0-232 0 0,0 0-217 0 0,-1 32-137 0 0,-3 96-105 0 0,3-8 104 0 0,2-80-6011 0 0,-2-39-673 0 0,0-1-5189 0 0</inkml:trace>
  <inkml:trace contextRef="#ctx0" brushRef="#br0" timeOffset="252.836">2379 335 12483 0 0,'0'0'1592'0'0,"0"0"-1256"0"0,0 0-464 0 0,0 0-184 0 0,0 0 16 0 0,0 0 8 0 0,0 0-32 0 0,0 0-208 0 0,0 0-449 0 0,0 0-919 0 0,0 0-1113 0 0,0 0-687 0 0,0 0 735 0 0</inkml:trace>
  <inkml:trace contextRef="#ctx0" brushRef="#br0" timeOffset="632.277">2637 449 0 0 0,'0'0'3662'0'0,"0"0"-553"0"0,0 0-193 0 0,0 0-304 0 0,0 0-415 0 0,0 0-398 0 0,0 0-346 0 0,0 0-258 0 0,31-25-220 0 0,94-82-185 0 0,-61 44 364 0 0,-56 51-951 0 0,-1 0 0 0 0,0-1 1 0 0,0 0-1 0 0,-1 0 0 0 0,-1 0 0 0 0,0-1 1 0 0,-1 0-1 0 0,0 0 0 0 0,-1 0 0 0 0,-1 0 1 0 0,0 0-1 0 0,-1-1 0 0 0,-1 1 0 0 0,0 0 1 0 0,-1-8-204 0 0,1 21 15 0 0,0 0 0 0 0,0 0 0 0 0,1 0 0 0 0,-1 0 0 0 0,0 0 0 0 0,0 1 0 0 0,0-1 0 0 0,0 0 0 0 0,0 0 0 0 0,0 0 1 0 0,-1 0-1 0 0,1 0 0 0 0,0 0 0 0 0,0 0 0 0 0,-1 0 0 0 0,1 0 0 0 0,0 0 0 0 0,-1 1 0 0 0,1-1 0 0 0,-1 0 0 0 0,1 0 0 0 0,-1 0 1 0 0,1 1-1 0 0,-1-1 0 0 0,0 0 0 0 0,1 1 0 0 0,-1-1 0 0 0,0 0 0 0 0,0 1 0 0 0,0-1 0 0 0,1 1 0 0 0,-1-1 0 0 0,0 1 0 0 0,0 0 1 0 0,0-1-1 0 0,0 1 0 0 0,0 0 0 0 0,0 0 0 0 0,1-1 0 0 0,-1 1 0 0 0,0 0 0 0 0,-1 0-15 0 0,-12 37-275 0 0,-18 170 295 0 0,31-128 12 0 0,2 1 0 0 0,4-1 0 0 0,7 22-32 0 0,11 46 91 0 0,-3-40-19 0 0,-6 0 1 0 0,-4 2-1 0 0,-4-1 0 0 0,-7 52-72 0 0,1-140 33 0 0,-1-1-1 0 0,-1 1 0 0 0,-1-1 0 0 0,-1 0 0 0 0,0 0 0 0 0,-1-1 0 0 0,-1 1 0 0 0,-1-1 0 0 0,-1 0 0 0 0,0-1 0 0 0,-1 1 0 0 0,-1-2 0 0 0,-1 1 1 0 0,0-2-1 0 0,-1 1 0 0 0,-1-2 0 0 0,0 0 0 0 0,-1 0 0 0 0,-1-1 0 0 0,-3 1-32 0 0,14-10 6 0 0,-1-1 0 0 0,0-1 0 0 0,0 1 0 0 0,0-1 1 0 0,-1 0-1 0 0,1 0 0 0 0,-1 0 0 0 0,1-1 0 0 0,-1 0 0 0 0,1 0 0 0 0,-1 0 0 0 0,0-1 1 0 0,1 0-1 0 0,-1 0 0 0 0,0 0 0 0 0,1-1 0 0 0,-1 0 0 0 0,1 0 0 0 0,-1 0 0 0 0,1-1 1 0 0,-1 0-1 0 0,1 0 0 0 0,0 0 0 0 0,0 0 0 0 0,0-1 0 0 0,0 0 0 0 0,0 0 0 0 0,0-1 0 0 0,1 1 1 0 0,0-1-1 0 0,0 0 0 0 0,0 0 0 0 0,0 0 0 0 0,0-1 0 0 0,1 1 0 0 0,0-1 0 0 0,0 0 1 0 0,0 0-1 0 0,0 0-6 0 0,-2-9 18 0 0,0-1 1 0 0,1 0-1 0 0,1 0 0 0 0,0 0 1 0 0,1 0-1 0 0,0 0 1 0 0,2 0-1 0 0,-1 0 1 0 0,2-1-1 0 0,0 1 0 0 0,1 0 1 0 0,1 0-1 0 0,0 0 1 0 0,1 0-1 0 0,0 0 1 0 0,1 1-1 0 0,1-1-18 0 0,17-35-145 0 0,3 1-1 0 0,2 2 1 0 0,1 0 0 0 0,3 2-1 0 0,1 1 1 0 0,3 2 0 0 0,1 1-1 0 0,9-4 146 0 0,5 5-2769 0 0,-27 27-7005 0 0,-19 9-1695 0 0</inkml:trace>
  <inkml:trace contextRef="#ctx0" brushRef="#br0" timeOffset="952.64">3180 865 6201 0 0,'0'0'5559'0'0,"0"0"-3079"0"0,0 0-981 0 0,0 0-17 0 0,0 0 21 0 0,0 0-136 0 0,0 0-283 0 0,0 0-341 0 0,0 0-274 0 0,0 0-162 0 0,0 0-88 0 0,0 0-38 0 0,-2 11-35 0 0,-20 67 51 0 0,16-67-201 0 0,1 1 0 0 0,0 0 1 0 0,0 0-1 0 0,2 0 0 0 0,-1 1 0 0 0,2-1 0 0 0,-1 1 1 0 0,2 0-1 0 0,0 0 0 0 0,0 0 0 0 0,1 0 0 0 0,1-1 1 0 0,0 2 3 0 0,0-11-2 0 0,0 1 0 0 0,0-1 0 0 0,1 0 0 0 0,-1 0 0 0 0,1 0 0 0 0,0 0 1 0 0,0-1-1 0 0,0 1 0 0 0,0 0 0 0 0,0-1 0 0 0,0 1 0 0 0,1-1 0 0 0,-1 0 1 0 0,1 0-1 0 0,0 0 0 0 0,-1 0 0 0 0,1 0 0 0 0,0-1 0 0 0,0 1 0 0 0,0-1 1 0 0,0 0-1 0 0,0 0 0 0 0,1 0 0 0 0,-1 0 0 0 0,0 0 0 0 0,1-1 0 0 0,-1 0 0 0 0,3 1 3 0 0,2-1 76 0 0,0 1 0 0 0,0-1 1 0 0,0 0-1 0 0,0-1 0 0 0,0 0 1 0 0,0 0-1 0 0,0-1 0 0 0,-1 0 1 0 0,1 0-1 0 0,0 0 1 0 0,4-4-78 0 0,-1 1 90 0 0,-1-1 0 0 0,0 0 0 0 0,0-1 0 0 0,-1 0 0 0 0,0-1 0 0 0,0 0 0 0 0,0 0 1 0 0,-1-1-1 0 0,-1 0 0 0 0,1 0 0 0 0,-2-1 0 0 0,1 0 0 0 0,-1 0 0 0 0,-1-1 0 0 0,1 0 1 0 0,-2 0-1 0 0,0 0 0 0 0,0 0 0 0 0,-1 0 0 0 0,0-1 0 0 0,-1 0 0 0 0,-1 0 0 0 0,1 1 1 0 0,-2-1-1 0 0,0 0 0 0 0,0 0 0 0 0,-1 0 0 0 0,-1 0 0 0 0,0 1 0 0 0,0-1 1 0 0,-1 1-1 0 0,-1-1 0 0 0,0 1 0 0 0,0 0 0 0 0,-1 0 0 0 0,-1 0-90 0 0,-65-64-337 0 0,68 73 160 0 0,0 0 1 0 0,0 1-1 0 0,-1-1 0 0 0,1 1 1 0 0,0-1-1 0 0,0 1 1 0 0,-1 0-1 0 0,1 1 0 0 0,0-1 1 0 0,-1 0-1 0 0,1 1 0 0 0,-1 0 1 0 0,1 0-1 0 0,-1 0 0 0 0,1 0 1 0 0,-1 1-1 0 0,1-1 0 0 0,-3 1 177 0 0,-14 15-7716 0 0,12-11-3929 0 0</inkml:trace>
  <inkml:trace contextRef="#ctx0" brushRef="#br0" timeOffset="1253.438">3659 1175 9826 0 0,'0'0'3081'0'0,"0"0"-859"0"0,0 0-334 0 0,0 0-136 0 0,0 0-199 0 0,0 0-262 0 0,0 0-303 0 0,0 0-220 0 0,0 0-121 0 0,0 0-54 0 0,0 0-57 0 0,0 0-33 0 0,0 0-48 0 0,3-24-86 0 0,13-76 7 0 0,9 32 229 0 0,-16 44-595 0 0,1 0 0 0 0,1 1 0 0 0,2 0 0 0 0,0 1 0 0 0,1 0 1 0 0,1 1-1 0 0,1 1 0 0 0,1 0 0 0 0,1 2 0 0 0,0 0 1 0 0,6-3-11 0 0,-16 32-7442 0 0,-8-9 4927 0 0,0 6-9332 0 0</inkml:trace>
  <inkml:trace contextRef="#ctx0" brushRef="#br0" timeOffset="1812.306">3933 1101 16444 0 0,'0'0'1777'0'0,"0"0"-372"0"0,0 0-213 0 0,0 0-124 0 0,0 0-137 0 0,0 0-163 0 0,0 0-171 0 0,0 0-163 0 0,0 0-98 0 0,0 0-77 0 0,0 0-61 0 0,0 0-30 0 0,19-25-22 0 0,62-78-18 0 0,-20 47 132 0 0,-46 49-216 0 0,-5 1-10 0 0,0 0 1 0 0,1 1-1 0 0,-1 0 1 0 0,1 1-1 0 0,0 1 0 0 0,0-1 1 0 0,1 2-1 0 0,-1 0 1 0 0,1 0-1 0 0,7 0-34 0 0,-17 4 6 0 0,-1 0-1 0 0,1 0 1 0 0,-1 0-1 0 0,1 1 1 0 0,-1-1-1 0 0,0 0 1 0 0,0 1-1 0 0,0-1 1 0 0,0 0-1 0 0,0 1 1 0 0,-1-1-1 0 0,1 1 1 0 0,-1 0-1 0 0,0-1 1 0 0,1 1-1 0 0,-1-1 1 0 0,0 1-1 0 0,0 0 1 0 0,-1-1-1 0 0,1 1 1 0 0,-1-1 0 0 0,1 1-1 0 0,-1 1-5 0 0,0 2 25 0 0,-32 153 258 0 0,33-159-283 0 0,0 1 1 0 0,0 0-1 0 0,0 0 0 0 0,0-1 1 0 0,0 1-1 0 0,0 0 0 0 0,0 0 1 0 0,0-1-1 0 0,1 1 1 0 0,-1 0-1 0 0,0 0 0 0 0,0-1 1 0 0,1 1-1 0 0,-1 0 1 0 0,0-1-1 0 0,1 1 0 0 0,-1 0 1 0 0,1-1-1 0 0,-1 1 0 0 0,1-1 1 0 0,-1 1-1 0 0,1-1 1 0 0,-1 1-1 0 0,1-1 0 0 0,-1 1 1 0 0,1-1-1 0 0,0 1 1 0 0,-1-1-1 0 0,1 0 0 0 0,0 1 1 0 0,-1-1-1 0 0,1 0 1 0 0,0 0-1 0 0,0 1 0 0 0,-1-1 1 0 0,1 0-1 0 0,0 0 0 0 0,0 0 1 0 0,-1 0-1 0 0,1 0 1 0 0,0 0-1 0 0,0 0 0 0 0,-1 0 1 0 0,1 0-1 0 0,0 0 1 0 0,-1-1-1 0 0,1 1 0 0 0,0 0 1 0 0,0 0-1 0 0,-1-1 0 0 0,1 1 1 0 0,0-1-1 0 0,-1 1 1 0 0,1 0-1 0 0,-1-1 0 0 0,1 0 0 0 0,42-25 166 0 0,-42 25-163 0 0,200-163 186 0 0,-151 145-227 0 0,-48 20 40 0 0,-1 0-1 0 0,1 1 0 0 0,-1 0 1 0 0,0-1-1 0 0,0 1 0 0 0,0 0 1 0 0,0-1-1 0 0,0 1 1 0 0,0 0-1 0 0,0 0 0 0 0,-1 0 1 0 0,1 0-1 0 0,0 0 1 0 0,-1 0-1 0 0,0 0 0 0 0,1 0 1 0 0,-1 0-1 0 0,0 0 0 0 0,0 0 1 0 0,0 0-1 0 0,-1 0 1 0 0,1 0-1 0 0,0 0 0 0 0,-1 0 1 0 0,0 1-2 0 0,1 3 16 0 0,-2 166 131 0 0,2-168-184 0 0,0 0 1 0 0,0 0 0 0 0,0-1-1 0 0,1 1 1 0 0,-1 0 0 0 0,1-1-1 0 0,0 1 1 0 0,0 0 0 0 0,0-1-1 0 0,1 1 1 0 0,-1-1 0 0 0,1 1 0 0 0,0-1-1 0 0,0 0 1 0 0,0 0 0 0 0,0 0-1 0 0,2 2 37 0 0,8 2-4738 0 0,3-5-4654 0 0,-10-2-3309 0 0</inkml:trace>
  <inkml:trace contextRef="#ctx0" brushRef="#br0" timeOffset="-1822.673">704 295 0 0 0,'0'0'1232'0'0,"0"0"182"0"0,0 0 181 0 0,0 0 301 0 0,0 0 279 0 0,0 0 31 0 0,0 0-152 0 0,0 0-380 0 0,0 0-430 0 0,0 0-300 0 0,0 0-154 0 0,0-9-45 0 0,0-41 2281 0 0,0 50-2611 0 0,0 0-60 0 0,0 0-50 0 0,0 0-40 0 0,0 0-30 0 0,0 0-20 0 0,0 0-24 0 0,0 0-30 0 0,0 0-26 0 0,0 0-31 0 0,0 0-31 0 0,0 15 26 0 0,7 261 748 0 0,1-165-747 0 0,-8-79-93 0 0,2 0-1 0 0,1 0 0 0 0,2-1 1 0 0,1 1-1 0 0,1-1 0 0 0,7 17-6 0 0,-9-37 5 0 0,0 0 0 0 0,0-1 0 0 0,1 0 0 0 0,1 0 0 0 0,0 0-1 0 0,0-1 1 0 0,0 0 0 0 0,1-1 0 0 0,1 1 0 0 0,0-2 0 0 0,0 1 0 0 0,0-1 0 0 0,1 0-1 0 0,-1-1 1 0 0,2 0 0 0 0,-1-1 0 0 0,1 0 0 0 0,0-1 0 0 0,0 0 0 0 0,6 1-5 0 0,-7-5 40 0 0,0 0 1 0 0,-1-1-1 0 0,1 0 1 0 0,0-1-1 0 0,-1 0 1 0 0,1 0 0 0 0,-1-1-1 0 0,0 0 1 0 0,0-1-1 0 0,0 0 1 0 0,0 0-1 0 0,-1-1 1 0 0,1 0 0 0 0,-1-1-1 0 0,-1 0 1 0 0,1 0-1 0 0,-1-1 1 0 0,0 0-1 0 0,4-5-40 0 0,13-15 58 0 0,-1 0-1 0 0,-2-2 0 0 0,-1 0 1 0 0,-1-2-1 0 0,-1 0 1 0 0,-2 0-1 0 0,-2-2 0 0 0,11-32-57 0 0,94-283 52 0 0,-109 311-4 0 0,-2-1-1 0 0,-1 1 1 0 0,-2-1-1 0 0,-2 0 1 0 0,-1-9-48 0 0,-16 58-100 0 0,7 10 98 0 0,-5 11 88 0 0,1 1 0 0 0,2 1 0 0 0,2 0 0 0 0,1 0 0 0 0,-1 24-86 0 0,-1 431 1497 0 0,38-214-817 0 0,-30-273-662 0 0,0-2-17 0 0,0 0 16 0 0,0 0 21 0 0,0 0-13 0 0,0 0 7 0 0,-13-12-333 0 0,-7-22-2187 0 0,14 18-7690 0 0,5 12 6162 0 0,0 0-7787 0 0</inkml:trace>
  <inkml:trace contextRef="#ctx0" brushRef="#br0" timeOffset="-285.325">1794 597 0 0 0,'0'0'1539'0'0,"0"0"404"0"0,0 0 250 0 0,0 0-36 0 0,0 0-244 0 0,0 0-245 0 0,0 0-189 0 0,0 0-187 0 0,0 0-209 0 0,0 0-231 0 0,-17 14 1249 0 0,-27 200 2072 0 0,-12-27-3582 0 0,-1-72-557 0 0,44-91-184 0 0,13-24 132 0 0,8-18-71 0 0,110-260 278 0 0,-39 68-101 0 0,-68 178 150 0 0,-11 30-146 0 0,0 2 4 0 0,0 0-27 0 0,0 0-46 0 0,0 0-46 0 0,0 0-13 0 0,0 24 12 0 0,15 97 415 0 0,38 131-319 0 0,-53-250-56 0 0,0 0 0 0 0,0 0 0 0 0,0 0 0 0 0,0-1 0 0 0,0 1 1 0 0,0 0-1 0 0,0 0 0 0 0,1 0 0 0 0,-1-1 0 0 0,1 1 0 0 0,-1 0 0 0 0,1-1 0 0 0,0 1 1 0 0,0 0-1 0 0,0-1 0 0 0,0 1 0 0 0,0-1 0 0 0,0 1 0 0 0,0-1 0 0 0,0 0 0 0 0,0 1 1 0 0,1-1-1 0 0,-1 0 0 0 0,0 0 0 0 0,1 0 0 0 0,-1 0 0 0 0,1 0 0 0 0,-1 0 0 0 0,1 0 1 0 0,0-1-1 0 0,-1 1 0 0 0,1 0 0 0 0,0-1 0 0 0,0 1 0 0 0,-1-1 0 0 0,1 0 0 0 0,0 0 1 0 0,0 0-1 0 0,0 0 0 0 0,-1 0 0 0 0,1 0 0 0 0,0 0 0 0 0,0 0 0 0 0,0-1 0 0 0,-1 1 1 0 0,1-1-1 0 0,0 1 0 0 0,-1-1 0 0 0,1 0 0 0 0,0 0 0 0 0,-1 1 0 0 0,1-1 0 0 0,-1 0 1 0 0,1 0-1 0 0,0-2-16 0 0,20-32 268 0 0,-1-2 0 0 0,-2 0 0 0 0,-2-1 0 0 0,-1-1 0 0 0,-2 0 0 0 0,-2-1 0 0 0,-1 0 0 0 0,-2-1 0 0 0,-3-1 0 0 0,3-36-268 0 0,-7 16 122 0 0,-2 61-156 0 0,0 1-48 0 0,-40 63-5377 0 0,35-50 2968 0 0,-2 3-4325 0 0,3-2-4967 0 0</inkml:trace>
  <inkml:trace contextRef="#ctx0" brushRef="#br0" timeOffset="3234.247">5936 703 1048 0 0,'0'0'979'0'0,"0"0"129"0"0,0 0 311 0 0,0 0 383 0 0,0 0 190 0 0,0 0-92 0 0,0 0-247 0 0,0 0-291 0 0,0 0-229 0 0,0 0-167 0 0,0 0-70 0 0,0 0-17 0 0,6-11-3 0 0,20-36 22 0 0,-28 18 4068 0 0,-33 21-3890 0 0,16 10-988 0 0,-1 2-1 0 0,1 0 1 0 0,0 1-1 0 0,0 1 0 0 0,1 1 1 0 0,-1 1-1 0 0,2 0 1 0 0,-1 1-1 0 0,1 1 1 0 0,0 1-1 0 0,1 0 0 0 0,1 1 1 0 0,0 1-1 0 0,0 0 1 0 0,1 1-1 0 0,1 1 0 0 0,0 0 1 0 0,1 1-1 0 0,1 0 1 0 0,-9 17-88 0 0,15-26 25 0 0,1 0 1 0 0,0 0 0 0 0,1 0 0 0 0,-1 1-1 0 0,1-1 1 0 0,1 1 0 0 0,0 0 0 0 0,0 0-1 0 0,0 0 1 0 0,1 0 0 0 0,0 0 0 0 0,1 0-1 0 0,-1 0 1 0 0,2 0 0 0 0,-1 0 0 0 0,1 0 0 0 0,0 0-1 0 0,1 0 1 0 0,0 0 0 0 0,0 0 0 0 0,1 0-1 0 0,0-1 1 0 0,0 1 0 0 0,1-1 0 0 0,0 0-1 0 0,0 0 1 0 0,0 0 0 0 0,1-1 0 0 0,4 4-26 0 0,4 1 66 0 0,0 0 0 0 0,0-1 0 0 0,1-1 0 0 0,1 0 0 0 0,0-1 0 0 0,0-1 0 0 0,0 0 0 0 0,1-2 0 0 0,0 1 0 0 0,0-2 0 0 0,0 0 0 0 0,1-1 0 0 0,-1 0 0 0 0,1-1 0 0 0,0-1 0 0 0,0-1 0 0 0,-1-1 0 0 0,1 0 0 0 0,0-1 0 0 0,2-1-66 0 0,105-33 205 0 0,-122 32-3468 0 0,-17 8-8376 0 0,12 0-569 0 0</inkml:trace>
  <inkml:trace contextRef="#ctx0" brushRef="#br0" timeOffset="3481.979">6534 854 7001 0 0,'0'0'5892'0'0,"0"0"-3818"0"0,0 0-1004 0 0,0 0 102 0 0,0 0 102 0 0,0 0-69 0 0,0 0-278 0 0,0 0-341 0 0,0 0-270 0 0,-16 33-184 0 0,-48 99-87 0 0,46-73-125 0 0,18-34-795 0 0,0-17-1879 0 0,0-1-3458 0 0,0-6-5065 0 0</inkml:trace>
  <inkml:trace contextRef="#ctx0" brushRef="#br0" timeOffset="3731.871">6505 321 21701 0 0,'0'0'800'0'0,"0"0"-120"0"0,0 0-88 0 0,0 0-48 0 0,0 0-56 0 0,0 0-168 0 0,0 0-208 0 0,0 0-168 0 0,0 0-248 0 0,0 0-120 0 0,0 0-104 0 0,0 0-152 0 0,0 0-336 0 0,0 0-1257 0 0,-30 7-4272 0 0,34 8-6258 0 0</inkml:trace>
  <inkml:trace contextRef="#ctx0" brushRef="#br0" timeOffset="5274.105">8167 770 9602 0 0,'0'0'4116'0'0,"0"0"-2223"0"0,0 0-750 0 0,0 0 3 0 0,0 0-11 0 0,0 0-142 0 0,0 0-226 0 0,0 0-237 0 0,0 0-185 0 0,0 0-98 0 0,0 0-55 0 0,0 0-47 0 0,-9 22 203 0 0,4-11-315 0 0,1 0-1 0 0,0 1 1 0 0,1-1 0 0 0,0 0-1 0 0,1 1 1 0 0,0 0 0 0 0,0 0-1 0 0,2-1 1 0 0,0 1 0 0 0,0 0-1 0 0,1 1-32 0 0,-1-2 5 0 0,1-4 74 0 0,0 0 0 0 0,0 0-1 0 0,1-1 1 0 0,0 1 0 0 0,1 0 0 0 0,0-1-1 0 0,0 1 1 0 0,0-1 0 0 0,0 0 0 0 0,1 0-1 0 0,0 0 1 0 0,0-1 0 0 0,1 1 0 0 0,0-1-1 0 0,0 0 1 0 0,0-1 0 0 0,0 1 0 0 0,1-1-1 0 0,0 0 1 0 0,0 0 0 0 0,0 0 0 0 0,0-1-1 0 0,0 0 1 0 0,1-1 0 0 0,0 1 0 0 0,-1-1-1 0 0,1 0 1 0 0,0-1 0 0 0,0 1 0 0 0,0-2-1 0 0,0 1 1 0 0,0-1 0 0 0,0 0 0 0 0,0 0-1 0 0,0-1 1 0 0,0 0 0 0 0,0 0 0 0 0,0 0-1 0 0,0-1 1 0 0,-1 0 0 0 0,1-1 0 0 0,2 0-79 0 0,12-8 119 0 0,0-1 0 0 0,-1-1 0 0 0,0-1 0 0 0,-1-1 1 0 0,-1 0-1 0 0,0-1 0 0 0,-1-1 0 0 0,0-1 0 0 0,-2 0 0 0 0,0-1 1 0 0,10-19-120 0 0,-1-6-94 0 0,-24 43 37 0 0,0 1-59 0 0,-36 40-910 0 0,32-32 924 0 0,0-3 75 0 0,1 0 1 0 0,-1 0 0 0 0,1 1 0 0 0,0-1-1 0 0,1 1 1 0 0,-1 0 0 0 0,1 0 0 0 0,0-1-1 0 0,1 2 1 0 0,-1-1 0 0 0,1 0-1 0 0,0 0 1 0 0,1 0 0 0 0,0 0 0 0 0,0 1-1 0 0,0-1 1 0 0,0 0 0 0 0,1 0 0 0 0,0 0-1 0 0,1 0 1 0 0,-1 0 0 0 0,1 0 0 0 0,0 0-1 0 0,1 0 1 0 0,-1-1 0 0 0,1 1 0 0 0,0-1-1 0 0,1 1 1 0 0,2 2 26 0 0,5 0-2 0 0,1 0 0 0 0,-1 0 0 0 0,2-1 0 0 0,-1-1 0 0 0,1 0-1 0 0,0-1 1 0 0,0 0 0 0 0,1-1 0 0 0,0 0 0 0 0,-1-2 0 0 0,1 1 0 0 0,0-1 0 0 0,0-1-1 0 0,0-1 1 0 0,0 0 0 0 0,1-1 0 0 0,5-1 2 0 0,7-2 91 0 0,-1-1 0 0 0,0-1 0 0 0,0-1 0 0 0,0-1 0 0 0,-1-2 0 0 0,0 0-1 0 0,-1-2 1 0 0,0 0 0 0 0,0-2 0 0 0,-2-1 0 0 0,0 0 0 0 0,6-7-91 0 0,33-26 260 0 0,-3-1 0 0 0,-1-4 0 0 0,45-55-260 0 0,-78 80-37 0 0,-2 0 1 0 0,-1-2-1 0 0,-1 0 0 0 0,-1-1 0 0 0,-2-1 1 0 0,-1-1-1 0 0,-2 0 0 0 0,-1-1 0 0 0,3-17 37 0 0,-13 45-7 0 0,-1 0 0 0 0,0-1 0 0 0,0 1-1 0 0,0-1 1 0 0,-1 0 0 0 0,1 1 0 0 0,-2-1-1 0 0,1 0 1 0 0,-1 0 0 0 0,0 0 0 0 0,0 1-1 0 0,-1-1 1 0 0,0 0 0 0 0,0 0 0 0 0,-1 1-1 0 0,0-1 1 0 0,0 1 0 0 0,0-1 0 0 0,-1 1-1 0 0,0 0 1 0 0,0 0 0 0 0,0 0 0 0 0,-1 0-1 0 0,0 1 1 0 0,0-1 0 0 0,-1 1 0 0 0,0 0-1 0 0,1 0 1 0 0,-2 1 0 0 0,1-1-1 0 0,0 1 1 0 0,-1 0 0 0 0,0 1 0 0 0,-1-1 7 0 0,-4 0-11 0 0,-1 2 1 0 0,1-1 0 0 0,-1 2 0 0 0,1-1-1 0 0,-1 2 1 0 0,0-1 0 0 0,1 2-1 0 0,-1-1 1 0 0,1 2 0 0 0,-1-1 0 0 0,1 2-1 0 0,-1-1 1 0 0,1 2 0 0 0,0-1-1 0 0,0 2 1 0 0,1-1 0 0 0,-1 1 0 0 0,1 1-1 0 0,0 0 1 0 0,1 1 0 0 0,-4 2 10 0 0,-4 4-3 0 0,1 1-1 0 0,0 0 1 0 0,1 1 0 0 0,0 1-1 0 0,1 1 1 0 0,1 0 0 0 0,1 0 0 0 0,0 1-1 0 0,1 1 1 0 0,1 0 0 0 0,0 3 3 0 0,0 3 11 0 0,2 0 0 0 0,0 1 0 0 0,1 0 1 0 0,2 0-1 0 0,1 1 0 0 0,1-1 0 0 0,1 1 1 0 0,1 0-1 0 0,2 9-11 0 0,3-12 44 0 0,1 0 0 0 0,0 0 0 0 0,2-1 1 0 0,1 0-1 0 0,1 0 0 0 0,1-1 0 0 0,1 0 0 0 0,0-1 0 0 0,16 20-44 0 0,104 128 382 0 0,-117-159-1641 0 0,-12-14-2659 0 0,-2-4-3804 0 0,0 4-4589 0 0</inkml:trace>
  <inkml:trace contextRef="#ctx0" brushRef="#br0" timeOffset="6031.51">9991 670 20452 0 0,'0'0'1269'0'0,"0"0"-240"0"0,0 0-54 0 0,0 0-12 0 0,0 0-91 0 0,0 0-198 0 0,0 0-212 0 0,0 0-167 0 0,0 0-99 0 0,0 0-72 0 0,0 0-69 0 0,-36 11-22 0 0,-113 38-29 0 0,142-47-6 0 0,1 1 0 0 0,-1-1 1 0 0,1 1-1 0 0,-1 0 0 0 0,1 0 0 0 0,0 1 0 0 0,0 0 0 0 0,1 0 1 0 0,-1 0-1 0 0,1 1 0 0 0,0 0 0 0 0,0 0 0 0 0,0 1 2 0 0,-7 7-9 0 0,-3 3-17 0 0,0 0 0 0 0,2 1-1 0 0,0 0 1 0 0,1 1 0 0 0,0 1 0 0 0,2 0 0 0 0,0 0 0 0 0,2 1 0 0 0,0 0-1 0 0,-3 11 27 0 0,10-28-8 0 0,0-1-1 0 0,0 1 0 0 0,-1 0 1 0 0,2-1-1 0 0,-1 1 0 0 0,0 0 1 0 0,1 0-1 0 0,-1-1 0 0 0,1 1 0 0 0,0 0 1 0 0,0 0-1 0 0,0 0 0 0 0,0 0 1 0 0,0-1-1 0 0,0 1 0 0 0,1 0 1 0 0,0 0-1 0 0,-1 0 0 0 0,1-1 0 0 0,0 1 1 0 0,1-1-1 0 0,-1 1 0 0 0,0-1 1 0 0,1 1-1 0 0,-1-1 0 0 0,1 1 0 0 0,0-1 1 0 0,0 0-1 0 0,0 0 0 0 0,0 0 1 0 0,0 0-1 0 0,0 0 0 0 0,0-1 1 0 0,1 1-1 0 0,-1-1 0 0 0,0 1 0 0 0,1-1 1 0 0,0 0-1 0 0,-1 0 0 0 0,2 1 9 0 0,5-1 5 0 0,0-1 0 0 0,0 1 0 0 0,0-1 0 0 0,0-1 0 0 0,0 0 0 0 0,-1 0 0 0 0,1-1 0 0 0,0 1 0 0 0,-1-2 0 0 0,1 0 0 0 0,-1 0 0 0 0,0 0 0 0 0,0-1 0 0 0,0 0 0 0 0,0-1 0 0 0,0 1 0 0 0,6-7-5 0 0,111-106 59 0 0,-12-30-464 0 0,-166 253-894 0 0,51-101 1303 0 0,0-1 0 0 0,1 0 0 0 0,-1 1 0 0 0,1 0 1 0 0,0-1-1 0 0,0 1 0 0 0,1 0 0 0 0,-1-1 0 0 0,1 1 0 0 0,0 0 0 0 0,1 0 0 0 0,-1-1 0 0 0,1 1 0 0 0,0 0 1 0 0,0-1-1 0 0,0 1 0 0 0,0-1 0 0 0,1 1 0 0 0,0-1 0 0 0,0 1 0 0 0,0-1 0 0 0,0 0 0 0 0,1 0 1 0 0,0 0-1 0 0,0 0 0 0 0,0-1 0 0 0,0 1 0 0 0,0-1 0 0 0,1 0 0 0 0,0 0 0 0 0,-1 0 0 0 0,1 0 0 0 0,0-1 1 0 0,0 1-1 0 0,1-1 0 0 0,-1 0 0 0 0,0 0 0 0 0,1-1 0 0 0,3 2-4 0 0,20 2 148 0 0,-1-1-1 0 0,1-2 1 0 0,0 0 0 0 0,0-2-1 0 0,0-1 1 0 0,0-1 0 0 0,-1-1-1 0 0,1-2 1 0 0,-1 0-1 0 0,4-3-147 0 0,1 0 75 0 0,-1-2 1 0 0,1 0-1 0 0,-2-3 0 0 0,1 0 0 0 0,-2-2 0 0 0,0-1 0 0 0,-1-1 0 0 0,-1-1 0 0 0,0-2 0 0 0,-1-1 0 0 0,-2-1 1 0 0,0 0-1 0 0,10-15-75 0 0,-7 7 10 0 0,-6 7-97 0 0,0-1 0 0 0,-1-1 0 0 0,-1-1 0 0 0,-2 0 1 0 0,11-22 86 0 0,-26 45-24 0 0,0 0 0 0 0,0-1 0 0 0,0 1 0 0 0,-1 0 1 0 0,1-1-1 0 0,-1 1 0 0 0,0-1 0 0 0,0 0 0 0 0,0 1 1 0 0,0-1-1 0 0,-1 0 0 0 0,1 0 0 0 0,-1 1 0 0 0,0-1 1 0 0,0 0-1 0 0,-1 0 0 0 0,1 0 0 0 0,-1 1 1 0 0,0-1-1 0 0,0 0 0 0 0,0 1 0 0 0,0-1 0 0 0,0 1 1 0 0,-1-1-1 0 0,0 1 0 0 0,0 0 0 0 0,0-1 0 0 0,0 1 1 0 0,0 0-1 0 0,-1 0 0 0 0,1 1 0 0 0,-1-1 1 0 0,0 0-1 0 0,1 1 0 0 0,-1 0 0 0 0,-1-1 0 0 0,1 1 1 0 0,0 0-1 0 0,0 1 0 0 0,-1-1 0 0 0,1 1 0 0 0,-1-1 1 0 0,-2 0 23 0 0,-10 1-60 0 0,0 0 0 0 0,-1 1 0 0 0,1 0 0 0 0,0 1 0 0 0,0 1 0 0 0,1 1 0 0 0,-1 0 0 0 0,0 1 0 0 0,1 1 0 0 0,0 0 0 0 0,0 1-1 0 0,0 1 1 0 0,1 0 0 0 0,0 1 0 0 0,0 0 0 0 0,-8 8 60 0 0,15-13-12 0 0,0 1 0 0 0,1 0 0 0 0,-1 0 0 0 0,1 1 0 0 0,0 0 0 0 0,0 0 0 0 0,0 1 0 0 0,1-1 0 0 0,0 1 0 0 0,0 0 0 0 0,0 1 0 0 0,1-1 0 0 0,0 1 0 0 0,0 0 0 0 0,0 0 0 0 0,1 0 0 0 0,0 0 0 0 0,1 1 0 0 0,0-1 0 0 0,0 2 12 0 0,2-9 0 0 0,-1 4-2 0 0,0 0-1 0 0,1-1 0 0 0,0 1 0 0 0,0 0 1 0 0,0 0-1 0 0,0 0 0 0 0,1 0 0 0 0,-1 0 1 0 0,1-1-1 0 0,0 1 0 0 0,0 0 1 0 0,1-1-1 0 0,-1 1 0 0 0,1 0 0 0 0,0-1 1 0 0,-1 0-1 0 0,2 1 0 0 0,-1-1 0 0 0,1 1 3 0 0,121 84 247 0 0,-117-84-240 0 0,41 22 441 0 0,-1 3 1 0 0,-1 2-1 0 0,38 34-448 0 0,-78-60 35 0 0,-1 0 0 0 0,0 1 0 0 0,-1 0 0 0 0,1 0 0 0 0,-1 1-1 0 0,0-1 1 0 0,-1 1 0 0 0,1 0 0 0 0,-1 0 0 0 0,-1 0 0 0 0,1 0 0 0 0,-1 1-1 0 0,-1-1 1 0 0,1 0 0 0 0,-1 1 0 0 0,-1 0 0 0 0,1-1 0 0 0,-1 1 0 0 0,0-1-1 0 0,-1 1 1 0 0,0-1 0 0 0,0 1 0 0 0,-1-1 0 0 0,0 1 0 0 0,0-1 0 0 0,0 0-1 0 0,-1 0 1 0 0,0 0 0 0 0,-1 0 0 0 0,0 0-35 0 0,-22 89-878 0 0,36-80-1431 0 0,-3-13-4286 0 0,-1-3-5436 0 0</inkml:trace>
  <inkml:trace contextRef="#ctx0" brushRef="#br0" timeOffset="3985.383">6819 1153 8650 0 0,'0'0'1300'0'0,"0"0"88"0"0,0 0 326 0 0,0 0 188 0 0,0 0-103 0 0,0 0-345 0 0,0 0-345 0 0,0 0-194 0 0,0 0-45 0 0,0 0 16 0 0,0 0-36 0 0,0 0-61 0 0,0 0-108 0 0,1-3-147 0 0,6-33-126 0 0,2 1-1 0 0,1 0 0 0 0,2 0 1 0 0,1 1-1 0 0,2 1 0 0 0,1 0 1 0 0,6-7-408 0 0,-5 12-15 0 0,0 0 1 0 0,2 2 0 0 0,1 0 0 0 0,1 1 0 0 0,1 1-1 0 0,1 1 1 0 0,2 1 0 0 0,0 1 0 0 0,1 2 0 0 0,0 0 0 0 0,29-14 14 0 0,-55 33-36 0 0,1-1 1 0 0,-1 1-1 0 0,1 0 0 0 0,-1-1 1 0 0,1 1-1 0 0,-1 0 1 0 0,1-1-1 0 0,-1 1 1 0 0,1 0-1 0 0,-1 0 1 0 0,1 0-1 0 0,0-1 1 0 0,-1 1-1 0 0,1 0 1 0 0,0 0-1 0 0,-1 0 1 0 0,1 0-1 0 0,-1 0 1 0 0,1 0-1 0 0,0 0 1 0 0,-1 0-1 0 0,1 0 1 0 0,-1 1-1 0 0,1-1 0 0 0,0 0 1 0 0,-1 0-1 0 0,1 0 1 0 0,-1 1-1 0 0,1-1 1 0 0,-1 0-1 0 0,1 1 1 0 0,-1-1-1 0 0,1 0 1 0 0,-1 1-1 0 0,1-1 1 0 0,-1 1-1 0 0,1-1 1 0 0,-1 1-1 0 0,0-1 1 0 0,1 1-1 0 0,-1-1 1 0 0,0 1-1 0 0,0-1 1 0 0,1 1-1 0 0,-1-1 1 0 0,0 1-1 0 0,0 0 0 0 0,0-1 1 0 0,1 1-1 0 0,-1-1 1 0 0,0 1-1 0 0,0 0 1 0 0,0-1-1 0 0,0 1 1 0 0,0-1-1 0 0,0 2 36 0 0,-3 39-2208 0 0,2-37 1915 0 0,-9 28-2863 0 0,3-13-4262 0 0,5-7-3982 0 0</inkml:trace>
  <inkml:trace contextRef="#ctx0" brushRef="#br0" timeOffset="4396.986">7672 685 5193 0 0,'0'0'5060'0'0,"0"0"-2130"0"0,0 0-907 0 0,0 0-237 0 0,0 0-183 0 0,0 0-238 0 0,0 0-266 0 0,0 0-272 0 0,0 0-198 0 0,0 0-154 0 0,0 0-127 0 0,0 0-77 0 0,-12-1-64 0 0,-37-2-38 0 0,7 22 105 0 0,28-7-246 0 0,0 1 1 0 0,1 0-1 0 0,0 1 1 0 0,1 0-1 0 0,0 1 1 0 0,2 1 0 0 0,0-1-1 0 0,0 2 1 0 0,2-1-1 0 0,0 1 1 0 0,0 1 0 0 0,2-1-1 0 0,0 1 1 0 0,1 0-1 0 0,1 0 1 0 0,-1 14-29 0 0,4-27 7 0 0,0 0-1 0 0,0 1 1 0 0,0-1 0 0 0,0 0-1 0 0,1 1 1 0 0,0-1 0 0 0,0 1-1 0 0,1-1 1 0 0,0 1 0 0 0,0-1-1 0 0,0 0 1 0 0,0 0 0 0 0,1 1-1 0 0,0-1 1 0 0,0 0 0 0 0,0 0-1 0 0,0 0 1 0 0,1-1 0 0 0,0 1-1 0 0,0-1 1 0 0,1 1 0 0 0,-1-1-1 0 0,1 0 1 0 0,0 0 0 0 0,0-1-1 0 0,0 1 1 0 0,0-1 0 0 0,3 2-7 0 0,8 0-12 0 0,-1 0 0 0 0,1-1 0 0 0,-1-1 1 0 0,1 0-1 0 0,0-1 0 0 0,1-1 1 0 0,-1 0-1 0 0,0-1 0 0 0,0 0 0 0 0,0-2 1 0 0,0 0-1 0 0,0 0 0 0 0,0-2 0 0 0,0 1 1 0 0,7-5 11 0 0,25-15-1939 0 0,-33 14-1800 0 0,0-2-4460 0 0,-8 7-2651 0 0</inkml:trace>
  <inkml:trace contextRef="#ctx0" brushRef="#br0" timeOffset="7584.88">11574 1285 8538 0 0,'0'0'2023'0'0,"0"0"-413"0"0,0 0-181 0 0,0 0 42 0 0,0 0 32 0 0,0 0-149 0 0,0 0-253 0 0,0 0-266 0 0,0 0-211 0 0,0 0-129 0 0,0 0-77 0 0,6-35-34 0 0,16-110-26 0 0,9 47 382 0 0,-18 77-557 0 0,23-35 294 0 0,1 1-1 0 0,3 2 1 0 0,28-28-477 0 0,91-70 621 0 0,-116 121-417 0 0,-46 56-212 0 0,-10 15 192 0 0,3-15-150 0 0,1 1-1 0 0,1 0 1 0 0,2 0 0 0 0,0 0-1 0 0,2 1 1 0 0,1 0 0 0 0,1 0-1 0 0,2 0 1 0 0,0 1-34 0 0,0-27 5 0 0,0 0 0 0 0,0 0 0 0 0,1 0-1 0 0,-1 0 1 0 0,0 0 0 0 0,1 0 0 0 0,-1 0-1 0 0,1 0 1 0 0,0 0 0 0 0,0 0 0 0 0,-1 0 0 0 0,1 0-1 0 0,1 0 1 0 0,-1 0 0 0 0,0-1 0 0 0,0 1 0 0 0,1-1-1 0 0,-1 1 1 0 0,1-1 0 0 0,-1 1 0 0 0,1-1-1 0 0,-1 0 1 0 0,1 1 0 0 0,0-1 0 0 0,0 0 0 0 0,0 0-1 0 0,0 0 1 0 0,0-1 0 0 0,-1 1 0 0 0,2 0 0 0 0,-1-1-1 0 0,0 1 1 0 0,0-1 0 0 0,0 0 0 0 0,0 0-1 0 0,0 0 1 0 0,0 0 0 0 0,0 0 0 0 0,0 0 0 0 0,0 0-1 0 0,0-1 1 0 0,1 1 0 0 0,-1-1 0 0 0,0 1 0 0 0,0-1-1 0 0,-1 0 1 0 0,1 0 0 0 0,0 0 0 0 0,0 0-1 0 0,0 0 1 0 0,1-1-5 0 0,33-28 81 0 0,-1-2 0 0 0,-2 0 0 0 0,-2-3 0 0 0,-1 0 0 0 0,23-35-81 0 0,29-34-37 0 0,67-43 15 0 0,-149 148 21 0 0,1 0 0 0 0,0 0 0 0 0,0 0 0 0 0,-1 0 0 0 0,1 0 0 0 0,0 0 0 0 0,-1 0 0 0 0,1 0 0 0 0,-1 0 0 0 0,0 0 1 0 0,1 0-1 0 0,-1 0 0 0 0,0 0 0 0 0,0 0 0 0 0,1 1 0 0 0,-1-1 0 0 0,0 0 0 0 0,0 0 0 0 0,0 0 0 0 0,0 0 0 0 0,-1 0 1 0 0,1 1-1 0 0,0-1 0 0 0,0 0 0 0 0,-1 0 0 0 0,1 0 0 0 0,0 0 0 0 0,-1 0 0 0 0,1 0 0 0 0,-1 0 0 0 0,0 0 0 0 0,1 0 0 0 0,-1 0 1 0 0,0 0-1 0 0,0 0 1 0 0,-40 115 194 0 0,27-81-131 0 0,1 0 0 0 0,2 0 0 0 0,1 1 0 0 0,-2 26-63 0 0,1 92 60 0 0,11-153-120 0 0,1 1 0 0 0,0-1 0 0 0,0 0 0 0 0,0 0 0 0 0,0 1 0 0 0,0-1 0 0 0,0 0 0 0 0,0 0 0 0 0,1 0 0 0 0,-1 0 0 0 0,0 0 0 0 0,1-1 0 0 0,-1 1 0 0 0,0 0 0 0 0,1-1 0 0 0,-1 1 0 0 0,1-1 0 0 0,-1 1 0 0 0,1-1 0 0 0,-1 1 0 0 0,1-1-1 0 0,-1 0 1 0 0,1 0 0 0 0,-1 0 0 0 0,1 0 0 0 0,0 0 0 0 0,-1 0 0 0 0,1-1 0 0 0,-1 1 0 0 0,1 0 0 0 0,-1-1 0 0 0,1 1 0 0 0,-1-1 0 0 0,1 1 0 0 0,-1-1 0 0 0,0 0 0 0 0,1 0 0 0 0,-1 1 0 0 0,0-1 0 0 0,0 0 0 0 0,1 0 0 0 0,-1 0 0 0 0,0-1 0 0 0,0 1 0 0 0,0 0 0 0 0,0 0 59 0 0,44-42-5674 0 0,-24 21-2707 0 0,-12 14-1663 0 0</inkml:trace>
  <inkml:trace contextRef="#ctx0" brushRef="#br0" timeOffset="7875.321">12710 726 5393 0 0,'0'0'1690'0'0,"0"0"-525"0"0,0 0-328 0 0,0 0-104 0 0,0 0-22 0 0,0 0-56 0 0,0 0-82 0 0,0 0-6 0 0,0 0 4 0 0,0 0-18 0 0,-9 33-26 0 0,-28 107-67 0 0,26-56 306 0 0,11-78-611 0 0,1 0 1 0 0,-1-1 0 0 0,1 1 0 0 0,0 0 0 0 0,1-1 0 0 0,-1 1 0 0 0,1-1-1 0 0,0 0 1 0 0,1 1 0 0 0,-1-1 0 0 0,1 0 0 0 0,0 0 0 0 0,0-1-1 0 0,1 1 1 0 0,-1-1 0 0 0,1 1 0 0 0,0-1 0 0 0,0 0 0 0 0,0 0 0 0 0,1-1-1 0 0,-1 0 1 0 0,1 1 0 0 0,0-1 0 0 0,0-1 0 0 0,0 1 0 0 0,1-1-1 0 0,-1 0 1 0 0,0 0 0 0 0,1 0 0 0 0,-1-1 0 0 0,1 0 0 0 0,0 0 0 0 0,-1-1-1 0 0,1 1 1 0 0,0-1 0 0 0,0 0 0 0 0,-1-1 0 0 0,1 1 0 0 0,0-1-1 0 0,-1 0 1 0 0,1-1 0 0 0,-1 1 0 0 0,5-3-156 0 0,3-1 139 0 0,1-1 0 0 0,-1 0 1 0 0,-1-1-1 0 0,1-1 0 0 0,-1 1 0 0 0,-1-2 0 0 0,1 0 0 0 0,-1 0 1 0 0,-1-1-1 0 0,0-1 0 0 0,0 0 0 0 0,-1 0 0 0 0,-1 0 0 0 0,0-1 1 0 0,0-1-1 0 0,-1 1 0 0 0,-1-1 0 0 0,0-1 0 0 0,0 1 0 0 0,-2-1 1 0 0,0 0-1 0 0,0 0 0 0 0,-1 0 0 0 0,-1 0 0 0 0,0 0 0 0 0,-1-1 1 0 0,-1 1-1 0 0,0-1 0 0 0,-1 1 0 0 0,-1 0 0 0 0,-2-11-139 0 0,2 16-52 0 0,-1 1 0 0 0,0-1-1 0 0,-1 1 1 0 0,0 0 0 0 0,0 0-1 0 0,-1 0 1 0 0,1 1 0 0 0,-2-1 0 0 0,1 1-1 0 0,-1 0 1 0 0,0 1 0 0 0,-1-1-1 0 0,1 1 1 0 0,-1 1 0 0 0,-1-1-1 0 0,1 1 1 0 0,-1 0 0 0 0,0 1 0 0 0,0 0-1 0 0,0 0 1 0 0,0 1 0 0 0,-1 0-1 0 0,0 0 1 0 0,1 1 0 0 0,-1 0-1 0 0,0 0 1 0 0,0 1 0 0 0,0 1-1 0 0,0-1 1 0 0,0 1 0 0 0,0 1 0 0 0,-3 0 52 0 0,-52 26-3080 0 0,31 3-5950 0 0,22-18-2579 0 0</inkml:trace>
  <inkml:trace contextRef="#ctx0" brushRef="#br0" timeOffset="8386.332">13531 203 12699 0 0,'0'0'1925'0'0,"0"0"-639"0"0,0 0-196 0 0,0 0 166 0 0,0 0 72 0 0,0 0-109 0 0,0 0-213 0 0,0 0-166 0 0,0 0-77 0 0,0 0-23 0 0,0 0-37 0 0,0 0-75 0 0,3 9-73 0 0,14 74 896 0 0,-57 211-350 0 0,-35 115-924 0 0,69-329-521 0 0,23-86-1125 0 0,15-61-2301 0 0,-26 28-372 0 0,-4 13-3806 0 0,-2 14-2802 0 0</inkml:trace>
  <inkml:trace contextRef="#ctx0" brushRef="#br0" timeOffset="8630.267">13148 696 8922 0 0,'0'0'2271'0'0,"0"0"-337"0"0,0 0-132 0 0,0 0-31 0 0,0 0-74 0 0,0 0-199 0 0,0 0-211 0 0,0 0-164 0 0,0 0-194 0 0,0 0-159 0 0,0 0-111 0 0,0 0-93 0 0,37-2-80 0 0,117-9-34 0 0,130-28 1114 0 0,-271 37-1726 0 0,111-14 380 0 0,-39 12-4041 0 0,-84 4 3289 0 0,6 1-868 0 0,-3 1-5166 0 0,0-1-5187 0 0</inkml:trace>
  <inkml:trace contextRef="#ctx0" brushRef="#br0" timeOffset="8817.833">14054 843 14611 0 0,'0'0'1488'0'0,"0"0"-447"0"0,0 0-121 0 0,0 0 64 0 0,0 0-80 0 0,0 0-248 0 0,0 0-248 0 0,0 0-223 0 0,-31 188-113 0 0,31-173-56 0 0,0 0-56 0 0,0-4-64 0 0,3-4-129 0 0,1 0-239 0 0,0 1-552 0 0,-2-5-1544 0 0,1 1-9331 0 0</inkml:trace>
  <inkml:trace contextRef="#ctx0" brushRef="#br0" timeOffset="8982.471">14157 486 20268 0 0,'0'0'1073'0'0,"0"0"-305"0"0,0 0-32 0 0,0 0-40 0 0,0 0-112 0 0,0 0-232 0 0,0 0-192 0 0,0 0-208 0 0,0 0-176 0 0,0 0-136 0 0,0 0-192 0 0,0 0-224 0 0,0 0-496 0 0,0 0-1801 0 0,26-51-9682 0 0</inkml:trace>
  <inkml:trace contextRef="#ctx0" brushRef="#br0" timeOffset="9303.417">14570 619 10242 0 0,'0'0'3832'0'0,"0"0"-2047"0"0,0 0-718 0 0,0 0-69 0 0,0 0-137 0 0,0 0-233 0 0,0 0-223 0 0,-32 30-157 0 0,-95 98-75 0 0,123-126-162 0 0,1 0-1 0 0,0 1 1 0 0,1-1 0 0 0,-1 1 0 0 0,0 0-1 0 0,1-1 1 0 0,-1 1 0 0 0,1 0 0 0 0,0 1-1 0 0,0-1 1 0 0,0 0 0 0 0,1 1 0 0 0,-1-1-1 0 0,1 1 1 0 0,0-1 0 0 0,0 1 0 0 0,0-1-1 0 0,0 1 1 0 0,0 0 0 0 0,1 0-1 0 0,0 2-10 0 0,0 7 55 0 0,-2-7-2 0 0,0 0 1 0 0,1 1-1 0 0,0-1 0 0 0,0 1 1 0 0,0-1-1 0 0,1 1 0 0 0,0-1 0 0 0,0 1 1 0 0,1 0-1 0 0,-1-1 0 0 0,1 1 1 0 0,1-1-1 0 0,0 0 0 0 0,-1 1 1 0 0,2-1-1 0 0,-1 0 0 0 0,1 0 1 0 0,0 0-1 0 0,0 0 0 0 0,1-1 0 0 0,-1 0 1 0 0,1 1-1 0 0,1-1 0 0 0,-1 0 1 0 0,1-1-1 0 0,-1 1 0 0 0,1-1 1 0 0,1 0-1 0 0,-1 0 0 0 0,1-1 1 0 0,-1 1-1 0 0,1-1 0 0 0,0 0 0 0 0,2 0-53 0 0,1-2 184 0 0,0 0-1 0 0,0-1 0 0 0,0 0 0 0 0,1-1 1 0 0,-1 0-1 0 0,0-1 0 0 0,0 1 0 0 0,-1-1 0 0 0,1-1 1 0 0,0 0-1 0 0,-1 0 0 0 0,1-1 0 0 0,-1 0 1 0 0,0 0-1 0 0,0-1 0 0 0,-1 0 0 0 0,1-1 1 0 0,-1 1-1 0 0,0-1 0 0 0,-1-1 0 0 0,1 1 0 0 0,-1-1 1 0 0,-1-1-184 0 0,5-4 121 0 0,0 0 1 0 0,-2 0 0 0 0,0-1 0 0 0,0-1 0 0 0,-1 1-1 0 0,-1-1 1 0 0,0-1 0 0 0,-1 1 0 0 0,0-1-1 0 0,-1 0 1 0 0,-1 0 0 0 0,0 0 0 0 0,-1-8-122 0 0,-1 6 4 0 0,-1 0 1 0 0,-1 1-1 0 0,0-1 1 0 0,-2 0 0 0 0,0 1-1 0 0,0-1 1 0 0,-2 1-1 0 0,-1-4-4 0 0,4 14-33 0 0,0 1 0 0 0,0 0 0 0 0,0 0 0 0 0,-1 0-1 0 0,0 0 1 0 0,0 0 0 0 0,0 1 0 0 0,0-1 0 0 0,-1 1-1 0 0,0 0 1 0 0,0 0 0 0 0,0 0 0 0 0,0 0-1 0 0,-1 1 1 0 0,1 0 0 0 0,-1 0 0 0 0,0 0 0 0 0,0 0-1 0 0,0 1 1 0 0,0 0 0 0 0,0 0 0 0 0,-1 0-1 0 0,1 1 1 0 0,-1 0 0 0 0,1 0 0 0 0,-3 0 33 0 0,-54 3-1609 0 0,25 13-4560 0 0,21-7-5697 0 0</inkml:trace>
  <inkml:trace contextRef="#ctx0" brushRef="#br0" timeOffset="13136.907">15100 564 2208 0 0,'0'0'1119'0'0,"0"0"-69"0"0,0 0 138 0 0,0 0 176 0 0,0 0 7 0 0,0 0-153 0 0,0 0-186 0 0,0 0-88 0 0,0 0-27 0 0,0 0-1 0 0,0 0 8 0 0,4-1-26 0 0,19-1 498 0 0,7 1 5021 0 0,-30 26-5147 0 0,-2-6-1008 0 0,-1 0 1 0 0,0 0-1 0 0,-2 0 0 0 0,0 0 1 0 0,-1-1-1 0 0,-1 0 0 0 0,-7 15-262 0 0,-5 13 140 0 0,-5 16-30 0 0,-3-2-1 0 0,-2 0 0 0 0,-20 26-109 0 0,41-74 196 0 0,15-22 129 0 0,-4 5-231 0 0,51-86 196 0 0,-5-3-1 0 0,25-67-289 0 0,-43 80 79 0 0,-18 60-90 0 0,-8 53-89 0 0,10 30 135 0 0,-1 42 30 0 0,-15-68-69 0 0,0-26 7 0 0,0 0 0 0 0,0 1 1 0 0,1-1-1 0 0,0 0 0 0 0,0 1 0 0 0,1-1 1 0 0,1 0-1 0 0,0 0 0 0 0,0 0 0 0 0,1 0 1 0 0,0 0-1 0 0,1 0 0 0 0,0-1 0 0 0,1 0 1 0 0,0 0-1 0 0,4 6-3 0 0,-7-14 10 0 0,1 0-1 0 0,-1 0 1 0 0,1 0-1 0 0,0 0 1 0 0,0 0-1 0 0,-1-1 1 0 0,1 1 0 0 0,0-1-1 0 0,0 0 1 0 0,-1 0-1 0 0,1 0 1 0 0,0 0 0 0 0,0 0-1 0 0,0-1 1 0 0,-1 1-1 0 0,1-1 1 0 0,0 0 0 0 0,-1 0-1 0 0,1 0 1 0 0,0 0-1 0 0,0-1-9 0 0,9-6 87 0 0,-1-1-1 0 0,1-1 1 0 0,-2 0-1 0 0,1 0 0 0 0,-2-1 1 0 0,1-1-1 0 0,-2 0 1 0 0,1 0-1 0 0,-2 0 0 0 0,1-1 1 0 0,-2 0-1 0 0,0 0 1 0 0,4-14-87 0 0,9-13 182 0 0,59-170 431 0 0,-72 129-455 0 0,-9 78-1767 0 0,-1 2-5679 0 0,2 1-4969 0 0</inkml:trace>
  <inkml:trace contextRef="#ctx0" brushRef="#br0" timeOffset="16040.216">1 1524 0 0 0,'0'0'1339'0'0,"0"0"423"0"0,0 0 194 0 0,0 0-80 0 0,0 0-242 0 0,0 0-275 0 0,0 0-184 0 0,0 0-127 0 0,0 0-80 0 0,6 2-55 0 0,301 4 5135 0 0,-47 14-3298 0 0,163-11-2750 0 0,-41 7 274 0 0,-137 6-179 0 0,23-4-51 0 0,307-40 116 0 0,-140 36 23 0 0,65 11 45 0 0,198-20 76 0 0,-406-17-171 0 0,241-25 55 0 0,-60 27-184 0 0,8-4 152 0 0,77-5-72 0 0,-225 12 19 0 0,327 3 38 0 0,-278 7-175 0 0,277 0 100 0 0,-187-25 86 0 0,-17 5-93 0 0,276-12 4 0 0,-18 13 29 0 0,-361 9-8 0 0,305-8 9 0 0,239-14 111 0 0,-629 16-106 0 0,458-37 168 0 0,-74 2-54 0 0,-136 41 190 0 0,-234-15 378 0 0,151 18 75 0 0,-431 4-847 0 0,-1 0 1 0 0,0 0 0 0 0,0 0 6 0 0,0 0 1 0 0,0 0 0 0 0,0 0 8 0 0,0 0 24 0 0,0 0-23 0 0,0 0-9 0 0,0 0-17 0 0,0 0 21 0 0,0 0-5 0 0,0 0-1 0 0,0 0-18 0 0,0 0 14 0 0,0 0-4 0 0,0 0-3 0 0,0 0 25 0 0,0 0-7 0 0,0 0 2 0 0,0 0 1 0 0,0 0-1 0 0,0 0-5 0 0,0 0 0 0 0,0 0-24 0 0,0 0-4 0 0,0 0 31 0 0,0 0-18 0 0,0 0 3 0 0,0 0 4 0 0,0 0-17 0 0,0 0 4 0 0,0 0-15 0 0,0 0 15 0 0,0 0-12 0 0,0 0-5 0 0,0 0 30 0 0,0 0-9 0 0,0 0 7 0 0,0 0-9 0 0,0 0 2 0 0,0 0-12 0 0,0 0 1 0 0,0 0-6 0 0,0 0 0 0 0,0 0 24 0 0,0 0-2 0 0,0 0-11 0 0,0 0-4 0 0,0 0-6 0 0,0 0-1 0 0,0 0-4 0 0,-7 1-2233 0 0,1 5-5056 0 0,4-6-4489 0 0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9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64 10362 0 0,'0'0'2863'0'0,"0"0"-891"0"0,0 0-301 0 0,0 0-4 0 0,0 0-80 0 0,0 0-216 0 0,0 0-342 0 0,0 0-305 0 0,0 0-233 0 0,0 0-166 0 0,0 0-98 0 0,0 0-71 0 0,0 0-46 0 0,-6-4 520 0 0,39-50-336 0 0,-33 54-278 0 0,0 1 0 0 0,-1-1 0 0 0,1 0 1 0 0,0 1-1 0 0,0-1 0 0 0,0 0 0 0 0,0 0 0 0 0,-1 1 1 0 0,1-1-1 0 0,0 0 0 0 0,0 1 0 0 0,0-1 0 0 0,-1 0 0 0 0,1 0 1 0 0,0 0-1 0 0,-1 1 0 0 0,1-1 0 0 0,0 0 0 0 0,-1 0 1 0 0,1 0-1 0 0,0 0 0 0 0,0 1 0 0 0,-1-1 0 0 0,1 0 1 0 0,-1 0-1 0 0,1 0 0 0 0,0 0 0 0 0,-1 0 0 0 0,1 0 1 0 0,0 0-1 0 0,-1 0 0 0 0,1 0 0 0 0,0 0 0 0 0,-1 0 1 0 0,1 0-1 0 0,0 0 0 0 0,-1-1 0 0 0,1 1 0 0 0,0 0 0 0 0,-1 0 1 0 0,1 0-1 0 0,0 0 0 0 0,-1 0 0 0 0,1-1 0 0 0,0 1 1 0 0,0 0-1 0 0,-1 0 0 0 0,1-1 0 0 0,0 1 0 0 0,0 0 1 0 0,-1 0-1 0 0,1-1 0 0 0,0 1 0 0 0,0 0 0 0 0,0-1 1 0 0,0 1-1 0 0,-1 0-16 0 0,-29 26 66 0 0,69-54-382 0 0,-28 25-3209 0 0,1 2-3520 0 0,-11 1-5088 0 0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8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22 4313 0 0,'0'0'3250'0'0,"0"0"-1284"0"0,0 0-479 0 0,0 0-39 0 0,0 0 39 0 0,0 0-69 0 0,0 0-195 0 0,0 0-255 0 0,0 0-249 0 0,0 0-183 0 0,0 0-120 0 0,-26 22-56 0 0,-81 72-69 0 0,102-90-267 0 0,1-1 0 0 0,0 1 1 0 0,0 0-1 0 0,0 0 0 0 0,1 0 0 0 0,0 1 1 0 0,-1-1-1 0 0,1 1 0 0 0,1 0 1 0 0,-1 0-1 0 0,1 0 0 0 0,0 0 1 0 0,0 0-1 0 0,0 0 0 0 0,1 1-24 0 0,-4 11 84 0 0,-5 14 42 0 0,1 1-1 0 0,2 1 1 0 0,1-1 0 0 0,2 1 0 0 0,1 0 0 0 0,2 0 0 0 0,1 0 0 0 0,2 12-126 0 0,-1-36 49 0 0,-1 0 0 0 0,2 0 0 0 0,0 1 1 0 0,0-1-1 0 0,0 0 0 0 0,1-1 1 0 0,0 1-1 0 0,1-1 0 0 0,0 1 1 0 0,1-1-1 0 0,-1 0 0 0 0,1 0 0 0 0,1-1 1 0 0,0 0-1 0 0,0 0 0 0 0,0 0 1 0 0,1 0-1 0 0,0-1 0 0 0,0 0 1 0 0,0-1-1 0 0,1 0 0 0 0,0 0 0 0 0,0 0 1 0 0,0-1-1 0 0,1 0 0 0 0,-1-1 1 0 0,1 0-1 0 0,0 0 0 0 0,1-1-49 0 0,17-2 209 0 0,1-2 1 0 0,-1 0-1 0 0,1-2 0 0 0,-1-2 0 0 0,0 0 0 0 0,-1-1 1 0 0,0-2-1 0 0,0-1 0 0 0,0-1 0 0 0,-1-1 1 0 0,-1-1-1 0 0,0-1 0 0 0,-1-1 0 0 0,-1-1 0 0 0,0-1 1 0 0,10-11-210 0 0,-20 19 66 0 0,1-1 1 0 0,-2 0 0 0 0,1-1-1 0 0,-1 0 1 0 0,-1-1 0 0 0,0 0-1 0 0,0 0 1 0 0,-2-1 0 0 0,1-1-1 0 0,-2 1 1 0 0,0-1 0 0 0,0 0-1 0 0,-1-1 1 0 0,-1 0 0 0 0,-1 0-1 0 0,0 0 1 0 0,-1 0 0 0 0,0-1 0 0 0,-1 1-1 0 0,-1-1 1 0 0,-1 1 0 0 0,0-1-1 0 0,-1 0 1 0 0,-2-9-67 0 0,1 15-12 0 0,-2 0 0 0 0,0 0 0 0 0,0 0 0 0 0,0 0 0 0 0,-1 1 0 0 0,-1 0 0 0 0,0 0 0 0 0,0 1 0 0 0,0 0 0 0 0,-1 0 0 0 0,-1 0 0 0 0,1 1 0 0 0,-1 0 0 0 0,0 0 0 0 0,-1 1 0 0 0,1 0 0 0 0,-1 0 1 0 0,-1 1-1 0 0,1 0 0 0 0,-5-1 12 0 0,-7-3-204 0 0,-1 1 0 0 0,-1 1 1 0 0,1 1-1 0 0,-1 0 0 0 0,0 2 1 0 0,0 1-1 0 0,0 1 1 0 0,-18 0 203 0 0,17 3-420 0 0,-1 0 0 0 0,0 2 1 0 0,1 1-1 0 0,-1 0 1 0 0,1 2-1 0 0,-6 3 420 0 0,-26 13-3329 0 0,3 6-3642 0 0,33-14-4401 0 0</inkml:trace>
  <inkml:trace contextRef="#ctx0" brushRef="#br0" timeOffset="367.45">0 409 8362 0 0,'0'0'2179'0'0,"0"0"-440"0"0,0 0-224 0 0,0 0 20 0 0,0 0-55 0 0,0 0-206 0 0,0 0-355 0 0,0 0-352 0 0,0 0-177 0 0,0 0-23 0 0,0 0 92 0 0,0 0 102 0 0,0 0 17 0 0,28-13-8 0 0,89-42-29 0 0,-69 31 57 0 0,0 3 0 0 0,2 1 0 0 0,0 3 0 0 0,42-9-598 0 0,-88 24 25 0 0,-1 1 1 0 0,1 0-1 0 0,-1 0 0 0 0,1 0 0 0 0,-1 0 0 0 0,1 0 1 0 0,0 1-1 0 0,-1 0 0 0 0,1-1 0 0 0,0 1 0 0 0,-1 1 1 0 0,1-1-1 0 0,0 0 0 0 0,-1 1 0 0 0,1 0 0 0 0,-1 0 1 0 0,1 0-1 0 0,-1 0 0 0 0,1 1 0 0 0,-1-1 1 0 0,0 1-1 0 0,1 0 0 0 0,-1 0 0 0 0,0 0 0 0 0,0 0 1 0 0,-1 1-1 0 0,1-1 0 0 0,0 1 0 0 0,-1 0 0 0 0,0-1 1 0 0,3 4-26 0 0,36 97 834 0 0,-41-102-828 0 0,0 1-1 0 0,1 0 0 0 0,-1 0 1 0 0,1-1-1 0 0,0 1 0 0 0,-1-1 1 0 0,1 1-1 0 0,0 0 0 0 0,0-1 1 0 0,0 0-1 0 0,0 1 0 0 0,0-1 0 0 0,1 1 1 0 0,-1-1-1 0 0,0 0 0 0 0,1 0 1 0 0,-1 0-1 0 0,0 0 0 0 0,1 0 1 0 0,-1 0-1 0 0,1 0 0 0 0,0 0 0 0 0,-1-1 1 0 0,1 1-1 0 0,0-1 0 0 0,-1 1 1 0 0,1-1-1 0 0,0 0 0 0 0,0 1 1 0 0,-1-1-1 0 0,1 0 0 0 0,0 0 1 0 0,0 0-1 0 0,-1 0 0 0 0,1-1 0 0 0,0 1 1 0 0,0 0-1 0 0,-1-1 0 0 0,1 1 1 0 0,0-1-1 0 0,-1 0 0 0 0,1 1 1 0 0,-1-1-1 0 0,1 0 0 0 0,0 0 1 0 0,-1 0-1 0 0,0 0 0 0 0,1 0 0 0 0,0-1-4 0 0,22-39-2478 0 0,-10-28-6822 0 0,-14 61-2261 0 0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4193 0 0,'0'0'3018'0'0,"0"0"-1370"0"0,0 0-410 0 0,0 0 199 0 0,0 0 228 0 0,0 0 27 0 0,0 0-173 0 0,0 0-264 0 0,0 0-207 0 0,0 0-123 0 0,0 0-97 0 0,0 0-101 0 0,0 0-69 0 0,27-12-27 0 0,82-41-56 0 0,-97 48-416 0 0,0-1 0 0 0,-1-1 0 0 0,1 0 0 0 0,-1-1 0 0 0,-1 0 1 0 0,1-1-1 0 0,-2 0 0 0 0,1 0 0 0 0,0-3-159 0 0,19-17 362 0 0,79-87 286 0 0,-107 115-672 0 0,1 42-163 0 0,-3 41 386 0 0,0-61-196 0 0,0-1 1 0 0,2 1 0 0 0,0 0 0 0 0,1-1 0 0 0,1 0 0 0 0,1 1-1 0 0,5 14-3 0 0,24 19-861 0 0,-19-38-2010 0 0,2-1-3799 0 0,-8-8-4848 0 0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1 363 6545 0 0,'0'0'1639'0'0,"0"0"-736"0"0,0 0-257 0 0,0 0 125 0 0,0 0 227 0 0,0 0 104 0 0,0 0-115 0 0,0 0-228 0 0,0 0-170 0 0,0 0-59 0 0,0 0 0 0 0,0 0 20 0 0,15 11 10 0 0,50 35 5 0 0,-5-26 809 0 0,-46-20-1030 0 0,9 1 28 0 0,1-1 0 0 0,0-1 0 0 0,-1-1 0 0 0,0-1 0 0 0,1-1 0 0 0,-1-1 0 0 0,-1-2 0 0 0,1 0 0 0 0,-1-1 0 0 0,0-1 0 0 0,14-8-372 0 0,-18 6 139 0 0,-1-1 0 0 0,-1 0 1 0 0,1-1-1 0 0,-2-1 0 0 0,0-1 0 0 0,-1 0 1 0 0,0 0-1 0 0,-1-2 0 0 0,-1 0-139 0 0,-5 8 41 0 0,-1 0 0 0 0,0-1 0 0 0,0 0 0 0 0,-1 0 0 0 0,-1 0 0 0 0,0 0 0 0 0,0-1 0 0 0,-1 0 0 0 0,0 0 0 0 0,0 0 0 0 0,-2 0 0 0 0,1 0 0 0 0,-1-1 0 0 0,-1 1 0 0 0,0 0-1 0 0,-1 0 1 0 0,0-4-41 0 0,-2 12-17 0 0,1 0 0 0 0,-1 0 0 0 0,1-1-1 0 0,-1 2 1 0 0,0-1 0 0 0,0 0-1 0 0,0 0 1 0 0,0 1 0 0 0,-1 0-1 0 0,1 0 1 0 0,-1 0 0 0 0,0 0 0 0 0,1 0-1 0 0,-1 1 1 0 0,0-1 0 0 0,0 1-1 0 0,0 0 1 0 0,0 1 0 0 0,0-1 0 0 0,0 1-1 0 0,0-1 1 0 0,0 1 0 0 0,0 0-1 0 0,0 1 1 0 0,0-1 0 0 0,0 1-1 0 0,0-1 1 0 0,0 1 0 0 0,0 0 0 0 0,0 1-1 0 0,0-1 1 0 0,-2 2 17 0 0,-28 11-122 0 0,1 2-1 0 0,0 1 1 0 0,2 1 0 0 0,0 2 0 0 0,1 1-1 0 0,-23 20 123 0 0,22-16-40 0 0,0 0-1 0 0,2 2 0 0 0,1 2 0 0 0,1 0 1 0 0,2 1-1 0 0,1 2 0 0 0,1 2 41 0 0,18-29 7 0 0,0 0-1 0 0,1 0 1 0 0,0 1-1 0 0,0 0 1 0 0,1 0-1 0 0,0 0 1 0 0,0 0 0 0 0,0 0-1 0 0,1 1 1 0 0,0-1-1 0 0,0 1 1 0 0,0 0-1 0 0,1-1 1 0 0,0 1-1 0 0,1 0 1 0 0,-1 0-1 0 0,1 0 1 0 0,0 0 0 0 0,1-1-1 0 0,0 1 1 0 0,0 0-1 0 0,0 0 1 0 0,1-1-1 0 0,0 1 1 0 0,1-1-1 0 0,-1 1 1 0 0,1-1 0 0 0,0 0-1 0 0,1 0 1 0 0,-1 0-1 0 0,1-1 1 0 0,0 1-1 0 0,1-1 1 0 0,4 5-7 0 0,14 2 117 0 0,1-2 0 0 0,0 0 1 0 0,1-1-1 0 0,0-1 0 0 0,0-2 0 0 0,1-1 1 0 0,-1 0-1 0 0,1-2 0 0 0,0-1 0 0 0,1-1 1 0 0,-1-1-1 0 0,0-2 0 0 0,9-2-117 0 0,93-18-156 0 0,-122 14-825 0 0,-6 2-7188 0 0,0 3-3732 0 0</inkml:trace>
  <inkml:trace contextRef="#ctx0" brushRef="#br0" timeOffset="941.998">912 507 11915 0 0,'0'0'3331'0'0,"0"0"-1849"0"0,0 0-573 0 0,0 0 75 0 0,0 0 46 0 0,0 0-99 0 0,0 0-215 0 0,0 0-236 0 0,0 0-167 0 0,0 0-102 0 0,0 0-54 0 0,0 0-50 0 0,0 0-36 0 0,-20 28-11 0 0,-62 88-19 0 0,54-54 0 0 0,28-52-32 0 0,-1-4 5 0 0,0 0 0 0 0,1 0 1 0 0,0 1-1 0 0,0-1 0 0 0,0 0 1 0 0,1 0-1 0 0,0 0 0 0 0,0 0 0 0 0,1 0 1 0 0,-1 0-1 0 0,1-1 0 0 0,0 1 1 0 0,1 0-1 0 0,-1-1 0 0 0,1 1 1 0 0,1-1-1 0 0,-1 0 0 0 0,0 0 1 0 0,1 0-1 0 0,0-1 0 0 0,1 1 1 0 0,-1-1-1 0 0,0 0 0 0 0,1 0 1 0 0,0-1-1 0 0,0 1 0 0 0,0-1 1 0 0,1 0-1 0 0,-1 0 0 0 0,1-1 1 0 0,-1 0-1 0 0,1 0 0 0 0,0 0 1 0 0,0-1-1 0 0,1 1-14 0 0,6-1 127 0 0,0-1 1 0 0,0 0-1 0 0,0 0 1 0 0,-1-2-1 0 0,1 1 1 0 0,0-2-1 0 0,-1 0 1 0 0,1 0-1 0 0,-1-1 1 0 0,0 0-1 0 0,0-1 1 0 0,0-1-1 0 0,-1 0 1 0 0,0-1-1 0 0,0 1 0 0 0,-1-2 1 0 0,0 0-1 0 0,0 0 1 0 0,0-1-1 0 0,-1 0 1 0 0,-1-1-1 0 0,1 0 1 0 0,-2 0-1 0 0,1 0 1 0 0,-2-1-1 0 0,1-1 1 0 0,-1 1-1 0 0,-1-1 1 0 0,0 0-1 0 0,-1 0 1 0 0,3-12-129 0 0,-5 16-28 0 0,0-1-1 0 0,0 1 0 0 0,-1 0 0 0 0,-1-1 0 0 0,1 1 0 0 0,-1 0 0 0 0,-1-1 0 0 0,0 1 0 0 0,0-1 0 0 0,0 1 0 0 0,-1 0 0 0 0,0 0 0 0 0,-1 0 1 0 0,0 0-1 0 0,0 0 0 0 0,0 1 0 0 0,-1-1 0 0 0,-1 1 0 0 0,1 0 0 0 0,-1 0 0 0 0,0 0 0 0 0,0 1 0 0 0,-1 0 0 0 0,0 0 0 0 0,0 0 0 0 0,-1 1 1 0 0,1 0-1 0 0,-1 0 0 0 0,0 0 0 0 0,-1 1 0 0 0,1 0 0 0 0,-3 0 30 0 0,-67-13-2424 0 0,26 15-5250 0 0,32 2-4174 0 0</inkml:trace>
  <inkml:trace contextRef="#ctx0" brushRef="#br0" timeOffset="1254.033">818 654 14275 0 0,'0'0'1930'0'0,"0"0"-529"0"0,0 0-218 0 0,0 0-62 0 0,0 0-91 0 0,0 0-141 0 0,0 0-184 0 0,0 0-182 0 0,0 0-154 0 0,0 0-81 0 0,0 0-65 0 0,0 0-64 0 0,26-13-38 0 0,79-39-31 0 0,-105 51-84 0 0,1 0 0 0 0,0 0 0 0 0,0 0 0 0 0,0 0 0 0 0,0 0 0 0 0,0 0 0 0 0,0 0 0 0 0,0 0 0 0 0,0 0 0 0 0,0 0 0 0 0,0 0 0 0 0,1 1 1 0 0,-1-1-1 0 0,0 1 0 0 0,1-1 0 0 0,-1 1 0 0 0,0-1 0 0 0,1 1 0 0 0,-1 0 0 0 0,0-1 0 0 0,1 1 0 0 0,-1 0 0 0 0,1 0 0 0 0,-1 0 1 0 0,1 0-1 0 0,-1 0 0 0 0,0 0 0 0 0,1 1 0 0 0,-1-1 0 0 0,1 0 0 0 0,-1 1 0 0 0,0-1 0 0 0,0 1 0 0 0,1 0 0 0 0,-1-1 0 0 0,0 1 0 0 0,0 0 1 0 0,1 0-1 0 0,-1-1 0 0 0,0 1 0 0 0,1 1-6 0 0,1 3 47 0 0,19 34 166 0 0,-21-35-205 0 0,1-1 0 0 0,-1 1 0 0 0,1-1 0 0 0,-1 1 0 0 0,1-1 0 0 0,0 1 0 0 0,1-1 0 0 0,-1 0 0 0 0,0 0 0 0 0,1 0 0 0 0,0-1 0 0 0,0 1 0 0 0,0 0 0 0 0,0-1 0 0 0,0 0 0 0 0,0 0 0 0 0,0 0 0 0 0,1 0 0 0 0,-1 0 0 0 0,1-1 0 0 0,1 1-8 0 0,112 5 649 0 0,-66-32-284 0 0,-50 19-2853 0 0,-1 4-3182 0 0,0 2-6113 0 0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639 498 4473 0 0,'0'0'1350'0'0,"0"0"-366"0"0,0 0-49 0 0,0 0 268 0 0,0 0 324 0 0,0 0 125 0 0,0 0-129 0 0,0 0-321 0 0,0 0-330 0 0,0 0-222 0 0,0 0-129 0 0,-4-3-28 0 0,-45-17 2729 0 0,7 2-1560 0 0,19 13-1421 0 0,1 0 1 0 0,-1 1-1 0 0,0 1 1 0 0,0 2-1 0 0,0 0 1 0 0,0 1-1 0 0,0 2 1 0 0,0 0-1 0 0,0 1 1 0 0,-17 6-242 0 0,21-5 103 0 0,0 2 0 0 0,0 0 0 0 0,0 2 0 0 0,1 0 0 0 0,0 1 0 0 0,0 0 0 0 0,1 2 0 0 0,-15 12-103 0 0,31-21 2 0 0,0 0-1 0 0,0 1 1 0 0,0-1-1 0 0,1 1 0 0 0,-1-1 1 0 0,1 1-1 0 0,0-1 1 0 0,-1 1-1 0 0,1-1 1 0 0,0 1-1 0 0,1-1 1 0 0,-1 1-1 0 0,0-1 1 0 0,1 1-1 0 0,-1-1 1 0 0,1 1-1 0 0,0-1 0 0 0,0 0 1 0 0,0 1-1 0 0,0-1 1 0 0,0 0-1 0 0,0 0 1 0 0,1 0-1 0 0,-1 0 1 0 0,1 0-1 0 0,-1 0 1 0 0,1 0-1 0 0,0 0 1 0 0,0 0-1 0 0,0-1 0 0 0,0 1 1 0 0,0-1-1 0 0,0 1 1 0 0,0-1-1 0 0,1 0 1 0 0,-1 0-1 0 0,0 0 1 0 0,1 0-1 0 0,-1-1 1 0 0,0 1-1 0 0,3 0-1 0 0,117 30 308 0 0,-25-11-132 0 0,-96-20-168 0 0,0 0-1 0 0,0 0 1 0 0,0 0-1 0 0,0 0 1 0 0,0 0 0 0 0,0 0-1 0 0,0 1 1 0 0,0-1-1 0 0,0 0 1 0 0,0 0-1 0 0,0 1 1 0 0,0-1 0 0 0,0 1-1 0 0,0-1 1 0 0,0 1-1 0 0,-1-1 1 0 0,1 1-1 0 0,0-1 1 0 0,0 1 0 0 0,0 0-1 0 0,-1 0 1 0 0,1-1-1 0 0,0 1 1 0 0,-1 0-1 0 0,1 0 1 0 0,-1 0 0 0 0,1 0-1 0 0,-1-1 1 0 0,1 1-1 0 0,-1 0 1 0 0,1 0-1 0 0,-1 0 1 0 0,0 0-1 0 0,0 0 1 0 0,1 0 0 0 0,-1 0-1 0 0,0 0 1 0 0,0 0-1 0 0,0 0 1 0 0,0 0-1 0 0,0 0 1 0 0,-1 1 0 0 0,1-1-1 0 0,0 0 1 0 0,0 0-1 0 0,-1-1 1 0 0,1 1-1 0 0,0 0 1 0 0,-1 0 0 0 0,1 0-1 0 0,-1 0 1 0 0,1 0-8 0 0,-252 151 552 0 0,143-58-591 0 0,107-92 42 0 0,0-1 0 0 0,1 1 0 0 0,-1 0 0 0 0,1-1-1 0 0,-1 1 1 0 0,1 0 0 0 0,0 0 0 0 0,-1 0 0 0 0,1 0 0 0 0,0 0 0 0 0,0 0 0 0 0,1 1-1 0 0,-1-1 1 0 0,0 0 0 0 0,1 0 0 0 0,-1 1 0 0 0,1-1 0 0 0,0 0 0 0 0,-1 1-1 0 0,1-1 1 0 0,1 0 0 0 0,-1 1 0 0 0,0-1 0 0 0,0 0 0 0 0,1 1 0 0 0,-1-1 0 0 0,1 0-1 0 0,0 0 1 0 0,0 0 0 0 0,0 1 0 0 0,0-1 0 0 0,0 0 0 0 0,0 0 0 0 0,0 0-1 0 0,1 0 1 0 0,-1-1 0 0 0,1 1 0 0 0,0 0 0 0 0,-1-1 0 0 0,2 2-3 0 0,11 4 65 0 0,0-1 0 0 0,0 0-1 0 0,0-1 1 0 0,1-1 0 0 0,-1 0 0 0 0,1-1 0 0 0,0 0 0 0 0,0-1 0 0 0,1-1-1 0 0,-1-1 1 0 0,14-1-65 0 0,-17 1 6 0 0,-1 1-30 0 0,0-1 1 0 0,-1 0-1 0 0,1-1 1 0 0,0 0-1 0 0,-1 0 1 0 0,1-1-1 0 0,-1-1 1 0 0,0 0-1 0 0,0 0 1 0 0,2-2 23 0 0,5-24-2605 0 0,-16 6-4549 0 0,-1 20 5464 0 0,0-5-8538 0 0</inkml:trace>
  <inkml:trace contextRef="#ctx0" brushRef="#br0" timeOffset="568.354">428 1 11578 0 0,'0'0'1595'0'0,"0"0"-660"0"0,0 0-384 0 0,0 0 52 0 0,0 0 264 0 0,0 0 246 0 0,0 0 98 0 0,0 0-34 0 0,0 0-133 0 0,0 0-179 0 0,0 0-115 0 0,0 0-85 0 0,-1 19-89 0 0,-5 117 906 0 0,-29 144 765 0 0,-4 43-1691 0 0,-88 155-326 0 0,77-315-181 0 0,35-112-54 0 0,-5 12-1 0 0,29-88-1767 0 0,-1 2-5708 0 0,-5 16-4266 0 0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1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472 506 5249 0 0,'0'0'1467'0'0,"0"0"-149"0"0,0 0-30 0 0,0 0 47 0 0,0 0 59 0 0,0 0-46 0 0,0 0-152 0 0,0 0-186 0 0,0 0-191 0 0,0 0-203 0 0,-34 4-162 0 0,-102 13-98 0 0,68 10 57 0 0,60-20-331 0 0,0-1-21 0 0,1-1-1 0 0,-1 2 1 0 0,2-1-1 0 0,-1 1 1 0 0,1 0-1 0 0,-1 0 1 0 0,2 0-1 0 0,-1 1 1 0 0,1 0 0 0 0,1 0-1 0 0,-1 0 1 0 0,1 1-1 0 0,1 0 1 0 0,-1-1-1 0 0,2 1 1 0 0,-1 1-1 0 0,1-1 1 0 0,1 0-1 0 0,-1 0 1 0 0,2 1-1 0 0,-1-1 1 0 0,1 1-1 0 0,1-1 1 0 0,-1 0-1 0 0,2 1 1 0 0,0 1-61 0 0,1-5 102 0 0,1-1 0 0 0,1 0 0 0 0,-1 0 0 0 0,1-1 1 0 0,0 1-1 0 0,0-1 0 0 0,0 0 0 0 0,0 0 0 0 0,1-1 0 0 0,0 1 0 0 0,-1-1 1 0 0,1 0-1 0 0,0-1 0 0 0,1 0 0 0 0,-1 0 0 0 0,0 0 0 0 0,1-1 0 0 0,-1 1 0 0 0,1-2 1 0 0,-1 1-1 0 0,1-1 0 0 0,-1 0 0 0 0,1 0 0 0 0,-1-1 0 0 0,1 1 0 0 0,-1-2 1 0 0,1 1-1 0 0,-1-1 0 0 0,0 0 0 0 0,1 0 0 0 0,-1 0 0 0 0,0-1 0 0 0,-1 0 1 0 0,1-1-1 0 0,0 1 0 0 0,-1-1 0 0 0,0 0 0 0 0,0 0 0 0 0,0 0 0 0 0,0-1 0 0 0,1-2-102 0 0,22-21 7 0 0,-1-2-1 0 0,-1-1 0 0 0,-2 0 1 0 0,-1-2-1 0 0,-2-1 0 0 0,-1-1 1 0 0,-1-1-1 0 0,-2 0 0 0 0,-2-1 0 0 0,-1-1 1 0 0,-2 0-1 0 0,-2-1 0 0 0,-2 0 1 0 0,-1-1-1 0 0,-2 0 0 0 0,-1 0 1 0 0,-3 0-1 0 0,-2-34-6 0 0,1 71-36 0 0,1 1 1 0 0,-1-1 0 0 0,0 0-1 0 0,0 0 1 0 0,0 0-1 0 0,0 0 1 0 0,0 1 0 0 0,-1-1-1 0 0,1 0 1 0 0,-1 0 0 0 0,0 0-1 0 0,0 1 1 0 0,0-1-1 0 0,0 0 1 0 0,0 1 0 0 0,-1-1-1 0 0,1 1 1 0 0,-1 0-1 0 0,1-1 1 0 0,-1 1 0 0 0,0 0-1 0 0,0 0 1 0 0,0 0-1 0 0,0 0 1 0 0,0 0 0 0 0,-1 1-1 0 0,1-1 1 0 0,-1 1-1 0 0,1-1 1 0 0,-1 1 0 0 0,1 0-1 0 0,-1 0 1 0 0,0 0-1 0 0,1 0 1 0 0,-1 0 0 0 0,0 1-1 0 0,0-1 1 0 0,0 1 0 0 0,1 0-1 0 0,-1 0 1 0 0,0 0-1 0 0,0 0 1 0 0,0 1 0 0 0,0-1-1 0 0,1 1 1 0 0,-1-1-1 0 0,0 1 1 0 0,0 0 0 0 0,1 0-1 0 0,-1 0 36 0 0,-10 10-14 0 0,1 0 0 0 0,1 1 0 0 0,0 0 0 0 0,0 1-1 0 0,1 1 1 0 0,1-1 0 0 0,0 1 0 0 0,1 1 0 0 0,0 0 0 0 0,1 0 0 0 0,1 0-1 0 0,1 1 1 0 0,0-1 0 0 0,1 2 0 0 0,-1 6 14 0 0,2-8 71 0 0,0-1-1 0 0,1 1 1 0 0,1 0 0 0 0,1 0-1 0 0,0 0 1 0 0,1 0-1 0 0,0 0 1 0 0,1 0 0 0 0,1 0-1 0 0,0-1 1 0 0,1 1 0 0 0,1-1-1 0 0,0 0 1 0 0,1 0-1 0 0,0-1 1 0 0,1 1 0 0 0,1-1-1 0 0,0-1 1 0 0,1 0 0 0 0,0 0-1 0 0,1 0 1 0 0,0-1-1 0 0,10 7-70 0 0,177 127 803 0 0,-187-136-1125 0 0,4 4 36 0 0,-9-11-3801 0 0,0-1-3615 0 0,-3-1-3790 0 0</inkml:trace>
  <inkml:trace contextRef="#ctx0" brushRef="#br0" timeOffset="313.16">0 948 7762 0 0,'0'0'1623'0'0,"0"0"-164"0"0,0 0 125 0 0,0 0 208 0 0,0 0 59 0 0,0 0-109 0 0,0 0-222 0 0,39 3-267 0 0,124 10-254 0 0,119 0 1304 0 0,21-13-2895 0 0,-256-4-1008 0 0,-28 0-1789 0 0,-6 2-1535 0 0,-4 1-6299 0 0</inkml:trace>
  <inkml:trace contextRef="#ctx0" brushRef="#br0" timeOffset="888.531">352 1287 10826 0 0,'0'0'1753'0'0,"0"0"-312"0"0,0 0-147 0 0,0 0 18 0 0,0 0-88 0 0,0 0-199 0 0,0 0-272 0 0,0 0-234 0 0,0 0-158 0 0,0 0-99 0 0,0 0-73 0 0,-32 3-67 0 0,-99 15-34 0 0,129-19-84 0 0,-1 1 0 0 0,0 0 0 0 0,0 1 0 0 0,0-1-1 0 0,0 0 1 0 0,1 1 0 0 0,-1-1 0 0 0,0 1 0 0 0,1 0 0 0 0,-1 0 0 0 0,0 0 0 0 0,1 1 0 0 0,-1-1 0 0 0,1 0 0 0 0,-1 1 0 0 0,1 0 0 0 0,0-1 0 0 0,0 1 0 0 0,0 0 0 0 0,0 0 0 0 0,0 0 0 0 0,0 1 0 0 0,0 0-4 0 0,-4 6 17 0 0,-5 3-11 0 0,1 0 0 0 0,0 1 0 0 0,1 0 0 0 0,1 0 1 0 0,0 1-1 0 0,1 0 0 0 0,0 1 0 0 0,1 0 0 0 0,1-1 1 0 0,0 2-1 0 0,1-1 0 0 0,1 1 0 0 0,0-1 0 0 0,1 1 0 0 0,1 0 1 0 0,0 0-1 0 0,2 11-6 0 0,0-23 34 0 0,-1 0 1 0 0,1-1-1 0 0,0 1 1 0 0,1-1 0 0 0,-1 1-1 0 0,0-1 1 0 0,1 0-1 0 0,0 0 1 0 0,0 1-1 0 0,0-1 1 0 0,0-1-1 0 0,1 1 1 0 0,-1 0-1 0 0,1 0 1 0 0,-1-1-1 0 0,1 1 1 0 0,0-1-1 0 0,0 0 1 0 0,0 0-1 0 0,0 0 1 0 0,1 0-1 0 0,-1-1 1 0 0,0 1-1 0 0,1-1 1 0 0,-1 0-1 0 0,1 0 1 0 0,-1 0-1 0 0,1-1 1 0 0,0 1 0 0 0,-1-1-1 0 0,1 0-34 0 0,8 2 193 0 0,-1-1 0 0 0,1-1 0 0 0,0 0 0 0 0,-1 0-1 0 0,1-1 1 0 0,0-1 0 0 0,-1 0 0 0 0,1 0 0 0 0,2-2-193 0 0,10-7 124 0 0,-1-1 0 0 0,0-1 0 0 0,0 0 1 0 0,-2-2-1 0 0,1-1 0 0 0,-2 0 0 0 0,0-2 0 0 0,-2 0 1 0 0,0-1-1 0 0,0-1 0 0 0,-2 0 0 0 0,-1-2 0 0 0,0 0 1 0 0,-2 0-1 0 0,8-17-124 0 0,-9 15 6 0 0,-1-1 1 0 0,-1-1 0 0 0,-1 0-1 0 0,-2-1 1 0 0,0 0-1 0 0,-2 0 1 0 0,0 0-1 0 0,-2 0 1 0 0,-2-1-1 0 0,0-8-6 0 0,-1 26-12 0 0,-1 0 0 0 0,-1 0 0 0 0,1 0 0 0 0,-2 0 0 0 0,1 1 0 0 0,-1-1 0 0 0,-1 1 0 0 0,1-1 0 0 0,-2 1 0 0 0,1 0-1 0 0,-3-2 13 0 0,5 8-17 0 0,0-1-1 0 0,0 1 0 0 0,0 0 0 0 0,0 1 1 0 0,0-1-1 0 0,-1 0 0 0 0,1 1 0 0 0,-1-1 1 0 0,0 1-1 0 0,0 0 0 0 0,0 0 0 0 0,0 0 0 0 0,0 0 1 0 0,0 0-1 0 0,-1 1 0 0 0,1-1 0 0 0,-1 1 1 0 0,1 0-1 0 0,-1 0 0 0 0,1 0 0 0 0,-1 1 0 0 0,1-1 1 0 0,-1 1-1 0 0,0 0 0 0 0,1 0 0 0 0,-1 0 1 0 0,0 1-1 0 0,1-1 0 0 0,-1 1 0 0 0,1 0 1 0 0,-1 0-1 0 0,0 0 18 0 0,-4 4-31 0 0,0 1 1 0 0,0 0-1 0 0,1 0 0 0 0,0 1 1 0 0,0 0-1 0 0,0 0 1 0 0,1 0-1 0 0,0 1 0 0 0,1 0 1 0 0,0 0-1 0 0,0 0 1 0 0,1 1-1 0 0,0 0 0 0 0,0 0 1 0 0,1 0-1 0 0,0 0 31 0 0,-9 24-9 0 0,2 0-1 0 0,2 1 1 0 0,1 0-1 0 0,1 0 1 0 0,2 0-1 0 0,1 1 1 0 0,3 33 9 0 0,2-49 15 0 0,0 0 1 0 0,2 0 0 0 0,1 0 0 0 0,0-1 0 0 0,1 1 0 0 0,1-1 0 0 0,0-1-1 0 0,2 1 1 0 0,6 9-16 0 0,-8-14 12 0 0,46 63 293 0 0,-15-54-1305 0 0,3-35-3866 0 0,-30 3 784 0 0,-2 2-2794 0 0,-2 0-1618 0 0</inkml:trace>
  <inkml:trace contextRef="#ctx0" brushRef="#br0" timeOffset="1252.532">906 1047 17308 0 0,'0'0'796'0'0,"0"0"-301"0"0,0 0-33 0 0,0 0 157 0 0,0 0 119 0 0,0 0 27 0 0,0 0-54 0 0,0 0-67 0 0,-14 34-122 0 0,-45 107-84 0 0,-17 49 495 0 0,66-166-917 0 0,1 0 0 0 0,1 0 0 0 0,1 1 0 0 0,2-1 0 0 0,0 1 0 0 0,1 1 0 0 0,2-1 0 0 0,0 2-16 0 0,2-25-3 0 0,0 0 1 0 0,1 0 0 0 0,-1-1-1 0 0,0 1 1 0 0,1 0 0 0 0,-1 0-1 0 0,1 0 1 0 0,-1 0 0 0 0,1-1-1 0 0,0 1 1 0 0,0 0 0 0 0,-1-1-1 0 0,1 1 1 0 0,1 0 0 0 0,-1-1-1 0 0,0 1 1 0 0,0-1 0 0 0,0 0-1 0 0,1 1 1 0 0,-1-1 0 0 0,1 0-1 0 0,-1 0 1 0 0,1 0 0 0 0,0 0-1 0 0,-1 0 1 0 0,1 0 0 0 0,0 0-1 0 0,0-1 1 0 0,-1 1 0 0 0,1 0-1 0 0,0-1 1 0 0,0 0 0 0 0,0 1-1 0 0,0-1 1 0 0,0 0 0 0 0,-1 0-1 0 0,1 0 1 0 0,1 0 2 0 0,72-15 157 0 0,19-40-132 0 0,-92 53-97 0 0,20-22-812 0 0,-29 5-4041 0 0,-7 8-4176 0 0,11 8-569 0 0</inkml:trace>
  <inkml:trace contextRef="#ctx0" brushRef="#br0" timeOffset="1503.081">573 1338 11811 0 0,'0'0'1414'0'0,"0"0"-304"0"0,0 0 33 0 0,0 0 160 0 0,0 0 17 0 0,0 0-121 0 0,0 0-177 0 0,0 0-158 0 0,0 0-119 0 0,34-3-113 0 0,107-13-139 0 0,21 9-537 0 0,-115 7-9401 0 0,-41 0-2114 0 0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7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5641 0 0,'0'0'2034'0'0,"0"0"-326"0"0,0 0-106 0 0,0 0 53 0 0,0 0-12 0 0,0 0-243 0 0,0 0-325 0 0,0 0-312 0 0,0 0-229 0 0,0 0-58 0 0,0 0 37 0 0,0 0 89 0 0,12-2 883 0 0,-1-4-985 0 0,-1-1 0 0 0,0 0-1 0 0,0 0 1 0 0,0-1-1 0 0,-1-1 1 0 0,0 0 0 0 0,-1 0-1 0 0,0-1 1 0 0,0 0 0 0 0,3-6-500 0 0,15-17 459 0 0,121-125 325 0 0,-93 114-694 0 0,-53 45-94 0 0,1 0 0 0 0,-1 0 1 0 0,1 1-1 0 0,-1-1 0 0 0,0 0 1 0 0,1 1-1 0 0,-1-1 0 0 0,0 0 1 0 0,0 1-1 0 0,0-1 1 0 0,0 1-1 0 0,-1 0 0 0 0,1-1 1 0 0,0 1-1 0 0,0 0 0 0 0,-1-1 1 0 0,1 1-1 0 0,-1 0 0 0 0,0 0 1 0 0,0 0-1 0 0,1-1 1 0 0,-1 1-1 0 0,0 0 0 0 0,-1 0 1 0 0,1 0-1 0 0,0 1 4 0 0,0 4-1 0 0,6 38 84 0 0,-5-35-60 0 0,0 0 1 0 0,0 1-1 0 0,1-1 0 0 0,0 0 1 0 0,0 0-1 0 0,1 0 1 0 0,1 0-1 0 0,0-1 0 0 0,0 1 1 0 0,1-1-1 0 0,0 0 1 0 0,4 4-24 0 0,46 43-530 0 0,-24-21-3766 0 0,-17-19-3034 0 0,-8-8-4370 0 0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3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177 409 11130 0 0,'0'0'1293'0'0,"0"0"-349"0"0,0 0 40 0 0,0 0 258 0 0,0 0 169 0 0,0 0-2 0 0,0 0-152 0 0,0 0-181 0 0,0 0-164 0 0,0 0-147 0 0,0 0-91 0 0,32 8-75 0 0,100 20-62 0 0,-52-29 294 0 0,-66-4-655 0 0,4 1-76 0 0,-1-1 1 0 0,0-1-1 0 0,0 0 1 0 0,-1-1-1 0 0,1-1 0 0 0,-2-1 1 0 0,1 0-1 0 0,-1-1 1 0 0,0 0-1 0 0,-1-2 0 0 0,-1 1 1 0 0,0-2-1 0 0,0 0 1 0 0,-1 0-1 0 0,-1-1 0 0 0,0 0 1 0 0,-1-1-1 0 0,0-1 1 0 0,-2 1-1 0 0,0-1 0 0 0,0-1-99 0 0,-7 14-15 0 0,0 0 0 0 0,0 0 0 0 0,0 0 0 0 0,-1-1 0 0 0,1 1 1 0 0,-1 0-1 0 0,0 0 0 0 0,0 0 0 0 0,0 0 0 0 0,0-1 1 0 0,0 1-1 0 0,-1 0 0 0 0,1 0 0 0 0,-1 0 0 0 0,0 0 1 0 0,0 0-1 0 0,0 0 0 0 0,-1 0 0 0 0,1 0 0 0 0,0 0 0 0 0,-1 1 1 0 0,0-1-1 0 0,0 1 0 0 0,0-1 0 0 0,0 1 0 0 0,0-1 1 0 0,0 1-1 0 0,-1 0 0 0 0,1 0 0 0 0,-1 0 0 0 0,0 1 1 0 0,1-1-1 0 0,-1 0 0 0 0,0 1 0 0 0,0 0 0 0 0,0 0 0 0 0,0 0 1 0 0,-1 0 13 0 0,-124-15-946 0 0,103 19 875 0 0,0 2 0 0 0,1 0 0 0 0,0 1 1 0 0,0 2-1 0 0,0 0 0 0 0,1 2 1 0 0,0 0-1 0 0,1 2 0 0 0,0 0 1 0 0,-15 12 70 0 0,14-8-2 0 0,0 1 0 0 0,0 1 0 0 0,2 1 0 0 0,0 1 0 0 0,2 0 1 0 0,0 2-1 0 0,1 0 0 0 0,1 1 0 0 0,1 1 0 0 0,1 0 0 0 0,2 1 1 0 0,0 1-1 0 0,-6 19 2 0 0,16-38 33 0 0,0 0 1 0 0,1 0 0 0 0,-1 1 0 0 0,1-1-1 0 0,1 1 1 0 0,0-1 0 0 0,0 1-1 0 0,0 0 1 0 0,1 0 0 0 0,0-1 0 0 0,0 1-1 0 0,1 0 1 0 0,0 0 0 0 0,0-1-1 0 0,1 1 1 0 0,0-1 0 0 0,1 1 0 0 0,-1-1-1 0 0,1 0 1 0 0,1 0 0 0 0,-1 0-1 0 0,1 0 1 0 0,0-1 0 0 0,1 1 0 0 0,0-1-1 0 0,0 0 1 0 0,0-1 0 0 0,1 1-1 0 0,-1-1 1 0 0,1 0 0 0 0,1 0 0 0 0,1 0-34 0 0,18 7 186 0 0,0-2 1 0 0,0-1-1 0 0,1-1 1 0 0,1-2 0 0 0,-1 0-1 0 0,1-2 1 0 0,0-1-1 0 0,0-1 1 0 0,0-1 0 0 0,0-2-1 0 0,0 0 1 0 0,5-3-187 0 0,-31 4 12 0 0,35-2 130 0 0,-1-1 0 0 0,0-2-1 0 0,1-1 1 0 0,-2-2 0 0 0,32-12-142 0 0,-59 5-1547 0 0,-23 8-6863 0 0,10 4-3938 0 0</inkml:trace>
  <inkml:trace contextRef="#ctx0" brushRef="#br0" timeOffset="2952.403">947 693 1808 0 0,'0'0'3157'0'0,"0"0"-1599"0"0,0 0-397 0 0,0 0 264 0 0,0 0 242 0 0,0 0 66 0 0,0 0-168 0 0,0 0-342 0 0,0 0-301 0 0,0 0-192 0 0,0 0-91 0 0,0 0-12 0 0,0 0 14 0 0,3-11 1766 0 0,-67 40-932 0 0,57-25-1410 0 0,0-1 0 0 0,0 1 0 0 0,1 1 0 0 0,-1-1 0 0 0,1 1 0 0 0,0 0 0 0 0,1 0 0 0 0,-1 1 0 0 0,1 0 0 0 0,0 0 0 0 0,0 0 0 0 0,1 1 0 0 0,0-1 0 0 0,0 1 0 0 0,1 0 0 0 0,-1 0 0 0 0,2 0 0 0 0,-1 1 0 0 0,1-1 0 0 0,0 1 0 0 0,0-1 0 0 0,1 1 1 0 0,0 0-1 0 0,1 0 0 0 0,-1-1 0 0 0,1 1 0 0 0,1 0 0 0 0,1 7-65 0 0,-1-11 47 0 0,1 0 1 0 0,0 0-1 0 0,0 0 1 0 0,0 0-1 0 0,1 0 1 0 0,-1-1-1 0 0,1 1 1 0 0,0-1-1 0 0,0 1 1 0 0,0-1-1 0 0,1 0 1 0 0,-1 0-1 0 0,1-1 1 0 0,0 1-1 0 0,-1-1 1 0 0,1 1-1 0 0,0-1 1 0 0,0 0-1 0 0,1-1 1 0 0,-1 1 0 0 0,0-1-1 0 0,0 0 1 0 0,1 0-1 0 0,-1 0 1 0 0,1 0-1 0 0,-1-1 1 0 0,1 0-1 0 0,-1 0 1 0 0,1 0-1 0 0,3-1-47 0 0,135-34 1315 0 0,-127 28-1203 0 0,0 0-1 0 0,-1-2 0 0 0,0 1 1 0 0,0-2-1 0 0,-1 0 1 0 0,0 0-1 0 0,-1-2 1 0 0,0 1-1 0 0,-1-2 1 0 0,1-2-112 0 0,-7 9 7 0 0,-1-1 1 0 0,0 1 0 0 0,0-1-1 0 0,-1-1 1 0 0,0 1 0 0 0,0 0 0 0 0,-1-1-1 0 0,0 0 1 0 0,0 0 0 0 0,-1 0-1 0 0,0 0 1 0 0,0 0 0 0 0,-1 0-1 0 0,0 0 1 0 0,-1-1 0 0 0,0 1 0 0 0,0 0-1 0 0,0-1 1 0 0,-1 1 0 0 0,-1 0-1 0 0,-1-8-7 0 0,1 11-53 0 0,1 0 0 0 0,-1 0 0 0 0,-1 0 0 0 0,1 1 0 0 0,-1-1 0 0 0,1 0 0 0 0,-1 1 0 0 0,-1 0 0 0 0,1 0 0 0 0,0 0 0 0 0,-1 0 0 0 0,0 0 0 0 0,0 1 0 0 0,0 0 0 0 0,-1 0 0 0 0,1 0 0 0 0,-1 0 0 0 0,1 1 0 0 0,-1-1 0 0 0,0 1 0 0 0,0 0 0 0 0,0 1 0 0 0,0-1 0 0 0,0 1 0 0 0,0 0 0 0 0,-1 0 0 0 0,1 1 0 0 0,-4-1 53 0 0,-4 1-534 0 0,-1 0-1 0 0,1 1 1 0 0,-1 1-1 0 0,1 0 1 0 0,-1 0 0 0 0,1 1-1 0 0,0 1 1 0 0,0 0 0 0 0,1 1-1 0 0,-10 5 535 0 0,13-5-827 0 0,-18 9-2845 0 0,9-3-2327 0 0,2 3-5250 0 0</inkml:trace>
  <inkml:trace contextRef="#ctx0" brushRef="#br0" timeOffset="3311.437">827 807 4833 0 0,'0'0'2933'0'0,"0"0"-1026"0"0,0 0-306 0 0,0 0 46 0 0,0 0-25 0 0,0 0-182 0 0,0 0-209 0 0,0 0-170 0 0,0 0-107 0 0,0 0-56 0 0,0 0-81 0 0,0 0-107 0 0,0 0-86 0 0,11-6-50 0 0,89-54 1562 0 0,-21 30-1161 0 0,-60 82-807 0 0,-15-32-80 0 0,-4-17-77 0 0,0 0 0 0 0,0 0 1 0 0,0 0-1 0 0,1 0 0 0 0,-1 0 0 0 0,1 0 0 0 0,0-1 1 0 0,0 1-1 0 0,0 0 0 0 0,0 0 0 0 0,0-1 1 0 0,1 1-1 0 0,-1-1 0 0 0,1 1 0 0 0,-1-1 1 0 0,1 0-1 0 0,0 1 0 0 0,0-1 0 0 0,0 0 1 0 0,1 0-1 0 0,-1-1 0 0 0,0 1 0 0 0,1 0 1 0 0,-1-1-1 0 0,1 1 0 0 0,0-1-11 0 0,4 2 46 0 0,0-2 0 0 0,1 1 1 0 0,-1-1-1 0 0,0 0 0 0 0,1 0 0 0 0,-1-1 0 0 0,1 0 0 0 0,-1-1 1 0 0,0 1-1 0 0,1-1 0 0 0,-1-1 0 0 0,0 1 0 0 0,0-1 1 0 0,0-1-1 0 0,0 1 0 0 0,0-1 0 0 0,0 0 0 0 0,-1-1 1 0 0,3-1-47 0 0,1-13-484 0 0,-14 7-5945 0 0,1 7-2589 0 0</inkml:trace>
  <inkml:trace contextRef="#ctx0" brushRef="#br0" timeOffset="5011.384">1440 1 10658 0 0,'0'0'4277'0'0,"0"0"-2496"0"0,0 0-916 0 0,0 0-27 0 0,0 0 70 0 0,0 0 19 0 0,0 0-44 0 0,0 0-103 0 0,0 0-92 0 0,0 0-55 0 0,0 0-50 0 0,0 0-87 0 0,0 0-82 0 0,18 1-30 0 0,86 6 360 0 0,183 10 2140 0 0,-271-19-3576 0 0,-17 1-4731 0 0,-10 1-7547 0 0,7 0 3312 0 0</inkml:trace>
  <inkml:trace contextRef="#ctx0" brushRef="#br0" timeOffset="5363.732">1507 207 10154 0 0,'0'0'2011'0'0,"0"0"-489"0"0,0 0-192 0 0,0 0-4 0 0,0 0-35 0 0,0 0-134 0 0,0 0-152 0 0,0 0-63 0 0,0 0-26 0 0,0 0-31 0 0,0 0-34 0 0,0 0-109 0 0,6 2-98 0 0,57 11 1440 0 0,121 1-1050 0 0,-183-14-1370 0 0,-1 0-96 0 0,0 0-104 0 0,0 0-140 0 0,0 0-177 0 0,0 0-247 0 0,-2 0-1638 0 0,-2 0-2906 0 0,0 0-4422 0 0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5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0 343 3737 0 0,'0'0'2014'0'0,"0"0"-174"0"0,0 0 102 0 0,0 0 167 0 0,0 0 3 0 0,0 0-192 0 0,0 0-310 0 0,0 0-291 0 0,0 0-238 0 0,0 0-153 0 0,0 0-102 0 0,0 0-78 0 0,0 0-38 0 0,21-10 2172 0 0,-5 3-2574 0 0,-1 0 0 0 0,0-2 1 0 0,0 0-1 0 0,-1 0 1 0 0,0-1-1 0 0,-1-1 0 0 0,0 0 1 0 0,-1-1-1 0 0,0 0 1 0 0,-1-1-1 0 0,1-2-308 0 0,27-26 314 0 0,118-126 178 0 0,-125 215-668 0 0,3 14 221 0 0,7 35 100 0 0,-35-68-180 0 0,23 38-1482 0 0,-19-63-652 0 0,-3-4-2052 0 0,-4 0-625 0 0,0 0-7563 0 0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74 13603 0 0,'0'0'1575'0'0,"0"0"-303"0"0,0 0-92 0 0,0 0 70 0 0,0 0 14 0 0,0 0-113 0 0,0 0-212 0 0,0 0-236 0 0,0 0-176 0 0,0 0-126 0 0,0 0-75 0 0,0 0-44 0 0,0 0-20 0 0,-3-6 494 0 0,-31 42 235 0 0,43-41-107 0 0,57-52-168 0 0,-65 56-660 0 0,-1 1 15 0 0,0 0 15 0 0,0 0 12 0 0,-56 33 292 0 0,35-14-352 0 0,20-19-46 0 0,1 0-6 0 0,0 0 1 0 0,0 0-15 0 0,0 0-7 0 0,10 0-191 0 0,12 0-422 0 0,0 6-2146 0 0,-13-1-3533 0 0,-5-2-5840 0 0</inkml:trace>
  <inkml:trace contextRef="#ctx0" brushRef="#br0" timeOffset="3681.251">16 1 0 0 0,'0'0'1938'0'0,"0"0"121"0"0,0 0-185 0 0,0 0-285 0 0,0 0-236 0 0,0 0-208 0 0,0 0-134 0 0,0 0-100 0 0,0 0-63 0 0,0 0-22 0 0,0 0-18 0 0,0 0-49 0 0,-3 5-66 0 0,-9 57 2717 0 0,12-61-3347 0 0,-1-1-1 0 0,1 1 1 0 0,0 0 0 0 0,0 0-1 0 0,0 0 1 0 0,0 0-1 0 0,0 0 1 0 0,1 0 0 0 0,-1 0-1 0 0,0 0 1 0 0,0 0-1 0 0,1 0 1 0 0,-1 0 0 0 0,0 0-1 0 0,1 0 1 0 0,-1 0-1 0 0,1-1 1 0 0,-1 1 0 0 0,1 0-1 0 0,-1 0 1 0 0,1-1-1 0 0,0 1 1 0 0,-1 0 0 0 0,1 0-1 0 0,0-1 1 0 0,0 1-1 0 0,-1-1 1 0 0,1 1-1 0 0,0-1 1 0 0,0 1 0 0 0,0-1-1 0 0,0 0 1 0 0,0 1-1 0 0,0-1 1 0 0,0 0 0 0 0,0 0-1 0 0,0 1 1 0 0,-1-1-1 0 0,1 0 1 0 0,0 0 0 0 0,0 0-1 0 0,0 0 1 0 0,0 0-1 0 0,0-1 1 0 0,0 1 0 0 0,0 0-1 0 0,0 0 1 0 0,0-1-1 0 0,0 1 1 0 0,0 0 0 0 0,0-1-1 0 0,0 1 1 0 0,-1-1-1 0 0,1 1 1 0 0,0-1 0 0 0,0 1-1 0 0,0-1 1 0 0,-1 0-1 0 0,1 1 1 0 0,0-1 0 0 0,-1 0-1 0 0,1 0 1 0 0,-1 1-1 0 0,1-1 1 0 0,-1 0 0 0 0,1 0-63 0 0,71-80 1256 0 0,-157 165-716 0 0,72-62-483 0 0,13-22-23 0 0,0 0 32 0 0,20 0 608 0 0,-17 0-630 0 0,0-1 1 0 0,1 1-1 0 0,-1-1 1 0 0,0 0-1 0 0,1-1 0 0 0,-1 1 1 0 0,0-1-1 0 0,0 1 1 0 0,0-1-1 0 0,0 0 0 0 0,-1 0 1 0 0,1 0-1 0 0,0 0 1 0 0,-1-1-1 0 0,1 1 0 0 0,-1-1 1 0 0,0 1-1 0 0,0-1 1 0 0,0 0-1 0 0,1-2-44 0 0,-12 5-6398 0 0,5 3 799 0 0,-1 1-6466 0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4060 4176 7906 0 0,'0'0'2225'0'0,"0"0"-627"0"0,0 0-367 0 0,0 0-21 0 0,0 0 66 0 0,0 0 4 0 0,0 0-112 0 0,0 0-183 0 0,0 0-230 0 0,0 0-141 0 0,0 0-103 0 0,-7 4-43 0 0,-23 17-17 0 0,-5 38 2180 0 0,30-44-2265 0 0,-14 24-113 0 0,-2-1 0 0 0,-2-1 0 0 0,-1 0 0 0 0,-2-2 1 0 0,-1-1-1 0 0,-2-1 0 0 0,-1-2 0 0 0,-33 27-253 0 0,-39 41 146 0 0,80-80-92 0 0,21-19-70 0 0,1 0-34 0 0,0 0 2 0 0,0 0-19 0 0,0 0-21 0 0,0 0 19 0 0,0 0-45 0 0,0 0-36 0 0,0 0-34 0 0,0 0-64 0 0,0 0-67 0 0,0-15-5812 0 0,0 4-3428 0 0,0 4-314 0 0</inkml:trace>
  <inkml:trace contextRef="#ctx0" brushRef="#br0" timeOffset="460.77">3578 4260 5265 0 0,'0'0'2505'0'0,"0"0"-144"0"0,0 0-213 0 0,0 0-93 0 0,0 0-167 0 0,0 0-257 0 0,0 0-293 0 0,0 0-329 0 0,0 0-233 0 0,0 0-158 0 0,0 0-75 0 0,0 0-30 0 0,0 0-21 0 0,-7-3 1335 0 0,42 25-745 0 0,7 13-770 0 0,-2 2 0 0 0,-1 2 0 0 0,-1 2 0 0 0,-3 1 0 0 0,-1 1 0 0 0,21 39-312 0 0,7 14 306 0 0,-61-95-270 0 0,-3 1-2742 0 0,-4-1-6715 0 0,1-1-2628 0 0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11 270 1064 0 0,'0'0'1395'0'0,"0"0"-120"0"0,0 0 133 0 0,0 0 279 0 0,0 0 206 0 0,0 0 38 0 0,0 0-152 0 0,0 0-245 0 0,0 0-259 0 0,0 0-219 0 0,0 0-200 0 0,-10-3 2054 0 0,173-10 985 0 0,3 0-3357 0 0,-121 13-518 0 0,-44 0 7 0 0,-1 0 18 0 0,-10 3 264 0 0,-224 35-25 0 0,171-28-68 0 0,62-10-186 0 0,1 0-24 0 0,0 0-23 0 0,13 0-52 0 0,229-10 581 0 0,-148 9-2172 0 0,-82 6-3528 0 0,-9-3-65 0 0,0-1-6497 0 0</inkml:trace>
  <inkml:trace contextRef="#ctx0" brushRef="#br0" timeOffset="403.012">944 5 9330 0 0,'0'0'5608'0'0,"0"0"-3806"0"0,0 0-1150 0 0,0 0 20 0 0,0 0 136 0 0,0 0 66 0 0,0 0-61 0 0,-32 20-158 0 0,-101 66-180 0 0,127-83-445 0 0,2 0 0 0 0,-1 0 1 0 0,0 0-1 0 0,1 1 1 0 0,-1-1-1 0 0,1 1 0 0 0,0 0 1 0 0,0 0-1 0 0,0 1 0 0 0,1-1 1 0 0,0 1-1 0 0,0-1 1 0 0,0 1-1 0 0,0 0 0 0 0,0 2-30 0 0,-4 9 85 0 0,-5 5-22 0 0,0 1 0 0 0,2 0 0 0 0,0 1 1 0 0,2 0-1 0 0,0 0 0 0 0,2 1 0 0 0,1 0 0 0 0,0 0 0 0 0,2 1 1 0 0,1-1-1 0 0,1 1 0 0 0,1-1 0 0 0,2 17-63 0 0,0-33 52 0 0,0 1-1 0 0,1-1 1 0 0,0 0-1 0 0,1 1 1 0 0,-1-2-1 0 0,1 1 1 0 0,1 0 0 0 0,0-1-1 0 0,0 0 1 0 0,0 0-1 0 0,1 0 1 0 0,0-1-1 0 0,0 0 1 0 0,1 0-1 0 0,0 0 1 0 0,0-1-1 0 0,0 0 1 0 0,1 0-1 0 0,-1-1 1 0 0,1 0 0 0 0,0 0-1 0 0,0-1 1 0 0,1 0-1 0 0,-1-1 1 0 0,1 0-1 0 0,-1 0 1 0 0,1 0-1 0 0,0-1 1 0 0,-1-1-1 0 0,1 1 1 0 0,2-2-52 0 0,10 1 172 0 0,0-2 1 0 0,-1-1-1 0 0,1-1 1 0 0,-1 0-1 0 0,0-2 1 0 0,0 0-1 0 0,0-1 0 0 0,-1-1 1 0 0,0-1-1 0 0,5-4-172 0 0,8-3 239 0 0,-1-1 0 0 0,-1-2-1 0 0,0-1 1 0 0,-2-2 0 0 0,0-1 0 0 0,-2-1-1 0 0,9-11-238 0 0,-26 26 21 0 0,0-1 0 0 0,-1 0 0 0 0,-1 0 0 0 0,0-1 0 0 0,0 0-1 0 0,-1 0 1 0 0,0-1 0 0 0,-1 1 0 0 0,0-1 0 0 0,-1-1 0 0 0,-1 1 0 0 0,0-1-1 0 0,0 1 1 0 0,-1-1 0 0 0,-1 0 0 0 0,0 0 0 0 0,-1 1 0 0 0,0-1 0 0 0,-1 0-1 0 0,0 0 1 0 0,-1 0 0 0 0,-1 0-21 0 0,-2 1-70 0 0,0 1-1 0 0,0 0 1 0 0,-1 0-1 0 0,-1 0 1 0 0,0 1-1 0 0,0 0 1 0 0,-1 1-1 0 0,0-1 1 0 0,-1 1-1 0 0,0 1 1 0 0,0 0-1 0 0,-1 0 1 0 0,0 1-1 0 0,-1 0 1 0 0,1 1-1 0 0,-1 0 1 0 0,0 1-1 0 0,-1 0 1 0 0,1 0-1 0 0,-1 1 1 0 0,0 1-1 0 0,0 0 1 0 0,0 1-1 0 0,0 0 1 0 0,-1 1-1 0 0,1 0 1 0 0,-1 1-1 0 0,-3 1 71 0 0,-106 11-2787 0 0,84-2-524 0 0,-2 4-3277 0 0,9-3-5542 0 0</inkml:trace>
  <inkml:trace contextRef="#ctx0" brushRef="#br0" timeOffset="951.038">764 337 6457 0 0,'0'0'399'0'0,"0"0"-294"0"0,0 0-39 0 0,0 0 159 0 0,0 0 147 0 0,0 0 39 0 0,0 0-88 0 0,0 0-205 0 0,0 0-248 0 0,0 0-188 0 0,0 0-79 0 0,0 0 22 0 0,0 0 87 0 0,-2-2 124 0 0,-27-4 1698 0 0,29 6-663 0 0,0 0-829 0 0,-6-1 10113 0 0,4-1-8178 0 0,22-25 2294 0 0,38 5-3917 0 0,-49 20 4 0 0,9-3-211 0 0,1 1 1 0 0,0 0 0 0 0,0 2-1 0 0,0 0 1 0 0,0 1 0 0 0,0 1 0 0 0,1 1-1 0 0,0 1-147 0 0,-15-1 14 0 0,-1 1 0 0 0,0 0 0 0 0,1 0 0 0 0,-1 0 0 0 0,0 0 0 0 0,-1 1 0 0 0,1-1 0 0 0,0 1 0 0 0,-1 0 0 0 0,1 0 0 0 0,-1 1 0 0 0,0-1 0 0 0,0 1 0 0 0,0-1-1 0 0,0 1 1 0 0,-1 0 0 0 0,0 0 0 0 0,0 0 0 0 0,0 0 0 0 0,0 1 0 0 0,0-1 0 0 0,-1 1 0 0 0,0-1 0 0 0,0 1 0 0 0,0-1 0 0 0,-1 1 0 0 0,1-1 0 0 0,-1 1 0 0 0,0 0 0 0 0,0-1 0 0 0,-1 1 0 0 0,0 0-14 0 0,2 1 28 0 0,0-3-14 0 0,-1 0 0 0 0,1 0 0 0 0,0 0 1 0 0,0 0-1 0 0,0 0 0 0 0,1-1 0 0 0,-1 1 0 0 0,1 0 0 0 0,-1-1 1 0 0,1 1-1 0 0,0-1 0 0 0,0 0 0 0 0,0 1 0 0 0,0-1 0 0 0,1 0 1 0 0,-1 0-1 0 0,1 0 0 0 0,-1-1 0 0 0,1 1 0 0 0,-1-1 0 0 0,1 1 1 0 0,0-1-1 0 0,0 0 0 0 0,0 0 0 0 0,0 0 0 0 0,0 0 0 0 0,0-1 0 0 0,0 1 1 0 0,0-1-1 0 0,0 0 0 0 0,0 1 0 0 0,0-1 0 0 0,1-1-14 0 0,102-13 497 0 0,-59-9-364 0 0,-46 22-211 0 0,0 1 0 0 0,0-1-1 0 0,0 0 1 0 0,-1 1 0 0 0,1-1-1 0 0,0 1 1 0 0,-1-1 0 0 0,1 0-1 0 0,0 0 1 0 0,-1 1 0 0 0,1-1-1 0 0,-1 0 1 0 0,1 0 0 0 0,-1 0-1 0 0,0 0 1 0 0,1 1 0 0 0,-1-1-1 0 0,0 0 1 0 0,0 0 0 0 0,1 0-1 0 0,-1 0 1 0 0,0 0 0 0 0,0 0-1 0 0,0 0 1 0 0,0 0 0 0 0,0 0 0 0 0,0 0-1 0 0,0 0 1 0 0,-1 0 0 0 0,1 0-1 0 0,0 1 1 0 0,-1-1 0 0 0,1 0-1 0 0,0 0 1 0 0,-1 0 0 0 0,1 0-1 0 0,-1 0 1 0 0,1 1 0 0 0,-1-1-1 0 0,1 0 1 0 0,-1 0 0 0 0,0 1-1 0 0,1-1 1 0 0,-1 1 0 0 0,0-1-1 0 0,0 0 1 0 0,1 1 0 0 0,-1-1-1 0 0,0 1 1 0 0,0 0 0 0 0,0-1-1 0 0,0 1 1 0 0,0-1 78 0 0,-9-5-2642 0 0,3 2-3475 0 0,1 0-5867 0 0</inkml:trace>
  <inkml:trace contextRef="#ctx0" brushRef="#br0" timeOffset="2965.239">1594 432 3961 0 0,'0'0'1181'0'0,"0"0"-167"0"0,0 0 141 0 0,0 0 272 0 0,0 0 141 0 0,0 0-38 0 0,0 0-167 0 0,0 0-196 0 0,0 0-136 0 0,0 0-87 0 0,0 0-51 0 0,0 0-46 0 0,0 0-17 0 0,25 10 10 0 0,78 26 4 0 0,-37-34 418 0 0,-55-6-1004 0 0,42-14 554 0 0,-1-2 0 0 0,-1-3 0 0 0,-1-2 0 0 0,19-13-812 0 0,-60 33 43 0 0,1 0 0 0 0,-1 0-1 0 0,-1-1 1 0 0,1-1 0 0 0,-1 1 0 0 0,0-1 0 0 0,-1-1 0 0 0,1 1 0 0 0,-1-1 0 0 0,-1-1 0 0 0,0 1-1 0 0,0-1 1 0 0,0 0 0 0 0,-1 0 0 0 0,-1-1 0 0 0,0 0 0 0 0,0 0 0 0 0,0 0 0 0 0,-2 0 0 0 0,1 0-1 0 0,-1 0 1 0 0,-1-1 0 0 0,1 1 0 0 0,-2-1 0 0 0,0-4-43 0 0,-2 11-45 0 0,0 0 0 0 0,0 0 0 0 0,0 1 0 0 0,-1-1 0 0 0,1 1 0 0 0,-1-1 0 0 0,0 1 0 0 0,0 0 0 0 0,0 0 0 0 0,-1 0 0 0 0,1 1 0 0 0,-1-1 0 0 0,1 1 0 0 0,-1 0 1 0 0,0 0-1 0 0,0 0 0 0 0,0 0 0 0 0,0 1 0 0 0,0-1 0 0 0,-1 1 0 0 0,1 0 0 0 0,0 1 0 0 0,0-1 0 0 0,-1 1 0 0 0,1-1 0 0 0,-1 1 0 0 0,1 1 0 0 0,0-1 0 0 0,-1 1 0 0 0,1-1 0 0 0,-4 3 45 0 0,5-3-25 0 0,-19 3-103 0 0,-1 1 1 0 0,0 1-1 0 0,1 1 0 0 0,0 1 1 0 0,0 1-1 0 0,1 1 0 0 0,0 1 1 0 0,1 0-1 0 0,-1 2 128 0 0,16-9-17 0 0,-23 12-12 0 0,1 2-1 0 0,1 0 1 0 0,0 2-1 0 0,1 1 1 0 0,2 1-1 0 0,0 1 1 0 0,1 1-1 0 0,-2 3 30 0 0,20-18 62 0 0,-1 0 0 0 0,2 0 0 0 0,-1 1 0 0 0,1-1 0 0 0,0 1 0 0 0,0 0 0 0 0,1 0 0 0 0,1 0 0 0 0,0 0 0 0 0,0 0 0 0 0,0 0 0 0 0,1 0 0 0 0,0 0 0 0 0,1 0 0 0 0,0 0 0 0 0,1 0 0 0 0,0 0 0 0 0,0 0 0 0 0,1 0 0 0 0,0-1 0 0 0,0 1 0 0 0,1-1 0 0 0,0 0 0 0 0,0 0 0 0 0,1 0 0 0 0,0-1 0 0 0,1 1 0 0 0,0-1-1 0 0,0-1 1 0 0,2 3-62 0 0,10 3 167 0 0,0 0-1 0 0,1-1 0 0 0,1 0 0 0 0,0-2 0 0 0,0 0 0 0 0,0-2 0 0 0,1 0 0 0 0,0-1 1 0 0,1-1-1 0 0,-1-1 0 0 0,1-1 0 0 0,0-1 0 0 0,0-1 0 0 0,0-1 0 0 0,0-1 0 0 0,7-2-166 0 0,29-15 144 0 0,-53 7-3430 0 0,-7-4-3448 0 0,-1 8-5424 0 0</inkml:trace>
  <inkml:trace contextRef="#ctx0" brushRef="#br0" timeOffset="3468.614">2321 694 15315 0 0,'0'0'1036'0'0,"0"0"-434"0"0,0 0-93 0 0,0 0 117 0 0,0 0 63 0 0,0 0-58 0 0,0 0-148 0 0,0 0-150 0 0,0 0-107 0 0,0 0-32 0 0,0 0 1 0 0,0 0 14 0 0,0 0 24 0 0,-5 30 19 0 0,-19 92 1 0 0,19-50 1283 0 0,5-72-1310 0 0,0 0 18 0 0,0 0-4 0 0,0 0 40 0 0,0 0 29 0 0,7-22 1456 0 0,0-3-1605 0 0,2 2-1 0 0,1-1 1 0 0,0 1 0 0 0,2 1 0 0 0,1 0 0 0 0,0 0 0 0 0,2 2 0 0 0,0 0 0 0 0,12-11-160 0 0,-17 19 13 0 0,-5 6-9 0 0,1-1 0 0 0,-1 1 0 0 0,1 0 0 0 0,0 0 0 0 0,0 1 0 0 0,1 0 0 0 0,0 0 0 0 0,0 0 0 0 0,0 1 0 0 0,0 0 0 0 0,5-1-4 0 0,-10 6-4 0 0,0 0-1 0 0,0 0 1 0 0,1 1-1 0 0,-1-1 1 0 0,0 1 0 0 0,0-1-1 0 0,-1 1 1 0 0,1 0-1 0 0,0 0 1 0 0,-1 0 0 0 0,1 0-1 0 0,-1 0 1 0 0,1 0-1 0 0,-1 1 1 0 0,0-1 0 0 0,0 0-1 0 0,0 1 1 0 0,0-1-1 0 0,0 0 1 0 0,-1 1 0 0 0,1-1-1 0 0,-1 1 1 0 0,0-1-1 0 0,1 1 1 0 0,-1 0 0 0 0,0-1-1 0 0,0 1 1 0 0,-1-1-1 0 0,1 1 1 0 0,-1-1 0 0 0,1 1-1 0 0,-1-1 1 0 0,0 1-1 0 0,0-1 1 0 0,0 0 0 0 0,0 1 4 0 0,0 12-287 0 0,16-11-2776 0 0,-4-5-7095 0 0,-9-2-1561 0 0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33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0 0 0,'0'0'268'0'0,"0"0"88"0"0,0 0-92 0 0,0 0-124 0 0,0 0-29 0 0,0 0 57 0 0,0 0 97 0 0,0 0 63 0 0,5-8-8 0 0,19-28-21 0 0,39-5 1402 0 0,-54 37-1480 0 0,0 1 1 0 0,1 0 0 0 0,-1 0 0 0 0,1 0 0 0 0,-1 1 0 0 0,1 1 0 0 0,0 0 0 0 0,0 0 0 0 0,0 1 0 0 0,0 0 0 0 0,6 1-222 0 0,41-2 1165 0 0,158-11-53 0 0,210-39-105 0 0,-35 22-394 0 0,-91 6-590 0 0,457-40-266 0 0,-426 60 247 0 0,130 18-70 0 0,12-8 118 0 0,414 12 265 0 0,-719-20-272 0 0,486-29 366 0 0,-103 13 609 0 0,394-9-34 0 0,145 18-129 0 0,-599 23-535 0 0,49-15 50 0 0,410-18 379 0 0,-786 18-682 0 0,745 15 300 0 0,-329 0-14 0 0,636-15 476 0 0,-240-4-680 0 0,61-7 26 0 0,256-4 809 0 0,-454-7-598 0 0,677-52 857 0 0,-84 55-568 0 0,-1172 20-603 0 0,776 2 181 0 0,-371-32 14 0 0,60 10 365 0 0,-273 16-109 0 0,-3-2 174 0 0,-296 17-474 0 0,89-8 489 0 0,-154-15-441 0 0,114 0 109 0 0,-14 11-133 0 0,-104 11-270 0 0,0 29-2419 0 0,-68-32-404 0 0,-8-2-3436 0 0,-3-1-5323 0 0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49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3905 0 0,'0'0'2202'0'0,"0"0"-506"0"0,0 0-238 0 0,0 0-9 0 0,0 0 53 0 0,0 0-15 0 0,0 0-177 0 0,0 0-289 0 0,0 0-307 0 0,0 0-257 0 0,0 0-150 0 0,0 4-19 0 0,0 15 91 0 0,2 0-1 0 0,-1 0 1 0 0,2-1 0 0 0,1 1 0 0 0,0 0-1 0 0,1-1 1 0 0,8 17-379 0 0,86 210 1236 0 0,-37-86-590 0 0,-41-100-90 0 0,-14-73 2685 0 0,12-174-2092 0 0,-9 134-994 0 0,3 1-1 0 0,3 0 0 0 0,2 1 1 0 0,18-38-155 0 0,7-23 238 0 0,-38 100-257 0 0,-1 2 4 0 0,-10 8-4488 0 0,6 0-3409 0 0,0 2-3633 0 0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10 350 7938 0 0,'0'0'1993'0'0,"0"0"-254"0"0,0 0-63 0 0,0 0 65 0 0,0 0 49 0 0,0 0-91 0 0,0 0-239 0 0,0 0-281 0 0,0 0-259 0 0,0 0-185 0 0,0 0-136 0 0,0 0-102 0 0,0 0-76 0 0,-2-6-47 0 0,-5-19-88 0 0,40-2 609 0 0,-21 23-768 0 0,-1 0 0 0 0,0 0 1 0 0,1 1-1 0 0,0 1 0 0 0,0 0 1 0 0,0 1-1 0 0,0 0 0 0 0,0 1 1 0 0,8 0-128 0 0,64-5 354 0 0,118 1 1 0 0,-116-4-230 0 0,-85 8-86 0 0,-1 0 14 0 0,0 0 7 0 0,0 0 15 0 0,0 0 7 0 0,0 0 36 0 0,0 0 3 0 0,0 0 8 0 0,0 0 27 0 0,0 0-27 0 0,0 0 7 0 0,0 0-8 0 0,-37-40 392 0 0,-74-85-447 0 0,37 44-509 0 0,75 73-2751 0 0,12 9-5122 0 0,-4 2-3683 0 0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7746 0 0,'0'0'4359'0'0,"0"0"-2268"0"0,0 0-881 0 0,0 0-19 0 0,0 0 113 0 0,0 0 4 0 0,0 0-159 0 0,0 0-286 0 0,0 0-239 0 0,0 0-140 0 0,0 0-43 0 0,0 0-17 0 0,6 0-22 0 0,176 0 3014 0 0,-70 4-2851 0 0,-44 3-133 0 0,-68-7-416 0 0,0 0 9 0 0,0 0-16 0 0,0 0-23 0 0,0 0-37 0 0,0 0 7 0 0,0 0-4 0 0,0 0-39 0 0,-17-18-3766 0 0,7 15-1074 0 0,6 2 1241 0 0,0-2-7878 0 0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13203 0 0,'0'0'1377'0'0,"0"0"-574"0"0,0 0-115 0 0,0 0 225 0 0,0 0 270 0 0,0 0 113 0 0,0 0-63 0 0,0 0-164 0 0,0 0-216 0 0,0 0-169 0 0,0 0-129 0 0,0 0-88 0 0,0 0-96 0 0,23 3-83 0 0,67 9-56 0 0,79-5-330 0 0,-140-9-1453 0 0,-11-3-3848 0 0,-12 1-6183 0 0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387 464 6041 0 0,'0'0'1709'0'0,"0"0"-305"0"0,0 0-52 0 0,0 0 107 0 0,0 0 54 0 0,0 0-94 0 0,0 0-274 0 0,0 0-323 0 0,-33 20-264 0 0,-102 62-178 0 0,80-31 28 0 0,51-42-333 0 0,-1 1-20 0 0,1 1-1 0 0,0-1 0 0 0,0 1 0 0 0,1-1 1 0 0,1 1-1 0 0,0 0 0 0 0,0 0 1 0 0,1 0-1 0 0,1 0 0 0 0,-1 1-54 0 0,1-8 45 0 0,0-1 0 0 0,1 1 0 0 0,-1-1 0 0 0,0 1 1 0 0,1-1-1 0 0,0 1 0 0 0,0-1 0 0 0,0 0 0 0 0,0 1 0 0 0,1-1 0 0 0,-1 0 0 0 0,1 0 0 0 0,0 0 0 0 0,0 0 0 0 0,0 0 1 0 0,0 0-1 0 0,0-1 0 0 0,1 1 0 0 0,-1-1 0 0 0,1 1 0 0 0,0-1 0 0 0,-1 0 0 0 0,1 0 0 0 0,0 0 0 0 0,0-1 0 0 0,1 1 1 0 0,-1-1-1 0 0,0 1 0 0 0,0-1 0 0 0,1 0 0 0 0,-1 0 0 0 0,3 0-45 0 0,10-1 242 0 0,0-1 0 0 0,0-1 0 0 0,0-1-1 0 0,-1 0 1 0 0,1 0 0 0 0,-1-2 0 0 0,0 0 0 0 0,0-1 0 0 0,0 0 0 0 0,-1-1-1 0 0,0-1 1 0 0,0 0 0 0 0,-1-1 0 0 0,0 0 0 0 0,0-1 0 0 0,-1 0-1 0 0,-1-1 1 0 0,0-1 0 0 0,0 0 0 0 0,1-2-242 0 0,7-3 110 0 0,-1-1 1 0 0,0 0-1 0 0,-1-1 0 0 0,-1-1 0 0 0,-1 0 1 0 0,-1-1-1 0 0,-1-1 0 0 0,0 0 0 0 0,-2-1 1 0 0,0 0-1 0 0,-2 0 0 0 0,-1-1 1 0 0,-1-1-1 0 0,0 0 0 0 0,-2 1 0 0 0,-1-2 1 0 0,-1 1-1 0 0,-2 0 0 0 0,0-3-110 0 0,-2 21-30 0 0,0 0 0 0 0,0 0 0 0 0,-1 0 0 0 0,0 0 0 0 0,0 0 0 0 0,-1 1 0 0 0,1-1 0 0 0,-1 1 0 0 0,-1 0 0 0 0,0 0 0 0 0,1 0 0 0 0,-2 0 0 0 0,1 1 0 0 0,-1-1 0 0 0,0 1 0 0 0,0 0 0 0 0,0 1 0 0 0,0-1 0 0 0,-1 1 0 0 0,0 0 0 0 0,0 0 0 0 0,0 1-1 0 0,-1 0 1 0 0,1 0 0 0 0,-1 0 0 0 0,1 1 0 0 0,-1 0 0 0 0,0 0 0 0 0,0 1 0 0 0,0 0 0 0 0,-4 0 30 0 0,2 2-26 0 0,1 0-1 0 0,-1 0 1 0 0,0 1-1 0 0,0 1 0 0 0,1 0 1 0 0,-1 0-1 0 0,1 0 1 0 0,0 1-1 0 0,0 0 1 0 0,0 1-1 0 0,0 0 1 0 0,1 0-1 0 0,0 0 0 0 0,0 1 1 0 0,1 0-1 0 0,-1 1 1 0 0,1-1-1 0 0,0 1 1 0 0,1 0-1 0 0,0 1 0 0 0,0-1 1 0 0,1 1-1 0 0,-1 0 1 0 0,2 0-1 0 0,-1 1 1 0 0,1-1-1 0 0,1 1 0 0 0,-1-1 1 0 0,1 1-1 0 0,1 0 1 0 0,0 0-1 0 0,0 0 1 0 0,1 0-1 0 0,0 0 1 0 0,0 0-1 0 0,1 0 0 0 0,0 2 27 0 0,3-1 7 0 0,0 0 0 0 0,1 0 0 0 0,0-1 0 0 0,1 1 0 0 0,0-1 0 0 0,0 0 0 0 0,0-1 0 0 0,2 1 0 0 0,-1-1 0 0 0,1-1 0 0 0,0 1 0 0 0,0-1 0 0 0,1-1 0 0 0,0 0 0 0 0,0 0 0 0 0,0 0 0 0 0,1-1 0 0 0,0-1 0 0 0,0 0 0 0 0,8 2-7 0 0,17 4 50 0 0,0-2 0 0 0,0-1-1 0 0,0-2 1 0 0,1-2 0 0 0,0-1-1 0 0,-1-2 1 0 0,8-1-50 0 0,-8 1-193 0 0,-24-5-1316 0 0,-8-1-5533 0 0,-3 6-4534 0 0</inkml:trace>
  <inkml:trace contextRef="#ctx0" brushRef="#br0" timeOffset="280.789">91 902 9794 0 0,'0'0'5400'0'0,"0"0"-3472"0"0,0 0-1264 0 0,0 0-62 0 0,0 0 233 0 0,0 0 232 0 0,0 0 76 0 0,0 0-114 0 0,0 0-229 0 0,0 0-150 0 0,36 0-89 0 0,115-3-66 0 0,55-13 809 0 0,79-28-1478 0 0,-254 36-1763 0 0,-18 3-5893 0 0,-8 4-3876 0 0</inkml:trace>
  <inkml:trace contextRef="#ctx0" brushRef="#br0" timeOffset="1355.49">256 1204 2649 0 0,'0'0'3950'0'0,"0"0"-1646"0"0,0 0-538 0 0,0 0-27 0 0,0 0-17 0 0,0 0-73 0 0,0 0-178 0 0,0 0-242 0 0,0 0-268 0 0,0 0-250 0 0,0 0-183 0 0,0 0-117 0 0,0 0-39 0 0,-23 5-33 0 0,-71 13-34 0 0,41 10 153 0 0,44-16-373 0 0,2-3-64 0 0,-1-1 0 0 0,1 2 0 0 0,1-1 0 0 0,0 1 0 0 0,0 0 0 0 0,1 0 0 0 0,0 1 0 0 0,0-1 0 0 0,2 1 0 0 0,-1 0 0 0 0,1 2-21 0 0,-8 78 22 0 0,12-87-3 0 0,0 0 0 0 0,0 0 0 0 0,1 1 0 0 0,-1-1 0 0 0,1 0 0 0 0,0-1 0 0 0,0 1 0 0 0,1 0 0 0 0,-1-1-1 0 0,1 1 1 0 0,0-1 0 0 0,0 0 0 0 0,0 0 0 0 0,0 0 0 0 0,1 0 0 0 0,-1 0 0 0 0,1-1 0 0 0,-1 0 0 0 0,1 1 0 0 0,0-1 0 0 0,0-1 0 0 0,0 1 0 0 0,0-1-1 0 0,0 1 1 0 0,1-1 0 0 0,-1 0 0 0 0,0-1 0 0 0,0 1 0 0 0,1-1 0 0 0,-1 0 0 0 0,0 0 0 0 0,1 0 0 0 0,-1 0 0 0 0,0-1 0 0 0,1 0 0 0 0,-1 0-1 0 0,0 0 1 0 0,0 0 0 0 0,0-1 0 0 0,0 1 0 0 0,0-1 0 0 0,2-1-19 0 0,26-16 164 0 0,-1-1 1 0 0,-1-1-1 0 0,-1-2 0 0 0,-1-1 1 0 0,-1-1-1 0 0,-2-1 0 0 0,0-2 1 0 0,-1 0-1 0 0,-2-1 0 0 0,-1-2 1 0 0,-2 0-1 0 0,-1-1 1 0 0,10-24-165 0 0,-20 40 14 0 0,-1-1 1 0 0,0 0 0 0 0,-2 0 0 0 0,0 0 0 0 0,0-1 0 0 0,-2 1 0 0 0,0-1 0 0 0,-1 0-1 0 0,-1 0 1 0 0,-1 0 0 0 0,0 0 0 0 0,-1 0 0 0 0,-2-5-15 0 0,2 19-18 0 0,0 1 1 0 0,-1-1-1 0 0,1 1 0 0 0,-1-1 1 0 0,0 1-1 0 0,0 0 1 0 0,0-1-1 0 0,-1 1 0 0 0,1 0 1 0 0,-1 0-1 0 0,0 1 1 0 0,1-1-1 0 0,-1 1 0 0 0,0-1 1 0 0,-1 1-1 0 0,1 0 0 0 0,0 0 1 0 0,-1 0-1 0 0,1 0 1 0 0,-1 1-1 0 0,1 0 0 0 0,-1-1 1 0 0,0 1-1 0 0,1 0 1 0 0,-1 1-1 0 0,0-1 0 0 0,0 1 1 0 0,0 0-1 0 0,0 0 0 0 0,0 0 1 0 0,1 0-1 0 0,-1 1 1 0 0,0-1-1 0 0,0 1 0 0 0,0 0 1 0 0,1 0-1 0 0,-1 1 1 0 0,0-1-1 0 0,1 1 0 0 0,-1-1 1 0 0,1 1-1 0 0,0 0 0 0 0,0 1 1 0 0,0-1-1 0 0,0 0 1 0 0,0 1-1 0 0,0 0 0 0 0,-2 2 18 0 0,-9 11-23 0 0,0 0 0 0 0,1 1 0 0 0,0 0-1 0 0,2 1 1 0 0,0 0 0 0 0,1 1-1 0 0,1 0 1 0 0,0 1 0 0 0,2 0 0 0 0,0 0-1 0 0,1 0 1 0 0,2 1 0 0 0,-3 16 23 0 0,5-27-5 0 0,0 1 1 0 0,1-1 0 0 0,-1 1 0 0 0,2-1-1 0 0,0 1 1 0 0,0-1 0 0 0,1 1 0 0 0,0-1-1 0 0,1 1 1 0 0,0-1 0 0 0,1 0 0 0 0,0 0-1 0 0,0 0 1 0 0,1 0 0 0 0,1 0 0 0 0,-1-1-1 0 0,2 0 1 0 0,-1 0 0 0 0,1 0 0 0 0,0-1-1 0 0,5 5 5 0 0,-2-3 0 0 0,1-1-1 0 0,0 0 1 0 0,1-1-1 0 0,0 1 1 0 0,0-2-1 0 0,1 0 1 0 0,0 0-1 0 0,0-1 1 0 0,0-1-1 0 0,1 0 1 0 0,1 0 0 0 0,52 3-475 0 0,-52-40-3305 0 0,-14 16-804 0 0,0 12 2015 0 0,0-7-8262 0 0</inkml:trace>
  <inkml:trace contextRef="#ctx0" brushRef="#br0" timeOffset="1734.407">811 1057 9274 0 0,'0'0'3937'0'0,"0"0"-2178"0"0,0 0-756 0 0,0 0 109 0 0,0 0 214 0 0,0 0 61 0 0,0 0-207 0 0,0 0-348 0 0,0 0-265 0 0,0 0-167 0 0,0 0-85 0 0,0 0-59 0 0,-11 23-54 0 0,-36 74-40 0 0,-3-4 205 0 0,41-80-358 0 0,1 1 1 0 0,0 0 0 0 0,1 1 0 0 0,1 0 0 0 0,0 0 0 0 0,1 0-1 0 0,0 1 1 0 0,1 4-10 0 0,3-19 4 0 0,0 1-1 0 0,1-1 1 0 0,-1 1-1 0 0,1 0 1 0 0,-1-1-1 0 0,1 1 1 0 0,0 0-1 0 0,0-1 1 0 0,-1 1-1 0 0,1 0 1 0 0,0-1-1 0 0,0 1 1 0 0,1 0-1 0 0,-1-1 1 0 0,0 1-1 0 0,1-1 1 0 0,-1 1-1 0 0,1 0 1 0 0,-1-1-1 0 0,1 1 1 0 0,0-1-1 0 0,-1 1 1 0 0,1-1 0 0 0,0 1-1 0 0,0-1 1 0 0,0 0-1 0 0,0 1 1 0 0,0-1-1 0 0,1 0 1 0 0,-1 0-1 0 0,0 0 1 0 0,0 0-1 0 0,2 1-3 0 0,5-1 99 0 0,1 1 1 0 0,-1-1-1 0 0,0-1 0 0 0,1 0 1 0 0,-1 0-1 0 0,0-1 0 0 0,1 1 1 0 0,-1-2-1 0 0,0 1 0 0 0,0-1 0 0 0,0-1 1 0 0,8-3-100 0 0,13-2 159 0 0,4-19-690 0 0,-29 12-2757 0 0,-2-1-4445 0 0,-2 9-3410 0 0</inkml:trace>
  <inkml:trace contextRef="#ctx0" brushRef="#br0" timeOffset="1980.783">518 1157 12395 0 0,'0'0'1304'0'0,"0"0"-473"0"0,0 0-174 0 0,0 0 178 0 0,0 0 228 0 0,0 0 103 0 0,0 0-52 0 0,0 0-168 0 0,0 0-204 0 0,0 0-156 0 0,0 0-127 0 0,0 0-114 0 0,35 4-100 0 0,112 16-83 0 0,-22-16-30 0 0,-55-16-670 0 0,-27-8-6335 0 0,-36 16-4001 0 0</inkml:trace>
  <inkml:trace contextRef="#ctx0" brushRef="#br0" timeOffset="3200.245">1135 442 4721 0 0,'0'0'2418'0'0,"0"0"-447"0"0,0 0-128 0 0,0 0-23 0 0,0 0-98 0 0,0 0-252 0 0,0 0-359 0 0,0 0-362 0 0,0 0-258 0 0,0 0-156 0 0,0 0-97 0 0,0 0-36 0 0,0 0-36 0 0,0 27 659 0 0,15 94 244 0 0,-10 228 2088 0 0,7-176-2772 0 0,-2-240 2168 0 0,-10 47-2499 0 0,-1-9-27 0 0,1 0 1 0 0,1 0 0 0 0,2 0-1 0 0,1 0 1 0 0,1 1 0 0 0,1-1-1 0 0,2 1 1 0 0,0 1-1 0 0,2 0 1 0 0,1 0 0 0 0,2 1-1 0 0,4-6-27 0 0,-14 26-10 0 0,1 1-1 0 0,0-1 0 0 0,0 1 1 0 0,1 0-1 0 0,-1 1 1 0 0,1-1-1 0 0,0 1 0 0 0,0 0 1 0 0,1 0-1 0 0,-1 0 1 0 0,1 1-1 0 0,0 0 0 0 0,0 0 1 0 0,0 1-1 0 0,0-1 1 0 0,1 1-1 0 0,-1 1 0 0 0,0-1 1 0 0,1 1-1 0 0,-1 0 1 0 0,6 0 10 0 0,-9 3 5 0 0,0-1 0 0 0,-1 1 0 0 0,1 0 0 0 0,-1 0 0 0 0,0 0 0 0 0,0 0 0 0 0,0 1 0 0 0,0-1 0 0 0,0 0 1 0 0,0 1-1 0 0,0 0 0 0 0,-1-1 0 0 0,0 1 0 0 0,1 0 0 0 0,-1 0 0 0 0,0 0 0 0 0,0-1 0 0 0,0 1 0 0 0,-1 0 1 0 0,1 0-1 0 0,-1 1 0 0 0,0-1 0 0 0,0 0 0 0 0,0 0 0 0 0,0 0 0 0 0,0 0 0 0 0,0 0 0 0 0,-1 0 0 0 0,0 0 1 0 0,1 0-1 0 0,-1 0 0 0 0,-1 1-5 0 0,1 13 34 0 0,12 94-1573 0 0,-6-111-6395 0 0,-5 0 6064 0 0,1 0-9696 0 0</inkml:trace>
  <inkml:trace contextRef="#ctx0" brushRef="#br0" timeOffset="4317.362">1057 291 0 0 0,'0'0'403'0'0,"0"0"586"0"0,0 0 309 0 0,0 0 241 0 0,0 0 243 0 0,0 0 145 0 0,0 0-16 0 0,0 0-223 0 0,0 0-320 0 0,0 0-287 0 0,2 1 6137 0 0,3 0-3742 0 0,12 0-1717 0 0,29-22 939 0 0,163 25-2482 0 0,-135-4-172 0 0,-73 0-35 0 0,-1 0-1 0 0,0 0 0 0 0,0 0 2 0 0,0 0 6 0 0,0 0 1 0 0,0 0-14 0 0,0 0 10 0 0,0 0-12 0 0,-31-26 1504 0 0,-136-151-1240 0 0,83 104-349 0 0,98 72-8742 0 0,-6 5-3554 0 0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37 0 0 0,'0'0'1815'0'0,"0"0"44"0"0,0 0-92 0 0,0 0-223 0 0,0 0-125 0 0,0 0-81 0 0,0 0-54 0 0,0 0 6 0 0,0 0-68 0 0,0 0-98 0 0,0 0-83 0 0,-8-3 512 0 0,6 3 4503 0 0,56 3-3817 0 0,168-26 56 0 0,-130 17-1912 0 0,13-2-83 0 0,-104 8-300 0 0,-1 0-14 0 0,0 0 17 0 0,0 0 13 0 0,0 0 25 0 0,0 0-15 0 0,0 0 2 0 0,0 0-2 0 0,0 0 2 0 0,0 0-8 0 0,0 0 4 0 0,-1 0-5 0 0,-40 5-5835 0 0,25 1-1187 0 0,7-2-4459 0 0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13171 0 0,'0'0'2363'0'0,"0"0"-1108"0"0,0 0-624 0 0,0 0-22 0 0,0 0 223 0 0,0 0 262 0 0,0 0 133 0 0,0 0-32 0 0,0 0-155 0 0,0 0-196 0 0,0 0-154 0 0,0 0-132 0 0,30 3-104 0 0,97 6-105 0 0,-4-27 203 0 0,-35-3 444 0 0,-50 12-3839 0 0,0 1-8548 0 0,-29 5-955 0 0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1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372 551 3137 0 0,'0'0'2269'0'0,"0"0"-175"0"0,0 0-203 0 0,0 0-126 0 0,0 0-118 0 0,0 0-196 0 0,0 0-155 0 0,0 0-173 0 0,0 0-182 0 0,0 0-110 0 0,0 0-117 0 0,-34 5-86 0 0,-107 14-64 0 0,73 2 192 0 0,58-14-593 0 0,3-4-103 0 0,-1 1 1 0 0,1 0 0 0 0,0 0-1 0 0,0 0 1 0 0,0 1-1 0 0,0 0 1 0 0,1 1 0 0 0,0-1-1 0 0,0 1 1 0 0,1 0-1 0 0,-1 1 1 0 0,1 0 0 0 0,1-1-1 0 0,-1 1 1 0 0,1 1-1 0 0,0-1 1 0 0,1 1 0 0 0,0-1-1 0 0,0 1 1 0 0,1 0-1 0 0,0 0 1 0 0,0 0-1 0 0,0 7-59 0 0,1-12 17 0 0,1 0 0 0 0,0 0 0 0 0,1 0 0 0 0,-1 0 0 0 0,1 0 0 0 0,-1 0 0 0 0,1 0 0 0 0,0 0 0 0 0,0 0 0 0 0,0 0 0 0 0,0 0 0 0 0,1-1 0 0 0,-1 1 0 0 0,1 0 0 0 0,-1-1 0 0 0,1 1 0 0 0,0-1 0 0 0,0 0 0 0 0,0 1 0 0 0,1-1 0 0 0,-1 0 0 0 0,0 0 0 0 0,1-1 0 0 0,0 1 0 0 0,-1 0 0 0 0,1-1 0 0 0,0 0 0 0 0,-1 1 0 0 0,3-1-18 0 0,5 2 117 0 0,1-1-1 0 0,-1 0 0 0 0,1-1 0 0 0,-1 0 1 0 0,1-1-1 0 0,0 0 0 0 0,-1-1 0 0 0,1 0 1 0 0,0 0-1 0 0,-1-1 0 0 0,1-1 0 0 0,-1 1 1 0 0,0-2-1 0 0,0 0 0 0 0,0 0 0 0 0,0 0 1 0 0,4-5-117 0 0,25-14 232 0 0,-1-3 1 0 0,-2-1 0 0 0,0-1 0 0 0,-2-2 0 0 0,-1-2-1 0 0,-2 0 1 0 0,-1-3 0 0 0,-2 0 0 0 0,-1-2-1 0 0,-2-1 1 0 0,14-28-233 0 0,-27 46 7 0 0,-2 0-1 0 0,0 0 0 0 0,-1-1 1 0 0,-1-1-1 0 0,-1 0 0 0 0,-1 0 1 0 0,0 0-1 0 0,-2 0 0 0 0,-1-1 1 0 0,-1 0-1 0 0,-1 0 0 0 0,-1-18-6 0 0,-1 36-11 0 0,-1 0 1 0 0,1 0-1 0 0,-1 0 0 0 0,-1 0 0 0 0,1 1 0 0 0,0-1 1 0 0,-1 0-1 0 0,0 1 0 0 0,0 0 0 0 0,-1 0 0 0 0,1 0 1 0 0,-1 0-1 0 0,1 0 0 0 0,-1 1 0 0 0,-1-1 0 0 0,1 1 1 0 0,0 0-1 0 0,-1 1 0 0 0,1-1 0 0 0,-1 1 0 0 0,0-1 1 0 0,0 2-1 0 0,0-1 0 0 0,0 0 0 0 0,0 1 0 0 0,0 0 1 0 0,-1 0-1 0 0,1 1 0 0 0,0-1 0 0 0,0 1 0 0 0,-1 0 1 0 0,1 1-1 0 0,0-1 0 0 0,-1 1 0 0 0,1 0 0 0 0,0 0 1 0 0,0 1-1 0 0,0-1 0 0 0,0 1 0 0 0,0 1 0 0 0,0-1 1 0 0,1 0-1 0 0,-1 1 0 0 0,1 0 0 0 0,0 0 0 0 0,-1 1 1 0 0,1-1-1 0 0,1 1 0 0 0,-1 0 0 0 0,-3 4 11 0 0,-4 1-7 0 0,0 1 0 0 0,1 1 0 0 0,0 0 1 0 0,1 0-1 0 0,0 1 0 0 0,1 0 0 0 0,0 0 0 0 0,0 1 0 0 0,2 0 0 0 0,0 1 0 0 0,0 0 0 0 0,1-1 0 0 0,1 1 1 0 0,0 1-1 0 0,1-1 0 0 0,1 1 0 0 0,-1 10 7 0 0,3-15 9 0 0,-1 0 0 0 0,2 0 0 0 0,-1-1 0 0 0,2 1 0 0 0,-1 0 0 0 0,1-1 0 0 0,1 1 0 0 0,-1-1 0 0 0,2 0 0 0 0,-1 1 0 0 0,1-2 0 0 0,1 1 0 0 0,2 5-9 0 0,5 3 87 0 0,1 1 1 0 0,0-1-1 0 0,1-1 0 0 0,0-1 0 0 0,2 0 1 0 0,0 0-1 0 0,0-2 0 0 0,1 0 0 0 0,1-1 0 0 0,0-1 1 0 0,1 0-1 0 0,0-2 0 0 0,1 0 0 0 0,0-1 1 0 0,0-1-1 0 0,0-1 0 0 0,9 1-87 0 0,16-4 715 0 0,-8-1-2135 0 0,-32 1-8489 0 0,-8-2-1930 0 0</inkml:trace>
  <inkml:trace contextRef="#ctx0" brushRef="#br0" timeOffset="284.917">2 883 12035 0 0,'0'0'1784'0'0,"0"0"-548"0"0,0 0-289 0 0,0 0-108 0 0,0 0-14 0 0,0 0 66 0 0,0 0 55 0 0,0 0 10 0 0,0 0-38 0 0,0 0-50 0 0,0 0-108 0 0,0 0-59 0 0,24 5-31 0 0,75 17-66 0 0,11-17 610 0 0,-82-8-980 0 0,396-64 622 0 0,-388 60-1380 0 0,29-4 212 0 0,-22 8-8951 0 0,-41 3-2553 0 0</inkml:trace>
  <inkml:trace contextRef="#ctx0" brushRef="#br0" timeOffset="864.241">234 1163 15203 0 0,'0'0'1990'0'0,"0"0"-611"0"0,0 0-353 0 0,0 0-26 0 0,0 0-36 0 0,0 0-108 0 0,0 0-154 0 0,0 0-180 0 0,0 0-184 0 0,0 0-118 0 0,0 0-79 0 0,0 0-46 0 0,-23 14-20 0 0,-73 45-27 0 0,92-57-44 0 0,0 1 0 0 0,0-1 0 0 0,0 1 0 0 0,0 0 0 0 0,0 0 0 0 0,0 0 1 0 0,1 1-1 0 0,-1-1 0 0 0,1 1 0 0 0,0 0 0 0 0,0 0 0 0 0,0 0 0 0 0,1 0 1 0 0,0 0-1 0 0,-2 4-4 0 0,-1 4 6 0 0,2-8-4 0 0,0 0 0 0 0,0 0 0 0 0,1 1 0 0 0,0 0 0 0 0,0-1 1 0 0,0 1-1 0 0,0 0 0 0 0,1 0 0 0 0,0 0 0 0 0,0 0 0 0 0,0 0 0 0 0,1 0 1 0 0,-1 0-1 0 0,1 1 0 0 0,0-1 0 0 0,1 0 0 0 0,-1 0 0 0 0,1 0 1 0 0,0 0-1 0 0,0 0 0 0 0,1 0 0 0 0,0 0 0 0 0,0 0 0 0 0,0-1 0 0 0,0 1 1 0 0,0-1-1 0 0,1 1 0 0 0,0-1 0 0 0,0 0 0 0 0,0 0 0 0 0,1 0 1 0 0,-1 0-1 0 0,1-1 0 0 0,0 0 0 0 0,0 1 0 0 0,0-1 0 0 0,1-1 0 0 0,-1 1 1 0 0,2 0-3 0 0,4 0 93 0 0,1-1 0 0 0,0 0 0 0 0,0-1 0 0 0,-1-1 0 0 0,1 1 0 0 0,0-2 1 0 0,0 1-1 0 0,0-2 0 0 0,-1 1 0 0 0,1-1 0 0 0,-1-1 0 0 0,1 0 0 0 0,-1 0 1 0 0,0-1-1 0 0,0-1 0 0 0,0 0 0 0 0,-1 0 0 0 0,7-5-93 0 0,14-9 223 0 0,-1-2-1 0 0,-2-1 0 0 0,0-1 1 0 0,-1-1-1 0 0,1-4-222 0 0,-12 12 20 0 0,-1 0 1 0 0,-1-1-1 0 0,0-1 0 0 0,-2 0 0 0 0,0 0 0 0 0,-1-1 0 0 0,-1 0 0 0 0,0-1 1 0 0,-2 0-1 0 0,0-1 0 0 0,-1 0 0 0 0,-1 1 0 0 0,-1-2 0 0 0,-1 1 0 0 0,-1 0 1 0 0,-1-1-1 0 0,-1 1 0 0 0,-1-8-20 0 0,1 26-15 0 0,0 0 1 0 0,0 0-1 0 0,0 0 0 0 0,0 0 0 0 0,-1 0 1 0 0,1 0-1 0 0,-1 0 0 0 0,0 0 0 0 0,1 0 1 0 0,-1 0-1 0 0,-1 0 0 0 0,1 0 1 0 0,0 0-1 0 0,-1 0 0 0 0,0 1 0 0 0,1-1 1 0 0,-1 1-1 0 0,0-1 0 0 0,0 1 0 0 0,0 0 1 0 0,-1 0-1 0 0,1 0 0 0 0,-1 0 1 0 0,1 0-1 0 0,-1 0 0 0 0,1 1 0 0 0,-1-1 1 0 0,0 1-1 0 0,0 0 0 0 0,0 0 0 0 0,0 0 1 0 0,0 0-1 0 0,0 0 0 0 0,0 1 1 0 0,0-1-1 0 0,0 1 0 0 0,0 0 0 0 0,0 0 1 0 0,0 0-1 0 0,0 0 0 0 0,0 0 0 0 0,0 1 1 0 0,0-1-1 0 0,-1 1 0 0 0,2 0 1 0 0,-1 0-1 0 0,-1 1 15 0 0,-10 7-7 0 0,1 1 0 0 0,0 1 0 0 0,0 0 0 0 0,1 1 1 0 0,0 0-1 0 0,1 1 0 0 0,1 1 0 0 0,0-1 0 0 0,1 1 0 0 0,0 1 0 0 0,1 0 0 0 0,1 0 1 0 0,0 1-1 0 0,-1 6 7 0 0,4-12 14 0 0,0 1 1 0 0,0 0-1 0 0,2 0 1 0 0,-1 0 0 0 0,1 0-1 0 0,1 0 1 0 0,0 0-1 0 0,0 0 1 0 0,2 1-1 0 0,-1-1 1 0 0,1 0 0 0 0,1 0-1 0 0,0 0 1 0 0,0 0-1 0 0,1 0 1 0 0,1 0-1 0 0,-1-1 1 0 0,2 1 0 0 0,0-1-1 0 0,0 0 1 0 0,0-1-1 0 0,2 1 1 0 0,-1-1-1 0 0,1 0 1 0 0,2 1-15 0 0,5 3 33 0 0,1 0-1 0 0,0-1 1 0 0,1-1 0 0 0,0 0 0 0 0,1-1-1 0 0,0-1 1 0 0,13 5-33 0 0,-30-15-59 0 0,0 1 1 0 0,0-1-1 0 0,0 1 0 0 0,0 0 0 0 0,0-1 0 0 0,0 1 0 0 0,-1-1 0 0 0,1 1 1 0 0,0-1-1 0 0,0 1 0 0 0,0 0 0 0 0,0-1 0 0 0,1 1 0 0 0,-1-1 0 0 0,0 1 1 0 0,0-1-1 0 0,0 1 0 0 0,0 0 0 0 0,0-1 0 0 0,1 1 0 0 0,-1-1 0 0 0,0 1 1 0 0,0 0-1 0 0,0-1 0 0 0,1 1 0 0 0,-1 0 0 0 0,0-1 0 0 0,1 1 0 0 0,-1 0 1 0 0,0-1-1 0 0,1 1 0 0 0,-1 0 0 0 0,0 0 0 0 0,1-1 0 0 0,-1 1 0 0 0,1 0 1 0 0,-1 0-1 0 0,0 0 0 0 0,1 0 0 0 0,-1-1 0 0 0,1 1 0 0 0,-1 0 0 0 0,1 0 1 0 0,-1 0-1 0 0,0 0 0 0 0,1 0 0 0 0,-1 0 0 0 0,1 0 0 0 0,-1 0 0 0 0,1 0 1 0 0,-1 1-1 0 0,0-1 0 0 0,1 0 0 0 0,-1 0 0 0 0,1 0 0 0 0,-1 0 0 0 0,1 1 1 0 0,-1-1-1 0 0,0 0 0 0 0,1 0 0 0 0,-1 1 0 0 0,0-1 0 0 0,1 0 0 0 0,-1 0 1 0 0,0 1-1 0 0,0-1 0 0 0,1 0 0 0 0,-1 1 59 0 0,0-9-1595 0 0,0 0-4133 0 0,0 1-6109 0 0</inkml:trace>
  <inkml:trace contextRef="#ctx0" brushRef="#br0" timeOffset="1347.772">951 990 12531 0 0,'0'0'1523'0'0,"0"0"-468"0"0,0 0-89 0 0,0 0 120 0 0,0 0 105 0 0,0 0-33 0 0,0 0-189 0 0,0 0-178 0 0,0 0-136 0 0,0 0-91 0 0,0 0-40 0 0,0 0-39 0 0,0 0-22 0 0,1-4-25 0 0,-2 4-407 0 0,1 0 0 0 0,0 0 0 0 0,-1 0 0 0 0,1 0 0 0 0,0 0 1 0 0,-1 0-1 0 0,1 0 0 0 0,0 0 0 0 0,0 0 0 0 0,-1 0 1 0 0,1 0-1 0 0,0 0 0 0 0,-1 0 0 0 0,1 0 0 0 0,0-1 0 0 0,-1 1 1 0 0,1 0-1 0 0,0 0 0 0 0,-1 0 0 0 0,1 0 0 0 0,0-1 0 0 0,0 1 1 0 0,-1 0-1 0 0,1 0 0 0 0,0 0 0 0 0,0-1 0 0 0,0 1 1 0 0,-1 0-1 0 0,1-1 0 0 0,0 1 0 0 0,0 0 0 0 0,0 0 0 0 0,0-1 1 0 0,0 1-1 0 0,-1 0 0 0 0,1-1 0 0 0,0 1 0 0 0,0 0 1 0 0,0-1-1 0 0,0 1 0 0 0,0 0 0 0 0,0-1 0 0 0,0 1 0 0 0,0 0 1 0 0,0-1-1 0 0,0 1 0 0 0,0 0 0 0 0,1-1 0 0 0,-1 1 0 0 0,0 0 1 0 0,0 0-1 0 0,0-1-31 0 0,-27 30 615 0 0,16-8-599 0 0,1 0 0 0 0,1 1 0 0 0,1 0 0 0 0,1 0 0 0 0,1 1 0 0 0,1-1 0 0 0,1 1 0 0 0,0 11-16 0 0,2-22 4 0 0,-1 137 39 0 0,3-148-26 0 0,15 14 92 0 0,60-4 388 0 0,-59-11-433 0 0,22-14-204 0 0,-38 13 27 0 0,0 1-40 0 0,3-21-1666 0 0,-2 1-2212 0 0,-1 10-3483 0 0,0 6-2196 0 0</inkml:trace>
  <inkml:trace contextRef="#ctx0" brushRef="#br0" timeOffset="1592.766">582 1207 10706 0 0,'0'0'1679'0'0,"0"0"-597"0"0,0 0-161 0 0,0 0 229 0 0,0 0 256 0 0,0 0 103 0 0,0 0-124 0 0,0 0-293 0 0,0 0-296 0 0,0 0-236 0 0,0 0-181 0 0,31 1-130 0 0,97 4-109 0 0,19-15-206 0 0,-99-2-3519 0 0,-29 7 871 0 0,-9 4-8326 0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9:23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0 14563 0 0,'0'0'1986'0'0,"0"0"-726"0"0,0 0-262 0 0,0 0 54 0 0,0 0 49 0 0,0 0-8 0 0,0 0-165 0 0,0 0-220 0 0,0 0-164 0 0,0 0-86 0 0,0 0-69 0 0,0 0-60 0 0,0 0-7 0 0,-10 26-42 0 0,-29 82-29 0 0,13-34 282 0 0,16-32-1449 0 0,10-41-131 0 0,0-1-1262 0 0,0 0-3609 0 0,0 0-6078 0 0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6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305 309 1480 0 0,'0'0'1350'0'0,"0"0"10"0"0,0 0 119 0 0,0 0 176 0 0,0 0 71 0 0,0 0-59 0 0,0 0-203 0 0,0 0-251 0 0,0 0-212 0 0,0 0-178 0 0,0 0-114 0 0,-20-5-70 0 0,-59-15-40 0 0,73 19-344 0 0,1-1-1 0 0,-1 1 1 0 0,0-1 0 0 0,1 2-1 0 0,-1-1 1 0 0,0 1 0 0 0,0-1-1 0 0,0 2 1 0 0,1-1-1 0 0,-1 1 1 0 0,0-1 0 0 0,0 2-1 0 0,1-1 1 0 0,-1 1 0 0 0,0 0-1 0 0,1 0 1 0 0,-5 2-255 0 0,-13 43 1188 0 0,-26 182 429 0 0,29 294-1067 0 0,14-388-399 0 0,6-134-130 0 0,0-1-17 0 0,0 0 40 0 0,0 0 16 0 0,0 0 14 0 0,0 0-1 0 0,0 0 23 0 0,0 0 1 0 0,0 0 6 0 0,0 0 16 0 0,0 0-38 0 0,0 0-19 0 0,0 0-22 0 0,1 4-19 0 0,0-1 0 0 0,1 0 0 0 0,0-1 0 0 0,-1 1 0 0 0,1 0 0 0 0,0 0 0 0 0,0-1 0 0 0,0 1 0 0 0,1-1 0 0 0,-1 1 1 0 0,1-1-1 0 0,-1 0 0 0 0,1 0 0 0 0,0 0 0 0 0,-1-1 0 0 0,1 1 0 0 0,0 0 0 0 0,0-1 0 0 0,0 0 0 0 0,1 0 0 0 0,-1 0 0 0 0,0 0 1 0 0,0 0-1 0 0,1-1 0 0 0,-1 0 0 0 0,0 1 0 0 0,1-1 0 0 0,-1 0 0 0 0,0-1 0 0 0,1 1 0 0 0,-1 0 0 0 0,0-1 0 0 0,0 0 1 0 0,1 0-1 0 0,-1 0 0 0 0,0 0-21 0 0,16 0 147 0 0,151-17 312 0 0,-153 6-2197 0 0,-7-2-2173 0 0,-5 6-2382 0 0,-3 5-5267 0 0</inkml:trace>
  <inkml:trace contextRef="#ctx0" brushRef="#br0" timeOffset="697.389">421 784 10682 0 0,'0'0'1898'0'0,"0"0"-507"0"0,0 0-221 0 0,0 0 82 0 0,0 0 81 0 0,0 0-18 0 0,0 0-220 0 0,0 0-291 0 0,0 0-243 0 0,0 0-179 0 0,0 0-70 0 0,0 0-10 0 0,0 0 11 0 0,9 12 811 0 0,-16 278 413 0 0,7-290-1507 0 0,0-1 0 0 0,0 1 0 0 0,0 0 0 0 0,0 0 0 0 0,0-1 0 0 0,0 1 0 0 0,0 0 0 0 0,0 0 0 0 0,0-1 0 0 0,1 1 0 0 0,-1 0 0 0 0,0 0 0 0 0,0 0 0 0 0,0-1 0 0 0,0 1 0 0 0,1 0 0 0 0,-1 0 0 0 0,0 0 0 0 0,0 0 0 0 0,1-1 0 0 0,-1 1 0 0 0,0 0 0 0 0,0 0 0 0 0,1 0 0 0 0,-1 0 0 0 0,0 0 0 0 0,0 0 0 0 0,1 0 0 0 0,-1 0 0 0 0,0 0 0 0 0,0 0 0 0 0,1 0 0 0 0,-1 0 0 0 0,0 0 0 0 0,0 0 1 0 0,1 0-1 0 0,-1 0 0 0 0,0 0 0 0 0,0 0 0 0 0,1 0 0 0 0,-1 0 0 0 0,0 0 0 0 0,0 0 0 0 0,1 0 0 0 0,-1 1-30 0 0,13-56 113 0 0,3 0 0 0 0,1 2 0 0 0,4 0 0 0 0,14-25-113 0 0,-31 67 10 0 0,19-36-1 0 0,1 2 0 0 0,2 1 1 0 0,2 1-1 0 0,7-5-9 0 0,-7 21 60 0 0,-10 52-84 0 0,1 45 364 0 0,41 29-168 0 0,-55-105-5286 0 0,-6 2-2766 0 0,-2 0-4410 0 0</inkml:trace>
  <inkml:trace contextRef="#ctx0" brushRef="#br0" timeOffset="1685.661">1094 788 7066 0 0,'0'0'1691'0'0,"0"0"-542"0"0,0 0-267 0 0,0 0 47 0 0,0 0 114 0 0,0 0 91 0 0,0 0-50 0 0,0 0-100 0 0,0 0-108 0 0,0 0-116 0 0,0 0-82 0 0,0 0-51 0 0,9 9-34 0 0,25 31-17 0 0,-31-37-444 0 0,-1-1-1 0 0,0 0 1 0 0,0 0 0 0 0,1 0-1 0 0,0 0 1 0 0,-1 0-1 0 0,1-1 1 0 0,0 1 0 0 0,0-1-1 0 0,0 0 1 0 0,0 0-1 0 0,0 0 1 0 0,0 0-1 0 0,0 0 1 0 0,0-1 0 0 0,0 1-1 0 0,0-1 1 0 0,0 0-1 0 0,0 0 1 0 0,1 0 0 0 0,1-1-132 0 0,4 1 369 0 0,4-2-145 0 0,-1-1 0 0 0,1 0 0 0 0,0-1-1 0 0,-1 0 1 0 0,0-1 0 0 0,0-1 0 0 0,0 0 0 0 0,-1-1 0 0 0,0 0 0 0 0,0 0 0 0 0,-1-1-1 0 0,0 0 1 0 0,9-10-224 0 0,-11 11 61 0 0,2-1-8 0 0,0-1 1 0 0,-1-1-1 0 0,0 0 0 0 0,-1 0 0 0 0,0-1 0 0 0,0 1 1 0 0,-1-2-1 0 0,-1 1 0 0 0,0-2-53 0 0,-4 11 3 0 0,-1-1 0 0 0,0 0 0 0 0,0 1 0 0 0,0-1 0 0 0,0 0 0 0 0,0 0 1 0 0,0 0-1 0 0,-1 0 0 0 0,1 0 0 0 0,-1 0 0 0 0,0 0 0 0 0,0 0 0 0 0,0 0 0 0 0,-1 0 0 0 0,1 0 0 0 0,0 0 0 0 0,-1 0 0 0 0,0 0 0 0 0,0 0 0 0 0,0 0 0 0 0,0 0 1 0 0,-1 1-1 0 0,1-1 0 0 0,0 0 0 0 0,-1 1 0 0 0,0-1 0 0 0,0 1 0 0 0,0-1 0 0 0,0 1 0 0 0,0 0 0 0 0,0 0 0 0 0,-1 0 0 0 0,1 0 0 0 0,-1 1 0 0 0,1-1 0 0 0,-1 1 1 0 0,1-1-1 0 0,-1 1 0 0 0,0 0 0 0 0,-2-1-3 0 0,-9 1-74 0 0,0 0-1 0 0,0 1 1 0 0,0 1 0 0 0,0 1 0 0 0,0-1-1 0 0,0 2 1 0 0,0 0 0 0 0,1 1 0 0 0,-1 0 0 0 0,1 1-1 0 0,0 1 1 0 0,0 0 0 0 0,1 0 0 0 0,0 1 0 0 0,0 1-1 0 0,1 0 1 0 0,-8 7 74 0 0,6-8 2 0 0,0 2 0 0 0,1 0 0 0 0,0 0 0 0 0,0 1-1 0 0,1 0 1 0 0,0 1 0 0 0,1 1 0 0 0,0-1 0 0 0,1 2 0 0 0,0-1 0 0 0,1 1 0 0 0,0 0-1 0 0,1 1 1 0 0,1 0 0 0 0,-5 14-2 0 0,10-21 42 0 0,1-1-1 0 0,0 1 1 0 0,0-1-1 0 0,0 1 0 0 0,1-1 1 0 0,0 0-1 0 0,0 1 1 0 0,0-1-1 0 0,1 0 1 0 0,0 0-1 0 0,0 0 1 0 0,1 0-1 0 0,0 0 1 0 0,0 0-1 0 0,0-1 1 0 0,0 1-1 0 0,1-1 1 0 0,0 0-1 0 0,0 0 0 0 0,1-1 1 0 0,-1 1-1 0 0,1-1 1 0 0,0 0-1 0 0,0 0 1 0 0,1 0-1 0 0,-1-1 1 0 0,1 0-1 0 0,0 0 1 0 0,-1 0-1 0 0,1-1 1 0 0,0 0-1 0 0,7 2-41 0 0,13 4 216 0 0,2-1 1 0 0,-1-1-1 0 0,0-2 0 0 0,1 0 0 0 0,0-2 1 0 0,0-1-1 0 0,27-3-216 0 0,-20 2 76 0 0,-26-7-197 0 0,-8 1-7228 0 0,-2 4 2004 0 0,1-1-6876 0 0</inkml:trace>
  <inkml:trace contextRef="#ctx0" brushRef="#br0" timeOffset="2218.272">1601 983 17236 0 0,'0'0'789'0'0,"0"0"-434"0"0,0 0-95 0 0,0 0 201 0 0,0 0 188 0 0,0 0 56 0 0,0 0-77 0 0,0 0-176 0 0,0 0-164 0 0,0 0-85 0 0,0 0-30 0 0,0 0-22 0 0,-2 24 0 0 0,-6 117 284 0 0,3-81 738 0 0,1-73 1720 0 0,6-6-2879 0 0,0 1 0 0 0,1 0 0 0 0,0-1 0 0 0,2 1 0 0 0,0 0 0 0 0,1 1 0 0 0,1-1 0 0 0,1 1 0 0 0,0 0 0 0 0,1 1 0 0 0,1 0 0 0 0,1 1 0 0 0,0 0 0 0 0,10-10-14 0 0,-18 20-12 0 0,1 1 1 0 0,0 0-1 0 0,1 0 0 0 0,-1 1 1 0 0,1-1-1 0 0,-1 1 0 0 0,1 0 1 0 0,0 0-1 0 0,0 1 1 0 0,0-1-1 0 0,1 1 0 0 0,-1 0 1 0 0,0 0-1 0 0,3 0 12 0 0,-6 4 3 0 0,0 0 1 0 0,0 0-1 0 0,0 0 0 0 0,-1 0 0 0 0,1 0 1 0 0,-1 0-1 0 0,1 0 0 0 0,-1 1 0 0 0,0-1 1 0 0,0 0-1 0 0,0 1 0 0 0,0-1 0 0 0,0 1 1 0 0,0-1-1 0 0,-1 1 0 0 0,0-1 0 0 0,1 1 1 0 0,-1 0-1 0 0,0-1 0 0 0,0 1 0 0 0,0 0 1 0 0,-1-1-1 0 0,1 3-3 0 0,1 46-6 0 0,1-54-2606 0 0,2-1-61 0 0,-2 1-2546 0 0,-2 3-6636 0 0</inkml:trace>
  <inkml:trace contextRef="#ctx0" brushRef="#br0" timeOffset="2763.522">1089 250 9514 0 0,'0'0'2337'0'0,"0"0"-544"0"0,0 0-384 0 0,0 0-137 0 0,0 0-104 0 0,0 0-176 0 0,0 0-220 0 0,0 0-182 0 0,0 0-45 0 0,0 0 57 0 0,0 0 79 0 0,0 0 69 0 0,10-4-19 0 0,111-59 1813 0 0,55-90-964 0 0,-147 123-1521 0 0,-12 52-252 0 0,6 18 224 0 0,-16-27-19 0 0,1 0 0 0 0,-1 0 1 0 0,2-1-1 0 0,0 0 0 0 0,0 0 1 0 0,1-1-1 0 0,1 0 0 0 0,4 3-12 0 0,31 4-611 0 0,-22-18-6721 0 0,-19 0 4818 0 0,2 0-9655 0 0</inkml:trace>
  <inkml:trace contextRef="#ctx0" brushRef="#br0" timeOffset="4144.532">1963 92 5689 0 0,'0'0'3141'0'0,"0"0"-987"0"0,0 0-550 0 0,0 0-165 0 0,0 0-40 0 0,0 0-105 0 0,0 0-224 0 0,0 0-321 0 0,0 0-232 0 0,0 0-43 0 0,0 0 72 0 0,0 0 126 0 0,0 0 83 0 0,12 2-13 0 0,191 3 2669 0 0,-49-30-2124 0 0,-150 24-1285 0 0,-4 1 9 0 0,1 0 0 0 0,-1-1 0 0 0,1 1-1 0 0,-1 0 1 0 0,1 0 0 0 0,0-1 0 0 0,-1 1 0 0 0,1 0 0 0 0,-1 0 0 0 0,1 0 0 0 0,0 0 0 0 0,-1 0 0 0 0,1 0-1 0 0,0 0 1 0 0,-1 0 0 0 0,1 0 0 0 0,0 0 0 0 0,-1 0 0 0 0,1 0 0 0 0,-1 0 0 0 0,1 0 0 0 0,0 1 0 0 0,-1-1-1 0 0,1 0 1 0 0,-1 0 0 0 0,1 1 0 0 0,-1-1 0 0 0,1 0 0 0 0,0 1 0 0 0,-1-1 0 0 0,1 1 0 0 0,-1-1 0 0 0,0 1-1 0 0,1-1 1 0 0,-1 1 0 0 0,1-1 0 0 0,-1 1 0 0 0,0-1 0 0 0,1 1 0 0 0,-1-1 0 0 0,0 1 0 0 0,0-1 0 0 0,1 1-1 0 0,-1 0 1 0 0,0-1 0 0 0,0 1 0 0 0,0 0 0 0 0,0-1 0 0 0,0 1 0 0 0,0 0-11 0 0,0 486 608 0 0,0-163-623 0 0,-2-285 32 0 0,-1 1-1 0 0,-3-1 0 0 0,-1-1 1 0 0,-10 32-17 0 0,17-67 4 0 0,0-3 9 0 0,0 0 3 0 0,0 0 0 0 0,0 0-4 0 0,0 0-12 0 0,0 0 12 0 0,0 0 4 0 0,0 0 0 0 0,0 0-5 0 0,0 0-25 0 0,0 0-7 0 0,0 0 24 0 0,0 0-9 0 0,0 0 17 0 0,0 0 1 0 0,0 0-13 0 0,0 0 7 0 0,0 0 5 0 0,0 0-16 0 0,0 0-9 0 0,0 0 8 0 0,0 0 7 0 0,0 0-6 0 0,0 0 21 0 0,0 0 10 0 0,0 0 28 0 0,0 0-29 0 0,0 0-8 0 0,0 0-2 0 0,0 0-23 0 0,0 0 19 0 0,0 0-9 0 0,-2 23 592 0 0,-19 62-139 0 0,20-76-376 0 0,-1 12-69 0 0,-7-15 1117 0 0,-92-16-1051 0 0,84 8-286 0 0,-11-6-484 0 0,21-12-4577 0 0,7 15-1845 0 0,0-2-5648 0 0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 8 0 0,'0'0'753'0'0,"0"0"76"0"0,0 0 212 0 0,0 0 301 0 0,0 0 244 0 0,0 0 89 0 0,0 0-48 0 0,0 0-160 0 0,0 0-194 0 0,0 0-145 0 0,0 0-63 0 0,0-1-1226 0 0,-3-2 9216 0 0,29 4-6586 0 0,128 6-459 0 0,-89-10-1749 0 0,0-2-1 0 0,-1-3 1 0 0,28-9-261 0 0,-87 17-222 0 0,12-3 610 0 0,-23 2-3378 0 0,-17 18-6620 0 0,22-16 7871 0 0,-6 7-9404 0 0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10842 0 0,'0'0'2215'0'0,"0"0"-672"0"0,0 0-246 0 0,0 0 67 0 0,0 0 48 0 0,0 0-82 0 0,0 0-267 0 0,0 0-319 0 0,0 0-207 0 0,0 0-76 0 0,0 0-29 0 0,0 0 2 0 0,0 0-18 0 0,8 0-47 0 0,96 19 1546 0 0,-91-16-1820 0 0,-1 1 0 0 0,1-2 1 0 0,0 0-1 0 0,0-1 0 0 0,1 0 0 0 0,-1-1 1 0 0,0 0-1 0 0,8-2-95 0 0,17 1 148 0 0,97-10 102 0 0,-87 4-351 0 0,-48 7-11 0 0,0 0-95 0 0,0 0-236 0 0,-5 0-8888 0 0,3 0-2896 0 0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6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47 187 6313 0 0,'0'0'1999'0'0,"0"0"-374"0"0,0 0-154 0 0,0 0 25 0 0,0 0 91 0 0,0 0-25 0 0,0 0-239 0 0,0 0-314 0 0,0 0-329 0 0,0 0-253 0 0,0 0-152 0 0,-2 0-82 0 0,-9-3-33 0 0,8 3-16 0 0,3 0 31 0 0,5 18 947 0 0,-3 122 1373 0 0,-22 35-1840 0 0,3-93 1338 0 0,17-89-1923 0 0,0-11-4 0 0,0 0 0 0 0,0 0 0 0 0,2-1 0 0 0,0 1-1 0 0,2 0 1 0 0,0 1 0 0 0,5-15-66 0 0,6-10-1 0 0,2 2-1 0 0,1 0 0 0 0,3 1 1 0 0,1 1-1 0 0,2 1 1 0 0,1 0-1 0 0,2 3 0 0 0,1 0 1 0 0,2 1-1 0 0,13-9 2 0 0,-42 41 0 0 0,1-1 0 0 0,-1 1-1 0 0,1-1 1 0 0,0 1 0 0 0,0 0 0 0 0,0-1 0 0 0,0 1-1 0 0,0 0 1 0 0,0 0 0 0 0,0 0 0 0 0,0 1-1 0 0,0-1 1 0 0,0 0 0 0 0,1 1 0 0 0,-1-1 0 0 0,0 1-1 0 0,0 0 1 0 0,1 0 0 0 0,-1 0 0 0 0,0 0-1 0 0,0 0 1 0 0,1 0 0 0 0,-1 1 0 0 0,0-1-1 0 0,0 1 1 0 0,0 0 0 0 0,0-1 0 0 0,1 1 0 0 0,-1 0-1 0 0,0 0 1 0 0,0 0 0 0 0,-1 1 0 0 0,1-1-1 0 0,0 0 1 0 0,0 1 0 0 0,0-1 0 0 0,-1 1 0 0 0,1 0-1 0 0,-1-1 1 0 0,1 1 0 0 0,-1 0 0 0 0,0 0-1 0 0,0 0 1 0 0,0 0 0 0 0,0 0 0 0 0,0 0 0 0 0,0 0-1 0 0,-1 0 1 0 0,1 0 0 0 0,0 1 0 0 0,-1-1-1 0 0,0 0 1 0 0,0 1 0 0 0,8 156 735 0 0,-3-115-2326 0 0,-5-44 929 0 0,0 0-319 0 0,0 3-1238 0 0,0-2 6 0 0,0-1-2966 0 0,0 0-6349 0 0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7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29 6521 0 0,'0'0'1962'0'0,"0"0"-423"0"0,0 0-119 0 0,0 0 135 0 0,0 0 92 0 0,0 0-90 0 0,0 0-281 0 0,0 0-341 0 0,0 0-244 0 0,0 0-134 0 0,0 0-51 0 0,0 0-9 0 0,0 0-19 0 0,7 1 1955 0 0,-3-2-40 0 0,-4 1-2288 0 0,-3 8 1017 0 0,30-34-625 0 0,-27 26-439 0 0,0 0-16 0 0,0 0-26 0 0,0 0 2 0 0,0 0 8 0 0,0 0-4 0 0,0 0 3 0 0,0 0-13 0 0,0 0-3 0 0,0 0 10 0 0,0 0 13 0 0,0 0-13 0 0,-8 15-45 0 0,-32 54 213 0 0,124-153-80 0 0,-76 74-25 0 0,-12 23-68 0 0,-13 24 63 0 0,-13 1 163 0 0,35-43 64 0 0,-4-13-342 0 0,-9-33-3881 0 0,6 47-1236 0 0,0 0-7017 0 0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9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0 365 9546 0 0,'0'0'1775'0'0,"0"0"-179"0"0,0 0 34 0 0,0 0 21 0 0,0 0-159 0 0,0 0-291 0 0,0 0-352 0 0,0 0-238 0 0,0 0-83 0 0,0 0 34 0 0,0 0 26 0 0,0 0 8 0 0,0 0 1 0 0,11-6-61 0 0,82-46 875 0 0,-69 37-1203 0 0,1 0 0 0 0,-2-1 0 0 0,0-2 0 0 0,-1 0-1 0 0,-1-1 1 0 0,0-1 0 0 0,-2-1 0 0 0,0-1 0 0 0,-2-1 0 0 0,0 0-1 0 0,-2-2 1 0 0,3-5-208 0 0,1-10 240 0 0,-19 39-205 0 0,0 1-16 0 0,0 0-15 0 0,0 0-26 0 0,40 37-72 0 0,-18-7 186 0 0,-2 0 1 0 0,0 1 0 0 0,-3 1-1 0 0,12 28-92 0 0,22 62-152 0 0,-40-110-1156 0 0,-2-9-4601 0 0,-5-3-6031 0 0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3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18 141 4681 0 0,'0'0'2394'0'0,"0"0"-307"0"0,0 0-195 0 0,0 0-158 0 0,0 0-160 0 0,0 0-233 0 0,0 0-260 0 0,0 0-265 0 0,0 0-236 0 0,0 0-117 0 0,0 0-55 0 0,-2 9-16 0 0,-14 74 1072 0 0,17 104 1073 0 0,0 1-710 0 0,0-228-1632 0 0,3 0-1 0 0,1 0 1 0 0,1 0 0 0 0,3 0 0 0 0,1 1 0 0 0,2 1-1 0 0,2-1 1 0 0,1 2 0 0 0,2 0 0 0 0,1 1 0 0 0,2 1 0 0 0,20-26-195 0 0,-37 55 8 0 0,1 0 0 0 0,0 0 1 0 0,0 0-1 0 0,1 1 1 0 0,-1-1-1 0 0,1 1 1 0 0,0 0-1 0 0,1 1 0 0 0,-1-1 1 0 0,1 1-1 0 0,0 0 1 0 0,0 0-1 0 0,0 1 0 0 0,0 0 1 0 0,1 0-1 0 0,-1 0 1 0 0,1 1-1 0 0,0 0 1 0 0,6-1-9 0 0,-9 6 6 0 0,1 0 1 0 0,-1 1 0 0 0,0-1 0 0 0,-1 1 0 0 0,1 0-1 0 0,-1 0 1 0 0,1 0 0 0 0,-1 0 0 0 0,0 1 0 0 0,-1-1-1 0 0,1 1 1 0 0,-1 0 0 0 0,0 0 0 0 0,0 0 0 0 0,-1 0 0 0 0,1 0-1 0 0,-1 0 1 0 0,0 0 0 0 0,0 5-7 0 0,1 77 199 0 0,-7-73 175 0 0,1-8-2085 0 0,2 1-5781 0 0,2-7-4286 0 0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1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3897 0 0,'0'0'2460'0'0,"0"0"-394"0"0,0 0-80 0 0,0 0-31 0 0,0 0-176 0 0,0 0-301 0 0,0 0-350 0 0,0 0-259 0 0,0 0-83 0 0,0 0-11 0 0,0 0-2 0 0,0 0 6 0 0,0 0-45 0 0,17 11 7102 0 0,-11-7-7716 0 0,210-1 761 0 0,-40 1-627 0 0,-164 0-846 0 0,-14-12-3618 0 0,2 2-2875 0 0,0 6 6373 0 0,0-1-11292 0 0</inkml:trace>
  <inkml:trace contextRef="#ctx0" brushRef="#br0" timeOffset="815.064">142 1 10818 0 0,'0'0'2007'0'0,"0"0"-469"0"0,0 0-151 0 0,0 0 100 0 0,0 0 39 0 0,0 0-154 0 0,0 0-333 0 0,0 0-351 0 0,0 0-236 0 0,0 0-106 0 0,0 0 20 0 0,0 0 72 0 0,0 0 63 0 0,2 8 37 0 0,2 32 17 0 0,-1 0 1 0 0,-2 0 0 0 0,-2-1 0 0 0,-2 1 0 0 0,-1 0 0 0 0,-5 14-556 0 0,-53 208 339 0 0,63-258-2881 0 0,11-19-1104 0 0,-4 8-2437 0 0,-4-1-5886 0 0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8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6705 0 0,'0'0'1929'0'0,"0"0"-540"0"0,0 0-234 0 0,0 0-45 0 0,0 0-64 0 0,0 0 15 0 0,0 0-37 0 0,0 0-53 0 0,0 0 55 0 0,0 0-6 0 0,0 0-40 0 0,0 0-30 0 0,0 0-50 0 0,13 8-96 0 0,44 25-86 0 0,-49-30-498 0 0,-1 1 0 0 0,1-1 1 0 0,0-1-1 0 0,1 1 0 0 0,-1-1 1 0 0,0-1-1 0 0,1 0 1 0 0,-1 0-1 0 0,1 0 0 0 0,-1-1 1 0 0,1 0-1 0 0,7-2-220 0 0,12 1 394 0 0,-13 2-285 0 0,0-2 1 0 0,1 1-1 0 0,-1-2 1 0 0,0 0-1 0 0,1-1 1 0 0,-1 0 0 0 0,-1-1-1 0 0,1-1 1 0 0,0 0-1 0 0,-1-1 1 0 0,0-1 0 0 0,-1 0-1 0 0,1-1 1 0 0,-1 0-1 0 0,-1-1 1 0 0,0-1 0 0 0,0 0-1 0 0,-1 0 1 0 0,0-1-1 0 0,-1-1 1 0 0,0 0-1 0 0,0 0 1 0 0,3-8-110 0 0,-10 13 16 0 0,0 1 0 0 0,-1 0 0 0 0,0-1 0 0 0,0 1 0 0 0,-1-1 0 0 0,0 0 1 0 0,0 0-1 0 0,0 0 0 0 0,-1 1 0 0 0,0-1 0 0 0,0 0 0 0 0,-1 0 0 0 0,0 0 0 0 0,0 1 0 0 0,0-1 0 0 0,-1 0 0 0 0,0 1 0 0 0,-1-1 0 0 0,1 1 0 0 0,-1 0 0 0 0,-2-3-16 0 0,0 3-20 0 0,0-1 0 0 0,0 1-1 0 0,-1-1 1 0 0,0 2 0 0 0,0-1-1 0 0,-1 1 1 0 0,1 0-1 0 0,-1 0 1 0 0,0 0 0 0 0,-1 1-1 0 0,1 0 1 0 0,-1 1-1 0 0,0 0 1 0 0,0 0 0 0 0,0 1-1 0 0,0-1 1 0 0,0 2 0 0 0,0-1-1 0 0,-1 1 1 0 0,1 1-1 0 0,-1-1 21 0 0,-2 1-24 0 0,-1 0-1 0 0,1 1 0 0 0,-1 0 1 0 0,1 1-1 0 0,0 0 1 0 0,0 1-1 0 0,0 0 0 0 0,0 1 1 0 0,0 0-1 0 0,0 0 0 0 0,1 1 1 0 0,0 1-1 0 0,0 0 1 0 0,1 0-1 0 0,-1 1 0 0 0,1 0 1 0 0,-2 4 24 0 0,-5 4 35 0 0,1 0 1 0 0,0 2-1 0 0,1 0 1 0 0,1 0-1 0 0,1 1 1 0 0,1 1-1 0 0,0 0 1 0 0,1 0-1 0 0,1 1 1 0 0,1 1 0 0 0,1-1-1 0 0,1 1 1 0 0,1 1-1 0 0,0-1 1 0 0,2 1-1 0 0,0-1 1 0 0,1 11-36 0 0,1-18 69 0 0,1-1 0 0 0,0 1-1 0 0,1 0 1 0 0,0-1 0 0 0,1 1 0 0 0,1-1 0 0 0,0 1 0 0 0,1-1 0 0 0,0 0 0 0 0,1-1 0 0 0,0 1 0 0 0,4 4-69 0 0,-4-8 65 0 0,0 0 0 0 0,1 0 1 0 0,0 0-1 0 0,1-1 1 0 0,0 0-1 0 0,1 0 0 0 0,-1-1 1 0 0,1 0-1 0 0,0 0 1 0 0,1-1-1 0 0,0 0 1 0 0,0 0-1 0 0,0-1 0 0 0,1 0 1 0 0,0-1-1 0 0,0 0 1 0 0,0-1-1 0 0,0 0 0 0 0,0 0 1 0 0,1-1-66 0 0,7 1 74 0 0,1 0-1 0 0,-1-1 1 0 0,1-1 0 0 0,0-1 0 0 0,-1-1 0 0 0,1 0-1 0 0,0-1 1 0 0,-1-1 0 0 0,6-3-74 0 0,8-4 99 0 0,-29 9-121 0 0,-2 1-12 0 0,-1 0-12 0 0,0 0 12 0 0,0 0-50 0 0,0 0-52 0 0,0 0-66 0 0,0 0-126 0 0,0 0-121 0 0,0 0-179 0 0,0 0-327 0 0,5 0-13614 0 0,-3 0 1285 0 0</inkml:trace>
  <inkml:trace contextRef="#ctx0" brushRef="#br0" timeOffset="568.5">770 560 15099 0 0,'0'0'1961'0'0,"0"0"-800"0"0,0 0-311 0 0,0 0-21 0 0,0 0-9 0 0,0 0-74 0 0,0 0-146 0 0,0 0-140 0 0,0 0-46 0 0,0 0 8 0 0,0 0-43 0 0,0 0-51 0 0,0 0-49 0 0,2 19-52 0 0,4 60-43 0 0,-21 37 340 0 0,6-55-262 0 0,9-60-215 0 0,0-1 24 0 0,0 0 48 0 0,0 0 46 0 0,0 0 43 0 0,0 0 63 0 0,0 0 35 0 0,0-23 901 0 0,2 2-1174 0 0,1 0-1 0 0,1 1 1 0 0,1-1-1 0 0,0 1 1 0 0,2-1-1 0 0,0 2 0 0 0,2-1 1 0 0,0 1-1 0 0,1 0 1 0 0,1 1-1 0 0,1 0 1 0 0,0 1-1 0 0,1 1 1 0 0,1 0-1 0 0,10-10-32 0 0,-22 24 0 0 0,0 0-2 0 0,0 0-1 0 0,-1 0 1 0 0,1 0 0 0 0,0 0 0 0 0,0 0 0 0 0,0 0 0 0 0,0 1 0 0 0,0-1-1 0 0,1 1 1 0 0,-1-1 0 0 0,1 1 0 0 0,-1 0 0 0 0,0 0 0 0 0,1 0 0 0 0,0 0 0 0 0,-1 1-1 0 0,1-1 1 0 0,0 1 0 0 0,-1-1 0 0 0,1 1 0 0 0,0 0 0 0 0,-1 0 0 0 0,1 0 2 0 0,16 47 13 0 0,-19 56-24 0 0,-2-102-2225 0 0,1-1-4221 0 0,1 0 1849 0 0,0 0-7397 0 0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4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476 479 3825 0 0,'0'0'2662'0'0,"0"0"-626"0"0,0 0-197 0 0,0 0-68 0 0,0 0-22 0 0,0 0-114 0 0,0 0-240 0 0,0 0-220 0 0,0 0-181 0 0,0 0-163 0 0,0 0-163 0 0,0 0-143 0 0,0 0-117 0 0,-18-5-68 0 0,-59-14-20 0 0,74 19-291 0 0,1-1 1 0 0,-1 1-1 0 0,0-1 0 0 0,1 1 1 0 0,-1 0-1 0 0,1 0 1 0 0,-1 0-1 0 0,0 1 0 0 0,1-1 1 0 0,-1 1-1 0 0,1-1 1 0 0,-1 1-1 0 0,1 0 0 0 0,-1 0 1 0 0,1 0-1 0 0,-1 0 0 0 0,1 0 1 0 0,0 0-1 0 0,0 1 1 0 0,-1-1-1 0 0,1 1 0 0 0,0 0 1 0 0,-1 1-30 0 0,-6 4 140 0 0,-1 0-104 0 0,0 0 1 0 0,0 0-1 0 0,1 1 0 0 0,0 1 0 0 0,1-1 1 0 0,0 1-1 0 0,0 1 0 0 0,1-1 1 0 0,0 1-1 0 0,0 0 0 0 0,1 1 0 0 0,1 0 1 0 0,0 0-1 0 0,0 0 0 0 0,1 1 1 0 0,1-1-1 0 0,-1 1 0 0 0,2 0 1 0 0,0 0-1 0 0,0 0 0 0 0,1 0 0 0 0,1 0 1 0 0,0 1-37 0 0,1-10 12 0 0,-1 0 0 0 0,1-1 0 0 0,0 1 0 0 0,0-1 0 0 0,0 1 0 0 0,0-1 0 0 0,0 1 0 0 0,1-1 0 0 0,-1 1 0 0 0,1-1 0 0 0,-1 0 0 0 0,1 0-1 0 0,0 0 1 0 0,0 0 0 0 0,0 0 0 0 0,0 0 0 0 0,0-1 0 0 0,0 1 0 0 0,1-1 0 0 0,-1 1 0 0 0,1-1 0 0 0,-1 0 0 0 0,1 0 0 0 0,-1 0 0 0 0,1 0 0 0 0,-1-1 0 0 0,1 1 0 0 0,0 0 0 0 0,-1-1 0 0 0,1 0 0 0 0,0 0 0 0 0,0 0 0 0 0,-1 0 0 0 0,3 0-12 0 0,93-20 826 0 0,-72 8-694 0 0,-1-1-1 0 0,-1 0 1 0 0,0-2 0 0 0,-1-1-1 0 0,-1-1 1 0 0,0-1-1 0 0,-2-1 1 0 0,0 0-1 0 0,-1-2 1 0 0,-1 0-1 0 0,0-1 1 0 0,-2-1 0 0 0,-1-1-1 0 0,8-17-131 0 0,-14 25 6 0 0,-1-1 0 0 0,-1 0 0 0 0,-1-1 0 0 0,-1 1 0 0 0,0-1 0 0 0,-1 0 0 0 0,-1 0 1 0 0,-1 0-1 0 0,0-1 0 0 0,-1 1 0 0 0,-1-1 0 0 0,-1 1 0 0 0,-2-9-6 0 0,1 21-28 0 0,0-1 0 0 0,-1 1 0 0 0,0 0 0 0 0,0 0 0 0 0,0 0 0 0 0,-1 0 0 0 0,1 0 0 0 0,-2 1 0 0 0,1 0 0 0 0,-1 0 0 0 0,1 0 0 0 0,-1 0 0 0 0,0 1 0 0 0,-1-1 0 0 0,1 2 0 0 0,-1-1 0 0 0,0 0 0 0 0,0 1 0 0 0,0 0 0 0 0,0 1 0 0 0,-1-1 0 0 0,1 1 0 0 0,-1 0 0 0 0,0 1 0 0 0,1 0 0 0 0,-1 0 0 0 0,0 0 0 0 0,0 1 0 0 0,1 0 0 0 0,-1 0 0 0 0,0 0 0 0 0,0 1 0 0 0,0 0 0 0 0,1 1 0 0 0,-1-1 0 0 0,1 1 0 0 0,-1 1 0 0 0,1-1-1 0 0,0 1 1 0 0,0 0 0 0 0,0 1 0 0 0,0-1 29 0 0,-1 1-3 0 0,0 1 1 0 0,0-1 0 0 0,0 1 0 0 0,1 0 0 0 0,0 0 0 0 0,0 1 0 0 0,0 0 0 0 0,1 0 0 0 0,0 0 0 0 0,0 1 0 0 0,1-1 0 0 0,-1 1 0 0 0,2 0 0 0 0,-1 1 0 0 0,1-1-1 0 0,0 0 1 0 0,0 1 0 0 0,1 0 0 0 0,0 0 0 0 0,0 0 0 0 0,1 0 0 0 0,0 0 0 0 0,1 0 0 0 0,0 0 0 0 0,0 0 0 0 0,0 0 0 0 0,1 0 0 0 0,0 0 0 0 0,1 0 0 0 0,0 0-1 0 0,0 0 1 0 0,1-1 0 0 0,0 1 0 0 0,0-1 0 0 0,1 3 1 0 0,8 3 61 0 0,1 0 0 0 0,0-1 0 0 0,1 0 0 0 0,0-1 0 0 0,1 0 0 0 0,0-1 0 0 0,0-1 0 0 0,1 0 0 0 0,0-2 0 0 0,1 0 0 0 0,0 0 0 0 0,0-1 0 0 0,0-2 0 0 0,1 1 0 0 0,12 0-61 0 0,191 13-970 0 0,-217 0-7061 0 0,-4-14-445 0 0</inkml:trace>
  <inkml:trace contextRef="#ctx0" brushRef="#br0" timeOffset="334.979">1 884 8922 0 0,'0'0'1492'0'0,"0"0"-280"0"0,0 0 58 0 0,0 0 173 0 0,0 0 28 0 0,0 0-61 0 0,0 0-139 0 0,0 0-184 0 0,0 0-162 0 0,0 0-133 0 0,36 9-110 0 0,118 31-45 0 0,-36-30 510 0 0,-20-14-690 0 0,0-5 0 0 0,0-3 0 0 0,48-15-457 0 0,-80 12-178 0 0,11-2-982 0 0,-26 9-2416 0 0,-31 7-1760 0 0,-14 2 1163 0 0,2-1-6536 0 0</inkml:trace>
  <inkml:trace contextRef="#ctx0" brushRef="#br0" timeOffset="916.005">369 1149 12379 0 0,'0'0'1769'0'0,"0"0"-620"0"0,0 0-195 0 0,0 0 133 0 0,0 0 130 0 0,0 0 20 0 0,0 0-154 0 0,0 0-268 0 0,0 0-247 0 0,0 0-172 0 0,0 0-125 0 0,0 0-64 0 0,-28 13-53 0 0,-90 41-35 0 0,60-12 39 0 0,51-33-133 0 0,-2 2-15 0 0,0 0 1 0 0,0 0-1 0 0,1 0 0 0 0,1 1 1 0 0,0 1-1 0 0,0-1 1 0 0,1 1-1 0 0,1 0 0 0 0,0 0 1 0 0,1 1-1 0 0,0 0 1 0 0,1-1-1 0 0,1 1 0 0 0,0 0 1 0 0,0 10-11 0 0,3-22 7 0 0,-1 0 0 0 0,1 0 0 0 0,0 0 0 0 0,0 0 0 0 0,-1 0 0 0 0,1 0 0 0 0,1 0 0 0 0,-1 0 0 0 0,0 0 0 0 0,0 0 0 0 0,1-1 0 0 0,-1 1 0 0 0,1-1 0 0 0,-1 1 0 0 0,1-1 0 0 0,-1 1 0 0 0,1-1 0 0 0,0 0 0 0 0,0 0 0 0 0,0 0 0 0 0,0 0 0 0 0,0 0 0 0 0,0 0 0 0 0,0-1 0 0 0,0 1 0 0 0,0-1 0 0 0,0 1 0 0 0,0-1 0 0 0,0 0 0 0 0,1 0 0 0 0,-1 0 0 0 0,0 0-7 0 0,73-4 604 0 0,-46-4-432 0 0,0-1 0 0 0,-1-2 0 0 0,0-1 0 0 0,-1-1-1 0 0,-1-1 1 0 0,0-2 0 0 0,-1 0 0 0 0,0-2 0 0 0,-2 0 0 0 0,5-7-172 0 0,-11 12 23 0 0,0-1 0 0 0,-1 0-1 0 0,-1-2 1 0 0,-1 0 0 0 0,0 0 0 0 0,-1-1 0 0 0,-1-1-1 0 0,0 0 1 0 0,-2-1 0 0 0,0 0 0 0 0,-1 0 0 0 0,-1-1-1 0 0,0 0 1 0 0,-2-1 0 0 0,0 1 0 0 0,-2-1 0 0 0,0-1-1 0 0,-1 1 1 0 0,-2 0 0 0 0,0-1 0 0 0,-1 0-23 0 0,-1 19-19 0 0,-1 0 0 0 0,1-1 0 0 0,-1 1 0 0 0,0 0 0 0 0,0 0 0 0 0,0 0-1 0 0,-1 0 1 0 0,1 1 0 0 0,-1-1 0 0 0,1 1 0 0 0,-1-1 0 0 0,0 1 0 0 0,0 0 0 0 0,0 0 0 0 0,0 0 0 0 0,-1 0 0 0 0,1 1 0 0 0,0-1 0 0 0,-1 1 0 0 0,1 0 0 0 0,-1 0 0 0 0,1 0 0 0 0,-1 0 0 0 0,1 1 0 0 0,-1 0 0 0 0,0-1 0 0 0,1 1 0 0 0,-1 1 0 0 0,0-1 0 0 0,1 0 0 0 0,-1 1 0 0 0,0 0 0 0 0,1 0 0 0 0,-1 0 0 0 0,1 0-1 0 0,0 0 1 0 0,-1 1 0 0 0,1-1 0 0 0,0 1 0 0 0,0 0 0 0 0,0 0 0 0 0,0 0 0 0 0,0 1 0 0 0,-1 0 19 0 0,-13 9-8 0 0,2 0-1 0 0,-1 1 1 0 0,1 0-1 0 0,1 1 1 0 0,1 1-1 0 0,0 1 1 0 0,0-1-1 0 0,2 2 1 0 0,0 0-1 0 0,1 0 1 0 0,1 1-1 0 0,0 0 1 0 0,1 0-1 0 0,2 1 1 0 0,-1 0-1 0 0,0 11 9 0 0,5-21 11 0 0,1 0-1 0 0,0-1 1 0 0,1 1 0 0 0,0 0-1 0 0,1-1 1 0 0,-1 1-1 0 0,2 0 1 0 0,-1-1 0 0 0,1 1-1 0 0,0-1 1 0 0,1 0 0 0 0,0 1-1 0 0,0-1 1 0 0,1-1-1 0 0,0 1 1 0 0,0 0 0 0 0,1-1-1 0 0,0 0 1 0 0,1 0 0 0 0,-1 0-1 0 0,1-1 1 0 0,0 0-1 0 0,1 0 1 0 0,-1 0 0 0 0,1-1-1 0 0,2 1-10 0 0,-1 1-7 0 0,1-1 1 0 0,-1 0-1 0 0,1 0 0 0 0,0-1 0 0 0,1 0 1 0 0,-1 0-1 0 0,1-1 0 0 0,0 0 0 0 0,0-1 0 0 0,1 0 1 0 0,-1-1-1 0 0,10 1 7 0 0,-3-20-2127 0 0,-10 1-5966 0 0,-5 9-3549 0 0</inkml:trace>
  <inkml:trace contextRef="#ctx0" brushRef="#br0" timeOffset="1347.996">1025 957 18284 0 0,'0'0'932'0'0,"0"0"-310"0"0,0 0 55 0 0,0 0 205 0 0,0 0 130 0 0,0 0-35 0 0,0 0-213 0 0,0 0-215 0 0,0 0-127 0 0,0 0-83 0 0,0 0-91 0 0,0 0-58 0 0,0 0-34 0 0,-21 32-39 0 0,-63 96-26 0 0,17-10 86 0 0,-3 34-58 0 0,67-143-126 0 0,0-1 0 0 0,1 1 0 0 0,-1 0 0 0 0,2 0 0 0 0,-1 0 0 0 0,1 0 0 0 0,0 0 0 0 0,1 0 0 0 0,0 0 1 0 0,1 0-1 0 0,0 1 7 0 0,2-8 17 0 0,0 1 1 0 0,0-1-1 0 0,0 0 0 0 0,0 0 1 0 0,0 0-1 0 0,1-1 1 0 0,-1 1-1 0 0,1-1 1 0 0,-1 0-1 0 0,1 0 1 0 0,-1 0-1 0 0,1 0 1 0 0,0-1-1 0 0,-1 1 0 0 0,1-1 1 0 0,0 0-1 0 0,0 0 1 0 0,-1 0-1 0 0,1-1 1 0 0,0 1-1 0 0,-1-1 1 0 0,1 0-1 0 0,1 0-17 0 0,117-39 955 0 0,-122 40-989 0 0,0 0-1 0 0,-1 0 1 0 0,1-1 0 0 0,0 1-1 0 0,0 0 1 0 0,0 0 0 0 0,0-1-1 0 0,-1 1 1 0 0,1 0 0 0 0,0 0-1 0 0,0-1 1 0 0,0 1 0 0 0,0 0 0 0 0,0-1-1 0 0,0 1 1 0 0,0 0 0 0 0,0-1-1 0 0,0 1 1 0 0,0 0 0 0 0,0 0-1 0 0,0-1 1 0 0,0 1 0 0 0,0 0-1 0 0,0-1 1 0 0,0 1 0 0 0,0 0-1 0 0,0 0 1 0 0,1-1 0 0 0,-1 1-1 0 0,0 0 1 0 0,0-1 0 0 0,0 1 0 0 0,0 0-1 0 0,1 0 1 0 0,-1-1 0 0 0,0 1-1 0 0,0 0 1 0 0,0 0 0 0 0,1 0-1 0 0,-1 0 1 0 0,0-1 0 0 0,0 1-1 0 0,1 0 1 0 0,-1 0 0 0 0,0 0-1 0 0,1 0 1 0 0,-1 0 0 0 0,0 0-1 0 0,0-1 1 0 0,1 1 0 0 0,-1 0 0 0 0,0 0-1 0 0,1 0 1 0 0,-1 0 34 0 0,-15-14-10392 0 0,15 10-1096 0 0</inkml:trace>
  <inkml:trace contextRef="#ctx0" brushRef="#br0" timeOffset="1651.963">655 1233 9434 0 0,'0'0'4649'0'0,"0"0"-2609"0"0,0 0-1078 0 0,0 0-125 0 0,0 0 74 0 0,0 0 115 0 0,0 0 75 0 0,0 0-22 0 0,0 0-97 0 0,0 0-74 0 0,0 0-112 0 0,0 0-128 0 0,0 0-83 0 0,18 3-68 0 0,117 9 714 0 0,-9-19-263 0 0,-74 3-2760 0 0,-52 2-107 0 0,0 1-319 0 0,0 0-4784 0 0,0 1-5436 0 0</inkml:trace>
  <inkml:trace contextRef="#ctx0" brushRef="#br0" timeOffset="4198.348">1356 814 0 0 0,'0'0'744'0'0,"0"0"927"0"0,0 0 220 0 0,0 0-22 0 0,0 0-10 0 0,0 0-119 0 0,0 0-164 0 0,0 0-163 0 0,0 0-141 0 0,0 0-110 0 0,0 0-118 0 0,-2 18 9810 0 0,23 8-9784 0 0,-14-18-1047 0 0,0-2 1 0 0,0 1-1 0 0,0-1 1 0 0,1-1-1 0 0,0 1 1 0 0,1-1 0 0 0,-1 0-1 0 0,1-1 1 0 0,0 0-1 0 0,0-1 1 0 0,0 0-1 0 0,4 1-23 0 0,0 0 49 0 0,1-2-1 0 0,-1 1 1 0 0,1-2-1 0 0,0 0 0 0 0,0 0 1 0 0,-1-1-1 0 0,1-1 0 0 0,0 0 1 0 0,0-1-1 0 0,-1-1 1 0 0,1 0-1 0 0,-1 0 0 0 0,0-2 1 0 0,0 0-1 0 0,-1 0 1 0 0,1-1-1 0 0,-1 0 0 0 0,1-2-48 0 0,2-1 40 0 0,0-1-1 0 0,-1-1 1 0 0,-1 0-1 0 0,0 0 1 0 0,0-2-1 0 0,-1 1 0 0 0,0-2 1 0 0,-2 1-1 0 0,1-2 1 0 0,-2 1-1 0 0,0-1 1 0 0,1-3-40 0 0,-7 12 5 0 0,0 1 1 0 0,-1-1-1 0 0,0 1 1 0 0,0-1-1 0 0,0 0 1 0 0,-1 1-1 0 0,0-1 1 0 0,0 0-1 0 0,0 0 1 0 0,-1 0-1 0 0,1 0 1 0 0,-2 0-1 0 0,1 0 1 0 0,-1 0-1 0 0,1 0 0 0 0,-2 0 1 0 0,1 0-1 0 0,-1 0 1 0 0,0 1-1 0 0,0-1 1 0 0,0 0-1 0 0,-1 1 1 0 0,0 0-1 0 0,0 0 1 0 0,0 0-1 0 0,-1 0 1 0 0,0 0-1 0 0,1 1 1 0 0,-2-1-1 0 0,1 1 1 0 0,0 0-1 0 0,-1 0 1 0 0,0 1-1 0 0,0-1 1 0 0,-5-1-6 0 0,-1-1-19 0 0,-1 1 0 0 0,0 1 1 0 0,0 0-1 0 0,0 0 0 0 0,-1 2 0 0 0,1-1 1 0 0,-1 1-1 0 0,0 1 0 0 0,0 1 0 0 0,0-1 1 0 0,1 2-1 0 0,-1 0 0 0 0,0 0 0 0 0,1 2 1 0 0,-5 0 18 0 0,-17 6-35 0 0,0 1 1 0 0,1 1-1 0 0,0 2 1 0 0,-30 17 34 0 0,47-23-2 0 0,1 1 0 0 0,0 0 0 0 0,1 2 0 0 0,-1-1-1 0 0,2 2 1 0 0,0-1 0 0 0,0 2 0 0 0,1 0 0 0 0,0 0 0 0 0,1 1 0 0 0,1 1 0 0 0,0 0-1 0 0,0 0 1 0 0,2 1 0 0 0,0 0 0 0 0,0 0 0 0 0,-1 7 2 0 0,2 1 15 0 0,1 0 1 0 0,1 1-1 0 0,1-1 1 0 0,0 1-1 0 0,2 0 0 0 0,1 0 1 0 0,1 0-1 0 0,1 0 1 0 0,2 7-16 0 0,-1-20 18 0 0,1 0 1 0 0,0-1-1 0 0,1 1 1 0 0,0 0-1 0 0,0-1 1 0 0,1 0-1 0 0,0 0 1 0 0,1 0-1 0 0,0-1 0 0 0,1 0 1 0 0,0 0-1 0 0,0-1 1 0 0,1 1-1 0 0,0-2 1 0 0,0 1-1 0 0,1-1 1 0 0,0 0-1 0 0,0-1 1 0 0,1 0-1 0 0,0-1 1 0 0,0 0-1 0 0,0 0 1 0 0,1-1-1 0 0,-1 0 1 0 0,1-1-1 0 0,0 0 1 0 0,0-1-1 0 0,11 1-18 0 0,17-1 127 0 0,1-1 0 0 0,-1-2 0 0 0,0-2-1 0 0,33-7-126 0 0,-66 10 16 0 0,23-7 136 0 0,-29 7-93 0 0,0 0 7 0 0,0 0 10 0 0,0 0-2 0 0,0 0-2 0 0,0 0-4 0 0,0 0-14 0 0,0 0 0 0 0,0 0-28 0 0,0 0 2 0 0,0 0-5 0 0,0 0-10 0 0,0 0 6 0 0,0 0-8 0 0,0 0-2 0 0,0 0-1 0 0,0 0-23 0 0,0 0 7 0 0,0 0 14 0 0,0 0-2 0 0,0 0-16 0 0,0 0-8 0 0,0 0-8 0 0,0 0 25 0 0,0 0-4 0 0,0 0-1 0 0,0 0 19 0 0,0 0-19 0 0,-13-26-4032 0 0,2 19-2497 0 0,6 7-5532 0 0</inkml:trace>
  <inkml:trace contextRef="#ctx0" brushRef="#br0" timeOffset="5079.921">2006 1123 2817 0 0,'0'0'3906'0'0,"0"0"-2106"0"0,0 0-625 0 0,0 0 63 0 0,0 0 145 0 0,0 0 57 0 0,0 0-112 0 0,0 0-232 0 0,0 0-215 0 0,0 0-160 0 0,0 0-78 0 0,0 0-40 0 0,-2 10 4 0 0,-13 90 2070 0 0,14 40-628 0 0,1-141-2013 0 0,0 1 0 0 0,0 0-1 0 0,0 0 1 0 0,1 0 0 0 0,-1-1 0 0 0,0 1 0 0 0,0 0 0 0 0,0 0-1 0 0,1 0 1 0 0,-1-1 0 0 0,0 1 0 0 0,1 0 0 0 0,-1 0 0 0 0,0 0-1 0 0,0 0 1 0 0,1 0 0 0 0,-1 0 0 0 0,0 0 0 0 0,1-1 0 0 0,-1 1-1 0 0,0 0 1 0 0,1 0 0 0 0,-1 0 0 0 0,0 0 0 0 0,0 0 0 0 0,1 0-1 0 0,-1 1 1 0 0,0-1 0 0 0,1 0 0 0 0,-1 0 0 0 0,0 0 0 0 0,1 0-1 0 0,-1 0 1 0 0,0 0 0 0 0,0 0 0 0 0,1 1 0 0 0,-1-1 0 0 0,0 0 0 0 0,0 0-1 0 0,1 0 1 0 0,-1 1 0 0 0,0-1 0 0 0,0 0 0 0 0,0 0 0 0 0,1 1-1 0 0,-1-1 1 0 0,0 0 0 0 0,0 0 0 0 0,0 1 0 0 0,0-1 0 0 0,0 0-1 0 0,0 1 1 0 0,0-1 0 0 0,1 0 0 0 0,-1 0 0 0 0,0 1 0 0 0,0-1-1 0 0,0 0 1 0 0,0 1 0 0 0,0-1 0 0 0,0 0 0 0 0,0 1 0 0 0,-1-1-36 0 0,16-28 766 0 0,-12 21-823 0 0,5-8 141 0 0,5-14-8 0 0,3 0 1 0 0,0 0 0 0 0,1 1 0 0 0,2 2 0 0 0,1-1-1 0 0,2 1-76 0 0,60-47 39 0 0,-78 74-36 0 0,-1 0 0 0 0,1 0 0 0 0,-1 0 1 0 0,1 0-1 0 0,-1 1 0 0 0,0 0 0 0 0,1-1 0 0 0,-1 1 0 0 0,0 0 1 0 0,0 1-1 0 0,0-1 0 0 0,-1 0 0 0 0,1 1 0 0 0,0 0 0 0 0,-1 0 0 0 0,0-1 1 0 0,1 1-1 0 0,-1 1 0 0 0,0-1 0 0 0,-1 0 0 0 0,1 0 0 0 0,-1 1 1 0 0,1-1-1 0 0,-1 1 0 0 0,0-1 0 0 0,0 1 0 0 0,-1 0 0 0 0,1-1 0 0 0,0 4-3 0 0,1 0 8 0 0,21 59-43 0 0,-22-81-4041 0 0,0 2-2214 0 0,-1 5-5305 0 0</inkml:trace>
  <inkml:trace contextRef="#ctx0" brushRef="#br0" timeOffset="5819.872">1433 272 3913 0 0,'0'0'1926'0'0,"0"0"-185"0"0,0 0 56 0 0,0 0 135 0 0,0 0-9 0 0,0 0-124 0 0,0 0-238 0 0,0 0-263 0 0,0 0-235 0 0,0 0-169 0 0,0 0-122 0 0,0 0-66 0 0,0 0-49 0 0,-3 0 1940 0 0,37-10 574 0 0,13-27-2675 0 0,-29 22-155 0 0,141-132 353 0 0,-97 84-547 0 0,-49 90-233 0 0,-9-12 98 0 0,0 0-1 0 0,1 0 0 0 0,1-1 0 0 0,0 1 1 0 0,1-1-1 0 0,0-1 0 0 0,2 1 0 0 0,-1-2 1 0 0,1 1-1 0 0,1-1 0 0 0,8 8-11 0 0,11 14-1 0 0,-22-25-707 0 0,-2-1-7135 0 0,-1-8-4429 0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9:22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 7674 0 0,'0'0'3292'0'0,"0"0"-1223"0"0,0 0-517 0 0,0 0-62 0 0,0 0-50 0 0,0 0-138 0 0,0 0-250 0 0,0 0-327 0 0,0 0-246 0 0,0 0-149 0 0,0 0-52 0 0,0 0 30 0 0,0 0 59 0 0,-12 8 44 0 0,-54 42 312 0 0,-13 76 472 0 0,39-52-1039 0 0,-55 80-54 0 0,94-153-92 0 0,0 1-1 0 0,-1-1 0 0 0,1 1 0 0 0,0-1 1 0 0,0 1-1 0 0,1 0 0 0 0,-1 0 1 0 0,0-1-1 0 0,0 1 0 0 0,1 0 0 0 0,-1 0 1 0 0,1 0-1 0 0,0 0 0 0 0,0 0 1 0 0,-1 0-1 0 0,1 0 0 0 0,0 0 0 0 0,1 0 1 0 0,-1 0-1 0 0,0-1 0 0 0,0 1 1 0 0,1 0-1 0 0,-1 0 0 0 0,1 0 0 0 0,0 0 1 0 0,0 0-1 0 0,-1-1 0 0 0,1 1 1 0 0,0 0-1 0 0,0-1 0 0 0,1 1 0 0 0,-1-1 1 0 0,0 1-1 0 0,0-1 0 0 0,1 1 1 0 0,-1-1-1 0 0,1 0 0 0 0,-1 0 0 0 0,1 0 1 0 0,0 0-1 0 0,-1 0 0 0 0,1 0 1 0 0,0 0-1 0 0,0 0 0 0 0,0-1 0 0 0,-1 1 1 0 0,1-1-1 0 0,0 0 0 0 0,0 1 1 0 0,0-1-1 0 0,0 0 0 0 0,2 0-9 0 0,26 2 333 0 0,0-2 1 0 0,1-1-1 0 0,-1-1 0 0 0,0-2 0 0 0,0-1 0 0 0,-1-1 1 0 0,27-9-334 0 0,-44 11 74 0 0,-4 3-73 0 0,8-18-2734 0 0,-15 11 687 0 0,1 0-853 0 0,0 1-3986 0 0,-2 4-3499 0 0</inkml:trace>
  <inkml:trace contextRef="#ctx0" brushRef="#br0" timeOffset="277.284">0 255 11570 0 0,'0'0'2481'0'0,"0"0"-842"0"0,0 0-497 0 0,0 0-137 0 0,0 0-85 0 0,0 0-81 0 0,0 0-59 0 0,0 0-65 0 0,0 0-43 0 0,0 0 3 0 0,0 0-63 0 0,0 0-61 0 0,17 4-39 0 0,84 15 362 0 0,32-19 461 0 0,-56-8-1497 0 0,-45 2-2616 0 0,-9 2-2628 0 0,-14 3-6297 0 0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21 2905 0 0,'0'0'2437'0'0,"0"0"-716"0"0,0 0-153 0 0,0 0 159 0 0,0 0 60 0 0,0 0-141 0 0,0 0-290 0 0,0 0-309 0 0,0 0-216 0 0,0 0-159 0 0,0 0-106 0 0,-2 0-45 0 0,50-1 6684 0 0,71-5-5887 0 0,21-5-919 0 0,-124 9-108 0 0,-1 1-3967 0 0,-6 7-9244 0 0,-6-6 1519 0 0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9282 0 0,'0'0'2070'0'0,"0"0"-586"0"0,0 0-377 0 0,0 0-44 0 0,0 0 6 0 0,0 0-56 0 0,0 0-160 0 0,0 0-213 0 0,0 0-172 0 0,0 0-80 0 0,0 0-38 0 0,0 0-5 0 0,0 0 35 0 0,11 15 1693 0 0,52 12 1564 0 0,48-23-2504 0 0,-71-5-773 0 0,19 1 813 0 0,-37 0-2859 0 0,-31 0-9337 0 0,7 0-915 0 0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4209 0 0,'0'0'1662'0'0,"0"0"-138"0"0,0 0 138 0 0,0 0 249 0 0,0 0 136 0 0,0 0-144 0 0,0 0-344 0 0,0 0-392 0 0,0 0-291 0 0,0 0-171 0 0,0 0-80 0 0,2-9-59 0 0,10-25-28 0 0,-10 41 3018 0 0,5 36-3025 0 0,11 126 399 0 0,-4 173-375 0 0,-14-341-531 0 0,0-1 13 0 0,0 0 26 0 0,0 0 29 0 0,0 0 38 0 0,0 0 21 0 0,0 0 20 0 0,0 0 42 0 0,0-30 481 0 0,-2 5-683 0 0,2 0-1 0 0,1-1 1 0 0,1 1 0 0 0,1 0 0 0 0,1 0 0 0 0,4-13-11 0 0,5-9 14 0 0,1 1 0 0 0,2 0 0 0 0,3 0 0 0 0,1 2 0 0 0,2 0-1 0 0,2 2 1 0 0,7-6-14 0 0,-16 25-44 0 0,-10 13 47 0 0,1 0 1 0 0,-1 1-1 0 0,2 0 0 0 0,-1 0 0 0 0,1 0 0 0 0,1 1 1 0 0,-1 0-1 0 0,1 0 0 0 0,1 1 0 0 0,-1 0 1 0 0,1 1-1 0 0,1 0 0 0 0,-1 0 0 0 0,1 1 0 0 0,4-1-3 0 0,-12 7 5 0 0,0 0-1 0 0,1 0 0 0 0,-1 0 0 0 0,0 0 0 0 0,0 1 0 0 0,0-1 0 0 0,0 1 1 0 0,0 0-1 0 0,-1-1 0 0 0,1 1 0 0 0,0 0 0 0 0,-1 0 0 0 0,1 0 0 0 0,-1 0 1 0 0,0 1-1 0 0,0-1 0 0 0,0 0 0 0 0,0 0 0 0 0,0 1 0 0 0,0-1 0 0 0,-1 1 1 0 0,1-1-1 0 0,-1 0 0 0 0,1 1 0 0 0,-1-1 0 0 0,0 1 0 0 0,0-1 0 0 0,0 2-4 0 0,5 184 386 0 0,-5-189-438 0 0,0 1 1 0 0,0 0 0 0 0,0-1-1 0 0,0 1 1 0 0,0 0-1 0 0,-1-1 1 0 0,1 1 0 0 0,0 0-1 0 0,0-1 1 0 0,0 1 0 0 0,0 0-1 0 0,-1 0 1 0 0,1-1-1 0 0,0 1 1 0 0,0 0 0 0 0,0 0-1 0 0,-1-1 1 0 0,1 1-1 0 0,0 0 1 0 0,0 0 0 0 0,-1 0-1 0 0,1 0 1 0 0,0-1-1 0 0,-1 1 1 0 0,1 0 0 0 0,0 0-1 0 0,-1 0 1 0 0,1 0 0 0 0,0 0-1 0 0,-1 0 1 0 0,1 0-1 0 0,0 0 1 0 0,0 0 0 0 0,-1 0-1 0 0,1 0 1 0 0,0 0-1 0 0,-1 0 1 0 0,1 0 0 0 0,0 0-1 0 0,-1 0 1 0 0,1 0-1 0 0,0 0 1 0 0,-1 0 0 0 0,1 0-1 0 0,0 1 1 0 0,-1-1 0 0 0,1 0-1 0 0,0 0 1 0 0,0 0-1 0 0,-1 0 1 0 0,1 1 0 0 0,0-1-1 0 0,0 0 1 0 0,-1 0-1 0 0,1 1 1 0 0,0-1 0 0 0,0 0-1 0 0,0 1 1 0 0,0-1 51 0 0,-10-15-7973 0 0,8 11-3734 0 0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4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46 10866 0 0,'0'0'1734'0'0,"0"0"-247"0"0,0 0 4 0 0,0 0-49 0 0,0 0-183 0 0,0 0-267 0 0,0 0-288 0 0,0 0-183 0 0,0 0-75 0 0,0 0 1 0 0,0 0 37 0 0,0 0 26 0 0,0 11 3209 0 0,-24 14-2733 0 0,77-98-527 0 0,-45 65-99 0 0,-16 13 172 0 0,-16 12-214 0 0,5 2-91 0 0,43-26-1042 0 0,-19 7-3958 0 0,-1-1-4687 0 0,-3 1-3508 0 0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6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4921 0 0,'0'0'2137'0'0,"0"0"-428"0"0,0 0-18 0 0,0 0 31 0 0,0 0-112 0 0,0 0-181 0 0,0 0-215 0 0,0 0-165 0 0,0 0-110 0 0,0 0-88 0 0,0 0-75 0 0,0 0-65 0 0,0 0-41 0 0,1-3-44 0 0,2-2-343 0 0,0 0-1 0 0,0-1 1 0 0,1 1-1 0 0,0 1 1 0 0,0-1-1 0 0,1 1 0 0 0,-1-1 1 0 0,1 1-1 0 0,0 0 1 0 0,0 1-1 0 0,0-1 1 0 0,0 1-1 0 0,4-1-282 0 0,29-24 841 0 0,90-90 722 0 0,-94 96-1375 0 0,-12 65 28 0 0,15 64 154 0 0,-27-75-674 0 0,9 22-634 0 0,-9-39-3197 0 0,4-5-3476 0 0,-12-10-4449 0 0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8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69 125 8170 0 0,'0'0'1548'0'0,"0"0"-530"0"0,0 0-105 0 0,0 0 183 0 0,0 0 163 0 0,0 0 14 0 0,0 0-126 0 0,0 0-195 0 0,0 0-165 0 0,0 0-106 0 0,0 0-58 0 0,0 0-52 0 0,0 0-42 0 0,-2 18-34 0 0,-7 89 353 0 0,-5 56 964 0 0,-29 7-1297 0 0,51-245 1720 0 0,11 17-2098 0 0,3 1 0 0 0,2 2 0 0 0,2 0 0 0 0,30-43-137 0 0,62-61 26 0 0,-68 133 0 0 0,-31 77 41 0 0,-19-42-63 0 0,1 0 0 0 0,-2 1 1 0 0,1-1-1 0 0,-1 0 0 0 0,-1 0 0 0 0,0 0 0 0 0,0 0 0 0 0,0-1 0 0 0,-1 1 1 0 0,-1-1-1 0 0,0 1-4 0 0,-22 31-3548 0 0,21-36-1357 0 0,1-3-6930 0 0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7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140 251 7218 0 0,'0'0'1461'0'0,"0"0"-226"0"0,0 0 17 0 0,0 0 211 0 0,0 0 132 0 0,0 0-106 0 0,0 0-316 0 0,0 0-355 0 0,0 0-297 0 0,0 0-163 0 0,0 0-42 0 0,0 0 37 0 0,0 0 95 0 0,25 8 2545 0 0,74 21 317 0 0,-83-26-3164 0 0,0 0-1 0 0,0-1 1 0 0,0-1 0 0 0,1 0-1 0 0,-1-1 1 0 0,0-1 0 0 0,0-1-1 0 0,0 0 1 0 0,9-3-146 0 0,23-25-808 0 0,-45 18-3248 0 0,-4-2-3746 0 0,-1 11-3925 0 0</inkml:trace>
  <inkml:trace contextRef="#ctx0" brushRef="#br0" timeOffset="300.924">258 0 12043 0 0,'0'0'2759'0'0,"0"0"-1546"0"0,0 0-611 0 0,0 0 86 0 0,0 0 212 0 0,0 0 174 0 0,0 0 11 0 0,0 0-154 0 0,0 0-168 0 0,0 0-123 0 0,0 0-101 0 0,-4 34-55 0 0,-8 105-36 0 0,14-61 286 0 0,1-50-504 0 0,-2 0 1 0 0,-1 0 0 0 0,-1 1 0 0 0,-1-1-1 0 0,-1 0 1 0 0,-2 0 0 0 0,-8 26-231 0 0,-34 85-712 0 0,46-130-1324 0 0,10-7-6461 0 0,-2-2-2711 0 0</inkml:trace>
  <inkml:trace contextRef="#ctx0" brushRef="#br0" timeOffset="1588.451">278 299 2128 0 0,'0'0'1792'0'0,"0"0"-268"0"0,0 0 60 0 0,0 0 133 0 0,0 0-22 0 0,0 0-215 0 0,0 0-253 0 0,0 0-224 0 0,0 0-130 0 0,0 0-39 0 0,0 0-15 0 0,0 0-11 0 0,0 0-40 0 0,3-1-47 0 0,-8-2 4038 0 0,-48 7-3643 0 0,-80-1 475 0 0,58-10-476 0 0,60 14-1072 0 0,29-10-5656 0 0,-11 2 2601 0 0,0-2-8654 0 0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17 268 4121 0 0,'0'0'3085'0'0,"0"0"-1390"0"0,0 0-267 0 0,0 0 302 0 0,0 0 105 0 0,0 0-139 0 0,0 0-213 0 0,0 0-195 0 0,0 0-126 0 0,0 0-105 0 0,0 0-100 0 0,0 0-117 0 0,0 0-112 0 0,29 8-79 0 0,91 24-70 0 0,-52-24 344 0 0,-54-9-805 0 0,0-1 1 0 0,0-1-1 0 0,0 0 0 0 0,0-1 0 0 0,0-1 0 0 0,-1 0 1 0 0,1 0-1 0 0,-1-1 0 0 0,-1-1 0 0 0,1-1 1 0 0,-1 1-1 0 0,0-2 0 0 0,-1 0 0 0 0,0 0 0 0 0,-1-1 1 0 0,1 0-1 0 0,-2-1 0 0 0,0 0 0 0 0,0-1 1 0 0,0-2-119 0 0,-6 11 15 0 0,0 0 1 0 0,-1-1-1 0 0,0 1 1 0 0,0-1-1 0 0,0 0 1 0 0,0 0-1 0 0,0 1 0 0 0,-1-1 1 0 0,0 0-1 0 0,0-1 1 0 0,0 1-1 0 0,0 0 1 0 0,-1 0-1 0 0,1 0 1 0 0,-1 0-1 0 0,0-1 1 0 0,-1 1-1 0 0,1 0 1 0 0,-1 0-1 0 0,1 0 1 0 0,-1 0-1 0 0,0 0 1 0 0,-1 0-1 0 0,1 0 1 0 0,-1 0-1 0 0,0-1-15 0 0,-5-1-26 0 0,1 0-1 0 0,-1 1 0 0 0,0 0 0 0 0,0 0 1 0 0,-1 1-1 0 0,0-1 0 0 0,0 2 1 0 0,0-1-1 0 0,0 1 0 0 0,0 0 0 0 0,0 1 1 0 0,-1 0-1 0 0,1 1 0 0 0,-1-1 1 0 0,0 1-1 0 0,1 1 0 0 0,-1 0 0 0 0,0 0 1 0 0,0 1-1 0 0,1 0 0 0 0,-1 0 1 0 0,1 1-1 0 0,-1 0 0 0 0,1 1 0 0 0,0 0 1 0 0,0 0-1 0 0,0 0 0 0 0,0 1 1 0 0,-1 2 25 0 0,-7 0 8 0 0,0 1 0 0 0,0 1-1 0 0,1 0 1 0 0,1 1 0 0 0,-1 1-1 0 0,2 0 1 0 0,-1 1 0 0 0,1 0-1 0 0,1 1 1 0 0,0 1 0 0 0,1 0 0 0 0,0 0-1 0 0,1 1 1 0 0,0 0 0 0 0,1 1-1 0 0,1 0 1 0 0,1 1 0 0 0,0 0-1 0 0,0 0 1 0 0,2 0 0 0 0,0 1-1 0 0,1 0 1 0 0,1-1 0 0 0,0 3-7 0 0,4-8 89 0 0,0-1 0 0 0,1 0 0 0 0,0 1 0 0 0,0-1 1 0 0,1 0-1 0 0,1 0 0 0 0,-1-1 0 0 0,2 1 0 0 0,-1-1 1 0 0,1 0-1 0 0,1 0 0 0 0,0 0 0 0 0,0-1 0 0 0,0 0 1 0 0,1 0-1 0 0,0 0 0 0 0,1-1 0 0 0,0 0 0 0 0,0-1 1 0 0,0 0-1 0 0,1 0 0 0 0,0-1 0 0 0,0 0 0 0 0,1 0 1 0 0,-1-1-1 0 0,1 0 0 0 0,3 0-89 0 0,147 47 583 0 0,-112-52-899 0 0,-26-23-2865 0 0,-19 17 730 0 0,0 0-5079 0 0,1 3-5167 0 0</inkml:trace>
  <inkml:trace contextRef="#ctx0" brushRef="#br0" timeOffset="555.328">597 486 15243 0 0,'0'0'1713'0'0,"0"0"-604"0"0,0 0-255 0 0,0 0-50 0 0,0 0-11 0 0,0 0-20 0 0,0 0-99 0 0,0 0-100 0 0,0 0-79 0 0,0 0-73 0 0,0 0-47 0 0,0 0-46 0 0,0 0-43 0 0,0 19-49 0 0,-1 90 139 0 0,-11 24 1942 0 0,29-201-1707 0 0,-4 31-536 0 0,2 0 0 0 0,2 1 0 0 0,1 0 0 0 0,2 1 0 0 0,11-14-75 0 0,18-2 44 0 0,-48 50-45 0 0,-1 1 1 0 0,1-1 0 0 0,-1 1-1 0 0,1-1 1 0 0,-1 1-1 0 0,1 0 1 0 0,0-1-1 0 0,-1 1 1 0 0,1 0 0 0 0,-1-1-1 0 0,1 1 1 0 0,0 0-1 0 0,-1 0 1 0 0,1 0 0 0 0,0-1-1 0 0,0 1 1 0 0,-1 0-1 0 0,1 0 1 0 0,0 0 0 0 0,-1 0-1 0 0,1 0 1 0 0,0 0-1 0 0,0 1 1 0 0,-1-1 0 0 0,1 0-1 0 0,0 0 1 0 0,-1 0-1 0 0,1 1 1 0 0,0-1-1 0 0,-1 0 1 0 0,1 1 0 0 0,-1-1-1 0 0,1 0 1 0 0,0 1-1 0 0,-1-1 1 0 0,1 1 0 0 0,-1-1-1 0 0,1 1 1 0 0,-1-1-1 0 0,1 1 1 0 0,-1-1 0 0 0,0 1-1 0 0,1 0 1 0 0,-1-1-1 0 0,0 1 1 0 0,1 0 0 0 0,-1-1-1 0 0,0 1 1 0 0,0 0-1 0 0,0-1 1 0 0,1 1 0 0 0,-1 0-1 0 0,0-1 1 0 0,0 1 0 0 0,9 40 76 0 0,-5 39-20 0 0,-4-79-66 0 0,0-1-26 0 0,0 0-16 0 0,0 0-30 0 0,0 0-34 0 0,0 0-38 0 0,0 0-124 0 0,0-23-4069 0 0,0 13 914 0 0,0 3-3207 0 0,0 3-5191 0 0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6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 10778 0 0,'0'0'1989'0'0,"0"0"-333"0"0,0 0-70 0 0,0 0-26 0 0,0 0-128 0 0,0 0-270 0 0,0 0-294 0 0,0 0-250 0 0,0 0-137 0 0,0 0-64 0 0,0 0-10 0 0,0 0 17 0 0,0 0-4 0 0,-2-2-1 0 0,2 2-377 0 0,-1-1-1 0 0,1 1 0 0 0,0-1 1 0 0,-1 1-1 0 0,0 0 0 0 0,1 0 1 0 0,-1-1-1 0 0,1 1 0 0 0,-1 0 1 0 0,1 0-1 0 0,-1-1 0 0 0,1 1 1 0 0,-1 0-1 0 0,0 0 0 0 0,1 0 1 0 0,-1 0-1 0 0,1 0 0 0 0,-1 0 1 0 0,0 0-1 0 0,1 0 0 0 0,-1 0 1 0 0,1 0-1 0 0,-1 1 0 0 0,0-1 1 0 0,1 0-1 0 0,-1 0 0 0 0,1 0 1 0 0,-1 1-1 0 0,1-1 0 0 0,-1 0 1 0 0,1 1-1 0 0,-1-1 0 0 0,1 0 1 0 0,-1 1-1 0 0,1-1 0 0 0,-1 1 1 0 0,1-1-1 0 0,0 1 0 0 0,-1-1 1 0 0,1 1-1 0 0,0-1 0 0 0,-1 1 1 0 0,1-1-1 0 0,0 1 0 0 0,0-1 1 0 0,-1 1-1 0 0,1 0-41 0 0,-13 12 238 0 0,-35 31 499 0 0,48-44-690 0 0,0 0-1 0 0,0 0-3 0 0,0 0 5 0 0,0 0 12 0 0,0 0 22 0 0,0 0 6 0 0,0 0 28 0 0,0 0 14 0 0,0 0-6 0 0,31-30 536 0 0,-56 60-1 0 0,17-22-1576 0 0,26-12-5333 0 0,-15 4 1865 0 0,2 0-7844 0 0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5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1 3249 0 0,'0'0'1203'0'0,"0"0"-96"0"0,0 0 111 0 0,0 0 268 0 0,0 0 132 0 0,0 0-53 0 0,0 0-208 0 0,0 0-301 0 0,0 0-248 0 0,0 0-189 0 0,0 0-123 0 0,-12 4-43 0 0,-36 15-2 0 0,1 32 1366 0 0,11-11-992 0 0,3 2 1 0 0,1 1-1 0 0,2 2 1 0 0,-17 35-826 0 0,38-64 121 0 0,2 1 0 0 0,0 0 1 0 0,1 0-1 0 0,1 0 0 0 0,0 1 1 0 0,1 0-1 0 0,1 0 1 0 0,1 0-1 0 0,0 0 0 0 0,2 0 1 0 0,0 1-1 0 0,1-1 0 0 0,1 4-121 0 0,1-11 71 0 0,1-1 0 0 0,0 0 0 0 0,0 0 0 0 0,1 0 0 0 0,0 0 0 0 0,1-1 0 0 0,0 0 0 0 0,1 0 0 0 0,0 0 0 0 0,0-1 0 0 0,1 0 0 0 0,0-1 0 0 0,0 0-1 0 0,0 0 1 0 0,1 0 0 0 0,1-1 0 0 0,-1-1 0 0 0,1 0 0 0 0,-1 0 0 0 0,1-1 0 0 0,1 0 0 0 0,-1 0 0 0 0,1-1 0 0 0,-1-1 0 0 0,1 0 0 0 0,0 0 0 0 0,0-1 0 0 0,0 0 0 0 0,0-1 0 0 0,0 0-1 0 0,5-2-70 0 0,10 3 205 0 0,-1-2-1 0 0,0-1 0 0 0,1-1 0 0 0,-1-2 0 0 0,0 0 0 0 0,-1-1 0 0 0,1-2 0 0 0,7-3-204 0 0,-20 5 67 0 0,3 2 45 0 0,-1-2-1 0 0,0 0 1 0 0,0-1-1 0 0,-1 0 1 0 0,0-1 0 0 0,0-1-1 0 0,-1 0 1 0 0,0-1 0 0 0,0 0-1 0 0,-1 0 1 0 0,9-13-112 0 0,-9 7 44 0 0,0 0 0 0 0,-2 0 1 0 0,0-1-1 0 0,-1-1 1 0 0,0 1-1 0 0,-2-1 0 0 0,0 0 1 0 0,-1-1-1 0 0,0 0 0 0 0,-2 1 1 0 0,0-1-1 0 0,-2 0 1 0 0,0-1-1 0 0,-1 1 0 0 0,-1-10-44 0 0,-2 15-73 0 0,0 1 0 0 0,0-1-1 0 0,-2 0 1 0 0,0 1 0 0 0,0 0-1 0 0,-1 0 1 0 0,-1 0 0 0 0,0 1-1 0 0,-1 0 1 0 0,0 0 0 0 0,0 1-1 0 0,-2 0 1 0 0,1 1 0 0 0,-1 0 0 0 0,-1 0-1 0 0,0 1 1 0 0,0 0 0 0 0,-1 1-1 0 0,0 1 1 0 0,0 0 0 0 0,-1 0-1 0 0,1 1 1 0 0,-2 1 0 0 0,1 0-1 0 0,-1 1 1 0 0,1 0 0 0 0,-1 1-1 0 0,0 1 1 0 0,0 0 0 0 0,0 0-1 0 0,-1 2 1 0 0,1 0 0 0 0,0 1 0 0 0,0 0-1 0 0,0 1 1 0 0,0 0 0 0 0,0 1-1 0 0,0 1 1 0 0,-2 1 73 0 0,-106 50-3543 0 0,72-28-2253 0 0,41-22 4137 0 0,-16 11-9953 0 0</inkml:trace>
  <inkml:trace contextRef="#ctx0" brushRef="#br0" timeOffset="523.328">32 476 2385 0 0,'0'0'1960'0'0,"0"0"-352"0"0,0 0-69 0 0,0 0 90 0 0,0 0 74 0 0,0 0-20 0 0,0 0-119 0 0,0 0-120 0 0,0 0-99 0 0,0 0-94 0 0,0 0-89 0 0,0 0-109 0 0,0 0-132 0 0,-2-3-123 0 0,-11-19 1688 0 0,37-2-1370 0 0,0 8-814 0 0,0 0 0 0 0,1 1 0 0 0,0 2 0 0 0,1 1 0 0 0,1 0 0 0 0,10-1-302 0 0,68 0 575 0 0,-56 63-378 0 0,-39-37-143 0 0,-5-5-19 0 0,1 0 1 0 0,1-1-1 0 0,-1 0 0 0 0,1 0 1 0 0,1-1-1 0 0,-1 0 1 0 0,1 0-1 0 0,0-1 1 0 0,0 0-1 0 0,1 0 1 0 0,0 0-1 0 0,0-2 0 0 0,0 1 1 0 0,0-1-1 0 0,0 0 1 0 0,0-1-1 0 0,1 0 1 0 0,0 0-1 0 0,-1-1 0 0 0,1 0 1 0 0,0-1-36 0 0,4 0 86 0 0,-7 1-40 0 0,-1-1-1 0 0,1 0 0 0 0,-1 0 0 0 0,1-1 0 0 0,0 1 0 0 0,-1-1 1 0 0,1-1-1 0 0,-1 1 0 0 0,0-1 0 0 0,1 0 0 0 0,-1-1 0 0 0,0 1 1 0 0,0-1-1 0 0,3-3-45 0 0,-2 2 23 0 0,-6 4-34 0 0,0 0 0 0 0,-1 0 0 0 0,1 0 0 0 0,0 0 0 0 0,0-1 0 0 0,-1 1 0 0 0,1 0 0 0 0,0 0 0 0 0,-1-1 0 0 0,1 1 0 0 0,0-1 0 0 0,-1 1 0 0 0,1 0 0 0 0,0-1 1 0 0,-1 1-1 0 0,1-1 0 0 0,-1 1 0 0 0,1-1 0 0 0,-1 0 0 0 0,1 1 0 0 0,-1-1 0 0 0,0 1 0 0 0,1-1 0 0 0,-1 0 0 0 0,0 1 0 0 0,1-1 0 0 0,-1 0 0 0 0,0 0 0 0 0,0 1 1 0 0,0-1-1 0 0,1 0 0 0 0,-1 1 0 0 0,0-1 0 0 0,0 0 0 0 0,0 0 0 0 0,0 1 0 0 0,0-1 0 0 0,0 0 0 0 0,-1 0 0 0 0,1 1 0 0 0,0-1 0 0 0,0 0 0 0 0,-1 0 0 0 0,1 1 1 0 0,0-1-1 0 0,0 0 0 0 0,-1 1 0 0 0,1-1 0 0 0,-1 1 0 0 0,1-1 0 0 0,-1 0 11 0 0,-14-13-1390 0 0,-2-1-2308 0 0,7 4-5230 0 0,7 6-3364 0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52:28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80,'0'-9,"0"-9,0-5,0 5,0 7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9:05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5013 1168 0 0 0,'0'0'132'0'0,"0"0"-20"0"0,0 0-21 0 0,-4-3-1 0 0,-18-10 340 0 0,4-6 5947 0 0,-5 8-1172 0 0,-38 26-257 0 0,18 23-4153 0 0,29-15-467 0 0,13-19-292 0 0,1-3-27 0 0,-1 0 0 0 0,1 1 1 0 0,-1-1-1 0 0,1 0 0 0 0,0 0 1 0 0,-1 1-1 0 0,1-1 0 0 0,0 0 1 0 0,0 0-1 0 0,0 1 0 0 0,0-1 1 0 0,0 0-1 0 0,0 0 0 0 0,0 1 0 0 0,0-1 1 0 0,0 0-1 0 0,1 0 0 0 0,-1 1 1 0 0,0-1-1 0 0,1 0 0 0 0,-1 0 1 0 0,1 0-1 0 0,0 0 0 0 0,-1 0 0 0 0,1 1 1 0 0,0-1-1 0 0,0 0 0 0 0,-1-1 1 0 0,1 1-1 0 0,0 0 0 0 0,0 0 1 0 0,0 0-1 0 0,0 0 0 0 0,0-1 1 0 0,0 1-1 0 0,1 0 0 0 0,-1-1 0 0 0,0 1 1 0 0,0-1-1 0 0,0 0 0 0 0,1 1-9 0 0,6 2 98 0 0,0-1-1 0 0,0 0 1 0 0,1 0 0 0 0,-1-1-1 0 0,1 0 1 0 0,-1-1-1 0 0,1 0 1 0 0,-1 0-1 0 0,1 0 1 0 0,-1-1-1 0 0,1-1 1 0 0,-1 1-1 0 0,0-1 1 0 0,0-1-1 0 0,0 1 1 0 0,0-2 0 0 0,0 1-1 0 0,0-1 1 0 0,-1 0-1 0 0,1 0 1 0 0,-1-1-1 0 0,-1 0 1 0 0,1 0-1 0 0,0-1 1 0 0,-1 0-1 0 0,0 0 1 0 0,-1-1-1 0 0,0 1 1 0 0,4-6-98 0 0,-7 7 75 0 0,0 0 1 0 0,0 1-1 0 0,-1-1 1 0 0,1 0-1 0 0,-1 0 1 0 0,0 0-1 0 0,-1 0 0 0 0,1 0 1 0 0,-1 0-1 0 0,0-1 1 0 0,0 1-1 0 0,0 0 1 0 0,-1 0-1 0 0,0 0 0 0 0,0 0 1 0 0,-2-4-76 0 0,0 7 1 0 0,-1-1 0 0 0,0 1 1 0 0,0 0-1 0 0,-1 1 0 0 0,1-1 0 0 0,0 1 0 0 0,0 0 1 0 0,-1 0-1 0 0,1 0 0 0 0,-1 0 0 0 0,1 1 0 0 0,-1 0 1 0 0,1 0-1 0 0,-1 0 0 0 0,1 0 0 0 0,-1 1 1 0 0,1 0-1 0 0,0 0 0 0 0,-1 0 0 0 0,1 0 0 0 0,0 1 1 0 0,-3 0-2 0 0,-4 2-23 0 0,0 1 0 0 0,0 0 0 0 0,1 0 0 0 0,0 1 1 0 0,0 1-1 0 0,0-1 0 0 0,1 2 0 0 0,0-1 1 0 0,0 1-1 0 0,0 1 0 0 0,2-1 0 0 0,-1 1 1 0 0,-2 4 22 0 0,10-12 1 0 0,-1 0 1 0 0,0 0 0 0 0,1 0-1 0 0,-1 0 1 0 0,0 0 0 0 0,1 0-1 0 0,0 1 1 0 0,-1-1 0 0 0,1 0-1 0 0,0 0 1 0 0,-1 0 0 0 0,1 1-1 0 0,0-1 1 0 0,0 0 0 0 0,0 0-1 0 0,0 1 1 0 0,0-1 0 0 0,0 0 0 0 0,1 0-1 0 0,-1 1 1 0 0,0-1 0 0 0,1 0-1 0 0,-1 0 1 0 0,0 0 0 0 0,1 0-1 0 0,0 1 1 0 0,-1-1 0 0 0,1 0-1 0 0,0 0 1 0 0,-1 0 0 0 0,1 0-1 0 0,0 0 1 0 0,0-1 0 0 0,0 1 0 0 0,0 0-1 0 0,0 0 1 0 0,0-1 0 0 0,0 1-1 0 0,0 0 1 0 0,0-1 0 0 0,0 1-1 0 0,0-1 1 0 0,0 1 0 0 0,0-1-1 0 0,1 0 1 0 0,-1 1 0 0 0,0-1-1 0 0,0 0-1 0 0,66 5 483 0 0,-56-5-289 0 0,31-11 685 0 0,-41 8-847 0 0,0 1 0 0 0,-1 0 1 0 0,1-1-1 0 0,0 1 0 0 0,-1-1 1 0 0,0 1-1 0 0,0-1 0 0 0,1 0 0 0 0,-1 1 1 0 0,-1-1-1 0 0,1 1 0 0 0,0-1 1 0 0,-1 1-1 0 0,1-1 0 0 0,-1 1 0 0 0,0-1 1 0 0,1 1-1 0 0,-1 0 0 0 0,-1-1 1 0 0,1 1-1 0 0,0 0 0 0 0,0 0 0 0 0,-1 0 1 0 0,-1-2-33 0 0,1 4-7 0 0,-1-1 0 0 0,0 1 1 0 0,1 0-1 0 0,-1 0 1 0 0,0 1-1 0 0,1-1 0 0 0,-1 0 1 0 0,1 1-1 0 0,-1-1 0 0 0,0 1 1 0 0,1 0-1 0 0,-1 0 1 0 0,1 0-1 0 0,0 0 0 0 0,-1 1 1 0 0,1-1-1 0 0,0 1 0 0 0,0-1 1 0 0,-1 1-1 0 0,1 0 1 0 0,1-1-1 0 0,-1 1 0 0 0,0 0 1 0 0,0 0-1 0 0,1 1 0 0 0,-1-1 1 0 0,1 0-1 0 0,0 1 1 0 0,-1-1-1 0 0,1 0 0 0 0,0 3 7 0 0,0-4 2 0 0,1 1-1 0 0,0-1 1 0 0,0 1-1 0 0,0-1 1 0 0,0 0-1 0 0,0 1 1 0 0,0-1-1 0 0,0 1 1 0 0,0-1-1 0 0,1 1 1 0 0,-1-1-1 0 0,0 0 1 0 0,1 1-1 0 0,-1-1 1 0 0,1 0-1 0 0,0 1 1 0 0,-1-1-1 0 0,1 0 1 0 0,0 0-1 0 0,0 0 1 0 0,0 0-1 0 0,0 0 1 0 0,0 0 0 0 0,0 0-1 0 0,0 0 1 0 0,0 0-1 0 0,0 0 1 0 0,0 0-1 0 0,1 0 1 0 0,-1-1-1 0 0,0 1 1 0 0,1-1-1 0 0,-1 1 1 0 0,0-1-1 0 0,1 1 1 0 0,-1-1-1 0 0,0 0 1 0 0,1 0-1 0 0,0 1-1 0 0,60 4 222 0 0,-57-5-203 0 0,-1 1 2 0 0,0 0 0 0 0,0 0-1 0 0,0-1 1 0 0,0 0-1 0 0,-1 1 1 0 0,1-1 0 0 0,0-1-1 0 0,0 1 1 0 0,0 0-1 0 0,0-1 1 0 0,0 0 0 0 0,-1 0-1 0 0,1 0 1 0 0,0-1-1 0 0,-1 1 1 0 0,1-1 0 0 0,-1 0-1 0 0,1 1 1 0 0,-1-2-1 0 0,0 1 1 0 0,0 0 0 0 0,0-1-1 0 0,0 1 1 0 0,0-1-1 0 0,0 0 1 0 0,-1 0-1 0 0,0 0 1 0 0,1 0 0 0 0,-1-1-1 0 0,0 1 1 0 0,-1 0-1 0 0,1-1 1 0 0,0 0 0 0 0,-1 1-1 0 0,0-1 1 0 0,0-1-21 0 0,0 3 4 0 0,-1 0 1 0 0,0-1-1 0 0,0 1 1 0 0,0 0-1 0 0,-1 0 0 0 0,1 0 1 0 0,0-1-1 0 0,-1 1 1 0 0,0 0-1 0 0,1 0 1 0 0,-1 0-1 0 0,0 0 1 0 0,0 0-1 0 0,0 0 0 0 0,0 0 1 0 0,-1 0-1 0 0,1 0 1 0 0,0 1-1 0 0,-1-1 1 0 0,1 1-1 0 0,-1-1 0 0 0,0 1 1 0 0,1-1-1 0 0,-1 1 1 0 0,0 0-1 0 0,0 0 1 0 0,0-1-1 0 0,0 1 0 0 0,0 1 1 0 0,0-1-1 0 0,0 0 1 0 0,0 0-1 0 0,0 1 1 0 0,0 0-1 0 0,-1-1 0 0 0,1 1 1 0 0,-2 0-5 0 0,-3-2-56 0 0,-1 1-1 0 0,1-1 1 0 0,0 2 0 0 0,-1-1 0 0 0,1 1-1 0 0,-1 0 1 0 0,1 1 0 0 0,-1-1-1 0 0,1 1 1 0 0,-1 1 0 0 0,1 0 0 0 0,0 0-1 0 0,0 0 1 0 0,0 1 0 0 0,0 0-1 0 0,0 0 1 0 0,1 1 0 0 0,-1 0 0 0 0,1 0-1 0 0,0 0 1 0 0,0 1 0 0 0,1 0-1 0 0,-1 0 1 0 0,1 0 0 0 0,-2 4 56 0 0,6-9-29 0 0,1 1 0 0 0,0 0 0 0 0,-1-1 0 0 0,1 1 0 0 0,0 0 0 0 0,0 0 0 0 0,0-1 0 0 0,-1 1 0 0 0,1 0-1 0 0,0 0 1 0 0,0-1 0 0 0,0 1 0 0 0,0 0 0 0 0,0 0 0 0 0,0-1 0 0 0,1 1 0 0 0,-1 0 0 0 0,0 0 0 0 0,0-1 0 0 0,0 1 0 0 0,1 0 0 0 0,-1 0 0 0 0,0-1 0 0 0,1 1 0 0 0,-1 0 0 0 0,1-1 0 0 0,-1 1 0 0 0,1-1 0 0 0,-1 1 0 0 0,1-1-1 0 0,-1 1 1 0 0,1-1 0 0 0,-1 1 0 0 0,1-1 0 0 0,0 1 0 0 0,-1-1 0 0 0,1 1 0 0 0,0-1 0 0 0,-1 0 0 0 0,1 0 0 0 0,0 1 0 0 0,0-1 0 0 0,-1 0 0 0 0,1 0 0 0 0,0 0 0 0 0,0 0 0 0 0,-1 0 0 0 0,1 0 0 0 0,0 0 0 0 0,0 0-1 0 0,-1 0 1 0 0,1 0 0 0 0,0 0 0 0 0,0 0 0 0 0,-1-1 0 0 0,2 1 29 0 0,47 1-2078 0 0,-33-4-1804 0 0,-6-1-5417 0 0</inkml:trace>
  <inkml:trace contextRef="#ctx0" brushRef="#br0" timeOffset="12427.303">6387 2620 0 0 0,'-11'0'21'0'0,"10"0"97"0"0,1 0 47 0 0,0 0-60 0 0,-19 18 758 0 0,13-12 6783 0 0,1 2 2868 0 0,-9 1-8717 0 0,-11 12-2696 0 0,22-15 913 0 0,-1 0 0 0 0,1 0 0 0 0,1 0 0 0 0,-1 0 0 0 0,1 1 0 0 0,0-1 1 0 0,0 1-1 0 0,1 0 0 0 0,0-1 0 0 0,0 1 0 0 0,1 0 0 0 0,0 0 0 0 0,0-1 1 0 0,0 1-1 0 0,1 0-14 0 0,1-5 58 0 0,0 1 1 0 0,0-1-1 0 0,0 0 0 0 0,0 0 1 0 0,0 0-1 0 0,0-1 1 0 0,0 1-1 0 0,1 0 0 0 0,-1-1 1 0 0,1 0-1 0 0,-1 1 1 0 0,1-1-1 0 0,-1 0 0 0 0,1 0 1 0 0,0 0-1 0 0,-1-1 1 0 0,1 1-1 0 0,0-1 1 0 0,0 0-1 0 0,1 1-58 0 0,4 0 160 0 0,0 1-1 0 0,1-1 1 0 0,-1-1 0 0 0,1 0-1 0 0,-1 0 1 0 0,0 0 0 0 0,1-1-1 0 0,-1 0 1 0 0,0-1 0 0 0,1 0-1 0 0,1-1-159 0 0,-8 2 30 0 0,0 0 0 0 0,1 0 0 0 0,-1 0 0 0 0,0 0 0 0 0,0 0 0 0 0,0 0 0 0 0,0-1 0 0 0,0 1 0 0 0,0-1 0 0 0,0 0 0 0 0,-1 0 0 0 0,1 1 0 0 0,-1-1 0 0 0,1 0 0 0 0,-1 0 0 0 0,1-1 0 0 0,-1 1 0 0 0,0 0 0 0 0,0 0 0 0 0,0-1 0 0 0,-1 1-1 0 0,1 0 1 0 0,0-1 0 0 0,-1 1 0 0 0,1 0 0 0 0,-1-1 0 0 0,0 1 0 0 0,0-1 0 0 0,0 1 0 0 0,0-1 0 0 0,-1 1 0 0 0,1-1 0 0 0,0 1 0 0 0,-1 0 0 0 0,0-1 0 0 0,1 1 0 0 0,-1 0 0 0 0,0-1 0 0 0,0 1 0 0 0,-1 0 0 0 0,1 0 0 0 0,0 0 0 0 0,-1 0-30 0 0,-8-4-42 0 0,0 2 1 0 0,-1 0-1 0 0,1 0 0 0 0,-1 0 1 0 0,0 2-1 0 0,0-1 1 0 0,0 1-1 0 0,0 1 1 0 0,0 0-1 0 0,0 1 1 0 0,0 0-1 0 0,-1 0 1 0 0,1 1-1 0 0,-8 2 42 0 0,16-3 1 0 0,1-1-1 0 0,-1 1 1 0 0,1 0 0 0 0,-1 0-1 0 0,1 0 1 0 0,-1 0 0 0 0,1 1-1 0 0,0-1 1 0 0,-1 1-1 0 0,1-1 1 0 0,0 1 0 0 0,-1 0-1 0 0,1 0 1 0 0,0 0 0 0 0,0 0-1 0 0,-1 0 1 0 0,1 0-1 0 0,0 1 1 0 0,0-1 0 0 0,1 1-1 0 0,-1 0 1 0 0,0-1 0 0 0,0 1-1 0 0,1 0 1 0 0,-1 0-1 0 0,1 0 1 0 0,0 0 0 0 0,-1 0-1 0 0,1 0 1 0 0,0 0 0 0 0,0 1-1 0 0,0-1 1 0 0,1 0-1 0 0,-1 1 1 0 0,0-1 0 0 0,1 1-1 0 0,0-1 1 0 0,-1 0 0 0 0,1 1-1 0 0,0-1 1 0 0,0 1-1 0 0,1-1 1 0 0,-1 1 0 0 0,0-1-1 0 0,1 0 1 0 0,-1 1 0 0 0,1-1-1 0 0,5 7 83 0 0,0-1 0 0 0,0 0 1 0 0,0 0-1 0 0,1-1 1 0 0,0 0-1 0 0,1 0 1 0 0,0-1-1 0 0,0 0 1 0 0,0 0-1 0 0,1-1 1 0 0,-1 0-1 0 0,1-1 1 0 0,0 0-1 0 0,1 0 1 0 0,-1-1-1 0 0,1 0 0 0 0,1 0-83 0 0,-9-3 43 0 0,1 0 0 0 0,0 0 0 0 0,-1 0 0 0 0,1-1 0 0 0,0 1 0 0 0,-1-1 0 0 0,1 0 0 0 0,-1 0 0 0 0,1 0-1 0 0,-1 0 1 0 0,0 0 0 0 0,1 0 0 0 0,-1-1 0 0 0,0 1 0 0 0,0-1 0 0 0,0 1 0 0 0,0-1 0 0 0,0 0 0 0 0,0 0-1 0 0,0 0 1 0 0,-1 0 0 0 0,1 0 0 0 0,-1 0 0 0 0,0-1 0 0 0,1 1 0 0 0,-1 0 0 0 0,0-1 0 0 0,0 1-1 0 0,0-1 1 0 0,-1 1 0 0 0,1-1 0 0 0,-1 0 0 0 0,1 1 0 0 0,-1-1 0 0 0,0 1 0 0 0,0-1 0 0 0,0 0 0 0 0,0 1-1 0 0,0-1 1 0 0,-1 0 0 0 0,1 1 0 0 0,-1-1 0 0 0,0 1 0 0 0,0-1 0 0 0,0 1 0 0 0,0-1 0 0 0,0 1 0 0 0,-1-1-43 0 0,0-1-16 0 0,-1 0 1 0 0,0 1-1 0 0,0-1 1 0 0,0 0-1 0 0,0 1 1 0 0,-1 0-1 0 0,1-1 1 0 0,-1 1 0 0 0,0 1-1 0 0,0-1 1 0 0,0 1-1 0 0,0-1 1 0 0,-1 1-1 0 0,1 0 1 0 0,-1 1-1 0 0,1-1 1 0 0,-1 1-1 0 0,1 0 1 0 0,-1 0 0 0 0,0 0-1 0 0,0 1 1 0 0,1-1-1 0 0,-1 1 1 0 0,0 1-1 0 0,0-1 1 0 0,1 0-1 0 0,-1 1 1 0 0,0 0 0 0 0,-1 1 14 0 0,3-2 2 0 0,0 1-1 0 0,0 0 1 0 0,1 0-1 0 0,-1 0 0 0 0,1 0 1 0 0,-1 0-1 0 0,1 0 0 0 0,-1 1 1 0 0,1-1-1 0 0,0 1 1 0 0,0-1-1 0 0,0 1 0 0 0,0 0 1 0 0,0 0-1 0 0,0 0 0 0 0,0 0 1 0 0,0 0-1 0 0,1 1 1 0 0,-1-1-1 0 0,1 0 0 0 0,0 1 1 0 0,0-1-1 0 0,-1 1 0 0 0,2 0 1 0 0,-1-1-1 0 0,0 1 1 0 0,0 0-1 0 0,1-1 0 0 0,0 1 1 0 0,-1 0-1 0 0,1 0 0 0 0,0-1 1 0 0,1 1-1 0 0,-1 0 0 0 0,0 0 1 0 0,1 0-1 0 0,38 36 616 0 0,-38-39-579 0 0,-1 0-11 0 0,0 0-4 0 0,0 0 16 0 0,0 0-18 0 0,0 0-14 0 0,0 0-8 0 0,23-4 111 0 0,-20 3-91 0 0,0 0-1 0 0,0 0 1 0 0,0 0 0 0 0,-1-1 0 0 0,1 1-1 0 0,0-1 1 0 0,-1 1 0 0 0,1-1-1 0 0,-1 0 1 0 0,1 0 0 0 0,-1 0-1 0 0,0 0 1 0 0,0-1 0 0 0,0 1 0 0 0,0-1-1 0 0,-1 1 1 0 0,1-1 0 0 0,0 0-1 0 0,-1 1 1 0 0,0-1 0 0 0,0 0-1 0 0,0 0 1 0 0,0 0 0 0 0,0 0 0 0 0,0 0-1 0 0,-1 0 1 0 0,0 0 0 0 0,1 0-1 0 0,-1 0 1 0 0,0 0 0 0 0,-1 0-1 0 0,1 0 1 0 0,0-1-18 0 0,-2 3-8 0 0,1-1-1 0 0,-1 1 0 0 0,1-1 1 0 0,-1 1-1 0 0,0 0 0 0 0,1 0 1 0 0,-1-1-1 0 0,0 1 1 0 0,0 1-1 0 0,0-1 0 0 0,0 0 1 0 0,0 0-1 0 0,0 1 1 0 0,0-1-1 0 0,0 1 0 0 0,0 0 1 0 0,0-1-1 0 0,0 1 1 0 0,0 0-1 0 0,0 0 0 0 0,0 0 1 0 0,0 1-1 0 0,0-1 0 0 0,-1 0 1 0 0,1 1-1 0 0,0-1 1 0 0,0 1-1 0 0,1 0 0 0 0,-1 0 1 0 0,0 0-1 0 0,0 0 1 0 0,0 0-1 0 0,0 0 0 0 0,1 0 1 0 0,-2 2 8 0 0,0 0 0 0 0,1 1 0 0 0,0 0 0 0 0,0 0 0 0 0,0 0 0 0 0,1 0 1 0 0,-1 0-1 0 0,1 0 0 0 0,0 0 0 0 0,0 1 0 0 0,0-1 0 0 0,1 0 1 0 0,0 1-1 0 0,0-1 0 0 0,0 1 0 0 0,0-1 0 0 0,0 0 0 0 0,1 1 0 0 0,0 1 0 0 0,1-4 11 0 0,-1 0 0 0 0,1 0 0 0 0,0 0 0 0 0,0-1-1 0 0,0 1 1 0 0,0 0 0 0 0,0-1 0 0 0,0 1-1 0 0,0-1 1 0 0,0 0 0 0 0,1 1 0 0 0,-1-1 0 0 0,1 0-1 0 0,-1 0 1 0 0,1-1 0 0 0,-1 1 0 0 0,1-1 0 0 0,-1 1-1 0 0,1-1 1 0 0,-1 0 0 0 0,1 1 0 0 0,0-2-1 0 0,-1 1 1 0 0,1 0 0 0 0,-1 0 0 0 0,1-1 0 0 0,0 1-11 0 0,9-1 115 0 0,-10 1-112 0 0,0-1 0 0 0,0 1 0 0 0,0-1 0 0 0,-1 0 0 0 0,1 1 0 0 0,0-1 0 0 0,0 0 0 0 0,-1 0 0 0 0,1 0 0 0 0,-1-1 0 0 0,1 1 0 0 0,-1 0 1 0 0,1 0-1 0 0,-1-1 0 0 0,0 1 0 0 0,1-1 0 0 0,-1 1 0 0 0,0-1 0 0 0,0 0 0 0 0,0 0 0 0 0,-1 1 0 0 0,1-1 0 0 0,0 0 0 0 0,0 0 0 0 0,-1 0 0 0 0,0 0 0 0 0,1 1 0 0 0,-1-1 0 0 0,0 0 0 0 0,0 0 0 0 0,0 0 0 0 0,0 0 0 0 0,0 0 0 0 0,0 0 0 0 0,0 0 0 0 0,-1 0 0 0 0,0-2-3 0 0,-5 2-32 0 0,1-1 0 0 0,-1 1 0 0 0,0 0 1 0 0,0 1-1 0 0,-1-1 0 0 0,1 1 0 0 0,0 1 0 0 0,0-1 0 0 0,-1 1 0 0 0,1 0 0 0 0,0 0 0 0 0,-1 1 0 0 0,1-1 0 0 0,-5 3 32 0 0,-13 11-185 0 0,24-14 153 0 0,0 0-12 0 0,0 0-4 0 0,0 0-5 0 0,0 0-26 0 0,6 0-863 0 0,6-1-621 0 0,-6 3-6682 0 0,-3 1-4158 0 0</inkml:trace>
  <inkml:trace contextRef="#ctx0" brushRef="#br0" timeOffset="16088.017">7159 2285 8746 0 0,'0'0'1650'0'0,"0"0"-362"0"0,0 0-115 0 0,0 0 112 0 0,0 0 14 0 0,0 0-158 0 0,0 0-295 0 0,0 0-311 0 0,0 0-199 0 0,0 0-60 0 0,0 0 42 0 0,10 0 2954 0 0,-10 0-3043 0 0,-5 19 806 0 0,-34 71 339 0 0,-34 30-853 0 0,56-96-499 0 0,1 0 0 0 0,1 0 1 0 0,2 2-1 0 0,0-1 0 0 0,2 2 1 0 0,0 0-1 0 0,-3 17-22 0 0,13-41 21 0 0,0 0-1 0 0,1-1 1 0 0,-1 1 0 0 0,1 0 0 0 0,-1 0-1 0 0,1-1 1 0 0,0 1 0 0 0,0 0-1 0 0,0 0 1 0 0,1-1 0 0 0,-1 1-1 0 0,1 0 1 0 0,-1-1 0 0 0,1 1-1 0 0,0 0 1 0 0,0-1 0 0 0,0 1-1 0 0,0-1 1 0 0,1 1 0 0 0,-1-1 0 0 0,0 1-1 0 0,1-1 1 0 0,0 0 0 0 0,0 0-1 0 0,0 0 1 0 0,0 0 0 0 0,0 0-1 0 0,0 0 1 0 0,0-1 0 0 0,0 1-1 0 0,1-1 1 0 0,-1 1 0 0 0,1-1-1 0 0,-1 0 1 0 0,1 0 0 0 0,-1 0 0 0 0,1 0-1 0 0,0-1 1 0 0,-1 1 0 0 0,1-1-1 0 0,2 1-20 0 0,172-9 1565 0 0,-75 0-1540 0 0,-118-3-2109 0 0,2 3-359 0 0,-5-3-7310 0 0,16 7-1813 0 0</inkml:trace>
  <inkml:trace contextRef="#ctx0" brushRef="#br0" timeOffset="16433.216">6828 2470 6521 0 0,'0'0'2354'0'0,"0"0"-357"0"0,0 0-125 0 0,0 0-1 0 0,0 0-96 0 0,0 0-293 0 0,0 0-387 0 0,0 0-343 0 0,0 0-187 0 0,0 0-51 0 0,0 0 37 0 0,0 0 51 0 0,0 0 60 0 0,-1 7 38 0 0,0-4-551 0 0,0-2-118 0 0,0 0 1 0 0,1 0-1 0 0,-1 0 0 0 0,1 0 0 0 0,0 0 0 0 0,-1 0 0 0 0,1 0 1 0 0,0-1-1 0 0,-1 1 0 0 0,1 0 0 0 0,0 0 0 0 0,0 0 0 0 0,0 1 1 0 0,0-1-1 0 0,0 0 0 0 0,0 0 0 0 0,0 0 0 0 0,0 0 1 0 0,0 0-1 0 0,1 0 0 0 0,-1 0 0 0 0,0-1 0 0 0,1 1 0 0 0,-1 0 1 0 0,0 0-1 0 0,1 0 0 0 0,-1 0 0 0 0,1 0 0 0 0,0 0 0 0 0,-1-1 1 0 0,1 1-1 0 0,0 0 0 0 0,-1 0 0 0 0,1-1 0 0 0,0 1 1 0 0,0 0-1 0 0,0-1 0 0 0,0 1 0 0 0,-1-1 0 0 0,2 1-31 0 0,55 2 1212 0 0,1-3 0 0 0,0-2-1 0 0,32-6-1211 0 0,-89 8 5 0 0,79-1 402 0 0,-44 2-8668 0 0,-36-1-3144 0 0</inkml:trace>
  <inkml:trace contextRef="#ctx0" brushRef="#br0" timeOffset="16834.529">7504 2432 10698 0 0,'0'0'2414'0'0,"0"0"-746"0"0,0 0-518 0 0,0 0-6 0 0,0 0 2 0 0,0 0-101 0 0,0 0-179 0 0,0 0-137 0 0,0 0-15 0 0,0 0 47 0 0,0 0 34 0 0,0 0-72 0 0,9 3-67 0 0,75 17 1335 0 0,116-16-225 0 0,-119-26-3087 0 0,-52 6-8483 0 0,-27 15-1808 0 0</inkml:trace>
  <inkml:trace contextRef="#ctx0" brushRef="#br0" timeOffset="17086.734">7441 2644 13723 0 0,'0'0'2032'0'0,"0"0"-785"0"0,0 0-360 0 0,0 0 59 0 0,0 0 117 0 0,0 0 14 0 0,0 0-147 0 0,0 0-209 0 0,0 0-187 0 0,0 0-106 0 0,0 0-98 0 0,0 0-80 0 0,36-2-54 0 0,115-4-84 0 0,35-6-2267 0 0,-164 12 184 0 0,-8 0-2526 0 0,-3 0-6627 0 0</inkml:trace>
  <inkml:trace contextRef="#ctx0" brushRef="#br0" timeOffset="20472.721">5967 293 13691 0 0,'0'0'1886'0'0,"0"0"-965"0"0,0 0-422 0 0,0 0 117 0 0,0 0 223 0 0,0 0 132 0 0,0 0-24 0 0,0 0-138 0 0,0 0-149 0 0,0 0-132 0 0,0 0-126 0 0,0 0-115 0 0,0 0-89 0 0,32 2-72 0 0,98 6-30 0 0,-44 2-19 0 0,-47-7-1242 0 0,-14-10-6777 0 0,-18 3 636 0 0,-2 4 166 0 0</inkml:trace>
  <inkml:trace contextRef="#ctx0" brushRef="#br0" timeOffset="20721.481">5986 482 10546 0 0,'0'0'2447'0'0,"0"0"-965"0"0,0 0-470 0 0,0 0-3 0 0,0 0 60 0 0,0 0 9 0 0,0 0-54 0 0,0 0-104 0 0,0 0-146 0 0,0 0-168 0 0,0 0-167 0 0,0 0-136 0 0,0 0-99 0 0,26 1-71 0 0,121 2-1 0 0,-56-10-1153 0 0,-61 2-2754 0 0,-3-2-4874 0 0,-18 3-1084 0 0</inkml:trace>
  <inkml:trace contextRef="#ctx0" brushRef="#br0" timeOffset="21275.047">7073 0 13363 0 0,'0'0'1947'0'0,"0"0"-527"0"0,0 0-224 0 0,0 0-17 0 0,0 0-41 0 0,0 0-182 0 0,0 0-257 0 0,0 0-240 0 0,0 0-155 0 0,0 0-99 0 0,0 0-54 0 0,0 0 8 0 0,-5 5 18 0 0,-14 16 30 0 0,2 0 0 0 0,0 1 0 0 0,1 1 0 0 0,2 1 0 0 0,0 0 0 0 0,2 1 0 0 0,-7 18-207 0 0,-7 11 153 0 0,-28 38-108 0 0,-9 13 22 0 0,61-101-59 0 0,1-3 4 0 0,0 0 0 0 0,0 0 0 0 0,1 0 0 0 0,-1 0 0 0 0,0 0-1 0 0,0 0 1 0 0,1 0 0 0 0,-1 0 0 0 0,1 1 0 0 0,-1-1 0 0 0,1 0-1 0 0,-1 0 1 0 0,1 0 0 0 0,0 1 0 0 0,0-1 0 0 0,-1 0-1 0 0,1 0 1 0 0,0 1 0 0 0,0-1 0 0 0,0 0 0 0 0,1 0 0 0 0,-1 1-1 0 0,0-1 1 0 0,0 0 0 0 0,1 0 0 0 0,-1 0 0 0 0,0 1-1 0 0,1-1 1 0 0,-1 0 0 0 0,1 0 0 0 0,0 0 0 0 0,-1 0 0 0 0,1 0-1 0 0,0 0 1 0 0,0 0 0 0 0,-1 0 0 0 0,1 0 0 0 0,0 0-1 0 0,0 0 1 0 0,0-1 0 0 0,1 2-12 0 0,13 2 136 0 0,0 0 0 0 0,0 0 1 0 0,0-2-1 0 0,0 0 0 0 0,0 0 0 0 0,1-1 0 0 0,-1-1 0 0 0,0-1 0 0 0,1 0 0 0 0,-1-1 1 0 0,0-1-1 0 0,0 0 0 0 0,12-4-136 0 0,-14 4 77 0 0,80-32 113 0 0,-92 34-225 0 0,0 1 0 0 0,-1-1 1 0 0,1 1-1 0 0,0 0 0 0 0,0-1 0 0 0,-1 1 1 0 0,1-1-1 0 0,0 0 0 0 0,-1 1 1 0 0,1-1-1 0 0,0 0 0 0 0,-1 1 1 0 0,1-1-1 0 0,-1 0 0 0 0,1 1 1 0 0,-1-1-1 0 0,0 0 0 0 0,1 0 0 0 0,-1 0 1 0 0,0 0-1 0 0,1 1 0 0 0,-1-1 1 0 0,0 0-1 0 0,0 0 0 0 0,0 0 1 0 0,0 0-1 0 0,0 0 0 0 0,0 0 1 0 0,0 1-1 0 0,0-1 0 0 0,0 0 1 0 0,0 0-1 0 0,-1 0 0 0 0,1 0 0 0 0,0 0 1 0 0,0 1-1 0 0,-1-1 0 0 0,1 0 1 0 0,-1 0 34 0 0,-5-10-3374 0 0,-1 2-3870 0 0,6 5-4461 0 0</inkml:trace>
  <inkml:trace contextRef="#ctx0" brushRef="#br0" timeOffset="21525.946">6547 247 14339 0 0,'0'0'2726'0'0,"0"0"-1314"0"0,0 0-792 0 0,0 0-158 0 0,0 0 155 0 0,0 0 195 0 0,0 0 94 0 0,0 0-40 0 0,0 0-148 0 0,0 0-127 0 0,0 0-71 0 0,36 0-76 0 0,115 0-49 0 0,1 3 267 0 0,-48-2-1590 0 0,-58-1-2901 0 0,-32-1-2190 0 0,-7-2-5814 0 0</inkml:trace>
  <inkml:trace contextRef="#ctx0" brushRef="#br0" timeOffset="21993.238">7321 262 8978 0 0,'0'0'3889'0'0,"0"0"-1835"0"0,0 0-860 0 0,0 0-95 0 0,0 0 34 0 0,0 0-61 0 0,0 0-193 0 0,0 0-261 0 0,0 0-147 0 0,0 0-24 0 0,0 0 29 0 0,0 0 40 0 0,0 0-10 0 0,12 4-49 0 0,36 8-47 0 0,14-5 912 0 0,58 17-360 0 0,-119-24-955 0 0,1 1 1 0 0,-1-1-1 0 0,0 1 1 0 0,1 0-1 0 0,-1 0 1 0 0,0-1-1 0 0,0 1 1 0 0,1 0-1 0 0,-1 0 1 0 0,0 0-1 0 0,0 0 0 0 0,0 1 1 0 0,0-1-1 0 0,0 0 1 0 0,-1 0-1 0 0,1 1 1 0 0,0-1-1 0 0,0 0 1 0 0,-1 1-1 0 0,1-1 1 0 0,-1 1-1 0 0,1-1 0 0 0,-1 1 1 0 0,0-1-1 0 0,0 1 1 0 0,1-1-1 0 0,-1 1 1 0 0,0-1-1 0 0,0 1 1 0 0,-1-1-1 0 0,1 1 1 0 0,0-1-1 0 0,0 1 0 0 0,-1-1 1 0 0,1 1-1 0 0,-1-1 1 0 0,1 0-1 0 0,-1 1 1 0 0,0-1-1 0 0,1 0 1 0 0,-1 1-1 0 0,0-1-7 0 0,-42 49 460 0 0,42-49-458 0 0,-42 40 257 0 0,44-40-255 0 0,0 1 1 0 0,-1-1 0 0 0,1 0-1 0 0,0 1 1 0 0,0-1 0 0 0,0 0-1 0 0,0 0 1 0 0,0 1 0 0 0,0-1-1 0 0,0 0 1 0 0,0 0 0 0 0,1 0 0 0 0,-1 0-1 0 0,0 0 1 0 0,1-1 0 0 0,-1 1-1 0 0,0 0 1 0 0,1-1 0 0 0,-1 1-1 0 0,1 0 1 0 0,-1-1 0 0 0,1 0-1 0 0,-1 1 1 0 0,1-1 0 0 0,-1 0 0 0 0,1 0-1 0 0,0 0 1 0 0,-1 0 0 0 0,1 0-1 0 0,-1 0 1 0 0,1-1 0 0 0,-1 1-1 0 0,1 0 1 0 0,-1-1 0 0 0,2 0-5 0 0,-1 1 16 0 0,141-23 299 0 0,-92 12-2323 0 0,-1 2-3729 0 0,-36 6-6328 0 0</inkml:trace>
  <inkml:trace contextRef="#ctx0" brushRef="#br0" timeOffset="19889.048">5624 162 3497 0 0,'0'0'1779'0'0,"0"0"-230"0"0,0 0 21 0 0,0 0 84 0 0,0 0-21 0 0,0 0-180 0 0,0 0-288 0 0,0 0-268 0 0,0 0-187 0 0,0 0-99 0 0,0 0-32 0 0,3 12 3893 0 0,-61 123-3304 0 0,-48 88-697 0 0,103-215-424 0 0,0 1 1 0 0,0-1 0 0 0,1 1-1 0 0,0 0 1 0 0,1 0 0 0 0,0 0-1 0 0,0 0 1 0 0,1 0-1 0 0,0 0 1 0 0,1 0 0 0 0,0 1-48 0 0,1-6 61 0 0,0 0 0 0 0,1 0 0 0 0,-1 0 0 0 0,1-1 0 0 0,0 1 0 0 0,0-1 0 0 0,0 0 0 0 0,0 0 0 0 0,0 0 0 0 0,1 0 0 0 0,0 0 0 0 0,-1-1 0 0 0,1 0 0 0 0,0 0 0 0 0,0 0 0 0 0,0 0 0 0 0,0 0 0 0 0,1-1 0 0 0,-1 0 0 0 0,0 0 0 0 0,1 0 0 0 0,-1 0 0 0 0,1-1 0 0 0,-1 0-1 0 0,1 0 1 0 0,-1 0 0 0 0,1 0 0 0 0,-1-1 0 0 0,0 1 0 0 0,4-2-61 0 0,7 2 80 0 0,-1-1-1 0 0,0 0 0 0 0,0 0 0 0 0,0-2 0 0 0,0 0 0 0 0,0 0 0 0 0,0-1 0 0 0,-1-1 1 0 0,3-2-80 0 0,-16 6-131 0 0,0 0 1 0 0,-1 1 0 0 0,1-1 0 0 0,-1 0 0 0 0,1 0 0 0 0,0 0 0 0 0,-1 1-1 0 0,1-1 1 0 0,-1 0 0 0 0,0 0 0 0 0,1 1 0 0 0,-1-1 0 0 0,0 0-1 0 0,1 1 1 0 0,-1-1 0 0 0,0 1 0 0 0,0-1 0 0 0,1 1 0 0 0,-1-1 0 0 0,0 1-1 0 0,0 0 1 0 0,0-1 0 0 0,0 1 0 0 0,0 0 0 0 0,1 0 0 0 0,-1-1-1 0 0,0 1 1 0 0,0 0 0 0 0,0 0 0 0 0,0 0 0 0 0,0 0 0 0 0,0 0 0 0 0,0 0-1 0 0,0 1 1 0 0,0-1 0 0 0,0 0 0 0 0,0 0 130 0 0,-19 0-9529 0 0,13 0-1840 0 0</inkml:trace>
  <inkml:trace contextRef="#ctx0" brushRef="#br0" timeOffset="20162.306">5270 336 11923 0 0,'0'0'1903'0'0,"0"0"-650"0"0,0 0-418 0 0,0 0-45 0 0,0 0 124 0 0,0 0 92 0 0,0 0 17 0 0,0 0-72 0 0,0 0-130 0 0,0 0-133 0 0,0 0-77 0 0,0 0-81 0 0,26 3-80 0 0,130 17 216 0 0,-145-19-555 0 0,11 2-60 0 0,1-2 0 0 0,-1 0-1 0 0,0-1 1 0 0,0-2-1 0 0,1 0 1 0 0,12-4-51 0 0,59-21-3061 0 0,-79 20 89 0 0,-5 2-3697 0 0,0 1-4880 0 0</inkml:trace>
  <inkml:trace contextRef="#ctx0" brushRef="#br0" timeOffset="35380.14">5264 852 0 0 0,'0'0'464'0'0,"0"0"311"0"0,0 0 32 0 0,0 0-68 0 0,0 0-85 0 0,0 0-56 0 0,0 0-22 0 0,0 0 28 0 0,0 0 86 0 0,0 0 95 0 0,2 1 7162 0 0,3 2-3821 0 0,26 11-2607 0 0,95 46 83 0 0,-41 0-958 0 0,-4 5 227 0 0,-27-29-462 0 0,20 41-83 0 0,-40-43-201 0 0,24 21 70 0 0,-18-6-28 0 0,65 78 257 0 0,-46-56-171 0 0,-32-37-106 0 0,-3 4-17 0 0,64 69 321 0 0,-55-60-355 0 0,18 35 62 0 0,-22-33-46 0 0,11 12-11 0 0,-7 13-62 0 0,-12-17-22 0 0,12 13-2 0 0,-20-36 62 0 0,8 33 34 0 0,-21-64-110 0 0,22 47 59 0 0,-6-14 0 0 0,6 18-19 0 0,-1 14 7 0 0,-21-68-56 0 0,0 0 2 0 0,0 0 23 0 0,0 0-20 0 0,0 0-5 0 0,0 0 20 0 0,0 0-12 0 0,0 0 3 0 0,0 0-6 0 0,0 0 6 0 0,0 0-11 0 0,0 0-11 0 0,0 0 13 0 0,4 20 24 0 0,4 10 21 0 0,-8-29-20 0 0,0-1-23 0 0,0 0 10 0 0,0 0 16 0 0,0 0 3 0 0,0 0 14 0 0,0 0 31 0 0,0 0 13 0 0,0 0 36 0 0,0 0 12 0 0,0 0 10 0 0,0 0 2 0 0,0 0-1 0 0,0 0 12 0 0,3-17 482 0 0,13-71-380 0 0,3 31-33 0 0,16-116 167 0 0,-35 172-378 0 0,0 1 16 0 0,0-3 4 0 0,0 2-4 0 0,0 1-10 0 0,-54 43-504 0 0,-90 11 485 0 0,80-39-51 0 0,29 4 4 0 0,73 20 67 0 0,113 61 105 0 0,-145-98-246 0 0,-4-2-1034 0 0,-4-6-6859 0 0,2 2-4218 0 0</inkml:trace>
  <inkml:trace contextRef="#ctx0" brushRef="#br0" timeOffset="36858.272">5289 782 0 0 0,'0'0'220'0'0,"0"0"362"0"0,0 0 66 0 0,0 0 1 0 0,0 0 10 0 0,0 0-20 0 0,0 0-67 0 0,0 0-92 0 0,0 0-93 0 0,0 0-73 0 0,-2 0 1529 0 0,-7 8 2857 0 0,9-7-4442 0 0,1-1 0 0 0,-1 0 0 0 0,0 0 0 0 0,0 0 0 0 0,1 0 1 0 0,-1 0-1 0 0,0 0 0 0 0,0 1 0 0 0,1-1 0 0 0,-1 0 0 0 0,0 0 0 0 0,0 0 1 0 0,0 1-1 0 0,1-1 0 0 0,-1 0 0 0 0,0 0 0 0 0,0 1 0 0 0,0-1 1 0 0,0 0-1 0 0,0 1 0 0 0,0-1 0 0 0,1 0 0 0 0,-1 0 0 0 0,0 1 0 0 0,0-1 1 0 0,0 0-1 0 0,0 1 0 0 0,0-1 0 0 0,0 0 0 0 0,0 0 0 0 0,0 1 1 0 0,0-1-1 0 0,0 0 0 0 0,0 1 0 0 0,0-1 0 0 0,-1 0 0 0 0,1 0 0 0 0,0 1 1 0 0,0-1-1 0 0,0 0 0 0 0,0 1 0 0 0,0-1 0 0 0,-1 0 0 0 0,1 0 1 0 0,0 0-1 0 0,0 1-258 0 0,217-29 2427 0 0,-139 21-2284 0 0,-64 0-13 0 0,-26 15-62 0 0,-58 100 187 0 0,3 19-92 0 0,10-5-126 0 0,45-88-1 0 0,12-33-44 0 0,0-1 21 0 0,0 0 15 0 0,0 0-4 0 0,0 0-4 0 0,0 0 15 0 0,0 0 26 0 0,0 0 18 0 0,0 0 9 0 0,0 0 11 0 0,0 0 16 0 0,0 0 3 0 0,0 0 21 0 0,0 0 0 0 0,0 0-22 0 0,0 0-5 0 0,0 0-3 0 0,0 0-10 0 0,0 0-3 0 0,0 0-4 0 0,-6-35 168 0 0,-11-207-127 0 0,-8 192-278 0 0,22 46-184 0 0,-3 0-2129 0 0,-1 4-7871 0 0,5 0-2060 0 0</inkml:trace>
  <inkml:trace contextRef="#ctx0" brushRef="#br0" timeOffset="38365.842">6424 1102 3041 0 0,'0'0'1381'0'0,"0"0"110"0"0,0 0 280 0 0,0 0 227 0 0,0 0-11 0 0,0 0-290 0 0,0 0-424 0 0,0 0-347 0 0,0 0-189 0 0,0 0-55 0 0,0 0-29 0 0,0 0-46 0 0,0 0-90 0 0,-22 7 1382 0 0,-2 3-941 0 0,12-4-710 0 0,-1 0 0 0 0,0-2 1 0 0,0 1-1 0 0,-1-2 0 0 0,1 0 0 0 0,-1 0 0 0 0,0-1 1 0 0,-6-1-249 0 0,-166-12 593 0 0,111 8-282 0 0,74 4-281 0 0,0 0-1 0 0,1 1 1 0 0,-1-1-1 0 0,1 0 1 0 0,-1 1 0 0 0,1-1-1 0 0,0 1 1 0 0,-1-1-1 0 0,1 1 1 0 0,0-1 0 0 0,0 1-1 0 0,0-1 1 0 0,0 1-1 0 0,0-1 1 0 0,1 1 0 0 0,-1-1-1 0 0,0 0 1 0 0,1 1-1 0 0,-1-1 1 0 0,1 1 0 0 0,-1-1-1 0 0,1 0 1 0 0,0 1-1 0 0,0-1 1 0 0,-1 0 0 0 0,1 0-1 0 0,0 1 1 0 0,0-1-1 0 0,0 0 1 0 0,0 0-30 0 0,91 118 846 0 0,-64-46-714 0 0,9-42-55 0 0,-20-13-8 0 0,-15-17-69 0 0,-2-1 12 0 0,0 0-1 0 0,0 0-2 0 0,18-15 1750 0 0,58-89-1090 0 0,-14-11-172 0 0,-45 61-197 0 0,-13 49-1221 0 0,-7 1-8329 0 0,2 4-2522 0 0</inkml:trace>
  <inkml:trace contextRef="#ctx0" brushRef="#br0" timeOffset="39545.568">6630 1449 560 0 0,'0'0'1243'0'0,"0"0"-164"0"0,0 0 73 0 0,0 0 250 0 0,0 0 201 0 0,0 0 64 0 0,0 0-108 0 0,0 0-144 0 0,0 0-114 0 0,0 0-71 0 0,0 0-23 0 0,0 0-52 0 0,0 0-90 0 0,-8-4 3034 0 0,1-34-686 0 0,-24-8-2423 0 0,-2 11-394 0 0,-14 12-162 0 0,7 30-341 0 0,37-1-81 0 0,1 0 0 0 0,0 1 0 0 0,0-1-1 0 0,1 1 1 0 0,0-1 0 0 0,0 1 0 0 0,0 0 0 0 0,1-1-1 0 0,0 1 1 0 0,0 0 0 0 0,1 0 0 0 0,-1-1 0 0 0,2 4-12 0 0,-1-4 12 0 0,18 81 174 0 0,-12-9-24 0 0,-8-75-139 0 0,0-1 1 0 0,0 0-1 0 0,0 0 1 0 0,0 1-1 0 0,-1-1 1 0 0,1 0-1 0 0,-1 0 1 0 0,0 0-1 0 0,1 0 1 0 0,-1-1-1 0 0,0 1 0 0 0,0 0 1 0 0,0-1-1 0 0,0 1 1 0 0,-1-1-1 0 0,1 0 1 0 0,0 0-1 0 0,0 0 1 0 0,-1 0-1 0 0,1 0 1 0 0,-1 0-1 0 0,1-1 1 0 0,-1 1-1 0 0,1-1 1 0 0,-1 1-1 0 0,0-1-23 0 0,-67-5 806 0 0,3-26-618 0 0,36-2 277 0 0,31 32-435 0 0,0 1-13 0 0,-6-19 107 0 0,-6-15-787 0 0,12 33-64 0 0,0 1-676 0 0,0 0-2669 0 0,0 0-6965 0 0</inkml:trace>
  <inkml:trace contextRef="#ctx0" brushRef="#br0" timeOffset="46935.015">3911 3445 0 0 0,'0'0'165'0'0,"0"0"283"0"0,0 0 95 0 0,0 0 13 0 0,0 0-29 0 0,10-3-12 0 0,45-17 450 0 0,-20 9 1840 0 0,20-5 620 0 0,74-27 590 0 0,96-14-2352 0 0,-57 18-373 0 0,-34 1 68 0 0,26-1-242 0 0,6 8-393 0 0,-29-7 361 0 0,47-20 219 0 0,-73 31-884 0 0,-71 12-67 0 0,69-20 81 0 0,-30 9-184 0 0,72-21 265 0 0,-51 19-345 0 0,112-30 293 0 0,-158 33-965 0 0,-71 39-4245 0 0,11-10-4114 0 0</inkml:trace>
  <inkml:trace contextRef="#ctx0" brushRef="#br0" timeOffset="47844.534">5894 3202 0 0 0,'0'0'195'0'0,"0"0"97"0"0,0 0-16 0 0,0 0-31 0 0,0 0-7 0 0,0 0-13 0 0,0-2-13 0 0,17-23 642 0 0,-17 25-748 0 0,24-50 8875 0 0,-9 20-4634 0 0,-15 29-4184 0 0,0-1 0 0 0,0 1 0 0 0,0-1 0 0 0,-1 1-1 0 0,1 0 1 0 0,0-1 0 0 0,-1 1 0 0 0,1-1-1 0 0,0 1 1 0 0,-1 0 0 0 0,0 0 0 0 0,1-1 0 0 0,-1 1-1 0 0,0 0 1 0 0,0 0 0 0 0,0 0 0 0 0,0 0-1 0 0,0 0 1 0 0,0 0 0 0 0,0 0 0 0 0,0 0 0 0 0,0 0-1 0 0,0 0 1 0 0,0 1 0 0 0,0-1 0 0 0,-1 0 0 0 0,1 1-1 0 0,0-1 1 0 0,-1 1 0 0 0,1-1 0 0 0,0 1-1 0 0,-1 0 1 0 0,1-1 0 0 0,-1 1 0 0 0,1 0 0 0 0,0 0-1 0 0,-1 0 1 0 0,1 0 0 0 0,-1 1-163 0 0,-62 5 362 0 0,-19 29 102 0 0,78-31-441 0 0,0-1-1 0 0,0 1 1 0 0,1 0-1 0 0,0 0 1 0 0,0 0-1 0 0,0 1 1 0 0,0 0-1 0 0,1-1 1 0 0,-1 1-1 0 0,1 0 1 0 0,1 1-1 0 0,-1-1 1 0 0,1 0-1 0 0,-2 4-22 0 0,2-2 56 0 0,-1-1 1 0 0,1 1-1 0 0,1 0 0 0 0,-1 0 0 0 0,1 0 1 0 0,0 0-1 0 0,0 0 0 0 0,1 0 0 0 0,0 0 1 0 0,1 0-1 0 0,-1 0 0 0 0,1 0 0 0 0,0 0 1 0 0,1-1-1 0 0,0 1 0 0 0,0 0 0 0 0,0-1 1 0 0,1 1-1 0 0,0-1 0 0 0,0 0 0 0 0,1 0 1 0 0,0 0-1 0 0,0 0 0 0 0,0 0 0 0 0,1-1 1 0 0,0 0-1 0 0,0 0 0 0 0,0 0 1 0 0,0-1-1 0 0,1 1 0 0 0,-1-1 0 0 0,1-1 1 0 0,1 1-1 0 0,-1-1 0 0 0,0 0 0 0 0,1 0 1 0 0,-1-1-1 0 0,4 1-56 0 0,7-2 133 0 0,0-1 0 0 0,-1 0 0 0 0,1-1 0 0 0,0-1 0 0 0,-1 0 0 0 0,1-2 0 0 0,-1 1 0 0 0,0-2 1 0 0,0 0-1 0 0,-1-1 0 0 0,1-1 0 0 0,-1-1 0 0 0,-1 0 0 0 0,1 0 0 0 0,-2-1 0 0 0,1-1 0 0 0,-1-1 0 0 0,0 0 0 0 0,8-10-133 0 0,-15 16 27 0 0,0-1 0 0 0,0 0-1 0 0,-1 0 1 0 0,1 0 0 0 0,-2 0-1 0 0,1-1 1 0 0,-1 0 0 0 0,0 0-1 0 0,0 0 1 0 0,-1 0 0 0 0,0-1-1 0 0,0 0 1 0 0,-1 1 0 0 0,0-1-1 0 0,0 0 1 0 0,-1 0 0 0 0,0 0-1 0 0,0 0 1 0 0,-1 0 0 0 0,0 0-1 0 0,0 0 1 0 0,-1 0 0 0 0,0 0-1 0 0,-2-7-26 0 0,-2 9-137 0 0,-1-1 1 0 0,1 1-1 0 0,-1 0 0 0 0,0 1 0 0 0,-1-1 0 0 0,1 1 0 0 0,-1 1 0 0 0,0-1 0 0 0,-1 1 0 0 0,1 0 0 0 0,0 1 0 0 0,-1-1 0 0 0,0 2 0 0 0,0-1 0 0 0,0 1 0 0 0,0 0 0 0 0,0 1 0 0 0,-1 0 0 0 0,1 0 0 0 0,0 1 0 0 0,0 0 0 0 0,-1 0 0 0 0,1 1 0 0 0,0 0 0 0 0,-3 1 137 0 0,-40 10-2732 0 0,19 2-2789 0 0,26-10 3424 0 0,-11 4-9639 0 0</inkml:trace>
  <inkml:trace contextRef="#ctx0" brushRef="#br0" timeOffset="48314.48">5645 3395 4665 0 0,'0'0'2655'0'0,"0"0"-497"0"0,0 0-192 0 0,0 0-123 0 0,0 0-160 0 0,0 0-291 0 0,0 0-264 0 0,0 0-233 0 0,0 0-155 0 0,0 0-59 0 0,0 0-36 0 0,0 0-19 0 0,0 0-44 0 0,14-22-54 0 0,45-67-54 0 0,-8 38 613 0 0,-47 47-994 0 0,0 1 0 0 0,1-1 1 0 0,-1 1-1 0 0,1 0 1 0 0,0 1-1 0 0,0-1 0 0 0,0 1 1 0 0,0 0-1 0 0,0 0 0 0 0,0 0 1 0 0,1 1-1 0 0,-1 0 0 0 0,0 0 1 0 0,1 0-1 0 0,-1 1 0 0 0,4-1-93 0 0,17 40 549 0 0,-23-34-456 0 0,-1 0 1 0 0,1 0 0 0 0,1 0-1 0 0,-1-1 1 0 0,1 0 0 0 0,0 1-1 0 0,0-1 1 0 0,0 0 0 0 0,1-1 0 0 0,-1 1-1 0 0,1-1 1 0 0,0 0 0 0 0,0 0-1 0 0,0 0 1 0 0,0-1 0 0 0,0 0-1 0 0,1 0 1 0 0,-1 0 0 0 0,1-1 0 0 0,0 1-1 0 0,-1-1 1 0 0,1-1 0 0 0,4 1-94 0 0,-9-1 1 0 0,-1 0-41 0 0,0 0-15 0 0,0 0-85 0 0,0 0-92 0 0,11 9-5731 0 0,-7-6-172 0 0,0 0-6237 0 0</inkml:trace>
  <inkml:trace contextRef="#ctx0" brushRef="#br0" timeOffset="48984.981">6206 3229 6873 0 0,'0'0'4163'0'0,"0"0"-1743"0"0,0 0-626 0 0,0 0-75 0 0,0 0-120 0 0,0 0-252 0 0,0 0-338 0 0,0 0-344 0 0,0 0-201 0 0,0 0-68 0 0,0 0-19 0 0,0 0 18 0 0,0 0 0 0 0,0 0-29 0 0,0 0-33 0 0,0 0-23 0 0,0 23 1301 0 0,13 119-438 0 0,-7-152-31 0 0,27-118-1096 0 0,-35 233 577 0 0,3-73-3630 0 0,0-4-4213 0 0,-1-27-5076 0 0</inkml:trace>
  <inkml:trace contextRef="#ctx0" brushRef="#br0" timeOffset="80726.48">3917 3480 0 0 0,'0'0'267'0'0,"0"0"93"0"0,0 0 120 0 0,0 0 144 0 0,1 0 9700 0 0,0 0-5013 0 0,3 0-1881 0 0,33-81-1544 0 0,-2 4-1294 0 0,-1 11-134 0 0,29-42 19 0 0,5-7 81 0 0,-36 26-144 0 0,3-7-184 0 0,36-62 129 0 0,-16 50-101 0 0,12-27 2 0 0,-32 62-28 0 0,35-69 46 0 0,49-94 287 0 0,-78 124-206 0 0,4 27-296 0 0,32-49 151 0 0,-26-1 30 0 0,-15 19-56 0 0,-19 55 36 0 0,-15 49-736 0 0,-3 16-2548 0 0,0 1-650 0 0,1-2-2309 0 0,0 1-6238 0 0</inkml:trace>
  <inkml:trace contextRef="#ctx0" brushRef="#br0" timeOffset="83021.591">5060 2312 0 0 0,'0'0'1343'0'0,"0"0"-256"0"0,0 0-16 0 0,0 0 161 0 0,0 0 191 0 0,0 0-20 0 0,0 0-88 0 0,0 0-195 0 0,0 0-258 0 0,0 0-97 0 0,0 0-135 0 0,-6-1-96 0 0,-30-2 832 0 0,4 26 566 0 0,3 24-783 0 0,21-31-1015 0 0,1-1 0 0 0,0 1 0 0 0,1 0 0 0 0,1 1 0 0 0,0-1 0 0 0,1 1 0 0 0,1 0 0 0 0,1 0 0 0 0,0 1 0 0 0,1-1 1 0 0,1 0-1 0 0,1 0 0 0 0,1 4-134 0 0,0-16 93 0 0,0 0 1 0 0,0 0-1 0 0,1-1 0 0 0,-1 1 1 0 0,1-1-1 0 0,0 0 1 0 0,1 1-1 0 0,-1-2 0 0 0,1 1 1 0 0,0 0-1 0 0,0-1 1 0 0,0 1-1 0 0,0-1 1 0 0,0 0-1 0 0,1-1 0 0 0,-1 1 1 0 0,1-1-1 0 0,0 0 1 0 0,0 0-1 0 0,0 0-93 0 0,5 1 198 0 0,-1 0 1 0 0,1-1-1 0 0,-1 0 1 0 0,1-1-1 0 0,0 0 0 0 0,-1-1 1 0 0,1 0-1 0 0,0 0 0 0 0,0-1 1 0 0,-1 0-1 0 0,1-1 0 0 0,-1 0 1 0 0,1 0-1 0 0,-1-1 0 0 0,0 0 1 0 0,1-1-1 0 0,-2 0 0 0 0,1 0 1 0 0,0-1-1 0 0,-1 0 0 0 0,0-1 1 0 0,3-2-199 0 0,3-2 122 0 0,1-1 1 0 0,-2 0-1 0 0,1 0 1 0 0,-2-1 0 0 0,0-1-1 0 0,0 0 1 0 0,-1-1-1 0 0,0 0 1 0 0,-2-1-1 0 0,0 0 1 0 0,0-1-1 0 0,-1 1 1 0 0,-1-1 0 0 0,-1-1-1 0 0,0 0 1 0 0,-1 1-1 0 0,-1-2 1 0 0,-1 1-1 0 0,0 0 1 0 0,0-18-123 0 0,-5 27-12 0 0,0 0 0 0 0,0 0 0 0 0,-1 0 0 0 0,0 0-1 0 0,-1 1 1 0 0,0-1 0 0 0,0 1 0 0 0,0 0 0 0 0,-1 0 0 0 0,0 0 0 0 0,0 1 0 0 0,-1-1 0 0 0,0 1-1 0 0,0 1 1 0 0,-1-1 0 0 0,1 1 0 0 0,-1 0 0 0 0,0 1 0 0 0,0-1 0 0 0,-1 1 0 0 0,1 1 0 0 0,-1 0 0 0 0,0 0-1 0 0,0 0 1 0 0,0 1 0 0 0,0 0 0 0 0,-3 0 12 0 0,0 0-220 0 0,-1 1-1 0 0,0 0 1 0 0,-1 1-1 0 0,1 0 0 0 0,0 1 1 0 0,0 1-1 0 0,1 0 1 0 0,-1 0-1 0 0,0 1 1 0 0,0 0-1 0 0,1 1 1 0 0,0 1-1 0 0,0 0 1 0 0,0 0-1 0 0,1 1 0 0 0,-1 0 1 0 0,1 1-1 0 0,1 0 1 0 0,-1 1-1 0 0,1 0 1 0 0,1 0-1 0 0,-1 1 1 0 0,1 0-1 0 0,-3 6 221 0 0,0-3-1173 0 0,-11 15-5098 0 0,10-12-3162 0 0</inkml:trace>
  <inkml:trace contextRef="#ctx0" brushRef="#br0" timeOffset="83471.158">4867 2563 2064 0 0,'0'0'5718'0'0,"0"0"-2339"0"0,0 0-937 0 0,0 0-320 0 0,0 0-299 0 0,0 0-362 0 0,0 0-351 0 0,0 0-314 0 0,0 0-228 0 0,0 0-82 0 0,0 0-28 0 0,0 0-13 0 0,0 0-24 0 0,15-11-16 0 0,99-67 596 0 0,-91 64-851 0 0,-13 7-52 0 0,0 0 1 0 0,0 1-1 0 0,0 0 0 0 0,1 1 1 0 0,0 0-1 0 0,0 1 0 0 0,0 0 1 0 0,1 0-1 0 0,0 1 1 0 0,-1 1-1 0 0,7 0-98 0 0,5 44 129 0 0,3 5 103 0 0,-20-42-169 0 0,1-1-1 0 0,0 0 1 0 0,-1 0-1 0 0,1 0 0 0 0,1-1 1 0 0,-1 0-1 0 0,0-1 1 0 0,1 1-1 0 0,0-1 1 0 0,-1-1-1 0 0,1 1 0 0 0,0-2 1 0 0,0 1-1 0 0,0-1 1 0 0,0 0-1 0 0,-1 0 1 0 0,1-1-1 0 0,0 0 1 0 0,0-1-1 0 0,0 1 0 0 0,-1-2 1 0 0,1 1-1 0 0,-1-1 1 0 0,0 0-1 0 0,0 0 1 0 0,0-1-1 0 0,1-1-62 0 0,-16 4-2146 0 0,-1 2-3336 0 0,6 0-6466 0 0</inkml:trace>
  <inkml:trace contextRef="#ctx0" brushRef="#br0" timeOffset="84005.256">5491 2459 10018 0 0,'0'0'2931'0'0,"0"0"-714"0"0,0 0-381 0 0,0 0-78 0 0,0 0-127 0 0,0 0-268 0 0,0 0-365 0 0,0 0-316 0 0,0 0-207 0 0,0 0-103 0 0,0 0-41 0 0,0 0-46 0 0,0 0-33 0 0,25 3 997 0 0,-18-3-1209 0 0,-1 0 1 0 0,0 0 0 0 0,1 0-1 0 0,-1 1 1 0 0,0 0 0 0 0,0 0-1 0 0,0 1 1 0 0,0 0 0 0 0,0 0-1 0 0,0 0 1 0 0,0 1 0 0 0,-1-1-1 0 0,1 1 1 0 0,-1 1 0 0 0,1-1-1 0 0,-1 1 1 0 0,-1 0 0 0 0,3 2-41 0 0,-6-4 32 0 0,0 1-1 0 0,-1 0 1 0 0,1 0 0 0 0,0 0-1 0 0,-1-1 1 0 0,0 1 0 0 0,0 0 0 0 0,0 0-1 0 0,0 0 1 0 0,0 0 0 0 0,0 0 0 0 0,-1 0-1 0 0,0-1 1 0 0,1 1 0 0 0,-1 0-1 0 0,0 0 1 0 0,0-1 0 0 0,-1 1 0 0 0,1 0-1 0 0,0-1 1 0 0,-1 1 0 0 0,0-1 0 0 0,1 0-1 0 0,-2 1-31 0 0,-61 90 648 0 0,66-91-629 0 0,0-1-1 0 0,0 1 1 0 0,1-1 0 0 0,-1 0-1 0 0,0 1 1 0 0,1-1-1 0 0,-1 0 1 0 0,1 0-1 0 0,-1 0 1 0 0,1-1-1 0 0,-1 1 1 0 0,1 0-1 0 0,0-1 1 0 0,-1 0-1 0 0,1 0 1 0 0,-1 0-1 0 0,1 0 1 0 0,0 0 0 0 0,-1 0-1 0 0,1-1 1 0 0,0 1-1 0 0,-1-1 1 0 0,2 0-19 0 0,7 0-52 0 0,-5 1-262 0 0,34 2-406 0 0,-14 3-6748 0 0,-22-4-4574 0 0</inkml:trace>
  <inkml:trace contextRef="#ctx0" brushRef="#br0" timeOffset="85345.191">5254 2809 0 0 0,'0'0'1404'0'0,"0"0"295"0"0,0 0 188 0 0,0 0 136 0 0,0 0-7 0 0,0 0-119 0 0,0 0-192 0 0,0 0-308 0 0,0 0-227 0 0,0 0-114 0 0,0 0-105 0 0,0 0-61 0 0,0 0-86 0 0,0-4-133 0 0,-2-9-125 0 0,7 20 2472 0 0,31 57-1292 0 0,26 63-600 0 0,-53-97-1009 0 0,-2 0 1 0 0,-1 0-1 0 0,-1 0 1 0 0,-1 1-1 0 0,-2 0 1 0 0,-1 8-118 0 0,-41 141 473 0 0,39-173-288 0 0,4 13-1399 0 0,10-19-2731 0 0,-6-3-3965 0 0,-4-1-3265 0 0</inkml:trace>
  <inkml:trace contextRef="#ctx0" brushRef="#br0" timeOffset="86788.194">4828 2077 0 0 0,'0'0'392'0'0,"0"0"439"0"0,0 0 210 0 0,0 0 102 0 0,0 0 80 0 0,0 0 36 0 0,0 0-3142 0 0,1 1 3917 0 0,-1 3 13736 0 0,0-5-13902 0 0,-38-41 934 0 0,36 39-2751 0 0,0 0 0 0 0,0 1 0 0 0,-1-1 0 0 0,1 1-1 0 0,-1 0 1 0 0,0 0 0 0 0,0 0 0 0 0,1 0 0 0 0,-1 1 0 0 0,0-1-1 0 0,-1 1 1 0 0,1-1 0 0 0,0 1 0 0 0,0 0 0 0 0,-1 0 0 0 0,1 1-1 0 0,0-1 1 0 0,-1 1-51 0 0,-54-19 1114 0 0,22 15-944 0 0,29-8 380 0 0,-4 1-2632 0 0,24 11-6349 0 0,-8 0-3444 0 0</inkml:trace>
  <inkml:trace contextRef="#ctx0" brushRef="#br0" timeOffset="103731.055">3667 856 0 0 0,'0'0'91'0'0,"0"0"106"0"0,0 0 27 0 0,0 0 17 0 0,0 0 80 0 0,-5 0 65 0 0,-131-1 4619 0 0,-5 0-4090 0 0,-149-1-1244 0 0,32-14 1549 0 0,-860 20 4453 0 0,930 8-5195 0 0,-108-8 2028 0 0,111-8-453 0 0,68 8-463 0 0,22 0-996 0 0,-10 7-294 0 0,-32-7 650 0 0,43-8 1104 0 0,93 4-2046 0 0,1 0 0 0 0,0 0 2 0 0,0 0 0 0 0,0 0-14 0 0,0 0-5 0 0,0 0-7 0 0,0 0-11 0 0,0-3-36 0 0,0 2-6790 0 0,-1 1-4719 0 0</inkml:trace>
  <inkml:trace contextRef="#ctx0" brushRef="#br0" timeOffset="105431.672">825 467 1008 0 0,'0'0'1271'0'0,"0"0"-345"0"0,0 0-286 0 0,0 0-39 0 0,0 0 134 0 0,0 0 107 0 0,0 0 0 0 0,0 0-44 0 0,0 0-69 0 0,0 0-66 0 0,0 0 32 0 0,0 6-3 0 0,-7 265 6742 0 0,3-212-6967 0 0,3 0 0 0 0,3 0 0 0 0,2 0 0 0 0,2-1 0 0 0,7 19-467 0 0,1 260 1172 0 0,-14-263-961 0 0,-12 227 875 0 0,5-24-109 0 0,40 70-443 0 0,-6-39-44 0 0,-37 181 126 0 0,-7-239-369 0 0,11 375 1185 0 0,4-601-1597 0 0,0-37-1427 0 0,2-3 522 0 0,0-25-1715 0 0,2 16-2781 0 0,0 11-5855 0 0</inkml:trace>
  <inkml:trace contextRef="#ctx0" brushRef="#br0" timeOffset="105730.798">1043 3117 14139 0 0,'0'0'1090'0'0,"0"0"-477"0"0,0 0-194 0 0,0 0 208 0 0,0 0 250 0 0,0 0 130 0 0,0 0-81 0 0,0 0-232 0 0,0 0-235 0 0,0 0-120 0 0,0 0-46 0 0,0 0 5 0 0,-19 36 70 0 0,-57 109 49 0 0,26-47 825 0 0,13-34-787 0 0,-3-1 1 0 0,-2-3 0 0 0,-6 2-456 0 0,-47 77 1 0 0,92-134-227 0 0,-9 20 193 0 0,12-9-3359 0 0,3-16-2335 0 0,-2 0 2449 0 0,3 0-8122 0 0</inkml:trace>
  <inkml:trace contextRef="#ctx0" brushRef="#br0" timeOffset="106513.931">1049 397 6009 0 0,'0'0'2239'0'0,"0"0"-622"0"0,0 0-169 0 0,0 0 94 0 0,0 0 53 0 0,0 0-102 0 0,0 0-243 0 0,0 0-287 0 0,0 0-238 0 0,0 0-157 0 0,0 0-71 0 0,0 0-24 0 0,0 0-13 0 0,-35 34-22 0 0,-105 104-10 0 0,73-56 344 0 0,-96 177 974 0 0,77-91-1843 0 0,70-122-1652 0 0,12-25-4793 0 0,4-14-4676 0 0</inkml:trace>
  <inkml:trace contextRef="#ctx0" brushRef="#br0" timeOffset="108068.825">33 1888 3977 0 0,'0'0'1049'0'0,"0"0"-310"0"0,0 0-28 0 0,0 0 189 0 0,0 0 227 0 0,0 0 29 0 0,0 0-202 0 0,0 0-277 0 0,0 0-146 0 0,0 0 9 0 0,0 0 118 0 0,4 4 117 0 0,1 1-417 0 0,0 0 0 0 0,0 0 1 0 0,1 0-1 0 0,-1-1 0 0 0,1 0 1 0 0,0 0-1 0 0,0-1 0 0 0,0 0 1 0 0,1 0-1 0 0,-1 0 0 0 0,1-1 1 0 0,0 1-1 0 0,0-2 0 0 0,0 1 1 0 0,0-1-1 0 0,1 0-358 0 0,0-1 184 0 0,-1 0 0 0 0,1 0 0 0 0,0-1 0 0 0,-1 0 0 0 0,1-1 0 0 0,-1 1 0 0 0,0-1 0 0 0,1-1 0 0 0,-1 1-1 0 0,0-1 1 0 0,0-1 0 0 0,0 1 0 0 0,-1-1 0 0 0,0-1 0 0 0,1 1 0 0 0,-1-1 0 0 0,-1 0 0 0 0,2-1-184 0 0,2-2 97 0 0,-1-1-1 0 0,0-1 0 0 0,0 0 1 0 0,-1 0-1 0 0,0 0 0 0 0,0-1 1 0 0,-1 0-1 0 0,-1 0 1 0 0,0 0-1 0 0,-1-1 0 0 0,0 0 1 0 0,0 0-1 0 0,-1 0 0 0 0,-1 0 1 0 0,0-1-1 0 0,-1 1 1 0 0,0-1-1 0 0,-1 1 0 0 0,-1-10-96 0 0,1 16 13 0 0,0 1-1 0 0,-1 0 0 0 0,1 0 0 0 0,-1 0 1 0 0,0 0-1 0 0,-1 0 0 0 0,1 0 1 0 0,-1 0-1 0 0,0 0 0 0 0,0 1 0 0 0,0-1 1 0 0,-1 1-1 0 0,0-1 0 0 0,0 1 0 0 0,0 0 1 0 0,0 0-1 0 0,0 0 0 0 0,-1 1 1 0 0,0-1-1 0 0,0 1 0 0 0,0 0 0 0 0,0 0 1 0 0,0 0-1 0 0,-1 0 0 0 0,1 1 1 0 0,-1 0-1 0 0,0 0 0 0 0,0 0 0 0 0,0 0-12 0 0,-3 5-18 0 0,-1 0-1 0 0,0 1 1 0 0,1 0-1 0 0,0 0 0 0 0,0 0 1 0 0,0 1-1 0 0,0 1 0 0 0,1-1 1 0 0,0 1-1 0 0,0 0 1 0 0,1 1-1 0 0,-1 0 0 0 0,1 0 1 0 0,1 0-1 0 0,-1 1 1 0 0,1-1-1 0 0,1 1 0 0 0,-1 0 1 0 0,1 1-1 0 0,1-1 1 0 0,0 1-1 0 0,-2 7 19 0 0,-1 4 60 0 0,1 1 1 0 0,0-1-1 0 0,2 1 0 0 0,1-1 0 0 0,0 1 1 0 0,2 0-1 0 0,0 0 0 0 0,1 0 1 0 0,1 0-1 0 0,1-1 0 0 0,1 1 1 0 0,1-1-1 0 0,1 1-60 0 0,12 87 354 0 0,-7 138 464 0 0,-15-221-667 0 0,-1-1 0 0 0,-1 0 0 0 0,-1 0 0 0 0,-1 0 0 0 0,-1-1 0 0 0,-2 2-151 0 0,7-16 53 0 0,-65 105 635 0 0,31-86-38 0 0,49-56-2923 0 0,-3 17-123 0 0,-3 4-2779 0 0,-1-1-7193 0 0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1 200 5537 0 0,'0'0'1794'0'0,"0"0"-159"0"0,0 0 103 0 0,0 0 177 0 0,0 0-10 0 0,0 0-248 0 0,0 0-357 0 0,0 0-310 0 0,0 0-118 0 0,0 0-31 0 0,0 0 14 0 0,0 0-1 0 0,0 0-70 0 0,3 3-53 0 0,-1-2-598 0 0,0 1 1 0 0,0 0-1 0 0,1-1 1 0 0,-1 0-1 0 0,0 0 1 0 0,1 1 0 0 0,-1-1-1 0 0,1-1 1 0 0,-1 1-1 0 0,1 0 1 0 0,-1-1-1 0 0,1 1 1 0 0,0-1-1 0 0,-1 0 1 0 0,1 0 0 0 0,0 0-1 0 0,-1 0 1 0 0,1 0-1 0 0,0 0 1 0 0,-1-1-1 0 0,1 1 1 0 0,-1-1-1 0 0,1 0 1 0 0,-1 0-1 0 0,1 0 1 0 0,-1 0 0 0 0,1 0-1 0 0,1-2-133 0 0,124-101 1212 0 0,-30 2-940 0 0,-97 101-268 0 0,6 2-154 0 0,-7 10 147 0 0,0 12 3 0 0,0-1 0 0 0,2 0 0 0 0,1 0 0 0 0,1 0 1 0 0,0 0-1 0 0,2 0 0 0 0,0-1 0 0 0,2 0 0 0 0,0 0 0 0 0,1-1 0 0 0,1 0 0 0 0,1-1 0 0 0,1 0 0 0 0,2 2 0 0 0,18 11-1215 0 0,-18-21-4317 0 0,-10-8 2601 0 0,0-2-9369 0 0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8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58 240 2577 0 0,'0'0'2721'0'0,"0"0"-752"0"0,0 0-143 0 0,0 0 42 0 0,0 0-62 0 0,0 0-201 0 0,0 0-262 0 0,0 0-237 0 0,0 0-181 0 0,0 0-122 0 0,0 0-119 0 0,0 0-73 0 0,0 0-55 0 0,1 25 2422 0 0,6-19-2846 0 0,-1 0-1 0 0,1-1 1 0 0,0-1-1 0 0,0 1 0 0 0,0-1 1 0 0,1 0-1 0 0,0 0 0 0 0,0-1 1 0 0,0 0-1 0 0,0-1 1 0 0,0 0-1 0 0,0 0 0 0 0,1-1 1 0 0,-1 1-1 0 0,0-2 1 0 0,1 1-1 0 0,-1-2 0 0 0,1 1 1 0 0,-1-1-1 0 0,1 0 1 0 0,5-2-132 0 0,1 2 94 0 0,0-1 1 0 0,1-1-1 0 0,-1-1 1 0 0,0 0 0 0 0,-1-1-1 0 0,1 0 1 0 0,-1-1 0 0 0,0-1-1 0 0,0 0 1 0 0,-1-1-1 0 0,0-1 1 0 0,-1 0 0 0 0,1 0-1 0 0,-2-1 1 0 0,1-1 0 0 0,-2 0-1 0 0,1-1 1 0 0,-1 0-1 0 0,-1 0 1 0 0,2-5-95 0 0,-7 10 18 0 0,-1 0-1 0 0,0 0 1 0 0,-1 0 0 0 0,0 0 0 0 0,0 0-1 0 0,0 0 1 0 0,-1-1 0 0 0,0 1-1 0 0,-1-1 1 0 0,0 1 0 0 0,0-1 0 0 0,0 1-1 0 0,-1-1 1 0 0,0-1-18 0 0,-2 6-12 0 0,-1-1 1 0 0,1 1-1 0 0,-1 0 1 0 0,0 0-1 0 0,0 0 1 0 0,0 1-1 0 0,0-1 1 0 0,0 1-1 0 0,-1 0 0 0 0,1 0 1 0 0,-1 1-1 0 0,1-1 1 0 0,-1 1-1 0 0,0 0 1 0 0,1 0-1 0 0,-1 0 1 0 0,0 1-1 0 0,0 0 0 0 0,0 0 1 0 0,1 0-1 0 0,-1 0 1 0 0,0 1-1 0 0,0 0 1 0 0,1 0-1 0 0,-1 0 1 0 0,0 1-1 0 0,1-1 0 0 0,-1 1 1 0 0,1 0-1 0 0,-4 2 12 0 0,-176 91-74 0 0,172-86 81 0 0,-1 0-1 0 0,1 1 1 0 0,1 0 0 0 0,0 1 0 0 0,0 0 0 0 0,1 0 0 0 0,0 1 0 0 0,1 1 0 0 0,1-1 0 0 0,0 2-7 0 0,-7 11 25 0 0,6-12-14 0 0,0 0-1 0 0,1 1 0 0 0,1-1 1 0 0,0 2-1 0 0,0-1 1 0 0,2 1-1 0 0,0 0 0 0 0,1 0 1 0 0,0 0-1 0 0,1 1 1 0 0,1-1-1 0 0,0 1 1 0 0,1 0-1 0 0,1 0 0 0 0,0 2-10 0 0,1-13 14 0 0,1-1 0 0 0,-1 1 0 0 0,1-1 0 0 0,-1 0 0 0 0,1 0 0 0 0,0 0-1 0 0,1 0 1 0 0,-1 0 0 0 0,1 0 0 0 0,0 0 0 0 0,0-1 0 0 0,0 0 0 0 0,0 1-1 0 0,0-1 1 0 0,1 0 0 0 0,0-1 0 0 0,-1 1 0 0 0,1-1 0 0 0,0 1 0 0 0,0-1-1 0 0,1 0 1 0 0,-1-1 0 0 0,0 1 0 0 0,0-1 0 0 0,1 0 0 0 0,1 1-14 0 0,127 5 443 0 0,-95-8-277 0 0,-20 1-81 0 0,-1-2 1 0 0,1 0-1 0 0,0-1 1 0 0,-1-1-1 0 0,0 0 1 0 0,1-1 0 0 0,-2-1-1 0 0,17-8-85 0 0,-32 14-6 0 0,-1-1 1 0 0,1 1-1 0 0,0-1 0 0 0,0 1 1 0 0,-1-1-1 0 0,1 1 1 0 0,0-1-1 0 0,-1 0 0 0 0,1 1 1 0 0,-1-1-1 0 0,1 0 0 0 0,-1 1 1 0 0,1-1-1 0 0,-1 0 0 0 0,1 0 1 0 0,-1 1-1 0 0,0-1 0 0 0,1 0 1 0 0,-1 0-1 0 0,0 0 1 0 0,0 0-1 0 0,1 1 0 0 0,-1-1 1 0 0,0 0-1 0 0,0 0 0 0 0,0 0 1 0 0,0 0-1 0 0,0 0 0 0 0,0 0 1 0 0,-1 1-1 0 0,1-1 0 0 0,0 0 1 0 0,0 0-1 0 0,0 0 1 0 0,-1 0-1 0 0,1 1 0 0 0,-1-1 1 0 0,1 0-1 0 0,0 0 0 0 0,-1 1 1 0 0,0-1-1 0 0,1 0 6 0 0,-18-16-6991 0 0,15 14-3835 0 0</inkml:trace>
  <inkml:trace contextRef="#ctx0" brushRef="#br0" timeOffset="1136.428">728 421 6777 0 0,'0'0'4389'0'0,"0"0"-2265"0"0,0 0-836 0 0,0 0-44 0 0,0 0-6 0 0,0 0-123 0 0,0 0-187 0 0,0 0-239 0 0,0 0-174 0 0,0 0-104 0 0,0 0-51 0 0,0 0-40 0 0,0 0-28 0 0,-18 15 7 0 0,-52 49-29 0 0,39-11 252 0 0,10 51 435 0 0,21-101-906 0 0,0 0 0 0 0,1 0-1 0 0,-1 0 1 0 0,1 1 0 0 0,-1-1-1 0 0,1 0 1 0 0,0 0 0 0 0,0 0-1 0 0,1 0 1 0 0,-1 0 0 0 0,1 0 0 0 0,-1-1-1 0 0,1 1 1 0 0,0 0 0 0 0,0-1-1 0 0,0 1 1 0 0,0-1 0 0 0,1 0-1 0 0,-1 0 1 0 0,0 0 0 0 0,1 0-1 0 0,0 0 1 0 0,-1 0 0 0 0,1-1-1 0 0,0 1 1 0 0,0-1 0 0 0,0 0-1 0 0,0 1 1 0 0,0-2 0 0 0,0 1-1 0 0,1 0-50 0 0,6 1 149 0 0,-1-1-1 0 0,1 0 0 0 0,0-1 0 0 0,0 1 0 0 0,0-2 0 0 0,0 0 1 0 0,0 0-1 0 0,0-1 0 0 0,-1 0 0 0 0,1 0 0 0 0,0-1 0 0 0,-1-1 1 0 0,0 1-1 0 0,0-2 0 0 0,0 1 0 0 0,0-1 0 0 0,-1 0 1 0 0,0-1-1 0 0,0 0 0 0 0,6-6-148 0 0,-2 1 69 0 0,0-1-1 0 0,-1 0 1 0 0,0 0 0 0 0,-1-1-1 0 0,-1 0 1 0 0,0-1 0 0 0,0 0-1 0 0,-2-1 1 0 0,0 1 0 0 0,0-1-1 0 0,-2-1 1 0 0,2-5-69 0 0,-5 15-31 0 0,0 0 0 0 0,-1 0 1 0 0,1 0-1 0 0,-1 0 0 0 0,-1 0 0 0 0,1-1 1 0 0,-1 1-1 0 0,0 0 0 0 0,-1-1 0 0 0,1 1 1 0 0,-1 0-1 0 0,-1 0 0 0 0,1 0 0 0 0,-1 0 1 0 0,0 0-1 0 0,0 0 0 0 0,-1 0 1 0 0,1 0-1 0 0,-1 1 0 0 0,-1-1 0 0 0,1 1 1 0 0,-1 0-1 0 0,0 0 0 0 0,0 0 0 0 0,0 1 1 0 0,-1 0-1 0 0,0-1 0 0 0,0 1 0 0 0,0 1 1 0 0,0-1-1 0 0,0 1 0 0 0,-1 0 0 0 0,1 0 1 0 0,-1 1-1 0 0,0-1 0 0 0,0 1 0 0 0,0 1 1 0 0,-6-2 30 0 0,-57 8-1955 0 0,27 14-4499 0 0,26-11-5528 0 0</inkml:trace>
  <inkml:trace contextRef="#ctx0" brushRef="#br0" timeOffset="1539.43">648 520 14547 0 0,'0'0'1619'0'0,"0"0"-679"0"0,0 0-75 0 0,0 0 171 0 0,0 0 28 0 0,0 0-137 0 0,0 0-276 0 0,0 0-207 0 0,0 0-70 0 0,0 0-16 0 0,0 0-22 0 0,0 0-12 0 0,0 0 33 0 0,61-29 2844 0 0,51-1-2278 0 0,-89 79-356 0 0,-21-44-508 0 0,-1 0 0 0 0,2 0-1 0 0,-1 0 1 0 0,0-1 0 0 0,1 1 0 0 0,0-1 0 0 0,0 1 0 0 0,0-1 0 0 0,1 0 0 0 0,-1 0 0 0 0,1 0-1 0 0,0-1 1 0 0,0 1 0 0 0,1-1 0 0 0,-1 0 0 0 0,1 0 0 0 0,-1-1 0 0 0,1 1 0 0 0,0-1 0 0 0,0 0 0 0 0,0 0-1 0 0,0-1 1 0 0,0 1 0 0 0,0-1 0 0 0,1 0 0 0 0,-1-1 0 0 0,0 1 0 0 0,1-1 0 0 0,-1 0 0 0 0,0 0-1 0 0,1-1 1 0 0,-1 0 0 0 0,0 0 0 0 0,0 0 0 0 0,0 0 0 0 0,1-1 0 0 0,2-1-59 0 0,-3 0-1500 0 0,-26 9-7597 0 0,16-2-3640 0 0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3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10218 0 0,'0'0'2045'0'0,"0"0"-517"0"0,0 0-194 0 0,0 0 13 0 0,0 0-27 0 0,0 0-131 0 0,0 0-251 0 0,0 0-246 0 0,0 0-105 0 0,0 0 38 0 0,0 0 95 0 0,0 0 63 0 0,8 3 4 0 0,126 16 3162 0 0,125-37-1851 0 0,-194 15-1925 0 0,-57 0 21 0 0,-14 1-3919 0 0,-6 8 234 0 0,7-1-2238 0 0,0-1-6164 0 0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4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17764 0 0,'0'0'1767'0'0,"0"0"-618"0"0,0 0-402 0 0,0 0-16 0 0,0 0 127 0 0,0 0 98 0 0,0 0 1 0 0,0 0-75 0 0,0 0-149 0 0,0 0-162 0 0,0 0-123 0 0,35-3-110 0 0,112-13-104 0 0,-93 11-630 0 0,88-9 1221 0 0,-55 12-8883 0 0,-75 2-4230 0 0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5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304 748 8290 0 0,'0'0'2632'0'0,"0"0"-1035"0"0,0 0-405 0 0,0 0 78 0 0,0 0 187 0 0,0 0 18 0 0,0 0-185 0 0,0 0-285 0 0,0 0-290 0 0,0 0-201 0 0,0 0-109 0 0,0 0-66 0 0,0 0-47 0 0,-30-1-29 0 0,-93 1-29 0 0,62 16 160 0 0,54-11-371 0 0,0 0 1 0 0,0 0 0 0 0,1 1 0 0 0,0 0-1 0 0,0 0 1 0 0,1 0 0 0 0,-1 1 0 0 0,1 0-1 0 0,1 0 1 0 0,-1 0 0 0 0,1 1 0 0 0,1-1-1 0 0,-1 1 1 0 0,1 0 0 0 0,1 0-1 0 0,-1 0 1 0 0,1 0 0 0 0,1 1 0 0 0,-1-1-1 0 0,2 1 1 0 0,-1-1 0 0 0,1 1 0 0 0,0-1-1 0 0,1 0 1 0 0,0 2-24 0 0,1-5 29 0 0,0 1 0 0 0,0-1-1 0 0,0 0 1 0 0,1 0 0 0 0,0-1 0 0 0,0 1-1 0 0,0 0 1 0 0,0-1 0 0 0,1 0-1 0 0,0 0 1 0 0,0 0 0 0 0,0 0 0 0 0,0-1-1 0 0,1 1 1 0 0,-1-1 0 0 0,1 0 0 0 0,0-1-1 0 0,0 1 1 0 0,0-1 0 0 0,0 0 0 0 0,0 0-1 0 0,1 0 1 0 0,-1-1 0 0 0,0 0-1 0 0,1 0 1 0 0,-1 0 0 0 0,1-1 0 0 0,0 1-1 0 0,-1-2 1 0 0,1 1 0 0 0,-1 0 0 0 0,1-1-1 0 0,2-1-28 0 0,9-3 153 0 0,0-1 0 0 0,-1-1 0 0 0,1-1-1 0 0,-1 0 1 0 0,-1-1 0 0 0,0-1 0 0 0,0 0-1 0 0,-1-1 1 0 0,0-1 0 0 0,-1 0 0 0 0,3-3-153 0 0,1-1 77 0 0,0-1-1 0 0,0-1 1 0 0,-2 0 0 0 0,0-1 0 0 0,-2 0 0 0 0,0-1 0 0 0,0-1 0 0 0,-2 0 0 0 0,-1 0 0 0 0,-1-1 0 0 0,0-1 0 0 0,0-7-77 0 0,-4 9 2 0 0,-1-1 0 0 0,0 0 0 0 0,-2 0 0 0 0,0 0 0 0 0,-2 0 1 0 0,-1 0-1 0 0,0 0 0 0 0,-5-19-2 0 0,6 33-25 0 0,-2 1-1 0 0,1 0 1 0 0,-1 0 0 0 0,-1 0 0 0 0,1 0-1 0 0,-1 0 1 0 0,0 1 0 0 0,0-1 0 0 0,-1 1 0 0 0,0 0-1 0 0,0 0 1 0 0,-1 0 0 0 0,1 1 0 0 0,-1-1-1 0 0,-1 1 1 0 0,1 0 0 0 0,-1 0 0 0 0,1 1-1 0 0,-1 0 1 0 0,-1 0 0 0 0,1 0 0 0 0,0 1-1 0 0,-1 0 1 0 0,0 0 0 0 0,0 1 0 0 0,-5-2 25 0 0,4 5-10 0 0,1-1 0 0 0,0 1 0 0 0,-1 1 0 0 0,1 0 1 0 0,0 0-1 0 0,0 0 0 0 0,0 1 0 0 0,0 0 0 0 0,1 0 0 0 0,-1 1 0 0 0,1 0 1 0 0,0 0-1 0 0,0 0 0 0 0,0 1 0 0 0,0 0 0 0 0,1 0 0 0 0,0 0 1 0 0,0 1-1 0 0,0 0 0 0 0,1 0 0 0 0,0 0 0 0 0,0 0 0 0 0,1 1 0 0 0,-1-1 1 0 0,1 1-1 0 0,1 0 0 0 0,-1 0 0 0 0,1 0 0 0 0,1 1 0 0 0,-1-1 1 0 0,1 0-1 0 0,0 1 0 0 0,1-1 0 0 0,0 3 10 0 0,3 9 54 0 0,1-1-1 0 0,1 0 1 0 0,1 0-1 0 0,0 0 1 0 0,1-1-1 0 0,1 0 1 0 0,1 0-1 0 0,0-1 1 0 0,2 0 0 0 0,-1 0-1 0 0,2-1 1 0 0,0-1-1 0 0,1 0 1 0 0,0-1-1 0 0,1 0 1 0 0,0-1-1 0 0,1-1 1 0 0,1 0 0 0 0,14 8-54 0 0,98 58 541 0 0,-101-59-369 0 0,-22-21-8054 0 0,-5 0-2076 0 0</inkml:trace>
  <inkml:trace contextRef="#ctx0" brushRef="#br0" timeOffset="515.669">750 523 11474 0 0,'0'0'3468'0'0,"0"0"-2017"0"0,0 0-784 0 0,0 0-61 0 0,0 0 65 0 0,0 0 43 0 0,0 0 5 0 0,0 0-117 0 0,0 0-91 0 0,0 0-45 0 0,0 0-98 0 0,0 0-30 0 0,7 11-31 0 0,52 89 584 0 0,-15 54-332 0 0,-23-95-430 0 0,-5-76 2948 0 0,66-121-2261 0 0,22-56-669 0 0,-105 193-184 0 0,1 1 1 0 0,0 0 0 0 0,0 0 0 0 0,-1 0-1 0 0,1 0 1 0 0,0-1 0 0 0,0 1 0 0 0,-1 0-1 0 0,1 0 1 0 0,0-1 0 0 0,0 1-1 0 0,0 0 1 0 0,0 0 0 0 0,-1-1 0 0 0,1 1-1 0 0,0 0 1 0 0,0 0 0 0 0,0-1 0 0 0,0 1-1 0 0,0 0 1 0 0,0-1 0 0 0,0 1 0 0 0,0 0-1 0 0,0-1 1 0 0,0 1 0 0 0,0 0-1 0 0,0 0 1 0 0,0-1 0 0 0,0 1 0 0 0,0 0-1 0 0,0-1 1 0 0,0 1 0 0 0,0 0 0 0 0,0-1-1 0 0,0 1 1 0 0,1 0 0 0 0,-1 0 0 0 0,0-1-1 0 0,0 1 1 0 0,0 0 0 0 0,0 0-1 0 0,1-1 1 0 0,-1 1 0 0 0,0 0 36 0 0,-25 18-6130 0 0,21-14 3009 0 0,-4 0-8444 0 0</inkml:trace>
  <inkml:trace contextRef="#ctx0" brushRef="#br0" timeOffset="997.531">696 229 12739 0 0,'0'0'2150'0'0,"0"0"-498"0"0,0 0-277 0 0,0 0-87 0 0,0 0-101 0 0,0 0-175 0 0,0 0-234 0 0,0 0-225 0 0,0 0-130 0 0,0 0-19 0 0,0 0 24 0 0,0 0 39 0 0,0 0 9 0 0,12 0-44 0 0,186-11 1374 0 0,3 3-1273 0 0,-201 8-518 0 0,0 0 2 0 0,0 0 10 0 0,0 0 24 0 0,0 0 34 0 0,0 0 27 0 0,-24 0 687 0 0,9-5-764 0 0,0-1 0 0 0,0-1 0 0 0,1 0 0 0 0,0 0 0 0 0,0-2 0 0 0,1 1 0 0 0,0-2 0 0 0,1 0 1 0 0,-8-8-36 0 0,11 10 21 0 0,1 3-47 0 0,1 0 0 0 0,1 0 0 0 0,-1-1 0 0 0,1 0 0 0 0,0-1 0 0 0,0 1 0 0 0,1-1 0 0 0,0 0 0 0 0,0-1 0 0 0,1 1 0 0 0,0-1 0 0 0,0 0 0 0 0,0 0 0 0 0,0-6 26 0 0,8 6-2973 0 0,3 8-2101 0 0,-2 0-435 0 0,-2 0-6900 0 0</inkml:trace>
  <inkml:trace contextRef="#ctx0" brushRef="#br0" timeOffset="1431.214">35 1153 8090 0 0,'0'0'1716'0'0,"0"0"-228"0"0,0 0 145 0 0,0 0 176 0 0,0 0-41 0 0,0 0-209 0 0,0 0-278 0 0,0 0-182 0 0,0 0-116 0 0,0 0-107 0 0,0 0-92 0 0,0 0-86 0 0,32-1-78 0 0,99-4-63 0 0,255-1 1484 0 0,-61-19-2081 0 0,-256 13-3880 0 0,-2-5-4008 0 0,-55 13-4225 0 0</inkml:trace>
  <inkml:trace contextRef="#ctx0" brushRef="#br0" timeOffset="2034.006">243 1414 14739 0 0,'0'0'1438'0'0,"0"0"-399"0"0,0 0-104 0 0,0 0 38 0 0,0 0-21 0 0,0 0-185 0 0,0 0-287 0 0,0 0-182 0 0,0 0-129 0 0,0 0-52 0 0,0 0-13 0 0,0 0-4 0 0,0 0 7 0 0,-25 21-7 0 0,-81 67-7 0 0,57-23 21 0 0,43-56-106 0 0,1 1-1 0 0,-1 0 1 0 0,2 0 0 0 0,0 0-1 0 0,0 0 1 0 0,0 1 0 0 0,2 0 0 0 0,-1-1-1 0 0,1 1 1 0 0,1 0 0 0 0,0 0 0 0 0,0 0-1 0 0,1 0 1 0 0,1 0 0 0 0,0 4-8 0 0,3-11 48 0 0,-1 1 0 0 0,1-1 0 0 0,0 0 0 0 0,0 0 0 0 0,1-1 0 0 0,-1 1 0 0 0,1-1 0 0 0,-1 0 0 0 0,1 0 0 0 0,0 0-1 0 0,0-1 1 0 0,1 0 0 0 0,-1 0 0 0 0,0 0 0 0 0,1-1 0 0 0,-1 1 0 0 0,1-1 0 0 0,0 0 0 0 0,-1-1 0 0 0,1 0 0 0 0,0 0 0 0 0,-1 0 0 0 0,1 0 0 0 0,0-1 0 0 0,-1 0 0 0 0,1 0 0 0 0,-1-1 0 0 0,1 1 0 0 0,-1-1 0 0 0,0 0 0 0 0,1-1-48 0 0,25-9 265 0 0,-1-2-1 0 0,-1 0 1 0 0,0-2 0 0 0,-1-1 0 0 0,-1-1 0 0 0,-1-2-1 0 0,0 0 1 0 0,-2-2 0 0 0,21-23-265 0 0,-25 26 51 0 0,0-1 0 0 0,-2-1 0 0 0,0-1 0 0 0,-2 0-1 0 0,0-1 1 0 0,-2-1 0 0 0,0 0 0 0 0,-2-1 0 0 0,0-1 0 0 0,-2 0 0 0 0,-1 0 0 0 0,-1-1-1 0 0,0-5-50 0 0,-6 26-13 0 0,-1 0 0 0 0,0 0 0 0 0,0 0 0 0 0,0 0 0 0 0,-1 0-1 0 0,1 0 1 0 0,-2 1 0 0 0,1-1 0 0 0,0 0 0 0 0,-1 0 0 0 0,0 0-1 0 0,-1 0 1 0 0,1 0 0 0 0,-1 1 0 0 0,0-1 0 0 0,-1 1 0 0 0,1-1-1 0 0,-1 1 1 0 0,0 0 0 0 0,0 0 0 0 0,-1 0 0 0 0,0 0 0 0 0,0 1-1 0 0,0-1 1 0 0,0 1 0 0 0,0 0 0 0 0,-1 0 0 0 0,0 1 0 0 0,0 0 0 0 0,0-1-1 0 0,0 1 1 0 0,0 1 0 0 0,-1-1 0 0 0,1 1 0 0 0,-1 0 0 0 0,0 0-1 0 0,1 1 1 0 0,-1 0 0 0 0,-1 0 13 0 0,-3 4-21 0 0,-1 0 0 0 0,1 1 1 0 0,0 0-1 0 0,0 1 0 0 0,0 0 0 0 0,1 0 0 0 0,0 1 1 0 0,0 1-1 0 0,0-1 0 0 0,1 1 0 0 0,0 1 0 0 0,0 0 1 0 0,1 0-1 0 0,0 0 0 0 0,0 1 0 0 0,1 0 0 0 0,0 0 1 0 0,0 1-1 0 0,1 0 0 0 0,-2 7 21 0 0,1-6 9 0 0,0 1 0 0 0,1-1-1 0 0,1 2 1 0 0,0-1 0 0 0,0 0 0 0 0,1 1 0 0 0,1-1 0 0 0,0 1-1 0 0,1 0 1 0 0,0 0 0 0 0,1 0 0 0 0,1 0 0 0 0,0 0 0 0 0,0-1-1 0 0,1 1 1 0 0,1 0 0 0 0,0-1 0 0 0,1 1 0 0 0,0-1 0 0 0,1 0-1 0 0,0 0 1 0 0,1-1 0 0 0,0 0 0 0 0,5 7-9 0 0,101 147 239 0 0,-89-155-1761 0 0,-8-24-7557 0 0,-12 7-2429 0 0</inkml:trace>
  <inkml:trace contextRef="#ctx0" brushRef="#br0" timeOffset="2400.972">961 1252 16676 0 0,'0'0'1313'0'0,"0"0"-557"0"0,0 0-170 0 0,0 0 171 0 0,0 0 197 0 0,0 0 66 0 0,0 0-118 0 0,0 0-217 0 0,0 0-174 0 0,0 0-127 0 0,-17 32-84 0 0,-55 102-61 0 0,-27 60 133 0 0,88-167-365 0 0,6-17-3 0 0,0 0-1 0 0,0 0 0 0 0,1 1 0 0 0,1-1 1 0 0,0 1-1 0 0,0 0 0 0 0,1 0 0 0 0,1 0 1 0 0,0 0-1 0 0,0 1 0 0 0,1-1 0 0 0,1 10-3 0 0,2-18 19 0 0,-1 0-1 0 0,1 0 0 0 0,0-1 0 0 0,0 1 0 0 0,0-1 0 0 0,0 0 0 0 0,0 0 0 0 0,1 0 1 0 0,-1 0-1 0 0,1 0 0 0 0,-1-1 0 0 0,1 0 0 0 0,0 0 0 0 0,-1 0 0 0 0,1 0 0 0 0,0 0 1 0 0,0-1-1 0 0,0 1 0 0 0,0-1 0 0 0,-1 0 0 0 0,1-1 0 0 0,0 1 0 0 0,0-1 0 0 0,2 0-18 0 0,-2 1 47 0 0,165-37 692 0 0,-166 37-765 0 0,-1-1 0 0 0,1 1 0 0 0,-1-1 1 0 0,0 0-1 0 0,1 0 0 0 0,-1 0 0 0 0,0-1 1 0 0,1 1-1 0 0,-1 0 0 0 0,0-1 0 0 0,0 0 1 0 0,0 1-1 0 0,0-1 0 0 0,-1 0 0 0 0,1 0 1 0 0,0 0-1 0 0,-1 0 0 0 0,1 0 0 0 0,-1 0 0 0 0,0-1 1 0 0,0 1-1 0 0,1-1 26 0 0,-2-10-1089 0 0,-1-8-3310 0 0,-7 7-6142 0 0,6 10 415 0 0</inkml:trace>
  <inkml:trace contextRef="#ctx0" brushRef="#br0" timeOffset="2616.187">619 1503 12179 0 0,'0'0'2232'0'0,"0"0"-545"0"0,0 0-279 0 0,0 0-125 0 0,0 0-130 0 0,0 0-144 0 0,0 0-149 0 0,0 0-69 0 0,0 0-21 0 0,0 0-21 0 0,0 0-69 0 0,0 0-102 0 0,0 0-81 0 0,27 2-89 0 0,88 8-74 0 0,36-21 57 0 0,-105 2-696 0 0,12-5-1919 0 0,-34 6-5340 0 0,-12 5-4743 0 0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0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327 611 0 0 0,'0'0'744'0'0,"0"0"636"0"0,0 0 150 0 0,0 0 17 0 0,0 0-4 0 0,0 0-53 0 0,0 0-97 0 0,0 0-120 0 0,0 0-104 0 0,0 0-110 0 0,0 0-83 0 0,-1-3-99 0 0,0 1-809 0 0,10-27 2623 0 0,33-3 1940 0 0,-53 10-1734 0 0,1 16-2797 0 0,0 1 0 0 0,0-1-1 0 0,0 2 1 0 0,-1-1 0 0 0,1 1 0 0 0,-1 1-1 0 0,0 0 1 0 0,0 1 0 0 0,0 0-1 0 0,-1 0 1 0 0,1 1 0 0 0,0 1 0 0 0,-1 0-1 0 0,1 0 1 0 0,0 1 0 0 0,0 1 0 0 0,-1 0-1 0 0,1 0 1 0 0,0 1 0 0 0,1 1 0 0 0,-1-1-1 0 0,0 2 1 0 0,1 0 0 0 0,-6 3-100 0 0,11-5 21 0 0,0-1-10 0 0,0 1 0 0 0,0-1 0 0 0,1 1 0 0 0,-1 0 0 0 0,1 0 0 0 0,0 0 0 0 0,0 0 0 0 0,0 1 0 0 0,0 0 0 0 0,1 0-1 0 0,-1 0 1 0 0,1 0 0 0 0,0 0 0 0 0,0 1 0 0 0,1 0 0 0 0,-2 2-11 0 0,-11 53 87 0 0,15-44-34 0 0,-1-14-47 0 0,1 0 1 0 0,-1 0 0 0 0,1 0 0 0 0,0 0 0 0 0,0 0 0 0 0,0 0-1 0 0,0 0 1 0 0,0 0 0 0 0,0 0 0 0 0,0 1 0 0 0,1-1 0 0 0,-1 0-1 0 0,1 0 1 0 0,-1 0 0 0 0,1 0 0 0 0,0 0 0 0 0,0-1 0 0 0,0 1-1 0 0,0 0 1 0 0,0 0 0 0 0,0 0 0 0 0,0-1 0 0 0,1 1 0 0 0,-1-1-1 0 0,1 1 1 0 0,-1-1 0 0 0,1 1 0 0 0,-1-1 0 0 0,1 0 0 0 0,0 0-1 0 0,0 0 1 0 0,0 0 0 0 0,-1 0 0 0 0,1 0 0 0 0,2 0-7 0 0,22 5 130 0 0,0-2 1 0 0,0 0 0 0 0,1-2-1 0 0,-1-1 1 0 0,1-1 0 0 0,-1-1 0 0 0,0-1-1 0 0,14-4-130 0 0,-2 2 538 0 0,-173 99-306 0 0,122-87-231 0 0,0 1 0 0 0,1 1 0 0 0,0 0 0 0 0,1 0 0 0 0,0 1 0 0 0,0 1-1 0 0,1 0 1 0 0,1 0 0 0 0,0 1 0 0 0,1 0 0 0 0,0 0 0 0 0,1 1 0 0 0,1 0 0 0 0,0 0 0 0 0,0 1 0 0 0,2 0 0 0 0,0 0 0 0 0,-2 15-1 0 0,7-24 2 0 0,1-1 1 0 0,0 0-1 0 0,0 1 0 0 0,0-1 1 0 0,1 0-1 0 0,0 0 0 0 0,0 0 1 0 0,0 0-1 0 0,1-1 0 0 0,-1 0 1 0 0,1 1-1 0 0,0-1 0 0 0,0 0 0 0 0,1-1 1 0 0,-1 1-1 0 0,1-1 0 0 0,0 0 1 0 0,0 0-1 0 0,0 0 0 0 0,0-1 1 0 0,0 0-1 0 0,1 0 0 0 0,-1 0 1 0 0,1-1-1 0 0,-1 1 0 0 0,1-1 1 0 0,-1-1-1 0 0,1 1 0 0 0,0-1 0 0 0,3 0-2 0 0,15 1 1 0 0,-19 0-11 0 0,1 0 0 0 0,-1 0 0 0 0,1 0 0 0 0,-1-1 0 0 0,1 0 0 0 0,-1 0 0 0 0,1-1 0 0 0,-1 0 0 0 0,1 0 0 0 0,-1 0 1 0 0,1 0-1 0 0,-1-1 0 0 0,0 0 0 0 0,0 0 0 0 0,0 0 0 0 0,0-1 0 0 0,0 0 0 0 0,2-1 10 0 0,1-41-3698 0 0,-7 23-6092 0 0,0 15-2649 0 0</inkml:trace>
  <inkml:trace contextRef="#ctx0" brushRef="#br0" timeOffset="683.026">77 0 7290 0 0,'0'0'1833'0'0,"0"0"-110"0"0,0 0-98 0 0,0 0-9 0 0,0 0-45 0 0,0 0-189 0 0,0 0-297 0 0,0 0-310 0 0,0 0-240 0 0,0 0-148 0 0,0 0-41 0 0,0 0 60 0 0,0 0 94 0 0,0 19 1383 0 0,46 165 2074 0 0,38 150-2550 0 0,-75-275-1300 0 0,-3 1 1 0 0,-3 0-1 0 0,-3 47-107 0 0,-1-49 68 0 0,-4 288 135 0 0,36-190-168 0 0,-27-135-35 0 0,-2-17 8 0 0,-1 0 0 0 0,0-1 0 0 0,0 1 0 0 0,0 0 0 0 0,-1 0 0 0 0,0 1 1 0 0,1-1-1 0 0,-1 0 0 0 0,-1 0 0 0 0,1 0 0 0 0,0 0 0 0 0,-1 0 1 0 0,0 0-1 0 0,0 0 0 0 0,0 0 0 0 0,-1-1 0 0 0,1 1 0 0 0,-1 0 1 0 0,0 1-9 0 0,-8 5 77 0 0,11-10-92 0 0,-1 0-1 0 0,0 0 1 0 0,1 0 0 0 0,-1 0 0 0 0,1 0 0 0 0,-1 0-1 0 0,0 0 1 0 0,1 0 0 0 0,-1 0 0 0 0,0 0-1 0 0,1 0 1 0 0,-1 0 0 0 0,0 0 0 0 0,1 0 0 0 0,-1 0-1 0 0,0 1 1 0 0,1-1 0 0 0,-1 0 0 0 0,0 0-1 0 0,1 0 1 0 0,-1 1 0 0 0,0-1 0 0 0,1 0 0 0 0,-1 0-1 0 0,0 1 1 0 0,0-1 0 0 0,0 0 0 0 0,1 1 0 0 0,-1-1-1 0 0,0 0 1 0 0,0 1 0 0 0,0-1 0 0 0,0 0-1 0 0,1 1 1 0 0,-1-1 0 0 0,0 0 0 0 0,0 1 0 0 0,0-1-1 0 0,0 0 1 0 0,0 1 0 0 0,0-1 0 0 0,0 1-1 0 0,0-1 1 0 0,0 0 0 0 0,0 1 0 0 0,0-1 0 0 0,0 0-1 0 0,0 1 1 0 0,-1-1 0 0 0,1 0 0 0 0,0 1 15 0 0,3-1-588 0 0,8 0-902 0 0,-6-1-7800 0 0,-5-2-3050 0 0</inkml:trace>
  <inkml:trace contextRef="#ctx0" brushRef="#br0" timeOffset="2228.807">1099 906 5633 0 0,'0'0'2591'0'0,"0"0"-682"0"0,0 0-424 0 0,0 0-6 0 0,0 0 135 0 0,0 0 18 0 0,0 0-150 0 0,0 0-250 0 0,0 0-278 0 0,0 0-211 0 0,0 0-147 0 0,-8-21-56 0 0,-24-64-27 0 0,31 83-468 0 0,1 0-1 0 0,-1 0 0 0 0,0 0 0 0 0,1 0 0 0 0,-1 0 0 0 0,0 0 0 0 0,0 0 0 0 0,0 0 1 0 0,0 1-1 0 0,-1-1 0 0 0,1 0 0 0 0,0 1 0 0 0,-1-1 0 0 0,1 1 0 0 0,-1-1 0 0 0,1 1 1 0 0,-1 0-1 0 0,0 0 0 0 0,0-1 0 0 0,0 1 0 0 0,1 0 0 0 0,-1 1 0 0 0,0-1 1 0 0,0 0-1 0 0,-1 0-44 0 0,-4-1 222 0 0,-4-2-92 0 0,-1 1 0 0 0,1 0 0 0 0,0 1 0 0 0,-1 0 1 0 0,1 1-1 0 0,-1 0 0 0 0,0 0 0 0 0,1 2 0 0 0,-1-1 0 0 0,0 2 0 0 0,1-1 0 0 0,-1 1 0 0 0,1 1 1 0 0,0 0-1 0 0,0 1 0 0 0,0 0 0 0 0,0 1 0 0 0,-2 1-130 0 0,1 0 71 0 0,1 1 0 0 0,0 1 0 0 0,0-1 0 0 0,0 2 0 0 0,1-1 0 0 0,0 2 0 0 0,1-1-1 0 0,0 1 1 0 0,0 0 0 0 0,-5 9-71 0 0,8-8 21 0 0,-1 0-1 0 0,2 0 0 0 0,-1 0 0 0 0,2 0 0 0 0,0 1 0 0 0,0 0 0 0 0,1 0 0 0 0,0 0 0 0 0,1 0 0 0 0,0 1 1 0 0,1-1-1 0 0,1 0 0 0 0,0 1 0 0 0,1-1 0 0 0,0 0 0 0 0,0 1 0 0 0,2-1 0 0 0,-1 0 0 0 0,2 0 1 0 0,-1 0-1 0 0,2-1 0 0 0,-1 1 0 0 0,2-1 0 0 0,-1 0 0 0 0,6 6-20 0 0,-8-12 35 0 0,1-1 1 0 0,0 1-1 0 0,0-1 0 0 0,1 0 0 0 0,-1-1 0 0 0,1 1 1 0 0,0-1-1 0 0,0 0 0 0 0,0 0 0 0 0,1 0 0 0 0,-1-1 1 0 0,1 1-1 0 0,-1-1 0 0 0,1-1 0 0 0,0 1 1 0 0,-1-1-1 0 0,1 0 0 0 0,0 0 0 0 0,0-1 0 0 0,0 0 1 0 0,0 0-1 0 0,0 0 0 0 0,0-1 0 0 0,0 0 0 0 0,-1 0 1 0 0,3 0-36 0 0,6-3 87 0 0,-1-1 1 0 0,0 0-1 0 0,0-1 1 0 0,0 0-1 0 0,-1-1 1 0 0,1 0 0 0 0,-2-1-1 0 0,1 0 1 0 0,-1-1-1 0 0,5-5-87 0 0,12-13 76 0 0,-1-1-1 0 0,-1-2 1 0 0,-1 0 0 0 0,-2-1-1 0 0,-1-2 1 0 0,-2 0-1 0 0,-1-1 1 0 0,-1-1-1 0 0,8-28-75 0 0,-19 47 61 0 0,-8 22-43 0 0,-4 16-49 0 0,2-12 32 0 0,1 0 0 0 0,1 0 0 0 0,-1 0 0 0 0,1 0 0 0 0,1 0 0 0 0,0 1 0 0 0,1-1 0 0 0,0 0 0 0 0,0 0 0 0 0,1 0 0 0 0,0 0 0 0 0,1 0 0 0 0,0 0 0 0 0,1 0 0 0 0,0-1 0 0 0,0 0 0 0 0,1 0 0 0 0,0 0 0 0 0,4 4-1 0 0,8 8 4 0 0,1 0 1 0 0,0-1-1 0 0,2-2 0 0 0,0 0 0 0 0,19 13-4 0 0,-24-22-1293 0 0,-25-17-3013 0 0,-9-8-5659 0 0,11 9-2201 0 0</inkml:trace>
  <inkml:trace contextRef="#ctx0" brushRef="#br0" timeOffset="2769.025">719 401 4489 0 0,'0'0'3714'0'0,"0"0"-1319"0"0,0 0-500 0 0,0 0-58 0 0,0 0 8 0 0,0 0-77 0 0,0 0-204 0 0,0 0-247 0 0,0 0-246 0 0,0 0-185 0 0,0 0-146 0 0,0 0-120 0 0,0 0-101 0 0,-5-3-94 0 0,-17-9-54 0 0,16 9-33 0 0,6 3-25 0 0,30 0 1179 0 0,217 7 309 0 0,-25 12-1512 0 0,-218-13 918 0 0,-58-60-979 0 0,-74-75-165 0 0,56 55-138 0 0,103 77-5098 0 0,-16 2 1380 0 0,-2-2-6238 0 0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6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0 0 0,'0'0'1194'0'0,"0"0"654"0"0,0 0 56 0 0,0 0-131 0 0,0 0-109 0 0,0 0-68 0 0,0 0-43 0 0,0 0-48 0 0,0 0-78 0 0,0 0-110 0 0,0 0-137 0 0,0 0-152 0 0,0 0-136 0 0,6 15 5904 0 0,257-15-4104 0 0,-140 0-2471 0 0,-143-15-7642 0 0,15 11 963 0 0,2 1-5476 0 0</inkml:trace>
  <inkml:trace contextRef="#ctx0" brushRef="#br0" timeOffset="254.546">104 1 12651 0 0,'0'0'1251'0'0,"0"0"-359"0"0,0 0-109 0 0,0 0 210 0 0,0 0 253 0 0,0 0 113 0 0,0 0-67 0 0,0 0-185 0 0,0 0-230 0 0,-6 34-234 0 0,-19 108-188 0 0,21-61 53 0 0,54 136-764 0 0,-50-206-601 0 0,1 3-1954 0 0,-3-5-7065 0 0,1-5-381 0 0</inkml:trace>
  <inkml:trace contextRef="#ctx0" brushRef="#br0" timeOffset="816.968">605 170 11666 0 0,'0'0'2325'0'0,"0"0"-1637"0"0,0 0-565 0 0,0 0 172 0 0,0 0 357 0 0,0 0 248 0 0,0 0 73 0 0,0 0-116 0 0,0 0-240 0 0,0 0-213 0 0,-13 34-146 0 0,-40 109-93 0 0,16 9 93 0 0,35-130-249 0 0,11 58 51 0 0,-9-80-2 0 0,0 1 1 0 0,1-1 0 0 0,-1 0 0 0 0,0 1-1 0 0,0-1 1 0 0,0 0 0 0 0,1 1 0 0 0,-1-1-1 0 0,0 0 1 0 0,0 0 0 0 0,1 1 0 0 0,-1-1-1 0 0,0 0 1 0 0,1 0 0 0 0,-1 0 0 0 0,0 1-1 0 0,1-1 1 0 0,-1 0 0 0 0,1 0 0 0 0,-1 0-1 0 0,0 0 1 0 0,1 0 0 0 0,-1 0-1 0 0,0 1 1 0 0,1-1 0 0 0,-1 0 0 0 0,1 0-1 0 0,-1 0 1 0 0,0-1 0 0 0,1 1 0 0 0,-1 0-1 0 0,1 0 1 0 0,-1 0 0 0 0,0 0 0 0 0,1 0-1 0 0,-1 0 1 0 0,0 0 0 0 0,1-1 0 0 0,-1 1-1 0 0,0 0 1 0 0,1 0 0 0 0,-1 0 0 0 0,0-1-1 0 0,1 1 1 0 0,-1 0 0 0 0,0-1 0 0 0,0 1-1 0 0,1 0 1 0 0,-1 0 0 0 0,0-1 0 0 0,0 1-1 0 0,0 0 1 0 0,1-1 0 0 0,-1 1-1 0 0,0-1 1 0 0,0 1 0 0 0,0 0 0 0 0,0-1-1 0 0,0 1 1 0 0,0 0 0 0 0,0-1 0 0 0,0 1-1 0 0,0-1 1 0 0,0 1 0 0 0,0 0 0 0 0,0-1-59 0 0,15-38 741 0 0,-11 28-578 0 0,44-144 899 0 0,-39 119-960 0 0,1 0 0 0 0,2 1 0 0 0,2 0 1 0 0,1 1-1 0 0,1 0 0 0 0,4-3-102 0 0,-19 36 2 0 0,7-12 12 0 0,-1 0-1 0 0,2 1 0 0 0,0 0 0 0 0,0 1 0 0 0,1-1 1 0 0,0 2-1 0 0,1 0 0 0 0,0 0 0 0 0,1 1 0 0 0,3-2-13 0 0,-13 10-2 0 0,-1 0-1 0 0,0 0 1 0 0,0 0-1 0 0,1 1 1 0 0,-1-1-1 0 0,0 0 1 0 0,1 1-1 0 0,-1-1 0 0 0,1 1 1 0 0,-1-1-1 0 0,1 1 1 0 0,-1 0-1 0 0,1 0 1 0 0,-1-1-1 0 0,1 1 1 0 0,-1 0-1 0 0,1 1 1 0 0,-1-1-1 0 0,1 0 0 0 0,-1 0 1 0 0,1 1-1 0 0,-1-1 1 0 0,0 0-1 0 0,1 1 1 0 0,-1 0-1 0 0,1-1 1 0 0,-1 1-1 0 0,0 0 0 0 0,1-1 1 0 0,-1 1-1 0 0,0 0 1 0 0,0 0-1 0 0,0 0 1 0 0,0 0-1 0 0,0 1 1 0 0,0-1-1 0 0,0 0 1 0 0,0 0-1 0 0,0 0 0 0 0,0 1 1 0 0,-1-1-1 0 0,1 0 1 0 0,-1 1-1 0 0,1-1 1 0 0,0 2 2 0 0,19 121 665 0 0,-18-104-641 0 0,-1-7-4819 0 0,-1-12 1942 0 0,0-1-3219 0 0,0 0-5463 0 0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8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0 872 8266 0 0,'0'0'1959'0'0,"0"0"-381"0"0,0 0-170 0 0,0 0 43 0 0,0 0-8 0 0,0 0-191 0 0,0 0-305 0 0,0 0-282 0 0,0 0-126 0 0,0 0-11 0 0,0 0 43 0 0,7 2 43 0 0,51 11 439 0 0,2-2 0 0 0,-1-3 0 0 0,1-3 1 0 0,1-3-1 0 0,20-2-1053 0 0,-24-14-17 0 0,-54 6-1412 0 0,-3 4-1864 0 0,0 0-4539 0 0,0 1-3764 0 0</inkml:trace>
  <inkml:trace contextRef="#ctx0" brushRef="#br0" timeOffset="265.945">17 1045 8330 0 0,'0'0'5072'0'0,"0"0"-2965"0"0,0 0-1168 0 0,0 0-122 0 0,0 0 175 0 0,0 0 188 0 0,0 0 17 0 0,0 0-141 0 0,0 0-195 0 0,0 0-164 0 0,0 0-99 0 0,0 0-75 0 0,11 10-39 0 0,38 30-45 0 0,-47-38-391 0 0,1 0 0 0 0,0 0 0 0 0,0 0 0 0 0,0 0 0 0 0,0-1 0 0 0,0 0 0 0 0,1 1 0 0 0,-1-1 0 0 0,0 0 0 0 0,0-1 0 0 0,1 1 0 0 0,-1 0 0 0 0,1-1 0 0 0,-1 0 0 0 0,0 0 0 0 0,1 0 0 0 0,-1 0 0 0 0,1-1-48 0 0,10 1 204 0 0,224-34 854 0 0,-210 29-1324 0 0,-3 1-1624 0 0,-9 2-4105 0 0,-13 2-5998 0 0</inkml:trace>
  <inkml:trace contextRef="#ctx0" brushRef="#br0" timeOffset="1632.35">1048 659 2160 0 0,'0'0'3671'0'0,"0"0"-1531"0"0,0 0-553 0 0,0 0-23 0 0,0 0 46 0 0,0 0 18 0 0,0 0-145 0 0,0 0-264 0 0,0 0-277 0 0,0 0-265 0 0,0 0-173 0 0,-6-8-121 0 0,-21-24-97 0 0,25 31-254 0 0,0 0 1 0 0,0 0-1 0 0,0 0 1 0 0,-1 0 0 0 0,1 1-1 0 0,0-1 1 0 0,0 1-1 0 0,-1-1 1 0 0,1 1 0 0 0,0 0-1 0 0,0 0 1 0 0,-1 0 0 0 0,1 0-1 0 0,0 0 1 0 0,-1 0-1 0 0,1 1 1 0 0,0-1 0 0 0,0 1-1 0 0,-1 0 1 0 0,1 0-1 0 0,0 0 1 0 0,0 0 0 0 0,0 0-1 0 0,0 0 1 0 0,0 0-1 0 0,0 1 1 0 0,0-1 0 0 0,1 0-1 0 0,-1 1 1 0 0,0 0-33 0 0,-4 2 46 0 0,-8 5-16 0 0,0 1 0 0 0,0 1 0 0 0,1 0 0 0 0,0 1 0 0 0,1 0 0 0 0,0 1 0 0 0,1 0-1 0 0,1 1 1 0 0,0 0 0 0 0,1 1 0 0 0,0 0 0 0 0,1 0 0 0 0,1 1 0 0 0,0 0 0 0 0,-2 12-30 0 0,8-24 29 0 0,0 0 0 0 0,0 0 0 0 0,1 0 1 0 0,-1 0-1 0 0,1 0 0 0 0,0 0 0 0 0,0 0 0 0 0,1 0 0 0 0,-1 0 0 0 0,1 0 0 0 0,0 0 0 0 0,0 0 0 0 0,0 0 0 0 0,1-1 1 0 0,-1 1-1 0 0,1 0 0 0 0,0-1 0 0 0,0 1 0 0 0,0-1 0 0 0,0 1 0 0 0,1-1 0 0 0,-1 0 0 0 0,1 0 0 0 0,0 0 0 0 0,0-1 0 0 0,0 1 1 0 0,0-1-1 0 0,1 1 0 0 0,-1-1 0 0 0,1 0 0 0 0,-1 0 0 0 0,1-1 0 0 0,0 1 0 0 0,-1-1 0 0 0,1 0 0 0 0,0 0 0 0 0,0 0 0 0 0,0 0 1 0 0,0 0-1 0 0,0-1 0 0 0,0 0 0 0 0,4 0-29 0 0,9-1 184 0 0,0-1 0 0 0,0-1 1 0 0,-1 0-1 0 0,1-1 0 0 0,-1-1 1 0 0,0 0-1 0 0,0-1 0 0 0,0-1 1 0 0,-1-1-1 0 0,0 0 0 0 0,13-10-184 0 0,-26 17 11 0 0,41-25 177 0 0,-2-2 0 0 0,0-2 1 0 0,-2-2-1 0 0,-1-1 0 0 0,-2-2 1 0 0,-2-1-1 0 0,-1-2 1 0 0,1-4-189 0 0,-20 23 29 0 0,-1 0 1 0 0,-1 0 0 0 0,0-1 0 0 0,-2 0 0 0 0,0-1 0 0 0,-1 0-1 0 0,-1-1 1 0 0,-1 0 0 0 0,-1 0 0 0 0,-2-1 0 0 0,0 1 0 0 0,-1-1-1 0 0,-1 0 1 0 0,-1 0 0 0 0,-1 0 0 0 0,-1-10-30 0 0,0 24-30 0 0,-1 0 0 0 0,1 0-1 0 0,-2 1 1 0 0,1-1 0 0 0,-1 0 0 0 0,0 1 0 0 0,-1-1-1 0 0,0 1 1 0 0,0 0 0 0 0,0 1 0 0 0,-1-1-1 0 0,-1 1 1 0 0,1-1 0 0 0,-1 2 0 0 0,-1-1 0 0 0,1 1-1 0 0,-1 0 1 0 0,0 0 0 0 0,0 1 0 0 0,-1-1 0 0 0,1 2-1 0 0,-1-1 1 0 0,0 1 0 0 0,-1 1 0 0 0,1-1-1 0 0,-1 1 1 0 0,1 1 0 0 0,-1-1 0 0 0,-4 1 30 0 0,1 2-15 0 0,0 2 1 0 0,0-1-1 0 0,0 1 0 0 0,0 1 1 0 0,1 0-1 0 0,-1 1 1 0 0,1 0-1 0 0,-1 1 1 0 0,1 0-1 0 0,1 0 0 0 0,-1 2 1 0 0,1-1-1 0 0,0 1 1 0 0,0 1-1 0 0,1-1 0 0 0,0 2 1 0 0,1-1-1 0 0,-1 1 1 0 0,2 0-1 0 0,-1 1 0 0 0,1 0 1 0 0,1 0-1 0 0,0 1 1 0 0,0 0-1 0 0,1 0 0 0 0,1 0 1 0 0,-1 0-1 0 0,2 1 1 0 0,0 0-1 0 0,0 0 0 0 0,1 0 1 0 0,0 0-1 0 0,1 0 1 0 0,1 2 14 0 0,4 0 44 0 0,1-1 0 0 0,0-1 1 0 0,0 1-1 0 0,2-1 0 0 0,-1 0 0 0 0,2 0 1 0 0,0 0-1 0 0,0-1 0 0 0,1-1 0 0 0,0 1 1 0 0,1-2-1 0 0,0 1 0 0 0,0-1 0 0 0,1-1 1 0 0,0 1-1 0 0,1-2 0 0 0,3 2-44 0 0,-6-3 63 0 0,29 19 270 0 0,1-1 1 0 0,2-3 0 0 0,0-1 0 0 0,1-2-1 0 0,1-2 1 0 0,1-1 0 0 0,0-3-1 0 0,43 7-333 0 0,-63-16 303 0 0,-6 0-1028 0 0,-20-2-5677 0 0,-4 0-1134 0 0,3 2-4939 0 0</inkml:trace>
  <inkml:trace contextRef="#ctx0" brushRef="#br0" timeOffset="1944.341">624 1064 10378 0 0,'0'0'1838'0'0,"0"0"-486"0"0,0 0-341 0 0,0 0-64 0 0,0 0-13 0 0,0 0 18 0 0,0 0-45 0 0,0 0-86 0 0,0 0-3 0 0,0 0-56 0 0,0 0-23 0 0,0 0 17 0 0,0 0-21 0 0,30 13-40 0 0,97 38-45 0 0,-118-47-556 0 0,0-1 1 0 0,0-1-1 0 0,1 0 1 0 0,0 0-1 0 0,-1-1 1 0 0,1 0-1 0 0,0 0 1 0 0,0-1-1 0 0,-1 0 1 0 0,9-2-95 0 0,5 0 185 0 0,360-51 1631 0 0,-221 26-1519 0 0,99-9-213 0 0,-253 35-518 0 0,26 1 100 0 0,-24 15-7281 0 0,-10-8-4310 0 0</inkml:trace>
  <inkml:trace contextRef="#ctx0" brushRef="#br0" timeOffset="2546.543">1055 1377 12427 0 0,'0'0'1775'0'0,"0"0"-308"0"0,0 0-112 0 0,0 0 60 0 0,0 0-38 0 0,0 0-195 0 0,0 0-274 0 0,0 0-279 0 0,0 0-188 0 0,0 0-128 0 0,0 0-78 0 0,0 0-51 0 0,-26 5-18 0 0,-82 18-14 0 0,105-22-140 0 0,0-1 0 0 0,-1 1 0 0 0,1 0 0 0 0,0 0 0 0 0,-1 1 0 0 0,1-1-1 0 0,0 1 1 0 0,0 0 0 0 0,0-1 0 0 0,0 1 0 0 0,0 1 0 0 0,1-1 0 0 0,-1 0-1 0 0,0 1 1 0 0,1-1 0 0 0,0 1 0 0 0,0 0 0 0 0,-2 1-12 0 0,-3 7 48 0 0,-18 21 24 0 0,2 1-1 0 0,0 1 1 0 0,3 1 0 0 0,-12 28-72 0 0,16 40-28 0 0,18-99 49 0 0,0-1 1 0 0,0 1 0 0 0,1-1 0 0 0,-1 0 0 0 0,1 0 0 0 0,0 0 0 0 0,0-1 0 0 0,0 1-1 0 0,0 0 1 0 0,1-1 0 0 0,-1 0 0 0 0,1 0 0 0 0,-1 0 0 0 0,1 0 0 0 0,0-1-1 0 0,-1 1 1 0 0,1-1 0 0 0,0 0 0 0 0,0 0 0 0 0,0-1 0 0 0,0 1 0 0 0,0-1 0 0 0,0 0-1 0 0,0 0 1 0 0,0 0 0 0 0,0 0 0 0 0,0-1 0 0 0,0 1 0 0 0,0-1 0 0 0,1 0-22 0 0,3 0 97 0 0,9-1 59 0 0,0-1 1 0 0,0-1-1 0 0,0 0 1 0 0,0-1-1 0 0,-1-1 0 0 0,1-1 1 0 0,-2 0-1 0 0,1-1 1 0 0,9-8-157 0 0,-9 8 96 0 0,12-7-20 0 0,-1-1 0 0 0,-1-1 0 0 0,-1-2 0 0 0,0 0 0 0 0,-1-2-1 0 0,-2 0 1 0 0,0-2 0 0 0,-1 0 0 0 0,-1-2 0 0 0,-2 0 0 0 0,0-1-1 0 0,-2-1 1 0 0,-1 0 0 0 0,-1-1 0 0 0,8-22-76 0 0,-18 39-21 0 0,0-1 1 0 0,-1 0-1 0 0,0 0 0 0 0,0-1 1 0 0,-2 1-1 0 0,1 0 0 0 0,-2-1 1 0 0,1 1-1 0 0,-2-1 1 0 0,0 1-1 0 0,0-1 0 0 0,-1 1 1 0 0,-1 0-1 0 0,0 0 0 0 0,0 0 1 0 0,-1 0-1 0 0,-1 0 0 0 0,0 1 1 0 0,-1 0-1 0 0,0 0 1 0 0,-6-8 20 0 0,8 15-28 0 0,-1 1 1 0 0,0 0 0 0 0,0 0 0 0 0,0 0 0 0 0,0 1 0 0 0,0 0 0 0 0,-1 0 0 0 0,1 0 0 0 0,-1 0 0 0 0,1 1 0 0 0,-1 0-1 0 0,1 0 1 0 0,-1 0 0 0 0,0 1 0 0 0,0 0 0 0 0,1 0 0 0 0,-1 1 0 0 0,0-1 0 0 0,1 1 0 0 0,-1 0 0 0 0,0 1-1 0 0,1 0 1 0 0,-1-1 0 0 0,1 2 0 0 0,0-1 0 0 0,0 1 0 0 0,0-1 0 0 0,0 1 0 0 0,0 1 0 0 0,1-1 0 0 0,-1 1 0 0 0,1-1-1 0 0,0 1 1 0 0,0 1 0 0 0,0-1 0 0 0,1 1 0 0 0,-1-1 0 0 0,-1 5 27 0 0,-10 5 7 0 0,1 2-1 0 0,0 0 1 0 0,1 1 0 0 0,1 0 0 0 0,1 1 0 0 0,0 0-1 0 0,1 1 1 0 0,2 0 0 0 0,-1 1 0 0 0,2-1-1 0 0,1 1 1 0 0,0 1 0 0 0,2-1 0 0 0,0 1-1 0 0,1 0 1 0 0,1 13-7 0 0,2-33 0 0 0,-1 10 23 0 0,1 0 1 0 0,0 1-1 0 0,1-1 0 0 0,1 0 0 0 0,-1 0 1 0 0,2 0-1 0 0,-1 0 0 0 0,2 0 0 0 0,2 6-23 0 0,-1-5 29 0 0,0-1 0 0 0,1 0 0 0 0,0 0 0 0 0,1-1 0 0 0,1 1-1 0 0,-1-2 1 0 0,1 1 0 0 0,1-1 0 0 0,0 0 0 0 0,0-1-1 0 0,1 0 1 0 0,0 0 0 0 0,3 1-29 0 0,-8-7-31 0 0,0 1 0 0 0,0-1 0 0 0,0 0 0 0 0,0 0 0 0 0,0-1 0 0 0,1 1 0 0 0,-1-1 0 0 0,0 0 0 0 0,1-1 0 0 0,-1 1 0 0 0,1-1 0 0 0,-1 0 0 0 0,0-1 0 0 0,1 1 0 0 0,-1-1 0 0 0,1 0 0 0 0,-1-1-1 0 0,0 1 1 0 0,0-1 0 0 0,0 0 0 0 0,0 0 0 0 0,4-3 31 0 0,52-51-2681 0 0,-37 31-1860 0 0,-5 4-3020 0 0,-9 9-4144 0 0</inkml:trace>
  <inkml:trace contextRef="#ctx0" brushRef="#br0" timeOffset="2862.56">1679 1218 11298 0 0,'0'0'4881'0'0,"0"0"-2897"0"0,0 0-1150 0 0,0 0-84 0 0,0 0 117 0 0,0 0 121 0 0,0 0-13 0 0,0 0-143 0 0,0 0-160 0 0,0 0-126 0 0,-20 33-109 0 0,-65 103-84 0 0,-33 67 440 0 0,110-192-787 0 0,1 1 1 0 0,0 0 0 0 0,1 0 0 0 0,0 0 0 0 0,1 0 0 0 0,0 1 0 0 0,1 0 0 0 0,1 0 0 0 0,0 0 0 0 0,0 1-1 0 0,2-1 1 0 0,-1 11-7 0 0,5-21 28 0 0,0 0-1 0 0,0 0 1 0 0,1 0-1 0 0,-1 0 0 0 0,0-1 1 0 0,1 1-1 0 0,0-1 1 0 0,0 0-1 0 0,0 0 1 0 0,0 0-1 0 0,0-1 1 0 0,0 0-1 0 0,0 1 0 0 0,0-1 1 0 0,0-1-1 0 0,1 1 1 0 0,-1-1-1 0 0,0 1 1 0 0,1-1-1 0 0,-1 0 0 0 0,1-1 1 0 0,-1 1-1 0 0,0-1 1 0 0,0 0-1 0 0,1 0 1 0 0,-1 0-1 0 0,0-1 0 0 0,2 0-27 0 0,181-54 1169 0 0,-178 52-994 0 0,6-5-3470 0 0,-25 0-8542 0 0,8 9-123 0 0</inkml:trace>
  <inkml:trace contextRef="#ctx0" brushRef="#br0" timeOffset="3112.949">1272 1513 10850 0 0,'0'0'6014'0'0,"0"0"-3889"0"0,0 0-1323 0 0,0 0-58 0 0,0 0 122 0 0,0 0 70 0 0,0 0-39 0 0,0 0-165 0 0,0 0-146 0 0,34-4-126 0 0,106-10-111 0 0,111-1-1227 0 0,-220 14-1836 0 0,-11-1-3393 0 0,-4 1-6050 0 0</inkml:trace>
  <inkml:trace contextRef="#ctx0" brushRef="#br0" timeOffset="4128.796">2537 379 3345 0 0,'0'0'2037'0'0,"0"0"-171"0"0,0 0-65 0 0,0 0-92 0 0,0 0-112 0 0,0 0-108 0 0,0 0-131 0 0,0 0-136 0 0,0 0-85 0 0,0 0-66 0 0,0 0-65 0 0,0 0-56 0 0,0 0-88 0 0,-19-18-103 0 0,-86-78 516 0 0,104 95-1196 0 0,0 0-1 0 0,0 0 1 0 0,-1 0 0 0 0,1 0 0 0 0,0 0 0 0 0,0 1 0 0 0,-1-1 0 0 0,1 0 0 0 0,-1 0 0 0 0,1 1-1 0 0,0-1 1 0 0,-1 1 0 0 0,1 0 0 0 0,-1-1 0 0 0,1 1 0 0 0,-1 0 0 0 0,0 0 0 0 0,1 0 0 0 0,-1 0-1 0 0,1 0 1 0 0,-1 0 0 0 0,1 0 0 0 0,-1 0 0 0 0,1 1 0 0 0,-1-1 0 0 0,1 1 0 0 0,-1-1 0 0 0,1 1-1 0 0,0-1 1 0 0,-1 1 0 0 0,1 0 0 0 0,0 0 0 0 0,-1 0 0 0 0,1 0 0 0 0,0 0 0 0 0,0 0-1 0 0,0 0 1 0 0,0 0 0 0 0,0 0 0 0 0,0 0 0 0 0,0 1 0 0 0,0-1 0 0 0,0 0 0 0 0,1 1 0 0 0,-1-1-1 0 0,0 1-78 0 0,-19 48 40 0 0,3 1-1 0 0,2 0 0 0 0,2 1 0 0 0,2 1 0 0 0,3 0 0 0 0,-2 44-39 0 0,2-26 62 0 0,-50 325-87 0 0,51-354 42 0 0,-47 255 25 0 0,-19-172 241 0 0,80-76-28 0 0,-7-47-210 0 0,1-1 1 0 0,0 1 0 0 0,0 0 0 0 0,-1-1 0 0 0,1 1-1 0 0,-1 0 1 0 0,1 0 0 0 0,-1-1 0 0 0,0 1-1 0 0,0 0 1 0 0,0 0 0 0 0,0 0 0 0 0,0 0-1 0 0,0 0 1 0 0,0-1 0 0 0,-1 1 0 0 0,1 0 0 0 0,-1 0-1 0 0,1-1 1 0 0,-1 1 0 0 0,0 0 0 0 0,1-1-1 0 0,-1 1 1 0 0,0 0 0 0 0,0-1 0 0 0,0 1-1 0 0,0-1 1 0 0,-2 2-46 0 0,4-3 13 0 0,-1 0 1 0 0,1-1-1 0 0,-1 1 0 0 0,1 0 0 0 0,-1 0 0 0 0,1 0 0 0 0,-1 0 1 0 0,1 0-1 0 0,-1 0 0 0 0,1 0 0 0 0,-1 1 0 0 0,1-1 0 0 0,0 0 0 0 0,-1 0 1 0 0,1 0-1 0 0,-1 0 0 0 0,1 1 0 0 0,-1-1 0 0 0,0 0 0 0 0,1 0 1 0 0,-1 1-1 0 0,1-1 0 0 0,-1 0 0 0 0,1 1 0 0 0,-1-1 0 0 0,0 1 1 0 0,1-1-1 0 0,-1 0 0 0 0,0 1 0 0 0,1-1 0 0 0,-1 1 0 0 0,0-1 0 0 0,0 1 1 0 0,0-1-1 0 0,1 1 0 0 0,-1-1 0 0 0,0 1 0 0 0,0-1 0 0 0,0 1 1 0 0,0-1-1 0 0,0 1 0 0 0,0-1 0 0 0,0 1 0 0 0,0-1 0 0 0,0 1 1 0 0,0 0-1 0 0,0-1 0 0 0,0 1 0 0 0,0-1 0 0 0,0 1 0 0 0,-1-1 0 0 0,1 1 1 0 0,0-1-1 0 0,0 1 0 0 0,-1-1 0 0 0,1 0 0 0 0,0 1 0 0 0,-1-1 1 0 0,1 1-1 0 0,0-1 0 0 0,-1 1 0 0 0,1-1 0 0 0,0 0 0 0 0,-1 1 1 0 0,1-1-1 0 0,-1 0 0 0 0,0 1-13 0 0,23-10 91 0 0,-1 2 0 0 0,1 1 0 0 0,0 0 1 0 0,0 2-1 0 0,1 0 0 0 0,12 1-91 0 0,7-3 98 0 0,149-15 152 0 0,-182 15-1410 0 0,-19 4-7816 0 0,7 2-3573 0 0</inkml:trace>
  <inkml:trace contextRef="#ctx0" brushRef="#br0" timeOffset="14363.014">2589 832 2841 0 0,'0'0'1508'0'0,"0"0"-165"0"0,0 0 47 0 0,0 0 231 0 0,0 0 180 0 0,0 0 56 0 0,0 0-132 0 0,0 0-270 0 0,0 0-343 0 0,0 0-288 0 0,0 0-230 0 0,0-5-168 0 0,0-15-82 0 0,0 15-58 0 0,0 5-40 0 0,0 0-37 0 0,0 0-45 0 0,0 0-54 0 0,0 16 314 0 0,9 214 1749 0 0,-20 6-1488 0 0,10-265 2860 0 0,-1-89-3397 0 0,12 71-133 0 0,2 0-1 0 0,2 2 1 0 0,2-1 0 0 0,2 2-1 0 0,13-20-14 0 0,-18 38 4 0 0,2 1 0 0 0,0 0 0 0 0,2 1 0 0 0,1 1 0 0 0,0 1 0 0 0,2 1 0 0 0,2-1-4 0 0,-21 20-1 0 0,1 0 0 0 0,0 0 0 0 0,-1 0 0 0 0,1 0 0 0 0,0 1-1 0 0,0-1 1 0 0,0 0 0 0 0,1 1 0 0 0,-1 0 0 0 0,0 0 0 0 0,0-1-1 0 0,1 1 1 0 0,-1 1 0 0 0,0-1 0 0 0,1 0 0 0 0,-1 1 0 0 0,1-1 0 0 0,-1 1-1 0 0,1-1 1 0 0,0 1 0 0 0,-1 0 0 0 0,1 0 0 0 0,-1 1 0 0 0,1-1-1 0 0,-1 0 1 0 0,1 1 0 0 0,-1-1 0 0 0,1 1 0 0 0,-1 0 0 0 0,1 0-1 0 0,1 1 2 0 0,2 12 35 0 0,0 0 0 0 0,-1 0 0 0 0,0 1 0 0 0,-1 0 0 0 0,-1 0 0 0 0,0 0 0 0 0,-1 0 0 0 0,-1 0 0 0 0,0 0 0 0 0,-1 1 0 0 0,-1-1 0 0 0,0 0-1 0 0,-1 0 1 0 0,-1 0 0 0 0,0 0 0 0 0,-2 3-35 0 0,-1 15 116 0 0,6-32-100 0 0,0-1-1 0 0,0 0 10 0 0,0 0-6 0 0,0 0-3 0 0,0 0-4 0 0,0 0-17 0 0,0 0-18 0 0,-10-26-2162 0 0,7 14 358 0 0,0 4-916 0 0,0 1-3821 0 0,0 1-5362 0 0</inkml:trace>
  <inkml:trace contextRef="#ctx0" brushRef="#br0" timeOffset="15023.219">2977 269 7450 0 0,'0'0'1976'0'0,"0"0"-172"0"0,0 0-62 0 0,0 0 80 0 0,0 0-42 0 0,0 0-179 0 0,0 0-296 0 0,0 0-310 0 0,0 0-285 0 0,0 0-208 0 0,0 0-98 0 0,0 0-50 0 0,0 0-9 0 0,-25 14 1705 0 0,8-3-824 0 0,33-47-762 0 0,-16 35-442 0 0,0 1 10 0 0,0 0 12 0 0,0 0-2 0 0,0 0-1 0 0,0 0 2 0 0,-19 12 3 0 0,-27 24 38 0 0,44-33-1369 0 0,6 0-7573 0 0,-2-1 5469 0 0,2 1-8795 0 0</inkml:trace>
  <inkml:trace contextRef="#ctx0" brushRef="#br0" timeOffset="15734.558">3146 917 2649 0 0,'0'0'1428'0'0,"0"0"-16"0"0,0 0 147 0 0,0 0 154 0 0,0 0-25 0 0,0 0-257 0 0,0 0-332 0 0,0 0-255 0 0,0 0-56 0 0,0 0 46 0 0,0 0 79 0 0,0 0 9 0 0,0 0-87 0 0,12 1-66 0 0,100 8 2017 0 0,-87-14-2264 0 0,1-1-1 0 0,-1-1 1 0 0,0-2 0 0 0,-1 0-1 0 0,0-2 1 0 0,-1 0-1 0 0,18-12-521 0 0,-32 19 81 0 0,0-1 0 0 0,0 0-1 0 0,0 0 1 0 0,-1-1 0 0 0,0 0-1 0 0,0 0 1 0 0,0-1-1 0 0,-1 0 1 0 0,0-1 0 0 0,0 1-1 0 0,-1-1 1 0 0,0 0 0 0 0,0-1-1 0 0,-1 0 1 0 0,0 0-1 0 0,-1 0 1 0 0,0 0 0 0 0,0-1-1 0 0,-1 1 1 0 0,0-1-1 0 0,-1 0 1 0 0,1-8-81 0 0,-3 13 0 0 0,-1 0 0 0 0,0-1 1 0 0,0 1-1 0 0,0-1 0 0 0,-1 1 0 0 0,0 0 0 0 0,0 0 0 0 0,0 0 0 0 0,-1 0 1 0 0,1 0-1 0 0,-1 1 0 0 0,-1-1 0 0 0,1 1 0 0 0,0 0 0 0 0,-1 0 1 0 0,0 0-1 0 0,0 0 0 0 0,0 0 0 0 0,0 1 0 0 0,-1 0 0 0 0,0 0 0 0 0,1 0 1 0 0,-1 0-1 0 0,0 1 0 0 0,0 0 0 0 0,0 0 0 0 0,-1 0 0 0 0,1 1 1 0 0,0 0-1 0 0,-1 0 0 0 0,1 0 0 0 0,-1 1 0 0 0,1-1 0 0 0,-1 1 0 0 0,-2 1 0 0 0,-6-1-32 0 0,-1 0-1 0 0,0 2 0 0 0,0 0 0 0 0,1 0 0 0 0,-1 2 0 0 0,1 0 0 0 0,0 0 0 0 0,0 1 0 0 0,0 1 1 0 0,1 0-1 0 0,0 1 0 0 0,-4 3 33 0 0,-5 2-12 0 0,1 1 1 0 0,1 1 0 0 0,1 1 0 0 0,0 0-1 0 0,0 2 1 0 0,2 0 0 0 0,0 1 0 0 0,1 0-1 0 0,-12 20 12 0 0,25-29 22 0 0,0 1-1 0 0,0 0 1 0 0,0-1 0 0 0,2 1-1 0 0,-1 0 1 0 0,1 1-1 0 0,1-1 1 0 0,-1 0-1 0 0,2 0 1 0 0,-1 0-1 0 0,2 0 1 0 0,-1 0-1 0 0,3 7-21 0 0,0-5 61 0 0,0 0 0 0 0,1-1 0 0 0,1 1-1 0 0,-1-1 1 0 0,2 0 0 0 0,0-1 0 0 0,0 0-1 0 0,0 0 1 0 0,2 0 0 0 0,-1-1 0 0 0,1 0 0 0 0,0-1-1 0 0,1 0 1 0 0,0 0 0 0 0,0-1 0 0 0,1-1-1 0 0,0 1 1 0 0,0-2 0 0 0,0 0 0 0 0,1 0-1 0 0,0-1 1 0 0,0 0 0 0 0,0-1 0 0 0,0 0-1 0 0,6 0-60 0 0,0 0 87 0 0,1 0-1 0 0,0-1 0 0 0,0 0 1 0 0,0-2-1 0 0,0-1 1 0 0,0 0-1 0 0,-1-1 0 0 0,1-1 1 0 0,0-1-1 0 0,-1 0 0 0 0,0-1 1 0 0,16-7-87 0 0,-24-5-287 0 0,-15 13-3326 0 0,-3 3-4951 0 0,4 1-3835 0 0</inkml:trace>
  <inkml:trace contextRef="#ctx0" brushRef="#br0" timeOffset="16269.952">3800 1020 16363 0 0,'0'0'1006'0'0,"0"0"-491"0"0,0 0-210 0 0,0 0 138 0 0,0 0 198 0 0,0 0 110 0 0,0 0-52 0 0,0 0-140 0 0,0 0-135 0 0,0 0-40 0 0,0 0-27 0 0,0 0-52 0 0,0 0-16 0 0,0 12-48 0 0,0 97 425 0 0,-13 16-119 0 0,29-193 2574 0 0,83-128-2818 0 0,-94 187-288 0 0,3-5-1 0 0,1 0-1 0 0,0 1 1 0 0,1 0 0 0 0,0 0-1 0 0,1 1 1 0 0,0 1 0 0 0,1 0-1 0 0,1-1-13 0 0,-2 48-112 0 0,-1 67 171 0 0,-5-100-3209 0 0,-1-22-6197 0 0,-4 18 7081 0 0,0-3-9265 0 0</inkml:trace>
  <inkml:trace contextRef="#ctx0" brushRef="#br0" timeOffset="16921.253">3329 291 1384 0 0,'0'0'2852'0'0,"0"0"-980"0"0,0 0-173 0 0,0 0 295 0 0,0 0 242 0 0,0 0-27 0 0,0 0-300 0 0,0 0-431 0 0,0 0-344 0 0,0 0-187 0 0,0 0-75 0 0,0 0-32 0 0,0 0-56 0 0,18 3 3062 0 0,63-65-2611 0 0,64-67-711 0 0,-25 26-350 0 0,-118 147-217 0 0,-3-33 61 0 0,0 0 1 0 0,0 1-1 0 0,1-1 0 0 0,1 0 0 0 0,0 0 1 0 0,0 0-1 0 0,1 1 0 0 0,1-1 0 0 0,-1-1 1 0 0,2 1-1 0 0,0 0 0 0 0,0-1 0 0 0,1 0 1 0 0,0 0-1 0 0,1 0 0 0 0,0-1 1 0 0,0 1-1 0 0,1-1 0 0 0,0-1 0 0 0,7 7-18 0 0,56 4-167 0 0,-39-19-5596 0 0,-10 0-3851 0 0,-12 0-2993 0 0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7 6481 0 0,'0'0'4812'0'0,"0"0"-2202"0"0,0 0-808 0 0,0 0-75 0 0,0 0-7 0 0,0 0-114 0 0,0 0-229 0 0,0 0-295 0 0,0 0-259 0 0,0 0-182 0 0,0 0-123 0 0,0 0-85 0 0,-1-3 878 0 0,-50 25-388 0 0,55-22-640 0 0,16-25 669 0 0,-66 46-1363 0 0,30-1-5786 0 0,14-18 2688 0 0,0 2-8890 0 0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9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17 2296 0 0,'0'0'2169'0'0,"0"0"-13"0"0,0 0-56 0 0,0 0-105 0 0,0 0-300 0 0,0 0-404 0 0,0 0-357 0 0,0 0-229 0 0,0 0-100 0 0,0 0-21 0 0,0 0-10 0 0,0 0-18 0 0,0 0-11 0 0,-17 15-37 0 0,-109 107 705 0 0,112-108-1136 0 0,1 0 1 0 0,1 1 0 0 0,1 1-1 0 0,0 0 1 0 0,1 1 0 0 0,1 0-1 0 0,0 0 1 0 0,2 1 0 0 0,0 0-1 0 0,1 0 1 0 0,0 1 0 0 0,2 0-1 0 0,0-1 1 0 0,1 2 0 0 0,1-1-1 0 0,1 0 1 0 0,0 6-78 0 0,2-20 41 0 0,-1 0 0 0 0,1 0-1 0 0,0 1 1 0 0,0-1 0 0 0,0 0 0 0 0,1 0 0 0 0,0-1-1 0 0,0 1 1 0 0,0 0 0 0 0,1 0 0 0 0,-1-1 0 0 0,1 0 0 0 0,0 1-1 0 0,0-1 1 0 0,1 0 0 0 0,-1 0 0 0 0,1-1 0 0 0,0 1 0 0 0,0-1-1 0 0,0 0 1 0 0,0 0 0 0 0,1 0 0 0 0,-1-1 0 0 0,1 1-1 0 0,0-1 1 0 0,0 0 0 0 0,2 0-41 0 0,9 4 262 0 0,1-1-1 0 0,0 0 1 0 0,0-2-1 0 0,0 0 1 0 0,0 0-1 0 0,0-2 0 0 0,12 0-261 0 0,-5-1 231 0 0,0-1 0 0 0,0-1 0 0 0,0-1 0 0 0,-1-2-1 0 0,1 0 1 0 0,-1-1 0 0 0,0-1 0 0 0,-1-1 0 0 0,0-1-1 0 0,0-1 1 0 0,-1-2 0 0 0,0 1 0 0 0,-1-2 0 0 0,0-1-1 0 0,-1-1 1 0 0,5-5-231 0 0,-16 11 30 0 0,-2 0-1 0 0,1-1 1 0 0,-2 1-1 0 0,1-1 1 0 0,-1 0-1 0 0,-1-1 0 0 0,1 1 1 0 0,-2-1-1 0 0,0 0 1 0 0,0 1-1 0 0,-1-2 1 0 0,0 1-1 0 0,-1 0 1 0 0,0 0-1 0 0,-1 0 1 0 0,0-1-1 0 0,0 1 1 0 0,-2 0-1 0 0,1 0 0 0 0,-2 0 1 0 0,1 0-1 0 0,-1 0 1 0 0,-1 0-1 0 0,0 1 1 0 0,0-1-1 0 0,-1 1 1 0 0,-1 0-1 0 0,0 1 1 0 0,0-1-1 0 0,0 1 0 0 0,-1 0 1 0 0,-1 1-1 0 0,0 0 1 0 0,-3-3-30 0 0,2 1-203 0 0,0 0 1 0 0,0 1-1 0 0,-1 1 1 0 0,0-1-1 0 0,-1 2 0 0 0,0-1 1 0 0,0 1-1 0 0,0 1 1 0 0,-1 0-1 0 0,0 1 1 0 0,0 0-1 0 0,-1 1 1 0 0,1 0-1 0 0,-1 1 0 0 0,0 0 1 0 0,0 1-1 0 0,0 1 1 0 0,0 0-1 0 0,0 0 1 0 0,-1 2-1 0 0,1-1 0 0 0,0 2 1 0 0,0 0-1 0 0,0 0 1 0 0,1 1-1 0 0,-1 1 1 0 0,-9 4 202 0 0,-60 31-4206 0 0,32-11-3145 0 0,25-12-3944 0 0</inkml:trace>
  <inkml:trace contextRef="#ctx0" brushRef="#br0" timeOffset="384.01">0 407 5177 0 0,'0'0'2482'0'0,"0"0"-312"0"0,0 0-207 0 0,0 0-127 0 0,0 0-130 0 0,0 0-128 0 0,0 0-125 0 0,0 0-136 0 0,0 0-163 0 0,0 0-181 0 0,0 0-164 0 0,0 0-121 0 0,18 1-97 0 0,73 6 976 0 0,-63-34-127 0 0,-11 13-1392 0 0,1 0-1 0 0,1 1 0 0 0,1 0 0 0 0,-1 2 0 0 0,2 1 0 0 0,0 0 0 0 0,0 1 0 0 0,0 2 1 0 0,4-1-48 0 0,83 1 194 0 0,-53 53-175 0 0,-20-10 38 0 0,-27-29 10 0 0,1-1 0 0 0,1-1 0 0 0,-1 0 0 0 0,1 0 0 0 0,0-1 0 0 0,0 0 1 0 0,0 0-1 0 0,1-1 0 0 0,-1-1 0 0 0,1 0 0 0 0,7 0-67 0 0,9 2 209 0 0,-26-4-233 0 0,-1 0-20 0 0,0 0-15 0 0,0 0-54 0 0,-14-11-2297 0 0,11 8 1686 0 0,-4-1-972 0 0,1 0-2912 0 0,1 0-7315 0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04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55 943 9466 0 0,'0'0'1058'0'0,"0"0"-172"0"0,0 0-84 0 0,0 0 98 0 0,0 0 224 0 0,0 0 135 0 0,0 0-57 0 0,0 0-206 0 0,0 0-304 0 0,0 0-289 0 0,-9 1-194 0 0,-29 1-98 0 0,38-2-103 0 0,-1 1 0 0 0,1-1 0 0 0,0 0 0 0 0,-1 0 0 0 0,1 1 0 0 0,-1-1-1 0 0,1 0 1 0 0,0 0 0 0 0,-1 1 0 0 0,1-1 0 0 0,0 0 0 0 0,-1 1 0 0 0,1-1 0 0 0,0 0 0 0 0,-1 1 0 0 0,1-1-1 0 0,0 1 1 0 0,0-1 0 0 0,-1 0 0 0 0,1 1 0 0 0,0-1 0 0 0,0 1 0 0 0,0-1 0 0 0,0 1 0 0 0,0-1 0 0 0,0 1-1 0 0,0-1 1 0 0,0 1 0 0 0,0-1 0 0 0,0 1 0 0 0,0-1 0 0 0,0 0 0 0 0,0 1 0 0 0,0-1 0 0 0,0 1 0 0 0,0-1 0 0 0,0 1-1 0 0,0-1 1 0 0,1 1 0 0 0,-1-1 0 0 0,0 0 0 0 0,0 1 0 0 0,1-1 0 0 0,-1 1 0 0 0,0-1 0 0 0,1 0 0 0 0,-1 1-1 0 0,0-1 1 0 0,1 0 0 0 0,-1 0 0 0 0,0 1 0 0 0,1-1-8 0 0,-1 0 23 0 0,8 11 203 0 0,1 0 0 0 0,0-1 1 0 0,0 0-1 0 0,1-1 1 0 0,0 0-1 0 0,1-1 1 0 0,0 0-1 0 0,0 0 0 0 0,1-1 1 0 0,0-1-1 0 0,0 0 1 0 0,1 0-1 0 0,-1-2 1 0 0,1 1-1 0 0,0-2 1 0 0,1 1-1 0 0,-1-2 0 0 0,0 0 1 0 0,5 0-227 0 0,5 0 186 0 0,0-1 0 0 0,0-2 1 0 0,0 0-1 0 0,0-1 0 0 0,0-1 1 0 0,0-1-1 0 0,0-2 0 0 0,-1 0 1 0 0,0-1-1 0 0,20-9-186 0 0,14-13 176 0 0,-1-2 0 0 0,-2-2 0 0 0,-1-3 0 0 0,-2-2 1 0 0,-1-2-1 0 0,-3-2 0 0 0,-1-2 0 0 0,-2-2 0 0 0,-2-2 0 0 0,-2-2 1 0 0,10-20-177 0 0,-19 27 48 0 0,10-10 22 0 0,-2-2 0 0 0,-2-2 0 0 0,-3-1 1 0 0,-2-1-1 0 0,-3-2 0 0 0,5-23-70 0 0,-11 7 139 0 0,-25 189-293 0 0,-42 518 198 0 0,41-583-20 0 0,-2 0 0 0 0,-2-1 0 0 0,-2 0 0 0 0,-2-1 0 0 0,-2 0 0 0 0,-10 18-24 0 0,18-46 3 0 0,-2-1-1 0 0,0 0 0 0 0,-1 0 1 0 0,-1-1-1 0 0,0 0 1 0 0,-1 0-1 0 0,0-1 0 0 0,-1-1 1 0 0,-1 0-1 0 0,0 0 0 0 0,-1-1 1 0 0,0-1-1 0 0,-1-1 1 0 0,0 0-1 0 0,-1-1 0 0 0,0 0 1 0 0,0-1-1 0 0,-1-1-2 0 0,-3-1-3 0 0,0 0 1 0 0,-1-2-1 0 0,1-1 1 0 0,-1 0-1 0 0,1-1 1 0 0,-1-2-1 0 0,0 0 0 0 0,0-1 1 0 0,0-1-1 0 0,1 0 1 0 0,-1-2-1 0 0,1-1 0 0 0,0 0 1 0 0,0-2-1 0 0,1 0 1 0 0,0-1-1 0 0,-1-1 3 0 0,14 6-49 0 0,1 1-1 0 0,-1-1 1 0 0,1 0-1 0 0,0 0 1 0 0,-1-1 0 0 0,1 0-1 0 0,1 1 1 0 0,-1-2 0 0 0,1 1-1 0 0,-1 0 1 0 0,1-1-1 0 0,1 0 1 0 0,-1 0 0 0 0,1 0-1 0 0,0-1 1 0 0,0 1-1 0 0,0-1 1 0 0,1 1 0 0 0,-1-1-1 0 0,2 0 1 0 0,-1 0-1 0 0,0 0 1 0 0,1 0 0 0 0,1 0-1 0 0,-1 0 1 0 0,1-1-1 0 0,0 1 1 0 0,0-1 49 0 0,39-41-5457 0 0,-31 42 2219 0 0,2-2-8633 0 0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2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1 700 0 0 0,'0'0'1402'0'0,"0"0"351"0"0,0 0 350 0 0,0 0 173 0 0,0 0-203 0 0,0 0-240 0 0,0 0-289 0 0,0 0-284 0 0,10 9-183 0 0,35 26-87 0 0,-39-31-719 0 0,0 0 0 0 0,0-1 0 0 0,0 0 0 0 0,1 0 0 0 0,0 0 0 0 0,0-1 0 0 0,-1 0 0 0 0,1-1 0 0 0,0 1 0 0 0,1-1 0 0 0,-1 0 0 0 0,0-1 0 0 0,0 0 0 0 0,0 0 0 0 0,0-1 0 0 0,3 0-271 0 0,16 0 540 0 0,-10 0-340 0 0,-1 0 0 0 0,1-1 0 0 0,0 0 0 0 0,-1-2 0 0 0,0 0 0 0 0,0 0 0 0 0,0-1 1 0 0,0-1-1 0 0,-1-1 0 0 0,0 0 0 0 0,3-3-200 0 0,-4 5 77 0 0,-1-2 1 0 0,1 0 0 0 0,-2 0 0 0 0,1-1-1 0 0,-1 0 1 0 0,0-1 0 0 0,-1 0-1 0 0,0-1 1 0 0,0 0 0 0 0,-1-1 0 0 0,0 0-1 0 0,-1 0 1 0 0,0-1 0 0 0,-1 0-1 0 0,-1 0 1 0 0,0-1 0 0 0,0 0 0 0 0,-1 0-1 0 0,-1 0 1 0 0,0 0 0 0 0,-1-1-1 0 0,1-7-77 0 0,-3 15-11 0 0,-1-1-1 0 0,1 1 1 0 0,-1-1 0 0 0,0 0-1 0 0,-1 1 1 0 0,0-1-1 0 0,0 1 1 0 0,0 0-1 0 0,-1-1 1 0 0,0 1 0 0 0,0 0-1 0 0,-1 0 1 0 0,1 0-1 0 0,-1 0 1 0 0,-1 0-1 0 0,1 1 1 0 0,-1-1-1 0 0,0 1 1 0 0,0 0 0 0 0,-1 0-1 0 0,1 1 1 0 0,-1-1-1 0 0,0 1 1 0 0,0 0-1 0 0,-1 0 1 0 0,1 1 0 0 0,-1-1-1 0 0,0 1 1 0 0,1 0-1 0 0,-1 1 1 0 0,-1 0-1 0 0,1 0 1 0 0,-1 0 11 0 0,-10 3-44 0 0,-1 0 0 0 0,1 2 1 0 0,0 0-1 0 0,0 1 0 0 0,1 0 0 0 0,-1 2 0 0 0,1 0 1 0 0,0 0-1 0 0,0 2 0 0 0,1 0 0 0 0,0 1 0 0 0,1 0 1 0 0,-1 1-1 0 0,2 1 0 0 0,0 0 0 0 0,0 1 1 0 0,1 0-1 0 0,-5 7 44 0 0,0-2 27 0 0,1 0 0 0 0,1 2-1 0 0,0 0 1 0 0,2 0 0 0 0,0 1 0 0 0,-10 21-27 0 0,18-29 83 0 0,1 0 0 0 0,0 0 0 0 0,0 0 0 0 0,2 1-1 0 0,-1-1 1 0 0,1 1 0 0 0,1 0 0 0 0,1 0 0 0 0,-1 0 0 0 0,2-1 0 0 0,0 1-1 0 0,0 0 1 0 0,1 0 0 0 0,1-1 0 0 0,0 1 0 0 0,1-1 0 0 0,0 0 0 0 0,1 0 0 0 0,0 0-1 0 0,1-1 1 0 0,1 0 0 0 0,-1 0 0 0 0,2 0 0 0 0,-1-1 0 0 0,2 0 0 0 0,-1 0-1 0 0,1-1 1 0 0,1 0 0 0 0,-1-1 0 0 0,1 0 0 0 0,1-1 0 0 0,0 0 0 0 0,0 0-1 0 0,0-1 1 0 0,1-1 0 0 0,-1 0 0 0 0,1 0 0 0 0,6 0-83 0 0,11 4 310 0 0,1-2 0 0 0,1-1 0 0 0,-1-1 1 0 0,1-1-1 0 0,26-2-310 0 0,-56-2 24 0 0,-1 0 14 0 0,0 0 0 0 0,0 0-43 0 0,0 0-38 0 0,0 0-23 0 0,0 0-60 0 0,0-8-4308 0 0,0 5-4912 0 0,0 0-2918 0 0</inkml:trace>
  <inkml:trace contextRef="#ctx0" brushRef="#br0" timeOffset="423.006">855 774 8602 0 0,'0'0'2255'0'0,"0"0"-628"0"0,0 0-316 0 0,0 0 52 0 0,0 0 135 0 0,0 0-74 0 0,0 0-187 0 0,0 0-296 0 0,0 0-292 0 0,0 0-201 0 0,0 0-113 0 0,0 0-66 0 0,-23 8-37 0 0,-72 29-28 0 0,56-5 107 0 0,37-25-240 0 0,-4 3 1 0 0,1 1-1 0 0,1-1 1 0 0,0 1 0 0 0,0 1 0 0 0,1-1 0 0 0,1 0-1 0 0,0 1 1 0 0,0-1 0 0 0,1 1 0 0 0,1 0 0 0 0,0-1-1 0 0,1 10-71 0 0,0-15 53 0 0,0 0-1 0 0,1 0 0 0 0,0 0 0 0 0,0-1 0 0 0,0 1 0 0 0,1-1 1 0 0,0 1-1 0 0,0-1 0 0 0,0 0 0 0 0,0 0 0 0 0,1 0 0 0 0,0 0 1 0 0,0-1-1 0 0,0 1 0 0 0,1-1 0 0 0,-1 0 0 0 0,1-1 0 0 0,0 1 1 0 0,0-1-1 0 0,1 0 0 0 0,-1 0 0 0 0,1-1 0 0 0,-1 1 1 0 0,1-1-1 0 0,0 0 0 0 0,0-1 0 0 0,0 1 0 0 0,0-1 0 0 0,0-1 1 0 0,0 1-1 0 0,0-1 0 0 0,0 0 0 0 0,1 0-52 0 0,5 0 105 0 0,-1 0 0 0 0,1 0 0 0 0,-1-1-1 0 0,1 0 1 0 0,-1-1 0 0 0,0-1 0 0 0,1 0 0 0 0,-1 0-1 0 0,-1-1 1 0 0,4-2-105 0 0,11-6 169 0 0,-1-1-1 0 0,-1-1 1 0 0,-1-1-1 0 0,0-2 0 0 0,0 0 1 0 0,-1-1-169 0 0,-15 12 24 0 0,0 0-1 0 0,-1-1 1 0 0,1 1 0 0 0,-1-1 0 0 0,0 0 0 0 0,-1 0 0 0 0,0-1-1 0 0,0 1 1 0 0,-1-1 0 0 0,0 0 0 0 0,0 0 0 0 0,0 0 0 0 0,-1 0-1 0 0,-1 0 1 0 0,1-1 0 0 0,-1 1 0 0 0,-1-1 0 0 0,1 1 0 0 0,-2-1-1 0 0,1 1 1 0 0,-2-4-24 0 0,1 6-35 0 0,0 1-1 0 0,-1-1 0 0 0,0 1 0 0 0,0 0 1 0 0,0 0-1 0 0,-1 0 0 0 0,0 0 0 0 0,0 0 1 0 0,0 0-1 0 0,-1 1 0 0 0,1-1 0 0 0,-1 1 1 0 0,0 0-1 0 0,0 0 0 0 0,-1 1 0 0 0,1-1 1 0 0,-1 1-1 0 0,1 0 0 0 0,-1 0 0 0 0,0 1 0 0 0,0-1 1 0 0,-1 1-1 0 0,1 0 0 0 0,-4-1 36 0 0,-2 0-224 0 0,0 0 0 0 0,-1 1-1 0 0,1 0 1 0 0,0 0-1 0 0,-1 1 1 0 0,1 1 0 0 0,-1 0-1 0 0,1 1 1 0 0,-1 0 0 0 0,1 0-1 0 0,-10 3 225 0 0,-49 21-2597 0 0,26-4-3797 0 0,20-9-5095 0 0</inkml:trace>
  <inkml:trace contextRef="#ctx0" brushRef="#br0" timeOffset="847.478">660 965 3689 0 0,'0'0'1681'0'0,"0"0"-63"0"0,0 0-39 0 0,0 0-25 0 0,0 0-62 0 0,0 0-120 0 0,0 0-138 0 0,0 0-102 0 0,0 0-86 0 0,0 0-131 0 0,0 0-167 0 0,0 0-152 0 0,0 0-8 0 0,5-2 46 0 0,21-8 178 0 0,1 0 0 0 0,0 2 1 0 0,0 0-1 0 0,1 2 0 0 0,0 2 1 0 0,0 0-1 0 0,19 1-812 0 0,-6 50 507 0 0,35-10 554 0 0,-25-35-4061 0 0,-31-3-7248 0 0,-13 1-1420 0 0</inkml:trace>
  <inkml:trace contextRef="#ctx0" brushRef="#br0" timeOffset="2982.739">1142 30 0 0 0,'0'0'1044'0'0,"0"0"427"0"0,0 0 220 0 0,0 0 68 0 0,0 0-53 0 0,0 0-122 0 0,0 0-194 0 0,0 0-223 0 0,0 0-223 0 0,0 0-180 0 0,0 0-117 0 0,0 0-79 0 0,-3 3 209 0 0,3-2 5104 0 0,225-9-2445 0 0,-94-14-2877 0 0,-118 18-605 0 0,0 20 970 0 0,6 115-740 0 0,-6 1 0 0 0,-6 1 0 0 0,-9 101-184 0 0,0-84 10 0 0,-29 141 96 0 0,19-110 111 0 0,16-116-108 0 0,-21 9 1226 0 0,16-73-1289 0 0,1-1-1 0 0,-1 1 0 0 0,0-1 0 0 0,1 1 0 0 0,-1-1 0 0 0,1 1 0 0 0,-1-1 0 0 0,0 1 0 0 0,0-1 0 0 0,1 0 0 0 0,-1 1 0 0 0,0-1 0 0 0,0 0 1 0 0,1 0-1 0 0,-1 1 0 0 0,0-1 0 0 0,0 0 0 0 0,1 0 0 0 0,-1 0 0 0 0,0 0 0 0 0,0 0 0 0 0,0 0 0 0 0,1 0 0 0 0,-1 0 0 0 0,0-1 0 0 0,0 1 1 0 0,0 0-1 0 0,1 0 0 0 0,-1-1 0 0 0,0 1 0 0 0,0 0 0 0 0,1-1 0 0 0,-1 1 0 0 0,0-1 0 0 0,1 1 0 0 0,-1-1 0 0 0,1 1 0 0 0,-1-1 0 0 0,0 1 1 0 0,1-1-1 0 0,-1 0 0 0 0,1 1 0 0 0,-1-1-45 0 0,-9-5-285 0 0,-88-2 220 0 0,68 9 122 0 0,-135 10-60 0 0,123-4 151 0 0,39-9-8327 0 0,7 1-14 0 0,-1 1-4493 0 0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22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4193 0 0,'0'0'2087'0'0,"0"0"-320"0"0,0 0-80 0 0,0 0-89 0 0,0 0-115 0 0,0 0-198 0 0,0 0-232 0 0,0 0-245 0 0,0 0-201 0 0,0 0-131 0 0,0 0-92 0 0,0 0-43 0 0,25 0 4197 0 0,38 6-1277 0 0,65 10-1882 0 0,-114-16-1318 0 0,159 0 1198 0 0,-173 0-1312 0 0,-17 2-5524 0 0,5 6 891 0 0,3-3-2820 0 0,1-1-2939 0 0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22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7626 0 0,'0'0'3267'0'0,"0"0"-1149"0"0,0 0-586 0 0,0 0-193 0 0,0 0-83 0 0,0 0-114 0 0,0 0-213 0 0,0 0-275 0 0,0 0-222 0 0,0 0-137 0 0,0 0-78 0 0,0 0 4 0 0,0 0 44 0 0,8 14 2862 0 0,6-9-2635 0 0,1-1 0 0 0,0 0 1 0 0,1-1-1 0 0,-1-1 0 0 0,0-1 0 0 0,1 0 1 0 0,-1-1-1 0 0,0 0 0 0 0,11-3-492 0 0,23 2 399 0 0,92-10 134 0 0,-140 11-518 0 0,-1 0-35 0 0,0 0-39 0 0,0 0-54 0 0,0 0-72 0 0,0-6-2727 0 0,0 1-4163 0 0,0 1-5132 0 0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4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11 4089 0 0,'0'0'2566'0'0,"0"0"-515"0"0,0 0-211 0 0,0 0 19 0 0,0 0 34 0 0,0 0-117 0 0,0 0-309 0 0,0 0-360 0 0,0 0-316 0 0,0 0-267 0 0,0 0-195 0 0,-9 23 592 0 0,-2 35-561 0 0,3 0 0 0 0,3 1 0 0 0,2-1 0 0 0,3 13-360 0 0,-3 28 97 0 0,5 85-43 0 0,5-175 1679 0 0,-1-36-294 0 0,-3-1-1369 0 0,1 1 0 0 0,1 0-1 0 0,1 1 1 0 0,2-1-1 0 0,1 1 1 0 0,1 1 0 0 0,1 0-1 0 0,7-13-69 0 0,-2 4 19 0 0,132-230 113 0 0,-105 208-97 0 0,-43 56-35 0 0,0 1 0 0 0,0-1 0 0 0,0 1 0 0 0,-1-1 0 0 0,1 0 0 0 0,0 1 0 0 0,0-1 0 0 0,0 0 0 0 0,0 1 0 0 0,0-1 0 0 0,0 1 0 0 0,0-1 0 0 0,0 0 0 0 0,0 1 0 0 0,0-1 0 0 0,1 1 0 0 0,-1-1 0 0 0,0 0 0 0 0,0 1 0 0 0,0-1 0 0 0,0 0 0 0 0,1 1 0 0 0,-1-1 0 0 0,0 0 0 0 0,0 1-1 0 0,0-1 1 0 0,1 0 0 0 0,-1 1 0 0 0,0-1 0 0 0,1 0 0 0 0,-1 0 0 0 0,0 0 0 0 0,1 1 0 0 0,-1-1 0 0 0,0 0 0 0 0,1 0 0 0 0,-1 0 0 0 0,0 1 0 0 0,1-1 0 0 0,-1 0 0 0 0,0 0 0 0 0,1 0 0 0 0,-1 0 0 0 0,1 0 0 0 0,-1 0 0 0 0,0 0 0 0 0,1 0 0 0 0,-1 0 0 0 0,1 0 0 0 0,-1 0 0 0 0,0 0 0 0 0,1 0 0 0 0,-1-1 0 0 0,0 1 0 0 0,1 0 0 0 0,-1 0 0 0 0,1 0 0 0 0,-1 0 0 0 0,0-1 0 0 0,0 1 0 0 0,1 0 0 0 0,-1 0 0 0 0,0-1 0 0 0,1 1 0 0 0,2 15 81 0 0,24 65 234 0 0,-25-68-303 0 0,1-1 0 0 0,0 0 1 0 0,1 0-1 0 0,0 0 0 0 0,1 0 0 0 0,0 0 1 0 0,1-1-1 0 0,0 0 0 0 0,0 0 0 0 0,8 8-12 0 0,-11-37-4813 0 0,-9-2-4099 0 0,4 14-2399 0 0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4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7 6617 0 0,'0'0'2393'0'0,"0"0"-623"0"0,0 0-167 0 0,0 0 185 0 0,0 0 107 0 0,0 0-156 0 0,0 0-293 0 0,0 0-386 0 0,0 0-282 0 0,0 0-172 0 0,0 0-91 0 0,0 0-68 0 0,4-4 752 0 0,-32 42-320 0 0,-9 16-57 0 0,37-54-796 0 0,0 0 0 0 0,0 0-10 0 0,0 0 12 0 0,0 0 10 0 0,19-11 434 0 0,96-72 609 0 0,-186 147-27 0 0,100-71-4017 0 0,-25 4 2437 0 0,19-10-3164 0 0,-10 4-4936 0 0,-8 5-3011 0 0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5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12115 0 0,'0'0'2212'0'0,"0"0"-549"0"0,0 0-215 0 0,0 0-25 0 0,0 0-88 0 0,0 0-194 0 0,0 0-281 0 0,0 0-228 0 0,0 0-116 0 0,0 0-65 0 0,0 0-19 0 0,0 0-15 0 0,0 0-33 0 0,3 14 1888 0 0,-64 49-1664 0 0,104-81-128 0 0,43-37-164 0 0,-213 146 948 0 0,176-113-1797 0 0,-36 14-60 0 0,16-9-1129 0 0,-10 6-4427 0 0,-11 7-6317 0 0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8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0 320 1984 0 0,'0'0'2689'0'0,"0"0"-1015"0"0,0 0-153 0 0,0 0 324 0 0,0 0 249 0 0,0 0-19 0 0,0 0-263 0 0,0 0-341 0 0,0 0-275 0 0,0 0-177 0 0,0 0-149 0 0,0 0-144 0 0,0 0-81 0 0,7-2-49 0 0,18-5-27 0 0,15-21 2213 0 0,61-75-981 0 0,29-40-1259 0 0,-98 107-312 0 0,-21 72-266 0 0,-8-23 62 0 0,0 0-1 0 0,0 0 1 0 0,2 0 0 0 0,0-1 0 0 0,0 0 0 0 0,1 0 0 0 0,0 0 0 0 0,1 0 0 0 0,1-1-1 0 0,1 2-25 0 0,29 11-1492 0 0,-23-20-2333 0 0,0-3-4597 0 0,-8-1-3914 0 0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7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65 219 2088 0 0,'0'0'586'0'0,"0"0"-222"0"0,0 0 123 0 0,0 0 373 0 0,0 0 396 0 0,0 0 250 0 0,0 0 106 0 0,0 0-11 0 0,0 0-92 0 0,0 0-108 0 0,0 0-195 0 0,6 5-180 0 0,5 4-437 0 0,0 0 0 0 0,0-2 0 0 0,1 1 0 0 0,0-1 0 0 0,0-1 0 0 0,1 0 0 0 0,-1 0 0 0 0,7 1-589 0 0,-9-5 115 0 0,0 0 0 0 0,0 0 1 0 0,0-1-1 0 0,0 0 0 0 0,0 0 1 0 0,0-1-1 0 0,0-1 1 0 0,0 0-1 0 0,0 0 0 0 0,0-1 1 0 0,0 0-1 0 0,0-1 0 0 0,0 0 1 0 0,-1 0-1 0 0,0-1 0 0 0,1 0 1 0 0,-1-1-1 0 0,-1 0 0 0 0,1 0 1 0 0,-1-1-1 0 0,0 0 1 0 0,0-1-1 0 0,-1 0 0 0 0,0 0 1 0 0,0 0-1 0 0,0-1 0 0 0,-1 0 1 0 0,0 0-1 0 0,-1-1 0 0 0,0 0 1 0 0,0 0-1 0 0,-1 0 0 0 0,0 0 1 0 0,-1-1-1 0 0,0 1 1 0 0,0-1-1 0 0,-1 0 0 0 0,1-8-115 0 0,-3 15-3 0 0,0-1 1 0 0,0 0-1 0 0,-1 1 0 0 0,1-1 0 0 0,-1 1 0 0 0,0-1 0 0 0,0 1 0 0 0,0-1 0 0 0,-1 1 1 0 0,1-1-1 0 0,-1 1 0 0 0,0 0 0 0 0,0 0 0 0 0,0 0 0 0 0,0 0 0 0 0,0 0 1 0 0,-1 0-1 0 0,1 1 0 0 0,-1-1 0 0 0,0 1 0 0 0,1 0 0 0 0,-1-1 0 0 0,-1 1 0 0 0,1 1 1 0 0,0-1-1 0 0,0 0 0 0 0,-1 1 0 0 0,1 0 0 0 0,0-1 0 0 0,-1 1 0 0 0,0 1 3 0 0,-7-3-69 0 0,-1 1-1 0 0,1 0 1 0 0,-1 1-1 0 0,0 0 1 0 0,0 1-1 0 0,0 1 1 0 0,1 0-1 0 0,-1 0 0 0 0,-2 2 70 0 0,-7 3-24 0 0,2 2-1 0 0,-1 0 1 0 0,1 2-1 0 0,0 0 1 0 0,1 1-1 0 0,0 1 1 0 0,1 0-1 0 0,0 1 1 0 0,1 1-1 0 0,-9 11 25 0 0,17-18 48 0 0,0 2-1 0 0,0 0 1 0 0,1-1 0 0 0,1 2-1 0 0,0-1 1 0 0,0 1 0 0 0,1 0-1 0 0,0 1 1 0 0,0-1 0 0 0,1 1-1 0 0,1 0 1 0 0,0-1 0 0 0,0 2-1 0 0,1-1 1 0 0,0 0 0 0 0,1 0-1 0 0,1 1 1 0 0,0-1 0 0 0,0 1-48 0 0,0 12 192 0 0,-1-13-85 0 0,0 0-1 0 0,1 0 1 0 0,1-1 0 0 0,0 1 0 0 0,0 0 0 0 0,1 0-1 0 0,0 0 1 0 0,1-1 0 0 0,1 1 0 0 0,-1-1 0 0 0,5 7-107 0 0,-3-7 120 0 0,1 0 0 0 0,1-1 0 0 0,-1 1 0 0 0,2-1 1 0 0,-1-1-1 0 0,1 0 0 0 0,1 0 0 0 0,-1 0 0 0 0,1-1 1 0 0,1 0-1 0 0,-1-1 0 0 0,1 0 0 0 0,0-1 0 0 0,1 0 1 0 0,7 3-121 0 0,1-3 126 0 0,0 0 0 0 0,1-1 1 0 0,0-1-1 0 0,0-1 1 0 0,0-1-1 0 0,0-1 1 0 0,11-1-127 0 0,0 1 92 0 0,-15-1-66 0 0,0-1 0 0 0,0-1 0 0 0,-1-1 0 0 0,1 0 0 0 0,-1 0 1 0 0,0-2-1 0 0,10-5-26 0 0,-21 10 3 0 0,-23-6-5155 0 0,10 6-3940 0 0,5 1-2939 0 0</inkml:trace>
  <inkml:trace contextRef="#ctx0" brushRef="#br0" timeOffset="539.15">659 543 15491 0 0,'0'0'1171'0'0,"0"0"-367"0"0,0 0-38 0 0,0 0 131 0 0,0 0 72 0 0,0 0-72 0 0,0 0-205 0 0,0 0-181 0 0,0 0-134 0 0,0 0-86 0 0,0 0-60 0 0,0 0-30 0 0,0 0-19 0 0,0 31-18 0 0,0 141 188 0 0,0-81 1340 0 0,22-150-468 0 0,106-246-411 0 0,-48 202-551 0 0,-67 132-223 0 0,-3 96 116 0 0,0-99-943 0 0,-9-26 434 0 0,-1 0-89 0 0,0 0-111 0 0,0-12-2374 0 0,3-7-1187 0 0,-3 6-3307 0 0,0 5-3939 0 0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1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49 161 14259 0 0,'0'0'1267'0'0,"0"0"-420"0"0,0 0-118 0 0,0 0 180 0 0,0 0 131 0 0,0 0-5 0 0,0 0-133 0 0,0 0-212 0 0,-5 32-181 0 0,-16 99-106 0 0,21-36 408 0 0,1-53-533 0 0,-2 1-1 0 0,-2 0 1 0 0,-1 0 0 0 0,-7 26-278 0 0,7-57 668 0 0,5-33 680 0 0,0 3-1426 0 0,1 1 138 0 0,0 0 1 0 0,2 0 0 0 0,0 1 0 0 0,1-1 0 0 0,1 1 0 0 0,0 0-1 0 0,6-10-60 0 0,-5 9 29 0 0,14-35-11 0 0,3 2 0 0 0,2 0 0 0 0,1 1 0 0 0,3 2-1 0 0,2 1 1 0 0,32-34-18 0 0,33-15 25 0 0,-96 94-23 0 0,-1 1 0 0 0,1-1-1 0 0,0 1 1 0 0,0 0-1 0 0,-1-1 1 0 0,1 1 0 0 0,0 0-1 0 0,0 0 1 0 0,0-1-1 0 0,-1 1 1 0 0,1 0-1 0 0,0 0 1 0 0,0 0 0 0 0,0 0-1 0 0,0 0 1 0 0,0 0-1 0 0,-1 0 1 0 0,1 1 0 0 0,0-1-1 0 0,0 0 1 0 0,0 0-1 0 0,-1 1 1 0 0,1-1 0 0 0,0 0-1 0 0,0 1 1 0 0,0-1-1 0 0,-1 1 1 0 0,1-1-1 0 0,0 1 1 0 0,-1-1 0 0 0,1 1-1 0 0,-1-1 1 0 0,1 1-1 0 0,0 0 1 0 0,-1-1 0 0 0,1 1-1 0 0,-1 0 1 0 0,0-1-1 0 0,1 1 1 0 0,-1 0-1 0 0,0 0 1 0 0,1 0 0 0 0,-1-1-1 0 0,0 1 1 0 0,0 0-1 0 0,1 0 1 0 0,-1 0 0 0 0,0 0-2 0 0,5 42 151 0 0,-17 77 308 0 0,-4-9-668 0 0,16-111-13 0 0,0 0-100 0 0,0 0-128 0 0,0 0-167 0 0,5-19-5450 0 0,-1 10 419 0 0,-2 1-5763 0 0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1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0 254 2505 0 0,'0'0'1584'0'0,"0"0"-109"0"0,0 0 83 0 0,0 0 199 0 0,0 0 118 0 0,0 0-46 0 0,0 0-206 0 0,0 0-294 0 0,0 0-259 0 0,0 0-191 0 0,0 0-134 0 0,9 8 6102 0 0,78-1-4927 0 0,198-29-574 0 0,-193 8-1141 0 0,-87 13-189 0 0,-4 1-2 0 0,-1 0 4 0 0,0 0-3 0 0,0 0 14 0 0,0 0 6 0 0,0 0-14 0 0,0 0 2 0 0,0 0 0 0 0,0 0-7 0 0,0 0-15 0 0,-26-5-3284 0 0,14 1-93 0 0,-2 2-3626 0 0,9 2-4454 0 0</inkml:trace>
  <inkml:trace contextRef="#ctx0" brushRef="#br0" timeOffset="280.494">234 0 11194 0 0,'0'0'2096'0'0,"0"0"-759"0"0,0 0-343 0 0,0 0 85 0 0,0 0 165 0 0,0 0 57 0 0,0 0-120 0 0,0 0-225 0 0,0 0-189 0 0,0 0-138 0 0,0 0-78 0 0,0 0-71 0 0,0 0-61 0 0,-10 33-30 0 0,-30 101-46 0 0,30-51 286 0 0,13-24-215 0 0,-2 73-43 0 0,-26-47-686 0 0,-4-50-740 0 0,5-18-6253 0 0,22-16 1186 0 0,2 2-5060 0 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04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13739 0 0,'0'0'1568'0'0,"0"0"-688"0"0,0 0-343 0 0,0 0-193 0 0,0 0-160 0 0,0 0-288 0 0,0 0-248 0 0,0 0-121 0 0,0 0-95 0 0,0 0 8 0 0,0 0-592 0 0,0 0-3697 0 0,0 0-4345 0 0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2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74 107 10842 0 0,'0'0'3896'0'0,"0"0"-1760"0"0,0 0-778 0 0,0 0-111 0 0,0 0-31 0 0,0 0-53 0 0,0 0-157 0 0,0 0-246 0 0,0 0-219 0 0,0 0-150 0 0,0 0-107 0 0,0 0-73 0 0,-2-4 672 0 0,21-44 1189 0 0,25-6-2020 0 0,-146 124 795 0 0,70-42-626 0 0,96-60 13 0 0,-61 30-900 0 0,6-5 1461 0 0,-9 5-3443 0 0,-4 1-3289 0 0,0 1-6181 0 0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5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308 534 2096 0 0,'0'0'1873'0'0,"0"0"-937"0"0,0 0-373 0 0,0 0 33 0 0,0 0 177 0 0,0 0 224 0 0,0 0 94 0 0,0 0-71 0 0,0 0-187 0 0,0 0-225 0 0,0 0-189 0 0,-16 12-123 0 0,-47 40-42 0 0,21 7 611 0 0,35-46-613 0 0,2 0 1 0 0,-1 0-1 0 0,2 0 0 0 0,0 1 1 0 0,0-1-1 0 0,1 1 0 0 0,1 0 0 0 0,1 0 1 0 0,0 0-1 0 0,0 0 0 0 0,1 1 0 0 0,2 11-252 0 0,0-24 91 0 0,-1 1-1 0 0,1 0 0 0 0,0 0 0 0 0,0-1 0 0 0,0 1 0 0 0,0-1 0 0 0,0 0 0 0 0,1 1 0 0 0,-1-1 0 0 0,0 0 0 0 0,1 0 0 0 0,0-1 0 0 0,-1 1 0 0 0,1 0 0 0 0,0-1 0 0 0,0 0 0 0 0,0 0 0 0 0,0 0 0 0 0,0 0 0 0 0,0 0 0 0 0,1 0 0 0 0,-1-1 0 0 0,0 0 0 0 0,0 1 0 0 0,0-1 0 0 0,1 0 0 0 0,-1-1 0 0 0,0 1 1 0 0,0-1-1 0 0,0 1 0 0 0,0-1 0 0 0,0 0 0 0 0,0 0 0 0 0,0 0 0 0 0,0 0 0 0 0,0-1 0 0 0,0 1 0 0 0,0-1 0 0 0,-1 0 0 0 0,1 0 0 0 0,2-2-90 0 0,36-28 203 0 0,-1-2-1 0 0,-2-1 1 0 0,-1-2-1 0 0,-2-2 1 0 0,-2-1-1 0 0,-2-2 1 0 0,-1-1 0 0 0,-2-1-1 0 0,-2-2 1 0 0,8-23-203 0 0,-20 43-35 0 0,-1 0 0 0 0,-1-1 0 0 0,-2 0 0 0 0,0 0 0 0 0,-2-1 0 0 0,-1-1 0 0 0,-2 1 0 0 0,0-1 0 0 0,-2 0 1 0 0,-1 0-1 0 0,-2-9 35 0 0,0 35-3 0 0,-1 0 0 0 0,1 0 1 0 0,-1 0-1 0 0,1 0 1 0 0,-1 0-1 0 0,0 0 0 0 0,0 1 1 0 0,-1-1-1 0 0,1 0 1 0 0,0 1-1 0 0,-1-1 0 0 0,0 1 1 0 0,0-1-1 0 0,1 1 0 0 0,-1 0 1 0 0,-1 0-1 0 0,1 0 1 0 0,0 0-1 0 0,0 0 0 0 0,-1 0 1 0 0,1 1-1 0 0,-1-1 1 0 0,0 1-1 0 0,1-1 0 0 0,-1 1 1 0 0,0 0-1 0 0,0 0 1 0 0,1 0-1 0 0,-1 1 0 0 0,0-1 1 0 0,0 1-1 0 0,0 0 1 0 0,0-1-1 0 0,0 1 0 0 0,0 1 1 0 0,0-1-1 0 0,0 0 0 0 0,0 1 1 0 0,0-1-1 0 0,0 1 1 0 0,0 0-1 0 0,1 0 0 0 0,-1 0 1 0 0,0 0-1 0 0,0 1 1 0 0,1-1 2 0 0,-11 7 24 0 0,1 1 0 0 0,1 0 1 0 0,-1 1-1 0 0,2 0 1 0 0,-1 0-1 0 0,1 1 0 0 0,1 1 1 0 0,0 0-1 0 0,1 0 0 0 0,0 0 1 0 0,1 1-1 0 0,0 0 1 0 0,1 1-1 0 0,-3 10-24 0 0,3-12 87 0 0,0 1 0 0 0,1 0 0 0 0,0 0 0 0 0,1 1 0 0 0,1 0 0 0 0,0-1 0 0 0,1 1 0 0 0,0 0 0 0 0,1 0 0 0 0,1 0 0 0 0,0 0 0 0 0,1 0 0 0 0,1 0 0 0 0,0 0 0 0 0,1 0 0 0 0,0-1 0 0 0,1 1 0 0 0,0-1 0 0 0,1 0 0 0 0,2 2-87 0 0,0-2 163 0 0,1 0-1 0 0,0 0 1 0 0,1-1-1 0 0,1 0 0 0 0,0-1 1 0 0,0 0-1 0 0,1-1 1 0 0,0 0-1 0 0,1-1 1 0 0,0 0-1 0 0,1-1 0 0 0,0 0 1 0 0,0-1-1 0 0,12 5-162 0 0,67 21 551 0 0,-136-21-1791 0 0,19-9-2728 0 0,25-3 2221 0 0,1-4-4802 0 0,2-1 2846 0 0,-2 4 2106 0 0,3-3-5966 0 0</inkml:trace>
  <inkml:trace contextRef="#ctx0" brushRef="#br0" timeOffset="437.405">50 917 10146 0 0,'0'0'1579'0'0,"0"0"-524"0"0,0 0-161 0 0,0 0 248 0 0,0 0 280 0 0,0 0 65 0 0,0 0-155 0 0,0 0-237 0 0,0 0-207 0 0,0 0-131 0 0,0 0-97 0 0,36 1-75 0 0,119 2-66 0 0,-16-22 297 0 0,454-105-293 0 0,-568 131-4220 0 0,-31 10-7464 0 0,-1-12 1119 0 0</inkml:trace>
  <inkml:trace contextRef="#ctx0" brushRef="#br0" timeOffset="1049.331">225 1234 8042 0 0,'0'0'1785'0'0,"0"0"-323"0"0,0 0-92 0 0,0 0 89 0 0,0 0 9 0 0,0 0-144 0 0,0 0-251 0 0,0 0-265 0 0,0 0-223 0 0,0 0-166 0 0,0 0-107 0 0,0 0-65 0 0,0 0-53 0 0,-29 28-11 0 0,-87 89-7 0 0,69-57 75 0 0,44-49-190 0 0,-1-2 6 0 0,0 0 16 0 0,0 0-1 0 0,0 0 0 0 0,1 0 1 0 0,0 1-1 0 0,1-1 0 0 0,0 1 1 0 0,1 0-1 0 0,0 0 0 0 0,0-1 1 0 0,1 1-1 0 0,0 0 0 0 0,1 0 1 0 0,0 1-83 0 0,1-8 73 0 0,1-1 1 0 0,0 1-1 0 0,-1-1 1 0 0,1 0-1 0 0,0 0 1 0 0,0 0-1 0 0,0 0 0 0 0,0 0 1 0 0,1-1-1 0 0,-1 1 1 0 0,0-1-1 0 0,1 0 1 0 0,-1 0-1 0 0,1 0 1 0 0,-1 0-1 0 0,1-1 1 0 0,-1 0-1 0 0,1 1 1 0 0,0-1-1 0 0,-1 0 0 0 0,1-1 1 0 0,-1 1-1 0 0,1-1 1 0 0,2 0-74 0 0,15-5 141 0 0,0 0 0 0 0,0-1 0 0 0,-1-1 0 0 0,0-1 1 0 0,0-1-1 0 0,-1 0 0 0 0,-1-2 0 0 0,0 0 0 0 0,0-1 0 0 0,-1-1 0 0 0,-1 0 1 0 0,7-8-142 0 0,8-5 11 0 0,0-2 0 0 0,-2 0 1 0 0,-2-2-1 0 0,0-1 1 0 0,-2-1-1 0 0,-2-2 1 0 0,-1 0-1 0 0,-1-1 1 0 0,-2-1-1 0 0,-2-1 0 0 0,-2 0 1 0 0,4-18-12 0 0,-14 39-73 0 0,-1 1 0 0 0,0-1 0 0 0,-2 0 0 0 0,0 0-1 0 0,-1 0 1 0 0,-1 0 0 0 0,0 0 0 0 0,-1 0 0 0 0,-1 0 0 0 0,-1-1 73 0 0,2 15-17 0 0,0 1-1 0 0,0 0 1 0 0,0-1 0 0 0,0 1-1 0 0,0 0 1 0 0,-1 0 0 0 0,1 0-1 0 0,-1 0 1 0 0,1 0-1 0 0,-1 0 1 0 0,0 0 0 0 0,0 0-1 0 0,0 1 1 0 0,0-1 0 0 0,0 1-1 0 0,0 0 1 0 0,0-1-1 0 0,0 1 1 0 0,-1 0 0 0 0,1 0-1 0 0,0 0 1 0 0,-1 1 0 0 0,1-1-1 0 0,-1 1 1 0 0,1-1 0 0 0,-1 1-1 0 0,1 0 1 0 0,-1 0-1 0 0,1 0 1 0 0,-1 0 0 0 0,0 0-1 0 0,1 0 1 0 0,-1 1 0 0 0,1-1-1 0 0,0 1 1 0 0,-1 0 0 0 0,1 0-1 0 0,-1 0 1 0 0,1 0-1 0 0,0 0 1 0 0,0 0 0 0 0,0 1-1 0 0,0-1 1 0 0,0 1 0 0 0,0-1-1 0 0,0 1 1 0 0,0 0 0 0 0,0 0-1 0 0,1 0 18 0 0,-18 16 16 0 0,1 0 0 0 0,1 2-1 0 0,1-1 1 0 0,1 2 0 0 0,1 0-1 0 0,1 1 1 0 0,0 1 0 0 0,2-1-1 0 0,0 2 1 0 0,2 0 0 0 0,1 0 0 0 0,1 0-1 0 0,-4 23-15 0 0,9-35 50 0 0,0 0 0 0 0,1 0 0 0 0,1 0 0 0 0,0 0 0 0 0,0 0 1 0 0,1 0-1 0 0,1 0 0 0 0,0 0 0 0 0,1-1 0 0 0,0 1 0 0 0,0 0 0 0 0,2-1 0 0 0,-1 0 0 0 0,1 0 0 0 0,1 0 0 0 0,0-1 0 0 0,7 10-50 0 0,-5-8 21 0 0,1 0 0 0 0,1 0 0 0 0,0-1 0 0 0,0-1 0 0 0,1 0 0 0 0,0 0 0 0 0,1-1 0 0 0,7 4-21 0 0,-17-12-131 0 0,-1 0 0 0 0,1 0-1 0 0,-1-1 1 0 0,1 1 0 0 0,0-1 0 0 0,-1 1 0 0 0,1-1-1 0 0,0 0 1 0 0,-1 0 0 0 0,1 0 0 0 0,0 0-1 0 0,-1 0 1 0 0,1 0 0 0 0,0 0 0 0 0,-1 0-1 0 0,1-1 1 0 0,-1 1 0 0 0,1 0 0 0 0,0-1-1 0 0,-1 0 1 0 0,1 1 0 0 0,-1-1 0 0 0,1 0 0 0 0,-1 0-1 0 0,1 0 1 0 0,-1 0 0 0 0,0 0 0 0 0,0 0-1 0 0,1 0 132 0 0,18-25-9913 0 0,-16 22-976 0 0</inkml:trace>
  <inkml:trace contextRef="#ctx0" brushRef="#br0" timeOffset="1405.254">941 943 9426 0 0,'0'0'3942'0'0,"0"0"-2079"0"0,0 0-829 0 0,0 0-47 0 0,0 0 70 0 0,0 0 7 0 0,0 0-94 0 0,0 0-198 0 0,0 0-201 0 0,-23 35-178 0 0,-68 109-129 0 0,43-62 26 0 0,40-69-241 0 0,0-1 1 0 0,1 2-1 0 0,1-1 1 0 0,0 1-1 0 0,1-1 1 0 0,0 2-1 0 0,1-1 1 0 0,1 0-1 0 0,0 1 0 0 0,1 0 1 0 0,0 6-50 0 0,2-19 28 0 0,0 0 0 0 0,1 0 1 0 0,-1 0-1 0 0,1 0 0 0 0,-1 1 1 0 0,1-1-1 0 0,0 0 0 0 0,0 0 0 0 0,0-1 1 0 0,0 1-1 0 0,0 0 0 0 0,0 0 0 0 0,1 0 1 0 0,-1-1-1 0 0,0 1 0 0 0,1 0 0 0 0,-1-1 1 0 0,1 0-1 0 0,0 1 0 0 0,0-1 0 0 0,-1 0 1 0 0,1 0-1 0 0,0 0 0 0 0,0 0 0 0 0,0 0 1 0 0,0 0-1 0 0,0 0 0 0 0,0-1 1 0 0,0 1-1 0 0,1-1 0 0 0,-1 0 0 0 0,0 1 1 0 0,1-1-29 0 0,77 1 894 0 0,52-45 24 0 0,-131 44-946 0 0,0 0 1 0 0,0 1 0 0 0,0-1 0 0 0,-1 0 0 0 0,1 0 0 0 0,0 0-1 0 0,0 0 1 0 0,0 0 0 0 0,0 0 0 0 0,-1-1 0 0 0,1 1-1 0 0,0 0 1 0 0,0 0 0 0 0,0-1 0 0 0,-1 1 0 0 0,1 0 0 0 0,0-1-1 0 0,0 1 1 0 0,-1 0 0 0 0,1-1 0 0 0,0 1 0 0 0,-1-1 0 0 0,1 0-1 0 0,-1 1 1 0 0,1-1 0 0 0,0 1 0 0 0,-1-1 0 0 0,1 0 0 0 0,-1 1-1 0 0,0-1 1 0 0,1 0 0 0 0,-1 0 0 0 0,0 1 0 0 0,1-1-1 0 0,-1 0 1 0 0,0 0 0 0 0,0 0 0 0 0,0 1 0 0 0,1-1 0 0 0,-1 0-1 0 0,0 0 1 0 0,0 0 0 0 0,0 0 0 0 0,0 1 0 0 0,-1-1 0 0 0,1 0-1 0 0,0 0 1 0 0,0 0 0 0 0,0 1 0 0 0,-1-1 0 0 0,1 0 0 0 0,0 0-1 0 0,-1 1 1 0 0,1-1 0 0 0,-1 0 0 0 0,1 0 27 0 0,-23-5-3753 0 0,7 5-6256 0 0,12 1-629 0 0</inkml:trace>
  <inkml:trace contextRef="#ctx0" brushRef="#br0" timeOffset="1651.689">606 1160 12603 0 0,'0'0'1981'0'0,"0"0"-463"0"0,0 0-234 0 0,0 0 66 0 0,0 0 45 0 0,0 0-129 0 0,0 0-226 0 0,0 0-221 0 0,0 0-146 0 0,0 0-114 0 0,0 0-87 0 0,35-1-89 0 0,113-4-114 0 0,19 3 15 0 0,-106 3-8047 0 0,-54-1-3769 0 0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0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8346 0 0,'0'0'3210'0'0,"0"0"-1042"0"0,0 0-449 0 0,0 0-10 0 0,0 0-94 0 0,0 0-186 0 0,0 0-276 0 0,0 0-305 0 0,0 0-203 0 0,0 0-118 0 0,0 0-76 0 0,0 0-51 0 0,0 0-23 0 0,10-8-35 0 0,100-88 1374 0 0,-24 2-1118 0 0,4 3 0 0 0,20-10-598 0 0,-88 82 18 0 0,-21 19-26 0 0,-1 12-2 0 0,0-10 13 0 0,-2 10 14 0 0,1 0 0 0 0,0 0 0 0 0,1 0 0 0 0,0 0-1 0 0,1 0 1 0 0,0 0 0 0 0,1-1 0 0 0,0 1 0 0 0,1 0 0 0 0,0-1 0 0 0,1 0-1 0 0,1 1 1 0 0,-1-1 0 0 0,2-1 0 0 0,-1 1 0 0 0,2-1 0 0 0,-1 0 0 0 0,1-1-1 0 0,1 1 1 0 0,7 6-17 0 0,16-8-1419 0 0,-17-8-4023 0 0,-8 0 672 0 0,-2 0-7269 0 0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9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111 360 304 0 0,'0'0'956'0'0,"0"0"22"0"0,0 0 202 0 0,0 0 312 0 0,0 0 262 0 0,0 0 117 0 0,0 0-90 0 0,0 0-220 0 0,0 0-270 0 0,0 0-281 0 0,0 0-211 0 0,0 0-155 0 0,0 0-95 0 0,-9 4 1561 0 0,14 0-1878 0 0,1-1 0 0 0,0 1 1 0 0,0-1-1 0 0,0-1 0 0 0,0 1 0 0 0,0-1 0 0 0,1 0 1 0 0,-1 0-1 0 0,1-1 0 0 0,-1 0 0 0 0,1 0 1 0 0,0-1-1 0 0,-1 1 0 0 0,1-1 0 0 0,0-1 0 0 0,-1 1 1 0 0,1-1-1 0 0,-1-1 0 0 0,1 1 0 0 0,-1-1 1 0 0,1 0-1 0 0,-1 0 0 0 0,2-2-232 0 0,14-4 151 0 0,0-1 0 0 0,-1-1 0 0 0,0-1-1 0 0,-1-1 1 0 0,-1-1 0 0 0,0 0 0 0 0,0-2 0 0 0,-1 0 0 0 0,-1-1-1 0 0,6-8-150 0 0,-16 18 12 0 0,-1-1 0 0 0,0 0-1 0 0,0-1 1 0 0,-1 1 0 0 0,0-1-1 0 0,0 0 1 0 0,-1 0 0 0 0,0-1-1 0 0,0 1 1 0 0,-1-1 0 0 0,0 0-1 0 0,-1 0 1 0 0,0 0 0 0 0,0 0-1 0 0,-1 0 1 0 0,0-1 0 0 0,0 1-1 0 0,-1 0 1 0 0,-1 0 0 0 0,1-1-12 0 0,-2 7-19 0 0,0-1 0 0 0,0 0 1 0 0,0 1-1 0 0,-1 0 0 0 0,1-1 0 0 0,-1 1 1 0 0,1 0-1 0 0,-1 0 0 0 0,0 1 0 0 0,0-1 1 0 0,-1 1-1 0 0,1-1 0 0 0,0 1 1 0 0,-1 0-1 0 0,1 0 0 0 0,-1 0 0 0 0,0 1 1 0 0,0-1-1 0 0,0 1 0 0 0,1 0 0 0 0,-1 0 1 0 0,-2 0 18 0 0,-10 2-39 0 0,1 0 0 0 0,0 1 1 0 0,0 0-1 0 0,0 2 0 0 0,0 0 1 0 0,0 0-1 0 0,0 1 0 0 0,1 1 0 0 0,0 1 1 0 0,0 0-1 0 0,1 0 0 0 0,0 1 1 0 0,0 1-1 0 0,-8 8 39 0 0,-1-3-12 0 0,2 0 38 0 0,0 1 0 0 0,1 1 0 0 0,1 1 0 0 0,0 0 0 0 0,1 1 0 0 0,1 1-1 0 0,1 1 1 0 0,1 0 0 0 0,1 0 0 0 0,0 2 0 0 0,2 0 0 0 0,-2 6-26 0 0,9-20 68 0 0,1 1 0 0 0,0 0 1 0 0,1 0-1 0 0,0 1 0 0 0,0-1 0 0 0,1 0 0 0 0,0 1 1 0 0,1-1-1 0 0,0 1 0 0 0,1-1 0 0 0,0 0 0 0 0,0 1 1 0 0,1-1-1 0 0,0 0 0 0 0,0 0 0 0 0,1 0 1 0 0,0 0-1 0 0,1 0 0 0 0,0-1 0 0 0,1 1 0 0 0,-1-1 1 0 0,2 0-1 0 0,-1-1 0 0 0,1 1 0 0 0,0-1 0 0 0,0 0 1 0 0,1-1-1 0 0,0 1 0 0 0,0-1 0 0 0,1-1 0 0 0,0 1 1 0 0,0-1-1 0 0,0-1 0 0 0,8 4-68 0 0,16 3 183 0 0,1-1 1 0 0,0-2-1 0 0,1-1 0 0 0,-1-1 0 0 0,1-3 0 0 0,0 0 1 0 0,1-2-1 0 0,-1-2 0 0 0,11-2-183 0 0,26 2 188 0 0,-72 1-248 0 0,0 0 1 0 0,1 0 0 0 0,-1-1 0 0 0,0 1 0 0 0,0 0 0 0 0,1-1 0 0 0,-1 1 0 0 0,0 0 0 0 0,1-1 0 0 0,-1 1 0 0 0,1-1 0 0 0,-1 1 0 0 0,0-1 0 0 0,1 1 0 0 0,-1-1 0 0 0,1 0 0 0 0,0 1 0 0 0,-1-1 0 0 0,1 0 0 0 0,-1 1-1 0 0,1-1 1 0 0,0 0 0 0 0,-1 1 0 0 0,1-1 0 0 0,0 0 0 0 0,0 0 0 0 0,0 1 0 0 0,0-1 0 0 0,0 0 0 0 0,0 0 0 0 0,0 1 0 0 0,0-1 0 0 0,0 0 0 0 0,0 0 0 0 0,0 0 0 0 0,0 1 0 0 0,0-1 0 0 0,0 0 0 0 0,1 1 0 0 0,-1-1-1 0 0,0 0 1 0 0,1 0 0 0 0,-1 1 0 0 0,1-1 0 0 0,-1 0 0 0 0,0 1 0 0 0,1-1 0 0 0,-1 1 0 0 0,1-1 0 0 0,0 1 0 0 0,-1-1 0 0 0,1 1 0 0 0,-1-1 0 0 0,1 1 59 0 0,-9-2-1292 0 0,-7 0-1684 0 0,5 1-2480 0 0,4 1-6270 0 0</inkml:trace>
  <inkml:trace contextRef="#ctx0" brushRef="#br0" timeOffset="495.782">715 614 10162 0 0,'0'0'4605'0'0,"0"0"-2559"0"0,0 0-931 0 0,0 0-51 0 0,0 0 47 0 0,0 0-37 0 0,0 0-158 0 0,0 0-219 0 0,0 0-187 0 0,0 0-146 0 0,0 0-88 0 0,0 0-56 0 0,0 0-35 0 0,-9 29-23 0 0,-27 89-20 0 0,27-36 357 0 0,18-57 253 0 0,-9-25-608 0 0,8-5 490 0 0,62-152 459 0 0,-42 88-897 0 0,37-64 52 0 0,-65 134-246 0 0,0 0-1 0 0,0 0 0 0 0,1-1 0 0 0,-1 1 1 0 0,0 0-1 0 0,0 0 0 0 0,0 0 1 0 0,1 0-1 0 0,-1 0 0 0 0,0 0 0 0 0,1-1 1 0 0,-1 1-1 0 0,1 0 0 0 0,-1 0 0 0 0,1-1 1 0 0,-1 1-1 0 0,1 0 0 0 0,-1-1 1 0 0,1 1-1 0 0,0 0 0 0 0,-1-1 0 0 0,1 1 1 0 0,0-1-1 0 0,0 1 0 0 0,0-1 1 0 0,-1 0-1 0 0,1 1 0 0 0,0-1 0 0 0,0 0 1 0 0,0 1-1 0 0,0-1 0 0 0,0 0 0 0 0,-1 0 1 0 0,1 0-1 0 0,0 0 0 0 0,0 0 1 0 0,0 0-1 0 0,0 0 0 0 0,0 0 0 0 0,0 0 1 0 0,0 0-1 0 0,-1 0 0 0 0,1-1 0 0 0,0 1 1 0 0,0 0-1 0 0,0-1 0 0 0,0 1 1 0 0,-1 0-1 0 0,1-1 0 0 0,0 1 0 0 0,0-1 1 0 0,-1 0-1 0 0,1 1 0 0 0,0-1 1 0 0,-1 1-1 0 0,1-1 0 0 0,-1 0 0 0 0,1 1 1 0 0,-1-1-1 0 0,1 0 0 0 0,-1 0 0 0 0,1 0 1 0 0,-1 1-1 0 0,0-1 0 0 0,1 0 1 0 0,-1 0-1 0 0,0 0 0 0 0,0 0-1 0 0,19 123 88 0 0,-15-112-553 0 0,-3-10 155 0 0,-1 0-99 0 0,0 0-134 0 0,0 0-156 0 0,0-22-6414 0 0,0 15 843 0 0,0-1-5167 0 0</inkml:trace>
  <inkml:trace contextRef="#ctx0" brushRef="#br0" timeOffset="4017.827">1112 320 848 0 0,'0'0'2743'0'0,"0"0"-801"0"0,0 0-144 0 0,0 0 205 0 0,0 0 179 0 0,0 0-43 0 0,0 0-293 0 0,0 0-435 0 0,0 0-400 0 0,0 0-289 0 0,0 0-138 0 0,3 0-9 0 0,11 2 30 0 0,0-1 0 0 0,1-1 0 0 0,-1 0 0 0 0,0-1 0 0 0,0 0 0 0 0,1-1 0 0 0,-1-1 0 0 0,-1 0 0 0 0,7-3-605 0 0,39-7 697 0 0,-19 7-428 0 0,-8 2 1480 0 0,-17 1-3824 0 0,-9 2-3354 0 0,-8 0-4617 0 0,1 1-368 0 0</inkml:trace>
  <inkml:trace contextRef="#ctx0" brushRef="#br0" timeOffset="4388.828">1283 69 11210 0 0,'0'0'1939'0'0,"0"0"-505"0"0,0 0-242 0 0,0 0 59 0 0,0 0 75 0 0,0 0-38 0 0,0 0-185 0 0,0 0-213 0 0,0 0-170 0 0,0 0-120 0 0,0 0-75 0 0,0 0-47 0 0,0 26-47 0 0,1 77-22 0 0,13-18 642 0 0,-9 87 20 0 0,-24-68-933 0 0,4-23-130 0 0,15-81-62 0 0,0 0-29 0 0,0 0-36 0 0,0 0-38 0 0,0 0-62 0 0,0 0-82 0 0,2-8-1498 0 0,12-13-2359 0 0,-9 15-121 0 0,1 1-7127 0 0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5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41 12043 0 0,'0'0'2544'0'0,"0"0"-689"0"0,0 0-356 0 0,0 0-64 0 0,0 0-108 0 0,0 0-187 0 0,0 0-282 0 0,0 0-311 0 0,0 0-229 0 0,0 0-138 0 0,0 0-68 0 0,0 0-22 0 0,0 0-9 0 0,-7-4 1286 0 0,37-32-1110 0 0,-45 35 834 0 0,-26 24-1035 0 0,34-20 74 0 0,7-2-424 0 0,-8 5 978 0 0,12-5-9773 0 0,-2-1-2485 0 0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7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4 12299 0 0,'0'0'2646'0'0,"0"0"-651"0"0,0 0-416 0 0,0 0-139 0 0,0 0-120 0 0,0 0-138 0 0,0 0-187 0 0,0 0-214 0 0,0 0-189 0 0,0 0-138 0 0,0 0-78 0 0,0 0-61 0 0,-3-4 778 0 0,-16 27-103 0 0,34-38-170 0 0,-41 27-441 0 0,26-13-379 0 0,0 1-16 0 0,0 0 28 0 0,0 0 0 0 0,0 0 13 0 0,0 0 32 0 0,0 0-37 0 0,-12 15 86 0 0,14-4-7139 0 0,-5-7 505 0 0,0-1-5006 0 0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1 244 8994 0 0,'0'0'1854'0'0,"0"0"-302"0"0,0 0-88 0 0,0 0-17 0 0,0 0-28 0 0,0 0-64 0 0,0 0-121 0 0,0 0-126 0 0,0 0-105 0 0,0 0-92 0 0,0 0-88 0 0,0 0-67 0 0,0 0-69 0 0,22-11-51 0 0,113-52 399 0 0,-117 53-820 0 0,0 0 1 0 0,0-2 0 0 0,-1 0-1 0 0,0-1 1 0 0,-1 0 0 0 0,-1-1-1 0 0,9-12-215 0 0,37-33 260 0 0,-60 59-250 0 0,-1 0-26 0 0,0 0-20 0 0,3 23 42 0 0,-1-7-49 0 0,1 0 0 0 0,1-1 1 0 0,0 0-1 0 0,1 0 0 0 0,1 0 0 0 0,0 0 0 0 0,1-1 0 0 0,0 0 0 0 0,2 0 0 0 0,-1-1 0 0 0,2 0 0 0 0,-1 0 0 0 0,2-1 1 0 0,0-1-1 0 0,0 0 0 0 0,1 0 0 0 0,4 2 43 0 0,21 4-3698 0 0,-27-12-579 0 0,-4-2-7492 0 0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17 138 6137 0 0,'0'0'2662'0'0,"0"0"-667"0"0,0 0-350 0 0,0 0-58 0 0,0 0-6 0 0,0 0-154 0 0,0 0-270 0 0,0 0-267 0 0,0 0-200 0 0,0 0-107 0 0,0 0-29 0 0,0 0-8 0 0,3 4-37 0 0,48 80 2311 0 0,-49-67-2705 0 0,-1 0 1 0 0,0 0-1 0 0,-1 0 0 0 0,-1-1 1 0 0,0 1-1 0 0,-2 0 1 0 0,0 0-1 0 0,0-1 1 0 0,-2 0-1 0 0,0 0 0 0 0,-1 0 1 0 0,0 0-1 0 0,-6 9-115 0 0,0 3 51 0 0,-5 56 25 0 0,21-127 835 0 0,28-36-830 0 0,4 2 0 0 0,37-60-81 0 0,-72 135 0 0 0,9-18-3 0 0,1 0-1 0 0,1 1 1 0 0,0 1 0 0 0,2 0 0 0 0,0 1 0 0 0,1 0 0 0 0,8-6 3 0 0,-22 22-5 0 0,0 1 1 0 0,1 0-1 0 0,-1 1 1 0 0,0-1-1 0 0,0 0 1 0 0,0 0-1 0 0,0 0 1 0 0,0 1-1 0 0,0-1 1 0 0,0 0-1 0 0,0 1 1 0 0,0-1-1 0 0,0 1 1 0 0,0 0-1 0 0,0-1 1 0 0,0 1-1 0 0,0 0 1 0 0,0-1-1 0 0,-1 1 1 0 0,1 0-1 0 0,0 0 1 0 0,-1 0-1 0 0,1-1 1 0 0,0 1 0 0 0,-1 0-1 0 0,1 0 1 0 0,-1 0-1 0 0,1 0 1 0 0,-1 0-1 0 0,0 0 1 0 0,1 0-1 0 0,-1 1 1 0 0,0-1-1 0 0,0 0 1 0 0,0 0-1 0 0,1 0 1 0 0,-1 0-1 0 0,-1 0 1 0 0,1 0-1 0 0,0 0 1 0 0,0 0-1 0 0,0 1 1 0 0,0-1-1 0 0,-1 0 1 0 0,1 0-1 0 0,0 0 1 0 0,-1 0-1 0 0,1 0 1 0 0,-1 0 0 0 0,0 0-1 0 0,1 0 5 0 0,0 1-2 0 0,0 13-70 0 0,1-9 17 0 0,-1-1 0 0 0,0 1 0 0 0,1-1 0 0 0,-2 1 0 0 0,1-1 0 0 0,-1 0 0 0 0,0 1 0 0 0,0-1 0 0 0,0 0 1 0 0,-1 0-1 0 0,0 1 0 0 0,0-1 0 0 0,0 0 0 0 0,0-1 0 0 0,-1 1 0 0 0,-2 3 55 0 0,-13-1-4144 0 0,6-6-8166 0 0,11-1 2485 0 0</inkml:trace>
  <inkml:trace contextRef="#ctx0" brushRef="#br0" timeOffset="1001.974">586 16 9186 0 0,'0'0'1804'0'0,"0"0"-286"0"0,0 0 14 0 0,0 0 98 0 0,0 0-34 0 0,0 0-194 0 0,0 0-302 0 0,0 0-266 0 0,0 0-201 0 0,0 0-125 0 0,0 0-114 0 0,-25 34-80 0 0,-80 106-59 0 0,55-55 88 0 0,45-74-306 0 0,1 1 0 0 0,-1-1 0 0 0,2 1 0 0 0,0 0 0 0 0,0 0 1 0 0,1 0-1 0 0,1 0 0 0 0,0 0 0 0 0,0 0 0 0 0,1 1 0 0 0,1-1 0 0 0,0 0 0 0 0,1 0 0 0 0,0 0 0 0 0,1 0 1 0 0,0 0-1 0 0,1-1 0 0 0,0 1 0 0 0,1-1 0 0 0,0 0 0 0 0,1 0 0 0 0,1 1-37 0 0,0-7 57 0 0,0 0-1 0 0,1-1 0 0 0,-1 0 1 0 0,1 0-1 0 0,0 0 1 0 0,0-1-1 0 0,0-1 1 0 0,1 1-1 0 0,-1-1 1 0 0,1-1-1 0 0,-1 1 1 0 0,1-1-1 0 0,-1-1 1 0 0,1 0-1 0 0,0 0 0 0 0,-1-1 1 0 0,1 1-1 0 0,2-2-56 0 0,11-2 159 0 0,0-1 0 0 0,0-1 0 0 0,-1-1 0 0 0,0-1-1 0 0,0-1 1 0 0,-1-1 0 0 0,0 0 0 0 0,0-2 0 0 0,-2 0 0 0 0,1-1-1 0 0,-1-2-158 0 0,-3 6 49 0 0,0-1 0 0 0,-1-1-1 0 0,-1 0 1 0 0,1-1 0 0 0,-2 0 0 0 0,0-1-1 0 0,-1-1 1 0 0,0 0 0 0 0,-1 0-1 0 0,0-1 1 0 0,-1 0 0 0 0,-1-1 0 0 0,0 0-1 0 0,-2 0 1 0 0,0-1 0 0 0,0 0-1 0 0,-2 0 1 0 0,0 0 0 0 0,-1 0-1 0 0,0-1 1 0 0,-2 1 0 0 0,0-1 0 0 0,-1-5-49 0 0,-1 18-36 0 0,0-1 0 0 0,-1 1-1 0 0,0 0 1 0 0,0 0 0 0 0,0 0 0 0 0,0 0 0 0 0,-1 0 0 0 0,0 0 0 0 0,0 0 0 0 0,0 1 0 0 0,-1 0 0 0 0,1 0 0 0 0,-1 0 0 0 0,0 0 0 0 0,0 0 0 0 0,0 1 0 0 0,-1-1 0 0 0,0 1 0 0 0,1 0 0 0 0,-1 1 0 0 0,0-1 0 0 0,0 1 0 0 0,0 0-1 0 0,-1 0 1 0 0,1 1 0 0 0,0-1 0 0 0,-2 1 36 0 0,-9-2-410 0 0,-1 0 0 0 0,0 1-1 0 0,0 1 1 0 0,0 0 0 0 0,0 1 0 0 0,0 1-1 0 0,1 1 1 0 0,-6 2 410 0 0,-52 15-3507 0 0,27 0-4107 0 0,25-7-3758 0 0</inkml:trace>
  <inkml:trace contextRef="#ctx0" brushRef="#br0" timeOffset="1401.312">489 274 9874 0 0,'0'0'1804'0'0,"0"0"-419"0"0,0 0-24 0 0,0 0 161 0 0,0 0 13 0 0,0 0-123 0 0,0 0-254 0 0,0 0-273 0 0,0 0-186 0 0,0 0-145 0 0,0 0-110 0 0,0 0-96 0 0,0 0-31 0 0,0-2-45 0 0,3-1-179 0 0,0 0 0 0 0,0 0 1 0 0,1 1-1 0 0,-1-1 0 0 0,1 1 0 0 0,-1 0 0 0 0,1 0 0 0 0,0 0 0 0 0,0 1 0 0 0,0-1 0 0 0,0 1 0 0 0,0 0 0 0 0,0 0 0 0 0,1 0 0 0 0,-1 1 0 0 0,0-1 0 0 0,0 1 0 0 0,0 0 0 0 0,2 1-93 0 0,6-3 86 0 0,143-16 1145 0 0,-154 17-1219 0 0,1 1 0 0 0,-1 0 1 0 0,1 0-1 0 0,-1 0 0 0 0,1 0 0 0 0,-1 0 1 0 0,1 0-1 0 0,-1 1 0 0 0,1-1 0 0 0,-1 1 0 0 0,0-1 1 0 0,1 1-1 0 0,-1-1 0 0 0,1 1 0 0 0,-1 0 1 0 0,0-1-1 0 0,1 1 0 0 0,-1 0 0 0 0,0 0 1 0 0,0 0-1 0 0,0 0 0 0 0,0 0 0 0 0,0 0 0 0 0,0 0 1 0 0,0 1-1 0 0,0-1 0 0 0,0 0 0 0 0,-1 1 1 0 0,1-1-1 0 0,0 0 0 0 0,-1 1 0 0 0,1-1 0 0 0,-1 1 1 0 0,1-1-1 0 0,-1 1 0 0 0,0-1 0 0 0,0 1 1 0 0,0-1-1 0 0,1 1 0 0 0,-2-1 0 0 0,1 1 0 0 0,0 0-12 0 0,0 1 22 0 0,0-1-1 0 0,-1 1 0 0 0,1-1 0 0 0,1 1 0 0 0,-1-1 0 0 0,0 1 0 0 0,1-1 0 0 0,-1 1 1 0 0,1-1-1 0 0,0 0 0 0 0,-1 1 0 0 0,1-1 0 0 0,0 0 0 0 0,1 0 0 0 0,-1 1 0 0 0,0-1 1 0 0,1 0-1 0 0,-1 0 0 0 0,1 0 0 0 0,0-1 0 0 0,-1 1 0 0 0,1 0 0 0 0,0-1 1 0 0,0 1-1 0 0,0-1 0 0 0,0 1 0 0 0,0-1 0 0 0,1 0 0 0 0,-1 0 0 0 0,0 0 0 0 0,0 0 1 0 0,1-1-1 0 0,-1 1 0 0 0,1 0 0 0 0,-1-1 0 0 0,1 0 0 0 0,-1 1 0 0 0,1-1 0 0 0,-1 0 1 0 0,0 0-1 0 0,1-1 0 0 0,-1 1 0 0 0,1-1 0 0 0,1 1-21 0 0,0 0 14 0 0,0 0 0 0 0,0 0-1 0 0,0 0 1 0 0,1-1 0 0 0,-1 1 0 0 0,0-1-1 0 0,0 0 1 0 0,0 0 0 0 0,0 0 0 0 0,0-1 0 0 0,0 1-1 0 0,0-1 1 0 0,-1 0 0 0 0,1 0 0 0 0,-1-1-1 0 0,1 1 1 0 0,-1-1-14 0 0,8-27-2254 0 0,-10 21-269 0 0,0 0-4671 0 0,-1 5-3886 0 0</inkml:trace>
  <inkml:trace contextRef="#ctx0" brushRef="#br0" timeOffset="4050.016">1256 351 2833 0 0,'0'0'3754'0'0,"0"0"-1991"0"0,0 0-762 0 0,0 0 46 0 0,0 0 199 0 0,0 0 175 0 0,0 0 32 0 0,0 0-134 0 0,0 0-152 0 0,0 0-175 0 0,0 0-149 0 0,17 5-122 0 0,53 14-75 0 0,1-25 756 0 0,-60 2-1163 0 0,1 1-100 0 0,1-1 1 0 0,-1-1-1 0 0,0 1 0 0 0,0-2 0 0 0,0 0 0 0 0,-1 0 0 0 0,0-1 0 0 0,0-1 0 0 0,0 1 1 0 0,-1-2-1 0 0,-1 1 0 0 0,1-2 0 0 0,-1 1 0 0 0,-1-1 0 0 0,0 0 0 0 0,0-1 0 0 0,-1 0 0 0 0,0 0 1 0 0,-1-2-140 0 0,-5 11 0 0 0,1 0 0 0 0,-1 0 0 0 0,-1-1 0 0 0,1 1 0 0 0,0 0 0 0 0,0 0 0 0 0,-1-1 0 0 0,0 1 0 0 0,1-1 0 0 0,-1 1 0 0 0,0 0 0 0 0,0-1 0 0 0,0 1 0 0 0,0-1 0 0 0,-1 1 0 0 0,1 0 0 0 0,-1-1 0 0 0,1 1 0 0 0,-1 0 0 0 0,0-1 0 0 0,0 1 0 0 0,0 0 0 0 0,0 0 0 0 0,0 0 0 0 0,-1 0 0 0 0,1 0 0 0 0,-1 0 0 0 0,1 0 0 0 0,-1 0 0 0 0,0 1 0 0 0,1-1 0 0 0,-1 1 0 0 0,0-1 0 0 0,0 1 0 0 0,0-1 0 0 0,0 1 0 0 0,0 0 0 0 0,-1 0 0 0 0,1 0 0 0 0,0 0 0 0 0,0 1 0 0 0,-1-1 0 0 0,1 1 0 0 0,0-1 0 0 0,-1 1 0 0 0,-1 0 0 0 0,-15 1-51 0 0,0 1 0 0 0,0 2 1 0 0,0 0-1 0 0,1 0 0 0 0,-1 2 0 0 0,1 0 1 0 0,1 1-1 0 0,-1 1 0 0 0,1 1 1 0 0,0 0-1 0 0,1 1 0 0 0,0 1 1 0 0,1 1-1 0 0,-6 5 51 0 0,2-4 19 0 0,1 1 0 0 0,0 0 1 0 0,1 1-1 0 0,0 1 0 0 0,1 1 0 0 0,1 0 1 0 0,1 1-1 0 0,0 1 0 0 0,2 0 0 0 0,-9 17-19 0 0,19-32 46 0 0,0 1 0 0 0,1-1 0 0 0,-1 1 0 0 0,1 0 0 0 0,0-1 0 0 0,1 1 0 0 0,-1 0 0 0 0,1 0 0 0 0,0 0 0 0 0,0 0 0 0 0,0-1 0 0 0,1 1 0 0 0,-1 0 0 0 0,1 0 0 0 0,0-1 0 0 0,1 1 0 0 0,-1 0 0 0 0,1-1 0 0 0,0 1 0 0 0,0-1 0 0 0,1 0 0 0 0,-1 0 0 0 0,1 0 0 0 0,0 0 0 0 0,0 0 0 0 0,0 0 0 0 0,0-1 0 0 0,1 0 0 0 0,-1 1 0 0 0,1-1 0 0 0,0 0 0 0 0,0-1 0 0 0,0 1 0 0 0,1-1 0 0 0,1 1-46 0 0,21 9 164 0 0,0-2 0 0 0,1-1 0 0 0,0-1 0 0 0,0-2 0 0 0,1 0 1 0 0,-1-2-1 0 0,1-1 0 0 0,0-2 0 0 0,0 0 0 0 0,0-2 0 0 0,9-2-164 0 0,24 2 119 0 0,48-14-285 0 0,-103 4-2943 0 0,-18 7-8247 0 0,3 1-648 0 0</inkml:trace>
  <inkml:trace contextRef="#ctx0" brushRef="#br0" timeOffset="4639.986">1875 458 10658 0 0,'0'0'2870'0'0,"0"0"-981"0"0,0 0-537 0 0,0 0-126 0 0,0 0-62 0 0,0 0-91 0 0,0 0-155 0 0,0 0-174 0 0,0 0-140 0 0,0 0-116 0 0,0 0-104 0 0,0 0-76 0 0,0 0-72 0 0,-28 31-28 0 0,-84 98-19 0 0,66-57 88 0 0,44-68-250 0 0,0 0-1 0 0,1 1 1 0 0,-1-1 0 0 0,1 1-1 0 0,0-1 1 0 0,0 1 0 0 0,0 0-1 0 0,1-1 1 0 0,0 1 0 0 0,0 0-1 0 0,0-1 1 0 0,0 1 0 0 0,1 0-1 0 0,-1 0 1 0 0,1-1 0 0 0,0 1-1 0 0,1-1 1 0 0,-1 1 0 0 0,1-1-1 0 0,0 0 1 0 0,1 1-27 0 0,1 0 46 0 0,0-1 0 0 0,1 1 0 0 0,-1-1 0 0 0,1 0 0 0 0,0-1 0 0 0,1 1 0 0 0,-1-1 0 0 0,1 0 0 0 0,-1-1 0 0 0,1 1 0 0 0,0-1 0 0 0,0 0 0 0 0,0 0 0 0 0,0-1 0 0 0,0 0 0 0 0,0 0 0 0 0,1 0 0 0 0,-1-1 0 0 0,0 0 0 0 0,0 0 0 0 0,1 0 0 0 0,-1-1 0 0 0,0 0 0 0 0,2-1-46 0 0,148-53 759 0 0,-143 50-726 0 0,0 0 0 0 0,-1 0 0 0 0,1-1 0 0 0,-1-1-1 0 0,0 0 1 0 0,-1-1 0 0 0,0 0 0 0 0,0-1 0 0 0,-1 0 0 0 0,0 0 0 0 0,0-1 0 0 0,-1-1-1 0 0,0 1 1 0 0,-1-2 0 0 0,0 1 0 0 0,-1-1 0 0 0,-1 0 0 0 0,1 0 0 0 0,-2-1 0 0 0,0 0-1 0 0,0 0 1 0 0,-1 0 0 0 0,1-13-33 0 0,-5 22-32 0 0,-1 0 0 0 0,1-1-1 0 0,-1 1 1 0 0,0 0 0 0 0,0 0-1 0 0,-1 0 1 0 0,1 0 0 0 0,-1 1-1 0 0,0-1 1 0 0,0 0 0 0 0,0 1-1 0 0,0-1 1 0 0,-1 1 0 0 0,1 0-1 0 0,-1-1 1 0 0,0 1 0 0 0,0 1-1 0 0,0-1 1 0 0,0 0 0 0 0,-1 1-1 0 0,1-1 1 0 0,-1 1 0 0 0,0 0 0 0 0,1 0-1 0 0,-1 1 1 0 0,0-1 0 0 0,0 1-1 0 0,0 0 1 0 0,0 0 0 0 0,0 0-1 0 0,0 0 1 0 0,-4 1 32 0 0,-5-2-509 0 0,-1 0 1 0 0,1 1-1 0 0,0 1 0 0 0,-1 0 1 0 0,1 0-1 0 0,-1 2 1 0 0,1 0-1 0 0,-1 0 0 0 0,-8 4 509 0 0,-7 4-4919 0 0,9-2-6628 0 0</inkml:trace>
  <inkml:trace contextRef="#ctx0" brushRef="#br0" timeOffset="4889.486">1709 650 11674 0 0,'0'0'4381'0'0,"0"0"-2005"0"0,0 0-891 0 0,0 0-151 0 0,0 0-110 0 0,0 0-164 0 0,0 0-210 0 0,0 0-183 0 0,0 0-157 0 0,0 0-120 0 0,0 0-90 0 0,0 0-64 0 0,32-10-45 0 0,96-26-39 0 0,-81 31 60 0 0,-42 8-163 0 0,135 38 385 0 0,-127-37-426 0 0,-1-1 0 0 0,1 0 0 0 0,0-1 1 0 0,0 0-1 0 0,0-1 0 0 0,1-1 1 0 0,-1 0-1 0 0,0 0 0 0 0,2-2-8 0 0,18-21-593 0 0,-31 10-2231 0 0,-2-3-3696 0 0,0 14 5603 0 0,0-2-10707 0 0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1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0 0 0,'0'0'2244'0'0,"0"0"-239"0"0,0 0 93 0 0,0 0 173 0 0,0 0 37 0 0,0 0-154 0 0,0 0-281 0 0,0 0-301 0 0,0 0-271 0 0,0 0-198 0 0,0 0-129 0 0,0 0-115 0 0,0 0-78 0 0,5 15 7746 0 0,79-8-8142 0 0,291-21 155 0 0,-319 13-354 0 0,-60-6-2568 0 0,-19 4-2645 0 0,14 0 15 0 0,4 2 776 0 0,-2 1-7535 0 0</inkml:trace>
  <inkml:trace contextRef="#ctx0" brushRef="#br0" timeOffset="342.085">301 0 16532 0 0,'0'0'2139'0'0,"0"0"-620"0"0,0 0-356 0 0,0 0-45 0 0,0 0-32 0 0,0 0-102 0 0,0 0-168 0 0,0 0-146 0 0,0 0-114 0 0,0 0-77 0 0,0 0-28 0 0,0 0-57 0 0,0 0-26 0 0,-2 15-17 0 0,-8 122 731 0 0,11-98-905 0 0,-2 0 0 0 0,-1 0 1 0 0,-3 0-1 0 0,-1 0 1 0 0,-3 5-178 0 0,-27 102 90 0 0,31-130 43 0 0,2-25-7365 0 0,3 3 1583 0 0,0-2-6447 0 0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5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70 0 0 0,'0'0'1158'0'0,"0"0"175"0"0,0 0 174 0 0,0 0 179 0 0,0 0 174 0 0,0 0 46 0 0,0 0-86 0 0,0 0-155 0 0,0 0-168 0 0,0 0-155 0 0,-1-4-123 0 0,-5-14-83 0 0,3 17 5035 0 0,0 20-6139 0 0,15 386 1048 0 0,-9-274-937 0 0,-3-129-93 0 0,0-2-19 0 0,0 0 29 0 0,0 0 54 0 0,0 0 30 0 0,0 0 29 0 0,0 0 44 0 0,0 0 23 0 0,0-12 439 0 0,-15-106-237 0 0,17 97-441 0 0,1-1 0 0 0,0 1 0 0 0,1 0 1 0 0,2 0-1 0 0,0 0 0 0 0,1 1 1 0 0,1 0-1 0 0,1 0 0 0 0,7-11-1 0 0,62-99-1 0 0,-74 121 2 0 0,1 1 0 0 0,0-1 0 0 0,1 1 0 0 0,-1 0-1 0 0,2 1 1 0 0,-1 0 0 0 0,1 0 0 0 0,0 0 0 0 0,0 1 0 0 0,1 0 0 0 0,0 0-1 0 0,0 1 1 0 0,1 0 0 0 0,-1 0 0 0 0,1 1 0 0 0,0 0 0 0 0,0 1 0 0 0,0 0-1 0 0,1 0 1 0 0,-1 1 0 0 0,1 1 0 0 0,6-1-1 0 0,-11 5 15 0 0,0 1 0 0 0,0 0 0 0 0,0 0 0 0 0,-1 0 0 0 0,0 1 0 0 0,0-1 0 0 0,0 1 0 0 0,0 0-1 0 0,-1 0 1 0 0,0 1 0 0 0,0-1 0 0 0,0 1 0 0 0,0-1 0 0 0,-1 1 0 0 0,0 0 0 0 0,0 0 0 0 0,-1 0 0 0 0,0 0 0 0 0,0 0 0 0 0,0 1 0 0 0,-1-1 0 0 0,0 0 0 0 0,0 0 0 0 0,-1 3-15 0 0,3 90 420 0 0,-2-98-412 0 0,0-1-12 0 0,0 0 16 0 0,0 0-16 0 0,0 0-15 0 0,0 0-12 0 0,0 0 14 0 0,0 0-12 0 0,0 0-5 0 0,0 0 12 0 0,0 0-37 0 0,0 0-33 0 0,0 0-45 0 0,0 0-45 0 0,-17-20-4781 0 0,12 14-3425 0 0,3 2-2931 0 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04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89 181 15539 0 0,'0'0'1447'0'0,"0"0"-589"0"0,0 0-273 0 0,0 0 106 0 0,0 0 225 0 0,0 0 131 0 0,0 0-51 0 0,0 0-191 0 0,0 0-197 0 0,0 0-154 0 0,0 0-108 0 0,0 0-66 0 0,-11 33-55 0 0,-36 102-43 0 0,28-57 80 0 0,8 57-628 0 0,11-134-56 0 0,0-1-257 0 0,0-9-2228 0 0,2-6-618 0 0,0 5-2313 0 0,0 1-5402 0 0</inkml:trace>
  <inkml:trace contextRef="#ctx0" brushRef="#br0" timeOffset="602.585">292 547 13779 0 0,'0'0'1303'0'0,"0"0"-426"0"0,0 0-66 0 0,0 0 245 0 0,0 0 177 0 0,0 0-26 0 0,0 0-259 0 0,0 0-301 0 0,0 0-197 0 0,0 0-80 0 0,0 0-2 0 0,0 0-17 0 0,11-21-34 0 0,72-139 411 0 0,28-90 143 0 0,-111 251-876 0 0,0-1-1 0 0,0 0 1 0 0,0 1-1 0 0,0-1 1 0 0,0 0-1 0 0,1 1 1 0 0,-1-1-1 0 0,0 0 0 0 0,0 1 1 0 0,0-1-1 0 0,0 0 1 0 0,0 1-1 0 0,0-1 1 0 0,0 0-1 0 0,1 1 1 0 0,-1-1-1 0 0,0 0 1 0 0,0 0-1 0 0,0 1 1 0 0,1-1-1 0 0,-1 0 1 0 0,0 0-1 0 0,0 1 1 0 0,1-1-1 0 0,-1 0 1 0 0,0 0-1 0 0,1 0 1 0 0,-1 0-1 0 0,0 1 1 0 0,0-1-1 0 0,1 0 1 0 0,-1 0-1 0 0,0 0 1 0 0,1 0-1 0 0,-1 0 1 0 0,0 0-1 0 0,1 0 1 0 0,-1 0-1 0 0,0 0 1 0 0,1 0-1 0 0,-1 0 1 0 0,0 0-1 0 0,1 0 1 0 0,-1 0-1 0 0,0 0 1 0 0,1 0-1 0 0,-1 0 1 0 0,0 0-1 0 0,1-1 6 0 0,0 50-378 0 0,-2-40 345 0 0,1 16 33 0 0,-1-14 1 0 0,0 0 0 0 0,0 0 0 0 0,1 1 1 0 0,1-1-1 0 0,0 0 0 0 0,0 0 0 0 0,1 0 0 0 0,0 0 0 0 0,1 0 0 0 0,1 0 0 0 0,-1 0 0 0 0,2-1 0 0 0,-1 0 0 0 0,2 0 0 0 0,-1 0 0 0 0,1-1 1 0 0,1 1-1 0 0,0 0-1 0 0,-3-6 39 0 0,0 0 1 0 0,0 0 0 0 0,0 0 0 0 0,0 0 0 0 0,1-1 0 0 0,-1 1 0 0 0,1-1 0 0 0,0 0-1 0 0,0-1 1 0 0,0 1 0 0 0,1-1 0 0 0,-1 0 0 0 0,0 0 0 0 0,1-1 0 0 0,-1 1-1 0 0,1-1 1 0 0,0 0 0 0 0,-1-1 0 0 0,1 0 0 0 0,0 0 0 0 0,0 0 0 0 0,-1 0-1 0 0,1-1 1 0 0,0 0 0 0 0,-1 0 0 0 0,1 0 0 0 0,-1-1 0 0 0,1 0 0 0 0,-1 0 0 0 0,0-1-1 0 0,0 1 1 0 0,0-1 0 0 0,0 0 0 0 0,0 0 0 0 0,-1-1 0 0 0,1 1 0 0 0,2-4-40 0 0,5-7 133 0 0,0 0 0 0 0,-1-1 0 0 0,-1 0 0 0 0,0-1 0 0 0,-1 0 1 0 0,-1 0-1 0 0,-1-1 0 0 0,0 0 0 0 0,-1 0 0 0 0,0-1 1 0 0,-2 1-1 0 0,0-1 0 0 0,-1 0 0 0 0,-1-1 0 0 0,0-11-133 0 0,-2 30-230 0 0,-10 15-6679 0 0,6-4 173 0 0,2-3-5292 0 0</inkml:trace>
  <inkml:trace contextRef="#ctx0" brushRef="#br0" timeOffset="918.471">1409 85 14459 0 0,'0'0'2014'0'0,"0"0"-657"0"0,0 0-159 0 0,0 0 93 0 0,0 0 8 0 0,0 0-156 0 0,0 0-286 0 0,0 0-284 0 0,0 0-187 0 0,0 0-95 0 0,0 0-90 0 0,0 0-53 0 0,0 0-30 0 0,-26 4-36 0 0,-81 15-23 0 0,43 16 14 0 0,55-26-61 0 0,0-1-11 0 0,0 0 1 0 0,1 0-1 0 0,0 1 0 0 0,1 0 0 0 0,0 1 0 0 0,0 0 0 0 0,1 0 0 0 0,1 0 0 0 0,-1 0 0 0 0,1 1 0 0 0,1 0 0 0 0,0 0 0 0 0,1 1 0 0 0,0-1 0 0 0,1 1 0 0 0,0-1 0 0 0,1 1 0 0 0,0 0 0 0 0,1 7-1 0 0,1-15 1 0 0,0 0 0 0 0,0 0 0 0 0,0 0 0 0 0,1 0 0 0 0,0-1 0 0 0,-1 1 0 0 0,1 0 0 0 0,1-1 0 0 0,-1 0 0 0 0,1 1-1 0 0,-1-1 1 0 0,1 0 0 0 0,0 0 0 0 0,0-1 0 0 0,0 1 0 0 0,0-1 0 0 0,1 1 0 0 0,-1-1 0 0 0,1 0 0 0 0,-1 0 0 0 0,1 0-1 0 0,0-1 1 0 0,0 1 0 0 0,-1-1 0 0 0,1 0 0 0 0,0 0 0 0 0,1 0-1 0 0,112 9 40 0 0,-112-10-45 0 0,11-1-64 0 0,-1-1 0 0 0,0 0 0 0 0,0-2 0 0 0,0 1-1 0 0,0-2 1 0 0,0 0 0 0 0,-1-1 0 0 0,0 0-1 0 0,0-1 1 0 0,-1-1 0 0 0,0 0 0 0 0,5-5 69 0 0,55-38-7788 0 0,-49 33 2327 0 0,-15 11-5429 0 0</inkml:trace>
  <inkml:trace contextRef="#ctx0" brushRef="#br0" timeOffset="1290.301">1629 266 1984 0 0,'0'0'1847'0'0,"0"0"-57"0"0,0 0 179 0 0,0 0 142 0 0,0 0-71 0 0,0 0-249 0 0,0 0-316 0 0,0 0-276 0 0,0 0-107 0 0,0 0-25 0 0,0 0-29 0 0,0 0-13 0 0,0 0-4 0 0,11 24-23 0 0,39 71-32 0 0,-49-93-922 0 0,0-1 0 0 0,-1 1 0 0 0,1-1 0 0 0,0 1 0 0 0,0-1-1 0 0,0 1 1 0 0,0-1 0 0 0,0 0 0 0 0,1 0 0 0 0,-1 1 0 0 0,0-1 0 0 0,0 0 0 0 0,1 0 0 0 0,-1 0 0 0 0,1 0 0 0 0,-1 0-1 0 0,1-1 1 0 0,-1 1 0 0 0,1 0 0 0 0,0-1 0 0 0,-1 1 0 0 0,1-1 0 0 0,0 1 0 0 0,-1-1 0 0 0,1 0 0 0 0,0 0 0 0 0,0 0 0 0 0,-1 0-1 0 0,1 0 1 0 0,0 0 0 0 0,0 0 0 0 0,-1-1 0 0 0,1 1 0 0 0,1-1-44 0 0,4-1 218 0 0,12-3 100 0 0,0-1-1 0 0,0-1 1 0 0,0-1-1 0 0,-1-1 1 0 0,-1 0-1 0 0,0-1 1 0 0,0-1 0 0 0,3-3-318 0 0,-4 4 90 0 0,-1 0 1 0 0,-1-1 0 0 0,0 0 0 0 0,0-2-1 0 0,-1 1 1 0 0,-1-2 0 0 0,0 1 0 0 0,-1-2 0 0 0,0 1-1 0 0,-1-2 1 0 0,-1 1 0 0 0,0-1 0 0 0,-1-1-1 0 0,-1 1 1 0 0,1-8-91 0 0,-6 21 4 0 0,-1 1-1 0 0,0-1 0 0 0,0 0 0 0 0,0 0 1 0 0,0 0-1 0 0,-1 0 0 0 0,1 1 1 0 0,-1-1-1 0 0,0 0 0 0 0,0 0 0 0 0,0 0 1 0 0,0 0-1 0 0,0 0 0 0 0,-1 0 1 0 0,1 0-1 0 0,-1 0 0 0 0,0 0 1 0 0,0 0-1 0 0,0 1 0 0 0,0-1 0 0 0,0 0 1 0 0,-1 1-1 0 0,1-1 0 0 0,-1 1 1 0 0,0-1-1 0 0,0 1 0 0 0,0 0 1 0 0,0 0-1 0 0,0-1 0 0 0,0 1 0 0 0,0 1 1 0 0,-1-1-1 0 0,1 0 0 0 0,-1 1 1 0 0,1-1-1 0 0,-1 1 0 0 0,0 0 1 0 0,-2-1-4 0 0,-5 0-17 0 0,0 1 1 0 0,0 0 0 0 0,-1 1 0 0 0,1 0 0 0 0,0 0 0 0 0,0 1 0 0 0,0 0 0 0 0,0 1 0 0 0,0 1 0 0 0,0-1-1 0 0,0 1 1 0 0,1 1 0 0 0,-1 0 0 0 0,1 0 0 0 0,0 1 0 0 0,0 0 0 0 0,1 1 0 0 0,-1 0 0 0 0,1 0-1 0 0,1 1 1 0 0,-1-1 0 0 0,-3 6 16 0 0,-3 2-29 0 0,1 0 1 0 0,1 1-1 0 0,0 1 0 0 0,1 0 0 0 0,1 0 1 0 0,0 1-1 0 0,1 1 0 0 0,1-1 0 0 0,1 2 1 0 0,0-1-1 0 0,-1 10 29 0 0,5-20-1 0 0,1 0 1 0 0,0 0 0 0 0,1 0-1 0 0,0 0 1 0 0,0 0 0 0 0,0 0-1 0 0,1 0 1 0 0,1 0-1 0 0,-1 0 1 0 0,1 0 0 0 0,1 1-1 0 0,0-1 1 0 0,0-1 0 0 0,0 1-1 0 0,1 0 1 0 0,0-1-1 0 0,0 1 1 0 0,1-1 0 0 0,0 0-1 0 0,0 0 1 0 0,1 0 0 0 0,0-1-1 0 0,0 1 1 0 0,1-1-1 0 0,3 3 1 0 0,17 7 34 0 0,1-2-1 0 0,0-1 0 0 0,0-1 0 0 0,2-1 0 0 0,-1-2 1 0 0,1 0-1 0 0,1-2 0 0 0,-1-2 0 0 0,1 0 0 0 0,0-2 1 0 0,0-1-1 0 0,0-2 0 0 0,0-1 0 0 0,22-3-33 0 0,-15 4 5 0 0,-13 0-54 0 0,0-1-1 0 0,-1-1 1 0 0,1-2 0 0 0,0 0 0 0 0,-1-1 0 0 0,18-7 49 0 0,30-22-5713 0 0,-61 27-6530 0 0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7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34 6393 0 0,'0'0'3722'0'0,"0"0"-1522"0"0,0 0-576 0 0,0 0 18 0 0,0 0 46 0 0,0 0-52 0 0,0 0-202 0 0,0 0-302 0 0,0 0-238 0 0,0 0-181 0 0,0 0-94 0 0,0 0-37 0 0,0 0-34 0 0,0-7-27 0 0,-10-20 1383 0 0,-3 48-1299 0 0,20-29-188 0 0,-26 40 136 0 0,19-32-550 0 0,0 0-30 0 0,0 0 3 0 0,0 0-38 0 0,0 0-33 0 0,0 0-78 0 0,0 0-95 0 0,13-3-11220 0 0,-9 6 20 0 0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8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19 10234 0 0,'0'0'2625'0'0,"0"0"-798"0"0,0 0-282 0 0,0 0 104 0 0,0 0 93 0 0,0 0-94 0 0,0 0-286 0 0,0 0-306 0 0,0 0-232 0 0,0 0-163 0 0,0 0-72 0 0,0 0-68 0 0,0-7 701 0 0,-35 30-638 0 0,8 1-506 0 0,27-23-66 0 0,0-1-12 0 0,0 0 12 0 0,0 0-16 0 0,0 0 15 0 0,0 0 1 0 0,0 0-21 0 0,25-27-49 0 0,3-5 244 0 0,-28 32-110 0 0,0 0-19 0 0,0 0 24 0 0,0 0 10 0 0,-5 4 1110 0 0,3-2-942 0 0,0 0-3343 0 0,0 1-9743 0 0,2 1 540 0 0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9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0 0 0,'0'0'1694'0'0,"0"0"58"0"0,0 0 60 0 0,0 0 124 0 0,0 0 77 0 0,0 0-64 0 0,0 0-216 0 0,0 0-287 0 0,0 0-290 0 0,0 0-198 0 0,0 0-118 0 0,0 0-58 0 0,0 0-10 0 0,4 17 6548 0 0,-2-11-7360 0 0,7 1 136 0 0,0 0-1 0 0,1 0 1 0 0,0-1 0 0 0,0-1-1 0 0,1 1 1 0 0,-1-2 0 0 0,1 1 0 0 0,0-2-1 0 0,1 1 1 0 0,-1-1 0 0 0,0-1-1 0 0,1 0 1 0 0,0-1 0 0 0,-1 0 0 0 0,1-1-1 0 0,0 0 1 0 0,8-2-96 0 0,-1 2 35 0 0,0-1-1 0 0,0-1 1 0 0,0-1 0 0 0,0-1-1 0 0,-1 0 1 0 0,0-2 0 0 0,0 0-1 0 0,0-1 1 0 0,13-7-35 0 0,-27 12 6 0 0,19-8 17 0 0,0-1 0 0 0,-1 0-1 0 0,0-2 1 0 0,-1-1 0 0 0,-1-1 0 0 0,0-1-1 0 0,-1 0 1 0 0,3-4-23 0 0,-11 9 23 0 0,-1-1 0 0 0,0 0-1 0 0,0 0 1 0 0,-1-1 0 0 0,-1 0 0 0 0,0-1-1 0 0,-1 1 1 0 0,0-1 0 0 0,-1-1 0 0 0,-1 0-1 0 0,0 1 1 0 0,-1-2 0 0 0,-1 1 0 0 0,2-14-23 0 0,-5 23-6 0 0,0 0 0 0 0,0 0 1 0 0,-1 1-1 0 0,0-1 0 0 0,0 0 1 0 0,-1 0-1 0 0,1 1 1 0 0,-1-1-1 0 0,0 1 0 0 0,-1-1 1 0 0,1 1-1 0 0,-1 0 0 0 0,0 0 1 0 0,-1 0-1 0 0,1 1 0 0 0,-1-1 1 0 0,0 1-1 0 0,0-1 0 0 0,0 1 1 0 0,0 1-1 0 0,-1-1 0 0 0,0 1 1 0 0,0-1-1 0 0,0 1 0 0 0,0 1 1 0 0,0-1-1 0 0,-1 1 0 0 0,-3-2 6 0 0,-1 1-21 0 0,0-1 0 0 0,0 1 0 0 0,-1 1 0 0 0,1 0 0 0 0,-1 0 0 0 0,1 1 0 0 0,-1 1 0 0 0,0 0 0 0 0,0 0 0 0 0,1 1 0 0 0,-1 0 0 0 0,1 1 0 0 0,-1 0 0 0 0,1 1 0 0 0,-6 2 21 0 0,-11 5-6 0 0,0 2-1 0 0,0 0 0 0 0,1 2 1 0 0,1 1-1 0 0,0 1 0 0 0,2 1 1 0 0,0 1-1 0 0,0 1 0 0 0,2 1 1 0 0,0 1-1 0 0,2 1 0 0 0,0 1 1 0 0,2 0-1 0 0,-12 21 7 0 0,24-30 50 0 0,1 0 0 0 0,0 1 0 0 0,1-1 0 0 0,0 1 1 0 0,1 0-1 0 0,1 0 0 0 0,1 0 0 0 0,0 0 0 0 0,1 0 0 0 0,0 0 0 0 0,1 0 0 0 0,1-1 0 0 0,0 1 1 0 0,1-1-1 0 0,1 1 0 0 0,0-1 0 0 0,1-1 0 0 0,1 1 0 0 0,1 1-50 0 0,-4-4 53 0 0,1-1-1 0 0,1 0 1 0 0,0 0 0 0 0,0 0-1 0 0,1-1 1 0 0,0 0 0 0 0,0 0-1 0 0,1-1 1 0 0,0 0-1 0 0,1 0 1 0 0,0-1 0 0 0,0 0-1 0 0,1 0 1 0 0,-1-1 0 0 0,1 0-1 0 0,1-1 1 0 0,-1 0-1 0 0,1-1 1 0 0,0 0 0 0 0,0-1-1 0 0,0 0 1 0 0,0-1 0 0 0,0 0-1 0 0,1 0 1 0 0,-1-2-1 0 0,8 1-52 0 0,1-1 85 0 0,0-1 0 0 0,0 0 0 0 0,0-1 0 0 0,0-2 0 0 0,-1 0 0 0 0,17-6-85 0 0,28-12 184 0 0,-53 19-82 0 0,-11 2-557 0 0,-7-6-5651 0 0,7 7 248 0 0,0 0-6568 0 0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1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24 262 2833 0 0,'0'0'2348'0'0,"0"0"-78"0"0,0 0-27 0 0,0 0-54 0 0,0 0-70 0 0,0 0-144 0 0,0 0-202 0 0,0 0-238 0 0,0 0-292 0 0,0 0-222 0 0,0 0-157 0 0,0 0-128 0 0,0 0-67 0 0,-4-2-59 0 0,-12-8-62 0 0,12 7-72 0 0,4 3-60 0 0,23-25 1531 0 0,147-147-773 0 0,-115 123-1071 0 0,-45 97-97 0 0,-8-38 17 0 0,1 0 0 0 0,0 0 0 0 0,0-1 0 0 0,1 1 0 0 0,0 0 0 0 0,1-1 0 0 0,0 0 0 0 0,0 0 0 0 0,1-1 0 0 0,0 1 0 0 0,0-1 0 0 0,1 0 0 0 0,0-1 0 0 0,1 0 0 0 0,0 0 0 0 0,0 0 0 0 0,2 0-23 0 0,8 5-98 0 0,29 22-669 0 0,-21-4-4369 0 0,-22-25-839 0 0,1-1-6273 0 0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0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88 13235 0 0,'0'0'2072'0'0,"0"0"-465"0"0,0 0-190 0 0,0 0-54 0 0,0 0-27 0 0,0 0-147 0 0,0 0-286 0 0,0 0-221 0 0,0 0-151 0 0,0 0-102 0 0,0 0-92 0 0,0 0-61 0 0,-12 17-69 0 0,-41 56-59 0 0,46-63-98 0 0,1 0 0 0 0,-1 1 0 0 0,1 0 0 0 0,1 0 0 0 0,0 1 0 0 0,1 0 0 0 0,0-1 0 0 0,1 1 0 0 0,0 1 0 0 0,1 1-50 0 0,-4 12 42 0 0,5-22-40 0 0,-1 0 0 0 0,1 0 0 0 0,0 0 0 0 0,0 1 0 0 0,0-1 0 0 0,0 0 0 0 0,1 1 0 0 0,0-1 0 0 0,0 1 0 0 0,0-1 0 0 0,1 0 0 0 0,-1 1 0 0 0,1-1 0 0 0,0 0 0 0 0,0 1 0 0 0,1-1 0 0 0,-1 0 0 0 0,1 0 0 0 0,0 0 0 0 0,0 0 0 0 0,0 0 0 0 0,0-1 0 0 0,1 1 0 0 0,0-1 0 0 0,0 1 0 0 0,0-1 0 0 0,0 0 0 0 0,0 0 0 0 0,0 0 0 0 0,1 0 0 0 0,0-1 0 0 0,-1 0 0 0 0,1 1 0 0 0,0-1 0 0 0,0-1 0 0 0,0 1 0 0 0,4 1-2 0 0,9-4 88 0 0,1-1 1 0 0,-1 0-1 0 0,0-1 0 0 0,1 0 0 0 0,-1-2 0 0 0,-1 0 0 0 0,1-1 1 0 0,-1-1-1 0 0,0 0 0 0 0,0-1 0 0 0,-1-1 0 0 0,0 0 0 0 0,0-1 0 0 0,-1-1 1 0 0,-1 0-1 0 0,0-1 0 0 0,0 0 0 0 0,-1-1 0 0 0,-1-1 0 0 0,5-6-88 0 0,-8 12 51 0 0,1-1 0 0 0,-1 1 0 0 0,-1-1-1 0 0,0 0 1 0 0,0-1 0 0 0,-1 0 0 0 0,0 0-1 0 0,0 0 1 0 0,-1-1 0 0 0,-1 0-1 0 0,0 0 1 0 0,0 0 0 0 0,-1 0 0 0 0,-1 0-1 0 0,0-1 1 0 0,0 1 0 0 0,-1-1 0 0 0,-1 0-1 0 0,0 1 1 0 0,0-1 0 0 0,-1 0-51 0 0,-3 6-41 0 0,0 1 1 0 0,0 0-1 0 0,0 0 1 0 0,-1 1-1 0 0,0-1 1 0 0,0 1-1 0 0,0 0 1 0 0,-1 0-1 0 0,1 1 1 0 0,-1 0-1 0 0,0 0 1 0 0,0 0-1 0 0,0 0 1 0 0,0 1-1 0 0,0 0 1 0 0,0 0-1 0 0,-1 1 1 0 0,1 0-1 0 0,-1 0 1 0 0,1 0-1 0 0,-1 1 1 0 0,1 0-1 0 0,-1 0 1 0 0,1 1-1 0 0,-1 0 1 0 0,1 0-1 0 0,-1 0 1 0 0,1 1-1 0 0,0 0 1 0 0,-5 2 40 0 0,-86 46-2442 0 0,40-6-4923 0 0,41-29-4381 0 0</inkml:trace>
  <inkml:trace contextRef="#ctx0" brushRef="#br0" timeOffset="269.769">9 320 12803 0 0,'0'0'2478'0'0,"0"0"-699"0"0,0 0-358 0 0,0 0-68 0 0,0 0-68 0 0,0 0-143 0 0,0 0-255 0 0,0 0-245 0 0,0 0-181 0 0,0 0-115 0 0,0 0-52 0 0,0 0-18 0 0,0 0-2 0 0,9-5-22 0 0,84-27 489 0 0,-62 30-456 0 0,0 1 0 0 0,0 2 0 0 0,0 1 0 0 0,0 2 0 0 0,0 1 0 0 0,0 1 0 0 0,0 2-285 0 0,68-1 880 0 0,-85-25-1663 0 0,-13 1-6135 0 0,-1 16 5357 0 0,0-4-10380 0 0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7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264 191 4417 0 0,'0'0'1964'0'0,"0"0"-234"0"0,0 0-4 0 0,0 0 169 0 0,0 0 116 0 0,0 0-105 0 0,0 0-294 0 0,0 0-377 0 0,0 0-283 0 0,0 0-217 0 0,0 0-162 0 0,0 0-79 0 0,0 0-95 0 0,-11-6-70 0 0,-37-17-30 0 0,46 23-281 0 0,1 0 1 0 0,-1 0-1 0 0,0 0 1 0 0,1-1-1 0 0,-1 2 1 0 0,0-1 0 0 0,1 0-1 0 0,-1 0 1 0 0,1 0-1 0 0,-1 1 1 0 0,0-1-1 0 0,1 1 1 0 0,-1 0-1 0 0,1-1 1 0 0,-1 1 0 0 0,1 0-1 0 0,-1 0 1 0 0,1 0-1 0 0,0 0 1 0 0,-1 0-1 0 0,1 0 1 0 0,0 0-1 0 0,0 0 1 0 0,0 0-1 0 0,0 1 1 0 0,0-1 0 0 0,0 0-1 0 0,0 1 1 0 0,0-1-1 0 0,1 1 1 0 0,-1-1-1 0 0,0 2-18 0 0,-3 3 79 0 0,-15 20 39 0 0,1 0 1 0 0,2 1-1 0 0,0 1 1 0 0,2 1-1 0 0,1 0 0 0 0,2 1 1 0 0,0 0-1 0 0,2 0 1 0 0,2 1-1 0 0,0 1 1 0 0,2-1-1 0 0,2 1 0 0 0,1 0 1 0 0,1-1-1 0 0,2 4-118 0 0,-1-30 31 0 0,0 0 0 0 0,1 1 0 0 0,0-1 0 0 0,0 0 0 0 0,1 0 0 0 0,-1 1 0 0 0,1-1 0 0 0,0-1-1 0 0,1 1 1 0 0,-1 0 0 0 0,1 0 0 0 0,0-1 0 0 0,0 0 0 0 0,0 1 0 0 0,1-1 0 0 0,0 0 0 0 0,-1-1 0 0 0,1 1 0 0 0,1-1-1 0 0,-1 0 1 0 0,0 0 0 0 0,1 0 0 0 0,0 0 0 0 0,-1-1 0 0 0,1 1 0 0 0,0-2 0 0 0,0 1 0 0 0,0 0 0 0 0,1-1 0 0 0,-1 0-1 0 0,0 0 1 0 0,0 0 0 0 0,1-1 0 0 0,0 0-31 0 0,9 0 114 0 0,-1-1 0 0 0,1 0 0 0 0,-1-2 1 0 0,0 1-1 0 0,0-2 0 0 0,0 0 0 0 0,0-1 0 0 0,0 0 0 0 0,5-3-114 0 0,16-10 123 0 0,-2-1 0 0 0,0-1 1 0 0,0-2-1 0 0,-2-1 0 0 0,-1-1 0 0 0,-1-2 1 0 0,-1-1-1 0 0,-2-1 0 0 0,0-2 0 0 0,-2 0 0 0 0,-1-1 1 0 0,-2-2-1 0 0,12-25-123 0 0,-25 44 3 0 0,-1 0 1 0 0,-1-1-1 0 0,-1 0 1 0 0,0 0-1 0 0,-1 0 1 0 0,-1-1-1 0 0,0 1 1 0 0,-1-1-1 0 0,0 0 1 0 0,-2 0-1 0 0,0 1 1 0 0,0-1-1 0 0,-3-9-3 0 0,-1 16-74 0 0,0 0-1 0 0,-1 0 1 0 0,0 0-1 0 0,0 1 1 0 0,-1 0-1 0 0,0 0 1 0 0,-1 0-1 0 0,0 1 1 0 0,0 0-1 0 0,0 0 1 0 0,-1 1-1 0 0,0 0 1 0 0,0 0-1 0 0,-1 0 1 0 0,1 1-1 0 0,-1 1 1 0 0,0 0-1 0 0,-1 0 1 0 0,1 1-1 0 0,-1 0 1 0 0,0 0 0 0 0,1 1-1 0 0,-1 0 1 0 0,0 1-1 0 0,0 0 1 0 0,0 1-1 0 0,0 0 1 0 0,0 0-1 0 0,0 1 1 0 0,0 1-1 0 0,0-1 1 0 0,0 2-1 0 0,-8 2 75 0 0,-4 3-369 0 0,1 0-1 0 0,0 2 1 0 0,1 0-1 0 0,0 2 1 0 0,0 0-1 0 0,1 1 1 0 0,1 1-1 0 0,1 0 1 0 0,-8 8 369 0 0,-81 94-9301 0 0,87-92-1576 0 0</inkml:trace>
  <inkml:trace contextRef="#ctx0" brushRef="#br0" timeOffset="343.62">1 563 7810 0 0,'0'0'2064'0'0,"0"0"-226"0"0,0 0-59 0 0,0 0 13 0 0,0 0-90 0 0,0 0-196 0 0,0 0-239 0 0,0 0-226 0 0,0 0-186 0 0,0 0-163 0 0,0 0-88 0 0,0 0-78 0 0,25-29-60 0 0,78-91-48 0 0,-60 81 206 0 0,-31 34-502 0 0,1 1-1 0 0,-1 0 1 0 0,1 1 0 0 0,0 0 0 0 0,1 1-1 0 0,-1 0 1 0 0,0 1 0 0 0,0 1 0 0 0,1 0-1 0 0,-1 1 1 0 0,3 1-122 0 0,83 45 591 0 0,-44-14-247 0 0,-43-27-214 0 0,1-1 1 0 0,-1 0 0 0 0,1-1-1 0 0,0 0 1 0 0,0-1-1 0 0,0-1 1 0 0,0 0-1 0 0,1-1 1 0 0,-1 0-1 0 0,1-1-130 0 0,-13 0-14 0 0,-1 0-16 0 0,0 0-34 0 0,0 0-40 0 0,-6-20-6753 0 0,3 15 2759 0 0,1 1-7425 0 0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55 15835 0 0,'0'0'2282'0'0,"0"0"-1479"0"0,0 0-504 0 0,0 0 121 0 0,0 0 233 0 0,0 0 173 0 0,0 0-1 0 0,-9 31-178 0 0,-30 101-193 0 0,-18 103 302 0 0,52-217-713 0 0,2 1 1 0 0,0-1 0 0 0,0 0-1 0 0,2 1 1 0 0,0-1 0 0 0,1 1-1 0 0,2 2-43 0 0,-2-21 18 0 0,0 0 0 0 0,0 0 0 0 0,0-1 0 0 0,0 1 0 0 0,1 0 0 0 0,-1 0 0 0 0,0 0 0 0 0,0-1 0 0 0,0 1-1 0 0,1 0 1 0 0,-1 0 0 0 0,0 0 0 0 0,0 0 0 0 0,0 0 0 0 0,1 0 0 0 0,-1-1 0 0 0,0 1 0 0 0,0 0 0 0 0,1 0 0 0 0,-1 0 0 0 0,0 0 0 0 0,0 0 0 0 0,1 0 0 0 0,-1 0-1 0 0,0 0 1 0 0,0 0 0 0 0,1 0 0 0 0,-1 0 0 0 0,0 0 0 0 0,0 0 0 0 0,1 1 0 0 0,-1-1 0 0 0,0 0 0 0 0,0 0 0 0 0,1 0 0 0 0,-1 0 0 0 0,0 0 0 0 0,0 0 0 0 0,0 1-1 0 0,1-1 1 0 0,-1 0 0 0 0,0 0 0 0 0,0 0 0 0 0,0 0 0 0 0,0 1 0 0 0,1-1 0 0 0,-1 0 0 0 0,0 0 0 0 0,0 0 0 0 0,0 1 0 0 0,0-1 0 0 0,0 0 0 0 0,0 0 0 0 0,0 1-1 0 0,0-1 1 0 0,0 0 0 0 0,0 0-18 0 0,12-25 639 0 0,-11 22-582 0 0,108-254 983 0 0,-100 235-985 0 0,6-18 21 0 0,1 1 0 0 0,2 1 1 0 0,2 1-1 0 0,1 0 0 0 0,2 1 0 0 0,10-9-76 0 0,-33 44 6 0 0,1-1-1 0 0,0 0 1 0 0,1 1-1 0 0,-1-1 1 0 0,0 1 0 0 0,0-1-1 0 0,1 1 1 0 0,-1-1-1 0 0,1 1 1 0 0,-1 0-1 0 0,1 0 1 0 0,-1 0 0 0 0,1 0-1 0 0,0 0 1 0 0,-1 0-1 0 0,1 0 1 0 0,0 0-1 0 0,0 1 1 0 0,0-1 0 0 0,0 1-1 0 0,0-1 1 0 0,0 1-1 0 0,0 0 1 0 0,0 0-1 0 0,-1 0 1 0 0,1 0 0 0 0,0 0-1 0 0,0 0 1 0 0,0 1-1 0 0,0-1 1 0 0,0 1-1 0 0,0-1 1 0 0,0 1 0 0 0,0-1-1 0 0,-1 1 1 0 0,1 0-1 0 0,0 0 1 0 0,0 0-1 0 0,-1 0 1 0 0,1 0 0 0 0,-1 1-1 0 0,1-1 1 0 0,-1 0-1 0 0,0 1 1 0 0,1 0-6 0 0,42 90 587 0 0,-30-37-457 0 0,-13-33-5313 0 0,-1-21 311 0 0,1-1-488 0 0,0 0-6536 0 0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3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14 265 0 0 0,'0'0'944'0'0,"0"0"531"0"0,0 0 359 0 0,0 0 224 0 0,0 0 138 0 0,0 0-53 0 0,0 0-146 0 0,0 0-214 0 0,0 0-250 0 0,0 0-218 0 0,0 0-238 0 0,-2 2-172 0 0,1-1-338 0 0,-7 5-864 0 0,6-1 6140 0 0,14-2-1234 0 0,3-1-4078 0 0,6 4-522 0 0,-1-2 1 0 0,1 0-1 0 0,0-1 0 0 0,0-2 0 0 0,0 0 1 0 0,0-1-1 0 0,3-1-9 0 0,0 1-13 0 0,113-4 20 0 0,84-21 217 0 0,-198 21-984 0 0,-76-21-7470 0 0,43 24 2869 0 0,3-2-6275 0 0</inkml:trace>
  <inkml:trace contextRef="#ctx0" brushRef="#br0" timeOffset="306.979">277 0 14227 0 0,'0'0'1676'0'0,"0"0"-439"0"0,0 0-253 0 0,0 0 13 0 0,0 0 93 0 0,0 0 9 0 0,0 0-55 0 0,0 0-136 0 0,0 0-125 0 0,0 0-75 0 0,0 0-109 0 0,0 0-119 0 0,5 18-80 0 0,31 115 526 0 0,-30-101-781 0 0,-1 1-1 0 0,-1 1 1 0 0,-2-1 0 0 0,-2 1 0 0 0,-1 1-145 0 0,1-12 24 0 0,-18 77-662 0 0,16-93 488 0 0,1-1-4055 0 0,8-1-6280 0 0,-4-4-1007 0 0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4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222 367 19076 0 0,'0'0'1336'0'0,"0"0"-466"0"0,0 0-169 0 0,0 0 78 0 0,0 0 109 0 0,0 0 15 0 0,0 0-144 0 0,0 0-211 0 0,0 0-188 0 0,-24 35-117 0 0,-78 112-87 0 0,44-40 0 0 0,51-92-158 0 0,1 0-1 0 0,1 0 0 0 0,0 0 1 0 0,1 1-1 0 0,0 0 1 0 0,2 0-1 0 0,-1 0 1 0 0,2 0-1 0 0,0 1 1 0 0,2-1-1 0 0,1 16 3 0 0,-1-28-4 0 0,0 0 1 0 0,1 0-1 0 0,0 1 0 0 0,0-1 1 0 0,0-1-1 0 0,1 1 0 0 0,-1 0 1 0 0,1 0-1 0 0,0-1 0 0 0,0 0 0 0 0,0 1 1 0 0,0-1-1 0 0,0 0 0 0 0,1-1 1 0 0,0 1-1 0 0,-1-1 0 0 0,1 1 1 0 0,0-1-1 0 0,0 0 0 0 0,0 0 1 0 0,1-1-1 0 0,-1 1 0 0 0,0-1 1 0 0,0 0-1 0 0,1 0 0 0 0,1 0 4 0 0,120-3 109 0 0,-97-6 3 0 0,-1-1 0 0 0,0-2-1 0 0,-1 0 1 0 0,0-2-1 0 0,-1-1 1 0 0,0-1 0 0 0,-1-1-1 0 0,-1-2 1 0 0,-1 0 0 0 0,2-3-112 0 0,-14 11 62 0 0,0 0 1 0 0,-1 0-1 0 0,0-1 1 0 0,0 0-1 0 0,-2-1 1 0 0,1 0-1 0 0,-1 0 1 0 0,-1-1-1 0 0,-1 0 1 0 0,1 0-1 0 0,-2-1 1 0 0,0 0-1 0 0,-1 0 0 0 0,0 0 1 0 0,-1 0-1 0 0,0 0 1 0 0,-2-1-1 0 0,1 1 1 0 0,-2-1-1 0 0,0 0 1 0 0,-1-3-63 0 0,0 11-8 0 0,-1 0 0 0 0,0 1 0 0 0,0-1 0 0 0,0 1 0 0 0,-1-1 1 0 0,0 1-1 0 0,0 0 0 0 0,0 0 0 0 0,-1 0 0 0 0,0 1 0 0 0,0-1 0 0 0,-1 1 0 0 0,1 0 0 0 0,-1 0 1 0 0,0 0-1 0 0,0 1 0 0 0,-1 0 0 0 0,0 0 0 0 0,1 0 0 0 0,-1 1 0 0 0,-1-1 0 0 0,1 1 0 0 0,0 1 1 0 0,-1 0-1 0 0,1-1 0 0 0,-1 2 0 0 0,-3-1 8 0 0,-7-2-156 0 0,0 0 1 0 0,-1 2-1 0 0,1 0 0 0 0,0 1 1 0 0,-1 1-1 0 0,1 1 0 0 0,0 0 1 0 0,-1 1-1 0 0,1 1 0 0 0,-9 3 156 0 0,-76 35-2673 0 0,42-3-4881 0 0,39-22-4349 0 0</inkml:trace>
  <inkml:trace contextRef="#ctx0" brushRef="#br0" timeOffset="332.534">180 618 17396 0 0,'0'0'2290'0'0,"0"0"-697"0"0,0 0-430 0 0,0 0-173 0 0,0 0-61 0 0,0 0-75 0 0,0 0-123 0 0,0 0-135 0 0,0 0-166 0 0,0 0-130 0 0,0 0-138 0 0,0 0-55 0 0,0 0-49 0 0,11-9-23 0 0,35-24 37 0 0,-45 33-68 0 0,0-1 0 0 0,-1 1 0 0 0,1 0 0 0 0,0-1 0 0 0,0 1 0 0 0,-1 0 0 0 0,1 0 0 0 0,0-1 0 0 0,0 1 0 0 0,-1 0 0 0 0,1 0 1 0 0,0 0-1 0 0,0 0 0 0 0,0 0 0 0 0,-1 0 0 0 0,1 0 0 0 0,0 1 0 0 0,0-1 0 0 0,-1 0 0 0 0,1 0 0 0 0,0 0 0 0 0,-1 1 0 0 0,1-1 0 0 0,0 0 0 0 0,0 1 0 0 0,-1-1 0 0 0,1 1 0 0 0,-1-1 0 0 0,1 1 0 0 0,0-1 0 0 0,-1 1 1 0 0,1-1-1 0 0,-1 1 0 0 0,1 0 0 0 0,-1-1 0 0 0,0 1 0 0 0,1 0 0 0 0,-1-1 0 0 0,0 1 0 0 0,1 0 0 0 0,-1-1 0 0 0,0 1 0 0 0,1 0-4 0 0,1 3 26 0 0,9 7 2 0 0,1-2 1 0 0,1 1-1 0 0,-1-1 1 0 0,1-1-1 0 0,1-1 1 0 0,0 0-1 0 0,0 0 1 0 0,0-2-1 0 0,0 1 1 0 0,1-2-1 0 0,0 0 1 0 0,0-1-1 0 0,0 0 1 0 0,1-1-1 0 0,5-1-28 0 0,45 11 224 0 0,11-5 357 0 0,-77-7-561 0 0,0 0-4 0 0,0 0-8 0 0,0 0-36 0 0,0 0-34 0 0,0 0-69 0 0,0 0-129 0 0,0 0-195 0 0,-8-2-3255 0 0,5 1 319 0 0,0 0-5174 0 0,1 1-4015 0 0</inkml:trace>
  <inkml:trace contextRef="#ctx0" brushRef="#br0" timeOffset="1331.423">362 18 2176 0 0,'0'0'1985'0'0,"0"0"245"0"0,0 0 288 0 0,0 0 129 0 0,0 0-168 0 0,0 0-397 0 0,0 0-455 0 0,0 0-387 0 0,0 0-232 0 0,0 0-122 0 0,0 0-50 0 0,0 0-32 0 0,-10 5-76 0 0,-30 18-89 0 0,-3 14 1668 0 0,45-33-1092 0 0,58-43-552 0 0,-103 68 960 0 0,40-26-1586 0 0,3-3-49 0 0,0 0-14 0 0,0 0-16 0 0,0 0-26 0 0,0 0-48 0 0,0 0-77 0 0,0 0-100 0 0,0 0-72 0 0,9 9-3545 0 0,-7-7 179 0 0,2 2-8353 0 0</inkml:trace>
  <inkml:trace contextRef="#ctx0" brushRef="#br0" timeOffset="3832.556">1251 279 6097 0 0,'0'0'1647'0'0,"0"0"-188"0"0,0 0 18 0 0,0 0 139 0 0,0 0 62 0 0,0 0-130 0 0,0 0-302 0 0,0 0-302 0 0,0 0-223 0 0,0 0-159 0 0,0 0-100 0 0,-28 9-43 0 0,-90 27-69 0 0,60 0 291 0 0,50-29-572 0 0,0 0-1 0 0,0 0 1 0 0,0 1 0 0 0,1 0 0 0 0,0 0-1 0 0,1 1 1 0 0,0 0 0 0 0,0 0-1 0 0,1 0 1 0 0,0 1 0 0 0,1 0-1 0 0,0 0 1 0 0,0 0 0 0 0,1 0-1 0 0,1 1 1 0 0,-1-1 0 0 0,2 1-1 0 0,-1 6-68 0 0,3-13 41 0 0,1 0-1 0 0,0-1 0 0 0,0 1 0 0 0,0-1 0 0 0,0 0 1 0 0,1 0-1 0 0,-1 0 0 0 0,1 0 0 0 0,-1 0 0 0 0,1 0 0 0 0,0-1 1 0 0,1 1-1 0 0,-1-1 0 0 0,0 0 0 0 0,1 0 0 0 0,-1 0 1 0 0,1 0-1 0 0,-1-1 0 0 0,1 1 0 0 0,0-1 0 0 0,0 0 0 0 0,-1 0 1 0 0,1-1-1 0 0,0 1 0 0 0,0-1 0 0 0,0 0 0 0 0,0 0 1 0 0,0 0-1 0 0,0 0 0 0 0,0-1 0 0 0,0 1 0 0 0,0-1 0 0 0,-1 0 1 0 0,1 0-1 0 0,0-1 0 0 0,0 1 0 0 0,-1-1 0 0 0,1 0-40 0 0,21-13 146 0 0,-1-1 0 0 0,-1 0 0 0 0,0-2 1 0 0,-1-1-1 0 0,-1-1 0 0 0,-1-1 0 0 0,-1 0 0 0 0,-1-2 0 0 0,-1 0 0 0 0,-1-1 0 0 0,-1 0 0 0 0,-1-1 0 0 0,-1-1 0 0 0,5-17-146 0 0,-10 23-37 0 0,-2 0 0 0 0,0-1 1 0 0,-1 1-1 0 0,-1-1 0 0 0,-2-1 1 0 0,0 1-1 0 0,-1 0 0 0 0,0-3 37 0 0,-1 22-37 0 0,0-1 0 0 0,0 1-1 0 0,0 0 1 0 0,0-1-1 0 0,0 1 1 0 0,0 0 0 0 0,-1-1-1 0 0,1 1 1 0 0,-1 0-1 0 0,0 0 1 0 0,1-1 0 0 0,-1 1-1 0 0,0 0 1 0 0,0 0-1 0 0,0 0 1 0 0,-1 0 0 0 0,1 0-1 0 0,0 0 1 0 0,-1 0-1 0 0,0 1 1 0 0,1-1 0 0 0,-1 0-1 0 0,0 1 1 0 0,0-1-1 0 0,1 1 1 0 0,-1 0 0 0 0,0 0-1 0 0,-1 0 1 0 0,1 0-1 0 0,0 0 1 0 0,0 0 0 0 0,0 0-1 0 0,0 1 1 0 0,-1-1-1 0 0,1 1 1 0 0,0-1 0 0 0,-1 1-1 0 0,1 0 1 0 0,0 0-1 0 0,-2 0 38 0 0,-3 1-83 0 0,-1-1 1 0 0,1 2-1 0 0,0-1 0 0 0,0 1 0 0 0,0 0 0 0 0,0 0 0 0 0,0 1 0 0 0,0 0 0 0 0,0 0 0 0 0,1 1 0 0 0,-1 0 0 0 0,-1 2 83 0 0,-5 3-15 0 0,1 1 1 0 0,-1 1-1 0 0,2 0 0 0 0,0 1 0 0 0,0 0 1 0 0,1 1-1 0 0,0 0 0 0 0,1 0 0 0 0,1 1 0 0 0,0 0 1 0 0,1 1-1 0 0,-5 13 15 0 0,12-22 45 0 0,-1-1 0 0 0,1 1 0 0 0,0 0 0 0 0,0-1 0 0 0,0 1 0 0 0,1 0 0 0 0,0-1 0 0 0,0 1-1 0 0,0-1 1 0 0,1 1 0 0 0,0-1 0 0 0,0 0 0 0 0,0 0 0 0 0,1 0 0 0 0,0 0 0 0 0,0 0 0 0 0,0 0 0 0 0,0-1 0 0 0,1 1 0 0 0,0-1 0 0 0,0 0 0 0 0,0 0 0 0 0,0 0 0 0 0,1-1 0 0 0,-1 0 0 0 0,1 0 0 0 0,0 0 0 0 0,0 0 0 0 0,0-1 0 0 0,0 1 0 0 0,0-1-1 0 0,1-1 1 0 0,-1 1 0 0 0,1-1 0 0 0,-1 0 0 0 0,1 0 0 0 0,-1 0 0 0 0,3-1-45 0 0,40 9 240 0 0,0-2-1 0 0,0-2 1 0 0,1-2-1 0 0,-1-3 1 0 0,4-1-240 0 0,9 0 12 0 0,-8-3-1092 0 0,-53 4 322 0 0,-8 8-6270 0 0,1-5-1407 0 0</inkml:trace>
  <inkml:trace contextRef="#ctx0" brushRef="#br0" timeOffset="4131.508">832 754 12595 0 0,'0'0'1532'0'0,"0"0"-268"0"0,0 0 106 0 0,0 0 173 0 0,0 0-39 0 0,0 0-165 0 0,0 0-239 0 0,0 0-255 0 0,35 1-203 0 0,112 4-137 0 0,61-22 748 0 0,64-8-2385 0 0,-245 24-2412 0 0,-17 1-5339 0 0,-10 0-2122 0 0</inkml:trace>
  <inkml:trace contextRef="#ctx0" brushRef="#br0" timeOffset="4647.505">994 975 9962 0 0,'0'0'2965'0'0,"0"0"-1117"0"0,0 0-440 0 0,0 0-29 0 0,0 0-22 0 0,0 0-136 0 0,0 0-255 0 0,0 0-251 0 0,0 0-195 0 0,0 0-139 0 0,0 0-79 0 0,0 0-72 0 0,0 0-48 0 0,-18 23-50 0 0,-54 72-28 0 0,53-48 120 0 0,18-45-203 0 0,1 0 0 0 0,-1 0 0 0 0,1 1 1 0 0,0-1-1 0 0,-1 0 0 0 0,1 0 0 0 0,0 0 0 0 0,0 1 1 0 0,1-1-1 0 0,-1 0 0 0 0,0 0 0 0 0,1 0 0 0 0,-1 1 1 0 0,1-1-1 0 0,0 0 0 0 0,0 0 0 0 0,0 0 0 0 0,0 0 1 0 0,0 0-1 0 0,0 0 0 0 0,0-1 0 0 0,0 1 0 0 0,1 0 1 0 0,-1 0-1 0 0,1-1 0 0 0,0 1 0 0 0,-1-1 0 0 0,1 0 1 0 0,0 1-1 0 0,0-1 0 0 0,0 0 0 0 0,0 0 0 0 0,0 0 1 0 0,0 0-1 0 0,0 0 0 0 0,0-1 0 0 0,0 1 0 0 0,0-1 1 0 0,1 1-22 0 0,3-1 58 0 0,0 0 1 0 0,1-1 0 0 0,-1 0 0 0 0,0 0-1 0 0,1 0 1 0 0,-1 0 0 0 0,0-1 0 0 0,0 0-1 0 0,0-1 1 0 0,0 1 0 0 0,-1-1 0 0 0,1 0 0 0 0,-1-1-1 0 0,1 1 1 0 0,-1-1 0 0 0,2-3-59 0 0,16-10 26 0 0,0-1 0 0 0,-2-1 1 0 0,0-1-1 0 0,-2-1 0 0 0,0-1 0 0 0,-1-1 0 0 0,-1 0 1 0 0,-2-1-1 0 0,0-1 0 0 0,-1 0 0 0 0,-2-1 1 0 0,-1-1-1 0 0,0 0 0 0 0,-3 0 0 0 0,7-29-26 0 0,-15 53-7 0 0,1 0-17 0 0,0 1 0 0 0,0-1 0 0 0,0 0 0 0 0,0 0 0 0 0,-1 0 0 0 0,1 0 1 0 0,-1 0-1 0 0,0 0 0 0 0,0 0 0 0 0,0 0 0 0 0,0 0 0 0 0,0 0 0 0 0,-1 0 0 0 0,1 0 0 0 0,-1 1 0 0 0,0-1 0 0 0,0 0 0 0 0,0 0 0 0 0,0 0 0 0 0,-1 1 0 0 0,1-1 0 0 0,-1 1 0 0 0,1-1 0 0 0,-1 1 0 0 0,0-1 0 0 0,0 1 0 0 0,0 0 0 0 0,0 0 1 0 0,0 0-1 0 0,-1 0 0 0 0,1 1 0 0 0,-1-1 0 0 0,1 0 0 0 0,-2 1 24 0 0,-3 1-36 0 0,-1 1 0 0 0,0 0 0 0 0,1 0 0 0 0,-1 1 0 0 0,0 0 0 0 0,1 0 0 0 0,0 1 1 0 0,-1 0-1 0 0,1 0 0 0 0,1 1 0 0 0,-1 0 0 0 0,0 0 0 0 0,1 1 0 0 0,0 0 0 0 0,0 0 0 0 0,0 0 0 0 0,1 0 0 0 0,-1 1 1 0 0,1 0-1 0 0,1 0 0 0 0,-1 1 0 0 0,1-1 0 0 0,0 1 0 0 0,1 0 0 0 0,-3 7 36 0 0,1-7 0 0 0,-2 0 28 0 0,2 1 0 0 0,-1 0 0 0 0,1 0 0 0 0,0 0 0 0 0,1 1 0 0 0,0-1 0 0 0,0 1 0 0 0,1 0-1 0 0,0 0 1 0 0,0 0 0 0 0,1 1 0 0 0,0-1 0 0 0,1 1 0 0 0,0-1 0 0 0,1 1 0 0 0,0-1 0 0 0,0 1 0 0 0,1-1 0 0 0,0 1-1 0 0,1-1 1 0 0,0 1 0 0 0,0-1 0 0 0,1 0 0 0 0,1 0 0 0 0,-1 0 0 0 0,1 0 0 0 0,1-1 0 0 0,-1 0 0 0 0,4 4-28 0 0,5-4 38 0 0,0 0 1 0 0,1-1-1 0 0,0 0 1 0 0,0-1-1 0 0,0 0 1 0 0,1-1-1 0 0,0-1 1 0 0,0 0-1 0 0,0-1 1 0 0,1-1-1 0 0,-1-1 1 0 0,1 0-1 0 0,-1 0 1 0 0,1-2-1 0 0,-1 0 1 0 0,13-3-39 0 0,29-13-1052 0 0,-42 6-1919 0 0,-5-4-3671 0 0,-8 11-3951 0 0</inkml:trace>
  <inkml:trace contextRef="#ctx0" brushRef="#br0" timeOffset="4980.53">1658 794 12947 0 0,'0'0'2496'0'0,"0"0"-907"0"0,0 0-389 0 0,0 0-5 0 0,0 0 85 0 0,0 0-48 0 0,0 0-190 0 0,0 0-262 0 0,0 0-213 0 0,0 0-143 0 0,0 0-124 0 0,-18 34-101 0 0,-56 106-73 0 0,22-15 40 0 0,51-123-162 0 0,-1 0 0 0 0,1 0 0 0 0,0 0-1 0 0,0 0 1 0 0,0 0 0 0 0,0 0 0 0 0,0 0 0 0 0,1 1 0 0 0,-1-1 0 0 0,1 0 0 0 0,-1 1 0 0 0,1-1 0 0 0,0 0-1 0 0,0 1 1 0 0,0-1 0 0 0,0 1 0 0 0,1-1 0 0 0,-1 0 0 0 0,0 1 0 0 0,1-1 0 0 0,0 0 0 0 0,-1 0 0 0 0,1 1 0 0 0,0-1-1 0 0,0 0 1 0 0,1 0 0 0 0,-1 0 0 0 0,0 0 0 0 0,0 0 0 0 0,1 0 0 0 0,0-1 0 0 0,-1 1 0 0 0,1 0 0 0 0,0-1 0 0 0,0 1-1 0 0,-1-1 1 0 0,1 0 0 0 0,1 1 0 0 0,-1-1 0 0 0,0 0 0 0 0,0 0 0 0 0,1 0-4 0 0,7 0 64 0 0,1-1 0 0 0,-1 0 0 0 0,1 0 1 0 0,-1-1-1 0 0,1 0 0 0 0,-1-1 0 0 0,1 0 0 0 0,-1-1 1 0 0,0 0-1 0 0,0-1 0 0 0,0 0 0 0 0,-1 0 0 0 0,1-1 1 0 0,2-2-65 0 0,36-13-1133 0 0,-62 15-4885 0 0,10 3 678 0 0,2 2-5870 0 0</inkml:trace>
  <inkml:trace contextRef="#ctx0" brushRef="#br0" timeOffset="5232.514">1408 975 8202 0 0,'0'0'4075'0'0,"0"0"-2017"0"0,0 0-791 0 0,0 0-44 0 0,0 0 157 0 0,0 0 38 0 0,0 0-190 0 0,0 0-276 0 0,0 0-248 0 0,0 0-199 0 0,0 0-144 0 0,0 0-86 0 0,36-4-145 0 0,112-11-119 0 0,-43 12-1755 0 0,-88 3-2340 0 0,-3 0-7196 0 0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22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81 762 944 0 0,'0'0'1227'0'0,"0"0"139"0"0,0 0 342 0 0,0 0 358 0 0,0 0 129 0 0,0 0-132 0 0,0 0-326 0 0,0 0-403 0 0,0 0-293 0 0,0 0-141 0 0,0 0-80 0 0,0 0-22 0 0,5 14-8 0 0,17 46-56 0 0,-21-59-685 0 0,-1 1-1 0 0,1-1 1 0 0,0 0-1 0 0,0 1 1 0 0,0-1 0 0 0,0 0-1 0 0,0 0 1 0 0,0 0-1 0 0,0 0 1 0 0,0 0 0 0 0,1 0-1 0 0,-1 0 1 0 0,0 0 0 0 0,1 0-1 0 0,-1-1 1 0 0,0 1-1 0 0,1 0 1 0 0,-1-1 0 0 0,1 1-1 0 0,-1-1 1 0 0,1 0 0 0 0,-1 1-1 0 0,1-1 1 0 0,-1 0-1 0 0,1 0 1 0 0,0 0 0 0 0,-1 0-1 0 0,1 0 1 0 0,-1 0 0 0 0,1-1-1 0 0,-1 1 1 0 0,1-1-1 0 0,0 1-48 0 0,8-1 331 0 0,16-2-27 0 0,0-2 1 0 0,-1 0-1 0 0,1-2 1 0 0,-1-1 0 0 0,0 0-1 0 0,-1-2 1 0 0,0-1-1 0 0,-1-1 1 0 0,11-8-305 0 0,-19 14 54 0 0,-1-1 1 0 0,1 0 0 0 0,-1-1 0 0 0,-1-1-1 0 0,0 0 1 0 0,0-1 0 0 0,-1 0 0 0 0,0-1 0 0 0,0 0-1 0 0,-1-1 1 0 0,-1 0 0 0 0,0-1 0 0 0,-1 0-1 0 0,7-14-54 0 0,-14 24 2 0 0,-1 0 0 0 0,0 1-1 0 0,0-1 1 0 0,0 0-1 0 0,0 0 1 0 0,-1 1 0 0 0,1-1-1 0 0,-1 0 1 0 0,1 0-1 0 0,-1 0 1 0 0,0 0 0 0 0,0 0-1 0 0,-1 0 1 0 0,1 0 0 0 0,-1 0-1 0 0,1 0 1 0 0,-1 1-1 0 0,0-1 1 0 0,0 0 0 0 0,0 0-1 0 0,0 1 1 0 0,-1-1-1 0 0,1 1 1 0 0,-1-1 0 0 0,1 1-1 0 0,-1-1 1 0 0,0 1-1 0 0,0 0 1 0 0,0 0 0 0 0,0 0-1 0 0,-1 0 1 0 0,1 0-1 0 0,-1 0-1 0 0,-4-2-37 0 0,0 0-1 0 0,-1 1 0 0 0,1 0 0 0 0,-1 1 0 0 0,1-1 0 0 0,-1 1 0 0 0,0 1 0 0 0,0-1 0 0 0,1 1 0 0 0,-1 1 0 0 0,-8 0 38 0 0,3-1-54 0 0,-1 1 1 0 0,0 1-1 0 0,1 0 0 0 0,-1 1 0 0 0,1 1 0 0 0,0 0 0 0 0,-1 1 1 0 0,-11 5 53 0 0,-1 1-8 0 0,0 1 1 0 0,1 1 0 0 0,0 1-1 0 0,1 1 1 0 0,1 2 0 0 0,0 0 0 0 0,1 2-1 0 0,0 0 1 0 0,2 1 0 0 0,0 1-1 0 0,1 1 1 0 0,2 1 0 0 0,-12 17 7 0 0,24-31 51 0 0,1-1 0 0 0,0 1 0 0 0,0 0 0 0 0,1 0 0 0 0,0 0 0 0 0,0 1-1 0 0,1-1 1 0 0,0 0 0 0 0,0 1 0 0 0,1 0 0 0 0,0-1 0 0 0,1 1 0 0 0,0 0 0 0 0,0 0 0 0 0,1-1 0 0 0,0 1 0 0 0,1 0 0 0 0,-1-1 0 0 0,2 1 0 0 0,-1-1 0 0 0,1 0 0 0 0,1 0 0 0 0,-1 0 0 0 0,1 0-1 0 0,3 3-50 0 0,3 1 135 0 0,1 0 0 0 0,1 0 0 0 0,0-1 0 0 0,0-1 0 0 0,1 0-1 0 0,1-1 1 0 0,0 0 0 0 0,0-1 0 0 0,0-1 0 0 0,1 0 0 0 0,0-1 0 0 0,0-1-1 0 0,1 0 1 0 0,0-1 0 0 0,10 1-135 0 0,31 4 457 0 0,1-3 1 0 0,0-3-1 0 0,44-3-457 0 0,-66 0 85 0 0,20-10 12 0 0,-53 9-211 0 0,6-5-1501 0 0,-16 5-6377 0 0,5 1-4155 0 0</inkml:trace>
  <inkml:trace contextRef="#ctx0" brushRef="#br0" timeOffset="386.994">1058 880 22021 0 0,'0'0'780'0'0,"0"0"-179"0"0,0 0-30 0 0,0 0 109 0 0,0 0 76 0 0,0 0-49 0 0,0 0-117 0 0,0 0-188 0 0,0 0-148 0 0,0 0-91 0 0,0 0-86 0 0,0 0-36 0 0,-24 34-13 0 0,-74 107 0 0 0,66-74 1 0 0,32-55-19 0 0,-2-6-7 0 0,0 0 0 0 0,1 0 0 0 0,-1 0 0 0 0,1 0 0 0 0,1 1 0 0 0,-1-1 0 0 0,1 0 0 0 0,0 1 0 0 0,0-1 0 0 0,1 0 0 0 0,0 1 0 0 0,0-1 0 0 0,0 0 0 0 0,1 0 0 0 0,0 0 0 0 0,0 0 0 0 0,1 0 0 0 0,0 0 0 0 0,0 0 0 0 0,0-1 0 0 0,0 0 0 0 0,1 1 0 0 0,0-1 0 0 0,0-1 0 0 0,1 1 0 0 0,-1-1 0 0 0,1 1 0 0 0,0-1 0 0 0,0 0 0 0 0,0-1 0 0 0,1 0 0 0 0,-1 1 0 0 0,1-2 0 0 0,0 1 0 0 0,1 0-3 0 0,8-1 84 0 0,1-1 0 0 0,-1 0-1 0 0,0-2 1 0 0,1 1-1 0 0,-1-2 1 0 0,0 0 0 0 0,0-1-1 0 0,0 0 1 0 0,0-1 0 0 0,0-1-1 0 0,-1-1 1 0 0,0 0 0 0 0,0 0-1 0 0,7-5-83 0 0,-11 6 30 0 0,-1 0 1 0 0,1 0-1 0 0,-1-1 0 0 0,0 0 0 0 0,0 0 0 0 0,-1-1 0 0 0,0 0 1 0 0,0-1-1 0 0,0 0 0 0 0,-1 0 0 0 0,0 0 0 0 0,-1-1 1 0 0,0 0-1 0 0,0 0 0 0 0,-1-1 0 0 0,0 0 0 0 0,-1 0 1 0 0,0 0-1 0 0,-1 0 0 0 0,0-1 0 0 0,0 1 0 0 0,-1-1 0 0 0,-1 1 1 0 0,1-1-1 0 0,-2 0 0 0 0,0 0 0 0 0,0 0 0 0 0,-1 0 1 0 0,0 1-1 0 0,-2-10-30 0 0,0 14-71 0 0,-1 0-1 0 0,1 1 1 0 0,-1-1 0 0 0,0 1 0 0 0,0 0 0 0 0,0 0 0 0 0,-1 0 0 0 0,0 1 0 0 0,0 0 0 0 0,0 0-1 0 0,0 0 1 0 0,-1 0 0 0 0,1 1 0 0 0,-1 0 0 0 0,0 0 0 0 0,0 1 0 0 0,0-1 0 0 0,0 1 0 0 0,-1 1-1 0 0,1-1 1 0 0,-1 1 0 0 0,1 0 0 0 0,-1 0 0 0 0,1 1 0 0 0,-1 0 0 0 0,-2 1 71 0 0,-107 19-5481 0 0,88-8-333 0 0,8-1-6145 0 0</inkml:trace>
  <inkml:trace contextRef="#ctx0" brushRef="#br0" timeOffset="662.183">861 1115 13219 0 0,'0'0'3326'0'0,"0"0"-980"0"0,0 0-550 0 0,0 0-217 0 0,0 0-164 0 0,0 0-173 0 0,0 0-195 0 0,0 0-178 0 0,0 0-181 0 0,35-8-169 0 0,108-24-110 0 0,-37 24 441 0 0,-90 10-772 0 0,0-1 0 0 0,0 2 0 0 0,0 0 0 0 0,0 1 0 0 0,0 1 0 0 0,-1 0 0 0 0,0 1-1 0 0,0 1 1 0 0,8 5-78 0 0,-17-9 1 0 0,80 24 77 0 0,-84-27-123 0 0,-1 1 0 0 0,1-1 0 0 0,0 0 0 0 0,-1 1-1 0 0,1-1 1 0 0,-1 0 0 0 0,1 0 0 0 0,0 0 0 0 0,-1 0 0 0 0,1 0-1 0 0,-1-1 1 0 0,1 1 0 0 0,0 0 0 0 0,-1-1 0 0 0,1 1 0 0 0,-1-1 0 0 0,1 1-1 0 0,-1-1 1 0 0,0 0 0 0 0,1 0 0 0 0,-1 1 0 0 0,0-1 0 0 0,1 0 0 0 0,-1 0-1 0 0,0 0 1 0 0,0-1 0 0 0,0 1 0 0 0,0 0 0 0 0,0 0 0 0 0,0-1 0 0 0,0 1-1 0 0,0 0 1 0 0,0-1 0 0 0,-1 1 0 0 0,1-1 0 0 0,-1 1 0 0 0,1-1 0 0 0,-1 1-1 0 0,1-1 1 0 0,-1 0 0 0 0,0 1 0 0 0,0-1 0 0 0,0 1 0 0 0,0-1 0 0 0,0 0-1 0 0,0 1 1 0 0,0-1 45 0 0,0-12-1392 0 0,0-1-4521 0 0,0 7-5767 0 0</inkml:trace>
  <inkml:trace contextRef="#ctx0" brushRef="#br0" timeOffset="2195.839">42 338 4017 0 0,'0'0'2390'0'0,"0"0"-218"0"0,0 0 22 0 0,0 0 54 0 0,0 0-54 0 0,0 0-239 0 0,0 0-334 0 0,0 0-341 0 0,0 0-242 0 0,0 0-185 0 0,0 0-118 0 0,0 0-86 0 0,0 0-94 0 0,-4 2-59 0 0,-12 2-48 0 0,12-2-48 0 0,4-2-38 0 0,0 0-14 0 0,0 0-41 0 0,0 0-10 0 0,0 0 0 0 0,0 0-23 0 0,26-8 2869 0 0,177-157-2755 0 0,-76 47-360 0 0,-72 63 10 0 0,-65 106-96 0 0,-4 158 318 0 0,14-199-231 0 0,1-1 0 0 0,0 0 0 0 0,0 1 1 0 0,1-1-1 0 0,1 0 0 0 0,-1 0 0 0 0,1 0 0 0 0,1-1 0 0 0,0 1 0 0 0,2 3-29 0 0,-5-11 11 0 0,-1-1-6 0 0,0 0-8 0 0,0 0 3 0 0,0 0-18 0 0,0 0-12 0 0,0 0-19 0 0,0 0-7 0 0,0 0-37 0 0,0 0-62 0 0,0 0-44 0 0,-19 4-2544 0 0,6 3 328 0 0,5-2-1936 0 0,5-3 900 0 0,-1 2-8933 0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08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132 371 8666 0 0,'0'0'1822'0'0,"0"0"-261"0"0,0 0-23 0 0,0 0 49 0 0,0 0-119 0 0,0 0-274 0 0,0 0-311 0 0,0 0-225 0 0,0 0-113 0 0,0 0-25 0 0,0 0 21 0 0,0 0 17 0 0,0 0 3 0 0,6 3 4054 0 0,20 9-4113 0 0,98 0 916 0 0,-91-12-1226 0 0,157 0 492 0 0,-190 0-675 0 0,0 0-29 0 0,0 0-21 0 0,0 0 42 0 0,0 0-18 0 0,0 0-15 0 0,0 0-16 0 0,0 0-43 0 0,0 0-35 0 0,0 0-61 0 0,0 0-76 0 0,0-3-211 0 0,0 3-2937 0 0,0-1-3685 0 0,0 1-4556 0 0</inkml:trace>
  <inkml:trace contextRef="#ctx0" brushRef="#br0" timeOffset="288.279">1 640 15571 0 0,'0'0'1955'0'0,"0"0"-590"0"0,0 0-356 0 0,0 0-19 0 0,0 0 17 0 0,0 0-74 0 0,0 0-173 0 0,0 0-200 0 0,0 0-102 0 0,0 0-26 0 0,0 0 44 0 0,0 0 36 0 0,0 0-4 0 0,12 6-32 0 0,40 14-45 0 0,53-15 924 0 0,76-5-1041 0 0,-137-10-2704 0 0,-27 1-6771 0 0,-12 5-3399 0 0</inkml:trace>
  <inkml:trace contextRef="#ctx0" brushRef="#br0" timeOffset="1484.459">804 286 200 0 0,'0'0'1355'0'0,"0"0"-364"0"0,0 0 146 0 0,0 0 412 0 0,0 0 263 0 0,0 0 147 0 0,0 0-16 0 0,0 0-222 0 0,0 0-217 0 0,0 0-229 0 0,0 0-209 0 0,0 0-141 0 0,20 11-130 0 0,65 34-115 0 0,-65-34-306 0 0,1-1-1 0 0,0-1 1 0 0,0-2 0 0 0,1 0 0 0 0,0-1-1 0 0,1-1 1 0 0,-1-1 0 0 0,1-1 0 0 0,0-1-1 0 0,0-1 1 0 0,0-1 0 0 0,12-1-374 0 0,0 0 264 0 0,-25 1-206 0 0,-1 0-1 0 0,1-1 1 0 0,0 0-1 0 0,-1-1 1 0 0,0 0 0 0 0,1 0-1 0 0,-1-1 1 0 0,0-1-1 0 0,0 1 1 0 0,0-1 0 0 0,-1-1-1 0 0,1 0 1 0 0,-1 0-1 0 0,0 0 1 0 0,-1-1 0 0 0,1 0-1 0 0,-1-1 1 0 0,0 0-1 0 0,-1 0 1 0 0,0 0 0 0 0,0-1-1 0 0,0 0 1 0 0,-1 0 0 0 0,0 0-1 0 0,-1-1 1 0 0,2-4-58 0 0,-3 7 17 0 0,-1 0 1 0 0,1-1-1 0 0,-1 1 0 0 0,-1-1 1 0 0,1 1-1 0 0,-1-1 1 0 0,0 0-1 0 0,-1 1 1 0 0,0-1-1 0 0,0 0 0 0 0,0 0 1 0 0,-1 1-1 0 0,0-1 1 0 0,0 0-1 0 0,-1 1 0 0 0,1-1 1 0 0,-2 1-1 0 0,1-1 1 0 0,-1 1-1 0 0,0 0 1 0 0,0 0-1 0 0,0 0 0 0 0,-1 1 1 0 0,0-1-1 0 0,0 1 1 0 0,0 0-1 0 0,-1 0 1 0 0,0 0-1 0 0,0 1 0 0 0,0-1 1 0 0,-4-1-18 0 0,0 2-17 0 0,-1 1-1 0 0,0 0 1 0 0,0 0 0 0 0,0 1 0 0 0,0 0-1 0 0,-1 1 1 0 0,1 0 0 0 0,0 0 0 0 0,-1 2 0 0 0,1-1-1 0 0,0 1 1 0 0,-1 0 0 0 0,1 1 0 0 0,0 1-1 0 0,0-1 1 0 0,0 2 0 0 0,0-1 0 0 0,1 1 0 0 0,-1 1-1 0 0,1-1 1 0 0,0 2 0 0 0,1-1 0 0 0,-1 1-1 0 0,-6 6 18 0 0,7-5 25 0 0,-1 0 0 0 0,1 1 0 0 0,0 0 0 0 0,1 0-1 0 0,0 1 1 0 0,0 0 0 0 0,1 0 0 0 0,0 1 0 0 0,1 0-1 0 0,-4 9-24 0 0,-2 11 128 0 0,2 0 0 0 0,1 0 0 0 0,1 1 0 0 0,2 0-1 0 0,0 11-127 0 0,-2 6 67 0 0,-46 341 1259 0 0,49-370-1286 0 0,-3 22 67 0 0,-2-1 1 0 0,-1-1 0 0 0,-3 0-1 0 0,-7 17-107 0 0,15-48 31 0 0,1-1 0 0 0,-1 0-1 0 0,0 0 1 0 0,0-1 0 0 0,-1 0-1 0 0,0 0 1 0 0,0 0 0 0 0,-1 0-1 0 0,1-1 1 0 0,-1 0 0 0 0,0-1-1 0 0,-1 1 1 0 0,1-1 0 0 0,-1-1-1 0 0,0 0 1 0 0,0 0 0 0 0,0 0-1 0 0,-4 0-30 0 0,-23-2-209 0 0,35-1 38 0 0,0 0-83 0 0,0 0-89 0 0,1 11-3537 0 0,5-10 2063 0 0,2 2-4874 0 0,-4-3-4994 0 0</inkml:trace>
  <inkml:trace contextRef="#ctx0" brushRef="#br0" timeOffset="2317.24">1970 51 12803 0 0,'0'0'1673'0'0,"0"0"-207"0"0,0 0-112 0 0,0 0 47 0 0,0 0-71 0 0,0 0-243 0 0,0 0-226 0 0,0 0-208 0 0,0 0-156 0 0,0 0-102 0 0,0 0-81 0 0,0 0-56 0 0,0 0-19 0 0,-4 1-9 0 0,-35 44 1161 0 0,-117 166 340 0 0,54-99-1459 0 0,-27 47-41 0 0,124-110-236 0 0,7-46 8 0 0,0-1 0 0 0,0 1-1 0 0,1-1 1 0 0,-1 0 0 0 0,1 1 0 0 0,-1-1 0 0 0,1-1 0 0 0,0 1 0 0 0,0 0 0 0 0,0-1 0 0 0,0 1 0 0 0,0-1 0 0 0,0 0 0 0 0,0 0 0 0 0,0 0 0 0 0,1 0 0 0 0,-1-1-1 0 0,0 1 1 0 0,1-1 0 0 0,0 0-3 0 0,344 5 303 0 0,-311 2-286 0 0,-37-7-1 0 0,0 0-20 0 0,0 0 14 0 0,0 0 2 0 0,0 0 12 0 0,0 0 12 0 0,0 0 1 0 0,0 0 16 0 0,0 0 13 0 0,0 0 10 0 0,0 0-1 0 0,2-23 179 0 0,-1 8-229 0 0,0 0 0 0 0,-1 0 0 0 0,-1 0 0 0 0,0 0 0 0 0,-1 0 0 0 0,-1 1 0 0 0,0-1-1 0 0,-1 1 1 0 0,-1-1 0 0 0,0 1 0 0 0,-1 0 0 0 0,-7-11-25 0 0,-15-34 27 0 0,3-2-1 0 0,2 0 1 0 0,-5-26-27 0 0,7 13 8 0 0,18 66-8 0 0,15 4-7311 0 0,-11 4 6851 0 0,9 0-1876 0 0,-2 0-4818 0 0,-1 0-4450 0 0</inkml:trace>
  <inkml:trace contextRef="#ctx0" brushRef="#br0" timeOffset="2800.573">2486 12 9074 0 0,'0'0'2558'0'0,"0"0"-680"0"0,0 0-387 0 0,0 0-18 0 0,0 0-42 0 0,0 0-112 0 0,0 0-164 0 0,0 0-195 0 0,0 0-201 0 0,0 0-188 0 0,0 0-120 0 0,0 0-114 0 0,0 0-68 0 0,-10-2-18 0 0,-33-7-51 0 0,6 28 115 0 0,22-6-244 0 0,1 1 1 0 0,1 0-1 0 0,0 1 1 0 0,1 0 0 0 0,1 1-1 0 0,0 0 1 0 0,1 1-1 0 0,1 0 1 0 0,0 1-1 0 0,2 0 1 0 0,-6 18-72 0 0,5-14 10 0 0,1 0 0 0 0,1 0 0 0 0,1 1 0 0 0,2 0 0 0 0,0 0 0 0 0,1 0 0 0 0,1 0 0 0 0,1 0 0 0 0,1 0 0 0 0,3 10-10 0 0,-3-28 17 0 0,1 0 0 0 0,0 0 1 0 0,1 0-1 0 0,-1-1 0 0 0,1 1 0 0 0,0-1 1 0 0,0 1-1 0 0,0-1 0 0 0,1 0 1 0 0,-1 0-1 0 0,1-1 0 0 0,0 1 1 0 0,0-1-1 0 0,1 0 0 0 0,-1 0 0 0 0,1 0 1 0 0,-1 0-1 0 0,1-1 0 0 0,0 0 1 0 0,0 0-1 0 0,0 0 0 0 0,0-1 0 0 0,0 1 1 0 0,2-1-18 0 0,127 12 993 0 0,-116-13-865 0 0,-1-1-1 0 0,1-1 1 0 0,-1-1 0 0 0,1 0-1 0 0,-1-1 1 0 0,0-1-1 0 0,-1-1 1 0 0,1 0 0 0 0,-1-2-1 0 0,0 1 1 0 0,-1-2 0 0 0,0 0-1 0 0,0-1 1 0 0,-1 0-1 0 0,0-1 1 0 0,-1-1 0 0 0,0 0-1 0 0,-1-1 1 0 0,-1 0 0 0 0,9-12-128 0 0,-15 15 8 0 0,0 1-1 0 0,-1-1 1 0 0,1 0 0 0 0,-2-1 0 0 0,0 1 0 0 0,0-1 0 0 0,-1 1 0 0 0,0-1 0 0 0,0 0 0 0 0,-2 0 0 0 0,1 0 0 0 0,-1 0 0 0 0,-1 0 0 0 0,0 1-1 0 0,0-1 1 0 0,-1 0 0 0 0,-1 0 0 0 0,0 1 0 0 0,0-1 0 0 0,-1 1 0 0 0,0 0 0 0 0,-1 0 0 0 0,0 1 0 0 0,0-1 0 0 0,-1 1 0 0 0,-1 0 0 0 0,1 1-1 0 0,-2-1 1 0 0,1 1 0 0 0,-1 1 0 0 0,0-1 0 0 0,0 1 0 0 0,-1 1 0 0 0,-9-6-8 0 0,2 2-150 0 0,-1 0 0 0 0,0 2-1 0 0,0 0 1 0 0,-1 0 0 0 0,0 2 0 0 0,-1 0-1 0 0,1 2 1 0 0,-1 0 0 0 0,0 0 0 0 0,0 2 0 0 0,0 0-1 0 0,-17 2 151 0 0,-49 16-3630 0 0,4 24-4376 0 0,64-28-3627 0 0</inkml:trace>
  <inkml:trace contextRef="#ctx0" brushRef="#br0" timeOffset="3380.243">2249 355 1216 0 0,'0'0'2659'0'0,"0"0"-618"0"0,0 0-98 0 0,0 0 77 0 0,0 0-14 0 0,0 0-113 0 0,0 0-144 0 0,0 0-132 0 0,0 0-169 0 0,0 0-208 0 0,0 0-212 0 0,0 0-183 0 0,0 0-121 0 0,-10 2-64 0 0,-1-1-284 0 0,-15 3-290 0 0,28-6 3122 0 0,143-57-1701 0 0,-118 50-1385 0 0,-24 8-117 0 0,-1-1 0 0 0,1 1 0 0 0,0 0 1 0 0,0 0-1 0 0,-1 0 0 0 0,1 0 0 0 0,0 0 0 0 0,0 1 0 0 0,0-1 0 0 0,0 1 0 0 0,0 0 0 0 0,0 0 0 0 0,0 0 0 0 0,0 0 0 0 0,0 0 0 0 0,0 1 0 0 0,0 0 0 0 0,0-1 0 0 0,0 1 0 0 0,0 0 0 0 0,0 0 1 0 0,0 0-1 0 0,-1 1 0 0 0,1-1 0 0 0,0 1 0 0 0,-1 0 0 0 0,2 1-5 0 0,28 26-3 0 0,71 46 83 0 0,-7-52 698 0 0,-39-27 230 0 0,12-46-493 0 0,-65 46-328 0 0,-1-5-3487 0 0,-2 7-837 0 0,0 1-8234 0 0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34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46 0 0 0,'0'0'435'0'0,"0"0"586"0"0,0 0 189 0 0,-6-2 181 0 0,-11-4-814 0 0,-6-2 4187 0 0,7 3 9168 0 0,77 30-12745 0 0,-22-20-905 0 0,0-2 0 0 0,1-2 0 0 0,0-1-1 0 0,-1-2 1 0 0,1-2 0 0 0,-1-2 0 0 0,13-4-282 0 0,29-3 217 0 0,11-8-21 0 0,-82 18-91 0 0,-17 4-295 0 0,-10 0-726 0 0,-17-1-2205 0 0,11 0-5422 0 0,16 0-2878 0 0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54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59 488 0 0,'0'0'1939'0'0,"0"0"-308"0"0,0 0-33 0 0,0 0 172 0 0,0 0 113 0 0,0 0 16 0 0,0 0-212 0 0,0 0-300 0 0,0 0-279 0 0,0 0-185 0 0,0 0-119 0 0,-5-6 454 0 0,3 6 1737 0 0,-4 227-2166 0 0,1-44-549 0 0,1-120-29 0 0,4-63-208 0 0,0 0 41 0 0,0 0 65 0 0,0 0 51 0 0,0 0 30 0 0,0 0 59 0 0,0 0 16 0 0,0 0 10 0 0,0 0 15 0 0,0 0-6 0 0,1-23 961 0 0,9-17-1245 0 0,1 1 1 0 0,2 0-1 0 0,2 1 0 0 0,2 0 0 0 0,1 1 0 0 0,1 1 0 0 0,3 1 0 0 0,0 1 1 0 0,3 0-1 0 0,21-22-40 0 0,35-20-82 0 0,-65 90-64 0 0,-12-5 178 0 0,0 0 0 0 0,-1 0 1 0 0,-1 1-1 0 0,1-1 0 0 0,-1 1 1 0 0,-1 0-1 0 0,0 0 1 0 0,0 0-1 0 0,-1 0 0 0 0,0-1 1 0 0,-1 1-1 0 0,-1 3-32 0 0,7 80 250 0 0,12-65-155 0 0,0-48-6225 0 0,-13 16 2283 0 0,0 0-7686 0 0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54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274 557 2873 0 0,'0'0'1853'0'0,"0"0"-290"0"0,0 0 144 0 0,0 0 351 0 0,0 0 236 0 0,0 0-63 0 0,0 0-408 0 0,0 0-461 0 0,0 0-325 0 0,0 0-134 0 0,0 0-43 0 0,0 0-46 0 0,0 0-86 0 0,0-2-170 0 0,0 1-537 0 0,0 1 1 0 0,0-1 0 0 0,0 0 0 0 0,0 1 0 0 0,0-1-1 0 0,0 1 1 0 0,-1-1 0 0 0,1 1 0 0 0,0-1 0 0 0,0 1 0 0 0,-1-1-1 0 0,1 0 1 0 0,0 1 0 0 0,0 0 0 0 0,-1-1 0 0 0,1 1 0 0 0,-1-1-1 0 0,1 1 1 0 0,0-1 0 0 0,-1 1 0 0 0,1 0 0 0 0,-1-1 0 0 0,1 1-1 0 0,-1 0 1 0 0,1-1 0 0 0,-1 1 0 0 0,1 0 0 0 0,-1 0 0 0 0,0-1-1 0 0,1 1 1 0 0,-1 0 0 0 0,1 0 0 0 0,-1 0 0 0 0,0 0-1 0 0,1 0 1 0 0,-1 0 0 0 0,1 0 0 0 0,-1 0 0 0 0,1 0 0 0 0,-1 0-1 0 0,0 0 1 0 0,1 0 0 0 0,-1 1 0 0 0,1-1 0 0 0,-1 0 0 0 0,1 0-1 0 0,-1 0 1 0 0,1 1 0 0 0,-1-1 0 0 0,1 0 0 0 0,-1 1 0 0 0,1-1-1 0 0,-1 1 1 0 0,1-1 0 0 0,-1 0 0 0 0,1 1 0 0 0,0-1 0 0 0,-1 1-1 0 0,1-1 1 0 0,0 1 0 0 0,-1-1 0 0 0,1 1 0 0 0,0-1-1 0 0,0 1-21 0 0,-39 28 476 0 0,16-3-412 0 0,1 0 1 0 0,2 1 0 0 0,0 1-1 0 0,2 1 1 0 0,2 0-1 0 0,0 2 1 0 0,2-1-1 0 0,1 2 1 0 0,1 0-1 0 0,-5 28-64 0 0,12-43-13 0 0,1 0-1 0 0,1 0 0 0 0,0 1 1 0 0,2 0-1 0 0,0-1 0 0 0,0 1 0 0 0,3 14 14 0 0,-2-29-6 0 0,1 1-1 0 0,0 0 0 0 0,0 0 1 0 0,0-1-1 0 0,0 1 0 0 0,0 0 1 0 0,1-1-1 0 0,0 1 0 0 0,0-1 0 0 0,0 0 1 0 0,0 0-1 0 0,0 1 0 0 0,0-1 1 0 0,1-1-1 0 0,0 1 0 0 0,-1 0 1 0 0,1-1-1 0 0,0 1 0 0 0,0-1 0 0 0,1 0 1 0 0,-1 0-1 0 0,0 0 0 0 0,1 0 1 0 0,-1-1-1 0 0,1 1 0 0 0,0-1 1 0 0,1 0 6 0 0,105 11 218 0 0,-88-16-91 0 0,0-1 1 0 0,-1-1-1 0 0,1-1 1 0 0,-1-1-1 0 0,-1-1 1 0 0,1 0-1 0 0,-1-2 1 0 0,-1 0-1 0 0,0-1 1 0 0,6-6-128 0 0,-7 9 138 0 0,0-1 0 0 0,-1-1 0 0 0,0-1 0 0 0,-1 0 0 0 0,0-1 0 0 0,-1 0 0 0 0,-1-2 0 0 0,0 0 0 0 0,-1 0 0 0 0,0-1 0 0 0,-1-1 0 0 0,-1 0 0 0 0,-1 0 0 0 0,0-1 1 0 0,-1-1-1 0 0,-1 0 0 0 0,-1 0 0 0 0,-1 0 0 0 0,0-1 0 0 0,-2 0 0 0 0,2-18-138 0 0,-5 30 5 0 0,-1 1 1 0 0,-1-1 0 0 0,0 0-1 0 0,0 0 1 0 0,0 1-1 0 0,-1-1 1 0 0,0 0-1 0 0,0 1 1 0 0,-1 0-1 0 0,0-1 1 0 0,0 1 0 0 0,-1 0-1 0 0,0 1 1 0 0,0-1-1 0 0,-1 1 1 0 0,0 0-1 0 0,0 0 1 0 0,0 0 0 0 0,-1 0-1 0 0,1 1 1 0 0,-2 0-1 0 0,1 0 1 0 0,0 1-1 0 0,-3-1-5 0 0,-1 0-181 0 0,0 0-1 0 0,0 1 0 0 0,-1 1 1 0 0,1 0-1 0 0,-1 0 1 0 0,0 1-1 0 0,0 0 0 0 0,0 1 1 0 0,0 0-1 0 0,0 1 1 0 0,0 0-1 0 0,0 1 0 0 0,0 0 1 0 0,0 1-1 0 0,0 0 1 0 0,0 1-1 0 0,1 0 0 0 0,-1 1 1 0 0,1 0-1 0 0,0 0 0 0 0,0 1 1 0 0,0 0-1 0 0,1 1 1 0 0,0 0-1 0 0,0 1 0 0 0,0 0 1 0 0,1 0-1 0 0,-6 7 182 0 0,-26 22-2792 0 0,15-11-2638 0 0,6-2-6380 0 0</inkml:trace>
  <inkml:trace contextRef="#ctx0" brushRef="#br0" timeOffset="390.957">189 734 10386 0 0,'0'0'2534'0'0,"0"0"-683"0"0,0 0-424 0 0,0 0-131 0 0,0 0-79 0 0,0 0-101 0 0,0 0-196 0 0,0 0-264 0 0,0 0-197 0 0,0 0-102 0 0,0 0-46 0 0,0 0 33 0 0,0 2 95 0 0,0 0-356 0 0,1 0-1 0 0,-1 0 1 0 0,0 0 0 0 0,1-1-1 0 0,0 1 1 0 0,-1 0 0 0 0,1-1-1 0 0,0 1 1 0 0,0-1 0 0 0,0 1-1 0 0,0-1 1 0 0,0 1 0 0 0,0-1-1 0 0,0 1 1 0 0,1-1 0 0 0,-1 0-1 0 0,0 0 1 0 0,1 0 0 0 0,-1 0-1 0 0,1 0 1 0 0,-1 0 0 0 0,1 0-1 0 0,0 0 1 0 0,-1 0 0 0 0,1-1-1 0 0,0 1 1 0 0,-1-1 0 0 0,1 1-1 0 0,0-1 1 0 0,0 0 0 0 0,0 0-1 0 0,-1 0 1 0 0,2 0-83 0 0,67 1 939 0 0,-67-1-897 0 0,186-33 842 0 0,-185 33-879 0 0,-1 0 0 0 0,0 1-1 0 0,1-1 1 0 0,-1 0 0 0 0,1 1 0 0 0,-1 0 0 0 0,1 0-1 0 0,-1 0 1 0 0,0 0 0 0 0,0 0 0 0 0,0 1 0 0 0,1 0-1 0 0,-1-1 1 0 0,-1 1 0 0 0,1 0 0 0 0,0 0 0 0 0,0 1-1 0 0,-1-1 1 0 0,1 0 0 0 0,-1 1 0 0 0,0 0 0 0 0,0 0-1 0 0,0-1 1 0 0,0 1 0 0 0,1 3-5 0 0,-2-3 17 0 0,1-1-1 0 0,0 1 1 0 0,0 0 0 0 0,0 0 0 0 0,0-1-1 0 0,0 1 1 0 0,1-1 0 0 0,-1 0-1 0 0,1 1 1 0 0,0-1 0 0 0,-1 0 0 0 0,1-1-1 0 0,0 1 1 0 0,0 0 0 0 0,0-1-1 0 0,0 0 1 0 0,1 0 0 0 0,-1 0 0 0 0,0 0-1 0 0,0 0 1 0 0,1 0 0 0 0,-1-1-1 0 0,0 0 1 0 0,1 0 0 0 0,-1 0 0 0 0,0 0-1 0 0,1 0 1 0 0,-1-1 0 0 0,0 1-1 0 0,3-2-16 0 0,2-3 275 0 0,-7 4-4228 0 0,0 1-4306 0 0,-1 0 8231 0 0,0 0-11917 0 0</inkml:trace>
  <inkml:trace contextRef="#ctx0" brushRef="#br0" timeOffset="935.459">438 93 12179 0 0,'0'0'2179'0'0,"0"0"-468"0"0,0 0-239 0 0,0 0-68 0 0,0 0-81 0 0,0 0-181 0 0,0 0-259 0 0,0 0-299 0 0,0 0-188 0 0,0 0-52 0 0,0 0-13 0 0,0 0 28 0 0,0 0 29 0 0,-11 12 1205 0 0,-4 6-916 0 0,19-22 463 0 0,17-25-976 0 0,-20 29-147 0 0,-1 0 6 0 0,0 0 7 0 0,0 0-55 0 0,0 0 21 0 0,-2 4-884 0 0,12 9-291 0 0,-2-3-2378 0 0,-2-4-4083 0 0,1-2-4677 0 0</inkml:trace>
  <inkml:trace contextRef="#ctx0" brushRef="#br0" timeOffset="1472.977">795 274 16003 0 0,'0'0'1638'0'0,"0"0"-239"0"0,0 0-76 0 0,0 0-23 0 0,0 0-99 0 0,0 0-241 0 0,0 0-263 0 0,0 0-205 0 0,0 0-114 0 0,0 0-85 0 0,0 0-54 0 0,0 0-22 0 0,0 0-7 0 0,9-9-10 0 0,32-26-28 0 0,24 14 308 0 0,-53 20-381 0 0,2 0 0 0 0,88 1 179 0 0,-99 1-276 0 0,0 0 0 0 0,0 0 0 0 0,0 0 0 0 0,0 0 0 0 0,0 1 0 0 0,-1-1 0 0 0,1 1 0 0 0,0-1 0 0 0,-1 1 0 0 0,1 0 0 0 0,-1 0 0 0 0,1 1 0 0 0,-1-1 0 0 0,0 0 0 0 0,0 1 0 0 0,0-1 1 0 0,0 1-1 0 0,-1 0 0 0 0,1 0-2 0 0,-1 1 12 0 0,-1 1 0 0 0,1-1 1 0 0,-1 1-1 0 0,0-1 0 0 0,0 1 1 0 0,-1-1-1 0 0,1 1 1 0 0,-1-1-1 0 0,0 1 0 0 0,0-1 1 0 0,-1 0-1 0 0,1 1 1 0 0,-1-1-1 0 0,0 0 0 0 0,0 0 1 0 0,0 0-1 0 0,-1 0 0 0 0,1-1 1 0 0,-1 1-1 0 0,0-1 1 0 0,0 1-1 0 0,0-1 0 0 0,-1 0 1 0 0,1 0-13 0 0,-8 10 41 0 0,-82 104 126 0 0,93-117-162 0 0,-1 1 1 0 0,1 0-1 0 0,0-1 1 0 0,-1 1-1 0 0,1 0 1 0 0,0 0-1 0 0,0-1 0 0 0,-1 1 1 0 0,1 0-1 0 0,0 0 1 0 0,0 0-1 0 0,0-1 1 0 0,0 1-1 0 0,0 0 0 0 0,0 0 1 0 0,0-1-1 0 0,1 1 1 0 0,-1 0-1 0 0,0 0 1 0 0,0-1-1 0 0,0 1 0 0 0,1 0 1 0 0,-1 0-1 0 0,0-1 1 0 0,1 1-1 0 0,-1 0 1 0 0,1-1-1 0 0,-1 1 0 0 0,1 0 1 0 0,-1-1-1 0 0,1 1 1 0 0,-1-1-1 0 0,1 1 1 0 0,0-1-1 0 0,-1 1 0 0 0,1-1 1 0 0,0 0-1 0 0,-1 1 1 0 0,1-1-1 0 0,0 0 1 0 0,0 1-1 0 0,-1-1 1 0 0,1 0-1 0 0,0 0 0 0 0,0 0 1 0 0,-1 0-1 0 0,1 0 1 0 0,0 0-1 0 0,0 0-5 0 0,47 3 512 0 0,-40-3-407 0 0,82-11 411 0 0,-7-11-265 0 0,-54 18-250 0 0,-16 4-3503 0 0,-16 3-6776 0 0,-2-2-2382 0 0</inkml:trace>
  <inkml:trace contextRef="#ctx0" brushRef="#br0" timeOffset="3322.942">1354 767 2256 0 0,'0'0'2014'0'0,"0"0"-629"0"0,0 0-189 0 0,0 0 49 0 0,0 0 96 0 0,0 0-37 0 0,0 0-201 0 0,0 0-274 0 0,0 0-275 0 0,0 0-178 0 0,0 0-11 0 0,3 3 109 0 0,3 1 5 0 0,0 1 1 0 0,0-1-1 0 0,0 1 1 0 0,0-2-1 0 0,1 1 1 0 0,-1-1-1 0 0,1 0 1 0 0,0 0-1 0 0,0-1 1 0 0,0 0 0 0 0,0 0-1 0 0,1-1 1 0 0,-1 0-1 0 0,8 0-479 0 0,-6-1 243 0 0,1 0-1 0 0,-1-1 1 0 0,1 0 0 0 0,-1-1-1 0 0,0 0 1 0 0,1 0-1 0 0,-1-1 1 0 0,0-1 0 0 0,-1 1-1 0 0,1-1 1 0 0,0-1-1 0 0,-1 0-242 0 0,2 1 81 0 0,-1-2 0 0 0,0 1 0 0 0,0-1 0 0 0,-1 0 0 0 0,0-1 0 0 0,0 0 0 0 0,0 0 0 0 0,-1-1 0 0 0,0 0 0 0 0,0 0-1 0 0,-1 0 1 0 0,0-1 0 0 0,-1 0 0 0 0,0 0 0 0 0,0-1 0 0 0,-1 0 0 0 0,0 1 0 0 0,-1-1 0 0 0,0-1 0 0 0,0 1-1 0 0,-1 0 1 0 0,-1-1 0 0 0,0 1 0 0 0,0-1-81 0 0,-4 5 4 0 0,-1 1-1 0 0,1-1 0 0 0,-1 1 1 0 0,0 0-1 0 0,0 0 0 0 0,-1 0 1 0 0,0 1-1 0 0,0 0 0 0 0,0-1 1 0 0,0 2-1 0 0,0-1 0 0 0,-1 1 1 0 0,0-1-1 0 0,0 2 0 0 0,0-1 1 0 0,0 1-1 0 0,0-1 0 0 0,0 2 1 0 0,0-1-1 0 0,-1 1 0 0 0,1 0 1 0 0,-1 0-1 0 0,1 1 0 0 0,-7 0-3 0 0,4 0-18 0 0,0 0-1 0 0,0 1 0 0 0,0 0 1 0 0,0 1-1 0 0,0 0 1 0 0,1 0-1 0 0,-1 1 1 0 0,1 0-1 0 0,-1 1 0 0 0,1-1 1 0 0,0 2-1 0 0,0-1 1 0 0,1 1-1 0 0,-1 0 0 0 0,1 1 1 0 0,0 0-1 0 0,1 0 1 0 0,-1 1 18 0 0,-100 129-173 0 0,93-115 168 0 0,2 1-1 0 0,0 0 0 0 0,1 1 1 0 0,2 0-1 0 0,0 1 0 0 0,1 0 1 0 0,1 0-1 0 0,2 1 0 0 0,0 0 0 0 0,2 0 1 0 0,0 19 5 0 0,3-40 19 0 0,0 1 1 0 0,0 0 0 0 0,1-1 0 0 0,0 1-1 0 0,0-1 1 0 0,0 1 0 0 0,0-1-1 0 0,1 0 1 0 0,-1 1 0 0 0,1-1 0 0 0,1 0-1 0 0,-1 0 1 0 0,0 0 0 0 0,1 0-1 0 0,0-1 1 0 0,0 1 0 0 0,0-1-1 0 0,0 1 1 0 0,0-1 0 0 0,1 0 0 0 0,0-1-1 0 0,-1 1 1 0 0,1 0 0 0 0,0-1-1 0 0,0 0 1 0 0,0 0 0 0 0,1 0-1 0 0,-1-1 1 0 0,0 1 0 0 0,2-1-20 0 0,140 16 1228 0 0,-110-19-945 0 0,0-2 0 0 0,0-2 0 0 0,0-1 0 0 0,26-9-283 0 0,34-7 276 0 0,-85 20-222 0 0,-9 4-2947 0 0,-9 7-2843 0 0,6-4-6177 0 0</inkml:trace>
  <inkml:trace contextRef="#ctx0" brushRef="#br0" timeOffset="3867.915">2021 970 14955 0 0,'0'0'1705'0'0,"0"0"-441"0"0,0 0-296 0 0,0 0 51 0 0,0 0 41 0 0,0 0-122 0 0,0 0-206 0 0,0 0-281 0 0,0 0-235 0 0,0 0-115 0 0,0 0-29 0 0,0 0 15 0 0,0 0 26 0 0,-1 11 39 0 0,-2 95 263 0 0,5 15-208 0 0,6-117 983 0 0,0-29 359 0 0,-7 21-1727 0 0,14-40 306 0 0,1 1 0 0 0,3 1-1 0 0,1 1 1 0 0,2 1-1 0 0,2 0 1 0 0,20-23-128 0 0,18 1 37 0 0,-45 88-155 0 0,2 102-136 0 0,12-139-1369 0 0,2-37-2307 0 0,-21 12-5409 0 0,-10 25-1680 0 0</inkml:trace>
  <inkml:trace contextRef="#ctx0" brushRef="#br0" timeOffset="6054.792">1513 208 1200 0 0,'0'0'1842'0'0,"0"0"-23"0"0,0 0 23 0 0,0 0 53 0 0,0 0-29 0 0,0 0-141 0 0,0 0-171 0 0,0 0-168 0 0,0 0-152 0 0,0 0-108 0 0,0 0-107 0 0,0 0-106 0 0,0 0-118 0 0,-2 1-83 0 0,-7 7-69 0 0,7-6-51 0 0,2-2-30 0 0,0 0-78 0 0,0 0-72 0 0,0 0-55 0 0,0 0-50 0 0,0 0-17 0 0,13 6 4107 0 0,93-112-3864 0 0,8-8-337 0 0,-112 112-183 0 0,7-1 97 0 0,-6 16-142 0 0,58 148 72 0 0,4-3 100 0 0,-63-158-924 0 0,20-3-9023 0 0,-18 3-2260 0 0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31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18328 328 0 0 0,'0'0'543'0'0,"0"0"354"0"0,0 0 128 0 0,0 0 23 0 0,0 0-63 0 0,0 0-39 0 0,0 0 21 0 0,0 0 104 0 0,0 0 165 0 0,0 0 121 0 0,0 0 41 0 0,0 0-92 0 0,3 9 9350 0 0,-1-7-9455 0 0,53-32 1353 0 0,111-94-1726 0 0,-154 112-758 0 0,3-2 55 0 0,-6 10-24 0 0,-9 26-145 0 0,32 95 124 0 0,5-48 28 0 0,-30-66-1526 0 0,-6-11-8278 0 0,-1 7-2231 0 0</inkml:trace>
  <inkml:trace contextRef="#ctx0" brushRef="#br0" timeOffset="-3602.192">17817 611 10146 0 0,'0'0'1766'0'0,"0"0"-429"0"0,0 0-214 0 0,0 0 40 0 0,0 0 14 0 0,0 0-115 0 0,0 0-207 0 0,0 0-220 0 0,0 0-168 0 0,0 0-110 0 0,0 0-67 0 0,0 0-36 0 0,0 0-48 0 0,-26 27-14 0 0,-81 83-29 0 0,65-47 47 0 0,40-50-158 0 0,-2 0-22 0 0,1 0-1 0 0,1 0 0 0 0,0 1 0 0 0,0-1 1 0 0,2 0-1 0 0,0 1 0 0 0,0-1 0 0 0,1 1 1 0 0,1-1-1 0 0,3 13-29 0 0,-4-21 40 0 0,0 0-1 0 0,1 0 1 0 0,-1 0 0 0 0,1 0 0 0 0,0 0-1 0 0,1 0 1 0 0,-1 0 0 0 0,1-1 0 0 0,0 0-1 0 0,0 1 1 0 0,1-1 0 0 0,-1 0 0 0 0,1 0-1 0 0,0-1 1 0 0,0 1 0 0 0,0-1 0 0 0,1 0-1 0 0,-1 0 1 0 0,1 0 0 0 0,-1-1 0 0 0,1 1-1 0 0,0-1 1 0 0,0 0 0 0 0,0-1 0 0 0,0 1-1 0 0,0-1 1 0 0,1 0 0 0 0,3 0-40 0 0,6-2 187 0 0,0 0-1 0 0,0-2 1 0 0,0 0 0 0 0,0 0 0 0 0,0-1 0 0 0,-1-1-1 0 0,0 0 1 0 0,0-2 0 0 0,0 1 0 0 0,-1-1-1 0 0,0-1 1 0 0,0-1 0 0 0,-1 0 0 0 0,0 0-1 0 0,0-1 1 0 0,-1 0 0 0 0,0-1 0 0 0,-1-1 0 0 0,-1 0-1 0 0,0 0 1 0 0,3-6-187 0 0,-5 9 38 0 0,-2 0 0 0 0,1 0 0 0 0,-1-1 0 0 0,-1 0 0 0 0,0 0 1 0 0,0 0-1 0 0,-1 0 0 0 0,0 0 0 0 0,-1-1 0 0 0,0 1 0 0 0,0-1 0 0 0,-1 0 0 0 0,-1 0 0 0 0,0 1 0 0 0,0-1 0 0 0,-1-2-38 0 0,0 7-27 0 0,0-1-1 0 0,0 1 0 0 0,-1 0 0 0 0,0 0 1 0 0,0 0-1 0 0,0 0 0 0 0,-1 0 0 0 0,0 0 1 0 0,0 1-1 0 0,0-1 0 0 0,-1 1 0 0 0,0 0 1 0 0,0 0-1 0 0,0 0 0 0 0,0 0 0 0 0,-1 1 1 0 0,0 0-1 0 0,0 0 0 0 0,0 0 0 0 0,0 0 1 0 0,-1 1-1 0 0,1 0 0 0 0,-1 0 0 0 0,0 1 1 0 0,0-1-1 0 0,0 1 0 0 0,-4 0 28 0 0,-86-1-1954 0 0,36 22-5365 0 0,42-11-4330 0 0</inkml:trace>
  <inkml:trace contextRef="#ctx0" brushRef="#br0" timeOffset="-3218.347">17712 840 14147 0 0,'0'0'1587'0'0,"0"0"-424"0"0,0 0-163 0 0,0 0 28 0 0,0 0-45 0 0,0 0-179 0 0,0 0-246 0 0,0 0-229 0 0,0 0-169 0 0,0 0-88 0 0,0 0-38 0 0,0 0-18 0 0,21 7 534 0 0,70 1 1664 0 0,-64-9-1915 0 0,-4 1-60 0 0,-16-2-186 0 0,0 1 1 0 0,0 0 0 0 0,-1 1-1 0 0,1 0 1 0 0,0 0-1 0 0,0 0 1 0 0,0 1-1 0 0,0 0 1 0 0,-1 0 0 0 0,1 0-1 0 0,0 1 1 0 0,-1 0-1 0 0,1 1 1 0 0,-1-1 0 0 0,0 1-1 0 0,0 1 1 0 0,0-1-1 0 0,0 1 1 0 0,0 0-1 0 0,-1 0 1 0 0,0 0 0 0 0,1 2-54 0 0,13 16 328 0 0,3-45-3516 0 0,-19-1-7023 0 0,-3 19-1440 0 0</inkml:trace>
  <inkml:trace contextRef="#ctx0" brushRef="#br0" timeOffset="-1846.767">18284 795 7314 0 0,'0'0'1749'0'0,"0"0"-112"0"0,0 0-65 0 0,0 0-73 0 0,0 0-132 0 0,0 0-154 0 0,0 0-166 0 0,0 0-172 0 0,0 0-163 0 0,32-1-158 0 0,95-4-135 0 0,-54-11 745 0 0,-64 8-836 0 0,-4 6-239 0 0,-1-2 1 0 0,0 1-1 0 0,1 0 0 0 0,-2-1 1 0 0,1 1-1 0 0,0-1 0 0 0,-1 0 0 0 0,0-1 1 0 0,1 1-1 0 0,-2-1 0 0 0,1 1 1 0 0,0-1-1 0 0,-1 0 0 0 0,0 0 1 0 0,0 0-1 0 0,-1 0 0 0 0,1 0 1 0 0,-1 0-1 0 0,0 0 0 0 0,-1 0 1 0 0,1-1-1 0 0,-1 1 0 0 0,0 0 1 0 0,0-1-1 0 0,-1 1 0 0 0,1 0 0 0 0,-1 0 1 0 0,0-1-1 0 0,-1 1 0 0 0,1 0 1 0 0,-1 0-1 0 0,0 0 0 0 0,0 0 1 0 0,-1 1-1 0 0,1-1 0 0 0,-1 1 1 0 0,-3-4-90 0 0,1 4-4 0 0,0-1 1 0 0,0 1-1 0 0,0 1 1 0 0,-1-1 0 0 0,0 1-1 0 0,1 0 1 0 0,-1 0-1 0 0,-1 0 1 0 0,1 1 0 0 0,0 0-1 0 0,0 0 1 0 0,-1 1-1 0 0,1 0 1 0 0,-1 0 0 0 0,1 0-1 0 0,-1 1 1 0 0,0 0-1 0 0,1 0 1 0 0,-1 1 0 0 0,1 0-1 0 0,-1 0 1 0 0,1 0-1 0 0,-1 1 1 0 0,1 0 0 0 0,0 0-1 0 0,0 1 1 0 0,0 0-1 0 0,0 0 1 0 0,-3 2 3 0 0,-12 8-30 0 0,0 1 1 0 0,0 2-1 0 0,2 0 0 0 0,0 0 0 0 0,1 2 1 0 0,1 1-1 0 0,-7 8 30 0 0,18-19 1 0 0,-1 1-1 0 0,1 0 1 0 0,0 0-1 0 0,1 1 1 0 0,0-1-1 0 0,1 1 1 0 0,0 0-1 0 0,0 0 1 0 0,1 1-1 0 0,0-1 1 0 0,1 1-1 0 0,0-1 1 0 0,1 1-1 0 0,0 0 1 0 0,1-1-1 0 0,0 1 1 0 0,0 0-1 0 0,2 7 0 0 0,2-7 29 0 0,0 0 0 0 0,1 0 0 0 0,0 0-1 0 0,1-1 1 0 0,0 0 0 0 0,0 0 0 0 0,1-1 0 0 0,1 1 0 0 0,-1-2-1 0 0,2 1 1 0 0,-1-1 0 0 0,1 0 0 0 0,0-1 0 0 0,0 0-1 0 0,1 0 1 0 0,0-1 0 0 0,1 0 0 0 0,-1-1 0 0 0,1 0 0 0 0,0-1-1 0 0,0 0 1 0 0,0-1 0 0 0,8 1-29 0 0,94 0 756 0 0,-109-5-752 0 0,0 0 1 0 0,-1 0-1 0 0,1 0 0 0 0,0 0 0 0 0,-1-1 0 0 0,1 1 1 0 0,-1-1-1 0 0,1 0 0 0 0,-1 0 0 0 0,0-1 0 0 0,0 1 0 0 0,0-1 1 0 0,0 1-1 0 0,0-1 0 0 0,0 0 0 0 0,-1 0 0 0 0,0 0 1 0 0,1 0-1 0 0,-1-1-4 0 0,18-44-2834 0 0,-17 37-1509 0 0,1 3-7018 0 0</inkml:trace>
  <inkml:trace contextRef="#ctx0" brushRef="#br0" timeOffset="-1500.901">18785 928 20172 0 0,'0'0'989'0'0,"0"0"-284"0"0,0 0-106 0 0,0 0-6 0 0,0 0-66 0 0,0 0-124 0 0,0 0-58 0 0,0 0-101 0 0,0 0-52 0 0,0 0-56 0 0,0 0-41 0 0,0 0-63 0 0,-24 26-41 0 0,-73 80-26 0 0,69-55 19 0 0,30-43 12 0 0,-2-5 6 0 0,0 0-1 0 0,0 0 1 0 0,1 0 0 0 0,-1 1 0 0 0,1-1-1 0 0,0 0 1 0 0,0 0 0 0 0,0 0-1 0 0,0 0 1 0 0,1 0 0 0 0,-1-1 0 0 0,1 1-1 0 0,0 0 1 0 0,0-1 0 0 0,0 1 0 0 0,0-1-1 0 0,0 1 1 0 0,0-1 0 0 0,0 0-1 0 0,1 0 1 0 0,-1 0 0 0 0,1 0 0 0 0,0-1-1 0 0,0 1 1 0 0,-1-1 0 0 0,1 0-1 0 0,0 1 1 0 0,0-1 0 0 0,0 0 0 0 0,0-1-1 0 0,1 1 1 0 0,-1 0 0 0 0,0-1-1 0 0,0 0 1 0 0,2 0-2 0 0,5 1 117 0 0,1-1 0 0 0,-1 0 0 0 0,0 0-1 0 0,0-1 1 0 0,1-1 0 0 0,-1 1 0 0 0,0-2 0 0 0,0 1-1 0 0,-1-1 1 0 0,7-3-117 0 0,-8 1 90 0 0,1 1 0 0 0,-1-1 0 0 0,0-1 1 0 0,-1 1-1 0 0,1-1 0 0 0,-1-1 0 0 0,0 1 0 0 0,-1-1 0 0 0,1-1 0 0 0,-1 1 0 0 0,-1-1 0 0 0,1 0 0 0 0,-1 0 0 0 0,-1 0 0 0 0,0-1 0 0 0,0 0 0 0 0,0 0 1 0 0,-1 0-1 0 0,-1 0 0 0 0,1 0 0 0 0,-2-1 0 0 0,1 1 0 0 0,-1-1 0 0 0,-1 1 0 0 0,1-1 0 0 0,-2-8-90 0 0,0 14-7 0 0,1 0 0 0 0,-1 0 1 0 0,0 1-1 0 0,0-1 0 0 0,0 0 0 0 0,0 1 0 0 0,-1-1 0 0 0,0 1 1 0 0,1-1-1 0 0,-1 1 0 0 0,0 0 0 0 0,-1 0 0 0 0,1 0 0 0 0,-1 0 1 0 0,1 0-1 0 0,-1 0 0 0 0,0 1 0 0 0,0-1 0 0 0,0 1 0 0 0,0 0 1 0 0,0 0-1 0 0,-1 0 0 0 0,1 0 0 0 0,-1 0 0 0 0,1 1 1 0 0,-1 0-1 0 0,1 0 0 0 0,-1 0 0 0 0,-3-1 7 0 0,-54-1-2334 0 0,3 17-5795 0 0,43-6-3979 0 0</inkml:trace>
  <inkml:trace contextRef="#ctx0" brushRef="#br0" timeOffset="-1153.592">18625 1061 11122 0 0,'0'0'3773'0'0,"0"0"-1762"0"0,0 0-737 0 0,0 0-70 0 0,0 0-105 0 0,0 0-191 0 0,0 0-216 0 0,0 0-174 0 0,0 0-49 0 0,0 0 2 0 0,0 0-12 0 0,0 0-66 0 0,0 0-66 0 0,12-4-40 0 0,97-21 632 0 0,3 25-270 0 0,-79 25-594 0 0,-30-24-56 0 0,-1 0 0 0 0,0 0 0 0 0,1 0 1 0 0,-1-1-1 0 0,0 1 0 0 0,1 0 0 0 0,-1-1 1 0 0,1 0-1 0 0,-1 0 0 0 0,1 1 0 0 0,-1-1 1 0 0,1-1-1 0 0,-1 1 0 0 0,0 0 0 0 0,1-1 1 0 0,-1 1-1 0 0,1-1 0 0 0,-1 0 0 0 0,0 0 0 0 0,1 1 1 0 0,-1-2-1 0 0,0 1 0 0 0,0 0 0 0 0,0 0 1 0 0,1-2 0 0 0,18-17-2440 0 0,-19 7-5029 0 0,-2 11-623 0 0</inkml:trace>
  <inkml:trace contextRef="#ctx0" brushRef="#br0" timeOffset="-2666.677">17796 302 6033 0 0,'0'0'4305'0'0,"0"0"-2216"0"0,0 0-785 0 0,0 0 119 0 0,0 0 171 0 0,0 0 30 0 0,0 0-198 0 0,0 0-392 0 0,0 0-283 0 0,0 0-168 0 0,0 0-56 0 0,0 0-16 0 0,0 0-49 0 0,-7 4 2342 0 0,-2 4-1319 0 0,-22 28-1405 0 0,31-36-64 0 0,0 0-8 0 0,0 0-10 0 0,0 0 3 0 0,0 0-13 0 0,0 0-3 0 0,0 0 2 0 0,0 0-12 0 0,0 0 2 0 0,0 0-13 0 0,0 0-7 0 0,0 0-9 0 0,0 0-2 0 0,0 0-26 0 0,0 0-26 0 0,0 0-10 0 0,0 0-37 0 0,19 0-2543 0 0,-7 0-4842 0 0,-5 0-4013 0 0</inkml:trace>
  <inkml:trace contextRef="#ctx0" brushRef="#br0" timeOffset="-2350.246">18052 239 12691 0 0,'0'0'2099'0'0,"0"0"-477"0"0,0 0-158 0 0,0 0-61 0 0,0 0-123 0 0,0 0-185 0 0,0 0-239 0 0,0 0-150 0 0,0 0-92 0 0,0 0-79 0 0,0 0-60 0 0,0 0-75 0 0,-10 6-77 0 0,-66 47 700 0 0,76-53-1001 0 0,0 0-4 0 0,0 0-46 0 0,0 0-15 0 0,0 0-13 0 0,26 0 59 0 0,-21-1-85 0 0,11-3 451 0 0,-24 2-184 0 0,-15 17-1117 0 0,20-5-7717 0 0,3-9-2911 0 0</inkml:trace>
  <inkml:trace contextRef="#ctx0" brushRef="#br0" timeOffset="-6900.658">16359 784 3337 0 0,'0'0'2923'0'0,"0"0"-556"0"0,0 0-245 0 0,0 0-130 0 0,0 0-147 0 0,0 0-230 0 0,0 0-252 0 0,0 0-250 0 0,0 0-252 0 0,0 0-176 0 0,0 0-129 0 0,0 0-104 0 0,0 0-74 0 0,-13 4 6294 0 0,300-18-6190 0 0,-109 10-207 0 0,-122 11-199 0 0,-38-7 77 0 0,-28 0-322 0 0,-33-4-1769 0 0,21 2-692 0 0,1 1-4126 0 0,12 1-5209 0 0</inkml:trace>
  <inkml:trace contextRef="#ctx0" brushRef="#br0" timeOffset="-6521.936">16559 530 11522 0 0,'0'0'1920'0'0,"0"0"-444"0"0,0 0-180 0 0,0 0 34 0 0,0 0 55 0 0,0 0-32 0 0,0 0-198 0 0,0 0-307 0 0,0 0-280 0 0,0 0-189 0 0,0 0-79 0 0,0 0 25 0 0,0 6 67 0 0,6 66 1275 0 0,2-30-1156 0 0,-1 0-1 0 0,-2 1 1 0 0,-2 0-1 0 0,-1 0 1 0 0,-3 11-511 0 0,1-49 21 0 0,-13 127 159 0 0,12-134-2174 0 0,0-5-358 0 0,1 3-3047 0 0,2 3-6196 0 0</inkml:trace>
  <inkml:trace contextRef="#ctx0" brushRef="#br0" timeOffset="-4154.367">17055 711 5137 0 0,'0'0'1096'0'0,"0"0"-414"0"0,0 0-51 0 0,0 0 229 0 0,0 0 219 0 0,0 0 122 0 0,0 0-76 0 0,0 0-160 0 0,0 0-233 0 0,0 0-209 0 0,0 0-90 0 0,3 0-16 0 0,-1 1-253 0 0,0 0 0 0 0,0 0 0 0 0,0 0 0 0 0,0 0 0 0 0,-1 1 0 0 0,1-1 0 0 0,0 0 0 0 0,-1 1 0 0 0,1-1 0 0 0,-1 1 0 0 0,1-1 0 0 0,-1 1 0 0 0,0 0 0 0 0,0 0 0 0 0,1 0 0 0 0,-1-1 0 0 0,-1 1 0 0 0,1 0 0 0 0,0 0 0 0 0,0 0 0 0 0,-1 1 0 0 0,1-1 0 0 0,-1 0 0 0 0,0 0 0 0 0,0 0 0 0 0,1 0 0 0 0,-1 0 1 0 0,-1 0-1 0 0,1 1-164 0 0,8 276 2836 0 0,-3-277 48 0 0,1-24-1470 0 0,0-8-1381 0 0,1-1 0 0 0,1 1 0 0 0,1 0 0 0 0,2 1 0 0 0,2 0 0 0 0,0 0 0 0 0,2 2 0 0 0,0 0 0 0 0,2 0 0 0 0,2 2 0 0 0,0 0 0 0 0,1 1-1 0 0,3 0-32 0 0,26-17-9 0 0,-48 40 0 0 0,-1 1-1 0 0,0 0-4 0 0,0 0-10 0 0,0 0-26 0 0,0 0 16 0 0,0 0-9 0 0,0 0 4 0 0,0 0 15 0 0,11 21 132 0 0,20 40 90 0 0,-28-52-199 0 0,0 4-1048 0 0,-2-13-3318 0 0,-1-9-4570 0 0,0 6-2735 0 0</inkml:trace>
  <inkml:trace contextRef="#ctx0" brushRef="#br0" timeOffset="31583.494">10 2622 4905 0 0,'0'0'2910'0'0,"0"0"-646"0"0,0 0-399 0 0,0 0-134 0 0,0 0-55 0 0,0 0-169 0 0,0 0-178 0 0,0 0-224 0 0,0 0-198 0 0,0 0-168 0 0,0 0-111 0 0,-9 3 2921 0 0,100 8-539 0 0,-15-10-2601 0 0,0-3 0 0 0,-1-3 1 0 0,1-4-1 0 0,30-9-409 0 0,-66 11 98 0 0,148-15 160 0 0,-187 22-267 0 0,-1 0 20 0 0,0 0 2 0 0,0 0-33 0 0,0 0 7 0 0,0 0 26 0 0,0 0 8 0 0,0 0-15 0 0,0 0 32 0 0,0 0-35 0 0,0 0-10 0 0,0 0 29 0 0,0 0-9 0 0,-29-11-5014 0 0,27 11 4651 0 0,-15 1-3216 0 0,5 4-2695 0 0,3 0-5153 0 0</inkml:trace>
  <inkml:trace contextRef="#ctx0" brushRef="#br0" timeOffset="32133.94">120 2890 4537 0 0,'0'0'1803'0'0,"0"0"-212"0"0,0 0 93 0 0,0 0 113 0 0,0 0-52 0 0,0 0-254 0 0,0 0-360 0 0,0 0-286 0 0,0 0-180 0 0,0 0-101 0 0,0 0-9 0 0,0 0 21 0 0,0 0 23 0 0,-4 11 5246 0 0,94-10-4498 0 0,0-5-1 0 0,0-3 1 0 0,67-16-1347 0 0,-7-1 557 0 0,-84 16-322 0 0,-41 7-235 0 0,-24 1 18 0 0,-1 0 6 0 0,0 0-5 0 0,0 0-22 0 0,0 0-2 0 0,0 0 12 0 0,0 0 5 0 0,1 0-7 0 0,0 0 0 0 0,19-7-229 0 0,-20 7 167 0 0,0 0-14 0 0,0 0-34 0 0,0 0-31 0 0,0 0-75 0 0,0 0-47 0 0,0 0-76 0 0,0 0-70 0 0,0 0-83 0 0,0 0-210 0 0,-2 0-1235 0 0,2 0-3270 0 0,0 0-6692 0 0</inkml:trace>
  <inkml:trace contextRef="#ctx0" brushRef="#br0" timeOffset="64751.362">1552 2806 0 0 0,'0'0'172'0'0,"0"0"291"0"0,0 0 40 0 0,0 0 51 0 0,0 0 25 0 0,0 0 97 0 0,0-13 70 0 0,0-4-381 0 0,-1-45 2652 0 0,-14 8 8244 0 0,14 53-5727 0 0,-4 8-5546 0 0,-2 85 188 0 0,-2 268 10 0 0,7-343 289 0 0,3-30 801 0 0,0-17-1049 0 0,17-91-78 0 0,14 30-78 0 0,3 2 1 0 0,44-77-72 0 0,-64 138-2 0 0,-5 7 14 0 0,1 0 1 0 0,1 1-1 0 0,1 1 0 0 0,1 0 0 0 0,0 1 0 0 0,2 0 1 0 0,13-12-13 0 0,16 29-42 0 0,-40 3 47 0 0,-1-1-1 0 0,0 1 0 0 0,0 0 1 0 0,1 1-1 0 0,-2-1 0 0 0,1 1 0 0 0,0-1 1 0 0,0 1-1 0 0,-1 0 0 0 0,0 1 1 0 0,1-1-1 0 0,-1 0 0 0 0,0 1 1 0 0,-1 0-1 0 0,1 0 0 0 0,-1 0 0 0 0,2 3-4 0 0,8 10 17 0 0,29 49 41 0 0,-49-36-3033 0 0,-8-14-2645 0 0,7-9-1623 0 0,7-4-3599 0 0</inkml:trace>
  <inkml:trace contextRef="#ctx0" brushRef="#br0" timeOffset="65305.313">1619 2136 3561 0 0,'0'0'1875'0'0,"0"0"-302"0"0,0 0-136 0 0,0 0 116 0 0,0 0 146 0 0,0 0 9 0 0,0 0-140 0 0,0 0-283 0 0,0 0-272 0 0,0 0-185 0 0,0 0-136 0 0,0 0-72 0 0,0 0-12 0 0,0-3-9 0 0,-2-6 2356 0 0,-49 57-1992 0 0,44-44-23 0 0,20-19-521 0 0,46-50-156 0 0,-77 93 78 0 0,18-27-373 0 0,0-1-13 0 0,0 0-2 0 0,0 0-23 0 0,0 0-36 0 0,0 0-58 0 0,13 3-1287 0 0,6 0-2710 0 0,-5-1-4527 0 0,-8 1-2624 0 0</inkml:trace>
  <inkml:trace contextRef="#ctx0" brushRef="#br0" timeOffset="65816.397">2016 2077 3649 0 0,'0'0'2276'0'0,"0"0"-294"0"0,0 0-28 0 0,0 0 60 0 0,0 0 19 0 0,0 0-138 0 0,0 0-285 0 0,0 0-260 0 0,0 0-266 0 0,0 0-193 0 0,0 0-143 0 0,0 0-71 0 0,0 0-92 0 0,-2-1-99 0 0,-36 28 1123 0 0,24-10-1183 0 0,19-20 237 0 0,42-44-476 0 0,-47 46-142 0 0,0 1 30 0 0,0 0 6 0 0,0 0-21 0 0,0 0-9 0 0,0 0 5 0 0,-39 29 507 0 0,39-29-600 0 0,0 0 0 0 0,1 0 1 0 0,-1 0-1 0 0,0 0 0 0 0,1 0 0 0 0,-1 0 1 0 0,0 0-1 0 0,1-1 0 0 0,-1 1 0 0 0,0 0 1 0 0,0 0-1 0 0,1 1 0 0 0,-1-1 0 0 0,0 0 1 0 0,1 0-1 0 0,-1 0 0 0 0,0 0 1 0 0,0 0-1 0 0,1 0 0 0 0,-1 0 0 0 0,0 0 1 0 0,1 0-1 0 0,-1 1 0 0 0,0-1 0 0 0,0 0 1 0 0,1 0-1 0 0,-1 0 0 0 0,0 1 0 0 0,0-1 1 0 0,0 0-1 0 0,1 0 0 0 0,-1 1 1 0 0,0-1-1 0 0,0 0 0 0 0,0 0 0 0 0,0 1 1 0 0,0-1-1 0 0,1 0 0 0 0,-1 0 0 0 0,0 1 1 0 0,0-1-1 0 0,0 0 0 0 0,0 1 0 0 0,0-1 1 0 0,0 0-1 0 0,0 1 0 0 0,0-1 0 0 0,0 0 1 0 0,0 0-1 0 0,0 1 0 0 0,0-1 1 0 0,0 0-1 0 0,0 1 0 0 0,-1-1 0 0 0,1 0 1 0 0,0 1 36 0 0,18 1-7571 0 0,-13 2-4346 0 0</inkml:trace>
  <inkml:trace contextRef="#ctx0" brushRef="#br0" timeOffset="75937.777">1567 1764 0 0 0,'0'0'644'0'0,"0"0"650"0"0,0 0 246 0 0,0 0-57 0 0,0 0-201 0 0,0 0-186 0 0,0 0-123 0 0,0 0-32 0 0,0 0-17 0 0,0 0 29 0 0,0 0 33 0 0,-9-9-14 0 0,-29-26 11 0 0,-13 16 3454 0 0,45 19-4001 0 0,3 0-327 0 0,-1 0 0 0 0,1 0 1 0 0,-1 0-1 0 0,0 1 0 0 0,1 0 0 0 0,-1-1 0 0 0,1 1 1 0 0,-1 0-1 0 0,1 1 0 0 0,0-1 0 0 0,0 1 0 0 0,-1-1 1 0 0,1 1-1 0 0,0 0 0 0 0,0 0 0 0 0,0 0 0 0 0,1 1 1 0 0,-1-1-1 0 0,0 1 0 0 0,1-1 0 0 0,0 1 0 0 0,-1 0 1 0 0,1 0-1 0 0,0 0 0 0 0,-1 3-109 0 0,-21 37 271 0 0,2 1 0 0 0,2 2 0 0 0,2 0 0 0 0,2 1 0 0 0,2 0 0 0 0,2 1 0 0 0,2 1 0 0 0,2 0 0 0 0,3 0 0 0 0,1 23-271 0 0,2-2 155 0 0,4 0 1 0 0,3 0 0 0 0,11 54-156 0 0,-7-46 153 0 0,-3 1 1 0 0,-3 0 0 0 0,-7 61-154 0 0,4-120 115 0 0,-2 0 1 0 0,0-1-1 0 0,-1 1 0 0 0,-1-1 0 0 0,-1 0 1 0 0,-1 0-1 0 0,-3 6-115 0 0,3-7 217 0 0,0 1 0 0 0,1-1 0 0 0,1 1 0 0 0,1 1 0 0 0,1-1 0 0 0,0 0 0 0 0,2 0 0 0 0,0 1 0 0 0,1 0-217 0 0,-1-15 147 0 0,29-8 776 0 0,65-23-281 0 0,87-11-388 0 0,-79 34-836 0 0,-106 6-205 0 0,-6 3 437 0 0,7-6-3483 0 0,3-2-3583 0 0,0 2-4957 0 0</inkml:trace>
  <inkml:trace contextRef="#ctx0" brushRef="#br0" timeOffset="-21439.893">12837 976 2593 0 0,'0'0'2264'0'0,"0"0"-632"0"0,0 0-97 0 0,0 0 159 0 0,0 0 133 0 0,0 0-44 0 0,0 0-205 0 0,0 0-305 0 0,0 0-244 0 0,0 0-185 0 0,0 0-167 0 0,2 0 3256 0 0,171-7 200 0 0,-6-11-3510 0 0,-74 13-487 0 0,-102 0-2215 0 0,0-2-1494 0 0,4 4-3339 0 0,0 0-4749 0 0</inkml:trace>
  <inkml:trace contextRef="#ctx0" brushRef="#br0" timeOffset="-21022.889">13012 740 7698 0 0,'0'0'2544'0'0,"0"0"-763"0"0,0 0-418 0 0,0 0-47 0 0,0 0 71 0 0,0 0-16 0 0,0 0-156 0 0,0 0-306 0 0,0 0-299 0 0,0 0-216 0 0,0 0-131 0 0,0 0-3 0 0,0 0 127 0 0,3 4 125 0 0,2 2-243 0 0,0 0 1 0 0,-1 0-1 0 0,0 1 0 0 0,0-1 0 0 0,0 1 1 0 0,-1 0-1 0 0,1 0 0 0 0,-2 1 1 0 0,1-1-1 0 0,-1 1 0 0 0,0-1 1 0 0,-1 1-1 0 0,1 5-269 0 0,-16 145 1209 0 0,-3 88-933 0 0,17-245-356 0 0,0-1-16 0 0,0 0-5 0 0,0 0-3 0 0,0 0-37 0 0,0 0-78 0 0,0 0-149 0 0,12-11-7727 0 0,-8 7-3400 0 0</inkml:trace>
  <inkml:trace contextRef="#ctx0" brushRef="#br0" timeOffset="-16408.279">13846 527 4169 0 0,'0'0'1995'0'0,"0"0"-361"0"0,0 0-9 0 0,0 0 189 0 0,0 0 138 0 0,0 0-46 0 0,0 0-287 0 0,0 0-390 0 0,0 0-288 0 0,0 0-186 0 0,0 0-94 0 0,0 0-47 0 0,0 0-30 0 0,2-3-56 0 0,5-7-59 0 0,-5 8-48 0 0,-2 2-80 0 0,0 7 2089 0 0,0-7-2333 0 0,2-4 1185 0 0,-2 5-1270 0 0,0-1-4 0 0,0 0 4 0 0,0 0 18 0 0,0 0 9 0 0,0 0-20 0 0,0 0 9 0 0,0 0 2 0 0,0 0-4 0 0,-15 30-128 0 0,14-25 121 0 0,12-22-46 0 0,38-53 81 0 0,-80 114-80 0 0,31-44 25 0 0,0 0 0 0 0,0 0 7 0 0,0 0-10 0 0,0 0 19 0 0,0 0-10 0 0,0 0-22 0 0,0 0-3 0 0,0 0-9 0 0,0 0-6 0 0,0-8-1572 0 0,0 6-2903 0 0,0 1-4153 0 0,0 1-3632 0 0</inkml:trace>
  <inkml:trace contextRef="#ctx0" brushRef="#br0" timeOffset="-14741.697">14536 390 1712 0 0,'0'0'2050'0'0,"0"0"-211"0"0,0 0 104 0 0,0 0 54 0 0,0 0-90 0 0,0 0-231 0 0,0 0-261 0 0,0 0-204 0 0,0 0-167 0 0,0 0-110 0 0,0 0-78 0 0,0 0-67 0 0,0 0-48 0 0,0-6 2949 0 0,-42 42-2795 0 0,-38 26-723 0 0,177-145 588 0 0,-57 42-279 0 0,-110 106 511 0 0,78-71-3006 0 0,4-2-5435 0 0,-8 8-4527 0 0</inkml:trace>
  <inkml:trace contextRef="#ctx0" brushRef="#br0" timeOffset="-18201.703">13664 806 2296 0 0,'0'0'1625'0'0,"0"0"-26"0"0,0 0 172 0 0,0 0 175 0 0,0 0 10 0 0,0 0-185 0 0,0 0-312 0 0,0 0-337 0 0,0 0-261 0 0,0 0-182 0 0,0 0-130 0 0,0 0-68 0 0,7 5 1602 0 0,-12 233 649 0 0,-12-14-2400 0 0,17-223-333 0 0,0-1 12 0 0,0 0 11 0 0,0 0 14 0 0,0 0 28 0 0,0 0 24 0 0,0 0 11 0 0,0 0 58 0 0,0 0 14 0 0,0 0 29 0 0,0 0 8 0 0,0 0-4 0 0,0 0-14 0 0,0 0 8 0 0,0-15 602 0 0,2-17-793 0 0,2 1 0 0 0,2-1 0 0 0,0 1 0 0 0,2 1-1 0 0,1-1 1 0 0,2 1 0 0 0,1 1 0 0 0,1 0 0 0 0,1 1-1 0 0,2 0 1 0 0,12-16-7 0 0,34-37 119 0 0,-61 80-119 0 0,-1 0-1 0 0,1 0 1 0 0,-1 0-1 0 0,1 0 1 0 0,0 0 0 0 0,0 0-1 0 0,0 0 1 0 0,-1 1 0 0 0,1-1-1 0 0,0 0 1 0 0,0 1 0 0 0,0-1-1 0 0,0 0 1 0 0,0 1 0 0 0,0-1-1 0 0,0 1 1 0 0,0 0 0 0 0,0-1-1 0 0,1 1 1 0 0,-1 0 0 0 0,0 0-1 0 0,0-1 1 0 0,0 1-1 0 0,0 0 1 0 0,0 0 0 0 0,1 0-1 0 0,-1 0 1 0 0,0 1 0 0 0,0-1-1 0 0,0 0 1 0 0,0 0 0 0 0,0 1-1 0 0,0-1 1 0 0,1 1 0 0 0,-1-1-1 0 0,0 1 1 0 0,0-1 0 0 0,0 1-1 0 0,-1 0 1 0 0,1-1 0 0 0,0 1-1 0 0,0 0 1 0 0,47 51 328 0 0,-25-9 120 0 0,-23-43-384 0 0,0 0 8 0 0,0 0-20 0 0,0 0-8 0 0,0 0 7 0 0,0 0-10 0 0,0 0-5 0 0,0 0 10 0 0,0 0 0 0 0,0 0-7 0 0,0 0-7 0 0,0 0 11 0 0,0 0-26 0 0,0 0 2 0 0,0 0 13 0 0,0 0-12 0 0,0 0-5 0 0,0 0-3 0 0,0 0 2 0 0,0 0-18 0 0,0 0 15 0 0,0 0-2 0 0,0 0-31 0 0,0 0-36 0 0,0 0-43 0 0,0 0-78 0 0,0 0-122 0 0,-8 0-3307 0 0,5 0-1813 0 0,1 0-6087 0 0</inkml:trace>
  <inkml:trace contextRef="#ctx0" brushRef="#br0" timeOffset="-15776">14464 737 7170 0 0,'0'0'1856'0'0,"0"0"-426"0"0,0 0-146 0 0,0 0 20 0 0,0 0 95 0 0,0 0-49 0 0,0 0-207 0 0,0 0-198 0 0,0 0-229 0 0,0 0-180 0 0,-33 17-99 0 0,-103 55-65 0 0,75-22 132 0 0,51-35-354 0 0,0-3-35 0 0,0 0 1 0 0,1 1-1 0 0,0 1 0 0 0,0 0 0 0 0,2 0 0 0 0,0 0 0 0 0,0 1 0 0 0,2 0 0 0 0,-1 0 0 0 0,2 1 0 0 0,0 0 0 0 0,1-1 0 0 0,1 1 0 0 0,-1 15-115 0 0,3-23 49 0 0,0 1-1 0 0,1-1 0 0 0,0 0 0 0 0,0 0 0 0 0,0 0 1 0 0,1 0-1 0 0,0 0 0 0 0,1 0 0 0 0,0 0 0 0 0,0-1 1 0 0,1 1-1 0 0,0-1 0 0 0,0 0 0 0 0,0 0 0 0 0,1 0 1 0 0,0-1-1 0 0,1 0 0 0 0,-1 0 0 0 0,1 0 1 0 0,0 0-1 0 0,1-1 0 0 0,-1 0 0 0 0,1-1 0 0 0,0 1 1 0 0,0-1-1 0 0,1-1 0 0 0,-1 1 0 0 0,1-1 0 0 0,0-1 1 0 0,0 1-1 0 0,0-1 0 0 0,0 0 0 0 0,0-1 0 0 0,6 0-48 0 0,8-1 174 0 0,0-2 0 0 0,-1 0 0 0 0,1-2-1 0 0,-1 0 1 0 0,0-2 0 0 0,0 0 0 0 0,-1-1 0 0 0,0-1-1 0 0,0-1 1 0 0,0-1 0 0 0,-2 0 0 0 0,1-2-1 0 0,-1 0 1 0 0,-1-1 0 0 0,0-1 0 0 0,-1 0-1 0 0,0-1 1 0 0,-1-1 0 0 0,-1 0 0 0 0,-1-1-1 0 0,0-1 1 0 0,-1 0 0 0 0,-1-1 0 0 0,3-8-174 0 0,-9 17 5 0 0,0 1 0 0 0,-1-1 1 0 0,-1 0-1 0 0,0 1 1 0 0,0-2-1 0 0,0 1 1 0 0,-2 0-1 0 0,1 0 0 0 0,-1-1 1 0 0,-1 1-1 0 0,0 0 1 0 0,0-1-1 0 0,-1 1 0 0 0,0-1 1 0 0,-1 1-1 0 0,0 0 1 0 0,-1 0-1 0 0,0 0 0 0 0,-1 0 1 0 0,0 1-1 0 0,0-1 1 0 0,-1 1-1 0 0,0 0 1 0 0,-1 0-1 0 0,0 0 0 0 0,0 1 1 0 0,-1 0-1 0 0,0 0 1 0 0,0 1-1 0 0,-1 0 0 0 0,1 0 1 0 0,-2 1-1 0 0,1 0 1 0 0,-7-3-6 0 0,3 3-76 0 0,1 1 0 0 0,-1 1 0 0 0,0 0 0 0 0,0 1 0 0 0,-1 0 0 0 0,1 1 0 0 0,-1 0 0 0 0,1 1 0 0 0,-1 1 0 0 0,1 0 1 0 0,-1 0-1 0 0,0 1 0 0 0,1 1 0 0 0,-1 0 0 0 0,1 1 0 0 0,0 0 0 0 0,0 1 0 0 0,-4 1 76 0 0,-91 51-3752 0 0,14 21-7870 0 0,74-57 162 0 0</inkml:trace>
  <inkml:trace contextRef="#ctx0" brushRef="#br0" timeOffset="-15388.723">14188 1079 1424 0 0,'0'0'1918'0'0,"0"0"12"0"0,0 0 110 0 0,0 0 114 0 0,0 0 0 0 0,0 0-127 0 0,0 0-211 0 0,0 0-245 0 0,0 0-229 0 0,0 0-274 0 0,0 0-216 0 0,0 0-201 0 0,-3 0-144 0 0,91-51 2435 0 0,-71 44-2740 0 0,0 0 1 0 0,0 1 0 0 0,0 1-1 0 0,1 0 1 0 0,0 1-1 0 0,0 1 1 0 0,0 1-1 0 0,1 1 1 0 0,11 1-203 0 0,-27 1 26 0 0,1 0 1 0 0,-1 1-1 0 0,1-1 0 0 0,-1 1 1 0 0,0 0-1 0 0,0 0 1 0 0,0 0-1 0 0,0 1 0 0 0,0-1 1 0 0,0 1-1 0 0,-1 0 0 0 0,1-1 1 0 0,-1 1-1 0 0,0 0 1 0 0,0 0-1 0 0,0 1 0 0 0,0-1 1 0 0,0 0-1 0 0,-1 2-26 0 0,18 22 180 0 0,-15-23-150 0 0,0 1 0 0 0,0-1 0 0 0,1 0 0 0 0,0-1 0 0 0,-1 1-1 0 0,1-1 1 0 0,1 0 0 0 0,-1 0 0 0 0,0 0 0 0 0,1-1 0 0 0,-1 0-1 0 0,1 0 1 0 0,0 0 0 0 0,-1-1 0 0 0,1 0 0 0 0,4 1-30 0 0,28 1-504 0 0,-44-10-2975 0 0,5 5-1759 0 0,-1-4-6534 0 0</inkml:trace>
  <inkml:trace contextRef="#ctx0" brushRef="#br0" timeOffset="-11707.323">14858 1075 0 0 0,'0'0'2970'0'0,"0"0"-1491"0"0,0 0-415 0 0,0 0 250 0 0,0 0 375 0 0,0 0 79 0 0,0 0-83 0 0,0 0-151 0 0,0 0-210 0 0,0 0-224 0 0,0 0-173 0 0,23 3-140 0 0,72 10-144 0 0,-40-6 323 0 0,52-5 1662 0 0,-93-6-2512 0 0,-1-1 1 0 0,0 0-1 0 0,-1-1 1 0 0,1-1-1 0 0,-1 0 1 0 0,0 0-1 0 0,-1-1 1 0 0,1-1-1 0 0,-2 0 1 0 0,1 0-1 0 0,-1-1 1 0 0,-1 0-1 0 0,0-1 1 0 0,0 0-1 0 0,-1 0 1 0 0,-1-1-1 0 0,0 0 1 0 0,0-1-1 0 0,-1 1 1 0 0,-1-1-1 0 0,0 0 1 0 0,0-1-1 0 0,-1-3-116 0 0,-2 11 12 0 0,0 0 1 0 0,0 0-1 0 0,-1 0 0 0 0,1 0 0 0 0,-2 0 0 0 0,1-1 1 0 0,-1 1-1 0 0,1 0 0 0 0,-2 0 0 0 0,1-1 1 0 0,-1 1-1 0 0,0 0 0 0 0,0 0 0 0 0,-1 0 0 0 0,0 0 1 0 0,0 0-1 0 0,0 0 0 0 0,-1 0 0 0 0,1 1 0 0 0,-1-1 1 0 0,-1 1-1 0 0,1 0 0 0 0,-1 0 0 0 0,0 0 0 0 0,0 0 1 0 0,0 1-1 0 0,-1 0 0 0 0,0 0 0 0 0,0 0 1 0 0,0 0-1 0 0,0 1 0 0 0,0 0 0 0 0,-1 0 0 0 0,0 0 1 0 0,1 0-1 0 0,-1 1 0 0 0,0 0 0 0 0,0 1 0 0 0,-1-1-12 0 0,-9 3-22 0 0,0 0 0 0 0,0 2 0 0 0,1 0 1 0 0,-1 0-1 0 0,1 2 0 0 0,0 0 0 0 0,0 0 0 0 0,0 2 0 0 0,1 0 0 0 0,0 0 0 0 0,1 1 0 0 0,-1 1 0 0 0,1 0 0 0 0,1 1 0 0 0,0 0 0 0 0,-10 12 22 0 0,-9 3 11 0 0,20-17 12 0 0,1 1-1 0 0,0 0 1 0 0,0 1 0 0 0,1 0-1 0 0,0 0 1 0 0,1 1-1 0 0,0 0 1 0 0,1 1 0 0 0,0 0-1 0 0,1 0 1 0 0,0 0-1 0 0,1 1 1 0 0,0 0 0 0 0,1 0-1 0 0,1 0 1 0 0,0 0-1 0 0,1 0 1 0 0,0 1 0 0 0,1 0-23 0 0,0-4 77 0 0,1 1 1 0 0,0-1-1 0 0,1 1 1 0 0,0-1-1 0 0,1 0 1 0 0,0 1-1 0 0,0-1 0 0 0,1 0 1 0 0,1 0-1 0 0,-1 0 1 0 0,2-1-1 0 0,-1 1 1 0 0,1-1-1 0 0,1 0 1 0 0,0 0-1 0 0,0-1 1 0 0,1 0-1 0 0,-1 0 1 0 0,2 0-1 0 0,-1-1 1 0 0,1 0-1 0 0,1-1-77 0 0,9 6 136 0 0,1-1 0 0 0,1 0 0 0 0,0-2 1 0 0,0-1-1 0 0,1 0 0 0 0,0-1 0 0 0,0-2 0 0 0,0 0 0 0 0,1-1 0 0 0,0-1 0 0 0,0-1 0 0 0,0-1 1 0 0,0-1-1 0 0,0-1 0 0 0,8-2-136 0 0,-18 2 23 0 0,-1-1 0 0 0,1 0 1 0 0,-1-1-1 0 0,0 0 0 0 0,1-1 1 0 0,-2 0-1 0 0,1-1 0 0 0,0 0 0 0 0,-1-1 1 0 0,0 0-1 0 0,0 0-23 0 0,4-25-1228 0 0,-11 20-2041 0 0,0 1-3746 0 0,-1 7-5045 0 0</inkml:trace>
  <inkml:trace contextRef="#ctx0" brushRef="#br0" timeOffset="-11359.828">15768 910 13523 0 0,'0'0'1911'0'0,"0"0"-864"0"0,0 0-298 0 0,0 0 66 0 0,0 0 92 0 0,0 0 19 0 0,0 0-77 0 0,0 0-121 0 0,0 0-121 0 0,0 0-100 0 0,-35 31-111 0 0,-105 100-100 0 0,70-43 65 0 0,64-78-325 0 0,1 1-1 0 0,1 0 0 0 0,0 0 0 0 0,0 0 0 0 0,1 0 0 0 0,0 1 0 0 0,1-1 0 0 0,1 1 0 0 0,0-1 1 0 0,0 1-1 0 0,1 1-35 0 0,0-8 18 0 0,1 0 1 0 0,-1 0 0 0 0,1 0-1 0 0,0 0 1 0 0,0-1 0 0 0,1 1-1 0 0,0 0 1 0 0,-1-1-1 0 0,1 1 1 0 0,1-1 0 0 0,-1 1-1 0 0,1-1 1 0 0,0 0 0 0 0,0 0-1 0 0,0 0 1 0 0,0-1 0 0 0,1 1-1 0 0,-1-1 1 0 0,1 1-1 0 0,0-1 1 0 0,0 0 0 0 0,0-1-1 0 0,0 1 1 0 0,1-1 0 0 0,-1 0-1 0 0,1 0 1 0 0,1 0-19 0 0,11 2 135 0 0,1-1 1 0 0,-1-1-1 0 0,1 0 1 0 0,0-2-1 0 0,0 0 1 0 0,0-1-1 0 0,-1-1 1 0 0,1 0-1 0 0,-1-1 1 0 0,1-1-1 0 0,-1-1 1 0 0,0-1-1 0 0,0 0 1 0 0,-1-1-1 0 0,0-1 1 0 0,0 0-1 0 0,12-10-135 0 0,-19 14 49 0 0,0 0 1 0 0,0-1-1 0 0,-1 0 0 0 0,1-1 1 0 0,-1 1-1 0 0,-1-2 0 0 0,1 1 1 0 0,-1-1-1 0 0,0 0 1 0 0,-1-1-1 0 0,0 0 0 0 0,0 0 1 0 0,0 0-1 0 0,-1 0 0 0 0,-1-1 1 0 0,1 0-1 0 0,-1 0 0 0 0,-1 0 1 0 0,0-1-1 0 0,0 1 0 0 0,0-1 1 0 0,-2 0-1 0 0,1 0 0 0 0,-1 1 1 0 0,-1-1-1 0 0,1-2-49 0 0,-4 7-54 0 0,0 0-1 0 0,0 0 1 0 0,-1 1 0 0 0,0-1-1 0 0,1 1 1 0 0,-1-1 0 0 0,-1 1-1 0 0,1 1 1 0 0,-1-1 0 0 0,1 1-1 0 0,-1-1 1 0 0,0 1 0 0 0,0 1-1 0 0,-1-1 1 0 0,1 1 0 0 0,0 0-1 0 0,-1 0 1 0 0,1 0 0 0 0,-1 1-1 0 0,0 0 1 0 0,0 0-1 0 0,1 0 1 0 0,-1 1 0 0 0,0 0-1 0 0,0 0 1 0 0,0 0 0 0 0,1 1-1 0 0,-1 0 1 0 0,-4 1 54 0 0,6-2-62 0 0,-74 15-2446 0 0,29 7-6062 0 0,31-11-3387 0 0</inkml:trace>
  <inkml:trace contextRef="#ctx0" brushRef="#br0" timeOffset="-11036.888">15514 1223 5945 0 0,'0'0'4675'0'0,"0"0"-2146"0"0,0 0-910 0 0,0 0-74 0 0,0 0 3 0 0,0 0-129 0 0,0 0-255 0 0,0 0-315 0 0,0 0-273 0 0,0 0-143 0 0,0 0-13 0 0,0 0 19 0 0,0 0-7 0 0,13-5-1 0 0,43-15-51 0 0,57 15 1227 0 0,180 5 93 0 0,-293-26-6226 0 0,4 8-1891 0 0,-1 11-1829 0 0</inkml:trace>
  <inkml:trace contextRef="#ctx0" brushRef="#br0" timeOffset="-9934.998">15852 1005 0 0 0,'0'0'794'0'0,"0"0"130"0"0,0 0 15 0 0,0 0-61 0 0,0 0-131 0 0,0 0-135 0 0,0 0-102 0 0,0 0-38 0 0,0 0 17 0 0,0 0 73 0 0,0 0 119 0 0,0 0 137 0 0,0 0 134 0 0,2 9 2148 0 0,-2-8 807 0 0,0 0 3530 0 0,-35-34-6427 0 0,29 30-940 0 0,1-1 1 0 0,-1 1-1 0 0,0 0 0 0 0,0 0 0 0 0,-1 1 1 0 0,1 0-1 0 0,-1 0 0 0 0,1 0 0 0 0,-1 1 1 0 0,1 0-1 0 0,-1 0 0 0 0,0 1 0 0 0,1 0 1 0 0,-1 0-1 0 0,0 0 0 0 0,-5 2-70 0 0,-42 23-29 0 0,66-26-5374 0 0,-3-1 425 0 0,-2-2-6399 0 0</inkml:trace>
  <inkml:trace contextRef="#ctx0" brushRef="#br0" timeOffset="-8552.554">14947 368 3777 0 0,'0'0'1794'0'0,"0"0"-207"0"0,0 0 10 0 0,0 0 85 0 0,0 0 12 0 0,0 0-99 0 0,0 0-208 0 0,0 0-234 0 0,0 0-167 0 0,0 0-131 0 0,0 0-66 0 0,1 9 552 0 0,0-7 2287 0 0,54-76-1218 0 0,-50 67-2354 0 0,35-45 225 0 0,2 1 0 0 0,2 2 0 0 0,25-20-281 0 0,16-7 255 0 0,-85 75-234 0 0,0 1-5 0 0,0 0 12 0 0,3 162 693 0 0,-1-154-696 0 0,1 0 0 0 0,0 1 0 0 0,1-1 0 0 0,0 0 0 0 0,0-1 0 0 0,1 1 0 0 0,0-1 0 0 0,0 0 0 0 0,1 0 0 0 0,0 0 0 0 0,0-1 0 0 0,0 0-1 0 0,7 4-24 0 0,-6-1 233 0 0,-2-5-828 0 0,-3-6-5923 0 0,0 0-1751 0 0,1 1-4353 0 0</inkml:trace>
  <inkml:trace contextRef="#ctx0" brushRef="#br0" timeOffset="-77988.642">4980 644 12331 0 0,'0'0'2320'0'0,"0"0"-1057"0"0,0 0-499 0 0,0 0 11 0 0,0 0 153 0 0,0 0 56 0 0,0 0-79 0 0,0 0-164 0 0,0 0-151 0 0,0 0-116 0 0,0 0-59 0 0,13 5-25 0 0,103 27 1133 0 0,136-17 1004 0 0,-206-15-2318 0 0,131-7 442 0 0,-78-4-50 0 0,-85 7-559 0 0,-24 4-6021 0 0,2 0 671 0 0,5 0-6229 0 0</inkml:trace>
  <inkml:trace contextRef="#ctx0" brushRef="#br0" timeOffset="-77305.992">5022 950 11490 0 0,'0'0'1606'0'0,"0"0"-463"0"0,0 0-97 0 0,0 0 142 0 0,0 0 59 0 0,0 0-146 0 0,0 0-236 0 0,0 0-153 0 0,0 0-80 0 0,0 0-13 0 0,0 0-33 0 0,0 0-81 0 0,4 4-57 0 0,33 39 2616 0 0,-34-40-2930 0 0,0 0 0 0 0,1-1-1 0 0,-1 0 1 0 0,1 0-1 0 0,-1 0 1 0 0,1 0 0 0 0,0 0-1 0 0,0-1 1 0 0,0 1 0 0 0,0-1-1 0 0,0 0 1 0 0,0-1 0 0 0,0 1-1 0 0,0-1 1 0 0,0 1-1 0 0,1-1 1 0 0,-1 0 0 0 0,0-1-1 0 0,0 1 1 0 0,0-1-134 0 0,3 1 128 0 0,343 7 1331 0 0,-146-7-934 0 0,-204 0-530 0 0,4-29-4856 0 0,-1 22 959 0 0,-2 3-5740 0 0</inkml:trace>
  <inkml:trace contextRef="#ctx0" brushRef="#br0" timeOffset="-59206.833">6423 744 0 0 0,'0'0'2059'0'0,"0"0"-133"0"0,0 0-122 0 0,0 0-135 0 0,0 0-64 0 0,0 0-30 0 0,0 0-62 0 0,0 0-78 0 0,0 0-99 0 0,0 0-89 0 0,0 0-47 0 0,2-7-89 0 0,4-20-89 0 0,-4 20-125 0 0,-2 7-127 0 0,0 0-117 0 0,0 0-88 0 0,0 0-70 0 0,0 0-85 0 0,0 0-42 0 0,0 0-82 0 0,3 12 307 0 0,18 168 531 0 0,15 114-849 0 0,-36-253 190 0 0,4-74 1363 0 0,-1 0-1797 0 0,1 0-1 0 0,1 1 1 0 0,2-1-1 0 0,1 1 1 0 0,2 1-1 0 0,12-27-30 0 0,-14 34 3 0 0,1 0 9 0 0,1-1-1 0 0,1 1 1 0 0,1 1 0 0 0,1 0 0 0 0,1 1 0 0 0,1 0 0 0 0,0 1-1 0 0,10-8-11 0 0,-23 26 4 0 0,-1 1-1 0 0,0 0 0 0 0,0 0 0 0 0,1-1 0 0 0,-1 1 0 0 0,1 0 0 0 0,0 0 0 0 0,0 1 0 0 0,0-1 0 0 0,0 0 1 0 0,0 1-1 0 0,0-1 0 0 0,0 1 0 0 0,0-1 0 0 0,0 1 0 0 0,1 0 0 0 0,-1 0 0 0 0,1 0 0 0 0,-1 0 0 0 0,1 1 1 0 0,-1-1-1 0 0,1 1 0 0 0,-1-1 0 0 0,1 1 0 0 0,-1 0 0 0 0,1 0 0 0 0,0 0 0 0 0,-1 0 0 0 0,1 1 0 0 0,-1-1 1 0 0,1 1-1 0 0,-1-1 0 0 0,1 1 0 0 0,-1 0 0 0 0,1 0 0 0 0,-1 0 0 0 0,0 0 0 0 0,1 0 0 0 0,-1 1 0 0 0,0-1 1 0 0,0 1-1 0 0,0 0 0 0 0,0 0-3 0 0,34 112 297 0 0,-6-15-78 0 0,-13-73-1519 0 0,-17-48-2373 0 0,-4 3 371 0 0,1 2-4876 0 0,3 9-3314 0 0</inkml:trace>
  <inkml:trace contextRef="#ctx0" brushRef="#br0" timeOffset="-58724.589">6598 298 4489 0 0,'0'0'1992'0'0,"0"0"-117"0"0,0 0-7 0 0,0 0-76 0 0,0 0-98 0 0,0 0-215 0 0,0 0-274 0 0,0 0-157 0 0,0 0-167 0 0,0 0-112 0 0,0 0-53 0 0,0 0-37 0 0,0 0-61 0 0,-9 2-44 0 0,-28 7-64 0 0,35-8-414 0 0,0 0 0 0 0,0 0 0 0 0,0 0 0 0 0,0 0 1 0 0,0 0-1 0 0,1 1 0 0 0,-1-1 0 0 0,1 1 0 0 0,-1-1 0 0 0,1 1 1 0 0,-1 0-1 0 0,1 0 0 0 0,0-1 0 0 0,0 1 0 0 0,0 0 0 0 0,0 0 1 0 0,0 0-1 0 0,0 0 0 0 0,1 0 0 0 0,-1 0 0 0 0,1 0 0 0 0,-1 1 0 0 0,1-1 1 0 0,0 1-97 0 0,-5 13 475 0 0,-6 9 197 0 0,28-36 162 0 0,65-76-13 0 0,-110 105-1434 0 0,27-18 57 0 0,1 0-211 0 0,0 0-237 0 0,0 0-193 0 0,22-3-8703 0 0,-16 2-377 0 0</inkml:trace>
  <inkml:trace contextRef="#ctx0" brushRef="#br0" timeOffset="-58308.795">6878 287 7634 0 0,'0'0'2351'0'0,"0"0"-820"0"0,0 0-228 0 0,0 0 153 0 0,0 0 175 0 0,0 0-91 0 0,0 0-318 0 0,0 0-320 0 0,0 0-204 0 0,0 0-76 0 0,0 0-63 0 0,0 0-78 0 0,0 0-92 0 0,-5 2-31 0 0,2-2-260 0 0,0 1 0 0 0,0-1-1 0 0,0 1 1 0 0,0 0 0 0 0,0 0 0 0 0,1 1 0 0 0,-1-1 0 0 0,0 0 0 0 0,1 1-1 0 0,-1 0 1 0 0,1-1 0 0 0,-1 1 0 0 0,1 0 0 0 0,0 1 0 0 0,-1-1 0 0 0,1 0 0 0 0,1 0-1 0 0,-1 1 1 0 0,0-1 0 0 0,0 1 0 0 0,0 2-98 0 0,-14 31 1266 0 0,16-35-1222 0 0,0-1-19 0 0,0 0-14 0 0,0 0 2 0 0,5-1 67 0 0,0 0 0 0 0,1 0-1 0 0,-1 0 1 0 0,0-1 0 0 0,0 0 0 0 0,0 0 0 0 0,0 0-1 0 0,0 0 1 0 0,0-1 0 0 0,-1 0 0 0 0,1 0 0 0 0,-1 0 0 0 0,0-1-1 0 0,2-1-79 0 0,16-11 174 0 0,-21 15-146 0 0,-1 1-12 0 0,0 0 13 0 0,0 0 5 0 0,0 0-21 0 0,-19 23-29 0 0,16-20-3526 0 0,1-4-3789 0 0,2-2-4017 0 0</inkml:trace>
  <inkml:trace contextRef="#ctx0" brushRef="#br0" timeOffset="-54536.521">7423 365 3465 0 0,'0'0'1857'0'0,"0"0"49"0"0,0 0 203 0 0,0 0 159 0 0,0 0-39 0 0,0 0-260 0 0,0 0-334 0 0,0 0-334 0 0,0 0-216 0 0,0 0-127 0 0,0 0-91 0 0,0 0-73 0 0,0 0-63 0 0,13 10 2485 0 0,143-187-1399 0 0,-57 56-1574 0 0,-93 122-299 0 0,-3 13 80 0 0,51 97 235 0 0,49 46-1716 0 0,-75-144-4827 0 0,-23-11 1813 0 0,-1-1-7345 0 0</inkml:trace>
  <inkml:trace contextRef="#ctx0" brushRef="#br0" timeOffset="-52786.747">8831 836 0 0 0,'0'0'2255'0'0,"0"0"-214"0"0,0 0-145 0 0,0 0-133 0 0,0 0-88 0 0,0 0-35 0 0,0 0-37 0 0,0 0-105 0 0,0 0-176 0 0,0 0-177 0 0,0 0-134 0 0,0 0-97 0 0,0 0-31 0 0,2 11 8098 0 0,-2-11-8927 0 0,0 0 6 0 0,0 0-6 0 0,0 0 0 0 0,0 0 26 0 0,0 0-41 0 0,0 0-9 0 0,0 0 1 0 0,0 0-4 0 0,0 0 1 0 0,0 0-2 0 0,12 1 566 0 0,87 7-550 0 0,-66-10-42 0 0,141-20 30 0 0,-115 11-3 0 0,-58 11-22 0 0,-34-22-9588 0 0,25 12 96 0 0,2 5-1249 0 0</inkml:trace>
  <inkml:trace contextRef="#ctx0" brushRef="#br0" timeOffset="-52417.679">8923 589 12947 0 0,'0'0'1473'0'0,"0"0"-407"0"0,0 0-197 0 0,0 0 49 0 0,0 0 90 0 0,0 0 94 0 0,0 0-15 0 0,0 0-80 0 0,0 0-115 0 0,0 0-177 0 0,0 0-117 0 0,0 0-60 0 0,0 0-21 0 0,9 25-22 0 0,42 120 333 0 0,-46-133-699 0 0,-1 1 0 0 0,0 0 0 0 0,0 0 1 0 0,-1 1-1 0 0,-1-1 0 0 0,0 1 0 0 0,-1-1 0 0 0,-1 1 0 0 0,0-1 0 0 0,-1 1 0 0 0,0 0 0 0 0,-1-1 0 0 0,0 0 0 0 0,-3 6-129 0 0,-6 89-691 0 0,24-94-1304 0 0,18-24-5394 0 0,-24 6 2666 0 0,-3 0-5905 0 0</inkml:trace>
  <inkml:trace contextRef="#ctx0" brushRef="#br0" timeOffset="-55698.861">7178 968 8834 0 0,'0'0'1420'0'0,"0"0"-276"0"0,0 0-179 0 0,0 0 90 0 0,0 0 145 0 0,0 0-12 0 0,0 0-204 0 0,0 0-292 0 0,0 0-245 0 0,0 0-140 0 0,0 0 17 0 0,4 2 72 0 0,148 33 3694 0 0,-147-35-4029 0 0,9 1 96 0 0,0-1 1 0 0,0-1-1 0 0,1 0 1 0 0,-1 0-1 0 0,-1-2 1 0 0,1 0-1 0 0,0 0 1 0 0,6-4-158 0 0,-4 2 63 0 0,-1-1 0 0 0,0 0 1 0 0,0-1-1 0 0,-1-1 1 0 0,0 0-1 0 0,0-1 1 0 0,-1 0-1 0 0,0-2 1 0 0,0 1-1 0 0,-2-1 1 0 0,1-1-1 0 0,-1 0 0 0 0,-1 0 1 0 0,0-2-1 0 0,-1 1 1 0 0,0-1-1 0 0,-1 0 1 0 0,-1 0-1 0 0,4-11-63 0 0,-10 21 0 0 0,1 0 0 0 0,-1 1 1 0 0,-1-1-1 0 0,1 0 0 0 0,-1 0 0 0 0,1 0 0 0 0,-1 0 1 0 0,0 0-1 0 0,0 1 0 0 0,-1-1 0 0 0,1 0 0 0 0,-1 0 0 0 0,0 0 1 0 0,0 1-1 0 0,0-1 0 0 0,0 0 0 0 0,-1 1 0 0 0,1-1 0 0 0,-1 1 1 0 0,0-1-1 0 0,0 1 0 0 0,-1 0 0 0 0,1 0 0 0 0,0 0 1 0 0,-1 0-1 0 0,0 1 0 0 0,0-1 0 0 0,0 0 0 0 0,0 1 0 0 0,0 0 1 0 0,0 0-1 0 0,-1 0 0 0 0,1 0 0 0 0,-1 1 0 0 0,1-1 0 0 0,-1 1 1 0 0,1 0-1 0 0,-4-1 0 0 0,-8 0-31 0 0,0 0 0 0 0,-1 2 1 0 0,1-1-1 0 0,-1 2 0 0 0,1 0 0 0 0,-1 1 1 0 0,1 0-1 0 0,0 2 0 0 0,0-1 1 0 0,0 2-1 0 0,0 0 0 0 0,1 1 0 0 0,0 0 1 0 0,0 1-1 0 0,0 1 0 0 0,1 0 0 0 0,1 1 1 0 0,-1 0-1 0 0,1 1 0 0 0,1 0 1 0 0,-1 1-1 0 0,2 0 0 0 0,0 1 0 0 0,0 0 1 0 0,-3 7 30 0 0,2-6 17 0 0,1 0 0 0 0,0 1 0 0 0,1 0 1 0 0,0 0-1 0 0,1 1 0 0 0,1 1 0 0 0,1-1 1 0 0,0 1-1 0 0,0 0 0 0 0,2 0 0 0 0,0 1 1 0 0,1-1-1 0 0,1 1 0 0 0,0 0 1 0 0,1-1-1 0 0,1 1 0 0 0,1 11-17 0 0,5-17 97 0 0,-1 0 1 0 0,2 0-1 0 0,-1 0 1 0 0,1-1-1 0 0,1 0 1 0 0,0 0-1 0 0,1-1 0 0 0,-1 0 1 0 0,2 0-1 0 0,-1-1 1 0 0,1 0-1 0 0,0-1 0 0 0,1 0 1 0 0,0-1-1 0 0,0 0 1 0 0,0-1-1 0 0,1 0 1 0 0,0 0-1 0 0,0-1 0 0 0,0-1 1 0 0,4 0-98 0 0,15 6 195 0 0,1-2 0 0 0,0-2 1 0 0,0-1-1 0 0,0-1 0 0 0,0-2 0 0 0,1-1 1 0 0,16-3-196 0 0,17-21 28 0 0,-71 1-4841 0 0,5 22 4333 0 0,-6-1-1704 0 0,2 1-4664 0 0,0 1-5003 0 0</inkml:trace>
  <inkml:trace contextRef="#ctx0" brushRef="#br0" timeOffset="-55167.783">7937 1167 15379 0 0,'0'0'1354'0'0,"0"0"-537"0"0,0 0-206 0 0,0 0 152 0 0,0 0 180 0 0,0 0 64 0 0,0 0-143 0 0,0 0-252 0 0,0 0-158 0 0,0 0-100 0 0,0 0-50 0 0,0 0-33 0 0,0 0-12 0 0,-4 29-30 0 0,-9 89-35 0 0,9 36 926 0 0,7-132-501 0 0,6-36 1029 0 0,15-52-1413 0 0,3 2-1 0 0,2 1 1 0 0,28-42-235 0 0,11 10 127 0 0,-67 95-127 0 0,0 0 0 0 0,0 0 0 0 0,1 0-1 0 0,-1 0 1 0 0,0 0 0 0 0,0 0 0 0 0,0 0 0 0 0,0 1 0 0 0,0-1 0 0 0,0 0 0 0 0,0 1 0 0 0,0-1 0 0 0,0 0 0 0 0,0 1-1 0 0,0-1 1 0 0,0 1 0 0 0,0 0 0 0 0,-1-1 0 0 0,1 1 0 0 0,0 0 0 0 0,0-1 0 0 0,-1 1 0 0 0,1 0 0 0 0,0 0 0 0 0,-1 0 0 0 0,1 0-1 0 0,0 0 1 0 0,-1 0 0 0 0,0 0 0 0 0,1 0 0 0 0,-1 0 0 0 0,1 0 0 0 0,-1 0 0 0 0,0 0 0 0 0,0 0 0 0 0,0 0 0 0 0,1 0 0 0 0,-1 0-1 0 0,0 0 1 0 0,0 0 0 0 0,-1 0 0 0 0,1 1 0 0 0,1 2 1 0 0,9 35 10 0 0,15 25 73 0 0,-24-63-125 0 0,0 0-1 0 0,-1 0 1 0 0,1-1 0 0 0,0 1 0 0 0,0 0-1 0 0,0 0 1 0 0,0 0 0 0 0,-1-1 0 0 0,1 1 0 0 0,0 0-1 0 0,0-1 1 0 0,0 1 0 0 0,0-1 0 0 0,1 0-1 0 0,-1 1 1 0 0,0-1 0 0 0,0 0 0 0 0,0 1 0 0 0,0-1-1 0 0,0 0 1 0 0,0 0 0 0 0,1 0 0 0 0,-1 0-1 0 0,0 0 1 0 0,0 0 0 0 0,0 0 0 0 0,0-1 0 0 0,0 1-1 0 0,0 0 1 0 0,1-1 0 0 0,-1 1 0 0 0,0 0 0 0 0,0-1-1 0 0,0 1 1 0 0,0-1 0 0 0,0 0 0 0 0,0 1-1 0 0,-1-1 1 0 0,1 0 0 0 0,0 0 0 0 0,0 1 0 0 0,0-1-1 0 0,-1 0 1 0 0,1 0 0 0 0,0 0 0 0 0,-1 0-1 0 0,1 0 1 0 0,-1 0 0 0 0,1 0 0 0 0,0-1 41 0 0,11-29-3329 0 0,-7 2-3585 0 0,-5 18-3714 0 0</inkml:trace>
  <inkml:trace contextRef="#ctx0" brushRef="#br0" timeOffset="-50887.477">9581 777 12027 0 0,'0'0'1835'0'0,"0"0"-576"0"0,0 0-406 0 0,0 0 31 0 0,0 0 151 0 0,0 0 44 0 0,0 0-132 0 0,0 0-255 0 0,0 0-264 0 0,0 0-150 0 0,0 0-88 0 0,-1 10-15 0 0,-13 200 863 0 0,24-73-724 0 0,-6-119-286 0 0,34 92 90 0 0,-37-109-58 0 0,-1-1 0 0 0,1 0 0 0 0,0 0 1 0 0,0 0-1 0 0,-1 0 0 0 0,1 0 0 0 0,0 0 1 0 0,-1 0-1 0 0,1 0 0 0 0,0 0 0 0 0,0-1 1 0 0,-1 1-1 0 0,1 0 0 0 0,0 0 0 0 0,-1-1 0 0 0,1 1 1 0 0,0 0-1 0 0,-1-1 0 0 0,1 1 0 0 0,-1 0 1 0 0,1-1-1 0 0,-1 1 0 0 0,1-1 0 0 0,-1 1 1 0 0,1-1-1 0 0,-1 0 0 0 0,1 1 0 0 0,-1-1 1 0 0,1 1-1 0 0,-1-1 0 0 0,0 0 0 0 0,1 1 1 0 0,-1-1-1 0 0,0 0 0 0 0,0 1 0 0 0,0-1 1 0 0,1 0-1 0 0,-1 1 0 0 0,0-1 0 0 0,0 0 1 0 0,0 0-1 0 0,0 1 0 0 0,0-1 0 0 0,0 0 1 0 0,0 1-1 0 0,-1-1 0 0 0,1 0 0 0 0,0 0 0 0 0,0 1 1 0 0,0-1-1 0 0,-1 0 0 0 0,1 1 0 0 0,0-1 1 0 0,-1 0-1 0 0,1 1 0 0 0,-1-1 0 0 0,1 1 1 0 0,-1-1-1 0 0,1 1 0 0 0,-1-1 0 0 0,1 1 1 0 0,-1-1-61 0 0,1-3-197 0 0,0-25 276 0 0,2 0 1 0 0,0 1 0 0 0,2-1 0 0 0,1 0-1 0 0,2 1 1 0 0,0 0 0 0 0,2 0 0 0 0,1 1-1 0 0,1 1 1 0 0,13-23-80 0 0,-15 35 2 0 0,-4 4 4 0 0,0 0-1 0 0,1 0 1 0 0,0 0-1 0 0,1 1 1 0 0,0 0-1 0 0,0 0 1 0 0,1 1-1 0 0,0 0 0 0 0,1 0 1 0 0,-1 1-1 0 0,1 0 1 0 0,1 1-1 0 0,0 0 1 0 0,-1 0-1 0 0,2 1 1 0 0,9-4-6 0 0,-16 9-4 0 0,-1 0 1 0 0,0 0 0 0 0,0 0 0 0 0,0 1 0 0 0,0-1 0 0 0,0 1-1 0 0,0-1 1 0 0,0 1 0 0 0,0 0 0 0 0,0 0 0 0 0,0 1 0 0 0,0-1 0 0 0,-1 0-1 0 0,1 1 1 0 0,0 0 0 0 0,-1 0 0 0 0,1 0 0 0 0,-1 0 0 0 0,0 0-1 0 0,0 0 1 0 0,1 0 0 0 0,-2 1 0 0 0,1-1 0 0 0,0 1 0 0 0,0 0-1 0 0,-1-1 1 0 0,1 1 0 0 0,-1 2 3 0 0,30 85 9 0 0,-26-47-80 0 0,-5-42 27 0 0,0-1-51 0 0,0 0-37 0 0,0 0-77 0 0,0 0-109 0 0,0 0-163 0 0,0 0-186 0 0,-3-6-3712 0 0,0 1-2564 0 0,0 1-4298 0 0</inkml:trace>
  <inkml:trace contextRef="#ctx0" brushRef="#br0" timeOffset="-49995.864">9697 379 8594 0 0,'0'0'1692'0'0,"0"0"-286"0"0,0 0-113 0 0,0 0 62 0 0,0 0 72 0 0,0 0-80 0 0,0 0-252 0 0,0 0-252 0 0,0 0-196 0 0,0 0-142 0 0,0 0-59 0 0,0 0-18 0 0,0 0 5 0 0,9 11 2785 0 0,-9-11-2906 0 0,0 0-25 0 0,0 0-27 0 0,-26 37 1016 0 0,22-30-1104 0 0,4-6-144 0 0,0-1 7 0 0,0 0-10 0 0,0 0-7 0 0,0 0-2 0 0,6-11 915 0 0,-7 17-450 0 0,9-20-305 0 0,18-18-77 0 0,-28 31-846 0 0,2 1 275 0 0,0 9-2686 0 0,0 10-3645 0 0,0-14-4741 0 0</inkml:trace>
  <inkml:trace contextRef="#ctx0" brushRef="#br0" timeOffset="-32915.155">10669 424 6025 0 0,'0'0'1626'0'0,"0"0"-98"0"0,0 0 135 0 0,0 0 279 0 0,0 0 16 0 0,0 0-206 0 0,0 0-299 0 0,0 0-277 0 0,0 0-168 0 0,0 0-105 0 0,0 0-75 0 0,0 0-78 0 0,0 0-68 0 0,1-4 1588 0 0,-28 22-1592 0 0,27-18-658 0 0,0 0 25 0 0,0 0-6 0 0,0 0-17 0 0,0 0 4 0 0,0 0-12 0 0,0 0 10 0 0,0 0 15 0 0,0 0 6 0 0,0 0-3 0 0,0 0 2 0 0,0 0 14 0 0,0 0 1 0 0,0 0 1 0 0,0 0-11 0 0,0 0-6 0 0,0 0-3 0 0,0 0-20 0 0,13-14 144 0 0,38-59 143 0 0,-107 128 1260 0 0,63-64-1447 0 0,7-8 54 0 0,-11 14-3432 0 0,-2 2-3515 0 0,-1 1-5498 0 0</inkml:trace>
  <inkml:trace contextRef="#ctx0" brushRef="#br0" timeOffset="-34079.381">10567 818 0 0 0,'0'0'424'0'0,"0"0"531"0"0,0 0 224 0 0,0 0 100 0 0,0 0 4 0 0,0 0-27 0 0,0 0-100 0 0,0 0-160 0 0,0 0-137 0 0,0 0-53 0 0,-5-5-14 0 0,4 3-759 0 0,-1 0 238 0 0,-1-1-1 0 0,1 1 1 0 0,0 0-1 0 0,-1 0 1 0 0,0 0-1 0 0,1 0 1 0 0,-1 0-1 0 0,0 1 1 0 0,0-1-1 0 0,0 1 1 0 0,0 0-1 0 0,0 0 1 0 0,0 0-1 0 0,0 0 1 0 0,-1 1-1 0 0,1-1 1 0 0,0 1-1 0 0,-3-1-270 0 0,-6 1 1117 0 0,8 0-914 0 0,0-1 0 0 0,0 1-1 0 0,0 0 1 0 0,0 0 0 0 0,0 0 0 0 0,1 1-1 0 0,-1-1 1 0 0,0 1 0 0 0,0 0 0 0 0,0 0-1 0 0,0 0 1 0 0,1 1 0 0 0,-1-1 0 0 0,0 1-1 0 0,1 0 1 0 0,0 0 0 0 0,-1 0 0 0 0,1 1-1 0 0,0-1 1 0 0,0 1 0 0 0,-1 1-203 0 0,-8 10 136 0 0,0 2 0 0 0,1-1 0 0 0,0 1 0 0 0,1 1 0 0 0,1 0 0 0 0,1 0 0 0 0,1 1 0 0 0,0 0 0 0 0,1 1 0 0 0,1-1 0 0 0,1 1 0 0 0,0 0 0 0 0,2 0 0 0 0,0 0 0 0 0,1 0 0 0 0,1 0 0 0 0,2 16-136 0 0,-1-25 40 0 0,1 0-1 0 0,0 0 1 0 0,1-1-1 0 0,0 1 0 0 0,0-1 1 0 0,1 0-1 0 0,0 0 0 0 0,1 0 1 0 0,0 0-1 0 0,1-1 1 0 0,-1 0-1 0 0,2 0 0 0 0,-1 0 1 0 0,1-1-1 0 0,0 0 0 0 0,1 0 1 0 0,-1-1-1 0 0,1 0 1 0 0,2 1-40 0 0,3-1 84 0 0,0-1 0 0 0,1 0 1 0 0,-1 0-1 0 0,1-2 0 0 0,0 0 1 0 0,0 0-1 0 0,1-1 0 0 0,-1-1 1 0 0,0-1-1 0 0,1 0 0 0 0,-1 0 1 0 0,0-1-1 0 0,0-1 0 0 0,0-1 1 0 0,0 0-1 0 0,6-2-84 0 0,15-7 276 0 0,-1-1 0 0 0,0-1 0 0 0,-1-2 0 0 0,0-1 0 0 0,24-18-276 0 0,-41 25 119 0 0,0-1-1 0 0,-1-1 0 0 0,0 0 1 0 0,-1-1-1 0 0,-1 0 0 0 0,0-1 1 0 0,0-1-1 0 0,8-13-118 0 0,-17 22 30 0 0,-1 0 0 0 0,1 0 0 0 0,-1 0 0 0 0,0 0 0 0 0,-1 0 0 0 0,0-1 0 0 0,0 1-1 0 0,0-1 1 0 0,0 0 0 0 0,-1 1 0 0 0,-1-1 0 0 0,1 0 0 0 0,-1 0 0 0 0,0 0 0 0 0,0 0 0 0 0,-1 1 0 0 0,0-1 0 0 0,0 0 0 0 0,-1 0 0 0 0,0 1 0 0 0,0-1 0 0 0,0 1 0 0 0,-1 0 0 0 0,0-1-1 0 0,-3-4-29 0 0,-7-3-125 0 0,1 0-1 0 0,-1 1 1 0 0,-1 1-1 0 0,-1 0 1 0 0,1 1-1 0 0,-2 1 1 0 0,1 0-1 0 0,-1 1 1 0 0,-1 1-1 0 0,0 0 0 0 0,0 2 1 0 0,0 0-1 0 0,-1 0 1 0 0,0 2-1 0 0,0 0 1 0 0,0 1-1 0 0,-1 1 1 0 0,1 0-1 0 0,0 2 0 0 0,-1 0 1 0 0,-14 3 125 0 0,-88 22-3550 0 0,47 12-5276 0 0,54-26-2396 0 0</inkml:trace>
  <inkml:trace contextRef="#ctx0" brushRef="#br0" timeOffset="-33614.234">10275 1167 4089 0 0,'0'0'2338'0'0,"0"0"-481"0"0,0 0-134 0 0,0 0 9 0 0,0 0-71 0 0,0 0-227 0 0,0 0-249 0 0,0 0-87 0 0,0 0-39 0 0,0 0-31 0 0,0 0-74 0 0,0 0-186 0 0,0 0-140 0 0,22-8-68 0 0,74-29-17 0 0,68-40 1763 0 0,-66 34-1507 0 0,-93 42-775 0 0,-1 0 0 0 0,1 1 0 0 0,-1-1 0 0 0,1 1 0 0 0,-1 0 0 0 0,1 0 0 0 0,0 1 0 0 0,-1-1 0 0 0,1 1 0 0 0,-1 0 0 0 0,1 0 0 0 0,-1 1 0 0 0,0-1 0 0 0,0 1 0 0 0,1 0 0 0 0,-1 0 0 0 0,0 0 0 0 0,-1 1 0 0 0,1-1 0 0 0,0 1 0 0 0,-1 0 0 0 0,1 0 1 0 0,-1 0-1 0 0,2 3-24 0 0,34 21 285 0 0,-24-20-129 0 0,2-2 1 0 0,-1 0-1 0 0,1-1 0 0 0,0 0 0 0 0,0-2 0 0 0,0 0 0 0 0,0-1 0 0 0,0 0 0 0 0,17-2-156 0 0,-30 1 40 0 0,-4-1-74 0 0,0 1 1 0 0,-1-1 0 0 0,1 1-1 0 0,0 0 1 0 0,0-1-1 0 0,0 1 1 0 0,0-1 0 0 0,0 1-1 0 0,0-1 1 0 0,0 1 0 0 0,0-1-1 0 0,0 1 1 0 0,0-1 0 0 0,0 1-1 0 0,0-1 1 0 0,0 1-1 0 0,0 0 1 0 0,0-1 0 0 0,1 1-1 0 0,-1-1 1 0 0,0 1 0 0 0,0-1-1 0 0,1 1 1 0 0,-1 0-1 0 0,0-1 1 0 0,0 1 0 0 0,1 0-1 0 0,-1-1 1 0 0,0 1 0 0 0,1 0-1 0 0,-1-1 1 0 0,0 1 0 0 0,1 0-1 0 0,-1 0 1 0 0,1-1-1 0 0,-1 1 1 0 0,0 0 0 0 0,1 0-1 0 0,-1 0 1 0 0,1 0 0 0 0,-1 0-1 0 0,1-1 1 0 0,-1 1-1 0 0,1 0 1 0 0,-1 0 0 0 0,1 0-1 0 0,-1 0 34 0 0,-23-14-3496 0 0,6 4-4463 0 0,9 5-3693 0 0</inkml:trace>
  <inkml:trace contextRef="#ctx0" brushRef="#br0" timeOffset="-29225.004">11322 1031 0 0 0,'0'0'946'0'0,"0"0"192"0"0,0 0 25 0 0,0 0-46 0 0,0 0-35 0 0,0 0-4 0 0,0 0 50 0 0,0 0 62 0 0,0 0 41 0 0,0 0-15 0 0,4 7 5974 0 0,66 11-5005 0 0,-55-15-1934 0 0,1-1 0 0 0,-1 0 0 0 0,1-2 1 0 0,0 1-1 0 0,0-2 0 0 0,-1 0 0 0 0,1-1 0 0 0,0-1 0 0 0,-1 0 0 0 0,0-1 0 0 0,0-1 0 0 0,0 0 0 0 0,14-8-251 0 0,-18 9 104 0 0,1-1 0 0 0,-1 0 0 0 0,0-1 1 0 0,-1 0-1 0 0,1-1 0 0 0,-1 0 0 0 0,-1-1 0 0 0,1 0 1 0 0,-1 0-1 0 0,-1-1 0 0 0,0 0 0 0 0,0 0 0 0 0,0-1 1 0 0,-1 0-1 0 0,3-7-104 0 0,4-27 709 0 0,-14 43-682 0 0,0 1 20 0 0,-29-30 337 0 0,26 24-376 0 0,0 0-1 0 0,0-1 1 0 0,0 1 0 0 0,-1 1 0 0 0,0-1 0 0 0,0 0 0 0 0,0 1 0 0 0,0 0 0 0 0,-1 0 0 0 0,0 0 0 0 0,0 1-1 0 0,-1-1 1 0 0,1 1 0 0 0,-1 1 0 0 0,0-1 0 0 0,0 1 0 0 0,0 0 0 0 0,0 0 0 0 0,-1 1 0 0 0,1-1-1 0 0,-1 1 1 0 0,1 1 0 0 0,-1 0 0 0 0,0 0 0 0 0,0 0-8 0 0,-114 12-88 0 0,110-6 97 0 0,1 0 1 0 0,-1 0-1 0 0,1 2 0 0 0,0-1 0 0 0,1 1 1 0 0,-1 1-1 0 0,1-1 0 0 0,1 1 0 0 0,0 1 1 0 0,0 0-1 0 0,0 0 0 0 0,1 1 0 0 0,1-1 1 0 0,0 2-1 0 0,0-1 0 0 0,1 1 0 0 0,-2 3-9 0 0,-2 15 79 0 0,1-1 0 0 0,1 1 0 0 0,1 1 0 0 0,1-1 0 0 0,1 17-79 0 0,2-29 48 0 0,-1 121 232 0 0,4-132-264 0 0,0 0 0 0 0,1-1 0 0 0,-1 1-1 0 0,1-1 1 0 0,0 1 0 0 0,1-1 0 0 0,-1 0 0 0 0,1 0 0 0 0,0 0-1 0 0,1 0 1 0 0,-1 0 0 0 0,1-1 0 0 0,0 1 0 0 0,0-1-1 0 0,0 0 1 0 0,0 0 0 0 0,1-1 0 0 0,-1 1 0 0 0,1-1-1 0 0,0 0 1 0 0,0-1 0 0 0,1 1 0 0 0,-1-1 0 0 0,0 0-1 0 0,1 0 1 0 0,0 0-16 0 0,150 17 820 0 0,-45-41-244 0 0,-111 19-1002 0 0,-2 2-8650 0 0,4 1-2850 0 0</inkml:trace>
  <inkml:trace contextRef="#ctx0" brushRef="#br0" timeOffset="-28796.929">12169 983 14675 0 0,'0'0'1424'0'0,"0"0"-247"0"0,0 0-136 0 0,0 0 53 0 0,0 0 25 0 0,0 0-92 0 0,0 0-145 0 0,0 0-165 0 0,0 0-155 0 0,0 0-128 0 0,0 0-95 0 0,0 0-97 0 0,0 0-51 0 0,-33 27-20 0 0,-100 81-34 0 0,94-65-28 0 0,34-29-64 0 0,0 0 1 0 0,1 1-1 0 0,1-1 0 0 0,0 1 0 0 0,1 0 0 0 0,0 0 0 0 0,1 0 0 0 0,1 1 0 0 0,0-1 0 0 0,2 5-45 0 0,0-14 34 0 0,1 1-1 0 0,0-2 0 0 0,0 1 1 0 0,0 0-1 0 0,0-1 1 0 0,1 1-1 0 0,0-1 1 0 0,0 0-1 0 0,1 0 0 0 0,-1-1 1 0 0,1 1-1 0 0,0-1 1 0 0,1 0-1 0 0,-1 0 1 0 0,0-1-1 0 0,1 1 0 0 0,0-1 1 0 0,0-1-1 0 0,0 1 1 0 0,0-1-1 0 0,0 0 1 0 0,1 0-1 0 0,-1-1 0 0 0,0 0 1 0 0,1 0-1 0 0,-1 0 1 0 0,1-1-1 0 0,0 0 1 0 0,-1 0-1 0 0,1-1 0 0 0,3 0-33 0 0,1 1 68 0 0,0-1-1 0 0,0 0 1 0 0,0 0-1 0 0,0-1 1 0 0,0 0-1 0 0,0-1 1 0 0,-1-1-1 0 0,1 1 1 0 0,-1-2-1 0 0,0 1 1 0 0,0-1-1 0 0,0-1 1 0 0,-1 0-1 0 0,0 0 1 0 0,0-1-1 0 0,-1 0 1 0 0,1-1-1 0 0,-2 0 1 0 0,1 0-1 0 0,-1 0 1 0 0,0-1-1 0 0,-1 0 1 0 0,0 0-1 0 0,0-1 1 0 0,-1 0-1 0 0,0 0 1 0 0,-1 0-1 0 0,0-1 1 0 0,-1 1-1 0 0,0-1 1 0 0,-1 0-1 0 0,0 0 1 0 0,0 0-1 0 0,-1 0 1 0 0,-1 0-1 0 0,0-9-67 0 0,-1 13-95 0 0,-1 1-1 0 0,0-1 1 0 0,0 1 0 0 0,0 0-1 0 0,-1 0 1 0 0,1 0-1 0 0,-2 0 1 0 0,1 0-1 0 0,-1 0 1 0 0,1 1 0 0 0,-2 0-1 0 0,1 0 1 0 0,0 0-1 0 0,-1 0 1 0 0,0 0 0 0 0,0 1-1 0 0,-1 0 1 0 0,1 0-1 0 0,-1 1 1 0 0,0-1-1 0 0,0 1 1 0 0,0 1 0 0 0,0-1-1 0 0,0 1 1 0 0,0 0-1 0 0,-1 0 1 0 0,1 1 0 0 0,-1 0-1 0 0,0 0 1 0 0,1 0-1 0 0,-5 1 96 0 0,-56 8-3945 0 0,24 6-4188 0 0,42-14 7877 0 0,-19 8-11374 0 0</inkml:trace>
  <inkml:trace contextRef="#ctx0" brushRef="#br0" timeOffset="-28359.908">11928 1223 2857 0 0,'0'0'3611'0'0,"0"0"-1454"0"0,0 0-418 0 0,0 0 142 0 0,0 0 13 0 0,0 0-208 0 0,0 0-245 0 0,0 0-72 0 0,0 0-84 0 0,0 0-78 0 0,0 0-129 0 0,0 0-294 0 0,0 0-164 0 0,12 3-46 0 0,63 19 491 0 0,148-29 1854 0 0,-153 59-2459 0 0,-5-41 102 0 0,-65-11-539 0 0,0 0 10 0 0,0 0-1 0 0,0 0-4 0 0,0 0 9 0 0,0 0-2 0 0,0 0-28 0 0,0 0-26 0 0,0 0 18 0 0,0 0-2 0 0,0 0 6 0 0,0 0-17 0 0,0 0-26 0 0,0 0 20 0 0,0 0-10 0 0,0 0-14 0 0,0 0-2 0 0,0 0-15 0 0,0 0-14 0 0,0 0-31 0 0,-4-19-5017 0 0,1 12-73 0 0,3 3-6748 0 0</inkml:trace>
  <inkml:trace contextRef="#ctx0" brushRef="#br0" timeOffset="-25942.463">11309 530 7522 0 0,'0'0'1263'0'0,"0"0"-322"0"0,0 0 2 0 0,0 0 324 0 0,0 0 288 0 0,0 0 35 0 0,0 0-266 0 0,0 0-391 0 0,0 0-331 0 0,0 0-185 0 0,0 0-15 0 0,0 0 58 0 0,0 0 75 0 0,5-2 34 0 0,38-35 2232 0 0,-28 13-2470 0 0,1 0 0 0 0,1 1 0 0 0,0 0 0 0 0,2 2 0 0 0,1 0 0 0 0,1 1 0 0 0,0 2 0 0 0,12-9-331 0 0,17-15 355 0 0,-26 32-268 0 0,-19 8 1320 0 0,38 68-1290 0 0,-9 13 96 0 0,43 66 82 0 0,-72-140-316 0 0,-12-10-1987 0 0,-4 2-4749 0 0,8 3-5333 0 0</inkml:trace>
  <inkml:trace contextRef="#ctx0" brushRef="#br0" timeOffset="66207.221">2379 2714 10666 0 0,'0'0'2399'0'0,"0"0"-601"0"0,0 0-370 0 0,0 0-167 0 0,0 0-122 0 0,0 0-123 0 0,0 0-197 0 0,0 0-252 0 0,0 0-191 0 0,0 0-82 0 0,0 0 69 0 0,0 0 139 0 0,0 0 131 0 0,10 0 78 0 0,179-16 2324 0 0,16-16-2127 0 0,-184 31-3111 0 0,-6 9-3590 0 0,-13-4-4148 0 0</inkml:trace>
  <inkml:trace contextRef="#ctx0" brushRef="#br0" timeOffset="66730.901">3020 2430 17092 0 0,'0'0'1616'0'0,"0"0"-859"0"0,0 0-459 0 0,0 0-119 0 0,0 0 183 0 0,0 0 225 0 0,0 0 55 0 0,0 0-86 0 0,0 0-158 0 0,0 0-161 0 0,0 0-101 0 0,-7 37-31 0 0,-22 116-36 0 0,-5 51 103 0 0,8-21-103 0 0,22-127 2416 0 0,34-177-1857 0 0,-6 44-585 0 0,2 1 0 0 0,4 1 0 0 0,3 1 0 0 0,3 2 0 0 0,4 2 0 0 0,2 1-1 0 0,19-18-42 0 0,-52 74 5 0 0,-4 7 7 0 0,-1-1 0 0 0,1 1 0 0 0,0-1 0 0 0,0 1 0 0 0,1 1 0 0 0,0-1 0 0 0,0 1 1 0 0,0 0-1 0 0,1 0 0 0 0,-1 1 0 0 0,1 0 0 0 0,0 0 0 0 0,4-1-12 0 0,-8 6 1 0 0,-1 0 0 0 0,1 1 0 0 0,-1-1 1 0 0,1 1-1 0 0,-1 0 0 0 0,0-1 0 0 0,1 1 0 0 0,-1 0 1 0 0,0 0-1 0 0,0 1 0 0 0,-1-1 0 0 0,1 0 0 0 0,0 1 1 0 0,-1-1-1 0 0,1 1 0 0 0,-1-1 0 0 0,0 1 0 0 0,0-1 1 0 0,0 1-1 0 0,0 0 0 0 0,-1 0 0 0 0,1 0 1 0 0,-1-1-1 0 0,1 1 0 0 0,-1 0 0 0 0,0 0 0 0 0,0 0 1 0 0,0 0-1 0 0,0 0 0 0 0,-1 0 0 0 0,1-1 0 0 0,-1 1 1 0 0,-1 2-2 0 0,3 3 21 0 0,-1 168-634 0 0,9-171-2200 0 0,-4-5-1483 0 0,-4 0 1312 0 0,2 0-8924 0 0</inkml:trace>
  <inkml:trace contextRef="#ctx0" brushRef="#br0" timeOffset="71869.923">4054 2537 0 0 0,'0'0'1015'0'0,"0"0"230"0"0,0 0-19 0 0,0 0-60 0 0,0 0-159 0 0,0 0-203 0 0,0 0-167 0 0,0 0-267 0 0,0 0-224 0 0,0-6-140 0 0,13-40 648 0 0,-4-15 7244 0 0,-46 52-3461 0 0,31 10-4304 0 0,0-1 1 0 0,-1 1-1 0 0,1 0 0 0 0,0 1 0 0 0,0-1 1 0 0,0 1-1 0 0,0 0 0 0 0,0 1 1 0 0,1-1-1 0 0,-1 1 0 0 0,1 0 0 0 0,-1 1 1 0 0,1-1-1 0 0,0 1 0 0 0,0 0 1 0 0,-3 5-134 0 0,2-5 55 0 0,-108 109 839 0 0,105-101-806 0 0,2 0 0 0 0,0 1 1 0 0,0-1-1 0 0,1 2 0 0 0,1-1 0 0 0,0 1 0 0 0,1-1 0 0 0,1 1 0 0 0,0 1 1 0 0,-1 9-89 0 0,1-13 37 0 0,1 0 1 0 0,0 0-1 0 0,0 1 1 0 0,1-1 0 0 0,0 1-1 0 0,1-1 1 0 0,1 1-1 0 0,0-1 1 0 0,0 1 0 0 0,1-1-1 0 0,1 0 1 0 0,0 1-1 0 0,0-1 1 0 0,1-1 0 0 0,0 1-1 0 0,1 0 1 0 0,0-1-1 0 0,1 0 1 0 0,0 0-1 0 0,1-1 1 0 0,5 7-38 0 0,-2-8 72 0 0,0 0 0 0 0,0-1-1 0 0,0 0 1 0 0,1-1 0 0 0,0 0 0 0 0,0 0 0 0 0,1-1-1 0 0,-1-1 1 0 0,1 0 0 0 0,0-1 0 0 0,0 0 0 0 0,0-1-1 0 0,1 0 1 0 0,-1-1 0 0 0,1 0 0 0 0,-1-1 0 0 0,0-1-1 0 0,1 0 1 0 0,-1 0 0 0 0,0-1 0 0 0,1-1 0 0 0,-1 0-1 0 0,0 0 1 0 0,-1-2-72 0 0,14-5 128 0 0,0-1 0 0 0,-1-1 1 0 0,0-2-1 0 0,-2 0 0 0 0,1-1 0 0 0,-2-2 0 0 0,0 0 0 0 0,-1-1 1 0 0,-1-1-1 0 0,0-1 0 0 0,2-5-128 0 0,-11 12 25 0 0,0 0 1 0 0,-1-1-1 0 0,0 0 1 0 0,-1 0-1 0 0,-1-1 0 0 0,0 0 1 0 0,-1 0-1 0 0,-1-1 1 0 0,0 0-1 0 0,-1 0 0 0 0,-1 0 1 0 0,-1 0-1 0 0,0 0 1 0 0,-1-1-1 0 0,0 1 0 0 0,-2-1 1 0 0,0 1-1 0 0,-3-16-25 0 0,1 21-63 0 0,0 0 0 0 0,-1 0 0 0 0,0 0 0 0 0,-1 1-1 0 0,0 0 1 0 0,-1 0 0 0 0,0 0 0 0 0,0 0 0 0 0,-1 1 0 0 0,-1 0 0 0 0,1 1-1 0 0,-1 0 1 0 0,-1 0 0 0 0,1 0 0 0 0,-2 1 0 0 0,1 1 0 0 0,-1-1 0 0 0,1 1-1 0 0,-2 1 1 0 0,1 0 0 0 0,0 1 0 0 0,-1 0 0 0 0,0 0 0 0 0,0 1 0 0 0,0 0-1 0 0,-1 1 1 0 0,1 1 0 0 0,0 0 0 0 0,-1 0 0 0 0,1 1 0 0 0,-1 0-1 0 0,1 1 1 0 0,-1 1 0 0 0,1-1 0 0 0,0 2 0 0 0,0 0 0 0 0,0 0 0 0 0,0 1-1 0 0,0 0 1 0 0,-1 2 63 0 0,-11 6-506 0 0,1 1 0 0 0,0 1-1 0 0,1 0 1 0 0,1 2 0 0 0,0 1-1 0 0,1 0 507 0 0,-23 26-3432 0 0,2 0-3513 0 0,22-20-4444 0 0</inkml:trace>
  <inkml:trace contextRef="#ctx0" brushRef="#br0" timeOffset="72282.352">3686 2883 12507 0 0,'0'0'1921'0'0,"0"0"-591"0"0,0 0-203 0 0,0 0 95 0 0,0 0 80 0 0,0 0-43 0 0,0 0-240 0 0,0 0-255 0 0,0 0-166 0 0,0 0-110 0 0,0 0-45 0 0,0 0-48 0 0,0 0-46 0 0,30-29-49 0 0,95-88-41 0 0,-65 71 91 0 0,-52 41-312 0 0,-1 0 0 0 0,1 1-1 0 0,0 0 1 0 0,0 0-1 0 0,0 1 1 0 0,0 0 0 0 0,1 1-1 0 0,0-1 1 0 0,-1 2-1 0 0,1-1 1 0 0,0 1 0 0 0,0 0-1 0 0,-1 1 1 0 0,1 0-1 0 0,0 1 1 0 0,6 0-38 0 0,50 42 205 0 0,-49-31-103 0 0,0-2-1 0 0,1 0 0 0 0,0-1 1 0 0,0-1-1 0 0,1 0 0 0 0,0-2 1 0 0,0 0-1 0 0,0 0 1 0 0,1-2-1 0 0,18 2-101 0 0,63-2 967 0 0,-109-22-1881 0 0,-2 7-1759 0 0,3 4-3868 0 0,5 3-5679 0 0</inkml:trace>
  <inkml:trace contextRef="#ctx0" brushRef="#br0" timeOffset="72935.769">4108 2073 5513 0 0,'0'0'2409'0'0,"0"0"-34"0"0,0 0-36 0 0,0 0-137 0 0,0 0-282 0 0,0 0-419 0 0,0 0-385 0 0,0 0-271 0 0,0 0-151 0 0,0 0-70 0 0,0 0-27 0 0,0 0-22 0 0,0 0 0 0 0,-10 15 901 0 0,-22 14-566 0 0,31-29-873 0 0,1 0-32 0 0,0 0 10 0 0,0 0 15 0 0,0 0 8 0 0,0 0 33 0 0,0 0 28 0 0,0 0 7 0 0,0 0 16 0 0,19-18 779 0 0,51-58-627 0 0,-126 123 1048 0 0,93-55-3483 0 0,-12 5-6816 0 0,-17 2-3359 0 0</inkml:trace>
  <inkml:trace contextRef="#ctx0" brushRef="#br0" timeOffset="73483.765">4509 2180 11618 0 0,'0'0'2441'0'0,"0"0"-435"0"0,0 0-203 0 0,0 0-144 0 0,0 0-183 0 0,0 0-245 0 0,0 0-291 0 0,0 0-268 0 0,0 0-197 0 0,0 0-157 0 0,0 0-84 0 0,0 0 1 0 0,-5 0 0 0 0,0 1-262 0 0,-6 1 531 0 0,26-2 476 0 0,251-14 1469 0 0,-264 14-2446 0 0,-1 1 0 0 0,1 0 0 0 0,-1 0 0 0 0,0 0 0 0 0,1 0 0 0 0,-1 0 0 0 0,0 0 0 0 0,0 1 0 0 0,0-1 0 0 0,0 0 0 0 0,0 0 1 0 0,0 1-1 0 0,0-1 0 0 0,0 1 0 0 0,-1-1 0 0 0,1 1 0 0 0,0-1 0 0 0,-1 1 0 0 0,1-1 0 0 0,-1 1 0 0 0,0-1 0 0 0,1 1 0 0 0,-1 0 0 0 0,0-1 0 0 0,0 1 0 0 0,0 0 0 0 0,0-1 0 0 0,0 1 0 0 0,-1 0 0 0 0,1-1 0 0 0,0 1 0 0 0,-1-1 1 0 0,1 1-1 0 0,-1-1 0 0 0,0 1 0 0 0,1-1 0 0 0,-1 1 0 0 0,0-1 0 0 0,0 1 0 0 0,0-1 0 0 0,0 0 0 0 0,0 0 0 0 0,0 1 0 0 0,0-1 0 0 0,-1 0 0 0 0,1 0 0 0 0,0 0 0 0 0,-1 0 0 0 0,1 0-3 0 0,-116 108 364 0 0,115-108-359 0 0,1 0-1 0 0,0 0 0 0 0,-1 0 0 0 0,1 1 1 0 0,0-1-1 0 0,0 0 0 0 0,0 1 0 0 0,0-1 1 0 0,0 0-1 0 0,1 1 0 0 0,-1 0 0 0 0,0-1 1 0 0,1 1-1 0 0,-1-1 0 0 0,1 1 0 0 0,-1 0 1 0 0,1-1-1 0 0,0 1 0 0 0,0 0 0 0 0,0-1 1 0 0,0 1-1 0 0,0 0 0 0 0,0-1 0 0 0,0 1 1 0 0,0 0-1 0 0,1-1 0 0 0,-1 1 0 0 0,1 0 0 0 0,-1-1 1 0 0,1 1-1 0 0,-1-1 0 0 0,1 1 0 0 0,0-1 1 0 0,0 1-1 0 0,0-1 0 0 0,0 1 0 0 0,0-1 1 0 0,0 0-1 0 0,0 0 0 0 0,1 1 0 0 0,-1-1 1 0 0,0 0-1 0 0,1 0 0 0 0,-1 0 0 0 0,1-1 1 0 0,-1 1-1 0 0,1 0 0 0 0,-1 0 0 0 0,1-1 1 0 0,-1 1-1 0 0,1-1 0 0 0,0 1 0 0 0,-1-1 1 0 0,1 0-1 0 0,0 0 0 0 0,-1 0 0 0 0,1 0 1 0 0,0 0-1 0 0,0 0 0 0 0,0 0-4 0 0,167 8-1101 0 0,-134-14-1643 0 0,-14-2-6956 0 0,-14 7-2907 0 0</inkml:trace>
  <inkml:trace contextRef="#ctx0" brushRef="#br0" timeOffset="74385.745">4916 1852 5945 0 0,'0'0'2059'0'0,"0"0"-181"0"0,0 0-59 0 0,0 0-69 0 0,0 0-122 0 0,0 0-241 0 0,0 0-285 0 0,0 0-251 0 0,0 0-162 0 0,0 0-94 0 0,0 0-35 0 0,0 0 9 0 0,0 0 20 0 0,17-4 1362 0 0,101-21 1239 0 0,-116 25-3178 0 0,1 0 0 0 0,-1 0 0 0 0,1 0 0 0 0,-1 0 1 0 0,1 1-1 0 0,-1-1 0 0 0,0 1 0 0 0,1 0 0 0 0,-1 0 0 0 0,0 0 1 0 0,1 0-1 0 0,-1 0 0 0 0,0 0 0 0 0,0 0 0 0 0,0 1 0 0 0,0-1 1 0 0,0 1-1 0 0,0 0 0 0 0,0 0 0 0 0,-1-1 0 0 0,1 1 0 0 0,-1 0 1 0 0,1 0-1 0 0,-1 0 0 0 0,0 1 0 0 0,0-1 0 0 0,1 0 0 0 0,-2 0 1 0 0,1 1-1 0 0,0-1 0 0 0,0 1 0 0 0,0 1-12 0 0,11 40 168 0 0,-1 1-1 0 0,-3 0 1 0 0,-1 0-1 0 0,0 32-167 0 0,5 35 76 0 0,1 233 126 0 0,-13-264-162 0 0,-37 262 154 0 0,30-265 168 0 0,-3-42 183 0 0,10-34-507 0 0,0-1 1 0 0,0 0 0 0 0,0 1 0 0 0,0-1 0 0 0,0 0 0 0 0,0 1 0 0 0,-1-1 0 0 0,1 0 0 0 0,0 0 0 0 0,-1 1 0 0 0,1-1-1 0 0,-1 0 1 0 0,0 0 0 0 0,1 0 0 0 0,-1 1 0 0 0,0-1 0 0 0,0 0 0 0 0,1 0 0 0 0,-1 0 0 0 0,0 0 0 0 0,0-1 0 0 0,0 1-1 0 0,0 0 1 0 0,-1 0 0 0 0,1 0 0 0 0,0-1 0 0 0,0 1 0 0 0,0-1 0 0 0,0 1 0 0 0,-1-1 0 0 0,1 1 0 0 0,0-1 0 0 0,-1 0-1 0 0,1 1 1 0 0,0-1 0 0 0,0 0 0 0 0,-1 0 0 0 0,1 0 0 0 0,0 0 0 0 0,-2-1-39 0 0,-158 1-1245 0 0,127 0-2675 0 0,-1 0-3544 0 0,26 0-4942 0 0</inkml:trace>
  <inkml:trace contextRef="#ctx0" brushRef="#br0" timeOffset="77618.788">5337 2658 1384 0 0,'0'0'910'0'0,"0"0"37"0"0,0 0 390 0 0,0 0 464 0 0,0 0 320 0 0,0 0 83 0 0,0 0-127 0 0,0 0-327 0 0,0 0-363 0 0,0 0-273 0 0,0 0-169 0 0,25 9-73 0 0,79 25-26 0 0,-46-28 369 0 0,-47-10-911 0 0,5 1-3 0 0,-1-1 0 0 0,0-1 0 0 0,1-1 0 0 0,-2 0-1 0 0,1 0 1 0 0,-1-2 0 0 0,0 0 0 0 0,0 0 0 0 0,-1-2 0 0 0,0 1 0 0 0,9-10-301 0 0,-11 9 126 0 0,-1 0 0 0 0,0-1 0 0 0,0 0 0 0 0,-1-1 0 0 0,-1 1 0 0 0,0-2 0 0 0,0 1 0 0 0,-1-1 0 0 0,-1 0 0 0 0,0-1 0 0 0,-1-1-126 0 0,-2 9 5 0 0,0-1 0 0 0,-1 0 1 0 0,0 0-1 0 0,0 1 1 0 0,-1-1-1 0 0,0-1 1 0 0,0 1-1 0 0,-1 0 1 0 0,0 0-1 0 0,0 0 1 0 0,0 0-1 0 0,-1 0 1 0 0,0 0-1 0 0,-1 0 1 0 0,0 0-1 0 0,0 0 1 0 0,0 0-1 0 0,-1 1 0 0 0,0-1 1 0 0,0 1-1 0 0,0-1 1 0 0,-1 1-1 0 0,0 0 1 0 0,0 1-1 0 0,-1-1 1 0 0,0 1-1 0 0,0 0 1 0 0,0 0-1 0 0,0 0 1 0 0,-1 1-1 0 0,0-1 1 0 0,0 2-1 0 0,0-1 1 0 0,0 0-1 0 0,0 1 0 0 0,-1 1 1 0 0,0-1-1 0 0,1 1 1 0 0,-6-1-6 0 0,-2 1-12 0 0,0 2 0 0 0,0-1 0 0 0,-1 2 0 0 0,1 0 0 0 0,0 1 0 0 0,0 0-1 0 0,0 1 1 0 0,0 1 0 0 0,1 0 0 0 0,-1 1 0 0 0,1 0 0 0 0,0 1 0 0 0,0 0 0 0 0,1 1 0 0 0,0 1 0 0 0,0 0 0 0 0,1 0 0 0 0,0 2 0 0 0,0-1 0 0 0,1 1 0 0 0,0 0 0 0 0,-2 5 12 0 0,5-5 30 0 0,0 0 0 0 0,0 0 0 0 0,1 1 0 0 0,1 0 0 0 0,0 0 0 0 0,0 0 0 0 0,1 1 0 0 0,0-1 0 0 0,1 1 0 0 0,1 0 0 0 0,-1 8-30 0 0,-10 194 1040 0 0,13-200-956 0 0,0-1-1 0 0,1 1 0 0 0,0-1 1 0 0,1 1-1 0 0,0-1 0 0 0,1 1 0 0 0,1-1 1 0 0,0 0-1 0 0,1 0 0 0 0,0-1 0 0 0,1 1 1 0 0,1-1-1 0 0,0 0 0 0 0,0-1 0 0 0,1 0 1 0 0,6 7-84 0 0,-5-10 74 0 0,0 0 0 0 0,1 0 0 0 0,0-1 0 0 0,1-1 0 0 0,-1 1 0 0 0,1-2 0 0 0,0 1 0 0 0,1-1 0 0 0,-1-1 0 0 0,1 0 0 0 0,0-1 0 0 0,0 0 0 0 0,0-1-1 0 0,0 0 1 0 0,0-1 0 0 0,1-1 0 0 0,-1 0 0 0 0,0 0 0 0 0,4-1-74 0 0,0-1 59 0 0,-1 0 0 0 0,1-1 0 0 0,-1-1 0 0 0,0 0 0 0 0,0-1 0 0 0,0 0 0 0 0,-1-1 0 0 0,1-1 1 0 0,-1-1-1 0 0,-1 0 0 0 0,0 0 0 0 0,4-5-59 0 0,-15 12-2 0 0,0 0 1 0 0,0-1-1 0 0,0 1 1 0 0,-1-1 0 0 0,1 1-1 0 0,0-1 1 0 0,-1 0 0 0 0,1 0-1 0 0,-1 0 1 0 0,0 0 0 0 0,0 0-1 0 0,0 0 1 0 0,0 0 0 0 0,0 0-1 0 0,0 0 1 0 0,0 0 0 0 0,-1-1-1 0 0,1 1 1 0 0,-1 0-1 0 0,1-1 1 0 0,-1 1 0 0 0,0-1 1 0 0,-24-6-2719 0 0,17 9 704 0 0,2 0-2901 0 0,1 0-7421 0 0</inkml:trace>
  <inkml:trace contextRef="#ctx0" brushRef="#br0" timeOffset="78181.029">6020 2909 12275 0 0,'0'0'3292'0'0,"0"0"-1570"0"0,0 0-586 0 0,0 0-63 0 0,0 0-28 0 0,0 0-98 0 0,0 0-235 0 0,0 0-282 0 0,0 0-221 0 0,0 0-125 0 0,0 0-33 0 0,0 0 79 0 0,0 0 77 0 0,1 5 42 0 0,11 144 1798 0 0,-12-149-1967 0 0,0 0 27 0 0,0 0 40 0 0,0 0 57 0 0,0 0 72 0 0,0 0 63 0 0,4-25 1793 0 0,-3 7-2104 0 0,1 1 0 0 0,1 0 1 0 0,1 0-1 0 0,0 1 0 0 0,1-1 0 0 0,1 1 0 0 0,1 0 0 0 0,0 0 0 0 0,1 1 1 0 0,1-1-29 0 0,-5 8-2 0 0,1-1 1 0 0,0 1-1 0 0,1 0 1 0 0,0 1-1 0 0,0-1 1 0 0,1 1-1 0 0,0 0 1 0 0,0 1-1 0 0,0-1 1 0 0,1 2-1 0 0,0-1 1 0 0,0 1-1 0 0,1 0 1 0 0,0 1-1 0 0,-1 0 1 0 0,5-2 1 0 0,-9 7-3 0 0,-1 0 0 0 0,0 0 0 0 0,0 0 0 0 0,1 0 0 0 0,-1 0 0 0 0,0 1 1 0 0,0-1-1 0 0,0 1 0 0 0,0 0 0 0 0,-1 0 0 0 0,1 0 0 0 0,0 0 1 0 0,-1 0-1 0 0,0 1 0 0 0,1-1 0 0 0,-1 1 0 0 0,0-1 0 0 0,0 1 0 0 0,0 0 1 0 0,-1 0-1 0 0,1 0 0 0 0,-1 0 0 0 0,1 0 0 0 0,-1 0 0 0 0,0 0 1 0 0,0 1-1 0 0,-1-1 0 0 0,1 0 0 0 0,-1 1 0 0 0,1-1 0 0 0,-1 0 0 0 0,0 1 1 0 0,0-1-1 0 0,-1 1 0 0 0,1-1 0 0 0,-1 0 0 0 0,0 2 3 0 0,4 15-4 0 0,20-2-1091 0 0,-16-17-3399 0 0,0-1-4197 0 0,-4 0-3494 0 0</inkml:trace>
  <inkml:trace contextRef="#ctx0" brushRef="#br0" timeOffset="79394.765">5295 1988 5305 0 0,'0'0'1424'0'0,"0"0"-191"0"0,0 0 123 0 0,0 0 260 0 0,0 0 110 0 0,0 0-120 0 0,0 0-273 0 0,0 0-283 0 0,0 0-167 0 0,0 0-56 0 0,0 0 9 0 0,0 0 35 0 0,20 3 2448 0 0,21-45-812 0 0,89-154-450 0 0,-87 126-1837 0 0,-12 15-16 0 0,-23 56-378 0 0,11 10 231 0 0,-13-8-16 0 0,29 37 248 0 0,-7 12-85 0 0,93 172 484 0 0,-117-219-727 0 0,-4-5 20 0 0,0-2-1734 0 0,2-2-4713 0 0,1 1-5885 0 0</inkml:trace>
  <inkml:trace contextRef="#ctx0" brushRef="#br0" timeOffset="85393.72">6685 2496 7290 0 0,'0'0'1720'0'0,"0"0"-265"0"0,0 0-63 0 0,0 0 158 0 0,0 0 74 0 0,0 0-81 0 0,0 0-249 0 0,0 0-321 0 0,0 0-290 0 0,0 0-201 0 0,0 0-140 0 0,7 11 1159 0 0,18-5-791 0 0,2-1 0 0 0,-1-2 0 0 0,0 0 0 0 0,1-2 0 0 0,0-1 0 0 0,15-2-710 0 0,14 1 441 0 0,176-18 676 0 0,-204 3-1629 0 0,-29 6-3827 0 0,-6-2-5320 0 0,4 10-2034 0 0</inkml:trace>
  <inkml:trace contextRef="#ctx0" brushRef="#br0" timeOffset="86147.671">6946 2187 8146 0 0,'0'0'2274'0'0,"0"0"-481"0"0,0 0-275 0 0,0 0-87 0 0,0 0 40 0 0,0 0-27 0 0,0 0-152 0 0,0 0-181 0 0,0 0-236 0 0,0 0-212 0 0,0 0-184 0 0,0 0-86 0 0,0 0-26 0 0,-5 1-6 0 0,3 0-274 0 0,-1 0 0 0 0,0 1 0 0 0,1-1 1 0 0,-1 0-1 0 0,1 1 0 0 0,0-1 0 0 0,-1 1 0 0 0,1 0 0 0 0,0 0 0 0 0,0 0 0 0 0,0 0 0 0 0,0 0 0 0 0,0 0 0 0 0,1 1 0 0 0,-1-1 0 0 0,1 0 0 0 0,-1 1 0 0 0,1 0 0 0 0,0-1 0 0 0,0 1 0 0 0,0 0 0 0 0,1-1 0 0 0,-1 1 0 0 0,0 0 0 0 0,1 0 0 0 0,0 0 0 0 0,0 1-87 0 0,-10 284 2381 0 0,8-90-1852 0 0,-6-162-417 0 0,7-35-88 0 0,1-1 4 0 0,0 0-14 0 0,0 0-8 0 0,-9 33-12 0 0,-26 3-784 0 0,38-42-9501 0 0,-2 5-1331 0 0</inkml:trace>
  <inkml:trace contextRef="#ctx0" brushRef="#br0" timeOffset="88857.425">7942 2010 0 0 0,'0'0'918'0'0,"0"0"331"0"0,0 0 185 0 0,0 0 86 0 0,0 0 22 0 0,0 0 5 0 0,0 0-84 0 0,0 0-130 0 0,0 0-90 0 0,0 0-96 0 0,8-2 698 0 0,-8 1 2502 0 0,-76-10-2394 0 0,-32 11-478 0 0,104 0-1440 0 0,0 0 0 0 0,0 1 0 0 0,1 0 0 0 0,-1 0 1 0 0,0 0-1 0 0,0 0 0 0 0,0 1 0 0 0,1 0 0 0 0,-1-1 1 0 0,1 1-1 0 0,-1 0 0 0 0,1 1 0 0 0,0-1 0 0 0,0 1 1 0 0,0-1-1 0 0,0 1 0 0 0,0 0 0 0 0,0 0 0 0 0,1 0 1 0 0,0 0-1 0 0,-1 1 0 0 0,1-1 0 0 0,0 1 0 0 0,1-1 0 0 0,-1 1 1 0 0,0 1-36 0 0,-29 106 416 0 0,28-97-299 0 0,-28 440 956 0 0,16-307-819 0 0,-5-27 66 0 0,17-75-197 0 0,3-45-127 0 0,0 0-6 0 0,0 0 1 0 0,0 0 16 0 0,0 0-3 0 0,0 0 20 0 0,0 30 489 0 0,10-19 624 0 0,31-16-791 0 0,-28 3-189 0 0,230-39 344 0 0,-138 30-407 0 0,-104 11-79 0 0,-1 0-14 0 0,0 0 10 0 0,0 0-6 0 0,0 0-9 0 0,0 0 27 0 0,0 0-3 0 0,0 0-17 0 0,0 0 14 0 0,0 0 3 0 0,0 0-1 0 0,0 0-41 0 0,0 0-7 0 0,0 0 10 0 0,0 0 2 0 0,0 0-7 0 0,0 0-17 0 0,0 0-45 0 0,0 0-22 0 0,0 0-71 0 0,0-9-2564 0 0,0 6-4004 0 0,0 0-5184 0 0</inkml:trace>
  <inkml:trace contextRef="#ctx0" brushRef="#br0" timeOffset="89611.439">8159 2349 11202 0 0,'0'0'1989'0'0,"0"0"-650"0"0,0 0-387 0 0,0 0-87 0 0,0 0 20 0 0,0 0-36 0 0,0 0-131 0 0,0 0-137 0 0,0 0-123 0 0,0 0-54 0 0,0 0-34 0 0,0 0-72 0 0,0 0-47 0 0,-1 17-21 0 0,-5 125 768 0 0,6 56 243 0 0,-17-106-530 0 0,17-92-645 0 0,0 0 8 0 0,0 0 21 0 0,0 0 18 0 0,0 0 19 0 0,0 0 2 0 0,0 0-4 0 0,0 0 25 0 0,0 0-3 0 0,0 0 43 0 0,0 0 30 0 0,0 0-2 0 0,0 0-7 0 0,1-30 874 0 0,3-11-1058 0 0,1 1 0 0 0,3-1 0 0 0,1 1 0 0 0,2 1 0 0 0,2-1 0 0 0,1 2 0 0 0,2 0 0 0 0,2 1 0 0 0,1 1 0 0 0,2 0 0 0 0,3-1-32 0 0,-21 31-4 0 0,0 0 1 0 0,1 0 0 0 0,0 0-1 0 0,0 0 1 0 0,1 1 0 0 0,-1-1-1 0 0,1 1 1 0 0,0 1 0 0 0,1-1 0 0 0,-1 1-1 0 0,1 0 1 0 0,0 0 0 0 0,0 0-1 0 0,0 1 1 0 0,0 0 0 0 0,1 0-1 0 0,0 0 1 0 0,-1 1 0 0 0,1 0-1 0 0,0 1 1 0 0,0-1 0 0 0,0 1 0 0 0,1 1 3 0 0,-5 2 2 0 0,0 1 0 0 0,0 0 1 0 0,0 0-1 0 0,-1 1 0 0 0,0-1 1 0 0,0 0-1 0 0,0 1 0 0 0,0 0 1 0 0,0-1-1 0 0,0 1 0 0 0,-1 0 1 0 0,0 0-1 0 0,0 0 0 0 0,0 0 1 0 0,0 0-1 0 0,-1 0 0 0 0,0 0 1 0 0,1 0-1 0 0,-1 0 0 0 0,-1 0 1 0 0,0 4-3 0 0,2-1-3 0 0,-1 50 104 0 0,0-30-162 0 0,5-12-2989 0 0,1-8-4978 0 0,-4-6-3684 0 0</inkml:trace>
  <inkml:trace contextRef="#ctx0" brushRef="#br0" timeOffset="94030.729">9072 2228 0 0 0,'0'0'2363'0'0,"0"0"-348"0"0,0 0-245 0 0,0 0-107 0 0,0 0-85 0 0,0 0-81 0 0,0 0-87 0 0,0 0-142 0 0,0 0-136 0 0,0 0-114 0 0,0 0-108 0 0,-5 0 4263 0 0,-22 3-4837 0 0,17 0-267 0 0,1 1 0 0 0,-1-1 1 0 0,1 2-1 0 0,-1-1 0 0 0,1 1 1 0 0,1 1-1 0 0,-1-1 1 0 0,1 1-1 0 0,0 1 0 0 0,-5 5-69 0 0,-62 79 702 0 0,67-74-569 0 0,0-1 0 0 0,0 1 0 0 0,2 1 1 0 0,0-1-1 0 0,1 1 0 0 0,1 0 1 0 0,1 0-1 0 0,0 1 0 0 0,1-1 0 0 0,2 1 1 0 0,-1-1-1 0 0,2 1 0 0 0,0-1 0 0 0,4 13-133 0 0,-1-19 77 0 0,0-1 0 0 0,1 1-1 0 0,0-1 1 0 0,1 0-1 0 0,1 0 1 0 0,0 0-1 0 0,0-1 1 0 0,1 0 0 0 0,0-1-1 0 0,0 1 1 0 0,1-2-1 0 0,1 1-76 0 0,-2-3 73 0 0,0-1-1 0 0,-1 0 1 0 0,2 0-1 0 0,-1-1 1 0 0,0 0-1 0 0,1-1 0 0 0,0 0 1 0 0,0 0-1 0 0,0-1 1 0 0,0 0-1 0 0,0 0 1 0 0,0-1-1 0 0,1 0 1 0 0,-1-1-1 0 0,0 0 0 0 0,0-1 1 0 0,1 0-1 0 0,-1 0 1 0 0,0-1-1 0 0,0 0 1 0 0,0 0-1 0 0,0-1 1 0 0,0 0-1 0 0,-1-1 0 0 0,1 0 1 0 0,-1 0-1 0 0,0-1 1 0 0,3-3-73 0 0,53-41 394 0 0,-2-2 1 0 0,55-61-395 0 0,-112 108 21 0 0,1-1-1 0 0,-1 1 0 0 0,0-1 1 0 0,0 0-1 0 0,-1-1 0 0 0,1 1 1 0 0,-1-1-1 0 0,-1 0 1 0 0,1 0-1 0 0,-1 0 0 0 0,0-1 1 0 0,0 1-1 0 0,-1-1 0 0 0,1 1 1 0 0,-2-1-1 0 0,1 0 0 0 0,-1 0 1 0 0,0 0-1 0 0,0 0 1 0 0,-1 0-1 0 0,0 0 0 0 0,0-6-20 0 0,-5 6 3 0 0,1 0 1 0 0,-1 0-1 0 0,0 1 0 0 0,0-1 0 0 0,-1 1 0 0 0,1 0 0 0 0,-2 1 0 0 0,1 0 0 0 0,0 0 0 0 0,-1 0 1 0 0,0 0-1 0 0,-7-2-3 0 0,-16-13-282 0 0,0 2 0 0 0,-1 1 0 0 0,-1 2 0 0 0,-1 1 0 0 0,0 1 0 0 0,0 2 0 0 0,-1 2 0 0 0,0 0 0 0 0,-1 3 0 0 0,0 1 0 0 0,0 1 0 0 0,-21 2 282 0 0,10 15-2309 0 0,20 3-5403 0 0,16-6-3898 0 0</inkml:trace>
  <inkml:trace contextRef="#ctx0" brushRef="#br0" timeOffset="94924.691">8771 2537 3249 0 0,'0'0'1585'0'0,"0"0"-164"0"0,0 0 74 0 0,0 0 173 0 0,0 0 34 0 0,0 0-186 0 0,0 0-292 0 0,0 0-227 0 0,0 0-111 0 0,0 0 37 0 0,0 0 169 0 0,0 0 78 0 0,0 0-28 0 0,4 1-141 0 0,37 2 3389 0 0,-40-3-4029 0 0,-1 0 3 0 0,0 0-23 0 0,0 0-33 0 0,0 0-23 0 0,0 0-36 0 0,0 0-55 0 0,0 0-2 0 0,0 0-41 0 0,0 0-23 0 0,0 0 7 0 0,0 0-22 0 0,0 0-25 0 0,0 0-20 0 0,4 0 603 0 0,9-3-628 0 0,-11 3 46 0 0,170-79 591 0 0,-144 66-633 0 0,-14 6-36 0 0,-1 1 1 0 0,1 0 0 0 0,0 1 0 0 0,1 0 0 0 0,-1 1 0 0 0,1 1 0 0 0,0 1-1 0 0,13-2-11 0 0,-27 6-2 0 0,0-1 0 0 0,1 0 0 0 0,-1 1 0 0 0,0-1 0 0 0,0 0 0 0 0,0 1 0 0 0,0 0 0 0 0,0-1 0 0 0,0 1 0 0 0,0 0 0 0 0,0-1-1 0 0,-1 1 1 0 0,1 0 0 0 0,-1 0 0 0 0,1-1 0 0 0,-1 1 0 0 0,0 0 0 0 0,0 0 0 0 0,0 0 0 0 0,0 0 0 0 0,0-1 0 0 0,0 1 0 0 0,0 0-1 0 0,-1 0 1 0 0,1 0 0 0 0,0 0 0 0 0,-1 0 2 0 0,0 6-20 0 0,-9 47 79 0 0,2 26-88 0 0,11-77 31 0 0,1 0-1 0 0,-1 0 1 0 0,1 0 0 0 0,-1 0 0 0 0,1-1 0 0 0,0 0-1 0 0,1 0 1 0 0,-1 0 0 0 0,0 0 0 0 0,1 0 0 0 0,0-1-1 0 0,0 0 1 0 0,-1 0 0 0 0,1 0 0 0 0,0-1 0 0 0,0 0-1 0 0,1 0 1 0 0,-1 0 0 0 0,0 0 0 0 0,0-1 0 0 0,0 0-1 0 0,1 0 1 0 0,-1 0 0 0 0,0-1 0 0 0,0 1 0 0 0,4-2-2 0 0,-2 2-11 0 0,4 0 25 0 0,-1 0 0 0 0,0 0 0 0 0,1-1 0 0 0,-1 0 0 0 0,0-1 0 0 0,0 0 0 0 0,0-1 0 0 0,0 0 0 0 0,0-1 0 0 0,0 0 0 0 0,-1 0 0 0 0,2-2-14 0 0,66-48 248 0 0,-79 38-1309 0 0,-3 10-2114 0 0,5 5-1675 0 0,0 1-7506 0 0</inkml:trace>
  <inkml:trace contextRef="#ctx0" brushRef="#br0" timeOffset="96098.048">9047 1859 928 0 0,'0'0'2085'0'0,"0"0"99"0"0,0 0 91 0 0,0 0-50 0 0,0 0-189 0 0,0 0-251 0 0,0 0-241 0 0,0 0-255 0 0,0 0-210 0 0,0 0-141 0 0,0 0-114 0 0,0 0-82 0 0,0 0-80 0 0,11 0 2134 0 0,-51 30-1717 0 0,0 10-549 0 0,104-70 1939 0 0,-38 8-2131 0 0,-37 26 184 0 0,-32 29-335 0 0,41-32-171 0 0,2-1-10 0 0,0 0-7 0 0,0 0 12 0 0,0 0-11 0 0,0 0-43 0 0,0 0-29 0 0,0 0-37 0 0,16 0-2681 0 0,-10 0-2626 0 0,-1 0-6517 0 0</inkml:trace>
  <inkml:trace contextRef="#ctx0" brushRef="#br0" timeOffset="100496.657">9303 1985 0 0 0,'0'0'919'0'0,"0"0"248"0"0,0 0 192 0 0,0 0 108 0 0,0 0-12 0 0,0 0-124 0 0,0 0-112 0 0,0 0-103 0 0,0 0-17 0 0,12-15 5067 0 0,-12 15-5564 0 0,-2 5 4855 0 0,-8 12-5237 0 0,10-17-203 0 0,0 0-3 0 0,0 0 14 0 0,0 0 22 0 0,0 0-22 0 0,0 0-20 0 0,0 0-8 0 0,0 0 16 0 0,0 0-2 0 0,0 0 4 0 0,0 0-6 0 0,0 0 3 0 0,0 0 2 0 0,0 0 3 0 0,0 0-4 0 0,0 0 18 0 0,0 0 0 0 0,0 0 12 0 0,0 0 23 0 0,0 0-8 0 0,0 0 9 0 0,20-8 989 0 0,-9-2-128 0 0,-11 10-909 0 0,-2 3 5 0 0,-7 12 485 0 0,9-15-461 0 0,0 0 888 0 0,0 0-919 0 0,0 0 25 0 0,0 0-6 0 0,0 0 5 0 0,0 0-2 0 0,0 0 2 0 0,0 0-9 0 0,0 0-11 0 0,0 0-25 0 0,0 0 21 0 0,0 0 18 0 0,0 0 6 0 0,0 0-9 0 0,0 0-6 0 0,0 0-10 0 0,0 0-3 0 0,0 0 3 0 0,0 0 3 0 0,0 0-23 0 0,0 0 1 0 0,0 0 20 0 0,0 0-29 0 0,0 0 27 0 0,29-18 152 0 0,-35 24 62 0 0,-2 3-633 0 0,0-6-4293 0 0,5-2-1986 0 0,1 2-5797 0 0</inkml:trace>
  <inkml:trace contextRef="#ctx0" brushRef="#br0" timeOffset="108577.819">9846 2566 1320 0 0,'0'0'1391'0'0,"0"0"-12"0"0,0 0 252 0 0,0 0 236 0 0,0 0 99 0 0,0 0-86 0 0,0 0-213 0 0,0 0-240 0 0,0 0-274 0 0,0 0-205 0 0,0 0-96 0 0,0-3-32 0 0,11-16 2900 0 0,8 12-2300 0 0,29 8-868 0 0,-1-2 0 0 0,0-2 0 0 0,1-2-1 0 0,-1-2 1 0 0,21-8-552 0 0,-25 4 359 0 0,-42 11-331 0 0,-1 0-40 0 0,0 0-4 0 0,0 0-4 0 0,-20 4-4173 0 0,13 0 556 0 0,2-4-3286 0 0,4 0 5442 0 0,-3 0-8824 0 0</inkml:trace>
  <inkml:trace contextRef="#ctx0" brushRef="#br0" timeOffset="108899.554">10072 2253 8122 0 0,'0'0'1897'0'0,"0"0"-356"0"0,0 0-272 0 0,0 0-119 0 0,0 0-3 0 0,0 0-76 0 0,0 0-179 0 0,0 0-231 0 0,0 0-172 0 0,0 0-88 0 0,0 0-21 0 0,0 0 28 0 0,0 0 16 0 0,-4 11 38 0 0,-13 36 28 0 0,13 49 1534 0 0,42 192-1091 0 0,-38-288-1256 0 0,0 0-170 0 0,-8-3-14785 0 0,5-1 7611 0 0</inkml:trace>
  <inkml:trace contextRef="#ctx0" brushRef="#br0" timeOffset="109413.806">10363 2191 12147 0 0,'0'0'1772'0'0,"0"0"-302"0"0,0 0-206 0 0,0 0-92 0 0,0 0-46 0 0,0 0-109 0 0,0 0-131 0 0,0 0-170 0 0,0 0-148 0 0,0 0-74 0 0,0 0-40 0 0,0 0-39 0 0,0 0-35 0 0,22-9-2 0 0,68-26-49 0 0,33 9 596 0 0,4 22-562 0 0,-125 4-363 0 0,-1 0 0 0 0,0 0 0 0 0,0 0 0 0 0,1 0-1 0 0,-1 1 1 0 0,0-1 0 0 0,0 0 0 0 0,0 1 0 0 0,1-1 0 0 0,-1 0-1 0 0,0 1 1 0 0,0 0 0 0 0,0-1 0 0 0,0 1 0 0 0,0 0 0 0 0,0-1 0 0 0,0 1-1 0 0,0 0 1 0 0,0 0 0 0 0,0 0 0 0 0,0 0 0 0 0,0 0 0 0 0,-1 0-1 0 0,1 0 1 0 0,0 0 0 0 0,-1 0 0 0 0,1 0 0 0 0,-1 0 0 0 0,1 0 0 0 0,-1 1-1 0 0,0-1 1 0 0,1 0 0 0 0,-1 0 0 0 0,0 1 0 0 0,0-1 0 0 0,0 0-1 0 0,0 0 1 0 0,0 1 0 0 0,0-1 0 0 0,0 0 0 0 0,0 0 0 0 0,0 1-1 0 0,-1-1 1 0 0,1 0 0 0 0,-24 54 66 0 0,-84 48 26 0 0,76-75-87 0 0,1 1-1 0 0,1 2 1 0 0,1 1 0 0 0,-7 12-5 0 0,33-40 0 0 0,0-1 1 0 0,-1 0-1 0 0,1 1 1 0 0,1-1 0 0 0,-1 1-1 0 0,0 0 1 0 0,1 0-1 0 0,0 0 1 0 0,0 0-1 0 0,0 1 1 0 0,0-1 0 0 0,1 0-1 0 0,0 1 1 0 0,0-1-1 0 0,0 1 1 0 0,0 0 0 0 0,1-1-1 0 0,0 1 1 0 0,0-1-1 0 0,0 1 1 0 0,0 0 0 0 0,1-1-1 0 0,-1 1 1 0 0,1-1-1 0 0,1 1 1 0 0,-1-1 0 0 0,1 1-1 0 0,-1-1 1 0 0,1 0-1 0 0,0 0 1 0 0,1 0 0 0 0,-1 0-1 0 0,1 0 1 0 0,0 0-1 0 0,-1 0 1 0 0,3 1-1 0 0,11 2 113 0 0,-1-1-1 0 0,1 0 1 0 0,0-1 0 0 0,0 0 0 0 0,1-2 0 0 0,0 0-1 0 0,-1 0 1 0 0,1-2 0 0 0,0 0 0 0 0,0-1 0 0 0,0-1-1 0 0,0 0 1 0 0,0-1 0 0 0,3-2-113 0 0,170-50 909 0 0,-224 36-8980 0 0,24 17 446 0 0,5 1-4602 0 0</inkml:trace>
  <inkml:trace contextRef="#ctx0" brushRef="#br0" timeOffset="110056.935">11224 2401 8018 0 0,'0'0'2167'0'0,"0"0"-581"0"0,0 0-413 0 0,0 0-162 0 0,0 0 11 0 0,0 0 8 0 0,0 0-99 0 0,0 0-159 0 0,0 0-194 0 0,0 0-130 0 0,0 0-75 0 0,0 0-38 0 0,0 0-12 0 0,-5 22-24 0 0,-19 72-21 0 0,18-7 592 0 0,5 0 218 0 0,1-86-961 0 0,0-1 53 0 0,0 0 69 0 0,0 0 81 0 0,0 0 76 0 0,0 0 46 0 0,0 0 51 0 0,0-16 1310 0 0,-1-9-1564 0 0,1 9-189 0 0,-1 1-1 0 0,2-1 0 0 0,0 0 0 0 0,1 0 0 0 0,0 1 0 0 0,1-1 0 0 0,1 1 0 0 0,5-11-59 0 0,-3 10 6 0 0,0 1 0 0 0,2 1 0 0 0,0-1-1 0 0,0 1 1 0 0,2 1 0 0 0,-1 0-1 0 0,2 0 1 0 0,0 1 0 0 0,0 0-1 0 0,1 1 1 0 0,0 0 0 0 0,1 1-1 0 0,1 0 1 0 0,-1 1 0 0 0,11-5-6 0 0,26 10-99 0 0,-41 30 44 0 0,1 106-887 0 0,2-116-1327 0 0,-6-13-6274 0 0,-4-3-2878 0 0</inkml:trace>
  <inkml:trace contextRef="#ctx0" brushRef="#br0" timeOffset="110766.476">11326 1985 560 0 0,'0'0'3556'0'0,"0"0"-1475"0"0,0 0-367 0 0,0 0 185 0 0,0 0 84 0 0,0 0-156 0 0,0 0-386 0 0,0 0-437 0 0,0 0-307 0 0,0 0-157 0 0,0 0-52 0 0,0 0-21 0 0,0 0 13 0 0,-27 19 2408 0 0,-1 2-1743 0 0,27-21-1070 0 0,1 0-4 0 0,0 0-3 0 0,0 0 9 0 0,0 0 15 0 0,0 0 45 0 0,0 0 10 0 0,15-8 1292 0 0,14-18-979 0 0,-34 25 1031 0 0,5 3-5778 0 0,0 2-4567 0 0,0 3-2792 0 0</inkml:trace>
  <inkml:trace contextRef="#ctx0" brushRef="#br0" timeOffset="111200.657">11926 2154 11426 0 0,'0'0'1921'0'0,"0"0"-580"0"0,0 0-272 0 0,0 0-22 0 0,0 0 22 0 0,0 0-69 0 0,0 0-190 0 0,-33 20-234 0 0,-101 66-192 0 0,130-85-363 0 0,0 1 0 0 0,0 1-1 0 0,0-1 1 0 0,0 1 0 0 0,0-1 0 0 0,1 1-1 0 0,-1 0 1 0 0,1 0 0 0 0,0 1 0 0 0,0-1-1 0 0,0 1 1 0 0,0-1 0 0 0,1 1 0 0 0,0 0-1 0 0,-1 0 1 0 0,1 0 0 0 0,0 0-1 0 0,1 1-19 0 0,-3 5 40 0 0,0 1-12 0 0,-1-1 0 0 0,2 1 0 0 0,0 0 0 0 0,0 0 0 0 0,1 0-1 0 0,0 0 1 0 0,0 0 0 0 0,2 1 0 0 0,-1-1 0 0 0,1 0 0 0 0,1 0 0 0 0,0 1 0 0 0,1-1 0 0 0,0 0 0 0 0,1 0 0 0 0,0 0 0 0 0,0 0 0 0 0,1-1 0 0 0,1 1-1 0 0,0-1 1 0 0,0 0 0 0 0,1-1 0 0 0,2 3-29 0 0,0-4 137 0 0,0-1 0 0 0,0-1 1 0 0,0 0-1 0 0,1 0 0 0 0,0 0 0 0 0,0-1 0 0 0,1 0 0 0 0,0-1 0 0 0,-1 0 0 0 0,2-1 0 0 0,-1 0 0 0 0,0 0 1 0 0,0-1-1 0 0,1 0 0 0 0,-1-1 0 0 0,1 0 0 0 0,0-1 0 0 0,-1 0 0 0 0,1-1 0 0 0,2 0-137 0 0,5-2 185 0 0,0-1-1 0 0,0-1 1 0 0,-1 0 0 0 0,1-1-1 0 0,-1-1 1 0 0,0 0-1 0 0,-1-2 1 0 0,0 0 0 0 0,0-1-1 0 0,-1 0 1 0 0,0-1-1 0 0,0-1 1 0 0,-2 0-1 0 0,1-1 1 0 0,-2 0 0 0 0,0-1-1 0 0,3-5-184 0 0,-9 12 11 0 0,0-1 0 0 0,0 1 0 0 0,-1-1 0 0 0,0 0 0 0 0,-1 0 0 0 0,0-1 0 0 0,0 1 0 0 0,-1-1 0 0 0,0 0 0 0 0,0 0 0 0 0,-1 0 0 0 0,0-1 0 0 0,-1 1 0 0 0,0 0-1 0 0,0-1 1 0 0,-1 1 0 0 0,0 0 0 0 0,-1-1 0 0 0,0 1 0 0 0,0 0 0 0 0,-1-1 0 0 0,0 1 0 0 0,-1 0 0 0 0,0 0 0 0 0,-1 1 0 0 0,1-1 0 0 0,-2 1 0 0 0,1-1 0 0 0,-1 1 0 0 0,0 1 0 0 0,-1-1 0 0 0,0 1 0 0 0,-3-4-11 0 0,-2 4-80 0 0,0-1 1 0 0,0 1 0 0 0,0 1-1 0 0,-1 0 1 0 0,0 1-1 0 0,0 0 1 0 0,0 1 0 0 0,-1 1-1 0 0,1-1 1 0 0,-1 2 0 0 0,0 0-1 0 0,0 0 1 0 0,0 2 0 0 0,0-1-1 0 0,0 2 1 0 0,-1 0 79 0 0,-3 0-764 0 0,1 1-1 0 0,0 1 1 0 0,0 1 0 0 0,0 0-1 0 0,1 1 1 0 0,-1 1 0 0 0,-14 7 764 0 0,-2 4-5964 0 0,6-4-5848 0 0</inkml:trace>
  <inkml:trace contextRef="#ctx0" brushRef="#br0" timeOffset="111547.821">11648 2471 7866 0 0,'0'0'2073'0'0,"0"0"-228"0"0,0 0-99 0 0,0 0-25 0 0,0 0-76 0 0,0 0-230 0 0,0 0-290 0 0,0 0-338 0 0,0 0-219 0 0,0 0-61 0 0,0 0-16 0 0,0 0 5 0 0,0 0 15 0 0,17-8-73 0 0,57-25-58 0 0,17 15 666 0 0,-83 17-980 0 0,0 1 1 0 0,-1-1 0 0 0,1 1-1 0 0,-1 0 1 0 0,1 1-1 0 0,0 0 1 0 0,-1 0-1 0 0,1 1 1 0 0,-1 0-1 0 0,0 0 1 0 0,0 0-1 0 0,0 1 1 0 0,0 0-1 0 0,0 1 1 0 0,0 0-1 0 0,-1 0 1 0 0,1 0 0 0 0,4 5-67 0 0,-6-6 95 0 0,0 1 0 0 0,1-1 1 0 0,0 0-1 0 0,-1 0 0 0 0,1 0 1 0 0,0-1-1 0 0,1 0 1 0 0,-1 0-1 0 0,0-1 0 0 0,1 0 1 0 0,-1 0-1 0 0,0 0 1 0 0,1-1-1 0 0,-1 0 0 0 0,1 0 1 0 0,-1 0-1 0 0,7-2-95 0 0,18 1-24 0 0,-3-9-1516 0 0,-24 6-2193 0 0,-3-1-3303 0 0,-1 2-4429 0 0</inkml:trace>
  <inkml:trace contextRef="#ctx0" brushRef="#br0" timeOffset="112202.283">11898 2014 2921 0 0,'0'0'2437'0'0,"0"0"-651"0"0,0 0-124 0 0,0 0 161 0 0,0 0-49 0 0,0 0-241 0 0,0 0-380 0 0,0 0-400 0 0,0 0-217 0 0,0 0-70 0 0,0 0 4 0 0,0 0 68 0 0,0 0 53 0 0,1-11 2663 0 0,-75 18-1089 0 0,138-29-487 0 0,-12 0-1192 0 0,-113 36 684 0 0,44-12-1130 0 0,28 1-696 0 0,4 10-1954 0 0,-10-1-6649 0 0,-4-4-2907 0 0</inkml:trace>
  <inkml:trace contextRef="#ctx0" brushRef="#br0" timeOffset="115921.317">12362 1915 3257 0 0,'0'0'1792'0'0,"0"0"-38"0"0,0 0 113 0 0,0 0 111 0 0,0 0-125 0 0,0 0-262 0 0,0 0-325 0 0,0 0-341 0 0,0 0-243 0 0,0 0-139 0 0,0 0-63 0 0,0 0-35 0 0,0 0 18 0 0,9-4 6 0 0,128-49 1599 0 0,-55 28-1204 0 0,-42 18-628 0 0,-39 7-212 0 0,-1 0 2 0 0,0 0 1 0 0,0 0-31 0 0,0 0 26 0 0,0 0-4 0 0,0 0-19 0 0,0 0 17 0 0,0 0-19 0 0,0 23 341 0 0,-6 535 536 0 0,-1-252-758 0 0,-4-232-1 0 0,-14-52 5287 0 0,13-17-6142 0 0,-112 38 847 0 0,81-35 301 0 0,43-8-332 0 0,0 0 10 0 0,0 0-18 0 0,0 0 10 0 0,0 0-11 0 0,0 0-14 0 0,0 0-13 0 0,0 0 14 0 0,0 0 2 0 0,0 0-24 0 0,0 0-12 0 0,0 0-32 0 0,0 0 18 0 0,0 0-22 0 0,0 0 3 0 0,0 0 32 0 0,0 0-27 0 0,0 0 13 0 0,0 0 11 0 0,0 0-20 0 0,0 0-15 0 0,0 0-9 0 0,0 0 26 0 0,0 0 3 0 0,0 0 23 0 0,0 0-7 0 0,0 0-31 0 0,0 0-2 0 0,0 0 9 0 0,0 0 8 0 0,0 0-7 0 0,0 0 16 0 0,0 0-3 0 0,0 0-27 0 0,0 0 27 0 0,0 0-15 0 0,0 0 2 0 0,0 0 17 0 0,0 0-8 0 0,0 0-26 0 0,0 0 10 0 0,0 0 26 0 0,0 0 8 0 0,0 0-31 0 0,0 0-12 0 0,0 0 25 0 0,-16 0 110 0 0,-1-1-663 0 0,22-6-6025 0 0,-1 4 363 0 0,-1-1-5908 0 0</inkml:trace>
  <inkml:trace contextRef="#ctx0" brushRef="#br0" timeOffset="132125.547">12944 2401 184 0 0,'0'0'1132'0'0,"0"0"-117"0"0,0 0-47 0 0,0 0 5 0 0,0 0-20 0 0,0 0-94 0 0,0 0-163 0 0,0 0-180 0 0,0 0-174 0 0,0 0-88 0 0,0 0-35 0 0,11 10 2376 0 0,32 2 2198 0 0,24-5-1803 0 0,-23-6-2009 0 0,-27 0-701 0 0,1 0 1 0 0,-1-2-1 0 0,0 0 1 0 0,1 0-1 0 0,-1-2 1 0 0,0 0-1 0 0,0-1 1 0 0,-1-1-1 0 0,6-2-280 0 0,-13 3 98 0 0,1 0 1 0 0,-1-1-1 0 0,0-1 1 0 0,0 1-1 0 0,0-1 1 0 0,-1-1-1 0 0,0 0 1 0 0,0 0-1 0 0,-1 0 1 0 0,0-1-1 0 0,0 0 1 0 0,-1-1-1 0 0,0 1 1 0 0,0-1-1 0 0,-1 0 0 0 0,0-1 1 0 0,0 1-1 0 0,-1-1 1 0 0,-1 0-1 0 0,0 0 1 0 0,0 0-1 0 0,-1 0 1 0 0,0-1-1 0 0,0-6-98 0 0,-1 9 12 0 0,-1 1 0 0 0,1-1 0 0 0,-2 0 1 0 0,1 1-1 0 0,-1-1 0 0 0,0 1 0 0 0,0-1 0 0 0,-1 1 0 0 0,0-1 0 0 0,0 1 0 0 0,-1 0 0 0 0,0 0 0 0 0,-1 0 0 0 0,1 0 0 0 0,-1 1 1 0 0,-1-2-13 0 0,1 2-16 0 0,0 1 0 0 0,0 0 0 0 0,0 1 0 0 0,0-1 0 0 0,-1 1 0 0 0,0-1 0 0 0,0 2 0 0 0,0-1 0 0 0,0 0 0 0 0,-1 1 0 0 0,1 0 0 0 0,-1 0 0 0 0,0 1 0 0 0,0-1 0 0 0,0 1 0 0 0,0 0 0 0 0,0 1 0 0 0,0 0 0 0 0,0 0 0 0 0,-5 0 16 0 0,-1 0-27 0 0,0 0 0 0 0,0 1 0 0 0,-1 1 1 0 0,1 0-1 0 0,0 0 0 0 0,0 1 1 0 0,0 1-1 0 0,0 0 0 0 0,0 1 1 0 0,1 0-1 0 0,0 0 0 0 0,-1 1 1 0 0,2 1-1 0 0,-11 6 27 0 0,9-5-5 0 0,-39 42 23 0 0,22 10 280 0 0,22-43-240 0 0,-7 14 103 0 0,2 0 0 0 0,0 0 1 0 0,3 1-1 0 0,0 0 0 0 0,0 11-161 0 0,6-33 73 0 0,1 0 1 0 0,0 0-1 0 0,0 0 0 0 0,1 0 1 0 0,0 0-1 0 0,1 1 0 0 0,0-1 1 0 0,0 0-1 0 0,1 1 1 0 0,0-1-1 0 0,1 0 0 0 0,0 0 1 0 0,0 0-1 0 0,1 0 0 0 0,0 0 1 0 0,0 0-1 0 0,1-1 0 0 0,1 1 1 0 0,-1-1-1 0 0,1 0 0 0 0,1-1 1 0 0,-1 1-1 0 0,1-1 0 0 0,5 4-73 0 0,-1-4 102 0 0,0 0-1 0 0,0 0 0 0 0,1-1 0 0 0,0-1 0 0 0,1 0 0 0 0,-1-1 0 0 0,1 0 1 0 0,0 0-1 0 0,0-1 0 0 0,0-1 0 0 0,0 0 0 0 0,0-1 0 0 0,9 0-101 0 0,188-16 1169 0 0,-205 14-1333 0 0,17-5 689 0 0,-15-5-3092 0 0,9-6-2526 0 0,-3 9-2889 0 0,-4 4-4093 0 0</inkml:trace>
  <inkml:trace contextRef="#ctx0" brushRef="#br0" timeOffset="132671.555">13761 2504 0 0 0,'0'0'595'0'0,"0"0"569"0"0,0 0 363 0 0,0 0 241 0 0,0 0 82 0 0,0 0-87 0 0,0 0-168 0 0,0 0-163 0 0,0 0-123 0 0,0 0-96 0 0,0 0-84 0 0,0 0-143 0 0,0 0-133 0 0,-23 12 4013 0 0,13-4-4798 0 0,-1 0 0 0 0,1 0-1 0 0,1 1 1 0 0,-1 0 0 0 0,2 1 0 0 0,-1 0 0 0 0,1 1-1 0 0,1-1 1 0 0,0 1 0 0 0,0 1 0 0 0,1-1-1 0 0,1 1 1 0 0,0 0 0 0 0,1 1 0 0 0,0-1 0 0 0,0 1-1 0 0,1 6-67 0 0,1-16 38 0 0,1 0-1 0 0,0 0 1 0 0,0 0-1 0 0,0 1 1 0 0,0-1-1 0 0,1 1 1 0 0,-1-1-1 0 0,1 0 1 0 0,0 1 0 0 0,0-1-1 0 0,0 1 1 0 0,1-1-1 0 0,-1 0 1 0 0,1 1-1 0 0,0-1 1 0 0,0 0-1 0 0,0 1 1 0 0,0-1-1 0 0,0 0 1 0 0,1 0-1 0 0,0 0 1 0 0,-1 0-1 0 0,1 0 1 0 0,0-1-1 0 0,0 1 1 0 0,1 0-1 0 0,-1-1 1 0 0,0 0-1 0 0,1 1 1 0 0,0-1-1 0 0,-1 0 1 0 0,1 0 0 0 0,0 0-1 0 0,0-1 1 0 0,0 1-1 0 0,0-1 1 0 0,1 0-38 0 0,12 2 133 0 0,1-2 0 0 0,-1 0 1 0 0,1-1-1 0 0,-1 0 0 0 0,1-1 1 0 0,-1-1-1 0 0,0-1 0 0 0,0-1 1 0 0,1 0-1 0 0,-2-1 1 0 0,1 0-1 0 0,-1-1 0 0 0,0-1 1 0 0,0-1-1 0 0,-1 0 0 0 0,0 0 1 0 0,0-2-1 0 0,-1 0 0 0 0,0 0 1 0 0,-1-1-1 0 0,0-1 1 0 0,3-4-134 0 0,-12 13-26 0 0,1-1 0 0 0,-1 1 1 0 0,0-1-1 0 0,0 0 1 0 0,0 0-1 0 0,0 0 1 0 0,-1 0-1 0 0,0-1 0 0 0,1 1 1 0 0,-2-1-1 0 0,1 1 1 0 0,0-1-1 0 0,-1 0 1 0 0,0 0-1 0 0,0 1 1 0 0,-1-1-1 0 0,1 0 0 0 0,-1 0 1 0 0,0 0-1 0 0,0 0 1 0 0,-1 0-1 0 0,1 0 1 0 0,-1 0-1 0 0,0 1 1 0 0,-1-1-1 0 0,1 0 0 0 0,-1 0 1 0 0,0 1-1 0 0,0-1 1 0 0,0 1-1 0 0,0 0 1 0 0,-1 0-1 0 0,0 0 0 0 0,0 0 1 0 0,0 0-1 0 0,-3-2 26 0 0,-47-15-2751 0 0,15 19-5648 0 0,24 2-3214 0 0</inkml:trace>
  <inkml:trace contextRef="#ctx0" brushRef="#br0" timeOffset="132924.557">13761 2504 7370 0 0</inkml:trace>
  <inkml:trace contextRef="#ctx0" brushRef="#br0" timeOffset="133169.957">13761 2504 7370 0 0,'-92'81'1719'0'0,"58"-44"2806"0"0,33-36-4242 0 0,0-1 0 0 0,0 1 0 0 0,1 0 0 0 0,-1 0 0 0 0,0 0 0 0 0,1 0 1 0 0,-1 1-1 0 0,1-1 0 0 0,-1 0 0 0 0,1 0 0 0 0,0 0 0 0 0,0 0 0 0 0,-1 0 1 0 0,1 1-1 0 0,0-1 0 0 0,0 0 0 0 0,0 0 0 0 0,0 0 0 0 0,0 1 0 0 0,0-1 1 0 0,0 0-1 0 0,1 0 0 0 0,-1 0 0 0 0,0 0 0 0 0,1 1 0 0 0,-1-1 0 0 0,1 0 1 0 0,-1 0-1 0 0,1 0 0 0 0,-1 0 0 0 0,1 0 0 0 0,0 0-283 0 0,101-5 4574 0 0,22-25-3777 0 0,-93 66-727 0 0,-27-32-114 0 0,1-1-1 0 0,0 1 0 0 0,-1-1 0 0 0,1 0 0 0 0,1-1 0 0 0,-1 1 1 0 0,1-1-1 0 0,-1 0 0 0 0,1-1 0 0 0,0 1 0 0 0,0-1 0 0 0,0 0 1 0 0,0 0-1 0 0,0-1 0 0 0,0 0 0 0 0,1 0 0 0 0,-1 0 0 0 0,0-1 1 0 0,1 0-1 0 0,-1 0 0 0 0,1-1 0 0 0,-1 0 0 0 0,0 0 0 0 0,0 0 1 0 0,0-1-1 0 0,1 0 0 0 0,-2 0 0 0 0,1 0 0 0 0,0-1 0 0 0,0 0 1 0 0,-1 0-1 0 0,1-1 0 0 0,-1 1 0 0 0,4-5 45 0 0,0-4-1710 0 0,-3 3-4546 0 0,-3 5-5560 0 0</inkml:trace>
  <inkml:trace contextRef="#ctx0" brushRef="#br0" timeOffset="134598.955">12948 1948 3929 0 0,'0'0'2390'0'0,"0"0"-629"0"0,0 0-284 0 0,0 0 82 0 0,0 0 92 0 0,0 0-30 0 0,0 0-178 0 0,0 0-298 0 0,0 0-328 0 0,0 0-203 0 0,0 0-57 0 0,0 0 3 0 0,0 0 40 0 0,0 0 44 0 0,2-16 2932 0 0,108-119-1070 0 0,-21 25-1618 0 0,-41 205-339 0 0,28 41-90 0 0,-67-134-813 0 0,-8-15-659 0 0,1 2-740 0 0,1 4-2796 0 0,-1 0-7574 0 0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4:22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1403 6977 0 0,'0'0'607'0'0,"0"0"-480"0"0,0 0-160 0 0,0 0 350 0 0,0 0 699 0 0,0 0 509 0 0,0 0 122 0 0,0 0-114 0 0,0 0-252 0 0,0 0-275 0 0,35-5-225 0 0,113-16-143 0 0,-10-15 1122 0 0,-111 24-1375 0 0,10-8 44 0 0,-1-1 1 0 0,0-2 0 0 0,-2-2-1 0 0,0-1 1 0 0,-2-1-1 0 0,-1-2 1 0 0,-1-2 0 0 0,4-7-430 0 0,289-380 1576 0 0,-321 417-1570 0 0,0-3 4 0 0,1 1 0 0 0,-1 0 0 0 0,1-1 0 0 0,0 1-1 0 0,0 1 1 0 0,1-1 0 0 0,-1 0 0 0 0,1 1 0 0 0,-1 0-1 0 0,1-1 1 0 0,0 1 0 0 0,-1 1 0 0 0,1-1 0 0 0,0 1 0 0 0,0-1-1 0 0,1 1 1 0 0,-1 0 0 0 0,0 1 0 0 0,0-1 0 0 0,1 1-10 0 0,-2 2 7 0 0,1 0 0 0 0,-2 1 1 0 0,1-1-1 0 0,0 1 0 0 0,0 0 0 0 0,-1 0 1 0 0,0 0-1 0 0,1 0 0 0 0,-1 1 1 0 0,0-1-1 0 0,-1 1 0 0 0,1-1 1 0 0,-1 1-1 0 0,1-1 0 0 0,-1 1 0 0 0,0 0 1 0 0,0 0-1 0 0,-1 1-7 0 0,2 0 18 0 0,6 31 76 0 0,-1 0 0 0 0,-2 1 1 0 0,-1 0-1 0 0,-2-1 0 0 0,-2 2 0 0 0,-1-1-94 0 0,1-8 76 0 0,1-14-56 0 0,-1 1 0 0 0,0-1 0 0 0,-1 1 0 0 0,-1-1 0 0 0,0 0 0 0 0,-1 0 0 0 0,-1 0 0 0 0,0 0 0 0 0,-1-1 1 0 0,-1 1-1 0 0,0-1 0 0 0,-1-1 0 0 0,-1 1 0 0 0,0-1 0 0 0,0 0 0 0 0,-1-1 0 0 0,-1 0 0 0 0,0-1 0 0 0,-1 0 0 0 0,0 0 0 0 0,-1-1 0 0 0,0 0 0 0 0,0-1 0 0 0,-6 2-20 0 0,-8-1-54 0 0,0-2 1 0 0,-1 0 0 0 0,0-2-1 0 0,0-1 1 0 0,-1-1 0 0 0,1-2-1 0 0,-1 0 1 0 0,0-2-1 0 0,1-1 1 0 0,-7-2 53 0 0,-67-15-2463 0 0,91 9 267 0 0,9 5-1402 0 0,1-1-4195 0 0,0 1-1677 0 0</inkml:trace>
  <inkml:trace contextRef="#ctx0" brushRef="#br0" timeOffset="333.345">1556 968 16932 0 0,'0'0'774'0'0,"0"0"-376"0"0,0 0-281 0 0,0 0 11 0 0,-31 35 146 0 0,-100 112 174 0 0,68-53 414 0 0,58-82-731 0 0,2-6-101 0 0,0 0 1 0 0,0 1-1 0 0,1-1 0 0 0,0 0 0 0 0,0 1 0 0 0,1 0 0 0 0,0-1 0 0 0,0 1 1 0 0,0 0-1 0 0,1-1 0 0 0,0 1 0 0 0,0 0 0 0 0,1 0 0 0 0,0-1 0 0 0,0 1 1 0 0,1-1-1 0 0,-1 1 0 0 0,1-1 0 0 0,1 1 0 0 0,-1-1 0 0 0,1 0 1 0 0,0 0-1 0 0,1 0 0 0 0,-1 0 0 0 0,1-1 0 0 0,1 0 0 0 0,-1 1 0 0 0,0-2 1 0 0,1 1-1 0 0,0 0 0 0 0,0-1 0 0 0,1 0 0 0 0,3 2-30 0 0,6 0 132 0 0,1-2 0 0 0,0 0 0 0 0,0 0-1 0 0,0-2 1 0 0,0 0 0 0 0,1-1 0 0 0,-1 0 0 0 0,0-1 0 0 0,1-1-1 0 0,-1-1 1 0 0,0 0 0 0 0,0-2 0 0 0,0 1 0 0 0,0-2-1 0 0,-1 0 1 0 0,1-1 0 0 0,-1 0 0 0 0,0-1 0 0 0,12-9-132 0 0,-4 5 217 0 0,-1-2 0 0 0,-1 0 0 0 0,0-1 0 0 0,-1-1 0 0 0,0-1 0 0 0,-1-1 0 0 0,-1 0 0 0 0,13-18-217 0 0,-23 27 81 0 0,-2-1 0 0 0,1 0 1 0 0,-1 0-1 0 0,-1 0 0 0 0,0-1 0 0 0,0 0 0 0 0,0 0 0 0 0,-2 0 0 0 0,1-1 0 0 0,-1 1 0 0 0,-1-1 0 0 0,0 1 0 0 0,0-1 1 0 0,-1 0-1 0 0,0 0 0 0 0,-1 0 0 0 0,0 0 0 0 0,-1 0 0 0 0,-1 0 0 0 0,1 0 0 0 0,-3-6-81 0 0,0 8-12 0 0,0 1-1 0 0,0-1 1 0 0,-1 0 0 0 0,0 1-1 0 0,-1 0 1 0 0,0 1 0 0 0,0-1-1 0 0,0 1 1 0 0,-1 0-1 0 0,0 0 1 0 0,-1 1 0 0 0,1 0-1 0 0,-1 1 1 0 0,-1-1 0 0 0,1 1-1 0 0,-1 1 1 0 0,1 0 0 0 0,-1 0-1 0 0,0 1 1 0 0,-1 0 0 0 0,1 0-1 0 0,0 1 1 0 0,-1 0-1 0 0,0 1 1 0 0,1 0 0 0 0,-2 0 12 0 0,-2 0-178 0 0,0 0 1 0 0,0 1 0 0 0,0 0-1 0 0,0 1 1 0 0,1 0-1 0 0,-1 1 1 0 0,0 1 0 0 0,0 0-1 0 0,1 0 1 0 0,-9 5 177 0 0,-26 16-1881 0 0,15-6-3195 0 0,8-3-6802 0 0</inkml:trace>
  <inkml:trace contextRef="#ctx0" brushRef="#br0" timeOffset="2450.487">3121 1241 1176 0 0,'0'0'2395'0'0,"0"0"153"0"0,0 0 214 0 0,0 0 39 0 0,0 0-184 0 0,0 0-384 0 0,0 0-513 0 0,0 0-408 0 0,0 0-322 0 0,0 0-217 0 0,0 0-133 0 0,16 4 2457 0 0,59 81-1759 0 0,-50-36-1093 0 0,-2 1 0 0 0,-3 1 1 0 0,12 44-246 0 0,12 32 98 0 0,-19-33-7 0 0,-25-93-56 0 0,0-1-4 0 0,0 0 13 0 0,0 0 25 0 0,6-41 2043 0 0,25-101-1903 0 0,55-61-166 0 0,-75 181-40 0 0,56-122 57 0 0,-68 143-3339 0 0,-1 9-5094 0 0,2-4-3499 0 0</inkml:trace>
  <inkml:trace contextRef="#ctx0" brushRef="#br0" timeOffset="3075.483">2996 932 9498 0 0,'0'0'2537'0'0,"0"0"-830"0"0,0 0-308 0 0,0 0 38 0 0,0 0 140 0 0,0 0 20 0 0,0 0-171 0 0,0 0-225 0 0,0 0-270 0 0,0 0-232 0 0,0 0-164 0 0,0 0-86 0 0,-4-2-30 0 0,-9-6-12 0 0,10 7-24 0 0,3 1-58 0 0,0 0-42 0 0,0 0-30 0 0,0 0-36 0 0,15 0 389 0 0,433-1 973 0 0,-286 2-1478 0 0,-162-1-85 0 0,0 0 16 0 0,0 0 66 0 0,0 0 28 0 0,0 0 44 0 0,0 0 43 0 0,-9-11 289 0 0,-134-148-230 0 0,104 97-883 0 0,39 62 285 0 0,8-8-2864 0 0,18 2-384 0 0,-9 5-3553 0 0,-7 1-5055 0 0</inkml:trace>
  <inkml:trace contextRef="#ctx0" brushRef="#br0" timeOffset="3488.632">4126 1149 8946 0 0,'0'0'2042'0'0,"0"0"-641"0"0,0 0-290 0 0,0 0 17 0 0,0 0 70 0 0,0 0-60 0 0,0 0-226 0 0,0 0-296 0 0,0 0-197 0 0,0 0-82 0 0,0 0 41 0 0,0 0 179 0 0,0 0 160 0 0,3 2 100 0 0,1 3-453 0 0,1-1 1 0 0,1-1 0 0 0,-1 1 0 0 0,1-1 0 0 0,-1 0-1 0 0,1 0 1 0 0,0 0 0 0 0,0-1 0 0 0,0 0 0 0 0,1 0-1 0 0,-1-1 1 0 0,0 1 0 0 0,1-1 0 0 0,4 0-365 0 0,156-15 1705 0 0,-136 9-1389 0 0,68-14-29 0 0,-33 12-222 0 0,-66 7-81 0 0,0 0-1 0 0,-19 9-8806 0 0,15-6 4441 0 0,-4 4-7144 0 0</inkml:trace>
  <inkml:trace contextRef="#ctx0" brushRef="#br0" timeOffset="3854.14">4133 1392 13515 0 0,'0'0'1920'0'0,"0"0"-423"0"0,0 0-130 0 0,0 0 4 0 0,0 0-82 0 0,0 0-178 0 0,0 0-259 0 0,0 0-248 0 0,0 0-182 0 0,0 0-121 0 0,0 0-99 0 0,0 0-32 0 0,0 0 2 0 0,-2 2 16 0 0,2-1-147 0 0,0 0 0 0 0,-1 0 1 0 0,1 0-1 0 0,0 0 0 0 0,0-1 0 0 0,0 1 0 0 0,0 0 0 0 0,0 0 0 0 0,0 0 0 0 0,0 0 0 0 0,0 0 0 0 0,0 0 0 0 0,0 0 0 0 0,0-1 0 0 0,1 1 0 0 0,-1 0 1 0 0,0 0-1 0 0,0 0 0 0 0,1 0 0 0 0,-1-1 0 0 0,1 1 0 0 0,-1 0 0 0 0,1 0 0 0 0,-1-1 0 0 0,1 1 0 0 0,-1 0 0 0 0,1-1 0 0 0,0 1 0 0 0,-1-1 0 0 0,1 1 1 0 0,0-1-1 0 0,0 1 0 0 0,-1-1 0 0 0,1 1 0 0 0,0-1 0 0 0,0 1 0 0 0,0-1 0 0 0,0 0 0 0 0,-1 0 0 0 0,1 0 0 0 0,0 1 0 0 0,0-1 0 0 0,0 0 0 0 0,0 0 1 0 0,0 0-1 0 0,0 0 0 0 0,0 0 0 0 0,-1 0 0 0 0,1-1 0 0 0,0 1 0 0 0,0 0 0 0 0,0 0 0 0 0,0-1 0 0 0,0 1-41 0 0,178-6 2046 0 0,-109-2-1763 0 0,44 4-86 0 0,-114 4-226 0 0,0 0-29 0 0,0 0-11 0 0,0 0-24 0 0,0 0-25 0 0,0 0-40 0 0,0 0-56 0 0,-3-6-3256 0 0,2 4-2250 0 0,1-1-6266 0 0</inkml:trace>
  <inkml:trace contextRef="#ctx0" brushRef="#br0" timeOffset="6441.168">5284 689 12859 0 0,'0'0'1827'0'0,"0"0"-379"0"0,0 0-96 0 0,0 0 82 0 0,0 0 48 0 0,0 0-126 0 0,0 0-326 0 0,0 0-336 0 0,0 0-251 0 0,0 0-145 0 0,0 0-61 0 0,0 0-41 0 0,-4-4 987 0 0,17-21 672 0 0,-10 17-1916 0 0,-13 23 189 0 0,-16 24 2 0 0,26-38-118 0 0,0-1 10 0 0,0 0-2 0 0,0 0 6 0 0,0 0-3 0 0,0 0 12 0 0,0 0-6 0 0,0 0-16 0 0,0 0-5 0 0,0 0-17 0 0,18-33-2277 0 0,15 14-4294 0 0,-29 19-5366 0 0</inkml:trace>
  <inkml:trace contextRef="#ctx0" brushRef="#br0" timeOffset="8122.854">5952 832 7922 0 0,'0'0'1964'0'0,"0"0"-250"0"0,0 0-102 0 0,0 0-3 0 0,0 0-26 0 0,0 0-178 0 0,0 0-281 0 0,0 0-274 0 0,0 0-219 0 0,0 0-127 0 0,0 0-12 0 0,0 0 28 0 0,0 0 31 0 0,27-19 2484 0 0,-5 0-2717 0 0,-1-1 1 0 0,-1 0-1 0 0,0-2 0 0 0,-2-1 0 0 0,0 0 0 0 0,-2-1 1 0 0,0-1-1 0 0,-2 0 0 0 0,-1-1 0 0 0,2-7-318 0 0,-1-4 210 0 0,-4 63-361 0 0,28 42 214 0 0,33 88 70 0 0,-68-122 13 0 0,-1-3-2720 0 0,6-13-7354 0 0,-6-16-2628 0 0</inkml:trace>
  <inkml:trace contextRef="#ctx0" brushRef="#br0" timeOffset="5834.899">5137 1230 13675 0 0,'0'0'1334'0'0,"0"0"-393"0"0,0 0-162 0 0,0 0 186 0 0,0 0 181 0 0,0 0-11 0 0,0 0-184 0 0,0 0-336 0 0,0 0-310 0 0,0 0-160 0 0,0 0-78 0 0,0 0 30 0 0,9 452 1852 0 0,-19-389 265 0 0,8-88-2150 0 0,1 0 0 0 0,1-1 1 0 0,0 1-1 0 0,2 0 0 0 0,2 0 0 0 0,0-1 1 0 0,1 2-1 0 0,1-1 0 0 0,8-17-64 0 0,1 3 24 0 0,0 0 0 0 0,3 2 0 0 0,1 0-1 0 0,2 1 1 0 0,1 2 0 0 0,2 0 0 0 0,1 1-1 0 0,2 1 1 0 0,1 2 0 0 0,19-16-24 0 0,-39 39 14 0 0,-1 2 0 0 0,1-1-1 0 0,0 1 1 0 0,0 0 0 0 0,0 1 0 0 0,1 0 0 0 0,-1 0 0 0 0,1 1 0 0 0,0 0 0 0 0,0 0 0 0 0,0 1 0 0 0,3 0-14 0 0,-10 4 7 0 0,0-1 1 0 0,0 0 0 0 0,-1 1 0 0 0,1-1 0 0 0,0 1-1 0 0,-1-1 1 0 0,1 1 0 0 0,-1 0 0 0 0,1-1 0 0 0,-1 1 0 0 0,0 0-1 0 0,0 0 1 0 0,0 0 0 0 0,0 0 0 0 0,0 1 0 0 0,0-1-1 0 0,0 0 1 0 0,-1 0 0 0 0,1 0 0 0 0,-1 1 0 0 0,0-1 0 0 0,0 0-1 0 0,0 0 1 0 0,0 1 0 0 0,0-1 0 0 0,0 0 0 0 0,0 2-8 0 0,0 0 27 0 0,0 18 49 0 0,0 1 0 0 0,-2-1 0 0 0,0 0 0 0 0,-2 1 0 0 0,0-1 0 0 0,-2-1 0 0 0,-3 11-76 0 0,-4 16 16 0 0,3-37-1589 0 0,4-23-3231 0 0,2 2-1669 0 0,2 6-5275 0 0</inkml:trace>
  <inkml:trace contextRef="#ctx0" brushRef="#br0" timeOffset="7054.163">5888 1403 5265 0 0,'0'0'3001'0'0,"0"0"-1713"0"0,0 0-864 0 0,0 0-110 0 0,0 0 322 0 0,0 0 415 0 0,0 0 245 0 0,0 0 41 0 0,0 0-154 0 0,0 0-212 0 0,0 0-131 0 0,0 0-53 0 0,0 0-39 0 0,24 7 25 0 0,75 23-3 0 0,-3-24 1366 0 0,-81-8-1924 0 0,1 0 0 0 0,-1-2 1 0 0,0 0-1 0 0,1-1 1 0 0,-2 0-1 0 0,1-1 0 0 0,-1-1 1 0 0,0 0-1 0 0,0-1 1 0 0,-1-1-1 0 0,0 0 0 0 0,0-1 1 0 0,-1 0-1 0 0,-1 0 0 0 0,1-2 1 0 0,-2 1-1 0 0,0-1 1 0 0,0-1-1 0 0,3-6-212 0 0,-10 16 16 0 0,-1-1 0 0 0,1 0 0 0 0,-1-1-1 0 0,0 1 1 0 0,0 0 0 0 0,0-1 0 0 0,0 1 0 0 0,-1-1 0 0 0,0 1-1 0 0,0-1 1 0 0,0 0 0 0 0,0 0 0 0 0,-1 1 0 0 0,0-1-1 0 0,0 0 1 0 0,0 0 0 0 0,0 0 0 0 0,-1 1 0 0 0,0-1 0 0 0,0 0-1 0 0,0 1 1 0 0,-1-1 0 0 0,1 1 0 0 0,-1-1 0 0 0,0 1 0 0 0,-1 0-1 0 0,1-1 1 0 0,-1 1 0 0 0,1 1 0 0 0,-1-1 0 0 0,-1 0-1 0 0,1 1 1 0 0,0-1 0 0 0,-1 1 0 0 0,0 0 0 0 0,1 0 0 0 0,-1 0-1 0 0,0 1 1 0 0,-1-1 0 0 0,1 1 0 0 0,0 0 0 0 0,-1 0 0 0 0,1 1-1 0 0,-1-1 1 0 0,-4 0-16 0 0,-11 0-26 0 0,-1 1 0 0 0,1 0-1 0 0,-1 2 1 0 0,1 0 0 0 0,-1 2 0 0 0,1 0-1 0 0,0 1 1 0 0,0 1 0 0 0,0 1-1 0 0,1 0 1 0 0,0 2 0 0 0,0 0 0 0 0,1 1-1 0 0,0 1 1 0 0,0 1 0 0 0,1 0 0 0 0,1 1-1 0 0,0 1 1 0 0,0 1 0 0 0,-7 9 26 0 0,12-12-7 0 0,1 1 1 0 0,1 0 0 0 0,0 1 0 0 0,0 0-1 0 0,1 0 1 0 0,1 0 0 0 0,0 1-1 0 0,1 1 1 0 0,1-1 0 0 0,0 1-1 0 0,-2 12 7 0 0,5-20 17 0 0,1 0 1 0 0,0 1-1 0 0,0-1 0 0 0,1 1 0 0 0,0-1 0 0 0,0 0 0 0 0,1 1 0 0 0,0-1 0 0 0,0 0 0 0 0,1 0 0 0 0,0 1 0 0 0,0-1 0 0 0,1 0 0 0 0,0-1 0 0 0,0 1 1 0 0,0 0-1 0 0,1-1 0 0 0,0 0 0 0 0,0 0 0 0 0,1 0 0 0 0,-1 0 0 0 0,1-1 0 0 0,1 0 0 0 0,-1 0 0 0 0,3 2-17 0 0,8 2 146 0 0,0-1 0 0 0,1-1 0 0 0,0 0 0 0 0,0-1 0 0 0,0-1 0 0 0,1 0 0 0 0,-1-1 0 0 0,1-2 1 0 0,0 1-1 0 0,0-2 0 0 0,1 0 0 0 0,-1-2 0 0 0,16-1-146 0 0,-14 2 110 0 0,1 0-43 0 0,-1-1 1 0 0,0-1 0 0 0,0 0-1 0 0,1-2 1 0 0,-2 0 0 0 0,1-1-1 0 0,0-1 1 0 0,-1-1 0 0 0,0-1-1 0 0,-1-1 1 0 0,0 0 0 0 0,0-1-68 0 0,26-46-598 0 0,-42 28-4347 0 0,-6 24-2106 0 0,-1 0-5782 0 0</inkml:trace>
  <inkml:trace contextRef="#ctx0" brushRef="#br0" timeOffset="7581.119">6633 1550 11522 0 0,'0'0'3821'0'0,"0"0"-2238"0"0,0 0-989 0 0,0 0-151 0 0,0 0 194 0 0,0 0 295 0 0,0 0 107 0 0,0 0-84 0 0,0 0-195 0 0,0 0-265 0 0,0 0-130 0 0,0 0-66 0 0,5 22-51 0 0,18 103 81 0 0,-21-37 313 0 0,-11-80 1720 0 0,8-19-2302 0 0,1-1 0 0 0,0 1 0 0 0,1 0 0 0 0,0-1 0 0 0,0 1 0 0 0,2 0 0 0 0,-1 0 0 0 0,1 0 0 0 0,1 0 0 0 0,0 0 0 0 0,1 1 0 0 0,0-1 0 0 0,0 1 0 0 0,1 1 0 0 0,6-8-60 0 0,-7 10 9 0 0,2-4 5 0 0,1 0 0 0 0,0 0 0 0 0,1 1-1 0 0,0 0 1 0 0,1 1 0 0 0,0-1-1 0 0,0 2 1 0 0,1 0 0 0 0,0 0 0 0 0,0 1-1 0 0,1 0 1 0 0,0 1 0 0 0,0 0-1 0 0,7-1-13 0 0,-18 7-2 0 0,1 0-1 0 0,-1 0 1 0 0,1 0-1 0 0,-1 0 1 0 0,0 0-1 0 0,1 0 1 0 0,-1 0-1 0 0,1 0 1 0 0,-1 1-1 0 0,1-1 1 0 0,-1 0-1 0 0,0 1 1 0 0,1-1-1 0 0,-1 1 1 0 0,0 0-1 0 0,1-1 1 0 0,-1 1-1 0 0,0 0 1 0 0,0 0-1 0 0,0 0 1 0 0,1 0-1 0 0,-1 0 1 0 0,0 0-1 0 0,-1 0 1 0 0,1 0-1 0 0,0 1 0 0 0,0-1 1 0 0,0 0-1 0 0,-1 0 1 0 0,1 1-1 0 0,0-1 1 0 0,-1 1-1 0 0,0-1 1 0 0,1 0-1 0 0,-1 1 1 0 0,0-1-1 0 0,1 1 1 0 0,-1-1-1 0 0,0 1 3 0 0,4 68-125 0 0,-4-59 44 0 0,0-10-14 0 0,2 12-725 0 0,7-13-5114 0 0,-7-3-74 0 0,-2-1-5741 0 0</inkml:trace>
  <inkml:trace contextRef="#ctx0" brushRef="#br0" timeOffset="11154.451">7622 1377 0 0 0,'0'0'545'0'0,"0"0"425"0"0,0 0 146 0 0,0 0 161 0 0,0 0 193 0 0,0 0 145 0 0,0 0 43 0 0,0 0-75 0 0,0 0-124 0 0,0 0-88 0 0,0 0-71 0 0,4 0 5306 0 0,17 0-5469 0 0,20-2-505 0 0,-1-1-1 0 0,1-3 0 0 0,-1-1 1 0 0,0-2-1 0 0,6-4-631 0 0,247-42 832 0 0,-271 56-741 0 0,-35-3-2157 0 0,-6-2-1489 0 0,11 3 145 0 0,-1 0-3386 0 0,2 0-3564 0 0</inkml:trace>
  <inkml:trace contextRef="#ctx0" brushRef="#br0" timeOffset="12085.064">7937 1068 9146 0 0,'0'0'1772'0'0,"0"0"-358"0"0,0 0-158 0 0,0 0 77 0 0,0 0 131 0 0,0 0-11 0 0,0 0-170 0 0,0 0-280 0 0,0 0-269 0 0,0 0-173 0 0,0 0-98 0 0,0 0-35 0 0,0 0-30 0 0,-14 10-17 0 0,-43 34-25 0 0,55-43-327 0 0,1 0-1 0 0,0 0 1 0 0,-1 0-1 0 0,1 0 1 0 0,0 0 0 0 0,0 0-1 0 0,0 0 1 0 0,0 0-1 0 0,0 1 1 0 0,0-1 0 0 0,0 1-1 0 0,0-1 1 0 0,0 0-1 0 0,1 1 1 0 0,-1-1 0 0 0,0 1-1 0 0,1 0 1 0 0,-1-1-1 0 0,1 1 1 0 0,0-1 0 0 0,0 1-1 0 0,0 0 1 0 0,-1-1 0 0 0,1 1-1 0 0,1 0 1 0 0,-1-1-1 0 0,0 1 1 0 0,0 1-29 0 0,1 3 113 0 0,0 19 243 0 0,1 0 1 0 0,1 0 0 0 0,1 0 0 0 0,1-1 0 0 0,1 1 0 0 0,4 8-357 0 0,-4-10 125 0 0,-2 0 0 0 0,0 1 0 0 0,-2-1-1 0 0,0 1 1 0 0,-2-1 0 0 0,0 1 0 0 0,-3 10-125 0 0,-11 10 387 0 0,10 23 1234 0 0,4-31-1905 0 0,0-63-2680 0 0,0 11-2882 0 0,0 8-6096 0 0</inkml:trace>
  <inkml:trace contextRef="#ctx0" brushRef="#br0" timeOffset="13553.935">8911 1270 9682 0 0,'0'0'2070'0'0,"0"0"-368"0"0,0 0-219 0 0,0 0 1 0 0,0 0-81 0 0,0 0-218 0 0,0 0-330 0 0,0 0-327 0 0,0 0-181 0 0,0 0-66 0 0,0 0 0 0 0,-3 11 20 0 0,-11 88 419 0 0,10 191 788 0 0,4-299 770 0 0,3-110-1508 0 0,10 68-718 0 0,2 1 1 0 0,3 1 0 0 0,1 0-1 0 0,3 1 1 0 0,1 2-1 0 0,3 0 1 0 0,2 1 0 0 0,1 2-1 0 0,18-18-52 0 0,-44 57 2 0 0,0 1-1 0 0,0-1 0 0 0,0 1 1 0 0,1 0-1 0 0,-1 0 0 0 0,1 0 1 0 0,-1 1-1 0 0,1-1 0 0 0,0 1 1 0 0,0 0-1 0 0,0 0 0 0 0,0 0 1 0 0,1 0-1 0 0,-1 1 0 0 0,0 0 1 0 0,2 0-2 0 0,21 48 152 0 0,-21 105-539 0 0,7-136-1687 0 0,0-11-4229 0 0,-8-4 2026 0 0,-1 2-7574 0 0</inkml:trace>
  <inkml:trace contextRef="#ctx0" brushRef="#br0" timeOffset="15042.078">9853 663 7402 0 0,'0'0'2165'0'0,"0"0"-267"0"0,0 0-51 0 0,0 0 87 0 0,0 0-23 0 0,0 0-267 0 0,0 0-309 0 0,0 0-305 0 0,0 0-262 0 0,0 0-151 0 0,0 0-86 0 0,0 0-57 0 0,0 0-12 0 0,-1-3 13 0 0,-12-2 2631 0 0,-6 24-2483 0 0,34-45 371 0 0,-7 13-972 0 0,-8 13 112 0 0,-11 10 110 0 0,-25 19-188 0 0,36-29-52 0 0,0 0-4 0 0,0 0 18 0 0,0 0 1 0 0,0 0-18 0 0,0 0 13 0 0,7-1 34 0 0,-6 0 96 0 0,-1 0-3322 0 0,7 0-5805 0 0,-4 1 6742 0 0,1 0-10324 0 0</inkml:trace>
  <inkml:trace contextRef="#ctx0" brushRef="#br0" timeOffset="13966.138">9798 1116 17004 0 0,'0'0'1285'0'0,"0"0"-242"0"0,0 0-79 0 0,0 0 37 0 0,0 0-33 0 0,0 0-165 0 0,0 0-249 0 0,0 0-162 0 0,0 0-129 0 0,-28 32-92 0 0,-85 105-46 0 0,66-52-9 0 0,42-66-94 0 0,-1-8-26 0 0,1 0 0 0 0,1 1 1 0 0,0-1-1 0 0,1 1 1 0 0,0 0-1 0 0,1 0 0 0 0,0 0 1 0 0,1 0-1 0 0,0 1 1 0 0,1-1-1 0 0,0 0 1 0 0,1 0-1 0 0,1 1 0 0 0,-1-1 1 0 0,2 0-1 0 0,0 0 1 0 0,1-1-1 0 0,0 1 0 0 0,0-1 1 0 0,1 1-1 0 0,1-1 1 0 0,0-1-1 0 0,0 1 0 0 0,1-1 1 0 0,0 0-1 0 0,3 1 4 0 0,-2-4 45 0 0,1-1 1 0 0,0-1-1 0 0,1 1 0 0 0,-1-2 0 0 0,1 1 1 0 0,0-1-1 0 0,0-1 0 0 0,0 1 0 0 0,1-2 0 0 0,-1 0 1 0 0,1 0-1 0 0,0-1 0 0 0,-1 0 0 0 0,1 0 0 0 0,0-2 1 0 0,0 1-1 0 0,-1-1 0 0 0,1-1 0 0 0,-1 0 1 0 0,1 0-1 0 0,-1-1 0 0 0,2-1-45 0 0,12-4 189 0 0,-1-1 0 0 0,0-1-1 0 0,0-2 1 0 0,-1 0 0 0 0,-1-1 0 0 0,0-1 0 0 0,-1-1-1 0 0,-1 0 1 0 0,2-4-189 0 0,-5 4 114 0 0,-1-1 1 0 0,-1-1-1 0 0,-1 0 0 0 0,0-1 0 0 0,-2 0 1 0 0,0-1-1 0 0,0-1 0 0 0,-2 1 0 0 0,-1-1 0 0 0,0-1 1 0 0,-1 0-1 0 0,-1-2-114 0 0,-3 12 17 0 0,0 0-1 0 0,-1-1 1 0 0,0 0 0 0 0,-1 1 0 0 0,-1-1-1 0 0,0 0 1 0 0,0 0 0 0 0,-1 0 0 0 0,0 1-1 0 0,-1-1 1 0 0,-1 1 0 0 0,0-1 0 0 0,0 1-1 0 0,-1 0 1 0 0,0 0 0 0 0,-1 0 0 0 0,-1 1-1 0 0,1-1 1 0 0,-2 1 0 0 0,1 1-1 0 0,-1-1 1 0 0,-8-7-17 0 0,7 10-39 0 0,1 0 0 0 0,-1 1 0 0 0,0 0 0 0 0,-1 0 0 0 0,1 1 1 0 0,-1 0-1 0 0,-1 1 0 0 0,1 0 0 0 0,0 0 0 0 0,-1 1 0 0 0,0 0 0 0 0,0 1 0 0 0,1 0 0 0 0,-1 1 0 0 0,-1 0 0 0 0,1 0 0 0 0,0 1 0 0 0,0 0 0 0 0,0 1 0 0 0,0 0 0 0 0,0 1 0 0 0,0 0 0 0 0,0 0 0 0 0,0 1 1 0 0,-8 4 38 0 0,-11 4-980 0 0,1 2 1 0 0,0 1 0 0 0,1 1 0 0 0,1 2-1 0 0,0 0 1 0 0,1 2 0 0 0,-18 17 979 0 0,12-7-6028 0 0,11-9-5733 0 0</inkml:trace>
  <inkml:trace contextRef="#ctx0" brushRef="#br0" timeOffset="14272.332">9527 1473 4017 0 0,'0'0'3711'0'0,"0"0"-1211"0"0,0 0-388 0 0,0 0-42 0 0,0 0-151 0 0,0 0-265 0 0,0 0-241 0 0,0 0-234 0 0,0 0-216 0 0,0 0-167 0 0,0 0-140 0 0,0 0-121 0 0,0 0-67 0 0,26-20-65 0 0,79-59-60 0 0,-57 50 182 0 0,93 21 270 0 0,-121 9-751 0 0,0 2 0 0 0,0 1 0 0 0,-1 0-1 0 0,0 2 1 0 0,0 0 0 0 0,0 1 0 0 0,0 0 0 0 0,-1 2 0 0 0,12 8-44 0 0,12 3 228 0 0,35 9 416 0 0,-76-29-675 0 0,-1 1 1 0 0,1-1-1 0 0,-1 0 0 0 0,1 1 1 0 0,-1-1-1 0 0,1 1 0 0 0,-1-1 1 0 0,1 0-1 0 0,-1 1 1 0 0,1-1-1 0 0,0 0 0 0 0,-1 1 1 0 0,1-1-1 0 0,-1 0 0 0 0,1 0 1 0 0,0 0-1 0 0,-1 0 0 0 0,1 0 1 0 0,0 0-1 0 0,-1 1 1 0 0,1-2-1 0 0,0 1 0 0 0,-1 0 1 0 0,1 0-1 0 0,0 0 0 0 0,-1 0 1 0 0,1 0-1 0 0,-1 0 1 0 0,1-1-1 0 0,0 1 0 0 0,-1 0 1 0 0,1 0-1 0 0,-1-1 0 0 0,1 1 1 0 0,-1-1-1 0 0,1 1 0 0 0,-1 0 1 0 0,1-1-1 0 0,-1 1 1 0 0,1-1-1 0 0,-1 1 0 0 0,1-1 1 0 0,-1 1-1 0 0,0-1 0 0 0,1 1 1 0 0,-1-1-1 0 0,0 0 1 0 0,0 1-1 0 0,1-1 0 0 0,-1 1 1 0 0,0-1-1 0 0,0 0 0 0 0,0 1 1 0 0,0-1-1 0 0,0 0 0 0 0,0 1 1 0 0,0-1-1 0 0,0 0 1 0 0,0 1-1 0 0,0-1 0 0 0,0 0 1 0 0,0 1-1 0 0,0-1 0 0 0,0 0 31 0 0,0-18-3726 0 0,0 7-3353 0 0,0 4-4736 0 0</inkml:trace>
  <inkml:trace contextRef="#ctx0" brushRef="#br0" timeOffset="18521.097">10779 563 8594 0 0,'0'0'1711'0'0,"0"0"-204"0"0,0 0 92 0 0,0 0 217 0 0,0 0 14 0 0,0 0-208 0 0,0 0-381 0 0,0 0-391 0 0,0 0-283 0 0,0 0-101 0 0,0 0-12 0 0,0 0 22 0 0,0 0 40 0 0,1-4 1128 0 0,119-103 690 0 0,6-14-1462 0 0,-124 121-871 0 0,0-1-1 0 0,0 1 1 0 0,0-1-1 0 0,0 1 1 0 0,0-1-1 0 0,1 1 1 0 0,-1 0-1 0 0,0 0 1 0 0,0 0-1 0 0,0 1 1 0 0,0-1-1 0 0,0 0 1 0 0,1 1-1 0 0,-1-1 0 0 0,0 1 1 0 0,0 0-1 0 0,0 0 1 0 0,0 0-1 0 0,0 0 1 0 0,0 0-1 0 0,-1 0 1 0 0,1 0-1 0 0,0 0 1 0 0,0 1-1 0 0,-1-1 1 0 0,1 1-1 0 0,-1-1 1 0 0,0 1-1 0 0,1 0 1 0 0,0 1-1 0 0,42 59 139 0 0,19 59 70 0 0,-39-60-344 0 0,0-41-2736 0 0,-15-17-3716 0 0,-7 0-5593 0 0</inkml:trace>
  <inkml:trace contextRef="#ctx0" brushRef="#br0" timeOffset="17122.328">10746 1274 0 0 0,'0'0'560'0'0,"0"0"607"0"0,0 0 140 0 0,0 0-13 0 0,0 0 57 0 0,0 0 32 0 0,0 0-22 0 0,0 0-70 0 0,0 0-135 0 0,0 0-142 0 0,-5-1-65 0 0,2 0-560 0 0,-9-4-241 0 0,2 5 2781 0 0,11 25 105 0 0,3-20-2888 0 0,0-1 0 0 0,0 0 0 0 0,0 0 0 0 0,1 0 0 0 0,-1-1-1 0 0,1 1 1 0 0,0-1 0 0 0,0 0 0 0 0,0 0 0 0 0,1-1 0 0 0,-1 0-1 0 0,0 0 1 0 0,1 0 0 0 0,0-1 0 0 0,-1 1 0 0 0,1-1 0 0 0,0-1-1 0 0,-1 1 1 0 0,1-1 0 0 0,0 0 0 0 0,0 0 0 0 0,0 0-1 0 0,2-2-144 0 0,19 0 229 0 0,0-1 0 0 0,0-1 1 0 0,0-2-1 0 0,-1-1 1 0 0,0-1-1 0 0,0-1 1 0 0,-1-1-1 0 0,0-1 1 0 0,0-1-1 0 0,-2-2 1 0 0,17-11-231 0 0,-31 20 39 0 0,0-1 1 0 0,-1 1-1 0 0,0-1 1 0 0,0-1-1 0 0,-1 1 1 0 0,0-1 0 0 0,0-1-1 0 0,0 1 1 0 0,-1-1-1 0 0,0 0 1 0 0,-1 0-1 0 0,0-1 1 0 0,0 0-1 0 0,-1 0 1 0 0,0 0-1 0 0,0 0 1 0 0,-1-1 0 0 0,-1 0-1 0 0,1 1 1 0 0,-1-1-1 0 0,-1 0 1 0 0,0 0-1 0 0,0 0 1 0 0,-1 0-1 0 0,-1 0 1 0 0,1 0 0 0 0,-2 0-1 0 0,1 0 1 0 0,-2-1-40 0 0,-2 4-10 0 0,-1-1 0 0 0,-1 1 0 0 0,0 0 0 0 0,0 1 1 0 0,0-1-1 0 0,0 1 0 0 0,-1 1 0 0 0,0-1 0 0 0,-1 2 1 0 0,1-1-1 0 0,-1 1 0 0 0,0 0 0 0 0,0 1 0 0 0,0 0 1 0 0,0 0-1 0 0,0 1 0 0 0,-1 0 0 0 0,1 1 0 0 0,-1 0 1 0 0,1 0-1 0 0,-1 1 0 0 0,0 0 0 0 0,1 1 0 0 0,-1 0 0 0 0,1 1 1 0 0,-1 0-1 0 0,1 0 0 0 0,0 1 0 0 0,0 0 0 0 0,0 1 1 0 0,0 0-1 0 0,0 0 0 0 0,1 1 0 0 0,-1 1 10 0 0,-13 5 1 0 0,1 0-1 0 0,0 2 0 0 0,1 1 0 0 0,1 1 1 0 0,0 0-1 0 0,1 1 0 0 0,1 1 1 0 0,0 1-1 0 0,1 0 0 0 0,1 2 0 0 0,1-1 1 0 0,1 2-1 0 0,1 0 0 0 0,-3 6 0 0 0,8-9 67 0 0,0 0 1 0 0,1 0-1 0 0,1 1 0 0 0,1 0 0 0 0,1 0 1 0 0,0 0-1 0 0,1 0 0 0 0,1 0 0 0 0,1 0 1 0 0,1 1-1 0 0,1-1 0 0 0,3 16-67 0 0,-2-23 90 0 0,0-1 1 0 0,1 1-1 0 0,0-1 0 0 0,1-1 1 0 0,0 1-1 0 0,1 0 0 0 0,0-1 0 0 0,0 0 1 0 0,1-1-1 0 0,0 0 0 0 0,1 0 1 0 0,0 0-1 0 0,1-1 0 0 0,0 0 0 0 0,0-1 1 0 0,0 0-1 0 0,1 0 0 0 0,0-1 1 0 0,1 0-1 0 0,10 4-90 0 0,8-1 165 0 0,0-2 1 0 0,1 0 0 0 0,0-3-1 0 0,0 0 1 0 0,1-2 0 0 0,-1-1-1 0 0,21-2-165 0 0,-30 1 40 0 0,-15 0-26 0 0,-1 0 1 0 0,1 0-1 0 0,-1-1 1 0 0,1 1-1 0 0,-1-1 1 0 0,1 0-1 0 0,-1-1 1 0 0,1 1-1 0 0,-1-1 1 0 0,0 0-1 0 0,0 0 0 0 0,0-1 1 0 0,0 0-1 0 0,2-1-14 0 0,-7 4 15 0 0,0 0-4 0 0,0 0 6 0 0,0 0 6 0 0,0 0-21 0 0,-1-6-5008 0 0,0 1-4848 0 0,1 4-2671 0 0</inkml:trace>
  <inkml:trace contextRef="#ctx0" brushRef="#br0" timeOffset="17519.083">11690 1344 13579 0 0,'0'0'2678'0'0,"0"0"-1123"0"0,0 0-495 0 0,0 0-60 0 0,0 0 40 0 0,0 0-31 0 0,0 0-153 0 0,0 0-201 0 0,0 0-177 0 0,0 0-132 0 0,0 0-85 0 0,-32 25-54 0 0,-98 80-50 0 0,91-58-29 0 0,35-38-95 0 0,1-1 0 0 0,0 1 0 0 0,1 1 0 0 0,0-1 0 0 0,0 0 0 0 0,1 1 0 0 0,0-1 0 0 0,1 1-1 0 0,0-1 1 0 0,0 1 0 0 0,1-1 0 0 0,0 1 0 0 0,1-1 0 0 0,0 0 0 0 0,0 0 0 0 0,1 0 0 0 0,1 0-1 0 0,-1 0 1 0 0,1 0 0 0 0,1-1 0 0 0,0 2-33 0 0,0-4 52 0 0,1 0 0 0 0,-1 0 1 0 0,1-1-1 0 0,0 0 0 0 0,1 0 0 0 0,-1 0 0 0 0,1-1 0 0 0,0 0 0 0 0,0 0 1 0 0,1 0-1 0 0,-1-1 0 0 0,1-1 0 0 0,-1 1 0 0 0,1-1 0 0 0,0 0 0 0 0,0-1 1 0 0,0 0-1 0 0,0 0 0 0 0,0 0 0 0 0,1-1-52 0 0,5-1 98 0 0,1 0 0 0 0,-1 0-1 0 0,0-2 1 0 0,1 0 0 0 0,-1 0 0 0 0,0-1 0 0 0,-1-1 0 0 0,1 0-1 0 0,-1-1 1 0 0,0-1 0 0 0,-1 0 0 0 0,1 0 0 0 0,-1-1-1 0 0,-1-1 1 0 0,1 0 0 0 0,-2-1 0 0 0,1 0 0 0 0,-1 0 0 0 0,-1-1-1 0 0,0 0 1 0 0,0-1 0 0 0,-1 0 0 0 0,-1-1 0 0 0,0 1-1 0 0,-1-1 1 0 0,3-7-98 0 0,-6 12-44 0 0,0 0-1 0 0,0-1 0 0 0,-1 0 1 0 0,0 1-1 0 0,0-1 1 0 0,-1 0-1 0 0,0 0 0 0 0,-1 0 1 0 0,0 0-1 0 0,0 0 1 0 0,-1 0-1 0 0,0 0 0 0 0,-1 1 1 0 0,1-1-1 0 0,-2 0 0 0 0,1 1 1 0 0,-1-1-1 0 0,-1 1 1 0 0,0 0-1 0 0,0 0 0 0 0,0 0 1 0 0,-1 1-1 0 0,0-1 1 0 0,-1 1-1 0 0,1 0 0 0 0,-1 1 1 0 0,-1-1-1 0 0,1 1 1 0 0,-1 0-1 0 0,0 1 0 0 0,0 0 1 0 0,-1 0-1 0 0,0 1 0 0 0,0-1 1 0 0,0 2-1 0 0,0-1 1 0 0,0 1-1 0 0,-1 0 0 0 0,0 1 1 0 0,1 0-1 0 0,-1 0 1 0 0,-9 0 44 0 0,-63 16-2810 0 0,31 9-3756 0 0,30-12-5126 0 0</inkml:trace>
  <inkml:trace contextRef="#ctx0" brushRef="#br0" timeOffset="17858.086">11517 1591 11282 0 0,'0'0'2638'0'0,"0"0"-1069"0"0,0 0-360 0 0,0 0 144 0 0,0 0 108 0 0,0 0-98 0 0,0 0-245 0 0,0 0-329 0 0,0 0-270 0 0,0 0-159 0 0,0 0-99 0 0,0 0-63 0 0,0 0-35 0 0,6-5-1 0 0,60-23 886 0 0,2 24-427 0 0,-52 2-524 0 0,-1 1 0 0 0,1 0 1 0 0,0 1-1 0 0,-1 1 0 0 0,1 0 1 0 0,-1 1-1 0 0,1 1 0 0 0,-1 0 1 0 0,11 5-98 0 0,66 29 552 0 0,-58-54-2351 0 0,-25 5-1434 0 0,-3 1-3370 0 0,-4 4-5207 0 0</inkml:trace>
  <inkml:trace contextRef="#ctx0" brushRef="#br0" timeOffset="24523.104">2361 306 304 0 0,'0'0'754'0'0,"0"0"-100"0"0,0 0-39 0 0,0 0 81 0 0,0 0 168 0 0,0 0 181 0 0,0 0 152 0 0,0 0 82 0 0,0 0-38 0 0,0 0-95 0 0,0 0-91 0 0,8-16-86 0 0,25-48-47 0 0,-46 105 7184 0 0,-6 112-7116 0 0,57 345 391 0 0,-19-247-642 0 0,-10 97-739 0 0,-16-267 290 0 0,-3 0 1 0 0,-4-1-1 0 0,-3-1 0 0 0,-3 0 0 0 0,-5 0-290 0 0,6 69 1044 0 0,8-35-250 0 0,7-80-499 0 0,53-37-125 0 0,181-51 134 0 0,-142 34-266 0 0,61-13-26 0 0,136-14-12 0 0,-14 19 22 0 0,47 22-62 0 0,-62-14 134 0 0,-91 6-94 0 0,-28-1-6 0 0,73 8 14 0 0,143-35-28 0 0,119 31-17 0 0,-92-2 33 0 0,167 2-61 0 0,-403 12 21 0 0,129-18 44 0 0,491-33-127 0 0,-491 26 134 0 0,-37 16-37 0 0,659 9-14 0 0,-398-17 68 0 0,425-2 19 0 0,456-18 2 0 0,-678 37 9 0 0,-606 7-12 0 0,-68-3-46 0 0,-26-4-2 0 0,0 0 14 0 0,0 0 13 0 0,0 0 0 0 0,0 0-13 0 0,0 0-9 0 0,0 0 13 0 0,0 0 3 0 0,0 0 3 0 0,0 0 24 0 0,0 0-40 0 0,0 0 9 0 0,0 0 5 0 0,0 0 1 0 0,0 0 7 0 0,0 0-5 0 0,0 0-35 0 0,0 0 33 0 0,0 0-2 0 0,0 0-8 0 0,0 0 30 0 0,0 0-20 0 0,0 0-3 0 0,0 0-4 0 0,0 0 5 0 0,0 0 1 0 0,0 0 3 0 0,0 0 3 0 0,0 0-19 0 0,0 0 8 0 0,0 0-2 0 0,0 0-1 0 0,0 0 5 0 0,0 0 18 0 0,0 0-6 0 0,0 0 19 0 0,0 0 10 0 0,0 0 3 0 0,0 0 31 0 0,0 0 12 0 0,0-5 75 0 0,-49-149-126 0 0,12 38-22 0 0,-5 1 0 0 0,-25-44-27 0 0,49 112 5 0 0,1 0 1 0 0,3-2 0 0 0,2 0 0 0 0,1 0 0 0 0,-2-49-6 0 0,-18-89 41 0 0,-6 3-14 0 0,31-23 8 0 0,-19 78-89 0 0,10-7 6 0 0,17 81-93 0 0,-25 56-467 0 0,-99 20 458 0 0,-46-17 156 0 0,-60 3-12 0 0,-315-3-62 0 0,97 7-116 0 0,41 0 139 0 0,-733-7-55 0 0,263-37-53 0 0,405 18 158 0 0,47 7 26 0 0,-114 24-21 0 0,-319 32 38 0 0,50-5-54 0 0,6-10 138 0 0,358-29 16 0 0,199 7-136 0 0,15 4-7 0 0,62 4 19 0 0,-34-1 57 0 0,154-15-76 0 0,0 1-1 0 0,1 3 1 0 0,0 2-1 0 0,-25 9-4 0 0,60-15 29 0 0,-106 18-1 0 0,33-17 79 0 0,-9-3-1168 0 0,108 26-3667 0 0,-13-18-2118 0 0,2-1-5203 0 0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32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0 306 10706 0 0,'0'0'2011'0'0,"0"0"-170"0"0,0 0-122 0 0,0 0-32 0 0,0 0-95 0 0,0 0-198 0 0,0 0-291 0 0,0 0-251 0 0,0 0-195 0 0,0 0-79 0 0,0 0-19 0 0,0 0-6 0 0,6-2 14 0 0,115-32 1501 0 0,135 52-1014 0 0,-26-40-775 0 0,-193 14-150 0 0,-91-14 435 0 0,5 5-463 0 0,-61-36 59 0 0,95 41-143 0 0,1-1 0 0 0,0 0 0 0 0,1-1-1 0 0,0-1 1 0 0,2 0 0 0 0,-1-1 0 0 0,-7-15-17 0 0,11-5-532 0 0,8 36 120 0 0,0 0-226 0 0,19 1-2984 0 0,-3 9 839 0 0,-6-3-2349 0 0,-3 0-6760 0 0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32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454 141 0 0 0,'0'0'569'0'0,"0"0"750"0"0,0 0 370 0 0,0 0 183 0 0,0 0 90 0 0,0 0-63 0 0,0 0-264 0 0,0 0-289 0 0,0 0-225 0 0,0 0-82 0 0,6-12 45 0 0,16-35-9 0 0,-22 46-1000 0 0,1 0 0 0 0,-1 1 0 0 0,0-1 0 0 0,0 0 0 0 0,1 0 0 0 0,-1 1 0 0 0,0-1-1 0 0,0 0 1 0 0,0 0 0 0 0,0 1 0 0 0,0-1 0 0 0,0 0 0 0 0,0 0 0 0 0,0 1 0 0 0,-1-1 0 0 0,1 0 0 0 0,0 0-1 0 0,0 1 1 0 0,-1-1 0 0 0,1 0 0 0 0,0 0 0 0 0,-1 1 0 0 0,1-1 0 0 0,0 1 0 0 0,-1-1 0 0 0,1 0 0 0 0,-1 1-1 0 0,0-1 1 0 0,1 1 0 0 0,-1-1 0 0 0,1 1 0 0 0,-1-1 0 0 0,0 1 0 0 0,1-1 0 0 0,-1 1 0 0 0,0 0 0 0 0,1 0-1 0 0,-1-1 1 0 0,0 1 0 0 0,1 0 0 0 0,-1 0 0 0 0,0 0 0 0 0,0-1 0 0 0,0 1 0 0 0,1 0 0 0 0,-1 0 0 0 0,0 0-1 0 0,0 0 1 0 0,1 1 0 0 0,-1-1 0 0 0,0 0 0 0 0,0 0 0 0 0,1 0 0 0 0,-1 1 0 0 0,0-1 0 0 0,1 0 0 0 0,-1 0-1 0 0,0 1-74 0 0,-4-1 381 0 0,-6-1-195 0 0,-1 1 0 0 0,1 0 0 0 0,-1 1 0 0 0,1 0 0 0 0,-1 1 0 0 0,1 0 0 0 0,0 1 0 0 0,0 0 0 0 0,0 1 0 0 0,0 0 0 0 0,1 1 0 0 0,-1 0 0 0 0,1 1 0 0 0,0 0 0 0 0,1 0 0 0 0,-8 6-186 0 0,-4 6 61 0 0,0 0 0 0 0,1 1 0 0 0,0 1-1 0 0,2 1 1 0 0,0 1 0 0 0,-7 13-61 0 0,11-18 28 0 0,1 2 1 0 0,1 0-1 0 0,0 0 0 0 0,1 1 1 0 0,2 0-1 0 0,0 1 0 0 0,1 0 0 0 0,1 1 1 0 0,0-1-1 0 0,2 1 0 0 0,1 0 1 0 0,1 1-1 0 0,-1 19-28 0 0,5-38 23 0 0,0 0 0 0 0,0 0 0 0 0,0 0 0 0 0,0 0 0 0 0,1 0 1 0 0,0 0-1 0 0,-1-1 0 0 0,1 1 0 0 0,1-1 0 0 0,-1 1 0 0 0,0-1 0 0 0,1 1 0 0 0,0-1 0 0 0,0 0 0 0 0,0-1 0 0 0,0 1 1 0 0,0 0-1 0 0,0-1 0 0 0,1 1 0 0 0,-1-1 0 0 0,1 0 0 0 0,0 0 0 0 0,0-1 0 0 0,-1 1 0 0 0,1-1 0 0 0,0 0 0 0 0,0 0 1 0 0,0 0-1 0 0,1 0 0 0 0,1-1-23 0 0,5 2 96 0 0,-1-1 1 0 0,1 0 0 0 0,-1-1 0 0 0,1 0-1 0 0,-1-1 1 0 0,0 0 0 0 0,1-1-1 0 0,-1 0 1 0 0,0 0 0 0 0,0-1-1 0 0,10-4-96 0 0,17-17 118 0 0,0-1-1 0 0,-2-2 0 0 0,-1-1 0 0 0,-1-2 1 0 0,-1-1-1 0 0,-2-2 0 0 0,-2-1 0 0 0,0-1 1 0 0,-3-1-1 0 0,-1-1 0 0 0,-1-1 0 0 0,6-18-117 0 0,-10 24 11 0 0,47-92 6 0 0,-66 123-45 0 0,0 1-34 0 0,0 0-38 0 0,0 20-283 0 0,-1 32 351 0 0,-1-33 36 0 0,1 0-1 0 0,1 0 1 0 0,1 0-1 0 0,0 0 0 0 0,1 0 1 0 0,1-1-1 0 0,1 1 1 0 0,1-1-1 0 0,0 1 0 0 0,2-2 1 0 0,0 1-1 0 0,2 3-3 0 0,-3-12-139 0 0,0 0 0 0 0,0 0 1 0 0,1 0-1 0 0,0-1 0 0 0,0 0 0 0 0,1-1 0 0 0,0 0 0 0 0,0 0 0 0 0,1 0 0 0 0,0-1 1 0 0,0 0-1 0 0,0-1 0 0 0,1 0 0 0 0,0-1 0 0 0,0 0 139 0 0,2-3-3042 0 0,-9-2-5292 0 0,-1-2-2749 0 0</inkml:trace>
  <inkml:trace contextRef="#ctx0" brushRef="#br0" timeOffset="1098.197">1044 49 8226 0 0,'0'0'1831'0'0,"0"0"-275"0"0,0 0-96 0 0,0 0 77 0 0,0 0-5 0 0,0 0-122 0 0,0 0-201 0 0,0 0-203 0 0,0 0-177 0 0,0 0-136 0 0,0 0-80 0 0,0 0-42 0 0,0 0-26 0 0,1-5-18 0 0,4-12-30 0 0,-4 13-51 0 0,-1 4-45 0 0,0 0-59 0 0,0 0-49 0 0,0 0-43 0 0,8 14 1610 0 0,20-10-1588 0 0,0 0-1 0 0,1-2 1 0 0,0-1 0 0 0,-1-2 0 0 0,1 0-1 0 0,-1-2 1 0 0,0-1 0 0 0,27-8-272 0 0,90-10 372 0 0,-72 18-731 0 0,-92 7-10410 0 0,14 1 4441 0 0,0 0-5180 0 0</inkml:trace>
  <inkml:trace contextRef="#ctx0" brushRef="#br0" timeOffset="1411.856">1161 277 14451 0 0,'0'0'1931'0'0,"0"0"-760"0"0,0 0-293 0 0,0 0 95 0 0,0 0 122 0 0,0 0-11 0 0,0 0-162 0 0,0 0-245 0 0,0 0-189 0 0,0 0 4 0 0,0 0 41 0 0,0 0 48 0 0,0 0 7 0 0,8 5-116 0 0,23 18-61 0 0,36-11 1189 0 0,178-30-310 0 0,-219 18-2560 0 0,-9 0-5971 0 0,-13 0-3115 0 0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4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0,'0'0'1203'0'0,"0"0"476"0"0,0 0 208 0 0,0 0 125 0 0,0 0 58 0 0,0 0-83 0 0,0 0-214 0 0,0 0-304 0 0,0 0-254 0 0,0 0-171 0 0,0 0-97 0 0,0 3-45 0 0,0 15 740 0 0,0-17-933 0 0,0-1-59 0 0,0 0-53 0 0,0 0-57 0 0,5 7 4281 0 0,183 0-3131 0 0,-63-7-1270 0 0,-125 0-391 0 0,0 0 3 0 0,0 0 7 0 0,0 0 21 0 0,0 0-17 0 0,0 0-17 0 0,0 0 5 0 0,0 0 18 0 0,-9-4-2588 0 0,7 3-1120 0 0,-1 6-4279 0 0,3-1-3547 0 0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44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37 107 0 0 0,'0'0'733'0'0,"0"0"736"0"0,0 0 214 0 0,0 0-15 0 0,0 0-47 0 0,0 0-84 0 0,0 0-147 0 0,0 0-182 0 0,0 0-204 0 0,0 0-160 0 0,0 0-127 0 0,0 0-107 0 0,0 29 1852 0 0,0-7-1509 0 0,-1 108 2325 0 0,-16 64-1981 0 0,-2-69-593 0 0,20-165 2967 0 0,7-64-3716 0 0,3 63 63 0 0,2 1 0 0 0,2 0 0 0 0,1 0 0 0 0,2 2 0 0 0,2 0 0 0 0,1 1 0 0 0,2 1 0 0 0,1 1-18 0 0,65-74 30 0 0,-73 100-48 0 0,-15 9-12 0 0,-1 0 8 0 0,19 30 70 0 0,15 95 449 0 0,-31-110-526 0 0,-9 40-2768 0 0,0-45-1143 0 0,5-6-2165 0 0,0 0-5380 0 0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1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4001 0 0,'0'0'2212'0'0,"0"0"-274"0"0,0 0-203 0 0,0 0-43 0 0,0 0-7 0 0,0 0-149 0 0,0 0-126 0 0,0 0-227 0 0,0 0-248 0 0,0 0-179 0 0,0 0-108 0 0,0 0-60 0 0,0 0-29 0 0,7-4 1631 0 0,181 0 1808 0 0,69-7-2818 0 0,-153-3-1004 0 0,-104 14-171 0 0,0 0-10 0 0,0 0-3 0 0,0 0-7 0 0,0 0-34 0 0,0 0-39 0 0,-31-5-3093 0 0,17 3 1393 0 0,-5-2-1403 0 0,6 4-2143 0 0,7 0-5761 0 0</inkml:trace>
  <inkml:trace contextRef="#ctx0" brushRef="#br0" timeOffset="301.914">310 0 13555 0 0,'0'0'1487'0'0,"0"0"-391"0"0,0 0-205 0 0,0 0 61 0 0,0 0 130 0 0,0 0 50 0 0,0 0-89 0 0,0 0-172 0 0,0 0-179 0 0,0 0-127 0 0,0 0-85 0 0,0 0-46 0 0,-10 32-35 0 0,-31 98-42 0 0,27-40 262 0 0,14-66-451 0 0,0-3-37 0 0,-1 24 23 0 0,-1-1 1 0 0,-2 0-1 0 0,-3 0 0 0 0,-4 12-154 0 0,-11 14-601 0 0,18-58-1477 0 0,4-9-5404 0 0,0-3-3943 0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0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0 11955 0 0,'0'0'1941'0'0,"0"0"-668"0"0,0 0-471 0 0,0 0-11 0 0,0 0 179 0 0,0 0 99 0 0,0 0-24 0 0,0 0-164 0 0,0 0-206 0 0,0 0-168 0 0,0 0-141 0 0,-21 8-102 0 0,-64 25-61 0 0,44 0 141 0 0,-113 210 1046 0 0,144-230-1357 0 0,-108 149 659 0 0,-41 82-692 0 0,153-236 10 0 0,7-8-6 0 0,-1 0 0 0 0,1 0 1 0 0,-1 0-1 0 0,1 0 1 0 0,-1 0-1 0 0,1 0 1 0 0,-1 0-1 0 0,1 0 0 0 0,-1 0 1 0 0,0 0-1 0 0,1 0 1 0 0,-1 0-1 0 0,1 0 0 0 0,-1 0 1 0 0,1 0-1 0 0,-1 1 1 0 0,0-1-1 0 0,1 0 0 0 0,-1 0 1 0 0,1 0-1 0 0,-1 1 1 0 0,0-1-1 0 0,1 0 1 0 0,-1 1-1 0 0,0-1 0 0 0,1 0 1 0 0,-1 1-1 0 0,0-1 1 0 0,1 0-1 0 0,-1 1 0 0 0,0-1 1 0 0,0 0-1 0 0,0 1 1 0 0,1-1-1 0 0,-1 1 0 0 0,0-1 1 0 0,0 1-1 0 0,0-1 1 0 0,0 1-1 0 0,0-1 1 0 0,0 0-1 0 0,0 1 0 0 0,0-1 1 0 0,0 1-1 0 0,0-1 1 0 0,0 1-1 0 0,0-1 0 0 0,0 1 1 0 0,0-1-1 0 0,0 0 1 0 0,0 1-1 0 0,-1-1 0 0 0,1 1 1 0 0,0-1-1 0 0,0 1 1 0 0,0-1-1 0 0,-1 0 1 0 0,1 1-1 0 0,0-1 0 0 0,-1 0 1 0 0,1 1-1 0 0,0-1 1 0 0,-1 0-1 0 0,1 1 0 0 0,0-1-4 0 0,217 8 343 0 0,-15-28-267 0 0,-126-10 408 0 0,-73-8 287 0 0,-5 22-676 0 0,-1 0-1 0 0,0 0 1 0 0,0 0-1 0 0,-2 0 1 0 0,0 1-1 0 0,-1 0 1 0 0,0 0 0 0 0,-4-5-95 0 0,-24-68 114 0 0,7-31-80 0 0,-39-115 44 0 0,43 164-391 0 0,41 77-6217 0 0,-8 1-566 0 0,-3-4-4630 0 0</inkml:trace>
  <inkml:trace contextRef="#ctx0" brushRef="#br0" timeOffset="728.016">1280 77 3121 0 0,'0'0'2047'0'0,"0"0"-97"0"0,0 0 1 0 0,0 0 4 0 0,0 0-192 0 0,0 0-196 0 0,0 0-163 0 0,0 0-160 0 0,0 0-110 0 0,0 0-91 0 0,0 0-138 0 0,0 0-139 0 0,0 0-113 0 0,-20-6-81 0 0,-63-20-57 0 0,74 23-381 0 0,0 1-1 0 0,-1 0 0 0 0,1 1 1 0 0,0 0-1 0 0,-1 0 1 0 0,1 1-1 0 0,-1 1 0 0 0,1-1 1 0 0,0 1-1 0 0,-1 1 1 0 0,1 0-1 0 0,0 0 1 0 0,0 1-1 0 0,0 0 0 0 0,1 0 1 0 0,-1 1-1 0 0,1 0 1 0 0,-1 1-1 0 0,1-1 0 0 0,-7 7-133 0 0,6-5 66 0 0,-2 0-4 0 0,1 1-1 0 0,-1 1 1 0 0,2 0 0 0 0,-1 0-1 0 0,1 1 1 0 0,0 0 0 0 0,1 1 0 0 0,0 0-1 0 0,0 0 1 0 0,1 1 0 0 0,1 0-1 0 0,-1 0-61 0 0,6-7 12 0 0,0-1 0 0 0,0 1 0 0 0,0 0 0 0 0,1-1-1 0 0,-1 1 1 0 0,1 0 0 0 0,0 0 0 0 0,0-1 0 0 0,0 1 0 0 0,1 0-1 0 0,-1 0 1 0 0,1-1 0 0 0,0 1 0 0 0,0-1 0 0 0,0 1 0 0 0,0-1 0 0 0,1 1-1 0 0,-1-1 1 0 0,1 1 0 0 0,0-1 0 0 0,0 0 0 0 0,0 0 0 0 0,1 0-1 0 0,-1 0 1 0 0,1-1 0 0 0,1 2-12 0 0,81 60 182 0 0,23 6-61 0 0,-103-66-98 0 0,0 0 0 0 0,1-1-1 0 0,-2 2 1 0 0,1-1 0 0 0,0 1 0 0 0,-1 0 0 0 0,0-1-1 0 0,0 2 1 0 0,0-1 0 0 0,0 0 0 0 0,-1 1 0 0 0,0 0-1 0 0,0 0 1 0 0,-1 0 0 0 0,0 0 0 0 0,0 0 0 0 0,0 0-1 0 0,-1 1 1 0 0,0-1 0 0 0,0 1 0 0 0,0-1-1 0 0,-1 3-22 0 0,0-4 60 0 0,1-1 0 0 0,-2 1 0 0 0,1 0-1 0 0,0 0 1 0 0,-1 0 0 0 0,0-1 0 0 0,0 1-1 0 0,-1 0 1 0 0,1-1 0 0 0,-1 1 0 0 0,0-1-1 0 0,0 0 1 0 0,0 1 0 0 0,-1-1-1 0 0,0 0 1 0 0,0-1 0 0 0,0 1 0 0 0,0 0-1 0 0,0-1 1 0 0,-1 1 0 0 0,1-1 0 0 0,-1 0-1 0 0,0 0 1 0 0,-3 1-60 0 0,-8 5 73 0 0,-1 0-1 0 0,0-2 1 0 0,0 0-1 0 0,0-1 1 0 0,-1 0 0 0 0,0-1-1 0 0,0-1 1 0 0,0-1-1 0 0,0 0 1 0 0,0-2-1 0 0,-1 0 1 0 0,-3-1-73 0 0,7 1-134 0 0,-41-5 397 0 0,54 4-323 0 0,0 0-1 0 0,0-1 1 0 0,0 1-1 0 0,-1 0 1 0 0,1-1-1 0 0,1 1 1 0 0,-1-1-1 0 0,0 0 1 0 0,0 1-1 0 0,0-1 1 0 0,0 0-1 0 0,0 0 0 0 0,0 1 1 0 0,1-1-1 0 0,-1 0 1 0 0,0 0-1 0 0,1 0 1 0 0,-1 0-1 0 0,0 0 1 0 0,1 0-1 0 0,0 0 1 0 0,-1 0-1 0 0,1 0 1 0 0,-1 0-1 0 0,1 0 1 0 0,0 0-1 0 0,0 0 1 0 0,0 0-1 0 0,0-1 0 0 0,0 1 1 0 0,0 0-1 0 0,0 0 1 0 0,0 0-1 0 0,0 0 1 0 0,0 0-1 0 0,0 0 1 0 0,1 0-1 0 0,-1 0 1 0 0,0 0-1 0 0,1 0 1 0 0,-1-1-1 0 0,1 2 1 0 0,-1-1-1 0 0,1-1 61 0 0,7-9-1863 0 0,0 4-2218 0 0,0-1-7960 0 0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44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287 722 11819 0 0,'0'0'1813'0'0,"0"0"-615"0"0,0 0-253 0 0,0 0 37 0 0,0 0 79 0 0,0 0-10 0 0,0 0-117 0 0,0 0-154 0 0,0 0-161 0 0,0 0-126 0 0,0 0-115 0 0,0 0-77 0 0,-31 25-41 0 0,-98 79-22 0 0,73-37 79 0 0,50-51-233 0 0,-6 10-27 0 0,1 1-1 0 0,2 0 1 0 0,0 1-1 0 0,2 0 1 0 0,1 0 0 0 0,2 1-1 0 0,0-1 1 0 0,2 1-1 0 0,1 6-56 0 0,1-31 12 0 0,0 1 0 0 0,1 0 0 0 0,-1-1-1 0 0,1 1 1 0 0,0-1 0 0 0,0 1 0 0 0,1-1 0 0 0,-1 0-1 0 0,1 1 1 0 0,0-1 0 0 0,0 0 0 0 0,1 0-1 0 0,-1 0 1 0 0,1-1 0 0 0,0 1 0 0 0,0 0-1 0 0,0-1 1 0 0,0 0 0 0 0,0 0 0 0 0,1 0-1 0 0,0 0 1 0 0,-1 0 0 0 0,1-1 0 0 0,0 1 0 0 0,0-1-1 0 0,0 0 1 0 0,1-1 0 0 0,-1 1 0 0 0,0-1-1 0 0,1 1 1 0 0,-1-1 0 0 0,2-1-12 0 0,7 3 110 0 0,0-1 0 0 0,0-1 0 0 0,0 0 0 0 0,0-1 0 0 0,1 0-1 0 0,-1-1 1 0 0,0-1 0 0 0,0 0 0 0 0,0 0 0 0 0,0-2 0 0 0,0 0-110 0 0,24-8 344 0 0,1-2 0 0 0,-2-2 0 0 0,0-1 0 0 0,-1-2 0 0 0,-1-1-1 0 0,-1-2 1 0 0,29-25-344 0 0,-49 36 85 0 0,0-1-1 0 0,0 0 1 0 0,-1-1-1 0 0,-1-1 1 0 0,0 1-1 0 0,-1-2 1 0 0,-1 1-1 0 0,0-2 1 0 0,-1 1-1 0 0,0-1 1 0 0,-1 0-1 0 0,-1-1 1 0 0,-1 1-1 0 0,0-1 1 0 0,-1 0-1 0 0,-1 0 1 0 0,-1-1-1 0 0,0 1 1 0 0,-1-3-85 0 0,-2 10-20 0 0,1 1 0 0 0,-2 0 0 0 0,1 0 0 0 0,-1 0 1 0 0,-1 0-1 0 0,1 0 0 0 0,-1 0 0 0 0,-1 0 0 0 0,0 1 0 0 0,0 0 0 0 0,-1-1 0 0 0,0 2 0 0 0,0-1 1 0 0,-1 0-1 0 0,0 1 0 0 0,0 0 0 0 0,-1 1 0 0 0,1-1 0 0 0,-2 1 0 0 0,1 1 0 0 0,0-1 0 0 0,-1 1 1 0 0,0 1-1 0 0,-1-1 0 0 0,1 1 0 0 0,-1 1 0 0 0,1 0 0 0 0,-1 0 0 0 0,0 0 0 0 0,0 1 0 0 0,-1 1 1 0 0,1-1-1 0 0,0 1 0 0 0,-5 1 20 0 0,-1 1-269 0 0,-1 0 1 0 0,1 1 0 0 0,-1 0-1 0 0,1 2 1 0 0,0 0-1 0 0,0 0 1 0 0,1 1-1 0 0,-1 1 1 0 0,1 1-1 0 0,1 0 1 0 0,-1 1 0 0 0,-11 8 268 0 0,-88 74-5366 0 0,84-64 309 0 0,10-3-6179 0 0</inkml:trace>
  <inkml:trace contextRef="#ctx0" brushRef="#br0" timeOffset="369.851">44 1061 8818 0 0,'0'0'2111'0'0,"0"0"-249"0"0,0 0-155 0 0,0 0-119 0 0,0 0-141 0 0,0 0-88 0 0,0 0-171 0 0,0 0-212 0 0,0 0-219 0 0,0 0-220 0 0,0 0-145 0 0,0 0-85 0 0,0 0-31 0 0,-1-2-8 0 0,1 1-237 0 0,0 0 0 0 0,0 1 1 0 0,0-1-1 0 0,0 0 0 0 0,0 1 0 0 0,1-1 1 0 0,-1 1-1 0 0,0-1 0 0 0,0 0 0 0 0,0 1 0 0 0,0-1 1 0 0,1 1-1 0 0,-1-1 0 0 0,0 1 0 0 0,1-1 1 0 0,-1 1-1 0 0,0-1 0 0 0,1 1 0 0 0,-1-1 0 0 0,0 1 1 0 0,1-1-1 0 0,-1 1 0 0 0,1-1 0 0 0,-1 1 0 0 0,1 0 1 0 0,-1-1-1 0 0,1 1 0 0 0,0 0 0 0 0,-1 0 1 0 0,1-1-1 0 0,-1 1 0 0 0,1 0 0 0 0,-1 0 0 0 0,1 0 1 0 0,0 0-1 0 0,-1-1 0 0 0,1 1 0 0 0,0 0 1 0 0,-1 0-1 0 0,1 0 0 0 0,-1 1 0 0 0,1-1 0 0 0,0 0 1 0 0,-1 0-1 0 0,1 0 0 0 0,-1 0 0 0 0,1 0 0 0 0,0 1 1 0 0,-1-1-1 0 0,1 0 0 0 0,-1 1 0 0 0,1-1 1 0 0,-1 0-1 0 0,1 1-31 0 0,10-1 182 0 0,165-6 1656 0 0,-36 5-1024 0 0,-128 2-763 0 0,-1 0 1 0 0,0 1-1 0 0,1 1 1 0 0,-1 0-1 0 0,0 0 1 0 0,-1 1-1 0 0,1 1 1 0 0,-1-1-1 0 0,3 3-51 0 0,28 11 269 0 0,41 0 170 0 0,-70-41-6029 0 0,-11 7 551 0 0,0 9-629 0 0,0-1-6175 0 0</inkml:trace>
  <inkml:trace contextRef="#ctx0" brushRef="#br0" timeOffset="836.272">308 384 8642 0 0,'0'0'3050'0'0,"0"0"-919"0"0,0 0-469 0 0,0 0-107 0 0,0 0 33 0 0,0 0-12 0 0,0 0-145 0 0,0 0-265 0 0,0 0-262 0 0,0 0-212 0 0,0 0-130 0 0,0 0-37 0 0,0 0-74 0 0,-3-4-50 0 0,-5-11-45 0 0,-11 24 494 0 0,-51 48-566 0 0,63-50-45 0 0,12-12-38 0 0,19-21 52 0 0,-14 15-226 0 0,13-20 453 0 0,-51 61-699 0 0,6-2-180 0 0,17-6-2906 0 0,13-14-7992 0 0,-3-8-501 0 0</inkml:trace>
  <inkml:trace contextRef="#ctx0" brushRef="#br0" timeOffset="1684.474">781 523 0 0 0,'0'0'1235'0'0,"0"0"555"0"0,0 0 127 0 0,0 0-47 0 0,0 0-32 0 0,0 0-22 0 0,0 0-93 0 0,0 0-148 0 0,0 0-129 0 0,0 0-207 0 0,0 0-155 0 0,0 0-72 0 0,0 0-92 0 0,0-4-67 0 0,0-8-374 0 0,0 3 4954 0 0,17 2-4535 0 0,12-5-633 0 0,0 1-1 0 0,1 1 1 0 0,0 2-1 0 0,1 0 1 0 0,-1 3-1 0 0,4 0-264 0 0,-5 7 6 0 0,-29-1 6 0 0,-10 29 54 0 0,-27 19 48 0 0,30-42-99 0 0,1 0-1 0 0,0-1 1 0 0,1 2-1 0 0,0-1 0 0 0,0 1 1 0 0,0 0-1 0 0,1 0 0 0 0,0 0 1 0 0,1 0-1 0 0,0 1 1 0 0,-1 5-15 0 0,3-11 6 0 0,1 0 0 0 0,0 0 0 0 0,0 0 0 0 0,1 0 0 0 0,-1 0 0 0 0,1 0 0 0 0,-1 0 0 0 0,1 0 0 0 0,0 0 1 0 0,0 0-1 0 0,0 0 0 0 0,0-1 0 0 0,1 1 0 0 0,-1 0 0 0 0,1-1 0 0 0,0 1 0 0 0,0-1 0 0 0,0 0 1 0 0,0 1-1 0 0,0-1 0 0 0,0 0 0 0 0,0 0 0 0 0,1 0 0 0 0,-1-1 0 0 0,1 1 0 0 0,0 0 0 0 0,-1-1 0 0 0,1 0 1 0 0,0 0-1 0 0,0 0 0 0 0,0 0 0 0 0,0 0 0 0 0,0 0 0 0 0,2 0-6 0 0,110 10-341 0 0,-104-11-486 0 0,50-4-521 0 0,-42-3-3160 0 0,-4-4-4836 0 0,-12 7-2271 0 0</inkml:trace>
  <inkml:trace contextRef="#ctx0" brushRef="#br0" timeOffset="2478.362">1208 166 9418 0 0,'0'0'1952'0'0,"0"0"-259"0"0,0 0-197 0 0,0 0-21 0 0,0 0-8 0 0,0 0-51 0 0,0 0-126 0 0,0 0-179 0 0,0 0-212 0 0,0 0-175 0 0,0 0-144 0 0,0 0-112 0 0,-7-6-60 0 0,-20-18-50 0 0,20 17-66 0 0,7 7-74 0 0,0 0-39 0 0,0 0-51 0 0,9 0 122 0 0,8 2-73 0 0,0 0 0 0 0,-1 1 1 0 0,1 1-1 0 0,-1 0 0 0 0,1 1 1 0 0,-1 1-1 0 0,-1 0 0 0 0,1 1 1 0 0,-1 1-1 0 0,0 1-177 0 0,-9-3 47 0 0,1 1 0 0 0,-1 0 0 0 0,0 0 0 0 0,-1 0 0 0 0,0 1 0 0 0,0 0 0 0 0,-1 0 0 0 0,0 0 0 0 0,0 0 0 0 0,-1 1 0 0 0,0-1 0 0 0,-1 1-1 0 0,1 0 1 0 0,-2 0 0 0 0,1 0 0 0 0,-1 0 0 0 0,-1 0 0 0 0,0 0 0 0 0,0 1 0 0 0,0-1 0 0 0,-1 0 0 0 0,-2 6-47 0 0,3 5 46 0 0,-17 551 150 0 0,-18-254-186 0 0,-6-155 51 0 0,22-100 39 0 0,17-41-68 0 0,2-20-7 0 0,0-1-11 0 0,0 0-1 0 0,0 0-2 0 0,0 0 5 0 0,0 0 5 0 0,0 0-4 0 0,0 0-2 0 0,0 0 0 0 0,0 0 17 0 0,0 0-2 0 0,0 0 16 0 0,0 0 8 0 0,0 0-2 0 0,0 0-10 0 0,0 0 16 0 0,0 0 5 0 0,0 0-3 0 0,0 0 8 0 0,0 0-1 0 0,0 0 5 0 0,-99-2 545 0 0,-177 12-3741 0 0,139 5-307 0 0,83-11 254 0 0,1 2-3316 0 0,26-2-4890 0 0</inkml:trace>
  <inkml:trace contextRef="#ctx0" brushRef="#br0" timeOffset="4651.202">1578 932 2601 0 0,'0'0'2934'0'0,"0"0"-1197"0"0,0 0-415 0 0,0 0 7 0 0,0 0 66 0 0,0 0 68 0 0,0 0-101 0 0,0 0-195 0 0,0 0-200 0 0,0 0-250 0 0,0 0-202 0 0,-6 2-107 0 0,-16 6 70 0 0,48 15 2384 0 0,-4-18-2511 0 0,0 0 1 0 0,0-1-1 0 0,0-2 1 0 0,1 0-1 0 0,-1-1 1 0 0,0-1 0 0 0,1-1-1 0 0,-1-1 1 0 0,0-2-1 0 0,0 0 1 0 0,0-1-1 0 0,0-1 1 0 0,-1-1 0 0 0,0 0-1 0 0,0-2 1 0 0,8-5-352 0 0,-8 6 97 0 0,-1 0-1 0 0,0-1 1 0 0,0-1 0 0 0,-1-1 0 0 0,0-1 0 0 0,-1-1-1 0 0,-1 0 1 0 0,0-1 0 0 0,0-1 0 0 0,13-16-97 0 0,-28 28 8 0 0,0 0 0 0 0,0 0 0 0 0,-1-1 0 0 0,1 1 0 0 0,-1 0 0 0 0,0-1 0 0 0,1 1 0 0 0,-2-1 0 0 0,1 0 0 0 0,0 1 0 0 0,-1-1 0 0 0,1 0 0 0 0,-1 0 0 0 0,0 1 0 0 0,-1-1 0 0 0,1 0 0 0 0,0 1 0 0 0,-1-1 0 0 0,0 0 0 0 0,0 1 0 0 0,0-1 0 0 0,0 1 0 0 0,-1-1 0 0 0,1 1 0 0 0,-1 0 0 0 0,0 0 0 0 0,0-1 0 0 0,0 1 0 0 0,-1 0 0 0 0,1 1 0 0 0,0-1 0 0 0,-1 0 0 0 0,0 1 0 0 0,0-1 0 0 0,0 1 0 0 0,0 0 0 0 0,0 0 0 0 0,0 0 0 0 0,0 1 0 0 0,-1-1 0 0 0,1 1 0 0 0,-1-1 0 0 0,1 1 0 0 0,-1 0 0 0 0,0 1 0 0 0,1-1 0 0 0,-1 1 0 0 0,-1-1-8 0 0,-12-2-30 0 0,-1 0 0 0 0,1 2-1 0 0,-1 0 1 0 0,0 1 0 0 0,0 0 0 0 0,0 2-1 0 0,1 0 1 0 0,-1 1 0 0 0,1 1 0 0 0,0 0-1 0 0,0 1 1 0 0,0 1 0 0 0,0 1 0 0 0,1 0-1 0 0,0 1 1 0 0,-7 6 30 0 0,-9 6-17 0 0,1 1-1 0 0,1 2 1 0 0,1 1 0 0 0,1 1-1 0 0,2 1 1 0 0,0 2 0 0 0,-7 11 17 0 0,27-32 6 0 0,-1 0 0 0 0,2 0 1 0 0,-1 0-1 0 0,1 1 1 0 0,1-1-1 0 0,-1 1 1 0 0,1 1-1 0 0,0-1 0 0 0,1 0 1 0 0,0 1-1 0 0,1 0 1 0 0,-1-1-1 0 0,2 1 1 0 0,-1 0-1 0 0,1 0 0 0 0,0 1 1 0 0,1-1-1 0 0,0 0 1 0 0,1 0-1 0 0,0 0 1 0 0,0 0-1 0 0,1 0 0 0 0,0 0 1 0 0,1-1-1 0 0,0 1 1 0 0,0-1-1 0 0,0 1 0 0 0,1-1 1 0 0,1 0-1 0 0,0 0 1 0 0,0-1-1 0 0,0 1 1 0 0,6 5-7 0 0,7-1 51 0 0,1 0 0 0 0,0-1 1 0 0,1-1-1 0 0,0-1 0 0 0,1 0 1 0 0,0-2-1 0 0,0 0 0 0 0,1-2 1 0 0,0 0-1 0 0,0-1 0 0 0,0-1 0 0 0,0-2 1 0 0,0 0-1 0 0,1-1 0 0 0,-1-1 1 0 0,9-2-52 0 0,-7 3-35 0 0,40-17-1168 0 0,-47 3-2619 0 0,-4-3-5010 0 0,-9 9-3337 0 0</inkml:trace>
  <inkml:trace contextRef="#ctx0" brushRef="#br0" timeOffset="5136.719">2301 1164 16588 0 0,'0'0'1141'0'0,"0"0"-261"0"0,0 0-24 0 0,0 0 102 0 0,0 0 62 0 0,0 0-33 0 0,0 0-189 0 0,0 0-204 0 0,0 0-172 0 0,0 0-114 0 0,0 0-79 0 0,0 0-43 0 0,0 0-6 0 0,-2 28-11 0 0,-6 84-12 0 0,11-50 188 0 0,4-55 1563 0 0,0-28-949 0 0,0-2-908 0 0,0 0 0 0 0,2 1 0 0 0,0 0 0 0 0,2 0 0 0 0,0 1-1 0 0,1 0 1 0 0,1 1 0 0 0,1 1 0 0 0,1 0 0 0 0,12-12-51 0 0,67-42 87 0 0,-92 74-88 0 0,0-1 0 0 0,1 1 0 0 0,-1 0 0 0 0,0 1 0 0 0,0-1 0 0 0,0 0 0 0 0,0 1 0 0 0,0-1 0 0 0,0 1 0 0 0,0-1 0 0 0,0 1 0 0 0,-1 0 0 0 0,1 0 0 0 0,-1 0 0 0 0,1 0 0 0 0,-1 0 0 0 0,0 0 0 0 0,0 0 0 0 0,0 0 0 0 0,0 1 0 0 0,0-1 0 0 0,0 0 0 0 0,0 1 0 0 0,-1-1 0 0 0,1 1 0 0 0,-1-1 0 0 0,0 0 0 0 0,0 1 0 0 0,0 1 1 0 0,2 1-6 0 0,3 33-9 0 0,16 34-314 0 0,-12-105-8805 0 0,-9 23 3089 0 0,0 2-5486 0 0</inkml:trace>
  <inkml:trace contextRef="#ctx0" brushRef="#br0" timeOffset="5669.412">1773 343 5569 0 0,'0'0'1841'0'0,"0"0"-378"0"0,0 0-39 0 0,0 0 147 0 0,0 0 87 0 0,0 0-67 0 0,0 0-168 0 0,0 0-185 0 0,0 0-152 0 0,0 0-118 0 0,0 0-84 0 0,0 0-91 0 0,0 0-95 0 0,-7-2-83 0 0,-20-5-76 0 0,20 5-40 0 0,7 2-51 0 0,0 0-51 0 0,14-3 1206 0 0,4-2-1372 0 0,0-1-1 0 0,-1 0 1 0 0,0-2-1 0 0,-1 0 1 0 0,1 0-1 0 0,-1-2 1 0 0,-1 0-1 0 0,0 0 1 0 0,0-2-1 0 0,-1 0 0 0 0,-1-1 1 0 0,0 0-1 0 0,9-12-230 0 0,77-127 386 0 0,-84 122-235 0 0,-15 30-134 0 0,0 0-25 0 0,0 0-22 0 0,0 0-17 0 0,0 0-12 0 0,7 15-155 0 0,46 70 315 0 0,64 127-72 0 0,-102-196-1147 0 0,-7-12-2666 0 0,0-1-4250 0 0,-4 0-4291 0 0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37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503 782 2008 0 0,'0'0'2928'0'0,"0"0"-1052"0"0,0 0-324 0 0,0 0 97 0 0,0 0 187 0 0,0 0 18 0 0,0 0-123 0 0,0 0-256 0 0,0 0-344 0 0,0 0-183 0 0,0 0-165 0 0,-5-4-104 0 0,-13-13-36 0 0,13 13-37 0 0,5 4-20 0 0,0 0-38 0 0,0 0-40 0 0,0 0-81 0 0,0 0-78 0 0,0 0-63 0 0,0 0-85 0 0,0 0-29 0 0,0 8 135 0 0,-17 406 462 0 0,18-400-44 0 0,5-39 935 0 0,-2 4-1786 0 0,17-35 160 0 0,1 1-1 0 0,4 1 0 0 0,1 1 1 0 0,3 1-1 0 0,14-16-33 0 0,-30 50 9 0 0,0 0 0 0 0,2 1-1 0 0,0 1 1 0 0,0 0 0 0 0,2 1 0 0 0,0 1-1 0 0,3-2-8 0 0,-19 15 0 0 0,-1 0-1 0 0,1 0 1 0 0,0 0-1 0 0,0 0 1 0 0,-1 0-1 0 0,1 0 1 0 0,0 0-1 0 0,0 1 1 0 0,0-1-1 0 0,0 1 1 0 0,0-1-1 0 0,0 1 1 0 0,0 0-1 0 0,0 0 1 0 0,0 0-1 0 0,0 0 1 0 0,0 0-1 0 0,0 0 1 0 0,0 0-1 0 0,0 1 1 0 0,0-1-1 0 0,0 1 1 0 0,0 0-1 0 0,0-1 0 0 0,0 1 1 0 0,-1 0-1 0 0,1 0 1 0 0,0 0-1 0 0,0 0 1 0 0,-1 0-1 0 0,1 1 1 0 0,-1-1-1 0 0,1 0 1 0 0,-1 1-1 0 0,0-1 1 0 0,1 1-1 0 0,0 1 1 0 0,36 75 91 0 0,-29-58-44 0 0,27 67 57 0 0,-56-112-4386 0 0,2 6-5244 0 0,14 15-1995 0 0</inkml:trace>
  <inkml:trace contextRef="#ctx0" brushRef="#br0" timeOffset="636.389">575 429 3169 0 0,'0'0'1197'0'0,"0"0"2"0"0,0 0 221 0 0,0 0 302 0 0,0 0 176 0 0,0 0-64 0 0,0 0-237 0 0,0 0-263 0 0,0 0-198 0 0,0 0-106 0 0,0 0-35 0 0,0 0-24 0 0,0 0-77 0 0,-3-3-89 0 0,-7-6-88 0 0,8 6-112 0 0,2 3-67 0 0,0 0-54 0 0,0 0-53 0 0,-10 12 1125 0 0,-65 49-1244 0 0,74-60-292 0 0,0-1 7 0 0,1 3-7 0 0,0-3 7 0 0,0 0 14 0 0,0 0 0 0 0,0 0 31 0 0,0 0 31 0 0,0 0 9 0 0,0 0 52 0 0,29-43 759 0 0,-6 13-768 0 0,-23 30-90 0 0,0 0 7 0 0,0 0-5 0 0,0 0-21 0 0,0 0 0 0 0,0 0-8 0 0,0 0-12 0 0,0 0-9 0 0,0 0-5 0 0,0 0-17 0 0,0 0-6 0 0,18-3-8490 0 0,-7 2 364 0 0,-7 1-2683 0 0</inkml:trace>
  <inkml:trace contextRef="#ctx0" brushRef="#br0" timeOffset="2520.761">827 352 1176 0 0,'0'0'2178'0'0,"0"0"75"0"0,0 0 26 0 0,0 0-80 0 0,0 0-204 0 0,0 0-245 0 0,0 0-226 0 0,0 0-182 0 0,0 0-102 0 0,0 0-107 0 0,0 0-96 0 0,0 0-109 0 0,0 0-116 0 0,9 15 5096 0 0,-29 25-5973 0 0,19-41 1288 0 0,20-25-1105 0 0,-19 24-134 0 0,0 1 2 0 0,0 1 7 0 0,0 0 12 0 0,0 0 6 0 0,0 0 8 0 0,0 0-9 0 0,0 0-6 0 0,0 0-12 0 0,0 0 10 0 0,0 0-12 0 0,0 0-15 0 0,0 0 8 0 0,0 0 11 0 0,0 0 9 0 0,-8 12-3573 0 0,1 11-949 0 0,4-7-4458 0 0,1-8-2738 0 0</inkml:trace>
  <inkml:trace contextRef="#ctx0" brushRef="#br0" timeOffset="11095.317">339 179 0 0 0,'0'0'902'0'0,"0"0"144"0"0,0 0 7 0 0,0 0-96 0 0,0 0-126 0 0,0 0-40 0 0,0 0 22 0 0,0 0 93 0 0,14-23 125 0 0,44-69 76 0 0,-40 52 2272 0 0,-20 33-1872 0 0,1 5-1240 0 0,0 1 0 0 0,0-1 0 0 0,0 1 0 0 0,-1 0 0 0 0,1 0 0 0 0,-1 0 0 0 0,1 0 0 0 0,-1 0 0 0 0,1 0 0 0 0,-1 0 0 0 0,1 0 0 0 0,-1 1 0 0 0,0-1 0 0 0,1 1 0 0 0,-1-1 0 0 0,0 1 0 0 0,0-1 0 0 0,1 1 0 0 0,-1 0 0 0 0,0 0 0 0 0,0 0-1 0 0,1 0 1 0 0,-1 0 0 0 0,0 1 0 0 0,0-1 0 0 0,1 0 0 0 0,-1 1-267 0 0,-2-1 280 0 0,-3 1-157 0 0,0 0 0 0 0,0 1 0 0 0,0 0-1 0 0,0 1 1 0 0,0 0 0 0 0,0-1 0 0 0,1 2-1 0 0,0-1 1 0 0,0 1 0 0 0,0 0 0 0 0,0 1-1 0 0,0-1 1 0 0,1 1 0 0 0,-3 2-123 0 0,-12 10 314 0 0,9-5-231 0 0,0 0 0 0 0,1 1 0 0 0,0 1 0 0 0,1 0 0 0 0,1 0 0 0 0,0 1 0 0 0,0 0 0 0 0,2 0 0 0 0,0 1 0 0 0,1-1 0 0 0,0 1 0 0 0,1 4-83 0 0,-40 156 923 0 0,-16 153-923 0 0,39 41 576 0 0,-8-197-245 0 0,27-106 885 0 0,2-67-1201 0 0,0 22 282 0 0,-4 62 319 0 0,4-83-608 0 0,0-1 1 0 0,0 0 10 0 0,0 0 15 0 0,0 0-6 0 0,0 0 4 0 0,0 0 8 0 0,0 0 5 0 0,0 0 0 0 0,0 0 9 0 0,0 0-24 0 0,0 0-6 0 0,0 0 2 0 0,0 0 2 0 0,0 0-6 0 0,0 0 14 0 0,0 0-6 0 0,0 0-36 0 0,0 0 20 0 0,0 0-2 0 0,0 0 9 0 0,0 0 20 0 0,0 0-19 0 0,0 0 7 0 0,0 0-12 0 0,0 0 11 0 0,0 0 4 0 0,0 0-1 0 0,17-4 122 0 0,179-47 552 0 0,-159 52-1678 0 0,-22 15-7030 0 0,-13-11-3978 0 0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3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429 7 0 0 0,'0'0'584'0'0,"0"0"427"0"0,0 0 153 0 0,0 0 37 0 0,0 0-9 0 0,0 0-53 0 0,0 0-78 0 0,0 0-63 0 0,0 0-57 0 0,2-1 2 0 0,8-4 47 0 0,-7 4 71 0 0,-3 1 58 0 0,0 0 15 0 0,0 0-22 0 0,0 0-82 0 0,0 0-86 0 0,0 0-111 0 0,0 0-110 0 0,-4 1 2709 0 0,-15 2-3115 0 0,0-2-200 0 0,0 1-1 0 0,0 1 1 0 0,1 1 0 0 0,-1 1 0 0 0,1 0 0 0 0,0 1-1 0 0,-15 8-116 0 0,25-10 48 0 0,-1 1 0 0 0,2-1 0 0 0,-1 2 0 0 0,0-1 0 0 0,1 1 0 0 0,0 0-1 0 0,1 0 1 0 0,-1 1 0 0 0,1 0 0 0 0,0 0 0 0 0,1 0 0 0 0,0 1 0 0 0,0 0-1 0 0,1 0 1 0 0,0 0 0 0 0,0 0 0 0 0,1 1 0 0 0,-1 1-48 0 0,-30 168 624 0 0,31-145-529 0 0,-16 330 638 0 0,-24-150-317 0 0,36-183-357 0 0,7-30-55 0 0,0 0-4 0 0,-4 8 491 0 0,-14 22 68 0 0,11 28 740 0 0,-3-3-615 0 0,51-71-231 0 0,236-49-84 0 0,-252 61-235 0 0,-15 2-1486 0 0,-31 1-2008 0 0,8 1-727 0 0,7 0-3434 0 0,2 0-4407 0 0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4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48 165 14699 0 0,'0'0'2047'0'0,"0"0"-820"0"0,0 0-368 0 0,0 0 17 0 0,0 0 80 0 0,0 0 9 0 0,0 0-124 0 0,0 0-171 0 0,0 0-154 0 0,0 0-118 0 0,0 0-53 0 0,0 0-39 0 0,0 0-22 0 0,-6 29-9 0 0,-20 91-24 0 0,20 12 524 0 0,-4 76 1897 0 0,53-391-2004 0 0,-32 142-659 0 0,2 0 0 0 0,2 1 0 0 0,1 1 0 0 0,2 0 0 0 0,2 1 0 0 0,1 2 0 0 0,2 0 0 0 0,2 1 0 0 0,1 1 0 0 0,8-6-9 0 0,-30 36-5 0 0,0-1 1 0 0,1 1-1 0 0,-1 0 1 0 0,1 0-1 0 0,0 0 1 0 0,0 0-1 0 0,0 1 1 0 0,1 0-1 0 0,-1 0 1 0 0,1 1-1 0 0,-1-1 1 0 0,1 1-1 0 0,0 0 1 0 0,0 1-1 0 0,0 0 1 0 0,0 0-1 0 0,0 0 1 0 0,0 0-1 0 0,6 1 5 0 0,-8 3-2 0 0,-1 0 0 0 0,0 1 0 0 0,0-1 0 0 0,-1 1 0 0 0,1-1-1 0 0,-1 1 1 0 0,1 0 0 0 0,-1 0 0 0 0,0 0 0 0 0,-1 0 0 0 0,1 0-1 0 0,-1 1 1 0 0,0-1 0 0 0,0 0 0 0 0,0 1 0 0 0,0-1 0 0 0,-1 1-1 0 0,0-1 1 0 0,0 1 0 0 0,0-1 0 0 0,-1 1 0 0 0,1-1 0 0 0,-1 1-1 0 0,0-1 1 0 0,0 0 0 0 0,-1 1 0 0 0,1-1 0 0 0,-1 0 0 0 0,-1 2 2 0 0,-14 36-95 0 0,-7 24-31 0 0,18-19-3126 0 0,18-37-4898 0 0,-6-6-3350 0 0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7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67 2729 0 0,'0'0'2435'0'0,"0"0"-948"0"0,0 0-338 0 0,0 0 66 0 0,0 0 186 0 0,0 0 119 0 0,0 0-16 0 0,0 0-138 0 0,0 0-158 0 0,0 0-97 0 0,0 0-77 0 0,0 0-41 0 0,12-4-35 0 0,33-10-72 0 0,-27 10 1992 0 0,-17 4-2329 0 0,-1 0-85 0 0,10-1 756 0 0,47-15-939 0 0,-41 10-174 0 0,0 1 0 0 0,0 0-1 0 0,0 2 1 0 0,0 0 0 0 0,1 0 0 0 0,-1 2 0 0 0,1 0 0 0 0,0 1 0 0 0,4 1-107 0 0,-19-1 0 0 0,-1 0 1 0 0,1 1-1 0 0,0-1 0 0 0,0 1 1 0 0,0 0-1 0 0,-1 0 1 0 0,1-1-1 0 0,-1 1 1 0 0,1 0-1 0 0,0 1 0 0 0,-1-1 1 0 0,0 0-1 0 0,1 0 1 0 0,-1 1-1 0 0,0-1 0 0 0,1 0 1 0 0,-1 1-1 0 0,0-1 1 0 0,0 1-1 0 0,0 0 0 0 0,0-1 1 0 0,-1 1-1 0 0,1 0 1 0 0,0-1-1 0 0,-1 1 0 0 0,1 0 1 0 0,-1 0-1 0 0,0 0 1 0 0,1 0-1 0 0,-1 0 0 0 0,0-1 1 0 0,0 1-1 0 0,0 0 1 0 0,0 0-1 0 0,-1 0 1 0 0,1 1-1 0 0,-23 66 22 0 0,-111 85 115 0 0,113-136-125 0 0,0 2 0 0 0,1 1-1 0 0,2 0 1 0 0,0 2 0 0 0,1 0 0 0 0,2 0-1 0 0,0 2 1 0 0,1 0 0 0 0,-9 26-12 0 0,21-44 36 0 0,0-1 0 0 0,0 1 0 0 0,1 0 0 0 0,0 0 0 0 0,0 1 0 0 0,0-1 0 0 0,1 0 0 0 0,1 0 0 0 0,-1 0-1 0 0,1 0 1 0 0,0 0 0 0 0,1 0 0 0 0,-1 0 0 0 0,1 0 0 0 0,1 0 0 0 0,-1-1 0 0 0,1 1 0 0 0,0-1 0 0 0,1 0 0 0 0,0 1 0 0 0,0-2 0 0 0,0 1 0 0 0,1 0 0 0 0,-1-1 0 0 0,1 0 0 0 0,2 1-36 0 0,2-1 86 0 0,1-1 1 0 0,0 0-1 0 0,0 0 1 0 0,0-1-1 0 0,0-1 1 0 0,1 0-1 0 0,-1 0 1 0 0,1-1-1 0 0,-1 0 1 0 0,1 0-1 0 0,0-2 0 0 0,-1 1 1 0 0,1-1-1 0 0,-1-1 1 0 0,1 0-1 0 0,-1 0 1 0 0,0-1-1 0 0,0-1 1 0 0,9-3-87 0 0,-4 1-301 0 0,20-15-845 0 0,-28 8-3175 0 0,-1-5-3973 0 0,-4 10-3779 0 0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7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50 188 12859 0 0,'0'0'2830'0'0,"0"0"-1761"0"0,0 0-607 0 0,0 0 110 0 0,0 0 201 0 0,0 0 135 0 0,0 0-15 0 0,0 0-166 0 0,0 0-215 0 0,0 0-150 0 0,-8 32-90 0 0,-25 98-65 0 0,24-49 291 0 0,9-1 930 0 0,0-79-1279 0 0,0-1 54 0 0,0 0 45 0 0,0 0 45 0 0,0 0 59 0 0,0 0 30 0 0,0 0 15 0 0,1-16 704 0 0,4-7-1033 0 0,1 0-1 0 0,1 0 1 0 0,1 1 0 0 0,1 1 0 0 0,1-1 0 0 0,0 1 0 0 0,2 1 0 0 0,1 0 0 0 0,4-5-68 0 0,-6 8 26 0 0,3-7 7 0 0,1 0 0 0 0,1 1 0 0 0,1 1 0 0 0,2 1 0 0 0,0 0 0 0 0,1 2 0 0 0,0 0 0 0 0,2 1-1 0 0,0 1 1 0 0,22-12-33 0 0,-34 23 37 0 0,-9 5-36 0 0,0-1-1 0 0,-1 1 0 0 0,1 0 0 0 0,0 0 0 0 0,0 0 1 0 0,0 0-1 0 0,0 1 0 0 0,0-1 0 0 0,0 0 0 0 0,0 0 1 0 0,0 1-1 0 0,1-1 0 0 0,-1 0 0 0 0,0 1 1 0 0,0-1-1 0 0,1 1 0 0 0,-1 0 0 0 0,0-1 0 0 0,0 1 1 0 0,1 0-1 0 0,-1 0 0 0 0,0 0 0 0 0,1 0 1 0 0,-1 0-1 0 0,0 0 0 0 0,1 0 0 0 0,-1 0 0 0 0,0 0 1 0 0,1 1-1 0 0,-1-1 0 0 0,0 1 0 0 0,0-1 1 0 0,1 1-1 0 0,-1-1 0 0 0,0 1 0 0 0,0 0 0 0 0,0-1 1 0 0,0 1-1 0 0,0 0 0 0 0,0 0 0 0 0,0 0 0 0 0,0 0 1 0 0,0 0-1 0 0,0 0 0 0 0,0 1 0 0 0,2 11 11 0 0,0 0 1 0 0,-2 0-1 0 0,0 0 0 0 0,0 1 1 0 0,-1-1-1 0 0,0 0 0 0 0,-2 1 0 0 0,1-1 1 0 0,-2 0-1 0 0,0 0-11 0 0,-5 69 36 0 0,8-33-213 0 0,3-71-11043 0 0,-3 18-273 0 0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8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4 14627 0 0,'0'0'1431'0'0,"0"0"-100"0"0,0 0 3 0 0,0 0 89 0 0,0 0-14 0 0,0 0-155 0 0,0 0-282 0 0,0 0-272 0 0,0 0-181 0 0,0 0-130 0 0,0 0-91 0 0,0 0-43 0 0,0 0-18 0 0,-16 15 614 0 0,-28 18-495 0 0,113-84 279 0 0,-69 50-595 0 0,0 1 4 0 0,0 0 9 0 0,0 0-5 0 0,0 0-28 0 0,-18 14 25 0 0,-6 5 58 0 0,24-19-87 0 0,0 0 3 0 0,0 0 6 0 0,0 0-16 0 0,0 0-11 0 0,0 0 0 0 0,0 0-30 0 0,0 0-49 0 0,0 0-87 0 0,0 0-92 0 0,17 0-2630 0 0,-8 1 860 0 0,-4 2-2499 0 0,-1 1-7167 0 0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28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1647 545 8658 0 0,'0'0'2188'0'0,"0"0"-1171"0"0,0 0-528 0 0,0 0 74 0 0,0 0 292 0 0,0 0 257 0 0,0 0 89 0 0,0 0-90 0 0,0 0-208 0 0,0 0-173 0 0,0 0-150 0 0,-26-14-119 0 0,-82-43-63 0 0,48 42 121 0 0,48 16-389 0 0,-52 3 115 0 0,1 3 0 0 0,0 2 0 0 0,1 3-1 0 0,0 3 1 0 0,0 2 0 0 0,2 4 0 0 0,-25 12-245 0 0,26-4 105 0 0,59-28-104 0 0,0 0 0 0 0,0 1 1 0 0,0-1-1 0 0,0 0 0 0 0,0 0 0 0 0,1 0 0 0 0,-1 0 0 0 0,0 1 0 0 0,1-1 0 0 0,-1 0 0 0 0,0 0 1 0 0,1 0-1 0 0,-1 0 0 0 0,1 0 0 0 0,0 0 0 0 0,-1 0 0 0 0,1 0 0 0 0,0 0 0 0 0,-1 0 1 0 0,1 0-1 0 0,0 0 0 0 0,0-1 0 0 0,0 1 0 0 0,0 0 0 0 0,0-1 0 0 0,0 1 0 0 0,0 0 0 0 0,0-1 1 0 0,0 1-1 0 0,0-1 0 0 0,1 1-1 0 0,-1-1 5 0 0,14 8 28 0 0,0 0-1 0 0,1-1 0 0 0,0-1 1 0 0,0-1-1 0 0,1 0 0 0 0,-1-1 1 0 0,1-1-1 0 0,0 0 1 0 0,3-1-33 0 0,27 6 47 0 0,-12-2-26 0 0,-16-3 3 0 0,-1 0 1 0 0,0 1 0 0 0,1 1 0 0 0,-1 1 0 0 0,-1 0-1 0 0,17 9-24 0 0,-32-14 6 0 0,-1 0-1 0 0,1 0 1 0 0,-1 0-1 0 0,1 0 0 0 0,-1 0 1 0 0,0 1-1 0 0,1-1 1 0 0,-1 0-1 0 0,0 1 1 0 0,0-1-1 0 0,0 1 0 0 0,0-1 1 0 0,0 1-1 0 0,0-1 1 0 0,0 1-1 0 0,-1-1 1 0 0,1 1-1 0 0,-1 0 0 0 0,1 0 1 0 0,-1-1-1 0 0,1 1 1 0 0,-1 0-1 0 0,0 0 1 0 0,0-1-1 0 0,0 1 0 0 0,0 0 1 0 0,0 0-1 0 0,0 0 1 0 0,-1-1-1 0 0,1 1 1 0 0,-1 0-1 0 0,1 0 0 0 0,-1-1 1 0 0,1 1-1 0 0,-1-1 1 0 0,0 1-1 0 0,0 0 1 0 0,0-1-1 0 0,0 1-5 0 0,-47 55 342 0 0,-3-16-219 0 0,-2-3 0 0 0,-1-2 0 0 0,-1-2 0 0 0,-29 10-123 0 0,-40 26 165 0 0,90-50-104 0 0,6-5 10 0 0,2 1-1 0 0,0 1 0 0 0,1 1 0 0 0,1 2 1 0 0,0 0-1 0 0,-3 6-70 0 0,25-25 11 0 0,1 1 1 0 0,-1 0-1 0 0,0 0 1 0 0,1 0-1 0 0,-1-1 1 0 0,1 2-1 0 0,-1-1 1 0 0,1 0-1 0 0,0 0 1 0 0,0 0-1 0 0,0 1 1 0 0,0-1-1 0 0,0 0 1 0 0,1 1-1 0 0,-1-1 1 0 0,1 1-1 0 0,-1-1 1 0 0,1 0-1 0 0,0 1 1 0 0,0-1-1 0 0,0 1 1 0 0,0-1-1 0 0,1 1 1 0 0,-1-1-1 0 0,1 1 1 0 0,-1-1-1 0 0,1 1 1 0 0,0-1-1 0 0,0 0 1 0 0,0 0-1 0 0,0 1 1 0 0,0-1-1 0 0,1 0 1 0 0,-1 0-1 0 0,1 0 1 0 0,-1 0-1 0 0,1 0 1 0 0,0-1-1 0 0,-1 1 1 0 0,1 0-1 0 0,0-1 0 0 0,0 1 1 0 0,0-1-1 0 0,2 1-11 0 0,17 6 77 0 0,1-2 0 0 0,-1 0-1 0 0,2-1 1 0 0,-1-1-1 0 0,0-1 1 0 0,1-1-1 0 0,-1-1 1 0 0,1-1-1 0 0,0-1 1 0 0,6-2-77 0 0,35 2 101 0 0,73-5 169 0 0,-1-6-1 0 0,33-11-269 0 0,-125 13-35 0 0,-70-10-2885 0 0,-14-8-1518 0 0,17 7-3228 0 0,14 12-3314 0 0</inkml:trace>
  <inkml:trace contextRef="#ctx0" brushRef="#br0" timeOffset="320.653">1317 0 13171 0 0,'0'0'3467'0'0,"0"0"-2259"0"0,0 0-682 0 0,0 0-31 0 0,0 0 149 0 0,0 0 188 0 0,0 0 112 0 0,0 0 22 0 0,0 0-46 0 0,0 0-91 0 0,-32 35-107 0 0,-96 112-109 0 0,92-78-107 0 0,34-21-133 0 0,2 1 1 0 0,2-1-1 0 0,2 0 1 0 0,3 0-1 0 0,4 15-373 0 0,16 168 453 0 0,-27-178-413 0 0,-2 1-1 0 0,-3-1 0 0 0,-1 0 0 0 0,-4 0 0 0 0,-4 11-39 0 0,-139 406 59 0 0,49-135-7 0 0,78-169-148 0 0,26-165-15 0 0,0-1-43 0 0,0 0-57 0 0,0 0-77 0 0,6-23-5933 0 0,-3 13 189 0 0,-1 2-6036 0 0</inkml:trace>
  <inkml:trace contextRef="#ctx0" brushRef="#br0" timeOffset="30564.424">331 2559 15483 0 0,'0'0'2146'0'0,"0"0"-786"0"0,0 0-277 0 0,0 0-5 0 0,0 0-22 0 0,0 0-162 0 0,0 0-228 0 0,0 0-184 0 0,-35 9-131 0 0,-107 29-87 0 0,138-38-250 0 0,1 1 1 0 0,-1-1-1 0 0,0 1 1 0 0,1 0-1 0 0,-1 1 1 0 0,1-1-1 0 0,-1 1 1 0 0,1-1-1 0 0,0 1 1 0 0,0 0-1 0 0,0 0 1 0 0,0 0-1 0 0,0 1 1 0 0,0-1 0 0 0,1 1-1 0 0,-1 0 1 0 0,1-1-1 0 0,-1 1 1 0 0,1 0-1 0 0,0 1 1 0 0,-1 0-15 0 0,-4 9 45 0 0,-4 3-28 0 0,1 1-1 0 0,1 1 1 0 0,0-1-1 0 0,2 2 1 0 0,0-1-1 0 0,0 1 1 0 0,2 0-1 0 0,0 0 1 0 0,2 0-1 0 0,0 1 1 0 0,1 0-1 0 0,1-1 1 0 0,0 1-1 0 0,3 14-16 0 0,0-23 23 0 0,0-1-1 0 0,1 1 1 0 0,0-1-1 0 0,1 0 1 0 0,0 0 0 0 0,1 0-1 0 0,0-1 1 0 0,0 0-1 0 0,1 0 1 0 0,0 0 0 0 0,0 0-1 0 0,1-1 1 0 0,0 0-1 0 0,1-1 1 0 0,0 1-1 0 0,0-2 1 0 0,1 1 0 0 0,-1-1-1 0 0,2 0 1 0 0,-1-1-1 0 0,0 0 1 0 0,1 0 0 0 0,0-1-1 0 0,0-1 1 0 0,0 1-1 0 0,1-2 1 0 0,-1 1-1 0 0,1-1 1 0 0,-1-1 0 0 0,8 0-23 0 0,5-1 171 0 0,0-1 1 0 0,1-1 0 0 0,-1-1 0 0 0,0-1 0 0 0,0-1-1 0 0,-1-1 1 0 0,1-1 0 0 0,-2-1 0 0 0,1-1 0 0 0,-1 0-1 0 0,0-2 1 0 0,-1-1 0 0 0,0 0 0 0 0,-1-2 0 0 0,0 0-1 0 0,-2-1 1 0 0,2-2-172 0 0,-10 9 28 0 0,-1-1 0 0 0,1 0 1 0 0,-2-1-1 0 0,0 0 0 0 0,0 0 0 0 0,0-1 0 0 0,-1 1 0 0 0,-1-1 0 0 0,0-1 1 0 0,-1 1-1 0 0,0-1 0 0 0,0 0 0 0 0,-1 0 0 0 0,-1 0 0 0 0,0 0 0 0 0,-1 0 1 0 0,0 0-1 0 0,-1 0 0 0 0,0-1 0 0 0,-1 1 0 0 0,0 0 0 0 0,-1 0 0 0 0,0 0 0 0 0,-1 0 1 0 0,-1 0-1 0 0,0 0 0 0 0,0 1 0 0 0,-1 0 0 0 0,-1 0 0 0 0,1 0 0 0 0,-4-2-28 0 0,1-1-76 0 0,-1 1-1 0 0,-1 1 0 0 0,0 0 0 0 0,-1 0 0 0 0,-1 1 0 0 0,1 0 1 0 0,-2 1-1 0 0,1 1 0 0 0,-1 0 0 0 0,-1 0 0 0 0,0 1 1 0 0,0 1-1 0 0,0 0 0 0 0,-1 1 0 0 0,0 1 0 0 0,0 0 1 0 0,0 1-1 0 0,-1 1 0 0 0,0 0 0 0 0,-13 0 77 0 0,13 3-382 0 0,-1 0 1 0 0,1 2-1 0 0,0-1 1 0 0,0 2-1 0 0,0 0 0 0 0,0 1 1 0 0,0 1-1 0 0,1 0 0 0 0,-11 6 382 0 0,-72 50-9128 0 0,76-39-2470 0 0</inkml:trace>
  <inkml:trace contextRef="#ctx0" brushRef="#br0" timeOffset="30896.916">51 2957 15523 0 0,'0'0'1785'0'0,"0"0"-465"0"0,0 0-166 0 0,0 0 15 0 0,0 0-26 0 0,0 0-100 0 0,0 0-194 0 0,0 0-198 0 0,0 0-148 0 0,0 0-107 0 0,0 0-84 0 0,0 0-72 0 0,0 0-41 0 0,28-29-34 0 0,90-85-17 0 0,-62 75 36 0 0,-44 37-124 0 0,-1-3-13 0 0,1 1 0 0 0,0 0 0 0 0,1 1 0 0 0,-1 1-1 0 0,0 0 1 0 0,1 0 0 0 0,0 2 0 0 0,-1-1 0 0 0,1 1-1 0 0,-1 1 1 0 0,12 2-47 0 0,-19 0 6 0 0,0 0-1 0 0,0 0 1 0 0,0 1-1 0 0,0-1 1 0 0,-1 1-1 0 0,1 0 1 0 0,-1 1-1 0 0,0-1 1 0 0,0 1-1 0 0,0 0 1 0 0,-1 0 0 0 0,0 0-1 0 0,0 0 1 0 0,0 1-6 0 0,23 30 40 0 0,-22-32-5 0 0,1 1 0 0 0,0-1 0 0 0,0 0 0 0 0,0 0 0 0 0,0 0 0 0 0,0-1 0 0 0,1 0 0 0 0,0 0 0 0 0,0 0 1 0 0,-1 0-1 0 0,2-1 0 0 0,-1 0 0 0 0,0-1 0 0 0,0 1 0 0 0,1-1 0 0 0,-1 0 0 0 0,0-1 0 0 0,1 0 0 0 0,-1 0 1 0 0,1 0-1 0 0,-1 0 0 0 0,0-1 0 0 0,1 0 0 0 0,-1-1 0 0 0,1 0-35 0 0,16-30-747 0 0,-23 18-2559 0 0,-6 2-4033 0 0,1 8-4710 0 0</inkml:trace>
  <inkml:trace contextRef="#ctx0" brushRef="#br0" timeOffset="31447.87">172 2180 13027 0 0,'0'0'1991'0'0,"0"0"-387"0"0,0 0-209 0 0,0 0-44 0 0,0 0-40 0 0,0 0-127 0 0,0 0-213 0 0,0 0-237 0 0,0 0-182 0 0,0 0-131 0 0,0 0-98 0 0,0 0-71 0 0,0 0-27 0 0,-7 11 593 0 0,5-6-690 0 0,2-5-109 0 0,1 0 0 0 0,-1 0 1 0 0,0 0-1 0 0,0 0 0 0 0,1-1 0 0 0,-1 1 1 0 0,0 0-1 0 0,0 0 0 0 0,1 0 0 0 0,-1 0 1 0 0,0 0-1 0 0,0 0 0 0 0,1 0 0 0 0,-1-1 1 0 0,0 1-1 0 0,1 0 0 0 0,-1 0 0 0 0,0 0 0 0 0,1 0 1 0 0,-1 0-1 0 0,0 0 0 0 0,0 1 0 0 0,1-1 1 0 0,-1 0-1 0 0,0 0 0 0 0,1 0 0 0 0,-1 0 1 0 0,0 0-1 0 0,0 0 0 0 0,1 0 0 0 0,-1 1 1 0 0,0-1-1 0 0,0 0 0 0 0,1 0 0 0 0,-1 0 1 0 0,0 0-1 0 0,0 1 0 0 0,0-1 0 0 0,1 0 1 0 0,-1 0-1 0 0,0 1 0 0 0,0-1 0 0 0,0 0 1 0 0,0 0-1 0 0,1 1 0 0 0,-1-1 0 0 0,0 0-19 0 0,3-1 37 0 0,68-33 502 0 0,-118 64-80 0 0,75-15-2485 0 0,-6-15 20 0 0,2 1-5728 0 0,-15 2-4269 0 0</inkml:trace>
  <inkml:trace contextRef="#ctx0" brushRef="#br0" timeOffset="32333.55">655 2169 8354 0 0,'0'0'2216'0'0,"0"0"-275"0"0,0 0-156 0 0,0 0-112 0 0,0 0-249 0 0,0 0-248 0 0,0 0-320 0 0,0 0-279 0 0,0 0-135 0 0,0 0-44 0 0,0 0 15 0 0,0 0 15 0 0,13-5-5 0 0,41-15-12 0 0,11 12 821 0 0,-21 5-513 0 0,1 2-1 0 0,0 3 1 0 0,-1 1-1 0 0,1 1 1 0 0,10 5-719 0 0,-51-9 28 0 0,-1 1 0 0 0,1-1 0 0 0,-1 1 0 0 0,1 0 0 0 0,0 0 0 0 0,-1 0 0 0 0,1 0 0 0 0,-1 0 0 0 0,0 1 0 0 0,1-1 0 0 0,-1 1 0 0 0,0 0 0 0 0,0 0 1 0 0,0 1-1 0 0,0-1 0 0 0,0 0 0 0 0,-1 1 0 0 0,1 0 0 0 0,-1 0 0 0 0,0-1 0 0 0,0 1 0 0 0,0 1 0 0 0,0-1 0 0 0,0 0 0 0 0,0 0 0 0 0,-1 1 0 0 0,0-1 0 0 0,0 1 0 0 0,0-1 0 0 0,0 1 0 0 0,0-1 0 0 0,0 4-28 0 0,3 571 336 0 0,-10-75-345 0 0,6-502 18 0 0,0-1 6 0 0,0 0 2 0 0,0 0 9 0 0,0 0 12 0 0,0 0 6 0 0,0 0-8 0 0,0 0-1 0 0,0 0-14 0 0,0 0 2 0 0,0 0-2 0 0,0 0-8 0 0,0 0 3 0 0,0 0 6 0 0,0 0 1 0 0,0 0-2 0 0,0 0 11 0 0,0 0-12 0 0,0 0-2 0 0,0 0 2 0 0,0 0-10 0 0,0 0-4 0 0,-208 31 1040 0 0,84-7-611 0 0,46-13-2266 0 0,88-26-2116 0 0,-2 6-498 0 0,1 4-7527 0 0</inkml:trace>
  <inkml:trace contextRef="#ctx0" brushRef="#br0" timeOffset="33282.862">1673 2776 3305 0 0,'0'0'1407'0'0,"0"0"-224"0"0,0 0-10 0 0,0 0 147 0 0,0 0 158 0 0,0 0-30 0 0,0 0-178 0 0,0 0-263 0 0,0 0-319 0 0,0 0-232 0 0,0 0-149 0 0,-7 1-10 0 0,-20 5 119 0 0,47 13 3133 0 0,-11-16-3162 0 0,1 0 0 0 0,-1-1-1 0 0,0 0 1 0 0,1-1 0 0 0,-1 0 0 0 0,1 0-1 0 0,0-1 1 0 0,-1 0 0 0 0,1-1 0 0 0,0 0-1 0 0,-1-1 1 0 0,0 0 0 0 0,3-1-387 0 0,14-5 307 0 0,0-1-1 0 0,0-1 1 0 0,-2-2 0 0 0,1 0 0 0 0,-1-2-1 0 0,14-11-306 0 0,-27 19 47 0 0,-1 0-1 0 0,0 0 1 0 0,0-2-1 0 0,0 1 1 0 0,-1-1-1 0 0,0 0 1 0 0,-1-1-1 0 0,0 0 0 0 0,0 0 1 0 0,-1-1-1 0 0,0 0 1 0 0,-1 0-1 0 0,0-1 1 0 0,-1 0-1 0 0,0 0 1 0 0,0 0-1 0 0,-1 0 1 0 0,-1-1-1 0 0,2-8-46 0 0,-5 16-5 0 0,-1 1 0 0 0,1-1 0 0 0,-1 1 0 0 0,0 0 0 0 0,0-1 0 0 0,0 1 0 0 0,0 0 1 0 0,-1 0-1 0 0,1 0 0 0 0,-1 0 0 0 0,0 0 0 0 0,0 0 0 0 0,0 0 0 0 0,0 1 0 0 0,-1-1 0 0 0,1 1 0 0 0,-1-1 0 0 0,1 1 0 0 0,-1 0 0 0 0,0 0 0 0 0,0 0 0 0 0,0 0 0 0 0,0 1 0 0 0,0-1 0 0 0,0 1 0 0 0,-1 0 0 0 0,-1-1 5 0 0,-94-15-313 0 0,78 20 300 0 0,1 0 0 0 0,1 2-1 0 0,-1 0 1 0 0,1 1 0 0 0,-1 1 0 0 0,2 1-1 0 0,-1 1 1 0 0,1 1 0 0 0,1 0 0 0 0,0 1-1 0 0,0 1 1 0 0,1 0 0 0 0,0 1-1 0 0,1 1 1 0 0,1 1 0 0 0,0 0 0 0 0,1 0-1 0 0,1 2 1 0 0,1-1 0 0 0,0 2-1 0 0,1-1 1 0 0,0 1 0 0 0,2 1 0 0 0,0 0-1 0 0,-4 18 14 0 0,5-17 54 0 0,2 1-1 0 0,0-1 1 0 0,1 1-1 0 0,1 0 1 0 0,1 0-1 0 0,1 0 1 0 0,1 0-1 0 0,1 5-53 0 0,1-16 69 0 0,0 1-1 0 0,1 0 0 0 0,0-1 0 0 0,1 0 1 0 0,0 0-1 0 0,0 0 0 0 0,1 0 0 0 0,1-1 1 0 0,0 1-1 0 0,0-1 0 0 0,0-1 0 0 0,1 1 1 0 0,1-1-1 0 0,-1 0 0 0 0,1-1 0 0 0,1 0 1 0 0,-1 0-1 0 0,1-1 0 0 0,0 0 1 0 0,1-1-1 0 0,-1 0 0 0 0,3 1-68 0 0,15 4 182 0 0,1-1 0 0 0,0-1 0 0 0,1-1 0 0 0,0-2 0 0 0,0-1 0 0 0,0-1 0 0 0,0-2 0 0 0,1 0 0 0 0,-1-2 0 0 0,11-3-182 0 0,131-36 183 0 0,-168 40-263 0 0,0 0 0 0 0,-1-1 0 0 0,1 0 0 0 0,0 1 0 0 0,0-1 0 0 0,-1 0 0 0 0,1-1 1 0 0,0 1-1 0 0,-1 0 0 0 0,1-1 0 0 0,-1 1 0 0 0,0-1 0 0 0,0 0 0 0 0,1 0 0 0 0,-1 0 0 0 0,0 0 0 0 0,0 0 0 0 0,-1-1 0 0 0,1 1 0 0 0,0-1 80 0 0,2-10-4836 0 0,-2-1-4248 0 0,-2 10-3213 0 0</inkml:trace>
  <inkml:trace contextRef="#ctx0" brushRef="#br0" timeOffset="33653.071">2737 2806 13811 0 0,'0'0'3899'0'0,"0"0"-2310"0"0,0 0-757 0 0,0 0 0 0 0,0 0 91 0 0,0 0-23 0 0,0 0-110 0 0,-33 11-165 0 0,-100 37-159 0 0,65-4 52 0 0,59-33-418 0 0,1-4-68 0 0,1 1 0 0 0,0-1 0 0 0,0 2 0 0 0,1-1 0 0 0,0 1 0 0 0,1 0 0 0 0,0 0 0 0 0,0 0 0 0 0,1 1 0 0 0,0 0 0 0 0,0 0 0 0 0,1 0 0 0 0,1 0 0 0 0,0 0 0 0 0,0 1 0 0 0,1-1 0 0 0,0 1 0 0 0,1-1 0 0 0,0 1 0 0 0,0-1 0 0 0,2 1 0 0 0,-1-1 0 0 0,1 1 0 0 0,0-1 0 0 0,1 0 0 0 0,1 0 0 0 0,-1 0 0 0 0,2-1-1 0 0,-1 1 1 0 0,1-1 0 0 0,1 0 0 0 0,-1 0 0 0 0,2 0 0 0 0,3 3-32 0 0,3-3 102 0 0,0-2 0 0 0,0 1 0 0 0,1-2 0 0 0,0 0 0 0 0,1 0 0 0 0,-1-1 0 0 0,1-1 0 0 0,0-1-1 0 0,0 0 1 0 0,0-1 0 0 0,0 0 0 0 0,0-1 0 0 0,1-1 0 0 0,-1-1 0 0 0,0 0 0 0 0,0-1 0 0 0,2 0-102 0 0,1-1 97 0 0,1 0 0 0 0,-1-1 0 0 0,0 0 0 0 0,-1-2 0 0 0,1 0 0 0 0,-1-1 0 0 0,0-1 0 0 0,0 0 0 0 0,-1-1 0 0 0,-1-1 0 0 0,1-1 0 0 0,-1 0 0 0 0,-1-1 0 0 0,0 0 0 0 0,-1-1 0 0 0,-1-1 0 0 0,0 0 0 0 0,0-1 0 0 0,3-6-97 0 0,-11 15-21 0 0,0 0 0 0 0,0 0 0 0 0,0-1 0 0 0,-1 1 1 0 0,0-1-1 0 0,0 0 0 0 0,-1 0 0 0 0,0 0 0 0 0,0 0 1 0 0,0 0-1 0 0,-1 0 0 0 0,0-1 0 0 0,-1 1 0 0 0,1 0 0 0 0,-1-1 1 0 0,-1 1-1 0 0,0 0 0 0 0,0-1 0 0 0,0 1 0 0 0,-1 0 1 0 0,0 0-1 0 0,0 0 0 0 0,0 0 0 0 0,-1 0 0 0 0,-1 1 0 0 0,1-1 1 0 0,-1 1-1 0 0,0 0 0 0 0,0 0 0 0 0,-1 0 0 0 0,1 1 1 0 0,-1-1-1 0 0,-1 1 0 0 0,1 0 0 0 0,-1 1 0 0 0,-2-3 21 0 0,-1 3-222 0 0,0-1 0 0 0,0 1 0 0 0,0 0 0 0 0,-1 1 0 0 0,1 0 0 0 0,-1 1 0 0 0,0 0 0 0 0,1 1 1 0 0,-1-1-1 0 0,0 2 0 0 0,0 0 0 0 0,0 0 0 0 0,0 0 0 0 0,0 1 0 0 0,0 1 222 0 0,-91 25-9213 0 0,79-16-2498 0 0</inkml:trace>
  <inkml:trace contextRef="#ctx0" brushRef="#br0" timeOffset="33965.189">2481 3115 15131 0 0,'0'0'1746'0'0,"0"0"-282"0"0,0 0-75 0 0,0 0-57 0 0,0 0-92 0 0,0 0-136 0 0,0 0-167 0 0,0 0-152 0 0,0 0-163 0 0,0 0-148 0 0,0 0-128 0 0,32-15-106 0 0,97-47-42 0 0,-71 43 107 0 0,56 24 189 0 0,-19 45-239 0 0,-89-44-217 0 0,0-1 0 0 0,1 0 0 0 0,-1 0 0 0 0,1-1 0 0 0,0 0-1 0 0,0 0 1 0 0,0 0 0 0 0,0-1 0 0 0,1 0 0 0 0,0-1 0 0 0,-1 0 0 0 0,1 0 0 0 0,0 0 0 0 0,0-1 0 0 0,0 0 0 0 0,0-1-1 0 0,0 0 1 0 0,0 0 0 0 0,0-1 0 0 0,0 0 0 0 0,5-1-38 0 0,-9 1-342 0 0,1-1 0 0 0,-1 0 0 0 0,0 0 0 0 0,1-1 0 0 0,-1 1 0 0 0,0-1 1 0 0,0 0-1 0 0,-1 0 0 0 0,1 0 0 0 0,-1-1 0 0 0,1 1 0 0 0,-1-1 0 0 0,0 0 0 0 0,-1 0 0 0 0,2-2 342 0 0,-1-1-4953 0 0,-1 0-6982 0 0</inkml:trace>
  <inkml:trace contextRef="#ctx0" brushRef="#br0" timeOffset="34572.581">1811 2007 3833 0 0,'0'0'4441'0'0,"0"0"-2121"0"0,0 0-809 0 0,0 0-105 0 0,0 0 6 0 0,0 0-14 0 0,0 0-119 0 0,0 0-219 0 0,0 0-138 0 0,0 0-9 0 0,0 0 51 0 0,0 0 31 0 0,0 0-41 0 0,9-3-115 0 0,-1 0-618 0 0,0 0 1 0 0,-1 0-1 0 0,1 0 1 0 0,-1-1-1 0 0,0 0 1 0 0,0 0-1 0 0,0-1 1 0 0,-1 0-1 0 0,1 0 1 0 0,-1-1-1 0 0,2-2-221 0 0,38-46 790 0 0,2 2-1 0 0,2 3 1 0 0,33-24-790 0 0,-37 51-35 0 0,-30 60-21 0 0,-3 105 189 0 0,-10-126-129 0 0,1 0-1 0 0,0 1 1 0 0,1-1-1 0 0,1-1 1 0 0,1 1 0 0 0,0-1-1 0 0,1 0 1 0 0,0 0-1 0 0,2-1 1 0 0,0-1-1 0 0,0 1 1 0 0,9 7-4 0 0,41 1-1220 0 0,-38-22-2374 0 0,-1-3-4484 0 0,-9-1-4694 0 0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6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0 247 12531 0 0,'0'0'1427'0'0,"0"0"-391"0"0,0 0-143 0 0,0 0 77 0 0,0 0 55 0 0,0 0-95 0 0,0 0-216 0 0,0 0-200 0 0,0 0-48 0 0,0 0 22 0 0,0 0 35 0 0,0 0 22 0 0,0 0-54 0 0,12 6-38 0 0,89 24 825 0 0,-51-29-815 0 0,-1-2 1 0 0,1-2 0 0 0,-1-2-1 0 0,0-2 1 0 0,16-7-464 0 0,11 0-2071 0 0,-74 8-1766 0 0,-2 4-6353 0 0,0 2-314 0 0</inkml:trace>
  <inkml:trace contextRef="#ctx0" brushRef="#br0" timeOffset="256.765">311 0 15931 0 0,'0'0'1255'0'0,"0"0"-444"0"0,0 0-179 0 0,0 0 80 0 0,0 0 166 0 0,0 0 76 0 0,0 0-73 0 0,0 0-130 0 0,0 0-132 0 0,0 0-82 0 0,0 0-39 0 0,0 0-56 0 0,-4 32-44 0 0,-12 100-32 0 0,5-1 537 0 0,-7-32-675 0 0,1 15-1556 0 0,30-103-2477 0 0,-5-11-1304 0 0,-8 0 4442 0 0,5 0-10787 0 0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5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26 8402 0 0,'0'0'4102'0'0,"0"0"-2194"0"0,0 0-698 0 0,0 0-27 0 0,0 0 143 0 0,0 0 75 0 0,0 0-95 0 0,0 0-253 0 0,0 0-274 0 0,0 0-193 0 0,0 0-116 0 0,0 0-14 0 0,-1-4 6 0 0,-4-13-9 0 0,4 13-26 0 0,1 4-49 0 0,-21 18 1016 0 0,-18 18-1081 0 0,38-35-320 0 0,1-1 11 0 0,0 0 4 0 0,0 0 0 0 0,0 0 3 0 0,0 0 11 0 0,0 0 9 0 0,0 0 4 0 0,0 0 11 0 0,0 0 14 0 0,24-15 590 0 0,13-11-473 0 0,-37 26-168 0 0,0 0-35 0 0,0 0-52 0 0,0 0-52 0 0,0 0-92 0 0,0 0-87 0 0,0 0-80 0 0,3 19-4115 0 0,1-12 953 0 0,0 0-4547 0 0,-2-3-3258 0 0</inkml:trace>
  <inkml:trace contextRef="#ctx0" brushRef="#br0" timeOffset="399.984">403 56 11186 0 0,'0'0'2019'0'0,"0"0"-226"0"0,0 0-114 0 0,0 0-57 0 0,0 0-118 0 0,0 0-214 0 0,0 0-217 0 0,0 0-243 0 0,0 0-172 0 0,0 0-130 0 0,0 0-89 0 0,0 0-63 0 0,0 0-74 0 0,-13 0-33 0 0,-42 1-31 0 0,14 24 434 0 0,124-76 444 0 0,-106 65-1132 0 0,23-14-235 0 0,5 10-3056 0 0,0-9 2184 0 0,5 2-5661 0 0,-3-2-4920 0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22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505 545 4889 0 0,'0'0'1414'0'0,"0"0"-305"0"0,0 0-71 0 0,0 0 138 0 0,0 0 243 0 0,0 0 141 0 0,0 0-51 0 0,0 0-154 0 0,0 0-210 0 0,0 0-174 0 0,0 0-117 0 0,-2-12-82 0 0,-5-38-56 0 0,-12 24 1186 0 0,14 23-1749 0 0,-1 1 0 0 0,1 0 0 0 0,-1 0 1 0 0,0 0-1 0 0,0 1 0 0 0,1 0 1 0 0,-1 0-1 0 0,0 0 0 0 0,0 1 0 0 0,0 0 1 0 0,0 0-1 0 0,0 0 0 0 0,0 1 1 0 0,0 0-1 0 0,-4 1-153 0 0,-9 4 36 0 0,0 0-1 0 0,1 1 1 0 0,0 1 0 0 0,0 1 0 0 0,1 0 0 0 0,0 1-1 0 0,1 1 1 0 0,0 1 0 0 0,-8 8-36 0 0,22-19 2 0 0,-15 11 6 0 0,0 1 0 0 0,1 1 1 0 0,0 0-1 0 0,1 1 0 0 0,1 0 0 0 0,1 1 0 0 0,0 1 1 0 0,1 0-1 0 0,0 1 0 0 0,2 0 0 0 0,0 1 0 0 0,1 0 1 0 0,-6 20-9 0 0,14-34 10 0 0,-1-1 0 0 0,1 1 0 0 0,0 0 0 0 0,1 0 0 0 0,-1-1 0 0 0,1 1 0 0 0,0 0 0 0 0,0 0 0 0 0,0 0 0 0 0,1 0 0 0 0,0-1 0 0 0,0 1 0 0 0,0 0 0 0 0,1-1 0 0 0,-1 1 0 0 0,1 0 0 0 0,0-1 0 0 0,0 0 0 0 0,1 0 0 0 0,-1 1 0 0 0,1-1 0 0 0,0-1 0 0 0,0 1 0 0 0,0 0 0 0 0,1-1 0 0 0,-1 1 0 0 0,1-1 1 0 0,0 0-1 0 0,0-1 0 0 0,0 1 0 0 0,0 0 0 0 0,0-1 0 0 0,1 0 0 0 0,-1 0 0 0 0,1-1 0 0 0,-1 1 0 0 0,1-1 0 0 0,0 0 0 0 0,-1 0 0 0 0,1 0 0 0 0,0-1 0 0 0,0 1 0 0 0,0-1 0 0 0,4-1-10 0 0,6 1 124 0 0,1-2 0 0 0,-1 0 0 0 0,0 0 0 0 0,0-1 0 0 0,0-1-1 0 0,0-1 1 0 0,0 0 0 0 0,-1-1 0 0 0,0 0 0 0 0,0-1 0 0 0,7-6-124 0 0,32-19 242 0 0,0-3-1 0 0,-3-3 1 0 0,-1-1 0 0 0,-2-3 0 0 0,-2-1 0 0 0,-1-3-1 0 0,-1-4-241 0 0,-37 43 43 0 0,1 4-439 0 0,-3 23 264 0 0,68 131-1099 0 0,-66-140 507 0 0,20 32-1139 0 0,-6-21-7058 0 0,-16-18-2293 0 0</inkml:trace>
  <inkml:trace contextRef="#ctx0" brushRef="#br0" timeOffset="453.982">856 819 13115 0 0,'0'0'2222'0'0,"0"0"-943"0"0,0 0-373 0 0,0 0-39 0 0,0 0-15 0 0,0 0-101 0 0,0 0-129 0 0,0 0-19 0 0,0 0 29 0 0,0 0 46 0 0,0 0-21 0 0,0 0-73 0 0,0 0-81 0 0,24-13-70 0 0,75-42-24 0 0,-42 7 189 0 0,76-116 281 0 0,-131 161-827 0 0,19-18-230 0 0,-13 40-298 0 0,-9-9 503 0 0,1-1-1 0 0,0 1 1 0 0,0 0-1 0 0,1-1 1 0 0,0 1-1 0 0,0-1 1 0 0,1 1-1 0 0,1-1 1 0 0,-1 1-1 0 0,1-1 1 0 0,1 0-1 0 0,0-1 1 0 0,0 1-1 0 0,1 0 1 0 0,0-1-1 0 0,0 0 1 0 0,1 0-1 0 0,0-1 1 0 0,1 0-1 0 0,-1 0 1 0 0,1 0-1 0 0,1-1 1 0 0,-1 0-1 0 0,1 0 1 0 0,0-1-1 0 0,0 0 1 0 0,1 0-1 0 0,-1-1 1 0 0,1 0-1 0 0,0-1 1 0 0,1 0-1 0 0,-1 0 1 0 0,0-1-1 0 0,1 0 1 0 0,-1 0-1 0 0,1-1 1 0 0,-1-1-1 0 0,4 0-26 0 0,-3-3 115 0 0,1-1 0 0 0,-2 0 0 0 0,1 0-1 0 0,0-1 1 0 0,-1 0 0 0 0,0-1 0 0 0,0 0 0 0 0,-1-1 0 0 0,0 0 0 0 0,0 0-1 0 0,0 0 1 0 0,-1-1 0 0 0,0 0 0 0 0,0-1 0 0 0,-1 0 0 0 0,0 0 0 0 0,2-5-115 0 0,51-125 460 0 0,-53 109-883 0 0,-5 18-7667 0 0,-1 12-4011 0 0</inkml:trace>
  <inkml:trace contextRef="#ctx0" brushRef="#br0" timeOffset="977.183">1902 595 15843 0 0,'0'0'3069'0'0,"0"0"-1501"0"0,0 0-543 0 0,0 0-69 0 0,0 0-55 0 0,0 0-121 0 0,0 0-209 0 0,0 0-207 0 0,0 0-142 0 0,0 0-72 0 0,0 0-34 0 0,0 0-44 0 0,-22 17-48 0 0,-70 53-41 0 0,86-66 7 0 0,0 1-1 0 0,1-1 1 0 0,0 1 0 0 0,0-1-1 0 0,0 1 1 0 0,0 1-1 0 0,1-1 1 0 0,-1 1 0 0 0,1 0-1 0 0,1 0 1 0 0,-1 0-1 0 0,1 0 1 0 0,0 1 0 0 0,1-1-1 0 0,-1 1 1 0 0,1 0 0 0 0,1-1-1 0 0,-1 1 1 0 0,1 2 10 0 0,0-5-8 0 0,1 0 0 0 0,-1 0 0 0 0,1 0 0 0 0,0-1 0 0 0,1 1 0 0 0,-1 0 0 0 0,0 0 1 0 0,1 0-1 0 0,0-1 0 0 0,0 1 0 0 0,0 0 0 0 0,1-1 0 0 0,-1 1 0 0 0,1-1 0 0 0,0 0 0 0 0,-1 1 0 0 0,2-1 0 0 0,-1 0 1 0 0,0 0-1 0 0,1 0 0 0 0,-1 0 0 0 0,1 0 0 0 0,0-1 0 0 0,0 0 0 0 0,0 1 0 0 0,0-1 0 0 0,0 0 0 0 0,0 0 1 0 0,1 0-1 0 0,-1-1 0 0 0,1 1 0 0 0,-1-1 0 0 0,1 0 0 0 0,0 0 0 0 0,0 0 0 0 0,-1-1 0 0 0,1 1 0 0 0,0-1 1 0 0,0 0-1 0 0,0 0 0 0 0,3 0 8 0 0,6 1 71 0 0,0-1-1 0 0,0-1 1 0 0,-1 0 0 0 0,1 0 0 0 0,0-1 0 0 0,0-1 0 0 0,-1 0 0 0 0,0-1 0 0 0,1 0 0 0 0,-1-1-1 0 0,-1 0 1 0 0,1-1 0 0 0,-1 0 0 0 0,0-1 0 0 0,0 0 0 0 0,-1-1 0 0 0,0 0 0 0 0,0 0-1 0 0,-1-1 1 0 0,1-1-71 0 0,11-15 136 0 0,0 0 0 0 0,-1-2 0 0 0,-2 0 0 0 0,-1-1 0 0 0,-1 0 1 0 0,-1-2-1 0 0,-2 0 0 0 0,-1 0 0 0 0,-1-1 0 0 0,-1-1 0 0 0,-2 1 0 0 0,2-26-136 0 0,-1 10-44 0 0,-2 0 1 0 0,-3-1 0 0 0,-1 1-1 0 0,-4-42 44 0 0,1 83-12 0 0,-1 0-1 0 0,0 0 1 0 0,0 1-1 0 0,-1-1 1 0 0,1 0-1 0 0,-2 1 1 0 0,1-1-1 0 0,0 1 1 0 0,-1 0-1 0 0,0 0 1 0 0,0 0-1 0 0,-1 0 1 0 0,1 0 0 0 0,-1 0-1 0 0,0 1 1 0 0,0 0-1 0 0,0 0 1 0 0,-1 0-1 0 0,0 1 1 0 0,0-1-1 0 0,0 1 1 0 0,0 0-1 0 0,0 0 1 0 0,0 1-1 0 0,-1-1 1 0 0,1 1-1 0 0,-1 1 1 0 0,0-1-1 0 0,1 1 1 0 0,-1 0-1 0 0,0 0 1 0 0,0 1-1 0 0,0-1 1 0 0,0 1-1 0 0,0 1 1 0 0,0-1-1 0 0,1 1 1 0 0,-1 0-1 0 0,0 0 1 0 0,0 1-1 0 0,1-1 1 0 0,-1 1-1 0 0,1 1 1 0 0,-1-1-1 0 0,1 1 1 0 0,0 0-1 0 0,-3 2 14 0 0,-5 7 5 0 0,0 1 1 0 0,1 0 0 0 0,1 1-1 0 0,0 1 1 0 0,1 0 0 0 0,0 0 0 0 0,1 1-1 0 0,1 0 1 0 0,1 0 0 0 0,0 1 0 0 0,1 0-1 0 0,1 0 1 0 0,0 1 0 0 0,2-1 0 0 0,0 1-1 0 0,0 0 1 0 0,2 0 0 0 0,0 0-1 0 0,2 0 1 0 0,-1 0 0 0 0,4 13-7 0 0,-2-11 45 0 0,1 1-1 0 0,1-1 1 0 0,1 0 0 0 0,1 0 0 0 0,0 0-1 0 0,2-1 1 0 0,0 0 0 0 0,1 0-1 0 0,1-1 1 0 0,1 0 0 0 0,6 8-45 0 0,151 173 843 0 0,123 55-957 0 0,-281-247-295 0 0,6 6-735 0 0,-10-3-5280 0 0,-5-9-5924 0 0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4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95 16107 0 0,'0'0'1157'0'0,"0"0"-265"0"0,0 0-11 0 0,0 0 118 0 0,0 0 47 0 0,0 0-67 0 0,0 0-168 0 0,0 0-174 0 0,0 0-142 0 0,0 0-112 0 0,-27 33-99 0 0,-85 105-60 0 0,57-41 53 0 0,50-81-236 0 0,0-1 0 0 0,2 1 0 0 0,0 0 0 0 0,0 0 0 0 0,2 0 0 0 0,0 1 0 0 0,1-1 0 0 0,0 7-41 0 0,2-16 43 0 0,0 0-1 0 0,1 0 1 0 0,-1 0-1 0 0,1-1 1 0 0,1 1 0 0 0,-1 0-1 0 0,1-1 1 0 0,0 0-1 0 0,0 0 1 0 0,1 0 0 0 0,0-1-1 0 0,0 0 1 0 0,0 0-1 0 0,1 0 1 0 0,0 0-1 0 0,-1-1 1 0 0,2 0 0 0 0,-1 0-1 0 0,0 0 1 0 0,1-1-1 0 0,0 0 1 0 0,0 0 0 0 0,0-1-1 0 0,0 0 1 0 0,0 0-1 0 0,0-1 1 0 0,0 0 0 0 0,1 0-1 0 0,-1-1 1 0 0,0 1-43 0 0,17 0 138 0 0,-1 0 0 0 0,0-2 0 0 0,0 0 0 0 0,0-2 0 0 0,-1 0 0 0 0,1-2 0 0 0,0 0 0 0 0,-1-1 0 0 0,0-2 0 0 0,-1 0 0 0 0,0-1 0 0 0,0-2 0 0 0,-1 0 1 0 0,0-1-1 0 0,-1 0 0 0 0,0-2 0 0 0,-1 0 0 0 0,-1-2 0 0 0,0 0 0 0 0,-1 0 0 0 0,-1-2 0 0 0,0 0 0 0 0,-2 0-138 0 0,-6 7 21 0 0,-1 1 1 0 0,0-1-1 0 0,0-1 0 0 0,-1 1 0 0 0,-1-1 0 0 0,0 0 1 0 0,-1 0-1 0 0,0 0 0 0 0,-1-1 0 0 0,0 1 1 0 0,-1 0-1 0 0,0-1 0 0 0,-1 1 0 0 0,-1-1 0 0 0,0 1 1 0 0,0-1-1 0 0,-1 1-21 0 0,-1-1-33 0 0,0 1-1 0 0,0-1 1 0 0,-1 1 0 0 0,-1 0-1 0 0,0 1 1 0 0,-1-1 0 0 0,0 1 0 0 0,0 0-1 0 0,-1 0 1 0 0,-6-6 33 0 0,6 10-94 0 0,0 0-1 0 0,-1 1 1 0 0,1 0-1 0 0,-1 0 1 0 0,-1 0-1 0 0,1 1 1 0 0,-1 0-1 0 0,0 1 1 0 0,0 0-1 0 0,0 1 1 0 0,0-1-1 0 0,-1 2 1 0 0,0-1 0 0 0,1 1-1 0 0,-1 1 1 0 0,0 0-1 0 0,0 0 1 0 0,0 1-1 0 0,0 0 1 0 0,1 1-1 0 0,-1 0 1 0 0,-2 1 94 0 0,-4 0-525 0 0,1 1 0 0 0,0 1 1 0 0,0 0-1 0 0,0 1 0 0 0,1 1 0 0 0,-1 0 1 0 0,1 1-1 0 0,-12 7 525 0 0,-17 15-2977 0 0,15-8-2612 0 0,6-2-6085 0 0</inkml:trace>
  <inkml:trace contextRef="#ctx0" brushRef="#br0" timeOffset="348.969">36 422 9210 0 0,'0'0'4144'0'0,"0"0"-1917"0"0,0 0-696 0 0,0 0-106 0 0,0 0-42 0 0,0 0-112 0 0,0 0-176 0 0,0 0-212 0 0,0 0-174 0 0,0 0-140 0 0,0 0-128 0 0,0 0-92 0 0,0 0-81 0 0,19-19-36 0 0,60-61-19 0 0,-42 55 278 0 0,-28 24-338 0 0,128-3 1010 0 0,-109 7-1062 0 0,0 1 1 0 0,0 1-1 0 0,-1 1 1 0 0,1 1-1 0 0,-1 2 1 0 0,13 6-102 0 0,1 3 104 0 0,44 7-1103 0 0,-79-47-6613 0 0,-5 16 934 0 0,1 5-5047 0 0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7:39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212 744 0 0 0,'43'-108'429'0'0,"-34"85"598"0"0,-9 22 290 0 0,0 1 127 0 0,0 0 87 0 0,0 0 12 0 0,0 0-93 0 0,0 0-196 0 0,0 0-192 0 0,0 0-191 0 0,0 0-163 0 0,-2 23 1473 0 0,-3 569 3822 0 0,-13-373-3622 0 0,-33 139-2381 0 0,1-7 707 0 0,25-6-88 0 0,22-328-527 0 0,0 0 1 0 0,-2-1-1 0 0,1 0 0 0 0,-2 0 1 0 0,0 0-1 0 0,-1 0 1 0 0,-1-1-1 0 0,0 0 1 0 0,-2 1-93 0 0,-33 86 551 0 0,34-50-315 0 0,53-60 354 0 0,30-6-554 0 0,1 2 0 0 0,0 4 0 0 0,27 2-36 0 0,562-31-45 0 0,-303 62 14 0 0,129-13 29 0 0,-170-31 36 0 0,558-1-60 0 0,-371 15 24 0 0,816-73 61 0 0,-626 56-78 0 0,-115 12 9 0 0,1266-20 67 0 0,-1080 1-74 0 0,148-26 59 0 0,383-20 5 0 0,196 6-18 0 0,-76 21-63 0 0,-627 0-8 0 0,212-33 60 0 0,-574 41 10 0 0,329-42-66 0 0,-418 63 42 0 0,84 16-4 0 0,-285 3-8 0 0,132-14 30 0 0,-79 2-17 0 0,-192 11 25 0 0,-1-1 1 0 0,1 0-1 0 0,-1 0 0 0 0,1 0 1 0 0,-1 0-1 0 0,0 0 0 0 0,0 0 0 0 0,0 0 1 0 0,0 0-1 0 0,0 0 0 0 0,0 0 1 0 0,-1 0-1 0 0,1 0 0 0 0,0 0 1 0 0,-1 0-1 0 0,0 1 0 0 0,1-1 0 0 0,-1 0 1 0 0,0 0-1 0 0,0 0 0 0 0,0 1 1 0 0,0-1-1 0 0,0 0 0 0 0,-1 1 1 0 0,1-1-1 0 0,0 1 0 0 0,-2-1-30 0 0,-1-5 84 0 0,-60-206-32 0 0,30 89-10 0 0,6-1 1 0 0,4-1 0 0 0,7 0-1 0 0,5-2 1 0 0,5-7-43 0 0,7-409 93 0 0,-9 344 30 0 0,9-27-134 0 0,0 227-5 0 0,0 0 15 0 0,0 0 30 0 0,0 0-7 0 0,0 0-20 0 0,0 0 16 0 0,0 0-9 0 0,0 0-34 0 0,0 0-6 0 0,0 0 31 0 0,0 0 17 0 0,0 0 25 0 0,0 0-44 0 0,0 0-3 0 0,0 0 8 0 0,0 0-26 0 0,0 0 20 0 0,0 0 5 0 0,0 0 20 0 0,0 0-4 0 0,0 0-13 0 0,0 0-17 0 0,0 0-3 0 0,0 0 9 0 0,0 0 0 0 0,0 0-34 0 0,0 0 16 0 0,0 0 32 0 0,0 0 19 0 0,-2 0-28 0 0,2 0-13 0 0,0 0 8 0 0,-147 26-706 0 0,43-7 685 0 0,-106 6 40 0 0,-108-14-14 0 0,-61-22-116 0 0,-364 0 101 0 0,139 10 20 0 0,8 2 33 0 0,114-1 59 0 0,238 11-151 0 0,-148 7 178 0 0,147 7-102 0 0,91-6-22 0 0,-7-12 42 0 0,-18-6 19 0 0,147-1-73 0 0,31 0 5 0 0,-33 11-43 0 0,-75 0 94 0 0,109-11-28 0 0,0 0-6 0 0,0 0-5 0 0,0 0-21 0 0,0 0-33 0 0,0 0-35 0 0,0 0-32 0 0,0 0-56 0 0,26 1-1412 0 0,10 12-1214 0 0,-20-7-1242 0 0,-1 0-4229 0 0,-5-3-2339 0 0</inkml:trace>
  <inkml:trace contextRef="#ctx0" brushRef="#br0" timeOffset="1606.75">2817 468 0 0 0,'0'0'511'0'0,"0"0"894"0"0,0 0 70 0 0,0 0-268 0 0,0 0-246 0 0,0 0-173 0 0,0 0-115 0 0,0 0-15 0 0,0 0-29 0 0,0 0-78 0 0,0 0-95 0 0,0 0-89 0 0,0 0-63 0 0,0 0-48 0 0,0 0-16 0 0,0 0-12 0 0,0 0-17 0 0,0 0 14 0 0,0 0 6 0 0,0 0 21 0 0,0 0 13 0 0,0 0 11 0 0,0 0-5 0 0,0 0-12 0 0,0 0-7 0 0,0 0-12 0 0,0 0 16 0 0,0 0 27 0 0,0 0 34 0 0,0 0 34 0 0,0 0 51 0 0,0 0 35 0 0,0 0 11 0 0,0 0 6 0 0,0 0 4 0 0,0 0 5 0 0,-18 0 742 0 0,-282 7 302 0 0,15 16-360 0 0,-135-5 359 0 0,33 0-409 0 0,214-3-661 0 0,63 7-374 0 0,-71 18 249 0 0,130-32-87 0 0,0-3 0 0 0,0-1 1 0 0,-1-3-1 0 0,-16-3-224 0 0,-3 2 84 0 0,-56 11 164 0 0,75-8-100 0 0,1 5-68 0 0,2-5 2 0 0,-91 1 96 0 0,139-4-176 0 0,1 0-13 0 0,0 0-10 0 0,0 0-53 0 0,0 0-48 0 0,0 0-99 0 0,0 0-151 0 0,5 5-764 0 0,29 26-2466 0 0,-11-13-4829 0 0,-9-9-3325 0 0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21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357 203 12547 0 0,'0'0'2263'0'0,"0"0"-723"0"0,0 0-474 0 0,0 0-90 0 0,0 0 5 0 0,0 0-48 0 0,0 0-152 0 0,0 0-214 0 0,0 0-211 0 0,0 0-124 0 0,0 0-60 0 0,-5 6 1 0 0,-23 61 638 0 0,-5 56 65 0 0,-5-2-1 0 0,-30 61-875 0 0,9-8-514 0 0,54-162-3199 0 0,11-32 455 0 0,30-49-2167 0 0,0 0-4424 0 0,-27 53 7459 0 0</inkml:trace>
  <inkml:trace contextRef="#ctx0" brushRef="#br0" timeOffset="446.117">387 276 1144 0 0,'0'0'2562'0'0,"0"0"-113"0"0,0 0 19 0 0,0 0 57 0 0,0 0-75 0 0,0 0-326 0 0,0 0-442 0 0,0 0-489 0 0,0 0-373 0 0,0 0-222 0 0,0 0-117 0 0,0 0-10 0 0,-10 4-16 0 0,-28 13 6 0 0,13 40 1296 0 0,24-48-1621 0 0,1 1 0 0 0,0 0 0 0 0,1-1 1 0 0,0 1-1 0 0,0 0 0 0 0,1-1 0 0 0,1 1 1 0 0,-1-1-1 0 0,1 0 0 0 0,1 0 1 0 0,0 0-1 0 0,0 0 0 0 0,1-1 0 0 0,0 1 1 0 0,0-1-1 0 0,1-1 0 0 0,0 1 0 0 0,3 2-136 0 0,34 61 246 0 0,17 61-330 0 0,-17-95 30 0 0,-29-52 189 0 0,53-109 506 0 0,-31 45-469 0 0,-20 51-145 0 0,9-13 11 0 0,-1-1 0 0 0,-2-1 0 0 0,-2 0 0 0 0,-2-2 0 0 0,-2 0 0 0 0,-2-2 0 0 0,2-15-38 0 0,-14-8 202 0 0,-2 69-241 0 0,-1 1-1 0 0,0 0 0 0 0,1 0 0 0 0,-1-1 1 0 0,0 1-1 0 0,1 0 0 0 0,-1 0 1 0 0,0 0-1 0 0,1 0 0 0 0,-1 0 0 0 0,0 0 1 0 0,1 0-1 0 0,-1 0 0 0 0,0 0 1 0 0,1 0-1 0 0,-1 0 0 0 0,0 0 1 0 0,1 0-1 0 0,-1 1 0 0 0,0-1 0 0 0,1 0 1 0 0,-1 0-1 0 0,1 1 0 0 0,-1-1 1 0 0,0 0-1 0 0,1 1 0 0 0,-1-1 0 0 0,1 1 1 0 0,-1-1-1 0 0,1 1 0 0 0,-1-1 1 0 0,1 1-1 0 0,0-1 0 0 0,-1 1 1 0 0,1-1-1 0 0,0 1 0 0 0,-1 0 0 0 0,1-1 1 0 0,0 1-1 0 0,0-1 0 0 0,-1 1 1 0 0,1 0-1 0 0,0-1 0 0 0,0 1 40 0 0,-9 41-2990 0 0,8-14-5316 0 0,1-26 7485 0 0,0 6-10710 0 0</inkml:trace>
  <inkml:trace contextRef="#ctx0" brushRef="#br0" timeOffset="908.839">1062 394 0 0 0,'0'0'505'0'0,"0"0"313"0"0,0 0 322 0 0,0 0 310 0 0,0 0 225 0 0,3 14 10878 0 0,-3-1-11094 0 0,-52 104 1694 0 0,47-105-3080 0 0,1 0 0 0 0,-1 0 0 0 0,2 1-1 0 0,0-1 1 0 0,1 1 0 0 0,0 0 0 0 0,0 0 0 0 0,2 0 0 0 0,-1 0 0 0 0,2 0 0 0 0,0 0 0 0 0,0 1-73 0 0,2-11 46 0 0,0 0 0 0 0,0 0 0 0 0,0-1 0 0 0,1 1 1 0 0,-1-1-1 0 0,1 1 0 0 0,-1-1 0 0 0,1 0 0 0 0,0-1 1 0 0,0 1-1 0 0,-1-1 0 0 0,1 1 0 0 0,0-1 0 0 0,1 0 1 0 0,-1-1-1 0 0,0 1 0 0 0,0-1 0 0 0,0 0 0 0 0,0 0 1 0 0,0 0-1 0 0,0 0 0 0 0,1-1 0 0 0,-1 0 0 0 0,0 1 1 0 0,0-2-1 0 0,0 1 0 0 0,0 0 0 0 0,-1-1 0 0 0,1 0 0 0 0,0 0 1 0 0,-1 0-1 0 0,1 0 0 0 0,0 0-46 0 0,5-7 65 0 0,-1 1-1 0 0,1-1 1 0 0,-1-1-1 0 0,-1 1 1 0 0,0-1-1 0 0,0 0 1 0 0,-1-1-1 0 0,0 0 1 0 0,-1 0-1 0 0,0 0 1 0 0,-1-1-1 0 0,0 1 1 0 0,-1-1 0 0 0,0 0-1 0 0,-1 0 1 0 0,0 0-1 0 0,-1 0 1 0 0,-1 0-1 0 0,0-1 1 0 0,0 1-1 0 0,-1 0 1 0 0,-1 0-1 0 0,-2-10-64 0 0,3 17-33 0 0,-1 1-1 0 0,0-1 1 0 0,0 1-1 0 0,0 0 1 0 0,-1 0-1 0 0,0 0 1 0 0,1 0-1 0 0,-1 1 1 0 0,-1-1-1 0 0,1 1 1 0 0,0-1-1 0 0,-1 1 0 0 0,0 0 1 0 0,1 1-1 0 0,-1-1 1 0 0,0 0-1 0 0,-1 1 1 0 0,1 0-1 0 0,0 0 1 0 0,-1 1-1 0 0,1-1 1 0 0,-1 1-1 0 0,1 0 1 0 0,-5-1 33 0 0,-31 4-2844 0 0,3 14-3559 0 0,25-8-4853 0 0</inkml:trace>
  <inkml:trace contextRef="#ctx0" brushRef="#br0" timeOffset="1277.87">1663 0 15507 0 0,'0'0'2310'0'0,"0"0"-792"0"0,0 0-486 0 0,0 0-78 0 0,0 0-38 0 0,0 0-11 0 0,0 0-139 0 0,0 0-153 0 0,0 0-125 0 0,0 0-106 0 0,0 0-50 0 0,0 0-19 0 0,-11 33-19 0 0,-34 104-52 0 0,34-56 125 0 0,13 316-1786 0 0,-2-397 828 0 0,-11-11-4831 0 0,-7-17 49 0 0,8 9-1610 0 0,7 11-168 0 0</inkml:trace>
  <inkml:trace contextRef="#ctx0" brushRef="#br0" timeOffset="1780.793">1392 368 6889 0 0,'0'0'2994'0'0,"0"0"-461"0"0,0 0-486 0 0,0 0-393 0 0,0 0-395 0 0,0 0-311 0 0,0 0-196 0 0,0 0-88 0 0,0 0 27 0 0,0 0 45 0 0,0 0-33 0 0,0 0-115 0 0,0 0-114 0 0,20 0-96 0 0,139-3 579 0 0,95-12-2595 0 0,-227 22-4256 0 0,-2 10 3944 0 0,16 7 5168 0 0,-27-20-2727 0 0,-7-1-187 0 0,0 0 0 0 0,0 0 0 0 0,0-1 0 0 0,0 0 0 0 0,0 0 1 0 0,1-1-1 0 0,-1 0 0 0 0,1 0 0 0 0,-1-1 0 0 0,1 0 0 0 0,-1 0 0 0 0,1-1 0 0 0,-1 0 0 0 0,1 0 1 0 0,-1-1-1 0 0,2 0-304 0 0,-3 0 85 0 0,0-1 0 0 0,0 1 0 0 0,0-1 0 0 0,0 0 0 0 0,-1 0 0 0 0,1 0 1 0 0,-1-1-1 0 0,0 0 0 0 0,0 0 0 0 0,0-1 0 0 0,0 1 0 0 0,-1-1 0 0 0,0 0 0 0 0,0 0 1 0 0,0 0-1 0 0,-1-1 0 0 0,1 1 0 0 0,-1-1 0 0 0,-1 0 0 0 0,1 0 0 0 0,-1 0 0 0 0,0 0 1 0 0,0 0-1 0 0,-1-1 0 0 0,0 1 0 0 0,0 0 0 0 0,0-1 0 0 0,-1 1 0 0 0,0-1 1 0 0,-1-6-86 0 0,-1 9 4 0 0,-1 0 0 0 0,0 0 1 0 0,0 0-1 0 0,0 1 1 0 0,-1-1-1 0 0,1 1 1 0 0,-1 0-1 0 0,1-1 1 0 0,-1 2-1 0 0,0-1 1 0 0,-1 0-1 0 0,1 1 1 0 0,0 0-1 0 0,-1 0 1 0 0,1 0-1 0 0,-1 1 1 0 0,0-1-1 0 0,1 1 1 0 0,-1 0-1 0 0,0 0 0 0 0,0 1 1 0 0,0-1-1 0 0,1 1 1 0 0,-1 0-1 0 0,0 1 1 0 0,0-1-1 0 0,0 1 1 0 0,0 0-1 0 0,1 0 1 0 0,-1 0-1 0 0,0 1 1 0 0,1 0-1 0 0,-1 0 1 0 0,0 0-5 0 0,-12 8-20 0 0,-1 0 0 0 0,1 1 0 0 0,1 0 0 0 0,0 2 0 0 0,0 0 0 0 0,1 0 0 0 0,1 2 0 0 0,1-1 0 0 0,0 2 0 0 0,0 0 0 0 0,2 1 0 0 0,0 0 0 0 0,1 0 0 0 0,0 3 20 0 0,6-14 7 0 0,0 0 1 0 0,0 1 0 0 0,1 0 0 0 0,0 0 0 0 0,0 0 0 0 0,0 0 0 0 0,1 0 0 0 0,0 0 0 0 0,1 1 0 0 0,0-1 0 0 0,0 1 0 0 0,0-1 0 0 0,1 1 0 0 0,0 0 0 0 0,1-1 0 0 0,-1 1 0 0 0,2-1 0 0 0,-1 1 0 0 0,1-1 0 0 0,0 0 0 0 0,0 0-1 0 0,1 1 1 0 0,0-1 0 0 0,0-1 0 0 0,1 1 0 0 0,0-1 0 0 0,2 3-8 0 0,7 0 53 0 0,1-1 0 0 0,1-1-1 0 0,0 0 1 0 0,0 0 0 0 0,0-2-1 0 0,1 0 1 0 0,0 0 0 0 0,0-2-1 0 0,0 0 1 0 0,0-1 0 0 0,0 0-1 0 0,0-2 1 0 0,1 0 0 0 0,-1 0-1 0 0,0-2 1 0 0,4 0-53 0 0,-8 0-121 0 0,-1 0 1 0 0,0 0-1 0 0,0-1 0 0 0,0 0 1 0 0,0-1-1 0 0,0-1 1 0 0,-1 0-1 0 0,0 0 0 0 0,0-1 1 0 0,6-4 120 0 0,6-7-4230 0 0,-1-2-3811 0 0,-14 11-4597 0 0</inkml:trace>
  <inkml:trace contextRef="#ctx0" brushRef="#br0" timeOffset="2530.143">2508 210 14571 0 0,'0'0'3218'0'0,"0"0"-1295"0"0,0 0-640 0 0,0 0-99 0 0,0 0-50 0 0,0 0-96 0 0,0 0-210 0 0,0 0-248 0 0,0 0-220 0 0,0 0-139 0 0,0 0-65 0 0,0 0-41 0 0,-1 4-48 0 0,-4 21 95 0 0,5-25-140 0 0,3-3 102 0 0,26-33 499 0 0,-61 42-175 0 0,22-1-659 0 0,2 0-894 0 0,6 3-6541 0 0,2-7 494 0 0,0-1-4639 0 0</inkml:trace>
  <inkml:trace contextRef="#ctx0" brushRef="#br0" timeOffset="2928.005">2537 490 19460 0 0,'0'0'1758'0'0,"0"0"-605"0"0,0 0-188 0 0,0 0 82 0 0,0 0-18 0 0,0 0-113 0 0,0 0-212 0 0,0 0-245 0 0,0 0-151 0 0,0 0-45 0 0,0 0-92 0 0,0 0-17 0 0,0 5-15 0 0,-10 37 93 0 0,9-41-247 0 0,1-1-19 0 0,0 0 19 0 0,0 0 3 0 0,0 0-7 0 0,0 0 23 0 0,16-12-165 0 0,73-49 194 0 0,-133 89-602 0 0,30-21-373 0 0,11-5-7170 0 0,3 1-2602 0 0</inkml:trace>
  <inkml:trace contextRef="#ctx0" brushRef="#br0" timeOffset="7487.327">52 1204 2304 0 0,'0'0'910'0'0,"0"0"-118"0"0,0 0 95 0 0,0 0 213 0 0,0 0 101 0 0,0 0-45 0 0,0 0-156 0 0,0 0-176 0 0,0 0-46 0 0,0 0 41 0 0,0 0 114 0 0,-9 1 91 0 0,-25 4 74 0 0,25-4 30 0 0,9-1-40 0 0,15 12 7334 0 0,28-6-8533 0 0,-35-6 838 0 0,68 2-294 0 0,-1-4 0 0 0,1-3 0 0 0,0-4 0 0 0,31-8-433 0 0,22-3 218 0 0,324-43 169 0 0,359-21-201 0 0,-484 48-154 0 0,25 32 890 0 0,-352 4-942 0 0,-3 0-648 0 0,-1-3-1461 0 0,-3 2-3940 0 0,4 1-6048 0 0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32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319 269 0 0 0,'0'0'299'0'0,"0"0"996"0"0,0 0 378 0 0,0 0 186 0 0,0 0 127 0 0,0 0 39 0 0,0 0-66 0 0,0 0-192 0 0,0 0-240 0 0,0 0-191 0 0,0 0-168 0 0,0-5-138 0 0,0-15-133 0 0,0 16-103 0 0,0 4-125 0 0,0 0-135 0 0,0 0-121 0 0,0 0-130 0 0,0 0-128 0 0,0 0-38 0 0,0 4 18 0 0,9 264 1868 0 0,-20-7-1543 0 0,11-242-746 0 0,0-23-1655 0 0,0-50-5034 0 0,0 31 139 0 0,0 12-1510 0 0</inkml:trace>
  <inkml:trace contextRef="#ctx0" brushRef="#br0" timeOffset="344.239">61 269 7306 0 0,'0'0'2493'0'0,"0"0"-942"0"0,0 0-500 0 0,0 0-68 0 0,0 0 175 0 0,0 0 175 0 0,0 0 4 0 0,0 0-176 0 0,0 0-261 0 0,0 0-243 0 0,0 0-161 0 0,0 0-70 0 0,27-5 2610 0 0,125-42-1413 0 0,55 0-800 0 0,-56 28-1125 0 0,-151 39-1992 0 0,-11 4-600 0 0,-2-10-3447 0 0,5-6-4873 0 0</inkml:trace>
  <inkml:trace contextRef="#ctx0" brushRef="#br0" timeOffset="581.809">0 865 13011 0 0,'0'0'1028'0'0,"0"0"-472"0"0,0 0-90 0 0,0 0 283 0 0,0 0 335 0 0,0 0 170 0 0,0 0 11 0 0,0 0-90 0 0,0 0-180 0 0,32-1-207 0 0,100-6-167 0 0,-30-17 152 0 0,91-54-1333 0 0,-172 62-2751 0 0,-10 7-3591 0 0,-6 5-4658 0 0</inkml:trace>
  <inkml:trace contextRef="#ctx0" brushRef="#br0" timeOffset="1395.795">724 302 7938 0 0,'0'0'961'0'0,"0"0"-437"0"0,0 0 123 0 0,0 0 447 0 0,0 0 258 0 0,0 0 12 0 0,0 0-175 0 0,0 0-219 0 0,0 0-163 0 0,0 0-97 0 0,33-9-86 0 0,102-29-49 0 0,-25-4 1541 0 0,-100 35-1898 0 0,-1-2 1 0 0,1 1-1 0 0,-2-1 0 0 0,1 0 0 0 0,-1-1 1 0 0,-1 0-1 0 0,1 0 0 0 0,-2 0 0 0 0,1-1 1 0 0,-2 0-1 0 0,1-1 0 0 0,0-2-218 0 0,0 2 111 0 0,14-58 741 0 0,-20 69-712 0 0,0 1-14 0 0,0 0-8 0 0,-30 44-365 0 0,26-35 225 0 0,-10 35 28 0 0,2 1 1 0 0,2 0 0 0 0,2 0-1 0 0,2 1 1 0 0,1 0-1 0 0,3 0 1 0 0,2 0-1 0 0,2 9-6 0 0,0 6 5 0 0,-4 0-1 0 0,-2 0 1 0 0,-3-1 0 0 0,-6 21-5 0 0,10-69-10 0 0,2 0-8 0 0,0 1 0 0 0,-1-1 1 0 0,-1 1-1 0 0,0-1 0 0 0,-1 0 0 0 0,0 0 0 0 0,-1 0 1 0 0,0-1-1 0 0,-1 0 0 0 0,0 0 0 0 0,-1 0 0 0 0,0-1 1 0 0,-1 0-1 0 0,0 0 0 0 0,0-1 0 0 0,-1 0 1 0 0,-1 0-1 0 0,1-1 0 0 0,-1 0 0 0 0,-3 1 18 0 0,8-7-37 0 0,0 0-1 0 0,-1 1 1 0 0,0-2-1 0 0,1 1 0 0 0,-1-1 1 0 0,0 1-1 0 0,0-2 1 0 0,1 1-1 0 0,-1-1 1 0 0,0 0-1 0 0,0 0 1 0 0,0 0-1 0 0,0-1 0 0 0,0 0 1 0 0,1 0-1 0 0,-1 0 1 0 0,0-1-1 0 0,1 0 1 0 0,-1 0-1 0 0,1-1 1 0 0,-1 1-1 0 0,1-1 0 0 0,0 0 1 0 0,0 0-1 0 0,1-1 1 0 0,-1 0-1 0 0,1 0 1 0 0,-1 0-1 0 0,1 0 1 0 0,1 0-1 0 0,-1-1 0 0 0,0 0 1 0 0,1 0-1 0 0,0 0 1 0 0,0 0-1 0 0,1 0 1 0 0,-1-1-1 0 0,1 1 1 0 0,0-1-1 0 0,1 1 0 0 0,-1-1 1 0 0,1 0-1 0 0,0 0 1 0 0,1-4 37 0 0,-1 2 9 0 0,0-1 0 0 0,1 1-1 0 0,1-1 1 0 0,-1 1 0 0 0,2 0 0 0 0,-1-1 0 0 0,1 1 0 0 0,0 0-1 0 0,1 0 1 0 0,-1 0 0 0 0,2 0 0 0 0,-1 1 0 0 0,1-1 0 0 0,0 1-1 0 0,1 0 1 0 0,0-1-9 0 0,17-17 220 0 0,2 2-1 0 0,0 1 1 0 0,1 1 0 0 0,1 0-1 0 0,1 2 1 0 0,0 2-1 0 0,2 0 1 0 0,0 2 0 0 0,0 1-1 0 0,2 1 1 0 0,-1 2-1 0 0,2 1 1 0 0,9-1-220 0 0,-29 6 122 0 0,49-9 622 0 0,-60 14-727 0 0,47 0-2368 0 0,-36 0-389 0 0,-3 0-3267 0 0,-1 0-5970 0 0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45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30 4329 0 0,'0'0'1603'0'0,"0"0"-168"0"0,0 0-103 0 0,0 0 50 0 0,0 0 138 0 0,0 0 46 0 0,0 0-55 0 0,0 0-86 0 0,0 0-122 0 0,0 0-168 0 0,0 0-173 0 0,0 0-139 0 0,-8-5-125 0 0,-27-14-83 0 0,27 14-75 0 0,8 5-59 0 0,0 0-57 0 0,0 0-50 0 0,0 0-28 0 0,0 0-44 0 0,0 0-28 0 0,0 0-46 0 0,0 0-32 0 0,0 11 496 0 0,16 115 720 0 0,-10-35-912 0 0,-5 0-1 0 0,-3 0 0 0 0,-12 81-499 0 0,-12 0 129 0 0,-9-65-122 0 0,25-103-1529 0 0,9-27-2650 0 0,1 8 2477 0 0,-1 7 375 0 0,1-12-6006 0 0,0 9-3725 0 0</inkml:trace>
  <inkml:trace contextRef="#ctx0" brushRef="#br0" timeOffset="250.486">1 398 11482 0 0,'0'0'2049'0'0,"0"0"-645"0"0,0 0-406 0 0,0 0-18 0 0,0 0 58 0 0,0 0-30 0 0,0 0-131 0 0,0 0-214 0 0,0 0-194 0 0,0 0-94 0 0,0 0 73 0 0,0 0 111 0 0,0 0 101 0 0,13-1 48 0 0,213-46 1574 0 0,-85-3-1975 0 0,-57 9-784 0 0,-38 6-1377 0 0,-20 7-6820 0 0,-23 24 494 0 0</inkml:trace>
  <inkml:trace contextRef="#ctx0" brushRef="#br0" timeOffset="720.411">617 4 5025 0 0,'0'0'4909'0'0,"0"0"-2495"0"0,0 0-1176 0 0,0 0-194 0 0,0 0 73 0 0,0 0 62 0 0,0 0-102 0 0,0 0-193 0 0,0 0-219 0 0,0 0-163 0 0,0 0 40 0 0,0 0 61 0 0,5 6 64 0 0,20 67 1252 0 0,-43 125 136 0 0,9-139-1923 0 0,3-1-1 0 0,2 2 0 0 0,3-1 1 0 0,2 13-132 0 0,-1-70 3 0 0,0-1 1 0 0,0 1-1 0 0,0-1 1 0 0,1 1-1 0 0,-1-1 1 0 0,0 1 0 0 0,1-1-1 0 0,-1 1 1 0 0,1-1-1 0 0,-1 0 1 0 0,1 1-1 0 0,0-1 1 0 0,-1 1-1 0 0,1-1 1 0 0,0 0 0 0 0,0 0-1 0 0,0 0 1 0 0,0 1-1 0 0,0-1 1 0 0,0 0-1 0 0,0 0 1 0 0,0 0-1 0 0,1-1 1 0 0,-1 1 0 0 0,0 0-1 0 0,1 0 1 0 0,-1-1-1 0 0,0 1 1 0 0,1-1-1 0 0,-1 1 1 0 0,1-1-1 0 0,-1 1 1 0 0,1-1 0 0 0,-1 0-1 0 0,1 0 1 0 0,-1 0-1 0 0,1 0 1 0 0,-1 0-1 0 0,1 0 1 0 0,-1 0-1 0 0,1 0 1 0 0,-1-1 0 0 0,1 1-1 0 0,-1-1 1 0 0,1 1-1 0 0,-1-1 1 0 0,0 1-1 0 0,1-1 1 0 0,-1 0-1 0 0,1 0-3 0 0,71-41 303 0 0,39-30-143 0 0,-109 70-160 0 0,-1 1-1 0 0,0 0 1 0 0,1 0 0 0 0,-1 0 0 0 0,1 0 0 0 0,-1 1-1 0 0,1-1 1 0 0,0 1 0 0 0,-1-1 0 0 0,1 1 0 0 0,-1 0-1 0 0,1 0 1 0 0,0 0 0 0 0,-1 0 0 0 0,1 1 0 0 0,0-1-1 0 0,-1 1 1 0 0,1-1 0 0 0,-1 1 0 0 0,1 0 0 0 0,-1 0-1 0 0,1 0 1 0 0,-1 0 0 0 0,0 1 0 0 0,0-1 0 0 0,1 1-1 0 0,-1-1 1 0 0,0 1 0 0 0,0 0 0 0 0,-1 0 0 0 0,1 0 0 0 0,0 0-1 0 0,0 0 1 0 0,-1 0 0 0 0,0 0 0 0 0,1 0 0 0 0,-1 1-1 0 0,0-1 1 0 0,0 1 0 0 0,0-1 0 0 0,0 2 0 0 0,4 8 15 0 0,-1 0 1 0 0,-1 1 0 0 0,0 0-1 0 0,0-1 1 0 0,-1 1-1 0 0,-1 0 1 0 0,-1 0-1 0 0,1 0 1 0 0,-2 0 0 0 0,0 1-16 0 0,1 14-10 0 0,3-15-1580 0 0,0-10-2845 0 0,2-5-4963 0 0,-3-1-2035 0 0</inkml:trace>
  <inkml:trace contextRef="#ctx0" brushRef="#br0" timeOffset="1098.23">1091 590 3585 0 0,'0'0'2394'0'0,"0"0"-885"0"0,0 0-146 0 0,0 0 247 0 0,0 0 205 0 0,0 0-59 0 0,0 0-223 0 0,0 0-218 0 0,0 0-146 0 0,0 0-147 0 0,0 0-129 0 0,0 0-101 0 0,0 0-87 0 0,24 5-53 0 0,79 16-33 0 0,-52-27 229 0 0,-44 1-654 0 0,1 1-90 0 0,1 0-1 0 0,-1 0 1 0 0,-1-1-1 0 0,1 0 1 0 0,-1 0-1 0 0,0-1 1 0 0,0 0-1 0 0,0 0 0 0 0,-1 0 1 0 0,0-1-1 0 0,-1 0 1 0 0,1-1-1 0 0,-1 1 1 0 0,0-1-1 0 0,-1 0 0 0 0,0 0 1 0 0,0 0-1 0 0,-1-1 1 0 0,0 1-1 0 0,-1-1 1 0 0,0 0-1 0 0,0 0 1 0 0,0-8-104 0 0,-2 15-3 0 0,-1 0 0 0 0,0 0 0 0 0,0 1 0 0 0,0-1 0 0 0,0 0-1 0 0,0 0 1 0 0,0 1 0 0 0,0-1 0 0 0,-1 1 0 0 0,1-1 0 0 0,-1 1 0 0 0,1-1 0 0 0,-1 1 0 0 0,1 0 0 0 0,-1 0 0 0 0,0 0 0 0 0,0 0 0 0 0,1 0 0 0 0,-1 0 0 0 0,0 0 0 0 0,0 1 0 0 0,0-1 0 0 0,0 1 0 0 0,0-1 0 0 0,0 1 0 0 0,0 0 0 0 0,0 0 0 0 0,0 0 0 0 0,0 0 0 0 0,0 0 0 0 0,0 0 0 0 0,0 0 0 0 0,0 1 0 0 0,0-1 0 0 0,0 1 0 0 0,0 0 0 0 0,0-1 0 0 0,0 1 0 0 0,0 0 0 0 0,1 0 0 0 0,-1 0 0 0 0,0 0 0 0 0,1 0 0 0 0,-1 1 0 0 0,0-1 0 0 0,1 1 3 0 0,-17 10-97 0 0,1 1 1 0 0,0 1 0 0 0,1 1-1 0 0,1 0 1 0 0,1 1-1 0 0,0 1 1 0 0,-6 9 96 0 0,15-19-57 0 0,-1 0-49 0 0,0 1 0 0 0,0 0 1 0 0,0 0-1 0 0,1 1 0 0 0,1-1 0 0 0,-1 1 1 0 0,1 0-1 0 0,1 0 0 0 0,-1 1 0 0 0,2-1 1 0 0,-1 1-1 0 0,1-1 0 0 0,1 1 0 0 0,-1 7 106 0 0,5-14-141 0 0,-1 0 0 0 0,0 0 0 0 0,1-1 0 0 0,0 1 0 0 0,0-1 0 0 0,0 0-1 0 0,0 1 1 0 0,0-1 0 0 0,0-1 0 0 0,0 1 0 0 0,0 0 0 0 0,1-1-1 0 0,-1 0 1 0 0,1 1 0 0 0,-1-1 0 0 0,1-1 0 0 0,0 1 0 0 0,-1-1 0 0 0,1 1-1 0 0,0-1 1 0 0,-1 0 0 0 0,1 0 0 0 0,0 0 0 0 0,-1-1 0 0 0,2 0 141 0 0,50-3-5278 0 0,-18-4-3678 0 0,-22 2 2916 0 0</inkml:trace>
  <inkml:trace contextRef="#ctx0" brushRef="#br0" timeOffset="1502.11">1514 649 7498 0 0,'0'0'2365'0'0,"0"0"-819"0"0,0 0-479 0 0,0 0-101 0 0,0 0-153 0 0,0 0-99 0 0,0 0 46 0 0,0 0 103 0 0,0 0 187 0 0,0 0 151 0 0,0 0-28 0 0,0 0-112 0 0,10-2-147 0 0,76-30 963 0 0,-72 21-1621 0 0,0-1 0 0 0,0 0 0 0 0,-1 0 0 0 0,-1-2-1 0 0,0 1 1 0 0,-1-2 0 0 0,-1 0 0 0 0,0 0 0 0 0,-1 0 0 0 0,0-1 0 0 0,1-5-256 0 0,-4 9 68 0 0,-8 30-378 0 0,0 0 283 0 0,1-14 27 0 0,1-1 0 0 0,0 1 0 0 0,0-1 1 0 0,0 1-1 0 0,0 0 0 0 0,1-1 1 0 0,-1 1-1 0 0,1-1 0 0 0,0 0 0 0 0,0 1 1 0 0,1-1-1 0 0,-1 0 0 0 0,0 1 1 0 0,1-1-1 0 0,0 0 0 0 0,0 0 0 0 0,0 0 1 0 0,0-1-1 0 0,0 1 0 0 0,1 0 1 0 0,-1-1-1 0 0,1 1 0 0 0,0-1 0 0 0,0 0 1 0 0,0 0-1 0 0,0 0 0 0 0,0 0 1 0 0,0-1-1 0 0,0 1 0 0 0,0-1 0 0 0,1 0 1 0 0,-1 0-1 0 0,3 1 0 0 0,2-1 66 0 0,0 1-1 0 0,0-2 1 0 0,0 1 0 0 0,1-1-1 0 0,-1 0 1 0 0,0-1 0 0 0,0 1-1 0 0,0-2 1 0 0,0 1 0 0 0,0-1-1 0 0,0-1 1 0 0,0 1 0 0 0,-1-1 0 0 0,1 0-1 0 0,-1-1 1 0 0,0 0 0 0 0,0 0-1 0 0,0-1 1 0 0,0 0 0 0 0,-1 0-1 0 0,0 0 1 0 0,0-1 0 0 0,0 0-1 0 0,-1 0 1 0 0,0 0 0 0 0,0-1-1 0 0,0 0 1 0 0,0-2-66 0 0,45-116 53 0 0,-46 97-3493 0 0,-2-3-3468 0 0,-2 24-5626 0 0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35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4 376 8314 0 0,'0'0'2702'0'0,"0"0"-831"0"0,0 0-519 0 0,0 0-40 0 0,0 0 115 0 0,0 0-9 0 0,0 0-176 0 0,0 0-261 0 0,0 0-243 0 0,0 0-189 0 0,0 0-113 0 0,0 0-53 0 0,10-3 1099 0 0,-18 179-6 0 0,3 81-1240 0 0,4-242-25 0 0,1-22 581 0 0,1-27-239 0 0,7-4-542 0 0,1 1 1 0 0,3 0-1 0 0,0 1 0 0 0,3 1 0 0 0,1 0 0 0 0,1 0 0 0 0,2 2 1 0 0,16-21-12 0 0,20-10 12 0 0,-46 56 8 0 0,-9 7-23 0 0,0 0 0 0 0,1 0 1 0 0,-1 1-1 0 0,1-1 0 0 0,-1 0 0 0 0,1 0 0 0 0,-1 1 1 0 0,1-1-1 0 0,0 1 0 0 0,-1-1 0 0 0,1 0 0 0 0,0 1 1 0 0,-1-1-1 0 0,1 1 0 0 0,0 0 0 0 0,0-1 0 0 0,-1 1 0 0 0,1 0 1 0 0,0-1-1 0 0,0 1 0 0 0,0 0 0 0 0,-1 0 0 0 0,1 0 1 0 0,0-1-1 0 0,0 1 0 0 0,0 0 0 0 0,0 0 0 0 0,0 0 1 0 0,-1 1-1 0 0,1-1 0 0 0,0 0 0 0 0,0 0 0 0 0,0 0 1 0 0,0 1-1 0 0,-1-1 0 0 0,1 0 0 0 0,0 1 0 0 0,0-1 1 0 0,-1 0-1 0 0,1 1 0 0 0,0-1 0 0 0,0 1 0 0 0,-1-1 0 0 0,1 1 1 0 0,-1 0-1 0 0,1-1 0 0 0,-1 1 0 0 0,1 0 0 0 0,-1-1 1 0 0,1 1-1 0 0,-1 0 3 0 0,6 9 20 0 0,-1-1 0 0 0,0 1 0 0 0,-1 1 0 0 0,0-1 0 0 0,-1 1 0 0 0,0-1 0 0 0,0 1 0 0 0,-1 0 0 0 0,-1 0 0 0 0,0 0 0 0 0,0 1 0 0 0,-2 7-20 0 0,1-18-47 0 0,0-1-41 0 0,0 0-38 0 0,0 0-45 0 0,0 0-85 0 0,0 0-114 0 0,0-10-2813 0 0,0 4 540 0 0,0 3-3809 0 0,0-4-5417 0 0</inkml:trace>
  <inkml:trace contextRef="#ctx0" brushRef="#br0" timeOffset="719.2">126 30 10186 0 0,'0'0'2046'0'0,"0"0"-483"0"0,0 0-193 0 0,0 0 42 0 0,0 0-21 0 0,0 0-163 0 0,0 0-276 0 0,0 0-312 0 0,0 0-230 0 0,0 0-101 0 0,0 0-19 0 0,0 0 4 0 0,-6 11 3838 0 0,30-25-3992 0 0,-24 14-127 0 0,0 0 11 0 0,0 0 12 0 0,0 0-2 0 0,0 0-1 0 0,0 0 10 0 0,-23 37 299 0 0,12-20-139 0 0,16-24 292 0 0,26-36-226 0 0,-31 42-213 0 0,0 1 6 0 0,0 0-5 0 0,0 0 0 0 0,0 0 1 0 0,0 0-24 0 0,0 0-15 0 0,0 0-8 0 0,-2 1-19 0 0,-1 4-1329 0 0,10-9-4298 0 0,-6 3 4192 0 0,2 0-9269 0 0</inkml:trace>
  <inkml:trace contextRef="#ctx0" brushRef="#br0" timeOffset="1173.168">501 251 10498 0 0,'0'0'1937'0'0,"0"0"-310"0"0,0 0-42 0 0,0 0-36 0 0,0 0-188 0 0,0 0-315 0 0,0 0-361 0 0,0 0-273 0 0,0 0-184 0 0,0 0-65 0 0,0 0 76 0 0,0 0 149 0 0,0 0 119 0 0,5 1 97 0 0,151 7 3225 0 0,-98-10-3388 0 0,-23 1-303 0 0,-1-1 0 0 0,-1-2 0 0 0,1-2-1 0 0,0-1 1 0 0,-1-1 0 0 0,26-11-138 0 0,-49 16-289 0 0,7-3-954 0 0,-27 4-107 0 0,-21 20-9474 0 0,27-14 6797 0 0,-4 3-6166 0 0</inkml:trace>
  <inkml:trace contextRef="#ctx0" brushRef="#br0" timeOffset="1431.407">520 487 13795 0 0,'0'0'2023'0'0,"0"0"-679"0"0,0 0-290 0 0,0 0-26 0 0,0 0-54 0 0,0 0-139 0 0,0 0-142 0 0,0 0-108 0 0,0 0-48 0 0,0 0 4 0 0,0 0-54 0 0,0 0-75 0 0,0 0-53 0 0,16-1-22 0 0,102-2 511 0 0,-87 2-823 0 0,-1-1 0 0 0,0-1-1 0 0,-1-2 1 0 0,1-1 0 0 0,21-8-25 0 0,-10 0-3927 0 0,-1-3-3786 0 0,-29 13-4254 0 0</inkml:trace>
  <inkml:trace contextRef="#ctx0" brushRef="#br0" timeOffset="1847.621">1742 30 14163 0 0,'0'0'1450'0'0,"0"0"-370"0"0,0 0-32 0 0,0 0 111 0 0,0 0-1 0 0,0 0-145 0 0,0 0-225 0 0,0 0-253 0 0,0 0-137 0 0,0 0-82 0 0,0 0-48 0 0,0 0-4 0 0,0 0-24 0 0,-35 25-34 0 0,-107 78-36 0 0,77-34 26 0 0,57-52-160 0 0,-42 105 49 0 0,49-117-86 0 0,-1 0-1 0 0,1 1 1 0 0,0-1-1 0 0,1 1 1 0 0,0-1-1 0 0,-1 1 1 0 0,2-1 0 0 0,-1 1-1 0 0,1-1 1 0 0,-1 0-1 0 0,2 1 1 0 0,-1-1-1 0 0,0 0 1 0 0,1 1-1 0 0,0-1 1 0 0,1 0-1 0 0,-1 0 1 0 0,1 0 0 0 0,0-1-1 0 0,0 1 1 0 0,0-1-1 0 0,2 2 2 0 0,3 1 69 0 0,-1-1 0 0 0,2-1 0 0 0,-1 1-1 0 0,1-1 1 0 0,0-1 0 0 0,0 0 0 0 0,0 0-1 0 0,0-1 1 0 0,1 0 0 0 0,0 0 0 0 0,-1-1 0 0 0,1 0-1 0 0,0-1 1 0 0,0 0 0 0 0,0-1 0 0 0,0 0-1 0 0,0 0 1 0 0,0-1 0 0 0,0-1 0 0 0,0 1 0 0 0,-1-2-1 0 0,1 1 1 0 0,-1-1 0 0 0,1-1 0 0 0,-1 0-1 0 0,0 0 1 0 0,0 0 0 0 0,4-4-69 0 0,14-5 186 0 0,0-1 0 0 0,-2-1 0 0 0,1-2 1 0 0,-2 0-1 0 0,0-1 0 0 0,-1-2 0 0 0,-1 0 0 0 0,-1-2 0 0 0,-1 0 0 0 0,-1-1 1 0 0,-1-1-1 0 0,14-24-186 0 0,-28 42-15 0 0,-1 0 0 0 0,0 0-1 0 0,-1 0 1 0 0,0 0 0 0 0,0 0 0 0 0,0 0 0 0 0,0-1 0 0 0,-1 1 0 0 0,0 0 0 0 0,-1-1 0 0 0,1 1-1 0 0,-1-1 1 0 0,-1 0 0 0 0,1 1 0 0 0,-1 0 0 0 0,0-1 0 0 0,0 1 0 0 0,-1-1 0 0 0,0 1 0 0 0,0 0-1 0 0,-1 0 1 0 0,1 0 0 0 0,-1 0 0 0 0,-1 1 0 0 0,1-1 0 0 0,-1 1 0 0 0,0-1 0 0 0,0 1-1 0 0,0 1 1 0 0,-1-1 0 0 0,0 1 0 0 0,0-1 0 0 0,-5-2 15 0 0,1 2-283 0 0,0 0 0 0 0,-1 1 0 0 0,0 1 1 0 0,0-1-1 0 0,0 2 0 0 0,0-1 0 0 0,0 1 0 0 0,-1 1 0 0 0,1 0 1 0 0,-2 0 282 0 0,-65 2-8630 0 0,50 2-3433 0 0</inkml:trace>
  <inkml:trace contextRef="#ctx0" brushRef="#br0" timeOffset="2334">1177 310 16572 0 0,'0'0'2007'0'0,"0"0"-638"0"0,0 0-358 0 0,0 0-21 0 0,0 0-45 0 0,0 0-127 0 0,0 0-153 0 0,0 0-75 0 0,0 0-4 0 0,0 0 12 0 0,0 0-38 0 0,0 0-92 0 0,24-4-130 0 0,75-10-72 0 0,-14 21 434 0 0,110 8 226 0 0,-136-19-818 0 0,-1-3 0 0 0,-1-2 0 0 0,1-2 0 0 0,-2-3 0 0 0,8-5-108 0 0,69-16 36 0 0,115-22-55 0 0,-175 47-177 0 0,-62 6-2007 0 0,-14 1-1391 0 0,3-1-3063 0 0,0 0-5818 0 0</inkml:trace>
  <inkml:trace contextRef="#ctx0" brushRef="#br0" timeOffset="8720.135">2388 501 0 0 0,'0'0'1183'0'0,"0"0"441"0"0,0 0 227 0 0,0 0 4 0 0,0 0-164 0 0,0 0-208 0 0,0 0-165 0 0,0 0-123 0 0,0 0-75 0 0,2-1-68 0 0,-2 1-973 0 0,0 0 0 0 0,0 1-1 0 0,-1-1 1 0 0,1 0 0 0 0,0 1-1 0 0,-1-1 1 0 0,1 0 0 0 0,0 1-1 0 0,0-1 1 0 0,0 1 0 0 0,0-1-1 0 0,-1 0 1 0 0,1 1 0 0 0,0-1-1 0 0,0 1 1 0 0,0-1 0 0 0,0 0-1 0 0,0 1 1 0 0,0-1 0 0 0,0 1-1 0 0,0-1 1 0 0,0 1 0 0 0,0-1-1 0 0,0 0 1 0 0,0 1 0 0 0,1-1-1 0 0,-1 1 1 0 0,0-1 0 0 0,0 0-1 0 0,0 1 1 0 0,0-1 0 0 0,1 1-1 0 0,-1-1 1 0 0,0 0 0 0 0,0 1-1 0 0,1-1 1 0 0,-1 0 0 0 0,0 1-1 0 0,1-1 1 0 0,-1 0 0 0 0,0 0-1 0 0,1 1 1 0 0,-1-1 0 0 0,0 0-1 0 0,1 0 1 0 0,-1 0 0 0 0,1 1-1 0 0,-1-1 1 0 0,1 0 0 0 0,-1 0-1 0 0,0 0 1 0 0,1 0 0 0 0,-1 0-1 0 0,1 0 1 0 0,-1 0 0 0 0,1 0-1 0 0,-1 0 1 0 0,0 0 0 0 0,1 0-1 0 0,-1 0 1 0 0,1 0 0 0 0,-1 0-1 0 0,0-1 1 0 0,1 1 0 0 0,0 0-79 0 0,-2 12 130 0 0,0 4 50 0 0,0 0-1 0 0,-2 1 1 0 0,0-1-1 0 0,0 0 1 0 0,-2-1-1 0 0,0 1 1 0 0,0-1-1 0 0,-2 0 1 0 0,0 0-1 0 0,0-1 0 0 0,-2 0 1 0 0,-8 13-180 0 0,3-17-1086 0 0,9-8-7795 0 0,5-2-2026 0 0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55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1 121 10290 0 0,'0'0'2043'0'0,"0"0"-448"0"0,0 0-252 0 0,0 0 62 0 0,0 0 111 0 0,0 0-36 0 0,0 0-233 0 0,0 0-307 0 0,0 0-289 0 0,0 0-233 0 0,0 0-173 0 0,1-10 136 0 0,75 64 902 0 0,46 94-371 0 0,-72-79-729 0 0,11 26-71 0 0,-47-85 606 0 0,-14-31 438 0 0,0 7-1363 0 0,0 5 217 0 0,-2-40 30 0 0,3 0 0 0 0,1 0 1 0 0,3 1-1 0 0,2-1 1 0 0,2 1-1 0 0,7-19-40 0 0,16-17-38 0 0,-20 85-5886 0 0,-5 1-1575 0 0,-2 2-4715 0 0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55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78 1936 0 0,'0'0'1590'0'0,"0"0"-47"0"0,0 0 139 0 0,0 0 244 0 0,0 0 162 0 0,0 0-102 0 0,0 0-277 0 0,0 0-276 0 0,0 0-237 0 0,0 0-200 0 0,0 0-146 0 0,0 0-122 0 0,0 0-84 0 0,-1 2-63 0 0,-3 8-66 0 0,3-8-61 0 0,1-2-65 0 0,0 0-44 0 0,0 0-32 0 0,25 1 1740 0 0,4 1-1712 0 0,-1-1-1 0 0,0-2 0 0 0,1 0 0 0 0,-1-2 0 0 0,0-2 0 0 0,0 0 1 0 0,24-8-341 0 0,42-7 410 0 0,128-16 95 0 0,-191 32-440 0 0,-31 4-63 0 0,0 0-21 0 0,-8-5-5613 0 0,2 2-3164 0 0,4 3-2950 0 0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56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82 7210 0 0,'0'0'2081'0'0,"0"0"-224"0"0,0 0-64 0 0,0 0 58 0 0,0 0-73 0 0,0 0-264 0 0,0 0-327 0 0,0 0-308 0 0,0 0-222 0 0,0 0-103 0 0,0 0-70 0 0,0 0-47 0 0,-7 14 2174 0 0,7-14-2415 0 0,0 0-50 0 0,23 5 993 0 0,5-3-881 0 0,0-2-1 0 0,0 0 1 0 0,0-2 0 0 0,-1-1 0 0 0,1-1 0 0 0,-1-1 0 0 0,0-2 0 0 0,0-1 0 0 0,24-10-258 0 0,79-18 302 0 0,-114 32-526 0 0,43-8 671 0 0,-31 9-3267 0 0,-35 3 1032 0 0,2 0-2840 0 0,3 0-7354 0 0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58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10 201 328 0 0,'0'0'1974'0'0,"0"0"-441"0"0,0 0 8 0 0,0 0 233 0 0,0 0 169 0 0,0 0 18 0 0,0 0-252 0 0,0 0-334 0 0,0 0-324 0 0,0 0-238 0 0,0 0-157 0 0,-9 0 2904 0 0,450-37 729 0 0,-441 37-4268 0 0,0 0 14 0 0,0 0 26 0 0,0 0 31 0 0,0 0 65 0 0,0 0 37 0 0,0 0 26 0 0,0 0 12 0 0,0 0 5 0 0,0 0-2 0 0,-11-1-92 0 0,0-1 1 0 0,0-1-1 0 0,0 0 1 0 0,0-1-1 0 0,0 0 1 0 0,1-1-1 0 0,-1 0 0 0 0,1 0 1 0 0,0-1-1 0 0,-5-4-143 0 0,3 3 129 0 0,-129-89 56 0 0,126 83-170 0 0,14 13-4375 0 0,3 2-4586 0 0,2 2-3037 0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25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5457 0 0,'0'0'1239'0'0,"0"0"-227"0"0,0 0-5 0 0,0 0 217 0 0,0 0 287 0 0,0 0 231 0 0,0 0-27 0 0,0 0-190 0 0,0 0-299 0 0,0 0-316 0 0,0 0-222 0 0,1-8-124 0 0,2-23-65 0 0,-2 23-70 0 0,-1 8-62 0 0,1 13 365 0 0,35 182 2258 0 0,-8 104-1754 0 0,-16-143-882 0 0,-4 364 279 0 0,-12-304-498 0 0,4-217-136 0 0,0 0 0 0 0,0 1 0 0 0,1-1 0 0 0,-1 0-1 0 0,0 0 1 0 0,0 0 0 0 0,0 1 0 0 0,1-1 0 0 0,-1 0 0 0 0,0 0 0 0 0,1 1 0 0 0,-1-1-1 0 0,1 0 1 0 0,-1 1 0 0 0,1-1 0 0 0,-1 0 0 0 0,1 1 0 0 0,-1-1 0 0 0,1 1 0 0 0,-1-1-1 0 0,1 1 1 0 0,0-1 0 0 0,-1 1 0 0 0,1-1 0 0 0,0 1 0 0 0,0 0 0 0 0,-1-1-1 0 0,1 1 1 0 0,0 0 0 0 0,0 0 0 0 0,-1 0 0 0 0,1-1 0 0 0,0 1 0 0 0,0 0 0 0 0,0 0-1 0 0,-1 0 1 0 0,1 0 0 0 0,0 0 0 0 0,0 1 0 0 0,0-1 0 0 0,-1 0 0 0 0,1 0 0 0 0,0 0-1 0 0,0 1 1 0 0,-1-1 0 0 0,1 0 0 0 0,0 1 0 0 0,0-1 0 0 0,-1 0 0 0 0,1 1-1 0 0,0-1 1 0 0,-1 1 0 0 0,1 0 0 0 0,-1-1 0 0 0,1 1 0 0 0,-1-1 0 0 0,1 1 0 0 0,-1 0-1 0 0,1-1 1 0 0,-1 1 0 0 0,0 0 0 0 0,1-1 0 0 0,-1 1 0 0 0,0 0 0 0 0,1 0 0 0 0,-1 0 0 0 0,13-50-1391 0 0,-13 32-2689 0 0,0 0-5075 0 0,0 16 8749 0 0,0-7-11677 0 0</inkml:trace>
  <inkml:trace contextRef="#ctx0" brushRef="#br0" timeOffset="525.141">365 605 17108 0 0,'0'0'955'0'0,"0"0"-290"0"0,0 0-230 0 0,0 0-14 0 0,0 0 41 0 0,0 0 82 0 0,0 0 53 0 0,0 0 14 0 0,0 0 24 0 0,0 0-50 0 0,0 0-67 0 0,0 0-72 0 0,0 0-43 0 0,20 11-31 0 0,65 36-37 0 0,-30 6 357 0 0,-48-40-578 0 0,7 17 37 0 0,-1 2 1 0 0,-2 0-1 0 0,-1 0 1 0 0,-2 1-1 0 0,0 0 1 0 0,-3 0-1 0 0,-1 1 1 0 0,0 15-152 0 0,3 7 89 0 0,11 42 15 0 0,0-121 956 0 0,43-124-728 0 0,38-123-241 0 0,-23 75-404 0 0,-75 191-1553 0 0,-4 3-7302 0 0,2 1 7714 0 0,-1 0-10122 0 0</inkml:trace>
  <inkml:trace contextRef="#ctx0" brushRef="#br0" timeOffset="1096.287">309 282 9954 0 0,'0'0'3225'0'0,"0"0"-1610"0"0,0 0-555 0 0,0 0-13 0 0,0 0 80 0 0,0 0 30 0 0,0 0-87 0 0,0 0-136 0 0,0 0-154 0 0,0 0-48 0 0,0 0-17 0 0,0 0-58 0 0,0 0-47 0 0,18-7-94 0 0,55-22-91 0 0,9 22 721 0 0,224 38-191 0 0,-262-23-922 0 0,-43-8-24 0 0,-1 0 13 0 0,0 0 14 0 0,0 0 70 0 0,0 0 9 0 0,0 0 2 0 0,0 0 19 0 0,0 0-8 0 0,0 0-10 0 0,0 0 3 0 0,0 0-20 0 0,0 0-27 0 0,0 0 1 0 0,-12-23 163 0 0,-73-70 46 0 0,-10-45-318 0 0,94 137-8 0 0,1 1 1 0 0,0 0 0 0 0,-1-1 0 0 0,1 1 0 0 0,-1-1 0 0 0,1 1-1 0 0,0 0 1 0 0,-1-1 0 0 0,1 1 0 0 0,0-1 0 0 0,0 1-1 0 0,-1-1 1 0 0,1 1 0 0 0,0-1 0 0 0,0 1 0 0 0,0-1 0 0 0,-1 0-1 0 0,1 1 1 0 0,0-1 0 0 0,0 1 0 0 0,0-1 0 0 0,0 1 0 0 0,0-1-1 0 0,0 1 1 0 0,0-1 0 0 0,0 1 0 0 0,1-1 0 0 0,-1 0-1 0 0,0 1 1 0 0,0-1 0 0 0,0 1 0 0 0,1-1 0 0 0,-1 1 0 0 0,0-1-1 0 0,0 1 1 0 0,1-1 0 0 0,-1 1 0 0 0,0 0 0 0 0,1-1 0 0 0,-1 1-1 0 0,1-1 1 0 0,-1 1 0 0 0,0 0 0 0 0,1-1 0 0 0,-1 1-1 0 0,1 0 1 0 0,-1 0 0 0 0,1-1 0 0 0,-1 1 0 0 0,1 0 0 0 0,-1 0-1 0 0,1 0 1 0 0,-1 0 0 0 0,1-1 0 0 0,0 1 0 0 0,-1 0 0 0 0,1 0 41 0 0,34 7-9047 0 0,-31-6 6838 0 0,7 3-10079 0 0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59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0 250 5305 0 0,'0'0'2258'0'0,"0"0"-631"0"0,0 0-257 0 0,0 0 15 0 0,0 0 104 0 0,0 0 16 0 0,0 0-166 0 0,0 0-261 0 0,0 0-273 0 0,0 0-202 0 0,0 0-110 0 0,11-4 2552 0 0,11 72-1106 0 0,26 184-496 0 0,-46-272 1022 0 0,15-67-2408 0 0,-7 50-51 0 0,2 1 0 0 0,1 0-1 0 0,2 1 1 0 0,1 1 0 0 0,2 0 0 0 0,1 1 0 0 0,1 1 0 0 0,2 0-1 0 0,1 2 1 0 0,2 1 0 0 0,23-21-6 0 0,8 10 8 0 0,-53 40-7 0 0,-1 0 1 0 0,1 1-1 0 0,-1-1 0 0 0,1 1 1 0 0,-1 0-1 0 0,1 0 0 0 0,-1 0 1 0 0,0 0-1 0 0,0 0 0 0 0,1 0 1 0 0,-1 0-1 0 0,0 1 0 0 0,0-1 1 0 0,0 1-1 0 0,0 0 0 0 0,0 0 1 0 0,-1-1-1 0 0,1 1 0 0 0,-1 0 1 0 0,1 0-1 0 0,-1 1 0 0 0,1-1 1 0 0,-1 0-1 0 0,0 0 0 0 0,0 1 1 0 0,0-1-1 0 0,-1 0 0 0 0,1 1 1 0 0,0 1-2 0 0,26 101 505 0 0,-24-97-346 0 0,-3-8-2514 0 0,0 0-4928 0 0,0 0-2026 0 0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01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27 14763 0 0,'0'0'1742'0'0,"0"0"-426"0"0,0 0-206 0 0,0 0 38 0 0,0 0 48 0 0,0 0-72 0 0,0 0-241 0 0,0 0-279 0 0,0 0-189 0 0,0 0-104 0 0,0 0-58 0 0,0 0-30 0 0,0 0-23 0 0,-8 0 658 0 0,12 4 60 0 0,2-23-601 0 0,-7 19-298 0 0,1 0 1 0 0,0 0 0 0 0,0 0 0 0 0,-1 1 0 0 0,1-1-1 0 0,0 0 1 0 0,-1 0 0 0 0,1 0 0 0 0,0 0 0 0 0,-1 0 0 0 0,1 0-1 0 0,0 0 1 0 0,0 0 0 0 0,-1 0 0 0 0,1 0 0 0 0,0 0-1 0 0,-1 0 1 0 0,1 0 0 0 0,0 0 0 0 0,0 0 0 0 0,-1 0 0 0 0,1-1-1 0 0,0 1 1 0 0,-1 0 0 0 0,1 0 0 0 0,0 0 0 0 0,0 0-1 0 0,-1 0 1 0 0,1-1 0 0 0,0 1 0 0 0,0 0 0 0 0,0 0 0 0 0,-1 0-1 0 0,1-1 1 0 0,0 1 0 0 0,0 0 0 0 0,0 0 0 0 0,0-1-1 0 0,-1 1 1 0 0,1 0 0 0 0,0-1 0 0 0,0 1 0 0 0,0 0 0 0 0,0 0-1 0 0,0-1 1 0 0,0 1 0 0 0,0 0 0 0 0,0-1 0 0 0,0 1-1 0 0,0 0-19 0 0,-10 6-200 0 0,5 0-975 0 0,33-17-5245 0 0,-22 8 2113 0 0,4 0-7969 0 0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00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200 138 6593 0 0,'0'0'3206'0'0,"0"0"-1118"0"0,0 0-481 0 0,0 0-66 0 0,0 0 22 0 0,0 0-66 0 0,0 0-255 0 0,0 0-223 0 0,0 0-204 0 0,0 0-224 0 0,0 0-163 0 0,0 0-103 0 0,0 0-90 0 0,-11 3-44 0 0,-36 12-6 0 0,2 33 255 0 0,38-36-349 0 0,-6 13 13 0 0,2 0 0 0 0,1 0-1 0 0,1 1 1 0 0,1 1 0 0 0,1-1 0 0 0,-1 19-104 0 0,3-21 47 0 0,2 0 1 0 0,1 0 0 0 0,1 0-1 0 0,1 1 1 0 0,1-1-1 0 0,2 3-47 0 0,-1-19 56 0 0,1 0 0 0 0,0 0 0 0 0,0 0-1 0 0,1-1 1 0 0,0 1 0 0 0,0-1 0 0 0,1 0 0 0 0,0 0-1 0 0,0 0 1 0 0,0-1 0 0 0,1 0 0 0 0,0 0 0 0 0,1 0-1 0 0,-1-1 1 0 0,1 0 0 0 0,0 0 0 0 0,0-1 0 0 0,0 1-1 0 0,1-2 1 0 0,0 1 0 0 0,-1-1 0 0 0,1 0 0 0 0,1-1-1 0 0,-1 0 1 0 0,0 0 0 0 0,0-1 0 0 0,1 0 0 0 0,-1 0-1 0 0,1-1 1 0 0,-1 0 0 0 0,1 0 0 0 0,-1-1 0 0 0,0 0-1 0 0,1-1 1 0 0,-1 0 0 0 0,0 0 0 0 0,0-1 0 0 0,0 0-56 0 0,24-10 202 0 0,0-2 0 0 0,-1-2 0 0 0,0 0 0 0 0,-2-2 0 0 0,0-1 0 0 0,-1-2 1 0 0,-1 0-1 0 0,-1-2 0 0 0,1-4-202 0 0,-16 19 34 0 0,0-1 0 0 0,-1 0 0 0 0,0-1 0 0 0,-1 0-1 0 0,0-1 1 0 0,-1 1 0 0 0,0-2 0 0 0,-1 1 0 0 0,0-1 0 0 0,-1 0 0 0 0,-1-1 0 0 0,0 1 0 0 0,0-1 0 0 0,-2 0 0 0 0,0 0 0 0 0,0-1 0 0 0,-1 1 0 0 0,-1-1 0 0 0,0 1 0 0 0,-2-1 0 0 0,1 1 0 0 0,-3-10-34 0 0,1 18-39 0 0,0 1 0 0 0,-1-1 0 0 0,1 1 0 0 0,-1-1 1 0 0,-1 1-1 0 0,1 0 0 0 0,-1 0 0 0 0,0 0 1 0 0,0 1-1 0 0,0-1 0 0 0,-1 1 0 0 0,1 0 1 0 0,-1 0-1 0 0,0 1 0 0 0,0-1 0 0 0,-1 1 0 0 0,1 0 1 0 0,-1 0-1 0 0,1 1 0 0 0,-1 0 0 0 0,0 0 1 0 0,0 0-1 0 0,0 1 0 0 0,-2-1 39 0 0,-8-1-170 0 0,0 1 1 0 0,0 0-1 0 0,0 1 1 0 0,-1 0-1 0 0,1 1 1 0 0,0 1-1 0 0,-1 1 0 0 0,-10 3 170 0 0,-96 41-2793 0 0,47-3-5805 0 0,45-24-3438 0 0</inkml:trace>
  <inkml:trace contextRef="#ctx0" brushRef="#br0" timeOffset="291.405">1 540 14923 0 0,'0'0'2115'0'0,"0"0"-524"0"0,0 0-213 0 0,0 0-24 0 0,0 0-77 0 0,34-27-173 0 0,106-84-223 0 0,-53 54 262 0 0,16 27-241 0 0,-52 79-666 0 0,-42-43-222 0 0,1 0 0 0 0,0 0-1 0 0,0 0 1 0 0,1-2-1 0 0,-1 1 1 0 0,1-1-1 0 0,0-1 1 0 0,0 0 0 0 0,1 0-1 0 0,-1-1 1 0 0,0-1-1 0 0,1 0 1 0 0,-1 0-1 0 0,1-1 1 0 0,-1-1 0 0 0,1 0-1 0 0,9-2-13 0 0,46-11-235 0 0,-65 11 3 0 0,-2 2-9090 0 0,-2 1-2495 0 0</inkml:trace>
  <inkml:trace contextRef="#ctx0" brushRef="#br0" timeOffset="1393.555">897 348 0 0 0,'0'0'1788'0'0,"0"0"71"0"0,0 0 393 0 0,0 0 255 0 0,0 0-100 0 0,0 0-227 0 0,0 0-282 0 0,0 0-267 0 0,0 0-170 0 0,0 0-135 0 0,32 3-135 0 0,101 5-142 0 0,-54-22 328 0 0,-65 6-1042 0 0,10-1-28 0 0,0 0 1 0 0,-1-2-1 0 0,-1-1 1 0 0,0 0-1 0 0,-1-2 0 0 0,0-1 1 0 0,-1 0-1 0 0,-1-1 1 0 0,0-1-1 0 0,1-4-307 0 0,-17 18 20 0 0,0 0-1 0 0,0-1 1 0 0,0 0 0 0 0,0 1-1 0 0,-1-1 1 0 0,1 0 0 0 0,-1 0-1 0 0,0-1 1 0 0,-1 1 0 0 0,1 0-1 0 0,-1-1 1 0 0,1 1 0 0 0,-1-1-1 0 0,-1 1 1 0 0,1-1 0 0 0,-1 1 0 0 0,1-1-1 0 0,-1 1 1 0 0,-1-1 0 0 0,1 0-1 0 0,-1 1 1 0 0,0-1 0 0 0,0 1-1 0 0,0-1 1 0 0,0 1 0 0 0,-1 0-1 0 0,0-1 1 0 0,1 1 0 0 0,-2 0-1 0 0,1 0 1 0 0,0 0 0 0 0,-1 0-1 0 0,0 1 1 0 0,0-1 0 0 0,0 1-1 0 0,0 0 1 0 0,-3-2-20 0 0,-2 0-21 0 0,0 1-1 0 0,-1 0 1 0 0,1 1-1 0 0,-1 0 1 0 0,1 0-1 0 0,-1 1 1 0 0,0 0-1 0 0,0 1 1 0 0,0 0 0 0 0,0 0-1 0 0,-1 1 1 0 0,1 0-1 0 0,0 1 1 0 0,0 0-1 0 0,0 0 1 0 0,0 1-1 0 0,0 0 1 0 0,0 0-1 0 0,1 1 1 0 0,-1 1-1 0 0,1-1 1 0 0,-2 2 21 0 0,-8 5-19 0 0,0 0-1 0 0,1 1 1 0 0,0 1 0 0 0,1 1-1 0 0,0 0 1 0 0,1 1 0 0 0,0 1-1 0 0,2 0 1 0 0,-1 1 0 0 0,2 1-1 0 0,0 0 1 0 0,1 0 0 0 0,1 1-1 0 0,1 0 1 0 0,0 1 0 0 0,2 0-1 0 0,0 1 1 0 0,1-1 0 0 0,0 1-1 0 0,2 0 1 0 0,1 1 0 0 0,-1 18 19 0 0,4-32 3 0 0,1-1 0 0 0,0 1 1 0 0,0 0-1 0 0,1-1 1 0 0,0 1-1 0 0,0-1 1 0 0,1 0-1 0 0,-1 0 1 0 0,1 0-1 0 0,1 0 0 0 0,-1 0 1 0 0,1-1-1 0 0,0 1 1 0 0,0-1-1 0 0,1 0 1 0 0,-1 0-1 0 0,1-1 0 0 0,0 1 1 0 0,1-1-1 0 0,-1 0 1 0 0,1 0-1 0 0,-1-1 1 0 0,5 2-4 0 0,4 2 58 0 0,0-1 0 0 0,0 0 0 0 0,0-2 0 0 0,0 1 0 0 0,1-2 0 0 0,-1 0-1 0 0,1 0 1 0 0,0-2 0 0 0,0 0 0 0 0,2 0-58 0 0,-4 0 7 0 0,-1-1-1 0 0,1 0 0 0 0,-1-1 0 0 0,1 0 0 0 0,0-1 0 0 0,-1 0 1 0 0,0-1-1 0 0,0 0 0 0 0,0-1 0 0 0,0 0 0 0 0,0-1 0 0 0,-1-1 1 0 0,0 0-1 0 0,0 0 0 0 0,0-1 0 0 0,4-4-6 0 0,-11 7-542 0 0,21-20-784 0 0,-17 14-2209 0 0,-2 1-3553 0 0,-4 1-5296 0 0</inkml:trace>
  <inkml:trace contextRef="#ctx0" brushRef="#br0" timeOffset="1747.847">1790 315 11282 0 0,'0'0'6528'0'0,"0"0"-4472"0"0,0 0-1435 0 0,0 0-94 0 0,0 0 38 0 0,0 0 26 0 0,0 0-61 0 0,0 0-140 0 0,0 0-150 0 0,0 0-109 0 0,0 0-52 0 0,0 0-19 0 0,-28 34-24 0 0,-84 105-15 0 0,77-75-22 0 0,36-55-5 0 0,-2-4 12 0 0,1-1 0 0 0,0 1 0 0 0,0 0 0 0 0,0-1 0 0 0,1 1 0 0 0,0 0-1 0 0,-1-1 1 0 0,2 1 0 0 0,-1-1 0 0 0,0 1 0 0 0,1-1 0 0 0,0 0 0 0 0,0 0 0 0 0,0 1-1 0 0,1-1 1 0 0,-1-1 0 0 0,1 1 0 0 0,0 0 0 0 0,0-1 0 0 0,0 1 0 0 0,1-1-1 0 0,-1 0 1 0 0,1 0 0 0 0,0 0 0 0 0,0-1 0 0 0,0 0 0 0 0,0 1 0 0 0,0-1 0 0 0,0 0-1 0 0,2 0-5 0 0,2 1 111 0 0,1-1 0 0 0,-1 0 0 0 0,0-1 0 0 0,0 1 0 0 0,1-2 0 0 0,-1 1-1 0 0,0-1 1 0 0,1 0 0 0 0,-1-1 0 0 0,1 0 0 0 0,-1 0 0 0 0,0-1 0 0 0,0 0 0 0 0,0 0-1 0 0,0-1 1 0 0,0 0 0 0 0,0-1 0 0 0,-1 0 0 0 0,0 0 0 0 0,1 0 0 0 0,-1-1-1 0 0,-1 0 1 0 0,1 0 0 0 0,-1-1 0 0 0,0 0 0 0 0,0 0 0 0 0,-1 0 0 0 0,1-1 0 0 0,-2 1-1 0 0,1-1 1 0 0,-1-1 0 0 0,0 1 0 0 0,0-1 0 0 0,-1 1 0 0 0,0-1 0 0 0,0 0-1 0 0,-1 0 1 0 0,1-3-111 0 0,-1 0 33 0 0,1-1 0 0 0,-2 0 0 0 0,1 0 0 0 0,-2 0 0 0 0,0 0 0 0 0,0 0 0 0 0,-1 0 0 0 0,0 0-1 0 0,-1 0 1 0 0,0 1 0 0 0,-1-1 0 0 0,-2-2-33 0 0,4 9-149 0 0,-1 0 0 0 0,0 1 0 0 0,0-1 0 0 0,-1 1 0 0 0,0-1 1 0 0,1 1-1 0 0,-2 0 0 0 0,1 0 0 0 0,0 0 0 0 0,-1 0 0 0 0,1 0 0 0 0,-1 1 0 0 0,0 0 0 0 0,-1 0 0 0 0,1 0 0 0 0,0 0 0 0 0,-1 0 0 0 0,1 1 0 0 0,-1 0 0 0 0,0 0 0 0 0,0 0 0 0 0,0 1 1 0 0,0 0-1 0 0,0 0 0 0 0,0 0 0 0 0,0 0 0 0 0,0 1 0 0 0,-5 0 149 0 0,8 0-122 0 0,-18 1-3314 0 0,0 2-5772 0 0,5 4-2290 0 0</inkml:trace>
  <inkml:trace contextRef="#ctx0" brushRef="#br0" timeOffset="2041.312">1615 569 12859 0 0,'0'0'2464'0'0,"0"0"-434"0"0,0 0-208 0 0,0 0-171 0 0,0 0-208 0 0,0 0-240 0 0,0 0-262 0 0,0 0-230 0 0,0 0-164 0 0,33-16-136 0 0,100-48-117 0 0,-73 38 168 0 0,-58 26-449 0 0,0 0 0 0 0,0 0 0 0 0,0 0 0 0 0,0 0 0 0 0,0 0 0 0 0,0 1 0 0 0,0-1 0 0 0,-1 1 0 0 0,1-1 0 0 0,0 1 1 0 0,0 0-1 0 0,0 0 0 0 0,0 0 0 0 0,-1 0 0 0 0,1 0 0 0 0,0 0 0 0 0,-1 0 0 0 0,1 1 0 0 0,-1-1 0 0 0,1 0 0 0 0,-1 1 0 0 0,0-1 0 0 0,1 1 0 0 0,-1 0 1 0 0,0-1-1 0 0,0 1 0 0 0,0 1-13 0 0,23 21 52 0 0,38-6 44 0 0,-60-17-143 0 0,0-1 1 0 0,0 0-1 0 0,0 0 0 0 0,0 0 0 0 0,-1 0 0 0 0,1 0 0 0 0,0 0 1 0 0,0-1-1 0 0,0 1 0 0 0,0 0 0 0 0,-1-1 0 0 0,1 0 1 0 0,0 1-1 0 0,-1-1 0 0 0,1 0 0 0 0,0 0 0 0 0,-1 0 0 0 0,1 0 1 0 0,-1 0-1 0 0,1 0 0 0 0,-1 0 0 0 0,0-1 0 0 0,1 1 1 0 0,-1 0-1 0 0,0-1 0 0 0,0 1 0 0 0,0-1 0 0 0,1-1 47 0 0,-2-4-5445 0 0,0 3-5352 0 0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04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14 219 0 0 0,'0'0'978'0'0,"0"0"159"0"0,0 0 167 0 0,0 0 151 0 0,0 0 100 0 0,0 0 7 0 0,0 0-138 0 0,0 0-197 0 0,0 0-180 0 0,0 0-111 0 0,0 0-54 0 0,-2 2-14 0 0,-7 5-18 0 0,7-5-28 0 0,2-2-64 0 0,0 0-81 0 0,0 0-59 0 0,0 0-45 0 0,0 0-25 0 0,0 0-31 0 0,21-4 3489 0 0,-2-8-3710 0 0,-2 0-1 0 0,0-1 1 0 0,0-1 0 0 0,-1-1 0 0 0,-1-1 0 0 0,-1 0 0 0 0,0-1-1 0 0,8-12-295 0 0,1 0 217 0 0,-11 12-99 0 0,-12 15-118 0 0,1 0 0 0 0,-1 1 1 0 0,1-1-1 0 0,0 0 1 0 0,-1 0-1 0 0,1 1 0 0 0,0-1 1 0 0,0 0-1 0 0,0 1 1 0 0,1-1-1 0 0,-1 1 0 0 0,0-1 1 0 0,0 1-1 0 0,1 0 0 0 0,-1 0 1 0 0,1-1-1 0 0,-1 1 1 0 0,1 0-1 0 0,0 0 0 0 0,-1 1 1 0 0,1-1-1 0 0,0 0 0 0 0,-1 0 1 0 0,1 1-1 0 0,0-1 1 0 0,0 1-1 0 0,0-1 0 0 0,0 1 1 0 0,0 0-1 0 0,0 0 1 0 0,-1 0-1 0 0,1 0 0 0 0,0 0 1 0 0,0 0-1 0 0,0 1 0 0 0,0-1 1 0 0,0 1-1 0 0,-1-1 1 0 0,1 1-1 0 0,0 0 0 0 0,1 0 0 0 0,138 149 328 0 0,-98-120-526 0 0,-36-29-991 0 0,-1 1-1424 0 0,-2-2-2838 0 0,-2 0-6653 0 0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11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21 460 6425 0 0,'0'0'1625'0'0,"0"0"-349"0"0,0 0-34 0 0,0 0 178 0 0,0 0 132 0 0,0 0-41 0 0,0 0-216 0 0,0 0-277 0 0,0 0-230 0 0,0 0-132 0 0,0 0-65 0 0,6 0 2 0 0,147-25 3664 0 0,363-9-1810 0 0,-313 16-2440 0 0,-203 18-68 0 0,0 0 7 0 0,0 0-7 0 0,0 0-32 0 0,-21 0-1609 0 0,-8 0-1482 0 0,9 0-5660 0 0,11 0-2572 0 0</inkml:trace>
  <inkml:trace contextRef="#ctx0" brushRef="#br0" timeOffset="325.693">1 659 4593 0 0,'0'0'2304'0'0,"0"0"-546"0"0,0 0-79 0 0,0 0 280 0 0,0 0 79 0 0,0 0-164 0 0,0 0-270 0 0,0 0-286 0 0,0 0-231 0 0,0 0-175 0 0,0 0-103 0 0,32 4-75 0 0,103 11-54 0 0,-119-13-430 0 0,-1-1 1 0 0,1 0-1 0 0,0-1 0 0 0,0-1 1 0 0,0-1-1 0 0,0 0 0 0 0,15-4-250 0 0,9-2 395 0 0,424-83 1287 0 0,-387 86-3876 0 0,-75 3 2040 0 0,-1 1-1300 0 0,0 0-5873 0 0,-1 1-4257 0 0</inkml:trace>
  <inkml:trace contextRef="#ctx0" brushRef="#br0" timeOffset="998.319">465 0 6073 0 0,'0'0'2306'0'0,"0"0"-211"0"0,0 0-144 0 0,0 0-28 0 0,0 0-22 0 0,0 0-162 0 0,0 0-310 0 0,0 0-352 0 0,0 0-360 0 0,0 0-287 0 0,0 0-182 0 0,0 0-120 0 0,0 0-43 0 0,-4 0 119 0 0,3 0-177 0 0,0 1 1 0 0,0-1-1 0 0,0 0 0 0 0,1 0 1 0 0,-1 1-1 0 0,0-1 1 0 0,0 0-1 0 0,0 1 0 0 0,1-1 1 0 0,-1 1-1 0 0,0-1 0 0 0,1 1 1 0 0,-1-1-1 0 0,0 1 0 0 0,1 0 1 0 0,-1-1-1 0 0,1 1 0 0 0,-1 0 1 0 0,1-1-1 0 0,-1 1 0 0 0,1 0 1 0 0,0-1-1 0 0,-1 1 0 0 0,1 0 1 0 0,0 0-1 0 0,0 0 1 0 0,-1 0-1 0 0,1-1 0 0 0,0 1 1 0 0,0 0-1 0 0,0 0 0 0 0,0 0 1 0 0,0 0-1 0 0,0-1 0 0 0,0 1 1 0 0,0 0-1 0 0,0 0 0 0 0,1 0 1 0 0,-1 0-1 0 0,0-1 0 0 0,1 1 1 0 0,-1 0-1 0 0,0 0 0 0 0,1-1 1 0 0,-1 1-1 0 0,1 0 0 0 0,-1 0 1 0 0,1-1-1 0 0,-1 1 1 0 0,1-1-1 0 0,0 1 0 0 0,-1 0 1 0 0,1-1-1 0 0,0 1 0 0 0,-1-1 1 0 0,1 0-1 0 0,0 1 0 0 0,-1-1 1 0 0,1 1-1 0 0,0-1 0 0 0,0 0-27 0 0,5 10 221 0 0,8 10 37 0 0,2-1 0 0 0,0 0 0 0 0,1-1 1 0 0,0-1-1 0 0,2-1 0 0 0,0-1 1 0 0,1 0-1 0 0,0-1 0 0 0,1-2 1 0 0,13 7-259 0 0,281 143 409 0 0,-314-162-408 0 0,1 1 0 0 0,0 0 0 0 0,-1 0 0 0 0,1 0 0 0 0,-1 0 0 0 0,1 0 0 0 0,-1 0-1 0 0,0 1 1 0 0,0-1 0 0 0,1 0 0 0 0,-1 1 0 0 0,0-1 0 0 0,0 1 0 0 0,0-1 0 0 0,0 1 0 0 0,-1 0 0 0 0,1-1 0 0 0,0 1-1 0 0,-1 0 1 0 0,1-1 0 0 0,-1 1 0 0 0,1 0 0 0 0,-1 0 0 0 0,0-1 0 0 0,0 1 0 0 0,0 0 0 0 0,0 0 0 0 0,0 0 0 0 0,0 0-1 0 0,-1-1 1 0 0,1 1 0 0 0,0 0 0 0 0,-1 0 0 0 0,0-1 0 0 0,1 1 0 0 0,-1 0 0 0 0,0-1 0 0 0,0 1-1 0 0,-49 60 53 0 0,28-39-44 0 0,-38 48 93 0 0,-4-3 0 0 0,-3-4 0 0 0,-6 2-102 0 0,-65 84 307 0 0,129-146-954 0 0,22-27-1804 0 0,11-5-4803 0 0,-20 25 4408 0 0,2-5-8908 0 0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17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2 229 840 0 0,'0'0'2033'0'0,"0"0"-597"0"0,0 0-188 0 0,0 0 170 0 0,0 0 228 0 0,0 0 61 0 0,0 0-159 0 0,0 0-345 0 0,0 0-390 0 0,0 0-298 0 0,0 0-88 0 0,-1 3 80 0 0,1-2-436 0 0,0 0 0 0 0,0 0 0 0 0,0 0 1 0 0,0 0-1 0 0,0 0 0 0 0,1 0 1 0 0,-1 0-1 0 0,0 0 0 0 0,1 0 1 0 0,-1 0-1 0 0,0 0 0 0 0,1 0 0 0 0,0 0 1 0 0,-1 0-1 0 0,1-1 0 0 0,-1 1 1 0 0,1 0-1 0 0,0 0 0 0 0,0 0 0 0 0,-1-1 1 0 0,1 1-1 0 0,0-1 0 0 0,0 1 1 0 0,0 0-1 0 0,0-1 0 0 0,0 0 0 0 0,0 1 1 0 0,0-1-1 0 0,0 1 0 0 0,0-1 1 0 0,0 0-1 0 0,0 0 0 0 0,0 0 0 0 0,0 1 1 0 0,0-1-1 0 0,0 0 0 0 0,0 0 1 0 0,0-1-1 0 0,0 1 0 0 0,0 0 1 0 0,0 0-1 0 0,0 0 0 0 0,0-1 0 0 0,0 1 1 0 0,0 0-1 0 0,0-1-71 0 0,12 1 270 0 0,0-1 0 0 0,1-1 0 0 0,-1 0 1 0 0,0-1-1 0 0,-1 0 0 0 0,1-1 0 0 0,0 0 0 0 0,-1-1 0 0 0,0-1 0 0 0,0 0 0 0 0,-1 0 1 0 0,0-1-1 0 0,0-1 0 0 0,0 0 0 0 0,-1 0 0 0 0,0-1 0 0 0,-1 0 0 0 0,8-10-270 0 0,16-21 552 0 0,-23 72-544 0 0,18 131 280 0 0,-22-112-235 0 0,3-1 1 0 0,1 0-1 0 0,3-1 1 0 0,2-1-1 0 0,6 10-53 0 0,3-21 16 0 0,-9-38 1282 0 0,16-56-820 0 0,-3-1-1 0 0,-2-2 1 0 0,-3 0 0 0 0,14-58-478 0 0,51-131 95 0 0,-69 211-41 0 0,-19 38-43 0 0,0 0-40 0 0,0 0-38 0 0,0 0-58 0 0,0 0-103 0 0,0 0-66 0 0,0 22-835 0 0,-5 24-1352 0 0,3-31-859 0 0,-1 1-3503 0 0,1-1-5363 0 0</inkml:trace>
  <inkml:trace contextRef="#ctx0" brushRef="#br0" timeOffset="526.656">1018 236 9714 0 0,'0'0'1818'0'0,"0"0"-569"0"0,0 0-200 0 0,0 0 219 0 0,0 0 244 0 0,0 0 41 0 0,0 0-181 0 0,0 0-293 0 0,0 0-267 0 0,0 0-168 0 0,0 0-93 0 0,0 0-58 0 0,0 0-61 0 0,17 8 1423 0 0,231-12 1133 0 0,-123-6-2603 0 0,-68 9-221 0 0,-60-10-4293 0 0,-6 0-7757 0 0,7 11-21 0 0</inkml:trace>
  <inkml:trace contextRef="#ctx0" brushRef="#br0" timeOffset="782.119">989 420 7378 0 0,'0'0'2075'0'0,"0"0"-614"0"0,0 0-310 0 0,0 0 82 0 0,0 0 192 0 0,0 0 74 0 0,0 0-155 0 0,0 0-282 0 0,0 0-242 0 0,0 0-157 0 0,0 0-23 0 0,0 0 103 0 0,0 0 36 0 0,3 4 10 0 0,2 0-555 0 0,-1-1-1 0 0,0 0 0 0 0,1 1 1 0 0,0-2-1 0 0,0 1 1 0 0,0-1-1 0 0,0 1 0 0 0,0-1 1 0 0,0-1-1 0 0,0 1 0 0 0,1-1 1 0 0,-1 0-1 0 0,1 0 1 0 0,-1 0-1 0 0,4-1-233 0 0,181-7 1584 0 0,-96-11-1516 0 0,-86 10 32 0 0,-6 4-3347 0 0,2 0-7013 0 0,-1 1-1995 0 0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21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37 3977 0 0,'0'0'2755'0'0,"0"0"-745"0"0,0 0-260 0 0,0 0-10 0 0,0 0 11 0 0,0 0-72 0 0,0 0-155 0 0,0 0-167 0 0,0 0-220 0 0,0 0-238 0 0,0 0-155 0 0,0 0-66 0 0,0 0-33 0 0,-1-4-30 0 0,-3-10 415 0 0,0 17 1742 0 0,4-2-2725 0 0,0-1-9 0 0,0 0-4 0 0,0 0-6 0 0,0 0-15 0 0,0 0 0 0 0,0 0-1 0 0,0 0 14 0 0,0 0 18 0 0,0 0 3 0 0,0 0-5 0 0,0 0 0 0 0,0 0-14 0 0,0 0 21 0 0,0 0 6 0 0,0 0 2 0 0,0 0 24 0 0,0 0-18 0 0,0 0-2 0 0,0 0 21 0 0,0 0 2 0 0,7-8 369 0 0,-5 8 69 0 0,-35 26-438 0 0,6-8-59 0 0,27-18-28 0 0,0 0 15 0 0,0 0 3 0 0,0 0-8 0 0,0 0-13 0 0,0 0-4 0 0,0 0-10 0 0,0 0 2 0 0,0 0 9 0 0,0 0 26 0 0,0 0 5 0 0,0 0-12 0 0,0 0-4 0 0,0 0-13 0 0,0 0-6 0 0,28-22 23 0 0,-21 14 257 0 0,-8 9-214 0 0,3-9 166 0 0,-7 20-588 0 0,12-23 402 0 0,-39 51-424 0 0,32-40 390 0 0,1 0 1 0 0,-1 0-1 0 0,0 0 0 0 0,1 0 1 0 0,-1 1-1 0 0,0-1 0 0 0,0 0 0 0 0,1 0 1 0 0,-1 0-1 0 0,0 0 0 0 0,1 1 1 0 0,-1-1-1 0 0,0 0 0 0 0,0 0 1 0 0,1 1-1 0 0,-1-1 0 0 0,0 0 0 0 0,0 0 1 0 0,0 1-1 0 0,0-1 0 0 0,1 0 1 0 0,-1 1-1 0 0,0-1 0 0 0,0 0 0 0 0,0 0 1 0 0,0 1-1 0 0,0-1 0 0 0,0 0 1 0 0,0 1-1 0 0,0-1 0 0 0,0 0 0 0 0,0 1 1 0 0,0-1-1 0 0,0 0 0 0 0,0 1 1 0 0,0-1-1 0 0,0 0 0 0 0,0 1 0 0 0,0-1 1 0 0,0 0-1 0 0,0 1 0 0 0,0-1 1 0 0,-1 0 0 0 0,32-15 92 0 0,13-43 93 0 0,-44 57-158 0 0,0 1 5 0 0,0 0 5 0 0,0 0-2 0 0,0 0 1 0 0,-10 5-30 0 0,-62 48-184 0 0,101-52-2278 0 0,-12-1-3083 0 0,-7 0-6672 0 0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18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4 159 11506 0 0,'0'0'1626'0'0,"0"0"-724"0"0,0 0-536 0 0,0 0-138 0 0,0 0 111 0 0,0 0 157 0 0,0 0 122 0 0,0 0 70 0 0,0 0-4 0 0,0 0-50 0 0,0 0-108 0 0,0 0-94 0 0,0 0-74 0 0,2 20-22 0 0,7 118 560 0 0,-7 98 326 0 0,-19-152-616 0 0,17-83-518 0 0,0-1 19 0 0,0 0 41 0 0,0 0 75 0 0,0 0 28 0 0,0 0 55 0 0,0 0 73 0 0,0 0 56 0 0,1-10 948 0 0,61-165-503 0 0,-38 115-825 0 0,3 0 0 0 0,2 2 1 0 0,3 2-1 0 0,2 0 0 0 0,21-22-55 0 0,-51 72 11 0 0,1-1-1 0 0,-1 1 1 0 0,2 0-1 0 0,-1 1 1 0 0,0-1-1 0 0,1 1 1 0 0,0 0-1 0 0,1 0 1 0 0,-1 1-1 0 0,1 0 1 0 0,-1 0-1 0 0,1 1 1 0 0,0-1-1 0 0,1 1 1 0 0,-1 1-1 0 0,1 0 1 0 0,-1 0-1 0 0,1 0 1 0 0,-1 1-1 0 0,1 0 1 0 0,0 0-1 0 0,0 1 0 0 0,4 0-10 0 0,-8 3-3 0 0,0 0 0 0 0,0 0-1 0 0,-1 1 1 0 0,1-1 0 0 0,-1 1-1 0 0,1 0 1 0 0,-1 0 0 0 0,0 0-1 0 0,-1 0 1 0 0,1 0 0 0 0,-1 1-1 0 0,0-1 1 0 0,0 1 0 0 0,0 0-1 0 0,-1-1 1 0 0,1 1 0 0 0,-1 0-1 0 0,0 0 1 0 0,-1 0 0 0 0,1 3 3 0 0,10 66-1140 0 0,-4-68-2652 0 0,-2-4-3752 0 0,-2-2-4341 0 0</inkml:trace>
  <inkml:trace contextRef="#ctx0" brushRef="#br0" timeOffset="389.432">1107 19 12107 0 0,'0'0'1348'0'0,"0"0"-475"0"0,0 0-114 0 0,0 0 196 0 0,0 0 175 0 0,0 0 29 0 0,0 0-170 0 0,0 0-245 0 0,0 0-210 0 0,-33 22-141 0 0,-102 71-93 0 0,68-28 34 0 0,61-53-280 0 0,-5 9-9 0 0,1 1-1 0 0,2 0 0 0 0,0 0 0 0 0,1 1 1 0 0,1 0-1 0 0,1 0 0 0 0,1 0 0 0 0,1 1 1 0 0,1-1-1 0 0,1 1 0 0 0,2 11-44 0 0,-1-30 30 0 0,1 1 0 0 0,0 0-1 0 0,0-1 1 0 0,0 1 0 0 0,1-1 0 0 0,0 0 0 0 0,0 1-1 0 0,0-1 1 0 0,1 0 0 0 0,0 0 0 0 0,0-1-1 0 0,0 1 1 0 0,0 0 0 0 0,1-1 0 0 0,-1 0 0 0 0,1 0-1 0 0,1 0 1 0 0,-1 0 0 0 0,0-1 0 0 0,1 1-1 0 0,0-1 1 0 0,-1 0 0 0 0,1-1 0 0 0,1 1 0 0 0,-1-1-1 0 0,0 0 1 0 0,0 0 0 0 0,1-1 0 0 0,2 1-30 0 0,9 2 189 0 0,0-1 1 0 0,0-1-1 0 0,0-1 1 0 0,0 0 0 0 0,0-1-1 0 0,0-1 1 0 0,0 0-1 0 0,0-1 1 0 0,4-2-190 0 0,141-55 1563 0 0,-145 51-1404 0 0,-1-1 0 0 0,0-1 0 0 0,-1-1 1 0 0,0 0-1 0 0,-1-1 0 0 0,0-1 0 0 0,-1 0 0 0 0,0-1 0 0 0,-1 0 0 0 0,0-1 1 0 0,-1 0-1 0 0,8-16-159 0 0,-15 23 15 0 0,-1-1-1 0 0,0 1 1 0 0,-1 0 0 0 0,0-1 0 0 0,0 1 0 0 0,-1-1 0 0 0,0 1-1 0 0,0-1 1 0 0,-1 0 0 0 0,0 0 0 0 0,-1 1 0 0 0,0-1 0 0 0,0 1 0 0 0,-1-1-1 0 0,0 1 1 0 0,0-1 0 0 0,-1 1 0 0 0,0 0 0 0 0,-1 0 0 0 0,0 0-1 0 0,0 0 1 0 0,0 1 0 0 0,-1 0 0 0 0,0 0 0 0 0,-1 0 0 0 0,1 0 0 0 0,-1 1-1 0 0,-1 0 1 0 0,1 0 0 0 0,-5-2-15 0 0,-1-2-103 0 0,-2 0 0 0 0,0 0 0 0 0,0 1 0 0 0,0 1 1 0 0,-1 1-1 0 0,-1 0 0 0 0,1 1 0 0 0,-1 0 0 0 0,0 1 0 0 0,0 1 0 0 0,0 1 0 0 0,-1 0 0 0 0,1 1 0 0 0,-1 1 0 0 0,0 0 1 0 0,1 2-1 0 0,-1 0 0 0 0,-12 2 103 0 0,14 0-377 0 0,-1 2 1 0 0,1-1 0 0 0,-1 2 0 0 0,2 0 0 0 0,-1 1-1 0 0,1 0 1 0 0,0 1 0 0 0,-6 5 376 0 0,-22 16-3412 0 0,4 2-3436 0 0,15-9-4892 0 0</inkml:trace>
  <inkml:trace contextRef="#ctx0" brushRef="#br0" timeOffset="696.31">801 509 9706 0 0,'0'0'2287'0'0,"0"0"-316"0"0,0 0-172 0 0,0 0-70 0 0,0 0-105 0 0,0 0-181 0 0,0 0-217 0 0,0 0-218 0 0,0 0-207 0 0,0 0-167 0 0,0 0-146 0 0,32-28-104 0 0,95-84-60 0 0,-78 68 424 0 0,-45 42-735 0 0,1 1 0 0 0,-1 0 0 0 0,1 0 0 0 0,-1 1 0 0 0,1 0 0 0 0,-1-1 0 0 0,1 2-1 0 0,0-1 1 0 0,-1 0 0 0 0,1 1 0 0 0,-1 0 0 0 0,1 0 0 0 0,-1 0 0 0 0,0 0 0 0 0,1 1 0 0 0,-1 0 0 0 0,0 0-1 0 0,0 0 1 0 0,0 0 0 0 0,0 1 0 0 0,0 0 0 0 0,-1-1 0 0 0,1 1 0 0 0,-1 1 0 0 0,0-1-13 0 0,15 9 47 0 0,-1-3 6 0 0,0 0 0 0 0,0-1 0 0 0,0-1 0 0 0,1 0 0 0 0,0-2 0 0 0,0 0 1 0 0,1-1-1 0 0,-1 0 0 0 0,1-2 0 0 0,0 0 0 0 0,0-1 0 0 0,3-1-53 0 0,-4-6-1325 0 0,-24-10-7645 0 0,5 12-2473 0 0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241 534 0 0 0,'0'0'1610'0'0,"0"0"-606"0"0,0 0-287 0 0,0 0-8 0 0,0 0 253 0 0,0 0 400 0 0,0 0 336 0 0,0 0 145 0 0,0 0-142 0 0,0 0-368 0 0,0 0-421 0 0,-12 4-368 0 0,-36 13-239 0 0,36-12-99 0 0,31-5 1281 0 0,-4 0-1078 0 0,0-1 1 0 0,-1 0-1 0 0,1-1 1 0 0,-1-1-1 0 0,0 0 0 0 0,0-1 1 0 0,0-1-1 0 0,0 0 1 0 0,-1 0-1 0 0,6-4-409 0 0,37-23 558 0 0,-2-3 1 0 0,-2-1-1 0 0,-1-3 1 0 0,23-25-559 0 0,-39 31 228 0 0,0-2 1 0 0,-3-1-1 0 0,-1-2 0 0 0,18-29-228 0 0,10-40 839 0 0,-67 116 75 0 0,-80 215-869 0 0,58-121 71 0 0,5 1 0 0 0,4 1-1 0 0,5 1 1 0 0,4 0 0 0 0,5 21-116 0 0,-5 243 559 0 0,13-331-522 0 0,-2 0 0 0 0,-2 0 1 0 0,-2-1-1 0 0,-1 1 0 0 0,-2-1 1 0 0,-1 0-1 0 0,-8 14-37 0 0,8-26-15 0 0,-2 0 1 0 0,-1-2-1 0 0,0 1 0 0 0,-2-2 0 0 0,-1 1 0 0 0,-1-2 1 0 0,-1 0-1 0 0,-1-1 0 0 0,0-1 0 0 0,-2-1 0 0 0,0 0 1 0 0,-5 1 14 0 0,9-9-73 0 0,0 0 1 0 0,-2-1 0 0 0,1-1-1 0 0,-1-1 1 0 0,0 0-1 0 0,-1-1 1 0 0,0-1 0 0 0,0-1-1 0 0,0-1 1 0 0,-1 0-1 0 0,1-2 1 0 0,-1 0 0 0 0,0-1-1 0 0,-18-2 73 0 0,33 1-27 0 0,1 0-1 0 0,-1-1 0 0 0,1 0 1 0 0,-1 0-1 0 0,0 0 1 0 0,1 0-1 0 0,0-1 1 0 0,-1 0-1 0 0,1 1 1 0 0,0-2-1 0 0,0 1 0 0 0,0 0 1 0 0,0-1-1 0 0,1 0 1 0 0,-1 0-1 0 0,1 0 1 0 0,-1 0-1 0 0,1-1 1 0 0,0 1-1 0 0,0-1 0 0 0,1 0 1 0 0,-1 0-1 0 0,1 0 1 0 0,0 0-1 0 0,0 0 1 0 0,0 0-1 0 0,0-1 1 0 0,1 1-1 0 0,0-1 0 0 0,0 1 1 0 0,0-1-1 0 0,0 1 1 0 0,1-3 27 0 0,-1-5-30 0 0,0 0 1 0 0,1-1-1 0 0,0 1 0 0 0,1 0 1 0 0,1 0-1 0 0,0-1 1 0 0,0 1-1 0 0,1 1 1 0 0,1-1-1 0 0,0 0 0 0 0,1 1 1 0 0,2-4 29 0 0,22-30 73 0 0,3 2 0 0 0,1 2 0 0 0,3 1-1 0 0,1 2 1 0 0,1 1 0 0 0,3 2 0 0 0,0 1 0 0 0,2 3 0 0 0,46-25-73 0 0,-39 22 324 0 0,2 3 0 0 0,1 3 0 0 0,50-21-324 0 0,-101 51-14 0 0,-1 0-1 0 0,1 0 1 0 0,-1 1-1 0 0,0-1 1 0 0,0 0 0 0 0,0 0-1 0 0,0 1 1 0 0,-1-1-1 0 0,1 0 1 0 0,0 1-1 0 0,-1-1 1 0 0,0 1 0 0 0,1-1-1 0 0,-1 0 1 0 0,0 1-1 0 0,0-1 1 0 0,-1 1-1 0 0,1-1 1 0 0,0 1 0 0 0,-1-1-1 0 0,0 0 1 0 0,1 1-1 0 0,-1-1 1 0 0,0 0-1 0 0,0 1 1 0 0,0-1 0 0 0,0 0-1 0 0,-1 1 15 0 0,0 2-108 0 0,-7 54-1826 0 0,10-39-1969 0 0,2-3-4687 0 0,-1-13-2475 0 0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6 501 16275 0 0,'0'0'1350'0'0,"0"0"-446"0"0,0 0-153 0 0,0 0 115 0 0,0 0 121 0 0,0 0 5 0 0,0 0-221 0 0,0 0-223 0 0,0 0-158 0 0,0 0-87 0 0,0 0 35 0 0,0 0 32 0 0,0 0-7 0 0,-4-1-58 0 0,4-3-275 0 0,-1 0-1 0 0,1 0 0 0 0,0 0 0 0 0,0 0 0 0 0,0 0 1 0 0,0 0-1 0 0,1 0 0 0 0,-1 1 0 0 0,1-1 0 0 0,0 0 1 0 0,1 0-1 0 0,-1 0 0 0 0,0 1 0 0 0,1-1 0 0 0,0 0 0 0 0,0 1 1 0 0,0 0-1 0 0,0-1 0 0 0,1 1 0 0 0,-1 0 0 0 0,1 0 1 0 0,0 0-1 0 0,2-1-29 0 0,9-18 118 0 0,159-268 503 0 0,-122 190-1025 0 0,-54 109-8142 0 0,0-4 4135 0 0,0 3-7456 0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31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4233 0 0,'0'0'2540'0'0,"0"0"-504"0"0,0 0-157 0 0,0 0 6 0 0,0 0-44 0 0,0 0-170 0 0,0 0-256 0 0,0 0-250 0 0,0 0-239 0 0,0 0-178 0 0,0 0-112 0 0,0 0-84 0 0,0 0-72 0 0,3 11 4428 0 0,-2-11-4821 0 0,20 1 438 0 0,52 5-49 0 0,-43-4-333 0 0,1-2 0 0 0,-1-1 1 0 0,0-2-1 0 0,0 0 0 0 0,19-6-143 0 0,36-4 203 0 0,-39 6-950 0 0,-53 7-534 0 0,-17 1-2378 0 0,9 6-4657 0 0,9-3-3314 0 0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35 16131 0 0,'0'0'1507'0'0,"0"0"-509"0"0,0 0-131 0 0,0 0 114 0 0,0 0 81 0 0,0 0-77 0 0,0 0-251 0 0,0 0-247 0 0,0 0-146 0 0,0 0-95 0 0,0 0-73 0 0,0 0-64 0 0,-9 33-27 0 0,-30 105-60 0 0,31-55-8 0 0,9-76 3 0 0,1-1 0 0 0,0 0 0 0 0,1 0 1 0 0,0 0-1 0 0,0 0 0 0 0,0 0 1 0 0,0-1-1 0 0,1 1 0 0 0,0-1 0 0 0,0 0 1 0 0,1 0-1 0 0,-1 0 0 0 0,1-1 0 0 0,0 0 1 0 0,0 0-1 0 0,1 0 0 0 0,-1 0 1 0 0,1-1-1 0 0,0 0 0 0 0,0 0 0 0 0,0-1 1 0 0,0 1-1 0 0,0-1 0 0 0,0-1 1 0 0,1 1-1 0 0,-1-1 0 0 0,1 0 0 0 0,-1 0 1 0 0,1-1-1 0 0,0 0 0 0 0,-1 0 0 0 0,1-1 1 0 0,-1 0-1 0 0,1 0 0 0 0,-1 0 1 0 0,0-1-1 0 0,1 0 0 0 0,-1 0 0 0 0,0 0 1 0 0,0-1-1 0 0,0 0 0 0 0,0 0 1 0 0,-1-1-1 0 0,5-3-17 0 0,-2 2 67 0 0,0-2 0 0 0,0 1 0 0 0,-1-1 0 0 0,1 0 0 0 0,-1-1 0 0 0,-1 1 0 0 0,0-1 0 0 0,0-1 0 0 0,0 1 0 0 0,-1-1-1 0 0,0 0 1 0 0,-1 0 0 0 0,0-1 0 0 0,-1 1 0 0 0,0-1 0 0 0,0 0 0 0 0,-1 0 0 0 0,0 0 0 0 0,0 0 0 0 0,-2 0 0 0 0,1 0 0 0 0,-1 0 0 0 0,0 0 0 0 0,-1-1 0 0 0,-1 1 0 0 0,1 0 0 0 0,-1 0 0 0 0,-1 1 0 0 0,0-1 0 0 0,0 0 0 0 0,-1 1 0 0 0,-1-1-67 0 0,2 4-72 0 0,-1 0-1 0 0,0 1 1 0 0,0 0 0 0 0,0-1 0 0 0,0 1 0 0 0,-1 1-1 0 0,0-1 1 0 0,0 1 0 0 0,0 0 0 0 0,-1 0 0 0 0,1 0-1 0 0,-1 1 1 0 0,0 0 0 0 0,0 0 0 0 0,0 0-1 0 0,0 1 1 0 0,-6-1 72 0 0,-44 4-8708 0 0,43 3-3509 0 0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12323 0 0,'0'0'3622'0'0,"0"0"-1827"0"0,0 0-527 0 0,0 0 48 0 0,0 0-31 0 0,0 0-141 0 0,0 0-264 0 0,0 0-218 0 0,0 0-142 0 0,0 0-87 0 0,0 0-46 0 0,0 0-58 0 0,3-16-53 0 0,12-52-37 0 0,24-14 314 0 0,-20 50-397 0 0,0 1-1 0 0,2 0 0 0 0,2 2 0 0 0,1 0 1 0 0,11-10-156 0 0,17-2 64 0 0,-52 61-108 0 0,-14 103 149 0 0,13-121-106 0 0,0-1 1 0 0,0 0-1 0 0,1 1 1 0 0,-1-1-1 0 0,1 1 1 0 0,-1-1-1 0 0,1 1 0 0 0,-1-1 1 0 0,1 1-1 0 0,0-1 1 0 0,0 1-1 0 0,0-1 0 0 0,0 1 1 0 0,0-1-1 0 0,0 1 1 0 0,0 0-1 0 0,0-1 1 0 0,1 1-1 0 0,-1-1 0 0 0,0 1 1 0 0,1-1-1 0 0,-1 1 1 0 0,1-1-1 0 0,0 0 1 0 0,0 1-1 0 0,-1-1 0 0 0,1 0 1 0 0,0 1-1 0 0,0-1 1 0 0,0 0-1 0 0,0 0 1 0 0,1 0-1 0 0,-1 0 0 0 0,0 0 1 0 0,0 0-1 0 0,1 0 1 0 0,0 0 0 0 0,11-2 11 0 0,-1-2 0 0 0,1 0 1 0 0,-1 0-1 0 0,0-1 0 0 0,0-1 1 0 0,0 0-1 0 0,-1 0 0 0 0,0-1 1 0 0,0-1-1 0 0,0 0 1 0 0,-1 0-1 0 0,0-1 0 0 0,0-1-11 0 0,38-24-2 0 0,-6 2-18 0 0,49-22 45 0 0,-89 53-24 0 0,0-1-1 0 0,-1 0 1 0 0,1 1 0 0 0,0 0-1 0 0,-1-1 1 0 0,1 1-1 0 0,0 0 1 0 0,0 0 0 0 0,-1 0-1 0 0,1 0 1 0 0,0 0-1 0 0,0 0 1 0 0,-1 1-1 0 0,1-1 1 0 0,0 0 0 0 0,-1 1-1 0 0,1 0 1 0 0,0-1-1 0 0,-1 1 1 0 0,1 0-1 0 0,-1 0 1 0 0,1 0 0 0 0,-1 0-1 0 0,1 0 1 0 0,-1 0-1 0 0,0 0 1 0 0,1 0-1 0 0,-1 1 1 0 0,0-1 0 0 0,0 0-1 0 0,0 1 1 0 0,0-1-1 0 0,0 1 1 0 0,0-1 0 0 0,-1 1-1 0 0,1 0 0 0 0,6 66 177 0 0,-7-57-143 0 0,-1-7-81 0 0,0 0 0 0 0,1 0-1 0 0,-1-1 1 0 0,1 1 0 0 0,0 0 0 0 0,-1 0-1 0 0,2 0 1 0 0,-1 0 0 0 0,0 0-1 0 0,1 0 1 0 0,0 0 0 0 0,0 0-1 0 0,0-1 1 0 0,0 1 0 0 0,1 0-1 0 0,-1-1 1 0 0,1 1 0 0 0,0-1 0 0 0,0 1-1 0 0,1-1 1 0 0,-1 0 0 0 0,0 0-1 0 0,1 0 1 0 0,0 0 0 0 0,0 0-1 0 0,0-1 1 0 0,0 1 0 0 0,0-1-1 0 0,0 0 1 0 0,1 0 0 0 0,-1 0 0 0 0,1 0-1 0 0,-1-1 1 0 0,1 0 0 0 0,0 1-1 0 0,2-1 48 0 0,4-1-1564 0 0,-2 0-2261 0 0,-1 0-5383 0 0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6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19 262 23837 0 0,'0'0'656'0'0,"0"0"-488"0"0,0 0 40 0 0,0 0 128 0 0,0 0 40 0 0,0 0-23 0 0,0 0-129 0 0,0 0-128 0 0,0 0-104 0 0,-8 199-72 0 0,4-170-176 0 0,-1-3-225 0 0,3 4-367 0 0,2-8-520 0 0,0 0-696 0 0,0-8-1601 0 0,0-2-8922 0 0</inkml:trace>
  <inkml:trace contextRef="#ctx0" brushRef="#br0" timeOffset="160.792">11 1 20420 0 0,'0'0'1969'0'0,"0"0"-825"0"0,0 0-296 0 0,0 0-264 0 0,0 0-176 0 0,0 0-184 0 0,0 0-144 0 0,0 0-240 0 0,0 0-208 0 0,0 0-224 0 0,0 0-496 0 0,0 0-800 0 0,0 0-2657 0 0,0 0-8530 0 0</inkml:trace>
  <inkml:trace contextRef="#ctx0" brushRef="#br0" timeOffset="877.706">328 240 16235 0 0,'0'0'949'0'0,"0"0"-496"0"0,0 0-232 0 0,0 0 4 0 0,0 0 31 0 0,0 0-4 0 0,0 0-26 0 0,0 0-11 0 0,0 0 8 0 0,0 0-13 0 0,0 0 11 0 0,0 0-35 0 0,-1-4-47 0 0,0-5-1216 0 0,-3 11 8435 0 0,-1 6-6716 0 0,-65 150 505 0 0,65-44-866 0 0,7-108-269 0 0,1 0 1 0 0,-1-1-1 0 0,2 1 0 0 0,-1 0 1 0 0,1-1-1 0 0,-1 0 0 0 0,1 0 0 0 0,1 0 1 0 0,-1 0-1 0 0,1-1 0 0 0,0 1 1 0 0,0-1-1 0 0,0-1 0 0 0,0 1 1 0 0,1-1-1 0 0,0 0 0 0 0,-1 0 0 0 0,5 1-12 0 0,0 1 20 0 0,0-2-1 0 0,0 1 1 0 0,1-2-1 0 0,-1 1 0 0 0,1-1 1 0 0,-1-1-1 0 0,1 0 1 0 0,-1-1-1 0 0,1 1 0 0 0,0-2 1 0 0,9-1-20 0 0,-10-1 32 0 0,-1 0-1 0 0,-1-1 1 0 0,1 0 0 0 0,0-1 0 0 0,-1 1 0 0 0,0-2-1 0 0,0 1 1 0 0,-1-1 0 0 0,1 0 0 0 0,-1-1 0 0 0,-1 0 0 0 0,1 0-1 0 0,-1 0 1 0 0,0-1 0 0 0,-1 0 0 0 0,0 0 0 0 0,0 0-1 0 0,0-1 1 0 0,-1 1 0 0 0,2-8-32 0 0,1 1 12 0 0,-1 1 0 0 0,0-1 0 0 0,-1 0 0 0 0,-1 0-1 0 0,0-1 1 0 0,-1 1 0 0 0,-1-1 0 0 0,-1 0 0 0 0,0 1 0 0 0,0-1 0 0 0,-2 0 0 0 0,0 0-1 0 0,-1 0 1 0 0,0 1 0 0 0,-2-1 0 0 0,0 1 0 0 0,0 0 0 0 0,-1 0 0 0 0,-1 0 0 0 0,-1 1 0 0 0,0 0-1 0 0,-1 0 1 0 0,-8-12-12 0 0,9 21-60 0 0,0 0 0 0 0,1 1-1 0 0,-1 0 1 0 0,-1 1 0 0 0,1 0-1 0 0,0 0 1 0 0,-1 0 0 0 0,1 1-1 0 0,-1 0 1 0 0,0 0 0 0 0,0 1-1 0 0,0 0 1 0 0,0 1 0 0 0,0 0-1 0 0,0 0 1 0 0,0 0-1 0 0,0 1 1 0 0,0 0 0 0 0,0 1-1 0 0,1 0 1 0 0,-1 0 0 0 0,0 1-1 0 0,1 0 1 0 0,0 0 0 0 0,0 0-1 0 0,0 1 1 0 0,0 0 0 0 0,0 1-1 0 0,1-1 1 0 0,-1 1 0 0 0,1 1-1 0 0,1-1 1 0 0,-1 1 0 0 0,1 0-1 0 0,0 0 1 0 0,-3 5 60 0 0,-48 55-2158 0 0,23-20-4631 0 0,24-30-5045 0 0</inkml:trace>
  <inkml:trace contextRef="#ctx0" brushRef="#br0" timeOffset="1200.816">873 177 17524 0 0,'0'0'1460'0'0,"0"0"-494"0"0,0 0-94 0 0,0 0 121 0 0,0 0 78 0 0,0 0-116 0 0,0 0-244 0 0,0 0-248 0 0,0 0-142 0 0,0 0-54 0 0,0 0-47 0 0,0 0-13 0 0,0 0-35 0 0,-9 18-26 0 0,-25 55-11 0 0,32-69-118 0 0,0 1-1 0 0,0-1 1 0 0,1 1 0 0 0,0 0-1 0 0,0 0 1 0 0,0 0-1 0 0,0 0 1 0 0,1 0 0 0 0,0 0-1 0 0,0-1 1 0 0,0 1 0 0 0,1 0-1 0 0,-1 0 1 0 0,1 0-1 0 0,0 0 1 0 0,1 0-17 0 0,-1 2 19 0 0,3 2 9 0 0,-1 0 0 0 0,2-1 0 0 0,-1 1-1 0 0,1-1 1 0 0,0 0 0 0 0,0-1-1 0 0,1 1 1 0 0,0-1 0 0 0,1 0 0 0 0,-1-1-1 0 0,1 1 1 0 0,1-1 0 0 0,-1-1 0 0 0,1 1-1 0 0,0-1 1 0 0,0-1 0 0 0,1 1 0 0 0,-1-1-1 0 0,1-1 1 0 0,0 0 0 0 0,0 0-1 0 0,0-1 1 0 0,0 0 0 0 0,0 0 0 0 0,1-1-1 0 0,-1 0 1 0 0,1-1 0 0 0,-1 0 0 0 0,8-1-28 0 0,-7-3 74 0 0,-1 0 1 0 0,0-1-1 0 0,-1 0 1 0 0,1 0-1 0 0,-1-1 1 0 0,0 0-1 0 0,-1-1 1 0 0,1 0-1 0 0,-1 0 1 0 0,-1 0-1 0 0,1-1 1 0 0,-1 0-1 0 0,-1 0 1 0 0,1 0-1 0 0,-1-1 1 0 0,-1 0-1 0 0,1 0 1 0 0,-2 0-1 0 0,1-1 1 0 0,-1 1-1 0 0,-1-1 1 0 0,1-1-75 0 0,-3 10 1 0 0,49-93 147 0 0,-14 32-1546 0 0,-17 19-2341 0 0,-16 33-1930 0 0,-1 5-6589 0 0</inkml:trace>
  <inkml:trace contextRef="#ctx0" brushRef="#br0" timeOffset="1613.936">1675 78 19796 0 0,'0'0'1631'0'0,"0"0"-476"0"0,0 0-208 0 0,0 0-45 0 0,0 0-54 0 0,0 0-120 0 0,0 0-145 0 0,0 0-155 0 0,0 0-55 0 0,0 0-37 0 0,0 0-30 0 0,0 0-12 0 0,0 0-67 0 0,2-3-74 0 0,-3-8-39 0 0,-23 18-81 0 0,-32 23-21 0 0,46-23-2 0 0,6-6-18 0 0,1 0 1 0 0,-1 1 0 0 0,0-1-1 0 0,1 1 1 0 0,0 0 0 0 0,-1 1-1 0 0,1-1 1 0 0,0 0 0 0 0,0 1 0 0 0,0 0-1 0 0,1-1 1 0 0,-1 1 0 0 0,1 0-1 0 0,-1 0 1 0 0,1 1 0 0 0,0-1-1 0 0,0 0 1 0 0,1 1 0 0 0,-1 0-1 0 0,1-1 1 0 0,-1 1 0 0 0,1 0-1 0 0,0-1 1 0 0,1 1 0 0 0,-1 0-1 0 0,1 0 1 0 0,-1 0 0 0 0,1 0-1 0 0,0 2 8 0 0,67 54 38 0 0,-56-50 15 0 0,0 1-1 0 0,-2 0 1 0 0,1 1 0 0 0,-1 0 0 0 0,-1 0 0 0 0,0 1-1 0 0,-1 0 1 0 0,0 0 0 0 0,-1 1 0 0 0,2 8-53 0 0,-6-10 35 0 0,-1 0 1 0 0,0-1-1 0 0,-1 1 0 0 0,0 0 1 0 0,-1 0-1 0 0,0 0 0 0 0,-1 0 1 0 0,0 0-1 0 0,-1-1 0 0 0,0 1 1 0 0,-1-1-1 0 0,0 0 0 0 0,-1 0 1 0 0,0 0-1 0 0,-1-1 0 0 0,0 0 1 0 0,-1 0-1 0 0,0 0 0 0 0,0-1 1 0 0,-1 0-1 0 0,0 0 0 0 0,-1-1 1 0 0,0 0-1 0 0,0 0 0 0 0,0-1 1 0 0,-1-1-1 0 0,-1 1 0 0 0,1-2 1 0 0,-1 1-1 0 0,0-2 0 0 0,0 1 1 0 0,0-1-1 0 0,0-1 0 0 0,-1 0 1 0 0,0-1-1 0 0,-9 1-35 0 0,17-3-99 0 0,1-1-1 0 0,-1 0 0 0 0,1 0 1 0 0,0 0-1 0 0,-1-1 1 0 0,1 1-1 0 0,0-1 0 0 0,0 1 1 0 0,0-1-1 0 0,0 0 0 0 0,0-1 1 0 0,0 1-1 0 0,1 0 1 0 0,-1-1-1 0 0,1 1 0 0 0,-1-1 1 0 0,1 0-1 0 0,0 0 1 0 0,0 0-1 0 0,0 0 0 0 0,1 0 1 0 0,-1 0-1 0 0,1 0 0 0 0,0-1 1 0 0,-1 1-1 0 0,2-1 1 0 0,-1 1-1 0 0,0-1 0 0 0,1 1 1 0 0,-1-1-1 0 0,1-2 100 0 0,-6-41-10537 0 0,6 32-2274 0 0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2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112 246 0 0 0,'0'0'295'0'0,"0"0"824"0"0,0 0 632 0 0,0 0 420 0 0,0 0 129 0 0,0 0-178 0 0,0 0-291 0 0,0 0-261 0 0,0 0-159 0 0,0 0-39 0 0,1-5-38 0 0,5-14-90 0 0,-4 14-120 0 0,-2 5-134 0 0,1 7 3517 0 0,5 24-4092 0 0,7 71 433 0 0,-3 1 0 0 0,-5 47-848 0 0,-5-95 61 0 0,-3 0 0 0 0,-1 0-1 0 0,-4 0 1 0 0,-1-1-1 0 0,-15 47-60 0 0,-35 6 83 0 0,58-106-83 0 0,0 0 1 0 0,0-1-1 0 0,0 1 1 0 0,0 0-1 0 0,0-1 1 0 0,0 1-1 0 0,0 0 1 0 0,0-1-1 0 0,0 0 1 0 0,0 1-1 0 0,-1-1 1 0 0,1 0-1 0 0,0 1 1 0 0,0-1-1 0 0,0 0 1 0 0,-1 0-1 0 0,1 0 1 0 0,0 0-1 0 0,0 0 1 0 0,-1 0-1 0 0,1 0 1 0 0,0 0-1 0 0,0-1 0 0 0,0 1 1 0 0,-1-1-1 0 0,1 1 1 0 0,0 0-1 0 0,0-1 1 0 0,0 0-1 0 0,0 1 1 0 0,0-1-1 0 0,0 0 1 0 0,0 1-1 0 0,0-1 1 0 0,0 0-1 0 0,0 0 1 0 0,1 0-1 0 0,-1 0 1 0 0,0 0-1 0 0,0 0 1 0 0,1 0-1 0 0,-1 0 1 0 0,1 0-1 0 0,-1 0 1 0 0,1 0-1 0 0,-1 0 1 0 0,1-1-1 0 0,0 1 1 0 0,-1 0-1 0 0,1 0 1 0 0,0 0-1 0 0,0-1 0 0 0,0 1 1 0 0,0 0-1 0 0,0 0 1 0 0,0-1-1 0 0,0 1 1 0 0,1 0-1 0 0,0-37-4 0 0,1 0 1 0 0,3 1-1 0 0,1 0 1 0 0,1 0-1 0 0,2 0 1 0 0,2 1-1 0 0,1 0 1 0 0,2 1-1 0 0,2 1 1 0 0,1 0-1 0 0,14-21 4 0 0,-6 6-13 0 0,3 1 0 0 0,1 2 0 0 0,2 0 0 0 0,2 2 0 0 0,2 2 0 0 0,2 1 0 0 0,2 2-1 0 0,1 1 1 0 0,2 3 0 0 0,2 1 0 0 0,27-16 13 0 0,-62 45-5 0 0,-1 0 0 0 0,1 0 1 0 0,0 0-1 0 0,0 1 0 0 0,0 1 0 0 0,1 0 0 0 0,-1 0 0 0 0,1 0 0 0 0,0 1 0 0 0,-1 1 0 0 0,1 0 1 0 0,1 0 4 0 0,-8 3 3 0 0,-1-1 1 0 0,1 1 0 0 0,-1 0 0 0 0,0 0 0 0 0,0 0 0 0 0,1 0 0 0 0,-1 0-1 0 0,-1 0 1 0 0,1 1 0 0 0,0-1 0 0 0,0 0 0 0 0,-1 1 0 0 0,0 0 0 0 0,1-1-1 0 0,-1 1 1 0 0,0 0 0 0 0,0 0 0 0 0,-1 0 0 0 0,1-1 0 0 0,0 1 0 0 0,-1 0-1 0 0,0 0 1 0 0,0 0 0 0 0,0 0 0 0 0,0 0 0 0 0,0 0 0 0 0,0 0 0 0 0,-1 1-4 0 0,-3 26 18 0 0,0-1 1 0 0,-2 0-1 0 0,-1 0 1 0 0,-1-1-1 0 0,-2 0 1 0 0,0-1-1 0 0,-2 0 1 0 0,-1 0-1 0 0,-1-1 1 0 0,-2-1-1 0 0,0 0 1 0 0,-2-2-1 0 0,0 0 1 0 0,-1 0-1 0 0,-2-2 1 0 0,-4 3-19 0 0,-17 18 8 0 0,-2-3 0 0 0,-2-1 0 0 0,-1-3 0 0 0,-2-1 0 0 0,-2-2-8 0 0,45-28-17 0 0,0-1 1 0 0,0 0 0 0 0,-1 0-1 0 0,1 0 1 0 0,-1-1 0 0 0,0 0-1 0 0,0 0 1 0 0,1 0 0 0 0,-1-1 0 0 0,0 0-1 0 0,0 0 1 0 0,0-1 0 0 0,-2 0 16 0 0,7-2-49 0 0,0 0 0 0 0,0-1 1 0 0,0 1-1 0 0,1 0 1 0 0,-1-1-1 0 0,1 1 0 0 0,0-1 1 0 0,-1 1-1 0 0,1-1 0 0 0,0 0 1 0 0,1 0-1 0 0,-1 1 1 0 0,0-1-1 0 0,1 0 0 0 0,0 0 1 0 0,-1 0-1 0 0,1 1 1 0 0,0-1-1 0 0,0 0 0 0 0,1 0 1 0 0,-1 0-1 0 0,1 0 1 0 0,-1 1-1 0 0,1-1 0 0 0,0 0 1 0 0,0 0-1 0 0,0 1 0 0 0,0-1 1 0 0,1 1-1 0 0,-1-1 1 0 0,1 0 48 0 0,89-120-4899 0 0,-63 90-799 0 0,-10 13-5894 0 0</inkml:trace>
  <inkml:trace contextRef="#ctx0" brushRef="#br0" timeOffset="3221.122">999 88 11698 0 0,'0'0'1626'0'0,"0"0"-483"0"0,0 0-136 0 0,0 0 45 0 0,0 0-29 0 0,0 0-132 0 0,0 0-191 0 0,0 0-140 0 0,0 0-68 0 0,0 0-58 0 0,0 0-38 0 0,-4 29-73 0 0,-12 92-74 0 0,23 19 194 0 0,19 140-155 0 0,-21-298 1455 0 0,-3-35-1513 0 0,2 0-1 0 0,2 1 1 0 0,3 0 0 0 0,2 0 0 0 0,2 1 0 0 0,3 1 0 0 0,1 0-1 0 0,3 1 1 0 0,19-33-230 0 0,-35 74 10 0 0,1 0 0 0 0,0 1-1 0 0,0 0 1 0 0,1 0 0 0 0,0 0-1 0 0,0 0 1 0 0,1 1 0 0 0,0 0-1 0 0,0 1 1 0 0,0-1 0 0 0,0 1 0 0 0,1 1-1 0 0,0-1 1 0 0,0 1 0 0 0,2 0-10 0 0,-9 5-1 0 0,1-1 1 0 0,0 1 0 0 0,-1 0 0 0 0,1 0 0 0 0,0 0 0 0 0,-1 0 0 0 0,1 0 0 0 0,-1 0-1 0 0,1 0 1 0 0,-1 0 0 0 0,0 1 0 0 0,1-1 0 0 0,-1 0 0 0 0,0 1 0 0 0,0-1-1 0 0,0 1 1 0 0,0 0 0 0 0,0-1 0 0 0,-1 1 0 0 0,1 0 0 0 0,0-1 0 0 0,-1 1 0 0 0,1 0-1 0 0,-1 0 1 0 0,0-1 0 0 0,1 1 0 0 0,-1 0 0 0 0,0 0 0 0 0,0 0 0 0 0,0 0-1 0 0,0-1 1 0 0,-1 1 0 0 0,1 0 0 0 0,0 0 0 0 0,-1 0 0 0 0,1-1 0 0 0,-1 1-1 0 0,0 0 1 0 0,0 1 0 0 0,0 10-22 0 0,1 4-291 0 0,-2 1 0 0 0,0-1 0 0 0,-1 0 0 0 0,0 0 1 0 0,-2 0-1 0 0,0-1 0 0 0,0 1 0 0 0,-2-1 0 0 0,-6 11 313 0 0,7-7-2986 0 0,6-10-6924 0 0,0-6-632 0 0</inkml:trace>
  <inkml:trace contextRef="#ctx0" brushRef="#br0" timeOffset="3590.41">1500 394 15899 0 0,'0'0'1583'0'0,"0"0"-369"0"0,0 0-139 0 0,0 0-28 0 0,0 0-71 0 0,0 0-149 0 0,0 0-186 0 0,0 0-179 0 0,0 0-144 0 0,31-18-73 0 0,100-54-43 0 0,-79 24 54 0 0,-48 39-206 0 0,0 1-18 0 0,-1 0 1 0 0,0-1 0 0 0,0 1 0 0 0,-1-1-1 0 0,0 0 1 0 0,0 1 0 0 0,-1-1 0 0 0,0 0 0 0 0,0 0-1 0 0,-1-8-32 0 0,-1 14-1 0 0,1 0 1 0 0,0 0-1 0 0,0 0 0 0 0,-1 0 0 0 0,0 0 1 0 0,0 0-1 0 0,0 0 0 0 0,0 0 0 0 0,0 1 0 0 0,0-1 1 0 0,-1 0-1 0 0,1 1 0 0 0,-1-1 0 0 0,0 1 1 0 0,0-1-1 0 0,0 1 0 0 0,0 0 0 0 0,0 0 1 0 0,0 0-1 0 0,-1 0 0 0 0,1 0 0 0 0,-1 0 0 0 0,1 0 1 0 0,-1 1-1 0 0,1 0 0 0 0,-1-1 0 0 0,0 1 1 0 0,0 0-1 0 0,0 0 0 0 0,0 1 0 0 0,0-1 0 0 0,-1 1 1 0 0,-8 0-42 0 0,0 1 0 0 0,0 1 0 0 0,0 0-1 0 0,1 1 1 0 0,-1 0 0 0 0,1 0 0 0 0,-1 2 0 0 0,1-1-1 0 0,1 1 1 0 0,-1 1 0 0 0,1 0 0 0 0,-1 0-1 0 0,2 1 1 0 0,-1 1 0 0 0,1-1 0 0 0,0 2-1 0 0,1-1 1 0 0,0 1 0 0 0,0 0 0 0 0,1 1 0 0 0,-6 8 42 0 0,0-2-5 0 0,0 1 1 0 0,1 0 0 0 0,1 1 0 0 0,1 0-1 0 0,0 0 1 0 0,2 1 0 0 0,0 1 0 0 0,1-1 0 0 0,0 1-1 0 0,2 0 1 0 0,1 1 0 0 0,0-1 0 0 0,0 21 4 0 0,4-36 7 0 0,0-1 0 0 0,0 1 0 0 0,1 0 0 0 0,0 0 0 0 0,0-1 0 0 0,0 1 1 0 0,0-1-1 0 0,1 1 0 0 0,0-1 0 0 0,0 1 0 0 0,0-1 0 0 0,0 0 0 0 0,1 0 0 0 0,-1 0 0 0 0,1 0 0 0 0,0-1 1 0 0,0 1-1 0 0,1-1 0 0 0,-1 1 0 0 0,1-1 0 0 0,0 0 0 0 0,-1-1 0 0 0,1 1 0 0 0,0-1 0 0 0,1 1 0 0 0,-1-1 1 0 0,0 0-1 0 0,1-1 0 0 0,-1 1 0 0 0,1-1 0 0 0,0 0 0 0 0,-1 0 0 0 0,1 0 0 0 0,1-1-7 0 0,14 1-20 0 0,0-1-1 0 0,0-1 1 0 0,0 0-1 0 0,0-2 0 0 0,-1 0 1 0 0,1-1-1 0 0,-1-1 1 0 0,0-1-1 0 0,0-1 1 0 0,-1-1-1 0 0,0 0 1 0 0,0-1-1 0 0,-1-1 0 0 0,0-1 1 0 0,-1 0-1 0 0,0-1 1 0 0,5-5 20 0 0,35-38-4536 0 0,-9-5-4396 0 0,-37 45-1648 0 0</inkml:trace>
  <inkml:trace contextRef="#ctx0" brushRef="#br0" timeOffset="3960.714">1919 48 12867 0 0,'0'0'3899'0'0,"0"0"-2332"0"0,0 0-816 0 0,0 0 97 0 0,0 0 199 0 0,0 0 59 0 0,0 0-53 0 0,0 0-142 0 0,0 0-153 0 0,0 0-100 0 0,0 0-73 0 0,0 0-80 0 0,0 0-94 0 0,16 32-75 0 0,50 102-117 0 0,-24-22 60 0 0,-36-84-245 0 0,28 239 78 0 0,-24-234-149 0 0,-10-32 42 0 0,1-1 1 0 0,-1 0 0 0 0,1 0-1 0 0,-1 0 1 0 0,1 1 0 0 0,-1-1-1 0 0,1 0 1 0 0,-1 0-1 0 0,1 0 1 0 0,-1 0 0 0 0,1 0-1 0 0,-1 0 1 0 0,1 0 0 0 0,0 0-1 0 0,-1 0 1 0 0,1-1 0 0 0,-1 1-1 0 0,1 0 1 0 0,-1 0 0 0 0,1 0-1 0 0,-1-1 1 0 0,1 1-1 0 0,-1 0 1 0 0,0 0 0 0 0,1-1-1 0 0,-1 1 1 0 0,1 0 0 0 0,-1-1-1 0 0,0 1 1 0 0,1-1 0 0 0,-1 1-1 0 0,1 0 1 0 0,-1-1 0 0 0,0 1-1 0 0,0-1 1 0 0,1 1 0 0 0,-1-1-1 0 0,0 1 1 0 0,0-1-1 0 0,0 1 1 0 0,0-1 0 0 0,1 1-1 0 0,-1-1 1 0 0,0 1 0 0 0,0-1-1 0 0,0 1 1 0 0,0-1-6 0 0,163-406 1430 0 0,-94 220-1004 0 0,-67 183-322 0 0,7-13-387 0 0,-6 22-446 0 0,-19 62-1753 0 0,6-40-1836 0 0,8-22 3046 0 0,-3 10-10824 0 0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502 674 0 0 0,'0'0'676'0'0,"0"0"266"0"0,0 0 191 0 0,0 0 168 0 0,0 0 120 0 0,0 0 59 0 0,0 0-110 0 0,0 0-170 0 0,0 0-163 0 0,0 0-188 0 0,-8-10-18 0 0,-26-31-12 0 0,-25 8 2483 0 0,41 28-2493 0 0,-61 2 1748 0 0,73 5-2506 0 0,0 1-1 0 0,0 0 1 0 0,0 0 0 0 0,0 0-1 0 0,1 1 1 0 0,-1 0 0 0 0,1 0-1 0 0,0 0 1 0 0,0 1 0 0 0,1-1-1 0 0,-1 1 1 0 0,1 0 0 0 0,0 1-1 0 0,0-1 1 0 0,1 1 0 0 0,-1 0-1 0 0,1 0 1 0 0,1 0 0 0 0,-1 0-1 0 0,1 0 1 0 0,0 1 0 0 0,0-1-1 0 0,1 0 1 0 0,0 1 0 0 0,-1 6-51 0 0,1-8 13 0 0,-1-1 1 0 0,1 1 0 0 0,-1 0-1 0 0,1-1 1 0 0,0 1 0 0 0,1 0-1 0 0,-1 0 1 0 0,1 0-1 0 0,0 0 1 0 0,0-1 0 0 0,1 1-1 0 0,0 0 1 0 0,-1 0 0 0 0,1 0-1 0 0,1-1 1 0 0,-1 1-1 0 0,1-1 1 0 0,0 1 0 0 0,0-1-1 0 0,0 1 1 0 0,0-1 0 0 0,1 0-1 0 0,0 0 1 0 0,0 0-1 0 0,0-1 1 0 0,0 1 0 0 0,1-1-1 0 0,-1 1 1 0 0,1-1 0 0 0,0 0-1 0 0,0 0 1 0 0,0-1-1 0 0,0 1 1 0 0,1-1 0 0 0,-1 0-1 0 0,0 0 1 0 0,1-1-1 0 0,0 1 1 0 0,-1-1 0 0 0,1 0-1 0 0,0 0 1 0 0,1 0-14 0 0,13-1 110 0 0,62-13 300 0 0,-51-7-323 0 0,-1-2 0 0 0,-1-1 0 0 0,0-1 0 0 0,-2-2 0 0 0,-1-1 0 0 0,-1 0 0 0 0,-2-2 0 0 0,-1 0 0 0 0,-1-2 0 0 0,-1-1-87 0 0,-4 10-13 0 0,-1 0 0 0 0,-1-1 0 0 0,-1 0 0 0 0,-2-1 1 0 0,0 0-1 0 0,-1-1 0 0 0,-2 0 0 0 0,0 0 0 0 0,-2-1 1 0 0,-1 0-1 0 0,0 0 0 0 0,-2 0 0 0 0,-2 0 0 0 0,0 0 1 0 0,-2-12 12 0 0,0 31-36 0 0,1 0 1 0 0,-1 0 0 0 0,0 0-1 0 0,0 0 1 0 0,-1 0 0 0 0,0 0 0 0 0,0 1-1 0 0,0 0 1 0 0,-1-1 0 0 0,0 1 0 0 0,0 0-1 0 0,-1 1 1 0 0,0-1 0 0 0,0 1 0 0 0,0 0-1 0 0,-1 0 1 0 0,1 1 0 0 0,-1-1 0 0 0,0 1-1 0 0,0 0 1 0 0,-1 1 0 0 0,1 0-1 0 0,-1 0 1 0 0,0 0 0 0 0,0 1 0 0 0,0 0-1 0 0,0 0 1 0 0,0 1 0 0 0,0-1 0 0 0,0 2-1 0 0,-1-1 1 0 0,1 1 0 0 0,0 0 0 0 0,-4 1 35 0 0,1 2-14 0 0,0 1 0 0 0,1 0 0 0 0,0 0 0 0 0,-1 1 0 0 0,1 0 0 0 0,1 1 0 0 0,-1 0 0 0 0,1 1 0 0 0,0-1 0 0 0,0 1 0 0 0,1 1 0 0 0,0-1 0 0 0,1 1 0 0 0,-1 1 0 0 0,1-1 0 0 0,1 1 1 0 0,0 0-1 0 0,0 0 0 0 0,1 1 0 0 0,0-1 0 0 0,0 1 0 0 0,1 0 0 0 0,1 0 0 0 0,-1 4 14 0 0,-1-2 34 0 0,0 0 0 0 0,2 1-1 0 0,-1 0 1 0 0,2 0 0 0 0,-1-1 0 0 0,2 1 0 0 0,0 0 0 0 0,0 0 0 0 0,1 0-1 0 0,1 0 1 0 0,0 0 0 0 0,1-1 0 0 0,0 1 0 0 0,1-1 0 0 0,1 0 0 0 0,-1 0-1 0 0,2 0 1 0 0,3 5-34 0 0,8 5 146 0 0,2 0 0 0 0,0-1 1 0 0,2-1-1 0 0,0-1 0 0 0,1-1 0 0 0,1 0 0 0 0,0-2 0 0 0,1-1 0 0 0,1-1 0 0 0,1-1 0 0 0,0-1 0 0 0,0-1 0 0 0,6 0-146 0 0,130 49 627 0 0,-157-59-1520 0 0,5 1 2018 0 0,-8-3-5586 0 0,-1-1-4986 0 0,-1 1-1242 0 0</inkml:trace>
  <inkml:trace contextRef="#ctx0" brushRef="#br0" timeOffset="329.994">1 1079 12027 0 0,'0'0'1949'0'0,"0"0"-1023"0"0,0 0-270 0 0,0 0 296 0 0,0 0 279 0 0,0 0 65 0 0,0 0-114 0 0,35 1-186 0 0,113 4-169 0 0,-117-4-449 0 0,0-2-1 0 0,0 0 1 0 0,0-3 0 0 0,0 0-1 0 0,14-5-377 0 0,7-1 314 0 0,330-60 5 0 0,-379 70-1365 0 0,16-1 1884 0 0,-15 4-5313 0 0,-2 2-6246 0 0,-2-1 1562 0 0</inkml:trace>
  <inkml:trace contextRef="#ctx0" brushRef="#br0" timeOffset="861.673">319 1303 10714 0 0,'0'0'2788'0'0,"0"0"-1165"0"0,0 0-481 0 0,0 0 20 0 0,0 0 37 0 0,0 0-92 0 0,0 0-211 0 0,0 0-253 0 0,0 0-206 0 0,0 0-133 0 0,0 0-84 0 0,0 0-58 0 0,-32 33-42 0 0,-99 101-9 0 0,86-70 35 0 0,42-52-102 0 0,0-6-9 0 0,0-1 0 0 0,1 1 0 0 0,0 0 0 0 0,0 0 0 0 0,0 0 0 0 0,1 0 0 0 0,0 0 0 0 0,0 0 0 0 0,1 0 0 0 0,-1 0-1 0 0,1 0 1 0 0,1 0 0 0 0,-1 1 0 0 0,1-1 0 0 0,0 0 0 0 0,0 0 0 0 0,1 0 0 0 0,0 0 0 0 0,0-1 0 0 0,0 1 0 0 0,1 0 0 0 0,0-1 0 0 0,0 0 0 0 0,0 1 0 0 0,1-1-1 0 0,-1-1 1 0 0,1 1 0 0 0,0 0 0 0 0,1-1 0 0 0,-1 0 0 0 0,1 0 0 0 0,0 0 0 0 0,0-1 0 0 0,0 1 0 0 0,1-1 0 0 0,-1 0-35 0 0,13-2 93 0 0,0 0 1 0 0,0-1 0 0 0,0-1-1 0 0,0-1 1 0 0,-1 0 0 0 0,1-1-1 0 0,0-1 1 0 0,-1-1-1 0 0,0-1 1 0 0,0 0 0 0 0,-1-1-1 0 0,0 0 1 0 0,0-2-1 0 0,0 0 1 0 0,-1-1 0 0 0,-1 0-1 0 0,1-1 1 0 0,-2 0 0 0 0,0-2-1 0 0,6-6-93 0 0,3-1 38 0 0,0-1-1 0 0,-1-1 1 0 0,-1-1-1 0 0,-1-1 1 0 0,-2 0-1 0 0,0-2 1 0 0,-1 0 0 0 0,-2 0-1 0 0,-1-1 1 0 0,-1-1-1 0 0,-1-1 1 0 0,-1 1-1 0 0,0-8-37 0 0,-8 22-1 0 0,0 0-1 0 0,0 0 0 0 0,-2-1 0 0 0,0 1 1 0 0,0 0-1 0 0,-1-1 0 0 0,-1 1 0 0 0,-1 0 1 0 0,0 0-1 0 0,-1-1 2 0 0,3 10-16 0 0,0 0 0 0 0,-1 0 0 0 0,0 0 0 0 0,0 0 0 0 0,-1 0 0 0 0,1 0 0 0 0,-1 0-1 0 0,0 1 1 0 0,0 0 0 0 0,-1-1 0 0 0,1 1 0 0 0,-1 0 0 0 0,0 1 0 0 0,0-1 0 0 0,0 1 0 0 0,0 0 0 0 0,-1 0 0 0 0,1 0 0 0 0,-1 0 0 0 0,0 1 0 0 0,0 0 0 0 0,0 0 0 0 0,0 0 0 0 0,0 0 0 0 0,0 1 0 0 0,-1 0 0 0 0,1 0 0 0 0,-1 1 16 0 0,-3 0-38 0 0,-1 0 0 0 0,1 1 0 0 0,0 0 0 0 0,0 0 0 0 0,0 1 1 0 0,0 0-1 0 0,0 1 0 0 0,0 0 0 0 0,0 1 0 0 0,1-1 0 0 0,-1 2 1 0 0,1-1-1 0 0,0 1 0 0 0,1 0 0 0 0,-1 1 0 0 0,1 0 0 0 0,0 0 1 0 0,0 1-1 0 0,-2 3 38 0 0,-4 5-3 0 0,0 0-1 0 0,1 2 1 0 0,1-1 0 0 0,0 2 0 0 0,2-1 0 0 0,0 1 0 0 0,1 1-1 0 0,-3 9 4 0 0,8-20 11 0 0,0 1-1 0 0,0-1 1 0 0,1 1-1 0 0,0 0 1 0 0,1 0-1 0 0,0-1 1 0 0,0 1-1 0 0,1 0 1 0 0,0 0-1 0 0,1 0 1 0 0,0 0-1 0 0,0 0 1 0 0,1 0-1 0 0,0-1 0 0 0,0 1 1 0 0,1-1-1 0 0,0 1 1 0 0,1-1-1 0 0,0 0 1 0 0,0 0-1 0 0,1-1 1 0 0,0 1-1 0 0,0-1 1 0 0,0 0-1 0 0,1-1 1 0 0,0 1-1 0 0,6 4-10 0 0,6 0 51 0 0,-1 0 0 0 0,2-2 0 0 0,-1 0 0 0 0,1-1-1 0 0,1 0 1 0 0,-1-2 0 0 0,1 0 0 0 0,0-2 0 0 0,1 0 0 0 0,-1-1 0 0 0,1-1 0 0 0,-1-1-1 0 0,1-1 1 0 0,17-2-51 0 0,-37 3-39 0 0,1-1 0 0 0,-1 0-1 0 0,1 0 1 0 0,0 0 0 0 0,-1 0-1 0 0,1-1 1 0 0,-1 1 0 0 0,1 0-1 0 0,-1-1 1 0 0,1 1 0 0 0,-1-1-1 0 0,1 1 1 0 0,-1-1 0 0 0,0 1-1 0 0,1-1 1 0 0,-1 0 0 0 0,0 0 0 0 0,1 0-1 0 0,-1 0 1 0 0,0 0 0 0 0,0 0-1 0 0,0 0 1 0 0,0 0 0 0 0,0-1-1 0 0,0 1 1 0 0,0 0 0 0 0,0-1-1 0 0,-1 1 1 0 0,2-1 39 0 0,2-13-4395 0 0,-2-2-5390 0 0,-2 15 8491 0 0,1-5-8312 0 0</inkml:trace>
  <inkml:trace contextRef="#ctx0" brushRef="#br0" timeOffset="1248.328">1098 1060 15259 0 0,'0'0'1415'0'0,"0"0"-343"0"0,0 0 1 0 0,0 0 152 0 0,0 0 78 0 0,0 0-100 0 0,0 0-249 0 0,0 0-255 0 0,0 0-167 0 0,0 0-106 0 0,0 0-103 0 0,-15 35-64 0 0,-46 106-50 0 0,8-29 137 0 0,-64 127-233 0 0,116-237-114 0 0,-1 0 0 0 0,1 0 0 0 0,0 1 0 0 0,0-1 0 0 0,0 0 0 0 0,0 1 0 0 0,0-1 0 0 0,0 1 0 0 0,1-1-1 0 0,-1 1 1 0 0,1-1 0 0 0,-1 1 0 0 0,1 0 0 0 0,0-1 0 0 0,0 1 0 0 0,0-1 0 0 0,1 1 0 0 0,-1 0 0 0 0,1-1 0 0 0,-1 1 0 0 0,1-1 0 0 0,0 1 0 0 0,0-1 0 0 0,0 0 0 0 0,0 1 0 0 0,0-1 0 0 0,1 0 0 0 0,-1 0-1 0 0,1 1 1 0 0,-1-1 0 0 0,1 0 0 0 0,0-1 0 0 0,0 1 0 0 0,0 0 0 0 0,0 0 0 0 0,0-1 0 0 0,0 0 0 0 0,2 2 1 0 0,13-2 37 0 0,-1-1 0 0 0,0-1 0 0 0,0-1 0 0 0,1 0 0 0 0,-1-1 0 0 0,0 0 1 0 0,-1-1-1 0 0,1-1 0 0 0,-1-1 0 0 0,0 0 0 0 0,4-3-37 0 0,55-18 107 0 0,-49 12-1376 0 0,-34 9-245 0 0,-3-1-1891 0 0,3 5-3959 0 0,5 2-3946 0 0</inkml:trace>
  <inkml:trace contextRef="#ctx0" brushRef="#br0" timeOffset="1509.993">711 1336 12923 0 0,'0'0'2060'0'0,"0"0"-709"0"0,0 0-373 0 0,0 0-22 0 0,0 0 73 0 0,0 0 25 0 0,0 0-76 0 0,0 0-148 0 0,0 0-129 0 0,0 0-113 0 0,0 0-122 0 0,0 0-108 0 0,0 0-89 0 0,36-6-86 0 0,113-19-68 0 0,-10-4-404 0 0,-78 16-7081 0 0,-46 9-4369 0 0</inkml:trace>
  <inkml:trace contextRef="#ctx0" brushRef="#br0" timeOffset="2613.02">1542 1093 6681 0 0,'0'0'2006'0'0,"0"0"-425"0"0,0 0-216 0 0,0 0-6 0 0,0 0-15 0 0,0 0-87 0 0,0 0-233 0 0,0 0-273 0 0,0 0-172 0 0,0 0-71 0 0,0 0-32 0 0,0 0-11 0 0,5 10-11 0 0,18 30-44 0 0,-21-38-334 0 0,0 1 0 0 0,1-1-1 0 0,-1 0 1 0 0,1-1-1 0 0,-1 1 1 0 0,1 0 0 0 0,0-1-1 0 0,-1 1 1 0 0,1-1-1 0 0,0 0 1 0 0,0 0 0 0 0,0 0-1 0 0,0 0 1 0 0,0-1-1 0 0,0 1 1 0 0,0-1 0 0 0,0 0-1 0 0,0 0 1 0 0,3 0-76 0 0,1 0 126 0 0,8 2 114 0 0,1-2 0 0 0,-1 0-1 0 0,0-1 1 0 0,0-1-1 0 0,0 0 1 0 0,0-1 0 0 0,0-1-1 0 0,0 0 1 0 0,5-3-240 0 0,21-8 344 0 0,0-2 1 0 0,-1-2-1 0 0,-1-2 0 0 0,25-17-344 0 0,-54 31 25 0 0,1 1 0 0 0,-2-1 0 0 0,1-1 0 0 0,-1 0-1 0 0,0 0 1 0 0,0-1 0 0 0,-1 0 0 0 0,-1 0-1 0 0,1-1 1 0 0,-2 0 0 0 0,1 0 0 0 0,-1-1 0 0 0,-1 0-1 0 0,0 0 1 0 0,0 0 0 0 0,-1-1 0 0 0,-1 1 0 0 0,0-1-1 0 0,0 0 1 0 0,-1 0 0 0 0,-1 0 0 0 0,0 0-1 0 0,-1 0 1 0 0,0-6-25 0 0,-3 13-33 0 0,-1 0 0 0 0,1 0 0 0 0,-1 0 0 0 0,0 0 0 0 0,0 1 0 0 0,-1 0-1 0 0,1 0 1 0 0,-1 0 0 0 0,0 0 0 0 0,0 1 0 0 0,0 0 0 0 0,-1 0 0 0 0,1 0 0 0 0,-1 1 0 0 0,0-1 0 0 0,1 1-1 0 0,-1 1 1 0 0,0-1 0 0 0,0 1 0 0 0,0 0 0 0 0,0 0 0 0 0,0 1 0 0 0,-1 0 0 0 0,1 0 0 0 0,0 0 0 0 0,0 1-1 0 0,0 0 1 0 0,-4 1 33 0 0,-15 2-45 0 0,-1 1-1 0 0,1 2 1 0 0,0 0-1 0 0,0 2 1 0 0,1 0 0 0 0,0 2-1 0 0,1 1 1 0 0,0 0-1 0 0,1 2 1 0 0,0 0-1 0 0,-10 11 46 0 0,-21 16 78 0 0,2 3 0 0 0,2 1 0 0 0,1 3 0 0 0,-18 27-78 0 0,-8 47 502 0 0,72-116-457 0 0,1-1-1 0 0,-1 1 0 0 0,1-1 0 0 0,0 1 0 0 0,0 0 0 0 0,0-1 1 0 0,1 1-1 0 0,0 0 0 0 0,0-1 0 0 0,0 1 0 0 0,1 0 0 0 0,0 0 0 0 0,0-1 1 0 0,0 1-1 0 0,1-1 0 0 0,0 1 0 0 0,0-1 0 0 0,0 0 0 0 0,1 0 1 0 0,0 0-1 0 0,0 0 0 0 0,0 0 0 0 0,1 1-44 0 0,11 8 138 0 0,0 0 0 0 0,1-1 0 0 0,1-1-1 0 0,0-1 1 0 0,0 0 0 0 0,1-1 0 0 0,0-1 0 0 0,1 0 0 0 0,0-2 0 0 0,0 0 0 0 0,1-1-1 0 0,4 0-137 0 0,-12-3 62 0 0,29 7 121 0 0,2-1-1 0 0,-1-3 1 0 0,1-1-1 0 0,0-3 0 0 0,1-1 1 0 0,14-3-183 0 0,-4 2 172 0 0,7-8-64 0 0,-68-15-2036 0 0,-7 10-6760 0 0,13 12 6584 0 0,-2-2-10469 0 0</inkml:trace>
  <inkml:trace contextRef="#ctx0" brushRef="#br0" timeOffset="3249.178">2339 1399 3977 0 0,'0'0'2171'0'0,"0"0"-281"0"0,0 0-86 0 0,0 0-20 0 0,0 0-98 0 0,0 0-200 0 0,0 0-266 0 0,0 0-277 0 0,0 0-215 0 0,0 0-152 0 0,0 0-73 0 0,0 0-35 0 0,0 0-46 0 0,-7 17-58 0 0,-22 52-46 0 0,-10 70 1021 0 0,15-50-607 0 0,51-135-34 0 0,1 2-1 0 0,3 2 1 0 0,2 0-1 0 0,19-17-697 0 0,39-35 254 0 0,-90 92-249 0 0,0 1 0 0 0,-1-1 0 0 0,1 1 0 0 0,0 0 0 0 0,0 0 0 0 0,0-1 0 0 0,0 1 0 0 0,0 0 0 0 0,0 0 0 0 0,1 0 1 0 0,-1 0-1 0 0,0 0 0 0 0,0 0 0 0 0,1 1 0 0 0,-1-1 0 0 0,1 0 0 0 0,-1 1 0 0 0,0-1 0 0 0,1 1 0 0 0,-1-1 0 0 0,1 1 0 0 0,-1 0 0 0 0,1-1 1 0 0,0 1-1 0 0,-1 0 0 0 0,1 0 0 0 0,-1 0 0 0 0,1 0 0 0 0,-1 0 0 0 0,1 1 0 0 0,-1-1 0 0 0,1 0 0 0 0,-1 1 0 0 0,1-1 0 0 0,-1 1 0 0 0,1 0 0 0 0,-1-1 1 0 0,0 1-1 0 0,1 0 0 0 0,-1 0 0 0 0,0 0 0 0 0,0 0 0 0 0,1 0 0 0 0,-1 0 0 0 0,0 0 0 0 0,0 0 0 0 0,0 0 0 0 0,0 1 0 0 0,-1-1 0 0 0,1 0 0 0 0,0 1 1 0 0,0-1-1 0 0,-1 1 0 0 0,1-1 0 0 0,-1 1 0 0 0,1-1 0 0 0,-1 1 0 0 0,0-1 0 0 0,1 1 0 0 0,-1-1 0 0 0,0 2-5 0 0,0 120 360 0 0,0-122-382 0 0,0 0 1 0 0,0-1-1 0 0,0 1 0 0 0,0 0 0 0 0,0 0 0 0 0,0-1 0 0 0,0 1 0 0 0,0 0 0 0 0,0 0 1 0 0,0 0-1 0 0,0-1 0 0 0,0 1 0 0 0,1 0 0 0 0,-1-1 0 0 0,0 1 0 0 0,1 0 1 0 0,-1 0-1 0 0,0-1 0 0 0,1 1 0 0 0,-1-1 0 0 0,1 1 0 0 0,-1 0 0 0 0,1-1 0 0 0,0 1 1 0 0,-1-1-1 0 0,1 1 0 0 0,-1-1 0 0 0,1 1 0 0 0,0-1 0 0 0,-1 0 0 0 0,1 1 1 0 0,0-1-1 0 0,0 0 0 0 0,-1 0 0 0 0,1 1 0 0 0,0-1 0 0 0,0 0 0 0 0,-1 0 0 0 0,1 0 1 0 0,0 0-1 0 0,0 0 0 0 0,-1 0 0 0 0,1 0 0 0 0,0 0 0 0 0,0 0 0 0 0,0 0 1 0 0,-1 0-1 0 0,1-1 0 0 0,0 1 0 0 0,-1 0 0 0 0,1-1 0 0 0,0 1 0 0 0,0 0 0 0 0,-1-1 1 0 0,1 1-1 0 0,-1-1 0 0 0,1 1 22 0 0,12-9-3803 0 0,-3-2-4488 0 0,-5 7-3461 0 0</inkml:trace>
  <inkml:trace contextRef="#ctx0" brushRef="#br0" timeOffset="3758.543">1724 353 6289 0 0,'0'0'2909'0'0,"0"0"-834"0"0,0 0-401 0 0,0 0-75 0 0,0 0 8 0 0,0 0-56 0 0,0 0-128 0 0,0 0-224 0 0,0 0-294 0 0,0 0-237 0 0,0 0-188 0 0,0 0-113 0 0,0 0-59 0 0,2-11 3 0 0,0-1-209 0 0,27-54 509 0 0,170-124 1749 0 0,-113 117-2079 0 0,-63 95-236 0 0,32 62 370 0 0,-1 15-137 0 0,-50-91-495 0 0,56 108 266 0 0,-34-83-2517 0 0,5-3-3449 0 0,-22-25-5097 0 0</inkml:trace>
  <inkml:trace contextRef="#ctx0" brushRef="#br0" timeOffset="4092.464">2825 563 15947 0 0,'0'0'1273'0'0,"0"0"-438"0"0,0 0-177 0 0,0 0 54 0 0,0 0 118 0 0,0 0 85 0 0,0 0-48 0 0,0 0-122 0 0,0 0-99 0 0,0 0-96 0 0,0 0-71 0 0,0 0-64 0 0,0 0-44 0 0,31 5-57 0 0,97 12-41 0 0,60-10 580 0 0,-123-3-1080 0 0,-57-2-219 0 0,1 0-911 0 0,-7 5-6572 0 0,-2-7-2626 0 0</inkml:trace>
  <inkml:trace contextRef="#ctx0" brushRef="#br0" timeOffset="4331.989">2830 891 14571 0 0,'0'0'1464'0'0,"0"0"-387"0"0,0 0-92 0 0,0 0 78 0 0,0 0-7 0 0,0 0-73 0 0,0 0-117 0 0,0 0-111 0 0,0 0-75 0 0,33 3-94 0 0,103 9-93 0 0,0-16 384 0 0,-73-6-466 0 0,-5 0-1085 0 0,-19 8-4848 0 0,-34 2-6075 0 0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9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64 10362 0 0,'0'0'2863'0'0,"0"0"-891"0"0,0 0-301 0 0,0 0-4 0 0,0 0-80 0 0,0 0-216 0 0,0 0-342 0 0,0 0-305 0 0,0 0-233 0 0,0 0-166 0 0,0 0-98 0 0,0 0-71 0 0,0 0-46 0 0,-6-4 520 0 0,39-50-336 0 0,-33 54-278 0 0,0 1 0 0 0,-1-1 0 0 0,1 0 1 0 0,0 1-1 0 0,0-1 0 0 0,0 0 0 0 0,0 0 0 0 0,-1 1 1 0 0,1-1-1 0 0,0 0 0 0 0,0 1 0 0 0,0-1 0 0 0,-1 0 0 0 0,1 0 1 0 0,0 0-1 0 0,-1 1 0 0 0,1-1 0 0 0,0 0 0 0 0,-1 0 1 0 0,1 0-1 0 0,0 0 0 0 0,0 1 0 0 0,-1-1 0 0 0,1 0 1 0 0,-1 0-1 0 0,1 0 0 0 0,0 0 0 0 0,-1 0 0 0 0,1 0 1 0 0,0 0-1 0 0,-1 0 0 0 0,1 0 0 0 0,0 0 0 0 0,-1 0 1 0 0,1 0-1 0 0,0 0 0 0 0,-1-1 0 0 0,1 1 0 0 0,0 0 0 0 0,-1 0 1 0 0,1 0-1 0 0,0 0 0 0 0,-1 0 0 0 0,1-1 0 0 0,0 1 1 0 0,0 0-1 0 0,-1 0 0 0 0,1-1 0 0 0,0 1 0 0 0,0 0 1 0 0,-1 0-1 0 0,1-1 0 0 0,0 1 0 0 0,0 0 0 0 0,0-1 1 0 0,0 1-1 0 0,-1 0-16 0 0,-29 26 66 0 0,69-54-382 0 0,-28 25-3209 0 0,1 2-3520 0 0,-11 1-5088 0 0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8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22 4313 0 0,'0'0'3250'0'0,"0"0"-1284"0"0,0 0-479 0 0,0 0-39 0 0,0 0 39 0 0,0 0-69 0 0,0 0-195 0 0,0 0-255 0 0,0 0-249 0 0,0 0-183 0 0,0 0-120 0 0,-26 22-56 0 0,-81 72-69 0 0,102-90-267 0 0,1-1 0 0 0,0 1 1 0 0,0 0-1 0 0,0 0 0 0 0,1 0 0 0 0,0 1 1 0 0,-1-1-1 0 0,1 1 0 0 0,1 0 1 0 0,-1 0-1 0 0,1 0 0 0 0,0 0 1 0 0,0 0-1 0 0,0 0 0 0 0,1 1-24 0 0,-4 11 84 0 0,-5 14 42 0 0,1 1-1 0 0,2 1 1 0 0,1-1 0 0 0,2 1 0 0 0,1 0 0 0 0,2 0 0 0 0,1 0 0 0 0,2 12-126 0 0,-1-36 49 0 0,-1 0 0 0 0,2 0 0 0 0,0 1 1 0 0,0-1-1 0 0,0 0 0 0 0,1-1 1 0 0,0 1-1 0 0,1-1 0 0 0,0 1 1 0 0,1-1-1 0 0,-1 0 0 0 0,1 0 0 0 0,1-1 1 0 0,0 0-1 0 0,0 0 0 0 0,0 0 1 0 0,1 0-1 0 0,0-1 0 0 0,0 0 1 0 0,0-1-1 0 0,1 0 0 0 0,0 0 0 0 0,0 0 1 0 0,0-1-1 0 0,1 0 0 0 0,-1-1 1 0 0,1 0-1 0 0,0 0 0 0 0,1-1-49 0 0,17-2 209 0 0,1-2 1 0 0,-1 0-1 0 0,1-2 0 0 0,-1-2 0 0 0,0 0 0 0 0,-1-1 1 0 0,0-2-1 0 0,0-1 0 0 0,0-1 0 0 0,-1-1 1 0 0,-1-1-1 0 0,0-1 0 0 0,-1-1 0 0 0,-1-1 0 0 0,0-1 1 0 0,10-11-210 0 0,-20 19 66 0 0,1-1 1 0 0,-2 0 0 0 0,1-1-1 0 0,-1 0 1 0 0,-1-1 0 0 0,0 0-1 0 0,0 0 1 0 0,-2-1 0 0 0,1-1-1 0 0,-2 1 1 0 0,0-1 0 0 0,0 0-1 0 0,-1-1 1 0 0,-1 0 0 0 0,-1 0-1 0 0,0 0 1 0 0,-1 0 0 0 0,0-1 0 0 0,-1 1-1 0 0,-1-1 1 0 0,-1 1 0 0 0,0-1-1 0 0,-1 0 1 0 0,-2-9-67 0 0,1 15-12 0 0,-2 0 0 0 0,0 0 0 0 0,0 0 0 0 0,0 0 0 0 0,-1 1 0 0 0,-1 0 0 0 0,0 0 0 0 0,0 1 0 0 0,0 0 0 0 0,-1 0 0 0 0,-1 0 0 0 0,1 1 0 0 0,-1 0 0 0 0,0 0 0 0 0,-1 1 0 0 0,1 0 0 0 0,-1 0 1 0 0,-1 1-1 0 0,1 0 0 0 0,-5-1 12 0 0,-7-3-204 0 0,-1 1 0 0 0,-1 1 1 0 0,1 1-1 0 0,-1 0 0 0 0,0 2 1 0 0,0 1-1 0 0,0 1 1 0 0,-18 0 203 0 0,17 3-420 0 0,-1 0 0 0 0,0 2 1 0 0,1 1-1 0 0,-1 0 1 0 0,1 2-1 0 0,-6 3 420 0 0,-26 13-3329 0 0,3 6-3642 0 0,33-14-4401 0 0</inkml:trace>
  <inkml:trace contextRef="#ctx0" brushRef="#br0" timeOffset="367.45">0 409 8362 0 0,'0'0'2179'0'0,"0"0"-440"0"0,0 0-224 0 0,0 0 20 0 0,0 0-55 0 0,0 0-206 0 0,0 0-355 0 0,0 0-352 0 0,0 0-177 0 0,0 0-23 0 0,0 0 92 0 0,0 0 102 0 0,0 0 17 0 0,28-13-8 0 0,89-42-29 0 0,-69 31 57 0 0,0 3 0 0 0,2 1 0 0 0,0 3 0 0 0,42-9-598 0 0,-88 24 25 0 0,-1 1 1 0 0,1 0-1 0 0,-1 0 0 0 0,1 0 0 0 0,-1 0 0 0 0,1 0 1 0 0,0 1-1 0 0,-1 0 0 0 0,1-1 0 0 0,0 1 0 0 0,-1 1 1 0 0,1-1-1 0 0,0 0 0 0 0,-1 1 0 0 0,1 0 0 0 0,-1 0 1 0 0,1 0-1 0 0,-1 0 0 0 0,1 1 0 0 0,-1-1 1 0 0,0 1-1 0 0,1 0 0 0 0,-1 0 0 0 0,0 0 0 0 0,0 0 1 0 0,-1 1-1 0 0,1-1 0 0 0,0 1 0 0 0,-1 0 0 0 0,0-1 1 0 0,3 4-26 0 0,36 97 834 0 0,-41-102-828 0 0,0 1-1 0 0,1 0 0 0 0,-1 0 1 0 0,1-1-1 0 0,0 1 0 0 0,-1-1 1 0 0,1 1-1 0 0,0 0 0 0 0,0-1 1 0 0,0 0-1 0 0,0 1 0 0 0,0-1 0 0 0,1 1 1 0 0,-1-1-1 0 0,0 0 0 0 0,1 0 1 0 0,-1 0-1 0 0,0 0 0 0 0,1 0 1 0 0,-1 0-1 0 0,1 0 0 0 0,0 0 0 0 0,-1-1 1 0 0,1 1-1 0 0,0-1 0 0 0,-1 1 1 0 0,1-1-1 0 0,0 0 0 0 0,0 1 1 0 0,-1-1-1 0 0,1 0 0 0 0,0 0 1 0 0,0 0-1 0 0,-1 0 0 0 0,1-1 0 0 0,0 1 1 0 0,0 0-1 0 0,-1-1 0 0 0,1 1 1 0 0,0-1-1 0 0,-1 0 0 0 0,1 1 1 0 0,-1-1-1 0 0,1 0 0 0 0,0 0 1 0 0,-1 0-1 0 0,0 0 0 0 0,1 0 0 0 0,0-1-4 0 0,22-39-2478 0 0,-10-28-6822 0 0,-14 61-2261 0 0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4193 0 0,'0'0'3018'0'0,"0"0"-1370"0"0,0 0-410 0 0,0 0 199 0 0,0 0 228 0 0,0 0 27 0 0,0 0-173 0 0,0 0-264 0 0,0 0-207 0 0,0 0-123 0 0,0 0-97 0 0,0 0-101 0 0,0 0-69 0 0,27-12-27 0 0,82-41-56 0 0,-97 48-416 0 0,0-1 0 0 0,-1-1 0 0 0,1 0 0 0 0,-1-1 0 0 0,-1 0 1 0 0,1-1-1 0 0,-2 0 0 0 0,1 0 0 0 0,0-3-159 0 0,19-17 362 0 0,79-87 286 0 0,-107 115-672 0 0,1 42-163 0 0,-3 41 386 0 0,0-61-196 0 0,0-1 1 0 0,2 1 0 0 0,0 0 0 0 0,1-1 0 0 0,1 0 0 0 0,1 1-1 0 0,5 14-3 0 0,24 19-861 0 0,-19-38-2010 0 0,2-1-3799 0 0,-8-8-4848 0 0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1 363 6545 0 0,'0'0'1639'0'0,"0"0"-736"0"0,0 0-257 0 0,0 0 125 0 0,0 0 227 0 0,0 0 104 0 0,0 0-115 0 0,0 0-228 0 0,0 0-170 0 0,0 0-59 0 0,0 0 0 0 0,0 0 20 0 0,15 11 10 0 0,50 35 5 0 0,-5-26 809 0 0,-46-20-1030 0 0,9 1 28 0 0,1-1 0 0 0,0-1 0 0 0,-1-1 0 0 0,0-1 0 0 0,1-1 0 0 0,-1-1 0 0 0,-1-2 0 0 0,1 0 0 0 0,-1-1 0 0 0,0-1 0 0 0,14-8-372 0 0,-18 6 139 0 0,-1-1 0 0 0,-1 0 1 0 0,1-1-1 0 0,-2-1 0 0 0,0-1 0 0 0,-1 0 1 0 0,0 0-1 0 0,-1-2 0 0 0,-1 0-139 0 0,-5 8 41 0 0,-1 0 0 0 0,0-1 0 0 0,0 0 0 0 0,-1 0 0 0 0,-1 0 0 0 0,0 0 0 0 0,0-1 0 0 0,-1 0 0 0 0,0 0 0 0 0,0 0 0 0 0,-2 0 0 0 0,1 0 0 0 0,-1-1 0 0 0,-1 1 0 0 0,0 0-1 0 0,-1 0 1 0 0,0-4-41 0 0,-2 12-17 0 0,1 0 0 0 0,-1 0 0 0 0,1-1-1 0 0,-1 2 1 0 0,0-1 0 0 0,0 0-1 0 0,0 0 1 0 0,0 1 0 0 0,-1 0-1 0 0,1 0 1 0 0,-1 0 0 0 0,0 0 0 0 0,1 0-1 0 0,-1 1 1 0 0,0-1 0 0 0,0 1-1 0 0,0 0 1 0 0,0 1 0 0 0,0-1 0 0 0,0 1-1 0 0,0-1 1 0 0,0 1 0 0 0,0 0-1 0 0,0 1 1 0 0,0-1 0 0 0,0 1-1 0 0,0-1 1 0 0,0 1 0 0 0,0 0 0 0 0,0 1-1 0 0,0-1 1 0 0,-2 2 17 0 0,-28 11-122 0 0,1 2-1 0 0,0 1 1 0 0,2 1 0 0 0,0 2 0 0 0,1 1-1 0 0,-23 20 123 0 0,22-16-40 0 0,0 0-1 0 0,2 2 0 0 0,1 2 0 0 0,1 0 1 0 0,2 1-1 0 0,1 2 0 0 0,1 2 41 0 0,18-29 7 0 0,0 0-1 0 0,1 0 1 0 0,0 1-1 0 0,0 0 1 0 0,1 0-1 0 0,0 0 1 0 0,0 0 0 0 0,0 0-1 0 0,1 1 1 0 0,0-1-1 0 0,0 1 1 0 0,0 0-1 0 0,1-1 1 0 0,0 1-1 0 0,1 0 1 0 0,-1 0-1 0 0,1 0 1 0 0,0 0 0 0 0,1-1-1 0 0,0 1 1 0 0,0 0-1 0 0,0 0 1 0 0,1-1-1 0 0,0 1 1 0 0,1-1-1 0 0,-1 1 1 0 0,1-1 0 0 0,0 0-1 0 0,1 0 1 0 0,-1 0-1 0 0,1-1 1 0 0,0 1-1 0 0,1-1 1 0 0,4 5-7 0 0,14 2 117 0 0,1-2 0 0 0,0 0 1 0 0,1-1-1 0 0,0-1 0 0 0,0-2 0 0 0,1-1 1 0 0,-1 0-1 0 0,1-2 0 0 0,0-1 0 0 0,1-1 1 0 0,-1-1-1 0 0,0-2 0 0 0,9-2-117 0 0,93-18-156 0 0,-122 14-825 0 0,-6 2-7188 0 0,0 3-3732 0 0</inkml:trace>
  <inkml:trace contextRef="#ctx0" brushRef="#br0" timeOffset="941.998">912 507 11915 0 0,'0'0'3331'0'0,"0"0"-1849"0"0,0 0-573 0 0,0 0 75 0 0,0 0 46 0 0,0 0-99 0 0,0 0-215 0 0,0 0-236 0 0,0 0-167 0 0,0 0-102 0 0,0 0-54 0 0,0 0-50 0 0,0 0-36 0 0,-20 28-11 0 0,-62 88-19 0 0,54-54 0 0 0,28-52-32 0 0,-1-4 5 0 0,0 0 0 0 0,1 0 1 0 0,0 1-1 0 0,0-1 0 0 0,0 0 1 0 0,1 0-1 0 0,0 0 0 0 0,0 0 0 0 0,1 0 1 0 0,-1 0-1 0 0,1-1 0 0 0,0 1 1 0 0,1 0-1 0 0,-1-1 0 0 0,1 1 1 0 0,1-1-1 0 0,-1 0 0 0 0,0 0 1 0 0,1 0-1 0 0,0-1 0 0 0,1 1 1 0 0,-1-1-1 0 0,0 0 0 0 0,1 0 1 0 0,0-1-1 0 0,0 1 0 0 0,0-1 1 0 0,1 0-1 0 0,-1 0 0 0 0,1-1 1 0 0,-1 0-1 0 0,1 0 0 0 0,0 0 1 0 0,0-1-1 0 0,1 1-14 0 0,6-1 127 0 0,0-1 1 0 0,0 0-1 0 0,0 0 1 0 0,-1-2-1 0 0,1 1 1 0 0,0-2-1 0 0,-1 0 1 0 0,1 0-1 0 0,-1-1 1 0 0,0 0-1 0 0,0-1 1 0 0,0-1-1 0 0,-1 0 1 0 0,0-1-1 0 0,0 1 0 0 0,-1-2 1 0 0,0 0-1 0 0,0 0 1 0 0,0-1-1 0 0,-1 0 1 0 0,-1-1-1 0 0,1 0 1 0 0,-2 0-1 0 0,1 0 1 0 0,-2-1-1 0 0,1-1 1 0 0,-1 1-1 0 0,-1-1 1 0 0,0 0-1 0 0,-1 0 1 0 0,3-12-129 0 0,-5 16-28 0 0,0-1-1 0 0,0 1 0 0 0,-1 0 0 0 0,-1-1 0 0 0,1 1 0 0 0,-1 0 0 0 0,-1-1 0 0 0,0 1 0 0 0,0-1 0 0 0,0 1 0 0 0,-1 0 0 0 0,0 0 0 0 0,-1 0 1 0 0,0 0-1 0 0,0 0 0 0 0,0 1 0 0 0,-1-1 0 0 0,-1 1 0 0 0,1 0 0 0 0,-1 0 0 0 0,0 0 0 0 0,0 1 0 0 0,-1 0 0 0 0,0 0 0 0 0,0 0 0 0 0,-1 1 1 0 0,1 0-1 0 0,-1 0 0 0 0,0 0 0 0 0,-1 1 0 0 0,1 0 0 0 0,-3 0 30 0 0,-67-13-2424 0 0,26 15-5250 0 0,32 2-4174 0 0</inkml:trace>
  <inkml:trace contextRef="#ctx0" brushRef="#br0" timeOffset="1254.033">818 654 14275 0 0,'0'0'1930'0'0,"0"0"-529"0"0,0 0-218 0 0,0 0-62 0 0,0 0-91 0 0,0 0-141 0 0,0 0-184 0 0,0 0-182 0 0,0 0-154 0 0,0 0-81 0 0,0 0-65 0 0,0 0-64 0 0,26-13-38 0 0,79-39-31 0 0,-105 51-84 0 0,1 0 0 0 0,0 0 0 0 0,0 0 0 0 0,0 0 0 0 0,0 0 0 0 0,0 0 0 0 0,0 0 0 0 0,0 0 0 0 0,0 0 0 0 0,0 0 0 0 0,0 0 0 0 0,1 1 1 0 0,-1-1-1 0 0,0 1 0 0 0,1-1 0 0 0,-1 1 0 0 0,0-1 0 0 0,1 1 0 0 0,-1 0 0 0 0,0-1 0 0 0,1 1 0 0 0,-1 0 0 0 0,1 0 0 0 0,-1 0 1 0 0,1 0-1 0 0,-1 0 0 0 0,0 0 0 0 0,1 1 0 0 0,-1-1 0 0 0,1 0 0 0 0,-1 1 0 0 0,0-1 0 0 0,0 1 0 0 0,1 0 0 0 0,-1-1 0 0 0,0 1 0 0 0,0 0 1 0 0,1 0-1 0 0,-1-1 0 0 0,0 1 0 0 0,1 1-6 0 0,1 3 47 0 0,19 34 166 0 0,-21-35-205 0 0,1-1 0 0 0,-1 1 0 0 0,1-1 0 0 0,-1 1 0 0 0,1-1 0 0 0,0 1 0 0 0,1-1 0 0 0,-1 0 0 0 0,0 0 0 0 0,1 0 0 0 0,0-1 0 0 0,0 1 0 0 0,0 0 0 0 0,0-1 0 0 0,0 0 0 0 0,0 0 0 0 0,0 0 0 0 0,1 0 0 0 0,-1 0 0 0 0,1-1 0 0 0,1 1-8 0 0,112 5 649 0 0,-66-32-284 0 0,-50 19-2853 0 0,-1 4-3182 0 0,0 2-6113 0 0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639 498 4473 0 0,'0'0'1350'0'0,"0"0"-366"0"0,0 0-49 0 0,0 0 268 0 0,0 0 324 0 0,0 0 125 0 0,0 0-129 0 0,0 0-321 0 0,0 0-330 0 0,0 0-222 0 0,0 0-129 0 0,-4-3-28 0 0,-45-17 2729 0 0,7 2-1560 0 0,19 13-1421 0 0,1 0 1 0 0,-1 1-1 0 0,0 1 1 0 0,0 2-1 0 0,0 0 1 0 0,0 1-1 0 0,0 2 1 0 0,0 0-1 0 0,0 1 1 0 0,-17 6-242 0 0,21-5 103 0 0,0 2 0 0 0,0 0 0 0 0,0 2 0 0 0,1 0 0 0 0,0 1 0 0 0,0 0 0 0 0,1 2 0 0 0,-15 12-103 0 0,31-21 2 0 0,0 0-1 0 0,0 1 1 0 0,0-1-1 0 0,1 1 0 0 0,-1-1 1 0 0,1 1-1 0 0,0-1 1 0 0,-1 1-1 0 0,1-1 1 0 0,0 1-1 0 0,1-1 1 0 0,-1 1-1 0 0,0-1 1 0 0,1 1-1 0 0,-1-1 1 0 0,1 1-1 0 0,0-1 0 0 0,0 0 1 0 0,0 1-1 0 0,0-1 1 0 0,0 0-1 0 0,0 0 1 0 0,1 0-1 0 0,-1 0 1 0 0,1 0-1 0 0,-1 0 1 0 0,1 0-1 0 0,0 0 1 0 0,0 0-1 0 0,0-1 0 0 0,0 1 1 0 0,0-1-1 0 0,0 1 1 0 0,0-1-1 0 0,1 0 1 0 0,-1 0-1 0 0,0 0 1 0 0,1 0-1 0 0,-1-1 1 0 0,0 1-1 0 0,3 0-1 0 0,117 30 308 0 0,-25-11-132 0 0,-96-20-168 0 0,0 0-1 0 0,0 0 1 0 0,0 0-1 0 0,0 0 1 0 0,0 0 0 0 0,0 0-1 0 0,0 1 1 0 0,0-1-1 0 0,0 0 1 0 0,0 0-1 0 0,0 1 1 0 0,0-1 0 0 0,0 1-1 0 0,0-1 1 0 0,0 1-1 0 0,-1-1 1 0 0,1 1-1 0 0,0-1 1 0 0,0 1 0 0 0,0 0-1 0 0,-1 0 1 0 0,1-1-1 0 0,0 1 1 0 0,-1 0-1 0 0,1 0 1 0 0,-1 0 0 0 0,1 0-1 0 0,-1-1 1 0 0,1 1-1 0 0,-1 0 1 0 0,1 0-1 0 0,-1 0 1 0 0,0 0-1 0 0,0 0 1 0 0,1 0 0 0 0,-1 0-1 0 0,0 0 1 0 0,0 0-1 0 0,0 0 1 0 0,0 0-1 0 0,0 0 1 0 0,-1 1 0 0 0,1-1-1 0 0,0 0 1 0 0,0 0-1 0 0,-1-1 1 0 0,1 1-1 0 0,0 0 1 0 0,-1 0 0 0 0,1 0-1 0 0,-1 0 1 0 0,1 0-8 0 0,-252 151 552 0 0,143-58-591 0 0,107-92 42 0 0,0-1 0 0 0,1 1 0 0 0,-1 0 0 0 0,1-1-1 0 0,-1 1 1 0 0,1 0 0 0 0,0 0 0 0 0,-1 0 0 0 0,1 0 0 0 0,0 0 0 0 0,0 0 0 0 0,1 1-1 0 0,-1-1 1 0 0,0 0 0 0 0,1 0 0 0 0,-1 1 0 0 0,1-1 0 0 0,0 0 0 0 0,-1 1-1 0 0,1-1 1 0 0,1 0 0 0 0,-1 1 0 0 0,0-1 0 0 0,0 0 0 0 0,1 1 0 0 0,-1-1 0 0 0,1 0-1 0 0,0 0 1 0 0,0 0 0 0 0,0 1 0 0 0,0-1 0 0 0,0 0 0 0 0,0 0 0 0 0,0 0-1 0 0,1 0 1 0 0,-1-1 0 0 0,1 1 0 0 0,0 0 0 0 0,-1-1 0 0 0,2 2-3 0 0,11 4 65 0 0,0-1 0 0 0,0 0-1 0 0,0-1 1 0 0,1-1 0 0 0,-1 0 0 0 0,1-1 0 0 0,0 0 0 0 0,0-1 0 0 0,1-1-1 0 0,-1-1 1 0 0,14-1-65 0 0,-17 1 6 0 0,-1 1-30 0 0,0-1 1 0 0,-1 0-1 0 0,1-1 1 0 0,0 0-1 0 0,-1 0 1 0 0,1-1-1 0 0,-1-1 1 0 0,0 0-1 0 0,0 0 1 0 0,2-2 23 0 0,5-24-2605 0 0,-16 6-4549 0 0,-1 20 5464 0 0,0-5-8538 0 0</inkml:trace>
  <inkml:trace contextRef="#ctx0" brushRef="#br0" timeOffset="568.354">428 1 11578 0 0,'0'0'1595'0'0,"0"0"-660"0"0,0 0-384 0 0,0 0 52 0 0,0 0 264 0 0,0 0 246 0 0,0 0 98 0 0,0 0-34 0 0,0 0-133 0 0,0 0-179 0 0,0 0-115 0 0,0 0-85 0 0,-1 19-89 0 0,-5 117 906 0 0,-29 144 765 0 0,-4 43-1691 0 0,-88 155-326 0 0,77-315-181 0 0,35-112-54 0 0,-5 12-1 0 0,29-88-1767 0 0,-1 2-5708 0 0,-5 16-4266 0 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29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0 864 0 0,'0'0'1695'0'0,"0"0"-113"0"0,0 0 92 0 0,0 0 234 0 0,0 0 168 0 0,0 0-36 0 0,0 0-175 0 0,0 0-272 0 0,0 0-266 0 0,0 0-254 0 0,0 0-210 0 0,0 0-176 0 0,0 0-170 0 0,-5 9 457 0 0,-5 94 573 0 0,5 0 1 0 0,6 61-1548 0 0,-1 36 547 0 0,-34 277-91 0 0,-5-192-337 0 0,35-231-378 0 0,23-74 3 0 0,39-72-2373 0 0,-40 50-8550 0 0,-15 31 547 0 0</inkml:trace>
  <inkml:trace contextRef="#ctx0" brushRef="#br0" timeOffset="688.269">283 971 13539 0 0,'0'0'1256'0'0,"0"0"-297"0"0,0 0-91 0 0,0 0 68 0 0,0 0 10 0 0,0 0-119 0 0,0 0-222 0 0,0 0-205 0 0,0 0-132 0 0,0 0-89 0 0,0 0-42 0 0,0 0-27 0 0,-14 30-31 0 0,-44 92-11 0 0,9 4 133 0 0,-16 12-73 0 0,59-125-271 0 0,-6 11 636 0 0,12-42 77 0 0,11-16-516 0 0,1 0 0 0 0,1 1 0 0 0,2 0 0 0 0,1 2 0 0 0,12-17-54 0 0,-19 31 14 0 0,154-230 97 0 0,-163 246-113 0 0,0 0 0 0 0,0 1 0 0 0,0-1-1 0 0,0 0 1 0 0,0 0 0 0 0,0 0 0 0 0,1 0 0 0 0,-1 1 0 0 0,0-1 0 0 0,1 0 0 0 0,-1 0 0 0 0,0 1-1 0 0,1-1 1 0 0,-1 0 0 0 0,1 1 0 0 0,-1-1 0 0 0,1 0 0 0 0,-1 1 0 0 0,1-1 0 0 0,-1 1 0 0 0,1-1 0 0 0,0 1-1 0 0,-1-1 1 0 0,1 1 0 0 0,0-1 0 0 0,-1 1 0 0 0,1 0 0 0 0,0-1 0 0 0,0 1 0 0 0,0 0 0 0 0,-1-1-1 0 0,1 1 1 0 0,0 0 0 0 0,0 0 0 0 0,0 0 0 0 0,-1 0 0 0 0,1 0 0 0 0,0 0 0 0 0,0 0 0 0 0,0 0-1 0 0,0 0 1 0 0,-1 1 0 0 0,1-1 0 0 0,0 0 0 0 0,0 0 0 0 0,-1 1 0 0 0,1-1 0 0 0,0 0 0 0 0,0 1 0 0 0,-1-1-1 0 0,1 1 1 0 0,0-1 0 0 0,-1 1 0 0 0,1-1 0 0 0,-1 1 0 0 0,1-1 0 0 0,0 1 0 0 0,-1 0 0 0 0,0-1-1 0 0,1 1 1 0 0,-1 0 0 0 0,1 0 0 0 0,-1-1 0 0 0,0 1 0 0 0,1 0 0 0 0,-1 0 0 0 0,0-1 0 0 0,0 1-1 0 0,1 1 4 0 0,4 159 293 0 0,13 12 77 0 0,-3-46 246 0 0,-15-126-447 0 0,-20-1 601 0 0,13-2-739 0 0,-1-1 1 0 0,1 1 0 0 0,0-1 0 0 0,-1 0 0 0 0,1-1 0 0 0,1 0-1 0 0,-1 0 1 0 0,0 0 0 0 0,1-1 0 0 0,0 0 0 0 0,0 0-1 0 0,0-1 1 0 0,1 0 0 0 0,-4-5-33 0 0,1 4 1 0 0,-103-127-1067 0 0,105 127-639 0 0,5 6-4933 0 0,1 1-4631 0 0</inkml:trace>
  <inkml:trace contextRef="#ctx0" brushRef="#br0" timeOffset="1121.448">522 1006 10642 0 0,'0'0'4784'0'0,"0"0"-3060"0"0,0 0-1073 0 0,0 0-125 0 0,0 0 114 0 0,0 0 137 0 0,0 0 29 0 0,0 0-87 0 0,0 0-171 0 0,0 0-154 0 0,0 0-70 0 0,0 0-33 0 0,0 0-16 0 0,6 14-2 0 0,16 45-3 0 0,14 45 802 0 0,-20 68-604 0 0,-12-149-234 0 0,6-33 740 0 0,19-90-272 0 0,83-204-445 0 0,-108 292-164 0 0,-2 18-9598 0 0,-2-5 9178 0 0,0 4-9075 0 0</inkml:trace>
  <inkml:trace contextRef="#ctx0" brushRef="#br0" timeOffset="1752.025">1106 1002 3945 0 0,'0'0'1879'0'0,"0"0"-682"0"0,0 0-131 0 0,0 0 246 0 0,0 0 207 0 0,0 0 23 0 0,0 0-170 0 0,0 0-270 0 0,0 0-221 0 0,0 0-124 0 0,0 0-63 0 0,0 0-43 0 0,0 0-5 0 0,4-3-6 0 0,17-13 660 0 0,-21 16-658 0 0,0 0-26 0 0,0 0-30 0 0,0 0-57 0 0,-30 8 1007 0 0,-69 38-741 0 0,20 7-383 0 0,70-47-357 0 0,7-4-46 0 0,0-1 0 0 0,0 0-1 0 0,0 0 1 0 0,0 1 0 0 0,0 0 0 0 0,0-1-1 0 0,0 1 1 0 0,1 0 0 0 0,-1 0-1 0 0,1 0 1 0 0,-1 0 0 0 0,1 0 0 0 0,0 0-1 0 0,-1 0 1 0 0,1 0 0 0 0,0 1-1 0 0,1-1 1 0 0,-1 0 0 0 0,0 1 0 0 0,1-1-1 0 0,-1 0 1 0 0,1 1 0 0 0,-1 1-9 0 0,46 18-1 0 0,80-21 115 0 0,-124 0-107 0 0,-1-1 0 0 0,1 1 1 0 0,0 0-1 0 0,-1 0 0 0 0,1 0 0 0 0,-1 0 0 0 0,1-1 0 0 0,-1 1 0 0 0,0 0 0 0 0,1 0 1 0 0,-1 0-1 0 0,0 0 0 0 0,0 0 0 0 0,1 0 0 0 0,-1 0 0 0 0,0 0 0 0 0,0 0 0 0 0,0 0 0 0 0,0 0 1 0 0,-1 0-1 0 0,1 0 0 0 0,0 0 0 0 0,0 0 0 0 0,0 0 0 0 0,-1 0 0 0 0,1 0 0 0 0,0 0 1 0 0,-1 0-1 0 0,1 0 0 0 0,-1 0 0 0 0,0-1 0 0 0,1 1 0 0 0,-1 0 0 0 0,1 0 0 0 0,-1 0 1 0 0,0-1-1 0 0,0 1 0 0 0,1 0 0 0 0,-1-1 0 0 0,0 1 0 0 0,0-1 0 0 0,0 1 0 0 0,0-1 0 0 0,0 1 1 0 0,0-1-1 0 0,0 0 0 0 0,1 0 0 0 0,-1 1 0 0 0,0-1 0 0 0,0 0 0 0 0,0 0 0 0 0,-1 0-7 0 0,-2 4 41 0 0,-32 31 134 0 0,26-27-146 0 0,1 0-1 0 0,0 0 1 0 0,1 1-1 0 0,0 0 1 0 0,0 1 0 0 0,1-1-1 0 0,0 1 1 0 0,0 1-1 0 0,1-1 1 0 0,1 1-1 0 0,-5 11-28 0 0,10-19 7 0 0,-1-1 0 0 0,1 1 0 0 0,-1-1 0 0 0,1 1 0 0 0,0-1 0 0 0,0 1 0 0 0,0-1 0 0 0,0 1 0 0 0,0 0 0 0 0,1-1-1 0 0,-1 1 1 0 0,1-1 0 0 0,-1 0 0 0 0,1 1 0 0 0,0-1 0 0 0,0 0 0 0 0,0 1 0 0 0,1-1 0 0 0,-1 0 0 0 0,0 0 0 0 0,1 0-1 0 0,-1 0 1 0 0,1 0 0 0 0,0 0 0 0 0,0 0 0 0 0,0-1 0 0 0,0 1 0 0 0,0-1 0 0 0,0 1 0 0 0,0-1 0 0 0,0 0 0 0 0,0 0-1 0 0,1 0 1 0 0,-1 0 0 0 0,1 0 0 0 0,-1 0 0 0 0,0-1 0 0 0,2 1-7 0 0,97-2 543 0 0,37-56-939 0 0,-89 19-5692 0 0,-40 29-1215 0 0,-5 2-4932 0 0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1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472 506 5249 0 0,'0'0'1467'0'0,"0"0"-149"0"0,0 0-30 0 0,0 0 47 0 0,0 0 59 0 0,0 0-46 0 0,0 0-152 0 0,0 0-186 0 0,0 0-191 0 0,0 0-203 0 0,-34 4-162 0 0,-102 13-98 0 0,68 10 57 0 0,60-20-331 0 0,0-1-21 0 0,1-1-1 0 0,-1 2 1 0 0,2-1-1 0 0,-1 1 1 0 0,1 0-1 0 0,-1 0 1 0 0,2 0-1 0 0,-1 1 1 0 0,1 0 0 0 0,1 0-1 0 0,-1 0 1 0 0,1 1-1 0 0,1 0 1 0 0,-1-1-1 0 0,2 1 1 0 0,-1 1-1 0 0,1-1 1 0 0,1 0-1 0 0,-1 0 1 0 0,2 1-1 0 0,-1-1 1 0 0,1 1-1 0 0,1-1 1 0 0,-1 0-1 0 0,2 1 1 0 0,0 1-61 0 0,1-5 102 0 0,1-1 0 0 0,1 0 0 0 0,-1 0 0 0 0,1-1 1 0 0,0 1-1 0 0,0-1 0 0 0,0 0 0 0 0,0 0 0 0 0,1-1 0 0 0,0 1 0 0 0,-1-1 1 0 0,1 0-1 0 0,0-1 0 0 0,1 0 0 0 0,-1 0 0 0 0,0 0 0 0 0,1-1 0 0 0,-1 1 0 0 0,1-2 1 0 0,-1 1-1 0 0,1-1 0 0 0,-1 0 0 0 0,1 0 0 0 0,-1-1 0 0 0,1 1 0 0 0,-1-2 1 0 0,1 1-1 0 0,-1-1 0 0 0,0 0 0 0 0,1 0 0 0 0,-1 0 0 0 0,0-1 0 0 0,-1 0 1 0 0,1-1-1 0 0,0 1 0 0 0,-1-1 0 0 0,0 0 0 0 0,0 0 0 0 0,0 0 0 0 0,0-1 0 0 0,1-2-102 0 0,22-21 7 0 0,-1-2-1 0 0,-1-1 0 0 0,-2 0 1 0 0,-1-2-1 0 0,-2-1 0 0 0,-1-1 1 0 0,-1-1-1 0 0,-2 0 0 0 0,-2-1 0 0 0,-1-1 1 0 0,-2 0-1 0 0,-2-1 0 0 0,-2 0 1 0 0,-1-1-1 0 0,-2 0 0 0 0,-1 0 1 0 0,-3 0-1 0 0,-2-34-6 0 0,1 71-36 0 0,1 1 1 0 0,-1-1 0 0 0,0 0-1 0 0,0 0 1 0 0,0 0-1 0 0,0 0 1 0 0,0 1 0 0 0,-1-1-1 0 0,1 0 1 0 0,-1 0 0 0 0,0 0-1 0 0,0 1 1 0 0,0-1-1 0 0,0 0 1 0 0,0 1 0 0 0,-1-1-1 0 0,1 1 1 0 0,-1 0-1 0 0,1-1 1 0 0,-1 1 0 0 0,0 0-1 0 0,0 0 1 0 0,0 0-1 0 0,0 0 1 0 0,0 0 0 0 0,-1 1-1 0 0,1-1 1 0 0,-1 1-1 0 0,1-1 1 0 0,-1 1 0 0 0,1 0-1 0 0,-1 0 1 0 0,0 0-1 0 0,1 0 1 0 0,-1 0 0 0 0,0 1-1 0 0,0-1 1 0 0,0 1 0 0 0,1 0-1 0 0,-1 0 1 0 0,0 0-1 0 0,0 0 1 0 0,0 1 0 0 0,0-1-1 0 0,1 1 1 0 0,-1-1-1 0 0,0 1 1 0 0,0 0 0 0 0,1 0-1 0 0,-1 0 36 0 0,-10 10-14 0 0,1 0 0 0 0,1 1 0 0 0,0 0 0 0 0,0 1-1 0 0,1 1 1 0 0,1-1 0 0 0,0 1 0 0 0,1 1 0 0 0,0 0 0 0 0,1 0 0 0 0,1 0-1 0 0,1 1 1 0 0,0-1 0 0 0,1 2 0 0 0,-1 6 14 0 0,2-8 71 0 0,0-1-1 0 0,1 1 1 0 0,1 0 0 0 0,1 0-1 0 0,0 0 1 0 0,1 0-1 0 0,0 0 1 0 0,1 0 0 0 0,1 0-1 0 0,0-1 1 0 0,1 1 0 0 0,1-1-1 0 0,0 0 1 0 0,1 0-1 0 0,0-1 1 0 0,1 1 0 0 0,1-1-1 0 0,0-1 1 0 0,1 0 0 0 0,0 0-1 0 0,1 0 1 0 0,0-1-1 0 0,10 7-70 0 0,177 127 803 0 0,-187-136-1125 0 0,4 4 36 0 0,-9-11-3801 0 0,0-1-3615 0 0,-3-1-3790 0 0</inkml:trace>
  <inkml:trace contextRef="#ctx0" brushRef="#br0" timeOffset="313.16">0 948 7762 0 0,'0'0'1623'0'0,"0"0"-164"0"0,0 0 125 0 0,0 0 208 0 0,0 0 59 0 0,0 0-109 0 0,0 0-222 0 0,39 3-267 0 0,124 10-254 0 0,119 0 1304 0 0,21-13-2895 0 0,-256-4-1008 0 0,-28 0-1789 0 0,-6 2-1535 0 0,-4 1-6299 0 0</inkml:trace>
  <inkml:trace contextRef="#ctx0" brushRef="#br0" timeOffset="888.531">352 1287 10826 0 0,'0'0'1753'0'0,"0"0"-312"0"0,0 0-147 0 0,0 0 18 0 0,0 0-88 0 0,0 0-199 0 0,0 0-272 0 0,0 0-234 0 0,0 0-158 0 0,0 0-99 0 0,0 0-73 0 0,-32 3-67 0 0,-99 15-34 0 0,129-19-84 0 0,-1 1 0 0 0,0 0 0 0 0,0 1 0 0 0,0-1-1 0 0,0 0 1 0 0,1 1 0 0 0,-1-1 0 0 0,0 1 0 0 0,1 0 0 0 0,-1 0 0 0 0,0 0 0 0 0,1 1 0 0 0,-1-1 0 0 0,1 0 0 0 0,-1 1 0 0 0,1 0 0 0 0,0-1 0 0 0,0 1 0 0 0,0 0 0 0 0,0 0 0 0 0,0 0 0 0 0,0 1 0 0 0,0 0-4 0 0,-4 6 17 0 0,-5 3-11 0 0,1 0 0 0 0,0 1 0 0 0,1 0 0 0 0,1 0 1 0 0,0 1-1 0 0,1 0 0 0 0,0 1 0 0 0,1 0 0 0 0,1-1 1 0 0,0 2-1 0 0,1-1 0 0 0,1 1 0 0 0,0-1 0 0 0,1 1 0 0 0,1 0 1 0 0,0 0-1 0 0,2 11-6 0 0,0-23 34 0 0,-1 0 1 0 0,1-1-1 0 0,0 1 1 0 0,1-1 0 0 0,-1 1-1 0 0,0-1 1 0 0,1 0-1 0 0,0 0 1 0 0,0 1-1 0 0,0-1 1 0 0,0-1-1 0 0,1 1 1 0 0,-1 0-1 0 0,1 0 1 0 0,-1-1-1 0 0,1 1 1 0 0,0-1-1 0 0,0 0 1 0 0,0 0-1 0 0,0 0 1 0 0,1 0-1 0 0,-1-1 1 0 0,0 1-1 0 0,1-1 1 0 0,-1 0-1 0 0,1 0 1 0 0,-1 0-1 0 0,1-1 1 0 0,0 1 0 0 0,-1-1-1 0 0,1 0-34 0 0,8 2 193 0 0,-1-1 0 0 0,1-1 0 0 0,0 0 0 0 0,-1 0-1 0 0,1-1 1 0 0,0-1 0 0 0,-1 0 0 0 0,1 0 0 0 0,2-2-193 0 0,10-7 124 0 0,-1-1 0 0 0,0-1 0 0 0,0 0 1 0 0,-2-2-1 0 0,1-1 0 0 0,-2 0 0 0 0,0-2 0 0 0,-2 0 1 0 0,0-1-1 0 0,0-1 0 0 0,-2 0 0 0 0,-1-2 0 0 0,0 0 1 0 0,-2 0-1 0 0,8-17-124 0 0,-9 15 6 0 0,-1-1 1 0 0,-1-1 0 0 0,-1 0-1 0 0,-2-1 1 0 0,0 0-1 0 0,-2 0 1 0 0,0 0-1 0 0,-2 0 1 0 0,-2-1-1 0 0,0-8-6 0 0,-1 26-12 0 0,-1 0 0 0 0,-1 0 0 0 0,1 0 0 0 0,-2 0 0 0 0,1 1 0 0 0,-1-1 0 0 0,-1 1 0 0 0,1-1 0 0 0,-2 1 0 0 0,1 0-1 0 0,-3-2 13 0 0,5 8-17 0 0,0-1-1 0 0,0 1 0 0 0,0 0 0 0 0,0 1 1 0 0,0-1-1 0 0,-1 0 0 0 0,1 1 0 0 0,-1-1 1 0 0,0 1-1 0 0,0 0 0 0 0,0 0 0 0 0,0 0 0 0 0,0 0 1 0 0,0 0-1 0 0,-1 1 0 0 0,1-1 0 0 0,-1 1 1 0 0,1 0-1 0 0,-1 0 0 0 0,1 0 0 0 0,-1 1 0 0 0,1-1 1 0 0,-1 1-1 0 0,0 0 0 0 0,1 0 0 0 0,-1 0 1 0 0,0 1-1 0 0,1-1 0 0 0,-1 1 0 0 0,1 0 1 0 0,-1 0-1 0 0,0 0 18 0 0,-4 4-31 0 0,0 1 1 0 0,0 0-1 0 0,1 0 0 0 0,0 1 1 0 0,0 0-1 0 0,0 0 1 0 0,1 0-1 0 0,0 1 0 0 0,1 0 1 0 0,0 0-1 0 0,0 0 1 0 0,1 1-1 0 0,0 0 0 0 0,0 0 1 0 0,1 0-1 0 0,0 0 31 0 0,-9 24-9 0 0,2 0-1 0 0,2 1 1 0 0,1 0-1 0 0,1 0 1 0 0,2 0-1 0 0,1 1 1 0 0,3 33 9 0 0,2-49 15 0 0,0 0 1 0 0,2 0 0 0 0,1 0 0 0 0,0-1 0 0 0,1 1 0 0 0,1-1 0 0 0,0-1-1 0 0,2 1 1 0 0,6 9-16 0 0,-8-14 12 0 0,46 63 293 0 0,-15-54-1305 0 0,3-35-3866 0 0,-30 3 784 0 0,-2 2-2794 0 0,-2 0-1618 0 0</inkml:trace>
  <inkml:trace contextRef="#ctx0" brushRef="#br0" timeOffset="1252.532">906 1047 17308 0 0,'0'0'796'0'0,"0"0"-301"0"0,0 0-33 0 0,0 0 157 0 0,0 0 119 0 0,0 0 27 0 0,0 0-54 0 0,0 0-67 0 0,-14 34-122 0 0,-45 107-84 0 0,-17 49 495 0 0,66-166-917 0 0,1 0 0 0 0,1 0 0 0 0,1 1 0 0 0,2-1 0 0 0,0 1 0 0 0,1 1 0 0 0,2-1 0 0 0,0 2-16 0 0,2-25-3 0 0,0 0 1 0 0,1 0 0 0 0,-1-1-1 0 0,0 1 1 0 0,1 0 0 0 0,-1 0-1 0 0,1 0 1 0 0,-1 0 0 0 0,1-1-1 0 0,0 1 1 0 0,0 0 0 0 0,-1-1-1 0 0,1 1 1 0 0,1 0 0 0 0,-1-1-1 0 0,0 1 1 0 0,0-1 0 0 0,0 0-1 0 0,1 1 1 0 0,-1-1 0 0 0,1 0-1 0 0,-1 0 1 0 0,1 0 0 0 0,0 0-1 0 0,-1 0 1 0 0,1 0 0 0 0,0 0-1 0 0,0-1 1 0 0,-1 1 0 0 0,1 0-1 0 0,0-1 1 0 0,0 0 0 0 0,0 1-1 0 0,0-1 1 0 0,0 0 0 0 0,-1 0-1 0 0,1 0 1 0 0,1 0 2 0 0,72-15 157 0 0,19-40-132 0 0,-92 53-97 0 0,20-22-812 0 0,-29 5-4041 0 0,-7 8-4176 0 0,11 8-569 0 0</inkml:trace>
  <inkml:trace contextRef="#ctx0" brushRef="#br0" timeOffset="1503.081">573 1338 11811 0 0,'0'0'1414'0'0,"0"0"-304"0"0,0 0 33 0 0,0 0 160 0 0,0 0 17 0 0,0 0-121 0 0,0 0-177 0 0,0 0-158 0 0,0 0-119 0 0,34-3-113 0 0,107-13-139 0 0,21 9-537 0 0,-115 7-9401 0 0,-41 0-2114 0 0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7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5641 0 0,'0'0'2034'0'0,"0"0"-326"0"0,0 0-106 0 0,0 0 53 0 0,0 0-12 0 0,0 0-243 0 0,0 0-325 0 0,0 0-312 0 0,0 0-229 0 0,0 0-58 0 0,0 0 37 0 0,0 0 89 0 0,12-2 883 0 0,-1-4-985 0 0,-1-1 0 0 0,0 0-1 0 0,0 0 1 0 0,0-1-1 0 0,-1-1 1 0 0,0 0 0 0 0,-1 0-1 0 0,0-1 1 0 0,0 0 0 0 0,3-6-500 0 0,15-17 459 0 0,121-125 325 0 0,-93 114-694 0 0,-53 45-94 0 0,1 0 0 0 0,-1 0 1 0 0,1 1-1 0 0,-1-1 0 0 0,0 0 1 0 0,1 1-1 0 0,-1-1 0 0 0,0 0 1 0 0,0 1-1 0 0,0-1 1 0 0,0 1-1 0 0,-1 0 0 0 0,1-1 1 0 0,0 1-1 0 0,0 0 0 0 0,-1-1 1 0 0,1 1-1 0 0,-1 0 0 0 0,0 0 1 0 0,0 0-1 0 0,1-1 1 0 0,-1 1-1 0 0,0 0 0 0 0,-1 0 1 0 0,1 0-1 0 0,0 1 4 0 0,0 4-1 0 0,6 38 84 0 0,-5-35-60 0 0,0 0 1 0 0,0 1-1 0 0,1-1 0 0 0,0 0 1 0 0,0 0-1 0 0,1 0 1 0 0,1 0-1 0 0,0-1 0 0 0,0 1 1 0 0,1-1-1 0 0,0 0 1 0 0,4 4-24 0 0,46 43-530 0 0,-24-21-3766 0 0,-17-19-3034 0 0,-8-8-4370 0 0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3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177 409 11130 0 0,'0'0'1293'0'0,"0"0"-349"0"0,0 0 40 0 0,0 0 258 0 0,0 0 169 0 0,0 0-2 0 0,0 0-152 0 0,0 0-181 0 0,0 0-164 0 0,0 0-147 0 0,0 0-91 0 0,32 8-75 0 0,100 20-62 0 0,-52-29 294 0 0,-66-4-655 0 0,4 1-76 0 0,-1-1 1 0 0,0-1-1 0 0,0 0 1 0 0,-1-1-1 0 0,1-1 0 0 0,-2-1 1 0 0,1 0-1 0 0,-1-1 1 0 0,0 0-1 0 0,-1-2 0 0 0,-1 1 1 0 0,0-2-1 0 0,0 0 1 0 0,-1 0-1 0 0,-1-1 0 0 0,0 0 1 0 0,-1-1-1 0 0,0-1 1 0 0,-2 1-1 0 0,0-1 0 0 0,0-1-99 0 0,-7 14-15 0 0,0 0 0 0 0,0 0 0 0 0,0 0 0 0 0,-1-1 0 0 0,1 1 1 0 0,-1 0-1 0 0,0 0 0 0 0,0 0 0 0 0,0 0 0 0 0,0-1 1 0 0,0 1-1 0 0,-1 0 0 0 0,1 0 0 0 0,-1 0 0 0 0,0 0 1 0 0,0 0-1 0 0,0 0 0 0 0,-1 0 0 0 0,1 0 0 0 0,0 0 0 0 0,-1 1 1 0 0,0-1-1 0 0,0 1 0 0 0,0-1 0 0 0,0 1 0 0 0,0-1 1 0 0,0 1-1 0 0,-1 0 0 0 0,1 0 0 0 0,-1 0 0 0 0,0 1 1 0 0,1-1-1 0 0,-1 0 0 0 0,0 1 0 0 0,0 0 0 0 0,0 0 0 0 0,0 0 1 0 0,-1 0 13 0 0,-124-15-946 0 0,103 19 875 0 0,0 2 0 0 0,1 0 0 0 0,0 1 1 0 0,0 2-1 0 0,0 0 0 0 0,1 2 1 0 0,0 0-1 0 0,1 2 0 0 0,0 0 1 0 0,-15 12 70 0 0,14-8-2 0 0,0 1 0 0 0,0 1 0 0 0,2 1 0 0 0,0 1 0 0 0,2 0 1 0 0,0 2-1 0 0,1 0 0 0 0,1 1 0 0 0,1 1 0 0 0,1 0 0 0 0,2 1 1 0 0,0 1-1 0 0,-6 19 2 0 0,16-38 33 0 0,0 0 1 0 0,1 0 0 0 0,-1 1 0 0 0,1-1-1 0 0,1 1 1 0 0,0-1 0 0 0,0 1-1 0 0,0 0 1 0 0,1 0 0 0 0,0-1 0 0 0,0 1-1 0 0,1 0 1 0 0,0 0 0 0 0,0-1-1 0 0,1 1 1 0 0,0-1 0 0 0,1 1 0 0 0,-1-1-1 0 0,1 0 1 0 0,1 0 0 0 0,-1 0-1 0 0,1 0 1 0 0,0-1 0 0 0,1 1 0 0 0,0-1-1 0 0,0 0 1 0 0,0-1 0 0 0,1 1-1 0 0,-1-1 1 0 0,1 0 0 0 0,1 0 0 0 0,1 0-34 0 0,18 7 186 0 0,0-2 1 0 0,0-1-1 0 0,1-1 1 0 0,1-2 0 0 0,-1 0-1 0 0,1-2 1 0 0,0-1-1 0 0,0-1 1 0 0,0-1 0 0 0,0-2-1 0 0,0 0 1 0 0,5-3-187 0 0,-31 4 12 0 0,35-2 130 0 0,-1-1 0 0 0,0-2-1 0 0,1-1 1 0 0,-2-2 0 0 0,32-12-142 0 0,-59 5-1547 0 0,-23 8-6863 0 0,10 4-3938 0 0</inkml:trace>
  <inkml:trace contextRef="#ctx0" brushRef="#br0" timeOffset="2952.403">947 693 1808 0 0,'0'0'3157'0'0,"0"0"-1599"0"0,0 0-397 0 0,0 0 264 0 0,0 0 242 0 0,0 0 66 0 0,0 0-168 0 0,0 0-342 0 0,0 0-301 0 0,0 0-192 0 0,0 0-91 0 0,0 0-12 0 0,0 0 14 0 0,3-11 1766 0 0,-67 40-932 0 0,57-25-1410 0 0,0-1 0 0 0,0 1 0 0 0,1 1 0 0 0,-1-1 0 0 0,1 1 0 0 0,0 0 0 0 0,1 0 0 0 0,-1 1 0 0 0,1 0 0 0 0,0 0 0 0 0,0 0 0 0 0,1 1 0 0 0,0-1 0 0 0,0 1 0 0 0,1 0 0 0 0,-1 0 0 0 0,2 0 0 0 0,-1 1 0 0 0,1-1 0 0 0,0 1 0 0 0,0-1 0 0 0,1 1 1 0 0,0 0-1 0 0,1 0 0 0 0,-1-1 0 0 0,1 1 0 0 0,1 0 0 0 0,1 7-65 0 0,-1-11 47 0 0,1 0 1 0 0,0 0-1 0 0,0 0 1 0 0,0 0-1 0 0,1 0 1 0 0,-1-1-1 0 0,1 1 1 0 0,0-1-1 0 0,0 1 1 0 0,0-1-1 0 0,1 0 1 0 0,-1 0-1 0 0,1-1 1 0 0,0 1-1 0 0,-1-1 1 0 0,1 1-1 0 0,0-1 1 0 0,0 0-1 0 0,1-1 1 0 0,-1 1 0 0 0,0-1-1 0 0,0 0 1 0 0,1 0-1 0 0,-1 0 1 0 0,1 0-1 0 0,-1-1 1 0 0,1 0-1 0 0,-1 0 1 0 0,1 0-1 0 0,3-1-47 0 0,135-34 1315 0 0,-127 28-1203 0 0,0 0-1 0 0,-1-2 0 0 0,0 1 1 0 0,0-2-1 0 0,-1 0 1 0 0,0 0-1 0 0,-1-2 1 0 0,0 1-1 0 0,-1-2 1 0 0,1-2-112 0 0,-7 9 7 0 0,-1-1 1 0 0,0 1 0 0 0,0-1-1 0 0,-1-1 1 0 0,0 1 0 0 0,0 0 0 0 0,-1-1-1 0 0,0 0 1 0 0,0 0 0 0 0,-1 0-1 0 0,0 0 1 0 0,0 0 0 0 0,-1 0-1 0 0,0 0 1 0 0,-1-1 0 0 0,0 1 0 0 0,0 0-1 0 0,0-1 1 0 0,-1 1 0 0 0,-1 0-1 0 0,-1-8-7 0 0,1 11-53 0 0,1 0 0 0 0,-1 0 0 0 0,-1 0 0 0 0,1 1 0 0 0,-1-1 0 0 0,1 0 0 0 0,-1 1 0 0 0,-1 0 0 0 0,1 0 0 0 0,0 0 0 0 0,-1 0 0 0 0,0 0 0 0 0,0 1 0 0 0,0 0 0 0 0,-1 0 0 0 0,1 0 0 0 0,-1 0 0 0 0,1 1 0 0 0,-1-1 0 0 0,0 1 0 0 0,0 0 0 0 0,0 1 0 0 0,0-1 0 0 0,0 1 0 0 0,0 0 0 0 0,-1 0 0 0 0,1 1 0 0 0,-4-1 53 0 0,-4 1-534 0 0,-1 0-1 0 0,1 1 1 0 0,-1 1-1 0 0,1 0 1 0 0,-1 0 0 0 0,1 1-1 0 0,0 1 1 0 0,0 0 0 0 0,1 1-1 0 0,-10 5 535 0 0,13-5-827 0 0,-18 9-2845 0 0,9-3-2327 0 0,2 3-5250 0 0</inkml:trace>
  <inkml:trace contextRef="#ctx0" brushRef="#br0" timeOffset="3311.437">827 807 4833 0 0,'0'0'2933'0'0,"0"0"-1026"0"0,0 0-306 0 0,0 0 46 0 0,0 0-25 0 0,0 0-182 0 0,0 0-209 0 0,0 0-170 0 0,0 0-107 0 0,0 0-56 0 0,0 0-81 0 0,0 0-107 0 0,0 0-86 0 0,11-6-50 0 0,89-54 1562 0 0,-21 30-1161 0 0,-60 82-807 0 0,-15-32-80 0 0,-4-17-77 0 0,0 0 0 0 0,0 0 1 0 0,0 0-1 0 0,1 0 0 0 0,-1 0 0 0 0,1 0 0 0 0,0-1 1 0 0,0 1-1 0 0,0 0 0 0 0,0 0 0 0 0,0-1 1 0 0,1 1-1 0 0,-1-1 0 0 0,1 1 0 0 0,-1-1 1 0 0,1 0-1 0 0,0 1 0 0 0,0-1 0 0 0,0 0 1 0 0,1 0-1 0 0,-1-1 0 0 0,0 1 0 0 0,1 0 1 0 0,-1-1-1 0 0,1 1 0 0 0,0-1-11 0 0,4 2 46 0 0,0-2 0 0 0,1 1 1 0 0,-1-1-1 0 0,0 0 0 0 0,1 0 0 0 0,-1-1 0 0 0,1 0 0 0 0,-1-1 1 0 0,0 1-1 0 0,1-1 0 0 0,-1-1 0 0 0,0 1 0 0 0,0-1 1 0 0,0-1-1 0 0,0 1 0 0 0,0-1 0 0 0,0 0 0 0 0,-1-1 1 0 0,3-1-47 0 0,1-13-484 0 0,-14 7-5945 0 0,1 7-2589 0 0</inkml:trace>
  <inkml:trace contextRef="#ctx0" brushRef="#br0" timeOffset="5011.384">1440 1 10658 0 0,'0'0'4277'0'0,"0"0"-2496"0"0,0 0-916 0 0,0 0-27 0 0,0 0 70 0 0,0 0 19 0 0,0 0-44 0 0,0 0-103 0 0,0 0-92 0 0,0 0-55 0 0,0 0-50 0 0,0 0-87 0 0,0 0-82 0 0,18 1-30 0 0,86 6 360 0 0,183 10 2140 0 0,-271-19-3576 0 0,-17 1-4731 0 0,-10 1-7547 0 0,7 0 3312 0 0</inkml:trace>
  <inkml:trace contextRef="#ctx0" brushRef="#br0" timeOffset="5363.732">1507 207 10154 0 0,'0'0'2011'0'0,"0"0"-489"0"0,0 0-192 0 0,0 0-4 0 0,0 0-35 0 0,0 0-134 0 0,0 0-152 0 0,0 0-63 0 0,0 0-26 0 0,0 0-31 0 0,0 0-34 0 0,0 0-109 0 0,6 2-98 0 0,57 11 1440 0 0,121 1-1050 0 0,-183-14-1370 0 0,-1 0-96 0 0,0 0-104 0 0,0 0-140 0 0,0 0-177 0 0,0 0-247 0 0,-2 0-1638 0 0,-2 0-2906 0 0,0 0-4422 0 0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5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0 343 3737 0 0,'0'0'2014'0'0,"0"0"-174"0"0,0 0 102 0 0,0 0 167 0 0,0 0 3 0 0,0 0-192 0 0,0 0-310 0 0,0 0-291 0 0,0 0-238 0 0,0 0-153 0 0,0 0-102 0 0,0 0-78 0 0,0 0-38 0 0,21-10 2172 0 0,-5 3-2574 0 0,-1 0 0 0 0,0-2 1 0 0,0 0-1 0 0,-1 0 1 0 0,0-1-1 0 0,-1-1 0 0 0,0 0 1 0 0,-1-1-1 0 0,0 0 1 0 0,-1-1-1 0 0,1-2-308 0 0,27-26 314 0 0,118-126 178 0 0,-125 215-668 0 0,3 14 221 0 0,7 35 100 0 0,-35-68-180 0 0,23 38-1482 0 0,-19-63-652 0 0,-3-4-2052 0 0,-4 0-625 0 0,0 0-7563 0 0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74 13603 0 0,'0'0'1575'0'0,"0"0"-303"0"0,0 0-92 0 0,0 0 70 0 0,0 0 14 0 0,0 0-113 0 0,0 0-212 0 0,0 0-236 0 0,0 0-176 0 0,0 0-126 0 0,0 0-75 0 0,0 0-44 0 0,0 0-20 0 0,-3-6 494 0 0,-31 42 235 0 0,43-41-107 0 0,57-52-168 0 0,-65 56-660 0 0,-1 1 15 0 0,0 0 15 0 0,0 0 12 0 0,-56 33 292 0 0,35-14-352 0 0,20-19-46 0 0,1 0-6 0 0,0 0 1 0 0,0 0-15 0 0,0 0-7 0 0,10 0-191 0 0,12 0-422 0 0,0 6-2146 0 0,-13-1-3533 0 0,-5-2-5840 0 0</inkml:trace>
  <inkml:trace contextRef="#ctx0" brushRef="#br0" timeOffset="3681.251">16 1 0 0 0,'0'0'1938'0'0,"0"0"121"0"0,0 0-185 0 0,0 0-285 0 0,0 0-236 0 0,0 0-208 0 0,0 0-134 0 0,0 0-100 0 0,0 0-63 0 0,0 0-22 0 0,0 0-18 0 0,0 0-49 0 0,-3 5-66 0 0,-9 57 2717 0 0,12-61-3347 0 0,-1-1-1 0 0,1 1 1 0 0,0 0 0 0 0,0 0-1 0 0,0 0 1 0 0,0 0-1 0 0,0 0 1 0 0,1 0 0 0 0,-1 0-1 0 0,0 0 1 0 0,0 0-1 0 0,1 0 1 0 0,-1 0 0 0 0,0 0-1 0 0,1 0 1 0 0,-1 0-1 0 0,1-1 1 0 0,-1 1 0 0 0,1 0-1 0 0,-1 0 1 0 0,1-1-1 0 0,0 1 1 0 0,-1 0 0 0 0,1 0-1 0 0,0-1 1 0 0,0 1-1 0 0,-1-1 1 0 0,1 1-1 0 0,0-1 1 0 0,0 1 0 0 0,0-1-1 0 0,0 0 1 0 0,0 1-1 0 0,0-1 1 0 0,0 0 0 0 0,0 0-1 0 0,0 1 1 0 0,-1-1-1 0 0,1 0 1 0 0,0 0 0 0 0,0 0-1 0 0,0 0 1 0 0,0 0-1 0 0,0-1 1 0 0,0 1 0 0 0,0 0-1 0 0,0 0 1 0 0,0-1-1 0 0,0 1 1 0 0,0 0 0 0 0,0-1-1 0 0,0 1 1 0 0,-1-1-1 0 0,1 1 1 0 0,0-1 0 0 0,0 1-1 0 0,0-1 1 0 0,-1 0-1 0 0,1 1 1 0 0,0-1 0 0 0,-1 0-1 0 0,1 0 1 0 0,-1 1-1 0 0,1-1 1 0 0,-1 0 0 0 0,1 0-63 0 0,71-80 1256 0 0,-157 165-716 0 0,72-62-483 0 0,13-22-23 0 0,0 0 32 0 0,20 0 608 0 0,-17 0-630 0 0,0-1 1 0 0,1 1-1 0 0,-1-1 1 0 0,0 0-1 0 0,1-1 0 0 0,-1 1 1 0 0,0-1-1 0 0,0 1 1 0 0,0-1-1 0 0,0 0 0 0 0,-1 0 1 0 0,1 0-1 0 0,0 0 1 0 0,-1-1-1 0 0,1 1 0 0 0,-1-1 1 0 0,0 1-1 0 0,0-1 1 0 0,0 0-1 0 0,1-2-44 0 0,-12 5-6398 0 0,5 3 799 0 0,-1 1-6466 0 0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11 270 1064 0 0,'0'0'1395'0'0,"0"0"-120"0"0,0 0 133 0 0,0 0 279 0 0,0 0 206 0 0,0 0 38 0 0,0 0-152 0 0,0 0-245 0 0,0 0-259 0 0,0 0-219 0 0,0 0-200 0 0,-10-3 2054 0 0,173-10 985 0 0,3 0-3357 0 0,-121 13-518 0 0,-44 0 7 0 0,-1 0 18 0 0,-10 3 264 0 0,-224 35-25 0 0,171-28-68 0 0,62-10-186 0 0,1 0-24 0 0,0 0-23 0 0,13 0-52 0 0,229-10 581 0 0,-148 9-2172 0 0,-82 6-3528 0 0,-9-3-65 0 0,0-1-6497 0 0</inkml:trace>
  <inkml:trace contextRef="#ctx0" brushRef="#br0" timeOffset="403.012">944 5 9330 0 0,'0'0'5608'0'0,"0"0"-3806"0"0,0 0-1150 0 0,0 0 20 0 0,0 0 136 0 0,0 0 66 0 0,0 0-61 0 0,-32 20-158 0 0,-101 66-180 0 0,127-83-445 0 0,2 0 0 0 0,-1 0 1 0 0,0 0-1 0 0,1 1 1 0 0,-1-1-1 0 0,1 1 0 0 0,0 0 1 0 0,0 0-1 0 0,0 1 0 0 0,1-1 1 0 0,0 1-1 0 0,0-1 1 0 0,0 1-1 0 0,0 0 0 0 0,0 2-30 0 0,-4 9 85 0 0,-5 5-22 0 0,0 1 0 0 0,2 0 0 0 0,0 1 1 0 0,2 0-1 0 0,0 0 0 0 0,2 1 0 0 0,1 0 0 0 0,0 0 0 0 0,2 1 1 0 0,1-1-1 0 0,1 1 0 0 0,1-1 0 0 0,2 17-63 0 0,0-33 52 0 0,0 1-1 0 0,1-1 1 0 0,0 0-1 0 0,1 1 1 0 0,-1-2-1 0 0,1 1 1 0 0,1 0 0 0 0,0-1-1 0 0,0 0 1 0 0,0 0-1 0 0,1 0 1 0 0,0-1-1 0 0,0 0 1 0 0,1 0-1 0 0,0 0 1 0 0,0-1-1 0 0,0 0 1 0 0,1 0-1 0 0,-1-1 1 0 0,1 0 0 0 0,0 0-1 0 0,0-1 1 0 0,1 0-1 0 0,-1-1 1 0 0,1 0-1 0 0,-1 0 1 0 0,1 0-1 0 0,0-1 1 0 0,-1-1-1 0 0,1 1 1 0 0,2-2-52 0 0,10 1 172 0 0,0-2 1 0 0,-1-1-1 0 0,1-1 1 0 0,-1 0-1 0 0,0-2 1 0 0,0 0-1 0 0,0-1 0 0 0,-1-1 1 0 0,0-1-1 0 0,5-4-172 0 0,8-3 239 0 0,-1-1 0 0 0,-1-2-1 0 0,0-1 1 0 0,-2-2 0 0 0,0-1 0 0 0,-2-1-1 0 0,9-11-238 0 0,-26 26 21 0 0,0-1 0 0 0,-1 0 0 0 0,-1 0 0 0 0,0-1 0 0 0,0 0-1 0 0,-1 0 1 0 0,0-1 0 0 0,-1 1 0 0 0,0-1 0 0 0,-1-1 0 0 0,-1 1 0 0 0,0-1-1 0 0,0 1 1 0 0,-1-1 0 0 0,-1 0 0 0 0,0 0 0 0 0,-1 1 0 0 0,0-1 0 0 0,-1 0-1 0 0,0 0 1 0 0,-1 0 0 0 0,-1 0-21 0 0,-2 1-70 0 0,0 1-1 0 0,0 0 1 0 0,-1 0-1 0 0,-1 0 1 0 0,0 1-1 0 0,0 0 1 0 0,-1 1-1 0 0,0-1 1 0 0,-1 1-1 0 0,0 1 1 0 0,0 0-1 0 0,-1 0 1 0 0,0 1-1 0 0,-1 0 1 0 0,1 1-1 0 0,-1 0 1 0 0,0 1-1 0 0,-1 0 1 0 0,1 0-1 0 0,-1 1 1 0 0,0 1-1 0 0,0 0 1 0 0,0 1-1 0 0,0 0 1 0 0,-1 1-1 0 0,1 0 1 0 0,-1 1-1 0 0,-3 1 71 0 0,-106 11-2787 0 0,84-2-524 0 0,-2 4-3277 0 0,9-3-5542 0 0</inkml:trace>
  <inkml:trace contextRef="#ctx0" brushRef="#br0" timeOffset="951.038">764 337 6457 0 0,'0'0'399'0'0,"0"0"-294"0"0,0 0-39 0 0,0 0 159 0 0,0 0 147 0 0,0 0 39 0 0,0 0-88 0 0,0 0-205 0 0,0 0-248 0 0,0 0-188 0 0,0 0-79 0 0,0 0 22 0 0,0 0 87 0 0,-2-2 124 0 0,-27-4 1698 0 0,29 6-663 0 0,0 0-829 0 0,-6-1 10113 0 0,4-1-8178 0 0,22-25 2294 0 0,38 5-3917 0 0,-49 20 4 0 0,9-3-211 0 0,1 1 1 0 0,0 0 0 0 0,0 2-1 0 0,0 0 1 0 0,0 1 0 0 0,0 1 0 0 0,1 1-1 0 0,0 1-147 0 0,-15-1 14 0 0,-1 1 0 0 0,0 0 0 0 0,1 0 0 0 0,-1 0 0 0 0,0 0 0 0 0,-1 1 0 0 0,1-1 0 0 0,0 1 0 0 0,-1 0 0 0 0,1 0 0 0 0,-1 1 0 0 0,0-1 0 0 0,0 1 0 0 0,0-1-1 0 0,0 1 1 0 0,-1 0 0 0 0,0 0 0 0 0,0 0 0 0 0,0 0 0 0 0,0 1 0 0 0,0-1 0 0 0,-1 1 0 0 0,0-1 0 0 0,0 1 0 0 0,0-1 0 0 0,-1 1 0 0 0,1-1 0 0 0,-1 1 0 0 0,0 0 0 0 0,0-1 0 0 0,-1 1 0 0 0,0 0-14 0 0,2 1 28 0 0,0-3-14 0 0,-1 0 0 0 0,1 0 0 0 0,0 0 1 0 0,0 0-1 0 0,0 0 0 0 0,1-1 0 0 0,-1 1 0 0 0,1 0 0 0 0,-1-1 1 0 0,1 1-1 0 0,0-1 0 0 0,0 0 0 0 0,0 1 0 0 0,0-1 0 0 0,1 0 1 0 0,-1 0-1 0 0,1 0 0 0 0,-1-1 0 0 0,1 1 0 0 0,-1-1 0 0 0,1 1 1 0 0,0-1-1 0 0,0 0 0 0 0,0 0 0 0 0,0 0 0 0 0,0 0 0 0 0,0-1 0 0 0,0 1 1 0 0,0-1-1 0 0,0 0 0 0 0,0 1 0 0 0,0-1 0 0 0,1-1-14 0 0,102-13 497 0 0,-59-9-364 0 0,-46 22-211 0 0,0 1 0 0 0,0-1-1 0 0,0 0 1 0 0,-1 1 0 0 0,1-1-1 0 0,0 1 1 0 0,-1-1 0 0 0,1 0-1 0 0,0 0 1 0 0,-1 1 0 0 0,1-1-1 0 0,-1 0 1 0 0,1 0 0 0 0,-1 0-1 0 0,0 0 1 0 0,1 1 0 0 0,-1-1-1 0 0,0 0 1 0 0,0 0 0 0 0,1 0-1 0 0,-1 0 1 0 0,0 0 0 0 0,0 0-1 0 0,0 0 1 0 0,0 0 0 0 0,0 0 0 0 0,0 0-1 0 0,0 0 1 0 0,-1 0 0 0 0,1 0-1 0 0,0 1 1 0 0,-1-1 0 0 0,1 0-1 0 0,0 0 1 0 0,-1 0 0 0 0,1 0-1 0 0,-1 0 1 0 0,1 1 0 0 0,-1-1-1 0 0,1 0 1 0 0,-1 0 0 0 0,0 1-1 0 0,1-1 1 0 0,-1 1 0 0 0,0-1-1 0 0,0 0 1 0 0,1 1 0 0 0,-1-1-1 0 0,0 1 1 0 0,0 0 0 0 0,0-1-1 0 0,0 1 1 0 0,0-1 78 0 0,-9-5-2642 0 0,3 2-3475 0 0,1 0-5867 0 0</inkml:trace>
  <inkml:trace contextRef="#ctx0" brushRef="#br0" timeOffset="2965.239">1594 432 3961 0 0,'0'0'1181'0'0,"0"0"-167"0"0,0 0 141 0 0,0 0 272 0 0,0 0 141 0 0,0 0-38 0 0,0 0-167 0 0,0 0-196 0 0,0 0-136 0 0,0 0-87 0 0,0 0-51 0 0,0 0-46 0 0,0 0-17 0 0,25 10 10 0 0,78 26 4 0 0,-37-34 418 0 0,-55-6-1004 0 0,42-14 554 0 0,-1-2 0 0 0,-1-3 0 0 0,-1-2 0 0 0,19-13-812 0 0,-60 33 43 0 0,1 0 0 0 0,-1 0-1 0 0,-1-1 1 0 0,1-1 0 0 0,-1 1 0 0 0,0-1 0 0 0,-1-1 0 0 0,1 1 0 0 0,-1-1 0 0 0,-1-1 0 0 0,0 1-1 0 0,0-1 1 0 0,0 0 0 0 0,-1 0 0 0 0,-1-1 0 0 0,0 0 0 0 0,0 0 0 0 0,0 0 0 0 0,-2 0 0 0 0,1 0-1 0 0,-1 0 1 0 0,-1-1 0 0 0,1 1 0 0 0,-2-1 0 0 0,0-4-43 0 0,-2 11-45 0 0,0 0 0 0 0,0 0 0 0 0,0 1 0 0 0,-1-1 0 0 0,1 1 0 0 0,-1-1 0 0 0,0 1 0 0 0,0 0 0 0 0,0 0 0 0 0,-1 0 0 0 0,1 1 0 0 0,-1-1 0 0 0,1 1 0 0 0,-1 0 1 0 0,0 0-1 0 0,0 0 0 0 0,0 0 0 0 0,0 1 0 0 0,0-1 0 0 0,-1 1 0 0 0,1 0 0 0 0,0 1 0 0 0,0-1 0 0 0,-1 1 0 0 0,1-1 0 0 0,-1 1 0 0 0,1 1 0 0 0,0-1 0 0 0,-1 1 0 0 0,1-1 0 0 0,-4 3 45 0 0,5-3-25 0 0,-19 3-103 0 0,-1 1 1 0 0,0 1-1 0 0,1 1 0 0 0,0 1 1 0 0,0 1-1 0 0,1 1 0 0 0,0 1 1 0 0,1 0-1 0 0,-1 2 128 0 0,16-9-17 0 0,-23 12-12 0 0,1 2-1 0 0,1 0 1 0 0,0 2-1 0 0,1 1 1 0 0,2 1-1 0 0,0 1 1 0 0,1 1-1 0 0,-2 3 30 0 0,20-18 62 0 0,-1 0 0 0 0,2 0 0 0 0,-1 1 0 0 0,1-1 0 0 0,0 1 0 0 0,0 0 0 0 0,1 0 0 0 0,1 0 0 0 0,0 0 0 0 0,0 0 0 0 0,0 0 0 0 0,1 0 0 0 0,0 0 0 0 0,1 0 0 0 0,0 0 0 0 0,1 0 0 0 0,0 0 0 0 0,0 0 0 0 0,1 0 0 0 0,0-1 0 0 0,0 1 0 0 0,1-1 0 0 0,0 0 0 0 0,0 0 0 0 0,1 0 0 0 0,0-1 0 0 0,1 1 0 0 0,0-1-1 0 0,0-1 1 0 0,2 3-62 0 0,10 3 167 0 0,0 0-1 0 0,1-1 0 0 0,1 0 0 0 0,0-2 0 0 0,0 0 0 0 0,0-2 0 0 0,1 0 0 0 0,0-1 1 0 0,1-1-1 0 0,-1-1 0 0 0,1-1 0 0 0,0-1 0 0 0,0-1 0 0 0,0-1 0 0 0,0-1 0 0 0,7-2-166 0 0,29-15 144 0 0,-53 7-3430 0 0,-7-4-3448 0 0,-1 8-5424 0 0</inkml:trace>
  <inkml:trace contextRef="#ctx0" brushRef="#br0" timeOffset="3468.614">2321 694 15315 0 0,'0'0'1036'0'0,"0"0"-434"0"0,0 0-93 0 0,0 0 117 0 0,0 0 63 0 0,0 0-58 0 0,0 0-148 0 0,0 0-150 0 0,0 0-107 0 0,0 0-32 0 0,0 0 1 0 0,0 0 14 0 0,0 0 24 0 0,-5 30 19 0 0,-19 92 1 0 0,19-50 1283 0 0,5-72-1310 0 0,0 0 18 0 0,0 0-4 0 0,0 0 40 0 0,0 0 29 0 0,7-22 1456 0 0,0-3-1605 0 0,2 2-1 0 0,1-1 1 0 0,0 1 0 0 0,2 1 0 0 0,1 0 0 0 0,0 0 0 0 0,2 2 0 0 0,0 0 0 0 0,12-11-160 0 0,-17 19 13 0 0,-5 6-9 0 0,1-1 0 0 0,-1 1 0 0 0,1 0 0 0 0,0 0 0 0 0,0 1 0 0 0,1 0 0 0 0,0 0 0 0 0,0 0 0 0 0,0 1 0 0 0,0 0 0 0 0,5-1-4 0 0,-10 6-4 0 0,0 0-1 0 0,0 0 1 0 0,1 1-1 0 0,-1-1 1 0 0,0 1 0 0 0,0-1-1 0 0,-1 1 1 0 0,1 0-1 0 0,0 0 1 0 0,-1 0 0 0 0,1 0-1 0 0,-1 0 1 0 0,1 0-1 0 0,-1 1 1 0 0,0-1 0 0 0,0 0-1 0 0,0 1 1 0 0,0-1-1 0 0,0 0 1 0 0,-1 1 0 0 0,1-1-1 0 0,-1 1 1 0 0,0-1-1 0 0,1 1 1 0 0,-1 0 0 0 0,0-1-1 0 0,0 1 1 0 0,-1-1-1 0 0,1 1 1 0 0,-1-1 0 0 0,1 1-1 0 0,-1-1 1 0 0,0 1-1 0 0,0-1 1 0 0,0 0 0 0 0,0 1 4 0 0,0 12-287 0 0,16-11-2776 0 0,-4-5-7095 0 0,-9-2-1561 0 0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33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0 0 0,'0'0'268'0'0,"0"0"88"0"0,0 0-92 0 0,0 0-124 0 0,0 0-29 0 0,0 0 57 0 0,0 0 97 0 0,0 0 63 0 0,5-8-8 0 0,19-28-21 0 0,39-5 1402 0 0,-54 37-1480 0 0,0 1 1 0 0,1 0 0 0 0,-1 0 0 0 0,1 0 0 0 0,-1 1 0 0 0,1 1 0 0 0,0 0 0 0 0,0 0 0 0 0,0 1 0 0 0,0 0 0 0 0,6 1-222 0 0,41-2 1165 0 0,158-11-53 0 0,210-39-105 0 0,-35 22-394 0 0,-91 6-590 0 0,457-40-266 0 0,-426 60 247 0 0,130 18-70 0 0,12-8 118 0 0,414 12 265 0 0,-719-20-272 0 0,486-29 366 0 0,-103 13 609 0 0,394-9-34 0 0,145 18-129 0 0,-599 23-535 0 0,49-15 50 0 0,410-18 379 0 0,-786 18-682 0 0,745 15 300 0 0,-329 0-14 0 0,636-15 476 0 0,-240-4-680 0 0,61-7 26 0 0,256-4 809 0 0,-454-7-598 0 0,677-52 857 0 0,-84 55-568 0 0,-1172 20-603 0 0,776 2 181 0 0,-371-32 14 0 0,60 10 365 0 0,-273 16-109 0 0,-3-2 174 0 0,-296 17-474 0 0,89-8 489 0 0,-154-15-441 0 0,114 0 109 0 0,-14 11-133 0 0,-104 11-270 0 0,0 29-2419 0 0,-68-32-404 0 0,-8-2-3436 0 0,-3-1-5323 0 0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49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3905 0 0,'0'0'2202'0'0,"0"0"-506"0"0,0 0-238 0 0,0 0-9 0 0,0 0 53 0 0,0 0-15 0 0,0 0-177 0 0,0 0-289 0 0,0 0-307 0 0,0 0-257 0 0,0 0-150 0 0,0 4-19 0 0,0 15 91 0 0,2 0-1 0 0,-1 0 1 0 0,2-1 0 0 0,1 1 0 0 0,0 0-1 0 0,1-1 1 0 0,8 17-379 0 0,86 210 1236 0 0,-37-86-590 0 0,-41-100-90 0 0,-14-73 2685 0 0,12-174-2092 0 0,-9 134-994 0 0,3 1-1 0 0,3 0 0 0 0,2 1 1 0 0,18-38-155 0 0,7-23 238 0 0,-38 100-257 0 0,-1 2 4 0 0,-10 8-4488 0 0,6 0-3409 0 0,0 2-3633 0 0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10 350 7938 0 0,'0'0'1993'0'0,"0"0"-254"0"0,0 0-63 0 0,0 0 65 0 0,0 0 49 0 0,0 0-91 0 0,0 0-239 0 0,0 0-281 0 0,0 0-259 0 0,0 0-185 0 0,0 0-136 0 0,0 0-102 0 0,0 0-76 0 0,-2-6-47 0 0,-5-19-88 0 0,40-2 609 0 0,-21 23-768 0 0,-1 0 0 0 0,0 0 1 0 0,1 1-1 0 0,0 1 0 0 0,0 0 1 0 0,0 1-1 0 0,0 0 0 0 0,0 1 1 0 0,8 0-128 0 0,64-5 354 0 0,118 1 1 0 0,-116-4-230 0 0,-85 8-86 0 0,-1 0 14 0 0,0 0 7 0 0,0 0 15 0 0,0 0 7 0 0,0 0 36 0 0,0 0 3 0 0,0 0 8 0 0,0 0 27 0 0,0 0-27 0 0,0 0 7 0 0,0 0-8 0 0,-37-40 392 0 0,-74-85-447 0 0,37 44-509 0 0,75 73-2751 0 0,12 9-5122 0 0,-4 2-3683 0 0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7746 0 0,'0'0'4359'0'0,"0"0"-2268"0"0,0 0-881 0 0,0 0-19 0 0,0 0 113 0 0,0 0 4 0 0,0 0-159 0 0,0 0-286 0 0,0 0-239 0 0,0 0-140 0 0,0 0-43 0 0,0 0-17 0 0,6 0-22 0 0,176 0 3014 0 0,-70 4-2851 0 0,-44 3-133 0 0,-68-7-416 0 0,0 0 9 0 0,0 0-16 0 0,0 0-23 0 0,0 0-37 0 0,0 0 7 0 0,0 0-4 0 0,0 0-39 0 0,-17-18-3766 0 0,7 15-1074 0 0,6 2 1241 0 0,0-2-7878 0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52:29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7,'5'-5,"1"3,-4 3,-4 5,0 6,-6 2,4-2,3-8,-4-4,-1-3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33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66 6089 0 0,'0'0'2928'0'0,"0"0"-924"0"0,0 0-565 0 0,0 0-144 0 0,0 0-32 0 0,0 0-103 0 0,0 0-193 0 0,0 0-240 0 0,0 0-208 0 0,0 0-117 0 0,0 0 13 0 0,0 0 65 0 0,1 5 71 0 0,-1 0-370 0 0,1 1-1 0 0,-1-1 1 0 0,1 1-1 0 0,-2-1 1 0 0,1 1-1 0 0,0-1 1 0 0,-1 0-1 0 0,0 1 1 0 0,-1-1-1 0 0,1 0 1 0 0,-1 0-1 0 0,0 0 1 0 0,0 0-1 0 0,-1 1-180 0 0,-22 28 294 0 0,-2-1 0 0 0,-1-1 0 0 0,-2-1 0 0 0,0-2 0 0 0,-3-1-1 0 0,-3 1-293 0 0,-4 5 242 0 0,36-30-201 0 0,0 1 1 0 0,1-1 0 0 0,0 1 0 0 0,0 0 0 0 0,0 0-1 0 0,0 0 1 0 0,1 0 0 0 0,0 0 0 0 0,0 1 0 0 0,0-1-1 0 0,1 1 1 0 0,0-1 0 0 0,0 1 0 0 0,0 0 0 0 0,1-1 0 0 0,0 1-1 0 0,0 0 1 0 0,0-1 0 0 0,1 1 0 0 0,0-1 0 0 0,0 1-1 0 0,0 0 1 0 0,2 3-42 0 0,-2-5 15 0 0,0 0 1 0 0,1 1-1 0 0,0-1 0 0 0,0 0 1 0 0,0 0-1 0 0,1 0 0 0 0,-1 0 0 0 0,1 0 1 0 0,0 0-1 0 0,0-1 0 0 0,0 1 1 0 0,0-1-1 0 0,1 0 0 0 0,-1 0 0 0 0,1 0 1 0 0,0-1-1 0 0,0 1 0 0 0,0-1 1 0 0,0 0-1 0 0,0 0 0 0 0,1 0 0 0 0,-1-1 1 0 0,1 1-1 0 0,-1-1 0 0 0,4 0-15 0 0,121 10 459 0 0,-114-11-406 0 0,243-27 473 0 0,-258 27-474 0 0,0 0-20 0 0,0 0 23 0 0,0 0 19 0 0,0 0-21 0 0,-3-27 390 0 0,-19-67-203 0 0,-26-20 30 0 0,-10-48-80 0 0,-17-19-340 0 0,72 173 428 0 0,7 0-9283 0 0,1 8-333 0 0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13203 0 0,'0'0'1377'0'0,"0"0"-574"0"0,0 0-115 0 0,0 0 225 0 0,0 0 270 0 0,0 0 113 0 0,0 0-63 0 0,0 0-164 0 0,0 0-216 0 0,0 0-169 0 0,0 0-129 0 0,0 0-88 0 0,0 0-96 0 0,23 3-83 0 0,67 9-56 0 0,79-5-330 0 0,-140-9-1453 0 0,-11-3-3848 0 0,-12 1-6183 0 0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387 464 6041 0 0,'0'0'1709'0'0,"0"0"-305"0"0,0 0-52 0 0,0 0 107 0 0,0 0 54 0 0,0 0-94 0 0,0 0-274 0 0,0 0-323 0 0,-33 20-264 0 0,-102 62-178 0 0,80-31 28 0 0,51-42-333 0 0,-1 1-20 0 0,1 1-1 0 0,0-1 0 0 0,0 1 0 0 0,1-1 1 0 0,1 1-1 0 0,0 0 0 0 0,0 0 1 0 0,1 0-1 0 0,1 0 0 0 0,-1 1-54 0 0,1-8 45 0 0,0-1 0 0 0,1 1 0 0 0,-1-1 0 0 0,0 1 1 0 0,1-1-1 0 0,0 1 0 0 0,0-1 0 0 0,0 0 0 0 0,0 1 0 0 0,1-1 0 0 0,-1 0 0 0 0,1 0 0 0 0,0 0 0 0 0,0 0 0 0 0,0 0 1 0 0,0 0-1 0 0,0-1 0 0 0,1 1 0 0 0,-1-1 0 0 0,1 1 0 0 0,0-1 0 0 0,-1 0 0 0 0,1 0 0 0 0,0 0 0 0 0,0-1 0 0 0,1 1 1 0 0,-1-1-1 0 0,0 1 0 0 0,0-1 0 0 0,1 0 0 0 0,-1 0 0 0 0,3 0-45 0 0,10-1 242 0 0,0-1 0 0 0,0-1 0 0 0,0-1-1 0 0,-1 0 1 0 0,1 0 0 0 0,-1-2 0 0 0,0 0 0 0 0,0-1 0 0 0,0 0 0 0 0,-1-1-1 0 0,0-1 1 0 0,0 0 0 0 0,-1-1 0 0 0,0 0 0 0 0,0-1 0 0 0,-1 0-1 0 0,-1-1 1 0 0,0-1 0 0 0,0 0 0 0 0,1-2-242 0 0,7-3 110 0 0,-1-1 1 0 0,0 0-1 0 0,-1-1 0 0 0,-1-1 0 0 0,-1 0 1 0 0,-1-1-1 0 0,-1-1 0 0 0,0 0 0 0 0,-2-1 1 0 0,0 0-1 0 0,-2 0 0 0 0,-1-1 1 0 0,-1-1-1 0 0,0 0 0 0 0,-2 1 0 0 0,-1-2 1 0 0,-1 1-1 0 0,-2 0 0 0 0,0-3-110 0 0,-2 21-30 0 0,0 0 0 0 0,0 0 0 0 0,-1 0 0 0 0,0 0 0 0 0,0 0 0 0 0,-1 1 0 0 0,1-1 0 0 0,-1 1 0 0 0,-1 0 0 0 0,0 0 0 0 0,1 0 0 0 0,-2 0 0 0 0,1 1 0 0 0,-1-1 0 0 0,0 1 0 0 0,0 0 0 0 0,0 1 0 0 0,0-1 0 0 0,-1 1 0 0 0,0 0 0 0 0,0 0 0 0 0,0 1-1 0 0,-1 0 1 0 0,1 0 0 0 0,-1 0 0 0 0,1 1 0 0 0,-1 0 0 0 0,0 0 0 0 0,0 1 0 0 0,0 0 0 0 0,-4 0 30 0 0,2 2-26 0 0,1 0-1 0 0,-1 0 1 0 0,0 1-1 0 0,0 1 0 0 0,1 0 1 0 0,-1 0-1 0 0,1 0 1 0 0,0 1-1 0 0,0 0 1 0 0,0 1-1 0 0,0 0 1 0 0,1 0-1 0 0,0 0 0 0 0,0 1 1 0 0,1 0-1 0 0,-1 1 1 0 0,1-1-1 0 0,0 1 1 0 0,1 0-1 0 0,0 1 0 0 0,0-1 1 0 0,1 1-1 0 0,-1 0 1 0 0,2 0-1 0 0,-1 1 1 0 0,1-1-1 0 0,1 1 0 0 0,-1-1 1 0 0,1 1-1 0 0,1 0 1 0 0,0 0-1 0 0,0 0 1 0 0,1 0-1 0 0,0 0 1 0 0,0 0-1 0 0,1 0 0 0 0,0 2 27 0 0,3-1 7 0 0,0 0 0 0 0,1 0 0 0 0,0-1 0 0 0,1 1 0 0 0,0-1 0 0 0,0 0 0 0 0,0-1 0 0 0,2 1 0 0 0,-1-1 0 0 0,1-1 0 0 0,0 1 0 0 0,0-1 0 0 0,1-1 0 0 0,0 0 0 0 0,0 0 0 0 0,0 0 0 0 0,1-1 0 0 0,0-1 0 0 0,0 0 0 0 0,8 2-7 0 0,17 4 50 0 0,0-2 0 0 0,0-1-1 0 0,0-2 1 0 0,1-2 0 0 0,0-1-1 0 0,-1-2 1 0 0,8-1-50 0 0,-8 1-193 0 0,-24-5-1316 0 0,-8-1-5533 0 0,-3 6-4534 0 0</inkml:trace>
  <inkml:trace contextRef="#ctx0" brushRef="#br0" timeOffset="280.789">91 902 9794 0 0,'0'0'5400'0'0,"0"0"-3472"0"0,0 0-1264 0 0,0 0-62 0 0,0 0 233 0 0,0 0 232 0 0,0 0 76 0 0,0 0-114 0 0,0 0-229 0 0,0 0-150 0 0,36 0-89 0 0,115-3-66 0 0,55-13 809 0 0,79-28-1478 0 0,-254 36-1763 0 0,-18 3-5893 0 0,-8 4-3876 0 0</inkml:trace>
  <inkml:trace contextRef="#ctx0" brushRef="#br0" timeOffset="1355.49">256 1204 2649 0 0,'0'0'3950'0'0,"0"0"-1646"0"0,0 0-538 0 0,0 0-27 0 0,0 0-17 0 0,0 0-73 0 0,0 0-178 0 0,0 0-242 0 0,0 0-268 0 0,0 0-250 0 0,0 0-183 0 0,0 0-117 0 0,0 0-39 0 0,-23 5-33 0 0,-71 13-34 0 0,41 10 153 0 0,44-16-373 0 0,2-3-64 0 0,-1-1 0 0 0,1 2 0 0 0,1-1 0 0 0,0 1 0 0 0,0 0 0 0 0,1 0 0 0 0,0 1 0 0 0,0-1 0 0 0,2 1 0 0 0,-1 0 0 0 0,1 2-21 0 0,-8 78 22 0 0,12-87-3 0 0,0 0 0 0 0,0 0 0 0 0,1 1 0 0 0,-1-1 0 0 0,1 0 0 0 0,0-1 0 0 0,0 1 0 0 0,1 0 0 0 0,-1-1-1 0 0,1 1 1 0 0,0-1 0 0 0,0 0 0 0 0,0 0 0 0 0,0 0 0 0 0,1 0 0 0 0,-1 0 0 0 0,1-1 0 0 0,-1 0 0 0 0,1 1 0 0 0,0-1 0 0 0,0-1 0 0 0,0 1 0 0 0,0-1-1 0 0,0 1 1 0 0,1-1 0 0 0,-1 0 0 0 0,0-1 0 0 0,0 1 0 0 0,1-1 0 0 0,-1 0 0 0 0,0 0 0 0 0,1 0 0 0 0,-1 0 0 0 0,0-1 0 0 0,1 0 0 0 0,-1 0-1 0 0,0 0 1 0 0,0 0 0 0 0,0-1 0 0 0,0 1 0 0 0,0-1 0 0 0,2-1-19 0 0,26-16 164 0 0,-1-1 1 0 0,-1-1-1 0 0,-1-2 0 0 0,-1-1 1 0 0,-1-1-1 0 0,-2-1 0 0 0,0-2 1 0 0,-1 0-1 0 0,-2-1 0 0 0,-1-2 1 0 0,-2 0-1 0 0,-1-1 1 0 0,10-24-165 0 0,-20 40 14 0 0,-1-1 1 0 0,0 0 0 0 0,-2 0 0 0 0,0 0 0 0 0,0-1 0 0 0,-2 1 0 0 0,0-1 0 0 0,-1 0-1 0 0,-1 0 1 0 0,-1 0 0 0 0,0 0 0 0 0,-1 0 0 0 0,-2-5-15 0 0,2 19-18 0 0,0 1 1 0 0,-1-1-1 0 0,1 1 0 0 0,-1-1 1 0 0,0 1-1 0 0,0 0 1 0 0,0-1-1 0 0,-1 1 0 0 0,1 0 1 0 0,-1 0-1 0 0,0 1 1 0 0,1-1-1 0 0,-1 1 0 0 0,0-1 1 0 0,-1 1-1 0 0,1 0 0 0 0,0 0 1 0 0,-1 0-1 0 0,1 0 1 0 0,-1 1-1 0 0,1 0 0 0 0,-1-1 1 0 0,0 1-1 0 0,1 0 1 0 0,-1 1-1 0 0,0-1 0 0 0,0 1 1 0 0,0 0-1 0 0,0 0 0 0 0,0 0 1 0 0,1 0-1 0 0,-1 1 1 0 0,0-1-1 0 0,0 1 0 0 0,0 0 1 0 0,1 0-1 0 0,-1 1 1 0 0,0-1-1 0 0,1 1 0 0 0,-1-1 1 0 0,1 1-1 0 0,0 0 0 0 0,0 1 1 0 0,0-1-1 0 0,0 0 1 0 0,0 1-1 0 0,0 0 0 0 0,-2 2 18 0 0,-9 11-23 0 0,0 0 0 0 0,1 1 0 0 0,0 0-1 0 0,2 1 1 0 0,0 0 0 0 0,1 1-1 0 0,1 0 1 0 0,0 1 0 0 0,2 0 0 0 0,0 0-1 0 0,1 0 1 0 0,2 1 0 0 0,-3 16 23 0 0,5-27-5 0 0,0 1 1 0 0,1-1 0 0 0,-1 1 0 0 0,2-1-1 0 0,0 1 1 0 0,0-1 0 0 0,1 1 0 0 0,0-1-1 0 0,1 1 1 0 0,0-1 0 0 0,1 0 0 0 0,0 0-1 0 0,0 0 1 0 0,1 0 0 0 0,1 0 0 0 0,-1-1-1 0 0,2 0 1 0 0,-1 0 0 0 0,1 0 0 0 0,0-1-1 0 0,5 5 5 0 0,-2-3 0 0 0,1-1-1 0 0,0 0 1 0 0,1-1-1 0 0,0 1 1 0 0,0-2-1 0 0,1 0 1 0 0,0 0-1 0 0,0-1 1 0 0,0-1-1 0 0,1 0 1 0 0,1 0 0 0 0,52 3-475 0 0,-52-40-3305 0 0,-14 16-804 0 0,0 12 2015 0 0,0-7-8262 0 0</inkml:trace>
  <inkml:trace contextRef="#ctx0" brushRef="#br0" timeOffset="1734.407">811 1057 9274 0 0,'0'0'3937'0'0,"0"0"-2178"0"0,0 0-756 0 0,0 0 109 0 0,0 0 214 0 0,0 0 61 0 0,0 0-207 0 0,0 0-348 0 0,0 0-265 0 0,0 0-167 0 0,0 0-85 0 0,0 0-59 0 0,-11 23-54 0 0,-36 74-40 0 0,-3-4 205 0 0,41-80-358 0 0,1 1 1 0 0,0 0 0 0 0,1 1 0 0 0,1 0 0 0 0,0 0 0 0 0,1 0-1 0 0,0 1 1 0 0,1 4-10 0 0,3-19 4 0 0,0 1-1 0 0,1-1 1 0 0,-1 1-1 0 0,1 0 1 0 0,-1-1-1 0 0,1 1 1 0 0,0 0-1 0 0,0-1 1 0 0,-1 1-1 0 0,1 0 1 0 0,0-1-1 0 0,0 1 1 0 0,1 0-1 0 0,-1-1 1 0 0,0 1-1 0 0,1-1 1 0 0,-1 1-1 0 0,1 0 1 0 0,-1-1-1 0 0,1 1 1 0 0,0-1-1 0 0,-1 1 1 0 0,1-1 0 0 0,0 1-1 0 0,0-1 1 0 0,0 0-1 0 0,0 1 1 0 0,0-1-1 0 0,1 0 1 0 0,-1 0-1 0 0,0 0 1 0 0,0 0-1 0 0,2 1-3 0 0,5-1 99 0 0,1 1 1 0 0,-1-1-1 0 0,0-1 0 0 0,1 0 1 0 0,-1 0-1 0 0,0-1 0 0 0,1 1 1 0 0,-1-2-1 0 0,0 1 0 0 0,0-1 0 0 0,0-1 1 0 0,8-3-100 0 0,13-2 159 0 0,4-19-690 0 0,-29 12-2757 0 0,-2-1-4445 0 0,-2 9-3410 0 0</inkml:trace>
  <inkml:trace contextRef="#ctx0" brushRef="#br0" timeOffset="1980.783">518 1157 12395 0 0,'0'0'1304'0'0,"0"0"-473"0"0,0 0-174 0 0,0 0 178 0 0,0 0 228 0 0,0 0 103 0 0,0 0-52 0 0,0 0-168 0 0,0 0-204 0 0,0 0-156 0 0,0 0-127 0 0,0 0-114 0 0,35 4-100 0 0,112 16-83 0 0,-22-16-30 0 0,-55-16-670 0 0,-27-8-6335 0 0,-36 16-4001 0 0</inkml:trace>
  <inkml:trace contextRef="#ctx0" brushRef="#br0" timeOffset="3200.245">1135 442 4721 0 0,'0'0'2418'0'0,"0"0"-447"0"0,0 0-128 0 0,0 0-23 0 0,0 0-98 0 0,0 0-252 0 0,0 0-359 0 0,0 0-362 0 0,0 0-258 0 0,0 0-156 0 0,0 0-97 0 0,0 0-36 0 0,0 0-36 0 0,0 27 659 0 0,15 94 244 0 0,-10 228 2088 0 0,7-176-2772 0 0,-2-240 2168 0 0,-10 47-2499 0 0,-1-9-27 0 0,1 0 1 0 0,1 0 0 0 0,2 0-1 0 0,1 0 1 0 0,1 1 0 0 0,1-1-1 0 0,2 1 1 0 0,0 1-1 0 0,2 0 1 0 0,1 0 0 0 0,2 1-1 0 0,4-6-27 0 0,-14 26-10 0 0,1 1-1 0 0,0-1 0 0 0,0 1 1 0 0,1 0-1 0 0,-1 1 1 0 0,1-1-1 0 0,0 1 0 0 0,0 0 1 0 0,1 0-1 0 0,-1 0 1 0 0,1 1-1 0 0,0 0 0 0 0,0 0 1 0 0,0 1-1 0 0,0-1 1 0 0,1 1-1 0 0,-1 1 0 0 0,0-1 1 0 0,1 1-1 0 0,-1 0 1 0 0,6 0 10 0 0,-9 3 5 0 0,0-1 0 0 0,-1 1 0 0 0,1 0 0 0 0,-1 0 0 0 0,0 0 0 0 0,0 0 0 0 0,0 1 0 0 0,0-1 0 0 0,0 0 1 0 0,0 1-1 0 0,0 0 0 0 0,-1-1 0 0 0,0 1 0 0 0,1 0 0 0 0,-1 0 0 0 0,0 0 0 0 0,0-1 0 0 0,0 1 0 0 0,-1 0 1 0 0,1 0-1 0 0,-1 1 0 0 0,0-1 0 0 0,0 0 0 0 0,0 0 0 0 0,0 0 0 0 0,0 0 0 0 0,0 0 0 0 0,-1 0 0 0 0,0 0 1 0 0,1 0-1 0 0,-1 0 0 0 0,-1 1-5 0 0,1 13 34 0 0,12 94-1573 0 0,-6-111-6395 0 0,-5 0 6064 0 0,1 0-9696 0 0</inkml:trace>
  <inkml:trace contextRef="#ctx0" brushRef="#br0" timeOffset="4317.362">1057 291 0 0 0,'0'0'403'0'0,"0"0"586"0"0,0 0 309 0 0,0 0 241 0 0,0 0 243 0 0,0 0 145 0 0,0 0-16 0 0,0 0-223 0 0,0 0-320 0 0,0 0-287 0 0,2 1 6137 0 0,3 0-3742 0 0,12 0-1717 0 0,29-22 939 0 0,163 25-2482 0 0,-135-4-172 0 0,-73 0-35 0 0,-1 0-1 0 0,0 0 0 0 0,0 0 2 0 0,0 0 6 0 0,0 0 1 0 0,0 0-14 0 0,0 0 10 0 0,0 0-12 0 0,-31-26 1504 0 0,-136-151-1240 0 0,83 104-349 0 0,98 72-8742 0 0,-6 5-3554 0 0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37 0 0 0,'0'0'1815'0'0,"0"0"44"0"0,0 0-92 0 0,0 0-223 0 0,0 0-125 0 0,0 0-81 0 0,0 0-54 0 0,0 0 6 0 0,0 0-68 0 0,0 0-98 0 0,0 0-83 0 0,-8-3 512 0 0,6 3 4503 0 0,56 3-3817 0 0,168-26 56 0 0,-130 17-1912 0 0,13-2-83 0 0,-104 8-300 0 0,-1 0-14 0 0,0 0 17 0 0,0 0 13 0 0,0 0 25 0 0,0 0-15 0 0,0 0 2 0 0,0 0-2 0 0,0 0 2 0 0,0 0-8 0 0,0 0 4 0 0,-1 0-5 0 0,-40 5-5835 0 0,25 1-1187 0 0,7-2-4459 0 0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13171 0 0,'0'0'2363'0'0,"0"0"-1108"0"0,0 0-624 0 0,0 0-22 0 0,0 0 223 0 0,0 0 262 0 0,0 0 133 0 0,0 0-32 0 0,0 0-155 0 0,0 0-196 0 0,0 0-154 0 0,0 0-132 0 0,30 3-104 0 0,97 6-105 0 0,-4-27 203 0 0,-35-3 444 0 0,-50 12-3839 0 0,0 1-8548 0 0,-29 5-955 0 0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1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372 551 3137 0 0,'0'0'2269'0'0,"0"0"-175"0"0,0 0-203 0 0,0 0-126 0 0,0 0-118 0 0,0 0-196 0 0,0 0-155 0 0,0 0-173 0 0,0 0-182 0 0,0 0-110 0 0,0 0-117 0 0,-34 5-86 0 0,-107 14-64 0 0,73 2 192 0 0,58-14-593 0 0,3-4-103 0 0,-1 1 1 0 0,1 0 0 0 0,0 0-1 0 0,0 0 1 0 0,0 1-1 0 0,0 0 1 0 0,1 1 0 0 0,0-1-1 0 0,0 1 1 0 0,1 0-1 0 0,-1 1 1 0 0,1 0 0 0 0,1-1-1 0 0,-1 1 1 0 0,1 1-1 0 0,0-1 1 0 0,1 1 0 0 0,0-1-1 0 0,0 1 1 0 0,1 0-1 0 0,0 0 1 0 0,0 0-1 0 0,0 7-59 0 0,1-12 17 0 0,1 0 0 0 0,0 0 0 0 0,1 0 0 0 0,-1 0 0 0 0,1 0 0 0 0,-1 0 0 0 0,1 0 0 0 0,0 0 0 0 0,0 0 0 0 0,0 0 0 0 0,0 0 0 0 0,1-1 0 0 0,-1 1 0 0 0,1 0 0 0 0,-1-1 0 0 0,1 1 0 0 0,0-1 0 0 0,0 0 0 0 0,0 1 0 0 0,1-1 0 0 0,-1 0 0 0 0,0 0 0 0 0,1-1 0 0 0,0 1 0 0 0,-1 0 0 0 0,1-1 0 0 0,0 0 0 0 0,-1 1 0 0 0,3-1-18 0 0,5 2 117 0 0,1-1-1 0 0,-1 0 0 0 0,1-1 0 0 0,-1 0 1 0 0,1-1-1 0 0,0 0 0 0 0,-1-1 0 0 0,1 0 1 0 0,0 0-1 0 0,-1-1 0 0 0,1-1 0 0 0,-1 1 1 0 0,0-2-1 0 0,0 0 0 0 0,0 0 0 0 0,0 0 1 0 0,4-5-117 0 0,25-14 232 0 0,-1-3 1 0 0,-2-1 0 0 0,0-1 0 0 0,-2-2 0 0 0,-1-2-1 0 0,-2 0 1 0 0,-1-3 0 0 0,-2 0 0 0 0,-1-2-1 0 0,-2-1 1 0 0,14-28-233 0 0,-27 46 7 0 0,-2 0-1 0 0,0 0 0 0 0,-1-1 1 0 0,-1-1-1 0 0,-1 0 0 0 0,-1 0 1 0 0,0 0-1 0 0,-2 0 0 0 0,-1-1 1 0 0,-1 0-1 0 0,-1 0 0 0 0,-1-18-6 0 0,-1 36-11 0 0,-1 0 1 0 0,1 0-1 0 0,-1 0 0 0 0,-1 0 0 0 0,1 1 0 0 0,0-1 1 0 0,-1 0-1 0 0,0 1 0 0 0,0 0 0 0 0,-1 0 0 0 0,1 0 1 0 0,-1 0-1 0 0,1 0 0 0 0,-1 1 0 0 0,-1-1 0 0 0,1 1 1 0 0,0 0-1 0 0,-1 1 0 0 0,1-1 0 0 0,-1 1 0 0 0,0-1 1 0 0,0 2-1 0 0,0-1 0 0 0,0 0 0 0 0,0 1 0 0 0,0 0 1 0 0,-1 0-1 0 0,1 1 0 0 0,0-1 0 0 0,0 1 0 0 0,-1 0 1 0 0,1 1-1 0 0,0-1 0 0 0,-1 1 0 0 0,1 0 0 0 0,0 0 1 0 0,0 1-1 0 0,0-1 0 0 0,0 1 0 0 0,0 1 0 0 0,0-1 1 0 0,1 0-1 0 0,-1 1 0 0 0,1 0 0 0 0,0 0 0 0 0,-1 1 1 0 0,1-1-1 0 0,1 1 0 0 0,-1 0 0 0 0,-3 4 11 0 0,-4 1-7 0 0,0 1 0 0 0,1 1 0 0 0,0 0 1 0 0,1 0-1 0 0,0 1 0 0 0,1 0 0 0 0,0 0 0 0 0,0 1 0 0 0,2 0 0 0 0,0 1 0 0 0,0 0 0 0 0,1-1 0 0 0,1 1 1 0 0,0 1-1 0 0,1-1 0 0 0,1 1 0 0 0,-1 10 7 0 0,3-15 9 0 0,-1 0 0 0 0,2 0 0 0 0,-1-1 0 0 0,2 1 0 0 0,-1 0 0 0 0,1-1 0 0 0,1 1 0 0 0,-1-1 0 0 0,2 0 0 0 0,-1 1 0 0 0,1-2 0 0 0,1 1 0 0 0,2 5-9 0 0,5 3 87 0 0,1 1 1 0 0,0-1-1 0 0,1-1 0 0 0,0-1 0 0 0,2 0 1 0 0,0 0-1 0 0,0-2 0 0 0,1 0 0 0 0,1-1 0 0 0,0-1 1 0 0,1 0-1 0 0,0-2 0 0 0,1 0 0 0 0,0-1 1 0 0,0-1-1 0 0,0-1 0 0 0,9 1-87 0 0,16-4 715 0 0,-8-1-2135 0 0,-32 1-8489 0 0,-8-2-1930 0 0</inkml:trace>
  <inkml:trace contextRef="#ctx0" brushRef="#br0" timeOffset="284.917">2 883 12035 0 0,'0'0'1784'0'0,"0"0"-548"0"0,0 0-289 0 0,0 0-108 0 0,0 0-14 0 0,0 0 66 0 0,0 0 55 0 0,0 0 10 0 0,0 0-38 0 0,0 0-50 0 0,0 0-108 0 0,0 0-59 0 0,24 5-31 0 0,75 17-66 0 0,11-17 610 0 0,-82-8-980 0 0,396-64 622 0 0,-388 60-1380 0 0,29-4 212 0 0,-22 8-8951 0 0,-41 3-2553 0 0</inkml:trace>
  <inkml:trace contextRef="#ctx0" brushRef="#br0" timeOffset="864.241">234 1163 15203 0 0,'0'0'1990'0'0,"0"0"-611"0"0,0 0-353 0 0,0 0-26 0 0,0 0-36 0 0,0 0-108 0 0,0 0-154 0 0,0 0-180 0 0,0 0-184 0 0,0 0-118 0 0,0 0-79 0 0,0 0-46 0 0,-23 14-20 0 0,-73 45-27 0 0,92-57-44 0 0,0 1 0 0 0,0-1 0 0 0,0 1 0 0 0,0 0 0 0 0,0 0 0 0 0,0 0 1 0 0,1 1-1 0 0,-1-1 0 0 0,1 1 0 0 0,0 0 0 0 0,0 0 0 0 0,0 0 0 0 0,1 0 1 0 0,0 0-1 0 0,-2 4-4 0 0,-1 4 6 0 0,2-8-4 0 0,0 0 0 0 0,0 0 0 0 0,1 1 0 0 0,0 0 0 0 0,0-1 1 0 0,0 1-1 0 0,0 0 0 0 0,1 0 0 0 0,0 0 0 0 0,0 0 0 0 0,0 0 0 0 0,1 0 1 0 0,-1 0-1 0 0,1 1 0 0 0,0-1 0 0 0,1 0 0 0 0,-1 0 0 0 0,1 0 1 0 0,0 0-1 0 0,0 0 0 0 0,1 0 0 0 0,0 0 0 0 0,0 0 0 0 0,0-1 0 0 0,0 1 1 0 0,0-1-1 0 0,1 1 0 0 0,0-1 0 0 0,0 0 0 0 0,0 0 0 0 0,1 0 1 0 0,-1 0-1 0 0,1-1 0 0 0,0 0 0 0 0,0 1 0 0 0,0-1 0 0 0,1-1 0 0 0,-1 1 1 0 0,2 0-3 0 0,4 0 93 0 0,1-1 0 0 0,0 0 0 0 0,0-1 0 0 0,-1-1 0 0 0,1 1 0 0 0,0-2 1 0 0,0 1-1 0 0,0-2 0 0 0,-1 1 0 0 0,1-1 0 0 0,-1-1 0 0 0,1 0 0 0 0,-1 0 1 0 0,0-1-1 0 0,0-1 0 0 0,0 0 0 0 0,-1 0 0 0 0,7-5-93 0 0,14-9 223 0 0,-1-2-1 0 0,-2-1 0 0 0,0-1 1 0 0,-1-1-1 0 0,1-4-222 0 0,-12 12 20 0 0,-1 0 1 0 0,-1-1-1 0 0,0-1 0 0 0,-2 0 0 0 0,0 0 0 0 0,-1-1 0 0 0,-1 0 0 0 0,0-1 1 0 0,-2 0-1 0 0,0-1 0 0 0,-1 0 0 0 0,-1 1 0 0 0,-1-2 0 0 0,-1 1 0 0 0,-1 0 1 0 0,-1-1-1 0 0,-1 1 0 0 0,-1-8-20 0 0,1 26-15 0 0,0 0 1 0 0,0 0-1 0 0,0 0 0 0 0,0 0 0 0 0,-1 0 1 0 0,1 0-1 0 0,-1 0 0 0 0,0 0 0 0 0,1 0 1 0 0,-1 0-1 0 0,-1 0 0 0 0,1 0 1 0 0,0 0-1 0 0,-1 0 0 0 0,0 1 0 0 0,1-1 1 0 0,-1 1-1 0 0,0-1 0 0 0,0 1 0 0 0,0 0 1 0 0,-1 0-1 0 0,1 0 0 0 0,-1 0 1 0 0,1 0-1 0 0,-1 0 0 0 0,1 1 0 0 0,-1-1 1 0 0,0 1-1 0 0,0 0 0 0 0,0 0 0 0 0,0 0 1 0 0,0 0-1 0 0,0 0 0 0 0,0 1 1 0 0,0-1-1 0 0,0 1 0 0 0,0 0 0 0 0,0 0 1 0 0,0 0-1 0 0,0 0 0 0 0,0 0 0 0 0,0 1 1 0 0,0-1-1 0 0,-1 1 0 0 0,2 0 1 0 0,-1 0-1 0 0,-1 1 15 0 0,-10 7-7 0 0,1 1 0 0 0,0 1 0 0 0,0 0 0 0 0,1 1 1 0 0,0 0-1 0 0,1 1 0 0 0,1 1 0 0 0,0-1 0 0 0,1 1 0 0 0,0 1 0 0 0,1 0 0 0 0,1 0 1 0 0,0 1-1 0 0,-1 6 7 0 0,4-12 14 0 0,0 1 1 0 0,0 0-1 0 0,2 0 1 0 0,-1 0 0 0 0,1 0-1 0 0,1 0 1 0 0,0 0-1 0 0,0 0 1 0 0,2 1-1 0 0,-1-1 1 0 0,1 0 0 0 0,1 0-1 0 0,0 0 1 0 0,0 0-1 0 0,1 0 1 0 0,1 0-1 0 0,-1-1 1 0 0,2 1 0 0 0,0-1-1 0 0,0 0 1 0 0,0-1-1 0 0,2 1 1 0 0,-1-1-1 0 0,1 0 1 0 0,2 1-15 0 0,5 3 33 0 0,1 0-1 0 0,0-1 1 0 0,1-1 0 0 0,0 0 0 0 0,1-1-1 0 0,0-1 1 0 0,13 5-33 0 0,-30-15-59 0 0,0 1 1 0 0,0-1-1 0 0,0 1 0 0 0,0 0 0 0 0,0-1 0 0 0,0 1 0 0 0,-1-1 0 0 0,1 1 1 0 0,0-1-1 0 0,0 1 0 0 0,0 0 0 0 0,0-1 0 0 0,1 1 0 0 0,-1-1 0 0 0,0 1 1 0 0,0-1-1 0 0,0 1 0 0 0,0 0 0 0 0,0-1 0 0 0,1 1 0 0 0,-1-1 0 0 0,0 1 1 0 0,0 0-1 0 0,0-1 0 0 0,1 1 0 0 0,-1 0 0 0 0,0-1 0 0 0,1 1 0 0 0,-1 0 1 0 0,0-1-1 0 0,1 1 0 0 0,-1 0 0 0 0,0 0 0 0 0,1-1 0 0 0,-1 1 0 0 0,1 0 1 0 0,-1 0-1 0 0,0 0 0 0 0,1 0 0 0 0,-1-1 0 0 0,1 1 0 0 0,-1 0 0 0 0,1 0 1 0 0,-1 0-1 0 0,0 0 0 0 0,1 0 0 0 0,-1 0 0 0 0,1 0 0 0 0,-1 0 0 0 0,1 0 1 0 0,-1 1-1 0 0,0-1 0 0 0,1 0 0 0 0,-1 0 0 0 0,1 0 0 0 0,-1 0 0 0 0,1 1 1 0 0,-1-1-1 0 0,0 0 0 0 0,1 0 0 0 0,-1 1 0 0 0,0-1 0 0 0,1 0 0 0 0,-1 0 1 0 0,0 1-1 0 0,0-1 0 0 0,1 0 0 0 0,-1 1 59 0 0,0-9-1595 0 0,0 0-4133 0 0,0 1-6109 0 0</inkml:trace>
  <inkml:trace contextRef="#ctx0" brushRef="#br0" timeOffset="1347.772">951 990 12531 0 0,'0'0'1523'0'0,"0"0"-468"0"0,0 0-89 0 0,0 0 120 0 0,0 0 105 0 0,0 0-33 0 0,0 0-189 0 0,0 0-178 0 0,0 0-136 0 0,0 0-91 0 0,0 0-40 0 0,0 0-39 0 0,0 0-22 0 0,1-4-25 0 0,-2 4-407 0 0,1 0 0 0 0,0 0 0 0 0,-1 0 0 0 0,1 0 0 0 0,0 0 1 0 0,-1 0-1 0 0,1 0 0 0 0,0 0 0 0 0,0 0 0 0 0,-1 0 1 0 0,1 0-1 0 0,0 0 0 0 0,-1 0 0 0 0,1 0 0 0 0,0-1 0 0 0,-1 1 1 0 0,1 0-1 0 0,0 0 0 0 0,-1 0 0 0 0,1 0 0 0 0,0-1 0 0 0,0 1 1 0 0,-1 0-1 0 0,1 0 0 0 0,0 0 0 0 0,0-1 0 0 0,0 1 1 0 0,-1 0-1 0 0,1-1 0 0 0,0 1 0 0 0,0 0 0 0 0,0 0 0 0 0,0-1 1 0 0,0 1-1 0 0,-1 0 0 0 0,1-1 0 0 0,0 1 0 0 0,0 0 1 0 0,0-1-1 0 0,0 1 0 0 0,0 0 0 0 0,0-1 0 0 0,0 1 0 0 0,0 0 1 0 0,0-1-1 0 0,0 1 0 0 0,0 0 0 0 0,1-1 0 0 0,-1 1 0 0 0,0 0 1 0 0,0 0-1 0 0,0-1-31 0 0,-27 30 615 0 0,16-8-599 0 0,1 0 0 0 0,1 1 0 0 0,1 0 0 0 0,1 0 0 0 0,1 1 0 0 0,1-1 0 0 0,1 1 0 0 0,0 11-16 0 0,2-22 4 0 0,-1 137 39 0 0,3-148-26 0 0,15 14 92 0 0,60-4 388 0 0,-59-11-433 0 0,22-14-204 0 0,-38 13 27 0 0,0 1-40 0 0,3-21-1666 0 0,-2 1-2212 0 0,-1 10-3483 0 0,0 6-2196 0 0</inkml:trace>
  <inkml:trace contextRef="#ctx0" brushRef="#br0" timeOffset="1592.766">582 1207 10706 0 0,'0'0'1679'0'0,"0"0"-597"0"0,0 0-161 0 0,0 0 229 0 0,0 0 256 0 0,0 0 103 0 0,0 0-124 0 0,0 0-293 0 0,0 0-296 0 0,0 0-236 0 0,0 0-181 0 0,31 1-130 0 0,97 4-109 0 0,19-15-206 0 0,-99-2-3519 0 0,-29 7 871 0 0,-9 4-8326 0 0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6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305 309 1480 0 0,'0'0'1350'0'0,"0"0"10"0"0,0 0 119 0 0,0 0 176 0 0,0 0 71 0 0,0 0-59 0 0,0 0-203 0 0,0 0-251 0 0,0 0-212 0 0,0 0-178 0 0,0 0-114 0 0,-20-5-70 0 0,-59-15-40 0 0,73 19-344 0 0,1-1-1 0 0,-1 1 1 0 0,0-1 0 0 0,1 2-1 0 0,-1-1 1 0 0,0 1 0 0 0,0-1-1 0 0,0 2 1 0 0,1-1-1 0 0,-1 1 1 0 0,0-1 0 0 0,0 2-1 0 0,1-1 1 0 0,-1 1 0 0 0,0 0-1 0 0,1 0 1 0 0,-5 2-255 0 0,-13 43 1188 0 0,-26 182 429 0 0,29 294-1067 0 0,14-388-399 0 0,6-134-130 0 0,0-1-17 0 0,0 0 40 0 0,0 0 16 0 0,0 0 14 0 0,0 0-1 0 0,0 0 23 0 0,0 0 1 0 0,0 0 6 0 0,0 0 16 0 0,0 0-38 0 0,0 0-19 0 0,0 0-22 0 0,1 4-19 0 0,0-1 0 0 0,1 0 0 0 0,0-1 0 0 0,-1 1 0 0 0,1 0 0 0 0,0 0 0 0 0,0-1 0 0 0,0 1 0 0 0,1-1 0 0 0,-1 1 1 0 0,1-1-1 0 0,-1 0 0 0 0,1 0 0 0 0,0 0 0 0 0,-1-1 0 0 0,1 1 0 0 0,0 0 0 0 0,0-1 0 0 0,0 0 0 0 0,1 0 0 0 0,-1 0 0 0 0,0 0 1 0 0,0 0-1 0 0,1-1 0 0 0,-1 0 0 0 0,0 1 0 0 0,1-1 0 0 0,-1 0 0 0 0,0-1 0 0 0,1 1 0 0 0,-1 0 0 0 0,0-1 0 0 0,0 0 1 0 0,1 0-1 0 0,-1 0 0 0 0,0 0-21 0 0,16 0 147 0 0,151-17 312 0 0,-153 6-2197 0 0,-7-2-2173 0 0,-5 6-2382 0 0,-3 5-5267 0 0</inkml:trace>
  <inkml:trace contextRef="#ctx0" brushRef="#br0" timeOffset="697.389">421 784 10682 0 0,'0'0'1898'0'0,"0"0"-507"0"0,0 0-221 0 0,0 0 82 0 0,0 0 81 0 0,0 0-18 0 0,0 0-220 0 0,0 0-291 0 0,0 0-243 0 0,0 0-179 0 0,0 0-70 0 0,0 0-10 0 0,0 0 11 0 0,9 12 811 0 0,-16 278 413 0 0,7-290-1507 0 0,0-1 0 0 0,0 1 0 0 0,0 0 0 0 0,0 0 0 0 0,0-1 0 0 0,0 1 0 0 0,0 0 0 0 0,0 0 0 0 0,0-1 0 0 0,1 1 0 0 0,-1 0 0 0 0,0 0 0 0 0,0 0 0 0 0,0-1 0 0 0,0 1 0 0 0,1 0 0 0 0,-1 0 0 0 0,0 0 0 0 0,0 0 0 0 0,1-1 0 0 0,-1 1 0 0 0,0 0 0 0 0,0 0 0 0 0,1 0 0 0 0,-1 0 0 0 0,0 0 0 0 0,0 0 0 0 0,1 0 0 0 0,-1 0 0 0 0,0 0 0 0 0,0 0 0 0 0,1 0 0 0 0,-1 0 0 0 0,0 0 0 0 0,0 0 1 0 0,1 0-1 0 0,-1 0 0 0 0,0 0 0 0 0,0 0 0 0 0,1 0 0 0 0,-1 0 0 0 0,0 0 0 0 0,0 0 0 0 0,1 0 0 0 0,-1 1-30 0 0,13-56 113 0 0,3 0 0 0 0,1 2 0 0 0,4 0 0 0 0,14-25-113 0 0,-31 67 10 0 0,19-36-1 0 0,1 2 0 0 0,2 1 1 0 0,2 1-1 0 0,7-5-9 0 0,-7 21 60 0 0,-10 52-84 0 0,1 45 364 0 0,41 29-168 0 0,-55-105-5286 0 0,-6 2-2766 0 0,-2 0-4410 0 0</inkml:trace>
  <inkml:trace contextRef="#ctx0" brushRef="#br0" timeOffset="1685.661">1094 788 7066 0 0,'0'0'1691'0'0,"0"0"-542"0"0,0 0-267 0 0,0 0 47 0 0,0 0 114 0 0,0 0 91 0 0,0 0-50 0 0,0 0-100 0 0,0 0-108 0 0,0 0-116 0 0,0 0-82 0 0,0 0-51 0 0,9 9-34 0 0,25 31-17 0 0,-31-37-444 0 0,-1-1-1 0 0,0 0 1 0 0,0 0 0 0 0,1 0-1 0 0,0 0 1 0 0,-1 0-1 0 0,1-1 1 0 0,0 1 0 0 0,0-1-1 0 0,0 0 1 0 0,0 0-1 0 0,0 0 1 0 0,0 0-1 0 0,0 0 1 0 0,0-1 0 0 0,0 1-1 0 0,0-1 1 0 0,0 0-1 0 0,0 0 1 0 0,1 0 0 0 0,1-1-132 0 0,4 1 369 0 0,4-2-145 0 0,-1-1 0 0 0,1 0 0 0 0,0-1-1 0 0,-1 0 1 0 0,0-1 0 0 0,0-1 0 0 0,0 0 0 0 0,-1-1 0 0 0,0 0 0 0 0,0 0 0 0 0,-1-1-1 0 0,0 0 1 0 0,9-10-224 0 0,-11 11 61 0 0,2-1-8 0 0,0-1 1 0 0,-1-1-1 0 0,0 0 0 0 0,-1 0 0 0 0,0-1 0 0 0,0 1 1 0 0,-1-2-1 0 0,-1 1 0 0 0,0-2-53 0 0,-4 11 3 0 0,-1-1 0 0 0,0 0 0 0 0,0 1 0 0 0,0-1 0 0 0,0 0 0 0 0,0 0 1 0 0,0 0-1 0 0,-1 0 0 0 0,1 0 0 0 0,-1 0 0 0 0,0 0 0 0 0,0 0 0 0 0,0 0 0 0 0,-1 0 0 0 0,1 0 0 0 0,0 0 0 0 0,-1 0 0 0 0,0 0 0 0 0,0 0 0 0 0,0 0 0 0 0,0 0 1 0 0,-1 1-1 0 0,1-1 0 0 0,0 0 0 0 0,-1 1 0 0 0,0-1 0 0 0,0 1 0 0 0,0-1 0 0 0,0 1 0 0 0,0 0 0 0 0,0 0 0 0 0,-1 0 0 0 0,1 0 0 0 0,-1 1 0 0 0,1-1 0 0 0,-1 1 1 0 0,1-1-1 0 0,-1 1 0 0 0,0 0 0 0 0,-2-1-3 0 0,-9 1-74 0 0,0 0-1 0 0,0 1 1 0 0,0 1 0 0 0,0 1 0 0 0,0-1-1 0 0,0 2 1 0 0,0 0 0 0 0,1 1 0 0 0,-1 0 0 0 0,1 1-1 0 0,0 1 1 0 0,0 0 0 0 0,1 0 0 0 0,0 1 0 0 0,0 1-1 0 0,1 0 1 0 0,-8 7 74 0 0,6-8 2 0 0,0 2 0 0 0,1 0 0 0 0,0 0 0 0 0,0 1-1 0 0,1 0 1 0 0,0 1 0 0 0,1 1 0 0 0,0-1 0 0 0,1 2 0 0 0,0-1 0 0 0,1 1 0 0 0,0 0-1 0 0,1 1 1 0 0,1 0 0 0 0,-5 14-2 0 0,10-21 42 0 0,1-1-1 0 0,0 1 1 0 0,0-1-1 0 0,0 1 0 0 0,1-1 1 0 0,0 0-1 0 0,0 1 1 0 0,0-1-1 0 0,1 0 1 0 0,0 0-1 0 0,0 0 1 0 0,1 0-1 0 0,0 0 1 0 0,0 0-1 0 0,0-1 1 0 0,0 1-1 0 0,1-1 1 0 0,0 0-1 0 0,0 0 0 0 0,1-1 1 0 0,-1 1-1 0 0,1-1 1 0 0,0 0-1 0 0,0 0 1 0 0,1 0-1 0 0,-1-1 1 0 0,1 0-1 0 0,0 0 1 0 0,-1 0-1 0 0,1-1 1 0 0,0 0-1 0 0,7 2-41 0 0,13 4 216 0 0,2-1 1 0 0,-1-1-1 0 0,0-2 0 0 0,1 0 0 0 0,0-2 1 0 0,0-1-1 0 0,27-3-216 0 0,-20 2 76 0 0,-26-7-197 0 0,-8 1-7228 0 0,-2 4 2004 0 0,1-1-6876 0 0</inkml:trace>
  <inkml:trace contextRef="#ctx0" brushRef="#br0" timeOffset="2218.272">1601 983 17236 0 0,'0'0'789'0'0,"0"0"-434"0"0,0 0-95 0 0,0 0 201 0 0,0 0 188 0 0,0 0 56 0 0,0 0-77 0 0,0 0-176 0 0,0 0-164 0 0,0 0-85 0 0,0 0-30 0 0,0 0-22 0 0,-2 24 0 0 0,-6 117 284 0 0,3-81 738 0 0,1-73 1720 0 0,6-6-2879 0 0,0 1 0 0 0,1 0 0 0 0,0-1 0 0 0,2 1 0 0 0,0 0 0 0 0,1 1 0 0 0,1-1 0 0 0,1 1 0 0 0,0 0 0 0 0,1 1 0 0 0,1 0 0 0 0,1 1 0 0 0,0 0 0 0 0,10-10-14 0 0,-18 20-12 0 0,1 1 1 0 0,0 0-1 0 0,1 0 0 0 0,-1 1 1 0 0,1-1-1 0 0,-1 1 0 0 0,1 0 1 0 0,0 0-1 0 0,0 1 1 0 0,0-1-1 0 0,1 1 0 0 0,-1 0 1 0 0,0 0-1 0 0,3 0 12 0 0,-6 4 3 0 0,0 0 1 0 0,0 0-1 0 0,0 0 0 0 0,-1 0 0 0 0,1 0 1 0 0,-1 0-1 0 0,1 0 0 0 0,-1 1 0 0 0,0-1 1 0 0,0 0-1 0 0,0 1 0 0 0,0-1 0 0 0,0 1 1 0 0,0-1-1 0 0,-1 1 0 0 0,0-1 0 0 0,1 1 1 0 0,-1 0-1 0 0,0-1 0 0 0,0 1 0 0 0,0 0 1 0 0,-1-1-1 0 0,1 3-3 0 0,1 46-6 0 0,1-54-2606 0 0,2-1-61 0 0,-2 1-2546 0 0,-2 3-6636 0 0</inkml:trace>
  <inkml:trace contextRef="#ctx0" brushRef="#br0" timeOffset="2763.522">1089 250 9514 0 0,'0'0'2337'0'0,"0"0"-544"0"0,0 0-384 0 0,0 0-137 0 0,0 0-104 0 0,0 0-176 0 0,0 0-220 0 0,0 0-182 0 0,0 0-45 0 0,0 0 57 0 0,0 0 79 0 0,0 0 69 0 0,10-4-19 0 0,111-59 1813 0 0,55-90-964 0 0,-147 123-1521 0 0,-12 52-252 0 0,6 18 224 0 0,-16-27-19 0 0,1 0 0 0 0,-1 0 1 0 0,2-1-1 0 0,0 0 0 0 0,0 0 1 0 0,1-1-1 0 0,1 0 0 0 0,4 3-12 0 0,31 4-611 0 0,-22-18-6721 0 0,-19 0 4818 0 0,2 0-9655 0 0</inkml:trace>
  <inkml:trace contextRef="#ctx0" brushRef="#br0" timeOffset="4144.532">1963 92 5689 0 0,'0'0'3141'0'0,"0"0"-987"0"0,0 0-550 0 0,0 0-165 0 0,0 0-40 0 0,0 0-105 0 0,0 0-224 0 0,0 0-321 0 0,0 0-232 0 0,0 0-43 0 0,0 0 72 0 0,0 0 126 0 0,0 0 83 0 0,12 2-13 0 0,191 3 2669 0 0,-49-30-2124 0 0,-150 24-1285 0 0,-4 1 9 0 0,1 0 0 0 0,-1-1 0 0 0,1 1-1 0 0,-1 0 1 0 0,1 0 0 0 0,0-1 0 0 0,-1 1 0 0 0,1 0 0 0 0,-1 0 0 0 0,1 0 0 0 0,0 0 0 0 0,-1 0 0 0 0,1 0-1 0 0,0 0 1 0 0,-1 0 0 0 0,1 0 0 0 0,0 0 0 0 0,-1 0 0 0 0,1 0 0 0 0,-1 0 0 0 0,1 0 0 0 0,0 1 0 0 0,-1-1-1 0 0,1 0 1 0 0,-1 0 0 0 0,1 1 0 0 0,-1-1 0 0 0,1 0 0 0 0,0 1 0 0 0,-1-1 0 0 0,1 1 0 0 0,-1-1 0 0 0,0 1-1 0 0,1-1 1 0 0,-1 1 0 0 0,1-1 0 0 0,-1 1 0 0 0,0-1 0 0 0,1 1 0 0 0,-1-1 0 0 0,0 1 0 0 0,0-1 0 0 0,1 1-1 0 0,-1 0 1 0 0,0-1 0 0 0,0 1 0 0 0,0 0 0 0 0,0-1 0 0 0,0 1 0 0 0,0 0-11 0 0,0 486 608 0 0,0-163-623 0 0,-2-285 32 0 0,-1 1-1 0 0,-3-1 0 0 0,-1-1 1 0 0,-10 32-17 0 0,17-67 4 0 0,0-3 9 0 0,0 0 3 0 0,0 0 0 0 0,0 0-4 0 0,0 0-12 0 0,0 0 12 0 0,0 0 4 0 0,0 0 0 0 0,0 0-5 0 0,0 0-25 0 0,0 0-7 0 0,0 0 24 0 0,0 0-9 0 0,0 0 17 0 0,0 0 1 0 0,0 0-13 0 0,0 0 7 0 0,0 0 5 0 0,0 0-16 0 0,0 0-9 0 0,0 0 8 0 0,0 0 7 0 0,0 0-6 0 0,0 0 21 0 0,0 0 10 0 0,0 0 28 0 0,0 0-29 0 0,0 0-8 0 0,0 0-2 0 0,0 0-23 0 0,0 0 19 0 0,0 0-9 0 0,-2 23 592 0 0,-19 62-139 0 0,20-76-376 0 0,-1 12-69 0 0,-7-15 1117 0 0,-92-16-1051 0 0,84 8-286 0 0,-11-6-484 0 0,21-12-4577 0 0,7 15-1845 0 0,0-2-5648 0 0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 8 0 0,'0'0'753'0'0,"0"0"76"0"0,0 0 212 0 0,0 0 301 0 0,0 0 244 0 0,0 0 89 0 0,0 0-48 0 0,0 0-160 0 0,0 0-194 0 0,0 0-145 0 0,0 0-63 0 0,0-1-1226 0 0,-3-2 9216 0 0,29 4-6586 0 0,128 6-459 0 0,-89-10-1749 0 0,0-2-1 0 0,-1-3 1 0 0,28-9-261 0 0,-87 17-222 0 0,12-3 610 0 0,-23 2-3378 0 0,-17 18-6620 0 0,22-16 7871 0 0,-6 7-9404 0 0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10842 0 0,'0'0'2215'0'0,"0"0"-672"0"0,0 0-246 0 0,0 0 67 0 0,0 0 48 0 0,0 0-82 0 0,0 0-267 0 0,0 0-319 0 0,0 0-207 0 0,0 0-76 0 0,0 0-29 0 0,0 0 2 0 0,0 0-18 0 0,8 0-47 0 0,96 19 1546 0 0,-91-16-1820 0 0,-1 1 0 0 0,1-2 1 0 0,0 0-1 0 0,0-1 0 0 0,1 0 0 0 0,-1-1 1 0 0,0 0-1 0 0,8-2-95 0 0,17 1 148 0 0,97-10 102 0 0,-87 4-351 0 0,-48 7-11 0 0,0 0-95 0 0,0 0-236 0 0,-5 0-8888 0 0,3 0-2896 0 0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6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47 187 6313 0 0,'0'0'1999'0'0,"0"0"-374"0"0,0 0-154 0 0,0 0 25 0 0,0 0 91 0 0,0 0-25 0 0,0 0-239 0 0,0 0-314 0 0,0 0-329 0 0,0 0-253 0 0,0 0-152 0 0,-2 0-82 0 0,-9-3-33 0 0,8 3-16 0 0,3 0 31 0 0,5 18 947 0 0,-3 122 1373 0 0,-22 35-1840 0 0,3-93 1338 0 0,17-89-1923 0 0,0-11-4 0 0,0 0 0 0 0,0 0 0 0 0,2-1 0 0 0,0 1-1 0 0,2 0 1 0 0,0 1 0 0 0,5-15-66 0 0,6-10-1 0 0,2 2-1 0 0,1 0 0 0 0,3 1 1 0 0,1 1-1 0 0,2 1 1 0 0,1 0-1 0 0,2 3 0 0 0,1 0 1 0 0,2 1-1 0 0,13-9 2 0 0,-42 41 0 0 0,1-1 0 0 0,-1 1-1 0 0,1-1 1 0 0,0 1 0 0 0,0 0 0 0 0,0-1 0 0 0,0 1-1 0 0,0 0 1 0 0,0 0 0 0 0,0 0 0 0 0,0 1-1 0 0,0-1 1 0 0,0 0 0 0 0,1 1 0 0 0,-1-1 0 0 0,0 1-1 0 0,0 0 1 0 0,1 0 0 0 0,-1 0 0 0 0,0 0-1 0 0,0 0 1 0 0,1 0 0 0 0,-1 1 0 0 0,0-1-1 0 0,0 1 1 0 0,0 0 0 0 0,0-1 0 0 0,1 1 0 0 0,-1 0-1 0 0,0 0 1 0 0,0 0 0 0 0,-1 1 0 0 0,1-1-1 0 0,0 0 1 0 0,0 1 0 0 0,0-1 0 0 0,-1 1 0 0 0,1 0-1 0 0,-1-1 1 0 0,1 1 0 0 0,-1 0 0 0 0,0 0-1 0 0,0 0 1 0 0,0 0 0 0 0,0 0 0 0 0,0 0 0 0 0,0 0-1 0 0,-1 0 1 0 0,1 0 0 0 0,0 1 0 0 0,-1-1-1 0 0,0 0 1 0 0,0 1 0 0 0,8 156 735 0 0,-3-115-2326 0 0,-5-44 929 0 0,0 0-319 0 0,0 3-1238 0 0,0-2 6 0 0,0-1-2966 0 0,0 0-6349 0 0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7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29 6521 0 0,'0'0'1962'0'0,"0"0"-423"0"0,0 0-119 0 0,0 0 135 0 0,0 0 92 0 0,0 0-90 0 0,0 0-281 0 0,0 0-341 0 0,0 0-244 0 0,0 0-134 0 0,0 0-51 0 0,0 0-9 0 0,0 0-19 0 0,7 1 1955 0 0,-3-2-40 0 0,-4 1-2288 0 0,-3 8 1017 0 0,30-34-625 0 0,-27 26-439 0 0,0 0-16 0 0,0 0-26 0 0,0 0 2 0 0,0 0 8 0 0,0 0-4 0 0,0 0 3 0 0,0 0-13 0 0,0 0-3 0 0,0 0 10 0 0,0 0 13 0 0,0 0-13 0 0,-8 15-45 0 0,-32 54 213 0 0,124-153-80 0 0,-76 74-25 0 0,-12 23-68 0 0,-13 24 63 0 0,-13 1 163 0 0,35-43 64 0 0,-4-13-342 0 0,-9-33-3881 0 0,6 47-1236 0 0,0 0-7017 0 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34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12 0 0 0,'0'0'737'0'0,"0"0"637"0"0,0 0 545 0 0,0 0 347 0 0,0 0 88 0 0,0 0-171 0 0,0 0-307 0 0,0 0-275 0 0,0 0-230 0 0,0 0-195 0 0,0 0-129 0 0,0 0-115 0 0,5-7 668 0 0,-46 3 1284 0 0,-75 15-1024 0 0,85 1-1569 0 0,25-11-262 0 0,-1 0-1 0 0,1 0 1 0 0,0 1-1 0 0,0 0 1 0 0,0 1 0 0 0,0-1-1 0 0,0 1 1 0 0,1 0-1 0 0,-1 1 1 0 0,1-1-1 0 0,0 1 1 0 0,0 0-1 0 0,0 0 1 0 0,1 1 0 0 0,-1-1-1 0 0,1 1 1 0 0,0 0-1 0 0,0 1 1 0 0,1-1-1 0 0,-1 0 1 0 0,0 3-29 0 0,5-4 6 0 0,-1 0 0 0 0,1 0 0 0 0,-1 0 1 0 0,1 0-1 0 0,0 0 0 0 0,1 0 0 0 0,-1 0 0 0 0,1-1 0 0 0,-1 1 1 0 0,1 0-1 0 0,1-1 0 0 0,-1 1 0 0 0,0-1 0 0 0,1 0 0 0 0,-1 0 1 0 0,1 0-1 0 0,0 0 0 0 0,0 0 0 0 0,0-1 0 0 0,0 1 0 0 0,1-1 1 0 0,-1 0-1 0 0,2 1-6 0 0,6 6 9 0 0,82 53 61 0 0,-86-59-44 0 0,-1 1-1 0 0,0-1 0 0 0,-1 2 1 0 0,1-1-1 0 0,-1 0 1 0 0,0 1-1 0 0,0 0 0 0 0,0 0 1 0 0,-1 1-1 0 0,0-1 1 0 0,0 1-1 0 0,0 0 0 0 0,0 0 1 0 0,-1 0-1 0 0,0 0 1 0 0,-1 1-1 0 0,1-1 0 0 0,-1 1 1 0 0,0 0-1 0 0,-1 0 1 0 0,0 0-1 0 0,0 0 0 0 0,0-1 1 0 0,-1 4-26 0 0,-3-6 38 0 0,1 1 1 0 0,-1-1-1 0 0,0 1 1 0 0,-1-1-1 0 0,1 0 1 0 0,-1 0-1 0 0,0-1 1 0 0,0 1-1 0 0,0-1 1 0 0,-1 0-1 0 0,1 0 1 0 0,-1 0-1 0 0,1 0 1 0 0,-1-1-1 0 0,0 0 1 0 0,0 0-1 0 0,0 0 1 0 0,0-1-1 0 0,-3 1-38 0 0,-4 3 12 0 0,-60-4-789 0 0,71-1 683 0 0,-40 2-2644 0 0,15 4-4965 0 0,17-3-4029 0 0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9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0 365 9546 0 0,'0'0'1775'0'0,"0"0"-179"0"0,0 0 34 0 0,0 0 21 0 0,0 0-159 0 0,0 0-291 0 0,0 0-352 0 0,0 0-238 0 0,0 0-83 0 0,0 0 34 0 0,0 0 26 0 0,0 0 8 0 0,0 0 1 0 0,11-6-61 0 0,82-46 875 0 0,-69 37-1203 0 0,1 0 0 0 0,-2-1 0 0 0,0-2 0 0 0,-1 0-1 0 0,-1-1 1 0 0,0-1 0 0 0,-2-1 0 0 0,0-1 0 0 0,-2-1 0 0 0,0 0-1 0 0,-2-2 1 0 0,3-5-208 0 0,1-10 240 0 0,-19 39-205 0 0,0 1-16 0 0,0 0-15 0 0,0 0-26 0 0,40 37-72 0 0,-18-7 186 0 0,-2 0 1 0 0,0 1 0 0 0,-3 1-1 0 0,12 28-92 0 0,22 62-152 0 0,-40-110-1156 0 0,-2-9-4601 0 0,-5-3-6031 0 0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3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18 141 4681 0 0,'0'0'2394'0'0,"0"0"-307"0"0,0 0-195 0 0,0 0-158 0 0,0 0-160 0 0,0 0-233 0 0,0 0-260 0 0,0 0-265 0 0,0 0-236 0 0,0 0-117 0 0,0 0-55 0 0,-2 9-16 0 0,-14 74 1072 0 0,17 104 1073 0 0,0 1-710 0 0,0-228-1632 0 0,3 0-1 0 0,1 0 1 0 0,1 0 0 0 0,3 0 0 0 0,1 1 0 0 0,2 1-1 0 0,2-1 1 0 0,1 2 0 0 0,2 0 0 0 0,1 1 0 0 0,2 1 0 0 0,20-26-195 0 0,-37 55 8 0 0,1 0 0 0 0,0 0 1 0 0,0 0-1 0 0,1 1 1 0 0,-1-1-1 0 0,1 1 1 0 0,0 0-1 0 0,1 1 0 0 0,-1-1 1 0 0,1 1-1 0 0,0 0 1 0 0,0 0-1 0 0,0 1 0 0 0,0 0 1 0 0,1 0-1 0 0,-1 0 1 0 0,1 1-1 0 0,0 0 1 0 0,6-1-9 0 0,-9 6 6 0 0,1 0 1 0 0,-1 1 0 0 0,0-1 0 0 0,-1 1 0 0 0,1 0-1 0 0,-1 0 1 0 0,1 0 0 0 0,-1 0 0 0 0,0 1 0 0 0,-1-1-1 0 0,1 1 1 0 0,-1 0 0 0 0,0 0 0 0 0,0 0 0 0 0,-1 0 0 0 0,1 0-1 0 0,-1 0 1 0 0,0 0 0 0 0,0 5-7 0 0,1 77 199 0 0,-7-73 175 0 0,1-8-2085 0 0,2 1-5781 0 0,2-7-4286 0 0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1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3897 0 0,'0'0'2460'0'0,"0"0"-394"0"0,0 0-80 0 0,0 0-31 0 0,0 0-176 0 0,0 0-301 0 0,0 0-350 0 0,0 0-259 0 0,0 0-83 0 0,0 0-11 0 0,0 0-2 0 0,0 0 6 0 0,0 0-45 0 0,17 11 7102 0 0,-11-7-7716 0 0,210-1 761 0 0,-40 1-627 0 0,-164 0-846 0 0,-14-12-3618 0 0,2 2-2875 0 0,0 6 6373 0 0,0-1-11292 0 0</inkml:trace>
  <inkml:trace contextRef="#ctx0" brushRef="#br0" timeOffset="815.064">142 1 10818 0 0,'0'0'2007'0'0,"0"0"-469"0"0,0 0-151 0 0,0 0 100 0 0,0 0 39 0 0,0 0-154 0 0,0 0-333 0 0,0 0-351 0 0,0 0-236 0 0,0 0-106 0 0,0 0 20 0 0,0 0 72 0 0,0 0 63 0 0,2 8 37 0 0,2 32 17 0 0,-1 0 1 0 0,-2 0 0 0 0,-2-1 0 0 0,-2 1 0 0 0,-1 0 0 0 0,-5 14-556 0 0,-53 208 339 0 0,63-258-2881 0 0,11-19-1104 0 0,-4 8-2437 0 0,-4-1-5886 0 0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8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6705 0 0,'0'0'1929'0'0,"0"0"-540"0"0,0 0-234 0 0,0 0-45 0 0,0 0-64 0 0,0 0 15 0 0,0 0-37 0 0,0 0-53 0 0,0 0 55 0 0,0 0-6 0 0,0 0-40 0 0,0 0-30 0 0,0 0-50 0 0,13 8-96 0 0,44 25-86 0 0,-49-30-498 0 0,-1 1 0 0 0,1-1 1 0 0,0-1-1 0 0,1 1 0 0 0,-1-1 1 0 0,0-1-1 0 0,1 0 1 0 0,-1 0-1 0 0,1 0 0 0 0,-1-1 1 0 0,1 0-1 0 0,7-2-220 0 0,12 1 394 0 0,-13 2-285 0 0,0-2 1 0 0,1 1-1 0 0,-1-2 1 0 0,0 0-1 0 0,1-1 1 0 0,-1 0 0 0 0,-1-1-1 0 0,1-1 1 0 0,0 0-1 0 0,-1-1 1 0 0,0-1 0 0 0,-1 0-1 0 0,1-1 1 0 0,-1 0-1 0 0,-1-1 1 0 0,0-1 0 0 0,0 0-1 0 0,-1 0 1 0 0,0-1-1 0 0,-1-1 1 0 0,0 0-1 0 0,0 0 1 0 0,3-8-110 0 0,-10 13 16 0 0,0 1 0 0 0,-1 0 0 0 0,0-1 0 0 0,0 1 0 0 0,-1-1 0 0 0,0 0 1 0 0,0 0-1 0 0,0 0 0 0 0,-1 1 0 0 0,0-1 0 0 0,0 0 0 0 0,-1 0 0 0 0,0 0 0 0 0,0 1 0 0 0,0-1 0 0 0,-1 0 0 0 0,0 1 0 0 0,-1-1 0 0 0,1 1 0 0 0,-1 0 0 0 0,-2-3-16 0 0,0 3-20 0 0,0-1 0 0 0,0 1-1 0 0,-1-1 1 0 0,0 2 0 0 0,0-1-1 0 0,-1 1 1 0 0,1 0-1 0 0,-1 0 1 0 0,0 0 0 0 0,-1 1-1 0 0,1 0 1 0 0,-1 1-1 0 0,0 0 1 0 0,0 0 0 0 0,0 1-1 0 0,0-1 1 0 0,0 2 0 0 0,0-1-1 0 0,-1 1 1 0 0,1 1-1 0 0,-1-1 21 0 0,-2 1-24 0 0,-1 0-1 0 0,1 1 0 0 0,-1 0 1 0 0,1 1-1 0 0,0 0 1 0 0,0 1-1 0 0,0 0 0 0 0,0 1 1 0 0,0 0-1 0 0,0 0 0 0 0,1 1 1 0 0,0 1-1 0 0,0 0 1 0 0,1 0-1 0 0,-1 1 0 0 0,1 0 1 0 0,-2 4 24 0 0,-5 4 35 0 0,1 0 1 0 0,0 2-1 0 0,1 0 1 0 0,1 0-1 0 0,1 1 1 0 0,1 1-1 0 0,0 0 1 0 0,1 0-1 0 0,1 1 1 0 0,1 1 0 0 0,1-1-1 0 0,1 1 1 0 0,1 1-1 0 0,0-1 1 0 0,2 1-1 0 0,0-1 1 0 0,1 11-36 0 0,1-18 69 0 0,1-1 0 0 0,0 1-1 0 0,1 0 1 0 0,0-1 0 0 0,1 1 0 0 0,1-1 0 0 0,0 1 0 0 0,1-1 0 0 0,0 0 0 0 0,1-1 0 0 0,0 1 0 0 0,4 4-69 0 0,-4-8 65 0 0,0 0 0 0 0,1 0 1 0 0,0 0-1 0 0,1-1 1 0 0,0 0-1 0 0,1 0 0 0 0,-1-1 1 0 0,1 0-1 0 0,0 0 1 0 0,1-1-1 0 0,0 0 1 0 0,0 0-1 0 0,0-1 0 0 0,1 0 1 0 0,0-1-1 0 0,0 0 1 0 0,0-1-1 0 0,0 0 0 0 0,0 0 1 0 0,1-1-66 0 0,7 1 74 0 0,1 0-1 0 0,-1-1 1 0 0,1-1 0 0 0,0-1 0 0 0,-1-1 0 0 0,1 0-1 0 0,0-1 1 0 0,-1-1 0 0 0,6-3-74 0 0,8-4 99 0 0,-29 9-121 0 0,-2 1-12 0 0,-1 0-12 0 0,0 0 12 0 0,0 0-50 0 0,0 0-52 0 0,0 0-66 0 0,0 0-126 0 0,0 0-121 0 0,0 0-179 0 0,0 0-327 0 0,5 0-13614 0 0,-3 0 1285 0 0</inkml:trace>
  <inkml:trace contextRef="#ctx0" brushRef="#br0" timeOffset="568.5">770 560 15099 0 0,'0'0'1961'0'0,"0"0"-800"0"0,0 0-311 0 0,0 0-21 0 0,0 0-9 0 0,0 0-74 0 0,0 0-146 0 0,0 0-140 0 0,0 0-46 0 0,0 0 8 0 0,0 0-43 0 0,0 0-51 0 0,0 0-49 0 0,2 19-52 0 0,4 60-43 0 0,-21 37 340 0 0,6-55-262 0 0,9-60-215 0 0,0-1 24 0 0,0 0 48 0 0,0 0 46 0 0,0 0 43 0 0,0 0 63 0 0,0 0 35 0 0,0-23 901 0 0,2 2-1174 0 0,1 0-1 0 0,1 1 1 0 0,1-1-1 0 0,0 1 1 0 0,2-1-1 0 0,0 2 0 0 0,2-1 1 0 0,0 1-1 0 0,1 0 1 0 0,1 1-1 0 0,1 0 1 0 0,0 1-1 0 0,1 1 1 0 0,1 0-1 0 0,10-10-32 0 0,-22 24 0 0 0,0 0-2 0 0,0 0-1 0 0,-1 0 1 0 0,1 0 0 0 0,0 0 0 0 0,0 0 0 0 0,0 0 0 0 0,0 1 0 0 0,0-1-1 0 0,1 1 1 0 0,-1-1 0 0 0,1 1 0 0 0,-1 0 0 0 0,0 0 0 0 0,1 0 0 0 0,0 0 0 0 0,-1 1-1 0 0,1-1 1 0 0,0 1 0 0 0,-1-1 0 0 0,1 1 0 0 0,0 0 0 0 0,-1 0 0 0 0,1 0 2 0 0,16 47 13 0 0,-19 56-24 0 0,-2-102-2225 0 0,1-1-4221 0 0,1 0 1849 0 0,0 0-7397 0 0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4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476 479 3825 0 0,'0'0'2662'0'0,"0"0"-626"0"0,0 0-197 0 0,0 0-68 0 0,0 0-22 0 0,0 0-114 0 0,0 0-240 0 0,0 0-220 0 0,0 0-181 0 0,0 0-163 0 0,0 0-163 0 0,0 0-143 0 0,0 0-117 0 0,-18-5-68 0 0,-59-14-20 0 0,74 19-291 0 0,1-1 1 0 0,-1 1-1 0 0,0-1 0 0 0,1 1 1 0 0,-1 0-1 0 0,1 0 1 0 0,-1 0-1 0 0,0 1 0 0 0,1-1 1 0 0,-1 1-1 0 0,1-1 1 0 0,-1 1-1 0 0,1 0 0 0 0,-1 0 1 0 0,1 0-1 0 0,-1 0 0 0 0,1 0 1 0 0,0 0-1 0 0,0 1 1 0 0,-1-1-1 0 0,1 1 0 0 0,0 0 1 0 0,-1 1-30 0 0,-6 4 140 0 0,-1 0-104 0 0,0 0 1 0 0,0 0-1 0 0,1 1 0 0 0,0 1 0 0 0,1-1 1 0 0,0 1-1 0 0,0 1 0 0 0,1-1 1 0 0,0 1-1 0 0,0 0 0 0 0,1 1 0 0 0,1 0 1 0 0,0 0-1 0 0,0 0 0 0 0,1 1 1 0 0,1-1-1 0 0,-1 1 0 0 0,2 0 1 0 0,0 0-1 0 0,0 0 0 0 0,1 0 0 0 0,1 0 1 0 0,0 1-37 0 0,1-10 12 0 0,-1 0 0 0 0,1-1 0 0 0,0 1 0 0 0,0-1 0 0 0,0 1 0 0 0,0-1 0 0 0,0 1 0 0 0,1-1 0 0 0,-1 1 0 0 0,1-1 0 0 0,-1 0 0 0 0,1 0-1 0 0,0 0 1 0 0,0 0 0 0 0,0 0 0 0 0,0 0 0 0 0,0-1 0 0 0,0 1 0 0 0,1-1 0 0 0,-1 1 0 0 0,1-1 0 0 0,-1 0 0 0 0,1 0 0 0 0,-1 0 0 0 0,1 0 0 0 0,-1-1 0 0 0,1 1 0 0 0,0 0 0 0 0,-1-1 0 0 0,1 0 0 0 0,0 0 0 0 0,0 0 0 0 0,-1 0 0 0 0,3 0-12 0 0,93-20 826 0 0,-72 8-694 0 0,-1-1-1 0 0,-1 0 1 0 0,0-2 0 0 0,-1-1-1 0 0,-1-1 1 0 0,0-1-1 0 0,-2-1 1 0 0,0 0-1 0 0,-1-2 1 0 0,-1 0-1 0 0,0-1 1 0 0,-2-1 0 0 0,-1-1-1 0 0,8-17-131 0 0,-14 25 6 0 0,-1-1 0 0 0,-1 0 0 0 0,-1-1 0 0 0,-1 1 0 0 0,0-1 0 0 0,-1 0 0 0 0,-1 0 1 0 0,-1 0-1 0 0,0-1 0 0 0,-1 1 0 0 0,-1-1 0 0 0,-1 1 0 0 0,-2-9-6 0 0,1 21-28 0 0,0-1 0 0 0,-1 1 0 0 0,0 0 0 0 0,0 0 0 0 0,0 0 0 0 0,-1 0 0 0 0,1 0 0 0 0,-2 1 0 0 0,1 0 0 0 0,-1 0 0 0 0,1 0 0 0 0,-1 0 0 0 0,0 1 0 0 0,-1-1 0 0 0,1 2 0 0 0,-1-1 0 0 0,0 0 0 0 0,0 1 0 0 0,0 0 0 0 0,0 1 0 0 0,-1-1 0 0 0,1 1 0 0 0,-1 0 0 0 0,0 1 0 0 0,1 0 0 0 0,-1 0 0 0 0,0 0 0 0 0,0 1 0 0 0,1 0 0 0 0,-1 0 0 0 0,0 0 0 0 0,0 1 0 0 0,0 0 0 0 0,1 1 0 0 0,-1-1 0 0 0,1 1 0 0 0,-1 1 0 0 0,1-1-1 0 0,0 1 1 0 0,0 0 0 0 0,0 1 0 0 0,0-1 29 0 0,-1 1-3 0 0,0 1 1 0 0,0-1 0 0 0,0 1 0 0 0,1 0 0 0 0,0 0 0 0 0,0 1 0 0 0,0 0 0 0 0,1 0 0 0 0,0 0 0 0 0,0 1 0 0 0,1-1 0 0 0,-1 1 0 0 0,2 0 0 0 0,-1 1 0 0 0,1-1-1 0 0,0 0 1 0 0,0 1 0 0 0,1 0 0 0 0,0 0 0 0 0,0 0 0 0 0,1 0 0 0 0,0 0 0 0 0,1 0 0 0 0,0 0 0 0 0,0 0 0 0 0,0 0 0 0 0,1 0 0 0 0,0 0 0 0 0,1 0 0 0 0,0 0-1 0 0,0 0 1 0 0,1-1 0 0 0,0 1 0 0 0,0-1 0 0 0,1 3 1 0 0,8 3 61 0 0,1 0 0 0 0,0-1 0 0 0,1 0 0 0 0,0-1 0 0 0,1 0 0 0 0,0-1 0 0 0,0-1 0 0 0,1 0 0 0 0,0-2 0 0 0,1 0 0 0 0,0 0 0 0 0,0-1 0 0 0,0-2 0 0 0,1 1 0 0 0,12 0-61 0 0,191 13-970 0 0,-217 0-7061 0 0,-4-14-445 0 0</inkml:trace>
  <inkml:trace contextRef="#ctx0" brushRef="#br0" timeOffset="334.979">1 884 8922 0 0,'0'0'1492'0'0,"0"0"-280"0"0,0 0 58 0 0,0 0 173 0 0,0 0 28 0 0,0 0-61 0 0,0 0-139 0 0,0 0-184 0 0,0 0-162 0 0,0 0-133 0 0,36 9-110 0 0,118 31-45 0 0,-36-30 510 0 0,-20-14-690 0 0,0-5 0 0 0,0-3 0 0 0,48-15-457 0 0,-80 12-178 0 0,11-2-982 0 0,-26 9-2416 0 0,-31 7-1760 0 0,-14 2 1163 0 0,2-1-6536 0 0</inkml:trace>
  <inkml:trace contextRef="#ctx0" brushRef="#br0" timeOffset="916.005">369 1149 12379 0 0,'0'0'1769'0'0,"0"0"-620"0"0,0 0-195 0 0,0 0 133 0 0,0 0 130 0 0,0 0 20 0 0,0 0-154 0 0,0 0-268 0 0,0 0-247 0 0,0 0-172 0 0,0 0-125 0 0,0 0-64 0 0,-28 13-53 0 0,-90 41-35 0 0,60-12 39 0 0,51-33-133 0 0,-2 2-15 0 0,0 0 1 0 0,0 0-1 0 0,1 0 0 0 0,1 1 1 0 0,0 1-1 0 0,0-1 1 0 0,1 1-1 0 0,1 0 0 0 0,0 0 1 0 0,1 1-1 0 0,0 0 1 0 0,1-1-1 0 0,1 1 0 0 0,0 0 1 0 0,0 10-11 0 0,3-22 7 0 0,-1 0 0 0 0,1 0 0 0 0,0 0 0 0 0,0 0 0 0 0,-1 0 0 0 0,1 0 0 0 0,1 0 0 0 0,-1 0 0 0 0,0 0 0 0 0,0 0 0 0 0,1-1 0 0 0,-1 1 0 0 0,1-1 0 0 0,-1 1 0 0 0,1-1 0 0 0,-1 1 0 0 0,1-1 0 0 0,0 0 0 0 0,0 0 0 0 0,0 0 0 0 0,0 0 0 0 0,0 0 0 0 0,0 0 0 0 0,0-1 0 0 0,0 1 0 0 0,0-1 0 0 0,0 1 0 0 0,0-1 0 0 0,0 0 0 0 0,1 0 0 0 0,-1 0 0 0 0,0 0-7 0 0,73-4 604 0 0,-46-4-432 0 0,0-1 0 0 0,-1-2 0 0 0,0-1 0 0 0,-1-1-1 0 0,-1-1 1 0 0,0-2 0 0 0,-1 0 0 0 0,0-2 0 0 0,-2 0 0 0 0,5-7-172 0 0,-11 12 23 0 0,0-1 0 0 0,-1 0-1 0 0,-1-2 1 0 0,-1 0 0 0 0,0 0 0 0 0,-1-1 0 0 0,-1-1-1 0 0,0 0 1 0 0,-2-1 0 0 0,0 0 0 0 0,-1 0 0 0 0,-1-1-1 0 0,0 0 1 0 0,-2-1 0 0 0,0 1 0 0 0,-2-1 0 0 0,0-1-1 0 0,-1 1 1 0 0,-2 0 0 0 0,0-1 0 0 0,-1 0-23 0 0,-1 19-19 0 0,-1 0 0 0 0,1-1 0 0 0,-1 1 0 0 0,0 0 0 0 0,0 0 0 0 0,0 0-1 0 0,-1 0 1 0 0,1 1 0 0 0,-1-1 0 0 0,1 1 0 0 0,-1-1 0 0 0,0 1 0 0 0,0 0 0 0 0,0 0 0 0 0,0 0 0 0 0,-1 0 0 0 0,1 1 0 0 0,0-1 0 0 0,-1 1 0 0 0,1 0 0 0 0,-1 0 0 0 0,1 0 0 0 0,-1 0 0 0 0,1 1 0 0 0,-1 0 0 0 0,0-1 0 0 0,1 1 0 0 0,-1 1 0 0 0,0-1 0 0 0,1 0 0 0 0,-1 1 0 0 0,0 0 0 0 0,1 0 0 0 0,-1 0 0 0 0,1 0-1 0 0,0 0 1 0 0,-1 1 0 0 0,1-1 0 0 0,0 1 0 0 0,0 0 0 0 0,0 0 0 0 0,0 0 0 0 0,0 1 0 0 0,-1 0 19 0 0,-13 9-8 0 0,2 0-1 0 0,-1 1 1 0 0,1 0-1 0 0,1 1 1 0 0,1 1-1 0 0,0 1 1 0 0,0-1-1 0 0,2 2 1 0 0,0 0-1 0 0,1 0 1 0 0,1 1-1 0 0,0 0 1 0 0,1 0-1 0 0,2 1 1 0 0,-1 0-1 0 0,0 11 9 0 0,5-21 11 0 0,1 0-1 0 0,0-1 1 0 0,1 1 0 0 0,0 0-1 0 0,1-1 1 0 0,-1 1-1 0 0,2 0 1 0 0,-1-1 0 0 0,1 1-1 0 0,0-1 1 0 0,1 0 0 0 0,0 1-1 0 0,0-1 1 0 0,1-1-1 0 0,0 1 1 0 0,0 0 0 0 0,1-1-1 0 0,0 0 1 0 0,1 0 0 0 0,-1 0-1 0 0,1-1 1 0 0,0 0-1 0 0,1 0 1 0 0,-1 0 0 0 0,1-1-1 0 0,2 1-10 0 0,-1 1-7 0 0,1-1 1 0 0,-1 0-1 0 0,1 0 0 0 0,0-1 0 0 0,1 0 1 0 0,-1 0-1 0 0,1-1 0 0 0,0 0 0 0 0,0-1 0 0 0,1 0 1 0 0,-1-1-1 0 0,10 1 7 0 0,-3-20-2127 0 0,-10 1-5966 0 0,-5 9-3549 0 0</inkml:trace>
  <inkml:trace contextRef="#ctx0" brushRef="#br0" timeOffset="1347.996">1025 957 18284 0 0,'0'0'932'0'0,"0"0"-310"0"0,0 0 55 0 0,0 0 205 0 0,0 0 130 0 0,0 0-35 0 0,0 0-213 0 0,0 0-215 0 0,0 0-127 0 0,0 0-83 0 0,0 0-91 0 0,0 0-58 0 0,0 0-34 0 0,-21 32-39 0 0,-63 96-26 0 0,17-10 86 0 0,-3 34-58 0 0,67-143-126 0 0,0-1 0 0 0,1 1 0 0 0,-1 0 0 0 0,2 0 0 0 0,-1 0 0 0 0,1 0 0 0 0,0 0 0 0 0,1 0 0 0 0,0 0 1 0 0,1 0-1 0 0,0 1 7 0 0,2-8 17 0 0,0 1 1 0 0,0-1-1 0 0,0 0 0 0 0,0 0 1 0 0,0 0-1 0 0,1-1 1 0 0,-1 1-1 0 0,1-1 1 0 0,-1 0-1 0 0,1 0 1 0 0,-1 0-1 0 0,1 0 1 0 0,0-1-1 0 0,-1 1 0 0 0,1-1 1 0 0,0 0-1 0 0,0 0 1 0 0,-1 0-1 0 0,1-1 1 0 0,0 1-1 0 0,-1-1 1 0 0,1 0-1 0 0,1 0-17 0 0,117-39 955 0 0,-122 40-989 0 0,0 0-1 0 0,-1 0 1 0 0,1-1 0 0 0,0 1-1 0 0,0 0 1 0 0,0 0 0 0 0,0-1-1 0 0,-1 1 1 0 0,1 0 0 0 0,0 0-1 0 0,0-1 1 0 0,0 1 0 0 0,0 0 0 0 0,0-1-1 0 0,0 1 1 0 0,0 0 0 0 0,0-1-1 0 0,0 1 1 0 0,0 0 0 0 0,0 0-1 0 0,0-1 1 0 0,0 1 0 0 0,0 0-1 0 0,0-1 1 0 0,0 1 0 0 0,0 0-1 0 0,0 0 1 0 0,1-1 0 0 0,-1 1-1 0 0,0 0 1 0 0,0-1 0 0 0,0 1 0 0 0,0 0-1 0 0,1 0 1 0 0,-1-1 0 0 0,0 1-1 0 0,0 0 1 0 0,0 0 0 0 0,1 0-1 0 0,-1 0 1 0 0,0-1 0 0 0,0 1-1 0 0,1 0 1 0 0,-1 0 0 0 0,0 0-1 0 0,1 0 1 0 0,-1 0 0 0 0,0 0-1 0 0,0-1 1 0 0,1 1 0 0 0,-1 0 0 0 0,0 0-1 0 0,1 0 1 0 0,-1 0 34 0 0,-15-14-10392 0 0,15 10-1096 0 0</inkml:trace>
  <inkml:trace contextRef="#ctx0" brushRef="#br0" timeOffset="1651.963">655 1233 9434 0 0,'0'0'4649'0'0,"0"0"-2609"0"0,0 0-1078 0 0,0 0-125 0 0,0 0 74 0 0,0 0 115 0 0,0 0 75 0 0,0 0-22 0 0,0 0-97 0 0,0 0-74 0 0,0 0-112 0 0,0 0-128 0 0,0 0-83 0 0,18 3-68 0 0,117 9 714 0 0,-9-19-263 0 0,-74 3-2760 0 0,-52 2-107 0 0,0 1-319 0 0,0 0-4784 0 0,0 1-5436 0 0</inkml:trace>
  <inkml:trace contextRef="#ctx0" brushRef="#br0" timeOffset="4198.348">1356 814 0 0 0,'0'0'744'0'0,"0"0"927"0"0,0 0 220 0 0,0 0-22 0 0,0 0-10 0 0,0 0-119 0 0,0 0-164 0 0,0 0-163 0 0,0 0-141 0 0,0 0-110 0 0,0 0-118 0 0,-2 18 9810 0 0,23 8-9784 0 0,-14-18-1047 0 0,0-2 1 0 0,0 1-1 0 0,0-1 1 0 0,1-1-1 0 0,0 1 1 0 0,1-1 0 0 0,-1 0-1 0 0,1-1 1 0 0,0 0-1 0 0,0-1 1 0 0,0 0-1 0 0,4 1-23 0 0,0 0 49 0 0,1-2-1 0 0,-1 1 1 0 0,1-2-1 0 0,0 0 0 0 0,0 0 1 0 0,-1-1-1 0 0,1-1 0 0 0,0 0 1 0 0,0-1-1 0 0,-1-1 1 0 0,1 0-1 0 0,-1 0 0 0 0,0-2 1 0 0,0 0-1 0 0,-1 0 1 0 0,1-1-1 0 0,-1 0 0 0 0,1-2-48 0 0,2-1 40 0 0,0-1-1 0 0,-1-1 1 0 0,-1 0-1 0 0,0 0 1 0 0,0-2-1 0 0,-1 1 0 0 0,0-2 1 0 0,-2 1-1 0 0,1-2 1 0 0,-2 1-1 0 0,0-1 1 0 0,1-3-40 0 0,-7 12 5 0 0,0 1 1 0 0,-1-1-1 0 0,0 1 1 0 0,0-1-1 0 0,0 0 1 0 0,-1 1-1 0 0,0-1 1 0 0,0 0-1 0 0,0 0 1 0 0,-1 0-1 0 0,1 0 1 0 0,-2 0-1 0 0,1 0 1 0 0,-1 0-1 0 0,1 0 0 0 0,-2 0 1 0 0,1 0-1 0 0,-1 0 1 0 0,0 1-1 0 0,0-1 1 0 0,0 0-1 0 0,-1 1 1 0 0,0 0-1 0 0,0 0 1 0 0,0 0-1 0 0,-1 0 1 0 0,0 0-1 0 0,1 1 1 0 0,-2-1-1 0 0,1 1 1 0 0,0 0-1 0 0,-1 0 1 0 0,0 1-1 0 0,0-1 1 0 0,-5-1-6 0 0,-1-1-19 0 0,-1 1 0 0 0,0 1 1 0 0,0 0-1 0 0,0 0 0 0 0,-1 2 0 0 0,1-1 1 0 0,-1 1-1 0 0,0 1 0 0 0,0 1 0 0 0,0-1 1 0 0,1 2-1 0 0,-1 0 0 0 0,0 0 0 0 0,1 2 1 0 0,-5 0 18 0 0,-17 6-35 0 0,0 1 1 0 0,1 1-1 0 0,0 2 1 0 0,-30 17 34 0 0,47-23-2 0 0,1 1 0 0 0,0 0 0 0 0,1 2 0 0 0,-1-1-1 0 0,2 2 1 0 0,0-1 0 0 0,0 2 0 0 0,1 0 0 0 0,0 0 0 0 0,1 1 0 0 0,1 1 0 0 0,0 0-1 0 0,0 0 1 0 0,2 1 0 0 0,0 0 0 0 0,0 0 0 0 0,-1 7 2 0 0,2 1 15 0 0,1 0 1 0 0,1 1-1 0 0,1-1 1 0 0,0 1-1 0 0,2 0 0 0 0,1 0 1 0 0,1 0-1 0 0,1 0 1 0 0,2 7-16 0 0,-1-20 18 0 0,1 0 1 0 0,0-1-1 0 0,1 1 1 0 0,0 0-1 0 0,0-1 1 0 0,1 0-1 0 0,0 0 1 0 0,1 0-1 0 0,0-1 0 0 0,1 0 1 0 0,0 0-1 0 0,0-1 1 0 0,1 1-1 0 0,0-2 1 0 0,0 1-1 0 0,1-1 1 0 0,0 0-1 0 0,0-1 1 0 0,1 0-1 0 0,0-1 1 0 0,0 0-1 0 0,0 0 1 0 0,1-1-1 0 0,-1 0 1 0 0,1-1-1 0 0,0 0 1 0 0,0-1-1 0 0,11 1-18 0 0,17-1 127 0 0,1-1 0 0 0,-1-2 0 0 0,0-2-1 0 0,33-7-126 0 0,-66 10 16 0 0,23-7 136 0 0,-29 7-93 0 0,0 0 7 0 0,0 0 10 0 0,0 0-2 0 0,0 0-2 0 0,0 0-4 0 0,0 0-14 0 0,0 0 0 0 0,0 0-28 0 0,0 0 2 0 0,0 0-5 0 0,0 0-10 0 0,0 0 6 0 0,0 0-8 0 0,0 0-2 0 0,0 0-1 0 0,0 0-23 0 0,0 0 7 0 0,0 0 14 0 0,0 0-2 0 0,0 0-16 0 0,0 0-8 0 0,0 0-8 0 0,0 0 25 0 0,0 0-4 0 0,0 0-1 0 0,0 0 19 0 0,0 0-19 0 0,-13-26-4032 0 0,2 19-2497 0 0,6 7-5532 0 0</inkml:trace>
  <inkml:trace contextRef="#ctx0" brushRef="#br0" timeOffset="5079.921">2006 1123 2817 0 0,'0'0'3906'0'0,"0"0"-2106"0"0,0 0-625 0 0,0 0 63 0 0,0 0 145 0 0,0 0 57 0 0,0 0-112 0 0,0 0-232 0 0,0 0-215 0 0,0 0-160 0 0,0 0-78 0 0,0 0-40 0 0,-2 10 4 0 0,-13 90 2070 0 0,14 40-628 0 0,1-141-2013 0 0,0 1 0 0 0,0 0-1 0 0,0 0 1 0 0,1 0 0 0 0,-1-1 0 0 0,0 1 0 0 0,0 0 0 0 0,0 0-1 0 0,1 0 1 0 0,-1-1 0 0 0,0 1 0 0 0,1 0 0 0 0,-1 0 0 0 0,0 0-1 0 0,0 0 1 0 0,1 0 0 0 0,-1 0 0 0 0,0 0 0 0 0,1-1 0 0 0,-1 1-1 0 0,0 0 1 0 0,1 0 0 0 0,-1 0 0 0 0,0 0 0 0 0,0 0 0 0 0,1 0-1 0 0,-1 1 1 0 0,0-1 0 0 0,1 0 0 0 0,-1 0 0 0 0,0 0 0 0 0,1 0-1 0 0,-1 0 1 0 0,0 0 0 0 0,0 0 0 0 0,1 1 0 0 0,-1-1 0 0 0,0 0 0 0 0,0 0-1 0 0,1 0 1 0 0,-1 1 0 0 0,0-1 0 0 0,0 0 0 0 0,0 0 0 0 0,1 1-1 0 0,-1-1 1 0 0,0 0 0 0 0,0 0 0 0 0,0 1 0 0 0,0-1 0 0 0,0 0-1 0 0,0 1 1 0 0,0-1 0 0 0,1 0 0 0 0,-1 0 0 0 0,0 1 0 0 0,0-1-1 0 0,0 0 1 0 0,0 1 0 0 0,0-1 0 0 0,0 0 0 0 0,0 1 0 0 0,-1-1-36 0 0,16-28 766 0 0,-12 21-823 0 0,5-8 141 0 0,5-14-8 0 0,3 0 1 0 0,0 0 0 0 0,1 1 0 0 0,2 2 0 0 0,1-1-1 0 0,2 1-76 0 0,60-47 39 0 0,-78 74-36 0 0,-1 0 0 0 0,1 0 0 0 0,-1 0 1 0 0,1 0-1 0 0,-1 1 0 0 0,0 0 0 0 0,1-1 0 0 0,-1 1 0 0 0,0 0 1 0 0,0 1-1 0 0,0-1 0 0 0,-1 0 0 0 0,1 1 0 0 0,0 0 0 0 0,-1 0 0 0 0,0-1 1 0 0,1 1-1 0 0,-1 1 0 0 0,0-1 0 0 0,-1 0 0 0 0,1 0 0 0 0,-1 1 1 0 0,1-1-1 0 0,-1 1 0 0 0,0-1 0 0 0,0 1 0 0 0,-1 0 0 0 0,1-1 0 0 0,0 4-3 0 0,1 0 8 0 0,21 59-43 0 0,-22-81-4041 0 0,0 2-2214 0 0,-1 5-5305 0 0</inkml:trace>
  <inkml:trace contextRef="#ctx0" brushRef="#br0" timeOffset="5819.872">1433 272 3913 0 0,'0'0'1926'0'0,"0"0"-185"0"0,0 0 56 0 0,0 0 135 0 0,0 0-9 0 0,0 0-124 0 0,0 0-238 0 0,0 0-263 0 0,0 0-235 0 0,0 0-169 0 0,0 0-122 0 0,0 0-66 0 0,0 0-49 0 0,-3 0 1940 0 0,37-10 574 0 0,13-27-2675 0 0,-29 22-155 0 0,141-132 353 0 0,-97 84-547 0 0,-49 90-233 0 0,-9-12 98 0 0,0 0-1 0 0,1 0 0 0 0,1-1 0 0 0,0 1 1 0 0,1-1-1 0 0,0-1 0 0 0,2 1 0 0 0,-1-2 1 0 0,1 1-1 0 0,1-1 0 0 0,8 8-11 0 0,11 14-1 0 0,-22-25-707 0 0,-2-1-7135 0 0,-1-8-4429 0 0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21 2905 0 0,'0'0'2437'0'0,"0"0"-716"0"0,0 0-153 0 0,0 0 159 0 0,0 0 60 0 0,0 0-141 0 0,0 0-290 0 0,0 0-309 0 0,0 0-216 0 0,0 0-159 0 0,0 0-106 0 0,-2 0-45 0 0,50-1 6684 0 0,71-5-5887 0 0,21-5-919 0 0,-124 9-108 0 0,-1 1-3967 0 0,-6 7-9244 0 0,-6-6 1519 0 0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9282 0 0,'0'0'2070'0'0,"0"0"-586"0"0,0 0-377 0 0,0 0-44 0 0,0 0 6 0 0,0 0-56 0 0,0 0-160 0 0,0 0-213 0 0,0 0-172 0 0,0 0-80 0 0,0 0-38 0 0,0 0-5 0 0,0 0 35 0 0,11 15 1693 0 0,52 12 1564 0 0,48-23-2504 0 0,-71-5-773 0 0,19 1 813 0 0,-37 0-2859 0 0,-31 0-9337 0 0,7 0-915 0 0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4209 0 0,'0'0'1662'0'0,"0"0"-138"0"0,0 0 138 0 0,0 0 249 0 0,0 0 136 0 0,0 0-144 0 0,0 0-344 0 0,0 0-392 0 0,0 0-291 0 0,0 0-171 0 0,0 0-80 0 0,2-9-59 0 0,10-25-28 0 0,-10 41 3018 0 0,5 36-3025 0 0,11 126 399 0 0,-4 173-375 0 0,-14-341-531 0 0,0-1 13 0 0,0 0 26 0 0,0 0 29 0 0,0 0 38 0 0,0 0 21 0 0,0 0 20 0 0,0 0 42 0 0,0-30 481 0 0,-2 5-683 0 0,2 0-1 0 0,1-1 1 0 0,1 1 0 0 0,1 0 0 0 0,1 0 0 0 0,4-13-11 0 0,5-9 14 0 0,1 1 0 0 0,2 0 0 0 0,3 0 0 0 0,1 2 0 0 0,2 0-1 0 0,2 2 1 0 0,7-6-14 0 0,-16 25-44 0 0,-10 13 47 0 0,1 0 1 0 0,-1 1-1 0 0,2 0 0 0 0,-1 0 0 0 0,1 0 0 0 0,1 1 1 0 0,-1 0-1 0 0,1 0 0 0 0,1 1 0 0 0,-1 0 1 0 0,1 1-1 0 0,1 0 0 0 0,-1 0 0 0 0,1 1 0 0 0,4-1-3 0 0,-12 7 5 0 0,0 0-1 0 0,1 0 0 0 0,-1 0 0 0 0,0 0 0 0 0,0 1 0 0 0,0-1 0 0 0,0 1 1 0 0,0 0-1 0 0,-1-1 0 0 0,1 1 0 0 0,0 0 0 0 0,-1 0 0 0 0,1 0 0 0 0,-1 0 1 0 0,0 1-1 0 0,0-1 0 0 0,0 0 0 0 0,0 0 0 0 0,0 1 0 0 0,0-1 0 0 0,-1 1 1 0 0,1-1-1 0 0,-1 0 0 0 0,1 1 0 0 0,-1-1 0 0 0,0 1 0 0 0,0-1 0 0 0,0 2-4 0 0,5 184 386 0 0,-5-189-438 0 0,0 1 1 0 0,0 0 0 0 0,0-1-1 0 0,0 1 1 0 0,0 0-1 0 0,-1-1 1 0 0,1 1 0 0 0,0 0-1 0 0,0-1 1 0 0,0 1 0 0 0,0 0-1 0 0,-1 0 1 0 0,1-1-1 0 0,0 1 1 0 0,0 0 0 0 0,0 0-1 0 0,-1-1 1 0 0,1 1-1 0 0,0 0 1 0 0,0 0 0 0 0,-1 0-1 0 0,1 0 1 0 0,0-1-1 0 0,-1 1 1 0 0,1 0 0 0 0,0 0-1 0 0,-1 0 1 0 0,1 0 0 0 0,0 0-1 0 0,-1 0 1 0 0,1 0-1 0 0,0 0 1 0 0,0 0 0 0 0,-1 0-1 0 0,1 0 1 0 0,0 0-1 0 0,-1 0 1 0 0,1 0 0 0 0,0 0-1 0 0,-1 0 1 0 0,1 0-1 0 0,0 0 1 0 0,-1 0 0 0 0,1 0-1 0 0,0 1 1 0 0,-1-1 0 0 0,1 0-1 0 0,0 0 1 0 0,0 0-1 0 0,-1 0 1 0 0,1 1 0 0 0,0-1-1 0 0,0 0 1 0 0,-1 0-1 0 0,1 1 1 0 0,0-1 0 0 0,0 0-1 0 0,0 1 1 0 0,0-1 51 0 0,-10-15-7973 0 0,8 11-3734 0 0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4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46 10866 0 0,'0'0'1734'0'0,"0"0"-247"0"0,0 0 4 0 0,0 0-49 0 0,0 0-183 0 0,0 0-267 0 0,0 0-288 0 0,0 0-183 0 0,0 0-75 0 0,0 0 1 0 0,0 0 37 0 0,0 0 26 0 0,0 11 3209 0 0,-24 14-2733 0 0,77-98-527 0 0,-45 65-99 0 0,-16 13 172 0 0,-16 12-214 0 0,5 2-91 0 0,43-26-1042 0 0,-19 7-3958 0 0,-1-1-4687 0 0,-3 1-3508 0 0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6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4921 0 0,'0'0'2137'0'0,"0"0"-428"0"0,0 0-18 0 0,0 0 31 0 0,0 0-112 0 0,0 0-181 0 0,0 0-215 0 0,0 0-165 0 0,0 0-110 0 0,0 0-88 0 0,0 0-75 0 0,0 0-65 0 0,0 0-41 0 0,1-3-44 0 0,2-2-343 0 0,0 0-1 0 0,0-1 1 0 0,1 1-1 0 0,0 1 1 0 0,0-1-1 0 0,1 1 0 0 0,-1-1 1 0 0,1 1-1 0 0,0 0 1 0 0,0 1-1 0 0,0-1 1 0 0,0 1-1 0 0,4-1-282 0 0,29-24 841 0 0,90-90 722 0 0,-94 96-1375 0 0,-12 65 28 0 0,15 64 154 0 0,-27-75-674 0 0,9 22-634 0 0,-9-39-3197 0 0,4-5-3476 0 0,-12-10-4449 0 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32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58 14075 0 0,'0'0'1518'0'0,"0"0"-398"0"0,0 0-223 0 0,0 0 14 0 0,0 0 102 0 0,0 0 53 0 0,0 0-17 0 0,0 0-68 0 0,0 0-99 0 0,0 0-146 0 0,0 0-97 0 0,0 0-83 0 0,0 0-57 0 0,26 1-29 0 0,82 4-70 0 0,-2-19 527 0 0,-95 11-1350 0 0,78-13 1993 0 0,-59 13-3853 0 0,1 2-4202 0 0,-27 1-5487 0 0</inkml:trace>
  <inkml:trace contextRef="#ctx0" brushRef="#br0" timeOffset="2309.642">656 93 9114 0 0,'0'0'1492'0'0,"0"0"-554"0"0,0 0-47 0 0,0 0 360 0 0,0 0 341 0 0,0 0 34 0 0,0 0-215 0 0,0 0-235 0 0,0 0-160 0 0,0 0-100 0 0,33 3-46 0 0,107 10-50 0 0,-94-11-177 0 0,1-1 1 0 0,-1-2-1 0 0,0-2 0 0 0,39-9-643 0 0,-9 2 382 0 0,526-45 714 0 0,-69 25-2963 0 0,-490 29-1289 0 0,-29 1-1983 0 0,-7 0-6470 0 0</inkml:trace>
  <inkml:trace contextRef="#ctx0" brushRef="#br0" timeOffset="2986.756">1411 324 4609 0 0,'0'0'4656'0'0,"0"0"-2604"0"0,0 0-896 0 0,0 0 21 0 0,0 0 147 0 0,0 0 45 0 0,0 0-147 0 0,0 0-250 0 0,0 0-213 0 0,0 0-173 0 0,0 0-152 0 0,0 0-104 0 0,-29 30-92 0 0,-93 95-78 0 0,2-2 215 0 0,-63 41 876 0 0,184-164-1230 0 0,-1 0 0 0 0,1 1 0 0 0,-1-1 0 0 0,1 0 0 0 0,0 0 0 0 0,-1 0 0 0 0,1 0 0 0 0,-1 1 0 0 0,1-1 0 0 0,-1 0 1 0 0,1 0-1 0 0,-1 1 0 0 0,1-1 0 0 0,-1 0 0 0 0,1 1 0 0 0,-1-1 0 0 0,1 1 0 0 0,-1-1 0 0 0,0 1 0 0 0,1-1 0 0 0,-1 1 0 0 0,0-1 0 0 0,1 1 0 0 0,-1-1 0 0 0,0 1 0 0 0,0-1 0 0 0,1 1 0 0 0,-1-1 0 0 0,0 1 0 0 0,0 0 0 0 0,0-1 0 0 0,0 1 0 0 0,0-1 0 0 0,0 1 0 0 0,0 0 0 0 0,0-1 0 0 0,0 1 0 0 0,0-1 0 0 0,0 1 0 0 0,0-1 0 0 0,0 1 0 0 0,-1 0 0 0 0,1-1 1 0 0,0 1-1 0 0,0-1 0 0 0,-1 1 0 0 0,1-1 0 0 0,0 1 0 0 0,-1-1 0 0 0,1 1 0 0 0,0-1 0 0 0,-1 1 0 0 0,1-1 0 0 0,-1 0 0 0 0,1 1 0 0 0,-1-1 0 0 0,1 0 0 0 0,-1 1 0 0 0,1-1 0 0 0,-1 0 0 0 0,1 0 0 0 0,-1 1 0 0 0,1-1 0 0 0,-1 0 0 0 0,0 0-21 0 0,42 6 264 0 0,0-3 0 0 0,0-1 0 0 0,0-2 0 0 0,34-5-264 0 0,42 0 100 0 0,-11 1-158 0 0,-105 4 63 0 0,-1 0 1 0 0,1 0 0 0 0,-1 0-1 0 0,1 0 1 0 0,0 0 0 0 0,-1 0-1 0 0,1 0 1 0 0,-1-1 0 0 0,1 1-1 0 0,0 0 1 0 0,-1 0 0 0 0,1-1-1 0 0,-1 1 1 0 0,1 0 0 0 0,-1-1-1 0 0,1 1 1 0 0,-1 0 0 0 0,0-1-1 0 0,1 1 1 0 0,-1-1 0 0 0,1 1-1 0 0,-1-1 1 0 0,0 1-1 0 0,1-1 1 0 0,-1 1 0 0 0,0-1-1 0 0,0 1 1 0 0,1-1 0 0 0,-1 1-1 0 0,0-1 1 0 0,0 1 0 0 0,0-1-1 0 0,0 0 1 0 0,1 1 0 0 0,-1-1-1 0 0,0 1 1 0 0,0-1 0 0 0,0 0-1 0 0,0 1 1 0 0,-1-1 0 0 0,1 1-1 0 0,0-1 1 0 0,0 1 0 0 0,0-1-1 0 0,0 0 1 0 0,-1 1 0 0 0,1-1-1 0 0,0 1 1 0 0,0-1 0 0 0,-1 1-1 0 0,1-1 1 0 0,0 1 0 0 0,-1-1-1 0 0,1 1 1 0 0,-1 0 0 0 0,1-1-1 0 0,-1 1 1 0 0,1-1 0 0 0,-1 1-1 0 0,1 0 1 0 0,-1-1 0 0 0,1 1-6 0 0,-28-32 158 0 0,16 20-131 0 0,0-1 1 0 0,1-1-1 0 0,1 0 0 0 0,0-1 0 0 0,1 0 1 0 0,0 0-1 0 0,2-1 0 0 0,-1 0 0 0 0,2 0 1 0 0,0 0-1 0 0,1-1 0 0 0,1 0 0 0 0,1 0 1 0 0,-2-16-28 0 0,-4-186-58 0 0,7 214-474 0 0,-3 9-7526 0 0,5 0-1694 0 0</inkml:trace>
  <inkml:trace contextRef="#ctx0" brushRef="#br0" timeOffset="3535.113">1877 147 9186 0 0,'0'0'3273'0'0,"0"0"-1741"0"0,0 0-701 0 0,0 0 33 0 0,0 0 187 0 0,0 0 140 0 0,0 0-56 0 0,0 0-190 0 0,0 0-173 0 0,0 0-135 0 0,0 0-81 0 0,0 0-54 0 0,0 0-53 0 0,-9 22-52 0 0,-49 111 270 0 0,-24 105 146 0 0,72-131-698 0 0,12-104-78 0 0,0 1 0 0 0,1-1 0 0 0,-1 0 0 0 0,1 0-1 0 0,0 0 1 0 0,0 0 0 0 0,0-1 0 0 0,0 1 0 0 0,1-1 0 0 0,-1 0 0 0 0,1 0 0 0 0,-1 0-1 0 0,1 0 1 0 0,0-1 0 0 0,-1 1 0 0 0,1-1 0 0 0,0 0 0 0 0,0 0 0 0 0,0 0 0 0 0,0-1-1 0 0,0 1 1 0 0,0-1 0 0 0,0 0 0 0 0,0 0 0 0 0,0-1 0 0 0,0 1 0 0 0,0-1 0 0 0,0 0 0 0 0,0 0-1 0 0,1 0-36 0 0,12 0 181 0 0,109-18 604 0 0,-54 19-1102 0 0,-72 0 134 0 0,1-29-4691 0 0,0 13-3100 0 0,-1 15-2937 0 0</inkml:trace>
  <inkml:trace contextRef="#ctx0" brushRef="#br0" timeOffset="3785.609">1573 439 12859 0 0,'0'0'1440'0'0,"0"0"-460"0"0,0 0-129 0 0,0 0 141 0 0,0 0 153 0 0,0 0 4 0 0,0 0-111 0 0,0 0-165 0 0,0 0-141 0 0,0 0-141 0 0,38-3-116 0 0,122-14-99 0 0,0-8 168 0 0,-61 14-1405 0 0,-58 10-5579 0 0,-30 1-5055 0 0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8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69 125 8170 0 0,'0'0'1548'0'0,"0"0"-530"0"0,0 0-105 0 0,0 0 183 0 0,0 0 163 0 0,0 0 14 0 0,0 0-126 0 0,0 0-195 0 0,0 0-165 0 0,0 0-106 0 0,0 0-58 0 0,0 0-52 0 0,0 0-42 0 0,-2 18-34 0 0,-7 89 353 0 0,-5 56 964 0 0,-29 7-1297 0 0,51-245 1720 0 0,11 17-2098 0 0,3 1 0 0 0,2 2 0 0 0,2 0 0 0 0,30-43-137 0 0,62-61 26 0 0,-68 133 0 0 0,-31 77 41 0 0,-19-42-63 0 0,1 0 0 0 0,-2 1 1 0 0,1-1-1 0 0,-1 0 0 0 0,-1 0 0 0 0,0 0 0 0 0,0 0 0 0 0,0-1 0 0 0,-1 1 1 0 0,-1-1-1 0 0,0 1-4 0 0,-22 31-3548 0 0,21-36-1357 0 0,1-3-6930 0 0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7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140 251 7218 0 0,'0'0'1461'0'0,"0"0"-226"0"0,0 0 17 0 0,0 0 211 0 0,0 0 132 0 0,0 0-106 0 0,0 0-316 0 0,0 0-355 0 0,0 0-297 0 0,0 0-163 0 0,0 0-42 0 0,0 0 37 0 0,0 0 95 0 0,25 8 2545 0 0,74 21 317 0 0,-83-26-3164 0 0,0 0-1 0 0,0-1 1 0 0,0-1 0 0 0,1 0-1 0 0,-1-1 1 0 0,0-1 0 0 0,0-1-1 0 0,0 0 1 0 0,9-3-146 0 0,23-25-808 0 0,-45 18-3248 0 0,-4-2-3746 0 0,-1 11-3925 0 0</inkml:trace>
  <inkml:trace contextRef="#ctx0" brushRef="#br0" timeOffset="300.924">258 0 12043 0 0,'0'0'2759'0'0,"0"0"-1546"0"0,0 0-611 0 0,0 0 86 0 0,0 0 212 0 0,0 0 174 0 0,0 0 11 0 0,0 0-154 0 0,0 0-168 0 0,0 0-123 0 0,0 0-101 0 0,-4 34-55 0 0,-8 105-36 0 0,14-61 286 0 0,1-50-504 0 0,-2 0 1 0 0,-1 0 0 0 0,-1 1 0 0 0,-1-1-1 0 0,-1 0 1 0 0,-2 0 0 0 0,-8 26-231 0 0,-34 85-712 0 0,46-130-1324 0 0,10-7-6461 0 0,-2-2-2711 0 0</inkml:trace>
  <inkml:trace contextRef="#ctx0" brushRef="#br0" timeOffset="1588.451">278 299 2128 0 0,'0'0'1792'0'0,"0"0"-268"0"0,0 0 60 0 0,0 0 133 0 0,0 0-22 0 0,0 0-215 0 0,0 0-253 0 0,0 0-224 0 0,0 0-130 0 0,0 0-39 0 0,0 0-15 0 0,0 0-11 0 0,0 0-40 0 0,3-1-47 0 0,-8-2 4038 0 0,-48 7-3643 0 0,-80-1 475 0 0,58-10-476 0 0,60 14-1072 0 0,29-10-5656 0 0,-11 2 2601 0 0,0-2-8654 0 0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17 268 4121 0 0,'0'0'3085'0'0,"0"0"-1390"0"0,0 0-267 0 0,0 0 302 0 0,0 0 105 0 0,0 0-139 0 0,0 0-213 0 0,0 0-195 0 0,0 0-126 0 0,0 0-105 0 0,0 0-100 0 0,0 0-117 0 0,0 0-112 0 0,29 8-79 0 0,91 24-70 0 0,-52-24 344 0 0,-54-9-805 0 0,0-1 1 0 0,0-1-1 0 0,0 0 0 0 0,0-1 0 0 0,0-1 0 0 0,-1 0 1 0 0,1 0-1 0 0,-1-1 0 0 0,-1-1 0 0 0,1-1 1 0 0,-1 1-1 0 0,0-2 0 0 0,-1 0 0 0 0,0 0 0 0 0,-1-1 1 0 0,1 0-1 0 0,-2-1 0 0 0,0 0 0 0 0,0-1 1 0 0,0-2-119 0 0,-6 11 15 0 0,0 0 1 0 0,-1-1-1 0 0,0 1 1 0 0,0-1-1 0 0,0 0 1 0 0,0 0-1 0 0,0 1 0 0 0,-1-1 1 0 0,0 0-1 0 0,0-1 1 0 0,0 1-1 0 0,0 0 1 0 0,-1 0-1 0 0,1 0 1 0 0,-1 0-1 0 0,0-1 1 0 0,-1 1-1 0 0,1 0 1 0 0,-1 0-1 0 0,1 0 1 0 0,-1 0-1 0 0,0 0 1 0 0,-1 0-1 0 0,1 0 1 0 0,-1 0-1 0 0,0-1-15 0 0,-5-1-26 0 0,1 0-1 0 0,-1 1 0 0 0,0 0 0 0 0,0 0 1 0 0,-1 1-1 0 0,0-1 0 0 0,0 2 1 0 0,0-1-1 0 0,0 1 0 0 0,0 0 0 0 0,0 1 1 0 0,-1 0-1 0 0,1 1 0 0 0,-1-1 1 0 0,0 1-1 0 0,1 1 0 0 0,-1 0 0 0 0,0 0 1 0 0,0 1-1 0 0,1 0 0 0 0,-1 0 1 0 0,1 1-1 0 0,-1 0 0 0 0,1 1 0 0 0,0 0 1 0 0,0 0-1 0 0,0 0 0 0 0,0 1 1 0 0,-1 2 25 0 0,-7 0 8 0 0,0 1 0 0 0,0 1-1 0 0,1 0 1 0 0,1 1 0 0 0,-1 1-1 0 0,2 0 1 0 0,-1 1 0 0 0,1 0-1 0 0,1 1 1 0 0,0 1 0 0 0,1 0 0 0 0,0 0-1 0 0,1 1 1 0 0,0 0 0 0 0,1 1-1 0 0,1 0 1 0 0,1 1 0 0 0,0 0-1 0 0,0 0 1 0 0,2 0 0 0 0,0 1-1 0 0,1 0 1 0 0,1-1 0 0 0,0 3-7 0 0,4-8 89 0 0,0-1 0 0 0,1 0 0 0 0,0 1 0 0 0,0-1 1 0 0,1 0-1 0 0,1 0 0 0 0,-1-1 0 0 0,2 1 0 0 0,-1-1 1 0 0,1 0-1 0 0,1 0 0 0 0,0 0 0 0 0,0-1 0 0 0,0 0 1 0 0,1 0-1 0 0,0 0 0 0 0,1-1 0 0 0,0 0 0 0 0,0-1 1 0 0,0 0-1 0 0,1 0 0 0 0,0-1 0 0 0,0 0 0 0 0,1 0 1 0 0,-1-1-1 0 0,1 0 0 0 0,3 0-89 0 0,147 47 583 0 0,-112-52-899 0 0,-26-23-2865 0 0,-19 17 730 0 0,0 0-5079 0 0,1 3-5167 0 0</inkml:trace>
  <inkml:trace contextRef="#ctx0" brushRef="#br0" timeOffset="555.328">597 486 15243 0 0,'0'0'1713'0'0,"0"0"-604"0"0,0 0-255 0 0,0 0-50 0 0,0 0-11 0 0,0 0-20 0 0,0 0-99 0 0,0 0-100 0 0,0 0-79 0 0,0 0-73 0 0,0 0-47 0 0,0 0-46 0 0,0 0-43 0 0,0 19-49 0 0,-1 90 139 0 0,-11 24 1942 0 0,29-201-1707 0 0,-4 31-536 0 0,2 0 0 0 0,2 1 0 0 0,1 0 0 0 0,2 1 0 0 0,11-14-75 0 0,18-2 44 0 0,-48 50-45 0 0,-1 1 1 0 0,1-1 0 0 0,-1 1-1 0 0,1-1 1 0 0,-1 1-1 0 0,1 0 1 0 0,0-1-1 0 0,-1 1 1 0 0,1 0 0 0 0,-1-1-1 0 0,1 1 1 0 0,0 0-1 0 0,-1 0 1 0 0,1 0 0 0 0,0-1-1 0 0,0 1 1 0 0,-1 0-1 0 0,1 0 1 0 0,0 0 0 0 0,-1 0-1 0 0,1 0 1 0 0,0 0-1 0 0,0 1 1 0 0,-1-1 0 0 0,1 0-1 0 0,0 0 1 0 0,-1 0-1 0 0,1 1 1 0 0,0-1-1 0 0,-1 0 1 0 0,1 1 0 0 0,-1-1-1 0 0,1 0 1 0 0,0 1-1 0 0,-1-1 1 0 0,1 1 0 0 0,-1-1-1 0 0,1 1 1 0 0,-1-1-1 0 0,1 1 1 0 0,-1-1 0 0 0,0 1-1 0 0,1 0 1 0 0,-1-1-1 0 0,0 1 1 0 0,1 0 0 0 0,-1-1-1 0 0,0 1 1 0 0,0 0-1 0 0,0-1 1 0 0,1 1 0 0 0,-1 0-1 0 0,0-1 1 0 0,0 1 0 0 0,9 40 76 0 0,-5 39-20 0 0,-4-79-66 0 0,0-1-26 0 0,0 0-16 0 0,0 0-30 0 0,0 0-34 0 0,0 0-38 0 0,0 0-124 0 0,0-23-4069 0 0,0 13 914 0 0,0 3-3207 0 0,0 3-5191 0 0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6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 10778 0 0,'0'0'1989'0'0,"0"0"-333"0"0,0 0-70 0 0,0 0-26 0 0,0 0-128 0 0,0 0-270 0 0,0 0-294 0 0,0 0-250 0 0,0 0-137 0 0,0 0-64 0 0,0 0-10 0 0,0 0 17 0 0,0 0-4 0 0,-2-2-1 0 0,2 2-377 0 0,-1-1-1 0 0,1 1 0 0 0,0-1 1 0 0,-1 1-1 0 0,0 0 0 0 0,1 0 1 0 0,-1-1-1 0 0,1 1 0 0 0,-1 0 1 0 0,1 0-1 0 0,-1-1 0 0 0,1 1 1 0 0,-1 0-1 0 0,0 0 0 0 0,1 0 1 0 0,-1 0-1 0 0,1 0 0 0 0,-1 0 1 0 0,0 0-1 0 0,1 0 0 0 0,-1 0 1 0 0,1 0-1 0 0,-1 1 0 0 0,0-1 1 0 0,1 0-1 0 0,-1 0 0 0 0,1 0 1 0 0,-1 1-1 0 0,1-1 0 0 0,-1 0 1 0 0,1 1-1 0 0,-1-1 0 0 0,1 0 1 0 0,-1 1-1 0 0,1-1 0 0 0,-1 1 1 0 0,1-1-1 0 0,0 1 0 0 0,-1-1 1 0 0,1 1-1 0 0,0-1 0 0 0,-1 1 1 0 0,1-1-1 0 0,0 1 0 0 0,0-1 1 0 0,-1 1-1 0 0,1 0-41 0 0,-13 12 238 0 0,-35 31 499 0 0,48-44-690 0 0,0 0-1 0 0,0 0-3 0 0,0 0 5 0 0,0 0 12 0 0,0 0 22 0 0,0 0 6 0 0,0 0 28 0 0,0 0 14 0 0,0 0-6 0 0,31-30 536 0 0,-56 60-1 0 0,17-22-1576 0 0,26-12-5333 0 0,-15 4 1865 0 0,2 0-7844 0 0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5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1 3249 0 0,'0'0'1203'0'0,"0"0"-96"0"0,0 0 111 0 0,0 0 268 0 0,0 0 132 0 0,0 0-53 0 0,0 0-208 0 0,0 0-301 0 0,0 0-248 0 0,0 0-189 0 0,0 0-123 0 0,-12 4-43 0 0,-36 15-2 0 0,1 32 1366 0 0,11-11-992 0 0,3 2 1 0 0,1 1-1 0 0,2 2 1 0 0,-17 35-826 0 0,38-64 121 0 0,2 1 0 0 0,0 0 1 0 0,1 0-1 0 0,1 0 0 0 0,0 1 1 0 0,1 0-1 0 0,1 0 1 0 0,1 0-1 0 0,0 0 0 0 0,2 0 1 0 0,0 1-1 0 0,1-1 0 0 0,1 4-121 0 0,1-11 71 0 0,1-1 0 0 0,0 0 0 0 0,0 0 0 0 0,1 0 0 0 0,0 0 0 0 0,1-1 0 0 0,0 0 0 0 0,1 0 0 0 0,0 0 0 0 0,0-1 0 0 0,1 0 0 0 0,0-1 0 0 0,0 0-1 0 0,0 0 1 0 0,1 0 0 0 0,1-1 0 0 0,-1-1 0 0 0,1 0 0 0 0,-1 0 0 0 0,1-1 0 0 0,1 0 0 0 0,-1 0 0 0 0,1-1 0 0 0,-1-1 0 0 0,1 0 0 0 0,0 0 0 0 0,0-1 0 0 0,0 0 0 0 0,0-1 0 0 0,0 0-1 0 0,5-2-70 0 0,10 3 205 0 0,-1-2-1 0 0,0-1 0 0 0,1-1 0 0 0,-1-2 0 0 0,0 0 0 0 0,-1-1 0 0 0,1-2 0 0 0,7-3-204 0 0,-20 5 67 0 0,3 2 45 0 0,-1-2-1 0 0,0 0 1 0 0,0-1-1 0 0,-1 0 1 0 0,0-1 0 0 0,0-1-1 0 0,-1 0 1 0 0,0-1 0 0 0,0 0-1 0 0,-1 0 1 0 0,9-13-112 0 0,-9 7 44 0 0,0 0 0 0 0,-2 0 1 0 0,0-1-1 0 0,-1-1 1 0 0,0 1-1 0 0,-2-1 0 0 0,0 0 1 0 0,-1-1-1 0 0,0 0 0 0 0,-2 1 1 0 0,0-1-1 0 0,-2 0 1 0 0,0-1-1 0 0,-1 1 0 0 0,-1-10-44 0 0,-2 15-73 0 0,0 1 0 0 0,0-1-1 0 0,-2 0 1 0 0,0 1 0 0 0,0 0-1 0 0,-1 0 1 0 0,-1 0 0 0 0,0 1-1 0 0,-1 0 1 0 0,0 0 0 0 0,0 1-1 0 0,-2 0 1 0 0,1 1 0 0 0,-1 0 0 0 0,-1 0-1 0 0,0 1 1 0 0,0 0 0 0 0,-1 1-1 0 0,0 1 1 0 0,0 0 0 0 0,-1 0-1 0 0,1 1 1 0 0,-2 1 0 0 0,1 0-1 0 0,-1 1 1 0 0,1 0 0 0 0,-1 1-1 0 0,0 1 1 0 0,0 0 0 0 0,0 0-1 0 0,-1 2 1 0 0,1 0 0 0 0,0 1 0 0 0,0 0-1 0 0,0 1 1 0 0,0 0 0 0 0,0 1-1 0 0,0 1 1 0 0,-2 1 73 0 0,-106 50-3543 0 0,72-28-2253 0 0,41-22 4137 0 0,-16 11-9953 0 0</inkml:trace>
  <inkml:trace contextRef="#ctx0" brushRef="#br0" timeOffset="523.328">32 476 2385 0 0,'0'0'1960'0'0,"0"0"-352"0"0,0 0-69 0 0,0 0 90 0 0,0 0 74 0 0,0 0-20 0 0,0 0-119 0 0,0 0-120 0 0,0 0-99 0 0,0 0-94 0 0,0 0-89 0 0,0 0-109 0 0,0 0-132 0 0,-2-3-123 0 0,-11-19 1688 0 0,37-2-1370 0 0,0 8-814 0 0,0 0 0 0 0,1 1 0 0 0,0 2 0 0 0,1 1 0 0 0,1 0 0 0 0,10-1-302 0 0,68 0 575 0 0,-56 63-378 0 0,-39-37-143 0 0,-5-5-19 0 0,1 0 1 0 0,1-1-1 0 0,-1 0 0 0 0,1 0 1 0 0,1-1-1 0 0,-1 0 1 0 0,1 0-1 0 0,0-1 1 0 0,0 0-1 0 0,1 0 1 0 0,0 0-1 0 0,0-2 0 0 0,0 1 1 0 0,0-1-1 0 0,0 0 1 0 0,0-1-1 0 0,1 0 1 0 0,0 0-1 0 0,-1-1 0 0 0,1 0 1 0 0,0-1-36 0 0,4 0 86 0 0,-7 1-40 0 0,-1-1-1 0 0,1 0 0 0 0,-1 0 0 0 0,1-1 0 0 0,0 1 0 0 0,-1-1 1 0 0,1-1-1 0 0,-1 1 0 0 0,0-1 0 0 0,1 0 0 0 0,-1-1 0 0 0,0 1 1 0 0,0-1-1 0 0,3-3-45 0 0,-2 2 23 0 0,-6 4-34 0 0,0 0 0 0 0,-1 0 0 0 0,1 0 0 0 0,0 0 0 0 0,0-1 0 0 0,-1 1 0 0 0,1 0 0 0 0,0 0 0 0 0,-1-1 0 0 0,1 1 0 0 0,0-1 0 0 0,-1 1 0 0 0,1 0 0 0 0,0-1 1 0 0,-1 1-1 0 0,1-1 0 0 0,-1 1 0 0 0,1-1 0 0 0,-1 0 0 0 0,1 1 0 0 0,-1-1 0 0 0,0 1 0 0 0,1-1 0 0 0,-1 0 0 0 0,0 1 0 0 0,1-1 0 0 0,-1 0 0 0 0,0 0 0 0 0,0 1 1 0 0,0-1-1 0 0,1 0 0 0 0,-1 1 0 0 0,0-1 0 0 0,0 0 0 0 0,0 0 0 0 0,0 1 0 0 0,0-1 0 0 0,0 0 0 0 0,-1 0 0 0 0,1 1 0 0 0,0-1 0 0 0,0 0 0 0 0,-1 0 0 0 0,1 1 1 0 0,0-1-1 0 0,0 0 0 0 0,-1 1 0 0 0,1-1 0 0 0,-1 1 0 0 0,1-1 0 0 0,-1 0 11 0 0,-14-13-1390 0 0,-2-1-2308 0 0,7 4-5230 0 0,7 6-3364 0 0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1 200 5537 0 0,'0'0'1794'0'0,"0"0"-159"0"0,0 0 103 0 0,0 0 177 0 0,0 0-10 0 0,0 0-248 0 0,0 0-357 0 0,0 0-310 0 0,0 0-118 0 0,0 0-31 0 0,0 0 14 0 0,0 0-1 0 0,0 0-70 0 0,3 3-53 0 0,-1-2-598 0 0,0 1 1 0 0,0 0-1 0 0,1-1 1 0 0,-1 0-1 0 0,0 0 1 0 0,1 1 0 0 0,-1-1-1 0 0,1-1 1 0 0,-1 1-1 0 0,1 0 1 0 0,-1-1-1 0 0,1 1 1 0 0,0-1-1 0 0,-1 0 1 0 0,1 0 0 0 0,0 0-1 0 0,-1 0 1 0 0,1 0-1 0 0,0 0 1 0 0,-1-1-1 0 0,1 1 1 0 0,-1-1-1 0 0,1 0 1 0 0,-1 0-1 0 0,1 0 1 0 0,-1 0 0 0 0,1 0-1 0 0,1-2-133 0 0,124-101 1212 0 0,-30 2-940 0 0,-97 101-268 0 0,6 2-154 0 0,-7 10 147 0 0,0 12 3 0 0,0-1 0 0 0,2 0 0 0 0,1 0 0 0 0,1 0 1 0 0,0 0-1 0 0,2 0 0 0 0,0-1 0 0 0,2 0 0 0 0,0 0 0 0 0,1-1 0 0 0,1 0 0 0 0,1-1 0 0 0,1 0 0 0 0,2 2 0 0 0,18 11-1215 0 0,-18-21-4317 0 0,-10-8 2601 0 0,0-2-9369 0 0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8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58 240 2577 0 0,'0'0'2721'0'0,"0"0"-752"0"0,0 0-143 0 0,0 0 42 0 0,0 0-62 0 0,0 0-201 0 0,0 0-262 0 0,0 0-237 0 0,0 0-181 0 0,0 0-122 0 0,0 0-119 0 0,0 0-73 0 0,0 0-55 0 0,1 25 2422 0 0,6-19-2846 0 0,-1 0-1 0 0,1-1 1 0 0,0-1-1 0 0,0 1 0 0 0,0-1 1 0 0,1 0-1 0 0,0 0 0 0 0,0-1 1 0 0,0 0-1 0 0,0-1 1 0 0,0 0-1 0 0,0 0 0 0 0,1-1 1 0 0,-1 1-1 0 0,0-2 1 0 0,1 1-1 0 0,-1-2 0 0 0,1 1 1 0 0,-1-1-1 0 0,1 0 1 0 0,5-2-132 0 0,1 2 94 0 0,0-1 1 0 0,1-1-1 0 0,-1-1 1 0 0,0 0 0 0 0,-1-1-1 0 0,1 0 1 0 0,-1-1 0 0 0,0-1-1 0 0,0 0 1 0 0,-1-1-1 0 0,0-1 1 0 0,-1 0 0 0 0,1 0-1 0 0,-2-1 1 0 0,1-1 0 0 0,-2 0-1 0 0,1-1 1 0 0,-1 0-1 0 0,-1 0 1 0 0,2-5-95 0 0,-7 10 18 0 0,-1 0-1 0 0,0 0 1 0 0,-1 0 0 0 0,0 0 0 0 0,0 0-1 0 0,0 0 1 0 0,-1-1 0 0 0,0 1-1 0 0,-1-1 1 0 0,0 1 0 0 0,0-1 0 0 0,0 1-1 0 0,-1-1 1 0 0,0-1-18 0 0,-2 6-12 0 0,-1-1 1 0 0,1 1-1 0 0,-1 0 1 0 0,0 0-1 0 0,0 0 1 0 0,0 1-1 0 0,0-1 1 0 0,0 1-1 0 0,-1 0 0 0 0,1 0 1 0 0,-1 1-1 0 0,1-1 1 0 0,-1 1-1 0 0,0 0 1 0 0,1 0-1 0 0,-1 0 1 0 0,0 1-1 0 0,0 0 0 0 0,0 0 1 0 0,1 0-1 0 0,-1 0 1 0 0,0 1-1 0 0,0 0 1 0 0,1 0-1 0 0,-1 0 1 0 0,0 1-1 0 0,1-1 0 0 0,-1 1 1 0 0,1 0-1 0 0,-4 2 12 0 0,-176 91-74 0 0,172-86 81 0 0,-1 0-1 0 0,1 1 1 0 0,1 0 0 0 0,0 1 0 0 0,0 0 0 0 0,1 0 0 0 0,0 1 0 0 0,1 1 0 0 0,1-1 0 0 0,0 2-7 0 0,-7 11 25 0 0,6-12-14 0 0,0 0-1 0 0,1 1 0 0 0,1-1 1 0 0,0 2-1 0 0,0-1 1 0 0,2 1-1 0 0,0 0 0 0 0,1 0 1 0 0,0 0-1 0 0,1 1 1 0 0,1-1-1 0 0,0 1 1 0 0,1 0-1 0 0,1 0 0 0 0,0 2-10 0 0,1-13 14 0 0,1-1 0 0 0,-1 1 0 0 0,1-1 0 0 0,-1 0 0 0 0,1 0 0 0 0,0 0-1 0 0,1 0 1 0 0,-1 0 0 0 0,1 0 0 0 0,0 0 0 0 0,0-1 0 0 0,0 0 0 0 0,0 1-1 0 0,0-1 1 0 0,1 0 0 0 0,0-1 0 0 0,-1 1 0 0 0,1-1 0 0 0,0 1 0 0 0,0-1-1 0 0,1 0 1 0 0,-1-1 0 0 0,0 1 0 0 0,0-1 0 0 0,1 0 0 0 0,1 1-14 0 0,127 5 443 0 0,-95-8-277 0 0,-20 1-81 0 0,-1-2 1 0 0,1 0-1 0 0,0-1 1 0 0,-1-1-1 0 0,0 0 1 0 0,1-1 0 0 0,-2-1-1 0 0,17-8-85 0 0,-32 14-6 0 0,-1-1 1 0 0,1 1-1 0 0,0-1 0 0 0,0 1 1 0 0,-1-1-1 0 0,1 1 1 0 0,0-1-1 0 0,-1 0 0 0 0,1 1 1 0 0,-1-1-1 0 0,1 0 0 0 0,-1 1 1 0 0,1-1-1 0 0,-1 0 0 0 0,1 0 1 0 0,-1 1-1 0 0,0-1 0 0 0,1 0 1 0 0,-1 0-1 0 0,0 0 1 0 0,0 0-1 0 0,1 1 0 0 0,-1-1 1 0 0,0 0-1 0 0,0 0 0 0 0,0 0 1 0 0,0 0-1 0 0,0 0 0 0 0,0 0 1 0 0,-1 1-1 0 0,1-1 0 0 0,0 0 1 0 0,0 0-1 0 0,0 0 1 0 0,-1 0-1 0 0,1 1 0 0 0,-1-1 1 0 0,1 0-1 0 0,0 0 0 0 0,-1 1 1 0 0,0-1-1 0 0,1 0 6 0 0,-18-16-6991 0 0,15 14-3835 0 0</inkml:trace>
  <inkml:trace contextRef="#ctx0" brushRef="#br0" timeOffset="1136.428">728 421 6777 0 0,'0'0'4389'0'0,"0"0"-2265"0"0,0 0-836 0 0,0 0-44 0 0,0 0-6 0 0,0 0-123 0 0,0 0-187 0 0,0 0-239 0 0,0 0-174 0 0,0 0-104 0 0,0 0-51 0 0,0 0-40 0 0,0 0-28 0 0,-18 15 7 0 0,-52 49-29 0 0,39-11 252 0 0,10 51 435 0 0,21-101-906 0 0,0 0 0 0 0,1 0-1 0 0,-1 0 1 0 0,1 1 0 0 0,-1-1-1 0 0,1 0 1 0 0,0 0 0 0 0,0 0-1 0 0,1 0 1 0 0,-1 0 0 0 0,1 0 0 0 0,-1-1-1 0 0,1 1 1 0 0,0 0 0 0 0,0-1-1 0 0,0 1 1 0 0,0-1 0 0 0,1 0-1 0 0,-1 0 1 0 0,0 0 0 0 0,1 0-1 0 0,0 0 1 0 0,-1 0 0 0 0,1-1-1 0 0,0 1 1 0 0,0-1 0 0 0,0 0-1 0 0,0 1 1 0 0,0-2 0 0 0,0 1-1 0 0,1 0-50 0 0,6 1 149 0 0,-1-1-1 0 0,1 0 0 0 0,0-1 0 0 0,0 1 0 0 0,0-2 0 0 0,0 0 1 0 0,0 0-1 0 0,0-1 0 0 0,-1 0 0 0 0,1 0 0 0 0,0-1 0 0 0,-1-1 1 0 0,0 1-1 0 0,0-2 0 0 0,0 1 0 0 0,0-1 0 0 0,-1 0 1 0 0,0-1-1 0 0,0 0 0 0 0,6-6-148 0 0,-2 1 69 0 0,0-1-1 0 0,-1 0 1 0 0,0 0 0 0 0,-1-1-1 0 0,-1 0 1 0 0,0-1 0 0 0,0 0-1 0 0,-2-1 1 0 0,0 1 0 0 0,0-1-1 0 0,-2-1 1 0 0,2-5-69 0 0,-5 15-31 0 0,0 0 0 0 0,-1 0 1 0 0,1 0-1 0 0,-1 0 0 0 0,-1 0 0 0 0,1-1 1 0 0,-1 1-1 0 0,0 0 0 0 0,-1-1 0 0 0,1 1 1 0 0,-1 0-1 0 0,-1 0 0 0 0,1 0 0 0 0,-1 0 1 0 0,0 0-1 0 0,0 0 0 0 0,-1 0 1 0 0,1 0-1 0 0,-1 1 0 0 0,-1-1 0 0 0,1 1 1 0 0,-1 0-1 0 0,0 0 0 0 0,0 0 0 0 0,0 1 1 0 0,-1 0-1 0 0,0-1 0 0 0,0 1 0 0 0,0 1 1 0 0,0-1-1 0 0,0 1 0 0 0,-1 0 0 0 0,1 0 1 0 0,-1 1-1 0 0,0-1 0 0 0,0 1 0 0 0,0 1 1 0 0,-6-2 30 0 0,-57 8-1955 0 0,27 14-4499 0 0,26-11-5528 0 0</inkml:trace>
  <inkml:trace contextRef="#ctx0" brushRef="#br0" timeOffset="1539.43">648 520 14547 0 0,'0'0'1619'0'0,"0"0"-679"0"0,0 0-75 0 0,0 0 171 0 0,0 0 28 0 0,0 0-137 0 0,0 0-276 0 0,0 0-207 0 0,0 0-70 0 0,0 0-16 0 0,0 0-22 0 0,0 0-12 0 0,0 0 33 0 0,61-29 2844 0 0,51-1-2278 0 0,-89 79-356 0 0,-21-44-508 0 0,-1 0 0 0 0,2 0-1 0 0,-1 0 1 0 0,0-1 0 0 0,1 1 0 0 0,0-1 0 0 0,0 1 0 0 0,0-1 0 0 0,1 0 0 0 0,-1 0 0 0 0,1 0-1 0 0,0-1 1 0 0,0 1 0 0 0,1-1 0 0 0,-1 0 0 0 0,1 0 0 0 0,-1-1 0 0 0,1 1 0 0 0,0-1 0 0 0,0 0 0 0 0,0 0-1 0 0,0-1 1 0 0,0 1 0 0 0,0-1 0 0 0,1 0 0 0 0,-1-1 0 0 0,0 1 0 0 0,1-1 0 0 0,-1 0 0 0 0,0 0-1 0 0,1-1 1 0 0,-1 0 0 0 0,0 0 0 0 0,0 0 0 0 0,0 0 0 0 0,1-1 0 0 0,2-1-59 0 0,-3 0-1500 0 0,-26 9-7597 0 0,16-2-3640 0 0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3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10218 0 0,'0'0'2045'0'0,"0"0"-517"0"0,0 0-194 0 0,0 0 13 0 0,0 0-27 0 0,0 0-131 0 0,0 0-251 0 0,0 0-246 0 0,0 0-105 0 0,0 0 38 0 0,0 0 95 0 0,0 0 63 0 0,8 3 4 0 0,126 16 3162 0 0,125-37-1851 0 0,-194 15-1925 0 0,-57 0 21 0 0,-14 1-3919 0 0,-6 8 234 0 0,7-1-2238 0 0,0-1-6164 0 0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4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17764 0 0,'0'0'1767'0'0,"0"0"-618"0"0,0 0-402 0 0,0 0-16 0 0,0 0 127 0 0,0 0 98 0 0,0 0 1 0 0,0 0-75 0 0,0 0-149 0 0,0 0-162 0 0,0 0-123 0 0,35-3-110 0 0,112-13-104 0 0,-93 11-630 0 0,88-9 1221 0 0,-55 12-8883 0 0,-75 2-4230 0 0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5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304 748 8290 0 0,'0'0'2632'0'0,"0"0"-1035"0"0,0 0-405 0 0,0 0 78 0 0,0 0 187 0 0,0 0 18 0 0,0 0-185 0 0,0 0-285 0 0,0 0-290 0 0,0 0-201 0 0,0 0-109 0 0,0 0-66 0 0,0 0-47 0 0,-30-1-29 0 0,-93 1-29 0 0,62 16 160 0 0,54-11-371 0 0,0 0 1 0 0,0 0 0 0 0,1 1 0 0 0,0 0-1 0 0,0 0 1 0 0,1 0 0 0 0,-1 1 0 0 0,1 0-1 0 0,1 0 1 0 0,-1 0 0 0 0,1 1 0 0 0,1-1-1 0 0,-1 1 1 0 0,1 0 0 0 0,1 0-1 0 0,-1 0 1 0 0,1 0 0 0 0,1 1 0 0 0,-1-1-1 0 0,2 1 1 0 0,-1-1 0 0 0,1 1 0 0 0,0-1-1 0 0,1 0 1 0 0,0 2-24 0 0,1-5 29 0 0,0 1 0 0 0,0-1-1 0 0,0 0 1 0 0,1 0 0 0 0,0-1 0 0 0,0 1-1 0 0,0 0 1 0 0,0-1 0 0 0,1 0-1 0 0,0 0 1 0 0,0 0 0 0 0,0 0 0 0 0,0-1-1 0 0,1 1 1 0 0,-1-1 0 0 0,1 0 0 0 0,0-1-1 0 0,0 1 1 0 0,0-1 0 0 0,0 0 0 0 0,0 0-1 0 0,1 0 1 0 0,-1-1 0 0 0,0 0-1 0 0,1 0 1 0 0,-1 0 0 0 0,1-1 0 0 0,0 1-1 0 0,-1-2 1 0 0,1 1 0 0 0,-1 0 0 0 0,1-1-1 0 0,2-1-28 0 0,9-3 153 0 0,0-1 0 0 0,-1-1 0 0 0,1-1-1 0 0,-1 0 1 0 0,-1-1 0 0 0,0-1 0 0 0,0 0-1 0 0,-1-1 1 0 0,0-1 0 0 0,-1 0 0 0 0,3-3-153 0 0,1-1 77 0 0,0-1-1 0 0,0-1 1 0 0,-2 0 0 0 0,0-1 0 0 0,-2 0 0 0 0,0-1 0 0 0,0-1 0 0 0,-2 0 0 0 0,-1 0 0 0 0,-1-1 0 0 0,0-1 0 0 0,0-7-77 0 0,-4 9 2 0 0,-1-1 0 0 0,0 0 0 0 0,-2 0 0 0 0,0 0 0 0 0,-2 0 1 0 0,-1 0-1 0 0,0 0 0 0 0,-5-19-2 0 0,6 33-25 0 0,-2 1-1 0 0,1 0 1 0 0,-1 0 0 0 0,-1 0 0 0 0,1 0-1 0 0,-1 0 1 0 0,0 1 0 0 0,0-1 0 0 0,-1 1 0 0 0,0 0-1 0 0,0 0 1 0 0,-1 0 0 0 0,1 1 0 0 0,-1-1-1 0 0,-1 1 1 0 0,1 0 0 0 0,-1 0 0 0 0,1 1-1 0 0,-1 0 1 0 0,-1 0 0 0 0,1 0 0 0 0,0 1-1 0 0,-1 0 1 0 0,0 0 0 0 0,0 1 0 0 0,-5-2 25 0 0,4 5-10 0 0,1-1 0 0 0,0 1 0 0 0,-1 1 0 0 0,1 0 1 0 0,0 0-1 0 0,0 0 0 0 0,0 1 0 0 0,0 0 0 0 0,1 0 0 0 0,-1 1 0 0 0,1 0 1 0 0,0 0-1 0 0,0 0 0 0 0,0 1 0 0 0,0 0 0 0 0,1 0 0 0 0,0 0 1 0 0,0 1-1 0 0,0 0 0 0 0,1 0 0 0 0,0 0 0 0 0,0 0 0 0 0,1 1 0 0 0,-1-1 1 0 0,1 1-1 0 0,1 0 0 0 0,-1 0 0 0 0,1 0 0 0 0,1 1 0 0 0,-1-1 1 0 0,1 0-1 0 0,0 1 0 0 0,1-1 0 0 0,0 3 10 0 0,3 9 54 0 0,1-1-1 0 0,1 0 1 0 0,1 0-1 0 0,0 0 1 0 0,1-1-1 0 0,1 0 1 0 0,1 0-1 0 0,0-1 1 0 0,2 0 0 0 0,-1 0-1 0 0,2-1 1 0 0,0-1-1 0 0,1 0 1 0 0,0-1-1 0 0,1 0 1 0 0,0-1-1 0 0,1-1 1 0 0,1 0 0 0 0,14 8-54 0 0,98 58 541 0 0,-101-59-369 0 0,-22-21-8054 0 0,-5 0-2076 0 0</inkml:trace>
  <inkml:trace contextRef="#ctx0" brushRef="#br0" timeOffset="515.669">750 523 11474 0 0,'0'0'3468'0'0,"0"0"-2017"0"0,0 0-784 0 0,0 0-61 0 0,0 0 65 0 0,0 0 43 0 0,0 0 5 0 0,0 0-117 0 0,0 0-91 0 0,0 0-45 0 0,0 0-98 0 0,0 0-30 0 0,7 11-31 0 0,52 89 584 0 0,-15 54-332 0 0,-23-95-430 0 0,-5-76 2948 0 0,66-121-2261 0 0,22-56-669 0 0,-105 193-184 0 0,1 1 1 0 0,0 0 0 0 0,0 0 0 0 0,-1 0-1 0 0,1 0 1 0 0,0-1 0 0 0,0 1 0 0 0,-1 0-1 0 0,1 0 1 0 0,0-1 0 0 0,0 1-1 0 0,0 0 1 0 0,0 0 0 0 0,-1-1 0 0 0,1 1-1 0 0,0 0 1 0 0,0 0 0 0 0,0-1 0 0 0,0 1-1 0 0,0 0 1 0 0,0-1 0 0 0,0 1 0 0 0,0 0-1 0 0,0-1 1 0 0,0 1 0 0 0,0 0-1 0 0,0 0 1 0 0,0-1 0 0 0,0 1 0 0 0,0 0-1 0 0,0-1 1 0 0,0 1 0 0 0,0 0 0 0 0,0-1-1 0 0,0 1 1 0 0,1 0 0 0 0,-1 0 0 0 0,0-1-1 0 0,0 1 1 0 0,0 0 0 0 0,0 0-1 0 0,1-1 1 0 0,-1 1 0 0 0,0 0 36 0 0,-25 18-6130 0 0,21-14 3009 0 0,-4 0-8444 0 0</inkml:trace>
  <inkml:trace contextRef="#ctx0" brushRef="#br0" timeOffset="997.531">696 229 12739 0 0,'0'0'2150'0'0,"0"0"-498"0"0,0 0-277 0 0,0 0-87 0 0,0 0-101 0 0,0 0-175 0 0,0 0-234 0 0,0 0-225 0 0,0 0-130 0 0,0 0-19 0 0,0 0 24 0 0,0 0 39 0 0,0 0 9 0 0,12 0-44 0 0,186-11 1374 0 0,3 3-1273 0 0,-201 8-518 0 0,0 0 2 0 0,0 0 10 0 0,0 0 24 0 0,0 0 34 0 0,0 0 27 0 0,-24 0 687 0 0,9-5-764 0 0,0-1 0 0 0,0-1 0 0 0,1 0 0 0 0,0 0 0 0 0,0-2 0 0 0,1 1 0 0 0,0-2 0 0 0,1 0 1 0 0,-8-8-36 0 0,11 10 21 0 0,1 3-47 0 0,1 0 0 0 0,1 0 0 0 0,-1-1 0 0 0,1 0 0 0 0,0-1 0 0 0,0 1 0 0 0,1-1 0 0 0,0 0 0 0 0,0-1 0 0 0,1 1 0 0 0,0-1 0 0 0,0 0 0 0 0,0 0 0 0 0,0-6 26 0 0,8 6-2973 0 0,3 8-2101 0 0,-2 0-435 0 0,-2 0-6900 0 0</inkml:trace>
  <inkml:trace contextRef="#ctx0" brushRef="#br0" timeOffset="1431.214">35 1153 8090 0 0,'0'0'1716'0'0,"0"0"-228"0"0,0 0 145 0 0,0 0 176 0 0,0 0-41 0 0,0 0-209 0 0,0 0-278 0 0,0 0-182 0 0,0 0-116 0 0,0 0-107 0 0,0 0-92 0 0,0 0-86 0 0,32-1-78 0 0,99-4-63 0 0,255-1 1484 0 0,-61-19-2081 0 0,-256 13-3880 0 0,-2-5-4008 0 0,-55 13-4225 0 0</inkml:trace>
  <inkml:trace contextRef="#ctx0" brushRef="#br0" timeOffset="2034.006">243 1414 14739 0 0,'0'0'1438'0'0,"0"0"-399"0"0,0 0-104 0 0,0 0 38 0 0,0 0-21 0 0,0 0-185 0 0,0 0-287 0 0,0 0-182 0 0,0 0-129 0 0,0 0-52 0 0,0 0-13 0 0,0 0-4 0 0,0 0 7 0 0,-25 21-7 0 0,-81 67-7 0 0,57-23 21 0 0,43-56-106 0 0,1 1-1 0 0,-1 0 1 0 0,2 0 0 0 0,0 0-1 0 0,0 0 1 0 0,0 1 0 0 0,2 0 0 0 0,-1-1-1 0 0,1 1 1 0 0,1 0 0 0 0,0 0 0 0 0,0 0-1 0 0,1 0 1 0 0,1 0 0 0 0,0 4-8 0 0,3-11 48 0 0,-1 1 0 0 0,1-1 0 0 0,0 0 0 0 0,0 0 0 0 0,1-1 0 0 0,-1 1 0 0 0,1-1 0 0 0,-1 0 0 0 0,1 0 0 0 0,0 0-1 0 0,0-1 1 0 0,1 0 0 0 0,-1 0 0 0 0,0 0 0 0 0,1-1 0 0 0,-1 1 0 0 0,1-1 0 0 0,0 0 0 0 0,-1-1 0 0 0,1 0 0 0 0,0 0 0 0 0,-1 0 0 0 0,1 0 0 0 0,0-1 0 0 0,-1 0 0 0 0,1 0 0 0 0,-1-1 0 0 0,1 1 0 0 0,-1-1 0 0 0,0 0 0 0 0,1-1-48 0 0,25-9 265 0 0,-1-2-1 0 0,-1 0 1 0 0,0-2 0 0 0,-1-1 0 0 0,-1-1 0 0 0,-1-2-1 0 0,0 0 1 0 0,-2-2 0 0 0,21-23-265 0 0,-25 26 51 0 0,0-1 0 0 0,-2-1 0 0 0,0-1 0 0 0,-2 0-1 0 0,0-1 1 0 0,-2-1 0 0 0,0 0 0 0 0,-2-1 0 0 0,0-1 0 0 0,-2 0 0 0 0,-1 0 0 0 0,-1-1-1 0 0,0-5-50 0 0,-6 26-13 0 0,-1 0 0 0 0,0 0 0 0 0,0 0 0 0 0,0 0 0 0 0,-1 0-1 0 0,1 0 1 0 0,-2 1 0 0 0,1-1 0 0 0,0 0 0 0 0,-1 0 0 0 0,0 0-1 0 0,-1 0 1 0 0,1 0 0 0 0,-1 1 0 0 0,0-1 0 0 0,-1 1 0 0 0,1-1-1 0 0,-1 1 1 0 0,0 0 0 0 0,0 0 0 0 0,-1 0 0 0 0,0 0 0 0 0,0 1-1 0 0,0-1 1 0 0,0 1 0 0 0,0 0 0 0 0,-1 0 0 0 0,0 1 0 0 0,0 0 0 0 0,0-1-1 0 0,0 1 1 0 0,0 1 0 0 0,-1-1 0 0 0,1 1 0 0 0,-1 0 0 0 0,0 0-1 0 0,1 1 1 0 0,-1 0 0 0 0,-1 0 13 0 0,-3 4-21 0 0,-1 0 0 0 0,1 1 1 0 0,0 0-1 0 0,0 1 0 0 0,0 0 0 0 0,1 0 0 0 0,0 1 1 0 0,0 1-1 0 0,0-1 0 0 0,1 1 0 0 0,0 1 0 0 0,0 0 1 0 0,1 0-1 0 0,0 0 0 0 0,0 1 0 0 0,1 0 0 0 0,0 0 1 0 0,0 1-1 0 0,1 0 0 0 0,-2 7 21 0 0,1-6 9 0 0,0 1 0 0 0,1-1-1 0 0,1 2 1 0 0,0-1 0 0 0,0 0 0 0 0,1 1 0 0 0,1-1 0 0 0,0 1-1 0 0,1 0 1 0 0,0 0 0 0 0,1 0 0 0 0,1 0 0 0 0,0 0 0 0 0,0-1-1 0 0,1 1 1 0 0,1 0 0 0 0,0-1 0 0 0,1 1 0 0 0,0-1 0 0 0,1 0-1 0 0,0 0 1 0 0,1-1 0 0 0,0 0 0 0 0,5 7-9 0 0,101 147 239 0 0,-89-155-1761 0 0,-8-24-7557 0 0,-12 7-2429 0 0</inkml:trace>
  <inkml:trace contextRef="#ctx0" brushRef="#br0" timeOffset="2400.972">961 1252 16676 0 0,'0'0'1313'0'0,"0"0"-557"0"0,0 0-170 0 0,0 0 171 0 0,0 0 197 0 0,0 0 66 0 0,0 0-118 0 0,0 0-217 0 0,0 0-174 0 0,0 0-127 0 0,-17 32-84 0 0,-55 102-61 0 0,-27 60 133 0 0,88-167-365 0 0,6-17-3 0 0,0 0-1 0 0,0 0 0 0 0,1 1 0 0 0,1-1 1 0 0,0 1-1 0 0,0 0 0 0 0,1 0 0 0 0,1 0 1 0 0,0 0-1 0 0,0 1 0 0 0,1-1 0 0 0,1 10-3 0 0,2-18 19 0 0,-1 0-1 0 0,1 0 0 0 0,0-1 0 0 0,0 1 0 0 0,0-1 0 0 0,0 0 0 0 0,0 0 0 0 0,1 0 1 0 0,-1 0-1 0 0,1 0 0 0 0,-1-1 0 0 0,1 0 0 0 0,0 0 0 0 0,-1 0 0 0 0,1 0 0 0 0,0 0 1 0 0,0-1-1 0 0,0 1 0 0 0,0-1 0 0 0,-1 0 0 0 0,1-1 0 0 0,0 1 0 0 0,0-1 0 0 0,2 0-18 0 0,-2 1 47 0 0,165-37 692 0 0,-166 37-765 0 0,-1-1 0 0 0,1 1 0 0 0,-1-1 1 0 0,0 0-1 0 0,1 0 0 0 0,-1 0 0 0 0,0-1 1 0 0,1 1-1 0 0,-1 0 0 0 0,0-1 0 0 0,0 0 1 0 0,0 1-1 0 0,0-1 0 0 0,-1 0 0 0 0,1 0 1 0 0,0 0-1 0 0,-1 0 0 0 0,1 0 0 0 0,-1 0 0 0 0,0-1 1 0 0,0 1-1 0 0,1-1 26 0 0,-2-10-1089 0 0,-1-8-3310 0 0,-7 7-6142 0 0,6 10 415 0 0</inkml:trace>
  <inkml:trace contextRef="#ctx0" brushRef="#br0" timeOffset="2616.187">619 1503 12179 0 0,'0'0'2232'0'0,"0"0"-545"0"0,0 0-279 0 0,0 0-125 0 0,0 0-130 0 0,0 0-144 0 0,0 0-149 0 0,0 0-69 0 0,0 0-21 0 0,0 0-21 0 0,0 0-69 0 0,0 0-102 0 0,0 0-81 0 0,27 2-89 0 0,88 8-74 0 0,36-21 57 0 0,-105 2-696 0 0,12-5-1919 0 0,-34 6-5340 0 0,-12 5-4743 0 0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37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5377 0 0,'0'0'3932'0'0,"0"0"-2060"0"0,0 0-841 0 0,0 0-78 0 0,0 0 165 0 0,0 0 146 0 0,0 0-79 0 0,0 0-248 0 0,0 0-219 0 0,0 0-106 0 0,0 0-1 0 0,0 0 23 0 0,0 0-3 0 0,12 0-49 0 0,97 0 1303 0 0,123-19 681 0 0,-107-12-2143 0 0,-118 30-180 0 0,3-1-3970 0 0,-14 6-5110 0 0,0-1-2580 0 0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0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327 611 0 0 0,'0'0'744'0'0,"0"0"636"0"0,0 0 150 0 0,0 0 17 0 0,0 0-4 0 0,0 0-53 0 0,0 0-97 0 0,0 0-120 0 0,0 0-104 0 0,0 0-110 0 0,0 0-83 0 0,-1-3-99 0 0,0 1-809 0 0,10-27 2623 0 0,33-3 1940 0 0,-53 10-1734 0 0,1 16-2797 0 0,0 1 0 0 0,0-1-1 0 0,0 2 1 0 0,-1-1 0 0 0,1 1 0 0 0,-1 1-1 0 0,0 0 1 0 0,0 1 0 0 0,0 0-1 0 0,-1 0 1 0 0,1 1 0 0 0,0 1 0 0 0,-1 0-1 0 0,1 0 1 0 0,0 1 0 0 0,0 1 0 0 0,-1 0-1 0 0,1 0 1 0 0,0 1 0 0 0,1 1 0 0 0,-1-1-1 0 0,0 2 1 0 0,1 0 0 0 0,-6 3-100 0 0,11-5 21 0 0,0-1-10 0 0,0 1 0 0 0,0-1 0 0 0,1 1 0 0 0,-1 0 0 0 0,1 0 0 0 0,0 0 0 0 0,0 0 0 0 0,0 1 0 0 0,0 0 0 0 0,1 0-1 0 0,-1 0 1 0 0,1 0 0 0 0,0 0 0 0 0,0 1 0 0 0,1 0 0 0 0,-2 2-11 0 0,-11 53 87 0 0,15-44-34 0 0,-1-14-47 0 0,1 0 1 0 0,-1 0 0 0 0,1 0 0 0 0,0 0 0 0 0,0 0 0 0 0,0 0-1 0 0,0 0 1 0 0,0 0 0 0 0,0 0 0 0 0,0 1 0 0 0,1-1 0 0 0,-1 0-1 0 0,1 0 1 0 0,-1 0 0 0 0,1 0 0 0 0,0 0 0 0 0,0-1 0 0 0,0 1-1 0 0,0 0 1 0 0,0 0 0 0 0,0 0 0 0 0,0-1 0 0 0,1 1 0 0 0,-1-1-1 0 0,1 1 1 0 0,-1-1 0 0 0,1 1 0 0 0,-1-1 0 0 0,1 0 0 0 0,0 0-1 0 0,0 0 1 0 0,0 0 0 0 0,-1 0 0 0 0,1 0 0 0 0,2 0-7 0 0,22 5 130 0 0,0-2 1 0 0,0 0 0 0 0,1-2-1 0 0,-1-1 1 0 0,1-1 0 0 0,-1-1 0 0 0,0-1-1 0 0,14-4-130 0 0,-2 2 538 0 0,-173 99-306 0 0,122-87-231 0 0,0 1 0 0 0,1 1 0 0 0,0 0 0 0 0,1 0 0 0 0,0 1 0 0 0,0 1-1 0 0,1 0 1 0 0,1 0 0 0 0,0 1 0 0 0,1 0 0 0 0,0 0 0 0 0,1 1 0 0 0,1 0 0 0 0,0 0 0 0 0,0 1 0 0 0,2 0 0 0 0,0 0 0 0 0,-2 15-1 0 0,7-24 2 0 0,1-1 1 0 0,0 0-1 0 0,0 1 0 0 0,0-1 1 0 0,1 0-1 0 0,0 0 0 0 0,0 0 1 0 0,0 0-1 0 0,1-1 0 0 0,-1 0 1 0 0,1 1-1 0 0,0-1 0 0 0,0 0 0 0 0,1-1 1 0 0,-1 1-1 0 0,1-1 0 0 0,0 0 1 0 0,0 0-1 0 0,0 0 0 0 0,0-1 1 0 0,0 0-1 0 0,1 0 0 0 0,-1 0 1 0 0,1-1-1 0 0,-1 1 0 0 0,1-1 1 0 0,-1-1-1 0 0,1 1 0 0 0,0-1 0 0 0,3 0-2 0 0,15 1 1 0 0,-19 0-11 0 0,1 0 0 0 0,-1 0 0 0 0,1 0 0 0 0,-1-1 0 0 0,1 0 0 0 0,-1 0 0 0 0,1-1 0 0 0,-1 0 0 0 0,1 0 0 0 0,-1 0 1 0 0,1 0-1 0 0,-1-1 0 0 0,0 0 0 0 0,0 0 0 0 0,0 0 0 0 0,0-1 0 0 0,0 0 0 0 0,2-1 10 0 0,1-41-3698 0 0,-7 23-6092 0 0,0 15-2649 0 0</inkml:trace>
  <inkml:trace contextRef="#ctx0" brushRef="#br0" timeOffset="683.026">77 0 7290 0 0,'0'0'1833'0'0,"0"0"-110"0"0,0 0-98 0 0,0 0-9 0 0,0 0-45 0 0,0 0-189 0 0,0 0-297 0 0,0 0-310 0 0,0 0-240 0 0,0 0-148 0 0,0 0-41 0 0,0 0 60 0 0,0 0 94 0 0,0 19 1383 0 0,46 165 2074 0 0,38 150-2550 0 0,-75-275-1300 0 0,-3 1 1 0 0,-3 0-1 0 0,-3 47-107 0 0,-1-49 68 0 0,-4 288 135 0 0,36-190-168 0 0,-27-135-35 0 0,-2-17 8 0 0,-1 0 0 0 0,0-1 0 0 0,0 1 0 0 0,0 0 0 0 0,-1 0 0 0 0,0 1 1 0 0,1-1-1 0 0,-1 0 0 0 0,-1 0 0 0 0,1 0 0 0 0,0 0 0 0 0,-1 0 1 0 0,0 0-1 0 0,0 0 0 0 0,0 0 0 0 0,-1-1 0 0 0,1 1 0 0 0,-1 0 1 0 0,0 1-9 0 0,-8 5 77 0 0,11-10-92 0 0,-1 0-1 0 0,0 0 1 0 0,1 0 0 0 0,-1 0 0 0 0,1 0 0 0 0,-1 0-1 0 0,0 0 1 0 0,1 0 0 0 0,-1 0 0 0 0,0 0-1 0 0,1 0 1 0 0,-1 0 0 0 0,0 0 0 0 0,1 0 0 0 0,-1 0-1 0 0,0 1 1 0 0,1-1 0 0 0,-1 0 0 0 0,0 0-1 0 0,1 0 1 0 0,-1 1 0 0 0,0-1 0 0 0,1 0 0 0 0,-1 0-1 0 0,0 1 1 0 0,0-1 0 0 0,0 0 0 0 0,1 1 0 0 0,-1-1-1 0 0,0 0 1 0 0,0 1 0 0 0,0-1 0 0 0,0 0-1 0 0,1 1 1 0 0,-1-1 0 0 0,0 0 0 0 0,0 1 0 0 0,0-1-1 0 0,0 0 1 0 0,0 1 0 0 0,0-1 0 0 0,0 1-1 0 0,0-1 1 0 0,0 0 0 0 0,0 1 0 0 0,0-1 0 0 0,0 0-1 0 0,0 1 1 0 0,-1-1 0 0 0,1 0 0 0 0,0 1 15 0 0,3-1-588 0 0,8 0-902 0 0,-6-1-7800 0 0,-5-2-3050 0 0</inkml:trace>
  <inkml:trace contextRef="#ctx0" brushRef="#br0" timeOffset="2228.807">1099 906 5633 0 0,'0'0'2591'0'0,"0"0"-682"0"0,0 0-424 0 0,0 0-6 0 0,0 0 135 0 0,0 0 18 0 0,0 0-150 0 0,0 0-250 0 0,0 0-278 0 0,0 0-211 0 0,0 0-147 0 0,-8-21-56 0 0,-24-64-27 0 0,31 83-468 0 0,1 0-1 0 0,-1 0 0 0 0,0 0 0 0 0,1 0 0 0 0,-1 0 0 0 0,0 0 0 0 0,0 0 0 0 0,0 0 1 0 0,0 1-1 0 0,-1-1 0 0 0,1 0 0 0 0,0 1 0 0 0,-1-1 0 0 0,1 1 0 0 0,-1-1 0 0 0,1 1 1 0 0,-1 0-1 0 0,0 0 0 0 0,0-1 0 0 0,0 1 0 0 0,1 0 0 0 0,-1 1 0 0 0,0-1 1 0 0,0 0-1 0 0,-1 0-44 0 0,-4-1 222 0 0,-4-2-92 0 0,-1 1 0 0 0,1 0 0 0 0,0 1 0 0 0,-1 0 1 0 0,1 1-1 0 0,-1 0 0 0 0,0 0 0 0 0,1 2 0 0 0,-1-1 0 0 0,0 2 0 0 0,1-1 0 0 0,-1 1 0 0 0,1 1 1 0 0,0 0-1 0 0,0 1 0 0 0,0 0 0 0 0,0 1 0 0 0,-2 1-130 0 0,1 0 71 0 0,1 1 0 0 0,0 1 0 0 0,0-1 0 0 0,0 2 0 0 0,1-1 0 0 0,0 2 0 0 0,1-1-1 0 0,0 1 1 0 0,0 0 0 0 0,-5 9-71 0 0,8-8 21 0 0,-1 0-1 0 0,2 0 0 0 0,-1 0 0 0 0,2 0 0 0 0,0 1 0 0 0,0 0 0 0 0,1 0 0 0 0,0 0 0 0 0,1 0 0 0 0,0 1 1 0 0,1-1-1 0 0,1 0 0 0 0,0 1 0 0 0,1-1 0 0 0,0 0 0 0 0,0 1 0 0 0,2-1 0 0 0,-1 0 0 0 0,2 0 1 0 0,-1 0-1 0 0,2-1 0 0 0,-1 1 0 0 0,2-1 0 0 0,-1 0 0 0 0,6 6-20 0 0,-8-12 35 0 0,1-1 1 0 0,0 1-1 0 0,0-1 0 0 0,1 0 0 0 0,-1-1 0 0 0,1 1 1 0 0,0-1-1 0 0,0 0 0 0 0,0 0 0 0 0,1 0 0 0 0,-1-1 1 0 0,1 1-1 0 0,-1-1 0 0 0,1-1 0 0 0,0 1 1 0 0,-1-1-1 0 0,1 0 0 0 0,0 0 0 0 0,0-1 0 0 0,0 0 1 0 0,0 0-1 0 0,0 0 0 0 0,0-1 0 0 0,0 0 0 0 0,-1 0 1 0 0,3 0-36 0 0,6-3 87 0 0,-1-1 1 0 0,0 0-1 0 0,0-1 1 0 0,0 0-1 0 0,-1-1 1 0 0,1 0 0 0 0,-2-1-1 0 0,1 0 1 0 0,-1-1-1 0 0,5-5-87 0 0,12-13 76 0 0,-1-1-1 0 0,-1-2 1 0 0,-1 0 0 0 0,-2-1-1 0 0,-1-2 1 0 0,-2 0-1 0 0,-1-1 1 0 0,-1-1-1 0 0,8-28-75 0 0,-19 47 61 0 0,-8 22-43 0 0,-4 16-49 0 0,2-12 32 0 0,1 0 0 0 0,1 0 0 0 0,-1 0 0 0 0,1 0 0 0 0,1 0 0 0 0,0 1 0 0 0,1-1 0 0 0,0 0 0 0 0,0 0 0 0 0,1 0 0 0 0,0 0 0 0 0,1 0 0 0 0,0 0 0 0 0,1 0 0 0 0,0-1 0 0 0,0 0 0 0 0,1 0 0 0 0,0 0 0 0 0,4 4-1 0 0,8 8 4 0 0,1 0 1 0 0,0-1-1 0 0,2-2 0 0 0,0 0 0 0 0,19 13-4 0 0,-24-22-1293 0 0,-25-17-3013 0 0,-9-8-5659 0 0,11 9-2201 0 0</inkml:trace>
  <inkml:trace contextRef="#ctx0" brushRef="#br0" timeOffset="2769.025">719 401 4489 0 0,'0'0'3714'0'0,"0"0"-1319"0"0,0 0-500 0 0,0 0-58 0 0,0 0 8 0 0,0 0-77 0 0,0 0-204 0 0,0 0-247 0 0,0 0-246 0 0,0 0-185 0 0,0 0-146 0 0,0 0-120 0 0,0 0-101 0 0,-5-3-94 0 0,-17-9-54 0 0,16 9-33 0 0,6 3-25 0 0,30 0 1179 0 0,217 7 309 0 0,-25 12-1512 0 0,-218-13 918 0 0,-58-60-979 0 0,-74-75-165 0 0,56 55-138 0 0,103 77-5098 0 0,-16 2 1380 0 0,-2-2-6238 0 0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6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0 0 0,'0'0'1194'0'0,"0"0"654"0"0,0 0 56 0 0,0 0-131 0 0,0 0-109 0 0,0 0-68 0 0,0 0-43 0 0,0 0-48 0 0,0 0-78 0 0,0 0-110 0 0,0 0-137 0 0,0 0-152 0 0,0 0-136 0 0,6 15 5904 0 0,257-15-4104 0 0,-140 0-2471 0 0,-143-15-7642 0 0,15 11 963 0 0,2 1-5476 0 0</inkml:trace>
  <inkml:trace contextRef="#ctx0" brushRef="#br0" timeOffset="254.546">104 1 12651 0 0,'0'0'1251'0'0,"0"0"-359"0"0,0 0-109 0 0,0 0 210 0 0,0 0 253 0 0,0 0 113 0 0,0 0-67 0 0,0 0-185 0 0,0 0-230 0 0,-6 34-234 0 0,-19 108-188 0 0,21-61 53 0 0,54 136-764 0 0,-50-206-601 0 0,1 3-1954 0 0,-3-5-7065 0 0,1-5-381 0 0</inkml:trace>
  <inkml:trace contextRef="#ctx0" brushRef="#br0" timeOffset="816.968">605 170 11666 0 0,'0'0'2325'0'0,"0"0"-1637"0"0,0 0-565 0 0,0 0 172 0 0,0 0 357 0 0,0 0 248 0 0,0 0 73 0 0,0 0-116 0 0,0 0-240 0 0,0 0-213 0 0,-13 34-146 0 0,-40 109-93 0 0,16 9 93 0 0,35-130-249 0 0,11 58 51 0 0,-9-80-2 0 0,0 1 1 0 0,1-1 0 0 0,-1 0 0 0 0,0 1-1 0 0,0-1 1 0 0,0 0 0 0 0,1 1 0 0 0,-1-1-1 0 0,0 0 1 0 0,0 0 0 0 0,1 1 0 0 0,-1-1-1 0 0,0 0 1 0 0,1 0 0 0 0,-1 0 0 0 0,0 1-1 0 0,1-1 1 0 0,-1 0 0 0 0,1 0 0 0 0,-1 0-1 0 0,0 0 1 0 0,1 0 0 0 0,-1 0-1 0 0,0 1 1 0 0,1-1 0 0 0,-1 0 0 0 0,1 0-1 0 0,-1 0 1 0 0,0-1 0 0 0,1 1 0 0 0,-1 0-1 0 0,1 0 1 0 0,-1 0 0 0 0,0 0 0 0 0,1 0-1 0 0,-1 0 1 0 0,0 0 0 0 0,1-1 0 0 0,-1 1-1 0 0,0 0 1 0 0,1 0 0 0 0,-1 0 0 0 0,0-1-1 0 0,1 1 1 0 0,-1 0 0 0 0,0-1 0 0 0,0 1-1 0 0,1 0 1 0 0,-1 0 0 0 0,0-1 0 0 0,0 1-1 0 0,0 0 1 0 0,1-1 0 0 0,-1 1-1 0 0,0-1 1 0 0,0 1 0 0 0,0 0 0 0 0,0-1-1 0 0,0 1 1 0 0,0 0 0 0 0,0-1 0 0 0,0 1-1 0 0,0-1 1 0 0,0 1 0 0 0,0 0 0 0 0,0-1-59 0 0,15-38 741 0 0,-11 28-578 0 0,44-144 899 0 0,-39 119-960 0 0,1 0 0 0 0,2 1 0 0 0,2 0 1 0 0,1 1-1 0 0,1 0 0 0 0,4-3-102 0 0,-19 36 2 0 0,7-12 12 0 0,-1 0-1 0 0,2 1 0 0 0,0 0 0 0 0,0 1 0 0 0,1-1 1 0 0,0 2-1 0 0,1 0 0 0 0,0 0 0 0 0,1 1 0 0 0,3-2-13 0 0,-13 10-2 0 0,-1 0-1 0 0,0 0 1 0 0,0 0-1 0 0,1 1 1 0 0,-1-1-1 0 0,0 0 1 0 0,1 1-1 0 0,-1-1 0 0 0,1 1 1 0 0,-1-1-1 0 0,1 1 1 0 0,-1 0-1 0 0,1 0 1 0 0,-1-1-1 0 0,1 1 1 0 0,-1 0-1 0 0,1 1 1 0 0,-1-1-1 0 0,1 0 0 0 0,-1 0 1 0 0,1 1-1 0 0,-1-1 1 0 0,0 0-1 0 0,1 1 1 0 0,-1 0-1 0 0,1-1 1 0 0,-1 1-1 0 0,0 0 0 0 0,1-1 1 0 0,-1 1-1 0 0,0 0 1 0 0,0 0-1 0 0,0 0 1 0 0,0 0-1 0 0,0 1 1 0 0,0-1-1 0 0,0 0 1 0 0,0 0-1 0 0,0 0 0 0 0,0 1 1 0 0,-1-1-1 0 0,1 0 1 0 0,-1 1-1 0 0,1-1 1 0 0,0 2 2 0 0,19 121 665 0 0,-18-104-641 0 0,-1-7-4819 0 0,-1-12 1942 0 0,0-1-3219 0 0,0 0-5463 0 0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8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0 872 8266 0 0,'0'0'1959'0'0,"0"0"-381"0"0,0 0-170 0 0,0 0 43 0 0,0 0-8 0 0,0 0-191 0 0,0 0-305 0 0,0 0-282 0 0,0 0-126 0 0,0 0-11 0 0,0 0 43 0 0,7 2 43 0 0,51 11 439 0 0,2-2 0 0 0,-1-3 0 0 0,1-3 1 0 0,1-3-1 0 0,20-2-1053 0 0,-24-14-17 0 0,-54 6-1412 0 0,-3 4-1864 0 0,0 0-4539 0 0,0 1-3764 0 0</inkml:trace>
  <inkml:trace contextRef="#ctx0" brushRef="#br0" timeOffset="265.945">17 1045 8330 0 0,'0'0'5072'0'0,"0"0"-2965"0"0,0 0-1168 0 0,0 0-122 0 0,0 0 175 0 0,0 0 188 0 0,0 0 17 0 0,0 0-141 0 0,0 0-195 0 0,0 0-164 0 0,0 0-99 0 0,0 0-75 0 0,11 10-39 0 0,38 30-45 0 0,-47-38-391 0 0,1 0 0 0 0,0 0 0 0 0,0 0 0 0 0,0 0 0 0 0,0-1 0 0 0,0 0 0 0 0,1 1 0 0 0,-1-1 0 0 0,0 0 0 0 0,0-1 0 0 0,1 1 0 0 0,-1 0 0 0 0,1-1 0 0 0,-1 0 0 0 0,0 0 0 0 0,1 0 0 0 0,-1 0 0 0 0,1-1-48 0 0,10 1 204 0 0,224-34 854 0 0,-210 29-1324 0 0,-3 1-1624 0 0,-9 2-4105 0 0,-13 2-5998 0 0</inkml:trace>
  <inkml:trace contextRef="#ctx0" brushRef="#br0" timeOffset="1632.35">1048 659 2160 0 0,'0'0'3671'0'0,"0"0"-1531"0"0,0 0-553 0 0,0 0-23 0 0,0 0 46 0 0,0 0 18 0 0,0 0-145 0 0,0 0-264 0 0,0 0-277 0 0,0 0-265 0 0,0 0-173 0 0,-6-8-121 0 0,-21-24-97 0 0,25 31-254 0 0,0 0 1 0 0,0 0-1 0 0,0 0 1 0 0,-1 0 0 0 0,1 1-1 0 0,0-1 1 0 0,0 1-1 0 0,-1-1 1 0 0,1 1 0 0 0,0 0-1 0 0,0 0 1 0 0,-1 0 0 0 0,1 0-1 0 0,0 0 1 0 0,-1 0-1 0 0,1 1 1 0 0,0-1 0 0 0,0 1-1 0 0,-1 0 1 0 0,1 0-1 0 0,0 0 1 0 0,0 0 0 0 0,0 0-1 0 0,0 0 1 0 0,0 0-1 0 0,0 1 1 0 0,0-1 0 0 0,1 0-1 0 0,-1 1 1 0 0,0 0-33 0 0,-4 2 46 0 0,-8 5-16 0 0,0 1 0 0 0,0 1 0 0 0,1 0 0 0 0,0 1 0 0 0,1 0 0 0 0,0 1 0 0 0,1 0-1 0 0,1 1 1 0 0,0 0 0 0 0,1 1 0 0 0,0 0 0 0 0,1 0 0 0 0,1 1 0 0 0,0 0 0 0 0,-2 12-30 0 0,8-24 29 0 0,0 0 0 0 0,0 0 0 0 0,1 0 1 0 0,-1 0-1 0 0,1 0 0 0 0,0 0 0 0 0,0 0 0 0 0,1 0 0 0 0,-1 0 0 0 0,1 0 0 0 0,0 0 0 0 0,0 0 0 0 0,0 0 0 0 0,1-1 1 0 0,-1 1-1 0 0,1 0 0 0 0,0-1 0 0 0,0 1 0 0 0,0-1 0 0 0,0 1 0 0 0,1-1 0 0 0,-1 0 0 0 0,1 0 0 0 0,0 0 0 0 0,0-1 0 0 0,0 1 1 0 0,0-1-1 0 0,1 1 0 0 0,-1-1 0 0 0,1 0 0 0 0,-1 0 0 0 0,1-1 0 0 0,0 1 0 0 0,-1-1 0 0 0,1 0 0 0 0,0 0 0 0 0,0 0 0 0 0,0 0 1 0 0,0 0-1 0 0,0-1 0 0 0,0 0 0 0 0,4 0-29 0 0,9-1 184 0 0,0-1 0 0 0,0-1 1 0 0,-1 0-1 0 0,1-1 0 0 0,-1-1 1 0 0,0 0-1 0 0,0-1 0 0 0,0-1 1 0 0,-1-1-1 0 0,0 0 0 0 0,13-10-184 0 0,-26 17 11 0 0,41-25 177 0 0,-2-2 0 0 0,0-2 1 0 0,-2-2-1 0 0,-1-1 0 0 0,-2-2 1 0 0,-2-1-1 0 0,-1-2 1 0 0,1-4-189 0 0,-20 23 29 0 0,-1 0 1 0 0,-1 0 0 0 0,0-1 0 0 0,-2 0 0 0 0,0-1 0 0 0,-1 0-1 0 0,-1-1 1 0 0,-1 0 0 0 0,-1 0 0 0 0,-2-1 0 0 0,0 1 0 0 0,-1-1-1 0 0,-1 0 1 0 0,-1 0 0 0 0,-1 0 0 0 0,-1-10-30 0 0,0 24-30 0 0,-1 0 0 0 0,1 0-1 0 0,-2 1 1 0 0,1-1 0 0 0,-1 0 0 0 0,0 1 0 0 0,-1-1-1 0 0,0 1 1 0 0,0 0 0 0 0,0 1 0 0 0,-1-1-1 0 0,-1 1 1 0 0,1-1 0 0 0,-1 2 0 0 0,-1-1 0 0 0,1 1-1 0 0,-1 0 1 0 0,0 0 0 0 0,0 1 0 0 0,-1-1 0 0 0,1 2-1 0 0,-1-1 1 0 0,0 1 0 0 0,-1 1 0 0 0,1-1-1 0 0,-1 1 1 0 0,1 1 0 0 0,-1-1 0 0 0,-4 1 30 0 0,1 2-15 0 0,0 2 1 0 0,0-1-1 0 0,0 1 0 0 0,0 1 1 0 0,1 0-1 0 0,-1 1 1 0 0,1 0-1 0 0,-1 1 1 0 0,1 0-1 0 0,1 0 0 0 0,-1 2 1 0 0,1-1-1 0 0,0 1 1 0 0,0 1-1 0 0,1-1 0 0 0,0 2 1 0 0,1-1-1 0 0,-1 1 1 0 0,2 0-1 0 0,-1 1 0 0 0,1 0 1 0 0,1 0-1 0 0,0 1 1 0 0,0 0-1 0 0,1 0 0 0 0,1 0 1 0 0,-1 0-1 0 0,2 1 1 0 0,0 0-1 0 0,0 0 0 0 0,1 0 1 0 0,0 0-1 0 0,1 0 1 0 0,1 2 14 0 0,4 0 44 0 0,1-1 0 0 0,0-1 1 0 0,0 1-1 0 0,2-1 0 0 0,-1 0 0 0 0,2 0 1 0 0,0 0-1 0 0,0-1 0 0 0,1-1 0 0 0,0 1 1 0 0,1-2-1 0 0,0 1 0 0 0,0-1 0 0 0,1-1 1 0 0,0 1-1 0 0,1-2 0 0 0,3 2-44 0 0,-6-3 63 0 0,29 19 270 0 0,1-1 1 0 0,2-3 0 0 0,0-1 0 0 0,1-2-1 0 0,1-2 1 0 0,1-1 0 0 0,0-3-1 0 0,43 7-333 0 0,-63-16 303 0 0,-6 0-1028 0 0,-20-2-5677 0 0,-4 0-1134 0 0,3 2-4939 0 0</inkml:trace>
  <inkml:trace contextRef="#ctx0" brushRef="#br0" timeOffset="1944.341">624 1064 10378 0 0,'0'0'1838'0'0,"0"0"-486"0"0,0 0-341 0 0,0 0-64 0 0,0 0-13 0 0,0 0 18 0 0,0 0-45 0 0,0 0-86 0 0,0 0-3 0 0,0 0-56 0 0,0 0-23 0 0,0 0 17 0 0,0 0-21 0 0,30 13-40 0 0,97 38-45 0 0,-118-47-556 0 0,0-1 1 0 0,0-1-1 0 0,1 0 1 0 0,0 0-1 0 0,-1-1 1 0 0,1 0-1 0 0,0 0 1 0 0,0-1-1 0 0,-1 0 1 0 0,9-2-95 0 0,5 0 185 0 0,360-51 1631 0 0,-221 26-1519 0 0,99-9-213 0 0,-253 35-518 0 0,26 1 100 0 0,-24 15-7281 0 0,-10-8-4310 0 0</inkml:trace>
  <inkml:trace contextRef="#ctx0" brushRef="#br0" timeOffset="2546.543">1055 1377 12427 0 0,'0'0'1775'0'0,"0"0"-308"0"0,0 0-112 0 0,0 0 60 0 0,0 0-38 0 0,0 0-195 0 0,0 0-274 0 0,0 0-279 0 0,0 0-188 0 0,0 0-128 0 0,0 0-78 0 0,0 0-51 0 0,-26 5-18 0 0,-82 18-14 0 0,105-22-140 0 0,0-1 0 0 0,-1 1 0 0 0,1 0 0 0 0,0 0 0 0 0,-1 1 0 0 0,1-1-1 0 0,0 1 1 0 0,0 0 0 0 0,0-1 0 0 0,0 1 0 0 0,0 1 0 0 0,1-1 0 0 0,-1 0-1 0 0,0 1 1 0 0,1-1 0 0 0,0 1 0 0 0,0 0 0 0 0,-2 1-12 0 0,-3 7 48 0 0,-18 21 24 0 0,2 1-1 0 0,0 1 1 0 0,3 1 0 0 0,-12 28-72 0 0,16 40-28 0 0,18-99 49 0 0,0-1 1 0 0,0 1 0 0 0,1-1 0 0 0,-1 0 0 0 0,1 0 0 0 0,0 0 0 0 0,0-1 0 0 0,0 1-1 0 0,0 0 1 0 0,1-1 0 0 0,-1 0 0 0 0,1 0 0 0 0,-1 0 0 0 0,1 0 0 0 0,0-1-1 0 0,-1 1 1 0 0,1-1 0 0 0,0 0 0 0 0,0 0 0 0 0,0-1 0 0 0,0 1 0 0 0,0-1 0 0 0,0 0-1 0 0,0 0 1 0 0,0 0 0 0 0,0 0 0 0 0,0-1 0 0 0,0 1 0 0 0,0-1 0 0 0,1 0-22 0 0,3 0 97 0 0,9-1 59 0 0,0-1 1 0 0,0-1-1 0 0,0 0 1 0 0,0-1-1 0 0,-1-1 0 0 0,1-1 1 0 0,-2 0-1 0 0,1-1 1 0 0,9-8-157 0 0,-9 8 96 0 0,12-7-20 0 0,-1-1 0 0 0,-1-1 0 0 0,-1-2 0 0 0,0 0 0 0 0,-1-2-1 0 0,-2 0 1 0 0,0-2 0 0 0,-1 0 0 0 0,-1-2 0 0 0,-2 0 0 0 0,0-1-1 0 0,-2-1 1 0 0,-1 0 0 0 0,-1-1 0 0 0,8-22-76 0 0,-18 39-21 0 0,0-1 1 0 0,-1 0-1 0 0,0 0 0 0 0,0-1 1 0 0,-2 1-1 0 0,1 0 0 0 0,-2-1 1 0 0,1 1-1 0 0,-2-1 1 0 0,0 1-1 0 0,0-1 0 0 0,-1 1 1 0 0,-1 0-1 0 0,0 0 0 0 0,0 0 1 0 0,-1 0-1 0 0,-1 0 0 0 0,0 1 1 0 0,-1 0-1 0 0,0 0 1 0 0,-6-8 20 0 0,8 15-28 0 0,-1 1 1 0 0,0 0 0 0 0,0 0 0 0 0,0 0 0 0 0,0 1 0 0 0,0 0 0 0 0,-1 0 0 0 0,1 0 0 0 0,-1 0 0 0 0,1 1 0 0 0,-1 0-1 0 0,1 0 1 0 0,-1 0 0 0 0,0 1 0 0 0,0 0 0 0 0,1 0 0 0 0,-1 1 0 0 0,0-1 0 0 0,1 1 0 0 0,-1 0 0 0 0,0 1-1 0 0,1 0 1 0 0,-1-1 0 0 0,1 2 0 0 0,0-1 0 0 0,0 1 0 0 0,0-1 0 0 0,0 1 0 0 0,0 1 0 0 0,1-1 0 0 0,-1 1 0 0 0,1-1-1 0 0,0 1 1 0 0,0 1 0 0 0,0-1 0 0 0,1 1 0 0 0,-1-1 0 0 0,-1 5 27 0 0,-10 5 7 0 0,1 2-1 0 0,0 0 1 0 0,1 1 0 0 0,1 0 0 0 0,1 1 0 0 0,0 0-1 0 0,1 1 1 0 0,2 0 0 0 0,-1 1 0 0 0,2-1-1 0 0,1 1 1 0 0,0 1 0 0 0,2-1 0 0 0,0 1-1 0 0,1 0 1 0 0,1 13-7 0 0,2-33 0 0 0,-1 10 23 0 0,1 0 1 0 0,0 1-1 0 0,1-1 0 0 0,1 0 0 0 0,-1 0 1 0 0,2 0-1 0 0,-1 0 0 0 0,2 0 0 0 0,2 6-23 0 0,-1-5 29 0 0,0-1 0 0 0,1 0 0 0 0,0 0 0 0 0,1-1 0 0 0,1 1-1 0 0,-1-2 1 0 0,1 1 0 0 0,1-1 0 0 0,0 0 0 0 0,0-1-1 0 0,1 0 1 0 0,0 0 0 0 0,3 1-29 0 0,-8-7-31 0 0,0 1 0 0 0,0-1 0 0 0,0 0 0 0 0,0 0 0 0 0,0-1 0 0 0,1 1 0 0 0,-1-1 0 0 0,0 0 0 0 0,1-1 0 0 0,-1 1 0 0 0,1-1 0 0 0,-1 0 0 0 0,0-1 0 0 0,1 1 0 0 0,-1-1 0 0 0,1 0 0 0 0,-1-1-1 0 0,0 1 1 0 0,0-1 0 0 0,0 0 0 0 0,0 0 0 0 0,4-3 31 0 0,52-51-2681 0 0,-37 31-1860 0 0,-5 4-3020 0 0,-9 9-4144 0 0</inkml:trace>
  <inkml:trace contextRef="#ctx0" brushRef="#br0" timeOffset="2862.56">1679 1218 11298 0 0,'0'0'4881'0'0,"0"0"-2897"0"0,0 0-1150 0 0,0 0-84 0 0,0 0 117 0 0,0 0 121 0 0,0 0-13 0 0,0 0-143 0 0,0 0-160 0 0,0 0-126 0 0,-20 33-109 0 0,-65 103-84 0 0,-33 67 440 0 0,110-192-787 0 0,1 1 1 0 0,0 0 0 0 0,1 0 0 0 0,0 0 0 0 0,1 0 0 0 0,0 1 0 0 0,1 0 0 0 0,1 0 0 0 0,0 0 0 0 0,0 1-1 0 0,2-1 1 0 0,-1 11-7 0 0,5-21 28 0 0,0 0-1 0 0,0 0 1 0 0,1 0-1 0 0,-1 0 0 0 0,0-1 1 0 0,1 1-1 0 0,0-1 1 0 0,0 0-1 0 0,0 0 1 0 0,0 0-1 0 0,0-1 1 0 0,0 0-1 0 0,0 1 0 0 0,0-1 1 0 0,0-1-1 0 0,1 1 1 0 0,-1-1-1 0 0,0 1 1 0 0,1-1-1 0 0,-1 0 0 0 0,1-1 1 0 0,-1 1-1 0 0,0-1 1 0 0,0 0-1 0 0,1 0 1 0 0,-1 0-1 0 0,0-1 0 0 0,2 0-27 0 0,181-54 1169 0 0,-178 52-994 0 0,6-5-3470 0 0,-25 0-8542 0 0,8 9-123 0 0</inkml:trace>
  <inkml:trace contextRef="#ctx0" brushRef="#br0" timeOffset="3112.949">1272 1513 10850 0 0,'0'0'6014'0'0,"0"0"-3889"0"0,0 0-1323 0 0,0 0-58 0 0,0 0 122 0 0,0 0 70 0 0,0 0-39 0 0,0 0-165 0 0,0 0-146 0 0,34-4-126 0 0,106-10-111 0 0,111-1-1227 0 0,-220 14-1836 0 0,-11-1-3393 0 0,-4 1-6050 0 0</inkml:trace>
  <inkml:trace contextRef="#ctx0" brushRef="#br0" timeOffset="4128.796">2537 379 3345 0 0,'0'0'2037'0'0,"0"0"-171"0"0,0 0-65 0 0,0 0-92 0 0,0 0-112 0 0,0 0-108 0 0,0 0-131 0 0,0 0-136 0 0,0 0-85 0 0,0 0-66 0 0,0 0-65 0 0,0 0-56 0 0,0 0-88 0 0,-19-18-103 0 0,-86-78 516 0 0,104 95-1196 0 0,0 0-1 0 0,0 0 1 0 0,-1 0 0 0 0,1 0 0 0 0,0 0 0 0 0,0 1 0 0 0,-1-1 0 0 0,1 0 0 0 0,-1 0 0 0 0,1 1-1 0 0,0-1 1 0 0,-1 1 0 0 0,1 0 0 0 0,-1-1 0 0 0,1 1 0 0 0,-1 0 0 0 0,0 0 0 0 0,1 0 0 0 0,-1 0-1 0 0,1 0 1 0 0,-1 0 0 0 0,1 0 0 0 0,-1 0 0 0 0,1 1 0 0 0,-1-1 0 0 0,1 1 0 0 0,-1-1 0 0 0,1 1-1 0 0,0-1 1 0 0,-1 1 0 0 0,1 0 0 0 0,0 0 0 0 0,-1 0 0 0 0,1 0 0 0 0,0 0 0 0 0,0 0-1 0 0,0 0 1 0 0,0 0 0 0 0,0 0 0 0 0,0 0 0 0 0,0 1 0 0 0,0-1 0 0 0,0 0 0 0 0,1 1 0 0 0,-1-1-1 0 0,0 1-78 0 0,-19 48 40 0 0,3 1-1 0 0,2 0 0 0 0,2 1 0 0 0,2 1 0 0 0,3 0 0 0 0,-2 44-39 0 0,2-26 62 0 0,-50 325-87 0 0,51-354 42 0 0,-47 255 25 0 0,-19-172 241 0 0,80-76-28 0 0,-7-47-210 0 0,1-1 1 0 0,0 1 0 0 0,0 0 0 0 0,-1-1 0 0 0,1 1-1 0 0,-1 0 1 0 0,1 0 0 0 0,-1-1 0 0 0,0 1-1 0 0,0 0 1 0 0,0 0 0 0 0,0 0 0 0 0,0 0-1 0 0,0 0 1 0 0,0-1 0 0 0,-1 1 0 0 0,1 0 0 0 0,-1 0-1 0 0,1-1 1 0 0,-1 1 0 0 0,0 0 0 0 0,1-1-1 0 0,-1 1 1 0 0,0 0 0 0 0,0-1 0 0 0,0 1-1 0 0,0-1 1 0 0,-2 2-46 0 0,4-3 13 0 0,-1 0 1 0 0,1-1-1 0 0,-1 1 0 0 0,1 0 0 0 0,-1 0 0 0 0,1 0 0 0 0,-1 0 1 0 0,1 0-1 0 0,-1 0 0 0 0,1 0 0 0 0,-1 1 0 0 0,1-1 0 0 0,0 0 0 0 0,-1 0 1 0 0,1 0-1 0 0,-1 0 0 0 0,1 1 0 0 0,-1-1 0 0 0,0 0 0 0 0,1 0 1 0 0,-1 1-1 0 0,1-1 0 0 0,-1 0 0 0 0,1 1 0 0 0,-1-1 0 0 0,0 1 1 0 0,1-1-1 0 0,-1 0 0 0 0,0 1 0 0 0,1-1 0 0 0,-1 1 0 0 0,0-1 0 0 0,0 1 1 0 0,0-1-1 0 0,1 1 0 0 0,-1-1 0 0 0,0 1 0 0 0,0-1 0 0 0,0 1 1 0 0,0-1-1 0 0,0 1 0 0 0,0-1 0 0 0,0 1 0 0 0,0-1 0 0 0,0 1 1 0 0,0 0-1 0 0,0-1 0 0 0,0 1 0 0 0,0-1 0 0 0,0 1 0 0 0,-1-1 0 0 0,1 1 1 0 0,0-1-1 0 0,0 1 0 0 0,-1-1 0 0 0,1 0 0 0 0,0 1 0 0 0,-1-1 1 0 0,1 1-1 0 0,0-1 0 0 0,-1 1 0 0 0,1-1 0 0 0,0 0 0 0 0,-1 1 1 0 0,1-1-1 0 0,-1 0 0 0 0,0 1-13 0 0,23-10 91 0 0,-1 2 0 0 0,1 1 0 0 0,0 0 1 0 0,0 2-1 0 0,1 0 0 0 0,12 1-91 0 0,7-3 98 0 0,149-15 152 0 0,-182 15-1410 0 0,-19 4-7816 0 0,7 2-3573 0 0</inkml:trace>
  <inkml:trace contextRef="#ctx0" brushRef="#br0" timeOffset="14363.014">2589 832 2841 0 0,'0'0'1508'0'0,"0"0"-165"0"0,0 0 47 0 0,0 0 231 0 0,0 0 180 0 0,0 0 56 0 0,0 0-132 0 0,0 0-270 0 0,0 0-343 0 0,0 0-288 0 0,0 0-230 0 0,0-5-168 0 0,0-15-82 0 0,0 15-58 0 0,0 5-40 0 0,0 0-37 0 0,0 0-45 0 0,0 0-54 0 0,0 16 314 0 0,9 214 1749 0 0,-20 6-1488 0 0,10-265 2860 0 0,-1-89-3397 0 0,12 71-133 0 0,2 0-1 0 0,2 2 1 0 0,2-1 0 0 0,2 2-1 0 0,13-20-14 0 0,-18 38 4 0 0,2 1 0 0 0,0 0 0 0 0,2 1 0 0 0,1 1 0 0 0,0 1 0 0 0,2 1 0 0 0,2-1-4 0 0,-21 20-1 0 0,1 0 0 0 0,0 0 0 0 0,-1 0 0 0 0,1 0 0 0 0,0 1-1 0 0,0-1 1 0 0,0 0 0 0 0,1 1 0 0 0,-1 0 0 0 0,0 0 0 0 0,0-1-1 0 0,1 1 1 0 0,-1 1 0 0 0,0-1 0 0 0,1 0 0 0 0,-1 1 0 0 0,1-1 0 0 0,-1 1-1 0 0,1-1 1 0 0,0 1 0 0 0,-1 0 0 0 0,1 0 0 0 0,-1 1 0 0 0,1-1-1 0 0,-1 0 1 0 0,1 1 0 0 0,-1-1 0 0 0,1 1 0 0 0,-1 0 0 0 0,1 0-1 0 0,1 1 2 0 0,2 12 35 0 0,0 0 0 0 0,-1 0 0 0 0,0 1 0 0 0,-1 0 0 0 0,-1 0 0 0 0,0 0 0 0 0,-1 0 0 0 0,-1 0 0 0 0,0 0 0 0 0,-1 1 0 0 0,-1-1 0 0 0,0 0-1 0 0,-1 0 1 0 0,-1 0 0 0 0,0 0 0 0 0,-2 3-35 0 0,-1 15 116 0 0,6-32-100 0 0,0-1-1 0 0,0 0 10 0 0,0 0-6 0 0,0 0-3 0 0,0 0-4 0 0,0 0-17 0 0,0 0-18 0 0,-10-26-2162 0 0,7 14 358 0 0,0 4-916 0 0,0 1-3821 0 0,0 1-5362 0 0</inkml:trace>
  <inkml:trace contextRef="#ctx0" brushRef="#br0" timeOffset="15023.219">2977 269 7450 0 0,'0'0'1976'0'0,"0"0"-172"0"0,0 0-62 0 0,0 0 80 0 0,0 0-42 0 0,0 0-179 0 0,0 0-296 0 0,0 0-310 0 0,0 0-285 0 0,0 0-208 0 0,0 0-98 0 0,0 0-50 0 0,0 0-9 0 0,-25 14 1705 0 0,8-3-824 0 0,33-47-762 0 0,-16 35-442 0 0,0 1 10 0 0,0 0 12 0 0,0 0-2 0 0,0 0-1 0 0,0 0 2 0 0,-19 12 3 0 0,-27 24 38 0 0,44-33-1369 0 0,6 0-7573 0 0,-2-1 5469 0 0,2 1-8795 0 0</inkml:trace>
  <inkml:trace contextRef="#ctx0" brushRef="#br0" timeOffset="15734.558">3146 917 2649 0 0,'0'0'1428'0'0,"0"0"-16"0"0,0 0 147 0 0,0 0 154 0 0,0 0-25 0 0,0 0-257 0 0,0 0-332 0 0,0 0-255 0 0,0 0-56 0 0,0 0 46 0 0,0 0 79 0 0,0 0 9 0 0,0 0-87 0 0,12 1-66 0 0,100 8 2017 0 0,-87-14-2264 0 0,1-1-1 0 0,-1-1 1 0 0,0-2 0 0 0,-1 0-1 0 0,0-2 1 0 0,-1 0-1 0 0,18-12-521 0 0,-32 19 81 0 0,0-1 0 0 0,0 0-1 0 0,0 0 1 0 0,-1-1 0 0 0,0 0-1 0 0,0 0 1 0 0,0-1-1 0 0,-1 0 1 0 0,0-1 0 0 0,0 1-1 0 0,-1-1 1 0 0,0 0 0 0 0,0-1-1 0 0,-1 0 1 0 0,0 0-1 0 0,-1 0 1 0 0,0 0 0 0 0,0-1-1 0 0,-1 1 1 0 0,0-1-1 0 0,-1 0 1 0 0,1-8-81 0 0,-3 13 0 0 0,-1 0 0 0 0,0-1 1 0 0,0 1-1 0 0,0-1 0 0 0,-1 1 0 0 0,0 0 0 0 0,0 0 0 0 0,0 0 0 0 0,-1 0 1 0 0,1 0-1 0 0,-1 1 0 0 0,-1-1 0 0 0,1 1 0 0 0,0 0 0 0 0,-1 0 1 0 0,0 0-1 0 0,0 0 0 0 0,0 0 0 0 0,0 1 0 0 0,-1 0 0 0 0,0 0 0 0 0,1 0 1 0 0,-1 0-1 0 0,0 1 0 0 0,0 0 0 0 0,0 0 0 0 0,-1 0 0 0 0,1 1 1 0 0,0 0-1 0 0,-1 0 0 0 0,1 0 0 0 0,-1 1 0 0 0,1-1 0 0 0,-1 1 0 0 0,-2 1 0 0 0,-6-1-32 0 0,-1 0-1 0 0,0 2 0 0 0,0 0 0 0 0,1 0 0 0 0,-1 2 0 0 0,1 0 0 0 0,0 0 0 0 0,0 1 0 0 0,0 1 1 0 0,1 0-1 0 0,0 1 0 0 0,-4 3 33 0 0,-5 2-12 0 0,1 1 1 0 0,1 1 0 0 0,1 1 0 0 0,0 0-1 0 0,0 2 1 0 0,2 0 0 0 0,0 1 0 0 0,1 0-1 0 0,-12 20 12 0 0,25-29 22 0 0,0 1-1 0 0,0 0 1 0 0,0-1 0 0 0,2 1-1 0 0,-1 0 1 0 0,1 1-1 0 0,1-1 1 0 0,-1 0-1 0 0,2 0 1 0 0,-1 0-1 0 0,2 0 1 0 0,-1 0-1 0 0,3 7-21 0 0,0-5 61 0 0,0 0 0 0 0,1-1 0 0 0,1 1-1 0 0,-1-1 1 0 0,2 0 0 0 0,0-1 0 0 0,0 0-1 0 0,0 0 1 0 0,2 0 0 0 0,-1-1 0 0 0,1 0 0 0 0,0-1-1 0 0,1 0 1 0 0,0 0 0 0 0,0-1 0 0 0,1-1-1 0 0,0 1 1 0 0,0-2 0 0 0,0 0 0 0 0,1 0-1 0 0,0-1 1 0 0,0 0 0 0 0,0-1 0 0 0,0 0-1 0 0,6 0-60 0 0,0 0 87 0 0,1 0-1 0 0,0-1 0 0 0,0 0 1 0 0,0-2-1 0 0,0-1 1 0 0,0 0-1 0 0,-1-1 0 0 0,1-1 1 0 0,0-1-1 0 0,-1 0 0 0 0,0-1 1 0 0,16-7-87 0 0,-24-5-287 0 0,-15 13-3326 0 0,-3 3-4951 0 0,4 1-3835 0 0</inkml:trace>
  <inkml:trace contextRef="#ctx0" brushRef="#br0" timeOffset="16269.952">3800 1020 16363 0 0,'0'0'1006'0'0,"0"0"-491"0"0,0 0-210 0 0,0 0 138 0 0,0 0 198 0 0,0 0 110 0 0,0 0-52 0 0,0 0-140 0 0,0 0-135 0 0,0 0-40 0 0,0 0-27 0 0,0 0-52 0 0,0 0-16 0 0,0 12-48 0 0,0 97 425 0 0,-13 16-119 0 0,29-193 2574 0 0,83-128-2818 0 0,-94 187-288 0 0,3-5-1 0 0,1 0-1 0 0,0 1 1 0 0,1 0 0 0 0,0 0-1 0 0,1 1 1 0 0,0 1 0 0 0,1 0-1 0 0,1-1-13 0 0,-2 48-112 0 0,-1 67 171 0 0,-5-100-3209 0 0,-1-22-6197 0 0,-4 18 7081 0 0,0-3-9265 0 0</inkml:trace>
  <inkml:trace contextRef="#ctx0" brushRef="#br0" timeOffset="16921.253">3329 291 1384 0 0,'0'0'2852'0'0,"0"0"-980"0"0,0 0-173 0 0,0 0 295 0 0,0 0 242 0 0,0 0-27 0 0,0 0-300 0 0,0 0-431 0 0,0 0-344 0 0,0 0-187 0 0,0 0-75 0 0,0 0-32 0 0,0 0-56 0 0,18 3 3062 0 0,63-65-2611 0 0,64-67-711 0 0,-25 26-350 0 0,-118 147-217 0 0,-3-33 61 0 0,0 0 1 0 0,0 1-1 0 0,1-1 0 0 0,1 0 0 0 0,0 0 1 0 0,0 0-1 0 0,1 1 0 0 0,1-1 0 0 0,-1-1 1 0 0,2 1-1 0 0,0 0 0 0 0,0-1 0 0 0,1 0 1 0 0,0 0-1 0 0,1 0 0 0 0,0-1 1 0 0,0 1-1 0 0,1-1 0 0 0,0-1 0 0 0,7 7-18 0 0,56 4-167 0 0,-39-19-5596 0 0,-10 0-3851 0 0,-12 0-2993 0 0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7 6481 0 0,'0'0'4812'0'0,"0"0"-2202"0"0,0 0-808 0 0,0 0-75 0 0,0 0-7 0 0,0 0-114 0 0,0 0-229 0 0,0 0-295 0 0,0 0-259 0 0,0 0-182 0 0,0 0-123 0 0,0 0-85 0 0,-1-3 878 0 0,-50 25-388 0 0,55-22-640 0 0,16-25 669 0 0,-66 46-1363 0 0,30-1-5786 0 0,14-18 2688 0 0,0 2-8890 0 0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9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17 2296 0 0,'0'0'2169'0'0,"0"0"-13"0"0,0 0-56 0 0,0 0-105 0 0,0 0-300 0 0,0 0-404 0 0,0 0-357 0 0,0 0-229 0 0,0 0-100 0 0,0 0-21 0 0,0 0-10 0 0,0 0-18 0 0,0 0-11 0 0,-17 15-37 0 0,-109 107 705 0 0,112-108-1136 0 0,1 0 1 0 0,1 1 0 0 0,1 1-1 0 0,0 0 1 0 0,1 1 0 0 0,1 0-1 0 0,0 0 1 0 0,2 1 0 0 0,0 0-1 0 0,1 0 1 0 0,0 1 0 0 0,2 0-1 0 0,0-1 1 0 0,1 2 0 0 0,1-1-1 0 0,1 0 1 0 0,0 6-78 0 0,2-20 41 0 0,-1 0 0 0 0,1 0-1 0 0,0 1 1 0 0,0-1 0 0 0,0 0 0 0 0,1 0 0 0 0,0-1-1 0 0,0 1 1 0 0,0 0 0 0 0,1 0 0 0 0,-1-1 0 0 0,1 0 0 0 0,0 1-1 0 0,0-1 1 0 0,1 0 0 0 0,-1 0 0 0 0,1-1 0 0 0,0 1 0 0 0,0-1-1 0 0,0 0 1 0 0,0 0 0 0 0,1 0 0 0 0,-1-1 0 0 0,1 1-1 0 0,0-1 1 0 0,0 0 0 0 0,2 0-41 0 0,9 4 262 0 0,1-1-1 0 0,0 0 1 0 0,0-2-1 0 0,0 0 1 0 0,0 0-1 0 0,0-2 0 0 0,12 0-261 0 0,-5-1 231 0 0,0-1 0 0 0,0-1 0 0 0,0-1 0 0 0,-1-2-1 0 0,1 0 1 0 0,-1-1 0 0 0,0-1 0 0 0,-1-1 0 0 0,0-1-1 0 0,0-1 1 0 0,-1-2 0 0 0,0 1 0 0 0,-1-2 0 0 0,0-1-1 0 0,-1-1 1 0 0,5-5-231 0 0,-16 11 30 0 0,-2 0-1 0 0,1-1 1 0 0,-2 1-1 0 0,1-1 1 0 0,-1 0-1 0 0,-1-1 0 0 0,1 1 1 0 0,-2-1-1 0 0,0 0 1 0 0,0 1-1 0 0,-1-2 1 0 0,0 1-1 0 0,-1 0 1 0 0,0 0-1 0 0,-1 0 1 0 0,0-1-1 0 0,0 1 1 0 0,-2 0-1 0 0,1 0 0 0 0,-2 0 1 0 0,1 0-1 0 0,-1 0 1 0 0,-1 0-1 0 0,0 1 1 0 0,0-1-1 0 0,-1 1 1 0 0,-1 0-1 0 0,0 1 1 0 0,0-1-1 0 0,0 1 0 0 0,-1 0 1 0 0,-1 1-1 0 0,0 0 1 0 0,-3-3-30 0 0,2 1-203 0 0,0 0 1 0 0,0 1-1 0 0,-1 1 1 0 0,0-1-1 0 0,-1 2 0 0 0,0-1 1 0 0,0 1-1 0 0,0 1 1 0 0,-1 0-1 0 0,0 1 1 0 0,0 0-1 0 0,-1 1 1 0 0,1 0-1 0 0,-1 1 0 0 0,0 0 1 0 0,0 1-1 0 0,0 1 1 0 0,0 0-1 0 0,0 0 1 0 0,-1 2-1 0 0,1-1 0 0 0,0 2 1 0 0,0 0-1 0 0,0 0 1 0 0,1 1-1 0 0,-1 1 1 0 0,-9 4 202 0 0,-60 31-4206 0 0,32-11-3145 0 0,25-12-3944 0 0</inkml:trace>
  <inkml:trace contextRef="#ctx0" brushRef="#br0" timeOffset="384.01">0 407 5177 0 0,'0'0'2482'0'0,"0"0"-312"0"0,0 0-207 0 0,0 0-127 0 0,0 0-130 0 0,0 0-128 0 0,0 0-125 0 0,0 0-136 0 0,0 0-163 0 0,0 0-181 0 0,0 0-164 0 0,0 0-121 0 0,18 1-97 0 0,73 6 976 0 0,-63-34-127 0 0,-11 13-1392 0 0,1 0-1 0 0,1 1 0 0 0,1 0 0 0 0,-1 2 0 0 0,2 1 0 0 0,0 0 0 0 0,0 1 0 0 0,0 2 1 0 0,4-1-48 0 0,83 1 194 0 0,-53 53-175 0 0,-20-10 38 0 0,-27-29 10 0 0,1-1 0 0 0,1-1 0 0 0,-1 0 0 0 0,1 0 0 0 0,0-1 0 0 0,0 0 1 0 0,0 0-1 0 0,1-1 0 0 0,-1-1 0 0 0,1 0 0 0 0,7 0-67 0 0,9 2 209 0 0,-26-4-233 0 0,-1 0-20 0 0,0 0-15 0 0,0 0-54 0 0,-14-11-2297 0 0,11 8 1686 0 0,-4-1-972 0 0,1 0-2912 0 0,1 0-7315 0 0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2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1 700 0 0 0,'0'0'1402'0'0,"0"0"351"0"0,0 0 350 0 0,0 0 173 0 0,0 0-203 0 0,0 0-240 0 0,0 0-289 0 0,0 0-284 0 0,10 9-183 0 0,35 26-87 0 0,-39-31-719 0 0,0 0 0 0 0,0-1 0 0 0,0 0 0 0 0,1 0 0 0 0,0 0 0 0 0,0-1 0 0 0,-1 0 0 0 0,1-1 0 0 0,0 1 0 0 0,1-1 0 0 0,-1 0 0 0 0,0-1 0 0 0,0 0 0 0 0,0 0 0 0 0,0-1 0 0 0,3 0-271 0 0,16 0 540 0 0,-10 0-340 0 0,-1 0 0 0 0,1-1 0 0 0,0 0 0 0 0,-1-2 0 0 0,0 0 0 0 0,0 0 0 0 0,0-1 1 0 0,0-1-1 0 0,-1-1 0 0 0,0 0 0 0 0,3-3-200 0 0,-4 5 77 0 0,-1-2 1 0 0,1 0 0 0 0,-2 0 0 0 0,1-1-1 0 0,-1 0 1 0 0,0-1 0 0 0,-1 0-1 0 0,0-1 1 0 0,0 0 0 0 0,-1-1 0 0 0,0 0-1 0 0,-1 0 1 0 0,0-1 0 0 0,-1 0-1 0 0,-1 0 1 0 0,0-1 0 0 0,0 0 0 0 0,-1 0-1 0 0,-1 0 1 0 0,0 0 0 0 0,-1-1-1 0 0,1-7-77 0 0,-3 15-11 0 0,-1-1-1 0 0,1 1 1 0 0,-1-1 0 0 0,0 0-1 0 0,-1 1 1 0 0,0-1-1 0 0,0 1 1 0 0,0 0-1 0 0,-1-1 1 0 0,0 1 0 0 0,0 0-1 0 0,-1 0 1 0 0,1 0-1 0 0,-1 0 1 0 0,-1 0-1 0 0,1 1 1 0 0,-1-1-1 0 0,0 1 1 0 0,0 0 0 0 0,-1 0-1 0 0,1 1 1 0 0,-1-1-1 0 0,0 1 1 0 0,0 0-1 0 0,-1 0 1 0 0,1 1 0 0 0,-1-1-1 0 0,0 1 1 0 0,1 0-1 0 0,-1 1 1 0 0,-1 0-1 0 0,1 0 1 0 0,-1 0 11 0 0,-10 3-44 0 0,-1 0 0 0 0,1 2 1 0 0,0 0-1 0 0,0 1 0 0 0,1 0 0 0 0,-1 2 0 0 0,1 0 1 0 0,0 0-1 0 0,0 2 0 0 0,1 0 0 0 0,0 1 0 0 0,1 0 1 0 0,-1 1-1 0 0,2 1 0 0 0,0 0 0 0 0,0 1 1 0 0,1 0-1 0 0,-5 7 44 0 0,0-2 27 0 0,1 0 0 0 0,1 2-1 0 0,0 0 1 0 0,2 0 0 0 0,0 1 0 0 0,-10 21-27 0 0,18-29 83 0 0,1 0 0 0 0,0 0 0 0 0,0 0 0 0 0,2 1-1 0 0,-1-1 1 0 0,1 1 0 0 0,1 0 0 0 0,1 0 0 0 0,-1 0 0 0 0,2-1 0 0 0,0 1-1 0 0,0 0 1 0 0,1 0 0 0 0,1-1 0 0 0,0 1 0 0 0,1-1 0 0 0,0 0 0 0 0,1 0 0 0 0,0 0-1 0 0,1-1 1 0 0,1 0 0 0 0,-1 0 0 0 0,2 0 0 0 0,-1-1 0 0 0,2 0 0 0 0,-1 0-1 0 0,1-1 1 0 0,1 0 0 0 0,-1-1 0 0 0,1 0 0 0 0,1-1 0 0 0,0 0 0 0 0,0 0-1 0 0,0-1 1 0 0,1-1 0 0 0,-1 0 0 0 0,1 0 0 0 0,6 0-83 0 0,11 4 310 0 0,1-2 0 0 0,1-1 0 0 0,-1-1 1 0 0,1-1-1 0 0,26-2-310 0 0,-56-2 24 0 0,-1 0 14 0 0,0 0 0 0 0,0 0-43 0 0,0 0-38 0 0,0 0-23 0 0,0 0-60 0 0,0-8-4308 0 0,0 5-4912 0 0,0 0-2918 0 0</inkml:trace>
  <inkml:trace contextRef="#ctx0" brushRef="#br0" timeOffset="423.006">855 774 8602 0 0,'0'0'2255'0'0,"0"0"-628"0"0,0 0-316 0 0,0 0 52 0 0,0 0 135 0 0,0 0-74 0 0,0 0-187 0 0,0 0-296 0 0,0 0-292 0 0,0 0-201 0 0,0 0-113 0 0,0 0-66 0 0,-23 8-37 0 0,-72 29-28 0 0,56-5 107 0 0,37-25-240 0 0,-4 3 1 0 0,1 1-1 0 0,1-1 1 0 0,0 1 0 0 0,0 1 0 0 0,1-1 0 0 0,1 0-1 0 0,0 1 1 0 0,0-1 0 0 0,1 1 0 0 0,1 0 0 0 0,0-1-1 0 0,1 10-71 0 0,0-15 53 0 0,0 0-1 0 0,1 0 0 0 0,0 0 0 0 0,0-1 0 0 0,0 1 0 0 0,1-1 1 0 0,0 1-1 0 0,0-1 0 0 0,0 0 0 0 0,0 0 0 0 0,1 0 0 0 0,0 0 1 0 0,0-1-1 0 0,0 1 0 0 0,1-1 0 0 0,-1 0 0 0 0,1-1 0 0 0,0 1 1 0 0,0-1-1 0 0,1 0 0 0 0,-1 0 0 0 0,1-1 0 0 0,-1 1 1 0 0,1-1-1 0 0,0 0 0 0 0,0-1 0 0 0,0 1 0 0 0,0-1 0 0 0,0-1 1 0 0,0 1-1 0 0,0-1 0 0 0,0 0 0 0 0,1 0-52 0 0,5 0 105 0 0,-1 0 0 0 0,1 0 0 0 0,-1-1-1 0 0,1 0 1 0 0,-1-1 0 0 0,0-1 0 0 0,1 0 0 0 0,-1 0-1 0 0,-1-1 1 0 0,4-2-105 0 0,11-6 169 0 0,-1-1-1 0 0,-1-1 1 0 0,-1-1-1 0 0,0-2 0 0 0,0 0 1 0 0,-1-1-169 0 0,-15 12 24 0 0,0 0-1 0 0,-1-1 1 0 0,1 1 0 0 0,-1-1 0 0 0,0 0 0 0 0,-1 0 0 0 0,0-1-1 0 0,0 1 1 0 0,-1-1 0 0 0,0 0 0 0 0,0 0 0 0 0,0 0 0 0 0,-1 0-1 0 0,-1 0 1 0 0,1-1 0 0 0,-1 1 0 0 0,-1-1 0 0 0,1 1 0 0 0,-2-1-1 0 0,1 1 1 0 0,-2-4-24 0 0,1 6-35 0 0,0 1-1 0 0,-1-1 0 0 0,0 1 0 0 0,0 0 1 0 0,0 0-1 0 0,-1 0 0 0 0,0 0 0 0 0,0 0 1 0 0,0 0-1 0 0,-1 1 0 0 0,1-1 0 0 0,-1 1 1 0 0,0 0-1 0 0,0 0 0 0 0,-1 1 0 0 0,1-1 1 0 0,-1 1-1 0 0,1 0 0 0 0,-1 0 0 0 0,0 1 0 0 0,0-1 1 0 0,-1 1-1 0 0,1 0 0 0 0,-4-1 36 0 0,-2 0-224 0 0,0 0 0 0 0,-1 1-1 0 0,1 0 1 0 0,0 0-1 0 0,-1 1 1 0 0,1 1 0 0 0,-1 0-1 0 0,1 1 1 0 0,-1 0 0 0 0,1 0-1 0 0,-10 3 225 0 0,-49 21-2597 0 0,26-4-3797 0 0,20-9-5095 0 0</inkml:trace>
  <inkml:trace contextRef="#ctx0" brushRef="#br0" timeOffset="847.478">660 965 3689 0 0,'0'0'1681'0'0,"0"0"-63"0"0,0 0-39 0 0,0 0-25 0 0,0 0-62 0 0,0 0-120 0 0,0 0-138 0 0,0 0-102 0 0,0 0-86 0 0,0 0-131 0 0,0 0-167 0 0,0 0-152 0 0,0 0-8 0 0,5-2 46 0 0,21-8 178 0 0,1 0 0 0 0,0 2 1 0 0,0 0-1 0 0,1 2 0 0 0,0 2 1 0 0,0 0-1 0 0,19 1-812 0 0,-6 50 507 0 0,35-10 554 0 0,-25-35-4061 0 0,-31-3-7248 0 0,-13 1-1420 0 0</inkml:trace>
  <inkml:trace contextRef="#ctx0" brushRef="#br0" timeOffset="2982.739">1142 30 0 0 0,'0'0'1044'0'0,"0"0"427"0"0,0 0 220 0 0,0 0 68 0 0,0 0-53 0 0,0 0-122 0 0,0 0-194 0 0,0 0-223 0 0,0 0-223 0 0,0 0-180 0 0,0 0-117 0 0,0 0-79 0 0,-3 3 209 0 0,3-2 5104 0 0,225-9-2445 0 0,-94-14-2877 0 0,-118 18-605 0 0,0 20 970 0 0,6 115-740 0 0,-6 1 0 0 0,-6 1 0 0 0,-9 101-184 0 0,0-84 10 0 0,-29 141 96 0 0,19-110 111 0 0,16-116-108 0 0,-21 9 1226 0 0,16-73-1289 0 0,1-1-1 0 0,-1 1 0 0 0,0-1 0 0 0,1 1 0 0 0,-1-1 0 0 0,1 1 0 0 0,-1-1 0 0 0,0 1 0 0 0,0-1 0 0 0,1 0 0 0 0,-1 1 0 0 0,0-1 0 0 0,0 0 1 0 0,1 0-1 0 0,-1 1 0 0 0,0-1 0 0 0,0 0 0 0 0,1 0 0 0 0,-1 0 0 0 0,0 0 0 0 0,0 0 0 0 0,0 0 0 0 0,1 0 0 0 0,-1 0 0 0 0,0-1 0 0 0,0 1 1 0 0,0 0-1 0 0,1 0 0 0 0,-1-1 0 0 0,0 1 0 0 0,0 0 0 0 0,1-1 0 0 0,-1 1 0 0 0,0-1 0 0 0,1 1 0 0 0,-1-1 0 0 0,1 1 0 0 0,-1-1 0 0 0,0 1 1 0 0,1-1-1 0 0,-1 0 0 0 0,1 1 0 0 0,-1-1-45 0 0,-9-5-285 0 0,-88-2 220 0 0,68 9 122 0 0,-135 10-60 0 0,123-4 151 0 0,39-9-8327 0 0,7 1-14 0 0,-1 1-4493 0 0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22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4193 0 0,'0'0'2087'0'0,"0"0"-320"0"0,0 0-80 0 0,0 0-89 0 0,0 0-115 0 0,0 0-198 0 0,0 0-232 0 0,0 0-245 0 0,0 0-201 0 0,0 0-131 0 0,0 0-92 0 0,0 0-43 0 0,25 0 4197 0 0,38 6-1277 0 0,65 10-1882 0 0,-114-16-1318 0 0,159 0 1198 0 0,-173 0-1312 0 0,-17 2-5524 0 0,5 6 891 0 0,3-3-2820 0 0,1-1-2939 0 0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22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7626 0 0,'0'0'3267'0'0,"0"0"-1149"0"0,0 0-586 0 0,0 0-193 0 0,0 0-83 0 0,0 0-114 0 0,0 0-213 0 0,0 0-275 0 0,0 0-222 0 0,0 0-137 0 0,0 0-78 0 0,0 0 4 0 0,0 0 44 0 0,8 14 2862 0 0,6-9-2635 0 0,1-1 0 0 0,0 0 1 0 0,1-1-1 0 0,-1-1 0 0 0,0-1 0 0 0,1 0 1 0 0,-1-1-1 0 0,0 0 0 0 0,11-3-492 0 0,23 2 399 0 0,92-10 134 0 0,-140 11-518 0 0,-1 0-35 0 0,0 0-39 0 0,0 0-54 0 0,0 0-72 0 0,0-6-2727 0 0,0 1-4163 0 0,0 1-5132 0 0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4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11 4089 0 0,'0'0'2566'0'0,"0"0"-515"0"0,0 0-211 0 0,0 0 19 0 0,0 0 34 0 0,0 0-117 0 0,0 0-309 0 0,0 0-360 0 0,0 0-316 0 0,0 0-267 0 0,0 0-195 0 0,-9 23 592 0 0,-2 35-561 0 0,3 0 0 0 0,3 1 0 0 0,2-1 0 0 0,3 13-360 0 0,-3 28 97 0 0,5 85-43 0 0,5-175 1679 0 0,-1-36-294 0 0,-3-1-1369 0 0,1 1 0 0 0,1 0-1 0 0,1 1 1 0 0,2-1-1 0 0,1 1 1 0 0,1 1 0 0 0,1 0-1 0 0,7-13-69 0 0,-2 4 19 0 0,132-230 113 0 0,-105 208-97 0 0,-43 56-35 0 0,0 1 0 0 0,0-1 0 0 0,0 1 0 0 0,-1-1 0 0 0,1 0 0 0 0,0 1 0 0 0,0-1 0 0 0,0 0 0 0 0,0 1 0 0 0,0-1 0 0 0,0 1 0 0 0,0-1 0 0 0,0 0 0 0 0,0 1 0 0 0,0-1 0 0 0,1 1 0 0 0,-1-1 0 0 0,0 0 0 0 0,0 1 0 0 0,0-1 0 0 0,0 0 0 0 0,1 1 0 0 0,-1-1 0 0 0,0 0 0 0 0,0 1-1 0 0,0-1 1 0 0,1 0 0 0 0,-1 1 0 0 0,0-1 0 0 0,1 0 0 0 0,-1 0 0 0 0,0 0 0 0 0,1 1 0 0 0,-1-1 0 0 0,0 0 0 0 0,1 0 0 0 0,-1 0 0 0 0,0 1 0 0 0,1-1 0 0 0,-1 0 0 0 0,0 0 0 0 0,1 0 0 0 0,-1 0 0 0 0,1 0 0 0 0,-1 0 0 0 0,0 0 0 0 0,1 0 0 0 0,-1 0 0 0 0,1 0 0 0 0,-1 0 0 0 0,0 0 0 0 0,1 0 0 0 0,-1-1 0 0 0,0 1 0 0 0,1 0 0 0 0,-1 0 0 0 0,1 0 0 0 0,-1 0 0 0 0,0-1 0 0 0,0 1 0 0 0,1 0 0 0 0,-1 0 0 0 0,0-1 0 0 0,1 1 0 0 0,2 15 81 0 0,24 65 234 0 0,-25-68-303 0 0,1-1 0 0 0,0 0 1 0 0,1 0-1 0 0,0 0 0 0 0,1 0 0 0 0,0 0 1 0 0,1-1-1 0 0,0 0 0 0 0,0 0 0 0 0,8 8-12 0 0,-11-37-4813 0 0,-9-2-4099 0 0,4 14-2399 0 0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4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7 6617 0 0,'0'0'2393'0'0,"0"0"-623"0"0,0 0-167 0 0,0 0 185 0 0,0 0 107 0 0,0 0-156 0 0,0 0-293 0 0,0 0-386 0 0,0 0-282 0 0,0 0-172 0 0,0 0-91 0 0,0 0-68 0 0,4-4 752 0 0,-32 42-320 0 0,-9 16-57 0 0,37-54-796 0 0,0 0 0 0 0,0 0-10 0 0,0 0 12 0 0,0 0 10 0 0,19-11 434 0 0,96-72 609 0 0,-186 147-27 0 0,100-71-4017 0 0,-25 4 2437 0 0,19-10-3164 0 0,-10 4-4936 0 0,-8 5-3011 0 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37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13515 0 0,'0'0'1267'0'0,"0"0"-399"0"0,0 0-45 0 0,0 0 145 0 0,0 0 96 0 0,0 0-70 0 0,0 0-114 0 0,0 0-138 0 0,0 0-125 0 0,36-2-117 0 0,115-9-125 0 0,20-18-336 0 0,-150 23-754 0 0,-10 3-891 0 0,1 0-3392 0 0,-3-1-6310 0 0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5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12115 0 0,'0'0'2212'0'0,"0"0"-549"0"0,0 0-215 0 0,0 0-25 0 0,0 0-88 0 0,0 0-194 0 0,0 0-281 0 0,0 0-228 0 0,0 0-116 0 0,0 0-65 0 0,0 0-19 0 0,0 0-15 0 0,0 0-33 0 0,3 14 1888 0 0,-64 49-1664 0 0,104-81-128 0 0,43-37-164 0 0,-213 146 948 0 0,176-113-1797 0 0,-36 14-60 0 0,16-9-1129 0 0,-10 6-4427 0 0,-11 7-6317 0 0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8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0 320 1984 0 0,'0'0'2689'0'0,"0"0"-1015"0"0,0 0-153 0 0,0 0 324 0 0,0 0 249 0 0,0 0-19 0 0,0 0-263 0 0,0 0-341 0 0,0 0-275 0 0,0 0-177 0 0,0 0-149 0 0,0 0-144 0 0,0 0-81 0 0,7-2-49 0 0,18-5-27 0 0,15-21 2213 0 0,61-75-981 0 0,29-40-1259 0 0,-98 107-312 0 0,-21 72-266 0 0,-8-23 62 0 0,0 0-1 0 0,0 0 1 0 0,2 0 0 0 0,0-1 0 0 0,0 0 0 0 0,1 0 0 0 0,0 0 0 0 0,1 0 0 0 0,1-1-1 0 0,1 2-25 0 0,29 11-1492 0 0,-23-20-2333 0 0,0-3-4597 0 0,-8-1-3914 0 0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7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65 219 2088 0 0,'0'0'586'0'0,"0"0"-222"0"0,0 0 123 0 0,0 0 373 0 0,0 0 396 0 0,0 0 250 0 0,0 0 106 0 0,0 0-11 0 0,0 0-92 0 0,0 0-108 0 0,0 0-195 0 0,6 5-180 0 0,5 4-437 0 0,0 0 0 0 0,0-2 0 0 0,1 1 0 0 0,0-1 0 0 0,0-1 0 0 0,1 0 0 0 0,-1 0 0 0 0,7 1-589 0 0,-9-5 115 0 0,0 0 0 0 0,0 0 1 0 0,0-1-1 0 0,0 0 0 0 0,0 0 1 0 0,0-1-1 0 0,0-1 1 0 0,0 0-1 0 0,0 0 0 0 0,0-1 1 0 0,0 0-1 0 0,0-1 0 0 0,0 0 1 0 0,-1 0-1 0 0,0-1 0 0 0,1 0 1 0 0,-1-1-1 0 0,-1 0 0 0 0,1 0 1 0 0,-1-1-1 0 0,0 0 1 0 0,0-1-1 0 0,-1 0 0 0 0,0 0 1 0 0,0 0-1 0 0,0-1 0 0 0,-1 0 1 0 0,0 0-1 0 0,-1-1 0 0 0,0 0 1 0 0,0 0-1 0 0,-1 0 0 0 0,0 0 1 0 0,-1-1-1 0 0,0 1 1 0 0,0-1-1 0 0,-1 0 0 0 0,1-8-115 0 0,-3 15-3 0 0,0-1 1 0 0,0 0-1 0 0,-1 1 0 0 0,1-1 0 0 0,-1 1 0 0 0,0-1 0 0 0,0 1 0 0 0,0-1 0 0 0,-1 1 1 0 0,1-1-1 0 0,-1 1 0 0 0,0 0 0 0 0,0 0 0 0 0,0 0 0 0 0,0 0 0 0 0,0 0 1 0 0,-1 0-1 0 0,1 1 0 0 0,-1-1 0 0 0,0 1 0 0 0,1 0 0 0 0,-1-1 0 0 0,-1 1 0 0 0,1 1 1 0 0,0-1-1 0 0,0 0 0 0 0,-1 1 0 0 0,1 0 0 0 0,0-1 0 0 0,-1 1 0 0 0,0 1 3 0 0,-7-3-69 0 0,-1 1-1 0 0,1 0 1 0 0,-1 1-1 0 0,0 0 1 0 0,0 1-1 0 0,0 1 1 0 0,1 0-1 0 0,-1 0 0 0 0,-2 2 70 0 0,-7 3-24 0 0,2 2-1 0 0,-1 0 1 0 0,1 2-1 0 0,0 0 1 0 0,1 1-1 0 0,0 1 1 0 0,1 0-1 0 0,0 1 1 0 0,1 1-1 0 0,-9 11 25 0 0,17-18 48 0 0,0 2-1 0 0,0 0 1 0 0,1-1 0 0 0,1 2-1 0 0,0-1 1 0 0,0 1 0 0 0,1 0-1 0 0,0 1 1 0 0,0-1 0 0 0,1 1-1 0 0,1 0 1 0 0,0-1 0 0 0,0 2-1 0 0,1-1 1 0 0,0 0 0 0 0,1 0-1 0 0,1 1 1 0 0,0-1 0 0 0,0 1-48 0 0,0 12 192 0 0,-1-13-85 0 0,0 0-1 0 0,1 0 1 0 0,1-1 0 0 0,0 1 0 0 0,0 0 0 0 0,1 0-1 0 0,0 0 1 0 0,1-1 0 0 0,1 1 0 0 0,-1-1 0 0 0,5 7-107 0 0,-3-7 120 0 0,1 0 0 0 0,1-1 0 0 0,-1 1 0 0 0,2-1 1 0 0,-1-1-1 0 0,1 0 0 0 0,1 0 0 0 0,-1 0 0 0 0,1-1 1 0 0,1 0-1 0 0,-1-1 0 0 0,1 0 0 0 0,0-1 0 0 0,1 0 1 0 0,7 3-121 0 0,1-3 126 0 0,0 0 0 0 0,1-1 1 0 0,0-1-1 0 0,0-1 1 0 0,0-1-1 0 0,0-1 1 0 0,11-1-127 0 0,0 1 92 0 0,-15-1-66 0 0,0-1 0 0 0,0-1 0 0 0,-1-1 0 0 0,1 0 0 0 0,-1 0 1 0 0,0-2-1 0 0,10-5-26 0 0,-21 10 3 0 0,-23-6-5155 0 0,10 6-3940 0 0,5 1-2939 0 0</inkml:trace>
  <inkml:trace contextRef="#ctx0" brushRef="#br0" timeOffset="539.15">659 543 15491 0 0,'0'0'1171'0'0,"0"0"-367"0"0,0 0-38 0 0,0 0 131 0 0,0 0 72 0 0,0 0-72 0 0,0 0-205 0 0,0 0-181 0 0,0 0-134 0 0,0 0-86 0 0,0 0-60 0 0,0 0-30 0 0,0 0-19 0 0,0 31-18 0 0,0 141 188 0 0,0-81 1340 0 0,22-150-468 0 0,106-246-411 0 0,-48 202-551 0 0,-67 132-223 0 0,-3 96 116 0 0,0-99-943 0 0,-9-26 434 0 0,-1 0-89 0 0,0 0-111 0 0,0-12-2374 0 0,3-7-1187 0 0,-3 6-3307 0 0,0 5-3939 0 0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1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49 161 14259 0 0,'0'0'1267'0'0,"0"0"-420"0"0,0 0-118 0 0,0 0 180 0 0,0 0 131 0 0,0 0-5 0 0,0 0-133 0 0,0 0-212 0 0,-5 32-181 0 0,-16 99-106 0 0,21-36 408 0 0,1-53-533 0 0,-2 1-1 0 0,-2 0 1 0 0,-1 0 0 0 0,-7 26-278 0 0,7-57 668 0 0,5-33 680 0 0,0 3-1426 0 0,1 1 138 0 0,0 0 1 0 0,2 0 0 0 0,0 1 0 0 0,1-1 0 0 0,1 1 0 0 0,0 0-1 0 0,6-10-60 0 0,-5 9 29 0 0,14-35-11 0 0,3 2 0 0 0,2 0 0 0 0,1 1 0 0 0,3 2-1 0 0,2 1 1 0 0,32-34-18 0 0,33-15 25 0 0,-96 94-23 0 0,-1 1 0 0 0,1-1-1 0 0,0 1 1 0 0,0 0-1 0 0,-1-1 1 0 0,1 1 0 0 0,0 0-1 0 0,0 0 1 0 0,0-1-1 0 0,-1 1 1 0 0,1 0-1 0 0,0 0 1 0 0,0 0 0 0 0,0 0-1 0 0,0 0 1 0 0,0 0-1 0 0,-1 0 1 0 0,1 1 0 0 0,0-1-1 0 0,0 0 1 0 0,0 0-1 0 0,-1 1 1 0 0,1-1 0 0 0,0 0-1 0 0,0 1 1 0 0,0-1-1 0 0,-1 1 1 0 0,1-1-1 0 0,0 1 1 0 0,-1-1 0 0 0,1 1-1 0 0,-1-1 1 0 0,1 1-1 0 0,0 0 1 0 0,-1-1 0 0 0,1 1-1 0 0,-1 0 1 0 0,0-1-1 0 0,1 1 1 0 0,-1 0-1 0 0,0 0 1 0 0,1 0 0 0 0,-1-1-1 0 0,0 1 1 0 0,0 0-1 0 0,1 0 1 0 0,-1 0 0 0 0,0 0-2 0 0,5 42 151 0 0,-17 77 308 0 0,-4-9-668 0 0,16-111-13 0 0,0 0-100 0 0,0 0-128 0 0,0 0-167 0 0,5-19-5450 0 0,-1 10 419 0 0,-2 1-5763 0 0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1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0 254 2505 0 0,'0'0'1584'0'0,"0"0"-109"0"0,0 0 83 0 0,0 0 199 0 0,0 0 118 0 0,0 0-46 0 0,0 0-206 0 0,0 0-294 0 0,0 0-259 0 0,0 0-191 0 0,0 0-134 0 0,9 8 6102 0 0,78-1-4927 0 0,198-29-574 0 0,-193 8-1141 0 0,-87 13-189 0 0,-4 1-2 0 0,-1 0 4 0 0,0 0-3 0 0,0 0 14 0 0,0 0 6 0 0,0 0-14 0 0,0 0 2 0 0,0 0 0 0 0,0 0-7 0 0,0 0-15 0 0,-26-5-3284 0 0,14 1-93 0 0,-2 2-3626 0 0,9 2-4454 0 0</inkml:trace>
  <inkml:trace contextRef="#ctx0" brushRef="#br0" timeOffset="280.494">234 0 11194 0 0,'0'0'2096'0'0,"0"0"-759"0"0,0 0-343 0 0,0 0 85 0 0,0 0 165 0 0,0 0 57 0 0,0 0-120 0 0,0 0-225 0 0,0 0-189 0 0,0 0-138 0 0,0 0-78 0 0,0 0-71 0 0,0 0-61 0 0,-10 33-30 0 0,-30 101-46 0 0,30-51 286 0 0,13-24-215 0 0,-2 73-43 0 0,-26-47-686 0 0,-4-50-740 0 0,5-18-6253 0 0,22-16 1186 0 0,2 2-5060 0 0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2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74 107 10842 0 0,'0'0'3896'0'0,"0"0"-1760"0"0,0 0-778 0 0,0 0-111 0 0,0 0-31 0 0,0 0-53 0 0,0 0-157 0 0,0 0-246 0 0,0 0-219 0 0,0 0-150 0 0,0 0-107 0 0,0 0-73 0 0,-2-4 672 0 0,21-44 1189 0 0,25-6-2020 0 0,-146 124 795 0 0,70-42-626 0 0,96-60 13 0 0,-61 30-900 0 0,6-5 1461 0 0,-9 5-3443 0 0,-4 1-3289 0 0,0 1-6181 0 0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5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308 534 2096 0 0,'0'0'1873'0'0,"0"0"-937"0"0,0 0-373 0 0,0 0 33 0 0,0 0 177 0 0,0 0 224 0 0,0 0 94 0 0,0 0-71 0 0,0 0-187 0 0,0 0-225 0 0,0 0-189 0 0,-16 12-123 0 0,-47 40-42 0 0,21 7 611 0 0,35-46-613 0 0,2 0 1 0 0,-1 0-1 0 0,2 0 0 0 0,0 1 1 0 0,0-1-1 0 0,1 1 0 0 0,1 0 0 0 0,1 0 1 0 0,0 0-1 0 0,0 0 0 0 0,1 1 0 0 0,2 11-252 0 0,0-24 91 0 0,-1 1-1 0 0,1 0 0 0 0,0 0 0 0 0,0-1 0 0 0,0 1 0 0 0,0-1 0 0 0,0 0 0 0 0,1 1 0 0 0,-1-1 0 0 0,0 0 0 0 0,1 0 0 0 0,0-1 0 0 0,-1 1 0 0 0,1 0 0 0 0,0-1 0 0 0,0 0 0 0 0,0 0 0 0 0,0 0 0 0 0,0 0 0 0 0,0 0 0 0 0,1 0 0 0 0,-1-1 0 0 0,0 0 0 0 0,0 1 0 0 0,0-1 0 0 0,1 0 0 0 0,-1-1 0 0 0,0 1 1 0 0,0-1-1 0 0,0 1 0 0 0,0-1 0 0 0,0 0 0 0 0,0 0 0 0 0,0 0 0 0 0,0 0 0 0 0,0-1 0 0 0,0 1 0 0 0,0-1 0 0 0,-1 0 0 0 0,1 0 0 0 0,2-2-90 0 0,36-28 203 0 0,-1-2-1 0 0,-2-1 1 0 0,-1-2-1 0 0,-2-2 1 0 0,-2-1-1 0 0,-2-2 1 0 0,-1-1 0 0 0,-2-1-1 0 0,-2-2 1 0 0,8-23-203 0 0,-20 43-35 0 0,-1 0 0 0 0,-1-1 0 0 0,-2 0 0 0 0,0 0 0 0 0,-2-1 0 0 0,-1-1 0 0 0,-2 1 0 0 0,0-1 0 0 0,-2 0 1 0 0,-1 0-1 0 0,-2-9 35 0 0,0 35-3 0 0,-1 0 0 0 0,1 0 1 0 0,-1 0-1 0 0,1 0 1 0 0,-1 0-1 0 0,0 0 0 0 0,0 1 1 0 0,-1-1-1 0 0,1 0 1 0 0,0 1-1 0 0,-1-1 0 0 0,0 1 1 0 0,0-1-1 0 0,1 1 0 0 0,-1 0 1 0 0,-1 0-1 0 0,1 0 1 0 0,0 0-1 0 0,0 0 0 0 0,-1 0 1 0 0,1 1-1 0 0,-1-1 1 0 0,0 1-1 0 0,1-1 0 0 0,-1 1 1 0 0,0 0-1 0 0,0 0 1 0 0,1 0-1 0 0,-1 1 0 0 0,0-1 1 0 0,0 1-1 0 0,0 0 1 0 0,0-1-1 0 0,0 1 0 0 0,0 1 1 0 0,0-1-1 0 0,0 0 0 0 0,0 1 1 0 0,0-1-1 0 0,0 1 1 0 0,0 0-1 0 0,1 0 0 0 0,-1 0 1 0 0,0 0-1 0 0,0 1 1 0 0,1-1 2 0 0,-11 7 24 0 0,1 1 0 0 0,1 0 1 0 0,-1 1-1 0 0,2 0 1 0 0,-1 0-1 0 0,1 1 0 0 0,1 1 1 0 0,0 0-1 0 0,1 0 0 0 0,0 0 1 0 0,1 1-1 0 0,0 0 1 0 0,1 1-1 0 0,-3 10-24 0 0,3-12 87 0 0,0 1 0 0 0,1 0 0 0 0,0 0 0 0 0,1 1 0 0 0,1 0 0 0 0,0-1 0 0 0,1 1 0 0 0,0 0 0 0 0,1 0 0 0 0,1 0 0 0 0,0 0 0 0 0,1 0 0 0 0,1 0 0 0 0,0 0 0 0 0,1 0 0 0 0,0-1 0 0 0,1 1 0 0 0,0-1 0 0 0,1 0 0 0 0,2 2-87 0 0,0-2 163 0 0,1 0-1 0 0,0 0 1 0 0,1-1-1 0 0,1 0 0 0 0,0-1 1 0 0,0 0-1 0 0,1-1 1 0 0,0 0-1 0 0,1-1 1 0 0,0 0-1 0 0,1-1 0 0 0,0 0 1 0 0,0-1-1 0 0,12 5-162 0 0,67 21 551 0 0,-136-21-1791 0 0,19-9-2728 0 0,25-3 2221 0 0,1-4-4802 0 0,2-1 2846 0 0,-2 4 2106 0 0,3-3-5966 0 0</inkml:trace>
  <inkml:trace contextRef="#ctx0" brushRef="#br0" timeOffset="437.405">50 917 10146 0 0,'0'0'1579'0'0,"0"0"-524"0"0,0 0-161 0 0,0 0 248 0 0,0 0 280 0 0,0 0 65 0 0,0 0-155 0 0,0 0-237 0 0,0 0-207 0 0,0 0-131 0 0,0 0-97 0 0,36 1-75 0 0,119 2-66 0 0,-16-22 297 0 0,454-105-293 0 0,-568 131-4220 0 0,-31 10-7464 0 0,-1-12 1119 0 0</inkml:trace>
  <inkml:trace contextRef="#ctx0" brushRef="#br0" timeOffset="1049.331">225 1234 8042 0 0,'0'0'1785'0'0,"0"0"-323"0"0,0 0-92 0 0,0 0 89 0 0,0 0 9 0 0,0 0-144 0 0,0 0-251 0 0,0 0-265 0 0,0 0-223 0 0,0 0-166 0 0,0 0-107 0 0,0 0-65 0 0,0 0-53 0 0,-29 28-11 0 0,-87 89-7 0 0,69-57 75 0 0,44-49-190 0 0,-1-2 6 0 0,0 0 16 0 0,0 0-1 0 0,0 0 0 0 0,1 0 1 0 0,0 1-1 0 0,1-1 0 0 0,0 1 1 0 0,1 0-1 0 0,0 0 0 0 0,0-1 1 0 0,1 1-1 0 0,0 0 0 0 0,1 0 1 0 0,0 1-83 0 0,1-8 73 0 0,1-1 1 0 0,0 1-1 0 0,-1-1 1 0 0,1 0-1 0 0,0 0 1 0 0,0 0-1 0 0,0 0 0 0 0,0 0 1 0 0,1-1-1 0 0,-1 1 1 0 0,0-1-1 0 0,1 0 1 0 0,-1 0-1 0 0,1 0 1 0 0,-1 0-1 0 0,1-1 1 0 0,-1 0-1 0 0,1 1 1 0 0,0-1-1 0 0,-1 0 0 0 0,1-1 1 0 0,-1 1-1 0 0,1-1 1 0 0,2 0-74 0 0,15-5 141 0 0,0 0 0 0 0,0-1 0 0 0,-1-1 0 0 0,0-1 1 0 0,0-1-1 0 0,-1 0 0 0 0,-1-2 0 0 0,0 0 0 0 0,0-1 0 0 0,-1-1 0 0 0,-1 0 1 0 0,7-8-142 0 0,8-5 11 0 0,0-2 0 0 0,-2 0 1 0 0,-2-2-1 0 0,0-1 1 0 0,-2-1-1 0 0,-2-2 1 0 0,-1 0-1 0 0,-1-1 1 0 0,-2-1-1 0 0,-2-1 0 0 0,-2 0 1 0 0,4-18-12 0 0,-14 39-73 0 0,-1 1 0 0 0,0-1 0 0 0,-2 0 0 0 0,0 0-1 0 0,-1 0 1 0 0,-1 0 0 0 0,0 0 0 0 0,-1 0 0 0 0,-1 0 0 0 0,-1-1 73 0 0,2 15-17 0 0,0 1-1 0 0,0 0 1 0 0,0-1 0 0 0,0 1-1 0 0,0 0 1 0 0,-1 0 0 0 0,1 0-1 0 0,-1 0 1 0 0,1 0-1 0 0,-1 0 1 0 0,0 0 0 0 0,0 0-1 0 0,0 1 1 0 0,0-1 0 0 0,0 1-1 0 0,0 0 1 0 0,0-1-1 0 0,0 1 1 0 0,-1 0 0 0 0,1 0-1 0 0,0 0 1 0 0,-1 1 0 0 0,1-1-1 0 0,-1 1 1 0 0,1-1 0 0 0,-1 1-1 0 0,1 0 1 0 0,-1 0-1 0 0,1 0 1 0 0,-1 0 0 0 0,0 0-1 0 0,1 0 1 0 0,-1 1 0 0 0,1-1-1 0 0,0 1 1 0 0,-1 0 0 0 0,1 0-1 0 0,-1 0 1 0 0,1 0-1 0 0,0 0 1 0 0,0 0 0 0 0,0 1-1 0 0,0-1 1 0 0,0 1 0 0 0,0-1-1 0 0,0 1 1 0 0,0 0 0 0 0,0 0-1 0 0,1 0 18 0 0,-18 16 16 0 0,1 0 0 0 0,1 2-1 0 0,1-1 1 0 0,1 2 0 0 0,1 0-1 0 0,1 1 1 0 0,0 1 0 0 0,2-1-1 0 0,0 2 1 0 0,2 0 0 0 0,1 0 0 0 0,1 0-1 0 0,-4 23-15 0 0,9-35 50 0 0,0 0 0 0 0,1 0 0 0 0,1 0 0 0 0,0 0 0 0 0,0 0 1 0 0,1 0-1 0 0,1 0 0 0 0,0 0 0 0 0,1-1 0 0 0,0 1 0 0 0,0 0 0 0 0,2-1 0 0 0,-1 0 0 0 0,1 0 0 0 0,1 0 0 0 0,0-1 0 0 0,7 10-50 0 0,-5-8 21 0 0,1 0 0 0 0,1 0 0 0 0,0-1 0 0 0,0-1 0 0 0,1 0 0 0 0,0 0 0 0 0,1-1 0 0 0,7 4-21 0 0,-17-12-131 0 0,-1 0 0 0 0,1 0-1 0 0,-1-1 1 0 0,1 1 0 0 0,0-1 0 0 0,-1 1 0 0 0,1-1-1 0 0,0 0 1 0 0,-1 0 0 0 0,1 0 0 0 0,0 0-1 0 0,-1 0 1 0 0,1 0 0 0 0,0 0 0 0 0,-1 0-1 0 0,1-1 1 0 0,-1 1 0 0 0,1 0 0 0 0,0-1-1 0 0,-1 0 1 0 0,1 1 0 0 0,-1-1 0 0 0,1 0 0 0 0,-1 0-1 0 0,1 0 1 0 0,-1 0 0 0 0,0 0 0 0 0,0 0-1 0 0,1 0 132 0 0,18-25-9913 0 0,-16 22-976 0 0</inkml:trace>
  <inkml:trace contextRef="#ctx0" brushRef="#br0" timeOffset="1405.254">941 943 9426 0 0,'0'0'3942'0'0,"0"0"-2079"0"0,0 0-829 0 0,0 0-47 0 0,0 0 70 0 0,0 0 7 0 0,0 0-94 0 0,0 0-198 0 0,0 0-201 0 0,-23 35-178 0 0,-68 109-129 0 0,43-62 26 0 0,40-69-241 0 0,0-1 1 0 0,1 2-1 0 0,1-1 1 0 0,0 1-1 0 0,1-1 1 0 0,0 2-1 0 0,1-1 1 0 0,1 0-1 0 0,0 1 0 0 0,1 0 1 0 0,0 6-50 0 0,2-19 28 0 0,0 0 0 0 0,1 0 1 0 0,-1 0-1 0 0,1 0 0 0 0,-1 1 1 0 0,1-1-1 0 0,0 0 0 0 0,0 0 0 0 0,0-1 1 0 0,0 1-1 0 0,0 0 0 0 0,0 0 0 0 0,1 0 1 0 0,-1-1-1 0 0,0 1 0 0 0,1 0 0 0 0,-1-1 1 0 0,1 0-1 0 0,0 1 0 0 0,0-1 0 0 0,-1 0 1 0 0,1 0-1 0 0,0 0 0 0 0,0 0 0 0 0,0 0 1 0 0,0 0-1 0 0,0 0 0 0 0,0-1 1 0 0,0 1-1 0 0,1-1 0 0 0,-1 0 0 0 0,0 1 1 0 0,1-1-29 0 0,77 1 894 0 0,52-45 24 0 0,-131 44-946 0 0,0 0 1 0 0,0 1 0 0 0,0-1 0 0 0,-1 0 0 0 0,1 0 0 0 0,0 0-1 0 0,0 0 1 0 0,0 0 0 0 0,0 0 0 0 0,-1-1 0 0 0,1 1-1 0 0,0 0 1 0 0,0 0 0 0 0,0-1 0 0 0,-1 1 0 0 0,1 0 0 0 0,0-1-1 0 0,0 1 1 0 0,-1 0 0 0 0,1-1 0 0 0,0 1 0 0 0,-1-1 0 0 0,1 0-1 0 0,-1 1 1 0 0,1-1 0 0 0,0 1 0 0 0,-1-1 0 0 0,1 0 0 0 0,-1 1-1 0 0,0-1 1 0 0,1 0 0 0 0,-1 0 0 0 0,0 1 0 0 0,1-1-1 0 0,-1 0 1 0 0,0 0 0 0 0,0 0 0 0 0,0 1 0 0 0,1-1 0 0 0,-1 0-1 0 0,0 0 1 0 0,0 0 0 0 0,0 0 0 0 0,0 1 0 0 0,-1-1 0 0 0,1 0-1 0 0,0 0 1 0 0,0 0 0 0 0,0 1 0 0 0,-1-1 0 0 0,1 0 0 0 0,0 0-1 0 0,-1 1 1 0 0,1-1 0 0 0,-1 0 0 0 0,1 0 27 0 0,-23-5-3753 0 0,7 5-6256 0 0,12 1-629 0 0</inkml:trace>
  <inkml:trace contextRef="#ctx0" brushRef="#br0" timeOffset="1651.689">606 1160 12603 0 0,'0'0'1981'0'0,"0"0"-463"0"0,0 0-234 0 0,0 0 66 0 0,0 0 45 0 0,0 0-129 0 0,0 0-226 0 0,0 0-221 0 0,0 0-146 0 0,0 0-114 0 0,0 0-87 0 0,35-1-89 0 0,113-4-114 0 0,19 3 15 0 0,-106 3-8047 0 0,-54-1-3769 0 0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0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8346 0 0,'0'0'3210'0'0,"0"0"-1042"0"0,0 0-449 0 0,0 0-10 0 0,0 0-94 0 0,0 0-186 0 0,0 0-276 0 0,0 0-305 0 0,0 0-203 0 0,0 0-118 0 0,0 0-76 0 0,0 0-51 0 0,0 0-23 0 0,10-8-35 0 0,100-88 1374 0 0,-24 2-1118 0 0,4 3 0 0 0,20-10-598 0 0,-88 82 18 0 0,-21 19-26 0 0,-1 12-2 0 0,0-10 13 0 0,-2 10 14 0 0,1 0 0 0 0,0 0 0 0 0,1 0 0 0 0,0 0-1 0 0,1 0 1 0 0,0 0 0 0 0,1-1 0 0 0,0 1 0 0 0,1 0 0 0 0,0-1 0 0 0,1 0-1 0 0,1 1 1 0 0,-1-1 0 0 0,2-1 0 0 0,-1 1 0 0 0,2-1 0 0 0,-1 0 0 0 0,1-1-1 0 0,1 1 1 0 0,7 6-17 0 0,16-8-1419 0 0,-17-8-4023 0 0,-8 0 672 0 0,-2 0-7269 0 0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9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111 360 304 0 0,'0'0'956'0'0,"0"0"22"0"0,0 0 202 0 0,0 0 312 0 0,0 0 262 0 0,0 0 117 0 0,0 0-90 0 0,0 0-220 0 0,0 0-270 0 0,0 0-281 0 0,0 0-211 0 0,0 0-155 0 0,0 0-95 0 0,-9 4 1561 0 0,14 0-1878 0 0,1-1 0 0 0,0 1 1 0 0,0-1-1 0 0,0-1 0 0 0,0 1 0 0 0,0-1 0 0 0,1 0 1 0 0,-1 0-1 0 0,1-1 0 0 0,-1 0 0 0 0,1 0 1 0 0,0-1-1 0 0,-1 1 0 0 0,1-1 0 0 0,0-1 0 0 0,-1 1 1 0 0,1-1-1 0 0,-1-1 0 0 0,1 1 0 0 0,-1-1 1 0 0,1 0-1 0 0,-1 0 0 0 0,2-2-232 0 0,14-4 151 0 0,0-1 0 0 0,-1-1 0 0 0,0-1-1 0 0,-1-1 1 0 0,-1-1 0 0 0,0 0 0 0 0,0-2 0 0 0,-1 0 0 0 0,-1-1-1 0 0,6-8-150 0 0,-16 18 12 0 0,-1-1 0 0 0,0 0-1 0 0,0-1 1 0 0,-1 1 0 0 0,0-1-1 0 0,0 0 1 0 0,-1 0 0 0 0,0-1-1 0 0,0 1 1 0 0,-1-1 0 0 0,0 0-1 0 0,-1 0 1 0 0,0 0 0 0 0,0 0-1 0 0,-1 0 1 0 0,0-1 0 0 0,0 1-1 0 0,-1 0 1 0 0,-1 0 0 0 0,1-1-12 0 0,-2 7-19 0 0,0-1 0 0 0,0 0 1 0 0,0 1-1 0 0,-1 0 0 0 0,1-1 0 0 0,-1 1 1 0 0,1 0-1 0 0,-1 0 0 0 0,0 1 0 0 0,0-1 1 0 0,-1 1-1 0 0,1-1 0 0 0,0 1 1 0 0,-1 0-1 0 0,1 0 0 0 0,-1 0 0 0 0,0 1 1 0 0,0-1-1 0 0,0 1 0 0 0,1 0 0 0 0,-1 0 1 0 0,-2 0 18 0 0,-10 2-39 0 0,1 0 0 0 0,0 1 1 0 0,0 0-1 0 0,0 2 0 0 0,0 0 1 0 0,0 0-1 0 0,0 1 0 0 0,1 1 0 0 0,0 1 1 0 0,0 0-1 0 0,1 0 0 0 0,0 1 1 0 0,0 1-1 0 0,-8 8 39 0 0,-1-3-12 0 0,2 0 38 0 0,0 1 0 0 0,1 1 0 0 0,1 1 0 0 0,0 0 0 0 0,1 1 0 0 0,1 1-1 0 0,1 1 1 0 0,1 0 0 0 0,1 0 0 0 0,0 2 0 0 0,2 0 0 0 0,-2 6-26 0 0,9-20 68 0 0,1 1 0 0 0,0 0 1 0 0,1 0-1 0 0,0 1 0 0 0,0-1 0 0 0,1 0 0 0 0,0 1 1 0 0,1-1-1 0 0,0 1 0 0 0,1-1 0 0 0,0 0 0 0 0,0 1 1 0 0,1-1-1 0 0,0 0 0 0 0,0 0 0 0 0,1 0 1 0 0,0 0-1 0 0,1 0 0 0 0,0-1 0 0 0,1 1 0 0 0,-1-1 1 0 0,2 0-1 0 0,-1-1 0 0 0,1 1 0 0 0,0-1 0 0 0,0 0 1 0 0,1-1-1 0 0,0 1 0 0 0,0-1 0 0 0,1-1 0 0 0,0 1 1 0 0,0-1-1 0 0,0-1 0 0 0,8 4-68 0 0,16 3 183 0 0,1-1 1 0 0,0-2-1 0 0,1-1 0 0 0,-1-1 0 0 0,1-3 0 0 0,0 0 1 0 0,1-2-1 0 0,-1-2 0 0 0,11-2-183 0 0,26 2 188 0 0,-72 1-248 0 0,0 0 1 0 0,1 0 0 0 0,-1-1 0 0 0,0 1 0 0 0,0 0 0 0 0,1-1 0 0 0,-1 1 0 0 0,0 0 0 0 0,1-1 0 0 0,-1 1 0 0 0,1-1 0 0 0,-1 1 0 0 0,0-1 0 0 0,1 1 0 0 0,-1-1 0 0 0,1 0 0 0 0,0 1 0 0 0,-1-1 0 0 0,1 0 0 0 0,-1 1-1 0 0,1-1 1 0 0,0 0 0 0 0,-1 1 0 0 0,1-1 0 0 0,0 0 0 0 0,0 0 0 0 0,0 1 0 0 0,0-1 0 0 0,0 0 0 0 0,0 0 0 0 0,0 1 0 0 0,0-1 0 0 0,0 0 0 0 0,0 0 0 0 0,0 0 0 0 0,0 1 0 0 0,0-1 0 0 0,0 0 0 0 0,1 1 0 0 0,-1-1-1 0 0,0 0 1 0 0,1 0 0 0 0,-1 1 0 0 0,1-1 0 0 0,-1 0 0 0 0,0 1 0 0 0,1-1 0 0 0,-1 1 0 0 0,1-1 0 0 0,0 1 0 0 0,-1-1 0 0 0,1 1 0 0 0,-1-1 0 0 0,1 1 59 0 0,-9-2-1292 0 0,-7 0-1684 0 0,5 1-2480 0 0,4 1-6270 0 0</inkml:trace>
  <inkml:trace contextRef="#ctx0" brushRef="#br0" timeOffset="495.782">715 614 10162 0 0,'0'0'4605'0'0,"0"0"-2559"0"0,0 0-931 0 0,0 0-51 0 0,0 0 47 0 0,0 0-37 0 0,0 0-158 0 0,0 0-219 0 0,0 0-187 0 0,0 0-146 0 0,0 0-88 0 0,0 0-56 0 0,0 0-35 0 0,-9 29-23 0 0,-27 89-20 0 0,27-36 357 0 0,18-57 253 0 0,-9-25-608 0 0,8-5 490 0 0,62-152 459 0 0,-42 88-897 0 0,37-64 52 0 0,-65 134-246 0 0,0 0-1 0 0,0 0 0 0 0,1-1 0 0 0,-1 1 1 0 0,0 0-1 0 0,0 0 0 0 0,0 0 1 0 0,1 0-1 0 0,-1 0 0 0 0,0 0 0 0 0,1-1 1 0 0,-1 1-1 0 0,1 0 0 0 0,-1 0 0 0 0,1-1 1 0 0,-1 1-1 0 0,1 0 0 0 0,-1-1 1 0 0,1 1-1 0 0,0 0 0 0 0,-1-1 0 0 0,1 1 1 0 0,0-1-1 0 0,0 1 0 0 0,0-1 1 0 0,-1 0-1 0 0,1 1 0 0 0,0-1 0 0 0,0 0 1 0 0,0 1-1 0 0,0-1 0 0 0,0 0 0 0 0,-1 0 1 0 0,1 0-1 0 0,0 0 0 0 0,0 0 1 0 0,0 0-1 0 0,0 0 0 0 0,0 0 0 0 0,0 0 1 0 0,0 0-1 0 0,-1 0 0 0 0,1-1 0 0 0,0 1 1 0 0,0 0-1 0 0,0-1 0 0 0,0 1 1 0 0,-1 0-1 0 0,1-1 0 0 0,0 1 0 0 0,0-1 1 0 0,-1 0-1 0 0,1 1 0 0 0,0-1 1 0 0,-1 1-1 0 0,1-1 0 0 0,-1 0 0 0 0,1 1 1 0 0,-1-1-1 0 0,1 0 0 0 0,-1 0 0 0 0,1 0 1 0 0,-1 1-1 0 0,0-1 0 0 0,1 0 1 0 0,-1 0-1 0 0,0 0 0 0 0,0 0-1 0 0,19 123 88 0 0,-15-112-553 0 0,-3-10 155 0 0,-1 0-99 0 0,0 0-134 0 0,0 0-156 0 0,0-22-6414 0 0,0 15 843 0 0,0-1-5167 0 0</inkml:trace>
  <inkml:trace contextRef="#ctx0" brushRef="#br0" timeOffset="4017.827">1112 320 848 0 0,'0'0'2743'0'0,"0"0"-801"0"0,0 0-144 0 0,0 0 205 0 0,0 0 179 0 0,0 0-43 0 0,0 0-293 0 0,0 0-435 0 0,0 0-400 0 0,0 0-289 0 0,0 0-138 0 0,3 0-9 0 0,11 2 30 0 0,0-1 0 0 0,1-1 0 0 0,-1 0 0 0 0,0-1 0 0 0,0 0 0 0 0,1-1 0 0 0,-1-1 0 0 0,-1 0 0 0 0,7-3-605 0 0,39-7 697 0 0,-19 7-428 0 0,-8 2 1480 0 0,-17 1-3824 0 0,-9 2-3354 0 0,-8 0-4617 0 0,1 1-368 0 0</inkml:trace>
  <inkml:trace contextRef="#ctx0" brushRef="#br0" timeOffset="4388.828">1283 69 11210 0 0,'0'0'1939'0'0,"0"0"-505"0"0,0 0-242 0 0,0 0 59 0 0,0 0 75 0 0,0 0-38 0 0,0 0-185 0 0,0 0-213 0 0,0 0-170 0 0,0 0-120 0 0,0 0-75 0 0,0 0-47 0 0,0 26-47 0 0,1 77-22 0 0,13-18 642 0 0,-9 87 20 0 0,-24-68-933 0 0,4-23-130 0 0,15-81-62 0 0,0 0-29 0 0,0 0-36 0 0,0 0-38 0 0,0 0-62 0 0,0 0-82 0 0,2-8-1498 0 0,12-13-2359 0 0,-9 15-121 0 0,1 1-7127 0 0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5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41 12043 0 0,'0'0'2544'0'0,"0"0"-689"0"0,0 0-356 0 0,0 0-64 0 0,0 0-108 0 0,0 0-187 0 0,0 0-282 0 0,0 0-311 0 0,0 0-229 0 0,0 0-138 0 0,0 0-68 0 0,0 0-22 0 0,0 0-9 0 0,-7-4 1286 0 0,37-32-1110 0 0,-45 35 834 0 0,-26 24-1035 0 0,34-20 74 0 0,7-2-424 0 0,-8 5 978 0 0,12-5-9773 0 0,-2-1-2485 0 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38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108 243 5681 0 0,'0'0'2263'0'0,"0"0"-889"0"0,0 0-392 0 0,0 0 87 0 0,0 0 193 0 0,0 0 67 0 0,0 0-119 0 0,0 0-310 0 0,0 0-325 0 0,0 0-158 0 0,0 0-34 0 0,0 0 49 0 0,0 0 80 0 0,6 10 18 0 0,18 33-21 0 0,-20-38-375 0 0,0-1-1 0 0,0 1 1 0 0,0-1 0 0 0,1 0-1 0 0,-1 0 1 0 0,1 0 0 0 0,0-1-1 0 0,0 1 1 0 0,0-1-1 0 0,1-1 1 0 0,-1 1 0 0 0,1-1-1 0 0,-1 0 1 0 0,5 1-134 0 0,-6-1 90 0 0,20 5 178 0 0,1-1 1 0 0,0-1 0 0 0,-1-1 0 0 0,2-1-1 0 0,-1-1 1 0 0,0-2 0 0 0,0 0 0 0 0,0-2 0 0 0,0 0-1 0 0,0-2 1 0 0,9-3-269 0 0,-24 6 60 0 0,0-1-1 0 0,0 0 1 0 0,0-1-1 0 0,0 0 1 0 0,-1 0-1 0 0,0-1 1 0 0,1 0-1 0 0,-1-1 1 0 0,-1 0-1 0 0,1 0 1 0 0,-1-1 0 0 0,0 0-1 0 0,0 0 1 0 0,-1-1-1 0 0,1 0 1 0 0,-2-1-1 0 0,1 1 1 0 0,-1-1-1 0 0,0 0 1 0 0,-1-1-1 0 0,1 0 1 0 0,0-3-60 0 0,-4 5 0 0 0,-1 0 0 0 0,0 1 0 0 0,0-1 1 0 0,-1 0-1 0 0,1 0 0 0 0,-1 0 0 0 0,-1 1 0 0 0,1-1 0 0 0,-1 0 1 0 0,-1 0-1 0 0,1 1 0 0 0,-1-1 0 0 0,0 1 0 0 0,-1-1 1 0 0,1 1-1 0 0,-1 0 0 0 0,-1 0 0 0 0,1 0 0 0 0,-1 0 0 0 0,0 1 1 0 0,0-1-1 0 0,-1 1 0 0 0,1 0 0 0 0,-1 0 0 0 0,0 1 0 0 0,-1-1 1 0 0,1 1-1 0 0,-1 1 0 0 0,0-1 0 0 0,1 1 0 0 0,-2 0 1 0 0,1 0-1 0 0,0 0 0 0 0,-1 1 0 0 0,1 0 0 0 0,-1 0 0 0 0,-3 0 0 0 0,1-1-20 0 0,-1 0 0 0 0,1 1 0 0 0,-1 0-1 0 0,0 1 1 0 0,1 0 0 0 0,-1 0-1 0 0,0 1 1 0 0,0 0 0 0 0,1 1-1 0 0,-1 0 1 0 0,0 1 0 0 0,1-1-1 0 0,-1 2 1 0 0,1 0 0 0 0,0 0-1 0 0,0 0 1 0 0,0 1 0 0 0,0 1 0 0 0,0-1-1 0 0,1 1 1 0 0,0 1 0 0 0,0 0-1 0 0,0 0 1 0 0,1 0 0 0 0,0 1-1 0 0,-1 1 21 0 0,1 7 36 0 0,0 1-1 0 0,1-1 1 0 0,0 1-1 0 0,1 0 1 0 0,1 0-1 0 0,0 1 1 0 0,2-1-1 0 0,0 1 1 0 0,0 0-1 0 0,2 0 1 0 0,0-1-1 0 0,1 1 1 0 0,0 0-1 0 0,2 0 1 0 0,0-1-1 0 0,2 4-35 0 0,1 34 278 0 0,-1 3 92 0 0,-2 0 1 0 0,-2 1 0 0 0,-7 53-371 0 0,3-90 40 0 0,0-1 0 0 0,-1 0 1 0 0,-1 0-1 0 0,-1 0 1 0 0,-1 0-1 0 0,0-1 0 0 0,-2 0 1 0 0,0-1-1 0 0,-1 0 0 0 0,-1 0 1 0 0,0-1-1 0 0,-10 11-40 0 0,11-16 12 0 0,-2 0-1 0 0,1 0 1 0 0,-1-1-1 0 0,-1 0 1 0 0,0-1-1 0 0,0-1 1 0 0,-1 0-1 0 0,0 0 1 0 0,-1-2-1 0 0,0 0 1 0 0,-14 5-12 0 0,27-12-29 0 0,1 0 0 0 0,-1 1 0 0 0,1-1 0 0 0,-1 0 0 0 0,1 0 0 0 0,-1 0-1 0 0,1-1 1 0 0,-1 1 0 0 0,1 0 0 0 0,-1 0 0 0 0,1-1 0 0 0,-1 1 0 0 0,1-1 0 0 0,0 1 0 0 0,-1-1 0 0 0,1 0 0 0 0,0 0 0 0 0,-1 1 0 0 0,1-1 0 0 0,0 0-1 0 0,0 0 1 0 0,0 0 0 0 0,0 0 0 0 0,0-1 0 0 0,0 1 0 0 0,0 0 0 0 0,0 0 0 0 0,0-1 0 0 0,0 1 0 0 0,1 0 0 0 0,-1-1 0 0 0,1 1 0 0 0,-1 0 0 0 0,1-1-1 0 0,-1 1 1 0 0,1-1 0 0 0,0 1 0 0 0,0-1 0 0 0,0 1 0 0 0,-1-1 0 0 0,1 1 0 0 0,1-1 0 0 0,-1 1 0 0 0,0-1 0 0 0,0 1 0 0 0,1-1 0 0 0,-1 1 0 0 0,1-1 0 0 0,-1 1-1 0 0,1-1 1 0 0,-1 1 0 0 0,1 0 0 0 0,0-1 0 0 0,0 1 0 0 0,0 0 0 0 0,0 0 0 0 0,0 0 0 0 0,0-1 0 0 0,0 1 0 0 0,0 0 0 0 0,0 0 0 0 0,0 1 0 0 0,0-1-1 0 0,1 0 31 0 0,27-31-2283 0 0,-10 15-2897 0 0,-7 8-6553 0 0</inkml:trace>
  <inkml:trace contextRef="#ctx0" brushRef="#br0" timeOffset="13434.162">1459 50 0 0 0,'0'0'1491'0'0,"0"0"-200"0"0,0 0 28 0 0,0 0 157 0 0,0 0 139 0 0,0 0-60 0 0,0 0-133 0 0,0 0-149 0 0,0 0-127 0 0,0 0-63 0 0,0 0-70 0 0,4-4-84 0 0,11-11-86 0 0,-11 11-78 0 0,-4 4-80 0 0,0 0-56 0 0,0 0-41 0 0,0 0-48 0 0,0 0-39 0 0,0 0-47 0 0,0 0-61 0 0,0 0-57 0 0,-2 10-60 0 0,-1 1 0 0 0,0-1 0 0 0,0 1 0 0 0,-1-1 0 0 0,0 0 0 0 0,-1-1 0 0 0,0 1 0 0 0,-1-1 0 0 0,0 0 0 0 0,0 0 0 0 0,-4 2-276 0 0,5-3 120 0 0,-133 146 309 0 0,-38-4-112 0 0,162-137-251 0 0,12-12-40 0 0,0 1 1 0 0,0-1-1 0 0,0 1 0 0 0,0 0 1 0 0,0 0-1 0 0,0 0 0 0 0,1 0 1 0 0,-1 0-1 0 0,1 0 0 0 0,-1 0 1 0 0,1 0-1 0 0,0 1 0 0 0,0-1 1 0 0,0 0-1 0 0,0 1 0 0 0,0-1 1 0 0,0 1-1 0 0,1-1 0 0 0,0 1 1 0 0,-1-1-1 0 0,1 3-26 0 0,2-2 25 0 0,0 0 0 0 0,0-1 1 0 0,0 1-1 0 0,1 0 0 0 0,-1-1 0 0 0,1 0 0 0 0,-1 0 0 0 0,1 0 0 0 0,0 0 0 0 0,0 0 1 0 0,0 0-1 0 0,0-1 0 0 0,0 1 0 0 0,0-1 0 0 0,0 0 0 0 0,1 0 0 0 0,-1 0 0 0 0,0 0 1 0 0,1-1-1 0 0,-1 1 0 0 0,1-1 0 0 0,-1 0 0 0 0,1 0-25 0 0,5 2 66 0 0,22 1 55 0 0,-1 0-1 0 0,1-2 0 0 0,-1-1 0 0 0,1-2 1 0 0,10-2-121 0 0,-14 2 44 0 0,142-1 96 0 0,-118 14-131 0 0,-51-11-10 0 0,29 8-9 0 0,-29-8 4 0 0,0 0 10 0 0,0 0 5 0 0,0-24 702 0 0,-40-45-223 0 0,18 37-384 0 0,1-1 0 0 0,2-1 0 0 0,2-1 0 0 0,1 0 0 0 0,-2-11-104 0 0,-15-85 170 0 0,32 93-321 0 0,1 37 26 0 0,0 1-93 0 0,0 0-75 0 0,18 1-2164 0 0,-4 8-1415 0 0,-8-3-3043 0 0,-1-2-5101 0 0</inkml:trace>
  <inkml:trace contextRef="#ctx0" brushRef="#br0" timeOffset="16135.766">2268 89 0 0 0,'0'0'3603'0'0,"0"0"-1662"0"0,0 0-419 0 0,0 0 129 0 0,0 0 66 0 0,0 0-83 0 0,0 0-306 0 0,0 0-272 0 0,0 0-155 0 0,0 0-103 0 0,0 0-43 0 0,0 0-48 0 0,0 0-47 0 0,1-5-56 0 0,3-13-46 0 0,-3 14-42 0 0,-3-8 1795 0 0,-74-12 1059 0 0,-66 13-1960 0 0,86 69-1206 0 0,53-56-206 0 0,2-1 8 0 0,-1 0 0 0 0,0 1 0 0 0,1-1 0 0 0,-1 0 0 0 0,1 1 0 0 0,0-1 1 0 0,-1 1-1 0 0,1 0 0 0 0,0-1 0 0 0,0 1 0 0 0,0 0 0 0 0,0 0 0 0 0,0-1 0 0 0,0 1 0 0 0,1 0 0 0 0,-1 0 0 0 0,0 0 0 0 0,1 0 0 0 0,0 0 1 0 0,-1 0-1 0 0,1 0 0 0 0,0 0 0 0 0,0 0 0 0 0,0 1-6 0 0,0-3 8 0 0,0 0 7 0 0,0 0-10 0 0,0 0-17 0 0,0 0 4 0 0,0 0 33 0 0,0 0 13 0 0,0 0-5 0 0,0 0-5 0 0,0 0-12 0 0,0 0 13 0 0,0 0 11 0 0,0 0 7 0 0,0 0-3 0 0,0 0-9 0 0,0 0 18 0 0,0 0-5 0 0,0 0 8 0 0,0 0-17 0 0,0 0-25 0 0,0 0 4 0 0,0 0 10 0 0,0 0-4 0 0,0 0-6 0 0,0 0 2 0 0,0 0-5 0 0,0 0 14 0 0,0 0 7 0 0,0 0-18 0 0,0 0-34 0 0,0 0 18 0 0,0 0 16 0 0,0 0 4 0 0,0 0-18 0 0,0 0 14 0 0,0 0-5 0 0,0 0-13 0 0,0 0 11 0 0,0 0-2 0 0,0 0 0 0 0,0 0 6 0 0,0 0-4 0 0,0 0-13 0 0,0 0 28 0 0,0 0-10 0 0,0 0 4 0 0,0 0-10 0 0,0 0-22 0 0,0 0 19 0 0,0 0 20 0 0,0 0-1 0 0,0 0 1 0 0,0 0-14 0 0,0 0-2 0 0,0 0-15 0 0,0 0 3 0 0,0 0 19 0 0,0 0-15 0 0,0 0 12 0 0,0 0 11 0 0,0 0-11 0 0,0 0-14 0 0,0 0 11 0 0,0 0-17 0 0,0 0 12 0 0,0 0 14 0 0,0 0-2 0 0,0 0-22 0 0,0 0-8 0 0,0 0-5 0 0,0 0 19 0 0,0 0 2 0 0,0 0-7 0 0,0 0 8 0 0,0 0 8 0 0,0 0-2 0 0,0 0 2 0 0,0 0-22 0 0,0 0-2 0 0,0 0-1 0 0,0 0 12 0 0,0 0 1 0 0,0 0 20 0 0,0 0-4 0 0,0 0-16 0 0,0 0-23 0 0,0 0 9 0 0,0 0 9 0 0,0 0 21 0 0,0 0-8 0 0,0 0-19 0 0,0 0 20 0 0,0 0-14 0 0,0 0-6 0 0,0 0-6 0 0,0 0 3 0 0,0 0 20 0 0,0 0 13 0 0,0 0-23 0 0,0 0-8 0 0,0 0 16 0 0,0 0-13 0 0,0 0 15 0 0,0 0 11 0 0,0 0-31 0 0,0 0 5 0 0,0 0 15 0 0,0 0-8 0 0,0 0 7 0 0,0 0-18 0 0,0 0 0 0 0,0 0 22 0 0,0 0 4 0 0,0 0-6 0 0,0 0 0 0 0,0 0-1 0 0,0 0-24 0 0,0 0 3 0 0,0 0 13 0 0,0 0-8 0 0,0 0 9 0 0,0 0-9 0 0,0 0-5 0 0,0 0 28 0 0,0 0-2 0 0,0 0-10 0 0,0 0 13 0 0,0 0-24 0 0,0 0 13 0 0,0 0-6 0 0,0 0-1 0 0,0 0-12 0 0,0 0 27 0 0,0 0-17 0 0,0 0 9 0 0,0 0 6 0 0,0 0-18 0 0,0 0-7 0 0,0 0 22 0 0,0 0-2 0 0,0 0-8 0 0,0 0 4 0 0,0 0-4 0 0,0 0 12 0 0,0 0 17 0 0,0 0-22 0 0,0 0 3 0 0,0 0-33 0 0,0 0 6 0 0,0 0 14 0 0,0 0 10 0 0,0 0-13 0 0,0 0 30 0 0,0 0-5 0 0,0 0-26 0 0,0 0 13 0 0,0 0-11 0 0,0 0 8 0 0,0 0-3 0 0,0 0 8 0 0,0 0 5 0 0,0 0-12 0 0,0 0 2 0 0,0 0-6 0 0,0 0 21 0 0,0 0-3 0 0,0 0-9 0 0,0 0 15 0 0,0 0-35 0 0,0 0 26 0 0,0 0-6 0 0,0 0-22 0 0,0 0 19 0 0,0 0 7 0 0,0 0 0 0 0,0 0 5 0 0,0 0 21 0 0,0 0-9 0 0,0 0-33 0 0,0 0-16 0 0,0 0-20 0 0,0 0 41 0 0,0 0 14 0 0,0 0-3 0 0,0 0 36 0 0,0 0-21 0 0,0 0-17 0 0,0 1-12 0 0,0 2-4 0 0,0-3 16 0 0,0 0-16 0 0,0 0 1 0 0,-18 31-10 0 0,-12 65 18 0 0,27-14-28 0 0,4-70 27 0 0,0-1 0 0 0,2 1 0 0 0,-1-1-1 0 0,1 0 1 0 0,1 0 0 0 0,0 0 0 0 0,1 0 0 0 0,0 0 0 0 0,3 4 2 0 0,-3-6 4 0 0,-2-4-3 0 0,0 1 0 0 0,0-1 0 0 0,0 0 1 0 0,1 0-1 0 0,-1 0 0 0 0,1-1 0 0 0,1 1 0 0 0,-1-1 0 0 0,0 0 1 0 0,1 0-1 0 0,0 0 0 0 0,0-1 0 0 0,0 1 0 0 0,3 0-1 0 0,89 27 16 0 0,53-54 113 0 0,-80 0-30 0 0,-18-8 159 0 0,8-39 211 0 0,-51 55-440 0 0,-1 0 0 0 0,-1-1 0 0 0,0 0 0 0 0,-1 0 0 0 0,-1 0 0 0 0,0-1 1 0 0,-1 1-1 0 0,-1-1 0 0 0,-1 0 0 0 0,-1 0 0 0 0,0-1 0 0 0,-1 1 0 0 0,0 0 0 0 0,-2 0 0 0 0,0-2-29 0 0,-2 11-53 0 0,1-1 0 0 0,-1 1-1 0 0,-1 0 1 0 0,0 0 0 0 0,0 0 0 0 0,0 0 0 0 0,-1 1-1 0 0,0 0 1 0 0,0 0 0 0 0,-1 1 0 0 0,0-1 0 0 0,0 1-1 0 0,-1 1 1 0 0,0 0 0 0 0,0 0 0 0 0,0 0 0 0 0,0 1-1 0 0,-1 0 1 0 0,1 1 0 0 0,-1 0 0 0 0,0 0 0 0 0,0 1-1 0 0,0 0 1 0 0,-1 0 0 0 0,1 1 0 0 0,0 1 0 0 0,0-1-1 0 0,-3 2 54 0 0,-101 5-2087 0 0,39 15-6394 0 0,61-14-3145 0 0</inkml:trace>
  <inkml:trace contextRef="#ctx0" brushRef="#br0" timeOffset="16856.883">1923 312 2256 0 0,'0'0'2029'0'0,"0"0"-431"0"0,0 0 62 0 0,0 0 223 0 0,0 0 53 0 0,0 0-133 0 0,0 0-250 0 0,0 0-246 0 0,0 0-132 0 0,0 0-83 0 0,0 0-87 0 0,0 0-79 0 0,0 0-109 0 0,-2-1-79 0 0,-9-1-69 0 0,9 1-70 0 0,2 1-52 0 0,0 0-59 0 0,0 0-41 0 0,0 0-59 0 0,0 0-25 0 0,0 0-37 0 0,0 0-36 0 0,26-16 1621 0 0,125-53-760 0 0,-136 62-1090 0 0,1 0 1 0 0,-1 1-1 0 0,1 1 0 0 0,0 0 1 0 0,1 1-1 0 0,-1 1 0 0 0,1 1 1 0 0,16-1-62 0 0,-19 34 22 0 0,26 39 60 0 0,2-28-49 0 0,-32-38 14 0 0,-1-1 0 0 0,1 0 0 0 0,0-1 0 0 0,0 0 0 0 0,1 0 0 0 0,-1-1 0 0 0,0 0 0 0 0,0-1 0 0 0,1 0 0 0 0,-1-1 0 0 0,0 0 0 0 0,1-1 0 0 0,-1 0 0 0 0,0 0 0 0 0,0-1 0 0 0,9-4-47 0 0,5-17 110 0 0,-26 10-5625 0 0,1 13-1254 0 0,-1 1-5993 0 0</inkml:trace>
  <inkml:trace contextRef="#ctx0" brushRef="#br0" timeOffset="17355.137">960 667 5873 0 0,'0'0'3702'0'0,"0"0"-1997"0"0,0 0-596 0 0,0 0 140 0 0,0 0 174 0 0,0 0-2 0 0,0 0-213 0 0,0 0-255 0 0,0 0-131 0 0,0 0-53 0 0,0 0 16 0 0,0 0 34 0 0,0 0 1 0 0,12 10-50 0 0,41 34-53 0 0,-6-32 316 0 0,-35-13-788 0 0,225-7 2050 0 0,-140-7-1878 0 0,70-12 120 0 0,1 8 0 0 0,91 3-537 0 0,-216 16 10 0 0,-13-1-19 0 0,-1 1 0 0 0,1 1 1 0 0,0 1-1 0 0,-1 2 0 0 0,0 1 0 0 0,8 4 9 0 0,42 10-684 0 0,-26-14-1940 0 0,-37-8-1539 0 0,-3-2-4102 0 0,-7 4-3501 0 0</inkml:trace>
  <inkml:trace contextRef="#ctx0" brushRef="#br0" timeOffset="18175.124">1515 898 5569 0 0,'0'0'2009'0'0,"0"0"-234"0"0,0 0 69 0 0,0 0 202 0 0,0 0 24 0 0,0 0-263 0 0,0 0-390 0 0,0 0-382 0 0,0 0-285 0 0,0 0-172 0 0,0 0-100 0 0,0 0-58 0 0,0 0-7 0 0,-10 10-8 0 0,-171 157 1322 0 0,-57 25-1410 0 0,151-111 538 0 0,86-80-841 0 0,0-1 1 0 0,1 1-1 0 0,-1 0 1 0 0,0 0-1 0 0,1-1 1 0 0,-1 1 0 0 0,0 0-1 0 0,1 0 1 0 0,-1 0-1 0 0,1 0 1 0 0,-1 0-1 0 0,1 0 1 0 0,0 0-1 0 0,-1 0 1 0 0,1 0-1 0 0,0 0 1 0 0,0 0-1 0 0,0 0 1 0 0,0 0 0 0 0,0 0-1 0 0,0 1 1 0 0,0-1-1 0 0,0 0 1 0 0,0 0-1 0 0,0 0 1 0 0,0 0-1 0 0,1 0 1 0 0,-1 0-1 0 0,0 0 1 0 0,1 0-1 0 0,-1 0 1 0 0,1 0 0 0 0,-1 0-1 0 0,1 0 1 0 0,0-1-1 0 0,-1 1 1 0 0,1 0-1 0 0,0 0 1 0 0,0 0-1 0 0,-1-1 1 0 0,1 1-1 0 0,0 0 1 0 0,0-1-1 0 0,0 1 1 0 0,0-1 0 0 0,0 1-15 0 0,48 19 482 0 0,113-16 230 0 0,191-35-191 0 0,-285 27-515 0 0,-68 4 0 0 0,0 0 34 0 0,0 0 10 0 0,0 0-12 0 0,0 0 36 0 0,0 0 23 0 0,-26-15 280 0 0,11 5-336 0 0,2-1 0 0 0,-1-1-1 0 0,1 0 1 0 0,1 0 0 0 0,0-1-1 0 0,1-1 1 0 0,0 0-1 0 0,1-1 1 0 0,1 1 0 0 0,0-2-1 0 0,1 0 1 0 0,1 0 0 0 0,0 0-1 0 0,1-1 1 0 0,0-3-41 0 0,-21-116 163 0 0,26 106-5018 0 0,0 0-5151 0 0,1 30-1476 0 0</inkml:trace>
  <inkml:trace contextRef="#ctx0" brushRef="#br0" timeOffset="18684.684">1952 821 15483 0 0,'0'0'1773'0'0,"0"0"-464"0"0,0 0-222 0 0,0 0-11 0 0,0 0-63 0 0,0 0-141 0 0,0 0-189 0 0,0 0-197 0 0,0 0-99 0 0,0 0-32 0 0,0 0-20 0 0,0 0-43 0 0,0 0-8 0 0,-2 13-19 0 0,-7 98 627 0 0,5-84-794 0 0,-2 0 0 0 0,0 1-1 0 0,-2-2 1 0 0,-1 1 0 0 0,-1-1 0 0 0,-1-1-1 0 0,-1 0 1 0 0,-1 0 0 0 0,-17 22-98 0 0,12-16 46 0 0,2 19-57 0 0,65-34 359 0 0,155-16 580 0 0,-113-3-437 0 0,-88-38-3799 0 0,-3 35 1098 0 0,0-8-5759 0 0,0 9-3609 0 0</inkml:trace>
  <inkml:trace contextRef="#ctx0" brushRef="#br0" timeOffset="18974.735">1661 1071 13403 0 0,'0'0'2019'0'0,"0"0"-348"0"0,0 0-112 0 0,0 0-40 0 0,0 0-191 0 0,0 0-316 0 0,0 0-306 0 0,0 0-218 0 0,0 0-105 0 0,0 0 36 0 0,0 0 69 0 0,0 0 44 0 0,8 2 37 0 0,121 19 1733 0 0,121-37-1014 0 0,-136 1-2791 0 0,-99 11-12 0 0,-5 1-3150 0 0,0-1-7720 0 0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7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4 12299 0 0,'0'0'2646'0'0,"0"0"-651"0"0,0 0-416 0 0,0 0-139 0 0,0 0-120 0 0,0 0-138 0 0,0 0-187 0 0,0 0-214 0 0,0 0-189 0 0,0 0-138 0 0,0 0-78 0 0,0 0-61 0 0,-3-4 778 0 0,-16 27-103 0 0,34-38-170 0 0,-41 27-441 0 0,26-13-379 0 0,0 1-16 0 0,0 0 28 0 0,0 0 0 0 0,0 0 13 0 0,0 0 32 0 0,0 0-37 0 0,-12 15 86 0 0,14-4-7139 0 0,-5-7 505 0 0,0-1-5006 0 0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1 244 8994 0 0,'0'0'1854'0'0,"0"0"-302"0"0,0 0-88 0 0,0 0-17 0 0,0 0-28 0 0,0 0-64 0 0,0 0-121 0 0,0 0-126 0 0,0 0-105 0 0,0 0-92 0 0,0 0-88 0 0,0 0-67 0 0,0 0-69 0 0,22-11-51 0 0,113-52 399 0 0,-117 53-820 0 0,0 0 1 0 0,0-2 0 0 0,-1 0-1 0 0,0-1 1 0 0,-1 0 0 0 0,-1-1-1 0 0,9-12-215 0 0,37-33 260 0 0,-60 59-250 0 0,-1 0-26 0 0,0 0-20 0 0,3 23 42 0 0,-1-7-49 0 0,1 0 0 0 0,1-1 1 0 0,0 0-1 0 0,1 0 0 0 0,1 0 0 0 0,0 0 0 0 0,1-1 0 0 0,0 0 0 0 0,2 0 0 0 0,-1-1 0 0 0,2 0 0 0 0,-1 0 0 0 0,2-1 1 0 0,0-1-1 0 0,0 0 0 0 0,1 0 0 0 0,4 2 43 0 0,21 4-3698 0 0,-27-12-579 0 0,-4-2-7492 0 0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17 138 6137 0 0,'0'0'2662'0'0,"0"0"-667"0"0,0 0-350 0 0,0 0-58 0 0,0 0-6 0 0,0 0-154 0 0,0 0-270 0 0,0 0-267 0 0,0 0-200 0 0,0 0-107 0 0,0 0-29 0 0,0 0-8 0 0,3 4-37 0 0,48 80 2311 0 0,-49-67-2705 0 0,-1 0 1 0 0,0 0-1 0 0,-1 0 0 0 0,-1-1 1 0 0,0 1-1 0 0,-2 0 1 0 0,0 0-1 0 0,0-1 1 0 0,-2 0-1 0 0,0 0 0 0 0,-1 0 1 0 0,0 0-1 0 0,-6 9-115 0 0,0 3 51 0 0,-5 56 25 0 0,21-127 835 0 0,28-36-830 0 0,4 2 0 0 0,37-60-81 0 0,-72 135 0 0 0,9-18-3 0 0,1 0-1 0 0,1 1 1 0 0,0 1 0 0 0,2 0 0 0 0,0 1 0 0 0,1 0 0 0 0,8-6 3 0 0,-22 22-5 0 0,0 1 1 0 0,1 0-1 0 0,-1 1 1 0 0,0-1-1 0 0,0 0 1 0 0,0 0-1 0 0,0 0 1 0 0,0 1-1 0 0,0-1 1 0 0,0 0-1 0 0,0 1 1 0 0,0-1-1 0 0,0 1 1 0 0,0 0-1 0 0,0-1 1 0 0,0 1-1 0 0,0 0 1 0 0,0-1-1 0 0,-1 1 1 0 0,1 0-1 0 0,0 0 1 0 0,-1 0-1 0 0,1-1 1 0 0,0 1 0 0 0,-1 0-1 0 0,1 0 1 0 0,-1 0-1 0 0,1 0 1 0 0,-1 0-1 0 0,0 0 1 0 0,1 0-1 0 0,-1 1 1 0 0,0-1-1 0 0,0 0 1 0 0,0 0-1 0 0,1 0 1 0 0,-1 0-1 0 0,-1 0 1 0 0,1 0-1 0 0,0 0 1 0 0,0 0-1 0 0,0 1 1 0 0,0-1-1 0 0,-1 0 1 0 0,1 0-1 0 0,0 0 1 0 0,-1 0-1 0 0,1 0 1 0 0,-1 0 0 0 0,0 0-1 0 0,1 0 5 0 0,0 1-2 0 0,0 13-70 0 0,1-9 17 0 0,-1-1 0 0 0,0 1 0 0 0,1-1 0 0 0,-2 1 0 0 0,1-1 0 0 0,-1 0 0 0 0,0 1 0 0 0,0-1 0 0 0,0 0 1 0 0,-1 0-1 0 0,0 1 0 0 0,0-1 0 0 0,0 0 0 0 0,0-1 0 0 0,-1 1 0 0 0,-2 3 55 0 0,-13-1-4144 0 0,6-6-8166 0 0,11-1 2485 0 0</inkml:trace>
  <inkml:trace contextRef="#ctx0" brushRef="#br0" timeOffset="1001.974">586 16 9186 0 0,'0'0'1804'0'0,"0"0"-286"0"0,0 0 14 0 0,0 0 98 0 0,0 0-34 0 0,0 0-194 0 0,0 0-302 0 0,0 0-266 0 0,0 0-201 0 0,0 0-125 0 0,0 0-114 0 0,-25 34-80 0 0,-80 106-59 0 0,55-55 88 0 0,45-74-306 0 0,1 1 0 0 0,-1-1 0 0 0,2 1 0 0 0,0 0 0 0 0,0 0 1 0 0,1 0-1 0 0,1 0 0 0 0,0 0 0 0 0,0 0 0 0 0,1 1 0 0 0,1-1 0 0 0,0 0 0 0 0,1 0 0 0 0,0 0 0 0 0,1 0 1 0 0,0 0-1 0 0,1-1 0 0 0,0 1 0 0 0,1-1 0 0 0,0 0 0 0 0,1 0 0 0 0,1 1-37 0 0,0-7 57 0 0,0 0-1 0 0,1-1 0 0 0,-1 0 1 0 0,1 0-1 0 0,0 0 1 0 0,0-1-1 0 0,0-1 1 0 0,1 1-1 0 0,-1-1 1 0 0,1-1-1 0 0,-1 1 1 0 0,1-1-1 0 0,-1-1 1 0 0,1 0-1 0 0,0 0 0 0 0,-1-1 1 0 0,1 1-1 0 0,2-2-56 0 0,11-2 159 0 0,0-1 0 0 0,0-1 0 0 0,-1-1 0 0 0,0-1-1 0 0,0-1 1 0 0,-1-1 0 0 0,0 0 0 0 0,0-2 0 0 0,-2 0 0 0 0,1-1-1 0 0,-1-2-158 0 0,-3 6 49 0 0,0-1 0 0 0,-1-1-1 0 0,-1 0 1 0 0,1-1 0 0 0,-2 0 0 0 0,0-1-1 0 0,-1-1 1 0 0,0 0 0 0 0,-1 0-1 0 0,0-1 1 0 0,-1 0 0 0 0,-1-1 0 0 0,0 0-1 0 0,-2 0 1 0 0,0-1 0 0 0,0 0-1 0 0,-2 0 1 0 0,0 0 0 0 0,-1 0-1 0 0,0-1 1 0 0,-2 1 0 0 0,0-1 0 0 0,-1-5-49 0 0,-1 18-36 0 0,0-1 0 0 0,-1 1-1 0 0,0 0 1 0 0,0 0 0 0 0,0 0 0 0 0,0 0 0 0 0,-1 0 0 0 0,0 0 0 0 0,0 0 0 0 0,0 1 0 0 0,-1 0 0 0 0,1 0 0 0 0,-1 0 0 0 0,0 0 0 0 0,0 0 0 0 0,0 1 0 0 0,-1-1 0 0 0,0 1 0 0 0,1 0 0 0 0,-1 1 0 0 0,0-1 0 0 0,0 1 0 0 0,0 0-1 0 0,-1 0 1 0 0,1 1 0 0 0,0-1 0 0 0,-2 1 36 0 0,-9-2-410 0 0,-1 0 0 0 0,0 1-1 0 0,0 1 1 0 0,0 0 0 0 0,0 1 0 0 0,0 1-1 0 0,1 1 1 0 0,-6 2 410 0 0,-52 15-3507 0 0,27 0-4107 0 0,25-7-3758 0 0</inkml:trace>
  <inkml:trace contextRef="#ctx0" brushRef="#br0" timeOffset="1401.312">489 274 9874 0 0,'0'0'1804'0'0,"0"0"-419"0"0,0 0-24 0 0,0 0 161 0 0,0 0 13 0 0,0 0-123 0 0,0 0-254 0 0,0 0-273 0 0,0 0-186 0 0,0 0-145 0 0,0 0-110 0 0,0 0-96 0 0,0 0-31 0 0,0-2-45 0 0,3-1-179 0 0,0 0 0 0 0,0 0 1 0 0,1 1-1 0 0,-1-1 0 0 0,1 1 0 0 0,-1 0 0 0 0,1 0 0 0 0,0 0 0 0 0,0 1 0 0 0,0-1 0 0 0,0 1 0 0 0,0 0 0 0 0,0 0 0 0 0,1 0 0 0 0,-1 1 0 0 0,0-1 0 0 0,0 1 0 0 0,0 0 0 0 0,2 1-93 0 0,6-3 86 0 0,143-16 1145 0 0,-154 17-1219 0 0,1 1 0 0 0,-1 0 1 0 0,1 0-1 0 0,-1 0 0 0 0,1 0 0 0 0,-1 0 1 0 0,1 0-1 0 0,-1 1 0 0 0,1-1 0 0 0,-1 1 0 0 0,0-1 1 0 0,1 1-1 0 0,-1-1 0 0 0,1 1 0 0 0,-1 0 1 0 0,0-1-1 0 0,1 1 0 0 0,-1 0 0 0 0,0 0 1 0 0,0 0-1 0 0,0 0 0 0 0,0 0 0 0 0,0 0 0 0 0,0 0 1 0 0,0 1-1 0 0,0-1 0 0 0,0 0 0 0 0,-1 1 1 0 0,1-1-1 0 0,0 0 0 0 0,-1 1 0 0 0,1-1 0 0 0,-1 1 1 0 0,1-1-1 0 0,-1 1 0 0 0,0-1 0 0 0,0 1 1 0 0,0-1-1 0 0,1 1 0 0 0,-2-1 0 0 0,1 1 0 0 0,0 0-12 0 0,0 1 22 0 0,0-1-1 0 0,-1 1 0 0 0,1-1 0 0 0,1 1 0 0 0,-1-1 0 0 0,0 1 0 0 0,1-1 0 0 0,-1 1 1 0 0,1-1-1 0 0,0 0 0 0 0,-1 1 0 0 0,1-1 0 0 0,0 0 0 0 0,1 0 0 0 0,-1 1 0 0 0,0-1 1 0 0,1 0-1 0 0,-1 0 0 0 0,1 0 0 0 0,0-1 0 0 0,-1 1 0 0 0,1 0 0 0 0,0-1 1 0 0,0 1-1 0 0,0-1 0 0 0,0 1 0 0 0,0-1 0 0 0,1 0 0 0 0,-1 0 0 0 0,0 0 0 0 0,0 0 1 0 0,1-1-1 0 0,-1 1 0 0 0,1 0 0 0 0,-1-1 0 0 0,1 0 0 0 0,-1 1 0 0 0,1-1 0 0 0,-1 0 1 0 0,0 0-1 0 0,1-1 0 0 0,-1 1 0 0 0,1-1 0 0 0,1 1-21 0 0,0 0 14 0 0,0 0 0 0 0,0 0-1 0 0,0 0 1 0 0,1-1 0 0 0,-1 1 0 0 0,0-1-1 0 0,0 0 1 0 0,0 0 0 0 0,0 0 0 0 0,0-1 0 0 0,0 1-1 0 0,0-1 1 0 0,-1 0 0 0 0,1 0 0 0 0,-1-1-1 0 0,1 1 1 0 0,-1-1-14 0 0,8-27-2254 0 0,-10 21-269 0 0,0 0-4671 0 0,-1 5-3886 0 0</inkml:trace>
  <inkml:trace contextRef="#ctx0" brushRef="#br0" timeOffset="4050.016">1256 351 2833 0 0,'0'0'3754'0'0,"0"0"-1991"0"0,0 0-762 0 0,0 0 46 0 0,0 0 199 0 0,0 0 175 0 0,0 0 32 0 0,0 0-134 0 0,0 0-152 0 0,0 0-175 0 0,0 0-149 0 0,17 5-122 0 0,53 14-75 0 0,1-25 756 0 0,-60 2-1163 0 0,1 1-100 0 0,1-1 1 0 0,-1-1-1 0 0,0 1 0 0 0,0-2 0 0 0,0 0 0 0 0,-1 0 0 0 0,0-1 0 0 0,0-1 0 0 0,0 1 1 0 0,-1-2-1 0 0,-1 1 0 0 0,1-2 0 0 0,-1 1 0 0 0,-1-1 0 0 0,0 0 0 0 0,0-1 0 0 0,-1 0 0 0 0,0 0 1 0 0,-1-2-140 0 0,-5 11 0 0 0,1 0 0 0 0,-1 0 0 0 0,-1-1 0 0 0,1 1 0 0 0,0 0 0 0 0,0 0 0 0 0,-1-1 0 0 0,0 1 0 0 0,1-1 0 0 0,-1 1 0 0 0,0 0 0 0 0,0-1 0 0 0,0 1 0 0 0,0-1 0 0 0,-1 1 0 0 0,1 0 0 0 0,-1-1 0 0 0,1 1 0 0 0,-1 0 0 0 0,0-1 0 0 0,0 1 0 0 0,0 0 0 0 0,0 0 0 0 0,0 0 0 0 0,-1 0 0 0 0,1 0 0 0 0,-1 0 0 0 0,1 0 0 0 0,-1 0 0 0 0,0 1 0 0 0,1-1 0 0 0,-1 1 0 0 0,0-1 0 0 0,0 1 0 0 0,0-1 0 0 0,0 1 0 0 0,0 0 0 0 0,-1 0 0 0 0,1 0 0 0 0,0 0 0 0 0,0 1 0 0 0,-1-1 0 0 0,1 1 0 0 0,0-1 0 0 0,-1 1 0 0 0,-1 0 0 0 0,-15 1-51 0 0,0 1 0 0 0,0 2 1 0 0,0 0-1 0 0,1 0 0 0 0,-1 2 0 0 0,1 0 1 0 0,1 1-1 0 0,-1 1 0 0 0,1 1 1 0 0,0 0-1 0 0,1 1 0 0 0,0 1 1 0 0,1 1-1 0 0,-6 5 51 0 0,2-4 19 0 0,1 1 0 0 0,0 0 1 0 0,1 1-1 0 0,0 1 0 0 0,1 1 0 0 0,1 0 1 0 0,1 1-1 0 0,0 1 0 0 0,2 0 0 0 0,-9 17-19 0 0,19-32 46 0 0,0 1 0 0 0,1-1 0 0 0,-1 1 0 0 0,1 0 0 0 0,0-1 0 0 0,1 1 0 0 0,-1 0 0 0 0,1 0 0 0 0,0 0 0 0 0,0 0 0 0 0,0-1 0 0 0,1 1 0 0 0,-1 0 0 0 0,1 0 0 0 0,0-1 0 0 0,1 1 0 0 0,-1 0 0 0 0,1-1 0 0 0,0 1 0 0 0,0-1 0 0 0,1 0 0 0 0,-1 0 0 0 0,1 0 0 0 0,0 0 0 0 0,0 0 0 0 0,0 0 0 0 0,0-1 0 0 0,1 0 0 0 0,-1 1 0 0 0,1-1 0 0 0,0 0 0 0 0,0-1 0 0 0,0 1 0 0 0,1-1 0 0 0,1 1-46 0 0,21 9 164 0 0,0-2 0 0 0,1-1 0 0 0,0-1 0 0 0,0-2 0 0 0,1 0 1 0 0,-1-2-1 0 0,1-1 0 0 0,0-2 0 0 0,0 0 0 0 0,0-2 0 0 0,9-2-164 0 0,24 2 119 0 0,48-14-285 0 0,-103 4-2943 0 0,-18 7-8247 0 0,3 1-648 0 0</inkml:trace>
  <inkml:trace contextRef="#ctx0" brushRef="#br0" timeOffset="4639.986">1875 458 10658 0 0,'0'0'2870'0'0,"0"0"-981"0"0,0 0-537 0 0,0 0-126 0 0,0 0-62 0 0,0 0-91 0 0,0 0-155 0 0,0 0-174 0 0,0 0-140 0 0,0 0-116 0 0,0 0-104 0 0,0 0-76 0 0,0 0-72 0 0,-28 31-28 0 0,-84 98-19 0 0,66-57 88 0 0,44-68-250 0 0,0 0-1 0 0,1 1 1 0 0,-1-1 0 0 0,1 1-1 0 0,0-1 1 0 0,0 1 0 0 0,0 0-1 0 0,1-1 1 0 0,0 1 0 0 0,0 0-1 0 0,0-1 1 0 0,0 1 0 0 0,1 0-1 0 0,-1 0 1 0 0,1-1 0 0 0,0 1-1 0 0,1-1 1 0 0,-1 1 0 0 0,1-1-1 0 0,0 0 1 0 0,1 1-27 0 0,1 0 46 0 0,0-1 0 0 0,1 1 0 0 0,-1-1 0 0 0,1 0 0 0 0,0-1 0 0 0,1 1 0 0 0,-1-1 0 0 0,1 0 0 0 0,-1-1 0 0 0,1 1 0 0 0,0-1 0 0 0,0 0 0 0 0,0 0 0 0 0,0-1 0 0 0,0 0 0 0 0,0 0 0 0 0,1 0 0 0 0,-1-1 0 0 0,0 0 0 0 0,0 0 0 0 0,1 0 0 0 0,-1-1 0 0 0,0 0 0 0 0,2-1-46 0 0,148-53 759 0 0,-143 50-726 0 0,0 0 0 0 0,-1 0 0 0 0,1-1 0 0 0,-1-1-1 0 0,0 0 1 0 0,-1-1 0 0 0,0 0 0 0 0,0-1 0 0 0,-1 0 0 0 0,0 0 0 0 0,0-1 0 0 0,-1-1-1 0 0,0 1 1 0 0,-1-2 0 0 0,0 1 0 0 0,-1-1 0 0 0,-1 0 0 0 0,1 0 0 0 0,-2-1 0 0 0,0 0-1 0 0,0 0 1 0 0,-1 0 0 0 0,1-13-33 0 0,-5 22-32 0 0,-1 0 0 0 0,1-1-1 0 0,-1 1 1 0 0,0 0 0 0 0,0 0-1 0 0,-1 0 1 0 0,1 0 0 0 0,-1 1-1 0 0,0-1 1 0 0,0 0 0 0 0,0 1-1 0 0,0-1 1 0 0,-1 1 0 0 0,1 0-1 0 0,-1-1 1 0 0,0 1 0 0 0,0 1-1 0 0,0-1 1 0 0,0 0 0 0 0,-1 1-1 0 0,1-1 1 0 0,-1 1 0 0 0,0 0 0 0 0,1 0-1 0 0,-1 1 1 0 0,0-1 0 0 0,0 1-1 0 0,0 0 1 0 0,0 0 0 0 0,0 0-1 0 0,0 0 1 0 0,-4 1 32 0 0,-5-2-509 0 0,-1 0 1 0 0,1 1-1 0 0,0 1 0 0 0,-1 0 1 0 0,1 0-1 0 0,-1 2 1 0 0,1 0-1 0 0,-1 0 0 0 0,-8 4 509 0 0,-7 4-4919 0 0,9-2-6628 0 0</inkml:trace>
  <inkml:trace contextRef="#ctx0" brushRef="#br0" timeOffset="4889.486">1709 650 11674 0 0,'0'0'4381'0'0,"0"0"-2005"0"0,0 0-891 0 0,0 0-151 0 0,0 0-110 0 0,0 0-164 0 0,0 0-210 0 0,0 0-183 0 0,0 0-157 0 0,0 0-120 0 0,0 0-90 0 0,0 0-64 0 0,32-10-45 0 0,96-26-39 0 0,-81 31 60 0 0,-42 8-163 0 0,135 38 385 0 0,-127-37-426 0 0,-1-1 0 0 0,1 0 0 0 0,0-1 1 0 0,0 0-1 0 0,0-1 0 0 0,1-1 1 0 0,-1 0-1 0 0,0 0 0 0 0,2-2-8 0 0,18-21-593 0 0,-31 10-2231 0 0,-2-3-3696 0 0,0 14 5603 0 0,0-2-10707 0 0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1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0 0 0,'0'0'2244'0'0,"0"0"-239"0"0,0 0 93 0 0,0 0 173 0 0,0 0 37 0 0,0 0-154 0 0,0 0-281 0 0,0 0-301 0 0,0 0-271 0 0,0 0-198 0 0,0 0-129 0 0,0 0-115 0 0,0 0-78 0 0,5 15 7746 0 0,79-8-8142 0 0,291-21 155 0 0,-319 13-354 0 0,-60-6-2568 0 0,-19 4-2645 0 0,14 0 15 0 0,4 2 776 0 0,-2 1-7535 0 0</inkml:trace>
  <inkml:trace contextRef="#ctx0" brushRef="#br0" timeOffset="342.085">301 0 16532 0 0,'0'0'2139'0'0,"0"0"-620"0"0,0 0-356 0 0,0 0-45 0 0,0 0-32 0 0,0 0-102 0 0,0 0-168 0 0,0 0-146 0 0,0 0-114 0 0,0 0-77 0 0,0 0-28 0 0,0 0-57 0 0,0 0-26 0 0,-2 15-17 0 0,-8 122 731 0 0,11-98-905 0 0,-2 0 0 0 0,-1 0 1 0 0,-3 0-1 0 0,-1 0 1 0 0,-3 5-178 0 0,-27 102 90 0 0,31-130 43 0 0,2-25-7365 0 0,3 3 1583 0 0,0-2-6447 0 0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5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70 0 0 0,'0'0'1158'0'0,"0"0"175"0"0,0 0 174 0 0,0 0 179 0 0,0 0 174 0 0,0 0 46 0 0,0 0-86 0 0,0 0-155 0 0,0 0-168 0 0,0 0-155 0 0,-1-4-123 0 0,-5-14-83 0 0,3 17 5035 0 0,0 20-6139 0 0,15 386 1048 0 0,-9-274-937 0 0,-3-129-93 0 0,0-2-19 0 0,0 0 29 0 0,0 0 54 0 0,0 0 30 0 0,0 0 29 0 0,0 0 44 0 0,0 0 23 0 0,0-12 439 0 0,-15-106-237 0 0,17 97-441 0 0,1-1 0 0 0,0 1 0 0 0,1 0 1 0 0,2 0-1 0 0,0 0 0 0 0,1 1 1 0 0,1 0-1 0 0,1 0 0 0 0,7-11-1 0 0,62-99-1 0 0,-74 121 2 0 0,1 1 0 0 0,0-1 0 0 0,1 1 0 0 0,-1 0-1 0 0,2 1 1 0 0,-1 0 0 0 0,1 0 0 0 0,0 0 0 0 0,0 1 0 0 0,1 0 0 0 0,0 0-1 0 0,0 1 1 0 0,1 0 0 0 0,-1 0 0 0 0,1 1 0 0 0,0 0 0 0 0,0 1 0 0 0,0 0-1 0 0,1 0 1 0 0,-1 1 0 0 0,1 1 0 0 0,6-1-1 0 0,-11 5 15 0 0,0 1 0 0 0,0 0 0 0 0,0 0 0 0 0,-1 0 0 0 0,0 1 0 0 0,0-1 0 0 0,0 1 0 0 0,0 0-1 0 0,-1 0 1 0 0,0 1 0 0 0,0-1 0 0 0,0 1 0 0 0,0-1 0 0 0,-1 1 0 0 0,0 0 0 0 0,0 0 0 0 0,-1 0 0 0 0,0 0 0 0 0,0 0 0 0 0,0 1 0 0 0,-1-1 0 0 0,0 0 0 0 0,0 0 0 0 0,-1 3-15 0 0,3 90 420 0 0,-2-98-412 0 0,0-1-12 0 0,0 0 16 0 0,0 0-16 0 0,0 0-15 0 0,0 0-12 0 0,0 0 14 0 0,0 0-12 0 0,0 0-5 0 0,0 0 12 0 0,0 0-37 0 0,0 0-33 0 0,0 0-45 0 0,0 0-45 0 0,-17-20-4781 0 0,12 14-3425 0 0,3 2-2931 0 0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7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34 6393 0 0,'0'0'3722'0'0,"0"0"-1522"0"0,0 0-576 0 0,0 0 18 0 0,0 0 46 0 0,0 0-52 0 0,0 0-202 0 0,0 0-302 0 0,0 0-238 0 0,0 0-181 0 0,0 0-94 0 0,0 0-37 0 0,0 0-34 0 0,0-7-27 0 0,-10-20 1383 0 0,-3 48-1299 0 0,20-29-188 0 0,-26 40 136 0 0,19-32-550 0 0,0 0-30 0 0,0 0 3 0 0,0 0-38 0 0,0 0-33 0 0,0 0-78 0 0,0 0-95 0 0,13-3-11220 0 0,-9 6 20 0 0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8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19 10234 0 0,'0'0'2625'0'0,"0"0"-798"0"0,0 0-282 0 0,0 0 104 0 0,0 0 93 0 0,0 0-94 0 0,0 0-286 0 0,0 0-306 0 0,0 0-232 0 0,0 0-163 0 0,0 0-72 0 0,0 0-68 0 0,0-7 701 0 0,-35 30-638 0 0,8 1-506 0 0,27-23-66 0 0,0-1-12 0 0,0 0 12 0 0,0 0-16 0 0,0 0 15 0 0,0 0 1 0 0,0 0-21 0 0,25-27-49 0 0,3-5 244 0 0,-28 32-110 0 0,0 0-19 0 0,0 0 24 0 0,0 0 10 0 0,-5 4 1110 0 0,3-2-942 0 0,0 0-3343 0 0,0 1-9743 0 0,2 1 540 0 0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9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0 0 0,'0'0'1694'0'0,"0"0"58"0"0,0 0 60 0 0,0 0 124 0 0,0 0 77 0 0,0 0-64 0 0,0 0-216 0 0,0 0-287 0 0,0 0-290 0 0,0 0-198 0 0,0 0-118 0 0,0 0-58 0 0,0 0-10 0 0,4 17 6548 0 0,-2-11-7360 0 0,7 1 136 0 0,0 0-1 0 0,1 0 1 0 0,0-1 0 0 0,0-1-1 0 0,1 1 1 0 0,-1-2 0 0 0,1 1 0 0 0,0-2-1 0 0,1 1 1 0 0,-1-1 0 0 0,0-1-1 0 0,1 0 1 0 0,0-1 0 0 0,-1 0 0 0 0,1-1-1 0 0,0 0 1 0 0,8-2-96 0 0,-1 2 35 0 0,0-1-1 0 0,0-1 1 0 0,0-1 0 0 0,0-1-1 0 0,-1 0 1 0 0,0-2 0 0 0,0 0-1 0 0,0-1 1 0 0,13-7-35 0 0,-27 12 6 0 0,19-8 17 0 0,0-1 0 0 0,-1 0-1 0 0,0-2 1 0 0,-1-1 0 0 0,-1-1 0 0 0,0-1-1 0 0,-1 0 1 0 0,3-4-23 0 0,-11 9 23 0 0,-1-1 0 0 0,0 0-1 0 0,0 0 1 0 0,-1-1 0 0 0,-1 0 0 0 0,0-1-1 0 0,-1 1 1 0 0,0-1 0 0 0,-1-1 0 0 0,-1 0-1 0 0,0 1 1 0 0,-1-2 0 0 0,-1 1 0 0 0,2-14-23 0 0,-5 23-6 0 0,0 0 0 0 0,0 0 1 0 0,-1 1-1 0 0,0-1 0 0 0,0 0 1 0 0,-1 0-1 0 0,1 1 1 0 0,-1-1-1 0 0,0 1 0 0 0,-1-1 1 0 0,1 1-1 0 0,-1 0 0 0 0,0 0 1 0 0,-1 0-1 0 0,1 1 0 0 0,-1-1 1 0 0,0 1-1 0 0,0-1 0 0 0,0 1 1 0 0,0 1-1 0 0,-1-1 0 0 0,0 1 1 0 0,0-1-1 0 0,0 1 0 0 0,0 1 1 0 0,0-1-1 0 0,-1 1 0 0 0,-3-2 6 0 0,-1 1-21 0 0,0-1 0 0 0,0 1 0 0 0,-1 1 0 0 0,1 0 0 0 0,-1 0 0 0 0,1 1 0 0 0,-1 1 0 0 0,0 0 0 0 0,0 0 0 0 0,1 1 0 0 0,-1 0 0 0 0,1 1 0 0 0,-1 0 0 0 0,1 1 0 0 0,-6 2 21 0 0,-11 5-6 0 0,0 2-1 0 0,0 0 0 0 0,1 2 1 0 0,1 1-1 0 0,0 1 0 0 0,2 1 1 0 0,0 1-1 0 0,0 1 0 0 0,2 1 1 0 0,0 1-1 0 0,2 1 0 0 0,0 1 1 0 0,2 0-1 0 0,-12 21 7 0 0,24-30 50 0 0,1 0 0 0 0,0 1 0 0 0,1-1 0 0 0,0 1 1 0 0,1 0-1 0 0,1 0 0 0 0,1 0 0 0 0,0 0 0 0 0,1 0 0 0 0,0 0 0 0 0,1 0 0 0 0,1-1 0 0 0,0 1 1 0 0,1-1-1 0 0,1 1 0 0 0,0-1 0 0 0,1-1 0 0 0,1 1 0 0 0,1 1-50 0 0,-4-4 53 0 0,1-1-1 0 0,1 0 1 0 0,0 0 0 0 0,0 0-1 0 0,1-1 1 0 0,0 0 0 0 0,0 0-1 0 0,1-1 1 0 0,0 0-1 0 0,1 0 1 0 0,0-1 0 0 0,0 0-1 0 0,1 0 1 0 0,-1-1 0 0 0,1 0-1 0 0,1-1 1 0 0,-1 0-1 0 0,1-1 1 0 0,0 0 0 0 0,0-1-1 0 0,0 0 1 0 0,0-1 0 0 0,0 0-1 0 0,1 0 1 0 0,-1-2-1 0 0,8 1-52 0 0,1-1 85 0 0,0-1 0 0 0,0 0 0 0 0,0-1 0 0 0,0-2 0 0 0,-1 0 0 0 0,17-6-85 0 0,28-12 184 0 0,-53 19-82 0 0,-11 2-557 0 0,-7-6-5651 0 0,7 7 248 0 0,0 0-6568 0 0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1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24 262 2833 0 0,'0'0'2348'0'0,"0"0"-78"0"0,0 0-27 0 0,0 0-54 0 0,0 0-70 0 0,0 0-144 0 0,0 0-202 0 0,0 0-238 0 0,0 0-292 0 0,0 0-222 0 0,0 0-157 0 0,0 0-128 0 0,0 0-67 0 0,-4-2-59 0 0,-12-8-62 0 0,12 7-72 0 0,4 3-60 0 0,23-25 1531 0 0,147-147-773 0 0,-115 123-1071 0 0,-45 97-97 0 0,-8-38 17 0 0,1 0 0 0 0,0 0 0 0 0,0-1 0 0 0,1 1 0 0 0,0 0 0 0 0,1-1 0 0 0,0 0 0 0 0,0 0 0 0 0,1-1 0 0 0,0 1 0 0 0,0-1 0 0 0,1 0 0 0 0,0-1 0 0 0,1 0 0 0 0,0 0 0 0 0,0 0 0 0 0,2 0-23 0 0,8 5-98 0 0,29 22-669 0 0,-21-4-4369 0 0,-22-25-839 0 0,1-1-6273 0 0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0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88 13235 0 0,'0'0'2072'0'0,"0"0"-465"0"0,0 0-190 0 0,0 0-54 0 0,0 0-27 0 0,0 0-147 0 0,0 0-286 0 0,0 0-221 0 0,0 0-151 0 0,0 0-102 0 0,0 0-92 0 0,0 0-61 0 0,-12 17-69 0 0,-41 56-59 0 0,46-63-98 0 0,1 0 0 0 0,-1 1 0 0 0,1 0 0 0 0,1 0 0 0 0,0 1 0 0 0,1 0 0 0 0,0-1 0 0 0,1 1 0 0 0,0 1 0 0 0,1 1-50 0 0,-4 12 42 0 0,5-22-40 0 0,-1 0 0 0 0,1 0 0 0 0,0 0 0 0 0,0 1 0 0 0,0-1 0 0 0,0 0 0 0 0,1 1 0 0 0,0-1 0 0 0,0 1 0 0 0,0-1 0 0 0,1 0 0 0 0,-1 1 0 0 0,1-1 0 0 0,0 0 0 0 0,0 1 0 0 0,1-1 0 0 0,-1 0 0 0 0,1 0 0 0 0,0 0 0 0 0,0 0 0 0 0,0 0 0 0 0,0-1 0 0 0,1 1 0 0 0,0-1 0 0 0,0 1 0 0 0,0-1 0 0 0,0 0 0 0 0,0 0 0 0 0,0 0 0 0 0,1 0 0 0 0,0-1 0 0 0,-1 0 0 0 0,1 1 0 0 0,0-1 0 0 0,0-1 0 0 0,0 1 0 0 0,4 1-2 0 0,9-4 88 0 0,1-1 1 0 0,-1 0-1 0 0,0-1 0 0 0,1 0 0 0 0,-1-2 0 0 0,-1 0 0 0 0,1-1 1 0 0,-1-1-1 0 0,0 0 0 0 0,0-1 0 0 0,-1-1 0 0 0,0 0 0 0 0,0-1 0 0 0,-1-1 1 0 0,-1 0-1 0 0,0-1 0 0 0,0 0 0 0 0,-1-1 0 0 0,-1-1 0 0 0,5-6-88 0 0,-8 12 51 0 0,1-1 0 0 0,-1 1 0 0 0,-1-1-1 0 0,0 0 1 0 0,0-1 0 0 0,-1 0 0 0 0,0 0-1 0 0,0 0 1 0 0,-1-1 0 0 0,-1 0-1 0 0,0 0 1 0 0,0 0 0 0 0,-1 0 0 0 0,-1 0-1 0 0,0-1 1 0 0,0 1 0 0 0,-1-1 0 0 0,-1 0-1 0 0,0 1 1 0 0,0-1 0 0 0,-1 0-51 0 0,-3 6-41 0 0,0 1 1 0 0,0 0-1 0 0,0 0 1 0 0,-1 1-1 0 0,0-1 1 0 0,0 1-1 0 0,0 0 1 0 0,-1 0-1 0 0,1 1 1 0 0,-1 0-1 0 0,0 0 1 0 0,0 0-1 0 0,0 0 1 0 0,0 1-1 0 0,0 0 1 0 0,0 0-1 0 0,-1 1 1 0 0,1 0-1 0 0,-1 0 1 0 0,1 0-1 0 0,-1 1 1 0 0,1 0-1 0 0,-1 0 1 0 0,1 1-1 0 0,-1 0 1 0 0,1 0-1 0 0,-1 0 1 0 0,1 1-1 0 0,0 0 1 0 0,-5 2 40 0 0,-86 46-2442 0 0,40-6-4923 0 0,41-29-4381 0 0</inkml:trace>
  <inkml:trace contextRef="#ctx0" brushRef="#br0" timeOffset="269.769">9 320 12803 0 0,'0'0'2478'0'0,"0"0"-699"0"0,0 0-358 0 0,0 0-68 0 0,0 0-68 0 0,0 0-143 0 0,0 0-255 0 0,0 0-245 0 0,0 0-181 0 0,0 0-115 0 0,0 0-52 0 0,0 0-18 0 0,0 0-2 0 0,9-5-22 0 0,84-27 489 0 0,-62 30-456 0 0,0 1 0 0 0,0 2 0 0 0,0 1 0 0 0,0 2 0 0 0,0 1 0 0 0,0 1 0 0 0,0 2-285 0 0,68-1 880 0 0,-85-25-1663 0 0,-13 1-6135 0 0,-1 16 5357 0 0,0-4-10380 0 0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5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46 276 8546 0 0,'0'0'1866'0'0,"0"0"-361"0"0,0 0-371 0 0,0 0-15 0 0,0 0 138 0 0,0 0 54 0 0,0 0-68 0 0,0 0-200 0 0,0 0-225 0 0,0 0-234 0 0,0 0-171 0 0,-3-7-126 0 0,-11-20-78 0 0,11 20-1 0 0,3 7 23 0 0,0 0 40 0 0,0 0 17 0 0,0 0 23 0 0,0 0-33 0 0,0 0-23 0 0,0 0-31 0 0,15 268 1094 0 0,-15-267-1315 0 0,0 0 1 0 0,-1 1 0 0 0,1-1 0 0 0,0 0 0 0 0,0 0 0 0 0,0 0 0 0 0,0 0-1 0 0,0 0 1 0 0,0 0 0 0 0,0 0 0 0 0,1 0 0 0 0,-1 0 0 0 0,0 1 0 0 0,0-1-1 0 0,1 0 1 0 0,-1 0 0 0 0,1 0 0 0 0,-1 0 0 0 0,1 0 0 0 0,-1 0 0 0 0,1-1-1 0 0,0 1 1 0 0,-1 0 0 0 0,1 0 0 0 0,0 0 0 0 0,0-1 0 0 0,0 1 0 0 0,0 0-1 0 0,-1-1 1 0 0,1 1 0 0 0,0 0 0 0 0,0-1 0 0 0,0 1 0 0 0,0-1 0 0 0,0 0-1 0 0,0 1 1 0 0,1-1 0 0 0,-1 0 0 0 0,0 0 0 0 0,0 0 0 0 0,0 1 0 0 0,0-1-1 0 0,0 0 1 0 0,0 0 0 0 0,0-1 0 0 0,0 1 0 0 0,0 0 0 0 0,1 0 0 0 0,-1 0-1 0 0,0-1 1 0 0,0 1 0 0 0,0-1 0 0 0,0 1 0 0 0,0-1 0 0 0,0 1-4 0 0,26-41 125 0 0,-1-1 1 0 0,-2 0-1 0 0,-3-2 1 0 0,-1-1-1 0 0,-2-1 1 0 0,-2 0-1 0 0,-2-1 1 0 0,6-37-126 0 0,0 14 164 0 0,-19 69-156 0 0,-1 1-5 0 0,0 0 18 0 0,0 0-36 0 0,10 23-22 0 0,36 179 586 0 0,43 177-103 0 0,-54-121-292 0 0,-33-225-123 0 0,0-21-18 0 0,0 0-1 0 0,-1 0 1 0 0,0 0-1 0 0,-1 0 1 0 0,-1 0-1 0 0,0 0 1 0 0,0 0-1 0 0,-2 0 1 0 0,1 0-1 0 0,-1-1 0 0 0,-1 1 1 0 0,0-1-1 0 0,0 0 1 0 0,-4 4-13 0 0,7-12 7 0 0,0 0 0 0 0,0-1 0 0 0,0 1 0 0 0,0-1 0 0 0,0 0 0 0 0,-1 1 1 0 0,1-1-1 0 0,-1 0 0 0 0,0 0 0 0 0,1 0 0 0 0,-1 0 0 0 0,0 0 0 0 0,0 0 0 0 0,-1-1 0 0 0,1 1 0 0 0,0-1 1 0 0,0 1-1 0 0,-1-1 0 0 0,1 0 0 0 0,-1 0 0 0 0,1 0 0 0 0,-1 0 0 0 0,0 0 0 0 0,1-1 0 0 0,-1 1 1 0 0,0-1-1 0 0,1 0 0 0 0,-1 0 0 0 0,0 0 0 0 0,1 0 0 0 0,-1 0 0 0 0,0 0 0 0 0,0-1 0 0 0,1 1 0 0 0,-1-1 1 0 0,1 0-1 0 0,-1 0 0 0 0,0 0 0 0 0,1 0 0 0 0,-2-1-7 0 0,-1-9 4 0 0,-1 0-1 0 0,2-1 1 0 0,-1 1 0 0 0,2-1 0 0 0,-1 0-1 0 0,2-1 1 0 0,0 1 0 0 0,0 0-1 0 0,1-1 1 0 0,0 1 0 0 0,1-1 0 0 0,1 1-1 0 0,0-1 1 0 0,1 1 0 0 0,0 0-1 0 0,1 0 1 0 0,0-1 0 0 0,1 2 0 0 0,1-3-4 0 0,3-15 2 0 0,2 1 0 0 0,1 0 0 0 0,1 1 0 0 0,1 0 0 0 0,2 1 1 0 0,0 0-1 0 0,2 1 0 0 0,11-12-2 0 0,-23 31-4 0 0,1 0 0 0 0,-1 0 0 0 0,1 1 0 0 0,0-1 0 0 0,0 2 0 0 0,1-1 0 0 0,-1 1 0 0 0,1 0 0 0 0,0 0 0 0 0,0 0 0 0 0,0 1 0 0 0,1 0 0 0 0,-1 1 0 0 0,1 0 0 0 0,5-1 4 0 0,-13 3-36 0 0,1 12-321 0 0,0 17 180 0 0,-10-16-4097 0 0,7-11-1504 0 0,2 1-6249 0 0</inkml:trace>
  <inkml:trace contextRef="#ctx0" brushRef="#br0" timeOffset="811.42">0 22 0 0 0,'0'0'811'0'0,"0"0"292"0"0,0 0 170 0 0,0 0 33 0 0,0 0-27 0 0,0 0-68 0 0,0 0-58 0 0,0 0-23 0 0,0 0-51 0 0,0 0-95 0 0,0-5-102 0 0,0-4-1689 0 0,1 1 3789 0 0,0 26 2083 0 0,6 133-3090 0 0,-7 10-2254 0 0,0-175-1990 0 0,0 4-4412 0 0,0 5-4380 0 0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7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264 191 4417 0 0,'0'0'1964'0'0,"0"0"-234"0"0,0 0-4 0 0,0 0 169 0 0,0 0 116 0 0,0 0-105 0 0,0 0-294 0 0,0 0-377 0 0,0 0-283 0 0,0 0-217 0 0,0 0-162 0 0,0 0-79 0 0,0 0-95 0 0,-11-6-70 0 0,-37-17-30 0 0,46 23-281 0 0,1 0 1 0 0,-1 0-1 0 0,0 0 1 0 0,1-1-1 0 0,-1 2 1 0 0,0-1 0 0 0,1 0-1 0 0,-1 0 1 0 0,1 0-1 0 0,-1 1 1 0 0,0-1-1 0 0,1 1 1 0 0,-1 0-1 0 0,1-1 1 0 0,-1 1 0 0 0,1 0-1 0 0,-1 0 1 0 0,1 0-1 0 0,0 0 1 0 0,-1 0-1 0 0,1 0 1 0 0,0 0-1 0 0,0 0 1 0 0,0 0-1 0 0,0 1 1 0 0,0-1 0 0 0,0 0-1 0 0,0 1 1 0 0,0-1-1 0 0,1 1 1 0 0,-1-1-1 0 0,0 2-18 0 0,-3 3 79 0 0,-15 20 39 0 0,1 0 1 0 0,2 1-1 0 0,0 1 1 0 0,2 1-1 0 0,1 0 0 0 0,2 1 1 0 0,0 0-1 0 0,2 0 1 0 0,2 1-1 0 0,0 1 1 0 0,2-1-1 0 0,2 1 0 0 0,1 0 1 0 0,1-1-1 0 0,2 4-118 0 0,-1-30 31 0 0,0 0 0 0 0,1 1 0 0 0,0-1 0 0 0,0 0 0 0 0,1 0 0 0 0,-1 1 0 0 0,1-1 0 0 0,0-1-1 0 0,1 1 1 0 0,-1 0 0 0 0,1 0 0 0 0,0-1 0 0 0,0 0 0 0 0,0 1 0 0 0,1-1 0 0 0,0 0 0 0 0,-1-1 0 0 0,1 1 0 0 0,1-1-1 0 0,-1 0 1 0 0,0 0 0 0 0,1 0 0 0 0,0 0 0 0 0,-1-1 0 0 0,1 1 0 0 0,0-2 0 0 0,0 1 0 0 0,0 0 0 0 0,1-1 0 0 0,-1 0-1 0 0,0 0 1 0 0,0 0 0 0 0,1-1 0 0 0,0 0-31 0 0,9 0 114 0 0,-1-1 0 0 0,1 0 0 0 0,-1-2 1 0 0,0 1-1 0 0,0-2 0 0 0,0 0 0 0 0,0-1 0 0 0,0 0 0 0 0,5-3-114 0 0,16-10 123 0 0,-2-1 0 0 0,0-1 1 0 0,0-2-1 0 0,-2-1 0 0 0,-1-1 0 0 0,-1-2 1 0 0,-1-1-1 0 0,-2-1 0 0 0,0-2 0 0 0,-2 0 0 0 0,-1-1 1 0 0,-2-2-1 0 0,12-25-123 0 0,-25 44 3 0 0,-1 0 1 0 0,-1-1-1 0 0,-1 0 1 0 0,0 0-1 0 0,-1 0 1 0 0,-1-1-1 0 0,0 1 1 0 0,-1-1-1 0 0,0 0 1 0 0,-2 0-1 0 0,0 1 1 0 0,0-1-1 0 0,-3-9-3 0 0,-1 16-74 0 0,0 0-1 0 0,-1 0 1 0 0,0 0-1 0 0,0 1 1 0 0,-1 0-1 0 0,0 0 1 0 0,-1 0-1 0 0,0 1 1 0 0,0 0-1 0 0,0 0 1 0 0,-1 1-1 0 0,0 0 1 0 0,0 0-1 0 0,-1 0 1 0 0,1 1-1 0 0,-1 1 1 0 0,0 0-1 0 0,-1 0 1 0 0,1 1-1 0 0,-1 0 1 0 0,0 0 0 0 0,1 1-1 0 0,-1 0 1 0 0,0 1-1 0 0,0 0 1 0 0,0 1-1 0 0,0 0 1 0 0,0 0-1 0 0,0 1 1 0 0,0 1-1 0 0,0-1 1 0 0,0 2-1 0 0,-8 2 75 0 0,-4 3-369 0 0,1 0-1 0 0,0 2 1 0 0,1 0-1 0 0,0 2 1 0 0,0 0-1 0 0,1 1 1 0 0,1 1-1 0 0,1 0 1 0 0,-8 8 369 0 0,-81 94-9301 0 0,87-92-1576 0 0</inkml:trace>
  <inkml:trace contextRef="#ctx0" brushRef="#br0" timeOffset="343.62">1 563 7810 0 0,'0'0'2064'0'0,"0"0"-226"0"0,0 0-59 0 0,0 0 13 0 0,0 0-90 0 0,0 0-196 0 0,0 0-239 0 0,0 0-226 0 0,0 0-186 0 0,0 0-163 0 0,0 0-88 0 0,0 0-78 0 0,25-29-60 0 0,78-91-48 0 0,-60 81 206 0 0,-31 34-502 0 0,1 1-1 0 0,-1 0 1 0 0,1 1 0 0 0,0 0 0 0 0,1 1-1 0 0,-1 0 1 0 0,0 1 0 0 0,0 1 0 0 0,1 0-1 0 0,-1 1 1 0 0,3 1-122 0 0,83 45 591 0 0,-44-14-247 0 0,-43-27-214 0 0,1-1 1 0 0,-1 0 0 0 0,1-1-1 0 0,0 0 1 0 0,0-1-1 0 0,0-1 1 0 0,0 0-1 0 0,1-1 1 0 0,-1 0-1 0 0,1-1-130 0 0,-13 0-14 0 0,-1 0-16 0 0,0 0-34 0 0,0 0-40 0 0,-6-20-6753 0 0,3 15 2759 0 0,1 1-7425 0 0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55 15835 0 0,'0'0'2282'0'0,"0"0"-1479"0"0,0 0-504 0 0,0 0 121 0 0,0 0 233 0 0,0 0 173 0 0,0 0-1 0 0,-9 31-178 0 0,-30 101-193 0 0,-18 103 302 0 0,52-217-713 0 0,2 1 1 0 0,0-1 0 0 0,0 0-1 0 0,2 1 1 0 0,0-1 0 0 0,1 1-1 0 0,2 2-43 0 0,-2-21 18 0 0,0 0 0 0 0,0 0 0 0 0,0-1 0 0 0,0 1 0 0 0,1 0 0 0 0,-1 0 0 0 0,0 0 0 0 0,0-1 0 0 0,0 1-1 0 0,1 0 1 0 0,-1 0 0 0 0,0 0 0 0 0,0 0 0 0 0,0 0 0 0 0,1 0 0 0 0,-1-1 0 0 0,0 1 0 0 0,0 0 0 0 0,1 0 0 0 0,-1 0 0 0 0,0 0 0 0 0,0 0 0 0 0,1 0 0 0 0,-1 0-1 0 0,0 0 1 0 0,0 0 0 0 0,1 0 0 0 0,-1 0 0 0 0,0 0 0 0 0,0 0 0 0 0,1 1 0 0 0,-1-1 0 0 0,0 0 0 0 0,0 0 0 0 0,1 0 0 0 0,-1 0 0 0 0,0 0 0 0 0,0 0 0 0 0,0 1-1 0 0,1-1 1 0 0,-1 0 0 0 0,0 0 0 0 0,0 0 0 0 0,0 0 0 0 0,0 1 0 0 0,1-1 0 0 0,-1 0 0 0 0,0 0 0 0 0,0 0 0 0 0,0 1 0 0 0,0-1 0 0 0,0 0 0 0 0,0 0 0 0 0,0 1-1 0 0,0-1 1 0 0,0 0 0 0 0,0 0-18 0 0,12-25 639 0 0,-11 22-582 0 0,108-254 983 0 0,-100 235-985 0 0,6-18 21 0 0,1 1 0 0 0,2 1 1 0 0,2 1-1 0 0,1 0 0 0 0,2 1 0 0 0,10-9-76 0 0,-33 44 6 0 0,1-1-1 0 0,0 0 1 0 0,1 1-1 0 0,-1-1 1 0 0,0 1 0 0 0,0-1-1 0 0,1 1 1 0 0,-1-1-1 0 0,1 1 1 0 0,-1 0-1 0 0,1 0 1 0 0,-1 0 0 0 0,1 0-1 0 0,0 0 1 0 0,-1 0-1 0 0,1 0 1 0 0,0 0-1 0 0,0 1 1 0 0,0-1 0 0 0,0 1-1 0 0,0-1 1 0 0,0 1-1 0 0,0 0 1 0 0,0 0-1 0 0,-1 0 1 0 0,1 0 0 0 0,0 0-1 0 0,0 0 1 0 0,0 1-1 0 0,0-1 1 0 0,0 1-1 0 0,0-1 1 0 0,0 1 0 0 0,0-1-1 0 0,-1 1 1 0 0,1 0-1 0 0,0 0 1 0 0,0 0-1 0 0,-1 0 1 0 0,1 0 0 0 0,-1 1-1 0 0,1-1 1 0 0,-1 0-1 0 0,0 1 1 0 0,1 0-6 0 0,42 90 587 0 0,-30-37-457 0 0,-13-33-5313 0 0,-1-21 311 0 0,1-1-488 0 0,0 0-6536 0 0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3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14 265 0 0 0,'0'0'944'0'0,"0"0"531"0"0,0 0 359 0 0,0 0 224 0 0,0 0 138 0 0,0 0-53 0 0,0 0-146 0 0,0 0-214 0 0,0 0-250 0 0,0 0-218 0 0,0 0-238 0 0,-2 2-172 0 0,1-1-338 0 0,-7 5-864 0 0,6-1 6140 0 0,14-2-1234 0 0,3-1-4078 0 0,6 4-522 0 0,-1-2 1 0 0,1 0-1 0 0,0-1 0 0 0,0-2 0 0 0,0 0 1 0 0,0-1-1 0 0,3-1-9 0 0,0 1-13 0 0,113-4 20 0 0,84-21 217 0 0,-198 21-984 0 0,-76-21-7470 0 0,43 24 2869 0 0,3-2-6275 0 0</inkml:trace>
  <inkml:trace contextRef="#ctx0" brushRef="#br0" timeOffset="306.979">277 0 14227 0 0,'0'0'1676'0'0,"0"0"-439"0"0,0 0-253 0 0,0 0 13 0 0,0 0 93 0 0,0 0 9 0 0,0 0-55 0 0,0 0-136 0 0,0 0-125 0 0,0 0-75 0 0,0 0-109 0 0,0 0-119 0 0,5 18-80 0 0,31 115 526 0 0,-30-101-781 0 0,-1 1-1 0 0,-1 1 1 0 0,-2-1 0 0 0,-2 1 0 0 0,-1 1-145 0 0,1-12 24 0 0,-18 77-662 0 0,16-93 488 0 0,1-1-4055 0 0,8-1-6280 0 0,-4-4-1007 0 0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4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222 367 19076 0 0,'0'0'1336'0'0,"0"0"-466"0"0,0 0-169 0 0,0 0 78 0 0,0 0 109 0 0,0 0 15 0 0,0 0-144 0 0,0 0-211 0 0,0 0-188 0 0,-24 35-117 0 0,-78 112-87 0 0,44-40 0 0 0,51-92-158 0 0,1 0-1 0 0,1 0 0 0 0,0 0 1 0 0,1 1-1 0 0,0 0 1 0 0,2 0-1 0 0,-1 0 1 0 0,2 0-1 0 0,0 1 1 0 0,2-1-1 0 0,1 16 3 0 0,-1-28-4 0 0,0 0 1 0 0,1 0-1 0 0,0 1 0 0 0,0-1 1 0 0,0-1-1 0 0,1 1 0 0 0,-1 0 1 0 0,1 0-1 0 0,0-1 0 0 0,0 0 0 0 0,0 1 1 0 0,0-1-1 0 0,0 0 0 0 0,1-1 1 0 0,0 1-1 0 0,-1-1 0 0 0,1 1 1 0 0,0-1-1 0 0,0 0 0 0 0,0 0 1 0 0,1-1-1 0 0,-1 1 0 0 0,0-1 1 0 0,0 0-1 0 0,1 0 0 0 0,1 0 4 0 0,120-3 109 0 0,-97-6 3 0 0,-1-1 0 0 0,0-2-1 0 0,-1 0 1 0 0,0-2-1 0 0,-1-1 1 0 0,0-1 0 0 0,-1-1-1 0 0,-1-2 1 0 0,-1 0 0 0 0,2-3-112 0 0,-14 11 62 0 0,0 0 1 0 0,-1 0-1 0 0,0-1 1 0 0,0 0-1 0 0,-2-1 1 0 0,1 0-1 0 0,-1 0 1 0 0,-1-1-1 0 0,-1 0 1 0 0,1 0-1 0 0,-2-1 1 0 0,0 0-1 0 0,-1 0 0 0 0,0 0 1 0 0,-1 0-1 0 0,0 0 1 0 0,-2-1-1 0 0,1 1 1 0 0,-2-1-1 0 0,0 0 1 0 0,-1-3-63 0 0,0 11-8 0 0,-1 0 0 0 0,0 1 0 0 0,0-1 0 0 0,0 1 0 0 0,-1-1 1 0 0,0 1-1 0 0,0 0 0 0 0,0 0 0 0 0,-1 0 0 0 0,0 1 0 0 0,0-1 0 0 0,-1 1 0 0 0,1 0 0 0 0,-1 0 1 0 0,0 0-1 0 0,0 1 0 0 0,-1 0 0 0 0,0 0 0 0 0,1 0 0 0 0,-1 1 0 0 0,-1-1 0 0 0,1 1 0 0 0,0 1 1 0 0,-1 0-1 0 0,1-1 0 0 0,-1 2 0 0 0,-3-1 8 0 0,-7-2-156 0 0,0 0 1 0 0,-1 2-1 0 0,1 0 0 0 0,0 1 1 0 0,-1 1-1 0 0,1 1 0 0 0,0 0 1 0 0,-1 1-1 0 0,1 1 0 0 0,-9 3 156 0 0,-76 35-2673 0 0,42-3-4881 0 0,39-22-4349 0 0</inkml:trace>
  <inkml:trace contextRef="#ctx0" brushRef="#br0" timeOffset="332.534">180 618 17396 0 0,'0'0'2290'0'0,"0"0"-697"0"0,0 0-430 0 0,0 0-173 0 0,0 0-61 0 0,0 0-75 0 0,0 0-123 0 0,0 0-135 0 0,0 0-166 0 0,0 0-130 0 0,0 0-138 0 0,0 0-55 0 0,0 0-49 0 0,11-9-23 0 0,35-24 37 0 0,-45 33-68 0 0,0-1 0 0 0,-1 1 0 0 0,1 0 0 0 0,0-1 0 0 0,0 1 0 0 0,-1 0 0 0 0,1 0 0 0 0,0-1 0 0 0,0 1 0 0 0,-1 0 0 0 0,1 0 1 0 0,0 0-1 0 0,0 0 0 0 0,0 0 0 0 0,-1 0 0 0 0,1 0 0 0 0,0 1 0 0 0,0-1 0 0 0,-1 0 0 0 0,1 0 0 0 0,0 0 0 0 0,-1 1 0 0 0,1-1 0 0 0,0 0 0 0 0,0 1 0 0 0,-1-1 0 0 0,1 1 0 0 0,-1-1 0 0 0,1 1 0 0 0,0-1 0 0 0,-1 1 1 0 0,1-1-1 0 0,-1 1 0 0 0,1 0 0 0 0,-1-1 0 0 0,0 1 0 0 0,1 0 0 0 0,-1-1 0 0 0,0 1 0 0 0,1 0 0 0 0,-1-1 0 0 0,0 1 0 0 0,1 0-4 0 0,1 3 26 0 0,9 7 2 0 0,1-2 1 0 0,1 1-1 0 0,-1-1 1 0 0,1-1-1 0 0,1-1 1 0 0,0 0-1 0 0,0 0 1 0 0,0-2-1 0 0,0 1 1 0 0,1-2-1 0 0,0 0 1 0 0,0-1-1 0 0,0 0 1 0 0,1-1-1 0 0,5-1-28 0 0,45 11 224 0 0,11-5 357 0 0,-77-7-561 0 0,0 0-4 0 0,0 0-8 0 0,0 0-36 0 0,0 0-34 0 0,0 0-69 0 0,0 0-129 0 0,0 0-195 0 0,-8-2-3255 0 0,5 1 319 0 0,0 0-5174 0 0,1 1-4015 0 0</inkml:trace>
  <inkml:trace contextRef="#ctx0" brushRef="#br0" timeOffset="1331.423">362 18 2176 0 0,'0'0'1985'0'0,"0"0"245"0"0,0 0 288 0 0,0 0 129 0 0,0 0-168 0 0,0 0-397 0 0,0 0-455 0 0,0 0-387 0 0,0 0-232 0 0,0 0-122 0 0,0 0-50 0 0,0 0-32 0 0,-10 5-76 0 0,-30 18-89 0 0,-3 14 1668 0 0,45-33-1092 0 0,58-43-552 0 0,-103 68 960 0 0,40-26-1586 0 0,3-3-49 0 0,0 0-14 0 0,0 0-16 0 0,0 0-26 0 0,0 0-48 0 0,0 0-77 0 0,0 0-100 0 0,0 0-72 0 0,9 9-3545 0 0,-7-7 179 0 0,2 2-8353 0 0</inkml:trace>
  <inkml:trace contextRef="#ctx0" brushRef="#br0" timeOffset="3832.556">1251 279 6097 0 0,'0'0'1647'0'0,"0"0"-188"0"0,0 0 18 0 0,0 0 139 0 0,0 0 62 0 0,0 0-130 0 0,0 0-302 0 0,0 0-302 0 0,0 0-223 0 0,0 0-159 0 0,0 0-100 0 0,-28 9-43 0 0,-90 27-69 0 0,60 0 291 0 0,50-29-572 0 0,0 0-1 0 0,0 0 1 0 0,0 1 0 0 0,1 0 0 0 0,0 0-1 0 0,1 1 1 0 0,0 0 0 0 0,0 0-1 0 0,1 0 1 0 0,0 1 0 0 0,1 0-1 0 0,0 0 1 0 0,0 0 0 0 0,1 0-1 0 0,1 1 1 0 0,-1-1 0 0 0,2 1-1 0 0,-1 6-68 0 0,3-13 41 0 0,1 0-1 0 0,0-1 0 0 0,0 1 0 0 0,0-1 0 0 0,0 0 1 0 0,1 0-1 0 0,-1 0 0 0 0,1 0 0 0 0,-1 0 0 0 0,1 0 0 0 0,0-1 1 0 0,1 1-1 0 0,-1-1 0 0 0,0 0 0 0 0,1 0 0 0 0,-1 0 1 0 0,1 0-1 0 0,-1-1 0 0 0,1 1 0 0 0,0-1 0 0 0,0 0 0 0 0,-1 0 1 0 0,1-1-1 0 0,0 1 0 0 0,0-1 0 0 0,0 0 0 0 0,0 0 1 0 0,0 0-1 0 0,0 0 0 0 0,0-1 0 0 0,0 1 0 0 0,0-1 0 0 0,-1 0 1 0 0,1 0-1 0 0,0-1 0 0 0,0 1 0 0 0,-1-1 0 0 0,1 0-40 0 0,21-13 146 0 0,-1-1 0 0 0,-1 0 0 0 0,0-2 1 0 0,-1-1-1 0 0,-1-1 0 0 0,-1-1 0 0 0,-1 0 0 0 0,-1-2 0 0 0,-1 0 0 0 0,-1-1 0 0 0,-1 0 0 0 0,-1-1 0 0 0,-1-1 0 0 0,5-17-146 0 0,-10 23-37 0 0,-2 0 0 0 0,0-1 1 0 0,-1 1-1 0 0,-1-1 0 0 0,-2-1 1 0 0,0 1-1 0 0,-1 0 0 0 0,0-3 37 0 0,-1 22-37 0 0,0-1 0 0 0,0 1-1 0 0,0 0 1 0 0,0-1-1 0 0,0 1 1 0 0,0 0 0 0 0,-1-1-1 0 0,1 1 1 0 0,-1 0-1 0 0,0 0 1 0 0,1-1 0 0 0,-1 1-1 0 0,0 0 1 0 0,0 0-1 0 0,0 0 1 0 0,-1 0 0 0 0,1 0-1 0 0,0 0 1 0 0,-1 0-1 0 0,0 1 1 0 0,1-1 0 0 0,-1 0-1 0 0,0 1 1 0 0,0-1-1 0 0,1 1 1 0 0,-1 0 0 0 0,0 0-1 0 0,-1 0 1 0 0,1 0-1 0 0,0 0 1 0 0,0 0 0 0 0,0 0-1 0 0,0 1 1 0 0,-1-1-1 0 0,1 1 1 0 0,0-1 0 0 0,-1 1-1 0 0,1 0 1 0 0,0 0-1 0 0,-2 0 38 0 0,-3 1-83 0 0,-1-1 1 0 0,1 2-1 0 0,0-1 0 0 0,0 1 0 0 0,0 0 0 0 0,0 0 0 0 0,0 1 0 0 0,0 0 0 0 0,0 0 0 0 0,1 1 0 0 0,-1 0 0 0 0,-1 2 83 0 0,-5 3-15 0 0,1 1 1 0 0,-1 1-1 0 0,2 0 0 0 0,0 1 0 0 0,0 0 1 0 0,1 1-1 0 0,0 0 0 0 0,1 0 0 0 0,1 1 0 0 0,0 0 1 0 0,1 1-1 0 0,-5 13 15 0 0,12-22 45 0 0,-1-1 0 0 0,1 1 0 0 0,0 0 0 0 0,0-1 0 0 0,0 1 0 0 0,1 0 0 0 0,0-1 0 0 0,0 1-1 0 0,0-1 1 0 0,1 1 0 0 0,0-1 0 0 0,0 0 0 0 0,0 0 0 0 0,1 0 0 0 0,0 0 0 0 0,0 0 0 0 0,0 0 0 0 0,0-1 0 0 0,1 1 0 0 0,0-1 0 0 0,0 0 0 0 0,0 0 0 0 0,0 0 0 0 0,1-1 0 0 0,-1 0 0 0 0,1 0 0 0 0,0 0 0 0 0,0 0 0 0 0,0-1 0 0 0,0 1 0 0 0,0-1-1 0 0,1-1 1 0 0,-1 1 0 0 0,1-1 0 0 0,-1 0 0 0 0,1 0 0 0 0,-1 0 0 0 0,3-1-45 0 0,40 9 240 0 0,0-2-1 0 0,0-2 1 0 0,1-2-1 0 0,-1-3 1 0 0,4-1-240 0 0,9 0 12 0 0,-8-3-1092 0 0,-53 4 322 0 0,-8 8-6270 0 0,1-5-1407 0 0</inkml:trace>
  <inkml:trace contextRef="#ctx0" brushRef="#br0" timeOffset="4131.508">832 754 12595 0 0,'0'0'1532'0'0,"0"0"-268"0"0,0 0 106 0 0,0 0 173 0 0,0 0-39 0 0,0 0-165 0 0,0 0-239 0 0,0 0-255 0 0,35 1-203 0 0,112 4-137 0 0,61-22 748 0 0,64-8-2385 0 0,-245 24-2412 0 0,-17 1-5339 0 0,-10 0-2122 0 0</inkml:trace>
  <inkml:trace contextRef="#ctx0" brushRef="#br0" timeOffset="4647.505">994 975 9962 0 0,'0'0'2965'0'0,"0"0"-1117"0"0,0 0-440 0 0,0 0-29 0 0,0 0-22 0 0,0 0-136 0 0,0 0-255 0 0,0 0-251 0 0,0 0-195 0 0,0 0-139 0 0,0 0-79 0 0,0 0-72 0 0,0 0-48 0 0,-18 23-50 0 0,-54 72-28 0 0,53-48 120 0 0,18-45-203 0 0,1 0 0 0 0,-1 0 0 0 0,1 1 1 0 0,0-1-1 0 0,-1 0 0 0 0,1 0 0 0 0,0 0 0 0 0,0 1 1 0 0,1-1-1 0 0,-1 0 0 0 0,0 0 0 0 0,1 0 0 0 0,-1 1 1 0 0,1-1-1 0 0,0 0 0 0 0,0 0 0 0 0,0 0 0 0 0,0 0 1 0 0,0 0-1 0 0,0 0 0 0 0,0-1 0 0 0,0 1 0 0 0,1 0 1 0 0,-1 0-1 0 0,1-1 0 0 0,0 1 0 0 0,-1-1 0 0 0,1 0 1 0 0,0 1-1 0 0,0-1 0 0 0,0 0 0 0 0,0 0 0 0 0,0 0 1 0 0,0 0-1 0 0,0 0 0 0 0,0-1 0 0 0,0 1 0 0 0,0-1 1 0 0,1 1-22 0 0,3-1 58 0 0,0 0 1 0 0,1-1 0 0 0,-1 0 0 0 0,0 0-1 0 0,1 0 1 0 0,-1 0 0 0 0,0-1 0 0 0,0 0-1 0 0,0-1 1 0 0,0 1 0 0 0,-1-1 0 0 0,1 0 0 0 0,-1-1-1 0 0,1 1 1 0 0,-1-1 0 0 0,2-3-59 0 0,16-10 26 0 0,0-1 0 0 0,-2-1 1 0 0,0-1-1 0 0,-2-1 0 0 0,0-1 0 0 0,-1-1 0 0 0,-1 0 1 0 0,-2-1-1 0 0,0-1 0 0 0,-1 0 0 0 0,-2-1 1 0 0,-1-1-1 0 0,0 0 0 0 0,-3 0 0 0 0,7-29-26 0 0,-15 53-7 0 0,1 0-17 0 0,0 1 0 0 0,0-1 0 0 0,0 0 0 0 0,0 0 0 0 0,-1 0 0 0 0,1 0 1 0 0,-1 0-1 0 0,0 0 0 0 0,0 0 0 0 0,0 0 0 0 0,0 0 0 0 0,0 0 0 0 0,-1 0 0 0 0,1 0 0 0 0,-1 1 0 0 0,0-1 0 0 0,0 0 0 0 0,0 0 0 0 0,0 0 0 0 0,-1 1 0 0 0,1-1 0 0 0,-1 1 0 0 0,1-1 0 0 0,-1 1 0 0 0,0-1 0 0 0,0 1 0 0 0,0 0 0 0 0,0 0 1 0 0,0 0-1 0 0,-1 0 0 0 0,1 1 0 0 0,-1-1 0 0 0,1 0 0 0 0,-2 1 24 0 0,-3 1-36 0 0,-1 1 0 0 0,0 0 0 0 0,1 0 0 0 0,-1 1 0 0 0,0 0 0 0 0,1 0 0 0 0,0 1 1 0 0,-1 0-1 0 0,1 0 0 0 0,1 1 0 0 0,-1 0 0 0 0,0 0 0 0 0,1 1 0 0 0,0 0 0 0 0,0 0 0 0 0,0 0 0 0 0,1 0 0 0 0,-1 1 1 0 0,1 0-1 0 0,1 0 0 0 0,-1 1 0 0 0,1-1 0 0 0,0 1 0 0 0,1 0 0 0 0,-3 7 36 0 0,1-7 0 0 0,-2 0 28 0 0,2 1 0 0 0,-1 0 0 0 0,1 0 0 0 0,0 0 0 0 0,1 1 0 0 0,0-1 0 0 0,0 1 0 0 0,1 0-1 0 0,0 0 1 0 0,0 0 0 0 0,1 1 0 0 0,0-1 0 0 0,1 1 0 0 0,0-1 0 0 0,1 1 0 0 0,0-1 0 0 0,0 1 0 0 0,1-1 0 0 0,0 1-1 0 0,1-1 1 0 0,0 1 0 0 0,0-1 0 0 0,1 0 0 0 0,1 0 0 0 0,-1 0 0 0 0,1 0 0 0 0,1-1 0 0 0,-1 0 0 0 0,4 4-28 0 0,5-4 38 0 0,0 0 1 0 0,1-1-1 0 0,0 0 1 0 0,0-1-1 0 0,0 0 1 0 0,1-1-1 0 0,0-1 1 0 0,0 0-1 0 0,0-1 1 0 0,1-1-1 0 0,-1-1 1 0 0,1 0-1 0 0,-1 0 1 0 0,1-2-1 0 0,-1 0 1 0 0,13-3-39 0 0,29-13-1052 0 0,-42 6-1919 0 0,-5-4-3671 0 0,-8 11-3951 0 0</inkml:trace>
  <inkml:trace contextRef="#ctx0" brushRef="#br0" timeOffset="4980.53">1658 794 12947 0 0,'0'0'2496'0'0,"0"0"-907"0"0,0 0-389 0 0,0 0-5 0 0,0 0 85 0 0,0 0-48 0 0,0 0-190 0 0,0 0-262 0 0,0 0-213 0 0,0 0-143 0 0,0 0-124 0 0,-18 34-101 0 0,-56 106-73 0 0,22-15 40 0 0,51-123-162 0 0,-1 0 0 0 0,1 0 0 0 0,0 0-1 0 0,0 0 1 0 0,0 0 0 0 0,0 0 0 0 0,0 0 0 0 0,1 1 0 0 0,-1-1 0 0 0,1 0 0 0 0,-1 1 0 0 0,1-1 0 0 0,0 0-1 0 0,0 1 1 0 0,0-1 0 0 0,0 1 0 0 0,1-1 0 0 0,-1 0 0 0 0,0 1 0 0 0,1-1 0 0 0,0 0 0 0 0,-1 0 0 0 0,1 1 0 0 0,0-1-1 0 0,0 0 1 0 0,1 0 0 0 0,-1 0 0 0 0,0 0 0 0 0,0 0 0 0 0,1 0 0 0 0,0-1 0 0 0,-1 1 0 0 0,1 0 0 0 0,0-1 0 0 0,0 1-1 0 0,-1-1 1 0 0,1 0 0 0 0,1 1 0 0 0,-1-1 0 0 0,0 0 0 0 0,0 0 0 0 0,1 0-4 0 0,7 0 64 0 0,1-1 0 0 0,-1 0 0 0 0,1 0 1 0 0,-1-1-1 0 0,1 0 0 0 0,-1-1 0 0 0,1 0 0 0 0,-1-1 1 0 0,0 0-1 0 0,0-1 0 0 0,0 0 0 0 0,-1 0 0 0 0,1-1 1 0 0,2-2-65 0 0,36-13-1133 0 0,-62 15-4885 0 0,10 3 678 0 0,2 2-5870 0 0</inkml:trace>
  <inkml:trace contextRef="#ctx0" brushRef="#br0" timeOffset="5232.514">1408 975 8202 0 0,'0'0'4075'0'0,"0"0"-2017"0"0,0 0-791 0 0,0 0-44 0 0,0 0 157 0 0,0 0 38 0 0,0 0-190 0 0,0 0-276 0 0,0 0-248 0 0,0 0-199 0 0,0 0-144 0 0,0 0-86 0 0,36-4-145 0 0,112-11-119 0 0,-43 12-1755 0 0,-88 3-2340 0 0,-3 0-7196 0 0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22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81 762 944 0 0,'0'0'1227'0'0,"0"0"139"0"0,0 0 342 0 0,0 0 358 0 0,0 0 129 0 0,0 0-132 0 0,0 0-326 0 0,0 0-403 0 0,0 0-293 0 0,0 0-141 0 0,0 0-80 0 0,0 0-22 0 0,5 14-8 0 0,17 46-56 0 0,-21-59-685 0 0,-1 1-1 0 0,1-1 1 0 0,0 0-1 0 0,0 1 1 0 0,0-1 0 0 0,0 0-1 0 0,0 0 1 0 0,0 0-1 0 0,0 0 1 0 0,0 0 0 0 0,1 0-1 0 0,-1 0 1 0 0,0 0 0 0 0,1 0-1 0 0,-1-1 1 0 0,0 1-1 0 0,1 0 1 0 0,-1-1 0 0 0,1 1-1 0 0,-1-1 1 0 0,1 0 0 0 0,-1 1-1 0 0,1-1 1 0 0,-1 0-1 0 0,1 0 1 0 0,0 0 0 0 0,-1 0-1 0 0,1 0 1 0 0,-1 0 0 0 0,1-1-1 0 0,-1 1 1 0 0,1-1-1 0 0,0 1-48 0 0,8-1 331 0 0,16-2-27 0 0,0-2 1 0 0,-1 0-1 0 0,1-2 1 0 0,-1-1 0 0 0,0 0-1 0 0,-1-2 1 0 0,0-1-1 0 0,-1-1 1 0 0,11-8-305 0 0,-19 14 54 0 0,-1-1 1 0 0,1 0 0 0 0,-1-1 0 0 0,-1-1-1 0 0,0 0 1 0 0,0-1 0 0 0,-1 0 0 0 0,0-1 0 0 0,0 0-1 0 0,-1-1 1 0 0,-1 0 0 0 0,0-1 0 0 0,-1 0-1 0 0,7-14-54 0 0,-14 24 2 0 0,-1 0 0 0 0,0 1-1 0 0,0-1 1 0 0,0 0-1 0 0,0 0 1 0 0,-1 1 0 0 0,1-1-1 0 0,-1 0 1 0 0,1 0-1 0 0,-1 0 1 0 0,0 0 0 0 0,0 0-1 0 0,-1 0 1 0 0,1 0 0 0 0,-1 0-1 0 0,1 0 1 0 0,-1 1-1 0 0,0-1 1 0 0,0 0 0 0 0,0 0-1 0 0,0 1 1 0 0,-1-1-1 0 0,1 1 1 0 0,-1-1 0 0 0,1 1-1 0 0,-1-1 1 0 0,0 1-1 0 0,0 0 1 0 0,0 0 0 0 0,0 0-1 0 0,-1 0 1 0 0,1 0-1 0 0,-1 0-1 0 0,-4-2-37 0 0,0 0-1 0 0,-1 1 0 0 0,1 0 0 0 0,-1 1 0 0 0,1-1 0 0 0,-1 1 0 0 0,0 1 0 0 0,0-1 0 0 0,1 1 0 0 0,-1 1 0 0 0,-8 0 38 0 0,3-1-54 0 0,-1 1 1 0 0,0 1-1 0 0,1 0 0 0 0,-1 1 0 0 0,1 1 0 0 0,0 0 0 0 0,-1 1 1 0 0,-11 5 53 0 0,-1 1-8 0 0,0 1 1 0 0,1 1 0 0 0,0 1-1 0 0,1 1 1 0 0,1 2 0 0 0,0 0 0 0 0,1 2-1 0 0,0 0 1 0 0,2 1 0 0 0,0 1-1 0 0,1 1 1 0 0,2 1 0 0 0,-12 17 7 0 0,24-31 51 0 0,1-1 0 0 0,0 1 0 0 0,0 0 0 0 0,1 0 0 0 0,0 0 0 0 0,0 1-1 0 0,1-1 1 0 0,0 0 0 0 0,0 1 0 0 0,1 0 0 0 0,0-1 0 0 0,1 1 0 0 0,0 0 0 0 0,0 0 0 0 0,1-1 0 0 0,0 1 0 0 0,1 0 0 0 0,-1-1 0 0 0,2 1 0 0 0,-1-1 0 0 0,1 0 0 0 0,1 0 0 0 0,-1 0 0 0 0,1 0-1 0 0,3 3-50 0 0,3 1 135 0 0,1 0 0 0 0,1 0 0 0 0,0-1 0 0 0,0-1 0 0 0,1 0-1 0 0,1-1 1 0 0,0 0 0 0 0,0-1 0 0 0,0-1 0 0 0,1 0 0 0 0,0-1 0 0 0,0-1-1 0 0,1 0 1 0 0,0-1 0 0 0,10 1-135 0 0,31 4 457 0 0,1-3 1 0 0,0-3-1 0 0,44-3-457 0 0,-66 0 85 0 0,20-10 12 0 0,-53 9-211 0 0,6-5-1501 0 0,-16 5-6377 0 0,5 1-4155 0 0</inkml:trace>
  <inkml:trace contextRef="#ctx0" brushRef="#br0" timeOffset="386.994">1058 880 22021 0 0,'0'0'780'0'0,"0"0"-179"0"0,0 0-30 0 0,0 0 109 0 0,0 0 76 0 0,0 0-49 0 0,0 0-117 0 0,0 0-188 0 0,0 0-148 0 0,0 0-91 0 0,0 0-86 0 0,0 0-36 0 0,-24 34-13 0 0,-74 107 0 0 0,66-74 1 0 0,32-55-19 0 0,-2-6-7 0 0,0 0 0 0 0,1 0 0 0 0,-1 0 0 0 0,1 0 0 0 0,1 1 0 0 0,-1-1 0 0 0,1 0 0 0 0,0 1 0 0 0,0-1 0 0 0,1 0 0 0 0,0 1 0 0 0,0-1 0 0 0,0 0 0 0 0,1 0 0 0 0,0 0 0 0 0,0 0 0 0 0,1 0 0 0 0,0 0 0 0 0,0 0 0 0 0,0-1 0 0 0,0 0 0 0 0,1 1 0 0 0,0-1 0 0 0,0-1 0 0 0,1 1 0 0 0,-1-1 0 0 0,1 1 0 0 0,0-1 0 0 0,0 0 0 0 0,0-1 0 0 0,1 0 0 0 0,-1 1 0 0 0,1-2 0 0 0,0 1 0 0 0,1 0-3 0 0,8-1 84 0 0,1-1 0 0 0,-1 0-1 0 0,0-2 1 0 0,1 1-1 0 0,-1-2 1 0 0,0 0 0 0 0,0-1-1 0 0,0 0 1 0 0,0-1 0 0 0,0-1-1 0 0,-1-1 1 0 0,0 0 0 0 0,0 0-1 0 0,7-5-83 0 0,-11 6 30 0 0,-1 0 1 0 0,1 0-1 0 0,-1-1 0 0 0,0 0 0 0 0,0 0 0 0 0,-1-1 0 0 0,0 0 1 0 0,0-1-1 0 0,0 0 0 0 0,-1 0 0 0 0,0 0 0 0 0,-1-1 1 0 0,0 0-1 0 0,0 0 0 0 0,-1-1 0 0 0,0 0 0 0 0,-1 0 1 0 0,0 0-1 0 0,-1 0 0 0 0,0-1 0 0 0,0 1 0 0 0,-1-1 0 0 0,-1 1 1 0 0,1-1-1 0 0,-2 0 0 0 0,0 0 0 0 0,0 0 0 0 0,-1 0 1 0 0,0 1-1 0 0,-2-10-30 0 0,0 14-71 0 0,-1 0-1 0 0,1 1 1 0 0,-1-1 0 0 0,0 1 0 0 0,0 0 0 0 0,0 0 0 0 0,-1 0 0 0 0,0 1 0 0 0,0 0 0 0 0,0 0-1 0 0,0 0 1 0 0,-1 0 0 0 0,1 1 0 0 0,-1 0 0 0 0,0 0 0 0 0,0 1 0 0 0,0-1 0 0 0,0 1 0 0 0,-1 1-1 0 0,1-1 1 0 0,-1 1 0 0 0,1 0 0 0 0,-1 0 0 0 0,1 1 0 0 0,-1 0 0 0 0,-2 1 71 0 0,-107 19-5481 0 0,88-8-333 0 0,8-1-6145 0 0</inkml:trace>
  <inkml:trace contextRef="#ctx0" brushRef="#br0" timeOffset="662.183">861 1115 13219 0 0,'0'0'3326'0'0,"0"0"-980"0"0,0 0-550 0 0,0 0-217 0 0,0 0-164 0 0,0 0-173 0 0,0 0-195 0 0,0 0-178 0 0,0 0-181 0 0,35-8-169 0 0,108-24-110 0 0,-37 24 441 0 0,-90 10-772 0 0,0-1 0 0 0,0 2 0 0 0,0 0 0 0 0,0 1 0 0 0,0 1 0 0 0,-1 0 0 0 0,0 1-1 0 0,0 1 1 0 0,8 5-78 0 0,-17-9 1 0 0,80 24 77 0 0,-84-27-123 0 0,-1 1 0 0 0,1-1 0 0 0,0 0 0 0 0,-1 1-1 0 0,1-1 1 0 0,-1 0 0 0 0,1 0 0 0 0,0 0 0 0 0,-1 0 0 0 0,1 0-1 0 0,-1-1 1 0 0,1 1 0 0 0,0 0 0 0 0,-1-1 0 0 0,1 1 0 0 0,-1-1 0 0 0,1 1-1 0 0,-1-1 1 0 0,0 0 0 0 0,1 0 0 0 0,-1 1 0 0 0,0-1 0 0 0,1 0 0 0 0,-1 0-1 0 0,0 0 1 0 0,0-1 0 0 0,0 1 0 0 0,0 0 0 0 0,0 0 0 0 0,0-1 0 0 0,0 1-1 0 0,0 0 1 0 0,0-1 0 0 0,-1 1 0 0 0,1-1 0 0 0,-1 1 0 0 0,1-1 0 0 0,-1 1-1 0 0,1-1 1 0 0,-1 0 0 0 0,0 1 0 0 0,0-1 0 0 0,0 1 0 0 0,0-1 0 0 0,0 0-1 0 0,0 1 1 0 0,0-1 45 0 0,0-12-1392 0 0,0-1-4521 0 0,0 7-5767 0 0</inkml:trace>
  <inkml:trace contextRef="#ctx0" brushRef="#br0" timeOffset="2195.839">42 338 4017 0 0,'0'0'2390'0'0,"0"0"-218"0"0,0 0 22 0 0,0 0 54 0 0,0 0-54 0 0,0 0-239 0 0,0 0-334 0 0,0 0-341 0 0,0 0-242 0 0,0 0-185 0 0,0 0-118 0 0,0 0-86 0 0,0 0-94 0 0,-4 2-59 0 0,-12 2-48 0 0,12-2-48 0 0,4-2-38 0 0,0 0-14 0 0,0 0-41 0 0,0 0-10 0 0,0 0 0 0 0,0 0-23 0 0,26-8 2869 0 0,177-157-2755 0 0,-76 47-360 0 0,-72 63 10 0 0,-65 106-96 0 0,-4 158 318 0 0,14-199-231 0 0,1-1 0 0 0,0 0 0 0 0,0 1 1 0 0,1-1-1 0 0,1 0 0 0 0,-1 0 0 0 0,1 0 0 0 0,1-1 0 0 0,0 1 0 0 0,2 3-29 0 0,-5-11 11 0 0,-1-1-6 0 0,0 0-8 0 0,0 0 3 0 0,0 0-18 0 0,0 0-12 0 0,0 0-19 0 0,0 0-7 0 0,0 0-37 0 0,0 0-62 0 0,0 0-44 0 0,-19 4-2544 0 0,6 3 328 0 0,5-2-1936 0 0,5-3 900 0 0,-1 2-8933 0 0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34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46 0 0 0,'0'0'435'0'0,"0"0"586"0"0,0 0 189 0 0,-6-2 181 0 0,-11-4-814 0 0,-6-2 4187 0 0,7 3 9168 0 0,77 30-12745 0 0,-22-20-905 0 0,0-2 0 0 0,1-2 0 0 0,0-1-1 0 0,-1-2 1 0 0,1-2 0 0 0,-1-2 0 0 0,13-4-282 0 0,29-3 217 0 0,11-8-21 0 0,-82 18-91 0 0,-17 4-295 0 0,-10 0-726 0 0,-17-1-2205 0 0,11 0-5422 0 0,16 0-2878 0 0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54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59 488 0 0,'0'0'1939'0'0,"0"0"-308"0"0,0 0-33 0 0,0 0 172 0 0,0 0 113 0 0,0 0 16 0 0,0 0-212 0 0,0 0-300 0 0,0 0-279 0 0,0 0-185 0 0,0 0-119 0 0,-5-6 454 0 0,3 6 1737 0 0,-4 227-2166 0 0,1-44-549 0 0,1-120-29 0 0,4-63-208 0 0,0 0 41 0 0,0 0 65 0 0,0 0 51 0 0,0 0 30 0 0,0 0 59 0 0,0 0 16 0 0,0 0 10 0 0,0 0 15 0 0,0 0-6 0 0,1-23 961 0 0,9-17-1245 0 0,1 1 1 0 0,2 0-1 0 0,2 1 0 0 0,2 0 0 0 0,1 1 0 0 0,1 1 0 0 0,3 1 0 0 0,0 1 1 0 0,3 0-1 0 0,21-22-40 0 0,35-20-82 0 0,-65 90-64 0 0,-12-5 178 0 0,0 0 0 0 0,-1 0 1 0 0,-1 1-1 0 0,1-1 0 0 0,-1 1 1 0 0,-1 0-1 0 0,0 0 1 0 0,0 0-1 0 0,-1 0 0 0 0,0-1 1 0 0,-1 1-1 0 0,-1 3-32 0 0,7 80 250 0 0,12-65-155 0 0,0-48-6225 0 0,-13 16 2283 0 0,0 0-7686 0 0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54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274 557 2873 0 0,'0'0'1853'0'0,"0"0"-290"0"0,0 0 144 0 0,0 0 351 0 0,0 0 236 0 0,0 0-63 0 0,0 0-408 0 0,0 0-461 0 0,0 0-325 0 0,0 0-134 0 0,0 0-43 0 0,0 0-46 0 0,0 0-86 0 0,0-2-170 0 0,0 1-537 0 0,0 1 1 0 0,0-1 0 0 0,0 0 0 0 0,0 1 0 0 0,0-1-1 0 0,0 1 1 0 0,-1-1 0 0 0,1 1 0 0 0,0-1 0 0 0,0 1 0 0 0,-1-1-1 0 0,1 0 1 0 0,0 1 0 0 0,0 0 0 0 0,-1-1 0 0 0,1 1 0 0 0,-1-1-1 0 0,1 1 1 0 0,0-1 0 0 0,-1 1 0 0 0,1 0 0 0 0,-1-1 0 0 0,1 1-1 0 0,-1 0 1 0 0,1-1 0 0 0,-1 1 0 0 0,1 0 0 0 0,-1 0 0 0 0,0-1-1 0 0,1 1 1 0 0,-1 0 0 0 0,1 0 0 0 0,-1 0 0 0 0,0 0-1 0 0,1 0 1 0 0,-1 0 0 0 0,1 0 0 0 0,-1 0 0 0 0,1 0 0 0 0,-1 0-1 0 0,0 0 1 0 0,1 0 0 0 0,-1 1 0 0 0,1-1 0 0 0,-1 0 0 0 0,1 0-1 0 0,-1 0 1 0 0,1 1 0 0 0,-1-1 0 0 0,1 0 0 0 0,-1 1 0 0 0,1-1-1 0 0,-1 1 1 0 0,1-1 0 0 0,-1 0 0 0 0,1 1 0 0 0,0-1 0 0 0,-1 1-1 0 0,1-1 1 0 0,0 1 0 0 0,-1-1 0 0 0,1 1 0 0 0,0-1-1 0 0,0 1-21 0 0,-39 28 476 0 0,16-3-412 0 0,1 0 1 0 0,2 1 0 0 0,0 1-1 0 0,2 1 1 0 0,2 0-1 0 0,0 2 1 0 0,2-1-1 0 0,1 2 1 0 0,1 0-1 0 0,-5 28-64 0 0,12-43-13 0 0,1 0-1 0 0,1 0 0 0 0,0 1 1 0 0,2 0-1 0 0,0-1 0 0 0,0 1 0 0 0,3 14 14 0 0,-2-29-6 0 0,1 1-1 0 0,0 0 0 0 0,0 0 1 0 0,0-1-1 0 0,0 1 0 0 0,0 0 1 0 0,1-1-1 0 0,0 1 0 0 0,0-1 0 0 0,0 0 1 0 0,0 0-1 0 0,0 1 0 0 0,0-1 1 0 0,1-1-1 0 0,0 1 0 0 0,-1 0 1 0 0,1-1-1 0 0,0 1 0 0 0,0-1 0 0 0,1 0 1 0 0,-1 0-1 0 0,0 0 0 0 0,1 0 1 0 0,-1-1-1 0 0,1 1 0 0 0,0-1 1 0 0,1 0 6 0 0,105 11 218 0 0,-88-16-91 0 0,0-1 1 0 0,-1-1-1 0 0,1-1 1 0 0,-1-1-1 0 0,-1-1 1 0 0,1 0-1 0 0,-1-2 1 0 0,-1 0-1 0 0,0-1 1 0 0,6-6-128 0 0,-7 9 138 0 0,0-1 0 0 0,-1-1 0 0 0,0-1 0 0 0,-1 0 0 0 0,0-1 0 0 0,-1 0 0 0 0,-1-2 0 0 0,0 0 0 0 0,-1 0 0 0 0,0-1 0 0 0,-1-1 0 0 0,-1 0 0 0 0,-1 0 0 0 0,0-1 1 0 0,-1-1-1 0 0,-1 0 0 0 0,-1 0 0 0 0,-1 0 0 0 0,0-1 0 0 0,-2 0 0 0 0,2-18-138 0 0,-5 30 5 0 0,-1 1 1 0 0,-1-1 0 0 0,0 0-1 0 0,0 0 1 0 0,0 1-1 0 0,-1-1 1 0 0,0 0-1 0 0,0 1 1 0 0,-1 0-1 0 0,0-1 1 0 0,0 1 0 0 0,-1 0-1 0 0,0 1 1 0 0,0-1-1 0 0,-1 1 1 0 0,0 0-1 0 0,0 0 1 0 0,0 0 0 0 0,-1 0-1 0 0,1 1 1 0 0,-2 0-1 0 0,1 0 1 0 0,0 1-1 0 0,-3-1-5 0 0,-1 0-181 0 0,0 0-1 0 0,0 1 0 0 0,-1 1 1 0 0,1 0-1 0 0,-1 0 1 0 0,0 1-1 0 0,0 0 0 0 0,0 1 1 0 0,0 0-1 0 0,0 1 1 0 0,0 0-1 0 0,0 1 0 0 0,0 0 1 0 0,0 1-1 0 0,0 0 1 0 0,0 1-1 0 0,1 0 0 0 0,-1 1 1 0 0,1 0-1 0 0,0 0 0 0 0,0 1 1 0 0,0 0-1 0 0,1 1 1 0 0,0 0-1 0 0,0 1 0 0 0,0 0 1 0 0,1 0-1 0 0,-6 7 182 0 0,-26 22-2792 0 0,15-11-2638 0 0,6-2-6380 0 0</inkml:trace>
  <inkml:trace contextRef="#ctx0" brushRef="#br0" timeOffset="390.957">189 734 10386 0 0,'0'0'2534'0'0,"0"0"-683"0"0,0 0-424 0 0,0 0-131 0 0,0 0-79 0 0,0 0-101 0 0,0 0-196 0 0,0 0-264 0 0,0 0-197 0 0,0 0-102 0 0,0 0-46 0 0,0 0 33 0 0,0 2 95 0 0,0 0-356 0 0,1 0-1 0 0,-1 0 1 0 0,0 0 0 0 0,1-1-1 0 0,0 1 1 0 0,-1 0 0 0 0,1-1-1 0 0,0 1 1 0 0,0-1 0 0 0,0 1-1 0 0,0-1 1 0 0,0 1 0 0 0,0-1-1 0 0,0 1 1 0 0,1-1 0 0 0,-1 0-1 0 0,0 0 1 0 0,1 0 0 0 0,-1 0-1 0 0,1 0 1 0 0,-1 0 0 0 0,1 0-1 0 0,0 0 1 0 0,-1 0 0 0 0,1-1-1 0 0,0 1 1 0 0,-1-1 0 0 0,1 1-1 0 0,0-1 1 0 0,0 0 0 0 0,0 0-1 0 0,-1 0 1 0 0,2 0-83 0 0,67 1 939 0 0,-67-1-897 0 0,186-33 842 0 0,-185 33-879 0 0,-1 0 0 0 0,0 1-1 0 0,1-1 1 0 0,-1 0 0 0 0,1 1 0 0 0,-1 0 0 0 0,1 0-1 0 0,-1 0 1 0 0,0 0 0 0 0,0 0 0 0 0,0 1 0 0 0,1 0-1 0 0,-1-1 1 0 0,-1 1 0 0 0,1 0 0 0 0,0 0 0 0 0,0 1-1 0 0,-1-1 1 0 0,1 0 0 0 0,-1 1 0 0 0,0 0 0 0 0,0 0-1 0 0,0-1 1 0 0,0 1 0 0 0,1 3-5 0 0,-2-3 17 0 0,1-1-1 0 0,0 1 1 0 0,0 0 0 0 0,0 0 0 0 0,0-1-1 0 0,0 1 1 0 0,1-1 0 0 0,-1 0-1 0 0,1 1 1 0 0,0-1 0 0 0,-1 0 0 0 0,1-1-1 0 0,0 1 1 0 0,0 0 0 0 0,0-1-1 0 0,0 0 1 0 0,1 0 0 0 0,-1 0 0 0 0,0 0-1 0 0,0 0 1 0 0,1 0 0 0 0,-1-1-1 0 0,0 0 1 0 0,1 0 0 0 0,-1 0 0 0 0,0 0-1 0 0,1 0 1 0 0,-1-1 0 0 0,0 1-1 0 0,3-2-16 0 0,2-3 275 0 0,-7 4-4228 0 0,0 1-4306 0 0,-1 0 8231 0 0,0 0-11917 0 0</inkml:trace>
  <inkml:trace contextRef="#ctx0" brushRef="#br0" timeOffset="935.459">438 93 12179 0 0,'0'0'2179'0'0,"0"0"-468"0"0,0 0-239 0 0,0 0-68 0 0,0 0-81 0 0,0 0-181 0 0,0 0-259 0 0,0 0-299 0 0,0 0-188 0 0,0 0-52 0 0,0 0-13 0 0,0 0 28 0 0,0 0 29 0 0,-11 12 1205 0 0,-4 6-916 0 0,19-22 463 0 0,17-25-976 0 0,-20 29-147 0 0,-1 0 6 0 0,0 0 7 0 0,0 0-55 0 0,0 0 21 0 0,-2 4-884 0 0,12 9-291 0 0,-2-3-2378 0 0,-2-4-4083 0 0,1-2-4677 0 0</inkml:trace>
  <inkml:trace contextRef="#ctx0" brushRef="#br0" timeOffset="1472.977">795 274 16003 0 0,'0'0'1638'0'0,"0"0"-239"0"0,0 0-76 0 0,0 0-23 0 0,0 0-99 0 0,0 0-241 0 0,0 0-263 0 0,0 0-205 0 0,0 0-114 0 0,0 0-85 0 0,0 0-54 0 0,0 0-22 0 0,0 0-7 0 0,9-9-10 0 0,32-26-28 0 0,24 14 308 0 0,-53 20-381 0 0,2 0 0 0 0,88 1 179 0 0,-99 1-276 0 0,0 0 0 0 0,0 0 0 0 0,0 0 0 0 0,0 0 0 0 0,0 1 0 0 0,-1-1 0 0 0,1 1 0 0 0,0-1 0 0 0,-1 1 0 0 0,1 0 0 0 0,-1 0 0 0 0,1 1 0 0 0,-1-1 0 0 0,0 0 0 0 0,0 1 0 0 0,0-1 1 0 0,0 1-1 0 0,-1 0 0 0 0,1 0-2 0 0,-1 1 12 0 0,-1 1 0 0 0,1-1 1 0 0,-1 1-1 0 0,0-1 0 0 0,0 1 1 0 0,-1-1-1 0 0,1 1 1 0 0,-1-1-1 0 0,0 1 0 0 0,0-1 1 0 0,-1 0-1 0 0,1 1 1 0 0,-1-1-1 0 0,0 0 0 0 0,0 0 1 0 0,0 0-1 0 0,-1 0 0 0 0,1-1 1 0 0,-1 1-1 0 0,0-1 1 0 0,0 1-1 0 0,0-1 0 0 0,-1 0 1 0 0,1 0-13 0 0,-8 10 41 0 0,-82 104 126 0 0,93-117-162 0 0,-1 1 1 0 0,1 0-1 0 0,0-1 1 0 0,-1 1-1 0 0,1 0 1 0 0,0 0-1 0 0,0-1 0 0 0,-1 1 1 0 0,1 0-1 0 0,0 0 1 0 0,0 0-1 0 0,0-1 1 0 0,0 1-1 0 0,0 0 0 0 0,0 0 1 0 0,0-1-1 0 0,1 1 1 0 0,-1 0-1 0 0,0 0 1 0 0,0-1-1 0 0,0 1 0 0 0,1 0 1 0 0,-1 0-1 0 0,0-1 1 0 0,1 1-1 0 0,-1 0 1 0 0,1-1-1 0 0,-1 1 0 0 0,1 0 1 0 0,-1-1-1 0 0,1 1 1 0 0,-1-1-1 0 0,1 1 1 0 0,0-1-1 0 0,-1 1 0 0 0,1-1 1 0 0,0 0-1 0 0,-1 1 1 0 0,1-1-1 0 0,0 0 1 0 0,0 1-1 0 0,-1-1 1 0 0,1 0-1 0 0,0 0 0 0 0,0 0 1 0 0,-1 0-1 0 0,1 0 1 0 0,0 0-1 0 0,0 0-5 0 0,47 3 512 0 0,-40-3-407 0 0,82-11 411 0 0,-7-11-265 0 0,-54 18-250 0 0,-16 4-3503 0 0,-16 3-6776 0 0,-2-2-2382 0 0</inkml:trace>
  <inkml:trace contextRef="#ctx0" brushRef="#br0" timeOffset="3322.942">1354 767 2256 0 0,'0'0'2014'0'0,"0"0"-629"0"0,0 0-189 0 0,0 0 49 0 0,0 0 96 0 0,0 0-37 0 0,0 0-201 0 0,0 0-274 0 0,0 0-275 0 0,0 0-178 0 0,0 0-11 0 0,3 3 109 0 0,3 1 5 0 0,0 1 1 0 0,0-1-1 0 0,0 1 1 0 0,0-2-1 0 0,1 1 1 0 0,-1-1-1 0 0,1 0 1 0 0,0 0-1 0 0,0-1 1 0 0,0 0 0 0 0,0 0-1 0 0,1-1 1 0 0,-1 0-1 0 0,8 0-479 0 0,-6-1 243 0 0,1 0-1 0 0,-1-1 1 0 0,1 0 0 0 0,-1-1-1 0 0,0 0 1 0 0,1 0-1 0 0,-1-1 1 0 0,0-1 0 0 0,-1 1-1 0 0,1-1 1 0 0,0-1-1 0 0,-1 0-242 0 0,2 1 81 0 0,-1-2 0 0 0,0 1 0 0 0,0-1 0 0 0,-1 0 0 0 0,0-1 0 0 0,0 0 0 0 0,0 0 0 0 0,-1-1 0 0 0,0 0 0 0 0,0 0-1 0 0,-1 0 1 0 0,0-1 0 0 0,-1 0 0 0 0,0 0 0 0 0,0-1 0 0 0,-1 0 0 0 0,0 1 0 0 0,-1-1 0 0 0,0-1 0 0 0,0 1-1 0 0,-1 0 1 0 0,-1-1 0 0 0,0 1 0 0 0,0-1-81 0 0,-4 5 4 0 0,-1 1-1 0 0,1-1 0 0 0,-1 1 1 0 0,0 0-1 0 0,0 0 0 0 0,-1 0 1 0 0,0 1-1 0 0,0 0 0 0 0,0-1 1 0 0,0 2-1 0 0,0-1 0 0 0,-1 1 1 0 0,0-1-1 0 0,0 2 0 0 0,0-1 1 0 0,0 1-1 0 0,0-1 0 0 0,0 2 1 0 0,0-1-1 0 0,-1 1 0 0 0,1 0 1 0 0,-1 0-1 0 0,1 1 0 0 0,-7 0-3 0 0,4 0-18 0 0,0 0-1 0 0,0 1 0 0 0,0 0 1 0 0,0 1-1 0 0,0 0 1 0 0,1 0-1 0 0,-1 1 1 0 0,1 0-1 0 0,-1 1 0 0 0,1-1 1 0 0,0 2-1 0 0,0-1 1 0 0,1 1-1 0 0,-1 0 0 0 0,1 1 1 0 0,0 0-1 0 0,1 0 1 0 0,-1 1 18 0 0,-100 129-173 0 0,93-115 168 0 0,2 1-1 0 0,0 0 0 0 0,1 1 1 0 0,2 0-1 0 0,0 1 0 0 0,1 0 1 0 0,1 0-1 0 0,2 1 0 0 0,0 0 0 0 0,2 0 1 0 0,0 19 5 0 0,3-40 19 0 0,0 1 1 0 0,0 0 0 0 0,1-1 0 0 0,0 1-1 0 0,0-1 1 0 0,0 1 0 0 0,0-1-1 0 0,1 0 1 0 0,-1 1 0 0 0,1-1 0 0 0,1 0-1 0 0,-1 0 1 0 0,0 0 0 0 0,1 0-1 0 0,0-1 1 0 0,0 1 0 0 0,0-1-1 0 0,0 1 1 0 0,0-1 0 0 0,1 0 0 0 0,0-1-1 0 0,-1 1 1 0 0,1 0 0 0 0,0-1-1 0 0,0 0 1 0 0,0 0 0 0 0,1 0-1 0 0,-1-1 1 0 0,0 1 0 0 0,2-1-20 0 0,140 16 1228 0 0,-110-19-945 0 0,0-2 0 0 0,0-2 0 0 0,0-1 0 0 0,26-9-283 0 0,34-7 276 0 0,-85 20-222 0 0,-9 4-2947 0 0,-9 7-2843 0 0,6-4-6177 0 0</inkml:trace>
  <inkml:trace contextRef="#ctx0" brushRef="#br0" timeOffset="3867.915">2021 970 14955 0 0,'0'0'1705'0'0,"0"0"-441"0"0,0 0-296 0 0,0 0 51 0 0,0 0 41 0 0,0 0-122 0 0,0 0-206 0 0,0 0-281 0 0,0 0-235 0 0,0 0-115 0 0,0 0-29 0 0,0 0 15 0 0,0 0 26 0 0,-1 11 39 0 0,-2 95 263 0 0,5 15-208 0 0,6-117 983 0 0,0-29 359 0 0,-7 21-1727 0 0,14-40 306 0 0,1 1 0 0 0,3 1-1 0 0,1 1 1 0 0,2 1-1 0 0,2 0 1 0 0,20-23-128 0 0,18 1 37 0 0,-45 88-155 0 0,2 102-136 0 0,12-139-1369 0 0,2-37-2307 0 0,-21 12-5409 0 0,-10 25-1680 0 0</inkml:trace>
  <inkml:trace contextRef="#ctx0" brushRef="#br0" timeOffset="6054.792">1513 208 1200 0 0,'0'0'1842'0'0,"0"0"-23"0"0,0 0 23 0 0,0 0 53 0 0,0 0-29 0 0,0 0-141 0 0,0 0-171 0 0,0 0-168 0 0,0 0-152 0 0,0 0-108 0 0,0 0-107 0 0,0 0-106 0 0,0 0-118 0 0,-2 1-83 0 0,-7 7-69 0 0,7-6-51 0 0,2-2-30 0 0,0 0-78 0 0,0 0-72 0 0,0 0-55 0 0,0 0-50 0 0,0 0-17 0 0,13 6 4107 0 0,93-112-3864 0 0,8-8-337 0 0,-112 112-183 0 0,7-1 97 0 0,-6 16-142 0 0,58 148 72 0 0,4-3 100 0 0,-63-158-924 0 0,20-3-9023 0 0,-18 3-2260 0 0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31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18328 328 0 0 0,'0'0'543'0'0,"0"0"354"0"0,0 0 128 0 0,0 0 23 0 0,0 0-63 0 0,0 0-39 0 0,0 0 21 0 0,0 0 104 0 0,0 0 165 0 0,0 0 121 0 0,0 0 41 0 0,0 0-92 0 0,3 9 9350 0 0,-1-7-9455 0 0,53-32 1353 0 0,111-94-1726 0 0,-154 112-758 0 0,3-2 55 0 0,-6 10-24 0 0,-9 26-145 0 0,32 95 124 0 0,5-48 28 0 0,-30-66-1526 0 0,-6-11-8278 0 0,-1 7-2231 0 0</inkml:trace>
  <inkml:trace contextRef="#ctx0" brushRef="#br0" timeOffset="-3602.192">17817 611 10146 0 0,'0'0'1766'0'0,"0"0"-429"0"0,0 0-214 0 0,0 0 40 0 0,0 0 14 0 0,0 0-115 0 0,0 0-207 0 0,0 0-220 0 0,0 0-168 0 0,0 0-110 0 0,0 0-67 0 0,0 0-36 0 0,0 0-48 0 0,-26 27-14 0 0,-81 83-29 0 0,65-47 47 0 0,40-50-158 0 0,-2 0-22 0 0,1 0-1 0 0,1 0 0 0 0,0 1 0 0 0,0-1 1 0 0,2 0-1 0 0,0 1 0 0 0,0-1 0 0 0,1 1 1 0 0,1-1-1 0 0,3 13-29 0 0,-4-21 40 0 0,0 0-1 0 0,1 0 1 0 0,-1 0 0 0 0,1 0 0 0 0,0 0-1 0 0,1 0 1 0 0,-1 0 0 0 0,1-1 0 0 0,0 0-1 0 0,0 1 1 0 0,1-1 0 0 0,-1 0 0 0 0,1 0-1 0 0,0-1 1 0 0,0 1 0 0 0,0-1 0 0 0,1 0-1 0 0,-1 0 1 0 0,1 0 0 0 0,-1-1 0 0 0,1 1-1 0 0,0-1 1 0 0,0 0 0 0 0,0-1 0 0 0,0 1-1 0 0,0-1 1 0 0,1 0 0 0 0,3 0-40 0 0,6-2 187 0 0,0 0-1 0 0,0-2 1 0 0,0 0 0 0 0,0 0 0 0 0,0-1 0 0 0,-1-1-1 0 0,0 0 1 0 0,0-2 0 0 0,0 1 0 0 0,-1-1-1 0 0,0-1 1 0 0,0-1 0 0 0,-1 0 0 0 0,0 0-1 0 0,0-1 1 0 0,-1 0 0 0 0,0-1 0 0 0,-1-1 0 0 0,-1 0-1 0 0,0 0 1 0 0,3-6-187 0 0,-5 9 38 0 0,-2 0 0 0 0,1 0 0 0 0,-1-1 0 0 0,-1 0 0 0 0,0 0 1 0 0,0 0-1 0 0,-1 0 0 0 0,0 0 0 0 0,-1-1 0 0 0,0 1 0 0 0,0-1 0 0 0,-1 0 0 0 0,-1 0 0 0 0,0 1 0 0 0,0-1 0 0 0,-1-2-38 0 0,0 7-27 0 0,0-1-1 0 0,0 1 0 0 0,-1 0 0 0 0,0 0 1 0 0,0 0-1 0 0,0 0 0 0 0,-1 0 0 0 0,0 0 1 0 0,0 1-1 0 0,0-1 0 0 0,-1 1 0 0 0,0 0 1 0 0,0 0-1 0 0,0 0 0 0 0,0 0 0 0 0,-1 1 1 0 0,0 0-1 0 0,0 0 0 0 0,0 0 0 0 0,0 0 1 0 0,-1 1-1 0 0,1 0 0 0 0,-1 0 0 0 0,0 1 1 0 0,0-1-1 0 0,0 1 0 0 0,-4 0 28 0 0,-86-1-1954 0 0,36 22-5365 0 0,42-11-4330 0 0</inkml:trace>
  <inkml:trace contextRef="#ctx0" brushRef="#br0" timeOffset="-3218.347">17712 840 14147 0 0,'0'0'1587'0'0,"0"0"-424"0"0,0 0-163 0 0,0 0 28 0 0,0 0-45 0 0,0 0-179 0 0,0 0-246 0 0,0 0-229 0 0,0 0-169 0 0,0 0-88 0 0,0 0-38 0 0,0 0-18 0 0,21 7 534 0 0,70 1 1664 0 0,-64-9-1915 0 0,-4 1-60 0 0,-16-2-186 0 0,0 1 1 0 0,0 0 0 0 0,-1 1-1 0 0,1 0 1 0 0,0 0-1 0 0,0 0 1 0 0,0 1-1 0 0,0 0 1 0 0,-1 0 0 0 0,1 0-1 0 0,0 1 1 0 0,-1 0-1 0 0,1 1 1 0 0,-1-1 0 0 0,0 1-1 0 0,0 1 1 0 0,0-1-1 0 0,0 1 1 0 0,0 0-1 0 0,-1 0 1 0 0,0 0 0 0 0,1 2-54 0 0,13 16 328 0 0,3-45-3516 0 0,-19-1-7023 0 0,-3 19-1440 0 0</inkml:trace>
  <inkml:trace contextRef="#ctx0" brushRef="#br0" timeOffset="-1846.767">18284 795 7314 0 0,'0'0'1749'0'0,"0"0"-112"0"0,0 0-65 0 0,0 0-73 0 0,0 0-132 0 0,0 0-154 0 0,0 0-166 0 0,0 0-172 0 0,0 0-163 0 0,32-1-158 0 0,95-4-135 0 0,-54-11 745 0 0,-64 8-836 0 0,-4 6-239 0 0,-1-2 1 0 0,0 1-1 0 0,1 0 0 0 0,-2-1 1 0 0,1 1-1 0 0,0-1 0 0 0,-1 0 0 0 0,0-1 1 0 0,1 1-1 0 0,-2-1 0 0 0,1 1 1 0 0,0-1-1 0 0,-1 0 0 0 0,0 0 1 0 0,0 0-1 0 0,-1 0 0 0 0,1 0 1 0 0,-1 0-1 0 0,0 0 0 0 0,-1 0 1 0 0,1-1-1 0 0,-1 1 0 0 0,0 0 1 0 0,0-1-1 0 0,-1 1 0 0 0,1 0 0 0 0,-1 0 1 0 0,0-1-1 0 0,-1 1 0 0 0,1 0 1 0 0,-1 0-1 0 0,0 0 0 0 0,0 0 1 0 0,-1 1-1 0 0,1-1 0 0 0,-1 1 1 0 0,-3-4-90 0 0,1 4-4 0 0,0-1 1 0 0,0 1-1 0 0,0 1 1 0 0,-1-1 0 0 0,0 1-1 0 0,1 0 1 0 0,-1 0-1 0 0,-1 0 1 0 0,1 1 0 0 0,0 0-1 0 0,0 0 1 0 0,-1 1-1 0 0,1 0 1 0 0,-1 0 0 0 0,1 0-1 0 0,-1 1 1 0 0,0 0-1 0 0,1 0 1 0 0,-1 1 0 0 0,1 0-1 0 0,-1 0 1 0 0,1 0-1 0 0,-1 1 1 0 0,1 0 0 0 0,0 0-1 0 0,0 1 1 0 0,0 0-1 0 0,0 0 1 0 0,-3 2 3 0 0,-12 8-30 0 0,0 1 1 0 0,0 2-1 0 0,2 0 0 0 0,0 0 0 0 0,1 2 1 0 0,1 1-1 0 0,-7 8 30 0 0,18-19 1 0 0,-1 1-1 0 0,1 0 1 0 0,0 0-1 0 0,1 1 1 0 0,0-1-1 0 0,1 1 1 0 0,0 0-1 0 0,0 0 1 0 0,1 1-1 0 0,0-1 1 0 0,1 1-1 0 0,0-1 1 0 0,1 1-1 0 0,0 0 1 0 0,1-1-1 0 0,0 1 1 0 0,0 0-1 0 0,2 7 0 0 0,2-7 29 0 0,0 0 0 0 0,1 0 0 0 0,0 0-1 0 0,1-1 1 0 0,0 0 0 0 0,0 0 0 0 0,1-1 0 0 0,1 1 0 0 0,-1-2-1 0 0,2 1 1 0 0,-1-1 0 0 0,1 0 0 0 0,0-1 0 0 0,0 0-1 0 0,1 0 1 0 0,0-1 0 0 0,1 0 0 0 0,-1-1 0 0 0,1 0 0 0 0,0-1-1 0 0,0 0 1 0 0,0-1 0 0 0,8 1-29 0 0,94 0 756 0 0,-109-5-752 0 0,0 0 1 0 0,-1 0-1 0 0,1 0 0 0 0,0 0 0 0 0,-1-1 0 0 0,1 1 1 0 0,-1-1-1 0 0,1 0 0 0 0,-1 0 0 0 0,0-1 0 0 0,0 1 0 0 0,0-1 1 0 0,0 1-1 0 0,0-1 0 0 0,0 0 0 0 0,-1 0 0 0 0,0 0 1 0 0,1 0-1 0 0,-1-1-4 0 0,18-44-2834 0 0,-17 37-1509 0 0,1 3-7018 0 0</inkml:trace>
  <inkml:trace contextRef="#ctx0" brushRef="#br0" timeOffset="-1500.901">18785 928 20172 0 0,'0'0'989'0'0,"0"0"-284"0"0,0 0-106 0 0,0 0-6 0 0,0 0-66 0 0,0 0-124 0 0,0 0-58 0 0,0 0-101 0 0,0 0-52 0 0,0 0-56 0 0,0 0-41 0 0,0 0-63 0 0,-24 26-41 0 0,-73 80-26 0 0,69-55 19 0 0,30-43 12 0 0,-2-5 6 0 0,0 0-1 0 0,0 0 1 0 0,1 0 0 0 0,-1 1 0 0 0,1-1-1 0 0,0 0 1 0 0,0 0 0 0 0,0 0-1 0 0,0 0 1 0 0,1 0 0 0 0,-1-1 0 0 0,1 1-1 0 0,0 0 1 0 0,0-1 0 0 0,0 1 0 0 0,0-1-1 0 0,0 1 1 0 0,0-1 0 0 0,0 0-1 0 0,1 0 1 0 0,-1 0 0 0 0,1 0 0 0 0,0-1-1 0 0,0 1 1 0 0,-1-1 0 0 0,1 0-1 0 0,0 1 1 0 0,0-1 0 0 0,0 0 0 0 0,0-1-1 0 0,1 1 1 0 0,-1 0 0 0 0,0-1-1 0 0,0 0 1 0 0,2 0-2 0 0,5 1 117 0 0,1-1 0 0 0,-1 0 0 0 0,0 0-1 0 0,0-1 1 0 0,1-1 0 0 0,-1 1 0 0 0,0-2 0 0 0,0 1-1 0 0,-1-1 1 0 0,7-3-117 0 0,-8 1 90 0 0,1 1 0 0 0,-1-1 0 0 0,0-1 1 0 0,-1 1-1 0 0,1-1 0 0 0,-1-1 0 0 0,0 1 0 0 0,-1-1 0 0 0,1-1 0 0 0,-1 1 0 0 0,-1-1 0 0 0,1 0 0 0 0,-1 0 0 0 0,-1 0 0 0 0,0-1 0 0 0,0 0 0 0 0,0 0 1 0 0,-1 0-1 0 0,-1 0 0 0 0,1 0 0 0 0,-2-1 0 0 0,1 1 0 0 0,-1-1 0 0 0,-1 1 0 0 0,1-1 0 0 0,-2-8-90 0 0,0 14-7 0 0,1 0 0 0 0,-1 0 1 0 0,0 1-1 0 0,0-1 0 0 0,0 0 0 0 0,0 1 0 0 0,-1-1 0 0 0,0 1 1 0 0,1-1-1 0 0,-1 1 0 0 0,0 0 0 0 0,-1 0 0 0 0,1 0 0 0 0,-1 0 1 0 0,1 0-1 0 0,-1 0 0 0 0,0 1 0 0 0,0-1 0 0 0,0 1 0 0 0,0 0 1 0 0,0 0-1 0 0,-1 0 0 0 0,1 0 0 0 0,-1 0 0 0 0,1 1 1 0 0,-1 0-1 0 0,1 0 0 0 0,-1 0 0 0 0,-3-1 7 0 0,-54-1-2334 0 0,3 17-5795 0 0,43-6-3979 0 0</inkml:trace>
  <inkml:trace contextRef="#ctx0" brushRef="#br0" timeOffset="-1153.592">18625 1061 11122 0 0,'0'0'3773'0'0,"0"0"-1762"0"0,0 0-737 0 0,0 0-70 0 0,0 0-105 0 0,0 0-191 0 0,0 0-216 0 0,0 0-174 0 0,0 0-49 0 0,0 0 2 0 0,0 0-12 0 0,0 0-66 0 0,0 0-66 0 0,12-4-40 0 0,97-21 632 0 0,3 25-270 0 0,-79 25-594 0 0,-30-24-56 0 0,-1 0 0 0 0,0 0 0 0 0,1 0 1 0 0,-1-1-1 0 0,0 1 0 0 0,1 0 0 0 0,-1-1 1 0 0,1 0-1 0 0,-1 0 0 0 0,1 1 0 0 0,-1-1 1 0 0,1-1-1 0 0,-1 1 0 0 0,0 0 0 0 0,1-1 1 0 0,-1 1-1 0 0,1-1 0 0 0,-1 0 0 0 0,0 0 0 0 0,1 1 1 0 0,-1-2-1 0 0,0 1 0 0 0,0 0 0 0 0,0 0 1 0 0,1-2 0 0 0,18-17-2440 0 0,-19 7-5029 0 0,-2 11-623 0 0</inkml:trace>
  <inkml:trace contextRef="#ctx0" brushRef="#br0" timeOffset="-2666.677">17796 302 6033 0 0,'0'0'4305'0'0,"0"0"-2216"0"0,0 0-785 0 0,0 0 119 0 0,0 0 171 0 0,0 0 30 0 0,0 0-198 0 0,0 0-392 0 0,0 0-283 0 0,0 0-168 0 0,0 0-56 0 0,0 0-16 0 0,0 0-49 0 0,-7 4 2342 0 0,-2 4-1319 0 0,-22 28-1405 0 0,31-36-64 0 0,0 0-8 0 0,0 0-10 0 0,0 0 3 0 0,0 0-13 0 0,0 0-3 0 0,0 0 2 0 0,0 0-12 0 0,0 0 2 0 0,0 0-13 0 0,0 0-7 0 0,0 0-9 0 0,0 0-2 0 0,0 0-26 0 0,0 0-26 0 0,0 0-10 0 0,0 0-37 0 0,19 0-2543 0 0,-7 0-4842 0 0,-5 0-4013 0 0</inkml:trace>
  <inkml:trace contextRef="#ctx0" brushRef="#br0" timeOffset="-2350.246">18052 239 12691 0 0,'0'0'2099'0'0,"0"0"-477"0"0,0 0-158 0 0,0 0-61 0 0,0 0-123 0 0,0 0-185 0 0,0 0-239 0 0,0 0-150 0 0,0 0-92 0 0,0 0-79 0 0,0 0-60 0 0,0 0-75 0 0,-10 6-77 0 0,-66 47 700 0 0,76-53-1001 0 0,0 0-4 0 0,0 0-46 0 0,0 0-15 0 0,0 0-13 0 0,26 0 59 0 0,-21-1-85 0 0,11-3 451 0 0,-24 2-184 0 0,-15 17-1117 0 0,20-5-7717 0 0,3-9-2911 0 0</inkml:trace>
  <inkml:trace contextRef="#ctx0" brushRef="#br0" timeOffset="-6900.658">16359 784 3337 0 0,'0'0'2923'0'0,"0"0"-556"0"0,0 0-245 0 0,0 0-130 0 0,0 0-147 0 0,0 0-230 0 0,0 0-252 0 0,0 0-250 0 0,0 0-252 0 0,0 0-176 0 0,0 0-129 0 0,0 0-104 0 0,0 0-74 0 0,-13 4 6294 0 0,300-18-6190 0 0,-109 10-207 0 0,-122 11-199 0 0,-38-7 77 0 0,-28 0-322 0 0,-33-4-1769 0 0,21 2-692 0 0,1 1-4126 0 0,12 1-5209 0 0</inkml:trace>
  <inkml:trace contextRef="#ctx0" brushRef="#br0" timeOffset="-6521.936">16559 530 11522 0 0,'0'0'1920'0'0,"0"0"-444"0"0,0 0-180 0 0,0 0 34 0 0,0 0 55 0 0,0 0-32 0 0,0 0-198 0 0,0 0-307 0 0,0 0-280 0 0,0 0-189 0 0,0 0-79 0 0,0 0 25 0 0,0 6 67 0 0,6 66 1275 0 0,2-30-1156 0 0,-1 0-1 0 0,-2 1 1 0 0,-2 0-1 0 0,-1 0 1 0 0,-3 11-511 0 0,1-49 21 0 0,-13 127 159 0 0,12-134-2174 0 0,0-5-358 0 0,1 3-3047 0 0,2 3-6196 0 0</inkml:trace>
  <inkml:trace contextRef="#ctx0" brushRef="#br0" timeOffset="-4154.367">17055 711 5137 0 0,'0'0'1096'0'0,"0"0"-414"0"0,0 0-51 0 0,0 0 229 0 0,0 0 219 0 0,0 0 122 0 0,0 0-76 0 0,0 0-160 0 0,0 0-233 0 0,0 0-209 0 0,0 0-90 0 0,3 0-16 0 0,-1 1-253 0 0,0 0 0 0 0,0 0 0 0 0,0 0 0 0 0,0 0 0 0 0,-1 1 0 0 0,1-1 0 0 0,0 0 0 0 0,-1 1 0 0 0,1-1 0 0 0,-1 1 0 0 0,1-1 0 0 0,-1 1 0 0 0,0 0 0 0 0,0 0 0 0 0,1 0 0 0 0,-1-1 0 0 0,-1 1 0 0 0,1 0 0 0 0,0 0 0 0 0,0 0 0 0 0,-1 1 0 0 0,1-1 0 0 0,-1 0 0 0 0,0 0 0 0 0,0 0 0 0 0,1 0 0 0 0,-1 0 1 0 0,-1 0-1 0 0,1 1-164 0 0,8 276 2836 0 0,-3-277 48 0 0,1-24-1470 0 0,0-8-1381 0 0,1-1 0 0 0,1 1 0 0 0,1 0 0 0 0,2 1 0 0 0,2 0 0 0 0,0 0 0 0 0,2 2 0 0 0,0 0 0 0 0,2 0 0 0 0,2 2 0 0 0,0 0 0 0 0,1 1-1 0 0,3 0-32 0 0,26-17-9 0 0,-48 40 0 0 0,-1 1-1 0 0,0 0-4 0 0,0 0-10 0 0,0 0-26 0 0,0 0 16 0 0,0 0-9 0 0,0 0 4 0 0,0 0 15 0 0,11 21 132 0 0,20 40 90 0 0,-28-52-199 0 0,0 4-1048 0 0,-2-13-3318 0 0,-1-9-4570 0 0,0 6-2735 0 0</inkml:trace>
  <inkml:trace contextRef="#ctx0" brushRef="#br0" timeOffset="31583.494">10 2622 4905 0 0,'0'0'2910'0'0,"0"0"-646"0"0,0 0-399 0 0,0 0-134 0 0,0 0-55 0 0,0 0-169 0 0,0 0-178 0 0,0 0-224 0 0,0 0-198 0 0,0 0-168 0 0,0 0-111 0 0,-9 3 2921 0 0,100 8-539 0 0,-15-10-2601 0 0,0-3 0 0 0,-1-3 1 0 0,1-4-1 0 0,30-9-409 0 0,-66 11 98 0 0,148-15 160 0 0,-187 22-267 0 0,-1 0 20 0 0,0 0 2 0 0,0 0-33 0 0,0 0 7 0 0,0 0 26 0 0,0 0 8 0 0,0 0-15 0 0,0 0 32 0 0,0 0-35 0 0,0 0-10 0 0,0 0 29 0 0,0 0-9 0 0,-29-11-5014 0 0,27 11 4651 0 0,-15 1-3216 0 0,5 4-2695 0 0,3 0-5153 0 0</inkml:trace>
  <inkml:trace contextRef="#ctx0" brushRef="#br0" timeOffset="32133.94">120 2890 4537 0 0,'0'0'1803'0'0,"0"0"-212"0"0,0 0 93 0 0,0 0 113 0 0,0 0-52 0 0,0 0-254 0 0,0 0-360 0 0,0 0-286 0 0,0 0-180 0 0,0 0-101 0 0,0 0-9 0 0,0 0 21 0 0,0 0 23 0 0,-4 11 5246 0 0,94-10-4498 0 0,0-5-1 0 0,0-3 1 0 0,67-16-1347 0 0,-7-1 557 0 0,-84 16-322 0 0,-41 7-235 0 0,-24 1 18 0 0,-1 0 6 0 0,0 0-5 0 0,0 0-22 0 0,0 0-2 0 0,0 0 12 0 0,0 0 5 0 0,1 0-7 0 0,0 0 0 0 0,19-7-229 0 0,-20 7 167 0 0,0 0-14 0 0,0 0-34 0 0,0 0-31 0 0,0 0-75 0 0,0 0-47 0 0,0 0-76 0 0,0 0-70 0 0,0 0-83 0 0,0 0-210 0 0,-2 0-1235 0 0,2 0-3270 0 0,0 0-6692 0 0</inkml:trace>
  <inkml:trace contextRef="#ctx0" brushRef="#br0" timeOffset="64751.362">1552 2806 0 0 0,'0'0'172'0'0,"0"0"291"0"0,0 0 40 0 0,0 0 51 0 0,0 0 25 0 0,0 0 97 0 0,0-13 70 0 0,0-4-381 0 0,-1-45 2652 0 0,-14 8 8244 0 0,14 53-5727 0 0,-4 8-5546 0 0,-2 85 188 0 0,-2 268 10 0 0,7-343 289 0 0,3-30 801 0 0,0-17-1049 0 0,17-91-78 0 0,14 30-78 0 0,3 2 1 0 0,44-77-72 0 0,-64 138-2 0 0,-5 7 14 0 0,1 0 1 0 0,1 1-1 0 0,1 1 0 0 0,1 0 0 0 0,0 1 0 0 0,2 0 1 0 0,13-12-13 0 0,16 29-42 0 0,-40 3 47 0 0,-1-1-1 0 0,0 1 0 0 0,0 0 1 0 0,1 1-1 0 0,-2-1 0 0 0,1 1 0 0 0,0-1 1 0 0,0 1-1 0 0,-1 0 0 0 0,0 1 1 0 0,1-1-1 0 0,-1 0 0 0 0,0 1 1 0 0,-1 0-1 0 0,1 0 0 0 0,-1 0 0 0 0,2 3-4 0 0,8 10 17 0 0,29 49 41 0 0,-49-36-3033 0 0,-8-14-2645 0 0,7-9-1623 0 0,7-4-3599 0 0</inkml:trace>
  <inkml:trace contextRef="#ctx0" brushRef="#br0" timeOffset="65305.313">1619 2136 3561 0 0,'0'0'1875'0'0,"0"0"-302"0"0,0 0-136 0 0,0 0 116 0 0,0 0 146 0 0,0 0 9 0 0,0 0-140 0 0,0 0-283 0 0,0 0-272 0 0,0 0-185 0 0,0 0-136 0 0,0 0-72 0 0,0 0-12 0 0,0-3-9 0 0,-2-6 2356 0 0,-49 57-1992 0 0,44-44-23 0 0,20-19-521 0 0,46-50-156 0 0,-77 93 78 0 0,18-27-373 0 0,0-1-13 0 0,0 0-2 0 0,0 0-23 0 0,0 0-36 0 0,0 0-58 0 0,13 3-1287 0 0,6 0-2710 0 0,-5-1-4527 0 0,-8 1-2624 0 0</inkml:trace>
  <inkml:trace contextRef="#ctx0" brushRef="#br0" timeOffset="65816.397">2016 2077 3649 0 0,'0'0'2276'0'0,"0"0"-294"0"0,0 0-28 0 0,0 0 60 0 0,0 0 19 0 0,0 0-138 0 0,0 0-285 0 0,0 0-260 0 0,0 0-266 0 0,0 0-193 0 0,0 0-143 0 0,0 0-71 0 0,0 0-92 0 0,-2-1-99 0 0,-36 28 1123 0 0,24-10-1183 0 0,19-20 237 0 0,42-44-476 0 0,-47 46-142 0 0,0 1 30 0 0,0 0 6 0 0,0 0-21 0 0,0 0-9 0 0,0 0 5 0 0,-39 29 507 0 0,39-29-600 0 0,0 0 0 0 0,1 0 1 0 0,-1 0-1 0 0,0 0 0 0 0,1 0 0 0 0,-1 0 1 0 0,0 0-1 0 0,1-1 0 0 0,-1 1 0 0 0,0 0 1 0 0,0 0-1 0 0,1 1 0 0 0,-1-1 0 0 0,0 0 1 0 0,1 0-1 0 0,-1 0 0 0 0,0 0 1 0 0,0 0-1 0 0,1 0 0 0 0,-1 0 0 0 0,0 0 1 0 0,1 0-1 0 0,-1 1 0 0 0,0-1 0 0 0,0 0 1 0 0,1 0-1 0 0,-1 0 0 0 0,0 1 0 0 0,0-1 1 0 0,0 0-1 0 0,1 0 0 0 0,-1 1 1 0 0,0-1-1 0 0,0 0 0 0 0,0 0 0 0 0,0 1 1 0 0,0-1-1 0 0,1 0 0 0 0,-1 0 0 0 0,0 1 1 0 0,0-1-1 0 0,0 0 0 0 0,0 1 0 0 0,0-1 1 0 0,0 0-1 0 0,0 1 0 0 0,0-1 0 0 0,0 0 1 0 0,0 0-1 0 0,0 1 0 0 0,0-1 1 0 0,0 0-1 0 0,0 1 0 0 0,-1-1 0 0 0,1 0 1 0 0,0 1 36 0 0,18 1-7571 0 0,-13 2-4346 0 0</inkml:trace>
  <inkml:trace contextRef="#ctx0" brushRef="#br0" timeOffset="75937.777">1567 1764 0 0 0,'0'0'644'0'0,"0"0"650"0"0,0 0 246 0 0,0 0-57 0 0,0 0-201 0 0,0 0-186 0 0,0 0-123 0 0,0 0-32 0 0,0 0-17 0 0,0 0 29 0 0,0 0 33 0 0,-9-9-14 0 0,-29-26 11 0 0,-13 16 3454 0 0,45 19-4001 0 0,3 0-327 0 0,-1 0 0 0 0,1 0 1 0 0,-1 0-1 0 0,0 1 0 0 0,1 0 0 0 0,-1-1 0 0 0,1 1 1 0 0,-1 0-1 0 0,1 1 0 0 0,0-1 0 0 0,0 1 0 0 0,-1-1 1 0 0,1 1-1 0 0,0 0 0 0 0,0 0 0 0 0,0 0 0 0 0,1 1 1 0 0,-1-1-1 0 0,0 1 0 0 0,1-1 0 0 0,0 1 0 0 0,-1 0 1 0 0,1 0-1 0 0,0 0 0 0 0,-1 3-109 0 0,-21 37 271 0 0,2 1 0 0 0,2 2 0 0 0,2 0 0 0 0,2 1 0 0 0,2 0 0 0 0,2 1 0 0 0,2 1 0 0 0,2 0 0 0 0,3 0 0 0 0,1 23-271 0 0,2-2 155 0 0,4 0 1 0 0,3 0 0 0 0,11 54-156 0 0,-7-46 153 0 0,-3 1 1 0 0,-3 0 0 0 0,-7 61-154 0 0,4-120 115 0 0,-2 0 1 0 0,0-1-1 0 0,-1 1 0 0 0,-1-1 0 0 0,-1 0 1 0 0,-1 0-1 0 0,-3 6-115 0 0,3-7 217 0 0,0 1 0 0 0,1-1 0 0 0,1 1 0 0 0,1 1 0 0 0,1-1 0 0 0,0 0 0 0 0,2 0 0 0 0,0 1 0 0 0,1 0-217 0 0,-1-15 147 0 0,29-8 776 0 0,65-23-281 0 0,87-11-388 0 0,-79 34-836 0 0,-106 6-205 0 0,-6 3 437 0 0,7-6-3483 0 0,3-2-3583 0 0,0 2-4957 0 0</inkml:trace>
  <inkml:trace contextRef="#ctx0" brushRef="#br0" timeOffset="-21439.893">12837 976 2593 0 0,'0'0'2264'0'0,"0"0"-632"0"0,0 0-97 0 0,0 0 159 0 0,0 0 133 0 0,0 0-44 0 0,0 0-205 0 0,0 0-305 0 0,0 0-244 0 0,0 0-185 0 0,0 0-167 0 0,2 0 3256 0 0,171-7 200 0 0,-6-11-3510 0 0,-74 13-487 0 0,-102 0-2215 0 0,0-2-1494 0 0,4 4-3339 0 0,0 0-4749 0 0</inkml:trace>
  <inkml:trace contextRef="#ctx0" brushRef="#br0" timeOffset="-21022.889">13012 740 7698 0 0,'0'0'2544'0'0,"0"0"-763"0"0,0 0-418 0 0,0 0-47 0 0,0 0 71 0 0,0 0-16 0 0,0 0-156 0 0,0 0-306 0 0,0 0-299 0 0,0 0-216 0 0,0 0-131 0 0,0 0-3 0 0,0 0 127 0 0,3 4 125 0 0,2 2-243 0 0,0 0 1 0 0,-1 0-1 0 0,0 1 0 0 0,0-1 0 0 0,0 1 1 0 0,-1 0-1 0 0,1 0 0 0 0,-2 1 1 0 0,1-1-1 0 0,-1 1 0 0 0,0-1 1 0 0,-1 1-1 0 0,1 5-269 0 0,-16 145 1209 0 0,-3 88-933 0 0,17-245-356 0 0,0-1-16 0 0,0 0-5 0 0,0 0-3 0 0,0 0-37 0 0,0 0-78 0 0,0 0-149 0 0,12-11-7727 0 0,-8 7-3400 0 0</inkml:trace>
  <inkml:trace contextRef="#ctx0" brushRef="#br0" timeOffset="-16408.279">13846 527 4169 0 0,'0'0'1995'0'0,"0"0"-361"0"0,0 0-9 0 0,0 0 189 0 0,0 0 138 0 0,0 0-46 0 0,0 0-287 0 0,0 0-390 0 0,0 0-288 0 0,0 0-186 0 0,0 0-94 0 0,0 0-47 0 0,0 0-30 0 0,2-3-56 0 0,5-7-59 0 0,-5 8-48 0 0,-2 2-80 0 0,0 7 2089 0 0,0-7-2333 0 0,2-4 1185 0 0,-2 5-1270 0 0,0-1-4 0 0,0 0 4 0 0,0 0 18 0 0,0 0 9 0 0,0 0-20 0 0,0 0 9 0 0,0 0 2 0 0,0 0-4 0 0,-15 30-128 0 0,14-25 121 0 0,12-22-46 0 0,38-53 81 0 0,-80 114-80 0 0,31-44 25 0 0,0 0 0 0 0,0 0 7 0 0,0 0-10 0 0,0 0 19 0 0,0 0-10 0 0,0 0-22 0 0,0 0-3 0 0,0 0-9 0 0,0 0-6 0 0,0-8-1572 0 0,0 6-2903 0 0,0 1-4153 0 0,0 1-3632 0 0</inkml:trace>
  <inkml:trace contextRef="#ctx0" brushRef="#br0" timeOffset="-14741.697">14536 390 1712 0 0,'0'0'2050'0'0,"0"0"-211"0"0,0 0 104 0 0,0 0 54 0 0,0 0-90 0 0,0 0-231 0 0,0 0-261 0 0,0 0-204 0 0,0 0-167 0 0,0 0-110 0 0,0 0-78 0 0,0 0-67 0 0,0 0-48 0 0,0-6 2949 0 0,-42 42-2795 0 0,-38 26-723 0 0,177-145 588 0 0,-57 42-279 0 0,-110 106 511 0 0,78-71-3006 0 0,4-2-5435 0 0,-8 8-4527 0 0</inkml:trace>
  <inkml:trace contextRef="#ctx0" brushRef="#br0" timeOffset="-18201.703">13664 806 2296 0 0,'0'0'1625'0'0,"0"0"-26"0"0,0 0 172 0 0,0 0 175 0 0,0 0 10 0 0,0 0-185 0 0,0 0-312 0 0,0 0-337 0 0,0 0-261 0 0,0 0-182 0 0,0 0-130 0 0,0 0-68 0 0,7 5 1602 0 0,-12 233 649 0 0,-12-14-2400 0 0,17-223-333 0 0,0-1 12 0 0,0 0 11 0 0,0 0 14 0 0,0 0 28 0 0,0 0 24 0 0,0 0 11 0 0,0 0 58 0 0,0 0 14 0 0,0 0 29 0 0,0 0 8 0 0,0 0-4 0 0,0 0-14 0 0,0 0 8 0 0,0-15 602 0 0,2-17-793 0 0,2 1 0 0 0,2-1 0 0 0,0 1 0 0 0,2 1-1 0 0,1-1 1 0 0,2 1 0 0 0,1 1 0 0 0,1 0 0 0 0,1 1-1 0 0,2 0 1 0 0,12-16-7 0 0,34-37 119 0 0,-61 80-119 0 0,-1 0-1 0 0,1 0 1 0 0,-1 0-1 0 0,1 0 1 0 0,0 0 0 0 0,0 0-1 0 0,0 0 1 0 0,-1 1 0 0 0,1-1-1 0 0,0 0 1 0 0,0 1 0 0 0,0-1-1 0 0,0 0 1 0 0,0 1 0 0 0,0-1-1 0 0,0 1 1 0 0,0 0 0 0 0,0-1-1 0 0,1 1 1 0 0,-1 0 0 0 0,0 0-1 0 0,0-1 1 0 0,0 1-1 0 0,0 0 1 0 0,0 0 0 0 0,1 0-1 0 0,-1 0 1 0 0,0 1 0 0 0,0-1-1 0 0,0 0 1 0 0,0 0 0 0 0,0 1-1 0 0,0-1 1 0 0,1 1 0 0 0,-1-1-1 0 0,0 1 1 0 0,0-1 0 0 0,0 1-1 0 0,-1 0 1 0 0,1-1 0 0 0,0 1-1 0 0,0 0 1 0 0,47 51 328 0 0,-25-9 120 0 0,-23-43-384 0 0,0 0 8 0 0,0 0-20 0 0,0 0-8 0 0,0 0 7 0 0,0 0-10 0 0,0 0-5 0 0,0 0 10 0 0,0 0 0 0 0,0 0-7 0 0,0 0-7 0 0,0 0 11 0 0,0 0-26 0 0,0 0 2 0 0,0 0 13 0 0,0 0-12 0 0,0 0-5 0 0,0 0-3 0 0,0 0 2 0 0,0 0-18 0 0,0 0 15 0 0,0 0-2 0 0,0 0-31 0 0,0 0-36 0 0,0 0-43 0 0,0 0-78 0 0,0 0-122 0 0,-8 0-3307 0 0,5 0-1813 0 0,1 0-6087 0 0</inkml:trace>
  <inkml:trace contextRef="#ctx0" brushRef="#br0" timeOffset="-15776">14464 737 7170 0 0,'0'0'1856'0'0,"0"0"-426"0"0,0 0-146 0 0,0 0 20 0 0,0 0 95 0 0,0 0-49 0 0,0 0-207 0 0,0 0-198 0 0,0 0-229 0 0,0 0-180 0 0,-33 17-99 0 0,-103 55-65 0 0,75-22 132 0 0,51-35-354 0 0,0-3-35 0 0,0 0 1 0 0,1 1-1 0 0,0 1 0 0 0,0 0 0 0 0,2 0 0 0 0,0 0 0 0 0,0 1 0 0 0,2 0 0 0 0,-1 0 0 0 0,2 1 0 0 0,0 0 0 0 0,1-1 0 0 0,1 1 0 0 0,-1 15-115 0 0,3-23 49 0 0,0 1-1 0 0,1-1 0 0 0,0 0 0 0 0,0 0 0 0 0,0 0 1 0 0,1 0-1 0 0,0 0 0 0 0,1 0 0 0 0,0 0 0 0 0,0-1 1 0 0,1 1-1 0 0,0-1 0 0 0,0 0 0 0 0,0 0 0 0 0,1 0 1 0 0,0-1-1 0 0,1 0 0 0 0,-1 0 0 0 0,1 0 1 0 0,0 0-1 0 0,1-1 0 0 0,-1 0 0 0 0,1-1 0 0 0,0 1 1 0 0,0-1-1 0 0,1-1 0 0 0,-1 1 0 0 0,1-1 0 0 0,0-1 1 0 0,0 1-1 0 0,0-1 0 0 0,0 0 0 0 0,0-1 0 0 0,6 0-48 0 0,8-1 174 0 0,0-2 0 0 0,-1 0 0 0 0,1-2-1 0 0,-1 0 1 0 0,0-2 0 0 0,0 0 0 0 0,-1-1 0 0 0,0-1-1 0 0,0-1 1 0 0,0-1 0 0 0,-2 0 0 0 0,1-2-1 0 0,-1 0 1 0 0,-1-1 0 0 0,0-1 0 0 0,-1 0-1 0 0,0-1 1 0 0,-1-1 0 0 0,-1 0 0 0 0,-1-1-1 0 0,0-1 1 0 0,-1 0 0 0 0,-1-1 0 0 0,3-8-174 0 0,-9 17 5 0 0,0 1 0 0 0,-1-1 1 0 0,-1 0-1 0 0,0 1 1 0 0,0-2-1 0 0,0 1 1 0 0,-2 0-1 0 0,1 0 0 0 0,-1-1 1 0 0,-1 1-1 0 0,0 0 1 0 0,0-1-1 0 0,-1 1 0 0 0,0-1 1 0 0,-1 1-1 0 0,0 0 1 0 0,-1 0-1 0 0,0 0 0 0 0,-1 0 1 0 0,0 1-1 0 0,0-1 1 0 0,-1 1-1 0 0,0 0 1 0 0,-1 0-1 0 0,0 0 0 0 0,0 1 1 0 0,-1 0-1 0 0,0 0 1 0 0,0 1-1 0 0,-1 0 0 0 0,1 0 1 0 0,-2 1-1 0 0,1 0 1 0 0,-7-3-6 0 0,3 3-76 0 0,1 1 0 0 0,-1 1 0 0 0,0 0 0 0 0,0 1 0 0 0,-1 0 0 0 0,1 1 0 0 0,-1 0 0 0 0,1 1 0 0 0,-1 1 0 0 0,1 0 1 0 0,-1 0-1 0 0,0 1 0 0 0,1 1 0 0 0,-1 0 0 0 0,1 1 0 0 0,0 0 0 0 0,0 1 0 0 0,-4 1 76 0 0,-91 51-3752 0 0,14 21-7870 0 0,74-57 162 0 0</inkml:trace>
  <inkml:trace contextRef="#ctx0" brushRef="#br0" timeOffset="-15388.723">14188 1079 1424 0 0,'0'0'1918'0'0,"0"0"12"0"0,0 0 110 0 0,0 0 114 0 0,0 0 0 0 0,0 0-127 0 0,0 0-211 0 0,0 0-245 0 0,0 0-229 0 0,0 0-274 0 0,0 0-216 0 0,0 0-201 0 0,-3 0-144 0 0,91-51 2435 0 0,-71 44-2740 0 0,0 0 1 0 0,0 1 0 0 0,0 1-1 0 0,1 0 1 0 0,0 1-1 0 0,0 1 1 0 0,0 1-1 0 0,1 1 1 0 0,11 1-203 0 0,-27 1 26 0 0,1 0 1 0 0,-1 1-1 0 0,1-1 0 0 0,-1 1 1 0 0,0 0-1 0 0,0 0 1 0 0,0 0-1 0 0,0 1 0 0 0,0-1 1 0 0,0 1-1 0 0,-1 0 0 0 0,1-1 1 0 0,-1 1-1 0 0,0 0 1 0 0,0 0-1 0 0,0 1 0 0 0,0-1 1 0 0,0 0-1 0 0,-1 2-26 0 0,18 22 180 0 0,-15-23-150 0 0,0 1 0 0 0,0-1 0 0 0,1 0 0 0 0,0-1 0 0 0,-1 1-1 0 0,1-1 1 0 0,1 0 0 0 0,-1 0 0 0 0,0 0 0 0 0,1-1 0 0 0,-1 0-1 0 0,1 0 1 0 0,0 0 0 0 0,-1-1 0 0 0,1 0 0 0 0,4 1-30 0 0,28 1-504 0 0,-44-10-2975 0 0,5 5-1759 0 0,-1-4-6534 0 0</inkml:trace>
  <inkml:trace contextRef="#ctx0" brushRef="#br0" timeOffset="-11707.323">14858 1075 0 0 0,'0'0'2970'0'0,"0"0"-1491"0"0,0 0-415 0 0,0 0 250 0 0,0 0 375 0 0,0 0 79 0 0,0 0-83 0 0,0 0-151 0 0,0 0-210 0 0,0 0-224 0 0,0 0-173 0 0,23 3-140 0 0,72 10-144 0 0,-40-6 323 0 0,52-5 1662 0 0,-93-6-2512 0 0,-1-1 1 0 0,0 0-1 0 0,-1-1 1 0 0,1-1-1 0 0,-1 0 1 0 0,0 0-1 0 0,-1-1 1 0 0,1-1-1 0 0,-2 0 1 0 0,1 0-1 0 0,-1-1 1 0 0,-1 0-1 0 0,0-1 1 0 0,0 0-1 0 0,-1 0 1 0 0,-1-1-1 0 0,0 0 1 0 0,0-1-1 0 0,-1 1 1 0 0,-1-1-1 0 0,0 0 1 0 0,0-1-1 0 0,-1-3-116 0 0,-2 11 12 0 0,0 0 1 0 0,0 0-1 0 0,-1 0 0 0 0,1 0 0 0 0,-2 0 0 0 0,1-1 1 0 0,-1 1-1 0 0,1 0 0 0 0,-2 0 0 0 0,1-1 1 0 0,-1 1-1 0 0,0 0 0 0 0,0 0 0 0 0,-1 0 0 0 0,0 0 1 0 0,0 0-1 0 0,0 0 0 0 0,-1 0 0 0 0,1 1 0 0 0,-1-1 1 0 0,-1 1-1 0 0,1 0 0 0 0,-1 0 0 0 0,0 0 0 0 0,0 0 1 0 0,0 1-1 0 0,-1 0 0 0 0,0 0 0 0 0,0 0 1 0 0,0 0-1 0 0,0 1 0 0 0,0 0 0 0 0,-1 0 0 0 0,0 0 1 0 0,1 0-1 0 0,-1 1 0 0 0,0 0 0 0 0,0 1 0 0 0,-1-1-12 0 0,-9 3-22 0 0,0 0 0 0 0,0 2 0 0 0,1 0 1 0 0,-1 0-1 0 0,1 2 0 0 0,0 0 0 0 0,0 0 0 0 0,0 2 0 0 0,1 0 0 0 0,0 0 0 0 0,1 1 0 0 0,-1 1 0 0 0,1 0 0 0 0,1 1 0 0 0,0 0 0 0 0,-10 12 22 0 0,-9 3 11 0 0,20-17 12 0 0,1 1-1 0 0,0 0 1 0 0,0 1 0 0 0,1 0-1 0 0,0 0 1 0 0,1 1-1 0 0,0 0 1 0 0,1 1 0 0 0,0 0-1 0 0,1 0 1 0 0,0 0-1 0 0,1 1 1 0 0,0 0 0 0 0,1 0-1 0 0,1 0 1 0 0,0 0-1 0 0,1 0 1 0 0,0 1 0 0 0,1 0-23 0 0,0-4 77 0 0,1 1 1 0 0,0-1-1 0 0,1 1 1 0 0,0-1-1 0 0,1 0 1 0 0,0 1-1 0 0,0-1 0 0 0,1 0 1 0 0,1 0-1 0 0,-1 0 1 0 0,2-1-1 0 0,-1 1 1 0 0,1-1-1 0 0,1 0 1 0 0,0 0-1 0 0,0-1 1 0 0,1 0-1 0 0,-1 0 1 0 0,2 0-1 0 0,-1-1 1 0 0,1 0-1 0 0,1-1-77 0 0,9 6 136 0 0,1-1 0 0 0,1 0 0 0 0,0-2 1 0 0,0-1-1 0 0,1 0 0 0 0,0-1 0 0 0,0-2 0 0 0,0 0 0 0 0,1-1 0 0 0,0-1 0 0 0,0-1 0 0 0,0-1 1 0 0,0-1-1 0 0,0-1 0 0 0,8-2-136 0 0,-18 2 23 0 0,-1-1 0 0 0,1 0 1 0 0,-1-1-1 0 0,0 0 0 0 0,1-1 1 0 0,-2 0-1 0 0,1-1 0 0 0,0 0 0 0 0,-1-1 1 0 0,0 0-1 0 0,0 0-23 0 0,4-25-1228 0 0,-11 20-2041 0 0,0 1-3746 0 0,-1 7-5045 0 0</inkml:trace>
  <inkml:trace contextRef="#ctx0" brushRef="#br0" timeOffset="-11359.828">15768 910 13523 0 0,'0'0'1911'0'0,"0"0"-864"0"0,0 0-298 0 0,0 0 66 0 0,0 0 92 0 0,0 0 19 0 0,0 0-77 0 0,0 0-121 0 0,0 0-121 0 0,0 0-100 0 0,-35 31-111 0 0,-105 100-100 0 0,70-43 65 0 0,64-78-325 0 0,1 1-1 0 0,1 0 0 0 0,0 0 0 0 0,0 0 0 0 0,1 0 0 0 0,0 1 0 0 0,1-1 0 0 0,1 1 0 0 0,0-1 1 0 0,0 1-1 0 0,1 1-35 0 0,0-8 18 0 0,1 0 1 0 0,-1 0 0 0 0,1 0-1 0 0,0 0 1 0 0,0-1 0 0 0,1 1-1 0 0,0 0 1 0 0,-1-1-1 0 0,1 1 1 0 0,1-1 0 0 0,-1 1-1 0 0,1-1 1 0 0,0 0 0 0 0,0 0-1 0 0,0 0 1 0 0,0-1 0 0 0,1 1-1 0 0,-1-1 1 0 0,1 1-1 0 0,0-1 1 0 0,0 0 0 0 0,0-1-1 0 0,0 1 1 0 0,1-1 0 0 0,-1 0-1 0 0,1 0 1 0 0,1 0-19 0 0,11 2 135 0 0,1-1 1 0 0,-1-1-1 0 0,1 0 1 0 0,0-2-1 0 0,0 0 1 0 0,0-1-1 0 0,-1-1 1 0 0,1 0-1 0 0,-1-1 1 0 0,1-1-1 0 0,-1-1 1 0 0,0-1-1 0 0,0 0 1 0 0,-1-1-1 0 0,0-1 1 0 0,0 0-1 0 0,12-10-135 0 0,-19 14 49 0 0,0 0 1 0 0,0-1-1 0 0,-1 0 0 0 0,1-1 1 0 0,-1 1-1 0 0,-1-2 0 0 0,1 1 1 0 0,-1-1-1 0 0,0 0 1 0 0,-1-1-1 0 0,0 0 0 0 0,0 0 1 0 0,0 0-1 0 0,-1 0 0 0 0,-1-1 1 0 0,1 0-1 0 0,-1 0 0 0 0,-1 0 1 0 0,0-1-1 0 0,0 1 0 0 0,0-1 1 0 0,-2 0-1 0 0,1 0 0 0 0,-1 1 1 0 0,-1-1-1 0 0,1-2-49 0 0,-4 7-54 0 0,0 0-1 0 0,0 0 1 0 0,-1 1 0 0 0,0-1-1 0 0,1 1 1 0 0,-1-1 0 0 0,-1 1-1 0 0,1 1 1 0 0,-1-1 0 0 0,1 1-1 0 0,-1-1 1 0 0,0 1 0 0 0,0 1-1 0 0,-1-1 1 0 0,1 1 0 0 0,0 0-1 0 0,-1 0 1 0 0,1 0 0 0 0,-1 1-1 0 0,0 0 1 0 0,0 0-1 0 0,1 0 1 0 0,-1 1 0 0 0,0 0-1 0 0,0 0 1 0 0,0 0 0 0 0,1 1-1 0 0,-1 0 1 0 0,-4 1 54 0 0,6-2-62 0 0,-74 15-2446 0 0,29 7-6062 0 0,31-11-3387 0 0</inkml:trace>
  <inkml:trace contextRef="#ctx0" brushRef="#br0" timeOffset="-11036.888">15514 1223 5945 0 0,'0'0'4675'0'0,"0"0"-2146"0"0,0 0-910 0 0,0 0-74 0 0,0 0 3 0 0,0 0-129 0 0,0 0-255 0 0,0 0-315 0 0,0 0-273 0 0,0 0-143 0 0,0 0-13 0 0,0 0 19 0 0,0 0-7 0 0,13-5-1 0 0,43-15-51 0 0,57 15 1227 0 0,180 5 93 0 0,-293-26-6226 0 0,4 8-1891 0 0,-1 11-1829 0 0</inkml:trace>
  <inkml:trace contextRef="#ctx0" brushRef="#br0" timeOffset="-9934.998">15852 1005 0 0 0,'0'0'794'0'0,"0"0"130"0"0,0 0 15 0 0,0 0-61 0 0,0 0-131 0 0,0 0-135 0 0,0 0-102 0 0,0 0-38 0 0,0 0 17 0 0,0 0 73 0 0,0 0 119 0 0,0 0 137 0 0,0 0 134 0 0,2 9 2148 0 0,-2-8 807 0 0,0 0 3530 0 0,-35-34-6427 0 0,29 30-940 0 0,1-1 1 0 0,-1 1-1 0 0,0 0 0 0 0,0 0 0 0 0,-1 1 1 0 0,1 0-1 0 0,-1 0 0 0 0,1 0 0 0 0,-1 1 1 0 0,1 0-1 0 0,-1 0 0 0 0,0 1 0 0 0,1 0 1 0 0,-1 0-1 0 0,0 0 0 0 0,-5 2-70 0 0,-42 23-29 0 0,66-26-5374 0 0,-3-1 425 0 0,-2-2-6399 0 0</inkml:trace>
  <inkml:trace contextRef="#ctx0" brushRef="#br0" timeOffset="-8552.554">14947 368 3777 0 0,'0'0'1794'0'0,"0"0"-207"0"0,0 0 10 0 0,0 0 85 0 0,0 0 12 0 0,0 0-99 0 0,0 0-208 0 0,0 0-234 0 0,0 0-167 0 0,0 0-131 0 0,0 0-66 0 0,1 9 552 0 0,0-7 2287 0 0,54-76-1218 0 0,-50 67-2354 0 0,35-45 225 0 0,2 1 0 0 0,2 2 0 0 0,25-20-281 0 0,16-7 255 0 0,-85 75-234 0 0,0 1-5 0 0,0 0 12 0 0,3 162 693 0 0,-1-154-696 0 0,1 0 0 0 0,0 1 0 0 0,1-1 0 0 0,0 0 0 0 0,0-1 0 0 0,1 1 0 0 0,0-1 0 0 0,0 0 0 0 0,1 0 0 0 0,0 0 0 0 0,0-1 0 0 0,0 0-1 0 0,7 4-24 0 0,-6-1 233 0 0,-2-5-828 0 0,-3-6-5923 0 0,0 0-1751 0 0,1 1-4353 0 0</inkml:trace>
  <inkml:trace contextRef="#ctx0" brushRef="#br0" timeOffset="-77988.642">4980 644 12331 0 0,'0'0'2320'0'0,"0"0"-1057"0"0,0 0-499 0 0,0 0 11 0 0,0 0 153 0 0,0 0 56 0 0,0 0-79 0 0,0 0-164 0 0,0 0-151 0 0,0 0-116 0 0,0 0-59 0 0,13 5-25 0 0,103 27 1133 0 0,136-17 1004 0 0,-206-15-2318 0 0,131-7 442 0 0,-78-4-50 0 0,-85 7-559 0 0,-24 4-6021 0 0,2 0 671 0 0,5 0-6229 0 0</inkml:trace>
  <inkml:trace contextRef="#ctx0" brushRef="#br0" timeOffset="-77305.992">5022 950 11490 0 0,'0'0'1606'0'0,"0"0"-463"0"0,0 0-97 0 0,0 0 142 0 0,0 0 59 0 0,0 0-146 0 0,0 0-236 0 0,0 0-153 0 0,0 0-80 0 0,0 0-13 0 0,0 0-33 0 0,0 0-81 0 0,4 4-57 0 0,33 39 2616 0 0,-34-40-2930 0 0,0 0 0 0 0,1-1-1 0 0,-1 0 1 0 0,1 0-1 0 0,-1 0 1 0 0,1 0 0 0 0,0 0-1 0 0,0-1 1 0 0,0 1 0 0 0,0-1-1 0 0,0 0 1 0 0,0-1 0 0 0,0 1-1 0 0,0-1 1 0 0,0 1-1 0 0,1-1 1 0 0,-1 0 0 0 0,0-1-1 0 0,0 1 1 0 0,0-1-134 0 0,3 1 128 0 0,343 7 1331 0 0,-146-7-934 0 0,-204 0-530 0 0,4-29-4856 0 0,-1 22 959 0 0,-2 3-5740 0 0</inkml:trace>
  <inkml:trace contextRef="#ctx0" brushRef="#br0" timeOffset="-59206.833">6423 744 0 0 0,'0'0'2059'0'0,"0"0"-133"0"0,0 0-122 0 0,0 0-135 0 0,0 0-64 0 0,0 0-30 0 0,0 0-62 0 0,0 0-78 0 0,0 0-99 0 0,0 0-89 0 0,0 0-47 0 0,2-7-89 0 0,4-20-89 0 0,-4 20-125 0 0,-2 7-127 0 0,0 0-117 0 0,0 0-88 0 0,0 0-70 0 0,0 0-85 0 0,0 0-42 0 0,0 0-82 0 0,3 12 307 0 0,18 168 531 0 0,15 114-849 0 0,-36-253 190 0 0,4-74 1363 0 0,-1 0-1797 0 0,1 0-1 0 0,1 1 1 0 0,2-1-1 0 0,1 1 1 0 0,2 1-1 0 0,12-27-30 0 0,-14 34 3 0 0,1 0 9 0 0,1-1-1 0 0,1 1 1 0 0,1 1 0 0 0,1 0 0 0 0,1 1 0 0 0,1 0 0 0 0,0 1-1 0 0,10-8-11 0 0,-23 26 4 0 0,-1 1-1 0 0,0 0 0 0 0,0 0 0 0 0,1-1 0 0 0,-1 1 0 0 0,1 0 0 0 0,0 0 0 0 0,0 1 0 0 0,0-1 0 0 0,0 0 1 0 0,0 1-1 0 0,0-1 0 0 0,0 1 0 0 0,0-1 0 0 0,0 1 0 0 0,1 0 0 0 0,-1 0 0 0 0,1 0 0 0 0,-1 0 0 0 0,1 1 1 0 0,-1-1-1 0 0,1 1 0 0 0,-1-1 0 0 0,1 1 0 0 0,-1 0 0 0 0,1 0 0 0 0,0 0 0 0 0,-1 0 0 0 0,1 1 0 0 0,-1-1 1 0 0,1 1-1 0 0,-1-1 0 0 0,1 1 0 0 0,-1 0 0 0 0,1 0 0 0 0,-1 0 0 0 0,0 0 0 0 0,1 0 0 0 0,-1 1 0 0 0,0-1 1 0 0,0 1-1 0 0,0 0 0 0 0,0 0-3 0 0,34 112 297 0 0,-6-15-78 0 0,-13-73-1519 0 0,-17-48-2373 0 0,-4 3 371 0 0,1 2-4876 0 0,3 9-3314 0 0</inkml:trace>
  <inkml:trace contextRef="#ctx0" brushRef="#br0" timeOffset="-58724.589">6598 298 4489 0 0,'0'0'1992'0'0,"0"0"-117"0"0,0 0-7 0 0,0 0-76 0 0,0 0-98 0 0,0 0-215 0 0,0 0-274 0 0,0 0-157 0 0,0 0-167 0 0,0 0-112 0 0,0 0-53 0 0,0 0-37 0 0,0 0-61 0 0,-9 2-44 0 0,-28 7-64 0 0,35-8-414 0 0,0 0 0 0 0,0 0 0 0 0,0 0 0 0 0,0 0 1 0 0,0 0-1 0 0,1 1 0 0 0,-1-1 0 0 0,1 1 0 0 0,-1-1 0 0 0,1 1 1 0 0,-1 0-1 0 0,1 0 0 0 0,0-1 0 0 0,0 1 0 0 0,0 0 0 0 0,0 0 1 0 0,0 0-1 0 0,0 0 0 0 0,1 0 0 0 0,-1 0 0 0 0,1 0 0 0 0,-1 1 0 0 0,1-1 1 0 0,0 1-97 0 0,-5 13 475 0 0,-6 9 197 0 0,28-36 162 0 0,65-76-13 0 0,-110 105-1434 0 0,27-18 57 0 0,1 0-211 0 0,0 0-237 0 0,0 0-193 0 0,22-3-8703 0 0,-16 2-377 0 0</inkml:trace>
  <inkml:trace contextRef="#ctx0" brushRef="#br0" timeOffset="-58308.795">6878 287 7634 0 0,'0'0'2351'0'0,"0"0"-820"0"0,0 0-228 0 0,0 0 153 0 0,0 0 175 0 0,0 0-91 0 0,0 0-318 0 0,0 0-320 0 0,0 0-204 0 0,0 0-76 0 0,0 0-63 0 0,0 0-78 0 0,0 0-92 0 0,-5 2-31 0 0,2-2-260 0 0,0 1 0 0 0,0-1-1 0 0,0 1 1 0 0,0 0 0 0 0,0 0 0 0 0,1 1 0 0 0,-1-1 0 0 0,0 0 0 0 0,1 1-1 0 0,-1 0 1 0 0,1-1 0 0 0,-1 1 0 0 0,1 0 0 0 0,0 1 0 0 0,-1-1 0 0 0,1 0 0 0 0,1 0-1 0 0,-1 1 1 0 0,0-1 0 0 0,0 1 0 0 0,0 2-98 0 0,-14 31 1266 0 0,16-35-1222 0 0,0-1-19 0 0,0 0-14 0 0,0 0 2 0 0,5-1 67 0 0,0 0 0 0 0,1 0-1 0 0,-1 0 1 0 0,0-1 0 0 0,0 0 0 0 0,0 0 0 0 0,0 0-1 0 0,0 0 1 0 0,0-1 0 0 0,-1 0 0 0 0,1 0 0 0 0,-1 0 0 0 0,0-1-1 0 0,2-1-79 0 0,16-11 174 0 0,-21 15-146 0 0,-1 1-12 0 0,0 0 13 0 0,0 0 5 0 0,0 0-21 0 0,-19 23-29 0 0,16-20-3526 0 0,1-4-3789 0 0,2-2-4017 0 0</inkml:trace>
  <inkml:trace contextRef="#ctx0" brushRef="#br0" timeOffset="-54536.521">7423 365 3465 0 0,'0'0'1857'0'0,"0"0"49"0"0,0 0 203 0 0,0 0 159 0 0,0 0-39 0 0,0 0-260 0 0,0 0-334 0 0,0 0-334 0 0,0 0-216 0 0,0 0-127 0 0,0 0-91 0 0,0 0-73 0 0,0 0-63 0 0,13 10 2485 0 0,143-187-1399 0 0,-57 56-1574 0 0,-93 122-299 0 0,-3 13 80 0 0,51 97 235 0 0,49 46-1716 0 0,-75-144-4827 0 0,-23-11 1813 0 0,-1-1-7345 0 0</inkml:trace>
  <inkml:trace contextRef="#ctx0" brushRef="#br0" timeOffset="-52786.747">8831 836 0 0 0,'0'0'2255'0'0,"0"0"-214"0"0,0 0-145 0 0,0 0-133 0 0,0 0-88 0 0,0 0-35 0 0,0 0-37 0 0,0 0-105 0 0,0 0-176 0 0,0 0-177 0 0,0 0-134 0 0,0 0-97 0 0,0 0-31 0 0,2 11 8098 0 0,-2-11-8927 0 0,0 0 6 0 0,0 0-6 0 0,0 0 0 0 0,0 0 26 0 0,0 0-41 0 0,0 0-9 0 0,0 0 1 0 0,0 0-4 0 0,0 0 1 0 0,0 0-2 0 0,12 1 566 0 0,87 7-550 0 0,-66-10-42 0 0,141-20 30 0 0,-115 11-3 0 0,-58 11-22 0 0,-34-22-9588 0 0,25 12 96 0 0,2 5-1249 0 0</inkml:trace>
  <inkml:trace contextRef="#ctx0" brushRef="#br0" timeOffset="-52417.679">8923 589 12947 0 0,'0'0'1473'0'0,"0"0"-407"0"0,0 0-197 0 0,0 0 49 0 0,0 0 90 0 0,0 0 94 0 0,0 0-15 0 0,0 0-80 0 0,0 0-115 0 0,0 0-177 0 0,0 0-117 0 0,0 0-60 0 0,0 0-21 0 0,9 25-22 0 0,42 120 333 0 0,-46-133-699 0 0,-1 1 0 0 0,0 0 0 0 0,0 0 1 0 0,-1 1-1 0 0,-1-1 0 0 0,0 1 0 0 0,-1-1 0 0 0,-1 1 0 0 0,0-1 0 0 0,-1 1 0 0 0,0 0 0 0 0,-1-1 0 0 0,0 0 0 0 0,-3 6-129 0 0,-6 89-691 0 0,24-94-1304 0 0,18-24-5394 0 0,-24 6 2666 0 0,-3 0-5905 0 0</inkml:trace>
  <inkml:trace contextRef="#ctx0" brushRef="#br0" timeOffset="-55698.861">7178 968 8834 0 0,'0'0'1420'0'0,"0"0"-276"0"0,0 0-179 0 0,0 0 90 0 0,0 0 145 0 0,0 0-12 0 0,0 0-204 0 0,0 0-292 0 0,0 0-245 0 0,0 0-140 0 0,0 0 17 0 0,4 2 72 0 0,148 33 3694 0 0,-147-35-4029 0 0,9 1 96 0 0,0-1 1 0 0,0-1-1 0 0,1 0 1 0 0,-1 0-1 0 0,-1-2 1 0 0,1 0-1 0 0,0 0 1 0 0,6-4-158 0 0,-4 2 63 0 0,-1-1 0 0 0,0 0 1 0 0,0-1-1 0 0,-1-1 1 0 0,0 0-1 0 0,0-1 1 0 0,-1 0-1 0 0,0-2 1 0 0,0 1-1 0 0,-2-1 1 0 0,1-1-1 0 0,-1 0 0 0 0,-1 0 1 0 0,0-2-1 0 0,-1 1 1 0 0,0-1-1 0 0,-1 0 1 0 0,-1 0-1 0 0,4-11-63 0 0,-10 21 0 0 0,1 0 0 0 0,-1 1 1 0 0,-1-1-1 0 0,1 0 0 0 0,-1 0 0 0 0,1 0 0 0 0,-1 0 1 0 0,0 0-1 0 0,0 1 0 0 0,-1-1 0 0 0,1 0 0 0 0,-1 0 0 0 0,0 0 1 0 0,0 1-1 0 0,0-1 0 0 0,0 0 0 0 0,-1 1 0 0 0,1-1 0 0 0,-1 1 1 0 0,0-1-1 0 0,0 1 0 0 0,-1 0 0 0 0,1 0 0 0 0,0 0 1 0 0,-1 0-1 0 0,0 1 0 0 0,0-1 0 0 0,0 0 0 0 0,0 1 0 0 0,0 0 1 0 0,0 0-1 0 0,-1 0 0 0 0,1 0 0 0 0,-1 1 0 0 0,1-1 0 0 0,-1 1 1 0 0,1 0-1 0 0,-4-1 0 0 0,-8 0-31 0 0,0 0 0 0 0,-1 2 1 0 0,1-1-1 0 0,-1 2 0 0 0,1 0 0 0 0,-1 1 1 0 0,1 0-1 0 0,0 2 0 0 0,0-1 1 0 0,0 2-1 0 0,0 0 0 0 0,1 1 0 0 0,0 0 1 0 0,0 1-1 0 0,0 1 0 0 0,1 0 0 0 0,1 1 1 0 0,-1 0-1 0 0,1 1 0 0 0,1 0 1 0 0,-1 1-1 0 0,2 0 0 0 0,0 1 0 0 0,0 0 1 0 0,-3 7 30 0 0,2-6 17 0 0,1 0 0 0 0,0 1 0 0 0,1 0 1 0 0,0 0-1 0 0,1 1 0 0 0,1 1 0 0 0,1-1 1 0 0,0 1-1 0 0,0 0 0 0 0,2 0 0 0 0,0 1 1 0 0,1-1-1 0 0,1 1 0 0 0,0 0 1 0 0,1-1-1 0 0,1 1 0 0 0,1 11-17 0 0,5-17 97 0 0,-1 0 1 0 0,2 0-1 0 0,-1 0 1 0 0,1-1-1 0 0,1 0 1 0 0,0 0-1 0 0,1-1 0 0 0,-1 0 1 0 0,2 0-1 0 0,-1-1 1 0 0,1 0-1 0 0,0-1 0 0 0,1 0 1 0 0,0-1-1 0 0,0 0 1 0 0,0-1-1 0 0,1 0 1 0 0,0 0-1 0 0,0-1 0 0 0,0-1 1 0 0,4 0-98 0 0,15 6 195 0 0,1-2 0 0 0,0-2 1 0 0,0-1-1 0 0,0-1 0 0 0,0-2 0 0 0,1-1 1 0 0,16-3-196 0 0,17-21 28 0 0,-71 1-4841 0 0,5 22 4333 0 0,-6-1-1704 0 0,2 1-4664 0 0,0 1-5003 0 0</inkml:trace>
  <inkml:trace contextRef="#ctx0" brushRef="#br0" timeOffset="-55167.783">7937 1167 15379 0 0,'0'0'1354'0'0,"0"0"-537"0"0,0 0-206 0 0,0 0 152 0 0,0 0 180 0 0,0 0 64 0 0,0 0-143 0 0,0 0-252 0 0,0 0-158 0 0,0 0-100 0 0,0 0-50 0 0,0 0-33 0 0,0 0-12 0 0,-4 29-30 0 0,-9 89-35 0 0,9 36 926 0 0,7-132-501 0 0,6-36 1029 0 0,15-52-1413 0 0,3 2-1 0 0,2 1 1 0 0,28-42-235 0 0,11 10 127 0 0,-67 95-127 0 0,0 0 0 0 0,0 0 0 0 0,1 0-1 0 0,-1 0 1 0 0,0 0 0 0 0,0 0 0 0 0,0 0 0 0 0,0 1 0 0 0,0-1 0 0 0,0 0 0 0 0,0 1 0 0 0,0-1 0 0 0,0 0 0 0 0,0 1-1 0 0,0-1 1 0 0,0 1 0 0 0,0 0 0 0 0,-1-1 0 0 0,1 1 0 0 0,0 0 0 0 0,0-1 0 0 0,-1 1 0 0 0,1 0 0 0 0,0 0 0 0 0,-1 0 0 0 0,1 0-1 0 0,0 0 1 0 0,-1 0 0 0 0,0 0 0 0 0,1 0 0 0 0,-1 0 0 0 0,1 0 0 0 0,-1 0 0 0 0,0 0 0 0 0,0 0 0 0 0,0 0 0 0 0,1 0 0 0 0,-1 0-1 0 0,0 0 1 0 0,0 0 0 0 0,-1 0 0 0 0,1 1 0 0 0,1 2 1 0 0,9 35 10 0 0,15 25 73 0 0,-24-63-125 0 0,0 0-1 0 0,-1 0 1 0 0,1-1 0 0 0,0 1 0 0 0,0 0-1 0 0,0 0 1 0 0,0 0 0 0 0,-1-1 0 0 0,1 1 0 0 0,0 0-1 0 0,0-1 1 0 0,0 1 0 0 0,0-1 0 0 0,1 0-1 0 0,-1 1 1 0 0,0-1 0 0 0,0 0 0 0 0,0 1 0 0 0,0-1-1 0 0,0 0 1 0 0,0 0 0 0 0,1 0 0 0 0,-1 0-1 0 0,0 0 1 0 0,0 0 0 0 0,0 0 0 0 0,0-1 0 0 0,0 1-1 0 0,0 0 1 0 0,1-1 0 0 0,-1 1 0 0 0,0 0 0 0 0,0-1-1 0 0,0 1 1 0 0,0-1 0 0 0,0 0 0 0 0,0 1-1 0 0,-1-1 1 0 0,1 0 0 0 0,0 0 0 0 0,0 1 0 0 0,0-1-1 0 0,-1 0 1 0 0,1 0 0 0 0,0 0 0 0 0,-1 0-1 0 0,1 0 1 0 0,-1 0 0 0 0,1 0 0 0 0,0-1 41 0 0,11-29-3329 0 0,-7 2-3585 0 0,-5 18-3714 0 0</inkml:trace>
  <inkml:trace contextRef="#ctx0" brushRef="#br0" timeOffset="-50887.477">9581 777 12027 0 0,'0'0'1835'0'0,"0"0"-576"0"0,0 0-406 0 0,0 0 31 0 0,0 0 151 0 0,0 0 44 0 0,0 0-132 0 0,0 0-255 0 0,0 0-264 0 0,0 0-150 0 0,0 0-88 0 0,-1 10-15 0 0,-13 200 863 0 0,24-73-724 0 0,-6-119-286 0 0,34 92 90 0 0,-37-109-58 0 0,-1-1 0 0 0,1 0 0 0 0,0 0 1 0 0,0 0-1 0 0,-1 0 0 0 0,1 0 0 0 0,0 0 1 0 0,-1 0-1 0 0,1 0 0 0 0,0 0 0 0 0,0-1 1 0 0,-1 1-1 0 0,1 0 0 0 0,0 0 0 0 0,-1-1 0 0 0,1 1 1 0 0,0 0-1 0 0,-1-1 0 0 0,1 1 0 0 0,-1 0 1 0 0,1-1-1 0 0,-1 1 0 0 0,1-1 0 0 0,-1 1 1 0 0,1-1-1 0 0,-1 0 0 0 0,1 1 0 0 0,-1-1 1 0 0,1 1-1 0 0,-1-1 0 0 0,0 0 0 0 0,1 1 1 0 0,-1-1-1 0 0,0 0 0 0 0,0 1 0 0 0,0-1 1 0 0,1 0-1 0 0,-1 1 0 0 0,0-1 0 0 0,0 0 1 0 0,0 0-1 0 0,0 1 0 0 0,0-1 0 0 0,0 0 1 0 0,0 1-1 0 0,-1-1 0 0 0,1 0 0 0 0,0 0 0 0 0,0 1 1 0 0,0-1-1 0 0,-1 0 0 0 0,1 1 0 0 0,0-1 1 0 0,-1 0-1 0 0,1 1 0 0 0,-1-1 0 0 0,1 1 1 0 0,-1-1-1 0 0,1 1 0 0 0,-1-1 0 0 0,1 1 1 0 0,-1-1-61 0 0,1-3-197 0 0,0-25 276 0 0,2 0 1 0 0,0 1 0 0 0,2-1 0 0 0,1 0-1 0 0,2 1 1 0 0,0 0 0 0 0,2 0 0 0 0,1 1-1 0 0,1 1 1 0 0,13-23-80 0 0,-15 35 2 0 0,-4 4 4 0 0,0 0-1 0 0,1 0 1 0 0,0 0-1 0 0,1 1 1 0 0,0 0-1 0 0,0 0 1 0 0,1 1-1 0 0,0 0 0 0 0,1 0 1 0 0,-1 1-1 0 0,1 0 1 0 0,1 1-1 0 0,0 0 1 0 0,-1 0-1 0 0,2 1 1 0 0,9-4-6 0 0,-16 9-4 0 0,-1 0 1 0 0,0 0 0 0 0,0 0 0 0 0,0 1 0 0 0,0-1 0 0 0,0 1-1 0 0,0-1 1 0 0,0 1 0 0 0,0 0 0 0 0,0 0 0 0 0,0 1 0 0 0,0-1 0 0 0,-1 0-1 0 0,1 1 1 0 0,0 0 0 0 0,-1 0 0 0 0,1 0 0 0 0,-1 0 0 0 0,0 0-1 0 0,0 0 1 0 0,1 0 0 0 0,-2 1 0 0 0,1-1 0 0 0,0 1 0 0 0,0 0-1 0 0,-1-1 1 0 0,1 1 0 0 0,-1 2 3 0 0,30 85 9 0 0,-26-47-80 0 0,-5-42 27 0 0,0-1-51 0 0,0 0-37 0 0,0 0-77 0 0,0 0-109 0 0,0 0-163 0 0,0 0-186 0 0,-3-6-3712 0 0,0 1-2564 0 0,0 1-4298 0 0</inkml:trace>
  <inkml:trace contextRef="#ctx0" brushRef="#br0" timeOffset="-49995.864">9697 379 8594 0 0,'0'0'1692'0'0,"0"0"-286"0"0,0 0-113 0 0,0 0 62 0 0,0 0 72 0 0,0 0-80 0 0,0 0-252 0 0,0 0-252 0 0,0 0-196 0 0,0 0-142 0 0,0 0-59 0 0,0 0-18 0 0,0 0 5 0 0,9 11 2785 0 0,-9-11-2906 0 0,0 0-25 0 0,0 0-27 0 0,-26 37 1016 0 0,22-30-1104 0 0,4-6-144 0 0,0-1 7 0 0,0 0-10 0 0,0 0-7 0 0,0 0-2 0 0,6-11 915 0 0,-7 17-450 0 0,9-20-305 0 0,18-18-77 0 0,-28 31-846 0 0,2 1 275 0 0,0 9-2686 0 0,0 10-3645 0 0,0-14-4741 0 0</inkml:trace>
  <inkml:trace contextRef="#ctx0" brushRef="#br0" timeOffset="-32915.155">10669 424 6025 0 0,'0'0'1626'0'0,"0"0"-98"0"0,0 0 135 0 0,0 0 279 0 0,0 0 16 0 0,0 0-206 0 0,0 0-299 0 0,0 0-277 0 0,0 0-168 0 0,0 0-105 0 0,0 0-75 0 0,0 0-78 0 0,0 0-68 0 0,1-4 1588 0 0,-28 22-1592 0 0,27-18-658 0 0,0 0 25 0 0,0 0-6 0 0,0 0-17 0 0,0 0 4 0 0,0 0-12 0 0,0 0 10 0 0,0 0 15 0 0,0 0 6 0 0,0 0-3 0 0,0 0 2 0 0,0 0 14 0 0,0 0 1 0 0,0 0 1 0 0,0 0-11 0 0,0 0-6 0 0,0 0-3 0 0,0 0-20 0 0,13-14 144 0 0,38-59 143 0 0,-107 128 1260 0 0,63-64-1447 0 0,7-8 54 0 0,-11 14-3432 0 0,-2 2-3515 0 0,-1 1-5498 0 0</inkml:trace>
  <inkml:trace contextRef="#ctx0" brushRef="#br0" timeOffset="-34079.381">10567 818 0 0 0,'0'0'424'0'0,"0"0"531"0"0,0 0 224 0 0,0 0 100 0 0,0 0 4 0 0,0 0-27 0 0,0 0-100 0 0,0 0-160 0 0,0 0-137 0 0,0 0-53 0 0,-5-5-14 0 0,4 3-759 0 0,-1 0 238 0 0,-1-1-1 0 0,1 1 1 0 0,0 0-1 0 0,-1 0 1 0 0,0 0-1 0 0,1 0 1 0 0,-1 0-1 0 0,0 1 1 0 0,0-1-1 0 0,0 1 1 0 0,0 0-1 0 0,0 0 1 0 0,0 0-1 0 0,0 0 1 0 0,-1 1-1 0 0,1-1 1 0 0,0 1-1 0 0,-3-1-270 0 0,-6 1 1117 0 0,8 0-914 0 0,0-1 0 0 0,0 1-1 0 0,0 0 1 0 0,0 0 0 0 0,0 0 0 0 0,1 1-1 0 0,-1-1 1 0 0,0 1 0 0 0,0 0 0 0 0,0 0-1 0 0,0 0 1 0 0,1 1 0 0 0,-1-1 0 0 0,0 1-1 0 0,1 0 1 0 0,0 0 0 0 0,-1 0 0 0 0,1 1-1 0 0,0-1 1 0 0,0 1 0 0 0,-1 1-203 0 0,-8 10 136 0 0,0 2 0 0 0,1-1 0 0 0,0 1 0 0 0,1 1 0 0 0,1 0 0 0 0,1 0 0 0 0,1 1 0 0 0,0 0 0 0 0,1 1 0 0 0,1-1 0 0 0,1 1 0 0 0,0 0 0 0 0,2 0 0 0 0,0 0 0 0 0,1 0 0 0 0,1 0 0 0 0,2 16-136 0 0,-1-25 40 0 0,1 0-1 0 0,0 0 1 0 0,1-1-1 0 0,0 1 0 0 0,0-1 1 0 0,1 0-1 0 0,0 0 0 0 0,1 0 1 0 0,0 0-1 0 0,1-1 1 0 0,-1 0-1 0 0,2 0 0 0 0,-1 0 1 0 0,1-1-1 0 0,0 0 0 0 0,1 0 1 0 0,-1-1-1 0 0,1 0 1 0 0,2 1-40 0 0,3-1 84 0 0,0-1 0 0 0,1 0 1 0 0,-1 0-1 0 0,1-2 0 0 0,0 0 1 0 0,0 0-1 0 0,1-1 0 0 0,-1-1 1 0 0,0-1-1 0 0,1 0 0 0 0,-1 0 1 0 0,0-1-1 0 0,0-1 0 0 0,0-1 1 0 0,0 0-1 0 0,6-2-84 0 0,15-7 276 0 0,-1-1 0 0 0,0-1 0 0 0,-1-2 0 0 0,0-1 0 0 0,24-18-276 0 0,-41 25 119 0 0,0-1-1 0 0,-1-1 0 0 0,0 0 1 0 0,-1-1-1 0 0,-1 0 0 0 0,0-1 1 0 0,0-1-1 0 0,8-13-118 0 0,-17 22 30 0 0,-1 0 0 0 0,1 0 0 0 0,-1 0 0 0 0,0 0 0 0 0,-1 0 0 0 0,0-1 0 0 0,0 1-1 0 0,0-1 1 0 0,0 0 0 0 0,-1 1 0 0 0,-1-1 0 0 0,1 0 0 0 0,-1 0 0 0 0,0 0 0 0 0,0 0 0 0 0,-1 1 0 0 0,0-1 0 0 0,0 0 0 0 0,-1 0 0 0 0,0 1 0 0 0,0-1 0 0 0,0 1 0 0 0,-1 0 0 0 0,0-1-1 0 0,-3-4-29 0 0,-7-3-125 0 0,1 0-1 0 0,-1 1 1 0 0,-1 1-1 0 0,-1 0 1 0 0,1 1-1 0 0,-2 1 1 0 0,1 0-1 0 0,-1 1 1 0 0,-1 1-1 0 0,0 0 0 0 0,0 2 1 0 0,0 0-1 0 0,-1 0 1 0 0,0 2-1 0 0,0 0 1 0 0,0 1-1 0 0,-1 1 1 0 0,1 0-1 0 0,0 2 0 0 0,-1 0 1 0 0,-14 3 125 0 0,-88 22-3550 0 0,47 12-5276 0 0,54-26-2396 0 0</inkml:trace>
  <inkml:trace contextRef="#ctx0" brushRef="#br0" timeOffset="-33614.234">10275 1167 4089 0 0,'0'0'2338'0'0,"0"0"-481"0"0,0 0-134 0 0,0 0 9 0 0,0 0-71 0 0,0 0-227 0 0,0 0-249 0 0,0 0-87 0 0,0 0-39 0 0,0 0-31 0 0,0 0-74 0 0,0 0-186 0 0,0 0-140 0 0,22-8-68 0 0,74-29-17 0 0,68-40 1763 0 0,-66 34-1507 0 0,-93 42-775 0 0,-1 0 0 0 0,1 1 0 0 0,-1-1 0 0 0,1 1 0 0 0,-1 0 0 0 0,1 0 0 0 0,0 1 0 0 0,-1-1 0 0 0,1 1 0 0 0,-1 0 0 0 0,1 0 0 0 0,-1 1 0 0 0,0-1 0 0 0,0 1 0 0 0,1 0 0 0 0,-1 0 0 0 0,0 0 0 0 0,-1 1 0 0 0,1-1 0 0 0,0 1 0 0 0,-1 0 0 0 0,1 0 1 0 0,-1 0-1 0 0,2 3-24 0 0,34 21 285 0 0,-24-20-129 0 0,2-2 1 0 0,-1 0-1 0 0,1-1 0 0 0,0 0 0 0 0,0-2 0 0 0,0 0 0 0 0,0-1 0 0 0,0 0 0 0 0,17-2-156 0 0,-30 1 40 0 0,-4-1-74 0 0,0 1 1 0 0,-1-1 0 0 0,1 1-1 0 0,0 0 1 0 0,0-1-1 0 0,0 1 1 0 0,0-1 0 0 0,0 1-1 0 0,0-1 1 0 0,0 1 0 0 0,0-1-1 0 0,0 1 1 0 0,0-1 0 0 0,0 1-1 0 0,0-1 1 0 0,0 1-1 0 0,0 0 1 0 0,0-1 0 0 0,1 1-1 0 0,-1-1 1 0 0,0 1 0 0 0,0-1-1 0 0,1 1 1 0 0,-1 0-1 0 0,0-1 1 0 0,0 1 0 0 0,1 0-1 0 0,-1-1 1 0 0,0 1 0 0 0,1 0-1 0 0,-1-1 1 0 0,0 1 0 0 0,1 0-1 0 0,-1 0 1 0 0,1-1-1 0 0,-1 1 1 0 0,0 0 0 0 0,1 0-1 0 0,-1 0 1 0 0,1 0 0 0 0,-1 0-1 0 0,1-1 1 0 0,-1 1-1 0 0,1 0 1 0 0,-1 0 0 0 0,1 0-1 0 0,-1 0 34 0 0,-23-14-3496 0 0,6 4-4463 0 0,9 5-3693 0 0</inkml:trace>
  <inkml:trace contextRef="#ctx0" brushRef="#br0" timeOffset="-29225.004">11322 1031 0 0 0,'0'0'946'0'0,"0"0"192"0"0,0 0 25 0 0,0 0-46 0 0,0 0-35 0 0,0 0-4 0 0,0 0 50 0 0,0 0 62 0 0,0 0 41 0 0,0 0-15 0 0,4 7 5974 0 0,66 11-5005 0 0,-55-15-1934 0 0,1-1 0 0 0,-1 0 0 0 0,1-2 1 0 0,0 1-1 0 0,0-2 0 0 0,-1 0 0 0 0,1-1 0 0 0,0-1 0 0 0,-1 0 0 0 0,0-1 0 0 0,0-1 0 0 0,0 0 0 0 0,14-8-251 0 0,-18 9 104 0 0,1-1 0 0 0,-1 0 0 0 0,0-1 1 0 0,-1 0-1 0 0,1-1 0 0 0,-1 0 0 0 0,-1-1 0 0 0,1 0 1 0 0,-1 0-1 0 0,-1-1 0 0 0,0 0 0 0 0,0 0 0 0 0,0-1 1 0 0,-1 0-1 0 0,3-7-104 0 0,4-27 709 0 0,-14 43-682 0 0,0 1 20 0 0,-29-30 337 0 0,26 24-376 0 0,0 0-1 0 0,0-1 1 0 0,0 1 0 0 0,-1 1 0 0 0,0-1 0 0 0,0 0 0 0 0,0 1 0 0 0,0 0 0 0 0,-1 0 0 0 0,0 0 0 0 0,0 1-1 0 0,-1-1 1 0 0,1 1 0 0 0,-1 1 0 0 0,0-1 0 0 0,0 1 0 0 0,0 0 0 0 0,0 0 0 0 0,-1 1 0 0 0,1-1-1 0 0,-1 1 1 0 0,1 1 0 0 0,-1 0 0 0 0,0 0 0 0 0,0 0-8 0 0,-114 12-88 0 0,110-6 97 0 0,1 0 1 0 0,-1 0-1 0 0,1 2 0 0 0,0-1 0 0 0,1 1 1 0 0,-1 1-1 0 0,1-1 0 0 0,1 1 0 0 0,0 1 1 0 0,0 0-1 0 0,0 0 0 0 0,1 1 0 0 0,1-1 1 0 0,0 2-1 0 0,0-1 0 0 0,1 1 0 0 0,-2 3-9 0 0,-2 15 79 0 0,1-1 0 0 0,1 1 0 0 0,1 1 0 0 0,1-1 0 0 0,1 17-79 0 0,2-29 48 0 0,-1 121 232 0 0,4-132-264 0 0,0 0 0 0 0,1-1 0 0 0,-1 1-1 0 0,1-1 1 0 0,0 1 0 0 0,1-1 0 0 0,-1 0 0 0 0,1 0 0 0 0,0 0-1 0 0,1 0 1 0 0,-1 0 0 0 0,1-1 0 0 0,0 1 0 0 0,0-1-1 0 0,0 0 1 0 0,0 0 0 0 0,1-1 0 0 0,-1 1 0 0 0,1-1-1 0 0,0 0 1 0 0,0-1 0 0 0,1 1 0 0 0,-1-1 0 0 0,0 0-1 0 0,1 0 1 0 0,0 0-16 0 0,150 17 820 0 0,-45-41-244 0 0,-111 19-1002 0 0,-2 2-8650 0 0,4 1-2850 0 0</inkml:trace>
  <inkml:trace contextRef="#ctx0" brushRef="#br0" timeOffset="-28796.929">12169 983 14675 0 0,'0'0'1424'0'0,"0"0"-247"0"0,0 0-136 0 0,0 0 53 0 0,0 0 25 0 0,0 0-92 0 0,0 0-145 0 0,0 0-165 0 0,0 0-155 0 0,0 0-128 0 0,0 0-95 0 0,0 0-97 0 0,0 0-51 0 0,-33 27-20 0 0,-100 81-34 0 0,94-65-28 0 0,34-29-64 0 0,0 0 1 0 0,1 1-1 0 0,1-1 0 0 0,0 1 0 0 0,1 0 0 0 0,0 0 0 0 0,1 0 0 0 0,1 1 0 0 0,0-1 0 0 0,2 5-45 0 0,0-14 34 0 0,1 1-1 0 0,0-2 0 0 0,0 1 1 0 0,0 0-1 0 0,0-1 1 0 0,1 1-1 0 0,0-1 1 0 0,0 0-1 0 0,1 0 0 0 0,-1-1 1 0 0,1 1-1 0 0,0-1 1 0 0,1 0-1 0 0,-1 0 1 0 0,0-1-1 0 0,1 1 0 0 0,0-1 1 0 0,0-1-1 0 0,0 1 1 0 0,0-1-1 0 0,0 0 1 0 0,1 0-1 0 0,-1-1 0 0 0,0 0 1 0 0,1 0-1 0 0,-1 0 1 0 0,1-1-1 0 0,0 0 1 0 0,-1 0-1 0 0,1-1 0 0 0,3 0-33 0 0,1 1 68 0 0,0-1-1 0 0,0 0 1 0 0,0 0-1 0 0,0-1 1 0 0,0 0-1 0 0,0-1 1 0 0,-1-1-1 0 0,1 1 1 0 0,-1-2-1 0 0,0 1 1 0 0,0-1-1 0 0,0-1 1 0 0,-1 0-1 0 0,0 0 1 0 0,0-1-1 0 0,-1 0 1 0 0,1-1-1 0 0,-2 0 1 0 0,1 0-1 0 0,-1 0 1 0 0,0-1-1 0 0,-1 0 1 0 0,0 0-1 0 0,0-1 1 0 0,-1 0-1 0 0,0 0 1 0 0,-1 0-1 0 0,0-1 1 0 0,-1 1-1 0 0,0-1 1 0 0,-1 0-1 0 0,0 0 1 0 0,0 0-1 0 0,-1 0 1 0 0,-1 0-1 0 0,0-9-67 0 0,-1 13-95 0 0,-1 1-1 0 0,0-1 1 0 0,0 1 0 0 0,0 0-1 0 0,-1 0 1 0 0,1 0-1 0 0,-2 0 1 0 0,1 0-1 0 0,-1 0 1 0 0,1 1 0 0 0,-2 0-1 0 0,1 0 1 0 0,0 0-1 0 0,-1 0 1 0 0,0 0 0 0 0,0 1-1 0 0,-1 0 1 0 0,1 0-1 0 0,-1 1 1 0 0,0-1-1 0 0,0 1 1 0 0,0 1 0 0 0,0-1-1 0 0,0 1 1 0 0,0 0-1 0 0,-1 0 1 0 0,1 1 0 0 0,-1 0-1 0 0,0 0 1 0 0,1 0-1 0 0,-5 1 96 0 0,-56 8-3945 0 0,24 6-4188 0 0,42-14 7877 0 0,-19 8-11374 0 0</inkml:trace>
  <inkml:trace contextRef="#ctx0" brushRef="#br0" timeOffset="-28359.908">11928 1223 2857 0 0,'0'0'3611'0'0,"0"0"-1454"0"0,0 0-418 0 0,0 0 142 0 0,0 0 13 0 0,0 0-208 0 0,0 0-245 0 0,0 0-72 0 0,0 0-84 0 0,0 0-78 0 0,0 0-129 0 0,0 0-294 0 0,0 0-164 0 0,12 3-46 0 0,63 19 491 0 0,148-29 1854 0 0,-153 59-2459 0 0,-5-41 102 0 0,-65-11-539 0 0,0 0 10 0 0,0 0-1 0 0,0 0-4 0 0,0 0 9 0 0,0 0-2 0 0,0 0-28 0 0,0 0-26 0 0,0 0 18 0 0,0 0-2 0 0,0 0 6 0 0,0 0-17 0 0,0 0-26 0 0,0 0 20 0 0,0 0-10 0 0,0 0-14 0 0,0 0-2 0 0,0 0-15 0 0,0 0-14 0 0,0 0-31 0 0,-4-19-5017 0 0,1 12-73 0 0,3 3-6748 0 0</inkml:trace>
  <inkml:trace contextRef="#ctx0" brushRef="#br0" timeOffset="-25942.463">11309 530 7522 0 0,'0'0'1263'0'0,"0"0"-322"0"0,0 0 2 0 0,0 0 324 0 0,0 0 288 0 0,0 0 35 0 0,0 0-266 0 0,0 0-391 0 0,0 0-331 0 0,0 0-185 0 0,0 0-15 0 0,0 0 58 0 0,0 0 75 0 0,5-2 34 0 0,38-35 2232 0 0,-28 13-2470 0 0,1 0 0 0 0,1 1 0 0 0,0 0 0 0 0,2 2 0 0 0,1 0 0 0 0,1 1 0 0 0,0 2 0 0 0,12-9-331 0 0,17-15 355 0 0,-26 32-268 0 0,-19 8 1320 0 0,38 68-1290 0 0,-9 13 96 0 0,43 66 82 0 0,-72-140-316 0 0,-12-10-1987 0 0,-4 2-4749 0 0,8 3-5333 0 0</inkml:trace>
  <inkml:trace contextRef="#ctx0" brushRef="#br0" timeOffset="66207.221">2379 2714 10666 0 0,'0'0'2399'0'0,"0"0"-601"0"0,0 0-370 0 0,0 0-167 0 0,0 0-122 0 0,0 0-123 0 0,0 0-197 0 0,0 0-252 0 0,0 0-191 0 0,0 0-82 0 0,0 0 69 0 0,0 0 139 0 0,0 0 131 0 0,10 0 78 0 0,179-16 2324 0 0,16-16-2127 0 0,-184 31-3111 0 0,-6 9-3590 0 0,-13-4-4148 0 0</inkml:trace>
  <inkml:trace contextRef="#ctx0" brushRef="#br0" timeOffset="66730.901">3020 2430 17092 0 0,'0'0'1616'0'0,"0"0"-859"0"0,0 0-459 0 0,0 0-119 0 0,0 0 183 0 0,0 0 225 0 0,0 0 55 0 0,0 0-86 0 0,0 0-158 0 0,0 0-161 0 0,0 0-101 0 0,-7 37-31 0 0,-22 116-36 0 0,-5 51 103 0 0,8-21-103 0 0,22-127 2416 0 0,34-177-1857 0 0,-6 44-585 0 0,2 1 0 0 0,4 1 0 0 0,3 1 0 0 0,3 2 0 0 0,4 2 0 0 0,2 1-1 0 0,19-18-42 0 0,-52 74 5 0 0,-4 7 7 0 0,-1-1 0 0 0,1 1 0 0 0,0-1 0 0 0,0 1 0 0 0,1 1 0 0 0,0-1 0 0 0,0 1 1 0 0,0 0-1 0 0,1 0 0 0 0,-1 1 0 0 0,1 0 0 0 0,0 0 0 0 0,4-1-12 0 0,-8 6 1 0 0,-1 0 0 0 0,1 1 0 0 0,-1-1 1 0 0,1 1-1 0 0,-1 0 0 0 0,0-1 0 0 0,1 1 0 0 0,-1 0 1 0 0,0 0-1 0 0,0 1 0 0 0,-1-1 0 0 0,1 0 0 0 0,0 1 1 0 0,-1-1-1 0 0,1 1 0 0 0,-1-1 0 0 0,0 1 0 0 0,0-1 1 0 0,0 1-1 0 0,0 0 0 0 0,-1 0 0 0 0,1 0 1 0 0,-1-1-1 0 0,1 1 0 0 0,-1 0 0 0 0,0 0 0 0 0,0 0 1 0 0,0 0-1 0 0,0 0 0 0 0,-1 0 0 0 0,1-1 0 0 0,-1 1 1 0 0,-1 2-2 0 0,3 3 21 0 0,-1 168-634 0 0,9-171-2200 0 0,-4-5-1483 0 0,-4 0 1312 0 0,2 0-8924 0 0</inkml:trace>
  <inkml:trace contextRef="#ctx0" brushRef="#br0" timeOffset="71869.923">4054 2537 0 0 0,'0'0'1015'0'0,"0"0"230"0"0,0 0-19 0 0,0 0-60 0 0,0 0-159 0 0,0 0-203 0 0,0 0-167 0 0,0 0-267 0 0,0 0-224 0 0,0-6-140 0 0,13-40 648 0 0,-4-15 7244 0 0,-46 52-3461 0 0,31 10-4304 0 0,0-1 1 0 0,-1 1-1 0 0,1 0 0 0 0,0 1 0 0 0,0-1 1 0 0,0 1-1 0 0,0 0 0 0 0,0 1 1 0 0,1-1-1 0 0,-1 1 0 0 0,1 0 0 0 0,-1 1 1 0 0,1-1-1 0 0,0 1 0 0 0,0 0 1 0 0,-3 5-134 0 0,2-5 55 0 0,-108 109 839 0 0,105-101-806 0 0,2 0 0 0 0,0 1 1 0 0,0-1-1 0 0,1 2 0 0 0,1-1 0 0 0,0 1 0 0 0,1-1 0 0 0,1 1 0 0 0,0 1 1 0 0,-1 9-89 0 0,1-13 37 0 0,1 0 1 0 0,0 0-1 0 0,0 1 1 0 0,1-1 0 0 0,0 1-1 0 0,1-1 1 0 0,1 1-1 0 0,0-1 1 0 0,0 1 0 0 0,1-1-1 0 0,1 0 1 0 0,0 1-1 0 0,0-1 1 0 0,1-1 0 0 0,0 1-1 0 0,1 0 1 0 0,0-1-1 0 0,1 0 1 0 0,0 0-1 0 0,1-1 1 0 0,5 7-38 0 0,-2-8 72 0 0,0 0 0 0 0,0-1-1 0 0,0 0 1 0 0,1-1 0 0 0,0 0 0 0 0,0 0 0 0 0,1-1-1 0 0,-1-1 1 0 0,1 0 0 0 0,0-1 0 0 0,0 0 0 0 0,0-1-1 0 0,1 0 1 0 0,-1-1 0 0 0,1 0 0 0 0,-1-1 0 0 0,0-1-1 0 0,1 0 1 0 0,-1 0 0 0 0,0-1 0 0 0,1-1 0 0 0,-1 0-1 0 0,0 0 1 0 0,-1-2-72 0 0,14-5 128 0 0,0-1 0 0 0,-1-1 1 0 0,0-2-1 0 0,-2 0 0 0 0,1-1 0 0 0,-2-2 0 0 0,0 0 0 0 0,-1-1 1 0 0,-1-1-1 0 0,0-1 0 0 0,2-5-128 0 0,-11 12 25 0 0,0 0 1 0 0,-1-1-1 0 0,0 0 1 0 0,-1 0-1 0 0,-1-1 0 0 0,0 0 1 0 0,-1 0-1 0 0,-1-1 1 0 0,0 0-1 0 0,-1 0 0 0 0,-1 0 1 0 0,-1 0-1 0 0,0 0 1 0 0,-1-1-1 0 0,0 1 0 0 0,-2-1 1 0 0,0 1-1 0 0,-3-16-25 0 0,1 21-63 0 0,0 0 0 0 0,-1 0 0 0 0,0 0 0 0 0,-1 1-1 0 0,0 0 1 0 0,-1 0 0 0 0,0 0 0 0 0,0 0 0 0 0,-1 1 0 0 0,-1 0 0 0 0,1 1-1 0 0,-1 0 1 0 0,-1 0 0 0 0,1 0 0 0 0,-2 1 0 0 0,1 1 0 0 0,-1-1 0 0 0,1 1-1 0 0,-2 1 1 0 0,1 0 0 0 0,0 1 0 0 0,-1 0 0 0 0,0 0 0 0 0,0 1 0 0 0,0 0-1 0 0,-1 1 1 0 0,1 1 0 0 0,0 0 0 0 0,-1 0 0 0 0,1 1 0 0 0,-1 0-1 0 0,1 1 1 0 0,-1 1 0 0 0,1-1 0 0 0,0 2 0 0 0,0 0 0 0 0,0 0 0 0 0,0 1-1 0 0,0 0 1 0 0,-1 2 63 0 0,-11 6-506 0 0,1 1 0 0 0,0 1-1 0 0,1 0 1 0 0,1 2 0 0 0,0 1-1 0 0,1 0 507 0 0,-23 26-3432 0 0,2 0-3513 0 0,22-20-4444 0 0</inkml:trace>
  <inkml:trace contextRef="#ctx0" brushRef="#br0" timeOffset="72282.352">3686 2883 12507 0 0,'0'0'1921'0'0,"0"0"-591"0"0,0 0-203 0 0,0 0 95 0 0,0 0 80 0 0,0 0-43 0 0,0 0-240 0 0,0 0-255 0 0,0 0-166 0 0,0 0-110 0 0,0 0-45 0 0,0 0-48 0 0,0 0-46 0 0,30-29-49 0 0,95-88-41 0 0,-65 71 91 0 0,-52 41-312 0 0,-1 0 0 0 0,1 1-1 0 0,0 0 1 0 0,0 0-1 0 0,0 1 1 0 0,0 0 0 0 0,1 1-1 0 0,0-1 1 0 0,-1 2-1 0 0,1-1 1 0 0,0 1 0 0 0,0 0-1 0 0,-1 1 1 0 0,1 0-1 0 0,0 1 1 0 0,6 0-38 0 0,50 42 205 0 0,-49-31-103 0 0,0-2-1 0 0,1 0 0 0 0,0-1 1 0 0,0-1-1 0 0,1 0 0 0 0,0-2 1 0 0,0 0-1 0 0,0 0 1 0 0,1-2-1 0 0,18 2-101 0 0,63-2 967 0 0,-109-22-1881 0 0,-2 7-1759 0 0,3 4-3868 0 0,5 3-5679 0 0</inkml:trace>
  <inkml:trace contextRef="#ctx0" brushRef="#br0" timeOffset="72935.769">4108 2073 5513 0 0,'0'0'2409'0'0,"0"0"-34"0"0,0 0-36 0 0,0 0-137 0 0,0 0-282 0 0,0 0-419 0 0,0 0-385 0 0,0 0-271 0 0,0 0-151 0 0,0 0-70 0 0,0 0-27 0 0,0 0-22 0 0,0 0 0 0 0,-10 15 901 0 0,-22 14-566 0 0,31-29-873 0 0,1 0-32 0 0,0 0 10 0 0,0 0 15 0 0,0 0 8 0 0,0 0 33 0 0,0 0 28 0 0,0 0 7 0 0,0 0 16 0 0,19-18 779 0 0,51-58-627 0 0,-126 123 1048 0 0,93-55-3483 0 0,-12 5-6816 0 0,-17 2-3359 0 0</inkml:trace>
  <inkml:trace contextRef="#ctx0" brushRef="#br0" timeOffset="73483.765">4509 2180 11618 0 0,'0'0'2441'0'0,"0"0"-435"0"0,0 0-203 0 0,0 0-144 0 0,0 0-183 0 0,0 0-245 0 0,0 0-291 0 0,0 0-268 0 0,0 0-197 0 0,0 0-157 0 0,0 0-84 0 0,0 0 1 0 0,-5 0 0 0 0,0 1-262 0 0,-6 1 531 0 0,26-2 476 0 0,251-14 1469 0 0,-264 14-2446 0 0,-1 1 0 0 0,1 0 0 0 0,-1 0 0 0 0,0 0 0 0 0,1 0 0 0 0,-1 0 0 0 0,0 0 0 0 0,0 1 0 0 0,0-1 0 0 0,0 0 0 0 0,0 0 1 0 0,0 1-1 0 0,0-1 0 0 0,0 1 0 0 0,-1-1 0 0 0,1 1 0 0 0,0-1 0 0 0,-1 1 0 0 0,1-1 0 0 0,-1 1 0 0 0,0-1 0 0 0,1 1 0 0 0,-1 0 0 0 0,0-1 0 0 0,0 1 0 0 0,0 0 0 0 0,0-1 0 0 0,0 1 0 0 0,-1 0 0 0 0,1-1 0 0 0,0 1 0 0 0,-1-1 1 0 0,1 1-1 0 0,-1-1 0 0 0,0 1 0 0 0,1-1 0 0 0,-1 1 0 0 0,0-1 0 0 0,0 1 0 0 0,0-1 0 0 0,0 0 0 0 0,0 0 0 0 0,0 1 0 0 0,0-1 0 0 0,-1 0 0 0 0,1 0 0 0 0,0 0 0 0 0,-1 0 0 0 0,1 0-3 0 0,-116 108 364 0 0,115-108-359 0 0,1 0-1 0 0,0 0 0 0 0,-1 0 0 0 0,1 1 1 0 0,0-1-1 0 0,0 0 0 0 0,0 1 0 0 0,0-1 1 0 0,0 0-1 0 0,1 1 0 0 0,-1 0 0 0 0,0-1 1 0 0,1 1-1 0 0,-1-1 0 0 0,1 1 0 0 0,-1 0 1 0 0,1-1-1 0 0,0 1 0 0 0,0 0 0 0 0,0-1 1 0 0,0 1-1 0 0,0 0 0 0 0,0-1 0 0 0,0 1 1 0 0,0 0-1 0 0,1-1 0 0 0,-1 1 0 0 0,1 0 0 0 0,-1-1 1 0 0,1 1-1 0 0,-1-1 0 0 0,1 1 0 0 0,0-1 1 0 0,0 1-1 0 0,0-1 0 0 0,0 1 0 0 0,0-1 1 0 0,0 0-1 0 0,0 0 0 0 0,1 1 0 0 0,-1-1 1 0 0,0 0-1 0 0,1 0 0 0 0,-1 0 0 0 0,1-1 1 0 0,-1 1-1 0 0,1 0 0 0 0,-1 0 0 0 0,1-1 1 0 0,-1 1-1 0 0,1-1 0 0 0,0 1 0 0 0,-1-1 1 0 0,1 0-1 0 0,0 0 0 0 0,-1 0 0 0 0,1 0 1 0 0,0 0-1 0 0,0 0 0 0 0,0 0-4 0 0,167 8-1101 0 0,-134-14-1643 0 0,-14-2-6956 0 0,-14 7-2907 0 0</inkml:trace>
  <inkml:trace contextRef="#ctx0" brushRef="#br0" timeOffset="74385.745">4916 1852 5945 0 0,'0'0'2059'0'0,"0"0"-181"0"0,0 0-59 0 0,0 0-69 0 0,0 0-122 0 0,0 0-241 0 0,0 0-285 0 0,0 0-251 0 0,0 0-162 0 0,0 0-94 0 0,0 0-35 0 0,0 0 9 0 0,0 0 20 0 0,17-4 1362 0 0,101-21 1239 0 0,-116 25-3178 0 0,1 0 0 0 0,-1 0 0 0 0,1 0 0 0 0,-1 0 1 0 0,1 1-1 0 0,-1-1 0 0 0,0 1 0 0 0,1 0 0 0 0,-1 0 0 0 0,0 0 1 0 0,1 0-1 0 0,-1 0 0 0 0,0 0 0 0 0,0 0 0 0 0,0 1 0 0 0,0-1 1 0 0,0 1-1 0 0,0 0 0 0 0,0 0 0 0 0,-1-1 0 0 0,1 1 0 0 0,-1 0 1 0 0,1 0-1 0 0,-1 0 0 0 0,0 1 0 0 0,0-1 0 0 0,1 0 0 0 0,-2 0 1 0 0,1 1-1 0 0,0-1 0 0 0,0 1 0 0 0,0 1-12 0 0,11 40 168 0 0,-1 1-1 0 0,-3 0 1 0 0,-1 0-1 0 0,0 32-167 0 0,5 35 76 0 0,1 233 126 0 0,-13-264-162 0 0,-37 262 154 0 0,30-265 168 0 0,-3-42 183 0 0,10-34-507 0 0,0-1 1 0 0,0 0 0 0 0,0 1 0 0 0,0-1 0 0 0,0 0 0 0 0,0 1 0 0 0,-1-1 0 0 0,1 0 0 0 0,0 0 0 0 0,-1 1 0 0 0,1-1-1 0 0,-1 0 1 0 0,0 0 0 0 0,1 0 0 0 0,-1 1 0 0 0,0-1 0 0 0,0 0 0 0 0,1 0 0 0 0,-1 0 0 0 0,0 0 0 0 0,0-1 0 0 0,0 1-1 0 0,0 0 1 0 0,-1 0 0 0 0,1 0 0 0 0,0-1 0 0 0,0 1 0 0 0,0-1 0 0 0,0 1 0 0 0,-1-1 0 0 0,1 1 0 0 0,0-1 0 0 0,-1 0-1 0 0,1 1 1 0 0,0-1 0 0 0,0 0 0 0 0,-1 0 0 0 0,1 0 0 0 0,0 0 0 0 0,-2-1-39 0 0,-158 1-1245 0 0,127 0-2675 0 0,-1 0-3544 0 0,26 0-4942 0 0</inkml:trace>
  <inkml:trace contextRef="#ctx0" brushRef="#br0" timeOffset="77618.788">5337 2658 1384 0 0,'0'0'910'0'0,"0"0"37"0"0,0 0 390 0 0,0 0 464 0 0,0 0 320 0 0,0 0 83 0 0,0 0-127 0 0,0 0-327 0 0,0 0-363 0 0,0 0-273 0 0,0 0-169 0 0,25 9-73 0 0,79 25-26 0 0,-46-28 369 0 0,-47-10-911 0 0,5 1-3 0 0,-1-1 0 0 0,0-1 0 0 0,1-1 0 0 0,-2 0-1 0 0,1 0 1 0 0,-1-2 0 0 0,0 0 0 0 0,0 0 0 0 0,-1-2 0 0 0,0 1 0 0 0,9-10-301 0 0,-11 9 126 0 0,-1 0 0 0 0,0-1 0 0 0,0 0 0 0 0,-1-1 0 0 0,-1 1 0 0 0,0-2 0 0 0,0 1 0 0 0,-1-1 0 0 0,-1 0 0 0 0,0-1 0 0 0,-1-1-126 0 0,-2 9 5 0 0,0-1 0 0 0,-1 0 1 0 0,0 0-1 0 0,0 1 1 0 0,-1-1-1 0 0,0-1 1 0 0,0 1-1 0 0,-1 0 1 0 0,0 0-1 0 0,0 0 1 0 0,0 0-1 0 0,-1 0 1 0 0,0 0-1 0 0,-1 0 1 0 0,0 0-1 0 0,0 0 1 0 0,0 0-1 0 0,-1 1 0 0 0,0-1 1 0 0,0 1-1 0 0,0-1 1 0 0,-1 1-1 0 0,0 0 1 0 0,0 1-1 0 0,-1-1 1 0 0,0 1-1 0 0,0 0 1 0 0,0 0-1 0 0,0 0 1 0 0,-1 1-1 0 0,0-1 1 0 0,0 2-1 0 0,0-1 1 0 0,0 0-1 0 0,0 1 0 0 0,-1 1 1 0 0,0-1-1 0 0,1 1 1 0 0,-6-1-6 0 0,-2 1-12 0 0,0 2 0 0 0,0-1 0 0 0,-1 2 0 0 0,1 0 0 0 0,0 1 0 0 0,0 0-1 0 0,0 1 1 0 0,0 1 0 0 0,1 0 0 0 0,-1 1 0 0 0,1 0 0 0 0,0 1 0 0 0,0 0 0 0 0,1 1 0 0 0,0 1 0 0 0,0 0 0 0 0,1 0 0 0 0,0 2 0 0 0,0-1 0 0 0,1 1 0 0 0,0 0 0 0 0,-2 5 12 0 0,5-5 30 0 0,0 0 0 0 0,0 0 0 0 0,1 1 0 0 0,1 0 0 0 0,0 0 0 0 0,0 0 0 0 0,1 1 0 0 0,0-1 0 0 0,1 1 0 0 0,1 0 0 0 0,-1 8-30 0 0,-10 194 1040 0 0,13-200-956 0 0,0-1-1 0 0,1 1 0 0 0,0-1 1 0 0,1 1-1 0 0,0-1 0 0 0,1 1 0 0 0,1-1 1 0 0,0 0-1 0 0,1 0 0 0 0,0-1 0 0 0,1 1 1 0 0,1-1-1 0 0,0 0 0 0 0,0-1 0 0 0,1 0 1 0 0,6 7-84 0 0,-5-10 74 0 0,0 0 0 0 0,1 0 0 0 0,0-1 0 0 0,1-1 0 0 0,-1 1 0 0 0,1-2 0 0 0,0 1 0 0 0,1-1 0 0 0,-1-1 0 0 0,1 0 0 0 0,0-1 0 0 0,0 0 0 0 0,0-1-1 0 0,0 0 1 0 0,0-1 0 0 0,1-1 0 0 0,-1 0 0 0 0,0 0 0 0 0,4-1-74 0 0,0-1 59 0 0,-1 0 0 0 0,1-1 0 0 0,-1-1 0 0 0,0 0 0 0 0,0-1 0 0 0,0 0 0 0 0,-1-1 0 0 0,1-1 1 0 0,-1-1-1 0 0,-1 0 0 0 0,0 0 0 0 0,4-5-59 0 0,-15 12-2 0 0,0 0 1 0 0,0-1-1 0 0,0 1 1 0 0,-1-1 0 0 0,1 1-1 0 0,0-1 1 0 0,-1 0 0 0 0,1 0-1 0 0,-1 0 1 0 0,0 0 0 0 0,0 0-1 0 0,0 0 1 0 0,0 0 0 0 0,0 0-1 0 0,0 0 1 0 0,0 0 0 0 0,-1-1-1 0 0,1 1 1 0 0,-1 0-1 0 0,1-1 1 0 0,-1 1 0 0 0,0-1 1 0 0,-24-6-2719 0 0,17 9 704 0 0,2 0-2901 0 0,1 0-7421 0 0</inkml:trace>
  <inkml:trace contextRef="#ctx0" brushRef="#br0" timeOffset="78181.029">6020 2909 12275 0 0,'0'0'3292'0'0,"0"0"-1570"0"0,0 0-586 0 0,0 0-63 0 0,0 0-28 0 0,0 0-98 0 0,0 0-235 0 0,0 0-282 0 0,0 0-221 0 0,0 0-125 0 0,0 0-33 0 0,0 0 79 0 0,0 0 77 0 0,1 5 42 0 0,11 144 1798 0 0,-12-149-1967 0 0,0 0 27 0 0,0 0 40 0 0,0 0 57 0 0,0 0 72 0 0,0 0 63 0 0,4-25 1793 0 0,-3 7-2104 0 0,1 1 0 0 0,1 0 1 0 0,1 0-1 0 0,0 1 0 0 0,1-1 0 0 0,1 1 0 0 0,1 0 0 0 0,0 0 0 0 0,1 1 1 0 0,1-1-29 0 0,-5 8-2 0 0,1-1 1 0 0,0 1-1 0 0,1 0 1 0 0,0 1-1 0 0,0-1 1 0 0,1 1-1 0 0,0 0 1 0 0,0 1-1 0 0,0-1 1 0 0,1 2-1 0 0,0-1 1 0 0,0 1-1 0 0,1 0 1 0 0,0 1-1 0 0,-1 0 1 0 0,5-2 1 0 0,-9 7-3 0 0,-1 0 0 0 0,0 0 0 0 0,0 0 0 0 0,1 0 0 0 0,-1 0 0 0 0,0 1 1 0 0,0-1-1 0 0,0 1 0 0 0,0 0 0 0 0,-1 0 0 0 0,1 0 0 0 0,0 0 1 0 0,-1 0-1 0 0,0 1 0 0 0,1-1 0 0 0,-1 1 0 0 0,0-1 0 0 0,0 1 0 0 0,0 0 1 0 0,-1 0-1 0 0,1 0 0 0 0,-1 0 0 0 0,1 0 0 0 0,-1 0 0 0 0,0 0 1 0 0,0 1-1 0 0,-1-1 0 0 0,1 0 0 0 0,-1 1 0 0 0,1-1 0 0 0,-1 0 0 0 0,0 1 1 0 0,0-1-1 0 0,-1 1 0 0 0,1-1 0 0 0,-1 0 0 0 0,0 2 3 0 0,4 15-4 0 0,20-2-1091 0 0,-16-17-3399 0 0,0-1-4197 0 0,-4 0-3494 0 0</inkml:trace>
  <inkml:trace contextRef="#ctx0" brushRef="#br0" timeOffset="79394.765">5295 1988 5305 0 0,'0'0'1424'0'0,"0"0"-191"0"0,0 0 123 0 0,0 0 260 0 0,0 0 110 0 0,0 0-120 0 0,0 0-273 0 0,0 0-283 0 0,0 0-167 0 0,0 0-56 0 0,0 0 9 0 0,0 0 35 0 0,20 3 2448 0 0,21-45-812 0 0,89-154-450 0 0,-87 126-1837 0 0,-12 15-16 0 0,-23 56-378 0 0,11 10 231 0 0,-13-8-16 0 0,29 37 248 0 0,-7 12-85 0 0,93 172 484 0 0,-117-219-727 0 0,-4-5 20 0 0,0-2-1734 0 0,2-2-4713 0 0,1 1-5885 0 0</inkml:trace>
  <inkml:trace contextRef="#ctx0" brushRef="#br0" timeOffset="85393.72">6685 2496 7290 0 0,'0'0'1720'0'0,"0"0"-265"0"0,0 0-63 0 0,0 0 158 0 0,0 0 74 0 0,0 0-81 0 0,0 0-249 0 0,0 0-321 0 0,0 0-290 0 0,0 0-201 0 0,0 0-140 0 0,7 11 1159 0 0,18-5-791 0 0,2-1 0 0 0,-1-2 0 0 0,0 0 0 0 0,1-2 0 0 0,0-1 0 0 0,15-2-710 0 0,14 1 441 0 0,176-18 676 0 0,-204 3-1629 0 0,-29 6-3827 0 0,-6-2-5320 0 0,4 10-2034 0 0</inkml:trace>
  <inkml:trace contextRef="#ctx0" brushRef="#br0" timeOffset="86147.671">6946 2187 8146 0 0,'0'0'2274'0'0,"0"0"-481"0"0,0 0-275 0 0,0 0-87 0 0,0 0 40 0 0,0 0-27 0 0,0 0-152 0 0,0 0-181 0 0,0 0-236 0 0,0 0-212 0 0,0 0-184 0 0,0 0-86 0 0,0 0-26 0 0,-5 1-6 0 0,3 0-274 0 0,-1 0 0 0 0,0 1 0 0 0,1-1 1 0 0,-1 0-1 0 0,1 1 0 0 0,0-1 0 0 0,-1 1 0 0 0,1 0 0 0 0,0 0 0 0 0,0 0 0 0 0,0 0 0 0 0,0 0 0 0 0,0 0 0 0 0,1 1 0 0 0,-1-1 0 0 0,1 0 0 0 0,-1 1 0 0 0,1 0 0 0 0,0-1 0 0 0,0 1 0 0 0,0 0 0 0 0,1-1 0 0 0,-1 1 0 0 0,0 0 0 0 0,1 0 0 0 0,0 0 0 0 0,0 1-87 0 0,-10 284 2381 0 0,8-90-1852 0 0,-6-162-417 0 0,7-35-88 0 0,1-1 4 0 0,0 0-14 0 0,0 0-8 0 0,-9 33-12 0 0,-26 3-784 0 0,38-42-9501 0 0,-2 5-1331 0 0</inkml:trace>
  <inkml:trace contextRef="#ctx0" brushRef="#br0" timeOffset="88857.425">7942 2010 0 0 0,'0'0'918'0'0,"0"0"331"0"0,0 0 185 0 0,0 0 86 0 0,0 0 22 0 0,0 0 5 0 0,0 0-84 0 0,0 0-130 0 0,0 0-90 0 0,0 0-96 0 0,8-2 698 0 0,-8 1 2502 0 0,-76-10-2394 0 0,-32 11-478 0 0,104 0-1440 0 0,0 0 0 0 0,0 1 0 0 0,1 0 0 0 0,-1 0 1 0 0,0 0-1 0 0,0 0 0 0 0,0 1 0 0 0,1 0 0 0 0,-1-1 1 0 0,1 1-1 0 0,-1 0 0 0 0,1 1 0 0 0,0-1 0 0 0,0 1 1 0 0,0-1-1 0 0,0 1 0 0 0,0 0 0 0 0,0 0 0 0 0,1 0 1 0 0,0 0-1 0 0,-1 1 0 0 0,1-1 0 0 0,0 1 0 0 0,1-1 0 0 0,-1 1 1 0 0,0 1-36 0 0,-29 106 416 0 0,28-97-299 0 0,-28 440 956 0 0,16-307-819 0 0,-5-27 66 0 0,17-75-197 0 0,3-45-127 0 0,0 0-6 0 0,0 0 1 0 0,0 0 16 0 0,0 0-3 0 0,0 0 20 0 0,0 30 489 0 0,10-19 624 0 0,31-16-791 0 0,-28 3-189 0 0,230-39 344 0 0,-138 30-407 0 0,-104 11-79 0 0,-1 0-14 0 0,0 0 10 0 0,0 0-6 0 0,0 0-9 0 0,0 0 27 0 0,0 0-3 0 0,0 0-17 0 0,0 0 14 0 0,0 0 3 0 0,0 0-1 0 0,0 0-41 0 0,0 0-7 0 0,0 0 10 0 0,0 0 2 0 0,0 0-7 0 0,0 0-17 0 0,0 0-45 0 0,0 0-22 0 0,0 0-71 0 0,0-9-2564 0 0,0 6-4004 0 0,0 0-5184 0 0</inkml:trace>
  <inkml:trace contextRef="#ctx0" brushRef="#br0" timeOffset="89611.439">8159 2349 11202 0 0,'0'0'1989'0'0,"0"0"-650"0"0,0 0-387 0 0,0 0-87 0 0,0 0 20 0 0,0 0-36 0 0,0 0-131 0 0,0 0-137 0 0,0 0-123 0 0,0 0-54 0 0,0 0-34 0 0,0 0-72 0 0,0 0-47 0 0,-1 17-21 0 0,-5 125 768 0 0,6 56 243 0 0,-17-106-530 0 0,17-92-645 0 0,0 0 8 0 0,0 0 21 0 0,0 0 18 0 0,0 0 19 0 0,0 0 2 0 0,0 0-4 0 0,0 0 25 0 0,0 0-3 0 0,0 0 43 0 0,0 0 30 0 0,0 0-2 0 0,0 0-7 0 0,1-30 874 0 0,3-11-1058 0 0,1 1 0 0 0,3-1 0 0 0,1 1 0 0 0,2 1 0 0 0,2-1 0 0 0,1 2 0 0 0,2 0 0 0 0,2 1 0 0 0,1 1 0 0 0,2 0 0 0 0,3-1-32 0 0,-21 31-4 0 0,0 0 1 0 0,1 0 0 0 0,0 0-1 0 0,0 0 1 0 0,1 1 0 0 0,-1-1-1 0 0,1 1 1 0 0,0 1 0 0 0,1-1 0 0 0,-1 1-1 0 0,1 0 1 0 0,0 0 0 0 0,0 0-1 0 0,0 1 1 0 0,0 0 0 0 0,1 0-1 0 0,0 0 1 0 0,-1 1 0 0 0,1 0-1 0 0,0 1 1 0 0,0-1 0 0 0,0 1 0 0 0,1 1 3 0 0,-5 2 2 0 0,0 1 0 0 0,0 0 1 0 0,0 0-1 0 0,-1 1 0 0 0,0-1 1 0 0,0 0-1 0 0,0 1 0 0 0,0 0 1 0 0,0-1-1 0 0,0 1 0 0 0,-1 0 1 0 0,0 0-1 0 0,0 0 0 0 0,0 0 1 0 0,0 0-1 0 0,-1 0 0 0 0,0 0 1 0 0,1 0-1 0 0,-1 0 0 0 0,-1 0 1 0 0,0 4-3 0 0,2-1-3 0 0,-1 50 104 0 0,0-30-162 0 0,5-12-2989 0 0,1-8-4978 0 0,-4-6-3684 0 0</inkml:trace>
  <inkml:trace contextRef="#ctx0" brushRef="#br0" timeOffset="94030.729">9072 2228 0 0 0,'0'0'2363'0'0,"0"0"-348"0"0,0 0-245 0 0,0 0-107 0 0,0 0-85 0 0,0 0-81 0 0,0 0-87 0 0,0 0-142 0 0,0 0-136 0 0,0 0-114 0 0,0 0-108 0 0,-5 0 4263 0 0,-22 3-4837 0 0,17 0-267 0 0,1 1 0 0 0,-1-1 1 0 0,1 2-1 0 0,-1-1 0 0 0,1 1 1 0 0,1 1-1 0 0,-1-1 1 0 0,1 1-1 0 0,0 1 0 0 0,-5 5-69 0 0,-62 79 702 0 0,67-74-569 0 0,0-1 0 0 0,0 1 0 0 0,2 1 1 0 0,0-1-1 0 0,1 1 0 0 0,1 0 1 0 0,1 0-1 0 0,0 1 0 0 0,1-1 0 0 0,2 1 1 0 0,-1-1-1 0 0,2 1 0 0 0,0-1 0 0 0,4 13-133 0 0,-1-19 77 0 0,0-1 0 0 0,1 1-1 0 0,0-1 1 0 0,1 0-1 0 0,1 0 1 0 0,0 0-1 0 0,0-1 1 0 0,1 0 0 0 0,0-1-1 0 0,0 1 1 0 0,1-2-1 0 0,1 1-76 0 0,-2-3 73 0 0,0-1-1 0 0,-1 0 1 0 0,2 0-1 0 0,-1-1 1 0 0,0 0-1 0 0,1-1 0 0 0,0 0 1 0 0,0 0-1 0 0,0-1 1 0 0,0 0-1 0 0,0 0 1 0 0,0-1-1 0 0,1 0 1 0 0,-1-1-1 0 0,0 0 0 0 0,0-1 1 0 0,1 0-1 0 0,-1 0 1 0 0,0-1-1 0 0,0 0 1 0 0,0 0-1 0 0,0-1 1 0 0,0 0-1 0 0,-1-1 0 0 0,1 0 1 0 0,-1 0-1 0 0,0-1 1 0 0,3-3-73 0 0,53-41 394 0 0,-2-2 1 0 0,55-61-395 0 0,-112 108 21 0 0,1-1-1 0 0,-1 1 0 0 0,0-1 1 0 0,0 0-1 0 0,-1-1 0 0 0,1 1 1 0 0,-1-1-1 0 0,-1 0 1 0 0,1 0-1 0 0,-1 0 0 0 0,0-1 1 0 0,0 1-1 0 0,-1-1 0 0 0,1 1 1 0 0,-2-1-1 0 0,1 0 0 0 0,-1 0 1 0 0,0 0-1 0 0,0 0 1 0 0,-1 0-1 0 0,0 0 0 0 0,0-6-20 0 0,-5 6 3 0 0,1 0 1 0 0,-1 0-1 0 0,0 1 0 0 0,0-1 0 0 0,-1 1 0 0 0,1 0 0 0 0,-2 1 0 0 0,1 0 0 0 0,0 0 0 0 0,-1 0 1 0 0,0 0-1 0 0,-7-2-3 0 0,-16-13-282 0 0,0 2 0 0 0,-1 1 0 0 0,-1 2 0 0 0,-1 1 0 0 0,0 1 0 0 0,0 2 0 0 0,-1 2 0 0 0,0 0 0 0 0,-1 3 0 0 0,0 1 0 0 0,0 1 0 0 0,-21 2 282 0 0,10 15-2309 0 0,20 3-5403 0 0,16-6-3898 0 0</inkml:trace>
  <inkml:trace contextRef="#ctx0" brushRef="#br0" timeOffset="94924.691">8771 2537 3249 0 0,'0'0'1585'0'0,"0"0"-164"0"0,0 0 74 0 0,0 0 173 0 0,0 0 34 0 0,0 0-186 0 0,0 0-292 0 0,0 0-227 0 0,0 0-111 0 0,0 0 37 0 0,0 0 169 0 0,0 0 78 0 0,0 0-28 0 0,4 1-141 0 0,37 2 3389 0 0,-40-3-4029 0 0,-1 0 3 0 0,0 0-23 0 0,0 0-33 0 0,0 0-23 0 0,0 0-36 0 0,0 0-55 0 0,0 0-2 0 0,0 0-41 0 0,0 0-23 0 0,0 0 7 0 0,0 0-22 0 0,0 0-25 0 0,0 0-20 0 0,4 0 603 0 0,9-3-628 0 0,-11 3 46 0 0,170-79 591 0 0,-144 66-633 0 0,-14 6-36 0 0,-1 1 1 0 0,1 0 0 0 0,0 1 0 0 0,1 0 0 0 0,-1 1 0 0 0,1 1 0 0 0,0 1-1 0 0,13-2-11 0 0,-27 6-2 0 0,0-1 0 0 0,1 0 0 0 0,-1 1 0 0 0,0-1 0 0 0,0 0 0 0 0,0 1 0 0 0,0 0 0 0 0,0-1 0 0 0,0 1 0 0 0,0 0 0 0 0,0-1-1 0 0,-1 1 1 0 0,1 0 0 0 0,-1 0 0 0 0,1-1 0 0 0,-1 1 0 0 0,0 0 0 0 0,0 0 0 0 0,0 0 0 0 0,0 0 0 0 0,0-1 0 0 0,0 1 0 0 0,0 0-1 0 0,-1 0 1 0 0,1 0 0 0 0,0 0 0 0 0,-1 0 2 0 0,0 6-20 0 0,-9 47 79 0 0,2 26-88 0 0,11-77 31 0 0,1 0-1 0 0,-1 0 1 0 0,1 0 0 0 0,-1 0 0 0 0,1-1 0 0 0,0 0-1 0 0,1 0 1 0 0,-1 0 0 0 0,0 0 0 0 0,1 0 0 0 0,0-1-1 0 0,0 0 1 0 0,-1 0 0 0 0,1 0 0 0 0,0-1 0 0 0,0 0-1 0 0,1 0 1 0 0,-1 0 0 0 0,0 0 0 0 0,0-1 0 0 0,0 0-1 0 0,1 0 1 0 0,-1 0 0 0 0,0-1 0 0 0,0 1 0 0 0,4-2-2 0 0,-2 2-11 0 0,4 0 25 0 0,-1 0 0 0 0,0 0 0 0 0,1-1 0 0 0,-1 0 0 0 0,0-1 0 0 0,0 0 0 0 0,0-1 0 0 0,0 0 0 0 0,0-1 0 0 0,0 0 0 0 0,-1 0 0 0 0,2-2-14 0 0,66-48 248 0 0,-79 38-1309 0 0,-3 10-2114 0 0,5 5-1675 0 0,0 1-7506 0 0</inkml:trace>
  <inkml:trace contextRef="#ctx0" brushRef="#br0" timeOffset="96098.048">9047 1859 928 0 0,'0'0'2085'0'0,"0"0"99"0"0,0 0 91 0 0,0 0-50 0 0,0 0-189 0 0,0 0-251 0 0,0 0-241 0 0,0 0-255 0 0,0 0-210 0 0,0 0-141 0 0,0 0-114 0 0,0 0-82 0 0,0 0-80 0 0,11 0 2134 0 0,-51 30-1717 0 0,0 10-549 0 0,104-70 1939 0 0,-38 8-2131 0 0,-37 26 184 0 0,-32 29-335 0 0,41-32-171 0 0,2-1-10 0 0,0 0-7 0 0,0 0 12 0 0,0 0-11 0 0,0 0-43 0 0,0 0-29 0 0,0 0-37 0 0,16 0-2681 0 0,-10 0-2626 0 0,-1 0-6517 0 0</inkml:trace>
  <inkml:trace contextRef="#ctx0" brushRef="#br0" timeOffset="100496.657">9303 1985 0 0 0,'0'0'919'0'0,"0"0"248"0"0,0 0 192 0 0,0 0 108 0 0,0 0-12 0 0,0 0-124 0 0,0 0-112 0 0,0 0-103 0 0,0 0-17 0 0,12-15 5067 0 0,-12 15-5564 0 0,-2 5 4855 0 0,-8 12-5237 0 0,10-17-203 0 0,0 0-3 0 0,0 0 14 0 0,0 0 22 0 0,0 0-22 0 0,0 0-20 0 0,0 0-8 0 0,0 0 16 0 0,0 0-2 0 0,0 0 4 0 0,0 0-6 0 0,0 0 3 0 0,0 0 2 0 0,0 0 3 0 0,0 0-4 0 0,0 0 18 0 0,0 0 0 0 0,0 0 12 0 0,0 0 23 0 0,0 0-8 0 0,0 0 9 0 0,20-8 989 0 0,-9-2-128 0 0,-11 10-909 0 0,-2 3 5 0 0,-7 12 485 0 0,9-15-461 0 0,0 0 888 0 0,0 0-919 0 0,0 0 25 0 0,0 0-6 0 0,0 0 5 0 0,0 0-2 0 0,0 0 2 0 0,0 0-9 0 0,0 0-11 0 0,0 0-25 0 0,0 0 21 0 0,0 0 18 0 0,0 0 6 0 0,0 0-9 0 0,0 0-6 0 0,0 0-10 0 0,0 0-3 0 0,0 0 3 0 0,0 0 3 0 0,0 0-23 0 0,0 0 1 0 0,0 0 20 0 0,0 0-29 0 0,0 0 27 0 0,29-18 152 0 0,-35 24 62 0 0,-2 3-633 0 0,0-6-4293 0 0,5-2-1986 0 0,1 2-5797 0 0</inkml:trace>
  <inkml:trace contextRef="#ctx0" brushRef="#br0" timeOffset="108577.819">9846 2566 1320 0 0,'0'0'1391'0'0,"0"0"-12"0"0,0 0 252 0 0,0 0 236 0 0,0 0 99 0 0,0 0-86 0 0,0 0-213 0 0,0 0-240 0 0,0 0-274 0 0,0 0-205 0 0,0 0-96 0 0,0-3-32 0 0,11-16 2900 0 0,8 12-2300 0 0,29 8-868 0 0,-1-2 0 0 0,0-2 0 0 0,1-2-1 0 0,-1-2 1 0 0,21-8-552 0 0,-25 4 359 0 0,-42 11-331 0 0,-1 0-40 0 0,0 0-4 0 0,0 0-4 0 0,-20 4-4173 0 0,13 0 556 0 0,2-4-3286 0 0,4 0 5442 0 0,-3 0-8824 0 0</inkml:trace>
  <inkml:trace contextRef="#ctx0" brushRef="#br0" timeOffset="108899.554">10072 2253 8122 0 0,'0'0'1897'0'0,"0"0"-356"0"0,0 0-272 0 0,0 0-119 0 0,0 0-3 0 0,0 0-76 0 0,0 0-179 0 0,0 0-231 0 0,0 0-172 0 0,0 0-88 0 0,0 0-21 0 0,0 0 28 0 0,0 0 16 0 0,-4 11 38 0 0,-13 36 28 0 0,13 49 1534 0 0,42 192-1091 0 0,-38-288-1256 0 0,0 0-170 0 0,-8-3-14785 0 0,5-1 7611 0 0</inkml:trace>
  <inkml:trace contextRef="#ctx0" brushRef="#br0" timeOffset="109413.806">10363 2191 12147 0 0,'0'0'1772'0'0,"0"0"-302"0"0,0 0-206 0 0,0 0-92 0 0,0 0-46 0 0,0 0-109 0 0,0 0-131 0 0,0 0-170 0 0,0 0-148 0 0,0 0-74 0 0,0 0-40 0 0,0 0-39 0 0,0 0-35 0 0,22-9-2 0 0,68-26-49 0 0,33 9 596 0 0,4 22-562 0 0,-125 4-363 0 0,-1 0 0 0 0,0 0 0 0 0,0 0 0 0 0,1 0-1 0 0,-1 1 1 0 0,0-1 0 0 0,0 0 0 0 0,0 1 0 0 0,1-1 0 0 0,-1 0-1 0 0,0 1 1 0 0,0 0 0 0 0,0-1 0 0 0,0 1 0 0 0,0 0 0 0 0,0-1 0 0 0,0 1-1 0 0,0 0 1 0 0,0 0 0 0 0,0 0 0 0 0,0 0 0 0 0,0 0 0 0 0,-1 0-1 0 0,1 0 1 0 0,0 0 0 0 0,-1 0 0 0 0,1 0 0 0 0,-1 0 0 0 0,1 0 0 0 0,-1 1-1 0 0,0-1 1 0 0,1 0 0 0 0,-1 0 0 0 0,0 1 0 0 0,0-1 0 0 0,0 0-1 0 0,0 0 1 0 0,0 1 0 0 0,0-1 0 0 0,0 0 0 0 0,0 0 0 0 0,0 1-1 0 0,-1-1 1 0 0,1 0 0 0 0,-24 54 66 0 0,-84 48 26 0 0,76-75-87 0 0,1 1-1 0 0,1 2 1 0 0,1 1 0 0 0,-7 12-5 0 0,33-40 0 0 0,0-1 1 0 0,-1 0-1 0 0,1 1 1 0 0,1-1 0 0 0,-1 1-1 0 0,0 0 1 0 0,1 0-1 0 0,0 0 1 0 0,0 0-1 0 0,0 1 1 0 0,0-1 0 0 0,1 0-1 0 0,0 1 1 0 0,0-1-1 0 0,0 1 1 0 0,0 0 0 0 0,1-1-1 0 0,0 1 1 0 0,0-1-1 0 0,0 1 1 0 0,0 0 0 0 0,1-1-1 0 0,-1 1 1 0 0,1-1-1 0 0,1 1 1 0 0,-1-1 0 0 0,1 1-1 0 0,-1-1 1 0 0,1 0-1 0 0,0 0 1 0 0,1 0 0 0 0,-1 0-1 0 0,1 0 1 0 0,0 0-1 0 0,-1 0 1 0 0,3 1-1 0 0,11 2 113 0 0,-1-1-1 0 0,1 0 1 0 0,0-1 0 0 0,0 0 0 0 0,1-2 0 0 0,0 0-1 0 0,-1 0 1 0 0,1-2 0 0 0,0 0 0 0 0,0-1 0 0 0,0-1-1 0 0,0 0 1 0 0,0-1 0 0 0,3-2-113 0 0,170-50 909 0 0,-224 36-8980 0 0,24 17 446 0 0,5 1-4602 0 0</inkml:trace>
  <inkml:trace contextRef="#ctx0" brushRef="#br0" timeOffset="110056.935">11224 2401 8018 0 0,'0'0'2167'0'0,"0"0"-581"0"0,0 0-413 0 0,0 0-162 0 0,0 0 11 0 0,0 0 8 0 0,0 0-99 0 0,0 0-159 0 0,0 0-194 0 0,0 0-130 0 0,0 0-75 0 0,0 0-38 0 0,0 0-12 0 0,-5 22-24 0 0,-19 72-21 0 0,18-7 592 0 0,5 0 218 0 0,1-86-961 0 0,0-1 53 0 0,0 0 69 0 0,0 0 81 0 0,0 0 76 0 0,0 0 46 0 0,0 0 51 0 0,0-16 1310 0 0,-1-9-1564 0 0,1 9-189 0 0,-1 1-1 0 0,2-1 0 0 0,0 0 0 0 0,1 0 0 0 0,0 1 0 0 0,1-1 0 0 0,1 1 0 0 0,5-11-59 0 0,-3 10 6 0 0,0 1 0 0 0,2 1 0 0 0,0-1-1 0 0,0 1 1 0 0,2 1 0 0 0,-1 0-1 0 0,2 0 1 0 0,0 1 0 0 0,0 0-1 0 0,1 1 1 0 0,0 0 0 0 0,1 1-1 0 0,1 0 1 0 0,-1 1 0 0 0,11-5-6 0 0,26 10-99 0 0,-41 30 44 0 0,1 106-887 0 0,2-116-1327 0 0,-6-13-6274 0 0,-4-3-2878 0 0</inkml:trace>
  <inkml:trace contextRef="#ctx0" brushRef="#br0" timeOffset="110766.476">11326 1985 560 0 0,'0'0'3556'0'0,"0"0"-1475"0"0,0 0-367 0 0,0 0 185 0 0,0 0 84 0 0,0 0-156 0 0,0 0-386 0 0,0 0-437 0 0,0 0-307 0 0,0 0-157 0 0,0 0-52 0 0,0 0-21 0 0,0 0 13 0 0,-27 19 2408 0 0,-1 2-1743 0 0,27-21-1070 0 0,1 0-4 0 0,0 0-3 0 0,0 0 9 0 0,0 0 15 0 0,0 0 45 0 0,0 0 10 0 0,15-8 1292 0 0,14-18-979 0 0,-34 25 1031 0 0,5 3-5778 0 0,0 2-4567 0 0,0 3-2792 0 0</inkml:trace>
  <inkml:trace contextRef="#ctx0" brushRef="#br0" timeOffset="111200.657">11926 2154 11426 0 0,'0'0'1921'0'0,"0"0"-580"0"0,0 0-272 0 0,0 0-22 0 0,0 0 22 0 0,0 0-69 0 0,0 0-190 0 0,-33 20-234 0 0,-101 66-192 0 0,130-85-363 0 0,0 1 0 0 0,0 1-1 0 0,0-1 1 0 0,0 1 0 0 0,0-1 0 0 0,1 1-1 0 0,-1 0 1 0 0,1 0 0 0 0,0 1 0 0 0,0-1-1 0 0,0 1 1 0 0,0-1 0 0 0,1 1 0 0 0,0 0-1 0 0,-1 0 1 0 0,1 0 0 0 0,0 0-1 0 0,1 1-19 0 0,-3 5 40 0 0,0 1-12 0 0,-1-1 0 0 0,2 1 0 0 0,0 0 0 0 0,0 0 0 0 0,1 0-1 0 0,0 0 1 0 0,0 0 0 0 0,2 1 0 0 0,-1-1 0 0 0,1 0 0 0 0,1 0 0 0 0,0 1 0 0 0,1-1 0 0 0,0 0 0 0 0,1 0 0 0 0,0 0 0 0 0,0 0 0 0 0,1-1 0 0 0,1 1-1 0 0,0-1 1 0 0,0 0 0 0 0,1-1 0 0 0,2 3-29 0 0,0-4 137 0 0,0-1 0 0 0,0-1 1 0 0,0 0-1 0 0,1 0 0 0 0,0 0 0 0 0,0-1 0 0 0,1 0 0 0 0,0-1 0 0 0,-1 0 0 0 0,2-1 0 0 0,-1 0 0 0 0,0 0 1 0 0,0-1-1 0 0,1 0 0 0 0,-1-1 0 0 0,1 0 0 0 0,0-1 0 0 0,-1 0 0 0 0,1-1 0 0 0,2 0-137 0 0,5-2 185 0 0,0-1-1 0 0,0-1 1 0 0,-1 0 0 0 0,1-1-1 0 0,-1-1 1 0 0,0 0-1 0 0,-1-2 1 0 0,0 0 0 0 0,0-1-1 0 0,-1 0 1 0 0,0-1-1 0 0,0-1 1 0 0,-2 0-1 0 0,1-1 1 0 0,-2 0 0 0 0,0-1-1 0 0,3-5-184 0 0,-9 12 11 0 0,0-1 0 0 0,0 1 0 0 0,-1-1 0 0 0,0 0 0 0 0,-1 0 0 0 0,0-1 0 0 0,0 1 0 0 0,-1-1 0 0 0,0 0 0 0 0,0 0 0 0 0,-1 0 0 0 0,0-1 0 0 0,-1 1 0 0 0,0 0-1 0 0,0-1 1 0 0,-1 1 0 0 0,0 0 0 0 0,-1-1 0 0 0,0 1 0 0 0,0 0 0 0 0,-1-1 0 0 0,0 1 0 0 0,-1 0 0 0 0,0 0 0 0 0,-1 1 0 0 0,1-1 0 0 0,-2 1 0 0 0,1-1 0 0 0,-1 1 0 0 0,0 1 0 0 0,-1-1 0 0 0,0 1 0 0 0,-3-4-11 0 0,-2 4-80 0 0,0-1 1 0 0,0 1 0 0 0,0 1-1 0 0,-1 0 1 0 0,0 1-1 0 0,0 0 1 0 0,0 1 0 0 0,-1 1-1 0 0,1-1 1 0 0,-1 2 0 0 0,0 0-1 0 0,0 0 1 0 0,0 2 0 0 0,0-1-1 0 0,0 2 1 0 0,-1 0 79 0 0,-3 0-764 0 0,1 1-1 0 0,0 1 1 0 0,0 1 0 0 0,0 0-1 0 0,1 1 1 0 0,-1 1 0 0 0,-14 7 764 0 0,-2 4-5964 0 0,6-4-5848 0 0</inkml:trace>
  <inkml:trace contextRef="#ctx0" brushRef="#br0" timeOffset="111547.821">11648 2471 7866 0 0,'0'0'2073'0'0,"0"0"-228"0"0,0 0-99 0 0,0 0-25 0 0,0 0-76 0 0,0 0-230 0 0,0 0-290 0 0,0 0-338 0 0,0 0-219 0 0,0 0-61 0 0,0 0-16 0 0,0 0 5 0 0,0 0 15 0 0,17-8-73 0 0,57-25-58 0 0,17 15 666 0 0,-83 17-980 0 0,0 1 1 0 0,-1-1 0 0 0,1 1-1 0 0,-1 0 1 0 0,1 1-1 0 0,0 0 1 0 0,-1 0-1 0 0,1 1 1 0 0,-1 0-1 0 0,0 0 1 0 0,0 0-1 0 0,0 1 1 0 0,0 0-1 0 0,0 1 1 0 0,0 0-1 0 0,-1 0 1 0 0,1 0 0 0 0,4 5-67 0 0,-6-6 95 0 0,0 1 0 0 0,1-1 1 0 0,0 0-1 0 0,-1 0 0 0 0,1 0 1 0 0,0-1-1 0 0,1 0 1 0 0,-1 0-1 0 0,0-1 0 0 0,1 0 1 0 0,-1 0-1 0 0,0 0 1 0 0,1-1-1 0 0,-1 0 0 0 0,1 0 1 0 0,-1 0-1 0 0,7-2-95 0 0,18 1-24 0 0,-3-9-1516 0 0,-24 6-2193 0 0,-3-1-3303 0 0,-1 2-4429 0 0</inkml:trace>
  <inkml:trace contextRef="#ctx0" brushRef="#br0" timeOffset="112202.283">11898 2014 2921 0 0,'0'0'2437'0'0,"0"0"-651"0"0,0 0-124 0 0,0 0 161 0 0,0 0-49 0 0,0 0-241 0 0,0 0-380 0 0,0 0-400 0 0,0 0-217 0 0,0 0-70 0 0,0 0 4 0 0,0 0 68 0 0,0 0 53 0 0,1-11 2663 0 0,-75 18-1089 0 0,138-29-487 0 0,-12 0-1192 0 0,-113 36 684 0 0,44-12-1130 0 0,28 1-696 0 0,4 10-1954 0 0,-10-1-6649 0 0,-4-4-2907 0 0</inkml:trace>
  <inkml:trace contextRef="#ctx0" brushRef="#br0" timeOffset="115921.317">12362 1915 3257 0 0,'0'0'1792'0'0,"0"0"-38"0"0,0 0 113 0 0,0 0 111 0 0,0 0-125 0 0,0 0-262 0 0,0 0-325 0 0,0 0-341 0 0,0 0-243 0 0,0 0-139 0 0,0 0-63 0 0,0 0-35 0 0,0 0 18 0 0,9-4 6 0 0,128-49 1599 0 0,-55 28-1204 0 0,-42 18-628 0 0,-39 7-212 0 0,-1 0 2 0 0,0 0 1 0 0,0 0-31 0 0,0 0 26 0 0,0 0-4 0 0,0 0-19 0 0,0 0 17 0 0,0 0-19 0 0,0 23 341 0 0,-6 535 536 0 0,-1-252-758 0 0,-4-232-1 0 0,-14-52 5287 0 0,13-17-6142 0 0,-112 38 847 0 0,81-35 301 0 0,43-8-332 0 0,0 0 10 0 0,0 0-18 0 0,0 0 10 0 0,0 0-11 0 0,0 0-14 0 0,0 0-13 0 0,0 0 14 0 0,0 0 2 0 0,0 0-24 0 0,0 0-12 0 0,0 0-32 0 0,0 0 18 0 0,0 0-22 0 0,0 0 3 0 0,0 0 32 0 0,0 0-27 0 0,0 0 13 0 0,0 0 11 0 0,0 0-20 0 0,0 0-15 0 0,0 0-9 0 0,0 0 26 0 0,0 0 3 0 0,0 0 23 0 0,0 0-7 0 0,0 0-31 0 0,0 0-2 0 0,0 0 9 0 0,0 0 8 0 0,0 0-7 0 0,0 0 16 0 0,0 0-3 0 0,0 0-27 0 0,0 0 27 0 0,0 0-15 0 0,0 0 2 0 0,0 0 17 0 0,0 0-8 0 0,0 0-26 0 0,0 0 10 0 0,0 0 26 0 0,0 0 8 0 0,0 0-31 0 0,0 0-12 0 0,0 0 25 0 0,-16 0 110 0 0,-1-1-663 0 0,22-6-6025 0 0,-1 4 363 0 0,-1-1-5908 0 0</inkml:trace>
  <inkml:trace contextRef="#ctx0" brushRef="#br0" timeOffset="132125.547">12944 2401 184 0 0,'0'0'1132'0'0,"0"0"-117"0"0,0 0-47 0 0,0 0 5 0 0,0 0-20 0 0,0 0-94 0 0,0 0-163 0 0,0 0-180 0 0,0 0-174 0 0,0 0-88 0 0,0 0-35 0 0,11 10 2376 0 0,32 2 2198 0 0,24-5-1803 0 0,-23-6-2009 0 0,-27 0-701 0 0,1 0 1 0 0,-1-2-1 0 0,0 0 1 0 0,1 0-1 0 0,-1-2 1 0 0,0 0-1 0 0,0-1 1 0 0,-1-1-1 0 0,6-2-280 0 0,-13 3 98 0 0,1 0 1 0 0,-1-1-1 0 0,0-1 1 0 0,0 1-1 0 0,0-1 1 0 0,-1-1-1 0 0,0 0 1 0 0,0 0-1 0 0,-1 0 1 0 0,0-1-1 0 0,0 0 1 0 0,-1-1-1 0 0,0 1 1 0 0,0-1-1 0 0,-1 0 0 0 0,0-1 1 0 0,0 1-1 0 0,-1-1 1 0 0,-1 0-1 0 0,0 0 1 0 0,0 0-1 0 0,-1 0 1 0 0,0-1-1 0 0,0-6-98 0 0,-1 9 12 0 0,-1 1 0 0 0,1-1 0 0 0,-2 0 1 0 0,1 1-1 0 0,-1-1 0 0 0,0 1 0 0 0,0-1 0 0 0,-1 1 0 0 0,0-1 0 0 0,0 1 0 0 0,-1 0 0 0 0,0 0 0 0 0,-1 0 0 0 0,1 0 0 0 0,-1 1 1 0 0,-1-2-13 0 0,1 2-16 0 0,0 1 0 0 0,0 0 0 0 0,0 1 0 0 0,0-1 0 0 0,-1 1 0 0 0,0-1 0 0 0,0 2 0 0 0,0-1 0 0 0,0 0 0 0 0,-1 1 0 0 0,1 0 0 0 0,-1 0 0 0 0,0 1 0 0 0,0-1 0 0 0,0 1 0 0 0,0 0 0 0 0,0 1 0 0 0,0 0 0 0 0,0 0 0 0 0,-5 0 16 0 0,-1 0-27 0 0,0 0 0 0 0,0 1 0 0 0,-1 1 1 0 0,1 0-1 0 0,0 0 0 0 0,0 1 1 0 0,0 1-1 0 0,0 0 0 0 0,0 1 1 0 0,1 0-1 0 0,0 0 0 0 0,-1 1 1 0 0,2 1-1 0 0,-11 6 27 0 0,9-5-5 0 0,-39 42 23 0 0,22 10 280 0 0,22-43-240 0 0,-7 14 103 0 0,2 0 0 0 0,0 0 1 0 0,3 1-1 0 0,0 0 0 0 0,0 11-161 0 0,6-33 73 0 0,1 0 1 0 0,0 0-1 0 0,0 0 0 0 0,1 0 1 0 0,0 0-1 0 0,1 1 0 0 0,0-1 1 0 0,0 0-1 0 0,1 1 1 0 0,0-1-1 0 0,1 0 0 0 0,0 0 1 0 0,0 0-1 0 0,1 0 0 0 0,0 0 1 0 0,0 0-1 0 0,1-1 0 0 0,1 1 1 0 0,-1-1-1 0 0,1 0 0 0 0,1-1 1 0 0,-1 1-1 0 0,1-1 0 0 0,5 4-73 0 0,-1-4 102 0 0,0 0-1 0 0,0 0 0 0 0,1-1 0 0 0,0-1 0 0 0,1 0 0 0 0,-1-1 0 0 0,1 0 1 0 0,0 0-1 0 0,0-1 0 0 0,0-1 0 0 0,0 0 0 0 0,0-1 0 0 0,9 0-101 0 0,188-16 1169 0 0,-205 14-1333 0 0,17-5 689 0 0,-15-5-3092 0 0,9-6-2526 0 0,-3 9-2889 0 0,-4 4-4093 0 0</inkml:trace>
  <inkml:trace contextRef="#ctx0" brushRef="#br0" timeOffset="132671.555">13761 2504 0 0 0,'0'0'595'0'0,"0"0"569"0"0,0 0 363 0 0,0 0 241 0 0,0 0 82 0 0,0 0-87 0 0,0 0-168 0 0,0 0-163 0 0,0 0-123 0 0,0 0-96 0 0,0 0-84 0 0,0 0-143 0 0,0 0-133 0 0,-23 12 4013 0 0,13-4-4798 0 0,-1 0 0 0 0,1 0-1 0 0,1 1 1 0 0,-1 0 0 0 0,2 1 0 0 0,-1 0 0 0 0,1 1-1 0 0,1-1 1 0 0,0 1 0 0 0,0 1 0 0 0,1-1-1 0 0,1 1 1 0 0,0 0 0 0 0,1 1 0 0 0,0-1 0 0 0,0 1-1 0 0,1 6-67 0 0,1-16 38 0 0,1 0-1 0 0,0 0 1 0 0,0 0-1 0 0,0 1 1 0 0,0-1-1 0 0,1 1 1 0 0,-1-1-1 0 0,1 0 1 0 0,0 1 0 0 0,0-1-1 0 0,0 1 1 0 0,1-1-1 0 0,-1 0 1 0 0,1 1-1 0 0,0-1 1 0 0,0 0-1 0 0,0 1 1 0 0,0-1-1 0 0,0 0 1 0 0,1 0-1 0 0,0 0 1 0 0,-1 0-1 0 0,1 0 1 0 0,0-1-1 0 0,0 1 1 0 0,1 0-1 0 0,-1-1 1 0 0,0 0-1 0 0,1 1 1 0 0,0-1-1 0 0,-1 0 1 0 0,1 0 0 0 0,0 0-1 0 0,0-1 1 0 0,0 1-1 0 0,0-1 1 0 0,1 0-38 0 0,12 2 133 0 0,1-2 0 0 0,-1 0 1 0 0,1-1-1 0 0,-1 0 0 0 0,1-1 1 0 0,-1-1-1 0 0,0-1 0 0 0,0-1 1 0 0,1 0-1 0 0,-2-1 1 0 0,1 0-1 0 0,-1-1 0 0 0,0-1 1 0 0,0-1-1 0 0,-1 0 0 0 0,0 0 1 0 0,0-2-1 0 0,-1 0 0 0 0,0 0 1 0 0,-1-1-1 0 0,0-1 1 0 0,3-4-134 0 0,-12 13-26 0 0,1-1 0 0 0,-1 1 1 0 0,0-1-1 0 0,0 0 1 0 0,0 0-1 0 0,0 0 1 0 0,-1 0-1 0 0,0-1 0 0 0,1 1 1 0 0,-2-1-1 0 0,1 1 1 0 0,0-1-1 0 0,-1 0 1 0 0,0 0-1 0 0,0 1 1 0 0,-1-1-1 0 0,1 0 0 0 0,-1 0 1 0 0,0 0-1 0 0,0 0 1 0 0,-1 0-1 0 0,1 0 1 0 0,-1 0-1 0 0,0 1 1 0 0,-1-1-1 0 0,1 0 0 0 0,-1 0 1 0 0,0 1-1 0 0,0-1 1 0 0,0 1-1 0 0,0 0 1 0 0,-1 0-1 0 0,0 0 0 0 0,0 0 1 0 0,0 0-1 0 0,-3-2 26 0 0,-47-15-2751 0 0,15 19-5648 0 0,24 2-3214 0 0</inkml:trace>
  <inkml:trace contextRef="#ctx0" brushRef="#br0" timeOffset="132924.557">13761 2504 7370 0 0</inkml:trace>
  <inkml:trace contextRef="#ctx0" brushRef="#br0" timeOffset="133169.957">13761 2504 7370 0 0,'-92'81'1719'0'0,"58"-44"2806"0"0,33-36-4242 0 0,0-1 0 0 0,0 1 0 0 0,1 0 0 0 0,-1 0 0 0 0,0 0 0 0 0,1 0 1 0 0,-1 1-1 0 0,1-1 0 0 0,-1 0 0 0 0,1 0 0 0 0,0 0 0 0 0,0 0 0 0 0,-1 0 1 0 0,1 1-1 0 0,0-1 0 0 0,0 0 0 0 0,0 0 0 0 0,0 0 0 0 0,0 1 0 0 0,0-1 1 0 0,0 0-1 0 0,1 0 0 0 0,-1 0 0 0 0,0 0 0 0 0,1 1 0 0 0,-1-1 0 0 0,1 0 1 0 0,-1 0-1 0 0,1 0 0 0 0,-1 0 0 0 0,1 0 0 0 0,0 0-283 0 0,101-5 4574 0 0,22-25-3777 0 0,-93 66-727 0 0,-27-32-114 0 0,1-1-1 0 0,0 1 0 0 0,-1-1 0 0 0,1 0 0 0 0,1-1 0 0 0,-1 1 1 0 0,1-1-1 0 0,-1 0 0 0 0,1-1 0 0 0,0 1 0 0 0,0-1 0 0 0,0 0 1 0 0,0 0-1 0 0,0-1 0 0 0,0 0 0 0 0,1 0 0 0 0,-1 0 0 0 0,0-1 1 0 0,1 0-1 0 0,-1 0 0 0 0,1-1 0 0 0,-1 0 0 0 0,0 0 0 0 0,0 0 1 0 0,0-1-1 0 0,1 0 0 0 0,-2 0 0 0 0,1 0 0 0 0,0-1 0 0 0,0 0 1 0 0,-1 0-1 0 0,1-1 0 0 0,-1 1 0 0 0,4-5 45 0 0,0-4-1710 0 0,-3 3-4546 0 0,-3 5-5560 0 0</inkml:trace>
  <inkml:trace contextRef="#ctx0" brushRef="#br0" timeOffset="134598.955">12948 1948 3929 0 0,'0'0'2390'0'0,"0"0"-629"0"0,0 0-284 0 0,0 0 82 0 0,0 0 92 0 0,0 0-30 0 0,0 0-178 0 0,0 0-298 0 0,0 0-328 0 0,0 0-203 0 0,0 0-57 0 0,0 0 3 0 0,0 0 40 0 0,0 0 44 0 0,2-16 2932 0 0,108-119-1070 0 0,-21 25-1618 0 0,-41 205-339 0 0,28 41-90 0 0,-67-134-813 0 0,-8-15-659 0 0,1 2-740 0 0,1 4-2796 0 0,-1 0-7574 0 0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4:22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1403 6977 0 0,'0'0'607'0'0,"0"0"-480"0"0,0 0-160 0 0,0 0 350 0 0,0 0 699 0 0,0 0 509 0 0,0 0 122 0 0,0 0-114 0 0,0 0-252 0 0,0 0-275 0 0,35-5-225 0 0,113-16-143 0 0,-10-15 1122 0 0,-111 24-1375 0 0,10-8 44 0 0,-1-1 1 0 0,0-2 0 0 0,-2-2-1 0 0,0-1 1 0 0,-2-1-1 0 0,-1-2 1 0 0,-1-2 0 0 0,4-7-430 0 0,289-380 1576 0 0,-321 417-1570 0 0,0-3 4 0 0,1 1 0 0 0,-1 0 0 0 0,1-1 0 0 0,0 1-1 0 0,0 1 1 0 0,1-1 0 0 0,-1 0 0 0 0,1 1 0 0 0,-1 0-1 0 0,1-1 1 0 0,0 1 0 0 0,-1 1 0 0 0,1-1 0 0 0,0 1 0 0 0,0-1-1 0 0,1 1 1 0 0,-1 0 0 0 0,0 1 0 0 0,0-1 0 0 0,1 1-10 0 0,-2 2 7 0 0,1 0 0 0 0,-2 1 1 0 0,1-1-1 0 0,0 1 0 0 0,0 0 0 0 0,-1 0 1 0 0,0 0-1 0 0,1 0 0 0 0,-1 1 1 0 0,0-1-1 0 0,-1 1 0 0 0,1-1 1 0 0,-1 1-1 0 0,1-1 0 0 0,-1 1 0 0 0,0 0 1 0 0,0 0-1 0 0,-1 1-7 0 0,2 0 18 0 0,6 31 76 0 0,-1 0 0 0 0,-2 1 1 0 0,-1 0-1 0 0,-2-1 0 0 0,-2 2 0 0 0,-1-1-94 0 0,1-8 76 0 0,1-14-56 0 0,-1 1 0 0 0,0-1 0 0 0,-1 1 0 0 0,-1-1 0 0 0,0 0 0 0 0,-1 0 0 0 0,-1 0 0 0 0,0 0 0 0 0,-1-1 1 0 0,-1 1-1 0 0,0-1 0 0 0,-1-1 0 0 0,-1 1 0 0 0,0-1 0 0 0,0 0 0 0 0,-1-1 0 0 0,-1 0 0 0 0,0-1 0 0 0,-1 0 0 0 0,0 0 0 0 0,-1-1 0 0 0,0 0 0 0 0,0-1 0 0 0,-6 2-20 0 0,-8-1-54 0 0,0-2 1 0 0,-1 0 0 0 0,0-2-1 0 0,0-1 1 0 0,-1-1 0 0 0,1-2-1 0 0,-1 0 1 0 0,0-2-1 0 0,1-1 1 0 0,-7-2 53 0 0,-67-15-2463 0 0,91 9 267 0 0,9 5-1402 0 0,1-1-4195 0 0,0 1-1677 0 0</inkml:trace>
  <inkml:trace contextRef="#ctx0" brushRef="#br0" timeOffset="333.345">1556 968 16932 0 0,'0'0'774'0'0,"0"0"-376"0"0,0 0-281 0 0,0 0 11 0 0,-31 35 146 0 0,-100 112 174 0 0,68-53 414 0 0,58-82-731 0 0,2-6-101 0 0,0 0 1 0 0,0 1-1 0 0,1-1 0 0 0,0 0 0 0 0,0 1 0 0 0,1 0 0 0 0,0-1 0 0 0,0 1 1 0 0,0 0-1 0 0,1-1 0 0 0,0 1 0 0 0,0 0 0 0 0,1 0 0 0 0,0-1 0 0 0,0 1 1 0 0,1-1-1 0 0,-1 1 0 0 0,1-1 0 0 0,1 1 0 0 0,-1-1 0 0 0,1 0 1 0 0,0 0-1 0 0,1 0 0 0 0,-1 0 0 0 0,1-1 0 0 0,1 0 0 0 0,-1 1 0 0 0,0-2 1 0 0,1 1-1 0 0,0 0 0 0 0,0-1 0 0 0,1 0 0 0 0,3 2-30 0 0,6 0 132 0 0,1-2 0 0 0,0 0 0 0 0,0 0-1 0 0,0-2 1 0 0,0 0 0 0 0,1-1 0 0 0,-1 0 0 0 0,0-1 0 0 0,1-1-1 0 0,-1-1 1 0 0,0 0 0 0 0,0-2 0 0 0,0 1 0 0 0,0-2-1 0 0,-1 0 1 0 0,1-1 0 0 0,-1 0 0 0 0,0-1 0 0 0,12-9-132 0 0,-4 5 217 0 0,-1-2 0 0 0,-1 0 0 0 0,0-1 0 0 0,-1-1 0 0 0,0-1 0 0 0,-1-1 0 0 0,-1 0 0 0 0,13-18-217 0 0,-23 27 81 0 0,-2-1 0 0 0,1 0 1 0 0,-1 0-1 0 0,-1 0 0 0 0,0-1 0 0 0,0 0 0 0 0,0 0 0 0 0,-2 0 0 0 0,1-1 0 0 0,-1 1 0 0 0,-1-1 0 0 0,0 1 0 0 0,0-1 1 0 0,-1 0-1 0 0,0 0 0 0 0,-1 0 0 0 0,0 0 0 0 0,-1 0 0 0 0,-1 0 0 0 0,1 0 0 0 0,-3-6-81 0 0,0 8-12 0 0,0 1-1 0 0,0-1 1 0 0,-1 0 0 0 0,0 1-1 0 0,-1 0 1 0 0,0 1 0 0 0,0-1-1 0 0,0 1 1 0 0,-1 0-1 0 0,0 0 1 0 0,-1 1 0 0 0,1 0-1 0 0,-1 1 1 0 0,-1-1 0 0 0,1 1-1 0 0,-1 1 1 0 0,1 0 0 0 0,-1 0-1 0 0,0 1 1 0 0,-1 0 0 0 0,1 0-1 0 0,0 1 1 0 0,-1 0-1 0 0,0 1 1 0 0,1 0 0 0 0,-2 0 12 0 0,-2 0-178 0 0,0 0 1 0 0,0 1 0 0 0,0 0-1 0 0,0 1 1 0 0,1 0-1 0 0,-1 1 1 0 0,0 1 0 0 0,0 0-1 0 0,1 0 1 0 0,-9 5 177 0 0,-26 16-1881 0 0,15-6-3195 0 0,8-3-6802 0 0</inkml:trace>
  <inkml:trace contextRef="#ctx0" brushRef="#br0" timeOffset="2450.487">3121 1241 1176 0 0,'0'0'2395'0'0,"0"0"153"0"0,0 0 214 0 0,0 0 39 0 0,0 0-184 0 0,0 0-384 0 0,0 0-513 0 0,0 0-408 0 0,0 0-322 0 0,0 0-217 0 0,0 0-133 0 0,16 4 2457 0 0,59 81-1759 0 0,-50-36-1093 0 0,-2 1 0 0 0,-3 1 1 0 0,12 44-246 0 0,12 32 98 0 0,-19-33-7 0 0,-25-93-56 0 0,0-1-4 0 0,0 0 13 0 0,0 0 25 0 0,6-41 2043 0 0,25-101-1903 0 0,55-61-166 0 0,-75 181-40 0 0,56-122 57 0 0,-68 143-3339 0 0,-1 9-5094 0 0,2-4-3499 0 0</inkml:trace>
  <inkml:trace contextRef="#ctx0" brushRef="#br0" timeOffset="3075.483">2996 932 9498 0 0,'0'0'2537'0'0,"0"0"-830"0"0,0 0-308 0 0,0 0 38 0 0,0 0 140 0 0,0 0 20 0 0,0 0-171 0 0,0 0-225 0 0,0 0-270 0 0,0 0-232 0 0,0 0-164 0 0,0 0-86 0 0,-4-2-30 0 0,-9-6-12 0 0,10 7-24 0 0,3 1-58 0 0,0 0-42 0 0,0 0-30 0 0,0 0-36 0 0,15 0 389 0 0,433-1 973 0 0,-286 2-1478 0 0,-162-1-85 0 0,0 0 16 0 0,0 0 66 0 0,0 0 28 0 0,0 0 44 0 0,0 0 43 0 0,-9-11 289 0 0,-134-148-230 0 0,104 97-883 0 0,39 62 285 0 0,8-8-2864 0 0,18 2-384 0 0,-9 5-3553 0 0,-7 1-5055 0 0</inkml:trace>
  <inkml:trace contextRef="#ctx0" brushRef="#br0" timeOffset="3488.632">4126 1149 8946 0 0,'0'0'2042'0'0,"0"0"-641"0"0,0 0-290 0 0,0 0 17 0 0,0 0 70 0 0,0 0-60 0 0,0 0-226 0 0,0 0-296 0 0,0 0-197 0 0,0 0-82 0 0,0 0 41 0 0,0 0 179 0 0,0 0 160 0 0,3 2 100 0 0,1 3-453 0 0,1-1 1 0 0,1-1 0 0 0,-1 1 0 0 0,1-1 0 0 0,-1 0-1 0 0,1 0 1 0 0,0 0 0 0 0,0-1 0 0 0,0 0 0 0 0,1 0-1 0 0,-1-1 1 0 0,0 1 0 0 0,1-1 0 0 0,4 0-365 0 0,156-15 1705 0 0,-136 9-1389 0 0,68-14-29 0 0,-33 12-222 0 0,-66 7-81 0 0,0 0-1 0 0,-19 9-8806 0 0,15-6 4441 0 0,-4 4-7144 0 0</inkml:trace>
  <inkml:trace contextRef="#ctx0" brushRef="#br0" timeOffset="3854.14">4133 1392 13515 0 0,'0'0'1920'0'0,"0"0"-423"0"0,0 0-130 0 0,0 0 4 0 0,0 0-82 0 0,0 0-178 0 0,0 0-259 0 0,0 0-248 0 0,0 0-182 0 0,0 0-121 0 0,0 0-99 0 0,0 0-32 0 0,0 0 2 0 0,-2 2 16 0 0,2-1-147 0 0,0 0 0 0 0,-1 0 1 0 0,1 0-1 0 0,0 0 0 0 0,0-1 0 0 0,0 1 0 0 0,0 0 0 0 0,0 0 0 0 0,0 0 0 0 0,0 0 0 0 0,0 0 0 0 0,0 0 0 0 0,0 0 0 0 0,0-1 0 0 0,1 1 0 0 0,-1 0 1 0 0,0 0-1 0 0,0 0 0 0 0,1 0 0 0 0,-1-1 0 0 0,1 1 0 0 0,-1 0 0 0 0,1 0 0 0 0,-1-1 0 0 0,1 1 0 0 0,-1 0 0 0 0,1-1 0 0 0,0 1 0 0 0,-1-1 0 0 0,1 1 1 0 0,0-1-1 0 0,0 1 0 0 0,-1-1 0 0 0,1 1 0 0 0,0-1 0 0 0,0 1 0 0 0,0-1 0 0 0,0 0 0 0 0,-1 0 0 0 0,1 0 0 0 0,0 1 0 0 0,0-1 0 0 0,0 0 0 0 0,0 0 1 0 0,0 0-1 0 0,0 0 0 0 0,0 0 0 0 0,-1 0 0 0 0,1-1 0 0 0,0 1 0 0 0,0 0 0 0 0,0 0 0 0 0,0-1 0 0 0,0 1-41 0 0,178-6 2046 0 0,-109-2-1763 0 0,44 4-86 0 0,-114 4-226 0 0,0 0-29 0 0,0 0-11 0 0,0 0-24 0 0,0 0-25 0 0,0 0-40 0 0,0 0-56 0 0,-3-6-3256 0 0,2 4-2250 0 0,1-1-6266 0 0</inkml:trace>
  <inkml:trace contextRef="#ctx0" brushRef="#br0" timeOffset="6441.168">5284 689 12859 0 0,'0'0'1827'0'0,"0"0"-379"0"0,0 0-96 0 0,0 0 82 0 0,0 0 48 0 0,0 0-126 0 0,0 0-326 0 0,0 0-336 0 0,0 0-251 0 0,0 0-145 0 0,0 0-61 0 0,0 0-41 0 0,-4-4 987 0 0,17-21 672 0 0,-10 17-1916 0 0,-13 23 189 0 0,-16 24 2 0 0,26-38-118 0 0,0-1 10 0 0,0 0-2 0 0,0 0 6 0 0,0 0-3 0 0,0 0 12 0 0,0 0-6 0 0,0 0-16 0 0,0 0-5 0 0,0 0-17 0 0,18-33-2277 0 0,15 14-4294 0 0,-29 19-5366 0 0</inkml:trace>
  <inkml:trace contextRef="#ctx0" brushRef="#br0" timeOffset="8122.854">5952 832 7922 0 0,'0'0'1964'0'0,"0"0"-250"0"0,0 0-102 0 0,0 0-3 0 0,0 0-26 0 0,0 0-178 0 0,0 0-281 0 0,0 0-274 0 0,0 0-219 0 0,0 0-127 0 0,0 0-12 0 0,0 0 28 0 0,0 0 31 0 0,27-19 2484 0 0,-5 0-2717 0 0,-1-1 1 0 0,-1 0-1 0 0,0-2 0 0 0,-2-1 0 0 0,0 0 0 0 0,-2-1 1 0 0,0-1-1 0 0,-2 0 0 0 0,-1-1 0 0 0,2-7-318 0 0,-1-4 210 0 0,-4 63-361 0 0,28 42 214 0 0,33 88 70 0 0,-68-122 13 0 0,-1-3-2720 0 0,6-13-7354 0 0,-6-16-2628 0 0</inkml:trace>
  <inkml:trace contextRef="#ctx0" brushRef="#br0" timeOffset="5834.899">5137 1230 13675 0 0,'0'0'1334'0'0,"0"0"-393"0"0,0 0-162 0 0,0 0 186 0 0,0 0 181 0 0,0 0-11 0 0,0 0-184 0 0,0 0-336 0 0,0 0-310 0 0,0 0-160 0 0,0 0-78 0 0,0 0 30 0 0,9 452 1852 0 0,-19-389 265 0 0,8-88-2150 0 0,1 0 0 0 0,1-1 1 0 0,0 1-1 0 0,2 0 0 0 0,2 0 0 0 0,0-1 1 0 0,1 2-1 0 0,1-1 0 0 0,8-17-64 0 0,1 3 24 0 0,0 0 0 0 0,3 2 0 0 0,1 0-1 0 0,2 1 1 0 0,1 2 0 0 0,2 0 0 0 0,1 1-1 0 0,2 1 1 0 0,1 2 0 0 0,19-16-24 0 0,-39 39 14 0 0,-1 2 0 0 0,1-1-1 0 0,0 1 1 0 0,0 0 0 0 0,0 1 0 0 0,1 0 0 0 0,-1 0 0 0 0,1 1 0 0 0,0 0 0 0 0,0 0 0 0 0,0 1 0 0 0,3 0-14 0 0,-10 4 7 0 0,0-1 1 0 0,0 0 0 0 0,-1 1 0 0 0,1-1 0 0 0,0 1-1 0 0,-1-1 1 0 0,1 1 0 0 0,-1 0 0 0 0,1-1 0 0 0,-1 1 0 0 0,0 0-1 0 0,0 0 1 0 0,0 0 0 0 0,0 0 0 0 0,0 1 0 0 0,0-1-1 0 0,0 0 1 0 0,-1 0 0 0 0,1 0 0 0 0,-1 1 0 0 0,0-1 0 0 0,0 0-1 0 0,0 0 1 0 0,0 1 0 0 0,0-1 0 0 0,0 0 0 0 0,0 2-8 0 0,0 0 27 0 0,0 18 49 0 0,0 1 0 0 0,-2-1 0 0 0,0 0 0 0 0,-2 1 0 0 0,0-1 0 0 0,-2-1 0 0 0,-3 11-76 0 0,-4 16 16 0 0,3-37-1589 0 0,4-23-3231 0 0,2 2-1669 0 0,2 6-5275 0 0</inkml:trace>
  <inkml:trace contextRef="#ctx0" brushRef="#br0" timeOffset="7054.163">5888 1403 5265 0 0,'0'0'3001'0'0,"0"0"-1713"0"0,0 0-864 0 0,0 0-110 0 0,0 0 322 0 0,0 0 415 0 0,0 0 245 0 0,0 0 41 0 0,0 0-154 0 0,0 0-212 0 0,0 0-131 0 0,0 0-53 0 0,0 0-39 0 0,24 7 25 0 0,75 23-3 0 0,-3-24 1366 0 0,-81-8-1924 0 0,1 0 0 0 0,-1-2 1 0 0,0 0-1 0 0,1-1 1 0 0,-2 0-1 0 0,1-1 0 0 0,-1-1 1 0 0,0 0-1 0 0,0-1 1 0 0,-1-1-1 0 0,0 0 0 0 0,0-1 1 0 0,-1 0-1 0 0,-1 0 0 0 0,1-2 1 0 0,-2 1-1 0 0,0-1 1 0 0,0-1-1 0 0,3-6-212 0 0,-10 16 16 0 0,-1-1 0 0 0,1 0 0 0 0,-1-1-1 0 0,0 1 1 0 0,0 0 0 0 0,0-1 0 0 0,0 1 0 0 0,-1-1 0 0 0,0 1-1 0 0,0-1 1 0 0,0 0 0 0 0,0 0 0 0 0,-1 1 0 0 0,0-1-1 0 0,0 0 1 0 0,0 0 0 0 0,0 0 0 0 0,-1 1 0 0 0,0-1 0 0 0,0 0-1 0 0,0 1 1 0 0,-1-1 0 0 0,1 1 0 0 0,-1-1 0 0 0,0 1 0 0 0,-1 0-1 0 0,1-1 1 0 0,-1 1 0 0 0,1 1 0 0 0,-1-1 0 0 0,-1 0-1 0 0,1 1 1 0 0,0-1 0 0 0,-1 1 0 0 0,0 0 0 0 0,1 0 0 0 0,-1 0-1 0 0,0 1 1 0 0,-1-1 0 0 0,1 1 0 0 0,0 0 0 0 0,-1 0 0 0 0,1 1-1 0 0,-1-1 1 0 0,-4 0-16 0 0,-11 0-26 0 0,-1 1 0 0 0,1 0-1 0 0,-1 2 1 0 0,1 0 0 0 0,-1 2 0 0 0,1 0-1 0 0,0 1 1 0 0,0 1 0 0 0,0 1-1 0 0,1 0 1 0 0,0 2 0 0 0,0 0 0 0 0,1 1-1 0 0,0 1 1 0 0,0 1 0 0 0,1 0 0 0 0,1 1-1 0 0,0 1 1 0 0,0 1 0 0 0,-7 9 26 0 0,12-12-7 0 0,1 1 1 0 0,1 0 0 0 0,0 1 0 0 0,0 0-1 0 0,1 0 1 0 0,1 0 0 0 0,0 1-1 0 0,1 1 1 0 0,1-1 0 0 0,0 1-1 0 0,-2 12 7 0 0,5-20 17 0 0,1 0 1 0 0,0 1-1 0 0,0-1 0 0 0,1 1 0 0 0,0-1 0 0 0,0 0 0 0 0,1 1 0 0 0,0-1 0 0 0,0 0 0 0 0,1 0 0 0 0,0 1 0 0 0,0-1 0 0 0,1 0 0 0 0,0-1 0 0 0,0 1 1 0 0,0 0-1 0 0,1-1 0 0 0,0 0 0 0 0,0 0 0 0 0,1 0 0 0 0,-1 0 0 0 0,1-1 0 0 0,1 0 0 0 0,-1 0 0 0 0,3 2-17 0 0,8 2 146 0 0,0-1 0 0 0,1-1 0 0 0,0 0 0 0 0,0-1 0 0 0,0-1 0 0 0,1 0 0 0 0,-1-1 0 0 0,1-2 1 0 0,0 1-1 0 0,0-2 0 0 0,1 0 0 0 0,-1-2 0 0 0,16-1-146 0 0,-14 2 110 0 0,1 0-43 0 0,-1-1 1 0 0,0-1 0 0 0,0 0-1 0 0,1-2 1 0 0,-2 0 0 0 0,1-1-1 0 0,0-1 1 0 0,-1-1 0 0 0,0-1-1 0 0,-1-1 1 0 0,0 0 0 0 0,0-1-68 0 0,26-46-598 0 0,-42 28-4347 0 0,-6 24-2106 0 0,-1 0-5782 0 0</inkml:trace>
  <inkml:trace contextRef="#ctx0" brushRef="#br0" timeOffset="7581.119">6633 1550 11522 0 0,'0'0'3821'0'0,"0"0"-2238"0"0,0 0-989 0 0,0 0-151 0 0,0 0 194 0 0,0 0 295 0 0,0 0 107 0 0,0 0-84 0 0,0 0-195 0 0,0 0-265 0 0,0 0-130 0 0,0 0-66 0 0,5 22-51 0 0,18 103 81 0 0,-21-37 313 0 0,-11-80 1720 0 0,8-19-2302 0 0,1-1 0 0 0,0 1 0 0 0,1 0 0 0 0,0-1 0 0 0,0 1 0 0 0,2 0 0 0 0,-1 0 0 0 0,1 0 0 0 0,1 0 0 0 0,0 0 0 0 0,1 1 0 0 0,0-1 0 0 0,0 1 0 0 0,1 1 0 0 0,6-8-60 0 0,-7 10 9 0 0,2-4 5 0 0,1 0 0 0 0,0 0 0 0 0,1 1-1 0 0,0 0 1 0 0,1 1 0 0 0,0-1-1 0 0,0 2 1 0 0,1 0 0 0 0,0 0 0 0 0,0 1-1 0 0,1 0 1 0 0,0 1 0 0 0,0 0-1 0 0,7-1-13 0 0,-18 7-2 0 0,1 0-1 0 0,-1 0 1 0 0,1 0-1 0 0,-1 0 1 0 0,0 0-1 0 0,1 0 1 0 0,-1 0-1 0 0,1 0 1 0 0,-1 1-1 0 0,1-1 1 0 0,-1 0-1 0 0,0 1 1 0 0,1-1-1 0 0,-1 1 1 0 0,0 0-1 0 0,1-1 1 0 0,-1 1-1 0 0,0 0 1 0 0,0 0-1 0 0,0 0 1 0 0,1 0-1 0 0,-1 0 1 0 0,0 0-1 0 0,-1 0 1 0 0,1 0-1 0 0,0 1 0 0 0,0-1 1 0 0,0 0-1 0 0,-1 0 1 0 0,1 1-1 0 0,0-1 1 0 0,-1 1-1 0 0,0-1 1 0 0,1 0-1 0 0,-1 1 1 0 0,0-1-1 0 0,1 1 1 0 0,-1-1-1 0 0,0 1 3 0 0,4 68-125 0 0,-4-59 44 0 0,0-10-14 0 0,2 12-725 0 0,7-13-5114 0 0,-7-3-74 0 0,-2-1-5741 0 0</inkml:trace>
  <inkml:trace contextRef="#ctx0" brushRef="#br0" timeOffset="11154.451">7622 1377 0 0 0,'0'0'545'0'0,"0"0"425"0"0,0 0 146 0 0,0 0 161 0 0,0 0 193 0 0,0 0 145 0 0,0 0 43 0 0,0 0-75 0 0,0 0-124 0 0,0 0-88 0 0,0 0-71 0 0,4 0 5306 0 0,17 0-5469 0 0,20-2-505 0 0,-1-1-1 0 0,1-3 0 0 0,-1-1 1 0 0,0-2-1 0 0,6-4-631 0 0,247-42 832 0 0,-271 56-741 0 0,-35-3-2157 0 0,-6-2-1489 0 0,11 3 145 0 0,-1 0-3386 0 0,2 0-3564 0 0</inkml:trace>
  <inkml:trace contextRef="#ctx0" brushRef="#br0" timeOffset="12085.064">7937 1068 9146 0 0,'0'0'1772'0'0,"0"0"-358"0"0,0 0-158 0 0,0 0 77 0 0,0 0 131 0 0,0 0-11 0 0,0 0-170 0 0,0 0-280 0 0,0 0-269 0 0,0 0-173 0 0,0 0-98 0 0,0 0-35 0 0,0 0-30 0 0,-14 10-17 0 0,-43 34-25 0 0,55-43-327 0 0,1 0-1 0 0,0 0 1 0 0,-1 0-1 0 0,1 0 1 0 0,0 0 0 0 0,0 0-1 0 0,0 0 1 0 0,0 0-1 0 0,0 1 1 0 0,0-1 0 0 0,0 1-1 0 0,0-1 1 0 0,0 0-1 0 0,1 1 1 0 0,-1-1 0 0 0,0 1-1 0 0,1 0 1 0 0,-1-1-1 0 0,1 1 1 0 0,0-1 0 0 0,0 1-1 0 0,0 0 1 0 0,-1-1 0 0 0,1 1-1 0 0,1 0 1 0 0,-1-1-1 0 0,0 1 1 0 0,0 1-29 0 0,1 3 113 0 0,0 19 243 0 0,1 0 1 0 0,1 0 0 0 0,1 0 0 0 0,1-1 0 0 0,1 1 0 0 0,4 8-357 0 0,-4-10 125 0 0,-2 0 0 0 0,0 1 0 0 0,-2-1-1 0 0,0 1 1 0 0,-2-1 0 0 0,0 1 0 0 0,-3 10-125 0 0,-11 10 387 0 0,10 23 1234 0 0,4-31-1905 0 0,0-63-2680 0 0,0 11-2882 0 0,0 8-6096 0 0</inkml:trace>
  <inkml:trace contextRef="#ctx0" brushRef="#br0" timeOffset="13553.935">8911 1270 9682 0 0,'0'0'2070'0'0,"0"0"-368"0"0,0 0-219 0 0,0 0 1 0 0,0 0-81 0 0,0 0-218 0 0,0 0-330 0 0,0 0-327 0 0,0 0-181 0 0,0 0-66 0 0,0 0 0 0 0,-3 11 20 0 0,-11 88 419 0 0,10 191 788 0 0,4-299 770 0 0,3-110-1508 0 0,10 68-718 0 0,2 1 1 0 0,3 1 0 0 0,1 0-1 0 0,3 1 1 0 0,1 2-1 0 0,3 0 1 0 0,2 1 0 0 0,1 2-1 0 0,18-18-52 0 0,-44 57 2 0 0,0 1-1 0 0,0-1 0 0 0,0 1 1 0 0,1 0-1 0 0,-1 0 0 0 0,1 0 1 0 0,-1 1-1 0 0,1-1 0 0 0,0 1 1 0 0,0 0-1 0 0,0 0 0 0 0,0 0 1 0 0,1 0-1 0 0,-1 1 0 0 0,0 0 1 0 0,2 0-2 0 0,21 48 152 0 0,-21 105-539 0 0,7-136-1687 0 0,0-11-4229 0 0,-8-4 2026 0 0,-1 2-7574 0 0</inkml:trace>
  <inkml:trace contextRef="#ctx0" brushRef="#br0" timeOffset="15042.078">9853 663 7402 0 0,'0'0'2165'0'0,"0"0"-267"0"0,0 0-51 0 0,0 0 87 0 0,0 0-23 0 0,0 0-267 0 0,0 0-309 0 0,0 0-305 0 0,0 0-262 0 0,0 0-151 0 0,0 0-86 0 0,0 0-57 0 0,0 0-12 0 0,-1-3 13 0 0,-12-2 2631 0 0,-6 24-2483 0 0,34-45 371 0 0,-7 13-972 0 0,-8 13 112 0 0,-11 10 110 0 0,-25 19-188 0 0,36-29-52 0 0,0 0-4 0 0,0 0 18 0 0,0 0 1 0 0,0 0-18 0 0,0 0 13 0 0,7-1 34 0 0,-6 0 96 0 0,-1 0-3322 0 0,7 0-5805 0 0,-4 1 6742 0 0,1 0-10324 0 0</inkml:trace>
  <inkml:trace contextRef="#ctx0" brushRef="#br0" timeOffset="13966.138">9798 1116 17004 0 0,'0'0'1285'0'0,"0"0"-242"0"0,0 0-79 0 0,0 0 37 0 0,0 0-33 0 0,0 0-165 0 0,0 0-249 0 0,0 0-162 0 0,0 0-129 0 0,-28 32-92 0 0,-85 105-46 0 0,66-52-9 0 0,42-66-94 0 0,-1-8-26 0 0,1 0 0 0 0,1 1 1 0 0,0-1-1 0 0,1 1 1 0 0,0 0-1 0 0,1 0 0 0 0,0 0 1 0 0,1 0-1 0 0,0 1 1 0 0,1-1-1 0 0,0 0 1 0 0,1 0-1 0 0,1 1 0 0 0,-1-1 1 0 0,2 0-1 0 0,0 0 1 0 0,1-1-1 0 0,0 1 0 0 0,0-1 1 0 0,1 1-1 0 0,1-1 1 0 0,0-1-1 0 0,0 1 0 0 0,1-1 1 0 0,0 0-1 0 0,3 1 4 0 0,-2-4 45 0 0,1-1 1 0 0,0-1-1 0 0,1 1 0 0 0,-1-2 0 0 0,1 1 1 0 0,0-1-1 0 0,0-1 0 0 0,0 1 0 0 0,1-2 0 0 0,-1 0 1 0 0,1 0-1 0 0,0-1 0 0 0,-1 0 0 0 0,1 0 0 0 0,0-2 1 0 0,0 1-1 0 0,-1-1 0 0 0,1-1 0 0 0,-1 0 1 0 0,1 0-1 0 0,-1-1 0 0 0,2-1-45 0 0,12-4 189 0 0,-1-1 0 0 0,0-1-1 0 0,0-2 1 0 0,-1 0 0 0 0,-1-1 0 0 0,0-1 0 0 0,-1-1-1 0 0,-1 0 1 0 0,2-4-189 0 0,-5 4 114 0 0,-1-1 1 0 0,-1-1-1 0 0,-1 0 0 0 0,0-1 0 0 0,-2 0 1 0 0,0-1-1 0 0,0-1 0 0 0,-2 1 0 0 0,-1-1 0 0 0,0-1 1 0 0,-1 0-1 0 0,-1-2-114 0 0,-3 12 17 0 0,0 0-1 0 0,-1-1 1 0 0,0 0 0 0 0,-1 1 0 0 0,-1-1-1 0 0,0 0 1 0 0,0 0 0 0 0,-1 0 0 0 0,0 1-1 0 0,-1-1 1 0 0,-1 1 0 0 0,0-1 0 0 0,0 1-1 0 0,-1 0 1 0 0,0 0 0 0 0,-1 0 0 0 0,-1 1-1 0 0,1-1 1 0 0,-2 1 0 0 0,1 1-1 0 0,-1-1 1 0 0,-8-7-17 0 0,7 10-39 0 0,1 0 0 0 0,-1 1 0 0 0,0 0 0 0 0,-1 0 0 0 0,1 1 1 0 0,-1 0-1 0 0,-1 1 0 0 0,1 0 0 0 0,0 0 0 0 0,-1 1 0 0 0,0 0 0 0 0,0 1 0 0 0,1 0 0 0 0,-1 1 0 0 0,-1 0 0 0 0,1 0 0 0 0,0 1 0 0 0,0 0 0 0 0,0 1 0 0 0,0 0 0 0 0,0 1 0 0 0,0 0 0 0 0,0 0 0 0 0,0 1 1 0 0,-8 4 38 0 0,-11 4-980 0 0,1 2 1 0 0,0 1 0 0 0,1 1 0 0 0,1 2-1 0 0,0 0 1 0 0,1 2 0 0 0,-18 17 979 0 0,12-7-6028 0 0,11-9-5733 0 0</inkml:trace>
  <inkml:trace contextRef="#ctx0" brushRef="#br0" timeOffset="14272.332">9527 1473 4017 0 0,'0'0'3711'0'0,"0"0"-1211"0"0,0 0-388 0 0,0 0-42 0 0,0 0-151 0 0,0 0-265 0 0,0 0-241 0 0,0 0-234 0 0,0 0-216 0 0,0 0-167 0 0,0 0-140 0 0,0 0-121 0 0,0 0-67 0 0,26-20-65 0 0,79-59-60 0 0,-57 50 182 0 0,93 21 270 0 0,-121 9-751 0 0,0 2 0 0 0,0 1 0 0 0,-1 0-1 0 0,0 2 1 0 0,0 0 0 0 0,0 1 0 0 0,0 0 0 0 0,-1 2 0 0 0,12 8-44 0 0,12 3 228 0 0,35 9 416 0 0,-76-29-675 0 0,-1 1 1 0 0,1-1-1 0 0,-1 0 0 0 0,1 1 1 0 0,-1-1-1 0 0,1 1 0 0 0,-1-1 1 0 0,1 0-1 0 0,-1 1 1 0 0,1-1-1 0 0,0 0 0 0 0,-1 1 1 0 0,1-1-1 0 0,-1 0 0 0 0,1 0 1 0 0,0 0-1 0 0,-1 0 0 0 0,1 0 1 0 0,0 0-1 0 0,-1 1 1 0 0,1-2-1 0 0,0 1 0 0 0,-1 0 1 0 0,1 0-1 0 0,0 0 0 0 0,-1 0 1 0 0,1 0-1 0 0,-1 0 1 0 0,1-1-1 0 0,0 1 0 0 0,-1 0 1 0 0,1 0-1 0 0,-1-1 0 0 0,1 1 1 0 0,-1-1-1 0 0,1 1 0 0 0,-1 0 1 0 0,1-1-1 0 0,-1 1 1 0 0,1-1-1 0 0,-1 1 0 0 0,1-1 1 0 0,-1 1-1 0 0,0-1 0 0 0,1 1 1 0 0,-1-1-1 0 0,0 0 1 0 0,0 1-1 0 0,1-1 0 0 0,-1 1 1 0 0,0-1-1 0 0,0 0 0 0 0,0 1 1 0 0,0-1-1 0 0,0 0 0 0 0,0 1 1 0 0,0-1-1 0 0,0 0 1 0 0,0 1-1 0 0,0-1 0 0 0,0 0 1 0 0,0 1-1 0 0,0-1 0 0 0,0 0 31 0 0,0-18-3726 0 0,0 7-3353 0 0,0 4-4736 0 0</inkml:trace>
  <inkml:trace contextRef="#ctx0" brushRef="#br0" timeOffset="18521.097">10779 563 8594 0 0,'0'0'1711'0'0,"0"0"-204"0"0,0 0 92 0 0,0 0 217 0 0,0 0 14 0 0,0 0-208 0 0,0 0-381 0 0,0 0-391 0 0,0 0-283 0 0,0 0-101 0 0,0 0-12 0 0,0 0 22 0 0,0 0 40 0 0,1-4 1128 0 0,119-103 690 0 0,6-14-1462 0 0,-124 121-871 0 0,0-1-1 0 0,0 1 1 0 0,0-1-1 0 0,0 1 1 0 0,0-1-1 0 0,1 1 1 0 0,-1 0-1 0 0,0 0 1 0 0,0 0-1 0 0,0 1 1 0 0,0-1-1 0 0,0 0 1 0 0,1 1-1 0 0,-1-1 0 0 0,0 1 1 0 0,0 0-1 0 0,0 0 1 0 0,0 0-1 0 0,0 0 1 0 0,0 0-1 0 0,-1 0 1 0 0,1 0-1 0 0,0 0 1 0 0,0 1-1 0 0,-1-1 1 0 0,1 1-1 0 0,-1-1 1 0 0,0 1-1 0 0,1 0 1 0 0,0 1-1 0 0,42 59 139 0 0,19 59 70 0 0,-39-60-344 0 0,0-41-2736 0 0,-15-17-3716 0 0,-7 0-5593 0 0</inkml:trace>
  <inkml:trace contextRef="#ctx0" brushRef="#br0" timeOffset="17122.328">10746 1274 0 0 0,'0'0'560'0'0,"0"0"607"0"0,0 0 140 0 0,0 0-13 0 0,0 0 57 0 0,0 0 32 0 0,0 0-22 0 0,0 0-70 0 0,0 0-135 0 0,0 0-142 0 0,-5-1-65 0 0,2 0-560 0 0,-9-4-241 0 0,2 5 2781 0 0,11 25 105 0 0,3-20-2888 0 0,0-1 0 0 0,0 0 0 0 0,0 0 0 0 0,1 0 0 0 0,-1-1-1 0 0,1 1 1 0 0,0-1 0 0 0,0 0 0 0 0,0 0 0 0 0,1-1 0 0 0,-1 0-1 0 0,0 0 1 0 0,1 0 0 0 0,0-1 0 0 0,-1 1 0 0 0,1-1 0 0 0,0-1-1 0 0,-1 1 1 0 0,1-1 0 0 0,0 0 0 0 0,0 0 0 0 0,0 0-1 0 0,2-2-144 0 0,19 0 229 0 0,0-1 0 0 0,0-1 1 0 0,0-2-1 0 0,-1-1 1 0 0,0-1-1 0 0,0-1 1 0 0,-1-1-1 0 0,0-1 1 0 0,0-1-1 0 0,-2-2 1 0 0,17-11-231 0 0,-31 20 39 0 0,0-1 1 0 0,-1 1-1 0 0,0-1 1 0 0,0-1-1 0 0,-1 1 1 0 0,0-1 0 0 0,0-1-1 0 0,0 1 1 0 0,-1-1-1 0 0,0 0 1 0 0,-1 0-1 0 0,0-1 1 0 0,0 0-1 0 0,-1 0 1 0 0,0 0-1 0 0,0 0 1 0 0,-1-1 0 0 0,-1 0-1 0 0,1 1 1 0 0,-1-1-1 0 0,-1 0 1 0 0,0 0-1 0 0,0 0 1 0 0,-1 0-1 0 0,-1 0 1 0 0,1 0 0 0 0,-2 0-1 0 0,1 0 1 0 0,-2-1-40 0 0,-2 4-10 0 0,-1-1 0 0 0,-1 1 0 0 0,0 0 0 0 0,0 1 1 0 0,0-1-1 0 0,0 1 0 0 0,-1 1 0 0 0,0-1 0 0 0,-1 2 1 0 0,1-1-1 0 0,-1 1 0 0 0,0 0 0 0 0,0 1 0 0 0,0 0 1 0 0,0 0-1 0 0,0 1 0 0 0,-1 0 0 0 0,1 1 0 0 0,-1 0 1 0 0,1 0-1 0 0,-1 1 0 0 0,0 0 0 0 0,1 1 0 0 0,-1 0 0 0 0,1 1 1 0 0,-1 0-1 0 0,1 0 0 0 0,0 1 0 0 0,0 0 0 0 0,0 1 1 0 0,0 0-1 0 0,0 0 0 0 0,1 1 0 0 0,-1 1 10 0 0,-13 5 1 0 0,1 0-1 0 0,0 2 0 0 0,1 1 0 0 0,1 1 1 0 0,0 0-1 0 0,1 1 0 0 0,1 1 1 0 0,0 1-1 0 0,1 0 0 0 0,1 2 0 0 0,1-1 1 0 0,1 2-1 0 0,1 0 0 0 0,-3 6 0 0 0,8-9 67 0 0,0 0 1 0 0,1 0-1 0 0,1 1 0 0 0,1 0 0 0 0,1 0 1 0 0,0 0-1 0 0,1 0 0 0 0,1 0 0 0 0,1 0 1 0 0,1 1-1 0 0,1-1 0 0 0,3 16-67 0 0,-2-23 90 0 0,0-1 1 0 0,1 1-1 0 0,0-1 0 0 0,1-1 1 0 0,0 1-1 0 0,1 0 0 0 0,0-1 0 0 0,0 0 1 0 0,1-1-1 0 0,0 0 0 0 0,1 0 1 0 0,0 0-1 0 0,1-1 0 0 0,0 0 0 0 0,0-1 1 0 0,0 0-1 0 0,1 0 0 0 0,0-1 1 0 0,1 0-1 0 0,10 4-90 0 0,8-1 165 0 0,0-2 1 0 0,1 0 0 0 0,0-3-1 0 0,0 0 1 0 0,1-2 0 0 0,-1-1-1 0 0,21-2-165 0 0,-30 1 40 0 0,-15 0-26 0 0,-1 0 1 0 0,1 0-1 0 0,-1-1 1 0 0,1 1-1 0 0,-1-1 1 0 0,1 0-1 0 0,-1-1 1 0 0,1 1-1 0 0,-1-1 1 0 0,0 0-1 0 0,0 0 0 0 0,0-1 1 0 0,0 0-1 0 0,2-1-14 0 0,-7 4 15 0 0,0 0-4 0 0,0 0 6 0 0,0 0 6 0 0,0 0-21 0 0,-1-6-5008 0 0,0 1-4848 0 0,1 4-2671 0 0</inkml:trace>
  <inkml:trace contextRef="#ctx0" brushRef="#br0" timeOffset="17519.083">11690 1344 13579 0 0,'0'0'2678'0'0,"0"0"-1123"0"0,0 0-495 0 0,0 0-60 0 0,0 0 40 0 0,0 0-31 0 0,0 0-153 0 0,0 0-201 0 0,0 0-177 0 0,0 0-132 0 0,0 0-85 0 0,-32 25-54 0 0,-98 80-50 0 0,91-58-29 0 0,35-38-95 0 0,1-1 0 0 0,0 1 0 0 0,1 1 0 0 0,0-1 0 0 0,0 0 0 0 0,1 1 0 0 0,0-1 0 0 0,1 1-1 0 0,0-1 1 0 0,0 1 0 0 0,1-1 0 0 0,0 1 0 0 0,1-1 0 0 0,0 0 0 0 0,0 0 0 0 0,1 0 0 0 0,1 0-1 0 0,-1 0 1 0 0,1 0 0 0 0,1-1 0 0 0,0 2-33 0 0,0-4 52 0 0,1 0 0 0 0,-1 0 1 0 0,1-1-1 0 0,0 0 0 0 0,1 0 0 0 0,-1 0 0 0 0,1-1 0 0 0,0 0 0 0 0,0 0 1 0 0,1 0-1 0 0,-1-1 0 0 0,1-1 0 0 0,-1 1 0 0 0,1-1 0 0 0,0 0 0 0 0,0-1 1 0 0,0 0-1 0 0,0 0 0 0 0,0 0 0 0 0,1-1-52 0 0,5-1 98 0 0,1 0 0 0 0,-1 0-1 0 0,0-2 1 0 0,1 0 0 0 0,-1 0 0 0 0,0-1 0 0 0,-1-1 0 0 0,1 0-1 0 0,-1-1 1 0 0,0-1 0 0 0,-1 0 0 0 0,1 0 0 0 0,-1-1-1 0 0,-1-1 1 0 0,1 0 0 0 0,-2-1 0 0 0,1 0 0 0 0,-1 0 0 0 0,-1-1-1 0 0,0 0 1 0 0,0-1 0 0 0,-1 0 0 0 0,-1-1 0 0 0,0 1-1 0 0,-1-1 1 0 0,3-7-98 0 0,-6 12-44 0 0,0 0-1 0 0,0-1 0 0 0,-1 0 1 0 0,0 1-1 0 0,0-1 1 0 0,-1 0-1 0 0,0 0 0 0 0,-1 0 1 0 0,0 0-1 0 0,0 0 1 0 0,-1 0-1 0 0,0 0 0 0 0,-1 1 1 0 0,1-1-1 0 0,-2 0 0 0 0,1 1 1 0 0,-1-1-1 0 0,-1 1 1 0 0,0 0-1 0 0,0 0 0 0 0,0 0 1 0 0,-1 1-1 0 0,0-1 1 0 0,-1 1-1 0 0,1 0 0 0 0,-1 1 1 0 0,-1-1-1 0 0,1 1 1 0 0,-1 0-1 0 0,0 1 0 0 0,0 0 1 0 0,-1 0-1 0 0,0 1 0 0 0,0-1 1 0 0,0 2-1 0 0,0-1 1 0 0,0 1-1 0 0,-1 0 0 0 0,0 1 1 0 0,1 0-1 0 0,-1 0 1 0 0,-9 0 44 0 0,-63 16-2810 0 0,31 9-3756 0 0,30-12-5126 0 0</inkml:trace>
  <inkml:trace contextRef="#ctx0" brushRef="#br0" timeOffset="17858.086">11517 1591 11282 0 0,'0'0'2638'0'0,"0"0"-1069"0"0,0 0-360 0 0,0 0 144 0 0,0 0 108 0 0,0 0-98 0 0,0 0-245 0 0,0 0-329 0 0,0 0-270 0 0,0 0-159 0 0,0 0-99 0 0,0 0-63 0 0,0 0-35 0 0,6-5-1 0 0,60-23 886 0 0,2 24-427 0 0,-52 2-524 0 0,-1 1 0 0 0,1 0 1 0 0,0 1-1 0 0,-1 1 0 0 0,1 0 1 0 0,-1 1-1 0 0,1 1 0 0 0,-1 0 1 0 0,11 5-98 0 0,66 29 552 0 0,-58-54-2351 0 0,-25 5-1434 0 0,-3 1-3370 0 0,-4 4-5207 0 0</inkml:trace>
  <inkml:trace contextRef="#ctx0" brushRef="#br0" timeOffset="24523.104">2361 306 304 0 0,'0'0'754'0'0,"0"0"-100"0"0,0 0-39 0 0,0 0 81 0 0,0 0 168 0 0,0 0 181 0 0,0 0 152 0 0,0 0 82 0 0,0 0-38 0 0,0 0-95 0 0,0 0-91 0 0,8-16-86 0 0,25-48-47 0 0,-46 105 7184 0 0,-6 112-7116 0 0,57 345 391 0 0,-19-247-642 0 0,-10 97-739 0 0,-16-267 290 0 0,-3 0 1 0 0,-4-1-1 0 0,-3-1 0 0 0,-3 0 0 0 0,-5 0-290 0 0,6 69 1044 0 0,8-35-250 0 0,7-80-499 0 0,53-37-125 0 0,181-51 134 0 0,-142 34-266 0 0,61-13-26 0 0,136-14-12 0 0,-14 19 22 0 0,47 22-62 0 0,-62-14 134 0 0,-91 6-94 0 0,-28-1-6 0 0,73 8 14 0 0,143-35-28 0 0,119 31-17 0 0,-92-2 33 0 0,167 2-61 0 0,-403 12 21 0 0,129-18 44 0 0,491-33-127 0 0,-491 26 134 0 0,-37 16-37 0 0,659 9-14 0 0,-398-17 68 0 0,425-2 19 0 0,456-18 2 0 0,-678 37 9 0 0,-606 7-12 0 0,-68-3-46 0 0,-26-4-2 0 0,0 0 14 0 0,0 0 13 0 0,0 0 0 0 0,0 0-13 0 0,0 0-9 0 0,0 0 13 0 0,0 0 3 0 0,0 0 3 0 0,0 0 24 0 0,0 0-40 0 0,0 0 9 0 0,0 0 5 0 0,0 0 1 0 0,0 0 7 0 0,0 0-5 0 0,0 0-35 0 0,0 0 33 0 0,0 0-2 0 0,0 0-8 0 0,0 0 30 0 0,0 0-20 0 0,0 0-3 0 0,0 0-4 0 0,0 0 5 0 0,0 0 1 0 0,0 0 3 0 0,0 0 3 0 0,0 0-19 0 0,0 0 8 0 0,0 0-2 0 0,0 0-1 0 0,0 0 5 0 0,0 0 18 0 0,0 0-6 0 0,0 0 19 0 0,0 0 10 0 0,0 0 3 0 0,0 0 31 0 0,0 0 12 0 0,0-5 75 0 0,-49-149-126 0 0,12 38-22 0 0,-5 1 0 0 0,-25-44-27 0 0,49 112 5 0 0,1 0 1 0 0,3-2 0 0 0,2 0 0 0 0,1 0 0 0 0,-2-49-6 0 0,-18-89 41 0 0,-6 3-14 0 0,31-23 8 0 0,-19 78-89 0 0,10-7 6 0 0,17 81-93 0 0,-25 56-467 0 0,-99 20 458 0 0,-46-17 156 0 0,-60 3-12 0 0,-315-3-62 0 0,97 7-116 0 0,41 0 139 0 0,-733-7-55 0 0,263-37-53 0 0,405 18 158 0 0,47 7 26 0 0,-114 24-21 0 0,-319 32 38 0 0,50-5-54 0 0,6-10 138 0 0,358-29 16 0 0,199 7-136 0 0,15 4-7 0 0,62 4 19 0 0,-34-1 57 0 0,154-15-76 0 0,0 1-1 0 0,1 3 1 0 0,0 2-1 0 0,-25 9-4 0 0,60-15 29 0 0,-106 18-1 0 0,33-17 79 0 0,-9-3-1168 0 0,108 26-3667 0 0,-13-18-2118 0 0,2-1-5203 0 0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5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2403 843 18108 0 0,'0'0'927'0'0,"0"0"-179"0"0,0 0 57 0 0,0 0 156 0 0,0 0 40 0 0,0 0-125 0 0,0 0-232 0 0,0 0-217 0 0,-1 32-137 0 0,-3 96-105 0 0,3-8 104 0 0,2-80-6011 0 0,-2-39-673 0 0,0-1-5189 0 0</inkml:trace>
  <inkml:trace contextRef="#ctx0" brushRef="#br0" timeOffset="252.836">2379 335 12483 0 0,'0'0'1592'0'0,"0"0"-1256"0"0,0 0-464 0 0,0 0-184 0 0,0 0 16 0 0,0 0 8 0 0,0 0-32 0 0,0 0-208 0 0,0 0-449 0 0,0 0-919 0 0,0 0-1113 0 0,0 0-687 0 0,0 0 735 0 0</inkml:trace>
  <inkml:trace contextRef="#ctx0" brushRef="#br0" timeOffset="632.277">2637 449 0 0 0,'0'0'3662'0'0,"0"0"-553"0"0,0 0-193 0 0,0 0-304 0 0,0 0-415 0 0,0 0-398 0 0,0 0-346 0 0,0 0-258 0 0,31-25-220 0 0,94-82-185 0 0,-61 44 364 0 0,-56 51-951 0 0,-1 0 0 0 0,0-1 1 0 0,0 0-1 0 0,-1 0 0 0 0,-1 0 0 0 0,0-1 1 0 0,-1 0-1 0 0,0 0 0 0 0,-1 0 0 0 0,-1 0 1 0 0,0 0-1 0 0,-1-1 0 0 0,-1 1 0 0 0,0 0 1 0 0,-1-8-204 0 0,1 21 15 0 0,0 0 0 0 0,0 0 0 0 0,1 0 0 0 0,-1 0 0 0 0,0 0 0 0 0,0 1 0 0 0,0-1 0 0 0,0 0 0 0 0,0 0 0 0 0,0 0 1 0 0,-1 0-1 0 0,1 0 0 0 0,0 0 0 0 0,0 0 0 0 0,-1 0 0 0 0,1 0 0 0 0,0 0 0 0 0,-1 1 0 0 0,1-1 0 0 0,-1 0 0 0 0,1 0 0 0 0,-1 0 1 0 0,1 1-1 0 0,-1-1 0 0 0,0 0 0 0 0,1 1 0 0 0,-1-1 0 0 0,0 0 0 0 0,0 1 0 0 0,0-1 0 0 0,1 1 0 0 0,-1-1 0 0 0,0 1 0 0 0,0 0 1 0 0,0-1-1 0 0,0 1 0 0 0,0 0 0 0 0,0 0 0 0 0,1-1 0 0 0,-1 1 0 0 0,0 0 0 0 0,-1 0-15 0 0,-12 37-275 0 0,-18 170 295 0 0,31-128 12 0 0,2 1 0 0 0,4-1 0 0 0,7 22-32 0 0,11 46 91 0 0,-3-40-19 0 0,-6 0 1 0 0,-4 2-1 0 0,-4-1 0 0 0,-7 52-72 0 0,1-140 33 0 0,-1-1-1 0 0,-1 1 0 0 0,-1-1 0 0 0,-1 0 0 0 0,0 0 0 0 0,-1-1 0 0 0,-1 1 0 0 0,-1-1 0 0 0,-1 0 0 0 0,0-1 0 0 0,-1 1 0 0 0,-1-2 0 0 0,-1 1 1 0 0,0-2-1 0 0,-1 1 0 0 0,-1-2 0 0 0,0 0 0 0 0,-1 0 0 0 0,-1-1 0 0 0,-3 1-32 0 0,14-10 6 0 0,-1-1 0 0 0,0-1 0 0 0,0 1 0 0 0,0-1 1 0 0,-1 0-1 0 0,1 0 0 0 0,-1 0 0 0 0,1-1 0 0 0,-1 0 0 0 0,1 0 0 0 0,-1 0 0 0 0,0-1 1 0 0,1 0-1 0 0,-1 0 0 0 0,0 0 0 0 0,1-1 0 0 0,-1 0 0 0 0,1 0 0 0 0,-1 0 0 0 0,1-1 1 0 0,-1 0-1 0 0,1 0 0 0 0,0 0 0 0 0,0 0 0 0 0,0-1 0 0 0,0 0 0 0 0,0 0 0 0 0,0-1 0 0 0,1 1 1 0 0,0-1-1 0 0,0 0 0 0 0,0 0 0 0 0,0 0 0 0 0,0-1 0 0 0,1 1 0 0 0,0-1 0 0 0,0 0 1 0 0,0 0-1 0 0,0 0-6 0 0,-2-9 18 0 0,0-1 1 0 0,1 0-1 0 0,1 0 0 0 0,0 0 1 0 0,1 0-1 0 0,0 0 1 0 0,2 0-1 0 0,-1 0 1 0 0,2-1-1 0 0,0 1 0 0 0,1 0 1 0 0,1 0-1 0 0,0 0 1 0 0,1 0-1 0 0,0 0 1 0 0,1 1-1 0 0,1-1-18 0 0,17-35-145 0 0,3 1-1 0 0,2 2 1 0 0,1 0 0 0 0,3 2-1 0 0,1 1 1 0 0,3 2 0 0 0,1 1-1 0 0,9-4 146 0 0,5 5-2769 0 0,-27 27-7005 0 0,-19 9-1695 0 0</inkml:trace>
  <inkml:trace contextRef="#ctx0" brushRef="#br0" timeOffset="952.64">3180 865 6201 0 0,'0'0'5559'0'0,"0"0"-3079"0"0,0 0-981 0 0,0 0-17 0 0,0 0 21 0 0,0 0-136 0 0,0 0-283 0 0,0 0-341 0 0,0 0-274 0 0,0 0-162 0 0,0 0-88 0 0,0 0-38 0 0,-2 11-35 0 0,-20 67 51 0 0,16-67-201 0 0,1 1 0 0 0,0 0 1 0 0,0 0-1 0 0,2 0 0 0 0,-1 1 0 0 0,2-1 0 0 0,-1 1 1 0 0,2 0-1 0 0,0 0 0 0 0,0 0 0 0 0,1 0 0 0 0,1-1 1 0 0,0 2 3 0 0,0-11-2 0 0,0 1 0 0 0,0-1 0 0 0,1 0 0 0 0,-1 0 0 0 0,1 0 0 0 0,0 0 1 0 0,0-1-1 0 0,0 1 0 0 0,0 0 0 0 0,0-1 0 0 0,0 1 0 0 0,1-1 0 0 0,-1 0 1 0 0,1 0-1 0 0,0 0 0 0 0,-1 0 0 0 0,1 0 0 0 0,0-1 0 0 0,0 1 0 0 0,0-1 1 0 0,0 0-1 0 0,0 0 0 0 0,1 0 0 0 0,-1 0 0 0 0,0 0 0 0 0,1-1 0 0 0,-1 0 0 0 0,3 1 3 0 0,2-1 76 0 0,0 1 0 0 0,0-1 1 0 0,0 0-1 0 0,0-1 0 0 0,0 0 1 0 0,0 0-1 0 0,0-1 0 0 0,-1 0 1 0 0,1 0-1 0 0,0 0 1 0 0,4-4-78 0 0,-1 1 90 0 0,-1-1 0 0 0,0 0 0 0 0,0-1 0 0 0,-1 0 0 0 0,0-1 0 0 0,0 0 0 0 0,0 0 1 0 0,-1-1-1 0 0,-1 0 0 0 0,1 0 0 0 0,-2-1 0 0 0,1 0 0 0 0,-1 0 0 0 0,-1-1 0 0 0,1 0 1 0 0,-2 0-1 0 0,0 0 0 0 0,0 0 0 0 0,-1 0 0 0 0,0-1 0 0 0,-1 0 0 0 0,-1 0 0 0 0,1 1 1 0 0,-2-1-1 0 0,0 0 0 0 0,0 0 0 0 0,-1 0 0 0 0,-1 0 0 0 0,0 1 0 0 0,0-1 1 0 0,-1 1-1 0 0,-1-1 0 0 0,0 1 0 0 0,0 0 0 0 0,-1 0 0 0 0,-1 0-90 0 0,-65-64-337 0 0,68 73 160 0 0,0 0 1 0 0,0 1-1 0 0,-1-1 0 0 0,1 1 1 0 0,0-1-1 0 0,0 1 1 0 0,-1 0-1 0 0,1 1 0 0 0,0-1 1 0 0,-1 0-1 0 0,1 1 0 0 0,-1 0 1 0 0,1 0-1 0 0,-1 0 0 0 0,1 0 1 0 0,-1 1-1 0 0,1-1 0 0 0,-3 1 177 0 0,-14 15-7716 0 0,12-11-3929 0 0</inkml:trace>
  <inkml:trace contextRef="#ctx0" brushRef="#br0" timeOffset="1253.438">3659 1175 9826 0 0,'0'0'3081'0'0,"0"0"-859"0"0,0 0-334 0 0,0 0-136 0 0,0 0-199 0 0,0 0-262 0 0,0 0-303 0 0,0 0-220 0 0,0 0-121 0 0,0 0-54 0 0,0 0-57 0 0,0 0-33 0 0,0 0-48 0 0,3-24-86 0 0,13-76 7 0 0,9 32 229 0 0,-16 44-595 0 0,1 0 0 0 0,1 1 0 0 0,2 0 0 0 0,0 1 0 0 0,1 0 1 0 0,1 1-1 0 0,1 1 0 0 0,1 0 0 0 0,1 2 0 0 0,0 0 1 0 0,6-3-11 0 0,-16 32-7442 0 0,-8-9 4927 0 0,0 6-9332 0 0</inkml:trace>
  <inkml:trace contextRef="#ctx0" brushRef="#br0" timeOffset="1812.306">3933 1101 16444 0 0,'0'0'1777'0'0,"0"0"-372"0"0,0 0-213 0 0,0 0-124 0 0,0 0-137 0 0,0 0-163 0 0,0 0-171 0 0,0 0-163 0 0,0 0-98 0 0,0 0-77 0 0,0 0-61 0 0,0 0-30 0 0,19-25-22 0 0,62-78-18 0 0,-20 47 132 0 0,-46 49-216 0 0,-5 1-10 0 0,0 0 1 0 0,1 1-1 0 0,-1 0 1 0 0,1 1-1 0 0,0 1 0 0 0,0-1 1 0 0,1 2-1 0 0,-1 0 1 0 0,1 0-1 0 0,7 0-34 0 0,-17 4 6 0 0,-1 0-1 0 0,1 0 1 0 0,-1 0-1 0 0,1 1 1 0 0,-1-1-1 0 0,0 0 1 0 0,0 1-1 0 0,0-1 1 0 0,0 0-1 0 0,0 1 1 0 0,-1-1-1 0 0,1 1 1 0 0,-1 0-1 0 0,0-1 1 0 0,1 1-1 0 0,-1-1 1 0 0,0 1-1 0 0,0 0 1 0 0,-1-1-1 0 0,1 1 1 0 0,-1-1 0 0 0,1 1-1 0 0,-1 1-5 0 0,0 2 25 0 0,-32 153 258 0 0,33-159-283 0 0,0 1 1 0 0,0 0-1 0 0,0 0 0 0 0,0-1 1 0 0,0 1-1 0 0,0 0 0 0 0,0 0 1 0 0,0-1-1 0 0,1 1 1 0 0,-1 0-1 0 0,0 0 0 0 0,0-1 1 0 0,1 1-1 0 0,-1 0 1 0 0,0-1-1 0 0,1 1 0 0 0,-1 0 1 0 0,1-1-1 0 0,-1 1 0 0 0,1-1 1 0 0,-1 1-1 0 0,1-1 1 0 0,-1 1-1 0 0,1-1 0 0 0,-1 1 1 0 0,1-1-1 0 0,0 1 1 0 0,-1-1-1 0 0,1 0 0 0 0,0 1 1 0 0,-1-1-1 0 0,1 0 1 0 0,0 0-1 0 0,0 1 0 0 0,-1-1 1 0 0,1 0-1 0 0,0 0 0 0 0,0 0 1 0 0,-1 0-1 0 0,1 0 1 0 0,0 0-1 0 0,0 0 0 0 0,-1 0 1 0 0,1 0-1 0 0,0 0 1 0 0,-1-1-1 0 0,1 1 0 0 0,0 0 1 0 0,0 0-1 0 0,-1-1 0 0 0,1 1 1 0 0,0-1-1 0 0,-1 1 1 0 0,1 0-1 0 0,-1-1 0 0 0,1 0 0 0 0,42-25 166 0 0,-42 25-163 0 0,200-163 186 0 0,-151 145-227 0 0,-48 20 40 0 0,-1 0-1 0 0,1 1 0 0 0,-1 0 1 0 0,0-1-1 0 0,0 1 0 0 0,0 0 1 0 0,0-1-1 0 0,0 1 1 0 0,0 0-1 0 0,0 0 0 0 0,-1 0 1 0 0,1 0-1 0 0,0 0 1 0 0,-1 0-1 0 0,0 0 0 0 0,1 0 1 0 0,-1 0-1 0 0,0 0 0 0 0,0 0 1 0 0,0 0-1 0 0,-1 0 1 0 0,1 0-1 0 0,0 0 0 0 0,-1 0 1 0 0,0 1-2 0 0,1 3 16 0 0,-2 166 131 0 0,2-168-184 0 0,0 0 1 0 0,0 0 0 0 0,0-1-1 0 0,1 1 1 0 0,-1 0 0 0 0,1-1-1 0 0,0 1 1 0 0,0 0 0 0 0,0-1-1 0 0,1 1 1 0 0,-1-1 0 0 0,1 1 0 0 0,0-1-1 0 0,0 0 1 0 0,0 0 0 0 0,0 0-1 0 0,2 2 37 0 0,8 2-4738 0 0,3-5-4654 0 0,-10-2-3309 0 0</inkml:trace>
  <inkml:trace contextRef="#ctx0" brushRef="#br0" timeOffset="-1822.673">704 295 0 0 0,'0'0'1232'0'0,"0"0"182"0"0,0 0 181 0 0,0 0 301 0 0,0 0 279 0 0,0 0 31 0 0,0 0-152 0 0,0 0-380 0 0,0 0-430 0 0,0 0-300 0 0,0 0-154 0 0,0-9-45 0 0,0-41 2281 0 0,0 50-2611 0 0,0 0-60 0 0,0 0-50 0 0,0 0-40 0 0,0 0-30 0 0,0 0-20 0 0,0 0-24 0 0,0 0-30 0 0,0 0-26 0 0,0 0-31 0 0,0 0-31 0 0,0 15 26 0 0,7 261 748 0 0,1-165-747 0 0,-8-79-93 0 0,2 0-1 0 0,1 0 0 0 0,2-1 1 0 0,1 1-1 0 0,1-1 0 0 0,7 17-6 0 0,-9-37 5 0 0,0 0 0 0 0,0-1 0 0 0,1 0 0 0 0,1 0 0 0 0,0 0-1 0 0,0-1 1 0 0,0 0 0 0 0,1-1 0 0 0,1 1 0 0 0,0-2 0 0 0,0 1 0 0 0,0-1 0 0 0,1 0-1 0 0,-1-1 1 0 0,2 0 0 0 0,-1-1 0 0 0,1 0 0 0 0,0-1 0 0 0,0 0 0 0 0,6 1-5 0 0,-7-5 40 0 0,0 0 1 0 0,-1-1-1 0 0,1 0 1 0 0,0-1-1 0 0,-1 0 1 0 0,1 0 0 0 0,-1-1-1 0 0,0 0 1 0 0,0-1-1 0 0,0 0 1 0 0,0 0-1 0 0,-1-1 1 0 0,1 0 0 0 0,-1-1-1 0 0,-1 0 1 0 0,1 0-1 0 0,-1-1 1 0 0,0 0-1 0 0,4-5-40 0 0,13-15 58 0 0,-1 0-1 0 0,-2-2 0 0 0,-1 0 1 0 0,-1-2-1 0 0,-1 0 1 0 0,-2 0-1 0 0,-2-2 0 0 0,11-32-57 0 0,94-283 52 0 0,-109 311-4 0 0,-2-1-1 0 0,-1 1 1 0 0,-2-1-1 0 0,-2 0 1 0 0,-1-9-48 0 0,-16 58-100 0 0,7 10 98 0 0,-5 11 88 0 0,1 1 0 0 0,2 1 0 0 0,2 0 0 0 0,1 0 0 0 0,-1 24-86 0 0,-1 431 1497 0 0,38-214-817 0 0,-30-273-662 0 0,0-2-17 0 0,0 0 16 0 0,0 0 21 0 0,0 0-13 0 0,0 0 7 0 0,-13-12-333 0 0,-7-22-2187 0 0,14 18-7690 0 0,5 12 6162 0 0,0 0-7787 0 0</inkml:trace>
  <inkml:trace contextRef="#ctx0" brushRef="#br0" timeOffset="-285.325">1794 597 0 0 0,'0'0'1539'0'0,"0"0"404"0"0,0 0 250 0 0,0 0-36 0 0,0 0-244 0 0,0 0-245 0 0,0 0-189 0 0,0 0-187 0 0,0 0-209 0 0,0 0-231 0 0,-17 14 1249 0 0,-27 200 2072 0 0,-12-27-3582 0 0,-1-72-557 0 0,44-91-184 0 0,13-24 132 0 0,8-18-71 0 0,110-260 278 0 0,-39 68-101 0 0,-68 178 150 0 0,-11 30-146 0 0,0 2 4 0 0,0 0-27 0 0,0 0-46 0 0,0 0-46 0 0,0 0-13 0 0,0 24 12 0 0,15 97 415 0 0,38 131-319 0 0,-53-250-56 0 0,0 0 0 0 0,0 0 0 0 0,0 0 0 0 0,0-1 0 0 0,0 1 1 0 0,0 0-1 0 0,0 0 0 0 0,1 0 0 0 0,-1-1 0 0 0,1 1 0 0 0,-1 0 0 0 0,1-1 0 0 0,0 1 1 0 0,0 0-1 0 0,0-1 0 0 0,0 1 0 0 0,0-1 0 0 0,0 1 0 0 0,0-1 0 0 0,0 0 0 0 0,0 1 1 0 0,1-1-1 0 0,-1 0 0 0 0,0 0 0 0 0,1 0 0 0 0,-1 0 0 0 0,1 0 0 0 0,-1 0 0 0 0,1 0 1 0 0,0-1-1 0 0,-1 1 0 0 0,1 0 0 0 0,0-1 0 0 0,0 1 0 0 0,-1-1 0 0 0,1 0 0 0 0,0 0 1 0 0,0 0-1 0 0,0 0 0 0 0,-1 0 0 0 0,1 0 0 0 0,0 0 0 0 0,0 0 0 0 0,0-1 0 0 0,-1 1 1 0 0,1-1-1 0 0,0 1 0 0 0,-1-1 0 0 0,1 0 0 0 0,0 0 0 0 0,-1 1 0 0 0,1-1 0 0 0,-1 0 1 0 0,1 0-1 0 0,0-2-16 0 0,20-32 268 0 0,-1-2 0 0 0,-2 0 0 0 0,-2-1 0 0 0,-1-1 0 0 0,-2 0 0 0 0,-2-1 0 0 0,-1 0 0 0 0,-2-1 0 0 0,-3-1 0 0 0,3-36-268 0 0,-7 16 122 0 0,-2 61-156 0 0,0 1-48 0 0,-40 63-5377 0 0,35-50 2968 0 0,-2 3-4325 0 0,3-2-4967 0 0</inkml:trace>
  <inkml:trace contextRef="#ctx0" brushRef="#br0" timeOffset="3234.247">5936 703 1048 0 0,'0'0'979'0'0,"0"0"129"0"0,0 0 311 0 0,0 0 383 0 0,0 0 190 0 0,0 0-92 0 0,0 0-247 0 0,0 0-291 0 0,0 0-229 0 0,0 0-167 0 0,0 0-70 0 0,0 0-17 0 0,6-11-3 0 0,20-36 22 0 0,-28 18 4068 0 0,-33 21-3890 0 0,16 10-988 0 0,-1 2-1 0 0,1 0 1 0 0,0 1-1 0 0,0 1 0 0 0,1 1 1 0 0,-1 1-1 0 0,2 0 1 0 0,-1 1-1 0 0,1 1 1 0 0,0 1-1 0 0,1 0 0 0 0,1 1 1 0 0,0 1-1 0 0,0 0 1 0 0,1 1-1 0 0,1 1 0 0 0,0 0 1 0 0,1 1-1 0 0,1 0 1 0 0,-9 17-88 0 0,15-26 25 0 0,1 0 1 0 0,0 0 0 0 0,1 0 0 0 0,-1 1-1 0 0,1-1 1 0 0,1 1 0 0 0,0 0 0 0 0,0 0-1 0 0,0 0 1 0 0,1 0 0 0 0,0 0 0 0 0,1 0-1 0 0,-1 0 1 0 0,2 0 0 0 0,-1 0 0 0 0,1 0 0 0 0,0 0-1 0 0,1 0 1 0 0,0 0 0 0 0,0 0 0 0 0,1 0-1 0 0,0-1 1 0 0,0 1 0 0 0,1-1 0 0 0,0 0-1 0 0,0 0 1 0 0,0 0 0 0 0,1-1 0 0 0,4 4-26 0 0,4 1 66 0 0,0 0 0 0 0,0-1 0 0 0,1-1 0 0 0,1 0 0 0 0,0-1 0 0 0,0-1 0 0 0,0 0 0 0 0,1-2 0 0 0,0 1 0 0 0,0-2 0 0 0,0 0 0 0 0,1-1 0 0 0,-1 0 0 0 0,1-1 0 0 0,0-1 0 0 0,0-1 0 0 0,-1-1 0 0 0,1 0 0 0 0,0-1 0 0 0,2-1-66 0 0,105-33 205 0 0,-122 32-3468 0 0,-17 8-8376 0 0,12 0-569 0 0</inkml:trace>
  <inkml:trace contextRef="#ctx0" brushRef="#br0" timeOffset="3481.979">6534 854 7001 0 0,'0'0'5892'0'0,"0"0"-3818"0"0,0 0-1004 0 0,0 0 102 0 0,0 0 102 0 0,0 0-69 0 0,0 0-278 0 0,0 0-341 0 0,0 0-270 0 0,-16 33-184 0 0,-48 99-87 0 0,46-73-125 0 0,18-34-795 0 0,0-17-1879 0 0,0-1-3458 0 0,0-6-5065 0 0</inkml:trace>
  <inkml:trace contextRef="#ctx0" brushRef="#br0" timeOffset="3731.871">6505 321 21701 0 0,'0'0'800'0'0,"0"0"-120"0"0,0 0-88 0 0,0 0-48 0 0,0 0-56 0 0,0 0-168 0 0,0 0-208 0 0,0 0-168 0 0,0 0-248 0 0,0 0-120 0 0,0 0-104 0 0,0 0-152 0 0,0 0-336 0 0,0 0-1257 0 0,-30 7-4272 0 0,34 8-6258 0 0</inkml:trace>
  <inkml:trace contextRef="#ctx0" brushRef="#br0" timeOffset="5274.105">8167 770 9602 0 0,'0'0'4116'0'0,"0"0"-2223"0"0,0 0-750 0 0,0 0 3 0 0,0 0-11 0 0,0 0-142 0 0,0 0-226 0 0,0 0-237 0 0,0 0-185 0 0,0 0-98 0 0,0 0-55 0 0,0 0-47 0 0,-9 22 203 0 0,4-11-315 0 0,1 0-1 0 0,0 1 1 0 0,1-1 0 0 0,0 0-1 0 0,1 1 1 0 0,0 0 0 0 0,0 0-1 0 0,2-1 1 0 0,0 1 0 0 0,0 0-1 0 0,1 1-32 0 0,-1-2 5 0 0,1-4 74 0 0,0 0 0 0 0,0 0-1 0 0,1-1 1 0 0,0 1 0 0 0,1 0 0 0 0,0-1-1 0 0,0 1 1 0 0,0-1 0 0 0,0 0 0 0 0,1 0-1 0 0,0 0 1 0 0,0-1 0 0 0,1 1 0 0 0,0-1-1 0 0,0 0 1 0 0,0-1 0 0 0,0 1 0 0 0,1-1-1 0 0,0 0 1 0 0,0 0 0 0 0,0 0 0 0 0,0-1-1 0 0,0 0 1 0 0,1-1 0 0 0,0 1 0 0 0,-1-1-1 0 0,1 0 1 0 0,0-1 0 0 0,0 1 0 0 0,0-2-1 0 0,0 1 1 0 0,0-1 0 0 0,0 0 0 0 0,0 0-1 0 0,0-1 1 0 0,0 0 0 0 0,0 0 0 0 0,0 0-1 0 0,0-1 1 0 0,-1 0 0 0 0,1-1 0 0 0,2 0-79 0 0,12-8 119 0 0,0-1 0 0 0,-1-1 0 0 0,0-1 0 0 0,-1-1 1 0 0,-1 0-1 0 0,0-1 0 0 0,-1-1 0 0 0,0-1 0 0 0,-2 0 0 0 0,0-1 1 0 0,10-19-120 0 0,-1-6-94 0 0,-24 43 37 0 0,0 1-59 0 0,-36 40-910 0 0,32-32 924 0 0,0-3 75 0 0,1 0 1 0 0,-1 0 0 0 0,1 1 0 0 0,0-1-1 0 0,1 1 1 0 0,-1 0 0 0 0,1 0 0 0 0,0-1-1 0 0,1 2 1 0 0,-1-1 0 0 0,1 0-1 0 0,0 0 1 0 0,1 0 0 0 0,0 0 0 0 0,0 1-1 0 0,0-1 1 0 0,0 0 0 0 0,1 0 0 0 0,0 0-1 0 0,1 0 1 0 0,-1 0 0 0 0,1 0 0 0 0,0 0-1 0 0,1 0 1 0 0,-1-1 0 0 0,1 1 0 0 0,0-1-1 0 0,1 1 1 0 0,2 2 26 0 0,5 0-2 0 0,1 0 0 0 0,-1 0 0 0 0,2-1 0 0 0,-1-1 0 0 0,1 0-1 0 0,0-1 1 0 0,0 0 0 0 0,1-1 0 0 0,0 0 0 0 0,-1-2 0 0 0,1 1 0 0 0,0-1 0 0 0,0-1-1 0 0,0-1 1 0 0,0 0 0 0 0,1-1 0 0 0,5-1 2 0 0,7-2 91 0 0,-1-1 0 0 0,0-1 0 0 0,0-1 0 0 0,0-1 0 0 0,-1-2 0 0 0,0 0-1 0 0,-1-2 1 0 0,0 0 0 0 0,0-2 0 0 0,-2-1 0 0 0,0 0 0 0 0,6-7-91 0 0,33-26 260 0 0,-3-1 0 0 0,-1-4 0 0 0,45-55-260 0 0,-78 80-37 0 0,-2 0 1 0 0,-1-2-1 0 0,-1 0 0 0 0,-1-1 0 0 0,-2-1 1 0 0,-1-1-1 0 0,-2 0 0 0 0,-1-1 0 0 0,3-17 37 0 0,-13 45-7 0 0,-1 0 0 0 0,0-1 0 0 0,0 1-1 0 0,0-1 1 0 0,-1 0 0 0 0,1 1 0 0 0,-2-1-1 0 0,1 0 1 0 0,-1 0 0 0 0,0 0 0 0 0,0 1-1 0 0,-1-1 1 0 0,0 0 0 0 0,0 0 0 0 0,-1 1-1 0 0,0-1 1 0 0,0 1 0 0 0,0-1 0 0 0,-1 1-1 0 0,0 0 1 0 0,0 0 0 0 0,0 0 0 0 0,-1 0-1 0 0,0 1 1 0 0,0-1 0 0 0,-1 1 0 0 0,0 0-1 0 0,1 0 1 0 0,-2 1 0 0 0,1-1-1 0 0,0 1 1 0 0,-1 0 0 0 0,0 1 0 0 0,-1-1 7 0 0,-4 0-11 0 0,-1 2 1 0 0,1-1 0 0 0,-1 2 0 0 0,1-1-1 0 0,-1 2 1 0 0,0-1 0 0 0,1 2-1 0 0,-1-1 1 0 0,1 2 0 0 0,-1-1 0 0 0,1 2-1 0 0,-1-1 1 0 0,1 2 0 0 0,0-1-1 0 0,0 2 1 0 0,1-1 0 0 0,-1 1 0 0 0,1 1-1 0 0,0 0 1 0 0,1 1 0 0 0,-4 2 10 0 0,-4 4-3 0 0,1 1-1 0 0,0 0 1 0 0,1 1 0 0 0,0 1-1 0 0,1 1 1 0 0,1 0 0 0 0,1 0 0 0 0,0 1-1 0 0,1 1 1 0 0,1 0 0 0 0,0 3 3 0 0,0 3 11 0 0,2 0 0 0 0,0 1 0 0 0,1 0 1 0 0,2 0-1 0 0,1 1 0 0 0,1-1 0 0 0,1 1 1 0 0,1 0-1 0 0,2 9-11 0 0,3-12 44 0 0,1 0 0 0 0,0 0 0 0 0,2-1 1 0 0,1 0-1 0 0,1 0 0 0 0,1-1 0 0 0,1 0 0 0 0,0-1 0 0 0,16 20-44 0 0,104 128 382 0 0,-117-159-1641 0 0,-12-14-2659 0 0,-2-4-3804 0 0,0 4-4589 0 0</inkml:trace>
  <inkml:trace contextRef="#ctx0" brushRef="#br0" timeOffset="6031.51">9991 670 20452 0 0,'0'0'1269'0'0,"0"0"-240"0"0,0 0-54 0 0,0 0-12 0 0,0 0-91 0 0,0 0-198 0 0,0 0-212 0 0,0 0-167 0 0,0 0-99 0 0,0 0-72 0 0,0 0-69 0 0,-36 11-22 0 0,-113 38-29 0 0,142-47-6 0 0,1 1 0 0 0,-1-1 1 0 0,1 1-1 0 0,-1 0 0 0 0,1 0 0 0 0,0 1 0 0 0,0 0 0 0 0,1 0 1 0 0,-1 0-1 0 0,1 1 0 0 0,0 0 0 0 0,0 0 0 0 0,0 1 2 0 0,-7 7-9 0 0,-3 3-17 0 0,0 0 0 0 0,2 1-1 0 0,0 0 1 0 0,1 1 0 0 0,0 1 0 0 0,2 0 0 0 0,0 0 0 0 0,2 1 0 0 0,0 0-1 0 0,-3 11 27 0 0,10-28-8 0 0,0-1-1 0 0,0 1 0 0 0,-1 0 1 0 0,2-1-1 0 0,-1 1 0 0 0,0 0 1 0 0,1 0-1 0 0,-1-1 0 0 0,1 1 0 0 0,0 0 1 0 0,0 0-1 0 0,0 0 0 0 0,0 0 1 0 0,0-1-1 0 0,0 1 0 0 0,1 0 1 0 0,0 0-1 0 0,-1 0 0 0 0,1-1 0 0 0,0 1 1 0 0,1-1-1 0 0,-1 1 0 0 0,0-1 1 0 0,1 1-1 0 0,-1-1 0 0 0,1 1 0 0 0,0-1 1 0 0,0 0-1 0 0,0 0 0 0 0,0 0 1 0 0,0 0-1 0 0,0 0 0 0 0,0-1 1 0 0,1 1-1 0 0,-1-1 0 0 0,0 1 0 0 0,1-1 1 0 0,0 0-1 0 0,-1 0 0 0 0,2 1 9 0 0,5-1 5 0 0,0-1 0 0 0,0 1 0 0 0,0-1 0 0 0,0-1 0 0 0,0 0 0 0 0,-1 0 0 0 0,1-1 0 0 0,0 1 0 0 0,-1-2 0 0 0,1 0 0 0 0,-1 0 0 0 0,0 0 0 0 0,0-1 0 0 0,0 0 0 0 0,0-1 0 0 0,0 1 0 0 0,6-7-5 0 0,111-106 59 0 0,-12-30-464 0 0,-166 253-894 0 0,51-101 1303 0 0,0-1 0 0 0,1 0 0 0 0,-1 1 0 0 0,1 0 1 0 0,0-1-1 0 0,0 1 0 0 0,1 0 0 0 0,-1-1 0 0 0,1 1 0 0 0,0 0 0 0 0,1 0 0 0 0,-1-1 0 0 0,1 1 0 0 0,0 0 1 0 0,0-1-1 0 0,0 1 0 0 0,0-1 0 0 0,1 1 0 0 0,0-1 0 0 0,0 1 0 0 0,0-1 0 0 0,0 0 0 0 0,1 0 1 0 0,0 0-1 0 0,0 0 0 0 0,0-1 0 0 0,0 1 0 0 0,0-1 0 0 0,1 0 0 0 0,0 0 0 0 0,-1 0 0 0 0,1 0 0 0 0,0-1 1 0 0,0 1-1 0 0,1-1 0 0 0,-1 0 0 0 0,0 0 0 0 0,1-1 0 0 0,3 2-4 0 0,20 2 148 0 0,-1-1-1 0 0,1-2 1 0 0,0 0 0 0 0,0-2-1 0 0,0-1 1 0 0,0-1 0 0 0,-1-1-1 0 0,1-2 1 0 0,-1 0-1 0 0,4-3-147 0 0,1 0 75 0 0,-1-2 1 0 0,1 0-1 0 0,-2-3 0 0 0,1 0 0 0 0,-2-2 0 0 0,0-1 0 0 0,-1-1 0 0 0,-1-1 0 0 0,0-2 0 0 0,-1-1 0 0 0,-2-1 1 0 0,0 0-1 0 0,10-15-75 0 0,-7 7 10 0 0,-6 7-97 0 0,0-1 0 0 0,-1-1 0 0 0,-1-1 0 0 0,-2 0 1 0 0,11-22 86 0 0,-26 45-24 0 0,0 0 0 0 0,0-1 0 0 0,0 1 0 0 0,-1 0 1 0 0,1-1-1 0 0,-1 1 0 0 0,0-1 0 0 0,0 0 0 0 0,0 1 1 0 0,0-1-1 0 0,-1 0 0 0 0,1 0 0 0 0,-1 1 0 0 0,0-1 1 0 0,0 0-1 0 0,-1 0 0 0 0,1 0 0 0 0,-1 1 1 0 0,0-1-1 0 0,0 0 0 0 0,0 1 0 0 0,0-1 0 0 0,0 1 1 0 0,-1-1-1 0 0,0 1 0 0 0,0 0 0 0 0,0-1 0 0 0,0 1 1 0 0,0 0-1 0 0,-1 0 0 0 0,1 1 0 0 0,-1-1 1 0 0,0 0-1 0 0,1 1 0 0 0,-1 0 0 0 0,-1-1 0 0 0,1 1 1 0 0,0 0-1 0 0,0 1 0 0 0,-1-1 0 0 0,1 1 0 0 0,-1-1 1 0 0,-2 0 23 0 0,-10 1-60 0 0,0 0 0 0 0,-1 1 0 0 0,1 0 0 0 0,0 1 0 0 0,0 1 0 0 0,1 1 0 0 0,-1 0 0 0 0,0 1 0 0 0,1 1 0 0 0,0 0 0 0 0,0 1-1 0 0,0 1 1 0 0,1 0 0 0 0,0 1 0 0 0,0 0 0 0 0,-8 8 60 0 0,15-13-12 0 0,0 1 0 0 0,1 0 0 0 0,-1 0 0 0 0,1 1 0 0 0,0 0 0 0 0,0 0 0 0 0,0 1 0 0 0,1-1 0 0 0,0 1 0 0 0,0 0 0 0 0,0 1 0 0 0,1-1 0 0 0,0 1 0 0 0,0 0 0 0 0,0 0 0 0 0,1 0 0 0 0,0 0 0 0 0,1 1 0 0 0,0-1 0 0 0,0 2 12 0 0,2-9 0 0 0,-1 4-2 0 0,0 0-1 0 0,1-1 0 0 0,0 1 0 0 0,0 0 1 0 0,0 0-1 0 0,0 0 0 0 0,1 0 0 0 0,-1 0 1 0 0,1-1-1 0 0,0 1 0 0 0,0 0 1 0 0,1-1-1 0 0,-1 1 0 0 0,1 0 0 0 0,0-1 1 0 0,-1 0-1 0 0,2 1 0 0 0,-1-1 0 0 0,1 1 3 0 0,121 84 247 0 0,-117-84-240 0 0,41 22 441 0 0,-1 3 1 0 0,-1 2-1 0 0,38 34-448 0 0,-78-60 35 0 0,-1 0 0 0 0,0 1 0 0 0,-1 0 0 0 0,1 0 0 0 0,-1 1-1 0 0,0-1 1 0 0,-1 1 0 0 0,1 0 0 0 0,-1 0 0 0 0,-1 0 0 0 0,1 0 0 0 0,-1 1-1 0 0,-1-1 1 0 0,1 0 0 0 0,-1 1 0 0 0,-1 0 0 0 0,1-1 0 0 0,-1 1 0 0 0,0-1-1 0 0,-1 1 1 0 0,0-1 0 0 0,0 1 0 0 0,-1-1 0 0 0,0 1 0 0 0,0-1 0 0 0,0 0-1 0 0,-1 0 1 0 0,0 0 0 0 0,-1 0 0 0 0,0 0-35 0 0,-22 89-878 0 0,36-80-1431 0 0,-3-13-4286 0 0,-1-3-5436 0 0</inkml:trace>
  <inkml:trace contextRef="#ctx0" brushRef="#br0" timeOffset="3985.383">6819 1153 8650 0 0,'0'0'1300'0'0,"0"0"88"0"0,0 0 326 0 0,0 0 188 0 0,0 0-103 0 0,0 0-345 0 0,0 0-345 0 0,0 0-194 0 0,0 0-45 0 0,0 0 16 0 0,0 0-36 0 0,0 0-61 0 0,0 0-108 0 0,1-3-147 0 0,6-33-126 0 0,2 1-1 0 0,1 0 0 0 0,2 0 1 0 0,1 1-1 0 0,2 1 0 0 0,1 0 1 0 0,6-7-408 0 0,-5 12-15 0 0,0 0 1 0 0,2 2 0 0 0,1 0 0 0 0,1 1 0 0 0,1 1-1 0 0,1 1 1 0 0,2 1 0 0 0,0 1 0 0 0,1 2 0 0 0,0 0 0 0 0,29-14 14 0 0,-55 33-36 0 0,1-1 1 0 0,-1 1-1 0 0,1 0 0 0 0,-1-1 1 0 0,1 1-1 0 0,-1 0 1 0 0,1-1-1 0 0,-1 1 1 0 0,1 0-1 0 0,-1 0 1 0 0,1 0-1 0 0,0-1 1 0 0,-1 1-1 0 0,1 0 1 0 0,0 0-1 0 0,-1 0 1 0 0,1 0-1 0 0,-1 0 1 0 0,1 0-1 0 0,0 0 1 0 0,-1 0-1 0 0,1 0 1 0 0,-1 1-1 0 0,1-1 0 0 0,0 0 1 0 0,-1 0-1 0 0,1 0 1 0 0,-1 1-1 0 0,1-1 1 0 0,-1 0-1 0 0,1 1 1 0 0,-1-1-1 0 0,1 0 1 0 0,-1 1-1 0 0,1-1 1 0 0,-1 1-1 0 0,1-1 1 0 0,-1 1-1 0 0,0-1 1 0 0,1 1-1 0 0,-1-1 1 0 0,0 1-1 0 0,0-1 1 0 0,1 1-1 0 0,-1-1 1 0 0,0 1-1 0 0,0 0 0 0 0,0-1 1 0 0,1 1-1 0 0,-1-1 1 0 0,0 1-1 0 0,0 0 1 0 0,0-1-1 0 0,0 1 1 0 0,0-1-1 0 0,0 2 36 0 0,-3 39-2208 0 0,2-37 1915 0 0,-9 28-2863 0 0,3-13-4262 0 0,5-7-3982 0 0</inkml:trace>
  <inkml:trace contextRef="#ctx0" brushRef="#br0" timeOffset="4396.986">7672 685 5193 0 0,'0'0'5060'0'0,"0"0"-2130"0"0,0 0-907 0 0,0 0-237 0 0,0 0-183 0 0,0 0-238 0 0,0 0-266 0 0,0 0-272 0 0,0 0-198 0 0,0 0-154 0 0,0 0-127 0 0,0 0-77 0 0,-12-1-64 0 0,-37-2-38 0 0,7 22 105 0 0,28-7-246 0 0,0 1 1 0 0,1 0-1 0 0,0 1 1 0 0,1 0-1 0 0,0 1 1 0 0,2 1 0 0 0,0-1-1 0 0,0 2 1 0 0,2-1-1 0 0,0 1 1 0 0,0 1 0 0 0,2-1-1 0 0,0 1 1 0 0,1 0-1 0 0,1 0 1 0 0,-1 14-29 0 0,4-27 7 0 0,0 0-1 0 0,0 1 1 0 0,0-1 0 0 0,0 0-1 0 0,1 1 1 0 0,0-1 0 0 0,0 1-1 0 0,1-1 1 0 0,0 1 0 0 0,0-1-1 0 0,0 0 1 0 0,0 0 0 0 0,1 1-1 0 0,0-1 1 0 0,0 0 0 0 0,0 0-1 0 0,0 0 1 0 0,1-1 0 0 0,0 1-1 0 0,0-1 1 0 0,1 1 0 0 0,-1-1-1 0 0,1 0 1 0 0,0 0 0 0 0,0-1-1 0 0,0 1 1 0 0,0-1 0 0 0,3 2-7 0 0,8 0-12 0 0,-1 0 0 0 0,1-1 0 0 0,-1-1 1 0 0,1 0-1 0 0,0-1 0 0 0,1-1 1 0 0,-1 0-1 0 0,0-1 0 0 0,0 0 0 0 0,0-2 1 0 0,0 0-1 0 0,0 0 0 0 0,0-2 0 0 0,0 1 1 0 0,7-5 11 0 0,25-15-1939 0 0,-33 14-1800 0 0,0-2-4460 0 0,-8 7-2651 0 0</inkml:trace>
  <inkml:trace contextRef="#ctx0" brushRef="#br0" timeOffset="7584.88">11574 1285 8538 0 0,'0'0'2023'0'0,"0"0"-413"0"0,0 0-181 0 0,0 0 42 0 0,0 0 32 0 0,0 0-149 0 0,0 0-253 0 0,0 0-266 0 0,0 0-211 0 0,0 0-129 0 0,0 0-77 0 0,6-35-34 0 0,16-110-26 0 0,9 47 382 0 0,-18 77-557 0 0,23-35 294 0 0,1 1-1 0 0,3 2 1 0 0,28-28-477 0 0,91-70 621 0 0,-116 121-417 0 0,-46 56-212 0 0,-10 15 192 0 0,3-15-150 0 0,1 1-1 0 0,1 0 1 0 0,2 0 0 0 0,0 0-1 0 0,2 1 1 0 0,1 0 0 0 0,1 0-1 0 0,2 0 1 0 0,0 1-34 0 0,0-27 5 0 0,0 0 0 0 0,0 0 0 0 0,1 0-1 0 0,-1 0 1 0 0,0 0 0 0 0,1 0 0 0 0,-1 0-1 0 0,1 0 1 0 0,0 0 0 0 0,0 0 0 0 0,-1 0 0 0 0,1 0-1 0 0,1 0 1 0 0,-1 0 0 0 0,0-1 0 0 0,0 1 0 0 0,1-1-1 0 0,-1 1 1 0 0,1-1 0 0 0,-1 1 0 0 0,1-1-1 0 0,-1 0 1 0 0,1 1 0 0 0,0-1 0 0 0,0 0 0 0 0,0 0-1 0 0,0 0 1 0 0,0-1 0 0 0,-1 1 0 0 0,2 0 0 0 0,-1-1-1 0 0,0 1 1 0 0,0-1 0 0 0,0 0 0 0 0,0 0-1 0 0,0 0 1 0 0,0 0 0 0 0,0 0 0 0 0,0 0 0 0 0,0 0-1 0 0,0-1 1 0 0,1 1 0 0 0,-1-1 0 0 0,0 1 0 0 0,0-1-1 0 0,-1 0 1 0 0,1 0 0 0 0,0 0 0 0 0,0 0-1 0 0,0 0 1 0 0,1-1-5 0 0,33-28 81 0 0,-1-2 0 0 0,-2 0 0 0 0,-2-3 0 0 0,-1 0 0 0 0,23-35-81 0 0,29-34-37 0 0,67-43 15 0 0,-149 148 21 0 0,1 0 0 0 0,0 0 0 0 0,0 0 0 0 0,-1 0 0 0 0,1 0 0 0 0,0 0 0 0 0,-1 0 0 0 0,1 0 0 0 0,-1 0 0 0 0,0 0 1 0 0,1 0-1 0 0,-1 0 0 0 0,0 0 0 0 0,0 0 0 0 0,1 1 0 0 0,-1-1 0 0 0,0 0 0 0 0,0 0 0 0 0,0 0 0 0 0,0 0 0 0 0,-1 0 1 0 0,1 1-1 0 0,0-1 0 0 0,0 0 0 0 0,-1 0 0 0 0,1 0 0 0 0,0 0 0 0 0,-1 0 0 0 0,1 0 0 0 0,-1 0 0 0 0,0 0 0 0 0,1 0 0 0 0,-1 0 1 0 0,0 0-1 0 0,0 0 1 0 0,-40 115 194 0 0,27-81-131 0 0,1 0 0 0 0,2 0 0 0 0,1 1 0 0 0,-2 26-63 0 0,1 92 60 0 0,11-153-120 0 0,1 1 0 0 0,0-1 0 0 0,0 0 0 0 0,0 0 0 0 0,0 1 0 0 0,0-1 0 0 0,0 0 0 0 0,0 0 0 0 0,1 0 0 0 0,-1 0 0 0 0,0 0 0 0 0,1-1 0 0 0,-1 1 0 0 0,0 0 0 0 0,1-1 0 0 0,-1 1 0 0 0,1-1 0 0 0,-1 1 0 0 0,1-1 0 0 0,-1 1 0 0 0,1-1-1 0 0,-1 0 1 0 0,1 0 0 0 0,-1 0 0 0 0,1 0 0 0 0,0 0 0 0 0,-1 0 0 0 0,1-1 0 0 0,-1 1 0 0 0,1 0 0 0 0,-1-1 0 0 0,1 1 0 0 0,-1-1 0 0 0,1 1 0 0 0,-1-1 0 0 0,0 0 0 0 0,1 0 0 0 0,-1 1 0 0 0,0-1 0 0 0,0 0 0 0 0,1 0 0 0 0,-1 0 0 0 0,0-1 0 0 0,0 1 0 0 0,0 0 0 0 0,0 0 59 0 0,44-42-5674 0 0,-24 21-2707 0 0,-12 14-1663 0 0</inkml:trace>
  <inkml:trace contextRef="#ctx0" brushRef="#br0" timeOffset="7875.321">12710 726 5393 0 0,'0'0'1690'0'0,"0"0"-525"0"0,0 0-328 0 0,0 0-104 0 0,0 0-22 0 0,0 0-56 0 0,0 0-82 0 0,0 0-6 0 0,0 0 4 0 0,0 0-18 0 0,-9 33-26 0 0,-28 107-67 0 0,26-56 306 0 0,11-78-611 0 0,1 0 1 0 0,-1-1 0 0 0,1 1 0 0 0,0 0 0 0 0,1-1 0 0 0,-1 1 0 0 0,1-1-1 0 0,0 0 1 0 0,1 1 0 0 0,-1-1 0 0 0,1 0 0 0 0,0 0 0 0 0,0-1-1 0 0,1 1 1 0 0,-1-1 0 0 0,1 1 0 0 0,0-1 0 0 0,0 0 0 0 0,0 0 0 0 0,1-1-1 0 0,-1 0 1 0 0,1 1 0 0 0,0-1 0 0 0,0-1 0 0 0,0 1 0 0 0,1-1-1 0 0,-1 0 1 0 0,0 0 0 0 0,1 0 0 0 0,-1-1 0 0 0,1 0 0 0 0,0 0 0 0 0,-1-1-1 0 0,1 1 1 0 0,0-1 0 0 0,0 0 0 0 0,-1-1 0 0 0,1 1 0 0 0,0-1-1 0 0,-1 0 1 0 0,1-1 0 0 0,-1 1 0 0 0,5-3-156 0 0,3-1 139 0 0,1-1 0 0 0,-1 0 1 0 0,-1-1-1 0 0,1-1 0 0 0,-1 1 0 0 0,-1-2 0 0 0,1 0 0 0 0,-1 0 1 0 0,-1-1-1 0 0,0-1 0 0 0,0 0 0 0 0,-1 0 0 0 0,-1 0 0 0 0,0-1 1 0 0,0-1-1 0 0,-1 1 0 0 0,-1-1 0 0 0,0-1 0 0 0,0 1 0 0 0,-2-1 1 0 0,0 0-1 0 0,0 0 0 0 0,-1 0 0 0 0,-1 0 0 0 0,0 0 0 0 0,-1-1 1 0 0,-1 1-1 0 0,0-1 0 0 0,-1 1 0 0 0,-1 0 0 0 0,-2-11-139 0 0,2 16-52 0 0,-1 1 0 0 0,0-1-1 0 0,-1 1 1 0 0,0 0 0 0 0,0 0-1 0 0,-1 0 1 0 0,1 1 0 0 0,-2-1 0 0 0,1 1-1 0 0,-1 0 1 0 0,0 1 0 0 0,-1-1-1 0 0,1 1 1 0 0,-1 1 0 0 0,-1-1-1 0 0,1 1 1 0 0,-1 0 0 0 0,0 1 0 0 0,0 0-1 0 0,0 0 1 0 0,0 1 0 0 0,-1 0-1 0 0,0 0 1 0 0,1 1 0 0 0,-1 0-1 0 0,0 0 1 0 0,0 1 0 0 0,0 1-1 0 0,0-1 1 0 0,0 1 0 0 0,0 1 0 0 0,-3 0 52 0 0,-52 26-3080 0 0,31 3-5950 0 0,22-18-2579 0 0</inkml:trace>
  <inkml:trace contextRef="#ctx0" brushRef="#br0" timeOffset="8386.332">13531 203 12699 0 0,'0'0'1925'0'0,"0"0"-639"0"0,0 0-196 0 0,0 0 166 0 0,0 0 72 0 0,0 0-109 0 0,0 0-213 0 0,0 0-166 0 0,0 0-77 0 0,0 0-23 0 0,0 0-37 0 0,0 0-75 0 0,3 9-73 0 0,14 74 896 0 0,-57 211-350 0 0,-35 115-924 0 0,69-329-521 0 0,23-86-1125 0 0,15-61-2301 0 0,-26 28-372 0 0,-4 13-3806 0 0,-2 14-2802 0 0</inkml:trace>
  <inkml:trace contextRef="#ctx0" brushRef="#br0" timeOffset="8630.267">13148 696 8922 0 0,'0'0'2271'0'0,"0"0"-337"0"0,0 0-132 0 0,0 0-31 0 0,0 0-74 0 0,0 0-199 0 0,0 0-211 0 0,0 0-164 0 0,0 0-194 0 0,0 0-159 0 0,0 0-111 0 0,0 0-93 0 0,37-2-80 0 0,117-9-34 0 0,130-28 1114 0 0,-271 37-1726 0 0,111-14 380 0 0,-39 12-4041 0 0,-84 4 3289 0 0,6 1-868 0 0,-3 1-5166 0 0,0-1-5187 0 0</inkml:trace>
  <inkml:trace contextRef="#ctx0" brushRef="#br0" timeOffset="8817.833">14054 843 14611 0 0,'0'0'1488'0'0,"0"0"-447"0"0,0 0-121 0 0,0 0 64 0 0,0 0-80 0 0,0 0-248 0 0,0 0-248 0 0,0 0-223 0 0,-31 188-113 0 0,31-173-56 0 0,0 0-56 0 0,0-4-64 0 0,3-4-129 0 0,1 0-239 0 0,0 1-552 0 0,-2-5-1544 0 0,1 1-9331 0 0</inkml:trace>
  <inkml:trace contextRef="#ctx0" brushRef="#br0" timeOffset="8982.471">14157 486 20268 0 0,'0'0'1073'0'0,"0"0"-305"0"0,0 0-32 0 0,0 0-40 0 0,0 0-112 0 0,0 0-232 0 0,0 0-192 0 0,0 0-208 0 0,0 0-176 0 0,0 0-136 0 0,0 0-192 0 0,0 0-224 0 0,0 0-496 0 0,0 0-1801 0 0,26-51-9682 0 0</inkml:trace>
  <inkml:trace contextRef="#ctx0" brushRef="#br0" timeOffset="9303.417">14570 619 10242 0 0,'0'0'3832'0'0,"0"0"-2047"0"0,0 0-718 0 0,0 0-69 0 0,0 0-137 0 0,0 0-233 0 0,0 0-223 0 0,-32 30-157 0 0,-95 98-75 0 0,123-126-162 0 0,1 0-1 0 0,0 1 1 0 0,1-1 0 0 0,-1 1 0 0 0,0 0-1 0 0,1-1 1 0 0,-1 1 0 0 0,1 0 0 0 0,0 1-1 0 0,0-1 1 0 0,0 0 0 0 0,1 1 0 0 0,-1-1-1 0 0,1 1 1 0 0,0-1 0 0 0,0 1 0 0 0,0-1-1 0 0,0 1 1 0 0,0 0 0 0 0,1 0-1 0 0,0 2-10 0 0,0 7 55 0 0,-2-7-2 0 0,0 0 1 0 0,1 1-1 0 0,0-1 0 0 0,0 1 1 0 0,0-1-1 0 0,1 1 0 0 0,0-1 0 0 0,0 1 1 0 0,1 0-1 0 0,-1-1 0 0 0,1 1 1 0 0,1-1-1 0 0,0 0 0 0 0,-1 1 1 0 0,2-1-1 0 0,-1 0 0 0 0,1 0 1 0 0,0 0-1 0 0,0 0 0 0 0,1-1 0 0 0,-1 0 1 0 0,1 1-1 0 0,1-1 0 0 0,-1 0 1 0 0,1-1-1 0 0,-1 1 0 0 0,1-1 1 0 0,1 0-1 0 0,-1 0 0 0 0,1-1 1 0 0,-1 1-1 0 0,1-1 0 0 0,0 0 0 0 0,2 0-53 0 0,1-2 184 0 0,0 0-1 0 0,0-1 0 0 0,0 0 0 0 0,1-1 1 0 0,-1 0-1 0 0,0-1 0 0 0,0 1 0 0 0,-1-1 0 0 0,1-1 1 0 0,0 0-1 0 0,-1 0 0 0 0,1-1 0 0 0,-1 0 1 0 0,0 0-1 0 0,0-1 0 0 0,-1 0 0 0 0,1-1 1 0 0,-1 1-1 0 0,0-1 0 0 0,-1-1 0 0 0,1 1 0 0 0,-1-1 1 0 0,-1-1-184 0 0,5-4 121 0 0,0 0 1 0 0,-2 0 0 0 0,0-1 0 0 0,0-1 0 0 0,-1 1-1 0 0,-1-1 1 0 0,0-1 0 0 0,-1 1 0 0 0,0-1-1 0 0,-1 0 1 0 0,-1 0 0 0 0,0 0 0 0 0,-1-8-122 0 0,-1 6 4 0 0,-1 0 1 0 0,-1 1-1 0 0,0-1 1 0 0,-2 0 0 0 0,0 1-1 0 0,0-1 1 0 0,-2 1-1 0 0,-1-4-4 0 0,4 14-33 0 0,0 1 0 0 0,0 0 0 0 0,0 0 0 0 0,-1 0-1 0 0,0 0 1 0 0,0 0 0 0 0,0 1 0 0 0,0-1 0 0 0,-1 1-1 0 0,0 0 1 0 0,0 0 0 0 0,0 0 0 0 0,0 0-1 0 0,-1 1 1 0 0,1 0 0 0 0,-1 0 0 0 0,0 0 0 0 0,0 0-1 0 0,0 1 1 0 0,0 0 0 0 0,0 0 0 0 0,-1 0-1 0 0,1 1 1 0 0,-1 0 0 0 0,1 0 0 0 0,-3 0 33 0 0,-54 3-1609 0 0,25 13-4560 0 0,21-7-5697 0 0</inkml:trace>
  <inkml:trace contextRef="#ctx0" brushRef="#br0" timeOffset="13136.907">15100 564 2208 0 0,'0'0'1119'0'0,"0"0"-69"0"0,0 0 138 0 0,0 0 176 0 0,0 0 7 0 0,0 0-153 0 0,0 0-186 0 0,0 0-88 0 0,0 0-27 0 0,0 0-1 0 0,0 0 8 0 0,4-1-26 0 0,19-1 498 0 0,7 1 5021 0 0,-30 26-5147 0 0,-2-6-1008 0 0,-1 0 1 0 0,0 0-1 0 0,-2 0 0 0 0,0 0 1 0 0,-1-1-1 0 0,-1 0 0 0 0,-7 15-262 0 0,-5 13 140 0 0,-5 16-30 0 0,-3-2-1 0 0,-2 0 0 0 0,-20 26-109 0 0,41-74 196 0 0,15-22 129 0 0,-4 5-231 0 0,51-86 196 0 0,-5-3-1 0 0,25-67-289 0 0,-43 80 79 0 0,-18 60-90 0 0,-8 53-89 0 0,10 30 135 0 0,-1 42 30 0 0,-15-68-69 0 0,0-26 7 0 0,0 0 0 0 0,0 1 1 0 0,1-1-1 0 0,0 0 0 0 0,0 1 0 0 0,1-1 1 0 0,1 0-1 0 0,0 0 0 0 0,0 0 0 0 0,1 0 1 0 0,0 0-1 0 0,1 0 0 0 0,0-1 0 0 0,1 0 1 0 0,0 0-1 0 0,4 6-3 0 0,-7-14 10 0 0,1 0-1 0 0,-1 0 1 0 0,1 0-1 0 0,0 0 1 0 0,0 0-1 0 0,-1-1 1 0 0,1 1 0 0 0,0-1-1 0 0,0 0 1 0 0,-1 0-1 0 0,1 0 1 0 0,0 0 0 0 0,0 0-1 0 0,0-1 1 0 0,-1 1-1 0 0,1-1 1 0 0,0 0 0 0 0,-1 0-1 0 0,1 0 1 0 0,0 0-1 0 0,0-1-9 0 0,9-6 87 0 0,-1-1-1 0 0,1-1 1 0 0,-2 0-1 0 0,1 0 0 0 0,-2-1 1 0 0,1-1-1 0 0,-2 0 1 0 0,1 0-1 0 0,-2 0 0 0 0,1-1 1 0 0,-2 0-1 0 0,0 0 1 0 0,4-14-87 0 0,9-13 182 0 0,59-170 431 0 0,-72 129-455 0 0,-9 78-1767 0 0,-1 2-5679 0 0,2 1-4969 0 0</inkml:trace>
  <inkml:trace contextRef="#ctx0" brushRef="#br0" timeOffset="16040.216">1 1524 0 0 0,'0'0'1339'0'0,"0"0"423"0"0,0 0 194 0 0,0 0-80 0 0,0 0-242 0 0,0 0-275 0 0,0 0-184 0 0,0 0-127 0 0,0 0-80 0 0,6 2-55 0 0,301 4 5135 0 0,-47 14-3298 0 0,163-11-2750 0 0,-41 7 274 0 0,-137 6-179 0 0,23-4-51 0 0,307-40 116 0 0,-140 36 23 0 0,65 11 45 0 0,198-20 76 0 0,-406-17-171 0 0,241-25 55 0 0,-60 27-184 0 0,8-4 152 0 0,77-5-72 0 0,-225 12 19 0 0,327 3 38 0 0,-278 7-175 0 0,277 0 100 0 0,-187-25 86 0 0,-17 5-93 0 0,276-12 4 0 0,-18 13 29 0 0,-361 9-8 0 0,305-8 9 0 0,239-14 111 0 0,-629 16-106 0 0,458-37 168 0 0,-74 2-54 0 0,-136 41 190 0 0,-234-15 378 0 0,151 18 75 0 0,-431 4-847 0 0,-1 0 1 0 0,0 0 0 0 0,0 0 6 0 0,0 0 1 0 0,0 0 0 0 0,0 0 8 0 0,0 0 24 0 0,0 0-23 0 0,0 0-9 0 0,0 0-17 0 0,0 0 21 0 0,0 0-5 0 0,0 0-1 0 0,0 0-18 0 0,0 0 14 0 0,0 0-4 0 0,0 0-3 0 0,0 0 25 0 0,0 0-7 0 0,0 0 2 0 0,0 0 1 0 0,0 0-1 0 0,0 0-5 0 0,0 0 0 0 0,0 0-24 0 0,0 0-4 0 0,0 0 31 0 0,0 0-18 0 0,0 0 3 0 0,0 0 4 0 0,0 0-17 0 0,0 0 4 0 0,0 0-15 0 0,0 0 15 0 0,0 0-12 0 0,0 0-5 0 0,0 0 30 0 0,0 0-9 0 0,0 0 7 0 0,0 0-9 0 0,0 0 2 0 0,0 0-12 0 0,0 0 1 0 0,0 0-6 0 0,0 0 0 0 0,0 0 24 0 0,0 0-2 0 0,0 0-11 0 0,0 0-4 0 0,0 0-6 0 0,0 0-1 0 0,0 0-4 0 0,-7 1-2233 0 0,1 5-5056 0 0,4-6-4489 0 0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32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0 306 10706 0 0,'0'0'2011'0'0,"0"0"-170"0"0,0 0-122 0 0,0 0-32 0 0,0 0-95 0 0,0 0-198 0 0,0 0-291 0 0,0 0-251 0 0,0 0-195 0 0,0 0-79 0 0,0 0-19 0 0,0 0-6 0 0,6-2 14 0 0,115-32 1501 0 0,135 52-1014 0 0,-26-40-775 0 0,-193 14-150 0 0,-91-14 435 0 0,5 5-463 0 0,-61-36 59 0 0,95 41-143 0 0,1-1 0 0 0,0 0 0 0 0,1-1-1 0 0,0-1 1 0 0,2 0 0 0 0,-1-1 0 0 0,-7-15-17 0 0,11-5-532 0 0,8 36 120 0 0,0 0-226 0 0,19 1-2984 0 0,-3 9 839 0 0,-6-3-2349 0 0,-3 0-6760 0 0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32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454 141 0 0 0,'0'0'569'0'0,"0"0"750"0"0,0 0 370 0 0,0 0 183 0 0,0 0 90 0 0,0 0-63 0 0,0 0-264 0 0,0 0-289 0 0,0 0-225 0 0,0 0-82 0 0,6-12 45 0 0,16-35-9 0 0,-22 46-1000 0 0,1 0 0 0 0,-1 1 0 0 0,0-1 0 0 0,0 0 0 0 0,1 0 0 0 0,-1 1 0 0 0,0-1-1 0 0,0 0 1 0 0,0 0 0 0 0,0 1 0 0 0,0-1 0 0 0,0 0 0 0 0,0 0 0 0 0,0 1 0 0 0,-1-1 0 0 0,1 0 0 0 0,0 0-1 0 0,0 1 1 0 0,-1-1 0 0 0,1 0 0 0 0,0 0 0 0 0,-1 1 0 0 0,1-1 0 0 0,0 1 0 0 0,-1-1 0 0 0,1 0 0 0 0,-1 1-1 0 0,0-1 1 0 0,1 1 0 0 0,-1-1 0 0 0,1 1 0 0 0,-1-1 0 0 0,0 1 0 0 0,1-1 0 0 0,-1 1 0 0 0,0 0 0 0 0,1 0-1 0 0,-1-1 1 0 0,0 1 0 0 0,1 0 0 0 0,-1 0 0 0 0,0 0 0 0 0,0-1 0 0 0,0 1 0 0 0,1 0 0 0 0,-1 0 0 0 0,0 0-1 0 0,0 0 1 0 0,1 1 0 0 0,-1-1 0 0 0,0 0 0 0 0,0 0 0 0 0,1 0 0 0 0,-1 1 0 0 0,0-1 0 0 0,1 0 0 0 0,-1 0-1 0 0,0 1-74 0 0,-4-1 381 0 0,-6-1-195 0 0,-1 1 0 0 0,1 0 0 0 0,-1 1 0 0 0,1 0 0 0 0,-1 1 0 0 0,1 0 0 0 0,0 1 0 0 0,0 0 0 0 0,0 1 0 0 0,0 0 0 0 0,1 1 0 0 0,-1 0 0 0 0,1 1 0 0 0,0 0 0 0 0,1 0 0 0 0,-8 6-186 0 0,-4 6 61 0 0,0 0 0 0 0,1 1 0 0 0,0 1-1 0 0,2 1 1 0 0,0 1 0 0 0,-7 13-61 0 0,11-18 28 0 0,1 2 1 0 0,1 0-1 0 0,0 0 0 0 0,1 1 1 0 0,2 0-1 0 0,0 1 0 0 0,1 0 0 0 0,1 1 1 0 0,0-1-1 0 0,2 1 0 0 0,1 0 1 0 0,1 1-1 0 0,-1 19-28 0 0,5-38 23 0 0,0 0 0 0 0,0 0 0 0 0,0 0 0 0 0,0 0 0 0 0,1 0 1 0 0,0 0-1 0 0,-1-1 0 0 0,1 1 0 0 0,1-1 0 0 0,-1 1 0 0 0,0-1 0 0 0,1 1 0 0 0,0-1 0 0 0,0 0 0 0 0,0-1 0 0 0,0 1 1 0 0,0 0-1 0 0,0-1 0 0 0,1 1 0 0 0,-1-1 0 0 0,1 0 0 0 0,0 0 0 0 0,0-1 0 0 0,-1 1 0 0 0,1-1 0 0 0,0 0 0 0 0,0 0 1 0 0,0 0-1 0 0,1 0 0 0 0,1-1-23 0 0,5 2 96 0 0,-1-1 1 0 0,1 0 0 0 0,-1-1 0 0 0,1 0-1 0 0,-1-1 1 0 0,0 0 0 0 0,1-1-1 0 0,-1 0 1 0 0,0 0 0 0 0,0-1-1 0 0,10-4-96 0 0,17-17 118 0 0,0-1-1 0 0,-2-2 0 0 0,-1-1 0 0 0,-1-2 1 0 0,-1-1-1 0 0,-2-2 0 0 0,-2-1 0 0 0,0-1 1 0 0,-3-1-1 0 0,-1-1 0 0 0,-1-1 0 0 0,6-18-117 0 0,-10 24 11 0 0,47-92 6 0 0,-66 123-45 0 0,0 1-34 0 0,0 0-38 0 0,0 20-283 0 0,-1 32 351 0 0,-1-33 36 0 0,1 0-1 0 0,1 0 1 0 0,1 0-1 0 0,0 0 0 0 0,1 0 1 0 0,1-1-1 0 0,1 1 1 0 0,1-1-1 0 0,0 1 0 0 0,2-2 1 0 0,0 1-1 0 0,2 3-3 0 0,-3-12-139 0 0,0 0 0 0 0,0 0 1 0 0,1 0-1 0 0,0-1 0 0 0,0 0 0 0 0,1-1 0 0 0,0 0 0 0 0,0 0 0 0 0,1 0 0 0 0,0-1 1 0 0,0 0-1 0 0,0-1 0 0 0,1 0 0 0 0,0-1 0 0 0,0 0 139 0 0,2-3-3042 0 0,-9-2-5292 0 0,-1-2-2749 0 0</inkml:trace>
  <inkml:trace contextRef="#ctx0" brushRef="#br0" timeOffset="1098.197">1044 49 8226 0 0,'0'0'1831'0'0,"0"0"-275"0"0,0 0-96 0 0,0 0 77 0 0,0 0-5 0 0,0 0-122 0 0,0 0-201 0 0,0 0-203 0 0,0 0-177 0 0,0 0-136 0 0,0 0-80 0 0,0 0-42 0 0,0 0-26 0 0,1-5-18 0 0,4-12-30 0 0,-4 13-51 0 0,-1 4-45 0 0,0 0-59 0 0,0 0-49 0 0,0 0-43 0 0,8 14 1610 0 0,20-10-1588 0 0,0 0-1 0 0,1-2 1 0 0,0-1 0 0 0,-1-2 0 0 0,1 0-1 0 0,-1-2 1 0 0,0-1 0 0 0,27-8-272 0 0,90-10 372 0 0,-72 18-731 0 0,-92 7-10410 0 0,14 1 4441 0 0,0 0-5180 0 0</inkml:trace>
  <inkml:trace contextRef="#ctx0" brushRef="#br0" timeOffset="1411.856">1161 277 14451 0 0,'0'0'1931'0'0,"0"0"-760"0"0,0 0-293 0 0,0 0 95 0 0,0 0 122 0 0,0 0-11 0 0,0 0-162 0 0,0 0-245 0 0,0 0-189 0 0,0 0 4 0 0,0 0 41 0 0,0 0 48 0 0,0 0 7 0 0,8 5-116 0 0,23 18-61 0 0,36-11 1189 0 0,178-30-310 0 0,-219 18-2560 0 0,-9 0-5971 0 0,-13 0-3115 0 0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4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0,'0'0'1203'0'0,"0"0"476"0"0,0 0 208 0 0,0 0 125 0 0,0 0 58 0 0,0 0-83 0 0,0 0-214 0 0,0 0-304 0 0,0 0-254 0 0,0 0-171 0 0,0 0-97 0 0,0 3-45 0 0,0 15 740 0 0,0-17-933 0 0,0-1-59 0 0,0 0-53 0 0,0 0-57 0 0,5 7 4281 0 0,183 0-3131 0 0,-63-7-1270 0 0,-125 0-391 0 0,0 0 3 0 0,0 0 7 0 0,0 0 21 0 0,0 0-17 0 0,0 0-17 0 0,0 0 5 0 0,0 0 18 0 0,-9-4-2588 0 0,7 3-1120 0 0,-1 6-4279 0 0,3-1-3547 0 0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44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37 107 0 0 0,'0'0'733'0'0,"0"0"736"0"0,0 0 214 0 0,0 0-15 0 0,0 0-47 0 0,0 0-84 0 0,0 0-147 0 0,0 0-182 0 0,0 0-204 0 0,0 0-160 0 0,0 0-127 0 0,0 0-107 0 0,0 29 1852 0 0,0-7-1509 0 0,-1 108 2325 0 0,-16 64-1981 0 0,-2-69-593 0 0,20-165 2967 0 0,7-64-3716 0 0,3 63 63 0 0,2 1 0 0 0,2 0 0 0 0,1 0 0 0 0,2 2 0 0 0,2 0 0 0 0,1 1 0 0 0,2 1 0 0 0,1 1-18 0 0,65-74 30 0 0,-73 100-48 0 0,-15 9-12 0 0,-1 0 8 0 0,19 30 70 0 0,15 95 449 0 0,-31-110-526 0 0,-9 40-2768 0 0,0-45-1143 0 0,5-6-2165 0 0,0 0-5380 0 0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1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4001 0 0,'0'0'2212'0'0,"0"0"-274"0"0,0 0-203 0 0,0 0-43 0 0,0 0-7 0 0,0 0-149 0 0,0 0-126 0 0,0 0-227 0 0,0 0-248 0 0,0 0-179 0 0,0 0-108 0 0,0 0-60 0 0,0 0-29 0 0,7-4 1631 0 0,181 0 1808 0 0,69-7-2818 0 0,-153-3-1004 0 0,-104 14-171 0 0,0 0-10 0 0,0 0-3 0 0,0 0-7 0 0,0 0-34 0 0,0 0-39 0 0,-31-5-3093 0 0,17 3 1393 0 0,-5-2-1403 0 0,6 4-2143 0 0,7 0-5761 0 0</inkml:trace>
  <inkml:trace contextRef="#ctx0" brushRef="#br0" timeOffset="301.914">310 0 13555 0 0,'0'0'1487'0'0,"0"0"-391"0"0,0 0-205 0 0,0 0 61 0 0,0 0 130 0 0,0 0 50 0 0,0 0-89 0 0,0 0-172 0 0,0 0-179 0 0,0 0-127 0 0,0 0-85 0 0,0 0-46 0 0,-10 32-35 0 0,-31 98-42 0 0,27-40 262 0 0,14-66-451 0 0,0-3-37 0 0,-1 24 23 0 0,-1-1 1 0 0,-2 0-1 0 0,-3 0 0 0 0,-4 12-154 0 0,-11 14-601 0 0,18-58-1477 0 0,4-9-5404 0 0,0-3-3943 0 0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44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287 722 11819 0 0,'0'0'1813'0'0,"0"0"-615"0"0,0 0-253 0 0,0 0 37 0 0,0 0 79 0 0,0 0-10 0 0,0 0-117 0 0,0 0-154 0 0,0 0-161 0 0,0 0-126 0 0,0 0-115 0 0,0 0-77 0 0,-31 25-41 0 0,-98 79-22 0 0,73-37 79 0 0,50-51-233 0 0,-6 10-27 0 0,1 1-1 0 0,2 0 1 0 0,0 1-1 0 0,2 0 1 0 0,1 0 0 0 0,2 1-1 0 0,0-1 1 0 0,2 1-1 0 0,1 6-56 0 0,1-31 12 0 0,0 1 0 0 0,1 0 0 0 0,-1-1-1 0 0,1 1 1 0 0,0-1 0 0 0,0 1 0 0 0,1-1 0 0 0,-1 0-1 0 0,1 1 1 0 0,0-1 0 0 0,0 0 0 0 0,1 0-1 0 0,-1 0 1 0 0,1-1 0 0 0,0 1 0 0 0,0 0-1 0 0,0-1 1 0 0,0 0 0 0 0,0 0 0 0 0,1 0-1 0 0,0 0 1 0 0,-1 0 0 0 0,1-1 0 0 0,0 1 0 0 0,0-1-1 0 0,0 0 1 0 0,1-1 0 0 0,-1 1 0 0 0,0-1-1 0 0,1 1 1 0 0,-1-1 0 0 0,2-1-12 0 0,7 3 110 0 0,0-1 0 0 0,0-1 0 0 0,0 0 0 0 0,0-1 0 0 0,1 0-1 0 0,-1-1 1 0 0,0-1 0 0 0,0 0 0 0 0,0 0 0 0 0,0-2 0 0 0,0 0-110 0 0,24-8 344 0 0,1-2 0 0 0,-2-2 0 0 0,0-1 0 0 0,-1-2 0 0 0,-1-1-1 0 0,-1-2 1 0 0,29-25-344 0 0,-49 36 85 0 0,0-1-1 0 0,0 0 1 0 0,-1-1-1 0 0,-1-1 1 0 0,0 1-1 0 0,-1-2 1 0 0,-1 1-1 0 0,0-2 1 0 0,-1 1-1 0 0,0-1 1 0 0,-1 0-1 0 0,-1-1 1 0 0,-1 1-1 0 0,0-1 1 0 0,-1 0-1 0 0,-1 0 1 0 0,-1-1-1 0 0,0 1 1 0 0,-1-3-85 0 0,-2 10-20 0 0,1 1 0 0 0,-2 0 0 0 0,1 0 0 0 0,-1 0 1 0 0,-1 0-1 0 0,1 0 0 0 0,-1 0 0 0 0,-1 0 0 0 0,0 1 0 0 0,0 0 0 0 0,-1-1 0 0 0,0 2 0 0 0,0-1 1 0 0,-1 0-1 0 0,0 1 0 0 0,0 0 0 0 0,-1 1 0 0 0,1-1 0 0 0,-2 1 0 0 0,1 1 0 0 0,0-1 0 0 0,-1 1 1 0 0,0 1-1 0 0,-1-1 0 0 0,1 1 0 0 0,-1 1 0 0 0,1 0 0 0 0,-1 0 0 0 0,0 0 0 0 0,0 1 0 0 0,-1 1 1 0 0,1-1-1 0 0,0 1 0 0 0,-5 1 20 0 0,-1 1-269 0 0,-1 0 1 0 0,1 1 0 0 0,-1 0-1 0 0,1 2 1 0 0,0 0-1 0 0,0 0 1 0 0,1 1-1 0 0,-1 1 1 0 0,1 1-1 0 0,1 0 1 0 0,-1 1 0 0 0,-11 8 268 0 0,-88 74-5366 0 0,84-64 309 0 0,10-3-6179 0 0</inkml:trace>
  <inkml:trace contextRef="#ctx0" brushRef="#br0" timeOffset="369.851">44 1061 8818 0 0,'0'0'2111'0'0,"0"0"-249"0"0,0 0-155 0 0,0 0-119 0 0,0 0-141 0 0,0 0-88 0 0,0 0-171 0 0,0 0-212 0 0,0 0-219 0 0,0 0-220 0 0,0 0-145 0 0,0 0-85 0 0,0 0-31 0 0,-1-2-8 0 0,1 1-237 0 0,0 0 0 0 0,0 1 1 0 0,0-1-1 0 0,0 0 0 0 0,0 1 0 0 0,1-1 1 0 0,-1 1-1 0 0,0-1 0 0 0,0 0 0 0 0,0 1 0 0 0,0-1 1 0 0,1 1-1 0 0,-1-1 0 0 0,0 1 0 0 0,1-1 1 0 0,-1 1-1 0 0,0-1 0 0 0,1 1 0 0 0,-1-1 0 0 0,0 1 1 0 0,1-1-1 0 0,-1 1 0 0 0,1-1 0 0 0,-1 1 0 0 0,1 0 1 0 0,-1-1-1 0 0,1 1 0 0 0,0 0 0 0 0,-1 0 1 0 0,1-1-1 0 0,-1 1 0 0 0,1 0 0 0 0,-1 0 0 0 0,1 0 1 0 0,0 0-1 0 0,-1-1 0 0 0,1 1 0 0 0,0 0 1 0 0,-1 0-1 0 0,1 0 0 0 0,-1 1 0 0 0,1-1 0 0 0,0 0 1 0 0,-1 0-1 0 0,1 0 0 0 0,-1 0 0 0 0,1 0 0 0 0,0 1 1 0 0,-1-1-1 0 0,1 0 0 0 0,-1 1 0 0 0,1-1 1 0 0,-1 0-1 0 0,1 1-31 0 0,10-1 182 0 0,165-6 1656 0 0,-36 5-1024 0 0,-128 2-763 0 0,-1 0 1 0 0,0 1-1 0 0,1 1 1 0 0,-1 0-1 0 0,0 0 1 0 0,-1 1-1 0 0,1 1 1 0 0,-1-1-1 0 0,3 3-51 0 0,28 11 269 0 0,41 0 170 0 0,-70-41-6029 0 0,-11 7 551 0 0,0 9-629 0 0,0-1-6175 0 0</inkml:trace>
  <inkml:trace contextRef="#ctx0" brushRef="#br0" timeOffset="836.272">308 384 8642 0 0,'0'0'3050'0'0,"0"0"-919"0"0,0 0-469 0 0,0 0-107 0 0,0 0 33 0 0,0 0-12 0 0,0 0-145 0 0,0 0-265 0 0,0 0-262 0 0,0 0-212 0 0,0 0-130 0 0,0 0-37 0 0,0 0-74 0 0,-3-4-50 0 0,-5-11-45 0 0,-11 24 494 0 0,-51 48-566 0 0,63-50-45 0 0,12-12-38 0 0,19-21 52 0 0,-14 15-226 0 0,13-20 453 0 0,-51 61-699 0 0,6-2-180 0 0,17-6-2906 0 0,13-14-7992 0 0,-3-8-501 0 0</inkml:trace>
  <inkml:trace contextRef="#ctx0" brushRef="#br0" timeOffset="1684.474">781 523 0 0 0,'0'0'1235'0'0,"0"0"555"0"0,0 0 127 0 0,0 0-47 0 0,0 0-32 0 0,0 0-22 0 0,0 0-93 0 0,0 0-148 0 0,0 0-129 0 0,0 0-207 0 0,0 0-155 0 0,0 0-72 0 0,0 0-92 0 0,0-4-67 0 0,0-8-374 0 0,0 3 4954 0 0,17 2-4535 0 0,12-5-633 0 0,0 1-1 0 0,1 1 1 0 0,0 2-1 0 0,1 0 1 0 0,-1 3-1 0 0,4 0-264 0 0,-5 7 6 0 0,-29-1 6 0 0,-10 29 54 0 0,-27 19 48 0 0,30-42-99 0 0,1 0-1 0 0,0-1 1 0 0,1 2-1 0 0,0-1 0 0 0,0 1 1 0 0,0 0-1 0 0,1 0 0 0 0,0 0 1 0 0,1 0-1 0 0,0 1 1 0 0,-1 5-15 0 0,3-11 6 0 0,1 0 0 0 0,0 0 0 0 0,0 0 0 0 0,1 0 0 0 0,-1 0 0 0 0,1 0 0 0 0,-1 0 0 0 0,1 0 0 0 0,0 0 1 0 0,0 0-1 0 0,0 0 0 0 0,0-1 0 0 0,1 1 0 0 0,-1 0 0 0 0,1-1 0 0 0,0 1 0 0 0,0-1 0 0 0,0 0 1 0 0,0 1-1 0 0,0-1 0 0 0,0 0 0 0 0,0 0 0 0 0,1 0 0 0 0,-1-1 0 0 0,1 1 0 0 0,0 0 0 0 0,-1-1 0 0 0,1 0 1 0 0,0 0-1 0 0,0 0 0 0 0,0 0 0 0 0,0 0 0 0 0,0 0 0 0 0,2 0-6 0 0,110 10-341 0 0,-104-11-486 0 0,50-4-521 0 0,-42-3-3160 0 0,-4-4-4836 0 0,-12 7-2271 0 0</inkml:trace>
  <inkml:trace contextRef="#ctx0" brushRef="#br0" timeOffset="2478.362">1208 166 9418 0 0,'0'0'1952'0'0,"0"0"-259"0"0,0 0-197 0 0,0 0-21 0 0,0 0-8 0 0,0 0-51 0 0,0 0-126 0 0,0 0-179 0 0,0 0-212 0 0,0 0-175 0 0,0 0-144 0 0,0 0-112 0 0,-7-6-60 0 0,-20-18-50 0 0,20 17-66 0 0,7 7-74 0 0,0 0-39 0 0,0 0-51 0 0,9 0 122 0 0,8 2-73 0 0,0 0 0 0 0,-1 1 1 0 0,1 1-1 0 0,-1 0 0 0 0,1 1 1 0 0,-1 1-1 0 0,-1 0 0 0 0,1 1 1 0 0,-1 1-1 0 0,0 1-177 0 0,-9-3 47 0 0,1 1 0 0 0,-1 0 0 0 0,0 0 0 0 0,-1 0 0 0 0,0 1 0 0 0,0 0 0 0 0,-1 0 0 0 0,0 0 0 0 0,0 0 0 0 0,-1 1 0 0 0,0-1 0 0 0,-1 1-1 0 0,1 0 1 0 0,-2 0 0 0 0,1 0 0 0 0,-1 0 0 0 0,-1 0 0 0 0,0 0 0 0 0,0 1 0 0 0,0-1 0 0 0,-1 0 0 0 0,-2 6-47 0 0,3 5 46 0 0,-17 551 150 0 0,-18-254-186 0 0,-6-155 51 0 0,22-100 39 0 0,17-41-68 0 0,2-20-7 0 0,0-1-11 0 0,0 0-1 0 0,0 0-2 0 0,0 0 5 0 0,0 0 5 0 0,0 0-4 0 0,0 0-2 0 0,0 0 0 0 0,0 0 17 0 0,0 0-2 0 0,0 0 16 0 0,0 0 8 0 0,0 0-2 0 0,0 0-10 0 0,0 0 16 0 0,0 0 5 0 0,0 0-3 0 0,0 0 8 0 0,0 0-1 0 0,0 0 5 0 0,-99-2 545 0 0,-177 12-3741 0 0,139 5-307 0 0,83-11 254 0 0,1 2-3316 0 0,26-2-4890 0 0</inkml:trace>
  <inkml:trace contextRef="#ctx0" brushRef="#br0" timeOffset="4651.202">1578 932 2601 0 0,'0'0'2934'0'0,"0"0"-1197"0"0,0 0-415 0 0,0 0 7 0 0,0 0 66 0 0,0 0 68 0 0,0 0-101 0 0,0 0-195 0 0,0 0-200 0 0,0 0-250 0 0,0 0-202 0 0,-6 2-107 0 0,-16 6 70 0 0,48 15 2384 0 0,-4-18-2511 0 0,0 0 1 0 0,0-1-1 0 0,0-2 1 0 0,1 0-1 0 0,-1-1 1 0 0,0-1 0 0 0,1-1-1 0 0,-1-1 1 0 0,0-2-1 0 0,0 0 1 0 0,0-1-1 0 0,0-1 1 0 0,-1-1 0 0 0,0 0-1 0 0,0-2 1 0 0,8-5-352 0 0,-8 6 97 0 0,-1 0-1 0 0,0-1 1 0 0,0-1 0 0 0,-1-1 0 0 0,0-1 0 0 0,-1-1-1 0 0,-1 0 1 0 0,0-1 0 0 0,0-1 0 0 0,13-16-97 0 0,-28 28 8 0 0,0 0 0 0 0,0 0 0 0 0,-1-1 0 0 0,1 1 0 0 0,-1 0 0 0 0,0-1 0 0 0,1 1 0 0 0,-2-1 0 0 0,1 0 0 0 0,0 1 0 0 0,-1-1 0 0 0,1 0 0 0 0,-1 0 0 0 0,0 1 0 0 0,-1-1 0 0 0,1 0 0 0 0,0 1 0 0 0,-1-1 0 0 0,0 0 0 0 0,0 1 0 0 0,0-1 0 0 0,0 1 0 0 0,-1-1 0 0 0,1 1 0 0 0,-1 0 0 0 0,0 0 0 0 0,0-1 0 0 0,0 1 0 0 0,-1 0 0 0 0,1 1 0 0 0,0-1 0 0 0,-1 0 0 0 0,0 1 0 0 0,0-1 0 0 0,0 1 0 0 0,0 0 0 0 0,0 0 0 0 0,0 0 0 0 0,0 1 0 0 0,-1-1 0 0 0,1 1 0 0 0,-1-1 0 0 0,1 1 0 0 0,-1 0 0 0 0,0 1 0 0 0,1-1 0 0 0,-1 1 0 0 0,-1-1-8 0 0,-12-2-30 0 0,-1 0 0 0 0,1 2-1 0 0,-1 0 1 0 0,0 1 0 0 0,0 0 0 0 0,0 2-1 0 0,1 0 1 0 0,-1 1 0 0 0,1 1 0 0 0,0 0-1 0 0,0 1 1 0 0,0 1 0 0 0,0 1 0 0 0,1 0-1 0 0,0 1 1 0 0,-7 6 30 0 0,-9 6-17 0 0,1 1-1 0 0,1 2 1 0 0,1 1 0 0 0,1 1-1 0 0,2 1 1 0 0,0 2 0 0 0,-7 11 17 0 0,27-32 6 0 0,-1 0 0 0 0,2 0 1 0 0,-1 0-1 0 0,1 1 1 0 0,1-1-1 0 0,-1 1 1 0 0,1 1-1 0 0,0-1 0 0 0,1 0 1 0 0,0 1-1 0 0,1 0 1 0 0,-1-1-1 0 0,2 1 1 0 0,-1 0-1 0 0,1 0 0 0 0,0 1 1 0 0,1-1-1 0 0,0 0 1 0 0,1 0-1 0 0,0 0 1 0 0,0 0-1 0 0,1 0 0 0 0,0 0 1 0 0,1-1-1 0 0,0 1 1 0 0,0-1-1 0 0,0 1 0 0 0,1-1 1 0 0,1 0-1 0 0,0 0 1 0 0,0-1-1 0 0,0 1 1 0 0,6 5-7 0 0,7-1 51 0 0,1 0 0 0 0,0-1 1 0 0,1-1-1 0 0,0-1 0 0 0,1 0 1 0 0,0-2-1 0 0,0 0 0 0 0,1-2 1 0 0,0 0-1 0 0,0-1 0 0 0,0-1 0 0 0,0-2 1 0 0,0 0-1 0 0,1-1 0 0 0,-1-1 1 0 0,9-2-52 0 0,-7 3-35 0 0,40-17-1168 0 0,-47 3-2619 0 0,-4-3-5010 0 0,-9 9-3337 0 0</inkml:trace>
  <inkml:trace contextRef="#ctx0" brushRef="#br0" timeOffset="5136.719">2301 1164 16588 0 0,'0'0'1141'0'0,"0"0"-261"0"0,0 0-24 0 0,0 0 102 0 0,0 0 62 0 0,0 0-33 0 0,0 0-189 0 0,0 0-204 0 0,0 0-172 0 0,0 0-114 0 0,0 0-79 0 0,0 0-43 0 0,0 0-6 0 0,-2 28-11 0 0,-6 84-12 0 0,11-50 188 0 0,4-55 1563 0 0,0-28-949 0 0,0-2-908 0 0,0 0 0 0 0,2 1 0 0 0,0 0 0 0 0,2 0 0 0 0,0 1-1 0 0,1 0 1 0 0,1 1 0 0 0,1 1 0 0 0,1 0 0 0 0,12-12-51 0 0,67-42 87 0 0,-92 74-88 0 0,0-1 0 0 0,1 1 0 0 0,-1 0 0 0 0,0 1 0 0 0,0-1 0 0 0,0 0 0 0 0,0 1 0 0 0,0-1 0 0 0,0 1 0 0 0,0-1 0 0 0,0 1 0 0 0,-1 0 0 0 0,1 0 0 0 0,-1 0 0 0 0,1 0 0 0 0,-1 0 0 0 0,0 0 0 0 0,0 0 0 0 0,0 0 0 0 0,0 1 0 0 0,0-1 0 0 0,0 0 0 0 0,0 1 0 0 0,-1-1 0 0 0,1 1 0 0 0,-1-1 0 0 0,0 0 0 0 0,0 1 0 0 0,0 1 1 0 0,2 1-6 0 0,3 33-9 0 0,16 34-314 0 0,-12-105-8805 0 0,-9 23 3089 0 0,0 2-5486 0 0</inkml:trace>
  <inkml:trace contextRef="#ctx0" brushRef="#br0" timeOffset="5669.412">1773 343 5569 0 0,'0'0'1841'0'0,"0"0"-378"0"0,0 0-39 0 0,0 0 147 0 0,0 0 87 0 0,0 0-67 0 0,0 0-168 0 0,0 0-185 0 0,0 0-152 0 0,0 0-118 0 0,0 0-84 0 0,0 0-91 0 0,0 0-95 0 0,-7-2-83 0 0,-20-5-76 0 0,20 5-40 0 0,7 2-51 0 0,0 0-51 0 0,14-3 1206 0 0,4-2-1372 0 0,0-1-1 0 0,-1 0 1 0 0,0-2-1 0 0,-1 0 1 0 0,1 0-1 0 0,-1-2 1 0 0,-1 0-1 0 0,0 0 1 0 0,0-2-1 0 0,-1 0 0 0 0,-1-1 1 0 0,0 0-1 0 0,9-12-230 0 0,77-127 386 0 0,-84 122-235 0 0,-15 30-134 0 0,0 0-25 0 0,0 0-22 0 0,0 0-17 0 0,0 0-12 0 0,7 15-155 0 0,46 70 315 0 0,64 127-72 0 0,-102-196-1147 0 0,-7-12-2666 0 0,0-1-4250 0 0,-4 0-4291 0 0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37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503 782 2008 0 0,'0'0'2928'0'0,"0"0"-1052"0"0,0 0-324 0 0,0 0 97 0 0,0 0 187 0 0,0 0 18 0 0,0 0-123 0 0,0 0-256 0 0,0 0-344 0 0,0 0-183 0 0,0 0-165 0 0,-5-4-104 0 0,-13-13-36 0 0,13 13-37 0 0,5 4-20 0 0,0 0-38 0 0,0 0-40 0 0,0 0-81 0 0,0 0-78 0 0,0 0-63 0 0,0 0-85 0 0,0 0-29 0 0,0 8 135 0 0,-17 406 462 0 0,18-400-44 0 0,5-39 935 0 0,-2 4-1786 0 0,17-35 160 0 0,1 1-1 0 0,4 1 0 0 0,1 1 1 0 0,3 1-1 0 0,14-16-33 0 0,-30 50 9 0 0,0 0 0 0 0,2 1-1 0 0,0 1 1 0 0,0 0 0 0 0,2 1 0 0 0,0 1-1 0 0,3-2-8 0 0,-19 15 0 0 0,-1 0-1 0 0,1 0 1 0 0,0 0-1 0 0,0 0 1 0 0,-1 0-1 0 0,1 0 1 0 0,0 0-1 0 0,0 1 1 0 0,0-1-1 0 0,0 1 1 0 0,0-1-1 0 0,0 1 1 0 0,0 0-1 0 0,0 0 1 0 0,0 0-1 0 0,0 0 1 0 0,0 0-1 0 0,0 0 1 0 0,0 0-1 0 0,0 1 1 0 0,0-1-1 0 0,0 1 1 0 0,0 0-1 0 0,0-1 0 0 0,0 1 1 0 0,-1 0-1 0 0,1 0 1 0 0,0 0-1 0 0,0 0 1 0 0,-1 0-1 0 0,1 1 1 0 0,-1-1-1 0 0,1 0 1 0 0,-1 1-1 0 0,0-1 1 0 0,1 1-1 0 0,0 1 1 0 0,36 75 91 0 0,-29-58-44 0 0,27 67 57 0 0,-56-112-4386 0 0,2 6-5244 0 0,14 15-1995 0 0</inkml:trace>
  <inkml:trace contextRef="#ctx0" brushRef="#br0" timeOffset="636.389">575 429 3169 0 0,'0'0'1197'0'0,"0"0"2"0"0,0 0 221 0 0,0 0 302 0 0,0 0 176 0 0,0 0-64 0 0,0 0-237 0 0,0 0-263 0 0,0 0-198 0 0,0 0-106 0 0,0 0-35 0 0,0 0-24 0 0,0 0-77 0 0,-3-3-89 0 0,-7-6-88 0 0,8 6-112 0 0,2 3-67 0 0,0 0-54 0 0,0 0-53 0 0,-10 12 1125 0 0,-65 49-1244 0 0,74-60-292 0 0,0-1 7 0 0,1 3-7 0 0,0-3 7 0 0,0 0 14 0 0,0 0 0 0 0,0 0 31 0 0,0 0 31 0 0,0 0 9 0 0,0 0 52 0 0,29-43 759 0 0,-6 13-768 0 0,-23 30-90 0 0,0 0 7 0 0,0 0-5 0 0,0 0-21 0 0,0 0 0 0 0,0 0-8 0 0,0 0-12 0 0,0 0-9 0 0,0 0-5 0 0,0 0-17 0 0,0 0-6 0 0,18-3-8490 0 0,-7 2 364 0 0,-7 1-2683 0 0</inkml:trace>
  <inkml:trace contextRef="#ctx0" brushRef="#br0" timeOffset="2520.761">827 352 1176 0 0,'0'0'2178'0'0,"0"0"75"0"0,0 0 26 0 0,0 0-80 0 0,0 0-204 0 0,0 0-245 0 0,0 0-226 0 0,0 0-182 0 0,0 0-102 0 0,0 0-107 0 0,0 0-96 0 0,0 0-109 0 0,0 0-116 0 0,9 15 5096 0 0,-29 25-5973 0 0,19-41 1288 0 0,20-25-1105 0 0,-19 24-134 0 0,0 1 2 0 0,0 1 7 0 0,0 0 12 0 0,0 0 6 0 0,0 0 8 0 0,0 0-9 0 0,0 0-6 0 0,0 0-12 0 0,0 0 10 0 0,0 0-12 0 0,0 0-15 0 0,0 0 8 0 0,0 0 11 0 0,0 0 9 0 0,-8 12-3573 0 0,1 11-949 0 0,4-7-4458 0 0,1-8-2738 0 0</inkml:trace>
  <inkml:trace contextRef="#ctx0" brushRef="#br0" timeOffset="11095.317">339 179 0 0 0,'0'0'902'0'0,"0"0"144"0"0,0 0 7 0 0,0 0-96 0 0,0 0-126 0 0,0 0-40 0 0,0 0 22 0 0,0 0 93 0 0,14-23 125 0 0,44-69 76 0 0,-40 52 2272 0 0,-20 33-1872 0 0,1 5-1240 0 0,0 1 0 0 0,0-1 0 0 0,0 1 0 0 0,-1 0 0 0 0,1 0 0 0 0,-1 0 0 0 0,1 0 0 0 0,-1 0 0 0 0,1 0 0 0 0,-1 0 0 0 0,1 0 0 0 0,-1 1 0 0 0,0-1 0 0 0,1 1 0 0 0,-1-1 0 0 0,0 1 0 0 0,0-1 0 0 0,1 1 0 0 0,-1 0 0 0 0,0 0 0 0 0,0 0-1 0 0,1 0 1 0 0,-1 0 0 0 0,0 1 0 0 0,0-1 0 0 0,1 0 0 0 0,-1 1-267 0 0,-2-1 280 0 0,-3 1-157 0 0,0 0 0 0 0,0 1 0 0 0,0 0-1 0 0,0 1 1 0 0,0 0 0 0 0,0-1 0 0 0,1 2-1 0 0,0-1 1 0 0,0 1 0 0 0,0 0 0 0 0,0 1-1 0 0,0-1 1 0 0,1 1 0 0 0,-3 2-123 0 0,-12 10 314 0 0,9-5-231 0 0,0 0 0 0 0,1 1 0 0 0,0 1 0 0 0,1 0 0 0 0,1 0 0 0 0,0 1 0 0 0,0 0 0 0 0,2 0 0 0 0,0 1 0 0 0,1-1 0 0 0,0 1 0 0 0,1 4-83 0 0,-40 156 923 0 0,-16 153-923 0 0,39 41 576 0 0,-8-197-245 0 0,27-106 885 0 0,2-67-1201 0 0,0 22 282 0 0,-4 62 319 0 0,4-83-608 0 0,0-1 1 0 0,0 0 10 0 0,0 0 15 0 0,0 0-6 0 0,0 0 4 0 0,0 0 8 0 0,0 0 5 0 0,0 0 0 0 0,0 0 9 0 0,0 0-24 0 0,0 0-6 0 0,0 0 2 0 0,0 0 2 0 0,0 0-6 0 0,0 0 14 0 0,0 0-6 0 0,0 0-36 0 0,0 0 20 0 0,0 0-2 0 0,0 0 9 0 0,0 0 20 0 0,0 0-19 0 0,0 0 7 0 0,0 0-12 0 0,0 0 11 0 0,0 0 4 0 0,0 0-1 0 0,17-4 122 0 0,179-47 552 0 0,-159 52-1678 0 0,-22 15-7030 0 0,-13-11-3978 0 0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3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429 7 0 0 0,'0'0'584'0'0,"0"0"427"0"0,0 0 153 0 0,0 0 37 0 0,0 0-9 0 0,0 0-53 0 0,0 0-78 0 0,0 0-63 0 0,0 0-57 0 0,2-1 2 0 0,8-4 47 0 0,-7 4 71 0 0,-3 1 58 0 0,0 0 15 0 0,0 0-22 0 0,0 0-82 0 0,0 0-86 0 0,0 0-111 0 0,0 0-110 0 0,-4 1 2709 0 0,-15 2-3115 0 0,0-2-200 0 0,0 1-1 0 0,0 1 1 0 0,1 1 0 0 0,-1 1 0 0 0,1 0 0 0 0,0 1-1 0 0,-15 8-116 0 0,25-10 48 0 0,-1 1 0 0 0,2-1 0 0 0,-1 2 0 0 0,0-1 0 0 0,1 1 0 0 0,0 0-1 0 0,1 0 1 0 0,-1 1 0 0 0,1 0 0 0 0,0 0 0 0 0,1 0 0 0 0,0 1 0 0 0,0 0-1 0 0,1 0 1 0 0,0 0 0 0 0,0 0 0 0 0,1 1 0 0 0,-1 1-48 0 0,-30 168 624 0 0,31-145-529 0 0,-16 330 638 0 0,-24-150-317 0 0,36-183-357 0 0,7-30-55 0 0,0 0-4 0 0,-4 8 491 0 0,-14 22 68 0 0,11 28 740 0 0,-3-3-615 0 0,51-71-231 0 0,236-49-84 0 0,-252 61-235 0 0,-15 2-1486 0 0,-31 1-2008 0 0,8 1-727 0 0,7 0-3434 0 0,2 0-4407 0 0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4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48 165 14699 0 0,'0'0'2047'0'0,"0"0"-820"0"0,0 0-368 0 0,0 0 17 0 0,0 0 80 0 0,0 0 9 0 0,0 0-124 0 0,0 0-171 0 0,0 0-154 0 0,0 0-118 0 0,0 0-53 0 0,0 0-39 0 0,0 0-22 0 0,-6 29-9 0 0,-20 91-24 0 0,20 12 524 0 0,-4 76 1897 0 0,53-391-2004 0 0,-32 142-659 0 0,2 0 0 0 0,2 1 0 0 0,1 1 0 0 0,2 0 0 0 0,2 1 0 0 0,1 2 0 0 0,2 0 0 0 0,2 1 0 0 0,1 1 0 0 0,8-6-9 0 0,-30 36-5 0 0,0-1 1 0 0,1 1-1 0 0,-1 0 1 0 0,1 0-1 0 0,0 0 1 0 0,0 0-1 0 0,0 1 1 0 0,1 0-1 0 0,-1 0 1 0 0,1 1-1 0 0,-1-1 1 0 0,1 1-1 0 0,0 0 1 0 0,0 1-1 0 0,0 0 1 0 0,0 0-1 0 0,0 0 1 0 0,0 0-1 0 0,6 1 5 0 0,-8 3-2 0 0,-1 0 0 0 0,0 1 0 0 0,0-1 0 0 0,-1 1 0 0 0,1-1-1 0 0,-1 1 1 0 0,1 0 0 0 0,-1 0 0 0 0,0 0 0 0 0,-1 0 0 0 0,1 0-1 0 0,-1 1 1 0 0,0-1 0 0 0,0 0 0 0 0,0 1 0 0 0,0-1 0 0 0,-1 1-1 0 0,0-1 1 0 0,0 1 0 0 0,0-1 0 0 0,-1 1 0 0 0,1-1 0 0 0,-1 1-1 0 0,0-1 1 0 0,0 0 0 0 0,-1 1 0 0 0,1-1 0 0 0,-1 0 0 0 0,-1 2 2 0 0,-14 36-95 0 0,-7 24-31 0 0,18-19-3126 0 0,18-37-4898 0 0,-6-6-3350 0 0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7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67 2729 0 0,'0'0'2435'0'0,"0"0"-948"0"0,0 0-338 0 0,0 0 66 0 0,0 0 186 0 0,0 0 119 0 0,0 0-16 0 0,0 0-138 0 0,0 0-158 0 0,0 0-97 0 0,0 0-77 0 0,0 0-41 0 0,12-4-35 0 0,33-10-72 0 0,-27 10 1992 0 0,-17 4-2329 0 0,-1 0-85 0 0,10-1 756 0 0,47-15-939 0 0,-41 10-174 0 0,0 1 0 0 0,0 0-1 0 0,0 2 1 0 0,0 0 0 0 0,1 0 0 0 0,-1 2 0 0 0,1 0 0 0 0,0 1 0 0 0,4 1-107 0 0,-19-1 0 0 0,-1 0 1 0 0,1 1-1 0 0,0-1 0 0 0,0 1 1 0 0,0 0-1 0 0,-1 0 1 0 0,1-1-1 0 0,-1 1 1 0 0,1 0-1 0 0,0 1 0 0 0,-1-1 1 0 0,0 0-1 0 0,1 0 1 0 0,-1 1-1 0 0,0-1 0 0 0,1 0 1 0 0,-1 1-1 0 0,0-1 1 0 0,0 1-1 0 0,0 0 0 0 0,0-1 1 0 0,-1 1-1 0 0,1 0 1 0 0,0-1-1 0 0,-1 1 0 0 0,1 0 1 0 0,-1 0-1 0 0,0 0 1 0 0,1 0-1 0 0,-1 0 0 0 0,0-1 1 0 0,0 1-1 0 0,0 0 1 0 0,0 0-1 0 0,-1 0 1 0 0,1 1-1 0 0,-23 66 22 0 0,-111 85 115 0 0,113-136-125 0 0,0 2 0 0 0,1 1-1 0 0,2 0 1 0 0,0 2 0 0 0,1 0 0 0 0,2 0-1 0 0,0 2 1 0 0,1 0 0 0 0,-9 26-12 0 0,21-44 36 0 0,0-1 0 0 0,0 1 0 0 0,1 0 0 0 0,0 0 0 0 0,0 1 0 0 0,0-1 0 0 0,1 0 0 0 0,1 0 0 0 0,-1 0-1 0 0,1 0 1 0 0,0 0 0 0 0,1 0 0 0 0,-1 0 0 0 0,1 0 0 0 0,1 0 0 0 0,-1-1 0 0 0,1 1 0 0 0,0-1 0 0 0,1 0 0 0 0,0 1 0 0 0,0-2 0 0 0,0 1 0 0 0,1 0 0 0 0,-1-1 0 0 0,1 0 0 0 0,2 1-36 0 0,2-1 86 0 0,1-1 1 0 0,0 0-1 0 0,0 0 1 0 0,0-1-1 0 0,0-1 1 0 0,1 0-1 0 0,-1 0 1 0 0,1-1-1 0 0,-1 0 1 0 0,1 0-1 0 0,0-2 0 0 0,-1 1 1 0 0,1-1-1 0 0,-1-1 1 0 0,1 0-1 0 0,-1 0 1 0 0,0-1-1 0 0,0-1 1 0 0,9-3-87 0 0,-4 1-301 0 0,20-15-845 0 0,-28 8-3175 0 0,-1-5-3973 0 0,-4 10-3779 0 0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4060 4176 7906 0 0,'0'0'2225'0'0,"0"0"-627"0"0,0 0-367 0 0,0 0-21 0 0,0 0 66 0 0,0 0 4 0 0,0 0-112 0 0,0 0-183 0 0,0 0-230 0 0,0 0-141 0 0,0 0-103 0 0,-7 4-43 0 0,-23 17-17 0 0,-5 38 2180 0 0,30-44-2265 0 0,-14 24-113 0 0,-2-1 0 0 0,-2-1 0 0 0,-1 0 0 0 0,-2-2 1 0 0,-1-1-1 0 0,-2-1 0 0 0,-1-2 0 0 0,-33 27-253 0 0,-39 41 146 0 0,80-80-92 0 0,21-19-70 0 0,1 0-34 0 0,0 0 2 0 0,0 0-19 0 0,0 0-21 0 0,0 0 19 0 0,0 0-45 0 0,0 0-36 0 0,0 0-34 0 0,0 0-64 0 0,0 0-67 0 0,0-15-5812 0 0,0 4-3428 0 0,0 4-314 0 0</inkml:trace>
  <inkml:trace contextRef="#ctx0" brushRef="#br0" timeOffset="460.77">3578 4260 5265 0 0,'0'0'2505'0'0,"0"0"-144"0"0,0 0-213 0 0,0 0-93 0 0,0 0-167 0 0,0 0-257 0 0,0 0-293 0 0,0 0-329 0 0,0 0-233 0 0,0 0-158 0 0,0 0-75 0 0,0 0-30 0 0,0 0-21 0 0,-7-3 1335 0 0,42 25-745 0 0,7 13-770 0 0,-2 2 0 0 0,-1 2 0 0 0,-1 2 0 0 0,-3 1 0 0 0,-1 1 0 0 0,21 39-312 0 0,7 14 306 0 0,-61-95-270 0 0,-3 1-2742 0 0,-4-1-6715 0 0,1-1-2628 0 0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7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50 188 12859 0 0,'0'0'2830'0'0,"0"0"-1761"0"0,0 0-607 0 0,0 0 110 0 0,0 0 201 0 0,0 0 135 0 0,0 0-15 0 0,0 0-166 0 0,0 0-215 0 0,0 0-150 0 0,-8 32-90 0 0,-25 98-65 0 0,24-49 291 0 0,9-1 930 0 0,0-79-1279 0 0,0-1 54 0 0,0 0 45 0 0,0 0 45 0 0,0 0 59 0 0,0 0 30 0 0,0 0 15 0 0,1-16 704 0 0,4-7-1033 0 0,1 0-1 0 0,1 0 1 0 0,1 1 0 0 0,1 1 0 0 0,1-1 0 0 0,0 1 0 0 0,2 1 0 0 0,1 0 0 0 0,4-5-68 0 0,-6 8 26 0 0,3-7 7 0 0,1 0 0 0 0,1 1 0 0 0,1 1 0 0 0,2 1 0 0 0,0 0 0 0 0,1 2 0 0 0,0 0 0 0 0,2 1-1 0 0,0 1 1 0 0,22-12-33 0 0,-34 23 37 0 0,-9 5-36 0 0,0-1-1 0 0,-1 1 0 0 0,1 0 0 0 0,0 0 0 0 0,0 0 1 0 0,0 0-1 0 0,0 1 0 0 0,0-1 0 0 0,0 0 0 0 0,0 0 1 0 0,0 1-1 0 0,1-1 0 0 0,-1 0 0 0 0,0 1 1 0 0,0-1-1 0 0,1 1 0 0 0,-1 0 0 0 0,0-1 0 0 0,0 1 1 0 0,1 0-1 0 0,-1 0 0 0 0,0 0 0 0 0,1 0 1 0 0,-1 0-1 0 0,0 0 0 0 0,1 0 0 0 0,-1 0 0 0 0,0 0 1 0 0,1 1-1 0 0,-1-1 0 0 0,0 1 0 0 0,0-1 1 0 0,1 1-1 0 0,-1-1 0 0 0,0 1 0 0 0,0 0 0 0 0,0-1 1 0 0,0 1-1 0 0,0 0 0 0 0,0 0 0 0 0,0 0 0 0 0,0 0 1 0 0,0 0-1 0 0,0 0 0 0 0,0 1 0 0 0,2 11 11 0 0,0 0 1 0 0,-2 0-1 0 0,0 0 0 0 0,0 1 1 0 0,-1-1-1 0 0,0 0 0 0 0,-2 1 0 0 0,1-1 1 0 0,-2 0-1 0 0,0 0-11 0 0,-5 69 36 0 0,8-33-213 0 0,3-71-11043 0 0,-3 18-273 0 0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8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4 14627 0 0,'0'0'1431'0'0,"0"0"-100"0"0,0 0 3 0 0,0 0 89 0 0,0 0-14 0 0,0 0-155 0 0,0 0-282 0 0,0 0-272 0 0,0 0-181 0 0,0 0-130 0 0,0 0-91 0 0,0 0-43 0 0,0 0-18 0 0,-16 15 614 0 0,-28 18-495 0 0,113-84 279 0 0,-69 50-595 0 0,0 1 4 0 0,0 0 9 0 0,0 0-5 0 0,0 0-28 0 0,-18 14 25 0 0,-6 5 58 0 0,24-19-87 0 0,0 0 3 0 0,0 0 6 0 0,0 0-16 0 0,0 0-11 0 0,0 0 0 0 0,0 0-30 0 0,0 0-49 0 0,0 0-87 0 0,0 0-92 0 0,17 0-2630 0 0,-8 1 860 0 0,-4 2-2499 0 0,-1 1-7167 0 0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28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1647 545 8658 0 0,'0'0'2188'0'0,"0"0"-1171"0"0,0 0-528 0 0,0 0 74 0 0,0 0 292 0 0,0 0 257 0 0,0 0 89 0 0,0 0-90 0 0,0 0-208 0 0,0 0-173 0 0,0 0-150 0 0,-26-14-119 0 0,-82-43-63 0 0,48 42 121 0 0,48 16-389 0 0,-52 3 115 0 0,1 3 0 0 0,0 2 0 0 0,1 3-1 0 0,0 3 1 0 0,0 2 0 0 0,2 4 0 0 0,-25 12-245 0 0,26-4 105 0 0,59-28-104 0 0,0 0 0 0 0,0 1 1 0 0,0-1-1 0 0,0 0 0 0 0,0 0 0 0 0,1 0 0 0 0,-1 0 0 0 0,0 1 0 0 0,1-1 0 0 0,-1 0 0 0 0,0 0 1 0 0,1 0-1 0 0,-1 0 0 0 0,1 0 0 0 0,0 0 0 0 0,-1 0 0 0 0,1 0 0 0 0,0 0 0 0 0,-1 0 1 0 0,1 0-1 0 0,0 0 0 0 0,0-1 0 0 0,0 1 0 0 0,0 0 0 0 0,0-1 0 0 0,0 1 0 0 0,0 0 0 0 0,0-1 1 0 0,0 1-1 0 0,0-1 0 0 0,1 1-1 0 0,-1-1 5 0 0,14 8 28 0 0,0 0-1 0 0,1-1 0 0 0,0-1 1 0 0,0-1-1 0 0,1 0 0 0 0,-1-1 1 0 0,1-1-1 0 0,0 0 1 0 0,3-1-33 0 0,27 6 47 0 0,-12-2-26 0 0,-16-3 3 0 0,-1 0 1 0 0,0 1 0 0 0,1 1 0 0 0,-1 1 0 0 0,-1 0-1 0 0,17 9-24 0 0,-32-14 6 0 0,-1 0-1 0 0,1 0 1 0 0,-1 0-1 0 0,1 0 0 0 0,-1 0 1 0 0,0 1-1 0 0,1-1 1 0 0,-1 0-1 0 0,0 1 1 0 0,0-1-1 0 0,0 1 0 0 0,0-1 1 0 0,0 1-1 0 0,0-1 1 0 0,0 1-1 0 0,-1-1 1 0 0,1 1-1 0 0,-1 0 0 0 0,1 0 1 0 0,-1-1-1 0 0,1 1 1 0 0,-1 0-1 0 0,0 0 1 0 0,0-1-1 0 0,0 1 0 0 0,0 0 1 0 0,0 0-1 0 0,0 0 1 0 0,-1-1-1 0 0,1 1 1 0 0,-1 0-1 0 0,1 0 0 0 0,-1-1 1 0 0,1 1-1 0 0,-1-1 1 0 0,0 1-1 0 0,0 0 1 0 0,0-1-1 0 0,0 1-5 0 0,-47 55 342 0 0,-3-16-219 0 0,-2-3 0 0 0,-1-2 0 0 0,-1-2 0 0 0,-29 10-123 0 0,-40 26 165 0 0,90-50-104 0 0,6-5 10 0 0,2 1-1 0 0,0 1 0 0 0,1 1 0 0 0,1 2 1 0 0,0 0-1 0 0,-3 6-70 0 0,25-25 11 0 0,1 1 1 0 0,-1 0-1 0 0,0 0 1 0 0,1 0-1 0 0,-1-1 1 0 0,1 2-1 0 0,-1-1 1 0 0,1 0-1 0 0,0 0 1 0 0,0 0-1 0 0,0 1 1 0 0,0-1-1 0 0,0 0 1 0 0,1 1-1 0 0,-1-1 1 0 0,1 1-1 0 0,-1-1 1 0 0,1 0-1 0 0,0 1 1 0 0,0-1-1 0 0,0 1 1 0 0,0-1-1 0 0,1 1 1 0 0,-1-1-1 0 0,1 1 1 0 0,-1-1-1 0 0,1 1 1 0 0,0-1-1 0 0,0 0 1 0 0,0 0-1 0 0,0 1 1 0 0,0-1-1 0 0,1 0 1 0 0,-1 0-1 0 0,1 0 1 0 0,-1 0-1 0 0,1 0 1 0 0,0-1-1 0 0,-1 1 1 0 0,1 0-1 0 0,0-1 0 0 0,0 1 1 0 0,0-1-1 0 0,2 1-11 0 0,17 6 77 0 0,1-2 0 0 0,-1 0-1 0 0,2-1 1 0 0,-1-1-1 0 0,0-1 1 0 0,1-1-1 0 0,-1-1 1 0 0,1-1-1 0 0,0-1 1 0 0,6-2-77 0 0,35 2 101 0 0,73-5 169 0 0,-1-6-1 0 0,33-11-269 0 0,-125 13-35 0 0,-70-10-2885 0 0,-14-8-1518 0 0,17 7-3228 0 0,14 12-3314 0 0</inkml:trace>
  <inkml:trace contextRef="#ctx0" brushRef="#br0" timeOffset="320.653">1317 0 13171 0 0,'0'0'3467'0'0,"0"0"-2259"0"0,0 0-682 0 0,0 0-31 0 0,0 0 149 0 0,0 0 188 0 0,0 0 112 0 0,0 0 22 0 0,0 0-46 0 0,0 0-91 0 0,-32 35-107 0 0,-96 112-109 0 0,92-78-107 0 0,34-21-133 0 0,2 1 1 0 0,2-1-1 0 0,2 0 1 0 0,3 0-1 0 0,4 15-373 0 0,16 168 453 0 0,-27-178-413 0 0,-2 1-1 0 0,-3-1 0 0 0,-1 0 0 0 0,-4 0 0 0 0,-4 11-39 0 0,-139 406 59 0 0,49-135-7 0 0,78-169-148 0 0,26-165-15 0 0,0-1-43 0 0,0 0-57 0 0,0 0-77 0 0,6-23-5933 0 0,-3 13 189 0 0,-1 2-6036 0 0</inkml:trace>
  <inkml:trace contextRef="#ctx0" brushRef="#br0" timeOffset="30564.424">331 2559 15483 0 0,'0'0'2146'0'0,"0"0"-786"0"0,0 0-277 0 0,0 0-5 0 0,0 0-22 0 0,0 0-162 0 0,0 0-228 0 0,0 0-184 0 0,-35 9-131 0 0,-107 29-87 0 0,138-38-250 0 0,1 1 1 0 0,-1-1-1 0 0,0 1 1 0 0,1 0-1 0 0,-1 1 1 0 0,1-1-1 0 0,-1 1 1 0 0,1-1-1 0 0,0 1 1 0 0,0 0-1 0 0,0 0 1 0 0,0 0-1 0 0,0 1 1 0 0,0-1 0 0 0,1 1-1 0 0,-1 0 1 0 0,1-1-1 0 0,-1 1 1 0 0,1 0-1 0 0,0 1 1 0 0,-1 0-15 0 0,-4 9 45 0 0,-4 3-28 0 0,1 1-1 0 0,1 1 1 0 0,0-1-1 0 0,2 2 1 0 0,0-1-1 0 0,0 1 1 0 0,2 0-1 0 0,0 0 1 0 0,2 0-1 0 0,0 1 1 0 0,1 0-1 0 0,1-1 1 0 0,0 1-1 0 0,3 14-16 0 0,0-23 23 0 0,0-1-1 0 0,1 1 1 0 0,0-1-1 0 0,1 0 1 0 0,0 0 0 0 0,1 0-1 0 0,0-1 1 0 0,0 0-1 0 0,1 0 1 0 0,0 0 0 0 0,0 0-1 0 0,1-1 1 0 0,0 0-1 0 0,1-1 1 0 0,0 1-1 0 0,0-2 1 0 0,1 1 0 0 0,-1-1-1 0 0,2 0 1 0 0,-1-1-1 0 0,0 0 1 0 0,1 0 0 0 0,0-1-1 0 0,0-1 1 0 0,0 1-1 0 0,1-2 1 0 0,-1 1-1 0 0,1-1 1 0 0,-1-1 0 0 0,8 0-23 0 0,5-1 171 0 0,0-1 1 0 0,1-1 0 0 0,-1-1 0 0 0,0-1 0 0 0,0-1-1 0 0,-1-1 1 0 0,1-1 0 0 0,-2-1 0 0 0,1-1 0 0 0,-1 0-1 0 0,0-2 1 0 0,-1-1 0 0 0,0 0 0 0 0,-1-2 0 0 0,0 0-1 0 0,-2-1 1 0 0,2-2-172 0 0,-10 9 28 0 0,-1-1 0 0 0,1 0 1 0 0,-2-1-1 0 0,0 0 0 0 0,0 0 0 0 0,0-1 0 0 0,-1 1 0 0 0,-1-1 0 0 0,0-1 1 0 0,-1 1-1 0 0,0-1 0 0 0,0 0 0 0 0,-1 0 0 0 0,-1 0 0 0 0,0 0 0 0 0,-1 0 1 0 0,0 0-1 0 0,-1 0 0 0 0,0-1 0 0 0,-1 1 0 0 0,0 0 0 0 0,-1 0 0 0 0,0 0 0 0 0,-1 0 1 0 0,-1 0-1 0 0,0 0 0 0 0,0 1 0 0 0,-1 0 0 0 0,-1 0 0 0 0,1 0 0 0 0,-4-2-28 0 0,1-1-76 0 0,-1 1-1 0 0,-1 1 0 0 0,0 0 0 0 0,-1 0 0 0 0,-1 1 0 0 0,1 0 1 0 0,-2 1-1 0 0,1 1 0 0 0,-1 0 0 0 0,-1 0 0 0 0,0 1 1 0 0,0 1-1 0 0,0 0 0 0 0,-1 1 0 0 0,0 1 0 0 0,0 0 1 0 0,0 1-1 0 0,-1 1 0 0 0,0 0 0 0 0,-13 0 77 0 0,13 3-382 0 0,-1 0 1 0 0,1 2-1 0 0,0-1 1 0 0,0 2-1 0 0,0 0 0 0 0,0 1 1 0 0,0 1-1 0 0,1 0 0 0 0,-11 6 382 0 0,-72 50-9128 0 0,76-39-2470 0 0</inkml:trace>
  <inkml:trace contextRef="#ctx0" brushRef="#br0" timeOffset="30896.916">51 2957 15523 0 0,'0'0'1785'0'0,"0"0"-465"0"0,0 0-166 0 0,0 0 15 0 0,0 0-26 0 0,0 0-100 0 0,0 0-194 0 0,0 0-198 0 0,0 0-148 0 0,0 0-107 0 0,0 0-84 0 0,0 0-72 0 0,0 0-41 0 0,28-29-34 0 0,90-85-17 0 0,-62 75 36 0 0,-44 37-124 0 0,-1-3-13 0 0,1 1 0 0 0,0 0 0 0 0,1 1 0 0 0,-1 1-1 0 0,0 0 1 0 0,1 0 0 0 0,0 2 0 0 0,-1-1 0 0 0,1 1-1 0 0,-1 1 1 0 0,12 2-47 0 0,-19 0 6 0 0,0 0-1 0 0,0 0 1 0 0,0 1-1 0 0,0-1 1 0 0,-1 1-1 0 0,1 0 1 0 0,-1 1-1 0 0,0-1 1 0 0,0 1-1 0 0,0 0 1 0 0,-1 0 0 0 0,0 0-1 0 0,0 0 1 0 0,0 1-6 0 0,23 30 40 0 0,-22-32-5 0 0,1 1 0 0 0,0-1 0 0 0,0 0 0 0 0,0 0 0 0 0,0 0 0 0 0,0-1 0 0 0,1 0 0 0 0,0 0 0 0 0,0 0 1 0 0,-1 0-1 0 0,2-1 0 0 0,-1 0 0 0 0,0-1 0 0 0,0 1 0 0 0,1-1 0 0 0,-1 0 0 0 0,0-1 0 0 0,1 0 0 0 0,-1 0 1 0 0,1 0-1 0 0,-1 0 0 0 0,0-1 0 0 0,1 0 0 0 0,-1-1 0 0 0,1 0-35 0 0,16-30-747 0 0,-23 18-2559 0 0,-6 2-4033 0 0,1 8-4710 0 0</inkml:trace>
  <inkml:trace contextRef="#ctx0" brushRef="#br0" timeOffset="31447.87">172 2180 13027 0 0,'0'0'1991'0'0,"0"0"-387"0"0,0 0-209 0 0,0 0-44 0 0,0 0-40 0 0,0 0-127 0 0,0 0-213 0 0,0 0-237 0 0,0 0-182 0 0,0 0-131 0 0,0 0-98 0 0,0 0-71 0 0,0 0-27 0 0,-7 11 593 0 0,5-6-690 0 0,2-5-109 0 0,1 0 0 0 0,-1 0 1 0 0,0 0-1 0 0,0 0 0 0 0,1-1 0 0 0,-1 1 1 0 0,0 0-1 0 0,0 0 0 0 0,1 0 0 0 0,-1 0 1 0 0,0 0-1 0 0,0 0 0 0 0,1 0 0 0 0,-1-1 1 0 0,0 1-1 0 0,1 0 0 0 0,-1 0 0 0 0,0 0 0 0 0,1 0 1 0 0,-1 0-1 0 0,0 0 0 0 0,0 1 0 0 0,1-1 1 0 0,-1 0-1 0 0,0 0 0 0 0,1 0 0 0 0,-1 0 1 0 0,0 0-1 0 0,0 0 0 0 0,1 0 0 0 0,-1 1 1 0 0,0-1-1 0 0,0 0 0 0 0,1 0 0 0 0,-1 0 1 0 0,0 0-1 0 0,0 1 0 0 0,0-1 0 0 0,1 0 1 0 0,-1 0-1 0 0,0 1 0 0 0,0-1 0 0 0,0 0 1 0 0,0 0-1 0 0,1 1 0 0 0,-1-1 0 0 0,0 0-19 0 0,3-1 37 0 0,68-33 502 0 0,-118 64-80 0 0,75-15-2485 0 0,-6-15 20 0 0,2 1-5728 0 0,-15 2-4269 0 0</inkml:trace>
  <inkml:trace contextRef="#ctx0" brushRef="#br0" timeOffset="32333.55">655 2169 8354 0 0,'0'0'2216'0'0,"0"0"-275"0"0,0 0-156 0 0,0 0-112 0 0,0 0-249 0 0,0 0-248 0 0,0 0-320 0 0,0 0-279 0 0,0 0-135 0 0,0 0-44 0 0,0 0 15 0 0,0 0 15 0 0,13-5-5 0 0,41-15-12 0 0,11 12 821 0 0,-21 5-513 0 0,1 2-1 0 0,0 3 1 0 0,-1 1-1 0 0,1 1 1 0 0,10 5-719 0 0,-51-9 28 0 0,-1 1 0 0 0,1-1 0 0 0,-1 1 0 0 0,1 0 0 0 0,0 0 0 0 0,-1 0 0 0 0,1 0 0 0 0,-1 0 0 0 0,0 1 0 0 0,1-1 0 0 0,-1 1 0 0 0,0 0 0 0 0,0 0 1 0 0,0 1-1 0 0,0-1 0 0 0,0 0 0 0 0,-1 1 0 0 0,1 0 0 0 0,-1 0 0 0 0,0-1 0 0 0,0 1 0 0 0,0 1 0 0 0,0-1 0 0 0,0 0 0 0 0,0 0 0 0 0,-1 1 0 0 0,0-1 0 0 0,0 1 0 0 0,0-1 0 0 0,0 1 0 0 0,0-1 0 0 0,0 4-28 0 0,3 571 336 0 0,-10-75-345 0 0,6-502 18 0 0,0-1 6 0 0,0 0 2 0 0,0 0 9 0 0,0 0 12 0 0,0 0 6 0 0,0 0-8 0 0,0 0-1 0 0,0 0-14 0 0,0 0 2 0 0,0 0-2 0 0,0 0-8 0 0,0 0 3 0 0,0 0 6 0 0,0 0 1 0 0,0 0-2 0 0,0 0 11 0 0,0 0-12 0 0,0 0-2 0 0,0 0 2 0 0,0 0-10 0 0,0 0-4 0 0,-208 31 1040 0 0,84-7-611 0 0,46-13-2266 0 0,88-26-2116 0 0,-2 6-498 0 0,1 4-7527 0 0</inkml:trace>
  <inkml:trace contextRef="#ctx0" brushRef="#br0" timeOffset="33282.862">1673 2776 3305 0 0,'0'0'1407'0'0,"0"0"-224"0"0,0 0-10 0 0,0 0 147 0 0,0 0 158 0 0,0 0-30 0 0,0 0-178 0 0,0 0-263 0 0,0 0-319 0 0,0 0-232 0 0,0 0-149 0 0,-7 1-10 0 0,-20 5 119 0 0,47 13 3133 0 0,-11-16-3162 0 0,1 0 0 0 0,-1-1-1 0 0,0 0 1 0 0,1-1 0 0 0,-1 0 0 0 0,1 0-1 0 0,0-1 1 0 0,-1 0 0 0 0,1-1 0 0 0,0 0-1 0 0,-1-1 1 0 0,0 0 0 0 0,3-1-387 0 0,14-5 307 0 0,0-1-1 0 0,0-1 1 0 0,-2-2 0 0 0,1 0 0 0 0,-1-2-1 0 0,14-11-306 0 0,-27 19 47 0 0,-1 0-1 0 0,0 0 1 0 0,0-2-1 0 0,0 1 1 0 0,-1-1-1 0 0,0 0 1 0 0,-1-1-1 0 0,0 0 0 0 0,0 0 1 0 0,-1-1-1 0 0,0 0 1 0 0,-1 0-1 0 0,0-1 1 0 0,-1 0-1 0 0,0 0 1 0 0,0 0-1 0 0,-1 0 1 0 0,-1-1-1 0 0,2-8-46 0 0,-5 16-5 0 0,-1 1 0 0 0,1-1 0 0 0,-1 1 0 0 0,0 0 0 0 0,0-1 0 0 0,0 1 0 0 0,0 0 1 0 0,-1 0-1 0 0,1 0 0 0 0,-1 0 0 0 0,0 0 0 0 0,0 0 0 0 0,0 0 0 0 0,0 1 0 0 0,-1-1 0 0 0,1 1 0 0 0,-1-1 0 0 0,1 1 0 0 0,-1 0 0 0 0,0 0 0 0 0,0 0 0 0 0,0 0 0 0 0,0 1 0 0 0,0-1 0 0 0,0 1 0 0 0,-1 0 0 0 0,-1-1 5 0 0,-94-15-313 0 0,78 20 300 0 0,1 0 0 0 0,1 2-1 0 0,-1 0 1 0 0,1 1 0 0 0,-1 1 0 0 0,2 1-1 0 0,-1 1 1 0 0,1 1 0 0 0,1 0 0 0 0,0 1-1 0 0,0 1 1 0 0,1 0 0 0 0,0 1-1 0 0,1 1 1 0 0,1 1 0 0 0,0 0 0 0 0,1 0-1 0 0,1 2 1 0 0,1-1 0 0 0,0 2-1 0 0,1-1 1 0 0,0 1 0 0 0,2 1 0 0 0,0 0-1 0 0,-4 18 14 0 0,5-17 54 0 0,2 1-1 0 0,0-1 1 0 0,1 1-1 0 0,1 0 1 0 0,1 0-1 0 0,1 0 1 0 0,1 0-1 0 0,1 5-53 0 0,1-16 69 0 0,0 1-1 0 0,1 0 0 0 0,0-1 0 0 0,1 0 1 0 0,0 0-1 0 0,0 0 0 0 0,1 0 0 0 0,1-1 1 0 0,0 1-1 0 0,0-1 0 0 0,0-1 0 0 0,1 1 1 0 0,1-1-1 0 0,-1 0 0 0 0,1-1 0 0 0,1 0 1 0 0,-1 0-1 0 0,1-1 0 0 0,0 0 1 0 0,1-1-1 0 0,-1 0 0 0 0,3 1-68 0 0,15 4 182 0 0,1-1 0 0 0,0-1 0 0 0,1-1 0 0 0,0-2 0 0 0,0-1 0 0 0,0-1 0 0 0,0-2 0 0 0,1 0 0 0 0,-1-2 0 0 0,11-3-182 0 0,131-36 183 0 0,-168 40-263 0 0,0 0 0 0 0,-1-1 0 0 0,1 0 0 0 0,0 1 0 0 0,0-1 0 0 0,-1 0 0 0 0,1-1 1 0 0,0 1-1 0 0,-1 0 0 0 0,1-1 0 0 0,-1 1 0 0 0,0-1 0 0 0,0 0 0 0 0,1 0 0 0 0,-1 0 0 0 0,0 0 0 0 0,0 0 0 0 0,-1-1 0 0 0,1 1 0 0 0,0-1 80 0 0,2-10-4836 0 0,-2-1-4248 0 0,-2 10-3213 0 0</inkml:trace>
  <inkml:trace contextRef="#ctx0" brushRef="#br0" timeOffset="33653.071">2737 2806 13811 0 0,'0'0'3899'0'0,"0"0"-2310"0"0,0 0-757 0 0,0 0 0 0 0,0 0 91 0 0,0 0-23 0 0,0 0-110 0 0,-33 11-165 0 0,-100 37-159 0 0,65-4 52 0 0,59-33-418 0 0,1-4-68 0 0,1 1 0 0 0,0-1 0 0 0,0 2 0 0 0,1-1 0 0 0,0 1 0 0 0,1 0 0 0 0,0 0 0 0 0,0 0 0 0 0,1 1 0 0 0,0 0 0 0 0,0 0 0 0 0,1 0 0 0 0,1 0 0 0 0,0 0 0 0 0,0 1 0 0 0,1-1 0 0 0,0 1 0 0 0,1-1 0 0 0,0 1 0 0 0,0-1 0 0 0,2 1 0 0 0,-1-1 0 0 0,1 1 0 0 0,0-1 0 0 0,1 0 0 0 0,1 0 0 0 0,-1 0 0 0 0,2-1-1 0 0,-1 1 1 0 0,1-1 0 0 0,1 0 0 0 0,-1 0 0 0 0,2 0 0 0 0,3 3-32 0 0,3-3 102 0 0,0-2 0 0 0,0 1 0 0 0,1-2 0 0 0,0 0 0 0 0,1 0 0 0 0,-1-1 0 0 0,1-1 0 0 0,0-1-1 0 0,0 0 1 0 0,0-1 0 0 0,0 0 0 0 0,0-1 0 0 0,1-1 0 0 0,-1-1 0 0 0,0 0 0 0 0,0-1 0 0 0,2 0-102 0 0,1-1 97 0 0,1 0 0 0 0,-1-1 0 0 0,0 0 0 0 0,-1-2 0 0 0,1 0 0 0 0,-1-1 0 0 0,0-1 0 0 0,0 0 0 0 0,-1-1 0 0 0,-1-1 0 0 0,1-1 0 0 0,-1 0 0 0 0,-1-1 0 0 0,0 0 0 0 0,-1-1 0 0 0,-1-1 0 0 0,0 0 0 0 0,0-1 0 0 0,3-6-97 0 0,-11 15-21 0 0,0 0 0 0 0,0 0 0 0 0,0-1 0 0 0,-1 1 1 0 0,0-1-1 0 0,0 0 0 0 0,-1 0 0 0 0,0 0 0 0 0,0 0 1 0 0,0 0-1 0 0,-1 0 0 0 0,0-1 0 0 0,-1 1 0 0 0,1 0 0 0 0,-1-1 1 0 0,-1 1-1 0 0,0 0 0 0 0,0-1 0 0 0,0 1 0 0 0,-1 0 1 0 0,0 0-1 0 0,0 0 0 0 0,0 0 0 0 0,-1 0 0 0 0,-1 1 0 0 0,1-1 1 0 0,-1 1-1 0 0,0 0 0 0 0,0 0 0 0 0,-1 0 0 0 0,1 1 1 0 0,-1-1-1 0 0,-1 1 0 0 0,1 0 0 0 0,-1 1 0 0 0,-2-3 21 0 0,-1 3-222 0 0,0-1 0 0 0,0 1 0 0 0,0 0 0 0 0,-1 1 0 0 0,1 0 0 0 0,-1 1 0 0 0,0 0 0 0 0,1 1 1 0 0,-1-1-1 0 0,0 2 0 0 0,0 0 0 0 0,0 0 0 0 0,0 0 0 0 0,0 1 0 0 0,0 1 222 0 0,-91 25-9213 0 0,79-16-2498 0 0</inkml:trace>
  <inkml:trace contextRef="#ctx0" brushRef="#br0" timeOffset="33965.189">2481 3115 15131 0 0,'0'0'1746'0'0,"0"0"-282"0"0,0 0-75 0 0,0 0-57 0 0,0 0-92 0 0,0 0-136 0 0,0 0-167 0 0,0 0-152 0 0,0 0-163 0 0,0 0-148 0 0,0 0-128 0 0,32-15-106 0 0,97-47-42 0 0,-71 43 107 0 0,56 24 189 0 0,-19 45-239 0 0,-89-44-217 0 0,0-1 0 0 0,1 0 0 0 0,-1 0 0 0 0,1-1 0 0 0,0 0-1 0 0,0 0 1 0 0,0 0 0 0 0,0-1 0 0 0,1 0 0 0 0,0-1 0 0 0,-1 0 0 0 0,1 0 0 0 0,0 0 0 0 0,0-1 0 0 0,0 0 0 0 0,0-1-1 0 0,0 0 1 0 0,0 0 0 0 0,0-1 0 0 0,0 0 0 0 0,5-1-38 0 0,-9 1-342 0 0,1-1 0 0 0,-1 0 0 0 0,0 0 0 0 0,1-1 0 0 0,-1 1 0 0 0,0-1 1 0 0,0 0-1 0 0,-1 0 0 0 0,1 0 0 0 0,-1-1 0 0 0,1 1 0 0 0,-1-1 0 0 0,0 0 0 0 0,-1 0 0 0 0,2-2 342 0 0,-1-1-4953 0 0,-1 0-6982 0 0</inkml:trace>
  <inkml:trace contextRef="#ctx0" brushRef="#br0" timeOffset="34572.581">1811 2007 3833 0 0,'0'0'4441'0'0,"0"0"-2121"0"0,0 0-809 0 0,0 0-105 0 0,0 0 6 0 0,0 0-14 0 0,0 0-119 0 0,0 0-219 0 0,0 0-138 0 0,0 0-9 0 0,0 0 51 0 0,0 0 31 0 0,0 0-41 0 0,9-3-115 0 0,-1 0-618 0 0,0 0 1 0 0,-1 0-1 0 0,1 0 1 0 0,-1-1-1 0 0,0 0 1 0 0,0 0-1 0 0,0-1 1 0 0,-1 0-1 0 0,1 0 1 0 0,-1-1-1 0 0,2-2-221 0 0,38-46 790 0 0,2 2-1 0 0,2 3 1 0 0,33-24-790 0 0,-37 51-35 0 0,-30 60-21 0 0,-3 105 189 0 0,-10-126-129 0 0,1 0-1 0 0,0 1 1 0 0,1-1-1 0 0,1-1 1 0 0,1 1 0 0 0,0-1-1 0 0,1 0 1 0 0,0 0-1 0 0,2-1 1 0 0,0-1-1 0 0,0 1 1 0 0,9 7-4 0 0,41 1-1220 0 0,-38-22-2374 0 0,-1-3-4484 0 0,-9-1-4694 0 0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6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0 247 12531 0 0,'0'0'1427'0'0,"0"0"-391"0"0,0 0-143 0 0,0 0 77 0 0,0 0 55 0 0,0 0-95 0 0,0 0-216 0 0,0 0-200 0 0,0 0-48 0 0,0 0 22 0 0,0 0 35 0 0,0 0 22 0 0,0 0-54 0 0,12 6-38 0 0,89 24 825 0 0,-51-29-815 0 0,-1-2 1 0 0,1-2 0 0 0,-1-2-1 0 0,0-2 1 0 0,16-7-464 0 0,11 0-2071 0 0,-74 8-1766 0 0,-2 4-6353 0 0,0 2-314 0 0</inkml:trace>
  <inkml:trace contextRef="#ctx0" brushRef="#br0" timeOffset="256.765">311 0 15931 0 0,'0'0'1255'0'0,"0"0"-444"0"0,0 0-179 0 0,0 0 80 0 0,0 0 166 0 0,0 0 76 0 0,0 0-73 0 0,0 0-130 0 0,0 0-132 0 0,0 0-82 0 0,0 0-39 0 0,0 0-56 0 0,-4 32-44 0 0,-12 100-32 0 0,5-1 537 0 0,-7-32-675 0 0,1 15-1556 0 0,30-103-2477 0 0,-5-11-1304 0 0,-8 0 4442 0 0,5 0-10787 0 0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5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26 8402 0 0,'0'0'4102'0'0,"0"0"-2194"0"0,0 0-698 0 0,0 0-27 0 0,0 0 143 0 0,0 0 75 0 0,0 0-95 0 0,0 0-253 0 0,0 0-274 0 0,0 0-193 0 0,0 0-116 0 0,0 0-14 0 0,-1-4 6 0 0,-4-13-9 0 0,4 13-26 0 0,1 4-49 0 0,-21 18 1016 0 0,-18 18-1081 0 0,38-35-320 0 0,1-1 11 0 0,0 0 4 0 0,0 0 0 0 0,0 0 3 0 0,0 0 11 0 0,0 0 9 0 0,0 0 4 0 0,0 0 11 0 0,0 0 14 0 0,24-15 590 0 0,13-11-473 0 0,-37 26-168 0 0,0 0-35 0 0,0 0-52 0 0,0 0-52 0 0,0 0-92 0 0,0 0-87 0 0,0 0-80 0 0,3 19-4115 0 0,1-12 953 0 0,0 0-4547 0 0,-2-3-3258 0 0</inkml:trace>
  <inkml:trace contextRef="#ctx0" brushRef="#br0" timeOffset="399.984">403 56 11186 0 0,'0'0'2019'0'0,"0"0"-226"0"0,0 0-114 0 0,0 0-57 0 0,0 0-118 0 0,0 0-214 0 0,0 0-217 0 0,0 0-243 0 0,0 0-172 0 0,0 0-130 0 0,0 0-89 0 0,0 0-63 0 0,0 0-74 0 0,-13 0-33 0 0,-42 1-31 0 0,14 24 434 0 0,124-76 444 0 0,-106 65-1132 0 0,23-14-235 0 0,5 10-3056 0 0,0-9 2184 0 0,5 2-5661 0 0,-3-2-4920 0 0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4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95 16107 0 0,'0'0'1157'0'0,"0"0"-265"0"0,0 0-11 0 0,0 0 118 0 0,0 0 47 0 0,0 0-67 0 0,0 0-168 0 0,0 0-174 0 0,0 0-142 0 0,0 0-112 0 0,-27 33-99 0 0,-85 105-60 0 0,57-41 53 0 0,50-81-236 0 0,0-1 0 0 0,2 1 0 0 0,0 0 0 0 0,0 0 0 0 0,2 0 0 0 0,0 1 0 0 0,1-1 0 0 0,0 7-41 0 0,2-16 43 0 0,0 0-1 0 0,1 0 1 0 0,-1 0-1 0 0,1-1 1 0 0,1 1 0 0 0,-1 0-1 0 0,1-1 1 0 0,0 0-1 0 0,0 0 1 0 0,1 0 0 0 0,0-1-1 0 0,0 0 1 0 0,0 0-1 0 0,1 0 1 0 0,0 0-1 0 0,-1-1 1 0 0,2 0 0 0 0,-1 0-1 0 0,0 0 1 0 0,1-1-1 0 0,0 0 1 0 0,0 0 0 0 0,0-1-1 0 0,0 0 1 0 0,0 0-1 0 0,0-1 1 0 0,0 0 0 0 0,1 0-1 0 0,-1-1 1 0 0,0 1-43 0 0,17 0 138 0 0,-1 0 0 0 0,0-2 0 0 0,0 0 0 0 0,0-2 0 0 0,-1 0 0 0 0,1-2 0 0 0,0 0 0 0 0,-1-1 0 0 0,0-2 0 0 0,-1 0 0 0 0,0-1 0 0 0,0-2 0 0 0,-1 0 1 0 0,0-1-1 0 0,-1 0 0 0 0,0-2 0 0 0,-1 0 0 0 0,-1-2 0 0 0,0 0 0 0 0,-1 0 0 0 0,-1-2 0 0 0,0 0 0 0 0,-2 0-138 0 0,-6 7 21 0 0,-1 1 1 0 0,0-1-1 0 0,0-1 0 0 0,-1 1 0 0 0,-1-1 0 0 0,0 0 1 0 0,-1 0-1 0 0,0 0 0 0 0,-1-1 0 0 0,0 1 1 0 0,-1 0-1 0 0,0-1 0 0 0,-1 1 0 0 0,-1-1 0 0 0,0 1 1 0 0,0-1-1 0 0,-1 1-21 0 0,-1-1-33 0 0,0 1-1 0 0,0-1 1 0 0,-1 1 0 0 0,-1 0-1 0 0,0 1 1 0 0,-1-1 0 0 0,0 1 0 0 0,0 0-1 0 0,-1 0 1 0 0,-6-6 33 0 0,6 10-94 0 0,0 0-1 0 0,-1 1 1 0 0,1 0-1 0 0,-1 0 1 0 0,-1 0-1 0 0,1 1 1 0 0,-1 0-1 0 0,0 1 1 0 0,0 0-1 0 0,0 1 1 0 0,0-1-1 0 0,-1 2 1 0 0,0-1 0 0 0,1 1-1 0 0,-1 1 1 0 0,0 0-1 0 0,0 0 1 0 0,0 1-1 0 0,0 0 1 0 0,1 1-1 0 0,-1 0 1 0 0,-2 1 94 0 0,-4 0-525 0 0,1 1 0 0 0,0 1 1 0 0,0 0-1 0 0,0 1 0 0 0,1 1 0 0 0,-1 0 1 0 0,1 1-1 0 0,-12 7 525 0 0,-17 15-2977 0 0,15-8-2612 0 0,6-2-6085 0 0</inkml:trace>
  <inkml:trace contextRef="#ctx0" brushRef="#br0" timeOffset="348.969">36 422 9210 0 0,'0'0'4144'0'0,"0"0"-1917"0"0,0 0-696 0 0,0 0-106 0 0,0 0-42 0 0,0 0-112 0 0,0 0-176 0 0,0 0-212 0 0,0 0-174 0 0,0 0-140 0 0,0 0-128 0 0,0 0-92 0 0,0 0-81 0 0,19-19-36 0 0,60-61-19 0 0,-42 55 278 0 0,-28 24-338 0 0,128-3 1010 0 0,-109 7-1062 0 0,0 1 1 0 0,0 1-1 0 0,-1 1 1 0 0,1 1-1 0 0,-1 2 1 0 0,13 6-102 0 0,1 3 104 0 0,44 7-1103 0 0,-79-47-6613 0 0,-5 16 934 0 0,1 5-5047 0 0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7:39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212 744 0 0 0,'43'-108'429'0'0,"-34"85"598"0"0,-9 22 290 0 0,0 1 127 0 0,0 0 87 0 0,0 0 12 0 0,0 0-93 0 0,0 0-196 0 0,0 0-192 0 0,0 0-191 0 0,0 0-163 0 0,-2 23 1473 0 0,-3 569 3822 0 0,-13-373-3622 0 0,-33 139-2381 0 0,1-7 707 0 0,25-6-88 0 0,22-328-527 0 0,0 0 1 0 0,-2-1-1 0 0,1 0 0 0 0,-2 0 1 0 0,0 0-1 0 0,-1 0 1 0 0,-1-1-1 0 0,0 0 1 0 0,-2 1-93 0 0,-33 86 551 0 0,34-50-315 0 0,53-60 354 0 0,30-6-554 0 0,1 2 0 0 0,0 4 0 0 0,27 2-36 0 0,562-31-45 0 0,-303 62 14 0 0,129-13 29 0 0,-170-31 36 0 0,558-1-60 0 0,-371 15 24 0 0,816-73 61 0 0,-626 56-78 0 0,-115 12 9 0 0,1266-20 67 0 0,-1080 1-74 0 0,148-26 59 0 0,383-20 5 0 0,196 6-18 0 0,-76 21-63 0 0,-627 0-8 0 0,212-33 60 0 0,-574 41 10 0 0,329-42-66 0 0,-418 63 42 0 0,84 16-4 0 0,-285 3-8 0 0,132-14 30 0 0,-79 2-17 0 0,-192 11 25 0 0,-1-1 1 0 0,1 0-1 0 0,-1 0 0 0 0,1 0 1 0 0,-1 0-1 0 0,0 0 0 0 0,0 0 0 0 0,0 0 1 0 0,0 0-1 0 0,0 0 0 0 0,0 0 1 0 0,-1 0-1 0 0,1 0 0 0 0,0 0 1 0 0,-1 0-1 0 0,0 1 0 0 0,1-1 0 0 0,-1 0 1 0 0,0 0-1 0 0,0 0 0 0 0,0 1 1 0 0,0-1-1 0 0,0 0 0 0 0,-1 1 1 0 0,1-1-1 0 0,0 1 0 0 0,-2-1-30 0 0,-1-5 84 0 0,-60-206-32 0 0,30 89-10 0 0,6-1 1 0 0,4-1 0 0 0,7 0-1 0 0,5-2 1 0 0,5-7-43 0 0,7-409 93 0 0,-9 344 30 0 0,9-27-134 0 0,0 227-5 0 0,0 0 15 0 0,0 0 30 0 0,0 0-7 0 0,0 0-20 0 0,0 0 16 0 0,0 0-9 0 0,0 0-34 0 0,0 0-6 0 0,0 0 31 0 0,0 0 17 0 0,0 0 25 0 0,0 0-44 0 0,0 0-3 0 0,0 0 8 0 0,0 0-26 0 0,0 0 20 0 0,0 0 5 0 0,0 0 20 0 0,0 0-4 0 0,0 0-13 0 0,0 0-17 0 0,0 0-3 0 0,0 0 9 0 0,0 0 0 0 0,0 0-34 0 0,0 0 16 0 0,0 0 32 0 0,0 0 19 0 0,-2 0-28 0 0,2 0-13 0 0,0 0 8 0 0,-147 26-706 0 0,43-7 685 0 0,-106 6 40 0 0,-108-14-14 0 0,-61-22-116 0 0,-364 0 101 0 0,139 10 20 0 0,8 2 33 0 0,114-1 59 0 0,238 11-151 0 0,-148 7 178 0 0,147 7-102 0 0,91-6-22 0 0,-7-12 42 0 0,-18-6 19 0 0,147-1-73 0 0,31 0 5 0 0,-33 11-43 0 0,-75 0 94 0 0,109-11-28 0 0,0 0-6 0 0,0 0-5 0 0,0 0-21 0 0,0 0-33 0 0,0 0-35 0 0,0 0-32 0 0,0 0-56 0 0,26 1-1412 0 0,10 12-1214 0 0,-20-7-1242 0 0,-1 0-4229 0 0,-5-3-2339 0 0</inkml:trace>
  <inkml:trace contextRef="#ctx0" brushRef="#br0" timeOffset="1606.75">2817 468 0 0 0,'0'0'511'0'0,"0"0"894"0"0,0 0 70 0 0,0 0-268 0 0,0 0-246 0 0,0 0-173 0 0,0 0-115 0 0,0 0-15 0 0,0 0-29 0 0,0 0-78 0 0,0 0-95 0 0,0 0-89 0 0,0 0-63 0 0,0 0-48 0 0,0 0-16 0 0,0 0-12 0 0,0 0-17 0 0,0 0 14 0 0,0 0 6 0 0,0 0 21 0 0,0 0 13 0 0,0 0 11 0 0,0 0-5 0 0,0 0-12 0 0,0 0-7 0 0,0 0-12 0 0,0 0 16 0 0,0 0 27 0 0,0 0 34 0 0,0 0 34 0 0,0 0 51 0 0,0 0 35 0 0,0 0 11 0 0,0 0 6 0 0,0 0 4 0 0,0 0 5 0 0,-18 0 742 0 0,-282 7 302 0 0,15 16-360 0 0,-135-5 359 0 0,33 0-409 0 0,214-3-661 0 0,63 7-374 0 0,-71 18 249 0 0,130-32-87 0 0,0-3 0 0 0,0-1 1 0 0,-1-3-1 0 0,-16-3-224 0 0,-3 2 84 0 0,-56 11 164 0 0,75-8-100 0 0,1 5-68 0 0,2-5 2 0 0,-91 1 96 0 0,139-4-176 0 0,1 0-13 0 0,0 0-10 0 0,0 0-53 0 0,0 0-48 0 0,0 0-99 0 0,0 0-151 0 0,5 5-764 0 0,29 26-2466 0 0,-11-13-4829 0 0,-9-9-3325 0 0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21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357 203 12547 0 0,'0'0'2263'0'0,"0"0"-723"0"0,0 0-474 0 0,0 0-90 0 0,0 0 5 0 0,0 0-48 0 0,0 0-152 0 0,0 0-214 0 0,0 0-211 0 0,0 0-124 0 0,0 0-60 0 0,-5 6 1 0 0,-23 61 638 0 0,-5 56 65 0 0,-5-2-1 0 0,-30 61-875 0 0,9-8-514 0 0,54-162-3199 0 0,11-32 455 0 0,30-49-2167 0 0,0 0-4424 0 0,-27 53 7459 0 0</inkml:trace>
  <inkml:trace contextRef="#ctx0" brushRef="#br0" timeOffset="446.117">387 276 1144 0 0,'0'0'2562'0'0,"0"0"-113"0"0,0 0 19 0 0,0 0 57 0 0,0 0-75 0 0,0 0-326 0 0,0 0-442 0 0,0 0-489 0 0,0 0-373 0 0,0 0-222 0 0,0 0-117 0 0,0 0-10 0 0,-10 4-16 0 0,-28 13 6 0 0,13 40 1296 0 0,24-48-1621 0 0,1 1 0 0 0,0 0 0 0 0,1-1 1 0 0,0 1-1 0 0,0 0 0 0 0,1-1 0 0 0,1 1 1 0 0,-1-1-1 0 0,1 0 0 0 0,1 0 1 0 0,0 0-1 0 0,0 0 0 0 0,1-1 0 0 0,0 1 1 0 0,0-1-1 0 0,1-1 0 0 0,0 1 0 0 0,3 2-136 0 0,34 61 246 0 0,17 61-330 0 0,-17-95 30 0 0,-29-52 189 0 0,53-109 506 0 0,-31 45-469 0 0,-20 51-145 0 0,9-13 11 0 0,-1-1 0 0 0,-2-1 0 0 0,-2 0 0 0 0,-2-2 0 0 0,-2 0 0 0 0,-2-2 0 0 0,2-15-38 0 0,-14-8 202 0 0,-2 69-241 0 0,-1 1-1 0 0,0 0 0 0 0,1 0 0 0 0,-1-1 1 0 0,0 1-1 0 0,1 0 0 0 0,-1 0 1 0 0,0 0-1 0 0,1 0 0 0 0,-1 0 0 0 0,0 0 1 0 0,1 0-1 0 0,-1 0 0 0 0,0 0 1 0 0,1 0-1 0 0,-1 0 0 0 0,0 0 1 0 0,1 0-1 0 0,-1 1 0 0 0,0-1 0 0 0,1 0 1 0 0,-1 0-1 0 0,1 1 0 0 0,-1-1 1 0 0,0 0-1 0 0,1 1 0 0 0,-1-1 0 0 0,1 1 1 0 0,-1-1-1 0 0,1 1 0 0 0,-1-1 1 0 0,1 1-1 0 0,0-1 0 0 0,-1 1 1 0 0,1-1-1 0 0,0 1 0 0 0,-1 0 0 0 0,1-1 1 0 0,0 1-1 0 0,0-1 0 0 0,-1 1 1 0 0,1 0-1 0 0,0-1 0 0 0,0 1 40 0 0,-9 41-2990 0 0,8-14-5316 0 0,1-26 7485 0 0,0 6-10710 0 0</inkml:trace>
  <inkml:trace contextRef="#ctx0" brushRef="#br0" timeOffset="908.839">1062 394 0 0 0,'0'0'505'0'0,"0"0"313"0"0,0 0 322 0 0,0 0 310 0 0,0 0 225 0 0,3 14 10878 0 0,-3-1-11094 0 0,-52 104 1694 0 0,47-105-3080 0 0,1 0 0 0 0,-1 0 0 0 0,2 1-1 0 0,0-1 1 0 0,1 1 0 0 0,0 0 0 0 0,0 0 0 0 0,2 0 0 0 0,-1 0 0 0 0,2 0 0 0 0,0 0 0 0 0,0 1-73 0 0,2-11 46 0 0,0 0 0 0 0,0 0 0 0 0,0-1 0 0 0,1 1 1 0 0,-1-1-1 0 0,1 1 0 0 0,-1-1 0 0 0,1 0 0 0 0,0-1 1 0 0,0 1-1 0 0,-1-1 0 0 0,1 1 0 0 0,0-1 0 0 0,1 0 1 0 0,-1-1-1 0 0,0 1 0 0 0,0-1 0 0 0,0 0 0 0 0,0 0 1 0 0,0 0-1 0 0,0 0 0 0 0,1-1 0 0 0,-1 0 0 0 0,0 1 1 0 0,0-2-1 0 0,0 1 0 0 0,0 0 0 0 0,-1-1 0 0 0,1 0 0 0 0,0 0 1 0 0,-1 0-1 0 0,1 0 0 0 0,0 0-46 0 0,5-7 65 0 0,-1 1-1 0 0,1-1 1 0 0,-1-1-1 0 0,-1 1 1 0 0,0-1-1 0 0,0 0 1 0 0,-1-1-1 0 0,0 0 1 0 0,-1 0-1 0 0,0 0 1 0 0,-1-1-1 0 0,0 1 1 0 0,-1-1 0 0 0,0 0-1 0 0,-1 0 1 0 0,0 0-1 0 0,-1 0 1 0 0,-1 0-1 0 0,0-1 1 0 0,0 1-1 0 0,-1 0 1 0 0,-1 0-1 0 0,-2-10-64 0 0,3 17-33 0 0,-1 1-1 0 0,0-1 1 0 0,0 1-1 0 0,0 0 1 0 0,-1 0-1 0 0,0 0 1 0 0,1 0-1 0 0,-1 1 1 0 0,-1-1-1 0 0,1 1 1 0 0,0-1-1 0 0,-1 1 0 0 0,0 0 1 0 0,1 1-1 0 0,-1-1 1 0 0,0 0-1 0 0,-1 1 1 0 0,1 0-1 0 0,0 0 1 0 0,-1 1-1 0 0,1-1 1 0 0,-1 1-1 0 0,1 0 1 0 0,-5-1 33 0 0,-31 4-2844 0 0,3 14-3559 0 0,25-8-4853 0 0</inkml:trace>
  <inkml:trace contextRef="#ctx0" brushRef="#br0" timeOffset="1277.87">1663 0 15507 0 0,'0'0'2310'0'0,"0"0"-792"0"0,0 0-486 0 0,0 0-78 0 0,0 0-38 0 0,0 0-11 0 0,0 0-139 0 0,0 0-153 0 0,0 0-125 0 0,0 0-106 0 0,0 0-50 0 0,0 0-19 0 0,-11 33-19 0 0,-34 104-52 0 0,34-56 125 0 0,13 316-1786 0 0,-2-397 828 0 0,-11-11-4831 0 0,-7-17 49 0 0,8 9-1610 0 0,7 11-168 0 0</inkml:trace>
  <inkml:trace contextRef="#ctx0" brushRef="#br0" timeOffset="1780.793">1392 368 6889 0 0,'0'0'2994'0'0,"0"0"-461"0"0,0 0-486 0 0,0 0-393 0 0,0 0-395 0 0,0 0-311 0 0,0 0-196 0 0,0 0-88 0 0,0 0 27 0 0,0 0 45 0 0,0 0-33 0 0,0 0-115 0 0,0 0-114 0 0,20 0-96 0 0,139-3 579 0 0,95-12-2595 0 0,-227 22-4256 0 0,-2 10 3944 0 0,16 7 5168 0 0,-27-20-2727 0 0,-7-1-187 0 0,0 0 0 0 0,0 0 0 0 0,0-1 0 0 0,0 0 0 0 0,0 0 1 0 0,1-1-1 0 0,-1 0 0 0 0,1 0 0 0 0,-1-1 0 0 0,1 0 0 0 0,-1 0 0 0 0,1-1 0 0 0,-1 0 0 0 0,1 0 1 0 0,-1-1-1 0 0,2 0-304 0 0,-3 0 85 0 0,0-1 0 0 0,0 1 0 0 0,0-1 0 0 0,0 0 0 0 0,-1 0 0 0 0,1 0 1 0 0,-1-1-1 0 0,0 0 0 0 0,0 0 0 0 0,0-1 0 0 0,0 1 0 0 0,-1-1 0 0 0,0 0 0 0 0,0 0 1 0 0,0 0-1 0 0,-1-1 0 0 0,1 1 0 0 0,-1-1 0 0 0,-1 0 0 0 0,1 0 0 0 0,-1 0 0 0 0,0 0 1 0 0,0 0-1 0 0,-1-1 0 0 0,0 1 0 0 0,0 0 0 0 0,0-1 0 0 0,-1 1 0 0 0,0-1 1 0 0,-1-6-86 0 0,-1 9 4 0 0,-1 0 0 0 0,0 0 1 0 0,0 0-1 0 0,0 1 1 0 0,-1-1-1 0 0,1 1 1 0 0,-1 0-1 0 0,1-1 1 0 0,-1 2-1 0 0,0-1 1 0 0,-1 0-1 0 0,1 1 1 0 0,0 0-1 0 0,-1 0 1 0 0,1 0-1 0 0,-1 1 1 0 0,0-1-1 0 0,1 1 1 0 0,-1 0-1 0 0,0 0 0 0 0,0 1 1 0 0,0-1-1 0 0,1 1 1 0 0,-1 0-1 0 0,0 1 1 0 0,0-1-1 0 0,0 1 1 0 0,0 0-1 0 0,1 0 1 0 0,-1 0-1 0 0,0 1 1 0 0,1 0-1 0 0,-1 0 1 0 0,0 0-5 0 0,-12 8-20 0 0,-1 0 0 0 0,1 1 0 0 0,1 0 0 0 0,0 2 0 0 0,0 0 0 0 0,1 0 0 0 0,1 2 0 0 0,1-1 0 0 0,0 2 0 0 0,0 0 0 0 0,2 1 0 0 0,0 0 0 0 0,1 0 0 0 0,0 3 20 0 0,6-14 7 0 0,0 0 1 0 0,0 1 0 0 0,1 0 0 0 0,0 0 0 0 0,0 0 0 0 0,0 0 0 0 0,1 0 0 0 0,0 0 0 0 0,1 1 0 0 0,0-1 0 0 0,0 1 0 0 0,0-1 0 0 0,1 1 0 0 0,0 0 0 0 0,1-1 0 0 0,-1 1 0 0 0,2-1 0 0 0,-1 1 0 0 0,1-1 0 0 0,0 0 0 0 0,0 0-1 0 0,1 1 1 0 0,0-1 0 0 0,0-1 0 0 0,1 1 0 0 0,0-1 0 0 0,2 3-8 0 0,7 0 53 0 0,1-1 0 0 0,1-1-1 0 0,0 0 1 0 0,0 0 0 0 0,0-2-1 0 0,1 0 1 0 0,0 0 0 0 0,0-2-1 0 0,0 0 1 0 0,0-1 0 0 0,0 0-1 0 0,0-2 1 0 0,1 0 0 0 0,-1 0-1 0 0,0-2 1 0 0,4 0-53 0 0,-8 0-121 0 0,-1 0 1 0 0,0 0-1 0 0,0-1 0 0 0,0 0 1 0 0,0-1-1 0 0,0-1 1 0 0,-1 0-1 0 0,0 0 0 0 0,0-1 1 0 0,6-4 120 0 0,6-7-4230 0 0,-1-2-3811 0 0,-14 11-4597 0 0</inkml:trace>
  <inkml:trace contextRef="#ctx0" brushRef="#br0" timeOffset="2530.143">2508 210 14571 0 0,'0'0'3218'0'0,"0"0"-1295"0"0,0 0-640 0 0,0 0-99 0 0,0 0-50 0 0,0 0-96 0 0,0 0-210 0 0,0 0-248 0 0,0 0-220 0 0,0 0-139 0 0,0 0-65 0 0,0 0-41 0 0,-1 4-48 0 0,-4 21 95 0 0,5-25-140 0 0,3-3 102 0 0,26-33 499 0 0,-61 42-175 0 0,22-1-659 0 0,2 0-894 0 0,6 3-6541 0 0,2-7 494 0 0,0-1-4639 0 0</inkml:trace>
  <inkml:trace contextRef="#ctx0" brushRef="#br0" timeOffset="2928.005">2537 490 19460 0 0,'0'0'1758'0'0,"0"0"-605"0"0,0 0-188 0 0,0 0 82 0 0,0 0-18 0 0,0 0-113 0 0,0 0-212 0 0,0 0-245 0 0,0 0-151 0 0,0 0-45 0 0,0 0-92 0 0,0 0-17 0 0,0 5-15 0 0,-10 37 93 0 0,9-41-247 0 0,1-1-19 0 0,0 0 19 0 0,0 0 3 0 0,0 0-7 0 0,0 0 23 0 0,16-12-165 0 0,73-49 194 0 0,-133 89-602 0 0,30-21-373 0 0,11-5-7170 0 0,3 1-2602 0 0</inkml:trace>
  <inkml:trace contextRef="#ctx0" brushRef="#br0" timeOffset="7487.327">52 1204 2304 0 0,'0'0'910'0'0,"0"0"-118"0"0,0 0 95 0 0,0 0 213 0 0,0 0 101 0 0,0 0-45 0 0,0 0-156 0 0,0 0-176 0 0,0 0-46 0 0,0 0 41 0 0,0 0 114 0 0,-9 1 91 0 0,-25 4 74 0 0,25-4 30 0 0,9-1-40 0 0,15 12 7334 0 0,28-6-8533 0 0,-35-6 838 0 0,68 2-294 0 0,-1-4 0 0 0,1-3 0 0 0,0-4 0 0 0,31-8-433 0 0,22-3 218 0 0,324-43 169 0 0,359-21-201 0 0,-484 48-154 0 0,25 32 890 0 0,-352 4-942 0 0,-3 0-648 0 0,-1-3-1461 0 0,-3 2-3940 0 0,4 1-6048 0 0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32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319 269 0 0 0,'0'0'299'0'0,"0"0"996"0"0,0 0 378 0 0,0 0 186 0 0,0 0 127 0 0,0 0 39 0 0,0 0-66 0 0,0 0-192 0 0,0 0-240 0 0,0 0-191 0 0,0 0-168 0 0,0-5-138 0 0,0-15-133 0 0,0 16-103 0 0,0 4-125 0 0,0 0-135 0 0,0 0-121 0 0,0 0-130 0 0,0 0-128 0 0,0 0-38 0 0,0 4 18 0 0,9 264 1868 0 0,-20-7-1543 0 0,11-242-746 0 0,0-23-1655 0 0,0-50-5034 0 0,0 31 139 0 0,0 12-1510 0 0</inkml:trace>
  <inkml:trace contextRef="#ctx0" brushRef="#br0" timeOffset="344.239">61 269 7306 0 0,'0'0'2493'0'0,"0"0"-942"0"0,0 0-500 0 0,0 0-68 0 0,0 0 175 0 0,0 0 175 0 0,0 0 4 0 0,0 0-176 0 0,0 0-261 0 0,0 0-243 0 0,0 0-161 0 0,0 0-70 0 0,27-5 2610 0 0,125-42-1413 0 0,55 0-800 0 0,-56 28-1125 0 0,-151 39-1992 0 0,-11 4-600 0 0,-2-10-3447 0 0,5-6-4873 0 0</inkml:trace>
  <inkml:trace contextRef="#ctx0" brushRef="#br0" timeOffset="581.809">0 865 13011 0 0,'0'0'1028'0'0,"0"0"-472"0"0,0 0-90 0 0,0 0 283 0 0,0 0 335 0 0,0 0 170 0 0,0 0 11 0 0,0 0-90 0 0,0 0-180 0 0,32-1-207 0 0,100-6-167 0 0,-30-17 152 0 0,91-54-1333 0 0,-172 62-2751 0 0,-10 7-3591 0 0,-6 5-4658 0 0</inkml:trace>
  <inkml:trace contextRef="#ctx0" brushRef="#br0" timeOffset="1395.795">724 302 7938 0 0,'0'0'961'0'0,"0"0"-437"0"0,0 0 123 0 0,0 0 447 0 0,0 0 258 0 0,0 0 12 0 0,0 0-175 0 0,0 0-219 0 0,0 0-163 0 0,0 0-97 0 0,33-9-86 0 0,102-29-49 0 0,-25-4 1541 0 0,-100 35-1898 0 0,-1-2 1 0 0,1 1-1 0 0,-2-1 0 0 0,1 0 0 0 0,-1-1 1 0 0,-1 0-1 0 0,1 0 0 0 0,-2 0 0 0 0,1-1 1 0 0,-2 0-1 0 0,1-1 0 0 0,0-2-218 0 0,0 2 111 0 0,14-58 741 0 0,-20 69-712 0 0,0 1-14 0 0,0 0-8 0 0,-30 44-365 0 0,26-35 225 0 0,-10 35 28 0 0,2 1 1 0 0,2 0 0 0 0,2 0-1 0 0,2 1 1 0 0,1 0-1 0 0,3 0 1 0 0,2 0-1 0 0,2 9-6 0 0,0 6 5 0 0,-4 0-1 0 0,-2 0 1 0 0,-3-1 0 0 0,-6 21-5 0 0,10-69-10 0 0,2 0-8 0 0,0 1 0 0 0,-1-1 1 0 0,-1 1-1 0 0,0-1 0 0 0,-1 0 0 0 0,0 0 0 0 0,-1 0 1 0 0,0-1-1 0 0,-1 0 0 0 0,0 0 0 0 0,-1 0 0 0 0,0-1 1 0 0,-1 0-1 0 0,0 0 0 0 0,0-1 0 0 0,-1 0 1 0 0,-1 0-1 0 0,1-1 0 0 0,-1 0 0 0 0,-3 1 18 0 0,8-7-37 0 0,0 0-1 0 0,-1 1 1 0 0,0-2-1 0 0,1 1 0 0 0,-1-1 1 0 0,0 1-1 0 0,0-2 1 0 0,1 1-1 0 0,-1-1 1 0 0,0 0-1 0 0,0 0 1 0 0,0 0-1 0 0,0-1 0 0 0,0 0 1 0 0,1 0-1 0 0,-1 0 1 0 0,0-1-1 0 0,1 0 1 0 0,-1 0-1 0 0,1-1 1 0 0,-1 1-1 0 0,1-1 0 0 0,0 0 1 0 0,0 0-1 0 0,1-1 1 0 0,-1 0-1 0 0,1 0 1 0 0,-1 0-1 0 0,1 0 1 0 0,1 0-1 0 0,-1-1 0 0 0,0 0 1 0 0,1 0-1 0 0,0 0 1 0 0,0 0-1 0 0,1 0 1 0 0,-1-1-1 0 0,1 1 1 0 0,0-1-1 0 0,1 1 0 0 0,-1-1 1 0 0,1 0-1 0 0,0 0 1 0 0,1-4 37 0 0,-1 2 9 0 0,0-1 0 0 0,1 1-1 0 0,1-1 1 0 0,-1 1 0 0 0,2 0 0 0 0,-1-1 0 0 0,1 1 0 0 0,0 0-1 0 0,1 0 1 0 0,-1 0 0 0 0,2 0 0 0 0,-1 1 0 0 0,1-1 0 0 0,0 1-1 0 0,1 0 1 0 0,0-1-9 0 0,17-17 220 0 0,2 2-1 0 0,0 1 1 0 0,1 1 0 0 0,1 0-1 0 0,1 2 1 0 0,0 2-1 0 0,2 0 1 0 0,0 2 0 0 0,0 1-1 0 0,2 1 1 0 0,-1 2-1 0 0,2 1 1 0 0,9-1-220 0 0,-29 6 122 0 0,49-9 622 0 0,-60 14-727 0 0,47 0-2368 0 0,-36 0-389 0 0,-3 0-3267 0 0,-1 0-5970 0 0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45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30 4329 0 0,'0'0'1603'0'0,"0"0"-168"0"0,0 0-103 0 0,0 0 50 0 0,0 0 138 0 0,0 0 46 0 0,0 0-55 0 0,0 0-86 0 0,0 0-122 0 0,0 0-168 0 0,0 0-173 0 0,0 0-139 0 0,-8-5-125 0 0,-27-14-83 0 0,27 14-75 0 0,8 5-59 0 0,0 0-57 0 0,0 0-50 0 0,0 0-28 0 0,0 0-44 0 0,0 0-28 0 0,0 0-46 0 0,0 0-32 0 0,0 11 496 0 0,16 115 720 0 0,-10-35-912 0 0,-5 0-1 0 0,-3 0 0 0 0,-12 81-499 0 0,-12 0 129 0 0,-9-65-122 0 0,25-103-1529 0 0,9-27-2650 0 0,1 8 2477 0 0,-1 7 375 0 0,1-12-6006 0 0,0 9-3725 0 0</inkml:trace>
  <inkml:trace contextRef="#ctx0" brushRef="#br0" timeOffset="250.486">1 398 11482 0 0,'0'0'2049'0'0,"0"0"-645"0"0,0 0-406 0 0,0 0-18 0 0,0 0 58 0 0,0 0-30 0 0,0 0-131 0 0,0 0-214 0 0,0 0-194 0 0,0 0-94 0 0,0 0 73 0 0,0 0 111 0 0,0 0 101 0 0,13-1 48 0 0,213-46 1574 0 0,-85-3-1975 0 0,-57 9-784 0 0,-38 6-1377 0 0,-20 7-6820 0 0,-23 24 494 0 0</inkml:trace>
  <inkml:trace contextRef="#ctx0" brushRef="#br0" timeOffset="720.411">617 4 5025 0 0,'0'0'4909'0'0,"0"0"-2495"0"0,0 0-1176 0 0,0 0-194 0 0,0 0 73 0 0,0 0 62 0 0,0 0-102 0 0,0 0-193 0 0,0 0-219 0 0,0 0-163 0 0,0 0 40 0 0,0 0 61 0 0,5 6 64 0 0,20 67 1252 0 0,-43 125 136 0 0,9-139-1923 0 0,3-1-1 0 0,2 2 0 0 0,3-1 1 0 0,2 13-132 0 0,-1-70 3 0 0,0-1 1 0 0,0 1-1 0 0,0-1 1 0 0,1 1-1 0 0,-1-1 1 0 0,0 1 0 0 0,1-1-1 0 0,-1 1 1 0 0,1-1-1 0 0,-1 0 1 0 0,1 1-1 0 0,0-1 1 0 0,-1 1-1 0 0,1-1 1 0 0,0 0 0 0 0,0 0-1 0 0,0 0 1 0 0,0 1-1 0 0,0-1 1 0 0,0 0-1 0 0,0 0 1 0 0,0 0-1 0 0,1-1 1 0 0,-1 1 0 0 0,0 0-1 0 0,1 0 1 0 0,-1-1-1 0 0,0 1 1 0 0,1-1-1 0 0,-1 1 1 0 0,1-1-1 0 0,-1 1 1 0 0,1-1 0 0 0,-1 0-1 0 0,1 0 1 0 0,-1 0-1 0 0,1 0 1 0 0,-1 0-1 0 0,1 0 1 0 0,-1 0-1 0 0,1 0 1 0 0,-1-1 0 0 0,1 1-1 0 0,-1-1 1 0 0,1 1-1 0 0,-1-1 1 0 0,0 1-1 0 0,1-1 1 0 0,-1 0-1 0 0,1 0-3 0 0,71-41 303 0 0,39-30-143 0 0,-109 70-160 0 0,-1 1-1 0 0,0 0 1 0 0,1 0 0 0 0,-1 0 0 0 0,1 0 0 0 0,-1 1-1 0 0,1-1 1 0 0,0 1 0 0 0,-1-1 0 0 0,1 1 0 0 0,-1 0-1 0 0,1 0 1 0 0,0 0 0 0 0,-1 0 0 0 0,1 1 0 0 0,0-1-1 0 0,-1 1 1 0 0,1-1 0 0 0,-1 1 0 0 0,1 0 0 0 0,-1 0-1 0 0,1 0 1 0 0,-1 0 0 0 0,0 1 0 0 0,0-1 0 0 0,1 1-1 0 0,-1-1 1 0 0,0 1 0 0 0,0 0 0 0 0,-1 0 0 0 0,1 0 0 0 0,0 0-1 0 0,0 0 1 0 0,-1 0 0 0 0,0 0 0 0 0,1 0 0 0 0,-1 1-1 0 0,0-1 1 0 0,0 1 0 0 0,0-1 0 0 0,0 2 0 0 0,4 8 15 0 0,-1 0 1 0 0,-1 1 0 0 0,0 0-1 0 0,0-1 1 0 0,-1 1-1 0 0,-1 0 1 0 0,-1 0-1 0 0,1 0 1 0 0,-2 0 0 0 0,0 1-16 0 0,1 14-10 0 0,3-15-1580 0 0,0-10-2845 0 0,2-5-4963 0 0,-3-1-2035 0 0</inkml:trace>
  <inkml:trace contextRef="#ctx0" brushRef="#br0" timeOffset="1098.23">1091 590 3585 0 0,'0'0'2394'0'0,"0"0"-885"0"0,0 0-146 0 0,0 0 247 0 0,0 0 205 0 0,0 0-59 0 0,0 0-223 0 0,0 0-218 0 0,0 0-146 0 0,0 0-147 0 0,0 0-129 0 0,0 0-101 0 0,0 0-87 0 0,24 5-53 0 0,79 16-33 0 0,-52-27 229 0 0,-44 1-654 0 0,1 1-90 0 0,1 0-1 0 0,-1 0 1 0 0,-1-1-1 0 0,1 0 1 0 0,-1 0-1 0 0,0-1 1 0 0,0 0-1 0 0,0 0 0 0 0,-1 0 1 0 0,0-1-1 0 0,-1 0 1 0 0,1-1-1 0 0,-1 1 1 0 0,0-1-1 0 0,-1 0 0 0 0,0 0 1 0 0,0 0-1 0 0,-1-1 1 0 0,0 1-1 0 0,-1-1 1 0 0,0 0-1 0 0,0 0 1 0 0,0-8-104 0 0,-2 15-3 0 0,-1 0 0 0 0,0 0 0 0 0,0 1 0 0 0,0-1 0 0 0,0 0-1 0 0,0 0 1 0 0,0 1 0 0 0,0-1 0 0 0,-1 1 0 0 0,1-1 0 0 0,-1 1 0 0 0,1-1 0 0 0,-1 1 0 0 0,1 0 0 0 0,-1 0 0 0 0,0 0 0 0 0,0 0 0 0 0,1 0 0 0 0,-1 0 0 0 0,0 0 0 0 0,0 1 0 0 0,0-1 0 0 0,0 1 0 0 0,0-1 0 0 0,0 1 0 0 0,0 0 0 0 0,0 0 0 0 0,0 0 0 0 0,0 0 0 0 0,0 0 0 0 0,0 0 0 0 0,0 0 0 0 0,0 1 0 0 0,0-1 0 0 0,0 1 0 0 0,0 0 0 0 0,0-1 0 0 0,0 1 0 0 0,0 0 0 0 0,1 0 0 0 0,-1 0 0 0 0,0 0 0 0 0,1 0 0 0 0,-1 1 0 0 0,0-1 0 0 0,1 1 3 0 0,-17 10-97 0 0,1 1 1 0 0,0 1 0 0 0,1 1-1 0 0,1 0 1 0 0,1 1-1 0 0,0 1 1 0 0,-6 9 96 0 0,15-19-57 0 0,-1 0-49 0 0,0 1 0 0 0,0 0 1 0 0,0 0-1 0 0,1 1 0 0 0,1-1 0 0 0,-1 1 1 0 0,1 0-1 0 0,1 0 0 0 0,-1 1 0 0 0,2-1 1 0 0,-1 1-1 0 0,1-1 0 0 0,1 1 0 0 0,-1 7 106 0 0,5-14-141 0 0,-1 0 0 0 0,0 0 0 0 0,1-1 0 0 0,0 1 0 0 0,0-1 0 0 0,0 0-1 0 0,0 1 1 0 0,0-1 0 0 0,0-1 0 0 0,0 1 0 0 0,0 0 0 0 0,1-1-1 0 0,-1 0 1 0 0,1 1 0 0 0,-1-1 0 0 0,1-1 0 0 0,0 1 0 0 0,-1-1 0 0 0,1 1-1 0 0,0-1 1 0 0,-1 0 0 0 0,1 0 0 0 0,0 0 0 0 0,-1-1 0 0 0,2 0 141 0 0,50-3-5278 0 0,-18-4-3678 0 0,-22 2 2916 0 0</inkml:trace>
  <inkml:trace contextRef="#ctx0" brushRef="#br0" timeOffset="1502.11">1514 649 7498 0 0,'0'0'2365'0'0,"0"0"-819"0"0,0 0-479 0 0,0 0-101 0 0,0 0-153 0 0,0 0-99 0 0,0 0 46 0 0,0 0 103 0 0,0 0 187 0 0,0 0 151 0 0,0 0-28 0 0,0 0-112 0 0,10-2-147 0 0,76-30 963 0 0,-72 21-1621 0 0,0-1 0 0 0,0 0 0 0 0,-1 0 0 0 0,-1-2-1 0 0,0 1 1 0 0,-1-2 0 0 0,-1 0 0 0 0,0 0 0 0 0,-1 0 0 0 0,0-1 0 0 0,1-5-256 0 0,-4 9 68 0 0,-8 30-378 0 0,0 0 283 0 0,1-14 27 0 0,1-1 0 0 0,0 1 0 0 0,0-1 1 0 0,0 1-1 0 0,0 0 0 0 0,1-1 1 0 0,-1 1-1 0 0,1-1 0 0 0,0 0 0 0 0,0 1 1 0 0,1-1-1 0 0,-1 0 0 0 0,0 1 1 0 0,1-1-1 0 0,0 0 0 0 0,0 0 0 0 0,0 0 1 0 0,0-1-1 0 0,0 1 0 0 0,1 0 1 0 0,-1-1-1 0 0,1 1 0 0 0,0-1 0 0 0,0 0 1 0 0,0 0-1 0 0,0 0 0 0 0,0 0 1 0 0,0-1-1 0 0,0 1 0 0 0,0-1 0 0 0,1 0 1 0 0,-1 0-1 0 0,3 1 0 0 0,2-1 66 0 0,0 1-1 0 0,0-2 1 0 0,0 1 0 0 0,1-1-1 0 0,-1 0 1 0 0,0-1 0 0 0,0 1-1 0 0,0-2 1 0 0,0 1 0 0 0,0-1-1 0 0,0-1 1 0 0,0 1 0 0 0,-1-1 0 0 0,1 0-1 0 0,-1-1 1 0 0,0 0 0 0 0,0 0-1 0 0,0-1 1 0 0,0 0 0 0 0,-1 0-1 0 0,0 0 1 0 0,0-1 0 0 0,0 0-1 0 0,-1 0 1 0 0,0 0 0 0 0,0-1-1 0 0,0 0 1 0 0,0-2-66 0 0,45-116 53 0 0,-46 97-3493 0 0,-2-3-3468 0 0,-2 24-5626 0 0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9:23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0 14563 0 0,'0'0'1986'0'0,"0"0"-726"0"0,0 0-262 0 0,0 0 54 0 0,0 0 49 0 0,0 0-8 0 0,0 0-165 0 0,0 0-220 0 0,0 0-164 0 0,0 0-86 0 0,0 0-69 0 0,0 0-60 0 0,0 0-7 0 0,-10 26-42 0 0,-29 82-29 0 0,13-34 282 0 0,16-32-1449 0 0,10-41-131 0 0,0-1-1262 0 0,0 0-3609 0 0,0 0-6078 0 0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35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4 376 8314 0 0,'0'0'2702'0'0,"0"0"-831"0"0,0 0-519 0 0,0 0-40 0 0,0 0 115 0 0,0 0-9 0 0,0 0-176 0 0,0 0-261 0 0,0 0-243 0 0,0 0-189 0 0,0 0-113 0 0,0 0-53 0 0,10-3 1099 0 0,-18 179-6 0 0,3 81-1240 0 0,4-242-25 0 0,1-22 581 0 0,1-27-239 0 0,7-4-542 0 0,1 1 1 0 0,3 0-1 0 0,0 1 0 0 0,3 1 0 0 0,1 0 0 0 0,1 0 0 0 0,2 2 1 0 0,16-21-12 0 0,20-10 12 0 0,-46 56 8 0 0,-9 7-23 0 0,0 0 0 0 0,1 0 1 0 0,-1 1-1 0 0,1-1 0 0 0,-1 0 0 0 0,1 0 0 0 0,-1 1 1 0 0,1-1-1 0 0,0 1 0 0 0,-1-1 0 0 0,1 0 0 0 0,0 1 1 0 0,-1-1-1 0 0,1 1 0 0 0,0 0 0 0 0,0-1 0 0 0,-1 1 0 0 0,1 0 1 0 0,0-1-1 0 0,0 1 0 0 0,0 0 0 0 0,-1 0 0 0 0,1 0 1 0 0,0-1-1 0 0,0 1 0 0 0,0 0 0 0 0,0 0 0 0 0,0 0 1 0 0,-1 1-1 0 0,1-1 0 0 0,0 0 0 0 0,0 0 0 0 0,0 0 1 0 0,0 1-1 0 0,-1-1 0 0 0,1 0 0 0 0,0 1 0 0 0,0-1 1 0 0,-1 0-1 0 0,1 1 0 0 0,0-1 0 0 0,0 1 0 0 0,-1-1 0 0 0,1 1 1 0 0,-1 0-1 0 0,1-1 0 0 0,-1 1 0 0 0,1 0 0 0 0,-1-1 1 0 0,1 1-1 0 0,-1 0 3 0 0,6 9 20 0 0,-1-1 0 0 0,0 1 0 0 0,-1 1 0 0 0,0-1 0 0 0,-1 1 0 0 0,0-1 0 0 0,0 1 0 0 0,-1 0 0 0 0,-1 0 0 0 0,0 0 0 0 0,0 1 0 0 0,-2 7-20 0 0,1-18-47 0 0,0-1-41 0 0,0 0-38 0 0,0 0-45 0 0,0 0-85 0 0,0 0-114 0 0,0-10-2813 0 0,0 4 540 0 0,0 3-3809 0 0,0-4-5417 0 0</inkml:trace>
  <inkml:trace contextRef="#ctx0" brushRef="#br0" timeOffset="719.2">126 30 10186 0 0,'0'0'2046'0'0,"0"0"-483"0"0,0 0-193 0 0,0 0 42 0 0,0 0-21 0 0,0 0-163 0 0,0 0-276 0 0,0 0-312 0 0,0 0-230 0 0,0 0-101 0 0,0 0-19 0 0,0 0 4 0 0,-6 11 3838 0 0,30-25-3992 0 0,-24 14-127 0 0,0 0 11 0 0,0 0 12 0 0,0 0-2 0 0,0 0-1 0 0,0 0 10 0 0,-23 37 299 0 0,12-20-139 0 0,16-24 292 0 0,26-36-226 0 0,-31 42-213 0 0,0 1 6 0 0,0 0-5 0 0,0 0 0 0 0,0 0 1 0 0,0 0-24 0 0,0 0-15 0 0,0 0-8 0 0,-2 1-19 0 0,-1 4-1329 0 0,10-9-4298 0 0,-6 3 4192 0 0,2 0-9269 0 0</inkml:trace>
  <inkml:trace contextRef="#ctx0" brushRef="#br0" timeOffset="1173.168">501 251 10498 0 0,'0'0'1937'0'0,"0"0"-310"0"0,0 0-42 0 0,0 0-36 0 0,0 0-188 0 0,0 0-315 0 0,0 0-361 0 0,0 0-273 0 0,0 0-184 0 0,0 0-65 0 0,0 0 76 0 0,0 0 149 0 0,0 0 119 0 0,5 1 97 0 0,151 7 3225 0 0,-98-10-3388 0 0,-23 1-303 0 0,-1-1 0 0 0,-1-2 0 0 0,1-2-1 0 0,0-1 1 0 0,-1-1 0 0 0,26-11-138 0 0,-49 16-289 0 0,7-3-954 0 0,-27 4-107 0 0,-21 20-9474 0 0,27-14 6797 0 0,-4 3-6166 0 0</inkml:trace>
  <inkml:trace contextRef="#ctx0" brushRef="#br0" timeOffset="1431.407">520 487 13795 0 0,'0'0'2023'0'0,"0"0"-679"0"0,0 0-290 0 0,0 0-26 0 0,0 0-54 0 0,0 0-139 0 0,0 0-142 0 0,0 0-108 0 0,0 0-48 0 0,0 0 4 0 0,0 0-54 0 0,0 0-75 0 0,0 0-53 0 0,16-1-22 0 0,102-2 511 0 0,-87 2-823 0 0,-1-1 0 0 0,0-1-1 0 0,-1-2 1 0 0,1-1 0 0 0,21-8-25 0 0,-10 0-3927 0 0,-1-3-3786 0 0,-29 13-4254 0 0</inkml:trace>
  <inkml:trace contextRef="#ctx0" brushRef="#br0" timeOffset="1847.621">1742 30 14163 0 0,'0'0'1450'0'0,"0"0"-370"0"0,0 0-32 0 0,0 0 111 0 0,0 0-1 0 0,0 0-145 0 0,0 0-225 0 0,0 0-253 0 0,0 0-137 0 0,0 0-82 0 0,0 0-48 0 0,0 0-4 0 0,0 0-24 0 0,-35 25-34 0 0,-107 78-36 0 0,77-34 26 0 0,57-52-160 0 0,-42 105 49 0 0,49-117-86 0 0,-1 0-1 0 0,1 1 1 0 0,0-1-1 0 0,1 1 1 0 0,0-1-1 0 0,-1 1 1 0 0,2-1 0 0 0,-1 1-1 0 0,1-1 1 0 0,-1 0-1 0 0,2 1 1 0 0,-1-1-1 0 0,0 0 1 0 0,1 1-1 0 0,0-1 1 0 0,1 0-1 0 0,-1 0 1 0 0,1 0 0 0 0,0-1-1 0 0,0 1 1 0 0,0-1-1 0 0,2 2 2 0 0,3 1 69 0 0,-1-1 0 0 0,2-1 0 0 0,-1 1-1 0 0,1-1 1 0 0,0-1 0 0 0,0 0 0 0 0,0 0-1 0 0,0-1 1 0 0,1 0 0 0 0,0 0 0 0 0,-1-1 0 0 0,1 0-1 0 0,0-1 1 0 0,0 0 0 0 0,0-1 0 0 0,0 0-1 0 0,0 0 1 0 0,0-1 0 0 0,0-1 0 0 0,0 1 0 0 0,-1-2-1 0 0,1 1 1 0 0,-1-1 0 0 0,1-1 0 0 0,-1 0-1 0 0,0 0 1 0 0,0 0 0 0 0,4-4-69 0 0,14-5 186 0 0,0-1 0 0 0,-2-1 0 0 0,1-2 1 0 0,-2 0-1 0 0,0-1 0 0 0,-1-2 0 0 0,-1 0 0 0 0,-1-2 0 0 0,-1 0 0 0 0,-1-1 1 0 0,-1-1-1 0 0,14-24-186 0 0,-28 42-15 0 0,-1 0 0 0 0,0 0-1 0 0,-1 0 1 0 0,0 0 0 0 0,0 0 0 0 0,0 0 0 0 0,0-1 0 0 0,-1 1 0 0 0,0 0 0 0 0,-1-1 0 0 0,1 1-1 0 0,-1-1 1 0 0,-1 0 0 0 0,1 1 0 0 0,-1 0 0 0 0,0-1 0 0 0,0 1 0 0 0,-1-1 0 0 0,0 1 0 0 0,0 0-1 0 0,-1 0 1 0 0,1 0 0 0 0,-1 0 0 0 0,-1 1 0 0 0,1-1 0 0 0,-1 1 0 0 0,0-1 0 0 0,0 1-1 0 0,0 1 1 0 0,-1-1 0 0 0,0 1 0 0 0,0-1 0 0 0,-5-2 15 0 0,1 2-283 0 0,0 0 0 0 0,-1 1 0 0 0,0 1 1 0 0,0-1-1 0 0,0 2 0 0 0,0-1 0 0 0,0 1 0 0 0,-1 1 0 0 0,1 0 1 0 0,-2 0 282 0 0,-65 2-8630 0 0,50 2-3433 0 0</inkml:trace>
  <inkml:trace contextRef="#ctx0" brushRef="#br0" timeOffset="2334">1177 310 16572 0 0,'0'0'2007'0'0,"0"0"-638"0"0,0 0-358 0 0,0 0-21 0 0,0 0-45 0 0,0 0-127 0 0,0 0-153 0 0,0 0-75 0 0,0 0-4 0 0,0 0 12 0 0,0 0-38 0 0,0 0-92 0 0,24-4-130 0 0,75-10-72 0 0,-14 21 434 0 0,110 8 226 0 0,-136-19-818 0 0,-1-3 0 0 0,-1-2 0 0 0,1-2 0 0 0,-2-3 0 0 0,8-5-108 0 0,69-16 36 0 0,115-22-55 0 0,-175 47-177 0 0,-62 6-2007 0 0,-14 1-1391 0 0,3-1-3063 0 0,0 0-5818 0 0</inkml:trace>
  <inkml:trace contextRef="#ctx0" brushRef="#br0" timeOffset="8720.135">2388 501 0 0 0,'0'0'1183'0'0,"0"0"441"0"0,0 0 227 0 0,0 0 4 0 0,0 0-164 0 0,0 0-208 0 0,0 0-165 0 0,0 0-123 0 0,0 0-75 0 0,2-1-68 0 0,-2 1-973 0 0,0 0 0 0 0,0 1-1 0 0,-1-1 1 0 0,1 0 0 0 0,0 1-1 0 0,-1-1 1 0 0,1 0 0 0 0,0 1-1 0 0,0-1 1 0 0,0 1 0 0 0,0-1-1 0 0,-1 0 1 0 0,1 1 0 0 0,0-1-1 0 0,0 1 1 0 0,0-1 0 0 0,0 0-1 0 0,0 1 1 0 0,0-1 0 0 0,0 1-1 0 0,0-1 1 0 0,0 1 0 0 0,0-1-1 0 0,0 0 1 0 0,0 1 0 0 0,1-1-1 0 0,-1 1 1 0 0,0-1 0 0 0,0 0-1 0 0,0 1 1 0 0,0-1 0 0 0,1 1-1 0 0,-1-1 1 0 0,0 0 0 0 0,0 1-1 0 0,1-1 1 0 0,-1 0 0 0 0,0 1-1 0 0,1-1 1 0 0,-1 0 0 0 0,0 0-1 0 0,1 1 1 0 0,-1-1 0 0 0,0 0-1 0 0,1 0 1 0 0,-1 0 0 0 0,1 1-1 0 0,-1-1 1 0 0,1 0 0 0 0,-1 0-1 0 0,0 0 1 0 0,1 0 0 0 0,-1 0-1 0 0,1 0 1 0 0,-1 0 0 0 0,1 0-1 0 0,-1 0 1 0 0,0 0 0 0 0,1 0-1 0 0,-1 0 1 0 0,1 0 0 0 0,-1 0-1 0 0,0-1 1 0 0,1 1 0 0 0,0 0-79 0 0,-2 12 130 0 0,0 4 50 0 0,0 0-1 0 0,-2 1 1 0 0,0-1-1 0 0,0 0 1 0 0,-2-1-1 0 0,0 1 1 0 0,0-1-1 0 0,-2 0 1 0 0,0 0-1 0 0,0-1 0 0 0,-2 0 1 0 0,-8 13-180 0 0,3-17-1086 0 0,9-8-7795 0 0,5-2-2026 0 0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55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1 121 10290 0 0,'0'0'2043'0'0,"0"0"-448"0"0,0 0-252 0 0,0 0 62 0 0,0 0 111 0 0,0 0-36 0 0,0 0-233 0 0,0 0-307 0 0,0 0-289 0 0,0 0-233 0 0,0 0-173 0 0,1-10 136 0 0,75 64 902 0 0,46 94-371 0 0,-72-79-729 0 0,11 26-71 0 0,-47-85 606 0 0,-14-31 438 0 0,0 7-1363 0 0,0 5 217 0 0,-2-40 30 0 0,3 0 0 0 0,1 0 1 0 0,3 1-1 0 0,2-1 1 0 0,2 1-1 0 0,7-19-40 0 0,16-17-38 0 0,-20 85-5886 0 0,-5 1-1575 0 0,-2 2-4715 0 0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55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78 1936 0 0,'0'0'1590'0'0,"0"0"-47"0"0,0 0 139 0 0,0 0 244 0 0,0 0 162 0 0,0 0-102 0 0,0 0-277 0 0,0 0-276 0 0,0 0-237 0 0,0 0-200 0 0,0 0-146 0 0,0 0-122 0 0,0 0-84 0 0,-1 2-63 0 0,-3 8-66 0 0,3-8-61 0 0,1-2-65 0 0,0 0-44 0 0,0 0-32 0 0,25 1 1740 0 0,4 1-1712 0 0,-1-1-1 0 0,0-2 0 0 0,1 0 0 0 0,-1-2 0 0 0,0-2 0 0 0,0 0 1 0 0,24-8-341 0 0,42-7 410 0 0,128-16 95 0 0,-191 32-440 0 0,-31 4-63 0 0,0 0-21 0 0,-8-5-5613 0 0,2 2-3164 0 0,4 3-2950 0 0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56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82 7210 0 0,'0'0'2081'0'0,"0"0"-224"0"0,0 0-64 0 0,0 0 58 0 0,0 0-73 0 0,0 0-264 0 0,0 0-327 0 0,0 0-308 0 0,0 0-222 0 0,0 0-103 0 0,0 0-70 0 0,0 0-47 0 0,-7 14 2174 0 0,7-14-2415 0 0,0 0-50 0 0,23 5 993 0 0,5-3-881 0 0,0-2-1 0 0,0 0 1 0 0,0-2 0 0 0,-1-1 0 0 0,1-1 0 0 0,-1-1 0 0 0,0-2 0 0 0,0-1 0 0 0,24-10-258 0 0,79-18 302 0 0,-114 32-526 0 0,43-8 671 0 0,-31 9-3267 0 0,-35 3 1032 0 0,2 0-2840 0 0,3 0-7354 0 0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58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10 201 328 0 0,'0'0'1974'0'0,"0"0"-441"0"0,0 0 8 0 0,0 0 233 0 0,0 0 169 0 0,0 0 18 0 0,0 0-252 0 0,0 0-334 0 0,0 0-324 0 0,0 0-238 0 0,0 0-157 0 0,-9 0 2904 0 0,450-37 729 0 0,-441 37-4268 0 0,0 0 14 0 0,0 0 26 0 0,0 0 31 0 0,0 0 65 0 0,0 0 37 0 0,0 0 26 0 0,0 0 12 0 0,0 0 5 0 0,0 0-2 0 0,-11-1-92 0 0,0-1 1 0 0,0-1-1 0 0,0 0 1 0 0,0-1-1 0 0,0 0 1 0 0,1-1-1 0 0,-1 0 0 0 0,1 0 1 0 0,0-1-1 0 0,-5-4-143 0 0,3 3 129 0 0,-129-89 56 0 0,126 83-170 0 0,14 13-4375 0 0,3 2-4586 0 0,2 2-3037 0 0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59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0 250 5305 0 0,'0'0'2258'0'0,"0"0"-631"0"0,0 0-257 0 0,0 0 15 0 0,0 0 104 0 0,0 0 16 0 0,0 0-166 0 0,0 0-261 0 0,0 0-273 0 0,0 0-202 0 0,0 0-110 0 0,11-4 2552 0 0,11 72-1106 0 0,26 184-496 0 0,-46-272 1022 0 0,15-67-2408 0 0,-7 50-51 0 0,2 1 0 0 0,1 0-1 0 0,2 1 1 0 0,1 1 0 0 0,2 0 0 0 0,1 1 0 0 0,1 1 0 0 0,2 0-1 0 0,1 2 1 0 0,2 1 0 0 0,23-21-6 0 0,8 10 8 0 0,-53 40-7 0 0,-1 0 1 0 0,1 1-1 0 0,-1-1 0 0 0,1 1 1 0 0,-1 0-1 0 0,1 0 0 0 0,-1 0 1 0 0,0 0-1 0 0,0 0 0 0 0,1 0 1 0 0,-1 0-1 0 0,0 1 0 0 0,0-1 1 0 0,0 1-1 0 0,0 0 0 0 0,0 0 1 0 0,-1-1-1 0 0,1 1 0 0 0,-1 0 1 0 0,1 0-1 0 0,-1 1 0 0 0,1-1 1 0 0,-1 0-1 0 0,0 0 0 0 0,0 1 1 0 0,0-1-1 0 0,-1 0 0 0 0,1 1 1 0 0,0 1-2 0 0,26 101 505 0 0,-24-97-346 0 0,-3-8-2514 0 0,0 0-4928 0 0,0 0-2026 0 0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01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27 14763 0 0,'0'0'1742'0'0,"0"0"-426"0"0,0 0-206 0 0,0 0 38 0 0,0 0 48 0 0,0 0-72 0 0,0 0-241 0 0,0 0-279 0 0,0 0-189 0 0,0 0-104 0 0,0 0-58 0 0,0 0-30 0 0,0 0-23 0 0,-8 0 658 0 0,12 4 60 0 0,2-23-601 0 0,-7 19-298 0 0,1 0 1 0 0,0 0 0 0 0,0 0 0 0 0,-1 1 0 0 0,1-1-1 0 0,0 0 1 0 0,-1 0 0 0 0,1 0 0 0 0,0 0 0 0 0,-1 0 0 0 0,1 0-1 0 0,0 0 1 0 0,0 0 0 0 0,-1 0 0 0 0,1 0 0 0 0,0 0-1 0 0,-1 0 1 0 0,1 0 0 0 0,0 0 0 0 0,0 0 0 0 0,-1 0 0 0 0,1-1-1 0 0,0 1 1 0 0,-1 0 0 0 0,1 0 0 0 0,0 0 0 0 0,0 0-1 0 0,-1 0 1 0 0,1-1 0 0 0,0 1 0 0 0,0 0 0 0 0,0 0 0 0 0,-1 0-1 0 0,1-1 1 0 0,0 1 0 0 0,0 0 0 0 0,0 0 0 0 0,0-1-1 0 0,-1 1 1 0 0,1 0 0 0 0,0-1 0 0 0,0 1 0 0 0,0 0 0 0 0,0 0-1 0 0,0-1 1 0 0,0 1 0 0 0,0 0 0 0 0,0-1 0 0 0,0 1-1 0 0,0 0-19 0 0,-10 6-200 0 0,5 0-975 0 0,33-17-5245 0 0,-22 8 2113 0 0,4 0-7969 0 0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00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200 138 6593 0 0,'0'0'3206'0'0,"0"0"-1118"0"0,0 0-481 0 0,0 0-66 0 0,0 0 22 0 0,0 0-66 0 0,0 0-255 0 0,0 0-223 0 0,0 0-204 0 0,0 0-224 0 0,0 0-163 0 0,0 0-103 0 0,0 0-90 0 0,-11 3-44 0 0,-36 12-6 0 0,2 33 255 0 0,38-36-349 0 0,-6 13 13 0 0,2 0 0 0 0,1 0-1 0 0,1 1 1 0 0,1 1 0 0 0,1-1 0 0 0,-1 19-104 0 0,3-21 47 0 0,2 0 1 0 0,1 0 0 0 0,1 0-1 0 0,1 1 1 0 0,1-1-1 0 0,2 3-47 0 0,-1-19 56 0 0,1 0 0 0 0,0 0 0 0 0,0 0-1 0 0,1-1 1 0 0,0 1 0 0 0,0-1 0 0 0,1 0 0 0 0,0 0-1 0 0,0 0 1 0 0,0-1 0 0 0,1 0 0 0 0,0 0 0 0 0,1 0-1 0 0,-1-1 1 0 0,1 0 0 0 0,0 0 0 0 0,0-1 0 0 0,0 1-1 0 0,1-2 1 0 0,0 1 0 0 0,-1-1 0 0 0,1 0 0 0 0,1-1-1 0 0,-1 0 1 0 0,0 0 0 0 0,0-1 0 0 0,1 0 0 0 0,-1 0-1 0 0,1-1 1 0 0,-1 0 0 0 0,1 0 0 0 0,-1-1 0 0 0,0 0-1 0 0,1-1 1 0 0,-1 0 0 0 0,0 0 0 0 0,0-1 0 0 0,0 0-56 0 0,24-10 202 0 0,0-2 0 0 0,-1-2 0 0 0,0 0 0 0 0,-2-2 0 0 0,0-1 0 0 0,-1-2 1 0 0,-1 0-1 0 0,-1-2 0 0 0,1-4-202 0 0,-16 19 34 0 0,0-1 0 0 0,-1 0 0 0 0,0-1 0 0 0,-1 0-1 0 0,0-1 1 0 0,-1 1 0 0 0,0-2 0 0 0,-1 1 0 0 0,0-1 0 0 0,-1 0 0 0 0,-1-1 0 0 0,0 1 0 0 0,0-1 0 0 0,-2 0 0 0 0,0 0 0 0 0,0-1 0 0 0,-1 1 0 0 0,-1-1 0 0 0,0 1 0 0 0,-2-1 0 0 0,1 1 0 0 0,-3-10-34 0 0,1 18-39 0 0,0 1 0 0 0,-1-1 0 0 0,1 1 0 0 0,-1-1 1 0 0,-1 1-1 0 0,1 0 0 0 0,-1 0 0 0 0,0 0 1 0 0,0 1-1 0 0,0-1 0 0 0,-1 1 0 0 0,1 0 1 0 0,-1 0-1 0 0,0 1 0 0 0,0-1 0 0 0,-1 1 0 0 0,1 0 1 0 0,-1 0-1 0 0,1 1 0 0 0,-1 0 0 0 0,0 0 1 0 0,0 0-1 0 0,0 1 0 0 0,-2-1 39 0 0,-8-1-170 0 0,0 1 1 0 0,0 0-1 0 0,0 1 1 0 0,-1 0-1 0 0,1 1 1 0 0,0 1-1 0 0,-1 1 0 0 0,-10 3 170 0 0,-96 41-2793 0 0,47-3-5805 0 0,45-24-3438 0 0</inkml:trace>
  <inkml:trace contextRef="#ctx0" brushRef="#br0" timeOffset="291.405">1 540 14923 0 0,'0'0'2115'0'0,"0"0"-524"0"0,0 0-213 0 0,0 0-24 0 0,0 0-77 0 0,34-27-173 0 0,106-84-223 0 0,-53 54 262 0 0,16 27-241 0 0,-52 79-666 0 0,-42-43-222 0 0,1 0 0 0 0,0 0-1 0 0,0 0 1 0 0,1-2-1 0 0,-1 1 1 0 0,1-1-1 0 0,0-1 1 0 0,0 0 0 0 0,1 0-1 0 0,-1-1 1 0 0,0-1-1 0 0,1 0 1 0 0,-1 0-1 0 0,1-1 1 0 0,-1-1 0 0 0,1 0-1 0 0,9-2-13 0 0,46-11-235 0 0,-65 11 3 0 0,-2 2-9090 0 0,-2 1-2495 0 0</inkml:trace>
  <inkml:trace contextRef="#ctx0" brushRef="#br0" timeOffset="1393.555">897 348 0 0 0,'0'0'1788'0'0,"0"0"71"0"0,0 0 393 0 0,0 0 255 0 0,0 0-100 0 0,0 0-227 0 0,0 0-282 0 0,0 0-267 0 0,0 0-170 0 0,0 0-135 0 0,32 3-135 0 0,101 5-142 0 0,-54-22 328 0 0,-65 6-1042 0 0,10-1-28 0 0,0 0 1 0 0,-1-2-1 0 0,-1-1 1 0 0,0 0-1 0 0,-1-2 0 0 0,0-1 1 0 0,-1 0-1 0 0,-1-1 1 0 0,0-1-1 0 0,1-4-307 0 0,-17 18 20 0 0,0 0-1 0 0,0-1 1 0 0,0 0 0 0 0,0 1-1 0 0,-1-1 1 0 0,1 0 0 0 0,-1 0-1 0 0,0-1 1 0 0,-1 1 0 0 0,1 0-1 0 0,-1-1 1 0 0,1 1 0 0 0,-1-1-1 0 0,-1 1 1 0 0,1-1 0 0 0,-1 1 0 0 0,1-1-1 0 0,-1 1 1 0 0,-1-1 0 0 0,1 0-1 0 0,-1 1 1 0 0,0-1 0 0 0,0 1-1 0 0,0-1 1 0 0,0 1 0 0 0,-1 0-1 0 0,0-1 1 0 0,1 1 0 0 0,-2 0-1 0 0,1 0 1 0 0,0 0 0 0 0,-1 0-1 0 0,0 1 1 0 0,0-1 0 0 0,0 1-1 0 0,0 0 1 0 0,-3-2-20 0 0,-2 0-21 0 0,0 1-1 0 0,-1 0 1 0 0,1 1-1 0 0,-1 0 1 0 0,1 0-1 0 0,-1 1 1 0 0,0 0-1 0 0,0 1 1 0 0,0 0 0 0 0,0 0-1 0 0,-1 1 1 0 0,1 0-1 0 0,0 1 1 0 0,0 0-1 0 0,0 0 1 0 0,0 1-1 0 0,0 0 1 0 0,0 0-1 0 0,1 1 1 0 0,-1 1-1 0 0,1-1 1 0 0,-2 2 21 0 0,-8 5-19 0 0,0 0-1 0 0,1 1 1 0 0,0 1 0 0 0,1 1-1 0 0,0 0 1 0 0,1 1 0 0 0,0 1-1 0 0,2 0 1 0 0,-1 1 0 0 0,2 1-1 0 0,0 0 1 0 0,1 0 0 0 0,1 1-1 0 0,1 0 1 0 0,0 1 0 0 0,2 0-1 0 0,0 1 1 0 0,1-1 0 0 0,0 1-1 0 0,2 0 1 0 0,1 1 0 0 0,-1 18 19 0 0,4-32 3 0 0,1-1 0 0 0,0 1 1 0 0,0 0-1 0 0,1-1 1 0 0,0 1-1 0 0,0-1 1 0 0,1 0-1 0 0,-1 0 1 0 0,1 0-1 0 0,1 0 0 0 0,-1 0 1 0 0,1-1-1 0 0,0 1 1 0 0,0-1-1 0 0,1 0 1 0 0,-1 0-1 0 0,1-1 0 0 0,0 1 1 0 0,1-1-1 0 0,-1 0 1 0 0,1 0-1 0 0,-1-1 1 0 0,5 2-4 0 0,4 2 58 0 0,0-1 0 0 0,0 0 0 0 0,0-2 0 0 0,0 1 0 0 0,1-2 0 0 0,-1 0-1 0 0,1 0 1 0 0,0-2 0 0 0,0 0 0 0 0,2 0-58 0 0,-4 0 7 0 0,-1-1-1 0 0,1 0 0 0 0,-1-1 0 0 0,1 0 0 0 0,0-1 0 0 0,-1 0 1 0 0,0-1-1 0 0,0 0 0 0 0,0-1 0 0 0,0 0 0 0 0,0-1 0 0 0,-1-1 1 0 0,0 0-1 0 0,0 0 0 0 0,0-1 0 0 0,4-4-6 0 0,-11 7-542 0 0,21-20-784 0 0,-17 14-2209 0 0,-2 1-3553 0 0,-4 1-5296 0 0</inkml:trace>
  <inkml:trace contextRef="#ctx0" brushRef="#br0" timeOffset="1747.847">1790 315 11282 0 0,'0'0'6528'0'0,"0"0"-4472"0"0,0 0-1435 0 0,0 0-94 0 0,0 0 38 0 0,0 0 26 0 0,0 0-61 0 0,0 0-140 0 0,0 0-150 0 0,0 0-109 0 0,0 0-52 0 0,0 0-19 0 0,-28 34-24 0 0,-84 105-15 0 0,77-75-22 0 0,36-55-5 0 0,-2-4 12 0 0,1-1 0 0 0,0 1 0 0 0,0 0 0 0 0,0-1 0 0 0,1 1 0 0 0,0 0-1 0 0,-1-1 1 0 0,2 1 0 0 0,-1-1 0 0 0,0 1 0 0 0,1-1 0 0 0,0 0 0 0 0,0 0 0 0 0,0 1-1 0 0,1-1 1 0 0,-1-1 0 0 0,1 1 0 0 0,0 0 0 0 0,0-1 0 0 0,0 1 0 0 0,1-1-1 0 0,-1 0 1 0 0,1 0 0 0 0,0 0 0 0 0,0-1 0 0 0,0 0 0 0 0,0 1 0 0 0,0-1 0 0 0,0 0-1 0 0,2 0-5 0 0,2 1 111 0 0,1-1 0 0 0,-1 0 0 0 0,0-1 0 0 0,0 1 0 0 0,1-2 0 0 0,-1 1-1 0 0,0-1 1 0 0,1 0 0 0 0,-1-1 0 0 0,1 0 0 0 0,-1 0 0 0 0,0-1 0 0 0,0 0 0 0 0,0 0-1 0 0,0-1 1 0 0,0 0 0 0 0,0-1 0 0 0,-1 0 0 0 0,0 0 0 0 0,1 0 0 0 0,-1-1-1 0 0,-1 0 1 0 0,1 0 0 0 0,-1-1 0 0 0,0 0 0 0 0,0 0 0 0 0,-1 0 0 0 0,1-1 0 0 0,-2 1-1 0 0,1-1 1 0 0,-1-1 0 0 0,0 1 0 0 0,0-1 0 0 0,-1 1 0 0 0,0-1 0 0 0,0 0-1 0 0,-1 0 1 0 0,1-3-111 0 0,-1 0 33 0 0,1-1 0 0 0,-2 0 0 0 0,1 0 0 0 0,-2 0 0 0 0,0 0 0 0 0,0 0 0 0 0,-1 0 0 0 0,0 0-1 0 0,-1 0 1 0 0,0 1 0 0 0,-1-1 0 0 0,-2-2-33 0 0,4 9-149 0 0,-1 0 0 0 0,0 1 0 0 0,0-1 0 0 0,-1 1 0 0 0,0-1 1 0 0,1 1-1 0 0,-2 0 0 0 0,1 0 0 0 0,0 0 0 0 0,-1 0 0 0 0,1 0 0 0 0,-1 1 0 0 0,0 0 0 0 0,-1 0 0 0 0,1 0 0 0 0,0 0 0 0 0,-1 0 0 0 0,1 1 0 0 0,-1 0 0 0 0,0 0 0 0 0,0 0 0 0 0,0 1 1 0 0,0 0-1 0 0,0 0 0 0 0,0 0 0 0 0,0 0 0 0 0,0 1 0 0 0,-5 0 149 0 0,8 0-122 0 0,-18 1-3314 0 0,0 2-5772 0 0,5 4-2290 0 0</inkml:trace>
  <inkml:trace contextRef="#ctx0" brushRef="#br0" timeOffset="2041.312">1615 569 12859 0 0,'0'0'2464'0'0,"0"0"-434"0"0,0 0-208 0 0,0 0-171 0 0,0 0-208 0 0,0 0-240 0 0,0 0-262 0 0,0 0-230 0 0,0 0-164 0 0,33-16-136 0 0,100-48-117 0 0,-73 38 168 0 0,-58 26-449 0 0,0 0 0 0 0,0 0 0 0 0,0 0 0 0 0,0 0 0 0 0,0 0 0 0 0,0 1 0 0 0,0-1 0 0 0,-1 1 0 0 0,1-1 0 0 0,0 1 1 0 0,0 0-1 0 0,0 0 0 0 0,0 0 0 0 0,-1 0 0 0 0,1 0 0 0 0,0 0 0 0 0,-1 0 0 0 0,1 1 0 0 0,-1-1 0 0 0,1 0 0 0 0,-1 1 0 0 0,0-1 0 0 0,1 1 0 0 0,-1 0 1 0 0,0-1-1 0 0,0 1 0 0 0,0 1-13 0 0,23 21 52 0 0,38-6 44 0 0,-60-17-143 0 0,0-1 1 0 0,0 0-1 0 0,0 0 0 0 0,0 0 0 0 0,-1 0 0 0 0,1 0 0 0 0,0 0 1 0 0,0-1-1 0 0,0 1 0 0 0,0 0 0 0 0,-1-1 0 0 0,1 0 1 0 0,0 1-1 0 0,-1-1 0 0 0,1 0 0 0 0,0 0 0 0 0,-1 0 0 0 0,1 0 1 0 0,-1 0-1 0 0,1 0 0 0 0,-1 0 0 0 0,0-1 0 0 0,1 1 1 0 0,-1 0-1 0 0,0-1 0 0 0,0 1 0 0 0,0-1 0 0 0,1-1 47 0 0,-2-4-5445 0 0,0 3-5352 0 0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04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14 219 0 0 0,'0'0'978'0'0,"0"0"159"0"0,0 0 167 0 0,0 0 151 0 0,0 0 100 0 0,0 0 7 0 0,0 0-138 0 0,0 0-197 0 0,0 0-180 0 0,0 0-111 0 0,0 0-54 0 0,-2 2-14 0 0,-7 5-18 0 0,7-5-28 0 0,2-2-64 0 0,0 0-81 0 0,0 0-59 0 0,0 0-45 0 0,0 0-25 0 0,0 0-31 0 0,21-4 3489 0 0,-2-8-3710 0 0,-2 0-1 0 0,0-1 1 0 0,0-1 0 0 0,-1-1 0 0 0,-1-1 0 0 0,-1 0 0 0 0,0-1-1 0 0,8-12-295 0 0,1 0 217 0 0,-11 12-99 0 0,-12 15-118 0 0,1 0 0 0 0,-1 1 1 0 0,1-1-1 0 0,0 0 1 0 0,-1 0-1 0 0,1 1 0 0 0,0-1 1 0 0,0 0-1 0 0,0 1 1 0 0,1-1-1 0 0,-1 1 0 0 0,0-1 1 0 0,0 1-1 0 0,1 0 0 0 0,-1 0 1 0 0,1-1-1 0 0,-1 1 1 0 0,1 0-1 0 0,0 0 0 0 0,-1 1 1 0 0,1-1-1 0 0,0 0 0 0 0,-1 0 1 0 0,1 1-1 0 0,0-1 1 0 0,0 1-1 0 0,0-1 0 0 0,0 1 1 0 0,0 0-1 0 0,0 0 1 0 0,-1 0-1 0 0,1 0 0 0 0,0 0 1 0 0,0 0-1 0 0,0 1 0 0 0,0-1 1 0 0,0 1-1 0 0,-1-1 1 0 0,1 1-1 0 0,0 0 0 0 0,1 0 0 0 0,138 149 328 0 0,-98-120-526 0 0,-36-29-991 0 0,-1 1-1424 0 0,-2-2-2838 0 0,-2 0-6653 0 0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11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21 460 6425 0 0,'0'0'1625'0'0,"0"0"-349"0"0,0 0-34 0 0,0 0 178 0 0,0 0 132 0 0,0 0-41 0 0,0 0-216 0 0,0 0-277 0 0,0 0-230 0 0,0 0-132 0 0,0 0-65 0 0,6 0 2 0 0,147-25 3664 0 0,363-9-1810 0 0,-313 16-2440 0 0,-203 18-68 0 0,0 0 7 0 0,0 0-7 0 0,0 0-32 0 0,-21 0-1609 0 0,-8 0-1482 0 0,9 0-5660 0 0,11 0-2572 0 0</inkml:trace>
  <inkml:trace contextRef="#ctx0" brushRef="#br0" timeOffset="325.693">1 659 4593 0 0,'0'0'2304'0'0,"0"0"-546"0"0,0 0-79 0 0,0 0 280 0 0,0 0 79 0 0,0 0-164 0 0,0 0-270 0 0,0 0-286 0 0,0 0-231 0 0,0 0-175 0 0,0 0-103 0 0,32 4-75 0 0,103 11-54 0 0,-119-13-430 0 0,-1-1 1 0 0,1 0-1 0 0,0-1 0 0 0,0-1 1 0 0,0-1-1 0 0,0 0 0 0 0,15-4-250 0 0,9-2 395 0 0,424-83 1287 0 0,-387 86-3876 0 0,-75 3 2040 0 0,-1 1-1300 0 0,0 0-5873 0 0,-1 1-4257 0 0</inkml:trace>
  <inkml:trace contextRef="#ctx0" brushRef="#br0" timeOffset="998.319">465 0 6073 0 0,'0'0'2306'0'0,"0"0"-211"0"0,0 0-144 0 0,0 0-28 0 0,0 0-22 0 0,0 0-162 0 0,0 0-310 0 0,0 0-352 0 0,0 0-360 0 0,0 0-287 0 0,0 0-182 0 0,0 0-120 0 0,0 0-43 0 0,-4 0 119 0 0,3 0-177 0 0,0 1 1 0 0,0-1-1 0 0,0 0 0 0 0,1 0 1 0 0,-1 1-1 0 0,0-1 1 0 0,0 0-1 0 0,0 1 0 0 0,1-1 1 0 0,-1 1-1 0 0,0-1 0 0 0,1 1 1 0 0,-1-1-1 0 0,0 1 0 0 0,1 0 1 0 0,-1-1-1 0 0,1 1 0 0 0,-1 0 1 0 0,1-1-1 0 0,-1 1 0 0 0,1 0 1 0 0,0-1-1 0 0,-1 1 0 0 0,1 0 1 0 0,0 0-1 0 0,0 0 1 0 0,-1 0-1 0 0,1-1 0 0 0,0 1 1 0 0,0 0-1 0 0,0 0 0 0 0,0 0 1 0 0,0 0-1 0 0,0-1 0 0 0,0 1 1 0 0,0 0-1 0 0,0 0 0 0 0,1 0 1 0 0,-1 0-1 0 0,0-1 0 0 0,1 1 1 0 0,-1 0-1 0 0,0 0 0 0 0,1-1 1 0 0,-1 1-1 0 0,1 0 0 0 0,-1 0 1 0 0,1-1-1 0 0,-1 1 1 0 0,1-1-1 0 0,0 1 0 0 0,-1 0 1 0 0,1-1-1 0 0,0 1 0 0 0,-1-1 1 0 0,1 0-1 0 0,0 1 0 0 0,-1-1 1 0 0,1 1-1 0 0,0-1 0 0 0,0 0-27 0 0,5 10 221 0 0,8 10 37 0 0,2-1 0 0 0,0 0 0 0 0,1-1 1 0 0,0-1-1 0 0,2-1 0 0 0,0-1 1 0 0,1 0-1 0 0,0-1 0 0 0,1-2 1 0 0,13 7-259 0 0,281 143 409 0 0,-314-162-408 0 0,1 1 0 0 0,0 0 0 0 0,-1 0 0 0 0,1 0 0 0 0,-1 0 0 0 0,1 0 0 0 0,-1 0-1 0 0,0 1 1 0 0,0-1 0 0 0,1 0 0 0 0,-1 1 0 0 0,0-1 0 0 0,0 1 0 0 0,0-1 0 0 0,0 1 0 0 0,-1 0 0 0 0,1-1 0 0 0,0 1-1 0 0,-1 0 1 0 0,1-1 0 0 0,-1 1 0 0 0,1 0 0 0 0,-1 0 0 0 0,0-1 0 0 0,0 1 0 0 0,0 0 0 0 0,0 0 0 0 0,0 0 0 0 0,0 0-1 0 0,-1-1 1 0 0,1 1 0 0 0,0 0 0 0 0,-1 0 0 0 0,0-1 0 0 0,1 1 0 0 0,-1 0 0 0 0,0-1 0 0 0,0 1-1 0 0,-49 60 53 0 0,28-39-44 0 0,-38 48 93 0 0,-4-3 0 0 0,-3-4 0 0 0,-6 2-102 0 0,-65 84 307 0 0,129-146-954 0 0,22-27-1804 0 0,11-5-4803 0 0,-20 25 4408 0 0,2-5-8908 0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53:27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107 147,'1'119,"2"-17,-5-1,-4 0,-17 84,-45 86,57-198,12-73,0 0,1 1,-1-1,0 0,1 1,-1-1,1 0,-1 0,1 0,-1 0,0-1,1 1,-1 0,0 0,1-1,-1 1,0-1,1 1,-1-1,0 0,0 0,1 1,-1-1,0 0,0 0,0 0,0 0,0 0,0 0,-1 0,1-1,0 1,0-1,14-16</inkml:trace>
  <inkml:trace contextRef="#ctx0" brushRef="#br0" timeOffset="361.537">502 175,'-5'17,"1"0,0 0,2 0,0 0,1 1,0-1,2 1,0-1,1 1,1 5,3 16,-2 1,-1 0,-3 0,-1 0,-2 0,-5 24,-27 139,33-197,-1 8,1-1,0 0,0 1,1-1,1 1,1 0,-1-1,4 14,2-15,1-6</inkml:trace>
  <inkml:trace contextRef="#ctx0" brushRef="#br0" timeOffset="613.277">812 824,'-4'20,"-3"5</inkml:trace>
  <inkml:trace contextRef="#ctx0" brushRef="#br0" timeOffset="982.31">1349 62,'-182'150,"127"-76,54-72,1 0,-1 0,0 0,1 0,-1 0,1 0,0 1,-1-1,1 0,0 0,0 0,1 0,-1 1,0-1,1 0,-1 0,1 0,0 0,0 0,0 0,0 0,0 0,0 0,0 0,1-1,-1 1,0 0,1-1,0 1,-1-1,1 0,0 1,0-1,0 0,0 0,0 0,0 0,0-1,2 2,145 36,-132-37,1 1,-1 1,1 1,-1 0,-1 2,1 0,-1 0,0 2,0 0,-1 0,0 2,0 0,-1 0,2 4,-12-9,0 0,-1 0,1 0,-1 0,0 1,-1-1,1 1,-1 0,0 0,-1 0,1 0,-1 0,0 0,-1 0,1 0,-1 0,-1 0,1 1,-1-1,0 0,0 0,-1 0,0 0,0 0,0-1,-1 1,1-1,-1 1,-1-1,0 2,-8 10,0-1,-1 0,0 0,-2-1,1-1,-2-1,0 0,-12 7,7-5,0-2,-1 0,0-2,-1 0,-1-1,-16 4,17-9</inkml:trace>
  <inkml:trace contextRef="#ctx0" brushRef="#br0" timeOffset="1235.61">1265 118,'47'-19,"46"-6,16 0,3 5,-7 7,-12 4,-12 4,-10 3,-13 2,-16 1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9:22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 7674 0 0,'0'0'3292'0'0,"0"0"-1223"0"0,0 0-517 0 0,0 0-62 0 0,0 0-50 0 0,0 0-138 0 0,0 0-250 0 0,0 0-327 0 0,0 0-246 0 0,0 0-149 0 0,0 0-52 0 0,0 0 30 0 0,0 0 59 0 0,-12 8 44 0 0,-54 42 312 0 0,-13 76 472 0 0,39-52-1039 0 0,-55 80-54 0 0,94-153-92 0 0,0 1-1 0 0,-1-1 0 0 0,1 1 0 0 0,0-1 1 0 0,0 1-1 0 0,1 0 0 0 0,-1 0 1 0 0,0-1-1 0 0,0 1 0 0 0,1 0 0 0 0,-1 0 1 0 0,1 0-1 0 0,0 0 0 0 0,0 0 1 0 0,-1 0-1 0 0,1 0 0 0 0,0 0 0 0 0,1 0 1 0 0,-1 0-1 0 0,0-1 0 0 0,0 1 1 0 0,1 0-1 0 0,-1 0 0 0 0,1 0 0 0 0,0 0 1 0 0,0 0-1 0 0,-1-1 0 0 0,1 1 1 0 0,0 0-1 0 0,0-1 0 0 0,1 1 0 0 0,-1-1 1 0 0,0 1-1 0 0,0-1 0 0 0,1 1 1 0 0,-1-1-1 0 0,1 0 0 0 0,-1 0 0 0 0,1 0 1 0 0,0 0-1 0 0,-1 0 0 0 0,1 0 1 0 0,0 0-1 0 0,0 0 0 0 0,0-1 0 0 0,-1 1 1 0 0,1-1-1 0 0,0 0 0 0 0,0 1 1 0 0,0-1-1 0 0,0 0 0 0 0,2 0-9 0 0,26 2 333 0 0,0-2 1 0 0,1-1-1 0 0,-1-1 0 0 0,0-2 0 0 0,0-1 0 0 0,-1-1 1 0 0,27-9-334 0 0,-44 11 74 0 0,-4 3-73 0 0,8-18-2734 0 0,-15 11 687 0 0,1 0-853 0 0,0 1-3986 0 0,-2 4-3499 0 0</inkml:trace>
  <inkml:trace contextRef="#ctx0" brushRef="#br0" timeOffset="277.284">0 255 11570 0 0,'0'0'2481'0'0,"0"0"-842"0"0,0 0-497 0 0,0 0-137 0 0,0 0-85 0 0,0 0-81 0 0,0 0-59 0 0,0 0-65 0 0,0 0-43 0 0,0 0 3 0 0,0 0-63 0 0,0 0-61 0 0,17 4-39 0 0,84 15 362 0 0,32-19 461 0 0,-56-8-1497 0 0,-45 2-2616 0 0,-9 2-2628 0 0,-14 3-6297 0 0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17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2 229 840 0 0,'0'0'2033'0'0,"0"0"-597"0"0,0 0-188 0 0,0 0 170 0 0,0 0 228 0 0,0 0 61 0 0,0 0-159 0 0,0 0-345 0 0,0 0-390 0 0,0 0-298 0 0,0 0-88 0 0,-1 3 80 0 0,1-2-436 0 0,0 0 0 0 0,0 0 0 0 0,0 0 1 0 0,0 0-1 0 0,0 0 0 0 0,1 0 1 0 0,-1 0-1 0 0,0 0 0 0 0,1 0 1 0 0,-1 0-1 0 0,0 0 0 0 0,1 0 0 0 0,0 0 1 0 0,-1 0-1 0 0,1-1 0 0 0,-1 1 1 0 0,1 0-1 0 0,0 0 0 0 0,0 0 0 0 0,-1-1 1 0 0,1 1-1 0 0,0-1 0 0 0,0 1 1 0 0,0 0-1 0 0,0-1 0 0 0,0 0 0 0 0,0 1 1 0 0,0-1-1 0 0,0 1 0 0 0,0-1 1 0 0,0 0-1 0 0,0 0 0 0 0,0 0 0 0 0,0 1 1 0 0,0-1-1 0 0,0 0 0 0 0,0 0 1 0 0,0-1-1 0 0,0 1 0 0 0,0 0 1 0 0,0 0-1 0 0,0 0 0 0 0,0-1 0 0 0,0 1 1 0 0,0 0-1 0 0,0-1-71 0 0,12 1 270 0 0,0-1 0 0 0,1-1 0 0 0,-1 0 1 0 0,0-1-1 0 0,-1 0 0 0 0,1-1 0 0 0,0 0 0 0 0,-1-1 0 0 0,0-1 0 0 0,0 0 0 0 0,-1 0 1 0 0,0-1-1 0 0,0-1 0 0 0,0 0 0 0 0,-1 0 0 0 0,0-1 0 0 0,-1 0 0 0 0,8-10-270 0 0,16-21 552 0 0,-23 72-544 0 0,18 131 280 0 0,-22-112-235 0 0,3-1 1 0 0,1 0-1 0 0,3-1 1 0 0,2-1-1 0 0,6 10-53 0 0,3-21 16 0 0,-9-38 1282 0 0,16-56-820 0 0,-3-1-1 0 0,-2-2 1 0 0,-3 0 0 0 0,14-58-478 0 0,51-131 95 0 0,-69 211-41 0 0,-19 38-43 0 0,0 0-40 0 0,0 0-38 0 0,0 0-58 0 0,0 0-103 0 0,0 0-66 0 0,0 22-835 0 0,-5 24-1352 0 0,3-31-859 0 0,-1 1-3503 0 0,1-1-5363 0 0</inkml:trace>
  <inkml:trace contextRef="#ctx0" brushRef="#br0" timeOffset="526.656">1018 236 9714 0 0,'0'0'1818'0'0,"0"0"-569"0"0,0 0-200 0 0,0 0 219 0 0,0 0 244 0 0,0 0 41 0 0,0 0-181 0 0,0 0-293 0 0,0 0-267 0 0,0 0-168 0 0,0 0-93 0 0,0 0-58 0 0,0 0-61 0 0,17 8 1423 0 0,231-12 1133 0 0,-123-6-2603 0 0,-68 9-221 0 0,-60-10-4293 0 0,-6 0-7757 0 0,7 11-21 0 0</inkml:trace>
  <inkml:trace contextRef="#ctx0" brushRef="#br0" timeOffset="782.119">989 420 7378 0 0,'0'0'2075'0'0,"0"0"-614"0"0,0 0-310 0 0,0 0 82 0 0,0 0 192 0 0,0 0 74 0 0,0 0-155 0 0,0 0-282 0 0,0 0-242 0 0,0 0-157 0 0,0 0-23 0 0,0 0 103 0 0,0 0 36 0 0,3 4 10 0 0,2 0-555 0 0,-1-1-1 0 0,0 0 0 0 0,1 1 1 0 0,0-2-1 0 0,0 1 1 0 0,0-1-1 0 0,0 1 0 0 0,0-1 1 0 0,0-1-1 0 0,0 1 0 0 0,1-1 1 0 0,-1 0-1 0 0,1 0 1 0 0,-1 0-1 0 0,4-1-233 0 0,181-7 1584 0 0,-96-11-1516 0 0,-86 10 32 0 0,-6 4-3347 0 0,2 0-7013 0 0,-1 1-1995 0 0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21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37 3977 0 0,'0'0'2755'0'0,"0"0"-745"0"0,0 0-260 0 0,0 0-10 0 0,0 0 11 0 0,0 0-72 0 0,0 0-155 0 0,0 0-167 0 0,0 0-220 0 0,0 0-238 0 0,0 0-155 0 0,0 0-66 0 0,0 0-33 0 0,-1-4-30 0 0,-3-10 415 0 0,0 17 1742 0 0,4-2-2725 0 0,0-1-9 0 0,0 0-4 0 0,0 0-6 0 0,0 0-15 0 0,0 0 0 0 0,0 0-1 0 0,0 0 14 0 0,0 0 18 0 0,0 0 3 0 0,0 0-5 0 0,0 0 0 0 0,0 0-14 0 0,0 0 21 0 0,0 0 6 0 0,0 0 2 0 0,0 0 24 0 0,0 0-18 0 0,0 0-2 0 0,0 0 21 0 0,0 0 2 0 0,7-8 369 0 0,-5 8 69 0 0,-35 26-438 0 0,6-8-59 0 0,27-18-28 0 0,0 0 15 0 0,0 0 3 0 0,0 0-8 0 0,0 0-13 0 0,0 0-4 0 0,0 0-10 0 0,0 0 2 0 0,0 0 9 0 0,0 0 26 0 0,0 0 5 0 0,0 0-12 0 0,0 0-4 0 0,0 0-13 0 0,0 0-6 0 0,28-22 23 0 0,-21 14 257 0 0,-8 9-214 0 0,3-9 166 0 0,-7 20-588 0 0,12-23 402 0 0,-39 51-424 0 0,32-40 390 0 0,1 0 1 0 0,-1 0-1 0 0,0 0 0 0 0,1 0 1 0 0,-1 1-1 0 0,0-1 0 0 0,0 0 0 0 0,1 0 1 0 0,-1 0-1 0 0,0 0 0 0 0,1 1 1 0 0,-1-1-1 0 0,0 0 0 0 0,0 0 1 0 0,1 1-1 0 0,-1-1 0 0 0,0 0 0 0 0,0 0 1 0 0,0 1-1 0 0,0-1 0 0 0,1 0 1 0 0,-1 1-1 0 0,0-1 0 0 0,0 0 0 0 0,0 0 1 0 0,0 1-1 0 0,0-1 0 0 0,0 0 1 0 0,0 1-1 0 0,0-1 0 0 0,0 0 0 0 0,0 1 1 0 0,0-1-1 0 0,0 0 0 0 0,0 1 1 0 0,0-1-1 0 0,0 0 0 0 0,0 1 0 0 0,0-1 1 0 0,0 0-1 0 0,0 1 0 0 0,0-1 1 0 0,-1 0 0 0 0,32-15 92 0 0,13-43 93 0 0,-44 57-158 0 0,0 1 5 0 0,0 0 5 0 0,0 0-2 0 0,0 0 1 0 0,-10 5-30 0 0,-62 48-184 0 0,101-52-2278 0 0,-12-1-3083 0 0,-7 0-6672 0 0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18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4 159 11506 0 0,'0'0'1626'0'0,"0"0"-724"0"0,0 0-536 0 0,0 0-138 0 0,0 0 111 0 0,0 0 157 0 0,0 0 122 0 0,0 0 70 0 0,0 0-4 0 0,0 0-50 0 0,0 0-108 0 0,0 0-94 0 0,0 0-74 0 0,2 20-22 0 0,7 118 560 0 0,-7 98 326 0 0,-19-152-616 0 0,17-83-518 0 0,0-1 19 0 0,0 0 41 0 0,0 0 75 0 0,0 0 28 0 0,0 0 55 0 0,0 0 73 0 0,0 0 56 0 0,1-10 948 0 0,61-165-503 0 0,-38 115-825 0 0,3 0 0 0 0,2 2 1 0 0,3 2-1 0 0,2 0 0 0 0,21-22-55 0 0,-51 72 11 0 0,1-1-1 0 0,-1 1 1 0 0,2 0-1 0 0,-1 1 1 0 0,0-1-1 0 0,1 1 1 0 0,0 0-1 0 0,1 0 1 0 0,-1 1-1 0 0,1 0 1 0 0,-1 0-1 0 0,1 1 1 0 0,0-1-1 0 0,1 1 1 0 0,-1 1-1 0 0,1 0 1 0 0,-1 0-1 0 0,1 0 1 0 0,-1 1-1 0 0,1 0 1 0 0,0 0-1 0 0,0 1 0 0 0,4 0-10 0 0,-8 3-3 0 0,0 0 0 0 0,0 0-1 0 0,-1 1 1 0 0,1-1 0 0 0,-1 1-1 0 0,1 0 1 0 0,-1 0 0 0 0,0 0-1 0 0,-1 0 1 0 0,1 0 0 0 0,-1 1-1 0 0,0-1 1 0 0,0 1 0 0 0,0 0-1 0 0,-1-1 1 0 0,1 1 0 0 0,-1 0-1 0 0,0 0 1 0 0,-1 0 0 0 0,1 3 3 0 0,10 66-1140 0 0,-4-68-2652 0 0,-2-4-3752 0 0,-2-2-4341 0 0</inkml:trace>
  <inkml:trace contextRef="#ctx0" brushRef="#br0" timeOffset="389.432">1107 19 12107 0 0,'0'0'1348'0'0,"0"0"-475"0"0,0 0-114 0 0,0 0 196 0 0,0 0 175 0 0,0 0 29 0 0,0 0-170 0 0,0 0-245 0 0,0 0-210 0 0,-33 22-141 0 0,-102 71-93 0 0,68-28 34 0 0,61-53-280 0 0,-5 9-9 0 0,1 1-1 0 0,2 0 0 0 0,0 0 0 0 0,1 1 1 0 0,1 0-1 0 0,1 0 0 0 0,1 0 0 0 0,1 1 1 0 0,1-1-1 0 0,1 1 0 0 0,2 11-44 0 0,-1-30 30 0 0,1 1 0 0 0,0 0-1 0 0,0-1 1 0 0,0 1 0 0 0,1-1 0 0 0,0 0 0 0 0,0 1-1 0 0,0-1 1 0 0,1 0 0 0 0,0 0 0 0 0,0-1-1 0 0,0 1 1 0 0,0 0 0 0 0,1-1 0 0 0,-1 0 0 0 0,1 0-1 0 0,1 0 1 0 0,-1 0 0 0 0,0-1 0 0 0,1 1-1 0 0,0-1 1 0 0,-1 0 0 0 0,1-1 0 0 0,1 1 0 0 0,-1-1-1 0 0,0 0 1 0 0,0 0 0 0 0,1-1 0 0 0,2 1-30 0 0,9 2 189 0 0,0-1 1 0 0,0-1-1 0 0,0-1 1 0 0,0 0 0 0 0,0-1-1 0 0,0-1 1 0 0,0 0-1 0 0,0-1 1 0 0,4-2-190 0 0,141-55 1563 0 0,-145 51-1404 0 0,-1-1 0 0 0,0-1 0 0 0,-1-1 1 0 0,0 0-1 0 0,-1-1 0 0 0,0-1 0 0 0,-1 0 0 0 0,0-1 0 0 0,-1 0 0 0 0,0-1 1 0 0,-1 0-1 0 0,8-16-159 0 0,-15 23 15 0 0,-1-1-1 0 0,0 1 1 0 0,-1 0 0 0 0,0-1 0 0 0,0 1 0 0 0,-1-1 0 0 0,0 1-1 0 0,0-1 1 0 0,-1 0 0 0 0,0 0 0 0 0,-1 1 0 0 0,0-1 0 0 0,0 1 0 0 0,-1-1-1 0 0,0 1 1 0 0,0-1 0 0 0,-1 1 0 0 0,0 0 0 0 0,-1 0 0 0 0,0 0-1 0 0,0 0 1 0 0,0 1 0 0 0,-1 0 0 0 0,0 0 0 0 0,-1 0 0 0 0,1 0 0 0 0,-1 1-1 0 0,-1 0 1 0 0,1 0 0 0 0,-5-2-15 0 0,-1-2-103 0 0,-2 0 0 0 0,0 0 0 0 0,0 1 0 0 0,0 1 1 0 0,-1 1-1 0 0,-1 0 0 0 0,1 1 0 0 0,-1 0 0 0 0,0 1 0 0 0,0 1 0 0 0,0 1 0 0 0,-1 0 0 0 0,1 1 0 0 0,-1 1 0 0 0,0 0 1 0 0,1 2-1 0 0,-1 0 0 0 0,-12 2 103 0 0,14 0-377 0 0,-1 2 1 0 0,1-1 0 0 0,-1 2 0 0 0,2 0 0 0 0,-1 1-1 0 0,1 0 1 0 0,0 1 0 0 0,-6 5 376 0 0,-22 16-3412 0 0,4 2-3436 0 0,15-9-4892 0 0</inkml:trace>
  <inkml:trace contextRef="#ctx0" brushRef="#br0" timeOffset="696.31">801 509 9706 0 0,'0'0'2287'0'0,"0"0"-316"0"0,0 0-172 0 0,0 0-70 0 0,0 0-105 0 0,0 0-181 0 0,0 0-217 0 0,0 0-218 0 0,0 0-207 0 0,0 0-167 0 0,0 0-146 0 0,32-28-104 0 0,95-84-60 0 0,-78 68 424 0 0,-45 42-735 0 0,1 1 0 0 0,-1 0 0 0 0,1 0 0 0 0,-1 1 0 0 0,1 0 0 0 0,-1-1 0 0 0,1 2-1 0 0,0-1 1 0 0,-1 0 0 0 0,1 1 0 0 0,-1 0 0 0 0,1 0 0 0 0,-1 0 0 0 0,0 0 0 0 0,1 1 0 0 0,-1 0 0 0 0,0 0-1 0 0,0 0 1 0 0,0 0 0 0 0,0 1 0 0 0,0 0 0 0 0,-1-1 0 0 0,1 1 0 0 0,-1 1 0 0 0,0-1-13 0 0,15 9 47 0 0,-1-3 6 0 0,0 0 0 0 0,0-1 0 0 0,0-1 0 0 0,1 0 0 0 0,0-2 0 0 0,0 0 1 0 0,1-1-1 0 0,-1 0 0 0 0,1-2 0 0 0,0 0 0 0 0,0-1 0 0 0,3-1-53 0 0,-4-6-1325 0 0,-24-10-7645 0 0,5 12-2473 0 0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30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510 308 752 0 0,'0'0'1067'0'0,"0"0"-161"0"0,0 0 76 0 0,0 0 241 0 0,0 0 256 0 0,0 0 102 0 0,0 0-57 0 0,0 0-145 0 0,0 0-212 0 0,0 0-210 0 0,0 0-111 0 0,5-2-27 0 0,19-5 29 0 0,-18 5 32 0 0,-6 2-4 0 0,0 0-33 0 0,0 0-55 0 0,0 0-45 0 0,0 0-44 0 0,0 0-34 0 0,0 0-28 0 0,-21 0 1634 0 0,-11 1-2203 0 0,1 2 0 0 0,-1 1 0 0 0,0 1 0 0 0,1 2 0 0 0,0 1 0 0 0,-12 5-68 0 0,-98 31 239 0 0,107-23-77 0 0,34-15-149 0 0,-1 0 0 0 0,1-1 0 0 0,0 1 0 0 0,0 0-1 0 0,0 0 1 0 0,1 0 0 0 0,0 0 0 0 0,0 0 0 0 0,1 0 0 0 0,-1 0-1 0 0,1-1 1 0 0,1 1 0 0 0,-1-1 0 0 0,1 1 0 0 0,0-1 0 0 0,0 0-1 0 0,0 0 1 0 0,1 0 0 0 0,0-1 0 0 0,0 1 0 0 0,0-1 0 0 0,0 0 0 0 0,1 0-1 0 0,-1 0 1 0 0,1-1 0 0 0,0 1 0 0 0,0-1 0 0 0,1-1 0 0 0,-1 1-1 0 0,1-1 1 0 0,-1 1 0 0 0,6 0-13 0 0,160 31 1008 0 0,-171-33-999 0 0,1-1 0 0 0,-1 1 0 0 0,0-1 0 0 0,1 1 0 0 0,-1-1 0 0 0,0 1-1 0 0,0-1 1 0 0,0 1 0 0 0,0 0 0 0 0,1-1 0 0 0,-1 1 0 0 0,0-1 0 0 0,0 1 0 0 0,0 0-1 0 0,0-1 1 0 0,0 1 0 0 0,0-1 0 0 0,0 1 0 0 0,0-1 0 0 0,-1 1 0 0 0,1 0-1 0 0,0-1 1 0 0,0 1 0 0 0,0-1 0 0 0,-1 1 0 0 0,1-1 0 0 0,0 1 0 0 0,-1-1 0 0 0,1 1-1 0 0,0-1 1 0 0,-1 1 0 0 0,1-1 0 0 0,-1 1 0 0 0,1-1 0 0 0,-1 0 0 0 0,1 1 0 0 0,0-1-1 0 0,-1 0 1 0 0,0 1 0 0 0,1-1 0 0 0,-1 0 0 0 0,1 0 0 0 0,-1 1 0 0 0,1-1 0 0 0,-1 0-1 0 0,1 0 1 0 0,-1 0 0 0 0,0 0-9 0 0,-4 5 53 0 0,-15 13 49 0 0,0-1-1 0 0,-2-1 1 0 0,0-1-1 0 0,-1 0 1 0 0,-22 9-102 0 0,-30 20 73 0 0,-64 67-15 0 0,138-109-55 0 0,0 0-1 0 0,0 0 1 0 0,0 0 0 0 0,0 0-1 0 0,1 0 1 0 0,-1 0 0 0 0,1 0-1 0 0,-1 0 1 0 0,1 0 0 0 0,0 0 0 0 0,0 0-1 0 0,0 1 1 0 0,0-1 0 0 0,0 0-1 0 0,0 0 1 0 0,1 0 0 0 0,-1 0-1 0 0,1 0 1 0 0,-1 1 0 0 0,1-1 0 0 0,0 0-1 0 0,0 0 1 0 0,0-1 0 0 0,0 1-1 0 0,0 0 1 0 0,0 0 0 0 0,1 0-1 0 0,-1-1 1 0 0,0 1 0 0 0,1-1 0 0 0,0 1-1 0 0,-1-1 1 0 0,1 1 0 0 0,0-1-1 0 0,0 0 1 0 0,-1 0 0 0 0,1 0-1 0 0,0 0 1 0 0,0 0 0 0 0,0 0-1 0 0,1-1-1 0 0,19 9 121 0 0,0-2 1 0 0,0-1 0 0 0,0-1 0 0 0,1-1 0 0 0,0 0 0 0 0,0-2-1 0 0,0-1 1 0 0,0-1 0 0 0,5-1-123 0 0,-24-1-237 0 0,-1 0-1 0 0,0 0 1 0 0,0-1 0 0 0,0 0-1 0 0,0 1 1 0 0,-1-1-1 0 0,1 0 1 0 0,-1 0 0 0 0,1-1-1 0 0,-1 1 1 0 0,0 0 0 0 0,-1-1-1 0 0,1 1 1 0 0,0-1-1 0 0,-1 0 1 0 0,0 1 0 0 0,0-1-1 0 0,0 0 1 0 0,0 0 0 0 0,-1 0-1 0 0,1 0 1 0 0,-1-2 237 0 0,0 5-100 0 0,4-16-2015 0 0,1-4-1672 0 0,-2 5-2706 0 0,-2 5-4284 0 0</inkml:trace>
  <inkml:trace contextRef="#ctx0" brushRef="#br0" timeOffset="3784.133">458 91 784 0 0,'0'0'1187'0'0,"0"0"-347"0"0,0 0-64 0 0,0 0 189 0 0,0 0 142 0 0,0 0 37 0 0,0 0-123 0 0,0 0-218 0 0,0 0-184 0 0,0 0-118 0 0,0 0-38 0 0,1-11 27 0 0,0 0-54 0 0,2-21-459 0 0,-2 1 4664 0 0,-2 27-5263 0 0,-7 3 8634 0 0,5 7-6933 0 0,-14 74-755 0 0,-4-2 0 0 0,-4 0 0 0 0,-8 12-324 0 0,-16 51 145 0 0,-22 87-101 0 0,-18 100 0 0 0,63-237-29 0 0,-5-25 162 0 0,20-23 50 0 0,13-37-2158 0 0,2-14-3597 0 0,-3 5-720 0 0,1-1-5484 0 0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38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25 208 6361 0 0,'0'0'3084'0'0,"0"0"-1013"0"0,0 0-367 0 0,0 0-17 0 0,0 0 16 0 0,0 0-101 0 0,0 0-236 0 0,0 0-330 0 0,0 0-305 0 0,0 0-182 0 0,0 0-85 0 0,0 0 0 0 0,0 0 38 0 0,-6 1 2 0 0,-1 1-638 0 0,-5 1 1402 0 0,32-2 445 0 0,31-1-604 0 0,-8-1-803 0 0,1 2 0 0 0,0 1 0 0 0,-1 3 0 0 0,16 4-306 0 0,106 13 217 0 0,-125-15 719 0 0,-59-33-546 0 0,-94-114-297 0 0,29 52-149 0 0,84 82-1826 0 0,18 15-200 0 0,-4 1-245 0 0,2 2-4872 0 0,-6-4-5386 0 0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37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350 151 0 0 0,'0'0'265'0'0,"0"0"772"0"0,0 0 350 0 0,0 0 260 0 0,0 0 214 0 0,0 0 62 0 0,0 0-136 0 0,0 0-260 0 0,0 0-269 0 0,0 0-176 0 0,0 0-61 0 0,0-4-37 0 0,12-47 7125 0 0,-68 29-6402 0 0,44 22-1676 0 0,0 0 1 0 0,0 1 0 0 0,1 0-1 0 0,-1 1 1 0 0,0 0-1 0 0,0 1 1 0 0,1 0 0 0 0,0 1-1 0 0,-1 0 1 0 0,1 1 0 0 0,1 0-1 0 0,-1 0 1 0 0,1 1-1 0 0,0 1 1 0 0,0 0 0 0 0,1 0-1 0 0,-4 5-31 0 0,3-4 4 0 0,1 0-1 0 0,1 1 1 0 0,-1 0-1 0 0,1 1 1 0 0,1 0-1 0 0,0 0 1 0 0,0 0 0 0 0,1 1-1 0 0,1 0 1 0 0,-1 0-1 0 0,2 1 1 0 0,0 0-1 0 0,0-1 1 0 0,1 1-1 0 0,0 0 1 0 0,1 1-1 0 0,1-1 1 0 0,0 0-1 0 0,0 1 1 0 0,1-1 0 0 0,1 0-1 0 0,0 1 1 0 0,3 9-4 0 0,-2-17 24 0 0,1 1-1 0 0,0-1 1 0 0,1 0 0 0 0,-1 0 0 0 0,1 0 0 0 0,0-1 0 0 0,0 0 0 0 0,0 1 0 0 0,1-1 0 0 0,-1 0 0 0 0,1-1-1 0 0,0 1 1 0 0,0-1 0 0 0,1 0 0 0 0,-1-1 0 0 0,1 1 0 0 0,-1-1 0 0 0,1 0 0 0 0,0 0 0 0 0,0-1 0 0 0,0 1-1 0 0,0-1 1 0 0,0-1 0 0 0,0 1 0 0 0,0-1 0 0 0,0 0 0 0 0,0-1 0 0 0,0 1 0 0 0,0-1 0 0 0,0 0 0 0 0,0-1 0 0 0,-1 1-1 0 0,1-1 1 0 0,0 0 0 0 0,-1-1 0 0 0,1 1 0 0 0,-1-1 0 0 0,0 0 0 0 0,3-3-24 0 0,21-13 146 0 0,0-2 0 0 0,-2-1-1 0 0,0-1 1 0 0,-2-2 0 0 0,0 0 0 0 0,-2-2 0 0 0,-1 0 0 0 0,9-17-146 0 0,36-74 181 0 0,-64 184-301 0 0,-2-54 119 0 0,0-1 0 0 0,1 0 0 0 0,0 1 0 0 0,1-1 0 0 0,1 0 0 0 0,-1 0 1 0 0,2 0-1 0 0,-1-1 0 0 0,1 1 0 0 0,1-1 0 0 0,0-1 0 0 0,1 1 0 0 0,-1-1 0 0 0,2 0 0 0 0,-1 0 0 0 0,1-1 0 0 0,1 0 0 0 0,0 0 0 0 0,0-1 0 0 0,1 0 1 0 0,35 9-896 0 0,-31-21-3532 0 0,-6-9-5887 0 0,-8 10-1697 0 0</inkml:trace>
  <inkml:trace contextRef="#ctx0" brushRef="#br0" timeOffset="1154.581">1056 0 9042 0 0,'0'0'1664'0'0,"0"0"-430"0"0,0 0-142 0 0,0 0 95 0 0,0 0 100 0 0,0 0-85 0 0,0 0-213 0 0,0 0-195 0 0,0 0-104 0 0,0 0-4 0 0,0 0 37 0 0,0 0 37 0 0,12 11 5545 0 0,238 0-4095 0 0,-31-11-1626 0 0,-245-7-8427 0 0,19 7 2573 0 0,3 0-6505 0 0</inkml:trace>
  <inkml:trace contextRef="#ctx0" brushRef="#br0" timeOffset="1570.055">968 335 7274 0 0,'0'0'2307'0'0,"0"0"-566"0"0,0 0-230 0 0,0 0 102 0 0,0 0 56 0 0,0 0-98 0 0,0 0-256 0 0,0 0-306 0 0,0 0-191 0 0,0 0-117 0 0,0 0 11 0 0,0 0 91 0 0,0 0 51 0 0,4 3 17 0 0,55 13 1721 0 0,204-16 195 0 0,-192-8-2498 0 0,-22 1-98 0 0,-49 6-194 0 0,0-1-18 0 0,0 1-14 0 0,0 1-3 0 0,0 0-54 0 0,0 0-50 0 0,-6-10-3254 0 0,6 1-2222 0 0,0 7 1993 0 0,0 1-8808 0 0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41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0 622 2184 0 0,'0'0'1705'0'0,"0"0"-386"0"0,0 0-51 0 0,0 0 240 0 0,0 0 211 0 0,0 0 27 0 0,0 0-182 0 0,0 0-285 0 0,0 0-232 0 0,0 0-145 0 0,0 0-70 0 0,5 11 5417 0 0,125 0-1906 0 0,-43 12-3719 0 0,-76-16 171 0 0,-2-2-3145 0 0,-4-3-8991 0 0,-1-2-883 0 0</inkml:trace>
  <inkml:trace contextRef="#ctx0" brushRef="#br0" timeOffset="637.661">508 478 16283 0 0,'0'0'1406'0'0,"0"0"-518"0"0,0 0-340 0 0,0 0 1 0 0,0 0 105 0 0,0 0 56 0 0,0 0-82 0 0,0 0-179 0 0,0 0-141 0 0,0 0-47 0 0,0 0-1 0 0,0 0 40 0 0,1 12-4 0 0,2 230 1201 0 0,-50 8-1189 0 0,43-238-639 0 0,0 1 1881 0 0,6-27 255 0 0,11-32-1720 0 0,1 1 0 0 0,2 0 0 0 0,3 1 1 0 0,1 1-1 0 0,2 1 0 0 0,2 1 0 0 0,1 1 0 0 0,3 1 1 0 0,28-31-86 0 0,-43 52 6 0 0,2 0 0 0 0,0 1 1 0 0,0 1-1 0 0,2 0 1 0 0,0 2-1 0 0,1 0 0 0 0,0 0 1 0 0,1 2-1 0 0,0 0 1 0 0,18-7-7 0 0,-36 18 0 0 0,1 1 0 0 0,0-1 0 0 0,-1 0 0 0 0,1 1 0 0 0,-1-1 0 0 0,1 1 0 0 0,0 0 0 0 0,-1 0 0 0 0,1 0-1 0 0,0-1 1 0 0,-1 2 0 0 0,1-1 0 0 0,0 0 0 0 0,-1 0 0 0 0,1 0 0 0 0,-1 1 0 0 0,1-1 0 0 0,0 1 0 0 0,-1-1 0 0 0,1 1 0 0 0,-1 0 0 0 0,1-1 0 0 0,-1 1 0 0 0,0 0 0 0 0,1 0 0 0 0,-1 0 0 0 0,0 0 0 0 0,1 0 0 0 0,-1 1 0 0 0,0-1 0 0 0,0 0 0 0 0,0 0 0 0 0,0 1 0 0 0,0-1 0 0 0,0 1 0 0 0,-1-1 0 0 0,1 1 0 0 0,0-1 0 0 0,-1 1 0 0 0,1-1 0 0 0,-1 1 0 0 0,0 0 0 0 0,1 0 0 0 0,5 81 2 0 0,-6-70 9 0 0,8 49-53 0 0,-8-61-46 0 0,0-1-28 0 0,0 0-45 0 0,0 4 218 0 0,0-2-1770 0 0,0-1-5717 0 0,0-1-4599 0 0</inkml:trace>
  <inkml:trace contextRef="#ctx0" brushRef="#br0" timeOffset="7131.936">1309 501 6009 0 0,'0'0'2988'0'0,"0"0"-1041"0"0,0 0-503 0 0,0 0-142 0 0,0 0 6 0 0,0 0-8 0 0,0 0-149 0 0,0 0-281 0 0,0 0-305 0 0,0 0-236 0 0,0 0-137 0 0,-4 6-49 0 0,-71 105 545 0 0,66-92-625 0 0,0 0 1 0 0,1 1-1 0 0,0 1 0 0 0,2-1 0 0 0,1 1 0 0 0,0 0 0 0 0,1 0 1 0 0,2 1-1 0 0,0-1 0 0 0,1 1 0 0 0,2 9-63 0 0,-1-27 34 0 0,1 1-1 0 0,-1-1 0 0 0,1 0 1 0 0,0 0-1 0 0,0 0 1 0 0,1 0-1 0 0,-1 0 1 0 0,1 0-1 0 0,0 0 1 0 0,0 0-1 0 0,0-1 0 0 0,0 1 1 0 0,1-1-1 0 0,0 1 1 0 0,0-1-1 0 0,-1 0 1 0 0,2 0-1 0 0,-1 0 1 0 0,0-1-1 0 0,1 1 0 0 0,-1-1 1 0 0,1 1-1 0 0,0-1 1 0 0,-1-1-1 0 0,1 1 1 0 0,0 0-1 0 0,0-1 0 0 0,0 0 1 0 0,3 1-34 0 0,131 6 2238 0 0,-100-9-1770 0 0,-18 0-257 0 0,-1-1 0 0 0,1-1 0 0 0,-1-1 0 0 0,1-1-1 0 0,-1 0 1 0 0,-1-2 0 0 0,1 0 0 0 0,-1-1 0 0 0,0-1 0 0 0,8-6-211 0 0,-13 8 69 0 0,0 0-1 0 0,0-1 0 0 0,-1-1 1 0 0,0 0-1 0 0,0-1 0 0 0,-1 0 0 0 0,0 0 1 0 0,-1-2-1 0 0,0 1 0 0 0,-1-1 1 0 0,0 0-1 0 0,-1-1 0 0 0,-1 0 0 0 0,0 0 1 0 0,0-1-1 0 0,-1 0 0 0 0,-1 0 1 0 0,0-1-1 0 0,-2 1 0 0 0,1-1 1 0 0,-2 0-1 0 0,0 0 0 0 0,0 0 0 0 0,-1-7-68 0 0,-3 14-24 0 0,1 1-1 0 0,-1 0 1 0 0,-1-1-1 0 0,1 1 1 0 0,-1 0-1 0 0,-1 0 1 0 0,1 1-1 0 0,-1-1 1 0 0,0 1-1 0 0,0-1 1 0 0,-1 1-1 0 0,0 0 1 0 0,0 1-1 0 0,-1-1 1 0 0,1 1-1 0 0,-1 0 1 0 0,0 1-1 0 0,0 0 1 0 0,-1-1-1 0 0,1 2 1 0 0,-1-1-1 0 0,0 1 1 0 0,-4-1 24 0 0,0-1-231 0 0,0 1 1 0 0,0 0-1 0 0,0 1 1 0 0,-1 1 0 0 0,1 0-1 0 0,-1 0 1 0 0,1 1 0 0 0,-1 0-1 0 0,0 1 1 0 0,1 1-1 0 0,-1 0 1 0 0,0 0 0 0 0,1 1-1 0 0,-1 1 1 0 0,-1 0 230 0 0,-34 15-2521 0 0,16-4-2522 0 0,5-3-6688 0 0</inkml:trace>
  <inkml:trace contextRef="#ctx0" brushRef="#br0" timeOffset="7581.672">1188 802 7554 0 0,'0'0'2355'0'0,"0"0"-572"0"0,0 0-144 0 0,0 0 65 0 0,0 0-101 0 0,0 0-190 0 0,0 0-287 0 0,0 0-291 0 0,0 0-96 0 0,0 0-44 0 0,0 0-79 0 0,0 0-81 0 0,0-2-55 0 0,5-4-268 0 0,-1 0 1 0 0,1 0-1 0 0,1 0 1 0 0,-1 1-1 0 0,1 0 1 0 0,0 0-1 0 0,0 1 1 0 0,0-1-1 0 0,1 1 1 0 0,-1 1-1 0 0,1-1 1 0 0,0 1-1 0 0,4-1-212 0 0,-8 2 49 0 0,14-7 75 0 0,1 0 0 0 0,0 1 0 0 0,0 0 0 0 0,1 2 0 0 0,-1 0 0 0 0,2 1 0 0 0,-1 1 0 0 0,0 0 0 0 0,13 1-124 0 0,18 35 250 0 0,-19-6-162 0 0,39-2 295 0 0,37-14 938 0 0,-112-8-2687 0 0,-1-1-2398 0 0,3 0-4475 0 0,1-1-3517 0 0</inkml:trace>
  <inkml:trace contextRef="#ctx0" brushRef="#br0" timeOffset="8067.902">1479 151 6497 0 0,'0'0'2075'0'0,"0"0"-206"0"0,0 0-21 0 0,0 0 41 0 0,0 0-12 0 0,0 0-212 0 0,0 0-280 0 0,0 0-311 0 0,0 0-202 0 0,0 0-76 0 0,0 0-25 0 0,0 0 4 0 0,0 0-54 0 0,1-6-67 0 0,6-14 457 0 0,-7 20-1049 0 0,-1 0 1 0 0,1 0-1 0 0,0 1 0 0 0,0-1 1 0 0,-1 0-1 0 0,1 0 1 0 0,0 0-1 0 0,0 0 0 0 0,-1 0 1 0 0,1 0-1 0 0,0 0 1 0 0,0 0-1 0 0,0 0 0 0 0,-1 0 1 0 0,1 0-1 0 0,0 0 1 0 0,0 0-1 0 0,-1 0 1 0 0,1-1-1 0 0,0 1 0 0 0,0 0 1 0 0,0 0-1 0 0,-1 0 1 0 0,1 0-1 0 0,0 0 0 0 0,0 0 1 0 0,0-1-1 0 0,-1 1 1 0 0,1 0-1 0 0,0 0 0 0 0,0 0 1 0 0,0 0-1 0 0,0-1 1 0 0,-1 1-1 0 0,1 0 0 0 0,0 0 1 0 0,0 0-1 0 0,0-1 1 0 0,0 1-63 0 0,-48 42 118 0 0,45-41-107 0 0,2-1-12 0 0,1 0 2 0 0,0 0-8 0 0,0 0 19 0 0,0 0 10 0 0,0 0 0 0 0,0 0 24 0 0,0 0 19 0 0,20-32 698 0 0,-15 14-2451 0 0,-6 27-1872 0 0,1-4-2853 0 0,0-2-5978 0 0</inkml:trace>
  <inkml:trace contextRef="#ctx0" brushRef="#br0" timeOffset="8607.702">1884 287 3545 0 0,'0'0'3883'0'0,"0"0"-1572"0"0,0 0-564 0 0,0 0-22 0 0,0 0 15 0 0,0 0-93 0 0,0 0-129 0 0,0 0-154 0 0,0 0-212 0 0,0 0-238 0 0,0 0-178 0 0,0 0-146 0 0,0 0-85 0 0,-6-2-37 0 0,-1 0-866 0 0,8 2 582 0 0,-1 0-1 0 0,0-1 1 0 0,0 1 0 0 0,0 0 0 0 0,0-1 0 0 0,0 1 0 0 0,0 0 0 0 0,0-1 0 0 0,0 1 0 0 0,0 0 0 0 0,0-1-1 0 0,0 1 1 0 0,0 0 0 0 0,0-1 0 0 0,0 1 0 0 0,0 0 0 0 0,0-1 0 0 0,0 1 0 0 0,0 0 0 0 0,0-1-1 0 0,0 1-183 0 0,234-11 1556 0 0,-233 11-1556 0 0,0-1 1 0 0,0 1-1 0 0,0 0 1 0 0,0 0-1 0 0,0 0 1 0 0,0 0-1 0 0,0-1 1 0 0,0 2 0 0 0,0-1-1 0 0,0 0 1 0 0,0 0-1 0 0,0 0 1 0 0,0 0-1 0 0,0 1 1 0 0,0-1-1 0 0,-1 0 1 0 0,1 1 0 0 0,0-1-1 0 0,0 1 1 0 0,0-1-1 0 0,0 1 1 0 0,0-1-1 0 0,-1 1 1 0 0,1 0-1 0 0,0-1 1 0 0,0 1 0 0 0,-1 0-1 0 0,1-1 1 0 0,0 1-1 0 0,-1 0 1 0 0,1 0-1 0 0,-1 0 1 0 0,1 0-1 0 0,-1 0 1 0 0,0 0 0 0 0,1 0-1 0 0,-1 0 1 0 0,0 0-1 0 0,0-1 1 0 0,1 1-1 0 0,-1 0 1 0 0,0 0 0 0 0,0 1-1 0 0,0-1 1 0 0,0 0-1 0 0,0 0 1 0 0,-1 0-1 0 0,1 0 1 0 0,0-1-1 0 0,0 1 1 0 0,-1 0 0 0 0,1 0-1 0 0,0 0 1 0 0,-1 0-1 0 0,0 1 0 0 0,-1 6 28 0 0,-1 0 1 0 0,0 0-1 0 0,-1 0 0 0 0,0 0 0 0 0,0 0 0 0 0,0-1 0 0 0,-1 0 1 0 0,-1 0-1 0 0,1 0 0 0 0,-1 0 0 0 0,-2 0-28 0 0,-23 34 78 0 0,29-38-76 0 0,0-1 0 0 0,0 1 0 0 0,0 0 0 0 0,1 0 0 0 0,-1 0-1 0 0,1 0 1 0 0,0 0 0 0 0,0 0 0 0 0,0 0 0 0 0,0 0 0 0 0,0 0-1 0 0,1 1 1 0 0,0-1 0 0 0,-1 0 0 0 0,1 0 0 0 0,0 1 0 0 0,1-1 0 0 0,-1 1-2 0 0,2-2 11 0 0,1 0 0 0 0,-1 0 0 0 0,1-1 0 0 0,-1 1 0 0 0,1-1 0 0 0,0 0 0 0 0,0 0 0 0 0,-1 0 0 0 0,1 0 0 0 0,0 0 0 0 0,0-1 0 0 0,0 1 0 0 0,0-1 0 0 0,0 0 1 0 0,0 0-1 0 0,0 0 0 0 0,0 0 0 0 0,2-1-11 0 0,-4 1 6 0 0,9 0-5 0 0,1-1 0 0 0,-1 0 1 0 0,0-1-1 0 0,0 0 0 0 0,0 0 0 0 0,-1-1 1 0 0,1 0-1 0 0,-1-1 0 0 0,1 0 0 0 0,-1-1 1 0 0,0 0-1 0 0,-1 0 0 0 0,2-1-1 0 0,4-3-691 0 0,1 0-1529 0 0,-5 3-6477 0 0,-8 3-4031 0 0</inkml:trace>
  <inkml:trace contextRef="#ctx0" brushRef="#br0" timeOffset="11420.173">2171 839 3417 0 0,'0'0'861'0'0,"0"0"-191"0"0,0 0 187 0 0,0 0 433 0 0,0 0 424 0 0,0 0 70 0 0,0 0-190 0 0,0 0-214 0 0,0 0-235 0 0,0 0-163 0 0,0 0-90 0 0,21 4-61 0 0,66 11-59 0 0,49-12 2358 0 0,-115-3-2841 0 0,0-2 0 0 0,-1 0 0 0 0,1-2 0 0 0,-1 0 0 0 0,0-1 0 0 0,0-1 0 0 0,0-1 0 0 0,-1-1-1 0 0,0-1 1 0 0,-1 0 0 0 0,0-1 0 0 0,0-1 0 0 0,-1-1 0 0 0,11-10-289 0 0,-24 20 31 0 0,-1-1 1 0 0,1 0-1 0 0,-1 1 1 0 0,0-1-1 0 0,0-1 0 0 0,0 1 1 0 0,0 0-1 0 0,0-1 1 0 0,-1 0-1 0 0,1 1 0 0 0,-1-1 1 0 0,0 0-1 0 0,0 0 1 0 0,-1 0-1 0 0,1-1 0 0 0,-1 1 1 0 0,0 0-1 0 0,0-1 0 0 0,0 1 1 0 0,-1 0-1 0 0,0-1 1 0 0,1 1-1 0 0,-2-1 0 0 0,1 1 1 0 0,0 0-1 0 0,-1-1 1 0 0,0 1-1 0 0,0-1 0 0 0,0 1 1 0 0,0 0-1 0 0,-1 0 1 0 0,0 0-1 0 0,0 0 0 0 0,0 0 1 0 0,0 0-1 0 0,-1 0 1 0 0,1 1-1 0 0,-1-1 0 0 0,0 1 1 0 0,0 0-1 0 0,0 0-31 0 0,-9-4-24 0 0,0 1 0 0 0,0 1 1 0 0,0 0-1 0 0,-1 1 0 0 0,0 1 0 0 0,0 0 0 0 0,0 0 0 0 0,0 1 1 0 0,0 1-1 0 0,0 0 0 0 0,-1 1 0 0 0,1 0 0 0 0,0 1 0 0 0,0 1 1 0 0,0 0-1 0 0,0 0 0 0 0,0 2 0 0 0,0 0 0 0 0,1 0 0 0 0,-1 1 1 0 0,1 0-1 0 0,0 1 0 0 0,-2 2 24 0 0,-5 3-26 0 0,0 2 1 0 0,1-1-1 0 0,1 2 1 0 0,0 0-1 0 0,1 2 1 0 0,0-1-1 0 0,2 2 1 0 0,0 0-1 0 0,0 1 1 0 0,2 0-1 0 0,0 1 1 0 0,1 0-1 0 0,1 1 1 0 0,1 0-1 0 0,1 0 1 0 0,-6 22 25 0 0,12-36 12 0 0,1 1 0 0 0,0 0 0 0 0,0 0 0 0 0,1 0 0 0 0,0 0 0 0 0,0-1 0 0 0,0 1 0 0 0,1 0 0 0 0,0 0 0 0 0,0 0 0 0 0,1 0 0 0 0,0-1 0 0 0,0 1 0 0 0,1-1 0 0 0,-1 0 0 0 0,1 1 0 0 0,1-1 0 0 0,-1 0 0 0 0,1-1 0 0 0,0 1 0 0 0,1-1 0 0 0,-1 1 0 0 0,1-1 0 0 0,0-1 0 0 0,0 1 0 0 0,0-1 0 0 0,1 0 0 0 0,0 0 0 0 0,0 0 0 0 0,0-1 0 0 0,0 0 0 0 0,0 0 0 0 0,1-1 0 0 0,-1 1 0 0 0,3-1-12 0 0,16 4 205 0 0,0 0 0 0 0,1-2 1 0 0,-1-1-1 0 0,1-1 0 0 0,0-1 1 0 0,0-2-1 0 0,-1 0 0 0 0,1-2 0 0 0,0-1 1 0 0,-1 0-1 0 0,0-2 0 0 0,17-7-205 0 0,-41 13-913 0 0,12-6 3386 0 0,-9 3-4165 0 0,-2 1-4016 0 0,-1-1-5493 0 0,-1 3-336 0 0</inkml:trace>
  <inkml:trace contextRef="#ctx0" brushRef="#br0" timeOffset="12017.042">2821 1082 9810 0 0,'0'0'4081'0'0,"0"0"-2161"0"0,0 0-975 0 0,0 0-161 0 0,0 0 56 0 0,0 0 40 0 0,0 0-57 0 0,0 0-178 0 0,0 0-203 0 0,0 0-137 0 0,0 0 15 0 0,0 0 72 0 0,0 5 51 0 0,12 188 2909 0 0,-12-192-3344 0 0,0-1 2 0 0,0 0 14 0 0,0 0 19 0 0,0 0 28 0 0,0 0 30 0 0,0 0 46 0 0,0 0 33 0 0,0 0 40 0 0,8-8 609 0 0,15-58-83 0 0,-10 36-705 0 0,2 1 0 0 0,0 0 0 0 0,2 1 0 0 0,1 1 0 0 0,2 1 0 0 0,0 0 0 0 0,2 1 0 0 0,0 2 0 0 0,2 0 0 0 0,13-9-41 0 0,12-1 3 0 0,-48 33-19 0 0,15 19-55 0 0,18 61 133 0 0,-19-32-340 0 0,-8-44-1040 0 0,-2-4-2520 0 0,-3 0-3072 0 0,0 0-5326 0 0</inkml:trace>
  <inkml:trace contextRef="#ctx0" brushRef="#br0" timeOffset="14283.876">2471 283 6065 0 0,'0'0'1870'0'0,"0"0"-146"0"0,0 0-47 0 0,0 0 38 0 0,0 0-48 0 0,0 0-182 0 0,0 0-295 0 0,0 0-268 0 0,0 0-237 0 0,0 0-163 0 0,0 0-73 0 0,0 0-9 0 0,0 0 35 0 0,-2 4 1617 0 0,37-37 1300 0 0,140-151-2057 0 0,-101 114-1098 0 0,-67 103-301 0 0,78 188 247 0 0,-56-181-589 0 0,-7-32-1993 0 0,-12-8-3608 0 0,-9 0 5233 0 0,3 0-11276 0 0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56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4849 0 0,'0'0'3898'0'0,"0"0"-1551"0"0,0 0-580 0 0,0 0-45 0 0,0 0-32 0 0,0 0-119 0 0,0 0-230 0 0,0 0-283 0 0,0 0-247 0 0,0 0-187 0 0,0 0-135 0 0,0 0-87 0 0,0 0-69 0 0,2 12 2168 0 0,-2-12-2289 0 0,27 0 2286 0 0,233 0-1225 0 0,-135 7-871 0 0,-135-6-1888 0 0,-18-15-2291 0 0,13 5-5921 0 0,12 9-1704 0 0</inkml:trace>
  <inkml:trace contextRef="#ctx0" brushRef="#br0" timeOffset="307.655">170 1 13067 0 0,'0'0'1520'0'0,"0"0"-602"0"0,0 0-210 0 0,0 0 180 0 0,0 0 231 0 0,0 0 130 0 0,0 0-47 0 0,0 0-219 0 0,0 0-196 0 0,0 0-156 0 0,0 0-83 0 0,0 0-30 0 0,0 0-41 0 0,-3 30-13 0 0,-10 93-32 0 0,14-11 753 0 0,0-98-1123 0 0,-1 1 1 0 0,-1-1-1 0 0,0 1 0 0 0,-1-1 0 0 0,0 0 0 0 0,-1 0 0 0 0,-1 0 0 0 0,-1 0 0 0 0,0 2-62 0 0,-36 53-253 0 0,40-68 337 0 0,1-2-4035 0 0,0 1-4250 0 0,0-3-3364 0 0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59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4 6209 0 0,'0'0'2498'0'0,"0"0"-108"0"0,0 0 29 0 0,0 0-29 0 0,0 0-268 0 0,0 0-411 0 0,0 0-418 0 0,0 0-316 0 0,0 0-222 0 0,0 0-153 0 0,0 0-92 0 0,0 0-57 0 0,-3 8 683 0 0,-67 58-253 0 0,68-63-859 0 0,2-2-6 0 0,0-1 2 0 0,0 0 13 0 0,0 0-5 0 0,0 0 8 0 0,82-71 1183 0 0,-98 82-3105 0 0,6 6-870 0 0,5-6-2433 0 0,4-10 4135 0 0,-1 4-10866 0 0</inkml:trace>
  <inkml:trace contextRef="#ctx0" brushRef="#br0" timeOffset="466.839">399 1 12019 0 0,'0'0'2129'0'0,"0"0"-444"0"0,0 0-114 0 0,0 0 2 0 0,0 0-139 0 0,0 0-234 0 0,0 0-238 0 0,0 0-191 0 0,0 0-133 0 0,0 0-95 0 0,0 0-91 0 0,0 0-66 0 0,0 0-34 0 0,-6 0-47 0 0,-59 29 615 0 0,34-7-733 0 0,33-29 348 0 0,14-9-162 0 0,-21 16-102 0 0,1 2-236 0 0,-17 12-763 0 0,57-35-2179 0 0,-12 11-5118 0 0,-13 8-4327 0 0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58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1 241 10506 0 0,'0'0'1729'0'0,"0"0"-729"0"0,0 0-377 0 0,0 0 38 0 0,0 0 177 0 0,0 0 87 0 0,0 0-83 0 0,0 0-184 0 0,0 0-195 0 0,0 0-87 0 0,0 0 30 0 0,0 0 42 0 0,0 0 27 0 0,4 10-35 0 0,21 79 540 0 0,-32 118 91 0 0,-1-97-947 0 0,23-210 3509 0 0,81-139-3340 0 0,-87 221-82 0 0,10-16-168 0 0,1 0 0 0 0,2 2 0 0 0,2 0 1 0 0,1 2-1 0 0,1 0-43 0 0,-15 16 18 0 0,81-63 72 0 0,-88 75-91 0 0,0 0-1 0 0,-1 0 1 0 0,1 0 0 0 0,0 0 0 0 0,0 1 0 0 0,0 0-1 0 0,0-1 1 0 0,0 1 0 0 0,1 1 0 0 0,-1-1 0 0 0,0 1-1 0 0,0 0 1 0 0,1 0 0 0 0,-1 0 0 0 0,0 0 0 0 0,0 1-1 0 0,1 0 1 0 0,-1-1 0 0 0,0 2 0 0 0,0-1 0 0 0,0 0-1 0 0,0 1 1 0 0,0 0 0 0 0,-1 0 0 0 0,1 0 0 0 0,0 0-1 0 0,-1 1 1 0 0,1-1 0 0 0,1 3 1 0 0,-2-2 1 0 0,-1 1 0 0 0,1 0-1 0 0,-1 0 1 0 0,0 0 0 0 0,0 0 0 0 0,0 0-1 0 0,0 1 1 0 0,-1-1 0 0 0,0 0 0 0 0,0 1-1 0 0,0-1 1 0 0,0 1 0 0 0,-1-1 0 0 0,0 1-1 0 0,0 0 1 0 0,0 2-1 0 0,-12 45 340 0 0,4-26-2149 0 0,4 2-6397 0 0,4-21-3545 0 0</inkml:trace>
  <inkml:trace contextRef="#ctx0" brushRef="#br0" timeOffset="368.544">941 86 14275 0 0,'0'0'2286'0'0,"0"0"-1110"0"0,0 0-548 0 0,0 0-26 0 0,0 0 59 0 0,0 0 30 0 0,0 0-78 0 0,0 0-160 0 0,-34 27-136 0 0,-106 84-122 0 0,76-35-40 0 0,56-60-130 0 0,1-3-24 0 0,1 0-1 0 0,0 1 1 0 0,1-1 0 0 0,0 1 0 0 0,1 1 0 0 0,0-1 0 0 0,2 1 0 0 0,0-1-1 0 0,0 1 1 0 0,1-1 0 0 0,1 14-1 0 0,3-21 30 0 0,0 0 0 0 0,0-1 0 0 0,0 1 0 0 0,1-1 1 0 0,0 1-1 0 0,0-1 0 0 0,1-1 0 0 0,-1 1 0 0 0,1-1 0 0 0,1 1 0 0 0,-1-1 0 0 0,1-1 0 0 0,-1 1 0 0 0,1-1 1 0 0,1 0-1 0 0,-1 0 0 0 0,1-1 0 0 0,-1 0 0 0 0,1 0 0 0 0,0-1 0 0 0,0 1 0 0 0,0-1 0 0 0,0-1 1 0 0,0 0-1 0 0,1 0 0 0 0,-1 0 0 0 0,0-1 0 0 0,4 0-30 0 0,11 1 192 0 0,-1-1-1 0 0,1-1 1 0 0,-1-1 0 0 0,1-1-1 0 0,-1-1 1 0 0,0-1 0 0 0,0-1-1 0 0,-1 0 1 0 0,1-2 0 0 0,-2 0-1 0 0,1-1 1 0 0,-1-2 0 0 0,0 1-1 0 0,-1-2 1 0 0,-1-1 0 0 0,0 0-1 0 0,0-1 1 0 0,-1-1 0 0 0,-1 0-1 0 0,-1-1 1 0 0,0-1 0 0 0,-1 0-1 0 0,-1-1 1 0 0,0 0 0 0 0,5-14-192 0 0,-13 24 6 0 0,-1-1 1 0 0,0 0 0 0 0,-1-1-1 0 0,0 1 1 0 0,0 0 0 0 0,-1-1 0 0 0,0 1-1 0 0,-1-1 1 0 0,0 1 0 0 0,0-1-1 0 0,-1 1 1 0 0,0-1 0 0 0,-1 1 0 0 0,0 0-1 0 0,0-1 1 0 0,-1 1 0 0 0,0 0-1 0 0,-1 1 1 0 0,0-1 0 0 0,0 0 0 0 0,-1 1-1 0 0,0 0 1 0 0,-1 0 0 0 0,1 1-1 0 0,-2-1 1 0 0,1 1 0 0 0,-1 1-1 0 0,0-1 1 0 0,0 1 0 0 0,-1 0 0 0 0,1 1-1 0 0,-9-5-6 0 0,6 5-87 0 0,1 1 0 0 0,-1-1-1 0 0,0 2 1 0 0,0-1-1 0 0,0 1 1 0 0,-1 1 0 0 0,1 0-1 0 0,-1 0 1 0 0,1 1-1 0 0,-1 1 1 0 0,0 0 0 0 0,1 0-1 0 0,-1 1 1 0 0,0 0-1 0 0,1 1 1 0 0,0 0 0 0 0,-1 1-1 0 0,1 0 1 0 0,0 0-1 0 0,0 1 1 0 0,-2 2 87 0 0,-58 32-3759 0 0,8 9-4572 0 0,41-31-3583 0 0</inkml:trace>
  <inkml:trace contextRef="#ctx0" brushRef="#br0" timeOffset="755.716">737 444 6873 0 0,'0'0'4695'0'0,"0"0"-2149"0"0,0 0-989 0 0,0 0-114 0 0,0 0-64 0 0,0 0-165 0 0,0 0-211 0 0,0 0-256 0 0,0 0-214 0 0,0 0-145 0 0,0 0-114 0 0,0 0-92 0 0,0 0-34 0 0,5-14-30 0 0,14-41-10 0 0,9 29 198 0 0,-21 24-210 0 0,9-4 164 0 0,0 0-1 0 0,1 0 1 0 0,-1 2-1 0 0,1 0 1 0 0,0 1 0 0 0,0 1-1 0 0,0 0 1 0 0,0 1-1 0 0,1 1 1 0 0,12 2-260 0 0,50 46 756 0 0,25-8-291 0 0,-65-36-1054 0 0,-35-21-5062 0 0,-4 12-4246 0 0,-1 1-1393 0 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9:05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5013 1168 0 0 0,'0'0'132'0'0,"0"0"-20"0"0,0 0-21 0 0,-4-3-1 0 0,-18-10 340 0 0,4-6 5947 0 0,-5 8-1172 0 0,-38 26-257 0 0,18 23-4153 0 0,29-15-467 0 0,13-19-292 0 0,1-3-27 0 0,-1 0 0 0 0,1 1 1 0 0,-1-1-1 0 0,1 0 0 0 0,0 0 1 0 0,-1 1-1 0 0,1-1 0 0 0,0 0 1 0 0,0 0-1 0 0,0 1 0 0 0,0-1 1 0 0,0 0-1 0 0,0 0 0 0 0,0 1 0 0 0,0-1 1 0 0,0 0-1 0 0,1 0 0 0 0,-1 1 1 0 0,0-1-1 0 0,1 0 0 0 0,-1 0 1 0 0,1 0-1 0 0,0 0 0 0 0,-1 0 0 0 0,1 1 1 0 0,0-1-1 0 0,0 0 0 0 0,-1-1 1 0 0,1 1-1 0 0,0 0 0 0 0,0 0 1 0 0,0 0-1 0 0,0 0 0 0 0,0-1 1 0 0,0 1-1 0 0,1 0 0 0 0,-1-1 0 0 0,0 1 1 0 0,0-1-1 0 0,0 0 0 0 0,1 1-9 0 0,6 2 98 0 0,0-1-1 0 0,0 0 1 0 0,1 0 0 0 0,-1-1-1 0 0,1 0 1 0 0,-1-1-1 0 0,1 0 1 0 0,-1 0-1 0 0,1 0 1 0 0,-1-1-1 0 0,1-1 1 0 0,-1 1-1 0 0,0-1 1 0 0,0-1-1 0 0,0 1 1 0 0,0-2 0 0 0,0 1-1 0 0,0-1 1 0 0,-1 0-1 0 0,1 0 1 0 0,-1-1-1 0 0,-1 0 1 0 0,1 0-1 0 0,0-1 1 0 0,-1 0-1 0 0,0 0 1 0 0,-1-1-1 0 0,0 1 1 0 0,4-6-98 0 0,-7 7 75 0 0,0 0 1 0 0,0 1-1 0 0,-1-1 1 0 0,1 0-1 0 0,-1 0 1 0 0,0 0-1 0 0,-1 0 0 0 0,1 0 1 0 0,-1 0-1 0 0,0-1 1 0 0,0 1-1 0 0,0 0 1 0 0,-1 0-1 0 0,0 0 0 0 0,0 0 1 0 0,-2-4-76 0 0,0 7 1 0 0,-1-1 0 0 0,0 1 1 0 0,0 0-1 0 0,-1 1 0 0 0,1-1 0 0 0,0 1 0 0 0,0 0 1 0 0,-1 0-1 0 0,1 0 0 0 0,-1 0 0 0 0,1 1 0 0 0,-1 0 1 0 0,1 0-1 0 0,-1 0 0 0 0,1 0 0 0 0,-1 1 1 0 0,1 0-1 0 0,0 0 0 0 0,-1 0 0 0 0,1 0 0 0 0,0 1 1 0 0,-3 0-2 0 0,-4 2-23 0 0,0 1 0 0 0,0 0 0 0 0,1 0 0 0 0,0 1 1 0 0,0 1-1 0 0,0-1 0 0 0,1 2 0 0 0,0-1 1 0 0,0 1-1 0 0,0 1 0 0 0,2-1 0 0 0,-1 1 1 0 0,-2 4 22 0 0,10-12 1 0 0,-1 0 1 0 0,0 0 0 0 0,1 0-1 0 0,-1 0 1 0 0,0 0 0 0 0,1 0-1 0 0,0 1 1 0 0,-1-1 0 0 0,1 0-1 0 0,0 0 1 0 0,-1 0 0 0 0,1 1-1 0 0,0-1 1 0 0,0 0 0 0 0,0 0-1 0 0,0 1 1 0 0,0-1 0 0 0,0 0 0 0 0,1 0-1 0 0,-1 1 1 0 0,0-1 0 0 0,1 0-1 0 0,-1 0 1 0 0,0 0 0 0 0,1 0-1 0 0,0 1 1 0 0,-1-1 0 0 0,1 0-1 0 0,0 0 1 0 0,-1 0 0 0 0,1 0-1 0 0,0 0 1 0 0,0-1 0 0 0,0 1 0 0 0,0 0-1 0 0,0 0 1 0 0,0-1 0 0 0,0 1-1 0 0,0 0 1 0 0,0-1 0 0 0,0 1-1 0 0,0-1 1 0 0,0 1 0 0 0,0-1-1 0 0,1 0 1 0 0,-1 1 0 0 0,0-1-1 0 0,0 0-1 0 0,66 5 483 0 0,-56-5-289 0 0,31-11 685 0 0,-41 8-847 0 0,0 1 0 0 0,-1 0 1 0 0,1-1-1 0 0,0 1 0 0 0,-1-1 1 0 0,0 1-1 0 0,0-1 0 0 0,1 0 0 0 0,-1 1 1 0 0,-1-1-1 0 0,1 1 0 0 0,0-1 1 0 0,-1 1-1 0 0,1-1 0 0 0,-1 1 0 0 0,0-1 1 0 0,1 1-1 0 0,-1 0 0 0 0,-1-1 1 0 0,1 1-1 0 0,0 0 0 0 0,0 0 0 0 0,-1 0 1 0 0,-1-2-33 0 0,1 4-7 0 0,-1-1 0 0 0,0 1 1 0 0,1 0-1 0 0,-1 0 1 0 0,0 1-1 0 0,1-1 0 0 0,-1 0 1 0 0,1 1-1 0 0,-1-1 0 0 0,0 1 1 0 0,1 0-1 0 0,-1 0 1 0 0,1 0-1 0 0,0 0 0 0 0,-1 1 1 0 0,1-1-1 0 0,0 1 0 0 0,0-1 1 0 0,-1 1-1 0 0,1 0 1 0 0,1-1-1 0 0,-1 1 0 0 0,0 0 1 0 0,0 0-1 0 0,1 1 0 0 0,-1-1 1 0 0,1 0-1 0 0,0 1 1 0 0,-1-1-1 0 0,1 0 0 0 0,0 3 7 0 0,0-4 2 0 0,1 1-1 0 0,0-1 1 0 0,0 1-1 0 0,0-1 1 0 0,0 0-1 0 0,0 1 1 0 0,0-1-1 0 0,0 1 1 0 0,0-1-1 0 0,1 1 1 0 0,-1-1-1 0 0,0 0 1 0 0,1 1-1 0 0,-1-1 1 0 0,1 0-1 0 0,0 1 1 0 0,-1-1-1 0 0,1 0 1 0 0,0 0-1 0 0,0 0 1 0 0,0 0-1 0 0,0 0 1 0 0,0 0 0 0 0,0 0-1 0 0,0 0 1 0 0,0 0-1 0 0,0 0 1 0 0,0 0-1 0 0,1 0 1 0 0,-1-1-1 0 0,0 1 1 0 0,1-1-1 0 0,-1 1 1 0 0,0-1-1 0 0,1 1 1 0 0,-1-1-1 0 0,0 0 1 0 0,1 0-1 0 0,0 1-1 0 0,60 4 222 0 0,-57-5-203 0 0,-1 1 2 0 0,0 0 0 0 0,0 0-1 0 0,0-1 1 0 0,0 0-1 0 0,-1 1 1 0 0,1-1 0 0 0,0-1-1 0 0,0 1 1 0 0,0 0-1 0 0,0-1 1 0 0,0 0 0 0 0,-1 0-1 0 0,1 0 1 0 0,0-1-1 0 0,-1 1 1 0 0,1-1 0 0 0,-1 0-1 0 0,1 1 1 0 0,-1-2-1 0 0,0 1 1 0 0,0 0 0 0 0,0-1-1 0 0,0 1 1 0 0,0-1-1 0 0,0 0 1 0 0,-1 0-1 0 0,0 0 1 0 0,1 0 0 0 0,-1-1-1 0 0,0 1 1 0 0,-1 0-1 0 0,1-1 1 0 0,0 0 0 0 0,-1 1-1 0 0,0-1 1 0 0,0-1-21 0 0,0 3 4 0 0,-1 0 1 0 0,0-1-1 0 0,0 1 1 0 0,0 0-1 0 0,-1 0 0 0 0,1 0 1 0 0,0-1-1 0 0,-1 1 1 0 0,0 0-1 0 0,1 0 1 0 0,-1 0-1 0 0,0 0 1 0 0,0 0-1 0 0,0 0 0 0 0,0 0 1 0 0,-1 0-1 0 0,1 0 1 0 0,0 1-1 0 0,-1-1 1 0 0,1 1-1 0 0,-1-1 0 0 0,0 1 1 0 0,1-1-1 0 0,-1 1 1 0 0,0 0-1 0 0,0 0 1 0 0,0-1-1 0 0,0 1 0 0 0,0 1 1 0 0,0-1-1 0 0,0 0 1 0 0,0 0-1 0 0,0 1 1 0 0,0 0-1 0 0,-1-1 0 0 0,1 1 1 0 0,-2 0-5 0 0,-3-2-56 0 0,-1 1-1 0 0,1-1 1 0 0,0 2 0 0 0,-1-1 0 0 0,1 1-1 0 0,-1 0 1 0 0,1 1 0 0 0,-1-1-1 0 0,1 1 1 0 0,-1 1 0 0 0,1 0 0 0 0,0 0-1 0 0,0 0 1 0 0,0 1 0 0 0,0 0-1 0 0,0 0 1 0 0,1 1 0 0 0,-1 0 0 0 0,1 0-1 0 0,0 0 1 0 0,0 1 0 0 0,1 0-1 0 0,-1 0 1 0 0,1 0 0 0 0,-2 4 56 0 0,6-9-29 0 0,1 1 0 0 0,0 0 0 0 0,-1-1 0 0 0,1 1 0 0 0,0 0 0 0 0,0 0 0 0 0,0-1 0 0 0,-1 1 0 0 0,1 0-1 0 0,0 0 1 0 0,0-1 0 0 0,0 1 0 0 0,0 0 0 0 0,0 0 0 0 0,0-1 0 0 0,1 1 0 0 0,-1 0 0 0 0,0 0 0 0 0,0-1 0 0 0,0 1 0 0 0,1 0 0 0 0,-1 0 0 0 0,0-1 0 0 0,1 1 0 0 0,-1 0 0 0 0,1-1 0 0 0,-1 1 0 0 0,1-1 0 0 0,-1 1 0 0 0,1-1-1 0 0,-1 1 1 0 0,1-1 0 0 0,-1 1 0 0 0,1-1 0 0 0,0 1 0 0 0,-1-1 0 0 0,1 1 0 0 0,0-1 0 0 0,-1 0 0 0 0,1 0 0 0 0,0 1 0 0 0,0-1 0 0 0,-1 0 0 0 0,1 0 0 0 0,0 0 0 0 0,0 0 0 0 0,-1 0 0 0 0,1 0 0 0 0,0 0 0 0 0,0 0-1 0 0,-1 0 1 0 0,1 0 0 0 0,0 0 0 0 0,0 0 0 0 0,-1-1 0 0 0,2 1 29 0 0,47 1-2078 0 0,-33-4-1804 0 0,-6-1-5417 0 0</inkml:trace>
  <inkml:trace contextRef="#ctx0" brushRef="#br0" timeOffset="12427.303">6387 2620 0 0 0,'-11'0'21'0'0,"10"0"97"0"0,1 0 47 0 0,0 0-60 0 0,-19 18 758 0 0,13-12 6783 0 0,1 2 2868 0 0,-9 1-8717 0 0,-11 12-2696 0 0,22-15 913 0 0,-1 0 0 0 0,1 0 0 0 0,1 0 0 0 0,-1 0 0 0 0,1 1 0 0 0,0-1 1 0 0,0 1-1 0 0,1 0 0 0 0,0-1 0 0 0,0 1 0 0 0,1 0 0 0 0,0 0 0 0 0,0-1 1 0 0,0 1-1 0 0,1 0-14 0 0,1-5 58 0 0,0 1 1 0 0,0-1-1 0 0,0 0 0 0 0,0 0 1 0 0,0 0-1 0 0,0-1 1 0 0,0 1-1 0 0,1 0 0 0 0,-1-1 1 0 0,1 0-1 0 0,-1 1 1 0 0,1-1-1 0 0,-1 0 0 0 0,1 0 1 0 0,0 0-1 0 0,-1-1 1 0 0,1 1-1 0 0,0-1 1 0 0,0 0-1 0 0,1 1-58 0 0,4 0 160 0 0,0 1-1 0 0,1-1 1 0 0,-1-1 0 0 0,1 0-1 0 0,-1 0 1 0 0,0 0 0 0 0,1-1-1 0 0,-1 0 1 0 0,0-1 0 0 0,1 0-1 0 0,1-1-159 0 0,-8 2 30 0 0,0 0 0 0 0,1 0 0 0 0,-1 0 0 0 0,0 0 0 0 0,0 0 0 0 0,0 0 0 0 0,0-1 0 0 0,0 1 0 0 0,0-1 0 0 0,0 0 0 0 0,-1 0 0 0 0,1 1 0 0 0,-1-1 0 0 0,1 0 0 0 0,-1 0 0 0 0,1-1 0 0 0,-1 1 0 0 0,0 0 0 0 0,0 0 0 0 0,0-1 0 0 0,-1 1-1 0 0,1 0 1 0 0,0-1 0 0 0,-1 1 0 0 0,1 0 0 0 0,-1-1 0 0 0,0 1 0 0 0,0-1 0 0 0,0 1 0 0 0,0-1 0 0 0,-1 1 0 0 0,1-1 0 0 0,0 1 0 0 0,-1 0 0 0 0,0-1 0 0 0,1 1 0 0 0,-1 0 0 0 0,0-1 0 0 0,0 1 0 0 0,-1 0 0 0 0,1 0 0 0 0,0 0 0 0 0,-1 0-30 0 0,-8-4-42 0 0,0 2 1 0 0,-1 0-1 0 0,1 0 0 0 0,-1 0 1 0 0,0 2-1 0 0,0-1 1 0 0,0 1-1 0 0,0 1 1 0 0,0 0-1 0 0,0 1 1 0 0,0 0-1 0 0,-1 0 1 0 0,1 1-1 0 0,-8 2 42 0 0,16-3 1 0 0,1-1-1 0 0,-1 1 1 0 0,1 0 0 0 0,-1 0-1 0 0,1 0 1 0 0,-1 0 0 0 0,1 1-1 0 0,0-1 1 0 0,-1 1-1 0 0,1-1 1 0 0,0 1 0 0 0,-1 0-1 0 0,1 0 1 0 0,0 0 0 0 0,0 0-1 0 0,-1 0 1 0 0,1 0-1 0 0,0 1 1 0 0,0-1 0 0 0,1 1-1 0 0,-1 0 1 0 0,0-1 0 0 0,0 1-1 0 0,1 0 1 0 0,-1 0-1 0 0,1 0 1 0 0,0 0 0 0 0,-1 0-1 0 0,1 0 1 0 0,0 0 0 0 0,0 1-1 0 0,0-1 1 0 0,1 0-1 0 0,-1 1 1 0 0,0-1 0 0 0,1 1-1 0 0,0-1 1 0 0,-1 0 0 0 0,1 1-1 0 0,0-1 1 0 0,0 1-1 0 0,1-1 1 0 0,-1 1 0 0 0,0-1-1 0 0,1 0 1 0 0,-1 1 0 0 0,1-1-1 0 0,5 7 83 0 0,0-1 0 0 0,0 0 1 0 0,0 0-1 0 0,1-1 1 0 0,0 0-1 0 0,1 0 1 0 0,0-1-1 0 0,0 0 1 0 0,0 0-1 0 0,1-1 1 0 0,-1 0-1 0 0,1-1 1 0 0,0 0-1 0 0,1 0 1 0 0,-1-1-1 0 0,1 0 0 0 0,1 0-83 0 0,-9-3 43 0 0,1 0 0 0 0,0 0 0 0 0,-1 0 0 0 0,1-1 0 0 0,0 1 0 0 0,-1-1 0 0 0,1 0 0 0 0,-1 0 0 0 0,1 0-1 0 0,-1 0 1 0 0,0 0 0 0 0,1 0 0 0 0,-1-1 0 0 0,0 1 0 0 0,0-1 0 0 0,0 1 0 0 0,0-1 0 0 0,0 0 0 0 0,0 0-1 0 0,0 0 1 0 0,-1 0 0 0 0,1 0 0 0 0,-1 0 0 0 0,0-1 0 0 0,1 1 0 0 0,-1 0 0 0 0,0-1 0 0 0,0 1-1 0 0,0-1 1 0 0,-1 1 0 0 0,1-1 0 0 0,-1 0 0 0 0,1 1 0 0 0,-1-1 0 0 0,0 1 0 0 0,0-1 0 0 0,0 0 0 0 0,0 1-1 0 0,0-1 1 0 0,-1 0 0 0 0,1 1 0 0 0,-1-1 0 0 0,0 1 0 0 0,0-1 0 0 0,0 1 0 0 0,0-1 0 0 0,0 1 0 0 0,-1-1-43 0 0,0-1-16 0 0,-1 0 1 0 0,0 1-1 0 0,0-1 1 0 0,0 0-1 0 0,0 1 1 0 0,-1 0-1 0 0,1-1 1 0 0,-1 1 0 0 0,0 1-1 0 0,0-1 1 0 0,0 1-1 0 0,0-1 1 0 0,-1 1-1 0 0,1 0 1 0 0,-1 1-1 0 0,1-1 1 0 0,-1 1-1 0 0,1 0 1 0 0,-1 0 0 0 0,0 0-1 0 0,0 1 1 0 0,1-1-1 0 0,-1 1 1 0 0,0 1-1 0 0,0-1 1 0 0,1 0-1 0 0,-1 1 1 0 0,0 0 0 0 0,-1 1 14 0 0,3-2 2 0 0,0 1-1 0 0,0 0 1 0 0,1 0-1 0 0,-1 0 0 0 0,1 0 1 0 0,-1 0-1 0 0,1 0 0 0 0,-1 1 1 0 0,1-1-1 0 0,0 1 1 0 0,0-1-1 0 0,0 1 0 0 0,0 0 1 0 0,0 0-1 0 0,0 0 0 0 0,0 0 1 0 0,0 0-1 0 0,1 1 1 0 0,-1-1-1 0 0,1 0 0 0 0,0 1 1 0 0,0-1-1 0 0,-1 1 0 0 0,2 0 1 0 0,-1-1-1 0 0,0 1 1 0 0,0 0-1 0 0,1-1 0 0 0,0 1 1 0 0,-1 0-1 0 0,1 0 0 0 0,0-1 1 0 0,1 1-1 0 0,-1 0 0 0 0,0 0 1 0 0,1 0-1 0 0,38 36 616 0 0,-38-39-579 0 0,-1 0-11 0 0,0 0-4 0 0,0 0 16 0 0,0 0-18 0 0,0 0-14 0 0,0 0-8 0 0,23-4 111 0 0,-20 3-91 0 0,0 0-1 0 0,0 0 1 0 0,0 0 0 0 0,-1-1 0 0 0,1 1-1 0 0,0-1 1 0 0,-1 1 0 0 0,1-1-1 0 0,-1 0 1 0 0,1 0 0 0 0,-1 0-1 0 0,0 0 1 0 0,0-1 0 0 0,0 1 0 0 0,0-1-1 0 0,-1 1 1 0 0,1-1 0 0 0,0 0-1 0 0,-1 1 1 0 0,0-1 0 0 0,0 0-1 0 0,0 0 1 0 0,0 0 0 0 0,0 0 0 0 0,0 0-1 0 0,-1 0 1 0 0,0 0 0 0 0,1 0-1 0 0,-1 0 1 0 0,0 0 0 0 0,-1 0-1 0 0,1 0 1 0 0,0-1-18 0 0,-2 3-8 0 0,1-1-1 0 0,-1 1 0 0 0,1-1 1 0 0,-1 1-1 0 0,0 0 0 0 0,1 0 1 0 0,-1-1-1 0 0,0 1 1 0 0,0 1-1 0 0,0-1 0 0 0,0 0 1 0 0,0 0-1 0 0,0 1 1 0 0,0-1-1 0 0,0 1 0 0 0,0 0 1 0 0,0-1-1 0 0,0 1 1 0 0,0 0-1 0 0,0 0 0 0 0,0 0 1 0 0,0 1-1 0 0,0-1 0 0 0,-1 0 1 0 0,1 1-1 0 0,0-1 1 0 0,0 1-1 0 0,1 0 0 0 0,-1 0 1 0 0,0 0-1 0 0,0 0 1 0 0,0 0-1 0 0,0 0 0 0 0,1 0 1 0 0,-2 2 8 0 0,0 0 0 0 0,1 1 0 0 0,0 0 0 0 0,0 0 0 0 0,0 0 0 0 0,1 0 1 0 0,-1 0-1 0 0,1 0 0 0 0,0 0 0 0 0,0 1 0 0 0,0-1 0 0 0,1 0 1 0 0,0 1-1 0 0,0-1 0 0 0,0 1 0 0 0,0-1 0 0 0,0 0 0 0 0,1 1 0 0 0,0 1 0 0 0,1-4 11 0 0,-1 0 0 0 0,1 0 0 0 0,0 0 0 0 0,0-1-1 0 0,0 1 1 0 0,0 0 0 0 0,0-1 0 0 0,0 1-1 0 0,0-1 1 0 0,0 0 0 0 0,1 1 0 0 0,-1-1 0 0 0,1 0-1 0 0,-1 0 1 0 0,1-1 0 0 0,-1 1 0 0 0,1-1 0 0 0,-1 1-1 0 0,1-1 1 0 0,-1 0 0 0 0,1 1 0 0 0,0-2-1 0 0,-1 1 1 0 0,1 0 0 0 0,-1 0 0 0 0,1-1 0 0 0,0 1-11 0 0,9-1 115 0 0,-10 1-112 0 0,0-1 0 0 0,0 1 0 0 0,0-1 0 0 0,-1 0 0 0 0,1 1 0 0 0,0-1 0 0 0,0 0 0 0 0,-1 0 0 0 0,1 0 0 0 0,-1-1 0 0 0,1 1 0 0 0,-1 0 1 0 0,1 0-1 0 0,-1-1 0 0 0,0 1 0 0 0,1-1 0 0 0,-1 1 0 0 0,0-1 0 0 0,0 0 0 0 0,0 0 0 0 0,-1 1 0 0 0,1-1 0 0 0,0 0 0 0 0,0 0 0 0 0,-1 0 0 0 0,0 0 0 0 0,1 1 0 0 0,-1-1 0 0 0,0 0 0 0 0,0 0 0 0 0,0 0 0 0 0,0 0 0 0 0,0 0 0 0 0,0 0 0 0 0,0 0 0 0 0,-1 0 0 0 0,0-2-3 0 0,-5 2-32 0 0,1-1 0 0 0,-1 1 0 0 0,0 0 1 0 0,0 1-1 0 0,-1-1 0 0 0,1 1 0 0 0,0 1 0 0 0,0-1 0 0 0,-1 1 0 0 0,1 0 0 0 0,0 0 0 0 0,-1 1 0 0 0,1-1 0 0 0,-5 3 32 0 0,-13 11-185 0 0,24-14 153 0 0,0 0-12 0 0,0 0-4 0 0,0 0-5 0 0,0 0-26 0 0,6 0-863 0 0,6-1-621 0 0,-6 3-6682 0 0,-3 1-4158 0 0</inkml:trace>
  <inkml:trace contextRef="#ctx0" brushRef="#br0" timeOffset="16088.017">7159 2285 8746 0 0,'0'0'1650'0'0,"0"0"-362"0"0,0 0-115 0 0,0 0 112 0 0,0 0 14 0 0,0 0-158 0 0,0 0-295 0 0,0 0-311 0 0,0 0-199 0 0,0 0-60 0 0,0 0 42 0 0,10 0 2954 0 0,-10 0-3043 0 0,-5 19 806 0 0,-34 71 339 0 0,-34 30-853 0 0,56-96-499 0 0,1 0 0 0 0,1 0 1 0 0,2 2-1 0 0,0-1 0 0 0,2 2 1 0 0,0 0-1 0 0,-3 17-22 0 0,13-41 21 0 0,0 0-1 0 0,1-1 1 0 0,-1 1 0 0 0,1 0 0 0 0,-1 0-1 0 0,1-1 1 0 0,0 1 0 0 0,0 0-1 0 0,0 0 1 0 0,1-1 0 0 0,-1 1-1 0 0,1 0 1 0 0,-1-1 0 0 0,1 1-1 0 0,0 0 1 0 0,0-1 0 0 0,0 1-1 0 0,0-1 1 0 0,1 1 0 0 0,-1-1 0 0 0,0 1-1 0 0,1-1 1 0 0,0 0 0 0 0,0 0-1 0 0,0 0 1 0 0,0 0 0 0 0,0 0-1 0 0,0 0 1 0 0,0-1 0 0 0,0 1-1 0 0,1-1 1 0 0,-1 1 0 0 0,1-1-1 0 0,-1 0 1 0 0,1 0 0 0 0,-1 0 0 0 0,1 0-1 0 0,0-1 1 0 0,-1 1 0 0 0,1-1-1 0 0,2 1-20 0 0,172-9 1565 0 0,-75 0-1540 0 0,-118-3-2109 0 0,2 3-359 0 0,-5-3-7310 0 0,16 7-1813 0 0</inkml:trace>
  <inkml:trace contextRef="#ctx0" brushRef="#br0" timeOffset="16433.216">6828 2470 6521 0 0,'0'0'2354'0'0,"0"0"-357"0"0,0 0-125 0 0,0 0-1 0 0,0 0-96 0 0,0 0-293 0 0,0 0-387 0 0,0 0-343 0 0,0 0-187 0 0,0 0-51 0 0,0 0 37 0 0,0 0 51 0 0,0 0 60 0 0,-1 7 38 0 0,0-4-551 0 0,0-2-118 0 0,0 0 1 0 0,1 0-1 0 0,-1 0 0 0 0,1 0 0 0 0,0 0 0 0 0,-1 0 0 0 0,1 0 1 0 0,0-1-1 0 0,-1 1 0 0 0,1 0 0 0 0,0 0 0 0 0,0 0 0 0 0,0 1 1 0 0,0-1-1 0 0,0 0 0 0 0,0 0 0 0 0,0 0 0 0 0,0 0 1 0 0,0 0-1 0 0,1 0 0 0 0,-1 0 0 0 0,0-1 0 0 0,1 1 0 0 0,-1 0 1 0 0,0 0-1 0 0,1 0 0 0 0,-1 0 0 0 0,1 0 0 0 0,0 0 0 0 0,-1-1 1 0 0,1 1-1 0 0,0 0 0 0 0,-1 0 0 0 0,1-1 0 0 0,0 1 1 0 0,0 0-1 0 0,0-1 0 0 0,0 1 0 0 0,-1-1 0 0 0,2 1-31 0 0,55 2 1212 0 0,1-3 0 0 0,0-2-1 0 0,32-6-1211 0 0,-89 8 5 0 0,79-1 402 0 0,-44 2-8668 0 0,-36-1-3144 0 0</inkml:trace>
  <inkml:trace contextRef="#ctx0" brushRef="#br0" timeOffset="16834.529">7504 2432 10698 0 0,'0'0'2414'0'0,"0"0"-746"0"0,0 0-518 0 0,0 0-6 0 0,0 0 2 0 0,0 0-101 0 0,0 0-179 0 0,0 0-137 0 0,0 0-15 0 0,0 0 47 0 0,0 0 34 0 0,0 0-72 0 0,9 3-67 0 0,75 17 1335 0 0,116-16-225 0 0,-119-26-3087 0 0,-52 6-8483 0 0,-27 15-1808 0 0</inkml:trace>
  <inkml:trace contextRef="#ctx0" brushRef="#br0" timeOffset="17086.734">7441 2644 13723 0 0,'0'0'2032'0'0,"0"0"-785"0"0,0 0-360 0 0,0 0 59 0 0,0 0 117 0 0,0 0 14 0 0,0 0-147 0 0,0 0-209 0 0,0 0-187 0 0,0 0-106 0 0,0 0-98 0 0,0 0-80 0 0,36-2-54 0 0,115-4-84 0 0,35-6-2267 0 0,-164 12 184 0 0,-8 0-2526 0 0,-3 0-6627 0 0</inkml:trace>
  <inkml:trace contextRef="#ctx0" brushRef="#br0" timeOffset="20472.721">5967 293 13691 0 0,'0'0'1886'0'0,"0"0"-965"0"0,0 0-422 0 0,0 0 117 0 0,0 0 223 0 0,0 0 132 0 0,0 0-24 0 0,0 0-138 0 0,0 0-149 0 0,0 0-132 0 0,0 0-126 0 0,0 0-115 0 0,0 0-89 0 0,32 2-72 0 0,98 6-30 0 0,-44 2-19 0 0,-47-7-1242 0 0,-14-10-6777 0 0,-18 3 636 0 0,-2 4 166 0 0</inkml:trace>
  <inkml:trace contextRef="#ctx0" brushRef="#br0" timeOffset="20721.481">5986 482 10546 0 0,'0'0'2447'0'0,"0"0"-965"0"0,0 0-470 0 0,0 0-3 0 0,0 0 60 0 0,0 0 9 0 0,0 0-54 0 0,0 0-104 0 0,0 0-146 0 0,0 0-168 0 0,0 0-167 0 0,0 0-136 0 0,0 0-99 0 0,26 1-71 0 0,121 2-1 0 0,-56-10-1153 0 0,-61 2-2754 0 0,-3-2-4874 0 0,-18 3-1084 0 0</inkml:trace>
  <inkml:trace contextRef="#ctx0" brushRef="#br0" timeOffset="21275.047">7073 0 13363 0 0,'0'0'1947'0'0,"0"0"-527"0"0,0 0-224 0 0,0 0-17 0 0,0 0-41 0 0,0 0-182 0 0,0 0-257 0 0,0 0-240 0 0,0 0-155 0 0,0 0-99 0 0,0 0-54 0 0,0 0 8 0 0,-5 5 18 0 0,-14 16 30 0 0,2 0 0 0 0,0 1 0 0 0,1 1 0 0 0,2 1 0 0 0,0 0 0 0 0,2 1 0 0 0,-7 18-207 0 0,-7 11 153 0 0,-28 38-108 0 0,-9 13 22 0 0,61-101-59 0 0,1-3 4 0 0,0 0 0 0 0,0 0 0 0 0,1 0 0 0 0,-1 0 0 0 0,0 0-1 0 0,0 0 1 0 0,1 0 0 0 0,-1 0 0 0 0,1 1 0 0 0,-1-1 0 0 0,1 0-1 0 0,-1 0 1 0 0,1 0 0 0 0,0 1 0 0 0,0-1 0 0 0,-1 0-1 0 0,1 0 1 0 0,0 1 0 0 0,0-1 0 0 0,0 0 0 0 0,1 0 0 0 0,-1 1-1 0 0,0-1 1 0 0,0 0 0 0 0,1 0 0 0 0,-1 0 0 0 0,0 1-1 0 0,1-1 1 0 0,-1 0 0 0 0,1 0 0 0 0,0 0 0 0 0,-1 0 0 0 0,1 0-1 0 0,0 0 1 0 0,0 0 0 0 0,-1 0 0 0 0,1 0 0 0 0,0 0-1 0 0,0 0 1 0 0,0-1 0 0 0,1 2-12 0 0,13 2 136 0 0,0 0 0 0 0,0 0 1 0 0,0-2-1 0 0,0 0 0 0 0,0 0 0 0 0,1-1 0 0 0,-1-1 0 0 0,0-1 0 0 0,1 0 0 0 0,-1-1 1 0 0,0-1-1 0 0,0 0 0 0 0,12-4-136 0 0,-14 4 77 0 0,80-32 113 0 0,-92 34-225 0 0,0 1 0 0 0,-1-1 1 0 0,1 1-1 0 0,0 0 0 0 0,0-1 0 0 0,-1 1 1 0 0,1-1-1 0 0,0 0 0 0 0,-1 1 1 0 0,1-1-1 0 0,0 0 0 0 0,-1 1 1 0 0,1-1-1 0 0,-1 0 0 0 0,1 1 1 0 0,-1-1-1 0 0,0 0 0 0 0,1 0 0 0 0,-1 0 1 0 0,0 0-1 0 0,1 1 0 0 0,-1-1 1 0 0,0 0-1 0 0,0 0 0 0 0,0 0 1 0 0,0 0-1 0 0,0 0 0 0 0,0 0 1 0 0,0 1-1 0 0,0-1 0 0 0,0 0 1 0 0,0 0-1 0 0,-1 0 0 0 0,1 0 0 0 0,0 0 1 0 0,0 1-1 0 0,-1-1 0 0 0,1 0 1 0 0,-1 0 34 0 0,-5-10-3374 0 0,-1 2-3870 0 0,6 5-4461 0 0</inkml:trace>
  <inkml:trace contextRef="#ctx0" brushRef="#br0" timeOffset="21525.946">6547 247 14339 0 0,'0'0'2726'0'0,"0"0"-1314"0"0,0 0-792 0 0,0 0-158 0 0,0 0 155 0 0,0 0 195 0 0,0 0 94 0 0,0 0-40 0 0,0 0-148 0 0,0 0-127 0 0,0 0-71 0 0,36 0-76 0 0,115 0-49 0 0,1 3 267 0 0,-48-2-1590 0 0,-58-1-2901 0 0,-32-1-2190 0 0,-7-2-5814 0 0</inkml:trace>
  <inkml:trace contextRef="#ctx0" brushRef="#br0" timeOffset="21993.238">7321 262 8978 0 0,'0'0'3889'0'0,"0"0"-1835"0"0,0 0-860 0 0,0 0-95 0 0,0 0 34 0 0,0 0-61 0 0,0 0-193 0 0,0 0-261 0 0,0 0-147 0 0,0 0-24 0 0,0 0 29 0 0,0 0 40 0 0,0 0-10 0 0,12 4-49 0 0,36 8-47 0 0,14-5 912 0 0,58 17-360 0 0,-119-24-955 0 0,1 1 1 0 0,-1-1-1 0 0,0 1 1 0 0,1 0-1 0 0,-1 0 1 0 0,0-1-1 0 0,0 1 1 0 0,1 0-1 0 0,-1 0 1 0 0,0 0-1 0 0,0 0 0 0 0,0 1 1 0 0,0-1-1 0 0,0 0 1 0 0,-1 0-1 0 0,1 1 1 0 0,0-1-1 0 0,0 0 1 0 0,-1 1-1 0 0,1-1 1 0 0,-1 1-1 0 0,1-1 0 0 0,-1 1 1 0 0,0-1-1 0 0,0 1 1 0 0,1-1-1 0 0,-1 1 1 0 0,0-1-1 0 0,0 1 1 0 0,-1-1-1 0 0,1 1 1 0 0,0-1-1 0 0,0 1 0 0 0,-1-1 1 0 0,1 1-1 0 0,-1-1 1 0 0,1 0-1 0 0,-1 1 1 0 0,0-1-1 0 0,1 0 1 0 0,-1 1-1 0 0,0-1-7 0 0,-42 49 460 0 0,42-49-458 0 0,-42 40 257 0 0,44-40-255 0 0,0 1 1 0 0,-1-1 0 0 0,1 0-1 0 0,0 1 1 0 0,0-1 0 0 0,0 0-1 0 0,0 0 1 0 0,0 1 0 0 0,0-1-1 0 0,0 0 1 0 0,0 0 0 0 0,1 0 0 0 0,-1 0-1 0 0,0 0 1 0 0,1-1 0 0 0,-1 1-1 0 0,0 0 1 0 0,1-1 0 0 0,-1 1-1 0 0,1 0 1 0 0,-1-1 0 0 0,1 0-1 0 0,-1 1 1 0 0,1-1 0 0 0,-1 0 0 0 0,1 0-1 0 0,0 0 1 0 0,-1 0 0 0 0,1 0-1 0 0,-1 0 1 0 0,1-1 0 0 0,-1 1-1 0 0,1 0 1 0 0,-1-1 0 0 0,2 0-5 0 0,-1 1 16 0 0,141-23 299 0 0,-92 12-2323 0 0,-1 2-3729 0 0,-36 6-6328 0 0</inkml:trace>
  <inkml:trace contextRef="#ctx0" brushRef="#br0" timeOffset="19889.048">5624 162 3497 0 0,'0'0'1779'0'0,"0"0"-230"0"0,0 0 21 0 0,0 0 84 0 0,0 0-21 0 0,0 0-180 0 0,0 0-288 0 0,0 0-268 0 0,0 0-187 0 0,0 0-99 0 0,0 0-32 0 0,3 12 3893 0 0,-61 123-3304 0 0,-48 88-697 0 0,103-215-424 0 0,0 1 1 0 0,0-1 0 0 0,1 1-1 0 0,0 0 1 0 0,1 0 0 0 0,0 0-1 0 0,0 0 1 0 0,1 0-1 0 0,0 0 1 0 0,1 0 0 0 0,0 1-48 0 0,1-6 61 0 0,0 0 0 0 0,1 0 0 0 0,-1 0 0 0 0,1-1 0 0 0,0 1 0 0 0,0-1 0 0 0,0 0 0 0 0,0 0 0 0 0,0 0 0 0 0,1 0 0 0 0,0 0 0 0 0,-1-1 0 0 0,1 0 0 0 0,0 0 0 0 0,0 0 0 0 0,0 0 0 0 0,0 0 0 0 0,1-1 0 0 0,-1 0 0 0 0,0 0 0 0 0,1 0 0 0 0,-1 0 0 0 0,1-1 0 0 0,-1 0-1 0 0,1 0 1 0 0,-1 0 0 0 0,1 0 0 0 0,-1-1 0 0 0,0 1 0 0 0,4-2-61 0 0,7 2 80 0 0,-1-1-1 0 0,0 0 0 0 0,0 0 0 0 0,0-2 0 0 0,0 0 0 0 0,0 0 0 0 0,0-1 0 0 0,-1-1 1 0 0,3-2-80 0 0,-16 6-131 0 0,0 0 1 0 0,-1 1 0 0 0,1-1 0 0 0,-1 0 0 0 0,1 0 0 0 0,0 0 0 0 0,-1 1-1 0 0,1-1 1 0 0,-1 0 0 0 0,0 0 0 0 0,1 1 0 0 0,-1-1 0 0 0,0 0-1 0 0,1 1 1 0 0,-1-1 0 0 0,0 1 0 0 0,0-1 0 0 0,1 1 0 0 0,-1-1 0 0 0,0 1-1 0 0,0 0 1 0 0,0-1 0 0 0,0 1 0 0 0,0 0 0 0 0,1 0 0 0 0,-1-1-1 0 0,0 1 1 0 0,0 0 0 0 0,0 0 0 0 0,0 0 0 0 0,0 0 0 0 0,0 0 0 0 0,0 0-1 0 0,0 1 1 0 0,0-1 0 0 0,0 0 0 0 0,0 0 130 0 0,-19 0-9529 0 0,13 0-1840 0 0</inkml:trace>
  <inkml:trace contextRef="#ctx0" brushRef="#br0" timeOffset="20162.306">5270 336 11923 0 0,'0'0'1903'0'0,"0"0"-650"0"0,0 0-418 0 0,0 0-45 0 0,0 0 124 0 0,0 0 92 0 0,0 0 17 0 0,0 0-72 0 0,0 0-130 0 0,0 0-133 0 0,0 0-77 0 0,0 0-81 0 0,26 3-80 0 0,130 17 216 0 0,-145-19-555 0 0,11 2-60 0 0,1-2 0 0 0,-1 0-1 0 0,0-1 1 0 0,0-2-1 0 0,1 0 1 0 0,12-4-51 0 0,59-21-3061 0 0,-79 20 89 0 0,-5 2-3697 0 0,0 1-4880 0 0</inkml:trace>
  <inkml:trace contextRef="#ctx0" brushRef="#br0" timeOffset="35380.14">5264 852 0 0 0,'0'0'464'0'0,"0"0"311"0"0,0 0 32 0 0,0 0-68 0 0,0 0-85 0 0,0 0-56 0 0,0 0-22 0 0,0 0 28 0 0,0 0 86 0 0,0 0 95 0 0,2 1 7162 0 0,3 2-3821 0 0,26 11-2607 0 0,95 46 83 0 0,-41 0-958 0 0,-4 5 227 0 0,-27-29-462 0 0,20 41-83 0 0,-40-43-201 0 0,24 21 70 0 0,-18-6-28 0 0,65 78 257 0 0,-46-56-171 0 0,-32-37-106 0 0,-3 4-17 0 0,64 69 321 0 0,-55-60-355 0 0,18 35 62 0 0,-22-33-46 0 0,11 12-11 0 0,-7 13-62 0 0,-12-17-22 0 0,12 13-2 0 0,-20-36 62 0 0,8 33 34 0 0,-21-64-110 0 0,22 47 59 0 0,-6-14 0 0 0,6 18-19 0 0,-1 14 7 0 0,-21-68-56 0 0,0 0 2 0 0,0 0 23 0 0,0 0-20 0 0,0 0-5 0 0,0 0 20 0 0,0 0-12 0 0,0 0 3 0 0,0 0-6 0 0,0 0 6 0 0,0 0-11 0 0,0 0-11 0 0,0 0 13 0 0,4 20 24 0 0,4 10 21 0 0,-8-29-20 0 0,0-1-23 0 0,0 0 10 0 0,0 0 16 0 0,0 0 3 0 0,0 0 14 0 0,0 0 31 0 0,0 0 13 0 0,0 0 36 0 0,0 0 12 0 0,0 0 10 0 0,0 0 2 0 0,0 0-1 0 0,0 0 12 0 0,3-17 482 0 0,13-71-380 0 0,3 31-33 0 0,16-116 167 0 0,-35 172-378 0 0,0 1 16 0 0,0-3 4 0 0,0 2-4 0 0,0 1-10 0 0,-54 43-504 0 0,-90 11 485 0 0,80-39-51 0 0,29 4 4 0 0,73 20 67 0 0,113 61 105 0 0,-145-98-246 0 0,-4-2-1034 0 0,-4-6-6859 0 0,2 2-4218 0 0</inkml:trace>
  <inkml:trace contextRef="#ctx0" brushRef="#br0" timeOffset="36858.272">5289 782 0 0 0,'0'0'220'0'0,"0"0"362"0"0,0 0 66 0 0,0 0 1 0 0,0 0 10 0 0,0 0-20 0 0,0 0-67 0 0,0 0-92 0 0,0 0-93 0 0,0 0-73 0 0,-2 0 1529 0 0,-7 8 2857 0 0,9-7-4442 0 0,1-1 0 0 0,-1 0 0 0 0,0 0 0 0 0,0 0 0 0 0,1 0 1 0 0,-1 0-1 0 0,0 0 0 0 0,0 1 0 0 0,1-1 0 0 0,-1 0 0 0 0,0 0 0 0 0,0 0 1 0 0,0 1-1 0 0,1-1 0 0 0,-1 0 0 0 0,0 0 0 0 0,0 1 0 0 0,0-1 1 0 0,0 0-1 0 0,0 1 0 0 0,0-1 0 0 0,1 0 0 0 0,-1 0 0 0 0,0 1 0 0 0,0-1 1 0 0,0 0-1 0 0,0 1 0 0 0,0-1 0 0 0,0 0 0 0 0,0 0 0 0 0,0 1 1 0 0,0-1-1 0 0,0 0 0 0 0,0 1 0 0 0,0-1 0 0 0,-1 0 0 0 0,1 0 0 0 0,0 1 1 0 0,0-1-1 0 0,0 0 0 0 0,0 1 0 0 0,0-1 0 0 0,-1 0 0 0 0,1 0 1 0 0,0 0-1 0 0,0 1-258 0 0,217-29 2427 0 0,-139 21-2284 0 0,-64 0-13 0 0,-26 15-62 0 0,-58 100 187 0 0,3 19-92 0 0,10-5-126 0 0,45-88-1 0 0,12-33-44 0 0,0-1 21 0 0,0 0 15 0 0,0 0-4 0 0,0 0-4 0 0,0 0 15 0 0,0 0 26 0 0,0 0 18 0 0,0 0 9 0 0,0 0 11 0 0,0 0 16 0 0,0 0 3 0 0,0 0 21 0 0,0 0 0 0 0,0 0-22 0 0,0 0-5 0 0,0 0-3 0 0,0 0-10 0 0,0 0-3 0 0,0 0-4 0 0,-6-35 168 0 0,-11-207-127 0 0,-8 192-278 0 0,22 46-184 0 0,-3 0-2129 0 0,-1 4-7871 0 0,5 0-2060 0 0</inkml:trace>
  <inkml:trace contextRef="#ctx0" brushRef="#br0" timeOffset="38365.842">6424 1102 3041 0 0,'0'0'1381'0'0,"0"0"110"0"0,0 0 280 0 0,0 0 227 0 0,0 0-11 0 0,0 0-290 0 0,0 0-424 0 0,0 0-347 0 0,0 0-189 0 0,0 0-55 0 0,0 0-29 0 0,0 0-46 0 0,0 0-90 0 0,-22 7 1382 0 0,-2 3-941 0 0,12-4-710 0 0,-1 0 0 0 0,0-2 1 0 0,0 1-1 0 0,-1-2 0 0 0,1 0 0 0 0,-1 0 0 0 0,0-1 1 0 0,-6-1-249 0 0,-166-12 593 0 0,111 8-282 0 0,74 4-281 0 0,0 0-1 0 0,1 1 1 0 0,-1-1-1 0 0,1 0 1 0 0,-1 1 0 0 0,1-1-1 0 0,0 1 1 0 0,-1-1-1 0 0,1 1 1 0 0,0-1 0 0 0,0 1-1 0 0,0-1 1 0 0,0 1-1 0 0,0-1 1 0 0,1 1 0 0 0,-1-1-1 0 0,0 0 1 0 0,1 1-1 0 0,-1-1 1 0 0,1 1 0 0 0,-1-1-1 0 0,1 0 1 0 0,0 1-1 0 0,0-1 1 0 0,-1 0 0 0 0,1 0-1 0 0,0 1 1 0 0,0-1-1 0 0,0 0 1 0 0,0 0-30 0 0,91 118 846 0 0,-64-46-714 0 0,9-42-55 0 0,-20-13-8 0 0,-15-17-69 0 0,-2-1 12 0 0,0 0-1 0 0,0 0-2 0 0,18-15 1750 0 0,58-89-1090 0 0,-14-11-172 0 0,-45 61-197 0 0,-13 49-1221 0 0,-7 1-8329 0 0,2 4-2522 0 0</inkml:trace>
  <inkml:trace contextRef="#ctx0" brushRef="#br0" timeOffset="39545.568">6630 1449 560 0 0,'0'0'1243'0'0,"0"0"-164"0"0,0 0 73 0 0,0 0 250 0 0,0 0 201 0 0,0 0 64 0 0,0 0-108 0 0,0 0-144 0 0,0 0-114 0 0,0 0-71 0 0,0 0-23 0 0,0 0-52 0 0,0 0-90 0 0,-8-4 3034 0 0,1-34-686 0 0,-24-8-2423 0 0,-2 11-394 0 0,-14 12-162 0 0,7 30-341 0 0,37-1-81 0 0,1 0 0 0 0,0 1 0 0 0,0-1-1 0 0,1 1 1 0 0,0-1 0 0 0,0 1 0 0 0,0 0 0 0 0,1-1-1 0 0,0 1 1 0 0,0 0 0 0 0,1 0 0 0 0,-1-1 0 0 0,2 4-12 0 0,-1-4 12 0 0,18 81 174 0 0,-12-9-24 0 0,-8-75-139 0 0,0-1 1 0 0,0 0-1 0 0,0 0 1 0 0,0 1-1 0 0,-1-1 1 0 0,1 0-1 0 0,-1 0 1 0 0,0 0-1 0 0,1 0 1 0 0,-1-1-1 0 0,0 1 0 0 0,0 0 1 0 0,0-1-1 0 0,0 1 1 0 0,-1-1-1 0 0,1 0 1 0 0,0 0-1 0 0,0 0 1 0 0,-1 0-1 0 0,1 0 1 0 0,-1 0-1 0 0,1-1 1 0 0,-1 1-1 0 0,1-1 1 0 0,-1 1-1 0 0,0-1-23 0 0,-67-5 806 0 0,3-26-618 0 0,36-2 277 0 0,31 32-435 0 0,0 1-13 0 0,-6-19 107 0 0,-6-15-787 0 0,12 33-64 0 0,0 1-676 0 0,0 0-2669 0 0,0 0-6965 0 0</inkml:trace>
  <inkml:trace contextRef="#ctx0" brushRef="#br0" timeOffset="46935.015">3911 3445 0 0 0,'0'0'165'0'0,"0"0"283"0"0,0 0 95 0 0,0 0 13 0 0,0 0-29 0 0,10-3-12 0 0,45-17 450 0 0,-20 9 1840 0 0,20-5 620 0 0,74-27 590 0 0,96-14-2352 0 0,-57 18-373 0 0,-34 1 68 0 0,26-1-242 0 0,6 8-393 0 0,-29-7 361 0 0,47-20 219 0 0,-73 31-884 0 0,-71 12-67 0 0,69-20 81 0 0,-30 9-184 0 0,72-21 265 0 0,-51 19-345 0 0,112-30 293 0 0,-158 33-965 0 0,-71 39-4245 0 0,11-10-4114 0 0</inkml:trace>
  <inkml:trace contextRef="#ctx0" brushRef="#br0" timeOffset="47844.534">5894 3202 0 0 0,'0'0'195'0'0,"0"0"97"0"0,0 0-16 0 0,0 0-31 0 0,0 0-7 0 0,0 0-13 0 0,0-2-13 0 0,17-23 642 0 0,-17 25-748 0 0,24-50 8875 0 0,-9 20-4634 0 0,-15 29-4184 0 0,0-1 0 0 0,0 1 0 0 0,0-1 0 0 0,-1 1-1 0 0,1 0 1 0 0,0-1 0 0 0,-1 1 0 0 0,1-1-1 0 0,0 1 1 0 0,-1 0 0 0 0,0 0 0 0 0,1-1 0 0 0,-1 1-1 0 0,0 0 1 0 0,0 0 0 0 0,0 0 0 0 0,0 0-1 0 0,0 0 1 0 0,0 0 0 0 0,0 0 0 0 0,0 0 0 0 0,0 0-1 0 0,0 0 1 0 0,0 1 0 0 0,0-1 0 0 0,-1 0 0 0 0,1 1-1 0 0,0-1 1 0 0,-1 1 0 0 0,1-1 0 0 0,0 1-1 0 0,-1 0 1 0 0,1-1 0 0 0,-1 1 0 0 0,1 0 0 0 0,0 0-1 0 0,-1 0 1 0 0,1 0 0 0 0,-1 1-163 0 0,-62 5 362 0 0,-19 29 102 0 0,78-31-441 0 0,0-1-1 0 0,0 1 1 0 0,1 0-1 0 0,0 0 1 0 0,0 0-1 0 0,0 1 1 0 0,0 0-1 0 0,1-1 1 0 0,-1 1-1 0 0,1 0 1 0 0,1 1-1 0 0,-1-1 1 0 0,1 0-1 0 0,-2 4-22 0 0,2-2 56 0 0,-1-1 1 0 0,1 1-1 0 0,1 0 0 0 0,-1 0 0 0 0,1 0 1 0 0,0 0-1 0 0,0 0 0 0 0,1 0 0 0 0,0 0 1 0 0,1 0-1 0 0,-1 0 0 0 0,1 0 0 0 0,0 0 1 0 0,1-1-1 0 0,0 1 0 0 0,0 0 0 0 0,0-1 1 0 0,1 1-1 0 0,0-1 0 0 0,0 0 0 0 0,1 0 1 0 0,0 0-1 0 0,0 0 0 0 0,0 0 0 0 0,1-1 1 0 0,0 0-1 0 0,0 0 0 0 0,0 0 1 0 0,0-1-1 0 0,1 1 0 0 0,-1-1 0 0 0,1-1 1 0 0,1 1-1 0 0,-1-1 0 0 0,0 0 0 0 0,1 0 1 0 0,-1-1-1 0 0,4 1-56 0 0,7-2 133 0 0,0-1 0 0 0,-1 0 0 0 0,1-1 0 0 0,0-1 0 0 0,-1 0 0 0 0,1-2 0 0 0,-1 1 0 0 0,0-2 1 0 0,0 0-1 0 0,-1-1 0 0 0,1-1 0 0 0,-1-1 0 0 0,-1 0 0 0 0,1 0 0 0 0,-2-1 0 0 0,1-1 0 0 0,-1-1 0 0 0,0 0 0 0 0,8-10-133 0 0,-15 16 27 0 0,0-1 0 0 0,0 0-1 0 0,-1 0 1 0 0,1 0 0 0 0,-2 0-1 0 0,1-1 1 0 0,-1 0 0 0 0,0 0-1 0 0,0 0 1 0 0,-1 0 0 0 0,0-1-1 0 0,0 0 1 0 0,-1 1 0 0 0,0-1-1 0 0,0 0 1 0 0,-1 0 0 0 0,0 0-1 0 0,0 0 1 0 0,-1 0 0 0 0,0 0-1 0 0,0 0 1 0 0,-1 0 0 0 0,0 0-1 0 0,-2-7-26 0 0,-2 9-137 0 0,-1-1 1 0 0,1 1-1 0 0,-1 0 0 0 0,0 1 0 0 0,-1-1 0 0 0,1 1 0 0 0,-1 1 0 0 0,0-1 0 0 0,-1 1 0 0 0,1 0 0 0 0,0 1 0 0 0,-1-1 0 0 0,0 2 0 0 0,0-1 0 0 0,0 1 0 0 0,0 0 0 0 0,0 1 0 0 0,-1 0 0 0 0,1 0 0 0 0,0 1 0 0 0,0 0 0 0 0,-1 0 0 0 0,1 1 0 0 0,0 0 0 0 0,-3 1 137 0 0,-40 10-2732 0 0,19 2-2789 0 0,26-10 3424 0 0,-11 4-9639 0 0</inkml:trace>
  <inkml:trace contextRef="#ctx0" brushRef="#br0" timeOffset="48314.48">5645 3395 4665 0 0,'0'0'2655'0'0,"0"0"-497"0"0,0 0-192 0 0,0 0-123 0 0,0 0-160 0 0,0 0-291 0 0,0 0-264 0 0,0 0-233 0 0,0 0-155 0 0,0 0-59 0 0,0 0-36 0 0,0 0-19 0 0,0 0-44 0 0,14-22-54 0 0,45-67-54 0 0,-8 38 613 0 0,-47 47-994 0 0,0 1 0 0 0,1-1 1 0 0,-1 1-1 0 0,1 0 1 0 0,0 1-1 0 0,0-1 0 0 0,0 1 1 0 0,0 0-1 0 0,0 0 0 0 0,0 0 1 0 0,1 1-1 0 0,-1 0 0 0 0,0 0 1 0 0,1 0-1 0 0,-1 1 0 0 0,4-1-93 0 0,17 40 549 0 0,-23-34-456 0 0,-1 0 1 0 0,1 0 0 0 0,1 0-1 0 0,-1-1 1 0 0,1 0 0 0 0,0 1-1 0 0,0-1 1 0 0,0 0 0 0 0,1-1 0 0 0,-1 1-1 0 0,1-1 1 0 0,0 0 0 0 0,0 0-1 0 0,0 0 1 0 0,0-1 0 0 0,0 0-1 0 0,1 0 1 0 0,-1 0 0 0 0,1-1 0 0 0,0 1-1 0 0,-1-1 1 0 0,1-1 0 0 0,4 1-94 0 0,-9-1 1 0 0,-1 0-41 0 0,0 0-15 0 0,0 0-85 0 0,0 0-92 0 0,11 9-5731 0 0,-7-6-172 0 0,0 0-6237 0 0</inkml:trace>
  <inkml:trace contextRef="#ctx0" brushRef="#br0" timeOffset="48984.981">6206 3229 6873 0 0,'0'0'4163'0'0,"0"0"-1743"0"0,0 0-626 0 0,0 0-75 0 0,0 0-120 0 0,0 0-252 0 0,0 0-338 0 0,0 0-344 0 0,0 0-201 0 0,0 0-68 0 0,0 0-19 0 0,0 0 18 0 0,0 0 0 0 0,0 0-29 0 0,0 0-33 0 0,0 0-23 0 0,0 23 1301 0 0,13 119-438 0 0,-7-152-31 0 0,27-118-1096 0 0,-35 233 577 0 0,3-73-3630 0 0,0-4-4213 0 0,-1-27-5076 0 0</inkml:trace>
  <inkml:trace contextRef="#ctx0" brushRef="#br0" timeOffset="80726.48">3917 3480 0 0 0,'0'0'267'0'0,"0"0"93"0"0,0 0 120 0 0,0 0 144 0 0,1 0 9700 0 0,0 0-5013 0 0,3 0-1881 0 0,33-81-1544 0 0,-2 4-1294 0 0,-1 11-134 0 0,29-42 19 0 0,5-7 81 0 0,-36 26-144 0 0,3-7-184 0 0,36-62 129 0 0,-16 50-101 0 0,12-27 2 0 0,-32 62-28 0 0,35-69 46 0 0,49-94 287 0 0,-78 124-206 0 0,4 27-296 0 0,32-49 151 0 0,-26-1 30 0 0,-15 19-56 0 0,-19 55 36 0 0,-15 49-736 0 0,-3 16-2548 0 0,0 1-650 0 0,1-2-2309 0 0,0 1-6238 0 0</inkml:trace>
  <inkml:trace contextRef="#ctx0" brushRef="#br0" timeOffset="83021.591">5060 2312 0 0 0,'0'0'1343'0'0,"0"0"-256"0"0,0 0-16 0 0,0 0 161 0 0,0 0 191 0 0,0 0-20 0 0,0 0-88 0 0,0 0-195 0 0,0 0-258 0 0,0 0-97 0 0,0 0-135 0 0,-6-1-96 0 0,-30-2 832 0 0,4 26 566 0 0,3 24-783 0 0,21-31-1015 0 0,1-1 0 0 0,0 1 0 0 0,1 0 0 0 0,1 1 0 0 0,0-1 0 0 0,1 1 0 0 0,1 0 0 0 0,1 0 0 0 0,0 1 0 0 0,1-1 1 0 0,1 0-1 0 0,1 0 0 0 0,1 4-134 0 0,0-16 93 0 0,0 0 1 0 0,0 0-1 0 0,1-1 0 0 0,-1 1 1 0 0,1-1-1 0 0,0 0 1 0 0,1 1-1 0 0,-1-2 0 0 0,1 1 1 0 0,0 0-1 0 0,0-1 1 0 0,0 1-1 0 0,0-1 1 0 0,0 0-1 0 0,1-1 0 0 0,-1 1 1 0 0,1-1-1 0 0,0 0 1 0 0,0 0-1 0 0,0 0-93 0 0,5 1 198 0 0,-1 0 1 0 0,1-1-1 0 0,-1 0 1 0 0,1-1-1 0 0,0 0 0 0 0,-1-1 1 0 0,1 0-1 0 0,0 0 0 0 0,0-1 1 0 0,-1 0-1 0 0,1-1 0 0 0,-1 0 1 0 0,1 0-1 0 0,-1-1 0 0 0,0 0 1 0 0,1-1-1 0 0,-2 0 0 0 0,1 0 1 0 0,0-1-1 0 0,-1 0 0 0 0,0-1 1 0 0,3-2-199 0 0,3-2 122 0 0,1-1 1 0 0,-2 0-1 0 0,1 0 1 0 0,-2-1 0 0 0,0-1-1 0 0,0 0 1 0 0,-1-1-1 0 0,0 0 1 0 0,-2-1-1 0 0,0 0 1 0 0,0-1-1 0 0,-1 1 1 0 0,-1-1 0 0 0,-1-1-1 0 0,0 0 1 0 0,-1 1-1 0 0,-1-2 1 0 0,-1 1-1 0 0,0 0 1 0 0,0-18-123 0 0,-5 27-12 0 0,0 0 0 0 0,0 0 0 0 0,-1 0 0 0 0,0 0-1 0 0,-1 1 1 0 0,0-1 0 0 0,0 1 0 0 0,0 0 0 0 0,-1 0 0 0 0,0 0 0 0 0,0 1 0 0 0,-1-1 0 0 0,0 1-1 0 0,0 1 1 0 0,-1-1 0 0 0,1 1 0 0 0,-1 0 0 0 0,0 1 0 0 0,0-1 0 0 0,-1 1 0 0 0,1 1 0 0 0,-1 0 0 0 0,0 0-1 0 0,0 0 1 0 0,0 1 0 0 0,0 0 0 0 0,-3 0 12 0 0,0 0-220 0 0,-1 1-1 0 0,0 0 1 0 0,-1 1-1 0 0,1 0 0 0 0,0 1 1 0 0,0 1-1 0 0,1 0 1 0 0,-1 0-1 0 0,0 1 1 0 0,0 0-1 0 0,1 1 1 0 0,0 1-1 0 0,0 0 1 0 0,0 0-1 0 0,1 1 0 0 0,-1 0 1 0 0,1 1-1 0 0,1 0 1 0 0,-1 1-1 0 0,1 0 1 0 0,1 0-1 0 0,-1 1 1 0 0,1 0-1 0 0,-3 6 221 0 0,0-3-1173 0 0,-11 15-5098 0 0,10-12-3162 0 0</inkml:trace>
  <inkml:trace contextRef="#ctx0" brushRef="#br0" timeOffset="83471.158">4867 2563 2064 0 0,'0'0'5718'0'0,"0"0"-2339"0"0,0 0-937 0 0,0 0-320 0 0,0 0-299 0 0,0 0-362 0 0,0 0-351 0 0,0 0-314 0 0,0 0-228 0 0,0 0-82 0 0,0 0-28 0 0,0 0-13 0 0,0 0-24 0 0,15-11-16 0 0,99-67 596 0 0,-91 64-851 0 0,-13 7-52 0 0,0 0 1 0 0,0 1-1 0 0,0 0 0 0 0,1 1 1 0 0,0 0-1 0 0,0 1 0 0 0,0 0 1 0 0,1 0-1 0 0,0 1 1 0 0,-1 1-1 0 0,7 0-98 0 0,5 44 129 0 0,3 5 103 0 0,-20-42-169 0 0,1-1-1 0 0,0 0 1 0 0,-1 0-1 0 0,1 0 0 0 0,1-1 1 0 0,-1 0-1 0 0,0-1 1 0 0,1 1-1 0 0,0-1 1 0 0,-1-1-1 0 0,1 1 0 0 0,0-2 1 0 0,0 1-1 0 0,0-1 1 0 0,0 0-1 0 0,-1 0 1 0 0,1-1-1 0 0,0 0 1 0 0,0-1-1 0 0,0 1 0 0 0,-1-2 1 0 0,1 1-1 0 0,-1-1 1 0 0,0 0-1 0 0,0 0 1 0 0,0-1-1 0 0,1-1-62 0 0,-16 4-2146 0 0,-1 2-3336 0 0,6 0-6466 0 0</inkml:trace>
  <inkml:trace contextRef="#ctx0" brushRef="#br0" timeOffset="84005.256">5491 2459 10018 0 0,'0'0'2931'0'0,"0"0"-714"0"0,0 0-381 0 0,0 0-78 0 0,0 0-127 0 0,0 0-268 0 0,0 0-365 0 0,0 0-316 0 0,0 0-207 0 0,0 0-103 0 0,0 0-41 0 0,0 0-46 0 0,0 0-33 0 0,25 3 997 0 0,-18-3-1209 0 0,-1 0 1 0 0,0 0 0 0 0,1 0-1 0 0,-1 1 1 0 0,0 0 0 0 0,0 0-1 0 0,0 1 1 0 0,0 0 0 0 0,0 0-1 0 0,0 0 1 0 0,0 1 0 0 0,-1-1-1 0 0,1 1 1 0 0,-1 1 0 0 0,1-1-1 0 0,-1 1 1 0 0,-1 0 0 0 0,3 2-41 0 0,-6-4 32 0 0,0 1-1 0 0,-1 0 1 0 0,1 0 0 0 0,0 0-1 0 0,-1-1 1 0 0,0 1 0 0 0,0 0 0 0 0,0 0-1 0 0,0 0 1 0 0,0 0 0 0 0,0 0 0 0 0,-1 0-1 0 0,0-1 1 0 0,1 1 0 0 0,-1 0-1 0 0,0 0 1 0 0,0-1 0 0 0,-1 1 0 0 0,1 0-1 0 0,0-1 1 0 0,-1 1 0 0 0,0-1 0 0 0,1 0-1 0 0,-2 1-31 0 0,-61 90 648 0 0,66-91-629 0 0,0-1-1 0 0,0 1 1 0 0,1-1 0 0 0,-1 0-1 0 0,0 1 1 0 0,1-1-1 0 0,-1 0 1 0 0,1 0-1 0 0,-1 0 1 0 0,1-1-1 0 0,-1 1 1 0 0,1 0-1 0 0,0-1 1 0 0,-1 0-1 0 0,1 0 1 0 0,-1 0-1 0 0,1 0 1 0 0,0 0 0 0 0,-1 0-1 0 0,1-1 1 0 0,0 1-1 0 0,-1-1 1 0 0,2 0-19 0 0,7 0-52 0 0,-5 1-262 0 0,34 2-406 0 0,-14 3-6748 0 0,-22-4-4574 0 0</inkml:trace>
  <inkml:trace contextRef="#ctx0" brushRef="#br0" timeOffset="85345.191">5254 2809 0 0 0,'0'0'1404'0'0,"0"0"295"0"0,0 0 188 0 0,0 0 136 0 0,0 0-7 0 0,0 0-119 0 0,0 0-192 0 0,0 0-308 0 0,0 0-227 0 0,0 0-114 0 0,0 0-105 0 0,0 0-61 0 0,0 0-86 0 0,0-4-133 0 0,-2-9-125 0 0,7 20 2472 0 0,31 57-1292 0 0,26 63-600 0 0,-53-97-1009 0 0,-2 0 1 0 0,-1 0-1 0 0,-1 0 1 0 0,-1 1-1 0 0,-2 0 1 0 0,-1 8-118 0 0,-41 141 473 0 0,39-173-288 0 0,4 13-1399 0 0,10-19-2731 0 0,-6-3-3965 0 0,-4-1-3265 0 0</inkml:trace>
  <inkml:trace contextRef="#ctx0" brushRef="#br0" timeOffset="86788.194">4828 2077 0 0 0,'0'0'392'0'0,"0"0"439"0"0,0 0 210 0 0,0 0 102 0 0,0 0 80 0 0,0 0 36 0 0,0 0-3142 0 0,1 1 3917 0 0,-1 3 13736 0 0,0-5-13902 0 0,-38-41 934 0 0,36 39-2751 0 0,0 0 0 0 0,0 1 0 0 0,-1-1 0 0 0,1 1-1 0 0,-1 0 1 0 0,0 0 0 0 0,0 0 0 0 0,1 0 0 0 0,-1 1 0 0 0,0-1-1 0 0,-1 1 1 0 0,1-1 0 0 0,0 1 0 0 0,0 0 0 0 0,-1 0 0 0 0,1 1-1 0 0,0-1 1 0 0,-1 1-51 0 0,-54-19 1114 0 0,22 15-944 0 0,29-8 380 0 0,-4 1-2632 0 0,24 11-6349 0 0,-8 0-3444 0 0</inkml:trace>
  <inkml:trace contextRef="#ctx0" brushRef="#br0" timeOffset="103731.055">3667 856 0 0 0,'0'0'91'0'0,"0"0"106"0"0,0 0 27 0 0,0 0 17 0 0,0 0 80 0 0,-5 0 65 0 0,-131-1 4619 0 0,-5 0-4090 0 0,-149-1-1244 0 0,32-14 1549 0 0,-860 20 4453 0 0,930 8-5195 0 0,-108-8 2028 0 0,111-8-453 0 0,68 8-463 0 0,22 0-996 0 0,-10 7-294 0 0,-32-7 650 0 0,43-8 1104 0 0,93 4-2046 0 0,1 0 0 0 0,0 0 2 0 0,0 0 0 0 0,0 0-14 0 0,0 0-5 0 0,0 0-7 0 0,0 0-11 0 0,0-3-36 0 0,0 2-6790 0 0,-1 1-4719 0 0</inkml:trace>
  <inkml:trace contextRef="#ctx0" brushRef="#br0" timeOffset="105431.672">825 467 1008 0 0,'0'0'1271'0'0,"0"0"-345"0"0,0 0-286 0 0,0 0-39 0 0,0 0 134 0 0,0 0 107 0 0,0 0 0 0 0,0 0-44 0 0,0 0-69 0 0,0 0-66 0 0,0 0 32 0 0,0 6-3 0 0,-7 265 6742 0 0,3-212-6967 0 0,3 0 0 0 0,3 0 0 0 0,2 0 0 0 0,2-1 0 0 0,7 19-467 0 0,1 260 1172 0 0,-14-263-961 0 0,-12 227 875 0 0,5-24-109 0 0,40 70-443 0 0,-6-39-44 0 0,-37 181 126 0 0,-7-239-369 0 0,11 375 1185 0 0,4-601-1597 0 0,0-37-1427 0 0,2-3 522 0 0,0-25-1715 0 0,2 16-2781 0 0,0 11-5855 0 0</inkml:trace>
  <inkml:trace contextRef="#ctx0" brushRef="#br0" timeOffset="105730.798">1043 3117 14139 0 0,'0'0'1090'0'0,"0"0"-477"0"0,0 0-194 0 0,0 0 208 0 0,0 0 250 0 0,0 0 130 0 0,0 0-81 0 0,0 0-232 0 0,0 0-235 0 0,0 0-120 0 0,0 0-46 0 0,0 0 5 0 0,-19 36 70 0 0,-57 109 49 0 0,26-47 825 0 0,13-34-787 0 0,-3-1 1 0 0,-2-3 0 0 0,-6 2-456 0 0,-47 77 1 0 0,92-134-227 0 0,-9 20 193 0 0,12-9-3359 0 0,3-16-2335 0 0,-2 0 2449 0 0,3 0-8122 0 0</inkml:trace>
  <inkml:trace contextRef="#ctx0" brushRef="#br0" timeOffset="106513.931">1049 397 6009 0 0,'0'0'2239'0'0,"0"0"-622"0"0,0 0-169 0 0,0 0 94 0 0,0 0 53 0 0,0 0-102 0 0,0 0-243 0 0,0 0-287 0 0,0 0-238 0 0,0 0-157 0 0,0 0-71 0 0,0 0-24 0 0,0 0-13 0 0,-35 34-22 0 0,-105 104-10 0 0,73-56 344 0 0,-96 177 974 0 0,77-91-1843 0 0,70-122-1652 0 0,12-25-4793 0 0,4-14-4676 0 0</inkml:trace>
  <inkml:trace contextRef="#ctx0" brushRef="#br0" timeOffset="108068.825">33 1888 3977 0 0,'0'0'1049'0'0,"0"0"-310"0"0,0 0-28 0 0,0 0 189 0 0,0 0 227 0 0,0 0 29 0 0,0 0-202 0 0,0 0-277 0 0,0 0-146 0 0,0 0 9 0 0,0 0 118 0 0,4 4 117 0 0,1 1-417 0 0,0 0 0 0 0,0 0 1 0 0,1 0-1 0 0,-1-1 0 0 0,1 0 1 0 0,0 0-1 0 0,0-1 0 0 0,0 0 1 0 0,1 0-1 0 0,-1 0 0 0 0,1-1 1 0 0,0 1-1 0 0,0-2 0 0 0,0 1 1 0 0,0-1-1 0 0,1 0-358 0 0,0-1 184 0 0,-1 0 0 0 0,1 0 0 0 0,0-1 0 0 0,-1 0 0 0 0,1-1 0 0 0,-1 1 0 0 0,0-1 0 0 0,1-1 0 0 0,-1 1-1 0 0,0-1 1 0 0,0-1 0 0 0,0 1 0 0 0,-1-1 0 0 0,0-1 0 0 0,1 1 0 0 0,-1-1 0 0 0,-1 0 0 0 0,2-1-184 0 0,2-2 97 0 0,-1-1-1 0 0,0-1 0 0 0,0 0 1 0 0,-1 0-1 0 0,0 0 0 0 0,0-1 1 0 0,-1 0-1 0 0,-1 0 1 0 0,0 0-1 0 0,-1-1 0 0 0,0 0 1 0 0,0 0-1 0 0,-1 0 0 0 0,-1 0 1 0 0,0-1-1 0 0,-1 1 1 0 0,0-1-1 0 0,-1 1 0 0 0,-1-10-96 0 0,1 16 13 0 0,0 1-1 0 0,-1 0 0 0 0,1 0 0 0 0,-1 0 1 0 0,0 0-1 0 0,-1 0 0 0 0,1 0 1 0 0,-1 0-1 0 0,0 0 0 0 0,0 1 0 0 0,0-1 1 0 0,-1 1-1 0 0,0-1 0 0 0,0 1 0 0 0,0 0 1 0 0,0 0-1 0 0,0 0 0 0 0,-1 1 1 0 0,0-1-1 0 0,0 1 0 0 0,0 0 0 0 0,0 0 1 0 0,0 0-1 0 0,-1 0 0 0 0,1 1 1 0 0,-1 0-1 0 0,0 0 0 0 0,0 0 0 0 0,0 0-12 0 0,-3 5-18 0 0,-1 0-1 0 0,0 1 1 0 0,1 0-1 0 0,0 0 0 0 0,0 0 1 0 0,0 1-1 0 0,0 1 0 0 0,1-1 1 0 0,0 1-1 0 0,0 0 1 0 0,1 1-1 0 0,-1 0 0 0 0,1 0 1 0 0,1 0-1 0 0,-1 1 1 0 0,1-1-1 0 0,1 1 0 0 0,-1 0 1 0 0,1 1-1 0 0,1-1 1 0 0,0 1-1 0 0,-2 7 19 0 0,-1 4 60 0 0,1 1 1 0 0,0-1-1 0 0,2 1 0 0 0,1-1 0 0 0,0 1 1 0 0,2 0-1 0 0,0 0 0 0 0,1 0 1 0 0,1 0-1 0 0,1-1 0 0 0,1 1 1 0 0,1-1-1 0 0,1 1-60 0 0,12 87 354 0 0,-7 138 464 0 0,-15-221-667 0 0,-1-1 0 0 0,-1 0 0 0 0,-1 0 0 0 0,-1 0 0 0 0,-1-1 0 0 0,-2 2-151 0 0,7-16 53 0 0,-65 105 635 0 0,31-86-38 0 0,49-56-2923 0 0,-3 17-123 0 0,-3 4-2779 0 0,-1-1-7193 0 0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0:02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44 358 1992 0 0,'0'0'1295'0'0,"0"0"-120"0"0,0 0 67 0 0,0 0 213 0 0,0 0 80 0 0,0 0-94 0 0,0 0-147 0 0,0 0-118 0 0,0 0-45 0 0,0 0-20 0 0,0 0-43 0 0,9 1-118 0 0,20 5-64 0 0,1-1 1 0 0,0-2-1 0 0,-1-1 1 0 0,1-1-1 0 0,0-2 1 0 0,0-1-1 0 0,10-2-886 0 0,-39 3 13 0 0,25-2 193 0 0,0-1-1 0 0,0-1 0 0 0,0-2 0 0 0,-1-1 1 0 0,0 0-1 0 0,-1-2 0 0 0,0-1 1 0 0,0-1-1 0 0,-1-1 0 0 0,-1-1 0 0 0,16-12-205 0 0,-34 22 24 0 0,-1 1 0 0 0,1-1 0 0 0,0 0 0 0 0,-1 0 0 0 0,0 0 0 0 0,0-1 0 0 0,0 1 0 0 0,-1-1 0 0 0,1 1-1 0 0,-1-1 1 0 0,0 0 0 0 0,0 0 0 0 0,-1 0 0 0 0,1 0 0 0 0,-1 0 0 0 0,0 0 0 0 0,-1-1 0 0 0,1 1 0 0 0,-1 0-1 0 0,0 0 1 0 0,-1-1 0 0 0,1 1 0 0 0,-1 0 0 0 0,0 0 0 0 0,0 0 0 0 0,0 0 0 0 0,-1 0 0 0 0,0 0 0 0 0,0 0-1 0 0,0 0 1 0 0,-1 0 0 0 0,1 1 0 0 0,-1-1 0 0 0,0 1 0 0 0,0 0 0 0 0,-1 0 0 0 0,1 0 0 0 0,-5-3-24 0 0,0 0-16 0 0,-1 1 1 0 0,0 0-1 0 0,0 0 1 0 0,0 0-1 0 0,-1 1 1 0 0,0 1 0 0 0,0-1-1 0 0,0 2 1 0 0,-1-1-1 0 0,1 2 1 0 0,-1-1-1 0 0,0 1 1 0 0,0 1-1 0 0,1 0 1 0 0,-1 1 0 0 0,0 0-1 0 0,0 0 1 0 0,0 1-1 0 0,0 0 1 0 0,0 1-1 0 0,1 1 1 0 0,-1 0 0 0 0,1 0-1 0 0,-1 1 1 0 0,1 0-1 0 0,-9 5 16 0 0,-8 8-12 0 0,1 1-1 0 0,1 0 0 0 0,0 2 1 0 0,2 1-1 0 0,0 1 1 0 0,1 1-1 0 0,2 1 1 0 0,0 1-1 0 0,1 1 0 0 0,2 0 1 0 0,1 1-1 0 0,1 1 1 0 0,1 1-1 0 0,-3 10 13 0 0,14-32 7 0 0,0 1 0 0 0,0-1 0 0 0,1 1-1 0 0,0 0 1 0 0,0-1 0 0 0,1 1 0 0 0,0 0 0 0 0,0 0 0 0 0,1 0-1 0 0,0 0 1 0 0,0 0 0 0 0,1 1 0 0 0,0-2 0 0 0,0 1-1 0 0,1 0 1 0 0,0 0 0 0 0,1 0 0 0 0,-1-1 0 0 0,2 1 0 0 0,-1-1-1 0 0,1 0 1 0 0,0 0 0 0 0,0 0 0 0 0,1-1 0 0 0,0 1 0 0 0,3 3-7 0 0,15 3 143 0 0,0-1 0 0 0,0 0 0 0 0,1-2 0 0 0,1-1 0 0 0,-1 0 0 0 0,1-2 0 0 0,1-1 0 0 0,-1-1 0 0 0,1-2 0 0 0,0 0 0 0 0,0-2 0 0 0,0 0 0 0 0,0-2 0 0 0,0-1 0 0 0,0-1 0 0 0,2-1-143 0 0,0 1 92 0 0,1-1 0 0 0,-1-1-1 0 0,1-1 1 0 0,-2-1 0 0 0,20-9-92 0 0,-30-2-2270 0 0,-17 18 880 0 0,0 0-1068 0 0,0 0-3308 0 0,0 0-6234 0 0</inkml:trace>
  <inkml:trace contextRef="#ctx0" brushRef="#br0" timeOffset="429.912">1020 428 10986 0 0,'0'0'2081'0'0,"0"0"-576"0"0,0 0-238 0 0,0 0 52 0 0,0 0 11 0 0,0 0-112 0 0,0 0-194 0 0,0 0-197 0 0,0 0-154 0 0,-31 16-127 0 0,-94 50-93 0 0,64-20 216 0 0,55-39-606 0 0,1 0 0 0 0,-1-1 0 0 0,1 2-1 0 0,1-1 1 0 0,0 0 0 0 0,0 1 0 0 0,0 0-1 0 0,1 0 1 0 0,0 0 0 0 0,0 0 0 0 0,1 1-1 0 0,0-1 1 0 0,1 1 0 0 0,0-1 0 0 0,0 1-1 0 0,1 0 1 0 0,0-1 0 0 0,0 1 0 0 0,1-1-1 0 0,1 7-62 0 0,0-11 32 0 0,-1 0-1 0 0,1 0 0 0 0,1 0 1 0 0,-1 0-1 0 0,0 0 1 0 0,1 0-1 0 0,0-1 0 0 0,0 1 1 0 0,0-1-1 0 0,0 0 0 0 0,1 0 1 0 0,-1 0-1 0 0,1-1 0 0 0,-1 1 1 0 0,1-1-1 0 0,0 1 1 0 0,0-1-1 0 0,0-1 0 0 0,1 1 1 0 0,-1-1-1 0 0,0 1 0 0 0,1-1 1 0 0,-1 0-1 0 0,0-1 0 0 0,3 1-31 0 0,117 4 899 0 0,-121-5-877 0 0,19-3 141 0 0,1-1-1 0 0,-1 0 1 0 0,0-2 0 0 0,0 0 0 0 0,-1-2 0 0 0,0 0 0 0 0,0-1 0 0 0,-1-1-1 0 0,7-6-162 0 0,-16 11 43 0 0,-1-1-1 0 0,-1-1 1 0 0,1 1-1 0 0,-1-1 0 0 0,0-1 1 0 0,-1 1-1 0 0,0-2 0 0 0,0 1 1 0 0,-1-1-1 0 0,0 0 1 0 0,0-1-1 0 0,-1 1 0 0 0,0-1 1 0 0,-1-1-1 0 0,0 1 1 0 0,-1-1-1 0 0,0 0 0 0 0,-1 0 1 0 0,0 0-1 0 0,0 0 0 0 0,-1 0 1 0 0,-1-1-1 0 0,0 1-42 0 0,-1 6-19 0 0,-1 1 0 0 0,0 0 0 0 0,0 0 0 0 0,0 0-1 0 0,0 0 1 0 0,-1 0 0 0 0,0 0 0 0 0,1 0 0 0 0,-1 1 0 0 0,-1-1-1 0 0,1 0 1 0 0,0 1 0 0 0,-1 0 0 0 0,0 0 0 0 0,0 0 0 0 0,0 0-1 0 0,0 0 1 0 0,0 0 0 0 0,-1 1 0 0 0,1-1 0 0 0,-1 1 0 0 0,0 0-1 0 0,1 0 1 0 0,-1 1 0 0 0,0-1 0 0 0,-3 0 19 0 0,-110-16-1666 0 0,22 43-1574 0 0,57-7-1443 0 0,23-11 1527 0 0,-8 5-8810 0 0</inkml:trace>
  <inkml:trace contextRef="#ctx0" brushRef="#br0" timeOffset="764.972">797 663 10890 0 0,'0'0'2686'0'0,"0"0"-641"0"0,0 0-372 0 0,0 0-103 0 0,0 0-151 0 0,0 0-195 0 0,0 0-192 0 0,0 0-161 0 0,0 0-160 0 0,0 0-149 0 0,0 0-94 0 0,0 0-108 0 0,0 0-51 0 0,28-10-22 0 0,85-32-48 0 0,-84 32-37 0 0,27 2 580 0 0,33 16-546 0 0,-4 14 295 0 0,36 4 818 0 0,-73-23-1295 0 0,-42-13-3375 0 0,-5 4-5316 0 0,-1 0-3280 0 0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241 534 0 0 0,'0'0'1610'0'0,"0"0"-606"0"0,0 0-287 0 0,0 0-8 0 0,0 0 253 0 0,0 0 400 0 0,0 0 336 0 0,0 0 145 0 0,0 0-142 0 0,0 0-368 0 0,0 0-421 0 0,-12 4-368 0 0,-36 13-239 0 0,36-12-99 0 0,31-5 1281 0 0,-4 0-1078 0 0,0-1 1 0 0,-1 0-1 0 0,1-1 1 0 0,-1-1-1 0 0,0 0 0 0 0,0-1 1 0 0,0-1-1 0 0,0 0 1 0 0,-1 0-1 0 0,6-4-409 0 0,37-23 558 0 0,-2-3 1 0 0,-2-1-1 0 0,-1-3 1 0 0,23-25-559 0 0,-39 31 228 0 0,0-2 1 0 0,-3-1-1 0 0,-1-2 0 0 0,18-29-228 0 0,10-40 839 0 0,-67 116 75 0 0,-80 215-869 0 0,58-121 71 0 0,5 1 0 0 0,4 1-1 0 0,5 1 1 0 0,4 0 0 0 0,5 21-116 0 0,-5 243 559 0 0,13-331-522 0 0,-2 0 0 0 0,-2 0 1 0 0,-2-1-1 0 0,-1 1 0 0 0,-2-1 1 0 0,-1 0-1 0 0,-8 14-37 0 0,8-26-15 0 0,-2 0 1 0 0,-1-2-1 0 0,0 1 0 0 0,-2-2 0 0 0,-1 1 0 0 0,-1-2 1 0 0,-1 0-1 0 0,-1-1 0 0 0,0-1 0 0 0,-2-1 0 0 0,0 0 1 0 0,-5 1 14 0 0,9-9-73 0 0,0 0 1 0 0,-2-1 0 0 0,1-1-1 0 0,-1-1 1 0 0,0 0-1 0 0,-1-1 1 0 0,0-1 0 0 0,0-1-1 0 0,0-1 1 0 0,-1 0-1 0 0,1-2 1 0 0,-1 0 0 0 0,0-1-1 0 0,-18-2 73 0 0,33 1-27 0 0,1 0-1 0 0,-1-1 0 0 0,1 0 1 0 0,-1 0-1 0 0,0 0 1 0 0,1 0-1 0 0,0-1 1 0 0,-1 0-1 0 0,1 1 1 0 0,0-2-1 0 0,0 1 0 0 0,0 0 1 0 0,0-1-1 0 0,1 0 1 0 0,-1 0-1 0 0,1 0 1 0 0,-1 0-1 0 0,1-1 1 0 0,0 1-1 0 0,0-1 0 0 0,1 0 1 0 0,-1 0-1 0 0,1 0 1 0 0,0 0-1 0 0,0 0 1 0 0,0 0-1 0 0,0-1 1 0 0,1 1-1 0 0,0-1 0 0 0,0 1 1 0 0,0-1-1 0 0,0 1 1 0 0,1-3 27 0 0,-1-5-30 0 0,0 0 1 0 0,1-1-1 0 0,0 1 0 0 0,1 0 1 0 0,1 0-1 0 0,0-1 1 0 0,0 1-1 0 0,1 1 1 0 0,1-1-1 0 0,0 0 0 0 0,1 1 1 0 0,2-4 29 0 0,22-30 73 0 0,3 2 0 0 0,1 2 0 0 0,3 1-1 0 0,1 2 1 0 0,1 1 0 0 0,3 2 0 0 0,0 1 0 0 0,2 3 0 0 0,46-25-73 0 0,-39 22 324 0 0,2 3 0 0 0,1 3 0 0 0,50-21-324 0 0,-101 51-14 0 0,-1 0-1 0 0,1 0 1 0 0,-1 1-1 0 0,0-1 1 0 0,0 0 0 0 0,0 0-1 0 0,0 1 1 0 0,-1-1-1 0 0,1 0 1 0 0,0 1-1 0 0,-1-1 1 0 0,0 1 0 0 0,1-1-1 0 0,-1 0 1 0 0,0 1-1 0 0,0-1 1 0 0,-1 1-1 0 0,1-1 1 0 0,0 1 0 0 0,-1-1-1 0 0,0 0 1 0 0,1 1-1 0 0,-1-1 1 0 0,0 0-1 0 0,0 1 1 0 0,0-1 0 0 0,0 0-1 0 0,-1 1 15 0 0,0 2-108 0 0,-7 54-1826 0 0,10-39-1969 0 0,2-3-4687 0 0,-1-13-2475 0 0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6 501 16275 0 0,'0'0'1350'0'0,"0"0"-446"0"0,0 0-153 0 0,0 0 115 0 0,0 0 121 0 0,0 0 5 0 0,0 0-221 0 0,0 0-223 0 0,0 0-158 0 0,0 0-87 0 0,0 0 35 0 0,0 0 32 0 0,0 0-7 0 0,-4-1-58 0 0,4-3-275 0 0,-1 0-1 0 0,1 0 0 0 0,0 0 0 0 0,0 0 0 0 0,0 0 1 0 0,0 0-1 0 0,1 0 0 0 0,-1 1 0 0 0,1-1 0 0 0,0 0 1 0 0,1 0-1 0 0,-1 0 0 0 0,0 1 0 0 0,1-1 0 0 0,0 0 0 0 0,0 1 1 0 0,0 0-1 0 0,0-1 0 0 0,1 1 0 0 0,-1 0 0 0 0,1 0 1 0 0,0 0-1 0 0,2-1-29 0 0,9-18 118 0 0,159-268 503 0 0,-122 190-1025 0 0,-54 109-8142 0 0,0-4 4135 0 0,0 3-7456 0 0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35 16131 0 0,'0'0'1507'0'0,"0"0"-509"0"0,0 0-131 0 0,0 0 114 0 0,0 0 81 0 0,0 0-77 0 0,0 0-251 0 0,0 0-247 0 0,0 0-146 0 0,0 0-95 0 0,0 0-73 0 0,0 0-64 0 0,-9 33-27 0 0,-30 105-60 0 0,31-55-8 0 0,9-76 3 0 0,1-1 0 0 0,0 0 0 0 0,1 0 1 0 0,0 0-1 0 0,0 0 0 0 0,0 0 1 0 0,0-1-1 0 0,1 1 0 0 0,0-1 0 0 0,0 0 1 0 0,1 0-1 0 0,-1 0 0 0 0,1-1 0 0 0,0 0 1 0 0,0 0-1 0 0,1 0 0 0 0,-1 0 1 0 0,1-1-1 0 0,0 0 0 0 0,0 0 0 0 0,0-1 1 0 0,0 1-1 0 0,0-1 0 0 0,0-1 1 0 0,1 1-1 0 0,-1-1 0 0 0,1 0 0 0 0,-1 0 1 0 0,1-1-1 0 0,0 0 0 0 0,-1 0 0 0 0,1-1 1 0 0,-1 0-1 0 0,1 0 0 0 0,-1 0 1 0 0,0-1-1 0 0,1 0 0 0 0,-1 0 0 0 0,0 0 1 0 0,0-1-1 0 0,0 0 0 0 0,0 0 1 0 0,-1-1-1 0 0,5-3-17 0 0,-2 2 67 0 0,0-2 0 0 0,0 1 0 0 0,-1-1 0 0 0,1 0 0 0 0,-1-1 0 0 0,-1 1 0 0 0,0-1 0 0 0,0-1 0 0 0,0 1 0 0 0,-1-1-1 0 0,0 0 1 0 0,-1 0 0 0 0,0-1 0 0 0,-1 1 0 0 0,0-1 0 0 0,0 0 0 0 0,-1 0 0 0 0,0 0 0 0 0,0 0 0 0 0,-2 0 0 0 0,1 0 0 0 0,-1 0 0 0 0,0 0 0 0 0,-1-1 0 0 0,-1 1 0 0 0,1 0 0 0 0,-1 0 0 0 0,-1 1 0 0 0,0-1 0 0 0,0 0 0 0 0,-1 1 0 0 0,-1-1-67 0 0,2 4-72 0 0,-1 0-1 0 0,0 1 1 0 0,0 0 0 0 0,0-1 0 0 0,0 1 0 0 0,-1 1-1 0 0,0-1 1 0 0,0 1 0 0 0,0 0 0 0 0,-1 0 0 0 0,1 0-1 0 0,-1 1 1 0 0,0 0 0 0 0,0 0 0 0 0,0 0-1 0 0,0 1 1 0 0,-6-1 72 0 0,-44 4-8708 0 0,43 3-3509 0 0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12323 0 0,'0'0'3622'0'0,"0"0"-1827"0"0,0 0-527 0 0,0 0 48 0 0,0 0-31 0 0,0 0-141 0 0,0 0-264 0 0,0 0-218 0 0,0 0-142 0 0,0 0-87 0 0,0 0-46 0 0,0 0-58 0 0,3-16-53 0 0,12-52-37 0 0,24-14 314 0 0,-20 50-397 0 0,0 1-1 0 0,2 0 0 0 0,2 2 0 0 0,1 0 1 0 0,11-10-156 0 0,17-2 64 0 0,-52 61-108 0 0,-14 103 149 0 0,13-121-106 0 0,0-1 1 0 0,0 0-1 0 0,1 1 1 0 0,-1-1-1 0 0,1 1 1 0 0,-1-1-1 0 0,1 1 0 0 0,-1-1 1 0 0,1 1-1 0 0,0-1 1 0 0,0 1-1 0 0,0-1 0 0 0,0 1 1 0 0,0-1-1 0 0,0 1 1 0 0,0 0-1 0 0,0-1 1 0 0,1 1-1 0 0,-1-1 0 0 0,0 1 1 0 0,1-1-1 0 0,-1 1 1 0 0,1-1-1 0 0,0 0 1 0 0,0 1-1 0 0,-1-1 0 0 0,1 0 1 0 0,0 1-1 0 0,0-1 1 0 0,0 0-1 0 0,0 0 1 0 0,1 0-1 0 0,-1 0 0 0 0,0 0 1 0 0,0 0-1 0 0,1 0 1 0 0,0 0 0 0 0,11-2 11 0 0,-1-2 0 0 0,1 0 1 0 0,-1 0-1 0 0,0-1 0 0 0,0-1 1 0 0,0 0-1 0 0,-1 0 0 0 0,0-1 1 0 0,0-1-1 0 0,0 0 1 0 0,-1 0-1 0 0,0-1 0 0 0,0-1-11 0 0,38-24-2 0 0,-6 2-18 0 0,49-22 45 0 0,-89 53-24 0 0,0-1-1 0 0,-1 0 1 0 0,1 1 0 0 0,0 0-1 0 0,-1-1 1 0 0,1 1-1 0 0,0 0 1 0 0,0 0 0 0 0,-1 0-1 0 0,1 0 1 0 0,0 0-1 0 0,0 0 1 0 0,-1 1-1 0 0,1-1 1 0 0,0 0 0 0 0,-1 1-1 0 0,1 0 1 0 0,0-1-1 0 0,-1 1 1 0 0,1 0-1 0 0,-1 0 1 0 0,1 0 0 0 0,-1 0-1 0 0,1 0 1 0 0,-1 0-1 0 0,0 0 1 0 0,1 0-1 0 0,-1 1 1 0 0,0-1 0 0 0,0 0-1 0 0,0 1 1 0 0,0-1-1 0 0,0 1 1 0 0,0-1 0 0 0,-1 1-1 0 0,1 0 0 0 0,6 66 177 0 0,-7-57-143 0 0,-1-7-81 0 0,0 0 0 0 0,1 0-1 0 0,-1-1 1 0 0,1 1 0 0 0,0 0 0 0 0,-1 0-1 0 0,2 0 1 0 0,-1 0 0 0 0,0 0-1 0 0,1 0 1 0 0,0 0 0 0 0,0 0-1 0 0,0-1 1 0 0,0 1 0 0 0,1 0-1 0 0,-1-1 1 0 0,1 1 0 0 0,0-1 0 0 0,0 1-1 0 0,1-1 1 0 0,-1 0 0 0 0,0 0-1 0 0,1 0 1 0 0,0 0 0 0 0,0 0-1 0 0,0-1 1 0 0,0 1 0 0 0,0-1-1 0 0,0 0 1 0 0,1 0 0 0 0,-1 0 0 0 0,1 0-1 0 0,-1-1 1 0 0,1 0 0 0 0,0 1-1 0 0,2-1 48 0 0,4-1-1564 0 0,-2 0-2261 0 0,-1 0-5383 0 0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6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19 262 23837 0 0,'0'0'656'0'0,"0"0"-488"0"0,0 0 40 0 0,0 0 128 0 0,0 0 40 0 0,0 0-23 0 0,0 0-129 0 0,0 0-128 0 0,0 0-104 0 0,-8 199-72 0 0,4-170-176 0 0,-1-3-225 0 0,3 4-367 0 0,2-8-520 0 0,0 0-696 0 0,0-8-1601 0 0,0-2-8922 0 0</inkml:trace>
  <inkml:trace contextRef="#ctx0" brushRef="#br0" timeOffset="160.792">11 1 20420 0 0,'0'0'1969'0'0,"0"0"-825"0"0,0 0-296 0 0,0 0-264 0 0,0 0-176 0 0,0 0-184 0 0,0 0-144 0 0,0 0-240 0 0,0 0-208 0 0,0 0-224 0 0,0 0-496 0 0,0 0-800 0 0,0 0-2657 0 0,0 0-8530 0 0</inkml:trace>
  <inkml:trace contextRef="#ctx0" brushRef="#br0" timeOffset="877.706">328 240 16235 0 0,'0'0'949'0'0,"0"0"-496"0"0,0 0-232 0 0,0 0 4 0 0,0 0 31 0 0,0 0-4 0 0,0 0-26 0 0,0 0-11 0 0,0 0 8 0 0,0 0-13 0 0,0 0 11 0 0,0 0-35 0 0,-1-4-47 0 0,0-5-1216 0 0,-3 11 8435 0 0,-1 6-6716 0 0,-65 150 505 0 0,65-44-866 0 0,7-108-269 0 0,1 0 1 0 0,-1-1-1 0 0,2 1 0 0 0,-1 0 1 0 0,1-1-1 0 0,-1 0 0 0 0,1 0 0 0 0,1 0 1 0 0,-1 0-1 0 0,1-1 0 0 0,0 1 1 0 0,0-1-1 0 0,0-1 0 0 0,0 1 1 0 0,1-1-1 0 0,0 0 0 0 0,-1 0 0 0 0,5 1-12 0 0,0 1 20 0 0,0-2-1 0 0,0 1 1 0 0,1-2-1 0 0,-1 1 0 0 0,1-1 1 0 0,-1-1-1 0 0,1 0 1 0 0,-1-1-1 0 0,1 1 0 0 0,0-2 1 0 0,9-1-20 0 0,-10-1 32 0 0,-1 0-1 0 0,-1-1 1 0 0,1 0 0 0 0,0-1 0 0 0,-1 1 0 0 0,0-2-1 0 0,0 1 1 0 0,-1-1 0 0 0,1 0 0 0 0,-1-1 0 0 0,-1 0 0 0 0,1 0-1 0 0,-1 0 1 0 0,0-1 0 0 0,-1 0 0 0 0,0 0 0 0 0,0 0-1 0 0,0-1 1 0 0,-1 1 0 0 0,2-8-32 0 0,1 1 12 0 0,-1 1 0 0 0,0-1 0 0 0,-1 0 0 0 0,-1 0-1 0 0,0-1 1 0 0,-1 1 0 0 0,-1-1 0 0 0,-1 0 0 0 0,0 1 0 0 0,0-1 0 0 0,-2 0 0 0 0,0 0-1 0 0,-1 0 1 0 0,0 1 0 0 0,-2-1 0 0 0,0 1 0 0 0,0 0 0 0 0,-1 0 0 0 0,-1 0 0 0 0,-1 1 0 0 0,0 0-1 0 0,-1 0 1 0 0,-8-12-12 0 0,9 21-60 0 0,0 0 0 0 0,1 1-1 0 0,-1 0 1 0 0,-1 1 0 0 0,1 0-1 0 0,0 0 1 0 0,-1 0 0 0 0,1 1-1 0 0,-1 0 1 0 0,0 0 0 0 0,0 1-1 0 0,0 0 1 0 0,0 1 0 0 0,0 0-1 0 0,0 0 1 0 0,0 0-1 0 0,0 1 1 0 0,0 0 0 0 0,0 1-1 0 0,1 0 1 0 0,-1 0 0 0 0,0 1-1 0 0,1 0 1 0 0,0 0 0 0 0,0 0-1 0 0,0 1 1 0 0,0 0 0 0 0,0 1-1 0 0,1-1 1 0 0,-1 1 0 0 0,1 1-1 0 0,1-1 1 0 0,-1 1 0 0 0,1 0-1 0 0,0 0 1 0 0,-3 5 60 0 0,-48 55-2158 0 0,23-20-4631 0 0,24-30-5045 0 0</inkml:trace>
  <inkml:trace contextRef="#ctx0" brushRef="#br0" timeOffset="1200.816">873 177 17524 0 0,'0'0'1460'0'0,"0"0"-494"0"0,0 0-94 0 0,0 0 121 0 0,0 0 78 0 0,0 0-116 0 0,0 0-244 0 0,0 0-248 0 0,0 0-142 0 0,0 0-54 0 0,0 0-47 0 0,0 0-13 0 0,0 0-35 0 0,-9 18-26 0 0,-25 55-11 0 0,32-69-118 0 0,0 1-1 0 0,0-1 1 0 0,1 1 0 0 0,0 0-1 0 0,0 0 1 0 0,0 0-1 0 0,0 0 1 0 0,1 0 0 0 0,0 0-1 0 0,0-1 1 0 0,0 1 0 0 0,1 0-1 0 0,-1 0 1 0 0,1 0-1 0 0,0 0 1 0 0,1 0-17 0 0,-1 2 19 0 0,3 2 9 0 0,-1 0 0 0 0,2-1 0 0 0,-1 1-1 0 0,1-1 1 0 0,0 0 0 0 0,0-1-1 0 0,1 1 1 0 0,0-1 0 0 0,1 0 0 0 0,-1-1-1 0 0,1 1 1 0 0,1-1 0 0 0,-1-1 0 0 0,1 1-1 0 0,0-1 1 0 0,0-1 0 0 0,1 1 0 0 0,-1-1-1 0 0,1-1 1 0 0,0 0 0 0 0,0 0-1 0 0,0-1 1 0 0,0 0 0 0 0,0 0 0 0 0,1-1-1 0 0,-1 0 1 0 0,1-1 0 0 0,-1 0 0 0 0,8-1-28 0 0,-7-3 74 0 0,-1 0 1 0 0,0-1-1 0 0,-1 0 1 0 0,1 0-1 0 0,-1-1 1 0 0,0 0-1 0 0,-1-1 1 0 0,1 0-1 0 0,-1 0 1 0 0,-1 0-1 0 0,1-1 1 0 0,-1 0-1 0 0,-1 0 1 0 0,1 0-1 0 0,-1-1 1 0 0,-1 0-1 0 0,1 0 1 0 0,-2 0-1 0 0,1-1 1 0 0,-1 1-1 0 0,-1-1 1 0 0,1-1-75 0 0,-3 10 1 0 0,49-93 147 0 0,-14 32-1546 0 0,-17 19-2341 0 0,-16 33-1930 0 0,-1 5-6589 0 0</inkml:trace>
  <inkml:trace contextRef="#ctx0" brushRef="#br0" timeOffset="1613.936">1675 78 19796 0 0,'0'0'1631'0'0,"0"0"-476"0"0,0 0-208 0 0,0 0-45 0 0,0 0-54 0 0,0 0-120 0 0,0 0-145 0 0,0 0-155 0 0,0 0-55 0 0,0 0-37 0 0,0 0-30 0 0,0 0-12 0 0,0 0-67 0 0,2-3-74 0 0,-3-8-39 0 0,-23 18-81 0 0,-32 23-21 0 0,46-23-2 0 0,6-6-18 0 0,1 0 1 0 0,-1 1 0 0 0,0-1-1 0 0,1 1 1 0 0,0 0 0 0 0,-1 1-1 0 0,1-1 1 0 0,0 0 0 0 0,0 1 0 0 0,0 0-1 0 0,1-1 1 0 0,-1 1 0 0 0,1 0-1 0 0,-1 0 1 0 0,1 1 0 0 0,0-1-1 0 0,0 0 1 0 0,1 1 0 0 0,-1 0-1 0 0,1-1 1 0 0,-1 1 0 0 0,1 0-1 0 0,0-1 1 0 0,1 1 0 0 0,-1 0-1 0 0,1 0 1 0 0,-1 0 0 0 0,1 0-1 0 0,0 2 8 0 0,67 54 38 0 0,-56-50 15 0 0,0 1-1 0 0,-2 0 1 0 0,1 1 0 0 0,-1 0 0 0 0,-1 0 0 0 0,0 1-1 0 0,-1 0 1 0 0,0 0 0 0 0,-1 1 0 0 0,2 8-53 0 0,-6-10 35 0 0,-1 0 1 0 0,0-1-1 0 0,-1 1 0 0 0,0 0 1 0 0,-1 0-1 0 0,0 0 0 0 0,-1 0 1 0 0,0 0-1 0 0,-1-1 0 0 0,0 1 1 0 0,-1-1-1 0 0,0 0 0 0 0,-1 0 1 0 0,0 0-1 0 0,-1-1 0 0 0,0 0 1 0 0,-1 0-1 0 0,0 0 0 0 0,0-1 1 0 0,-1 0-1 0 0,0 0 0 0 0,-1-1 1 0 0,0 0-1 0 0,0 0 0 0 0,0-1 1 0 0,-1-1-1 0 0,-1 1 0 0 0,1-2 1 0 0,-1 1-1 0 0,0-2 0 0 0,0 1 1 0 0,0-1-1 0 0,0-1 0 0 0,-1 0 1 0 0,0-1-1 0 0,-9 1-35 0 0,17-3-99 0 0,1-1-1 0 0,-1 0 0 0 0,1 0 1 0 0,0 0-1 0 0,-1-1 1 0 0,1 1-1 0 0,0-1 0 0 0,0 1 1 0 0,0-1-1 0 0,0 0 0 0 0,0-1 1 0 0,0 1-1 0 0,1 0 1 0 0,-1-1-1 0 0,1 1 0 0 0,-1-1 1 0 0,1 0-1 0 0,0 0 1 0 0,0 0-1 0 0,0 0 0 0 0,1 0 1 0 0,-1 0-1 0 0,1 0 0 0 0,0-1 1 0 0,-1 1-1 0 0,2-1 1 0 0,-1 1-1 0 0,0-1 0 0 0,1 1 1 0 0,-1-1-1 0 0,1-2 100 0 0,-6-41-10537 0 0,6 32-2274 0 0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2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112 246 0 0 0,'0'0'295'0'0,"0"0"824"0"0,0 0 632 0 0,0 0 420 0 0,0 0 129 0 0,0 0-178 0 0,0 0-291 0 0,0 0-261 0 0,0 0-159 0 0,0 0-39 0 0,1-5-38 0 0,5-14-90 0 0,-4 14-120 0 0,-2 5-134 0 0,1 7 3517 0 0,5 24-4092 0 0,7 71 433 0 0,-3 1 0 0 0,-5 47-848 0 0,-5-95 61 0 0,-3 0 0 0 0,-1 0-1 0 0,-4 0 1 0 0,-1-1-1 0 0,-15 47-60 0 0,-35 6 83 0 0,58-106-83 0 0,0 0 1 0 0,0-1-1 0 0,0 1 1 0 0,0 0-1 0 0,0-1 1 0 0,0 1-1 0 0,0 0 1 0 0,0-1-1 0 0,0 0 1 0 0,0 1-1 0 0,-1-1 1 0 0,1 0-1 0 0,0 1 1 0 0,0-1-1 0 0,0 0 1 0 0,-1 0-1 0 0,1 0 1 0 0,0 0-1 0 0,0 0 1 0 0,-1 0-1 0 0,1 0 1 0 0,0 0-1 0 0,0-1 0 0 0,0 1 1 0 0,-1-1-1 0 0,1 1 1 0 0,0 0-1 0 0,0-1 1 0 0,0 0-1 0 0,0 1 1 0 0,0-1-1 0 0,0 0 1 0 0,0 1-1 0 0,0-1 1 0 0,0 0-1 0 0,0 0 1 0 0,1 0-1 0 0,-1 0 1 0 0,0 0-1 0 0,0 0 1 0 0,1 0-1 0 0,-1 0 1 0 0,1 0-1 0 0,-1 0 1 0 0,1 0-1 0 0,-1 0 1 0 0,1-1-1 0 0,0 1 1 0 0,-1 0-1 0 0,1 0 1 0 0,0 0-1 0 0,0-1 0 0 0,0 1 1 0 0,0 0-1 0 0,0 0 1 0 0,0-1-1 0 0,0 1 1 0 0,1 0-1 0 0,0-37-4 0 0,1 0 1 0 0,3 1-1 0 0,1 0 1 0 0,1 0-1 0 0,2 0 1 0 0,2 1-1 0 0,1 0 1 0 0,2 1-1 0 0,2 1 1 0 0,1 0-1 0 0,14-21 4 0 0,-6 6-13 0 0,3 1 0 0 0,1 2 0 0 0,2 0 0 0 0,2 2 0 0 0,2 2 0 0 0,2 1 0 0 0,2 2-1 0 0,1 1 1 0 0,2 3 0 0 0,2 1 0 0 0,27-16 13 0 0,-62 45-5 0 0,-1 0 0 0 0,1 0 1 0 0,0 0-1 0 0,0 1 0 0 0,0 1 0 0 0,1 0 0 0 0,-1 0 0 0 0,1 0 0 0 0,0 1 0 0 0,-1 1 0 0 0,1 0 1 0 0,1 0 4 0 0,-8 3 3 0 0,-1-1 1 0 0,1 1 0 0 0,-1 0 0 0 0,0 0 0 0 0,0 0 0 0 0,1 0 0 0 0,-1 0-1 0 0,-1 0 1 0 0,1 1 0 0 0,0-1 0 0 0,0 0 0 0 0,-1 1 0 0 0,0 0 0 0 0,1-1-1 0 0,-1 1 1 0 0,0 0 0 0 0,0 0 0 0 0,-1 0 0 0 0,1-1 0 0 0,0 1 0 0 0,-1 0-1 0 0,0 0 1 0 0,0 0 0 0 0,0 0 0 0 0,0 0 0 0 0,0 0 0 0 0,0 0 0 0 0,-1 1-4 0 0,-3 26 18 0 0,0-1 1 0 0,-2 0-1 0 0,-1 0 1 0 0,-1-1-1 0 0,-2 0 1 0 0,0-1-1 0 0,-2 0 1 0 0,-1 0-1 0 0,-1-1 1 0 0,-2-1-1 0 0,0 0 1 0 0,-2-2-1 0 0,0 0 1 0 0,-1 0-1 0 0,-2-2 1 0 0,-4 3-19 0 0,-17 18 8 0 0,-2-3 0 0 0,-2-1 0 0 0,-1-3 0 0 0,-2-1 0 0 0,-2-2-8 0 0,45-28-17 0 0,0-1 1 0 0,0 0 0 0 0,-1 0-1 0 0,1 0 1 0 0,-1-1 0 0 0,0 0-1 0 0,0 0 1 0 0,1 0 0 0 0,-1-1 0 0 0,0 0-1 0 0,0 0 1 0 0,0-1 0 0 0,-2 0 16 0 0,7-2-49 0 0,0 0 0 0 0,0-1 1 0 0,0 1-1 0 0,1 0 1 0 0,-1-1-1 0 0,1 1 0 0 0,0-1 1 0 0,-1 1-1 0 0,1-1 0 0 0,0 0 1 0 0,1 0-1 0 0,-1 1 1 0 0,0-1-1 0 0,1 0 0 0 0,0 0 1 0 0,-1 0-1 0 0,1 1 1 0 0,0-1-1 0 0,0 0 0 0 0,1 0 1 0 0,-1 0-1 0 0,1 0 1 0 0,-1 1-1 0 0,1-1 0 0 0,0 0 1 0 0,0 0-1 0 0,0 1 0 0 0,0-1 1 0 0,1 1-1 0 0,-1-1 1 0 0,1 0 48 0 0,89-120-4899 0 0,-63 90-799 0 0,-10 13-5894 0 0</inkml:trace>
  <inkml:trace contextRef="#ctx0" brushRef="#br0" timeOffset="3221.122">999 88 11698 0 0,'0'0'1626'0'0,"0"0"-483"0"0,0 0-136 0 0,0 0 45 0 0,0 0-29 0 0,0 0-132 0 0,0 0-191 0 0,0 0-140 0 0,0 0-68 0 0,0 0-58 0 0,0 0-38 0 0,-4 29-73 0 0,-12 92-74 0 0,23 19 194 0 0,19 140-155 0 0,-21-298 1455 0 0,-3-35-1513 0 0,2 0-1 0 0,2 1 1 0 0,3 0 0 0 0,2 0 0 0 0,2 1 0 0 0,3 1 0 0 0,1 0-1 0 0,3 1 1 0 0,19-33-230 0 0,-35 74 10 0 0,1 0 0 0 0,0 1-1 0 0,0 0 1 0 0,1 0 0 0 0,0 0-1 0 0,0 0 1 0 0,1 1 0 0 0,0 0-1 0 0,0 1 1 0 0,0-1 0 0 0,0 1 0 0 0,1 1-1 0 0,0-1 1 0 0,0 1 0 0 0,2 0-10 0 0,-9 5-1 0 0,1-1 1 0 0,0 1 0 0 0,-1 0 0 0 0,1 0 0 0 0,0 0 0 0 0,-1 0 0 0 0,1 0 0 0 0,-1 0-1 0 0,1 0 1 0 0,-1 0 0 0 0,0 1 0 0 0,1-1 0 0 0,-1 0 0 0 0,0 1 0 0 0,0-1-1 0 0,0 1 1 0 0,0 0 0 0 0,0-1 0 0 0,-1 1 0 0 0,1 0 0 0 0,0-1 0 0 0,-1 1 0 0 0,1 0-1 0 0,-1 0 1 0 0,0-1 0 0 0,1 1 0 0 0,-1 0 0 0 0,0 0 0 0 0,0 0 0 0 0,0 0-1 0 0,0-1 1 0 0,-1 1 0 0 0,1 0 0 0 0,0 0 0 0 0,-1 0 0 0 0,1-1 0 0 0,-1 1-1 0 0,0 0 1 0 0,0 1 0 0 0,0 10-22 0 0,1 4-291 0 0,-2 1 0 0 0,0-1 0 0 0,-1 0 0 0 0,0 0 1 0 0,-2 0-1 0 0,0-1 0 0 0,0 1 0 0 0,-2-1 0 0 0,-6 11 313 0 0,7-7-2986 0 0,6-10-6924 0 0,0-6-632 0 0</inkml:trace>
  <inkml:trace contextRef="#ctx0" brushRef="#br0" timeOffset="3590.41">1500 394 15899 0 0,'0'0'1583'0'0,"0"0"-369"0"0,0 0-139 0 0,0 0-28 0 0,0 0-71 0 0,0 0-149 0 0,0 0-186 0 0,0 0-179 0 0,0 0-144 0 0,31-18-73 0 0,100-54-43 0 0,-79 24 54 0 0,-48 39-206 0 0,0 1-18 0 0,-1 0 1 0 0,0-1 0 0 0,0 1 0 0 0,-1-1-1 0 0,0 0 1 0 0,0 1 0 0 0,-1-1 0 0 0,0 0 0 0 0,0 0-1 0 0,-1-8-32 0 0,-1 14-1 0 0,1 0 1 0 0,0 0-1 0 0,0 0 0 0 0,-1 0 0 0 0,0 0 1 0 0,0 0-1 0 0,0 0 0 0 0,0 0 0 0 0,0 1 0 0 0,0-1 1 0 0,-1 0-1 0 0,1 1 0 0 0,-1-1 0 0 0,0 1 1 0 0,0-1-1 0 0,0 1 0 0 0,0 0 0 0 0,0 0 1 0 0,0 0-1 0 0,-1 0 0 0 0,1 0 0 0 0,-1 0 0 0 0,1 0 1 0 0,-1 1-1 0 0,1 0 0 0 0,-1-1 0 0 0,0 1 1 0 0,0 0-1 0 0,0 0 0 0 0,0 1 0 0 0,0-1 0 0 0,-1 1 1 0 0,-8 0-42 0 0,0 1 0 0 0,0 1 0 0 0,0 0-1 0 0,1 1 1 0 0,-1 0 0 0 0,1 0 0 0 0,-1 2 0 0 0,1-1-1 0 0,1 1 1 0 0,-1 1 0 0 0,1 0 0 0 0,-1 0-1 0 0,2 1 1 0 0,-1 1 0 0 0,1-1 0 0 0,0 2-1 0 0,1-1 1 0 0,0 1 0 0 0,0 0 0 0 0,1 1 0 0 0,-6 8 42 0 0,0-2-5 0 0,0 1 1 0 0,1 0 0 0 0,1 1 0 0 0,1 0-1 0 0,0 0 1 0 0,2 1 0 0 0,0 1 0 0 0,1-1 0 0 0,0 1-1 0 0,2 0 1 0 0,1 1 0 0 0,0-1 0 0 0,0 21 4 0 0,4-36 7 0 0,0-1 0 0 0,0 1 0 0 0,1 0 0 0 0,0 0 0 0 0,0-1 0 0 0,0 1 1 0 0,0-1-1 0 0,1 1 0 0 0,0-1 0 0 0,0 1 0 0 0,0-1 0 0 0,0 0 0 0 0,1 0 0 0 0,-1 0 0 0 0,1 0 0 0 0,0-1 1 0 0,0 1-1 0 0,1-1 0 0 0,-1 1 0 0 0,1-1 0 0 0,0 0 0 0 0,-1-1 0 0 0,1 1 0 0 0,0-1 0 0 0,1 1 0 0 0,-1-1 1 0 0,0 0-1 0 0,1-1 0 0 0,-1 1 0 0 0,1-1 0 0 0,0 0 0 0 0,-1 0 0 0 0,1 0 0 0 0,1-1-7 0 0,14 1-20 0 0,0-1-1 0 0,0-1 1 0 0,0 0-1 0 0,0-2 0 0 0,-1 0 1 0 0,1-1-1 0 0,-1-1 1 0 0,0-1-1 0 0,0-1 1 0 0,-1-1-1 0 0,0 0 1 0 0,0-1-1 0 0,-1-1 0 0 0,0-1 1 0 0,-1 0-1 0 0,0-1 1 0 0,5-5 20 0 0,35-38-4536 0 0,-9-5-4396 0 0,-37 45-1648 0 0</inkml:trace>
  <inkml:trace contextRef="#ctx0" brushRef="#br0" timeOffset="3960.714">1919 48 12867 0 0,'0'0'3899'0'0,"0"0"-2332"0"0,0 0-816 0 0,0 0 97 0 0,0 0 199 0 0,0 0 59 0 0,0 0-53 0 0,0 0-142 0 0,0 0-153 0 0,0 0-100 0 0,0 0-73 0 0,0 0-80 0 0,0 0-94 0 0,16 32-75 0 0,50 102-117 0 0,-24-22 60 0 0,-36-84-245 0 0,28 239 78 0 0,-24-234-149 0 0,-10-32 42 0 0,1-1 1 0 0,-1 0 0 0 0,1 0-1 0 0,-1 0 1 0 0,1 1 0 0 0,-1-1-1 0 0,1 0 1 0 0,-1 0-1 0 0,1 0 1 0 0,-1 0 0 0 0,1 0-1 0 0,-1 0 1 0 0,1 0 0 0 0,0 0-1 0 0,-1 0 1 0 0,1-1 0 0 0,-1 1-1 0 0,1 0 1 0 0,-1 0 0 0 0,1 0-1 0 0,-1-1 1 0 0,1 1-1 0 0,-1 0 1 0 0,0 0 0 0 0,1-1-1 0 0,-1 1 1 0 0,1 0 0 0 0,-1-1-1 0 0,0 1 1 0 0,1-1 0 0 0,-1 1-1 0 0,1 0 1 0 0,-1-1 0 0 0,0 1-1 0 0,0-1 1 0 0,1 1 0 0 0,-1-1-1 0 0,0 1 1 0 0,0-1-1 0 0,0 1 1 0 0,0-1 0 0 0,1 1-1 0 0,-1-1 1 0 0,0 1 0 0 0,0-1-1 0 0,0 1 1 0 0,0-1-6 0 0,163-406 1430 0 0,-94 220-1004 0 0,-67 183-322 0 0,7-13-387 0 0,-6 22-446 0 0,-19 62-1753 0 0,6-40-1836 0 0,8-22 3046 0 0,-3 10-10824 0 0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502 674 0 0 0,'0'0'676'0'0,"0"0"266"0"0,0 0 191 0 0,0 0 168 0 0,0 0 120 0 0,0 0 59 0 0,0 0-110 0 0,0 0-170 0 0,0 0-163 0 0,0 0-188 0 0,-8-10-18 0 0,-26-31-12 0 0,-25 8 2483 0 0,41 28-2493 0 0,-61 2 1748 0 0,73 5-2506 0 0,0 1-1 0 0,0 0 1 0 0,0 0 0 0 0,0 0-1 0 0,1 1 1 0 0,-1 0 0 0 0,1 0-1 0 0,0 0 1 0 0,0 1 0 0 0,1-1-1 0 0,-1 1 1 0 0,1 0 0 0 0,0 1-1 0 0,0-1 1 0 0,1 1 0 0 0,-1 0-1 0 0,1 0 1 0 0,1 0 0 0 0,-1 0-1 0 0,1 0 1 0 0,0 1 0 0 0,0-1-1 0 0,1 0 1 0 0,0 1 0 0 0,-1 6-51 0 0,1-8 13 0 0,-1-1 1 0 0,1 1 0 0 0,-1 0-1 0 0,1-1 1 0 0,0 1 0 0 0,1 0-1 0 0,-1 0 1 0 0,1 0-1 0 0,0 0 1 0 0,0-1 0 0 0,1 1-1 0 0,0 0 1 0 0,-1 0 0 0 0,1 0-1 0 0,1-1 1 0 0,-1 1-1 0 0,1-1 1 0 0,0 1 0 0 0,0-1-1 0 0,0 1 1 0 0,0-1 0 0 0,1 0-1 0 0,0 0 1 0 0,0 0-1 0 0,0-1 1 0 0,0 1 0 0 0,1-1-1 0 0,-1 1 1 0 0,1-1 0 0 0,0 0-1 0 0,0 0 1 0 0,0-1-1 0 0,0 1 1 0 0,1-1 0 0 0,-1 0-1 0 0,0 0 1 0 0,1-1-1 0 0,0 1 1 0 0,-1-1 0 0 0,1 0-1 0 0,0 0 1 0 0,1 0-14 0 0,13-1 110 0 0,62-13 300 0 0,-51-7-323 0 0,-1-2 0 0 0,-1-1 0 0 0,0-1 0 0 0,-2-2 0 0 0,-1-1 0 0 0,-1 0 0 0 0,-2-2 0 0 0,-1 0 0 0 0,-1-2 0 0 0,-1-1-87 0 0,-4 10-13 0 0,-1 0 0 0 0,-1-1 0 0 0,-1 0 0 0 0,-2-1 1 0 0,0 0-1 0 0,-1-1 0 0 0,-2 0 0 0 0,0 0 0 0 0,-2-1 1 0 0,-1 0-1 0 0,0 0 0 0 0,-2 0 0 0 0,-2 0 0 0 0,0 0 1 0 0,-2-12 12 0 0,0 31-36 0 0,1 0 1 0 0,-1 0 0 0 0,0 0-1 0 0,0 0 1 0 0,-1 0 0 0 0,0 0 0 0 0,0 1-1 0 0,0 0 1 0 0,-1-1 0 0 0,0 1 0 0 0,0 0-1 0 0,-1 1 1 0 0,0-1 0 0 0,0 1 0 0 0,0 0-1 0 0,-1 0 1 0 0,1 1 0 0 0,-1-1 0 0 0,0 1-1 0 0,0 0 1 0 0,-1 1 0 0 0,1 0-1 0 0,-1 0 1 0 0,0 0 0 0 0,0 1 0 0 0,0 0-1 0 0,0 0 1 0 0,0 1 0 0 0,0-1 0 0 0,0 2-1 0 0,-1-1 1 0 0,1 1 0 0 0,0 0 0 0 0,-4 1 35 0 0,1 2-14 0 0,0 1 0 0 0,1 0 0 0 0,0 0 0 0 0,-1 1 0 0 0,1 0 0 0 0,1 1 0 0 0,-1 0 0 0 0,1 1 0 0 0,0-1 0 0 0,0 1 0 0 0,1 1 0 0 0,0-1 0 0 0,1 1 0 0 0,-1 1 0 0 0,1-1 0 0 0,1 1 1 0 0,0 0-1 0 0,0 0 0 0 0,1 1 0 0 0,0-1 0 0 0,0 1 0 0 0,1 0 0 0 0,1 0 0 0 0,-1 4 14 0 0,-1-2 34 0 0,0 0 0 0 0,2 1-1 0 0,-1 0 1 0 0,2 0 0 0 0,-1-1 0 0 0,2 1 0 0 0,0 0 0 0 0,0 0 0 0 0,1 0-1 0 0,1 0 1 0 0,0 0 0 0 0,1-1 0 0 0,0 1 0 0 0,1-1 0 0 0,1 0 0 0 0,-1 0-1 0 0,2 0 1 0 0,3 5-34 0 0,8 5 146 0 0,2 0 0 0 0,0-1 1 0 0,2-1-1 0 0,0-1 0 0 0,1-1 0 0 0,1 0 0 0 0,0-2 0 0 0,1-1 0 0 0,1-1 0 0 0,1-1 0 0 0,0-1 0 0 0,0-1 0 0 0,6 0-146 0 0,130 49 627 0 0,-157-59-1520 0 0,5 1 2018 0 0,-8-3-5586 0 0,-1-1-4986 0 0,-1 1-1242 0 0</inkml:trace>
  <inkml:trace contextRef="#ctx0" brushRef="#br0" timeOffset="329.994">1 1079 12027 0 0,'0'0'1949'0'0,"0"0"-1023"0"0,0 0-270 0 0,0 0 296 0 0,0 0 279 0 0,0 0 65 0 0,0 0-114 0 0,35 1-186 0 0,113 4-169 0 0,-117-4-449 0 0,0-2-1 0 0,0 0 1 0 0,0-3 0 0 0,0 0-1 0 0,14-5-377 0 0,7-1 314 0 0,330-60 5 0 0,-379 70-1365 0 0,16-1 1884 0 0,-15 4-5313 0 0,-2 2-6246 0 0,-2-1 1562 0 0</inkml:trace>
  <inkml:trace contextRef="#ctx0" brushRef="#br0" timeOffset="861.673">319 1303 10714 0 0,'0'0'2788'0'0,"0"0"-1165"0"0,0 0-481 0 0,0 0 20 0 0,0 0 37 0 0,0 0-92 0 0,0 0-211 0 0,0 0-253 0 0,0 0-206 0 0,0 0-133 0 0,0 0-84 0 0,0 0-58 0 0,-32 33-42 0 0,-99 101-9 0 0,86-70 35 0 0,42-52-102 0 0,0-6-9 0 0,0-1 0 0 0,1 1 0 0 0,0 0 0 0 0,0 0 0 0 0,0 0 0 0 0,1 0 0 0 0,0 0 0 0 0,0 0 0 0 0,1 0 0 0 0,-1 0-1 0 0,1 0 1 0 0,1 0 0 0 0,-1 1 0 0 0,1-1 0 0 0,0 0 0 0 0,0 0 0 0 0,1 0 0 0 0,0 0 0 0 0,0-1 0 0 0,0 1 0 0 0,1 0 0 0 0,0-1 0 0 0,0 0 0 0 0,0 1 0 0 0,1-1-1 0 0,-1-1 1 0 0,1 1 0 0 0,0 0 0 0 0,1-1 0 0 0,-1 0 0 0 0,1 0 0 0 0,0 0 0 0 0,0-1 0 0 0,0 1 0 0 0,1-1 0 0 0,-1 0-35 0 0,13-2 93 0 0,0 0 1 0 0,0-1 0 0 0,0-1-1 0 0,0-1 1 0 0,-1 0 0 0 0,1-1-1 0 0,0-1 1 0 0,-1-1-1 0 0,0-1 1 0 0,0 0 0 0 0,-1-1-1 0 0,0 0 1 0 0,0-2-1 0 0,0 0 1 0 0,-1-1 0 0 0,-1 0-1 0 0,1-1 1 0 0,-2 0 0 0 0,0-2-1 0 0,6-6-93 0 0,3-1 38 0 0,0-1-1 0 0,-1-1 1 0 0,-1-1-1 0 0,-1-1 1 0 0,-2 0-1 0 0,0-2 1 0 0,-1 0 0 0 0,-2 0-1 0 0,-1-1 1 0 0,-1-1-1 0 0,-1-1 1 0 0,-1 1-1 0 0,0-8-37 0 0,-8 22-1 0 0,0 0-1 0 0,0 0 0 0 0,-2-1 0 0 0,0 1 1 0 0,0 0-1 0 0,-1-1 0 0 0,-1 1 0 0 0,-1 0 1 0 0,0 0-1 0 0,-1-1 2 0 0,3 10-16 0 0,0 0 0 0 0,-1 0 0 0 0,0 0 0 0 0,0 0 0 0 0,-1 0 0 0 0,1 0 0 0 0,-1 0-1 0 0,0 1 1 0 0,0 0 0 0 0,-1-1 0 0 0,1 1 0 0 0,-1 0 0 0 0,0 1 0 0 0,0-1 0 0 0,0 1 0 0 0,0 0 0 0 0,-1 0 0 0 0,1 0 0 0 0,-1 0 0 0 0,0 1 0 0 0,0 0 0 0 0,0 0 0 0 0,0 0 0 0 0,0 0 0 0 0,0 1 0 0 0,-1 0 0 0 0,1 0 0 0 0,-1 1 16 0 0,-3 0-38 0 0,-1 0 0 0 0,1 1 0 0 0,0 0 0 0 0,0 0 0 0 0,0 1 1 0 0,0 0-1 0 0,0 1 0 0 0,0 0 0 0 0,0 1 0 0 0,1-1 0 0 0,-1 2 1 0 0,1-1-1 0 0,0 1 0 0 0,1 0 0 0 0,-1 1 0 0 0,1 0 0 0 0,0 0 1 0 0,0 1-1 0 0,-2 3 38 0 0,-4 5-3 0 0,0 0-1 0 0,1 2 1 0 0,1-1 0 0 0,0 2 0 0 0,2-1 0 0 0,0 1 0 0 0,1 1-1 0 0,-3 9 4 0 0,8-20 11 0 0,0 1-1 0 0,0-1 1 0 0,1 1-1 0 0,0 0 1 0 0,1 0-1 0 0,0-1 1 0 0,0 1-1 0 0,1 0 1 0 0,0 0-1 0 0,1 0 1 0 0,0 0-1 0 0,0 0 1 0 0,1 0-1 0 0,0-1 0 0 0,0 1 1 0 0,1-1-1 0 0,0 1 1 0 0,1-1-1 0 0,0 0 1 0 0,0 0-1 0 0,1-1 1 0 0,0 1-1 0 0,0-1 1 0 0,0 0-1 0 0,1-1 1 0 0,0 1-1 0 0,6 4-10 0 0,6 0 51 0 0,-1 0 0 0 0,2-2 0 0 0,-1 0 0 0 0,1-1-1 0 0,1 0 1 0 0,-1-2 0 0 0,1 0 0 0 0,0-2 0 0 0,1 0 0 0 0,-1-1 0 0 0,1-1 0 0 0,-1-1-1 0 0,1-1 1 0 0,17-2-51 0 0,-37 3-39 0 0,1-1 0 0 0,-1 0-1 0 0,1 0 1 0 0,0 0 0 0 0,-1 0-1 0 0,1-1 1 0 0,-1 1 0 0 0,1 0-1 0 0,-1-1 1 0 0,1 1 0 0 0,-1-1-1 0 0,1 1 1 0 0,-1-1 0 0 0,0 1-1 0 0,1-1 1 0 0,-1 0 0 0 0,0 0 0 0 0,1 0-1 0 0,-1 0 1 0 0,0 0 0 0 0,0 0-1 0 0,0 0 1 0 0,0 0 0 0 0,0-1-1 0 0,0 1 1 0 0,0 0 0 0 0,0-1-1 0 0,-1 1 1 0 0,2-1 39 0 0,2-13-4395 0 0,-2-2-5390 0 0,-2 15 8491 0 0,1-5-8312 0 0</inkml:trace>
  <inkml:trace contextRef="#ctx0" brushRef="#br0" timeOffset="1248.328">1098 1060 15259 0 0,'0'0'1415'0'0,"0"0"-343"0"0,0 0 1 0 0,0 0 152 0 0,0 0 78 0 0,0 0-100 0 0,0 0-249 0 0,0 0-255 0 0,0 0-167 0 0,0 0-106 0 0,0 0-103 0 0,-15 35-64 0 0,-46 106-50 0 0,8-29 137 0 0,-64 127-233 0 0,116-237-114 0 0,-1 0 0 0 0,1 0 0 0 0,0 1 0 0 0,0-1 0 0 0,0 0 0 0 0,0 1 0 0 0,0-1 0 0 0,0 1 0 0 0,1-1-1 0 0,-1 1 1 0 0,1-1 0 0 0,-1 1 0 0 0,1 0 0 0 0,0-1 0 0 0,0 1 0 0 0,0-1 0 0 0,1 1 0 0 0,-1 0 0 0 0,1-1 0 0 0,-1 1 0 0 0,1-1 0 0 0,0 1 0 0 0,0-1 0 0 0,0 0 0 0 0,0 1 0 0 0,0-1 0 0 0,1 0 0 0 0,-1 0-1 0 0,1 1 1 0 0,-1-1 0 0 0,1 0 0 0 0,0-1 0 0 0,0 1 0 0 0,0 0 0 0 0,0 0 0 0 0,0-1 0 0 0,0 0 0 0 0,2 2 1 0 0,13-2 37 0 0,-1-1 0 0 0,0-1 0 0 0,0-1 0 0 0,1 0 0 0 0,-1-1 0 0 0,0 0 1 0 0,-1-1-1 0 0,1-1 0 0 0,-1-1 0 0 0,0 0 0 0 0,4-3-37 0 0,55-18 107 0 0,-49 12-1376 0 0,-34 9-245 0 0,-3-1-1891 0 0,3 5-3959 0 0,5 2-3946 0 0</inkml:trace>
  <inkml:trace contextRef="#ctx0" brushRef="#br0" timeOffset="1509.993">711 1336 12923 0 0,'0'0'2060'0'0,"0"0"-709"0"0,0 0-373 0 0,0 0-22 0 0,0 0 73 0 0,0 0 25 0 0,0 0-76 0 0,0 0-148 0 0,0 0-129 0 0,0 0-113 0 0,0 0-122 0 0,0 0-108 0 0,0 0-89 0 0,36-6-86 0 0,113-19-68 0 0,-10-4-404 0 0,-78 16-7081 0 0,-46 9-4369 0 0</inkml:trace>
  <inkml:trace contextRef="#ctx0" brushRef="#br0" timeOffset="2613.02">1542 1093 6681 0 0,'0'0'2006'0'0,"0"0"-425"0"0,0 0-216 0 0,0 0-6 0 0,0 0-15 0 0,0 0-87 0 0,0 0-233 0 0,0 0-273 0 0,0 0-172 0 0,0 0-71 0 0,0 0-32 0 0,0 0-11 0 0,5 10-11 0 0,18 30-44 0 0,-21-38-334 0 0,0 1 0 0 0,1-1-1 0 0,-1 0 1 0 0,1-1-1 0 0,-1 1 1 0 0,1 0 0 0 0,0-1-1 0 0,-1 1 1 0 0,1-1-1 0 0,0 0 1 0 0,0 0 0 0 0,0 0-1 0 0,0 0 1 0 0,0-1-1 0 0,0 1 1 0 0,0-1 0 0 0,0 0-1 0 0,0 0 1 0 0,3 0-76 0 0,1 0 126 0 0,8 2 114 0 0,1-2 0 0 0,-1 0-1 0 0,0-1 1 0 0,0-1-1 0 0,0 0 1 0 0,0-1 0 0 0,0-1-1 0 0,0 0 1 0 0,5-3-240 0 0,21-8 344 0 0,0-2 1 0 0,-1-2-1 0 0,-1-2 0 0 0,25-17-344 0 0,-54 31 25 0 0,1 1 0 0 0,-2-1 0 0 0,1-1 0 0 0,-1 0-1 0 0,0 0 1 0 0,0-1 0 0 0,-1 0 0 0 0,-1 0-1 0 0,1-1 1 0 0,-2 0 0 0 0,1 0 0 0 0,-1-1 0 0 0,-1 0-1 0 0,0 0 1 0 0,0 0 0 0 0,-1-1 0 0 0,-1 1 0 0 0,0-1-1 0 0,0 0 1 0 0,-1 0 0 0 0,-1 0 0 0 0,0 0-1 0 0,-1 0 1 0 0,0-6-25 0 0,-3 13-33 0 0,-1 0 0 0 0,1 0 0 0 0,-1 0 0 0 0,0 0 0 0 0,0 1 0 0 0,-1 0-1 0 0,1 0 1 0 0,-1 0 0 0 0,0 0 0 0 0,0 1 0 0 0,0 0 0 0 0,-1 0 0 0 0,1 0 0 0 0,-1 1 0 0 0,0-1 0 0 0,1 1-1 0 0,-1 1 1 0 0,0-1 0 0 0,0 1 0 0 0,0 0 0 0 0,0 0 0 0 0,0 1 0 0 0,-1 0 0 0 0,1 0 0 0 0,0 0 0 0 0,0 1-1 0 0,0 0 1 0 0,-4 1 33 0 0,-15 2-45 0 0,-1 1-1 0 0,1 2 1 0 0,0 0-1 0 0,0 2 1 0 0,1 0 0 0 0,0 2-1 0 0,1 1 1 0 0,0 0-1 0 0,1 2 1 0 0,0 0-1 0 0,-10 11 46 0 0,-21 16 78 0 0,2 3 0 0 0,2 1 0 0 0,1 3 0 0 0,-18 27-78 0 0,-8 47 502 0 0,72-116-457 0 0,1-1-1 0 0,-1 1 0 0 0,1-1 0 0 0,0 1 0 0 0,0 0 0 0 0,0-1 1 0 0,1 1-1 0 0,0 0 0 0 0,0-1 0 0 0,0 1 0 0 0,1 0 0 0 0,0 0 0 0 0,0-1 1 0 0,0 1-1 0 0,1-1 0 0 0,0 1 0 0 0,0-1 0 0 0,0 0 0 0 0,1 0 1 0 0,0 0-1 0 0,0 0 0 0 0,0 0 0 0 0,1 1-44 0 0,11 8 138 0 0,0 0 0 0 0,1-1 0 0 0,1-1-1 0 0,0-1 1 0 0,0 0 0 0 0,1-1 0 0 0,0-1 0 0 0,1 0 0 0 0,0-2 0 0 0,0 0 0 0 0,1-1-1 0 0,4 0-137 0 0,-12-3 62 0 0,29 7 121 0 0,2-1-1 0 0,-1-3 1 0 0,1-1-1 0 0,0-3 0 0 0,1-1 1 0 0,14-3-183 0 0,-4 2 172 0 0,7-8-64 0 0,-68-15-2036 0 0,-7 10-6760 0 0,13 12 6584 0 0,-2-2-10469 0 0</inkml:trace>
  <inkml:trace contextRef="#ctx0" brushRef="#br0" timeOffset="3249.178">2339 1399 3977 0 0,'0'0'2171'0'0,"0"0"-281"0"0,0 0-86 0 0,0 0-20 0 0,0 0-98 0 0,0 0-200 0 0,0 0-266 0 0,0 0-277 0 0,0 0-215 0 0,0 0-152 0 0,0 0-73 0 0,0 0-35 0 0,0 0-46 0 0,-7 17-58 0 0,-22 52-46 0 0,-10 70 1021 0 0,15-50-607 0 0,51-135-34 0 0,1 2-1 0 0,3 2 1 0 0,2 0-1 0 0,19-17-697 0 0,39-35 254 0 0,-90 92-249 0 0,0 1 0 0 0,-1-1 0 0 0,1 1 0 0 0,0 0 0 0 0,0 0 0 0 0,0-1 0 0 0,0 1 0 0 0,0 0 0 0 0,0 0 0 0 0,1 0 1 0 0,-1 0-1 0 0,0 0 0 0 0,0 0 0 0 0,1 1 0 0 0,-1-1 0 0 0,1 0 0 0 0,-1 1 0 0 0,0-1 0 0 0,1 1 0 0 0,-1-1 0 0 0,1 1 0 0 0,-1 0 0 0 0,1-1 1 0 0,0 1-1 0 0,-1 0 0 0 0,1 0 0 0 0,-1 0 0 0 0,1 0 0 0 0,-1 0 0 0 0,1 1 0 0 0,-1-1 0 0 0,1 0 0 0 0,-1 1 0 0 0,1-1 0 0 0,-1 1 0 0 0,1 0 0 0 0,-1-1 1 0 0,0 1-1 0 0,1 0 0 0 0,-1 0 0 0 0,0 0 0 0 0,0 0 0 0 0,1 0 0 0 0,-1 0 0 0 0,0 0 0 0 0,0 0 0 0 0,0 0 0 0 0,0 1 0 0 0,-1-1 0 0 0,1 0 0 0 0,0 1 1 0 0,0-1-1 0 0,-1 1 0 0 0,1-1 0 0 0,-1 1 0 0 0,1-1 0 0 0,-1 1 0 0 0,0-1 0 0 0,1 1 0 0 0,-1-1 0 0 0,0 2-5 0 0,0 120 360 0 0,0-122-382 0 0,0 0 1 0 0,0-1-1 0 0,0 1 0 0 0,0 0 0 0 0,0 0 0 0 0,0-1 0 0 0,0 1 0 0 0,0 0 0 0 0,0 0 1 0 0,0 0-1 0 0,0-1 0 0 0,0 1 0 0 0,1 0 0 0 0,-1-1 0 0 0,0 1 0 0 0,1 0 1 0 0,-1 0-1 0 0,0-1 0 0 0,1 1 0 0 0,-1-1 0 0 0,1 1 0 0 0,-1 0 0 0 0,1-1 0 0 0,0 1 1 0 0,-1-1-1 0 0,1 1 0 0 0,-1-1 0 0 0,1 1 0 0 0,0-1 0 0 0,-1 0 0 0 0,1 1 1 0 0,0-1-1 0 0,0 0 0 0 0,-1 0 0 0 0,1 1 0 0 0,0-1 0 0 0,0 0 0 0 0,-1 0 0 0 0,1 0 1 0 0,0 0-1 0 0,0 0 0 0 0,-1 0 0 0 0,1 0 0 0 0,0 0 0 0 0,0 0 0 0 0,0 0 1 0 0,-1 0-1 0 0,1-1 0 0 0,0 1 0 0 0,-1 0 0 0 0,1-1 0 0 0,0 1 0 0 0,0 0 0 0 0,-1-1 1 0 0,1 1-1 0 0,-1-1 0 0 0,1 1 22 0 0,12-9-3803 0 0,-3-2-4488 0 0,-5 7-3461 0 0</inkml:trace>
  <inkml:trace contextRef="#ctx0" brushRef="#br0" timeOffset="3758.543">1724 353 6289 0 0,'0'0'2909'0'0,"0"0"-834"0"0,0 0-401 0 0,0 0-75 0 0,0 0 8 0 0,0 0-56 0 0,0 0-128 0 0,0 0-224 0 0,0 0-294 0 0,0 0-237 0 0,0 0-188 0 0,0 0-113 0 0,0 0-59 0 0,2-11 3 0 0,0-1-209 0 0,27-54 509 0 0,170-124 1749 0 0,-113 117-2079 0 0,-63 95-236 0 0,32 62 370 0 0,-1 15-137 0 0,-50-91-495 0 0,56 108 266 0 0,-34-83-2517 0 0,5-3-3449 0 0,-22-25-5097 0 0</inkml:trace>
  <inkml:trace contextRef="#ctx0" brushRef="#br0" timeOffset="4092.464">2825 563 15947 0 0,'0'0'1273'0'0,"0"0"-438"0"0,0 0-177 0 0,0 0 54 0 0,0 0 118 0 0,0 0 85 0 0,0 0-48 0 0,0 0-122 0 0,0 0-99 0 0,0 0-96 0 0,0 0-71 0 0,0 0-64 0 0,0 0-44 0 0,31 5-57 0 0,97 12-41 0 0,60-10 580 0 0,-123-3-1080 0 0,-57-2-219 0 0,1 0-911 0 0,-7 5-6572 0 0,-2-7-2626 0 0</inkml:trace>
  <inkml:trace contextRef="#ctx0" brushRef="#br0" timeOffset="4331.989">2830 891 14571 0 0,'0'0'1464'0'0,"0"0"-387"0"0,0 0-92 0 0,0 0 78 0 0,0 0-7 0 0,0 0-73 0 0,0 0-117 0 0,0 0-111 0 0,0 0-75 0 0,33 3-94 0 0,103 9-93 0 0,0-16 384 0 0,-73-6-466 0 0,-5 0-1085 0 0,-19 8-4848 0 0,-34 2-6075 0 0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9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64 10362 0 0,'0'0'2863'0'0,"0"0"-891"0"0,0 0-301 0 0,0 0-4 0 0,0 0-80 0 0,0 0-216 0 0,0 0-342 0 0,0 0-305 0 0,0 0-233 0 0,0 0-166 0 0,0 0-98 0 0,0 0-71 0 0,0 0-46 0 0,-6-4 520 0 0,39-50-336 0 0,-33 54-278 0 0,0 1 0 0 0,-1-1 0 0 0,1 0 1 0 0,0 1-1 0 0,0-1 0 0 0,0 0 0 0 0,0 0 0 0 0,-1 1 1 0 0,1-1-1 0 0,0 0 0 0 0,0 1 0 0 0,0-1 0 0 0,-1 0 0 0 0,1 0 1 0 0,0 0-1 0 0,-1 1 0 0 0,1-1 0 0 0,0 0 0 0 0,-1 0 1 0 0,1 0-1 0 0,0 0 0 0 0,0 1 0 0 0,-1-1 0 0 0,1 0 1 0 0,-1 0-1 0 0,1 0 0 0 0,0 0 0 0 0,-1 0 0 0 0,1 0 1 0 0,0 0-1 0 0,-1 0 0 0 0,1 0 0 0 0,0 0 0 0 0,-1 0 1 0 0,1 0-1 0 0,0 0 0 0 0,-1-1 0 0 0,1 1 0 0 0,0 0 0 0 0,-1 0 1 0 0,1 0-1 0 0,0 0 0 0 0,-1 0 0 0 0,1-1 0 0 0,0 1 1 0 0,0 0-1 0 0,-1 0 0 0 0,1-1 0 0 0,0 1 0 0 0,0 0 1 0 0,-1 0-1 0 0,1-1 0 0 0,0 1 0 0 0,0 0 0 0 0,0-1 1 0 0,0 1-1 0 0,-1 0-16 0 0,-29 26 66 0 0,69-54-382 0 0,-28 25-3209 0 0,1 2-3520 0 0,-11 1-5088 0 0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8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22 4313 0 0,'0'0'3250'0'0,"0"0"-1284"0"0,0 0-479 0 0,0 0-39 0 0,0 0 39 0 0,0 0-69 0 0,0 0-195 0 0,0 0-255 0 0,0 0-249 0 0,0 0-183 0 0,0 0-120 0 0,-26 22-56 0 0,-81 72-69 0 0,102-90-267 0 0,1-1 0 0 0,0 1 1 0 0,0 0-1 0 0,0 0 0 0 0,1 0 0 0 0,0 1 1 0 0,-1-1-1 0 0,1 1 0 0 0,1 0 1 0 0,-1 0-1 0 0,1 0 0 0 0,0 0 1 0 0,0 0-1 0 0,0 0 0 0 0,1 1-24 0 0,-4 11 84 0 0,-5 14 42 0 0,1 1-1 0 0,2 1 1 0 0,1-1 0 0 0,2 1 0 0 0,1 0 0 0 0,2 0 0 0 0,1 0 0 0 0,2 12-126 0 0,-1-36 49 0 0,-1 0 0 0 0,2 0 0 0 0,0 1 1 0 0,0-1-1 0 0,0 0 0 0 0,1-1 1 0 0,0 1-1 0 0,1-1 0 0 0,0 1 1 0 0,1-1-1 0 0,-1 0 0 0 0,1 0 0 0 0,1-1 1 0 0,0 0-1 0 0,0 0 0 0 0,0 0 1 0 0,1 0-1 0 0,0-1 0 0 0,0 0 1 0 0,0-1-1 0 0,1 0 0 0 0,0 0 0 0 0,0 0 1 0 0,0-1-1 0 0,1 0 0 0 0,-1-1 1 0 0,1 0-1 0 0,0 0 0 0 0,1-1-49 0 0,17-2 209 0 0,1-2 1 0 0,-1 0-1 0 0,1-2 0 0 0,-1-2 0 0 0,0 0 0 0 0,-1-1 1 0 0,0-2-1 0 0,0-1 0 0 0,0-1 0 0 0,-1-1 1 0 0,-1-1-1 0 0,0-1 0 0 0,-1-1 0 0 0,-1-1 0 0 0,0-1 1 0 0,10-11-210 0 0,-20 19 66 0 0,1-1 1 0 0,-2 0 0 0 0,1-1-1 0 0,-1 0 1 0 0,-1-1 0 0 0,0 0-1 0 0,0 0 1 0 0,-2-1 0 0 0,1-1-1 0 0,-2 1 1 0 0,0-1 0 0 0,0 0-1 0 0,-1-1 1 0 0,-1 0 0 0 0,-1 0-1 0 0,0 0 1 0 0,-1 0 0 0 0,0-1 0 0 0,-1 1-1 0 0,-1-1 1 0 0,-1 1 0 0 0,0-1-1 0 0,-1 0 1 0 0,-2-9-67 0 0,1 15-12 0 0,-2 0 0 0 0,0 0 0 0 0,0 0 0 0 0,0 0 0 0 0,-1 1 0 0 0,-1 0 0 0 0,0 0 0 0 0,0 1 0 0 0,0 0 0 0 0,-1 0 0 0 0,-1 0 0 0 0,1 1 0 0 0,-1 0 0 0 0,0 0 0 0 0,-1 1 0 0 0,1 0 0 0 0,-1 0 1 0 0,-1 1-1 0 0,1 0 0 0 0,-5-1 12 0 0,-7-3-204 0 0,-1 1 0 0 0,-1 1 1 0 0,1 1-1 0 0,-1 0 0 0 0,0 2 1 0 0,0 1-1 0 0,0 1 1 0 0,-18 0 203 0 0,17 3-420 0 0,-1 0 0 0 0,0 2 1 0 0,1 1-1 0 0,-1 0 1 0 0,1 2-1 0 0,-6 3 420 0 0,-26 13-3329 0 0,3 6-3642 0 0,33-14-4401 0 0</inkml:trace>
  <inkml:trace contextRef="#ctx0" brushRef="#br0" timeOffset="367.45">0 409 8362 0 0,'0'0'2179'0'0,"0"0"-440"0"0,0 0-224 0 0,0 0 20 0 0,0 0-55 0 0,0 0-206 0 0,0 0-355 0 0,0 0-352 0 0,0 0-177 0 0,0 0-23 0 0,0 0 92 0 0,0 0 102 0 0,0 0 17 0 0,28-13-8 0 0,89-42-29 0 0,-69 31 57 0 0,0 3 0 0 0,2 1 0 0 0,0 3 0 0 0,42-9-598 0 0,-88 24 25 0 0,-1 1 1 0 0,1 0-1 0 0,-1 0 0 0 0,1 0 0 0 0,-1 0 0 0 0,1 0 1 0 0,0 1-1 0 0,-1 0 0 0 0,1-1 0 0 0,0 1 0 0 0,-1 1 1 0 0,1-1-1 0 0,0 0 0 0 0,-1 1 0 0 0,1 0 0 0 0,-1 0 1 0 0,1 0-1 0 0,-1 0 0 0 0,1 1 0 0 0,-1-1 1 0 0,0 1-1 0 0,1 0 0 0 0,-1 0 0 0 0,0 0 0 0 0,0 0 1 0 0,-1 1-1 0 0,1-1 0 0 0,0 1 0 0 0,-1 0 0 0 0,0-1 1 0 0,3 4-26 0 0,36 97 834 0 0,-41-102-828 0 0,0 1-1 0 0,1 0 0 0 0,-1 0 1 0 0,1-1-1 0 0,0 1 0 0 0,-1-1 1 0 0,1 1-1 0 0,0 0 0 0 0,0-1 1 0 0,0 0-1 0 0,0 1 0 0 0,0-1 0 0 0,1 1 1 0 0,-1-1-1 0 0,0 0 0 0 0,1 0 1 0 0,-1 0-1 0 0,0 0 0 0 0,1 0 1 0 0,-1 0-1 0 0,1 0 0 0 0,0 0 0 0 0,-1-1 1 0 0,1 1-1 0 0,0-1 0 0 0,-1 1 1 0 0,1-1-1 0 0,0 0 0 0 0,0 1 1 0 0,-1-1-1 0 0,1 0 0 0 0,0 0 1 0 0,0 0-1 0 0,-1 0 0 0 0,1-1 0 0 0,0 1 1 0 0,0 0-1 0 0,-1-1 0 0 0,1 1 1 0 0,0-1-1 0 0,-1 0 0 0 0,1 1 1 0 0,-1-1-1 0 0,1 0 0 0 0,0 0 1 0 0,-1 0-1 0 0,0 0 0 0 0,1 0 0 0 0,0-1-4 0 0,22-39-2478 0 0,-10-28-6822 0 0,-14 61-2261 0 0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04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55 943 9466 0 0,'0'0'1058'0'0,"0"0"-172"0"0,0 0-84 0 0,0 0 98 0 0,0 0 224 0 0,0 0 135 0 0,0 0-57 0 0,0 0-206 0 0,0 0-304 0 0,0 0-289 0 0,-9 1-194 0 0,-29 1-98 0 0,38-2-103 0 0,-1 1 0 0 0,1-1 0 0 0,0 0 0 0 0,-1 0 0 0 0,1 1 0 0 0,-1-1-1 0 0,1 0 1 0 0,0 0 0 0 0,-1 1 0 0 0,1-1 0 0 0,0 0 0 0 0,-1 1 0 0 0,1-1 0 0 0,0 0 0 0 0,-1 1 0 0 0,1-1-1 0 0,0 1 1 0 0,0-1 0 0 0,-1 0 0 0 0,1 1 0 0 0,0-1 0 0 0,0 1 0 0 0,0-1 0 0 0,0 1 0 0 0,0-1 0 0 0,0 1-1 0 0,0-1 1 0 0,0 1 0 0 0,0-1 0 0 0,0 1 0 0 0,0-1 0 0 0,0 0 0 0 0,0 1 0 0 0,0-1 0 0 0,0 1 0 0 0,0-1 0 0 0,0 1-1 0 0,0-1 1 0 0,1 1 0 0 0,-1-1 0 0 0,0 0 0 0 0,0 1 0 0 0,1-1 0 0 0,-1 1 0 0 0,0-1 0 0 0,1 0 0 0 0,-1 1-1 0 0,0-1 1 0 0,1 0 0 0 0,-1 0 0 0 0,0 1 0 0 0,1-1-8 0 0,-1 0 23 0 0,8 11 203 0 0,1 0 0 0 0,0-1 1 0 0,0 0-1 0 0,1-1 1 0 0,0 0-1 0 0,1-1 1 0 0,0 0-1 0 0,0 0 0 0 0,1-1 1 0 0,0-1-1 0 0,0 0 1 0 0,1 0-1 0 0,-1-2 1 0 0,1 1-1 0 0,0-2 1 0 0,1 1-1 0 0,-1-2 0 0 0,0 0 1 0 0,5 0-227 0 0,5 0 186 0 0,0-1 0 0 0,0-2 1 0 0,0 0-1 0 0,0-1 0 0 0,0-1 1 0 0,0-1-1 0 0,0-2 0 0 0,-1 0 1 0 0,0-1-1 0 0,20-9-186 0 0,14-13 176 0 0,-1-2 0 0 0,-2-2 0 0 0,-1-3 0 0 0,-2-2 1 0 0,-1-2-1 0 0,-3-2 0 0 0,-1-2 0 0 0,-2-2 0 0 0,-2-2 0 0 0,-2-2 1 0 0,10-20-177 0 0,-19 27 48 0 0,10-10 22 0 0,-2-2 0 0 0,-2-2 0 0 0,-3-1 1 0 0,-2-1-1 0 0,-3-2 0 0 0,5-23-70 0 0,-11 7 139 0 0,-25 189-293 0 0,-42 518 198 0 0,41-583-20 0 0,-2 0 0 0 0,-2-1 0 0 0,-2 0 0 0 0,-2-1 0 0 0,-2 0 0 0 0,-10 18-24 0 0,18-46 3 0 0,-2-1-1 0 0,0 0 0 0 0,-1 0 1 0 0,-1-1-1 0 0,0 0 1 0 0,-1 0-1 0 0,0-1 0 0 0,-1-1 1 0 0,-1 0-1 0 0,0 0 0 0 0,-1-1 1 0 0,0-1-1 0 0,-1-1 1 0 0,0 0-1 0 0,-1-1 0 0 0,0 0 1 0 0,0-1-1 0 0,-1-1-2 0 0,-3-1-3 0 0,0 0 1 0 0,-1-2-1 0 0,1-1 1 0 0,-1 0-1 0 0,1-1 1 0 0,-1-2-1 0 0,0 0 0 0 0,0-1 1 0 0,0-1-1 0 0,1 0 1 0 0,-1-2-1 0 0,1-1 0 0 0,0 0 1 0 0,0-2-1 0 0,1 0 1 0 0,0-1-1 0 0,-1-1 3 0 0,14 6-49 0 0,1 1-1 0 0,-1-1 1 0 0,1 0-1 0 0,0 0 1 0 0,-1-1 0 0 0,1 0-1 0 0,1 1 1 0 0,-1-2 0 0 0,1 1-1 0 0,-1 0 1 0 0,1-1-1 0 0,1 0 1 0 0,-1 0 0 0 0,1 0-1 0 0,0-1 1 0 0,0 1-1 0 0,0-1 1 0 0,1 1 0 0 0,-1-1-1 0 0,2 0 1 0 0,-1 0-1 0 0,0 0 1 0 0,1 0 0 0 0,1 0-1 0 0,-1 0 1 0 0,1-1-1 0 0,0 1 1 0 0,0-1 49 0 0,39-41-5457 0 0,-31 42 2219 0 0,2-2-8633 0 0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4193 0 0,'0'0'3018'0'0,"0"0"-1370"0"0,0 0-410 0 0,0 0 199 0 0,0 0 228 0 0,0 0 27 0 0,0 0-173 0 0,0 0-264 0 0,0 0-207 0 0,0 0-123 0 0,0 0-97 0 0,0 0-101 0 0,0 0-69 0 0,27-12-27 0 0,82-41-56 0 0,-97 48-416 0 0,0-1 0 0 0,-1-1 0 0 0,1 0 0 0 0,-1-1 0 0 0,-1 0 1 0 0,1-1-1 0 0,-2 0 0 0 0,1 0 0 0 0,0-3-159 0 0,19-17 362 0 0,79-87 286 0 0,-107 115-672 0 0,1 42-163 0 0,-3 41 386 0 0,0-61-196 0 0,0-1 1 0 0,2 1 0 0 0,0 0 0 0 0,1-1 0 0 0,1 0 0 0 0,1 1-1 0 0,5 14-3 0 0,24 19-861 0 0,-19-38-2010 0 0,2-1-3799 0 0,-8-8-4848 0 0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1 363 6545 0 0,'0'0'1639'0'0,"0"0"-736"0"0,0 0-257 0 0,0 0 125 0 0,0 0 227 0 0,0 0 104 0 0,0 0-115 0 0,0 0-228 0 0,0 0-170 0 0,0 0-59 0 0,0 0 0 0 0,0 0 20 0 0,15 11 10 0 0,50 35 5 0 0,-5-26 809 0 0,-46-20-1030 0 0,9 1 28 0 0,1-1 0 0 0,0-1 0 0 0,-1-1 0 0 0,0-1 0 0 0,1-1 0 0 0,-1-1 0 0 0,-1-2 0 0 0,1 0 0 0 0,-1-1 0 0 0,0-1 0 0 0,14-8-372 0 0,-18 6 139 0 0,-1-1 0 0 0,-1 0 1 0 0,1-1-1 0 0,-2-1 0 0 0,0-1 0 0 0,-1 0 1 0 0,0 0-1 0 0,-1-2 0 0 0,-1 0-139 0 0,-5 8 41 0 0,-1 0 0 0 0,0-1 0 0 0,0 0 0 0 0,-1 0 0 0 0,-1 0 0 0 0,0 0 0 0 0,0-1 0 0 0,-1 0 0 0 0,0 0 0 0 0,0 0 0 0 0,-2 0 0 0 0,1 0 0 0 0,-1-1 0 0 0,-1 1 0 0 0,0 0-1 0 0,-1 0 1 0 0,0-4-41 0 0,-2 12-17 0 0,1 0 0 0 0,-1 0 0 0 0,1-1-1 0 0,-1 2 1 0 0,0-1 0 0 0,0 0-1 0 0,0 0 1 0 0,0 1 0 0 0,-1 0-1 0 0,1 0 1 0 0,-1 0 0 0 0,0 0 0 0 0,1 0-1 0 0,-1 1 1 0 0,0-1 0 0 0,0 1-1 0 0,0 0 1 0 0,0 1 0 0 0,0-1 0 0 0,0 1-1 0 0,0-1 1 0 0,0 1 0 0 0,0 0-1 0 0,0 1 1 0 0,0-1 0 0 0,0 1-1 0 0,0-1 1 0 0,0 1 0 0 0,0 0 0 0 0,0 1-1 0 0,0-1 1 0 0,-2 2 17 0 0,-28 11-122 0 0,1 2-1 0 0,0 1 1 0 0,2 1 0 0 0,0 2 0 0 0,1 1-1 0 0,-23 20 123 0 0,22-16-40 0 0,0 0-1 0 0,2 2 0 0 0,1 2 0 0 0,1 0 1 0 0,2 1-1 0 0,1 2 0 0 0,1 2 41 0 0,18-29 7 0 0,0 0-1 0 0,1 0 1 0 0,0 1-1 0 0,0 0 1 0 0,1 0-1 0 0,0 0 1 0 0,0 0 0 0 0,0 0-1 0 0,1 1 1 0 0,0-1-1 0 0,0 1 1 0 0,0 0-1 0 0,1-1 1 0 0,0 1-1 0 0,1 0 1 0 0,-1 0-1 0 0,1 0 1 0 0,0 0 0 0 0,1-1-1 0 0,0 1 1 0 0,0 0-1 0 0,0 0 1 0 0,1-1-1 0 0,0 1 1 0 0,1-1-1 0 0,-1 1 1 0 0,1-1 0 0 0,0 0-1 0 0,1 0 1 0 0,-1 0-1 0 0,1-1 1 0 0,0 1-1 0 0,1-1 1 0 0,4 5-7 0 0,14 2 117 0 0,1-2 0 0 0,0 0 1 0 0,1-1-1 0 0,0-1 0 0 0,0-2 0 0 0,1-1 1 0 0,-1 0-1 0 0,1-2 0 0 0,0-1 0 0 0,1-1 1 0 0,-1-1-1 0 0,0-2 0 0 0,9-2-117 0 0,93-18-156 0 0,-122 14-825 0 0,-6 2-7188 0 0,0 3-3732 0 0</inkml:trace>
  <inkml:trace contextRef="#ctx0" brushRef="#br0" timeOffset="941.998">912 507 11915 0 0,'0'0'3331'0'0,"0"0"-1849"0"0,0 0-573 0 0,0 0 75 0 0,0 0 46 0 0,0 0-99 0 0,0 0-215 0 0,0 0-236 0 0,0 0-167 0 0,0 0-102 0 0,0 0-54 0 0,0 0-50 0 0,0 0-36 0 0,-20 28-11 0 0,-62 88-19 0 0,54-54 0 0 0,28-52-32 0 0,-1-4 5 0 0,0 0 0 0 0,1 0 1 0 0,0 1-1 0 0,0-1 0 0 0,0 0 1 0 0,1 0-1 0 0,0 0 0 0 0,0 0 0 0 0,1 0 1 0 0,-1 0-1 0 0,1-1 0 0 0,0 1 1 0 0,1 0-1 0 0,-1-1 0 0 0,1 1 1 0 0,1-1-1 0 0,-1 0 0 0 0,0 0 1 0 0,1 0-1 0 0,0-1 0 0 0,1 1 1 0 0,-1-1-1 0 0,0 0 0 0 0,1 0 1 0 0,0-1-1 0 0,0 1 0 0 0,0-1 1 0 0,1 0-1 0 0,-1 0 0 0 0,1-1 1 0 0,-1 0-1 0 0,1 0 0 0 0,0 0 1 0 0,0-1-1 0 0,1 1-14 0 0,6-1 127 0 0,0-1 1 0 0,0 0-1 0 0,0 0 1 0 0,-1-2-1 0 0,1 1 1 0 0,0-2-1 0 0,-1 0 1 0 0,1 0-1 0 0,-1-1 1 0 0,0 0-1 0 0,0-1 1 0 0,0-1-1 0 0,-1 0 1 0 0,0-1-1 0 0,0 1 0 0 0,-1-2 1 0 0,0 0-1 0 0,0 0 1 0 0,0-1-1 0 0,-1 0 1 0 0,-1-1-1 0 0,1 0 1 0 0,-2 0-1 0 0,1 0 1 0 0,-2-1-1 0 0,1-1 1 0 0,-1 1-1 0 0,-1-1 1 0 0,0 0-1 0 0,-1 0 1 0 0,3-12-129 0 0,-5 16-28 0 0,0-1-1 0 0,0 1 0 0 0,-1 0 0 0 0,-1-1 0 0 0,1 1 0 0 0,-1 0 0 0 0,-1-1 0 0 0,0 1 0 0 0,0-1 0 0 0,0 1 0 0 0,-1 0 0 0 0,0 0 0 0 0,-1 0 1 0 0,0 0-1 0 0,0 0 0 0 0,0 1 0 0 0,-1-1 0 0 0,-1 1 0 0 0,1 0 0 0 0,-1 0 0 0 0,0 0 0 0 0,0 1 0 0 0,-1 0 0 0 0,0 0 0 0 0,0 0 0 0 0,-1 1 1 0 0,1 0-1 0 0,-1 0 0 0 0,0 0 0 0 0,-1 1 0 0 0,1 0 0 0 0,-3 0 30 0 0,-67-13-2424 0 0,26 15-5250 0 0,32 2-4174 0 0</inkml:trace>
  <inkml:trace contextRef="#ctx0" brushRef="#br0" timeOffset="1254.033">818 654 14275 0 0,'0'0'1930'0'0,"0"0"-529"0"0,0 0-218 0 0,0 0-62 0 0,0 0-91 0 0,0 0-141 0 0,0 0-184 0 0,0 0-182 0 0,0 0-154 0 0,0 0-81 0 0,0 0-65 0 0,0 0-64 0 0,26-13-38 0 0,79-39-31 0 0,-105 51-84 0 0,1 0 0 0 0,0 0 0 0 0,0 0 0 0 0,0 0 0 0 0,0 0 0 0 0,0 0 0 0 0,0 0 0 0 0,0 0 0 0 0,0 0 0 0 0,0 0 0 0 0,0 0 0 0 0,1 1 1 0 0,-1-1-1 0 0,0 1 0 0 0,1-1 0 0 0,-1 1 0 0 0,0-1 0 0 0,1 1 0 0 0,-1 0 0 0 0,0-1 0 0 0,1 1 0 0 0,-1 0 0 0 0,1 0 0 0 0,-1 0 1 0 0,1 0-1 0 0,-1 0 0 0 0,0 0 0 0 0,1 1 0 0 0,-1-1 0 0 0,1 0 0 0 0,-1 1 0 0 0,0-1 0 0 0,0 1 0 0 0,1 0 0 0 0,-1-1 0 0 0,0 1 0 0 0,0 0 1 0 0,1 0-1 0 0,-1-1 0 0 0,0 1 0 0 0,1 1-6 0 0,1 3 47 0 0,19 34 166 0 0,-21-35-205 0 0,1-1 0 0 0,-1 1 0 0 0,1-1 0 0 0,-1 1 0 0 0,1-1 0 0 0,0 1 0 0 0,1-1 0 0 0,-1 0 0 0 0,0 0 0 0 0,1 0 0 0 0,0-1 0 0 0,0 1 0 0 0,0 0 0 0 0,0-1 0 0 0,0 0 0 0 0,0 0 0 0 0,0 0 0 0 0,1 0 0 0 0,-1 0 0 0 0,1-1 0 0 0,1 1-8 0 0,112 5 649 0 0,-66-32-284 0 0,-50 19-2853 0 0,-1 4-3182 0 0,0 2-6113 0 0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639 498 4473 0 0,'0'0'1350'0'0,"0"0"-366"0"0,0 0-49 0 0,0 0 268 0 0,0 0 324 0 0,0 0 125 0 0,0 0-129 0 0,0 0-321 0 0,0 0-330 0 0,0 0-222 0 0,0 0-129 0 0,-4-3-28 0 0,-45-17 2729 0 0,7 2-1560 0 0,19 13-1421 0 0,1 0 1 0 0,-1 1-1 0 0,0 1 1 0 0,0 2-1 0 0,0 0 1 0 0,0 1-1 0 0,0 2 1 0 0,0 0-1 0 0,0 1 1 0 0,-17 6-242 0 0,21-5 103 0 0,0 2 0 0 0,0 0 0 0 0,0 2 0 0 0,1 0 0 0 0,0 1 0 0 0,0 0 0 0 0,1 2 0 0 0,-15 12-103 0 0,31-21 2 0 0,0 0-1 0 0,0 1 1 0 0,0-1-1 0 0,1 1 0 0 0,-1-1 1 0 0,1 1-1 0 0,0-1 1 0 0,-1 1-1 0 0,1-1 1 0 0,0 1-1 0 0,1-1 1 0 0,-1 1-1 0 0,0-1 1 0 0,1 1-1 0 0,-1-1 1 0 0,1 1-1 0 0,0-1 0 0 0,0 0 1 0 0,0 1-1 0 0,0-1 1 0 0,0 0-1 0 0,0 0 1 0 0,1 0-1 0 0,-1 0 1 0 0,1 0-1 0 0,-1 0 1 0 0,1 0-1 0 0,0 0 1 0 0,0 0-1 0 0,0-1 0 0 0,0 1 1 0 0,0-1-1 0 0,0 1 1 0 0,0-1-1 0 0,1 0 1 0 0,-1 0-1 0 0,0 0 1 0 0,1 0-1 0 0,-1-1 1 0 0,0 1-1 0 0,3 0-1 0 0,117 30 308 0 0,-25-11-132 0 0,-96-20-168 0 0,0 0-1 0 0,0 0 1 0 0,0 0-1 0 0,0 0 1 0 0,0 0 0 0 0,0 0-1 0 0,0 1 1 0 0,0-1-1 0 0,0 0 1 0 0,0 0-1 0 0,0 1 1 0 0,0-1 0 0 0,0 1-1 0 0,0-1 1 0 0,0 1-1 0 0,-1-1 1 0 0,1 1-1 0 0,0-1 1 0 0,0 1 0 0 0,0 0-1 0 0,-1 0 1 0 0,1-1-1 0 0,0 1 1 0 0,-1 0-1 0 0,1 0 1 0 0,-1 0 0 0 0,1 0-1 0 0,-1-1 1 0 0,1 1-1 0 0,-1 0 1 0 0,1 0-1 0 0,-1 0 1 0 0,0 0-1 0 0,0 0 1 0 0,1 0 0 0 0,-1 0-1 0 0,0 0 1 0 0,0 0-1 0 0,0 0 1 0 0,0 0-1 0 0,0 0 1 0 0,-1 1 0 0 0,1-1-1 0 0,0 0 1 0 0,0 0-1 0 0,-1-1 1 0 0,1 1-1 0 0,0 0 1 0 0,-1 0 0 0 0,1 0-1 0 0,-1 0 1 0 0,1 0-8 0 0,-252 151 552 0 0,143-58-591 0 0,107-92 42 0 0,0-1 0 0 0,1 1 0 0 0,-1 0 0 0 0,1-1-1 0 0,-1 1 1 0 0,1 0 0 0 0,0 0 0 0 0,-1 0 0 0 0,1 0 0 0 0,0 0 0 0 0,0 0 0 0 0,1 1-1 0 0,-1-1 1 0 0,0 0 0 0 0,1 0 0 0 0,-1 1 0 0 0,1-1 0 0 0,0 0 0 0 0,-1 1-1 0 0,1-1 1 0 0,1 0 0 0 0,-1 1 0 0 0,0-1 0 0 0,0 0 0 0 0,1 1 0 0 0,-1-1 0 0 0,1 0-1 0 0,0 0 1 0 0,0 0 0 0 0,0 1 0 0 0,0-1 0 0 0,0 0 0 0 0,0 0 0 0 0,0 0-1 0 0,1 0 1 0 0,-1-1 0 0 0,1 1 0 0 0,0 0 0 0 0,-1-1 0 0 0,2 2-3 0 0,11 4 65 0 0,0-1 0 0 0,0 0-1 0 0,0-1 1 0 0,1-1 0 0 0,-1 0 0 0 0,1-1 0 0 0,0 0 0 0 0,0-1 0 0 0,1-1-1 0 0,-1-1 1 0 0,14-1-65 0 0,-17 1 6 0 0,-1 1-30 0 0,0-1 1 0 0,-1 0-1 0 0,1-1 1 0 0,0 0-1 0 0,-1 0 1 0 0,1-1-1 0 0,-1-1 1 0 0,0 0-1 0 0,0 0 1 0 0,2-2 23 0 0,5-24-2605 0 0,-16 6-4549 0 0,-1 20 5464 0 0,0-5-8538 0 0</inkml:trace>
  <inkml:trace contextRef="#ctx0" brushRef="#br0" timeOffset="568.354">428 1 11578 0 0,'0'0'1595'0'0,"0"0"-660"0"0,0 0-384 0 0,0 0 52 0 0,0 0 264 0 0,0 0 246 0 0,0 0 98 0 0,0 0-34 0 0,0 0-133 0 0,0 0-179 0 0,0 0-115 0 0,0 0-85 0 0,-1 19-89 0 0,-5 117 906 0 0,-29 144 765 0 0,-4 43-1691 0 0,-88 155-326 0 0,77-315-181 0 0,35-112-54 0 0,-5 12-1 0 0,29-88-1767 0 0,-1 2-5708 0 0,-5 16-4266 0 0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1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472 506 5249 0 0,'0'0'1467'0'0,"0"0"-149"0"0,0 0-30 0 0,0 0 47 0 0,0 0 59 0 0,0 0-46 0 0,0 0-152 0 0,0 0-186 0 0,0 0-191 0 0,0 0-203 0 0,-34 4-162 0 0,-102 13-98 0 0,68 10 57 0 0,60-20-331 0 0,0-1-21 0 0,1-1-1 0 0,-1 2 1 0 0,2-1-1 0 0,-1 1 1 0 0,1 0-1 0 0,-1 0 1 0 0,2 0-1 0 0,-1 1 1 0 0,1 0 0 0 0,1 0-1 0 0,-1 0 1 0 0,1 1-1 0 0,1 0 1 0 0,-1-1-1 0 0,2 1 1 0 0,-1 1-1 0 0,1-1 1 0 0,1 0-1 0 0,-1 0 1 0 0,2 1-1 0 0,-1-1 1 0 0,1 1-1 0 0,1-1 1 0 0,-1 0-1 0 0,2 1 1 0 0,0 1-61 0 0,1-5 102 0 0,1-1 0 0 0,1 0 0 0 0,-1 0 0 0 0,1-1 1 0 0,0 1-1 0 0,0-1 0 0 0,0 0 0 0 0,0 0 0 0 0,1-1 0 0 0,0 1 0 0 0,-1-1 1 0 0,1 0-1 0 0,0-1 0 0 0,1 0 0 0 0,-1 0 0 0 0,0 0 0 0 0,1-1 0 0 0,-1 1 0 0 0,1-2 1 0 0,-1 1-1 0 0,1-1 0 0 0,-1 0 0 0 0,1 0 0 0 0,-1-1 0 0 0,1 1 0 0 0,-1-2 1 0 0,1 1-1 0 0,-1-1 0 0 0,0 0 0 0 0,1 0 0 0 0,-1 0 0 0 0,0-1 0 0 0,-1 0 1 0 0,1-1-1 0 0,0 1 0 0 0,-1-1 0 0 0,0 0 0 0 0,0 0 0 0 0,0 0 0 0 0,0-1 0 0 0,1-2-102 0 0,22-21 7 0 0,-1-2-1 0 0,-1-1 0 0 0,-2 0 1 0 0,-1-2-1 0 0,-2-1 0 0 0,-1-1 1 0 0,-1-1-1 0 0,-2 0 0 0 0,-2-1 0 0 0,-1-1 1 0 0,-2 0-1 0 0,-2-1 0 0 0,-2 0 1 0 0,-1-1-1 0 0,-2 0 0 0 0,-1 0 1 0 0,-3 0-1 0 0,-2-34-6 0 0,1 71-36 0 0,1 1 1 0 0,-1-1 0 0 0,0 0-1 0 0,0 0 1 0 0,0 0-1 0 0,0 0 1 0 0,0 1 0 0 0,-1-1-1 0 0,1 0 1 0 0,-1 0 0 0 0,0 0-1 0 0,0 1 1 0 0,0-1-1 0 0,0 0 1 0 0,0 1 0 0 0,-1-1-1 0 0,1 1 1 0 0,-1 0-1 0 0,1-1 1 0 0,-1 1 0 0 0,0 0-1 0 0,0 0 1 0 0,0 0-1 0 0,0 0 1 0 0,0 0 0 0 0,-1 1-1 0 0,1-1 1 0 0,-1 1-1 0 0,1-1 1 0 0,-1 1 0 0 0,1 0-1 0 0,-1 0 1 0 0,0 0-1 0 0,1 0 1 0 0,-1 0 0 0 0,0 1-1 0 0,0-1 1 0 0,0 1 0 0 0,1 0-1 0 0,-1 0 1 0 0,0 0-1 0 0,0 0 1 0 0,0 1 0 0 0,0-1-1 0 0,1 1 1 0 0,-1-1-1 0 0,0 1 1 0 0,0 0 0 0 0,1 0-1 0 0,-1 0 36 0 0,-10 10-14 0 0,1 0 0 0 0,1 1 0 0 0,0 0 0 0 0,0 1-1 0 0,1 1 1 0 0,1-1 0 0 0,0 1 0 0 0,1 1 0 0 0,0 0 0 0 0,1 0 0 0 0,1 0-1 0 0,1 1 1 0 0,0-1 0 0 0,1 2 0 0 0,-1 6 14 0 0,2-8 71 0 0,0-1-1 0 0,1 1 1 0 0,1 0 0 0 0,1 0-1 0 0,0 0 1 0 0,1 0-1 0 0,0 0 1 0 0,1 0 0 0 0,1 0-1 0 0,0-1 1 0 0,1 1 0 0 0,1-1-1 0 0,0 0 1 0 0,1 0-1 0 0,0-1 1 0 0,1 1 0 0 0,1-1-1 0 0,0-1 1 0 0,1 0 0 0 0,0 0-1 0 0,1 0 1 0 0,0-1-1 0 0,10 7-70 0 0,177 127 803 0 0,-187-136-1125 0 0,4 4 36 0 0,-9-11-3801 0 0,0-1-3615 0 0,-3-1-3790 0 0</inkml:trace>
  <inkml:trace contextRef="#ctx0" brushRef="#br0" timeOffset="313.16">0 948 7762 0 0,'0'0'1623'0'0,"0"0"-164"0"0,0 0 125 0 0,0 0 208 0 0,0 0 59 0 0,0 0-109 0 0,0 0-222 0 0,39 3-267 0 0,124 10-254 0 0,119 0 1304 0 0,21-13-2895 0 0,-256-4-1008 0 0,-28 0-1789 0 0,-6 2-1535 0 0,-4 1-6299 0 0</inkml:trace>
  <inkml:trace contextRef="#ctx0" brushRef="#br0" timeOffset="888.531">352 1287 10826 0 0,'0'0'1753'0'0,"0"0"-312"0"0,0 0-147 0 0,0 0 18 0 0,0 0-88 0 0,0 0-199 0 0,0 0-272 0 0,0 0-234 0 0,0 0-158 0 0,0 0-99 0 0,0 0-73 0 0,-32 3-67 0 0,-99 15-34 0 0,129-19-84 0 0,-1 1 0 0 0,0 0 0 0 0,0 1 0 0 0,0-1-1 0 0,0 0 1 0 0,1 1 0 0 0,-1-1 0 0 0,0 1 0 0 0,1 0 0 0 0,-1 0 0 0 0,0 0 0 0 0,1 1 0 0 0,-1-1 0 0 0,1 0 0 0 0,-1 1 0 0 0,1 0 0 0 0,0-1 0 0 0,0 1 0 0 0,0 0 0 0 0,0 0 0 0 0,0 0 0 0 0,0 1 0 0 0,0 0-4 0 0,-4 6 17 0 0,-5 3-11 0 0,1 0 0 0 0,0 1 0 0 0,1 0 0 0 0,1 0 1 0 0,0 1-1 0 0,1 0 0 0 0,0 1 0 0 0,1 0 0 0 0,1-1 1 0 0,0 2-1 0 0,1-1 0 0 0,1 1 0 0 0,0-1 0 0 0,1 1 0 0 0,1 0 1 0 0,0 0-1 0 0,2 11-6 0 0,0-23 34 0 0,-1 0 1 0 0,1-1-1 0 0,0 1 1 0 0,1-1 0 0 0,-1 1-1 0 0,0-1 1 0 0,1 0-1 0 0,0 0 1 0 0,0 1-1 0 0,0-1 1 0 0,0-1-1 0 0,1 1 1 0 0,-1 0-1 0 0,1 0 1 0 0,-1-1-1 0 0,1 1 1 0 0,0-1-1 0 0,0 0 1 0 0,0 0-1 0 0,0 0 1 0 0,1 0-1 0 0,-1-1 1 0 0,0 1-1 0 0,1-1 1 0 0,-1 0-1 0 0,1 0 1 0 0,-1 0-1 0 0,1-1 1 0 0,0 1 0 0 0,-1-1-1 0 0,1 0-34 0 0,8 2 193 0 0,-1-1 0 0 0,1-1 0 0 0,0 0 0 0 0,-1 0-1 0 0,1-1 1 0 0,0-1 0 0 0,-1 0 0 0 0,1 0 0 0 0,2-2-193 0 0,10-7 124 0 0,-1-1 0 0 0,0-1 0 0 0,0 0 1 0 0,-2-2-1 0 0,1-1 0 0 0,-2 0 0 0 0,0-2 0 0 0,-2 0 1 0 0,0-1-1 0 0,0-1 0 0 0,-2 0 0 0 0,-1-2 0 0 0,0 0 1 0 0,-2 0-1 0 0,8-17-124 0 0,-9 15 6 0 0,-1-1 1 0 0,-1-1 0 0 0,-1 0-1 0 0,-2-1 1 0 0,0 0-1 0 0,-2 0 1 0 0,0 0-1 0 0,-2 0 1 0 0,-2-1-1 0 0,0-8-6 0 0,-1 26-12 0 0,-1 0 0 0 0,-1 0 0 0 0,1 0 0 0 0,-2 0 0 0 0,1 1 0 0 0,-1-1 0 0 0,-1 1 0 0 0,1-1 0 0 0,-2 1 0 0 0,1 0-1 0 0,-3-2 13 0 0,5 8-17 0 0,0-1-1 0 0,0 1 0 0 0,0 0 0 0 0,0 1 1 0 0,0-1-1 0 0,-1 0 0 0 0,1 1 0 0 0,-1-1 1 0 0,0 1-1 0 0,0 0 0 0 0,0 0 0 0 0,0 0 0 0 0,0 0 1 0 0,0 0-1 0 0,-1 1 0 0 0,1-1 0 0 0,-1 1 1 0 0,1 0-1 0 0,-1 0 0 0 0,1 0 0 0 0,-1 1 0 0 0,1-1 1 0 0,-1 1-1 0 0,0 0 0 0 0,1 0 0 0 0,-1 0 1 0 0,0 1-1 0 0,1-1 0 0 0,-1 1 0 0 0,1 0 1 0 0,-1 0-1 0 0,0 0 18 0 0,-4 4-31 0 0,0 1 1 0 0,0 0-1 0 0,1 0 0 0 0,0 1 1 0 0,0 0-1 0 0,0 0 1 0 0,1 0-1 0 0,0 1 0 0 0,1 0 1 0 0,0 0-1 0 0,0 0 1 0 0,1 1-1 0 0,0 0 0 0 0,0 0 1 0 0,1 0-1 0 0,0 0 31 0 0,-9 24-9 0 0,2 0-1 0 0,2 1 1 0 0,1 0-1 0 0,1 0 1 0 0,2 0-1 0 0,1 1 1 0 0,3 33 9 0 0,2-49 15 0 0,0 0 1 0 0,2 0 0 0 0,1 0 0 0 0,0-1 0 0 0,1 1 0 0 0,1-1 0 0 0,0-1-1 0 0,2 1 1 0 0,6 9-16 0 0,-8-14 12 0 0,46 63 293 0 0,-15-54-1305 0 0,3-35-3866 0 0,-30 3 784 0 0,-2 2-2794 0 0,-2 0-1618 0 0</inkml:trace>
  <inkml:trace contextRef="#ctx0" brushRef="#br0" timeOffset="1252.532">906 1047 17308 0 0,'0'0'796'0'0,"0"0"-301"0"0,0 0-33 0 0,0 0 157 0 0,0 0 119 0 0,0 0 27 0 0,0 0-54 0 0,0 0-67 0 0,-14 34-122 0 0,-45 107-84 0 0,-17 49 495 0 0,66-166-917 0 0,1 0 0 0 0,1 0 0 0 0,1 1 0 0 0,2-1 0 0 0,0 1 0 0 0,1 1 0 0 0,2-1 0 0 0,0 2-16 0 0,2-25-3 0 0,0 0 1 0 0,1 0 0 0 0,-1-1-1 0 0,0 1 1 0 0,1 0 0 0 0,-1 0-1 0 0,1 0 1 0 0,-1 0 0 0 0,1-1-1 0 0,0 1 1 0 0,0 0 0 0 0,-1-1-1 0 0,1 1 1 0 0,1 0 0 0 0,-1-1-1 0 0,0 1 1 0 0,0-1 0 0 0,0 0-1 0 0,1 1 1 0 0,-1-1 0 0 0,1 0-1 0 0,-1 0 1 0 0,1 0 0 0 0,0 0-1 0 0,-1 0 1 0 0,1 0 0 0 0,0 0-1 0 0,0-1 1 0 0,-1 1 0 0 0,1 0-1 0 0,0-1 1 0 0,0 0 0 0 0,0 1-1 0 0,0-1 1 0 0,0 0 0 0 0,-1 0-1 0 0,1 0 1 0 0,1 0 2 0 0,72-15 157 0 0,19-40-132 0 0,-92 53-97 0 0,20-22-812 0 0,-29 5-4041 0 0,-7 8-4176 0 0,11 8-569 0 0</inkml:trace>
  <inkml:trace contextRef="#ctx0" brushRef="#br0" timeOffset="1503.081">573 1338 11811 0 0,'0'0'1414'0'0,"0"0"-304"0"0,0 0 33 0 0,0 0 160 0 0,0 0 17 0 0,0 0-121 0 0,0 0-177 0 0,0 0-158 0 0,0 0-119 0 0,34-3-113 0 0,107-13-139 0 0,21 9-537 0 0,-115 7-9401 0 0,-41 0-2114 0 0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7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5641 0 0,'0'0'2034'0'0,"0"0"-326"0"0,0 0-106 0 0,0 0 53 0 0,0 0-12 0 0,0 0-243 0 0,0 0-325 0 0,0 0-312 0 0,0 0-229 0 0,0 0-58 0 0,0 0 37 0 0,0 0 89 0 0,12-2 883 0 0,-1-4-985 0 0,-1-1 0 0 0,0 0-1 0 0,0 0 1 0 0,0-1-1 0 0,-1-1 1 0 0,0 0 0 0 0,-1 0-1 0 0,0-1 1 0 0,0 0 0 0 0,3-6-500 0 0,15-17 459 0 0,121-125 325 0 0,-93 114-694 0 0,-53 45-94 0 0,1 0 0 0 0,-1 0 1 0 0,1 1-1 0 0,-1-1 0 0 0,0 0 1 0 0,1 1-1 0 0,-1-1 0 0 0,0 0 1 0 0,0 1-1 0 0,0-1 1 0 0,0 1-1 0 0,-1 0 0 0 0,1-1 1 0 0,0 1-1 0 0,0 0 0 0 0,-1-1 1 0 0,1 1-1 0 0,-1 0 0 0 0,0 0 1 0 0,0 0-1 0 0,1-1 1 0 0,-1 1-1 0 0,0 0 0 0 0,-1 0 1 0 0,1 0-1 0 0,0 1 4 0 0,0 4-1 0 0,6 38 84 0 0,-5-35-60 0 0,0 0 1 0 0,0 1-1 0 0,1-1 0 0 0,0 0 1 0 0,0 0-1 0 0,1 0 1 0 0,1 0-1 0 0,0-1 0 0 0,0 1 1 0 0,1-1-1 0 0,0 0 1 0 0,4 4-24 0 0,46 43-530 0 0,-24-21-3766 0 0,-17-19-3034 0 0,-8-8-4370 0 0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3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177 409 11130 0 0,'0'0'1293'0'0,"0"0"-349"0"0,0 0 40 0 0,0 0 258 0 0,0 0 169 0 0,0 0-2 0 0,0 0-152 0 0,0 0-181 0 0,0 0-164 0 0,0 0-147 0 0,0 0-91 0 0,32 8-75 0 0,100 20-62 0 0,-52-29 294 0 0,-66-4-655 0 0,4 1-76 0 0,-1-1 1 0 0,0-1-1 0 0,0 0 1 0 0,-1-1-1 0 0,1-1 0 0 0,-2-1 1 0 0,1 0-1 0 0,-1-1 1 0 0,0 0-1 0 0,-1-2 0 0 0,-1 1 1 0 0,0-2-1 0 0,0 0 1 0 0,-1 0-1 0 0,-1-1 0 0 0,0 0 1 0 0,-1-1-1 0 0,0-1 1 0 0,-2 1-1 0 0,0-1 0 0 0,0-1-99 0 0,-7 14-15 0 0,0 0 0 0 0,0 0 0 0 0,0 0 0 0 0,-1-1 0 0 0,1 1 1 0 0,-1 0-1 0 0,0 0 0 0 0,0 0 0 0 0,0 0 0 0 0,0-1 1 0 0,0 1-1 0 0,-1 0 0 0 0,1 0 0 0 0,-1 0 0 0 0,0 0 1 0 0,0 0-1 0 0,0 0 0 0 0,-1 0 0 0 0,1 0 0 0 0,0 0 0 0 0,-1 1 1 0 0,0-1-1 0 0,0 1 0 0 0,0-1 0 0 0,0 1 0 0 0,0-1 1 0 0,0 1-1 0 0,-1 0 0 0 0,1 0 0 0 0,-1 0 0 0 0,0 1 1 0 0,1-1-1 0 0,-1 0 0 0 0,0 1 0 0 0,0 0 0 0 0,0 0 0 0 0,0 0 1 0 0,-1 0 13 0 0,-124-15-946 0 0,103 19 875 0 0,0 2 0 0 0,1 0 0 0 0,0 1 1 0 0,0 2-1 0 0,0 0 0 0 0,1 2 1 0 0,0 0-1 0 0,1 2 0 0 0,0 0 1 0 0,-15 12 70 0 0,14-8-2 0 0,0 1 0 0 0,0 1 0 0 0,2 1 0 0 0,0 1 0 0 0,2 0 1 0 0,0 2-1 0 0,1 0 0 0 0,1 1 0 0 0,1 1 0 0 0,1 0 0 0 0,2 1 1 0 0,0 1-1 0 0,-6 19 2 0 0,16-38 33 0 0,0 0 1 0 0,1 0 0 0 0,-1 1 0 0 0,1-1-1 0 0,1 1 1 0 0,0-1 0 0 0,0 1-1 0 0,0 0 1 0 0,1 0 0 0 0,0-1 0 0 0,0 1-1 0 0,1 0 1 0 0,0 0 0 0 0,0-1-1 0 0,1 1 1 0 0,0-1 0 0 0,1 1 0 0 0,-1-1-1 0 0,1 0 1 0 0,1 0 0 0 0,-1 0-1 0 0,1 0 1 0 0,0-1 0 0 0,1 1 0 0 0,0-1-1 0 0,0 0 1 0 0,0-1 0 0 0,1 1-1 0 0,-1-1 1 0 0,1 0 0 0 0,1 0 0 0 0,1 0-34 0 0,18 7 186 0 0,0-2 1 0 0,0-1-1 0 0,1-1 1 0 0,1-2 0 0 0,-1 0-1 0 0,1-2 1 0 0,0-1-1 0 0,0-1 1 0 0,0-1 0 0 0,0-2-1 0 0,0 0 1 0 0,5-3-187 0 0,-31 4 12 0 0,35-2 130 0 0,-1-1 0 0 0,0-2-1 0 0,1-1 1 0 0,-2-2 0 0 0,32-12-142 0 0,-59 5-1547 0 0,-23 8-6863 0 0,10 4-3938 0 0</inkml:trace>
  <inkml:trace contextRef="#ctx0" brushRef="#br0" timeOffset="2952.403">947 693 1808 0 0,'0'0'3157'0'0,"0"0"-1599"0"0,0 0-397 0 0,0 0 264 0 0,0 0 242 0 0,0 0 66 0 0,0 0-168 0 0,0 0-342 0 0,0 0-301 0 0,0 0-192 0 0,0 0-91 0 0,0 0-12 0 0,0 0 14 0 0,3-11 1766 0 0,-67 40-932 0 0,57-25-1410 0 0,0-1 0 0 0,0 1 0 0 0,1 1 0 0 0,-1-1 0 0 0,1 1 0 0 0,0 0 0 0 0,1 0 0 0 0,-1 1 0 0 0,1 0 0 0 0,0 0 0 0 0,0 0 0 0 0,1 1 0 0 0,0-1 0 0 0,0 1 0 0 0,1 0 0 0 0,-1 0 0 0 0,2 0 0 0 0,-1 1 0 0 0,1-1 0 0 0,0 1 0 0 0,0-1 0 0 0,1 1 1 0 0,0 0-1 0 0,1 0 0 0 0,-1-1 0 0 0,1 1 0 0 0,1 0 0 0 0,1 7-65 0 0,-1-11 47 0 0,1 0 1 0 0,0 0-1 0 0,0 0 1 0 0,0 0-1 0 0,1 0 1 0 0,-1-1-1 0 0,1 1 1 0 0,0-1-1 0 0,0 1 1 0 0,0-1-1 0 0,1 0 1 0 0,-1 0-1 0 0,1-1 1 0 0,0 1-1 0 0,-1-1 1 0 0,1 1-1 0 0,0-1 1 0 0,0 0-1 0 0,1-1 1 0 0,-1 1 0 0 0,0-1-1 0 0,0 0 1 0 0,1 0-1 0 0,-1 0 1 0 0,1 0-1 0 0,-1-1 1 0 0,1 0-1 0 0,-1 0 1 0 0,1 0-1 0 0,3-1-47 0 0,135-34 1315 0 0,-127 28-1203 0 0,0 0-1 0 0,-1-2 0 0 0,0 1 1 0 0,0-2-1 0 0,-1 0 1 0 0,0 0-1 0 0,-1-2 1 0 0,0 1-1 0 0,-1-2 1 0 0,1-2-112 0 0,-7 9 7 0 0,-1-1 1 0 0,0 1 0 0 0,0-1-1 0 0,-1-1 1 0 0,0 1 0 0 0,0 0 0 0 0,-1-1-1 0 0,0 0 1 0 0,0 0 0 0 0,-1 0-1 0 0,0 0 1 0 0,0 0 0 0 0,-1 0-1 0 0,0 0 1 0 0,-1-1 0 0 0,0 1 0 0 0,0 0-1 0 0,0-1 1 0 0,-1 1 0 0 0,-1 0-1 0 0,-1-8-7 0 0,1 11-53 0 0,1 0 0 0 0,-1 0 0 0 0,-1 0 0 0 0,1 1 0 0 0,-1-1 0 0 0,1 0 0 0 0,-1 1 0 0 0,-1 0 0 0 0,1 0 0 0 0,0 0 0 0 0,-1 0 0 0 0,0 0 0 0 0,0 1 0 0 0,0 0 0 0 0,-1 0 0 0 0,1 0 0 0 0,-1 0 0 0 0,1 1 0 0 0,-1-1 0 0 0,0 1 0 0 0,0 0 0 0 0,0 1 0 0 0,0-1 0 0 0,0 1 0 0 0,0 0 0 0 0,-1 0 0 0 0,1 1 0 0 0,-4-1 53 0 0,-4 1-534 0 0,-1 0-1 0 0,1 1 1 0 0,-1 1-1 0 0,1 0 1 0 0,-1 0 0 0 0,1 1-1 0 0,0 1 1 0 0,0 0 0 0 0,1 1-1 0 0,-10 5 535 0 0,13-5-827 0 0,-18 9-2845 0 0,9-3-2327 0 0,2 3-5250 0 0</inkml:trace>
  <inkml:trace contextRef="#ctx0" brushRef="#br0" timeOffset="3311.437">827 807 4833 0 0,'0'0'2933'0'0,"0"0"-1026"0"0,0 0-306 0 0,0 0 46 0 0,0 0-25 0 0,0 0-182 0 0,0 0-209 0 0,0 0-170 0 0,0 0-107 0 0,0 0-56 0 0,0 0-81 0 0,0 0-107 0 0,0 0-86 0 0,11-6-50 0 0,89-54 1562 0 0,-21 30-1161 0 0,-60 82-807 0 0,-15-32-80 0 0,-4-17-77 0 0,0 0 0 0 0,0 0 1 0 0,0 0-1 0 0,1 0 0 0 0,-1 0 0 0 0,1 0 0 0 0,0-1 1 0 0,0 1-1 0 0,0 0 0 0 0,0 0 0 0 0,0-1 1 0 0,1 1-1 0 0,-1-1 0 0 0,1 1 0 0 0,-1-1 1 0 0,1 0-1 0 0,0 1 0 0 0,0-1 0 0 0,0 0 1 0 0,1 0-1 0 0,-1-1 0 0 0,0 1 0 0 0,1 0 1 0 0,-1-1-1 0 0,1 1 0 0 0,0-1-11 0 0,4 2 46 0 0,0-2 0 0 0,1 1 1 0 0,-1-1-1 0 0,0 0 0 0 0,1 0 0 0 0,-1-1 0 0 0,1 0 0 0 0,-1-1 1 0 0,0 1-1 0 0,1-1 0 0 0,-1-1 0 0 0,0 1 0 0 0,0-1 1 0 0,0-1-1 0 0,0 1 0 0 0,0-1 0 0 0,0 0 0 0 0,-1-1 1 0 0,3-1-47 0 0,1-13-484 0 0,-14 7-5945 0 0,1 7-2589 0 0</inkml:trace>
  <inkml:trace contextRef="#ctx0" brushRef="#br0" timeOffset="5011.384">1440 1 10658 0 0,'0'0'4277'0'0,"0"0"-2496"0"0,0 0-916 0 0,0 0-27 0 0,0 0 70 0 0,0 0 19 0 0,0 0-44 0 0,0 0-103 0 0,0 0-92 0 0,0 0-55 0 0,0 0-50 0 0,0 0-87 0 0,0 0-82 0 0,18 1-30 0 0,86 6 360 0 0,183 10 2140 0 0,-271-19-3576 0 0,-17 1-4731 0 0,-10 1-7547 0 0,7 0 3312 0 0</inkml:trace>
  <inkml:trace contextRef="#ctx0" brushRef="#br0" timeOffset="5363.732">1507 207 10154 0 0,'0'0'2011'0'0,"0"0"-489"0"0,0 0-192 0 0,0 0-4 0 0,0 0-35 0 0,0 0-134 0 0,0 0-152 0 0,0 0-63 0 0,0 0-26 0 0,0 0-31 0 0,0 0-34 0 0,0 0-109 0 0,6 2-98 0 0,57 11 1440 0 0,121 1-1050 0 0,-183-14-1370 0 0,-1 0-96 0 0,0 0-104 0 0,0 0-140 0 0,0 0-177 0 0,0 0-247 0 0,-2 0-1638 0 0,-2 0-2906 0 0,0 0-4422 0 0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5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0 343 3737 0 0,'0'0'2014'0'0,"0"0"-174"0"0,0 0 102 0 0,0 0 167 0 0,0 0 3 0 0,0 0-192 0 0,0 0-310 0 0,0 0-291 0 0,0 0-238 0 0,0 0-153 0 0,0 0-102 0 0,0 0-78 0 0,0 0-38 0 0,21-10 2172 0 0,-5 3-2574 0 0,-1 0 0 0 0,0-2 1 0 0,0 0-1 0 0,-1 0 1 0 0,0-1-1 0 0,-1-1 0 0 0,0 0 1 0 0,-1-1-1 0 0,0 0 1 0 0,-1-1-1 0 0,1-2-308 0 0,27-26 314 0 0,118-126 178 0 0,-125 215-668 0 0,3 14 221 0 0,7 35 100 0 0,-35-68-180 0 0,23 38-1482 0 0,-19-63-652 0 0,-3-4-2052 0 0,-4 0-625 0 0,0 0-7563 0 0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74 13603 0 0,'0'0'1575'0'0,"0"0"-303"0"0,0 0-92 0 0,0 0 70 0 0,0 0 14 0 0,0 0-113 0 0,0 0-212 0 0,0 0-236 0 0,0 0-176 0 0,0 0-126 0 0,0 0-75 0 0,0 0-44 0 0,0 0-20 0 0,-3-6 494 0 0,-31 42 235 0 0,43-41-107 0 0,57-52-168 0 0,-65 56-660 0 0,-1 1 15 0 0,0 0 15 0 0,0 0 12 0 0,-56 33 292 0 0,35-14-352 0 0,20-19-46 0 0,1 0-6 0 0,0 0 1 0 0,0 0-15 0 0,0 0-7 0 0,10 0-191 0 0,12 0-422 0 0,0 6-2146 0 0,-13-1-3533 0 0,-5-2-5840 0 0</inkml:trace>
  <inkml:trace contextRef="#ctx0" brushRef="#br0" timeOffset="3681.251">16 1 0 0 0,'0'0'1938'0'0,"0"0"121"0"0,0 0-185 0 0,0 0-285 0 0,0 0-236 0 0,0 0-208 0 0,0 0-134 0 0,0 0-100 0 0,0 0-63 0 0,0 0-22 0 0,0 0-18 0 0,0 0-49 0 0,-3 5-66 0 0,-9 57 2717 0 0,12-61-3347 0 0,-1-1-1 0 0,1 1 1 0 0,0 0 0 0 0,0 0-1 0 0,0 0 1 0 0,0 0-1 0 0,0 0 1 0 0,1 0 0 0 0,-1 0-1 0 0,0 0 1 0 0,0 0-1 0 0,1 0 1 0 0,-1 0 0 0 0,0 0-1 0 0,1 0 1 0 0,-1 0-1 0 0,1-1 1 0 0,-1 1 0 0 0,1 0-1 0 0,-1 0 1 0 0,1-1-1 0 0,0 1 1 0 0,-1 0 0 0 0,1 0-1 0 0,0-1 1 0 0,0 1-1 0 0,-1-1 1 0 0,1 1-1 0 0,0-1 1 0 0,0 1 0 0 0,0-1-1 0 0,0 0 1 0 0,0 1-1 0 0,0-1 1 0 0,0 0 0 0 0,0 0-1 0 0,0 1 1 0 0,-1-1-1 0 0,1 0 1 0 0,0 0 0 0 0,0 0-1 0 0,0 0 1 0 0,0 0-1 0 0,0-1 1 0 0,0 1 0 0 0,0 0-1 0 0,0 0 1 0 0,0-1-1 0 0,0 1 1 0 0,0 0 0 0 0,0-1-1 0 0,0 1 1 0 0,-1-1-1 0 0,1 1 1 0 0,0-1 0 0 0,0 1-1 0 0,0-1 1 0 0,-1 0-1 0 0,1 1 1 0 0,0-1 0 0 0,-1 0-1 0 0,1 0 1 0 0,-1 1-1 0 0,1-1 1 0 0,-1 0 0 0 0,1 0-63 0 0,71-80 1256 0 0,-157 165-716 0 0,72-62-483 0 0,13-22-23 0 0,0 0 32 0 0,20 0 608 0 0,-17 0-630 0 0,0-1 1 0 0,1 1-1 0 0,-1-1 1 0 0,0 0-1 0 0,1-1 0 0 0,-1 1 1 0 0,0-1-1 0 0,0 1 1 0 0,0-1-1 0 0,0 0 0 0 0,-1 0 1 0 0,1 0-1 0 0,0 0 1 0 0,-1-1-1 0 0,1 1 0 0 0,-1-1 1 0 0,0 1-1 0 0,0-1 1 0 0,0 0-1 0 0,1-2-44 0 0,-12 5-6398 0 0,5 3 799 0 0,-1 1-6466 0 0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11 270 1064 0 0,'0'0'1395'0'0,"0"0"-120"0"0,0 0 133 0 0,0 0 279 0 0,0 0 206 0 0,0 0 38 0 0,0 0-152 0 0,0 0-245 0 0,0 0-259 0 0,0 0-219 0 0,0 0-200 0 0,-10-3 2054 0 0,173-10 985 0 0,3 0-3357 0 0,-121 13-518 0 0,-44 0 7 0 0,-1 0 18 0 0,-10 3 264 0 0,-224 35-25 0 0,171-28-68 0 0,62-10-186 0 0,1 0-24 0 0,0 0-23 0 0,13 0-52 0 0,229-10 581 0 0,-148 9-2172 0 0,-82 6-3528 0 0,-9-3-65 0 0,0-1-6497 0 0</inkml:trace>
  <inkml:trace contextRef="#ctx0" brushRef="#br0" timeOffset="403.012">944 5 9330 0 0,'0'0'5608'0'0,"0"0"-3806"0"0,0 0-1150 0 0,0 0 20 0 0,0 0 136 0 0,0 0 66 0 0,0 0-61 0 0,-32 20-158 0 0,-101 66-180 0 0,127-83-445 0 0,2 0 0 0 0,-1 0 1 0 0,0 0-1 0 0,1 1 1 0 0,-1-1-1 0 0,1 1 0 0 0,0 0 1 0 0,0 0-1 0 0,0 1 0 0 0,1-1 1 0 0,0 1-1 0 0,0-1 1 0 0,0 1-1 0 0,0 0 0 0 0,0 2-30 0 0,-4 9 85 0 0,-5 5-22 0 0,0 1 0 0 0,2 0 0 0 0,0 1 1 0 0,2 0-1 0 0,0 0 0 0 0,2 1 0 0 0,1 0 0 0 0,0 0 0 0 0,2 1 1 0 0,1-1-1 0 0,1 1 0 0 0,1-1 0 0 0,2 17-63 0 0,0-33 52 0 0,0 1-1 0 0,1-1 1 0 0,0 0-1 0 0,1 1 1 0 0,-1-2-1 0 0,1 1 1 0 0,1 0 0 0 0,0-1-1 0 0,0 0 1 0 0,0 0-1 0 0,1 0 1 0 0,0-1-1 0 0,0 0 1 0 0,1 0-1 0 0,0 0 1 0 0,0-1-1 0 0,0 0 1 0 0,1 0-1 0 0,-1-1 1 0 0,1 0 0 0 0,0 0-1 0 0,0-1 1 0 0,1 0-1 0 0,-1-1 1 0 0,1 0-1 0 0,-1 0 1 0 0,1 0-1 0 0,0-1 1 0 0,-1-1-1 0 0,1 1 1 0 0,2-2-52 0 0,10 1 172 0 0,0-2 1 0 0,-1-1-1 0 0,1-1 1 0 0,-1 0-1 0 0,0-2 1 0 0,0 0-1 0 0,0-1 0 0 0,-1-1 1 0 0,0-1-1 0 0,5-4-172 0 0,8-3 239 0 0,-1-1 0 0 0,-1-2-1 0 0,0-1 1 0 0,-2-2 0 0 0,0-1 0 0 0,-2-1-1 0 0,9-11-238 0 0,-26 26 21 0 0,0-1 0 0 0,-1 0 0 0 0,-1 0 0 0 0,0-1 0 0 0,0 0-1 0 0,-1 0 1 0 0,0-1 0 0 0,-1 1 0 0 0,0-1 0 0 0,-1-1 0 0 0,-1 1 0 0 0,0-1-1 0 0,0 1 1 0 0,-1-1 0 0 0,-1 0 0 0 0,0 0 0 0 0,-1 1 0 0 0,0-1 0 0 0,-1 0-1 0 0,0 0 1 0 0,-1 0 0 0 0,-1 0-21 0 0,-2 1-70 0 0,0 1-1 0 0,0 0 1 0 0,-1 0-1 0 0,-1 0 1 0 0,0 1-1 0 0,0 0 1 0 0,-1 1-1 0 0,0-1 1 0 0,-1 1-1 0 0,0 1 1 0 0,0 0-1 0 0,-1 0 1 0 0,0 1-1 0 0,-1 0 1 0 0,1 1-1 0 0,-1 0 1 0 0,0 1-1 0 0,-1 0 1 0 0,1 0-1 0 0,-1 1 1 0 0,0 1-1 0 0,0 0 1 0 0,0 1-1 0 0,0 0 1 0 0,-1 1-1 0 0,1 0 1 0 0,-1 1-1 0 0,-3 1 71 0 0,-106 11-2787 0 0,84-2-524 0 0,-2 4-3277 0 0,9-3-5542 0 0</inkml:trace>
  <inkml:trace contextRef="#ctx0" brushRef="#br0" timeOffset="951.038">764 337 6457 0 0,'0'0'399'0'0,"0"0"-294"0"0,0 0-39 0 0,0 0 159 0 0,0 0 147 0 0,0 0 39 0 0,0 0-88 0 0,0 0-205 0 0,0 0-248 0 0,0 0-188 0 0,0 0-79 0 0,0 0 22 0 0,0 0 87 0 0,-2-2 124 0 0,-27-4 1698 0 0,29 6-663 0 0,0 0-829 0 0,-6-1 10113 0 0,4-1-8178 0 0,22-25 2294 0 0,38 5-3917 0 0,-49 20 4 0 0,9-3-211 0 0,1 1 1 0 0,0 0 0 0 0,0 2-1 0 0,0 0 1 0 0,0 1 0 0 0,0 1 0 0 0,1 1-1 0 0,0 1-147 0 0,-15-1 14 0 0,-1 1 0 0 0,0 0 0 0 0,1 0 0 0 0,-1 0 0 0 0,0 0 0 0 0,-1 1 0 0 0,1-1 0 0 0,0 1 0 0 0,-1 0 0 0 0,1 0 0 0 0,-1 1 0 0 0,0-1 0 0 0,0 1 0 0 0,0-1-1 0 0,0 1 1 0 0,-1 0 0 0 0,0 0 0 0 0,0 0 0 0 0,0 0 0 0 0,0 1 0 0 0,0-1 0 0 0,-1 1 0 0 0,0-1 0 0 0,0 1 0 0 0,0-1 0 0 0,-1 1 0 0 0,1-1 0 0 0,-1 1 0 0 0,0 0 0 0 0,0-1 0 0 0,-1 1 0 0 0,0 0-14 0 0,2 1 28 0 0,0-3-14 0 0,-1 0 0 0 0,1 0 0 0 0,0 0 1 0 0,0 0-1 0 0,0 0 0 0 0,1-1 0 0 0,-1 1 0 0 0,1 0 0 0 0,-1-1 1 0 0,1 1-1 0 0,0-1 0 0 0,0 0 0 0 0,0 1 0 0 0,0-1 0 0 0,1 0 1 0 0,-1 0-1 0 0,1 0 0 0 0,-1-1 0 0 0,1 1 0 0 0,-1-1 0 0 0,1 1 1 0 0,0-1-1 0 0,0 0 0 0 0,0 0 0 0 0,0 0 0 0 0,0 0 0 0 0,0-1 0 0 0,0 1 1 0 0,0-1-1 0 0,0 0 0 0 0,0 1 0 0 0,0-1 0 0 0,1-1-14 0 0,102-13 497 0 0,-59-9-364 0 0,-46 22-211 0 0,0 1 0 0 0,0-1-1 0 0,0 0 1 0 0,-1 1 0 0 0,1-1-1 0 0,0 1 1 0 0,-1-1 0 0 0,1 0-1 0 0,0 0 1 0 0,-1 1 0 0 0,1-1-1 0 0,-1 0 1 0 0,1 0 0 0 0,-1 0-1 0 0,0 0 1 0 0,1 1 0 0 0,-1-1-1 0 0,0 0 1 0 0,0 0 0 0 0,1 0-1 0 0,-1 0 1 0 0,0 0 0 0 0,0 0-1 0 0,0 0 1 0 0,0 0 0 0 0,0 0 0 0 0,0 0-1 0 0,0 0 1 0 0,-1 0 0 0 0,1 0-1 0 0,0 1 1 0 0,-1-1 0 0 0,1 0-1 0 0,0 0 1 0 0,-1 0 0 0 0,1 0-1 0 0,-1 0 1 0 0,1 1 0 0 0,-1-1-1 0 0,1 0 1 0 0,-1 0 0 0 0,0 1-1 0 0,1-1 1 0 0,-1 1 0 0 0,0-1-1 0 0,0 0 1 0 0,1 1 0 0 0,-1-1-1 0 0,0 1 1 0 0,0 0 0 0 0,0-1-1 0 0,0 1 1 0 0,0-1 78 0 0,-9-5-2642 0 0,3 2-3475 0 0,1 0-5867 0 0</inkml:trace>
  <inkml:trace contextRef="#ctx0" brushRef="#br0" timeOffset="2965.239">1594 432 3961 0 0,'0'0'1181'0'0,"0"0"-167"0"0,0 0 141 0 0,0 0 272 0 0,0 0 141 0 0,0 0-38 0 0,0 0-167 0 0,0 0-196 0 0,0 0-136 0 0,0 0-87 0 0,0 0-51 0 0,0 0-46 0 0,0 0-17 0 0,25 10 10 0 0,78 26 4 0 0,-37-34 418 0 0,-55-6-1004 0 0,42-14 554 0 0,-1-2 0 0 0,-1-3 0 0 0,-1-2 0 0 0,19-13-812 0 0,-60 33 43 0 0,1 0 0 0 0,-1 0-1 0 0,-1-1 1 0 0,1-1 0 0 0,-1 1 0 0 0,0-1 0 0 0,-1-1 0 0 0,1 1 0 0 0,-1-1 0 0 0,-1-1 0 0 0,0 1-1 0 0,0-1 1 0 0,0 0 0 0 0,-1 0 0 0 0,-1-1 0 0 0,0 0 0 0 0,0 0 0 0 0,0 0 0 0 0,-2 0 0 0 0,1 0-1 0 0,-1 0 1 0 0,-1-1 0 0 0,1 1 0 0 0,-2-1 0 0 0,0-4-43 0 0,-2 11-45 0 0,0 0 0 0 0,0 0 0 0 0,0 1 0 0 0,-1-1 0 0 0,1 1 0 0 0,-1-1 0 0 0,0 1 0 0 0,0 0 0 0 0,0 0 0 0 0,-1 0 0 0 0,1 1 0 0 0,-1-1 0 0 0,1 1 0 0 0,-1 0 1 0 0,0 0-1 0 0,0 0 0 0 0,0 0 0 0 0,0 1 0 0 0,0-1 0 0 0,-1 1 0 0 0,1 0 0 0 0,0 1 0 0 0,0-1 0 0 0,-1 1 0 0 0,1-1 0 0 0,-1 1 0 0 0,1 1 0 0 0,0-1 0 0 0,-1 1 0 0 0,1-1 0 0 0,-4 3 45 0 0,5-3-25 0 0,-19 3-103 0 0,-1 1 1 0 0,0 1-1 0 0,1 1 0 0 0,0 1 1 0 0,0 1-1 0 0,1 1 0 0 0,0 1 1 0 0,1 0-1 0 0,-1 2 128 0 0,16-9-17 0 0,-23 12-12 0 0,1 2-1 0 0,1 0 1 0 0,0 2-1 0 0,1 1 1 0 0,2 1-1 0 0,0 1 1 0 0,1 1-1 0 0,-2 3 30 0 0,20-18 62 0 0,-1 0 0 0 0,2 0 0 0 0,-1 1 0 0 0,1-1 0 0 0,0 1 0 0 0,0 0 0 0 0,1 0 0 0 0,1 0 0 0 0,0 0 0 0 0,0 0 0 0 0,0 0 0 0 0,1 0 0 0 0,0 0 0 0 0,1 0 0 0 0,0 0 0 0 0,1 0 0 0 0,0 0 0 0 0,0 0 0 0 0,1 0 0 0 0,0-1 0 0 0,0 1 0 0 0,1-1 0 0 0,0 0 0 0 0,0 0 0 0 0,1 0 0 0 0,0-1 0 0 0,1 1 0 0 0,0-1-1 0 0,0-1 1 0 0,2 3-62 0 0,10 3 167 0 0,0 0-1 0 0,1-1 0 0 0,1 0 0 0 0,0-2 0 0 0,0 0 0 0 0,0-2 0 0 0,1 0 0 0 0,0-1 1 0 0,1-1-1 0 0,-1-1 0 0 0,1-1 0 0 0,0-1 0 0 0,0-1 0 0 0,0-1 0 0 0,0-1 0 0 0,7-2-166 0 0,29-15 144 0 0,-53 7-3430 0 0,-7-4-3448 0 0,-1 8-5424 0 0</inkml:trace>
  <inkml:trace contextRef="#ctx0" brushRef="#br0" timeOffset="3468.614">2321 694 15315 0 0,'0'0'1036'0'0,"0"0"-434"0"0,0 0-93 0 0,0 0 117 0 0,0 0 63 0 0,0 0-58 0 0,0 0-148 0 0,0 0-150 0 0,0 0-107 0 0,0 0-32 0 0,0 0 1 0 0,0 0 14 0 0,0 0 24 0 0,-5 30 19 0 0,-19 92 1 0 0,19-50 1283 0 0,5-72-1310 0 0,0 0 18 0 0,0 0-4 0 0,0 0 40 0 0,0 0 29 0 0,7-22 1456 0 0,0-3-1605 0 0,2 2-1 0 0,1-1 1 0 0,0 1 0 0 0,2 1 0 0 0,1 0 0 0 0,0 0 0 0 0,2 2 0 0 0,0 0 0 0 0,12-11-160 0 0,-17 19 13 0 0,-5 6-9 0 0,1-1 0 0 0,-1 1 0 0 0,1 0 0 0 0,0 0 0 0 0,0 1 0 0 0,1 0 0 0 0,0 0 0 0 0,0 0 0 0 0,0 1 0 0 0,0 0 0 0 0,5-1-4 0 0,-10 6-4 0 0,0 0-1 0 0,0 0 1 0 0,1 1-1 0 0,-1-1 1 0 0,0 1 0 0 0,0-1-1 0 0,-1 1 1 0 0,1 0-1 0 0,0 0 1 0 0,-1 0 0 0 0,1 0-1 0 0,-1 0 1 0 0,1 0-1 0 0,-1 1 1 0 0,0-1 0 0 0,0 0-1 0 0,0 1 1 0 0,0-1-1 0 0,0 0 1 0 0,-1 1 0 0 0,1-1-1 0 0,-1 1 1 0 0,0-1-1 0 0,1 1 1 0 0,-1 0 0 0 0,0-1-1 0 0,0 1 1 0 0,-1-1-1 0 0,1 1 1 0 0,-1-1 0 0 0,1 1-1 0 0,-1-1 1 0 0,0 1-1 0 0,0-1 1 0 0,0 0 0 0 0,0 1 4 0 0,0 12-287 0 0,16-11-2776 0 0,-4-5-7095 0 0,-9-2-1561 0 0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33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0 0 0,'0'0'268'0'0,"0"0"88"0"0,0 0-92 0 0,0 0-124 0 0,0 0-29 0 0,0 0 57 0 0,0 0 97 0 0,0 0 63 0 0,5-8-8 0 0,19-28-21 0 0,39-5 1402 0 0,-54 37-1480 0 0,0 1 1 0 0,1 0 0 0 0,-1 0 0 0 0,1 0 0 0 0,-1 1 0 0 0,1 1 0 0 0,0 0 0 0 0,0 0 0 0 0,0 1 0 0 0,0 0 0 0 0,6 1-222 0 0,41-2 1165 0 0,158-11-53 0 0,210-39-105 0 0,-35 22-394 0 0,-91 6-590 0 0,457-40-266 0 0,-426 60 247 0 0,130 18-70 0 0,12-8 118 0 0,414 12 265 0 0,-719-20-272 0 0,486-29 366 0 0,-103 13 609 0 0,394-9-34 0 0,145 18-129 0 0,-599 23-535 0 0,49-15 50 0 0,410-18 379 0 0,-786 18-682 0 0,745 15 300 0 0,-329 0-14 0 0,636-15 476 0 0,-240-4-680 0 0,61-7 26 0 0,256-4 809 0 0,-454-7-598 0 0,677-52 857 0 0,-84 55-568 0 0,-1172 20-603 0 0,776 2 181 0 0,-371-32 14 0 0,60 10 365 0 0,-273 16-109 0 0,-3-2 174 0 0,-296 17-474 0 0,89-8 489 0 0,-154-15-441 0 0,114 0 109 0 0,-14 11-133 0 0,-104 11-270 0 0,0 29-2419 0 0,-68-32-404 0 0,-8-2-3436 0 0,-3-1-5323 0 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04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13739 0 0,'0'0'1568'0'0,"0"0"-688"0"0,0 0-343 0 0,0 0-193 0 0,0 0-160 0 0,0 0-288 0 0,0 0-248 0 0,0 0-121 0 0,0 0-95 0 0,0 0 8 0 0,0 0-592 0 0,0 0-3697 0 0,0 0-4345 0 0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49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3905 0 0,'0'0'2202'0'0,"0"0"-506"0"0,0 0-238 0 0,0 0-9 0 0,0 0 53 0 0,0 0-15 0 0,0 0-177 0 0,0 0-289 0 0,0 0-307 0 0,0 0-257 0 0,0 0-150 0 0,0 4-19 0 0,0 15 91 0 0,2 0-1 0 0,-1 0 1 0 0,2-1 0 0 0,1 1 0 0 0,0 0-1 0 0,1-1 1 0 0,8 17-379 0 0,86 210 1236 0 0,-37-86-590 0 0,-41-100-90 0 0,-14-73 2685 0 0,12-174-2092 0 0,-9 134-994 0 0,3 1-1 0 0,3 0 0 0 0,2 1 1 0 0,18-38-155 0 0,7-23 238 0 0,-38 100-257 0 0,-1 2 4 0 0,-10 8-4488 0 0,6 0-3409 0 0,0 2-3633 0 0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10 350 7938 0 0,'0'0'1993'0'0,"0"0"-254"0"0,0 0-63 0 0,0 0 65 0 0,0 0 49 0 0,0 0-91 0 0,0 0-239 0 0,0 0-281 0 0,0 0-259 0 0,0 0-185 0 0,0 0-136 0 0,0 0-102 0 0,0 0-76 0 0,-2-6-47 0 0,-5-19-88 0 0,40-2 609 0 0,-21 23-768 0 0,-1 0 0 0 0,0 0 1 0 0,1 1-1 0 0,0 1 0 0 0,0 0 1 0 0,0 1-1 0 0,0 0 0 0 0,0 1 1 0 0,8 0-128 0 0,64-5 354 0 0,118 1 1 0 0,-116-4-230 0 0,-85 8-86 0 0,-1 0 14 0 0,0 0 7 0 0,0 0 15 0 0,0 0 7 0 0,0 0 36 0 0,0 0 3 0 0,0 0 8 0 0,0 0 27 0 0,0 0-27 0 0,0 0 7 0 0,0 0-8 0 0,-37-40 392 0 0,-74-85-447 0 0,37 44-509 0 0,75 73-2751 0 0,12 9-5122 0 0,-4 2-3683 0 0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7746 0 0,'0'0'4359'0'0,"0"0"-2268"0"0,0 0-881 0 0,0 0-19 0 0,0 0 113 0 0,0 0 4 0 0,0 0-159 0 0,0 0-286 0 0,0 0-239 0 0,0 0-140 0 0,0 0-43 0 0,0 0-17 0 0,6 0-22 0 0,176 0 3014 0 0,-70 4-2851 0 0,-44 3-133 0 0,-68-7-416 0 0,0 0 9 0 0,0 0-16 0 0,0 0-23 0 0,0 0-37 0 0,0 0 7 0 0,0 0-4 0 0,0 0-39 0 0,-17-18-3766 0 0,7 15-1074 0 0,6 2 1241 0 0,0-2-7878 0 0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13203 0 0,'0'0'1377'0'0,"0"0"-574"0"0,0 0-115 0 0,0 0 225 0 0,0 0 270 0 0,0 0 113 0 0,0 0-63 0 0,0 0-164 0 0,0 0-216 0 0,0 0-169 0 0,0 0-129 0 0,0 0-88 0 0,0 0-96 0 0,23 3-83 0 0,67 9-56 0 0,79-5-330 0 0,-140-9-1453 0 0,-11-3-3848 0 0,-12 1-6183 0 0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387 464 6041 0 0,'0'0'1709'0'0,"0"0"-305"0"0,0 0-52 0 0,0 0 107 0 0,0 0 54 0 0,0 0-94 0 0,0 0-274 0 0,0 0-323 0 0,-33 20-264 0 0,-102 62-178 0 0,80-31 28 0 0,51-42-333 0 0,-1 1-20 0 0,1 1-1 0 0,0-1 0 0 0,0 1 0 0 0,1-1 1 0 0,1 1-1 0 0,0 0 0 0 0,0 0 1 0 0,1 0-1 0 0,1 0 0 0 0,-1 1-54 0 0,1-8 45 0 0,0-1 0 0 0,1 1 0 0 0,-1-1 0 0 0,0 1 1 0 0,1-1-1 0 0,0 1 0 0 0,0-1 0 0 0,0 0 0 0 0,0 1 0 0 0,1-1 0 0 0,-1 0 0 0 0,1 0 0 0 0,0 0 0 0 0,0 0 0 0 0,0 0 1 0 0,0 0-1 0 0,0-1 0 0 0,1 1 0 0 0,-1-1 0 0 0,1 1 0 0 0,0-1 0 0 0,-1 0 0 0 0,1 0 0 0 0,0 0 0 0 0,0-1 0 0 0,1 1 1 0 0,-1-1-1 0 0,0 1 0 0 0,0-1 0 0 0,1 0 0 0 0,-1 0 0 0 0,3 0-45 0 0,10-1 242 0 0,0-1 0 0 0,0-1 0 0 0,0-1-1 0 0,-1 0 1 0 0,1 0 0 0 0,-1-2 0 0 0,0 0 0 0 0,0-1 0 0 0,0 0 0 0 0,-1-1-1 0 0,0-1 1 0 0,0 0 0 0 0,-1-1 0 0 0,0 0 0 0 0,0-1 0 0 0,-1 0-1 0 0,-1-1 1 0 0,0-1 0 0 0,0 0 0 0 0,1-2-242 0 0,7-3 110 0 0,-1-1 1 0 0,0 0-1 0 0,-1-1 0 0 0,-1-1 0 0 0,-1 0 1 0 0,-1-1-1 0 0,-1-1 0 0 0,0 0 0 0 0,-2-1 1 0 0,0 0-1 0 0,-2 0 0 0 0,-1-1 1 0 0,-1-1-1 0 0,0 0 0 0 0,-2 1 0 0 0,-1-2 1 0 0,-1 1-1 0 0,-2 0 0 0 0,0-3-110 0 0,-2 21-30 0 0,0 0 0 0 0,0 0 0 0 0,-1 0 0 0 0,0 0 0 0 0,0 0 0 0 0,-1 1 0 0 0,1-1 0 0 0,-1 1 0 0 0,-1 0 0 0 0,0 0 0 0 0,1 0 0 0 0,-2 0 0 0 0,1 1 0 0 0,-1-1 0 0 0,0 1 0 0 0,0 0 0 0 0,0 1 0 0 0,0-1 0 0 0,-1 1 0 0 0,0 0 0 0 0,0 0 0 0 0,0 1-1 0 0,-1 0 1 0 0,1 0 0 0 0,-1 0 0 0 0,1 1 0 0 0,-1 0 0 0 0,0 0 0 0 0,0 1 0 0 0,0 0 0 0 0,-4 0 30 0 0,2 2-26 0 0,1 0-1 0 0,-1 0 1 0 0,0 1-1 0 0,0 1 0 0 0,1 0 1 0 0,-1 0-1 0 0,1 0 1 0 0,0 1-1 0 0,0 0 1 0 0,0 1-1 0 0,0 0 1 0 0,1 0-1 0 0,0 0 0 0 0,0 1 1 0 0,1 0-1 0 0,-1 1 1 0 0,1-1-1 0 0,0 1 1 0 0,1 0-1 0 0,0 1 0 0 0,0-1 1 0 0,1 1-1 0 0,-1 0 1 0 0,2 0-1 0 0,-1 1 1 0 0,1-1-1 0 0,1 1 0 0 0,-1-1 1 0 0,1 1-1 0 0,1 0 1 0 0,0 0-1 0 0,0 0 1 0 0,1 0-1 0 0,0 0 1 0 0,0 0-1 0 0,1 0 0 0 0,0 2 27 0 0,3-1 7 0 0,0 0 0 0 0,1 0 0 0 0,0-1 0 0 0,1 1 0 0 0,0-1 0 0 0,0 0 0 0 0,0-1 0 0 0,2 1 0 0 0,-1-1 0 0 0,1-1 0 0 0,0 1 0 0 0,0-1 0 0 0,1-1 0 0 0,0 0 0 0 0,0 0 0 0 0,0 0 0 0 0,1-1 0 0 0,0-1 0 0 0,0 0 0 0 0,8 2-7 0 0,17 4 50 0 0,0-2 0 0 0,0-1-1 0 0,0-2 1 0 0,1-2 0 0 0,0-1-1 0 0,-1-2 1 0 0,8-1-50 0 0,-8 1-193 0 0,-24-5-1316 0 0,-8-1-5533 0 0,-3 6-4534 0 0</inkml:trace>
  <inkml:trace contextRef="#ctx0" brushRef="#br0" timeOffset="280.789">91 902 9794 0 0,'0'0'5400'0'0,"0"0"-3472"0"0,0 0-1264 0 0,0 0-62 0 0,0 0 233 0 0,0 0 232 0 0,0 0 76 0 0,0 0-114 0 0,0 0-229 0 0,0 0-150 0 0,36 0-89 0 0,115-3-66 0 0,55-13 809 0 0,79-28-1478 0 0,-254 36-1763 0 0,-18 3-5893 0 0,-8 4-3876 0 0</inkml:trace>
  <inkml:trace contextRef="#ctx0" brushRef="#br0" timeOffset="1355.49">256 1204 2649 0 0,'0'0'3950'0'0,"0"0"-1646"0"0,0 0-538 0 0,0 0-27 0 0,0 0-17 0 0,0 0-73 0 0,0 0-178 0 0,0 0-242 0 0,0 0-268 0 0,0 0-250 0 0,0 0-183 0 0,0 0-117 0 0,0 0-39 0 0,-23 5-33 0 0,-71 13-34 0 0,41 10 153 0 0,44-16-373 0 0,2-3-64 0 0,-1-1 0 0 0,1 2 0 0 0,1-1 0 0 0,0 1 0 0 0,0 0 0 0 0,1 0 0 0 0,0 1 0 0 0,0-1 0 0 0,2 1 0 0 0,-1 0 0 0 0,1 2-21 0 0,-8 78 22 0 0,12-87-3 0 0,0 0 0 0 0,0 0 0 0 0,1 1 0 0 0,-1-1 0 0 0,1 0 0 0 0,0-1 0 0 0,0 1 0 0 0,1 0 0 0 0,-1-1-1 0 0,1 1 1 0 0,0-1 0 0 0,0 0 0 0 0,0 0 0 0 0,0 0 0 0 0,1 0 0 0 0,-1 0 0 0 0,1-1 0 0 0,-1 0 0 0 0,1 1 0 0 0,0-1 0 0 0,0-1 0 0 0,0 1 0 0 0,0-1-1 0 0,0 1 1 0 0,1-1 0 0 0,-1 0 0 0 0,0-1 0 0 0,0 1 0 0 0,1-1 0 0 0,-1 0 0 0 0,0 0 0 0 0,1 0 0 0 0,-1 0 0 0 0,0-1 0 0 0,1 0 0 0 0,-1 0-1 0 0,0 0 1 0 0,0 0 0 0 0,0-1 0 0 0,0 1 0 0 0,0-1 0 0 0,2-1-19 0 0,26-16 164 0 0,-1-1 1 0 0,-1-1-1 0 0,-1-2 0 0 0,-1-1 1 0 0,-1-1-1 0 0,-2-1 0 0 0,0-2 1 0 0,-1 0-1 0 0,-2-1 0 0 0,-1-2 1 0 0,-2 0-1 0 0,-1-1 1 0 0,10-24-165 0 0,-20 40 14 0 0,-1-1 1 0 0,0 0 0 0 0,-2 0 0 0 0,0 0 0 0 0,0-1 0 0 0,-2 1 0 0 0,0-1 0 0 0,-1 0-1 0 0,-1 0 1 0 0,-1 0 0 0 0,0 0 0 0 0,-1 0 0 0 0,-2-5-15 0 0,2 19-18 0 0,0 1 1 0 0,-1-1-1 0 0,1 1 0 0 0,-1-1 1 0 0,0 1-1 0 0,0 0 1 0 0,0-1-1 0 0,-1 1 0 0 0,1 0 1 0 0,-1 0-1 0 0,0 1 1 0 0,1-1-1 0 0,-1 1 0 0 0,0-1 1 0 0,-1 1-1 0 0,1 0 0 0 0,0 0 1 0 0,-1 0-1 0 0,1 0 1 0 0,-1 1-1 0 0,1 0 0 0 0,-1-1 1 0 0,0 1-1 0 0,1 0 1 0 0,-1 1-1 0 0,0-1 0 0 0,0 1 1 0 0,0 0-1 0 0,0 0 0 0 0,0 0 1 0 0,1 0-1 0 0,-1 1 1 0 0,0-1-1 0 0,0 1 0 0 0,0 0 1 0 0,1 0-1 0 0,-1 1 1 0 0,0-1-1 0 0,1 1 0 0 0,-1-1 1 0 0,1 1-1 0 0,0 0 0 0 0,0 1 1 0 0,0-1-1 0 0,0 0 1 0 0,0 1-1 0 0,0 0 0 0 0,-2 2 18 0 0,-9 11-23 0 0,0 0 0 0 0,1 1 0 0 0,0 0-1 0 0,2 1 1 0 0,0 0 0 0 0,1 1-1 0 0,1 0 1 0 0,0 1 0 0 0,2 0 0 0 0,0 0-1 0 0,1 0 1 0 0,2 1 0 0 0,-3 16 23 0 0,5-27-5 0 0,0 1 1 0 0,1-1 0 0 0,-1 1 0 0 0,2-1-1 0 0,0 1 1 0 0,0-1 0 0 0,1 1 0 0 0,0-1-1 0 0,1 1 1 0 0,0-1 0 0 0,1 0 0 0 0,0 0-1 0 0,0 0 1 0 0,1 0 0 0 0,1 0 0 0 0,-1-1-1 0 0,2 0 1 0 0,-1 0 0 0 0,1 0 0 0 0,0-1-1 0 0,5 5 5 0 0,-2-3 0 0 0,1-1-1 0 0,0 0 1 0 0,1-1-1 0 0,0 1 1 0 0,0-2-1 0 0,1 0 1 0 0,0 0-1 0 0,0-1 1 0 0,0-1-1 0 0,1 0 1 0 0,1 0 0 0 0,52 3-475 0 0,-52-40-3305 0 0,-14 16-804 0 0,0 12 2015 0 0,0-7-8262 0 0</inkml:trace>
  <inkml:trace contextRef="#ctx0" brushRef="#br0" timeOffset="1734.407">811 1057 9274 0 0,'0'0'3937'0'0,"0"0"-2178"0"0,0 0-756 0 0,0 0 109 0 0,0 0 214 0 0,0 0 61 0 0,0 0-207 0 0,0 0-348 0 0,0 0-265 0 0,0 0-167 0 0,0 0-85 0 0,0 0-59 0 0,-11 23-54 0 0,-36 74-40 0 0,-3-4 205 0 0,41-80-358 0 0,1 1 1 0 0,0 0 0 0 0,1 1 0 0 0,1 0 0 0 0,0 0 0 0 0,1 0-1 0 0,0 1 1 0 0,1 4-10 0 0,3-19 4 0 0,0 1-1 0 0,1-1 1 0 0,-1 1-1 0 0,1 0 1 0 0,-1-1-1 0 0,1 1 1 0 0,0 0-1 0 0,0-1 1 0 0,-1 1-1 0 0,1 0 1 0 0,0-1-1 0 0,0 1 1 0 0,1 0-1 0 0,-1-1 1 0 0,0 1-1 0 0,1-1 1 0 0,-1 1-1 0 0,1 0 1 0 0,-1-1-1 0 0,1 1 1 0 0,0-1-1 0 0,-1 1 1 0 0,1-1 0 0 0,0 1-1 0 0,0-1 1 0 0,0 0-1 0 0,0 1 1 0 0,0-1-1 0 0,1 0 1 0 0,-1 0-1 0 0,0 0 1 0 0,0 0-1 0 0,2 1-3 0 0,5-1 99 0 0,1 1 1 0 0,-1-1-1 0 0,0-1 0 0 0,1 0 1 0 0,-1 0-1 0 0,0-1 0 0 0,1 1 1 0 0,-1-2-1 0 0,0 1 0 0 0,0-1 0 0 0,0-1 1 0 0,8-3-100 0 0,13-2 159 0 0,4-19-690 0 0,-29 12-2757 0 0,-2-1-4445 0 0,-2 9-3410 0 0</inkml:trace>
  <inkml:trace contextRef="#ctx0" brushRef="#br0" timeOffset="1980.783">518 1157 12395 0 0,'0'0'1304'0'0,"0"0"-473"0"0,0 0-174 0 0,0 0 178 0 0,0 0 228 0 0,0 0 103 0 0,0 0-52 0 0,0 0-168 0 0,0 0-204 0 0,0 0-156 0 0,0 0-127 0 0,0 0-114 0 0,35 4-100 0 0,112 16-83 0 0,-22-16-30 0 0,-55-16-670 0 0,-27-8-6335 0 0,-36 16-4001 0 0</inkml:trace>
  <inkml:trace contextRef="#ctx0" brushRef="#br0" timeOffset="3200.245">1135 442 4721 0 0,'0'0'2418'0'0,"0"0"-447"0"0,0 0-128 0 0,0 0-23 0 0,0 0-98 0 0,0 0-252 0 0,0 0-359 0 0,0 0-362 0 0,0 0-258 0 0,0 0-156 0 0,0 0-97 0 0,0 0-36 0 0,0 0-36 0 0,0 27 659 0 0,15 94 244 0 0,-10 228 2088 0 0,7-176-2772 0 0,-2-240 2168 0 0,-10 47-2499 0 0,-1-9-27 0 0,1 0 1 0 0,1 0 0 0 0,2 0-1 0 0,1 0 1 0 0,1 1 0 0 0,1-1-1 0 0,2 1 1 0 0,0 1-1 0 0,2 0 1 0 0,1 0 0 0 0,2 1-1 0 0,4-6-27 0 0,-14 26-10 0 0,1 1-1 0 0,0-1 0 0 0,0 1 1 0 0,1 0-1 0 0,-1 1 1 0 0,1-1-1 0 0,0 1 0 0 0,0 0 1 0 0,1 0-1 0 0,-1 0 1 0 0,1 1-1 0 0,0 0 0 0 0,0 0 1 0 0,0 1-1 0 0,0-1 1 0 0,1 1-1 0 0,-1 1 0 0 0,0-1 1 0 0,1 1-1 0 0,-1 0 1 0 0,6 0 10 0 0,-9 3 5 0 0,0-1 0 0 0,-1 1 0 0 0,1 0 0 0 0,-1 0 0 0 0,0 0 0 0 0,0 0 0 0 0,0 1 0 0 0,0-1 0 0 0,0 0 1 0 0,0 1-1 0 0,0 0 0 0 0,-1-1 0 0 0,0 1 0 0 0,1 0 0 0 0,-1 0 0 0 0,0 0 0 0 0,0-1 0 0 0,0 1 0 0 0,-1 0 1 0 0,1 0-1 0 0,-1 1 0 0 0,0-1 0 0 0,0 0 0 0 0,0 0 0 0 0,0 0 0 0 0,0 0 0 0 0,0 0 0 0 0,-1 0 0 0 0,0 0 1 0 0,1 0-1 0 0,-1 0 0 0 0,-1 1-5 0 0,1 13 34 0 0,12 94-1573 0 0,-6-111-6395 0 0,-5 0 6064 0 0,1 0-9696 0 0</inkml:trace>
  <inkml:trace contextRef="#ctx0" brushRef="#br0" timeOffset="4317.362">1057 291 0 0 0,'0'0'403'0'0,"0"0"586"0"0,0 0 309 0 0,0 0 241 0 0,0 0 243 0 0,0 0 145 0 0,0 0-16 0 0,0 0-223 0 0,0 0-320 0 0,0 0-287 0 0,2 1 6137 0 0,3 0-3742 0 0,12 0-1717 0 0,29-22 939 0 0,163 25-2482 0 0,-135-4-172 0 0,-73 0-35 0 0,-1 0-1 0 0,0 0 0 0 0,0 0 2 0 0,0 0 6 0 0,0 0 1 0 0,0 0-14 0 0,0 0 10 0 0,0 0-12 0 0,-31-26 1504 0 0,-136-151-1240 0 0,83 104-349 0 0,98 72-8742 0 0,-6 5-3554 0 0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37 0 0 0,'0'0'1815'0'0,"0"0"44"0"0,0 0-92 0 0,0 0-223 0 0,0 0-125 0 0,0 0-81 0 0,0 0-54 0 0,0 0 6 0 0,0 0-68 0 0,0 0-98 0 0,0 0-83 0 0,-8-3 512 0 0,6 3 4503 0 0,56 3-3817 0 0,168-26 56 0 0,-130 17-1912 0 0,13-2-83 0 0,-104 8-300 0 0,-1 0-14 0 0,0 0 17 0 0,0 0 13 0 0,0 0 25 0 0,0 0-15 0 0,0 0 2 0 0,0 0-2 0 0,0 0 2 0 0,0 0-8 0 0,0 0 4 0 0,-1 0-5 0 0,-40 5-5835 0 0,25 1-1187 0 0,7-2-4459 0 0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13171 0 0,'0'0'2363'0'0,"0"0"-1108"0"0,0 0-624 0 0,0 0-22 0 0,0 0 223 0 0,0 0 262 0 0,0 0 133 0 0,0 0-32 0 0,0 0-155 0 0,0 0-196 0 0,0 0-154 0 0,0 0-132 0 0,30 3-104 0 0,97 6-105 0 0,-4-27 203 0 0,-35-3 444 0 0,-50 12-3839 0 0,0 1-8548 0 0,-29 5-955 0 0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1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372 551 3137 0 0,'0'0'2269'0'0,"0"0"-175"0"0,0 0-203 0 0,0 0-126 0 0,0 0-118 0 0,0 0-196 0 0,0 0-155 0 0,0 0-173 0 0,0 0-182 0 0,0 0-110 0 0,0 0-117 0 0,-34 5-86 0 0,-107 14-64 0 0,73 2 192 0 0,58-14-593 0 0,3-4-103 0 0,-1 1 1 0 0,1 0 0 0 0,0 0-1 0 0,0 0 1 0 0,0 1-1 0 0,0 0 1 0 0,1 1 0 0 0,0-1-1 0 0,0 1 1 0 0,1 0-1 0 0,-1 1 1 0 0,1 0 0 0 0,1-1-1 0 0,-1 1 1 0 0,1 1-1 0 0,0-1 1 0 0,1 1 0 0 0,0-1-1 0 0,0 1 1 0 0,1 0-1 0 0,0 0 1 0 0,0 0-1 0 0,0 7-59 0 0,1-12 17 0 0,1 0 0 0 0,0 0 0 0 0,1 0 0 0 0,-1 0 0 0 0,1 0 0 0 0,-1 0 0 0 0,1 0 0 0 0,0 0 0 0 0,0 0 0 0 0,0 0 0 0 0,0 0 0 0 0,1-1 0 0 0,-1 1 0 0 0,1 0 0 0 0,-1-1 0 0 0,1 1 0 0 0,0-1 0 0 0,0 0 0 0 0,0 1 0 0 0,1-1 0 0 0,-1 0 0 0 0,0 0 0 0 0,1-1 0 0 0,0 1 0 0 0,-1 0 0 0 0,1-1 0 0 0,0 0 0 0 0,-1 1 0 0 0,3-1-18 0 0,5 2 117 0 0,1-1-1 0 0,-1 0 0 0 0,1-1 0 0 0,-1 0 1 0 0,1-1-1 0 0,0 0 0 0 0,-1-1 0 0 0,1 0 1 0 0,0 0-1 0 0,-1-1 0 0 0,1-1 0 0 0,-1 1 1 0 0,0-2-1 0 0,0 0 0 0 0,0 0 0 0 0,0 0 1 0 0,4-5-117 0 0,25-14 232 0 0,-1-3 1 0 0,-2-1 0 0 0,0-1 0 0 0,-2-2 0 0 0,-1-2-1 0 0,-2 0 1 0 0,-1-3 0 0 0,-2 0 0 0 0,-1-2-1 0 0,-2-1 1 0 0,14-28-233 0 0,-27 46 7 0 0,-2 0-1 0 0,0 0 0 0 0,-1-1 1 0 0,-1-1-1 0 0,-1 0 0 0 0,-1 0 1 0 0,0 0-1 0 0,-2 0 0 0 0,-1-1 1 0 0,-1 0-1 0 0,-1 0 0 0 0,-1-18-6 0 0,-1 36-11 0 0,-1 0 1 0 0,1 0-1 0 0,-1 0 0 0 0,-1 0 0 0 0,1 1 0 0 0,0-1 1 0 0,-1 0-1 0 0,0 1 0 0 0,0 0 0 0 0,-1 0 0 0 0,1 0 1 0 0,-1 0-1 0 0,1 0 0 0 0,-1 1 0 0 0,-1-1 0 0 0,1 1 1 0 0,0 0-1 0 0,-1 1 0 0 0,1-1 0 0 0,-1 1 0 0 0,0-1 1 0 0,0 2-1 0 0,0-1 0 0 0,0 0 0 0 0,0 1 0 0 0,0 0 1 0 0,-1 0-1 0 0,1 1 0 0 0,0-1 0 0 0,0 1 0 0 0,-1 0 1 0 0,1 1-1 0 0,0-1 0 0 0,-1 1 0 0 0,1 0 0 0 0,0 0 1 0 0,0 1-1 0 0,0-1 0 0 0,0 1 0 0 0,0 1 0 0 0,0-1 1 0 0,1 0-1 0 0,-1 1 0 0 0,1 0 0 0 0,0 0 0 0 0,-1 1 1 0 0,1-1-1 0 0,1 1 0 0 0,-1 0 0 0 0,-3 4 11 0 0,-4 1-7 0 0,0 1 0 0 0,1 1 0 0 0,0 0 1 0 0,1 0-1 0 0,0 1 0 0 0,1 0 0 0 0,0 0 0 0 0,0 1 0 0 0,2 0 0 0 0,0 1 0 0 0,0 0 0 0 0,1-1 0 0 0,1 1 1 0 0,0 1-1 0 0,1-1 0 0 0,1 1 0 0 0,-1 10 7 0 0,3-15 9 0 0,-1 0 0 0 0,2 0 0 0 0,-1-1 0 0 0,2 1 0 0 0,-1 0 0 0 0,1-1 0 0 0,1 1 0 0 0,-1-1 0 0 0,2 0 0 0 0,-1 1 0 0 0,1-2 0 0 0,1 1 0 0 0,2 5-9 0 0,5 3 87 0 0,1 1 1 0 0,0-1-1 0 0,1-1 0 0 0,0-1 0 0 0,2 0 1 0 0,0 0-1 0 0,0-2 0 0 0,1 0 0 0 0,1-1 0 0 0,0-1 1 0 0,1 0-1 0 0,0-2 0 0 0,1 0 0 0 0,0-1 1 0 0,0-1-1 0 0,0-1 0 0 0,9 1-87 0 0,16-4 715 0 0,-8-1-2135 0 0,-32 1-8489 0 0,-8-2-1930 0 0</inkml:trace>
  <inkml:trace contextRef="#ctx0" brushRef="#br0" timeOffset="284.917">2 883 12035 0 0,'0'0'1784'0'0,"0"0"-548"0"0,0 0-289 0 0,0 0-108 0 0,0 0-14 0 0,0 0 66 0 0,0 0 55 0 0,0 0 10 0 0,0 0-38 0 0,0 0-50 0 0,0 0-108 0 0,0 0-59 0 0,24 5-31 0 0,75 17-66 0 0,11-17 610 0 0,-82-8-980 0 0,396-64 622 0 0,-388 60-1380 0 0,29-4 212 0 0,-22 8-8951 0 0,-41 3-2553 0 0</inkml:trace>
  <inkml:trace contextRef="#ctx0" brushRef="#br0" timeOffset="864.241">234 1163 15203 0 0,'0'0'1990'0'0,"0"0"-611"0"0,0 0-353 0 0,0 0-26 0 0,0 0-36 0 0,0 0-108 0 0,0 0-154 0 0,0 0-180 0 0,0 0-184 0 0,0 0-118 0 0,0 0-79 0 0,0 0-46 0 0,-23 14-20 0 0,-73 45-27 0 0,92-57-44 0 0,0 1 0 0 0,0-1 0 0 0,0 1 0 0 0,0 0 0 0 0,0 0 0 0 0,0 0 1 0 0,1 1-1 0 0,-1-1 0 0 0,1 1 0 0 0,0 0 0 0 0,0 0 0 0 0,0 0 0 0 0,1 0 1 0 0,0 0-1 0 0,-2 4-4 0 0,-1 4 6 0 0,2-8-4 0 0,0 0 0 0 0,0 0 0 0 0,1 1 0 0 0,0 0 0 0 0,0-1 1 0 0,0 1-1 0 0,0 0 0 0 0,1 0 0 0 0,0 0 0 0 0,0 0 0 0 0,0 0 0 0 0,1 0 1 0 0,-1 0-1 0 0,1 1 0 0 0,0-1 0 0 0,1 0 0 0 0,-1 0 0 0 0,1 0 1 0 0,0 0-1 0 0,0 0 0 0 0,1 0 0 0 0,0 0 0 0 0,0 0 0 0 0,0-1 0 0 0,0 1 1 0 0,0-1-1 0 0,1 1 0 0 0,0-1 0 0 0,0 0 0 0 0,0 0 0 0 0,1 0 1 0 0,-1 0-1 0 0,1-1 0 0 0,0 0 0 0 0,0 1 0 0 0,0-1 0 0 0,1-1 0 0 0,-1 1 1 0 0,2 0-3 0 0,4 0 93 0 0,1-1 0 0 0,0 0 0 0 0,0-1 0 0 0,-1-1 0 0 0,1 1 0 0 0,0-2 1 0 0,0 1-1 0 0,0-2 0 0 0,-1 1 0 0 0,1-1 0 0 0,-1-1 0 0 0,1 0 0 0 0,-1 0 1 0 0,0-1-1 0 0,0-1 0 0 0,0 0 0 0 0,-1 0 0 0 0,7-5-93 0 0,14-9 223 0 0,-1-2-1 0 0,-2-1 0 0 0,0-1 1 0 0,-1-1-1 0 0,1-4-222 0 0,-12 12 20 0 0,-1 0 1 0 0,-1-1-1 0 0,0-1 0 0 0,-2 0 0 0 0,0 0 0 0 0,-1-1 0 0 0,-1 0 0 0 0,0-1 1 0 0,-2 0-1 0 0,0-1 0 0 0,-1 0 0 0 0,-1 1 0 0 0,-1-2 0 0 0,-1 1 0 0 0,-1 0 1 0 0,-1-1-1 0 0,-1 1 0 0 0,-1-8-20 0 0,1 26-15 0 0,0 0 1 0 0,0 0-1 0 0,0 0 0 0 0,0 0 0 0 0,-1 0 1 0 0,1 0-1 0 0,-1 0 0 0 0,0 0 0 0 0,1 0 1 0 0,-1 0-1 0 0,-1 0 0 0 0,1 0 1 0 0,0 0-1 0 0,-1 0 0 0 0,0 1 0 0 0,1-1 1 0 0,-1 1-1 0 0,0-1 0 0 0,0 1 0 0 0,0 0 1 0 0,-1 0-1 0 0,1 0 0 0 0,-1 0 1 0 0,1 0-1 0 0,-1 0 0 0 0,1 1 0 0 0,-1-1 1 0 0,0 1-1 0 0,0 0 0 0 0,0 0 0 0 0,0 0 1 0 0,0 0-1 0 0,0 0 0 0 0,0 1 1 0 0,0-1-1 0 0,0 1 0 0 0,0 0 0 0 0,0 0 1 0 0,0 0-1 0 0,0 0 0 0 0,0 0 0 0 0,0 1 1 0 0,0-1-1 0 0,-1 1 0 0 0,2 0 1 0 0,-1 0-1 0 0,-1 1 15 0 0,-10 7-7 0 0,1 1 0 0 0,0 1 0 0 0,0 0 0 0 0,1 1 1 0 0,0 0-1 0 0,1 1 0 0 0,1 1 0 0 0,0-1 0 0 0,1 1 0 0 0,0 1 0 0 0,1 0 0 0 0,1 0 1 0 0,0 1-1 0 0,-1 6 7 0 0,4-12 14 0 0,0 1 1 0 0,0 0-1 0 0,2 0 1 0 0,-1 0 0 0 0,1 0-1 0 0,1 0 1 0 0,0 0-1 0 0,0 0 1 0 0,2 1-1 0 0,-1-1 1 0 0,1 0 0 0 0,1 0-1 0 0,0 0 1 0 0,0 0-1 0 0,1 0 1 0 0,1 0-1 0 0,-1-1 1 0 0,2 1 0 0 0,0-1-1 0 0,0 0 1 0 0,0-1-1 0 0,2 1 1 0 0,-1-1-1 0 0,1 0 1 0 0,2 1-15 0 0,5 3 33 0 0,1 0-1 0 0,0-1 1 0 0,1-1 0 0 0,0 0 0 0 0,1-1-1 0 0,0-1 1 0 0,13 5-33 0 0,-30-15-59 0 0,0 1 1 0 0,0-1-1 0 0,0 1 0 0 0,0 0 0 0 0,0-1 0 0 0,0 1 0 0 0,-1-1 0 0 0,1 1 1 0 0,0-1-1 0 0,0 1 0 0 0,0 0 0 0 0,0-1 0 0 0,1 1 0 0 0,-1-1 0 0 0,0 1 1 0 0,0-1-1 0 0,0 1 0 0 0,0 0 0 0 0,0-1 0 0 0,1 1 0 0 0,-1-1 0 0 0,0 1 1 0 0,0 0-1 0 0,0-1 0 0 0,1 1 0 0 0,-1 0 0 0 0,0-1 0 0 0,1 1 0 0 0,-1 0 1 0 0,0-1-1 0 0,1 1 0 0 0,-1 0 0 0 0,0 0 0 0 0,1-1 0 0 0,-1 1 0 0 0,1 0 1 0 0,-1 0-1 0 0,0 0 0 0 0,1 0 0 0 0,-1-1 0 0 0,1 1 0 0 0,-1 0 0 0 0,1 0 1 0 0,-1 0-1 0 0,0 0 0 0 0,1 0 0 0 0,-1 0 0 0 0,1 0 0 0 0,-1 0 0 0 0,1 0 1 0 0,-1 1-1 0 0,0-1 0 0 0,1 0 0 0 0,-1 0 0 0 0,1 0 0 0 0,-1 0 0 0 0,1 1 1 0 0,-1-1-1 0 0,0 0 0 0 0,1 0 0 0 0,-1 1 0 0 0,0-1 0 0 0,1 0 0 0 0,-1 0 1 0 0,0 1-1 0 0,0-1 0 0 0,1 0 0 0 0,-1 1 59 0 0,0-9-1595 0 0,0 0-4133 0 0,0 1-6109 0 0</inkml:trace>
  <inkml:trace contextRef="#ctx0" brushRef="#br0" timeOffset="1347.772">951 990 12531 0 0,'0'0'1523'0'0,"0"0"-468"0"0,0 0-89 0 0,0 0 120 0 0,0 0 105 0 0,0 0-33 0 0,0 0-189 0 0,0 0-178 0 0,0 0-136 0 0,0 0-91 0 0,0 0-40 0 0,0 0-39 0 0,0 0-22 0 0,1-4-25 0 0,-2 4-407 0 0,1 0 0 0 0,0 0 0 0 0,-1 0 0 0 0,1 0 0 0 0,0 0 1 0 0,-1 0-1 0 0,1 0 0 0 0,0 0 0 0 0,0 0 0 0 0,-1 0 1 0 0,1 0-1 0 0,0 0 0 0 0,-1 0 0 0 0,1 0 0 0 0,0-1 0 0 0,-1 1 1 0 0,1 0-1 0 0,0 0 0 0 0,-1 0 0 0 0,1 0 0 0 0,0-1 0 0 0,0 1 1 0 0,-1 0-1 0 0,1 0 0 0 0,0 0 0 0 0,0-1 0 0 0,0 1 1 0 0,-1 0-1 0 0,1-1 0 0 0,0 1 0 0 0,0 0 0 0 0,0 0 0 0 0,0-1 1 0 0,0 1-1 0 0,-1 0 0 0 0,1-1 0 0 0,0 1 0 0 0,0 0 1 0 0,0-1-1 0 0,0 1 0 0 0,0 0 0 0 0,0-1 0 0 0,0 1 0 0 0,0 0 1 0 0,0-1-1 0 0,0 1 0 0 0,0 0 0 0 0,1-1 0 0 0,-1 1 0 0 0,0 0 1 0 0,0 0-1 0 0,0-1-31 0 0,-27 30 615 0 0,16-8-599 0 0,1 0 0 0 0,1 1 0 0 0,1 0 0 0 0,1 0 0 0 0,1 1 0 0 0,1-1 0 0 0,1 1 0 0 0,0 11-16 0 0,2-22 4 0 0,-1 137 39 0 0,3-148-26 0 0,15 14 92 0 0,60-4 388 0 0,-59-11-433 0 0,22-14-204 0 0,-38 13 27 0 0,0 1-40 0 0,3-21-1666 0 0,-2 1-2212 0 0,-1 10-3483 0 0,0 6-2196 0 0</inkml:trace>
  <inkml:trace contextRef="#ctx0" brushRef="#br0" timeOffset="1592.766">582 1207 10706 0 0,'0'0'1679'0'0,"0"0"-597"0"0,0 0-161 0 0,0 0 229 0 0,0 0 256 0 0,0 0 103 0 0,0 0-124 0 0,0 0-293 0 0,0 0-296 0 0,0 0-236 0 0,0 0-181 0 0,31 1-130 0 0,97 4-109 0 0,19-15-206 0 0,-99-2-3519 0 0,-29 7 871 0 0,-9 4-8326 0 0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6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305 309 1480 0 0,'0'0'1350'0'0,"0"0"10"0"0,0 0 119 0 0,0 0 176 0 0,0 0 71 0 0,0 0-59 0 0,0 0-203 0 0,0 0-251 0 0,0 0-212 0 0,0 0-178 0 0,0 0-114 0 0,-20-5-70 0 0,-59-15-40 0 0,73 19-344 0 0,1-1-1 0 0,-1 1 1 0 0,0-1 0 0 0,1 2-1 0 0,-1-1 1 0 0,0 1 0 0 0,0-1-1 0 0,0 2 1 0 0,1-1-1 0 0,-1 1 1 0 0,0-1 0 0 0,0 2-1 0 0,1-1 1 0 0,-1 1 0 0 0,0 0-1 0 0,1 0 1 0 0,-5 2-255 0 0,-13 43 1188 0 0,-26 182 429 0 0,29 294-1067 0 0,14-388-399 0 0,6-134-130 0 0,0-1-17 0 0,0 0 40 0 0,0 0 16 0 0,0 0 14 0 0,0 0-1 0 0,0 0 23 0 0,0 0 1 0 0,0 0 6 0 0,0 0 16 0 0,0 0-38 0 0,0 0-19 0 0,0 0-22 0 0,1 4-19 0 0,0-1 0 0 0,1 0 0 0 0,0-1 0 0 0,-1 1 0 0 0,1 0 0 0 0,0 0 0 0 0,0-1 0 0 0,0 1 0 0 0,1-1 0 0 0,-1 1 1 0 0,1-1-1 0 0,-1 0 0 0 0,1 0 0 0 0,0 0 0 0 0,-1-1 0 0 0,1 1 0 0 0,0 0 0 0 0,0-1 0 0 0,0 0 0 0 0,1 0 0 0 0,-1 0 0 0 0,0 0 1 0 0,0 0-1 0 0,1-1 0 0 0,-1 0 0 0 0,0 1 0 0 0,1-1 0 0 0,-1 0 0 0 0,0-1 0 0 0,1 1 0 0 0,-1 0 0 0 0,0-1 0 0 0,0 0 1 0 0,1 0-1 0 0,-1 0 0 0 0,0 0-21 0 0,16 0 147 0 0,151-17 312 0 0,-153 6-2197 0 0,-7-2-2173 0 0,-5 6-2382 0 0,-3 5-5267 0 0</inkml:trace>
  <inkml:trace contextRef="#ctx0" brushRef="#br0" timeOffset="697.389">421 784 10682 0 0,'0'0'1898'0'0,"0"0"-507"0"0,0 0-221 0 0,0 0 82 0 0,0 0 81 0 0,0 0-18 0 0,0 0-220 0 0,0 0-291 0 0,0 0-243 0 0,0 0-179 0 0,0 0-70 0 0,0 0-10 0 0,0 0 11 0 0,9 12 811 0 0,-16 278 413 0 0,7-290-1507 0 0,0-1 0 0 0,0 1 0 0 0,0 0 0 0 0,0 0 0 0 0,0-1 0 0 0,0 1 0 0 0,0 0 0 0 0,0 0 0 0 0,0-1 0 0 0,1 1 0 0 0,-1 0 0 0 0,0 0 0 0 0,0 0 0 0 0,0-1 0 0 0,0 1 0 0 0,1 0 0 0 0,-1 0 0 0 0,0 0 0 0 0,0 0 0 0 0,1-1 0 0 0,-1 1 0 0 0,0 0 0 0 0,0 0 0 0 0,1 0 0 0 0,-1 0 0 0 0,0 0 0 0 0,0 0 0 0 0,1 0 0 0 0,-1 0 0 0 0,0 0 0 0 0,0 0 0 0 0,1 0 0 0 0,-1 0 0 0 0,0 0 0 0 0,0 0 1 0 0,1 0-1 0 0,-1 0 0 0 0,0 0 0 0 0,0 0 0 0 0,1 0 0 0 0,-1 0 0 0 0,0 0 0 0 0,0 0 0 0 0,1 0 0 0 0,-1 1-30 0 0,13-56 113 0 0,3 0 0 0 0,1 2 0 0 0,4 0 0 0 0,14-25-113 0 0,-31 67 10 0 0,19-36-1 0 0,1 2 0 0 0,2 1 1 0 0,2 1-1 0 0,7-5-9 0 0,-7 21 60 0 0,-10 52-84 0 0,1 45 364 0 0,41 29-168 0 0,-55-105-5286 0 0,-6 2-2766 0 0,-2 0-4410 0 0</inkml:trace>
  <inkml:trace contextRef="#ctx0" brushRef="#br0" timeOffset="1685.661">1094 788 7066 0 0,'0'0'1691'0'0,"0"0"-542"0"0,0 0-267 0 0,0 0 47 0 0,0 0 114 0 0,0 0 91 0 0,0 0-50 0 0,0 0-100 0 0,0 0-108 0 0,0 0-116 0 0,0 0-82 0 0,0 0-51 0 0,9 9-34 0 0,25 31-17 0 0,-31-37-444 0 0,-1-1-1 0 0,0 0 1 0 0,0 0 0 0 0,1 0-1 0 0,0 0 1 0 0,-1 0-1 0 0,1-1 1 0 0,0 1 0 0 0,0-1-1 0 0,0 0 1 0 0,0 0-1 0 0,0 0 1 0 0,0 0-1 0 0,0 0 1 0 0,0-1 0 0 0,0 1-1 0 0,0-1 1 0 0,0 0-1 0 0,0 0 1 0 0,1 0 0 0 0,1-1-132 0 0,4 1 369 0 0,4-2-145 0 0,-1-1 0 0 0,1 0 0 0 0,0-1-1 0 0,-1 0 1 0 0,0-1 0 0 0,0-1 0 0 0,0 0 0 0 0,-1-1 0 0 0,0 0 0 0 0,0 0 0 0 0,-1-1-1 0 0,0 0 1 0 0,9-10-224 0 0,-11 11 61 0 0,2-1-8 0 0,0-1 1 0 0,-1-1-1 0 0,0 0 0 0 0,-1 0 0 0 0,0-1 0 0 0,0 1 1 0 0,-1-2-1 0 0,-1 1 0 0 0,0-2-53 0 0,-4 11 3 0 0,-1-1 0 0 0,0 0 0 0 0,0 1 0 0 0,0-1 0 0 0,0 0 0 0 0,0 0 1 0 0,0 0-1 0 0,-1 0 0 0 0,1 0 0 0 0,-1 0 0 0 0,0 0 0 0 0,0 0 0 0 0,0 0 0 0 0,-1 0 0 0 0,1 0 0 0 0,0 0 0 0 0,-1 0 0 0 0,0 0 0 0 0,0 0 0 0 0,0 0 0 0 0,0 0 1 0 0,-1 1-1 0 0,1-1 0 0 0,0 0 0 0 0,-1 1 0 0 0,0-1 0 0 0,0 1 0 0 0,0-1 0 0 0,0 1 0 0 0,0 0 0 0 0,0 0 0 0 0,-1 0 0 0 0,1 0 0 0 0,-1 1 0 0 0,1-1 0 0 0,-1 1 1 0 0,1-1-1 0 0,-1 1 0 0 0,0 0 0 0 0,-2-1-3 0 0,-9 1-74 0 0,0 0-1 0 0,0 1 1 0 0,0 1 0 0 0,0 1 0 0 0,0-1-1 0 0,0 2 1 0 0,0 0 0 0 0,1 1 0 0 0,-1 0 0 0 0,1 1-1 0 0,0 1 1 0 0,0 0 0 0 0,1 0 0 0 0,0 1 0 0 0,0 1-1 0 0,1 0 1 0 0,-8 7 74 0 0,6-8 2 0 0,0 2 0 0 0,1 0 0 0 0,0 0 0 0 0,0 1-1 0 0,1 0 1 0 0,0 1 0 0 0,1 1 0 0 0,0-1 0 0 0,1 2 0 0 0,0-1 0 0 0,1 1 0 0 0,0 0-1 0 0,1 1 1 0 0,1 0 0 0 0,-5 14-2 0 0,10-21 42 0 0,1-1-1 0 0,0 1 1 0 0,0-1-1 0 0,0 1 0 0 0,1-1 1 0 0,0 0-1 0 0,0 1 1 0 0,0-1-1 0 0,1 0 1 0 0,0 0-1 0 0,0 0 1 0 0,1 0-1 0 0,0 0 1 0 0,0 0-1 0 0,0-1 1 0 0,0 1-1 0 0,1-1 1 0 0,0 0-1 0 0,0 0 0 0 0,1-1 1 0 0,-1 1-1 0 0,1-1 1 0 0,0 0-1 0 0,0 0 1 0 0,1 0-1 0 0,-1-1 1 0 0,1 0-1 0 0,0 0 1 0 0,-1 0-1 0 0,1-1 1 0 0,0 0-1 0 0,7 2-41 0 0,13 4 216 0 0,2-1 1 0 0,-1-1-1 0 0,0-2 0 0 0,1 0 0 0 0,0-2 1 0 0,0-1-1 0 0,27-3-216 0 0,-20 2 76 0 0,-26-7-197 0 0,-8 1-7228 0 0,-2 4 2004 0 0,1-1-6876 0 0</inkml:trace>
  <inkml:trace contextRef="#ctx0" brushRef="#br0" timeOffset="2218.272">1601 983 17236 0 0,'0'0'789'0'0,"0"0"-434"0"0,0 0-95 0 0,0 0 201 0 0,0 0 188 0 0,0 0 56 0 0,0 0-77 0 0,0 0-176 0 0,0 0-164 0 0,0 0-85 0 0,0 0-30 0 0,0 0-22 0 0,-2 24 0 0 0,-6 117 284 0 0,3-81 738 0 0,1-73 1720 0 0,6-6-2879 0 0,0 1 0 0 0,1 0 0 0 0,0-1 0 0 0,2 1 0 0 0,0 0 0 0 0,1 1 0 0 0,1-1 0 0 0,1 1 0 0 0,0 0 0 0 0,1 1 0 0 0,1 0 0 0 0,1 1 0 0 0,0 0 0 0 0,10-10-14 0 0,-18 20-12 0 0,1 1 1 0 0,0 0-1 0 0,1 0 0 0 0,-1 1 1 0 0,1-1-1 0 0,-1 1 0 0 0,1 0 1 0 0,0 0-1 0 0,0 1 1 0 0,0-1-1 0 0,1 1 0 0 0,-1 0 1 0 0,0 0-1 0 0,3 0 12 0 0,-6 4 3 0 0,0 0 1 0 0,0 0-1 0 0,0 0 0 0 0,-1 0 0 0 0,1 0 1 0 0,-1 0-1 0 0,1 0 0 0 0,-1 1 0 0 0,0-1 1 0 0,0 0-1 0 0,0 1 0 0 0,0-1 0 0 0,0 1 1 0 0,0-1-1 0 0,-1 1 0 0 0,0-1 0 0 0,1 1 1 0 0,-1 0-1 0 0,0-1 0 0 0,0 1 0 0 0,0 0 1 0 0,-1-1-1 0 0,1 3-3 0 0,1 46-6 0 0,1-54-2606 0 0,2-1-61 0 0,-2 1-2546 0 0,-2 3-6636 0 0</inkml:trace>
  <inkml:trace contextRef="#ctx0" brushRef="#br0" timeOffset="2763.522">1089 250 9514 0 0,'0'0'2337'0'0,"0"0"-544"0"0,0 0-384 0 0,0 0-137 0 0,0 0-104 0 0,0 0-176 0 0,0 0-220 0 0,0 0-182 0 0,0 0-45 0 0,0 0 57 0 0,0 0 79 0 0,0 0 69 0 0,10-4-19 0 0,111-59 1813 0 0,55-90-964 0 0,-147 123-1521 0 0,-12 52-252 0 0,6 18 224 0 0,-16-27-19 0 0,1 0 0 0 0,-1 0 1 0 0,2-1-1 0 0,0 0 0 0 0,0 0 1 0 0,1-1-1 0 0,1 0 0 0 0,4 3-12 0 0,31 4-611 0 0,-22-18-6721 0 0,-19 0 4818 0 0,2 0-9655 0 0</inkml:trace>
  <inkml:trace contextRef="#ctx0" brushRef="#br0" timeOffset="4144.532">1963 92 5689 0 0,'0'0'3141'0'0,"0"0"-987"0"0,0 0-550 0 0,0 0-165 0 0,0 0-40 0 0,0 0-105 0 0,0 0-224 0 0,0 0-321 0 0,0 0-232 0 0,0 0-43 0 0,0 0 72 0 0,0 0 126 0 0,0 0 83 0 0,12 2-13 0 0,191 3 2669 0 0,-49-30-2124 0 0,-150 24-1285 0 0,-4 1 9 0 0,1 0 0 0 0,-1-1 0 0 0,1 1-1 0 0,-1 0 1 0 0,1 0 0 0 0,0-1 0 0 0,-1 1 0 0 0,1 0 0 0 0,-1 0 0 0 0,1 0 0 0 0,0 0 0 0 0,-1 0 0 0 0,1 0-1 0 0,0 0 1 0 0,-1 0 0 0 0,1 0 0 0 0,0 0 0 0 0,-1 0 0 0 0,1 0 0 0 0,-1 0 0 0 0,1 0 0 0 0,0 1 0 0 0,-1-1-1 0 0,1 0 1 0 0,-1 0 0 0 0,1 1 0 0 0,-1-1 0 0 0,1 0 0 0 0,0 1 0 0 0,-1-1 0 0 0,1 1 0 0 0,-1-1 0 0 0,0 1-1 0 0,1-1 1 0 0,-1 1 0 0 0,1-1 0 0 0,-1 1 0 0 0,0-1 0 0 0,1 1 0 0 0,-1-1 0 0 0,0 1 0 0 0,0-1 0 0 0,1 1-1 0 0,-1 0 1 0 0,0-1 0 0 0,0 1 0 0 0,0 0 0 0 0,0-1 0 0 0,0 1 0 0 0,0 0-11 0 0,0 486 608 0 0,0-163-623 0 0,-2-285 32 0 0,-1 1-1 0 0,-3-1 0 0 0,-1-1 1 0 0,-10 32-17 0 0,17-67 4 0 0,0-3 9 0 0,0 0 3 0 0,0 0 0 0 0,0 0-4 0 0,0 0-12 0 0,0 0 12 0 0,0 0 4 0 0,0 0 0 0 0,0 0-5 0 0,0 0-25 0 0,0 0-7 0 0,0 0 24 0 0,0 0-9 0 0,0 0 17 0 0,0 0 1 0 0,0 0-13 0 0,0 0 7 0 0,0 0 5 0 0,0 0-16 0 0,0 0-9 0 0,0 0 8 0 0,0 0 7 0 0,0 0-6 0 0,0 0 21 0 0,0 0 10 0 0,0 0 28 0 0,0 0-29 0 0,0 0-8 0 0,0 0-2 0 0,0 0-23 0 0,0 0 19 0 0,0 0-9 0 0,-2 23 592 0 0,-19 62-139 0 0,20-76-376 0 0,-1 12-69 0 0,-7-15 1117 0 0,-92-16-1051 0 0,84 8-286 0 0,-11-6-484 0 0,21-12-4577 0 0,7 15-1845 0 0,0-2-5648 0 0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 8 0 0,'0'0'753'0'0,"0"0"76"0"0,0 0 212 0 0,0 0 301 0 0,0 0 244 0 0,0 0 89 0 0,0 0-48 0 0,0 0-160 0 0,0 0-194 0 0,0 0-145 0 0,0 0-63 0 0,0-1-1226 0 0,-3-2 9216 0 0,29 4-6586 0 0,128 6-459 0 0,-89-10-1749 0 0,0-2-1 0 0,-1-3 1 0 0,28-9-261 0 0,-87 17-222 0 0,12-3 610 0 0,-23 2-3378 0 0,-17 18-6620 0 0,22-16 7871 0 0,-6 7-9404 0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04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89 181 15539 0 0,'0'0'1447'0'0,"0"0"-589"0"0,0 0-273 0 0,0 0 106 0 0,0 0 225 0 0,0 0 131 0 0,0 0-51 0 0,0 0-191 0 0,0 0-197 0 0,0 0-154 0 0,0 0-108 0 0,0 0-66 0 0,-11 33-55 0 0,-36 102-43 0 0,28-57 80 0 0,8 57-628 0 0,11-134-56 0 0,0-1-257 0 0,0-9-2228 0 0,2-6-618 0 0,0 5-2313 0 0,0 1-5402 0 0</inkml:trace>
  <inkml:trace contextRef="#ctx0" brushRef="#br0" timeOffset="602.585">292 547 13779 0 0,'0'0'1303'0'0,"0"0"-426"0"0,0 0-66 0 0,0 0 245 0 0,0 0 177 0 0,0 0-26 0 0,0 0-259 0 0,0 0-301 0 0,0 0-197 0 0,0 0-80 0 0,0 0-2 0 0,0 0-17 0 0,11-21-34 0 0,72-139 411 0 0,28-90 143 0 0,-111 251-876 0 0,0-1-1 0 0,0 0 1 0 0,0 1-1 0 0,0-1 1 0 0,0 0-1 0 0,1 1 1 0 0,-1-1-1 0 0,0 0 0 0 0,0 1 1 0 0,0-1-1 0 0,0 0 1 0 0,0 1-1 0 0,0-1 1 0 0,0 0-1 0 0,1 1 1 0 0,-1-1-1 0 0,0 0 1 0 0,0 0-1 0 0,0 1 1 0 0,1-1-1 0 0,-1 0 1 0 0,0 0-1 0 0,0 1 1 0 0,1-1-1 0 0,-1 0 1 0 0,0 0-1 0 0,1 0 1 0 0,-1 0-1 0 0,0 1 1 0 0,0-1-1 0 0,1 0 1 0 0,-1 0-1 0 0,0 0 1 0 0,1 0-1 0 0,-1 0 1 0 0,0 0-1 0 0,1 0 1 0 0,-1 0-1 0 0,0 0 1 0 0,1 0-1 0 0,-1 0 1 0 0,0 0-1 0 0,1 0 1 0 0,-1 0-1 0 0,0 0 1 0 0,1 0-1 0 0,-1 0 1 0 0,0 0-1 0 0,1-1 6 0 0,0 50-378 0 0,-2-40 345 0 0,1 16 33 0 0,-1-14 1 0 0,0 0 0 0 0,0 0 0 0 0,1 1 1 0 0,1-1-1 0 0,0 0 0 0 0,0 0 0 0 0,1 0 0 0 0,0 0 0 0 0,1 0 0 0 0,1 0 0 0 0,-1 0 0 0 0,2-1 0 0 0,-1 0 0 0 0,2 0 0 0 0,-1 0 0 0 0,1-1 1 0 0,1 1-1 0 0,0 0-1 0 0,-3-6 39 0 0,0 0 1 0 0,0 0 0 0 0,0 0 0 0 0,0 0 0 0 0,1-1 0 0 0,-1 1 0 0 0,1-1 0 0 0,0 0-1 0 0,0-1 1 0 0,0 1 0 0 0,1-1 0 0 0,-1 0 0 0 0,0 0 0 0 0,1-1 0 0 0,-1 1-1 0 0,1-1 1 0 0,0 0 0 0 0,-1-1 0 0 0,1 0 0 0 0,0 0 0 0 0,0 0 0 0 0,-1 0-1 0 0,1-1 1 0 0,0 0 0 0 0,-1 0 0 0 0,1 0 0 0 0,-1-1 0 0 0,1 0 0 0 0,-1 0 0 0 0,0-1-1 0 0,0 1 1 0 0,0-1 0 0 0,0 0 0 0 0,0 0 0 0 0,-1-1 0 0 0,1 1 0 0 0,2-4-40 0 0,5-7 133 0 0,0 0 0 0 0,-1-1 0 0 0,-1 0 0 0 0,0-1 0 0 0,-1 0 1 0 0,-1 0-1 0 0,-1-1 0 0 0,0 0 0 0 0,-1 0 0 0 0,0-1 1 0 0,-2 1-1 0 0,0-1 0 0 0,-1 0 0 0 0,-1-1 0 0 0,0-11-133 0 0,-2 30-230 0 0,-10 15-6679 0 0,6-4 173 0 0,2-3-5292 0 0</inkml:trace>
  <inkml:trace contextRef="#ctx0" brushRef="#br0" timeOffset="918.471">1409 85 14459 0 0,'0'0'2014'0'0,"0"0"-657"0"0,0 0-159 0 0,0 0 93 0 0,0 0 8 0 0,0 0-156 0 0,0 0-286 0 0,0 0-284 0 0,0 0-187 0 0,0 0-95 0 0,0 0-90 0 0,0 0-53 0 0,0 0-30 0 0,-26 4-36 0 0,-81 15-23 0 0,43 16 14 0 0,55-26-61 0 0,0-1-11 0 0,0 0 1 0 0,1 0-1 0 0,0 1 0 0 0,1 0 0 0 0,0 1 0 0 0,0 0 0 0 0,1 0 0 0 0,1 0 0 0 0,-1 0 0 0 0,1 1 0 0 0,1 0 0 0 0,0 0 0 0 0,1 1 0 0 0,0-1 0 0 0,1 1 0 0 0,0-1 0 0 0,1 1 0 0 0,0 0 0 0 0,1 7-1 0 0,1-15 1 0 0,0 0 0 0 0,0 0 0 0 0,0 0 0 0 0,1 0 0 0 0,0-1 0 0 0,-1 1 0 0 0,1 0 0 0 0,1-1 0 0 0,-1 0 0 0 0,1 1-1 0 0,-1-1 1 0 0,1 0 0 0 0,0 0 0 0 0,0-1 0 0 0,0 1 0 0 0,0-1 0 0 0,1 1 0 0 0,-1-1 0 0 0,1 0 0 0 0,-1 0 0 0 0,1 0-1 0 0,0-1 1 0 0,0 1 0 0 0,-1-1 0 0 0,1 0 0 0 0,0 0 0 0 0,1 0-1 0 0,112 9 40 0 0,-112-10-45 0 0,11-1-64 0 0,-1-1 0 0 0,0 0 0 0 0,0-2 0 0 0,0 1-1 0 0,0-2 1 0 0,0 0 0 0 0,-1-1 0 0 0,0 0-1 0 0,0-1 1 0 0,-1-1 0 0 0,0 0 0 0 0,5-5 69 0 0,55-38-7788 0 0,-49 33 2327 0 0,-15 11-5429 0 0</inkml:trace>
  <inkml:trace contextRef="#ctx0" brushRef="#br0" timeOffset="1290.301">1629 266 1984 0 0,'0'0'1847'0'0,"0"0"-57"0"0,0 0 179 0 0,0 0 142 0 0,0 0-71 0 0,0 0-249 0 0,0 0-316 0 0,0 0-276 0 0,0 0-107 0 0,0 0-25 0 0,0 0-29 0 0,0 0-13 0 0,0 0-4 0 0,11 24-23 0 0,39 71-32 0 0,-49-93-922 0 0,0-1 0 0 0,-1 1 0 0 0,1-1 0 0 0,0 1 0 0 0,0-1-1 0 0,0 1 1 0 0,0-1 0 0 0,0 0 0 0 0,1 0 0 0 0,-1 1 0 0 0,0-1 0 0 0,0 0 0 0 0,1 0 0 0 0,-1 0 0 0 0,1 0 0 0 0,-1 0-1 0 0,1-1 1 0 0,-1 1 0 0 0,1 0 0 0 0,0-1 0 0 0,-1 1 0 0 0,1-1 0 0 0,0 1 0 0 0,-1-1 0 0 0,1 0 0 0 0,0 0 0 0 0,0 0 0 0 0,-1 0-1 0 0,1 0 1 0 0,0 0 0 0 0,0 0 0 0 0,-1-1 0 0 0,1 1 0 0 0,1-1-44 0 0,4-1 218 0 0,12-3 100 0 0,0-1-1 0 0,0-1 1 0 0,0-1-1 0 0,-1-1 1 0 0,-1 0-1 0 0,0-1 1 0 0,0-1 0 0 0,3-3-318 0 0,-4 4 90 0 0,-1 0 1 0 0,-1-1 0 0 0,0 0 0 0 0,0-2-1 0 0,-1 1 1 0 0,-1-2 0 0 0,0 1 0 0 0,-1-2 0 0 0,0 1-1 0 0,-1-2 1 0 0,-1 1 0 0 0,0-1 0 0 0,-1-1-1 0 0,-1 1 1 0 0,1-8-91 0 0,-6 21 4 0 0,-1 1-1 0 0,0-1 0 0 0,0 0 0 0 0,0 0 1 0 0,0 0-1 0 0,-1 0 0 0 0,1 1 1 0 0,-1-1-1 0 0,0 0 0 0 0,0 0 0 0 0,0 0 1 0 0,0 0-1 0 0,0 0 0 0 0,-1 0 1 0 0,1 0-1 0 0,-1 0 0 0 0,0 0 1 0 0,0 0-1 0 0,0 1 0 0 0,0-1 0 0 0,0 0 1 0 0,-1 1-1 0 0,1-1 0 0 0,-1 1 1 0 0,0-1-1 0 0,0 1 0 0 0,0 0 1 0 0,0 0-1 0 0,0-1 0 0 0,0 1 0 0 0,0 1 1 0 0,-1-1-1 0 0,1 0 0 0 0,-1 1 1 0 0,1-1-1 0 0,-1 1 0 0 0,0 0 1 0 0,-2-1-4 0 0,-5 0-17 0 0,0 1 1 0 0,0 0 0 0 0,-1 1 0 0 0,1 0 0 0 0,0 0 0 0 0,0 1 0 0 0,0 0 0 0 0,0 1 0 0 0,0 1 0 0 0,0-1-1 0 0,0 1 1 0 0,1 1 0 0 0,-1 0 0 0 0,1 0 0 0 0,0 1 0 0 0,0 0 0 0 0,1 1 0 0 0,-1 0 0 0 0,1 0-1 0 0,1 1 1 0 0,-1-1 0 0 0,-3 6 16 0 0,-3 2-29 0 0,1 0 1 0 0,1 1-1 0 0,0 1 0 0 0,1 0 0 0 0,1 0 1 0 0,0 1-1 0 0,1 1 0 0 0,1-1 0 0 0,1 2 1 0 0,0-1-1 0 0,-1 10 29 0 0,5-20-1 0 0,1 0 1 0 0,0 0 0 0 0,1 0-1 0 0,0 0 1 0 0,0 0 0 0 0,0 0-1 0 0,1 0 1 0 0,1 0-1 0 0,-1 0 1 0 0,1 0 0 0 0,1 1-1 0 0,0-1 1 0 0,0-1 0 0 0,0 1-1 0 0,1 0 1 0 0,0-1-1 0 0,0 1 1 0 0,1-1 0 0 0,0 0-1 0 0,0 0 1 0 0,1 0 0 0 0,0-1-1 0 0,0 1 1 0 0,1-1-1 0 0,3 3 1 0 0,17 7 34 0 0,1-2-1 0 0,0-1 0 0 0,0-1 0 0 0,2-1 0 0 0,-1-2 1 0 0,1 0-1 0 0,1-2 0 0 0,-1-2 0 0 0,1 0 0 0 0,0-2 1 0 0,0-1-1 0 0,0-2 0 0 0,0-1 0 0 0,22-3-33 0 0,-15 4 5 0 0,-13 0-54 0 0,0-1-1 0 0,-1-1 1 0 0,1-2 0 0 0,0 0 0 0 0,-1-1 0 0 0,18-7 49 0 0,30-22-5713 0 0,-61 27-6530 0 0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10842 0 0,'0'0'2215'0'0,"0"0"-672"0"0,0 0-246 0 0,0 0 67 0 0,0 0 48 0 0,0 0-82 0 0,0 0-267 0 0,0 0-319 0 0,0 0-207 0 0,0 0-76 0 0,0 0-29 0 0,0 0 2 0 0,0 0-18 0 0,8 0-47 0 0,96 19 1546 0 0,-91-16-1820 0 0,-1 1 0 0 0,1-2 1 0 0,0 0-1 0 0,0-1 0 0 0,1 0 0 0 0,-1-1 1 0 0,0 0-1 0 0,8-2-95 0 0,17 1 148 0 0,97-10 102 0 0,-87 4-351 0 0,-48 7-11 0 0,0 0-95 0 0,0 0-236 0 0,-5 0-8888 0 0,3 0-2896 0 0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6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47 187 6313 0 0,'0'0'1999'0'0,"0"0"-374"0"0,0 0-154 0 0,0 0 25 0 0,0 0 91 0 0,0 0-25 0 0,0 0-239 0 0,0 0-314 0 0,0 0-329 0 0,0 0-253 0 0,0 0-152 0 0,-2 0-82 0 0,-9-3-33 0 0,8 3-16 0 0,3 0 31 0 0,5 18 947 0 0,-3 122 1373 0 0,-22 35-1840 0 0,3-93 1338 0 0,17-89-1923 0 0,0-11-4 0 0,0 0 0 0 0,0 0 0 0 0,2-1 0 0 0,0 1-1 0 0,2 0 1 0 0,0 1 0 0 0,5-15-66 0 0,6-10-1 0 0,2 2-1 0 0,1 0 0 0 0,3 1 1 0 0,1 1-1 0 0,2 1 1 0 0,1 0-1 0 0,2 3 0 0 0,1 0 1 0 0,2 1-1 0 0,13-9 2 0 0,-42 41 0 0 0,1-1 0 0 0,-1 1-1 0 0,1-1 1 0 0,0 1 0 0 0,0 0 0 0 0,0-1 0 0 0,0 1-1 0 0,0 0 1 0 0,0 0 0 0 0,0 0 0 0 0,0 1-1 0 0,0-1 1 0 0,0 0 0 0 0,1 1 0 0 0,-1-1 0 0 0,0 1-1 0 0,0 0 1 0 0,1 0 0 0 0,-1 0 0 0 0,0 0-1 0 0,0 0 1 0 0,1 0 0 0 0,-1 1 0 0 0,0-1-1 0 0,0 1 1 0 0,0 0 0 0 0,0-1 0 0 0,1 1 0 0 0,-1 0-1 0 0,0 0 1 0 0,0 0 0 0 0,-1 1 0 0 0,1-1-1 0 0,0 0 1 0 0,0 1 0 0 0,0-1 0 0 0,-1 1 0 0 0,1 0-1 0 0,-1-1 1 0 0,1 1 0 0 0,-1 0 0 0 0,0 0-1 0 0,0 0 1 0 0,0 0 0 0 0,0 0 0 0 0,0 0 0 0 0,0 0-1 0 0,-1 0 1 0 0,1 0 0 0 0,0 1 0 0 0,-1-1-1 0 0,0 0 1 0 0,0 1 0 0 0,8 156 735 0 0,-3-115-2326 0 0,-5-44 929 0 0,0 0-319 0 0,0 3-1238 0 0,0-2 6 0 0,0-1-2966 0 0,0 0-6349 0 0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7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29 6521 0 0,'0'0'1962'0'0,"0"0"-423"0"0,0 0-119 0 0,0 0 135 0 0,0 0 92 0 0,0 0-90 0 0,0 0-281 0 0,0 0-341 0 0,0 0-244 0 0,0 0-134 0 0,0 0-51 0 0,0 0-9 0 0,0 0-19 0 0,7 1 1955 0 0,-3-2-40 0 0,-4 1-2288 0 0,-3 8 1017 0 0,30-34-625 0 0,-27 26-439 0 0,0 0-16 0 0,0 0-26 0 0,0 0 2 0 0,0 0 8 0 0,0 0-4 0 0,0 0 3 0 0,0 0-13 0 0,0 0-3 0 0,0 0 10 0 0,0 0 13 0 0,0 0-13 0 0,-8 15-45 0 0,-32 54 213 0 0,124-153-80 0 0,-76 74-25 0 0,-12 23-68 0 0,-13 24 63 0 0,-13 1 163 0 0,35-43 64 0 0,-4-13-342 0 0,-9-33-3881 0 0,6 47-1236 0 0,0 0-7017 0 0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9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0 365 9546 0 0,'0'0'1775'0'0,"0"0"-179"0"0,0 0 34 0 0,0 0 21 0 0,0 0-159 0 0,0 0-291 0 0,0 0-352 0 0,0 0-238 0 0,0 0-83 0 0,0 0 34 0 0,0 0 26 0 0,0 0 8 0 0,0 0 1 0 0,11-6-61 0 0,82-46 875 0 0,-69 37-1203 0 0,1 0 0 0 0,-2-1 0 0 0,0-2 0 0 0,-1 0-1 0 0,-1-1 1 0 0,0-1 0 0 0,-2-1 0 0 0,0-1 0 0 0,-2-1 0 0 0,0 0-1 0 0,-2-2 1 0 0,3-5-208 0 0,1-10 240 0 0,-19 39-205 0 0,0 1-16 0 0,0 0-15 0 0,0 0-26 0 0,40 37-72 0 0,-18-7 186 0 0,-2 0 1 0 0,0 1 0 0 0,-3 1-1 0 0,12 28-92 0 0,22 62-152 0 0,-40-110-1156 0 0,-2-9-4601 0 0,-5-3-6031 0 0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3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18 141 4681 0 0,'0'0'2394'0'0,"0"0"-307"0"0,0 0-195 0 0,0 0-158 0 0,0 0-160 0 0,0 0-233 0 0,0 0-260 0 0,0 0-265 0 0,0 0-236 0 0,0 0-117 0 0,0 0-55 0 0,-2 9-16 0 0,-14 74 1072 0 0,17 104 1073 0 0,0 1-710 0 0,0-228-1632 0 0,3 0-1 0 0,1 0 1 0 0,1 0 0 0 0,3 0 0 0 0,1 1 0 0 0,2 1-1 0 0,2-1 1 0 0,1 2 0 0 0,2 0 0 0 0,1 1 0 0 0,2 1 0 0 0,20-26-195 0 0,-37 55 8 0 0,1 0 0 0 0,0 0 1 0 0,0 0-1 0 0,1 1 1 0 0,-1-1-1 0 0,1 1 1 0 0,0 0-1 0 0,1 1 0 0 0,-1-1 1 0 0,1 1-1 0 0,0 0 1 0 0,0 0-1 0 0,0 1 0 0 0,0 0 1 0 0,1 0-1 0 0,-1 0 1 0 0,1 1-1 0 0,0 0 1 0 0,6-1-9 0 0,-9 6 6 0 0,1 0 1 0 0,-1 1 0 0 0,0-1 0 0 0,-1 1 0 0 0,1 0-1 0 0,-1 0 1 0 0,1 0 0 0 0,-1 0 0 0 0,0 1 0 0 0,-1-1-1 0 0,1 1 1 0 0,-1 0 0 0 0,0 0 0 0 0,0 0 0 0 0,-1 0 0 0 0,1 0-1 0 0,-1 0 1 0 0,0 0 0 0 0,0 5-7 0 0,1 77 199 0 0,-7-73 175 0 0,1-8-2085 0 0,2 1-5781 0 0,2-7-4286 0 0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1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3897 0 0,'0'0'2460'0'0,"0"0"-394"0"0,0 0-80 0 0,0 0-31 0 0,0 0-176 0 0,0 0-301 0 0,0 0-350 0 0,0 0-259 0 0,0 0-83 0 0,0 0-11 0 0,0 0-2 0 0,0 0 6 0 0,0 0-45 0 0,17 11 7102 0 0,-11-7-7716 0 0,210-1 761 0 0,-40 1-627 0 0,-164 0-846 0 0,-14-12-3618 0 0,2 2-2875 0 0,0 6 6373 0 0,0-1-11292 0 0</inkml:trace>
  <inkml:trace contextRef="#ctx0" brushRef="#br0" timeOffset="815.064">142 1 10818 0 0,'0'0'2007'0'0,"0"0"-469"0"0,0 0-151 0 0,0 0 100 0 0,0 0 39 0 0,0 0-154 0 0,0 0-333 0 0,0 0-351 0 0,0 0-236 0 0,0 0-106 0 0,0 0 20 0 0,0 0 72 0 0,0 0 63 0 0,2 8 37 0 0,2 32 17 0 0,-1 0 1 0 0,-2 0 0 0 0,-2-1 0 0 0,-2 1 0 0 0,-1 0 0 0 0,-5 14-556 0 0,-53 208 339 0 0,63-258-2881 0 0,11-19-1104 0 0,-4 8-2437 0 0,-4-1-5886 0 0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8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6705 0 0,'0'0'1929'0'0,"0"0"-540"0"0,0 0-234 0 0,0 0-45 0 0,0 0-64 0 0,0 0 15 0 0,0 0-37 0 0,0 0-53 0 0,0 0 55 0 0,0 0-6 0 0,0 0-40 0 0,0 0-30 0 0,0 0-50 0 0,13 8-96 0 0,44 25-86 0 0,-49-30-498 0 0,-1 1 0 0 0,1-1 1 0 0,0-1-1 0 0,1 1 0 0 0,-1-1 1 0 0,0-1-1 0 0,1 0 1 0 0,-1 0-1 0 0,1 0 0 0 0,-1-1 1 0 0,1 0-1 0 0,7-2-220 0 0,12 1 394 0 0,-13 2-285 0 0,0-2 1 0 0,1 1-1 0 0,-1-2 1 0 0,0 0-1 0 0,1-1 1 0 0,-1 0 0 0 0,-1-1-1 0 0,1-1 1 0 0,0 0-1 0 0,-1-1 1 0 0,0-1 0 0 0,-1 0-1 0 0,1-1 1 0 0,-1 0-1 0 0,-1-1 1 0 0,0-1 0 0 0,0 0-1 0 0,-1 0 1 0 0,0-1-1 0 0,-1-1 1 0 0,0 0-1 0 0,0 0 1 0 0,3-8-110 0 0,-10 13 16 0 0,0 1 0 0 0,-1 0 0 0 0,0-1 0 0 0,0 1 0 0 0,-1-1 0 0 0,0 0 1 0 0,0 0-1 0 0,0 0 0 0 0,-1 1 0 0 0,0-1 0 0 0,0 0 0 0 0,-1 0 0 0 0,0 0 0 0 0,0 1 0 0 0,0-1 0 0 0,-1 0 0 0 0,0 1 0 0 0,-1-1 0 0 0,1 1 0 0 0,-1 0 0 0 0,-2-3-16 0 0,0 3-20 0 0,0-1 0 0 0,0 1-1 0 0,-1-1 1 0 0,0 2 0 0 0,0-1-1 0 0,-1 1 1 0 0,1 0-1 0 0,-1 0 1 0 0,0 0 0 0 0,-1 1-1 0 0,1 0 1 0 0,-1 1-1 0 0,0 0 1 0 0,0 0 0 0 0,0 1-1 0 0,0-1 1 0 0,0 2 0 0 0,0-1-1 0 0,-1 1 1 0 0,1 1-1 0 0,-1-1 21 0 0,-2 1-24 0 0,-1 0-1 0 0,1 1 0 0 0,-1 0 1 0 0,1 1-1 0 0,0 0 1 0 0,0 1-1 0 0,0 0 0 0 0,0 1 1 0 0,0 0-1 0 0,0 0 0 0 0,1 1 1 0 0,0 1-1 0 0,0 0 1 0 0,1 0-1 0 0,-1 1 0 0 0,1 0 1 0 0,-2 4 24 0 0,-5 4 35 0 0,1 0 1 0 0,0 2-1 0 0,1 0 1 0 0,1 0-1 0 0,1 1 1 0 0,1 1-1 0 0,0 0 1 0 0,1 0-1 0 0,1 1 1 0 0,1 1 0 0 0,1-1-1 0 0,1 1 1 0 0,1 1-1 0 0,0-1 1 0 0,2 1-1 0 0,0-1 1 0 0,1 11-36 0 0,1-18 69 0 0,1-1 0 0 0,0 1-1 0 0,1 0 1 0 0,0-1 0 0 0,1 1 0 0 0,1-1 0 0 0,0 1 0 0 0,1-1 0 0 0,0 0 0 0 0,1-1 0 0 0,0 1 0 0 0,4 4-69 0 0,-4-8 65 0 0,0 0 0 0 0,1 0 1 0 0,0 0-1 0 0,1-1 1 0 0,0 0-1 0 0,1 0 0 0 0,-1-1 1 0 0,1 0-1 0 0,0 0 1 0 0,1-1-1 0 0,0 0 1 0 0,0 0-1 0 0,0-1 0 0 0,1 0 1 0 0,0-1-1 0 0,0 0 1 0 0,0-1-1 0 0,0 0 0 0 0,0 0 1 0 0,1-1-66 0 0,7 1 74 0 0,1 0-1 0 0,-1-1 1 0 0,1-1 0 0 0,0-1 0 0 0,-1-1 0 0 0,1 0-1 0 0,0-1 1 0 0,-1-1 0 0 0,6-3-74 0 0,8-4 99 0 0,-29 9-121 0 0,-2 1-12 0 0,-1 0-12 0 0,0 0 12 0 0,0 0-50 0 0,0 0-52 0 0,0 0-66 0 0,0 0-126 0 0,0 0-121 0 0,0 0-179 0 0,0 0-327 0 0,5 0-13614 0 0,-3 0 1285 0 0</inkml:trace>
  <inkml:trace contextRef="#ctx0" brushRef="#br0" timeOffset="568.5">770 560 15099 0 0,'0'0'1961'0'0,"0"0"-800"0"0,0 0-311 0 0,0 0-21 0 0,0 0-9 0 0,0 0-74 0 0,0 0-146 0 0,0 0-140 0 0,0 0-46 0 0,0 0 8 0 0,0 0-43 0 0,0 0-51 0 0,0 0-49 0 0,2 19-52 0 0,4 60-43 0 0,-21 37 340 0 0,6-55-262 0 0,9-60-215 0 0,0-1 24 0 0,0 0 48 0 0,0 0 46 0 0,0 0 43 0 0,0 0 63 0 0,0 0 35 0 0,0-23 901 0 0,2 2-1174 0 0,1 0-1 0 0,1 1 1 0 0,1-1-1 0 0,0 1 1 0 0,2-1-1 0 0,0 2 0 0 0,2-1 1 0 0,0 1-1 0 0,1 0 1 0 0,1 1-1 0 0,1 0 1 0 0,0 1-1 0 0,1 1 1 0 0,1 0-1 0 0,10-10-32 0 0,-22 24 0 0 0,0 0-2 0 0,0 0-1 0 0,-1 0 1 0 0,1 0 0 0 0,0 0 0 0 0,0 0 0 0 0,0 0 0 0 0,0 1 0 0 0,0-1-1 0 0,1 1 1 0 0,-1-1 0 0 0,1 1 0 0 0,-1 0 0 0 0,0 0 0 0 0,1 0 0 0 0,0 0 0 0 0,-1 1-1 0 0,1-1 1 0 0,0 1 0 0 0,-1-1 0 0 0,1 1 0 0 0,0 0 0 0 0,-1 0 0 0 0,1 0 2 0 0,16 47 13 0 0,-19 56-24 0 0,-2-102-2225 0 0,1-1-4221 0 0,1 0 1849 0 0,0 0-7397 0 0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4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476 479 3825 0 0,'0'0'2662'0'0,"0"0"-626"0"0,0 0-197 0 0,0 0-68 0 0,0 0-22 0 0,0 0-114 0 0,0 0-240 0 0,0 0-220 0 0,0 0-181 0 0,0 0-163 0 0,0 0-163 0 0,0 0-143 0 0,0 0-117 0 0,-18-5-68 0 0,-59-14-20 0 0,74 19-291 0 0,1-1 1 0 0,-1 1-1 0 0,0-1 0 0 0,1 1 1 0 0,-1 0-1 0 0,1 0 1 0 0,-1 0-1 0 0,0 1 0 0 0,1-1 1 0 0,-1 1-1 0 0,1-1 1 0 0,-1 1-1 0 0,1 0 0 0 0,-1 0 1 0 0,1 0-1 0 0,-1 0 0 0 0,1 0 1 0 0,0 0-1 0 0,0 1 1 0 0,-1-1-1 0 0,1 1 0 0 0,0 0 1 0 0,-1 1-30 0 0,-6 4 140 0 0,-1 0-104 0 0,0 0 1 0 0,0 0-1 0 0,1 1 0 0 0,0 1 0 0 0,1-1 1 0 0,0 1-1 0 0,0 1 0 0 0,1-1 1 0 0,0 1-1 0 0,0 0 0 0 0,1 1 0 0 0,1 0 1 0 0,0 0-1 0 0,0 0 0 0 0,1 1 1 0 0,1-1-1 0 0,-1 1 0 0 0,2 0 1 0 0,0 0-1 0 0,0 0 0 0 0,1 0 0 0 0,1 0 1 0 0,0 1-37 0 0,1-10 12 0 0,-1 0 0 0 0,1-1 0 0 0,0 1 0 0 0,0-1 0 0 0,0 1 0 0 0,0-1 0 0 0,0 1 0 0 0,1-1 0 0 0,-1 1 0 0 0,1-1 0 0 0,-1 0 0 0 0,1 0-1 0 0,0 0 1 0 0,0 0 0 0 0,0 0 0 0 0,0 0 0 0 0,0-1 0 0 0,0 1 0 0 0,1-1 0 0 0,-1 1 0 0 0,1-1 0 0 0,-1 0 0 0 0,1 0 0 0 0,-1 0 0 0 0,1 0 0 0 0,-1-1 0 0 0,1 1 0 0 0,0 0 0 0 0,-1-1 0 0 0,1 0 0 0 0,0 0 0 0 0,0 0 0 0 0,-1 0 0 0 0,3 0-12 0 0,93-20 826 0 0,-72 8-694 0 0,-1-1-1 0 0,-1 0 1 0 0,0-2 0 0 0,-1-1-1 0 0,-1-1 1 0 0,0-1-1 0 0,-2-1 1 0 0,0 0-1 0 0,-1-2 1 0 0,-1 0-1 0 0,0-1 1 0 0,-2-1 0 0 0,-1-1-1 0 0,8-17-131 0 0,-14 25 6 0 0,-1-1 0 0 0,-1 0 0 0 0,-1-1 0 0 0,-1 1 0 0 0,0-1 0 0 0,-1 0 0 0 0,-1 0 1 0 0,-1 0-1 0 0,0-1 0 0 0,-1 1 0 0 0,-1-1 0 0 0,-1 1 0 0 0,-2-9-6 0 0,1 21-28 0 0,0-1 0 0 0,-1 1 0 0 0,0 0 0 0 0,0 0 0 0 0,0 0 0 0 0,-1 0 0 0 0,1 0 0 0 0,-2 1 0 0 0,1 0 0 0 0,-1 0 0 0 0,1 0 0 0 0,-1 0 0 0 0,0 1 0 0 0,-1-1 0 0 0,1 2 0 0 0,-1-1 0 0 0,0 0 0 0 0,0 1 0 0 0,0 0 0 0 0,0 1 0 0 0,-1-1 0 0 0,1 1 0 0 0,-1 0 0 0 0,0 1 0 0 0,1 0 0 0 0,-1 0 0 0 0,0 0 0 0 0,0 1 0 0 0,1 0 0 0 0,-1 0 0 0 0,0 0 0 0 0,0 1 0 0 0,0 0 0 0 0,1 1 0 0 0,-1-1 0 0 0,1 1 0 0 0,-1 1 0 0 0,1-1-1 0 0,0 1 1 0 0,0 0 0 0 0,0 1 0 0 0,0-1 29 0 0,-1 1-3 0 0,0 1 1 0 0,0-1 0 0 0,0 1 0 0 0,1 0 0 0 0,0 0 0 0 0,0 1 0 0 0,0 0 0 0 0,1 0 0 0 0,0 0 0 0 0,0 1 0 0 0,1-1 0 0 0,-1 1 0 0 0,2 0 0 0 0,-1 1 0 0 0,1-1-1 0 0,0 0 1 0 0,0 1 0 0 0,1 0 0 0 0,0 0 0 0 0,0 0 0 0 0,1 0 0 0 0,0 0 0 0 0,1 0 0 0 0,0 0 0 0 0,0 0 0 0 0,0 0 0 0 0,1 0 0 0 0,0 0 0 0 0,1 0 0 0 0,0 0-1 0 0,0 0 1 0 0,1-1 0 0 0,0 1 0 0 0,0-1 0 0 0,1 3 1 0 0,8 3 61 0 0,1 0 0 0 0,0-1 0 0 0,1 0 0 0 0,0-1 0 0 0,1 0 0 0 0,0-1 0 0 0,0-1 0 0 0,1 0 0 0 0,0-2 0 0 0,1 0 0 0 0,0 0 0 0 0,0-1 0 0 0,0-2 0 0 0,1 1 0 0 0,12 0-61 0 0,191 13-970 0 0,-217 0-7061 0 0,-4-14-445 0 0</inkml:trace>
  <inkml:trace contextRef="#ctx0" brushRef="#br0" timeOffset="334.979">1 884 8922 0 0,'0'0'1492'0'0,"0"0"-280"0"0,0 0 58 0 0,0 0 173 0 0,0 0 28 0 0,0 0-61 0 0,0 0-139 0 0,0 0-184 0 0,0 0-162 0 0,0 0-133 0 0,36 9-110 0 0,118 31-45 0 0,-36-30 510 0 0,-20-14-690 0 0,0-5 0 0 0,0-3 0 0 0,48-15-457 0 0,-80 12-178 0 0,11-2-982 0 0,-26 9-2416 0 0,-31 7-1760 0 0,-14 2 1163 0 0,2-1-6536 0 0</inkml:trace>
  <inkml:trace contextRef="#ctx0" brushRef="#br0" timeOffset="916.005">369 1149 12379 0 0,'0'0'1769'0'0,"0"0"-620"0"0,0 0-195 0 0,0 0 133 0 0,0 0 130 0 0,0 0 20 0 0,0 0-154 0 0,0 0-268 0 0,0 0-247 0 0,0 0-172 0 0,0 0-125 0 0,0 0-64 0 0,-28 13-53 0 0,-90 41-35 0 0,60-12 39 0 0,51-33-133 0 0,-2 2-15 0 0,0 0 1 0 0,0 0-1 0 0,1 0 0 0 0,1 1 1 0 0,0 1-1 0 0,0-1 1 0 0,1 1-1 0 0,1 0 0 0 0,0 0 1 0 0,1 1-1 0 0,0 0 1 0 0,1-1-1 0 0,1 1 0 0 0,0 0 1 0 0,0 10-11 0 0,3-22 7 0 0,-1 0 0 0 0,1 0 0 0 0,0 0 0 0 0,0 0 0 0 0,-1 0 0 0 0,1 0 0 0 0,1 0 0 0 0,-1 0 0 0 0,0 0 0 0 0,0 0 0 0 0,1-1 0 0 0,-1 1 0 0 0,1-1 0 0 0,-1 1 0 0 0,1-1 0 0 0,-1 1 0 0 0,1-1 0 0 0,0 0 0 0 0,0 0 0 0 0,0 0 0 0 0,0 0 0 0 0,0 0 0 0 0,0 0 0 0 0,0-1 0 0 0,0 1 0 0 0,0-1 0 0 0,0 1 0 0 0,0-1 0 0 0,0 0 0 0 0,1 0 0 0 0,-1 0 0 0 0,0 0-7 0 0,73-4 604 0 0,-46-4-432 0 0,0-1 0 0 0,-1-2 0 0 0,0-1 0 0 0,-1-1-1 0 0,-1-1 1 0 0,0-2 0 0 0,-1 0 0 0 0,0-2 0 0 0,-2 0 0 0 0,5-7-172 0 0,-11 12 23 0 0,0-1 0 0 0,-1 0-1 0 0,-1-2 1 0 0,-1 0 0 0 0,0 0 0 0 0,-1-1 0 0 0,-1-1-1 0 0,0 0 1 0 0,-2-1 0 0 0,0 0 0 0 0,-1 0 0 0 0,-1-1-1 0 0,0 0 1 0 0,-2-1 0 0 0,0 1 0 0 0,-2-1 0 0 0,0-1-1 0 0,-1 1 1 0 0,-2 0 0 0 0,0-1 0 0 0,-1 0-23 0 0,-1 19-19 0 0,-1 0 0 0 0,1-1 0 0 0,-1 1 0 0 0,0 0 0 0 0,0 0 0 0 0,0 0-1 0 0,-1 0 1 0 0,1 1 0 0 0,-1-1 0 0 0,1 1 0 0 0,-1-1 0 0 0,0 1 0 0 0,0 0 0 0 0,0 0 0 0 0,0 0 0 0 0,-1 0 0 0 0,1 1 0 0 0,0-1 0 0 0,-1 1 0 0 0,1 0 0 0 0,-1 0 0 0 0,1 0 0 0 0,-1 0 0 0 0,1 1 0 0 0,-1 0 0 0 0,0-1 0 0 0,1 1 0 0 0,-1 1 0 0 0,0-1 0 0 0,1 0 0 0 0,-1 1 0 0 0,0 0 0 0 0,1 0 0 0 0,-1 0 0 0 0,1 0-1 0 0,0 0 1 0 0,-1 1 0 0 0,1-1 0 0 0,0 1 0 0 0,0 0 0 0 0,0 0 0 0 0,0 0 0 0 0,0 1 0 0 0,-1 0 19 0 0,-13 9-8 0 0,2 0-1 0 0,-1 1 1 0 0,1 0-1 0 0,1 1 1 0 0,1 1-1 0 0,0 1 1 0 0,0-1-1 0 0,2 2 1 0 0,0 0-1 0 0,1 0 1 0 0,1 1-1 0 0,0 0 1 0 0,1 0-1 0 0,2 1 1 0 0,-1 0-1 0 0,0 11 9 0 0,5-21 11 0 0,1 0-1 0 0,0-1 1 0 0,1 1 0 0 0,0 0-1 0 0,1-1 1 0 0,-1 1-1 0 0,2 0 1 0 0,-1-1 0 0 0,1 1-1 0 0,0-1 1 0 0,1 0 0 0 0,0 1-1 0 0,0-1 1 0 0,1-1-1 0 0,0 1 1 0 0,0 0 0 0 0,1-1-1 0 0,0 0 1 0 0,1 0 0 0 0,-1 0-1 0 0,1-1 1 0 0,0 0-1 0 0,1 0 1 0 0,-1 0 0 0 0,1-1-1 0 0,2 1-10 0 0,-1 1-7 0 0,1-1 1 0 0,-1 0-1 0 0,1 0 0 0 0,0-1 0 0 0,1 0 1 0 0,-1 0-1 0 0,1-1 0 0 0,0 0 0 0 0,0-1 0 0 0,1 0 1 0 0,-1-1-1 0 0,10 1 7 0 0,-3-20-2127 0 0,-10 1-5966 0 0,-5 9-3549 0 0</inkml:trace>
  <inkml:trace contextRef="#ctx0" brushRef="#br0" timeOffset="1347.996">1025 957 18284 0 0,'0'0'932'0'0,"0"0"-310"0"0,0 0 55 0 0,0 0 205 0 0,0 0 130 0 0,0 0-35 0 0,0 0-213 0 0,0 0-215 0 0,0 0-127 0 0,0 0-83 0 0,0 0-91 0 0,0 0-58 0 0,0 0-34 0 0,-21 32-39 0 0,-63 96-26 0 0,17-10 86 0 0,-3 34-58 0 0,67-143-126 0 0,0-1 0 0 0,1 1 0 0 0,-1 0 0 0 0,2 0 0 0 0,-1 0 0 0 0,1 0 0 0 0,0 0 0 0 0,1 0 0 0 0,0 0 1 0 0,1 0-1 0 0,0 1 7 0 0,2-8 17 0 0,0 1 1 0 0,0-1-1 0 0,0 0 0 0 0,0 0 1 0 0,0 0-1 0 0,1-1 1 0 0,-1 1-1 0 0,1-1 1 0 0,-1 0-1 0 0,1 0 1 0 0,-1 0-1 0 0,1 0 1 0 0,0-1-1 0 0,-1 1 0 0 0,1-1 1 0 0,0 0-1 0 0,0 0 1 0 0,-1 0-1 0 0,1-1 1 0 0,0 1-1 0 0,-1-1 1 0 0,1 0-1 0 0,1 0-17 0 0,117-39 955 0 0,-122 40-989 0 0,0 0-1 0 0,-1 0 1 0 0,1-1 0 0 0,0 1-1 0 0,0 0 1 0 0,0 0 0 0 0,0-1-1 0 0,-1 1 1 0 0,1 0 0 0 0,0 0-1 0 0,0-1 1 0 0,0 1 0 0 0,0 0 0 0 0,0-1-1 0 0,0 1 1 0 0,0 0 0 0 0,0-1-1 0 0,0 1 1 0 0,0 0 0 0 0,0 0-1 0 0,0-1 1 0 0,0 1 0 0 0,0 0-1 0 0,0-1 1 0 0,0 1 0 0 0,0 0-1 0 0,0 0 1 0 0,1-1 0 0 0,-1 1-1 0 0,0 0 1 0 0,0-1 0 0 0,0 1 0 0 0,0 0-1 0 0,1 0 1 0 0,-1-1 0 0 0,0 1-1 0 0,0 0 1 0 0,0 0 0 0 0,1 0-1 0 0,-1 0 1 0 0,0-1 0 0 0,0 1-1 0 0,1 0 1 0 0,-1 0 0 0 0,0 0-1 0 0,1 0 1 0 0,-1 0 0 0 0,0 0-1 0 0,0-1 1 0 0,1 1 0 0 0,-1 0 0 0 0,0 0-1 0 0,1 0 1 0 0,-1 0 34 0 0,-15-14-10392 0 0,15 10-1096 0 0</inkml:trace>
  <inkml:trace contextRef="#ctx0" brushRef="#br0" timeOffset="1651.963">655 1233 9434 0 0,'0'0'4649'0'0,"0"0"-2609"0"0,0 0-1078 0 0,0 0-125 0 0,0 0 74 0 0,0 0 115 0 0,0 0 75 0 0,0 0-22 0 0,0 0-97 0 0,0 0-74 0 0,0 0-112 0 0,0 0-128 0 0,0 0-83 0 0,18 3-68 0 0,117 9 714 0 0,-9-19-263 0 0,-74 3-2760 0 0,-52 2-107 0 0,0 1-319 0 0,0 0-4784 0 0,0 1-5436 0 0</inkml:trace>
  <inkml:trace contextRef="#ctx0" brushRef="#br0" timeOffset="4198.348">1356 814 0 0 0,'0'0'744'0'0,"0"0"927"0"0,0 0 220 0 0,0 0-22 0 0,0 0-10 0 0,0 0-119 0 0,0 0-164 0 0,0 0-163 0 0,0 0-141 0 0,0 0-110 0 0,0 0-118 0 0,-2 18 9810 0 0,23 8-9784 0 0,-14-18-1047 0 0,0-2 1 0 0,0 1-1 0 0,0-1 1 0 0,1-1-1 0 0,0 1 1 0 0,1-1 0 0 0,-1 0-1 0 0,1-1 1 0 0,0 0-1 0 0,0-1 1 0 0,0 0-1 0 0,4 1-23 0 0,0 0 49 0 0,1-2-1 0 0,-1 1 1 0 0,1-2-1 0 0,0 0 0 0 0,0 0 1 0 0,-1-1-1 0 0,1-1 0 0 0,0 0 1 0 0,0-1-1 0 0,-1-1 1 0 0,1 0-1 0 0,-1 0 0 0 0,0-2 1 0 0,0 0-1 0 0,-1 0 1 0 0,1-1-1 0 0,-1 0 0 0 0,1-2-48 0 0,2-1 40 0 0,0-1-1 0 0,-1-1 1 0 0,-1 0-1 0 0,0 0 1 0 0,0-2-1 0 0,-1 1 0 0 0,0-2 1 0 0,-2 1-1 0 0,1-2 1 0 0,-2 1-1 0 0,0-1 1 0 0,1-3-40 0 0,-7 12 5 0 0,0 1 1 0 0,-1-1-1 0 0,0 1 1 0 0,0-1-1 0 0,0 0 1 0 0,-1 1-1 0 0,0-1 1 0 0,0 0-1 0 0,0 0 1 0 0,-1 0-1 0 0,1 0 1 0 0,-2 0-1 0 0,1 0 1 0 0,-1 0-1 0 0,1 0 0 0 0,-2 0 1 0 0,1 0-1 0 0,-1 0 1 0 0,0 1-1 0 0,0-1 1 0 0,0 0-1 0 0,-1 1 1 0 0,0 0-1 0 0,0 0 1 0 0,0 0-1 0 0,-1 0 1 0 0,0 0-1 0 0,1 1 1 0 0,-2-1-1 0 0,1 1 1 0 0,0 0-1 0 0,-1 0 1 0 0,0 1-1 0 0,0-1 1 0 0,-5-1-6 0 0,-1-1-19 0 0,-1 1 0 0 0,0 1 1 0 0,0 0-1 0 0,0 0 0 0 0,-1 2 0 0 0,1-1 1 0 0,-1 1-1 0 0,0 1 0 0 0,0 1 0 0 0,0-1 1 0 0,1 2-1 0 0,-1 0 0 0 0,0 0 0 0 0,1 2 1 0 0,-5 0 18 0 0,-17 6-35 0 0,0 1 1 0 0,1 1-1 0 0,0 2 1 0 0,-30 17 34 0 0,47-23-2 0 0,1 1 0 0 0,0 0 0 0 0,1 2 0 0 0,-1-1-1 0 0,2 2 1 0 0,0-1 0 0 0,0 2 0 0 0,1 0 0 0 0,0 0 0 0 0,1 1 0 0 0,1 1 0 0 0,0 0-1 0 0,0 0 1 0 0,2 1 0 0 0,0 0 0 0 0,0 0 0 0 0,-1 7 2 0 0,2 1 15 0 0,1 0 1 0 0,1 1-1 0 0,1-1 1 0 0,0 1-1 0 0,2 0 0 0 0,1 0 1 0 0,1 0-1 0 0,1 0 1 0 0,2 7-16 0 0,-1-20 18 0 0,1 0 1 0 0,0-1-1 0 0,1 1 1 0 0,0 0-1 0 0,0-1 1 0 0,1 0-1 0 0,0 0 1 0 0,1 0-1 0 0,0-1 0 0 0,1 0 1 0 0,0 0-1 0 0,0-1 1 0 0,1 1-1 0 0,0-2 1 0 0,0 1-1 0 0,1-1 1 0 0,0 0-1 0 0,0-1 1 0 0,1 0-1 0 0,0-1 1 0 0,0 0-1 0 0,0 0 1 0 0,1-1-1 0 0,-1 0 1 0 0,1-1-1 0 0,0 0 1 0 0,0-1-1 0 0,11 1-18 0 0,17-1 127 0 0,1-1 0 0 0,-1-2 0 0 0,0-2-1 0 0,33-7-126 0 0,-66 10 16 0 0,23-7 136 0 0,-29 7-93 0 0,0 0 7 0 0,0 0 10 0 0,0 0-2 0 0,0 0-2 0 0,0 0-4 0 0,0 0-14 0 0,0 0 0 0 0,0 0-28 0 0,0 0 2 0 0,0 0-5 0 0,0 0-10 0 0,0 0 6 0 0,0 0-8 0 0,0 0-2 0 0,0 0-1 0 0,0 0-23 0 0,0 0 7 0 0,0 0 14 0 0,0 0-2 0 0,0 0-16 0 0,0 0-8 0 0,0 0-8 0 0,0 0 25 0 0,0 0-4 0 0,0 0-1 0 0,0 0 19 0 0,0 0-19 0 0,-13-26-4032 0 0,2 19-2497 0 0,6 7-5532 0 0</inkml:trace>
  <inkml:trace contextRef="#ctx0" brushRef="#br0" timeOffset="5079.921">2006 1123 2817 0 0,'0'0'3906'0'0,"0"0"-2106"0"0,0 0-625 0 0,0 0 63 0 0,0 0 145 0 0,0 0 57 0 0,0 0-112 0 0,0 0-232 0 0,0 0-215 0 0,0 0-160 0 0,0 0-78 0 0,0 0-40 0 0,-2 10 4 0 0,-13 90 2070 0 0,14 40-628 0 0,1-141-2013 0 0,0 1 0 0 0,0 0-1 0 0,0 0 1 0 0,1 0 0 0 0,-1-1 0 0 0,0 1 0 0 0,0 0 0 0 0,0 0-1 0 0,1 0 1 0 0,-1-1 0 0 0,0 1 0 0 0,1 0 0 0 0,-1 0 0 0 0,0 0-1 0 0,0 0 1 0 0,1 0 0 0 0,-1 0 0 0 0,0 0 0 0 0,1-1 0 0 0,-1 1-1 0 0,0 0 1 0 0,1 0 0 0 0,-1 0 0 0 0,0 0 0 0 0,0 0 0 0 0,1 0-1 0 0,-1 1 1 0 0,0-1 0 0 0,1 0 0 0 0,-1 0 0 0 0,0 0 0 0 0,1 0-1 0 0,-1 0 1 0 0,0 0 0 0 0,0 0 0 0 0,1 1 0 0 0,-1-1 0 0 0,0 0 0 0 0,0 0-1 0 0,1 0 1 0 0,-1 1 0 0 0,0-1 0 0 0,0 0 0 0 0,0 0 0 0 0,1 1-1 0 0,-1-1 1 0 0,0 0 0 0 0,0 0 0 0 0,0 1 0 0 0,0-1 0 0 0,0 0-1 0 0,0 1 1 0 0,0-1 0 0 0,1 0 0 0 0,-1 0 0 0 0,0 1 0 0 0,0-1-1 0 0,0 0 1 0 0,0 1 0 0 0,0-1 0 0 0,0 0 0 0 0,0 1 0 0 0,-1-1-36 0 0,16-28 766 0 0,-12 21-823 0 0,5-8 141 0 0,5-14-8 0 0,3 0 1 0 0,0 0 0 0 0,1 1 0 0 0,2 2 0 0 0,1-1-1 0 0,2 1-76 0 0,60-47 39 0 0,-78 74-36 0 0,-1 0 0 0 0,1 0 0 0 0,-1 0 1 0 0,1 0-1 0 0,-1 1 0 0 0,0 0 0 0 0,1-1 0 0 0,-1 1 0 0 0,0 0 1 0 0,0 1-1 0 0,0-1 0 0 0,-1 0 0 0 0,1 1 0 0 0,0 0 0 0 0,-1 0 0 0 0,0-1 1 0 0,1 1-1 0 0,-1 1 0 0 0,0-1 0 0 0,-1 0 0 0 0,1 0 0 0 0,-1 1 1 0 0,1-1-1 0 0,-1 1 0 0 0,0-1 0 0 0,0 1 0 0 0,-1 0 0 0 0,1-1 0 0 0,0 4-3 0 0,1 0 8 0 0,21 59-43 0 0,-22-81-4041 0 0,0 2-2214 0 0,-1 5-5305 0 0</inkml:trace>
  <inkml:trace contextRef="#ctx0" brushRef="#br0" timeOffset="5819.872">1433 272 3913 0 0,'0'0'1926'0'0,"0"0"-185"0"0,0 0 56 0 0,0 0 135 0 0,0 0-9 0 0,0 0-124 0 0,0 0-238 0 0,0 0-263 0 0,0 0-235 0 0,0 0-169 0 0,0 0-122 0 0,0 0-66 0 0,0 0-49 0 0,-3 0 1940 0 0,37-10 574 0 0,13-27-2675 0 0,-29 22-155 0 0,141-132 353 0 0,-97 84-547 0 0,-49 90-233 0 0,-9-12 98 0 0,0 0-1 0 0,1 0 0 0 0,1-1 0 0 0,0 1 1 0 0,1-1-1 0 0,0-1 0 0 0,2 1 0 0 0,-1-2 1 0 0,1 1-1 0 0,1-1 0 0 0,8 8-11 0 0,11 14-1 0 0,-22-25-707 0 0,-2-1-7135 0 0,-1-8-4429 0 0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21 2905 0 0,'0'0'2437'0'0,"0"0"-716"0"0,0 0-153 0 0,0 0 159 0 0,0 0 60 0 0,0 0-141 0 0,0 0-290 0 0,0 0-309 0 0,0 0-216 0 0,0 0-159 0 0,0 0-106 0 0,-2 0-45 0 0,50-1 6684 0 0,71-5-5887 0 0,21-5-919 0 0,-124 9-108 0 0,-1 1-3967 0 0,-6 7-9244 0 0,-6-6 1519 0 0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9282 0 0,'0'0'2070'0'0,"0"0"-586"0"0,0 0-377 0 0,0 0-44 0 0,0 0 6 0 0,0 0-56 0 0,0 0-160 0 0,0 0-213 0 0,0 0-172 0 0,0 0-80 0 0,0 0-38 0 0,0 0-5 0 0,0 0 35 0 0,11 15 1693 0 0,52 12 1564 0 0,48-23-2504 0 0,-71-5-773 0 0,19 1 813 0 0,-37 0-2859 0 0,-31 0-9337 0 0,7 0-915 0 0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08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132 371 8666 0 0,'0'0'1822'0'0,"0"0"-261"0"0,0 0-23 0 0,0 0 49 0 0,0 0-119 0 0,0 0-274 0 0,0 0-311 0 0,0 0-225 0 0,0 0-113 0 0,0 0-25 0 0,0 0 21 0 0,0 0 17 0 0,0 0 3 0 0,6 3 4054 0 0,20 9-4113 0 0,98 0 916 0 0,-91-12-1226 0 0,157 0 492 0 0,-190 0-675 0 0,0 0-29 0 0,0 0-21 0 0,0 0 42 0 0,0 0-18 0 0,0 0-15 0 0,0 0-16 0 0,0 0-43 0 0,0 0-35 0 0,0 0-61 0 0,0 0-76 0 0,0-3-211 0 0,0 3-2937 0 0,0-1-3685 0 0,0 1-4556 0 0</inkml:trace>
  <inkml:trace contextRef="#ctx0" brushRef="#br0" timeOffset="288.279">1 640 15571 0 0,'0'0'1955'0'0,"0"0"-590"0"0,0 0-356 0 0,0 0-19 0 0,0 0 17 0 0,0 0-74 0 0,0 0-173 0 0,0 0-200 0 0,0 0-102 0 0,0 0-26 0 0,0 0 44 0 0,0 0 36 0 0,0 0-4 0 0,12 6-32 0 0,40 14-45 0 0,53-15 924 0 0,76-5-1041 0 0,-137-10-2704 0 0,-27 1-6771 0 0,-12 5-3399 0 0</inkml:trace>
  <inkml:trace contextRef="#ctx0" brushRef="#br0" timeOffset="1484.459">804 286 200 0 0,'0'0'1355'0'0,"0"0"-364"0"0,0 0 146 0 0,0 0 412 0 0,0 0 263 0 0,0 0 147 0 0,0 0-16 0 0,0 0-222 0 0,0 0-217 0 0,0 0-229 0 0,0 0-209 0 0,0 0-141 0 0,20 11-130 0 0,65 34-115 0 0,-65-34-306 0 0,1-1-1 0 0,0-1 1 0 0,0-2 0 0 0,1 0 0 0 0,0-1-1 0 0,1-1 1 0 0,-1-1 0 0 0,1-1 0 0 0,0-1-1 0 0,0-1 1 0 0,0-1 0 0 0,12-1-374 0 0,0 0 264 0 0,-25 1-206 0 0,-1 0-1 0 0,1-1 1 0 0,0 0-1 0 0,-1-1 1 0 0,0 0 0 0 0,1 0-1 0 0,-1-1 1 0 0,0-1-1 0 0,0 1 1 0 0,0-1 0 0 0,-1-1-1 0 0,1 0 1 0 0,-1 0-1 0 0,0 0 1 0 0,-1-1 0 0 0,1 0-1 0 0,-1-1 1 0 0,0 0-1 0 0,-1 0 1 0 0,0 0 0 0 0,0-1-1 0 0,0 0 1 0 0,-1 0 0 0 0,0 0-1 0 0,-1-1 1 0 0,2-4-58 0 0,-3 7 17 0 0,-1 0 1 0 0,1-1-1 0 0,-1 1 0 0 0,-1-1 1 0 0,1 1-1 0 0,-1-1 1 0 0,0 0-1 0 0,-1 1 1 0 0,0-1-1 0 0,0 0 0 0 0,0 0 1 0 0,-1 1-1 0 0,0-1 1 0 0,0 0-1 0 0,-1 1 0 0 0,1-1 1 0 0,-2 1-1 0 0,1-1 1 0 0,-1 1-1 0 0,0 0 1 0 0,0 0-1 0 0,0 0 0 0 0,-1 1 1 0 0,0-1-1 0 0,0 1 1 0 0,0 0-1 0 0,-1 0 1 0 0,0 0-1 0 0,0 1 0 0 0,0-1 1 0 0,-4-1-18 0 0,0 2-17 0 0,-1 1-1 0 0,0 0 1 0 0,0 0 0 0 0,0 1 0 0 0,0 0-1 0 0,-1 1 1 0 0,1 0 0 0 0,0 0 0 0 0,-1 2 0 0 0,1-1-1 0 0,0 1 1 0 0,-1 0 0 0 0,1 1 0 0 0,0 1-1 0 0,0-1 1 0 0,0 2 0 0 0,0-1 0 0 0,1 1 0 0 0,-1 1-1 0 0,1-1 1 0 0,0 2 0 0 0,1-1 0 0 0,-1 1-1 0 0,-6 6 18 0 0,7-5 25 0 0,-1 0 0 0 0,1 1 0 0 0,0 0 0 0 0,1 0-1 0 0,0 1 1 0 0,0 0 0 0 0,1 0 0 0 0,0 1 0 0 0,1 0-1 0 0,-4 9-24 0 0,-2 11 128 0 0,2 0 0 0 0,1 0 0 0 0,1 1 0 0 0,2 0-1 0 0,0 11-127 0 0,-2 6 67 0 0,-46 341 1259 0 0,49-370-1286 0 0,-3 22 67 0 0,-2-1 1 0 0,-1-1 0 0 0,-3 0-1 0 0,-7 17-107 0 0,15-48 31 0 0,1-1 0 0 0,-1 0-1 0 0,0 0 1 0 0,0-1 0 0 0,-1 0-1 0 0,0 0 1 0 0,0 0 0 0 0,-1 0-1 0 0,1-1 1 0 0,-1 0 0 0 0,0-1-1 0 0,-1 1 1 0 0,1-1 0 0 0,-1-1-1 0 0,0 0 1 0 0,0 0 0 0 0,0 0-1 0 0,-4 0-30 0 0,-23-2-209 0 0,35-1 38 0 0,0 0-83 0 0,0 0-89 0 0,1 11-3537 0 0,5-10 2063 0 0,2 2-4874 0 0,-4-3-4994 0 0</inkml:trace>
  <inkml:trace contextRef="#ctx0" brushRef="#br0" timeOffset="2317.24">1970 51 12803 0 0,'0'0'1673'0'0,"0"0"-207"0"0,0 0-112 0 0,0 0 47 0 0,0 0-71 0 0,0 0-243 0 0,0 0-226 0 0,0 0-208 0 0,0 0-156 0 0,0 0-102 0 0,0 0-81 0 0,0 0-56 0 0,0 0-19 0 0,-4 1-9 0 0,-35 44 1161 0 0,-117 166 340 0 0,54-99-1459 0 0,-27 47-41 0 0,124-110-236 0 0,7-46 8 0 0,0-1 0 0 0,0 1-1 0 0,1-1 1 0 0,-1 0 0 0 0,1 1 0 0 0,-1-1 0 0 0,1-1 0 0 0,0 1 0 0 0,0 0 0 0 0,0-1 0 0 0,0 1 0 0 0,0-1 0 0 0,0 0 0 0 0,0 0 0 0 0,0 0 0 0 0,1 0 0 0 0,-1-1-1 0 0,0 1 1 0 0,1-1 0 0 0,0 0-3 0 0,344 5 303 0 0,-311 2-286 0 0,-37-7-1 0 0,0 0-20 0 0,0 0 14 0 0,0 0 2 0 0,0 0 12 0 0,0 0 12 0 0,0 0 1 0 0,0 0 16 0 0,0 0 13 0 0,0 0 10 0 0,0 0-1 0 0,2-23 179 0 0,-1 8-229 0 0,0 0 0 0 0,-1 0 0 0 0,-1 0 0 0 0,0 0 0 0 0,-1 0 0 0 0,-1 1 0 0 0,0-1-1 0 0,-1 1 1 0 0,-1-1 0 0 0,0 1 0 0 0,-1 0 0 0 0,-7-11-25 0 0,-15-34 27 0 0,3-2-1 0 0,2 0 1 0 0,-5-26-27 0 0,7 13 8 0 0,18 66-8 0 0,15 4-7311 0 0,-11 4 6851 0 0,9 0-1876 0 0,-2 0-4818 0 0,-1 0-4450 0 0</inkml:trace>
  <inkml:trace contextRef="#ctx0" brushRef="#br0" timeOffset="2800.573">2486 12 9074 0 0,'0'0'2558'0'0,"0"0"-680"0"0,0 0-387 0 0,0 0-18 0 0,0 0-42 0 0,0 0-112 0 0,0 0-164 0 0,0 0-195 0 0,0 0-201 0 0,0 0-188 0 0,0 0-120 0 0,0 0-114 0 0,0 0-68 0 0,-10-2-18 0 0,-33-7-51 0 0,6 28 115 0 0,22-6-244 0 0,1 1 1 0 0,1 0-1 0 0,0 1 1 0 0,1 0 0 0 0,1 1-1 0 0,0 0 1 0 0,1 1-1 0 0,1 0 1 0 0,0 1-1 0 0,2 0 1 0 0,-6 18-72 0 0,5-14 10 0 0,1 0 0 0 0,1 0 0 0 0,1 1 0 0 0,2 0 0 0 0,0 0 0 0 0,1 0 0 0 0,1 0 0 0 0,1 0 0 0 0,1 0 0 0 0,3 10-10 0 0,-3-28 17 0 0,1 0 0 0 0,0 0 1 0 0,1 0-1 0 0,-1-1 0 0 0,1 1 0 0 0,0-1 1 0 0,0 1-1 0 0,0-1 0 0 0,1 0 1 0 0,-1 0-1 0 0,1-1 0 0 0,0 1 1 0 0,0-1-1 0 0,1 0 0 0 0,-1 0 0 0 0,1 0 1 0 0,-1 0-1 0 0,1-1 0 0 0,0 0 1 0 0,0 0-1 0 0,0 0 0 0 0,0-1 0 0 0,0 1 1 0 0,2-1-18 0 0,127 12 993 0 0,-116-13-865 0 0,-1-1-1 0 0,1-1 1 0 0,-1-1 0 0 0,1 0-1 0 0,-1-1 1 0 0,0-1-1 0 0,-1-1 1 0 0,1 0 0 0 0,-1-2-1 0 0,0 1 1 0 0,-1-2 0 0 0,0 0-1 0 0,0-1 1 0 0,-1 0-1 0 0,0-1 1 0 0,-1-1 0 0 0,0 0-1 0 0,-1-1 1 0 0,-1 0 0 0 0,9-12-128 0 0,-15 15 8 0 0,0 1-1 0 0,-1-1 1 0 0,1 0 0 0 0,-2-1 0 0 0,0 1 0 0 0,0-1 0 0 0,-1 1 0 0 0,0-1 0 0 0,0 0 0 0 0,-2 0 0 0 0,1 0 0 0 0,-1 0 0 0 0,-1 0 0 0 0,0 1-1 0 0,0-1 1 0 0,-1 0 0 0 0,-1 0 0 0 0,0 1 0 0 0,0-1 0 0 0,-1 1 0 0 0,0 0 0 0 0,-1 0 0 0 0,0 1 0 0 0,0-1 0 0 0,-1 1 0 0 0,-1 0 0 0 0,1 1-1 0 0,-2-1 1 0 0,1 1 0 0 0,-1 1 0 0 0,0-1 0 0 0,0 1 0 0 0,-1 1 0 0 0,-9-6-8 0 0,2 2-150 0 0,-1 0 0 0 0,0 2-1 0 0,0 0 1 0 0,-1 0 0 0 0,0 2 0 0 0,-1 0-1 0 0,1 2 1 0 0,-1 0 0 0 0,0 0 0 0 0,0 2 0 0 0,0 0-1 0 0,-17 2 151 0 0,-49 16-3630 0 0,4 24-4376 0 0,64-28-3627 0 0</inkml:trace>
  <inkml:trace contextRef="#ctx0" brushRef="#br0" timeOffset="3380.243">2249 355 1216 0 0,'0'0'2659'0'0,"0"0"-618"0"0,0 0-98 0 0,0 0 77 0 0,0 0-14 0 0,0 0-113 0 0,0 0-144 0 0,0 0-132 0 0,0 0-169 0 0,0 0-208 0 0,0 0-212 0 0,0 0-183 0 0,0 0-121 0 0,-10 2-64 0 0,-1-1-284 0 0,-15 3-290 0 0,28-6 3122 0 0,143-57-1701 0 0,-118 50-1385 0 0,-24 8-117 0 0,-1-1 0 0 0,1 1 0 0 0,0 0 1 0 0,0 0-1 0 0,-1 0 0 0 0,1 0 0 0 0,0 0 0 0 0,0 1 0 0 0,0-1 0 0 0,0 1 0 0 0,0 0 0 0 0,0 0 0 0 0,0 0 0 0 0,0 0 0 0 0,0 0 0 0 0,0 1 0 0 0,0 0 0 0 0,0-1 0 0 0,0 1 0 0 0,0 0 0 0 0,0 0 1 0 0,0 0-1 0 0,-1 1 0 0 0,1-1 0 0 0,0 1 0 0 0,-1 0 0 0 0,2 1-5 0 0,28 26-3 0 0,71 46 83 0 0,-7-52 698 0 0,-39-27 230 0 0,12-46-493 0 0,-65 46-328 0 0,-1-5-3487 0 0,-2 7-837 0 0,0 1-8234 0 0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4209 0 0,'0'0'1662'0'0,"0"0"-138"0"0,0 0 138 0 0,0 0 249 0 0,0 0 136 0 0,0 0-144 0 0,0 0-344 0 0,0 0-392 0 0,0 0-291 0 0,0 0-171 0 0,0 0-80 0 0,2-9-59 0 0,10-25-28 0 0,-10 41 3018 0 0,5 36-3025 0 0,11 126 399 0 0,-4 173-375 0 0,-14-341-531 0 0,0-1 13 0 0,0 0 26 0 0,0 0 29 0 0,0 0 38 0 0,0 0 21 0 0,0 0 20 0 0,0 0 42 0 0,0-30 481 0 0,-2 5-683 0 0,2 0-1 0 0,1-1 1 0 0,1 1 0 0 0,1 0 0 0 0,1 0 0 0 0,4-13-11 0 0,5-9 14 0 0,1 1 0 0 0,2 0 0 0 0,3 0 0 0 0,1 2 0 0 0,2 0-1 0 0,2 2 1 0 0,7-6-14 0 0,-16 25-44 0 0,-10 13 47 0 0,1 0 1 0 0,-1 1-1 0 0,2 0 0 0 0,-1 0 0 0 0,1 0 0 0 0,1 1 1 0 0,-1 0-1 0 0,1 0 0 0 0,1 1 0 0 0,-1 0 1 0 0,1 1-1 0 0,1 0 0 0 0,-1 0 0 0 0,1 1 0 0 0,4-1-3 0 0,-12 7 5 0 0,0 0-1 0 0,1 0 0 0 0,-1 0 0 0 0,0 0 0 0 0,0 1 0 0 0,0-1 0 0 0,0 1 1 0 0,0 0-1 0 0,-1-1 0 0 0,1 1 0 0 0,0 0 0 0 0,-1 0 0 0 0,1 0 0 0 0,-1 0 1 0 0,0 1-1 0 0,0-1 0 0 0,0 0 0 0 0,0 0 0 0 0,0 1 0 0 0,0-1 0 0 0,-1 1 1 0 0,1-1-1 0 0,-1 0 0 0 0,1 1 0 0 0,-1-1 0 0 0,0 1 0 0 0,0-1 0 0 0,0 2-4 0 0,5 184 386 0 0,-5-189-438 0 0,0 1 1 0 0,0 0 0 0 0,0-1-1 0 0,0 1 1 0 0,0 0-1 0 0,-1-1 1 0 0,1 1 0 0 0,0 0-1 0 0,0-1 1 0 0,0 1 0 0 0,0 0-1 0 0,-1 0 1 0 0,1-1-1 0 0,0 1 1 0 0,0 0 0 0 0,0 0-1 0 0,-1-1 1 0 0,1 1-1 0 0,0 0 1 0 0,0 0 0 0 0,-1 0-1 0 0,1 0 1 0 0,0-1-1 0 0,-1 1 1 0 0,1 0 0 0 0,0 0-1 0 0,-1 0 1 0 0,1 0 0 0 0,0 0-1 0 0,-1 0 1 0 0,1 0-1 0 0,0 0 1 0 0,0 0 0 0 0,-1 0-1 0 0,1 0 1 0 0,0 0-1 0 0,-1 0 1 0 0,1 0 0 0 0,0 0-1 0 0,-1 0 1 0 0,1 0-1 0 0,0 0 1 0 0,-1 0 0 0 0,1 0-1 0 0,0 1 1 0 0,-1-1 0 0 0,1 0-1 0 0,0 0 1 0 0,0 0-1 0 0,-1 0 1 0 0,1 1 0 0 0,0-1-1 0 0,0 0 1 0 0,-1 0-1 0 0,1 1 1 0 0,0-1 0 0 0,0 0-1 0 0,0 1 1 0 0,0-1 51 0 0,-10-15-7973 0 0,8 11-3734 0 0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4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46 10866 0 0,'0'0'1734'0'0,"0"0"-247"0"0,0 0 4 0 0,0 0-49 0 0,0 0-183 0 0,0 0-267 0 0,0 0-288 0 0,0 0-183 0 0,0 0-75 0 0,0 0 1 0 0,0 0 37 0 0,0 0 26 0 0,0 11 3209 0 0,-24 14-2733 0 0,77-98-527 0 0,-45 65-99 0 0,-16 13 172 0 0,-16 12-214 0 0,5 2-91 0 0,43-26-1042 0 0,-19 7-3958 0 0,-1-1-4687 0 0,-3 1-3508 0 0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6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4921 0 0,'0'0'2137'0'0,"0"0"-428"0"0,0 0-18 0 0,0 0 31 0 0,0 0-112 0 0,0 0-181 0 0,0 0-215 0 0,0 0-165 0 0,0 0-110 0 0,0 0-88 0 0,0 0-75 0 0,0 0-65 0 0,0 0-41 0 0,1-3-44 0 0,2-2-343 0 0,0 0-1 0 0,0-1 1 0 0,1 1-1 0 0,0 1 1 0 0,0-1-1 0 0,1 1 0 0 0,-1-1 1 0 0,1 1-1 0 0,0 0 1 0 0,0 1-1 0 0,0-1 1 0 0,0 1-1 0 0,4-1-282 0 0,29-24 841 0 0,90-90 722 0 0,-94 96-1375 0 0,-12 65 28 0 0,15 64 154 0 0,-27-75-674 0 0,9 22-634 0 0,-9-39-3197 0 0,4-5-3476 0 0,-12-10-4449 0 0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8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69 125 8170 0 0,'0'0'1548'0'0,"0"0"-530"0"0,0 0-105 0 0,0 0 183 0 0,0 0 163 0 0,0 0 14 0 0,0 0-126 0 0,0 0-195 0 0,0 0-165 0 0,0 0-106 0 0,0 0-58 0 0,0 0-52 0 0,0 0-42 0 0,-2 18-34 0 0,-7 89 353 0 0,-5 56 964 0 0,-29 7-1297 0 0,51-245 1720 0 0,11 17-2098 0 0,3 1 0 0 0,2 2 0 0 0,2 0 0 0 0,30-43-137 0 0,62-61 26 0 0,-68 133 0 0 0,-31 77 41 0 0,-19-42-63 0 0,1 0 0 0 0,-2 1 1 0 0,1-1-1 0 0,-1 0 0 0 0,-1 0 0 0 0,0 0 0 0 0,0 0 0 0 0,0-1 0 0 0,-1 1 1 0 0,-1-1-1 0 0,0 1-4 0 0,-22 31-3548 0 0,21-36-1357 0 0,1-3-6930 0 0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7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140 251 7218 0 0,'0'0'1461'0'0,"0"0"-226"0"0,0 0 17 0 0,0 0 211 0 0,0 0 132 0 0,0 0-106 0 0,0 0-316 0 0,0 0-355 0 0,0 0-297 0 0,0 0-163 0 0,0 0-42 0 0,0 0 37 0 0,0 0 95 0 0,25 8 2545 0 0,74 21 317 0 0,-83-26-3164 0 0,0 0-1 0 0,0-1 1 0 0,0-1 0 0 0,1 0-1 0 0,-1-1 1 0 0,0-1 0 0 0,0-1-1 0 0,0 0 1 0 0,9-3-146 0 0,23-25-808 0 0,-45 18-3248 0 0,-4-2-3746 0 0,-1 11-3925 0 0</inkml:trace>
  <inkml:trace contextRef="#ctx0" brushRef="#br0" timeOffset="300.924">258 0 12043 0 0,'0'0'2759'0'0,"0"0"-1546"0"0,0 0-611 0 0,0 0 86 0 0,0 0 212 0 0,0 0 174 0 0,0 0 11 0 0,0 0-154 0 0,0 0-168 0 0,0 0-123 0 0,0 0-101 0 0,-4 34-55 0 0,-8 105-36 0 0,14-61 286 0 0,1-50-504 0 0,-2 0 1 0 0,-1 0 0 0 0,-1 1 0 0 0,-1-1-1 0 0,-1 0 1 0 0,-2 0 0 0 0,-8 26-231 0 0,-34 85-712 0 0,46-130-1324 0 0,10-7-6461 0 0,-2-2-2711 0 0</inkml:trace>
  <inkml:trace contextRef="#ctx0" brushRef="#br0" timeOffset="1588.451">278 299 2128 0 0,'0'0'1792'0'0,"0"0"-268"0"0,0 0 60 0 0,0 0 133 0 0,0 0-22 0 0,0 0-215 0 0,0 0-253 0 0,0 0-224 0 0,0 0-130 0 0,0 0-39 0 0,0 0-15 0 0,0 0-11 0 0,0 0-40 0 0,3-1-47 0 0,-8-2 4038 0 0,-48 7-3643 0 0,-80-1 475 0 0,58-10-476 0 0,60 14-1072 0 0,29-10-5656 0 0,-11 2 2601 0 0,0-2-8654 0 0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17 268 4121 0 0,'0'0'3085'0'0,"0"0"-1390"0"0,0 0-267 0 0,0 0 302 0 0,0 0 105 0 0,0 0-139 0 0,0 0-213 0 0,0 0-195 0 0,0 0-126 0 0,0 0-105 0 0,0 0-100 0 0,0 0-117 0 0,0 0-112 0 0,29 8-79 0 0,91 24-70 0 0,-52-24 344 0 0,-54-9-805 0 0,0-1 1 0 0,0-1-1 0 0,0 0 0 0 0,0-1 0 0 0,0-1 0 0 0,-1 0 1 0 0,1 0-1 0 0,-1-1 0 0 0,-1-1 0 0 0,1-1 1 0 0,-1 1-1 0 0,0-2 0 0 0,-1 0 0 0 0,0 0 0 0 0,-1-1 1 0 0,1 0-1 0 0,-2-1 0 0 0,0 0 0 0 0,0-1 1 0 0,0-2-119 0 0,-6 11 15 0 0,0 0 1 0 0,-1-1-1 0 0,0 1 1 0 0,0-1-1 0 0,0 0 1 0 0,0 0-1 0 0,0 1 0 0 0,-1-1 1 0 0,0 0-1 0 0,0-1 1 0 0,0 1-1 0 0,0 0 1 0 0,-1 0-1 0 0,1 0 1 0 0,-1 0-1 0 0,0-1 1 0 0,-1 1-1 0 0,1 0 1 0 0,-1 0-1 0 0,1 0 1 0 0,-1 0-1 0 0,0 0 1 0 0,-1 0-1 0 0,1 0 1 0 0,-1 0-1 0 0,0-1-15 0 0,-5-1-26 0 0,1 0-1 0 0,-1 1 0 0 0,0 0 0 0 0,0 0 1 0 0,-1 1-1 0 0,0-1 0 0 0,0 2 1 0 0,0-1-1 0 0,0 1 0 0 0,0 0 0 0 0,0 1 1 0 0,-1 0-1 0 0,1 1 0 0 0,-1-1 1 0 0,0 1-1 0 0,1 1 0 0 0,-1 0 0 0 0,0 0 1 0 0,0 1-1 0 0,1 0 0 0 0,-1 0 1 0 0,1 1-1 0 0,-1 0 0 0 0,1 1 0 0 0,0 0 1 0 0,0 0-1 0 0,0 0 0 0 0,0 1 1 0 0,-1 2 25 0 0,-7 0 8 0 0,0 1 0 0 0,0 1-1 0 0,1 0 1 0 0,1 1 0 0 0,-1 1-1 0 0,2 0 1 0 0,-1 1 0 0 0,1 0-1 0 0,1 1 1 0 0,0 1 0 0 0,1 0 0 0 0,0 0-1 0 0,1 1 1 0 0,0 0 0 0 0,1 1-1 0 0,1 0 1 0 0,1 1 0 0 0,0 0-1 0 0,0 0 1 0 0,2 0 0 0 0,0 1-1 0 0,1 0 1 0 0,1-1 0 0 0,0 3-7 0 0,4-8 89 0 0,0-1 0 0 0,1 0 0 0 0,0 1 0 0 0,0-1 1 0 0,1 0-1 0 0,1 0 0 0 0,-1-1 0 0 0,2 1 0 0 0,-1-1 1 0 0,1 0-1 0 0,1 0 0 0 0,0 0 0 0 0,0-1 0 0 0,0 0 1 0 0,1 0-1 0 0,0 0 0 0 0,1-1 0 0 0,0 0 0 0 0,0-1 1 0 0,0 0-1 0 0,1 0 0 0 0,0-1 0 0 0,0 0 0 0 0,1 0 1 0 0,-1-1-1 0 0,1 0 0 0 0,3 0-89 0 0,147 47 583 0 0,-112-52-899 0 0,-26-23-2865 0 0,-19 17 730 0 0,0 0-5079 0 0,1 3-5167 0 0</inkml:trace>
  <inkml:trace contextRef="#ctx0" brushRef="#br0" timeOffset="555.328">597 486 15243 0 0,'0'0'1713'0'0,"0"0"-604"0"0,0 0-255 0 0,0 0-50 0 0,0 0-11 0 0,0 0-20 0 0,0 0-99 0 0,0 0-100 0 0,0 0-79 0 0,0 0-73 0 0,0 0-47 0 0,0 0-46 0 0,0 0-43 0 0,0 19-49 0 0,-1 90 139 0 0,-11 24 1942 0 0,29-201-1707 0 0,-4 31-536 0 0,2 0 0 0 0,2 1 0 0 0,1 0 0 0 0,2 1 0 0 0,11-14-75 0 0,18-2 44 0 0,-48 50-45 0 0,-1 1 1 0 0,1-1 0 0 0,-1 1-1 0 0,1-1 1 0 0,-1 1-1 0 0,1 0 1 0 0,0-1-1 0 0,-1 1 1 0 0,1 0 0 0 0,-1-1-1 0 0,1 1 1 0 0,0 0-1 0 0,-1 0 1 0 0,1 0 0 0 0,0-1-1 0 0,0 1 1 0 0,-1 0-1 0 0,1 0 1 0 0,0 0 0 0 0,-1 0-1 0 0,1 0 1 0 0,0 0-1 0 0,0 1 1 0 0,-1-1 0 0 0,1 0-1 0 0,0 0 1 0 0,-1 0-1 0 0,1 1 1 0 0,0-1-1 0 0,-1 0 1 0 0,1 1 0 0 0,-1-1-1 0 0,1 0 1 0 0,0 1-1 0 0,-1-1 1 0 0,1 1 0 0 0,-1-1-1 0 0,1 1 1 0 0,-1-1-1 0 0,1 1 1 0 0,-1-1 0 0 0,0 1-1 0 0,1 0 1 0 0,-1-1-1 0 0,0 1 1 0 0,1 0 0 0 0,-1-1-1 0 0,0 1 1 0 0,0 0-1 0 0,0-1 1 0 0,1 1 0 0 0,-1 0-1 0 0,0-1 1 0 0,0 1 0 0 0,9 40 76 0 0,-5 39-20 0 0,-4-79-66 0 0,0-1-26 0 0,0 0-16 0 0,0 0-30 0 0,0 0-34 0 0,0 0-38 0 0,0 0-124 0 0,0-23-4069 0 0,0 13 914 0 0,0 3-3207 0 0,0 3-5191 0 0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6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 10778 0 0,'0'0'1989'0'0,"0"0"-333"0"0,0 0-70 0 0,0 0-26 0 0,0 0-128 0 0,0 0-270 0 0,0 0-294 0 0,0 0-250 0 0,0 0-137 0 0,0 0-64 0 0,0 0-10 0 0,0 0 17 0 0,0 0-4 0 0,-2-2-1 0 0,2 2-377 0 0,-1-1-1 0 0,1 1 0 0 0,0-1 1 0 0,-1 1-1 0 0,0 0 0 0 0,1 0 1 0 0,-1-1-1 0 0,1 1 0 0 0,-1 0 1 0 0,1 0-1 0 0,-1-1 0 0 0,1 1 1 0 0,-1 0-1 0 0,0 0 0 0 0,1 0 1 0 0,-1 0-1 0 0,1 0 0 0 0,-1 0 1 0 0,0 0-1 0 0,1 0 0 0 0,-1 0 1 0 0,1 0-1 0 0,-1 1 0 0 0,0-1 1 0 0,1 0-1 0 0,-1 0 0 0 0,1 0 1 0 0,-1 1-1 0 0,1-1 0 0 0,-1 0 1 0 0,1 1-1 0 0,-1-1 0 0 0,1 0 1 0 0,-1 1-1 0 0,1-1 0 0 0,-1 1 1 0 0,1-1-1 0 0,0 1 0 0 0,-1-1 1 0 0,1 1-1 0 0,0-1 0 0 0,-1 1 1 0 0,1-1-1 0 0,0 1 0 0 0,0-1 1 0 0,-1 1-1 0 0,1 0-41 0 0,-13 12 238 0 0,-35 31 499 0 0,48-44-690 0 0,0 0-1 0 0,0 0-3 0 0,0 0 5 0 0,0 0 12 0 0,0 0 22 0 0,0 0 6 0 0,0 0 28 0 0,0 0 14 0 0,0 0-6 0 0,31-30 536 0 0,-56 60-1 0 0,17-22-1576 0 0,26-12-5333 0 0,-15 4 1865 0 0,2 0-7844 0 0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5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1 3249 0 0,'0'0'1203'0'0,"0"0"-96"0"0,0 0 111 0 0,0 0 268 0 0,0 0 132 0 0,0 0-53 0 0,0 0-208 0 0,0 0-301 0 0,0 0-248 0 0,0 0-189 0 0,0 0-123 0 0,-12 4-43 0 0,-36 15-2 0 0,1 32 1366 0 0,11-11-992 0 0,3 2 1 0 0,1 1-1 0 0,2 2 1 0 0,-17 35-826 0 0,38-64 121 0 0,2 1 0 0 0,0 0 1 0 0,1 0-1 0 0,1 0 0 0 0,0 1 1 0 0,1 0-1 0 0,1 0 1 0 0,1 0-1 0 0,0 0 0 0 0,2 0 1 0 0,0 1-1 0 0,1-1 0 0 0,1 4-121 0 0,1-11 71 0 0,1-1 0 0 0,0 0 0 0 0,0 0 0 0 0,1 0 0 0 0,0 0 0 0 0,1-1 0 0 0,0 0 0 0 0,1 0 0 0 0,0 0 0 0 0,0-1 0 0 0,1 0 0 0 0,0-1 0 0 0,0 0-1 0 0,0 0 1 0 0,1 0 0 0 0,1-1 0 0 0,-1-1 0 0 0,1 0 0 0 0,-1 0 0 0 0,1-1 0 0 0,1 0 0 0 0,-1 0 0 0 0,1-1 0 0 0,-1-1 0 0 0,1 0 0 0 0,0 0 0 0 0,0-1 0 0 0,0 0 0 0 0,0-1 0 0 0,0 0-1 0 0,5-2-70 0 0,10 3 205 0 0,-1-2-1 0 0,0-1 0 0 0,1-1 0 0 0,-1-2 0 0 0,0 0 0 0 0,-1-1 0 0 0,1-2 0 0 0,7-3-204 0 0,-20 5 67 0 0,3 2 45 0 0,-1-2-1 0 0,0 0 1 0 0,0-1-1 0 0,-1 0 1 0 0,0-1 0 0 0,0-1-1 0 0,-1 0 1 0 0,0-1 0 0 0,0 0-1 0 0,-1 0 1 0 0,9-13-112 0 0,-9 7 44 0 0,0 0 0 0 0,-2 0 1 0 0,0-1-1 0 0,-1-1 1 0 0,0 1-1 0 0,-2-1 0 0 0,0 0 1 0 0,-1-1-1 0 0,0 0 0 0 0,-2 1 1 0 0,0-1-1 0 0,-2 0 1 0 0,0-1-1 0 0,-1 1 0 0 0,-1-10-44 0 0,-2 15-73 0 0,0 1 0 0 0,0-1-1 0 0,-2 0 1 0 0,0 1 0 0 0,0 0-1 0 0,-1 0 1 0 0,-1 0 0 0 0,0 1-1 0 0,-1 0 1 0 0,0 0 0 0 0,0 1-1 0 0,-2 0 1 0 0,1 1 0 0 0,-1 0 0 0 0,-1 0-1 0 0,0 1 1 0 0,0 0 0 0 0,-1 1-1 0 0,0 1 1 0 0,0 0 0 0 0,-1 0-1 0 0,1 1 1 0 0,-2 1 0 0 0,1 0-1 0 0,-1 1 1 0 0,1 0 0 0 0,-1 1-1 0 0,0 1 1 0 0,0 0 0 0 0,0 0-1 0 0,-1 2 1 0 0,1 0 0 0 0,0 1 0 0 0,0 0-1 0 0,0 1 1 0 0,0 0 0 0 0,0 1-1 0 0,0 1 1 0 0,-2 1 73 0 0,-106 50-3543 0 0,72-28-2253 0 0,41-22 4137 0 0,-16 11-9953 0 0</inkml:trace>
  <inkml:trace contextRef="#ctx0" brushRef="#br0" timeOffset="523.328">32 476 2385 0 0,'0'0'1960'0'0,"0"0"-352"0"0,0 0-69 0 0,0 0 90 0 0,0 0 74 0 0,0 0-20 0 0,0 0-119 0 0,0 0-120 0 0,0 0-99 0 0,0 0-94 0 0,0 0-89 0 0,0 0-109 0 0,0 0-132 0 0,-2-3-123 0 0,-11-19 1688 0 0,37-2-1370 0 0,0 8-814 0 0,0 0 0 0 0,1 1 0 0 0,0 2 0 0 0,1 1 0 0 0,1 0 0 0 0,10-1-302 0 0,68 0 575 0 0,-56 63-378 0 0,-39-37-143 0 0,-5-5-19 0 0,1 0 1 0 0,1-1-1 0 0,-1 0 0 0 0,1 0 1 0 0,1-1-1 0 0,-1 0 1 0 0,1 0-1 0 0,0-1 1 0 0,0 0-1 0 0,1 0 1 0 0,0 0-1 0 0,0-2 0 0 0,0 1 1 0 0,0-1-1 0 0,0 0 1 0 0,0-1-1 0 0,1 0 1 0 0,0 0-1 0 0,-1-1 0 0 0,1 0 1 0 0,0-1-36 0 0,4 0 86 0 0,-7 1-40 0 0,-1-1-1 0 0,1 0 0 0 0,-1 0 0 0 0,1-1 0 0 0,0 1 0 0 0,-1-1 1 0 0,1-1-1 0 0,-1 1 0 0 0,0-1 0 0 0,1 0 0 0 0,-1-1 0 0 0,0 1 1 0 0,0-1-1 0 0,3-3-45 0 0,-2 2 23 0 0,-6 4-34 0 0,0 0 0 0 0,-1 0 0 0 0,1 0 0 0 0,0 0 0 0 0,0-1 0 0 0,-1 1 0 0 0,1 0 0 0 0,0 0 0 0 0,-1-1 0 0 0,1 1 0 0 0,0-1 0 0 0,-1 1 0 0 0,1 0 0 0 0,0-1 1 0 0,-1 1-1 0 0,1-1 0 0 0,-1 1 0 0 0,1-1 0 0 0,-1 0 0 0 0,1 1 0 0 0,-1-1 0 0 0,0 1 0 0 0,1-1 0 0 0,-1 0 0 0 0,0 1 0 0 0,1-1 0 0 0,-1 0 0 0 0,0 0 0 0 0,0 1 1 0 0,0-1-1 0 0,1 0 0 0 0,-1 1 0 0 0,0-1 0 0 0,0 0 0 0 0,0 0 0 0 0,0 1 0 0 0,0-1 0 0 0,0 0 0 0 0,-1 0 0 0 0,1 1 0 0 0,0-1 0 0 0,0 0 0 0 0,-1 0 0 0 0,1 1 1 0 0,0-1-1 0 0,0 0 0 0 0,-1 1 0 0 0,1-1 0 0 0,-1 1 0 0 0,1-1 0 0 0,-1 0 11 0 0,-14-13-1390 0 0,-2-1-2308 0 0,7 4-5230 0 0,7 6-3364 0 0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1 200 5537 0 0,'0'0'1794'0'0,"0"0"-159"0"0,0 0 103 0 0,0 0 177 0 0,0 0-10 0 0,0 0-248 0 0,0 0-357 0 0,0 0-310 0 0,0 0-118 0 0,0 0-31 0 0,0 0 14 0 0,0 0-1 0 0,0 0-70 0 0,3 3-53 0 0,-1-2-598 0 0,0 1 1 0 0,0 0-1 0 0,1-1 1 0 0,-1 0-1 0 0,0 0 1 0 0,1 1 0 0 0,-1-1-1 0 0,1-1 1 0 0,-1 1-1 0 0,1 0 1 0 0,-1-1-1 0 0,1 1 1 0 0,0-1-1 0 0,-1 0 1 0 0,1 0 0 0 0,0 0-1 0 0,-1 0 1 0 0,1 0-1 0 0,0 0 1 0 0,-1-1-1 0 0,1 1 1 0 0,-1-1-1 0 0,1 0 1 0 0,-1 0-1 0 0,1 0 1 0 0,-1 0 0 0 0,1 0-1 0 0,1-2-133 0 0,124-101 1212 0 0,-30 2-940 0 0,-97 101-268 0 0,6 2-154 0 0,-7 10 147 0 0,0 12 3 0 0,0-1 0 0 0,2 0 0 0 0,1 0 0 0 0,1 0 1 0 0,0 0-1 0 0,2 0 0 0 0,0-1 0 0 0,2 0 0 0 0,0 0 0 0 0,1-1 0 0 0,1 0 0 0 0,1-1 0 0 0,1 0 0 0 0,2 2 0 0 0,18 11-1215 0 0,-18-21-4317 0 0,-10-8 2601 0 0,0-2-9369 0 0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8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58 240 2577 0 0,'0'0'2721'0'0,"0"0"-752"0"0,0 0-143 0 0,0 0 42 0 0,0 0-62 0 0,0 0-201 0 0,0 0-262 0 0,0 0-237 0 0,0 0-181 0 0,0 0-122 0 0,0 0-119 0 0,0 0-73 0 0,0 0-55 0 0,1 25 2422 0 0,6-19-2846 0 0,-1 0-1 0 0,1-1 1 0 0,0-1-1 0 0,0 1 0 0 0,0-1 1 0 0,1 0-1 0 0,0 0 0 0 0,0-1 1 0 0,0 0-1 0 0,0-1 1 0 0,0 0-1 0 0,0 0 0 0 0,1-1 1 0 0,-1 1-1 0 0,0-2 1 0 0,1 1-1 0 0,-1-2 0 0 0,1 1 1 0 0,-1-1-1 0 0,1 0 1 0 0,5-2-132 0 0,1 2 94 0 0,0-1 1 0 0,1-1-1 0 0,-1-1 1 0 0,0 0 0 0 0,-1-1-1 0 0,1 0 1 0 0,-1-1 0 0 0,0-1-1 0 0,0 0 1 0 0,-1-1-1 0 0,0-1 1 0 0,-1 0 0 0 0,1 0-1 0 0,-2-1 1 0 0,1-1 0 0 0,-2 0-1 0 0,1-1 1 0 0,-1 0-1 0 0,-1 0 1 0 0,2-5-95 0 0,-7 10 18 0 0,-1 0-1 0 0,0 0 1 0 0,-1 0 0 0 0,0 0 0 0 0,0 0-1 0 0,0 0 1 0 0,-1-1 0 0 0,0 1-1 0 0,-1-1 1 0 0,0 1 0 0 0,0-1 0 0 0,0 1-1 0 0,-1-1 1 0 0,0-1-18 0 0,-2 6-12 0 0,-1-1 1 0 0,1 1-1 0 0,-1 0 1 0 0,0 0-1 0 0,0 0 1 0 0,0 1-1 0 0,0-1 1 0 0,0 1-1 0 0,-1 0 0 0 0,1 0 1 0 0,-1 1-1 0 0,1-1 1 0 0,-1 1-1 0 0,0 0 1 0 0,1 0-1 0 0,-1 0 1 0 0,0 1-1 0 0,0 0 0 0 0,0 0 1 0 0,1 0-1 0 0,-1 0 1 0 0,0 1-1 0 0,0 0 1 0 0,1 0-1 0 0,-1 0 1 0 0,0 1-1 0 0,1-1 0 0 0,-1 1 1 0 0,1 0-1 0 0,-4 2 12 0 0,-176 91-74 0 0,172-86 81 0 0,-1 0-1 0 0,1 1 1 0 0,1 0 0 0 0,0 1 0 0 0,0 0 0 0 0,1 0 0 0 0,0 1 0 0 0,1 1 0 0 0,1-1 0 0 0,0 2-7 0 0,-7 11 25 0 0,6-12-14 0 0,0 0-1 0 0,1 1 0 0 0,1-1 1 0 0,0 2-1 0 0,0-1 1 0 0,2 1-1 0 0,0 0 0 0 0,1 0 1 0 0,0 0-1 0 0,1 1 1 0 0,1-1-1 0 0,0 1 1 0 0,1 0-1 0 0,1 0 0 0 0,0 2-10 0 0,1-13 14 0 0,1-1 0 0 0,-1 1 0 0 0,1-1 0 0 0,-1 0 0 0 0,1 0 0 0 0,0 0-1 0 0,1 0 1 0 0,-1 0 0 0 0,1 0 0 0 0,0 0 0 0 0,0-1 0 0 0,0 0 0 0 0,0 1-1 0 0,0-1 1 0 0,1 0 0 0 0,0-1 0 0 0,-1 1 0 0 0,1-1 0 0 0,0 1 0 0 0,0-1-1 0 0,1 0 1 0 0,-1-1 0 0 0,0 1 0 0 0,0-1 0 0 0,1 0 0 0 0,1 1-14 0 0,127 5 443 0 0,-95-8-277 0 0,-20 1-81 0 0,-1-2 1 0 0,1 0-1 0 0,0-1 1 0 0,-1-1-1 0 0,0 0 1 0 0,1-1 0 0 0,-2-1-1 0 0,17-8-85 0 0,-32 14-6 0 0,-1-1 1 0 0,1 1-1 0 0,0-1 0 0 0,0 1 1 0 0,-1-1-1 0 0,1 1 1 0 0,0-1-1 0 0,-1 0 0 0 0,1 1 1 0 0,-1-1-1 0 0,1 0 0 0 0,-1 1 1 0 0,1-1-1 0 0,-1 0 0 0 0,1 0 1 0 0,-1 1-1 0 0,0-1 0 0 0,1 0 1 0 0,-1 0-1 0 0,0 0 1 0 0,0 0-1 0 0,1 1 0 0 0,-1-1 1 0 0,0 0-1 0 0,0 0 0 0 0,0 0 1 0 0,0 0-1 0 0,0 0 0 0 0,0 0 1 0 0,-1 1-1 0 0,1-1 0 0 0,0 0 1 0 0,0 0-1 0 0,0 0 1 0 0,-1 0-1 0 0,1 1 0 0 0,-1-1 1 0 0,1 0-1 0 0,0 0 0 0 0,-1 1 1 0 0,0-1-1 0 0,1 0 6 0 0,-18-16-6991 0 0,15 14-3835 0 0</inkml:trace>
  <inkml:trace contextRef="#ctx0" brushRef="#br0" timeOffset="1136.428">728 421 6777 0 0,'0'0'4389'0'0,"0"0"-2265"0"0,0 0-836 0 0,0 0-44 0 0,0 0-6 0 0,0 0-123 0 0,0 0-187 0 0,0 0-239 0 0,0 0-174 0 0,0 0-104 0 0,0 0-51 0 0,0 0-40 0 0,0 0-28 0 0,-18 15 7 0 0,-52 49-29 0 0,39-11 252 0 0,10 51 435 0 0,21-101-906 0 0,0 0 0 0 0,1 0-1 0 0,-1 0 1 0 0,1 1 0 0 0,-1-1-1 0 0,1 0 1 0 0,0 0 0 0 0,0 0-1 0 0,1 0 1 0 0,-1 0 0 0 0,1 0 0 0 0,-1-1-1 0 0,1 1 1 0 0,0 0 0 0 0,0-1-1 0 0,0 1 1 0 0,0-1 0 0 0,1 0-1 0 0,-1 0 1 0 0,0 0 0 0 0,1 0-1 0 0,0 0 1 0 0,-1 0 0 0 0,1-1-1 0 0,0 1 1 0 0,0-1 0 0 0,0 0-1 0 0,0 1 1 0 0,0-2 0 0 0,0 1-1 0 0,1 0-50 0 0,6 1 149 0 0,-1-1-1 0 0,1 0 0 0 0,0-1 0 0 0,0 1 0 0 0,0-2 0 0 0,0 0 1 0 0,0 0-1 0 0,0-1 0 0 0,-1 0 0 0 0,1 0 0 0 0,0-1 0 0 0,-1-1 1 0 0,0 1-1 0 0,0-2 0 0 0,0 1 0 0 0,0-1 0 0 0,-1 0 1 0 0,0-1-1 0 0,0 0 0 0 0,6-6-148 0 0,-2 1 69 0 0,0-1-1 0 0,-1 0 1 0 0,0 0 0 0 0,-1-1-1 0 0,-1 0 1 0 0,0-1 0 0 0,0 0-1 0 0,-2-1 1 0 0,0 1 0 0 0,0-1-1 0 0,-2-1 1 0 0,2-5-69 0 0,-5 15-31 0 0,0 0 0 0 0,-1 0 1 0 0,1 0-1 0 0,-1 0 0 0 0,-1 0 0 0 0,1-1 1 0 0,-1 1-1 0 0,0 0 0 0 0,-1-1 0 0 0,1 1 1 0 0,-1 0-1 0 0,-1 0 0 0 0,1 0 0 0 0,-1 0 1 0 0,0 0-1 0 0,0 0 0 0 0,-1 0 1 0 0,1 0-1 0 0,-1 1 0 0 0,-1-1 0 0 0,1 1 1 0 0,-1 0-1 0 0,0 0 0 0 0,0 0 0 0 0,0 1 1 0 0,-1 0-1 0 0,0-1 0 0 0,0 1 0 0 0,0 1 1 0 0,0-1-1 0 0,0 1 0 0 0,-1 0 0 0 0,1 0 1 0 0,-1 1-1 0 0,0-1 0 0 0,0 1 0 0 0,0 1 1 0 0,-6-2 30 0 0,-57 8-1955 0 0,27 14-4499 0 0,26-11-5528 0 0</inkml:trace>
  <inkml:trace contextRef="#ctx0" brushRef="#br0" timeOffset="1539.43">648 520 14547 0 0,'0'0'1619'0'0,"0"0"-679"0"0,0 0-75 0 0,0 0 171 0 0,0 0 28 0 0,0 0-137 0 0,0 0-276 0 0,0 0-207 0 0,0 0-70 0 0,0 0-16 0 0,0 0-22 0 0,0 0-12 0 0,0 0 33 0 0,61-29 2844 0 0,51-1-2278 0 0,-89 79-356 0 0,-21-44-508 0 0,-1 0 0 0 0,2 0-1 0 0,-1 0 1 0 0,0-1 0 0 0,1 1 0 0 0,0-1 0 0 0,0 1 0 0 0,0-1 0 0 0,1 0 0 0 0,-1 0 0 0 0,1 0-1 0 0,0-1 1 0 0,0 1 0 0 0,1-1 0 0 0,-1 0 0 0 0,1 0 0 0 0,-1-1 0 0 0,1 1 0 0 0,0-1 0 0 0,0 0 0 0 0,0 0-1 0 0,0-1 1 0 0,0 1 0 0 0,0-1 0 0 0,1 0 0 0 0,-1-1 0 0 0,0 1 0 0 0,1-1 0 0 0,-1 0 0 0 0,0 0-1 0 0,1-1 1 0 0,-1 0 0 0 0,0 0 0 0 0,0 0 0 0 0,0 0 0 0 0,1-1 0 0 0,2-1-59 0 0,-3 0-1500 0 0,-26 9-7597 0 0,16-2-3640 0 0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0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0 11955 0 0,'0'0'1941'0'0,"0"0"-668"0"0,0 0-471 0 0,0 0-11 0 0,0 0 179 0 0,0 0 99 0 0,0 0-24 0 0,0 0-164 0 0,0 0-206 0 0,0 0-168 0 0,0 0-141 0 0,-21 8-102 0 0,-64 25-61 0 0,44 0 141 0 0,-113 210 1046 0 0,144-230-1357 0 0,-108 149 659 0 0,-41 82-692 0 0,153-236 10 0 0,7-8-6 0 0,-1 0 0 0 0,1 0 1 0 0,-1 0-1 0 0,1 0 1 0 0,-1 0-1 0 0,1 0 1 0 0,-1 0-1 0 0,1 0 0 0 0,-1 0 1 0 0,0 0-1 0 0,1 0 1 0 0,-1 0-1 0 0,1 0 0 0 0,-1 0 1 0 0,1 0-1 0 0,-1 1 1 0 0,0-1-1 0 0,1 0 0 0 0,-1 0 1 0 0,1 0-1 0 0,-1 1 1 0 0,0-1-1 0 0,1 0 1 0 0,-1 1-1 0 0,0-1 0 0 0,1 0 1 0 0,-1 1-1 0 0,0-1 1 0 0,1 0-1 0 0,-1 1 0 0 0,0-1 1 0 0,0 0-1 0 0,0 1 1 0 0,1-1-1 0 0,-1 1 0 0 0,0-1 1 0 0,0 1-1 0 0,0-1 1 0 0,0 1-1 0 0,0-1 1 0 0,0 0-1 0 0,0 1 0 0 0,0-1 1 0 0,0 1-1 0 0,0-1 1 0 0,0 1-1 0 0,0-1 0 0 0,0 1 1 0 0,0-1-1 0 0,0 0 1 0 0,0 1-1 0 0,-1-1 0 0 0,1 1 1 0 0,0-1-1 0 0,0 1 1 0 0,0-1-1 0 0,-1 0 1 0 0,1 1-1 0 0,0-1 0 0 0,-1 0 1 0 0,1 1-1 0 0,0-1 1 0 0,-1 0-1 0 0,1 1 0 0 0,0-1-4 0 0,217 8 343 0 0,-15-28-267 0 0,-126-10 408 0 0,-73-8 287 0 0,-5 22-676 0 0,-1 0-1 0 0,0 0 1 0 0,0 0-1 0 0,-2 0 1 0 0,0 1-1 0 0,-1 0 1 0 0,0 0 0 0 0,-4-5-95 0 0,-24-68 114 0 0,7-31-80 0 0,-39-115 44 0 0,43 164-391 0 0,41 77-6217 0 0,-8 1-566 0 0,-3-4-4630 0 0</inkml:trace>
  <inkml:trace contextRef="#ctx0" brushRef="#br0" timeOffset="728.016">1280 77 3121 0 0,'0'0'2047'0'0,"0"0"-97"0"0,0 0 1 0 0,0 0 4 0 0,0 0-192 0 0,0 0-196 0 0,0 0-163 0 0,0 0-160 0 0,0 0-110 0 0,0 0-91 0 0,0 0-138 0 0,0 0-139 0 0,0 0-113 0 0,-20-6-81 0 0,-63-20-57 0 0,74 23-381 0 0,0 1-1 0 0,-1 0 0 0 0,1 1 1 0 0,0 0-1 0 0,-1 0 1 0 0,1 1-1 0 0,-1 1 0 0 0,1-1 1 0 0,0 1-1 0 0,-1 1 1 0 0,1 0-1 0 0,0 0 1 0 0,0 1-1 0 0,0 0 0 0 0,1 0 1 0 0,-1 1-1 0 0,1 0 1 0 0,-1 1-1 0 0,1-1 0 0 0,-7 7-133 0 0,6-5 66 0 0,-2 0-4 0 0,1 1-1 0 0,-1 1 1 0 0,2 0 0 0 0,-1 0-1 0 0,1 1 1 0 0,0 0 0 0 0,1 1 0 0 0,0 0-1 0 0,0 0 1 0 0,1 1 0 0 0,1 0-1 0 0,-1 0-61 0 0,6-7 12 0 0,0-1 0 0 0,0 1 0 0 0,0 0 0 0 0,1-1-1 0 0,-1 1 1 0 0,1 0 0 0 0,0 0 0 0 0,0-1 0 0 0,0 1 0 0 0,1 0-1 0 0,-1 0 1 0 0,1-1 0 0 0,0 1 0 0 0,0-1 0 0 0,0 1 0 0 0,0-1 0 0 0,1 1-1 0 0,-1-1 1 0 0,1 1 0 0 0,0-1 0 0 0,0 0 0 0 0,0 0 0 0 0,1 0-1 0 0,-1 0 1 0 0,1-1 0 0 0,1 2-12 0 0,81 60 182 0 0,23 6-61 0 0,-103-66-98 0 0,0 0 0 0 0,1-1-1 0 0,-2 2 1 0 0,1-1 0 0 0,0 1 0 0 0,-1 0 0 0 0,0-1-1 0 0,0 2 1 0 0,0-1 0 0 0,0 0 0 0 0,-1 1 0 0 0,0 0-1 0 0,0 0 1 0 0,-1 0 0 0 0,0 0 0 0 0,0 0 0 0 0,0 0-1 0 0,-1 1 1 0 0,0-1 0 0 0,0 1 0 0 0,0-1-1 0 0,-1 3-22 0 0,0-4 60 0 0,1-1 0 0 0,-2 1 0 0 0,1 0-1 0 0,0 0 1 0 0,-1 0 0 0 0,0-1 0 0 0,0 1-1 0 0,-1 0 1 0 0,1-1 0 0 0,-1 1 0 0 0,0-1-1 0 0,0 0 1 0 0,0 1 0 0 0,-1-1-1 0 0,0 0 1 0 0,0-1 0 0 0,0 1 0 0 0,0 0-1 0 0,0-1 1 0 0,-1 1 0 0 0,1-1 0 0 0,-1 0-1 0 0,0 0 1 0 0,-3 1-60 0 0,-8 5 73 0 0,-1 0-1 0 0,0-2 1 0 0,0 0-1 0 0,0-1 1 0 0,-1 0 0 0 0,0-1-1 0 0,0-1 1 0 0,0-1-1 0 0,0 0 1 0 0,0-2-1 0 0,-1 0 1 0 0,-3-1-73 0 0,7 1-134 0 0,-41-5 397 0 0,54 4-323 0 0,0 0-1 0 0,0-1 1 0 0,0 1-1 0 0,-1 0 1 0 0,1-1-1 0 0,1 1 1 0 0,-1-1-1 0 0,0 0 1 0 0,0 1-1 0 0,0-1 1 0 0,0 0-1 0 0,0 0 0 0 0,0 1 1 0 0,1-1-1 0 0,-1 0 1 0 0,0 0-1 0 0,1 0 1 0 0,-1 0-1 0 0,0 0 1 0 0,1 0-1 0 0,0 0 1 0 0,-1 0-1 0 0,1 0 1 0 0,-1 0-1 0 0,1 0 1 0 0,0 0-1 0 0,0 0 1 0 0,0 0-1 0 0,0-1 0 0 0,0 1 1 0 0,0 0-1 0 0,0 0 1 0 0,0 0-1 0 0,0 0 1 0 0,0 0-1 0 0,0 0 1 0 0,1 0-1 0 0,-1 0 1 0 0,0 0-1 0 0,1 0 1 0 0,-1-1-1 0 0,1 2 1 0 0,-1-1-1 0 0,1-1 61 0 0,7-9-1863 0 0,0 4-2218 0 0,0-1-7960 0 0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3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10218 0 0,'0'0'2045'0'0,"0"0"-517"0"0,0 0-194 0 0,0 0 13 0 0,0 0-27 0 0,0 0-131 0 0,0 0-251 0 0,0 0-246 0 0,0 0-105 0 0,0 0 38 0 0,0 0 95 0 0,0 0 63 0 0,8 3 4 0 0,126 16 3162 0 0,125-37-1851 0 0,-194 15-1925 0 0,-57 0 21 0 0,-14 1-3919 0 0,-6 8 234 0 0,7-1-2238 0 0,0-1-6164 0 0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4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17764 0 0,'0'0'1767'0'0,"0"0"-618"0"0,0 0-402 0 0,0 0-16 0 0,0 0 127 0 0,0 0 98 0 0,0 0 1 0 0,0 0-75 0 0,0 0-149 0 0,0 0-162 0 0,0 0-123 0 0,35-3-110 0 0,112-13-104 0 0,-93 11-630 0 0,88-9 1221 0 0,-55 12-8883 0 0,-75 2-4230 0 0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5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304 748 8290 0 0,'0'0'2632'0'0,"0"0"-1035"0"0,0 0-405 0 0,0 0 78 0 0,0 0 187 0 0,0 0 18 0 0,0 0-185 0 0,0 0-285 0 0,0 0-290 0 0,0 0-201 0 0,0 0-109 0 0,0 0-66 0 0,0 0-47 0 0,-30-1-29 0 0,-93 1-29 0 0,62 16 160 0 0,54-11-371 0 0,0 0 1 0 0,0 0 0 0 0,1 1 0 0 0,0 0-1 0 0,0 0 1 0 0,1 0 0 0 0,-1 1 0 0 0,1 0-1 0 0,1 0 1 0 0,-1 0 0 0 0,1 1 0 0 0,1-1-1 0 0,-1 1 1 0 0,1 0 0 0 0,1 0-1 0 0,-1 0 1 0 0,1 0 0 0 0,1 1 0 0 0,-1-1-1 0 0,2 1 1 0 0,-1-1 0 0 0,1 1 0 0 0,0-1-1 0 0,1 0 1 0 0,0 2-24 0 0,1-5 29 0 0,0 1 0 0 0,0-1-1 0 0,0 0 1 0 0,1 0 0 0 0,0-1 0 0 0,0 1-1 0 0,0 0 1 0 0,0-1 0 0 0,1 0-1 0 0,0 0 1 0 0,0 0 0 0 0,0 0 0 0 0,0-1-1 0 0,1 1 1 0 0,-1-1 0 0 0,1 0 0 0 0,0-1-1 0 0,0 1 1 0 0,0-1 0 0 0,0 0 0 0 0,0 0-1 0 0,1 0 1 0 0,-1-1 0 0 0,0 0-1 0 0,1 0 1 0 0,-1 0 0 0 0,1-1 0 0 0,0 1-1 0 0,-1-2 1 0 0,1 1 0 0 0,-1 0 0 0 0,1-1-1 0 0,2-1-28 0 0,9-3 153 0 0,0-1 0 0 0,-1-1 0 0 0,1-1-1 0 0,-1 0 1 0 0,-1-1 0 0 0,0-1 0 0 0,0 0-1 0 0,-1-1 1 0 0,0-1 0 0 0,-1 0 0 0 0,3-3-153 0 0,1-1 77 0 0,0-1-1 0 0,0-1 1 0 0,-2 0 0 0 0,0-1 0 0 0,-2 0 0 0 0,0-1 0 0 0,0-1 0 0 0,-2 0 0 0 0,-1 0 0 0 0,-1-1 0 0 0,0-1 0 0 0,0-7-77 0 0,-4 9 2 0 0,-1-1 0 0 0,0 0 0 0 0,-2 0 0 0 0,0 0 0 0 0,-2 0 1 0 0,-1 0-1 0 0,0 0 0 0 0,-5-19-2 0 0,6 33-25 0 0,-2 1-1 0 0,1 0 1 0 0,-1 0 0 0 0,-1 0 0 0 0,1 0-1 0 0,-1 0 1 0 0,0 1 0 0 0,0-1 0 0 0,-1 1 0 0 0,0 0-1 0 0,0 0 1 0 0,-1 0 0 0 0,1 1 0 0 0,-1-1-1 0 0,-1 1 1 0 0,1 0 0 0 0,-1 0 0 0 0,1 1-1 0 0,-1 0 1 0 0,-1 0 0 0 0,1 0 0 0 0,0 1-1 0 0,-1 0 1 0 0,0 0 0 0 0,0 1 0 0 0,-5-2 25 0 0,4 5-10 0 0,1-1 0 0 0,0 1 0 0 0,-1 1 0 0 0,1 0 1 0 0,0 0-1 0 0,0 0 0 0 0,0 1 0 0 0,0 0 0 0 0,1 0 0 0 0,-1 1 0 0 0,1 0 1 0 0,0 0-1 0 0,0 0 0 0 0,0 1 0 0 0,0 0 0 0 0,1 0 0 0 0,0 0 1 0 0,0 1-1 0 0,0 0 0 0 0,1 0 0 0 0,0 0 0 0 0,0 0 0 0 0,1 1 0 0 0,-1-1 1 0 0,1 1-1 0 0,1 0 0 0 0,-1 0 0 0 0,1 0 0 0 0,1 1 0 0 0,-1-1 1 0 0,1 0-1 0 0,0 1 0 0 0,1-1 0 0 0,0 3 10 0 0,3 9 54 0 0,1-1-1 0 0,1 0 1 0 0,1 0-1 0 0,0 0 1 0 0,1-1-1 0 0,1 0 1 0 0,1 0-1 0 0,0-1 1 0 0,2 0 0 0 0,-1 0-1 0 0,2-1 1 0 0,0-1-1 0 0,1 0 1 0 0,0-1-1 0 0,1 0 1 0 0,0-1-1 0 0,1-1 1 0 0,1 0 0 0 0,14 8-54 0 0,98 58 541 0 0,-101-59-369 0 0,-22-21-8054 0 0,-5 0-2076 0 0</inkml:trace>
  <inkml:trace contextRef="#ctx0" brushRef="#br0" timeOffset="515.669">750 523 11474 0 0,'0'0'3468'0'0,"0"0"-2017"0"0,0 0-784 0 0,0 0-61 0 0,0 0 65 0 0,0 0 43 0 0,0 0 5 0 0,0 0-117 0 0,0 0-91 0 0,0 0-45 0 0,0 0-98 0 0,0 0-30 0 0,7 11-31 0 0,52 89 584 0 0,-15 54-332 0 0,-23-95-430 0 0,-5-76 2948 0 0,66-121-2261 0 0,22-56-669 0 0,-105 193-184 0 0,1 1 1 0 0,0 0 0 0 0,0 0 0 0 0,-1 0-1 0 0,1 0 1 0 0,0-1 0 0 0,0 1 0 0 0,-1 0-1 0 0,1 0 1 0 0,0-1 0 0 0,0 1-1 0 0,0 0 1 0 0,0 0 0 0 0,-1-1 0 0 0,1 1-1 0 0,0 0 1 0 0,0 0 0 0 0,0-1 0 0 0,0 1-1 0 0,0 0 1 0 0,0-1 0 0 0,0 1 0 0 0,0 0-1 0 0,0-1 1 0 0,0 1 0 0 0,0 0-1 0 0,0 0 1 0 0,0-1 0 0 0,0 1 0 0 0,0 0-1 0 0,0-1 1 0 0,0 1 0 0 0,0 0 0 0 0,0-1-1 0 0,0 1 1 0 0,1 0 0 0 0,-1 0 0 0 0,0-1-1 0 0,0 1 1 0 0,0 0 0 0 0,0 0-1 0 0,1-1 1 0 0,-1 1 0 0 0,0 0 36 0 0,-25 18-6130 0 0,21-14 3009 0 0,-4 0-8444 0 0</inkml:trace>
  <inkml:trace contextRef="#ctx0" brushRef="#br0" timeOffset="997.531">696 229 12739 0 0,'0'0'2150'0'0,"0"0"-498"0"0,0 0-277 0 0,0 0-87 0 0,0 0-101 0 0,0 0-175 0 0,0 0-234 0 0,0 0-225 0 0,0 0-130 0 0,0 0-19 0 0,0 0 24 0 0,0 0 39 0 0,0 0 9 0 0,12 0-44 0 0,186-11 1374 0 0,3 3-1273 0 0,-201 8-518 0 0,0 0 2 0 0,0 0 10 0 0,0 0 24 0 0,0 0 34 0 0,0 0 27 0 0,-24 0 687 0 0,9-5-764 0 0,0-1 0 0 0,0-1 0 0 0,1 0 0 0 0,0 0 0 0 0,0-2 0 0 0,1 1 0 0 0,0-2 0 0 0,1 0 1 0 0,-8-8-36 0 0,11 10 21 0 0,1 3-47 0 0,1 0 0 0 0,1 0 0 0 0,-1-1 0 0 0,1 0 0 0 0,0-1 0 0 0,0 1 0 0 0,1-1 0 0 0,0 0 0 0 0,0-1 0 0 0,1 1 0 0 0,0-1 0 0 0,0 0 0 0 0,0 0 0 0 0,0-6 26 0 0,8 6-2973 0 0,3 8-2101 0 0,-2 0-435 0 0,-2 0-6900 0 0</inkml:trace>
  <inkml:trace contextRef="#ctx0" brushRef="#br0" timeOffset="1431.214">35 1153 8090 0 0,'0'0'1716'0'0,"0"0"-228"0"0,0 0 145 0 0,0 0 176 0 0,0 0-41 0 0,0 0-209 0 0,0 0-278 0 0,0 0-182 0 0,0 0-116 0 0,0 0-107 0 0,0 0-92 0 0,0 0-86 0 0,32-1-78 0 0,99-4-63 0 0,255-1 1484 0 0,-61-19-2081 0 0,-256 13-3880 0 0,-2-5-4008 0 0,-55 13-4225 0 0</inkml:trace>
  <inkml:trace contextRef="#ctx0" brushRef="#br0" timeOffset="2034.006">243 1414 14739 0 0,'0'0'1438'0'0,"0"0"-399"0"0,0 0-104 0 0,0 0 38 0 0,0 0-21 0 0,0 0-185 0 0,0 0-287 0 0,0 0-182 0 0,0 0-129 0 0,0 0-52 0 0,0 0-13 0 0,0 0-4 0 0,0 0 7 0 0,-25 21-7 0 0,-81 67-7 0 0,57-23 21 0 0,43-56-106 0 0,1 1-1 0 0,-1 0 1 0 0,2 0 0 0 0,0 0-1 0 0,0 0 1 0 0,0 1 0 0 0,2 0 0 0 0,-1-1-1 0 0,1 1 1 0 0,1 0 0 0 0,0 0 0 0 0,0 0-1 0 0,1 0 1 0 0,1 0 0 0 0,0 4-8 0 0,3-11 48 0 0,-1 1 0 0 0,1-1 0 0 0,0 0 0 0 0,0 0 0 0 0,1-1 0 0 0,-1 1 0 0 0,1-1 0 0 0,-1 0 0 0 0,1 0 0 0 0,0 0-1 0 0,0-1 1 0 0,1 0 0 0 0,-1 0 0 0 0,0 0 0 0 0,1-1 0 0 0,-1 1 0 0 0,1-1 0 0 0,0 0 0 0 0,-1-1 0 0 0,1 0 0 0 0,0 0 0 0 0,-1 0 0 0 0,1 0 0 0 0,0-1 0 0 0,-1 0 0 0 0,1 0 0 0 0,-1-1 0 0 0,1 1 0 0 0,-1-1 0 0 0,0 0 0 0 0,1-1-48 0 0,25-9 265 0 0,-1-2-1 0 0,-1 0 1 0 0,0-2 0 0 0,-1-1 0 0 0,-1-1 0 0 0,-1-2-1 0 0,0 0 1 0 0,-2-2 0 0 0,21-23-265 0 0,-25 26 51 0 0,0-1 0 0 0,-2-1 0 0 0,0-1 0 0 0,-2 0-1 0 0,0-1 1 0 0,-2-1 0 0 0,0 0 0 0 0,-2-1 0 0 0,0-1 0 0 0,-2 0 0 0 0,-1 0 0 0 0,-1-1-1 0 0,0-5-50 0 0,-6 26-13 0 0,-1 0 0 0 0,0 0 0 0 0,0 0 0 0 0,0 0 0 0 0,-1 0-1 0 0,1 0 1 0 0,-2 1 0 0 0,1-1 0 0 0,0 0 0 0 0,-1 0 0 0 0,0 0-1 0 0,-1 0 1 0 0,1 0 0 0 0,-1 1 0 0 0,0-1 0 0 0,-1 1 0 0 0,1-1-1 0 0,-1 1 1 0 0,0 0 0 0 0,0 0 0 0 0,-1 0 0 0 0,0 0 0 0 0,0 1-1 0 0,0-1 1 0 0,0 1 0 0 0,0 0 0 0 0,-1 0 0 0 0,0 1 0 0 0,0 0 0 0 0,0-1-1 0 0,0 1 1 0 0,0 1 0 0 0,-1-1 0 0 0,1 1 0 0 0,-1 0 0 0 0,0 0-1 0 0,1 1 1 0 0,-1 0 0 0 0,-1 0 13 0 0,-3 4-21 0 0,-1 0 0 0 0,1 1 1 0 0,0 0-1 0 0,0 1 0 0 0,0 0 0 0 0,1 0 0 0 0,0 1 1 0 0,0 1-1 0 0,0-1 0 0 0,1 1 0 0 0,0 1 0 0 0,0 0 1 0 0,1 0-1 0 0,0 0 0 0 0,0 1 0 0 0,1 0 0 0 0,0 0 1 0 0,0 1-1 0 0,1 0 0 0 0,-2 7 21 0 0,1-6 9 0 0,0 1 0 0 0,1-1-1 0 0,1 2 1 0 0,0-1 0 0 0,0 0 0 0 0,1 1 0 0 0,1-1 0 0 0,0 1-1 0 0,1 0 1 0 0,0 0 0 0 0,1 0 0 0 0,1 0 0 0 0,0 0 0 0 0,0-1-1 0 0,1 1 1 0 0,1 0 0 0 0,0-1 0 0 0,1 1 0 0 0,0-1 0 0 0,1 0-1 0 0,0 0 1 0 0,1-1 0 0 0,0 0 0 0 0,5 7-9 0 0,101 147 239 0 0,-89-155-1761 0 0,-8-24-7557 0 0,-12 7-2429 0 0</inkml:trace>
  <inkml:trace contextRef="#ctx0" brushRef="#br0" timeOffset="2400.972">961 1252 16676 0 0,'0'0'1313'0'0,"0"0"-557"0"0,0 0-170 0 0,0 0 171 0 0,0 0 197 0 0,0 0 66 0 0,0 0-118 0 0,0 0-217 0 0,0 0-174 0 0,0 0-127 0 0,-17 32-84 0 0,-55 102-61 0 0,-27 60 133 0 0,88-167-365 0 0,6-17-3 0 0,0 0-1 0 0,0 0 0 0 0,1 1 0 0 0,1-1 1 0 0,0 1-1 0 0,0 0 0 0 0,1 0 0 0 0,1 0 1 0 0,0 0-1 0 0,0 1 0 0 0,1-1 0 0 0,1 10-3 0 0,2-18 19 0 0,-1 0-1 0 0,1 0 0 0 0,0-1 0 0 0,0 1 0 0 0,0-1 0 0 0,0 0 0 0 0,0 0 0 0 0,1 0 1 0 0,-1 0-1 0 0,1 0 0 0 0,-1-1 0 0 0,1 0 0 0 0,0 0 0 0 0,-1 0 0 0 0,1 0 0 0 0,0 0 1 0 0,0-1-1 0 0,0 1 0 0 0,0-1 0 0 0,-1 0 0 0 0,1-1 0 0 0,0 1 0 0 0,0-1 0 0 0,2 0-18 0 0,-2 1 47 0 0,165-37 692 0 0,-166 37-765 0 0,-1-1 0 0 0,1 1 0 0 0,-1-1 1 0 0,0 0-1 0 0,1 0 0 0 0,-1 0 0 0 0,0-1 1 0 0,1 1-1 0 0,-1 0 0 0 0,0-1 0 0 0,0 0 1 0 0,0 1-1 0 0,0-1 0 0 0,-1 0 0 0 0,1 0 1 0 0,0 0-1 0 0,-1 0 0 0 0,1 0 0 0 0,-1 0 0 0 0,0-1 1 0 0,0 1-1 0 0,1-1 26 0 0,-2-10-1089 0 0,-1-8-3310 0 0,-7 7-6142 0 0,6 10 415 0 0</inkml:trace>
  <inkml:trace contextRef="#ctx0" brushRef="#br0" timeOffset="2616.187">619 1503 12179 0 0,'0'0'2232'0'0,"0"0"-545"0"0,0 0-279 0 0,0 0-125 0 0,0 0-130 0 0,0 0-144 0 0,0 0-149 0 0,0 0-69 0 0,0 0-21 0 0,0 0-21 0 0,0 0-69 0 0,0 0-102 0 0,0 0-81 0 0,27 2-89 0 0,88 8-74 0 0,36-21 57 0 0,-105 2-696 0 0,12-5-1919 0 0,-34 6-5340 0 0,-12 5-4743 0 0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0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327 611 0 0 0,'0'0'744'0'0,"0"0"636"0"0,0 0 150 0 0,0 0 17 0 0,0 0-4 0 0,0 0-53 0 0,0 0-97 0 0,0 0-120 0 0,0 0-104 0 0,0 0-110 0 0,0 0-83 0 0,-1-3-99 0 0,0 1-809 0 0,10-27 2623 0 0,33-3 1940 0 0,-53 10-1734 0 0,1 16-2797 0 0,0 1 0 0 0,0-1-1 0 0,0 2 1 0 0,-1-1 0 0 0,1 1 0 0 0,-1 1-1 0 0,0 0 1 0 0,0 1 0 0 0,0 0-1 0 0,-1 0 1 0 0,1 1 0 0 0,0 1 0 0 0,-1 0-1 0 0,1 0 1 0 0,0 1 0 0 0,0 1 0 0 0,-1 0-1 0 0,1 0 1 0 0,0 1 0 0 0,1 1 0 0 0,-1-1-1 0 0,0 2 1 0 0,1 0 0 0 0,-6 3-100 0 0,11-5 21 0 0,0-1-10 0 0,0 1 0 0 0,0-1 0 0 0,1 1 0 0 0,-1 0 0 0 0,1 0 0 0 0,0 0 0 0 0,0 0 0 0 0,0 1 0 0 0,0 0 0 0 0,1 0-1 0 0,-1 0 1 0 0,1 0 0 0 0,0 0 0 0 0,0 1 0 0 0,1 0 0 0 0,-2 2-11 0 0,-11 53 87 0 0,15-44-34 0 0,-1-14-47 0 0,1 0 1 0 0,-1 0 0 0 0,1 0 0 0 0,0 0 0 0 0,0 0 0 0 0,0 0-1 0 0,0 0 1 0 0,0 0 0 0 0,0 0 0 0 0,0 1 0 0 0,1-1 0 0 0,-1 0-1 0 0,1 0 1 0 0,-1 0 0 0 0,1 0 0 0 0,0 0 0 0 0,0-1 0 0 0,0 1-1 0 0,0 0 1 0 0,0 0 0 0 0,0 0 0 0 0,0-1 0 0 0,1 1 0 0 0,-1-1-1 0 0,1 1 1 0 0,-1-1 0 0 0,1 1 0 0 0,-1-1 0 0 0,1 0 0 0 0,0 0-1 0 0,0 0 1 0 0,0 0 0 0 0,-1 0 0 0 0,1 0 0 0 0,2 0-7 0 0,22 5 130 0 0,0-2 1 0 0,0 0 0 0 0,1-2-1 0 0,-1-1 1 0 0,1-1 0 0 0,-1-1 0 0 0,0-1-1 0 0,14-4-130 0 0,-2 2 538 0 0,-173 99-306 0 0,122-87-231 0 0,0 1 0 0 0,1 1 0 0 0,0 0 0 0 0,1 0 0 0 0,0 1 0 0 0,0 1-1 0 0,1 0 1 0 0,1 0 0 0 0,0 1 0 0 0,1 0 0 0 0,0 0 0 0 0,1 1 0 0 0,1 0 0 0 0,0 0 0 0 0,0 1 0 0 0,2 0 0 0 0,0 0 0 0 0,-2 15-1 0 0,7-24 2 0 0,1-1 1 0 0,0 0-1 0 0,0 1 0 0 0,0-1 1 0 0,1 0-1 0 0,0 0 0 0 0,0 0 1 0 0,0 0-1 0 0,1-1 0 0 0,-1 0 1 0 0,1 1-1 0 0,0-1 0 0 0,0 0 0 0 0,1-1 1 0 0,-1 1-1 0 0,1-1 0 0 0,0 0 1 0 0,0 0-1 0 0,0 0 0 0 0,0-1 1 0 0,0 0-1 0 0,1 0 0 0 0,-1 0 1 0 0,1-1-1 0 0,-1 1 0 0 0,1-1 1 0 0,-1-1-1 0 0,1 1 0 0 0,0-1 0 0 0,3 0-2 0 0,15 1 1 0 0,-19 0-11 0 0,1 0 0 0 0,-1 0 0 0 0,1 0 0 0 0,-1-1 0 0 0,1 0 0 0 0,-1 0 0 0 0,1-1 0 0 0,-1 0 0 0 0,1 0 0 0 0,-1 0 1 0 0,1 0-1 0 0,-1-1 0 0 0,0 0 0 0 0,0 0 0 0 0,0 0 0 0 0,0-1 0 0 0,0 0 0 0 0,2-1 10 0 0,1-41-3698 0 0,-7 23-6092 0 0,0 15-2649 0 0</inkml:trace>
  <inkml:trace contextRef="#ctx0" brushRef="#br0" timeOffset="683.026">77 0 7290 0 0,'0'0'1833'0'0,"0"0"-110"0"0,0 0-98 0 0,0 0-9 0 0,0 0-45 0 0,0 0-189 0 0,0 0-297 0 0,0 0-310 0 0,0 0-240 0 0,0 0-148 0 0,0 0-41 0 0,0 0 60 0 0,0 0 94 0 0,0 19 1383 0 0,46 165 2074 0 0,38 150-2550 0 0,-75-275-1300 0 0,-3 1 1 0 0,-3 0-1 0 0,-3 47-107 0 0,-1-49 68 0 0,-4 288 135 0 0,36-190-168 0 0,-27-135-35 0 0,-2-17 8 0 0,-1 0 0 0 0,0-1 0 0 0,0 1 0 0 0,0 0 0 0 0,-1 0 0 0 0,0 1 1 0 0,1-1-1 0 0,-1 0 0 0 0,-1 0 0 0 0,1 0 0 0 0,0 0 0 0 0,-1 0 1 0 0,0 0-1 0 0,0 0 0 0 0,0 0 0 0 0,-1-1 0 0 0,1 1 0 0 0,-1 0 1 0 0,0 1-9 0 0,-8 5 77 0 0,11-10-92 0 0,-1 0-1 0 0,0 0 1 0 0,1 0 0 0 0,-1 0 0 0 0,1 0 0 0 0,-1 0-1 0 0,0 0 1 0 0,1 0 0 0 0,-1 0 0 0 0,0 0-1 0 0,1 0 1 0 0,-1 0 0 0 0,0 0 0 0 0,1 0 0 0 0,-1 0-1 0 0,0 1 1 0 0,1-1 0 0 0,-1 0 0 0 0,0 0-1 0 0,1 0 1 0 0,-1 1 0 0 0,0-1 0 0 0,1 0 0 0 0,-1 0-1 0 0,0 1 1 0 0,0-1 0 0 0,0 0 0 0 0,1 1 0 0 0,-1-1-1 0 0,0 0 1 0 0,0 1 0 0 0,0-1 0 0 0,0 0-1 0 0,1 1 1 0 0,-1-1 0 0 0,0 0 0 0 0,0 1 0 0 0,0-1-1 0 0,0 0 1 0 0,0 1 0 0 0,0-1 0 0 0,0 1-1 0 0,0-1 1 0 0,0 0 0 0 0,0 1 0 0 0,0-1 0 0 0,0 0-1 0 0,0 1 1 0 0,-1-1 0 0 0,1 0 0 0 0,0 1 15 0 0,3-1-588 0 0,8 0-902 0 0,-6-1-7800 0 0,-5-2-3050 0 0</inkml:trace>
  <inkml:trace contextRef="#ctx0" brushRef="#br0" timeOffset="2228.807">1099 906 5633 0 0,'0'0'2591'0'0,"0"0"-682"0"0,0 0-424 0 0,0 0-6 0 0,0 0 135 0 0,0 0 18 0 0,0 0-150 0 0,0 0-250 0 0,0 0-278 0 0,0 0-211 0 0,0 0-147 0 0,-8-21-56 0 0,-24-64-27 0 0,31 83-468 0 0,1 0-1 0 0,-1 0 0 0 0,0 0 0 0 0,1 0 0 0 0,-1 0 0 0 0,0 0 0 0 0,0 0 0 0 0,0 0 1 0 0,0 1-1 0 0,-1-1 0 0 0,1 0 0 0 0,0 1 0 0 0,-1-1 0 0 0,1 1 0 0 0,-1-1 0 0 0,1 1 1 0 0,-1 0-1 0 0,0 0 0 0 0,0-1 0 0 0,0 1 0 0 0,1 0 0 0 0,-1 1 0 0 0,0-1 1 0 0,0 0-1 0 0,-1 0-44 0 0,-4-1 222 0 0,-4-2-92 0 0,-1 1 0 0 0,1 0 0 0 0,0 1 0 0 0,-1 0 1 0 0,1 1-1 0 0,-1 0 0 0 0,0 0 0 0 0,1 2 0 0 0,-1-1 0 0 0,0 2 0 0 0,1-1 0 0 0,-1 1 0 0 0,1 1 1 0 0,0 0-1 0 0,0 1 0 0 0,0 0 0 0 0,0 1 0 0 0,-2 1-130 0 0,1 0 71 0 0,1 1 0 0 0,0 1 0 0 0,0-1 0 0 0,0 2 0 0 0,1-1 0 0 0,0 2 0 0 0,1-1-1 0 0,0 1 1 0 0,0 0 0 0 0,-5 9-71 0 0,8-8 21 0 0,-1 0-1 0 0,2 0 0 0 0,-1 0 0 0 0,2 0 0 0 0,0 1 0 0 0,0 0 0 0 0,1 0 0 0 0,0 0 0 0 0,1 0 0 0 0,0 1 1 0 0,1-1-1 0 0,1 0 0 0 0,0 1 0 0 0,1-1 0 0 0,0 0 0 0 0,0 1 0 0 0,2-1 0 0 0,-1 0 0 0 0,2 0 1 0 0,-1 0-1 0 0,2-1 0 0 0,-1 1 0 0 0,2-1 0 0 0,-1 0 0 0 0,6 6-20 0 0,-8-12 35 0 0,1-1 1 0 0,0 1-1 0 0,0-1 0 0 0,1 0 0 0 0,-1-1 0 0 0,1 1 1 0 0,0-1-1 0 0,0 0 0 0 0,0 0 0 0 0,1 0 0 0 0,-1-1 1 0 0,1 1-1 0 0,-1-1 0 0 0,1-1 0 0 0,0 1 1 0 0,-1-1-1 0 0,1 0 0 0 0,0 0 0 0 0,0-1 0 0 0,0 0 1 0 0,0 0-1 0 0,0 0 0 0 0,0-1 0 0 0,0 0 0 0 0,-1 0 1 0 0,3 0-36 0 0,6-3 87 0 0,-1-1 1 0 0,0 0-1 0 0,0-1 1 0 0,0 0-1 0 0,-1-1 1 0 0,1 0 0 0 0,-2-1-1 0 0,1 0 1 0 0,-1-1-1 0 0,5-5-87 0 0,12-13 76 0 0,-1-1-1 0 0,-1-2 1 0 0,-1 0 0 0 0,-2-1-1 0 0,-1-2 1 0 0,-2 0-1 0 0,-1-1 1 0 0,-1-1-1 0 0,8-28-75 0 0,-19 47 61 0 0,-8 22-43 0 0,-4 16-49 0 0,2-12 32 0 0,1 0 0 0 0,1 0 0 0 0,-1 0 0 0 0,1 0 0 0 0,1 0 0 0 0,0 1 0 0 0,1-1 0 0 0,0 0 0 0 0,0 0 0 0 0,1 0 0 0 0,0 0 0 0 0,1 0 0 0 0,0 0 0 0 0,1 0 0 0 0,0-1 0 0 0,0 0 0 0 0,1 0 0 0 0,0 0 0 0 0,4 4-1 0 0,8 8 4 0 0,1 0 1 0 0,0-1-1 0 0,2-2 0 0 0,0 0 0 0 0,19 13-4 0 0,-24-22-1293 0 0,-25-17-3013 0 0,-9-8-5659 0 0,11 9-2201 0 0</inkml:trace>
  <inkml:trace contextRef="#ctx0" brushRef="#br0" timeOffset="2769.025">719 401 4489 0 0,'0'0'3714'0'0,"0"0"-1319"0"0,0 0-500 0 0,0 0-58 0 0,0 0 8 0 0,0 0-77 0 0,0 0-204 0 0,0 0-247 0 0,0 0-246 0 0,0 0-185 0 0,0 0-146 0 0,0 0-120 0 0,0 0-101 0 0,-5-3-94 0 0,-17-9-54 0 0,16 9-33 0 0,6 3-25 0 0,30 0 1179 0 0,217 7 309 0 0,-25 12-1512 0 0,-218-13 918 0 0,-58-60-979 0 0,-74-75-165 0 0,56 55-138 0 0,103 77-5098 0 0,-16 2 1380 0 0,-2-2-6238 0 0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6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0 0 0,'0'0'1194'0'0,"0"0"654"0"0,0 0 56 0 0,0 0-131 0 0,0 0-109 0 0,0 0-68 0 0,0 0-43 0 0,0 0-48 0 0,0 0-78 0 0,0 0-110 0 0,0 0-137 0 0,0 0-152 0 0,0 0-136 0 0,6 15 5904 0 0,257-15-4104 0 0,-140 0-2471 0 0,-143-15-7642 0 0,15 11 963 0 0,2 1-5476 0 0</inkml:trace>
  <inkml:trace contextRef="#ctx0" brushRef="#br0" timeOffset="254.546">104 1 12651 0 0,'0'0'1251'0'0,"0"0"-359"0"0,0 0-109 0 0,0 0 210 0 0,0 0 253 0 0,0 0 113 0 0,0 0-67 0 0,0 0-185 0 0,0 0-230 0 0,-6 34-234 0 0,-19 108-188 0 0,21-61 53 0 0,54 136-764 0 0,-50-206-601 0 0,1 3-1954 0 0,-3-5-7065 0 0,1-5-381 0 0</inkml:trace>
  <inkml:trace contextRef="#ctx0" brushRef="#br0" timeOffset="816.968">605 170 11666 0 0,'0'0'2325'0'0,"0"0"-1637"0"0,0 0-565 0 0,0 0 172 0 0,0 0 357 0 0,0 0 248 0 0,0 0 73 0 0,0 0-116 0 0,0 0-240 0 0,0 0-213 0 0,-13 34-146 0 0,-40 109-93 0 0,16 9 93 0 0,35-130-249 0 0,11 58 51 0 0,-9-80-2 0 0,0 1 1 0 0,1-1 0 0 0,-1 0 0 0 0,0 1-1 0 0,0-1 1 0 0,0 0 0 0 0,1 1 0 0 0,-1-1-1 0 0,0 0 1 0 0,0 0 0 0 0,1 1 0 0 0,-1-1-1 0 0,0 0 1 0 0,1 0 0 0 0,-1 0 0 0 0,0 1-1 0 0,1-1 1 0 0,-1 0 0 0 0,1 0 0 0 0,-1 0-1 0 0,0 0 1 0 0,1 0 0 0 0,-1 0-1 0 0,0 1 1 0 0,1-1 0 0 0,-1 0 0 0 0,1 0-1 0 0,-1 0 1 0 0,0-1 0 0 0,1 1 0 0 0,-1 0-1 0 0,1 0 1 0 0,-1 0 0 0 0,0 0 0 0 0,1 0-1 0 0,-1 0 1 0 0,0 0 0 0 0,1-1 0 0 0,-1 1-1 0 0,0 0 1 0 0,1 0 0 0 0,-1 0 0 0 0,0-1-1 0 0,1 1 1 0 0,-1 0 0 0 0,0-1 0 0 0,0 1-1 0 0,1 0 1 0 0,-1 0 0 0 0,0-1 0 0 0,0 1-1 0 0,0 0 1 0 0,1-1 0 0 0,-1 1-1 0 0,0-1 1 0 0,0 1 0 0 0,0 0 0 0 0,0-1-1 0 0,0 1 1 0 0,0 0 0 0 0,0-1 0 0 0,0 1-1 0 0,0-1 1 0 0,0 1 0 0 0,0 0 0 0 0,0-1-59 0 0,15-38 741 0 0,-11 28-578 0 0,44-144 899 0 0,-39 119-960 0 0,1 0 0 0 0,2 1 0 0 0,2 0 1 0 0,1 1-1 0 0,1 0 0 0 0,4-3-102 0 0,-19 36 2 0 0,7-12 12 0 0,-1 0-1 0 0,2 1 0 0 0,0 0 0 0 0,0 1 0 0 0,1-1 1 0 0,0 2-1 0 0,1 0 0 0 0,0 0 0 0 0,1 1 0 0 0,3-2-13 0 0,-13 10-2 0 0,-1 0-1 0 0,0 0 1 0 0,0 0-1 0 0,1 1 1 0 0,-1-1-1 0 0,0 0 1 0 0,1 1-1 0 0,-1-1 0 0 0,1 1 1 0 0,-1-1-1 0 0,1 1 1 0 0,-1 0-1 0 0,1 0 1 0 0,-1-1-1 0 0,1 1 1 0 0,-1 0-1 0 0,1 1 1 0 0,-1-1-1 0 0,1 0 0 0 0,-1 0 1 0 0,1 1-1 0 0,-1-1 1 0 0,0 0-1 0 0,1 1 1 0 0,-1 0-1 0 0,1-1 1 0 0,-1 1-1 0 0,0 0 0 0 0,1-1 1 0 0,-1 1-1 0 0,0 0 1 0 0,0 0-1 0 0,0 0 1 0 0,0 0-1 0 0,0 1 1 0 0,0-1-1 0 0,0 0 1 0 0,0 0-1 0 0,0 0 0 0 0,0 1 1 0 0,-1-1-1 0 0,1 0 1 0 0,-1 1-1 0 0,1-1 1 0 0,0 2 2 0 0,19 121 665 0 0,-18-104-641 0 0,-1-7-4819 0 0,-1-12 1942 0 0,0-1-3219 0 0,0 0-5463 0 0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8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0 872 8266 0 0,'0'0'1959'0'0,"0"0"-381"0"0,0 0-170 0 0,0 0 43 0 0,0 0-8 0 0,0 0-191 0 0,0 0-305 0 0,0 0-282 0 0,0 0-126 0 0,0 0-11 0 0,0 0 43 0 0,7 2 43 0 0,51 11 439 0 0,2-2 0 0 0,-1-3 0 0 0,1-3 1 0 0,1-3-1 0 0,20-2-1053 0 0,-24-14-17 0 0,-54 6-1412 0 0,-3 4-1864 0 0,0 0-4539 0 0,0 1-3764 0 0</inkml:trace>
  <inkml:trace contextRef="#ctx0" brushRef="#br0" timeOffset="265.945">17 1045 8330 0 0,'0'0'5072'0'0,"0"0"-2965"0"0,0 0-1168 0 0,0 0-122 0 0,0 0 175 0 0,0 0 188 0 0,0 0 17 0 0,0 0-141 0 0,0 0-195 0 0,0 0-164 0 0,0 0-99 0 0,0 0-75 0 0,11 10-39 0 0,38 30-45 0 0,-47-38-391 0 0,1 0 0 0 0,0 0 0 0 0,0 0 0 0 0,0 0 0 0 0,0-1 0 0 0,0 0 0 0 0,1 1 0 0 0,-1-1 0 0 0,0 0 0 0 0,0-1 0 0 0,1 1 0 0 0,-1 0 0 0 0,1-1 0 0 0,-1 0 0 0 0,0 0 0 0 0,1 0 0 0 0,-1 0 0 0 0,1-1-48 0 0,10 1 204 0 0,224-34 854 0 0,-210 29-1324 0 0,-3 1-1624 0 0,-9 2-4105 0 0,-13 2-5998 0 0</inkml:trace>
  <inkml:trace contextRef="#ctx0" brushRef="#br0" timeOffset="1632.35">1048 659 2160 0 0,'0'0'3671'0'0,"0"0"-1531"0"0,0 0-553 0 0,0 0-23 0 0,0 0 46 0 0,0 0 18 0 0,0 0-145 0 0,0 0-264 0 0,0 0-277 0 0,0 0-265 0 0,0 0-173 0 0,-6-8-121 0 0,-21-24-97 0 0,25 31-254 0 0,0 0 1 0 0,0 0-1 0 0,0 0 1 0 0,-1 0 0 0 0,1 1-1 0 0,0-1 1 0 0,0 1-1 0 0,-1-1 1 0 0,1 1 0 0 0,0 0-1 0 0,0 0 1 0 0,-1 0 0 0 0,1 0-1 0 0,0 0 1 0 0,-1 0-1 0 0,1 1 1 0 0,0-1 0 0 0,0 1-1 0 0,-1 0 1 0 0,1 0-1 0 0,0 0 1 0 0,0 0 0 0 0,0 0-1 0 0,0 0 1 0 0,0 0-1 0 0,0 1 1 0 0,0-1 0 0 0,1 0-1 0 0,-1 1 1 0 0,0 0-33 0 0,-4 2 46 0 0,-8 5-16 0 0,0 1 0 0 0,0 1 0 0 0,1 0 0 0 0,0 1 0 0 0,1 0 0 0 0,0 1 0 0 0,1 0-1 0 0,1 1 1 0 0,0 0 0 0 0,1 1 0 0 0,0 0 0 0 0,1 0 0 0 0,1 1 0 0 0,0 0 0 0 0,-2 12-30 0 0,8-24 29 0 0,0 0 0 0 0,0 0 0 0 0,1 0 1 0 0,-1 0-1 0 0,1 0 0 0 0,0 0 0 0 0,0 0 0 0 0,1 0 0 0 0,-1 0 0 0 0,1 0 0 0 0,0 0 0 0 0,0 0 0 0 0,0 0 0 0 0,1-1 1 0 0,-1 1-1 0 0,1 0 0 0 0,0-1 0 0 0,0 1 0 0 0,0-1 0 0 0,0 1 0 0 0,1-1 0 0 0,-1 0 0 0 0,1 0 0 0 0,0 0 0 0 0,0-1 0 0 0,0 1 1 0 0,0-1-1 0 0,1 1 0 0 0,-1-1 0 0 0,1 0 0 0 0,-1 0 0 0 0,1-1 0 0 0,0 1 0 0 0,-1-1 0 0 0,1 0 0 0 0,0 0 0 0 0,0 0 0 0 0,0 0 1 0 0,0 0-1 0 0,0-1 0 0 0,0 0 0 0 0,4 0-29 0 0,9-1 184 0 0,0-1 0 0 0,0-1 1 0 0,-1 0-1 0 0,1-1 0 0 0,-1-1 1 0 0,0 0-1 0 0,0-1 0 0 0,0-1 1 0 0,-1-1-1 0 0,0 0 0 0 0,13-10-184 0 0,-26 17 11 0 0,41-25 177 0 0,-2-2 0 0 0,0-2 1 0 0,-2-2-1 0 0,-1-1 0 0 0,-2-2 1 0 0,-2-1-1 0 0,-1-2 1 0 0,1-4-189 0 0,-20 23 29 0 0,-1 0 1 0 0,-1 0 0 0 0,0-1 0 0 0,-2 0 0 0 0,0-1 0 0 0,-1 0-1 0 0,-1-1 1 0 0,-1 0 0 0 0,-1 0 0 0 0,-2-1 0 0 0,0 1 0 0 0,-1-1-1 0 0,-1 0 1 0 0,-1 0 0 0 0,-1 0 0 0 0,-1-10-30 0 0,0 24-30 0 0,-1 0 0 0 0,1 0-1 0 0,-2 1 1 0 0,1-1 0 0 0,-1 0 0 0 0,0 1 0 0 0,-1-1-1 0 0,0 1 1 0 0,0 0 0 0 0,0 1 0 0 0,-1-1-1 0 0,-1 1 1 0 0,1-1 0 0 0,-1 2 0 0 0,-1-1 0 0 0,1 1-1 0 0,-1 0 1 0 0,0 0 0 0 0,0 1 0 0 0,-1-1 0 0 0,1 2-1 0 0,-1-1 1 0 0,0 1 0 0 0,-1 1 0 0 0,1-1-1 0 0,-1 1 1 0 0,1 1 0 0 0,-1-1 0 0 0,-4 1 30 0 0,1 2-15 0 0,0 2 1 0 0,0-1-1 0 0,0 1 0 0 0,0 1 1 0 0,1 0-1 0 0,-1 1 1 0 0,1 0-1 0 0,-1 1 1 0 0,1 0-1 0 0,1 0 0 0 0,-1 2 1 0 0,1-1-1 0 0,0 1 1 0 0,0 1-1 0 0,1-1 0 0 0,0 2 1 0 0,1-1-1 0 0,-1 1 1 0 0,2 0-1 0 0,-1 1 0 0 0,1 0 1 0 0,1 0-1 0 0,0 1 1 0 0,0 0-1 0 0,1 0 0 0 0,1 0 1 0 0,-1 0-1 0 0,2 1 1 0 0,0 0-1 0 0,0 0 0 0 0,1 0 1 0 0,0 0-1 0 0,1 0 1 0 0,1 2 14 0 0,4 0 44 0 0,1-1 0 0 0,0-1 1 0 0,0 1-1 0 0,2-1 0 0 0,-1 0 0 0 0,2 0 1 0 0,0 0-1 0 0,0-1 0 0 0,1-1 0 0 0,0 1 1 0 0,1-2-1 0 0,0 1 0 0 0,0-1 0 0 0,1-1 1 0 0,0 1-1 0 0,1-2 0 0 0,3 2-44 0 0,-6-3 63 0 0,29 19 270 0 0,1-1 1 0 0,2-3 0 0 0,0-1 0 0 0,1-2-1 0 0,1-2 1 0 0,1-1 0 0 0,0-3-1 0 0,43 7-333 0 0,-63-16 303 0 0,-6 0-1028 0 0,-20-2-5677 0 0,-4 0-1134 0 0,3 2-4939 0 0</inkml:trace>
  <inkml:trace contextRef="#ctx0" brushRef="#br0" timeOffset="1944.341">624 1064 10378 0 0,'0'0'1838'0'0,"0"0"-486"0"0,0 0-341 0 0,0 0-64 0 0,0 0-13 0 0,0 0 18 0 0,0 0-45 0 0,0 0-86 0 0,0 0-3 0 0,0 0-56 0 0,0 0-23 0 0,0 0 17 0 0,0 0-21 0 0,30 13-40 0 0,97 38-45 0 0,-118-47-556 0 0,0-1 1 0 0,0-1-1 0 0,1 0 1 0 0,0 0-1 0 0,-1-1 1 0 0,1 0-1 0 0,0 0 1 0 0,0-1-1 0 0,-1 0 1 0 0,9-2-95 0 0,5 0 185 0 0,360-51 1631 0 0,-221 26-1519 0 0,99-9-213 0 0,-253 35-518 0 0,26 1 100 0 0,-24 15-7281 0 0,-10-8-4310 0 0</inkml:trace>
  <inkml:trace contextRef="#ctx0" brushRef="#br0" timeOffset="2546.543">1055 1377 12427 0 0,'0'0'1775'0'0,"0"0"-308"0"0,0 0-112 0 0,0 0 60 0 0,0 0-38 0 0,0 0-195 0 0,0 0-274 0 0,0 0-279 0 0,0 0-188 0 0,0 0-128 0 0,0 0-78 0 0,0 0-51 0 0,-26 5-18 0 0,-82 18-14 0 0,105-22-140 0 0,0-1 0 0 0,-1 1 0 0 0,1 0 0 0 0,0 0 0 0 0,-1 1 0 0 0,1-1-1 0 0,0 1 1 0 0,0 0 0 0 0,0-1 0 0 0,0 1 0 0 0,0 1 0 0 0,1-1 0 0 0,-1 0-1 0 0,0 1 1 0 0,1-1 0 0 0,0 1 0 0 0,0 0 0 0 0,-2 1-12 0 0,-3 7 48 0 0,-18 21 24 0 0,2 1-1 0 0,0 1 1 0 0,3 1 0 0 0,-12 28-72 0 0,16 40-28 0 0,18-99 49 0 0,0-1 1 0 0,0 1 0 0 0,1-1 0 0 0,-1 0 0 0 0,1 0 0 0 0,0 0 0 0 0,0-1 0 0 0,0 1-1 0 0,0 0 1 0 0,1-1 0 0 0,-1 0 0 0 0,1 0 0 0 0,-1 0 0 0 0,1 0 0 0 0,0-1-1 0 0,-1 1 1 0 0,1-1 0 0 0,0 0 0 0 0,0 0 0 0 0,0-1 0 0 0,0 1 0 0 0,0-1 0 0 0,0 0-1 0 0,0 0 1 0 0,0 0 0 0 0,0 0 0 0 0,0-1 0 0 0,0 1 0 0 0,0-1 0 0 0,1 0-22 0 0,3 0 97 0 0,9-1 59 0 0,0-1 1 0 0,0-1-1 0 0,0 0 1 0 0,0-1-1 0 0,-1-1 0 0 0,1-1 1 0 0,-2 0-1 0 0,1-1 1 0 0,9-8-157 0 0,-9 8 96 0 0,12-7-20 0 0,-1-1 0 0 0,-1-1 0 0 0,-1-2 0 0 0,0 0 0 0 0,-1-2-1 0 0,-2 0 1 0 0,0-2 0 0 0,-1 0 0 0 0,-1-2 0 0 0,-2 0 0 0 0,0-1-1 0 0,-2-1 1 0 0,-1 0 0 0 0,-1-1 0 0 0,8-22-76 0 0,-18 39-21 0 0,0-1 1 0 0,-1 0-1 0 0,0 0 0 0 0,0-1 1 0 0,-2 1-1 0 0,1 0 0 0 0,-2-1 1 0 0,1 1-1 0 0,-2-1 1 0 0,0 1-1 0 0,0-1 0 0 0,-1 1 1 0 0,-1 0-1 0 0,0 0 0 0 0,0 0 1 0 0,-1 0-1 0 0,-1 0 0 0 0,0 1 1 0 0,-1 0-1 0 0,0 0 1 0 0,-6-8 20 0 0,8 15-28 0 0,-1 1 1 0 0,0 0 0 0 0,0 0 0 0 0,0 0 0 0 0,0 1 0 0 0,0 0 0 0 0,-1 0 0 0 0,1 0 0 0 0,-1 0 0 0 0,1 1 0 0 0,-1 0-1 0 0,1 0 1 0 0,-1 0 0 0 0,0 1 0 0 0,0 0 0 0 0,1 0 0 0 0,-1 1 0 0 0,0-1 0 0 0,1 1 0 0 0,-1 0 0 0 0,0 1-1 0 0,1 0 1 0 0,-1-1 0 0 0,1 2 0 0 0,0-1 0 0 0,0 1 0 0 0,0-1 0 0 0,0 1 0 0 0,0 1 0 0 0,1-1 0 0 0,-1 1 0 0 0,1-1-1 0 0,0 1 1 0 0,0 1 0 0 0,0-1 0 0 0,1 1 0 0 0,-1-1 0 0 0,-1 5 27 0 0,-10 5 7 0 0,1 2-1 0 0,0 0 1 0 0,1 1 0 0 0,1 0 0 0 0,1 1 0 0 0,0 0-1 0 0,1 1 1 0 0,2 0 0 0 0,-1 1 0 0 0,2-1-1 0 0,1 1 1 0 0,0 1 0 0 0,2-1 0 0 0,0 1-1 0 0,1 0 1 0 0,1 13-7 0 0,2-33 0 0 0,-1 10 23 0 0,1 0 1 0 0,0 1-1 0 0,1-1 0 0 0,1 0 0 0 0,-1 0 1 0 0,2 0-1 0 0,-1 0 0 0 0,2 0 0 0 0,2 6-23 0 0,-1-5 29 0 0,0-1 0 0 0,1 0 0 0 0,0 0 0 0 0,1-1 0 0 0,1 1-1 0 0,-1-2 1 0 0,1 1 0 0 0,1-1 0 0 0,0 0 0 0 0,0-1-1 0 0,1 0 1 0 0,0 0 0 0 0,3 1-29 0 0,-8-7-31 0 0,0 1 0 0 0,0-1 0 0 0,0 0 0 0 0,0 0 0 0 0,0-1 0 0 0,1 1 0 0 0,-1-1 0 0 0,0 0 0 0 0,1-1 0 0 0,-1 1 0 0 0,1-1 0 0 0,-1 0 0 0 0,0-1 0 0 0,1 1 0 0 0,-1-1 0 0 0,1 0 0 0 0,-1-1-1 0 0,0 1 1 0 0,0-1 0 0 0,0 0 0 0 0,0 0 0 0 0,4-3 31 0 0,52-51-2681 0 0,-37 31-1860 0 0,-5 4-3020 0 0,-9 9-4144 0 0</inkml:trace>
  <inkml:trace contextRef="#ctx0" brushRef="#br0" timeOffset="2862.56">1679 1218 11298 0 0,'0'0'4881'0'0,"0"0"-2897"0"0,0 0-1150 0 0,0 0-84 0 0,0 0 117 0 0,0 0 121 0 0,0 0-13 0 0,0 0-143 0 0,0 0-160 0 0,0 0-126 0 0,-20 33-109 0 0,-65 103-84 0 0,-33 67 440 0 0,110-192-787 0 0,1 1 1 0 0,0 0 0 0 0,1 0 0 0 0,0 0 0 0 0,1 0 0 0 0,0 1 0 0 0,1 0 0 0 0,1 0 0 0 0,0 0 0 0 0,0 1-1 0 0,2-1 1 0 0,-1 11-7 0 0,5-21 28 0 0,0 0-1 0 0,0 0 1 0 0,1 0-1 0 0,-1 0 0 0 0,0-1 1 0 0,1 1-1 0 0,0-1 1 0 0,0 0-1 0 0,0 0 1 0 0,0 0-1 0 0,0-1 1 0 0,0 0-1 0 0,0 1 0 0 0,0-1 1 0 0,0-1-1 0 0,1 1 1 0 0,-1-1-1 0 0,0 1 1 0 0,1-1-1 0 0,-1 0 0 0 0,1-1 1 0 0,-1 1-1 0 0,0-1 1 0 0,0 0-1 0 0,1 0 1 0 0,-1 0-1 0 0,0-1 0 0 0,2 0-27 0 0,181-54 1169 0 0,-178 52-994 0 0,6-5-3470 0 0,-25 0-8542 0 0,8 9-123 0 0</inkml:trace>
  <inkml:trace contextRef="#ctx0" brushRef="#br0" timeOffset="3112.949">1272 1513 10850 0 0,'0'0'6014'0'0,"0"0"-3889"0"0,0 0-1323 0 0,0 0-58 0 0,0 0 122 0 0,0 0 70 0 0,0 0-39 0 0,0 0-165 0 0,0 0-146 0 0,34-4-126 0 0,106-10-111 0 0,111-1-1227 0 0,-220 14-1836 0 0,-11-1-3393 0 0,-4 1-6050 0 0</inkml:trace>
  <inkml:trace contextRef="#ctx0" brushRef="#br0" timeOffset="4128.796">2537 379 3345 0 0,'0'0'2037'0'0,"0"0"-171"0"0,0 0-65 0 0,0 0-92 0 0,0 0-112 0 0,0 0-108 0 0,0 0-131 0 0,0 0-136 0 0,0 0-85 0 0,0 0-66 0 0,0 0-65 0 0,0 0-56 0 0,0 0-88 0 0,-19-18-103 0 0,-86-78 516 0 0,104 95-1196 0 0,0 0-1 0 0,0 0 1 0 0,-1 0 0 0 0,1 0 0 0 0,0 0 0 0 0,0 1 0 0 0,-1-1 0 0 0,1 0 0 0 0,-1 0 0 0 0,1 1-1 0 0,0-1 1 0 0,-1 1 0 0 0,1 0 0 0 0,-1-1 0 0 0,1 1 0 0 0,-1 0 0 0 0,0 0 0 0 0,1 0 0 0 0,-1 0-1 0 0,1 0 1 0 0,-1 0 0 0 0,1 0 0 0 0,-1 0 0 0 0,1 1 0 0 0,-1-1 0 0 0,1 1 0 0 0,-1-1 0 0 0,1 1-1 0 0,0-1 1 0 0,-1 1 0 0 0,1 0 0 0 0,0 0 0 0 0,-1 0 0 0 0,1 0 0 0 0,0 0 0 0 0,0 0-1 0 0,0 0 1 0 0,0 0 0 0 0,0 0 0 0 0,0 0 0 0 0,0 1 0 0 0,0-1 0 0 0,0 0 0 0 0,1 1 0 0 0,-1-1-1 0 0,0 1-78 0 0,-19 48 40 0 0,3 1-1 0 0,2 0 0 0 0,2 1 0 0 0,2 1 0 0 0,3 0 0 0 0,-2 44-39 0 0,2-26 62 0 0,-50 325-87 0 0,51-354 42 0 0,-47 255 25 0 0,-19-172 241 0 0,80-76-28 0 0,-7-47-210 0 0,1-1 1 0 0,0 1 0 0 0,0 0 0 0 0,-1-1 0 0 0,1 1-1 0 0,-1 0 1 0 0,1 0 0 0 0,-1-1 0 0 0,0 1-1 0 0,0 0 1 0 0,0 0 0 0 0,0 0 0 0 0,0 0-1 0 0,0 0 1 0 0,0-1 0 0 0,-1 1 0 0 0,1 0 0 0 0,-1 0-1 0 0,1-1 1 0 0,-1 1 0 0 0,0 0 0 0 0,1-1-1 0 0,-1 1 1 0 0,0 0 0 0 0,0-1 0 0 0,0 1-1 0 0,0-1 1 0 0,-2 2-46 0 0,4-3 13 0 0,-1 0 1 0 0,1-1-1 0 0,-1 1 0 0 0,1 0 0 0 0,-1 0 0 0 0,1 0 0 0 0,-1 0 1 0 0,1 0-1 0 0,-1 0 0 0 0,1 0 0 0 0,-1 1 0 0 0,1-1 0 0 0,0 0 0 0 0,-1 0 1 0 0,1 0-1 0 0,-1 0 0 0 0,1 1 0 0 0,-1-1 0 0 0,0 0 0 0 0,1 0 1 0 0,-1 1-1 0 0,1-1 0 0 0,-1 0 0 0 0,1 1 0 0 0,-1-1 0 0 0,0 1 1 0 0,1-1-1 0 0,-1 0 0 0 0,0 1 0 0 0,1-1 0 0 0,-1 1 0 0 0,0-1 0 0 0,0 1 1 0 0,0-1-1 0 0,1 1 0 0 0,-1-1 0 0 0,0 1 0 0 0,0-1 0 0 0,0 1 1 0 0,0-1-1 0 0,0 1 0 0 0,0-1 0 0 0,0 1 0 0 0,0-1 0 0 0,0 1 1 0 0,0 0-1 0 0,0-1 0 0 0,0 1 0 0 0,0-1 0 0 0,0 1 0 0 0,-1-1 0 0 0,1 1 1 0 0,0-1-1 0 0,0 1 0 0 0,-1-1 0 0 0,1 0 0 0 0,0 1 0 0 0,-1-1 1 0 0,1 1-1 0 0,0-1 0 0 0,-1 1 0 0 0,1-1 0 0 0,0 0 0 0 0,-1 1 1 0 0,1-1-1 0 0,-1 0 0 0 0,0 1-13 0 0,23-10 91 0 0,-1 2 0 0 0,1 1 0 0 0,0 0 1 0 0,0 2-1 0 0,1 0 0 0 0,12 1-91 0 0,7-3 98 0 0,149-15 152 0 0,-182 15-1410 0 0,-19 4-7816 0 0,7 2-3573 0 0</inkml:trace>
  <inkml:trace contextRef="#ctx0" brushRef="#br0" timeOffset="14363.014">2589 832 2841 0 0,'0'0'1508'0'0,"0"0"-165"0"0,0 0 47 0 0,0 0 231 0 0,0 0 180 0 0,0 0 56 0 0,0 0-132 0 0,0 0-270 0 0,0 0-343 0 0,0 0-288 0 0,0 0-230 0 0,0-5-168 0 0,0-15-82 0 0,0 15-58 0 0,0 5-40 0 0,0 0-37 0 0,0 0-45 0 0,0 0-54 0 0,0 16 314 0 0,9 214 1749 0 0,-20 6-1488 0 0,10-265 2860 0 0,-1-89-3397 0 0,12 71-133 0 0,2 0-1 0 0,2 2 1 0 0,2-1 0 0 0,2 2-1 0 0,13-20-14 0 0,-18 38 4 0 0,2 1 0 0 0,0 0 0 0 0,2 1 0 0 0,1 1 0 0 0,0 1 0 0 0,2 1 0 0 0,2-1-4 0 0,-21 20-1 0 0,1 0 0 0 0,0 0 0 0 0,-1 0 0 0 0,1 0 0 0 0,0 1-1 0 0,0-1 1 0 0,0 0 0 0 0,1 1 0 0 0,-1 0 0 0 0,0 0 0 0 0,0-1-1 0 0,1 1 1 0 0,-1 1 0 0 0,0-1 0 0 0,1 0 0 0 0,-1 1 0 0 0,1-1 0 0 0,-1 1-1 0 0,1-1 1 0 0,0 1 0 0 0,-1 0 0 0 0,1 0 0 0 0,-1 1 0 0 0,1-1-1 0 0,-1 0 1 0 0,1 1 0 0 0,-1-1 0 0 0,1 1 0 0 0,-1 0 0 0 0,1 0-1 0 0,1 1 2 0 0,2 12 35 0 0,0 0 0 0 0,-1 0 0 0 0,0 1 0 0 0,-1 0 0 0 0,-1 0 0 0 0,0 0 0 0 0,-1 0 0 0 0,-1 0 0 0 0,0 0 0 0 0,-1 1 0 0 0,-1-1 0 0 0,0 0-1 0 0,-1 0 1 0 0,-1 0 0 0 0,0 0 0 0 0,-2 3-35 0 0,-1 15 116 0 0,6-32-100 0 0,0-1-1 0 0,0 0 10 0 0,0 0-6 0 0,0 0-3 0 0,0 0-4 0 0,0 0-17 0 0,0 0-18 0 0,-10-26-2162 0 0,7 14 358 0 0,0 4-916 0 0,0 1-3821 0 0,0 1-5362 0 0</inkml:trace>
  <inkml:trace contextRef="#ctx0" brushRef="#br0" timeOffset="15023.219">2977 269 7450 0 0,'0'0'1976'0'0,"0"0"-172"0"0,0 0-62 0 0,0 0 80 0 0,0 0-42 0 0,0 0-179 0 0,0 0-296 0 0,0 0-310 0 0,0 0-285 0 0,0 0-208 0 0,0 0-98 0 0,0 0-50 0 0,0 0-9 0 0,-25 14 1705 0 0,8-3-824 0 0,33-47-762 0 0,-16 35-442 0 0,0 1 10 0 0,0 0 12 0 0,0 0-2 0 0,0 0-1 0 0,0 0 2 0 0,-19 12 3 0 0,-27 24 38 0 0,44-33-1369 0 0,6 0-7573 0 0,-2-1 5469 0 0,2 1-8795 0 0</inkml:trace>
  <inkml:trace contextRef="#ctx0" brushRef="#br0" timeOffset="15734.558">3146 917 2649 0 0,'0'0'1428'0'0,"0"0"-16"0"0,0 0 147 0 0,0 0 154 0 0,0 0-25 0 0,0 0-257 0 0,0 0-332 0 0,0 0-255 0 0,0 0-56 0 0,0 0 46 0 0,0 0 79 0 0,0 0 9 0 0,0 0-87 0 0,12 1-66 0 0,100 8 2017 0 0,-87-14-2264 0 0,1-1-1 0 0,-1-1 1 0 0,0-2 0 0 0,-1 0-1 0 0,0-2 1 0 0,-1 0-1 0 0,18-12-521 0 0,-32 19 81 0 0,0-1 0 0 0,0 0-1 0 0,0 0 1 0 0,-1-1 0 0 0,0 0-1 0 0,0 0 1 0 0,0-1-1 0 0,-1 0 1 0 0,0-1 0 0 0,0 1-1 0 0,-1-1 1 0 0,0 0 0 0 0,0-1-1 0 0,-1 0 1 0 0,0 0-1 0 0,-1 0 1 0 0,0 0 0 0 0,0-1-1 0 0,-1 1 1 0 0,0-1-1 0 0,-1 0 1 0 0,1-8-81 0 0,-3 13 0 0 0,-1 0 0 0 0,0-1 1 0 0,0 1-1 0 0,0-1 0 0 0,-1 1 0 0 0,0 0 0 0 0,0 0 0 0 0,0 0 0 0 0,-1 0 1 0 0,1 0-1 0 0,-1 1 0 0 0,-1-1 0 0 0,1 1 0 0 0,0 0 0 0 0,-1 0 1 0 0,0 0-1 0 0,0 0 0 0 0,0 0 0 0 0,0 1 0 0 0,-1 0 0 0 0,0 0 0 0 0,1 0 1 0 0,-1 0-1 0 0,0 1 0 0 0,0 0 0 0 0,0 0 0 0 0,-1 0 0 0 0,1 1 1 0 0,0 0-1 0 0,-1 0 0 0 0,1 0 0 0 0,-1 1 0 0 0,1-1 0 0 0,-1 1 0 0 0,-2 1 0 0 0,-6-1-32 0 0,-1 0-1 0 0,0 2 0 0 0,0 0 0 0 0,1 0 0 0 0,-1 2 0 0 0,1 0 0 0 0,0 0 0 0 0,0 1 0 0 0,0 1 1 0 0,1 0-1 0 0,0 1 0 0 0,-4 3 33 0 0,-5 2-12 0 0,1 1 1 0 0,1 1 0 0 0,1 1 0 0 0,0 0-1 0 0,0 2 1 0 0,2 0 0 0 0,0 1 0 0 0,1 0-1 0 0,-12 20 12 0 0,25-29 22 0 0,0 1-1 0 0,0 0 1 0 0,0-1 0 0 0,2 1-1 0 0,-1 0 1 0 0,1 1-1 0 0,1-1 1 0 0,-1 0-1 0 0,2 0 1 0 0,-1 0-1 0 0,2 0 1 0 0,-1 0-1 0 0,3 7-21 0 0,0-5 61 0 0,0 0 0 0 0,1-1 0 0 0,1 1-1 0 0,-1-1 1 0 0,2 0 0 0 0,0-1 0 0 0,0 0-1 0 0,0 0 1 0 0,2 0 0 0 0,-1-1 0 0 0,1 0 0 0 0,0-1-1 0 0,1 0 1 0 0,0 0 0 0 0,0-1 0 0 0,1-1-1 0 0,0 1 1 0 0,0-2 0 0 0,0 0 0 0 0,1 0-1 0 0,0-1 1 0 0,0 0 0 0 0,0-1 0 0 0,0 0-1 0 0,6 0-60 0 0,0 0 87 0 0,1 0-1 0 0,0-1 0 0 0,0 0 1 0 0,0-2-1 0 0,0-1 1 0 0,0 0-1 0 0,-1-1 0 0 0,1-1 1 0 0,0-1-1 0 0,-1 0 0 0 0,0-1 1 0 0,16-7-87 0 0,-24-5-287 0 0,-15 13-3326 0 0,-3 3-4951 0 0,4 1-3835 0 0</inkml:trace>
  <inkml:trace contextRef="#ctx0" brushRef="#br0" timeOffset="16269.952">3800 1020 16363 0 0,'0'0'1006'0'0,"0"0"-491"0"0,0 0-210 0 0,0 0 138 0 0,0 0 198 0 0,0 0 110 0 0,0 0-52 0 0,0 0-140 0 0,0 0-135 0 0,0 0-40 0 0,0 0-27 0 0,0 0-52 0 0,0 0-16 0 0,0 12-48 0 0,0 97 425 0 0,-13 16-119 0 0,29-193 2574 0 0,83-128-2818 0 0,-94 187-288 0 0,3-5-1 0 0,1 0-1 0 0,0 1 1 0 0,1 0 0 0 0,0 0-1 0 0,1 1 1 0 0,0 1 0 0 0,1 0-1 0 0,1-1-13 0 0,-2 48-112 0 0,-1 67 171 0 0,-5-100-3209 0 0,-1-22-6197 0 0,-4 18 7081 0 0,0-3-9265 0 0</inkml:trace>
  <inkml:trace contextRef="#ctx0" brushRef="#br0" timeOffset="16921.253">3329 291 1384 0 0,'0'0'2852'0'0,"0"0"-980"0"0,0 0-173 0 0,0 0 295 0 0,0 0 242 0 0,0 0-27 0 0,0 0-300 0 0,0 0-431 0 0,0 0-344 0 0,0 0-187 0 0,0 0-75 0 0,0 0-32 0 0,0 0-56 0 0,18 3 3062 0 0,63-65-2611 0 0,64-67-711 0 0,-25 26-350 0 0,-118 147-217 0 0,-3-33 61 0 0,0 0 1 0 0,0 1-1 0 0,1-1 0 0 0,1 0 0 0 0,0 0 1 0 0,0 0-1 0 0,1 1 0 0 0,1-1 0 0 0,-1-1 1 0 0,2 1-1 0 0,0 0 0 0 0,0-1 0 0 0,1 0 1 0 0,0 0-1 0 0,1 0 0 0 0,0-1 1 0 0,0 1-1 0 0,1-1 0 0 0,0-1 0 0 0,7 7-18 0 0,56 4-167 0 0,-39-19-5596 0 0,-10 0-3851 0 0,-12 0-2993 0 0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7 6481 0 0,'0'0'4812'0'0,"0"0"-2202"0"0,0 0-808 0 0,0 0-75 0 0,0 0-7 0 0,0 0-114 0 0,0 0-229 0 0,0 0-295 0 0,0 0-259 0 0,0 0-182 0 0,0 0-123 0 0,0 0-85 0 0,-1-3 878 0 0,-50 25-388 0 0,55-22-640 0 0,16-25 669 0 0,-66 46-1363 0 0,30-1-5786 0 0,14-18 2688 0 0,0 2-8890 0 0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9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17 2296 0 0,'0'0'2169'0'0,"0"0"-13"0"0,0 0-56 0 0,0 0-105 0 0,0 0-300 0 0,0 0-404 0 0,0 0-357 0 0,0 0-229 0 0,0 0-100 0 0,0 0-21 0 0,0 0-10 0 0,0 0-18 0 0,0 0-11 0 0,-17 15-37 0 0,-109 107 705 0 0,112-108-1136 0 0,1 0 1 0 0,1 1 0 0 0,1 1-1 0 0,0 0 1 0 0,1 1 0 0 0,1 0-1 0 0,0 0 1 0 0,2 1 0 0 0,0 0-1 0 0,1 0 1 0 0,0 1 0 0 0,2 0-1 0 0,0-1 1 0 0,1 2 0 0 0,1-1-1 0 0,1 0 1 0 0,0 6-78 0 0,2-20 41 0 0,-1 0 0 0 0,1 0-1 0 0,0 1 1 0 0,0-1 0 0 0,0 0 0 0 0,1 0 0 0 0,0-1-1 0 0,0 1 1 0 0,0 0 0 0 0,1 0 0 0 0,-1-1 0 0 0,1 0 0 0 0,0 1-1 0 0,0-1 1 0 0,1 0 0 0 0,-1 0 0 0 0,1-1 0 0 0,0 1 0 0 0,0-1-1 0 0,0 0 1 0 0,0 0 0 0 0,1 0 0 0 0,-1-1 0 0 0,1 1-1 0 0,0-1 1 0 0,0 0 0 0 0,2 0-41 0 0,9 4 262 0 0,1-1-1 0 0,0 0 1 0 0,0-2-1 0 0,0 0 1 0 0,0 0-1 0 0,0-2 0 0 0,12 0-261 0 0,-5-1 231 0 0,0-1 0 0 0,0-1 0 0 0,0-1 0 0 0,-1-2-1 0 0,1 0 1 0 0,-1-1 0 0 0,0-1 0 0 0,-1-1 0 0 0,0-1-1 0 0,0-1 1 0 0,-1-2 0 0 0,0 1 0 0 0,-1-2 0 0 0,0-1-1 0 0,-1-1 1 0 0,5-5-231 0 0,-16 11 30 0 0,-2 0-1 0 0,1-1 1 0 0,-2 1-1 0 0,1-1 1 0 0,-1 0-1 0 0,-1-1 0 0 0,1 1 1 0 0,-2-1-1 0 0,0 0 1 0 0,0 1-1 0 0,-1-2 1 0 0,0 1-1 0 0,-1 0 1 0 0,0 0-1 0 0,-1 0 1 0 0,0-1-1 0 0,0 1 1 0 0,-2 0-1 0 0,1 0 0 0 0,-2 0 1 0 0,1 0-1 0 0,-1 0 1 0 0,-1 0-1 0 0,0 1 1 0 0,0-1-1 0 0,-1 1 1 0 0,-1 0-1 0 0,0 1 1 0 0,0-1-1 0 0,0 1 0 0 0,-1 0 1 0 0,-1 1-1 0 0,0 0 1 0 0,-3-3-30 0 0,2 1-203 0 0,0 0 1 0 0,0 1-1 0 0,-1 1 1 0 0,0-1-1 0 0,-1 2 0 0 0,0-1 1 0 0,0 1-1 0 0,0 1 1 0 0,-1 0-1 0 0,0 1 1 0 0,0 0-1 0 0,-1 1 1 0 0,1 0-1 0 0,-1 1 0 0 0,0 0 1 0 0,0 1-1 0 0,0 1 1 0 0,0 0-1 0 0,0 0 1 0 0,-1 2-1 0 0,1-1 0 0 0,0 2 1 0 0,0 0-1 0 0,0 0 1 0 0,1 1-1 0 0,-1 1 1 0 0,-9 4 202 0 0,-60 31-4206 0 0,32-11-3145 0 0,25-12-3944 0 0</inkml:trace>
  <inkml:trace contextRef="#ctx0" brushRef="#br0" timeOffset="384.01">0 407 5177 0 0,'0'0'2482'0'0,"0"0"-312"0"0,0 0-207 0 0,0 0-127 0 0,0 0-130 0 0,0 0-128 0 0,0 0-125 0 0,0 0-136 0 0,0 0-163 0 0,0 0-181 0 0,0 0-164 0 0,0 0-121 0 0,18 1-97 0 0,73 6 976 0 0,-63-34-127 0 0,-11 13-1392 0 0,1 0-1 0 0,1 1 0 0 0,1 0 0 0 0,-1 2 0 0 0,2 1 0 0 0,0 0 0 0 0,0 1 0 0 0,0 2 1 0 0,4-1-48 0 0,83 1 194 0 0,-53 53-175 0 0,-20-10 38 0 0,-27-29 10 0 0,1-1 0 0 0,1-1 0 0 0,-1 0 0 0 0,1 0 0 0 0,0-1 0 0 0,0 0 1 0 0,0 0-1 0 0,1-1 0 0 0,-1-1 0 0 0,1 0 0 0 0,7 0-67 0 0,9 2 209 0 0,-26-4-233 0 0,-1 0-20 0 0,0 0-15 0 0,0 0-54 0 0,-14-11-2297 0 0,11 8 1686 0 0,-4-1-972 0 0,1 0-2912 0 0,1 0-7315 0 0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2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1 700 0 0 0,'0'0'1402'0'0,"0"0"351"0"0,0 0 350 0 0,0 0 173 0 0,0 0-203 0 0,0 0-240 0 0,0 0-289 0 0,0 0-284 0 0,10 9-183 0 0,35 26-87 0 0,-39-31-719 0 0,0 0 0 0 0,0-1 0 0 0,0 0 0 0 0,1 0 0 0 0,0 0 0 0 0,0-1 0 0 0,-1 0 0 0 0,1-1 0 0 0,0 1 0 0 0,1-1 0 0 0,-1 0 0 0 0,0-1 0 0 0,0 0 0 0 0,0 0 0 0 0,0-1 0 0 0,3 0-271 0 0,16 0 540 0 0,-10 0-340 0 0,-1 0 0 0 0,1-1 0 0 0,0 0 0 0 0,-1-2 0 0 0,0 0 0 0 0,0 0 0 0 0,0-1 1 0 0,0-1-1 0 0,-1-1 0 0 0,0 0 0 0 0,3-3-200 0 0,-4 5 77 0 0,-1-2 1 0 0,1 0 0 0 0,-2 0 0 0 0,1-1-1 0 0,-1 0 1 0 0,0-1 0 0 0,-1 0-1 0 0,0-1 1 0 0,0 0 0 0 0,-1-1 0 0 0,0 0-1 0 0,-1 0 1 0 0,0-1 0 0 0,-1 0-1 0 0,-1 0 1 0 0,0-1 0 0 0,0 0 0 0 0,-1 0-1 0 0,-1 0 1 0 0,0 0 0 0 0,-1-1-1 0 0,1-7-77 0 0,-3 15-11 0 0,-1-1-1 0 0,1 1 1 0 0,-1-1 0 0 0,0 0-1 0 0,-1 1 1 0 0,0-1-1 0 0,0 1 1 0 0,0 0-1 0 0,-1-1 1 0 0,0 1 0 0 0,0 0-1 0 0,-1 0 1 0 0,1 0-1 0 0,-1 0 1 0 0,-1 0-1 0 0,1 1 1 0 0,-1-1-1 0 0,0 1 1 0 0,0 0 0 0 0,-1 0-1 0 0,1 1 1 0 0,-1-1-1 0 0,0 1 1 0 0,0 0-1 0 0,-1 0 1 0 0,1 1 0 0 0,-1-1-1 0 0,0 1 1 0 0,1 0-1 0 0,-1 1 1 0 0,-1 0-1 0 0,1 0 1 0 0,-1 0 11 0 0,-10 3-44 0 0,-1 0 0 0 0,1 2 1 0 0,0 0-1 0 0,0 1 0 0 0,1 0 0 0 0,-1 2 0 0 0,1 0 1 0 0,0 0-1 0 0,0 2 0 0 0,1 0 0 0 0,0 1 0 0 0,1 0 1 0 0,-1 1-1 0 0,2 1 0 0 0,0 0 0 0 0,0 1 1 0 0,1 0-1 0 0,-5 7 44 0 0,0-2 27 0 0,1 0 0 0 0,1 2-1 0 0,0 0 1 0 0,2 0 0 0 0,0 1 0 0 0,-10 21-27 0 0,18-29 83 0 0,1 0 0 0 0,0 0 0 0 0,0 0 0 0 0,2 1-1 0 0,-1-1 1 0 0,1 1 0 0 0,1 0 0 0 0,1 0 0 0 0,-1 0 0 0 0,2-1 0 0 0,0 1-1 0 0,0 0 1 0 0,1 0 0 0 0,1-1 0 0 0,0 1 0 0 0,1-1 0 0 0,0 0 0 0 0,1 0 0 0 0,0 0-1 0 0,1-1 1 0 0,1 0 0 0 0,-1 0 0 0 0,2 0 0 0 0,-1-1 0 0 0,2 0 0 0 0,-1 0-1 0 0,1-1 1 0 0,1 0 0 0 0,-1-1 0 0 0,1 0 0 0 0,1-1 0 0 0,0 0 0 0 0,0 0-1 0 0,0-1 1 0 0,1-1 0 0 0,-1 0 0 0 0,1 0 0 0 0,6 0-83 0 0,11 4 310 0 0,1-2 0 0 0,1-1 0 0 0,-1-1 1 0 0,1-1-1 0 0,26-2-310 0 0,-56-2 24 0 0,-1 0 14 0 0,0 0 0 0 0,0 0-43 0 0,0 0-38 0 0,0 0-23 0 0,0 0-60 0 0,0-8-4308 0 0,0 5-4912 0 0,0 0-2918 0 0</inkml:trace>
  <inkml:trace contextRef="#ctx0" brushRef="#br0" timeOffset="423.006">855 774 8602 0 0,'0'0'2255'0'0,"0"0"-628"0"0,0 0-316 0 0,0 0 52 0 0,0 0 135 0 0,0 0-74 0 0,0 0-187 0 0,0 0-296 0 0,0 0-292 0 0,0 0-201 0 0,0 0-113 0 0,0 0-66 0 0,-23 8-37 0 0,-72 29-28 0 0,56-5 107 0 0,37-25-240 0 0,-4 3 1 0 0,1 1-1 0 0,1-1 1 0 0,0 1 0 0 0,0 1 0 0 0,1-1 0 0 0,1 0-1 0 0,0 1 1 0 0,0-1 0 0 0,1 1 0 0 0,1 0 0 0 0,0-1-1 0 0,1 10-71 0 0,0-15 53 0 0,0 0-1 0 0,1 0 0 0 0,0 0 0 0 0,0-1 0 0 0,0 1 0 0 0,1-1 1 0 0,0 1-1 0 0,0-1 0 0 0,0 0 0 0 0,0 0 0 0 0,1 0 0 0 0,0 0 1 0 0,0-1-1 0 0,0 1 0 0 0,1-1 0 0 0,-1 0 0 0 0,1-1 0 0 0,0 1 1 0 0,0-1-1 0 0,1 0 0 0 0,-1 0 0 0 0,1-1 0 0 0,-1 1 1 0 0,1-1-1 0 0,0 0 0 0 0,0-1 0 0 0,0 1 0 0 0,0-1 0 0 0,0-1 1 0 0,0 1-1 0 0,0-1 0 0 0,0 0 0 0 0,1 0-52 0 0,5 0 105 0 0,-1 0 0 0 0,1 0 0 0 0,-1-1-1 0 0,1 0 1 0 0,-1-1 0 0 0,0-1 0 0 0,1 0 0 0 0,-1 0-1 0 0,-1-1 1 0 0,4-2-105 0 0,11-6 169 0 0,-1-1-1 0 0,-1-1 1 0 0,-1-1-1 0 0,0-2 0 0 0,0 0 1 0 0,-1-1-169 0 0,-15 12 24 0 0,0 0-1 0 0,-1-1 1 0 0,1 1 0 0 0,-1-1 0 0 0,0 0 0 0 0,-1 0 0 0 0,0-1-1 0 0,0 1 1 0 0,-1-1 0 0 0,0 0 0 0 0,0 0 0 0 0,0 0 0 0 0,-1 0-1 0 0,-1 0 1 0 0,1-1 0 0 0,-1 1 0 0 0,-1-1 0 0 0,1 1 0 0 0,-2-1-1 0 0,1 1 1 0 0,-2-4-24 0 0,1 6-35 0 0,0 1-1 0 0,-1-1 0 0 0,0 1 0 0 0,0 0 1 0 0,0 0-1 0 0,-1 0 0 0 0,0 0 0 0 0,0 0 1 0 0,0 0-1 0 0,-1 1 0 0 0,1-1 0 0 0,-1 1 1 0 0,0 0-1 0 0,0 0 0 0 0,-1 1 0 0 0,1-1 1 0 0,-1 1-1 0 0,1 0 0 0 0,-1 0 0 0 0,0 1 0 0 0,0-1 1 0 0,-1 1-1 0 0,1 0 0 0 0,-4-1 36 0 0,-2 0-224 0 0,0 0 0 0 0,-1 1-1 0 0,1 0 1 0 0,0 0-1 0 0,-1 1 1 0 0,1 1 0 0 0,-1 0-1 0 0,1 1 1 0 0,-1 0 0 0 0,1 0-1 0 0,-10 3 225 0 0,-49 21-2597 0 0,26-4-3797 0 0,20-9-5095 0 0</inkml:trace>
  <inkml:trace contextRef="#ctx0" brushRef="#br0" timeOffset="847.478">660 965 3689 0 0,'0'0'1681'0'0,"0"0"-63"0"0,0 0-39 0 0,0 0-25 0 0,0 0-62 0 0,0 0-120 0 0,0 0-138 0 0,0 0-102 0 0,0 0-86 0 0,0 0-131 0 0,0 0-167 0 0,0 0-152 0 0,0 0-8 0 0,5-2 46 0 0,21-8 178 0 0,1 0 0 0 0,0 2 1 0 0,0 0-1 0 0,1 2 0 0 0,0 2 1 0 0,0 0-1 0 0,19 1-812 0 0,-6 50 507 0 0,35-10 554 0 0,-25-35-4061 0 0,-31-3-7248 0 0,-13 1-1420 0 0</inkml:trace>
  <inkml:trace contextRef="#ctx0" brushRef="#br0" timeOffset="2982.739">1142 30 0 0 0,'0'0'1044'0'0,"0"0"427"0"0,0 0 220 0 0,0 0 68 0 0,0 0-53 0 0,0 0-122 0 0,0 0-194 0 0,0 0-223 0 0,0 0-223 0 0,0 0-180 0 0,0 0-117 0 0,0 0-79 0 0,-3 3 209 0 0,3-2 5104 0 0,225-9-2445 0 0,-94-14-2877 0 0,-118 18-605 0 0,0 20 970 0 0,6 115-740 0 0,-6 1 0 0 0,-6 1 0 0 0,-9 101-184 0 0,0-84 10 0 0,-29 141 96 0 0,19-110 111 0 0,16-116-108 0 0,-21 9 1226 0 0,16-73-1289 0 0,1-1-1 0 0,-1 1 0 0 0,0-1 0 0 0,1 1 0 0 0,-1-1 0 0 0,1 1 0 0 0,-1-1 0 0 0,0 1 0 0 0,0-1 0 0 0,1 0 0 0 0,-1 1 0 0 0,0-1 0 0 0,0 0 1 0 0,1 0-1 0 0,-1 1 0 0 0,0-1 0 0 0,0 0 0 0 0,1 0 0 0 0,-1 0 0 0 0,0 0 0 0 0,0 0 0 0 0,0 0 0 0 0,1 0 0 0 0,-1 0 0 0 0,0-1 0 0 0,0 1 1 0 0,0 0-1 0 0,1 0 0 0 0,-1-1 0 0 0,0 1 0 0 0,0 0 0 0 0,1-1 0 0 0,-1 1 0 0 0,0-1 0 0 0,1 1 0 0 0,-1-1 0 0 0,1 1 0 0 0,-1-1 0 0 0,0 1 1 0 0,1-1-1 0 0,-1 0 0 0 0,1 1 0 0 0,-1-1-45 0 0,-9-5-285 0 0,-88-2 220 0 0,68 9 122 0 0,-135 10-60 0 0,123-4 151 0 0,39-9-8327 0 0,7 1-14 0 0,-1 1-4493 0 0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22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4193 0 0,'0'0'2087'0'0,"0"0"-320"0"0,0 0-80 0 0,0 0-89 0 0,0 0-115 0 0,0 0-198 0 0,0 0-232 0 0,0 0-245 0 0,0 0-201 0 0,0 0-131 0 0,0 0-92 0 0,0 0-43 0 0,25 0 4197 0 0,38 6-1277 0 0,65 10-1882 0 0,-114-16-1318 0 0,159 0 1198 0 0,-173 0-1312 0 0,-17 2-5524 0 0,5 6 891 0 0,3-3-2820 0 0,1-1-2939 0 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22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505 545 4889 0 0,'0'0'1414'0'0,"0"0"-305"0"0,0 0-71 0 0,0 0 138 0 0,0 0 243 0 0,0 0 141 0 0,0 0-51 0 0,0 0-154 0 0,0 0-210 0 0,0 0-174 0 0,0 0-117 0 0,-2-12-82 0 0,-5-38-56 0 0,-12 24 1186 0 0,14 23-1749 0 0,-1 1 0 0 0,1 0 0 0 0,-1 0 1 0 0,0 0-1 0 0,0 1 0 0 0,1 0 1 0 0,-1 0-1 0 0,0 0 0 0 0,0 1 0 0 0,0 0 1 0 0,0 0-1 0 0,0 0 0 0 0,0 1 1 0 0,0 0-1 0 0,-4 1-153 0 0,-9 4 36 0 0,0 0-1 0 0,1 1 1 0 0,0 1 0 0 0,0 1 0 0 0,1 0 0 0 0,0 1-1 0 0,1 1 1 0 0,0 1 0 0 0,-8 8-36 0 0,22-19 2 0 0,-15 11 6 0 0,0 1 0 0 0,1 1 1 0 0,0 0-1 0 0,1 1 0 0 0,1 0 0 0 0,1 1 0 0 0,0 1 1 0 0,1 0-1 0 0,0 1 0 0 0,2 0 0 0 0,0 1 0 0 0,1 0 1 0 0,-6 20-9 0 0,14-34 10 0 0,-1-1 0 0 0,1 1 0 0 0,0 0 0 0 0,1 0 0 0 0,-1-1 0 0 0,1 1 0 0 0,0 0 0 0 0,0 0 0 0 0,0 0 0 0 0,1 0 0 0 0,0-1 0 0 0,0 1 0 0 0,0 0 0 0 0,1-1 0 0 0,-1 1 0 0 0,1 0 0 0 0,0-1 0 0 0,0 0 0 0 0,1 0 0 0 0,-1 1 0 0 0,1-1 0 0 0,0-1 0 0 0,0 1 0 0 0,0 0 0 0 0,1-1 0 0 0,-1 1 0 0 0,1-1 1 0 0,0 0-1 0 0,0-1 0 0 0,0 1 0 0 0,0 0 0 0 0,0-1 0 0 0,1 0 0 0 0,-1 0 0 0 0,1-1 0 0 0,-1 1 0 0 0,1-1 0 0 0,0 0 0 0 0,-1 0 0 0 0,1 0 0 0 0,0-1 0 0 0,0 1 0 0 0,0-1 0 0 0,4-1-10 0 0,6 1 124 0 0,1-2 0 0 0,-1 0 0 0 0,0 0 0 0 0,0-1 0 0 0,0-1-1 0 0,0-1 1 0 0,0 0 0 0 0,-1-1 0 0 0,0 0 0 0 0,0-1 0 0 0,7-6-124 0 0,32-19 242 0 0,0-3-1 0 0,-3-3 1 0 0,-1-1 0 0 0,-2-3 0 0 0,-2-1 0 0 0,-1-3-1 0 0,-1-4-241 0 0,-37 43 43 0 0,1 4-439 0 0,-3 23 264 0 0,68 131-1099 0 0,-66-140 507 0 0,20 32-1139 0 0,-6-21-7058 0 0,-16-18-2293 0 0</inkml:trace>
  <inkml:trace contextRef="#ctx0" brushRef="#br0" timeOffset="453.982">856 819 13115 0 0,'0'0'2222'0'0,"0"0"-943"0"0,0 0-373 0 0,0 0-39 0 0,0 0-15 0 0,0 0-101 0 0,0 0-129 0 0,0 0-19 0 0,0 0 29 0 0,0 0 46 0 0,0 0-21 0 0,0 0-73 0 0,0 0-81 0 0,24-13-70 0 0,75-42-24 0 0,-42 7 189 0 0,76-116 281 0 0,-131 161-827 0 0,19-18-230 0 0,-13 40-298 0 0,-9-9 503 0 0,1-1-1 0 0,0 1 1 0 0,0 0-1 0 0,1-1 1 0 0,0 1-1 0 0,0-1 1 0 0,1 1-1 0 0,1-1 1 0 0,-1 1-1 0 0,1-1 1 0 0,1 0-1 0 0,0-1 1 0 0,0 1-1 0 0,1 0 1 0 0,0-1-1 0 0,0 0 1 0 0,1 0-1 0 0,0-1 1 0 0,1 0-1 0 0,-1 0 1 0 0,1 0-1 0 0,1-1 1 0 0,-1 0-1 0 0,1 0 1 0 0,0-1-1 0 0,0 0 1 0 0,1 0-1 0 0,-1-1 1 0 0,1 0-1 0 0,0-1 1 0 0,1 0-1 0 0,-1 0 1 0 0,0-1-1 0 0,1 0 1 0 0,-1 0-1 0 0,1-1 1 0 0,-1-1-1 0 0,4 0-26 0 0,-3-3 115 0 0,1-1 0 0 0,-2 0 0 0 0,1 0-1 0 0,0-1 1 0 0,-1 0 0 0 0,0-1 0 0 0,0 0 0 0 0,-1-1 0 0 0,0 0 0 0 0,0 0-1 0 0,0 0 1 0 0,-1-1 0 0 0,0 0 0 0 0,0-1 0 0 0,-1 0 0 0 0,0 0 0 0 0,2-5-115 0 0,51-125 460 0 0,-53 109-883 0 0,-5 18-7667 0 0,-1 12-4011 0 0</inkml:trace>
  <inkml:trace contextRef="#ctx0" brushRef="#br0" timeOffset="977.183">1902 595 15843 0 0,'0'0'3069'0'0,"0"0"-1501"0"0,0 0-543 0 0,0 0-69 0 0,0 0-55 0 0,0 0-121 0 0,0 0-209 0 0,0 0-207 0 0,0 0-142 0 0,0 0-72 0 0,0 0-34 0 0,0 0-44 0 0,-22 17-48 0 0,-70 53-41 0 0,86-66 7 0 0,0 1-1 0 0,1-1 1 0 0,0 1 0 0 0,0-1-1 0 0,0 1 1 0 0,0 1-1 0 0,1-1 1 0 0,-1 1 0 0 0,1 0-1 0 0,1 0 1 0 0,-1 0-1 0 0,1 0 1 0 0,0 1 0 0 0,1-1-1 0 0,-1 1 1 0 0,1 0 0 0 0,1-1-1 0 0,-1 1 1 0 0,1 2 10 0 0,0-5-8 0 0,1 0 0 0 0,-1 0 0 0 0,1 0 0 0 0,0-1 0 0 0,1 1 0 0 0,-1 0 0 0 0,0 0 1 0 0,1 0-1 0 0,0-1 0 0 0,0 1 0 0 0,0 0 0 0 0,1-1 0 0 0,-1 1 0 0 0,1-1 0 0 0,0 0 0 0 0,-1 1 0 0 0,2-1 0 0 0,-1 0 1 0 0,0 0-1 0 0,1 0 0 0 0,-1 0 0 0 0,1 0 0 0 0,0-1 0 0 0,0 0 0 0 0,0 1 0 0 0,0-1 0 0 0,0 0 0 0 0,0 0 1 0 0,1 0-1 0 0,-1-1 0 0 0,1 1 0 0 0,-1-1 0 0 0,1 0 0 0 0,0 0 0 0 0,0 0 0 0 0,-1-1 0 0 0,1 1 0 0 0,0-1 1 0 0,0 0-1 0 0,0 0 0 0 0,3 0 8 0 0,6 1 71 0 0,0-1-1 0 0,0-1 1 0 0,-1 0 0 0 0,1 0 0 0 0,0-1 0 0 0,0-1 0 0 0,-1 0 0 0 0,0-1 0 0 0,1 0 0 0 0,-1-1-1 0 0,-1 0 1 0 0,1-1 0 0 0,-1 0 0 0 0,0-1 0 0 0,0 0 0 0 0,-1-1 0 0 0,0 0 0 0 0,0 0-1 0 0,-1-1 1 0 0,1-1-71 0 0,11-15 136 0 0,0 0 0 0 0,-1-2 0 0 0,-2 0 0 0 0,-1-1 0 0 0,-1 0 1 0 0,-1-2-1 0 0,-2 0 0 0 0,-1 0 0 0 0,-1-1 0 0 0,-1-1 0 0 0,-2 1 0 0 0,2-26-136 0 0,-1 10-44 0 0,-2 0 1 0 0,-3-1 0 0 0,-1 1-1 0 0,-4-42 44 0 0,1 83-12 0 0,-1 0-1 0 0,0 0 1 0 0,0 1-1 0 0,-1-1 1 0 0,1 0-1 0 0,-2 1 1 0 0,1-1-1 0 0,0 1 1 0 0,-1 0-1 0 0,0 0 1 0 0,0 0-1 0 0,-1 0 1 0 0,1 0 0 0 0,-1 0-1 0 0,0 1 1 0 0,0 0-1 0 0,0 0 1 0 0,-1 0-1 0 0,0 1 1 0 0,0-1-1 0 0,0 1 1 0 0,0 0-1 0 0,0 0 1 0 0,0 1-1 0 0,-1-1 1 0 0,1 1-1 0 0,-1 1 1 0 0,0-1-1 0 0,1 1 1 0 0,-1 0-1 0 0,0 0 1 0 0,0 1-1 0 0,0-1 1 0 0,0 1-1 0 0,0 1 1 0 0,0-1-1 0 0,1 1 1 0 0,-1 0-1 0 0,0 0 1 0 0,0 1-1 0 0,1-1 1 0 0,-1 1-1 0 0,1 1 1 0 0,-1-1-1 0 0,1 1 1 0 0,0 0-1 0 0,-3 2 14 0 0,-5 7 5 0 0,0 1 1 0 0,1 0 0 0 0,1 1-1 0 0,0 1 1 0 0,1 0 0 0 0,0 0 0 0 0,1 1-1 0 0,1 0 1 0 0,1 0 0 0 0,0 1 0 0 0,1 0-1 0 0,1 0 1 0 0,0 1 0 0 0,2-1 0 0 0,0 1-1 0 0,0 0 1 0 0,2 0 0 0 0,0 0-1 0 0,2 0 1 0 0,-1 0 0 0 0,4 13-7 0 0,-2-11 45 0 0,1 1-1 0 0,1-1 1 0 0,1 0 0 0 0,1 0 0 0 0,0 0-1 0 0,2-1 1 0 0,0 0 0 0 0,1 0-1 0 0,1-1 1 0 0,1 0 0 0 0,6 8-45 0 0,151 173 843 0 0,123 55-957 0 0,-281-247-295 0 0,6 6-735 0 0,-10-3-5280 0 0,-5-9-5924 0 0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22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7626 0 0,'0'0'3267'0'0,"0"0"-1149"0"0,0 0-586 0 0,0 0-193 0 0,0 0-83 0 0,0 0-114 0 0,0 0-213 0 0,0 0-275 0 0,0 0-222 0 0,0 0-137 0 0,0 0-78 0 0,0 0 4 0 0,0 0 44 0 0,8 14 2862 0 0,6-9-2635 0 0,1-1 0 0 0,0 0 1 0 0,1-1-1 0 0,-1-1 0 0 0,0-1 0 0 0,1 0 1 0 0,-1-1-1 0 0,0 0 0 0 0,11-3-492 0 0,23 2 399 0 0,92-10 134 0 0,-140 11-518 0 0,-1 0-35 0 0,0 0-39 0 0,0 0-54 0 0,0 0-72 0 0,0-6-2727 0 0,0 1-4163 0 0,0 1-5132 0 0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4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11 4089 0 0,'0'0'2566'0'0,"0"0"-515"0"0,0 0-211 0 0,0 0 19 0 0,0 0 34 0 0,0 0-117 0 0,0 0-309 0 0,0 0-360 0 0,0 0-316 0 0,0 0-267 0 0,0 0-195 0 0,-9 23 592 0 0,-2 35-561 0 0,3 0 0 0 0,3 1 0 0 0,2-1 0 0 0,3 13-360 0 0,-3 28 97 0 0,5 85-43 0 0,5-175 1679 0 0,-1-36-294 0 0,-3-1-1369 0 0,1 1 0 0 0,1 0-1 0 0,1 1 1 0 0,2-1-1 0 0,1 1 1 0 0,1 1 0 0 0,1 0-1 0 0,7-13-69 0 0,-2 4 19 0 0,132-230 113 0 0,-105 208-97 0 0,-43 56-35 0 0,0 1 0 0 0,0-1 0 0 0,0 1 0 0 0,-1-1 0 0 0,1 0 0 0 0,0 1 0 0 0,0-1 0 0 0,0 0 0 0 0,0 1 0 0 0,0-1 0 0 0,0 1 0 0 0,0-1 0 0 0,0 0 0 0 0,0 1 0 0 0,0-1 0 0 0,1 1 0 0 0,-1-1 0 0 0,0 0 0 0 0,0 1 0 0 0,0-1 0 0 0,0 0 0 0 0,1 1 0 0 0,-1-1 0 0 0,0 0 0 0 0,0 1-1 0 0,0-1 1 0 0,1 0 0 0 0,-1 1 0 0 0,0-1 0 0 0,1 0 0 0 0,-1 0 0 0 0,0 0 0 0 0,1 1 0 0 0,-1-1 0 0 0,0 0 0 0 0,1 0 0 0 0,-1 0 0 0 0,0 1 0 0 0,1-1 0 0 0,-1 0 0 0 0,0 0 0 0 0,1 0 0 0 0,-1 0 0 0 0,1 0 0 0 0,-1 0 0 0 0,0 0 0 0 0,1 0 0 0 0,-1 0 0 0 0,1 0 0 0 0,-1 0 0 0 0,0 0 0 0 0,1 0 0 0 0,-1-1 0 0 0,0 1 0 0 0,1 0 0 0 0,-1 0 0 0 0,1 0 0 0 0,-1 0 0 0 0,0-1 0 0 0,0 1 0 0 0,1 0 0 0 0,-1 0 0 0 0,0-1 0 0 0,1 1 0 0 0,2 15 81 0 0,24 65 234 0 0,-25-68-303 0 0,1-1 0 0 0,0 0 1 0 0,1 0-1 0 0,0 0 0 0 0,1 0 0 0 0,0 0 1 0 0,1-1-1 0 0,0 0 0 0 0,0 0 0 0 0,8 8-12 0 0,-11-37-4813 0 0,-9-2-4099 0 0,4 14-2399 0 0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4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7 6617 0 0,'0'0'2393'0'0,"0"0"-623"0"0,0 0-167 0 0,0 0 185 0 0,0 0 107 0 0,0 0-156 0 0,0 0-293 0 0,0 0-386 0 0,0 0-282 0 0,0 0-172 0 0,0 0-91 0 0,0 0-68 0 0,4-4 752 0 0,-32 42-320 0 0,-9 16-57 0 0,37-54-796 0 0,0 0 0 0 0,0 0-10 0 0,0 0 12 0 0,0 0 10 0 0,19-11 434 0 0,96-72 609 0 0,-186 147-27 0 0,100-71-4017 0 0,-25 4 2437 0 0,19-10-3164 0 0,-10 4-4936 0 0,-8 5-3011 0 0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5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12115 0 0,'0'0'2212'0'0,"0"0"-549"0"0,0 0-215 0 0,0 0-25 0 0,0 0-88 0 0,0 0-194 0 0,0 0-281 0 0,0 0-228 0 0,0 0-116 0 0,0 0-65 0 0,0 0-19 0 0,0 0-15 0 0,0 0-33 0 0,3 14 1888 0 0,-64 49-1664 0 0,104-81-128 0 0,43-37-164 0 0,-213 146 948 0 0,176-113-1797 0 0,-36 14-60 0 0,16-9-1129 0 0,-10 6-4427 0 0,-11 7-6317 0 0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8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0 320 1984 0 0,'0'0'2689'0'0,"0"0"-1015"0"0,0 0-153 0 0,0 0 324 0 0,0 0 249 0 0,0 0-19 0 0,0 0-263 0 0,0 0-341 0 0,0 0-275 0 0,0 0-177 0 0,0 0-149 0 0,0 0-144 0 0,0 0-81 0 0,7-2-49 0 0,18-5-27 0 0,15-21 2213 0 0,61-75-981 0 0,29-40-1259 0 0,-98 107-312 0 0,-21 72-266 0 0,-8-23 62 0 0,0 0-1 0 0,0 0 1 0 0,2 0 0 0 0,0-1 0 0 0,0 0 0 0 0,1 0 0 0 0,0 0 0 0 0,1 0 0 0 0,1-1-1 0 0,1 2-25 0 0,29 11-1492 0 0,-23-20-2333 0 0,0-3-4597 0 0,-8-1-3914 0 0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7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65 219 2088 0 0,'0'0'586'0'0,"0"0"-222"0"0,0 0 123 0 0,0 0 373 0 0,0 0 396 0 0,0 0 250 0 0,0 0 106 0 0,0 0-11 0 0,0 0-92 0 0,0 0-108 0 0,0 0-195 0 0,6 5-180 0 0,5 4-437 0 0,0 0 0 0 0,0-2 0 0 0,1 1 0 0 0,0-1 0 0 0,0-1 0 0 0,1 0 0 0 0,-1 0 0 0 0,7 1-589 0 0,-9-5 115 0 0,0 0 0 0 0,0 0 1 0 0,0-1-1 0 0,0 0 0 0 0,0 0 1 0 0,0-1-1 0 0,0-1 1 0 0,0 0-1 0 0,0 0 0 0 0,0-1 1 0 0,0 0-1 0 0,0-1 0 0 0,0 0 1 0 0,-1 0-1 0 0,0-1 0 0 0,1 0 1 0 0,-1-1-1 0 0,-1 0 0 0 0,1 0 1 0 0,-1-1-1 0 0,0 0 1 0 0,0-1-1 0 0,-1 0 0 0 0,0 0 1 0 0,0 0-1 0 0,0-1 0 0 0,-1 0 1 0 0,0 0-1 0 0,-1-1 0 0 0,0 0 1 0 0,0 0-1 0 0,-1 0 0 0 0,0 0 1 0 0,-1-1-1 0 0,0 1 1 0 0,0-1-1 0 0,-1 0 0 0 0,1-8-115 0 0,-3 15-3 0 0,0-1 1 0 0,0 0-1 0 0,-1 1 0 0 0,1-1 0 0 0,-1 1 0 0 0,0-1 0 0 0,0 1 0 0 0,0-1 0 0 0,-1 1 1 0 0,1-1-1 0 0,-1 1 0 0 0,0 0 0 0 0,0 0 0 0 0,0 0 0 0 0,0 0 0 0 0,0 0 1 0 0,-1 0-1 0 0,1 1 0 0 0,-1-1 0 0 0,0 1 0 0 0,1 0 0 0 0,-1-1 0 0 0,-1 1 0 0 0,1 1 1 0 0,0-1-1 0 0,0 0 0 0 0,-1 1 0 0 0,1 0 0 0 0,0-1 0 0 0,-1 1 0 0 0,0 1 3 0 0,-7-3-69 0 0,-1 1-1 0 0,1 0 1 0 0,-1 1-1 0 0,0 0 1 0 0,0 1-1 0 0,0 1 1 0 0,1 0-1 0 0,-1 0 0 0 0,-2 2 70 0 0,-7 3-24 0 0,2 2-1 0 0,-1 0 1 0 0,1 2-1 0 0,0 0 1 0 0,1 1-1 0 0,0 1 1 0 0,1 0-1 0 0,0 1 1 0 0,1 1-1 0 0,-9 11 25 0 0,17-18 48 0 0,0 2-1 0 0,0 0 1 0 0,1-1 0 0 0,1 2-1 0 0,0-1 1 0 0,0 1 0 0 0,1 0-1 0 0,0 1 1 0 0,0-1 0 0 0,1 1-1 0 0,1 0 1 0 0,0-1 0 0 0,0 2-1 0 0,1-1 1 0 0,0 0 0 0 0,1 0-1 0 0,1 1 1 0 0,0-1 0 0 0,0 1-48 0 0,0 12 192 0 0,-1-13-85 0 0,0 0-1 0 0,1 0 1 0 0,1-1 0 0 0,0 1 0 0 0,0 0 0 0 0,1 0-1 0 0,0 0 1 0 0,1-1 0 0 0,1 1 0 0 0,-1-1 0 0 0,5 7-107 0 0,-3-7 120 0 0,1 0 0 0 0,1-1 0 0 0,-1 1 0 0 0,2-1 1 0 0,-1-1-1 0 0,1 0 0 0 0,1 0 0 0 0,-1 0 0 0 0,1-1 1 0 0,1 0-1 0 0,-1-1 0 0 0,1 0 0 0 0,0-1 0 0 0,1 0 1 0 0,7 3-121 0 0,1-3 126 0 0,0 0 0 0 0,1-1 1 0 0,0-1-1 0 0,0-1 1 0 0,0-1-1 0 0,0-1 1 0 0,11-1-127 0 0,0 1 92 0 0,-15-1-66 0 0,0-1 0 0 0,0-1 0 0 0,-1-1 0 0 0,1 0 0 0 0,-1 0 1 0 0,0-2-1 0 0,10-5-26 0 0,-21 10 3 0 0,-23-6-5155 0 0,10 6-3940 0 0,5 1-2939 0 0</inkml:trace>
  <inkml:trace contextRef="#ctx0" brushRef="#br0" timeOffset="539.15">659 543 15491 0 0,'0'0'1171'0'0,"0"0"-367"0"0,0 0-38 0 0,0 0 131 0 0,0 0 72 0 0,0 0-72 0 0,0 0-205 0 0,0 0-181 0 0,0 0-134 0 0,0 0-86 0 0,0 0-60 0 0,0 0-30 0 0,0 0-19 0 0,0 31-18 0 0,0 141 188 0 0,0-81 1340 0 0,22-150-468 0 0,106-246-411 0 0,-48 202-551 0 0,-67 132-223 0 0,-3 96 116 0 0,0-99-943 0 0,-9-26 434 0 0,-1 0-89 0 0,0 0-111 0 0,0-12-2374 0 0,3-7-1187 0 0,-3 6-3307 0 0,0 5-3939 0 0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1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49 161 14259 0 0,'0'0'1267'0'0,"0"0"-420"0"0,0 0-118 0 0,0 0 180 0 0,0 0 131 0 0,0 0-5 0 0,0 0-133 0 0,0 0-212 0 0,-5 32-181 0 0,-16 99-106 0 0,21-36 408 0 0,1-53-533 0 0,-2 1-1 0 0,-2 0 1 0 0,-1 0 0 0 0,-7 26-278 0 0,7-57 668 0 0,5-33 680 0 0,0 3-1426 0 0,1 1 138 0 0,0 0 1 0 0,2 0 0 0 0,0 1 0 0 0,1-1 0 0 0,1 1 0 0 0,0 0-1 0 0,6-10-60 0 0,-5 9 29 0 0,14-35-11 0 0,3 2 0 0 0,2 0 0 0 0,1 1 0 0 0,3 2-1 0 0,2 1 1 0 0,32-34-18 0 0,33-15 25 0 0,-96 94-23 0 0,-1 1 0 0 0,1-1-1 0 0,0 1 1 0 0,0 0-1 0 0,-1-1 1 0 0,1 1 0 0 0,0 0-1 0 0,0 0 1 0 0,0-1-1 0 0,-1 1 1 0 0,1 0-1 0 0,0 0 1 0 0,0 0 0 0 0,0 0-1 0 0,0 0 1 0 0,0 0-1 0 0,-1 0 1 0 0,1 1 0 0 0,0-1-1 0 0,0 0 1 0 0,0 0-1 0 0,-1 1 1 0 0,1-1 0 0 0,0 0-1 0 0,0 1 1 0 0,0-1-1 0 0,-1 1 1 0 0,1-1-1 0 0,0 1 1 0 0,-1-1 0 0 0,1 1-1 0 0,-1-1 1 0 0,1 1-1 0 0,0 0 1 0 0,-1-1 0 0 0,1 1-1 0 0,-1 0 1 0 0,0-1-1 0 0,1 1 1 0 0,-1 0-1 0 0,0 0 1 0 0,1 0 0 0 0,-1-1-1 0 0,0 1 1 0 0,0 0-1 0 0,1 0 1 0 0,-1 0 0 0 0,0 0-2 0 0,5 42 151 0 0,-17 77 308 0 0,-4-9-668 0 0,16-111-13 0 0,0 0-100 0 0,0 0-128 0 0,0 0-167 0 0,5-19-5450 0 0,-1 10 419 0 0,-2 1-5763 0 0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1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0 254 2505 0 0,'0'0'1584'0'0,"0"0"-109"0"0,0 0 83 0 0,0 0 199 0 0,0 0 118 0 0,0 0-46 0 0,0 0-206 0 0,0 0-294 0 0,0 0-259 0 0,0 0-191 0 0,0 0-134 0 0,9 8 6102 0 0,78-1-4927 0 0,198-29-574 0 0,-193 8-1141 0 0,-87 13-189 0 0,-4 1-2 0 0,-1 0 4 0 0,0 0-3 0 0,0 0 14 0 0,0 0 6 0 0,0 0-14 0 0,0 0 2 0 0,0 0 0 0 0,0 0-7 0 0,0 0-15 0 0,-26-5-3284 0 0,14 1-93 0 0,-2 2-3626 0 0,9 2-4454 0 0</inkml:trace>
  <inkml:trace contextRef="#ctx0" brushRef="#br0" timeOffset="280.494">234 0 11194 0 0,'0'0'2096'0'0,"0"0"-759"0"0,0 0-343 0 0,0 0 85 0 0,0 0 165 0 0,0 0 57 0 0,0 0-120 0 0,0 0-225 0 0,0 0-189 0 0,0 0-138 0 0,0 0-78 0 0,0 0-71 0 0,0 0-61 0 0,-10 33-30 0 0,-30 101-46 0 0,30-51 286 0 0,13-24-215 0 0,-2 73-43 0 0,-26-47-686 0 0,-4-50-740 0 0,5-18-6253 0 0,22-16 1186 0 0,2 2-5060 0 0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2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74 107 10842 0 0,'0'0'3896'0'0,"0"0"-1760"0"0,0 0-778 0 0,0 0-111 0 0,0 0-31 0 0,0 0-53 0 0,0 0-157 0 0,0 0-246 0 0,0 0-219 0 0,0 0-150 0 0,0 0-107 0 0,0 0-73 0 0,-2-4 672 0 0,21-44 1189 0 0,25-6-2020 0 0,-146 124 795 0 0,70-42-626 0 0,96-60 13 0 0,-61 30-900 0 0,6-5 1461 0 0,-9 5-3443 0 0,-4 1-3289 0 0,0 1-6181 0 0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5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308 534 2096 0 0,'0'0'1873'0'0,"0"0"-937"0"0,0 0-373 0 0,0 0 33 0 0,0 0 177 0 0,0 0 224 0 0,0 0 94 0 0,0 0-71 0 0,0 0-187 0 0,0 0-225 0 0,0 0-189 0 0,-16 12-123 0 0,-47 40-42 0 0,21 7 611 0 0,35-46-613 0 0,2 0 1 0 0,-1 0-1 0 0,2 0 0 0 0,0 1 1 0 0,0-1-1 0 0,1 1 0 0 0,1 0 0 0 0,1 0 1 0 0,0 0-1 0 0,0 0 0 0 0,1 1 0 0 0,2 11-252 0 0,0-24 91 0 0,-1 1-1 0 0,1 0 0 0 0,0 0 0 0 0,0-1 0 0 0,0 1 0 0 0,0-1 0 0 0,0 0 0 0 0,1 1 0 0 0,-1-1 0 0 0,0 0 0 0 0,1 0 0 0 0,0-1 0 0 0,-1 1 0 0 0,1 0 0 0 0,0-1 0 0 0,0 0 0 0 0,0 0 0 0 0,0 0 0 0 0,0 0 0 0 0,0 0 0 0 0,1 0 0 0 0,-1-1 0 0 0,0 0 0 0 0,0 1 0 0 0,0-1 0 0 0,1 0 0 0 0,-1-1 0 0 0,0 1 1 0 0,0-1-1 0 0,0 1 0 0 0,0-1 0 0 0,0 0 0 0 0,0 0 0 0 0,0 0 0 0 0,0 0 0 0 0,0-1 0 0 0,0 1 0 0 0,0-1 0 0 0,-1 0 0 0 0,1 0 0 0 0,2-2-90 0 0,36-28 203 0 0,-1-2-1 0 0,-2-1 1 0 0,-1-2-1 0 0,-2-2 1 0 0,-2-1-1 0 0,-2-2 1 0 0,-1-1 0 0 0,-2-1-1 0 0,-2-2 1 0 0,8-23-203 0 0,-20 43-35 0 0,-1 0 0 0 0,-1-1 0 0 0,-2 0 0 0 0,0 0 0 0 0,-2-1 0 0 0,-1-1 0 0 0,-2 1 0 0 0,0-1 0 0 0,-2 0 1 0 0,-1 0-1 0 0,-2-9 35 0 0,0 35-3 0 0,-1 0 0 0 0,1 0 1 0 0,-1 0-1 0 0,1 0 1 0 0,-1 0-1 0 0,0 0 0 0 0,0 1 1 0 0,-1-1-1 0 0,1 0 1 0 0,0 1-1 0 0,-1-1 0 0 0,0 1 1 0 0,0-1-1 0 0,1 1 0 0 0,-1 0 1 0 0,-1 0-1 0 0,1 0 1 0 0,0 0-1 0 0,0 0 0 0 0,-1 0 1 0 0,1 1-1 0 0,-1-1 1 0 0,0 1-1 0 0,1-1 0 0 0,-1 1 1 0 0,0 0-1 0 0,0 0 1 0 0,1 0-1 0 0,-1 1 0 0 0,0-1 1 0 0,0 1-1 0 0,0 0 1 0 0,0-1-1 0 0,0 1 0 0 0,0 1 1 0 0,0-1-1 0 0,0 0 0 0 0,0 1 1 0 0,0-1-1 0 0,0 1 1 0 0,0 0-1 0 0,1 0 0 0 0,-1 0 1 0 0,0 0-1 0 0,0 1 1 0 0,1-1 2 0 0,-11 7 24 0 0,1 1 0 0 0,1 0 1 0 0,-1 1-1 0 0,2 0 1 0 0,-1 0-1 0 0,1 1 0 0 0,1 1 1 0 0,0 0-1 0 0,1 0 0 0 0,0 0 1 0 0,1 1-1 0 0,0 0 1 0 0,1 1-1 0 0,-3 10-24 0 0,3-12 87 0 0,0 1 0 0 0,1 0 0 0 0,0 0 0 0 0,1 1 0 0 0,1 0 0 0 0,0-1 0 0 0,1 1 0 0 0,0 0 0 0 0,1 0 0 0 0,1 0 0 0 0,0 0 0 0 0,1 0 0 0 0,1 0 0 0 0,0 0 0 0 0,1 0 0 0 0,0-1 0 0 0,1 1 0 0 0,0-1 0 0 0,1 0 0 0 0,2 2-87 0 0,0-2 163 0 0,1 0-1 0 0,0 0 1 0 0,1-1-1 0 0,1 0 0 0 0,0-1 1 0 0,0 0-1 0 0,1-1 1 0 0,0 0-1 0 0,1-1 1 0 0,0 0-1 0 0,1-1 0 0 0,0 0 1 0 0,0-1-1 0 0,12 5-162 0 0,67 21 551 0 0,-136-21-1791 0 0,19-9-2728 0 0,25-3 2221 0 0,1-4-4802 0 0,2-1 2846 0 0,-2 4 2106 0 0,3-3-5966 0 0</inkml:trace>
  <inkml:trace contextRef="#ctx0" brushRef="#br0" timeOffset="437.405">50 917 10146 0 0,'0'0'1579'0'0,"0"0"-524"0"0,0 0-161 0 0,0 0 248 0 0,0 0 280 0 0,0 0 65 0 0,0 0-155 0 0,0 0-237 0 0,0 0-207 0 0,0 0-131 0 0,0 0-97 0 0,36 1-75 0 0,119 2-66 0 0,-16-22 297 0 0,454-105-293 0 0,-568 131-4220 0 0,-31 10-7464 0 0,-1-12 1119 0 0</inkml:trace>
  <inkml:trace contextRef="#ctx0" brushRef="#br0" timeOffset="1049.331">225 1234 8042 0 0,'0'0'1785'0'0,"0"0"-323"0"0,0 0-92 0 0,0 0 89 0 0,0 0 9 0 0,0 0-144 0 0,0 0-251 0 0,0 0-265 0 0,0 0-223 0 0,0 0-166 0 0,0 0-107 0 0,0 0-65 0 0,0 0-53 0 0,-29 28-11 0 0,-87 89-7 0 0,69-57 75 0 0,44-49-190 0 0,-1-2 6 0 0,0 0 16 0 0,0 0-1 0 0,0 0 0 0 0,1 0 1 0 0,0 1-1 0 0,1-1 0 0 0,0 1 1 0 0,1 0-1 0 0,0 0 0 0 0,0-1 1 0 0,1 1-1 0 0,0 0 0 0 0,1 0 1 0 0,0 1-83 0 0,1-8 73 0 0,1-1 1 0 0,0 1-1 0 0,-1-1 1 0 0,1 0-1 0 0,0 0 1 0 0,0 0-1 0 0,0 0 0 0 0,0 0 1 0 0,1-1-1 0 0,-1 1 1 0 0,0-1-1 0 0,1 0 1 0 0,-1 0-1 0 0,1 0 1 0 0,-1 0-1 0 0,1-1 1 0 0,-1 0-1 0 0,1 1 1 0 0,0-1-1 0 0,-1 0 0 0 0,1-1 1 0 0,-1 1-1 0 0,1-1 1 0 0,2 0-74 0 0,15-5 141 0 0,0 0 0 0 0,0-1 0 0 0,-1-1 0 0 0,0-1 1 0 0,0-1-1 0 0,-1 0 0 0 0,-1-2 0 0 0,0 0 0 0 0,0-1 0 0 0,-1-1 0 0 0,-1 0 1 0 0,7-8-142 0 0,8-5 11 0 0,0-2 0 0 0,-2 0 1 0 0,-2-2-1 0 0,0-1 1 0 0,-2-1-1 0 0,-2-2 1 0 0,-1 0-1 0 0,-1-1 1 0 0,-2-1-1 0 0,-2-1 0 0 0,-2 0 1 0 0,4-18-12 0 0,-14 39-73 0 0,-1 1 0 0 0,0-1 0 0 0,-2 0 0 0 0,0 0-1 0 0,-1 0 1 0 0,-1 0 0 0 0,0 0 0 0 0,-1 0 0 0 0,-1 0 0 0 0,-1-1 73 0 0,2 15-17 0 0,0 1-1 0 0,0 0 1 0 0,0-1 0 0 0,0 1-1 0 0,0 0 1 0 0,-1 0 0 0 0,1 0-1 0 0,-1 0 1 0 0,1 0-1 0 0,-1 0 1 0 0,0 0 0 0 0,0 0-1 0 0,0 1 1 0 0,0-1 0 0 0,0 1-1 0 0,0 0 1 0 0,0-1-1 0 0,0 1 1 0 0,-1 0 0 0 0,1 0-1 0 0,0 0 1 0 0,-1 1 0 0 0,1-1-1 0 0,-1 1 1 0 0,1-1 0 0 0,-1 1-1 0 0,1 0 1 0 0,-1 0-1 0 0,1 0 1 0 0,-1 0 0 0 0,0 0-1 0 0,1 0 1 0 0,-1 1 0 0 0,1-1-1 0 0,0 1 1 0 0,-1 0 0 0 0,1 0-1 0 0,-1 0 1 0 0,1 0-1 0 0,0 0 1 0 0,0 0 0 0 0,0 1-1 0 0,0-1 1 0 0,0 1 0 0 0,0-1-1 0 0,0 1 1 0 0,0 0 0 0 0,0 0-1 0 0,1 0 18 0 0,-18 16 16 0 0,1 0 0 0 0,1 2-1 0 0,1-1 1 0 0,1 2 0 0 0,1 0-1 0 0,1 1 1 0 0,0 1 0 0 0,2-1-1 0 0,0 2 1 0 0,2 0 0 0 0,1 0 0 0 0,1 0-1 0 0,-4 23-15 0 0,9-35 50 0 0,0 0 0 0 0,1 0 0 0 0,1 0 0 0 0,0 0 0 0 0,0 0 1 0 0,1 0-1 0 0,1 0 0 0 0,0 0 0 0 0,1-1 0 0 0,0 1 0 0 0,0 0 0 0 0,2-1 0 0 0,-1 0 0 0 0,1 0 0 0 0,1 0 0 0 0,0-1 0 0 0,7 10-50 0 0,-5-8 21 0 0,1 0 0 0 0,1 0 0 0 0,0-1 0 0 0,0-1 0 0 0,1 0 0 0 0,0 0 0 0 0,1-1 0 0 0,7 4-21 0 0,-17-12-131 0 0,-1 0 0 0 0,1 0-1 0 0,-1-1 1 0 0,1 1 0 0 0,0-1 0 0 0,-1 1 0 0 0,1-1-1 0 0,0 0 1 0 0,-1 0 0 0 0,1 0 0 0 0,0 0-1 0 0,-1 0 1 0 0,1 0 0 0 0,0 0 0 0 0,-1 0-1 0 0,1-1 1 0 0,-1 1 0 0 0,1 0 0 0 0,0-1-1 0 0,-1 0 1 0 0,1 1 0 0 0,-1-1 0 0 0,1 0 0 0 0,-1 0-1 0 0,1 0 1 0 0,-1 0 0 0 0,0 0 0 0 0,0 0-1 0 0,1 0 132 0 0,18-25-9913 0 0,-16 22-976 0 0</inkml:trace>
  <inkml:trace contextRef="#ctx0" brushRef="#br0" timeOffset="1405.254">941 943 9426 0 0,'0'0'3942'0'0,"0"0"-2079"0"0,0 0-829 0 0,0 0-47 0 0,0 0 70 0 0,0 0 7 0 0,0 0-94 0 0,0 0-198 0 0,0 0-201 0 0,-23 35-178 0 0,-68 109-129 0 0,43-62 26 0 0,40-69-241 0 0,0-1 1 0 0,1 2-1 0 0,1-1 1 0 0,0 1-1 0 0,1-1 1 0 0,0 2-1 0 0,1-1 1 0 0,1 0-1 0 0,0 1 0 0 0,1 0 1 0 0,0 6-50 0 0,2-19 28 0 0,0 0 0 0 0,1 0 1 0 0,-1 0-1 0 0,1 0 0 0 0,-1 1 1 0 0,1-1-1 0 0,0 0 0 0 0,0 0 0 0 0,0-1 1 0 0,0 1-1 0 0,0 0 0 0 0,0 0 0 0 0,1 0 1 0 0,-1-1-1 0 0,0 1 0 0 0,1 0 0 0 0,-1-1 1 0 0,1 0-1 0 0,0 1 0 0 0,0-1 0 0 0,-1 0 1 0 0,1 0-1 0 0,0 0 0 0 0,0 0 0 0 0,0 0 1 0 0,0 0-1 0 0,0 0 0 0 0,0-1 1 0 0,0 1-1 0 0,1-1 0 0 0,-1 0 0 0 0,0 1 1 0 0,1-1-29 0 0,77 1 894 0 0,52-45 24 0 0,-131 44-946 0 0,0 0 1 0 0,0 1 0 0 0,0-1 0 0 0,-1 0 0 0 0,1 0 0 0 0,0 0-1 0 0,0 0 1 0 0,0 0 0 0 0,0 0 0 0 0,-1-1 0 0 0,1 1-1 0 0,0 0 1 0 0,0 0 0 0 0,0-1 0 0 0,-1 1 0 0 0,1 0 0 0 0,0-1-1 0 0,0 1 1 0 0,-1 0 0 0 0,1-1 0 0 0,0 1 0 0 0,-1-1 0 0 0,1 0-1 0 0,-1 1 1 0 0,1-1 0 0 0,0 1 0 0 0,-1-1 0 0 0,1 0 0 0 0,-1 1-1 0 0,0-1 1 0 0,1 0 0 0 0,-1 0 0 0 0,0 1 0 0 0,1-1-1 0 0,-1 0 1 0 0,0 0 0 0 0,0 0 0 0 0,0 1 0 0 0,1-1 0 0 0,-1 0-1 0 0,0 0 1 0 0,0 0 0 0 0,0 0 0 0 0,0 1 0 0 0,-1-1 0 0 0,1 0-1 0 0,0 0 1 0 0,0 0 0 0 0,0 1 0 0 0,-1-1 0 0 0,1 0 0 0 0,0 0-1 0 0,-1 1 1 0 0,1-1 0 0 0,-1 0 0 0 0,1 0 27 0 0,-23-5-3753 0 0,7 5-6256 0 0,12 1-629 0 0</inkml:trace>
  <inkml:trace contextRef="#ctx0" brushRef="#br0" timeOffset="1651.689">606 1160 12603 0 0,'0'0'1981'0'0,"0"0"-463"0"0,0 0-234 0 0,0 0 66 0 0,0 0 45 0 0,0 0-129 0 0,0 0-226 0 0,0 0-221 0 0,0 0-146 0 0,0 0-114 0 0,0 0-87 0 0,35-1-89 0 0,113-4-114 0 0,19 3 15 0 0,-106 3-8047 0 0,-54-1-3769 0 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25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5457 0 0,'0'0'1239'0'0,"0"0"-227"0"0,0 0-5 0 0,0 0 217 0 0,0 0 287 0 0,0 0 231 0 0,0 0-27 0 0,0 0-190 0 0,0 0-299 0 0,0 0-316 0 0,0 0-222 0 0,1-8-124 0 0,2-23-65 0 0,-2 23-70 0 0,-1 8-62 0 0,1 13 365 0 0,35 182 2258 0 0,-8 104-1754 0 0,-16-143-882 0 0,-4 364 279 0 0,-12-304-498 0 0,4-217-136 0 0,0 0 0 0 0,0 1 0 0 0,1-1 0 0 0,-1 0-1 0 0,0 0 1 0 0,0 0 0 0 0,0 1 0 0 0,1-1 0 0 0,-1 0 0 0 0,0 0 0 0 0,1 1 0 0 0,-1-1-1 0 0,1 0 1 0 0,-1 1 0 0 0,1-1 0 0 0,-1 0 0 0 0,1 1 0 0 0,-1-1 0 0 0,1 1 0 0 0,-1-1-1 0 0,1 1 1 0 0,0-1 0 0 0,-1 1 0 0 0,1-1 0 0 0,0 1 0 0 0,0 0 0 0 0,-1-1-1 0 0,1 1 1 0 0,0 0 0 0 0,0 0 0 0 0,-1 0 0 0 0,1-1 0 0 0,0 1 0 0 0,0 0 0 0 0,0 0-1 0 0,-1 0 1 0 0,1 0 0 0 0,0 0 0 0 0,0 1 0 0 0,0-1 0 0 0,-1 0 0 0 0,1 0 0 0 0,0 0-1 0 0,0 1 1 0 0,-1-1 0 0 0,1 0 0 0 0,0 1 0 0 0,0-1 0 0 0,-1 0 0 0 0,1 1-1 0 0,0-1 1 0 0,-1 1 0 0 0,1 0 0 0 0,-1-1 0 0 0,1 1 0 0 0,-1-1 0 0 0,1 1 0 0 0,-1 0-1 0 0,1-1 1 0 0,-1 1 0 0 0,0 0 0 0 0,1-1 0 0 0,-1 1 0 0 0,0 0 0 0 0,1 0 0 0 0,-1 0 0 0 0,13-50-1391 0 0,-13 32-2689 0 0,0 0-5075 0 0,0 16 8749 0 0,0-7-11677 0 0</inkml:trace>
  <inkml:trace contextRef="#ctx0" brushRef="#br0" timeOffset="525.141">365 605 17108 0 0,'0'0'955'0'0,"0"0"-290"0"0,0 0-230 0 0,0 0-14 0 0,0 0 41 0 0,0 0 82 0 0,0 0 53 0 0,0 0 14 0 0,0 0 24 0 0,0 0-50 0 0,0 0-67 0 0,0 0-72 0 0,0 0-43 0 0,20 11-31 0 0,65 36-37 0 0,-30 6 357 0 0,-48-40-578 0 0,7 17 37 0 0,-1 2 1 0 0,-2 0-1 0 0,-1 0 1 0 0,-2 1-1 0 0,0 0 1 0 0,-3 0-1 0 0,-1 1 1 0 0,0 15-152 0 0,3 7 89 0 0,11 42 15 0 0,0-121 956 0 0,43-124-728 0 0,38-123-241 0 0,-23 75-404 0 0,-75 191-1553 0 0,-4 3-7302 0 0,2 1 7714 0 0,-1 0-10122 0 0</inkml:trace>
  <inkml:trace contextRef="#ctx0" brushRef="#br0" timeOffset="1096.287">309 282 9954 0 0,'0'0'3225'0'0,"0"0"-1610"0"0,0 0-555 0 0,0 0-13 0 0,0 0 80 0 0,0 0 30 0 0,0 0-87 0 0,0 0-136 0 0,0 0-154 0 0,0 0-48 0 0,0 0-17 0 0,0 0-58 0 0,0 0-47 0 0,18-7-94 0 0,55-22-91 0 0,9 22 721 0 0,224 38-191 0 0,-262-23-922 0 0,-43-8-24 0 0,-1 0 13 0 0,0 0 14 0 0,0 0 70 0 0,0 0 9 0 0,0 0 2 0 0,0 0 19 0 0,0 0-8 0 0,0 0-10 0 0,0 0 3 0 0,0 0-20 0 0,0 0-27 0 0,0 0 1 0 0,-12-23 163 0 0,-73-70 46 0 0,-10-45-318 0 0,94 137-8 0 0,1 1 1 0 0,0 0 0 0 0,-1-1 0 0 0,1 1 0 0 0,-1-1 0 0 0,1 1-1 0 0,0 0 1 0 0,-1-1 0 0 0,1 1 0 0 0,0-1 0 0 0,0 1-1 0 0,-1-1 1 0 0,1 1 0 0 0,0-1 0 0 0,0 1 0 0 0,0-1 0 0 0,-1 0-1 0 0,1 1 1 0 0,0-1 0 0 0,0 1 0 0 0,0-1 0 0 0,0 1 0 0 0,0-1-1 0 0,0 1 1 0 0,0-1 0 0 0,0 1 0 0 0,1-1 0 0 0,-1 0-1 0 0,0 1 1 0 0,0-1 0 0 0,0 1 0 0 0,1-1 0 0 0,-1 1 0 0 0,0-1-1 0 0,0 1 1 0 0,1-1 0 0 0,-1 1 0 0 0,0 0 0 0 0,1-1 0 0 0,-1 1-1 0 0,1-1 1 0 0,-1 1 0 0 0,0 0 0 0 0,1-1 0 0 0,-1 1-1 0 0,1 0 1 0 0,-1 0 0 0 0,1-1 0 0 0,-1 1 0 0 0,1 0 0 0 0,-1 0-1 0 0,1 0 1 0 0,-1 0 0 0 0,1-1 0 0 0,0 1 0 0 0,-1 0 0 0 0,1 0 41 0 0,34 7-9047 0 0,-31-6 6838 0 0,7 3-10079 0 0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0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8346 0 0,'0'0'3210'0'0,"0"0"-1042"0"0,0 0-449 0 0,0 0-10 0 0,0 0-94 0 0,0 0-186 0 0,0 0-276 0 0,0 0-305 0 0,0 0-203 0 0,0 0-118 0 0,0 0-76 0 0,0 0-51 0 0,0 0-23 0 0,10-8-35 0 0,100-88 1374 0 0,-24 2-1118 0 0,4 3 0 0 0,20-10-598 0 0,-88 82 18 0 0,-21 19-26 0 0,-1 12-2 0 0,0-10 13 0 0,-2 10 14 0 0,1 0 0 0 0,0 0 0 0 0,1 0 0 0 0,0 0-1 0 0,1 0 1 0 0,0 0 0 0 0,1-1 0 0 0,0 1 0 0 0,1 0 0 0 0,0-1 0 0 0,1 0-1 0 0,1 1 1 0 0,-1-1 0 0 0,2-1 0 0 0,-1 1 0 0 0,2-1 0 0 0,-1 0 0 0 0,1-1-1 0 0,1 1 1 0 0,7 6-17 0 0,16-8-1419 0 0,-17-8-4023 0 0,-8 0 672 0 0,-2 0-7269 0 0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9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111 360 304 0 0,'0'0'956'0'0,"0"0"22"0"0,0 0 202 0 0,0 0 312 0 0,0 0 262 0 0,0 0 117 0 0,0 0-90 0 0,0 0-220 0 0,0 0-270 0 0,0 0-281 0 0,0 0-211 0 0,0 0-155 0 0,0 0-95 0 0,-9 4 1561 0 0,14 0-1878 0 0,1-1 0 0 0,0 1 1 0 0,0-1-1 0 0,0-1 0 0 0,0 1 0 0 0,0-1 0 0 0,1 0 1 0 0,-1 0-1 0 0,1-1 0 0 0,-1 0 0 0 0,1 0 1 0 0,0-1-1 0 0,-1 1 0 0 0,1-1 0 0 0,0-1 0 0 0,-1 1 1 0 0,1-1-1 0 0,-1-1 0 0 0,1 1 0 0 0,-1-1 1 0 0,1 0-1 0 0,-1 0 0 0 0,2-2-232 0 0,14-4 151 0 0,0-1 0 0 0,-1-1 0 0 0,0-1-1 0 0,-1-1 1 0 0,-1-1 0 0 0,0 0 0 0 0,0-2 0 0 0,-1 0 0 0 0,-1-1-1 0 0,6-8-150 0 0,-16 18 12 0 0,-1-1 0 0 0,0 0-1 0 0,0-1 1 0 0,-1 1 0 0 0,0-1-1 0 0,0 0 1 0 0,-1 0 0 0 0,0-1-1 0 0,0 1 1 0 0,-1-1 0 0 0,0 0-1 0 0,-1 0 1 0 0,0 0 0 0 0,0 0-1 0 0,-1 0 1 0 0,0-1 0 0 0,0 1-1 0 0,-1 0 1 0 0,-1 0 0 0 0,1-1-12 0 0,-2 7-19 0 0,0-1 0 0 0,0 0 1 0 0,0 1-1 0 0,-1 0 0 0 0,1-1 0 0 0,-1 1 1 0 0,1 0-1 0 0,-1 0 0 0 0,0 1 0 0 0,0-1 1 0 0,-1 1-1 0 0,1-1 0 0 0,0 1 1 0 0,-1 0-1 0 0,1 0 0 0 0,-1 0 0 0 0,0 1 1 0 0,0-1-1 0 0,0 1 0 0 0,1 0 0 0 0,-1 0 1 0 0,-2 0 18 0 0,-10 2-39 0 0,1 0 0 0 0,0 1 1 0 0,0 0-1 0 0,0 2 0 0 0,0 0 1 0 0,0 0-1 0 0,0 1 0 0 0,1 1 0 0 0,0 1 1 0 0,0 0-1 0 0,1 0 0 0 0,0 1 1 0 0,0 1-1 0 0,-8 8 39 0 0,-1-3-12 0 0,2 0 38 0 0,0 1 0 0 0,1 1 0 0 0,1 1 0 0 0,0 0 0 0 0,1 1 0 0 0,1 1-1 0 0,1 1 1 0 0,1 0 0 0 0,1 0 0 0 0,0 2 0 0 0,2 0 0 0 0,-2 6-26 0 0,9-20 68 0 0,1 1 0 0 0,0 0 1 0 0,1 0-1 0 0,0 1 0 0 0,0-1 0 0 0,1 0 0 0 0,0 1 1 0 0,1-1-1 0 0,0 1 0 0 0,1-1 0 0 0,0 0 0 0 0,0 1 1 0 0,1-1-1 0 0,0 0 0 0 0,0 0 0 0 0,1 0 1 0 0,0 0-1 0 0,1 0 0 0 0,0-1 0 0 0,1 1 0 0 0,-1-1 1 0 0,2 0-1 0 0,-1-1 0 0 0,1 1 0 0 0,0-1 0 0 0,0 0 1 0 0,1-1-1 0 0,0 1 0 0 0,0-1 0 0 0,1-1 0 0 0,0 1 1 0 0,0-1-1 0 0,0-1 0 0 0,8 4-68 0 0,16 3 183 0 0,1-1 1 0 0,0-2-1 0 0,1-1 0 0 0,-1-1 0 0 0,1-3 0 0 0,0 0 1 0 0,1-2-1 0 0,-1-2 0 0 0,11-2-183 0 0,26 2 188 0 0,-72 1-248 0 0,0 0 1 0 0,1 0 0 0 0,-1-1 0 0 0,0 1 0 0 0,0 0 0 0 0,1-1 0 0 0,-1 1 0 0 0,0 0 0 0 0,1-1 0 0 0,-1 1 0 0 0,1-1 0 0 0,-1 1 0 0 0,0-1 0 0 0,1 1 0 0 0,-1-1 0 0 0,1 0 0 0 0,0 1 0 0 0,-1-1 0 0 0,1 0 0 0 0,-1 1-1 0 0,1-1 1 0 0,0 0 0 0 0,-1 1 0 0 0,1-1 0 0 0,0 0 0 0 0,0 0 0 0 0,0 1 0 0 0,0-1 0 0 0,0 0 0 0 0,0 0 0 0 0,0 1 0 0 0,0-1 0 0 0,0 0 0 0 0,0 0 0 0 0,0 0 0 0 0,0 1 0 0 0,0-1 0 0 0,0 0 0 0 0,1 1 0 0 0,-1-1-1 0 0,0 0 1 0 0,1 0 0 0 0,-1 1 0 0 0,1-1 0 0 0,-1 0 0 0 0,0 1 0 0 0,1-1 0 0 0,-1 1 0 0 0,1-1 0 0 0,0 1 0 0 0,-1-1 0 0 0,1 1 0 0 0,-1-1 0 0 0,1 1 59 0 0,-9-2-1292 0 0,-7 0-1684 0 0,5 1-2480 0 0,4 1-6270 0 0</inkml:trace>
  <inkml:trace contextRef="#ctx0" brushRef="#br0" timeOffset="495.782">715 614 10162 0 0,'0'0'4605'0'0,"0"0"-2559"0"0,0 0-931 0 0,0 0-51 0 0,0 0 47 0 0,0 0-37 0 0,0 0-158 0 0,0 0-219 0 0,0 0-187 0 0,0 0-146 0 0,0 0-88 0 0,0 0-56 0 0,0 0-35 0 0,-9 29-23 0 0,-27 89-20 0 0,27-36 357 0 0,18-57 253 0 0,-9-25-608 0 0,8-5 490 0 0,62-152 459 0 0,-42 88-897 0 0,37-64 52 0 0,-65 134-246 0 0,0 0-1 0 0,0 0 0 0 0,1-1 0 0 0,-1 1 1 0 0,0 0-1 0 0,0 0 0 0 0,0 0 1 0 0,1 0-1 0 0,-1 0 0 0 0,0 0 0 0 0,1-1 1 0 0,-1 1-1 0 0,1 0 0 0 0,-1 0 0 0 0,1-1 1 0 0,-1 1-1 0 0,1 0 0 0 0,-1-1 1 0 0,1 1-1 0 0,0 0 0 0 0,-1-1 0 0 0,1 1 1 0 0,0-1-1 0 0,0 1 0 0 0,0-1 1 0 0,-1 0-1 0 0,1 1 0 0 0,0-1 0 0 0,0 0 1 0 0,0 1-1 0 0,0-1 0 0 0,0 0 0 0 0,-1 0 1 0 0,1 0-1 0 0,0 0 0 0 0,0 0 1 0 0,0 0-1 0 0,0 0 0 0 0,0 0 0 0 0,0 0 1 0 0,0 0-1 0 0,-1 0 0 0 0,1-1 0 0 0,0 1 1 0 0,0 0-1 0 0,0-1 0 0 0,0 1 1 0 0,-1 0-1 0 0,1-1 0 0 0,0 1 0 0 0,0-1 1 0 0,-1 0-1 0 0,1 1 0 0 0,0-1 1 0 0,-1 1-1 0 0,1-1 0 0 0,-1 0 0 0 0,1 1 1 0 0,-1-1-1 0 0,1 0 0 0 0,-1 0 0 0 0,1 0 1 0 0,-1 1-1 0 0,0-1 0 0 0,1 0 1 0 0,-1 0-1 0 0,0 0 0 0 0,0 0-1 0 0,19 123 88 0 0,-15-112-553 0 0,-3-10 155 0 0,-1 0-99 0 0,0 0-134 0 0,0 0-156 0 0,0-22-6414 0 0,0 15 843 0 0,0-1-5167 0 0</inkml:trace>
  <inkml:trace contextRef="#ctx0" brushRef="#br0" timeOffset="4017.827">1112 320 848 0 0,'0'0'2743'0'0,"0"0"-801"0"0,0 0-144 0 0,0 0 205 0 0,0 0 179 0 0,0 0-43 0 0,0 0-293 0 0,0 0-435 0 0,0 0-400 0 0,0 0-289 0 0,0 0-138 0 0,3 0-9 0 0,11 2 30 0 0,0-1 0 0 0,1-1 0 0 0,-1 0 0 0 0,0-1 0 0 0,0 0 0 0 0,1-1 0 0 0,-1-1 0 0 0,-1 0 0 0 0,7-3-605 0 0,39-7 697 0 0,-19 7-428 0 0,-8 2 1480 0 0,-17 1-3824 0 0,-9 2-3354 0 0,-8 0-4617 0 0,1 1-368 0 0</inkml:trace>
  <inkml:trace contextRef="#ctx0" brushRef="#br0" timeOffset="4388.828">1283 69 11210 0 0,'0'0'1939'0'0,"0"0"-505"0"0,0 0-242 0 0,0 0 59 0 0,0 0 75 0 0,0 0-38 0 0,0 0-185 0 0,0 0-213 0 0,0 0-170 0 0,0 0-120 0 0,0 0-75 0 0,0 0-47 0 0,0 26-47 0 0,1 77-22 0 0,13-18 642 0 0,-9 87 20 0 0,-24-68-933 0 0,4-23-130 0 0,15-81-62 0 0,0 0-29 0 0,0 0-36 0 0,0 0-38 0 0,0 0-62 0 0,0 0-82 0 0,2-8-1498 0 0,12-13-2359 0 0,-9 15-121 0 0,1 1-7127 0 0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5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41 12043 0 0,'0'0'2544'0'0,"0"0"-689"0"0,0 0-356 0 0,0 0-64 0 0,0 0-108 0 0,0 0-187 0 0,0 0-282 0 0,0 0-311 0 0,0 0-229 0 0,0 0-138 0 0,0 0-68 0 0,0 0-22 0 0,0 0-9 0 0,-7-4 1286 0 0,37-32-1110 0 0,-45 35 834 0 0,-26 24-1035 0 0,34-20 74 0 0,7-2-424 0 0,-8 5 978 0 0,12-5-9773 0 0,-2-1-2485 0 0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7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4 12299 0 0,'0'0'2646'0'0,"0"0"-651"0"0,0 0-416 0 0,0 0-139 0 0,0 0-120 0 0,0 0-138 0 0,0 0-187 0 0,0 0-214 0 0,0 0-189 0 0,0 0-138 0 0,0 0-78 0 0,0 0-61 0 0,-3-4 778 0 0,-16 27-103 0 0,34-38-170 0 0,-41 27-441 0 0,26-13-379 0 0,0 1-16 0 0,0 0 28 0 0,0 0 0 0 0,0 0 13 0 0,0 0 32 0 0,0 0-37 0 0,-12 15 86 0 0,14-4-7139 0 0,-5-7 505 0 0,0-1-5006 0 0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1 244 8994 0 0,'0'0'1854'0'0,"0"0"-302"0"0,0 0-88 0 0,0 0-17 0 0,0 0-28 0 0,0 0-64 0 0,0 0-121 0 0,0 0-126 0 0,0 0-105 0 0,0 0-92 0 0,0 0-88 0 0,0 0-67 0 0,0 0-69 0 0,22-11-51 0 0,113-52 399 0 0,-117 53-820 0 0,0 0 1 0 0,0-2 0 0 0,-1 0-1 0 0,0-1 1 0 0,-1 0 0 0 0,-1-1-1 0 0,9-12-215 0 0,37-33 260 0 0,-60 59-250 0 0,-1 0-26 0 0,0 0-20 0 0,3 23 42 0 0,-1-7-49 0 0,1 0 0 0 0,1-1 1 0 0,0 0-1 0 0,1 0 0 0 0,1 0 0 0 0,0 0 0 0 0,1-1 0 0 0,0 0 0 0 0,2 0 0 0 0,-1-1 0 0 0,2 0 0 0 0,-1 0 0 0 0,2-1 1 0 0,0-1-1 0 0,0 0 0 0 0,1 0 0 0 0,4 2 43 0 0,21 4-3698 0 0,-27-12-579 0 0,-4-2-7492 0 0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17 138 6137 0 0,'0'0'2662'0'0,"0"0"-667"0"0,0 0-350 0 0,0 0-58 0 0,0 0-6 0 0,0 0-154 0 0,0 0-270 0 0,0 0-267 0 0,0 0-200 0 0,0 0-107 0 0,0 0-29 0 0,0 0-8 0 0,3 4-37 0 0,48 80 2311 0 0,-49-67-2705 0 0,-1 0 1 0 0,0 0-1 0 0,-1 0 0 0 0,-1-1 1 0 0,0 1-1 0 0,-2 0 1 0 0,0 0-1 0 0,0-1 1 0 0,-2 0-1 0 0,0 0 0 0 0,-1 0 1 0 0,0 0-1 0 0,-6 9-115 0 0,0 3 51 0 0,-5 56 25 0 0,21-127 835 0 0,28-36-830 0 0,4 2 0 0 0,37-60-81 0 0,-72 135 0 0 0,9-18-3 0 0,1 0-1 0 0,1 1 1 0 0,0 1 0 0 0,2 0 0 0 0,0 1 0 0 0,1 0 0 0 0,8-6 3 0 0,-22 22-5 0 0,0 1 1 0 0,1 0-1 0 0,-1 1 1 0 0,0-1-1 0 0,0 0 1 0 0,0 0-1 0 0,0 0 1 0 0,0 1-1 0 0,0-1 1 0 0,0 0-1 0 0,0 1 1 0 0,0-1-1 0 0,0 1 1 0 0,0 0-1 0 0,0-1 1 0 0,0 1-1 0 0,0 0 1 0 0,0-1-1 0 0,-1 1 1 0 0,1 0-1 0 0,0 0 1 0 0,-1 0-1 0 0,1-1 1 0 0,0 1 0 0 0,-1 0-1 0 0,1 0 1 0 0,-1 0-1 0 0,1 0 1 0 0,-1 0-1 0 0,0 0 1 0 0,1 0-1 0 0,-1 1 1 0 0,0-1-1 0 0,0 0 1 0 0,0 0-1 0 0,1 0 1 0 0,-1 0-1 0 0,-1 0 1 0 0,1 0-1 0 0,0 0 1 0 0,0 0-1 0 0,0 1 1 0 0,0-1-1 0 0,-1 0 1 0 0,1 0-1 0 0,0 0 1 0 0,-1 0-1 0 0,1 0 1 0 0,-1 0 0 0 0,0 0-1 0 0,1 0 5 0 0,0 1-2 0 0,0 13-70 0 0,1-9 17 0 0,-1-1 0 0 0,0 1 0 0 0,1-1 0 0 0,-2 1 0 0 0,1-1 0 0 0,-1 0 0 0 0,0 1 0 0 0,0-1 0 0 0,0 0 1 0 0,-1 0-1 0 0,0 1 0 0 0,0-1 0 0 0,0 0 0 0 0,0-1 0 0 0,-1 1 0 0 0,-2 3 55 0 0,-13-1-4144 0 0,6-6-8166 0 0,11-1 2485 0 0</inkml:trace>
  <inkml:trace contextRef="#ctx0" brushRef="#br0" timeOffset="1001.974">586 16 9186 0 0,'0'0'1804'0'0,"0"0"-286"0"0,0 0 14 0 0,0 0 98 0 0,0 0-34 0 0,0 0-194 0 0,0 0-302 0 0,0 0-266 0 0,0 0-201 0 0,0 0-125 0 0,0 0-114 0 0,-25 34-80 0 0,-80 106-59 0 0,55-55 88 0 0,45-74-306 0 0,1 1 0 0 0,-1-1 0 0 0,2 1 0 0 0,0 0 0 0 0,0 0 1 0 0,1 0-1 0 0,1 0 0 0 0,0 0 0 0 0,0 0 0 0 0,1 1 0 0 0,1-1 0 0 0,0 0 0 0 0,1 0 0 0 0,0 0 0 0 0,1 0 1 0 0,0 0-1 0 0,1-1 0 0 0,0 1 0 0 0,1-1 0 0 0,0 0 0 0 0,1 0 0 0 0,1 1-37 0 0,0-7 57 0 0,0 0-1 0 0,1-1 0 0 0,-1 0 1 0 0,1 0-1 0 0,0 0 1 0 0,0-1-1 0 0,0-1 1 0 0,1 1-1 0 0,-1-1 1 0 0,1-1-1 0 0,-1 1 1 0 0,1-1-1 0 0,-1-1 1 0 0,1 0-1 0 0,0 0 0 0 0,-1-1 1 0 0,1 1-1 0 0,2-2-56 0 0,11-2 159 0 0,0-1 0 0 0,0-1 0 0 0,-1-1 0 0 0,0-1-1 0 0,0-1 1 0 0,-1-1 0 0 0,0 0 0 0 0,0-2 0 0 0,-2 0 0 0 0,1-1-1 0 0,-1-2-158 0 0,-3 6 49 0 0,0-1 0 0 0,-1-1-1 0 0,-1 0 1 0 0,1-1 0 0 0,-2 0 0 0 0,0-1-1 0 0,-1-1 1 0 0,0 0 0 0 0,-1 0-1 0 0,0-1 1 0 0,-1 0 0 0 0,-1-1 0 0 0,0 0-1 0 0,-2 0 1 0 0,0-1 0 0 0,0 0-1 0 0,-2 0 1 0 0,0 0 0 0 0,-1 0-1 0 0,0-1 1 0 0,-2 1 0 0 0,0-1 0 0 0,-1-5-49 0 0,-1 18-36 0 0,0-1 0 0 0,-1 1-1 0 0,0 0 1 0 0,0 0 0 0 0,0 0 0 0 0,0 0 0 0 0,-1 0 0 0 0,0 0 0 0 0,0 0 0 0 0,0 1 0 0 0,-1 0 0 0 0,1 0 0 0 0,-1 0 0 0 0,0 0 0 0 0,0 0 0 0 0,0 1 0 0 0,-1-1 0 0 0,0 1 0 0 0,1 0 0 0 0,-1 1 0 0 0,0-1 0 0 0,0 1 0 0 0,0 0-1 0 0,-1 0 1 0 0,1 1 0 0 0,0-1 0 0 0,-2 1 36 0 0,-9-2-410 0 0,-1 0 0 0 0,0 1-1 0 0,0 1 1 0 0,0 0 0 0 0,0 1 0 0 0,0 1-1 0 0,1 1 1 0 0,-6 2 410 0 0,-52 15-3507 0 0,27 0-4107 0 0,25-7-3758 0 0</inkml:trace>
  <inkml:trace contextRef="#ctx0" brushRef="#br0" timeOffset="1401.312">489 274 9874 0 0,'0'0'1804'0'0,"0"0"-419"0"0,0 0-24 0 0,0 0 161 0 0,0 0 13 0 0,0 0-123 0 0,0 0-254 0 0,0 0-273 0 0,0 0-186 0 0,0 0-145 0 0,0 0-110 0 0,0 0-96 0 0,0 0-31 0 0,0-2-45 0 0,3-1-179 0 0,0 0 0 0 0,0 0 1 0 0,1 1-1 0 0,-1-1 0 0 0,1 1 0 0 0,-1 0 0 0 0,1 0 0 0 0,0 0 0 0 0,0 1 0 0 0,0-1 0 0 0,0 1 0 0 0,0 0 0 0 0,0 0 0 0 0,1 0 0 0 0,-1 1 0 0 0,0-1 0 0 0,0 1 0 0 0,0 0 0 0 0,2 1-93 0 0,6-3 86 0 0,143-16 1145 0 0,-154 17-1219 0 0,1 1 0 0 0,-1 0 1 0 0,1 0-1 0 0,-1 0 0 0 0,1 0 0 0 0,-1 0 1 0 0,1 0-1 0 0,-1 1 0 0 0,1-1 0 0 0,-1 1 0 0 0,0-1 1 0 0,1 1-1 0 0,-1-1 0 0 0,1 1 0 0 0,-1 0 1 0 0,0-1-1 0 0,1 1 0 0 0,-1 0 0 0 0,0 0 1 0 0,0 0-1 0 0,0 0 0 0 0,0 0 0 0 0,0 0 0 0 0,0 0 1 0 0,0 1-1 0 0,0-1 0 0 0,0 0 0 0 0,-1 1 1 0 0,1-1-1 0 0,0 0 0 0 0,-1 1 0 0 0,1-1 0 0 0,-1 1 1 0 0,1-1-1 0 0,-1 1 0 0 0,0-1 0 0 0,0 1 1 0 0,0-1-1 0 0,1 1 0 0 0,-2-1 0 0 0,1 1 0 0 0,0 0-12 0 0,0 1 22 0 0,0-1-1 0 0,-1 1 0 0 0,1-1 0 0 0,1 1 0 0 0,-1-1 0 0 0,0 1 0 0 0,1-1 0 0 0,-1 1 1 0 0,1-1-1 0 0,0 0 0 0 0,-1 1 0 0 0,1-1 0 0 0,0 0 0 0 0,1 0 0 0 0,-1 1 0 0 0,0-1 1 0 0,1 0-1 0 0,-1 0 0 0 0,1 0 0 0 0,0-1 0 0 0,-1 1 0 0 0,1 0 0 0 0,0-1 1 0 0,0 1-1 0 0,0-1 0 0 0,0 1 0 0 0,0-1 0 0 0,1 0 0 0 0,-1 0 0 0 0,0 0 0 0 0,0 0 1 0 0,1-1-1 0 0,-1 1 0 0 0,1 0 0 0 0,-1-1 0 0 0,1 0 0 0 0,-1 1 0 0 0,1-1 0 0 0,-1 0 1 0 0,0 0-1 0 0,1-1 0 0 0,-1 1 0 0 0,1-1 0 0 0,1 1-21 0 0,0 0 14 0 0,0 0 0 0 0,0 0-1 0 0,0 0 1 0 0,1-1 0 0 0,-1 1 0 0 0,0-1-1 0 0,0 0 1 0 0,0 0 0 0 0,0 0 0 0 0,0-1 0 0 0,0 1-1 0 0,0-1 1 0 0,-1 0 0 0 0,1 0 0 0 0,-1-1-1 0 0,1 1 1 0 0,-1-1-14 0 0,8-27-2254 0 0,-10 21-269 0 0,0 0-4671 0 0,-1 5-3886 0 0</inkml:trace>
  <inkml:trace contextRef="#ctx0" brushRef="#br0" timeOffset="4050.016">1256 351 2833 0 0,'0'0'3754'0'0,"0"0"-1991"0"0,0 0-762 0 0,0 0 46 0 0,0 0 199 0 0,0 0 175 0 0,0 0 32 0 0,0 0-134 0 0,0 0-152 0 0,0 0-175 0 0,0 0-149 0 0,17 5-122 0 0,53 14-75 0 0,1-25 756 0 0,-60 2-1163 0 0,1 1-100 0 0,1-1 1 0 0,-1-1-1 0 0,0 1 0 0 0,0-2 0 0 0,0 0 0 0 0,-1 0 0 0 0,0-1 0 0 0,0-1 0 0 0,0 1 1 0 0,-1-2-1 0 0,-1 1 0 0 0,1-2 0 0 0,-1 1 0 0 0,-1-1 0 0 0,0 0 0 0 0,0-1 0 0 0,-1 0 0 0 0,0 0 1 0 0,-1-2-140 0 0,-5 11 0 0 0,1 0 0 0 0,-1 0 0 0 0,-1-1 0 0 0,1 1 0 0 0,0 0 0 0 0,0 0 0 0 0,-1-1 0 0 0,0 1 0 0 0,1-1 0 0 0,-1 1 0 0 0,0 0 0 0 0,0-1 0 0 0,0 1 0 0 0,0-1 0 0 0,-1 1 0 0 0,1 0 0 0 0,-1-1 0 0 0,1 1 0 0 0,-1 0 0 0 0,0-1 0 0 0,0 1 0 0 0,0 0 0 0 0,0 0 0 0 0,0 0 0 0 0,-1 0 0 0 0,1 0 0 0 0,-1 0 0 0 0,1 0 0 0 0,-1 0 0 0 0,0 1 0 0 0,1-1 0 0 0,-1 1 0 0 0,0-1 0 0 0,0 1 0 0 0,0-1 0 0 0,0 1 0 0 0,0 0 0 0 0,-1 0 0 0 0,1 0 0 0 0,0 0 0 0 0,0 1 0 0 0,-1-1 0 0 0,1 1 0 0 0,0-1 0 0 0,-1 1 0 0 0,-1 0 0 0 0,-15 1-51 0 0,0 1 0 0 0,0 2 1 0 0,0 0-1 0 0,1 0 0 0 0,-1 2 0 0 0,1 0 1 0 0,1 1-1 0 0,-1 1 0 0 0,1 1 1 0 0,0 0-1 0 0,1 1 0 0 0,0 1 1 0 0,1 1-1 0 0,-6 5 51 0 0,2-4 19 0 0,1 1 0 0 0,0 0 1 0 0,1 1-1 0 0,0 1 0 0 0,1 1 0 0 0,1 0 1 0 0,1 1-1 0 0,0 1 0 0 0,2 0 0 0 0,-9 17-19 0 0,19-32 46 0 0,0 1 0 0 0,1-1 0 0 0,-1 1 0 0 0,1 0 0 0 0,0-1 0 0 0,1 1 0 0 0,-1 0 0 0 0,1 0 0 0 0,0 0 0 0 0,0 0 0 0 0,0-1 0 0 0,1 1 0 0 0,-1 0 0 0 0,1 0 0 0 0,0-1 0 0 0,1 1 0 0 0,-1 0 0 0 0,1-1 0 0 0,0 1 0 0 0,0-1 0 0 0,1 0 0 0 0,-1 0 0 0 0,1 0 0 0 0,0 0 0 0 0,0 0 0 0 0,0 0 0 0 0,0-1 0 0 0,1 0 0 0 0,-1 1 0 0 0,1-1 0 0 0,0 0 0 0 0,0-1 0 0 0,0 1 0 0 0,1-1 0 0 0,1 1-46 0 0,21 9 164 0 0,0-2 0 0 0,1-1 0 0 0,0-1 0 0 0,0-2 0 0 0,1 0 1 0 0,-1-2-1 0 0,1-1 0 0 0,0-2 0 0 0,0 0 0 0 0,0-2 0 0 0,9-2-164 0 0,24 2 119 0 0,48-14-285 0 0,-103 4-2943 0 0,-18 7-8247 0 0,3 1-648 0 0</inkml:trace>
  <inkml:trace contextRef="#ctx0" brushRef="#br0" timeOffset="4639.986">1875 458 10658 0 0,'0'0'2870'0'0,"0"0"-981"0"0,0 0-537 0 0,0 0-126 0 0,0 0-62 0 0,0 0-91 0 0,0 0-155 0 0,0 0-174 0 0,0 0-140 0 0,0 0-116 0 0,0 0-104 0 0,0 0-76 0 0,0 0-72 0 0,-28 31-28 0 0,-84 98-19 0 0,66-57 88 0 0,44-68-250 0 0,0 0-1 0 0,1 1 1 0 0,-1-1 0 0 0,1 1-1 0 0,0-1 1 0 0,0 1 0 0 0,0 0-1 0 0,1-1 1 0 0,0 1 0 0 0,0 0-1 0 0,0-1 1 0 0,0 1 0 0 0,1 0-1 0 0,-1 0 1 0 0,1-1 0 0 0,0 1-1 0 0,1-1 1 0 0,-1 1 0 0 0,1-1-1 0 0,0 0 1 0 0,1 1-27 0 0,1 0 46 0 0,0-1 0 0 0,1 1 0 0 0,-1-1 0 0 0,1 0 0 0 0,0-1 0 0 0,1 1 0 0 0,-1-1 0 0 0,1 0 0 0 0,-1-1 0 0 0,1 1 0 0 0,0-1 0 0 0,0 0 0 0 0,0 0 0 0 0,0-1 0 0 0,0 0 0 0 0,0 0 0 0 0,1 0 0 0 0,-1-1 0 0 0,0 0 0 0 0,0 0 0 0 0,1 0 0 0 0,-1-1 0 0 0,0 0 0 0 0,2-1-46 0 0,148-53 759 0 0,-143 50-726 0 0,0 0 0 0 0,-1 0 0 0 0,1-1 0 0 0,-1-1-1 0 0,0 0 1 0 0,-1-1 0 0 0,0 0 0 0 0,0-1 0 0 0,-1 0 0 0 0,0 0 0 0 0,0-1 0 0 0,-1-1-1 0 0,0 1 1 0 0,-1-2 0 0 0,0 1 0 0 0,-1-1 0 0 0,-1 0 0 0 0,1 0 0 0 0,-2-1 0 0 0,0 0-1 0 0,0 0 1 0 0,-1 0 0 0 0,1-13-33 0 0,-5 22-32 0 0,-1 0 0 0 0,1-1-1 0 0,-1 1 1 0 0,0 0 0 0 0,0 0-1 0 0,-1 0 1 0 0,1 0 0 0 0,-1 1-1 0 0,0-1 1 0 0,0 0 0 0 0,0 1-1 0 0,0-1 1 0 0,-1 1 0 0 0,1 0-1 0 0,-1-1 1 0 0,0 1 0 0 0,0 1-1 0 0,0-1 1 0 0,0 0 0 0 0,-1 1-1 0 0,1-1 1 0 0,-1 1 0 0 0,0 0 0 0 0,1 0-1 0 0,-1 1 1 0 0,0-1 0 0 0,0 1-1 0 0,0 0 1 0 0,0 0 0 0 0,0 0-1 0 0,0 0 1 0 0,-4 1 32 0 0,-5-2-509 0 0,-1 0 1 0 0,1 1-1 0 0,0 1 0 0 0,-1 0 1 0 0,1 0-1 0 0,-1 2 1 0 0,1 0-1 0 0,-1 0 0 0 0,-8 4 509 0 0,-7 4-4919 0 0,9-2-6628 0 0</inkml:trace>
  <inkml:trace contextRef="#ctx0" brushRef="#br0" timeOffset="4889.486">1709 650 11674 0 0,'0'0'4381'0'0,"0"0"-2005"0"0,0 0-891 0 0,0 0-151 0 0,0 0-110 0 0,0 0-164 0 0,0 0-210 0 0,0 0-183 0 0,0 0-157 0 0,0 0-120 0 0,0 0-90 0 0,0 0-64 0 0,32-10-45 0 0,96-26-39 0 0,-81 31 60 0 0,-42 8-163 0 0,135 38 385 0 0,-127-37-426 0 0,-1-1 0 0 0,1 0 0 0 0,0-1 1 0 0,0 0-1 0 0,0-1 0 0 0,1-1 1 0 0,-1 0-1 0 0,0 0 0 0 0,2-2-8 0 0,18-21-593 0 0,-31 10-2231 0 0,-2-3-3696 0 0,0 14 5603 0 0,0-2-10707 0 0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1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0 0 0,'0'0'2244'0'0,"0"0"-239"0"0,0 0 93 0 0,0 0 173 0 0,0 0 37 0 0,0 0-154 0 0,0 0-281 0 0,0 0-301 0 0,0 0-271 0 0,0 0-198 0 0,0 0-129 0 0,0 0-115 0 0,0 0-78 0 0,5 15 7746 0 0,79-8-8142 0 0,291-21 155 0 0,-319 13-354 0 0,-60-6-2568 0 0,-19 4-2645 0 0,14 0 15 0 0,4 2 776 0 0,-2 1-7535 0 0</inkml:trace>
  <inkml:trace contextRef="#ctx0" brushRef="#br0" timeOffset="342.085">301 0 16532 0 0,'0'0'2139'0'0,"0"0"-620"0"0,0 0-356 0 0,0 0-45 0 0,0 0-32 0 0,0 0-102 0 0,0 0-168 0 0,0 0-146 0 0,0 0-114 0 0,0 0-77 0 0,0 0-28 0 0,0 0-57 0 0,0 0-26 0 0,-2 15-17 0 0,-8 122 731 0 0,11-98-905 0 0,-2 0 0 0 0,-1 0 1 0 0,-3 0-1 0 0,-1 0 1 0 0,-3 5-178 0 0,-27 102 90 0 0,31-130 43 0 0,2-25-7365 0 0,3 3 1583 0 0,0-2-6447 0 0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5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70 0 0 0,'0'0'1158'0'0,"0"0"175"0"0,0 0 174 0 0,0 0 179 0 0,0 0 174 0 0,0 0 46 0 0,0 0-86 0 0,0 0-155 0 0,0 0-168 0 0,0 0-155 0 0,-1-4-123 0 0,-5-14-83 0 0,3 17 5035 0 0,0 20-6139 0 0,15 386 1048 0 0,-9-274-937 0 0,-3-129-93 0 0,0-2-19 0 0,0 0 29 0 0,0 0 54 0 0,0 0 30 0 0,0 0 29 0 0,0 0 44 0 0,0 0 23 0 0,0-12 439 0 0,-15-106-237 0 0,17 97-441 0 0,1-1 0 0 0,0 1 0 0 0,1 0 1 0 0,2 0-1 0 0,0 0 0 0 0,1 1 1 0 0,1 0-1 0 0,1 0 0 0 0,7-11-1 0 0,62-99-1 0 0,-74 121 2 0 0,1 1 0 0 0,0-1 0 0 0,1 1 0 0 0,-1 0-1 0 0,2 1 1 0 0,-1 0 0 0 0,1 0 0 0 0,0 0 0 0 0,0 1 0 0 0,1 0 0 0 0,0 0-1 0 0,0 1 1 0 0,1 0 0 0 0,-1 0 0 0 0,1 1 0 0 0,0 0 0 0 0,0 1 0 0 0,0 0-1 0 0,1 0 1 0 0,-1 1 0 0 0,1 1 0 0 0,6-1-1 0 0,-11 5 15 0 0,0 1 0 0 0,0 0 0 0 0,0 0 0 0 0,-1 0 0 0 0,0 1 0 0 0,0-1 0 0 0,0 1 0 0 0,0 0-1 0 0,-1 0 1 0 0,0 1 0 0 0,0-1 0 0 0,0 1 0 0 0,0-1 0 0 0,-1 1 0 0 0,0 0 0 0 0,0 0 0 0 0,-1 0 0 0 0,0 0 0 0 0,0 0 0 0 0,0 1 0 0 0,-1-1 0 0 0,0 0 0 0 0,0 0 0 0 0,-1 3-15 0 0,3 90 420 0 0,-2-98-412 0 0,0-1-12 0 0,0 0 16 0 0,0 0-16 0 0,0 0-15 0 0,0 0-12 0 0,0 0 14 0 0,0 0-12 0 0,0 0-5 0 0,0 0 12 0 0,0 0-37 0 0,0 0-33 0 0,0 0-45 0 0,0 0-45 0 0,-17-20-4781 0 0,12 14-3425 0 0,3 2-2931 0 0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7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34 6393 0 0,'0'0'3722'0'0,"0"0"-1522"0"0,0 0-576 0 0,0 0 18 0 0,0 0 46 0 0,0 0-52 0 0,0 0-202 0 0,0 0-302 0 0,0 0-238 0 0,0 0-181 0 0,0 0-94 0 0,0 0-37 0 0,0 0-34 0 0,0-7-27 0 0,-10-20 1383 0 0,-3 48-1299 0 0,20-29-188 0 0,-26 40 136 0 0,19-32-550 0 0,0 0-30 0 0,0 0 3 0 0,0 0-38 0 0,0 0-33 0 0,0 0-78 0 0,0 0-95 0 0,13-3-11220 0 0,-9 6 20 0 0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8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19 10234 0 0,'0'0'2625'0'0,"0"0"-798"0"0,0 0-282 0 0,0 0 104 0 0,0 0 93 0 0,0 0-94 0 0,0 0-286 0 0,0 0-306 0 0,0 0-232 0 0,0 0-163 0 0,0 0-72 0 0,0 0-68 0 0,0-7 701 0 0,-35 30-638 0 0,8 1-506 0 0,27-23-66 0 0,0-1-12 0 0,0 0 12 0 0,0 0-16 0 0,0 0 15 0 0,0 0 1 0 0,0 0-21 0 0,25-27-49 0 0,3-5 244 0 0,-28 32-110 0 0,0 0-19 0 0,0 0 24 0 0,0 0 10 0 0,-5 4 1110 0 0,3-2-942 0 0,0 0-3343 0 0,0 1-9743 0 0,2 1 540 0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31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4233 0 0,'0'0'2540'0'0,"0"0"-504"0"0,0 0-157 0 0,0 0 6 0 0,0 0-44 0 0,0 0-170 0 0,0 0-256 0 0,0 0-250 0 0,0 0-239 0 0,0 0-178 0 0,0 0-112 0 0,0 0-84 0 0,0 0-72 0 0,3 11 4428 0 0,-2-11-4821 0 0,20 1 438 0 0,52 5-49 0 0,-43-4-333 0 0,1-2 0 0 0,-1-1 1 0 0,0-2-1 0 0,0 0 0 0 0,19-6-143 0 0,36-4 203 0 0,-39 6-950 0 0,-53 7-534 0 0,-17 1-2378 0 0,9 6-4657 0 0,9-3-3314 0 0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9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0 0 0,'0'0'1694'0'0,"0"0"58"0"0,0 0 60 0 0,0 0 124 0 0,0 0 77 0 0,0 0-64 0 0,0 0-216 0 0,0 0-287 0 0,0 0-290 0 0,0 0-198 0 0,0 0-118 0 0,0 0-58 0 0,0 0-10 0 0,4 17 6548 0 0,-2-11-7360 0 0,7 1 136 0 0,0 0-1 0 0,1 0 1 0 0,0-1 0 0 0,0-1-1 0 0,1 1 1 0 0,-1-2 0 0 0,1 1 0 0 0,0-2-1 0 0,1 1 1 0 0,-1-1 0 0 0,0-1-1 0 0,1 0 1 0 0,0-1 0 0 0,-1 0 0 0 0,1-1-1 0 0,0 0 1 0 0,8-2-96 0 0,-1 2 35 0 0,0-1-1 0 0,0-1 1 0 0,0-1 0 0 0,0-1-1 0 0,-1 0 1 0 0,0-2 0 0 0,0 0-1 0 0,0-1 1 0 0,13-7-35 0 0,-27 12 6 0 0,19-8 17 0 0,0-1 0 0 0,-1 0-1 0 0,0-2 1 0 0,-1-1 0 0 0,-1-1 0 0 0,0-1-1 0 0,-1 0 1 0 0,3-4-23 0 0,-11 9 23 0 0,-1-1 0 0 0,0 0-1 0 0,0 0 1 0 0,-1-1 0 0 0,-1 0 0 0 0,0-1-1 0 0,-1 1 1 0 0,0-1 0 0 0,-1-1 0 0 0,-1 0-1 0 0,0 1 1 0 0,-1-2 0 0 0,-1 1 0 0 0,2-14-23 0 0,-5 23-6 0 0,0 0 0 0 0,0 0 1 0 0,-1 1-1 0 0,0-1 0 0 0,0 0 1 0 0,-1 0-1 0 0,1 1 1 0 0,-1-1-1 0 0,0 1 0 0 0,-1-1 1 0 0,1 1-1 0 0,-1 0 0 0 0,0 0 1 0 0,-1 0-1 0 0,1 1 0 0 0,-1-1 1 0 0,0 1-1 0 0,0-1 0 0 0,0 1 1 0 0,0 1-1 0 0,-1-1 0 0 0,0 1 1 0 0,0-1-1 0 0,0 1 0 0 0,0 1 1 0 0,0-1-1 0 0,-1 1 0 0 0,-3-2 6 0 0,-1 1-21 0 0,0-1 0 0 0,0 1 0 0 0,-1 1 0 0 0,1 0 0 0 0,-1 0 0 0 0,1 1 0 0 0,-1 1 0 0 0,0 0 0 0 0,0 0 0 0 0,1 1 0 0 0,-1 0 0 0 0,1 1 0 0 0,-1 0 0 0 0,1 1 0 0 0,-6 2 21 0 0,-11 5-6 0 0,0 2-1 0 0,0 0 0 0 0,1 2 1 0 0,1 1-1 0 0,0 1 0 0 0,2 1 1 0 0,0 1-1 0 0,0 1 0 0 0,2 1 1 0 0,0 1-1 0 0,2 1 0 0 0,0 1 1 0 0,2 0-1 0 0,-12 21 7 0 0,24-30 50 0 0,1 0 0 0 0,0 1 0 0 0,1-1 0 0 0,0 1 1 0 0,1 0-1 0 0,1 0 0 0 0,1 0 0 0 0,0 0 0 0 0,1 0 0 0 0,0 0 0 0 0,1 0 0 0 0,1-1 0 0 0,0 1 1 0 0,1-1-1 0 0,1 1 0 0 0,0-1 0 0 0,1-1 0 0 0,1 1 0 0 0,1 1-50 0 0,-4-4 53 0 0,1-1-1 0 0,1 0 1 0 0,0 0 0 0 0,0 0-1 0 0,1-1 1 0 0,0 0 0 0 0,0 0-1 0 0,1-1 1 0 0,0 0-1 0 0,1 0 1 0 0,0-1 0 0 0,0 0-1 0 0,1 0 1 0 0,-1-1 0 0 0,1 0-1 0 0,1-1 1 0 0,-1 0-1 0 0,1-1 1 0 0,0 0 0 0 0,0-1-1 0 0,0 0 1 0 0,0-1 0 0 0,0 0-1 0 0,1 0 1 0 0,-1-2-1 0 0,8 1-52 0 0,1-1 85 0 0,0-1 0 0 0,0 0 0 0 0,0-1 0 0 0,0-2 0 0 0,-1 0 0 0 0,17-6-85 0 0,28-12 184 0 0,-53 19-82 0 0,-11 2-557 0 0,-7-6-5651 0 0,7 7 248 0 0,0 0-6568 0 0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1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24 262 2833 0 0,'0'0'2348'0'0,"0"0"-78"0"0,0 0-27 0 0,0 0-54 0 0,0 0-70 0 0,0 0-144 0 0,0 0-202 0 0,0 0-238 0 0,0 0-292 0 0,0 0-222 0 0,0 0-157 0 0,0 0-128 0 0,0 0-67 0 0,-4-2-59 0 0,-12-8-62 0 0,12 7-72 0 0,4 3-60 0 0,23-25 1531 0 0,147-147-773 0 0,-115 123-1071 0 0,-45 97-97 0 0,-8-38 17 0 0,1 0 0 0 0,0 0 0 0 0,0-1 0 0 0,1 1 0 0 0,0 0 0 0 0,1-1 0 0 0,0 0 0 0 0,0 0 0 0 0,1-1 0 0 0,0 1 0 0 0,0-1 0 0 0,1 0 0 0 0,0-1 0 0 0,1 0 0 0 0,0 0 0 0 0,0 0 0 0 0,2 0-23 0 0,8 5-98 0 0,29 22-669 0 0,-21-4-4369 0 0,-22-25-839 0 0,1-1-6273 0 0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0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88 13235 0 0,'0'0'2072'0'0,"0"0"-465"0"0,0 0-190 0 0,0 0-54 0 0,0 0-27 0 0,0 0-147 0 0,0 0-286 0 0,0 0-221 0 0,0 0-151 0 0,0 0-102 0 0,0 0-92 0 0,0 0-61 0 0,-12 17-69 0 0,-41 56-59 0 0,46-63-98 0 0,1 0 0 0 0,-1 1 0 0 0,1 0 0 0 0,1 0 0 0 0,0 1 0 0 0,1 0 0 0 0,0-1 0 0 0,1 1 0 0 0,0 1 0 0 0,1 1-50 0 0,-4 12 42 0 0,5-22-40 0 0,-1 0 0 0 0,1 0 0 0 0,0 0 0 0 0,0 1 0 0 0,0-1 0 0 0,0 0 0 0 0,1 1 0 0 0,0-1 0 0 0,0 1 0 0 0,0-1 0 0 0,1 0 0 0 0,-1 1 0 0 0,1-1 0 0 0,0 0 0 0 0,0 1 0 0 0,1-1 0 0 0,-1 0 0 0 0,1 0 0 0 0,0 0 0 0 0,0 0 0 0 0,0 0 0 0 0,0-1 0 0 0,1 1 0 0 0,0-1 0 0 0,0 1 0 0 0,0-1 0 0 0,0 0 0 0 0,0 0 0 0 0,0 0 0 0 0,1 0 0 0 0,0-1 0 0 0,-1 0 0 0 0,1 1 0 0 0,0-1 0 0 0,0-1 0 0 0,0 1 0 0 0,4 1-2 0 0,9-4 88 0 0,1-1 1 0 0,-1 0-1 0 0,0-1 0 0 0,1 0 0 0 0,-1-2 0 0 0,-1 0 0 0 0,1-1 1 0 0,-1-1-1 0 0,0 0 0 0 0,0-1 0 0 0,-1-1 0 0 0,0 0 0 0 0,0-1 0 0 0,-1-1 1 0 0,-1 0-1 0 0,0-1 0 0 0,0 0 0 0 0,-1-1 0 0 0,-1-1 0 0 0,5-6-88 0 0,-8 12 51 0 0,1-1 0 0 0,-1 1 0 0 0,-1-1-1 0 0,0 0 1 0 0,0-1 0 0 0,-1 0 0 0 0,0 0-1 0 0,0 0 1 0 0,-1-1 0 0 0,-1 0-1 0 0,0 0 1 0 0,0 0 0 0 0,-1 0 0 0 0,-1 0-1 0 0,0-1 1 0 0,0 1 0 0 0,-1-1 0 0 0,-1 0-1 0 0,0 1 1 0 0,0-1 0 0 0,-1 0-51 0 0,-3 6-41 0 0,0 1 1 0 0,0 0-1 0 0,0 0 1 0 0,-1 1-1 0 0,0-1 1 0 0,0 1-1 0 0,0 0 1 0 0,-1 0-1 0 0,1 1 1 0 0,-1 0-1 0 0,0 0 1 0 0,0 0-1 0 0,0 0 1 0 0,0 1-1 0 0,0 0 1 0 0,0 0-1 0 0,-1 1 1 0 0,1 0-1 0 0,-1 0 1 0 0,1 0-1 0 0,-1 1 1 0 0,1 0-1 0 0,-1 0 1 0 0,1 1-1 0 0,-1 0 1 0 0,1 0-1 0 0,-1 0 1 0 0,1 1-1 0 0,0 0 1 0 0,-5 2 40 0 0,-86 46-2442 0 0,40-6-4923 0 0,41-29-4381 0 0</inkml:trace>
  <inkml:trace contextRef="#ctx0" brushRef="#br0" timeOffset="269.769">9 320 12803 0 0,'0'0'2478'0'0,"0"0"-699"0"0,0 0-358 0 0,0 0-68 0 0,0 0-68 0 0,0 0-143 0 0,0 0-255 0 0,0 0-245 0 0,0 0-181 0 0,0 0-115 0 0,0 0-52 0 0,0 0-18 0 0,0 0-2 0 0,9-5-22 0 0,84-27 489 0 0,-62 30-456 0 0,0 1 0 0 0,0 2 0 0 0,0 1 0 0 0,0 2 0 0 0,0 1 0 0 0,0 1 0 0 0,0 2-285 0 0,68-1 880 0 0,-85-25-1663 0 0,-13 1-6135 0 0,-1 16 5357 0 0,0-4-10380 0 0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7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264 191 4417 0 0,'0'0'1964'0'0,"0"0"-234"0"0,0 0-4 0 0,0 0 169 0 0,0 0 116 0 0,0 0-105 0 0,0 0-294 0 0,0 0-377 0 0,0 0-283 0 0,0 0-217 0 0,0 0-162 0 0,0 0-79 0 0,0 0-95 0 0,-11-6-70 0 0,-37-17-30 0 0,46 23-281 0 0,1 0 1 0 0,-1 0-1 0 0,0 0 1 0 0,1-1-1 0 0,-1 2 1 0 0,0-1 0 0 0,1 0-1 0 0,-1 0 1 0 0,1 0-1 0 0,-1 1 1 0 0,0-1-1 0 0,1 1 1 0 0,-1 0-1 0 0,1-1 1 0 0,-1 1 0 0 0,1 0-1 0 0,-1 0 1 0 0,1 0-1 0 0,0 0 1 0 0,-1 0-1 0 0,1 0 1 0 0,0 0-1 0 0,0 0 1 0 0,0 0-1 0 0,0 1 1 0 0,0-1 0 0 0,0 0-1 0 0,0 1 1 0 0,0-1-1 0 0,1 1 1 0 0,-1-1-1 0 0,0 2-18 0 0,-3 3 79 0 0,-15 20 39 0 0,1 0 1 0 0,2 1-1 0 0,0 1 1 0 0,2 1-1 0 0,1 0 0 0 0,2 1 1 0 0,0 0-1 0 0,2 0 1 0 0,2 1-1 0 0,0 1 1 0 0,2-1-1 0 0,2 1 0 0 0,1 0 1 0 0,1-1-1 0 0,2 4-118 0 0,-1-30 31 0 0,0 0 0 0 0,1 1 0 0 0,0-1 0 0 0,0 0 0 0 0,1 0 0 0 0,-1 1 0 0 0,1-1 0 0 0,0-1-1 0 0,1 1 1 0 0,-1 0 0 0 0,1 0 0 0 0,0-1 0 0 0,0 0 0 0 0,0 1 0 0 0,1-1 0 0 0,0 0 0 0 0,-1-1 0 0 0,1 1 0 0 0,1-1-1 0 0,-1 0 1 0 0,0 0 0 0 0,1 0 0 0 0,0 0 0 0 0,-1-1 0 0 0,1 1 0 0 0,0-2 0 0 0,0 1 0 0 0,0 0 0 0 0,1-1 0 0 0,-1 0-1 0 0,0 0 1 0 0,0 0 0 0 0,1-1 0 0 0,0 0-31 0 0,9 0 114 0 0,-1-1 0 0 0,1 0 0 0 0,-1-2 1 0 0,0 1-1 0 0,0-2 0 0 0,0 0 0 0 0,0-1 0 0 0,0 0 0 0 0,5-3-114 0 0,16-10 123 0 0,-2-1 0 0 0,0-1 1 0 0,0-2-1 0 0,-2-1 0 0 0,-1-1 0 0 0,-1-2 1 0 0,-1-1-1 0 0,-2-1 0 0 0,0-2 0 0 0,-2 0 0 0 0,-1-1 1 0 0,-2-2-1 0 0,12-25-123 0 0,-25 44 3 0 0,-1 0 1 0 0,-1-1-1 0 0,-1 0 1 0 0,0 0-1 0 0,-1 0 1 0 0,-1-1-1 0 0,0 1 1 0 0,-1-1-1 0 0,0 0 1 0 0,-2 0-1 0 0,0 1 1 0 0,0-1-1 0 0,-3-9-3 0 0,-1 16-74 0 0,0 0-1 0 0,-1 0 1 0 0,0 0-1 0 0,0 1 1 0 0,-1 0-1 0 0,0 0 1 0 0,-1 0-1 0 0,0 1 1 0 0,0 0-1 0 0,0 0 1 0 0,-1 1-1 0 0,0 0 1 0 0,0 0-1 0 0,-1 0 1 0 0,1 1-1 0 0,-1 1 1 0 0,0 0-1 0 0,-1 0 1 0 0,1 1-1 0 0,-1 0 1 0 0,0 0 0 0 0,1 1-1 0 0,-1 0 1 0 0,0 1-1 0 0,0 0 1 0 0,0 1-1 0 0,0 0 1 0 0,0 0-1 0 0,0 1 1 0 0,0 1-1 0 0,0-1 1 0 0,0 2-1 0 0,-8 2 75 0 0,-4 3-369 0 0,1 0-1 0 0,0 2 1 0 0,1 0-1 0 0,0 2 1 0 0,0 0-1 0 0,1 1 1 0 0,1 1-1 0 0,1 0 1 0 0,-8 8 369 0 0,-81 94-9301 0 0,87-92-1576 0 0</inkml:trace>
  <inkml:trace contextRef="#ctx0" brushRef="#br0" timeOffset="343.62">1 563 7810 0 0,'0'0'2064'0'0,"0"0"-226"0"0,0 0-59 0 0,0 0 13 0 0,0 0-90 0 0,0 0-196 0 0,0 0-239 0 0,0 0-226 0 0,0 0-186 0 0,0 0-163 0 0,0 0-88 0 0,0 0-78 0 0,25-29-60 0 0,78-91-48 0 0,-60 81 206 0 0,-31 34-502 0 0,1 1-1 0 0,-1 0 1 0 0,1 1 0 0 0,0 0 0 0 0,1 1-1 0 0,-1 0 1 0 0,0 1 0 0 0,0 1 0 0 0,1 0-1 0 0,-1 1 1 0 0,3 1-122 0 0,83 45 591 0 0,-44-14-247 0 0,-43-27-214 0 0,1-1 1 0 0,-1 0 0 0 0,1-1-1 0 0,0 0 1 0 0,0-1-1 0 0,0-1 1 0 0,0 0-1 0 0,1-1 1 0 0,-1 0-1 0 0,1-1-130 0 0,-13 0-14 0 0,-1 0-16 0 0,0 0-34 0 0,0 0-40 0 0,-6-20-6753 0 0,3 15 2759 0 0,1 1-7425 0 0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55 15835 0 0,'0'0'2282'0'0,"0"0"-1479"0"0,0 0-504 0 0,0 0 121 0 0,0 0 233 0 0,0 0 173 0 0,0 0-1 0 0,-9 31-178 0 0,-30 101-193 0 0,-18 103 302 0 0,52-217-713 0 0,2 1 1 0 0,0-1 0 0 0,0 0-1 0 0,2 1 1 0 0,0-1 0 0 0,1 1-1 0 0,2 2-43 0 0,-2-21 18 0 0,0 0 0 0 0,0 0 0 0 0,0-1 0 0 0,0 1 0 0 0,1 0 0 0 0,-1 0 0 0 0,0 0 0 0 0,0-1 0 0 0,0 1-1 0 0,1 0 1 0 0,-1 0 0 0 0,0 0 0 0 0,0 0 0 0 0,0 0 0 0 0,1 0 0 0 0,-1-1 0 0 0,0 1 0 0 0,0 0 0 0 0,1 0 0 0 0,-1 0 0 0 0,0 0 0 0 0,0 0 0 0 0,1 0 0 0 0,-1 0-1 0 0,0 0 1 0 0,0 0 0 0 0,1 0 0 0 0,-1 0 0 0 0,0 0 0 0 0,0 0 0 0 0,1 1 0 0 0,-1-1 0 0 0,0 0 0 0 0,0 0 0 0 0,1 0 0 0 0,-1 0 0 0 0,0 0 0 0 0,0 0 0 0 0,0 1-1 0 0,1-1 1 0 0,-1 0 0 0 0,0 0 0 0 0,0 0 0 0 0,0 0 0 0 0,0 1 0 0 0,1-1 0 0 0,-1 0 0 0 0,0 0 0 0 0,0 0 0 0 0,0 1 0 0 0,0-1 0 0 0,0 0 0 0 0,0 0 0 0 0,0 1-1 0 0,0-1 1 0 0,0 0 0 0 0,0 0-18 0 0,12-25 639 0 0,-11 22-582 0 0,108-254 983 0 0,-100 235-985 0 0,6-18 21 0 0,1 1 0 0 0,2 1 1 0 0,2 1-1 0 0,1 0 0 0 0,2 1 0 0 0,10-9-76 0 0,-33 44 6 0 0,1-1-1 0 0,0 0 1 0 0,1 1-1 0 0,-1-1 1 0 0,0 1 0 0 0,0-1-1 0 0,1 1 1 0 0,-1-1-1 0 0,1 1 1 0 0,-1 0-1 0 0,1 0 1 0 0,-1 0 0 0 0,1 0-1 0 0,0 0 1 0 0,-1 0-1 0 0,1 0 1 0 0,0 0-1 0 0,0 1 1 0 0,0-1 0 0 0,0 1-1 0 0,0-1 1 0 0,0 1-1 0 0,0 0 1 0 0,0 0-1 0 0,-1 0 1 0 0,1 0 0 0 0,0 0-1 0 0,0 0 1 0 0,0 1-1 0 0,0-1 1 0 0,0 1-1 0 0,0-1 1 0 0,0 1 0 0 0,0-1-1 0 0,-1 1 1 0 0,1 0-1 0 0,0 0 1 0 0,0 0-1 0 0,-1 0 1 0 0,1 0 0 0 0,-1 1-1 0 0,1-1 1 0 0,-1 0-1 0 0,0 1 1 0 0,1 0-6 0 0,42 90 587 0 0,-30-37-457 0 0,-13-33-5313 0 0,-1-21 311 0 0,1-1-488 0 0,0 0-6536 0 0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3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14 265 0 0 0,'0'0'944'0'0,"0"0"531"0"0,0 0 359 0 0,0 0 224 0 0,0 0 138 0 0,0 0-53 0 0,0 0-146 0 0,0 0-214 0 0,0 0-250 0 0,0 0-218 0 0,0 0-238 0 0,-2 2-172 0 0,1-1-338 0 0,-7 5-864 0 0,6-1 6140 0 0,14-2-1234 0 0,3-1-4078 0 0,6 4-522 0 0,-1-2 1 0 0,1 0-1 0 0,0-1 0 0 0,0-2 0 0 0,0 0 1 0 0,0-1-1 0 0,3-1-9 0 0,0 1-13 0 0,113-4 20 0 0,84-21 217 0 0,-198 21-984 0 0,-76-21-7470 0 0,43 24 2869 0 0,3-2-6275 0 0</inkml:trace>
  <inkml:trace contextRef="#ctx0" brushRef="#br0" timeOffset="306.979">277 0 14227 0 0,'0'0'1676'0'0,"0"0"-439"0"0,0 0-253 0 0,0 0 13 0 0,0 0 93 0 0,0 0 9 0 0,0 0-55 0 0,0 0-136 0 0,0 0-125 0 0,0 0-75 0 0,0 0-109 0 0,0 0-119 0 0,5 18-80 0 0,31 115 526 0 0,-30-101-781 0 0,-1 1-1 0 0,-1 1 1 0 0,-2-1 0 0 0,-2 1 0 0 0,-1 1-145 0 0,1-12 24 0 0,-18 77-662 0 0,16-93 488 0 0,1-1-4055 0 0,8-1-6280 0 0,-4-4-1007 0 0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4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222 367 19076 0 0,'0'0'1336'0'0,"0"0"-466"0"0,0 0-169 0 0,0 0 78 0 0,0 0 109 0 0,0 0 15 0 0,0 0-144 0 0,0 0-211 0 0,0 0-188 0 0,-24 35-117 0 0,-78 112-87 0 0,44-40 0 0 0,51-92-158 0 0,1 0-1 0 0,1 0 0 0 0,0 0 1 0 0,1 1-1 0 0,0 0 1 0 0,2 0-1 0 0,-1 0 1 0 0,2 0-1 0 0,0 1 1 0 0,2-1-1 0 0,1 16 3 0 0,-1-28-4 0 0,0 0 1 0 0,1 0-1 0 0,0 1 0 0 0,0-1 1 0 0,0-1-1 0 0,1 1 0 0 0,-1 0 1 0 0,1 0-1 0 0,0-1 0 0 0,0 0 0 0 0,0 1 1 0 0,0-1-1 0 0,0 0 0 0 0,1-1 1 0 0,0 1-1 0 0,-1-1 0 0 0,1 1 1 0 0,0-1-1 0 0,0 0 0 0 0,0 0 1 0 0,1-1-1 0 0,-1 1 0 0 0,0-1 1 0 0,0 0-1 0 0,1 0 0 0 0,1 0 4 0 0,120-3 109 0 0,-97-6 3 0 0,-1-1 0 0 0,0-2-1 0 0,-1 0 1 0 0,0-2-1 0 0,-1-1 1 0 0,0-1 0 0 0,-1-1-1 0 0,-1-2 1 0 0,-1 0 0 0 0,2-3-112 0 0,-14 11 62 0 0,0 0 1 0 0,-1 0-1 0 0,0-1 1 0 0,0 0-1 0 0,-2-1 1 0 0,1 0-1 0 0,-1 0 1 0 0,-1-1-1 0 0,-1 0 1 0 0,1 0-1 0 0,-2-1 1 0 0,0 0-1 0 0,-1 0 0 0 0,0 0 1 0 0,-1 0-1 0 0,0 0 1 0 0,-2-1-1 0 0,1 1 1 0 0,-2-1-1 0 0,0 0 1 0 0,-1-3-63 0 0,0 11-8 0 0,-1 0 0 0 0,0 1 0 0 0,0-1 0 0 0,0 1 0 0 0,-1-1 1 0 0,0 1-1 0 0,0 0 0 0 0,0 0 0 0 0,-1 0 0 0 0,0 1 0 0 0,0-1 0 0 0,-1 1 0 0 0,1 0 0 0 0,-1 0 1 0 0,0 0-1 0 0,0 1 0 0 0,-1 0 0 0 0,0 0 0 0 0,1 0 0 0 0,-1 1 0 0 0,-1-1 0 0 0,1 1 0 0 0,0 1 1 0 0,-1 0-1 0 0,1-1 0 0 0,-1 2 0 0 0,-3-1 8 0 0,-7-2-156 0 0,0 0 1 0 0,-1 2-1 0 0,1 0 0 0 0,0 1 1 0 0,-1 1-1 0 0,1 1 0 0 0,0 0 1 0 0,-1 1-1 0 0,1 1 0 0 0,-9 3 156 0 0,-76 35-2673 0 0,42-3-4881 0 0,39-22-4349 0 0</inkml:trace>
  <inkml:trace contextRef="#ctx0" brushRef="#br0" timeOffset="332.534">180 618 17396 0 0,'0'0'2290'0'0,"0"0"-697"0"0,0 0-430 0 0,0 0-173 0 0,0 0-61 0 0,0 0-75 0 0,0 0-123 0 0,0 0-135 0 0,0 0-166 0 0,0 0-130 0 0,0 0-138 0 0,0 0-55 0 0,0 0-49 0 0,11-9-23 0 0,35-24 37 0 0,-45 33-68 0 0,0-1 0 0 0,-1 1 0 0 0,1 0 0 0 0,0-1 0 0 0,0 1 0 0 0,-1 0 0 0 0,1 0 0 0 0,0-1 0 0 0,0 1 0 0 0,-1 0 0 0 0,1 0 1 0 0,0 0-1 0 0,0 0 0 0 0,0 0 0 0 0,-1 0 0 0 0,1 0 0 0 0,0 1 0 0 0,0-1 0 0 0,-1 0 0 0 0,1 0 0 0 0,0 0 0 0 0,-1 1 0 0 0,1-1 0 0 0,0 0 0 0 0,0 1 0 0 0,-1-1 0 0 0,1 1 0 0 0,-1-1 0 0 0,1 1 0 0 0,0-1 0 0 0,-1 1 1 0 0,1-1-1 0 0,-1 1 0 0 0,1 0 0 0 0,-1-1 0 0 0,0 1 0 0 0,1 0 0 0 0,-1-1 0 0 0,0 1 0 0 0,1 0 0 0 0,-1-1 0 0 0,0 1 0 0 0,1 0-4 0 0,1 3 26 0 0,9 7 2 0 0,1-2 1 0 0,1 1-1 0 0,-1-1 1 0 0,1-1-1 0 0,1-1 1 0 0,0 0-1 0 0,0 0 1 0 0,0-2-1 0 0,0 1 1 0 0,1-2-1 0 0,0 0 1 0 0,0-1-1 0 0,0 0 1 0 0,1-1-1 0 0,5-1-28 0 0,45 11 224 0 0,11-5 357 0 0,-77-7-561 0 0,0 0-4 0 0,0 0-8 0 0,0 0-36 0 0,0 0-34 0 0,0 0-69 0 0,0 0-129 0 0,0 0-195 0 0,-8-2-3255 0 0,5 1 319 0 0,0 0-5174 0 0,1 1-4015 0 0</inkml:trace>
  <inkml:trace contextRef="#ctx0" brushRef="#br0" timeOffset="1331.423">362 18 2176 0 0,'0'0'1985'0'0,"0"0"245"0"0,0 0 288 0 0,0 0 129 0 0,0 0-168 0 0,0 0-397 0 0,0 0-455 0 0,0 0-387 0 0,0 0-232 0 0,0 0-122 0 0,0 0-50 0 0,0 0-32 0 0,-10 5-76 0 0,-30 18-89 0 0,-3 14 1668 0 0,45-33-1092 0 0,58-43-552 0 0,-103 68 960 0 0,40-26-1586 0 0,3-3-49 0 0,0 0-14 0 0,0 0-16 0 0,0 0-26 0 0,0 0-48 0 0,0 0-77 0 0,0 0-100 0 0,0 0-72 0 0,9 9-3545 0 0,-7-7 179 0 0,2 2-8353 0 0</inkml:trace>
  <inkml:trace contextRef="#ctx0" brushRef="#br0" timeOffset="3832.556">1251 279 6097 0 0,'0'0'1647'0'0,"0"0"-188"0"0,0 0 18 0 0,0 0 139 0 0,0 0 62 0 0,0 0-130 0 0,0 0-302 0 0,0 0-302 0 0,0 0-223 0 0,0 0-159 0 0,0 0-100 0 0,-28 9-43 0 0,-90 27-69 0 0,60 0 291 0 0,50-29-572 0 0,0 0-1 0 0,0 0 1 0 0,0 1 0 0 0,1 0 0 0 0,0 0-1 0 0,1 1 1 0 0,0 0 0 0 0,0 0-1 0 0,1 0 1 0 0,0 1 0 0 0,1 0-1 0 0,0 0 1 0 0,0 0 0 0 0,1 0-1 0 0,1 1 1 0 0,-1-1 0 0 0,2 1-1 0 0,-1 6-68 0 0,3-13 41 0 0,1 0-1 0 0,0-1 0 0 0,0 1 0 0 0,0-1 0 0 0,0 0 1 0 0,1 0-1 0 0,-1 0 0 0 0,1 0 0 0 0,-1 0 0 0 0,1 0 0 0 0,0-1 1 0 0,1 1-1 0 0,-1-1 0 0 0,0 0 0 0 0,1 0 0 0 0,-1 0 1 0 0,1 0-1 0 0,-1-1 0 0 0,1 1 0 0 0,0-1 0 0 0,0 0 0 0 0,-1 0 1 0 0,1-1-1 0 0,0 1 0 0 0,0-1 0 0 0,0 0 0 0 0,0 0 1 0 0,0 0-1 0 0,0 0 0 0 0,0-1 0 0 0,0 1 0 0 0,0-1 0 0 0,-1 0 1 0 0,1 0-1 0 0,0-1 0 0 0,0 1 0 0 0,-1-1 0 0 0,1 0-40 0 0,21-13 146 0 0,-1-1 0 0 0,-1 0 0 0 0,0-2 1 0 0,-1-1-1 0 0,-1-1 0 0 0,-1-1 0 0 0,-1 0 0 0 0,-1-2 0 0 0,-1 0 0 0 0,-1-1 0 0 0,-1 0 0 0 0,-1-1 0 0 0,-1-1 0 0 0,5-17-146 0 0,-10 23-37 0 0,-2 0 0 0 0,0-1 1 0 0,-1 1-1 0 0,-1-1 0 0 0,-2-1 1 0 0,0 1-1 0 0,-1 0 0 0 0,0-3 37 0 0,-1 22-37 0 0,0-1 0 0 0,0 1-1 0 0,0 0 1 0 0,0-1-1 0 0,0 1 1 0 0,0 0 0 0 0,-1-1-1 0 0,1 1 1 0 0,-1 0-1 0 0,0 0 1 0 0,1-1 0 0 0,-1 1-1 0 0,0 0 1 0 0,0 0-1 0 0,0 0 1 0 0,-1 0 0 0 0,1 0-1 0 0,0 0 1 0 0,-1 0-1 0 0,0 1 1 0 0,1-1 0 0 0,-1 0-1 0 0,0 1 1 0 0,0-1-1 0 0,1 1 1 0 0,-1 0 0 0 0,0 0-1 0 0,-1 0 1 0 0,1 0-1 0 0,0 0 1 0 0,0 0 0 0 0,0 0-1 0 0,0 1 1 0 0,-1-1-1 0 0,1 1 1 0 0,0-1 0 0 0,-1 1-1 0 0,1 0 1 0 0,0 0-1 0 0,-2 0 38 0 0,-3 1-83 0 0,-1-1 1 0 0,1 2-1 0 0,0-1 0 0 0,0 1 0 0 0,0 0 0 0 0,0 0 0 0 0,0 1 0 0 0,0 0 0 0 0,0 0 0 0 0,1 1 0 0 0,-1 0 0 0 0,-1 2 83 0 0,-5 3-15 0 0,1 1 1 0 0,-1 1-1 0 0,2 0 0 0 0,0 1 0 0 0,0 0 1 0 0,1 1-1 0 0,0 0 0 0 0,1 0 0 0 0,1 1 0 0 0,0 0 1 0 0,1 1-1 0 0,-5 13 15 0 0,12-22 45 0 0,-1-1 0 0 0,1 1 0 0 0,0 0 0 0 0,0-1 0 0 0,0 1 0 0 0,1 0 0 0 0,0-1 0 0 0,0 1-1 0 0,0-1 1 0 0,1 1 0 0 0,0-1 0 0 0,0 0 0 0 0,0 0 0 0 0,1 0 0 0 0,0 0 0 0 0,0 0 0 0 0,0 0 0 0 0,0-1 0 0 0,1 1 0 0 0,0-1 0 0 0,0 0 0 0 0,0 0 0 0 0,0 0 0 0 0,1-1 0 0 0,-1 0 0 0 0,1 0 0 0 0,0 0 0 0 0,0 0 0 0 0,0-1 0 0 0,0 1 0 0 0,0-1-1 0 0,1-1 1 0 0,-1 1 0 0 0,1-1 0 0 0,-1 0 0 0 0,1 0 0 0 0,-1 0 0 0 0,3-1-45 0 0,40 9 240 0 0,0-2-1 0 0,0-2 1 0 0,1-2-1 0 0,-1-3 1 0 0,4-1-240 0 0,9 0 12 0 0,-8-3-1092 0 0,-53 4 322 0 0,-8 8-6270 0 0,1-5-1407 0 0</inkml:trace>
  <inkml:trace contextRef="#ctx0" brushRef="#br0" timeOffset="4131.508">832 754 12595 0 0,'0'0'1532'0'0,"0"0"-268"0"0,0 0 106 0 0,0 0 173 0 0,0 0-39 0 0,0 0-165 0 0,0 0-239 0 0,0 0-255 0 0,35 1-203 0 0,112 4-137 0 0,61-22 748 0 0,64-8-2385 0 0,-245 24-2412 0 0,-17 1-5339 0 0,-10 0-2122 0 0</inkml:trace>
  <inkml:trace contextRef="#ctx0" brushRef="#br0" timeOffset="4647.505">994 975 9962 0 0,'0'0'2965'0'0,"0"0"-1117"0"0,0 0-440 0 0,0 0-29 0 0,0 0-22 0 0,0 0-136 0 0,0 0-255 0 0,0 0-251 0 0,0 0-195 0 0,0 0-139 0 0,0 0-79 0 0,0 0-72 0 0,0 0-48 0 0,-18 23-50 0 0,-54 72-28 0 0,53-48 120 0 0,18-45-203 0 0,1 0 0 0 0,-1 0 0 0 0,1 1 1 0 0,0-1-1 0 0,-1 0 0 0 0,1 0 0 0 0,0 0 0 0 0,0 1 1 0 0,1-1-1 0 0,-1 0 0 0 0,0 0 0 0 0,1 0 0 0 0,-1 1 1 0 0,1-1-1 0 0,0 0 0 0 0,0 0 0 0 0,0 0 0 0 0,0 0 1 0 0,0 0-1 0 0,0 0 0 0 0,0-1 0 0 0,0 1 0 0 0,1 0 1 0 0,-1 0-1 0 0,1-1 0 0 0,0 1 0 0 0,-1-1 0 0 0,1 0 1 0 0,0 1-1 0 0,0-1 0 0 0,0 0 0 0 0,0 0 0 0 0,0 0 1 0 0,0 0-1 0 0,0 0 0 0 0,0-1 0 0 0,0 1 0 0 0,0-1 1 0 0,1 1-22 0 0,3-1 58 0 0,0 0 1 0 0,1-1 0 0 0,-1 0 0 0 0,0 0-1 0 0,1 0 1 0 0,-1 0 0 0 0,0-1 0 0 0,0 0-1 0 0,0-1 1 0 0,0 1 0 0 0,-1-1 0 0 0,1 0 0 0 0,-1-1-1 0 0,1 1 1 0 0,-1-1 0 0 0,2-3-59 0 0,16-10 26 0 0,0-1 0 0 0,-2-1 1 0 0,0-1-1 0 0,-2-1 0 0 0,0-1 0 0 0,-1-1 0 0 0,-1 0 1 0 0,-2-1-1 0 0,0-1 0 0 0,-1 0 0 0 0,-2-1 1 0 0,-1-1-1 0 0,0 0 0 0 0,-3 0 0 0 0,7-29-26 0 0,-15 53-7 0 0,1 0-17 0 0,0 1 0 0 0,0-1 0 0 0,0 0 0 0 0,0 0 0 0 0,-1 0 0 0 0,1 0 1 0 0,-1 0-1 0 0,0 0 0 0 0,0 0 0 0 0,0 0 0 0 0,0 0 0 0 0,0 0 0 0 0,-1 0 0 0 0,1 0 0 0 0,-1 1 0 0 0,0-1 0 0 0,0 0 0 0 0,0 0 0 0 0,0 0 0 0 0,-1 1 0 0 0,1-1 0 0 0,-1 1 0 0 0,1-1 0 0 0,-1 1 0 0 0,0-1 0 0 0,0 1 0 0 0,0 0 0 0 0,0 0 1 0 0,0 0-1 0 0,-1 0 0 0 0,1 1 0 0 0,-1-1 0 0 0,1 0 0 0 0,-2 1 24 0 0,-3 1-36 0 0,-1 1 0 0 0,0 0 0 0 0,1 0 0 0 0,-1 1 0 0 0,0 0 0 0 0,1 0 0 0 0,0 1 1 0 0,-1 0-1 0 0,1 0 0 0 0,1 1 0 0 0,-1 0 0 0 0,0 0 0 0 0,1 1 0 0 0,0 0 0 0 0,0 0 0 0 0,0 0 0 0 0,1 0 0 0 0,-1 1 1 0 0,1 0-1 0 0,1 0 0 0 0,-1 1 0 0 0,1-1 0 0 0,0 1 0 0 0,1 0 0 0 0,-3 7 36 0 0,1-7 0 0 0,-2 0 28 0 0,2 1 0 0 0,-1 0 0 0 0,1 0 0 0 0,0 0 0 0 0,1 1 0 0 0,0-1 0 0 0,0 1 0 0 0,1 0-1 0 0,0 0 1 0 0,0 0 0 0 0,1 1 0 0 0,0-1 0 0 0,1 1 0 0 0,0-1 0 0 0,1 1 0 0 0,0-1 0 0 0,0 1 0 0 0,1-1 0 0 0,0 1-1 0 0,1-1 1 0 0,0 1 0 0 0,0-1 0 0 0,1 0 0 0 0,1 0 0 0 0,-1 0 0 0 0,1 0 0 0 0,1-1 0 0 0,-1 0 0 0 0,4 4-28 0 0,5-4 38 0 0,0 0 1 0 0,1-1-1 0 0,0 0 1 0 0,0-1-1 0 0,0 0 1 0 0,1-1-1 0 0,0-1 1 0 0,0 0-1 0 0,0-1 1 0 0,1-1-1 0 0,-1-1 1 0 0,1 0-1 0 0,-1 0 1 0 0,1-2-1 0 0,-1 0 1 0 0,13-3-39 0 0,29-13-1052 0 0,-42 6-1919 0 0,-5-4-3671 0 0,-8 11-3951 0 0</inkml:trace>
  <inkml:trace contextRef="#ctx0" brushRef="#br0" timeOffset="4980.53">1658 794 12947 0 0,'0'0'2496'0'0,"0"0"-907"0"0,0 0-389 0 0,0 0-5 0 0,0 0 85 0 0,0 0-48 0 0,0 0-190 0 0,0 0-262 0 0,0 0-213 0 0,0 0-143 0 0,0 0-124 0 0,-18 34-101 0 0,-56 106-73 0 0,22-15 40 0 0,51-123-162 0 0,-1 0 0 0 0,1 0 0 0 0,0 0-1 0 0,0 0 1 0 0,0 0 0 0 0,0 0 0 0 0,0 0 0 0 0,1 1 0 0 0,-1-1 0 0 0,1 0 0 0 0,-1 1 0 0 0,1-1 0 0 0,0 0-1 0 0,0 1 1 0 0,0-1 0 0 0,0 1 0 0 0,1-1 0 0 0,-1 0 0 0 0,0 1 0 0 0,1-1 0 0 0,0 0 0 0 0,-1 0 0 0 0,1 1 0 0 0,0-1-1 0 0,0 0 1 0 0,1 0 0 0 0,-1 0 0 0 0,0 0 0 0 0,0 0 0 0 0,1 0 0 0 0,0-1 0 0 0,-1 1 0 0 0,1 0 0 0 0,0-1 0 0 0,0 1-1 0 0,-1-1 1 0 0,1 0 0 0 0,1 1 0 0 0,-1-1 0 0 0,0 0 0 0 0,0 0 0 0 0,1 0-4 0 0,7 0 64 0 0,1-1 0 0 0,-1 0 0 0 0,1 0 1 0 0,-1-1-1 0 0,1 0 0 0 0,-1-1 0 0 0,1 0 0 0 0,-1-1 1 0 0,0 0-1 0 0,0-1 0 0 0,0 0 0 0 0,-1 0 0 0 0,1-1 1 0 0,2-2-65 0 0,36-13-1133 0 0,-62 15-4885 0 0,10 3 678 0 0,2 2-5870 0 0</inkml:trace>
  <inkml:trace contextRef="#ctx0" brushRef="#br0" timeOffset="5232.514">1408 975 8202 0 0,'0'0'4075'0'0,"0"0"-2017"0"0,0 0-791 0 0,0 0-44 0 0,0 0 157 0 0,0 0 38 0 0,0 0-190 0 0,0 0-276 0 0,0 0-248 0 0,0 0-199 0 0,0 0-144 0 0,0 0-86 0 0,36-4-145 0 0,112-11-119 0 0,-43 12-1755 0 0,-88 3-2340 0 0,-3 0-7196 0 0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22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81 762 944 0 0,'0'0'1227'0'0,"0"0"139"0"0,0 0 342 0 0,0 0 358 0 0,0 0 129 0 0,0 0-132 0 0,0 0-326 0 0,0 0-403 0 0,0 0-293 0 0,0 0-141 0 0,0 0-80 0 0,0 0-22 0 0,5 14-8 0 0,17 46-56 0 0,-21-59-685 0 0,-1 1-1 0 0,1-1 1 0 0,0 0-1 0 0,0 1 1 0 0,0-1 0 0 0,0 0-1 0 0,0 0 1 0 0,0 0-1 0 0,0 0 1 0 0,0 0 0 0 0,1 0-1 0 0,-1 0 1 0 0,0 0 0 0 0,1 0-1 0 0,-1-1 1 0 0,0 1-1 0 0,1 0 1 0 0,-1-1 0 0 0,1 1-1 0 0,-1-1 1 0 0,1 0 0 0 0,-1 1-1 0 0,1-1 1 0 0,-1 0-1 0 0,1 0 1 0 0,0 0 0 0 0,-1 0-1 0 0,1 0 1 0 0,-1 0 0 0 0,1-1-1 0 0,-1 1 1 0 0,1-1-1 0 0,0 1-48 0 0,8-1 331 0 0,16-2-27 0 0,0-2 1 0 0,-1 0-1 0 0,1-2 1 0 0,-1-1 0 0 0,0 0-1 0 0,-1-2 1 0 0,0-1-1 0 0,-1-1 1 0 0,11-8-305 0 0,-19 14 54 0 0,-1-1 1 0 0,1 0 0 0 0,-1-1 0 0 0,-1-1-1 0 0,0 0 1 0 0,0-1 0 0 0,-1 0 0 0 0,0-1 0 0 0,0 0-1 0 0,-1-1 1 0 0,-1 0 0 0 0,0-1 0 0 0,-1 0-1 0 0,7-14-54 0 0,-14 24 2 0 0,-1 0 0 0 0,0 1-1 0 0,0-1 1 0 0,0 0-1 0 0,0 0 1 0 0,-1 1 0 0 0,1-1-1 0 0,-1 0 1 0 0,1 0-1 0 0,-1 0 1 0 0,0 0 0 0 0,0 0-1 0 0,-1 0 1 0 0,1 0 0 0 0,-1 0-1 0 0,1 0 1 0 0,-1 1-1 0 0,0-1 1 0 0,0 0 0 0 0,0 0-1 0 0,0 1 1 0 0,-1-1-1 0 0,1 1 1 0 0,-1-1 0 0 0,1 1-1 0 0,-1-1 1 0 0,0 1-1 0 0,0 0 1 0 0,0 0 0 0 0,0 0-1 0 0,-1 0 1 0 0,1 0-1 0 0,-1 0-1 0 0,-4-2-37 0 0,0 0-1 0 0,-1 1 0 0 0,1 0 0 0 0,-1 1 0 0 0,1-1 0 0 0,-1 1 0 0 0,0 1 0 0 0,0-1 0 0 0,1 1 0 0 0,-1 1 0 0 0,-8 0 38 0 0,3-1-54 0 0,-1 1 1 0 0,0 1-1 0 0,1 0 0 0 0,-1 1 0 0 0,1 1 0 0 0,0 0 0 0 0,-1 1 1 0 0,-11 5 53 0 0,-1 1-8 0 0,0 1 1 0 0,1 1 0 0 0,0 1-1 0 0,1 1 1 0 0,1 2 0 0 0,0 0 0 0 0,1 2-1 0 0,0 0 1 0 0,2 1 0 0 0,0 1-1 0 0,1 1 1 0 0,2 1 0 0 0,-12 17 7 0 0,24-31 51 0 0,1-1 0 0 0,0 1 0 0 0,0 0 0 0 0,1 0 0 0 0,0 0 0 0 0,0 1-1 0 0,1-1 1 0 0,0 0 0 0 0,0 1 0 0 0,1 0 0 0 0,0-1 0 0 0,1 1 0 0 0,0 0 0 0 0,0 0 0 0 0,1-1 0 0 0,0 1 0 0 0,1 0 0 0 0,-1-1 0 0 0,2 1 0 0 0,-1-1 0 0 0,1 0 0 0 0,1 0 0 0 0,-1 0 0 0 0,1 0-1 0 0,3 3-50 0 0,3 1 135 0 0,1 0 0 0 0,1 0 0 0 0,0-1 0 0 0,0-1 0 0 0,1 0-1 0 0,1-1 1 0 0,0 0 0 0 0,0-1 0 0 0,0-1 0 0 0,1 0 0 0 0,0-1 0 0 0,0-1-1 0 0,1 0 1 0 0,0-1 0 0 0,10 1-135 0 0,31 4 457 0 0,1-3 1 0 0,0-3-1 0 0,44-3-457 0 0,-66 0 85 0 0,20-10 12 0 0,-53 9-211 0 0,6-5-1501 0 0,-16 5-6377 0 0,5 1-4155 0 0</inkml:trace>
  <inkml:trace contextRef="#ctx0" brushRef="#br0" timeOffset="386.994">1058 880 22021 0 0,'0'0'780'0'0,"0"0"-179"0"0,0 0-30 0 0,0 0 109 0 0,0 0 76 0 0,0 0-49 0 0,0 0-117 0 0,0 0-188 0 0,0 0-148 0 0,0 0-91 0 0,0 0-86 0 0,0 0-36 0 0,-24 34-13 0 0,-74 107 0 0 0,66-74 1 0 0,32-55-19 0 0,-2-6-7 0 0,0 0 0 0 0,1 0 0 0 0,-1 0 0 0 0,1 0 0 0 0,1 1 0 0 0,-1-1 0 0 0,1 0 0 0 0,0 1 0 0 0,0-1 0 0 0,1 0 0 0 0,0 1 0 0 0,0-1 0 0 0,0 0 0 0 0,1 0 0 0 0,0 0 0 0 0,0 0 0 0 0,1 0 0 0 0,0 0 0 0 0,0 0 0 0 0,0-1 0 0 0,0 0 0 0 0,1 1 0 0 0,0-1 0 0 0,0-1 0 0 0,1 1 0 0 0,-1-1 0 0 0,1 1 0 0 0,0-1 0 0 0,0 0 0 0 0,0-1 0 0 0,1 0 0 0 0,-1 1 0 0 0,1-2 0 0 0,0 1 0 0 0,1 0-3 0 0,8-1 84 0 0,1-1 0 0 0,-1 0-1 0 0,0-2 1 0 0,1 1-1 0 0,-1-2 1 0 0,0 0 0 0 0,0-1-1 0 0,0 0 1 0 0,0-1 0 0 0,0-1-1 0 0,-1-1 1 0 0,0 0 0 0 0,0 0-1 0 0,7-5-83 0 0,-11 6 30 0 0,-1 0 1 0 0,1 0-1 0 0,-1-1 0 0 0,0 0 0 0 0,0 0 0 0 0,-1-1 0 0 0,0 0 1 0 0,0-1-1 0 0,0 0 0 0 0,-1 0 0 0 0,0 0 0 0 0,-1-1 1 0 0,0 0-1 0 0,0 0 0 0 0,-1-1 0 0 0,0 0 0 0 0,-1 0 1 0 0,0 0-1 0 0,-1 0 0 0 0,0-1 0 0 0,0 1 0 0 0,-1-1 0 0 0,-1 1 1 0 0,1-1-1 0 0,-2 0 0 0 0,0 0 0 0 0,0 0 0 0 0,-1 0 1 0 0,0 1-1 0 0,-2-10-30 0 0,0 14-71 0 0,-1 0-1 0 0,1 1 1 0 0,-1-1 0 0 0,0 1 0 0 0,0 0 0 0 0,0 0 0 0 0,-1 0 0 0 0,0 1 0 0 0,0 0 0 0 0,0 0-1 0 0,0 0 1 0 0,-1 0 0 0 0,1 1 0 0 0,-1 0 0 0 0,0 0 0 0 0,0 1 0 0 0,0-1 0 0 0,0 1 0 0 0,-1 1-1 0 0,1-1 1 0 0,-1 1 0 0 0,1 0 0 0 0,-1 0 0 0 0,1 1 0 0 0,-1 0 0 0 0,-2 1 71 0 0,-107 19-5481 0 0,88-8-333 0 0,8-1-6145 0 0</inkml:trace>
  <inkml:trace contextRef="#ctx0" brushRef="#br0" timeOffset="662.183">861 1115 13219 0 0,'0'0'3326'0'0,"0"0"-980"0"0,0 0-550 0 0,0 0-217 0 0,0 0-164 0 0,0 0-173 0 0,0 0-195 0 0,0 0-178 0 0,0 0-181 0 0,35-8-169 0 0,108-24-110 0 0,-37 24 441 0 0,-90 10-772 0 0,0-1 0 0 0,0 2 0 0 0,0 0 0 0 0,0 1 0 0 0,0 1 0 0 0,-1 0 0 0 0,0 1-1 0 0,0 1 1 0 0,8 5-78 0 0,-17-9 1 0 0,80 24 77 0 0,-84-27-123 0 0,-1 1 0 0 0,1-1 0 0 0,0 0 0 0 0,-1 1-1 0 0,1-1 1 0 0,-1 0 0 0 0,1 0 0 0 0,0 0 0 0 0,-1 0 0 0 0,1 0-1 0 0,-1-1 1 0 0,1 1 0 0 0,0 0 0 0 0,-1-1 0 0 0,1 1 0 0 0,-1-1 0 0 0,1 1-1 0 0,-1-1 1 0 0,0 0 0 0 0,1 0 0 0 0,-1 1 0 0 0,0-1 0 0 0,1 0 0 0 0,-1 0-1 0 0,0 0 1 0 0,0-1 0 0 0,0 1 0 0 0,0 0 0 0 0,0 0 0 0 0,0-1 0 0 0,0 1-1 0 0,0 0 1 0 0,0-1 0 0 0,-1 1 0 0 0,1-1 0 0 0,-1 1 0 0 0,1-1 0 0 0,-1 1-1 0 0,1-1 1 0 0,-1 0 0 0 0,0 1 0 0 0,0-1 0 0 0,0 1 0 0 0,0-1 0 0 0,0 0-1 0 0,0 1 1 0 0,0-1 45 0 0,0-12-1392 0 0,0-1-4521 0 0,0 7-5767 0 0</inkml:trace>
  <inkml:trace contextRef="#ctx0" brushRef="#br0" timeOffset="2195.839">42 338 4017 0 0,'0'0'2390'0'0,"0"0"-218"0"0,0 0 22 0 0,0 0 54 0 0,0 0-54 0 0,0 0-239 0 0,0 0-334 0 0,0 0-341 0 0,0 0-242 0 0,0 0-185 0 0,0 0-118 0 0,0 0-86 0 0,0 0-94 0 0,-4 2-59 0 0,-12 2-48 0 0,12-2-48 0 0,4-2-38 0 0,0 0-14 0 0,0 0-41 0 0,0 0-10 0 0,0 0 0 0 0,0 0-23 0 0,26-8 2869 0 0,177-157-2755 0 0,-76 47-360 0 0,-72 63 10 0 0,-65 106-96 0 0,-4 158 318 0 0,14-199-231 0 0,1-1 0 0 0,0 0 0 0 0,0 1 1 0 0,1-1-1 0 0,1 0 0 0 0,-1 0 0 0 0,1 0 0 0 0,1-1 0 0 0,0 1 0 0 0,2 3-29 0 0,-5-11 11 0 0,-1-1-6 0 0,0 0-8 0 0,0 0 3 0 0,0 0-18 0 0,0 0-12 0 0,0 0-19 0 0,0 0-7 0 0,0 0-37 0 0,0 0-62 0 0,0 0-44 0 0,-19 4-2544 0 0,6 3 328 0 0,5-2-1936 0 0,5-3 900 0 0,-1 2-8933 0 0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34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46 0 0 0,'0'0'435'0'0,"0"0"586"0"0,0 0 189 0 0,-6-2 181 0 0,-11-4-814 0 0,-6-2 4187 0 0,7 3 9168 0 0,77 30-12745 0 0,-22-20-905 0 0,0-2 0 0 0,1-2 0 0 0,0-1-1 0 0,-1-2 1 0 0,1-2 0 0 0,-1-2 0 0 0,13-4-282 0 0,29-3 217 0 0,11-8-21 0 0,-82 18-91 0 0,-17 4-295 0 0,-10 0-726 0 0,-17-1-2205 0 0,11 0-5422 0 0,16 0-2878 0 0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54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59 488 0 0,'0'0'1939'0'0,"0"0"-308"0"0,0 0-33 0 0,0 0 172 0 0,0 0 113 0 0,0 0 16 0 0,0 0-212 0 0,0 0-300 0 0,0 0-279 0 0,0 0-185 0 0,0 0-119 0 0,-5-6 454 0 0,3 6 1737 0 0,-4 227-2166 0 0,1-44-549 0 0,1-120-29 0 0,4-63-208 0 0,0 0 41 0 0,0 0 65 0 0,0 0 51 0 0,0 0 30 0 0,0 0 59 0 0,0 0 16 0 0,0 0 10 0 0,0 0 15 0 0,0 0-6 0 0,1-23 961 0 0,9-17-1245 0 0,1 1 1 0 0,2 0-1 0 0,2 1 0 0 0,2 0 0 0 0,1 1 0 0 0,1 1 0 0 0,3 1 0 0 0,0 1 1 0 0,3 0-1 0 0,21-22-40 0 0,35-20-82 0 0,-65 90-64 0 0,-12-5 178 0 0,0 0 0 0 0,-1 0 1 0 0,-1 1-1 0 0,1-1 0 0 0,-1 1 1 0 0,-1 0-1 0 0,0 0 1 0 0,0 0-1 0 0,-1 0 0 0 0,0-1 1 0 0,-1 1-1 0 0,-1 3-32 0 0,7 80 250 0 0,12-65-155 0 0,0-48-6225 0 0,-13 16 2283 0 0,0 0-7686 0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53:24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1155,'49'-15,"118"-54,-111 29,-1-2,-3-2,-1-3,-2-2,10-17,149-201,-170 203,-2-1,-4-2,-3-1,17-55,-8-6,-38 130,0-1,0 0,0 1,1-1,-1 1,0-1,0 0,1 1,-1-1,0 0,0 1,1-1,-1 0,0 1,1-1,-1 0,0 0,1 1,-1-1,1 0,-1 0,1 0,-1 0,0 0,1 0,-1 1,1-1,-1 0,1 0,-1 0,0 0,1-1,-1 1,1 0,-1 0,1 0,-1 0,0 0,1 0,-1-1,1 1,-1 0,0 0,1-1,-1 1,0 0,1 0,-1-1,0 1,1 0,-1-1,0 1,0-1,5 44,38 224,-27-190,-8-46,-2 1,-1 0,-1 0,-2 0,-1 1,-2-1,-1 0,-1 0,-2 0,-1 0,-5 12,2-27,0 0,0-1,-2 0,0-1,-1 0,0-1,-1-1,-1 0,0 0,-1-1,0-1,-1-1,0 0,0-1,-1 0,0-2,-1 0,0-1,-8 2,2-2,1 0,-1-1,0-2,0 0,0-2,0 0,0-2,0 0,0-2,0-1,-11-3,32 7,-1-1,1 1,-1-1,1 0,0 0,-1 0,1-1,0 1,0-1,0 1,0-1,0 0,0 0,1-1,-1 1,1 0,-1-1,1 1,0-1,0 0,0 0,0 0,1 0,-1 0,1 0,5-9</inkml:trace>
  <inkml:trace contextRef="#ctx0" brushRef="#br0" timeOffset="1302.98">1326 901,'11'5,"0"-2,0 1,0-2,0 1,0-2,1 1,-1-1,0-1,1 0,-1-1,1 0,-1-1,0 0,0-1,0 0,0 0,0-1,-1-1,0 0,1 0,-2-1,1-1,-1 1,0-1,0-1,-1 0,0 0,-1 0,1-1,1-1,0 0,0-1,-1 0,0 0,-1-1,0 0,-1 0,0 0,-1-1,0-2,-4 13,0-1,-1 1,0 0,1 0,-1 0,0 0,0 0,0-1,0 1,-1 0,1 0,0 0,-1 0,0 0,1 0,-1 0,0 0,0 0,0 0,0 0,0 0,-1 1,1-1,-1 0,1 1,-1-1,1 1,-1 0,0-1,0 1,0 0,1 0,-1 0,0 0,0 1,0-1,-1 1,1-1,0 1,0-1,-87 13,74-4,1 1,0 0,0 1,1 0,0 1,1 0,1 1,-1 1,2-1,0 2,0 0,2 0,-1 0,2 1,0 0,-1 4,7-13,0 0,1 0,-1 0,1 0,0 0,0 0,1 0,0 0,0 0,0-1,1 1,0 0,0-1,0 1,1-1,0 1,0-1,0 0,1 0,-1-1,1 1,0-1,1 0,-1 0,1 0,-1 0,1-1,0 0,1 0,-1 0,0-1,1 1,0-1,-1-1,1 1,0-1,0 0,0 0,0-1,0 0,0 0,0 0,0-1,0 0,3-1,29-6,-1-3,0-1,-1-2,0-1,-2-2,32-20,-54 30,250-159,-202 154,-86 30,-105 60,129-76,-54 63,54-63,1 0,0 1,0-1,0 1,1-1,-1 1,1-1,-1 1,1-1,0 1,0 0,0-1,0 1,0 0,1-1,-1 1,1-1,0 1,0-1,0 1,0-1,0 0,0 1,1-1,-1 0,1 0,-1 0,1 0,0 0,1 1,5 4,-1-1,1 0,0-1,0 1,1-2,-1 1,1-1,0 0,0-1,1 0,-1-1,1 0,-1 0,1-1,0 0,-1-1,1 0,0 0,0-1,2-1,17-3,0-1,0-1,0-1,-1-2,-1-1,3-2,34-19,-2-3,-1-3,-1-2,-3-3,51-49,-88 75,0-2,-2-1,0 0,-2-1,0-1,-1-1,-1 0,-1 0,-1-2,-2 1,0-1,-1-1,3-21,-5 19,-3 15,0-1,0 0,-1 0,-1 0,0 0,-1 0,0 0,-1 0,-1-1,0 1,-1 0,-1 0,0 0,-1 1,0-1,-5-8,8 20,0 0,0 0,0 0,0 0,-1 0,1 1,-1-1,1 0,-1 1,0-1,1 1,-1 0,0-1,0 1,0 0,0 0,0 0,0 1,-1-1,1 0,0 1,0 0,0-1,-1 1,1 0,0 0,0 0,-1 0,1 1,0-1,0 0,-1 1,1 0,0-1,0 1,0 0,0 0,0 0,0 1,0-1,-59 72,53-49,2 0,0 1,1-1,2 1,1 0,0 0,2 0,1 0,2 4,-2 20,28 215,-28-231,1 2,-1-1,-2 1,-1 0,-2-1,-4 12,8-45,0-1,0 1,1 0,-1-1,0 1,0 0,0-1,0 1,0-1,0 1,0 0,0-1,0 1,0-1,0 1,0 0,0-1,-1 1,1-1,0 1,0 0,-1-1,1 1,0-1,-1 1,1-1,-1 1,1-1,0 1,-1-1,1 0,-1 1,1-1,-1 0,0 1,1-1,-1 0,1 0,-1 1,1-1,-1 0,0 0,1 0,-1 0,0 0,1 0,-1 0,1 0,-1 0,0 0,1 0,-1 0,0 0,1-1,-1 1,1 0,-1 0,1-1,-1 1,1 0,-1-1,0 1,-17-38,10 12,-1 0</inkml:trace>
  <inkml:trace contextRef="#ctx0" brushRef="#br0" timeOffset="1615.898">2399 506,'29'0,"28"-5,15-1,-1 0,-2 1,-8 1,-6-2,-6-2,-8 2,0 1,-3 2,-3 1,-2 1,-3 1,-6 5,-2 6,-5 6,-6 1</inkml:trace>
  <inkml:trace contextRef="#ctx0" brushRef="#br0" timeOffset="1820.807">3387 732,'-5'33,"-1"12</inkml:trace>
  <inkml:trace contextRef="#ctx0" brushRef="#br0" timeOffset="2021.977">3358 337,'0'0</inkml:trace>
  <inkml:trace contextRef="#ctx0" brushRef="#br0" timeOffset="2270.844">3641 732,'-2'9,"1"0,0 0,0 1,1-1,0 0,0 1,1-1,0 0,1 1,0-1,1 0,0 0,0-1,1 1,0-1,0 1,1-1,0-1,0 1,1-1,3 4,-5-9,-1 0,0-1,0 1,1-1,-1 0,1 0,-1 0,1 0,-1 0,1-1,0 0,-1 0,1 0,0 0,-1 0,1-1,0 1,-1-1,1 0,-1 0,1-1,-1 1,0-1,1 1,-1-1,0 0,0-1,0 1,-1 0,2-2,70-88,-68 79,-1 0,-1 0,0-1,-1 1,-1-1,0 0,0 0,-2 0,0 0,0 0,-3-13,2 23,0 0,0 0,0 0,0 0,-1 0,1 0,-1 1,0-1,0 1,-1-1,1 1,-1 0,1 0,-1 0,0 0,0 0,-1 1,1-1,0 1,-1 0,0 0,1 0,-1 0,0 1,0 0,0 0,0 0,0 0,0 0,0 1,0 0,0-1,0 2,-1-1,1 0,0 1,0 0,0 0,0 0,0 0,1 1,-2 0,-15 10</inkml:trace>
  <inkml:trace contextRef="#ctx0" brushRef="#br0" timeOffset="2655.091">4092 873,'26'-44,"79"-108,-105 151,1 0,-1 0,1 1,0-1,-1 0,1 0,0 0,0 1,-1-1,1 1,0-1,0 0,0 1,0-1,0 1,0 0,0-1,0 1,0 0,0 0,0-1,0 1,0 0,0 0,0 0,0 0,0 0,0 1,0-1,0 0,0 0,0 1,0-1,0 0,0 1,-1-1,1 1,0-1,0 1,0 0,0-1,-1 1,1 0,0 0,21 46,-13-22,-6-21,-1-1,0 1,1-1,-1 0,1 0,0 0,0 0,1 0,-1-1,0 1,1-1,-1 0,1 0,0 0,0-1,0 1,0-1,0 0,0 0,0 0,0-1,0 0,0 1,1-1,-1-1,0 1,0-1,0 1,2-2,4 0,0-1,0 0,0 0,-1-1,1 0,-1-1,0 0,0-1,-1 0,0 0,4-4,0-1,0-1,0 0,-1-1,-1-1,0 0,-1 0,-1 0,0-1,4-12,-5 5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29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0 864 0 0,'0'0'1695'0'0,"0"0"-113"0"0,0 0 92 0 0,0 0 234 0 0,0 0 168 0 0,0 0-36 0 0,0 0-175 0 0,0 0-272 0 0,0 0-266 0 0,0 0-254 0 0,0 0-210 0 0,0 0-176 0 0,0 0-170 0 0,-5 9 457 0 0,-5 94 573 0 0,5 0 1 0 0,6 61-1548 0 0,-1 36 547 0 0,-34 277-91 0 0,-5-192-337 0 0,35-231-378 0 0,23-74 3 0 0,39-72-2373 0 0,-40 50-8550 0 0,-15 31 547 0 0</inkml:trace>
  <inkml:trace contextRef="#ctx0" brushRef="#br0" timeOffset="688.269">283 971 13539 0 0,'0'0'1256'0'0,"0"0"-297"0"0,0 0-91 0 0,0 0 68 0 0,0 0 10 0 0,0 0-119 0 0,0 0-222 0 0,0 0-205 0 0,0 0-132 0 0,0 0-89 0 0,0 0-42 0 0,0 0-27 0 0,-14 30-31 0 0,-44 92-11 0 0,9 4 133 0 0,-16 12-73 0 0,59-125-271 0 0,-6 11 636 0 0,12-42 77 0 0,11-16-516 0 0,1 0 0 0 0,1 1 0 0 0,2 0 0 0 0,1 2 0 0 0,12-17-54 0 0,-19 31 14 0 0,154-230 97 0 0,-163 246-113 0 0,0 0 0 0 0,0 1 0 0 0,0-1-1 0 0,0 0 1 0 0,0 0 0 0 0,0 0 0 0 0,1 0 0 0 0,-1 1 0 0 0,0-1 0 0 0,1 0 0 0 0,-1 0 0 0 0,0 1-1 0 0,1-1 1 0 0,-1 0 0 0 0,1 1 0 0 0,-1-1 0 0 0,1 0 0 0 0,-1 1 0 0 0,1-1 0 0 0,-1 1 0 0 0,1-1 0 0 0,0 1-1 0 0,-1-1 1 0 0,1 1 0 0 0,0-1 0 0 0,-1 1 0 0 0,1 0 0 0 0,0-1 0 0 0,0 1 0 0 0,0 0 0 0 0,-1-1-1 0 0,1 1 1 0 0,0 0 0 0 0,0 0 0 0 0,0 0 0 0 0,-1 0 0 0 0,1 0 0 0 0,0 0 0 0 0,0 0 0 0 0,0 0-1 0 0,0 0 1 0 0,-1 1 0 0 0,1-1 0 0 0,0 0 0 0 0,0 0 0 0 0,-1 1 0 0 0,1-1 0 0 0,0 0 0 0 0,0 1 0 0 0,-1-1-1 0 0,1 1 1 0 0,0-1 0 0 0,-1 1 0 0 0,1-1 0 0 0,-1 1 0 0 0,1-1 0 0 0,0 1 0 0 0,-1 0 0 0 0,0-1-1 0 0,1 1 1 0 0,-1 0 0 0 0,1 0 0 0 0,-1-1 0 0 0,0 1 0 0 0,1 0 0 0 0,-1 0 0 0 0,0-1 0 0 0,0 1-1 0 0,1 1 4 0 0,4 159 293 0 0,13 12 77 0 0,-3-46 246 0 0,-15-126-447 0 0,-20-1 601 0 0,13-2-739 0 0,-1-1 1 0 0,1 1 0 0 0,0-1 0 0 0,-1 0 0 0 0,1-1 0 0 0,1 0-1 0 0,-1 0 1 0 0,0 0 0 0 0,1-1 0 0 0,0 0 0 0 0,0 0-1 0 0,0-1 1 0 0,1 0 0 0 0,-4-5-33 0 0,1 4 1 0 0,-103-127-1067 0 0,105 127-639 0 0,5 6-4933 0 0,1 1-4631 0 0</inkml:trace>
  <inkml:trace contextRef="#ctx0" brushRef="#br0" timeOffset="1121.448">522 1006 10642 0 0,'0'0'4784'0'0,"0"0"-3060"0"0,0 0-1073 0 0,0 0-125 0 0,0 0 114 0 0,0 0 137 0 0,0 0 29 0 0,0 0-87 0 0,0 0-171 0 0,0 0-154 0 0,0 0-70 0 0,0 0-33 0 0,0 0-16 0 0,6 14-2 0 0,16 45-3 0 0,14 45 802 0 0,-20 68-604 0 0,-12-149-234 0 0,6-33 740 0 0,19-90-272 0 0,83-204-445 0 0,-108 292-164 0 0,-2 18-9598 0 0,-2-5 9178 0 0,0 4-9075 0 0</inkml:trace>
  <inkml:trace contextRef="#ctx0" brushRef="#br0" timeOffset="1752.025">1106 1002 3945 0 0,'0'0'1879'0'0,"0"0"-682"0"0,0 0-131 0 0,0 0 246 0 0,0 0 207 0 0,0 0 23 0 0,0 0-170 0 0,0 0-270 0 0,0 0-221 0 0,0 0-124 0 0,0 0-63 0 0,0 0-43 0 0,0 0-5 0 0,4-3-6 0 0,17-13 660 0 0,-21 16-658 0 0,0 0-26 0 0,0 0-30 0 0,0 0-57 0 0,-30 8 1007 0 0,-69 38-741 0 0,20 7-383 0 0,70-47-357 0 0,7-4-46 0 0,0-1 0 0 0,0 0-1 0 0,0 0 1 0 0,0 1 0 0 0,0 0 0 0 0,0-1-1 0 0,0 1 1 0 0,1 0 0 0 0,-1 0-1 0 0,1 0 1 0 0,-1 0 0 0 0,1 0 0 0 0,0 0-1 0 0,-1 0 1 0 0,1 0 0 0 0,0 1-1 0 0,1-1 1 0 0,-1 0 0 0 0,0 1 0 0 0,1-1-1 0 0,-1 0 1 0 0,1 1 0 0 0,-1 1-9 0 0,46 18-1 0 0,80-21 115 0 0,-124 0-107 0 0,-1-1 0 0 0,1 1 1 0 0,0 0-1 0 0,-1 0 0 0 0,1 0 0 0 0,-1 0 0 0 0,1-1 0 0 0,-1 1 0 0 0,0 0 0 0 0,1 0 1 0 0,-1 0-1 0 0,0 0 0 0 0,0 0 0 0 0,1 0 0 0 0,-1 0 0 0 0,0 0 0 0 0,0 0 0 0 0,0 0 0 0 0,0 0 1 0 0,-1 0-1 0 0,1 0 0 0 0,0 0 0 0 0,0 0 0 0 0,0 0 0 0 0,-1 0 0 0 0,1 0 0 0 0,0 0 1 0 0,-1 0-1 0 0,1 0 0 0 0,-1 0 0 0 0,0-1 0 0 0,1 1 0 0 0,-1 0 0 0 0,1 0 0 0 0,-1 0 1 0 0,0-1-1 0 0,0 1 0 0 0,1 0 0 0 0,-1-1 0 0 0,0 1 0 0 0,0-1 0 0 0,0 1 0 0 0,0-1 0 0 0,0 1 1 0 0,0-1-1 0 0,0 0 0 0 0,1 0 0 0 0,-1 1 0 0 0,0-1 0 0 0,0 0 0 0 0,0 0 0 0 0,-1 0-7 0 0,-2 4 41 0 0,-32 31 134 0 0,26-27-146 0 0,1 0-1 0 0,0 0 1 0 0,1 1-1 0 0,0 0 1 0 0,0 1 0 0 0,1-1-1 0 0,0 1 1 0 0,0 1-1 0 0,1-1 1 0 0,1 1-1 0 0,-5 11-28 0 0,10-19 7 0 0,-1-1 0 0 0,1 1 0 0 0,-1-1 0 0 0,1 1 0 0 0,0-1 0 0 0,0 1 0 0 0,0-1 0 0 0,0 1 0 0 0,0 0 0 0 0,1-1-1 0 0,-1 1 1 0 0,1-1 0 0 0,-1 0 0 0 0,1 1 0 0 0,0-1 0 0 0,0 0 0 0 0,0 1 0 0 0,1-1 0 0 0,-1 0 0 0 0,0 0 0 0 0,1 0-1 0 0,-1 0 1 0 0,1 0 0 0 0,0 0 0 0 0,0 0 0 0 0,0-1 0 0 0,0 1 0 0 0,0-1 0 0 0,0 1 0 0 0,0-1 0 0 0,0 0 0 0 0,0 0-1 0 0,1 0 1 0 0,-1 0 0 0 0,1 0 0 0 0,-1 0 0 0 0,0-1 0 0 0,2 1-7 0 0,97-2 543 0 0,37-56-939 0 0,-89 19-5692 0 0,-40 29-1215 0 0,-5 2-4932 0 0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54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274 557 2873 0 0,'0'0'1853'0'0,"0"0"-290"0"0,0 0 144 0 0,0 0 351 0 0,0 0 236 0 0,0 0-63 0 0,0 0-408 0 0,0 0-461 0 0,0 0-325 0 0,0 0-134 0 0,0 0-43 0 0,0 0-46 0 0,0 0-86 0 0,0-2-170 0 0,0 1-537 0 0,0 1 1 0 0,0-1 0 0 0,0 0 0 0 0,0 1 0 0 0,0-1-1 0 0,0 1 1 0 0,-1-1 0 0 0,1 1 0 0 0,0-1 0 0 0,0 1 0 0 0,-1-1-1 0 0,1 0 1 0 0,0 1 0 0 0,0 0 0 0 0,-1-1 0 0 0,1 1 0 0 0,-1-1-1 0 0,1 1 1 0 0,0-1 0 0 0,-1 1 0 0 0,1 0 0 0 0,-1-1 0 0 0,1 1-1 0 0,-1 0 1 0 0,1-1 0 0 0,-1 1 0 0 0,1 0 0 0 0,-1 0 0 0 0,0-1-1 0 0,1 1 1 0 0,-1 0 0 0 0,1 0 0 0 0,-1 0 0 0 0,0 0-1 0 0,1 0 1 0 0,-1 0 0 0 0,1 0 0 0 0,-1 0 0 0 0,1 0 0 0 0,-1 0-1 0 0,0 0 1 0 0,1 0 0 0 0,-1 1 0 0 0,1-1 0 0 0,-1 0 0 0 0,1 0-1 0 0,-1 0 1 0 0,1 1 0 0 0,-1-1 0 0 0,1 0 0 0 0,-1 1 0 0 0,1-1-1 0 0,-1 1 1 0 0,1-1 0 0 0,-1 0 0 0 0,1 1 0 0 0,0-1 0 0 0,-1 1-1 0 0,1-1 1 0 0,0 1 0 0 0,-1-1 0 0 0,1 1 0 0 0,0-1-1 0 0,0 1-21 0 0,-39 28 476 0 0,16-3-412 0 0,1 0 1 0 0,2 1 0 0 0,0 1-1 0 0,2 1 1 0 0,2 0-1 0 0,0 2 1 0 0,2-1-1 0 0,1 2 1 0 0,1 0-1 0 0,-5 28-64 0 0,12-43-13 0 0,1 0-1 0 0,1 0 0 0 0,0 1 1 0 0,2 0-1 0 0,0-1 0 0 0,0 1 0 0 0,3 14 14 0 0,-2-29-6 0 0,1 1-1 0 0,0 0 0 0 0,0 0 1 0 0,0-1-1 0 0,0 1 0 0 0,0 0 1 0 0,1-1-1 0 0,0 1 0 0 0,0-1 0 0 0,0 0 1 0 0,0 0-1 0 0,0 1 0 0 0,0-1 1 0 0,1-1-1 0 0,0 1 0 0 0,-1 0 1 0 0,1-1-1 0 0,0 1 0 0 0,0-1 0 0 0,1 0 1 0 0,-1 0-1 0 0,0 0 0 0 0,1 0 1 0 0,-1-1-1 0 0,1 1 0 0 0,0-1 1 0 0,1 0 6 0 0,105 11 218 0 0,-88-16-91 0 0,0-1 1 0 0,-1-1-1 0 0,1-1 1 0 0,-1-1-1 0 0,-1-1 1 0 0,1 0-1 0 0,-1-2 1 0 0,-1 0-1 0 0,0-1 1 0 0,6-6-128 0 0,-7 9 138 0 0,0-1 0 0 0,-1-1 0 0 0,0-1 0 0 0,-1 0 0 0 0,0-1 0 0 0,-1 0 0 0 0,-1-2 0 0 0,0 0 0 0 0,-1 0 0 0 0,0-1 0 0 0,-1-1 0 0 0,-1 0 0 0 0,-1 0 0 0 0,0-1 1 0 0,-1-1-1 0 0,-1 0 0 0 0,-1 0 0 0 0,-1 0 0 0 0,0-1 0 0 0,-2 0 0 0 0,2-18-138 0 0,-5 30 5 0 0,-1 1 1 0 0,-1-1 0 0 0,0 0-1 0 0,0 0 1 0 0,0 1-1 0 0,-1-1 1 0 0,0 0-1 0 0,0 1 1 0 0,-1 0-1 0 0,0-1 1 0 0,0 1 0 0 0,-1 0-1 0 0,0 1 1 0 0,0-1-1 0 0,-1 1 1 0 0,0 0-1 0 0,0 0 1 0 0,0 0 0 0 0,-1 0-1 0 0,1 1 1 0 0,-2 0-1 0 0,1 0 1 0 0,0 1-1 0 0,-3-1-5 0 0,-1 0-181 0 0,0 0-1 0 0,0 1 0 0 0,-1 1 1 0 0,1 0-1 0 0,-1 0 1 0 0,0 1-1 0 0,0 0 0 0 0,0 1 1 0 0,0 0-1 0 0,0 1 1 0 0,0 0-1 0 0,0 1 0 0 0,0 0 1 0 0,0 1-1 0 0,0 0 1 0 0,0 1-1 0 0,1 0 0 0 0,-1 1 1 0 0,1 0-1 0 0,0 0 0 0 0,0 1 1 0 0,0 0-1 0 0,1 1 1 0 0,0 0-1 0 0,0 1 0 0 0,0 0 1 0 0,1 0-1 0 0,-6 7 182 0 0,-26 22-2792 0 0,15-11-2638 0 0,6-2-6380 0 0</inkml:trace>
  <inkml:trace contextRef="#ctx0" brushRef="#br0" timeOffset="390.957">189 734 10386 0 0,'0'0'2534'0'0,"0"0"-683"0"0,0 0-424 0 0,0 0-131 0 0,0 0-79 0 0,0 0-101 0 0,0 0-196 0 0,0 0-264 0 0,0 0-197 0 0,0 0-102 0 0,0 0-46 0 0,0 0 33 0 0,0 2 95 0 0,0 0-356 0 0,1 0-1 0 0,-1 0 1 0 0,0 0 0 0 0,1-1-1 0 0,0 1 1 0 0,-1 0 0 0 0,1-1-1 0 0,0 1 1 0 0,0-1 0 0 0,0 1-1 0 0,0-1 1 0 0,0 1 0 0 0,0-1-1 0 0,0 1 1 0 0,1-1 0 0 0,-1 0-1 0 0,0 0 1 0 0,1 0 0 0 0,-1 0-1 0 0,1 0 1 0 0,-1 0 0 0 0,1 0-1 0 0,0 0 1 0 0,-1 0 0 0 0,1-1-1 0 0,0 1 1 0 0,-1-1 0 0 0,1 1-1 0 0,0-1 1 0 0,0 0 0 0 0,0 0-1 0 0,-1 0 1 0 0,2 0-83 0 0,67 1 939 0 0,-67-1-897 0 0,186-33 842 0 0,-185 33-879 0 0,-1 0 0 0 0,0 1-1 0 0,1-1 1 0 0,-1 0 0 0 0,1 1 0 0 0,-1 0 0 0 0,1 0-1 0 0,-1 0 1 0 0,0 0 0 0 0,0 0 0 0 0,0 1 0 0 0,1 0-1 0 0,-1-1 1 0 0,-1 1 0 0 0,1 0 0 0 0,0 0 0 0 0,0 1-1 0 0,-1-1 1 0 0,1 0 0 0 0,-1 1 0 0 0,0 0 0 0 0,0 0-1 0 0,0-1 1 0 0,0 1 0 0 0,1 3-5 0 0,-2-3 17 0 0,1-1-1 0 0,0 1 1 0 0,0 0 0 0 0,0 0 0 0 0,0-1-1 0 0,0 1 1 0 0,1-1 0 0 0,-1 0-1 0 0,1 1 1 0 0,0-1 0 0 0,-1 0 0 0 0,1-1-1 0 0,0 1 1 0 0,0 0 0 0 0,0-1-1 0 0,0 0 1 0 0,1 0 0 0 0,-1 0 0 0 0,0 0-1 0 0,0 0 1 0 0,1 0 0 0 0,-1-1-1 0 0,0 0 1 0 0,1 0 0 0 0,-1 0 0 0 0,0 0-1 0 0,1 0 1 0 0,-1-1 0 0 0,0 1-1 0 0,3-2-16 0 0,2-3 275 0 0,-7 4-4228 0 0,0 1-4306 0 0,-1 0 8231 0 0,0 0-11917 0 0</inkml:trace>
  <inkml:trace contextRef="#ctx0" brushRef="#br0" timeOffset="935.459">438 93 12179 0 0,'0'0'2179'0'0,"0"0"-468"0"0,0 0-239 0 0,0 0-68 0 0,0 0-81 0 0,0 0-181 0 0,0 0-259 0 0,0 0-299 0 0,0 0-188 0 0,0 0-52 0 0,0 0-13 0 0,0 0 28 0 0,0 0 29 0 0,-11 12 1205 0 0,-4 6-916 0 0,19-22 463 0 0,17-25-976 0 0,-20 29-147 0 0,-1 0 6 0 0,0 0 7 0 0,0 0-55 0 0,0 0 21 0 0,-2 4-884 0 0,12 9-291 0 0,-2-3-2378 0 0,-2-4-4083 0 0,1-2-4677 0 0</inkml:trace>
  <inkml:trace contextRef="#ctx0" brushRef="#br0" timeOffset="1472.977">795 274 16003 0 0,'0'0'1638'0'0,"0"0"-239"0"0,0 0-76 0 0,0 0-23 0 0,0 0-99 0 0,0 0-241 0 0,0 0-263 0 0,0 0-205 0 0,0 0-114 0 0,0 0-85 0 0,0 0-54 0 0,0 0-22 0 0,0 0-7 0 0,9-9-10 0 0,32-26-28 0 0,24 14 308 0 0,-53 20-381 0 0,2 0 0 0 0,88 1 179 0 0,-99 1-276 0 0,0 0 0 0 0,0 0 0 0 0,0 0 0 0 0,0 0 0 0 0,0 1 0 0 0,-1-1 0 0 0,1 1 0 0 0,0-1 0 0 0,-1 1 0 0 0,1 0 0 0 0,-1 0 0 0 0,1 1 0 0 0,-1-1 0 0 0,0 0 0 0 0,0 1 0 0 0,0-1 1 0 0,0 1-1 0 0,-1 0 0 0 0,1 0-2 0 0,-1 1 12 0 0,-1 1 0 0 0,1-1 1 0 0,-1 1-1 0 0,0-1 0 0 0,0 1 1 0 0,-1-1-1 0 0,1 1 1 0 0,-1-1-1 0 0,0 1 0 0 0,0-1 1 0 0,-1 0-1 0 0,1 1 1 0 0,-1-1-1 0 0,0 0 0 0 0,0 0 1 0 0,0 0-1 0 0,-1 0 0 0 0,1-1 1 0 0,-1 1-1 0 0,0-1 1 0 0,0 1-1 0 0,0-1 0 0 0,-1 0 1 0 0,1 0-13 0 0,-8 10 41 0 0,-82 104 126 0 0,93-117-162 0 0,-1 1 1 0 0,1 0-1 0 0,0-1 1 0 0,-1 1-1 0 0,1 0 1 0 0,0 0-1 0 0,0-1 0 0 0,-1 1 1 0 0,1 0-1 0 0,0 0 1 0 0,0 0-1 0 0,0-1 1 0 0,0 1-1 0 0,0 0 0 0 0,0 0 1 0 0,0-1-1 0 0,1 1 1 0 0,-1 0-1 0 0,0 0 1 0 0,0-1-1 0 0,0 1 0 0 0,1 0 1 0 0,-1 0-1 0 0,0-1 1 0 0,1 1-1 0 0,-1 0 1 0 0,1-1-1 0 0,-1 1 0 0 0,1 0 1 0 0,-1-1-1 0 0,1 1 1 0 0,-1-1-1 0 0,1 1 1 0 0,0-1-1 0 0,-1 1 0 0 0,1-1 1 0 0,0 0-1 0 0,-1 1 1 0 0,1-1-1 0 0,0 0 1 0 0,0 1-1 0 0,-1-1 1 0 0,1 0-1 0 0,0 0 0 0 0,0 0 1 0 0,-1 0-1 0 0,1 0 1 0 0,0 0-1 0 0,0 0-5 0 0,47 3 512 0 0,-40-3-407 0 0,82-11 411 0 0,-7-11-265 0 0,-54 18-250 0 0,-16 4-3503 0 0,-16 3-6776 0 0,-2-2-2382 0 0</inkml:trace>
  <inkml:trace contextRef="#ctx0" brushRef="#br0" timeOffset="3322.942">1354 767 2256 0 0,'0'0'2014'0'0,"0"0"-629"0"0,0 0-189 0 0,0 0 49 0 0,0 0 96 0 0,0 0-37 0 0,0 0-201 0 0,0 0-274 0 0,0 0-275 0 0,0 0-178 0 0,0 0-11 0 0,3 3 109 0 0,3 1 5 0 0,0 1 1 0 0,0-1-1 0 0,0 1 1 0 0,0-2-1 0 0,1 1 1 0 0,-1-1-1 0 0,1 0 1 0 0,0 0-1 0 0,0-1 1 0 0,0 0 0 0 0,0 0-1 0 0,1-1 1 0 0,-1 0-1 0 0,8 0-479 0 0,-6-1 243 0 0,1 0-1 0 0,-1-1 1 0 0,1 0 0 0 0,-1-1-1 0 0,0 0 1 0 0,1 0-1 0 0,-1-1 1 0 0,0-1 0 0 0,-1 1-1 0 0,1-1 1 0 0,0-1-1 0 0,-1 0-242 0 0,2 1 81 0 0,-1-2 0 0 0,0 1 0 0 0,0-1 0 0 0,-1 0 0 0 0,0-1 0 0 0,0 0 0 0 0,0 0 0 0 0,-1-1 0 0 0,0 0 0 0 0,0 0-1 0 0,-1 0 1 0 0,0-1 0 0 0,-1 0 0 0 0,0 0 0 0 0,0-1 0 0 0,-1 0 0 0 0,0 1 0 0 0,-1-1 0 0 0,0-1 0 0 0,0 1-1 0 0,-1 0 1 0 0,-1-1 0 0 0,0 1 0 0 0,0-1-81 0 0,-4 5 4 0 0,-1 1-1 0 0,1-1 0 0 0,-1 1 1 0 0,0 0-1 0 0,0 0 0 0 0,-1 0 1 0 0,0 1-1 0 0,0 0 0 0 0,0-1 1 0 0,0 2-1 0 0,0-1 0 0 0,-1 1 1 0 0,0-1-1 0 0,0 2 0 0 0,0-1 1 0 0,0 1-1 0 0,0-1 0 0 0,0 2 1 0 0,0-1-1 0 0,-1 1 0 0 0,1 0 1 0 0,-1 0-1 0 0,1 1 0 0 0,-7 0-3 0 0,4 0-18 0 0,0 0-1 0 0,0 1 0 0 0,0 0 1 0 0,0 1-1 0 0,0 0 1 0 0,1 0-1 0 0,-1 1 1 0 0,1 0-1 0 0,-1 1 0 0 0,1-1 1 0 0,0 2-1 0 0,0-1 1 0 0,1 1-1 0 0,-1 0 0 0 0,1 1 1 0 0,0 0-1 0 0,1 0 1 0 0,-1 1 18 0 0,-100 129-173 0 0,93-115 168 0 0,2 1-1 0 0,0 0 0 0 0,1 1 1 0 0,2 0-1 0 0,0 1 0 0 0,1 0 1 0 0,1 0-1 0 0,2 1 0 0 0,0 0 0 0 0,2 0 1 0 0,0 19 5 0 0,3-40 19 0 0,0 1 1 0 0,0 0 0 0 0,1-1 0 0 0,0 1-1 0 0,0-1 1 0 0,0 1 0 0 0,0-1-1 0 0,1 0 1 0 0,-1 1 0 0 0,1-1 0 0 0,1 0-1 0 0,-1 0 1 0 0,0 0 0 0 0,1 0-1 0 0,0-1 1 0 0,0 1 0 0 0,0-1-1 0 0,0 1 1 0 0,0-1 0 0 0,1 0 0 0 0,0-1-1 0 0,-1 1 1 0 0,1 0 0 0 0,0-1-1 0 0,0 0 1 0 0,0 0 0 0 0,1 0-1 0 0,-1-1 1 0 0,0 1 0 0 0,2-1-20 0 0,140 16 1228 0 0,-110-19-945 0 0,0-2 0 0 0,0-2 0 0 0,0-1 0 0 0,26-9-283 0 0,34-7 276 0 0,-85 20-222 0 0,-9 4-2947 0 0,-9 7-2843 0 0,6-4-6177 0 0</inkml:trace>
  <inkml:trace contextRef="#ctx0" brushRef="#br0" timeOffset="3867.915">2021 970 14955 0 0,'0'0'1705'0'0,"0"0"-441"0"0,0 0-296 0 0,0 0 51 0 0,0 0 41 0 0,0 0-122 0 0,0 0-206 0 0,0 0-281 0 0,0 0-235 0 0,0 0-115 0 0,0 0-29 0 0,0 0 15 0 0,0 0 26 0 0,-1 11 39 0 0,-2 95 263 0 0,5 15-208 0 0,6-117 983 0 0,0-29 359 0 0,-7 21-1727 0 0,14-40 306 0 0,1 1 0 0 0,3 1-1 0 0,1 1 1 0 0,2 1-1 0 0,2 0 1 0 0,20-23-128 0 0,18 1 37 0 0,-45 88-155 0 0,2 102-136 0 0,12-139-1369 0 0,2-37-2307 0 0,-21 12-5409 0 0,-10 25-1680 0 0</inkml:trace>
  <inkml:trace contextRef="#ctx0" brushRef="#br0" timeOffset="6054.792">1513 208 1200 0 0,'0'0'1842'0'0,"0"0"-23"0"0,0 0 23 0 0,0 0 53 0 0,0 0-29 0 0,0 0-141 0 0,0 0-171 0 0,0 0-168 0 0,0 0-152 0 0,0 0-108 0 0,0 0-107 0 0,0 0-106 0 0,0 0-118 0 0,-2 1-83 0 0,-7 7-69 0 0,7-6-51 0 0,2-2-30 0 0,0 0-78 0 0,0 0-72 0 0,0 0-55 0 0,0 0-50 0 0,0 0-17 0 0,13 6 4107 0 0,93-112-3864 0 0,8-8-337 0 0,-112 112-183 0 0,7-1 97 0 0,-6 16-142 0 0,58 148 72 0 0,4-3 100 0 0,-63-158-924 0 0,20-3-9023 0 0,-18 3-2260 0 0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31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18328 328 0 0 0,'0'0'543'0'0,"0"0"354"0"0,0 0 128 0 0,0 0 23 0 0,0 0-63 0 0,0 0-39 0 0,0 0 21 0 0,0 0 104 0 0,0 0 165 0 0,0 0 121 0 0,0 0 41 0 0,0 0-92 0 0,3 9 9350 0 0,-1-7-9455 0 0,53-32 1353 0 0,111-94-1726 0 0,-154 112-758 0 0,3-2 55 0 0,-6 10-24 0 0,-9 26-145 0 0,32 95 124 0 0,5-48 28 0 0,-30-66-1526 0 0,-6-11-8278 0 0,-1 7-2231 0 0</inkml:trace>
  <inkml:trace contextRef="#ctx0" brushRef="#br0" timeOffset="-3602.192">17817 611 10146 0 0,'0'0'1766'0'0,"0"0"-429"0"0,0 0-214 0 0,0 0 40 0 0,0 0 14 0 0,0 0-115 0 0,0 0-207 0 0,0 0-220 0 0,0 0-168 0 0,0 0-110 0 0,0 0-67 0 0,0 0-36 0 0,0 0-48 0 0,-26 27-14 0 0,-81 83-29 0 0,65-47 47 0 0,40-50-158 0 0,-2 0-22 0 0,1 0-1 0 0,1 0 0 0 0,0 1 0 0 0,0-1 1 0 0,2 0-1 0 0,0 1 0 0 0,0-1 0 0 0,1 1 1 0 0,1-1-1 0 0,3 13-29 0 0,-4-21 40 0 0,0 0-1 0 0,1 0 1 0 0,-1 0 0 0 0,1 0 0 0 0,0 0-1 0 0,1 0 1 0 0,-1 0 0 0 0,1-1 0 0 0,0 0-1 0 0,0 1 1 0 0,1-1 0 0 0,-1 0 0 0 0,1 0-1 0 0,0-1 1 0 0,0 1 0 0 0,0-1 0 0 0,1 0-1 0 0,-1 0 1 0 0,1 0 0 0 0,-1-1 0 0 0,1 1-1 0 0,0-1 1 0 0,0 0 0 0 0,0-1 0 0 0,0 1-1 0 0,0-1 1 0 0,1 0 0 0 0,3 0-40 0 0,6-2 187 0 0,0 0-1 0 0,0-2 1 0 0,0 0 0 0 0,0 0 0 0 0,0-1 0 0 0,-1-1-1 0 0,0 0 1 0 0,0-2 0 0 0,0 1 0 0 0,-1-1-1 0 0,0-1 1 0 0,0-1 0 0 0,-1 0 0 0 0,0 0-1 0 0,0-1 1 0 0,-1 0 0 0 0,0-1 0 0 0,-1-1 0 0 0,-1 0-1 0 0,0 0 1 0 0,3-6-187 0 0,-5 9 38 0 0,-2 0 0 0 0,1 0 0 0 0,-1-1 0 0 0,-1 0 0 0 0,0 0 1 0 0,0 0-1 0 0,-1 0 0 0 0,0 0 0 0 0,-1-1 0 0 0,0 1 0 0 0,0-1 0 0 0,-1 0 0 0 0,-1 0 0 0 0,0 1 0 0 0,0-1 0 0 0,-1-2-38 0 0,0 7-27 0 0,0-1-1 0 0,0 1 0 0 0,-1 0 0 0 0,0 0 1 0 0,0 0-1 0 0,0 0 0 0 0,-1 0 0 0 0,0 0 1 0 0,0 1-1 0 0,0-1 0 0 0,-1 1 0 0 0,0 0 1 0 0,0 0-1 0 0,0 0 0 0 0,0 0 0 0 0,-1 1 1 0 0,0 0-1 0 0,0 0 0 0 0,0 0 0 0 0,0 0 1 0 0,-1 1-1 0 0,1 0 0 0 0,-1 0 0 0 0,0 1 1 0 0,0-1-1 0 0,0 1 0 0 0,-4 0 28 0 0,-86-1-1954 0 0,36 22-5365 0 0,42-11-4330 0 0</inkml:trace>
  <inkml:trace contextRef="#ctx0" brushRef="#br0" timeOffset="-3218.347">17712 840 14147 0 0,'0'0'1587'0'0,"0"0"-424"0"0,0 0-163 0 0,0 0 28 0 0,0 0-45 0 0,0 0-179 0 0,0 0-246 0 0,0 0-229 0 0,0 0-169 0 0,0 0-88 0 0,0 0-38 0 0,0 0-18 0 0,21 7 534 0 0,70 1 1664 0 0,-64-9-1915 0 0,-4 1-60 0 0,-16-2-186 0 0,0 1 1 0 0,0 0 0 0 0,-1 1-1 0 0,1 0 1 0 0,0 0-1 0 0,0 0 1 0 0,0 1-1 0 0,0 0 1 0 0,-1 0 0 0 0,1 0-1 0 0,0 1 1 0 0,-1 0-1 0 0,1 1 1 0 0,-1-1 0 0 0,0 1-1 0 0,0 1 1 0 0,0-1-1 0 0,0 1 1 0 0,0 0-1 0 0,-1 0 1 0 0,0 0 0 0 0,1 2-54 0 0,13 16 328 0 0,3-45-3516 0 0,-19-1-7023 0 0,-3 19-1440 0 0</inkml:trace>
  <inkml:trace contextRef="#ctx0" brushRef="#br0" timeOffset="-1846.767">18284 795 7314 0 0,'0'0'1749'0'0,"0"0"-112"0"0,0 0-65 0 0,0 0-73 0 0,0 0-132 0 0,0 0-154 0 0,0 0-166 0 0,0 0-172 0 0,0 0-163 0 0,32-1-158 0 0,95-4-135 0 0,-54-11 745 0 0,-64 8-836 0 0,-4 6-239 0 0,-1-2 1 0 0,0 1-1 0 0,1 0 0 0 0,-2-1 1 0 0,1 1-1 0 0,0-1 0 0 0,-1 0 0 0 0,0-1 1 0 0,1 1-1 0 0,-2-1 0 0 0,1 1 1 0 0,0-1-1 0 0,-1 0 0 0 0,0 0 1 0 0,0 0-1 0 0,-1 0 0 0 0,1 0 1 0 0,-1 0-1 0 0,0 0 0 0 0,-1 0 1 0 0,1-1-1 0 0,-1 1 0 0 0,0 0 1 0 0,0-1-1 0 0,-1 1 0 0 0,1 0 0 0 0,-1 0 1 0 0,0-1-1 0 0,-1 1 0 0 0,1 0 1 0 0,-1 0-1 0 0,0 0 0 0 0,0 0 1 0 0,-1 1-1 0 0,1-1 0 0 0,-1 1 1 0 0,-3-4-90 0 0,1 4-4 0 0,0-1 1 0 0,0 1-1 0 0,0 1 1 0 0,-1-1 0 0 0,0 1-1 0 0,1 0 1 0 0,-1 0-1 0 0,-1 0 1 0 0,1 1 0 0 0,0 0-1 0 0,0 0 1 0 0,-1 1-1 0 0,1 0 1 0 0,-1 0 0 0 0,1 0-1 0 0,-1 1 1 0 0,0 0-1 0 0,1 0 1 0 0,-1 1 0 0 0,1 0-1 0 0,-1 0 1 0 0,1 0-1 0 0,-1 1 1 0 0,1 0 0 0 0,0 0-1 0 0,0 1 1 0 0,0 0-1 0 0,0 0 1 0 0,-3 2 3 0 0,-12 8-30 0 0,0 1 1 0 0,0 2-1 0 0,2 0 0 0 0,0 0 0 0 0,1 2 1 0 0,1 1-1 0 0,-7 8 30 0 0,18-19 1 0 0,-1 1-1 0 0,1 0 1 0 0,0 0-1 0 0,1 1 1 0 0,0-1-1 0 0,1 1 1 0 0,0 0-1 0 0,0 0 1 0 0,1 1-1 0 0,0-1 1 0 0,1 1-1 0 0,0-1 1 0 0,1 1-1 0 0,0 0 1 0 0,1-1-1 0 0,0 1 1 0 0,0 0-1 0 0,2 7 0 0 0,2-7 29 0 0,0 0 0 0 0,1 0 0 0 0,0 0-1 0 0,1-1 1 0 0,0 0 0 0 0,0 0 0 0 0,1-1 0 0 0,1 1 0 0 0,-1-2-1 0 0,2 1 1 0 0,-1-1 0 0 0,1 0 0 0 0,0-1 0 0 0,0 0-1 0 0,1 0 1 0 0,0-1 0 0 0,1 0 0 0 0,-1-1 0 0 0,1 0 0 0 0,0-1-1 0 0,0 0 1 0 0,0-1 0 0 0,8 1-29 0 0,94 0 756 0 0,-109-5-752 0 0,0 0 1 0 0,-1 0-1 0 0,1 0 0 0 0,0 0 0 0 0,-1-1 0 0 0,1 1 1 0 0,-1-1-1 0 0,1 0 0 0 0,-1 0 0 0 0,0-1 0 0 0,0 1 0 0 0,0-1 1 0 0,0 1-1 0 0,0-1 0 0 0,0 0 0 0 0,-1 0 0 0 0,0 0 1 0 0,1 0-1 0 0,-1-1-4 0 0,18-44-2834 0 0,-17 37-1509 0 0,1 3-7018 0 0</inkml:trace>
  <inkml:trace contextRef="#ctx0" brushRef="#br0" timeOffset="-1500.901">18785 928 20172 0 0,'0'0'989'0'0,"0"0"-284"0"0,0 0-106 0 0,0 0-6 0 0,0 0-66 0 0,0 0-124 0 0,0 0-58 0 0,0 0-101 0 0,0 0-52 0 0,0 0-56 0 0,0 0-41 0 0,0 0-63 0 0,-24 26-41 0 0,-73 80-26 0 0,69-55 19 0 0,30-43 12 0 0,-2-5 6 0 0,0 0-1 0 0,0 0 1 0 0,1 0 0 0 0,-1 1 0 0 0,1-1-1 0 0,0 0 1 0 0,0 0 0 0 0,0 0-1 0 0,0 0 1 0 0,1 0 0 0 0,-1-1 0 0 0,1 1-1 0 0,0 0 1 0 0,0-1 0 0 0,0 1 0 0 0,0-1-1 0 0,0 1 1 0 0,0-1 0 0 0,0 0-1 0 0,1 0 1 0 0,-1 0 0 0 0,1 0 0 0 0,0-1-1 0 0,0 1 1 0 0,-1-1 0 0 0,1 0-1 0 0,0 1 1 0 0,0-1 0 0 0,0 0 0 0 0,0-1-1 0 0,1 1 1 0 0,-1 0 0 0 0,0-1-1 0 0,0 0 1 0 0,2 0-2 0 0,5 1 117 0 0,1-1 0 0 0,-1 0 0 0 0,0 0-1 0 0,0-1 1 0 0,1-1 0 0 0,-1 1 0 0 0,0-2 0 0 0,0 1-1 0 0,-1-1 1 0 0,7-3-117 0 0,-8 1 90 0 0,1 1 0 0 0,-1-1 0 0 0,0-1 1 0 0,-1 1-1 0 0,1-1 0 0 0,-1-1 0 0 0,0 1 0 0 0,-1-1 0 0 0,1-1 0 0 0,-1 1 0 0 0,-1-1 0 0 0,1 0 0 0 0,-1 0 0 0 0,-1 0 0 0 0,0-1 0 0 0,0 0 0 0 0,0 0 1 0 0,-1 0-1 0 0,-1 0 0 0 0,1 0 0 0 0,-2-1 0 0 0,1 1 0 0 0,-1-1 0 0 0,-1 1 0 0 0,1-1 0 0 0,-2-8-90 0 0,0 14-7 0 0,1 0 0 0 0,-1 0 1 0 0,0 1-1 0 0,0-1 0 0 0,0 0 0 0 0,0 1 0 0 0,-1-1 0 0 0,0 1 1 0 0,1-1-1 0 0,-1 1 0 0 0,0 0 0 0 0,-1 0 0 0 0,1 0 0 0 0,-1 0 1 0 0,1 0-1 0 0,-1 0 0 0 0,0 1 0 0 0,0-1 0 0 0,0 1 0 0 0,0 0 1 0 0,0 0-1 0 0,-1 0 0 0 0,1 0 0 0 0,-1 0 0 0 0,1 1 1 0 0,-1 0-1 0 0,1 0 0 0 0,-1 0 0 0 0,-3-1 7 0 0,-54-1-2334 0 0,3 17-5795 0 0,43-6-3979 0 0</inkml:trace>
  <inkml:trace contextRef="#ctx0" brushRef="#br0" timeOffset="-1153.592">18625 1061 11122 0 0,'0'0'3773'0'0,"0"0"-1762"0"0,0 0-737 0 0,0 0-70 0 0,0 0-105 0 0,0 0-191 0 0,0 0-216 0 0,0 0-174 0 0,0 0-49 0 0,0 0 2 0 0,0 0-12 0 0,0 0-66 0 0,0 0-66 0 0,12-4-40 0 0,97-21 632 0 0,3 25-270 0 0,-79 25-594 0 0,-30-24-56 0 0,-1 0 0 0 0,0 0 0 0 0,1 0 1 0 0,-1-1-1 0 0,0 1 0 0 0,1 0 0 0 0,-1-1 1 0 0,1 0-1 0 0,-1 0 0 0 0,1 1 0 0 0,-1-1 1 0 0,1-1-1 0 0,-1 1 0 0 0,0 0 0 0 0,1-1 1 0 0,-1 1-1 0 0,1-1 0 0 0,-1 0 0 0 0,0 0 0 0 0,1 1 1 0 0,-1-2-1 0 0,0 1 0 0 0,0 0 0 0 0,0 0 1 0 0,1-2 0 0 0,18-17-2440 0 0,-19 7-5029 0 0,-2 11-623 0 0</inkml:trace>
  <inkml:trace contextRef="#ctx0" brushRef="#br0" timeOffset="-2666.677">17796 302 6033 0 0,'0'0'4305'0'0,"0"0"-2216"0"0,0 0-785 0 0,0 0 119 0 0,0 0 171 0 0,0 0 30 0 0,0 0-198 0 0,0 0-392 0 0,0 0-283 0 0,0 0-168 0 0,0 0-56 0 0,0 0-16 0 0,0 0-49 0 0,-7 4 2342 0 0,-2 4-1319 0 0,-22 28-1405 0 0,31-36-64 0 0,0 0-8 0 0,0 0-10 0 0,0 0 3 0 0,0 0-13 0 0,0 0-3 0 0,0 0 2 0 0,0 0-12 0 0,0 0 2 0 0,0 0-13 0 0,0 0-7 0 0,0 0-9 0 0,0 0-2 0 0,0 0-26 0 0,0 0-26 0 0,0 0-10 0 0,0 0-37 0 0,19 0-2543 0 0,-7 0-4842 0 0,-5 0-4013 0 0</inkml:trace>
  <inkml:trace contextRef="#ctx0" brushRef="#br0" timeOffset="-2350.246">18052 239 12691 0 0,'0'0'2099'0'0,"0"0"-477"0"0,0 0-158 0 0,0 0-61 0 0,0 0-123 0 0,0 0-185 0 0,0 0-239 0 0,0 0-150 0 0,0 0-92 0 0,0 0-79 0 0,0 0-60 0 0,0 0-75 0 0,-10 6-77 0 0,-66 47 700 0 0,76-53-1001 0 0,0 0-4 0 0,0 0-46 0 0,0 0-15 0 0,0 0-13 0 0,26 0 59 0 0,-21-1-85 0 0,11-3 451 0 0,-24 2-184 0 0,-15 17-1117 0 0,20-5-7717 0 0,3-9-2911 0 0</inkml:trace>
  <inkml:trace contextRef="#ctx0" brushRef="#br0" timeOffset="-6900.658">16359 784 3337 0 0,'0'0'2923'0'0,"0"0"-556"0"0,0 0-245 0 0,0 0-130 0 0,0 0-147 0 0,0 0-230 0 0,0 0-252 0 0,0 0-250 0 0,0 0-252 0 0,0 0-176 0 0,0 0-129 0 0,0 0-104 0 0,0 0-74 0 0,-13 4 6294 0 0,300-18-6190 0 0,-109 10-207 0 0,-122 11-199 0 0,-38-7 77 0 0,-28 0-322 0 0,-33-4-1769 0 0,21 2-692 0 0,1 1-4126 0 0,12 1-5209 0 0</inkml:trace>
  <inkml:trace contextRef="#ctx0" brushRef="#br0" timeOffset="-6521.936">16559 530 11522 0 0,'0'0'1920'0'0,"0"0"-444"0"0,0 0-180 0 0,0 0 34 0 0,0 0 55 0 0,0 0-32 0 0,0 0-198 0 0,0 0-307 0 0,0 0-280 0 0,0 0-189 0 0,0 0-79 0 0,0 0 25 0 0,0 6 67 0 0,6 66 1275 0 0,2-30-1156 0 0,-1 0-1 0 0,-2 1 1 0 0,-2 0-1 0 0,-1 0 1 0 0,-3 11-511 0 0,1-49 21 0 0,-13 127 159 0 0,12-134-2174 0 0,0-5-358 0 0,1 3-3047 0 0,2 3-6196 0 0</inkml:trace>
  <inkml:trace contextRef="#ctx0" brushRef="#br0" timeOffset="-4154.367">17055 711 5137 0 0,'0'0'1096'0'0,"0"0"-414"0"0,0 0-51 0 0,0 0 229 0 0,0 0 219 0 0,0 0 122 0 0,0 0-76 0 0,0 0-160 0 0,0 0-233 0 0,0 0-209 0 0,0 0-90 0 0,3 0-16 0 0,-1 1-253 0 0,0 0 0 0 0,0 0 0 0 0,0 0 0 0 0,0 0 0 0 0,-1 1 0 0 0,1-1 0 0 0,0 0 0 0 0,-1 1 0 0 0,1-1 0 0 0,-1 1 0 0 0,1-1 0 0 0,-1 1 0 0 0,0 0 0 0 0,0 0 0 0 0,1 0 0 0 0,-1-1 0 0 0,-1 1 0 0 0,1 0 0 0 0,0 0 0 0 0,0 0 0 0 0,-1 1 0 0 0,1-1 0 0 0,-1 0 0 0 0,0 0 0 0 0,0 0 0 0 0,1 0 0 0 0,-1 0 1 0 0,-1 0-1 0 0,1 1-164 0 0,8 276 2836 0 0,-3-277 48 0 0,1-24-1470 0 0,0-8-1381 0 0,1-1 0 0 0,1 1 0 0 0,1 0 0 0 0,2 1 0 0 0,2 0 0 0 0,0 0 0 0 0,2 2 0 0 0,0 0 0 0 0,2 0 0 0 0,2 2 0 0 0,0 0 0 0 0,1 1-1 0 0,3 0-32 0 0,26-17-9 0 0,-48 40 0 0 0,-1 1-1 0 0,0 0-4 0 0,0 0-10 0 0,0 0-26 0 0,0 0 16 0 0,0 0-9 0 0,0 0 4 0 0,0 0 15 0 0,11 21 132 0 0,20 40 90 0 0,-28-52-199 0 0,0 4-1048 0 0,-2-13-3318 0 0,-1-9-4570 0 0,0 6-2735 0 0</inkml:trace>
  <inkml:trace contextRef="#ctx0" brushRef="#br0" timeOffset="31583.494">10 2622 4905 0 0,'0'0'2910'0'0,"0"0"-646"0"0,0 0-399 0 0,0 0-134 0 0,0 0-55 0 0,0 0-169 0 0,0 0-178 0 0,0 0-224 0 0,0 0-198 0 0,0 0-168 0 0,0 0-111 0 0,-9 3 2921 0 0,100 8-539 0 0,-15-10-2601 0 0,0-3 0 0 0,-1-3 1 0 0,1-4-1 0 0,30-9-409 0 0,-66 11 98 0 0,148-15 160 0 0,-187 22-267 0 0,-1 0 20 0 0,0 0 2 0 0,0 0-33 0 0,0 0 7 0 0,0 0 26 0 0,0 0 8 0 0,0 0-15 0 0,0 0 32 0 0,0 0-35 0 0,0 0-10 0 0,0 0 29 0 0,0 0-9 0 0,-29-11-5014 0 0,27 11 4651 0 0,-15 1-3216 0 0,5 4-2695 0 0,3 0-5153 0 0</inkml:trace>
  <inkml:trace contextRef="#ctx0" brushRef="#br0" timeOffset="32133.94">120 2890 4537 0 0,'0'0'1803'0'0,"0"0"-212"0"0,0 0 93 0 0,0 0 113 0 0,0 0-52 0 0,0 0-254 0 0,0 0-360 0 0,0 0-286 0 0,0 0-180 0 0,0 0-101 0 0,0 0-9 0 0,0 0 21 0 0,0 0 23 0 0,-4 11 5246 0 0,94-10-4498 0 0,0-5-1 0 0,0-3 1 0 0,67-16-1347 0 0,-7-1 557 0 0,-84 16-322 0 0,-41 7-235 0 0,-24 1 18 0 0,-1 0 6 0 0,0 0-5 0 0,0 0-22 0 0,0 0-2 0 0,0 0 12 0 0,0 0 5 0 0,1 0-7 0 0,0 0 0 0 0,19-7-229 0 0,-20 7 167 0 0,0 0-14 0 0,0 0-34 0 0,0 0-31 0 0,0 0-75 0 0,0 0-47 0 0,0 0-76 0 0,0 0-70 0 0,0 0-83 0 0,0 0-210 0 0,-2 0-1235 0 0,2 0-3270 0 0,0 0-6692 0 0</inkml:trace>
  <inkml:trace contextRef="#ctx0" brushRef="#br0" timeOffset="64751.362">1552 2806 0 0 0,'0'0'172'0'0,"0"0"291"0"0,0 0 40 0 0,0 0 51 0 0,0 0 25 0 0,0 0 97 0 0,0-13 70 0 0,0-4-381 0 0,-1-45 2652 0 0,-14 8 8244 0 0,14 53-5727 0 0,-4 8-5546 0 0,-2 85 188 0 0,-2 268 10 0 0,7-343 289 0 0,3-30 801 0 0,0-17-1049 0 0,17-91-78 0 0,14 30-78 0 0,3 2 1 0 0,44-77-72 0 0,-64 138-2 0 0,-5 7 14 0 0,1 0 1 0 0,1 1-1 0 0,1 1 0 0 0,1 0 0 0 0,0 1 0 0 0,2 0 1 0 0,13-12-13 0 0,16 29-42 0 0,-40 3 47 0 0,-1-1-1 0 0,0 1 0 0 0,0 0 1 0 0,1 1-1 0 0,-2-1 0 0 0,1 1 0 0 0,0-1 1 0 0,0 1-1 0 0,-1 0 0 0 0,0 1 1 0 0,1-1-1 0 0,-1 0 0 0 0,0 1 1 0 0,-1 0-1 0 0,1 0 0 0 0,-1 0 0 0 0,2 3-4 0 0,8 10 17 0 0,29 49 41 0 0,-49-36-3033 0 0,-8-14-2645 0 0,7-9-1623 0 0,7-4-3599 0 0</inkml:trace>
  <inkml:trace contextRef="#ctx0" brushRef="#br0" timeOffset="65305.313">1619 2136 3561 0 0,'0'0'1875'0'0,"0"0"-302"0"0,0 0-136 0 0,0 0 116 0 0,0 0 146 0 0,0 0 9 0 0,0 0-140 0 0,0 0-283 0 0,0 0-272 0 0,0 0-185 0 0,0 0-136 0 0,0 0-72 0 0,0 0-12 0 0,0-3-9 0 0,-2-6 2356 0 0,-49 57-1992 0 0,44-44-23 0 0,20-19-521 0 0,46-50-156 0 0,-77 93 78 0 0,18-27-373 0 0,0-1-13 0 0,0 0-2 0 0,0 0-23 0 0,0 0-36 0 0,0 0-58 0 0,13 3-1287 0 0,6 0-2710 0 0,-5-1-4527 0 0,-8 1-2624 0 0</inkml:trace>
  <inkml:trace contextRef="#ctx0" brushRef="#br0" timeOffset="65816.397">2016 2077 3649 0 0,'0'0'2276'0'0,"0"0"-294"0"0,0 0-28 0 0,0 0 60 0 0,0 0 19 0 0,0 0-138 0 0,0 0-285 0 0,0 0-260 0 0,0 0-266 0 0,0 0-193 0 0,0 0-143 0 0,0 0-71 0 0,0 0-92 0 0,-2-1-99 0 0,-36 28 1123 0 0,24-10-1183 0 0,19-20 237 0 0,42-44-476 0 0,-47 46-142 0 0,0 1 30 0 0,0 0 6 0 0,0 0-21 0 0,0 0-9 0 0,0 0 5 0 0,-39 29 507 0 0,39-29-600 0 0,0 0 0 0 0,1 0 1 0 0,-1 0-1 0 0,0 0 0 0 0,1 0 0 0 0,-1 0 1 0 0,0 0-1 0 0,1-1 0 0 0,-1 1 0 0 0,0 0 1 0 0,0 0-1 0 0,1 1 0 0 0,-1-1 0 0 0,0 0 1 0 0,1 0-1 0 0,-1 0 0 0 0,0 0 1 0 0,0 0-1 0 0,1 0 0 0 0,-1 0 0 0 0,0 0 1 0 0,1 0-1 0 0,-1 1 0 0 0,0-1 0 0 0,0 0 1 0 0,1 0-1 0 0,-1 0 0 0 0,0 1 0 0 0,0-1 1 0 0,0 0-1 0 0,1 0 0 0 0,-1 1 1 0 0,0-1-1 0 0,0 0 0 0 0,0 0 0 0 0,0 1 1 0 0,0-1-1 0 0,1 0 0 0 0,-1 0 0 0 0,0 1 1 0 0,0-1-1 0 0,0 0 0 0 0,0 1 0 0 0,0-1 1 0 0,0 0-1 0 0,0 1 0 0 0,0-1 0 0 0,0 0 1 0 0,0 0-1 0 0,0 1 0 0 0,0-1 1 0 0,0 0-1 0 0,0 1 0 0 0,-1-1 0 0 0,1 0 1 0 0,0 1 36 0 0,18 1-7571 0 0,-13 2-4346 0 0</inkml:trace>
  <inkml:trace contextRef="#ctx0" brushRef="#br0" timeOffset="75937.777">1567 1764 0 0 0,'0'0'644'0'0,"0"0"650"0"0,0 0 246 0 0,0 0-57 0 0,0 0-201 0 0,0 0-186 0 0,0 0-123 0 0,0 0-32 0 0,0 0-17 0 0,0 0 29 0 0,0 0 33 0 0,-9-9-14 0 0,-29-26 11 0 0,-13 16 3454 0 0,45 19-4001 0 0,3 0-327 0 0,-1 0 0 0 0,1 0 1 0 0,-1 0-1 0 0,0 1 0 0 0,1 0 0 0 0,-1-1 0 0 0,1 1 1 0 0,-1 0-1 0 0,1 1 0 0 0,0-1 0 0 0,0 1 0 0 0,-1-1 1 0 0,1 1-1 0 0,0 0 0 0 0,0 0 0 0 0,0 0 0 0 0,1 1 1 0 0,-1-1-1 0 0,0 1 0 0 0,1-1 0 0 0,0 1 0 0 0,-1 0 1 0 0,1 0-1 0 0,0 0 0 0 0,-1 3-109 0 0,-21 37 271 0 0,2 1 0 0 0,2 2 0 0 0,2 0 0 0 0,2 1 0 0 0,2 0 0 0 0,2 1 0 0 0,2 1 0 0 0,2 0 0 0 0,3 0 0 0 0,1 23-271 0 0,2-2 155 0 0,4 0 1 0 0,3 0 0 0 0,11 54-156 0 0,-7-46 153 0 0,-3 1 1 0 0,-3 0 0 0 0,-7 61-154 0 0,4-120 115 0 0,-2 0 1 0 0,0-1-1 0 0,-1 1 0 0 0,-1-1 0 0 0,-1 0 1 0 0,-1 0-1 0 0,-3 6-115 0 0,3-7 217 0 0,0 1 0 0 0,1-1 0 0 0,1 1 0 0 0,1 1 0 0 0,1-1 0 0 0,0 0 0 0 0,2 0 0 0 0,0 1 0 0 0,1 0-217 0 0,-1-15 147 0 0,29-8 776 0 0,65-23-281 0 0,87-11-388 0 0,-79 34-836 0 0,-106 6-205 0 0,-6 3 437 0 0,7-6-3483 0 0,3-2-3583 0 0,0 2-4957 0 0</inkml:trace>
  <inkml:trace contextRef="#ctx0" brushRef="#br0" timeOffset="-21439.893">12837 976 2593 0 0,'0'0'2264'0'0,"0"0"-632"0"0,0 0-97 0 0,0 0 159 0 0,0 0 133 0 0,0 0-44 0 0,0 0-205 0 0,0 0-305 0 0,0 0-244 0 0,0 0-185 0 0,0 0-167 0 0,2 0 3256 0 0,171-7 200 0 0,-6-11-3510 0 0,-74 13-487 0 0,-102 0-2215 0 0,0-2-1494 0 0,4 4-3339 0 0,0 0-4749 0 0</inkml:trace>
  <inkml:trace contextRef="#ctx0" brushRef="#br0" timeOffset="-21022.889">13012 740 7698 0 0,'0'0'2544'0'0,"0"0"-763"0"0,0 0-418 0 0,0 0-47 0 0,0 0 71 0 0,0 0-16 0 0,0 0-156 0 0,0 0-306 0 0,0 0-299 0 0,0 0-216 0 0,0 0-131 0 0,0 0-3 0 0,0 0 127 0 0,3 4 125 0 0,2 2-243 0 0,0 0 1 0 0,-1 0-1 0 0,0 1 0 0 0,0-1 0 0 0,0 1 1 0 0,-1 0-1 0 0,1 0 0 0 0,-2 1 1 0 0,1-1-1 0 0,-1 1 0 0 0,0-1 1 0 0,-1 1-1 0 0,1 5-269 0 0,-16 145 1209 0 0,-3 88-933 0 0,17-245-356 0 0,0-1-16 0 0,0 0-5 0 0,0 0-3 0 0,0 0-37 0 0,0 0-78 0 0,0 0-149 0 0,12-11-7727 0 0,-8 7-3400 0 0</inkml:trace>
  <inkml:trace contextRef="#ctx0" brushRef="#br0" timeOffset="-16408.279">13846 527 4169 0 0,'0'0'1995'0'0,"0"0"-361"0"0,0 0-9 0 0,0 0 189 0 0,0 0 138 0 0,0 0-46 0 0,0 0-287 0 0,0 0-390 0 0,0 0-288 0 0,0 0-186 0 0,0 0-94 0 0,0 0-47 0 0,0 0-30 0 0,2-3-56 0 0,5-7-59 0 0,-5 8-48 0 0,-2 2-80 0 0,0 7 2089 0 0,0-7-2333 0 0,2-4 1185 0 0,-2 5-1270 0 0,0-1-4 0 0,0 0 4 0 0,0 0 18 0 0,0 0 9 0 0,0 0-20 0 0,0 0 9 0 0,0 0 2 0 0,0 0-4 0 0,-15 30-128 0 0,14-25 121 0 0,12-22-46 0 0,38-53 81 0 0,-80 114-80 0 0,31-44 25 0 0,0 0 0 0 0,0 0 7 0 0,0 0-10 0 0,0 0 19 0 0,0 0-10 0 0,0 0-22 0 0,0 0-3 0 0,0 0-9 0 0,0 0-6 0 0,0-8-1572 0 0,0 6-2903 0 0,0 1-4153 0 0,0 1-3632 0 0</inkml:trace>
  <inkml:trace contextRef="#ctx0" brushRef="#br0" timeOffset="-14741.697">14536 390 1712 0 0,'0'0'2050'0'0,"0"0"-211"0"0,0 0 104 0 0,0 0 54 0 0,0 0-90 0 0,0 0-231 0 0,0 0-261 0 0,0 0-204 0 0,0 0-167 0 0,0 0-110 0 0,0 0-78 0 0,0 0-67 0 0,0 0-48 0 0,0-6 2949 0 0,-42 42-2795 0 0,-38 26-723 0 0,177-145 588 0 0,-57 42-279 0 0,-110 106 511 0 0,78-71-3006 0 0,4-2-5435 0 0,-8 8-4527 0 0</inkml:trace>
  <inkml:trace contextRef="#ctx0" brushRef="#br0" timeOffset="-18201.703">13664 806 2296 0 0,'0'0'1625'0'0,"0"0"-26"0"0,0 0 172 0 0,0 0 175 0 0,0 0 10 0 0,0 0-185 0 0,0 0-312 0 0,0 0-337 0 0,0 0-261 0 0,0 0-182 0 0,0 0-130 0 0,0 0-68 0 0,7 5 1602 0 0,-12 233 649 0 0,-12-14-2400 0 0,17-223-333 0 0,0-1 12 0 0,0 0 11 0 0,0 0 14 0 0,0 0 28 0 0,0 0 24 0 0,0 0 11 0 0,0 0 58 0 0,0 0 14 0 0,0 0 29 0 0,0 0 8 0 0,0 0-4 0 0,0 0-14 0 0,0 0 8 0 0,0-15 602 0 0,2-17-793 0 0,2 1 0 0 0,2-1 0 0 0,0 1 0 0 0,2 1-1 0 0,1-1 1 0 0,2 1 0 0 0,1 1 0 0 0,1 0 0 0 0,1 1-1 0 0,2 0 1 0 0,12-16-7 0 0,34-37 119 0 0,-61 80-119 0 0,-1 0-1 0 0,1 0 1 0 0,-1 0-1 0 0,1 0 1 0 0,0 0 0 0 0,0 0-1 0 0,0 0 1 0 0,-1 1 0 0 0,1-1-1 0 0,0 0 1 0 0,0 1 0 0 0,0-1-1 0 0,0 0 1 0 0,0 1 0 0 0,0-1-1 0 0,0 1 1 0 0,0 0 0 0 0,0-1-1 0 0,1 1 1 0 0,-1 0 0 0 0,0 0-1 0 0,0-1 1 0 0,0 1-1 0 0,0 0 1 0 0,0 0 0 0 0,1 0-1 0 0,-1 0 1 0 0,0 1 0 0 0,0-1-1 0 0,0 0 1 0 0,0 0 0 0 0,0 1-1 0 0,0-1 1 0 0,1 1 0 0 0,-1-1-1 0 0,0 1 1 0 0,0-1 0 0 0,0 1-1 0 0,-1 0 1 0 0,1-1 0 0 0,0 1-1 0 0,0 0 1 0 0,47 51 328 0 0,-25-9 120 0 0,-23-43-384 0 0,0 0 8 0 0,0 0-20 0 0,0 0-8 0 0,0 0 7 0 0,0 0-10 0 0,0 0-5 0 0,0 0 10 0 0,0 0 0 0 0,0 0-7 0 0,0 0-7 0 0,0 0 11 0 0,0 0-26 0 0,0 0 2 0 0,0 0 13 0 0,0 0-12 0 0,0 0-5 0 0,0 0-3 0 0,0 0 2 0 0,0 0-18 0 0,0 0 15 0 0,0 0-2 0 0,0 0-31 0 0,0 0-36 0 0,0 0-43 0 0,0 0-78 0 0,0 0-122 0 0,-8 0-3307 0 0,5 0-1813 0 0,1 0-6087 0 0</inkml:trace>
  <inkml:trace contextRef="#ctx0" brushRef="#br0" timeOffset="-15776">14464 737 7170 0 0,'0'0'1856'0'0,"0"0"-426"0"0,0 0-146 0 0,0 0 20 0 0,0 0 95 0 0,0 0-49 0 0,0 0-207 0 0,0 0-198 0 0,0 0-229 0 0,0 0-180 0 0,-33 17-99 0 0,-103 55-65 0 0,75-22 132 0 0,51-35-354 0 0,0-3-35 0 0,0 0 1 0 0,1 1-1 0 0,0 1 0 0 0,0 0 0 0 0,2 0 0 0 0,0 0 0 0 0,0 1 0 0 0,2 0 0 0 0,-1 0 0 0 0,2 1 0 0 0,0 0 0 0 0,1-1 0 0 0,1 1 0 0 0,-1 15-115 0 0,3-23 49 0 0,0 1-1 0 0,1-1 0 0 0,0 0 0 0 0,0 0 0 0 0,0 0 1 0 0,1 0-1 0 0,0 0 0 0 0,1 0 0 0 0,0 0 0 0 0,0-1 1 0 0,1 1-1 0 0,0-1 0 0 0,0 0 0 0 0,0 0 0 0 0,1 0 1 0 0,0-1-1 0 0,1 0 0 0 0,-1 0 0 0 0,1 0 1 0 0,0 0-1 0 0,1-1 0 0 0,-1 0 0 0 0,1-1 0 0 0,0 1 1 0 0,0-1-1 0 0,1-1 0 0 0,-1 1 0 0 0,1-1 0 0 0,0-1 1 0 0,0 1-1 0 0,0-1 0 0 0,0 0 0 0 0,0-1 0 0 0,6 0-48 0 0,8-1 174 0 0,0-2 0 0 0,-1 0 0 0 0,1-2-1 0 0,-1 0 1 0 0,0-2 0 0 0,0 0 0 0 0,-1-1 0 0 0,0-1-1 0 0,0-1 1 0 0,0-1 0 0 0,-2 0 0 0 0,1-2-1 0 0,-1 0 1 0 0,-1-1 0 0 0,0-1 0 0 0,-1 0-1 0 0,0-1 1 0 0,-1-1 0 0 0,-1 0 0 0 0,-1-1-1 0 0,0-1 1 0 0,-1 0 0 0 0,-1-1 0 0 0,3-8-174 0 0,-9 17 5 0 0,0 1 0 0 0,-1-1 1 0 0,-1 0-1 0 0,0 1 1 0 0,0-2-1 0 0,0 1 1 0 0,-2 0-1 0 0,1 0 0 0 0,-1-1 1 0 0,-1 1-1 0 0,0 0 1 0 0,0-1-1 0 0,-1 1 0 0 0,0-1 1 0 0,-1 1-1 0 0,0 0 1 0 0,-1 0-1 0 0,0 0 0 0 0,-1 0 1 0 0,0 1-1 0 0,0-1 1 0 0,-1 1-1 0 0,0 0 1 0 0,-1 0-1 0 0,0 0 0 0 0,0 1 1 0 0,-1 0-1 0 0,0 0 1 0 0,0 1-1 0 0,-1 0 0 0 0,1 0 1 0 0,-2 1-1 0 0,1 0 1 0 0,-7-3-6 0 0,3 3-76 0 0,1 1 0 0 0,-1 1 0 0 0,0 0 0 0 0,0 1 0 0 0,-1 0 0 0 0,1 1 0 0 0,-1 0 0 0 0,1 1 0 0 0,-1 1 0 0 0,1 0 1 0 0,-1 0-1 0 0,0 1 0 0 0,1 1 0 0 0,-1 0 0 0 0,1 1 0 0 0,0 0 0 0 0,0 1 0 0 0,-4 1 76 0 0,-91 51-3752 0 0,14 21-7870 0 0,74-57 162 0 0</inkml:trace>
  <inkml:trace contextRef="#ctx0" brushRef="#br0" timeOffset="-15388.723">14188 1079 1424 0 0,'0'0'1918'0'0,"0"0"12"0"0,0 0 110 0 0,0 0 114 0 0,0 0 0 0 0,0 0-127 0 0,0 0-211 0 0,0 0-245 0 0,0 0-229 0 0,0 0-274 0 0,0 0-216 0 0,0 0-201 0 0,-3 0-144 0 0,91-51 2435 0 0,-71 44-2740 0 0,0 0 1 0 0,0 1 0 0 0,0 1-1 0 0,1 0 1 0 0,0 1-1 0 0,0 1 1 0 0,0 1-1 0 0,1 1 1 0 0,11 1-203 0 0,-27 1 26 0 0,1 0 1 0 0,-1 1-1 0 0,1-1 0 0 0,-1 1 1 0 0,0 0-1 0 0,0 0 1 0 0,0 0-1 0 0,0 1 0 0 0,0-1 1 0 0,0 1-1 0 0,-1 0 0 0 0,1-1 1 0 0,-1 1-1 0 0,0 0 1 0 0,0 0-1 0 0,0 1 0 0 0,0-1 1 0 0,0 0-1 0 0,-1 2-26 0 0,18 22 180 0 0,-15-23-150 0 0,0 1 0 0 0,0-1 0 0 0,1 0 0 0 0,0-1 0 0 0,-1 1-1 0 0,1-1 1 0 0,1 0 0 0 0,-1 0 0 0 0,0 0 0 0 0,1-1 0 0 0,-1 0-1 0 0,1 0 1 0 0,0 0 0 0 0,-1-1 0 0 0,1 0 0 0 0,4 1-30 0 0,28 1-504 0 0,-44-10-2975 0 0,5 5-1759 0 0,-1-4-6534 0 0</inkml:trace>
  <inkml:trace contextRef="#ctx0" brushRef="#br0" timeOffset="-11707.323">14858 1075 0 0 0,'0'0'2970'0'0,"0"0"-1491"0"0,0 0-415 0 0,0 0 250 0 0,0 0 375 0 0,0 0 79 0 0,0 0-83 0 0,0 0-151 0 0,0 0-210 0 0,0 0-224 0 0,0 0-173 0 0,23 3-140 0 0,72 10-144 0 0,-40-6 323 0 0,52-5 1662 0 0,-93-6-2512 0 0,-1-1 1 0 0,0 0-1 0 0,-1-1 1 0 0,1-1-1 0 0,-1 0 1 0 0,0 0-1 0 0,-1-1 1 0 0,1-1-1 0 0,-2 0 1 0 0,1 0-1 0 0,-1-1 1 0 0,-1 0-1 0 0,0-1 1 0 0,0 0-1 0 0,-1 0 1 0 0,-1-1-1 0 0,0 0 1 0 0,0-1-1 0 0,-1 1 1 0 0,-1-1-1 0 0,0 0 1 0 0,0-1-1 0 0,-1-3-116 0 0,-2 11 12 0 0,0 0 1 0 0,0 0-1 0 0,-1 0 0 0 0,1 0 0 0 0,-2 0 0 0 0,1-1 1 0 0,-1 1-1 0 0,1 0 0 0 0,-2 0 0 0 0,1-1 1 0 0,-1 1-1 0 0,0 0 0 0 0,0 0 0 0 0,-1 0 0 0 0,0 0 1 0 0,0 0-1 0 0,0 0 0 0 0,-1 0 0 0 0,1 1 0 0 0,-1-1 1 0 0,-1 1-1 0 0,1 0 0 0 0,-1 0 0 0 0,0 0 0 0 0,0 0 1 0 0,0 1-1 0 0,-1 0 0 0 0,0 0 0 0 0,0 0 1 0 0,0 0-1 0 0,0 1 0 0 0,0 0 0 0 0,-1 0 0 0 0,0 0 1 0 0,1 0-1 0 0,-1 1 0 0 0,0 0 0 0 0,0 1 0 0 0,-1-1-12 0 0,-9 3-22 0 0,0 0 0 0 0,0 2 0 0 0,1 0 1 0 0,-1 0-1 0 0,1 2 0 0 0,0 0 0 0 0,0 0 0 0 0,0 2 0 0 0,1 0 0 0 0,0 0 0 0 0,1 1 0 0 0,-1 1 0 0 0,1 0 0 0 0,1 1 0 0 0,0 0 0 0 0,-10 12 22 0 0,-9 3 11 0 0,20-17 12 0 0,1 1-1 0 0,0 0 1 0 0,0 1 0 0 0,1 0-1 0 0,0 0 1 0 0,1 1-1 0 0,0 0 1 0 0,1 1 0 0 0,0 0-1 0 0,1 0 1 0 0,0 0-1 0 0,1 1 1 0 0,0 0 0 0 0,1 0-1 0 0,1 0 1 0 0,0 0-1 0 0,1 0 1 0 0,0 1 0 0 0,1 0-23 0 0,0-4 77 0 0,1 1 1 0 0,0-1-1 0 0,1 1 1 0 0,0-1-1 0 0,1 0 1 0 0,0 1-1 0 0,0-1 0 0 0,1 0 1 0 0,1 0-1 0 0,-1 0 1 0 0,2-1-1 0 0,-1 1 1 0 0,1-1-1 0 0,1 0 1 0 0,0 0-1 0 0,0-1 1 0 0,1 0-1 0 0,-1 0 1 0 0,2 0-1 0 0,-1-1 1 0 0,1 0-1 0 0,1-1-77 0 0,9 6 136 0 0,1-1 0 0 0,1 0 0 0 0,0-2 1 0 0,0-1-1 0 0,1 0 0 0 0,0-1 0 0 0,0-2 0 0 0,0 0 0 0 0,1-1 0 0 0,0-1 0 0 0,0-1 0 0 0,0-1 1 0 0,0-1-1 0 0,0-1 0 0 0,8-2-136 0 0,-18 2 23 0 0,-1-1 0 0 0,1 0 1 0 0,-1-1-1 0 0,0 0 0 0 0,1-1 1 0 0,-2 0-1 0 0,1-1 0 0 0,0 0 0 0 0,-1-1 1 0 0,0 0-1 0 0,0 0-23 0 0,4-25-1228 0 0,-11 20-2041 0 0,0 1-3746 0 0,-1 7-5045 0 0</inkml:trace>
  <inkml:trace contextRef="#ctx0" brushRef="#br0" timeOffset="-11359.828">15768 910 13523 0 0,'0'0'1911'0'0,"0"0"-864"0"0,0 0-298 0 0,0 0 66 0 0,0 0 92 0 0,0 0 19 0 0,0 0-77 0 0,0 0-121 0 0,0 0-121 0 0,0 0-100 0 0,-35 31-111 0 0,-105 100-100 0 0,70-43 65 0 0,64-78-325 0 0,1 1-1 0 0,1 0 0 0 0,0 0 0 0 0,0 0 0 0 0,1 0 0 0 0,0 1 0 0 0,1-1 0 0 0,1 1 0 0 0,0-1 1 0 0,0 1-1 0 0,1 1-35 0 0,0-8 18 0 0,1 0 1 0 0,-1 0 0 0 0,1 0-1 0 0,0 0 1 0 0,0-1 0 0 0,1 1-1 0 0,0 0 1 0 0,-1-1-1 0 0,1 1 1 0 0,1-1 0 0 0,-1 1-1 0 0,1-1 1 0 0,0 0 0 0 0,0 0-1 0 0,0 0 1 0 0,0-1 0 0 0,1 1-1 0 0,-1-1 1 0 0,1 1-1 0 0,0-1 1 0 0,0 0 0 0 0,0-1-1 0 0,0 1 1 0 0,1-1 0 0 0,-1 0-1 0 0,1 0 1 0 0,1 0-19 0 0,11 2 135 0 0,1-1 1 0 0,-1-1-1 0 0,1 0 1 0 0,0-2-1 0 0,0 0 1 0 0,0-1-1 0 0,-1-1 1 0 0,1 0-1 0 0,-1-1 1 0 0,1-1-1 0 0,-1-1 1 0 0,0-1-1 0 0,0 0 1 0 0,-1-1-1 0 0,0-1 1 0 0,0 0-1 0 0,12-10-135 0 0,-19 14 49 0 0,0 0 1 0 0,0-1-1 0 0,-1 0 0 0 0,1-1 1 0 0,-1 1-1 0 0,-1-2 0 0 0,1 1 1 0 0,-1-1-1 0 0,0 0 1 0 0,-1-1-1 0 0,0 0 0 0 0,0 0 1 0 0,0 0-1 0 0,-1 0 0 0 0,-1-1 1 0 0,1 0-1 0 0,-1 0 0 0 0,-1 0 1 0 0,0-1-1 0 0,0 1 0 0 0,0-1 1 0 0,-2 0-1 0 0,1 0 0 0 0,-1 1 1 0 0,-1-1-1 0 0,1-2-49 0 0,-4 7-54 0 0,0 0-1 0 0,0 0 1 0 0,-1 1 0 0 0,0-1-1 0 0,1 1 1 0 0,-1-1 0 0 0,-1 1-1 0 0,1 1 1 0 0,-1-1 0 0 0,1 1-1 0 0,-1-1 1 0 0,0 1 0 0 0,0 1-1 0 0,-1-1 1 0 0,1 1 0 0 0,0 0-1 0 0,-1 0 1 0 0,1 0 0 0 0,-1 1-1 0 0,0 0 1 0 0,0 0-1 0 0,1 0 1 0 0,-1 1 0 0 0,0 0-1 0 0,0 0 1 0 0,0 0 0 0 0,1 1-1 0 0,-1 0 1 0 0,-4 1 54 0 0,6-2-62 0 0,-74 15-2446 0 0,29 7-6062 0 0,31-11-3387 0 0</inkml:trace>
  <inkml:trace contextRef="#ctx0" brushRef="#br0" timeOffset="-11036.888">15514 1223 5945 0 0,'0'0'4675'0'0,"0"0"-2146"0"0,0 0-910 0 0,0 0-74 0 0,0 0 3 0 0,0 0-129 0 0,0 0-255 0 0,0 0-315 0 0,0 0-273 0 0,0 0-143 0 0,0 0-13 0 0,0 0 19 0 0,0 0-7 0 0,13-5-1 0 0,43-15-51 0 0,57 15 1227 0 0,180 5 93 0 0,-293-26-6226 0 0,4 8-1891 0 0,-1 11-1829 0 0</inkml:trace>
  <inkml:trace contextRef="#ctx0" brushRef="#br0" timeOffset="-9934.998">15852 1005 0 0 0,'0'0'794'0'0,"0"0"130"0"0,0 0 15 0 0,0 0-61 0 0,0 0-131 0 0,0 0-135 0 0,0 0-102 0 0,0 0-38 0 0,0 0 17 0 0,0 0 73 0 0,0 0 119 0 0,0 0 137 0 0,0 0 134 0 0,2 9 2148 0 0,-2-8 807 0 0,0 0 3530 0 0,-35-34-6427 0 0,29 30-940 0 0,1-1 1 0 0,-1 1-1 0 0,0 0 0 0 0,0 0 0 0 0,-1 1 1 0 0,1 0-1 0 0,-1 0 0 0 0,1 0 0 0 0,-1 1 1 0 0,1 0-1 0 0,-1 0 0 0 0,0 1 0 0 0,1 0 1 0 0,-1 0-1 0 0,0 0 0 0 0,-5 2-70 0 0,-42 23-29 0 0,66-26-5374 0 0,-3-1 425 0 0,-2-2-6399 0 0</inkml:trace>
  <inkml:trace contextRef="#ctx0" brushRef="#br0" timeOffset="-8552.554">14947 368 3777 0 0,'0'0'1794'0'0,"0"0"-207"0"0,0 0 10 0 0,0 0 85 0 0,0 0 12 0 0,0 0-99 0 0,0 0-208 0 0,0 0-234 0 0,0 0-167 0 0,0 0-131 0 0,0 0-66 0 0,1 9 552 0 0,0-7 2287 0 0,54-76-1218 0 0,-50 67-2354 0 0,35-45 225 0 0,2 1 0 0 0,2 2 0 0 0,25-20-281 0 0,16-7 255 0 0,-85 75-234 0 0,0 1-5 0 0,0 0 12 0 0,3 162 693 0 0,-1-154-696 0 0,1 0 0 0 0,0 1 0 0 0,1-1 0 0 0,0 0 0 0 0,0-1 0 0 0,1 1 0 0 0,0-1 0 0 0,0 0 0 0 0,1 0 0 0 0,0 0 0 0 0,0-1 0 0 0,0 0-1 0 0,7 4-24 0 0,-6-1 233 0 0,-2-5-828 0 0,-3-6-5923 0 0,0 0-1751 0 0,1 1-4353 0 0</inkml:trace>
  <inkml:trace contextRef="#ctx0" brushRef="#br0" timeOffset="-77988.642">4980 644 12331 0 0,'0'0'2320'0'0,"0"0"-1057"0"0,0 0-499 0 0,0 0 11 0 0,0 0 153 0 0,0 0 56 0 0,0 0-79 0 0,0 0-164 0 0,0 0-151 0 0,0 0-116 0 0,0 0-59 0 0,13 5-25 0 0,103 27 1133 0 0,136-17 1004 0 0,-206-15-2318 0 0,131-7 442 0 0,-78-4-50 0 0,-85 7-559 0 0,-24 4-6021 0 0,2 0 671 0 0,5 0-6229 0 0</inkml:trace>
  <inkml:trace contextRef="#ctx0" brushRef="#br0" timeOffset="-77305.992">5022 950 11490 0 0,'0'0'1606'0'0,"0"0"-463"0"0,0 0-97 0 0,0 0 142 0 0,0 0 59 0 0,0 0-146 0 0,0 0-236 0 0,0 0-153 0 0,0 0-80 0 0,0 0-13 0 0,0 0-33 0 0,0 0-81 0 0,4 4-57 0 0,33 39 2616 0 0,-34-40-2930 0 0,0 0 0 0 0,1-1-1 0 0,-1 0 1 0 0,1 0-1 0 0,-1 0 1 0 0,1 0 0 0 0,0 0-1 0 0,0-1 1 0 0,0 1 0 0 0,0-1-1 0 0,0 0 1 0 0,0-1 0 0 0,0 1-1 0 0,0-1 1 0 0,0 1-1 0 0,1-1 1 0 0,-1 0 0 0 0,0-1-1 0 0,0 1 1 0 0,0-1-134 0 0,3 1 128 0 0,343 7 1331 0 0,-146-7-934 0 0,-204 0-530 0 0,4-29-4856 0 0,-1 22 959 0 0,-2 3-5740 0 0</inkml:trace>
  <inkml:trace contextRef="#ctx0" brushRef="#br0" timeOffset="-59206.833">6423 744 0 0 0,'0'0'2059'0'0,"0"0"-133"0"0,0 0-122 0 0,0 0-135 0 0,0 0-64 0 0,0 0-30 0 0,0 0-62 0 0,0 0-78 0 0,0 0-99 0 0,0 0-89 0 0,0 0-47 0 0,2-7-89 0 0,4-20-89 0 0,-4 20-125 0 0,-2 7-127 0 0,0 0-117 0 0,0 0-88 0 0,0 0-70 0 0,0 0-85 0 0,0 0-42 0 0,0 0-82 0 0,3 12 307 0 0,18 168 531 0 0,15 114-849 0 0,-36-253 190 0 0,4-74 1363 0 0,-1 0-1797 0 0,1 0-1 0 0,1 1 1 0 0,2-1-1 0 0,1 1 1 0 0,2 1-1 0 0,12-27-30 0 0,-14 34 3 0 0,1 0 9 0 0,1-1-1 0 0,1 1 1 0 0,1 1 0 0 0,1 0 0 0 0,1 1 0 0 0,1 0 0 0 0,0 1-1 0 0,10-8-11 0 0,-23 26 4 0 0,-1 1-1 0 0,0 0 0 0 0,0 0 0 0 0,1-1 0 0 0,-1 1 0 0 0,1 0 0 0 0,0 0 0 0 0,0 1 0 0 0,0-1 0 0 0,0 0 1 0 0,0 1-1 0 0,0-1 0 0 0,0 1 0 0 0,0-1 0 0 0,0 1 0 0 0,1 0 0 0 0,-1 0 0 0 0,1 0 0 0 0,-1 0 0 0 0,1 1 1 0 0,-1-1-1 0 0,1 1 0 0 0,-1-1 0 0 0,1 1 0 0 0,-1 0 0 0 0,1 0 0 0 0,0 0 0 0 0,-1 0 0 0 0,1 1 0 0 0,-1-1 1 0 0,1 1-1 0 0,-1-1 0 0 0,1 1 0 0 0,-1 0 0 0 0,1 0 0 0 0,-1 0 0 0 0,0 0 0 0 0,1 0 0 0 0,-1 1 0 0 0,0-1 1 0 0,0 1-1 0 0,0 0 0 0 0,0 0-3 0 0,34 112 297 0 0,-6-15-78 0 0,-13-73-1519 0 0,-17-48-2373 0 0,-4 3 371 0 0,1 2-4876 0 0,3 9-3314 0 0</inkml:trace>
  <inkml:trace contextRef="#ctx0" brushRef="#br0" timeOffset="-58724.589">6598 298 4489 0 0,'0'0'1992'0'0,"0"0"-117"0"0,0 0-7 0 0,0 0-76 0 0,0 0-98 0 0,0 0-215 0 0,0 0-274 0 0,0 0-157 0 0,0 0-167 0 0,0 0-112 0 0,0 0-53 0 0,0 0-37 0 0,0 0-61 0 0,-9 2-44 0 0,-28 7-64 0 0,35-8-414 0 0,0 0 0 0 0,0 0 0 0 0,0 0 0 0 0,0 0 1 0 0,0 0-1 0 0,1 1 0 0 0,-1-1 0 0 0,1 1 0 0 0,-1-1 0 0 0,1 1 1 0 0,-1 0-1 0 0,1 0 0 0 0,0-1 0 0 0,0 1 0 0 0,0 0 0 0 0,0 0 1 0 0,0 0-1 0 0,0 0 0 0 0,1 0 0 0 0,-1 0 0 0 0,1 0 0 0 0,-1 1 0 0 0,1-1 1 0 0,0 1-97 0 0,-5 13 475 0 0,-6 9 197 0 0,28-36 162 0 0,65-76-13 0 0,-110 105-1434 0 0,27-18 57 0 0,1 0-211 0 0,0 0-237 0 0,0 0-193 0 0,22-3-8703 0 0,-16 2-377 0 0</inkml:trace>
  <inkml:trace contextRef="#ctx0" brushRef="#br0" timeOffset="-58308.795">6878 287 7634 0 0,'0'0'2351'0'0,"0"0"-820"0"0,0 0-228 0 0,0 0 153 0 0,0 0 175 0 0,0 0-91 0 0,0 0-318 0 0,0 0-320 0 0,0 0-204 0 0,0 0-76 0 0,0 0-63 0 0,0 0-78 0 0,0 0-92 0 0,-5 2-31 0 0,2-2-260 0 0,0 1 0 0 0,0-1-1 0 0,0 1 1 0 0,0 0 0 0 0,0 0 0 0 0,1 1 0 0 0,-1-1 0 0 0,0 0 0 0 0,1 1-1 0 0,-1 0 1 0 0,1-1 0 0 0,-1 1 0 0 0,1 0 0 0 0,0 1 0 0 0,-1-1 0 0 0,1 0 0 0 0,1 0-1 0 0,-1 1 1 0 0,0-1 0 0 0,0 1 0 0 0,0 2-98 0 0,-14 31 1266 0 0,16-35-1222 0 0,0-1-19 0 0,0 0-14 0 0,0 0 2 0 0,5-1 67 0 0,0 0 0 0 0,1 0-1 0 0,-1 0 1 0 0,0-1 0 0 0,0 0 0 0 0,0 0 0 0 0,0 0-1 0 0,0 0 1 0 0,0-1 0 0 0,-1 0 0 0 0,1 0 0 0 0,-1 0 0 0 0,0-1-1 0 0,2-1-79 0 0,16-11 174 0 0,-21 15-146 0 0,-1 1-12 0 0,0 0 13 0 0,0 0 5 0 0,0 0-21 0 0,-19 23-29 0 0,16-20-3526 0 0,1-4-3789 0 0,2-2-4017 0 0</inkml:trace>
  <inkml:trace contextRef="#ctx0" brushRef="#br0" timeOffset="-54536.521">7423 365 3465 0 0,'0'0'1857'0'0,"0"0"49"0"0,0 0 203 0 0,0 0 159 0 0,0 0-39 0 0,0 0-260 0 0,0 0-334 0 0,0 0-334 0 0,0 0-216 0 0,0 0-127 0 0,0 0-91 0 0,0 0-73 0 0,0 0-63 0 0,13 10 2485 0 0,143-187-1399 0 0,-57 56-1574 0 0,-93 122-299 0 0,-3 13 80 0 0,51 97 235 0 0,49 46-1716 0 0,-75-144-4827 0 0,-23-11 1813 0 0,-1-1-7345 0 0</inkml:trace>
  <inkml:trace contextRef="#ctx0" brushRef="#br0" timeOffset="-52786.747">8831 836 0 0 0,'0'0'2255'0'0,"0"0"-214"0"0,0 0-145 0 0,0 0-133 0 0,0 0-88 0 0,0 0-35 0 0,0 0-37 0 0,0 0-105 0 0,0 0-176 0 0,0 0-177 0 0,0 0-134 0 0,0 0-97 0 0,0 0-31 0 0,2 11 8098 0 0,-2-11-8927 0 0,0 0 6 0 0,0 0-6 0 0,0 0 0 0 0,0 0 26 0 0,0 0-41 0 0,0 0-9 0 0,0 0 1 0 0,0 0-4 0 0,0 0 1 0 0,0 0-2 0 0,12 1 566 0 0,87 7-550 0 0,-66-10-42 0 0,141-20 30 0 0,-115 11-3 0 0,-58 11-22 0 0,-34-22-9588 0 0,25 12 96 0 0,2 5-1249 0 0</inkml:trace>
  <inkml:trace contextRef="#ctx0" brushRef="#br0" timeOffset="-52417.679">8923 589 12947 0 0,'0'0'1473'0'0,"0"0"-407"0"0,0 0-197 0 0,0 0 49 0 0,0 0 90 0 0,0 0 94 0 0,0 0-15 0 0,0 0-80 0 0,0 0-115 0 0,0 0-177 0 0,0 0-117 0 0,0 0-60 0 0,0 0-21 0 0,9 25-22 0 0,42 120 333 0 0,-46-133-699 0 0,-1 1 0 0 0,0 0 0 0 0,0 0 1 0 0,-1 1-1 0 0,-1-1 0 0 0,0 1 0 0 0,-1-1 0 0 0,-1 1 0 0 0,0-1 0 0 0,-1 1 0 0 0,0 0 0 0 0,-1-1 0 0 0,0 0 0 0 0,-3 6-129 0 0,-6 89-691 0 0,24-94-1304 0 0,18-24-5394 0 0,-24 6 2666 0 0,-3 0-5905 0 0</inkml:trace>
  <inkml:trace contextRef="#ctx0" brushRef="#br0" timeOffset="-55698.861">7178 968 8834 0 0,'0'0'1420'0'0,"0"0"-276"0"0,0 0-179 0 0,0 0 90 0 0,0 0 145 0 0,0 0-12 0 0,0 0-204 0 0,0 0-292 0 0,0 0-245 0 0,0 0-140 0 0,0 0 17 0 0,4 2 72 0 0,148 33 3694 0 0,-147-35-4029 0 0,9 1 96 0 0,0-1 1 0 0,0-1-1 0 0,1 0 1 0 0,-1 0-1 0 0,-1-2 1 0 0,1 0-1 0 0,0 0 1 0 0,6-4-158 0 0,-4 2 63 0 0,-1-1 0 0 0,0 0 1 0 0,0-1-1 0 0,-1-1 1 0 0,0 0-1 0 0,0-1 1 0 0,-1 0-1 0 0,0-2 1 0 0,0 1-1 0 0,-2-1 1 0 0,1-1-1 0 0,-1 0 0 0 0,-1 0 1 0 0,0-2-1 0 0,-1 1 1 0 0,0-1-1 0 0,-1 0 1 0 0,-1 0-1 0 0,4-11-63 0 0,-10 21 0 0 0,1 0 0 0 0,-1 1 1 0 0,-1-1-1 0 0,1 0 0 0 0,-1 0 0 0 0,1 0 0 0 0,-1 0 1 0 0,0 0-1 0 0,0 1 0 0 0,-1-1 0 0 0,1 0 0 0 0,-1 0 0 0 0,0 0 1 0 0,0 1-1 0 0,0-1 0 0 0,0 0 0 0 0,-1 1 0 0 0,1-1 0 0 0,-1 1 1 0 0,0-1-1 0 0,0 1 0 0 0,-1 0 0 0 0,1 0 0 0 0,0 0 1 0 0,-1 0-1 0 0,0 1 0 0 0,0-1 0 0 0,0 0 0 0 0,0 1 0 0 0,0 0 1 0 0,0 0-1 0 0,-1 0 0 0 0,1 0 0 0 0,-1 1 0 0 0,1-1 0 0 0,-1 1 1 0 0,1 0-1 0 0,-4-1 0 0 0,-8 0-31 0 0,0 0 0 0 0,-1 2 1 0 0,1-1-1 0 0,-1 2 0 0 0,1 0 0 0 0,-1 1 1 0 0,1 0-1 0 0,0 2 0 0 0,0-1 1 0 0,0 2-1 0 0,0 0 0 0 0,1 1 0 0 0,0 0 1 0 0,0 1-1 0 0,0 1 0 0 0,1 0 0 0 0,1 1 1 0 0,-1 0-1 0 0,1 1 0 0 0,1 0 1 0 0,-1 1-1 0 0,2 0 0 0 0,0 1 0 0 0,0 0 1 0 0,-3 7 30 0 0,2-6 17 0 0,1 0 0 0 0,0 1 0 0 0,1 0 1 0 0,0 0-1 0 0,1 1 0 0 0,1 1 0 0 0,1-1 1 0 0,0 1-1 0 0,0 0 0 0 0,2 0 0 0 0,0 1 1 0 0,1-1-1 0 0,1 1 0 0 0,0 0 1 0 0,1-1-1 0 0,1 1 0 0 0,1 11-17 0 0,5-17 97 0 0,-1 0 1 0 0,2 0-1 0 0,-1 0 1 0 0,1-1-1 0 0,1 0 1 0 0,0 0-1 0 0,1-1 0 0 0,-1 0 1 0 0,2 0-1 0 0,-1-1 1 0 0,1 0-1 0 0,0-1 0 0 0,1 0 1 0 0,0-1-1 0 0,0 0 1 0 0,0-1-1 0 0,1 0 1 0 0,0 0-1 0 0,0-1 0 0 0,0-1 1 0 0,4 0-98 0 0,15 6 195 0 0,1-2 0 0 0,0-2 1 0 0,0-1-1 0 0,0-1 0 0 0,0-2 0 0 0,1-1 1 0 0,16-3-196 0 0,17-21 28 0 0,-71 1-4841 0 0,5 22 4333 0 0,-6-1-1704 0 0,2 1-4664 0 0,0 1-5003 0 0</inkml:trace>
  <inkml:trace contextRef="#ctx0" brushRef="#br0" timeOffset="-55167.783">7937 1167 15379 0 0,'0'0'1354'0'0,"0"0"-537"0"0,0 0-206 0 0,0 0 152 0 0,0 0 180 0 0,0 0 64 0 0,0 0-143 0 0,0 0-252 0 0,0 0-158 0 0,0 0-100 0 0,0 0-50 0 0,0 0-33 0 0,0 0-12 0 0,-4 29-30 0 0,-9 89-35 0 0,9 36 926 0 0,7-132-501 0 0,6-36 1029 0 0,15-52-1413 0 0,3 2-1 0 0,2 1 1 0 0,28-42-235 0 0,11 10 127 0 0,-67 95-127 0 0,0 0 0 0 0,0 0 0 0 0,1 0-1 0 0,-1 0 1 0 0,0 0 0 0 0,0 0 0 0 0,0 0 0 0 0,0 1 0 0 0,0-1 0 0 0,0 0 0 0 0,0 1 0 0 0,0-1 0 0 0,0 0 0 0 0,0 1-1 0 0,0-1 1 0 0,0 1 0 0 0,0 0 0 0 0,-1-1 0 0 0,1 1 0 0 0,0 0 0 0 0,0-1 0 0 0,-1 1 0 0 0,1 0 0 0 0,0 0 0 0 0,-1 0 0 0 0,1 0-1 0 0,0 0 1 0 0,-1 0 0 0 0,0 0 0 0 0,1 0 0 0 0,-1 0 0 0 0,1 0 0 0 0,-1 0 0 0 0,0 0 0 0 0,0 0 0 0 0,0 0 0 0 0,1 0 0 0 0,-1 0-1 0 0,0 0 1 0 0,0 0 0 0 0,-1 0 0 0 0,1 1 0 0 0,1 2 1 0 0,9 35 10 0 0,15 25 73 0 0,-24-63-125 0 0,0 0-1 0 0,-1 0 1 0 0,1-1 0 0 0,0 1 0 0 0,0 0-1 0 0,0 0 1 0 0,0 0 0 0 0,-1-1 0 0 0,1 1 0 0 0,0 0-1 0 0,0-1 1 0 0,0 1 0 0 0,0-1 0 0 0,1 0-1 0 0,-1 1 1 0 0,0-1 0 0 0,0 0 0 0 0,0 1 0 0 0,0-1-1 0 0,0 0 1 0 0,0 0 0 0 0,1 0 0 0 0,-1 0-1 0 0,0 0 1 0 0,0 0 0 0 0,0 0 0 0 0,0-1 0 0 0,0 1-1 0 0,0 0 1 0 0,1-1 0 0 0,-1 1 0 0 0,0 0 0 0 0,0-1-1 0 0,0 1 1 0 0,0-1 0 0 0,0 0 0 0 0,0 1-1 0 0,-1-1 1 0 0,1 0 0 0 0,0 0 0 0 0,0 1 0 0 0,0-1-1 0 0,-1 0 1 0 0,1 0 0 0 0,0 0 0 0 0,-1 0-1 0 0,1 0 1 0 0,-1 0 0 0 0,1 0 0 0 0,0-1 41 0 0,11-29-3329 0 0,-7 2-3585 0 0,-5 18-3714 0 0</inkml:trace>
  <inkml:trace contextRef="#ctx0" brushRef="#br0" timeOffset="-50887.477">9581 777 12027 0 0,'0'0'1835'0'0,"0"0"-576"0"0,0 0-406 0 0,0 0 31 0 0,0 0 151 0 0,0 0 44 0 0,0 0-132 0 0,0 0-255 0 0,0 0-264 0 0,0 0-150 0 0,0 0-88 0 0,-1 10-15 0 0,-13 200 863 0 0,24-73-724 0 0,-6-119-286 0 0,34 92 90 0 0,-37-109-58 0 0,-1-1 0 0 0,1 0 0 0 0,0 0 1 0 0,0 0-1 0 0,-1 0 0 0 0,1 0 0 0 0,0 0 1 0 0,-1 0-1 0 0,1 0 0 0 0,0 0 0 0 0,0-1 1 0 0,-1 1-1 0 0,1 0 0 0 0,0 0 0 0 0,-1-1 0 0 0,1 1 1 0 0,0 0-1 0 0,-1-1 0 0 0,1 1 0 0 0,-1 0 1 0 0,1-1-1 0 0,-1 1 0 0 0,1-1 0 0 0,-1 1 1 0 0,1-1-1 0 0,-1 0 0 0 0,1 1 0 0 0,-1-1 1 0 0,1 1-1 0 0,-1-1 0 0 0,0 0 0 0 0,1 1 1 0 0,-1-1-1 0 0,0 0 0 0 0,0 1 0 0 0,0-1 1 0 0,1 0-1 0 0,-1 1 0 0 0,0-1 0 0 0,0 0 1 0 0,0 0-1 0 0,0 1 0 0 0,0-1 0 0 0,0 0 1 0 0,0 1-1 0 0,-1-1 0 0 0,1 0 0 0 0,0 0 0 0 0,0 1 1 0 0,0-1-1 0 0,-1 0 0 0 0,1 1 0 0 0,0-1 1 0 0,-1 0-1 0 0,1 1 0 0 0,-1-1 0 0 0,1 1 1 0 0,-1-1-1 0 0,1 1 0 0 0,-1-1 0 0 0,1 1 1 0 0,-1-1-61 0 0,1-3-197 0 0,0-25 276 0 0,2 0 1 0 0,0 1 0 0 0,2-1 0 0 0,1 0-1 0 0,2 1 1 0 0,0 0 0 0 0,2 0 0 0 0,1 1-1 0 0,1 1 1 0 0,13-23-80 0 0,-15 35 2 0 0,-4 4 4 0 0,0 0-1 0 0,1 0 1 0 0,0 0-1 0 0,1 1 1 0 0,0 0-1 0 0,0 0 1 0 0,1 1-1 0 0,0 0 0 0 0,1 0 1 0 0,-1 1-1 0 0,1 0 1 0 0,1 1-1 0 0,0 0 1 0 0,-1 0-1 0 0,2 1 1 0 0,9-4-6 0 0,-16 9-4 0 0,-1 0 1 0 0,0 0 0 0 0,0 0 0 0 0,0 1 0 0 0,0-1 0 0 0,0 1-1 0 0,0-1 1 0 0,0 1 0 0 0,0 0 0 0 0,0 0 0 0 0,0 1 0 0 0,0-1 0 0 0,-1 0-1 0 0,1 1 1 0 0,0 0 0 0 0,-1 0 0 0 0,1 0 0 0 0,-1 0 0 0 0,0 0-1 0 0,0 0 1 0 0,1 0 0 0 0,-2 1 0 0 0,1-1 0 0 0,0 1 0 0 0,0 0-1 0 0,-1-1 1 0 0,1 1 0 0 0,-1 2 3 0 0,30 85 9 0 0,-26-47-80 0 0,-5-42 27 0 0,0-1-51 0 0,0 0-37 0 0,0 0-77 0 0,0 0-109 0 0,0 0-163 0 0,0 0-186 0 0,-3-6-3712 0 0,0 1-2564 0 0,0 1-4298 0 0</inkml:trace>
  <inkml:trace contextRef="#ctx0" brushRef="#br0" timeOffset="-49995.864">9697 379 8594 0 0,'0'0'1692'0'0,"0"0"-286"0"0,0 0-113 0 0,0 0 62 0 0,0 0 72 0 0,0 0-80 0 0,0 0-252 0 0,0 0-252 0 0,0 0-196 0 0,0 0-142 0 0,0 0-59 0 0,0 0-18 0 0,0 0 5 0 0,9 11 2785 0 0,-9-11-2906 0 0,0 0-25 0 0,0 0-27 0 0,-26 37 1016 0 0,22-30-1104 0 0,4-6-144 0 0,0-1 7 0 0,0 0-10 0 0,0 0-7 0 0,0 0-2 0 0,6-11 915 0 0,-7 17-450 0 0,9-20-305 0 0,18-18-77 0 0,-28 31-846 0 0,2 1 275 0 0,0 9-2686 0 0,0 10-3645 0 0,0-14-4741 0 0</inkml:trace>
  <inkml:trace contextRef="#ctx0" brushRef="#br0" timeOffset="-32915.155">10669 424 6025 0 0,'0'0'1626'0'0,"0"0"-98"0"0,0 0 135 0 0,0 0 279 0 0,0 0 16 0 0,0 0-206 0 0,0 0-299 0 0,0 0-277 0 0,0 0-168 0 0,0 0-105 0 0,0 0-75 0 0,0 0-78 0 0,0 0-68 0 0,1-4 1588 0 0,-28 22-1592 0 0,27-18-658 0 0,0 0 25 0 0,0 0-6 0 0,0 0-17 0 0,0 0 4 0 0,0 0-12 0 0,0 0 10 0 0,0 0 15 0 0,0 0 6 0 0,0 0-3 0 0,0 0 2 0 0,0 0 14 0 0,0 0 1 0 0,0 0 1 0 0,0 0-11 0 0,0 0-6 0 0,0 0-3 0 0,0 0-20 0 0,13-14 144 0 0,38-59 143 0 0,-107 128 1260 0 0,63-64-1447 0 0,7-8 54 0 0,-11 14-3432 0 0,-2 2-3515 0 0,-1 1-5498 0 0</inkml:trace>
  <inkml:trace contextRef="#ctx0" brushRef="#br0" timeOffset="-34079.381">10567 818 0 0 0,'0'0'424'0'0,"0"0"531"0"0,0 0 224 0 0,0 0 100 0 0,0 0 4 0 0,0 0-27 0 0,0 0-100 0 0,0 0-160 0 0,0 0-137 0 0,0 0-53 0 0,-5-5-14 0 0,4 3-759 0 0,-1 0 238 0 0,-1-1-1 0 0,1 1 1 0 0,0 0-1 0 0,-1 0 1 0 0,0 0-1 0 0,1 0 1 0 0,-1 0-1 0 0,0 1 1 0 0,0-1-1 0 0,0 1 1 0 0,0 0-1 0 0,0 0 1 0 0,0 0-1 0 0,0 0 1 0 0,-1 1-1 0 0,1-1 1 0 0,0 1-1 0 0,-3-1-270 0 0,-6 1 1117 0 0,8 0-914 0 0,0-1 0 0 0,0 1-1 0 0,0 0 1 0 0,0 0 0 0 0,0 0 0 0 0,1 1-1 0 0,-1-1 1 0 0,0 1 0 0 0,0 0 0 0 0,0 0-1 0 0,0 0 1 0 0,1 1 0 0 0,-1-1 0 0 0,0 1-1 0 0,1 0 1 0 0,0 0 0 0 0,-1 0 0 0 0,1 1-1 0 0,0-1 1 0 0,0 1 0 0 0,-1 1-203 0 0,-8 10 136 0 0,0 2 0 0 0,1-1 0 0 0,0 1 0 0 0,1 1 0 0 0,1 0 0 0 0,1 0 0 0 0,1 1 0 0 0,0 0 0 0 0,1 1 0 0 0,1-1 0 0 0,1 1 0 0 0,0 0 0 0 0,2 0 0 0 0,0 0 0 0 0,1 0 0 0 0,1 0 0 0 0,2 16-136 0 0,-1-25 40 0 0,1 0-1 0 0,0 0 1 0 0,1-1-1 0 0,0 1 0 0 0,0-1 1 0 0,1 0-1 0 0,0 0 0 0 0,1 0 1 0 0,0 0-1 0 0,1-1 1 0 0,-1 0-1 0 0,2 0 0 0 0,-1 0 1 0 0,1-1-1 0 0,0 0 0 0 0,1 0 1 0 0,-1-1-1 0 0,1 0 1 0 0,2 1-40 0 0,3-1 84 0 0,0-1 0 0 0,1 0 1 0 0,-1 0-1 0 0,1-2 0 0 0,0 0 1 0 0,0 0-1 0 0,1-1 0 0 0,-1-1 1 0 0,0-1-1 0 0,1 0 0 0 0,-1 0 1 0 0,0-1-1 0 0,0-1 0 0 0,0-1 1 0 0,0 0-1 0 0,6-2-84 0 0,15-7 276 0 0,-1-1 0 0 0,0-1 0 0 0,-1-2 0 0 0,0-1 0 0 0,24-18-276 0 0,-41 25 119 0 0,0-1-1 0 0,-1-1 0 0 0,0 0 1 0 0,-1-1-1 0 0,-1 0 0 0 0,0-1 1 0 0,0-1-1 0 0,8-13-118 0 0,-17 22 30 0 0,-1 0 0 0 0,1 0 0 0 0,-1 0 0 0 0,0 0 0 0 0,-1 0 0 0 0,0-1 0 0 0,0 1-1 0 0,0-1 1 0 0,0 0 0 0 0,-1 1 0 0 0,-1-1 0 0 0,1 0 0 0 0,-1 0 0 0 0,0 0 0 0 0,0 0 0 0 0,-1 1 0 0 0,0-1 0 0 0,0 0 0 0 0,-1 0 0 0 0,0 1 0 0 0,0-1 0 0 0,0 1 0 0 0,-1 0 0 0 0,0-1-1 0 0,-3-4-29 0 0,-7-3-125 0 0,1 0-1 0 0,-1 1 1 0 0,-1 1-1 0 0,-1 0 1 0 0,1 1-1 0 0,-2 1 1 0 0,1 0-1 0 0,-1 1 1 0 0,-1 1-1 0 0,0 0 0 0 0,0 2 1 0 0,0 0-1 0 0,-1 0 1 0 0,0 2-1 0 0,0 0 1 0 0,0 1-1 0 0,-1 1 1 0 0,1 0-1 0 0,0 2 0 0 0,-1 0 1 0 0,-14 3 125 0 0,-88 22-3550 0 0,47 12-5276 0 0,54-26-2396 0 0</inkml:trace>
  <inkml:trace contextRef="#ctx0" brushRef="#br0" timeOffset="-33614.234">10275 1167 4089 0 0,'0'0'2338'0'0,"0"0"-481"0"0,0 0-134 0 0,0 0 9 0 0,0 0-71 0 0,0 0-227 0 0,0 0-249 0 0,0 0-87 0 0,0 0-39 0 0,0 0-31 0 0,0 0-74 0 0,0 0-186 0 0,0 0-140 0 0,22-8-68 0 0,74-29-17 0 0,68-40 1763 0 0,-66 34-1507 0 0,-93 42-775 0 0,-1 0 0 0 0,1 1 0 0 0,-1-1 0 0 0,1 1 0 0 0,-1 0 0 0 0,1 0 0 0 0,0 1 0 0 0,-1-1 0 0 0,1 1 0 0 0,-1 0 0 0 0,1 0 0 0 0,-1 1 0 0 0,0-1 0 0 0,0 1 0 0 0,1 0 0 0 0,-1 0 0 0 0,0 0 0 0 0,-1 1 0 0 0,1-1 0 0 0,0 1 0 0 0,-1 0 0 0 0,1 0 1 0 0,-1 0-1 0 0,2 3-24 0 0,34 21 285 0 0,-24-20-129 0 0,2-2 1 0 0,-1 0-1 0 0,1-1 0 0 0,0 0 0 0 0,0-2 0 0 0,0 0 0 0 0,0-1 0 0 0,0 0 0 0 0,17-2-156 0 0,-30 1 40 0 0,-4-1-74 0 0,0 1 1 0 0,-1-1 0 0 0,1 1-1 0 0,0 0 1 0 0,0-1-1 0 0,0 1 1 0 0,0-1 0 0 0,0 1-1 0 0,0-1 1 0 0,0 1 0 0 0,0-1-1 0 0,0 1 1 0 0,0-1 0 0 0,0 1-1 0 0,0-1 1 0 0,0 1-1 0 0,0 0 1 0 0,0-1 0 0 0,1 1-1 0 0,-1-1 1 0 0,0 1 0 0 0,0-1-1 0 0,1 1 1 0 0,-1 0-1 0 0,0-1 1 0 0,0 1 0 0 0,1 0-1 0 0,-1-1 1 0 0,0 1 0 0 0,1 0-1 0 0,-1-1 1 0 0,0 1 0 0 0,1 0-1 0 0,-1 0 1 0 0,1-1-1 0 0,-1 1 1 0 0,0 0 0 0 0,1 0-1 0 0,-1 0 1 0 0,1 0 0 0 0,-1 0-1 0 0,1-1 1 0 0,-1 1-1 0 0,1 0 1 0 0,-1 0 0 0 0,1 0-1 0 0,-1 0 34 0 0,-23-14-3496 0 0,6 4-4463 0 0,9 5-3693 0 0</inkml:trace>
  <inkml:trace contextRef="#ctx0" brushRef="#br0" timeOffset="-29225.004">11322 1031 0 0 0,'0'0'946'0'0,"0"0"192"0"0,0 0 25 0 0,0 0-46 0 0,0 0-35 0 0,0 0-4 0 0,0 0 50 0 0,0 0 62 0 0,0 0 41 0 0,0 0-15 0 0,4 7 5974 0 0,66 11-5005 0 0,-55-15-1934 0 0,1-1 0 0 0,-1 0 0 0 0,1-2 1 0 0,0 1-1 0 0,0-2 0 0 0,-1 0 0 0 0,1-1 0 0 0,0-1 0 0 0,-1 0 0 0 0,0-1 0 0 0,0-1 0 0 0,0 0 0 0 0,14-8-251 0 0,-18 9 104 0 0,1-1 0 0 0,-1 0 0 0 0,0-1 1 0 0,-1 0-1 0 0,1-1 0 0 0,-1 0 0 0 0,-1-1 0 0 0,1 0 1 0 0,-1 0-1 0 0,-1-1 0 0 0,0 0 0 0 0,0 0 0 0 0,0-1 1 0 0,-1 0-1 0 0,3-7-104 0 0,4-27 709 0 0,-14 43-682 0 0,0 1 20 0 0,-29-30 337 0 0,26 24-376 0 0,0 0-1 0 0,0-1 1 0 0,0 1 0 0 0,-1 1 0 0 0,0-1 0 0 0,0 0 0 0 0,0 1 0 0 0,0 0 0 0 0,-1 0 0 0 0,0 0 0 0 0,0 1-1 0 0,-1-1 1 0 0,1 1 0 0 0,-1 1 0 0 0,0-1 0 0 0,0 1 0 0 0,0 0 0 0 0,0 0 0 0 0,-1 1 0 0 0,1-1-1 0 0,-1 1 1 0 0,1 1 0 0 0,-1 0 0 0 0,0 0 0 0 0,0 0-8 0 0,-114 12-88 0 0,110-6 97 0 0,1 0 1 0 0,-1 0-1 0 0,1 2 0 0 0,0-1 0 0 0,1 1 1 0 0,-1 1-1 0 0,1-1 0 0 0,1 1 0 0 0,0 1 1 0 0,0 0-1 0 0,0 0 0 0 0,1 1 0 0 0,1-1 1 0 0,0 2-1 0 0,0-1 0 0 0,1 1 0 0 0,-2 3-9 0 0,-2 15 79 0 0,1-1 0 0 0,1 1 0 0 0,1 1 0 0 0,1-1 0 0 0,1 17-79 0 0,2-29 48 0 0,-1 121 232 0 0,4-132-264 0 0,0 0 0 0 0,1-1 0 0 0,-1 1-1 0 0,1-1 1 0 0,0 1 0 0 0,1-1 0 0 0,-1 0 0 0 0,1 0 0 0 0,0 0-1 0 0,1 0 1 0 0,-1 0 0 0 0,1-1 0 0 0,0 1 0 0 0,0-1-1 0 0,0 0 1 0 0,0 0 0 0 0,1-1 0 0 0,-1 1 0 0 0,1-1-1 0 0,0 0 1 0 0,0-1 0 0 0,1 1 0 0 0,-1-1 0 0 0,0 0-1 0 0,1 0 1 0 0,0 0-16 0 0,150 17 820 0 0,-45-41-244 0 0,-111 19-1002 0 0,-2 2-8650 0 0,4 1-2850 0 0</inkml:trace>
  <inkml:trace contextRef="#ctx0" brushRef="#br0" timeOffset="-28796.929">12169 983 14675 0 0,'0'0'1424'0'0,"0"0"-247"0"0,0 0-136 0 0,0 0 53 0 0,0 0 25 0 0,0 0-92 0 0,0 0-145 0 0,0 0-165 0 0,0 0-155 0 0,0 0-128 0 0,0 0-95 0 0,0 0-97 0 0,0 0-51 0 0,-33 27-20 0 0,-100 81-34 0 0,94-65-28 0 0,34-29-64 0 0,0 0 1 0 0,1 1-1 0 0,1-1 0 0 0,0 1 0 0 0,1 0 0 0 0,0 0 0 0 0,1 0 0 0 0,1 1 0 0 0,0-1 0 0 0,2 5-45 0 0,0-14 34 0 0,1 1-1 0 0,0-2 0 0 0,0 1 1 0 0,0 0-1 0 0,0-1 1 0 0,1 1-1 0 0,0-1 1 0 0,0 0-1 0 0,1 0 0 0 0,-1-1 1 0 0,1 1-1 0 0,0-1 1 0 0,1 0-1 0 0,-1 0 1 0 0,0-1-1 0 0,1 1 0 0 0,0-1 1 0 0,0-1-1 0 0,0 1 1 0 0,0-1-1 0 0,0 0 1 0 0,1 0-1 0 0,-1-1 0 0 0,0 0 1 0 0,1 0-1 0 0,-1 0 1 0 0,1-1-1 0 0,0 0 1 0 0,-1 0-1 0 0,1-1 0 0 0,3 0-33 0 0,1 1 68 0 0,0-1-1 0 0,0 0 1 0 0,0 0-1 0 0,0-1 1 0 0,0 0-1 0 0,0-1 1 0 0,-1-1-1 0 0,1 1 1 0 0,-1-2-1 0 0,0 1 1 0 0,0-1-1 0 0,0-1 1 0 0,-1 0-1 0 0,0 0 1 0 0,0-1-1 0 0,-1 0 1 0 0,1-1-1 0 0,-2 0 1 0 0,1 0-1 0 0,-1 0 1 0 0,0-1-1 0 0,-1 0 1 0 0,0 0-1 0 0,0-1 1 0 0,-1 0-1 0 0,0 0 1 0 0,-1 0-1 0 0,0-1 1 0 0,-1 1-1 0 0,0-1 1 0 0,-1 0-1 0 0,0 0 1 0 0,0 0-1 0 0,-1 0 1 0 0,-1 0-1 0 0,0-9-67 0 0,-1 13-95 0 0,-1 1-1 0 0,0-1 1 0 0,0 1 0 0 0,0 0-1 0 0,-1 0 1 0 0,1 0-1 0 0,-2 0 1 0 0,1 0-1 0 0,-1 0 1 0 0,1 1 0 0 0,-2 0-1 0 0,1 0 1 0 0,0 0-1 0 0,-1 0 1 0 0,0 0 0 0 0,0 1-1 0 0,-1 0 1 0 0,1 0-1 0 0,-1 1 1 0 0,0-1-1 0 0,0 1 1 0 0,0 1 0 0 0,0-1-1 0 0,0 1 1 0 0,0 0-1 0 0,-1 0 1 0 0,1 1 0 0 0,-1 0-1 0 0,0 0 1 0 0,1 0-1 0 0,-5 1 96 0 0,-56 8-3945 0 0,24 6-4188 0 0,42-14 7877 0 0,-19 8-11374 0 0</inkml:trace>
  <inkml:trace contextRef="#ctx0" brushRef="#br0" timeOffset="-28359.908">11928 1223 2857 0 0,'0'0'3611'0'0,"0"0"-1454"0"0,0 0-418 0 0,0 0 142 0 0,0 0 13 0 0,0 0-208 0 0,0 0-245 0 0,0 0-72 0 0,0 0-84 0 0,0 0-78 0 0,0 0-129 0 0,0 0-294 0 0,0 0-164 0 0,12 3-46 0 0,63 19 491 0 0,148-29 1854 0 0,-153 59-2459 0 0,-5-41 102 0 0,-65-11-539 0 0,0 0 10 0 0,0 0-1 0 0,0 0-4 0 0,0 0 9 0 0,0 0-2 0 0,0 0-28 0 0,0 0-26 0 0,0 0 18 0 0,0 0-2 0 0,0 0 6 0 0,0 0-17 0 0,0 0-26 0 0,0 0 20 0 0,0 0-10 0 0,0 0-14 0 0,0 0-2 0 0,0 0-15 0 0,0 0-14 0 0,0 0-31 0 0,-4-19-5017 0 0,1 12-73 0 0,3 3-6748 0 0</inkml:trace>
  <inkml:trace contextRef="#ctx0" brushRef="#br0" timeOffset="-25942.463">11309 530 7522 0 0,'0'0'1263'0'0,"0"0"-322"0"0,0 0 2 0 0,0 0 324 0 0,0 0 288 0 0,0 0 35 0 0,0 0-266 0 0,0 0-391 0 0,0 0-331 0 0,0 0-185 0 0,0 0-15 0 0,0 0 58 0 0,0 0 75 0 0,5-2 34 0 0,38-35 2232 0 0,-28 13-2470 0 0,1 0 0 0 0,1 1 0 0 0,0 0 0 0 0,2 2 0 0 0,1 0 0 0 0,1 1 0 0 0,0 2 0 0 0,12-9-331 0 0,17-15 355 0 0,-26 32-268 0 0,-19 8 1320 0 0,38 68-1290 0 0,-9 13 96 0 0,43 66 82 0 0,-72-140-316 0 0,-12-10-1987 0 0,-4 2-4749 0 0,8 3-5333 0 0</inkml:trace>
  <inkml:trace contextRef="#ctx0" brushRef="#br0" timeOffset="66207.221">2379 2714 10666 0 0,'0'0'2399'0'0,"0"0"-601"0"0,0 0-370 0 0,0 0-167 0 0,0 0-122 0 0,0 0-123 0 0,0 0-197 0 0,0 0-252 0 0,0 0-191 0 0,0 0-82 0 0,0 0 69 0 0,0 0 139 0 0,0 0 131 0 0,10 0 78 0 0,179-16 2324 0 0,16-16-2127 0 0,-184 31-3111 0 0,-6 9-3590 0 0,-13-4-4148 0 0</inkml:trace>
  <inkml:trace contextRef="#ctx0" brushRef="#br0" timeOffset="66730.901">3020 2430 17092 0 0,'0'0'1616'0'0,"0"0"-859"0"0,0 0-459 0 0,0 0-119 0 0,0 0 183 0 0,0 0 225 0 0,0 0 55 0 0,0 0-86 0 0,0 0-158 0 0,0 0-161 0 0,0 0-101 0 0,-7 37-31 0 0,-22 116-36 0 0,-5 51 103 0 0,8-21-103 0 0,22-127 2416 0 0,34-177-1857 0 0,-6 44-585 0 0,2 1 0 0 0,4 1 0 0 0,3 1 0 0 0,3 2 0 0 0,4 2 0 0 0,2 1-1 0 0,19-18-42 0 0,-52 74 5 0 0,-4 7 7 0 0,-1-1 0 0 0,1 1 0 0 0,0-1 0 0 0,0 1 0 0 0,1 1 0 0 0,0-1 0 0 0,0 1 1 0 0,0 0-1 0 0,1 0 0 0 0,-1 1 0 0 0,1 0 0 0 0,0 0 0 0 0,4-1-12 0 0,-8 6 1 0 0,-1 0 0 0 0,1 1 0 0 0,-1-1 1 0 0,1 1-1 0 0,-1 0 0 0 0,0-1 0 0 0,1 1 0 0 0,-1 0 1 0 0,0 0-1 0 0,0 1 0 0 0,-1-1 0 0 0,1 0 0 0 0,0 1 1 0 0,-1-1-1 0 0,1 1 0 0 0,-1-1 0 0 0,0 1 0 0 0,0-1 1 0 0,0 1-1 0 0,0 0 0 0 0,-1 0 0 0 0,1 0 1 0 0,-1-1-1 0 0,1 1 0 0 0,-1 0 0 0 0,0 0 0 0 0,0 0 1 0 0,0 0-1 0 0,0 0 0 0 0,-1 0 0 0 0,1-1 0 0 0,-1 1 1 0 0,-1 2-2 0 0,3 3 21 0 0,-1 168-634 0 0,9-171-2200 0 0,-4-5-1483 0 0,-4 0 1312 0 0,2 0-8924 0 0</inkml:trace>
  <inkml:trace contextRef="#ctx0" brushRef="#br0" timeOffset="71869.923">4054 2537 0 0 0,'0'0'1015'0'0,"0"0"230"0"0,0 0-19 0 0,0 0-60 0 0,0 0-159 0 0,0 0-203 0 0,0 0-167 0 0,0 0-267 0 0,0 0-224 0 0,0-6-140 0 0,13-40 648 0 0,-4-15 7244 0 0,-46 52-3461 0 0,31 10-4304 0 0,0-1 1 0 0,-1 1-1 0 0,1 0 0 0 0,0 1 0 0 0,0-1 1 0 0,0 1-1 0 0,0 0 0 0 0,0 1 1 0 0,1-1-1 0 0,-1 1 0 0 0,1 0 0 0 0,-1 1 1 0 0,1-1-1 0 0,0 1 0 0 0,0 0 1 0 0,-3 5-134 0 0,2-5 55 0 0,-108 109 839 0 0,105-101-806 0 0,2 0 0 0 0,0 1 1 0 0,0-1-1 0 0,1 2 0 0 0,1-1 0 0 0,0 1 0 0 0,1-1 0 0 0,1 1 0 0 0,0 1 1 0 0,-1 9-89 0 0,1-13 37 0 0,1 0 1 0 0,0 0-1 0 0,0 1 1 0 0,1-1 0 0 0,0 1-1 0 0,1-1 1 0 0,1 1-1 0 0,0-1 1 0 0,0 1 0 0 0,1-1-1 0 0,1 0 1 0 0,0 1-1 0 0,0-1 1 0 0,1-1 0 0 0,0 1-1 0 0,1 0 1 0 0,0-1-1 0 0,1 0 1 0 0,0 0-1 0 0,1-1 1 0 0,5 7-38 0 0,-2-8 72 0 0,0 0 0 0 0,0-1-1 0 0,0 0 1 0 0,1-1 0 0 0,0 0 0 0 0,0 0 0 0 0,1-1-1 0 0,-1-1 1 0 0,1 0 0 0 0,0-1 0 0 0,0 0 0 0 0,0-1-1 0 0,1 0 1 0 0,-1-1 0 0 0,1 0 0 0 0,-1-1 0 0 0,0-1-1 0 0,1 0 1 0 0,-1 0 0 0 0,0-1 0 0 0,1-1 0 0 0,-1 0-1 0 0,0 0 1 0 0,-1-2-72 0 0,14-5 128 0 0,0-1 0 0 0,-1-1 1 0 0,0-2-1 0 0,-2 0 0 0 0,1-1 0 0 0,-2-2 0 0 0,0 0 0 0 0,-1-1 1 0 0,-1-1-1 0 0,0-1 0 0 0,2-5-128 0 0,-11 12 25 0 0,0 0 1 0 0,-1-1-1 0 0,0 0 1 0 0,-1 0-1 0 0,-1-1 0 0 0,0 0 1 0 0,-1 0-1 0 0,-1-1 1 0 0,0 0-1 0 0,-1 0 0 0 0,-1 0 1 0 0,-1 0-1 0 0,0 0 1 0 0,-1-1-1 0 0,0 1 0 0 0,-2-1 1 0 0,0 1-1 0 0,-3-16-25 0 0,1 21-63 0 0,0 0 0 0 0,-1 0 0 0 0,0 0 0 0 0,-1 1-1 0 0,0 0 1 0 0,-1 0 0 0 0,0 0 0 0 0,0 0 0 0 0,-1 1 0 0 0,-1 0 0 0 0,1 1-1 0 0,-1 0 1 0 0,-1 0 0 0 0,1 0 0 0 0,-2 1 0 0 0,1 1 0 0 0,-1-1 0 0 0,1 1-1 0 0,-2 1 1 0 0,1 0 0 0 0,0 1 0 0 0,-1 0 0 0 0,0 0 0 0 0,0 1 0 0 0,0 0-1 0 0,-1 1 1 0 0,1 1 0 0 0,0 0 0 0 0,-1 0 0 0 0,1 1 0 0 0,-1 0-1 0 0,1 1 1 0 0,-1 1 0 0 0,1-1 0 0 0,0 2 0 0 0,0 0 0 0 0,0 0 0 0 0,0 1-1 0 0,0 0 1 0 0,-1 2 63 0 0,-11 6-506 0 0,1 1 0 0 0,0 1-1 0 0,1 0 1 0 0,1 2 0 0 0,0 1-1 0 0,1 0 507 0 0,-23 26-3432 0 0,2 0-3513 0 0,22-20-4444 0 0</inkml:trace>
  <inkml:trace contextRef="#ctx0" brushRef="#br0" timeOffset="72282.352">3686 2883 12507 0 0,'0'0'1921'0'0,"0"0"-591"0"0,0 0-203 0 0,0 0 95 0 0,0 0 80 0 0,0 0-43 0 0,0 0-240 0 0,0 0-255 0 0,0 0-166 0 0,0 0-110 0 0,0 0-45 0 0,0 0-48 0 0,0 0-46 0 0,30-29-49 0 0,95-88-41 0 0,-65 71 91 0 0,-52 41-312 0 0,-1 0 0 0 0,1 1-1 0 0,0 0 1 0 0,0 0-1 0 0,0 1 1 0 0,0 0 0 0 0,1 1-1 0 0,0-1 1 0 0,-1 2-1 0 0,1-1 1 0 0,0 1 0 0 0,0 0-1 0 0,-1 1 1 0 0,1 0-1 0 0,0 1 1 0 0,6 0-38 0 0,50 42 205 0 0,-49-31-103 0 0,0-2-1 0 0,1 0 0 0 0,0-1 1 0 0,0-1-1 0 0,1 0 0 0 0,0-2 1 0 0,0 0-1 0 0,0 0 1 0 0,1-2-1 0 0,18 2-101 0 0,63-2 967 0 0,-109-22-1881 0 0,-2 7-1759 0 0,3 4-3868 0 0,5 3-5679 0 0</inkml:trace>
  <inkml:trace contextRef="#ctx0" brushRef="#br0" timeOffset="72935.769">4108 2073 5513 0 0,'0'0'2409'0'0,"0"0"-34"0"0,0 0-36 0 0,0 0-137 0 0,0 0-282 0 0,0 0-419 0 0,0 0-385 0 0,0 0-271 0 0,0 0-151 0 0,0 0-70 0 0,0 0-27 0 0,0 0-22 0 0,0 0 0 0 0,-10 15 901 0 0,-22 14-566 0 0,31-29-873 0 0,1 0-32 0 0,0 0 10 0 0,0 0 15 0 0,0 0 8 0 0,0 0 33 0 0,0 0 28 0 0,0 0 7 0 0,0 0 16 0 0,19-18 779 0 0,51-58-627 0 0,-126 123 1048 0 0,93-55-3483 0 0,-12 5-6816 0 0,-17 2-3359 0 0</inkml:trace>
  <inkml:trace contextRef="#ctx0" brushRef="#br0" timeOffset="73483.765">4509 2180 11618 0 0,'0'0'2441'0'0,"0"0"-435"0"0,0 0-203 0 0,0 0-144 0 0,0 0-183 0 0,0 0-245 0 0,0 0-291 0 0,0 0-268 0 0,0 0-197 0 0,0 0-157 0 0,0 0-84 0 0,0 0 1 0 0,-5 0 0 0 0,0 1-262 0 0,-6 1 531 0 0,26-2 476 0 0,251-14 1469 0 0,-264 14-2446 0 0,-1 1 0 0 0,1 0 0 0 0,-1 0 0 0 0,0 0 0 0 0,1 0 0 0 0,-1 0 0 0 0,0 0 0 0 0,0 1 0 0 0,0-1 0 0 0,0 0 0 0 0,0 0 1 0 0,0 1-1 0 0,0-1 0 0 0,0 1 0 0 0,-1-1 0 0 0,1 1 0 0 0,0-1 0 0 0,-1 1 0 0 0,1-1 0 0 0,-1 1 0 0 0,0-1 0 0 0,1 1 0 0 0,-1 0 0 0 0,0-1 0 0 0,0 1 0 0 0,0 0 0 0 0,0-1 0 0 0,0 1 0 0 0,-1 0 0 0 0,1-1 0 0 0,0 1 0 0 0,-1-1 1 0 0,1 1-1 0 0,-1-1 0 0 0,0 1 0 0 0,1-1 0 0 0,-1 1 0 0 0,0-1 0 0 0,0 1 0 0 0,0-1 0 0 0,0 0 0 0 0,0 0 0 0 0,0 1 0 0 0,0-1 0 0 0,-1 0 0 0 0,1 0 0 0 0,0 0 0 0 0,-1 0 0 0 0,1 0-3 0 0,-116 108 364 0 0,115-108-359 0 0,1 0-1 0 0,0 0 0 0 0,-1 0 0 0 0,1 1 1 0 0,0-1-1 0 0,0 0 0 0 0,0 1 0 0 0,0-1 1 0 0,0 0-1 0 0,1 1 0 0 0,-1 0 0 0 0,0-1 1 0 0,1 1-1 0 0,-1-1 0 0 0,1 1 0 0 0,-1 0 1 0 0,1-1-1 0 0,0 1 0 0 0,0 0 0 0 0,0-1 1 0 0,0 1-1 0 0,0 0 0 0 0,0-1 0 0 0,0 1 1 0 0,0 0-1 0 0,1-1 0 0 0,-1 1 0 0 0,1 0 0 0 0,-1-1 1 0 0,1 1-1 0 0,-1-1 0 0 0,1 1 0 0 0,0-1 1 0 0,0 1-1 0 0,0-1 0 0 0,0 1 0 0 0,0-1 1 0 0,0 0-1 0 0,0 0 0 0 0,1 1 0 0 0,-1-1 1 0 0,0 0-1 0 0,1 0 0 0 0,-1 0 0 0 0,1-1 1 0 0,-1 1-1 0 0,1 0 0 0 0,-1 0 0 0 0,1-1 1 0 0,-1 1-1 0 0,1-1 0 0 0,0 1 0 0 0,-1-1 1 0 0,1 0-1 0 0,0 0 0 0 0,-1 0 0 0 0,1 0 1 0 0,0 0-1 0 0,0 0 0 0 0,0 0-4 0 0,167 8-1101 0 0,-134-14-1643 0 0,-14-2-6956 0 0,-14 7-2907 0 0</inkml:trace>
  <inkml:trace contextRef="#ctx0" brushRef="#br0" timeOffset="74385.745">4916 1852 5945 0 0,'0'0'2059'0'0,"0"0"-181"0"0,0 0-59 0 0,0 0-69 0 0,0 0-122 0 0,0 0-241 0 0,0 0-285 0 0,0 0-251 0 0,0 0-162 0 0,0 0-94 0 0,0 0-35 0 0,0 0 9 0 0,0 0 20 0 0,17-4 1362 0 0,101-21 1239 0 0,-116 25-3178 0 0,1 0 0 0 0,-1 0 0 0 0,1 0 0 0 0,-1 0 1 0 0,1 1-1 0 0,-1-1 0 0 0,0 1 0 0 0,1 0 0 0 0,-1 0 0 0 0,0 0 1 0 0,1 0-1 0 0,-1 0 0 0 0,0 0 0 0 0,0 0 0 0 0,0 1 0 0 0,0-1 1 0 0,0 1-1 0 0,0 0 0 0 0,0 0 0 0 0,-1-1 0 0 0,1 1 0 0 0,-1 0 1 0 0,1 0-1 0 0,-1 0 0 0 0,0 1 0 0 0,0-1 0 0 0,1 0 0 0 0,-2 0 1 0 0,1 1-1 0 0,0-1 0 0 0,0 1 0 0 0,0 1-12 0 0,11 40 168 0 0,-1 1-1 0 0,-3 0 1 0 0,-1 0-1 0 0,0 32-167 0 0,5 35 76 0 0,1 233 126 0 0,-13-264-162 0 0,-37 262 154 0 0,30-265 168 0 0,-3-42 183 0 0,10-34-507 0 0,0-1 1 0 0,0 0 0 0 0,0 1 0 0 0,0-1 0 0 0,0 0 0 0 0,0 1 0 0 0,-1-1 0 0 0,1 0 0 0 0,0 0 0 0 0,-1 1 0 0 0,1-1-1 0 0,-1 0 1 0 0,0 0 0 0 0,1 0 0 0 0,-1 1 0 0 0,0-1 0 0 0,0 0 0 0 0,1 0 0 0 0,-1 0 0 0 0,0 0 0 0 0,0-1 0 0 0,0 1-1 0 0,0 0 1 0 0,-1 0 0 0 0,1 0 0 0 0,0-1 0 0 0,0 1 0 0 0,0-1 0 0 0,0 1 0 0 0,-1-1 0 0 0,1 1 0 0 0,0-1 0 0 0,-1 0-1 0 0,1 1 1 0 0,0-1 0 0 0,0 0 0 0 0,-1 0 0 0 0,1 0 0 0 0,0 0 0 0 0,-2-1-39 0 0,-158 1-1245 0 0,127 0-2675 0 0,-1 0-3544 0 0,26 0-4942 0 0</inkml:trace>
  <inkml:trace contextRef="#ctx0" brushRef="#br0" timeOffset="77618.788">5337 2658 1384 0 0,'0'0'910'0'0,"0"0"37"0"0,0 0 390 0 0,0 0 464 0 0,0 0 320 0 0,0 0 83 0 0,0 0-127 0 0,0 0-327 0 0,0 0-363 0 0,0 0-273 0 0,0 0-169 0 0,25 9-73 0 0,79 25-26 0 0,-46-28 369 0 0,-47-10-911 0 0,5 1-3 0 0,-1-1 0 0 0,0-1 0 0 0,1-1 0 0 0,-2 0-1 0 0,1 0 1 0 0,-1-2 0 0 0,0 0 0 0 0,0 0 0 0 0,-1-2 0 0 0,0 1 0 0 0,9-10-301 0 0,-11 9 126 0 0,-1 0 0 0 0,0-1 0 0 0,0 0 0 0 0,-1-1 0 0 0,-1 1 0 0 0,0-2 0 0 0,0 1 0 0 0,-1-1 0 0 0,-1 0 0 0 0,0-1 0 0 0,-1-1-126 0 0,-2 9 5 0 0,0-1 0 0 0,-1 0 1 0 0,0 0-1 0 0,0 1 1 0 0,-1-1-1 0 0,0-1 1 0 0,0 1-1 0 0,-1 0 1 0 0,0 0-1 0 0,0 0 1 0 0,0 0-1 0 0,-1 0 1 0 0,0 0-1 0 0,-1 0 1 0 0,0 0-1 0 0,0 0 1 0 0,0 0-1 0 0,-1 1 0 0 0,0-1 1 0 0,0 1-1 0 0,0-1 1 0 0,-1 1-1 0 0,0 0 1 0 0,0 1-1 0 0,-1-1 1 0 0,0 1-1 0 0,0 0 1 0 0,0 0-1 0 0,0 0 1 0 0,-1 1-1 0 0,0-1 1 0 0,0 2-1 0 0,0-1 1 0 0,0 0-1 0 0,0 1 0 0 0,-1 1 1 0 0,0-1-1 0 0,1 1 1 0 0,-6-1-6 0 0,-2 1-12 0 0,0 2 0 0 0,0-1 0 0 0,-1 2 0 0 0,1 0 0 0 0,0 1 0 0 0,0 0-1 0 0,0 1 1 0 0,0 1 0 0 0,1 0 0 0 0,-1 1 0 0 0,1 0 0 0 0,0 1 0 0 0,0 0 0 0 0,1 1 0 0 0,0 1 0 0 0,0 0 0 0 0,1 0 0 0 0,0 2 0 0 0,0-1 0 0 0,1 1 0 0 0,0 0 0 0 0,-2 5 12 0 0,5-5 30 0 0,0 0 0 0 0,0 0 0 0 0,1 1 0 0 0,1 0 0 0 0,0 0 0 0 0,0 0 0 0 0,1 1 0 0 0,0-1 0 0 0,1 1 0 0 0,1 0 0 0 0,-1 8-30 0 0,-10 194 1040 0 0,13-200-956 0 0,0-1-1 0 0,1 1 0 0 0,0-1 1 0 0,1 1-1 0 0,0-1 0 0 0,1 1 0 0 0,1-1 1 0 0,0 0-1 0 0,1 0 0 0 0,0-1 0 0 0,1 1 1 0 0,1-1-1 0 0,0 0 0 0 0,0-1 0 0 0,1 0 1 0 0,6 7-84 0 0,-5-10 74 0 0,0 0 0 0 0,1 0 0 0 0,0-1 0 0 0,1-1 0 0 0,-1 1 0 0 0,1-2 0 0 0,0 1 0 0 0,1-1 0 0 0,-1-1 0 0 0,1 0 0 0 0,0-1 0 0 0,0 0 0 0 0,0-1-1 0 0,0 0 1 0 0,0-1 0 0 0,1-1 0 0 0,-1 0 0 0 0,0 0 0 0 0,4-1-74 0 0,0-1 59 0 0,-1 0 0 0 0,1-1 0 0 0,-1-1 0 0 0,0 0 0 0 0,0-1 0 0 0,0 0 0 0 0,-1-1 0 0 0,1-1 1 0 0,-1-1-1 0 0,-1 0 0 0 0,0 0 0 0 0,4-5-59 0 0,-15 12-2 0 0,0 0 1 0 0,0-1-1 0 0,0 1 1 0 0,-1-1 0 0 0,1 1-1 0 0,0-1 1 0 0,-1 0 0 0 0,1 0-1 0 0,-1 0 1 0 0,0 0 0 0 0,0 0-1 0 0,0 0 1 0 0,0 0 0 0 0,0 0-1 0 0,0 0 1 0 0,0 0 0 0 0,-1-1-1 0 0,1 1 1 0 0,-1 0-1 0 0,1-1 1 0 0,-1 1 0 0 0,0-1 1 0 0,-24-6-2719 0 0,17 9 704 0 0,2 0-2901 0 0,1 0-7421 0 0</inkml:trace>
  <inkml:trace contextRef="#ctx0" brushRef="#br0" timeOffset="78181.029">6020 2909 12275 0 0,'0'0'3292'0'0,"0"0"-1570"0"0,0 0-586 0 0,0 0-63 0 0,0 0-28 0 0,0 0-98 0 0,0 0-235 0 0,0 0-282 0 0,0 0-221 0 0,0 0-125 0 0,0 0-33 0 0,0 0 79 0 0,0 0 77 0 0,1 5 42 0 0,11 144 1798 0 0,-12-149-1967 0 0,0 0 27 0 0,0 0 40 0 0,0 0 57 0 0,0 0 72 0 0,0 0 63 0 0,4-25 1793 0 0,-3 7-2104 0 0,1 1 0 0 0,1 0 1 0 0,1 0-1 0 0,0 1 0 0 0,1-1 0 0 0,1 1 0 0 0,1 0 0 0 0,0 0 0 0 0,1 1 1 0 0,1-1-29 0 0,-5 8-2 0 0,1-1 1 0 0,0 1-1 0 0,1 0 1 0 0,0 1-1 0 0,0-1 1 0 0,1 1-1 0 0,0 0 1 0 0,0 1-1 0 0,0-1 1 0 0,1 2-1 0 0,0-1 1 0 0,0 1-1 0 0,1 0 1 0 0,0 1-1 0 0,-1 0 1 0 0,5-2 1 0 0,-9 7-3 0 0,-1 0 0 0 0,0 0 0 0 0,0 0 0 0 0,1 0 0 0 0,-1 0 0 0 0,0 1 1 0 0,0-1-1 0 0,0 1 0 0 0,0 0 0 0 0,-1 0 0 0 0,1 0 0 0 0,0 0 1 0 0,-1 0-1 0 0,0 1 0 0 0,1-1 0 0 0,-1 1 0 0 0,0-1 0 0 0,0 1 0 0 0,0 0 1 0 0,-1 0-1 0 0,1 0 0 0 0,-1 0 0 0 0,1 0 0 0 0,-1 0 0 0 0,0 0 1 0 0,0 1-1 0 0,-1-1 0 0 0,1 0 0 0 0,-1 1 0 0 0,1-1 0 0 0,-1 0 0 0 0,0 1 1 0 0,0-1-1 0 0,-1 1 0 0 0,1-1 0 0 0,-1 0 0 0 0,0 2 3 0 0,4 15-4 0 0,20-2-1091 0 0,-16-17-3399 0 0,0-1-4197 0 0,-4 0-3494 0 0</inkml:trace>
  <inkml:trace contextRef="#ctx0" brushRef="#br0" timeOffset="79394.765">5295 1988 5305 0 0,'0'0'1424'0'0,"0"0"-191"0"0,0 0 123 0 0,0 0 260 0 0,0 0 110 0 0,0 0-120 0 0,0 0-273 0 0,0 0-283 0 0,0 0-167 0 0,0 0-56 0 0,0 0 9 0 0,0 0 35 0 0,20 3 2448 0 0,21-45-812 0 0,89-154-450 0 0,-87 126-1837 0 0,-12 15-16 0 0,-23 56-378 0 0,11 10 231 0 0,-13-8-16 0 0,29 37 248 0 0,-7 12-85 0 0,93 172 484 0 0,-117-219-727 0 0,-4-5 20 0 0,0-2-1734 0 0,2-2-4713 0 0,1 1-5885 0 0</inkml:trace>
  <inkml:trace contextRef="#ctx0" brushRef="#br0" timeOffset="85393.72">6685 2496 7290 0 0,'0'0'1720'0'0,"0"0"-265"0"0,0 0-63 0 0,0 0 158 0 0,0 0 74 0 0,0 0-81 0 0,0 0-249 0 0,0 0-321 0 0,0 0-290 0 0,0 0-201 0 0,0 0-140 0 0,7 11 1159 0 0,18-5-791 0 0,2-1 0 0 0,-1-2 0 0 0,0 0 0 0 0,1-2 0 0 0,0-1 0 0 0,15-2-710 0 0,14 1 441 0 0,176-18 676 0 0,-204 3-1629 0 0,-29 6-3827 0 0,-6-2-5320 0 0,4 10-2034 0 0</inkml:trace>
  <inkml:trace contextRef="#ctx0" brushRef="#br0" timeOffset="86147.671">6946 2187 8146 0 0,'0'0'2274'0'0,"0"0"-481"0"0,0 0-275 0 0,0 0-87 0 0,0 0 40 0 0,0 0-27 0 0,0 0-152 0 0,0 0-181 0 0,0 0-236 0 0,0 0-212 0 0,0 0-184 0 0,0 0-86 0 0,0 0-26 0 0,-5 1-6 0 0,3 0-274 0 0,-1 0 0 0 0,0 1 0 0 0,1-1 1 0 0,-1 0-1 0 0,1 1 0 0 0,0-1 0 0 0,-1 1 0 0 0,1 0 0 0 0,0 0 0 0 0,0 0 0 0 0,0 0 0 0 0,0 0 0 0 0,0 0 0 0 0,1 1 0 0 0,-1-1 0 0 0,1 0 0 0 0,-1 1 0 0 0,1 0 0 0 0,0-1 0 0 0,0 1 0 0 0,0 0 0 0 0,1-1 0 0 0,-1 1 0 0 0,0 0 0 0 0,1 0 0 0 0,0 0 0 0 0,0 1-87 0 0,-10 284 2381 0 0,8-90-1852 0 0,-6-162-417 0 0,7-35-88 0 0,1-1 4 0 0,0 0-14 0 0,0 0-8 0 0,-9 33-12 0 0,-26 3-784 0 0,38-42-9501 0 0,-2 5-1331 0 0</inkml:trace>
  <inkml:trace contextRef="#ctx0" brushRef="#br0" timeOffset="88857.425">7942 2010 0 0 0,'0'0'918'0'0,"0"0"331"0"0,0 0 185 0 0,0 0 86 0 0,0 0 22 0 0,0 0 5 0 0,0 0-84 0 0,0 0-130 0 0,0 0-90 0 0,0 0-96 0 0,8-2 698 0 0,-8 1 2502 0 0,-76-10-2394 0 0,-32 11-478 0 0,104 0-1440 0 0,0 0 0 0 0,0 1 0 0 0,1 0 0 0 0,-1 0 1 0 0,0 0-1 0 0,0 0 0 0 0,0 1 0 0 0,1 0 0 0 0,-1-1 1 0 0,1 1-1 0 0,-1 0 0 0 0,1 1 0 0 0,0-1 0 0 0,0 1 1 0 0,0-1-1 0 0,0 1 0 0 0,0 0 0 0 0,0 0 0 0 0,1 0 1 0 0,0 0-1 0 0,-1 1 0 0 0,1-1 0 0 0,0 1 0 0 0,1-1 0 0 0,-1 1 1 0 0,0 1-36 0 0,-29 106 416 0 0,28-97-299 0 0,-28 440 956 0 0,16-307-819 0 0,-5-27 66 0 0,17-75-197 0 0,3-45-127 0 0,0 0-6 0 0,0 0 1 0 0,0 0 16 0 0,0 0-3 0 0,0 0 20 0 0,0 30 489 0 0,10-19 624 0 0,31-16-791 0 0,-28 3-189 0 0,230-39 344 0 0,-138 30-407 0 0,-104 11-79 0 0,-1 0-14 0 0,0 0 10 0 0,0 0-6 0 0,0 0-9 0 0,0 0 27 0 0,0 0-3 0 0,0 0-17 0 0,0 0 14 0 0,0 0 3 0 0,0 0-1 0 0,0 0-41 0 0,0 0-7 0 0,0 0 10 0 0,0 0 2 0 0,0 0-7 0 0,0 0-17 0 0,0 0-45 0 0,0 0-22 0 0,0 0-71 0 0,0-9-2564 0 0,0 6-4004 0 0,0 0-5184 0 0</inkml:trace>
  <inkml:trace contextRef="#ctx0" brushRef="#br0" timeOffset="89611.439">8159 2349 11202 0 0,'0'0'1989'0'0,"0"0"-650"0"0,0 0-387 0 0,0 0-87 0 0,0 0 20 0 0,0 0-36 0 0,0 0-131 0 0,0 0-137 0 0,0 0-123 0 0,0 0-54 0 0,0 0-34 0 0,0 0-72 0 0,0 0-47 0 0,-1 17-21 0 0,-5 125 768 0 0,6 56 243 0 0,-17-106-530 0 0,17-92-645 0 0,0 0 8 0 0,0 0 21 0 0,0 0 18 0 0,0 0 19 0 0,0 0 2 0 0,0 0-4 0 0,0 0 25 0 0,0 0-3 0 0,0 0 43 0 0,0 0 30 0 0,0 0-2 0 0,0 0-7 0 0,1-30 874 0 0,3-11-1058 0 0,1 1 0 0 0,3-1 0 0 0,1 1 0 0 0,2 1 0 0 0,2-1 0 0 0,1 2 0 0 0,2 0 0 0 0,2 1 0 0 0,1 1 0 0 0,2 0 0 0 0,3-1-32 0 0,-21 31-4 0 0,0 0 1 0 0,1 0 0 0 0,0 0-1 0 0,0 0 1 0 0,1 1 0 0 0,-1-1-1 0 0,1 1 1 0 0,0 1 0 0 0,1-1 0 0 0,-1 1-1 0 0,1 0 1 0 0,0 0 0 0 0,0 0-1 0 0,0 1 1 0 0,0 0 0 0 0,1 0-1 0 0,0 0 1 0 0,-1 1 0 0 0,1 0-1 0 0,0 1 1 0 0,0-1 0 0 0,0 1 0 0 0,1 1 3 0 0,-5 2 2 0 0,0 1 0 0 0,0 0 1 0 0,0 0-1 0 0,-1 1 0 0 0,0-1 1 0 0,0 0-1 0 0,0 1 0 0 0,0 0 1 0 0,0-1-1 0 0,0 1 0 0 0,-1 0 1 0 0,0 0-1 0 0,0 0 0 0 0,0 0 1 0 0,0 0-1 0 0,-1 0 0 0 0,0 0 1 0 0,1 0-1 0 0,-1 0 0 0 0,-1 0 1 0 0,0 4-3 0 0,2-1-3 0 0,-1 50 104 0 0,0-30-162 0 0,5-12-2989 0 0,1-8-4978 0 0,-4-6-3684 0 0</inkml:trace>
  <inkml:trace contextRef="#ctx0" brushRef="#br0" timeOffset="94030.729">9072 2228 0 0 0,'0'0'2363'0'0,"0"0"-348"0"0,0 0-245 0 0,0 0-107 0 0,0 0-85 0 0,0 0-81 0 0,0 0-87 0 0,0 0-142 0 0,0 0-136 0 0,0 0-114 0 0,0 0-108 0 0,-5 0 4263 0 0,-22 3-4837 0 0,17 0-267 0 0,1 1 0 0 0,-1-1 1 0 0,1 2-1 0 0,-1-1 0 0 0,1 1 1 0 0,1 1-1 0 0,-1-1 1 0 0,1 1-1 0 0,0 1 0 0 0,-5 5-69 0 0,-62 79 702 0 0,67-74-569 0 0,0-1 0 0 0,0 1 0 0 0,2 1 1 0 0,0-1-1 0 0,1 1 0 0 0,1 0 1 0 0,1 0-1 0 0,0 1 0 0 0,1-1 0 0 0,2 1 1 0 0,-1-1-1 0 0,2 1 0 0 0,0-1 0 0 0,4 13-133 0 0,-1-19 77 0 0,0-1 0 0 0,1 1-1 0 0,0-1 1 0 0,1 0-1 0 0,1 0 1 0 0,0 0-1 0 0,0-1 1 0 0,1 0 0 0 0,0-1-1 0 0,0 1 1 0 0,1-2-1 0 0,1 1-76 0 0,-2-3 73 0 0,0-1-1 0 0,-1 0 1 0 0,2 0-1 0 0,-1-1 1 0 0,0 0-1 0 0,1-1 0 0 0,0 0 1 0 0,0 0-1 0 0,0-1 1 0 0,0 0-1 0 0,0 0 1 0 0,0-1-1 0 0,1 0 1 0 0,-1-1-1 0 0,0 0 0 0 0,0-1 1 0 0,1 0-1 0 0,-1 0 1 0 0,0-1-1 0 0,0 0 1 0 0,0 0-1 0 0,0-1 1 0 0,0 0-1 0 0,-1-1 0 0 0,1 0 1 0 0,-1 0-1 0 0,0-1 1 0 0,3-3-73 0 0,53-41 394 0 0,-2-2 1 0 0,55-61-395 0 0,-112 108 21 0 0,1-1-1 0 0,-1 1 0 0 0,0-1 1 0 0,0 0-1 0 0,-1-1 0 0 0,1 1 1 0 0,-1-1-1 0 0,-1 0 1 0 0,1 0-1 0 0,-1 0 0 0 0,0-1 1 0 0,0 1-1 0 0,-1-1 0 0 0,1 1 1 0 0,-2-1-1 0 0,1 0 0 0 0,-1 0 1 0 0,0 0-1 0 0,0 0 1 0 0,-1 0-1 0 0,0 0 0 0 0,0-6-20 0 0,-5 6 3 0 0,1 0 1 0 0,-1 0-1 0 0,0 1 0 0 0,0-1 0 0 0,-1 1 0 0 0,1 0 0 0 0,-2 1 0 0 0,1 0 0 0 0,0 0 0 0 0,-1 0 1 0 0,0 0-1 0 0,-7-2-3 0 0,-16-13-282 0 0,0 2 0 0 0,-1 1 0 0 0,-1 2 0 0 0,-1 1 0 0 0,0 1 0 0 0,0 2 0 0 0,-1 2 0 0 0,0 0 0 0 0,-1 3 0 0 0,0 1 0 0 0,0 1 0 0 0,-21 2 282 0 0,10 15-2309 0 0,20 3-5403 0 0,16-6-3898 0 0</inkml:trace>
  <inkml:trace contextRef="#ctx0" brushRef="#br0" timeOffset="94924.691">8771 2537 3249 0 0,'0'0'1585'0'0,"0"0"-164"0"0,0 0 74 0 0,0 0 173 0 0,0 0 34 0 0,0 0-186 0 0,0 0-292 0 0,0 0-227 0 0,0 0-111 0 0,0 0 37 0 0,0 0 169 0 0,0 0 78 0 0,0 0-28 0 0,4 1-141 0 0,37 2 3389 0 0,-40-3-4029 0 0,-1 0 3 0 0,0 0-23 0 0,0 0-33 0 0,0 0-23 0 0,0 0-36 0 0,0 0-55 0 0,0 0-2 0 0,0 0-41 0 0,0 0-23 0 0,0 0 7 0 0,0 0-22 0 0,0 0-25 0 0,0 0-20 0 0,4 0 603 0 0,9-3-628 0 0,-11 3 46 0 0,170-79 591 0 0,-144 66-633 0 0,-14 6-36 0 0,-1 1 1 0 0,1 0 0 0 0,0 1 0 0 0,1 0 0 0 0,-1 1 0 0 0,1 1 0 0 0,0 1-1 0 0,13-2-11 0 0,-27 6-2 0 0,0-1 0 0 0,1 0 0 0 0,-1 1 0 0 0,0-1 0 0 0,0 0 0 0 0,0 1 0 0 0,0 0 0 0 0,0-1 0 0 0,0 1 0 0 0,0 0 0 0 0,0-1-1 0 0,-1 1 1 0 0,1 0 0 0 0,-1 0 0 0 0,1-1 0 0 0,-1 1 0 0 0,0 0 0 0 0,0 0 0 0 0,0 0 0 0 0,0 0 0 0 0,0-1 0 0 0,0 1 0 0 0,0 0-1 0 0,-1 0 1 0 0,1 0 0 0 0,0 0 0 0 0,-1 0 2 0 0,0 6-20 0 0,-9 47 79 0 0,2 26-88 0 0,11-77 31 0 0,1 0-1 0 0,-1 0 1 0 0,1 0 0 0 0,-1 0 0 0 0,1-1 0 0 0,0 0-1 0 0,1 0 1 0 0,-1 0 0 0 0,0 0 0 0 0,1 0 0 0 0,0-1-1 0 0,0 0 1 0 0,-1 0 0 0 0,1 0 0 0 0,0-1 0 0 0,0 0-1 0 0,1 0 1 0 0,-1 0 0 0 0,0 0 0 0 0,0-1 0 0 0,0 0-1 0 0,1 0 1 0 0,-1 0 0 0 0,0-1 0 0 0,0 1 0 0 0,4-2-2 0 0,-2 2-11 0 0,4 0 25 0 0,-1 0 0 0 0,0 0 0 0 0,1-1 0 0 0,-1 0 0 0 0,0-1 0 0 0,0 0 0 0 0,0-1 0 0 0,0 0 0 0 0,0-1 0 0 0,0 0 0 0 0,-1 0 0 0 0,2-2-14 0 0,66-48 248 0 0,-79 38-1309 0 0,-3 10-2114 0 0,5 5-1675 0 0,0 1-7506 0 0</inkml:trace>
  <inkml:trace contextRef="#ctx0" brushRef="#br0" timeOffset="96098.048">9047 1859 928 0 0,'0'0'2085'0'0,"0"0"99"0"0,0 0 91 0 0,0 0-50 0 0,0 0-189 0 0,0 0-251 0 0,0 0-241 0 0,0 0-255 0 0,0 0-210 0 0,0 0-141 0 0,0 0-114 0 0,0 0-82 0 0,0 0-80 0 0,11 0 2134 0 0,-51 30-1717 0 0,0 10-549 0 0,104-70 1939 0 0,-38 8-2131 0 0,-37 26 184 0 0,-32 29-335 0 0,41-32-171 0 0,2-1-10 0 0,0 0-7 0 0,0 0 12 0 0,0 0-11 0 0,0 0-43 0 0,0 0-29 0 0,0 0-37 0 0,16 0-2681 0 0,-10 0-2626 0 0,-1 0-6517 0 0</inkml:trace>
  <inkml:trace contextRef="#ctx0" brushRef="#br0" timeOffset="100496.657">9303 1985 0 0 0,'0'0'919'0'0,"0"0"248"0"0,0 0 192 0 0,0 0 108 0 0,0 0-12 0 0,0 0-124 0 0,0 0-112 0 0,0 0-103 0 0,0 0-17 0 0,12-15 5067 0 0,-12 15-5564 0 0,-2 5 4855 0 0,-8 12-5237 0 0,10-17-203 0 0,0 0-3 0 0,0 0 14 0 0,0 0 22 0 0,0 0-22 0 0,0 0-20 0 0,0 0-8 0 0,0 0 16 0 0,0 0-2 0 0,0 0 4 0 0,0 0-6 0 0,0 0 3 0 0,0 0 2 0 0,0 0 3 0 0,0 0-4 0 0,0 0 18 0 0,0 0 0 0 0,0 0 12 0 0,0 0 23 0 0,0 0-8 0 0,0 0 9 0 0,20-8 989 0 0,-9-2-128 0 0,-11 10-909 0 0,-2 3 5 0 0,-7 12 485 0 0,9-15-461 0 0,0 0 888 0 0,0 0-919 0 0,0 0 25 0 0,0 0-6 0 0,0 0 5 0 0,0 0-2 0 0,0 0 2 0 0,0 0-9 0 0,0 0-11 0 0,0 0-25 0 0,0 0 21 0 0,0 0 18 0 0,0 0 6 0 0,0 0-9 0 0,0 0-6 0 0,0 0-10 0 0,0 0-3 0 0,0 0 3 0 0,0 0 3 0 0,0 0-23 0 0,0 0 1 0 0,0 0 20 0 0,0 0-29 0 0,0 0 27 0 0,29-18 152 0 0,-35 24 62 0 0,-2 3-633 0 0,0-6-4293 0 0,5-2-1986 0 0,1 2-5797 0 0</inkml:trace>
  <inkml:trace contextRef="#ctx0" brushRef="#br0" timeOffset="108577.819">9846 2566 1320 0 0,'0'0'1391'0'0,"0"0"-12"0"0,0 0 252 0 0,0 0 236 0 0,0 0 99 0 0,0 0-86 0 0,0 0-213 0 0,0 0-240 0 0,0 0-274 0 0,0 0-205 0 0,0 0-96 0 0,0-3-32 0 0,11-16 2900 0 0,8 12-2300 0 0,29 8-868 0 0,-1-2 0 0 0,0-2 0 0 0,1-2-1 0 0,-1-2 1 0 0,21-8-552 0 0,-25 4 359 0 0,-42 11-331 0 0,-1 0-40 0 0,0 0-4 0 0,0 0-4 0 0,-20 4-4173 0 0,13 0 556 0 0,2-4-3286 0 0,4 0 5442 0 0,-3 0-8824 0 0</inkml:trace>
  <inkml:trace contextRef="#ctx0" brushRef="#br0" timeOffset="108899.554">10072 2253 8122 0 0,'0'0'1897'0'0,"0"0"-356"0"0,0 0-272 0 0,0 0-119 0 0,0 0-3 0 0,0 0-76 0 0,0 0-179 0 0,0 0-231 0 0,0 0-172 0 0,0 0-88 0 0,0 0-21 0 0,0 0 28 0 0,0 0 16 0 0,-4 11 38 0 0,-13 36 28 0 0,13 49 1534 0 0,42 192-1091 0 0,-38-288-1256 0 0,0 0-170 0 0,-8-3-14785 0 0,5-1 7611 0 0</inkml:trace>
  <inkml:trace contextRef="#ctx0" brushRef="#br0" timeOffset="109413.806">10363 2191 12147 0 0,'0'0'1772'0'0,"0"0"-302"0"0,0 0-206 0 0,0 0-92 0 0,0 0-46 0 0,0 0-109 0 0,0 0-131 0 0,0 0-170 0 0,0 0-148 0 0,0 0-74 0 0,0 0-40 0 0,0 0-39 0 0,0 0-35 0 0,22-9-2 0 0,68-26-49 0 0,33 9 596 0 0,4 22-562 0 0,-125 4-363 0 0,-1 0 0 0 0,0 0 0 0 0,0 0 0 0 0,1 0-1 0 0,-1 1 1 0 0,0-1 0 0 0,0 0 0 0 0,0 1 0 0 0,1-1 0 0 0,-1 0-1 0 0,0 1 1 0 0,0 0 0 0 0,0-1 0 0 0,0 1 0 0 0,0 0 0 0 0,0-1 0 0 0,0 1-1 0 0,0 0 1 0 0,0 0 0 0 0,0 0 0 0 0,0 0 0 0 0,0 0 0 0 0,-1 0-1 0 0,1 0 1 0 0,0 0 0 0 0,-1 0 0 0 0,1 0 0 0 0,-1 0 0 0 0,1 0 0 0 0,-1 1-1 0 0,0-1 1 0 0,1 0 0 0 0,-1 0 0 0 0,0 1 0 0 0,0-1 0 0 0,0 0-1 0 0,0 0 1 0 0,0 1 0 0 0,0-1 0 0 0,0 0 0 0 0,0 0 0 0 0,0 1-1 0 0,-1-1 1 0 0,1 0 0 0 0,-24 54 66 0 0,-84 48 26 0 0,76-75-87 0 0,1 1-1 0 0,1 2 1 0 0,1 1 0 0 0,-7 12-5 0 0,33-40 0 0 0,0-1 1 0 0,-1 0-1 0 0,1 1 1 0 0,1-1 0 0 0,-1 1-1 0 0,0 0 1 0 0,1 0-1 0 0,0 0 1 0 0,0 0-1 0 0,0 1 1 0 0,0-1 0 0 0,1 0-1 0 0,0 1 1 0 0,0-1-1 0 0,0 1 1 0 0,0 0 0 0 0,1-1-1 0 0,0 1 1 0 0,0-1-1 0 0,0 1 1 0 0,0 0 0 0 0,1-1-1 0 0,-1 1 1 0 0,1-1-1 0 0,1 1 1 0 0,-1-1 0 0 0,1 1-1 0 0,-1-1 1 0 0,1 0-1 0 0,0 0 1 0 0,1 0 0 0 0,-1 0-1 0 0,1 0 1 0 0,0 0-1 0 0,-1 0 1 0 0,3 1-1 0 0,11 2 113 0 0,-1-1-1 0 0,1 0 1 0 0,0-1 0 0 0,0 0 0 0 0,1-2 0 0 0,0 0-1 0 0,-1 0 1 0 0,1-2 0 0 0,0 0 0 0 0,0-1 0 0 0,0-1-1 0 0,0 0 1 0 0,0-1 0 0 0,3-2-113 0 0,170-50 909 0 0,-224 36-8980 0 0,24 17 446 0 0,5 1-4602 0 0</inkml:trace>
  <inkml:trace contextRef="#ctx0" brushRef="#br0" timeOffset="110056.935">11224 2401 8018 0 0,'0'0'2167'0'0,"0"0"-581"0"0,0 0-413 0 0,0 0-162 0 0,0 0 11 0 0,0 0 8 0 0,0 0-99 0 0,0 0-159 0 0,0 0-194 0 0,0 0-130 0 0,0 0-75 0 0,0 0-38 0 0,0 0-12 0 0,-5 22-24 0 0,-19 72-21 0 0,18-7 592 0 0,5 0 218 0 0,1-86-961 0 0,0-1 53 0 0,0 0 69 0 0,0 0 81 0 0,0 0 76 0 0,0 0 46 0 0,0 0 51 0 0,0-16 1310 0 0,-1-9-1564 0 0,1 9-189 0 0,-1 1-1 0 0,2-1 0 0 0,0 0 0 0 0,1 0 0 0 0,0 1 0 0 0,1-1 0 0 0,1 1 0 0 0,5-11-59 0 0,-3 10 6 0 0,0 1 0 0 0,2 1 0 0 0,0-1-1 0 0,0 1 1 0 0,2 1 0 0 0,-1 0-1 0 0,2 0 1 0 0,0 1 0 0 0,0 0-1 0 0,1 1 1 0 0,0 0 0 0 0,1 1-1 0 0,1 0 1 0 0,-1 1 0 0 0,11-5-6 0 0,26 10-99 0 0,-41 30 44 0 0,1 106-887 0 0,2-116-1327 0 0,-6-13-6274 0 0,-4-3-2878 0 0</inkml:trace>
  <inkml:trace contextRef="#ctx0" brushRef="#br0" timeOffset="110766.476">11326 1985 560 0 0,'0'0'3556'0'0,"0"0"-1475"0"0,0 0-367 0 0,0 0 185 0 0,0 0 84 0 0,0 0-156 0 0,0 0-386 0 0,0 0-437 0 0,0 0-307 0 0,0 0-157 0 0,0 0-52 0 0,0 0-21 0 0,0 0 13 0 0,-27 19 2408 0 0,-1 2-1743 0 0,27-21-1070 0 0,1 0-4 0 0,0 0-3 0 0,0 0 9 0 0,0 0 15 0 0,0 0 45 0 0,0 0 10 0 0,15-8 1292 0 0,14-18-979 0 0,-34 25 1031 0 0,5 3-5778 0 0,0 2-4567 0 0,0 3-2792 0 0</inkml:trace>
  <inkml:trace contextRef="#ctx0" brushRef="#br0" timeOffset="111200.657">11926 2154 11426 0 0,'0'0'1921'0'0,"0"0"-580"0"0,0 0-272 0 0,0 0-22 0 0,0 0 22 0 0,0 0-69 0 0,0 0-190 0 0,-33 20-234 0 0,-101 66-192 0 0,130-85-363 0 0,0 1 0 0 0,0 1-1 0 0,0-1 1 0 0,0 1 0 0 0,0-1 0 0 0,1 1-1 0 0,-1 0 1 0 0,1 0 0 0 0,0 1 0 0 0,0-1-1 0 0,0 1 1 0 0,0-1 0 0 0,1 1 0 0 0,0 0-1 0 0,-1 0 1 0 0,1 0 0 0 0,0 0-1 0 0,1 1-19 0 0,-3 5 40 0 0,0 1-12 0 0,-1-1 0 0 0,2 1 0 0 0,0 0 0 0 0,0 0 0 0 0,1 0-1 0 0,0 0 1 0 0,0 0 0 0 0,2 1 0 0 0,-1-1 0 0 0,1 0 0 0 0,1 0 0 0 0,0 1 0 0 0,1-1 0 0 0,0 0 0 0 0,1 0 0 0 0,0 0 0 0 0,0 0 0 0 0,1-1 0 0 0,1 1-1 0 0,0-1 1 0 0,0 0 0 0 0,1-1 0 0 0,2 3-29 0 0,0-4 137 0 0,0-1 0 0 0,0-1 1 0 0,0 0-1 0 0,1 0 0 0 0,0 0 0 0 0,0-1 0 0 0,1 0 0 0 0,0-1 0 0 0,-1 0 0 0 0,2-1 0 0 0,-1 0 0 0 0,0 0 1 0 0,0-1-1 0 0,1 0 0 0 0,-1-1 0 0 0,1 0 0 0 0,0-1 0 0 0,-1 0 0 0 0,1-1 0 0 0,2 0-137 0 0,5-2 185 0 0,0-1-1 0 0,0-1 1 0 0,-1 0 0 0 0,1-1-1 0 0,-1-1 1 0 0,0 0-1 0 0,-1-2 1 0 0,0 0 0 0 0,0-1-1 0 0,-1 0 1 0 0,0-1-1 0 0,0-1 1 0 0,-2 0-1 0 0,1-1 1 0 0,-2 0 0 0 0,0-1-1 0 0,3-5-184 0 0,-9 12 11 0 0,0-1 0 0 0,0 1 0 0 0,-1-1 0 0 0,0 0 0 0 0,-1 0 0 0 0,0-1 0 0 0,0 1 0 0 0,-1-1 0 0 0,0 0 0 0 0,0 0 0 0 0,-1 0 0 0 0,0-1 0 0 0,-1 1 0 0 0,0 0-1 0 0,0-1 1 0 0,-1 1 0 0 0,0 0 0 0 0,-1-1 0 0 0,0 1 0 0 0,0 0 0 0 0,-1-1 0 0 0,0 1 0 0 0,-1 0 0 0 0,0 0 0 0 0,-1 1 0 0 0,1-1 0 0 0,-2 1 0 0 0,1-1 0 0 0,-1 1 0 0 0,0 1 0 0 0,-1-1 0 0 0,0 1 0 0 0,-3-4-11 0 0,-2 4-80 0 0,0-1 1 0 0,0 1 0 0 0,0 1-1 0 0,-1 0 1 0 0,0 1-1 0 0,0 0 1 0 0,0 1 0 0 0,-1 1-1 0 0,1-1 1 0 0,-1 2 0 0 0,0 0-1 0 0,0 0 1 0 0,0 2 0 0 0,0-1-1 0 0,0 2 1 0 0,-1 0 79 0 0,-3 0-764 0 0,1 1-1 0 0,0 1 1 0 0,0 1 0 0 0,0 0-1 0 0,1 1 1 0 0,-1 1 0 0 0,-14 7 764 0 0,-2 4-5964 0 0,6-4-5848 0 0</inkml:trace>
  <inkml:trace contextRef="#ctx0" brushRef="#br0" timeOffset="111547.821">11648 2471 7866 0 0,'0'0'2073'0'0,"0"0"-228"0"0,0 0-99 0 0,0 0-25 0 0,0 0-76 0 0,0 0-230 0 0,0 0-290 0 0,0 0-338 0 0,0 0-219 0 0,0 0-61 0 0,0 0-16 0 0,0 0 5 0 0,0 0 15 0 0,17-8-73 0 0,57-25-58 0 0,17 15 666 0 0,-83 17-980 0 0,0 1 1 0 0,-1-1 0 0 0,1 1-1 0 0,-1 0 1 0 0,1 1-1 0 0,0 0 1 0 0,-1 0-1 0 0,1 1 1 0 0,-1 0-1 0 0,0 0 1 0 0,0 0-1 0 0,0 1 1 0 0,0 0-1 0 0,0 1 1 0 0,0 0-1 0 0,-1 0 1 0 0,1 0 0 0 0,4 5-67 0 0,-6-6 95 0 0,0 1 0 0 0,1-1 1 0 0,0 0-1 0 0,-1 0 0 0 0,1 0 1 0 0,0-1-1 0 0,1 0 1 0 0,-1 0-1 0 0,0-1 0 0 0,1 0 1 0 0,-1 0-1 0 0,0 0 1 0 0,1-1-1 0 0,-1 0 0 0 0,1 0 1 0 0,-1 0-1 0 0,7-2-95 0 0,18 1-24 0 0,-3-9-1516 0 0,-24 6-2193 0 0,-3-1-3303 0 0,-1 2-4429 0 0</inkml:trace>
  <inkml:trace contextRef="#ctx0" brushRef="#br0" timeOffset="112202.283">11898 2014 2921 0 0,'0'0'2437'0'0,"0"0"-651"0"0,0 0-124 0 0,0 0 161 0 0,0 0-49 0 0,0 0-241 0 0,0 0-380 0 0,0 0-400 0 0,0 0-217 0 0,0 0-70 0 0,0 0 4 0 0,0 0 68 0 0,0 0 53 0 0,1-11 2663 0 0,-75 18-1089 0 0,138-29-487 0 0,-12 0-1192 0 0,-113 36 684 0 0,44-12-1130 0 0,28 1-696 0 0,4 10-1954 0 0,-10-1-6649 0 0,-4-4-2907 0 0</inkml:trace>
  <inkml:trace contextRef="#ctx0" brushRef="#br0" timeOffset="115921.317">12362 1915 3257 0 0,'0'0'1792'0'0,"0"0"-38"0"0,0 0 113 0 0,0 0 111 0 0,0 0-125 0 0,0 0-262 0 0,0 0-325 0 0,0 0-341 0 0,0 0-243 0 0,0 0-139 0 0,0 0-63 0 0,0 0-35 0 0,0 0 18 0 0,9-4 6 0 0,128-49 1599 0 0,-55 28-1204 0 0,-42 18-628 0 0,-39 7-212 0 0,-1 0 2 0 0,0 0 1 0 0,0 0-31 0 0,0 0 26 0 0,0 0-4 0 0,0 0-19 0 0,0 0 17 0 0,0 0-19 0 0,0 23 341 0 0,-6 535 536 0 0,-1-252-758 0 0,-4-232-1 0 0,-14-52 5287 0 0,13-17-6142 0 0,-112 38 847 0 0,81-35 301 0 0,43-8-332 0 0,0 0 10 0 0,0 0-18 0 0,0 0 10 0 0,0 0-11 0 0,0 0-14 0 0,0 0-13 0 0,0 0 14 0 0,0 0 2 0 0,0 0-24 0 0,0 0-12 0 0,0 0-32 0 0,0 0 18 0 0,0 0-22 0 0,0 0 3 0 0,0 0 32 0 0,0 0-27 0 0,0 0 13 0 0,0 0 11 0 0,0 0-20 0 0,0 0-15 0 0,0 0-9 0 0,0 0 26 0 0,0 0 3 0 0,0 0 23 0 0,0 0-7 0 0,0 0-31 0 0,0 0-2 0 0,0 0 9 0 0,0 0 8 0 0,0 0-7 0 0,0 0 16 0 0,0 0-3 0 0,0 0-27 0 0,0 0 27 0 0,0 0-15 0 0,0 0 2 0 0,0 0 17 0 0,0 0-8 0 0,0 0-26 0 0,0 0 10 0 0,0 0 26 0 0,0 0 8 0 0,0 0-31 0 0,0 0-12 0 0,0 0 25 0 0,-16 0 110 0 0,-1-1-663 0 0,22-6-6025 0 0,-1 4 363 0 0,-1-1-5908 0 0</inkml:trace>
  <inkml:trace contextRef="#ctx0" brushRef="#br0" timeOffset="132125.547">12944 2401 184 0 0,'0'0'1132'0'0,"0"0"-117"0"0,0 0-47 0 0,0 0 5 0 0,0 0-20 0 0,0 0-94 0 0,0 0-163 0 0,0 0-180 0 0,0 0-174 0 0,0 0-88 0 0,0 0-35 0 0,11 10 2376 0 0,32 2 2198 0 0,24-5-1803 0 0,-23-6-2009 0 0,-27 0-701 0 0,1 0 1 0 0,-1-2-1 0 0,0 0 1 0 0,1 0-1 0 0,-1-2 1 0 0,0 0-1 0 0,0-1 1 0 0,-1-1-1 0 0,6-2-280 0 0,-13 3 98 0 0,1 0 1 0 0,-1-1-1 0 0,0-1 1 0 0,0 1-1 0 0,0-1 1 0 0,-1-1-1 0 0,0 0 1 0 0,0 0-1 0 0,-1 0 1 0 0,0-1-1 0 0,0 0 1 0 0,-1-1-1 0 0,0 1 1 0 0,0-1-1 0 0,-1 0 0 0 0,0-1 1 0 0,0 1-1 0 0,-1-1 1 0 0,-1 0-1 0 0,0 0 1 0 0,0 0-1 0 0,-1 0 1 0 0,0-1-1 0 0,0-6-98 0 0,-1 9 12 0 0,-1 1 0 0 0,1-1 0 0 0,-2 0 1 0 0,1 1-1 0 0,-1-1 0 0 0,0 1 0 0 0,0-1 0 0 0,-1 1 0 0 0,0-1 0 0 0,0 1 0 0 0,-1 0 0 0 0,0 0 0 0 0,-1 0 0 0 0,1 0 0 0 0,-1 1 1 0 0,-1-2-13 0 0,1 2-16 0 0,0 1 0 0 0,0 0 0 0 0,0 1 0 0 0,0-1 0 0 0,-1 1 0 0 0,0-1 0 0 0,0 2 0 0 0,0-1 0 0 0,0 0 0 0 0,-1 1 0 0 0,1 0 0 0 0,-1 0 0 0 0,0 1 0 0 0,0-1 0 0 0,0 1 0 0 0,0 0 0 0 0,0 1 0 0 0,0 0 0 0 0,0 0 0 0 0,-5 0 16 0 0,-1 0-27 0 0,0 0 0 0 0,0 1 0 0 0,-1 1 1 0 0,1 0-1 0 0,0 0 0 0 0,0 1 1 0 0,0 1-1 0 0,0 0 0 0 0,0 1 1 0 0,1 0-1 0 0,0 0 0 0 0,-1 1 1 0 0,2 1-1 0 0,-11 6 27 0 0,9-5-5 0 0,-39 42 23 0 0,22 10 280 0 0,22-43-240 0 0,-7 14 103 0 0,2 0 0 0 0,0 0 1 0 0,3 1-1 0 0,0 0 0 0 0,0 11-161 0 0,6-33 73 0 0,1 0 1 0 0,0 0-1 0 0,0 0 0 0 0,1 0 1 0 0,0 0-1 0 0,1 1 0 0 0,0-1 1 0 0,0 0-1 0 0,1 1 1 0 0,0-1-1 0 0,1 0 0 0 0,0 0 1 0 0,0 0-1 0 0,1 0 0 0 0,0 0 1 0 0,0 0-1 0 0,1-1 0 0 0,1 1 1 0 0,-1-1-1 0 0,1 0 0 0 0,1-1 1 0 0,-1 1-1 0 0,1-1 0 0 0,5 4-73 0 0,-1-4 102 0 0,0 0-1 0 0,0 0 0 0 0,1-1 0 0 0,0-1 0 0 0,1 0 0 0 0,-1-1 0 0 0,1 0 1 0 0,0 0-1 0 0,0-1 0 0 0,0-1 0 0 0,0 0 0 0 0,0-1 0 0 0,9 0-101 0 0,188-16 1169 0 0,-205 14-1333 0 0,17-5 689 0 0,-15-5-3092 0 0,9-6-2526 0 0,-3 9-2889 0 0,-4 4-4093 0 0</inkml:trace>
  <inkml:trace contextRef="#ctx0" brushRef="#br0" timeOffset="132671.555">13761 2504 0 0 0,'0'0'595'0'0,"0"0"569"0"0,0 0 363 0 0,0 0 241 0 0,0 0 82 0 0,0 0-87 0 0,0 0-168 0 0,0 0-163 0 0,0 0-123 0 0,0 0-96 0 0,0 0-84 0 0,0 0-143 0 0,0 0-133 0 0,-23 12 4013 0 0,13-4-4798 0 0,-1 0 0 0 0,1 0-1 0 0,1 1 1 0 0,-1 0 0 0 0,2 1 0 0 0,-1 0 0 0 0,1 1-1 0 0,1-1 1 0 0,0 1 0 0 0,0 1 0 0 0,1-1-1 0 0,1 1 1 0 0,0 0 0 0 0,1 1 0 0 0,0-1 0 0 0,0 1-1 0 0,1 6-67 0 0,1-16 38 0 0,1 0-1 0 0,0 0 1 0 0,0 0-1 0 0,0 1 1 0 0,0-1-1 0 0,1 1 1 0 0,-1-1-1 0 0,1 0 1 0 0,0 1 0 0 0,0-1-1 0 0,0 1 1 0 0,1-1-1 0 0,-1 0 1 0 0,1 1-1 0 0,0-1 1 0 0,0 0-1 0 0,0 1 1 0 0,0-1-1 0 0,0 0 1 0 0,1 0-1 0 0,0 0 1 0 0,-1 0-1 0 0,1 0 1 0 0,0-1-1 0 0,0 1 1 0 0,1 0-1 0 0,-1-1 1 0 0,0 0-1 0 0,1 1 1 0 0,0-1-1 0 0,-1 0 1 0 0,1 0 0 0 0,0 0-1 0 0,0-1 1 0 0,0 1-1 0 0,0-1 1 0 0,1 0-38 0 0,12 2 133 0 0,1-2 0 0 0,-1 0 1 0 0,1-1-1 0 0,-1 0 0 0 0,1-1 1 0 0,-1-1-1 0 0,0-1 0 0 0,0-1 1 0 0,1 0-1 0 0,-2-1 1 0 0,1 0-1 0 0,-1-1 0 0 0,0-1 1 0 0,0-1-1 0 0,-1 0 0 0 0,0 0 1 0 0,0-2-1 0 0,-1 0 0 0 0,0 0 1 0 0,-1-1-1 0 0,0-1 1 0 0,3-4-134 0 0,-12 13-26 0 0,1-1 0 0 0,-1 1 1 0 0,0-1-1 0 0,0 0 1 0 0,0 0-1 0 0,0 0 1 0 0,-1 0-1 0 0,0-1 0 0 0,1 1 1 0 0,-2-1-1 0 0,1 1 1 0 0,0-1-1 0 0,-1 0 1 0 0,0 0-1 0 0,0 1 1 0 0,-1-1-1 0 0,1 0 0 0 0,-1 0 1 0 0,0 0-1 0 0,0 0 1 0 0,-1 0-1 0 0,1 0 1 0 0,-1 0-1 0 0,0 1 1 0 0,-1-1-1 0 0,1 0 0 0 0,-1 0 1 0 0,0 1-1 0 0,0-1 1 0 0,0 1-1 0 0,0 0 1 0 0,-1 0-1 0 0,0 0 0 0 0,0 0 1 0 0,0 0-1 0 0,-3-2 26 0 0,-47-15-2751 0 0,15 19-5648 0 0,24 2-3214 0 0</inkml:trace>
  <inkml:trace contextRef="#ctx0" brushRef="#br0" timeOffset="132924.557">13761 2504 7370 0 0</inkml:trace>
  <inkml:trace contextRef="#ctx0" brushRef="#br0" timeOffset="133169.957">13761 2504 7370 0 0,'-92'81'1719'0'0,"58"-44"2806"0"0,33-36-4242 0 0,0-1 0 0 0,0 1 0 0 0,1 0 0 0 0,-1 0 0 0 0,0 0 0 0 0,1 0 1 0 0,-1 1-1 0 0,1-1 0 0 0,-1 0 0 0 0,1 0 0 0 0,0 0 0 0 0,0 0 0 0 0,-1 0 1 0 0,1 1-1 0 0,0-1 0 0 0,0 0 0 0 0,0 0 0 0 0,0 0 0 0 0,0 1 0 0 0,0-1 1 0 0,0 0-1 0 0,1 0 0 0 0,-1 0 0 0 0,0 0 0 0 0,1 1 0 0 0,-1-1 0 0 0,1 0 1 0 0,-1 0-1 0 0,1 0 0 0 0,-1 0 0 0 0,1 0 0 0 0,0 0-283 0 0,101-5 4574 0 0,22-25-3777 0 0,-93 66-727 0 0,-27-32-114 0 0,1-1-1 0 0,0 1 0 0 0,-1-1 0 0 0,1 0 0 0 0,1-1 0 0 0,-1 1 1 0 0,1-1-1 0 0,-1 0 0 0 0,1-1 0 0 0,0 1 0 0 0,0-1 0 0 0,0 0 1 0 0,0 0-1 0 0,0-1 0 0 0,0 0 0 0 0,1 0 0 0 0,-1 0 0 0 0,0-1 1 0 0,1 0-1 0 0,-1 0 0 0 0,1-1 0 0 0,-1 0 0 0 0,0 0 0 0 0,0 0 1 0 0,0-1-1 0 0,1 0 0 0 0,-2 0 0 0 0,1 0 0 0 0,0-1 0 0 0,0 0 1 0 0,-1 0-1 0 0,1-1 0 0 0,-1 1 0 0 0,4-5 45 0 0,0-4-1710 0 0,-3 3-4546 0 0,-3 5-5560 0 0</inkml:trace>
  <inkml:trace contextRef="#ctx0" brushRef="#br0" timeOffset="134598.955">12948 1948 3929 0 0,'0'0'2390'0'0,"0"0"-629"0"0,0 0-284 0 0,0 0 82 0 0,0 0 92 0 0,0 0-30 0 0,0 0-178 0 0,0 0-298 0 0,0 0-328 0 0,0 0-203 0 0,0 0-57 0 0,0 0 3 0 0,0 0 40 0 0,0 0 44 0 0,2-16 2932 0 0,108-119-1070 0 0,-21 25-1618 0 0,-41 205-339 0 0,28 41-90 0 0,-67-134-813 0 0,-8-15-659 0 0,1 2-740 0 0,1 4-2796 0 0,-1 0-7574 0 0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4:22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1403 6977 0 0,'0'0'607'0'0,"0"0"-480"0"0,0 0-160 0 0,0 0 350 0 0,0 0 699 0 0,0 0 509 0 0,0 0 122 0 0,0 0-114 0 0,0 0-252 0 0,0 0-275 0 0,35-5-225 0 0,113-16-143 0 0,-10-15 1122 0 0,-111 24-1375 0 0,10-8 44 0 0,-1-1 1 0 0,0-2 0 0 0,-2-2-1 0 0,0-1 1 0 0,-2-1-1 0 0,-1-2 1 0 0,-1-2 0 0 0,4-7-430 0 0,289-380 1576 0 0,-321 417-1570 0 0,0-3 4 0 0,1 1 0 0 0,-1 0 0 0 0,1-1 0 0 0,0 1-1 0 0,0 1 1 0 0,1-1 0 0 0,-1 0 0 0 0,1 1 0 0 0,-1 0-1 0 0,1-1 1 0 0,0 1 0 0 0,-1 1 0 0 0,1-1 0 0 0,0 1 0 0 0,0-1-1 0 0,1 1 1 0 0,-1 0 0 0 0,0 1 0 0 0,0-1 0 0 0,1 1-10 0 0,-2 2 7 0 0,1 0 0 0 0,-2 1 1 0 0,1-1-1 0 0,0 1 0 0 0,0 0 0 0 0,-1 0 1 0 0,0 0-1 0 0,1 0 0 0 0,-1 1 1 0 0,0-1-1 0 0,-1 1 0 0 0,1-1 1 0 0,-1 1-1 0 0,1-1 0 0 0,-1 1 0 0 0,0 0 1 0 0,0 0-1 0 0,-1 1-7 0 0,2 0 18 0 0,6 31 76 0 0,-1 0 0 0 0,-2 1 1 0 0,-1 0-1 0 0,-2-1 0 0 0,-2 2 0 0 0,-1-1-94 0 0,1-8 76 0 0,1-14-56 0 0,-1 1 0 0 0,0-1 0 0 0,-1 1 0 0 0,-1-1 0 0 0,0 0 0 0 0,-1 0 0 0 0,-1 0 0 0 0,0 0 0 0 0,-1-1 1 0 0,-1 1-1 0 0,0-1 0 0 0,-1-1 0 0 0,-1 1 0 0 0,0-1 0 0 0,0 0 0 0 0,-1-1 0 0 0,-1 0 0 0 0,0-1 0 0 0,-1 0 0 0 0,0 0 0 0 0,-1-1 0 0 0,0 0 0 0 0,0-1 0 0 0,-6 2-20 0 0,-8-1-54 0 0,0-2 1 0 0,-1 0 0 0 0,0-2-1 0 0,0-1 1 0 0,-1-1 0 0 0,1-2-1 0 0,-1 0 1 0 0,0-2-1 0 0,1-1 1 0 0,-7-2 53 0 0,-67-15-2463 0 0,91 9 267 0 0,9 5-1402 0 0,1-1-4195 0 0,0 1-1677 0 0</inkml:trace>
  <inkml:trace contextRef="#ctx0" brushRef="#br0" timeOffset="333.345">1556 968 16932 0 0,'0'0'774'0'0,"0"0"-376"0"0,0 0-281 0 0,0 0 11 0 0,-31 35 146 0 0,-100 112 174 0 0,68-53 414 0 0,58-82-731 0 0,2-6-101 0 0,0 0 1 0 0,0 1-1 0 0,1-1 0 0 0,0 0 0 0 0,0 1 0 0 0,1 0 0 0 0,0-1 0 0 0,0 1 1 0 0,0 0-1 0 0,1-1 0 0 0,0 1 0 0 0,0 0 0 0 0,1 0 0 0 0,0-1 0 0 0,0 1 1 0 0,1-1-1 0 0,-1 1 0 0 0,1-1 0 0 0,1 1 0 0 0,-1-1 0 0 0,1 0 1 0 0,0 0-1 0 0,1 0 0 0 0,-1 0 0 0 0,1-1 0 0 0,1 0 0 0 0,-1 1 0 0 0,0-2 1 0 0,1 1-1 0 0,0 0 0 0 0,0-1 0 0 0,1 0 0 0 0,3 2-30 0 0,6 0 132 0 0,1-2 0 0 0,0 0 0 0 0,0 0-1 0 0,0-2 1 0 0,0 0 0 0 0,1-1 0 0 0,-1 0 0 0 0,0-1 0 0 0,1-1-1 0 0,-1-1 1 0 0,0 0 0 0 0,0-2 0 0 0,0 1 0 0 0,0-2-1 0 0,-1 0 1 0 0,1-1 0 0 0,-1 0 0 0 0,0-1 0 0 0,12-9-132 0 0,-4 5 217 0 0,-1-2 0 0 0,-1 0 0 0 0,0-1 0 0 0,-1-1 0 0 0,0-1 0 0 0,-1-1 0 0 0,-1 0 0 0 0,13-18-217 0 0,-23 27 81 0 0,-2-1 0 0 0,1 0 1 0 0,-1 0-1 0 0,-1 0 0 0 0,0-1 0 0 0,0 0 0 0 0,0 0 0 0 0,-2 0 0 0 0,1-1 0 0 0,-1 1 0 0 0,-1-1 0 0 0,0 1 0 0 0,0-1 1 0 0,-1 0-1 0 0,0 0 0 0 0,-1 0 0 0 0,0 0 0 0 0,-1 0 0 0 0,-1 0 0 0 0,1 0 0 0 0,-3-6-81 0 0,0 8-12 0 0,0 1-1 0 0,0-1 1 0 0,-1 0 0 0 0,0 1-1 0 0,-1 0 1 0 0,0 1 0 0 0,0-1-1 0 0,0 1 1 0 0,-1 0-1 0 0,0 0 1 0 0,-1 1 0 0 0,1 0-1 0 0,-1 1 1 0 0,-1-1 0 0 0,1 1-1 0 0,-1 1 1 0 0,1 0 0 0 0,-1 0-1 0 0,0 1 1 0 0,-1 0 0 0 0,1 0-1 0 0,0 1 1 0 0,-1 0-1 0 0,0 1 1 0 0,1 0 0 0 0,-2 0 12 0 0,-2 0-178 0 0,0 0 1 0 0,0 1 0 0 0,0 0-1 0 0,0 1 1 0 0,1 0-1 0 0,-1 1 1 0 0,0 1 0 0 0,0 0-1 0 0,1 0 1 0 0,-9 5 177 0 0,-26 16-1881 0 0,15-6-3195 0 0,8-3-6802 0 0</inkml:trace>
  <inkml:trace contextRef="#ctx0" brushRef="#br0" timeOffset="2450.487">3121 1241 1176 0 0,'0'0'2395'0'0,"0"0"153"0"0,0 0 214 0 0,0 0 39 0 0,0 0-184 0 0,0 0-384 0 0,0 0-513 0 0,0 0-408 0 0,0 0-322 0 0,0 0-217 0 0,0 0-133 0 0,16 4 2457 0 0,59 81-1759 0 0,-50-36-1093 0 0,-2 1 0 0 0,-3 1 1 0 0,12 44-246 0 0,12 32 98 0 0,-19-33-7 0 0,-25-93-56 0 0,0-1-4 0 0,0 0 13 0 0,0 0 25 0 0,6-41 2043 0 0,25-101-1903 0 0,55-61-166 0 0,-75 181-40 0 0,56-122 57 0 0,-68 143-3339 0 0,-1 9-5094 0 0,2-4-3499 0 0</inkml:trace>
  <inkml:trace contextRef="#ctx0" brushRef="#br0" timeOffset="3075.483">2996 932 9498 0 0,'0'0'2537'0'0,"0"0"-830"0"0,0 0-308 0 0,0 0 38 0 0,0 0 140 0 0,0 0 20 0 0,0 0-171 0 0,0 0-225 0 0,0 0-270 0 0,0 0-232 0 0,0 0-164 0 0,0 0-86 0 0,-4-2-30 0 0,-9-6-12 0 0,10 7-24 0 0,3 1-58 0 0,0 0-42 0 0,0 0-30 0 0,0 0-36 0 0,15 0 389 0 0,433-1 973 0 0,-286 2-1478 0 0,-162-1-85 0 0,0 0 16 0 0,0 0 66 0 0,0 0 28 0 0,0 0 44 0 0,0 0 43 0 0,-9-11 289 0 0,-134-148-230 0 0,104 97-883 0 0,39 62 285 0 0,8-8-2864 0 0,18 2-384 0 0,-9 5-3553 0 0,-7 1-5055 0 0</inkml:trace>
  <inkml:trace contextRef="#ctx0" brushRef="#br0" timeOffset="3488.632">4126 1149 8946 0 0,'0'0'2042'0'0,"0"0"-641"0"0,0 0-290 0 0,0 0 17 0 0,0 0 70 0 0,0 0-60 0 0,0 0-226 0 0,0 0-296 0 0,0 0-197 0 0,0 0-82 0 0,0 0 41 0 0,0 0 179 0 0,0 0 160 0 0,3 2 100 0 0,1 3-453 0 0,1-1 1 0 0,1-1 0 0 0,-1 1 0 0 0,1-1 0 0 0,-1 0-1 0 0,1 0 1 0 0,0 0 0 0 0,0-1 0 0 0,0 0 0 0 0,1 0-1 0 0,-1-1 1 0 0,0 1 0 0 0,1-1 0 0 0,4 0-365 0 0,156-15 1705 0 0,-136 9-1389 0 0,68-14-29 0 0,-33 12-222 0 0,-66 7-81 0 0,0 0-1 0 0,-19 9-8806 0 0,15-6 4441 0 0,-4 4-7144 0 0</inkml:trace>
  <inkml:trace contextRef="#ctx0" brushRef="#br0" timeOffset="3854.14">4133 1392 13515 0 0,'0'0'1920'0'0,"0"0"-423"0"0,0 0-130 0 0,0 0 4 0 0,0 0-82 0 0,0 0-178 0 0,0 0-259 0 0,0 0-248 0 0,0 0-182 0 0,0 0-121 0 0,0 0-99 0 0,0 0-32 0 0,0 0 2 0 0,-2 2 16 0 0,2-1-147 0 0,0 0 0 0 0,-1 0 1 0 0,1 0-1 0 0,0 0 0 0 0,0-1 0 0 0,0 1 0 0 0,0 0 0 0 0,0 0 0 0 0,0 0 0 0 0,0 0 0 0 0,0 0 0 0 0,0 0 0 0 0,0 0 0 0 0,0-1 0 0 0,1 1 0 0 0,-1 0 1 0 0,0 0-1 0 0,0 0 0 0 0,1 0 0 0 0,-1-1 0 0 0,1 1 0 0 0,-1 0 0 0 0,1 0 0 0 0,-1-1 0 0 0,1 1 0 0 0,-1 0 0 0 0,1-1 0 0 0,0 1 0 0 0,-1-1 0 0 0,1 1 1 0 0,0-1-1 0 0,0 1 0 0 0,-1-1 0 0 0,1 1 0 0 0,0-1 0 0 0,0 1 0 0 0,0-1 0 0 0,0 0 0 0 0,-1 0 0 0 0,1 0 0 0 0,0 1 0 0 0,0-1 0 0 0,0 0 0 0 0,0 0 1 0 0,0 0-1 0 0,0 0 0 0 0,0 0 0 0 0,-1 0 0 0 0,1-1 0 0 0,0 1 0 0 0,0 0 0 0 0,0 0 0 0 0,0-1 0 0 0,0 1-41 0 0,178-6 2046 0 0,-109-2-1763 0 0,44 4-86 0 0,-114 4-226 0 0,0 0-29 0 0,0 0-11 0 0,0 0-24 0 0,0 0-25 0 0,0 0-40 0 0,0 0-56 0 0,-3-6-3256 0 0,2 4-2250 0 0,1-1-6266 0 0</inkml:trace>
  <inkml:trace contextRef="#ctx0" brushRef="#br0" timeOffset="6441.168">5284 689 12859 0 0,'0'0'1827'0'0,"0"0"-379"0"0,0 0-96 0 0,0 0 82 0 0,0 0 48 0 0,0 0-126 0 0,0 0-326 0 0,0 0-336 0 0,0 0-251 0 0,0 0-145 0 0,0 0-61 0 0,0 0-41 0 0,-4-4 987 0 0,17-21 672 0 0,-10 17-1916 0 0,-13 23 189 0 0,-16 24 2 0 0,26-38-118 0 0,0-1 10 0 0,0 0-2 0 0,0 0 6 0 0,0 0-3 0 0,0 0 12 0 0,0 0-6 0 0,0 0-16 0 0,0 0-5 0 0,0 0-17 0 0,18-33-2277 0 0,15 14-4294 0 0,-29 19-5366 0 0</inkml:trace>
  <inkml:trace contextRef="#ctx0" brushRef="#br0" timeOffset="8122.854">5952 832 7922 0 0,'0'0'1964'0'0,"0"0"-250"0"0,0 0-102 0 0,0 0-3 0 0,0 0-26 0 0,0 0-178 0 0,0 0-281 0 0,0 0-274 0 0,0 0-219 0 0,0 0-127 0 0,0 0-12 0 0,0 0 28 0 0,0 0 31 0 0,27-19 2484 0 0,-5 0-2717 0 0,-1-1 1 0 0,-1 0-1 0 0,0-2 0 0 0,-2-1 0 0 0,0 0 0 0 0,-2-1 1 0 0,0-1-1 0 0,-2 0 0 0 0,-1-1 0 0 0,2-7-318 0 0,-1-4 210 0 0,-4 63-361 0 0,28 42 214 0 0,33 88 70 0 0,-68-122 13 0 0,-1-3-2720 0 0,6-13-7354 0 0,-6-16-2628 0 0</inkml:trace>
  <inkml:trace contextRef="#ctx0" brushRef="#br0" timeOffset="5834.899">5137 1230 13675 0 0,'0'0'1334'0'0,"0"0"-393"0"0,0 0-162 0 0,0 0 186 0 0,0 0 181 0 0,0 0-11 0 0,0 0-184 0 0,0 0-336 0 0,0 0-310 0 0,0 0-160 0 0,0 0-78 0 0,0 0 30 0 0,9 452 1852 0 0,-19-389 265 0 0,8-88-2150 0 0,1 0 0 0 0,1-1 1 0 0,0 1-1 0 0,2 0 0 0 0,2 0 0 0 0,0-1 1 0 0,1 2-1 0 0,1-1 0 0 0,8-17-64 0 0,1 3 24 0 0,0 0 0 0 0,3 2 0 0 0,1 0-1 0 0,2 1 1 0 0,1 2 0 0 0,2 0 0 0 0,1 1-1 0 0,2 1 1 0 0,1 2 0 0 0,19-16-24 0 0,-39 39 14 0 0,-1 2 0 0 0,1-1-1 0 0,0 1 1 0 0,0 0 0 0 0,0 1 0 0 0,1 0 0 0 0,-1 0 0 0 0,1 1 0 0 0,0 0 0 0 0,0 0 0 0 0,0 1 0 0 0,3 0-14 0 0,-10 4 7 0 0,0-1 1 0 0,0 0 0 0 0,-1 1 0 0 0,1-1 0 0 0,0 1-1 0 0,-1-1 1 0 0,1 1 0 0 0,-1 0 0 0 0,1-1 0 0 0,-1 1 0 0 0,0 0-1 0 0,0 0 1 0 0,0 0 0 0 0,0 0 0 0 0,0 1 0 0 0,0-1-1 0 0,0 0 1 0 0,-1 0 0 0 0,1 0 0 0 0,-1 1 0 0 0,0-1 0 0 0,0 0-1 0 0,0 0 1 0 0,0 1 0 0 0,0-1 0 0 0,0 0 0 0 0,0 2-8 0 0,0 0 27 0 0,0 18 49 0 0,0 1 0 0 0,-2-1 0 0 0,0 0 0 0 0,-2 1 0 0 0,0-1 0 0 0,-2-1 0 0 0,-3 11-76 0 0,-4 16 16 0 0,3-37-1589 0 0,4-23-3231 0 0,2 2-1669 0 0,2 6-5275 0 0</inkml:trace>
  <inkml:trace contextRef="#ctx0" brushRef="#br0" timeOffset="7054.163">5888 1403 5265 0 0,'0'0'3001'0'0,"0"0"-1713"0"0,0 0-864 0 0,0 0-110 0 0,0 0 322 0 0,0 0 415 0 0,0 0 245 0 0,0 0 41 0 0,0 0-154 0 0,0 0-212 0 0,0 0-131 0 0,0 0-53 0 0,0 0-39 0 0,24 7 25 0 0,75 23-3 0 0,-3-24 1366 0 0,-81-8-1924 0 0,1 0 0 0 0,-1-2 1 0 0,0 0-1 0 0,1-1 1 0 0,-2 0-1 0 0,1-1 0 0 0,-1-1 1 0 0,0 0-1 0 0,0-1 1 0 0,-1-1-1 0 0,0 0 0 0 0,0-1 1 0 0,-1 0-1 0 0,-1 0 0 0 0,1-2 1 0 0,-2 1-1 0 0,0-1 1 0 0,0-1-1 0 0,3-6-212 0 0,-10 16 16 0 0,-1-1 0 0 0,1 0 0 0 0,-1-1-1 0 0,0 1 1 0 0,0 0 0 0 0,0-1 0 0 0,0 1 0 0 0,-1-1 0 0 0,0 1-1 0 0,0-1 1 0 0,0 0 0 0 0,0 0 0 0 0,-1 1 0 0 0,0-1-1 0 0,0 0 1 0 0,0 0 0 0 0,0 0 0 0 0,-1 1 0 0 0,0-1 0 0 0,0 0-1 0 0,0 1 1 0 0,-1-1 0 0 0,1 1 0 0 0,-1-1 0 0 0,0 1 0 0 0,-1 0-1 0 0,1-1 1 0 0,-1 1 0 0 0,1 1 0 0 0,-1-1 0 0 0,-1 0-1 0 0,1 1 1 0 0,0-1 0 0 0,-1 1 0 0 0,0 0 0 0 0,1 0 0 0 0,-1 0-1 0 0,0 1 1 0 0,-1-1 0 0 0,1 1 0 0 0,0 0 0 0 0,-1 0 0 0 0,1 1-1 0 0,-1-1 1 0 0,-4 0-16 0 0,-11 0-26 0 0,-1 1 0 0 0,1 0-1 0 0,-1 2 1 0 0,1 0 0 0 0,-1 2 0 0 0,1 0-1 0 0,0 1 1 0 0,0 1 0 0 0,0 1-1 0 0,1 0 1 0 0,0 2 0 0 0,0 0 0 0 0,1 1-1 0 0,0 1 1 0 0,0 1 0 0 0,1 0 0 0 0,1 1-1 0 0,0 1 1 0 0,0 1 0 0 0,-7 9 26 0 0,12-12-7 0 0,1 1 1 0 0,1 0 0 0 0,0 1 0 0 0,0 0-1 0 0,1 0 1 0 0,1 0 0 0 0,0 1-1 0 0,1 1 1 0 0,1-1 0 0 0,0 1-1 0 0,-2 12 7 0 0,5-20 17 0 0,1 0 1 0 0,0 1-1 0 0,0-1 0 0 0,1 1 0 0 0,0-1 0 0 0,0 0 0 0 0,1 1 0 0 0,0-1 0 0 0,0 0 0 0 0,1 0 0 0 0,0 1 0 0 0,0-1 0 0 0,1 0 0 0 0,0-1 0 0 0,0 1 1 0 0,0 0-1 0 0,1-1 0 0 0,0 0 0 0 0,0 0 0 0 0,1 0 0 0 0,-1 0 0 0 0,1-1 0 0 0,1 0 0 0 0,-1 0 0 0 0,3 2-17 0 0,8 2 146 0 0,0-1 0 0 0,1-1 0 0 0,0 0 0 0 0,0-1 0 0 0,0-1 0 0 0,1 0 0 0 0,-1-1 0 0 0,1-2 1 0 0,0 1-1 0 0,0-2 0 0 0,1 0 0 0 0,-1-2 0 0 0,16-1-146 0 0,-14 2 110 0 0,1 0-43 0 0,-1-1 1 0 0,0-1 0 0 0,0 0-1 0 0,1-2 1 0 0,-2 0 0 0 0,1-1-1 0 0,0-1 1 0 0,-1-1 0 0 0,0-1-1 0 0,-1-1 1 0 0,0 0 0 0 0,0-1-68 0 0,26-46-598 0 0,-42 28-4347 0 0,-6 24-2106 0 0,-1 0-5782 0 0</inkml:trace>
  <inkml:trace contextRef="#ctx0" brushRef="#br0" timeOffset="7581.119">6633 1550 11522 0 0,'0'0'3821'0'0,"0"0"-2238"0"0,0 0-989 0 0,0 0-151 0 0,0 0 194 0 0,0 0 295 0 0,0 0 107 0 0,0 0-84 0 0,0 0-195 0 0,0 0-265 0 0,0 0-130 0 0,0 0-66 0 0,5 22-51 0 0,18 103 81 0 0,-21-37 313 0 0,-11-80 1720 0 0,8-19-2302 0 0,1-1 0 0 0,0 1 0 0 0,1 0 0 0 0,0-1 0 0 0,0 1 0 0 0,2 0 0 0 0,-1 0 0 0 0,1 0 0 0 0,1 0 0 0 0,0 0 0 0 0,1 1 0 0 0,0-1 0 0 0,0 1 0 0 0,1 1 0 0 0,6-8-60 0 0,-7 10 9 0 0,2-4 5 0 0,1 0 0 0 0,0 0 0 0 0,1 1-1 0 0,0 0 1 0 0,1 1 0 0 0,0-1-1 0 0,0 2 1 0 0,1 0 0 0 0,0 0 0 0 0,0 1-1 0 0,1 0 1 0 0,0 1 0 0 0,0 0-1 0 0,7-1-13 0 0,-18 7-2 0 0,1 0-1 0 0,-1 0 1 0 0,1 0-1 0 0,-1 0 1 0 0,0 0-1 0 0,1 0 1 0 0,-1 0-1 0 0,1 0 1 0 0,-1 1-1 0 0,1-1 1 0 0,-1 0-1 0 0,0 1 1 0 0,1-1-1 0 0,-1 1 1 0 0,0 0-1 0 0,1-1 1 0 0,-1 1-1 0 0,0 0 1 0 0,0 0-1 0 0,0 0 1 0 0,1 0-1 0 0,-1 0 1 0 0,0 0-1 0 0,-1 0 1 0 0,1 0-1 0 0,0 1 0 0 0,0-1 1 0 0,0 0-1 0 0,-1 0 1 0 0,1 1-1 0 0,0-1 1 0 0,-1 1-1 0 0,0-1 1 0 0,1 0-1 0 0,-1 1 1 0 0,0-1-1 0 0,1 1 1 0 0,-1-1-1 0 0,0 1 3 0 0,4 68-125 0 0,-4-59 44 0 0,0-10-14 0 0,2 12-725 0 0,7-13-5114 0 0,-7-3-74 0 0,-2-1-5741 0 0</inkml:trace>
  <inkml:trace contextRef="#ctx0" brushRef="#br0" timeOffset="11154.451">7622 1377 0 0 0,'0'0'545'0'0,"0"0"425"0"0,0 0 146 0 0,0 0 161 0 0,0 0 193 0 0,0 0 145 0 0,0 0 43 0 0,0 0-75 0 0,0 0-124 0 0,0 0-88 0 0,0 0-71 0 0,4 0 5306 0 0,17 0-5469 0 0,20-2-505 0 0,-1-1-1 0 0,1-3 0 0 0,-1-1 1 0 0,0-2-1 0 0,6-4-631 0 0,247-42 832 0 0,-271 56-741 0 0,-35-3-2157 0 0,-6-2-1489 0 0,11 3 145 0 0,-1 0-3386 0 0,2 0-3564 0 0</inkml:trace>
  <inkml:trace contextRef="#ctx0" brushRef="#br0" timeOffset="12085.064">7937 1068 9146 0 0,'0'0'1772'0'0,"0"0"-358"0"0,0 0-158 0 0,0 0 77 0 0,0 0 131 0 0,0 0-11 0 0,0 0-170 0 0,0 0-280 0 0,0 0-269 0 0,0 0-173 0 0,0 0-98 0 0,0 0-35 0 0,0 0-30 0 0,-14 10-17 0 0,-43 34-25 0 0,55-43-327 0 0,1 0-1 0 0,0 0 1 0 0,-1 0-1 0 0,1 0 1 0 0,0 0 0 0 0,0 0-1 0 0,0 0 1 0 0,0 0-1 0 0,0 1 1 0 0,0-1 0 0 0,0 1-1 0 0,0-1 1 0 0,0 0-1 0 0,1 1 1 0 0,-1-1 0 0 0,0 1-1 0 0,1 0 1 0 0,-1-1-1 0 0,1 1 1 0 0,0-1 0 0 0,0 1-1 0 0,0 0 1 0 0,-1-1 0 0 0,1 1-1 0 0,1 0 1 0 0,-1-1-1 0 0,0 1 1 0 0,0 1-29 0 0,1 3 113 0 0,0 19 243 0 0,1 0 1 0 0,1 0 0 0 0,1 0 0 0 0,1-1 0 0 0,1 1 0 0 0,4 8-357 0 0,-4-10 125 0 0,-2 0 0 0 0,0 1 0 0 0,-2-1-1 0 0,0 1 1 0 0,-2-1 0 0 0,0 1 0 0 0,-3 10-125 0 0,-11 10 387 0 0,10 23 1234 0 0,4-31-1905 0 0,0-63-2680 0 0,0 11-2882 0 0,0 8-6096 0 0</inkml:trace>
  <inkml:trace contextRef="#ctx0" brushRef="#br0" timeOffset="13553.935">8911 1270 9682 0 0,'0'0'2070'0'0,"0"0"-368"0"0,0 0-219 0 0,0 0 1 0 0,0 0-81 0 0,0 0-218 0 0,0 0-330 0 0,0 0-327 0 0,0 0-181 0 0,0 0-66 0 0,0 0 0 0 0,-3 11 20 0 0,-11 88 419 0 0,10 191 788 0 0,4-299 770 0 0,3-110-1508 0 0,10 68-718 0 0,2 1 1 0 0,3 1 0 0 0,1 0-1 0 0,3 1 1 0 0,1 2-1 0 0,3 0 1 0 0,2 1 0 0 0,1 2-1 0 0,18-18-52 0 0,-44 57 2 0 0,0 1-1 0 0,0-1 0 0 0,0 1 1 0 0,1 0-1 0 0,-1 0 0 0 0,1 0 1 0 0,-1 1-1 0 0,1-1 0 0 0,0 1 1 0 0,0 0-1 0 0,0 0 0 0 0,0 0 1 0 0,1 0-1 0 0,-1 1 0 0 0,0 0 1 0 0,2 0-2 0 0,21 48 152 0 0,-21 105-539 0 0,7-136-1687 0 0,0-11-4229 0 0,-8-4 2026 0 0,-1 2-7574 0 0</inkml:trace>
  <inkml:trace contextRef="#ctx0" brushRef="#br0" timeOffset="15042.078">9853 663 7402 0 0,'0'0'2165'0'0,"0"0"-267"0"0,0 0-51 0 0,0 0 87 0 0,0 0-23 0 0,0 0-267 0 0,0 0-309 0 0,0 0-305 0 0,0 0-262 0 0,0 0-151 0 0,0 0-86 0 0,0 0-57 0 0,0 0-12 0 0,-1-3 13 0 0,-12-2 2631 0 0,-6 24-2483 0 0,34-45 371 0 0,-7 13-972 0 0,-8 13 112 0 0,-11 10 110 0 0,-25 19-188 0 0,36-29-52 0 0,0 0-4 0 0,0 0 18 0 0,0 0 1 0 0,0 0-18 0 0,0 0 13 0 0,7-1 34 0 0,-6 0 96 0 0,-1 0-3322 0 0,7 0-5805 0 0,-4 1 6742 0 0,1 0-10324 0 0</inkml:trace>
  <inkml:trace contextRef="#ctx0" brushRef="#br0" timeOffset="13966.138">9798 1116 17004 0 0,'0'0'1285'0'0,"0"0"-242"0"0,0 0-79 0 0,0 0 37 0 0,0 0-33 0 0,0 0-165 0 0,0 0-249 0 0,0 0-162 0 0,0 0-129 0 0,-28 32-92 0 0,-85 105-46 0 0,66-52-9 0 0,42-66-94 0 0,-1-8-26 0 0,1 0 0 0 0,1 1 1 0 0,0-1-1 0 0,1 1 1 0 0,0 0-1 0 0,1 0 0 0 0,0 0 1 0 0,1 0-1 0 0,0 1 1 0 0,1-1-1 0 0,0 0 1 0 0,1 0-1 0 0,1 1 0 0 0,-1-1 1 0 0,2 0-1 0 0,0 0 1 0 0,1-1-1 0 0,0 1 0 0 0,0-1 1 0 0,1 1-1 0 0,1-1 1 0 0,0-1-1 0 0,0 1 0 0 0,1-1 1 0 0,0 0-1 0 0,3 1 4 0 0,-2-4 45 0 0,1-1 1 0 0,0-1-1 0 0,1 1 0 0 0,-1-2 0 0 0,1 1 1 0 0,0-1-1 0 0,0-1 0 0 0,0 1 0 0 0,1-2 0 0 0,-1 0 1 0 0,1 0-1 0 0,0-1 0 0 0,-1 0 0 0 0,1 0 0 0 0,0-2 1 0 0,0 1-1 0 0,-1-1 0 0 0,1-1 0 0 0,-1 0 1 0 0,1 0-1 0 0,-1-1 0 0 0,2-1-45 0 0,12-4 189 0 0,-1-1 0 0 0,0-1-1 0 0,0-2 1 0 0,-1 0 0 0 0,-1-1 0 0 0,0-1 0 0 0,-1-1-1 0 0,-1 0 1 0 0,2-4-189 0 0,-5 4 114 0 0,-1-1 1 0 0,-1-1-1 0 0,-1 0 0 0 0,0-1 0 0 0,-2 0 1 0 0,0-1-1 0 0,0-1 0 0 0,-2 1 0 0 0,-1-1 0 0 0,0-1 1 0 0,-1 0-1 0 0,-1-2-114 0 0,-3 12 17 0 0,0 0-1 0 0,-1-1 1 0 0,0 0 0 0 0,-1 1 0 0 0,-1-1-1 0 0,0 0 1 0 0,0 0 0 0 0,-1 0 0 0 0,0 1-1 0 0,-1-1 1 0 0,-1 1 0 0 0,0-1 0 0 0,0 1-1 0 0,-1 0 1 0 0,0 0 0 0 0,-1 0 0 0 0,-1 1-1 0 0,1-1 1 0 0,-2 1 0 0 0,1 1-1 0 0,-1-1 1 0 0,-8-7-17 0 0,7 10-39 0 0,1 0 0 0 0,-1 1 0 0 0,0 0 0 0 0,-1 0 0 0 0,1 1 1 0 0,-1 0-1 0 0,-1 1 0 0 0,1 0 0 0 0,0 0 0 0 0,-1 1 0 0 0,0 0 0 0 0,0 1 0 0 0,1 0 0 0 0,-1 1 0 0 0,-1 0 0 0 0,1 0 0 0 0,0 1 0 0 0,0 0 0 0 0,0 1 0 0 0,0 0 0 0 0,0 1 0 0 0,0 0 0 0 0,0 0 0 0 0,0 1 1 0 0,-8 4 38 0 0,-11 4-980 0 0,1 2 1 0 0,0 1 0 0 0,1 1 0 0 0,1 2-1 0 0,0 0 1 0 0,1 2 0 0 0,-18 17 979 0 0,12-7-6028 0 0,11-9-5733 0 0</inkml:trace>
  <inkml:trace contextRef="#ctx0" brushRef="#br0" timeOffset="14272.332">9527 1473 4017 0 0,'0'0'3711'0'0,"0"0"-1211"0"0,0 0-388 0 0,0 0-42 0 0,0 0-151 0 0,0 0-265 0 0,0 0-241 0 0,0 0-234 0 0,0 0-216 0 0,0 0-167 0 0,0 0-140 0 0,0 0-121 0 0,0 0-67 0 0,26-20-65 0 0,79-59-60 0 0,-57 50 182 0 0,93 21 270 0 0,-121 9-751 0 0,0 2 0 0 0,0 1 0 0 0,-1 0-1 0 0,0 2 1 0 0,0 0 0 0 0,0 1 0 0 0,0 0 0 0 0,-1 2 0 0 0,12 8-44 0 0,12 3 228 0 0,35 9 416 0 0,-76-29-675 0 0,-1 1 1 0 0,1-1-1 0 0,-1 0 0 0 0,1 1 1 0 0,-1-1-1 0 0,1 1 0 0 0,-1-1 1 0 0,1 0-1 0 0,-1 1 1 0 0,1-1-1 0 0,0 0 0 0 0,-1 1 1 0 0,1-1-1 0 0,-1 0 0 0 0,1 0 1 0 0,0 0-1 0 0,-1 0 0 0 0,1 0 1 0 0,0 0-1 0 0,-1 1 1 0 0,1-2-1 0 0,0 1 0 0 0,-1 0 1 0 0,1 0-1 0 0,0 0 0 0 0,-1 0 1 0 0,1 0-1 0 0,-1 0 1 0 0,1-1-1 0 0,0 1 0 0 0,-1 0 1 0 0,1 0-1 0 0,-1-1 0 0 0,1 1 1 0 0,-1-1-1 0 0,1 1 0 0 0,-1 0 1 0 0,1-1-1 0 0,-1 1 1 0 0,1-1-1 0 0,-1 1 0 0 0,1-1 1 0 0,-1 1-1 0 0,0-1 0 0 0,1 1 1 0 0,-1-1-1 0 0,0 0 1 0 0,0 1-1 0 0,1-1 0 0 0,-1 1 1 0 0,0-1-1 0 0,0 0 0 0 0,0 1 1 0 0,0-1-1 0 0,0 0 0 0 0,0 1 1 0 0,0-1-1 0 0,0 0 1 0 0,0 1-1 0 0,0-1 0 0 0,0 0 1 0 0,0 1-1 0 0,0-1 0 0 0,0 0 31 0 0,0-18-3726 0 0,0 7-3353 0 0,0 4-4736 0 0</inkml:trace>
  <inkml:trace contextRef="#ctx0" brushRef="#br0" timeOffset="18521.097">10779 563 8594 0 0,'0'0'1711'0'0,"0"0"-204"0"0,0 0 92 0 0,0 0 217 0 0,0 0 14 0 0,0 0-208 0 0,0 0-381 0 0,0 0-391 0 0,0 0-283 0 0,0 0-101 0 0,0 0-12 0 0,0 0 22 0 0,0 0 40 0 0,1-4 1128 0 0,119-103 690 0 0,6-14-1462 0 0,-124 121-871 0 0,0-1-1 0 0,0 1 1 0 0,0-1-1 0 0,0 1 1 0 0,0-1-1 0 0,1 1 1 0 0,-1 0-1 0 0,0 0 1 0 0,0 0-1 0 0,0 1 1 0 0,0-1-1 0 0,0 0 1 0 0,1 1-1 0 0,-1-1 0 0 0,0 1 1 0 0,0 0-1 0 0,0 0 1 0 0,0 0-1 0 0,0 0 1 0 0,0 0-1 0 0,-1 0 1 0 0,1 0-1 0 0,0 0 1 0 0,0 1-1 0 0,-1-1 1 0 0,1 1-1 0 0,-1-1 1 0 0,0 1-1 0 0,1 0 1 0 0,0 1-1 0 0,42 59 139 0 0,19 59 70 0 0,-39-60-344 0 0,0-41-2736 0 0,-15-17-3716 0 0,-7 0-5593 0 0</inkml:trace>
  <inkml:trace contextRef="#ctx0" brushRef="#br0" timeOffset="17122.328">10746 1274 0 0 0,'0'0'560'0'0,"0"0"607"0"0,0 0 140 0 0,0 0-13 0 0,0 0 57 0 0,0 0 32 0 0,0 0-22 0 0,0 0-70 0 0,0 0-135 0 0,0 0-142 0 0,-5-1-65 0 0,2 0-560 0 0,-9-4-241 0 0,2 5 2781 0 0,11 25 105 0 0,3-20-2888 0 0,0-1 0 0 0,0 0 0 0 0,0 0 0 0 0,1 0 0 0 0,-1-1-1 0 0,1 1 1 0 0,0-1 0 0 0,0 0 0 0 0,0 0 0 0 0,1-1 0 0 0,-1 0-1 0 0,0 0 1 0 0,1 0 0 0 0,0-1 0 0 0,-1 1 0 0 0,1-1 0 0 0,0-1-1 0 0,-1 1 1 0 0,1-1 0 0 0,0 0 0 0 0,0 0 0 0 0,0 0-1 0 0,2-2-144 0 0,19 0 229 0 0,0-1 0 0 0,0-1 1 0 0,0-2-1 0 0,-1-1 1 0 0,0-1-1 0 0,0-1 1 0 0,-1-1-1 0 0,0-1 1 0 0,0-1-1 0 0,-2-2 1 0 0,17-11-231 0 0,-31 20 39 0 0,0-1 1 0 0,-1 1-1 0 0,0-1 1 0 0,0-1-1 0 0,-1 1 1 0 0,0-1 0 0 0,0-1-1 0 0,0 1 1 0 0,-1-1-1 0 0,0 0 1 0 0,-1 0-1 0 0,0-1 1 0 0,0 0-1 0 0,-1 0 1 0 0,0 0-1 0 0,0 0 1 0 0,-1-1 0 0 0,-1 0-1 0 0,1 1 1 0 0,-1-1-1 0 0,-1 0 1 0 0,0 0-1 0 0,0 0 1 0 0,-1 0-1 0 0,-1 0 1 0 0,1 0 0 0 0,-2 0-1 0 0,1 0 1 0 0,-2-1-40 0 0,-2 4-10 0 0,-1-1 0 0 0,-1 1 0 0 0,0 0 0 0 0,0 1 1 0 0,0-1-1 0 0,0 1 0 0 0,-1 1 0 0 0,0-1 0 0 0,-1 2 1 0 0,1-1-1 0 0,-1 1 0 0 0,0 0 0 0 0,0 1 0 0 0,0 0 1 0 0,0 0-1 0 0,0 1 0 0 0,-1 0 0 0 0,1 1 0 0 0,-1 0 1 0 0,1 0-1 0 0,-1 1 0 0 0,0 0 0 0 0,1 1 0 0 0,-1 0 0 0 0,1 1 1 0 0,-1 0-1 0 0,1 0 0 0 0,0 1 0 0 0,0 0 0 0 0,0 1 1 0 0,0 0-1 0 0,0 0 0 0 0,1 1 0 0 0,-1 1 10 0 0,-13 5 1 0 0,1 0-1 0 0,0 2 0 0 0,1 1 0 0 0,1 1 1 0 0,0 0-1 0 0,1 1 0 0 0,1 1 1 0 0,0 1-1 0 0,1 0 0 0 0,1 2 0 0 0,1-1 1 0 0,1 2-1 0 0,1 0 0 0 0,-3 6 0 0 0,8-9 67 0 0,0 0 1 0 0,1 0-1 0 0,1 1 0 0 0,1 0 0 0 0,1 0 1 0 0,0 0-1 0 0,1 0 0 0 0,1 0 0 0 0,1 0 1 0 0,1 1-1 0 0,1-1 0 0 0,3 16-67 0 0,-2-23 90 0 0,0-1 1 0 0,1 1-1 0 0,0-1 0 0 0,1-1 1 0 0,0 1-1 0 0,1 0 0 0 0,0-1 0 0 0,0 0 1 0 0,1-1-1 0 0,0 0 0 0 0,1 0 1 0 0,0 0-1 0 0,1-1 0 0 0,0 0 0 0 0,0-1 1 0 0,0 0-1 0 0,1 0 0 0 0,0-1 1 0 0,1 0-1 0 0,10 4-90 0 0,8-1 165 0 0,0-2 1 0 0,1 0 0 0 0,0-3-1 0 0,0 0 1 0 0,1-2 0 0 0,-1-1-1 0 0,21-2-165 0 0,-30 1 40 0 0,-15 0-26 0 0,-1 0 1 0 0,1 0-1 0 0,-1-1 1 0 0,1 1-1 0 0,-1-1 1 0 0,1 0-1 0 0,-1-1 1 0 0,1 1-1 0 0,-1-1 1 0 0,0 0-1 0 0,0 0 0 0 0,0-1 1 0 0,0 0-1 0 0,2-1-14 0 0,-7 4 15 0 0,0 0-4 0 0,0 0 6 0 0,0 0 6 0 0,0 0-21 0 0,-1-6-5008 0 0,0 1-4848 0 0,1 4-2671 0 0</inkml:trace>
  <inkml:trace contextRef="#ctx0" brushRef="#br0" timeOffset="17519.083">11690 1344 13579 0 0,'0'0'2678'0'0,"0"0"-1123"0"0,0 0-495 0 0,0 0-60 0 0,0 0 40 0 0,0 0-31 0 0,0 0-153 0 0,0 0-201 0 0,0 0-177 0 0,0 0-132 0 0,0 0-85 0 0,-32 25-54 0 0,-98 80-50 0 0,91-58-29 0 0,35-38-95 0 0,1-1 0 0 0,0 1 0 0 0,1 1 0 0 0,0-1 0 0 0,0 0 0 0 0,1 1 0 0 0,0-1 0 0 0,1 1-1 0 0,0-1 1 0 0,0 1 0 0 0,1-1 0 0 0,0 1 0 0 0,1-1 0 0 0,0 0 0 0 0,0 0 0 0 0,1 0 0 0 0,1 0-1 0 0,-1 0 1 0 0,1 0 0 0 0,1-1 0 0 0,0 2-33 0 0,0-4 52 0 0,1 0 0 0 0,-1 0 1 0 0,1-1-1 0 0,0 0 0 0 0,1 0 0 0 0,-1 0 0 0 0,1-1 0 0 0,0 0 0 0 0,0 0 1 0 0,1 0-1 0 0,-1-1 0 0 0,1-1 0 0 0,-1 1 0 0 0,1-1 0 0 0,0 0 0 0 0,0-1 1 0 0,0 0-1 0 0,0 0 0 0 0,0 0 0 0 0,1-1-52 0 0,5-1 98 0 0,1 0 0 0 0,-1 0-1 0 0,0-2 1 0 0,1 0 0 0 0,-1 0 0 0 0,0-1 0 0 0,-1-1 0 0 0,1 0-1 0 0,-1-1 1 0 0,0-1 0 0 0,-1 0 0 0 0,1 0 0 0 0,-1-1-1 0 0,-1-1 1 0 0,1 0 0 0 0,-2-1 0 0 0,1 0 0 0 0,-1 0 0 0 0,-1-1-1 0 0,0 0 1 0 0,0-1 0 0 0,-1 0 0 0 0,-1-1 0 0 0,0 1-1 0 0,-1-1 1 0 0,3-7-98 0 0,-6 12-44 0 0,0 0-1 0 0,0-1 0 0 0,-1 0 1 0 0,0 1-1 0 0,0-1 1 0 0,-1 0-1 0 0,0 0 0 0 0,-1 0 1 0 0,0 0-1 0 0,0 0 1 0 0,-1 0-1 0 0,0 0 0 0 0,-1 1 1 0 0,1-1-1 0 0,-2 0 0 0 0,1 1 1 0 0,-1-1-1 0 0,-1 1 1 0 0,0 0-1 0 0,0 0 0 0 0,0 0 1 0 0,-1 1-1 0 0,0-1 1 0 0,-1 1-1 0 0,1 0 0 0 0,-1 1 1 0 0,-1-1-1 0 0,1 1 1 0 0,-1 0-1 0 0,0 1 0 0 0,0 0 1 0 0,-1 0-1 0 0,0 1 0 0 0,0-1 1 0 0,0 2-1 0 0,0-1 1 0 0,0 1-1 0 0,-1 0 0 0 0,0 1 1 0 0,1 0-1 0 0,-1 0 1 0 0,-9 0 44 0 0,-63 16-2810 0 0,31 9-3756 0 0,30-12-5126 0 0</inkml:trace>
  <inkml:trace contextRef="#ctx0" brushRef="#br0" timeOffset="17858.086">11517 1591 11282 0 0,'0'0'2638'0'0,"0"0"-1069"0"0,0 0-360 0 0,0 0 144 0 0,0 0 108 0 0,0 0-98 0 0,0 0-245 0 0,0 0-329 0 0,0 0-270 0 0,0 0-159 0 0,0 0-99 0 0,0 0-63 0 0,0 0-35 0 0,6-5-1 0 0,60-23 886 0 0,2 24-427 0 0,-52 2-524 0 0,-1 1 0 0 0,1 0 1 0 0,0 1-1 0 0,-1 1 0 0 0,1 0 1 0 0,-1 1-1 0 0,1 1 0 0 0,-1 0 1 0 0,11 5-98 0 0,66 29 552 0 0,-58-54-2351 0 0,-25 5-1434 0 0,-3 1-3370 0 0,-4 4-5207 0 0</inkml:trace>
  <inkml:trace contextRef="#ctx0" brushRef="#br0" timeOffset="24523.104">2361 306 304 0 0,'0'0'754'0'0,"0"0"-100"0"0,0 0-39 0 0,0 0 81 0 0,0 0 168 0 0,0 0 181 0 0,0 0 152 0 0,0 0 82 0 0,0 0-38 0 0,0 0-95 0 0,0 0-91 0 0,8-16-86 0 0,25-48-47 0 0,-46 105 7184 0 0,-6 112-7116 0 0,57 345 391 0 0,-19-247-642 0 0,-10 97-739 0 0,-16-267 290 0 0,-3 0 1 0 0,-4-1-1 0 0,-3-1 0 0 0,-3 0 0 0 0,-5 0-290 0 0,6 69 1044 0 0,8-35-250 0 0,7-80-499 0 0,53-37-125 0 0,181-51 134 0 0,-142 34-266 0 0,61-13-26 0 0,136-14-12 0 0,-14 19 22 0 0,47 22-62 0 0,-62-14 134 0 0,-91 6-94 0 0,-28-1-6 0 0,73 8 14 0 0,143-35-28 0 0,119 31-17 0 0,-92-2 33 0 0,167 2-61 0 0,-403 12 21 0 0,129-18 44 0 0,491-33-127 0 0,-491 26 134 0 0,-37 16-37 0 0,659 9-14 0 0,-398-17 68 0 0,425-2 19 0 0,456-18 2 0 0,-678 37 9 0 0,-606 7-12 0 0,-68-3-46 0 0,-26-4-2 0 0,0 0 14 0 0,0 0 13 0 0,0 0 0 0 0,0 0-13 0 0,0 0-9 0 0,0 0 13 0 0,0 0 3 0 0,0 0 3 0 0,0 0 24 0 0,0 0-40 0 0,0 0 9 0 0,0 0 5 0 0,0 0 1 0 0,0 0 7 0 0,0 0-5 0 0,0 0-35 0 0,0 0 33 0 0,0 0-2 0 0,0 0-8 0 0,0 0 30 0 0,0 0-20 0 0,0 0-3 0 0,0 0-4 0 0,0 0 5 0 0,0 0 1 0 0,0 0 3 0 0,0 0 3 0 0,0 0-19 0 0,0 0 8 0 0,0 0-2 0 0,0 0-1 0 0,0 0 5 0 0,0 0 18 0 0,0 0-6 0 0,0 0 19 0 0,0 0 10 0 0,0 0 3 0 0,0 0 31 0 0,0 0 12 0 0,0-5 75 0 0,-49-149-126 0 0,12 38-22 0 0,-5 1 0 0 0,-25-44-27 0 0,49 112 5 0 0,1 0 1 0 0,3-2 0 0 0,2 0 0 0 0,1 0 0 0 0,-2-49-6 0 0,-18-89 41 0 0,-6 3-14 0 0,31-23 8 0 0,-19 78-89 0 0,10-7 6 0 0,17 81-93 0 0,-25 56-467 0 0,-99 20 458 0 0,-46-17 156 0 0,-60 3-12 0 0,-315-3-62 0 0,97 7-116 0 0,41 0 139 0 0,-733-7-55 0 0,263-37-53 0 0,405 18 158 0 0,47 7 26 0 0,-114 24-21 0 0,-319 32 38 0 0,50-5-54 0 0,6-10 138 0 0,358-29 16 0 0,199 7-136 0 0,15 4-7 0 0,62 4 19 0 0,-34-1 57 0 0,154-15-76 0 0,0 1-1 0 0,1 3 1 0 0,0 2-1 0 0,-25 9-4 0 0,60-15 29 0 0,-106 18-1 0 0,33-17 79 0 0,-9-3-1168 0 0,108 26-3667 0 0,-13-18-2118 0 0,2-1-5203 0 0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32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0 306 10706 0 0,'0'0'2011'0'0,"0"0"-170"0"0,0 0-122 0 0,0 0-32 0 0,0 0-95 0 0,0 0-198 0 0,0 0-291 0 0,0 0-251 0 0,0 0-195 0 0,0 0-79 0 0,0 0-19 0 0,0 0-6 0 0,6-2 14 0 0,115-32 1501 0 0,135 52-1014 0 0,-26-40-775 0 0,-193 14-150 0 0,-91-14 435 0 0,5 5-463 0 0,-61-36 59 0 0,95 41-143 0 0,1-1 0 0 0,0 0 0 0 0,1-1-1 0 0,0-1 1 0 0,2 0 0 0 0,-1-1 0 0 0,-7-15-17 0 0,11-5-532 0 0,8 36 120 0 0,0 0-226 0 0,19 1-2984 0 0,-3 9 839 0 0,-6-3-2349 0 0,-3 0-6760 0 0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32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454 141 0 0 0,'0'0'569'0'0,"0"0"750"0"0,0 0 370 0 0,0 0 183 0 0,0 0 90 0 0,0 0-63 0 0,0 0-264 0 0,0 0-289 0 0,0 0-225 0 0,0 0-82 0 0,6-12 45 0 0,16-35-9 0 0,-22 46-1000 0 0,1 0 0 0 0,-1 1 0 0 0,0-1 0 0 0,0 0 0 0 0,1 0 0 0 0,-1 1 0 0 0,0-1-1 0 0,0 0 1 0 0,0 0 0 0 0,0 1 0 0 0,0-1 0 0 0,0 0 0 0 0,0 0 0 0 0,0 1 0 0 0,-1-1 0 0 0,1 0 0 0 0,0 0-1 0 0,0 1 1 0 0,-1-1 0 0 0,1 0 0 0 0,0 0 0 0 0,-1 1 0 0 0,1-1 0 0 0,0 1 0 0 0,-1-1 0 0 0,1 0 0 0 0,-1 1-1 0 0,0-1 1 0 0,1 1 0 0 0,-1-1 0 0 0,1 1 0 0 0,-1-1 0 0 0,0 1 0 0 0,1-1 0 0 0,-1 1 0 0 0,0 0 0 0 0,1 0-1 0 0,-1-1 1 0 0,0 1 0 0 0,1 0 0 0 0,-1 0 0 0 0,0 0 0 0 0,0-1 0 0 0,0 1 0 0 0,1 0 0 0 0,-1 0 0 0 0,0 0-1 0 0,0 0 1 0 0,1 1 0 0 0,-1-1 0 0 0,0 0 0 0 0,0 0 0 0 0,1 0 0 0 0,-1 1 0 0 0,0-1 0 0 0,1 0 0 0 0,-1 0-1 0 0,0 1-74 0 0,-4-1 381 0 0,-6-1-195 0 0,-1 1 0 0 0,1 0 0 0 0,-1 1 0 0 0,1 0 0 0 0,-1 1 0 0 0,1 0 0 0 0,0 1 0 0 0,0 0 0 0 0,0 1 0 0 0,0 0 0 0 0,1 1 0 0 0,-1 0 0 0 0,1 1 0 0 0,0 0 0 0 0,1 0 0 0 0,-8 6-186 0 0,-4 6 61 0 0,0 0 0 0 0,1 1 0 0 0,0 1-1 0 0,2 1 1 0 0,0 1 0 0 0,-7 13-61 0 0,11-18 28 0 0,1 2 1 0 0,1 0-1 0 0,0 0 0 0 0,1 1 1 0 0,2 0-1 0 0,0 1 0 0 0,1 0 0 0 0,1 1 1 0 0,0-1-1 0 0,2 1 0 0 0,1 0 1 0 0,1 1-1 0 0,-1 19-28 0 0,5-38 23 0 0,0 0 0 0 0,0 0 0 0 0,0 0 0 0 0,0 0 0 0 0,1 0 1 0 0,0 0-1 0 0,-1-1 0 0 0,1 1 0 0 0,1-1 0 0 0,-1 1 0 0 0,0-1 0 0 0,1 1 0 0 0,0-1 0 0 0,0 0 0 0 0,0-1 0 0 0,0 1 1 0 0,0 0-1 0 0,0-1 0 0 0,1 1 0 0 0,-1-1 0 0 0,1 0 0 0 0,0 0 0 0 0,0-1 0 0 0,-1 1 0 0 0,1-1 0 0 0,0 0 0 0 0,0 0 1 0 0,0 0-1 0 0,1 0 0 0 0,1-1-23 0 0,5 2 96 0 0,-1-1 1 0 0,1 0 0 0 0,-1-1 0 0 0,1 0-1 0 0,-1-1 1 0 0,0 0 0 0 0,1-1-1 0 0,-1 0 1 0 0,0 0 0 0 0,0-1-1 0 0,10-4-96 0 0,17-17 118 0 0,0-1-1 0 0,-2-2 0 0 0,-1-1 0 0 0,-1-2 1 0 0,-1-1-1 0 0,-2-2 0 0 0,-2-1 0 0 0,0-1 1 0 0,-3-1-1 0 0,-1-1 0 0 0,-1-1 0 0 0,6-18-117 0 0,-10 24 11 0 0,47-92 6 0 0,-66 123-45 0 0,0 1-34 0 0,0 0-38 0 0,0 20-283 0 0,-1 32 351 0 0,-1-33 36 0 0,1 0-1 0 0,1 0 1 0 0,1 0-1 0 0,0 0 0 0 0,1 0 1 0 0,1-1-1 0 0,1 1 1 0 0,1-1-1 0 0,0 1 0 0 0,2-2 1 0 0,0 1-1 0 0,2 3-3 0 0,-3-12-139 0 0,0 0 0 0 0,0 0 1 0 0,1 0-1 0 0,0-1 0 0 0,0 0 0 0 0,1-1 0 0 0,0 0 0 0 0,0 0 0 0 0,1 0 0 0 0,0-1 1 0 0,0 0-1 0 0,0-1 0 0 0,1 0 0 0 0,0-1 0 0 0,0 0 139 0 0,2-3-3042 0 0,-9-2-5292 0 0,-1-2-2749 0 0</inkml:trace>
  <inkml:trace contextRef="#ctx0" brushRef="#br0" timeOffset="1098.197">1044 49 8226 0 0,'0'0'1831'0'0,"0"0"-275"0"0,0 0-96 0 0,0 0 77 0 0,0 0-5 0 0,0 0-122 0 0,0 0-201 0 0,0 0-203 0 0,0 0-177 0 0,0 0-136 0 0,0 0-80 0 0,0 0-42 0 0,0 0-26 0 0,1-5-18 0 0,4-12-30 0 0,-4 13-51 0 0,-1 4-45 0 0,0 0-59 0 0,0 0-49 0 0,0 0-43 0 0,8 14 1610 0 0,20-10-1588 0 0,0 0-1 0 0,1-2 1 0 0,0-1 0 0 0,-1-2 0 0 0,1 0-1 0 0,-1-2 1 0 0,0-1 0 0 0,27-8-272 0 0,90-10 372 0 0,-72 18-731 0 0,-92 7-10410 0 0,14 1 4441 0 0,0 0-5180 0 0</inkml:trace>
  <inkml:trace contextRef="#ctx0" brushRef="#br0" timeOffset="1411.856">1161 277 14451 0 0,'0'0'1931'0'0,"0"0"-760"0"0,0 0-293 0 0,0 0 95 0 0,0 0 122 0 0,0 0-11 0 0,0 0-162 0 0,0 0-245 0 0,0 0-189 0 0,0 0 4 0 0,0 0 41 0 0,0 0 48 0 0,0 0 7 0 0,8 5-116 0 0,23 18-61 0 0,36-11 1189 0 0,178-30-310 0 0,-219 18-2560 0 0,-9 0-5971 0 0,-13 0-3115 0 0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4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0,'0'0'1203'0'0,"0"0"476"0"0,0 0 208 0 0,0 0 125 0 0,0 0 58 0 0,0 0-83 0 0,0 0-214 0 0,0 0-304 0 0,0 0-254 0 0,0 0-171 0 0,0 0-97 0 0,0 3-45 0 0,0 15 740 0 0,0-17-933 0 0,0-1-59 0 0,0 0-53 0 0,0 0-57 0 0,5 7 4281 0 0,183 0-3131 0 0,-63-7-1270 0 0,-125 0-391 0 0,0 0 3 0 0,0 0 7 0 0,0 0 21 0 0,0 0-17 0 0,0 0-17 0 0,0 0 5 0 0,0 0 18 0 0,-9-4-2588 0 0,7 3-1120 0 0,-1 6-4279 0 0,3-1-3547 0 0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44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37 107 0 0 0,'0'0'733'0'0,"0"0"736"0"0,0 0 214 0 0,0 0-15 0 0,0 0-47 0 0,0 0-84 0 0,0 0-147 0 0,0 0-182 0 0,0 0-204 0 0,0 0-160 0 0,0 0-127 0 0,0 0-107 0 0,0 29 1852 0 0,0-7-1509 0 0,-1 108 2325 0 0,-16 64-1981 0 0,-2-69-593 0 0,20-165 2967 0 0,7-64-3716 0 0,3 63 63 0 0,2 1 0 0 0,2 0 0 0 0,1 0 0 0 0,2 2 0 0 0,2 0 0 0 0,1 1 0 0 0,2 1 0 0 0,1 1-18 0 0,65-74 30 0 0,-73 100-48 0 0,-15 9-12 0 0,-1 0 8 0 0,19 30 70 0 0,15 95 449 0 0,-31-110-526 0 0,-9 40-2768 0 0,0-45-1143 0 0,5-6-2165 0 0,0 0-5380 0 0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1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4001 0 0,'0'0'2212'0'0,"0"0"-274"0"0,0 0-203 0 0,0 0-43 0 0,0 0-7 0 0,0 0-149 0 0,0 0-126 0 0,0 0-227 0 0,0 0-248 0 0,0 0-179 0 0,0 0-108 0 0,0 0-60 0 0,0 0-29 0 0,7-4 1631 0 0,181 0 1808 0 0,69-7-2818 0 0,-153-3-1004 0 0,-104 14-171 0 0,0 0-10 0 0,0 0-3 0 0,0 0-7 0 0,0 0-34 0 0,0 0-39 0 0,-31-5-3093 0 0,17 3 1393 0 0,-5-2-1403 0 0,6 4-2143 0 0,7 0-5761 0 0</inkml:trace>
  <inkml:trace contextRef="#ctx0" brushRef="#br0" timeOffset="301.914">310 0 13555 0 0,'0'0'1487'0'0,"0"0"-391"0"0,0 0-205 0 0,0 0 61 0 0,0 0 130 0 0,0 0 50 0 0,0 0-89 0 0,0 0-172 0 0,0 0-179 0 0,0 0-127 0 0,0 0-85 0 0,0 0-46 0 0,-10 32-35 0 0,-31 98-42 0 0,27-40 262 0 0,14-66-451 0 0,0-3-37 0 0,-1 24 23 0 0,-1-1 1 0 0,-2 0-1 0 0,-3 0 0 0 0,-4 12-154 0 0,-11 14-601 0 0,18-58-1477 0 0,4-9-5404 0 0,0-3-3943 0 0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44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287 722 11819 0 0,'0'0'1813'0'0,"0"0"-615"0"0,0 0-253 0 0,0 0 37 0 0,0 0 79 0 0,0 0-10 0 0,0 0-117 0 0,0 0-154 0 0,0 0-161 0 0,0 0-126 0 0,0 0-115 0 0,0 0-77 0 0,-31 25-41 0 0,-98 79-22 0 0,73-37 79 0 0,50-51-233 0 0,-6 10-27 0 0,1 1-1 0 0,2 0 1 0 0,0 1-1 0 0,2 0 1 0 0,1 0 0 0 0,2 1-1 0 0,0-1 1 0 0,2 1-1 0 0,1 6-56 0 0,1-31 12 0 0,0 1 0 0 0,1 0 0 0 0,-1-1-1 0 0,1 1 1 0 0,0-1 0 0 0,0 1 0 0 0,1-1 0 0 0,-1 0-1 0 0,1 1 1 0 0,0-1 0 0 0,0 0 0 0 0,1 0-1 0 0,-1 0 1 0 0,1-1 0 0 0,0 1 0 0 0,0 0-1 0 0,0-1 1 0 0,0 0 0 0 0,0 0 0 0 0,1 0-1 0 0,0 0 1 0 0,-1 0 0 0 0,1-1 0 0 0,0 1 0 0 0,0-1-1 0 0,0 0 1 0 0,1-1 0 0 0,-1 1 0 0 0,0-1-1 0 0,1 1 1 0 0,-1-1 0 0 0,2-1-12 0 0,7 3 110 0 0,0-1 0 0 0,0-1 0 0 0,0 0 0 0 0,0-1 0 0 0,1 0-1 0 0,-1-1 1 0 0,0-1 0 0 0,0 0 0 0 0,0 0 0 0 0,0-2 0 0 0,0 0-110 0 0,24-8 344 0 0,1-2 0 0 0,-2-2 0 0 0,0-1 0 0 0,-1-2 0 0 0,-1-1-1 0 0,-1-2 1 0 0,29-25-344 0 0,-49 36 85 0 0,0-1-1 0 0,0 0 1 0 0,-1-1-1 0 0,-1-1 1 0 0,0 1-1 0 0,-1-2 1 0 0,-1 1-1 0 0,0-2 1 0 0,-1 1-1 0 0,0-1 1 0 0,-1 0-1 0 0,-1-1 1 0 0,-1 1-1 0 0,0-1 1 0 0,-1 0-1 0 0,-1 0 1 0 0,-1-1-1 0 0,0 1 1 0 0,-1-3-85 0 0,-2 10-20 0 0,1 1 0 0 0,-2 0 0 0 0,1 0 0 0 0,-1 0 1 0 0,-1 0-1 0 0,1 0 0 0 0,-1 0 0 0 0,-1 0 0 0 0,0 1 0 0 0,0 0 0 0 0,-1-1 0 0 0,0 2 0 0 0,0-1 1 0 0,-1 0-1 0 0,0 1 0 0 0,0 0 0 0 0,-1 1 0 0 0,1-1 0 0 0,-2 1 0 0 0,1 1 0 0 0,0-1 0 0 0,-1 1 1 0 0,0 1-1 0 0,-1-1 0 0 0,1 1 0 0 0,-1 1 0 0 0,1 0 0 0 0,-1 0 0 0 0,0 0 0 0 0,0 1 0 0 0,-1 1 1 0 0,1-1-1 0 0,0 1 0 0 0,-5 1 20 0 0,-1 1-269 0 0,-1 0 1 0 0,1 1 0 0 0,-1 0-1 0 0,1 2 1 0 0,0 0-1 0 0,0 0 1 0 0,1 1-1 0 0,-1 1 1 0 0,1 1-1 0 0,1 0 1 0 0,-1 1 0 0 0,-11 8 268 0 0,-88 74-5366 0 0,84-64 309 0 0,10-3-6179 0 0</inkml:trace>
  <inkml:trace contextRef="#ctx0" brushRef="#br0" timeOffset="369.851">44 1061 8818 0 0,'0'0'2111'0'0,"0"0"-249"0"0,0 0-155 0 0,0 0-119 0 0,0 0-141 0 0,0 0-88 0 0,0 0-171 0 0,0 0-212 0 0,0 0-219 0 0,0 0-220 0 0,0 0-145 0 0,0 0-85 0 0,0 0-31 0 0,-1-2-8 0 0,1 1-237 0 0,0 0 0 0 0,0 1 1 0 0,0-1-1 0 0,0 0 0 0 0,0 1 0 0 0,1-1 1 0 0,-1 1-1 0 0,0-1 0 0 0,0 0 0 0 0,0 1 0 0 0,0-1 1 0 0,1 1-1 0 0,-1-1 0 0 0,0 1 0 0 0,1-1 1 0 0,-1 1-1 0 0,0-1 0 0 0,1 1 0 0 0,-1-1 0 0 0,0 1 1 0 0,1-1-1 0 0,-1 1 0 0 0,1-1 0 0 0,-1 1 0 0 0,1 0 1 0 0,-1-1-1 0 0,1 1 0 0 0,0 0 0 0 0,-1 0 1 0 0,1-1-1 0 0,-1 1 0 0 0,1 0 0 0 0,-1 0 0 0 0,1 0 1 0 0,0 0-1 0 0,-1-1 0 0 0,1 1 0 0 0,0 0 1 0 0,-1 0-1 0 0,1 0 0 0 0,-1 1 0 0 0,1-1 0 0 0,0 0 1 0 0,-1 0-1 0 0,1 0 0 0 0,-1 0 0 0 0,1 0 0 0 0,0 1 1 0 0,-1-1-1 0 0,1 0 0 0 0,-1 1 0 0 0,1-1 1 0 0,-1 0-1 0 0,1 1-31 0 0,10-1 182 0 0,165-6 1656 0 0,-36 5-1024 0 0,-128 2-763 0 0,-1 0 1 0 0,0 1-1 0 0,1 1 1 0 0,-1 0-1 0 0,0 0 1 0 0,-1 1-1 0 0,1 1 1 0 0,-1-1-1 0 0,3 3-51 0 0,28 11 269 0 0,41 0 170 0 0,-70-41-6029 0 0,-11 7 551 0 0,0 9-629 0 0,0-1-6175 0 0</inkml:trace>
  <inkml:trace contextRef="#ctx0" brushRef="#br0" timeOffset="836.272">308 384 8642 0 0,'0'0'3050'0'0,"0"0"-919"0"0,0 0-469 0 0,0 0-107 0 0,0 0 33 0 0,0 0-12 0 0,0 0-145 0 0,0 0-265 0 0,0 0-262 0 0,0 0-212 0 0,0 0-130 0 0,0 0-37 0 0,0 0-74 0 0,-3-4-50 0 0,-5-11-45 0 0,-11 24 494 0 0,-51 48-566 0 0,63-50-45 0 0,12-12-38 0 0,19-21 52 0 0,-14 15-226 0 0,13-20 453 0 0,-51 61-699 0 0,6-2-180 0 0,17-6-2906 0 0,13-14-7992 0 0,-3-8-501 0 0</inkml:trace>
  <inkml:trace contextRef="#ctx0" brushRef="#br0" timeOffset="1684.474">781 523 0 0 0,'0'0'1235'0'0,"0"0"555"0"0,0 0 127 0 0,0 0-47 0 0,0 0-32 0 0,0 0-22 0 0,0 0-93 0 0,0 0-148 0 0,0 0-129 0 0,0 0-207 0 0,0 0-155 0 0,0 0-72 0 0,0 0-92 0 0,0-4-67 0 0,0-8-374 0 0,0 3 4954 0 0,17 2-4535 0 0,12-5-633 0 0,0 1-1 0 0,1 1 1 0 0,0 2-1 0 0,1 0 1 0 0,-1 3-1 0 0,4 0-264 0 0,-5 7 6 0 0,-29-1 6 0 0,-10 29 54 0 0,-27 19 48 0 0,30-42-99 0 0,1 0-1 0 0,0-1 1 0 0,1 2-1 0 0,0-1 0 0 0,0 1 1 0 0,0 0-1 0 0,1 0 0 0 0,0 0 1 0 0,1 0-1 0 0,0 1 1 0 0,-1 5-15 0 0,3-11 6 0 0,1 0 0 0 0,0 0 0 0 0,0 0 0 0 0,1 0 0 0 0,-1 0 0 0 0,1 0 0 0 0,-1 0 0 0 0,1 0 0 0 0,0 0 1 0 0,0 0-1 0 0,0 0 0 0 0,0-1 0 0 0,1 1 0 0 0,-1 0 0 0 0,1-1 0 0 0,0 1 0 0 0,0-1 0 0 0,0 0 1 0 0,0 1-1 0 0,0-1 0 0 0,0 0 0 0 0,0 0 0 0 0,1 0 0 0 0,-1-1 0 0 0,1 1 0 0 0,0 0 0 0 0,-1-1 0 0 0,1 0 1 0 0,0 0-1 0 0,0 0 0 0 0,0 0 0 0 0,0 0 0 0 0,0 0 0 0 0,2 0-6 0 0,110 10-341 0 0,-104-11-486 0 0,50-4-521 0 0,-42-3-3160 0 0,-4-4-4836 0 0,-12 7-2271 0 0</inkml:trace>
  <inkml:trace contextRef="#ctx0" brushRef="#br0" timeOffset="2478.362">1208 166 9418 0 0,'0'0'1952'0'0,"0"0"-259"0"0,0 0-197 0 0,0 0-21 0 0,0 0-8 0 0,0 0-51 0 0,0 0-126 0 0,0 0-179 0 0,0 0-212 0 0,0 0-175 0 0,0 0-144 0 0,0 0-112 0 0,-7-6-60 0 0,-20-18-50 0 0,20 17-66 0 0,7 7-74 0 0,0 0-39 0 0,0 0-51 0 0,9 0 122 0 0,8 2-73 0 0,0 0 0 0 0,-1 1 1 0 0,1 1-1 0 0,-1 0 0 0 0,1 1 1 0 0,-1 1-1 0 0,-1 0 0 0 0,1 1 1 0 0,-1 1-1 0 0,0 1-177 0 0,-9-3 47 0 0,1 1 0 0 0,-1 0 0 0 0,0 0 0 0 0,-1 0 0 0 0,0 1 0 0 0,0 0 0 0 0,-1 0 0 0 0,0 0 0 0 0,0 0 0 0 0,-1 1 0 0 0,0-1 0 0 0,-1 1-1 0 0,1 0 1 0 0,-2 0 0 0 0,1 0 0 0 0,-1 0 0 0 0,-1 0 0 0 0,0 0 0 0 0,0 1 0 0 0,0-1 0 0 0,-1 0 0 0 0,-2 6-47 0 0,3 5 46 0 0,-17 551 150 0 0,-18-254-186 0 0,-6-155 51 0 0,22-100 39 0 0,17-41-68 0 0,2-20-7 0 0,0-1-11 0 0,0 0-1 0 0,0 0-2 0 0,0 0 5 0 0,0 0 5 0 0,0 0-4 0 0,0 0-2 0 0,0 0 0 0 0,0 0 17 0 0,0 0-2 0 0,0 0 16 0 0,0 0 8 0 0,0 0-2 0 0,0 0-10 0 0,0 0 16 0 0,0 0 5 0 0,0 0-3 0 0,0 0 8 0 0,0 0-1 0 0,0 0 5 0 0,-99-2 545 0 0,-177 12-3741 0 0,139 5-307 0 0,83-11 254 0 0,1 2-3316 0 0,26-2-4890 0 0</inkml:trace>
  <inkml:trace contextRef="#ctx0" brushRef="#br0" timeOffset="4651.202">1578 932 2601 0 0,'0'0'2934'0'0,"0"0"-1197"0"0,0 0-415 0 0,0 0 7 0 0,0 0 66 0 0,0 0 68 0 0,0 0-101 0 0,0 0-195 0 0,0 0-200 0 0,0 0-250 0 0,0 0-202 0 0,-6 2-107 0 0,-16 6 70 0 0,48 15 2384 0 0,-4-18-2511 0 0,0 0 1 0 0,0-1-1 0 0,0-2 1 0 0,1 0-1 0 0,-1-1 1 0 0,0-1 0 0 0,1-1-1 0 0,-1-1 1 0 0,0-2-1 0 0,0 0 1 0 0,0-1-1 0 0,0-1 1 0 0,-1-1 0 0 0,0 0-1 0 0,0-2 1 0 0,8-5-352 0 0,-8 6 97 0 0,-1 0-1 0 0,0-1 1 0 0,0-1 0 0 0,-1-1 0 0 0,0-1 0 0 0,-1-1-1 0 0,-1 0 1 0 0,0-1 0 0 0,0-1 0 0 0,13-16-97 0 0,-28 28 8 0 0,0 0 0 0 0,0 0 0 0 0,-1-1 0 0 0,1 1 0 0 0,-1 0 0 0 0,0-1 0 0 0,1 1 0 0 0,-2-1 0 0 0,1 0 0 0 0,0 1 0 0 0,-1-1 0 0 0,1 0 0 0 0,-1 0 0 0 0,0 1 0 0 0,-1-1 0 0 0,1 0 0 0 0,0 1 0 0 0,-1-1 0 0 0,0 0 0 0 0,0 1 0 0 0,0-1 0 0 0,0 1 0 0 0,-1-1 0 0 0,1 1 0 0 0,-1 0 0 0 0,0 0 0 0 0,0-1 0 0 0,0 1 0 0 0,-1 0 0 0 0,1 1 0 0 0,0-1 0 0 0,-1 0 0 0 0,0 1 0 0 0,0-1 0 0 0,0 1 0 0 0,0 0 0 0 0,0 0 0 0 0,0 0 0 0 0,0 1 0 0 0,-1-1 0 0 0,1 1 0 0 0,-1-1 0 0 0,1 1 0 0 0,-1 0 0 0 0,0 1 0 0 0,1-1 0 0 0,-1 1 0 0 0,-1-1-8 0 0,-12-2-30 0 0,-1 0 0 0 0,1 2-1 0 0,-1 0 1 0 0,0 1 0 0 0,0 0 0 0 0,0 2-1 0 0,1 0 1 0 0,-1 1 0 0 0,1 1 0 0 0,0 0-1 0 0,0 1 1 0 0,0 1 0 0 0,0 1 0 0 0,1 0-1 0 0,0 1 1 0 0,-7 6 30 0 0,-9 6-17 0 0,1 1-1 0 0,1 2 1 0 0,1 1 0 0 0,1 1-1 0 0,2 1 1 0 0,0 2 0 0 0,-7 11 17 0 0,27-32 6 0 0,-1 0 0 0 0,2 0 1 0 0,-1 0-1 0 0,1 1 1 0 0,1-1-1 0 0,-1 1 1 0 0,1 1-1 0 0,0-1 0 0 0,1 0 1 0 0,0 1-1 0 0,1 0 1 0 0,-1-1-1 0 0,2 1 1 0 0,-1 0-1 0 0,1 0 0 0 0,0 1 1 0 0,1-1-1 0 0,0 0 1 0 0,1 0-1 0 0,0 0 1 0 0,0 0-1 0 0,1 0 0 0 0,0 0 1 0 0,1-1-1 0 0,0 1 1 0 0,0-1-1 0 0,0 1 0 0 0,1-1 1 0 0,1 0-1 0 0,0 0 1 0 0,0-1-1 0 0,0 1 1 0 0,6 5-7 0 0,7-1 51 0 0,1 0 0 0 0,0-1 1 0 0,1-1-1 0 0,0-1 0 0 0,1 0 1 0 0,0-2-1 0 0,0 0 0 0 0,1-2 1 0 0,0 0-1 0 0,0-1 0 0 0,0-1 0 0 0,0-2 1 0 0,0 0-1 0 0,1-1 0 0 0,-1-1 1 0 0,9-2-52 0 0,-7 3-35 0 0,40-17-1168 0 0,-47 3-2619 0 0,-4-3-5010 0 0,-9 9-3337 0 0</inkml:trace>
  <inkml:trace contextRef="#ctx0" brushRef="#br0" timeOffset="5136.719">2301 1164 16588 0 0,'0'0'1141'0'0,"0"0"-261"0"0,0 0-24 0 0,0 0 102 0 0,0 0 62 0 0,0 0-33 0 0,0 0-189 0 0,0 0-204 0 0,0 0-172 0 0,0 0-114 0 0,0 0-79 0 0,0 0-43 0 0,0 0-6 0 0,-2 28-11 0 0,-6 84-12 0 0,11-50 188 0 0,4-55 1563 0 0,0-28-949 0 0,0-2-908 0 0,0 0 0 0 0,2 1 0 0 0,0 0 0 0 0,2 0 0 0 0,0 1-1 0 0,1 0 1 0 0,1 1 0 0 0,1 1 0 0 0,1 0 0 0 0,12-12-51 0 0,67-42 87 0 0,-92 74-88 0 0,0-1 0 0 0,1 1 0 0 0,-1 0 0 0 0,0 1 0 0 0,0-1 0 0 0,0 0 0 0 0,0 1 0 0 0,0-1 0 0 0,0 1 0 0 0,0-1 0 0 0,0 1 0 0 0,-1 0 0 0 0,1 0 0 0 0,-1 0 0 0 0,1 0 0 0 0,-1 0 0 0 0,0 0 0 0 0,0 0 0 0 0,0 0 0 0 0,0 1 0 0 0,0-1 0 0 0,0 0 0 0 0,0 1 0 0 0,-1-1 0 0 0,1 1 0 0 0,-1-1 0 0 0,0 0 0 0 0,0 1 0 0 0,0 1 1 0 0,2 1-6 0 0,3 33-9 0 0,16 34-314 0 0,-12-105-8805 0 0,-9 23 3089 0 0,0 2-5486 0 0</inkml:trace>
  <inkml:trace contextRef="#ctx0" brushRef="#br0" timeOffset="5669.412">1773 343 5569 0 0,'0'0'1841'0'0,"0"0"-378"0"0,0 0-39 0 0,0 0 147 0 0,0 0 87 0 0,0 0-67 0 0,0 0-168 0 0,0 0-185 0 0,0 0-152 0 0,0 0-118 0 0,0 0-84 0 0,0 0-91 0 0,0 0-95 0 0,-7-2-83 0 0,-20-5-76 0 0,20 5-40 0 0,7 2-51 0 0,0 0-51 0 0,14-3 1206 0 0,4-2-1372 0 0,0-1-1 0 0,-1 0 1 0 0,0-2-1 0 0,-1 0 1 0 0,1 0-1 0 0,-1-2 1 0 0,-1 0-1 0 0,0 0 1 0 0,0-2-1 0 0,-1 0 0 0 0,-1-1 1 0 0,0 0-1 0 0,9-12-230 0 0,77-127 386 0 0,-84 122-235 0 0,-15 30-134 0 0,0 0-25 0 0,0 0-22 0 0,0 0-17 0 0,0 0-12 0 0,7 15-155 0 0,46 70 315 0 0,64 127-72 0 0,-102-196-1147 0 0,-7-12-2666 0 0,0-1-4250 0 0,-4 0-4291 0 0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37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503 782 2008 0 0,'0'0'2928'0'0,"0"0"-1052"0"0,0 0-324 0 0,0 0 97 0 0,0 0 187 0 0,0 0 18 0 0,0 0-123 0 0,0 0-256 0 0,0 0-344 0 0,0 0-183 0 0,0 0-165 0 0,-5-4-104 0 0,-13-13-36 0 0,13 13-37 0 0,5 4-20 0 0,0 0-38 0 0,0 0-40 0 0,0 0-81 0 0,0 0-78 0 0,0 0-63 0 0,0 0-85 0 0,0 0-29 0 0,0 8 135 0 0,-17 406 462 0 0,18-400-44 0 0,5-39 935 0 0,-2 4-1786 0 0,17-35 160 0 0,1 1-1 0 0,4 1 0 0 0,1 1 1 0 0,3 1-1 0 0,14-16-33 0 0,-30 50 9 0 0,0 0 0 0 0,2 1-1 0 0,0 1 1 0 0,0 0 0 0 0,2 1 0 0 0,0 1-1 0 0,3-2-8 0 0,-19 15 0 0 0,-1 0-1 0 0,1 0 1 0 0,0 0-1 0 0,0 0 1 0 0,-1 0-1 0 0,1 0 1 0 0,0 0-1 0 0,0 1 1 0 0,0-1-1 0 0,0 1 1 0 0,0-1-1 0 0,0 1 1 0 0,0 0-1 0 0,0 0 1 0 0,0 0-1 0 0,0 0 1 0 0,0 0-1 0 0,0 0 1 0 0,0 0-1 0 0,0 1 1 0 0,0-1-1 0 0,0 1 1 0 0,0 0-1 0 0,0-1 0 0 0,0 1 1 0 0,-1 0-1 0 0,1 0 1 0 0,0 0-1 0 0,0 0 1 0 0,-1 0-1 0 0,1 1 1 0 0,-1-1-1 0 0,1 0 1 0 0,-1 1-1 0 0,0-1 1 0 0,1 1-1 0 0,0 1 1 0 0,36 75 91 0 0,-29-58-44 0 0,27 67 57 0 0,-56-112-4386 0 0,2 6-5244 0 0,14 15-1995 0 0</inkml:trace>
  <inkml:trace contextRef="#ctx0" brushRef="#br0" timeOffset="636.389">575 429 3169 0 0,'0'0'1197'0'0,"0"0"2"0"0,0 0 221 0 0,0 0 302 0 0,0 0 176 0 0,0 0-64 0 0,0 0-237 0 0,0 0-263 0 0,0 0-198 0 0,0 0-106 0 0,0 0-35 0 0,0 0-24 0 0,0 0-77 0 0,-3-3-89 0 0,-7-6-88 0 0,8 6-112 0 0,2 3-67 0 0,0 0-54 0 0,0 0-53 0 0,-10 12 1125 0 0,-65 49-1244 0 0,74-60-292 0 0,0-1 7 0 0,1 3-7 0 0,0-3 7 0 0,0 0 14 0 0,0 0 0 0 0,0 0 31 0 0,0 0 31 0 0,0 0 9 0 0,0 0 52 0 0,29-43 759 0 0,-6 13-768 0 0,-23 30-90 0 0,0 0 7 0 0,0 0-5 0 0,0 0-21 0 0,0 0 0 0 0,0 0-8 0 0,0 0-12 0 0,0 0-9 0 0,0 0-5 0 0,0 0-17 0 0,0 0-6 0 0,18-3-8490 0 0,-7 2 364 0 0,-7 1-2683 0 0</inkml:trace>
  <inkml:trace contextRef="#ctx0" brushRef="#br0" timeOffset="2520.761">827 352 1176 0 0,'0'0'2178'0'0,"0"0"75"0"0,0 0 26 0 0,0 0-80 0 0,0 0-204 0 0,0 0-245 0 0,0 0-226 0 0,0 0-182 0 0,0 0-102 0 0,0 0-107 0 0,0 0-96 0 0,0 0-109 0 0,0 0-116 0 0,9 15 5096 0 0,-29 25-5973 0 0,19-41 1288 0 0,20-25-1105 0 0,-19 24-134 0 0,0 1 2 0 0,0 1 7 0 0,0 0 12 0 0,0 0 6 0 0,0 0 8 0 0,0 0-9 0 0,0 0-6 0 0,0 0-12 0 0,0 0 10 0 0,0 0-12 0 0,0 0-15 0 0,0 0 8 0 0,0 0 11 0 0,0 0 9 0 0,-8 12-3573 0 0,1 11-949 0 0,4-7-4458 0 0,1-8-2738 0 0</inkml:trace>
  <inkml:trace contextRef="#ctx0" brushRef="#br0" timeOffset="11095.317">339 179 0 0 0,'0'0'902'0'0,"0"0"144"0"0,0 0 7 0 0,0 0-96 0 0,0 0-126 0 0,0 0-40 0 0,0 0 22 0 0,0 0 93 0 0,14-23 125 0 0,44-69 76 0 0,-40 52 2272 0 0,-20 33-1872 0 0,1 5-1240 0 0,0 1 0 0 0,0-1 0 0 0,0 1 0 0 0,-1 0 0 0 0,1 0 0 0 0,-1 0 0 0 0,1 0 0 0 0,-1 0 0 0 0,1 0 0 0 0,-1 0 0 0 0,1 0 0 0 0,-1 1 0 0 0,0-1 0 0 0,1 1 0 0 0,-1-1 0 0 0,0 1 0 0 0,0-1 0 0 0,1 1 0 0 0,-1 0 0 0 0,0 0 0 0 0,0 0-1 0 0,1 0 1 0 0,-1 0 0 0 0,0 1 0 0 0,0-1 0 0 0,1 0 0 0 0,-1 1-267 0 0,-2-1 280 0 0,-3 1-157 0 0,0 0 0 0 0,0 1 0 0 0,0 0-1 0 0,0 1 1 0 0,0 0 0 0 0,0-1 0 0 0,1 2-1 0 0,0-1 1 0 0,0 1 0 0 0,0 0 0 0 0,0 1-1 0 0,0-1 1 0 0,1 1 0 0 0,-3 2-123 0 0,-12 10 314 0 0,9-5-231 0 0,0 0 0 0 0,1 1 0 0 0,0 1 0 0 0,1 0 0 0 0,1 0 0 0 0,0 1 0 0 0,0 0 0 0 0,2 0 0 0 0,0 1 0 0 0,1-1 0 0 0,0 1 0 0 0,1 4-83 0 0,-40 156 923 0 0,-16 153-923 0 0,39 41 576 0 0,-8-197-245 0 0,27-106 885 0 0,2-67-1201 0 0,0 22 282 0 0,-4 62 319 0 0,4-83-608 0 0,0-1 1 0 0,0 0 10 0 0,0 0 15 0 0,0 0-6 0 0,0 0 4 0 0,0 0 8 0 0,0 0 5 0 0,0 0 0 0 0,0 0 9 0 0,0 0-24 0 0,0 0-6 0 0,0 0 2 0 0,0 0 2 0 0,0 0-6 0 0,0 0 14 0 0,0 0-6 0 0,0 0-36 0 0,0 0 20 0 0,0 0-2 0 0,0 0 9 0 0,0 0 20 0 0,0 0-19 0 0,0 0 7 0 0,0 0-12 0 0,0 0 11 0 0,0 0 4 0 0,0 0-1 0 0,17-4 122 0 0,179-47 552 0 0,-159 52-1678 0 0,-22 15-7030 0 0,-13-11-3978 0 0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33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66 6089 0 0,'0'0'2928'0'0,"0"0"-924"0"0,0 0-565 0 0,0 0-144 0 0,0 0-32 0 0,0 0-103 0 0,0 0-193 0 0,0 0-240 0 0,0 0-208 0 0,0 0-117 0 0,0 0 13 0 0,0 0 65 0 0,1 5 71 0 0,-1 0-370 0 0,1 1-1 0 0,-1-1 1 0 0,1 1-1 0 0,-2-1 1 0 0,1 1-1 0 0,0-1 1 0 0,-1 0-1 0 0,0 1 1 0 0,-1-1-1 0 0,1 0 1 0 0,-1 0-1 0 0,0 0 1 0 0,0 0-1 0 0,-1 1-180 0 0,-22 28 294 0 0,-2-1 0 0 0,-1-1 0 0 0,-2-1 0 0 0,0-2 0 0 0,-3-1-1 0 0,-3 1-293 0 0,-4 5 242 0 0,36-30-201 0 0,0 1 1 0 0,1-1 0 0 0,0 1 0 0 0,0 0 0 0 0,0 0-1 0 0,0 0 1 0 0,1 0 0 0 0,0 0 0 0 0,0 1 0 0 0,0-1-1 0 0,1 1 1 0 0,0-1 0 0 0,0 1 0 0 0,0 0 0 0 0,1-1 0 0 0,0 1-1 0 0,0 0 1 0 0,0-1 0 0 0,1 1 0 0 0,0-1 0 0 0,0 1-1 0 0,0 0 1 0 0,2 3-42 0 0,-2-5 15 0 0,0 0 1 0 0,1 1-1 0 0,0-1 0 0 0,0 0 1 0 0,0 0-1 0 0,1 0 0 0 0,-1 0 0 0 0,1 0 1 0 0,0 0-1 0 0,0-1 0 0 0,0 1 1 0 0,0-1-1 0 0,1 0 0 0 0,-1 0 0 0 0,1 0 1 0 0,0-1-1 0 0,0 1 0 0 0,0-1 1 0 0,0 0-1 0 0,0 0 0 0 0,1 0 0 0 0,-1-1 1 0 0,1 1-1 0 0,-1-1 0 0 0,4 0-15 0 0,121 10 459 0 0,-114-11-406 0 0,243-27 473 0 0,-258 27-474 0 0,0 0-20 0 0,0 0 23 0 0,0 0 19 0 0,0 0-21 0 0,-3-27 390 0 0,-19-67-203 0 0,-26-20 30 0 0,-10-48-80 0 0,-17-19-340 0 0,72 173 428 0 0,7 0-9283 0 0,1 8-333 0 0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3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429 7 0 0 0,'0'0'584'0'0,"0"0"427"0"0,0 0 153 0 0,0 0 37 0 0,0 0-9 0 0,0 0-53 0 0,0 0-78 0 0,0 0-63 0 0,0 0-57 0 0,2-1 2 0 0,8-4 47 0 0,-7 4 71 0 0,-3 1 58 0 0,0 0 15 0 0,0 0-22 0 0,0 0-82 0 0,0 0-86 0 0,0 0-111 0 0,0 0-110 0 0,-4 1 2709 0 0,-15 2-3115 0 0,0-2-200 0 0,0 1-1 0 0,0 1 1 0 0,1 1 0 0 0,-1 1 0 0 0,1 0 0 0 0,0 1-1 0 0,-15 8-116 0 0,25-10 48 0 0,-1 1 0 0 0,2-1 0 0 0,-1 2 0 0 0,0-1 0 0 0,1 1 0 0 0,0 0-1 0 0,1 0 1 0 0,-1 1 0 0 0,1 0 0 0 0,0 0 0 0 0,1 0 0 0 0,0 1 0 0 0,0 0-1 0 0,1 0 1 0 0,0 0 0 0 0,0 0 0 0 0,1 1 0 0 0,-1 1-48 0 0,-30 168 624 0 0,31-145-529 0 0,-16 330 638 0 0,-24-150-317 0 0,36-183-357 0 0,7-30-55 0 0,0 0-4 0 0,-4 8 491 0 0,-14 22 68 0 0,11 28 740 0 0,-3-3-615 0 0,51-71-231 0 0,236-49-84 0 0,-252 61-235 0 0,-15 2-1486 0 0,-31 1-2008 0 0,8 1-727 0 0,7 0-3434 0 0,2 0-4407 0 0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4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48 165 14699 0 0,'0'0'2047'0'0,"0"0"-820"0"0,0 0-368 0 0,0 0 17 0 0,0 0 80 0 0,0 0 9 0 0,0 0-124 0 0,0 0-171 0 0,0 0-154 0 0,0 0-118 0 0,0 0-53 0 0,0 0-39 0 0,0 0-22 0 0,-6 29-9 0 0,-20 91-24 0 0,20 12 524 0 0,-4 76 1897 0 0,53-391-2004 0 0,-32 142-659 0 0,2 0 0 0 0,2 1 0 0 0,1 1 0 0 0,2 0 0 0 0,2 1 0 0 0,1 2 0 0 0,2 0 0 0 0,2 1 0 0 0,1 1 0 0 0,8-6-9 0 0,-30 36-5 0 0,0-1 1 0 0,1 1-1 0 0,-1 0 1 0 0,1 0-1 0 0,0 0 1 0 0,0 0-1 0 0,0 1 1 0 0,1 0-1 0 0,-1 0 1 0 0,1 1-1 0 0,-1-1 1 0 0,1 1-1 0 0,0 0 1 0 0,0 1-1 0 0,0 0 1 0 0,0 0-1 0 0,0 0 1 0 0,0 0-1 0 0,6 1 5 0 0,-8 3-2 0 0,-1 0 0 0 0,0 1 0 0 0,0-1 0 0 0,-1 1 0 0 0,1-1-1 0 0,-1 1 1 0 0,1 0 0 0 0,-1 0 0 0 0,0 0 0 0 0,-1 0 0 0 0,1 0-1 0 0,-1 1 1 0 0,0-1 0 0 0,0 0 0 0 0,0 1 0 0 0,0-1 0 0 0,-1 1-1 0 0,0-1 1 0 0,0 1 0 0 0,0-1 0 0 0,-1 1 0 0 0,1-1 0 0 0,-1 1-1 0 0,0-1 1 0 0,0 0 0 0 0,-1 1 0 0 0,1-1 0 0 0,-1 0 0 0 0,-1 2 2 0 0,-14 36-95 0 0,-7 24-31 0 0,18-19-3126 0 0,18-37-4898 0 0,-6-6-3350 0 0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7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67 2729 0 0,'0'0'2435'0'0,"0"0"-948"0"0,0 0-338 0 0,0 0 66 0 0,0 0 186 0 0,0 0 119 0 0,0 0-16 0 0,0 0-138 0 0,0 0-158 0 0,0 0-97 0 0,0 0-77 0 0,0 0-41 0 0,12-4-35 0 0,33-10-72 0 0,-27 10 1992 0 0,-17 4-2329 0 0,-1 0-85 0 0,10-1 756 0 0,47-15-939 0 0,-41 10-174 0 0,0 1 0 0 0,0 0-1 0 0,0 2 1 0 0,0 0 0 0 0,1 0 0 0 0,-1 2 0 0 0,1 0 0 0 0,0 1 0 0 0,4 1-107 0 0,-19-1 0 0 0,-1 0 1 0 0,1 1-1 0 0,0-1 0 0 0,0 1 1 0 0,0 0-1 0 0,-1 0 1 0 0,1-1-1 0 0,-1 1 1 0 0,1 0-1 0 0,0 1 0 0 0,-1-1 1 0 0,0 0-1 0 0,1 0 1 0 0,-1 1-1 0 0,0-1 0 0 0,1 0 1 0 0,-1 1-1 0 0,0-1 1 0 0,0 1-1 0 0,0 0 0 0 0,0-1 1 0 0,-1 1-1 0 0,1 0 1 0 0,0-1-1 0 0,-1 1 0 0 0,1 0 1 0 0,-1 0-1 0 0,0 0 1 0 0,1 0-1 0 0,-1 0 0 0 0,0-1 1 0 0,0 1-1 0 0,0 0 1 0 0,0 0-1 0 0,-1 0 1 0 0,1 1-1 0 0,-23 66 22 0 0,-111 85 115 0 0,113-136-125 0 0,0 2 0 0 0,1 1-1 0 0,2 0 1 0 0,0 2 0 0 0,1 0 0 0 0,2 0-1 0 0,0 2 1 0 0,1 0 0 0 0,-9 26-12 0 0,21-44 36 0 0,0-1 0 0 0,0 1 0 0 0,1 0 0 0 0,0 0 0 0 0,0 1 0 0 0,0-1 0 0 0,1 0 0 0 0,1 0 0 0 0,-1 0-1 0 0,1 0 1 0 0,0 0 0 0 0,1 0 0 0 0,-1 0 0 0 0,1 0 0 0 0,1 0 0 0 0,-1-1 0 0 0,1 1 0 0 0,0-1 0 0 0,1 0 0 0 0,0 1 0 0 0,0-2 0 0 0,0 1 0 0 0,1 0 0 0 0,-1-1 0 0 0,1 0 0 0 0,2 1-36 0 0,2-1 86 0 0,1-1 1 0 0,0 0-1 0 0,0 0 1 0 0,0-1-1 0 0,0-1 1 0 0,1 0-1 0 0,-1 0 1 0 0,1-1-1 0 0,-1 0 1 0 0,1 0-1 0 0,0-2 0 0 0,-1 1 1 0 0,1-1-1 0 0,-1-1 1 0 0,1 0-1 0 0,-1 0 1 0 0,0-1-1 0 0,0-1 1 0 0,9-3-87 0 0,-4 1-301 0 0,20-15-845 0 0,-28 8-3175 0 0,-1-5-3973 0 0,-4 10-3779 0 0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7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50 188 12859 0 0,'0'0'2830'0'0,"0"0"-1761"0"0,0 0-607 0 0,0 0 110 0 0,0 0 201 0 0,0 0 135 0 0,0 0-15 0 0,0 0-166 0 0,0 0-215 0 0,0 0-150 0 0,-8 32-90 0 0,-25 98-65 0 0,24-49 291 0 0,9-1 930 0 0,0-79-1279 0 0,0-1 54 0 0,0 0 45 0 0,0 0 45 0 0,0 0 59 0 0,0 0 30 0 0,0 0 15 0 0,1-16 704 0 0,4-7-1033 0 0,1 0-1 0 0,1 0 1 0 0,1 1 0 0 0,1 1 0 0 0,1-1 0 0 0,0 1 0 0 0,2 1 0 0 0,1 0 0 0 0,4-5-68 0 0,-6 8 26 0 0,3-7 7 0 0,1 0 0 0 0,1 1 0 0 0,1 1 0 0 0,2 1 0 0 0,0 0 0 0 0,1 2 0 0 0,0 0 0 0 0,2 1-1 0 0,0 1 1 0 0,22-12-33 0 0,-34 23 37 0 0,-9 5-36 0 0,0-1-1 0 0,-1 1 0 0 0,1 0 0 0 0,0 0 0 0 0,0 0 1 0 0,0 0-1 0 0,0 1 0 0 0,0-1 0 0 0,0 0 0 0 0,0 0 1 0 0,0 1-1 0 0,1-1 0 0 0,-1 0 0 0 0,0 1 1 0 0,0-1-1 0 0,1 1 0 0 0,-1 0 0 0 0,0-1 0 0 0,0 1 1 0 0,1 0-1 0 0,-1 0 0 0 0,0 0 0 0 0,1 0 1 0 0,-1 0-1 0 0,0 0 0 0 0,1 0 0 0 0,-1 0 0 0 0,0 0 1 0 0,1 1-1 0 0,-1-1 0 0 0,0 1 0 0 0,0-1 1 0 0,1 1-1 0 0,-1-1 0 0 0,0 1 0 0 0,0 0 0 0 0,0-1 1 0 0,0 1-1 0 0,0 0 0 0 0,0 0 0 0 0,0 0 0 0 0,0 0 1 0 0,0 0-1 0 0,0 0 0 0 0,0 1 0 0 0,2 11 11 0 0,0 0 1 0 0,-2 0-1 0 0,0 0 0 0 0,0 1 1 0 0,-1-1-1 0 0,0 0 0 0 0,-2 1 0 0 0,1-1 1 0 0,-2 0-1 0 0,0 0-11 0 0,-5 69 36 0 0,8-33-213 0 0,3-71-11043 0 0,-3 18-273 0 0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8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4 14627 0 0,'0'0'1431'0'0,"0"0"-100"0"0,0 0 3 0 0,0 0 89 0 0,0 0-14 0 0,0 0-155 0 0,0 0-282 0 0,0 0-272 0 0,0 0-181 0 0,0 0-130 0 0,0 0-91 0 0,0 0-43 0 0,0 0-18 0 0,-16 15 614 0 0,-28 18-495 0 0,113-84 279 0 0,-69 50-595 0 0,0 1 4 0 0,0 0 9 0 0,0 0-5 0 0,0 0-28 0 0,-18 14 25 0 0,-6 5 58 0 0,24-19-87 0 0,0 0 3 0 0,0 0 6 0 0,0 0-16 0 0,0 0-11 0 0,0 0 0 0 0,0 0-30 0 0,0 0-49 0 0,0 0-87 0 0,0 0-92 0 0,17 0-2630 0 0,-8 1 860 0 0,-4 2-2499 0 0,-1 1-7167 0 0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28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1647 545 8658 0 0,'0'0'2188'0'0,"0"0"-1171"0"0,0 0-528 0 0,0 0 74 0 0,0 0 292 0 0,0 0 257 0 0,0 0 89 0 0,0 0-90 0 0,0 0-208 0 0,0 0-173 0 0,0 0-150 0 0,-26-14-119 0 0,-82-43-63 0 0,48 42 121 0 0,48 16-389 0 0,-52 3 115 0 0,1 3 0 0 0,0 2 0 0 0,1 3-1 0 0,0 3 1 0 0,0 2 0 0 0,2 4 0 0 0,-25 12-245 0 0,26-4 105 0 0,59-28-104 0 0,0 0 0 0 0,0 1 1 0 0,0-1-1 0 0,0 0 0 0 0,0 0 0 0 0,1 0 0 0 0,-1 0 0 0 0,0 1 0 0 0,1-1 0 0 0,-1 0 0 0 0,0 0 1 0 0,1 0-1 0 0,-1 0 0 0 0,1 0 0 0 0,0 0 0 0 0,-1 0 0 0 0,1 0 0 0 0,0 0 0 0 0,-1 0 1 0 0,1 0-1 0 0,0 0 0 0 0,0-1 0 0 0,0 1 0 0 0,0 0 0 0 0,0-1 0 0 0,0 1 0 0 0,0 0 0 0 0,0-1 1 0 0,0 1-1 0 0,0-1 0 0 0,1 1-1 0 0,-1-1 5 0 0,14 8 28 0 0,0 0-1 0 0,1-1 0 0 0,0-1 1 0 0,0-1-1 0 0,1 0 0 0 0,-1-1 1 0 0,1-1-1 0 0,0 0 1 0 0,3-1-33 0 0,27 6 47 0 0,-12-2-26 0 0,-16-3 3 0 0,-1 0 1 0 0,0 1 0 0 0,1 1 0 0 0,-1 1 0 0 0,-1 0-1 0 0,17 9-24 0 0,-32-14 6 0 0,-1 0-1 0 0,1 0 1 0 0,-1 0-1 0 0,1 0 0 0 0,-1 0 1 0 0,0 1-1 0 0,1-1 1 0 0,-1 0-1 0 0,0 1 1 0 0,0-1-1 0 0,0 1 0 0 0,0-1 1 0 0,0 1-1 0 0,0-1 1 0 0,0 1-1 0 0,-1-1 1 0 0,1 1-1 0 0,-1 0 0 0 0,1 0 1 0 0,-1-1-1 0 0,1 1 1 0 0,-1 0-1 0 0,0 0 1 0 0,0-1-1 0 0,0 1 0 0 0,0 0 1 0 0,0 0-1 0 0,0 0 1 0 0,-1-1-1 0 0,1 1 1 0 0,-1 0-1 0 0,1 0 0 0 0,-1-1 1 0 0,1 1-1 0 0,-1-1 1 0 0,0 1-1 0 0,0 0 1 0 0,0-1-1 0 0,0 1-5 0 0,-47 55 342 0 0,-3-16-219 0 0,-2-3 0 0 0,-1-2 0 0 0,-1-2 0 0 0,-29 10-123 0 0,-40 26 165 0 0,90-50-104 0 0,6-5 10 0 0,2 1-1 0 0,0 1 0 0 0,1 1 0 0 0,1 2 1 0 0,0 0-1 0 0,-3 6-70 0 0,25-25 11 0 0,1 1 1 0 0,-1 0-1 0 0,0 0 1 0 0,1 0-1 0 0,-1-1 1 0 0,1 2-1 0 0,-1-1 1 0 0,1 0-1 0 0,0 0 1 0 0,0 0-1 0 0,0 1 1 0 0,0-1-1 0 0,0 0 1 0 0,1 1-1 0 0,-1-1 1 0 0,1 1-1 0 0,-1-1 1 0 0,1 0-1 0 0,0 1 1 0 0,0-1-1 0 0,0 1 1 0 0,0-1-1 0 0,1 1 1 0 0,-1-1-1 0 0,1 1 1 0 0,-1-1-1 0 0,1 1 1 0 0,0-1-1 0 0,0 0 1 0 0,0 0-1 0 0,0 1 1 0 0,0-1-1 0 0,1 0 1 0 0,-1 0-1 0 0,1 0 1 0 0,-1 0-1 0 0,1 0 1 0 0,0-1-1 0 0,-1 1 1 0 0,1 0-1 0 0,0-1 0 0 0,0 1 1 0 0,0-1-1 0 0,2 1-11 0 0,17 6 77 0 0,1-2 0 0 0,-1 0-1 0 0,2-1 1 0 0,-1-1-1 0 0,0-1 1 0 0,1-1-1 0 0,-1-1 1 0 0,1-1-1 0 0,0-1 1 0 0,6-2-77 0 0,35 2 101 0 0,73-5 169 0 0,-1-6-1 0 0,33-11-269 0 0,-125 13-35 0 0,-70-10-2885 0 0,-14-8-1518 0 0,17 7-3228 0 0,14 12-3314 0 0</inkml:trace>
  <inkml:trace contextRef="#ctx0" brushRef="#br0" timeOffset="320.653">1317 0 13171 0 0,'0'0'3467'0'0,"0"0"-2259"0"0,0 0-682 0 0,0 0-31 0 0,0 0 149 0 0,0 0 188 0 0,0 0 112 0 0,0 0 22 0 0,0 0-46 0 0,0 0-91 0 0,-32 35-107 0 0,-96 112-109 0 0,92-78-107 0 0,34-21-133 0 0,2 1 1 0 0,2-1-1 0 0,2 0 1 0 0,3 0-1 0 0,4 15-373 0 0,16 168 453 0 0,-27-178-413 0 0,-2 1-1 0 0,-3-1 0 0 0,-1 0 0 0 0,-4 0 0 0 0,-4 11-39 0 0,-139 406 59 0 0,49-135-7 0 0,78-169-148 0 0,26-165-15 0 0,0-1-43 0 0,0 0-57 0 0,0 0-77 0 0,6-23-5933 0 0,-3 13 189 0 0,-1 2-6036 0 0</inkml:trace>
  <inkml:trace contextRef="#ctx0" brushRef="#br0" timeOffset="30564.424">331 2559 15483 0 0,'0'0'2146'0'0,"0"0"-786"0"0,0 0-277 0 0,0 0-5 0 0,0 0-22 0 0,0 0-162 0 0,0 0-228 0 0,0 0-184 0 0,-35 9-131 0 0,-107 29-87 0 0,138-38-250 0 0,1 1 1 0 0,-1-1-1 0 0,0 1 1 0 0,1 0-1 0 0,-1 1 1 0 0,1-1-1 0 0,-1 1 1 0 0,1-1-1 0 0,0 1 1 0 0,0 0-1 0 0,0 0 1 0 0,0 0-1 0 0,0 1 1 0 0,0-1 0 0 0,1 1-1 0 0,-1 0 1 0 0,1-1-1 0 0,-1 1 1 0 0,1 0-1 0 0,0 1 1 0 0,-1 0-15 0 0,-4 9 45 0 0,-4 3-28 0 0,1 1-1 0 0,1 1 1 0 0,0-1-1 0 0,2 2 1 0 0,0-1-1 0 0,0 1 1 0 0,2 0-1 0 0,0 0 1 0 0,2 0-1 0 0,0 1 1 0 0,1 0-1 0 0,1-1 1 0 0,0 1-1 0 0,3 14-16 0 0,0-23 23 0 0,0-1-1 0 0,1 1 1 0 0,0-1-1 0 0,1 0 1 0 0,0 0 0 0 0,1 0-1 0 0,0-1 1 0 0,0 0-1 0 0,1 0 1 0 0,0 0 0 0 0,0 0-1 0 0,1-1 1 0 0,0 0-1 0 0,1-1 1 0 0,0 1-1 0 0,0-2 1 0 0,1 1 0 0 0,-1-1-1 0 0,2 0 1 0 0,-1-1-1 0 0,0 0 1 0 0,1 0 0 0 0,0-1-1 0 0,0-1 1 0 0,0 1-1 0 0,1-2 1 0 0,-1 1-1 0 0,1-1 1 0 0,-1-1 0 0 0,8 0-23 0 0,5-1 171 0 0,0-1 1 0 0,1-1 0 0 0,-1-1 0 0 0,0-1 0 0 0,0-1-1 0 0,-1-1 1 0 0,1-1 0 0 0,-2-1 0 0 0,1-1 0 0 0,-1 0-1 0 0,0-2 1 0 0,-1-1 0 0 0,0 0 0 0 0,-1-2 0 0 0,0 0-1 0 0,-2-1 1 0 0,2-2-172 0 0,-10 9 28 0 0,-1-1 0 0 0,1 0 1 0 0,-2-1-1 0 0,0 0 0 0 0,0 0 0 0 0,0-1 0 0 0,-1 1 0 0 0,-1-1 0 0 0,0-1 1 0 0,-1 1-1 0 0,0-1 0 0 0,0 0 0 0 0,-1 0 0 0 0,-1 0 0 0 0,0 0 0 0 0,-1 0 1 0 0,0 0-1 0 0,-1 0 0 0 0,0-1 0 0 0,-1 1 0 0 0,0 0 0 0 0,-1 0 0 0 0,0 0 0 0 0,-1 0 1 0 0,-1 0-1 0 0,0 0 0 0 0,0 1 0 0 0,-1 0 0 0 0,-1 0 0 0 0,1 0 0 0 0,-4-2-28 0 0,1-1-76 0 0,-1 1-1 0 0,-1 1 0 0 0,0 0 0 0 0,-1 0 0 0 0,-1 1 0 0 0,1 0 1 0 0,-2 1-1 0 0,1 1 0 0 0,-1 0 0 0 0,-1 0 0 0 0,0 1 1 0 0,0 1-1 0 0,0 0 0 0 0,-1 1 0 0 0,0 1 0 0 0,0 0 1 0 0,0 1-1 0 0,-1 1 0 0 0,0 0 0 0 0,-13 0 77 0 0,13 3-382 0 0,-1 0 1 0 0,1 2-1 0 0,0-1 1 0 0,0 2-1 0 0,0 0 0 0 0,0 1 1 0 0,0 1-1 0 0,1 0 0 0 0,-11 6 382 0 0,-72 50-9128 0 0,76-39-2470 0 0</inkml:trace>
  <inkml:trace contextRef="#ctx0" brushRef="#br0" timeOffset="30896.916">51 2957 15523 0 0,'0'0'1785'0'0,"0"0"-465"0"0,0 0-166 0 0,0 0 15 0 0,0 0-26 0 0,0 0-100 0 0,0 0-194 0 0,0 0-198 0 0,0 0-148 0 0,0 0-107 0 0,0 0-84 0 0,0 0-72 0 0,0 0-41 0 0,28-29-34 0 0,90-85-17 0 0,-62 75 36 0 0,-44 37-124 0 0,-1-3-13 0 0,1 1 0 0 0,0 0 0 0 0,1 1 0 0 0,-1 1-1 0 0,0 0 1 0 0,1 0 0 0 0,0 2 0 0 0,-1-1 0 0 0,1 1-1 0 0,-1 1 1 0 0,12 2-47 0 0,-19 0 6 0 0,0 0-1 0 0,0 0 1 0 0,0 1-1 0 0,0-1 1 0 0,-1 1-1 0 0,1 0 1 0 0,-1 1-1 0 0,0-1 1 0 0,0 1-1 0 0,0 0 1 0 0,-1 0 0 0 0,0 0-1 0 0,0 0 1 0 0,0 1-6 0 0,23 30 40 0 0,-22-32-5 0 0,1 1 0 0 0,0-1 0 0 0,0 0 0 0 0,0 0 0 0 0,0 0 0 0 0,0-1 0 0 0,1 0 0 0 0,0 0 0 0 0,0 0 1 0 0,-1 0-1 0 0,2-1 0 0 0,-1 0 0 0 0,0-1 0 0 0,0 1 0 0 0,1-1 0 0 0,-1 0 0 0 0,0-1 0 0 0,1 0 0 0 0,-1 0 1 0 0,1 0-1 0 0,-1 0 0 0 0,0-1 0 0 0,1 0 0 0 0,-1-1 0 0 0,1 0-35 0 0,16-30-747 0 0,-23 18-2559 0 0,-6 2-4033 0 0,1 8-4710 0 0</inkml:trace>
  <inkml:trace contextRef="#ctx0" brushRef="#br0" timeOffset="31447.87">172 2180 13027 0 0,'0'0'1991'0'0,"0"0"-387"0"0,0 0-209 0 0,0 0-44 0 0,0 0-40 0 0,0 0-127 0 0,0 0-213 0 0,0 0-237 0 0,0 0-182 0 0,0 0-131 0 0,0 0-98 0 0,0 0-71 0 0,0 0-27 0 0,-7 11 593 0 0,5-6-690 0 0,2-5-109 0 0,1 0 0 0 0,-1 0 1 0 0,0 0-1 0 0,0 0 0 0 0,1-1 0 0 0,-1 1 1 0 0,0 0-1 0 0,0 0 0 0 0,1 0 0 0 0,-1 0 1 0 0,0 0-1 0 0,0 0 0 0 0,1 0 0 0 0,-1-1 1 0 0,0 1-1 0 0,1 0 0 0 0,-1 0 0 0 0,0 0 0 0 0,1 0 1 0 0,-1 0-1 0 0,0 0 0 0 0,0 1 0 0 0,1-1 1 0 0,-1 0-1 0 0,0 0 0 0 0,1 0 0 0 0,-1 0 1 0 0,0 0-1 0 0,0 0 0 0 0,1 0 0 0 0,-1 1 1 0 0,0-1-1 0 0,0 0 0 0 0,1 0 0 0 0,-1 0 1 0 0,0 0-1 0 0,0 1 0 0 0,0-1 0 0 0,1 0 1 0 0,-1 0-1 0 0,0 1 0 0 0,0-1 0 0 0,0 0 1 0 0,0 0-1 0 0,1 1 0 0 0,-1-1 0 0 0,0 0-19 0 0,3-1 37 0 0,68-33 502 0 0,-118 64-80 0 0,75-15-2485 0 0,-6-15 20 0 0,2 1-5728 0 0,-15 2-4269 0 0</inkml:trace>
  <inkml:trace contextRef="#ctx0" brushRef="#br0" timeOffset="32333.55">655 2169 8354 0 0,'0'0'2216'0'0,"0"0"-275"0"0,0 0-156 0 0,0 0-112 0 0,0 0-249 0 0,0 0-248 0 0,0 0-320 0 0,0 0-279 0 0,0 0-135 0 0,0 0-44 0 0,0 0 15 0 0,0 0 15 0 0,13-5-5 0 0,41-15-12 0 0,11 12 821 0 0,-21 5-513 0 0,1 2-1 0 0,0 3 1 0 0,-1 1-1 0 0,1 1 1 0 0,10 5-719 0 0,-51-9 28 0 0,-1 1 0 0 0,1-1 0 0 0,-1 1 0 0 0,1 0 0 0 0,0 0 0 0 0,-1 0 0 0 0,1 0 0 0 0,-1 0 0 0 0,0 1 0 0 0,1-1 0 0 0,-1 1 0 0 0,0 0 0 0 0,0 0 1 0 0,0 1-1 0 0,0-1 0 0 0,0 0 0 0 0,-1 1 0 0 0,1 0 0 0 0,-1 0 0 0 0,0-1 0 0 0,0 1 0 0 0,0 1 0 0 0,0-1 0 0 0,0 0 0 0 0,0 0 0 0 0,-1 1 0 0 0,0-1 0 0 0,0 1 0 0 0,0-1 0 0 0,0 1 0 0 0,0-1 0 0 0,0 4-28 0 0,3 571 336 0 0,-10-75-345 0 0,6-502 18 0 0,0-1 6 0 0,0 0 2 0 0,0 0 9 0 0,0 0 12 0 0,0 0 6 0 0,0 0-8 0 0,0 0-1 0 0,0 0-14 0 0,0 0 2 0 0,0 0-2 0 0,0 0-8 0 0,0 0 3 0 0,0 0 6 0 0,0 0 1 0 0,0 0-2 0 0,0 0 11 0 0,0 0-12 0 0,0 0-2 0 0,0 0 2 0 0,0 0-10 0 0,0 0-4 0 0,-208 31 1040 0 0,84-7-611 0 0,46-13-2266 0 0,88-26-2116 0 0,-2 6-498 0 0,1 4-7527 0 0</inkml:trace>
  <inkml:trace contextRef="#ctx0" brushRef="#br0" timeOffset="33282.862">1673 2776 3305 0 0,'0'0'1407'0'0,"0"0"-224"0"0,0 0-10 0 0,0 0 147 0 0,0 0 158 0 0,0 0-30 0 0,0 0-178 0 0,0 0-263 0 0,0 0-319 0 0,0 0-232 0 0,0 0-149 0 0,-7 1-10 0 0,-20 5 119 0 0,47 13 3133 0 0,-11-16-3162 0 0,1 0 0 0 0,-1-1-1 0 0,0 0 1 0 0,1-1 0 0 0,-1 0 0 0 0,1 0-1 0 0,0-1 1 0 0,-1 0 0 0 0,1-1 0 0 0,0 0-1 0 0,-1-1 1 0 0,0 0 0 0 0,3-1-387 0 0,14-5 307 0 0,0-1-1 0 0,0-1 1 0 0,-2-2 0 0 0,1 0 0 0 0,-1-2-1 0 0,14-11-306 0 0,-27 19 47 0 0,-1 0-1 0 0,0 0 1 0 0,0-2-1 0 0,0 1 1 0 0,-1-1-1 0 0,0 0 1 0 0,-1-1-1 0 0,0 0 0 0 0,0 0 1 0 0,-1-1-1 0 0,0 0 1 0 0,-1 0-1 0 0,0-1 1 0 0,-1 0-1 0 0,0 0 1 0 0,0 0-1 0 0,-1 0 1 0 0,-1-1-1 0 0,2-8-46 0 0,-5 16-5 0 0,-1 1 0 0 0,1-1 0 0 0,-1 1 0 0 0,0 0 0 0 0,0-1 0 0 0,0 1 0 0 0,0 0 1 0 0,-1 0-1 0 0,1 0 0 0 0,-1 0 0 0 0,0 0 0 0 0,0 0 0 0 0,0 0 0 0 0,0 1 0 0 0,-1-1 0 0 0,1 1 0 0 0,-1-1 0 0 0,1 1 0 0 0,-1 0 0 0 0,0 0 0 0 0,0 0 0 0 0,0 0 0 0 0,0 1 0 0 0,0-1 0 0 0,0 1 0 0 0,-1 0 0 0 0,-1-1 5 0 0,-94-15-313 0 0,78 20 300 0 0,1 0 0 0 0,1 2-1 0 0,-1 0 1 0 0,1 1 0 0 0,-1 1 0 0 0,2 1-1 0 0,-1 1 1 0 0,1 1 0 0 0,1 0 0 0 0,0 1-1 0 0,0 1 1 0 0,1 0 0 0 0,0 1-1 0 0,1 1 1 0 0,1 1 0 0 0,0 0 0 0 0,1 0-1 0 0,1 2 1 0 0,1-1 0 0 0,0 2-1 0 0,1-1 1 0 0,0 1 0 0 0,2 1 0 0 0,0 0-1 0 0,-4 18 14 0 0,5-17 54 0 0,2 1-1 0 0,0-1 1 0 0,1 1-1 0 0,1 0 1 0 0,1 0-1 0 0,1 0 1 0 0,1 0-1 0 0,1 5-53 0 0,1-16 69 0 0,0 1-1 0 0,1 0 0 0 0,0-1 0 0 0,1 0 1 0 0,0 0-1 0 0,0 0 0 0 0,1 0 0 0 0,1-1 1 0 0,0 1-1 0 0,0-1 0 0 0,0-1 0 0 0,1 1 1 0 0,1-1-1 0 0,-1 0 0 0 0,1-1 0 0 0,1 0 1 0 0,-1 0-1 0 0,1-1 0 0 0,0 0 1 0 0,1-1-1 0 0,-1 0 0 0 0,3 1-68 0 0,15 4 182 0 0,1-1 0 0 0,0-1 0 0 0,1-1 0 0 0,0-2 0 0 0,0-1 0 0 0,0-1 0 0 0,0-2 0 0 0,1 0 0 0 0,-1-2 0 0 0,11-3-182 0 0,131-36 183 0 0,-168 40-263 0 0,0 0 0 0 0,-1-1 0 0 0,1 0 0 0 0,0 1 0 0 0,0-1 0 0 0,-1 0 0 0 0,1-1 1 0 0,0 1-1 0 0,-1 0 0 0 0,1-1 0 0 0,-1 1 0 0 0,0-1 0 0 0,0 0 0 0 0,1 0 0 0 0,-1 0 0 0 0,0 0 0 0 0,0 0 0 0 0,-1-1 0 0 0,1 1 0 0 0,0-1 80 0 0,2-10-4836 0 0,-2-1-4248 0 0,-2 10-3213 0 0</inkml:trace>
  <inkml:trace contextRef="#ctx0" brushRef="#br0" timeOffset="33653.071">2737 2806 13811 0 0,'0'0'3899'0'0,"0"0"-2310"0"0,0 0-757 0 0,0 0 0 0 0,0 0 91 0 0,0 0-23 0 0,0 0-110 0 0,-33 11-165 0 0,-100 37-159 0 0,65-4 52 0 0,59-33-418 0 0,1-4-68 0 0,1 1 0 0 0,0-1 0 0 0,0 2 0 0 0,1-1 0 0 0,0 1 0 0 0,1 0 0 0 0,0 0 0 0 0,0 0 0 0 0,1 1 0 0 0,0 0 0 0 0,0 0 0 0 0,1 0 0 0 0,1 0 0 0 0,0 0 0 0 0,0 1 0 0 0,1-1 0 0 0,0 1 0 0 0,1-1 0 0 0,0 1 0 0 0,0-1 0 0 0,2 1 0 0 0,-1-1 0 0 0,1 1 0 0 0,0-1 0 0 0,1 0 0 0 0,1 0 0 0 0,-1 0 0 0 0,2-1-1 0 0,-1 1 1 0 0,1-1 0 0 0,1 0 0 0 0,-1 0 0 0 0,2 0 0 0 0,3 3-32 0 0,3-3 102 0 0,0-2 0 0 0,0 1 0 0 0,1-2 0 0 0,0 0 0 0 0,1 0 0 0 0,-1-1 0 0 0,1-1 0 0 0,0-1-1 0 0,0 0 1 0 0,0-1 0 0 0,0 0 0 0 0,0-1 0 0 0,1-1 0 0 0,-1-1 0 0 0,0 0 0 0 0,0-1 0 0 0,2 0-102 0 0,1-1 97 0 0,1 0 0 0 0,-1-1 0 0 0,0 0 0 0 0,-1-2 0 0 0,1 0 0 0 0,-1-1 0 0 0,0-1 0 0 0,0 0 0 0 0,-1-1 0 0 0,-1-1 0 0 0,1-1 0 0 0,-1 0 0 0 0,-1-1 0 0 0,0 0 0 0 0,-1-1 0 0 0,-1-1 0 0 0,0 0 0 0 0,0-1 0 0 0,3-6-97 0 0,-11 15-21 0 0,0 0 0 0 0,0 0 0 0 0,0-1 0 0 0,-1 1 1 0 0,0-1-1 0 0,0 0 0 0 0,-1 0 0 0 0,0 0 0 0 0,0 0 1 0 0,0 0-1 0 0,-1 0 0 0 0,0-1 0 0 0,-1 1 0 0 0,1 0 0 0 0,-1-1 1 0 0,-1 1-1 0 0,0 0 0 0 0,0-1 0 0 0,0 1 0 0 0,-1 0 1 0 0,0 0-1 0 0,0 0 0 0 0,0 0 0 0 0,-1 0 0 0 0,-1 1 0 0 0,1-1 1 0 0,-1 1-1 0 0,0 0 0 0 0,0 0 0 0 0,-1 0 0 0 0,1 1 1 0 0,-1-1-1 0 0,-1 1 0 0 0,1 0 0 0 0,-1 1 0 0 0,-2-3 21 0 0,-1 3-222 0 0,0-1 0 0 0,0 1 0 0 0,0 0 0 0 0,-1 1 0 0 0,1 0 0 0 0,-1 1 0 0 0,0 0 0 0 0,1 1 1 0 0,-1-1-1 0 0,0 2 0 0 0,0 0 0 0 0,0 0 0 0 0,0 0 0 0 0,0 1 0 0 0,0 1 222 0 0,-91 25-9213 0 0,79-16-2498 0 0</inkml:trace>
  <inkml:trace contextRef="#ctx0" brushRef="#br0" timeOffset="33965.189">2481 3115 15131 0 0,'0'0'1746'0'0,"0"0"-282"0"0,0 0-75 0 0,0 0-57 0 0,0 0-92 0 0,0 0-136 0 0,0 0-167 0 0,0 0-152 0 0,0 0-163 0 0,0 0-148 0 0,0 0-128 0 0,32-15-106 0 0,97-47-42 0 0,-71 43 107 0 0,56 24 189 0 0,-19 45-239 0 0,-89-44-217 0 0,0-1 0 0 0,1 0 0 0 0,-1 0 0 0 0,1-1 0 0 0,0 0-1 0 0,0 0 1 0 0,0 0 0 0 0,0-1 0 0 0,1 0 0 0 0,0-1 0 0 0,-1 0 0 0 0,1 0 0 0 0,0 0 0 0 0,0-1 0 0 0,0 0 0 0 0,0-1-1 0 0,0 0 1 0 0,0 0 0 0 0,0-1 0 0 0,0 0 0 0 0,5-1-38 0 0,-9 1-342 0 0,1-1 0 0 0,-1 0 0 0 0,0 0 0 0 0,1-1 0 0 0,-1 1 0 0 0,0-1 1 0 0,0 0-1 0 0,-1 0 0 0 0,1 0 0 0 0,-1-1 0 0 0,1 1 0 0 0,-1-1 0 0 0,0 0 0 0 0,-1 0 0 0 0,2-2 342 0 0,-1-1-4953 0 0,-1 0-6982 0 0</inkml:trace>
  <inkml:trace contextRef="#ctx0" brushRef="#br0" timeOffset="34572.581">1811 2007 3833 0 0,'0'0'4441'0'0,"0"0"-2121"0"0,0 0-809 0 0,0 0-105 0 0,0 0 6 0 0,0 0-14 0 0,0 0-119 0 0,0 0-219 0 0,0 0-138 0 0,0 0-9 0 0,0 0 51 0 0,0 0 31 0 0,0 0-41 0 0,9-3-115 0 0,-1 0-618 0 0,0 0 1 0 0,-1 0-1 0 0,1 0 1 0 0,-1-1-1 0 0,0 0 1 0 0,0 0-1 0 0,0-1 1 0 0,-1 0-1 0 0,1 0 1 0 0,-1-1-1 0 0,2-2-221 0 0,38-46 790 0 0,2 2-1 0 0,2 3 1 0 0,33-24-790 0 0,-37 51-35 0 0,-30 60-21 0 0,-3 105 189 0 0,-10-126-129 0 0,1 0-1 0 0,0 1 1 0 0,1-1-1 0 0,1-1 1 0 0,1 1 0 0 0,0-1-1 0 0,1 0 1 0 0,0 0-1 0 0,2-1 1 0 0,0-1-1 0 0,0 1 1 0 0,9 7-4 0 0,41 1-1220 0 0,-38-22-2374 0 0,-1-3-4484 0 0,-9-1-4694 0 0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6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0 247 12531 0 0,'0'0'1427'0'0,"0"0"-391"0"0,0 0-143 0 0,0 0 77 0 0,0 0 55 0 0,0 0-95 0 0,0 0-216 0 0,0 0-200 0 0,0 0-48 0 0,0 0 22 0 0,0 0 35 0 0,0 0 22 0 0,0 0-54 0 0,12 6-38 0 0,89 24 825 0 0,-51-29-815 0 0,-1-2 1 0 0,1-2 0 0 0,-1-2-1 0 0,0-2 1 0 0,16-7-464 0 0,11 0-2071 0 0,-74 8-1766 0 0,-2 4-6353 0 0,0 2-314 0 0</inkml:trace>
  <inkml:trace contextRef="#ctx0" brushRef="#br0" timeOffset="256.765">311 0 15931 0 0,'0'0'1255'0'0,"0"0"-444"0"0,0 0-179 0 0,0 0 80 0 0,0 0 166 0 0,0 0 76 0 0,0 0-73 0 0,0 0-130 0 0,0 0-132 0 0,0 0-82 0 0,0 0-39 0 0,0 0-56 0 0,-4 32-44 0 0,-12 100-32 0 0,5-1 537 0 0,-7-32-675 0 0,1 15-1556 0 0,30-103-2477 0 0,-5-11-1304 0 0,-8 0 4442 0 0,5 0-10787 0 0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5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26 8402 0 0,'0'0'4102'0'0,"0"0"-2194"0"0,0 0-698 0 0,0 0-27 0 0,0 0 143 0 0,0 0 75 0 0,0 0-95 0 0,0 0-253 0 0,0 0-274 0 0,0 0-193 0 0,0 0-116 0 0,0 0-14 0 0,-1-4 6 0 0,-4-13-9 0 0,4 13-26 0 0,1 4-49 0 0,-21 18 1016 0 0,-18 18-1081 0 0,38-35-320 0 0,1-1 11 0 0,0 0 4 0 0,0 0 0 0 0,0 0 3 0 0,0 0 11 0 0,0 0 9 0 0,0 0 4 0 0,0 0 11 0 0,0 0 14 0 0,24-15 590 0 0,13-11-473 0 0,-37 26-168 0 0,0 0-35 0 0,0 0-52 0 0,0 0-52 0 0,0 0-92 0 0,0 0-87 0 0,0 0-80 0 0,3 19-4115 0 0,1-12 953 0 0,0 0-4547 0 0,-2-3-3258 0 0</inkml:trace>
  <inkml:trace contextRef="#ctx0" brushRef="#br0" timeOffset="399.984">403 56 11186 0 0,'0'0'2019'0'0,"0"0"-226"0"0,0 0-114 0 0,0 0-57 0 0,0 0-118 0 0,0 0-214 0 0,0 0-217 0 0,0 0-243 0 0,0 0-172 0 0,0 0-130 0 0,0 0-89 0 0,0 0-63 0 0,0 0-74 0 0,-13 0-33 0 0,-42 1-31 0 0,14 24 434 0 0,124-76 444 0 0,-106 65-1132 0 0,23-14-235 0 0,5 10-3056 0 0,0-9 2184 0 0,5 2-5661 0 0,-3-2-4920 0 0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4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95 16107 0 0,'0'0'1157'0'0,"0"0"-265"0"0,0 0-11 0 0,0 0 118 0 0,0 0 47 0 0,0 0-67 0 0,0 0-168 0 0,0 0-174 0 0,0 0-142 0 0,0 0-112 0 0,-27 33-99 0 0,-85 105-60 0 0,57-41 53 0 0,50-81-236 0 0,0-1 0 0 0,2 1 0 0 0,0 0 0 0 0,0 0 0 0 0,2 0 0 0 0,0 1 0 0 0,1-1 0 0 0,0 7-41 0 0,2-16 43 0 0,0 0-1 0 0,1 0 1 0 0,-1 0-1 0 0,1-1 1 0 0,1 1 0 0 0,-1 0-1 0 0,1-1 1 0 0,0 0-1 0 0,0 0 1 0 0,1 0 0 0 0,0-1-1 0 0,0 0 1 0 0,0 0-1 0 0,1 0 1 0 0,0 0-1 0 0,-1-1 1 0 0,2 0 0 0 0,-1 0-1 0 0,0 0 1 0 0,1-1-1 0 0,0 0 1 0 0,0 0 0 0 0,0-1-1 0 0,0 0 1 0 0,0 0-1 0 0,0-1 1 0 0,0 0 0 0 0,1 0-1 0 0,-1-1 1 0 0,0 1-43 0 0,17 0 138 0 0,-1 0 0 0 0,0-2 0 0 0,0 0 0 0 0,0-2 0 0 0,-1 0 0 0 0,1-2 0 0 0,0 0 0 0 0,-1-1 0 0 0,0-2 0 0 0,-1 0 0 0 0,0-1 0 0 0,0-2 0 0 0,-1 0 1 0 0,0-1-1 0 0,-1 0 0 0 0,0-2 0 0 0,-1 0 0 0 0,-1-2 0 0 0,0 0 0 0 0,-1 0 0 0 0,-1-2 0 0 0,0 0 0 0 0,-2 0-138 0 0,-6 7 21 0 0,-1 1 1 0 0,0-1-1 0 0,0-1 0 0 0,-1 1 0 0 0,-1-1 0 0 0,0 0 1 0 0,-1 0-1 0 0,0 0 0 0 0,-1-1 0 0 0,0 1 1 0 0,-1 0-1 0 0,0-1 0 0 0,-1 1 0 0 0,-1-1 0 0 0,0 1 1 0 0,0-1-1 0 0,-1 1-21 0 0,-1-1-33 0 0,0 1-1 0 0,0-1 1 0 0,-1 1 0 0 0,-1 0-1 0 0,0 1 1 0 0,-1-1 0 0 0,0 1 0 0 0,0 0-1 0 0,-1 0 1 0 0,-6-6 33 0 0,6 10-94 0 0,0 0-1 0 0,-1 1 1 0 0,1 0-1 0 0,-1 0 1 0 0,-1 0-1 0 0,1 1 1 0 0,-1 0-1 0 0,0 1 1 0 0,0 0-1 0 0,0 1 1 0 0,0-1-1 0 0,-1 2 1 0 0,0-1 0 0 0,1 1-1 0 0,-1 1 1 0 0,0 0-1 0 0,0 0 1 0 0,0 1-1 0 0,0 0 1 0 0,1 1-1 0 0,-1 0 1 0 0,-2 1 94 0 0,-4 0-525 0 0,1 1 0 0 0,0 1 1 0 0,0 0-1 0 0,0 1 0 0 0,1 1 0 0 0,-1 0 1 0 0,1 1-1 0 0,-12 7 525 0 0,-17 15-2977 0 0,15-8-2612 0 0,6-2-6085 0 0</inkml:trace>
  <inkml:trace contextRef="#ctx0" brushRef="#br0" timeOffset="348.969">36 422 9210 0 0,'0'0'4144'0'0,"0"0"-1917"0"0,0 0-696 0 0,0 0-106 0 0,0 0-42 0 0,0 0-112 0 0,0 0-176 0 0,0 0-212 0 0,0 0-174 0 0,0 0-140 0 0,0 0-128 0 0,0 0-92 0 0,0 0-81 0 0,19-19-36 0 0,60-61-19 0 0,-42 55 278 0 0,-28 24-338 0 0,128-3 1010 0 0,-109 7-1062 0 0,0 1 1 0 0,0 1-1 0 0,-1 1 1 0 0,1 1-1 0 0,-1 2 1 0 0,13 6-102 0 0,1 3 104 0 0,44 7-1103 0 0,-79-47-6613 0 0,-5 16 934 0 0,1 5-5047 0 0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7:39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212 744 0 0 0,'43'-108'429'0'0,"-34"85"598"0"0,-9 22 290 0 0,0 1 127 0 0,0 0 87 0 0,0 0 12 0 0,0 0-93 0 0,0 0-196 0 0,0 0-192 0 0,0 0-191 0 0,0 0-163 0 0,-2 23 1473 0 0,-3 569 3822 0 0,-13-373-3622 0 0,-33 139-2381 0 0,1-7 707 0 0,25-6-88 0 0,22-328-527 0 0,0 0 1 0 0,-2-1-1 0 0,1 0 0 0 0,-2 0 1 0 0,0 0-1 0 0,-1 0 1 0 0,-1-1-1 0 0,0 0 1 0 0,-2 1-93 0 0,-33 86 551 0 0,34-50-315 0 0,53-60 354 0 0,30-6-554 0 0,1 2 0 0 0,0 4 0 0 0,27 2-36 0 0,562-31-45 0 0,-303 62 14 0 0,129-13 29 0 0,-170-31 36 0 0,558-1-60 0 0,-371 15 24 0 0,816-73 61 0 0,-626 56-78 0 0,-115 12 9 0 0,1266-20 67 0 0,-1080 1-74 0 0,148-26 59 0 0,383-20 5 0 0,196 6-18 0 0,-76 21-63 0 0,-627 0-8 0 0,212-33 60 0 0,-574 41 10 0 0,329-42-66 0 0,-418 63 42 0 0,84 16-4 0 0,-285 3-8 0 0,132-14 30 0 0,-79 2-17 0 0,-192 11 25 0 0,-1-1 1 0 0,1 0-1 0 0,-1 0 0 0 0,1 0 1 0 0,-1 0-1 0 0,0 0 0 0 0,0 0 0 0 0,0 0 1 0 0,0 0-1 0 0,0 0 0 0 0,0 0 1 0 0,-1 0-1 0 0,1 0 0 0 0,0 0 1 0 0,-1 0-1 0 0,0 1 0 0 0,1-1 0 0 0,-1 0 1 0 0,0 0-1 0 0,0 0 0 0 0,0 1 1 0 0,0-1-1 0 0,0 0 0 0 0,-1 1 1 0 0,1-1-1 0 0,0 1 0 0 0,-2-1-30 0 0,-1-5 84 0 0,-60-206-32 0 0,30 89-10 0 0,6-1 1 0 0,4-1 0 0 0,7 0-1 0 0,5-2 1 0 0,5-7-43 0 0,7-409 93 0 0,-9 344 30 0 0,9-27-134 0 0,0 227-5 0 0,0 0 15 0 0,0 0 30 0 0,0 0-7 0 0,0 0-20 0 0,0 0 16 0 0,0 0-9 0 0,0 0-34 0 0,0 0-6 0 0,0 0 31 0 0,0 0 17 0 0,0 0 25 0 0,0 0-44 0 0,0 0-3 0 0,0 0 8 0 0,0 0-26 0 0,0 0 20 0 0,0 0 5 0 0,0 0 20 0 0,0 0-4 0 0,0 0-13 0 0,0 0-17 0 0,0 0-3 0 0,0 0 9 0 0,0 0 0 0 0,0 0-34 0 0,0 0 16 0 0,0 0 32 0 0,0 0 19 0 0,-2 0-28 0 0,2 0-13 0 0,0 0 8 0 0,-147 26-706 0 0,43-7 685 0 0,-106 6 40 0 0,-108-14-14 0 0,-61-22-116 0 0,-364 0 101 0 0,139 10 20 0 0,8 2 33 0 0,114-1 59 0 0,238 11-151 0 0,-148 7 178 0 0,147 7-102 0 0,91-6-22 0 0,-7-12 42 0 0,-18-6 19 0 0,147-1-73 0 0,31 0 5 0 0,-33 11-43 0 0,-75 0 94 0 0,109-11-28 0 0,0 0-6 0 0,0 0-5 0 0,0 0-21 0 0,0 0-33 0 0,0 0-35 0 0,0 0-32 0 0,0 0-56 0 0,26 1-1412 0 0,10 12-1214 0 0,-20-7-1242 0 0,-1 0-4229 0 0,-5-3-2339 0 0</inkml:trace>
  <inkml:trace contextRef="#ctx0" brushRef="#br0" timeOffset="1606.75">2817 468 0 0 0,'0'0'511'0'0,"0"0"894"0"0,0 0 70 0 0,0 0-268 0 0,0 0-246 0 0,0 0-173 0 0,0 0-115 0 0,0 0-15 0 0,0 0-29 0 0,0 0-78 0 0,0 0-95 0 0,0 0-89 0 0,0 0-63 0 0,0 0-48 0 0,0 0-16 0 0,0 0-12 0 0,0 0-17 0 0,0 0 14 0 0,0 0 6 0 0,0 0 21 0 0,0 0 13 0 0,0 0 11 0 0,0 0-5 0 0,0 0-12 0 0,0 0-7 0 0,0 0-12 0 0,0 0 16 0 0,0 0 27 0 0,0 0 34 0 0,0 0 34 0 0,0 0 51 0 0,0 0 35 0 0,0 0 11 0 0,0 0 6 0 0,0 0 4 0 0,0 0 5 0 0,-18 0 742 0 0,-282 7 302 0 0,15 16-360 0 0,-135-5 359 0 0,33 0-409 0 0,214-3-661 0 0,63 7-374 0 0,-71 18 249 0 0,130-32-87 0 0,0-3 0 0 0,0-1 1 0 0,-1-3-1 0 0,-16-3-224 0 0,-3 2 84 0 0,-56 11 164 0 0,75-8-100 0 0,1 5-68 0 0,2-5 2 0 0,-91 1 96 0 0,139-4-176 0 0,1 0-13 0 0,0 0-10 0 0,0 0-53 0 0,0 0-48 0 0,0 0-99 0 0,0 0-151 0 0,5 5-764 0 0,29 26-2466 0 0,-11-13-4829 0 0,-9-9-3325 0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34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12 0 0 0,'0'0'737'0'0,"0"0"637"0"0,0 0 545 0 0,0 0 347 0 0,0 0 88 0 0,0 0-171 0 0,0 0-307 0 0,0 0-275 0 0,0 0-230 0 0,0 0-195 0 0,0 0-129 0 0,0 0-115 0 0,5-7 668 0 0,-46 3 1284 0 0,-75 15-1024 0 0,85 1-1569 0 0,25-11-262 0 0,-1 0-1 0 0,1 0 1 0 0,0 1-1 0 0,0 0 1 0 0,0 1 0 0 0,0-1-1 0 0,0 1 1 0 0,1 0-1 0 0,-1 1 1 0 0,1-1-1 0 0,0 1 1 0 0,0 0-1 0 0,0 0 1 0 0,1 1 0 0 0,-1-1-1 0 0,1 1 1 0 0,0 0-1 0 0,0 1 1 0 0,1-1-1 0 0,-1 0 1 0 0,0 3-29 0 0,5-4 6 0 0,-1 0 0 0 0,1 0 0 0 0,-1 0 1 0 0,1 0-1 0 0,0 0 0 0 0,1 0 0 0 0,-1 0 0 0 0,1-1 0 0 0,-1 1 1 0 0,1 0-1 0 0,1-1 0 0 0,-1 1 0 0 0,0-1 0 0 0,1 0 0 0 0,-1 0 1 0 0,1 0-1 0 0,0 0 0 0 0,0 0 0 0 0,0-1 0 0 0,0 1 0 0 0,1-1 1 0 0,-1 0-1 0 0,2 1-6 0 0,6 6 9 0 0,82 53 61 0 0,-86-59-44 0 0,-1 1-1 0 0,0-1 0 0 0,-1 2 1 0 0,1-1-1 0 0,-1 0 1 0 0,0 1-1 0 0,0 0 0 0 0,0 0 1 0 0,-1 1-1 0 0,0-1 1 0 0,0 1-1 0 0,0 0 0 0 0,0 0 1 0 0,-1 0-1 0 0,0 0 1 0 0,-1 1-1 0 0,1-1 0 0 0,-1 1 1 0 0,0 0-1 0 0,-1 0 1 0 0,0 0-1 0 0,0 0 0 0 0,0-1 1 0 0,-1 4-26 0 0,-3-6 38 0 0,1 1 1 0 0,-1-1-1 0 0,0 1 1 0 0,-1-1-1 0 0,1 0 1 0 0,-1 0-1 0 0,0-1 1 0 0,0 1-1 0 0,0-1 1 0 0,-1 0-1 0 0,1 0 1 0 0,-1 0-1 0 0,1 0 1 0 0,-1-1-1 0 0,0 0 1 0 0,0 0-1 0 0,0 0 1 0 0,0-1-1 0 0,-3 1-38 0 0,-4 3 12 0 0,-60-4-789 0 0,71-1 683 0 0,-40 2-2644 0 0,15 4-4965 0 0,17-3-4029 0 0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21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357 203 12547 0 0,'0'0'2263'0'0,"0"0"-723"0"0,0 0-474 0 0,0 0-90 0 0,0 0 5 0 0,0 0-48 0 0,0 0-152 0 0,0 0-214 0 0,0 0-211 0 0,0 0-124 0 0,0 0-60 0 0,-5 6 1 0 0,-23 61 638 0 0,-5 56 65 0 0,-5-2-1 0 0,-30 61-875 0 0,9-8-514 0 0,54-162-3199 0 0,11-32 455 0 0,30-49-2167 0 0,0 0-4424 0 0,-27 53 7459 0 0</inkml:trace>
  <inkml:trace contextRef="#ctx0" brushRef="#br0" timeOffset="446.117">387 276 1144 0 0,'0'0'2562'0'0,"0"0"-113"0"0,0 0 19 0 0,0 0 57 0 0,0 0-75 0 0,0 0-326 0 0,0 0-442 0 0,0 0-489 0 0,0 0-373 0 0,0 0-222 0 0,0 0-117 0 0,0 0-10 0 0,-10 4-16 0 0,-28 13 6 0 0,13 40 1296 0 0,24-48-1621 0 0,1 1 0 0 0,0 0 0 0 0,1-1 1 0 0,0 1-1 0 0,0 0 0 0 0,1-1 0 0 0,1 1 1 0 0,-1-1-1 0 0,1 0 0 0 0,1 0 1 0 0,0 0-1 0 0,0 0 0 0 0,1-1 0 0 0,0 1 1 0 0,0-1-1 0 0,1-1 0 0 0,0 1 0 0 0,3 2-136 0 0,34 61 246 0 0,17 61-330 0 0,-17-95 30 0 0,-29-52 189 0 0,53-109 506 0 0,-31 45-469 0 0,-20 51-145 0 0,9-13 11 0 0,-1-1 0 0 0,-2-1 0 0 0,-2 0 0 0 0,-2-2 0 0 0,-2 0 0 0 0,-2-2 0 0 0,2-15-38 0 0,-14-8 202 0 0,-2 69-241 0 0,-1 1-1 0 0,0 0 0 0 0,1 0 0 0 0,-1-1 1 0 0,0 1-1 0 0,1 0 0 0 0,-1 0 1 0 0,0 0-1 0 0,1 0 0 0 0,-1 0 0 0 0,0 0 1 0 0,1 0-1 0 0,-1 0 0 0 0,0 0 1 0 0,1 0-1 0 0,-1 0 0 0 0,0 0 1 0 0,1 0-1 0 0,-1 1 0 0 0,0-1 0 0 0,1 0 1 0 0,-1 0-1 0 0,1 1 0 0 0,-1-1 1 0 0,0 0-1 0 0,1 1 0 0 0,-1-1 0 0 0,1 1 1 0 0,-1-1-1 0 0,1 1 0 0 0,-1-1 1 0 0,1 1-1 0 0,0-1 0 0 0,-1 1 1 0 0,1-1-1 0 0,0 1 0 0 0,-1 0 0 0 0,1-1 1 0 0,0 1-1 0 0,0-1 0 0 0,-1 1 1 0 0,1 0-1 0 0,0-1 0 0 0,0 1 40 0 0,-9 41-2990 0 0,8-14-5316 0 0,1-26 7485 0 0,0 6-10710 0 0</inkml:trace>
  <inkml:trace contextRef="#ctx0" brushRef="#br0" timeOffset="908.839">1062 394 0 0 0,'0'0'505'0'0,"0"0"313"0"0,0 0 322 0 0,0 0 310 0 0,0 0 225 0 0,3 14 10878 0 0,-3-1-11094 0 0,-52 104 1694 0 0,47-105-3080 0 0,1 0 0 0 0,-1 0 0 0 0,2 1-1 0 0,0-1 1 0 0,1 1 0 0 0,0 0 0 0 0,0 0 0 0 0,2 0 0 0 0,-1 0 0 0 0,2 0 0 0 0,0 0 0 0 0,0 1-73 0 0,2-11 46 0 0,0 0 0 0 0,0 0 0 0 0,0-1 0 0 0,1 1 1 0 0,-1-1-1 0 0,1 1 0 0 0,-1-1 0 0 0,1 0 0 0 0,0-1 1 0 0,0 1-1 0 0,-1-1 0 0 0,1 1 0 0 0,0-1 0 0 0,1 0 1 0 0,-1-1-1 0 0,0 1 0 0 0,0-1 0 0 0,0 0 0 0 0,0 0 1 0 0,0 0-1 0 0,0 0 0 0 0,1-1 0 0 0,-1 0 0 0 0,0 1 1 0 0,0-2-1 0 0,0 1 0 0 0,0 0 0 0 0,-1-1 0 0 0,1 0 0 0 0,0 0 1 0 0,-1 0-1 0 0,1 0 0 0 0,0 0-46 0 0,5-7 65 0 0,-1 1-1 0 0,1-1 1 0 0,-1-1-1 0 0,-1 1 1 0 0,0-1-1 0 0,0 0 1 0 0,-1-1-1 0 0,0 0 1 0 0,-1 0-1 0 0,0 0 1 0 0,-1-1-1 0 0,0 1 1 0 0,-1-1 0 0 0,0 0-1 0 0,-1 0 1 0 0,0 0-1 0 0,-1 0 1 0 0,-1 0-1 0 0,0-1 1 0 0,0 1-1 0 0,-1 0 1 0 0,-1 0-1 0 0,-2-10-64 0 0,3 17-33 0 0,-1 1-1 0 0,0-1 1 0 0,0 1-1 0 0,0 0 1 0 0,-1 0-1 0 0,0 0 1 0 0,1 0-1 0 0,-1 1 1 0 0,-1-1-1 0 0,1 1 1 0 0,0-1-1 0 0,-1 1 0 0 0,0 0 1 0 0,1 1-1 0 0,-1-1 1 0 0,0 0-1 0 0,-1 1 1 0 0,1 0-1 0 0,0 0 1 0 0,-1 1-1 0 0,1-1 1 0 0,-1 1-1 0 0,1 0 1 0 0,-5-1 33 0 0,-31 4-2844 0 0,3 14-3559 0 0,25-8-4853 0 0</inkml:trace>
  <inkml:trace contextRef="#ctx0" brushRef="#br0" timeOffset="1277.87">1663 0 15507 0 0,'0'0'2310'0'0,"0"0"-792"0"0,0 0-486 0 0,0 0-78 0 0,0 0-38 0 0,0 0-11 0 0,0 0-139 0 0,0 0-153 0 0,0 0-125 0 0,0 0-106 0 0,0 0-50 0 0,0 0-19 0 0,-11 33-19 0 0,-34 104-52 0 0,34-56 125 0 0,13 316-1786 0 0,-2-397 828 0 0,-11-11-4831 0 0,-7-17 49 0 0,8 9-1610 0 0,7 11-168 0 0</inkml:trace>
  <inkml:trace contextRef="#ctx0" brushRef="#br0" timeOffset="1780.793">1392 368 6889 0 0,'0'0'2994'0'0,"0"0"-461"0"0,0 0-486 0 0,0 0-393 0 0,0 0-395 0 0,0 0-311 0 0,0 0-196 0 0,0 0-88 0 0,0 0 27 0 0,0 0 45 0 0,0 0-33 0 0,0 0-115 0 0,0 0-114 0 0,20 0-96 0 0,139-3 579 0 0,95-12-2595 0 0,-227 22-4256 0 0,-2 10 3944 0 0,16 7 5168 0 0,-27-20-2727 0 0,-7-1-187 0 0,0 0 0 0 0,0 0 0 0 0,0-1 0 0 0,0 0 0 0 0,0 0 1 0 0,1-1-1 0 0,-1 0 0 0 0,1 0 0 0 0,-1-1 0 0 0,1 0 0 0 0,-1 0 0 0 0,1-1 0 0 0,-1 0 0 0 0,1 0 1 0 0,-1-1-1 0 0,2 0-304 0 0,-3 0 85 0 0,0-1 0 0 0,0 1 0 0 0,0-1 0 0 0,0 0 0 0 0,-1 0 0 0 0,1 0 1 0 0,-1-1-1 0 0,0 0 0 0 0,0 0 0 0 0,0-1 0 0 0,0 1 0 0 0,-1-1 0 0 0,0 0 0 0 0,0 0 1 0 0,0 0-1 0 0,-1-1 0 0 0,1 1 0 0 0,-1-1 0 0 0,-1 0 0 0 0,1 0 0 0 0,-1 0 0 0 0,0 0 1 0 0,0 0-1 0 0,-1-1 0 0 0,0 1 0 0 0,0 0 0 0 0,0-1 0 0 0,-1 1 0 0 0,0-1 1 0 0,-1-6-86 0 0,-1 9 4 0 0,-1 0 0 0 0,0 0 1 0 0,0 0-1 0 0,0 1 1 0 0,-1-1-1 0 0,1 1 1 0 0,-1 0-1 0 0,1-1 1 0 0,-1 2-1 0 0,0-1 1 0 0,-1 0-1 0 0,1 1 1 0 0,0 0-1 0 0,-1 0 1 0 0,1 0-1 0 0,-1 1 1 0 0,0-1-1 0 0,1 1 1 0 0,-1 0-1 0 0,0 0 0 0 0,0 1 1 0 0,0-1-1 0 0,1 1 1 0 0,-1 0-1 0 0,0 1 1 0 0,0-1-1 0 0,0 1 1 0 0,0 0-1 0 0,1 0 1 0 0,-1 0-1 0 0,0 1 1 0 0,1 0-1 0 0,-1 0 1 0 0,0 0-5 0 0,-12 8-20 0 0,-1 0 0 0 0,1 1 0 0 0,1 0 0 0 0,0 2 0 0 0,0 0 0 0 0,1 0 0 0 0,1 2 0 0 0,1-1 0 0 0,0 2 0 0 0,0 0 0 0 0,2 1 0 0 0,0 0 0 0 0,1 0 0 0 0,0 3 20 0 0,6-14 7 0 0,0 0 1 0 0,0 1 0 0 0,1 0 0 0 0,0 0 0 0 0,0 0 0 0 0,0 0 0 0 0,1 0 0 0 0,0 0 0 0 0,1 1 0 0 0,0-1 0 0 0,0 1 0 0 0,0-1 0 0 0,1 1 0 0 0,0 0 0 0 0,1-1 0 0 0,-1 1 0 0 0,2-1 0 0 0,-1 1 0 0 0,1-1 0 0 0,0 0 0 0 0,0 0-1 0 0,1 1 1 0 0,0-1 0 0 0,0-1 0 0 0,1 1 0 0 0,0-1 0 0 0,2 3-8 0 0,7 0 53 0 0,1-1 0 0 0,1-1-1 0 0,0 0 1 0 0,0 0 0 0 0,0-2-1 0 0,1 0 1 0 0,0 0 0 0 0,0-2-1 0 0,0 0 1 0 0,0-1 0 0 0,0 0-1 0 0,0-2 1 0 0,1 0 0 0 0,-1 0-1 0 0,0-2 1 0 0,4 0-53 0 0,-8 0-121 0 0,-1 0 1 0 0,0 0-1 0 0,0-1 0 0 0,0 0 1 0 0,0-1-1 0 0,0-1 1 0 0,-1 0-1 0 0,0 0 0 0 0,0-1 1 0 0,6-4 120 0 0,6-7-4230 0 0,-1-2-3811 0 0,-14 11-4597 0 0</inkml:trace>
  <inkml:trace contextRef="#ctx0" brushRef="#br0" timeOffset="2530.143">2508 210 14571 0 0,'0'0'3218'0'0,"0"0"-1295"0"0,0 0-640 0 0,0 0-99 0 0,0 0-50 0 0,0 0-96 0 0,0 0-210 0 0,0 0-248 0 0,0 0-220 0 0,0 0-139 0 0,0 0-65 0 0,0 0-41 0 0,-1 4-48 0 0,-4 21 95 0 0,5-25-140 0 0,3-3 102 0 0,26-33 499 0 0,-61 42-175 0 0,22-1-659 0 0,2 0-894 0 0,6 3-6541 0 0,2-7 494 0 0,0-1-4639 0 0</inkml:trace>
  <inkml:trace contextRef="#ctx0" brushRef="#br0" timeOffset="2928.005">2537 490 19460 0 0,'0'0'1758'0'0,"0"0"-605"0"0,0 0-188 0 0,0 0 82 0 0,0 0-18 0 0,0 0-113 0 0,0 0-212 0 0,0 0-245 0 0,0 0-151 0 0,0 0-45 0 0,0 0-92 0 0,0 0-17 0 0,0 5-15 0 0,-10 37 93 0 0,9-41-247 0 0,1-1-19 0 0,0 0 19 0 0,0 0 3 0 0,0 0-7 0 0,0 0 23 0 0,16-12-165 0 0,73-49 194 0 0,-133 89-602 0 0,30-21-373 0 0,11-5-7170 0 0,3 1-2602 0 0</inkml:trace>
  <inkml:trace contextRef="#ctx0" brushRef="#br0" timeOffset="7487.327">52 1204 2304 0 0,'0'0'910'0'0,"0"0"-118"0"0,0 0 95 0 0,0 0 213 0 0,0 0 101 0 0,0 0-45 0 0,0 0-156 0 0,0 0-176 0 0,0 0-46 0 0,0 0 41 0 0,0 0 114 0 0,-9 1 91 0 0,-25 4 74 0 0,25-4 30 0 0,9-1-40 0 0,15 12 7334 0 0,28-6-8533 0 0,-35-6 838 0 0,68 2-294 0 0,-1-4 0 0 0,1-3 0 0 0,0-4 0 0 0,31-8-433 0 0,22-3 218 0 0,324-43 169 0 0,359-21-201 0 0,-484 48-154 0 0,25 32 890 0 0,-352 4-942 0 0,-3 0-648 0 0,-1-3-1461 0 0,-3 2-3940 0 0,4 1-6048 0 0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32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319 269 0 0 0,'0'0'299'0'0,"0"0"996"0"0,0 0 378 0 0,0 0 186 0 0,0 0 127 0 0,0 0 39 0 0,0 0-66 0 0,0 0-192 0 0,0 0-240 0 0,0 0-191 0 0,0 0-168 0 0,0-5-138 0 0,0-15-133 0 0,0 16-103 0 0,0 4-125 0 0,0 0-135 0 0,0 0-121 0 0,0 0-130 0 0,0 0-128 0 0,0 0-38 0 0,0 4 18 0 0,9 264 1868 0 0,-20-7-1543 0 0,11-242-746 0 0,0-23-1655 0 0,0-50-5034 0 0,0 31 139 0 0,0 12-1510 0 0</inkml:trace>
  <inkml:trace contextRef="#ctx0" brushRef="#br0" timeOffset="344.239">61 269 7306 0 0,'0'0'2493'0'0,"0"0"-942"0"0,0 0-500 0 0,0 0-68 0 0,0 0 175 0 0,0 0 175 0 0,0 0 4 0 0,0 0-176 0 0,0 0-261 0 0,0 0-243 0 0,0 0-161 0 0,0 0-70 0 0,27-5 2610 0 0,125-42-1413 0 0,55 0-800 0 0,-56 28-1125 0 0,-151 39-1992 0 0,-11 4-600 0 0,-2-10-3447 0 0,5-6-4873 0 0</inkml:trace>
  <inkml:trace contextRef="#ctx0" brushRef="#br0" timeOffset="581.809">0 865 13011 0 0,'0'0'1028'0'0,"0"0"-472"0"0,0 0-90 0 0,0 0 283 0 0,0 0 335 0 0,0 0 170 0 0,0 0 11 0 0,0 0-90 0 0,0 0-180 0 0,32-1-207 0 0,100-6-167 0 0,-30-17 152 0 0,91-54-1333 0 0,-172 62-2751 0 0,-10 7-3591 0 0,-6 5-4658 0 0</inkml:trace>
  <inkml:trace contextRef="#ctx0" brushRef="#br0" timeOffset="1395.795">724 302 7938 0 0,'0'0'961'0'0,"0"0"-437"0"0,0 0 123 0 0,0 0 447 0 0,0 0 258 0 0,0 0 12 0 0,0 0-175 0 0,0 0-219 0 0,0 0-163 0 0,0 0-97 0 0,33-9-86 0 0,102-29-49 0 0,-25-4 1541 0 0,-100 35-1898 0 0,-1-2 1 0 0,1 1-1 0 0,-2-1 0 0 0,1 0 0 0 0,-1-1 1 0 0,-1 0-1 0 0,1 0 0 0 0,-2 0 0 0 0,1-1 1 0 0,-2 0-1 0 0,1-1 0 0 0,0-2-218 0 0,0 2 111 0 0,14-58 741 0 0,-20 69-712 0 0,0 1-14 0 0,0 0-8 0 0,-30 44-365 0 0,26-35 225 0 0,-10 35 28 0 0,2 1 1 0 0,2 0 0 0 0,2 0-1 0 0,2 1 1 0 0,1 0-1 0 0,3 0 1 0 0,2 0-1 0 0,2 9-6 0 0,0 6 5 0 0,-4 0-1 0 0,-2 0 1 0 0,-3-1 0 0 0,-6 21-5 0 0,10-69-10 0 0,2 0-8 0 0,0 1 0 0 0,-1-1 1 0 0,-1 1-1 0 0,0-1 0 0 0,-1 0 0 0 0,0 0 0 0 0,-1 0 1 0 0,0-1-1 0 0,-1 0 0 0 0,0 0 0 0 0,-1 0 0 0 0,0-1 1 0 0,-1 0-1 0 0,0 0 0 0 0,0-1 0 0 0,-1 0 1 0 0,-1 0-1 0 0,1-1 0 0 0,-1 0 0 0 0,-3 1 18 0 0,8-7-37 0 0,0 0-1 0 0,-1 1 1 0 0,0-2-1 0 0,1 1 0 0 0,-1-1 1 0 0,0 1-1 0 0,0-2 1 0 0,1 1-1 0 0,-1-1 1 0 0,0 0-1 0 0,0 0 1 0 0,0 0-1 0 0,0-1 0 0 0,0 0 1 0 0,1 0-1 0 0,-1 0 1 0 0,0-1-1 0 0,1 0 1 0 0,-1 0-1 0 0,1-1 1 0 0,-1 1-1 0 0,1-1 0 0 0,0 0 1 0 0,0 0-1 0 0,1-1 1 0 0,-1 0-1 0 0,1 0 1 0 0,-1 0-1 0 0,1 0 1 0 0,1 0-1 0 0,-1-1 0 0 0,0 0 1 0 0,1 0-1 0 0,0 0 1 0 0,0 0-1 0 0,1 0 1 0 0,-1-1-1 0 0,1 1 1 0 0,0-1-1 0 0,1 1 0 0 0,-1-1 1 0 0,1 0-1 0 0,0 0 1 0 0,1-4 37 0 0,-1 2 9 0 0,0-1 0 0 0,1 1-1 0 0,1-1 1 0 0,-1 1 0 0 0,2 0 0 0 0,-1-1 0 0 0,1 1 0 0 0,0 0-1 0 0,1 0 1 0 0,-1 0 0 0 0,2 0 0 0 0,-1 1 0 0 0,1-1 0 0 0,0 1-1 0 0,1 0 1 0 0,0-1-9 0 0,17-17 220 0 0,2 2-1 0 0,0 1 1 0 0,1 1 0 0 0,1 0-1 0 0,1 2 1 0 0,0 2-1 0 0,2 0 1 0 0,0 2 0 0 0,0 1-1 0 0,2 1 1 0 0,-1 2-1 0 0,2 1 1 0 0,9-1-220 0 0,-29 6 122 0 0,49-9 622 0 0,-60 14-727 0 0,47 0-2368 0 0,-36 0-389 0 0,-3 0-3267 0 0,-1 0-5970 0 0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45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30 4329 0 0,'0'0'1603'0'0,"0"0"-168"0"0,0 0-103 0 0,0 0 50 0 0,0 0 138 0 0,0 0 46 0 0,0 0-55 0 0,0 0-86 0 0,0 0-122 0 0,0 0-168 0 0,0 0-173 0 0,0 0-139 0 0,-8-5-125 0 0,-27-14-83 0 0,27 14-75 0 0,8 5-59 0 0,0 0-57 0 0,0 0-50 0 0,0 0-28 0 0,0 0-44 0 0,0 0-28 0 0,0 0-46 0 0,0 0-32 0 0,0 11 496 0 0,16 115 720 0 0,-10-35-912 0 0,-5 0-1 0 0,-3 0 0 0 0,-12 81-499 0 0,-12 0 129 0 0,-9-65-122 0 0,25-103-1529 0 0,9-27-2650 0 0,1 8 2477 0 0,-1 7 375 0 0,1-12-6006 0 0,0 9-3725 0 0</inkml:trace>
  <inkml:trace contextRef="#ctx0" brushRef="#br0" timeOffset="250.486">1 398 11482 0 0,'0'0'2049'0'0,"0"0"-645"0"0,0 0-406 0 0,0 0-18 0 0,0 0 58 0 0,0 0-30 0 0,0 0-131 0 0,0 0-214 0 0,0 0-194 0 0,0 0-94 0 0,0 0 73 0 0,0 0 111 0 0,0 0 101 0 0,13-1 48 0 0,213-46 1574 0 0,-85-3-1975 0 0,-57 9-784 0 0,-38 6-1377 0 0,-20 7-6820 0 0,-23 24 494 0 0</inkml:trace>
  <inkml:trace contextRef="#ctx0" brushRef="#br0" timeOffset="720.411">617 4 5025 0 0,'0'0'4909'0'0,"0"0"-2495"0"0,0 0-1176 0 0,0 0-194 0 0,0 0 73 0 0,0 0 62 0 0,0 0-102 0 0,0 0-193 0 0,0 0-219 0 0,0 0-163 0 0,0 0 40 0 0,0 0 61 0 0,5 6 64 0 0,20 67 1252 0 0,-43 125 136 0 0,9-139-1923 0 0,3-1-1 0 0,2 2 0 0 0,3-1 1 0 0,2 13-132 0 0,-1-70 3 0 0,0-1 1 0 0,0 1-1 0 0,0-1 1 0 0,1 1-1 0 0,-1-1 1 0 0,0 1 0 0 0,1-1-1 0 0,-1 1 1 0 0,1-1-1 0 0,-1 0 1 0 0,1 1-1 0 0,0-1 1 0 0,-1 1-1 0 0,1-1 1 0 0,0 0 0 0 0,0 0-1 0 0,0 0 1 0 0,0 1-1 0 0,0-1 1 0 0,0 0-1 0 0,0 0 1 0 0,0 0-1 0 0,1-1 1 0 0,-1 1 0 0 0,0 0-1 0 0,1 0 1 0 0,-1-1-1 0 0,0 1 1 0 0,1-1-1 0 0,-1 1 1 0 0,1-1-1 0 0,-1 1 1 0 0,1-1 0 0 0,-1 0-1 0 0,1 0 1 0 0,-1 0-1 0 0,1 0 1 0 0,-1 0-1 0 0,1 0 1 0 0,-1 0-1 0 0,1 0 1 0 0,-1-1 0 0 0,1 1-1 0 0,-1-1 1 0 0,1 1-1 0 0,-1-1 1 0 0,0 1-1 0 0,1-1 1 0 0,-1 0-1 0 0,1 0-3 0 0,71-41 303 0 0,39-30-143 0 0,-109 70-160 0 0,-1 1-1 0 0,0 0 1 0 0,1 0 0 0 0,-1 0 0 0 0,1 0 0 0 0,-1 1-1 0 0,1-1 1 0 0,0 1 0 0 0,-1-1 0 0 0,1 1 0 0 0,-1 0-1 0 0,1 0 1 0 0,0 0 0 0 0,-1 0 0 0 0,1 1 0 0 0,0-1-1 0 0,-1 1 1 0 0,1-1 0 0 0,-1 1 0 0 0,1 0 0 0 0,-1 0-1 0 0,1 0 1 0 0,-1 0 0 0 0,0 1 0 0 0,0-1 0 0 0,1 1-1 0 0,-1-1 1 0 0,0 1 0 0 0,0 0 0 0 0,-1 0 0 0 0,1 0 0 0 0,0 0-1 0 0,0 0 1 0 0,-1 0 0 0 0,0 0 0 0 0,1 0 0 0 0,-1 1-1 0 0,0-1 1 0 0,0 1 0 0 0,0-1 0 0 0,0 2 0 0 0,4 8 15 0 0,-1 0 1 0 0,-1 1 0 0 0,0 0-1 0 0,0-1 1 0 0,-1 1-1 0 0,-1 0 1 0 0,-1 0-1 0 0,1 0 1 0 0,-2 0 0 0 0,0 1-16 0 0,1 14-10 0 0,3-15-1580 0 0,0-10-2845 0 0,2-5-4963 0 0,-3-1-2035 0 0</inkml:trace>
  <inkml:trace contextRef="#ctx0" brushRef="#br0" timeOffset="1098.23">1091 590 3585 0 0,'0'0'2394'0'0,"0"0"-885"0"0,0 0-146 0 0,0 0 247 0 0,0 0 205 0 0,0 0-59 0 0,0 0-223 0 0,0 0-218 0 0,0 0-146 0 0,0 0-147 0 0,0 0-129 0 0,0 0-101 0 0,0 0-87 0 0,24 5-53 0 0,79 16-33 0 0,-52-27 229 0 0,-44 1-654 0 0,1 1-90 0 0,1 0-1 0 0,-1 0 1 0 0,-1-1-1 0 0,1 0 1 0 0,-1 0-1 0 0,0-1 1 0 0,0 0-1 0 0,0 0 0 0 0,-1 0 1 0 0,0-1-1 0 0,-1 0 1 0 0,1-1-1 0 0,-1 1 1 0 0,0-1-1 0 0,-1 0 0 0 0,0 0 1 0 0,0 0-1 0 0,-1-1 1 0 0,0 1-1 0 0,-1-1 1 0 0,0 0-1 0 0,0 0 1 0 0,0-8-104 0 0,-2 15-3 0 0,-1 0 0 0 0,0 0 0 0 0,0 1 0 0 0,0-1 0 0 0,0 0-1 0 0,0 0 1 0 0,0 1 0 0 0,0-1 0 0 0,-1 1 0 0 0,1-1 0 0 0,-1 1 0 0 0,1-1 0 0 0,-1 1 0 0 0,1 0 0 0 0,-1 0 0 0 0,0 0 0 0 0,0 0 0 0 0,1 0 0 0 0,-1 0 0 0 0,0 0 0 0 0,0 1 0 0 0,0-1 0 0 0,0 1 0 0 0,0-1 0 0 0,0 1 0 0 0,0 0 0 0 0,0 0 0 0 0,0 0 0 0 0,0 0 0 0 0,0 0 0 0 0,0 0 0 0 0,0 0 0 0 0,0 1 0 0 0,0-1 0 0 0,0 1 0 0 0,0 0 0 0 0,0-1 0 0 0,0 1 0 0 0,0 0 0 0 0,1 0 0 0 0,-1 0 0 0 0,0 0 0 0 0,1 0 0 0 0,-1 1 0 0 0,0-1 0 0 0,1 1 3 0 0,-17 10-97 0 0,1 1 1 0 0,0 1 0 0 0,1 1-1 0 0,1 0 1 0 0,1 1-1 0 0,0 1 1 0 0,-6 9 96 0 0,15-19-57 0 0,-1 0-49 0 0,0 1 0 0 0,0 0 1 0 0,0 0-1 0 0,1 1 0 0 0,1-1 0 0 0,-1 1 1 0 0,1 0-1 0 0,1 0 0 0 0,-1 1 0 0 0,2-1 1 0 0,-1 1-1 0 0,1-1 0 0 0,1 1 0 0 0,-1 7 106 0 0,5-14-141 0 0,-1 0 0 0 0,0 0 0 0 0,1-1 0 0 0,0 1 0 0 0,0-1 0 0 0,0 0-1 0 0,0 1 1 0 0,0-1 0 0 0,0-1 0 0 0,0 1 0 0 0,0 0 0 0 0,1-1-1 0 0,-1 0 1 0 0,1 1 0 0 0,-1-1 0 0 0,1-1 0 0 0,0 1 0 0 0,-1-1 0 0 0,1 1-1 0 0,0-1 1 0 0,-1 0 0 0 0,1 0 0 0 0,0 0 0 0 0,-1-1 0 0 0,2 0 141 0 0,50-3-5278 0 0,-18-4-3678 0 0,-22 2 2916 0 0</inkml:trace>
  <inkml:trace contextRef="#ctx0" brushRef="#br0" timeOffset="1502.11">1514 649 7498 0 0,'0'0'2365'0'0,"0"0"-819"0"0,0 0-479 0 0,0 0-101 0 0,0 0-153 0 0,0 0-99 0 0,0 0 46 0 0,0 0 103 0 0,0 0 187 0 0,0 0 151 0 0,0 0-28 0 0,0 0-112 0 0,10-2-147 0 0,76-30 963 0 0,-72 21-1621 0 0,0-1 0 0 0,0 0 0 0 0,-1 0 0 0 0,-1-2-1 0 0,0 1 1 0 0,-1-2 0 0 0,-1 0 0 0 0,0 0 0 0 0,-1 0 0 0 0,0-1 0 0 0,1-5-256 0 0,-4 9 68 0 0,-8 30-378 0 0,0 0 283 0 0,1-14 27 0 0,1-1 0 0 0,0 1 0 0 0,0-1 1 0 0,0 1-1 0 0,0 0 0 0 0,1-1 1 0 0,-1 1-1 0 0,1-1 0 0 0,0 0 0 0 0,0 1 1 0 0,1-1-1 0 0,-1 0 0 0 0,0 1 1 0 0,1-1-1 0 0,0 0 0 0 0,0 0 0 0 0,0 0 1 0 0,0-1-1 0 0,0 1 0 0 0,1 0 1 0 0,-1-1-1 0 0,1 1 0 0 0,0-1 0 0 0,0 0 1 0 0,0 0-1 0 0,0 0 0 0 0,0 0 1 0 0,0-1-1 0 0,0 1 0 0 0,0-1 0 0 0,1 0 1 0 0,-1 0-1 0 0,3 1 0 0 0,2-1 66 0 0,0 1-1 0 0,0-2 1 0 0,0 1 0 0 0,1-1-1 0 0,-1 0 1 0 0,0-1 0 0 0,0 1-1 0 0,0-2 1 0 0,0 1 0 0 0,0-1-1 0 0,0-1 1 0 0,0 1 0 0 0,-1-1 0 0 0,1 0-1 0 0,-1-1 1 0 0,0 0 0 0 0,0 0-1 0 0,0-1 1 0 0,0 0 0 0 0,-1 0-1 0 0,0 0 1 0 0,0-1 0 0 0,0 0-1 0 0,-1 0 1 0 0,0 0 0 0 0,0-1-1 0 0,0 0 1 0 0,0-2-66 0 0,45-116 53 0 0,-46 97-3493 0 0,-2-3-3468 0 0,-2 24-5626 0 0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35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4 376 8314 0 0,'0'0'2702'0'0,"0"0"-831"0"0,0 0-519 0 0,0 0-40 0 0,0 0 115 0 0,0 0-9 0 0,0 0-176 0 0,0 0-261 0 0,0 0-243 0 0,0 0-189 0 0,0 0-113 0 0,0 0-53 0 0,10-3 1099 0 0,-18 179-6 0 0,3 81-1240 0 0,4-242-25 0 0,1-22 581 0 0,1-27-239 0 0,7-4-542 0 0,1 1 1 0 0,3 0-1 0 0,0 1 0 0 0,3 1 0 0 0,1 0 0 0 0,1 0 0 0 0,2 2 1 0 0,16-21-12 0 0,20-10 12 0 0,-46 56 8 0 0,-9 7-23 0 0,0 0 0 0 0,1 0 1 0 0,-1 1-1 0 0,1-1 0 0 0,-1 0 0 0 0,1 0 0 0 0,-1 1 1 0 0,1-1-1 0 0,0 1 0 0 0,-1-1 0 0 0,1 0 0 0 0,0 1 1 0 0,-1-1-1 0 0,1 1 0 0 0,0 0 0 0 0,0-1 0 0 0,-1 1 0 0 0,1 0 1 0 0,0-1-1 0 0,0 1 0 0 0,0 0 0 0 0,-1 0 0 0 0,1 0 1 0 0,0-1-1 0 0,0 1 0 0 0,0 0 0 0 0,0 0 0 0 0,0 0 1 0 0,-1 1-1 0 0,1-1 0 0 0,0 0 0 0 0,0 0 0 0 0,0 0 1 0 0,0 1-1 0 0,-1-1 0 0 0,1 0 0 0 0,0 1 0 0 0,0-1 1 0 0,-1 0-1 0 0,1 1 0 0 0,0-1 0 0 0,0 1 0 0 0,-1-1 0 0 0,1 1 1 0 0,-1 0-1 0 0,1-1 0 0 0,-1 1 0 0 0,1 0 0 0 0,-1-1 1 0 0,1 1-1 0 0,-1 0 3 0 0,6 9 20 0 0,-1-1 0 0 0,0 1 0 0 0,-1 1 0 0 0,0-1 0 0 0,-1 1 0 0 0,0-1 0 0 0,0 1 0 0 0,-1 0 0 0 0,-1 0 0 0 0,0 0 0 0 0,0 1 0 0 0,-2 7-20 0 0,1-18-47 0 0,0-1-41 0 0,0 0-38 0 0,0 0-45 0 0,0 0-85 0 0,0 0-114 0 0,0-10-2813 0 0,0 4 540 0 0,0 3-3809 0 0,0-4-5417 0 0</inkml:trace>
  <inkml:trace contextRef="#ctx0" brushRef="#br0" timeOffset="719.2">126 30 10186 0 0,'0'0'2046'0'0,"0"0"-483"0"0,0 0-193 0 0,0 0 42 0 0,0 0-21 0 0,0 0-163 0 0,0 0-276 0 0,0 0-312 0 0,0 0-230 0 0,0 0-101 0 0,0 0-19 0 0,0 0 4 0 0,-6 11 3838 0 0,30-25-3992 0 0,-24 14-127 0 0,0 0 11 0 0,0 0 12 0 0,0 0-2 0 0,0 0-1 0 0,0 0 10 0 0,-23 37 299 0 0,12-20-139 0 0,16-24 292 0 0,26-36-226 0 0,-31 42-213 0 0,0 1 6 0 0,0 0-5 0 0,0 0 0 0 0,0 0 1 0 0,0 0-24 0 0,0 0-15 0 0,0 0-8 0 0,-2 1-19 0 0,-1 4-1329 0 0,10-9-4298 0 0,-6 3 4192 0 0,2 0-9269 0 0</inkml:trace>
  <inkml:trace contextRef="#ctx0" brushRef="#br0" timeOffset="1173.168">501 251 10498 0 0,'0'0'1937'0'0,"0"0"-310"0"0,0 0-42 0 0,0 0-36 0 0,0 0-188 0 0,0 0-315 0 0,0 0-361 0 0,0 0-273 0 0,0 0-184 0 0,0 0-65 0 0,0 0 76 0 0,0 0 149 0 0,0 0 119 0 0,5 1 97 0 0,151 7 3225 0 0,-98-10-3388 0 0,-23 1-303 0 0,-1-1 0 0 0,-1-2 0 0 0,1-2-1 0 0,0-1 1 0 0,-1-1 0 0 0,26-11-138 0 0,-49 16-289 0 0,7-3-954 0 0,-27 4-107 0 0,-21 20-9474 0 0,27-14 6797 0 0,-4 3-6166 0 0</inkml:trace>
  <inkml:trace contextRef="#ctx0" brushRef="#br0" timeOffset="1431.407">520 487 13795 0 0,'0'0'2023'0'0,"0"0"-679"0"0,0 0-290 0 0,0 0-26 0 0,0 0-54 0 0,0 0-139 0 0,0 0-142 0 0,0 0-108 0 0,0 0-48 0 0,0 0 4 0 0,0 0-54 0 0,0 0-75 0 0,0 0-53 0 0,16-1-22 0 0,102-2 511 0 0,-87 2-823 0 0,-1-1 0 0 0,0-1-1 0 0,-1-2 1 0 0,1-1 0 0 0,21-8-25 0 0,-10 0-3927 0 0,-1-3-3786 0 0,-29 13-4254 0 0</inkml:trace>
  <inkml:trace contextRef="#ctx0" brushRef="#br0" timeOffset="1847.621">1742 30 14163 0 0,'0'0'1450'0'0,"0"0"-370"0"0,0 0-32 0 0,0 0 111 0 0,0 0-1 0 0,0 0-145 0 0,0 0-225 0 0,0 0-253 0 0,0 0-137 0 0,0 0-82 0 0,0 0-48 0 0,0 0-4 0 0,0 0-24 0 0,-35 25-34 0 0,-107 78-36 0 0,77-34 26 0 0,57-52-160 0 0,-42 105 49 0 0,49-117-86 0 0,-1 0-1 0 0,1 1 1 0 0,0-1-1 0 0,1 1 1 0 0,0-1-1 0 0,-1 1 1 0 0,2-1 0 0 0,-1 1-1 0 0,1-1 1 0 0,-1 0-1 0 0,2 1 1 0 0,-1-1-1 0 0,0 0 1 0 0,1 1-1 0 0,0-1 1 0 0,1 0-1 0 0,-1 0 1 0 0,1 0 0 0 0,0-1-1 0 0,0 1 1 0 0,0-1-1 0 0,2 2 2 0 0,3 1 69 0 0,-1-1 0 0 0,2-1 0 0 0,-1 1-1 0 0,1-1 1 0 0,0-1 0 0 0,0 0 0 0 0,0 0-1 0 0,0-1 1 0 0,1 0 0 0 0,0 0 0 0 0,-1-1 0 0 0,1 0-1 0 0,0-1 1 0 0,0 0 0 0 0,0-1 0 0 0,0 0-1 0 0,0 0 1 0 0,0-1 0 0 0,0-1 0 0 0,0 1 0 0 0,-1-2-1 0 0,1 1 1 0 0,-1-1 0 0 0,1-1 0 0 0,-1 0-1 0 0,0 0 1 0 0,0 0 0 0 0,4-4-69 0 0,14-5 186 0 0,0-1 0 0 0,-2-1 0 0 0,1-2 1 0 0,-2 0-1 0 0,0-1 0 0 0,-1-2 0 0 0,-1 0 0 0 0,-1-2 0 0 0,-1 0 0 0 0,-1-1 1 0 0,-1-1-1 0 0,14-24-186 0 0,-28 42-15 0 0,-1 0 0 0 0,0 0-1 0 0,-1 0 1 0 0,0 0 0 0 0,0 0 0 0 0,0 0 0 0 0,0-1 0 0 0,-1 1 0 0 0,0 0 0 0 0,-1-1 0 0 0,1 1-1 0 0,-1-1 1 0 0,-1 0 0 0 0,1 1 0 0 0,-1 0 0 0 0,0-1 0 0 0,0 1 0 0 0,-1-1 0 0 0,0 1 0 0 0,0 0-1 0 0,-1 0 1 0 0,1 0 0 0 0,-1 0 0 0 0,-1 1 0 0 0,1-1 0 0 0,-1 1 0 0 0,0-1 0 0 0,0 1-1 0 0,0 1 1 0 0,-1-1 0 0 0,0 1 0 0 0,0-1 0 0 0,-5-2 15 0 0,1 2-283 0 0,0 0 0 0 0,-1 1 0 0 0,0 1 1 0 0,0-1-1 0 0,0 2 0 0 0,0-1 0 0 0,0 1 0 0 0,-1 1 0 0 0,1 0 1 0 0,-2 0 282 0 0,-65 2-8630 0 0,50 2-3433 0 0</inkml:trace>
  <inkml:trace contextRef="#ctx0" brushRef="#br0" timeOffset="2334">1177 310 16572 0 0,'0'0'2007'0'0,"0"0"-638"0"0,0 0-358 0 0,0 0-21 0 0,0 0-45 0 0,0 0-127 0 0,0 0-153 0 0,0 0-75 0 0,0 0-4 0 0,0 0 12 0 0,0 0-38 0 0,0 0-92 0 0,24-4-130 0 0,75-10-72 0 0,-14 21 434 0 0,110 8 226 0 0,-136-19-818 0 0,-1-3 0 0 0,-1-2 0 0 0,1-2 0 0 0,-2-3 0 0 0,8-5-108 0 0,69-16 36 0 0,115-22-55 0 0,-175 47-177 0 0,-62 6-2007 0 0,-14 1-1391 0 0,3-1-3063 0 0,0 0-5818 0 0</inkml:trace>
  <inkml:trace contextRef="#ctx0" brushRef="#br0" timeOffset="8720.135">2388 501 0 0 0,'0'0'1183'0'0,"0"0"441"0"0,0 0 227 0 0,0 0 4 0 0,0 0-164 0 0,0 0-208 0 0,0 0-165 0 0,0 0-123 0 0,0 0-75 0 0,2-1-68 0 0,-2 1-973 0 0,0 0 0 0 0,0 1-1 0 0,-1-1 1 0 0,1 0 0 0 0,0 1-1 0 0,-1-1 1 0 0,1 0 0 0 0,0 1-1 0 0,0-1 1 0 0,0 1 0 0 0,0-1-1 0 0,-1 0 1 0 0,1 1 0 0 0,0-1-1 0 0,0 1 1 0 0,0-1 0 0 0,0 0-1 0 0,0 1 1 0 0,0-1 0 0 0,0 1-1 0 0,0-1 1 0 0,0 1 0 0 0,0-1-1 0 0,0 0 1 0 0,0 1 0 0 0,1-1-1 0 0,-1 1 1 0 0,0-1 0 0 0,0 0-1 0 0,0 1 1 0 0,0-1 0 0 0,1 1-1 0 0,-1-1 1 0 0,0 0 0 0 0,0 1-1 0 0,1-1 1 0 0,-1 0 0 0 0,0 1-1 0 0,1-1 1 0 0,-1 0 0 0 0,0 0-1 0 0,1 1 1 0 0,-1-1 0 0 0,0 0-1 0 0,1 0 1 0 0,-1 0 0 0 0,1 1-1 0 0,-1-1 1 0 0,1 0 0 0 0,-1 0-1 0 0,0 0 1 0 0,1 0 0 0 0,-1 0-1 0 0,1 0 1 0 0,-1 0 0 0 0,1 0-1 0 0,-1 0 1 0 0,0 0 0 0 0,1 0-1 0 0,-1 0 1 0 0,1 0 0 0 0,-1 0-1 0 0,0-1 1 0 0,1 1 0 0 0,0 0-79 0 0,-2 12 130 0 0,0 4 50 0 0,0 0-1 0 0,-2 1 1 0 0,0-1-1 0 0,0 0 1 0 0,-2-1-1 0 0,0 1 1 0 0,0-1-1 0 0,-2 0 1 0 0,0 0-1 0 0,0-1 0 0 0,-2 0 1 0 0,-8 13-180 0 0,3-17-1086 0 0,9-8-7795 0 0,5-2-2026 0 0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55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1 121 10290 0 0,'0'0'2043'0'0,"0"0"-448"0"0,0 0-252 0 0,0 0 62 0 0,0 0 111 0 0,0 0-36 0 0,0 0-233 0 0,0 0-307 0 0,0 0-289 0 0,0 0-233 0 0,0 0-173 0 0,1-10 136 0 0,75 64 902 0 0,46 94-371 0 0,-72-79-729 0 0,11 26-71 0 0,-47-85 606 0 0,-14-31 438 0 0,0 7-1363 0 0,0 5 217 0 0,-2-40 30 0 0,3 0 0 0 0,1 0 1 0 0,3 1-1 0 0,2-1 1 0 0,2 1-1 0 0,7-19-40 0 0,16-17-38 0 0,-20 85-5886 0 0,-5 1-1575 0 0,-2 2-4715 0 0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55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78 1936 0 0,'0'0'1590'0'0,"0"0"-47"0"0,0 0 139 0 0,0 0 244 0 0,0 0 162 0 0,0 0-102 0 0,0 0-277 0 0,0 0-276 0 0,0 0-237 0 0,0 0-200 0 0,0 0-146 0 0,0 0-122 0 0,0 0-84 0 0,-1 2-63 0 0,-3 8-66 0 0,3-8-61 0 0,1-2-65 0 0,0 0-44 0 0,0 0-32 0 0,25 1 1740 0 0,4 1-1712 0 0,-1-1-1 0 0,0-2 0 0 0,1 0 0 0 0,-1-2 0 0 0,0-2 0 0 0,0 0 1 0 0,24-8-341 0 0,42-7 410 0 0,128-16 95 0 0,-191 32-440 0 0,-31 4-63 0 0,0 0-21 0 0,-8-5-5613 0 0,2 2-3164 0 0,4 3-2950 0 0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56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82 7210 0 0,'0'0'2081'0'0,"0"0"-224"0"0,0 0-64 0 0,0 0 58 0 0,0 0-73 0 0,0 0-264 0 0,0 0-327 0 0,0 0-308 0 0,0 0-222 0 0,0 0-103 0 0,0 0-70 0 0,0 0-47 0 0,-7 14 2174 0 0,7-14-2415 0 0,0 0-50 0 0,23 5 993 0 0,5-3-881 0 0,0-2-1 0 0,0 0 1 0 0,0-2 0 0 0,-1-1 0 0 0,1-1 0 0 0,-1-1 0 0 0,0-2 0 0 0,0-1 0 0 0,24-10-258 0 0,79-18 302 0 0,-114 32-526 0 0,43-8 671 0 0,-31 9-3267 0 0,-35 3 1032 0 0,2 0-2840 0 0,3 0-7354 0 0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58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10 201 328 0 0,'0'0'1974'0'0,"0"0"-441"0"0,0 0 8 0 0,0 0 233 0 0,0 0 169 0 0,0 0 18 0 0,0 0-252 0 0,0 0-334 0 0,0 0-324 0 0,0 0-238 0 0,0 0-157 0 0,-9 0 2904 0 0,450-37 729 0 0,-441 37-4268 0 0,0 0 14 0 0,0 0 26 0 0,0 0 31 0 0,0 0 65 0 0,0 0 37 0 0,0 0 26 0 0,0 0 12 0 0,0 0 5 0 0,0 0-2 0 0,-11-1-92 0 0,0-1 1 0 0,0-1-1 0 0,0 0 1 0 0,0-1-1 0 0,0 0 1 0 0,1-1-1 0 0,-1 0 0 0 0,1 0 1 0 0,0-1-1 0 0,-5-4-143 0 0,3 3 129 0 0,-129-89 56 0 0,126 83-170 0 0,14 13-4375 0 0,3 2-4586 0 0,2 2-3037 0 0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59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0 250 5305 0 0,'0'0'2258'0'0,"0"0"-631"0"0,0 0-257 0 0,0 0 15 0 0,0 0 104 0 0,0 0 16 0 0,0 0-166 0 0,0 0-261 0 0,0 0-273 0 0,0 0-202 0 0,0 0-110 0 0,11-4 2552 0 0,11 72-1106 0 0,26 184-496 0 0,-46-272 1022 0 0,15-67-2408 0 0,-7 50-51 0 0,2 1 0 0 0,1 0-1 0 0,2 1 1 0 0,1 1 0 0 0,2 0 0 0 0,1 1 0 0 0,1 1 0 0 0,2 0-1 0 0,1 2 1 0 0,2 1 0 0 0,23-21-6 0 0,8 10 8 0 0,-53 40-7 0 0,-1 0 1 0 0,1 1-1 0 0,-1-1 0 0 0,1 1 1 0 0,-1 0-1 0 0,1 0 0 0 0,-1 0 1 0 0,0 0-1 0 0,0 0 0 0 0,1 0 1 0 0,-1 0-1 0 0,0 1 0 0 0,0-1 1 0 0,0 1-1 0 0,0 0 0 0 0,0 0 1 0 0,-1-1-1 0 0,1 1 0 0 0,-1 0 1 0 0,1 0-1 0 0,-1 1 0 0 0,1-1 1 0 0,-1 0-1 0 0,0 0 0 0 0,0 1 1 0 0,0-1-1 0 0,-1 0 0 0 0,1 1 1 0 0,0 1-2 0 0,26 101 505 0 0,-24-97-346 0 0,-3-8-2514 0 0,0 0-4928 0 0,0 0-2026 0 0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01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27 14763 0 0,'0'0'1742'0'0,"0"0"-426"0"0,0 0-206 0 0,0 0 38 0 0,0 0 48 0 0,0 0-72 0 0,0 0-241 0 0,0 0-279 0 0,0 0-189 0 0,0 0-104 0 0,0 0-58 0 0,0 0-30 0 0,0 0-23 0 0,-8 0 658 0 0,12 4 60 0 0,2-23-601 0 0,-7 19-298 0 0,1 0 1 0 0,0 0 0 0 0,0 0 0 0 0,-1 1 0 0 0,1-1-1 0 0,0 0 1 0 0,-1 0 0 0 0,1 0 0 0 0,0 0 0 0 0,-1 0 0 0 0,1 0-1 0 0,0 0 1 0 0,0 0 0 0 0,-1 0 0 0 0,1 0 0 0 0,0 0-1 0 0,-1 0 1 0 0,1 0 0 0 0,0 0 0 0 0,0 0 0 0 0,-1 0 0 0 0,1-1-1 0 0,0 1 1 0 0,-1 0 0 0 0,1 0 0 0 0,0 0 0 0 0,0 0-1 0 0,-1 0 1 0 0,1-1 0 0 0,0 1 0 0 0,0 0 0 0 0,0 0 0 0 0,-1 0-1 0 0,1-1 1 0 0,0 1 0 0 0,0 0 0 0 0,0 0 0 0 0,0-1-1 0 0,-1 1 1 0 0,1 0 0 0 0,0-1 0 0 0,0 1 0 0 0,0 0 0 0 0,0 0-1 0 0,0-1 1 0 0,0 1 0 0 0,0 0 0 0 0,0-1 0 0 0,0 1-1 0 0,0 0-19 0 0,-10 6-200 0 0,5 0-975 0 0,33-17-5245 0 0,-22 8 2113 0 0,4 0-7969 0 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32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58 14075 0 0,'0'0'1518'0'0,"0"0"-398"0"0,0 0-223 0 0,0 0 14 0 0,0 0 102 0 0,0 0 53 0 0,0 0-17 0 0,0 0-68 0 0,0 0-99 0 0,0 0-146 0 0,0 0-97 0 0,0 0-83 0 0,0 0-57 0 0,26 1-29 0 0,82 4-70 0 0,-2-19 527 0 0,-95 11-1350 0 0,78-13 1993 0 0,-59 13-3853 0 0,1 2-4202 0 0,-27 1-5487 0 0</inkml:trace>
  <inkml:trace contextRef="#ctx0" brushRef="#br0" timeOffset="2309.642">656 93 9114 0 0,'0'0'1492'0'0,"0"0"-554"0"0,0 0-47 0 0,0 0 360 0 0,0 0 341 0 0,0 0 34 0 0,0 0-215 0 0,0 0-235 0 0,0 0-160 0 0,0 0-100 0 0,33 3-46 0 0,107 10-50 0 0,-94-11-177 0 0,1-1 1 0 0,-1-2-1 0 0,0-2 0 0 0,39-9-643 0 0,-9 2 382 0 0,526-45 714 0 0,-69 25-2963 0 0,-490 29-1289 0 0,-29 1-1983 0 0,-7 0-6470 0 0</inkml:trace>
  <inkml:trace contextRef="#ctx0" brushRef="#br0" timeOffset="2986.756">1411 324 4609 0 0,'0'0'4656'0'0,"0"0"-2604"0"0,0 0-896 0 0,0 0 21 0 0,0 0 147 0 0,0 0 45 0 0,0 0-147 0 0,0 0-250 0 0,0 0-213 0 0,0 0-173 0 0,0 0-152 0 0,0 0-104 0 0,-29 30-92 0 0,-93 95-78 0 0,2-2 215 0 0,-63 41 876 0 0,184-164-1230 0 0,-1 0 0 0 0,1 1 0 0 0,-1-1 0 0 0,1 0 0 0 0,0 0 0 0 0,-1 0 0 0 0,1 0 0 0 0,-1 1 0 0 0,1-1 0 0 0,-1 0 1 0 0,1 0-1 0 0,-1 1 0 0 0,1-1 0 0 0,-1 0 0 0 0,1 1 0 0 0,-1-1 0 0 0,1 1 0 0 0,-1-1 0 0 0,0 1 0 0 0,1-1 0 0 0,-1 1 0 0 0,0-1 0 0 0,1 1 0 0 0,-1-1 0 0 0,0 1 0 0 0,0-1 0 0 0,1 1 0 0 0,-1-1 0 0 0,0 1 0 0 0,0 0 0 0 0,0-1 0 0 0,0 1 0 0 0,0-1 0 0 0,0 1 0 0 0,0 0 0 0 0,0-1 0 0 0,0 1 0 0 0,0-1 0 0 0,0 1 0 0 0,0-1 0 0 0,0 1 0 0 0,-1 0 0 0 0,1-1 1 0 0,0 1-1 0 0,0-1 0 0 0,-1 1 0 0 0,1-1 0 0 0,0 1 0 0 0,-1-1 0 0 0,1 1 0 0 0,0-1 0 0 0,-1 1 0 0 0,1-1 0 0 0,-1 0 0 0 0,1 1 0 0 0,-1-1 0 0 0,1 0 0 0 0,-1 1 0 0 0,1-1 0 0 0,-1 0 0 0 0,1 0 0 0 0,-1 1 0 0 0,1-1 0 0 0,-1 0 0 0 0,0 0-21 0 0,42 6 264 0 0,0-3 0 0 0,0-1 0 0 0,0-2 0 0 0,34-5-264 0 0,42 0 100 0 0,-11 1-158 0 0,-105 4 63 0 0,-1 0 1 0 0,1 0 0 0 0,-1 0-1 0 0,1 0 1 0 0,0 0 0 0 0,-1 0-1 0 0,1 0 1 0 0,-1-1 0 0 0,1 1-1 0 0,0 0 1 0 0,-1 0 0 0 0,1-1-1 0 0,-1 1 1 0 0,1 0 0 0 0,-1-1-1 0 0,1 1 1 0 0,-1 0 0 0 0,0-1-1 0 0,1 1 1 0 0,-1-1 0 0 0,1 1-1 0 0,-1-1 1 0 0,0 1-1 0 0,1-1 1 0 0,-1 1 0 0 0,0-1-1 0 0,0 1 1 0 0,1-1 0 0 0,-1 1-1 0 0,0-1 1 0 0,0 1 0 0 0,0-1-1 0 0,0 0 1 0 0,1 1 0 0 0,-1-1-1 0 0,0 1 1 0 0,0-1 0 0 0,0 0-1 0 0,0 1 1 0 0,-1-1 0 0 0,1 1-1 0 0,0-1 1 0 0,0 1 0 0 0,0-1-1 0 0,0 0 1 0 0,-1 1 0 0 0,1-1-1 0 0,0 1 1 0 0,0-1 0 0 0,-1 1-1 0 0,1-1 1 0 0,0 1 0 0 0,-1-1-1 0 0,1 1 1 0 0,-1 0 0 0 0,1-1-1 0 0,-1 1 1 0 0,1-1 0 0 0,-1 1-1 0 0,1 0 1 0 0,-1-1 0 0 0,1 1-6 0 0,-28-32 158 0 0,16 20-131 0 0,0-1 1 0 0,1-1-1 0 0,1 0 0 0 0,0-1 0 0 0,1 0 1 0 0,0 0-1 0 0,2-1 0 0 0,-1 0 0 0 0,2 0 1 0 0,0 0-1 0 0,1-1 0 0 0,1 0 0 0 0,1 0 1 0 0,-2-16-28 0 0,-4-186-58 0 0,7 214-474 0 0,-3 9-7526 0 0,5 0-1694 0 0</inkml:trace>
  <inkml:trace contextRef="#ctx0" brushRef="#br0" timeOffset="3535.113">1877 147 9186 0 0,'0'0'3273'0'0,"0"0"-1741"0"0,0 0-701 0 0,0 0 33 0 0,0 0 187 0 0,0 0 140 0 0,0 0-56 0 0,0 0-190 0 0,0 0-173 0 0,0 0-135 0 0,0 0-81 0 0,0 0-54 0 0,0 0-53 0 0,-9 22-52 0 0,-49 111 270 0 0,-24 105 146 0 0,72-131-698 0 0,12-104-78 0 0,0 1 0 0 0,1-1 0 0 0,-1 0 0 0 0,1 0-1 0 0,0 0 1 0 0,0 0 0 0 0,0-1 0 0 0,0 1 0 0 0,1-1 0 0 0,-1 0 0 0 0,1 0 0 0 0,-1 0-1 0 0,1 0 1 0 0,0-1 0 0 0,-1 1 0 0 0,1-1 0 0 0,0 0 0 0 0,0 0 0 0 0,0 0 0 0 0,0-1-1 0 0,0 1 1 0 0,0-1 0 0 0,0 0 0 0 0,0 0 0 0 0,0-1 0 0 0,0 1 0 0 0,0-1 0 0 0,0 0 0 0 0,0 0-1 0 0,1 0-36 0 0,12 0 181 0 0,109-18 604 0 0,-54 19-1102 0 0,-72 0 134 0 0,1-29-4691 0 0,0 13-3100 0 0,-1 15-2937 0 0</inkml:trace>
  <inkml:trace contextRef="#ctx0" brushRef="#br0" timeOffset="3785.609">1573 439 12859 0 0,'0'0'1440'0'0,"0"0"-460"0"0,0 0-129 0 0,0 0 141 0 0,0 0 153 0 0,0 0 4 0 0,0 0-111 0 0,0 0-165 0 0,0 0-141 0 0,0 0-141 0 0,38-3-116 0 0,122-14-99 0 0,0-8 168 0 0,-61 14-1405 0 0,-58 10-5579 0 0,-30 1-5055 0 0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00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200 138 6593 0 0,'0'0'3206'0'0,"0"0"-1118"0"0,0 0-481 0 0,0 0-66 0 0,0 0 22 0 0,0 0-66 0 0,0 0-255 0 0,0 0-223 0 0,0 0-204 0 0,0 0-224 0 0,0 0-163 0 0,0 0-103 0 0,0 0-90 0 0,-11 3-44 0 0,-36 12-6 0 0,2 33 255 0 0,38-36-349 0 0,-6 13 13 0 0,2 0 0 0 0,1 0-1 0 0,1 1 1 0 0,1 1 0 0 0,1-1 0 0 0,-1 19-104 0 0,3-21 47 0 0,2 0 1 0 0,1 0 0 0 0,1 0-1 0 0,1 1 1 0 0,1-1-1 0 0,2 3-47 0 0,-1-19 56 0 0,1 0 0 0 0,0 0 0 0 0,0 0-1 0 0,1-1 1 0 0,0 1 0 0 0,0-1 0 0 0,1 0 0 0 0,0 0-1 0 0,0 0 1 0 0,0-1 0 0 0,1 0 0 0 0,0 0 0 0 0,1 0-1 0 0,-1-1 1 0 0,1 0 0 0 0,0 0 0 0 0,0-1 0 0 0,0 1-1 0 0,1-2 1 0 0,0 1 0 0 0,-1-1 0 0 0,1 0 0 0 0,1-1-1 0 0,-1 0 1 0 0,0 0 0 0 0,0-1 0 0 0,1 0 0 0 0,-1 0-1 0 0,1-1 1 0 0,-1 0 0 0 0,1 0 0 0 0,-1-1 0 0 0,0 0-1 0 0,1-1 1 0 0,-1 0 0 0 0,0 0 0 0 0,0-1 0 0 0,0 0-56 0 0,24-10 202 0 0,0-2 0 0 0,-1-2 0 0 0,0 0 0 0 0,-2-2 0 0 0,0-1 0 0 0,-1-2 1 0 0,-1 0-1 0 0,-1-2 0 0 0,1-4-202 0 0,-16 19 34 0 0,0-1 0 0 0,-1 0 0 0 0,0-1 0 0 0,-1 0-1 0 0,0-1 1 0 0,-1 1 0 0 0,0-2 0 0 0,-1 1 0 0 0,0-1 0 0 0,-1 0 0 0 0,-1-1 0 0 0,0 1 0 0 0,0-1 0 0 0,-2 0 0 0 0,0 0 0 0 0,0-1 0 0 0,-1 1 0 0 0,-1-1 0 0 0,0 1 0 0 0,-2-1 0 0 0,1 1 0 0 0,-3-10-34 0 0,1 18-39 0 0,0 1 0 0 0,-1-1 0 0 0,1 1 0 0 0,-1-1 1 0 0,-1 1-1 0 0,1 0 0 0 0,-1 0 0 0 0,0 0 1 0 0,0 1-1 0 0,0-1 0 0 0,-1 1 0 0 0,1 0 1 0 0,-1 0-1 0 0,0 1 0 0 0,0-1 0 0 0,-1 1 0 0 0,1 0 1 0 0,-1 0-1 0 0,1 1 0 0 0,-1 0 0 0 0,0 0 1 0 0,0 0-1 0 0,0 1 0 0 0,-2-1 39 0 0,-8-1-170 0 0,0 1 1 0 0,0 0-1 0 0,0 1 1 0 0,-1 0-1 0 0,1 1 1 0 0,0 1-1 0 0,-1 1 0 0 0,-10 3 170 0 0,-96 41-2793 0 0,47-3-5805 0 0,45-24-3438 0 0</inkml:trace>
  <inkml:trace contextRef="#ctx0" brushRef="#br0" timeOffset="291.405">1 540 14923 0 0,'0'0'2115'0'0,"0"0"-524"0"0,0 0-213 0 0,0 0-24 0 0,0 0-77 0 0,34-27-173 0 0,106-84-223 0 0,-53 54 262 0 0,16 27-241 0 0,-52 79-666 0 0,-42-43-222 0 0,1 0 0 0 0,0 0-1 0 0,0 0 1 0 0,1-2-1 0 0,-1 1 1 0 0,1-1-1 0 0,0-1 1 0 0,0 0 0 0 0,1 0-1 0 0,-1-1 1 0 0,0-1-1 0 0,1 0 1 0 0,-1 0-1 0 0,1-1 1 0 0,-1-1 0 0 0,1 0-1 0 0,9-2-13 0 0,46-11-235 0 0,-65 11 3 0 0,-2 2-9090 0 0,-2 1-2495 0 0</inkml:trace>
  <inkml:trace contextRef="#ctx0" brushRef="#br0" timeOffset="1393.555">897 348 0 0 0,'0'0'1788'0'0,"0"0"71"0"0,0 0 393 0 0,0 0 255 0 0,0 0-100 0 0,0 0-227 0 0,0 0-282 0 0,0 0-267 0 0,0 0-170 0 0,0 0-135 0 0,32 3-135 0 0,101 5-142 0 0,-54-22 328 0 0,-65 6-1042 0 0,10-1-28 0 0,0 0 1 0 0,-1-2-1 0 0,-1-1 1 0 0,0 0-1 0 0,-1-2 0 0 0,0-1 1 0 0,-1 0-1 0 0,-1-1 1 0 0,0-1-1 0 0,1-4-307 0 0,-17 18 20 0 0,0 0-1 0 0,0-1 1 0 0,0 0 0 0 0,0 1-1 0 0,-1-1 1 0 0,1 0 0 0 0,-1 0-1 0 0,0-1 1 0 0,-1 1 0 0 0,1 0-1 0 0,-1-1 1 0 0,1 1 0 0 0,-1-1-1 0 0,-1 1 1 0 0,1-1 0 0 0,-1 1 0 0 0,1-1-1 0 0,-1 1 1 0 0,-1-1 0 0 0,1 0-1 0 0,-1 1 1 0 0,0-1 0 0 0,0 1-1 0 0,0-1 1 0 0,0 1 0 0 0,-1 0-1 0 0,0-1 1 0 0,1 1 0 0 0,-2 0-1 0 0,1 0 1 0 0,0 0 0 0 0,-1 0-1 0 0,0 1 1 0 0,0-1 0 0 0,0 1-1 0 0,0 0 1 0 0,-3-2-20 0 0,-2 0-21 0 0,0 1-1 0 0,-1 0 1 0 0,1 1-1 0 0,-1 0 1 0 0,1 0-1 0 0,-1 1 1 0 0,0 0-1 0 0,0 1 1 0 0,0 0 0 0 0,0 0-1 0 0,-1 1 1 0 0,1 0-1 0 0,0 1 1 0 0,0 0-1 0 0,0 0 1 0 0,0 1-1 0 0,0 0 1 0 0,0 0-1 0 0,1 1 1 0 0,-1 1-1 0 0,1-1 1 0 0,-2 2 21 0 0,-8 5-19 0 0,0 0-1 0 0,1 1 1 0 0,0 1 0 0 0,1 1-1 0 0,0 0 1 0 0,1 1 0 0 0,0 1-1 0 0,2 0 1 0 0,-1 1 0 0 0,2 1-1 0 0,0 0 1 0 0,1 0 0 0 0,1 1-1 0 0,1 0 1 0 0,0 1 0 0 0,2 0-1 0 0,0 1 1 0 0,1-1 0 0 0,0 1-1 0 0,2 0 1 0 0,1 1 0 0 0,-1 18 19 0 0,4-32 3 0 0,1-1 0 0 0,0 1 1 0 0,0 0-1 0 0,1-1 1 0 0,0 1-1 0 0,0-1 1 0 0,1 0-1 0 0,-1 0 1 0 0,1 0-1 0 0,1 0 0 0 0,-1 0 1 0 0,1-1-1 0 0,0 1 1 0 0,0-1-1 0 0,1 0 1 0 0,-1 0-1 0 0,1-1 0 0 0,0 1 1 0 0,1-1-1 0 0,-1 0 1 0 0,1 0-1 0 0,-1-1 1 0 0,5 2-4 0 0,4 2 58 0 0,0-1 0 0 0,0 0 0 0 0,0-2 0 0 0,0 1 0 0 0,1-2 0 0 0,-1 0-1 0 0,1 0 1 0 0,0-2 0 0 0,0 0 0 0 0,2 0-58 0 0,-4 0 7 0 0,-1-1-1 0 0,1 0 0 0 0,-1-1 0 0 0,1 0 0 0 0,0-1 0 0 0,-1 0 1 0 0,0-1-1 0 0,0 0 0 0 0,0-1 0 0 0,0 0 0 0 0,0-1 0 0 0,-1-1 1 0 0,0 0-1 0 0,0 0 0 0 0,0-1 0 0 0,4-4-6 0 0,-11 7-542 0 0,21-20-784 0 0,-17 14-2209 0 0,-2 1-3553 0 0,-4 1-5296 0 0</inkml:trace>
  <inkml:trace contextRef="#ctx0" brushRef="#br0" timeOffset="1747.847">1790 315 11282 0 0,'0'0'6528'0'0,"0"0"-4472"0"0,0 0-1435 0 0,0 0-94 0 0,0 0 38 0 0,0 0 26 0 0,0 0-61 0 0,0 0-140 0 0,0 0-150 0 0,0 0-109 0 0,0 0-52 0 0,0 0-19 0 0,-28 34-24 0 0,-84 105-15 0 0,77-75-22 0 0,36-55-5 0 0,-2-4 12 0 0,1-1 0 0 0,0 1 0 0 0,0 0 0 0 0,0-1 0 0 0,1 1 0 0 0,0 0-1 0 0,-1-1 1 0 0,2 1 0 0 0,-1-1 0 0 0,0 1 0 0 0,1-1 0 0 0,0 0 0 0 0,0 0 0 0 0,0 1-1 0 0,1-1 1 0 0,-1-1 0 0 0,1 1 0 0 0,0 0 0 0 0,0-1 0 0 0,0 1 0 0 0,1-1-1 0 0,-1 0 1 0 0,1 0 0 0 0,0 0 0 0 0,0-1 0 0 0,0 0 0 0 0,0 1 0 0 0,0-1 0 0 0,0 0-1 0 0,2 0-5 0 0,2 1 111 0 0,1-1 0 0 0,-1 0 0 0 0,0-1 0 0 0,0 1 0 0 0,1-2 0 0 0,-1 1-1 0 0,0-1 1 0 0,1 0 0 0 0,-1-1 0 0 0,1 0 0 0 0,-1 0 0 0 0,0-1 0 0 0,0 0 0 0 0,0 0-1 0 0,0-1 1 0 0,0 0 0 0 0,0-1 0 0 0,-1 0 0 0 0,0 0 0 0 0,1 0 0 0 0,-1-1-1 0 0,-1 0 1 0 0,1 0 0 0 0,-1-1 0 0 0,0 0 0 0 0,0 0 0 0 0,-1 0 0 0 0,1-1 0 0 0,-2 1-1 0 0,1-1 1 0 0,-1-1 0 0 0,0 1 0 0 0,0-1 0 0 0,-1 1 0 0 0,0-1 0 0 0,0 0-1 0 0,-1 0 1 0 0,1-3-111 0 0,-1 0 33 0 0,1-1 0 0 0,-2 0 0 0 0,1 0 0 0 0,-2 0 0 0 0,0 0 0 0 0,0 0 0 0 0,-1 0 0 0 0,0 0-1 0 0,-1 0 1 0 0,0 1 0 0 0,-1-1 0 0 0,-2-2-33 0 0,4 9-149 0 0,-1 0 0 0 0,0 1 0 0 0,0-1 0 0 0,-1 1 0 0 0,0-1 1 0 0,1 1-1 0 0,-2 0 0 0 0,1 0 0 0 0,0 0 0 0 0,-1 0 0 0 0,1 0 0 0 0,-1 1 0 0 0,0 0 0 0 0,-1 0 0 0 0,1 0 0 0 0,0 0 0 0 0,-1 0 0 0 0,1 1 0 0 0,-1 0 0 0 0,0 0 0 0 0,0 0 0 0 0,0 1 1 0 0,0 0-1 0 0,0 0 0 0 0,0 0 0 0 0,0 0 0 0 0,0 1 0 0 0,-5 0 149 0 0,8 0-122 0 0,-18 1-3314 0 0,0 2-5772 0 0,5 4-2290 0 0</inkml:trace>
  <inkml:trace contextRef="#ctx0" brushRef="#br0" timeOffset="2041.312">1615 569 12859 0 0,'0'0'2464'0'0,"0"0"-434"0"0,0 0-208 0 0,0 0-171 0 0,0 0-208 0 0,0 0-240 0 0,0 0-262 0 0,0 0-230 0 0,0 0-164 0 0,33-16-136 0 0,100-48-117 0 0,-73 38 168 0 0,-58 26-449 0 0,0 0 0 0 0,0 0 0 0 0,0 0 0 0 0,0 0 0 0 0,0 0 0 0 0,0 1 0 0 0,0-1 0 0 0,-1 1 0 0 0,1-1 0 0 0,0 1 1 0 0,0 0-1 0 0,0 0 0 0 0,0 0 0 0 0,-1 0 0 0 0,1 0 0 0 0,0 0 0 0 0,-1 0 0 0 0,1 1 0 0 0,-1-1 0 0 0,1 0 0 0 0,-1 1 0 0 0,0-1 0 0 0,1 1 0 0 0,-1 0 1 0 0,0-1-1 0 0,0 1 0 0 0,0 1-13 0 0,23 21 52 0 0,38-6 44 0 0,-60-17-143 0 0,0-1 1 0 0,0 0-1 0 0,0 0 0 0 0,0 0 0 0 0,-1 0 0 0 0,1 0 0 0 0,0 0 1 0 0,0-1-1 0 0,0 1 0 0 0,0 0 0 0 0,-1-1 0 0 0,1 0 1 0 0,0 1-1 0 0,-1-1 0 0 0,1 0 0 0 0,0 0 0 0 0,-1 0 0 0 0,1 0 1 0 0,-1 0-1 0 0,1 0 0 0 0,-1 0 0 0 0,0-1 0 0 0,1 1 1 0 0,-1 0-1 0 0,0-1 0 0 0,0 1 0 0 0,0-1 0 0 0,1-1 47 0 0,-2-4-5445 0 0,0 3-5352 0 0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04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14 219 0 0 0,'0'0'978'0'0,"0"0"159"0"0,0 0 167 0 0,0 0 151 0 0,0 0 100 0 0,0 0 7 0 0,0 0-138 0 0,0 0-197 0 0,0 0-180 0 0,0 0-111 0 0,0 0-54 0 0,-2 2-14 0 0,-7 5-18 0 0,7-5-28 0 0,2-2-64 0 0,0 0-81 0 0,0 0-59 0 0,0 0-45 0 0,0 0-25 0 0,0 0-31 0 0,21-4 3489 0 0,-2-8-3710 0 0,-2 0-1 0 0,0-1 1 0 0,0-1 0 0 0,-1-1 0 0 0,-1-1 0 0 0,-1 0 0 0 0,0-1-1 0 0,8-12-295 0 0,1 0 217 0 0,-11 12-99 0 0,-12 15-118 0 0,1 0 0 0 0,-1 1 1 0 0,1-1-1 0 0,0 0 1 0 0,-1 0-1 0 0,1 1 0 0 0,0-1 1 0 0,0 0-1 0 0,0 1 1 0 0,1-1-1 0 0,-1 1 0 0 0,0-1 1 0 0,0 1-1 0 0,1 0 0 0 0,-1 0 1 0 0,1-1-1 0 0,-1 1 1 0 0,1 0-1 0 0,0 0 0 0 0,-1 1 1 0 0,1-1-1 0 0,0 0 0 0 0,-1 0 1 0 0,1 1-1 0 0,0-1 1 0 0,0 1-1 0 0,0-1 0 0 0,0 1 1 0 0,0 0-1 0 0,0 0 1 0 0,-1 0-1 0 0,1 0 0 0 0,0 0 1 0 0,0 0-1 0 0,0 1 0 0 0,0-1 1 0 0,0 1-1 0 0,-1-1 1 0 0,1 1-1 0 0,0 0 0 0 0,1 0 0 0 0,138 149 328 0 0,-98-120-526 0 0,-36-29-991 0 0,-1 1-1424 0 0,-2-2-2838 0 0,-2 0-6653 0 0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11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21 460 6425 0 0,'0'0'1625'0'0,"0"0"-349"0"0,0 0-34 0 0,0 0 178 0 0,0 0 132 0 0,0 0-41 0 0,0 0-216 0 0,0 0-277 0 0,0 0-230 0 0,0 0-132 0 0,0 0-65 0 0,6 0 2 0 0,147-25 3664 0 0,363-9-1810 0 0,-313 16-2440 0 0,-203 18-68 0 0,0 0 7 0 0,0 0-7 0 0,0 0-32 0 0,-21 0-1609 0 0,-8 0-1482 0 0,9 0-5660 0 0,11 0-2572 0 0</inkml:trace>
  <inkml:trace contextRef="#ctx0" brushRef="#br0" timeOffset="325.693">1 659 4593 0 0,'0'0'2304'0'0,"0"0"-546"0"0,0 0-79 0 0,0 0 280 0 0,0 0 79 0 0,0 0-164 0 0,0 0-270 0 0,0 0-286 0 0,0 0-231 0 0,0 0-175 0 0,0 0-103 0 0,32 4-75 0 0,103 11-54 0 0,-119-13-430 0 0,-1-1 1 0 0,1 0-1 0 0,0-1 0 0 0,0-1 1 0 0,0-1-1 0 0,0 0 0 0 0,15-4-250 0 0,9-2 395 0 0,424-83 1287 0 0,-387 86-3876 0 0,-75 3 2040 0 0,-1 1-1300 0 0,0 0-5873 0 0,-1 1-4257 0 0</inkml:trace>
  <inkml:trace contextRef="#ctx0" brushRef="#br0" timeOffset="998.319">465 0 6073 0 0,'0'0'2306'0'0,"0"0"-211"0"0,0 0-144 0 0,0 0-28 0 0,0 0-22 0 0,0 0-162 0 0,0 0-310 0 0,0 0-352 0 0,0 0-360 0 0,0 0-287 0 0,0 0-182 0 0,0 0-120 0 0,0 0-43 0 0,-4 0 119 0 0,3 0-177 0 0,0 1 1 0 0,0-1-1 0 0,0 0 0 0 0,1 0 1 0 0,-1 1-1 0 0,0-1 1 0 0,0 0-1 0 0,0 1 0 0 0,1-1 1 0 0,-1 1-1 0 0,0-1 0 0 0,1 1 1 0 0,-1-1-1 0 0,0 1 0 0 0,1 0 1 0 0,-1-1-1 0 0,1 1 0 0 0,-1 0 1 0 0,1-1-1 0 0,-1 1 0 0 0,1 0 1 0 0,0-1-1 0 0,-1 1 0 0 0,1 0 1 0 0,0 0-1 0 0,0 0 1 0 0,-1 0-1 0 0,1-1 0 0 0,0 1 1 0 0,0 0-1 0 0,0 0 0 0 0,0 0 1 0 0,0 0-1 0 0,0-1 0 0 0,0 1 1 0 0,0 0-1 0 0,0 0 0 0 0,1 0 1 0 0,-1 0-1 0 0,0-1 0 0 0,1 1 1 0 0,-1 0-1 0 0,0 0 0 0 0,1-1 1 0 0,-1 1-1 0 0,1 0 0 0 0,-1 0 1 0 0,1-1-1 0 0,-1 1 1 0 0,1-1-1 0 0,0 1 0 0 0,-1 0 1 0 0,1-1-1 0 0,0 1 0 0 0,-1-1 1 0 0,1 0-1 0 0,0 1 0 0 0,-1-1 1 0 0,1 1-1 0 0,0-1 0 0 0,0 0-27 0 0,5 10 221 0 0,8 10 37 0 0,2-1 0 0 0,0 0 0 0 0,1-1 1 0 0,0-1-1 0 0,2-1 0 0 0,0-1 1 0 0,1 0-1 0 0,0-1 0 0 0,1-2 1 0 0,13 7-259 0 0,281 143 409 0 0,-314-162-408 0 0,1 1 0 0 0,0 0 0 0 0,-1 0 0 0 0,1 0 0 0 0,-1 0 0 0 0,1 0 0 0 0,-1 0-1 0 0,0 1 1 0 0,0-1 0 0 0,1 0 0 0 0,-1 1 0 0 0,0-1 0 0 0,0 1 0 0 0,0-1 0 0 0,0 1 0 0 0,-1 0 0 0 0,1-1 0 0 0,0 1-1 0 0,-1 0 1 0 0,1-1 0 0 0,-1 1 0 0 0,1 0 0 0 0,-1 0 0 0 0,0-1 0 0 0,0 1 0 0 0,0 0 0 0 0,0 0 0 0 0,0 0 0 0 0,0 0-1 0 0,-1-1 1 0 0,1 1 0 0 0,0 0 0 0 0,-1 0 0 0 0,0-1 0 0 0,1 1 0 0 0,-1 0 0 0 0,0-1 0 0 0,0 1-1 0 0,-49 60 53 0 0,28-39-44 0 0,-38 48 93 0 0,-4-3 0 0 0,-3-4 0 0 0,-6 2-102 0 0,-65 84 307 0 0,129-146-954 0 0,22-27-1804 0 0,11-5-4803 0 0,-20 25 4408 0 0,2-5-8908 0 0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17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2 229 840 0 0,'0'0'2033'0'0,"0"0"-597"0"0,0 0-188 0 0,0 0 170 0 0,0 0 228 0 0,0 0 61 0 0,0 0-159 0 0,0 0-345 0 0,0 0-390 0 0,0 0-298 0 0,0 0-88 0 0,-1 3 80 0 0,1-2-436 0 0,0 0 0 0 0,0 0 0 0 0,0 0 1 0 0,0 0-1 0 0,0 0 0 0 0,1 0 1 0 0,-1 0-1 0 0,0 0 0 0 0,1 0 1 0 0,-1 0-1 0 0,0 0 0 0 0,1 0 0 0 0,0 0 1 0 0,-1 0-1 0 0,1-1 0 0 0,-1 1 1 0 0,1 0-1 0 0,0 0 0 0 0,0 0 0 0 0,-1-1 1 0 0,1 1-1 0 0,0-1 0 0 0,0 1 1 0 0,0 0-1 0 0,0-1 0 0 0,0 0 0 0 0,0 1 1 0 0,0-1-1 0 0,0 1 0 0 0,0-1 1 0 0,0 0-1 0 0,0 0 0 0 0,0 0 0 0 0,0 1 1 0 0,0-1-1 0 0,0 0 0 0 0,0 0 1 0 0,0-1-1 0 0,0 1 0 0 0,0 0 1 0 0,0 0-1 0 0,0 0 0 0 0,0-1 0 0 0,0 1 1 0 0,0 0-1 0 0,0-1-71 0 0,12 1 270 0 0,0-1 0 0 0,1-1 0 0 0,-1 0 1 0 0,0-1-1 0 0,-1 0 0 0 0,1-1 0 0 0,0 0 0 0 0,-1-1 0 0 0,0-1 0 0 0,0 0 0 0 0,-1 0 1 0 0,0-1-1 0 0,0-1 0 0 0,0 0 0 0 0,-1 0 0 0 0,0-1 0 0 0,-1 0 0 0 0,8-10-270 0 0,16-21 552 0 0,-23 72-544 0 0,18 131 280 0 0,-22-112-235 0 0,3-1 1 0 0,1 0-1 0 0,3-1 1 0 0,2-1-1 0 0,6 10-53 0 0,3-21 16 0 0,-9-38 1282 0 0,16-56-820 0 0,-3-1-1 0 0,-2-2 1 0 0,-3 0 0 0 0,14-58-478 0 0,51-131 95 0 0,-69 211-41 0 0,-19 38-43 0 0,0 0-40 0 0,0 0-38 0 0,0 0-58 0 0,0 0-103 0 0,0 0-66 0 0,0 22-835 0 0,-5 24-1352 0 0,3-31-859 0 0,-1 1-3503 0 0,1-1-5363 0 0</inkml:trace>
  <inkml:trace contextRef="#ctx0" brushRef="#br0" timeOffset="526.656">1018 236 9714 0 0,'0'0'1818'0'0,"0"0"-569"0"0,0 0-200 0 0,0 0 219 0 0,0 0 244 0 0,0 0 41 0 0,0 0-181 0 0,0 0-293 0 0,0 0-267 0 0,0 0-168 0 0,0 0-93 0 0,0 0-58 0 0,0 0-61 0 0,17 8 1423 0 0,231-12 1133 0 0,-123-6-2603 0 0,-68 9-221 0 0,-60-10-4293 0 0,-6 0-7757 0 0,7 11-21 0 0</inkml:trace>
  <inkml:trace contextRef="#ctx0" brushRef="#br0" timeOffset="782.119">989 420 7378 0 0,'0'0'2075'0'0,"0"0"-614"0"0,0 0-310 0 0,0 0 82 0 0,0 0 192 0 0,0 0 74 0 0,0 0-155 0 0,0 0-282 0 0,0 0-242 0 0,0 0-157 0 0,0 0-23 0 0,0 0 103 0 0,0 0 36 0 0,3 4 10 0 0,2 0-555 0 0,-1-1-1 0 0,0 0 0 0 0,1 1 1 0 0,0-2-1 0 0,0 1 1 0 0,0-1-1 0 0,0 1 0 0 0,0-1 1 0 0,0-1-1 0 0,0 1 0 0 0,1-1 1 0 0,-1 0-1 0 0,1 0 1 0 0,-1 0-1 0 0,4-1-233 0 0,181-7 1584 0 0,-96-11-1516 0 0,-86 10 32 0 0,-6 4-3347 0 0,2 0-7013 0 0,-1 1-1995 0 0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21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37 3977 0 0,'0'0'2755'0'0,"0"0"-745"0"0,0 0-260 0 0,0 0-10 0 0,0 0 11 0 0,0 0-72 0 0,0 0-155 0 0,0 0-167 0 0,0 0-220 0 0,0 0-238 0 0,0 0-155 0 0,0 0-66 0 0,0 0-33 0 0,-1-4-30 0 0,-3-10 415 0 0,0 17 1742 0 0,4-2-2725 0 0,0-1-9 0 0,0 0-4 0 0,0 0-6 0 0,0 0-15 0 0,0 0 0 0 0,0 0-1 0 0,0 0 14 0 0,0 0 18 0 0,0 0 3 0 0,0 0-5 0 0,0 0 0 0 0,0 0-14 0 0,0 0 21 0 0,0 0 6 0 0,0 0 2 0 0,0 0 24 0 0,0 0-18 0 0,0 0-2 0 0,0 0 21 0 0,0 0 2 0 0,7-8 369 0 0,-5 8 69 0 0,-35 26-438 0 0,6-8-59 0 0,27-18-28 0 0,0 0 15 0 0,0 0 3 0 0,0 0-8 0 0,0 0-13 0 0,0 0-4 0 0,0 0-10 0 0,0 0 2 0 0,0 0 9 0 0,0 0 26 0 0,0 0 5 0 0,0 0-12 0 0,0 0-4 0 0,0 0-13 0 0,0 0-6 0 0,28-22 23 0 0,-21 14 257 0 0,-8 9-214 0 0,3-9 166 0 0,-7 20-588 0 0,12-23 402 0 0,-39 51-424 0 0,32-40 390 0 0,1 0 1 0 0,-1 0-1 0 0,0 0 0 0 0,1 0 1 0 0,-1 1-1 0 0,0-1 0 0 0,0 0 0 0 0,1 0 1 0 0,-1 0-1 0 0,0 0 0 0 0,1 1 1 0 0,-1-1-1 0 0,0 0 0 0 0,0 0 1 0 0,1 1-1 0 0,-1-1 0 0 0,0 0 0 0 0,0 0 1 0 0,0 1-1 0 0,0-1 0 0 0,1 0 1 0 0,-1 1-1 0 0,0-1 0 0 0,0 0 0 0 0,0 0 1 0 0,0 1-1 0 0,0-1 0 0 0,0 0 1 0 0,0 1-1 0 0,0-1 0 0 0,0 0 0 0 0,0 1 1 0 0,0-1-1 0 0,0 0 0 0 0,0 1 1 0 0,0-1-1 0 0,0 0 0 0 0,0 1 0 0 0,0-1 1 0 0,0 0-1 0 0,0 1 0 0 0,0-1 1 0 0,-1 0 0 0 0,32-15 92 0 0,13-43 93 0 0,-44 57-158 0 0,0 1 5 0 0,0 0 5 0 0,0 0-2 0 0,0 0 1 0 0,-10 5-30 0 0,-62 48-184 0 0,101-52-2278 0 0,-12-1-3083 0 0,-7 0-6672 0 0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18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4 159 11506 0 0,'0'0'1626'0'0,"0"0"-724"0"0,0 0-536 0 0,0 0-138 0 0,0 0 111 0 0,0 0 157 0 0,0 0 122 0 0,0 0 70 0 0,0 0-4 0 0,0 0-50 0 0,0 0-108 0 0,0 0-94 0 0,0 0-74 0 0,2 20-22 0 0,7 118 560 0 0,-7 98 326 0 0,-19-152-616 0 0,17-83-518 0 0,0-1 19 0 0,0 0 41 0 0,0 0 75 0 0,0 0 28 0 0,0 0 55 0 0,0 0 73 0 0,0 0 56 0 0,1-10 948 0 0,61-165-503 0 0,-38 115-825 0 0,3 0 0 0 0,2 2 1 0 0,3 2-1 0 0,2 0 0 0 0,21-22-55 0 0,-51 72 11 0 0,1-1-1 0 0,-1 1 1 0 0,2 0-1 0 0,-1 1 1 0 0,0-1-1 0 0,1 1 1 0 0,0 0-1 0 0,1 0 1 0 0,-1 1-1 0 0,1 0 1 0 0,-1 0-1 0 0,1 1 1 0 0,0-1-1 0 0,1 1 1 0 0,-1 1-1 0 0,1 0 1 0 0,-1 0-1 0 0,1 0 1 0 0,-1 1-1 0 0,1 0 1 0 0,0 0-1 0 0,0 1 0 0 0,4 0-10 0 0,-8 3-3 0 0,0 0 0 0 0,0 0-1 0 0,-1 1 1 0 0,1-1 0 0 0,-1 1-1 0 0,1 0 1 0 0,-1 0 0 0 0,0 0-1 0 0,-1 0 1 0 0,1 0 0 0 0,-1 1-1 0 0,0-1 1 0 0,0 1 0 0 0,0 0-1 0 0,-1-1 1 0 0,1 1 0 0 0,-1 0-1 0 0,0 0 1 0 0,-1 0 0 0 0,1 3 3 0 0,10 66-1140 0 0,-4-68-2652 0 0,-2-4-3752 0 0,-2-2-4341 0 0</inkml:trace>
  <inkml:trace contextRef="#ctx0" brushRef="#br0" timeOffset="389.432">1107 19 12107 0 0,'0'0'1348'0'0,"0"0"-475"0"0,0 0-114 0 0,0 0 196 0 0,0 0 175 0 0,0 0 29 0 0,0 0-170 0 0,0 0-245 0 0,0 0-210 0 0,-33 22-141 0 0,-102 71-93 0 0,68-28 34 0 0,61-53-280 0 0,-5 9-9 0 0,1 1-1 0 0,2 0 0 0 0,0 0 0 0 0,1 1 1 0 0,1 0-1 0 0,1 0 0 0 0,1 0 0 0 0,1 1 1 0 0,1-1-1 0 0,1 1 0 0 0,2 11-44 0 0,-1-30 30 0 0,1 1 0 0 0,0 0-1 0 0,0-1 1 0 0,0 1 0 0 0,1-1 0 0 0,0 0 0 0 0,0 1-1 0 0,0-1 1 0 0,1 0 0 0 0,0 0 0 0 0,0-1-1 0 0,0 1 1 0 0,0 0 0 0 0,1-1 0 0 0,-1 0 0 0 0,1 0-1 0 0,1 0 1 0 0,-1 0 0 0 0,0-1 0 0 0,1 1-1 0 0,0-1 1 0 0,-1 0 0 0 0,1-1 0 0 0,1 1 0 0 0,-1-1-1 0 0,0 0 1 0 0,0 0 0 0 0,1-1 0 0 0,2 1-30 0 0,9 2 189 0 0,0-1 1 0 0,0-1-1 0 0,0-1 1 0 0,0 0 0 0 0,0-1-1 0 0,0-1 1 0 0,0 0-1 0 0,0-1 1 0 0,4-2-190 0 0,141-55 1563 0 0,-145 51-1404 0 0,-1-1 0 0 0,0-1 0 0 0,-1-1 1 0 0,0 0-1 0 0,-1-1 0 0 0,0-1 0 0 0,-1 0 0 0 0,0-1 0 0 0,-1 0 0 0 0,0-1 1 0 0,-1 0-1 0 0,8-16-159 0 0,-15 23 15 0 0,-1-1-1 0 0,0 1 1 0 0,-1 0 0 0 0,0-1 0 0 0,0 1 0 0 0,-1-1 0 0 0,0 1-1 0 0,0-1 1 0 0,-1 0 0 0 0,0 0 0 0 0,-1 1 0 0 0,0-1 0 0 0,0 1 0 0 0,-1-1-1 0 0,0 1 1 0 0,0-1 0 0 0,-1 1 0 0 0,0 0 0 0 0,-1 0 0 0 0,0 0-1 0 0,0 0 1 0 0,0 1 0 0 0,-1 0 0 0 0,0 0 0 0 0,-1 0 0 0 0,1 0 0 0 0,-1 1-1 0 0,-1 0 1 0 0,1 0 0 0 0,-5-2-15 0 0,-1-2-103 0 0,-2 0 0 0 0,0 0 0 0 0,0 1 0 0 0,0 1 1 0 0,-1 1-1 0 0,-1 0 0 0 0,1 1 0 0 0,-1 0 0 0 0,0 1 0 0 0,0 1 0 0 0,0 1 0 0 0,-1 0 0 0 0,1 1 0 0 0,-1 1 0 0 0,0 0 1 0 0,1 2-1 0 0,-1 0 0 0 0,-12 2 103 0 0,14 0-377 0 0,-1 2 1 0 0,1-1 0 0 0,-1 2 0 0 0,2 0 0 0 0,-1 1-1 0 0,1 0 1 0 0,0 1 0 0 0,-6 5 376 0 0,-22 16-3412 0 0,4 2-3436 0 0,15-9-4892 0 0</inkml:trace>
  <inkml:trace contextRef="#ctx0" brushRef="#br0" timeOffset="696.31">801 509 9706 0 0,'0'0'2287'0'0,"0"0"-316"0"0,0 0-172 0 0,0 0-70 0 0,0 0-105 0 0,0 0-181 0 0,0 0-217 0 0,0 0-218 0 0,0 0-207 0 0,0 0-167 0 0,0 0-146 0 0,32-28-104 0 0,95-84-60 0 0,-78 68 424 0 0,-45 42-735 0 0,1 1 0 0 0,-1 0 0 0 0,1 0 0 0 0,-1 1 0 0 0,1 0 0 0 0,-1-1 0 0 0,1 2-1 0 0,0-1 1 0 0,-1 0 0 0 0,1 1 0 0 0,-1 0 0 0 0,1 0 0 0 0,-1 0 0 0 0,0 0 0 0 0,1 1 0 0 0,-1 0 0 0 0,0 0-1 0 0,0 0 1 0 0,0 0 0 0 0,0 1 0 0 0,0 0 0 0 0,-1-1 0 0 0,1 1 0 0 0,-1 1 0 0 0,0-1-13 0 0,15 9 47 0 0,-1-3 6 0 0,0 0 0 0 0,0-1 0 0 0,0-1 0 0 0,1 0 0 0 0,0-2 0 0 0,0 0 1 0 0,1-1-1 0 0,-1 0 0 0 0,1-2 0 0 0,0 0 0 0 0,0-1 0 0 0,3-1-53 0 0,-4-6-1325 0 0,-24-10-7645 0 0,5 12-2473 0 0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30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510 308 752 0 0,'0'0'1067'0'0,"0"0"-161"0"0,0 0 76 0 0,0 0 241 0 0,0 0 256 0 0,0 0 102 0 0,0 0-57 0 0,0 0-145 0 0,0 0-212 0 0,0 0-210 0 0,0 0-111 0 0,5-2-27 0 0,19-5 29 0 0,-18 5 32 0 0,-6 2-4 0 0,0 0-33 0 0,0 0-55 0 0,0 0-45 0 0,0 0-44 0 0,0 0-34 0 0,0 0-28 0 0,-21 0 1634 0 0,-11 1-2203 0 0,1 2 0 0 0,-1 1 0 0 0,0 1 0 0 0,1 2 0 0 0,0 1 0 0 0,-12 5-68 0 0,-98 31 239 0 0,107-23-77 0 0,34-15-149 0 0,-1 0 0 0 0,1-1 0 0 0,0 1 0 0 0,0 0-1 0 0,0 0 1 0 0,1 0 0 0 0,0 0 0 0 0,0 0 0 0 0,1 0 0 0 0,-1 0-1 0 0,1-1 1 0 0,1 1 0 0 0,-1-1 0 0 0,1 1 0 0 0,0-1 0 0 0,0 0-1 0 0,0 0 1 0 0,1 0 0 0 0,0-1 0 0 0,0 1 0 0 0,0-1 0 0 0,0 0 0 0 0,1 0-1 0 0,-1 0 1 0 0,1-1 0 0 0,0 1 0 0 0,0-1 0 0 0,1-1 0 0 0,-1 1-1 0 0,1-1 1 0 0,-1 1 0 0 0,6 0-13 0 0,160 31 1008 0 0,-171-33-999 0 0,1-1 0 0 0,-1 1 0 0 0,0-1 0 0 0,1 1 0 0 0,-1-1 0 0 0,0 1-1 0 0,0-1 1 0 0,0 1 0 0 0,0 0 0 0 0,1-1 0 0 0,-1 1 0 0 0,0-1 0 0 0,0 1 0 0 0,0 0-1 0 0,0-1 1 0 0,0 1 0 0 0,0-1 0 0 0,0 1 0 0 0,0-1 0 0 0,-1 1 0 0 0,1 0-1 0 0,0-1 1 0 0,0 1 0 0 0,0-1 0 0 0,-1 1 0 0 0,1-1 0 0 0,0 1 0 0 0,-1-1 0 0 0,1 1-1 0 0,0-1 1 0 0,-1 1 0 0 0,1-1 0 0 0,-1 1 0 0 0,1-1 0 0 0,-1 0 0 0 0,1 1 0 0 0,0-1-1 0 0,-1 0 1 0 0,0 1 0 0 0,1-1 0 0 0,-1 0 0 0 0,1 0 0 0 0,-1 1 0 0 0,1-1 0 0 0,-1 0-1 0 0,1 0 1 0 0,-1 0 0 0 0,0 0-9 0 0,-4 5 53 0 0,-15 13 49 0 0,0-1-1 0 0,-2-1 1 0 0,0-1-1 0 0,-1 0 1 0 0,-22 9-102 0 0,-30 20 73 0 0,-64 67-15 0 0,138-109-55 0 0,0 0-1 0 0,0 0 1 0 0,0 0 0 0 0,0 0-1 0 0,1 0 1 0 0,-1 0 0 0 0,1 0-1 0 0,-1 0 1 0 0,1 0 0 0 0,0 0 0 0 0,0 0-1 0 0,0 1 1 0 0,0-1 0 0 0,0 0-1 0 0,0 0 1 0 0,1 0 0 0 0,-1 0-1 0 0,1 0 1 0 0,-1 1 0 0 0,1-1 0 0 0,0 0-1 0 0,0 0 1 0 0,0-1 0 0 0,0 1-1 0 0,0 0 1 0 0,0 0 0 0 0,1 0-1 0 0,-1-1 1 0 0,0 1 0 0 0,1-1 0 0 0,0 1-1 0 0,-1-1 1 0 0,1 1 0 0 0,0-1-1 0 0,0 0 1 0 0,-1 0 0 0 0,1 0-1 0 0,0 0 1 0 0,0 0 0 0 0,0 0-1 0 0,1-1-1 0 0,19 9 121 0 0,0-2 1 0 0,0-1 0 0 0,0-1 0 0 0,1-1 0 0 0,0 0 0 0 0,0-2-1 0 0,0-1 1 0 0,0-1 0 0 0,5-1-123 0 0,-24-1-237 0 0,-1 0-1 0 0,0 0 1 0 0,0-1 0 0 0,0 0-1 0 0,0 1 1 0 0,-1-1-1 0 0,1 0 1 0 0,-1 0 0 0 0,1-1-1 0 0,-1 1 1 0 0,0 0 0 0 0,-1-1-1 0 0,1 1 1 0 0,0-1-1 0 0,-1 0 1 0 0,0 1 0 0 0,0-1-1 0 0,0 0 1 0 0,0 0 0 0 0,-1 0-1 0 0,1 0 1 0 0,-1-2 237 0 0,0 5-100 0 0,4-16-2015 0 0,1-4-1672 0 0,-2 5-2706 0 0,-2 5-4284 0 0</inkml:trace>
  <inkml:trace contextRef="#ctx0" brushRef="#br0" timeOffset="3784.133">458 91 784 0 0,'0'0'1187'0'0,"0"0"-347"0"0,0 0-64 0 0,0 0 189 0 0,0 0 142 0 0,0 0 37 0 0,0 0-123 0 0,0 0-218 0 0,0 0-184 0 0,0 0-118 0 0,0 0-38 0 0,1-11 27 0 0,0 0-54 0 0,2-21-459 0 0,-2 1 4664 0 0,-2 27-5263 0 0,-7 3 8634 0 0,5 7-6933 0 0,-14 74-755 0 0,-4-2 0 0 0,-4 0 0 0 0,-8 12-324 0 0,-16 51 145 0 0,-22 87-101 0 0,-18 100 0 0 0,63-237-29 0 0,-5-25 162 0 0,20-23 50 0 0,13-37-2158 0 0,2-14-3597 0 0,-3 5-720 0 0,1-1-5484 0 0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38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25 208 6361 0 0,'0'0'3084'0'0,"0"0"-1013"0"0,0 0-367 0 0,0 0-17 0 0,0 0 16 0 0,0 0-101 0 0,0 0-236 0 0,0 0-330 0 0,0 0-305 0 0,0 0-182 0 0,0 0-85 0 0,0 0 0 0 0,0 0 38 0 0,-6 1 2 0 0,-1 1-638 0 0,-5 1 1402 0 0,32-2 445 0 0,31-1-604 0 0,-8-1-803 0 0,1 2 0 0 0,0 1 0 0 0,-1 3 0 0 0,16 4-306 0 0,106 13 217 0 0,-125-15 719 0 0,-59-33-546 0 0,-94-114-297 0 0,29 52-149 0 0,84 82-1826 0 0,18 15-200 0 0,-4 1-245 0 0,2 2-4872 0 0,-6-4-5386 0 0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37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350 151 0 0 0,'0'0'265'0'0,"0"0"772"0"0,0 0 350 0 0,0 0 260 0 0,0 0 214 0 0,0 0 62 0 0,0 0-136 0 0,0 0-260 0 0,0 0-269 0 0,0 0-176 0 0,0 0-61 0 0,0-4-37 0 0,12-47 7125 0 0,-68 29-6402 0 0,44 22-1676 0 0,0 0 1 0 0,0 1 0 0 0,1 0-1 0 0,-1 1 1 0 0,0 0-1 0 0,0 1 1 0 0,1 0 0 0 0,0 1-1 0 0,-1 0 1 0 0,1 1 0 0 0,1 0-1 0 0,-1 0 1 0 0,1 1-1 0 0,0 1 1 0 0,0 0 0 0 0,1 0-1 0 0,-4 5-31 0 0,3-4 4 0 0,1 0-1 0 0,1 1 1 0 0,-1 0-1 0 0,1 1 1 0 0,1 0-1 0 0,0 0 1 0 0,0 0 0 0 0,1 1-1 0 0,1 0 1 0 0,-1 0-1 0 0,2 1 1 0 0,0 0-1 0 0,0-1 1 0 0,1 1-1 0 0,0 0 1 0 0,1 1-1 0 0,1-1 1 0 0,0 0-1 0 0,0 1 1 0 0,1-1 0 0 0,1 0-1 0 0,0 1 1 0 0,3 9-4 0 0,-2-17 24 0 0,1 1-1 0 0,0-1 1 0 0,1 0 0 0 0,-1 0 0 0 0,1 0 0 0 0,0-1 0 0 0,0 0 0 0 0,0 1 0 0 0,1-1 0 0 0,-1 0 0 0 0,1-1-1 0 0,0 1 1 0 0,0-1 0 0 0,1 0 0 0 0,-1-1 0 0 0,1 1 0 0 0,-1-1 0 0 0,1 0 0 0 0,0 0 0 0 0,0-1 0 0 0,0 1-1 0 0,0-1 1 0 0,0-1 0 0 0,0 1 0 0 0,0-1 0 0 0,0 0 0 0 0,0-1 0 0 0,0 1 0 0 0,0-1 0 0 0,0 0 0 0 0,0-1 0 0 0,-1 1-1 0 0,1-1 1 0 0,0 0 0 0 0,-1-1 0 0 0,1 1 0 0 0,-1-1 0 0 0,0 0 0 0 0,3-3-24 0 0,21-13 146 0 0,0-2 0 0 0,-2-1-1 0 0,0-1 1 0 0,-2-2 0 0 0,0 0 0 0 0,-2-2 0 0 0,-1 0 0 0 0,9-17-146 0 0,36-74 181 0 0,-64 184-301 0 0,-2-54 119 0 0,0-1 0 0 0,1 0 0 0 0,0 1 0 0 0,1-1 0 0 0,1 0 0 0 0,-1 0 1 0 0,2 0-1 0 0,-1-1 0 0 0,1 1 0 0 0,1-1 0 0 0,0-1 0 0 0,1 1 0 0 0,-1-1 0 0 0,2 0 0 0 0,-1 0 0 0 0,1-1 0 0 0,1 0 0 0 0,0 0 0 0 0,0-1 0 0 0,1 0 1 0 0,35 9-896 0 0,-31-21-3532 0 0,-6-9-5887 0 0,-8 10-1697 0 0</inkml:trace>
  <inkml:trace contextRef="#ctx0" brushRef="#br0" timeOffset="1154.581">1056 0 9042 0 0,'0'0'1664'0'0,"0"0"-430"0"0,0 0-142 0 0,0 0 95 0 0,0 0 100 0 0,0 0-85 0 0,0 0-213 0 0,0 0-195 0 0,0 0-104 0 0,0 0-4 0 0,0 0 37 0 0,0 0 37 0 0,12 11 5545 0 0,238 0-4095 0 0,-31-11-1626 0 0,-245-7-8427 0 0,19 7 2573 0 0,3 0-6505 0 0</inkml:trace>
  <inkml:trace contextRef="#ctx0" brushRef="#br0" timeOffset="1570.055">968 335 7274 0 0,'0'0'2307'0'0,"0"0"-566"0"0,0 0-230 0 0,0 0 102 0 0,0 0 56 0 0,0 0-98 0 0,0 0-256 0 0,0 0-306 0 0,0 0-191 0 0,0 0-117 0 0,0 0 11 0 0,0 0 91 0 0,0 0 51 0 0,4 3 17 0 0,55 13 1721 0 0,204-16 195 0 0,-192-8-2498 0 0,-22 1-98 0 0,-49 6-194 0 0,0-1-18 0 0,0 1-14 0 0,0 1-3 0 0,0 0-54 0 0,0 0-50 0 0,-6-10-3254 0 0,6 1-2222 0 0,0 7 1993 0 0,0 1-8808 0 0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41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0 622 2184 0 0,'0'0'1705'0'0,"0"0"-386"0"0,0 0-51 0 0,0 0 240 0 0,0 0 211 0 0,0 0 27 0 0,0 0-182 0 0,0 0-285 0 0,0 0-232 0 0,0 0-145 0 0,0 0-70 0 0,5 11 5417 0 0,125 0-1906 0 0,-43 12-3719 0 0,-76-16 171 0 0,-2-2-3145 0 0,-4-3-8991 0 0,-1-2-883 0 0</inkml:trace>
  <inkml:trace contextRef="#ctx0" brushRef="#br0" timeOffset="637.661">508 478 16283 0 0,'0'0'1406'0'0,"0"0"-518"0"0,0 0-340 0 0,0 0 1 0 0,0 0 105 0 0,0 0 56 0 0,0 0-82 0 0,0 0-179 0 0,0 0-141 0 0,0 0-47 0 0,0 0-1 0 0,0 0 40 0 0,1 12-4 0 0,2 230 1201 0 0,-50 8-1189 0 0,43-238-639 0 0,0 1 1881 0 0,6-27 255 0 0,11-32-1720 0 0,1 1 0 0 0,2 0 0 0 0,3 1 1 0 0,1 1-1 0 0,2 1 0 0 0,2 1 0 0 0,1 1 0 0 0,3 1 1 0 0,28-31-86 0 0,-43 52 6 0 0,2 0 0 0 0,0 1 1 0 0,0 1-1 0 0,2 0 1 0 0,0 2-1 0 0,1 0 0 0 0,0 0 1 0 0,1 2-1 0 0,0 0 1 0 0,18-7-7 0 0,-36 18 0 0 0,1 1 0 0 0,0-1 0 0 0,-1 0 0 0 0,1 1 0 0 0,-1-1 0 0 0,1 1 0 0 0,0 0 0 0 0,-1 0 0 0 0,1 0-1 0 0,0-1 1 0 0,-1 2 0 0 0,1-1 0 0 0,0 0 0 0 0,-1 0 0 0 0,1 0 0 0 0,-1 1 0 0 0,1-1 0 0 0,0 1 0 0 0,-1-1 0 0 0,1 1 0 0 0,-1 0 0 0 0,1-1 0 0 0,-1 1 0 0 0,0 0 0 0 0,1 0 0 0 0,-1 0 0 0 0,0 0 0 0 0,1 0 0 0 0,-1 1 0 0 0,0-1 0 0 0,0 0 0 0 0,0 0 0 0 0,0 1 0 0 0,0-1 0 0 0,0 1 0 0 0,-1-1 0 0 0,1 1 0 0 0,0-1 0 0 0,-1 1 0 0 0,1-1 0 0 0,-1 1 0 0 0,0 0 0 0 0,1 0 0 0 0,5 81 2 0 0,-6-70 9 0 0,8 49-53 0 0,-8-61-46 0 0,0-1-28 0 0,0 0-45 0 0,0 4 218 0 0,0-2-1770 0 0,0-1-5717 0 0,0-1-4599 0 0</inkml:trace>
  <inkml:trace contextRef="#ctx0" brushRef="#br0" timeOffset="7131.936">1309 501 6009 0 0,'0'0'2988'0'0,"0"0"-1041"0"0,0 0-503 0 0,0 0-142 0 0,0 0 6 0 0,0 0-8 0 0,0 0-149 0 0,0 0-281 0 0,0 0-305 0 0,0 0-236 0 0,0 0-137 0 0,-4 6-49 0 0,-71 105 545 0 0,66-92-625 0 0,0 0 1 0 0,1 1-1 0 0,0 1 0 0 0,2-1 0 0 0,1 1 0 0 0,0 0 0 0 0,1 0 1 0 0,2 1-1 0 0,0-1 0 0 0,1 1 0 0 0,2 9-63 0 0,-1-27 34 0 0,1 1-1 0 0,-1-1 0 0 0,1 0 1 0 0,0 0-1 0 0,0 0 1 0 0,1 0-1 0 0,-1 0 1 0 0,1 0-1 0 0,0 0 1 0 0,0 0-1 0 0,0-1 0 0 0,0 1 1 0 0,1-1-1 0 0,0 1 1 0 0,0-1-1 0 0,-1 0 1 0 0,2 0-1 0 0,-1 0 1 0 0,0-1-1 0 0,1 1 0 0 0,-1-1 1 0 0,1 1-1 0 0,0-1 1 0 0,-1-1-1 0 0,1 1 1 0 0,0 0-1 0 0,0-1 0 0 0,0 0 1 0 0,3 1-34 0 0,131 6 2238 0 0,-100-9-1770 0 0,-18 0-257 0 0,-1-1 0 0 0,1-1 0 0 0,-1-1 0 0 0,1-1-1 0 0,-1 0 1 0 0,-1-2 0 0 0,1 0 0 0 0,-1-1 0 0 0,0-1 0 0 0,8-6-211 0 0,-13 8 69 0 0,0 0-1 0 0,0-1 0 0 0,-1-1 1 0 0,0 0-1 0 0,0-1 0 0 0,-1 0 0 0 0,0 0 1 0 0,-1-2-1 0 0,0 1 0 0 0,-1-1 1 0 0,0 0-1 0 0,-1-1 0 0 0,-1 0 0 0 0,0 0 1 0 0,0-1-1 0 0,-1 0 0 0 0,-1 0 1 0 0,0-1-1 0 0,-2 1 0 0 0,1-1 1 0 0,-2 0-1 0 0,0 0 0 0 0,0 0 0 0 0,-1-7-68 0 0,-3 14-24 0 0,1 1-1 0 0,-1 0 1 0 0,-1-1-1 0 0,1 1 1 0 0,-1 0-1 0 0,-1 0 1 0 0,1 1-1 0 0,-1-1 1 0 0,0 1-1 0 0,0-1 1 0 0,-1 1-1 0 0,0 0 1 0 0,0 1-1 0 0,-1-1 1 0 0,1 1-1 0 0,-1 0 1 0 0,0 1-1 0 0,0 0 1 0 0,-1-1-1 0 0,1 2 1 0 0,-1-1-1 0 0,0 1 1 0 0,-4-1 24 0 0,0-1-231 0 0,0 1 1 0 0,0 0-1 0 0,0 1 1 0 0,-1 1 0 0 0,1 0-1 0 0,-1 0 1 0 0,1 1 0 0 0,-1 0-1 0 0,0 1 1 0 0,1 1-1 0 0,-1 0 1 0 0,0 0 0 0 0,1 1-1 0 0,-1 1 1 0 0,-1 0 230 0 0,-34 15-2521 0 0,16-4-2522 0 0,5-3-6688 0 0</inkml:trace>
  <inkml:trace contextRef="#ctx0" brushRef="#br0" timeOffset="7581.672">1188 802 7554 0 0,'0'0'2355'0'0,"0"0"-572"0"0,0 0-144 0 0,0 0 65 0 0,0 0-101 0 0,0 0-190 0 0,0 0-287 0 0,0 0-291 0 0,0 0-96 0 0,0 0-44 0 0,0 0-79 0 0,0 0-81 0 0,0-2-55 0 0,5-4-268 0 0,-1 0 1 0 0,1 0-1 0 0,1 0 1 0 0,-1 1-1 0 0,1 0 1 0 0,0 0-1 0 0,0 1 1 0 0,0-1-1 0 0,1 1 1 0 0,-1 1-1 0 0,1-1 1 0 0,0 1-1 0 0,4-1-212 0 0,-8 2 49 0 0,14-7 75 0 0,1 0 0 0 0,0 1 0 0 0,0 0 0 0 0,1 2 0 0 0,-1 0 0 0 0,2 1 0 0 0,-1 1 0 0 0,0 0 0 0 0,13 1-124 0 0,18 35 250 0 0,-19-6-162 0 0,39-2 295 0 0,37-14 938 0 0,-112-8-2687 0 0,-1-1-2398 0 0,3 0-4475 0 0,1-1-3517 0 0</inkml:trace>
  <inkml:trace contextRef="#ctx0" brushRef="#br0" timeOffset="8067.902">1479 151 6497 0 0,'0'0'2075'0'0,"0"0"-206"0"0,0 0-21 0 0,0 0 41 0 0,0 0-12 0 0,0 0-212 0 0,0 0-280 0 0,0 0-311 0 0,0 0-202 0 0,0 0-76 0 0,0 0-25 0 0,0 0 4 0 0,0 0-54 0 0,1-6-67 0 0,6-14 457 0 0,-7 20-1049 0 0,-1 0 1 0 0,1 0-1 0 0,0 1 0 0 0,0-1 1 0 0,-1 0-1 0 0,1 0 1 0 0,0 0-1 0 0,0 0 0 0 0,-1 0 1 0 0,1 0-1 0 0,0 0 1 0 0,0 0-1 0 0,0 0 0 0 0,-1 0 1 0 0,1 0-1 0 0,0 0 1 0 0,0 0-1 0 0,-1 0 1 0 0,1-1-1 0 0,0 1 0 0 0,0 0 1 0 0,0 0-1 0 0,-1 0 1 0 0,1 0-1 0 0,0 0 0 0 0,0 0 1 0 0,0-1-1 0 0,-1 1 1 0 0,1 0-1 0 0,0 0 0 0 0,0 0 1 0 0,0 0-1 0 0,0-1 1 0 0,-1 1-1 0 0,1 0 0 0 0,0 0 1 0 0,0 0-1 0 0,0-1 1 0 0,0 1-63 0 0,-48 42 118 0 0,45-41-107 0 0,2-1-12 0 0,1 0 2 0 0,0 0-8 0 0,0 0 19 0 0,0 0 10 0 0,0 0 0 0 0,0 0 24 0 0,0 0 19 0 0,20-32 698 0 0,-15 14-2451 0 0,-6 27-1872 0 0,1-4-2853 0 0,0-2-5978 0 0</inkml:trace>
  <inkml:trace contextRef="#ctx0" brushRef="#br0" timeOffset="8607.702">1884 287 3545 0 0,'0'0'3883'0'0,"0"0"-1572"0"0,0 0-564 0 0,0 0-22 0 0,0 0 15 0 0,0 0-93 0 0,0 0-129 0 0,0 0-154 0 0,0 0-212 0 0,0 0-238 0 0,0 0-178 0 0,0 0-146 0 0,0 0-85 0 0,-6-2-37 0 0,-1 0-866 0 0,8 2 582 0 0,-1 0-1 0 0,0-1 1 0 0,0 1 0 0 0,0 0 0 0 0,0-1 0 0 0,0 1 0 0 0,0 0 0 0 0,0-1 0 0 0,0 1 0 0 0,0 0 0 0 0,0-1-1 0 0,0 1 1 0 0,0 0 0 0 0,0-1 0 0 0,0 1 0 0 0,0 0 0 0 0,0-1 0 0 0,0 1 0 0 0,0 0 0 0 0,0-1-1 0 0,0 1-183 0 0,234-11 1556 0 0,-233 11-1556 0 0,0-1 1 0 0,0 1-1 0 0,0 0 1 0 0,0 0-1 0 0,0 0 1 0 0,0 0-1 0 0,0-1 1 0 0,0 2 0 0 0,0-1-1 0 0,0 0 1 0 0,0 0-1 0 0,0 0 1 0 0,0 0-1 0 0,0 1 1 0 0,0-1-1 0 0,-1 0 1 0 0,1 1 0 0 0,0-1-1 0 0,0 1 1 0 0,0-1-1 0 0,0 1 1 0 0,0-1-1 0 0,-1 1 1 0 0,1 0-1 0 0,0-1 1 0 0,0 1 0 0 0,-1 0-1 0 0,1-1 1 0 0,0 1-1 0 0,-1 0 1 0 0,1 0-1 0 0,-1 0 1 0 0,1 0-1 0 0,-1 0 1 0 0,0 0 0 0 0,1 0-1 0 0,-1 0 1 0 0,0 0-1 0 0,0-1 1 0 0,1 1-1 0 0,-1 0 1 0 0,0 0 0 0 0,0 1-1 0 0,0-1 1 0 0,0 0-1 0 0,0 0 1 0 0,-1 0-1 0 0,1 0 1 0 0,0-1-1 0 0,0 1 1 0 0,-1 0 0 0 0,1 0-1 0 0,0 0 1 0 0,-1 0-1 0 0,0 1 0 0 0,-1 6 28 0 0,-1 0 1 0 0,0 0-1 0 0,-1 0 0 0 0,0 0 0 0 0,0 0 0 0 0,0-1 0 0 0,-1 0 1 0 0,-1 0-1 0 0,1 0 0 0 0,-1 0 0 0 0,-2 0-28 0 0,-23 34 78 0 0,29-38-76 0 0,0-1 0 0 0,0 1 0 0 0,0 0 0 0 0,1 0 0 0 0,-1 0-1 0 0,1 0 1 0 0,0 0 0 0 0,0 0 0 0 0,0 0 0 0 0,0 0 0 0 0,0 0-1 0 0,1 1 1 0 0,0-1 0 0 0,-1 0 0 0 0,1 0 0 0 0,0 1 0 0 0,1-1 0 0 0,-1 1-2 0 0,2-2 11 0 0,1 0 0 0 0,-1 0 0 0 0,1-1 0 0 0,-1 1 0 0 0,1-1 0 0 0,0 0 0 0 0,0 0 0 0 0,-1 0 0 0 0,1 0 0 0 0,0 0 0 0 0,0-1 0 0 0,0 1 0 0 0,0-1 0 0 0,0 0 1 0 0,0 0-1 0 0,0 0 0 0 0,0 0 0 0 0,2-1-11 0 0,-4 1 6 0 0,9 0-5 0 0,1-1 0 0 0,-1 0 1 0 0,0-1-1 0 0,0 0 0 0 0,0 0 0 0 0,-1-1 1 0 0,1 0-1 0 0,-1-1 0 0 0,1 0 0 0 0,-1-1 1 0 0,0 0-1 0 0,-1 0 0 0 0,2-1-1 0 0,4-3-691 0 0,1 0-1529 0 0,-5 3-6477 0 0,-8 3-4031 0 0</inkml:trace>
  <inkml:trace contextRef="#ctx0" brushRef="#br0" timeOffset="11420.173">2171 839 3417 0 0,'0'0'861'0'0,"0"0"-191"0"0,0 0 187 0 0,0 0 433 0 0,0 0 424 0 0,0 0 70 0 0,0 0-190 0 0,0 0-214 0 0,0 0-235 0 0,0 0-163 0 0,0 0-90 0 0,21 4-61 0 0,66 11-59 0 0,49-12 2358 0 0,-115-3-2841 0 0,0-2 0 0 0,-1 0 0 0 0,1-2 0 0 0,-1 0 0 0 0,0-1 0 0 0,0-1 0 0 0,0-1 0 0 0,-1-1-1 0 0,0-1 1 0 0,-1 0 0 0 0,0-1 0 0 0,0-1 0 0 0,-1-1 0 0 0,11-10-289 0 0,-24 20 31 0 0,-1-1 1 0 0,1 0-1 0 0,-1 1 1 0 0,0-1-1 0 0,0-1 0 0 0,0 1 1 0 0,0 0-1 0 0,0-1 1 0 0,-1 0-1 0 0,1 1 0 0 0,-1-1 1 0 0,0 0-1 0 0,0 0 1 0 0,-1 0-1 0 0,1-1 0 0 0,-1 1 1 0 0,0 0-1 0 0,0-1 0 0 0,0 1 1 0 0,-1 0-1 0 0,0-1 1 0 0,1 1-1 0 0,-2-1 0 0 0,1 1 1 0 0,0 0-1 0 0,-1-1 1 0 0,0 1-1 0 0,0-1 0 0 0,0 1 1 0 0,0 0-1 0 0,-1 0 1 0 0,0 0-1 0 0,0 0 0 0 0,0 0 1 0 0,0 0-1 0 0,-1 0 1 0 0,1 1-1 0 0,-1-1 0 0 0,0 1 1 0 0,0 0-1 0 0,0 0-31 0 0,-9-4-24 0 0,0 1 0 0 0,0 1 1 0 0,0 0-1 0 0,-1 1 0 0 0,0 1 0 0 0,0 0 0 0 0,0 0 0 0 0,0 1 1 0 0,0 1-1 0 0,0 0 0 0 0,-1 1 0 0 0,1 0 0 0 0,0 1 0 0 0,0 1 1 0 0,0 0-1 0 0,0 0 0 0 0,0 2 0 0 0,0 0 0 0 0,1 0 0 0 0,-1 1 1 0 0,1 0-1 0 0,0 1 0 0 0,-2 2 24 0 0,-5 3-26 0 0,0 2 1 0 0,1-1-1 0 0,1 2 1 0 0,0 0-1 0 0,1 2 1 0 0,0-1-1 0 0,2 2 1 0 0,0 0-1 0 0,0 1 1 0 0,2 0-1 0 0,0 1 1 0 0,1 0-1 0 0,1 1 1 0 0,1 0-1 0 0,1 0 1 0 0,-6 22 25 0 0,12-36 12 0 0,1 1 0 0 0,0 0 0 0 0,0 0 0 0 0,1 0 0 0 0,0 0 0 0 0,0-1 0 0 0,0 1 0 0 0,1 0 0 0 0,0 0 0 0 0,0 0 0 0 0,1 0 0 0 0,0-1 0 0 0,0 1 0 0 0,1-1 0 0 0,-1 0 0 0 0,1 1 0 0 0,1-1 0 0 0,-1 0 0 0 0,1-1 0 0 0,0 1 0 0 0,1-1 0 0 0,-1 1 0 0 0,1-1 0 0 0,0-1 0 0 0,0 1 0 0 0,0-1 0 0 0,1 0 0 0 0,0 0 0 0 0,0 0 0 0 0,0-1 0 0 0,0 0 0 0 0,0 0 0 0 0,1-1 0 0 0,-1 1 0 0 0,3-1-12 0 0,16 4 205 0 0,0 0 0 0 0,1-2 1 0 0,-1-1-1 0 0,1-1 0 0 0,0-1 1 0 0,0-2-1 0 0,-1 0 0 0 0,1-2 0 0 0,0-1 1 0 0,-1 0-1 0 0,0-2 0 0 0,17-7-205 0 0,-41 13-913 0 0,12-6 3386 0 0,-9 3-4165 0 0,-2 1-4016 0 0,-1-1-5493 0 0,-1 3-336 0 0</inkml:trace>
  <inkml:trace contextRef="#ctx0" brushRef="#br0" timeOffset="12017.042">2821 1082 9810 0 0,'0'0'4081'0'0,"0"0"-2161"0"0,0 0-975 0 0,0 0-161 0 0,0 0 56 0 0,0 0 40 0 0,0 0-57 0 0,0 0-178 0 0,0 0-203 0 0,0 0-137 0 0,0 0 15 0 0,0 0 72 0 0,0 5 51 0 0,12 188 2909 0 0,-12-192-3344 0 0,0-1 2 0 0,0 0 14 0 0,0 0 19 0 0,0 0 28 0 0,0 0 30 0 0,0 0 46 0 0,0 0 33 0 0,0 0 40 0 0,8-8 609 0 0,15-58-83 0 0,-10 36-705 0 0,2 1 0 0 0,0 0 0 0 0,2 1 0 0 0,1 1 0 0 0,2 1 0 0 0,0 0 0 0 0,2 1 0 0 0,0 2 0 0 0,2 0 0 0 0,13-9-41 0 0,12-1 3 0 0,-48 33-19 0 0,15 19-55 0 0,18 61 133 0 0,-19-32-340 0 0,-8-44-1040 0 0,-2-4-2520 0 0,-3 0-3072 0 0,0 0-5326 0 0</inkml:trace>
  <inkml:trace contextRef="#ctx0" brushRef="#br0" timeOffset="14283.876">2471 283 6065 0 0,'0'0'1870'0'0,"0"0"-146"0"0,0 0-47 0 0,0 0 38 0 0,0 0-48 0 0,0 0-182 0 0,0 0-295 0 0,0 0-268 0 0,0 0-237 0 0,0 0-163 0 0,0 0-73 0 0,0 0-9 0 0,0 0 35 0 0,-2 4 1617 0 0,37-37 1300 0 0,140-151-2057 0 0,-101 114-1098 0 0,-67 103-301 0 0,78 188 247 0 0,-56-181-589 0 0,-7-32-1993 0 0,-12-8-3608 0 0,-9 0 5233 0 0,3 0-11276 0 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37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5377 0 0,'0'0'3932'0'0,"0"0"-2060"0"0,0 0-841 0 0,0 0-78 0 0,0 0 165 0 0,0 0 146 0 0,0 0-79 0 0,0 0-248 0 0,0 0-219 0 0,0 0-106 0 0,0 0-1 0 0,0 0 23 0 0,0 0-3 0 0,12 0-49 0 0,97 0 1303 0 0,123-19 681 0 0,-107-12-2143 0 0,-118 30-180 0 0,3-1-3970 0 0,-14 6-5110 0 0,0-1-2580 0 0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56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4849 0 0,'0'0'3898'0'0,"0"0"-1551"0"0,0 0-580 0 0,0 0-45 0 0,0 0-32 0 0,0 0-119 0 0,0 0-230 0 0,0 0-283 0 0,0 0-247 0 0,0 0-187 0 0,0 0-135 0 0,0 0-87 0 0,0 0-69 0 0,2 12 2168 0 0,-2-12-2289 0 0,27 0 2286 0 0,233 0-1225 0 0,-135 7-871 0 0,-135-6-1888 0 0,-18-15-2291 0 0,13 5-5921 0 0,12 9-1704 0 0</inkml:trace>
  <inkml:trace contextRef="#ctx0" brushRef="#br0" timeOffset="307.655">170 1 13067 0 0,'0'0'1520'0'0,"0"0"-602"0"0,0 0-210 0 0,0 0 180 0 0,0 0 231 0 0,0 0 130 0 0,0 0-47 0 0,0 0-219 0 0,0 0-196 0 0,0 0-156 0 0,0 0-83 0 0,0 0-30 0 0,0 0-41 0 0,-3 30-13 0 0,-10 93-32 0 0,14-11 753 0 0,0-98-1123 0 0,-1 1 1 0 0,-1-1-1 0 0,0 1 0 0 0,-1-1 0 0 0,0 0 0 0 0,-1 0 0 0 0,-1 0 0 0 0,-1 0 0 0 0,0 2-62 0 0,-36 53-253 0 0,40-68 337 0 0,1-2-4035 0 0,0 1-4250 0 0,0-3-3364 0 0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59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4 6209 0 0,'0'0'2498'0'0,"0"0"-108"0"0,0 0 29 0 0,0 0-29 0 0,0 0-268 0 0,0 0-411 0 0,0 0-418 0 0,0 0-316 0 0,0 0-222 0 0,0 0-153 0 0,0 0-92 0 0,0 0-57 0 0,-3 8 683 0 0,-67 58-253 0 0,68-63-859 0 0,2-2-6 0 0,0-1 2 0 0,0 0 13 0 0,0 0-5 0 0,0 0 8 0 0,82-71 1183 0 0,-98 82-3105 0 0,6 6-870 0 0,5-6-2433 0 0,4-10 4135 0 0,-1 4-10866 0 0</inkml:trace>
  <inkml:trace contextRef="#ctx0" brushRef="#br0" timeOffset="466.839">399 1 12019 0 0,'0'0'2129'0'0,"0"0"-444"0"0,0 0-114 0 0,0 0 2 0 0,0 0-139 0 0,0 0-234 0 0,0 0-238 0 0,0 0-191 0 0,0 0-133 0 0,0 0-95 0 0,0 0-91 0 0,0 0-66 0 0,0 0-34 0 0,-6 0-47 0 0,-59 29 615 0 0,34-7-733 0 0,33-29 348 0 0,14-9-162 0 0,-21 16-102 0 0,1 2-236 0 0,-17 12-763 0 0,57-35-2179 0 0,-12 11-5118 0 0,-13 8-4327 0 0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58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1 241 10506 0 0,'0'0'1729'0'0,"0"0"-729"0"0,0 0-377 0 0,0 0 38 0 0,0 0 177 0 0,0 0 87 0 0,0 0-83 0 0,0 0-184 0 0,0 0-195 0 0,0 0-87 0 0,0 0 30 0 0,0 0 42 0 0,0 0 27 0 0,4 10-35 0 0,21 79 540 0 0,-32 118 91 0 0,-1-97-947 0 0,23-210 3509 0 0,81-139-3340 0 0,-87 221-82 0 0,10-16-168 0 0,1 0 0 0 0,2 2 0 0 0,2 0 1 0 0,1 2-1 0 0,1 0-43 0 0,-15 16 18 0 0,81-63 72 0 0,-88 75-91 0 0,0 0-1 0 0,-1 0 1 0 0,1 0 0 0 0,0 0 0 0 0,0 1 0 0 0,0 0-1 0 0,0-1 1 0 0,0 1 0 0 0,1 1 0 0 0,-1-1 0 0 0,0 1-1 0 0,0 0 1 0 0,1 0 0 0 0,-1 0 0 0 0,0 0 0 0 0,0 1-1 0 0,1 0 1 0 0,-1-1 0 0 0,0 2 0 0 0,0-1 0 0 0,0 0-1 0 0,0 1 1 0 0,0 0 0 0 0,-1 0 0 0 0,1 0 0 0 0,0 0-1 0 0,-1 1 1 0 0,1-1 0 0 0,1 3 1 0 0,-2-2 1 0 0,-1 1 0 0 0,1 0-1 0 0,-1 0 1 0 0,0 0 0 0 0,0 0 0 0 0,0 0-1 0 0,0 1 1 0 0,-1-1 0 0 0,0 0 0 0 0,0 1-1 0 0,0-1 1 0 0,0 1 0 0 0,-1-1 0 0 0,0 1-1 0 0,0 0 1 0 0,0 2-1 0 0,-12 45 340 0 0,4-26-2149 0 0,4 2-6397 0 0,4-21-3545 0 0</inkml:trace>
  <inkml:trace contextRef="#ctx0" brushRef="#br0" timeOffset="368.544">941 86 14275 0 0,'0'0'2286'0'0,"0"0"-1110"0"0,0 0-548 0 0,0 0-26 0 0,0 0 59 0 0,0 0 30 0 0,0 0-78 0 0,0 0-160 0 0,-34 27-136 0 0,-106 84-122 0 0,76-35-40 0 0,56-60-130 0 0,1-3-24 0 0,1 0-1 0 0,0 1 1 0 0,1-1 0 0 0,0 1 0 0 0,1 1 0 0 0,0-1 0 0 0,2 1 0 0 0,0-1-1 0 0,0 1 1 0 0,1-1 0 0 0,1 14-1 0 0,3-21 30 0 0,0 0 0 0 0,0-1 0 0 0,0 1 0 0 0,1-1 1 0 0,0 1-1 0 0,0-1 0 0 0,1-1 0 0 0,-1 1 0 0 0,1-1 0 0 0,1 1 0 0 0,-1-1 0 0 0,1-1 0 0 0,-1 1 0 0 0,1-1 1 0 0,1 0-1 0 0,-1 0 0 0 0,1-1 0 0 0,-1 0 0 0 0,1 0 0 0 0,0-1 0 0 0,0 1 0 0 0,0-1 0 0 0,0-1 1 0 0,0 0-1 0 0,1 0 0 0 0,-1 0 0 0 0,0-1 0 0 0,4 0-30 0 0,11 1 192 0 0,-1-1-1 0 0,1-1 1 0 0,-1-1 0 0 0,1-1-1 0 0,-1-1 1 0 0,0-1 0 0 0,0-1-1 0 0,-1 0 1 0 0,1-2 0 0 0,-2 0-1 0 0,1-1 1 0 0,-1-2 0 0 0,0 1-1 0 0,-1-2 1 0 0,-1-1 0 0 0,0 0-1 0 0,0-1 1 0 0,-1-1 0 0 0,-1 0-1 0 0,-1-1 1 0 0,0-1 0 0 0,-1 0-1 0 0,-1-1 1 0 0,0 0 0 0 0,5-14-192 0 0,-13 24 6 0 0,-1-1 1 0 0,0 0 0 0 0,-1-1-1 0 0,0 1 1 0 0,0 0 0 0 0,-1-1 0 0 0,0 1-1 0 0,-1-1 1 0 0,0 1 0 0 0,0-1-1 0 0,-1 1 1 0 0,0-1 0 0 0,-1 1 0 0 0,0 0-1 0 0,0-1 1 0 0,-1 1 0 0 0,0 0-1 0 0,-1 1 1 0 0,0-1 0 0 0,0 0 0 0 0,-1 1-1 0 0,0 0 1 0 0,-1 0 0 0 0,1 1-1 0 0,-2-1 1 0 0,1 1 0 0 0,-1 1-1 0 0,0-1 1 0 0,0 1 0 0 0,-1 0 0 0 0,1 1-1 0 0,-9-5-6 0 0,6 5-87 0 0,1 1 0 0 0,-1-1-1 0 0,0 2 1 0 0,0-1-1 0 0,0 1 1 0 0,-1 1 0 0 0,1 0-1 0 0,-1 0 1 0 0,1 1-1 0 0,-1 1 1 0 0,0 0 0 0 0,1 0-1 0 0,-1 1 1 0 0,0 0-1 0 0,1 1 1 0 0,0 0 0 0 0,-1 1-1 0 0,1 0 1 0 0,0 0-1 0 0,0 1 1 0 0,-2 2 87 0 0,-58 32-3759 0 0,8 9-4572 0 0,41-31-3583 0 0</inkml:trace>
  <inkml:trace contextRef="#ctx0" brushRef="#br0" timeOffset="755.716">737 444 6873 0 0,'0'0'4695'0'0,"0"0"-2149"0"0,0 0-989 0 0,0 0-114 0 0,0 0-64 0 0,0 0-165 0 0,0 0-211 0 0,0 0-256 0 0,0 0-214 0 0,0 0-145 0 0,0 0-114 0 0,0 0-92 0 0,0 0-34 0 0,5-14-30 0 0,14-41-10 0 0,9 29 198 0 0,-21 24-210 0 0,9-4 164 0 0,0 0-1 0 0,1 0 1 0 0,-1 2-1 0 0,1 0 1 0 0,0 1 0 0 0,0 1-1 0 0,0 0 1 0 0,0 1-1 0 0,1 1 1 0 0,12 2-260 0 0,50 46 756 0 0,25-8-291 0 0,-65-36-1054 0 0,-35-21-5062 0 0,-4 12-4246 0 0,-1 1-1393 0 0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0:02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44 358 1992 0 0,'0'0'1295'0'0,"0"0"-120"0"0,0 0 67 0 0,0 0 213 0 0,0 0 80 0 0,0 0-94 0 0,0 0-147 0 0,0 0-118 0 0,0 0-45 0 0,0 0-20 0 0,0 0-43 0 0,9 1-118 0 0,20 5-64 0 0,1-1 1 0 0,0-2-1 0 0,-1-1 1 0 0,1-1-1 0 0,0-2 1 0 0,0-1-1 0 0,10-2-886 0 0,-39 3 13 0 0,25-2 193 0 0,0-1-1 0 0,0-1 0 0 0,0-2 0 0 0,-1-1 1 0 0,0 0-1 0 0,-1-2 0 0 0,0-1 1 0 0,0-1-1 0 0,-1-1 0 0 0,-1-1 0 0 0,16-12-205 0 0,-34 22 24 0 0,-1 1 0 0 0,1-1 0 0 0,0 0 0 0 0,-1 0 0 0 0,0 0 0 0 0,0-1 0 0 0,0 1 0 0 0,-1-1 0 0 0,1 1-1 0 0,-1-1 1 0 0,0 0 0 0 0,0 0 0 0 0,-1 0 0 0 0,1 0 0 0 0,-1 0 0 0 0,0 0 0 0 0,-1-1 0 0 0,1 1 0 0 0,-1 0-1 0 0,0 0 1 0 0,-1-1 0 0 0,1 1 0 0 0,-1 0 0 0 0,0 0 0 0 0,0 0 0 0 0,0 0 0 0 0,-1 0 0 0 0,0 0 0 0 0,0 0-1 0 0,0 0 1 0 0,-1 0 0 0 0,1 1 0 0 0,-1-1 0 0 0,0 1 0 0 0,0 0 0 0 0,-1 0 0 0 0,1 0 0 0 0,-5-3-24 0 0,0 0-16 0 0,-1 1 1 0 0,0 0-1 0 0,0 0 1 0 0,0 0-1 0 0,-1 1 1 0 0,0 1 0 0 0,0-1-1 0 0,0 2 1 0 0,-1-1-1 0 0,1 2 1 0 0,-1-1-1 0 0,0 1 1 0 0,0 1-1 0 0,1 0 1 0 0,-1 1 0 0 0,0 0-1 0 0,0 0 1 0 0,0 1-1 0 0,0 0 1 0 0,0 1-1 0 0,1 1 1 0 0,-1 0 0 0 0,1 0-1 0 0,-1 1 1 0 0,1 0-1 0 0,-9 5 16 0 0,-8 8-12 0 0,1 1-1 0 0,1 0 0 0 0,0 2 1 0 0,2 1-1 0 0,0 1 1 0 0,1 1-1 0 0,2 1 1 0 0,0 1-1 0 0,1 1 0 0 0,2 0 1 0 0,1 1-1 0 0,1 1 1 0 0,1 1-1 0 0,-3 10 13 0 0,14-32 7 0 0,0 1 0 0 0,0-1 0 0 0,1 1-1 0 0,0 0 1 0 0,0-1 0 0 0,1 1 0 0 0,0 0 0 0 0,0 0 0 0 0,1 0-1 0 0,0 0 1 0 0,0 0 0 0 0,1 1 0 0 0,0-2 0 0 0,0 1-1 0 0,1 0 1 0 0,0 0 0 0 0,1 0 0 0 0,-1-1 0 0 0,2 1 0 0 0,-1-1-1 0 0,1 0 1 0 0,0 0 0 0 0,0 0 0 0 0,1-1 0 0 0,0 1 0 0 0,3 3-7 0 0,15 3 143 0 0,0-1 0 0 0,0 0 0 0 0,1-2 0 0 0,1-1 0 0 0,-1 0 0 0 0,1-2 0 0 0,1-1 0 0 0,-1-1 0 0 0,1-2 0 0 0,0 0 0 0 0,0-2 0 0 0,0 0 0 0 0,0-2 0 0 0,0-1 0 0 0,0-1 0 0 0,2-1-143 0 0,0 1 92 0 0,1-1 0 0 0,-1-1-1 0 0,1-1 1 0 0,-2-1 0 0 0,20-9-92 0 0,-30-2-2270 0 0,-17 18 880 0 0,0 0-1068 0 0,0 0-3308 0 0,0 0-6234 0 0</inkml:trace>
  <inkml:trace contextRef="#ctx0" brushRef="#br0" timeOffset="429.912">1020 428 10986 0 0,'0'0'2081'0'0,"0"0"-576"0"0,0 0-238 0 0,0 0 52 0 0,0 0 11 0 0,0 0-112 0 0,0 0-194 0 0,0 0-197 0 0,0 0-154 0 0,-31 16-127 0 0,-94 50-93 0 0,64-20 216 0 0,55-39-606 0 0,1 0 0 0 0,-1-1 0 0 0,1 2-1 0 0,1-1 1 0 0,0 0 0 0 0,0 1 0 0 0,0 0-1 0 0,1 0 1 0 0,0 0 0 0 0,0 0 0 0 0,1 1-1 0 0,0-1 1 0 0,1 1 0 0 0,0-1 0 0 0,0 1-1 0 0,1 0 1 0 0,0-1 0 0 0,0 1 0 0 0,1-1-1 0 0,1 7-62 0 0,0-11 32 0 0,-1 0-1 0 0,1 0 0 0 0,1 0 1 0 0,-1 0-1 0 0,0 0 1 0 0,1 0-1 0 0,0-1 0 0 0,0 1 1 0 0,0-1-1 0 0,0 0 0 0 0,1 0 1 0 0,-1 0-1 0 0,1-1 0 0 0,-1 1 1 0 0,1-1-1 0 0,0 1 1 0 0,0-1-1 0 0,0-1 0 0 0,1 1 1 0 0,-1-1-1 0 0,0 1 0 0 0,1-1 1 0 0,-1 0-1 0 0,0-1 0 0 0,3 1-31 0 0,117 4 899 0 0,-121-5-877 0 0,19-3 141 0 0,1-1-1 0 0,-1 0 1 0 0,0-2 0 0 0,0 0 0 0 0,-1-2 0 0 0,0 0 0 0 0,0-1 0 0 0,-1-1-1 0 0,7-6-162 0 0,-16 11 43 0 0,-1-1-1 0 0,-1-1 1 0 0,1 1-1 0 0,-1-1 0 0 0,0-1 1 0 0,-1 1-1 0 0,0-2 0 0 0,0 1 1 0 0,-1-1-1 0 0,0 0 1 0 0,0-1-1 0 0,-1 1 0 0 0,0-1 1 0 0,-1-1-1 0 0,0 1 1 0 0,-1-1-1 0 0,0 0 0 0 0,-1 0 1 0 0,0 0-1 0 0,0 0 0 0 0,-1 0 1 0 0,-1-1-1 0 0,0 1-42 0 0,-1 6-19 0 0,-1 1 0 0 0,0 0 0 0 0,0 0 0 0 0,0 0-1 0 0,0 0 1 0 0,-1 0 0 0 0,0 0 0 0 0,1 0 0 0 0,-1 1 0 0 0,-1-1-1 0 0,1 0 1 0 0,0 1 0 0 0,-1 0 0 0 0,0 0 0 0 0,0 0 0 0 0,0 0-1 0 0,0 0 1 0 0,0 0 0 0 0,-1 1 0 0 0,1-1 0 0 0,-1 1 0 0 0,0 0-1 0 0,1 0 1 0 0,-1 1 0 0 0,0-1 0 0 0,-3 0 19 0 0,-110-16-1666 0 0,22 43-1574 0 0,57-7-1443 0 0,23-11 1527 0 0,-8 5-8810 0 0</inkml:trace>
  <inkml:trace contextRef="#ctx0" brushRef="#br0" timeOffset="764.972">797 663 10890 0 0,'0'0'2686'0'0,"0"0"-641"0"0,0 0-372 0 0,0 0-103 0 0,0 0-151 0 0,0 0-195 0 0,0 0-192 0 0,0 0-161 0 0,0 0-160 0 0,0 0-149 0 0,0 0-94 0 0,0 0-108 0 0,0 0-51 0 0,28-10-22 0 0,85-32-48 0 0,-84 32-37 0 0,27 2 580 0 0,33 16-546 0 0,-4 14 295 0 0,36 4 818 0 0,-73-23-1295 0 0,-42-13-3375 0 0,-5 4-5316 0 0,-1 0-3280 0 0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0:15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103 384 9538 0 0,'0'0'2573'0'0,"0"0"-622"0"0,0 0-390 0 0,0 0-72 0 0,0 0-13 0 0,0 0-140 0 0,0 0-264 0 0,0 0-274 0 0,0 0-217 0 0,0 0-163 0 0,0 0-82 0 0,20-8 943 0 0,153 6 2500 0 0,87-11-2841 0 0,97-12-1453 0 0,-425 29-3167 0 0,25 6-1851 0 0,26-6-1519 0 0,4 0-4779 0 0</inkml:trace>
  <inkml:trace contextRef="#ctx0" brushRef="#br0" timeOffset="4235.098">0 586 0 0 0,'0'0'1066'0'0,"0"0"502"0"0,0 0 43 0 0,0 0-148 0 0,0 0-115 0 0,0 0-26 0 0,0 0-6 0 0,0 0-30 0 0,0 0-89 0 0,0 0-145 0 0,0 0-166 0 0,5 15 3254 0 0,82-8 645 0 0,72-14-2179 0 0,149-26-2606 0 0,-191 18 268 0 0,173-12 128 0 0,-228 21-179 0 0,-199 28-766 0 0,129-20 1079 0 0,-2-1-4396 0 0,21-7-6015 0 0,-7 5-704 0 0</inkml:trace>
  <inkml:trace contextRef="#ctx0" brushRef="#br0" timeOffset="4881.109">606 1 3065 0 0,'0'0'3146'0'0,"0"0"-1382"0"0,0 0-494 0 0,0 0 1 0 0,0 0 12 0 0,0 0-42 0 0,0 0-147 0 0,0 0-209 0 0,0 0-175 0 0,0 0-82 0 0,0 0-31 0 0,0 0 37 0 0,-19 6 75 0 0,-59 20 43 0 0,77-26-667 0 0,0 0-1 0 0,0 0 1 0 0,0 1-1 0 0,0-1 1 0 0,0 1-1 0 0,0-1 1 0 0,0 1-1 0 0,0 0 1 0 0,0-1-1 0 0,0 1 1 0 0,0 0-1 0 0,0 0 1 0 0,0-1-1 0 0,0 1 0 0 0,1 0 1 0 0,-1 0-1 0 0,0 0 1 0 0,1 0-1 0 0,-1 0 1 0 0,1 0-1 0 0,-1 0 1 0 0,1 0-1 0 0,-1 0 1 0 0,1 0-1 0 0,0 1 1 0 0,-1-1-1 0 0,1 0 1 0 0,0 0-1 0 0,0 0 1 0 0,0 0-1 0 0,0 1 0 0 0,0-1 1 0 0,0 0-1 0 0,0 0 1 0 0,1 0-1 0 0,-1 0 1 0 0,0 0-1 0 0,1 1 1 0 0,-1-1-1 0 0,0 0 1 0 0,1 0-1 0 0,-1 0 1 0 0,1 0-1 0 0,0 0 1 0 0,-1 0-1 0 0,1 0 0 0 0,0 0 1 0 0,0-1-1 0 0,-1 1 1 0 0,1 0-1 0 0,0 0 1 0 0,0-1-1 0 0,1 2-84 0 0,13 10 556 0 0,0-1-1 0 0,1 0 0 0 0,0-2 1 0 0,1 1-1 0 0,0-2 0 0 0,1 0 1 0 0,-1-1-1 0 0,13 3-555 0 0,14 6 309 0 0,63 28 40 0 0,-2 5 0 0 0,41 27-349 0 0,-133-68 9 0 0,-9-7-10 0 0,1 1-1 0 0,0 0 1 0 0,-1 0-1 0 0,0 1 1 0 0,0-1-1 0 0,0 1 1 0 0,0 0-1 0 0,0 0 1 0 0,0 0 0 0 0,-1 1-1 0 0,1-1 1 0 0,-1 1-1 0 0,0 0 1 0 0,0 0-1 0 0,0 0 1 0 0,-1 0-1 0 0,0 1 1 0 0,1-1-1 0 0,-1 1 1 0 0,-1-1-1 0 0,1 1 1 0 0,-1 0 0 0 0,1 1 1 0 0,-41 20 160 0 0,-61 65-18 0 0,-86 26-79 0 0,137-90-60 0 0,-335 157-14 0 0,428-180-3757 0 0,-21-6 1069 0 0,-9-2-2510 0 0,0-1-6855 0 0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0:22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0 317 11875 0 0,'0'0'1897'0'0,"0"0"-420"0"0,0 0-261 0 0,0 0-28 0 0,0 0-29 0 0,0 0-60 0 0,0 0-115 0 0,0 0-122 0 0,0 0-92 0 0,0 0-41 0 0,0 0-35 0 0,0 0-32 0 0,0 0-22 0 0,29-9-52 0 0,88-28-78 0 0,-21 18 630 0 0,-77 19-1055 0 0,0 0-1 0 0,0 2 1 0 0,-1 0 0 0 0,1 1-1 0 0,0 1 1 0 0,-1 1 0 0 0,14 6-85 0 0,43 8 166 0 0,-63-16-42 0 0,-12-3-96 0 0,0-1-1 0 0,0 1 1 0 0,0 0-1 0 0,0-1 1 0 0,0 1-1 0 0,0 0 1 0 0,0-1-1 0 0,0 1 1 0 0,0 0 0 0 0,0-1-1 0 0,0 1 1 0 0,0 0-1 0 0,0-1 1 0 0,0 1-1 0 0,0 0 1 0 0,1 0-1 0 0,-1-1 1 0 0,0 1-1 0 0,0 0 1 0 0,0-1-1 0 0,0 1 1 0 0,1 0 0 0 0,-1 0-1 0 0,0 0 1 0 0,0-1-1 0 0,1 1 1 0 0,-1 0-1 0 0,0 0 1 0 0,1 0-1 0 0,-1-1 1 0 0,0 1-1 0 0,0 0 1 0 0,1 0-1 0 0,-1 0 1 0 0,0 0 0 0 0,1 0-1 0 0,-1 0 1 0 0,1 0-28 0 0,-71-67 202 0 0,-64-108 146 0 0,117 126-1469 0 0,43 56-3971 0 0,-15-3 340 0 0,-4 0-7107 0 0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0:21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339 147 880 0 0,'0'0'1615'0'0,"0"0"4"0"0,0 0 51 0 0,0 0 72 0 0,0 0 17 0 0,0 0-80 0 0,0 0-172 0 0,0 0-192 0 0,0 0-118 0 0,0 0-69 0 0,0 0-43 0 0,7-5-93 0 0,17-18-133 0 0,-24 22-791 0 0,0 0 1 0 0,0 1-1 0 0,0-1 1 0 0,1 0-1 0 0,-2 0 1 0 0,1 1-1 0 0,0-1 1 0 0,0 0-1 0 0,0 1 1 0 0,0-1-1 0 0,0 0 1 0 0,0 0-1 0 0,-1 1 1 0 0,1-1-1 0 0,0 0 1 0 0,-1 1-1 0 0,1-1 1 0 0,0 0-1 0 0,-1 1 1 0 0,1-1-1 0 0,-1 1 1 0 0,1-1-1 0 0,-1 1 1 0 0,1-1-1 0 0,-1 1 1 0 0,0-1-1 0 0,1 1 1 0 0,-1-1-1 0 0,0 1 1 0 0,1 0-1 0 0,-1-1 1 0 0,0 1-1 0 0,1 0 1 0 0,-1 0-1 0 0,0-1 1 0 0,1 1-1 0 0,-1 0 1 0 0,0 0-1 0 0,0 0 1 0 0,1 0-1 0 0,-1 0 1 0 0,0 0-1 0 0,0 0 1 0 0,1 0-1 0 0,-1 0 1 0 0,0 1-1 0 0,0-1 1 0 0,1 0-1 0 0,-1 0-68 0 0,-7 0 119 0 0,0 0 1 0 0,0 0-1 0 0,0 0 0 0 0,0 1 0 0 0,0 0 0 0 0,0 1 0 0 0,0 0 0 0 0,1 0 0 0 0,-1 1 0 0 0,0 0 0 0 0,1 0 0 0 0,-5 3-119 0 0,-10 8 59 0 0,1 2 0 0 0,1 0 0 0 0,0 1 0 0 0,1 1 0 0 0,1 0 0 0 0,1 2 0 0 0,1 0 0 0 0,0 1 0 0 0,1 0 1 0 0,-8 18-60 0 0,18-29 20 0 0,0 1 1 0 0,0-1-1 0 0,1 1 1 0 0,1-1-1 0 0,0 1 1 0 0,0 0-1 0 0,1 1 1 0 0,0-1-1 0 0,1 0 1 0 0,0 0-1 0 0,1 1 1 0 0,0-1-1 0 0,2 5-20 0 0,-2-12 23 0 0,1-1 0 0 0,0 1 0 0 0,0-1 0 0 0,1 0-1 0 0,-1 1 1 0 0,1-1 0 0 0,0 0 0 0 0,-1 0 0 0 0,1 0-1 0 0,1 0 1 0 0,-1 0 0 0 0,0 0 0 0 0,1 0 0 0 0,0-1 0 0 0,-1 0-1 0 0,1 1 1 0 0,0-1 0 0 0,0 0 0 0 0,0 0 0 0 0,0 0 0 0 0,1-1-1 0 0,-1 1 1 0 0,0-1 0 0 0,1 0 0 0 0,-1 0 0 0 0,1 0-1 0 0,0 0 1 0 0,-1-1 0 0 0,1 1-23 0 0,4 0 96 0 0,0 0 0 0 0,0-1-1 0 0,0 1 1 0 0,0-1 0 0 0,0-1 0 0 0,0 0-1 0 0,0 0 1 0 0,0 0 0 0 0,0-1 0 0 0,0 0 0 0 0,-1-1-1 0 0,6-2-95 0 0,12-10 140 0 0,-1-1 0 0 0,-1-1 0 0 0,-1-1 0 0 0,0-1 0 0 0,-1-1 0 0 0,-2-1 0 0 0,0-1-1 0 0,-1 0 1 0 0,4-8-140 0 0,8-16 115 0 0,-2-2 0 0 0,-2-1-1 0 0,-2-1 1 0 0,2-13-115 0 0,-21 53 38 0 0,-5 19-132 0 0,0 10 69 0 0,1-7 21 0 0,0 0-1 0 0,2 0 1 0 0,-1-1 0 0 0,1 1 0 0 0,1-1 0 0 0,0 0 0 0 0,1 0-1 0 0,0 0 1 0 0,0 0 0 0 0,1-1 0 0 0,1 0 0 0 0,0 0 0 0 0,0-1-1 0 0,0 0 1 0 0,2 0 0 0 0,-1-1 0 0 0,1 0 0 0 0,0 0-1 0 0,0-1 1 0 0,1 0 0 0 0,0-1 0 0 0,1 0 0 0 0,-1 0 0 0 0,10 2 4 0 0,15 0-3077 0 0,-35-11 1272 0 0,0 1-6149 0 0,-3-1-3390 0 0</inkml:trace>
  <inkml:trace contextRef="#ctx0" brushRef="#br0" timeOffset="1235.76">993 15 4033 0 0,'0'0'2348'0'0,"0"0"-346"0"0,0 0-137 0 0,0 0-72 0 0,0 0-110 0 0,0 0-176 0 0,0 0-212 0 0,0 0-207 0 0,0 0-138 0 0,0 0-98 0 0,0 0-68 0 0,0 0-38 0 0,0 18 4355 0 0,48-7-3693 0 0,1-10-943 0 0,0-3 0 0 0,0-1-1 0 0,-1-3 1 0 0,1-2-465 0 0,59-11 275 0 0,-106 13-4044 0 0,-22 5-7291 0 0,13 5-75 0 0</inkml:trace>
  <inkml:trace contextRef="#ctx0" brushRef="#br0" timeOffset="1547.869">969 236 4521 0 0,'0'0'4774'0'0,"0"0"-2038"0"0,0 0-696 0 0,0 0-156 0 0,0 0-193 0 0,0 0-273 0 0,0 0-340 0 0,0 0-316 0 0,0 0-217 0 0,0 0-125 0 0,0 0-55 0 0,0 0-24 0 0,0 0-24 0 0,-3 3 0 0 0,1-1-335 0 0,2-2 48 0 0,-1 0-1 0 0,1 0 1 0 0,0 1 0 0 0,-1-1 0 0 0,1 0 0 0 0,-1 1 0 0 0,1-1 0 0 0,0 0 0 0 0,-1 1-1 0 0,1-1 1 0 0,0 0 0 0 0,0 1 0 0 0,-1-1 0 0 0,1 0 0 0 0,0 1 0 0 0,0-1 0 0 0,-1 1-1 0 0,1-1 1 0 0,0 1 0 0 0,0-1 0 0 0,0 1 0 0 0,0-1 0 0 0,0 0 0 0 0,0 1 0 0 0,0-1 0 0 0,0 1-1 0 0,0-1 1 0 0,0 1 0 0 0,0-1 0 0 0,0 1 0 0 0,0-1 0 0 0,0 1 0 0 0,0-1 0 0 0,0 1-1 0 0,1-1 1 0 0,-1 0 0 0 0,0 1 0 0 0,0-1 0 0 0,0 1 0 0 0,1-1 0 0 0,-1 0 0 0 0,0 1-1 0 0,1-1 1 0 0,-1 0 0 0 0,0 1 0 0 0,1-1 0 0 0,-1 0 0 0 0,0 1 0 0 0,1-1 0 0 0,-1 0 0 0 0,1 0-1 0 0,-1 1 1 0 0,0-1 0 0 0,1 0 0 0 0,-1 0 0 0 0,1 0 0 0 0,-1 0 0 0 0,1 0 0 0 0,-1 0-1 0 0,1 1 1 0 0,-1-1 0 0 0,1 0 0 0 0,-1 0 0 0 0,1-1 0 0 0,-1 1 0 0 0,1 0-30 0 0,14 4 399 0 0,0 0 0 0 0,1-1 0 0 0,0-1 1 0 0,-1 0-1 0 0,1-2 0 0 0,0 0 0 0 0,0 0 1 0 0,6-2-400 0 0,26 0 455 0 0,150-9 103 0 0,-197 11-707 0 0,-1 0-112 0 0,0 0-182 0 0,0 0-265 0 0,-11 0-12699 0 0,9 0 989 0 0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0:32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0 104 456 0 0,'0'0'2003'0'0,"0"0"-166"0"0,0 0 31 0 0,0 0 84 0 0,0 0-34 0 0,0 0-175 0 0,0 0-242 0 0,0 0-252 0 0,0 0-182 0 0,0 0-144 0 0,0 0-92 0 0,0 0-60 0 0,0 0-75 0 0,8 1 5204 0 0,6 134-4944 0 0,-13 8 1775 0 0,5-170-2702 0 0,1 1-1 0 0,1 0 0 0 0,2 1 1 0 0,0 0-1 0 0,2 0 1 0 0,0 1-1 0 0,2 1 1 0 0,1 0-1 0 0,8-9-28 0 0,-11 15-1 0 0,1 1 0 0 0,1 1 0 0 0,0 0 0 0 0,1 1-1 0 0,0 0 1 0 0,1 1 0 0 0,10-5 1 0 0,-26 17-2 0 0,1 1 1 0 0,-1-1-1 0 0,1 1 1 0 0,0 0-1 0 0,0-1 0 0 0,-1 1 1 0 0,1 0-1 0 0,0-1 0 0 0,-1 1 1 0 0,1 0-1 0 0,0 0 0 0 0,0 0 1 0 0,0-1-1 0 0,-1 1 1 0 0,1 0-1 0 0,0 0 0 0 0,0 0 1 0 0,0 0-1 0 0,-1 0 0 0 0,1 1 1 0 0,0-1-1 0 0,0 0 0 0 0,-1 0 1 0 0,1 0-1 0 0,0 1 0 0 0,0-1 1 0 0,-1 0-1 0 0,1 1 1 0 0,0-1-1 0 0,-1 1 0 0 0,1-1 1 0 0,0 1-1 0 0,-1-1 0 0 0,1 1 1 0 0,-1-1-1 0 0,1 1 0 0 0,-1-1 1 0 0,1 1-1 0 0,0 0 2 0 0,5 6 12 0 0,0 0-1 0 0,0 1 1 0 0,-1 0-1 0 0,0 0 1 0 0,0 0-1 0 0,-1 0 1 0 0,0 1-1 0 0,0 0 1 0 0,-1 0-1 0 0,0 0 1 0 0,1 7-12 0 0,-3-7-2413 0 0,0-10-7367 0 0,-1-3-2379 0 0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0:27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4 612 0 0 0,'0'0'826'0'0,"0"0"352"0"0,0 0 71 0 0,0 0-29 0 0,0 0-37 0 0,0 0-7 0 0,0 0 27 0 0,0 0 7 0 0,0-5-30 0 0,-3-14-57 0 0,3 14-83 0 0,1 4 6409 0 0,1 1-3434 0 0,16-2-2646 0 0,142 5 899 0 0,95-21-1316 0 0,-235 15-716 0 0,-27 6 380 0 0,-1-1-615 0 0,-43 10-33 0 0,0-2 1 0 0,-1-3 0 0 0,0-1 0 0 0,-2-3 31 0 0,-12 0-69 0 0,354 1-426 0 0,-305-26-7288 0 0,16 19 3106 0 0,-2-1-7819 0 0</inkml:trace>
  <inkml:trace contextRef="#ctx0" brushRef="#br0" timeOffset="2223">884 137 1168 0 0,'0'0'1875'0'0,"0"0"-226"0"0,0 0 191 0 0,0 0 322 0 0,0 0 176 0 0,0 0-145 0 0,0 0-395 0 0,0 0-436 0 0,0 0-346 0 0,0 0-218 0 0,0 0-144 0 0,0-7 976 0 0,25 66 1067 0 0,120 210 149 0 0,-92-166-2462 0 0,-40-88 1489 0 0,28-321-1075 0 0,-11 189-847 0 0,-29 112-4300 0 0,-1 1-4331 0 0,1 1-2026 0 0</inkml:trace>
  <inkml:trace contextRef="#ctx0" brushRef="#br0" timeOffset="2813.462">1337 16 13451 0 0,'0'0'1165'0'0,"0"0"-212"0"0,0 0 87 0 0,0 0 303 0 0,0 0 190 0 0,0 0-88 0 0,0 0-354 0 0,0 0-395 0 0,0 0-249 0 0,0 0-110 0 0,0 0-13 0 0,0 0 16 0 0,23 3 1186 0 0,122-21-885 0 0,-105 18-653 0 0,-48 18 24 0 0,-96 133 735 0 0,104-106-687 0 0,2-43-32 0 0,0 1-1 0 0,1 0 1 0 0,-1-1-1 0 0,0 1 0 0 0,1-1 1 0 0,0 0-1 0 0,-1 0 1 0 0,1 0-1 0 0,0 0 0 0 0,0-1 1 0 0,0 1-1 0 0,0-1 1 0 0,0 1-1 0 0,1-1 0 0 0,-1 0 1 0 0,0 0-1 0 0,0-1 1 0 0,4 1-28 0 0,14 2 134 0 0,0-1 0 0 0,0-2 1 0 0,1 0-1 0 0,-1-1 1 0 0,0-1-1 0 0,0-1 0 0 0,0 0 1 0 0,0-2-1 0 0,0-1-134 0 0,56-13 198 0 0,-73 15-1376 0 0,-5 4-2708 0 0,-1 1-3831 0 0,-2 3-4629 0 0</inkml:trace>
  <inkml:trace contextRef="#ctx0" brushRef="#br0" timeOffset="3271.338">818 616 2361 0 0,'0'0'1801'0'0,"0"0"-374"0"0,0 0 91 0 0,0 0 248 0 0,0 0 78 0 0,0 0-148 0 0,0 0-262 0 0,0 0-271 0 0,0 0-138 0 0,0 0-92 0 0,0 0-79 0 0,0 0-80 0 0,0 0-91 0 0,-14 5-86 0 0,-41 14-97 0 0,41-14-108 0 0,14-5-81 0 0,64 16 2531 0 0,25-8-1948 0 0,-1-3-1 0 0,1-5 1 0 0,0-3 0 0 0,-1-4-1 0 0,54-13-893 0 0,36-1 312 0 0,-26 3-504 0 0,-144 13-1175 0 0,-6 1-3033 0 0,-1 2-893 0 0,-1 2-6763 0 0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0:36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1 272 912 0 0,'0'0'1670'0'0,"0"0"-319"0"0,0 0 245 0 0,0 0 271 0 0,0 0 168 0 0,0 0-56 0 0,0 0-258 0 0,0 0-324 0 0,0 0-295 0 0,0 0-218 0 0,33 6-120 0 0,103 19-89 0 0,-34-19 876 0 0,-85-6-1277 0 0,0 0 0 0 0,1-1 1 0 0,-1 0-1 0 0,0-2 0 0 0,0 0 0 0 0,0 0 0 0 0,0-2 0 0 0,-1 0 0 0 0,1-1 0 0 0,-1-1 0 0 0,-1-1 0 0 0,1 0 1 0 0,11-9-275 0 0,-21 14 59 0 0,-1-1 1 0 0,0 0 0 0 0,0-1 0 0 0,-1 1 0 0 0,1-1-1 0 0,-1 0 1 0 0,0 0 0 0 0,0 0 0 0 0,0-1 0 0 0,-1 0-1 0 0,0 1 1 0 0,0-1 0 0 0,-1 0 0 0 0,1 0 0 0 0,-1 0-1 0 0,-1-1 1 0 0,1 1 0 0 0,-1-1 0 0 0,0 1 0 0 0,0 0-1 0 0,-1-1 1 0 0,0 0 0 0 0,0 1 0 0 0,-1-1 0 0 0,0-4-60 0 0,-2 5-15 0 0,0 0 0 0 0,-1 0 0 0 0,0 1 0 0 0,1-1 0 0 0,-2 1 0 0 0,1 0 0 0 0,-1 0 0 0 0,1 0 0 0 0,-1 1 0 0 0,-1 0 0 0 0,1-1 0 0 0,0 2 0 0 0,-1-1 0 0 0,0 1 0 0 0,0 0 0 0 0,0 0 0 0 0,0 1 0 0 0,-1-1 0 0 0,1 2 0 0 0,-1-1 0 0 0,1 0 0 0 0,-1 1 0 0 0,1 1 0 0 0,-1-1 0 0 0,0 1 0 0 0,0 0 0 0 0,1 0 0 0 0,-1 1 0 0 0,0 0 15 0 0,-6 1-35 0 0,-1 0 1 0 0,2 1-1 0 0,-1 1 1 0 0,0 0-1 0 0,1 0 1 0 0,-1 2-1 0 0,2-1 1 0 0,-1 1-1 0 0,0 1 1 0 0,1 0-1 0 0,0 1 1 0 0,1 0-1 0 0,0 1 0 0 0,0 0 1 0 0,1 0-1 0 0,0 1 1 0 0,0 0-1 0 0,-5 10 35 0 0,6-8 28 0 0,1 0 0 0 0,0 1 0 0 0,0 0 0 0 0,1 0 0 0 0,1 1 0 0 0,1-1 0 0 0,-1 1 0 0 0,2 0 0 0 0,0 0 0 0 0,1 1 0 0 0,0-1 0 0 0,1 1 0 0 0,1-1 0 0 0,0 1 0 0 0,2 0-28 0 0,0-4 69 0 0,2 1-1 0 0,-1-1 1 0 0,1 0-1 0 0,1-1 1 0 0,0 1-1 0 0,1-1 0 0 0,0 0 1 0 0,0 0-1 0 0,1 0 1 0 0,1-1-1 0 0,-1 0 1 0 0,1-1-1 0 0,5 4-68 0 0,-6-6 118 0 0,0 1 0 0 0,1-1 0 0 0,0 0 0 0 0,1-1-1 0 0,-1 1 1 0 0,1-2 0 0 0,0 1 0 0 0,0-1 0 0 0,1-1 0 0 0,3 1-118 0 0,156 14 1588 0 0,-166-18-1604 0 0,0 0-1 0 0,-1 0 0 0 0,1 0 1 0 0,0 0-1 0 0,0 0 0 0 0,-1-1 1 0 0,1 1-1 0 0,0-1 0 0 0,0 0 1 0 0,-1 0-1 0 0,1 0 0 0 0,-1 0 1 0 0,1 0-1 0 0,-1-1 0 0 0,1 1 1 0 0,-1-1-1 0 0,0 1 0 0 0,1-1 1 0 0,-1 0-1 0 0,0 0 0 0 0,0 0 1 0 0,-1 0-1 0 0,1 0 0 0 0,0-1 1 0 0,-1 1-1 0 0,1 0 17 0 0,4-32-7941 0 0,-6 30-3746 0 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37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13515 0 0,'0'0'1267'0'0,"0"0"-399"0"0,0 0-45 0 0,0 0 145 0 0,0 0 96 0 0,0 0-70 0 0,0 0-114 0 0,0 0-138 0 0,0 0-125 0 0,36-2-117 0 0,115-9-125 0 0,20-18-336 0 0,-150 23-754 0 0,-10 3-891 0 0,1 0-3392 0 0,-3-1-6310 0 0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0:37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12011 0 0,'0'0'1021'0'0,"0"0"-370"0"0,0 0 50 0 0,0 0 280 0 0,0 0 222 0 0,0 0 11 0 0,0 0-227 0 0,0 0-292 0 0,0 0-247 0 0,0 0-136 0 0,0 0-66 0 0,0 32-9 0 0,0 142 195 0 0,2-142-141 0 0,-1-5 2850 0 0,1-46-3000 0 0,1 1 1 0 0,0-1 0 0 0,2 1 0 0 0,0 0-1 0 0,1 0 1 0 0,0 0 0 0 0,2 1 0 0 0,0 0-1 0 0,1 0 1 0 0,0 1 0 0 0,1 0 0 0 0,1 1-1 0 0,1 0 1 0 0,5-5-142 0 0,-13 15 4 0 0,0 0 0 0 0,0 0 0 0 0,1 0 0 0 0,-1 0 0 0 0,1 1 0 0 0,0-1 0 0 0,1 1 0 0 0,-1 0 0 0 0,1 1 0 0 0,-1 0 0 0 0,1 0 0 0 0,3-2-4 0 0,17 50 40 0 0,13 36-159 0 0,-9-73-2821 0 0,-13-24-8327 0 0,-14 9-458 0 0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0:37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1 155 1472 0 0,'0'0'523'0'0,"0"0"-91"0"0,0 0 278 0 0,0 0 442 0 0,0 0 340 0 0,0 0 53 0 0,0 0-121 0 0,0 0-73 0 0,0 0 14 0 0,0 0 73 0 0,0 0 25 0 0,0 0-41 0 0,0 0-13 0 0,4-1-38 0 0,60-27 2995 0 0,-56 22-4179 0 0,-1 1 0 0 0,1-1 0 0 0,-1 0 1 0 0,-1-1-1 0 0,1 0 0 0 0,-1 0 0 0 0,0 0 0 0 0,0-1 0 0 0,-1 0 0 0 0,0 0 0 0 0,1-3-187 0 0,17-28 482 0 0,-5 56-545 0 0,84 123 681 0 0,-78-66-2097 0 0,-23-71-727 0 0,0-2-2036 0 0,-1 2-7476 0 0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0:43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29 445 1152 0 0,'0'0'2337'0'0,"0"0"-518"0"0,0 0-3 0 0,0 0 159 0 0,0 0 114 0 0,0 0-92 0 0,0 0-293 0 0,0 0-307 0 0,0 0-259 0 0,0 0-178 0 0,0 0-121 0 0,-6-1-79 0 0,-1 0-1403 0 0,-9 0 3983 0 0,32 0-181 0 0,126-13-713 0 0,71-17-1337 0 0,-165 27-1000 0 0,95 6 202 0 0,-137 3-471 0 0,-29-11-776 0 0,-10-24-2512 0 0,23 17-835 0 0,1 0-4467 0 0,7 7-2775 0 0</inkml:trace>
  <inkml:trace contextRef="#ctx0" brushRef="#br0" timeOffset="854.834">314 3 6809 0 0,'0'0'1386'0'0,"0"0"-6"0"0,0 0 117 0 0,0 0 186 0 0,0 0 80 0 0,0 0-112 0 0,0 0-238 0 0,0 0-255 0 0,0 0-203 0 0,0 0-163 0 0,0 0-89 0 0,0 0-44 0 0,0 0-31 0 0,-3-1-48 0 0,2 0-521 0 0,1 1-1 0 0,-1 0 1 0 0,1 0 0 0 0,-1 0 0 0 0,1 0-1 0 0,-1-1 1 0 0,1 1 0 0 0,-1 0 0 0 0,1 0-1 0 0,-1 0 1 0 0,0 0 0 0 0,1 0 0 0 0,-1 0 0 0 0,1 1-1 0 0,-1-1 1 0 0,1 0 0 0 0,-1 0 0 0 0,1 0-1 0 0,-1 0 1 0 0,1 1 0 0 0,-1-1 0 0 0,1 0-1 0 0,-1 1 1 0 0,1-1 0 0 0,-1 0 0 0 0,1 1-1 0 0,-1-1 1 0 0,1 0 0 0 0,0 1 0 0 0,-1-1-1 0 0,1 1 1 0 0,0-1 0 0 0,-1 1 0 0 0,1-1-1 0 0,0 1 1 0 0,-1-1 0 0 0,1 1 0 0 0,0-1-1 0 0,0 1 1 0 0,0-1 0 0 0,0 1 0 0 0,0-1-1 0 0,-1 1 1 0 0,1 0 0 0 0,0-1 0 0 0,0 1-1 0 0,0-1 1 0 0,1 1 0 0 0,-1-1 0 0 0,0 1-1 0 0,0 0 1 0 0,0-1 0 0 0,0 1 0 0 0,0-1 0 0 0,1 1-1 0 0,-1-1 1 0 0,0 1-59 0 0,-1 15 110 0 0,-2 202 1915 0 0,1 143-1366 0 0,-11-300-593 0 0,12-60-51 0 0,1-1 14 0 0,0 0 10 0 0,0 0 17 0 0,-2 25 1011 0 0,2-25-1050 0 0,0 0-15 0 0,0 0 10 0 0,0 0 0 0 0,0 0-18 0 0,0 0-4 0 0,0 0 14 0 0,0 0 4 0 0,0 0 8 0 0,0 0 20 0 0,0 0-39 0 0,0 0-4 0 0,0 0 10 0 0,0 0-2 0 0,0 0 22 0 0,0 0-4 0 0,0 0-3 0 0,0 0-6 0 0,0 0-15 0 0,0 0 16 0 0,0 0 1 0 0,0 0-16 0 0,0 0-7 0 0,0 0-5 0 0,0 0 23 0 0,0 0 14 0 0,0 0-22 0 0,0 0-10 0 0,0 0-9 0 0,0 0 3 0 0,0 0-5 0 0,0 0-24 0 0,0 0-24 0 0,0 0-14 0 0,0 0-33 0 0,4-16-3652 0 0,-2 14 3250 0 0,3-6-2163 0 0,-2 2-3407 0 0,-1 2-6503 0 0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0:48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1 707 1696 0 0,'0'0'1277'0'0,"0"0"-52"0"0,0 0 281 0 0,0 0 344 0 0,0 0 175 0 0,0 0-80 0 0,0 0-284 0 0,0 0-278 0 0,0 0-172 0 0,0 0-93 0 0,0 0-32 0 0,2-8-34 0 0,12-35 884 0 0,-14 42-1096 0 0,0 1-105 0 0,0 0-107 0 0,0 0-93 0 0,0 0-87 0 0,0 0-62 0 0,0 0-77 0 0,0 0-57 0 0,0 0-39 0 0,0 0-39 0 0,29 77 1430 0 0,67 273-501 0 0,-46-195-983 0 0,-41-148 591 0 0,-9-7-667 0 0,12-33 316 0 0,46-86-257 0 0,-50 102-98 0 0,17-35 21 0 0,-1 0 0 0 0,-4-2 0 0 0,-1 0 0 0 0,-3-1 1 0 0,7-45-27 0 0,-21 47 20 0 0,28 30-5257 0 0,-16 17-1488 0 0,-7 2-5396 0 0</inkml:trace>
  <inkml:trace contextRef="#ctx0" brushRef="#br0" timeOffset="1095.244">255 357 1136 0 0,'0'0'1646'0'0,"0"0"12"0"0,0 0 103 0 0,0 0 58 0 0,0 0-152 0 0,0 0-278 0 0,0 0-260 0 0,0 0-134 0 0,0 0-31 0 0,0 0 5 0 0,0 0-4 0 0,0 0-46 0 0,5 4 6420 0 0,-32 18-6720 0 0,26-20-620 0 0,0 0 1 0 0,0 0-1 0 0,0 0 0 0 0,0 0 1 0 0,0 0-1 0 0,1 0 1 0 0,-1 1-1 0 0,1-1 0 0 0,-1 0 1 0 0,1 0-1 0 0,0 1 1 0 0,0-1-1 0 0,0 0 1 0 0,0 0-1 0 0,0 1 0 0 0,0-1 1 0 0,1 0-1 0 0,-1 0 1 0 0,1 1-1 0 0,0-1 1 0 0,0 0-1 0 0,0 0 0 0 0,0 0 1 0 0,0 0-1 0 0,0 0 1 0 0,0 0-1 0 0,0 0 0 0 0,1-1 1 0 0,-1 1-1 0 0,1 0 1 0 0,-1-1 23 0 0,0 0 0 0 0,0 0 0 0 0,0 0 0 0 0,0 0 0 0 0,0-1 0 0 0,1 1 0 0 0,-1 0-1 0 0,0-1 1 0 0,0 1 0 0 0,1 0 0 0 0,-1-1 0 0 0,0 0 0 0 0,1 1 0 0 0,-1-1 0 0 0,1 0-1 0 0,-1 0 1 0 0,0 1 0 0 0,1-1 0 0 0,-1 0 0 0 0,1-1 0 0 0,-1 1 0 0 0,0 0 0 0 0,1 0 0 0 0,-1-1-1 0 0,1 1 1 0 0,-1 0 0 0 0,0-1 0 0 0,0 1 0 0 0,1-1 0 0 0,-1 0 0 0 0,0 1 0 0 0,0-1-1 0 0,1 0 1 0 0,-1 0 0 0 0,0 0 0 0 0,0 0 0 0 0,0 0 0 0 0,0 0 0 0 0,0 0 0 0 0,-1 0-1 0 0,1 0 1 0 0,0 0 0 0 0,0-1 0 0 0,-1 1 0 0 0,1 0 0 0 0,-1-1 0 0 0,1 1 0 0 0,-1 0 0 0 0,1-1-23 0 0,20-70 688 0 0,-23 71-699 0 0,0 0 0 0 0,0 0 0 0 0,-1 0-1 0 0,1 0 1 0 0,0 0 0 0 0,-1 0 0 0 0,1 0 0 0 0,-1 1 0 0 0,1 0 0 0 0,-1-1-1 0 0,1 1 1 0 0,-1 0 0 0 0,0 0 0 0 0,1 0 0 0 0,-1 0 0 0 0,1 1-1 0 0,-1-1 1 0 0,1 1 0 0 0,-1-1 0 0 0,1 1 0 0 0,0 0 0 0 0,-2 1 11 0 0,1 0 0 0 0,0 0 0 0 0,1 0 0 0 0,-1 0 0 0 0,1 0 0 0 0,0 1 0 0 0,-1-1 0 0 0,1 1 0 0 0,0 0 0 0 0,0-1 0 0 0,1 1 0 0 0,-1 0 0 0 0,1 0 0 0 0,-1 0 0 0 0,1 0 0 0 0,0 1 0 0 0,0-1 0 0 0,0 0 0 0 0,1 0 0 0 0,-1 1 0 0 0,1-1 0 0 0,0 0 1 0 0,0 1-1 0 0,0-1 0 0 0,0 1 0 0 0,0-1 0 0 0,1 0 0 0 0,0 0 0 0 0,-1 1 0 0 0,1-1 0 0 0,0 0 0 0 0,1 0 0 0 0,-1 0 0 0 0,0 0 0 0 0,2 2 0 0 0,-2-4 19 0 0,-1 0-1 0 0,1 0 1 0 0,-1 0-1 0 0,1 0 1 0 0,-1-1-1 0 0,1 1 1 0 0,0 0-1 0 0,-1 0 1 0 0,1-1-1 0 0,0 1 1 0 0,-1 0-1 0 0,1-1 1 0 0,0 1-1 0 0,0-1 1 0 0,0 1-1 0 0,0-1 1 0 0,-1 0-1 0 0,1 1 1 0 0,0-1-1 0 0,0 0 1 0 0,0 1-1 0 0,0-1 1 0 0,0 0-1 0 0,0 0 1 0 0,0 0-1 0 0,0 0 1 0 0,0 0-1 0 0,0 0 1 0 0,0 0 0 0 0,0 0-1 0 0,0 0 1 0 0,0-1-1 0 0,0 1 1 0 0,0 0-1 0 0,0-1 1 0 0,0 1-1 0 0,-1 0 1 0 0,1-1-1 0 0,0 1 1 0 0,0-1-1 0 0,0 1 1 0 0,0-1-1 0 0,-1 0 1 0 0,1 1-1 0 0,0-1 1 0 0,-1 0-1 0 0,1 0 1 0 0,-1 1-1 0 0,1-1 1 0 0,0 0-1 0 0,-1 0 1 0 0,0 0-1 0 0,1 0 1 0 0,-1 0-1 0 0,1 1 1 0 0,-1-1-1 0 0,0 0 1 0 0,0 0 0 0 0,0 0-1 0 0,0 0 1 0 0,1 0-1 0 0,-1 0 1 0 0,0 0-1 0 0,-1 0 1 0 0,1-1-19 0 0,8-16-82 0 0,8-65 219 0 0,-34 84-477 0 0,-34 56 137 0 0,59-42 234 0 0,-7-15-4 0 0,-1-11 1054 0 0,0 3-5807 0 0,0 6-883 0 0,0 1-6561 0 0</inkml:trace>
  <inkml:trace contextRef="#ctx0" brushRef="#br0" timeOffset="2236.391">733 766 0 0 0,'0'0'2742'0'0,"0"0"-632"0"0,0 0-81 0 0,0 0 37 0 0,0 0-105 0 0,0 0-302 0 0,0 0-387 0 0,0 0-353 0 0,0 0-262 0 0,0 0-145 0 0,0 0-117 0 0,0 0-77 0 0,0 0 48 0 0,3 2 113 0 0,3 3-106 0 0,1-1 1 0 0,0 0-1 0 0,0-1 0 0 0,0 1 0 0 0,1-1 1 0 0,-1-1-1 0 0,1 1 0 0 0,0-1 0 0 0,-1-1 1 0 0,1 0-1 0 0,0 0 0 0 0,0 0 0 0 0,0-1 1 0 0,0 0-1 0 0,0 0 0 0 0,0-1 0 0 0,2-1-373 0 0,14 2 455 0 0,-13 1-366 0 0,0-1 0 0 0,-1-1 0 0 0,1 1 0 0 0,0-2 0 0 0,-1 0-1 0 0,1 0 1 0 0,-1 0 0 0 0,1-2 0 0 0,-1 1 0 0 0,0-1 0 0 0,0-1 0 0 0,-1 1-1 0 0,1-2 1 0 0,-1 1 0 0 0,0-1 0 0 0,-1-1 0 0 0,1 0 0 0 0,-1 0 0 0 0,-1 0 0 0 0,1-1-1 0 0,-1 0 1 0 0,-1-1 0 0 0,1 0 0 0 0,-2 0 0 0 0,1 0 0 0 0,-1 0 0 0 0,0-1-1 0 0,-1 0 1 0 0,0 0 0 0 0,-1 0 0 0 0,0-1 0 0 0,-1 1 0 0 0,0-1-89 0 0,-1 5-2 0 0,-2-1 1 0 0,1 1 0 0 0,-1 0-1 0 0,0 0 1 0 0,0 0-1 0 0,0 0 1 0 0,-1 0-1 0 0,0 0 1 0 0,0 0 0 0 0,-1 0-1 0 0,1 1 1 0 0,-1-1-1 0 0,-1 1 1 0 0,1 0-1 0 0,-1 0 1 0 0,0 0 0 0 0,0 0-1 0 0,0 1 1 0 0,0 0-1 0 0,-1 0 1 0 0,0 0-1 0 0,0 0 1 0 0,0 0 0 0 0,0 1-1 0 0,-1 0 1 0 0,1 0-1 0 0,-1 1 1 0 0,0 0-1 0 0,-5-2 2 0 0,-1 2-18 0 0,0 0 0 0 0,0 1-1 0 0,0 0 1 0 0,-1 1 0 0 0,1 0-1 0 0,0 1 1 0 0,0 0 0 0 0,0 1-1 0 0,0 1 1 0 0,0 0 0 0 0,0 0-1 0 0,1 1 1 0 0,-1 1 0 0 0,1 0-1 0 0,0 0 1 0 0,1 1 0 0 0,-1 0-1 0 0,1 1 1 0 0,0 1 0 0 0,1-1-1 0 0,0 1 1 0 0,0 1 0 0 0,0 0-1 0 0,1 0 1 0 0,1 1 0 0 0,0-1-1 0 0,0 2 1 0 0,1-1 0 0 0,0 1-1 0 0,0 0 1 0 0,1 0 0 0 0,-1 6 18 0 0,0-1 79 0 0,0 1 0 0 0,1 0 1 0 0,0 1-1 0 0,2-1 0 0 0,0 1 1 0 0,1-1-1 0 0,0 1 0 0 0,2 0 1 0 0,0 0-1 0 0,1 0 1 0 0,1-1-1 0 0,1 1 0 0 0,0 0 1 0 0,1-1-1 0 0,1 0 0 0 0,0 0 1 0 0,2 0-1 0 0,0-1 0 0 0,1 0 1 0 0,0 0-1 0 0,1-1 0 0 0,1 0 1 0 0,0-1-1 0 0,10 11-79 0 0,-7-16 101 0 0,0 0 1 0 0,1-1-1 0 0,0 0 1 0 0,0-1-1 0 0,1 0 0 0 0,-1-2 1 0 0,1 0-1 0 0,0 0 0 0 0,1-1 1 0 0,-1-1-1 0 0,1-1 0 0 0,0 0 1 0 0,0-1-1 0 0,-1-1 0 0 0,1 0 1 0 0,0-1-1 0 0,0-1 0 0 0,-1 0 1 0 0,3-2-102 0 0,96-25 336 0 0,-114 29-344 0 0,0 0 0 0 0,1 0-1 0 0,-1-1 1 0 0,0 1 0 0 0,1 0 0 0 0,-1-1 0 0 0,0 1-1 0 0,1 0 1 0 0,-1-1 0 0 0,0 1 0 0 0,0 0 0 0 0,0-1 0 0 0,1 1-1 0 0,-1-1 1 0 0,0 1 0 0 0,0 0 0 0 0,0-1 0 0 0,0 1-1 0 0,0-1 1 0 0,0 1 0 0 0,0-1 0 0 0,0 1 0 0 0,0-1 0 0 0,0 1-1 0 0,0 0 1 0 0,0-1 0 0 0,0 1 0 0 0,0-1 0 0 0,0 1 0 0 0,0-1-1 0 0,0 1 1 0 0,0 0 0 0 0,-1-1 0 0 0,1 1 0 0 0,0-1-1 0 0,0 1 1 0 0,-1 0 0 0 0,1-1 0 0 0,0 1 0 0 0,0 0 0 0 0,-1-1-1 0 0,1 1 1 0 0,0 0 0 0 0,-1-1 0 0 0,1 1 0 0 0,-1 0-1 0 0,1 0 1 0 0,0 0 0 0 0,-1-1 0 0 0,1 1 0 0 0,-1 0 0 0 0,1 0-1 0 0,0 0 1 0 0,-1 0 0 0 0,1 0 0 0 0,-1 0 0 0 0,1 0-1 0 0,-1 0 1 0 0,1 0 0 0 0,-1 0 0 0 0,1 0 0 0 0,-1 0 8 0 0,-10-6-2896 0 0,1 4-3814 0 0,6 2-5579 0 0</inkml:trace>
  <inkml:trace contextRef="#ctx0" brushRef="#br0" timeOffset="3607.609">1562 1068 1968 0 0,'0'0'2004'0'0,"0"0"-45"0"0,0 0 132 0 0,0 0-32 0 0,0 0-155 0 0,0 0-250 0 0,0 0-320 0 0,0 0-248 0 0,0 0-180 0 0,0 0-111 0 0,0 0-96 0 0,0 0-23 0 0,0 0-3 0 0,0-4-41 0 0,0-11-10 0 0,0 12-69 0 0,-21 3 1550 0 0,11 2-2002 0 0,1 0 0 0 0,0 1 0 0 0,0 0 0 0 0,0 1-1 0 0,1 0 1 0 0,-1 1 0 0 0,1-1 0 0 0,0 1 0 0 0,0 1-1 0 0,0 0 1 0 0,1 0 0 0 0,-3 3-101 0 0,6-5 15 0 0,-1 1-1 0 0,1-1 1 0 0,0 1-1 0 0,0 0 1 0 0,0 0 0 0 0,0 0-1 0 0,1 0 1 0 0,0 0 0 0 0,0 1-1 0 0,1 0 1 0 0,0 0-1 0 0,0-1 1 0 0,0 1 0 0 0,0 0-1 0 0,1 1 1 0 0,0-1-1 0 0,0 0 1 0 0,1 0 0 0 0,0 0-1 0 0,0 1 1 0 0,0-1 0 0 0,1 0-1 0 0,0 0 1 0 0,1 3-15 0 0,1-4 20 0 0,0 0 1 0 0,1 0-1 0 0,-1 0 1 0 0,1 0-1 0 0,0-1 1 0 0,1 0 0 0 0,-1 1-1 0 0,1-2 1 0 0,0 1-1 0 0,0 0 1 0 0,0-1-1 0 0,0 0 1 0 0,1 0-1 0 0,-1-1 1 0 0,1 1 0 0 0,-1-1-1 0 0,1 0 1 0 0,0-1-1 0 0,0 1 1 0 0,0-1-1 0 0,0-1 1 0 0,0 1-1 0 0,0-1 1 0 0,1 0-1 0 0,-1 0 1 0 0,0 0 0 0 0,4-2-21 0 0,10 0 146 0 0,1-2 1 0 0,0 0-1 0 0,-1-1 1 0 0,1-1-1 0 0,-1-1 1 0 0,-1 0 0 0 0,0-2-1 0 0,0 0 1 0 0,0-2-1 0 0,-1 0 1 0 0,-1 0 0 0 0,0-2-1 0 0,2-3-146 0 0,-10 11 43 0 0,-1-2 0 0 0,-1 1 0 0 0,1-1 0 0 0,-1 0 0 0 0,0-1 0 0 0,-1 1-1 0 0,0-1 1 0 0,0-1 0 0 0,0 1 0 0 0,-1-1 0 0 0,-1 0 0 0 0,0 0 0 0 0,0-1 0 0 0,0 1-1 0 0,-1-1 1 0 0,-1 0 0 0 0,0 1 0 0 0,0-1 0 0 0,-1 0 0 0 0,0-3-43 0 0,0 8-11 0 0,-1 0 1 0 0,0 1-1 0 0,0-1 0 0 0,-1 0 1 0 0,0 0-1 0 0,1 0 0 0 0,-2 1 1 0 0,1-1-1 0 0,0 0 1 0 0,-1 1-1 0 0,0 0 0 0 0,0-1 1 0 0,0 1-1 0 0,-1 0 0 0 0,1 0 1 0 0,-1 0-1 0 0,0 0 1 0 0,0 0-1 0 0,0 1 0 0 0,-1 0 1 0 0,0-1-1 0 0,1 1 1 0 0,-1 0-1 0 0,0 1 0 0 0,0-1 1 0 0,0 1-1 0 0,-1 0 0 0 0,0-1 11 0 0,-5 0-270 0 0,0 0-1 0 0,0 0 0 0 0,-1 1 0 0 0,1 0 0 0 0,-1 1 0 0 0,1 1 0 0 0,-1-1 0 0 0,1 1 1 0 0,-1 1-1 0 0,1 0 0 0 0,-1 1 0 0 0,1 0 0 0 0,0 0 0 0 0,0 1 0 0 0,-9 4 271 0 0,-50 26-10352 0 0,54-22-1588 0 0</inkml:trace>
  <inkml:trace contextRef="#ctx0" brushRef="#br0" timeOffset="3964.405">1403 1200 12275 0 0,'0'0'2456'0'0,"0"0"-882"0"0,0 0-411 0 0,0 0-51 0 0,0 0-21 0 0,0 0-131 0 0,0 0-241 0 0,0 0-220 0 0,0 0-129 0 0,0 0-58 0 0,0 0-19 0 0,0 0-35 0 0,0 0-54 0 0,21-14-41 0 0,62-43-28 0 0,-45 33 146 0 0,-6 63 467 0 0,-25-34-653 0 0,0-1 0 0 0,0 0-1 0 0,1 0 1 0 0,0-1-1 0 0,0 1 1 0 0,0-2 0 0 0,0 0-1 0 0,0 0 1 0 0,0 0 0 0 0,1-1-1 0 0,-1 0 1 0 0,0 0 0 0 0,1-1-1 0 0,-1 0 1 0 0,1-1 0 0 0,-1 0-1 0 0,2-1-94 0 0,22 2 412 0 0,17-11-28 0 0,-48-6-3354 0 0,-1 11-2943 0 0,0 3-6013 0 0</inkml:trace>
  <inkml:trace contextRef="#ctx0" brushRef="#br0" timeOffset="4781.955">801 250 7306 0 0,'0'0'1238'0'0,"0"0"0"0"0,0 0 313 0 0,0 0 311 0 0,0 0 33 0 0,0 0-311 0 0,0 0-472 0 0,0 0-337 0 0,0 0-132 0 0,0 0-16 0 0,0 0 22 0 0,0 0 52 0 0,0 0 16 0 0,14 0 2217 0 0,5-26-1294 0 0,66-102-482 0 0,-78 118-1107 0 0,71-75 263 0 0,-58 106-199 0 0,41 53 238 0 0,18 62-13 0 0,-75-115-801 0 0,-3-10-7378 0 0,0-10-4366 0 0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241 534 0 0 0,'0'0'1610'0'0,"0"0"-606"0"0,0 0-287 0 0,0 0-8 0 0,0 0 253 0 0,0 0 400 0 0,0 0 336 0 0,0 0 145 0 0,0 0-142 0 0,0 0-368 0 0,0 0-421 0 0,-12 4-368 0 0,-36 13-239 0 0,36-12-99 0 0,31-5 1281 0 0,-4 0-1078 0 0,0-1 1 0 0,-1 0-1 0 0,1-1 1 0 0,-1-1-1 0 0,0 0 0 0 0,0-1 1 0 0,0-1-1 0 0,0 0 1 0 0,-1 0-1 0 0,6-4-409 0 0,37-23 558 0 0,-2-3 1 0 0,-2-1-1 0 0,-1-3 1 0 0,23-25-559 0 0,-39 31 228 0 0,0-2 1 0 0,-3-1-1 0 0,-1-2 0 0 0,18-29-228 0 0,10-40 839 0 0,-67 116 75 0 0,-80 215-869 0 0,58-121 71 0 0,5 1 0 0 0,4 1-1 0 0,5 1 1 0 0,4 0 0 0 0,5 21-116 0 0,-5 243 559 0 0,13-331-522 0 0,-2 0 0 0 0,-2 0 1 0 0,-2-1-1 0 0,-1 1 0 0 0,-2-1 1 0 0,-1 0-1 0 0,-8 14-37 0 0,8-26-15 0 0,-2 0 1 0 0,-1-2-1 0 0,0 1 0 0 0,-2-2 0 0 0,-1 1 0 0 0,-1-2 1 0 0,-1 0-1 0 0,-1-1 0 0 0,0-1 0 0 0,-2-1 0 0 0,0 0 1 0 0,-5 1 14 0 0,9-9-73 0 0,0 0 1 0 0,-2-1 0 0 0,1-1-1 0 0,-1-1 1 0 0,0 0-1 0 0,-1-1 1 0 0,0-1 0 0 0,0-1-1 0 0,0-1 1 0 0,-1 0-1 0 0,1-2 1 0 0,-1 0 0 0 0,0-1-1 0 0,-18-2 73 0 0,33 1-27 0 0,1 0-1 0 0,-1-1 0 0 0,1 0 1 0 0,-1 0-1 0 0,0 0 1 0 0,1 0-1 0 0,0-1 1 0 0,-1 0-1 0 0,1 1 1 0 0,0-2-1 0 0,0 1 0 0 0,0 0 1 0 0,0-1-1 0 0,1 0 1 0 0,-1 0-1 0 0,1 0 1 0 0,-1 0-1 0 0,1-1 1 0 0,0 1-1 0 0,0-1 0 0 0,1 0 1 0 0,-1 0-1 0 0,1 0 1 0 0,0 0-1 0 0,0 0 1 0 0,0 0-1 0 0,0-1 1 0 0,1 1-1 0 0,0-1 0 0 0,0 1 1 0 0,0-1-1 0 0,0 1 1 0 0,1-3 27 0 0,-1-5-30 0 0,0 0 1 0 0,1-1-1 0 0,0 1 0 0 0,1 0 1 0 0,1 0-1 0 0,0-1 1 0 0,0 1-1 0 0,1 1 1 0 0,1-1-1 0 0,0 0 0 0 0,1 1 1 0 0,2-4 29 0 0,22-30 73 0 0,3 2 0 0 0,1 2 0 0 0,3 1-1 0 0,1 2 1 0 0,1 1 0 0 0,3 2 0 0 0,0 1 0 0 0,2 3 0 0 0,46-25-73 0 0,-39 22 324 0 0,2 3 0 0 0,1 3 0 0 0,50-21-324 0 0,-101 51-14 0 0,-1 0-1 0 0,1 0 1 0 0,-1 1-1 0 0,0-1 1 0 0,0 0 0 0 0,0 0-1 0 0,0 1 1 0 0,-1-1-1 0 0,1 0 1 0 0,0 1-1 0 0,-1-1 1 0 0,0 1 0 0 0,1-1-1 0 0,-1 0 1 0 0,0 1-1 0 0,0-1 1 0 0,-1 1-1 0 0,1-1 1 0 0,0 1 0 0 0,-1-1-1 0 0,0 0 1 0 0,1 1-1 0 0,-1-1 1 0 0,0 0-1 0 0,0 1 1 0 0,0-1 0 0 0,0 0-1 0 0,-1 1 15 0 0,0 2-108 0 0,-7 54-1826 0 0,10-39-1969 0 0,2-3-4687 0 0,-1-13-2475 0 0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6 501 16275 0 0,'0'0'1350'0'0,"0"0"-446"0"0,0 0-153 0 0,0 0 115 0 0,0 0 121 0 0,0 0 5 0 0,0 0-221 0 0,0 0-223 0 0,0 0-158 0 0,0 0-87 0 0,0 0 35 0 0,0 0 32 0 0,0 0-7 0 0,-4-1-58 0 0,4-3-275 0 0,-1 0-1 0 0,1 0 0 0 0,0 0 0 0 0,0 0 0 0 0,0 0 1 0 0,0 0-1 0 0,1 0 0 0 0,-1 1 0 0 0,1-1 0 0 0,0 0 1 0 0,1 0-1 0 0,-1 0 0 0 0,0 1 0 0 0,1-1 0 0 0,0 0 0 0 0,0 1 1 0 0,0 0-1 0 0,0-1 0 0 0,1 1 0 0 0,-1 0 0 0 0,1 0 1 0 0,0 0-1 0 0,2-1-29 0 0,9-18 118 0 0,159-268 503 0 0,-122 190-1025 0 0,-54 109-8142 0 0,0-4 4135 0 0,0 3-7456 0 0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35 16131 0 0,'0'0'1507'0'0,"0"0"-509"0"0,0 0-131 0 0,0 0 114 0 0,0 0 81 0 0,0 0-77 0 0,0 0-251 0 0,0 0-247 0 0,0 0-146 0 0,0 0-95 0 0,0 0-73 0 0,0 0-64 0 0,-9 33-27 0 0,-30 105-60 0 0,31-55-8 0 0,9-76 3 0 0,1-1 0 0 0,0 0 0 0 0,1 0 1 0 0,0 0-1 0 0,0 0 0 0 0,0 0 1 0 0,0-1-1 0 0,1 1 0 0 0,0-1 0 0 0,0 0 1 0 0,1 0-1 0 0,-1 0 0 0 0,1-1 0 0 0,0 0 1 0 0,0 0-1 0 0,1 0 0 0 0,-1 0 1 0 0,1-1-1 0 0,0 0 0 0 0,0 0 0 0 0,0-1 1 0 0,0 1-1 0 0,0-1 0 0 0,0-1 1 0 0,1 1-1 0 0,-1-1 0 0 0,1 0 0 0 0,-1 0 1 0 0,1-1-1 0 0,0 0 0 0 0,-1 0 0 0 0,1-1 1 0 0,-1 0-1 0 0,1 0 0 0 0,-1 0 1 0 0,0-1-1 0 0,1 0 0 0 0,-1 0 0 0 0,0 0 1 0 0,0-1-1 0 0,0 0 0 0 0,0 0 1 0 0,-1-1-1 0 0,5-3-17 0 0,-2 2 67 0 0,0-2 0 0 0,0 1 0 0 0,-1-1 0 0 0,1 0 0 0 0,-1-1 0 0 0,-1 1 0 0 0,0-1 0 0 0,0-1 0 0 0,0 1 0 0 0,-1-1-1 0 0,0 0 1 0 0,-1 0 0 0 0,0-1 0 0 0,-1 1 0 0 0,0-1 0 0 0,0 0 0 0 0,-1 0 0 0 0,0 0 0 0 0,0 0 0 0 0,-2 0 0 0 0,1 0 0 0 0,-1 0 0 0 0,0 0 0 0 0,-1-1 0 0 0,-1 1 0 0 0,1 0 0 0 0,-1 0 0 0 0,-1 1 0 0 0,0-1 0 0 0,0 0 0 0 0,-1 1 0 0 0,-1-1-67 0 0,2 4-72 0 0,-1 0-1 0 0,0 1 1 0 0,0 0 0 0 0,0-1 0 0 0,0 1 0 0 0,-1 1-1 0 0,0-1 1 0 0,0 1 0 0 0,0 0 0 0 0,-1 0 0 0 0,1 0-1 0 0,-1 1 1 0 0,0 0 0 0 0,0 0 0 0 0,0 0-1 0 0,0 1 1 0 0,-6-1 72 0 0,-44 4-8708 0 0,43 3-3509 0 0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12323 0 0,'0'0'3622'0'0,"0"0"-1827"0"0,0 0-527 0 0,0 0 48 0 0,0 0-31 0 0,0 0-141 0 0,0 0-264 0 0,0 0-218 0 0,0 0-142 0 0,0 0-87 0 0,0 0-46 0 0,0 0-58 0 0,3-16-53 0 0,12-52-37 0 0,24-14 314 0 0,-20 50-397 0 0,0 1-1 0 0,2 0 0 0 0,2 2 0 0 0,1 0 1 0 0,11-10-156 0 0,17-2 64 0 0,-52 61-108 0 0,-14 103 149 0 0,13-121-106 0 0,0-1 1 0 0,0 0-1 0 0,1 1 1 0 0,-1-1-1 0 0,1 1 1 0 0,-1-1-1 0 0,1 1 0 0 0,-1-1 1 0 0,1 1-1 0 0,0-1 1 0 0,0 1-1 0 0,0-1 0 0 0,0 1 1 0 0,0-1-1 0 0,0 1 1 0 0,0 0-1 0 0,0-1 1 0 0,1 1-1 0 0,-1-1 0 0 0,0 1 1 0 0,1-1-1 0 0,-1 1 1 0 0,1-1-1 0 0,0 0 1 0 0,0 1-1 0 0,-1-1 0 0 0,1 0 1 0 0,0 1-1 0 0,0-1 1 0 0,0 0-1 0 0,0 0 1 0 0,1 0-1 0 0,-1 0 0 0 0,0 0 1 0 0,0 0-1 0 0,1 0 1 0 0,0 0 0 0 0,11-2 11 0 0,-1-2 0 0 0,1 0 1 0 0,-1 0-1 0 0,0-1 0 0 0,0-1 1 0 0,0 0-1 0 0,-1 0 0 0 0,0-1 1 0 0,0-1-1 0 0,0 0 1 0 0,-1 0-1 0 0,0-1 0 0 0,0-1-11 0 0,38-24-2 0 0,-6 2-18 0 0,49-22 45 0 0,-89 53-24 0 0,0-1-1 0 0,-1 0 1 0 0,1 1 0 0 0,0 0-1 0 0,-1-1 1 0 0,1 1-1 0 0,0 0 1 0 0,0 0 0 0 0,-1 0-1 0 0,1 0 1 0 0,0 0-1 0 0,0 0 1 0 0,-1 1-1 0 0,1-1 1 0 0,0 0 0 0 0,-1 1-1 0 0,1 0 1 0 0,0-1-1 0 0,-1 1 1 0 0,1 0-1 0 0,-1 0 1 0 0,1 0 0 0 0,-1 0-1 0 0,1 0 1 0 0,-1 0-1 0 0,0 0 1 0 0,1 0-1 0 0,-1 1 1 0 0,0-1 0 0 0,0 0-1 0 0,0 1 1 0 0,0-1-1 0 0,0 1 1 0 0,0-1 0 0 0,-1 1-1 0 0,1 0 0 0 0,6 66 177 0 0,-7-57-143 0 0,-1-7-81 0 0,0 0 0 0 0,1 0-1 0 0,-1-1 1 0 0,1 1 0 0 0,0 0 0 0 0,-1 0-1 0 0,2 0 1 0 0,-1 0 0 0 0,0 0-1 0 0,1 0 1 0 0,0 0 0 0 0,0 0-1 0 0,0-1 1 0 0,0 1 0 0 0,1 0-1 0 0,-1-1 1 0 0,1 1 0 0 0,0-1 0 0 0,0 1-1 0 0,1-1 1 0 0,-1 0 0 0 0,0 0-1 0 0,1 0 1 0 0,0 0 0 0 0,0 0-1 0 0,0-1 1 0 0,0 1 0 0 0,0-1-1 0 0,0 0 1 0 0,1 0 0 0 0,-1 0 0 0 0,1 0-1 0 0,-1-1 1 0 0,1 0 0 0 0,0 1-1 0 0,2-1 48 0 0,4-1-1564 0 0,-2 0-2261 0 0,-1 0-5383 0 0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6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19 262 23837 0 0,'0'0'656'0'0,"0"0"-488"0"0,0 0 40 0 0,0 0 128 0 0,0 0 40 0 0,0 0-23 0 0,0 0-129 0 0,0 0-128 0 0,0 0-104 0 0,-8 199-72 0 0,4-170-176 0 0,-1-3-225 0 0,3 4-367 0 0,2-8-520 0 0,0 0-696 0 0,0-8-1601 0 0,0-2-8922 0 0</inkml:trace>
  <inkml:trace contextRef="#ctx0" brushRef="#br0" timeOffset="160.792">11 1 20420 0 0,'0'0'1969'0'0,"0"0"-825"0"0,0 0-296 0 0,0 0-264 0 0,0 0-176 0 0,0 0-184 0 0,0 0-144 0 0,0 0-240 0 0,0 0-208 0 0,0 0-224 0 0,0 0-496 0 0,0 0-800 0 0,0 0-2657 0 0,0 0-8530 0 0</inkml:trace>
  <inkml:trace contextRef="#ctx0" brushRef="#br0" timeOffset="877.706">328 240 16235 0 0,'0'0'949'0'0,"0"0"-496"0"0,0 0-232 0 0,0 0 4 0 0,0 0 31 0 0,0 0-4 0 0,0 0-26 0 0,0 0-11 0 0,0 0 8 0 0,0 0-13 0 0,0 0 11 0 0,0 0-35 0 0,-1-4-47 0 0,0-5-1216 0 0,-3 11 8435 0 0,-1 6-6716 0 0,-65 150 505 0 0,65-44-866 0 0,7-108-269 0 0,1 0 1 0 0,-1-1-1 0 0,2 1 0 0 0,-1 0 1 0 0,1-1-1 0 0,-1 0 0 0 0,1 0 0 0 0,1 0 1 0 0,-1 0-1 0 0,1-1 0 0 0,0 1 1 0 0,0-1-1 0 0,0-1 0 0 0,0 1 1 0 0,1-1-1 0 0,0 0 0 0 0,-1 0 0 0 0,5 1-12 0 0,0 1 20 0 0,0-2-1 0 0,0 1 1 0 0,1-2-1 0 0,-1 1 0 0 0,1-1 1 0 0,-1-1-1 0 0,1 0 1 0 0,-1-1-1 0 0,1 1 0 0 0,0-2 1 0 0,9-1-20 0 0,-10-1 32 0 0,-1 0-1 0 0,-1-1 1 0 0,1 0 0 0 0,0-1 0 0 0,-1 1 0 0 0,0-2-1 0 0,0 1 1 0 0,-1-1 0 0 0,1 0 0 0 0,-1-1 0 0 0,-1 0 0 0 0,1 0-1 0 0,-1 0 1 0 0,0-1 0 0 0,-1 0 0 0 0,0 0 0 0 0,0 0-1 0 0,0-1 1 0 0,-1 1 0 0 0,2-8-32 0 0,1 1 12 0 0,-1 1 0 0 0,0-1 0 0 0,-1 0 0 0 0,-1 0-1 0 0,0-1 1 0 0,-1 1 0 0 0,-1-1 0 0 0,-1 0 0 0 0,0 1 0 0 0,0-1 0 0 0,-2 0 0 0 0,0 0-1 0 0,-1 0 1 0 0,0 1 0 0 0,-2-1 0 0 0,0 1 0 0 0,0 0 0 0 0,-1 0 0 0 0,-1 0 0 0 0,-1 1 0 0 0,0 0-1 0 0,-1 0 1 0 0,-8-12-12 0 0,9 21-60 0 0,0 0 0 0 0,1 1-1 0 0,-1 0 1 0 0,-1 1 0 0 0,1 0-1 0 0,0 0 1 0 0,-1 0 0 0 0,1 1-1 0 0,-1 0 1 0 0,0 0 0 0 0,0 1-1 0 0,0 0 1 0 0,0 1 0 0 0,0 0-1 0 0,0 0 1 0 0,0 0-1 0 0,0 1 1 0 0,0 0 0 0 0,0 1-1 0 0,1 0 1 0 0,-1 0 0 0 0,0 1-1 0 0,1 0 1 0 0,0 0 0 0 0,0 0-1 0 0,0 1 1 0 0,0 0 0 0 0,0 1-1 0 0,1-1 1 0 0,-1 1 0 0 0,1 1-1 0 0,1-1 1 0 0,-1 1 0 0 0,1 0-1 0 0,0 0 1 0 0,-3 5 60 0 0,-48 55-2158 0 0,23-20-4631 0 0,24-30-5045 0 0</inkml:trace>
  <inkml:trace contextRef="#ctx0" brushRef="#br0" timeOffset="1200.816">873 177 17524 0 0,'0'0'1460'0'0,"0"0"-494"0"0,0 0-94 0 0,0 0 121 0 0,0 0 78 0 0,0 0-116 0 0,0 0-244 0 0,0 0-248 0 0,0 0-142 0 0,0 0-54 0 0,0 0-47 0 0,0 0-13 0 0,0 0-35 0 0,-9 18-26 0 0,-25 55-11 0 0,32-69-118 0 0,0 1-1 0 0,0-1 1 0 0,1 1 0 0 0,0 0-1 0 0,0 0 1 0 0,0 0-1 0 0,0 0 1 0 0,1 0 0 0 0,0 0-1 0 0,0-1 1 0 0,0 1 0 0 0,1 0-1 0 0,-1 0 1 0 0,1 0-1 0 0,0 0 1 0 0,1 0-17 0 0,-1 2 19 0 0,3 2 9 0 0,-1 0 0 0 0,2-1 0 0 0,-1 1-1 0 0,1-1 1 0 0,0 0 0 0 0,0-1-1 0 0,1 1 1 0 0,0-1 0 0 0,1 0 0 0 0,-1-1-1 0 0,1 1 1 0 0,1-1 0 0 0,-1-1 0 0 0,1 1-1 0 0,0-1 1 0 0,0-1 0 0 0,1 1 0 0 0,-1-1-1 0 0,1-1 1 0 0,0 0 0 0 0,0 0-1 0 0,0-1 1 0 0,0 0 0 0 0,0 0 0 0 0,1-1-1 0 0,-1 0 1 0 0,1-1 0 0 0,-1 0 0 0 0,8-1-28 0 0,-7-3 74 0 0,-1 0 1 0 0,0-1-1 0 0,-1 0 1 0 0,1 0-1 0 0,-1-1 1 0 0,0 0-1 0 0,-1-1 1 0 0,1 0-1 0 0,-1 0 1 0 0,-1 0-1 0 0,1-1 1 0 0,-1 0-1 0 0,-1 0 1 0 0,1 0-1 0 0,-1-1 1 0 0,-1 0-1 0 0,1 0 1 0 0,-2 0-1 0 0,1-1 1 0 0,-1 1-1 0 0,-1-1 1 0 0,1-1-75 0 0,-3 10 1 0 0,49-93 147 0 0,-14 32-1546 0 0,-17 19-2341 0 0,-16 33-1930 0 0,-1 5-6589 0 0</inkml:trace>
  <inkml:trace contextRef="#ctx0" brushRef="#br0" timeOffset="1613.936">1675 78 19796 0 0,'0'0'1631'0'0,"0"0"-476"0"0,0 0-208 0 0,0 0-45 0 0,0 0-54 0 0,0 0-120 0 0,0 0-145 0 0,0 0-155 0 0,0 0-55 0 0,0 0-37 0 0,0 0-30 0 0,0 0-12 0 0,0 0-67 0 0,2-3-74 0 0,-3-8-39 0 0,-23 18-81 0 0,-32 23-21 0 0,46-23-2 0 0,6-6-18 0 0,1 0 1 0 0,-1 1 0 0 0,0-1-1 0 0,1 1 1 0 0,0 0 0 0 0,-1 1-1 0 0,1-1 1 0 0,0 0 0 0 0,0 1 0 0 0,0 0-1 0 0,1-1 1 0 0,-1 1 0 0 0,1 0-1 0 0,-1 0 1 0 0,1 1 0 0 0,0-1-1 0 0,0 0 1 0 0,1 1 0 0 0,-1 0-1 0 0,1-1 1 0 0,-1 1 0 0 0,1 0-1 0 0,0-1 1 0 0,1 1 0 0 0,-1 0-1 0 0,1 0 1 0 0,-1 0 0 0 0,1 0-1 0 0,0 2 8 0 0,67 54 38 0 0,-56-50 15 0 0,0 1-1 0 0,-2 0 1 0 0,1 1 0 0 0,-1 0 0 0 0,-1 0 0 0 0,0 1-1 0 0,-1 0 1 0 0,0 0 0 0 0,-1 1 0 0 0,2 8-53 0 0,-6-10 35 0 0,-1 0 1 0 0,0-1-1 0 0,-1 1 0 0 0,0 0 1 0 0,-1 0-1 0 0,0 0 0 0 0,-1 0 1 0 0,0 0-1 0 0,-1-1 0 0 0,0 1 1 0 0,-1-1-1 0 0,0 0 0 0 0,-1 0 1 0 0,0 0-1 0 0,-1-1 0 0 0,0 0 1 0 0,-1 0-1 0 0,0 0 0 0 0,0-1 1 0 0,-1 0-1 0 0,0 0 0 0 0,-1-1 1 0 0,0 0-1 0 0,0 0 0 0 0,0-1 1 0 0,-1-1-1 0 0,-1 1 0 0 0,1-2 1 0 0,-1 1-1 0 0,0-2 0 0 0,0 1 1 0 0,0-1-1 0 0,0-1 0 0 0,-1 0 1 0 0,0-1-1 0 0,-9 1-35 0 0,17-3-99 0 0,1-1-1 0 0,-1 0 0 0 0,1 0 1 0 0,0 0-1 0 0,-1-1 1 0 0,1 1-1 0 0,0-1 0 0 0,0 1 1 0 0,0-1-1 0 0,0 0 0 0 0,0-1 1 0 0,0 1-1 0 0,1 0 1 0 0,-1-1-1 0 0,1 1 0 0 0,-1-1 1 0 0,1 0-1 0 0,0 0 1 0 0,0 0-1 0 0,0 0 0 0 0,1 0 1 0 0,-1 0-1 0 0,1 0 0 0 0,0-1 1 0 0,-1 1-1 0 0,2-1 1 0 0,-1 1-1 0 0,0-1 0 0 0,1 1 1 0 0,-1-1-1 0 0,1-2 100 0 0,-6-41-10537 0 0,6 32-2274 0 0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42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112 246 0 0 0,'0'0'295'0'0,"0"0"824"0"0,0 0 632 0 0,0 0 420 0 0,0 0 129 0 0,0 0-178 0 0,0 0-291 0 0,0 0-261 0 0,0 0-159 0 0,0 0-39 0 0,1-5-38 0 0,5-14-90 0 0,-4 14-120 0 0,-2 5-134 0 0,1 7 3517 0 0,5 24-4092 0 0,7 71 433 0 0,-3 1 0 0 0,-5 47-848 0 0,-5-95 61 0 0,-3 0 0 0 0,-1 0-1 0 0,-4 0 1 0 0,-1-1-1 0 0,-15 47-60 0 0,-35 6 83 0 0,58-106-83 0 0,0 0 1 0 0,0-1-1 0 0,0 1 1 0 0,0 0-1 0 0,0-1 1 0 0,0 1-1 0 0,0 0 1 0 0,0-1-1 0 0,0 0 1 0 0,0 1-1 0 0,-1-1 1 0 0,1 0-1 0 0,0 1 1 0 0,0-1-1 0 0,0 0 1 0 0,-1 0-1 0 0,1 0 1 0 0,0 0-1 0 0,0 0 1 0 0,-1 0-1 0 0,1 0 1 0 0,0 0-1 0 0,0-1 0 0 0,0 1 1 0 0,-1-1-1 0 0,1 1 1 0 0,0 0-1 0 0,0-1 1 0 0,0 0-1 0 0,0 1 1 0 0,0-1-1 0 0,0 0 1 0 0,0 1-1 0 0,0-1 1 0 0,0 0-1 0 0,0 0 1 0 0,1 0-1 0 0,-1 0 1 0 0,0 0-1 0 0,0 0 1 0 0,1 0-1 0 0,-1 0 1 0 0,1 0-1 0 0,-1 0 1 0 0,1 0-1 0 0,-1 0 1 0 0,1-1-1 0 0,0 1 1 0 0,-1 0-1 0 0,1 0 1 0 0,0 0-1 0 0,0-1 0 0 0,0 1 1 0 0,0 0-1 0 0,0 0 1 0 0,0-1-1 0 0,0 1 1 0 0,1 0-1 0 0,0-37-4 0 0,1 0 1 0 0,3 1-1 0 0,1 0 1 0 0,1 0-1 0 0,2 0 1 0 0,2 1-1 0 0,1 0 1 0 0,2 1-1 0 0,2 1 1 0 0,1 0-1 0 0,14-21 4 0 0,-6 6-13 0 0,3 1 0 0 0,1 2 0 0 0,2 0 0 0 0,2 2 0 0 0,2 2 0 0 0,2 1 0 0 0,2 2-1 0 0,1 1 1 0 0,2 3 0 0 0,2 1 0 0 0,27-16 13 0 0,-62 45-5 0 0,-1 0 0 0 0,1 0 1 0 0,0 0-1 0 0,0 1 0 0 0,0 1 0 0 0,1 0 0 0 0,-1 0 0 0 0,1 0 0 0 0,0 1 0 0 0,-1 1 0 0 0,1 0 1 0 0,1 0 4 0 0,-8 3 3 0 0,-1-1 1 0 0,1 1 0 0 0,-1 0 0 0 0,0 0 0 0 0,0 0 0 0 0,1 0 0 0 0,-1 0-1 0 0,-1 0 1 0 0,1 1 0 0 0,0-1 0 0 0,0 0 0 0 0,-1 1 0 0 0,0 0 0 0 0,1-1-1 0 0,-1 1 1 0 0,0 0 0 0 0,0 0 0 0 0,-1 0 0 0 0,1-1 0 0 0,0 1 0 0 0,-1 0-1 0 0,0 0 1 0 0,0 0 0 0 0,0 0 0 0 0,0 0 0 0 0,0 0 0 0 0,0 0 0 0 0,-1 1-4 0 0,-3 26 18 0 0,0-1 1 0 0,-2 0-1 0 0,-1 0 1 0 0,-1-1-1 0 0,-2 0 1 0 0,0-1-1 0 0,-2 0 1 0 0,-1 0-1 0 0,-1-1 1 0 0,-2-1-1 0 0,0 0 1 0 0,-2-2-1 0 0,0 0 1 0 0,-1 0-1 0 0,-2-2 1 0 0,-4 3-19 0 0,-17 18 8 0 0,-2-3 0 0 0,-2-1 0 0 0,-1-3 0 0 0,-2-1 0 0 0,-2-2-8 0 0,45-28-17 0 0,0-1 1 0 0,0 0 0 0 0,-1 0-1 0 0,1 0 1 0 0,-1-1 0 0 0,0 0-1 0 0,0 0 1 0 0,1 0 0 0 0,-1-1 0 0 0,0 0-1 0 0,0 0 1 0 0,0-1 0 0 0,-2 0 16 0 0,7-2-49 0 0,0 0 0 0 0,0-1 1 0 0,0 1-1 0 0,1 0 1 0 0,-1-1-1 0 0,1 1 0 0 0,0-1 1 0 0,-1 1-1 0 0,1-1 0 0 0,0 0 1 0 0,1 0-1 0 0,-1 1 1 0 0,0-1-1 0 0,1 0 0 0 0,0 0 1 0 0,-1 0-1 0 0,1 1 1 0 0,0-1-1 0 0,0 0 0 0 0,1 0 1 0 0,-1 0-1 0 0,1 0 1 0 0,-1 1-1 0 0,1-1 0 0 0,0 0 1 0 0,0 0-1 0 0,0 1 0 0 0,0-1 1 0 0,1 1-1 0 0,-1-1 1 0 0,1 0 48 0 0,89-120-4899 0 0,-63 90-799 0 0,-10 13-5894 0 0</inkml:trace>
  <inkml:trace contextRef="#ctx0" brushRef="#br0" timeOffset="3221.122">999 88 11698 0 0,'0'0'1626'0'0,"0"0"-483"0"0,0 0-136 0 0,0 0 45 0 0,0 0-29 0 0,0 0-132 0 0,0 0-191 0 0,0 0-140 0 0,0 0-68 0 0,0 0-58 0 0,0 0-38 0 0,-4 29-73 0 0,-12 92-74 0 0,23 19 194 0 0,19 140-155 0 0,-21-298 1455 0 0,-3-35-1513 0 0,2 0-1 0 0,2 1 1 0 0,3 0 0 0 0,2 0 0 0 0,2 1 0 0 0,3 1 0 0 0,1 0-1 0 0,3 1 1 0 0,19-33-230 0 0,-35 74 10 0 0,1 0 0 0 0,0 1-1 0 0,0 0 1 0 0,1 0 0 0 0,0 0-1 0 0,0 0 1 0 0,1 1 0 0 0,0 0-1 0 0,0 1 1 0 0,0-1 0 0 0,0 1 0 0 0,1 1-1 0 0,0-1 1 0 0,0 1 0 0 0,2 0-10 0 0,-9 5-1 0 0,1-1 1 0 0,0 1 0 0 0,-1 0 0 0 0,1 0 0 0 0,0 0 0 0 0,-1 0 0 0 0,1 0 0 0 0,-1 0-1 0 0,1 0 1 0 0,-1 0 0 0 0,0 1 0 0 0,1-1 0 0 0,-1 0 0 0 0,0 1 0 0 0,0-1-1 0 0,0 1 1 0 0,0 0 0 0 0,0-1 0 0 0,-1 1 0 0 0,1 0 0 0 0,0-1 0 0 0,-1 1 0 0 0,1 0-1 0 0,-1 0 1 0 0,0-1 0 0 0,1 1 0 0 0,-1 0 0 0 0,0 0 0 0 0,0 0 0 0 0,0 0-1 0 0,0-1 1 0 0,-1 1 0 0 0,1 0 0 0 0,0 0 0 0 0,-1 0 0 0 0,1-1 0 0 0,-1 1-1 0 0,0 0 1 0 0,0 1 0 0 0,0 10-22 0 0,1 4-291 0 0,-2 1 0 0 0,0-1 0 0 0,-1 0 0 0 0,0 0 1 0 0,-2 0-1 0 0,0-1 0 0 0,0 1 0 0 0,-2-1 0 0 0,-6 11 313 0 0,7-7-2986 0 0,6-10-6924 0 0,0-6-632 0 0</inkml:trace>
  <inkml:trace contextRef="#ctx0" brushRef="#br0" timeOffset="3590.41">1500 394 15899 0 0,'0'0'1583'0'0,"0"0"-369"0"0,0 0-139 0 0,0 0-28 0 0,0 0-71 0 0,0 0-149 0 0,0 0-186 0 0,0 0-179 0 0,0 0-144 0 0,31-18-73 0 0,100-54-43 0 0,-79 24 54 0 0,-48 39-206 0 0,0 1-18 0 0,-1 0 1 0 0,0-1 0 0 0,0 1 0 0 0,-1-1-1 0 0,0 0 1 0 0,0 1 0 0 0,-1-1 0 0 0,0 0 0 0 0,0 0-1 0 0,-1-8-32 0 0,-1 14-1 0 0,1 0 1 0 0,0 0-1 0 0,0 0 0 0 0,-1 0 0 0 0,0 0 1 0 0,0 0-1 0 0,0 0 0 0 0,0 0 0 0 0,0 1 0 0 0,0-1 1 0 0,-1 0-1 0 0,1 1 0 0 0,-1-1 0 0 0,0 1 1 0 0,0-1-1 0 0,0 1 0 0 0,0 0 0 0 0,0 0 1 0 0,0 0-1 0 0,-1 0 0 0 0,1 0 0 0 0,-1 0 0 0 0,1 0 1 0 0,-1 1-1 0 0,1 0 0 0 0,-1-1 0 0 0,0 1 1 0 0,0 0-1 0 0,0 0 0 0 0,0 1 0 0 0,0-1 0 0 0,-1 1 1 0 0,-8 0-42 0 0,0 1 0 0 0,0 1 0 0 0,0 0-1 0 0,1 1 1 0 0,-1 0 0 0 0,1 0 0 0 0,-1 2 0 0 0,1-1-1 0 0,1 1 1 0 0,-1 1 0 0 0,1 0 0 0 0,-1 0-1 0 0,2 1 1 0 0,-1 1 0 0 0,1-1 0 0 0,0 2-1 0 0,1-1 1 0 0,0 1 0 0 0,0 0 0 0 0,1 1 0 0 0,-6 8 42 0 0,0-2-5 0 0,0 1 1 0 0,1 0 0 0 0,1 1 0 0 0,1 0-1 0 0,0 0 1 0 0,2 1 0 0 0,0 1 0 0 0,1-1 0 0 0,0 1-1 0 0,2 0 1 0 0,1 1 0 0 0,0-1 0 0 0,0 21 4 0 0,4-36 7 0 0,0-1 0 0 0,0 1 0 0 0,1 0 0 0 0,0 0 0 0 0,0-1 0 0 0,0 1 1 0 0,0-1-1 0 0,1 1 0 0 0,0-1 0 0 0,0 1 0 0 0,0-1 0 0 0,0 0 0 0 0,1 0 0 0 0,-1 0 0 0 0,1 0 0 0 0,0-1 1 0 0,0 1-1 0 0,1-1 0 0 0,-1 1 0 0 0,1-1 0 0 0,0 0 0 0 0,-1-1 0 0 0,1 1 0 0 0,0-1 0 0 0,1 1 0 0 0,-1-1 1 0 0,0 0-1 0 0,1-1 0 0 0,-1 1 0 0 0,1-1 0 0 0,0 0 0 0 0,-1 0 0 0 0,1 0 0 0 0,1-1-7 0 0,14 1-20 0 0,0-1-1 0 0,0-1 1 0 0,0 0-1 0 0,0-2 0 0 0,-1 0 1 0 0,1-1-1 0 0,-1-1 1 0 0,0-1-1 0 0,0-1 1 0 0,-1-1-1 0 0,0 0 1 0 0,0-1-1 0 0,-1-1 0 0 0,0-1 1 0 0,-1 0-1 0 0,0-1 1 0 0,5-5 20 0 0,35-38-4536 0 0,-9-5-4396 0 0,-37 45-1648 0 0</inkml:trace>
  <inkml:trace contextRef="#ctx0" brushRef="#br0" timeOffset="3960.714">1919 48 12867 0 0,'0'0'3899'0'0,"0"0"-2332"0"0,0 0-816 0 0,0 0 97 0 0,0 0 199 0 0,0 0 59 0 0,0 0-53 0 0,0 0-142 0 0,0 0-153 0 0,0 0-100 0 0,0 0-73 0 0,0 0-80 0 0,0 0-94 0 0,16 32-75 0 0,50 102-117 0 0,-24-22 60 0 0,-36-84-245 0 0,28 239 78 0 0,-24-234-149 0 0,-10-32 42 0 0,1-1 1 0 0,-1 0 0 0 0,1 0-1 0 0,-1 0 1 0 0,1 1 0 0 0,-1-1-1 0 0,1 0 1 0 0,-1 0-1 0 0,1 0 1 0 0,-1 0 0 0 0,1 0-1 0 0,-1 0 1 0 0,1 0 0 0 0,0 0-1 0 0,-1 0 1 0 0,1-1 0 0 0,-1 1-1 0 0,1 0 1 0 0,-1 0 0 0 0,1 0-1 0 0,-1-1 1 0 0,1 1-1 0 0,-1 0 1 0 0,0 0 0 0 0,1-1-1 0 0,-1 1 1 0 0,1 0 0 0 0,-1-1-1 0 0,0 1 1 0 0,1-1 0 0 0,-1 1-1 0 0,1 0 1 0 0,-1-1 0 0 0,0 1-1 0 0,0-1 1 0 0,1 1 0 0 0,-1-1-1 0 0,0 1 1 0 0,0-1-1 0 0,0 1 1 0 0,0-1 0 0 0,1 1-1 0 0,-1-1 1 0 0,0 1 0 0 0,0-1-1 0 0,0 1 1 0 0,0-1-6 0 0,163-406 1430 0 0,-94 220-1004 0 0,-67 183-322 0 0,7-13-387 0 0,-6 22-446 0 0,-19 62-1753 0 0,6-40-1836 0 0,8-22 3046 0 0,-3 10-10824 0 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38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108 243 5681 0 0,'0'0'2263'0'0,"0"0"-889"0"0,0 0-392 0 0,0 0 87 0 0,0 0 193 0 0,0 0 67 0 0,0 0-119 0 0,0 0-310 0 0,0 0-325 0 0,0 0-158 0 0,0 0-34 0 0,0 0 49 0 0,0 0 80 0 0,6 10 18 0 0,18 33-21 0 0,-20-38-375 0 0,0-1-1 0 0,0 1 1 0 0,0-1 0 0 0,1 0-1 0 0,-1 0 1 0 0,1 0 0 0 0,0-1-1 0 0,0 1 1 0 0,0-1-1 0 0,1-1 1 0 0,-1 1 0 0 0,1-1-1 0 0,-1 0 1 0 0,5 1-134 0 0,-6-1 90 0 0,20 5 178 0 0,1-1 1 0 0,0-1 0 0 0,-1-1 0 0 0,2-1-1 0 0,-1-1 1 0 0,0-2 0 0 0,0 0 0 0 0,0-2 0 0 0,0 0-1 0 0,0-2 1 0 0,9-3-269 0 0,-24 6 60 0 0,0-1-1 0 0,0 0 1 0 0,0-1-1 0 0,0 0 1 0 0,-1 0-1 0 0,0-1 1 0 0,1 0-1 0 0,-1-1 1 0 0,-1 0-1 0 0,1 0 1 0 0,-1-1 0 0 0,0 0-1 0 0,0 0 1 0 0,-1-1-1 0 0,1 0 1 0 0,-2-1-1 0 0,1 1 1 0 0,-1-1-1 0 0,0 0 1 0 0,-1-1-1 0 0,1 0 1 0 0,0-3-60 0 0,-4 5 0 0 0,-1 0 0 0 0,0 1 0 0 0,0-1 1 0 0,-1 0-1 0 0,1 0 0 0 0,-1 0 0 0 0,-1 1 0 0 0,1-1 0 0 0,-1 0 1 0 0,-1 0-1 0 0,1 1 0 0 0,-1-1 0 0 0,0 1 0 0 0,-1-1 1 0 0,1 1-1 0 0,-1 0 0 0 0,-1 0 0 0 0,1 0 0 0 0,-1 0 0 0 0,0 1 1 0 0,0-1-1 0 0,-1 1 0 0 0,1 0 0 0 0,-1 0 0 0 0,0 1 0 0 0,-1-1 1 0 0,1 1-1 0 0,-1 1 0 0 0,0-1 0 0 0,1 1 0 0 0,-2 0 1 0 0,1 0-1 0 0,0 0 0 0 0,-1 1 0 0 0,1 0 0 0 0,-1 0 0 0 0,-3 0 0 0 0,1-1-20 0 0,-1 0 0 0 0,1 1 0 0 0,-1 0-1 0 0,0 1 1 0 0,1 0 0 0 0,-1 0-1 0 0,0 1 1 0 0,0 0 0 0 0,1 1-1 0 0,-1 0 1 0 0,0 1 0 0 0,1-1-1 0 0,-1 2 1 0 0,1 0 0 0 0,0 0-1 0 0,0 0 1 0 0,0 1 0 0 0,0 1 0 0 0,0-1-1 0 0,1 1 1 0 0,0 1 0 0 0,0 0-1 0 0,0 0 1 0 0,1 0 0 0 0,0 1-1 0 0,-1 1 21 0 0,1 7 36 0 0,0 1-1 0 0,1-1 1 0 0,0 1-1 0 0,1 0 1 0 0,1 0-1 0 0,0 1 1 0 0,2-1-1 0 0,0 1 1 0 0,0 0-1 0 0,2 0 1 0 0,0-1-1 0 0,1 1 1 0 0,0 0-1 0 0,2 0 1 0 0,0-1-1 0 0,2 4-35 0 0,1 34 278 0 0,-1 3 92 0 0,-2 0 1 0 0,-2 1 0 0 0,-7 53-371 0 0,3-90 40 0 0,0-1 0 0 0,-1 0 1 0 0,-1 0-1 0 0,-1 0 1 0 0,-1 0-1 0 0,0-1 0 0 0,-2 0 1 0 0,0-1-1 0 0,-1 0 0 0 0,-1 0 1 0 0,0-1-1 0 0,-10 11-40 0 0,11-16 12 0 0,-2 0-1 0 0,1 0 1 0 0,-1-1-1 0 0,-1 0 1 0 0,0-1-1 0 0,0-1 1 0 0,-1 0-1 0 0,0 0 1 0 0,-1-2-1 0 0,0 0 1 0 0,-14 5-12 0 0,27-12-29 0 0,1 0 0 0 0,-1 1 0 0 0,1-1 0 0 0,-1 0 0 0 0,1 0 0 0 0,-1 0-1 0 0,1-1 1 0 0,-1 1 0 0 0,1 0 0 0 0,-1 0 0 0 0,1-1 0 0 0,-1 1 0 0 0,1-1 0 0 0,0 1 0 0 0,-1-1 0 0 0,1 0 0 0 0,0 0 0 0 0,-1 1 0 0 0,1-1 0 0 0,0 0-1 0 0,0 0 1 0 0,0 0 0 0 0,0 0 0 0 0,0-1 0 0 0,0 1 0 0 0,0 0 0 0 0,0 0 0 0 0,0-1 0 0 0,0 1 0 0 0,1 0 0 0 0,-1-1 0 0 0,1 1 0 0 0,-1 0 0 0 0,1-1-1 0 0,-1 1 1 0 0,1-1 0 0 0,0 1 0 0 0,0-1 0 0 0,0 1 0 0 0,-1-1 0 0 0,1 1 0 0 0,1-1 0 0 0,-1 1 0 0 0,0-1 0 0 0,0 1 0 0 0,1-1 0 0 0,-1 1 0 0 0,1-1 0 0 0,-1 1-1 0 0,1-1 1 0 0,-1 1 0 0 0,1 0 0 0 0,0-1 0 0 0,0 1 0 0 0,0 0 0 0 0,0 0 0 0 0,0 0 0 0 0,0-1 0 0 0,0 1 0 0 0,0 0 0 0 0,0 0 0 0 0,0 1 0 0 0,0-1-1 0 0,1 0 31 0 0,27-31-2283 0 0,-10 15-2897 0 0,-7 8-6553 0 0</inkml:trace>
  <inkml:trace contextRef="#ctx0" brushRef="#br0" timeOffset="13434.162">1459 50 0 0 0,'0'0'1491'0'0,"0"0"-200"0"0,0 0 28 0 0,0 0 157 0 0,0 0 139 0 0,0 0-60 0 0,0 0-133 0 0,0 0-149 0 0,0 0-127 0 0,0 0-63 0 0,0 0-70 0 0,4-4-84 0 0,11-11-86 0 0,-11 11-78 0 0,-4 4-80 0 0,0 0-56 0 0,0 0-41 0 0,0 0-48 0 0,0 0-39 0 0,0 0-47 0 0,0 0-61 0 0,0 0-57 0 0,-2 10-60 0 0,-1 1 0 0 0,0-1 0 0 0,0 1 0 0 0,-1-1 0 0 0,0 0 0 0 0,-1-1 0 0 0,0 1 0 0 0,-1-1 0 0 0,0 0 0 0 0,0 0 0 0 0,-4 2-276 0 0,5-3 120 0 0,-133 146 309 0 0,-38-4-112 0 0,162-137-251 0 0,12-12-40 0 0,0 1 1 0 0,0-1-1 0 0,0 1 0 0 0,0 0 1 0 0,0 0-1 0 0,0 0 0 0 0,1 0 1 0 0,-1 0-1 0 0,1 0 0 0 0,-1 0 1 0 0,1 0-1 0 0,0 1 0 0 0,0-1 1 0 0,0 0-1 0 0,0 1 0 0 0,0-1 1 0 0,0 1-1 0 0,1-1 0 0 0,0 1 1 0 0,-1-1-1 0 0,1 3-26 0 0,2-2 25 0 0,0 0 0 0 0,0-1 1 0 0,0 1-1 0 0,1 0 0 0 0,-1-1 0 0 0,1 0 0 0 0,-1 0 0 0 0,1 0 0 0 0,0 0 0 0 0,0 0 1 0 0,0 0-1 0 0,0-1 0 0 0,0 1 0 0 0,0-1 0 0 0,0 0 0 0 0,1 0 0 0 0,-1 0 0 0 0,0 0 1 0 0,1-1-1 0 0,-1 1 0 0 0,1-1 0 0 0,-1 0 0 0 0,1 0-25 0 0,5 2 66 0 0,22 1 55 0 0,-1 0-1 0 0,1-2 0 0 0,-1-1 0 0 0,1-2 1 0 0,10-2-121 0 0,-14 2 44 0 0,142-1 96 0 0,-118 14-131 0 0,-51-11-10 0 0,29 8-9 0 0,-29-8 4 0 0,0 0 10 0 0,0 0 5 0 0,0-24 702 0 0,-40-45-223 0 0,18 37-384 0 0,1-1 0 0 0,2-1 0 0 0,2-1 0 0 0,1 0 0 0 0,-2-11-104 0 0,-15-85 170 0 0,32 93-321 0 0,1 37 26 0 0,0 1-93 0 0,0 0-75 0 0,18 1-2164 0 0,-4 8-1415 0 0,-8-3-3043 0 0,-1-2-5101 0 0</inkml:trace>
  <inkml:trace contextRef="#ctx0" brushRef="#br0" timeOffset="16135.766">2268 89 0 0 0,'0'0'3603'0'0,"0"0"-1662"0"0,0 0-419 0 0,0 0 129 0 0,0 0 66 0 0,0 0-83 0 0,0 0-306 0 0,0 0-272 0 0,0 0-155 0 0,0 0-103 0 0,0 0-43 0 0,0 0-48 0 0,0 0-47 0 0,1-5-56 0 0,3-13-46 0 0,-3 14-42 0 0,-3-8 1795 0 0,-74-12 1059 0 0,-66 13-1960 0 0,86 69-1206 0 0,53-56-206 0 0,2-1 8 0 0,-1 0 0 0 0,0 1 0 0 0,1-1 0 0 0,-1 0 0 0 0,1 1 0 0 0,0-1 1 0 0,-1 1-1 0 0,1 0 0 0 0,0-1 0 0 0,0 1 0 0 0,0 0 0 0 0,0 0 0 0 0,0-1 0 0 0,0 1 0 0 0,1 0 0 0 0,-1 0 0 0 0,0 0 0 0 0,1 0 0 0 0,0 0 1 0 0,-1 0-1 0 0,1 0 0 0 0,0 0 0 0 0,0 0 0 0 0,0 1-6 0 0,0-3 8 0 0,0 0 7 0 0,0 0-10 0 0,0 0-17 0 0,0 0 4 0 0,0 0 33 0 0,0 0 13 0 0,0 0-5 0 0,0 0-5 0 0,0 0-12 0 0,0 0 13 0 0,0 0 11 0 0,0 0 7 0 0,0 0-3 0 0,0 0-9 0 0,0 0 18 0 0,0 0-5 0 0,0 0 8 0 0,0 0-17 0 0,0 0-25 0 0,0 0 4 0 0,0 0 10 0 0,0 0-4 0 0,0 0-6 0 0,0 0 2 0 0,0 0-5 0 0,0 0 14 0 0,0 0 7 0 0,0 0-18 0 0,0 0-34 0 0,0 0 18 0 0,0 0 16 0 0,0 0 4 0 0,0 0-18 0 0,0 0 14 0 0,0 0-5 0 0,0 0-13 0 0,0 0 11 0 0,0 0-2 0 0,0 0 0 0 0,0 0 6 0 0,0 0-4 0 0,0 0-13 0 0,0 0 28 0 0,0 0-10 0 0,0 0 4 0 0,0 0-10 0 0,0 0-22 0 0,0 0 19 0 0,0 0 20 0 0,0 0-1 0 0,0 0 1 0 0,0 0-14 0 0,0 0-2 0 0,0 0-15 0 0,0 0 3 0 0,0 0 19 0 0,0 0-15 0 0,0 0 12 0 0,0 0 11 0 0,0 0-11 0 0,0 0-14 0 0,0 0 11 0 0,0 0-17 0 0,0 0 12 0 0,0 0 14 0 0,0 0-2 0 0,0 0-22 0 0,0 0-8 0 0,0 0-5 0 0,0 0 19 0 0,0 0 2 0 0,0 0-7 0 0,0 0 8 0 0,0 0 8 0 0,0 0-2 0 0,0 0 2 0 0,0 0-22 0 0,0 0-2 0 0,0 0-1 0 0,0 0 12 0 0,0 0 1 0 0,0 0 20 0 0,0 0-4 0 0,0 0-16 0 0,0 0-23 0 0,0 0 9 0 0,0 0 9 0 0,0 0 21 0 0,0 0-8 0 0,0 0-19 0 0,0 0 20 0 0,0 0-14 0 0,0 0-6 0 0,0 0-6 0 0,0 0 3 0 0,0 0 20 0 0,0 0 13 0 0,0 0-23 0 0,0 0-8 0 0,0 0 16 0 0,0 0-13 0 0,0 0 15 0 0,0 0 11 0 0,0 0-31 0 0,0 0 5 0 0,0 0 15 0 0,0 0-8 0 0,0 0 7 0 0,0 0-18 0 0,0 0 0 0 0,0 0 22 0 0,0 0 4 0 0,0 0-6 0 0,0 0 0 0 0,0 0-1 0 0,0 0-24 0 0,0 0 3 0 0,0 0 13 0 0,0 0-8 0 0,0 0 9 0 0,0 0-9 0 0,0 0-5 0 0,0 0 28 0 0,0 0-2 0 0,0 0-10 0 0,0 0 13 0 0,0 0-24 0 0,0 0 13 0 0,0 0-6 0 0,0 0-1 0 0,0 0-12 0 0,0 0 27 0 0,0 0-17 0 0,0 0 9 0 0,0 0 6 0 0,0 0-18 0 0,0 0-7 0 0,0 0 22 0 0,0 0-2 0 0,0 0-8 0 0,0 0 4 0 0,0 0-4 0 0,0 0 12 0 0,0 0 17 0 0,0 0-22 0 0,0 0 3 0 0,0 0-33 0 0,0 0 6 0 0,0 0 14 0 0,0 0 10 0 0,0 0-13 0 0,0 0 30 0 0,0 0-5 0 0,0 0-26 0 0,0 0 13 0 0,0 0-11 0 0,0 0 8 0 0,0 0-3 0 0,0 0 8 0 0,0 0 5 0 0,0 0-12 0 0,0 0 2 0 0,0 0-6 0 0,0 0 21 0 0,0 0-3 0 0,0 0-9 0 0,0 0 15 0 0,0 0-35 0 0,0 0 26 0 0,0 0-6 0 0,0 0-22 0 0,0 0 19 0 0,0 0 7 0 0,0 0 0 0 0,0 0 5 0 0,0 0 21 0 0,0 0-9 0 0,0 0-33 0 0,0 0-16 0 0,0 0-20 0 0,0 0 41 0 0,0 0 14 0 0,0 0-3 0 0,0 0 36 0 0,0 0-21 0 0,0 0-17 0 0,0 1-12 0 0,0 2-4 0 0,0-3 16 0 0,0 0-16 0 0,0 0 1 0 0,-18 31-10 0 0,-12 65 18 0 0,27-14-28 0 0,4-70 27 0 0,0-1 0 0 0,2 1 0 0 0,-1-1-1 0 0,1 0 1 0 0,1 0 0 0 0,0 0 0 0 0,1 0 0 0 0,0 0 0 0 0,3 4 2 0 0,-3-6 4 0 0,-2-4-3 0 0,0 1 0 0 0,0-1 0 0 0,0 0 1 0 0,1 0-1 0 0,-1 0 0 0 0,1-1 0 0 0,1 1 0 0 0,-1-1 0 0 0,0 0 1 0 0,1 0-1 0 0,0 0 0 0 0,0-1 0 0 0,0 1 0 0 0,3 0-1 0 0,89 27 16 0 0,53-54 113 0 0,-80 0-30 0 0,-18-8 159 0 0,8-39 211 0 0,-51 55-440 0 0,-1 0 0 0 0,-1-1 0 0 0,0 0 0 0 0,-1 0 0 0 0,-1 0 0 0 0,0-1 1 0 0,-1 1-1 0 0,-1-1 0 0 0,-1 0 0 0 0,-1 0 0 0 0,0-1 0 0 0,-1 1 0 0 0,0 0 0 0 0,-2 0 0 0 0,0-2-29 0 0,-2 11-53 0 0,1-1 0 0 0,-1 1-1 0 0,-1 0 1 0 0,0 0 0 0 0,0 0 0 0 0,0 0 0 0 0,-1 1-1 0 0,0 0 1 0 0,0 0 0 0 0,-1 1 0 0 0,0-1 0 0 0,0 1-1 0 0,-1 1 1 0 0,0 0 0 0 0,0 0 0 0 0,0 0 0 0 0,0 1-1 0 0,-1 0 1 0 0,1 1 0 0 0,-1 0 0 0 0,0 0 0 0 0,0 1-1 0 0,0 0 1 0 0,-1 0 0 0 0,1 1 0 0 0,0 1 0 0 0,0-1-1 0 0,-3 2 54 0 0,-101 5-2087 0 0,39 15-6394 0 0,61-14-3145 0 0</inkml:trace>
  <inkml:trace contextRef="#ctx0" brushRef="#br0" timeOffset="16856.883">1923 312 2256 0 0,'0'0'2029'0'0,"0"0"-431"0"0,0 0 62 0 0,0 0 223 0 0,0 0 53 0 0,0 0-133 0 0,0 0-250 0 0,0 0-246 0 0,0 0-132 0 0,0 0-83 0 0,0 0-87 0 0,0 0-79 0 0,0 0-109 0 0,-2-1-79 0 0,-9-1-69 0 0,9 1-70 0 0,2 1-52 0 0,0 0-59 0 0,0 0-41 0 0,0 0-59 0 0,0 0-25 0 0,0 0-37 0 0,0 0-36 0 0,26-16 1621 0 0,125-53-760 0 0,-136 62-1090 0 0,1 0 1 0 0,-1 1-1 0 0,1 1 0 0 0,0 0 1 0 0,1 1-1 0 0,-1 1 0 0 0,1 1 1 0 0,16-1-62 0 0,-19 34 22 0 0,26 39 60 0 0,2-28-49 0 0,-32-38 14 0 0,-1-1 0 0 0,1 0 0 0 0,0-1 0 0 0,0 0 0 0 0,1 0 0 0 0,-1-1 0 0 0,0 0 0 0 0,0-1 0 0 0,1 0 0 0 0,-1-1 0 0 0,0 0 0 0 0,1-1 0 0 0,-1 0 0 0 0,0 0 0 0 0,0-1 0 0 0,9-4-47 0 0,5-17 110 0 0,-26 10-5625 0 0,1 13-1254 0 0,-1 1-5993 0 0</inkml:trace>
  <inkml:trace contextRef="#ctx0" brushRef="#br0" timeOffset="17355.137">960 667 5873 0 0,'0'0'3702'0'0,"0"0"-1997"0"0,0 0-596 0 0,0 0 140 0 0,0 0 174 0 0,0 0-2 0 0,0 0-213 0 0,0 0-255 0 0,0 0-131 0 0,0 0-53 0 0,0 0 16 0 0,0 0 34 0 0,0 0 1 0 0,12 10-50 0 0,41 34-53 0 0,-6-32 316 0 0,-35-13-788 0 0,225-7 2050 0 0,-140-7-1878 0 0,70-12 120 0 0,1 8 0 0 0,91 3-537 0 0,-216 16 10 0 0,-13-1-19 0 0,-1 1 0 0 0,1 1 1 0 0,0 1-1 0 0,-1 2 0 0 0,0 1 0 0 0,8 4 9 0 0,42 10-684 0 0,-26-14-1940 0 0,-37-8-1539 0 0,-3-2-4102 0 0,-7 4-3501 0 0</inkml:trace>
  <inkml:trace contextRef="#ctx0" brushRef="#br0" timeOffset="18175.124">1515 898 5569 0 0,'0'0'2009'0'0,"0"0"-234"0"0,0 0 69 0 0,0 0 202 0 0,0 0 24 0 0,0 0-263 0 0,0 0-390 0 0,0 0-382 0 0,0 0-285 0 0,0 0-172 0 0,0 0-100 0 0,0 0-58 0 0,0 0-7 0 0,-10 10-8 0 0,-171 157 1322 0 0,-57 25-1410 0 0,151-111 538 0 0,86-80-841 0 0,0-1 1 0 0,1 1-1 0 0,-1 0 1 0 0,0 0-1 0 0,1-1 1 0 0,-1 1 0 0 0,0 0-1 0 0,1 0 1 0 0,-1 0-1 0 0,1 0 1 0 0,-1 0-1 0 0,1 0 1 0 0,0 0-1 0 0,-1 0 1 0 0,1 0-1 0 0,0 0 1 0 0,0 0-1 0 0,0 0 1 0 0,0 0 0 0 0,0 0-1 0 0,0 1 1 0 0,0-1-1 0 0,0 0 1 0 0,0 0-1 0 0,0 0 1 0 0,0 0-1 0 0,1 0 1 0 0,-1 0-1 0 0,0 0 1 0 0,1 0-1 0 0,-1 0 1 0 0,1 0 0 0 0,-1 0-1 0 0,1 0 1 0 0,0-1-1 0 0,-1 1 1 0 0,1 0-1 0 0,0 0 1 0 0,0 0-1 0 0,-1-1 1 0 0,1 1-1 0 0,0 0 1 0 0,0-1-1 0 0,0 1 1 0 0,0-1 0 0 0,0 1-15 0 0,48 19 482 0 0,113-16 230 0 0,191-35-191 0 0,-285 27-515 0 0,-68 4 0 0 0,0 0 34 0 0,0 0 10 0 0,0 0-12 0 0,0 0 36 0 0,0 0 23 0 0,-26-15 280 0 0,11 5-336 0 0,2-1 0 0 0,-1-1-1 0 0,1 0 1 0 0,1 0 0 0 0,0-1-1 0 0,1-1 1 0 0,0 0-1 0 0,1-1 1 0 0,1 1 0 0 0,0-2-1 0 0,1 0 1 0 0,1 0 0 0 0,0 0-1 0 0,1-1 1 0 0,0-3-41 0 0,-21-116 163 0 0,26 106-5018 0 0,0 0-5151 0 0,1 30-1476 0 0</inkml:trace>
  <inkml:trace contextRef="#ctx0" brushRef="#br0" timeOffset="18684.684">1952 821 15483 0 0,'0'0'1773'0'0,"0"0"-464"0"0,0 0-222 0 0,0 0-11 0 0,0 0-63 0 0,0 0-141 0 0,0 0-189 0 0,0 0-197 0 0,0 0-99 0 0,0 0-32 0 0,0 0-20 0 0,0 0-43 0 0,0 0-8 0 0,-2 13-19 0 0,-7 98 627 0 0,5-84-794 0 0,-2 0 0 0 0,0 1-1 0 0,-2-2 1 0 0,-1 1 0 0 0,-1-1 0 0 0,-1-1-1 0 0,-1 0 1 0 0,-1 0 0 0 0,-17 22-98 0 0,12-16 46 0 0,2 19-57 0 0,65-34 359 0 0,155-16 580 0 0,-113-3-437 0 0,-88-38-3799 0 0,-3 35 1098 0 0,0-8-5759 0 0,0 9-3609 0 0</inkml:trace>
  <inkml:trace contextRef="#ctx0" brushRef="#br0" timeOffset="18974.735">1661 1071 13403 0 0,'0'0'2019'0'0,"0"0"-348"0"0,0 0-112 0 0,0 0-40 0 0,0 0-191 0 0,0 0-316 0 0,0 0-306 0 0,0 0-218 0 0,0 0-105 0 0,0 0 36 0 0,0 0 69 0 0,0 0 44 0 0,8 2 37 0 0,121 19 1733 0 0,121-37-1014 0 0,-136 1-2791 0 0,-99 11-12 0 0,-5 1-3150 0 0,0-1-7720 0 0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502 674 0 0 0,'0'0'676'0'0,"0"0"266"0"0,0 0 191 0 0,0 0 168 0 0,0 0 120 0 0,0 0 59 0 0,0 0-110 0 0,0 0-170 0 0,0 0-163 0 0,0 0-188 0 0,-8-10-18 0 0,-26-31-12 0 0,-25 8 2483 0 0,41 28-2493 0 0,-61 2 1748 0 0,73 5-2506 0 0,0 1-1 0 0,0 0 1 0 0,0 0 0 0 0,0 0-1 0 0,1 1 1 0 0,-1 0 0 0 0,1 0-1 0 0,0 0 1 0 0,0 1 0 0 0,1-1-1 0 0,-1 1 1 0 0,1 0 0 0 0,0 1-1 0 0,0-1 1 0 0,1 1 0 0 0,-1 0-1 0 0,1 0 1 0 0,1 0 0 0 0,-1 0-1 0 0,1 0 1 0 0,0 1 0 0 0,0-1-1 0 0,1 0 1 0 0,0 1 0 0 0,-1 6-51 0 0,1-8 13 0 0,-1-1 1 0 0,1 1 0 0 0,-1 0-1 0 0,1-1 1 0 0,0 1 0 0 0,1 0-1 0 0,-1 0 1 0 0,1 0-1 0 0,0 0 1 0 0,0-1 0 0 0,1 1-1 0 0,0 0 1 0 0,-1 0 0 0 0,1 0-1 0 0,1-1 1 0 0,-1 1-1 0 0,1-1 1 0 0,0 1 0 0 0,0-1-1 0 0,0 1 1 0 0,0-1 0 0 0,1 0-1 0 0,0 0 1 0 0,0 0-1 0 0,0-1 1 0 0,0 1 0 0 0,1-1-1 0 0,-1 1 1 0 0,1-1 0 0 0,0 0-1 0 0,0 0 1 0 0,0-1-1 0 0,0 1 1 0 0,1-1 0 0 0,-1 0-1 0 0,0 0 1 0 0,1-1-1 0 0,0 1 1 0 0,-1-1 0 0 0,1 0-1 0 0,0 0 1 0 0,1 0-14 0 0,13-1 110 0 0,62-13 300 0 0,-51-7-323 0 0,-1-2 0 0 0,-1-1 0 0 0,0-1 0 0 0,-2-2 0 0 0,-1-1 0 0 0,-1 0 0 0 0,-2-2 0 0 0,-1 0 0 0 0,-1-2 0 0 0,-1-1-87 0 0,-4 10-13 0 0,-1 0 0 0 0,-1-1 0 0 0,-1 0 0 0 0,-2-1 1 0 0,0 0-1 0 0,-1-1 0 0 0,-2 0 0 0 0,0 0 0 0 0,-2-1 1 0 0,-1 0-1 0 0,0 0 0 0 0,-2 0 0 0 0,-2 0 0 0 0,0 0 1 0 0,-2-12 12 0 0,0 31-36 0 0,1 0 1 0 0,-1 0 0 0 0,0 0-1 0 0,0 0 1 0 0,-1 0 0 0 0,0 0 0 0 0,0 1-1 0 0,0 0 1 0 0,-1-1 0 0 0,0 1 0 0 0,0 0-1 0 0,-1 1 1 0 0,0-1 0 0 0,0 1 0 0 0,0 0-1 0 0,-1 0 1 0 0,1 1 0 0 0,-1-1 0 0 0,0 1-1 0 0,0 0 1 0 0,-1 1 0 0 0,1 0-1 0 0,-1 0 1 0 0,0 0 0 0 0,0 1 0 0 0,0 0-1 0 0,0 0 1 0 0,0 1 0 0 0,0-1 0 0 0,0 2-1 0 0,-1-1 1 0 0,1 1 0 0 0,0 0 0 0 0,-4 1 35 0 0,1 2-14 0 0,0 1 0 0 0,1 0 0 0 0,0 0 0 0 0,-1 1 0 0 0,1 0 0 0 0,1 1 0 0 0,-1 0 0 0 0,1 1 0 0 0,0-1 0 0 0,0 1 0 0 0,1 1 0 0 0,0-1 0 0 0,1 1 0 0 0,-1 1 0 0 0,1-1 0 0 0,1 1 1 0 0,0 0-1 0 0,0 0 0 0 0,1 1 0 0 0,0-1 0 0 0,0 1 0 0 0,1 0 0 0 0,1 0 0 0 0,-1 4 14 0 0,-1-2 34 0 0,0 0 0 0 0,2 1-1 0 0,-1 0 1 0 0,2 0 0 0 0,-1-1 0 0 0,2 1 0 0 0,0 0 0 0 0,0 0 0 0 0,1 0-1 0 0,1 0 1 0 0,0 0 0 0 0,1-1 0 0 0,0 1 0 0 0,1-1 0 0 0,1 0 0 0 0,-1 0-1 0 0,2 0 1 0 0,3 5-34 0 0,8 5 146 0 0,2 0 0 0 0,0-1 1 0 0,2-1-1 0 0,0-1 0 0 0,1-1 0 0 0,1 0 0 0 0,0-2 0 0 0,1-1 0 0 0,1-1 0 0 0,1-1 0 0 0,0-1 0 0 0,0-1 0 0 0,6 0-146 0 0,130 49 627 0 0,-157-59-1520 0 0,5 1 2018 0 0,-8-3-5586 0 0,-1-1-4986 0 0,-1 1-1242 0 0</inkml:trace>
  <inkml:trace contextRef="#ctx0" brushRef="#br0" timeOffset="329.994">1 1079 12027 0 0,'0'0'1949'0'0,"0"0"-1023"0"0,0 0-270 0 0,0 0 296 0 0,0 0 279 0 0,0 0 65 0 0,0 0-114 0 0,35 1-186 0 0,113 4-169 0 0,-117-4-449 0 0,0-2-1 0 0,0 0 1 0 0,0-3 0 0 0,0 0-1 0 0,14-5-377 0 0,7-1 314 0 0,330-60 5 0 0,-379 70-1365 0 0,16-1 1884 0 0,-15 4-5313 0 0,-2 2-6246 0 0,-2-1 1562 0 0</inkml:trace>
  <inkml:trace contextRef="#ctx0" brushRef="#br0" timeOffset="861.673">319 1303 10714 0 0,'0'0'2788'0'0,"0"0"-1165"0"0,0 0-481 0 0,0 0 20 0 0,0 0 37 0 0,0 0-92 0 0,0 0-211 0 0,0 0-253 0 0,0 0-206 0 0,0 0-133 0 0,0 0-84 0 0,0 0-58 0 0,-32 33-42 0 0,-99 101-9 0 0,86-70 35 0 0,42-52-102 0 0,0-6-9 0 0,0-1 0 0 0,1 1 0 0 0,0 0 0 0 0,0 0 0 0 0,0 0 0 0 0,1 0 0 0 0,0 0 0 0 0,0 0 0 0 0,1 0 0 0 0,-1 0-1 0 0,1 0 1 0 0,1 0 0 0 0,-1 1 0 0 0,1-1 0 0 0,0 0 0 0 0,0 0 0 0 0,1 0 0 0 0,0 0 0 0 0,0-1 0 0 0,0 1 0 0 0,1 0 0 0 0,0-1 0 0 0,0 0 0 0 0,0 1 0 0 0,1-1-1 0 0,-1-1 1 0 0,1 1 0 0 0,0 0 0 0 0,1-1 0 0 0,-1 0 0 0 0,1 0 0 0 0,0 0 0 0 0,0-1 0 0 0,0 1 0 0 0,1-1 0 0 0,-1 0-35 0 0,13-2 93 0 0,0 0 1 0 0,0-1 0 0 0,0-1-1 0 0,0-1 1 0 0,-1 0 0 0 0,1-1-1 0 0,0-1 1 0 0,-1-1-1 0 0,0-1 1 0 0,0 0 0 0 0,-1-1-1 0 0,0 0 1 0 0,0-2-1 0 0,0 0 1 0 0,-1-1 0 0 0,-1 0-1 0 0,1-1 1 0 0,-2 0 0 0 0,0-2-1 0 0,6-6-93 0 0,3-1 38 0 0,0-1-1 0 0,-1-1 1 0 0,-1-1-1 0 0,-1-1 1 0 0,-2 0-1 0 0,0-2 1 0 0,-1 0 0 0 0,-2 0-1 0 0,-1-1 1 0 0,-1-1-1 0 0,-1-1 1 0 0,-1 1-1 0 0,0-8-37 0 0,-8 22-1 0 0,0 0-1 0 0,0 0 0 0 0,-2-1 0 0 0,0 1 1 0 0,0 0-1 0 0,-1-1 0 0 0,-1 1 0 0 0,-1 0 1 0 0,0 0-1 0 0,-1-1 2 0 0,3 10-16 0 0,0 0 0 0 0,-1 0 0 0 0,0 0 0 0 0,0 0 0 0 0,-1 0 0 0 0,1 0 0 0 0,-1 0-1 0 0,0 1 1 0 0,0 0 0 0 0,-1-1 0 0 0,1 1 0 0 0,-1 0 0 0 0,0 1 0 0 0,0-1 0 0 0,0 1 0 0 0,0 0 0 0 0,-1 0 0 0 0,1 0 0 0 0,-1 0 0 0 0,0 1 0 0 0,0 0 0 0 0,0 0 0 0 0,0 0 0 0 0,0 0 0 0 0,0 1 0 0 0,-1 0 0 0 0,1 0 0 0 0,-1 1 16 0 0,-3 0-38 0 0,-1 0 0 0 0,1 1 0 0 0,0 0 0 0 0,0 0 0 0 0,0 1 1 0 0,0 0-1 0 0,0 1 0 0 0,0 0 0 0 0,0 1 0 0 0,1-1 0 0 0,-1 2 1 0 0,1-1-1 0 0,0 1 0 0 0,1 0 0 0 0,-1 1 0 0 0,1 0 0 0 0,0 0 1 0 0,0 1-1 0 0,-2 3 38 0 0,-4 5-3 0 0,0 0-1 0 0,1 2 1 0 0,1-1 0 0 0,0 2 0 0 0,2-1 0 0 0,0 1 0 0 0,1 1-1 0 0,-3 9 4 0 0,8-20 11 0 0,0 1-1 0 0,0-1 1 0 0,1 1-1 0 0,0 0 1 0 0,1 0-1 0 0,0-1 1 0 0,0 1-1 0 0,1 0 1 0 0,0 0-1 0 0,1 0 1 0 0,0 0-1 0 0,0 0 1 0 0,1 0-1 0 0,0-1 0 0 0,0 1 1 0 0,1-1-1 0 0,0 1 1 0 0,1-1-1 0 0,0 0 1 0 0,0 0-1 0 0,1-1 1 0 0,0 1-1 0 0,0-1 1 0 0,0 0-1 0 0,1-1 1 0 0,0 1-1 0 0,6 4-10 0 0,6 0 51 0 0,-1 0 0 0 0,2-2 0 0 0,-1 0 0 0 0,1-1-1 0 0,1 0 1 0 0,-1-2 0 0 0,1 0 0 0 0,0-2 0 0 0,1 0 0 0 0,-1-1 0 0 0,1-1 0 0 0,-1-1-1 0 0,1-1 1 0 0,17-2-51 0 0,-37 3-39 0 0,1-1 0 0 0,-1 0-1 0 0,1 0 1 0 0,0 0 0 0 0,-1 0-1 0 0,1-1 1 0 0,-1 1 0 0 0,1 0-1 0 0,-1-1 1 0 0,1 1 0 0 0,-1-1-1 0 0,1 1 1 0 0,-1-1 0 0 0,0 1-1 0 0,1-1 1 0 0,-1 0 0 0 0,0 0 0 0 0,1 0-1 0 0,-1 0 1 0 0,0 0 0 0 0,0 0-1 0 0,0 0 1 0 0,0 0 0 0 0,0-1-1 0 0,0 1 1 0 0,0 0 0 0 0,0-1-1 0 0,-1 1 1 0 0,2-1 39 0 0,2-13-4395 0 0,-2-2-5390 0 0,-2 15 8491 0 0,1-5-8312 0 0</inkml:trace>
  <inkml:trace contextRef="#ctx0" brushRef="#br0" timeOffset="1248.328">1098 1060 15259 0 0,'0'0'1415'0'0,"0"0"-343"0"0,0 0 1 0 0,0 0 152 0 0,0 0 78 0 0,0 0-100 0 0,0 0-249 0 0,0 0-255 0 0,0 0-167 0 0,0 0-106 0 0,0 0-103 0 0,-15 35-64 0 0,-46 106-50 0 0,8-29 137 0 0,-64 127-233 0 0,116-237-114 0 0,-1 0 0 0 0,1 0 0 0 0,0 1 0 0 0,0-1 0 0 0,0 0 0 0 0,0 1 0 0 0,0-1 0 0 0,0 1 0 0 0,1-1-1 0 0,-1 1 1 0 0,1-1 0 0 0,-1 1 0 0 0,1 0 0 0 0,0-1 0 0 0,0 1 0 0 0,0-1 0 0 0,1 1 0 0 0,-1 0 0 0 0,1-1 0 0 0,-1 1 0 0 0,1-1 0 0 0,0 1 0 0 0,0-1 0 0 0,0 0 0 0 0,0 1 0 0 0,0-1 0 0 0,1 0 0 0 0,-1 0-1 0 0,1 1 1 0 0,-1-1 0 0 0,1 0 0 0 0,0-1 0 0 0,0 1 0 0 0,0 0 0 0 0,0 0 0 0 0,0-1 0 0 0,0 0 0 0 0,2 2 1 0 0,13-2 37 0 0,-1-1 0 0 0,0-1 0 0 0,0-1 0 0 0,1 0 0 0 0,-1-1 0 0 0,0 0 1 0 0,-1-1-1 0 0,1-1 0 0 0,-1-1 0 0 0,0 0 0 0 0,4-3-37 0 0,55-18 107 0 0,-49 12-1376 0 0,-34 9-245 0 0,-3-1-1891 0 0,3 5-3959 0 0,5 2-3946 0 0</inkml:trace>
  <inkml:trace contextRef="#ctx0" brushRef="#br0" timeOffset="1509.993">711 1336 12923 0 0,'0'0'2060'0'0,"0"0"-709"0"0,0 0-373 0 0,0 0-22 0 0,0 0 73 0 0,0 0 25 0 0,0 0-76 0 0,0 0-148 0 0,0 0-129 0 0,0 0-113 0 0,0 0-122 0 0,0 0-108 0 0,0 0-89 0 0,36-6-86 0 0,113-19-68 0 0,-10-4-404 0 0,-78 16-7081 0 0,-46 9-4369 0 0</inkml:trace>
  <inkml:trace contextRef="#ctx0" brushRef="#br0" timeOffset="2613.02">1542 1093 6681 0 0,'0'0'2006'0'0,"0"0"-425"0"0,0 0-216 0 0,0 0-6 0 0,0 0-15 0 0,0 0-87 0 0,0 0-233 0 0,0 0-273 0 0,0 0-172 0 0,0 0-71 0 0,0 0-32 0 0,0 0-11 0 0,5 10-11 0 0,18 30-44 0 0,-21-38-334 0 0,0 1 0 0 0,1-1-1 0 0,-1 0 1 0 0,1-1-1 0 0,-1 1 1 0 0,1 0 0 0 0,0-1-1 0 0,-1 1 1 0 0,1-1-1 0 0,0 0 1 0 0,0 0 0 0 0,0 0-1 0 0,0 0 1 0 0,0-1-1 0 0,0 1 1 0 0,0-1 0 0 0,0 0-1 0 0,0 0 1 0 0,3 0-76 0 0,1 0 126 0 0,8 2 114 0 0,1-2 0 0 0,-1 0-1 0 0,0-1 1 0 0,0-1-1 0 0,0 0 1 0 0,0-1 0 0 0,0-1-1 0 0,0 0 1 0 0,5-3-240 0 0,21-8 344 0 0,0-2 1 0 0,-1-2-1 0 0,-1-2 0 0 0,25-17-344 0 0,-54 31 25 0 0,1 1 0 0 0,-2-1 0 0 0,1-1 0 0 0,-1 0-1 0 0,0 0 1 0 0,0-1 0 0 0,-1 0 0 0 0,-1 0-1 0 0,1-1 1 0 0,-2 0 0 0 0,1 0 0 0 0,-1-1 0 0 0,-1 0-1 0 0,0 0 1 0 0,0 0 0 0 0,-1-1 0 0 0,-1 1 0 0 0,0-1-1 0 0,0 0 1 0 0,-1 0 0 0 0,-1 0 0 0 0,0 0-1 0 0,-1 0 1 0 0,0-6-25 0 0,-3 13-33 0 0,-1 0 0 0 0,1 0 0 0 0,-1 0 0 0 0,0 0 0 0 0,0 1 0 0 0,-1 0-1 0 0,1 0 1 0 0,-1 0 0 0 0,0 0 0 0 0,0 1 0 0 0,0 0 0 0 0,-1 0 0 0 0,1 0 0 0 0,-1 1 0 0 0,0-1 0 0 0,1 1-1 0 0,-1 1 1 0 0,0-1 0 0 0,0 1 0 0 0,0 0 0 0 0,0 0 0 0 0,0 1 0 0 0,-1 0 0 0 0,1 0 0 0 0,0 0 0 0 0,0 1-1 0 0,0 0 1 0 0,-4 1 33 0 0,-15 2-45 0 0,-1 1-1 0 0,1 2 1 0 0,0 0-1 0 0,0 2 1 0 0,1 0 0 0 0,0 2-1 0 0,1 1 1 0 0,0 0-1 0 0,1 2 1 0 0,0 0-1 0 0,-10 11 46 0 0,-21 16 78 0 0,2 3 0 0 0,2 1 0 0 0,1 3 0 0 0,-18 27-78 0 0,-8 47 502 0 0,72-116-457 0 0,1-1-1 0 0,-1 1 0 0 0,1-1 0 0 0,0 1 0 0 0,0 0 0 0 0,0-1 1 0 0,1 1-1 0 0,0 0 0 0 0,0-1 0 0 0,0 1 0 0 0,1 0 0 0 0,0 0 0 0 0,0-1 1 0 0,0 1-1 0 0,1-1 0 0 0,0 1 0 0 0,0-1 0 0 0,0 0 0 0 0,1 0 1 0 0,0 0-1 0 0,0 0 0 0 0,0 0 0 0 0,1 1-44 0 0,11 8 138 0 0,0 0 0 0 0,1-1 0 0 0,1-1-1 0 0,0-1 1 0 0,0 0 0 0 0,1-1 0 0 0,0-1 0 0 0,1 0 0 0 0,0-2 0 0 0,0 0 0 0 0,1-1-1 0 0,4 0-137 0 0,-12-3 62 0 0,29 7 121 0 0,2-1-1 0 0,-1-3 1 0 0,1-1-1 0 0,0-3 0 0 0,1-1 1 0 0,14-3-183 0 0,-4 2 172 0 0,7-8-64 0 0,-68-15-2036 0 0,-7 10-6760 0 0,13 12 6584 0 0,-2-2-10469 0 0</inkml:trace>
  <inkml:trace contextRef="#ctx0" brushRef="#br0" timeOffset="3249.178">2339 1399 3977 0 0,'0'0'2171'0'0,"0"0"-281"0"0,0 0-86 0 0,0 0-20 0 0,0 0-98 0 0,0 0-200 0 0,0 0-266 0 0,0 0-277 0 0,0 0-215 0 0,0 0-152 0 0,0 0-73 0 0,0 0-35 0 0,0 0-46 0 0,-7 17-58 0 0,-22 52-46 0 0,-10 70 1021 0 0,15-50-607 0 0,51-135-34 0 0,1 2-1 0 0,3 2 1 0 0,2 0-1 0 0,19-17-697 0 0,39-35 254 0 0,-90 92-249 0 0,0 1 0 0 0,-1-1 0 0 0,1 1 0 0 0,0 0 0 0 0,0 0 0 0 0,0-1 0 0 0,0 1 0 0 0,0 0 0 0 0,0 0 0 0 0,1 0 1 0 0,-1 0-1 0 0,0 0 0 0 0,0 0 0 0 0,1 1 0 0 0,-1-1 0 0 0,1 0 0 0 0,-1 1 0 0 0,0-1 0 0 0,1 1 0 0 0,-1-1 0 0 0,1 1 0 0 0,-1 0 0 0 0,1-1 1 0 0,0 1-1 0 0,-1 0 0 0 0,1 0 0 0 0,-1 0 0 0 0,1 0 0 0 0,-1 0 0 0 0,1 1 0 0 0,-1-1 0 0 0,1 0 0 0 0,-1 1 0 0 0,1-1 0 0 0,-1 1 0 0 0,1 0 0 0 0,-1-1 1 0 0,0 1-1 0 0,1 0 0 0 0,-1 0 0 0 0,0 0 0 0 0,0 0 0 0 0,1 0 0 0 0,-1 0 0 0 0,0 0 0 0 0,0 0 0 0 0,0 0 0 0 0,0 1 0 0 0,-1-1 0 0 0,1 0 0 0 0,0 1 1 0 0,0-1-1 0 0,-1 1 0 0 0,1-1 0 0 0,-1 1 0 0 0,1-1 0 0 0,-1 1 0 0 0,0-1 0 0 0,1 1 0 0 0,-1-1 0 0 0,0 2-5 0 0,0 120 360 0 0,0-122-382 0 0,0 0 1 0 0,0-1-1 0 0,0 1 0 0 0,0 0 0 0 0,0 0 0 0 0,0-1 0 0 0,0 1 0 0 0,0 0 0 0 0,0 0 1 0 0,0 0-1 0 0,0-1 0 0 0,0 1 0 0 0,1 0 0 0 0,-1-1 0 0 0,0 1 0 0 0,1 0 1 0 0,-1 0-1 0 0,0-1 0 0 0,1 1 0 0 0,-1-1 0 0 0,1 1 0 0 0,-1 0 0 0 0,1-1 0 0 0,0 1 1 0 0,-1-1-1 0 0,1 1 0 0 0,-1-1 0 0 0,1 1 0 0 0,0-1 0 0 0,-1 0 0 0 0,1 1 1 0 0,0-1-1 0 0,0 0 0 0 0,-1 0 0 0 0,1 1 0 0 0,0-1 0 0 0,0 0 0 0 0,-1 0 0 0 0,1 0 1 0 0,0 0-1 0 0,0 0 0 0 0,-1 0 0 0 0,1 0 0 0 0,0 0 0 0 0,0 0 0 0 0,0 0 1 0 0,-1 0-1 0 0,1-1 0 0 0,0 1 0 0 0,-1 0 0 0 0,1-1 0 0 0,0 1 0 0 0,0 0 0 0 0,-1-1 1 0 0,1 1-1 0 0,-1-1 0 0 0,1 1 22 0 0,12-9-3803 0 0,-3-2-4488 0 0,-5 7-3461 0 0</inkml:trace>
  <inkml:trace contextRef="#ctx0" brushRef="#br0" timeOffset="3758.543">1724 353 6289 0 0,'0'0'2909'0'0,"0"0"-834"0"0,0 0-401 0 0,0 0-75 0 0,0 0 8 0 0,0 0-56 0 0,0 0-128 0 0,0 0-224 0 0,0 0-294 0 0,0 0-237 0 0,0 0-188 0 0,0 0-113 0 0,0 0-59 0 0,2-11 3 0 0,0-1-209 0 0,27-54 509 0 0,170-124 1749 0 0,-113 117-2079 0 0,-63 95-236 0 0,32 62 370 0 0,-1 15-137 0 0,-50-91-495 0 0,56 108 266 0 0,-34-83-2517 0 0,5-3-3449 0 0,-22-25-5097 0 0</inkml:trace>
  <inkml:trace contextRef="#ctx0" brushRef="#br0" timeOffset="4092.464">2825 563 15947 0 0,'0'0'1273'0'0,"0"0"-438"0"0,0 0-177 0 0,0 0 54 0 0,0 0 118 0 0,0 0 85 0 0,0 0-48 0 0,0 0-122 0 0,0 0-99 0 0,0 0-96 0 0,0 0-71 0 0,0 0-64 0 0,0 0-44 0 0,31 5-57 0 0,97 12-41 0 0,60-10 580 0 0,-123-3-1080 0 0,-57-2-219 0 0,1 0-911 0 0,-7 5-6572 0 0,-2-7-2626 0 0</inkml:trace>
  <inkml:trace contextRef="#ctx0" brushRef="#br0" timeOffset="4331.989">2830 891 14571 0 0,'0'0'1464'0'0,"0"0"-387"0"0,0 0-92 0 0,0 0 78 0 0,0 0-7 0 0,0 0-73 0 0,0 0-117 0 0,0 0-111 0 0,0 0-75 0 0,33 3-94 0 0,103 9-93 0 0,0-16 384 0 0,-73-6-466 0 0,-5 0-1085 0 0,-19 8-4848 0 0,-34 2-6075 0 0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9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64 10362 0 0,'0'0'2863'0'0,"0"0"-891"0"0,0 0-301 0 0,0 0-4 0 0,0 0-80 0 0,0 0-216 0 0,0 0-342 0 0,0 0-305 0 0,0 0-233 0 0,0 0-166 0 0,0 0-98 0 0,0 0-71 0 0,0 0-46 0 0,-6-4 520 0 0,39-50-336 0 0,-33 54-278 0 0,0 1 0 0 0,-1-1 0 0 0,1 0 1 0 0,0 1-1 0 0,0-1 0 0 0,0 0 0 0 0,0 0 0 0 0,-1 1 1 0 0,1-1-1 0 0,0 0 0 0 0,0 1 0 0 0,0-1 0 0 0,-1 0 0 0 0,1 0 1 0 0,0 0-1 0 0,-1 1 0 0 0,1-1 0 0 0,0 0 0 0 0,-1 0 1 0 0,1 0-1 0 0,0 0 0 0 0,0 1 0 0 0,-1-1 0 0 0,1 0 1 0 0,-1 0-1 0 0,1 0 0 0 0,0 0 0 0 0,-1 0 0 0 0,1 0 1 0 0,0 0-1 0 0,-1 0 0 0 0,1 0 0 0 0,0 0 0 0 0,-1 0 1 0 0,1 0-1 0 0,0 0 0 0 0,-1-1 0 0 0,1 1 0 0 0,0 0 0 0 0,-1 0 1 0 0,1 0-1 0 0,0 0 0 0 0,-1 0 0 0 0,1-1 0 0 0,0 1 1 0 0,0 0-1 0 0,-1 0 0 0 0,1-1 0 0 0,0 1 0 0 0,0 0 1 0 0,-1 0-1 0 0,1-1 0 0 0,0 1 0 0 0,0 0 0 0 0,0-1 1 0 0,0 1-1 0 0,-1 0-16 0 0,-29 26 66 0 0,69-54-382 0 0,-28 25-3209 0 0,1 2-3520 0 0,-11 1-5088 0 0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3:58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22 4313 0 0,'0'0'3250'0'0,"0"0"-1284"0"0,0 0-479 0 0,0 0-39 0 0,0 0 39 0 0,0 0-69 0 0,0 0-195 0 0,0 0-255 0 0,0 0-249 0 0,0 0-183 0 0,0 0-120 0 0,-26 22-56 0 0,-81 72-69 0 0,102-90-267 0 0,1-1 0 0 0,0 1 1 0 0,0 0-1 0 0,0 0 0 0 0,1 0 0 0 0,0 1 1 0 0,-1-1-1 0 0,1 1 0 0 0,1 0 1 0 0,-1 0-1 0 0,1 0 0 0 0,0 0 1 0 0,0 0-1 0 0,0 0 0 0 0,1 1-24 0 0,-4 11 84 0 0,-5 14 42 0 0,1 1-1 0 0,2 1 1 0 0,1-1 0 0 0,2 1 0 0 0,1 0 0 0 0,2 0 0 0 0,1 0 0 0 0,2 12-126 0 0,-1-36 49 0 0,-1 0 0 0 0,2 0 0 0 0,0 1 1 0 0,0-1-1 0 0,0 0 0 0 0,1-1 1 0 0,0 1-1 0 0,1-1 0 0 0,0 1 1 0 0,1-1-1 0 0,-1 0 0 0 0,1 0 0 0 0,1-1 1 0 0,0 0-1 0 0,0 0 0 0 0,0 0 1 0 0,1 0-1 0 0,0-1 0 0 0,0 0 1 0 0,0-1-1 0 0,1 0 0 0 0,0 0 0 0 0,0 0 1 0 0,0-1-1 0 0,1 0 0 0 0,-1-1 1 0 0,1 0-1 0 0,0 0 0 0 0,1-1-49 0 0,17-2 209 0 0,1-2 1 0 0,-1 0-1 0 0,1-2 0 0 0,-1-2 0 0 0,0 0 0 0 0,-1-1 1 0 0,0-2-1 0 0,0-1 0 0 0,0-1 0 0 0,-1-1 1 0 0,-1-1-1 0 0,0-1 0 0 0,-1-1 0 0 0,-1-1 0 0 0,0-1 1 0 0,10-11-210 0 0,-20 19 66 0 0,1-1 1 0 0,-2 0 0 0 0,1-1-1 0 0,-1 0 1 0 0,-1-1 0 0 0,0 0-1 0 0,0 0 1 0 0,-2-1 0 0 0,1-1-1 0 0,-2 1 1 0 0,0-1 0 0 0,0 0-1 0 0,-1-1 1 0 0,-1 0 0 0 0,-1 0-1 0 0,0 0 1 0 0,-1 0 0 0 0,0-1 0 0 0,-1 1-1 0 0,-1-1 1 0 0,-1 1 0 0 0,0-1-1 0 0,-1 0 1 0 0,-2-9-67 0 0,1 15-12 0 0,-2 0 0 0 0,0 0 0 0 0,0 0 0 0 0,0 0 0 0 0,-1 1 0 0 0,-1 0 0 0 0,0 0 0 0 0,0 1 0 0 0,0 0 0 0 0,-1 0 0 0 0,-1 0 0 0 0,1 1 0 0 0,-1 0 0 0 0,0 0 0 0 0,-1 1 0 0 0,1 0 0 0 0,-1 0 1 0 0,-1 1-1 0 0,1 0 0 0 0,-5-1 12 0 0,-7-3-204 0 0,-1 1 0 0 0,-1 1 1 0 0,1 1-1 0 0,-1 0 0 0 0,0 2 1 0 0,0 1-1 0 0,0 1 1 0 0,-18 0 203 0 0,17 3-420 0 0,-1 0 0 0 0,0 2 1 0 0,1 1-1 0 0,-1 0 1 0 0,1 2-1 0 0,-6 3 420 0 0,-26 13-3329 0 0,3 6-3642 0 0,33-14-4401 0 0</inkml:trace>
  <inkml:trace contextRef="#ctx0" brushRef="#br0" timeOffset="367.45">0 409 8362 0 0,'0'0'2179'0'0,"0"0"-440"0"0,0 0-224 0 0,0 0 20 0 0,0 0-55 0 0,0 0-206 0 0,0 0-355 0 0,0 0-352 0 0,0 0-177 0 0,0 0-23 0 0,0 0 92 0 0,0 0 102 0 0,0 0 17 0 0,28-13-8 0 0,89-42-29 0 0,-69 31 57 0 0,0 3 0 0 0,2 1 0 0 0,0 3 0 0 0,42-9-598 0 0,-88 24 25 0 0,-1 1 1 0 0,1 0-1 0 0,-1 0 0 0 0,1 0 0 0 0,-1 0 0 0 0,1 0 1 0 0,0 1-1 0 0,-1 0 0 0 0,1-1 0 0 0,0 1 0 0 0,-1 1 1 0 0,1-1-1 0 0,0 0 0 0 0,-1 1 0 0 0,1 0 0 0 0,-1 0 1 0 0,1 0-1 0 0,-1 0 0 0 0,1 1 0 0 0,-1-1 1 0 0,0 1-1 0 0,1 0 0 0 0,-1 0 0 0 0,0 0 0 0 0,0 0 1 0 0,-1 1-1 0 0,1-1 0 0 0,0 1 0 0 0,-1 0 0 0 0,0-1 1 0 0,3 4-26 0 0,36 97 834 0 0,-41-102-828 0 0,0 1-1 0 0,1 0 0 0 0,-1 0 1 0 0,1-1-1 0 0,0 1 0 0 0,-1-1 1 0 0,1 1-1 0 0,0 0 0 0 0,0-1 1 0 0,0 0-1 0 0,0 1 0 0 0,0-1 0 0 0,1 1 1 0 0,-1-1-1 0 0,0 0 0 0 0,1 0 1 0 0,-1 0-1 0 0,0 0 0 0 0,1 0 1 0 0,-1 0-1 0 0,1 0 0 0 0,0 0 0 0 0,-1-1 1 0 0,1 1-1 0 0,0-1 0 0 0,-1 1 1 0 0,1-1-1 0 0,0 0 0 0 0,0 1 1 0 0,-1-1-1 0 0,1 0 0 0 0,0 0 1 0 0,0 0-1 0 0,-1 0 0 0 0,1-1 0 0 0,0 1 1 0 0,0 0-1 0 0,-1-1 0 0 0,1 1 1 0 0,0-1-1 0 0,-1 0 0 0 0,1 1 1 0 0,-1-1-1 0 0,1 0 0 0 0,0 0 1 0 0,-1 0-1 0 0,0 0 0 0 0,1 0 0 0 0,0-1-4 0 0,22-39-2478 0 0,-10-28-6822 0 0,-14 61-2261 0 0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4193 0 0,'0'0'3018'0'0,"0"0"-1370"0"0,0 0-410 0 0,0 0 199 0 0,0 0 228 0 0,0 0 27 0 0,0 0-173 0 0,0 0-264 0 0,0 0-207 0 0,0 0-123 0 0,0 0-97 0 0,0 0-101 0 0,0 0-69 0 0,27-12-27 0 0,82-41-56 0 0,-97 48-416 0 0,0-1 0 0 0,-1-1 0 0 0,1 0 0 0 0,-1-1 0 0 0,-1 0 1 0 0,1-1-1 0 0,-2 0 0 0 0,1 0 0 0 0,0-3-159 0 0,19-17 362 0 0,79-87 286 0 0,-107 115-672 0 0,1 42-163 0 0,-3 41 386 0 0,0-61-196 0 0,0-1 1 0 0,2 1 0 0 0,0 0 0 0 0,1-1 0 0 0,1 0 0 0 0,1 1-1 0 0,5 14-3 0 0,24 19-861 0 0,-19-38-2010 0 0,2-1-3799 0 0,-8-8-4848 0 0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1 363 6545 0 0,'0'0'1639'0'0,"0"0"-736"0"0,0 0-257 0 0,0 0 125 0 0,0 0 227 0 0,0 0 104 0 0,0 0-115 0 0,0 0-228 0 0,0 0-170 0 0,0 0-59 0 0,0 0 0 0 0,0 0 20 0 0,15 11 10 0 0,50 35 5 0 0,-5-26 809 0 0,-46-20-1030 0 0,9 1 28 0 0,1-1 0 0 0,0-1 0 0 0,-1-1 0 0 0,0-1 0 0 0,1-1 0 0 0,-1-1 0 0 0,-1-2 0 0 0,1 0 0 0 0,-1-1 0 0 0,0-1 0 0 0,14-8-372 0 0,-18 6 139 0 0,-1-1 0 0 0,-1 0 1 0 0,1-1-1 0 0,-2-1 0 0 0,0-1 0 0 0,-1 0 1 0 0,0 0-1 0 0,-1-2 0 0 0,-1 0-139 0 0,-5 8 41 0 0,-1 0 0 0 0,0-1 0 0 0,0 0 0 0 0,-1 0 0 0 0,-1 0 0 0 0,0 0 0 0 0,0-1 0 0 0,-1 0 0 0 0,0 0 0 0 0,0 0 0 0 0,-2 0 0 0 0,1 0 0 0 0,-1-1 0 0 0,-1 1 0 0 0,0 0-1 0 0,-1 0 1 0 0,0-4-41 0 0,-2 12-17 0 0,1 0 0 0 0,-1 0 0 0 0,1-1-1 0 0,-1 2 1 0 0,0-1 0 0 0,0 0-1 0 0,0 0 1 0 0,0 1 0 0 0,-1 0-1 0 0,1 0 1 0 0,-1 0 0 0 0,0 0 0 0 0,1 0-1 0 0,-1 1 1 0 0,0-1 0 0 0,0 1-1 0 0,0 0 1 0 0,0 1 0 0 0,0-1 0 0 0,0 1-1 0 0,0-1 1 0 0,0 1 0 0 0,0 0-1 0 0,0 1 1 0 0,0-1 0 0 0,0 1-1 0 0,0-1 1 0 0,0 1 0 0 0,0 0 0 0 0,0 1-1 0 0,0-1 1 0 0,-2 2 17 0 0,-28 11-122 0 0,1 2-1 0 0,0 1 1 0 0,2 1 0 0 0,0 2 0 0 0,1 1-1 0 0,-23 20 123 0 0,22-16-40 0 0,0 0-1 0 0,2 2 0 0 0,1 2 0 0 0,1 0 1 0 0,2 1-1 0 0,1 2 0 0 0,1 2 41 0 0,18-29 7 0 0,0 0-1 0 0,1 0 1 0 0,0 1-1 0 0,0 0 1 0 0,1 0-1 0 0,0 0 1 0 0,0 0 0 0 0,0 0-1 0 0,1 1 1 0 0,0-1-1 0 0,0 1 1 0 0,0 0-1 0 0,1-1 1 0 0,0 1-1 0 0,1 0 1 0 0,-1 0-1 0 0,1 0 1 0 0,0 0 0 0 0,1-1-1 0 0,0 1 1 0 0,0 0-1 0 0,0 0 1 0 0,1-1-1 0 0,0 1 1 0 0,1-1-1 0 0,-1 1 1 0 0,1-1 0 0 0,0 0-1 0 0,1 0 1 0 0,-1 0-1 0 0,1-1 1 0 0,0 1-1 0 0,1-1 1 0 0,4 5-7 0 0,14 2 117 0 0,1-2 0 0 0,0 0 1 0 0,1-1-1 0 0,0-1 0 0 0,0-2 0 0 0,1-1 1 0 0,-1 0-1 0 0,1-2 0 0 0,0-1 0 0 0,1-1 1 0 0,-1-1-1 0 0,0-2 0 0 0,9-2-117 0 0,93-18-156 0 0,-122 14-825 0 0,-6 2-7188 0 0,0 3-3732 0 0</inkml:trace>
  <inkml:trace contextRef="#ctx0" brushRef="#br0" timeOffset="941.998">912 507 11915 0 0,'0'0'3331'0'0,"0"0"-1849"0"0,0 0-573 0 0,0 0 75 0 0,0 0 46 0 0,0 0-99 0 0,0 0-215 0 0,0 0-236 0 0,0 0-167 0 0,0 0-102 0 0,0 0-54 0 0,0 0-50 0 0,0 0-36 0 0,-20 28-11 0 0,-62 88-19 0 0,54-54 0 0 0,28-52-32 0 0,-1-4 5 0 0,0 0 0 0 0,1 0 1 0 0,0 1-1 0 0,0-1 0 0 0,0 0 1 0 0,1 0-1 0 0,0 0 0 0 0,0 0 0 0 0,1 0 1 0 0,-1 0-1 0 0,1-1 0 0 0,0 1 1 0 0,1 0-1 0 0,-1-1 0 0 0,1 1 1 0 0,1-1-1 0 0,-1 0 0 0 0,0 0 1 0 0,1 0-1 0 0,0-1 0 0 0,1 1 1 0 0,-1-1-1 0 0,0 0 0 0 0,1 0 1 0 0,0-1-1 0 0,0 1 0 0 0,0-1 1 0 0,1 0-1 0 0,-1 0 0 0 0,1-1 1 0 0,-1 0-1 0 0,1 0 0 0 0,0 0 1 0 0,0-1-1 0 0,1 1-14 0 0,6-1 127 0 0,0-1 1 0 0,0 0-1 0 0,0 0 1 0 0,-1-2-1 0 0,1 1 1 0 0,0-2-1 0 0,-1 0 1 0 0,1 0-1 0 0,-1-1 1 0 0,0 0-1 0 0,0-1 1 0 0,0-1-1 0 0,-1 0 1 0 0,0-1-1 0 0,0 1 0 0 0,-1-2 1 0 0,0 0-1 0 0,0 0 1 0 0,0-1-1 0 0,-1 0 1 0 0,-1-1-1 0 0,1 0 1 0 0,-2 0-1 0 0,1 0 1 0 0,-2-1-1 0 0,1-1 1 0 0,-1 1-1 0 0,-1-1 1 0 0,0 0-1 0 0,-1 0 1 0 0,3-12-129 0 0,-5 16-28 0 0,0-1-1 0 0,0 1 0 0 0,-1 0 0 0 0,-1-1 0 0 0,1 1 0 0 0,-1 0 0 0 0,-1-1 0 0 0,0 1 0 0 0,0-1 0 0 0,0 1 0 0 0,-1 0 0 0 0,0 0 0 0 0,-1 0 1 0 0,0 0-1 0 0,0 0 0 0 0,0 1 0 0 0,-1-1 0 0 0,-1 1 0 0 0,1 0 0 0 0,-1 0 0 0 0,0 0 0 0 0,0 1 0 0 0,-1 0 0 0 0,0 0 0 0 0,0 0 0 0 0,-1 1 1 0 0,1 0-1 0 0,-1 0 0 0 0,0 0 0 0 0,-1 1 0 0 0,1 0 0 0 0,-3 0 30 0 0,-67-13-2424 0 0,26 15-5250 0 0,32 2-4174 0 0</inkml:trace>
  <inkml:trace contextRef="#ctx0" brushRef="#br0" timeOffset="1254.033">818 654 14275 0 0,'0'0'1930'0'0,"0"0"-529"0"0,0 0-218 0 0,0 0-62 0 0,0 0-91 0 0,0 0-141 0 0,0 0-184 0 0,0 0-182 0 0,0 0-154 0 0,0 0-81 0 0,0 0-65 0 0,0 0-64 0 0,26-13-38 0 0,79-39-31 0 0,-105 51-84 0 0,1 0 0 0 0,0 0 0 0 0,0 0 0 0 0,0 0 0 0 0,0 0 0 0 0,0 0 0 0 0,0 0 0 0 0,0 0 0 0 0,0 0 0 0 0,0 0 0 0 0,0 0 0 0 0,1 1 1 0 0,-1-1-1 0 0,0 1 0 0 0,1-1 0 0 0,-1 1 0 0 0,0-1 0 0 0,1 1 0 0 0,-1 0 0 0 0,0-1 0 0 0,1 1 0 0 0,-1 0 0 0 0,1 0 0 0 0,-1 0 1 0 0,1 0-1 0 0,-1 0 0 0 0,0 0 0 0 0,1 1 0 0 0,-1-1 0 0 0,1 0 0 0 0,-1 1 0 0 0,0-1 0 0 0,0 1 0 0 0,1 0 0 0 0,-1-1 0 0 0,0 1 0 0 0,0 0 1 0 0,1 0-1 0 0,-1-1 0 0 0,0 1 0 0 0,1 1-6 0 0,1 3 47 0 0,19 34 166 0 0,-21-35-205 0 0,1-1 0 0 0,-1 1 0 0 0,1-1 0 0 0,-1 1 0 0 0,1-1 0 0 0,0 1 0 0 0,1-1 0 0 0,-1 0 0 0 0,0 0 0 0 0,1 0 0 0 0,0-1 0 0 0,0 1 0 0 0,0 0 0 0 0,0-1 0 0 0,0 0 0 0 0,0 0 0 0 0,0 0 0 0 0,1 0 0 0 0,-1 0 0 0 0,1-1 0 0 0,1 1-8 0 0,112 5 649 0 0,-66-32-284 0 0,-50 19-2853 0 0,-1 4-3182 0 0,0 2-6113 0 0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0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639 498 4473 0 0,'0'0'1350'0'0,"0"0"-366"0"0,0 0-49 0 0,0 0 268 0 0,0 0 324 0 0,0 0 125 0 0,0 0-129 0 0,0 0-321 0 0,0 0-330 0 0,0 0-222 0 0,0 0-129 0 0,-4-3-28 0 0,-45-17 2729 0 0,7 2-1560 0 0,19 13-1421 0 0,1 0 1 0 0,-1 1-1 0 0,0 1 1 0 0,0 2-1 0 0,0 0 1 0 0,0 1-1 0 0,0 2 1 0 0,0 0-1 0 0,0 1 1 0 0,-17 6-242 0 0,21-5 103 0 0,0 2 0 0 0,0 0 0 0 0,0 2 0 0 0,1 0 0 0 0,0 1 0 0 0,0 0 0 0 0,1 2 0 0 0,-15 12-103 0 0,31-21 2 0 0,0 0-1 0 0,0 1 1 0 0,0-1-1 0 0,1 1 0 0 0,-1-1 1 0 0,1 1-1 0 0,0-1 1 0 0,-1 1-1 0 0,1-1 1 0 0,0 1-1 0 0,1-1 1 0 0,-1 1-1 0 0,0-1 1 0 0,1 1-1 0 0,-1-1 1 0 0,1 1-1 0 0,0-1 0 0 0,0 0 1 0 0,0 1-1 0 0,0-1 1 0 0,0 0-1 0 0,0 0 1 0 0,1 0-1 0 0,-1 0 1 0 0,1 0-1 0 0,-1 0 1 0 0,1 0-1 0 0,0 0 1 0 0,0 0-1 0 0,0-1 0 0 0,0 1 1 0 0,0-1-1 0 0,0 1 1 0 0,0-1-1 0 0,1 0 1 0 0,-1 0-1 0 0,0 0 1 0 0,1 0-1 0 0,-1-1 1 0 0,0 1-1 0 0,3 0-1 0 0,117 30 308 0 0,-25-11-132 0 0,-96-20-168 0 0,0 0-1 0 0,0 0 1 0 0,0 0-1 0 0,0 0 1 0 0,0 0 0 0 0,0 0-1 0 0,0 1 1 0 0,0-1-1 0 0,0 0 1 0 0,0 0-1 0 0,0 1 1 0 0,0-1 0 0 0,0 1-1 0 0,0-1 1 0 0,0 1-1 0 0,-1-1 1 0 0,1 1-1 0 0,0-1 1 0 0,0 1 0 0 0,0 0-1 0 0,-1 0 1 0 0,1-1-1 0 0,0 1 1 0 0,-1 0-1 0 0,1 0 1 0 0,-1 0 0 0 0,1 0-1 0 0,-1-1 1 0 0,1 1-1 0 0,-1 0 1 0 0,1 0-1 0 0,-1 0 1 0 0,0 0-1 0 0,0 0 1 0 0,1 0 0 0 0,-1 0-1 0 0,0 0 1 0 0,0 0-1 0 0,0 0 1 0 0,0 0-1 0 0,0 0 1 0 0,-1 1 0 0 0,1-1-1 0 0,0 0 1 0 0,0 0-1 0 0,-1-1 1 0 0,1 1-1 0 0,0 0 1 0 0,-1 0 0 0 0,1 0-1 0 0,-1 0 1 0 0,1 0-8 0 0,-252 151 552 0 0,143-58-591 0 0,107-92 42 0 0,0-1 0 0 0,1 1 0 0 0,-1 0 0 0 0,1-1-1 0 0,-1 1 1 0 0,1 0 0 0 0,0 0 0 0 0,-1 0 0 0 0,1 0 0 0 0,0 0 0 0 0,0 0 0 0 0,1 1-1 0 0,-1-1 1 0 0,0 0 0 0 0,1 0 0 0 0,-1 1 0 0 0,1-1 0 0 0,0 0 0 0 0,-1 1-1 0 0,1-1 1 0 0,1 0 0 0 0,-1 1 0 0 0,0-1 0 0 0,0 0 0 0 0,1 1 0 0 0,-1-1 0 0 0,1 0-1 0 0,0 0 1 0 0,0 0 0 0 0,0 1 0 0 0,0-1 0 0 0,0 0 0 0 0,0 0 0 0 0,0 0-1 0 0,1 0 1 0 0,-1-1 0 0 0,1 1 0 0 0,0 0 0 0 0,-1-1 0 0 0,2 2-3 0 0,11 4 65 0 0,0-1 0 0 0,0 0-1 0 0,0-1 1 0 0,1-1 0 0 0,-1 0 0 0 0,1-1 0 0 0,0 0 0 0 0,0-1 0 0 0,1-1-1 0 0,-1-1 1 0 0,14-1-65 0 0,-17 1 6 0 0,-1 1-30 0 0,0-1 1 0 0,-1 0-1 0 0,1-1 1 0 0,0 0-1 0 0,-1 0 1 0 0,1-1-1 0 0,-1-1 1 0 0,0 0-1 0 0,0 0 1 0 0,2-2 23 0 0,5-24-2605 0 0,-16 6-4549 0 0,-1 20 5464 0 0,0-5-8538 0 0</inkml:trace>
  <inkml:trace contextRef="#ctx0" brushRef="#br0" timeOffset="568.354">428 1 11578 0 0,'0'0'1595'0'0,"0"0"-660"0"0,0 0-384 0 0,0 0 52 0 0,0 0 264 0 0,0 0 246 0 0,0 0 98 0 0,0 0-34 0 0,0 0-133 0 0,0 0-179 0 0,0 0-115 0 0,0 0-85 0 0,-1 19-89 0 0,-5 117 906 0 0,-29 144 765 0 0,-4 43-1691 0 0,-88 155-326 0 0,77-315-181 0 0,35-112-54 0 0,-5 12-1 0 0,29-88-1767 0 0,-1 2-5708 0 0,-5 16-4266 0 0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1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472 506 5249 0 0,'0'0'1467'0'0,"0"0"-149"0"0,0 0-30 0 0,0 0 47 0 0,0 0 59 0 0,0 0-46 0 0,0 0-152 0 0,0 0-186 0 0,0 0-191 0 0,0 0-203 0 0,-34 4-162 0 0,-102 13-98 0 0,68 10 57 0 0,60-20-331 0 0,0-1-21 0 0,1-1-1 0 0,-1 2 1 0 0,2-1-1 0 0,-1 1 1 0 0,1 0-1 0 0,-1 0 1 0 0,2 0-1 0 0,-1 1 1 0 0,1 0 0 0 0,1 0-1 0 0,-1 0 1 0 0,1 1-1 0 0,1 0 1 0 0,-1-1-1 0 0,2 1 1 0 0,-1 1-1 0 0,1-1 1 0 0,1 0-1 0 0,-1 0 1 0 0,2 1-1 0 0,-1-1 1 0 0,1 1-1 0 0,1-1 1 0 0,-1 0-1 0 0,2 1 1 0 0,0 1-61 0 0,1-5 102 0 0,1-1 0 0 0,1 0 0 0 0,-1 0 0 0 0,1-1 1 0 0,0 1-1 0 0,0-1 0 0 0,0 0 0 0 0,0 0 0 0 0,1-1 0 0 0,0 1 0 0 0,-1-1 1 0 0,1 0-1 0 0,0-1 0 0 0,1 0 0 0 0,-1 0 0 0 0,0 0 0 0 0,1-1 0 0 0,-1 1 0 0 0,1-2 1 0 0,-1 1-1 0 0,1-1 0 0 0,-1 0 0 0 0,1 0 0 0 0,-1-1 0 0 0,1 1 0 0 0,-1-2 1 0 0,1 1-1 0 0,-1-1 0 0 0,0 0 0 0 0,1 0 0 0 0,-1 0 0 0 0,0-1 0 0 0,-1 0 1 0 0,1-1-1 0 0,0 1 0 0 0,-1-1 0 0 0,0 0 0 0 0,0 0 0 0 0,0 0 0 0 0,0-1 0 0 0,1-2-102 0 0,22-21 7 0 0,-1-2-1 0 0,-1-1 0 0 0,-2 0 1 0 0,-1-2-1 0 0,-2-1 0 0 0,-1-1 1 0 0,-1-1-1 0 0,-2 0 0 0 0,-2-1 0 0 0,-1-1 1 0 0,-2 0-1 0 0,-2-1 0 0 0,-2 0 1 0 0,-1-1-1 0 0,-2 0 0 0 0,-1 0 1 0 0,-3 0-1 0 0,-2-34-6 0 0,1 71-36 0 0,1 1 1 0 0,-1-1 0 0 0,0 0-1 0 0,0 0 1 0 0,0 0-1 0 0,0 0 1 0 0,0 1 0 0 0,-1-1-1 0 0,1 0 1 0 0,-1 0 0 0 0,0 0-1 0 0,0 1 1 0 0,0-1-1 0 0,0 0 1 0 0,0 1 0 0 0,-1-1-1 0 0,1 1 1 0 0,-1 0-1 0 0,1-1 1 0 0,-1 1 0 0 0,0 0-1 0 0,0 0 1 0 0,0 0-1 0 0,0 0 1 0 0,0 0 0 0 0,-1 1-1 0 0,1-1 1 0 0,-1 1-1 0 0,1-1 1 0 0,-1 1 0 0 0,1 0-1 0 0,-1 0 1 0 0,0 0-1 0 0,1 0 1 0 0,-1 0 0 0 0,0 1-1 0 0,0-1 1 0 0,0 1 0 0 0,1 0-1 0 0,-1 0 1 0 0,0 0-1 0 0,0 0 1 0 0,0 1 0 0 0,0-1-1 0 0,1 1 1 0 0,-1-1-1 0 0,0 1 1 0 0,0 0 0 0 0,1 0-1 0 0,-1 0 36 0 0,-10 10-14 0 0,1 0 0 0 0,1 1 0 0 0,0 0 0 0 0,0 1-1 0 0,1 1 1 0 0,1-1 0 0 0,0 1 0 0 0,1 1 0 0 0,0 0 0 0 0,1 0 0 0 0,1 0-1 0 0,1 1 1 0 0,0-1 0 0 0,1 2 0 0 0,-1 6 14 0 0,2-8 71 0 0,0-1-1 0 0,1 1 1 0 0,1 0 0 0 0,1 0-1 0 0,0 0 1 0 0,1 0-1 0 0,0 0 1 0 0,1 0 0 0 0,1 0-1 0 0,0-1 1 0 0,1 1 0 0 0,1-1-1 0 0,0 0 1 0 0,1 0-1 0 0,0-1 1 0 0,1 1 0 0 0,1-1-1 0 0,0-1 1 0 0,1 0 0 0 0,0 0-1 0 0,1 0 1 0 0,0-1-1 0 0,10 7-70 0 0,177 127 803 0 0,-187-136-1125 0 0,4 4 36 0 0,-9-11-3801 0 0,0-1-3615 0 0,-3-1-3790 0 0</inkml:trace>
  <inkml:trace contextRef="#ctx0" brushRef="#br0" timeOffset="313.16">0 948 7762 0 0,'0'0'1623'0'0,"0"0"-164"0"0,0 0 125 0 0,0 0 208 0 0,0 0 59 0 0,0 0-109 0 0,0 0-222 0 0,39 3-267 0 0,124 10-254 0 0,119 0 1304 0 0,21-13-2895 0 0,-256-4-1008 0 0,-28 0-1789 0 0,-6 2-1535 0 0,-4 1-6299 0 0</inkml:trace>
  <inkml:trace contextRef="#ctx0" brushRef="#br0" timeOffset="888.531">352 1287 10826 0 0,'0'0'1753'0'0,"0"0"-312"0"0,0 0-147 0 0,0 0 18 0 0,0 0-88 0 0,0 0-199 0 0,0 0-272 0 0,0 0-234 0 0,0 0-158 0 0,0 0-99 0 0,0 0-73 0 0,-32 3-67 0 0,-99 15-34 0 0,129-19-84 0 0,-1 1 0 0 0,0 0 0 0 0,0 1 0 0 0,0-1-1 0 0,0 0 1 0 0,1 1 0 0 0,-1-1 0 0 0,0 1 0 0 0,1 0 0 0 0,-1 0 0 0 0,0 0 0 0 0,1 1 0 0 0,-1-1 0 0 0,1 0 0 0 0,-1 1 0 0 0,1 0 0 0 0,0-1 0 0 0,0 1 0 0 0,0 0 0 0 0,0 0 0 0 0,0 0 0 0 0,0 1 0 0 0,0 0-4 0 0,-4 6 17 0 0,-5 3-11 0 0,1 0 0 0 0,0 1 0 0 0,1 0 0 0 0,1 0 1 0 0,0 1-1 0 0,1 0 0 0 0,0 1 0 0 0,1 0 0 0 0,1-1 1 0 0,0 2-1 0 0,1-1 0 0 0,1 1 0 0 0,0-1 0 0 0,1 1 0 0 0,1 0 1 0 0,0 0-1 0 0,2 11-6 0 0,0-23 34 0 0,-1 0 1 0 0,1-1-1 0 0,0 1 1 0 0,1-1 0 0 0,-1 1-1 0 0,0-1 1 0 0,1 0-1 0 0,0 0 1 0 0,0 1-1 0 0,0-1 1 0 0,0-1-1 0 0,1 1 1 0 0,-1 0-1 0 0,1 0 1 0 0,-1-1-1 0 0,1 1 1 0 0,0-1-1 0 0,0 0 1 0 0,0 0-1 0 0,0 0 1 0 0,1 0-1 0 0,-1-1 1 0 0,0 1-1 0 0,1-1 1 0 0,-1 0-1 0 0,1 0 1 0 0,-1 0-1 0 0,1-1 1 0 0,0 1 0 0 0,-1-1-1 0 0,1 0-34 0 0,8 2 193 0 0,-1-1 0 0 0,1-1 0 0 0,0 0 0 0 0,-1 0-1 0 0,1-1 1 0 0,0-1 0 0 0,-1 0 0 0 0,1 0 0 0 0,2-2-193 0 0,10-7 124 0 0,-1-1 0 0 0,0-1 0 0 0,0 0 1 0 0,-2-2-1 0 0,1-1 0 0 0,-2 0 0 0 0,0-2 0 0 0,-2 0 1 0 0,0-1-1 0 0,0-1 0 0 0,-2 0 0 0 0,-1-2 0 0 0,0 0 1 0 0,-2 0-1 0 0,8-17-124 0 0,-9 15 6 0 0,-1-1 1 0 0,-1-1 0 0 0,-1 0-1 0 0,-2-1 1 0 0,0 0-1 0 0,-2 0 1 0 0,0 0-1 0 0,-2 0 1 0 0,-2-1-1 0 0,0-8-6 0 0,-1 26-12 0 0,-1 0 0 0 0,-1 0 0 0 0,1 0 0 0 0,-2 0 0 0 0,1 1 0 0 0,-1-1 0 0 0,-1 1 0 0 0,1-1 0 0 0,-2 1 0 0 0,1 0-1 0 0,-3-2 13 0 0,5 8-17 0 0,0-1-1 0 0,0 1 0 0 0,0 0 0 0 0,0 1 1 0 0,0-1-1 0 0,-1 0 0 0 0,1 1 0 0 0,-1-1 1 0 0,0 1-1 0 0,0 0 0 0 0,0 0 0 0 0,0 0 0 0 0,0 0 1 0 0,0 0-1 0 0,-1 1 0 0 0,1-1 0 0 0,-1 1 1 0 0,1 0-1 0 0,-1 0 0 0 0,1 0 0 0 0,-1 1 0 0 0,1-1 1 0 0,-1 1-1 0 0,0 0 0 0 0,1 0 0 0 0,-1 0 1 0 0,0 1-1 0 0,1-1 0 0 0,-1 1 0 0 0,1 0 1 0 0,-1 0-1 0 0,0 0 18 0 0,-4 4-31 0 0,0 1 1 0 0,0 0-1 0 0,1 0 0 0 0,0 1 1 0 0,0 0-1 0 0,0 0 1 0 0,1 0-1 0 0,0 1 0 0 0,1 0 1 0 0,0 0-1 0 0,0 0 1 0 0,1 1-1 0 0,0 0 0 0 0,0 0 1 0 0,1 0-1 0 0,0 0 31 0 0,-9 24-9 0 0,2 0-1 0 0,2 1 1 0 0,1 0-1 0 0,1 0 1 0 0,2 0-1 0 0,1 1 1 0 0,3 33 9 0 0,2-49 15 0 0,0 0 1 0 0,2 0 0 0 0,1 0 0 0 0,0-1 0 0 0,1 1 0 0 0,1-1 0 0 0,0-1-1 0 0,2 1 1 0 0,6 9-16 0 0,-8-14 12 0 0,46 63 293 0 0,-15-54-1305 0 0,3-35-3866 0 0,-30 3 784 0 0,-2 2-2794 0 0,-2 0-1618 0 0</inkml:trace>
  <inkml:trace contextRef="#ctx0" brushRef="#br0" timeOffset="1252.532">906 1047 17308 0 0,'0'0'796'0'0,"0"0"-301"0"0,0 0-33 0 0,0 0 157 0 0,0 0 119 0 0,0 0 27 0 0,0 0-54 0 0,0 0-67 0 0,-14 34-122 0 0,-45 107-84 0 0,-17 49 495 0 0,66-166-917 0 0,1 0 0 0 0,1 0 0 0 0,1 1 0 0 0,2-1 0 0 0,0 1 0 0 0,1 1 0 0 0,2-1 0 0 0,0 2-16 0 0,2-25-3 0 0,0 0 1 0 0,1 0 0 0 0,-1-1-1 0 0,0 1 1 0 0,1 0 0 0 0,-1 0-1 0 0,1 0 1 0 0,-1 0 0 0 0,1-1-1 0 0,0 1 1 0 0,0 0 0 0 0,-1-1-1 0 0,1 1 1 0 0,1 0 0 0 0,-1-1-1 0 0,0 1 1 0 0,0-1 0 0 0,0 0-1 0 0,1 1 1 0 0,-1-1 0 0 0,1 0-1 0 0,-1 0 1 0 0,1 0 0 0 0,0 0-1 0 0,-1 0 1 0 0,1 0 0 0 0,0 0-1 0 0,0-1 1 0 0,-1 1 0 0 0,1 0-1 0 0,0-1 1 0 0,0 0 0 0 0,0 1-1 0 0,0-1 1 0 0,0 0 0 0 0,-1 0-1 0 0,1 0 1 0 0,1 0 2 0 0,72-15 157 0 0,19-40-132 0 0,-92 53-97 0 0,20-22-812 0 0,-29 5-4041 0 0,-7 8-4176 0 0,11 8-569 0 0</inkml:trace>
  <inkml:trace contextRef="#ctx0" brushRef="#br0" timeOffset="1503.081">573 1338 11811 0 0,'0'0'1414'0'0,"0"0"-304"0"0,0 0 33 0 0,0 0 160 0 0,0 0 17 0 0,0 0-121 0 0,0 0-177 0 0,0 0-158 0 0,0 0-119 0 0,34-3-113 0 0,107-13-139 0 0,21 9-537 0 0,-115 7-9401 0 0,-41 0-2114 0 0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7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5641 0 0,'0'0'2034'0'0,"0"0"-326"0"0,0 0-106 0 0,0 0 53 0 0,0 0-12 0 0,0 0-243 0 0,0 0-325 0 0,0 0-312 0 0,0 0-229 0 0,0 0-58 0 0,0 0 37 0 0,0 0 89 0 0,12-2 883 0 0,-1-4-985 0 0,-1-1 0 0 0,0 0-1 0 0,0 0 1 0 0,0-1-1 0 0,-1-1 1 0 0,0 0 0 0 0,-1 0-1 0 0,0-1 1 0 0,0 0 0 0 0,3-6-500 0 0,15-17 459 0 0,121-125 325 0 0,-93 114-694 0 0,-53 45-94 0 0,1 0 0 0 0,-1 0 1 0 0,1 1-1 0 0,-1-1 0 0 0,0 0 1 0 0,1 1-1 0 0,-1-1 0 0 0,0 0 1 0 0,0 1-1 0 0,0-1 1 0 0,0 1-1 0 0,-1 0 0 0 0,1-1 1 0 0,0 1-1 0 0,0 0 0 0 0,-1-1 1 0 0,1 1-1 0 0,-1 0 0 0 0,0 0 1 0 0,0 0-1 0 0,1-1 1 0 0,-1 1-1 0 0,0 0 0 0 0,-1 0 1 0 0,1 0-1 0 0,0 1 4 0 0,0 4-1 0 0,6 38 84 0 0,-5-35-60 0 0,0 0 1 0 0,0 1-1 0 0,1-1 0 0 0,0 0 1 0 0,0 0-1 0 0,1 0 1 0 0,1 0-1 0 0,0-1 0 0 0,0 1 1 0 0,1-1-1 0 0,0 0 1 0 0,4 4-24 0 0,46 43-530 0 0,-24-21-3766 0 0,-17-19-3034 0 0,-8-8-4370 0 0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13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177 409 11130 0 0,'0'0'1293'0'0,"0"0"-349"0"0,0 0 40 0 0,0 0 258 0 0,0 0 169 0 0,0 0-2 0 0,0 0-152 0 0,0 0-181 0 0,0 0-164 0 0,0 0-147 0 0,0 0-91 0 0,32 8-75 0 0,100 20-62 0 0,-52-29 294 0 0,-66-4-655 0 0,4 1-76 0 0,-1-1 1 0 0,0-1-1 0 0,0 0 1 0 0,-1-1-1 0 0,1-1 0 0 0,-2-1 1 0 0,1 0-1 0 0,-1-1 1 0 0,0 0-1 0 0,-1-2 0 0 0,-1 1 1 0 0,0-2-1 0 0,0 0 1 0 0,-1 0-1 0 0,-1-1 0 0 0,0 0 1 0 0,-1-1-1 0 0,0-1 1 0 0,-2 1-1 0 0,0-1 0 0 0,0-1-99 0 0,-7 14-15 0 0,0 0 0 0 0,0 0 0 0 0,0 0 0 0 0,-1-1 0 0 0,1 1 1 0 0,-1 0-1 0 0,0 0 0 0 0,0 0 0 0 0,0 0 0 0 0,0-1 1 0 0,0 1-1 0 0,-1 0 0 0 0,1 0 0 0 0,-1 0 0 0 0,0 0 1 0 0,0 0-1 0 0,0 0 0 0 0,-1 0 0 0 0,1 0 0 0 0,0 0 0 0 0,-1 1 1 0 0,0-1-1 0 0,0 1 0 0 0,0-1 0 0 0,0 1 0 0 0,0-1 1 0 0,0 1-1 0 0,-1 0 0 0 0,1 0 0 0 0,-1 0 0 0 0,0 1 1 0 0,1-1-1 0 0,-1 0 0 0 0,0 1 0 0 0,0 0 0 0 0,0 0 0 0 0,0 0 1 0 0,-1 0 13 0 0,-124-15-946 0 0,103 19 875 0 0,0 2 0 0 0,1 0 0 0 0,0 1 1 0 0,0 2-1 0 0,0 0 0 0 0,1 2 1 0 0,0 0-1 0 0,1 2 0 0 0,0 0 1 0 0,-15 12 70 0 0,14-8-2 0 0,0 1 0 0 0,0 1 0 0 0,2 1 0 0 0,0 1 0 0 0,2 0 1 0 0,0 2-1 0 0,1 0 0 0 0,1 1 0 0 0,1 1 0 0 0,1 0 0 0 0,2 1 1 0 0,0 1-1 0 0,-6 19 2 0 0,16-38 33 0 0,0 0 1 0 0,1 0 0 0 0,-1 1 0 0 0,1-1-1 0 0,1 1 1 0 0,0-1 0 0 0,0 1-1 0 0,0 0 1 0 0,1 0 0 0 0,0-1 0 0 0,0 1-1 0 0,1 0 1 0 0,0 0 0 0 0,0-1-1 0 0,1 1 1 0 0,0-1 0 0 0,1 1 0 0 0,-1-1-1 0 0,1 0 1 0 0,1 0 0 0 0,-1 0-1 0 0,1 0 1 0 0,0-1 0 0 0,1 1 0 0 0,0-1-1 0 0,0 0 1 0 0,0-1 0 0 0,1 1-1 0 0,-1-1 1 0 0,1 0 0 0 0,1 0 0 0 0,1 0-34 0 0,18 7 186 0 0,0-2 1 0 0,0-1-1 0 0,1-1 1 0 0,1-2 0 0 0,-1 0-1 0 0,1-2 1 0 0,0-1-1 0 0,0-1 1 0 0,0-1 0 0 0,0-2-1 0 0,0 0 1 0 0,5-3-187 0 0,-31 4 12 0 0,35-2 130 0 0,-1-1 0 0 0,0-2-1 0 0,1-1 1 0 0,-2-2 0 0 0,32-12-142 0 0,-59 5-1547 0 0,-23 8-6863 0 0,10 4-3938 0 0</inkml:trace>
  <inkml:trace contextRef="#ctx0" brushRef="#br0" timeOffset="2952.403">947 693 1808 0 0,'0'0'3157'0'0,"0"0"-1599"0"0,0 0-397 0 0,0 0 264 0 0,0 0 242 0 0,0 0 66 0 0,0 0-168 0 0,0 0-342 0 0,0 0-301 0 0,0 0-192 0 0,0 0-91 0 0,0 0-12 0 0,0 0 14 0 0,3-11 1766 0 0,-67 40-932 0 0,57-25-1410 0 0,0-1 0 0 0,0 1 0 0 0,1 1 0 0 0,-1-1 0 0 0,1 1 0 0 0,0 0 0 0 0,1 0 0 0 0,-1 1 0 0 0,1 0 0 0 0,0 0 0 0 0,0 0 0 0 0,1 1 0 0 0,0-1 0 0 0,0 1 0 0 0,1 0 0 0 0,-1 0 0 0 0,2 0 0 0 0,-1 1 0 0 0,1-1 0 0 0,0 1 0 0 0,0-1 0 0 0,1 1 1 0 0,0 0-1 0 0,1 0 0 0 0,-1-1 0 0 0,1 1 0 0 0,1 0 0 0 0,1 7-65 0 0,-1-11 47 0 0,1 0 1 0 0,0 0-1 0 0,0 0 1 0 0,0 0-1 0 0,1 0 1 0 0,-1-1-1 0 0,1 1 1 0 0,0-1-1 0 0,0 1 1 0 0,0-1-1 0 0,1 0 1 0 0,-1 0-1 0 0,1-1 1 0 0,0 1-1 0 0,-1-1 1 0 0,1 1-1 0 0,0-1 1 0 0,0 0-1 0 0,1-1 1 0 0,-1 1 0 0 0,0-1-1 0 0,0 0 1 0 0,1 0-1 0 0,-1 0 1 0 0,1 0-1 0 0,-1-1 1 0 0,1 0-1 0 0,-1 0 1 0 0,1 0-1 0 0,3-1-47 0 0,135-34 1315 0 0,-127 28-1203 0 0,0 0-1 0 0,-1-2 0 0 0,0 1 1 0 0,0-2-1 0 0,-1 0 1 0 0,0 0-1 0 0,-1-2 1 0 0,0 1-1 0 0,-1-2 1 0 0,1-2-112 0 0,-7 9 7 0 0,-1-1 1 0 0,0 1 0 0 0,0-1-1 0 0,-1-1 1 0 0,0 1 0 0 0,0 0 0 0 0,-1-1-1 0 0,0 0 1 0 0,0 0 0 0 0,-1 0-1 0 0,0 0 1 0 0,0 0 0 0 0,-1 0-1 0 0,0 0 1 0 0,-1-1 0 0 0,0 1 0 0 0,0 0-1 0 0,0-1 1 0 0,-1 1 0 0 0,-1 0-1 0 0,-1-8-7 0 0,1 11-53 0 0,1 0 0 0 0,-1 0 0 0 0,-1 0 0 0 0,1 1 0 0 0,-1-1 0 0 0,1 0 0 0 0,-1 1 0 0 0,-1 0 0 0 0,1 0 0 0 0,0 0 0 0 0,-1 0 0 0 0,0 0 0 0 0,0 1 0 0 0,0 0 0 0 0,-1 0 0 0 0,1 0 0 0 0,-1 0 0 0 0,1 1 0 0 0,-1-1 0 0 0,0 1 0 0 0,0 0 0 0 0,0 1 0 0 0,0-1 0 0 0,0 1 0 0 0,0 0 0 0 0,-1 0 0 0 0,1 1 0 0 0,-4-1 53 0 0,-4 1-534 0 0,-1 0-1 0 0,1 1 1 0 0,-1 1-1 0 0,1 0 1 0 0,-1 0 0 0 0,1 1-1 0 0,0 1 1 0 0,0 0 0 0 0,1 1-1 0 0,-10 5 535 0 0,13-5-827 0 0,-18 9-2845 0 0,9-3-2327 0 0,2 3-5250 0 0</inkml:trace>
  <inkml:trace contextRef="#ctx0" brushRef="#br0" timeOffset="3311.437">827 807 4833 0 0,'0'0'2933'0'0,"0"0"-1026"0"0,0 0-306 0 0,0 0 46 0 0,0 0-25 0 0,0 0-182 0 0,0 0-209 0 0,0 0-170 0 0,0 0-107 0 0,0 0-56 0 0,0 0-81 0 0,0 0-107 0 0,0 0-86 0 0,11-6-50 0 0,89-54 1562 0 0,-21 30-1161 0 0,-60 82-807 0 0,-15-32-80 0 0,-4-17-77 0 0,0 0 0 0 0,0 0 1 0 0,0 0-1 0 0,1 0 0 0 0,-1 0 0 0 0,1 0 0 0 0,0-1 1 0 0,0 1-1 0 0,0 0 0 0 0,0 0 0 0 0,0-1 1 0 0,1 1-1 0 0,-1-1 0 0 0,1 1 0 0 0,-1-1 1 0 0,1 0-1 0 0,0 1 0 0 0,0-1 0 0 0,0 0 1 0 0,1 0-1 0 0,-1-1 0 0 0,0 1 0 0 0,1 0 1 0 0,-1-1-1 0 0,1 1 0 0 0,0-1-11 0 0,4 2 46 0 0,0-2 0 0 0,1 1 1 0 0,-1-1-1 0 0,0 0 0 0 0,1 0 0 0 0,-1-1 0 0 0,1 0 0 0 0,-1-1 1 0 0,0 1-1 0 0,1-1 0 0 0,-1-1 0 0 0,0 1 0 0 0,0-1 1 0 0,0-1-1 0 0,0 1 0 0 0,0-1 0 0 0,0 0 0 0 0,-1-1 1 0 0,3-1-47 0 0,1-13-484 0 0,-14 7-5945 0 0,1 7-2589 0 0</inkml:trace>
  <inkml:trace contextRef="#ctx0" brushRef="#br0" timeOffset="5011.384">1440 1 10658 0 0,'0'0'4277'0'0,"0"0"-2496"0"0,0 0-916 0 0,0 0-27 0 0,0 0 70 0 0,0 0 19 0 0,0 0-44 0 0,0 0-103 0 0,0 0-92 0 0,0 0-55 0 0,0 0-50 0 0,0 0-87 0 0,0 0-82 0 0,18 1-30 0 0,86 6 360 0 0,183 10 2140 0 0,-271-19-3576 0 0,-17 1-4731 0 0,-10 1-7547 0 0,7 0 3312 0 0</inkml:trace>
  <inkml:trace contextRef="#ctx0" brushRef="#br0" timeOffset="5363.732">1507 207 10154 0 0,'0'0'2011'0'0,"0"0"-489"0"0,0 0-192 0 0,0 0-4 0 0,0 0-35 0 0,0 0-134 0 0,0 0-152 0 0,0 0-63 0 0,0 0-26 0 0,0 0-31 0 0,0 0-34 0 0,0 0-109 0 0,6 2-98 0 0,57 11 1440 0 0,121 1-1050 0 0,-183-14-1370 0 0,-1 0-96 0 0,0 0-104 0 0,0 0-140 0 0,0 0-177 0 0,0 0-247 0 0,-2 0-1638 0 0,-2 0-2906 0 0,0 0-4422 0 0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5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0 343 3737 0 0,'0'0'2014'0'0,"0"0"-174"0"0,0 0 102 0 0,0 0 167 0 0,0 0 3 0 0,0 0-192 0 0,0 0-310 0 0,0 0-291 0 0,0 0-238 0 0,0 0-153 0 0,0 0-102 0 0,0 0-78 0 0,0 0-38 0 0,21-10 2172 0 0,-5 3-2574 0 0,-1 0 0 0 0,0-2 1 0 0,0 0-1 0 0,-1 0 1 0 0,0-1-1 0 0,-1-1 0 0 0,0 0 1 0 0,-1-1-1 0 0,0 0 1 0 0,-1-1-1 0 0,1-2-308 0 0,27-26 314 0 0,118-126 178 0 0,-125 215-668 0 0,3 14 221 0 0,7 35 100 0 0,-35-68-180 0 0,23 38-1482 0 0,-19-63-652 0 0,-3-4-2052 0 0,-4 0-625 0 0,0 0-7563 0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2:13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523 1 11522 0 0,'0'0'1251'0'0,"0"0"-212"0"0,0 0-14 0 0,0 0 152 0 0,0 0 81 0 0,0 0-141 0 0,0 0-261 0 0,0 0-261 0 0,0 0-175 0 0,0 0-94 0 0,0 0-21 0 0,0 3 25 0 0,-31 155 3078 0 0,22-87-2678 0 0,3 0-1 0 0,3 1 0 0 0,6 41-729 0 0,-2-7 411 0 0,1 502 724 0 0,-21-504-1075 0 0,0-83-468 0 0,5-46-3485 0 0,12 8 1445 0 0,2 4-3586 0 0,0 12 5559 0 0,0-6-10777 0 0</inkml:trace>
  <inkml:trace contextRef="#ctx0" brushRef="#br0" timeOffset="280.424">0 783 16444 0 0,'0'0'921'0'0,"0"0"-129"0"0,0 0 111 0 0,0 0 236 0 0,0 0 93 0 0,0 0-137 0 0,0 0-215 0 0,34-6-177 0 0,109-23-101 0 0,46-21 879 0 0,266-104-723 0 0,-449 153-1612 0 0,4-3 1179 0 0,-7 2-4383 0 0,-3-2-4265 0 0,0 4-3164 0 0</inkml:trace>
  <inkml:trace contextRef="#ctx0" brushRef="#br0" timeOffset="868.661">927 82 10146 0 0,'0'0'3212'0'0,"0"0"-1950"0"0,0 0-592 0 0,0 0 161 0 0,0 0 245 0 0,0 0 139 0 0,0 0-39 0 0,0 0-172 0 0,0 0-191 0 0,0 0-119 0 0,0 0-100 0 0,-4 35-91 0 0,-13 108-67 0 0,17 15 851 0 0,10 449 166 0 0,-10-608-1450 0 0,1 0 1 0 0,-1 1-1 0 0,1-1 0 0 0,0 0 0 0 0,-1 0 0 0 0,1 1 1 0 0,0-1-1 0 0,0 0 0 0 0,-1 1 0 0 0,1-1 0 0 0,0 0 0 0 0,0 1 1 0 0,0-1-1 0 0,0 1 0 0 0,0 0 0 0 0,0-1 0 0 0,0 1 1 0 0,0 0-1 0 0,0 0 0 0 0,0-1 0 0 0,0 1 0 0 0,0 0 0 0 0,0 0 1 0 0,0 0-1 0 0,0 0 0 0 0,0 0 0 0 0,0 0 0 0 0,0 1 1 0 0,0-1-1 0 0,0 0 0 0 0,0 0 0 0 0,0 1 0 0 0,0-1 0 0 0,0 1 1 0 0,0-1-1 0 0,0 1 0 0 0,0-1 0 0 0,-1 1 0 0 0,1-1 1 0 0,0 1-1 0 0,0 0 0 0 0,-1-1 0 0 0,1 1 0 0 0,0 0 0 0 0,-1 0 1 0 0,1 0-1 0 0,0 0 0 0 0,-1 0 0 0 0,1-1 0 0 0,-1 1 1 0 0,0 0-1 0 0,1 0 0 0 0,-1 0 0 0 0,0 0 0 0 0,1 0 0 0 0,-1 0 1 0 0,0 0-1 0 0,0 0 0 0 0,0 0 0 0 0,0 0 0 0 0,0 0 1 0 0,0 1-1 0 0,0-1 0 0 0,-1 0 0 0 0,1 0 0 0 0,0 0 0 0 0,0 0 1 0 0,-1 0-1 0 0,1-1 0 0 0,-1 2-3 0 0,248-289 163 0 0,-155 217-174 0 0,-91 71 11 0 0,0 0 1 0 0,1 0-1 0 0,-1 1 1 0 0,0-1-1 0 0,0 0 0 0 0,0 0 1 0 0,0 1-1 0 0,0-1 1 0 0,0 1-1 0 0,0-1 0 0 0,-1 1 1 0 0,1-1-1 0 0,0 1 1 0 0,-1-1-1 0 0,1 1 0 0 0,-1-1 1 0 0,0 1-1 0 0,1 0 1 0 0,-1-1-1 0 0,0 1 0 0 0,0 0 1 0 0,0-1-1 0 0,0 1 1 0 0,0 0-1 0 0,-1-1 0 0 0,1 1 1 0 0,0 0-1 0 0,-1-1 0 0 0,1 1 1 0 0,-1 0-1 0 0,1 5 9 0 0,0 235 645 0 0,32-95-138 0 0,-23-161-10024 0 0,-8 9 4534 0 0,1 1-6514 0 0</inkml:trace>
  <inkml:trace contextRef="#ctx0" brushRef="#br0" timeOffset="8515.364">1569 964 7522 0 0,'0'0'1065'0'0,"0"0"-70"0"0,0 0 232 0 0,0 0 279 0 0,0 0 47 0 0,0 0-199 0 0,0 0-289 0 0,0 0-218 0 0,0 0-139 0 0,0 0-109 0 0,0 0-101 0 0,16 6-64 0 0,105 38 1439 0 0,-112-41-1680 0 0,1 0 0 0 0,-1-1 0 0 0,0 0 0 0 0,1 0 1 0 0,-1-1-1 0 0,0-1 0 0 0,1 0 0 0 0,-1 0 0 0 0,1-1 0 0 0,-1 0 0 0 0,1 0 1 0 0,-1-1-1 0 0,0 0 0 0 0,1-1 0 0 0,-1 0 0 0 0,-1 0 0 0 0,1-1-193 0 0,0 1 57 0 0,-1-1 1 0 0,0 0-1 0 0,0 0 0 0 0,0 0 0 0 0,0-1 0 0 0,-1 0 0 0 0,0-1 1 0 0,0 1-1 0 0,-1-1 0 0 0,1-1 0 0 0,-1 1 0 0 0,0-1 1 0 0,-1 0-1 0 0,0-1 0 0 0,0 1 0 0 0,0-1 0 0 0,-1 0 0 0 0,0 0 1 0 0,-1 0-1 0 0,0-1 0 0 0,0 1 0 0 0,-1-1 0 0 0,0 0 1 0 0,1-6-58 0 0,-3 12 1 0 0,0 1 0 0 0,0-1 0 0 0,-1 0 0 0 0,1 1 0 0 0,0-1 0 0 0,-1 0 1 0 0,0 1-1 0 0,0-1 0 0 0,0 1 0 0 0,0-1 0 0 0,0 1 0 0 0,0-1 1 0 0,0 1-1 0 0,-1 0 0 0 0,1-1 0 0 0,-1 1 0 0 0,0 0 0 0 0,0 0 1 0 0,0 0-1 0 0,0 0 0 0 0,0 1 0 0 0,0-1 0 0 0,0 1 0 0 0,0-1 0 0 0,-1 1 1 0 0,1 0-1 0 0,-1-1 0 0 0,1 1 0 0 0,-1 0 0 0 0,1 1 0 0 0,-1-1 1 0 0,0 0-1 0 0,1 1 0 0 0,-1 0 0 0 0,0-1 0 0 0,1 1 0 0 0,-1 0 1 0 0,-1 1-2 0 0,-107 18-204 0 0,98-15 207 0 0,1 1 1 0 0,0 0-1 0 0,0 1 1 0 0,0 1 0 0 0,1-1-1 0 0,0 2 1 0 0,0 0-1 0 0,1 0 1 0 0,0 1 0 0 0,1 0-1 0 0,0 0 1 0 0,0 1 0 0 0,1 1-1 0 0,-1 0-3 0 0,4 1 60 0 0,1-1 0 0 0,0 1 0 0 0,1 0 0 0 0,0 0 0 0 0,1 1 0 0 0,0-1 0 0 0,1 0-1 0 0,0 1 1 0 0,1-1 0 0 0,0 1 0 0 0,2 9-60 0 0,-1 18 220 0 0,0-30-153 0 0,0-1 0 0 0,1 1 0 0 0,0-1 0 0 0,1 1 0 0 0,-1-1 0 0 0,2 0 0 0 0,-1 0 0 0 0,1 0 0 0 0,1-1 0 0 0,0 1-1 0 0,0-1 1 0 0,0 0 0 0 0,1 0 0 0 0,0-1 0 0 0,1 0 0 0 0,0 0 0 0 0,0 0 0 0 0,0-1 0 0 0,1 0 0 0 0,0-1 0 0 0,0 1 0 0 0,0-1 0 0 0,1-1 0 0 0,0 0 0 0 0,-1 0 0 0 0,2-1 0 0 0,-1 0 0 0 0,0 0 0 0 0,1-1-1 0 0,-1 0 1 0 0,1-1 0 0 0,-1 0 0 0 0,1-1 0 0 0,0 0 0 0 0,-1 0-67 0 0,97-15 418 0 0,-23-35-412 0 0,-81 27-2058 0 0,-10 11-6993 0 0,3 12-3231 0 0</inkml:trace>
  <inkml:trace contextRef="#ctx0" brushRef="#br0" timeOffset="9397.954">2451 775 11674 0 0,'0'0'1846'0'0,"0"0"-273"0"0,0 0-90 0 0,0 0-16 0 0,0 0-146 0 0,0 0-263 0 0,0 0-275 0 0,0 0-229 0 0,0 0-132 0 0,0 0-62 0 0,0 0-43 0 0,0 0-18 0 0,0 0-10 0 0,-7 9-27 0 0,-20 29-13 0 0,9 21 689 0 0,16-34-672 0 0,-5 2-74 0 0,2-2-133 0 0,-1-1 1 0 0,-1-1-1 0 0,-1 1 1 0 0,-2-1-1 0 0,0 0 0 0 0,-2 1-59 0 0,-51 83-18 0 0,59-98-7 0 0,-1 3 31 0 0,4-18-225 0 0,6-15 190 0 0,1 0 0 0 0,0 0 0 0 0,2 0-1 0 0,1 1 1 0 0,0 1 0 0 0,2-1-1 0 0,0 1 1 0 0,6-6 29 0 0,19-37-2 0 0,68-115 9 0 0,-86 128 120 0 0,-16 94 301 0 0,17 101 207 0 0,36 43-338 0 0,-54-185-287 0 0,1 0 1 0 0,-1 0-1 0 0,1 0 1 0 0,0 0-1 0 0,0-1 1 0 0,0 1-1 0 0,1-1 1 0 0,-1 1-1 0 0,1-1 1 0 0,0 0-1 0 0,0 0 0 0 0,0 0 1 0 0,0-1-1 0 0,0 1 1 0 0,1-1-1 0 0,-1 1 1 0 0,1-1-1 0 0,0 0 1 0 0,0 0-1 0 0,-1-1 1 0 0,1 1-1 0 0,0-1 0 0 0,0 0 1 0 0,1 0-1 0 0,3 0-10 0 0,-4-1 54 0 0,1 0-1 0 0,-1-1 0 0 0,1 1 1 0 0,-1-1-1 0 0,0 0 0 0 0,1-1 1 0 0,-1 1-1 0 0,0-1 1 0 0,0 0-1 0 0,0 0 0 0 0,0 0 1 0 0,0-1-1 0 0,0 1 0 0 0,-1-1 1 0 0,1 0-1 0 0,-1 0 0 0 0,0 0 1 0 0,0 0-1 0 0,0-1 0 0 0,0 1-53 0 0,15-21 120 0 0,-1-1-1 0 0,0 0 0 0 0,-2-1 0 0 0,-2-1 1 0 0,0-1-1 0 0,-1 1 0 0 0,-2-2 0 0 0,-1 1 1 0 0,-2-2-1 0 0,0 1 0 0 0,-2-1 0 0 0,-1-4-119 0 0,-1 24 11 0 0,-2 1 1 0 0,1-1-1 0 0,-2 1 0 0 0,1-1 0 0 0,-1 0 0 0 0,-1 1 0 0 0,1-1 1 0 0,-2 1-1 0 0,1-1 0 0 0,-1 1 0 0 0,-2-3-11 0 0,-11-26-505 0 0,15 36-426 0 0,-3 0 1422 0 0,2 2-5006 0 0,-1 0-4916 0 0,2 0-2574 0 0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74 13603 0 0,'0'0'1575'0'0,"0"0"-303"0"0,0 0-92 0 0,0 0 70 0 0,0 0 14 0 0,0 0-113 0 0,0 0-212 0 0,0 0-236 0 0,0 0-176 0 0,0 0-126 0 0,0 0-75 0 0,0 0-44 0 0,0 0-20 0 0,-3-6 494 0 0,-31 42 235 0 0,43-41-107 0 0,57-52-168 0 0,-65 56-660 0 0,-1 1 15 0 0,0 0 15 0 0,0 0 12 0 0,-56 33 292 0 0,35-14-352 0 0,20-19-46 0 0,1 0-6 0 0,0 0 1 0 0,0 0-15 0 0,0 0-7 0 0,10 0-191 0 0,12 0-422 0 0,0 6-2146 0 0,-13-1-3533 0 0,-5-2-5840 0 0</inkml:trace>
  <inkml:trace contextRef="#ctx0" brushRef="#br0" timeOffset="3681.251">16 1 0 0 0,'0'0'1938'0'0,"0"0"121"0"0,0 0-185 0 0,0 0-285 0 0,0 0-236 0 0,0 0-208 0 0,0 0-134 0 0,0 0-100 0 0,0 0-63 0 0,0 0-22 0 0,0 0-18 0 0,0 0-49 0 0,-3 5-66 0 0,-9 57 2717 0 0,12-61-3347 0 0,-1-1-1 0 0,1 1 1 0 0,0 0 0 0 0,0 0-1 0 0,0 0 1 0 0,0 0-1 0 0,0 0 1 0 0,1 0 0 0 0,-1 0-1 0 0,0 0 1 0 0,0 0-1 0 0,1 0 1 0 0,-1 0 0 0 0,0 0-1 0 0,1 0 1 0 0,-1 0-1 0 0,1-1 1 0 0,-1 1 0 0 0,1 0-1 0 0,-1 0 1 0 0,1-1-1 0 0,0 1 1 0 0,-1 0 0 0 0,1 0-1 0 0,0-1 1 0 0,0 1-1 0 0,-1-1 1 0 0,1 1-1 0 0,0-1 1 0 0,0 1 0 0 0,0-1-1 0 0,0 0 1 0 0,0 1-1 0 0,0-1 1 0 0,0 0 0 0 0,0 0-1 0 0,0 1 1 0 0,-1-1-1 0 0,1 0 1 0 0,0 0 0 0 0,0 0-1 0 0,0 0 1 0 0,0 0-1 0 0,0-1 1 0 0,0 1 0 0 0,0 0-1 0 0,0 0 1 0 0,0-1-1 0 0,0 1 1 0 0,0 0 0 0 0,0-1-1 0 0,0 1 1 0 0,-1-1-1 0 0,1 1 1 0 0,0-1 0 0 0,0 1-1 0 0,0-1 1 0 0,-1 0-1 0 0,1 1 1 0 0,0-1 0 0 0,-1 0-1 0 0,1 0 1 0 0,-1 1-1 0 0,1-1 1 0 0,-1 0 0 0 0,1 0-63 0 0,71-80 1256 0 0,-157 165-716 0 0,72-62-483 0 0,13-22-23 0 0,0 0 32 0 0,20 0 608 0 0,-17 0-630 0 0,0-1 1 0 0,1 1-1 0 0,-1-1 1 0 0,0 0-1 0 0,1-1 0 0 0,-1 1 1 0 0,0-1-1 0 0,0 1 1 0 0,0-1-1 0 0,0 0 0 0 0,-1 0 1 0 0,1 0-1 0 0,0 0 1 0 0,-1-1-1 0 0,1 1 0 0 0,-1-1 1 0 0,0 1-1 0 0,0-1 1 0 0,0 0-1 0 0,1-2-44 0 0,-12 5-6398 0 0,5 3 799 0 0,-1 1-6466 0 0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2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11 270 1064 0 0,'0'0'1395'0'0,"0"0"-120"0"0,0 0 133 0 0,0 0 279 0 0,0 0 206 0 0,0 0 38 0 0,0 0-152 0 0,0 0-245 0 0,0 0-259 0 0,0 0-219 0 0,0 0-200 0 0,-10-3 2054 0 0,173-10 985 0 0,3 0-3357 0 0,-121 13-518 0 0,-44 0 7 0 0,-1 0 18 0 0,-10 3 264 0 0,-224 35-25 0 0,171-28-68 0 0,62-10-186 0 0,1 0-24 0 0,0 0-23 0 0,13 0-52 0 0,229-10 581 0 0,-148 9-2172 0 0,-82 6-3528 0 0,-9-3-65 0 0,0-1-6497 0 0</inkml:trace>
  <inkml:trace contextRef="#ctx0" brushRef="#br0" timeOffset="403.012">944 5 9330 0 0,'0'0'5608'0'0,"0"0"-3806"0"0,0 0-1150 0 0,0 0 20 0 0,0 0 136 0 0,0 0 66 0 0,0 0-61 0 0,-32 20-158 0 0,-101 66-180 0 0,127-83-445 0 0,2 0 0 0 0,-1 0 1 0 0,0 0-1 0 0,1 1 1 0 0,-1-1-1 0 0,1 1 0 0 0,0 0 1 0 0,0 0-1 0 0,0 1 0 0 0,1-1 1 0 0,0 1-1 0 0,0-1 1 0 0,0 1-1 0 0,0 0 0 0 0,0 2-30 0 0,-4 9 85 0 0,-5 5-22 0 0,0 1 0 0 0,2 0 0 0 0,0 1 1 0 0,2 0-1 0 0,0 0 0 0 0,2 1 0 0 0,1 0 0 0 0,0 0 0 0 0,2 1 1 0 0,1-1-1 0 0,1 1 0 0 0,1-1 0 0 0,2 17-63 0 0,0-33 52 0 0,0 1-1 0 0,1-1 1 0 0,0 0-1 0 0,1 1 1 0 0,-1-2-1 0 0,1 1 1 0 0,1 0 0 0 0,0-1-1 0 0,0 0 1 0 0,0 0-1 0 0,1 0 1 0 0,0-1-1 0 0,0 0 1 0 0,1 0-1 0 0,0 0 1 0 0,0-1-1 0 0,0 0 1 0 0,1 0-1 0 0,-1-1 1 0 0,1 0 0 0 0,0 0-1 0 0,0-1 1 0 0,1 0-1 0 0,-1-1 1 0 0,1 0-1 0 0,-1 0 1 0 0,1 0-1 0 0,0-1 1 0 0,-1-1-1 0 0,1 1 1 0 0,2-2-52 0 0,10 1 172 0 0,0-2 1 0 0,-1-1-1 0 0,1-1 1 0 0,-1 0-1 0 0,0-2 1 0 0,0 0-1 0 0,0-1 0 0 0,-1-1 1 0 0,0-1-1 0 0,5-4-172 0 0,8-3 239 0 0,-1-1 0 0 0,-1-2-1 0 0,0-1 1 0 0,-2-2 0 0 0,0-1 0 0 0,-2-1-1 0 0,9-11-238 0 0,-26 26 21 0 0,0-1 0 0 0,-1 0 0 0 0,-1 0 0 0 0,0-1 0 0 0,0 0-1 0 0,-1 0 1 0 0,0-1 0 0 0,-1 1 0 0 0,0-1 0 0 0,-1-1 0 0 0,-1 1 0 0 0,0-1-1 0 0,0 1 1 0 0,-1-1 0 0 0,-1 0 0 0 0,0 0 0 0 0,-1 1 0 0 0,0-1 0 0 0,-1 0-1 0 0,0 0 1 0 0,-1 0 0 0 0,-1 0-21 0 0,-2 1-70 0 0,0 1-1 0 0,0 0 1 0 0,-1 0-1 0 0,-1 0 1 0 0,0 1-1 0 0,0 0 1 0 0,-1 1-1 0 0,0-1 1 0 0,-1 1-1 0 0,0 1 1 0 0,0 0-1 0 0,-1 0 1 0 0,0 1-1 0 0,-1 0 1 0 0,1 1-1 0 0,-1 0 1 0 0,0 1-1 0 0,-1 0 1 0 0,1 0-1 0 0,-1 1 1 0 0,0 1-1 0 0,0 0 1 0 0,0 1-1 0 0,0 0 1 0 0,-1 1-1 0 0,1 0 1 0 0,-1 1-1 0 0,-3 1 71 0 0,-106 11-2787 0 0,84-2-524 0 0,-2 4-3277 0 0,9-3-5542 0 0</inkml:trace>
  <inkml:trace contextRef="#ctx0" brushRef="#br0" timeOffset="951.038">764 337 6457 0 0,'0'0'399'0'0,"0"0"-294"0"0,0 0-39 0 0,0 0 159 0 0,0 0 147 0 0,0 0 39 0 0,0 0-88 0 0,0 0-205 0 0,0 0-248 0 0,0 0-188 0 0,0 0-79 0 0,0 0 22 0 0,0 0 87 0 0,-2-2 124 0 0,-27-4 1698 0 0,29 6-663 0 0,0 0-829 0 0,-6-1 10113 0 0,4-1-8178 0 0,22-25 2294 0 0,38 5-3917 0 0,-49 20 4 0 0,9-3-211 0 0,1 1 1 0 0,0 0 0 0 0,0 2-1 0 0,0 0 1 0 0,0 1 0 0 0,0 1 0 0 0,1 1-1 0 0,0 1-147 0 0,-15-1 14 0 0,-1 1 0 0 0,0 0 0 0 0,1 0 0 0 0,-1 0 0 0 0,0 0 0 0 0,-1 1 0 0 0,1-1 0 0 0,0 1 0 0 0,-1 0 0 0 0,1 0 0 0 0,-1 1 0 0 0,0-1 0 0 0,0 1 0 0 0,0-1-1 0 0,0 1 1 0 0,-1 0 0 0 0,0 0 0 0 0,0 0 0 0 0,0 0 0 0 0,0 1 0 0 0,0-1 0 0 0,-1 1 0 0 0,0-1 0 0 0,0 1 0 0 0,0-1 0 0 0,-1 1 0 0 0,1-1 0 0 0,-1 1 0 0 0,0 0 0 0 0,0-1 0 0 0,-1 1 0 0 0,0 0-14 0 0,2 1 28 0 0,0-3-14 0 0,-1 0 0 0 0,1 0 0 0 0,0 0 1 0 0,0 0-1 0 0,0 0 0 0 0,1-1 0 0 0,-1 1 0 0 0,1 0 0 0 0,-1-1 1 0 0,1 1-1 0 0,0-1 0 0 0,0 0 0 0 0,0 1 0 0 0,0-1 0 0 0,1 0 1 0 0,-1 0-1 0 0,1 0 0 0 0,-1-1 0 0 0,1 1 0 0 0,-1-1 0 0 0,1 1 1 0 0,0-1-1 0 0,0 0 0 0 0,0 0 0 0 0,0 0 0 0 0,0 0 0 0 0,0-1 0 0 0,0 1 1 0 0,0-1-1 0 0,0 0 0 0 0,0 1 0 0 0,0-1 0 0 0,1-1-14 0 0,102-13 497 0 0,-59-9-364 0 0,-46 22-211 0 0,0 1 0 0 0,0-1-1 0 0,0 0 1 0 0,-1 1 0 0 0,1-1-1 0 0,0 1 1 0 0,-1-1 0 0 0,1 0-1 0 0,0 0 1 0 0,-1 1 0 0 0,1-1-1 0 0,-1 0 1 0 0,1 0 0 0 0,-1 0-1 0 0,0 0 1 0 0,1 1 0 0 0,-1-1-1 0 0,0 0 1 0 0,0 0 0 0 0,1 0-1 0 0,-1 0 1 0 0,0 0 0 0 0,0 0-1 0 0,0 0 1 0 0,0 0 0 0 0,0 0 0 0 0,0 0-1 0 0,0 0 1 0 0,-1 0 0 0 0,1 0-1 0 0,0 1 1 0 0,-1-1 0 0 0,1 0-1 0 0,0 0 1 0 0,-1 0 0 0 0,1 0-1 0 0,-1 0 1 0 0,1 1 0 0 0,-1-1-1 0 0,1 0 1 0 0,-1 0 0 0 0,0 1-1 0 0,1-1 1 0 0,-1 1 0 0 0,0-1-1 0 0,0 0 1 0 0,1 1 0 0 0,-1-1-1 0 0,0 1 1 0 0,0 0 0 0 0,0-1-1 0 0,0 1 1 0 0,0-1 78 0 0,-9-5-2642 0 0,3 2-3475 0 0,1 0-5867 0 0</inkml:trace>
  <inkml:trace contextRef="#ctx0" brushRef="#br0" timeOffset="2965.239">1594 432 3961 0 0,'0'0'1181'0'0,"0"0"-167"0"0,0 0 141 0 0,0 0 272 0 0,0 0 141 0 0,0 0-38 0 0,0 0-167 0 0,0 0-196 0 0,0 0-136 0 0,0 0-87 0 0,0 0-51 0 0,0 0-46 0 0,0 0-17 0 0,25 10 10 0 0,78 26 4 0 0,-37-34 418 0 0,-55-6-1004 0 0,42-14 554 0 0,-1-2 0 0 0,-1-3 0 0 0,-1-2 0 0 0,19-13-812 0 0,-60 33 43 0 0,1 0 0 0 0,-1 0-1 0 0,-1-1 1 0 0,1-1 0 0 0,-1 1 0 0 0,0-1 0 0 0,-1-1 0 0 0,1 1 0 0 0,-1-1 0 0 0,-1-1 0 0 0,0 1-1 0 0,0-1 1 0 0,0 0 0 0 0,-1 0 0 0 0,-1-1 0 0 0,0 0 0 0 0,0 0 0 0 0,0 0 0 0 0,-2 0 0 0 0,1 0-1 0 0,-1 0 1 0 0,-1-1 0 0 0,1 1 0 0 0,-2-1 0 0 0,0-4-43 0 0,-2 11-45 0 0,0 0 0 0 0,0 0 0 0 0,0 1 0 0 0,-1-1 0 0 0,1 1 0 0 0,-1-1 0 0 0,0 1 0 0 0,0 0 0 0 0,0 0 0 0 0,-1 0 0 0 0,1 1 0 0 0,-1-1 0 0 0,1 1 0 0 0,-1 0 1 0 0,0 0-1 0 0,0 0 0 0 0,0 0 0 0 0,0 1 0 0 0,0-1 0 0 0,-1 1 0 0 0,1 0 0 0 0,0 1 0 0 0,0-1 0 0 0,-1 1 0 0 0,1-1 0 0 0,-1 1 0 0 0,1 1 0 0 0,0-1 0 0 0,-1 1 0 0 0,1-1 0 0 0,-4 3 45 0 0,5-3-25 0 0,-19 3-103 0 0,-1 1 1 0 0,0 1-1 0 0,1 1 0 0 0,0 1 1 0 0,0 1-1 0 0,1 1 0 0 0,0 1 1 0 0,1 0-1 0 0,-1 2 128 0 0,16-9-17 0 0,-23 12-12 0 0,1 2-1 0 0,1 0 1 0 0,0 2-1 0 0,1 1 1 0 0,2 1-1 0 0,0 1 1 0 0,1 1-1 0 0,-2 3 30 0 0,20-18 62 0 0,-1 0 0 0 0,2 0 0 0 0,-1 1 0 0 0,1-1 0 0 0,0 1 0 0 0,0 0 0 0 0,1 0 0 0 0,1 0 0 0 0,0 0 0 0 0,0 0 0 0 0,0 0 0 0 0,1 0 0 0 0,0 0 0 0 0,1 0 0 0 0,0 0 0 0 0,1 0 0 0 0,0 0 0 0 0,0 0 0 0 0,1 0 0 0 0,0-1 0 0 0,0 1 0 0 0,1-1 0 0 0,0 0 0 0 0,0 0 0 0 0,1 0 0 0 0,0-1 0 0 0,1 1 0 0 0,0-1-1 0 0,0-1 1 0 0,2 3-62 0 0,10 3 167 0 0,0 0-1 0 0,1-1 0 0 0,1 0 0 0 0,0-2 0 0 0,0 0 0 0 0,0-2 0 0 0,1 0 0 0 0,0-1 1 0 0,1-1-1 0 0,-1-1 0 0 0,1-1 0 0 0,0-1 0 0 0,0-1 0 0 0,0-1 0 0 0,0-1 0 0 0,7-2-166 0 0,29-15 144 0 0,-53 7-3430 0 0,-7-4-3448 0 0,-1 8-5424 0 0</inkml:trace>
  <inkml:trace contextRef="#ctx0" brushRef="#br0" timeOffset="3468.614">2321 694 15315 0 0,'0'0'1036'0'0,"0"0"-434"0"0,0 0-93 0 0,0 0 117 0 0,0 0 63 0 0,0 0-58 0 0,0 0-148 0 0,0 0-150 0 0,0 0-107 0 0,0 0-32 0 0,0 0 1 0 0,0 0 14 0 0,0 0 24 0 0,-5 30 19 0 0,-19 92 1 0 0,19-50 1283 0 0,5-72-1310 0 0,0 0 18 0 0,0 0-4 0 0,0 0 40 0 0,0 0 29 0 0,7-22 1456 0 0,0-3-1605 0 0,2 2-1 0 0,1-1 1 0 0,0 1 0 0 0,2 1 0 0 0,1 0 0 0 0,0 0 0 0 0,2 2 0 0 0,0 0 0 0 0,12-11-160 0 0,-17 19 13 0 0,-5 6-9 0 0,1-1 0 0 0,-1 1 0 0 0,1 0 0 0 0,0 0 0 0 0,0 1 0 0 0,1 0 0 0 0,0 0 0 0 0,0 0 0 0 0,0 1 0 0 0,0 0 0 0 0,5-1-4 0 0,-10 6-4 0 0,0 0-1 0 0,0 0 1 0 0,1 1-1 0 0,-1-1 1 0 0,0 1 0 0 0,0-1-1 0 0,-1 1 1 0 0,1 0-1 0 0,0 0 1 0 0,-1 0 0 0 0,1 0-1 0 0,-1 0 1 0 0,1 0-1 0 0,-1 1 1 0 0,0-1 0 0 0,0 0-1 0 0,0 1 1 0 0,0-1-1 0 0,0 0 1 0 0,-1 1 0 0 0,1-1-1 0 0,-1 1 1 0 0,0-1-1 0 0,1 1 1 0 0,-1 0 0 0 0,0-1-1 0 0,0 1 1 0 0,-1-1-1 0 0,1 1 1 0 0,-1-1 0 0 0,1 1-1 0 0,-1-1 1 0 0,0 1-1 0 0,0-1 1 0 0,0 0 0 0 0,0 1 4 0 0,0 12-287 0 0,16-11-2776 0 0,-4-5-7095 0 0,-9-2-1561 0 0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33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1 505 0 0 0,'0'0'268'0'0,"0"0"88"0"0,0 0-92 0 0,0 0-124 0 0,0 0-29 0 0,0 0 57 0 0,0 0 97 0 0,0 0 63 0 0,5-8-8 0 0,19-28-21 0 0,39-5 1402 0 0,-54 37-1480 0 0,0 1 1 0 0,1 0 0 0 0,-1 0 0 0 0,1 0 0 0 0,-1 1 0 0 0,1 1 0 0 0,0 0 0 0 0,0 0 0 0 0,0 1 0 0 0,0 0 0 0 0,6 1-222 0 0,41-2 1165 0 0,158-11-53 0 0,210-39-105 0 0,-35 22-394 0 0,-91 6-590 0 0,457-40-266 0 0,-426 60 247 0 0,130 18-70 0 0,12-8 118 0 0,414 12 265 0 0,-719-20-272 0 0,486-29 366 0 0,-103 13 609 0 0,394-9-34 0 0,145 18-129 0 0,-599 23-535 0 0,49-15 50 0 0,410-18 379 0 0,-786 18-682 0 0,745 15 300 0 0,-329 0-14 0 0,636-15 476 0 0,-240-4-680 0 0,61-7 26 0 0,256-4 809 0 0,-454-7-598 0 0,677-52 857 0 0,-84 55-568 0 0,-1172 20-603 0 0,776 2 181 0 0,-371-32 14 0 0,60 10 365 0 0,-273 16-109 0 0,-3-2 174 0 0,-296 17-474 0 0,89-8 489 0 0,-154-15-441 0 0,114 0 109 0 0,-14 11-133 0 0,-104 11-270 0 0,0 29-2419 0 0,-68-32-404 0 0,-8-2-3436 0 0,-3-1-5323 0 0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49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3905 0 0,'0'0'2202'0'0,"0"0"-506"0"0,0 0-238 0 0,0 0-9 0 0,0 0 53 0 0,0 0-15 0 0,0 0-177 0 0,0 0-289 0 0,0 0-307 0 0,0 0-257 0 0,0 0-150 0 0,0 4-19 0 0,0 15 91 0 0,2 0-1 0 0,-1 0 1 0 0,2-1 0 0 0,1 1 0 0 0,0 0-1 0 0,1-1 1 0 0,8 17-379 0 0,86 210 1236 0 0,-37-86-590 0 0,-41-100-90 0 0,-14-73 2685 0 0,12-174-2092 0 0,-9 134-994 0 0,3 1-1 0 0,3 0 0 0 0,2 1 1 0 0,18-38-155 0 0,7-23 238 0 0,-38 100-257 0 0,-1 2 4 0 0,-10 8-4488 0 0,6 0-3409 0 0,0 2-3633 0 0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10 350 7938 0 0,'0'0'1993'0'0,"0"0"-254"0"0,0 0-63 0 0,0 0 65 0 0,0 0 49 0 0,0 0-91 0 0,0 0-239 0 0,0 0-281 0 0,0 0-259 0 0,0 0-185 0 0,0 0-136 0 0,0 0-102 0 0,0 0-76 0 0,-2-6-47 0 0,-5-19-88 0 0,40-2 609 0 0,-21 23-768 0 0,-1 0 0 0 0,0 0 1 0 0,1 1-1 0 0,0 1 0 0 0,0 0 1 0 0,0 1-1 0 0,0 0 0 0 0,0 1 1 0 0,8 0-128 0 0,64-5 354 0 0,118 1 1 0 0,-116-4-230 0 0,-85 8-86 0 0,-1 0 14 0 0,0 0 7 0 0,0 0 15 0 0,0 0 7 0 0,0 0 36 0 0,0 0 3 0 0,0 0 8 0 0,0 0 27 0 0,0 0-27 0 0,0 0 7 0 0,0 0-8 0 0,-37-40 392 0 0,-74-85-447 0 0,37 44-509 0 0,75 73-2751 0 0,12 9-5122 0 0,-4 2-3683 0 0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7746 0 0,'0'0'4359'0'0,"0"0"-2268"0"0,0 0-881 0 0,0 0-19 0 0,0 0 113 0 0,0 0 4 0 0,0 0-159 0 0,0 0-286 0 0,0 0-239 0 0,0 0-140 0 0,0 0-43 0 0,0 0-17 0 0,6 0-22 0 0,176 0 3014 0 0,-70 4-2851 0 0,-44 3-133 0 0,-68-7-416 0 0,0 0 9 0 0,0 0-16 0 0,0 0-23 0 0,0 0-37 0 0,0 0 7 0 0,0 0-4 0 0,0 0-39 0 0,-17-18-3766 0 0,7 15-1074 0 0,6 2 1241 0 0,0-2-7878 0 0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13203 0 0,'0'0'1377'0'0,"0"0"-574"0"0,0 0-115 0 0,0 0 225 0 0,0 0 270 0 0,0 0 113 0 0,0 0-63 0 0,0 0-164 0 0,0 0-216 0 0,0 0-169 0 0,0 0-129 0 0,0 0-88 0 0,0 0-96 0 0,23 3-83 0 0,67 9-56 0 0,79-5-330 0 0,-140-9-1453 0 0,-11-3-3848 0 0,-12 1-6183 0 0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4:51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387 464 6041 0 0,'0'0'1709'0'0,"0"0"-305"0"0,0 0-52 0 0,0 0 107 0 0,0 0 54 0 0,0 0-94 0 0,0 0-274 0 0,0 0-323 0 0,-33 20-264 0 0,-102 62-178 0 0,80-31 28 0 0,51-42-333 0 0,-1 1-20 0 0,1 1-1 0 0,0-1 0 0 0,0 1 0 0 0,1-1 1 0 0,1 1-1 0 0,0 0 0 0 0,0 0 1 0 0,1 0-1 0 0,1 0 0 0 0,-1 1-54 0 0,1-8 45 0 0,0-1 0 0 0,1 1 0 0 0,-1-1 0 0 0,0 1 1 0 0,1-1-1 0 0,0 1 0 0 0,0-1 0 0 0,0 0 0 0 0,0 1 0 0 0,1-1 0 0 0,-1 0 0 0 0,1 0 0 0 0,0 0 0 0 0,0 0 0 0 0,0 0 1 0 0,0 0-1 0 0,0-1 0 0 0,1 1 0 0 0,-1-1 0 0 0,1 1 0 0 0,0-1 0 0 0,-1 0 0 0 0,1 0 0 0 0,0 0 0 0 0,0-1 0 0 0,1 1 1 0 0,-1-1-1 0 0,0 1 0 0 0,0-1 0 0 0,1 0 0 0 0,-1 0 0 0 0,3 0-45 0 0,10-1 242 0 0,0-1 0 0 0,0-1 0 0 0,0-1-1 0 0,-1 0 1 0 0,1 0 0 0 0,-1-2 0 0 0,0 0 0 0 0,0-1 0 0 0,0 0 0 0 0,-1-1-1 0 0,0-1 1 0 0,0 0 0 0 0,-1-1 0 0 0,0 0 0 0 0,0-1 0 0 0,-1 0-1 0 0,-1-1 1 0 0,0-1 0 0 0,0 0 0 0 0,1-2-242 0 0,7-3 110 0 0,-1-1 1 0 0,0 0-1 0 0,-1-1 0 0 0,-1-1 0 0 0,-1 0 1 0 0,-1-1-1 0 0,-1-1 0 0 0,0 0 0 0 0,-2-1 1 0 0,0 0-1 0 0,-2 0 0 0 0,-1-1 1 0 0,-1-1-1 0 0,0 0 0 0 0,-2 1 0 0 0,-1-2 1 0 0,-1 1-1 0 0,-2 0 0 0 0,0-3-110 0 0,-2 21-30 0 0,0 0 0 0 0,0 0 0 0 0,-1 0 0 0 0,0 0 0 0 0,0 0 0 0 0,-1 1 0 0 0,1-1 0 0 0,-1 1 0 0 0,-1 0 0 0 0,0 0 0 0 0,1 0 0 0 0,-2 0 0 0 0,1 1 0 0 0,-1-1 0 0 0,0 1 0 0 0,0 0 0 0 0,0 1 0 0 0,0-1 0 0 0,-1 1 0 0 0,0 0 0 0 0,0 0 0 0 0,0 1-1 0 0,-1 0 1 0 0,1 0 0 0 0,-1 0 0 0 0,1 1 0 0 0,-1 0 0 0 0,0 0 0 0 0,0 1 0 0 0,0 0 0 0 0,-4 0 30 0 0,2 2-26 0 0,1 0-1 0 0,-1 0 1 0 0,0 1-1 0 0,0 1 0 0 0,1 0 1 0 0,-1 0-1 0 0,1 0 1 0 0,0 1-1 0 0,0 0 1 0 0,0 1-1 0 0,0 0 1 0 0,1 0-1 0 0,0 0 0 0 0,0 1 1 0 0,1 0-1 0 0,-1 1 1 0 0,1-1-1 0 0,0 1 1 0 0,1 0-1 0 0,0 1 0 0 0,0-1 1 0 0,1 1-1 0 0,-1 0 1 0 0,2 0-1 0 0,-1 1 1 0 0,1-1-1 0 0,1 1 0 0 0,-1-1 1 0 0,1 1-1 0 0,1 0 1 0 0,0 0-1 0 0,0 0 1 0 0,1 0-1 0 0,0 0 1 0 0,0 0-1 0 0,1 0 0 0 0,0 2 27 0 0,3-1 7 0 0,0 0 0 0 0,1 0 0 0 0,0-1 0 0 0,1 1 0 0 0,0-1 0 0 0,0 0 0 0 0,0-1 0 0 0,2 1 0 0 0,-1-1 0 0 0,1-1 0 0 0,0 1 0 0 0,0-1 0 0 0,1-1 0 0 0,0 0 0 0 0,0 0 0 0 0,0 0 0 0 0,1-1 0 0 0,0-1 0 0 0,0 0 0 0 0,8 2-7 0 0,17 4 50 0 0,0-2 0 0 0,0-1-1 0 0,0-2 1 0 0,1-2 0 0 0,0-1-1 0 0,-1-2 1 0 0,8-1-50 0 0,-8 1-193 0 0,-24-5-1316 0 0,-8-1-5533 0 0,-3 6-4534 0 0</inkml:trace>
  <inkml:trace contextRef="#ctx0" brushRef="#br0" timeOffset="280.789">91 902 9794 0 0,'0'0'5400'0'0,"0"0"-3472"0"0,0 0-1264 0 0,0 0-62 0 0,0 0 233 0 0,0 0 232 0 0,0 0 76 0 0,0 0-114 0 0,0 0-229 0 0,0 0-150 0 0,36 0-89 0 0,115-3-66 0 0,55-13 809 0 0,79-28-1478 0 0,-254 36-1763 0 0,-18 3-5893 0 0,-8 4-3876 0 0</inkml:trace>
  <inkml:trace contextRef="#ctx0" brushRef="#br0" timeOffset="1355.49">256 1204 2649 0 0,'0'0'3950'0'0,"0"0"-1646"0"0,0 0-538 0 0,0 0-27 0 0,0 0-17 0 0,0 0-73 0 0,0 0-178 0 0,0 0-242 0 0,0 0-268 0 0,0 0-250 0 0,0 0-183 0 0,0 0-117 0 0,0 0-39 0 0,-23 5-33 0 0,-71 13-34 0 0,41 10 153 0 0,44-16-373 0 0,2-3-64 0 0,-1-1 0 0 0,1 2 0 0 0,1-1 0 0 0,0 1 0 0 0,0 0 0 0 0,1 0 0 0 0,0 1 0 0 0,0-1 0 0 0,2 1 0 0 0,-1 0 0 0 0,1 2-21 0 0,-8 78 22 0 0,12-87-3 0 0,0 0 0 0 0,0 0 0 0 0,1 1 0 0 0,-1-1 0 0 0,1 0 0 0 0,0-1 0 0 0,0 1 0 0 0,1 0 0 0 0,-1-1-1 0 0,1 1 1 0 0,0-1 0 0 0,0 0 0 0 0,0 0 0 0 0,0 0 0 0 0,1 0 0 0 0,-1 0 0 0 0,1-1 0 0 0,-1 0 0 0 0,1 1 0 0 0,0-1 0 0 0,0-1 0 0 0,0 1 0 0 0,0-1-1 0 0,0 1 1 0 0,1-1 0 0 0,-1 0 0 0 0,0-1 0 0 0,0 1 0 0 0,1-1 0 0 0,-1 0 0 0 0,0 0 0 0 0,1 0 0 0 0,-1 0 0 0 0,0-1 0 0 0,1 0 0 0 0,-1 0-1 0 0,0 0 1 0 0,0 0 0 0 0,0-1 0 0 0,0 1 0 0 0,0-1 0 0 0,2-1-19 0 0,26-16 164 0 0,-1-1 1 0 0,-1-1-1 0 0,-1-2 0 0 0,-1-1 1 0 0,-1-1-1 0 0,-2-1 0 0 0,0-2 1 0 0,-1 0-1 0 0,-2-1 0 0 0,-1-2 1 0 0,-2 0-1 0 0,-1-1 1 0 0,10-24-165 0 0,-20 40 14 0 0,-1-1 1 0 0,0 0 0 0 0,-2 0 0 0 0,0 0 0 0 0,0-1 0 0 0,-2 1 0 0 0,0-1 0 0 0,-1 0-1 0 0,-1 0 1 0 0,-1 0 0 0 0,0 0 0 0 0,-1 0 0 0 0,-2-5-15 0 0,2 19-18 0 0,0 1 1 0 0,-1-1-1 0 0,1 1 0 0 0,-1-1 1 0 0,0 1-1 0 0,0 0 1 0 0,0-1-1 0 0,-1 1 0 0 0,1 0 1 0 0,-1 0-1 0 0,0 1 1 0 0,1-1-1 0 0,-1 1 0 0 0,0-1 1 0 0,-1 1-1 0 0,1 0 0 0 0,0 0 1 0 0,-1 0-1 0 0,1 0 1 0 0,-1 1-1 0 0,1 0 0 0 0,-1-1 1 0 0,0 1-1 0 0,1 0 1 0 0,-1 1-1 0 0,0-1 0 0 0,0 1 1 0 0,0 0-1 0 0,0 0 0 0 0,0 0 1 0 0,1 0-1 0 0,-1 1 1 0 0,0-1-1 0 0,0 1 0 0 0,0 0 1 0 0,1 0-1 0 0,-1 1 1 0 0,0-1-1 0 0,1 1 0 0 0,-1-1 1 0 0,1 1-1 0 0,0 0 0 0 0,0 1 1 0 0,0-1-1 0 0,0 0 1 0 0,0 1-1 0 0,0 0 0 0 0,-2 2 18 0 0,-9 11-23 0 0,0 0 0 0 0,1 1 0 0 0,0 0-1 0 0,2 1 1 0 0,0 0 0 0 0,1 1-1 0 0,1 0 1 0 0,0 1 0 0 0,2 0 0 0 0,0 0-1 0 0,1 0 1 0 0,2 1 0 0 0,-3 16 23 0 0,5-27-5 0 0,0 1 1 0 0,1-1 0 0 0,-1 1 0 0 0,2-1-1 0 0,0 1 1 0 0,0-1 0 0 0,1 1 0 0 0,0-1-1 0 0,1 1 1 0 0,0-1 0 0 0,1 0 0 0 0,0 0-1 0 0,0 0 1 0 0,1 0 0 0 0,1 0 0 0 0,-1-1-1 0 0,2 0 1 0 0,-1 0 0 0 0,1 0 0 0 0,0-1-1 0 0,5 5 5 0 0,-2-3 0 0 0,1-1-1 0 0,0 0 1 0 0,1-1-1 0 0,0 1 1 0 0,0-2-1 0 0,1 0 1 0 0,0 0-1 0 0,0-1 1 0 0,0-1-1 0 0,1 0 1 0 0,1 0 0 0 0,52 3-475 0 0,-52-40-3305 0 0,-14 16-804 0 0,0 12 2015 0 0,0-7-8262 0 0</inkml:trace>
  <inkml:trace contextRef="#ctx0" brushRef="#br0" timeOffset="1734.407">811 1057 9274 0 0,'0'0'3937'0'0,"0"0"-2178"0"0,0 0-756 0 0,0 0 109 0 0,0 0 214 0 0,0 0 61 0 0,0 0-207 0 0,0 0-348 0 0,0 0-265 0 0,0 0-167 0 0,0 0-85 0 0,0 0-59 0 0,-11 23-54 0 0,-36 74-40 0 0,-3-4 205 0 0,41-80-358 0 0,1 1 1 0 0,0 0 0 0 0,1 1 0 0 0,1 0 0 0 0,0 0 0 0 0,1 0-1 0 0,0 1 1 0 0,1 4-10 0 0,3-19 4 0 0,0 1-1 0 0,1-1 1 0 0,-1 1-1 0 0,1 0 1 0 0,-1-1-1 0 0,1 1 1 0 0,0 0-1 0 0,0-1 1 0 0,-1 1-1 0 0,1 0 1 0 0,0-1-1 0 0,0 1 1 0 0,1 0-1 0 0,-1-1 1 0 0,0 1-1 0 0,1-1 1 0 0,-1 1-1 0 0,1 0 1 0 0,-1-1-1 0 0,1 1 1 0 0,0-1-1 0 0,-1 1 1 0 0,1-1 0 0 0,0 1-1 0 0,0-1 1 0 0,0 0-1 0 0,0 1 1 0 0,0-1-1 0 0,1 0 1 0 0,-1 0-1 0 0,0 0 1 0 0,0 0-1 0 0,2 1-3 0 0,5-1 99 0 0,1 1 1 0 0,-1-1-1 0 0,0-1 0 0 0,1 0 1 0 0,-1 0-1 0 0,0-1 0 0 0,1 1 1 0 0,-1-2-1 0 0,0 1 0 0 0,0-1 0 0 0,0-1 1 0 0,8-3-100 0 0,13-2 159 0 0,4-19-690 0 0,-29 12-2757 0 0,-2-1-4445 0 0,-2 9-3410 0 0</inkml:trace>
  <inkml:trace contextRef="#ctx0" brushRef="#br0" timeOffset="1980.783">518 1157 12395 0 0,'0'0'1304'0'0,"0"0"-473"0"0,0 0-174 0 0,0 0 178 0 0,0 0 228 0 0,0 0 103 0 0,0 0-52 0 0,0 0-168 0 0,0 0-204 0 0,0 0-156 0 0,0 0-127 0 0,0 0-114 0 0,35 4-100 0 0,112 16-83 0 0,-22-16-30 0 0,-55-16-670 0 0,-27-8-6335 0 0,-36 16-4001 0 0</inkml:trace>
  <inkml:trace contextRef="#ctx0" brushRef="#br0" timeOffset="3200.245">1135 442 4721 0 0,'0'0'2418'0'0,"0"0"-447"0"0,0 0-128 0 0,0 0-23 0 0,0 0-98 0 0,0 0-252 0 0,0 0-359 0 0,0 0-362 0 0,0 0-258 0 0,0 0-156 0 0,0 0-97 0 0,0 0-36 0 0,0 0-36 0 0,0 27 659 0 0,15 94 244 0 0,-10 228 2088 0 0,7-176-2772 0 0,-2-240 2168 0 0,-10 47-2499 0 0,-1-9-27 0 0,1 0 1 0 0,1 0 0 0 0,2 0-1 0 0,1 0 1 0 0,1 1 0 0 0,1-1-1 0 0,2 1 1 0 0,0 1-1 0 0,2 0 1 0 0,1 0 0 0 0,2 1-1 0 0,4-6-27 0 0,-14 26-10 0 0,1 1-1 0 0,0-1 0 0 0,0 1 1 0 0,1 0-1 0 0,-1 1 1 0 0,1-1-1 0 0,0 1 0 0 0,0 0 1 0 0,1 0-1 0 0,-1 0 1 0 0,1 1-1 0 0,0 0 0 0 0,0 0 1 0 0,0 1-1 0 0,0-1 1 0 0,1 1-1 0 0,-1 1 0 0 0,0-1 1 0 0,1 1-1 0 0,-1 0 1 0 0,6 0 10 0 0,-9 3 5 0 0,0-1 0 0 0,-1 1 0 0 0,1 0 0 0 0,-1 0 0 0 0,0 0 0 0 0,0 0 0 0 0,0 1 0 0 0,0-1 0 0 0,0 0 1 0 0,0 1-1 0 0,0 0 0 0 0,-1-1 0 0 0,0 1 0 0 0,1 0 0 0 0,-1 0 0 0 0,0 0 0 0 0,0-1 0 0 0,0 1 0 0 0,-1 0 1 0 0,1 0-1 0 0,-1 1 0 0 0,0-1 0 0 0,0 0 0 0 0,0 0 0 0 0,0 0 0 0 0,0 0 0 0 0,0 0 0 0 0,-1 0 0 0 0,0 0 1 0 0,1 0-1 0 0,-1 0 0 0 0,-1 1-5 0 0,1 13 34 0 0,12 94-1573 0 0,-6-111-6395 0 0,-5 0 6064 0 0,1 0-9696 0 0</inkml:trace>
  <inkml:trace contextRef="#ctx0" brushRef="#br0" timeOffset="4317.362">1057 291 0 0 0,'0'0'403'0'0,"0"0"586"0"0,0 0 309 0 0,0 0 241 0 0,0 0 243 0 0,0 0 145 0 0,0 0-16 0 0,0 0-223 0 0,0 0-320 0 0,0 0-287 0 0,2 1 6137 0 0,3 0-3742 0 0,12 0-1717 0 0,29-22 939 0 0,163 25-2482 0 0,-135-4-172 0 0,-73 0-35 0 0,-1 0-1 0 0,0 0 0 0 0,0 0 2 0 0,0 0 6 0 0,0 0 1 0 0,0 0-14 0 0,0 0 10 0 0,0 0-12 0 0,-31-26 1504 0 0,-136-151-1240 0 0,83 104-349 0 0,98 72-8742 0 0,-6 5-3554 0 0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37 0 0 0,'0'0'1815'0'0,"0"0"44"0"0,0 0-92 0 0,0 0-223 0 0,0 0-125 0 0,0 0-81 0 0,0 0-54 0 0,0 0 6 0 0,0 0-68 0 0,0 0-98 0 0,0 0-83 0 0,-8-3 512 0 0,6 3 4503 0 0,56 3-3817 0 0,168-26 56 0 0,-130 17-1912 0 0,13-2-83 0 0,-104 8-300 0 0,-1 0-14 0 0,0 0 17 0 0,0 0 13 0 0,0 0 25 0 0,0 0-15 0 0,0 0 2 0 0,0 0-2 0 0,0 0 2 0 0,0 0-8 0 0,0 0 4 0 0,-1 0-5 0 0,-40 5-5835 0 0,25 1-1187 0 0,7-2-4459 0 0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13171 0 0,'0'0'2363'0'0,"0"0"-1108"0"0,0 0-624 0 0,0 0-22 0 0,0 0 223 0 0,0 0 262 0 0,0 0 133 0 0,0 0-32 0 0,0 0-155 0 0,0 0-196 0 0,0 0-154 0 0,0 0-132 0 0,30 3-104 0 0,97 6-105 0 0,-4-27 203 0 0,-35-3 444 0 0,-50 12-3839 0 0,0 1-8548 0 0,-29 5-955 0 0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2:30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39 6873 0 0,'0'0'2282'0'0,"0"0"-412"0"0,0 0-230 0 0,0 0-19 0 0,0 0 72 0 0,0 0-26 0 0,0 0-229 0 0,0 0-279 0 0,0 0-244 0 0,0 0-186 0 0,0 0-122 0 0,-1-6-56 0 0,0-20-47 0 0,1 20-40 0 0,0 6-16 0 0,0 0-34 0 0,0 0-28 0 0,0 0-38 0 0,0 0-31 0 0,0 0-51 0 0,0 0-59 0 0,0 0-14 0 0,0 0-25 0 0,0 24 454 0 0,31 399 344 0 0,-4-126-688 0 0,-8-55-114 0 0,-11-69-90 0 0,-8-172-68 0 0,0-1 5 0 0,0 0 9 0 0,0 0-9 0 0,0 0-27 0 0,0 0 2 0 0,0 0 13 0 0,0 0-12 0 0,0 0 13 0 0,0 0-11 0 0,0 0-21 0 0,0 0 2 0 0,0 0-10 0 0,0 0-14 0 0,0 0-8 0 0,0 0 1 0 0,0 0-20 0 0,0 0-30 0 0,0-24-5305 0 0,0 13 2829 0 0,0 3-2562 0 0,0 1-6148 0 0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1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372 551 3137 0 0,'0'0'2269'0'0,"0"0"-175"0"0,0 0-203 0 0,0 0-126 0 0,0 0-118 0 0,0 0-196 0 0,0 0-155 0 0,0 0-173 0 0,0 0-182 0 0,0 0-110 0 0,0 0-117 0 0,-34 5-86 0 0,-107 14-64 0 0,73 2 192 0 0,58-14-593 0 0,3-4-103 0 0,-1 1 1 0 0,1 0 0 0 0,0 0-1 0 0,0 0 1 0 0,0 1-1 0 0,0 0 1 0 0,1 1 0 0 0,0-1-1 0 0,0 1 1 0 0,1 0-1 0 0,-1 1 1 0 0,1 0 0 0 0,1-1-1 0 0,-1 1 1 0 0,1 1-1 0 0,0-1 1 0 0,1 1 0 0 0,0-1-1 0 0,0 1 1 0 0,1 0-1 0 0,0 0 1 0 0,0 0-1 0 0,0 7-59 0 0,1-12 17 0 0,1 0 0 0 0,0 0 0 0 0,1 0 0 0 0,-1 0 0 0 0,1 0 0 0 0,-1 0 0 0 0,1 0 0 0 0,0 0 0 0 0,0 0 0 0 0,0 0 0 0 0,0 0 0 0 0,1-1 0 0 0,-1 1 0 0 0,1 0 0 0 0,-1-1 0 0 0,1 1 0 0 0,0-1 0 0 0,0 0 0 0 0,0 1 0 0 0,1-1 0 0 0,-1 0 0 0 0,0 0 0 0 0,1-1 0 0 0,0 1 0 0 0,-1 0 0 0 0,1-1 0 0 0,0 0 0 0 0,-1 1 0 0 0,3-1-18 0 0,5 2 117 0 0,1-1-1 0 0,-1 0 0 0 0,1-1 0 0 0,-1 0 1 0 0,1-1-1 0 0,0 0 0 0 0,-1-1 0 0 0,1 0 1 0 0,0 0-1 0 0,-1-1 0 0 0,1-1 0 0 0,-1 1 1 0 0,0-2-1 0 0,0 0 0 0 0,0 0 0 0 0,0 0 1 0 0,4-5-117 0 0,25-14 232 0 0,-1-3 1 0 0,-2-1 0 0 0,0-1 0 0 0,-2-2 0 0 0,-1-2-1 0 0,-2 0 1 0 0,-1-3 0 0 0,-2 0 0 0 0,-1-2-1 0 0,-2-1 1 0 0,14-28-233 0 0,-27 46 7 0 0,-2 0-1 0 0,0 0 0 0 0,-1-1 1 0 0,-1-1-1 0 0,-1 0 0 0 0,-1 0 1 0 0,0 0-1 0 0,-2 0 0 0 0,-1-1 1 0 0,-1 0-1 0 0,-1 0 0 0 0,-1-18-6 0 0,-1 36-11 0 0,-1 0 1 0 0,1 0-1 0 0,-1 0 0 0 0,-1 0 0 0 0,1 1 0 0 0,0-1 1 0 0,-1 0-1 0 0,0 1 0 0 0,0 0 0 0 0,-1 0 0 0 0,1 0 1 0 0,-1 0-1 0 0,1 0 0 0 0,-1 1 0 0 0,-1-1 0 0 0,1 1 1 0 0,0 0-1 0 0,-1 1 0 0 0,1-1 0 0 0,-1 1 0 0 0,0-1 1 0 0,0 2-1 0 0,0-1 0 0 0,0 0 0 0 0,0 1 0 0 0,0 0 1 0 0,-1 0-1 0 0,1 1 0 0 0,0-1 0 0 0,0 1 0 0 0,-1 0 1 0 0,1 1-1 0 0,0-1 0 0 0,-1 1 0 0 0,1 0 0 0 0,0 0 1 0 0,0 1-1 0 0,0-1 0 0 0,0 1 0 0 0,0 1 0 0 0,0-1 1 0 0,1 0-1 0 0,-1 1 0 0 0,1 0 0 0 0,0 0 0 0 0,-1 1 1 0 0,1-1-1 0 0,1 1 0 0 0,-1 0 0 0 0,-3 4 11 0 0,-4 1-7 0 0,0 1 0 0 0,1 1 0 0 0,0 0 1 0 0,1 0-1 0 0,0 1 0 0 0,1 0 0 0 0,0 0 0 0 0,0 1 0 0 0,2 0 0 0 0,0 1 0 0 0,0 0 0 0 0,1-1 0 0 0,1 1 1 0 0,0 1-1 0 0,1-1 0 0 0,1 1 0 0 0,-1 10 7 0 0,3-15 9 0 0,-1 0 0 0 0,2 0 0 0 0,-1-1 0 0 0,2 1 0 0 0,-1 0 0 0 0,1-1 0 0 0,1 1 0 0 0,-1-1 0 0 0,2 0 0 0 0,-1 1 0 0 0,1-2 0 0 0,1 1 0 0 0,2 5-9 0 0,5 3 87 0 0,1 1 1 0 0,0-1-1 0 0,1-1 0 0 0,0-1 0 0 0,2 0 1 0 0,0 0-1 0 0,0-2 0 0 0,1 0 0 0 0,1-1 0 0 0,0-1 1 0 0,1 0-1 0 0,0-2 0 0 0,1 0 0 0 0,0-1 1 0 0,0-1-1 0 0,0-1 0 0 0,9 1-87 0 0,16-4 715 0 0,-8-1-2135 0 0,-32 1-8489 0 0,-8-2-1930 0 0</inkml:trace>
  <inkml:trace contextRef="#ctx0" brushRef="#br0" timeOffset="284.917">2 883 12035 0 0,'0'0'1784'0'0,"0"0"-548"0"0,0 0-289 0 0,0 0-108 0 0,0 0-14 0 0,0 0 66 0 0,0 0 55 0 0,0 0 10 0 0,0 0-38 0 0,0 0-50 0 0,0 0-108 0 0,0 0-59 0 0,24 5-31 0 0,75 17-66 0 0,11-17 610 0 0,-82-8-980 0 0,396-64 622 0 0,-388 60-1380 0 0,29-4 212 0 0,-22 8-8951 0 0,-41 3-2553 0 0</inkml:trace>
  <inkml:trace contextRef="#ctx0" brushRef="#br0" timeOffset="864.241">234 1163 15203 0 0,'0'0'1990'0'0,"0"0"-611"0"0,0 0-353 0 0,0 0-26 0 0,0 0-36 0 0,0 0-108 0 0,0 0-154 0 0,0 0-180 0 0,0 0-184 0 0,0 0-118 0 0,0 0-79 0 0,0 0-46 0 0,-23 14-20 0 0,-73 45-27 0 0,92-57-44 0 0,0 1 0 0 0,0-1 0 0 0,0 1 0 0 0,0 0 0 0 0,0 0 0 0 0,0 0 1 0 0,1 1-1 0 0,-1-1 0 0 0,1 1 0 0 0,0 0 0 0 0,0 0 0 0 0,0 0 0 0 0,1 0 1 0 0,0 0-1 0 0,-2 4-4 0 0,-1 4 6 0 0,2-8-4 0 0,0 0 0 0 0,0 0 0 0 0,1 1 0 0 0,0 0 0 0 0,0-1 1 0 0,0 1-1 0 0,0 0 0 0 0,1 0 0 0 0,0 0 0 0 0,0 0 0 0 0,0 0 0 0 0,1 0 1 0 0,-1 0-1 0 0,1 1 0 0 0,0-1 0 0 0,1 0 0 0 0,-1 0 0 0 0,1 0 1 0 0,0 0-1 0 0,0 0 0 0 0,1 0 0 0 0,0 0 0 0 0,0 0 0 0 0,0-1 0 0 0,0 1 1 0 0,0-1-1 0 0,1 1 0 0 0,0-1 0 0 0,0 0 0 0 0,0 0 0 0 0,1 0 1 0 0,-1 0-1 0 0,1-1 0 0 0,0 0 0 0 0,0 1 0 0 0,0-1 0 0 0,1-1 0 0 0,-1 1 1 0 0,2 0-3 0 0,4 0 93 0 0,1-1 0 0 0,0 0 0 0 0,0-1 0 0 0,-1-1 0 0 0,1 1 0 0 0,0-2 1 0 0,0 1-1 0 0,0-2 0 0 0,-1 1 0 0 0,1-1 0 0 0,-1-1 0 0 0,1 0 0 0 0,-1 0 1 0 0,0-1-1 0 0,0-1 0 0 0,0 0 0 0 0,-1 0 0 0 0,7-5-93 0 0,14-9 223 0 0,-1-2-1 0 0,-2-1 0 0 0,0-1 1 0 0,-1-1-1 0 0,1-4-222 0 0,-12 12 20 0 0,-1 0 1 0 0,-1-1-1 0 0,0-1 0 0 0,-2 0 0 0 0,0 0 0 0 0,-1-1 0 0 0,-1 0 0 0 0,0-1 1 0 0,-2 0-1 0 0,0-1 0 0 0,-1 0 0 0 0,-1 1 0 0 0,-1-2 0 0 0,-1 1 0 0 0,-1 0 1 0 0,-1-1-1 0 0,-1 1 0 0 0,-1-8-20 0 0,1 26-15 0 0,0 0 1 0 0,0 0-1 0 0,0 0 0 0 0,0 0 0 0 0,-1 0 1 0 0,1 0-1 0 0,-1 0 0 0 0,0 0 0 0 0,1 0 1 0 0,-1 0-1 0 0,-1 0 0 0 0,1 0 1 0 0,0 0-1 0 0,-1 0 0 0 0,0 1 0 0 0,1-1 1 0 0,-1 1-1 0 0,0-1 0 0 0,0 1 0 0 0,0 0 1 0 0,-1 0-1 0 0,1 0 0 0 0,-1 0 1 0 0,1 0-1 0 0,-1 0 0 0 0,1 1 0 0 0,-1-1 1 0 0,0 1-1 0 0,0 0 0 0 0,0 0 0 0 0,0 0 1 0 0,0 0-1 0 0,0 0 0 0 0,0 1 1 0 0,0-1-1 0 0,0 1 0 0 0,0 0 0 0 0,0 0 1 0 0,0 0-1 0 0,0 0 0 0 0,0 0 0 0 0,0 1 1 0 0,0-1-1 0 0,-1 1 0 0 0,2 0 1 0 0,-1 0-1 0 0,-1 1 15 0 0,-10 7-7 0 0,1 1 0 0 0,0 1 0 0 0,0 0 0 0 0,1 1 1 0 0,0 0-1 0 0,1 1 0 0 0,1 1 0 0 0,0-1 0 0 0,1 1 0 0 0,0 1 0 0 0,1 0 0 0 0,1 0 1 0 0,0 1-1 0 0,-1 6 7 0 0,4-12 14 0 0,0 1 1 0 0,0 0-1 0 0,2 0 1 0 0,-1 0 0 0 0,1 0-1 0 0,1 0 1 0 0,0 0-1 0 0,0 0 1 0 0,2 1-1 0 0,-1-1 1 0 0,1 0 0 0 0,1 0-1 0 0,0 0 1 0 0,0 0-1 0 0,1 0 1 0 0,1 0-1 0 0,-1-1 1 0 0,2 1 0 0 0,0-1-1 0 0,0 0 1 0 0,0-1-1 0 0,2 1 1 0 0,-1-1-1 0 0,1 0 1 0 0,2 1-15 0 0,5 3 33 0 0,1 0-1 0 0,0-1 1 0 0,1-1 0 0 0,0 0 0 0 0,1-1-1 0 0,0-1 1 0 0,13 5-33 0 0,-30-15-59 0 0,0 1 1 0 0,0-1-1 0 0,0 1 0 0 0,0 0 0 0 0,0-1 0 0 0,0 1 0 0 0,-1-1 0 0 0,1 1 1 0 0,0-1-1 0 0,0 1 0 0 0,0 0 0 0 0,0-1 0 0 0,1 1 0 0 0,-1-1 0 0 0,0 1 1 0 0,0-1-1 0 0,0 1 0 0 0,0 0 0 0 0,0-1 0 0 0,1 1 0 0 0,-1-1 0 0 0,0 1 1 0 0,0 0-1 0 0,0-1 0 0 0,1 1 0 0 0,-1 0 0 0 0,0-1 0 0 0,1 1 0 0 0,-1 0 1 0 0,0-1-1 0 0,1 1 0 0 0,-1 0 0 0 0,0 0 0 0 0,1-1 0 0 0,-1 1 0 0 0,1 0 1 0 0,-1 0-1 0 0,0 0 0 0 0,1 0 0 0 0,-1-1 0 0 0,1 1 0 0 0,-1 0 0 0 0,1 0 1 0 0,-1 0-1 0 0,0 0 0 0 0,1 0 0 0 0,-1 0 0 0 0,1 0 0 0 0,-1 0 0 0 0,1 0 1 0 0,-1 1-1 0 0,0-1 0 0 0,1 0 0 0 0,-1 0 0 0 0,1 0 0 0 0,-1 0 0 0 0,1 1 1 0 0,-1-1-1 0 0,0 0 0 0 0,1 0 0 0 0,-1 1 0 0 0,0-1 0 0 0,1 0 0 0 0,-1 0 1 0 0,0 1-1 0 0,0-1 0 0 0,1 0 0 0 0,-1 1 59 0 0,0-9-1595 0 0,0 0-4133 0 0,0 1-6109 0 0</inkml:trace>
  <inkml:trace contextRef="#ctx0" brushRef="#br0" timeOffset="1347.772">951 990 12531 0 0,'0'0'1523'0'0,"0"0"-468"0"0,0 0-89 0 0,0 0 120 0 0,0 0 105 0 0,0 0-33 0 0,0 0-189 0 0,0 0-178 0 0,0 0-136 0 0,0 0-91 0 0,0 0-40 0 0,0 0-39 0 0,0 0-22 0 0,1-4-25 0 0,-2 4-407 0 0,1 0 0 0 0,0 0 0 0 0,-1 0 0 0 0,1 0 0 0 0,0 0 1 0 0,-1 0-1 0 0,1 0 0 0 0,0 0 0 0 0,0 0 0 0 0,-1 0 1 0 0,1 0-1 0 0,0 0 0 0 0,-1 0 0 0 0,1 0 0 0 0,0-1 0 0 0,-1 1 1 0 0,1 0-1 0 0,0 0 0 0 0,-1 0 0 0 0,1 0 0 0 0,0-1 0 0 0,0 1 1 0 0,-1 0-1 0 0,1 0 0 0 0,0 0 0 0 0,0-1 0 0 0,0 1 1 0 0,-1 0-1 0 0,1-1 0 0 0,0 1 0 0 0,0 0 0 0 0,0 0 0 0 0,0-1 1 0 0,0 1-1 0 0,-1 0 0 0 0,1-1 0 0 0,0 1 0 0 0,0 0 1 0 0,0-1-1 0 0,0 1 0 0 0,0 0 0 0 0,0-1 0 0 0,0 1 0 0 0,0 0 1 0 0,0-1-1 0 0,0 1 0 0 0,0 0 0 0 0,1-1 0 0 0,-1 1 0 0 0,0 0 1 0 0,0 0-1 0 0,0-1-31 0 0,-27 30 615 0 0,16-8-599 0 0,1 0 0 0 0,1 1 0 0 0,1 0 0 0 0,1 0 0 0 0,1 1 0 0 0,1-1 0 0 0,1 1 0 0 0,0 11-16 0 0,2-22 4 0 0,-1 137 39 0 0,3-148-26 0 0,15 14 92 0 0,60-4 388 0 0,-59-11-433 0 0,22-14-204 0 0,-38 13 27 0 0,0 1-40 0 0,3-21-1666 0 0,-2 1-2212 0 0,-1 10-3483 0 0,0 6-2196 0 0</inkml:trace>
  <inkml:trace contextRef="#ctx0" brushRef="#br0" timeOffset="1592.766">582 1207 10706 0 0,'0'0'1679'0'0,"0"0"-597"0"0,0 0-161 0 0,0 0 229 0 0,0 0 256 0 0,0 0 103 0 0,0 0-124 0 0,0 0-293 0 0,0 0-296 0 0,0 0-236 0 0,0 0-181 0 0,31 1-130 0 0,97 4-109 0 0,19-15-206 0 0,-99-2-3519 0 0,-29 7 871 0 0,-9 4-8326 0 0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06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305 309 1480 0 0,'0'0'1350'0'0,"0"0"10"0"0,0 0 119 0 0,0 0 176 0 0,0 0 71 0 0,0 0-59 0 0,0 0-203 0 0,0 0-251 0 0,0 0-212 0 0,0 0-178 0 0,0 0-114 0 0,-20-5-70 0 0,-59-15-40 0 0,73 19-344 0 0,1-1-1 0 0,-1 1 1 0 0,0-1 0 0 0,1 2-1 0 0,-1-1 1 0 0,0 1 0 0 0,0-1-1 0 0,0 2 1 0 0,1-1-1 0 0,-1 1 1 0 0,0-1 0 0 0,0 2-1 0 0,1-1 1 0 0,-1 1 0 0 0,0 0-1 0 0,1 0 1 0 0,-5 2-255 0 0,-13 43 1188 0 0,-26 182 429 0 0,29 294-1067 0 0,14-388-399 0 0,6-134-130 0 0,0-1-17 0 0,0 0 40 0 0,0 0 16 0 0,0 0 14 0 0,0 0-1 0 0,0 0 23 0 0,0 0 1 0 0,0 0 6 0 0,0 0 16 0 0,0 0-38 0 0,0 0-19 0 0,0 0-22 0 0,1 4-19 0 0,0-1 0 0 0,1 0 0 0 0,0-1 0 0 0,-1 1 0 0 0,1 0 0 0 0,0 0 0 0 0,0-1 0 0 0,0 1 0 0 0,1-1 0 0 0,-1 1 1 0 0,1-1-1 0 0,-1 0 0 0 0,1 0 0 0 0,0 0 0 0 0,-1-1 0 0 0,1 1 0 0 0,0 0 0 0 0,0-1 0 0 0,0 0 0 0 0,1 0 0 0 0,-1 0 0 0 0,0 0 1 0 0,0 0-1 0 0,1-1 0 0 0,-1 0 0 0 0,0 1 0 0 0,1-1 0 0 0,-1 0 0 0 0,0-1 0 0 0,1 1 0 0 0,-1 0 0 0 0,0-1 0 0 0,0 0 1 0 0,1 0-1 0 0,-1 0 0 0 0,0 0-21 0 0,16 0 147 0 0,151-17 312 0 0,-153 6-2197 0 0,-7-2-2173 0 0,-5 6-2382 0 0,-3 5-5267 0 0</inkml:trace>
  <inkml:trace contextRef="#ctx0" brushRef="#br0" timeOffset="697.389">421 784 10682 0 0,'0'0'1898'0'0,"0"0"-507"0"0,0 0-221 0 0,0 0 82 0 0,0 0 81 0 0,0 0-18 0 0,0 0-220 0 0,0 0-291 0 0,0 0-243 0 0,0 0-179 0 0,0 0-70 0 0,0 0-10 0 0,0 0 11 0 0,9 12 811 0 0,-16 278 413 0 0,7-290-1507 0 0,0-1 0 0 0,0 1 0 0 0,0 0 0 0 0,0 0 0 0 0,0-1 0 0 0,0 1 0 0 0,0 0 0 0 0,0 0 0 0 0,0-1 0 0 0,1 1 0 0 0,-1 0 0 0 0,0 0 0 0 0,0 0 0 0 0,0-1 0 0 0,0 1 0 0 0,1 0 0 0 0,-1 0 0 0 0,0 0 0 0 0,0 0 0 0 0,1-1 0 0 0,-1 1 0 0 0,0 0 0 0 0,0 0 0 0 0,1 0 0 0 0,-1 0 0 0 0,0 0 0 0 0,0 0 0 0 0,1 0 0 0 0,-1 0 0 0 0,0 0 0 0 0,0 0 0 0 0,1 0 0 0 0,-1 0 0 0 0,0 0 0 0 0,0 0 1 0 0,1 0-1 0 0,-1 0 0 0 0,0 0 0 0 0,0 0 0 0 0,1 0 0 0 0,-1 0 0 0 0,0 0 0 0 0,0 0 0 0 0,1 0 0 0 0,-1 1-30 0 0,13-56 113 0 0,3 0 0 0 0,1 2 0 0 0,4 0 0 0 0,14-25-113 0 0,-31 67 10 0 0,19-36-1 0 0,1 2 0 0 0,2 1 1 0 0,2 1-1 0 0,7-5-9 0 0,-7 21 60 0 0,-10 52-84 0 0,1 45 364 0 0,41 29-168 0 0,-55-105-5286 0 0,-6 2-2766 0 0,-2 0-4410 0 0</inkml:trace>
  <inkml:trace contextRef="#ctx0" brushRef="#br0" timeOffset="1685.661">1094 788 7066 0 0,'0'0'1691'0'0,"0"0"-542"0"0,0 0-267 0 0,0 0 47 0 0,0 0 114 0 0,0 0 91 0 0,0 0-50 0 0,0 0-100 0 0,0 0-108 0 0,0 0-116 0 0,0 0-82 0 0,0 0-51 0 0,9 9-34 0 0,25 31-17 0 0,-31-37-444 0 0,-1-1-1 0 0,0 0 1 0 0,0 0 0 0 0,1 0-1 0 0,0 0 1 0 0,-1 0-1 0 0,1-1 1 0 0,0 1 0 0 0,0-1-1 0 0,0 0 1 0 0,0 0-1 0 0,0 0 1 0 0,0 0-1 0 0,0 0 1 0 0,0-1 0 0 0,0 1-1 0 0,0-1 1 0 0,0 0-1 0 0,0 0 1 0 0,1 0 0 0 0,1-1-132 0 0,4 1 369 0 0,4-2-145 0 0,-1-1 0 0 0,1 0 0 0 0,0-1-1 0 0,-1 0 1 0 0,0-1 0 0 0,0-1 0 0 0,0 0 0 0 0,-1-1 0 0 0,0 0 0 0 0,0 0 0 0 0,-1-1-1 0 0,0 0 1 0 0,9-10-224 0 0,-11 11 61 0 0,2-1-8 0 0,0-1 1 0 0,-1-1-1 0 0,0 0 0 0 0,-1 0 0 0 0,0-1 0 0 0,0 1 1 0 0,-1-2-1 0 0,-1 1 0 0 0,0-2-53 0 0,-4 11 3 0 0,-1-1 0 0 0,0 0 0 0 0,0 1 0 0 0,0-1 0 0 0,0 0 0 0 0,0 0 1 0 0,0 0-1 0 0,-1 0 0 0 0,1 0 0 0 0,-1 0 0 0 0,0 0 0 0 0,0 0 0 0 0,0 0 0 0 0,-1 0 0 0 0,1 0 0 0 0,0 0 0 0 0,-1 0 0 0 0,0 0 0 0 0,0 0 0 0 0,0 0 0 0 0,0 0 1 0 0,-1 1-1 0 0,1-1 0 0 0,0 0 0 0 0,-1 1 0 0 0,0-1 0 0 0,0 1 0 0 0,0-1 0 0 0,0 1 0 0 0,0 0 0 0 0,0 0 0 0 0,-1 0 0 0 0,1 0 0 0 0,-1 1 0 0 0,1-1 0 0 0,-1 1 1 0 0,1-1-1 0 0,-1 1 0 0 0,0 0 0 0 0,-2-1-3 0 0,-9 1-74 0 0,0 0-1 0 0,0 1 1 0 0,0 1 0 0 0,0 1 0 0 0,0-1-1 0 0,0 2 1 0 0,0 0 0 0 0,1 1 0 0 0,-1 0 0 0 0,1 1-1 0 0,0 1 1 0 0,0 0 0 0 0,1 0 0 0 0,0 1 0 0 0,0 1-1 0 0,1 0 1 0 0,-8 7 74 0 0,6-8 2 0 0,0 2 0 0 0,1 0 0 0 0,0 0 0 0 0,0 1-1 0 0,1 0 1 0 0,0 1 0 0 0,1 1 0 0 0,0-1 0 0 0,1 2 0 0 0,0-1 0 0 0,1 1 0 0 0,0 0-1 0 0,1 1 1 0 0,1 0 0 0 0,-5 14-2 0 0,10-21 42 0 0,1-1-1 0 0,0 1 1 0 0,0-1-1 0 0,0 1 0 0 0,1-1 1 0 0,0 0-1 0 0,0 1 1 0 0,0-1-1 0 0,1 0 1 0 0,0 0-1 0 0,0 0 1 0 0,1 0-1 0 0,0 0 1 0 0,0 0-1 0 0,0-1 1 0 0,0 1-1 0 0,1-1 1 0 0,0 0-1 0 0,0 0 0 0 0,1-1 1 0 0,-1 1-1 0 0,1-1 1 0 0,0 0-1 0 0,0 0 1 0 0,1 0-1 0 0,-1-1 1 0 0,1 0-1 0 0,0 0 1 0 0,-1 0-1 0 0,1-1 1 0 0,0 0-1 0 0,7 2-41 0 0,13 4 216 0 0,2-1 1 0 0,-1-1-1 0 0,0-2 0 0 0,1 0 0 0 0,0-2 1 0 0,0-1-1 0 0,27-3-216 0 0,-20 2 76 0 0,-26-7-197 0 0,-8 1-7228 0 0,-2 4 2004 0 0,1-1-6876 0 0</inkml:trace>
  <inkml:trace contextRef="#ctx0" brushRef="#br0" timeOffset="2218.272">1601 983 17236 0 0,'0'0'789'0'0,"0"0"-434"0"0,0 0-95 0 0,0 0 201 0 0,0 0 188 0 0,0 0 56 0 0,0 0-77 0 0,0 0-176 0 0,0 0-164 0 0,0 0-85 0 0,0 0-30 0 0,0 0-22 0 0,-2 24 0 0 0,-6 117 284 0 0,3-81 738 0 0,1-73 1720 0 0,6-6-2879 0 0,0 1 0 0 0,1 0 0 0 0,0-1 0 0 0,2 1 0 0 0,0 0 0 0 0,1 1 0 0 0,1-1 0 0 0,1 1 0 0 0,0 0 0 0 0,1 1 0 0 0,1 0 0 0 0,1 1 0 0 0,0 0 0 0 0,10-10-14 0 0,-18 20-12 0 0,1 1 1 0 0,0 0-1 0 0,1 0 0 0 0,-1 1 1 0 0,1-1-1 0 0,-1 1 0 0 0,1 0 1 0 0,0 0-1 0 0,0 1 1 0 0,0-1-1 0 0,1 1 0 0 0,-1 0 1 0 0,0 0-1 0 0,3 0 12 0 0,-6 4 3 0 0,0 0 1 0 0,0 0-1 0 0,0 0 0 0 0,-1 0 0 0 0,1 0 1 0 0,-1 0-1 0 0,1 0 0 0 0,-1 1 0 0 0,0-1 1 0 0,0 0-1 0 0,0 1 0 0 0,0-1 0 0 0,0 1 1 0 0,0-1-1 0 0,-1 1 0 0 0,0-1 0 0 0,1 1 1 0 0,-1 0-1 0 0,0-1 0 0 0,0 1 0 0 0,0 0 1 0 0,-1-1-1 0 0,1 3-3 0 0,1 46-6 0 0,1-54-2606 0 0,2-1-61 0 0,-2 1-2546 0 0,-2 3-6636 0 0</inkml:trace>
  <inkml:trace contextRef="#ctx0" brushRef="#br0" timeOffset="2763.522">1089 250 9514 0 0,'0'0'2337'0'0,"0"0"-544"0"0,0 0-384 0 0,0 0-137 0 0,0 0-104 0 0,0 0-176 0 0,0 0-220 0 0,0 0-182 0 0,0 0-45 0 0,0 0 57 0 0,0 0 79 0 0,0 0 69 0 0,10-4-19 0 0,111-59 1813 0 0,55-90-964 0 0,-147 123-1521 0 0,-12 52-252 0 0,6 18 224 0 0,-16-27-19 0 0,1 0 0 0 0,-1 0 1 0 0,2-1-1 0 0,0 0 0 0 0,0 0 1 0 0,1-1-1 0 0,1 0 0 0 0,4 3-12 0 0,31 4-611 0 0,-22-18-6721 0 0,-19 0 4818 0 0,2 0-9655 0 0</inkml:trace>
  <inkml:trace contextRef="#ctx0" brushRef="#br0" timeOffset="4144.532">1963 92 5689 0 0,'0'0'3141'0'0,"0"0"-987"0"0,0 0-550 0 0,0 0-165 0 0,0 0-40 0 0,0 0-105 0 0,0 0-224 0 0,0 0-321 0 0,0 0-232 0 0,0 0-43 0 0,0 0 72 0 0,0 0 126 0 0,0 0 83 0 0,12 2-13 0 0,191 3 2669 0 0,-49-30-2124 0 0,-150 24-1285 0 0,-4 1 9 0 0,1 0 0 0 0,-1-1 0 0 0,1 1-1 0 0,-1 0 1 0 0,1 0 0 0 0,0-1 0 0 0,-1 1 0 0 0,1 0 0 0 0,-1 0 0 0 0,1 0 0 0 0,0 0 0 0 0,-1 0 0 0 0,1 0-1 0 0,0 0 1 0 0,-1 0 0 0 0,1 0 0 0 0,0 0 0 0 0,-1 0 0 0 0,1 0 0 0 0,-1 0 0 0 0,1 0 0 0 0,0 1 0 0 0,-1-1-1 0 0,1 0 1 0 0,-1 0 0 0 0,1 1 0 0 0,-1-1 0 0 0,1 0 0 0 0,0 1 0 0 0,-1-1 0 0 0,1 1 0 0 0,-1-1 0 0 0,0 1-1 0 0,1-1 1 0 0,-1 1 0 0 0,1-1 0 0 0,-1 1 0 0 0,0-1 0 0 0,1 1 0 0 0,-1-1 0 0 0,0 1 0 0 0,0-1 0 0 0,1 1-1 0 0,-1 0 1 0 0,0-1 0 0 0,0 1 0 0 0,0 0 0 0 0,0-1 0 0 0,0 1 0 0 0,0 0-11 0 0,0 486 608 0 0,0-163-623 0 0,-2-285 32 0 0,-1 1-1 0 0,-3-1 0 0 0,-1-1 1 0 0,-10 32-17 0 0,17-67 4 0 0,0-3 9 0 0,0 0 3 0 0,0 0 0 0 0,0 0-4 0 0,0 0-12 0 0,0 0 12 0 0,0 0 4 0 0,0 0 0 0 0,0 0-5 0 0,0 0-25 0 0,0 0-7 0 0,0 0 24 0 0,0 0-9 0 0,0 0 17 0 0,0 0 1 0 0,0 0-13 0 0,0 0 7 0 0,0 0 5 0 0,0 0-16 0 0,0 0-9 0 0,0 0 8 0 0,0 0 7 0 0,0 0-6 0 0,0 0 21 0 0,0 0 10 0 0,0 0 28 0 0,0 0-29 0 0,0 0-8 0 0,0 0-2 0 0,0 0-23 0 0,0 0 19 0 0,0 0-9 0 0,-2 23 592 0 0,-19 62-139 0 0,20-76-376 0 0,-1 12-69 0 0,-7-15 1117 0 0,-92-16-1051 0 0,84 8-286 0 0,-11-6-484 0 0,21-12-4577 0 0,7 15-1845 0 0,0-2-5648 0 0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 8 0 0,'0'0'753'0'0,"0"0"76"0"0,0 0 212 0 0,0 0 301 0 0,0 0 244 0 0,0 0 89 0 0,0 0-48 0 0,0 0-160 0 0,0 0-194 0 0,0 0-145 0 0,0 0-63 0 0,0-1-1226 0 0,-3-2 9216 0 0,29 4-6586 0 0,128 6-459 0 0,-89-10-1749 0 0,0-2-1 0 0,-1-3 1 0 0,28-9-261 0 0,-87 17-222 0 0,12-3 610 0 0,-23 2-3378 0 0,-17 18-6620 0 0,22-16 7871 0 0,-6 7-9404 0 0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2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10842 0 0,'0'0'2215'0'0,"0"0"-672"0"0,0 0-246 0 0,0 0 67 0 0,0 0 48 0 0,0 0-82 0 0,0 0-267 0 0,0 0-319 0 0,0 0-207 0 0,0 0-76 0 0,0 0-29 0 0,0 0 2 0 0,0 0-18 0 0,8 0-47 0 0,96 19 1546 0 0,-91-16-1820 0 0,-1 1 0 0 0,1-2 1 0 0,0 0-1 0 0,0-1 0 0 0,1 0 0 0 0,-1-1 1 0 0,0 0-1 0 0,8-2-95 0 0,17 1 148 0 0,97-10 102 0 0,-87 4-351 0 0,-48 7-11 0 0,0 0-95 0 0,0 0-236 0 0,-5 0-8888 0 0,3 0-2896 0 0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6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47 187 6313 0 0,'0'0'1999'0'0,"0"0"-374"0"0,0 0-154 0 0,0 0 25 0 0,0 0 91 0 0,0 0-25 0 0,0 0-239 0 0,0 0-314 0 0,0 0-329 0 0,0 0-253 0 0,0 0-152 0 0,-2 0-82 0 0,-9-3-33 0 0,8 3-16 0 0,3 0 31 0 0,5 18 947 0 0,-3 122 1373 0 0,-22 35-1840 0 0,3-93 1338 0 0,17-89-1923 0 0,0-11-4 0 0,0 0 0 0 0,0 0 0 0 0,2-1 0 0 0,0 1-1 0 0,2 0 1 0 0,0 1 0 0 0,5-15-66 0 0,6-10-1 0 0,2 2-1 0 0,1 0 0 0 0,3 1 1 0 0,1 1-1 0 0,2 1 1 0 0,1 0-1 0 0,2 3 0 0 0,1 0 1 0 0,2 1-1 0 0,13-9 2 0 0,-42 41 0 0 0,1-1 0 0 0,-1 1-1 0 0,1-1 1 0 0,0 1 0 0 0,0 0 0 0 0,0-1 0 0 0,0 1-1 0 0,0 0 1 0 0,0 0 0 0 0,0 0 0 0 0,0 1-1 0 0,0-1 1 0 0,0 0 0 0 0,1 1 0 0 0,-1-1 0 0 0,0 1-1 0 0,0 0 1 0 0,1 0 0 0 0,-1 0 0 0 0,0 0-1 0 0,0 0 1 0 0,1 0 0 0 0,-1 1 0 0 0,0-1-1 0 0,0 1 1 0 0,0 0 0 0 0,0-1 0 0 0,1 1 0 0 0,-1 0-1 0 0,0 0 1 0 0,0 0 0 0 0,-1 1 0 0 0,1-1-1 0 0,0 0 1 0 0,0 1 0 0 0,0-1 0 0 0,-1 1 0 0 0,1 0-1 0 0,-1-1 1 0 0,1 1 0 0 0,-1 0 0 0 0,0 0-1 0 0,0 0 1 0 0,0 0 0 0 0,0 0 0 0 0,0 0 0 0 0,0 0-1 0 0,-1 0 1 0 0,1 0 0 0 0,0 1 0 0 0,-1-1-1 0 0,0 0 1 0 0,0 1 0 0 0,8 156 735 0 0,-3-115-2326 0 0,-5-44 929 0 0,0 0-319 0 0,0 3-1238 0 0,0-2 6 0 0,0-1-2966 0 0,0 0-6349 0 0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7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29 6521 0 0,'0'0'1962'0'0,"0"0"-423"0"0,0 0-119 0 0,0 0 135 0 0,0 0 92 0 0,0 0-90 0 0,0 0-281 0 0,0 0-341 0 0,0 0-244 0 0,0 0-134 0 0,0 0-51 0 0,0 0-9 0 0,0 0-19 0 0,7 1 1955 0 0,-3-2-40 0 0,-4 1-2288 0 0,-3 8 1017 0 0,30-34-625 0 0,-27 26-439 0 0,0 0-16 0 0,0 0-26 0 0,0 0 2 0 0,0 0 8 0 0,0 0-4 0 0,0 0 3 0 0,0 0-13 0 0,0 0-3 0 0,0 0 10 0 0,0 0 13 0 0,0 0-13 0 0,-8 15-45 0 0,-32 54 213 0 0,124-153-80 0 0,-76 74-25 0 0,-12 23-68 0 0,-13 24 63 0 0,-13 1 163 0 0,35-43 64 0 0,-4-13-342 0 0,-9-33-3881 0 0,6 47-1236 0 0,0 0-7017 0 0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9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0 365 9546 0 0,'0'0'1775'0'0,"0"0"-179"0"0,0 0 34 0 0,0 0 21 0 0,0 0-159 0 0,0 0-291 0 0,0 0-352 0 0,0 0-238 0 0,0 0-83 0 0,0 0 34 0 0,0 0 26 0 0,0 0 8 0 0,0 0 1 0 0,11-6-61 0 0,82-46 875 0 0,-69 37-1203 0 0,1 0 0 0 0,-2-1 0 0 0,0-2 0 0 0,-1 0-1 0 0,-1-1 1 0 0,0-1 0 0 0,-2-1 0 0 0,0-1 0 0 0,-2-1 0 0 0,0 0-1 0 0,-2-2 1 0 0,3-5-208 0 0,1-10 240 0 0,-19 39-205 0 0,0 1-16 0 0,0 0-15 0 0,0 0-26 0 0,40 37-72 0 0,-18-7 186 0 0,-2 0 1 0 0,0 1 0 0 0,-3 1-1 0 0,12 28-92 0 0,22 62-152 0 0,-40-110-1156 0 0,-2-9-4601 0 0,-5-3-6031 0 0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3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18 141 4681 0 0,'0'0'2394'0'0,"0"0"-307"0"0,0 0-195 0 0,0 0-158 0 0,0 0-160 0 0,0 0-233 0 0,0 0-260 0 0,0 0-265 0 0,0 0-236 0 0,0 0-117 0 0,0 0-55 0 0,-2 9-16 0 0,-14 74 1072 0 0,17 104 1073 0 0,0 1-710 0 0,0-228-1632 0 0,3 0-1 0 0,1 0 1 0 0,1 0 0 0 0,3 0 0 0 0,1 1 0 0 0,2 1-1 0 0,2-1 1 0 0,1 2 0 0 0,2 0 0 0 0,1 1 0 0 0,2 1 0 0 0,20-26-195 0 0,-37 55 8 0 0,1 0 0 0 0,0 0 1 0 0,0 0-1 0 0,1 1 1 0 0,-1-1-1 0 0,1 1 1 0 0,0 0-1 0 0,1 1 0 0 0,-1-1 1 0 0,1 1-1 0 0,0 0 1 0 0,0 0-1 0 0,0 1 0 0 0,0 0 1 0 0,1 0-1 0 0,-1 0 1 0 0,1 1-1 0 0,0 0 1 0 0,6-1-9 0 0,-9 6 6 0 0,1 0 1 0 0,-1 1 0 0 0,0-1 0 0 0,-1 1 0 0 0,1 0-1 0 0,-1 0 1 0 0,1 0 0 0 0,-1 0 0 0 0,0 1 0 0 0,-1-1-1 0 0,1 1 1 0 0,-1 0 0 0 0,0 0 0 0 0,0 0 0 0 0,-1 0 0 0 0,1 0-1 0 0,-1 0 1 0 0,0 0 0 0 0,0 5-7 0 0,1 77 199 0 0,-7-73 175 0 0,1-8-2085 0 0,2 1-5781 0 0,2-7-4286 0 0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1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3897 0 0,'0'0'2460'0'0,"0"0"-394"0"0,0 0-80 0 0,0 0-31 0 0,0 0-176 0 0,0 0-301 0 0,0 0-350 0 0,0 0-259 0 0,0 0-83 0 0,0 0-11 0 0,0 0-2 0 0,0 0 6 0 0,0 0-45 0 0,17 11 7102 0 0,-11-7-7716 0 0,210-1 761 0 0,-40 1-627 0 0,-164 0-846 0 0,-14-12-3618 0 0,2 2-2875 0 0,0 6 6373 0 0,0-1-11292 0 0</inkml:trace>
  <inkml:trace contextRef="#ctx0" brushRef="#br0" timeOffset="815.064">142 1 10818 0 0,'0'0'2007'0'0,"0"0"-469"0"0,0 0-151 0 0,0 0 100 0 0,0 0 39 0 0,0 0-154 0 0,0 0-333 0 0,0 0-351 0 0,0 0-236 0 0,0 0-106 0 0,0 0 20 0 0,0 0 72 0 0,0 0 63 0 0,2 8 37 0 0,2 32 17 0 0,-1 0 1 0 0,-2 0 0 0 0,-2-1 0 0 0,-2 1 0 0 0,-1 0 0 0 0,-5 14-556 0 0,-53 208 339 0 0,63-258-2881 0 0,11-19-1104 0 0,-4 8-2437 0 0,-4-1-5886 0 0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38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6705 0 0,'0'0'1929'0'0,"0"0"-540"0"0,0 0-234 0 0,0 0-45 0 0,0 0-64 0 0,0 0 15 0 0,0 0-37 0 0,0 0-53 0 0,0 0 55 0 0,0 0-6 0 0,0 0-40 0 0,0 0-30 0 0,0 0-50 0 0,13 8-96 0 0,44 25-86 0 0,-49-30-498 0 0,-1 1 0 0 0,1-1 1 0 0,0-1-1 0 0,1 1 0 0 0,-1-1 1 0 0,0-1-1 0 0,1 0 1 0 0,-1 0-1 0 0,1 0 0 0 0,-1-1 1 0 0,1 0-1 0 0,7-2-220 0 0,12 1 394 0 0,-13 2-285 0 0,0-2 1 0 0,1 1-1 0 0,-1-2 1 0 0,0 0-1 0 0,1-1 1 0 0,-1 0 0 0 0,-1-1-1 0 0,1-1 1 0 0,0 0-1 0 0,-1-1 1 0 0,0-1 0 0 0,-1 0-1 0 0,1-1 1 0 0,-1 0-1 0 0,-1-1 1 0 0,0-1 0 0 0,0 0-1 0 0,-1 0 1 0 0,0-1-1 0 0,-1-1 1 0 0,0 0-1 0 0,0 0 1 0 0,3-8-110 0 0,-10 13 16 0 0,0 1 0 0 0,-1 0 0 0 0,0-1 0 0 0,0 1 0 0 0,-1-1 0 0 0,0 0 1 0 0,0 0-1 0 0,0 0 0 0 0,-1 1 0 0 0,0-1 0 0 0,0 0 0 0 0,-1 0 0 0 0,0 0 0 0 0,0 1 0 0 0,0-1 0 0 0,-1 0 0 0 0,0 1 0 0 0,-1-1 0 0 0,1 1 0 0 0,-1 0 0 0 0,-2-3-16 0 0,0 3-20 0 0,0-1 0 0 0,0 1-1 0 0,-1-1 1 0 0,0 2 0 0 0,0-1-1 0 0,-1 1 1 0 0,1 0-1 0 0,-1 0 1 0 0,0 0 0 0 0,-1 1-1 0 0,1 0 1 0 0,-1 1-1 0 0,0 0 1 0 0,0 0 0 0 0,0 1-1 0 0,0-1 1 0 0,0 2 0 0 0,0-1-1 0 0,-1 1 1 0 0,1 1-1 0 0,-1-1 21 0 0,-2 1-24 0 0,-1 0-1 0 0,1 1 0 0 0,-1 0 1 0 0,1 1-1 0 0,0 0 1 0 0,0 1-1 0 0,0 0 0 0 0,0 1 1 0 0,0 0-1 0 0,0 0 0 0 0,1 1 1 0 0,0 1-1 0 0,0 0 1 0 0,1 0-1 0 0,-1 1 0 0 0,1 0 1 0 0,-2 4 24 0 0,-5 4 35 0 0,1 0 1 0 0,0 2-1 0 0,1 0 1 0 0,1 0-1 0 0,1 1 1 0 0,1 1-1 0 0,0 0 1 0 0,1 0-1 0 0,1 1 1 0 0,1 1 0 0 0,1-1-1 0 0,1 1 1 0 0,1 1-1 0 0,0-1 1 0 0,2 1-1 0 0,0-1 1 0 0,1 11-36 0 0,1-18 69 0 0,1-1 0 0 0,0 1-1 0 0,1 0 1 0 0,0-1 0 0 0,1 1 0 0 0,1-1 0 0 0,0 1 0 0 0,1-1 0 0 0,0 0 0 0 0,1-1 0 0 0,0 1 0 0 0,4 4-69 0 0,-4-8 65 0 0,0 0 0 0 0,1 0 1 0 0,0 0-1 0 0,1-1 1 0 0,0 0-1 0 0,1 0 0 0 0,-1-1 1 0 0,1 0-1 0 0,0 0 1 0 0,1-1-1 0 0,0 0 1 0 0,0 0-1 0 0,0-1 0 0 0,1 0 1 0 0,0-1-1 0 0,0 0 1 0 0,0-1-1 0 0,0 0 0 0 0,0 0 1 0 0,1-1-66 0 0,7 1 74 0 0,1 0-1 0 0,-1-1 1 0 0,1-1 0 0 0,0-1 0 0 0,-1-1 0 0 0,1 0-1 0 0,0-1 1 0 0,-1-1 0 0 0,6-3-74 0 0,8-4 99 0 0,-29 9-121 0 0,-2 1-12 0 0,-1 0-12 0 0,0 0 12 0 0,0 0-50 0 0,0 0-52 0 0,0 0-66 0 0,0 0-126 0 0,0 0-121 0 0,0 0-179 0 0,0 0-327 0 0,5 0-13614 0 0,-3 0 1285 0 0</inkml:trace>
  <inkml:trace contextRef="#ctx0" brushRef="#br0" timeOffset="568.5">770 560 15099 0 0,'0'0'1961'0'0,"0"0"-800"0"0,0 0-311 0 0,0 0-21 0 0,0 0-9 0 0,0 0-74 0 0,0 0-146 0 0,0 0-140 0 0,0 0-46 0 0,0 0 8 0 0,0 0-43 0 0,0 0-51 0 0,0 0-49 0 0,2 19-52 0 0,4 60-43 0 0,-21 37 340 0 0,6-55-262 0 0,9-60-215 0 0,0-1 24 0 0,0 0 48 0 0,0 0 46 0 0,0 0 43 0 0,0 0 63 0 0,0 0 35 0 0,0-23 901 0 0,2 2-1174 0 0,1 0-1 0 0,1 1 1 0 0,1-1-1 0 0,0 1 1 0 0,2-1-1 0 0,0 2 0 0 0,2-1 1 0 0,0 1-1 0 0,1 0 1 0 0,1 1-1 0 0,1 0 1 0 0,0 1-1 0 0,1 1 1 0 0,1 0-1 0 0,10-10-32 0 0,-22 24 0 0 0,0 0-2 0 0,0 0-1 0 0,-1 0 1 0 0,1 0 0 0 0,0 0 0 0 0,0 0 0 0 0,0 0 0 0 0,0 1 0 0 0,0-1-1 0 0,1 1 1 0 0,-1-1 0 0 0,1 1 0 0 0,-1 0 0 0 0,0 0 0 0 0,1 0 0 0 0,0 0 0 0 0,-1 1-1 0 0,1-1 1 0 0,0 1 0 0 0,-1-1 0 0 0,1 1 0 0 0,0 0 0 0 0,-1 0 0 0 0,1 0 2 0 0,16 47 13 0 0,-19 56-24 0 0,-2-102-2225 0 0,1-1-4221 0 0,1 0 1849 0 0,0 0-7397 0 0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2:30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10418 0 0,'0'0'2711'0'0,"0"0"-777"0"0,0 0-465 0 0,0 0-128 0 0,0 0-10 0 0,0 0-93 0 0,0 0-203 0 0,0 0-267 0 0,0 0-239 0 0,0 0-174 0 0,0 0-72 0 0,0 0 30 0 0,0 0 82 0 0,3 6 60 0 0,37 124 1668 0 0,29 219-878 0 0,-23-168-1091 0 0,-11-126 19 0 0,-14-98 1006 0 0,70-273-1031 0 0,-21 70-121 0 0,-48 166 31 0 0,-18 59-180 0 0,-19 20-8861 0 0,11-2 43 0 0,2 0-2489 0 0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44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476 479 3825 0 0,'0'0'2662'0'0,"0"0"-626"0"0,0 0-197 0 0,0 0-68 0 0,0 0-22 0 0,0 0-114 0 0,0 0-240 0 0,0 0-220 0 0,0 0-181 0 0,0 0-163 0 0,0 0-163 0 0,0 0-143 0 0,0 0-117 0 0,-18-5-68 0 0,-59-14-20 0 0,74 19-291 0 0,1-1 1 0 0,-1 1-1 0 0,0-1 0 0 0,1 1 1 0 0,-1 0-1 0 0,1 0 1 0 0,-1 0-1 0 0,0 1 0 0 0,1-1 1 0 0,-1 1-1 0 0,1-1 1 0 0,-1 1-1 0 0,1 0 0 0 0,-1 0 1 0 0,1 0-1 0 0,-1 0 0 0 0,1 0 1 0 0,0 0-1 0 0,0 1 1 0 0,-1-1-1 0 0,1 1 0 0 0,0 0 1 0 0,-1 1-30 0 0,-6 4 140 0 0,-1 0-104 0 0,0 0 1 0 0,0 0-1 0 0,1 1 0 0 0,0 1 0 0 0,1-1 1 0 0,0 1-1 0 0,0 1 0 0 0,1-1 1 0 0,0 1-1 0 0,0 0 0 0 0,1 1 0 0 0,1 0 1 0 0,0 0-1 0 0,0 0 0 0 0,1 1 1 0 0,1-1-1 0 0,-1 1 0 0 0,2 0 1 0 0,0 0-1 0 0,0 0 0 0 0,1 0 0 0 0,1 0 1 0 0,0 1-37 0 0,1-10 12 0 0,-1 0 0 0 0,1-1 0 0 0,0 1 0 0 0,0-1 0 0 0,0 1 0 0 0,0-1 0 0 0,0 1 0 0 0,1-1 0 0 0,-1 1 0 0 0,1-1 0 0 0,-1 0 0 0 0,1 0-1 0 0,0 0 1 0 0,0 0 0 0 0,0 0 0 0 0,0 0 0 0 0,0-1 0 0 0,0 1 0 0 0,1-1 0 0 0,-1 1 0 0 0,1-1 0 0 0,-1 0 0 0 0,1 0 0 0 0,-1 0 0 0 0,1 0 0 0 0,-1-1 0 0 0,1 1 0 0 0,0 0 0 0 0,-1-1 0 0 0,1 0 0 0 0,0 0 0 0 0,0 0 0 0 0,-1 0 0 0 0,3 0-12 0 0,93-20 826 0 0,-72 8-694 0 0,-1-1-1 0 0,-1 0 1 0 0,0-2 0 0 0,-1-1-1 0 0,-1-1 1 0 0,0-1-1 0 0,-2-1 1 0 0,0 0-1 0 0,-1-2 1 0 0,-1 0-1 0 0,0-1 1 0 0,-2-1 0 0 0,-1-1-1 0 0,8-17-131 0 0,-14 25 6 0 0,-1-1 0 0 0,-1 0 0 0 0,-1-1 0 0 0,-1 1 0 0 0,0-1 0 0 0,-1 0 0 0 0,-1 0 1 0 0,-1 0-1 0 0,0-1 0 0 0,-1 1 0 0 0,-1-1 0 0 0,-1 1 0 0 0,-2-9-6 0 0,1 21-28 0 0,0-1 0 0 0,-1 1 0 0 0,0 0 0 0 0,0 0 0 0 0,0 0 0 0 0,-1 0 0 0 0,1 0 0 0 0,-2 1 0 0 0,1 0 0 0 0,-1 0 0 0 0,1 0 0 0 0,-1 0 0 0 0,0 1 0 0 0,-1-1 0 0 0,1 2 0 0 0,-1-1 0 0 0,0 0 0 0 0,0 1 0 0 0,0 0 0 0 0,0 1 0 0 0,-1-1 0 0 0,1 1 0 0 0,-1 0 0 0 0,0 1 0 0 0,1 0 0 0 0,-1 0 0 0 0,0 0 0 0 0,0 1 0 0 0,1 0 0 0 0,-1 0 0 0 0,0 0 0 0 0,0 1 0 0 0,0 0 0 0 0,1 1 0 0 0,-1-1 0 0 0,1 1 0 0 0,-1 1 0 0 0,1-1-1 0 0,0 1 1 0 0,0 0 0 0 0,0 1 0 0 0,0-1 29 0 0,-1 1-3 0 0,0 1 1 0 0,0-1 0 0 0,0 1 0 0 0,1 0 0 0 0,0 0 0 0 0,0 1 0 0 0,0 0 0 0 0,1 0 0 0 0,0 0 0 0 0,0 1 0 0 0,1-1 0 0 0,-1 1 0 0 0,2 0 0 0 0,-1 1 0 0 0,1-1-1 0 0,0 0 1 0 0,0 1 0 0 0,1 0 0 0 0,0 0 0 0 0,0 0 0 0 0,1 0 0 0 0,0 0 0 0 0,1 0 0 0 0,0 0 0 0 0,0 0 0 0 0,0 0 0 0 0,1 0 0 0 0,0 0 0 0 0,1 0 0 0 0,0 0-1 0 0,0 0 1 0 0,1-1 0 0 0,0 1 0 0 0,0-1 0 0 0,1 3 1 0 0,8 3 61 0 0,1 0 0 0 0,0-1 0 0 0,1 0 0 0 0,0-1 0 0 0,1 0 0 0 0,0-1 0 0 0,0-1 0 0 0,1 0 0 0 0,0-2 0 0 0,1 0 0 0 0,0 0 0 0 0,0-1 0 0 0,0-2 0 0 0,1 1 0 0 0,12 0-61 0 0,191 13-970 0 0,-217 0-7061 0 0,-4-14-445 0 0</inkml:trace>
  <inkml:trace contextRef="#ctx0" brushRef="#br0" timeOffset="334.979">1 884 8922 0 0,'0'0'1492'0'0,"0"0"-280"0"0,0 0 58 0 0,0 0 173 0 0,0 0 28 0 0,0 0-61 0 0,0 0-139 0 0,0 0-184 0 0,0 0-162 0 0,0 0-133 0 0,36 9-110 0 0,118 31-45 0 0,-36-30 510 0 0,-20-14-690 0 0,0-5 0 0 0,0-3 0 0 0,48-15-457 0 0,-80 12-178 0 0,11-2-982 0 0,-26 9-2416 0 0,-31 7-1760 0 0,-14 2 1163 0 0,2-1-6536 0 0</inkml:trace>
  <inkml:trace contextRef="#ctx0" brushRef="#br0" timeOffset="916.005">369 1149 12379 0 0,'0'0'1769'0'0,"0"0"-620"0"0,0 0-195 0 0,0 0 133 0 0,0 0 130 0 0,0 0 20 0 0,0 0-154 0 0,0 0-268 0 0,0 0-247 0 0,0 0-172 0 0,0 0-125 0 0,0 0-64 0 0,-28 13-53 0 0,-90 41-35 0 0,60-12 39 0 0,51-33-133 0 0,-2 2-15 0 0,0 0 1 0 0,0 0-1 0 0,1 0 0 0 0,1 1 1 0 0,0 1-1 0 0,0-1 1 0 0,1 1-1 0 0,1 0 0 0 0,0 0 1 0 0,1 1-1 0 0,0 0 1 0 0,1-1-1 0 0,1 1 0 0 0,0 0 1 0 0,0 10-11 0 0,3-22 7 0 0,-1 0 0 0 0,1 0 0 0 0,0 0 0 0 0,0 0 0 0 0,-1 0 0 0 0,1 0 0 0 0,1 0 0 0 0,-1 0 0 0 0,0 0 0 0 0,0 0 0 0 0,1-1 0 0 0,-1 1 0 0 0,1-1 0 0 0,-1 1 0 0 0,1-1 0 0 0,-1 1 0 0 0,1-1 0 0 0,0 0 0 0 0,0 0 0 0 0,0 0 0 0 0,0 0 0 0 0,0 0 0 0 0,0 0 0 0 0,0-1 0 0 0,0 1 0 0 0,0-1 0 0 0,0 1 0 0 0,0-1 0 0 0,0 0 0 0 0,1 0 0 0 0,-1 0 0 0 0,0 0-7 0 0,73-4 604 0 0,-46-4-432 0 0,0-1 0 0 0,-1-2 0 0 0,0-1 0 0 0,-1-1-1 0 0,-1-1 1 0 0,0-2 0 0 0,-1 0 0 0 0,0-2 0 0 0,-2 0 0 0 0,5-7-172 0 0,-11 12 23 0 0,0-1 0 0 0,-1 0-1 0 0,-1-2 1 0 0,-1 0 0 0 0,0 0 0 0 0,-1-1 0 0 0,-1-1-1 0 0,0 0 1 0 0,-2-1 0 0 0,0 0 0 0 0,-1 0 0 0 0,-1-1-1 0 0,0 0 1 0 0,-2-1 0 0 0,0 1 0 0 0,-2-1 0 0 0,0-1-1 0 0,-1 1 1 0 0,-2 0 0 0 0,0-1 0 0 0,-1 0-23 0 0,-1 19-19 0 0,-1 0 0 0 0,1-1 0 0 0,-1 1 0 0 0,0 0 0 0 0,0 0 0 0 0,0 0-1 0 0,-1 0 1 0 0,1 1 0 0 0,-1-1 0 0 0,1 1 0 0 0,-1-1 0 0 0,0 1 0 0 0,0 0 0 0 0,0 0 0 0 0,0 0 0 0 0,-1 0 0 0 0,1 1 0 0 0,0-1 0 0 0,-1 1 0 0 0,1 0 0 0 0,-1 0 0 0 0,1 0 0 0 0,-1 0 0 0 0,1 1 0 0 0,-1 0 0 0 0,0-1 0 0 0,1 1 0 0 0,-1 1 0 0 0,0-1 0 0 0,1 0 0 0 0,-1 1 0 0 0,0 0 0 0 0,1 0 0 0 0,-1 0 0 0 0,1 0-1 0 0,0 0 1 0 0,-1 1 0 0 0,1-1 0 0 0,0 1 0 0 0,0 0 0 0 0,0 0 0 0 0,0 0 0 0 0,0 1 0 0 0,-1 0 19 0 0,-13 9-8 0 0,2 0-1 0 0,-1 1 1 0 0,1 0-1 0 0,1 1 1 0 0,1 1-1 0 0,0 1 1 0 0,0-1-1 0 0,2 2 1 0 0,0 0-1 0 0,1 0 1 0 0,1 1-1 0 0,0 0 1 0 0,1 0-1 0 0,2 1 1 0 0,-1 0-1 0 0,0 11 9 0 0,5-21 11 0 0,1 0-1 0 0,0-1 1 0 0,1 1 0 0 0,0 0-1 0 0,1-1 1 0 0,-1 1-1 0 0,2 0 1 0 0,-1-1 0 0 0,1 1-1 0 0,0-1 1 0 0,1 0 0 0 0,0 1-1 0 0,0-1 1 0 0,1-1-1 0 0,0 1 1 0 0,0 0 0 0 0,1-1-1 0 0,0 0 1 0 0,1 0 0 0 0,-1 0-1 0 0,1-1 1 0 0,0 0-1 0 0,1 0 1 0 0,-1 0 0 0 0,1-1-1 0 0,2 1-10 0 0,-1 1-7 0 0,1-1 1 0 0,-1 0-1 0 0,1 0 0 0 0,0-1 0 0 0,1 0 1 0 0,-1 0-1 0 0,1-1 0 0 0,0 0 0 0 0,0-1 0 0 0,1 0 1 0 0,-1-1-1 0 0,10 1 7 0 0,-3-20-2127 0 0,-10 1-5966 0 0,-5 9-3549 0 0</inkml:trace>
  <inkml:trace contextRef="#ctx0" brushRef="#br0" timeOffset="1347.996">1025 957 18284 0 0,'0'0'932'0'0,"0"0"-310"0"0,0 0 55 0 0,0 0 205 0 0,0 0 130 0 0,0 0-35 0 0,0 0-213 0 0,0 0-215 0 0,0 0-127 0 0,0 0-83 0 0,0 0-91 0 0,0 0-58 0 0,0 0-34 0 0,-21 32-39 0 0,-63 96-26 0 0,17-10 86 0 0,-3 34-58 0 0,67-143-126 0 0,0-1 0 0 0,1 1 0 0 0,-1 0 0 0 0,2 0 0 0 0,-1 0 0 0 0,1 0 0 0 0,0 0 0 0 0,1 0 0 0 0,0 0 1 0 0,1 0-1 0 0,0 1 7 0 0,2-8 17 0 0,0 1 1 0 0,0-1-1 0 0,0 0 0 0 0,0 0 1 0 0,0 0-1 0 0,1-1 1 0 0,-1 1-1 0 0,1-1 1 0 0,-1 0-1 0 0,1 0 1 0 0,-1 0-1 0 0,1 0 1 0 0,0-1-1 0 0,-1 1 0 0 0,1-1 1 0 0,0 0-1 0 0,0 0 1 0 0,-1 0-1 0 0,1-1 1 0 0,0 1-1 0 0,-1-1 1 0 0,1 0-1 0 0,1 0-17 0 0,117-39 955 0 0,-122 40-989 0 0,0 0-1 0 0,-1 0 1 0 0,1-1 0 0 0,0 1-1 0 0,0 0 1 0 0,0 0 0 0 0,0-1-1 0 0,-1 1 1 0 0,1 0 0 0 0,0 0-1 0 0,0-1 1 0 0,0 1 0 0 0,0 0 0 0 0,0-1-1 0 0,0 1 1 0 0,0 0 0 0 0,0-1-1 0 0,0 1 1 0 0,0 0 0 0 0,0 0-1 0 0,0-1 1 0 0,0 1 0 0 0,0 0-1 0 0,0-1 1 0 0,0 1 0 0 0,0 0-1 0 0,0 0 1 0 0,1-1 0 0 0,-1 1-1 0 0,0 0 1 0 0,0-1 0 0 0,0 1 0 0 0,0 0-1 0 0,1 0 1 0 0,-1-1 0 0 0,0 1-1 0 0,0 0 1 0 0,0 0 0 0 0,1 0-1 0 0,-1 0 1 0 0,0-1 0 0 0,0 1-1 0 0,1 0 1 0 0,-1 0 0 0 0,0 0-1 0 0,1 0 1 0 0,-1 0 0 0 0,0 0-1 0 0,0-1 1 0 0,1 1 0 0 0,-1 0 0 0 0,0 0-1 0 0,1 0 1 0 0,-1 0 34 0 0,-15-14-10392 0 0,15 10-1096 0 0</inkml:trace>
  <inkml:trace contextRef="#ctx0" brushRef="#br0" timeOffset="1651.963">655 1233 9434 0 0,'0'0'4649'0'0,"0"0"-2609"0"0,0 0-1078 0 0,0 0-125 0 0,0 0 74 0 0,0 0 115 0 0,0 0 75 0 0,0 0-22 0 0,0 0-97 0 0,0 0-74 0 0,0 0-112 0 0,0 0-128 0 0,0 0-83 0 0,18 3-68 0 0,117 9 714 0 0,-9-19-263 0 0,-74 3-2760 0 0,-52 2-107 0 0,0 1-319 0 0,0 0-4784 0 0,0 1-5436 0 0</inkml:trace>
  <inkml:trace contextRef="#ctx0" brushRef="#br0" timeOffset="4198.348">1356 814 0 0 0,'0'0'744'0'0,"0"0"927"0"0,0 0 220 0 0,0 0-22 0 0,0 0-10 0 0,0 0-119 0 0,0 0-164 0 0,0 0-163 0 0,0 0-141 0 0,0 0-110 0 0,0 0-118 0 0,-2 18 9810 0 0,23 8-9784 0 0,-14-18-1047 0 0,0-2 1 0 0,0 1-1 0 0,0-1 1 0 0,1-1-1 0 0,0 1 1 0 0,1-1 0 0 0,-1 0-1 0 0,1-1 1 0 0,0 0-1 0 0,0-1 1 0 0,0 0-1 0 0,4 1-23 0 0,0 0 49 0 0,1-2-1 0 0,-1 1 1 0 0,1-2-1 0 0,0 0 0 0 0,0 0 1 0 0,-1-1-1 0 0,1-1 0 0 0,0 0 1 0 0,0-1-1 0 0,-1-1 1 0 0,1 0-1 0 0,-1 0 0 0 0,0-2 1 0 0,0 0-1 0 0,-1 0 1 0 0,1-1-1 0 0,-1 0 0 0 0,1-2-48 0 0,2-1 40 0 0,0-1-1 0 0,-1-1 1 0 0,-1 0-1 0 0,0 0 1 0 0,0-2-1 0 0,-1 1 0 0 0,0-2 1 0 0,-2 1-1 0 0,1-2 1 0 0,-2 1-1 0 0,0-1 1 0 0,1-3-40 0 0,-7 12 5 0 0,0 1 1 0 0,-1-1-1 0 0,0 1 1 0 0,0-1-1 0 0,0 0 1 0 0,-1 1-1 0 0,0-1 1 0 0,0 0-1 0 0,0 0 1 0 0,-1 0-1 0 0,1 0 1 0 0,-2 0-1 0 0,1 0 1 0 0,-1 0-1 0 0,1 0 0 0 0,-2 0 1 0 0,1 0-1 0 0,-1 0 1 0 0,0 1-1 0 0,0-1 1 0 0,0 0-1 0 0,-1 1 1 0 0,0 0-1 0 0,0 0 1 0 0,0 0-1 0 0,-1 0 1 0 0,0 0-1 0 0,1 1 1 0 0,-2-1-1 0 0,1 1 1 0 0,0 0-1 0 0,-1 0 1 0 0,0 1-1 0 0,0-1 1 0 0,-5-1-6 0 0,-1-1-19 0 0,-1 1 0 0 0,0 1 1 0 0,0 0-1 0 0,0 0 0 0 0,-1 2 0 0 0,1-1 1 0 0,-1 1-1 0 0,0 1 0 0 0,0 1 0 0 0,0-1 1 0 0,1 2-1 0 0,-1 0 0 0 0,0 0 0 0 0,1 2 1 0 0,-5 0 18 0 0,-17 6-35 0 0,0 1 1 0 0,1 1-1 0 0,0 2 1 0 0,-30 17 34 0 0,47-23-2 0 0,1 1 0 0 0,0 0 0 0 0,1 2 0 0 0,-1-1-1 0 0,2 2 1 0 0,0-1 0 0 0,0 2 0 0 0,1 0 0 0 0,0 0 0 0 0,1 1 0 0 0,1 1 0 0 0,0 0-1 0 0,0 0 1 0 0,2 1 0 0 0,0 0 0 0 0,0 0 0 0 0,-1 7 2 0 0,2 1 15 0 0,1 0 1 0 0,1 1-1 0 0,1-1 1 0 0,0 1-1 0 0,2 0 0 0 0,1 0 1 0 0,1 0-1 0 0,1 0 1 0 0,2 7-16 0 0,-1-20 18 0 0,1 0 1 0 0,0-1-1 0 0,1 1 1 0 0,0 0-1 0 0,0-1 1 0 0,1 0-1 0 0,0 0 1 0 0,1 0-1 0 0,0-1 0 0 0,1 0 1 0 0,0 0-1 0 0,0-1 1 0 0,1 1-1 0 0,0-2 1 0 0,0 1-1 0 0,1-1 1 0 0,0 0-1 0 0,0-1 1 0 0,1 0-1 0 0,0-1 1 0 0,0 0-1 0 0,0 0 1 0 0,1-1-1 0 0,-1 0 1 0 0,1-1-1 0 0,0 0 1 0 0,0-1-1 0 0,11 1-18 0 0,17-1 127 0 0,1-1 0 0 0,-1-2 0 0 0,0-2-1 0 0,33-7-126 0 0,-66 10 16 0 0,23-7 136 0 0,-29 7-93 0 0,0 0 7 0 0,0 0 10 0 0,0 0-2 0 0,0 0-2 0 0,0 0-4 0 0,0 0-14 0 0,0 0 0 0 0,0 0-28 0 0,0 0 2 0 0,0 0-5 0 0,0 0-10 0 0,0 0 6 0 0,0 0-8 0 0,0 0-2 0 0,0 0-1 0 0,0 0-23 0 0,0 0 7 0 0,0 0 14 0 0,0 0-2 0 0,0 0-16 0 0,0 0-8 0 0,0 0-8 0 0,0 0 25 0 0,0 0-4 0 0,0 0-1 0 0,0 0 19 0 0,0 0-19 0 0,-13-26-4032 0 0,2 19-2497 0 0,6 7-5532 0 0</inkml:trace>
  <inkml:trace contextRef="#ctx0" brushRef="#br0" timeOffset="5079.921">2006 1123 2817 0 0,'0'0'3906'0'0,"0"0"-2106"0"0,0 0-625 0 0,0 0 63 0 0,0 0 145 0 0,0 0 57 0 0,0 0-112 0 0,0 0-232 0 0,0 0-215 0 0,0 0-160 0 0,0 0-78 0 0,0 0-40 0 0,-2 10 4 0 0,-13 90 2070 0 0,14 40-628 0 0,1-141-2013 0 0,0 1 0 0 0,0 0-1 0 0,0 0 1 0 0,1 0 0 0 0,-1-1 0 0 0,0 1 0 0 0,0 0 0 0 0,0 0-1 0 0,1 0 1 0 0,-1-1 0 0 0,0 1 0 0 0,1 0 0 0 0,-1 0 0 0 0,0 0-1 0 0,0 0 1 0 0,1 0 0 0 0,-1 0 0 0 0,0 0 0 0 0,1-1 0 0 0,-1 1-1 0 0,0 0 1 0 0,1 0 0 0 0,-1 0 0 0 0,0 0 0 0 0,0 0 0 0 0,1 0-1 0 0,-1 1 1 0 0,0-1 0 0 0,1 0 0 0 0,-1 0 0 0 0,0 0 0 0 0,1 0-1 0 0,-1 0 1 0 0,0 0 0 0 0,0 0 0 0 0,1 1 0 0 0,-1-1 0 0 0,0 0 0 0 0,0 0-1 0 0,1 0 1 0 0,-1 1 0 0 0,0-1 0 0 0,0 0 0 0 0,0 0 0 0 0,1 1-1 0 0,-1-1 1 0 0,0 0 0 0 0,0 0 0 0 0,0 1 0 0 0,0-1 0 0 0,0 0-1 0 0,0 1 1 0 0,0-1 0 0 0,1 0 0 0 0,-1 0 0 0 0,0 1 0 0 0,0-1-1 0 0,0 0 1 0 0,0 1 0 0 0,0-1 0 0 0,0 0 0 0 0,0 1 0 0 0,-1-1-36 0 0,16-28 766 0 0,-12 21-823 0 0,5-8 141 0 0,5-14-8 0 0,3 0 1 0 0,0 0 0 0 0,1 1 0 0 0,2 2 0 0 0,1-1-1 0 0,2 1-76 0 0,60-47 39 0 0,-78 74-36 0 0,-1 0 0 0 0,1 0 0 0 0,-1 0 1 0 0,1 0-1 0 0,-1 1 0 0 0,0 0 0 0 0,1-1 0 0 0,-1 1 0 0 0,0 0 1 0 0,0 1-1 0 0,0-1 0 0 0,-1 0 0 0 0,1 1 0 0 0,0 0 0 0 0,-1 0 0 0 0,0-1 1 0 0,1 1-1 0 0,-1 1 0 0 0,0-1 0 0 0,-1 0 0 0 0,1 0 0 0 0,-1 1 1 0 0,1-1-1 0 0,-1 1 0 0 0,0-1 0 0 0,0 1 0 0 0,-1 0 0 0 0,1-1 0 0 0,0 4-3 0 0,1 0 8 0 0,21 59-43 0 0,-22-81-4041 0 0,0 2-2214 0 0,-1 5-5305 0 0</inkml:trace>
  <inkml:trace contextRef="#ctx0" brushRef="#br0" timeOffset="5819.872">1433 272 3913 0 0,'0'0'1926'0'0,"0"0"-185"0"0,0 0 56 0 0,0 0 135 0 0,0 0-9 0 0,0 0-124 0 0,0 0-238 0 0,0 0-263 0 0,0 0-235 0 0,0 0-169 0 0,0 0-122 0 0,0 0-66 0 0,0 0-49 0 0,-3 0 1940 0 0,37-10 574 0 0,13-27-2675 0 0,-29 22-155 0 0,141-132 353 0 0,-97 84-547 0 0,-49 90-233 0 0,-9-12 98 0 0,0 0-1 0 0,1 0 0 0 0,1-1 0 0 0,0 1 1 0 0,1-1-1 0 0,0-1 0 0 0,2 1 0 0 0,-1-2 1 0 0,1 1-1 0 0,1-1 0 0 0,8 8-11 0 0,11 14-1 0 0,-22-25-707 0 0,-2-1-7135 0 0,-1-8-4429 0 0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21 2905 0 0,'0'0'2437'0'0,"0"0"-716"0"0,0 0-153 0 0,0 0 159 0 0,0 0 60 0 0,0 0-141 0 0,0 0-290 0 0,0 0-309 0 0,0 0-216 0 0,0 0-159 0 0,0 0-106 0 0,-2 0-45 0 0,50-1 6684 0 0,71-5-5887 0 0,21-5-919 0 0,-124 9-108 0 0,-1 1-3967 0 0,-6 7-9244 0 0,-6-6 1519 0 0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5:58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9282 0 0,'0'0'2070'0'0,"0"0"-586"0"0,0 0-377 0 0,0 0-44 0 0,0 0 6 0 0,0 0-56 0 0,0 0-160 0 0,0 0-213 0 0,0 0-172 0 0,0 0-80 0 0,0 0-38 0 0,0 0-5 0 0,0 0 35 0 0,11 15 1693 0 0,52 12 1564 0 0,48-23-2504 0 0,-71-5-773 0 0,19 1 813 0 0,-37 0-2859 0 0,-31 0-9337 0 0,7 0-915 0 0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4209 0 0,'0'0'1662'0'0,"0"0"-138"0"0,0 0 138 0 0,0 0 249 0 0,0 0 136 0 0,0 0-144 0 0,0 0-344 0 0,0 0-392 0 0,0 0-291 0 0,0 0-171 0 0,0 0-80 0 0,2-9-59 0 0,10-25-28 0 0,-10 41 3018 0 0,5 36-3025 0 0,11 126 399 0 0,-4 173-375 0 0,-14-341-531 0 0,0-1 13 0 0,0 0 26 0 0,0 0 29 0 0,0 0 38 0 0,0 0 21 0 0,0 0 20 0 0,0 0 42 0 0,0-30 481 0 0,-2 5-683 0 0,2 0-1 0 0,1-1 1 0 0,1 1 0 0 0,1 0 0 0 0,1 0 0 0 0,4-13-11 0 0,5-9 14 0 0,1 1 0 0 0,2 0 0 0 0,3 0 0 0 0,1 2 0 0 0,2 0-1 0 0,2 2 1 0 0,7-6-14 0 0,-16 25-44 0 0,-10 13 47 0 0,1 0 1 0 0,-1 1-1 0 0,2 0 0 0 0,-1 0 0 0 0,1 0 0 0 0,1 1 1 0 0,-1 0-1 0 0,1 0 0 0 0,1 1 0 0 0,-1 0 1 0 0,1 1-1 0 0,1 0 0 0 0,-1 0 0 0 0,1 1 0 0 0,4-1-3 0 0,-12 7 5 0 0,0 0-1 0 0,1 0 0 0 0,-1 0 0 0 0,0 0 0 0 0,0 1 0 0 0,0-1 0 0 0,0 1 1 0 0,0 0-1 0 0,-1-1 0 0 0,1 1 0 0 0,0 0 0 0 0,-1 0 0 0 0,1 0 0 0 0,-1 0 1 0 0,0 1-1 0 0,0-1 0 0 0,0 0 0 0 0,0 0 0 0 0,0 1 0 0 0,0-1 0 0 0,-1 1 1 0 0,1-1-1 0 0,-1 0 0 0 0,1 1 0 0 0,-1-1 0 0 0,0 1 0 0 0,0-1 0 0 0,0 2-4 0 0,5 184 386 0 0,-5-189-438 0 0,0 1 1 0 0,0 0 0 0 0,0-1-1 0 0,0 1 1 0 0,0 0-1 0 0,-1-1 1 0 0,1 1 0 0 0,0 0-1 0 0,0-1 1 0 0,0 1 0 0 0,0 0-1 0 0,-1 0 1 0 0,1-1-1 0 0,0 1 1 0 0,0 0 0 0 0,0 0-1 0 0,-1-1 1 0 0,1 1-1 0 0,0 0 1 0 0,0 0 0 0 0,-1 0-1 0 0,1 0 1 0 0,0-1-1 0 0,-1 1 1 0 0,1 0 0 0 0,0 0-1 0 0,-1 0 1 0 0,1 0 0 0 0,0 0-1 0 0,-1 0 1 0 0,1 0-1 0 0,0 0 1 0 0,0 0 0 0 0,-1 0-1 0 0,1 0 1 0 0,0 0-1 0 0,-1 0 1 0 0,1 0 0 0 0,0 0-1 0 0,-1 0 1 0 0,1 0-1 0 0,0 0 1 0 0,-1 0 0 0 0,1 0-1 0 0,0 1 1 0 0,-1-1 0 0 0,1 0-1 0 0,0 0 1 0 0,0 0-1 0 0,-1 0 1 0 0,1 1 0 0 0,0-1-1 0 0,0 0 1 0 0,-1 0-1 0 0,1 1 1 0 0,0-1 0 0 0,0 0-1 0 0,0 1 1 0 0,0-1 51 0 0,-10-15-7973 0 0,8 11-3734 0 0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4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46 10866 0 0,'0'0'1734'0'0,"0"0"-247"0"0,0 0 4 0 0,0 0-49 0 0,0 0-183 0 0,0 0-267 0 0,0 0-288 0 0,0 0-183 0 0,0 0-75 0 0,0 0 1 0 0,0 0 37 0 0,0 0 26 0 0,0 11 3209 0 0,-24 14-2733 0 0,77-98-527 0 0,-45 65-99 0 0,-16 13 172 0 0,-16 12-214 0 0,5 2-91 0 0,43-26-1042 0 0,-19 7-3958 0 0,-1-1-4687 0 0,-3 1-3508 0 0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6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4921 0 0,'0'0'2137'0'0,"0"0"-428"0"0,0 0-18 0 0,0 0 31 0 0,0 0-112 0 0,0 0-181 0 0,0 0-215 0 0,0 0-165 0 0,0 0-110 0 0,0 0-88 0 0,0 0-75 0 0,0 0-65 0 0,0 0-41 0 0,1-3-44 0 0,2-2-343 0 0,0 0-1 0 0,0-1 1 0 0,1 1-1 0 0,0 1 1 0 0,0-1-1 0 0,1 1 0 0 0,-1-1 1 0 0,1 1-1 0 0,0 0 1 0 0,0 1-1 0 0,0-1 1 0 0,0 1-1 0 0,4-1-282 0 0,29-24 841 0 0,90-90 722 0 0,-94 96-1375 0 0,-12 65 28 0 0,15 64 154 0 0,-27-75-674 0 0,9 22-634 0 0,-9-39-3197 0 0,4-5-3476 0 0,-12-10-4449 0 0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8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69 125 8170 0 0,'0'0'1548'0'0,"0"0"-530"0"0,0 0-105 0 0,0 0 183 0 0,0 0 163 0 0,0 0 14 0 0,0 0-126 0 0,0 0-195 0 0,0 0-165 0 0,0 0-106 0 0,0 0-58 0 0,0 0-52 0 0,0 0-42 0 0,-2 18-34 0 0,-7 89 353 0 0,-5 56 964 0 0,-29 7-1297 0 0,51-245 1720 0 0,11 17-2098 0 0,3 1 0 0 0,2 2 0 0 0,2 0 0 0 0,30-43-137 0 0,62-61 26 0 0,-68 133 0 0 0,-31 77 41 0 0,-19-42-63 0 0,1 0 0 0 0,-2 1 1 0 0,1-1-1 0 0,-1 0 0 0 0,-1 0 0 0 0,0 0 0 0 0,0 0 0 0 0,0-1 0 0 0,-1 1 1 0 0,-1-1-1 0 0,0 1-4 0 0,-22 31-3548 0 0,21-36-1357 0 0,1-3-6930 0 0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7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140 251 7218 0 0,'0'0'1461'0'0,"0"0"-226"0"0,0 0 17 0 0,0 0 211 0 0,0 0 132 0 0,0 0-106 0 0,0 0-316 0 0,0 0-355 0 0,0 0-297 0 0,0 0-163 0 0,0 0-42 0 0,0 0 37 0 0,0 0 95 0 0,25 8 2545 0 0,74 21 317 0 0,-83-26-3164 0 0,0 0-1 0 0,0-1 1 0 0,0-1 0 0 0,1 0-1 0 0,-1-1 1 0 0,0-1 0 0 0,0-1-1 0 0,0 0 1 0 0,9-3-146 0 0,23-25-808 0 0,-45 18-3248 0 0,-4-2-3746 0 0,-1 11-3925 0 0</inkml:trace>
  <inkml:trace contextRef="#ctx0" brushRef="#br0" timeOffset="300.924">258 0 12043 0 0,'0'0'2759'0'0,"0"0"-1546"0"0,0 0-611 0 0,0 0 86 0 0,0 0 212 0 0,0 0 174 0 0,0 0 11 0 0,0 0-154 0 0,0 0-168 0 0,0 0-123 0 0,0 0-101 0 0,-4 34-55 0 0,-8 105-36 0 0,14-61 286 0 0,1-50-504 0 0,-2 0 1 0 0,-1 0 0 0 0,-1 1 0 0 0,-1-1-1 0 0,-1 0 1 0 0,-2 0 0 0 0,-8 26-231 0 0,-34 85-712 0 0,46-130-1324 0 0,10-7-6461 0 0,-2-2-2711 0 0</inkml:trace>
  <inkml:trace contextRef="#ctx0" brushRef="#br0" timeOffset="1588.451">278 299 2128 0 0,'0'0'1792'0'0,"0"0"-268"0"0,0 0 60 0 0,0 0 133 0 0,0 0-22 0 0,0 0-215 0 0,0 0-253 0 0,0 0-224 0 0,0 0-130 0 0,0 0-39 0 0,0 0-15 0 0,0 0-11 0 0,0 0-40 0 0,3-1-47 0 0,-8-2 4038 0 0,-48 7-3643 0 0,-80-1 475 0 0,58-10-476 0 0,60 14-1072 0 0,29-10-5656 0 0,-11 2 2601 0 0,0-2-8654 0 0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0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17 268 4121 0 0,'0'0'3085'0'0,"0"0"-1390"0"0,0 0-267 0 0,0 0 302 0 0,0 0 105 0 0,0 0-139 0 0,0 0-213 0 0,0 0-195 0 0,0 0-126 0 0,0 0-105 0 0,0 0-100 0 0,0 0-117 0 0,0 0-112 0 0,29 8-79 0 0,91 24-70 0 0,-52-24 344 0 0,-54-9-805 0 0,0-1 1 0 0,0-1-1 0 0,0 0 0 0 0,0-1 0 0 0,0-1 0 0 0,-1 0 1 0 0,1 0-1 0 0,-1-1 0 0 0,-1-1 0 0 0,1-1 1 0 0,-1 1-1 0 0,0-2 0 0 0,-1 0 0 0 0,0 0 0 0 0,-1-1 1 0 0,1 0-1 0 0,-2-1 0 0 0,0 0 0 0 0,0-1 1 0 0,0-2-119 0 0,-6 11 15 0 0,0 0 1 0 0,-1-1-1 0 0,0 1 1 0 0,0-1-1 0 0,0 0 1 0 0,0 0-1 0 0,0 1 0 0 0,-1-1 1 0 0,0 0-1 0 0,0-1 1 0 0,0 1-1 0 0,0 0 1 0 0,-1 0-1 0 0,1 0 1 0 0,-1 0-1 0 0,0-1 1 0 0,-1 1-1 0 0,1 0 1 0 0,-1 0-1 0 0,1 0 1 0 0,-1 0-1 0 0,0 0 1 0 0,-1 0-1 0 0,1 0 1 0 0,-1 0-1 0 0,0-1-15 0 0,-5-1-26 0 0,1 0-1 0 0,-1 1 0 0 0,0 0 0 0 0,0 0 1 0 0,-1 1-1 0 0,0-1 0 0 0,0 2 1 0 0,0-1-1 0 0,0 1 0 0 0,0 0 0 0 0,0 1 1 0 0,-1 0-1 0 0,1 1 0 0 0,-1-1 1 0 0,0 1-1 0 0,1 1 0 0 0,-1 0 0 0 0,0 0 1 0 0,0 1-1 0 0,1 0 0 0 0,-1 0 1 0 0,1 1-1 0 0,-1 0 0 0 0,1 1 0 0 0,0 0 1 0 0,0 0-1 0 0,0 0 0 0 0,0 1 1 0 0,-1 2 25 0 0,-7 0 8 0 0,0 1 0 0 0,0 1-1 0 0,1 0 1 0 0,1 1 0 0 0,-1 1-1 0 0,2 0 1 0 0,-1 1 0 0 0,1 0-1 0 0,1 1 1 0 0,0 1 0 0 0,1 0 0 0 0,0 0-1 0 0,1 1 1 0 0,0 0 0 0 0,1 1-1 0 0,1 0 1 0 0,1 1 0 0 0,0 0-1 0 0,0 0 1 0 0,2 0 0 0 0,0 1-1 0 0,1 0 1 0 0,1-1 0 0 0,0 3-7 0 0,4-8 89 0 0,0-1 0 0 0,1 0 0 0 0,0 1 0 0 0,0-1 1 0 0,1 0-1 0 0,1 0 0 0 0,-1-1 0 0 0,2 1 0 0 0,-1-1 1 0 0,1 0-1 0 0,1 0 0 0 0,0 0 0 0 0,0-1 0 0 0,0 0 1 0 0,1 0-1 0 0,0 0 0 0 0,1-1 0 0 0,0 0 0 0 0,0-1 1 0 0,0 0-1 0 0,1 0 0 0 0,0-1 0 0 0,0 0 0 0 0,1 0 1 0 0,-1-1-1 0 0,1 0 0 0 0,3 0-89 0 0,147 47 583 0 0,-112-52-899 0 0,-26-23-2865 0 0,-19 17 730 0 0,0 0-5079 0 0,1 3-5167 0 0</inkml:trace>
  <inkml:trace contextRef="#ctx0" brushRef="#br0" timeOffset="555.328">597 486 15243 0 0,'0'0'1713'0'0,"0"0"-604"0"0,0 0-255 0 0,0 0-50 0 0,0 0-11 0 0,0 0-20 0 0,0 0-99 0 0,0 0-100 0 0,0 0-79 0 0,0 0-73 0 0,0 0-47 0 0,0 0-46 0 0,0 0-43 0 0,0 19-49 0 0,-1 90 139 0 0,-11 24 1942 0 0,29-201-1707 0 0,-4 31-536 0 0,2 0 0 0 0,2 1 0 0 0,1 0 0 0 0,2 1 0 0 0,11-14-75 0 0,18-2 44 0 0,-48 50-45 0 0,-1 1 1 0 0,1-1 0 0 0,-1 1-1 0 0,1-1 1 0 0,-1 1-1 0 0,1 0 1 0 0,0-1-1 0 0,-1 1 1 0 0,1 0 0 0 0,-1-1-1 0 0,1 1 1 0 0,0 0-1 0 0,-1 0 1 0 0,1 0 0 0 0,0-1-1 0 0,0 1 1 0 0,-1 0-1 0 0,1 0 1 0 0,0 0 0 0 0,-1 0-1 0 0,1 0 1 0 0,0 0-1 0 0,0 1 1 0 0,-1-1 0 0 0,1 0-1 0 0,0 0 1 0 0,-1 0-1 0 0,1 1 1 0 0,0-1-1 0 0,-1 0 1 0 0,1 1 0 0 0,-1-1-1 0 0,1 0 1 0 0,0 1-1 0 0,-1-1 1 0 0,1 1 0 0 0,-1-1-1 0 0,1 1 1 0 0,-1-1-1 0 0,1 1 1 0 0,-1-1 0 0 0,0 1-1 0 0,1 0 1 0 0,-1-1-1 0 0,0 1 1 0 0,1 0 0 0 0,-1-1-1 0 0,0 1 1 0 0,0 0-1 0 0,0-1 1 0 0,1 1 0 0 0,-1 0-1 0 0,0-1 1 0 0,0 1 0 0 0,9 40 76 0 0,-5 39-20 0 0,-4-79-66 0 0,0-1-26 0 0,0 0-16 0 0,0 0-30 0 0,0 0-34 0 0,0 0-38 0 0,0 0-124 0 0,0-23-4069 0 0,0 13 914 0 0,0 3-3207 0 0,0 3-5191 0 0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6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 10778 0 0,'0'0'1989'0'0,"0"0"-333"0"0,0 0-70 0 0,0 0-26 0 0,0 0-128 0 0,0 0-270 0 0,0 0-294 0 0,0 0-250 0 0,0 0-137 0 0,0 0-64 0 0,0 0-10 0 0,0 0 17 0 0,0 0-4 0 0,-2-2-1 0 0,2 2-377 0 0,-1-1-1 0 0,1 1 0 0 0,0-1 1 0 0,-1 1-1 0 0,0 0 0 0 0,1 0 1 0 0,-1-1-1 0 0,1 1 0 0 0,-1 0 1 0 0,1 0-1 0 0,-1-1 0 0 0,1 1 1 0 0,-1 0-1 0 0,0 0 0 0 0,1 0 1 0 0,-1 0-1 0 0,1 0 0 0 0,-1 0 1 0 0,0 0-1 0 0,1 0 0 0 0,-1 0 1 0 0,1 0-1 0 0,-1 1 0 0 0,0-1 1 0 0,1 0-1 0 0,-1 0 0 0 0,1 0 1 0 0,-1 1-1 0 0,1-1 0 0 0,-1 0 1 0 0,1 1-1 0 0,-1-1 0 0 0,1 0 1 0 0,-1 1-1 0 0,1-1 0 0 0,-1 1 1 0 0,1-1-1 0 0,0 1 0 0 0,-1-1 1 0 0,1 1-1 0 0,0-1 0 0 0,-1 1 1 0 0,1-1-1 0 0,0 1 0 0 0,0-1 1 0 0,-1 1-1 0 0,1 0-41 0 0,-13 12 238 0 0,-35 31 499 0 0,48-44-690 0 0,0 0-1 0 0,0 0-3 0 0,0 0 5 0 0,0 0 12 0 0,0 0 22 0 0,0 0 6 0 0,0 0 28 0 0,0 0 14 0 0,0 0-6 0 0,31-30 536 0 0,-56 60-1 0 0,17-22-1576 0 0,26-12-5333 0 0,-15 4 1865 0 0,2 0-7844 0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1T02:55:23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85,'0'55,"-12"145,8-183,1-7,1 0,0 0,0 0,0 0,2 0,-1 0,1 0,1 0,-1 0,3 9,0-16,0-1,0 0,0 0,0 1,0-2,0 1,1 0,-1-1,0 1,1-1,0 0,-1 0,1-1,-1 1,1-1,0 0,0 1,-1-2,1 1,0 0,-1-1,1 0,0 1,-1-2,1 1,-1 0,0-1,1 1,-1-1,0 0,0 0,0 0,2-2,0 1,141-68,-135 65</inkml:trace>
  <inkml:trace contextRef="#ctx0" brushRef="#br0" timeOffset="447.614">366 1,'-8'12,"0"0,1 0,0 1,1 0,0 0,1 1,1-1,0 1,1 0,0 1,2-1,-1 0,2 1,0-1,0 0,1 1,3 10,-3 58,-27 157,-2 56,27-219,1-66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2:31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3 208 10514 0 0,'0'0'1990'0'0,"0"0"-464"0"0,0 0-242 0 0,0 0 47 0 0,0 0 101 0 0,0 0-58 0 0,0 0-161 0 0,0 0-234 0 0,0 0-207 0 0,0 0-171 0 0,0 0-133 0 0,0 0-102 0 0,0 0-62 0 0,-3-2-30 0 0,4 2-254 0 0,-1 0 0 0 0,1 1 0 0 0,-1-1 0 0 0,1 0 0 0 0,-1 0 1 0 0,1 1-1 0 0,0-1 0 0 0,-1 0 0 0 0,1 0 0 0 0,-1 0 0 0 0,1 0 0 0 0,0 0 0 0 0,-1 0 0 0 0,1 0 0 0 0,-1 0 1 0 0,1 0-1 0 0,0 0 0 0 0,-1 0 0 0 0,1 0 0 0 0,0 0 0 0 0,-1 0 0 0 0,1-1 0 0 0,-1 1 0 0 0,1 0 1 0 0,-1 0-1 0 0,1-1 0 0 0,-1 1 0 0 0,1 0 0 0 0,-1-1 0 0 0,1 1 0 0 0,-1 0 0 0 0,1-1 0 0 0,-1 1 0 0 0,1-1 1 0 0,-1 1-1 0 0,0-1 0 0 0,1 1 0 0 0,-1-1 0 0 0,0 1 0 0 0,0-1 0 0 0,1 0 0 0 0,-1 1 0 0 0,0-1 0 0 0,0 1 1 0 0,0-1-1 0 0,0 0 0 0 0,1 1 0 0 0,-1-1 0 0 0,0 1 0 0 0,0-1 0 0 0,0 0 0 0 0,0 1 0 0 0,-1-1 1 0 0,1 1-1 0 0,0-1 0 0 0,0 0 0 0 0,0 1 0 0 0,0-1 0 0 0,-1 1 0 0 0,1-1 0 0 0,0 1 0 0 0,0-1 0 0 0,-1 0 1 0 0,1 1-1 0 0,0 0 0 0 0,-1-1 0 0 0,1 1 0 0 0,-1-1-20 0 0,17-2 180 0 0,38-5 209 0 0,1 1 0 0 0,-1 3-1 0 0,1 3 1 0 0,4 2-389 0 0,-24-1 52 0 0,44 8-20 0 0,-68-2 506 0 0,-33-8-43 0 0,-15-19-390 0 0,22 14-82 0 0,0 0-1 0 0,0-2 1 0 0,1 1 0 0 0,1-2 0 0 0,0 0 0 0 0,0-1-1 0 0,0 0 1 0 0,-5-7-23 0 0,18 17-95 0 0,-1 0 0 0 0,0 0 0 0 0,0 0 0 0 0,1 1-1 0 0,-1-1 1 0 0,0 0 0 0 0,1 0 0 0 0,-1 0 0 0 0,1-1 0 0 0,-1 1-1 0 0,1 0 1 0 0,-1 0 0 0 0,1 0 0 0 0,0 0 0 0 0,0 0 0 0 0,0 0-1 0 0,-1-1 1 0 0,1 1 0 0 0,0 0 0 0 0,0 0 0 0 0,1 0 0 0 0,-1 0-1 0 0,0-1 1 0 0,0 1 0 0 0,0 0 0 0 0,1 0 0 0 0,-1 0 0 0 0,1 0-1 0 0,-1 0 1 0 0,1 0 0 0 0,-1 0 0 0 0,1 0 0 0 0,0 0-1 0 0,-1 0 1 0 0,1 0 0 0 0,0 0 0 0 0,0 0 0 0 0,0 1 0 0 0,-1-1-1 0 0,2 0 96 0 0,28-15-11684 0 0,-21 12-7 0 0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5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1 3249 0 0,'0'0'1203'0'0,"0"0"-96"0"0,0 0 111 0 0,0 0 268 0 0,0 0 132 0 0,0 0-53 0 0,0 0-208 0 0,0 0-301 0 0,0 0-248 0 0,0 0-189 0 0,0 0-123 0 0,-12 4-43 0 0,-36 15-2 0 0,1 32 1366 0 0,11-11-992 0 0,3 2 1 0 0,1 1-1 0 0,2 2 1 0 0,-17 35-826 0 0,38-64 121 0 0,2 1 0 0 0,0 0 1 0 0,1 0-1 0 0,1 0 0 0 0,0 1 1 0 0,1 0-1 0 0,1 0 1 0 0,1 0-1 0 0,0 0 0 0 0,2 0 1 0 0,0 1-1 0 0,1-1 0 0 0,1 4-121 0 0,1-11 71 0 0,1-1 0 0 0,0 0 0 0 0,0 0 0 0 0,1 0 0 0 0,0 0 0 0 0,1-1 0 0 0,0 0 0 0 0,1 0 0 0 0,0 0 0 0 0,0-1 0 0 0,1 0 0 0 0,0-1 0 0 0,0 0-1 0 0,0 0 1 0 0,1 0 0 0 0,1-1 0 0 0,-1-1 0 0 0,1 0 0 0 0,-1 0 0 0 0,1-1 0 0 0,1 0 0 0 0,-1 0 0 0 0,1-1 0 0 0,-1-1 0 0 0,1 0 0 0 0,0 0 0 0 0,0-1 0 0 0,0 0 0 0 0,0-1 0 0 0,0 0-1 0 0,5-2-70 0 0,10 3 205 0 0,-1-2-1 0 0,0-1 0 0 0,1-1 0 0 0,-1-2 0 0 0,0 0 0 0 0,-1-1 0 0 0,1-2 0 0 0,7-3-204 0 0,-20 5 67 0 0,3 2 45 0 0,-1-2-1 0 0,0 0 1 0 0,0-1-1 0 0,-1 0 1 0 0,0-1 0 0 0,0-1-1 0 0,-1 0 1 0 0,0-1 0 0 0,0 0-1 0 0,-1 0 1 0 0,9-13-112 0 0,-9 7 44 0 0,0 0 0 0 0,-2 0 1 0 0,0-1-1 0 0,-1-1 1 0 0,0 1-1 0 0,-2-1 0 0 0,0 0 1 0 0,-1-1-1 0 0,0 0 0 0 0,-2 1 1 0 0,0-1-1 0 0,-2 0 1 0 0,0-1-1 0 0,-1 1 0 0 0,-1-10-44 0 0,-2 15-73 0 0,0 1 0 0 0,0-1-1 0 0,-2 0 1 0 0,0 1 0 0 0,0 0-1 0 0,-1 0 1 0 0,-1 0 0 0 0,0 1-1 0 0,-1 0 1 0 0,0 0 0 0 0,0 1-1 0 0,-2 0 1 0 0,1 1 0 0 0,-1 0 0 0 0,-1 0-1 0 0,0 1 1 0 0,0 0 0 0 0,-1 1-1 0 0,0 1 1 0 0,0 0 0 0 0,-1 0-1 0 0,1 1 1 0 0,-2 1 0 0 0,1 0-1 0 0,-1 1 1 0 0,1 0 0 0 0,-1 1-1 0 0,0 1 1 0 0,0 0 0 0 0,0 0-1 0 0,-1 2 1 0 0,1 0 0 0 0,0 1 0 0 0,0 0-1 0 0,0 1 1 0 0,0 0 0 0 0,0 1-1 0 0,0 1 1 0 0,-2 1 73 0 0,-106 50-3543 0 0,72-28-2253 0 0,41-22 4137 0 0,-16 11-9953 0 0</inkml:trace>
  <inkml:trace contextRef="#ctx0" brushRef="#br0" timeOffset="523.328">32 476 2385 0 0,'0'0'1960'0'0,"0"0"-352"0"0,0 0-69 0 0,0 0 90 0 0,0 0 74 0 0,0 0-20 0 0,0 0-119 0 0,0 0-120 0 0,0 0-99 0 0,0 0-94 0 0,0 0-89 0 0,0 0-109 0 0,0 0-132 0 0,-2-3-123 0 0,-11-19 1688 0 0,37-2-1370 0 0,0 8-814 0 0,0 0 0 0 0,1 1 0 0 0,0 2 0 0 0,1 1 0 0 0,1 0 0 0 0,10-1-302 0 0,68 0 575 0 0,-56 63-378 0 0,-39-37-143 0 0,-5-5-19 0 0,1 0 1 0 0,1-1-1 0 0,-1 0 0 0 0,1 0 1 0 0,1-1-1 0 0,-1 0 1 0 0,1 0-1 0 0,0-1 1 0 0,0 0-1 0 0,1 0 1 0 0,0 0-1 0 0,0-2 0 0 0,0 1 1 0 0,0-1-1 0 0,0 0 1 0 0,0-1-1 0 0,1 0 1 0 0,0 0-1 0 0,-1-1 0 0 0,1 0 1 0 0,0-1-36 0 0,4 0 86 0 0,-7 1-40 0 0,-1-1-1 0 0,1 0 0 0 0,-1 0 0 0 0,1-1 0 0 0,0 1 0 0 0,-1-1 1 0 0,1-1-1 0 0,-1 1 0 0 0,0-1 0 0 0,1 0 0 0 0,-1-1 0 0 0,0 1 1 0 0,0-1-1 0 0,3-3-45 0 0,-2 2 23 0 0,-6 4-34 0 0,0 0 0 0 0,-1 0 0 0 0,1 0 0 0 0,0 0 0 0 0,0-1 0 0 0,-1 1 0 0 0,1 0 0 0 0,0 0 0 0 0,-1-1 0 0 0,1 1 0 0 0,0-1 0 0 0,-1 1 0 0 0,1 0 0 0 0,0-1 1 0 0,-1 1-1 0 0,1-1 0 0 0,-1 1 0 0 0,1-1 0 0 0,-1 0 0 0 0,1 1 0 0 0,-1-1 0 0 0,0 1 0 0 0,1-1 0 0 0,-1 0 0 0 0,0 1 0 0 0,1-1 0 0 0,-1 0 0 0 0,0 0 0 0 0,0 1 1 0 0,0-1-1 0 0,1 0 0 0 0,-1 1 0 0 0,0-1 0 0 0,0 0 0 0 0,0 0 0 0 0,0 1 0 0 0,0-1 0 0 0,0 0 0 0 0,-1 0 0 0 0,1 1 0 0 0,0-1 0 0 0,0 0 0 0 0,-1 0 0 0 0,1 1 1 0 0,0-1-1 0 0,0 0 0 0 0,-1 1 0 0 0,1-1 0 0 0,-1 1 0 0 0,1-1 0 0 0,-1 0 11 0 0,-14-13-1390 0 0,-2-1-2308 0 0,7 4-5230 0 0,7 6-3364 0 0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1 200 5537 0 0,'0'0'1794'0'0,"0"0"-159"0"0,0 0 103 0 0,0 0 177 0 0,0 0-10 0 0,0 0-248 0 0,0 0-357 0 0,0 0-310 0 0,0 0-118 0 0,0 0-31 0 0,0 0 14 0 0,0 0-1 0 0,0 0-70 0 0,3 3-53 0 0,-1-2-598 0 0,0 1 1 0 0,0 0-1 0 0,1-1 1 0 0,-1 0-1 0 0,0 0 1 0 0,1 1 0 0 0,-1-1-1 0 0,1-1 1 0 0,-1 1-1 0 0,1 0 1 0 0,-1-1-1 0 0,1 1 1 0 0,0-1-1 0 0,-1 0 1 0 0,1 0 0 0 0,0 0-1 0 0,-1 0 1 0 0,1 0-1 0 0,0 0 1 0 0,-1-1-1 0 0,1 1 1 0 0,-1-1-1 0 0,1 0 1 0 0,-1 0-1 0 0,1 0 1 0 0,-1 0 0 0 0,1 0-1 0 0,1-2-133 0 0,124-101 1212 0 0,-30 2-940 0 0,-97 101-268 0 0,6 2-154 0 0,-7 10 147 0 0,0 12 3 0 0,0-1 0 0 0,2 0 0 0 0,1 0 0 0 0,1 0 1 0 0,0 0-1 0 0,2 0 0 0 0,0-1 0 0 0,2 0 0 0 0,0 0 0 0 0,1-1 0 0 0,1 0 0 0 0,1-1 0 0 0,1 0 0 0 0,2 2 0 0 0,18 11-1215 0 0,-18-21-4317 0 0,-10-8 2601 0 0,0-2-9369 0 0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6:18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58 240 2577 0 0,'0'0'2721'0'0,"0"0"-752"0"0,0 0-143 0 0,0 0 42 0 0,0 0-62 0 0,0 0-201 0 0,0 0-262 0 0,0 0-237 0 0,0 0-181 0 0,0 0-122 0 0,0 0-119 0 0,0 0-73 0 0,0 0-55 0 0,1 25 2422 0 0,6-19-2846 0 0,-1 0-1 0 0,1-1 1 0 0,0-1-1 0 0,0 1 0 0 0,0-1 1 0 0,1 0-1 0 0,0 0 0 0 0,0-1 1 0 0,0 0-1 0 0,0-1 1 0 0,0 0-1 0 0,0 0 0 0 0,1-1 1 0 0,-1 1-1 0 0,0-2 1 0 0,1 1-1 0 0,-1-2 0 0 0,1 1 1 0 0,-1-1-1 0 0,1 0 1 0 0,5-2-132 0 0,1 2 94 0 0,0-1 1 0 0,1-1-1 0 0,-1-1 1 0 0,0 0 0 0 0,-1-1-1 0 0,1 0 1 0 0,-1-1 0 0 0,0-1-1 0 0,0 0 1 0 0,-1-1-1 0 0,0-1 1 0 0,-1 0 0 0 0,1 0-1 0 0,-2-1 1 0 0,1-1 0 0 0,-2 0-1 0 0,1-1 1 0 0,-1 0-1 0 0,-1 0 1 0 0,2-5-95 0 0,-7 10 18 0 0,-1 0-1 0 0,0 0 1 0 0,-1 0 0 0 0,0 0 0 0 0,0 0-1 0 0,0 0 1 0 0,-1-1 0 0 0,0 1-1 0 0,-1-1 1 0 0,0 1 0 0 0,0-1 0 0 0,0 1-1 0 0,-1-1 1 0 0,0-1-18 0 0,-2 6-12 0 0,-1-1 1 0 0,1 1-1 0 0,-1 0 1 0 0,0 0-1 0 0,0 0 1 0 0,0 1-1 0 0,0-1 1 0 0,0 1-1 0 0,-1 0 0 0 0,1 0 1 0 0,-1 1-1 0 0,1-1 1 0 0,-1 1-1 0 0,0 0 1 0 0,1 0-1 0 0,-1 0 1 0 0,0 1-1 0 0,0 0 0 0 0,0 0 1 0 0,1 0-1 0 0,-1 0 1 0 0,0 1-1 0 0,0 0 1 0 0,1 0-1 0 0,-1 0 1 0 0,0 1-1 0 0,1-1 0 0 0,-1 1 1 0 0,1 0-1 0 0,-4 2 12 0 0,-176 91-74 0 0,172-86 81 0 0,-1 0-1 0 0,1 1 1 0 0,1 0 0 0 0,0 1 0 0 0,0 0 0 0 0,1 0 0 0 0,0 1 0 0 0,1 1 0 0 0,1-1 0 0 0,0 2-7 0 0,-7 11 25 0 0,6-12-14 0 0,0 0-1 0 0,1 1 0 0 0,1-1 1 0 0,0 2-1 0 0,0-1 1 0 0,2 1-1 0 0,0 0 0 0 0,1 0 1 0 0,0 0-1 0 0,1 1 1 0 0,1-1-1 0 0,0 1 1 0 0,1 0-1 0 0,1 0 0 0 0,0 2-10 0 0,1-13 14 0 0,1-1 0 0 0,-1 1 0 0 0,1-1 0 0 0,-1 0 0 0 0,1 0 0 0 0,0 0-1 0 0,1 0 1 0 0,-1 0 0 0 0,1 0 0 0 0,0 0 0 0 0,0-1 0 0 0,0 0 0 0 0,0 1-1 0 0,0-1 1 0 0,1 0 0 0 0,0-1 0 0 0,-1 1 0 0 0,1-1 0 0 0,0 1 0 0 0,0-1-1 0 0,1 0 1 0 0,-1-1 0 0 0,0 1 0 0 0,0-1 0 0 0,1 0 0 0 0,1 1-14 0 0,127 5 443 0 0,-95-8-277 0 0,-20 1-81 0 0,-1-2 1 0 0,1 0-1 0 0,0-1 1 0 0,-1-1-1 0 0,0 0 1 0 0,1-1 0 0 0,-2-1-1 0 0,17-8-85 0 0,-32 14-6 0 0,-1-1 1 0 0,1 1-1 0 0,0-1 0 0 0,0 1 1 0 0,-1-1-1 0 0,1 1 1 0 0,0-1-1 0 0,-1 0 0 0 0,1 1 1 0 0,-1-1-1 0 0,1 0 0 0 0,-1 1 1 0 0,1-1-1 0 0,-1 0 0 0 0,1 0 1 0 0,-1 1-1 0 0,0-1 0 0 0,1 0 1 0 0,-1 0-1 0 0,0 0 1 0 0,0 0-1 0 0,1 1 0 0 0,-1-1 1 0 0,0 0-1 0 0,0 0 0 0 0,0 0 1 0 0,0 0-1 0 0,0 0 0 0 0,0 0 1 0 0,-1 1-1 0 0,1-1 0 0 0,0 0 1 0 0,0 0-1 0 0,0 0 1 0 0,-1 0-1 0 0,1 1 0 0 0,-1-1 1 0 0,1 0-1 0 0,0 0 0 0 0,-1 1 1 0 0,0-1-1 0 0,1 0 6 0 0,-18-16-6991 0 0,15 14-3835 0 0</inkml:trace>
  <inkml:trace contextRef="#ctx0" brushRef="#br0" timeOffset="1136.428">728 421 6777 0 0,'0'0'4389'0'0,"0"0"-2265"0"0,0 0-836 0 0,0 0-44 0 0,0 0-6 0 0,0 0-123 0 0,0 0-187 0 0,0 0-239 0 0,0 0-174 0 0,0 0-104 0 0,0 0-51 0 0,0 0-40 0 0,0 0-28 0 0,-18 15 7 0 0,-52 49-29 0 0,39-11 252 0 0,10 51 435 0 0,21-101-906 0 0,0 0 0 0 0,1 0-1 0 0,-1 0 1 0 0,1 1 0 0 0,-1-1-1 0 0,1 0 1 0 0,0 0 0 0 0,0 0-1 0 0,1 0 1 0 0,-1 0 0 0 0,1 0 0 0 0,-1-1-1 0 0,1 1 1 0 0,0 0 0 0 0,0-1-1 0 0,0 1 1 0 0,0-1 0 0 0,1 0-1 0 0,-1 0 1 0 0,0 0 0 0 0,1 0-1 0 0,0 0 1 0 0,-1 0 0 0 0,1-1-1 0 0,0 1 1 0 0,0-1 0 0 0,0 0-1 0 0,0 1 1 0 0,0-2 0 0 0,0 1-1 0 0,1 0-50 0 0,6 1 149 0 0,-1-1-1 0 0,1 0 0 0 0,0-1 0 0 0,0 1 0 0 0,0-2 0 0 0,0 0 1 0 0,0 0-1 0 0,0-1 0 0 0,-1 0 0 0 0,1 0 0 0 0,0-1 0 0 0,-1-1 1 0 0,0 1-1 0 0,0-2 0 0 0,0 1 0 0 0,0-1 0 0 0,-1 0 1 0 0,0-1-1 0 0,0 0 0 0 0,6-6-148 0 0,-2 1 69 0 0,0-1-1 0 0,-1 0 1 0 0,0 0 0 0 0,-1-1-1 0 0,-1 0 1 0 0,0-1 0 0 0,0 0-1 0 0,-2-1 1 0 0,0 1 0 0 0,0-1-1 0 0,-2-1 1 0 0,2-5-69 0 0,-5 15-31 0 0,0 0 0 0 0,-1 0 1 0 0,1 0-1 0 0,-1 0 0 0 0,-1 0 0 0 0,1-1 1 0 0,-1 1-1 0 0,0 0 0 0 0,-1-1 0 0 0,1 1 1 0 0,-1 0-1 0 0,-1 0 0 0 0,1 0 0 0 0,-1 0 1 0 0,0 0-1 0 0,0 0 0 0 0,-1 0 1 0 0,1 0-1 0 0,-1 1 0 0 0,-1-1 0 0 0,1 1 1 0 0,-1 0-1 0 0,0 0 0 0 0,0 0 0 0 0,0 1 1 0 0,-1 0-1 0 0,0-1 0 0 0,0 1 0 0 0,0 1 1 0 0,0-1-1 0 0,0 1 0 0 0,-1 0 0 0 0,1 0 1 0 0,-1 1-1 0 0,0-1 0 0 0,0 1 0 0 0,0 1 1 0 0,-6-2 30 0 0,-57 8-1955 0 0,27 14-4499 0 0,26-11-5528 0 0</inkml:trace>
  <inkml:trace contextRef="#ctx0" brushRef="#br0" timeOffset="1539.43">648 520 14547 0 0,'0'0'1619'0'0,"0"0"-679"0"0,0 0-75 0 0,0 0 171 0 0,0 0 28 0 0,0 0-137 0 0,0 0-276 0 0,0 0-207 0 0,0 0-70 0 0,0 0-16 0 0,0 0-22 0 0,0 0-12 0 0,0 0 33 0 0,61-29 2844 0 0,51-1-2278 0 0,-89 79-356 0 0,-21-44-508 0 0,-1 0 0 0 0,2 0-1 0 0,-1 0 1 0 0,0-1 0 0 0,1 1 0 0 0,0-1 0 0 0,0 1 0 0 0,0-1 0 0 0,1 0 0 0 0,-1 0 0 0 0,1 0-1 0 0,0-1 1 0 0,0 1 0 0 0,1-1 0 0 0,-1 0 0 0 0,1 0 0 0 0,-1-1 0 0 0,1 1 0 0 0,0-1 0 0 0,0 0 0 0 0,0 0-1 0 0,0-1 1 0 0,0 1 0 0 0,0-1 0 0 0,1 0 0 0 0,-1-1 0 0 0,0 1 0 0 0,1-1 0 0 0,-1 0 0 0 0,0 0-1 0 0,1-1 1 0 0,-1 0 0 0 0,0 0 0 0 0,0 0 0 0 0,0 0 0 0 0,1-1 0 0 0,2-1-59 0 0,-3 0-1500 0 0,-26 9-7597 0 0,16-2-3640 0 0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3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10218 0 0,'0'0'2045'0'0,"0"0"-517"0"0,0 0-194 0 0,0 0 13 0 0,0 0-27 0 0,0 0-131 0 0,0 0-251 0 0,0 0-246 0 0,0 0-105 0 0,0 0 38 0 0,0 0 95 0 0,0 0 63 0 0,8 3 4 0 0,126 16 3162 0 0,125-37-1851 0 0,-194 15-1925 0 0,-57 0 21 0 0,-14 1-3919 0 0,-6 8 234 0 0,7-1-2238 0 0,0-1-6164 0 0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4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17764 0 0,'0'0'1767'0'0,"0"0"-618"0"0,0 0-402 0 0,0 0-16 0 0,0 0 127 0 0,0 0 98 0 0,0 0 1 0 0,0 0-75 0 0,0 0-149 0 0,0 0-162 0 0,0 0-123 0 0,35-3-110 0 0,112-13-104 0 0,-93 11-630 0 0,88-9 1221 0 0,-55 12-8883 0 0,-75 2-4230 0 0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5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304 748 8290 0 0,'0'0'2632'0'0,"0"0"-1035"0"0,0 0-405 0 0,0 0 78 0 0,0 0 187 0 0,0 0 18 0 0,0 0-185 0 0,0 0-285 0 0,0 0-290 0 0,0 0-201 0 0,0 0-109 0 0,0 0-66 0 0,0 0-47 0 0,-30-1-29 0 0,-93 1-29 0 0,62 16 160 0 0,54-11-371 0 0,0 0 1 0 0,0 0 0 0 0,1 1 0 0 0,0 0-1 0 0,0 0 1 0 0,1 0 0 0 0,-1 1 0 0 0,1 0-1 0 0,1 0 1 0 0,-1 0 0 0 0,1 1 0 0 0,1-1-1 0 0,-1 1 1 0 0,1 0 0 0 0,1 0-1 0 0,-1 0 1 0 0,1 0 0 0 0,1 1 0 0 0,-1-1-1 0 0,2 1 1 0 0,-1-1 0 0 0,1 1 0 0 0,0-1-1 0 0,1 0 1 0 0,0 2-24 0 0,1-5 29 0 0,0 1 0 0 0,0-1-1 0 0,0 0 1 0 0,1 0 0 0 0,0-1 0 0 0,0 1-1 0 0,0 0 1 0 0,0-1 0 0 0,1 0-1 0 0,0 0 1 0 0,0 0 0 0 0,0 0 0 0 0,0-1-1 0 0,1 1 1 0 0,-1-1 0 0 0,1 0 0 0 0,0-1-1 0 0,0 1 1 0 0,0-1 0 0 0,0 0 0 0 0,0 0-1 0 0,1 0 1 0 0,-1-1 0 0 0,0 0-1 0 0,1 0 1 0 0,-1 0 0 0 0,1-1 0 0 0,0 1-1 0 0,-1-2 1 0 0,1 1 0 0 0,-1 0 0 0 0,1-1-1 0 0,2-1-28 0 0,9-3 153 0 0,0-1 0 0 0,-1-1 0 0 0,1-1-1 0 0,-1 0 1 0 0,-1-1 0 0 0,0-1 0 0 0,0 0-1 0 0,-1-1 1 0 0,0-1 0 0 0,-1 0 0 0 0,3-3-153 0 0,1-1 77 0 0,0-1-1 0 0,0-1 1 0 0,-2 0 0 0 0,0-1 0 0 0,-2 0 0 0 0,0-1 0 0 0,0-1 0 0 0,-2 0 0 0 0,-1 0 0 0 0,-1-1 0 0 0,0-1 0 0 0,0-7-77 0 0,-4 9 2 0 0,-1-1 0 0 0,0 0 0 0 0,-2 0 0 0 0,0 0 0 0 0,-2 0 1 0 0,-1 0-1 0 0,0 0 0 0 0,-5-19-2 0 0,6 33-25 0 0,-2 1-1 0 0,1 0 1 0 0,-1 0 0 0 0,-1 0 0 0 0,1 0-1 0 0,-1 0 1 0 0,0 1 0 0 0,0-1 0 0 0,-1 1 0 0 0,0 0-1 0 0,0 0 1 0 0,-1 0 0 0 0,1 1 0 0 0,-1-1-1 0 0,-1 1 1 0 0,1 0 0 0 0,-1 0 0 0 0,1 1-1 0 0,-1 0 1 0 0,-1 0 0 0 0,1 0 0 0 0,0 1-1 0 0,-1 0 1 0 0,0 0 0 0 0,0 1 0 0 0,-5-2 25 0 0,4 5-10 0 0,1-1 0 0 0,0 1 0 0 0,-1 1 0 0 0,1 0 1 0 0,0 0-1 0 0,0 0 0 0 0,0 1 0 0 0,0 0 0 0 0,1 0 0 0 0,-1 1 0 0 0,1 0 1 0 0,0 0-1 0 0,0 0 0 0 0,0 1 0 0 0,0 0 0 0 0,1 0 0 0 0,0 0 1 0 0,0 1-1 0 0,0 0 0 0 0,1 0 0 0 0,0 0 0 0 0,0 0 0 0 0,1 1 0 0 0,-1-1 1 0 0,1 1-1 0 0,1 0 0 0 0,-1 0 0 0 0,1 0 0 0 0,1 1 0 0 0,-1-1 1 0 0,1 0-1 0 0,0 1 0 0 0,1-1 0 0 0,0 3 10 0 0,3 9 54 0 0,1-1-1 0 0,1 0 1 0 0,1 0-1 0 0,0 0 1 0 0,1-1-1 0 0,1 0 1 0 0,1 0-1 0 0,0-1 1 0 0,2 0 0 0 0,-1 0-1 0 0,2-1 1 0 0,0-1-1 0 0,1 0 1 0 0,0-1-1 0 0,1 0 1 0 0,0-1-1 0 0,1-1 1 0 0,1 0 0 0 0,14 8-54 0 0,98 58 541 0 0,-101-59-369 0 0,-22-21-8054 0 0,-5 0-2076 0 0</inkml:trace>
  <inkml:trace contextRef="#ctx0" brushRef="#br0" timeOffset="515.669">750 523 11474 0 0,'0'0'3468'0'0,"0"0"-2017"0"0,0 0-784 0 0,0 0-61 0 0,0 0 65 0 0,0 0 43 0 0,0 0 5 0 0,0 0-117 0 0,0 0-91 0 0,0 0-45 0 0,0 0-98 0 0,0 0-30 0 0,7 11-31 0 0,52 89 584 0 0,-15 54-332 0 0,-23-95-430 0 0,-5-76 2948 0 0,66-121-2261 0 0,22-56-669 0 0,-105 193-184 0 0,1 1 1 0 0,0 0 0 0 0,0 0 0 0 0,-1 0-1 0 0,1 0 1 0 0,0-1 0 0 0,0 1 0 0 0,-1 0-1 0 0,1 0 1 0 0,0-1 0 0 0,0 1-1 0 0,0 0 1 0 0,0 0 0 0 0,-1-1 0 0 0,1 1-1 0 0,0 0 1 0 0,0 0 0 0 0,0-1 0 0 0,0 1-1 0 0,0 0 1 0 0,0-1 0 0 0,0 1 0 0 0,0 0-1 0 0,0-1 1 0 0,0 1 0 0 0,0 0-1 0 0,0 0 1 0 0,0-1 0 0 0,0 1 0 0 0,0 0-1 0 0,0-1 1 0 0,0 1 0 0 0,0 0 0 0 0,0-1-1 0 0,0 1 1 0 0,1 0 0 0 0,-1 0 0 0 0,0-1-1 0 0,0 1 1 0 0,0 0 0 0 0,0 0-1 0 0,1-1 1 0 0,-1 1 0 0 0,0 0 36 0 0,-25 18-6130 0 0,21-14 3009 0 0,-4 0-8444 0 0</inkml:trace>
  <inkml:trace contextRef="#ctx0" brushRef="#br0" timeOffset="997.531">696 229 12739 0 0,'0'0'2150'0'0,"0"0"-498"0"0,0 0-277 0 0,0 0-87 0 0,0 0-101 0 0,0 0-175 0 0,0 0-234 0 0,0 0-225 0 0,0 0-130 0 0,0 0-19 0 0,0 0 24 0 0,0 0 39 0 0,0 0 9 0 0,12 0-44 0 0,186-11 1374 0 0,3 3-1273 0 0,-201 8-518 0 0,0 0 2 0 0,0 0 10 0 0,0 0 24 0 0,0 0 34 0 0,0 0 27 0 0,-24 0 687 0 0,9-5-764 0 0,0-1 0 0 0,0-1 0 0 0,1 0 0 0 0,0 0 0 0 0,0-2 0 0 0,1 1 0 0 0,0-2 0 0 0,1 0 1 0 0,-8-8-36 0 0,11 10 21 0 0,1 3-47 0 0,1 0 0 0 0,1 0 0 0 0,-1-1 0 0 0,1 0 0 0 0,0-1 0 0 0,0 1 0 0 0,1-1 0 0 0,0 0 0 0 0,0-1 0 0 0,1 1 0 0 0,0-1 0 0 0,0 0 0 0 0,0 0 0 0 0,0-6 26 0 0,8 6-2973 0 0,3 8-2101 0 0,-2 0-435 0 0,-2 0-6900 0 0</inkml:trace>
  <inkml:trace contextRef="#ctx0" brushRef="#br0" timeOffset="1431.214">35 1153 8090 0 0,'0'0'1716'0'0,"0"0"-228"0"0,0 0 145 0 0,0 0 176 0 0,0 0-41 0 0,0 0-209 0 0,0 0-278 0 0,0 0-182 0 0,0 0-116 0 0,0 0-107 0 0,0 0-92 0 0,0 0-86 0 0,32-1-78 0 0,99-4-63 0 0,255-1 1484 0 0,-61-19-2081 0 0,-256 13-3880 0 0,-2-5-4008 0 0,-55 13-4225 0 0</inkml:trace>
  <inkml:trace contextRef="#ctx0" brushRef="#br0" timeOffset="2034.006">243 1414 14739 0 0,'0'0'1438'0'0,"0"0"-399"0"0,0 0-104 0 0,0 0 38 0 0,0 0-21 0 0,0 0-185 0 0,0 0-287 0 0,0 0-182 0 0,0 0-129 0 0,0 0-52 0 0,0 0-13 0 0,0 0-4 0 0,0 0 7 0 0,-25 21-7 0 0,-81 67-7 0 0,57-23 21 0 0,43-56-106 0 0,1 1-1 0 0,-1 0 1 0 0,2 0 0 0 0,0 0-1 0 0,0 0 1 0 0,0 1 0 0 0,2 0 0 0 0,-1-1-1 0 0,1 1 1 0 0,1 0 0 0 0,0 0 0 0 0,0 0-1 0 0,1 0 1 0 0,1 0 0 0 0,0 4-8 0 0,3-11 48 0 0,-1 1 0 0 0,1-1 0 0 0,0 0 0 0 0,0 0 0 0 0,1-1 0 0 0,-1 1 0 0 0,1-1 0 0 0,-1 0 0 0 0,1 0 0 0 0,0 0-1 0 0,0-1 1 0 0,1 0 0 0 0,-1 0 0 0 0,0 0 0 0 0,1-1 0 0 0,-1 1 0 0 0,1-1 0 0 0,0 0 0 0 0,-1-1 0 0 0,1 0 0 0 0,0 0 0 0 0,-1 0 0 0 0,1 0 0 0 0,0-1 0 0 0,-1 0 0 0 0,1 0 0 0 0,-1-1 0 0 0,1 1 0 0 0,-1-1 0 0 0,0 0 0 0 0,1-1-48 0 0,25-9 265 0 0,-1-2-1 0 0,-1 0 1 0 0,0-2 0 0 0,-1-1 0 0 0,-1-1 0 0 0,-1-2-1 0 0,0 0 1 0 0,-2-2 0 0 0,21-23-265 0 0,-25 26 51 0 0,0-1 0 0 0,-2-1 0 0 0,0-1 0 0 0,-2 0-1 0 0,0-1 1 0 0,-2-1 0 0 0,0 0 0 0 0,-2-1 0 0 0,0-1 0 0 0,-2 0 0 0 0,-1 0 0 0 0,-1-1-1 0 0,0-5-50 0 0,-6 26-13 0 0,-1 0 0 0 0,0 0 0 0 0,0 0 0 0 0,0 0 0 0 0,-1 0-1 0 0,1 0 1 0 0,-2 1 0 0 0,1-1 0 0 0,0 0 0 0 0,-1 0 0 0 0,0 0-1 0 0,-1 0 1 0 0,1 0 0 0 0,-1 1 0 0 0,0-1 0 0 0,-1 1 0 0 0,1-1-1 0 0,-1 1 1 0 0,0 0 0 0 0,0 0 0 0 0,-1 0 0 0 0,0 0 0 0 0,0 1-1 0 0,0-1 1 0 0,0 1 0 0 0,0 0 0 0 0,-1 0 0 0 0,0 1 0 0 0,0 0 0 0 0,0-1-1 0 0,0 1 1 0 0,0 1 0 0 0,-1-1 0 0 0,1 1 0 0 0,-1 0 0 0 0,0 0-1 0 0,1 1 1 0 0,-1 0 0 0 0,-1 0 13 0 0,-3 4-21 0 0,-1 0 0 0 0,1 1 1 0 0,0 0-1 0 0,0 1 0 0 0,0 0 0 0 0,1 0 0 0 0,0 1 1 0 0,0 1-1 0 0,0-1 0 0 0,1 1 0 0 0,0 1 0 0 0,0 0 1 0 0,1 0-1 0 0,0 0 0 0 0,0 1 0 0 0,1 0 0 0 0,0 0 1 0 0,0 1-1 0 0,1 0 0 0 0,-2 7 21 0 0,1-6 9 0 0,0 1 0 0 0,1-1-1 0 0,1 2 1 0 0,0-1 0 0 0,0 0 0 0 0,1 1 0 0 0,1-1 0 0 0,0 1-1 0 0,1 0 1 0 0,0 0 0 0 0,1 0 0 0 0,1 0 0 0 0,0 0 0 0 0,0-1-1 0 0,1 1 1 0 0,1 0 0 0 0,0-1 0 0 0,1 1 0 0 0,0-1 0 0 0,1 0-1 0 0,0 0 1 0 0,1-1 0 0 0,0 0 0 0 0,5 7-9 0 0,101 147 239 0 0,-89-155-1761 0 0,-8-24-7557 0 0,-12 7-2429 0 0</inkml:trace>
  <inkml:trace contextRef="#ctx0" brushRef="#br0" timeOffset="2400.972">961 1252 16676 0 0,'0'0'1313'0'0,"0"0"-557"0"0,0 0-170 0 0,0 0 171 0 0,0 0 197 0 0,0 0 66 0 0,0 0-118 0 0,0 0-217 0 0,0 0-174 0 0,0 0-127 0 0,-17 32-84 0 0,-55 102-61 0 0,-27 60 133 0 0,88-167-365 0 0,6-17-3 0 0,0 0-1 0 0,0 0 0 0 0,1 1 0 0 0,1-1 1 0 0,0 1-1 0 0,0 0 0 0 0,1 0 0 0 0,1 0 1 0 0,0 0-1 0 0,0 1 0 0 0,1-1 0 0 0,1 10-3 0 0,2-18 19 0 0,-1 0-1 0 0,1 0 0 0 0,0-1 0 0 0,0 1 0 0 0,0-1 0 0 0,0 0 0 0 0,0 0 0 0 0,1 0 1 0 0,-1 0-1 0 0,1 0 0 0 0,-1-1 0 0 0,1 0 0 0 0,0 0 0 0 0,-1 0 0 0 0,1 0 0 0 0,0 0 1 0 0,0-1-1 0 0,0 1 0 0 0,0-1 0 0 0,-1 0 0 0 0,1-1 0 0 0,0 1 0 0 0,0-1 0 0 0,2 0-18 0 0,-2 1 47 0 0,165-37 692 0 0,-166 37-765 0 0,-1-1 0 0 0,1 1 0 0 0,-1-1 1 0 0,0 0-1 0 0,1 0 0 0 0,-1 0 0 0 0,0-1 1 0 0,1 1-1 0 0,-1 0 0 0 0,0-1 0 0 0,0 0 1 0 0,0 1-1 0 0,0-1 0 0 0,-1 0 0 0 0,1 0 1 0 0,0 0-1 0 0,-1 0 0 0 0,1 0 0 0 0,-1 0 0 0 0,0-1 1 0 0,0 1-1 0 0,1-1 26 0 0,-2-10-1089 0 0,-1-8-3310 0 0,-7 7-6142 0 0,6 10 415 0 0</inkml:trace>
  <inkml:trace contextRef="#ctx0" brushRef="#br0" timeOffset="2616.187">619 1503 12179 0 0,'0'0'2232'0'0,"0"0"-545"0"0,0 0-279 0 0,0 0-125 0 0,0 0-130 0 0,0 0-144 0 0,0 0-149 0 0,0 0-69 0 0,0 0-21 0 0,0 0-21 0 0,0 0-69 0 0,0 0-102 0 0,0 0-81 0 0,27 2-89 0 0,88 8-74 0 0,36-21 57 0 0,-105 2-696 0 0,12-5-1919 0 0,-34 6-5340 0 0,-12 5-4743 0 0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0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327 611 0 0 0,'0'0'744'0'0,"0"0"636"0"0,0 0 150 0 0,0 0 17 0 0,0 0-4 0 0,0 0-53 0 0,0 0-97 0 0,0 0-120 0 0,0 0-104 0 0,0 0-110 0 0,0 0-83 0 0,-1-3-99 0 0,0 1-809 0 0,10-27 2623 0 0,33-3 1940 0 0,-53 10-1734 0 0,1 16-2797 0 0,0 1 0 0 0,0-1-1 0 0,0 2 1 0 0,-1-1 0 0 0,1 1 0 0 0,-1 1-1 0 0,0 0 1 0 0,0 1 0 0 0,0 0-1 0 0,-1 0 1 0 0,1 1 0 0 0,0 1 0 0 0,-1 0-1 0 0,1 0 1 0 0,0 1 0 0 0,0 1 0 0 0,-1 0-1 0 0,1 0 1 0 0,0 1 0 0 0,1 1 0 0 0,-1-1-1 0 0,0 2 1 0 0,1 0 0 0 0,-6 3-100 0 0,11-5 21 0 0,0-1-10 0 0,0 1 0 0 0,0-1 0 0 0,1 1 0 0 0,-1 0 0 0 0,1 0 0 0 0,0 0 0 0 0,0 0 0 0 0,0 1 0 0 0,0 0 0 0 0,1 0-1 0 0,-1 0 1 0 0,1 0 0 0 0,0 0 0 0 0,0 1 0 0 0,1 0 0 0 0,-2 2-11 0 0,-11 53 87 0 0,15-44-34 0 0,-1-14-47 0 0,1 0 1 0 0,-1 0 0 0 0,1 0 0 0 0,0 0 0 0 0,0 0 0 0 0,0 0-1 0 0,0 0 1 0 0,0 0 0 0 0,0 0 0 0 0,0 1 0 0 0,1-1 0 0 0,-1 0-1 0 0,1 0 1 0 0,-1 0 0 0 0,1 0 0 0 0,0 0 0 0 0,0-1 0 0 0,0 1-1 0 0,0 0 1 0 0,0 0 0 0 0,0 0 0 0 0,0-1 0 0 0,1 1 0 0 0,-1-1-1 0 0,1 1 1 0 0,-1-1 0 0 0,1 1 0 0 0,-1-1 0 0 0,1 0 0 0 0,0 0-1 0 0,0 0 1 0 0,0 0 0 0 0,-1 0 0 0 0,1 0 0 0 0,2 0-7 0 0,22 5 130 0 0,0-2 1 0 0,0 0 0 0 0,1-2-1 0 0,-1-1 1 0 0,1-1 0 0 0,-1-1 0 0 0,0-1-1 0 0,14-4-130 0 0,-2 2 538 0 0,-173 99-306 0 0,122-87-231 0 0,0 1 0 0 0,1 1 0 0 0,0 0 0 0 0,1 0 0 0 0,0 1 0 0 0,0 1-1 0 0,1 0 1 0 0,1 0 0 0 0,0 1 0 0 0,1 0 0 0 0,0 0 0 0 0,1 1 0 0 0,1 0 0 0 0,0 0 0 0 0,0 1 0 0 0,2 0 0 0 0,0 0 0 0 0,-2 15-1 0 0,7-24 2 0 0,1-1 1 0 0,0 0-1 0 0,0 1 0 0 0,0-1 1 0 0,1 0-1 0 0,0 0 0 0 0,0 0 1 0 0,0 0-1 0 0,1-1 0 0 0,-1 0 1 0 0,1 1-1 0 0,0-1 0 0 0,0 0 0 0 0,1-1 1 0 0,-1 1-1 0 0,1-1 0 0 0,0 0 1 0 0,0 0-1 0 0,0 0 0 0 0,0-1 1 0 0,0 0-1 0 0,1 0 0 0 0,-1 0 1 0 0,1-1-1 0 0,-1 1 0 0 0,1-1 1 0 0,-1-1-1 0 0,1 1 0 0 0,0-1 0 0 0,3 0-2 0 0,15 1 1 0 0,-19 0-11 0 0,1 0 0 0 0,-1 0 0 0 0,1 0 0 0 0,-1-1 0 0 0,1 0 0 0 0,-1 0 0 0 0,1-1 0 0 0,-1 0 0 0 0,1 0 0 0 0,-1 0 1 0 0,1 0-1 0 0,-1-1 0 0 0,0 0 0 0 0,0 0 0 0 0,0 0 0 0 0,0-1 0 0 0,0 0 0 0 0,2-1 10 0 0,1-41-3698 0 0,-7 23-6092 0 0,0 15-2649 0 0</inkml:trace>
  <inkml:trace contextRef="#ctx0" brushRef="#br0" timeOffset="683.026">77 0 7290 0 0,'0'0'1833'0'0,"0"0"-110"0"0,0 0-98 0 0,0 0-9 0 0,0 0-45 0 0,0 0-189 0 0,0 0-297 0 0,0 0-310 0 0,0 0-240 0 0,0 0-148 0 0,0 0-41 0 0,0 0 60 0 0,0 0 94 0 0,0 19 1383 0 0,46 165 2074 0 0,38 150-2550 0 0,-75-275-1300 0 0,-3 1 1 0 0,-3 0-1 0 0,-3 47-107 0 0,-1-49 68 0 0,-4 288 135 0 0,36-190-168 0 0,-27-135-35 0 0,-2-17 8 0 0,-1 0 0 0 0,0-1 0 0 0,0 1 0 0 0,0 0 0 0 0,-1 0 0 0 0,0 1 1 0 0,1-1-1 0 0,-1 0 0 0 0,-1 0 0 0 0,1 0 0 0 0,0 0 0 0 0,-1 0 1 0 0,0 0-1 0 0,0 0 0 0 0,0 0 0 0 0,-1-1 0 0 0,1 1 0 0 0,-1 0 1 0 0,0 1-9 0 0,-8 5 77 0 0,11-10-92 0 0,-1 0-1 0 0,0 0 1 0 0,1 0 0 0 0,-1 0 0 0 0,1 0 0 0 0,-1 0-1 0 0,0 0 1 0 0,1 0 0 0 0,-1 0 0 0 0,0 0-1 0 0,1 0 1 0 0,-1 0 0 0 0,0 0 0 0 0,1 0 0 0 0,-1 0-1 0 0,0 1 1 0 0,1-1 0 0 0,-1 0 0 0 0,0 0-1 0 0,1 0 1 0 0,-1 1 0 0 0,0-1 0 0 0,1 0 0 0 0,-1 0-1 0 0,0 1 1 0 0,0-1 0 0 0,0 0 0 0 0,1 1 0 0 0,-1-1-1 0 0,0 0 1 0 0,0 1 0 0 0,0-1 0 0 0,0 0-1 0 0,1 1 1 0 0,-1-1 0 0 0,0 0 0 0 0,0 1 0 0 0,0-1-1 0 0,0 0 1 0 0,0 1 0 0 0,0-1 0 0 0,0 1-1 0 0,0-1 1 0 0,0 0 0 0 0,0 1 0 0 0,0-1 0 0 0,0 0-1 0 0,0 1 1 0 0,-1-1 0 0 0,1 0 0 0 0,0 1 15 0 0,3-1-588 0 0,8 0-902 0 0,-6-1-7800 0 0,-5-2-3050 0 0</inkml:trace>
  <inkml:trace contextRef="#ctx0" brushRef="#br0" timeOffset="2228.807">1099 906 5633 0 0,'0'0'2591'0'0,"0"0"-682"0"0,0 0-424 0 0,0 0-6 0 0,0 0 135 0 0,0 0 18 0 0,0 0-150 0 0,0 0-250 0 0,0 0-278 0 0,0 0-211 0 0,0 0-147 0 0,-8-21-56 0 0,-24-64-27 0 0,31 83-468 0 0,1 0-1 0 0,-1 0 0 0 0,0 0 0 0 0,1 0 0 0 0,-1 0 0 0 0,0 0 0 0 0,0 0 0 0 0,0 0 1 0 0,0 1-1 0 0,-1-1 0 0 0,1 0 0 0 0,0 1 0 0 0,-1-1 0 0 0,1 1 0 0 0,-1-1 0 0 0,1 1 1 0 0,-1 0-1 0 0,0 0 0 0 0,0-1 0 0 0,0 1 0 0 0,1 0 0 0 0,-1 1 0 0 0,0-1 1 0 0,0 0-1 0 0,-1 0-44 0 0,-4-1 222 0 0,-4-2-92 0 0,-1 1 0 0 0,1 0 0 0 0,0 1 0 0 0,-1 0 1 0 0,1 1-1 0 0,-1 0 0 0 0,0 0 0 0 0,1 2 0 0 0,-1-1 0 0 0,0 2 0 0 0,1-1 0 0 0,-1 1 0 0 0,1 1 1 0 0,0 0-1 0 0,0 1 0 0 0,0 0 0 0 0,0 1 0 0 0,-2 1-130 0 0,1 0 71 0 0,1 1 0 0 0,0 1 0 0 0,0-1 0 0 0,0 2 0 0 0,1-1 0 0 0,0 2 0 0 0,1-1-1 0 0,0 1 1 0 0,0 0 0 0 0,-5 9-71 0 0,8-8 21 0 0,-1 0-1 0 0,2 0 0 0 0,-1 0 0 0 0,2 0 0 0 0,0 1 0 0 0,0 0 0 0 0,1 0 0 0 0,0 0 0 0 0,1 0 0 0 0,0 1 1 0 0,1-1-1 0 0,1 0 0 0 0,0 1 0 0 0,1-1 0 0 0,0 0 0 0 0,0 1 0 0 0,2-1 0 0 0,-1 0 0 0 0,2 0 1 0 0,-1 0-1 0 0,2-1 0 0 0,-1 1 0 0 0,2-1 0 0 0,-1 0 0 0 0,6 6-20 0 0,-8-12 35 0 0,1-1 1 0 0,0 1-1 0 0,0-1 0 0 0,1 0 0 0 0,-1-1 0 0 0,1 1 1 0 0,0-1-1 0 0,0 0 0 0 0,0 0 0 0 0,1 0 0 0 0,-1-1 1 0 0,1 1-1 0 0,-1-1 0 0 0,1-1 0 0 0,0 1 1 0 0,-1-1-1 0 0,1 0 0 0 0,0 0 0 0 0,0-1 0 0 0,0 0 1 0 0,0 0-1 0 0,0 0 0 0 0,0-1 0 0 0,0 0 0 0 0,-1 0 1 0 0,3 0-36 0 0,6-3 87 0 0,-1-1 1 0 0,0 0-1 0 0,0-1 1 0 0,0 0-1 0 0,-1-1 1 0 0,1 0 0 0 0,-2-1-1 0 0,1 0 1 0 0,-1-1-1 0 0,5-5-87 0 0,12-13 76 0 0,-1-1-1 0 0,-1-2 1 0 0,-1 0 0 0 0,-2-1-1 0 0,-1-2 1 0 0,-2 0-1 0 0,-1-1 1 0 0,-1-1-1 0 0,8-28-75 0 0,-19 47 61 0 0,-8 22-43 0 0,-4 16-49 0 0,2-12 32 0 0,1 0 0 0 0,1 0 0 0 0,-1 0 0 0 0,1 0 0 0 0,1 0 0 0 0,0 1 0 0 0,1-1 0 0 0,0 0 0 0 0,0 0 0 0 0,1 0 0 0 0,0 0 0 0 0,1 0 0 0 0,0 0 0 0 0,1 0 0 0 0,0-1 0 0 0,0 0 0 0 0,1 0 0 0 0,0 0 0 0 0,4 4-1 0 0,8 8 4 0 0,1 0 1 0 0,0-1-1 0 0,2-2 0 0 0,0 0 0 0 0,19 13-4 0 0,-24-22-1293 0 0,-25-17-3013 0 0,-9-8-5659 0 0,11 9-2201 0 0</inkml:trace>
  <inkml:trace contextRef="#ctx0" brushRef="#br0" timeOffset="2769.025">719 401 4489 0 0,'0'0'3714'0'0,"0"0"-1319"0"0,0 0-500 0 0,0 0-58 0 0,0 0 8 0 0,0 0-77 0 0,0 0-204 0 0,0 0-247 0 0,0 0-246 0 0,0 0-185 0 0,0 0-146 0 0,0 0-120 0 0,0 0-101 0 0,-5-3-94 0 0,-17-9-54 0 0,16 9-33 0 0,6 3-25 0 0,30 0 1179 0 0,217 7 309 0 0,-25 12-1512 0 0,-218-13 918 0 0,-58-60-979 0 0,-74-75-165 0 0,56 55-138 0 0,103 77-5098 0 0,-16 2 1380 0 0,-2-2-6238 0 0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6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0 0 0,'0'0'1194'0'0,"0"0"654"0"0,0 0 56 0 0,0 0-131 0 0,0 0-109 0 0,0 0-68 0 0,0 0-43 0 0,0 0-48 0 0,0 0-78 0 0,0 0-110 0 0,0 0-137 0 0,0 0-152 0 0,0 0-136 0 0,6 15 5904 0 0,257-15-4104 0 0,-140 0-2471 0 0,-143-15-7642 0 0,15 11 963 0 0,2 1-5476 0 0</inkml:trace>
  <inkml:trace contextRef="#ctx0" brushRef="#br0" timeOffset="254.546">104 1 12651 0 0,'0'0'1251'0'0,"0"0"-359"0"0,0 0-109 0 0,0 0 210 0 0,0 0 253 0 0,0 0 113 0 0,0 0-67 0 0,0 0-185 0 0,0 0-230 0 0,-6 34-234 0 0,-19 108-188 0 0,21-61 53 0 0,54 136-764 0 0,-50-206-601 0 0,1 3-1954 0 0,-3-5-7065 0 0,1-5-381 0 0</inkml:trace>
  <inkml:trace contextRef="#ctx0" brushRef="#br0" timeOffset="816.968">605 170 11666 0 0,'0'0'2325'0'0,"0"0"-1637"0"0,0 0-565 0 0,0 0 172 0 0,0 0 357 0 0,0 0 248 0 0,0 0 73 0 0,0 0-116 0 0,0 0-240 0 0,0 0-213 0 0,-13 34-146 0 0,-40 109-93 0 0,16 9 93 0 0,35-130-249 0 0,11 58 51 0 0,-9-80-2 0 0,0 1 1 0 0,1-1 0 0 0,-1 0 0 0 0,0 1-1 0 0,0-1 1 0 0,0 0 0 0 0,1 1 0 0 0,-1-1-1 0 0,0 0 1 0 0,0 0 0 0 0,1 1 0 0 0,-1-1-1 0 0,0 0 1 0 0,1 0 0 0 0,-1 0 0 0 0,0 1-1 0 0,1-1 1 0 0,-1 0 0 0 0,1 0 0 0 0,-1 0-1 0 0,0 0 1 0 0,1 0 0 0 0,-1 0-1 0 0,0 1 1 0 0,1-1 0 0 0,-1 0 0 0 0,1 0-1 0 0,-1 0 1 0 0,0-1 0 0 0,1 1 0 0 0,-1 0-1 0 0,1 0 1 0 0,-1 0 0 0 0,0 0 0 0 0,1 0-1 0 0,-1 0 1 0 0,0 0 0 0 0,1-1 0 0 0,-1 1-1 0 0,0 0 1 0 0,1 0 0 0 0,-1 0 0 0 0,0-1-1 0 0,1 1 1 0 0,-1 0 0 0 0,0-1 0 0 0,0 1-1 0 0,1 0 1 0 0,-1 0 0 0 0,0-1 0 0 0,0 1-1 0 0,0 0 1 0 0,1-1 0 0 0,-1 1-1 0 0,0-1 1 0 0,0 1 0 0 0,0 0 0 0 0,0-1-1 0 0,0 1 1 0 0,0 0 0 0 0,0-1 0 0 0,0 1-1 0 0,0-1 1 0 0,0 1 0 0 0,0 0 0 0 0,0-1-59 0 0,15-38 741 0 0,-11 28-578 0 0,44-144 899 0 0,-39 119-960 0 0,1 0 0 0 0,2 1 0 0 0,2 0 1 0 0,1 1-1 0 0,1 0 0 0 0,4-3-102 0 0,-19 36 2 0 0,7-12 12 0 0,-1 0-1 0 0,2 1 0 0 0,0 0 0 0 0,0 1 0 0 0,1-1 1 0 0,0 2-1 0 0,1 0 0 0 0,0 0 0 0 0,1 1 0 0 0,3-2-13 0 0,-13 10-2 0 0,-1 0-1 0 0,0 0 1 0 0,0 0-1 0 0,1 1 1 0 0,-1-1-1 0 0,0 0 1 0 0,1 1-1 0 0,-1-1 0 0 0,1 1 1 0 0,-1-1-1 0 0,1 1 1 0 0,-1 0-1 0 0,1 0 1 0 0,-1-1-1 0 0,1 1 1 0 0,-1 0-1 0 0,1 1 1 0 0,-1-1-1 0 0,1 0 0 0 0,-1 0 1 0 0,1 1-1 0 0,-1-1 1 0 0,0 0-1 0 0,1 1 1 0 0,-1 0-1 0 0,1-1 1 0 0,-1 1-1 0 0,0 0 0 0 0,1-1 1 0 0,-1 1-1 0 0,0 0 1 0 0,0 0-1 0 0,0 0 1 0 0,0 0-1 0 0,0 1 1 0 0,0-1-1 0 0,0 0 1 0 0,0 0-1 0 0,0 0 0 0 0,0 1 1 0 0,-1-1-1 0 0,1 0 1 0 0,-1 1-1 0 0,1-1 1 0 0,0 2 2 0 0,19 121 665 0 0,-18-104-641 0 0,-1-7-4819 0 0,-1-12 1942 0 0,0-1-3219 0 0,0 0-5463 0 0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28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0 872 8266 0 0,'0'0'1959'0'0,"0"0"-381"0"0,0 0-170 0 0,0 0 43 0 0,0 0-8 0 0,0 0-191 0 0,0 0-305 0 0,0 0-282 0 0,0 0-126 0 0,0 0-11 0 0,0 0 43 0 0,7 2 43 0 0,51 11 439 0 0,2-2 0 0 0,-1-3 0 0 0,1-3 1 0 0,1-3-1 0 0,20-2-1053 0 0,-24-14-17 0 0,-54 6-1412 0 0,-3 4-1864 0 0,0 0-4539 0 0,0 1-3764 0 0</inkml:trace>
  <inkml:trace contextRef="#ctx0" brushRef="#br0" timeOffset="265.945">17 1045 8330 0 0,'0'0'5072'0'0,"0"0"-2965"0"0,0 0-1168 0 0,0 0-122 0 0,0 0 175 0 0,0 0 188 0 0,0 0 17 0 0,0 0-141 0 0,0 0-195 0 0,0 0-164 0 0,0 0-99 0 0,0 0-75 0 0,11 10-39 0 0,38 30-45 0 0,-47-38-391 0 0,1 0 0 0 0,0 0 0 0 0,0 0 0 0 0,0 0 0 0 0,0-1 0 0 0,0 0 0 0 0,1 1 0 0 0,-1-1 0 0 0,0 0 0 0 0,0-1 0 0 0,1 1 0 0 0,-1 0 0 0 0,1-1 0 0 0,-1 0 0 0 0,0 0 0 0 0,1 0 0 0 0,-1 0 0 0 0,1-1-48 0 0,10 1 204 0 0,224-34 854 0 0,-210 29-1324 0 0,-3 1-1624 0 0,-9 2-4105 0 0,-13 2-5998 0 0</inkml:trace>
  <inkml:trace contextRef="#ctx0" brushRef="#br0" timeOffset="1632.35">1048 659 2160 0 0,'0'0'3671'0'0,"0"0"-1531"0"0,0 0-553 0 0,0 0-23 0 0,0 0 46 0 0,0 0 18 0 0,0 0-145 0 0,0 0-264 0 0,0 0-277 0 0,0 0-265 0 0,0 0-173 0 0,-6-8-121 0 0,-21-24-97 0 0,25 31-254 0 0,0 0 1 0 0,0 0-1 0 0,0 0 1 0 0,-1 0 0 0 0,1 1-1 0 0,0-1 1 0 0,0 1-1 0 0,-1-1 1 0 0,1 1 0 0 0,0 0-1 0 0,0 0 1 0 0,-1 0 0 0 0,1 0-1 0 0,0 0 1 0 0,-1 0-1 0 0,1 1 1 0 0,0-1 0 0 0,0 1-1 0 0,-1 0 1 0 0,1 0-1 0 0,0 0 1 0 0,0 0 0 0 0,0 0-1 0 0,0 0 1 0 0,0 0-1 0 0,0 1 1 0 0,0-1 0 0 0,1 0-1 0 0,-1 1 1 0 0,0 0-33 0 0,-4 2 46 0 0,-8 5-16 0 0,0 1 0 0 0,0 1 0 0 0,1 0 0 0 0,0 1 0 0 0,1 0 0 0 0,0 1 0 0 0,1 0-1 0 0,1 1 1 0 0,0 0 0 0 0,1 1 0 0 0,0 0 0 0 0,1 0 0 0 0,1 1 0 0 0,0 0 0 0 0,-2 12-30 0 0,8-24 29 0 0,0 0 0 0 0,0 0 0 0 0,1 0 1 0 0,-1 0-1 0 0,1 0 0 0 0,0 0 0 0 0,0 0 0 0 0,1 0 0 0 0,-1 0 0 0 0,1 0 0 0 0,0 0 0 0 0,0 0 0 0 0,0 0 0 0 0,1-1 1 0 0,-1 1-1 0 0,1 0 0 0 0,0-1 0 0 0,0 1 0 0 0,0-1 0 0 0,0 1 0 0 0,1-1 0 0 0,-1 0 0 0 0,1 0 0 0 0,0 0 0 0 0,0-1 0 0 0,0 1 1 0 0,0-1-1 0 0,1 1 0 0 0,-1-1 0 0 0,1 0 0 0 0,-1 0 0 0 0,1-1 0 0 0,0 1 0 0 0,-1-1 0 0 0,1 0 0 0 0,0 0 0 0 0,0 0 0 0 0,0 0 1 0 0,0 0-1 0 0,0-1 0 0 0,0 0 0 0 0,4 0-29 0 0,9-1 184 0 0,0-1 0 0 0,0-1 1 0 0,-1 0-1 0 0,1-1 0 0 0,-1-1 1 0 0,0 0-1 0 0,0-1 0 0 0,0-1 1 0 0,-1-1-1 0 0,0 0 0 0 0,13-10-184 0 0,-26 17 11 0 0,41-25 177 0 0,-2-2 0 0 0,0-2 1 0 0,-2-2-1 0 0,-1-1 0 0 0,-2-2 1 0 0,-2-1-1 0 0,-1-2 1 0 0,1-4-189 0 0,-20 23 29 0 0,-1 0 1 0 0,-1 0 0 0 0,0-1 0 0 0,-2 0 0 0 0,0-1 0 0 0,-1 0-1 0 0,-1-1 1 0 0,-1 0 0 0 0,-1 0 0 0 0,-2-1 0 0 0,0 1 0 0 0,-1-1-1 0 0,-1 0 1 0 0,-1 0 0 0 0,-1 0 0 0 0,-1-10-30 0 0,0 24-30 0 0,-1 0 0 0 0,1 0-1 0 0,-2 1 1 0 0,1-1 0 0 0,-1 0 0 0 0,0 1 0 0 0,-1-1-1 0 0,0 1 1 0 0,0 0 0 0 0,0 1 0 0 0,-1-1-1 0 0,-1 1 1 0 0,1-1 0 0 0,-1 2 0 0 0,-1-1 0 0 0,1 1-1 0 0,-1 0 1 0 0,0 0 0 0 0,0 1 0 0 0,-1-1 0 0 0,1 2-1 0 0,-1-1 1 0 0,0 1 0 0 0,-1 1 0 0 0,1-1-1 0 0,-1 1 1 0 0,1 1 0 0 0,-1-1 0 0 0,-4 1 30 0 0,1 2-15 0 0,0 2 1 0 0,0-1-1 0 0,0 1 0 0 0,0 1 1 0 0,1 0-1 0 0,-1 1 1 0 0,1 0-1 0 0,-1 1 1 0 0,1 0-1 0 0,1 0 0 0 0,-1 2 1 0 0,1-1-1 0 0,0 1 1 0 0,0 1-1 0 0,1-1 0 0 0,0 2 1 0 0,1-1-1 0 0,-1 1 1 0 0,2 0-1 0 0,-1 1 0 0 0,1 0 1 0 0,1 0-1 0 0,0 1 1 0 0,0 0-1 0 0,1 0 0 0 0,1 0 1 0 0,-1 0-1 0 0,2 1 1 0 0,0 0-1 0 0,0 0 0 0 0,1 0 1 0 0,0 0-1 0 0,1 0 1 0 0,1 2 14 0 0,4 0 44 0 0,1-1 0 0 0,0-1 1 0 0,0 1-1 0 0,2-1 0 0 0,-1 0 0 0 0,2 0 1 0 0,0 0-1 0 0,0-1 0 0 0,1-1 0 0 0,0 1 1 0 0,1-2-1 0 0,0 1 0 0 0,0-1 0 0 0,1-1 1 0 0,0 1-1 0 0,1-2 0 0 0,3 2-44 0 0,-6-3 63 0 0,29 19 270 0 0,1-1 1 0 0,2-3 0 0 0,0-1 0 0 0,1-2-1 0 0,1-2 1 0 0,1-1 0 0 0,0-3-1 0 0,43 7-333 0 0,-63-16 303 0 0,-6 0-1028 0 0,-20-2-5677 0 0,-4 0-1134 0 0,3 2-4939 0 0</inkml:trace>
  <inkml:trace contextRef="#ctx0" brushRef="#br0" timeOffset="1944.341">624 1064 10378 0 0,'0'0'1838'0'0,"0"0"-486"0"0,0 0-341 0 0,0 0-64 0 0,0 0-13 0 0,0 0 18 0 0,0 0-45 0 0,0 0-86 0 0,0 0-3 0 0,0 0-56 0 0,0 0-23 0 0,0 0 17 0 0,0 0-21 0 0,30 13-40 0 0,97 38-45 0 0,-118-47-556 0 0,0-1 1 0 0,0-1-1 0 0,1 0 1 0 0,0 0-1 0 0,-1-1 1 0 0,1 0-1 0 0,0 0 1 0 0,0-1-1 0 0,-1 0 1 0 0,9-2-95 0 0,5 0 185 0 0,360-51 1631 0 0,-221 26-1519 0 0,99-9-213 0 0,-253 35-518 0 0,26 1 100 0 0,-24 15-7281 0 0,-10-8-4310 0 0</inkml:trace>
  <inkml:trace contextRef="#ctx0" brushRef="#br0" timeOffset="2546.543">1055 1377 12427 0 0,'0'0'1775'0'0,"0"0"-308"0"0,0 0-112 0 0,0 0 60 0 0,0 0-38 0 0,0 0-195 0 0,0 0-274 0 0,0 0-279 0 0,0 0-188 0 0,0 0-128 0 0,0 0-78 0 0,0 0-51 0 0,-26 5-18 0 0,-82 18-14 0 0,105-22-140 0 0,0-1 0 0 0,-1 1 0 0 0,1 0 0 0 0,0 0 0 0 0,-1 1 0 0 0,1-1-1 0 0,0 1 1 0 0,0 0 0 0 0,0-1 0 0 0,0 1 0 0 0,0 1 0 0 0,1-1 0 0 0,-1 0-1 0 0,0 1 1 0 0,1-1 0 0 0,0 1 0 0 0,0 0 0 0 0,-2 1-12 0 0,-3 7 48 0 0,-18 21 24 0 0,2 1-1 0 0,0 1 1 0 0,3 1 0 0 0,-12 28-72 0 0,16 40-28 0 0,18-99 49 0 0,0-1 1 0 0,0 1 0 0 0,1-1 0 0 0,-1 0 0 0 0,1 0 0 0 0,0 0 0 0 0,0-1 0 0 0,0 1-1 0 0,0 0 1 0 0,1-1 0 0 0,-1 0 0 0 0,1 0 0 0 0,-1 0 0 0 0,1 0 0 0 0,0-1-1 0 0,-1 1 1 0 0,1-1 0 0 0,0 0 0 0 0,0 0 0 0 0,0-1 0 0 0,0 1 0 0 0,0-1 0 0 0,0 0-1 0 0,0 0 1 0 0,0 0 0 0 0,0 0 0 0 0,0-1 0 0 0,0 1 0 0 0,0-1 0 0 0,1 0-22 0 0,3 0 97 0 0,9-1 59 0 0,0-1 1 0 0,0-1-1 0 0,0 0 1 0 0,0-1-1 0 0,-1-1 0 0 0,1-1 1 0 0,-2 0-1 0 0,1-1 1 0 0,9-8-157 0 0,-9 8 96 0 0,12-7-20 0 0,-1-1 0 0 0,-1-1 0 0 0,-1-2 0 0 0,0 0 0 0 0,-1-2-1 0 0,-2 0 1 0 0,0-2 0 0 0,-1 0 0 0 0,-1-2 0 0 0,-2 0 0 0 0,0-1-1 0 0,-2-1 1 0 0,-1 0 0 0 0,-1-1 0 0 0,8-22-76 0 0,-18 39-21 0 0,0-1 1 0 0,-1 0-1 0 0,0 0 0 0 0,0-1 1 0 0,-2 1-1 0 0,1 0 0 0 0,-2-1 1 0 0,1 1-1 0 0,-2-1 1 0 0,0 1-1 0 0,0-1 0 0 0,-1 1 1 0 0,-1 0-1 0 0,0 0 0 0 0,0 0 1 0 0,-1 0-1 0 0,-1 0 0 0 0,0 1 1 0 0,-1 0-1 0 0,0 0 1 0 0,-6-8 20 0 0,8 15-28 0 0,-1 1 1 0 0,0 0 0 0 0,0 0 0 0 0,0 0 0 0 0,0 1 0 0 0,0 0 0 0 0,-1 0 0 0 0,1 0 0 0 0,-1 0 0 0 0,1 1 0 0 0,-1 0-1 0 0,1 0 1 0 0,-1 0 0 0 0,0 1 0 0 0,0 0 0 0 0,1 0 0 0 0,-1 1 0 0 0,0-1 0 0 0,1 1 0 0 0,-1 0 0 0 0,0 1-1 0 0,1 0 1 0 0,-1-1 0 0 0,1 2 0 0 0,0-1 0 0 0,0 1 0 0 0,0-1 0 0 0,0 1 0 0 0,0 1 0 0 0,1-1 0 0 0,-1 1 0 0 0,1-1-1 0 0,0 1 1 0 0,0 1 0 0 0,0-1 0 0 0,1 1 0 0 0,-1-1 0 0 0,-1 5 27 0 0,-10 5 7 0 0,1 2-1 0 0,0 0 1 0 0,1 1 0 0 0,1 0 0 0 0,1 1 0 0 0,0 0-1 0 0,1 1 1 0 0,2 0 0 0 0,-1 1 0 0 0,2-1-1 0 0,1 1 1 0 0,0 1 0 0 0,2-1 0 0 0,0 1-1 0 0,1 0 1 0 0,1 13-7 0 0,2-33 0 0 0,-1 10 23 0 0,1 0 1 0 0,0 1-1 0 0,1-1 0 0 0,1 0 0 0 0,-1 0 1 0 0,2 0-1 0 0,-1 0 0 0 0,2 0 0 0 0,2 6-23 0 0,-1-5 29 0 0,0-1 0 0 0,1 0 0 0 0,0 0 0 0 0,1-1 0 0 0,1 1-1 0 0,-1-2 1 0 0,1 1 0 0 0,1-1 0 0 0,0 0 0 0 0,0-1-1 0 0,1 0 1 0 0,0 0 0 0 0,3 1-29 0 0,-8-7-31 0 0,0 1 0 0 0,0-1 0 0 0,0 0 0 0 0,0 0 0 0 0,0-1 0 0 0,1 1 0 0 0,-1-1 0 0 0,0 0 0 0 0,1-1 0 0 0,-1 1 0 0 0,1-1 0 0 0,-1 0 0 0 0,0-1 0 0 0,1 1 0 0 0,-1-1 0 0 0,1 0 0 0 0,-1-1-1 0 0,0 1 1 0 0,0-1 0 0 0,0 0 0 0 0,0 0 0 0 0,4-3 31 0 0,52-51-2681 0 0,-37 31-1860 0 0,-5 4-3020 0 0,-9 9-4144 0 0</inkml:trace>
  <inkml:trace contextRef="#ctx0" brushRef="#br0" timeOffset="2862.56">1679 1218 11298 0 0,'0'0'4881'0'0,"0"0"-2897"0"0,0 0-1150 0 0,0 0-84 0 0,0 0 117 0 0,0 0 121 0 0,0 0-13 0 0,0 0-143 0 0,0 0-160 0 0,0 0-126 0 0,-20 33-109 0 0,-65 103-84 0 0,-33 67 440 0 0,110-192-787 0 0,1 1 1 0 0,0 0 0 0 0,1 0 0 0 0,0 0 0 0 0,1 0 0 0 0,0 1 0 0 0,1 0 0 0 0,1 0 0 0 0,0 0 0 0 0,0 1-1 0 0,2-1 1 0 0,-1 11-7 0 0,5-21 28 0 0,0 0-1 0 0,0 0 1 0 0,1 0-1 0 0,-1 0 0 0 0,0-1 1 0 0,1 1-1 0 0,0-1 1 0 0,0 0-1 0 0,0 0 1 0 0,0 0-1 0 0,0-1 1 0 0,0 0-1 0 0,0 1 0 0 0,0-1 1 0 0,0-1-1 0 0,1 1 1 0 0,-1-1-1 0 0,0 1 1 0 0,1-1-1 0 0,-1 0 0 0 0,1-1 1 0 0,-1 1-1 0 0,0-1 1 0 0,0 0-1 0 0,1 0 1 0 0,-1 0-1 0 0,0-1 0 0 0,2 0-27 0 0,181-54 1169 0 0,-178 52-994 0 0,6-5-3470 0 0,-25 0-8542 0 0,8 9-123 0 0</inkml:trace>
  <inkml:trace contextRef="#ctx0" brushRef="#br0" timeOffset="3112.949">1272 1513 10850 0 0,'0'0'6014'0'0,"0"0"-3889"0"0,0 0-1323 0 0,0 0-58 0 0,0 0 122 0 0,0 0 70 0 0,0 0-39 0 0,0 0-165 0 0,0 0-146 0 0,34-4-126 0 0,106-10-111 0 0,111-1-1227 0 0,-220 14-1836 0 0,-11-1-3393 0 0,-4 1-6050 0 0</inkml:trace>
  <inkml:trace contextRef="#ctx0" brushRef="#br0" timeOffset="4128.796">2537 379 3345 0 0,'0'0'2037'0'0,"0"0"-171"0"0,0 0-65 0 0,0 0-92 0 0,0 0-112 0 0,0 0-108 0 0,0 0-131 0 0,0 0-136 0 0,0 0-85 0 0,0 0-66 0 0,0 0-65 0 0,0 0-56 0 0,0 0-88 0 0,-19-18-103 0 0,-86-78 516 0 0,104 95-1196 0 0,0 0-1 0 0,0 0 1 0 0,-1 0 0 0 0,1 0 0 0 0,0 0 0 0 0,0 1 0 0 0,-1-1 0 0 0,1 0 0 0 0,-1 0 0 0 0,1 1-1 0 0,0-1 1 0 0,-1 1 0 0 0,1 0 0 0 0,-1-1 0 0 0,1 1 0 0 0,-1 0 0 0 0,0 0 0 0 0,1 0 0 0 0,-1 0-1 0 0,1 0 1 0 0,-1 0 0 0 0,1 0 0 0 0,-1 0 0 0 0,1 1 0 0 0,-1-1 0 0 0,1 1 0 0 0,-1-1 0 0 0,1 1-1 0 0,0-1 1 0 0,-1 1 0 0 0,1 0 0 0 0,0 0 0 0 0,-1 0 0 0 0,1 0 0 0 0,0 0 0 0 0,0 0-1 0 0,0 0 1 0 0,0 0 0 0 0,0 0 0 0 0,0 0 0 0 0,0 1 0 0 0,0-1 0 0 0,0 0 0 0 0,1 1 0 0 0,-1-1-1 0 0,0 1-78 0 0,-19 48 40 0 0,3 1-1 0 0,2 0 0 0 0,2 1 0 0 0,2 1 0 0 0,3 0 0 0 0,-2 44-39 0 0,2-26 62 0 0,-50 325-87 0 0,51-354 42 0 0,-47 255 25 0 0,-19-172 241 0 0,80-76-28 0 0,-7-47-210 0 0,1-1 1 0 0,0 1 0 0 0,0 0 0 0 0,-1-1 0 0 0,1 1-1 0 0,-1 0 1 0 0,1 0 0 0 0,-1-1 0 0 0,0 1-1 0 0,0 0 1 0 0,0 0 0 0 0,0 0 0 0 0,0 0-1 0 0,0 0 1 0 0,0-1 0 0 0,-1 1 0 0 0,1 0 0 0 0,-1 0-1 0 0,1-1 1 0 0,-1 1 0 0 0,0 0 0 0 0,1-1-1 0 0,-1 1 1 0 0,0 0 0 0 0,0-1 0 0 0,0 1-1 0 0,0-1 1 0 0,-2 2-46 0 0,4-3 13 0 0,-1 0 1 0 0,1-1-1 0 0,-1 1 0 0 0,1 0 0 0 0,-1 0 0 0 0,1 0 0 0 0,-1 0 1 0 0,1 0-1 0 0,-1 0 0 0 0,1 0 0 0 0,-1 1 0 0 0,1-1 0 0 0,0 0 0 0 0,-1 0 1 0 0,1 0-1 0 0,-1 0 0 0 0,1 1 0 0 0,-1-1 0 0 0,0 0 0 0 0,1 0 1 0 0,-1 1-1 0 0,1-1 0 0 0,-1 0 0 0 0,1 1 0 0 0,-1-1 0 0 0,0 1 1 0 0,1-1-1 0 0,-1 0 0 0 0,0 1 0 0 0,1-1 0 0 0,-1 1 0 0 0,0-1 0 0 0,0 1 1 0 0,0-1-1 0 0,1 1 0 0 0,-1-1 0 0 0,0 1 0 0 0,0-1 0 0 0,0 1 1 0 0,0-1-1 0 0,0 1 0 0 0,0-1 0 0 0,0 1 0 0 0,0-1 0 0 0,0 1 1 0 0,0 0-1 0 0,0-1 0 0 0,0 1 0 0 0,0-1 0 0 0,0 1 0 0 0,-1-1 0 0 0,1 1 1 0 0,0-1-1 0 0,0 1 0 0 0,-1-1 0 0 0,1 0 0 0 0,0 1 0 0 0,-1-1 1 0 0,1 1-1 0 0,0-1 0 0 0,-1 1 0 0 0,1-1 0 0 0,0 0 0 0 0,-1 1 1 0 0,1-1-1 0 0,-1 0 0 0 0,0 1-13 0 0,23-10 91 0 0,-1 2 0 0 0,1 1 0 0 0,0 0 1 0 0,0 2-1 0 0,1 0 0 0 0,12 1-91 0 0,7-3 98 0 0,149-15 152 0 0,-182 15-1410 0 0,-19 4-7816 0 0,7 2-3573 0 0</inkml:trace>
  <inkml:trace contextRef="#ctx0" brushRef="#br0" timeOffset="14363.014">2589 832 2841 0 0,'0'0'1508'0'0,"0"0"-165"0"0,0 0 47 0 0,0 0 231 0 0,0 0 180 0 0,0 0 56 0 0,0 0-132 0 0,0 0-270 0 0,0 0-343 0 0,0 0-288 0 0,0 0-230 0 0,0-5-168 0 0,0-15-82 0 0,0 15-58 0 0,0 5-40 0 0,0 0-37 0 0,0 0-45 0 0,0 0-54 0 0,0 16 314 0 0,9 214 1749 0 0,-20 6-1488 0 0,10-265 2860 0 0,-1-89-3397 0 0,12 71-133 0 0,2 0-1 0 0,2 2 1 0 0,2-1 0 0 0,2 2-1 0 0,13-20-14 0 0,-18 38 4 0 0,2 1 0 0 0,0 0 0 0 0,2 1 0 0 0,1 1 0 0 0,0 1 0 0 0,2 1 0 0 0,2-1-4 0 0,-21 20-1 0 0,1 0 0 0 0,0 0 0 0 0,-1 0 0 0 0,1 0 0 0 0,0 1-1 0 0,0-1 1 0 0,0 0 0 0 0,1 1 0 0 0,-1 0 0 0 0,0 0 0 0 0,0-1-1 0 0,1 1 1 0 0,-1 1 0 0 0,0-1 0 0 0,1 0 0 0 0,-1 1 0 0 0,1-1 0 0 0,-1 1-1 0 0,1-1 1 0 0,0 1 0 0 0,-1 0 0 0 0,1 0 0 0 0,-1 1 0 0 0,1-1-1 0 0,-1 0 1 0 0,1 1 0 0 0,-1-1 0 0 0,1 1 0 0 0,-1 0 0 0 0,1 0-1 0 0,1 1 2 0 0,2 12 35 0 0,0 0 0 0 0,-1 0 0 0 0,0 1 0 0 0,-1 0 0 0 0,-1 0 0 0 0,0 0 0 0 0,-1 0 0 0 0,-1 0 0 0 0,0 0 0 0 0,-1 1 0 0 0,-1-1 0 0 0,0 0-1 0 0,-1 0 1 0 0,-1 0 0 0 0,0 0 0 0 0,-2 3-35 0 0,-1 15 116 0 0,6-32-100 0 0,0-1-1 0 0,0 0 10 0 0,0 0-6 0 0,0 0-3 0 0,0 0-4 0 0,0 0-17 0 0,0 0-18 0 0,-10-26-2162 0 0,7 14 358 0 0,0 4-916 0 0,0 1-3821 0 0,0 1-5362 0 0</inkml:trace>
  <inkml:trace contextRef="#ctx0" brushRef="#br0" timeOffset="15023.219">2977 269 7450 0 0,'0'0'1976'0'0,"0"0"-172"0"0,0 0-62 0 0,0 0 80 0 0,0 0-42 0 0,0 0-179 0 0,0 0-296 0 0,0 0-310 0 0,0 0-285 0 0,0 0-208 0 0,0 0-98 0 0,0 0-50 0 0,0 0-9 0 0,-25 14 1705 0 0,8-3-824 0 0,33-47-762 0 0,-16 35-442 0 0,0 1 10 0 0,0 0 12 0 0,0 0-2 0 0,0 0-1 0 0,0 0 2 0 0,-19 12 3 0 0,-27 24 38 0 0,44-33-1369 0 0,6 0-7573 0 0,-2-1 5469 0 0,2 1-8795 0 0</inkml:trace>
  <inkml:trace contextRef="#ctx0" brushRef="#br0" timeOffset="15734.558">3146 917 2649 0 0,'0'0'1428'0'0,"0"0"-16"0"0,0 0 147 0 0,0 0 154 0 0,0 0-25 0 0,0 0-257 0 0,0 0-332 0 0,0 0-255 0 0,0 0-56 0 0,0 0 46 0 0,0 0 79 0 0,0 0 9 0 0,0 0-87 0 0,12 1-66 0 0,100 8 2017 0 0,-87-14-2264 0 0,1-1-1 0 0,-1-1 1 0 0,0-2 0 0 0,-1 0-1 0 0,0-2 1 0 0,-1 0-1 0 0,18-12-521 0 0,-32 19 81 0 0,0-1 0 0 0,0 0-1 0 0,0 0 1 0 0,-1-1 0 0 0,0 0-1 0 0,0 0 1 0 0,0-1-1 0 0,-1 0 1 0 0,0-1 0 0 0,0 1-1 0 0,-1-1 1 0 0,0 0 0 0 0,0-1-1 0 0,-1 0 1 0 0,0 0-1 0 0,-1 0 1 0 0,0 0 0 0 0,0-1-1 0 0,-1 1 1 0 0,0-1-1 0 0,-1 0 1 0 0,1-8-81 0 0,-3 13 0 0 0,-1 0 0 0 0,0-1 1 0 0,0 1-1 0 0,0-1 0 0 0,-1 1 0 0 0,0 0 0 0 0,0 0 0 0 0,0 0 0 0 0,-1 0 1 0 0,1 0-1 0 0,-1 1 0 0 0,-1-1 0 0 0,1 1 0 0 0,0 0 0 0 0,-1 0 1 0 0,0 0-1 0 0,0 0 0 0 0,0 0 0 0 0,0 1 0 0 0,-1 0 0 0 0,0 0 0 0 0,1 0 1 0 0,-1 0-1 0 0,0 1 0 0 0,0 0 0 0 0,0 0 0 0 0,-1 0 0 0 0,1 1 1 0 0,0 0-1 0 0,-1 0 0 0 0,1 0 0 0 0,-1 1 0 0 0,1-1 0 0 0,-1 1 0 0 0,-2 1 0 0 0,-6-1-32 0 0,-1 0-1 0 0,0 2 0 0 0,0 0 0 0 0,1 0 0 0 0,-1 2 0 0 0,1 0 0 0 0,0 0 0 0 0,0 1 0 0 0,0 1 1 0 0,1 0-1 0 0,0 1 0 0 0,-4 3 33 0 0,-5 2-12 0 0,1 1 1 0 0,1 1 0 0 0,1 1 0 0 0,0 0-1 0 0,0 2 1 0 0,2 0 0 0 0,0 1 0 0 0,1 0-1 0 0,-12 20 12 0 0,25-29 22 0 0,0 1-1 0 0,0 0 1 0 0,0-1 0 0 0,2 1-1 0 0,-1 0 1 0 0,1 1-1 0 0,1-1 1 0 0,-1 0-1 0 0,2 0 1 0 0,-1 0-1 0 0,2 0 1 0 0,-1 0-1 0 0,3 7-21 0 0,0-5 61 0 0,0 0 0 0 0,1-1 0 0 0,1 1-1 0 0,-1-1 1 0 0,2 0 0 0 0,0-1 0 0 0,0 0-1 0 0,0 0 1 0 0,2 0 0 0 0,-1-1 0 0 0,1 0 0 0 0,0-1-1 0 0,1 0 1 0 0,0 0 0 0 0,0-1 0 0 0,1-1-1 0 0,0 1 1 0 0,0-2 0 0 0,0 0 0 0 0,1 0-1 0 0,0-1 1 0 0,0 0 0 0 0,0-1 0 0 0,0 0-1 0 0,6 0-60 0 0,0 0 87 0 0,1 0-1 0 0,0-1 0 0 0,0 0 1 0 0,0-2-1 0 0,0-1 1 0 0,0 0-1 0 0,-1-1 0 0 0,1-1 1 0 0,0-1-1 0 0,-1 0 0 0 0,0-1 1 0 0,16-7-87 0 0,-24-5-287 0 0,-15 13-3326 0 0,-3 3-4951 0 0,4 1-3835 0 0</inkml:trace>
  <inkml:trace contextRef="#ctx0" brushRef="#br0" timeOffset="16269.952">3800 1020 16363 0 0,'0'0'1006'0'0,"0"0"-491"0"0,0 0-210 0 0,0 0 138 0 0,0 0 198 0 0,0 0 110 0 0,0 0-52 0 0,0 0-140 0 0,0 0-135 0 0,0 0-40 0 0,0 0-27 0 0,0 0-52 0 0,0 0-16 0 0,0 12-48 0 0,0 97 425 0 0,-13 16-119 0 0,29-193 2574 0 0,83-128-2818 0 0,-94 187-288 0 0,3-5-1 0 0,1 0-1 0 0,0 1 1 0 0,1 0 0 0 0,0 0-1 0 0,1 1 1 0 0,0 1 0 0 0,1 0-1 0 0,1-1-13 0 0,-2 48-112 0 0,-1 67 171 0 0,-5-100-3209 0 0,-1-22-6197 0 0,-4 18 7081 0 0,0-3-9265 0 0</inkml:trace>
  <inkml:trace contextRef="#ctx0" brushRef="#br0" timeOffset="16921.253">3329 291 1384 0 0,'0'0'2852'0'0,"0"0"-980"0"0,0 0-173 0 0,0 0 295 0 0,0 0 242 0 0,0 0-27 0 0,0 0-300 0 0,0 0-431 0 0,0 0-344 0 0,0 0-187 0 0,0 0-75 0 0,0 0-32 0 0,0 0-56 0 0,18 3 3062 0 0,63-65-2611 0 0,64-67-711 0 0,-25 26-350 0 0,-118 147-217 0 0,-3-33 61 0 0,0 0 1 0 0,0 1-1 0 0,1-1 0 0 0,1 0 0 0 0,0 0 1 0 0,0 0-1 0 0,1 1 0 0 0,1-1 0 0 0,-1-1 1 0 0,2 1-1 0 0,0 0 0 0 0,0-1 0 0 0,1 0 1 0 0,0 0-1 0 0,1 0 0 0 0,0-1 1 0 0,0 1-1 0 0,1-1 0 0 0,0-1 0 0 0,7 7-18 0 0,56 4-167 0 0,-39-19-5596 0 0,-10 0-3851 0 0,-12 0-2993 0 0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7 6481 0 0,'0'0'4812'0'0,"0"0"-2202"0"0,0 0-808 0 0,0 0-75 0 0,0 0-7 0 0,0 0-114 0 0,0 0-229 0 0,0 0-295 0 0,0 0-259 0 0,0 0-182 0 0,0 0-123 0 0,0 0-85 0 0,-1-3 878 0 0,-50 25-388 0 0,55-22-640 0 0,16-25 669 0 0,-66 46-1363 0 0,30-1-5786 0 0,14-18 2688 0 0,0 2-8890 0 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2:32.5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3289 0 0,'0'0'4061'0'0,"0"0"-1548"0"0,0 0-513 0 0,0 0-139 0 0,0 0-56 0 0,0 0-193 0 0,0 0-302 0 0,0 0-297 0 0,0 0-257 0 0,0 0-198 0 0,0 0-147 0 0,0 0-69 0 0,0 0-35 0 0,-3 4 38 0 0,-28 73 1310 0 0,25-35-1000 0 0,3 1-1 0 0,1-1 0 0 0,3 1 0 0 0,1 0 1 0 0,3 11-655 0 0,3 92 547 0 0,7 154-177 0 0,-8-23-167 0 0,-15-257-119 0 0,8 60 284 0 0,1-91-2315 0 0,-1 5-1249 0 0,1 1-3421 0 0,-1 4-5296 0 0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49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17 2296 0 0,'0'0'2169'0'0,"0"0"-13"0"0,0 0-56 0 0,0 0-105 0 0,0 0-300 0 0,0 0-404 0 0,0 0-357 0 0,0 0-229 0 0,0 0-100 0 0,0 0-21 0 0,0 0-10 0 0,0 0-18 0 0,0 0-11 0 0,-17 15-37 0 0,-109 107 705 0 0,112-108-1136 0 0,1 0 1 0 0,1 1 0 0 0,1 1-1 0 0,0 0 1 0 0,1 1 0 0 0,1 0-1 0 0,0 0 1 0 0,2 1 0 0 0,0 0-1 0 0,1 0 1 0 0,0 1 0 0 0,2 0-1 0 0,0-1 1 0 0,1 2 0 0 0,1-1-1 0 0,1 0 1 0 0,0 6-78 0 0,2-20 41 0 0,-1 0 0 0 0,1 0-1 0 0,0 1 1 0 0,0-1 0 0 0,0 0 0 0 0,1 0 0 0 0,0-1-1 0 0,0 1 1 0 0,0 0 0 0 0,1 0 0 0 0,-1-1 0 0 0,1 0 0 0 0,0 1-1 0 0,0-1 1 0 0,1 0 0 0 0,-1 0 0 0 0,1-1 0 0 0,0 1 0 0 0,0-1-1 0 0,0 0 1 0 0,0 0 0 0 0,1 0 0 0 0,-1-1 0 0 0,1 1-1 0 0,0-1 1 0 0,0 0 0 0 0,2 0-41 0 0,9 4 262 0 0,1-1-1 0 0,0 0 1 0 0,0-2-1 0 0,0 0 1 0 0,0 0-1 0 0,0-2 0 0 0,12 0-261 0 0,-5-1 231 0 0,0-1 0 0 0,0-1 0 0 0,0-1 0 0 0,-1-2-1 0 0,1 0 1 0 0,-1-1 0 0 0,0-1 0 0 0,-1-1 0 0 0,0-1-1 0 0,0-1 1 0 0,-1-2 0 0 0,0 1 0 0 0,-1-2 0 0 0,0-1-1 0 0,-1-1 1 0 0,5-5-231 0 0,-16 11 30 0 0,-2 0-1 0 0,1-1 1 0 0,-2 1-1 0 0,1-1 1 0 0,-1 0-1 0 0,-1-1 0 0 0,1 1 1 0 0,-2-1-1 0 0,0 0 1 0 0,0 1-1 0 0,-1-2 1 0 0,0 1-1 0 0,-1 0 1 0 0,0 0-1 0 0,-1 0 1 0 0,0-1-1 0 0,0 1 1 0 0,-2 0-1 0 0,1 0 0 0 0,-2 0 1 0 0,1 0-1 0 0,-1 0 1 0 0,-1 0-1 0 0,0 1 1 0 0,0-1-1 0 0,-1 1 1 0 0,-1 0-1 0 0,0 1 1 0 0,0-1-1 0 0,0 1 0 0 0,-1 0 1 0 0,-1 1-1 0 0,0 0 1 0 0,-3-3-30 0 0,2 1-203 0 0,0 0 1 0 0,0 1-1 0 0,-1 1 1 0 0,0-1-1 0 0,-1 2 0 0 0,0-1 1 0 0,0 1-1 0 0,0 1 1 0 0,-1 0-1 0 0,0 1 1 0 0,0 0-1 0 0,-1 1 1 0 0,1 0-1 0 0,-1 1 0 0 0,0 0 1 0 0,0 1-1 0 0,0 1 1 0 0,0 0-1 0 0,0 0 1 0 0,-1 2-1 0 0,1-1 0 0 0,0 2 1 0 0,0 0-1 0 0,0 0 1 0 0,1 1-1 0 0,-1 1 1 0 0,-9 4 202 0 0,-60 31-4206 0 0,32-11-3145 0 0,25-12-3944 0 0</inkml:trace>
  <inkml:trace contextRef="#ctx0" brushRef="#br0" timeOffset="384.01">0 407 5177 0 0,'0'0'2482'0'0,"0"0"-312"0"0,0 0-207 0 0,0 0-127 0 0,0 0-130 0 0,0 0-128 0 0,0 0-125 0 0,0 0-136 0 0,0 0-163 0 0,0 0-181 0 0,0 0-164 0 0,0 0-121 0 0,18 1-97 0 0,73 6 976 0 0,-63-34-127 0 0,-11 13-1392 0 0,1 0-1 0 0,1 1 0 0 0,1 0 0 0 0,-1 2 0 0 0,2 1 0 0 0,0 0 0 0 0,0 1 0 0 0,0 2 1 0 0,4-1-48 0 0,83 1 194 0 0,-53 53-175 0 0,-20-10 38 0 0,-27-29 10 0 0,1-1 0 0 0,1-1 0 0 0,-1 0 0 0 0,1 0 0 0 0,0-1 0 0 0,0 0 1 0 0,0 0-1 0 0,1-1 0 0 0,-1-1 0 0 0,1 0 0 0 0,7 0-67 0 0,9 2 209 0 0,-26-4-233 0 0,-1 0-20 0 0,0 0-15 0 0,0 0-54 0 0,-14-11-2297 0 0,11 8 1686 0 0,-4-1-972 0 0,1 0-2912 0 0,1 0-7315 0 0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7:52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1 700 0 0 0,'0'0'1402'0'0,"0"0"351"0"0,0 0 350 0 0,0 0 173 0 0,0 0-203 0 0,0 0-240 0 0,0 0-289 0 0,0 0-284 0 0,10 9-183 0 0,35 26-87 0 0,-39-31-719 0 0,0 0 0 0 0,0-1 0 0 0,0 0 0 0 0,1 0 0 0 0,0 0 0 0 0,0-1 0 0 0,-1 0 0 0 0,1-1 0 0 0,0 1 0 0 0,1-1 0 0 0,-1 0 0 0 0,0-1 0 0 0,0 0 0 0 0,0 0 0 0 0,0-1 0 0 0,3 0-271 0 0,16 0 540 0 0,-10 0-340 0 0,-1 0 0 0 0,1-1 0 0 0,0 0 0 0 0,-1-2 0 0 0,0 0 0 0 0,0 0 0 0 0,0-1 1 0 0,0-1-1 0 0,-1-1 0 0 0,0 0 0 0 0,3-3-200 0 0,-4 5 77 0 0,-1-2 1 0 0,1 0 0 0 0,-2 0 0 0 0,1-1-1 0 0,-1 0 1 0 0,0-1 0 0 0,-1 0-1 0 0,0-1 1 0 0,0 0 0 0 0,-1-1 0 0 0,0 0-1 0 0,-1 0 1 0 0,0-1 0 0 0,-1 0-1 0 0,-1 0 1 0 0,0-1 0 0 0,0 0 0 0 0,-1 0-1 0 0,-1 0 1 0 0,0 0 0 0 0,-1-1-1 0 0,1-7-77 0 0,-3 15-11 0 0,-1-1-1 0 0,1 1 1 0 0,-1-1 0 0 0,0 0-1 0 0,-1 1 1 0 0,0-1-1 0 0,0 1 1 0 0,0 0-1 0 0,-1-1 1 0 0,0 1 0 0 0,0 0-1 0 0,-1 0 1 0 0,1 0-1 0 0,-1 0 1 0 0,-1 0-1 0 0,1 1 1 0 0,-1-1-1 0 0,0 1 1 0 0,0 0 0 0 0,-1 0-1 0 0,1 1 1 0 0,-1-1-1 0 0,0 1 1 0 0,0 0-1 0 0,-1 0 1 0 0,1 1 0 0 0,-1-1-1 0 0,0 1 1 0 0,1 0-1 0 0,-1 1 1 0 0,-1 0-1 0 0,1 0 1 0 0,-1 0 11 0 0,-10 3-44 0 0,-1 0 0 0 0,1 2 1 0 0,0 0-1 0 0,0 1 0 0 0,1 0 0 0 0,-1 2 0 0 0,1 0 1 0 0,0 0-1 0 0,0 2 0 0 0,1 0 0 0 0,0 1 0 0 0,1 0 1 0 0,-1 1-1 0 0,2 1 0 0 0,0 0 0 0 0,0 1 1 0 0,1 0-1 0 0,-5 7 44 0 0,0-2 27 0 0,1 0 0 0 0,1 2-1 0 0,0 0 1 0 0,2 0 0 0 0,0 1 0 0 0,-10 21-27 0 0,18-29 83 0 0,1 0 0 0 0,0 0 0 0 0,0 0 0 0 0,2 1-1 0 0,-1-1 1 0 0,1 1 0 0 0,1 0 0 0 0,1 0 0 0 0,-1 0 0 0 0,2-1 0 0 0,0 1-1 0 0,0 0 1 0 0,1 0 0 0 0,1-1 0 0 0,0 1 0 0 0,1-1 0 0 0,0 0 0 0 0,1 0 0 0 0,0 0-1 0 0,1-1 1 0 0,1 0 0 0 0,-1 0 0 0 0,2 0 0 0 0,-1-1 0 0 0,2 0 0 0 0,-1 0-1 0 0,1-1 1 0 0,1 0 0 0 0,-1-1 0 0 0,1 0 0 0 0,1-1 0 0 0,0 0 0 0 0,0 0-1 0 0,0-1 1 0 0,1-1 0 0 0,-1 0 0 0 0,1 0 0 0 0,6 0-83 0 0,11 4 310 0 0,1-2 0 0 0,1-1 0 0 0,-1-1 1 0 0,1-1-1 0 0,26-2-310 0 0,-56-2 24 0 0,-1 0 14 0 0,0 0 0 0 0,0 0-43 0 0,0 0-38 0 0,0 0-23 0 0,0 0-60 0 0,0-8-4308 0 0,0 5-4912 0 0,0 0-2918 0 0</inkml:trace>
  <inkml:trace contextRef="#ctx0" brushRef="#br0" timeOffset="423.006">855 774 8602 0 0,'0'0'2255'0'0,"0"0"-628"0"0,0 0-316 0 0,0 0 52 0 0,0 0 135 0 0,0 0-74 0 0,0 0-187 0 0,0 0-296 0 0,0 0-292 0 0,0 0-201 0 0,0 0-113 0 0,0 0-66 0 0,-23 8-37 0 0,-72 29-28 0 0,56-5 107 0 0,37-25-240 0 0,-4 3 1 0 0,1 1-1 0 0,1-1 1 0 0,0 1 0 0 0,0 1 0 0 0,1-1 0 0 0,1 0-1 0 0,0 1 1 0 0,0-1 0 0 0,1 1 0 0 0,1 0 0 0 0,0-1-1 0 0,1 10-71 0 0,0-15 53 0 0,0 0-1 0 0,1 0 0 0 0,0 0 0 0 0,0-1 0 0 0,0 1 0 0 0,1-1 1 0 0,0 1-1 0 0,0-1 0 0 0,0 0 0 0 0,0 0 0 0 0,1 0 0 0 0,0 0 1 0 0,0-1-1 0 0,0 1 0 0 0,1-1 0 0 0,-1 0 0 0 0,1-1 0 0 0,0 1 1 0 0,0-1-1 0 0,1 0 0 0 0,-1 0 0 0 0,1-1 0 0 0,-1 1 1 0 0,1-1-1 0 0,0 0 0 0 0,0-1 0 0 0,0 1 0 0 0,0-1 0 0 0,0-1 1 0 0,0 1-1 0 0,0-1 0 0 0,0 0 0 0 0,1 0-52 0 0,5 0 105 0 0,-1 0 0 0 0,1 0 0 0 0,-1-1-1 0 0,1 0 1 0 0,-1-1 0 0 0,0-1 0 0 0,1 0 0 0 0,-1 0-1 0 0,-1-1 1 0 0,4-2-105 0 0,11-6 169 0 0,-1-1-1 0 0,-1-1 1 0 0,-1-1-1 0 0,0-2 0 0 0,0 0 1 0 0,-1-1-169 0 0,-15 12 24 0 0,0 0-1 0 0,-1-1 1 0 0,1 1 0 0 0,-1-1 0 0 0,0 0 0 0 0,-1 0 0 0 0,0-1-1 0 0,0 1 1 0 0,-1-1 0 0 0,0 0 0 0 0,0 0 0 0 0,0 0 0 0 0,-1 0-1 0 0,-1 0 1 0 0,1-1 0 0 0,-1 1 0 0 0,-1-1 0 0 0,1 1 0 0 0,-2-1-1 0 0,1 1 1 0 0,-2-4-24 0 0,1 6-35 0 0,0 1-1 0 0,-1-1 0 0 0,0 1 0 0 0,0 0 1 0 0,0 0-1 0 0,-1 0 0 0 0,0 0 0 0 0,0 0 1 0 0,0 0-1 0 0,-1 1 0 0 0,1-1 0 0 0,-1 1 1 0 0,0 0-1 0 0,0 0 0 0 0,-1 1 0 0 0,1-1 1 0 0,-1 1-1 0 0,1 0 0 0 0,-1 0 0 0 0,0 1 0 0 0,0-1 1 0 0,-1 1-1 0 0,1 0 0 0 0,-4-1 36 0 0,-2 0-224 0 0,0 0 0 0 0,-1 1-1 0 0,1 0 1 0 0,0 0-1 0 0,-1 1 1 0 0,1 1 0 0 0,-1 0-1 0 0,1 1 1 0 0,-1 0 0 0 0,1 0-1 0 0,-10 3 225 0 0,-49 21-2597 0 0,26-4-3797 0 0,20-9-5095 0 0</inkml:trace>
  <inkml:trace contextRef="#ctx0" brushRef="#br0" timeOffset="847.478">660 965 3689 0 0,'0'0'1681'0'0,"0"0"-63"0"0,0 0-39 0 0,0 0-25 0 0,0 0-62 0 0,0 0-120 0 0,0 0-138 0 0,0 0-102 0 0,0 0-86 0 0,0 0-131 0 0,0 0-167 0 0,0 0-152 0 0,0 0-8 0 0,5-2 46 0 0,21-8 178 0 0,1 0 0 0 0,0 2 1 0 0,0 0-1 0 0,1 2 0 0 0,0 2 1 0 0,0 0-1 0 0,19 1-812 0 0,-6 50 507 0 0,35-10 554 0 0,-25-35-4061 0 0,-31-3-7248 0 0,-13 1-1420 0 0</inkml:trace>
  <inkml:trace contextRef="#ctx0" brushRef="#br0" timeOffset="2982.739">1142 30 0 0 0,'0'0'1044'0'0,"0"0"427"0"0,0 0 220 0 0,0 0 68 0 0,0 0-53 0 0,0 0-122 0 0,0 0-194 0 0,0 0-223 0 0,0 0-223 0 0,0 0-180 0 0,0 0-117 0 0,0 0-79 0 0,-3 3 209 0 0,3-2 5104 0 0,225-9-2445 0 0,-94-14-2877 0 0,-118 18-605 0 0,0 20 970 0 0,6 115-740 0 0,-6 1 0 0 0,-6 1 0 0 0,-9 101-184 0 0,0-84 10 0 0,-29 141 96 0 0,19-110 111 0 0,16-116-108 0 0,-21 9 1226 0 0,16-73-1289 0 0,1-1-1 0 0,-1 1 0 0 0,0-1 0 0 0,1 1 0 0 0,-1-1 0 0 0,1 1 0 0 0,-1-1 0 0 0,0 1 0 0 0,0-1 0 0 0,1 0 0 0 0,-1 1 0 0 0,0-1 0 0 0,0 0 1 0 0,1 0-1 0 0,-1 1 0 0 0,0-1 0 0 0,0 0 0 0 0,1 0 0 0 0,-1 0 0 0 0,0 0 0 0 0,0 0 0 0 0,0 0 0 0 0,1 0 0 0 0,-1 0 0 0 0,0-1 0 0 0,0 1 1 0 0,0 0-1 0 0,1 0 0 0 0,-1-1 0 0 0,0 1 0 0 0,0 0 0 0 0,1-1 0 0 0,-1 1 0 0 0,0-1 0 0 0,1 1 0 0 0,-1-1 0 0 0,1 1 0 0 0,-1-1 0 0 0,0 1 1 0 0,1-1-1 0 0,-1 0 0 0 0,1 1 0 0 0,-1-1-45 0 0,-9-5-285 0 0,-88-2 220 0 0,68 9 122 0 0,-135 10-60 0 0,123-4 151 0 0,39-9-8327 0 0,7 1-14 0 0,-1 1-4493 0 0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22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4193 0 0,'0'0'2087'0'0,"0"0"-320"0"0,0 0-80 0 0,0 0-89 0 0,0 0-115 0 0,0 0-198 0 0,0 0-232 0 0,0 0-245 0 0,0 0-201 0 0,0 0-131 0 0,0 0-92 0 0,0 0-43 0 0,25 0 4197 0 0,38 6-1277 0 0,65 10-1882 0 0,-114-16-1318 0 0,159 0 1198 0 0,-173 0-1312 0 0,-17 2-5524 0 0,5 6 891 0 0,3-3-2820 0 0,1-1-2939 0 0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22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7626 0 0,'0'0'3267'0'0,"0"0"-1149"0"0,0 0-586 0 0,0 0-193 0 0,0 0-83 0 0,0 0-114 0 0,0 0-213 0 0,0 0-275 0 0,0 0-222 0 0,0 0-137 0 0,0 0-78 0 0,0 0 4 0 0,0 0 44 0 0,8 14 2862 0 0,6-9-2635 0 0,1-1 0 0 0,0 0 1 0 0,1-1-1 0 0,-1-1 0 0 0,0-1 0 0 0,1 0 1 0 0,-1-1-1 0 0,0 0 0 0 0,11-3-492 0 0,23 2 399 0 0,92-10 134 0 0,-140 11-518 0 0,-1 0-35 0 0,0 0-39 0 0,0 0-54 0 0,0 0-72 0 0,0-6-2727 0 0,0 1-4163 0 0,0 1-5132 0 0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4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11 4089 0 0,'0'0'2566'0'0,"0"0"-515"0"0,0 0-211 0 0,0 0 19 0 0,0 0 34 0 0,0 0-117 0 0,0 0-309 0 0,0 0-360 0 0,0 0-316 0 0,0 0-267 0 0,0 0-195 0 0,-9 23 592 0 0,-2 35-561 0 0,3 0 0 0 0,3 1 0 0 0,2-1 0 0 0,3 13-360 0 0,-3 28 97 0 0,5 85-43 0 0,5-175 1679 0 0,-1-36-294 0 0,-3-1-1369 0 0,1 1 0 0 0,1 0-1 0 0,1 1 1 0 0,2-1-1 0 0,1 1 1 0 0,1 1 0 0 0,1 0-1 0 0,7-13-69 0 0,-2 4 19 0 0,132-230 113 0 0,-105 208-97 0 0,-43 56-35 0 0,0 1 0 0 0,0-1 0 0 0,0 1 0 0 0,-1-1 0 0 0,1 0 0 0 0,0 1 0 0 0,0-1 0 0 0,0 0 0 0 0,0 1 0 0 0,0-1 0 0 0,0 1 0 0 0,0-1 0 0 0,0 0 0 0 0,0 1 0 0 0,0-1 0 0 0,1 1 0 0 0,-1-1 0 0 0,0 0 0 0 0,0 1 0 0 0,0-1 0 0 0,0 0 0 0 0,1 1 0 0 0,-1-1 0 0 0,0 0 0 0 0,0 1-1 0 0,0-1 1 0 0,1 0 0 0 0,-1 1 0 0 0,0-1 0 0 0,1 0 0 0 0,-1 0 0 0 0,0 0 0 0 0,1 1 0 0 0,-1-1 0 0 0,0 0 0 0 0,1 0 0 0 0,-1 0 0 0 0,0 1 0 0 0,1-1 0 0 0,-1 0 0 0 0,0 0 0 0 0,1 0 0 0 0,-1 0 0 0 0,1 0 0 0 0,-1 0 0 0 0,0 0 0 0 0,1 0 0 0 0,-1 0 0 0 0,1 0 0 0 0,-1 0 0 0 0,0 0 0 0 0,1 0 0 0 0,-1-1 0 0 0,0 1 0 0 0,1 0 0 0 0,-1 0 0 0 0,1 0 0 0 0,-1 0 0 0 0,0-1 0 0 0,0 1 0 0 0,1 0 0 0 0,-1 0 0 0 0,0-1 0 0 0,1 1 0 0 0,2 15 81 0 0,24 65 234 0 0,-25-68-303 0 0,1-1 0 0 0,0 0 1 0 0,1 0-1 0 0,0 0 0 0 0,1 0 0 0 0,0 0 1 0 0,1-1-1 0 0,0 0 0 0 0,0 0 0 0 0,8 8-12 0 0,-11-37-4813 0 0,-9-2-4099 0 0,4 14-2399 0 0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4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7 6617 0 0,'0'0'2393'0'0,"0"0"-623"0"0,0 0-167 0 0,0 0 185 0 0,0 0 107 0 0,0 0-156 0 0,0 0-293 0 0,0 0-386 0 0,0 0-282 0 0,0 0-172 0 0,0 0-91 0 0,0 0-68 0 0,4-4 752 0 0,-32 42-320 0 0,-9 16-57 0 0,37-54-796 0 0,0 0 0 0 0,0 0-10 0 0,0 0 12 0 0,0 0 10 0 0,19-11 434 0 0,96-72 609 0 0,-186 147-27 0 0,100-71-4017 0 0,-25 4 2437 0 0,19-10-3164 0 0,-10 4-4936 0 0,-8 5-3011 0 0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5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12115 0 0,'0'0'2212'0'0,"0"0"-549"0"0,0 0-215 0 0,0 0-25 0 0,0 0-88 0 0,0 0-194 0 0,0 0-281 0 0,0 0-228 0 0,0 0-116 0 0,0 0-65 0 0,0 0-19 0 0,0 0-15 0 0,0 0-33 0 0,3 14 1888 0 0,-64 49-1664 0 0,104-81-128 0 0,43-37-164 0 0,-213 146 948 0 0,176-113-1797 0 0,-36 14-60 0 0,16-9-1129 0 0,-10 6-4427 0 0,-11 7-6317 0 0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8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0 320 1984 0 0,'0'0'2689'0'0,"0"0"-1015"0"0,0 0-153 0 0,0 0 324 0 0,0 0 249 0 0,0 0-19 0 0,0 0-263 0 0,0 0-341 0 0,0 0-275 0 0,0 0-177 0 0,0 0-149 0 0,0 0-144 0 0,0 0-81 0 0,7-2-49 0 0,18-5-27 0 0,15-21 2213 0 0,61-75-981 0 0,29-40-1259 0 0,-98 107-312 0 0,-21 72-266 0 0,-8-23 62 0 0,0 0-1 0 0,0 0 1 0 0,2 0 0 0 0,0-1 0 0 0,0 0 0 0 0,1 0 0 0 0,0 0 0 0 0,1 0 0 0 0,1-1-1 0 0,1 2-25 0 0,29 11-1492 0 0,-23-20-2333 0 0,0-3-4597 0 0,-8-1-3914 0 0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37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65 219 2088 0 0,'0'0'586'0'0,"0"0"-222"0"0,0 0 123 0 0,0 0 373 0 0,0 0 396 0 0,0 0 250 0 0,0 0 106 0 0,0 0-11 0 0,0 0-92 0 0,0 0-108 0 0,0 0-195 0 0,6 5-180 0 0,5 4-437 0 0,0 0 0 0 0,0-2 0 0 0,1 1 0 0 0,0-1 0 0 0,0-1 0 0 0,1 0 0 0 0,-1 0 0 0 0,7 1-589 0 0,-9-5 115 0 0,0 0 0 0 0,0 0 1 0 0,0-1-1 0 0,0 0 0 0 0,0 0 1 0 0,0-1-1 0 0,0-1 1 0 0,0 0-1 0 0,0 0 0 0 0,0-1 1 0 0,0 0-1 0 0,0-1 0 0 0,0 0 1 0 0,-1 0-1 0 0,0-1 0 0 0,1 0 1 0 0,-1-1-1 0 0,-1 0 0 0 0,1 0 1 0 0,-1-1-1 0 0,0 0 1 0 0,0-1-1 0 0,-1 0 0 0 0,0 0 1 0 0,0 0-1 0 0,0-1 0 0 0,-1 0 1 0 0,0 0-1 0 0,-1-1 0 0 0,0 0 1 0 0,0 0-1 0 0,-1 0 0 0 0,0 0 1 0 0,-1-1-1 0 0,0 1 1 0 0,0-1-1 0 0,-1 0 0 0 0,1-8-115 0 0,-3 15-3 0 0,0-1 1 0 0,0 0-1 0 0,-1 1 0 0 0,1-1 0 0 0,-1 1 0 0 0,0-1 0 0 0,0 1 0 0 0,0-1 0 0 0,-1 1 1 0 0,1-1-1 0 0,-1 1 0 0 0,0 0 0 0 0,0 0 0 0 0,0 0 0 0 0,0 0 0 0 0,0 0 1 0 0,-1 0-1 0 0,1 1 0 0 0,-1-1 0 0 0,0 1 0 0 0,1 0 0 0 0,-1-1 0 0 0,-1 1 0 0 0,1 1 1 0 0,0-1-1 0 0,0 0 0 0 0,-1 1 0 0 0,1 0 0 0 0,0-1 0 0 0,-1 1 0 0 0,0 1 3 0 0,-7-3-69 0 0,-1 1-1 0 0,1 0 1 0 0,-1 1-1 0 0,0 0 1 0 0,0 1-1 0 0,0 1 1 0 0,1 0-1 0 0,-1 0 0 0 0,-2 2 70 0 0,-7 3-24 0 0,2 2-1 0 0,-1 0 1 0 0,1 2-1 0 0,0 0 1 0 0,1 1-1 0 0,0 1 1 0 0,1 0-1 0 0,0 1 1 0 0,1 1-1 0 0,-9 11 25 0 0,17-18 48 0 0,0 2-1 0 0,0 0 1 0 0,1-1 0 0 0,1 2-1 0 0,0-1 1 0 0,0 1 0 0 0,1 0-1 0 0,0 1 1 0 0,0-1 0 0 0,1 1-1 0 0,1 0 1 0 0,0-1 0 0 0,0 2-1 0 0,1-1 1 0 0,0 0 0 0 0,1 0-1 0 0,1 1 1 0 0,0-1 0 0 0,0 1-48 0 0,0 12 192 0 0,-1-13-85 0 0,0 0-1 0 0,1 0 1 0 0,1-1 0 0 0,0 1 0 0 0,0 0 0 0 0,1 0-1 0 0,0 0 1 0 0,1-1 0 0 0,1 1 0 0 0,-1-1 0 0 0,5 7-107 0 0,-3-7 120 0 0,1 0 0 0 0,1-1 0 0 0,-1 1 0 0 0,2-1 1 0 0,-1-1-1 0 0,1 0 0 0 0,1 0 0 0 0,-1 0 0 0 0,1-1 1 0 0,1 0-1 0 0,-1-1 0 0 0,1 0 0 0 0,0-1 0 0 0,1 0 1 0 0,7 3-121 0 0,1-3 126 0 0,0 0 0 0 0,1-1 1 0 0,0-1-1 0 0,0-1 1 0 0,0-1-1 0 0,0-1 1 0 0,11-1-127 0 0,0 1 92 0 0,-15-1-66 0 0,0-1 0 0 0,0-1 0 0 0,-1-1 0 0 0,1 0 0 0 0,-1 0 1 0 0,0-2-1 0 0,10-5-26 0 0,-21 10 3 0 0,-23-6-5155 0 0,10 6-3940 0 0,5 1-2939 0 0</inkml:trace>
  <inkml:trace contextRef="#ctx0" brushRef="#br0" timeOffset="539.15">659 543 15491 0 0,'0'0'1171'0'0,"0"0"-367"0"0,0 0-38 0 0,0 0 131 0 0,0 0 72 0 0,0 0-72 0 0,0 0-205 0 0,0 0-181 0 0,0 0-134 0 0,0 0-86 0 0,0 0-60 0 0,0 0-30 0 0,0 0-19 0 0,0 31-18 0 0,0 141 188 0 0,0-81 1340 0 0,22-150-468 0 0,106-246-411 0 0,-48 202-551 0 0,-67 132-223 0 0,-3 96 116 0 0,0-99-943 0 0,-9-26 434 0 0,-1 0-89 0 0,0 0-111 0 0,0-12-2374 0 0,3-7-1187 0 0,-3 6-3307 0 0,0 5-3939 0 0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1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49 161 14259 0 0,'0'0'1267'0'0,"0"0"-420"0"0,0 0-118 0 0,0 0 180 0 0,0 0 131 0 0,0 0-5 0 0,0 0-133 0 0,0 0-212 0 0,-5 32-181 0 0,-16 99-106 0 0,21-36 408 0 0,1-53-533 0 0,-2 1-1 0 0,-2 0 1 0 0,-1 0 0 0 0,-7 26-278 0 0,7-57 668 0 0,5-33 680 0 0,0 3-1426 0 0,1 1 138 0 0,0 0 1 0 0,2 0 0 0 0,0 1 0 0 0,1-1 0 0 0,1 1 0 0 0,0 0-1 0 0,6-10-60 0 0,-5 9 29 0 0,14-35-11 0 0,3 2 0 0 0,2 0 0 0 0,1 1 0 0 0,3 2-1 0 0,2 1 1 0 0,32-34-18 0 0,33-15 25 0 0,-96 94-23 0 0,-1 1 0 0 0,1-1-1 0 0,0 1 1 0 0,0 0-1 0 0,-1-1 1 0 0,1 1 0 0 0,0 0-1 0 0,0 0 1 0 0,0-1-1 0 0,-1 1 1 0 0,1 0-1 0 0,0 0 1 0 0,0 0 0 0 0,0 0-1 0 0,0 0 1 0 0,0 0-1 0 0,-1 0 1 0 0,1 1 0 0 0,0-1-1 0 0,0 0 1 0 0,0 0-1 0 0,-1 1 1 0 0,1-1 0 0 0,0 0-1 0 0,0 1 1 0 0,0-1-1 0 0,-1 1 1 0 0,1-1-1 0 0,0 1 1 0 0,-1-1 0 0 0,1 1-1 0 0,-1-1 1 0 0,1 1-1 0 0,0 0 1 0 0,-1-1 0 0 0,1 1-1 0 0,-1 0 1 0 0,0-1-1 0 0,1 1 1 0 0,-1 0-1 0 0,0 0 1 0 0,1 0 0 0 0,-1-1-1 0 0,0 1 1 0 0,0 0-1 0 0,1 0 1 0 0,-1 0 0 0 0,0 0-2 0 0,5 42 151 0 0,-17 77 308 0 0,-4-9-668 0 0,16-111-13 0 0,0 0-100 0 0,0 0-128 0 0,0 0-167 0 0,5-19-5450 0 0,-1 10 419 0 0,-2 1-5763 0 0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2:35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1800 0 0,'0'0'1615'0'0,"0"0"130"0"0,0 0 175 0 0,0 0 7 0 0,0 0-153 0 0,0 0-255 0 0,0 0-253 0 0,0 0-153 0 0,0 0-125 0 0,0 0-130 0 0,0 0-90 0 0,0 0-48 0 0,0 0-32 0 0,0 0-14 0 0,0 0-65 0 0,0 0-70 0 0,0 0-64 0 0,15 8 3923 0 0,134 0-2000 0 0,170-31-1295 0 0,-196 8-842 0 0,-90 14-166 0 0,-33 1-90 0 0,0 0 7 0 0,0 0 3 0 0,0 0-8 0 0,0 0-5 0 0,0 0 30 0 0,0 0 0 0 0,0 0-22 0 0,0 0 22 0 0,0 0-18 0 0,0 0-3 0 0,0 0 9 0 0,0 0-7 0 0,0 0-22 0 0,0 0-15 0 0,0 0 25 0 0,0 0-27 0 0,0 0 20 0 0,0 0-12 0 0,0 0-40 0 0,0 0-42 0 0,-2-2-3298 0 0,0 0-6852 0 0,2 2-1527 0 0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1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0 254 2505 0 0,'0'0'1584'0'0,"0"0"-109"0"0,0 0 83 0 0,0 0 199 0 0,0 0 118 0 0,0 0-46 0 0,0 0-206 0 0,0 0-294 0 0,0 0-259 0 0,0 0-191 0 0,0 0-134 0 0,9 8 6102 0 0,78-1-4927 0 0,198-29-574 0 0,-193 8-1141 0 0,-87 13-189 0 0,-4 1-2 0 0,-1 0 4 0 0,0 0-3 0 0,0 0 14 0 0,0 0 6 0 0,0 0-14 0 0,0 0 2 0 0,0 0 0 0 0,0 0-7 0 0,0 0-15 0 0,-26-5-3284 0 0,14 1-93 0 0,-2 2-3626 0 0,9 2-4454 0 0</inkml:trace>
  <inkml:trace contextRef="#ctx0" brushRef="#br0" timeOffset="280.494">234 0 11194 0 0,'0'0'2096'0'0,"0"0"-759"0"0,0 0-343 0 0,0 0 85 0 0,0 0 165 0 0,0 0 57 0 0,0 0-120 0 0,0 0-225 0 0,0 0-189 0 0,0 0-138 0 0,0 0-78 0 0,0 0-71 0 0,0 0-61 0 0,-10 33-30 0 0,-30 101-46 0 0,30-51 286 0 0,13-24-215 0 0,-2 73-43 0 0,-26-47-686 0 0,-4-50-740 0 0,5-18-6253 0 0,22-16 1186 0 0,2 2-5060 0 0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2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74 107 10842 0 0,'0'0'3896'0'0,"0"0"-1760"0"0,0 0-778 0 0,0 0-111 0 0,0 0-31 0 0,0 0-53 0 0,0 0-157 0 0,0 0-246 0 0,0 0-219 0 0,0 0-150 0 0,0 0-107 0 0,0 0-73 0 0,-2-4 672 0 0,21-44 1189 0 0,25-6-2020 0 0,-146 124 795 0 0,70-42-626 0 0,96-60 13 0 0,-61 30-900 0 0,6-5 1461 0 0,-9 5-3443 0 0,-4 1-3289 0 0,0 1-6181 0 0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5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308 534 2096 0 0,'0'0'1873'0'0,"0"0"-937"0"0,0 0-373 0 0,0 0 33 0 0,0 0 177 0 0,0 0 224 0 0,0 0 94 0 0,0 0-71 0 0,0 0-187 0 0,0 0-225 0 0,0 0-189 0 0,-16 12-123 0 0,-47 40-42 0 0,21 7 611 0 0,35-46-613 0 0,2 0 1 0 0,-1 0-1 0 0,2 0 0 0 0,0 1 1 0 0,0-1-1 0 0,1 1 0 0 0,1 0 0 0 0,1 0 1 0 0,0 0-1 0 0,0 0 0 0 0,1 1 0 0 0,2 11-252 0 0,0-24 91 0 0,-1 1-1 0 0,1 0 0 0 0,0 0 0 0 0,0-1 0 0 0,0 1 0 0 0,0-1 0 0 0,0 0 0 0 0,1 1 0 0 0,-1-1 0 0 0,0 0 0 0 0,1 0 0 0 0,0-1 0 0 0,-1 1 0 0 0,1 0 0 0 0,0-1 0 0 0,0 0 0 0 0,0 0 0 0 0,0 0 0 0 0,0 0 0 0 0,0 0 0 0 0,1 0 0 0 0,-1-1 0 0 0,0 0 0 0 0,0 1 0 0 0,0-1 0 0 0,1 0 0 0 0,-1-1 0 0 0,0 1 1 0 0,0-1-1 0 0,0 1 0 0 0,0-1 0 0 0,0 0 0 0 0,0 0 0 0 0,0 0 0 0 0,0 0 0 0 0,0-1 0 0 0,0 1 0 0 0,0-1 0 0 0,-1 0 0 0 0,1 0 0 0 0,2-2-90 0 0,36-28 203 0 0,-1-2-1 0 0,-2-1 1 0 0,-1-2-1 0 0,-2-2 1 0 0,-2-1-1 0 0,-2-2 1 0 0,-1-1 0 0 0,-2-1-1 0 0,-2-2 1 0 0,8-23-203 0 0,-20 43-35 0 0,-1 0 0 0 0,-1-1 0 0 0,-2 0 0 0 0,0 0 0 0 0,-2-1 0 0 0,-1-1 0 0 0,-2 1 0 0 0,0-1 0 0 0,-2 0 1 0 0,-1 0-1 0 0,-2-9 35 0 0,0 35-3 0 0,-1 0 0 0 0,1 0 1 0 0,-1 0-1 0 0,1 0 1 0 0,-1 0-1 0 0,0 0 0 0 0,0 1 1 0 0,-1-1-1 0 0,1 0 1 0 0,0 1-1 0 0,-1-1 0 0 0,0 1 1 0 0,0-1-1 0 0,1 1 0 0 0,-1 0 1 0 0,-1 0-1 0 0,1 0 1 0 0,0 0-1 0 0,0 0 0 0 0,-1 0 1 0 0,1 1-1 0 0,-1-1 1 0 0,0 1-1 0 0,1-1 0 0 0,-1 1 1 0 0,0 0-1 0 0,0 0 1 0 0,1 0-1 0 0,-1 1 0 0 0,0-1 1 0 0,0 1-1 0 0,0 0 1 0 0,0-1-1 0 0,0 1 0 0 0,0 1 1 0 0,0-1-1 0 0,0 0 0 0 0,0 1 1 0 0,0-1-1 0 0,0 1 1 0 0,0 0-1 0 0,1 0 0 0 0,-1 0 1 0 0,0 0-1 0 0,0 1 1 0 0,1-1 2 0 0,-11 7 24 0 0,1 1 0 0 0,1 0 1 0 0,-1 1-1 0 0,2 0 1 0 0,-1 0-1 0 0,1 1 0 0 0,1 1 1 0 0,0 0-1 0 0,1 0 0 0 0,0 0 1 0 0,1 1-1 0 0,0 0 1 0 0,1 1-1 0 0,-3 10-24 0 0,3-12 87 0 0,0 1 0 0 0,1 0 0 0 0,0 0 0 0 0,1 1 0 0 0,1 0 0 0 0,0-1 0 0 0,1 1 0 0 0,0 0 0 0 0,1 0 0 0 0,1 0 0 0 0,0 0 0 0 0,1 0 0 0 0,1 0 0 0 0,0 0 0 0 0,1 0 0 0 0,0-1 0 0 0,1 1 0 0 0,0-1 0 0 0,1 0 0 0 0,2 2-87 0 0,0-2 163 0 0,1 0-1 0 0,0 0 1 0 0,1-1-1 0 0,1 0 0 0 0,0-1 1 0 0,0 0-1 0 0,1-1 1 0 0,0 0-1 0 0,1-1 1 0 0,0 0-1 0 0,1-1 0 0 0,0 0 1 0 0,0-1-1 0 0,12 5-162 0 0,67 21 551 0 0,-136-21-1791 0 0,19-9-2728 0 0,25-3 2221 0 0,1-4-4802 0 0,2-1 2846 0 0,-2 4 2106 0 0,3-3-5966 0 0</inkml:trace>
  <inkml:trace contextRef="#ctx0" brushRef="#br0" timeOffset="437.405">50 917 10146 0 0,'0'0'1579'0'0,"0"0"-524"0"0,0 0-161 0 0,0 0 248 0 0,0 0 280 0 0,0 0 65 0 0,0 0-155 0 0,0 0-237 0 0,0 0-207 0 0,0 0-131 0 0,0 0-97 0 0,36 1-75 0 0,119 2-66 0 0,-16-22 297 0 0,454-105-293 0 0,-568 131-4220 0 0,-31 10-7464 0 0,-1-12 1119 0 0</inkml:trace>
  <inkml:trace contextRef="#ctx0" brushRef="#br0" timeOffset="1049.331">225 1234 8042 0 0,'0'0'1785'0'0,"0"0"-323"0"0,0 0-92 0 0,0 0 89 0 0,0 0 9 0 0,0 0-144 0 0,0 0-251 0 0,0 0-265 0 0,0 0-223 0 0,0 0-166 0 0,0 0-107 0 0,0 0-65 0 0,0 0-53 0 0,-29 28-11 0 0,-87 89-7 0 0,69-57 75 0 0,44-49-190 0 0,-1-2 6 0 0,0 0 16 0 0,0 0-1 0 0,0 0 0 0 0,1 0 1 0 0,0 1-1 0 0,1-1 0 0 0,0 1 1 0 0,1 0-1 0 0,0 0 0 0 0,0-1 1 0 0,1 1-1 0 0,0 0 0 0 0,1 0 1 0 0,0 1-83 0 0,1-8 73 0 0,1-1 1 0 0,0 1-1 0 0,-1-1 1 0 0,1 0-1 0 0,0 0 1 0 0,0 0-1 0 0,0 0 0 0 0,0 0 1 0 0,1-1-1 0 0,-1 1 1 0 0,0-1-1 0 0,1 0 1 0 0,-1 0-1 0 0,1 0 1 0 0,-1 0-1 0 0,1-1 1 0 0,-1 0-1 0 0,1 1 1 0 0,0-1-1 0 0,-1 0 0 0 0,1-1 1 0 0,-1 1-1 0 0,1-1 1 0 0,2 0-74 0 0,15-5 141 0 0,0 0 0 0 0,0-1 0 0 0,-1-1 0 0 0,0-1 1 0 0,0-1-1 0 0,-1 0 0 0 0,-1-2 0 0 0,0 0 0 0 0,0-1 0 0 0,-1-1 0 0 0,-1 0 1 0 0,7-8-142 0 0,8-5 11 0 0,0-2 0 0 0,-2 0 1 0 0,-2-2-1 0 0,0-1 1 0 0,-2-1-1 0 0,-2-2 1 0 0,-1 0-1 0 0,-1-1 1 0 0,-2-1-1 0 0,-2-1 0 0 0,-2 0 1 0 0,4-18-12 0 0,-14 39-73 0 0,-1 1 0 0 0,0-1 0 0 0,-2 0 0 0 0,0 0-1 0 0,-1 0 1 0 0,-1 0 0 0 0,0 0 0 0 0,-1 0 0 0 0,-1 0 0 0 0,-1-1 73 0 0,2 15-17 0 0,0 1-1 0 0,0 0 1 0 0,0-1 0 0 0,0 1-1 0 0,0 0 1 0 0,-1 0 0 0 0,1 0-1 0 0,-1 0 1 0 0,1 0-1 0 0,-1 0 1 0 0,0 0 0 0 0,0 0-1 0 0,0 1 1 0 0,0-1 0 0 0,0 1-1 0 0,0 0 1 0 0,0-1-1 0 0,0 1 1 0 0,-1 0 0 0 0,1 0-1 0 0,0 0 1 0 0,-1 1 0 0 0,1-1-1 0 0,-1 1 1 0 0,1-1 0 0 0,-1 1-1 0 0,1 0 1 0 0,-1 0-1 0 0,1 0 1 0 0,-1 0 0 0 0,0 0-1 0 0,1 0 1 0 0,-1 1 0 0 0,1-1-1 0 0,0 1 1 0 0,-1 0 0 0 0,1 0-1 0 0,-1 0 1 0 0,1 0-1 0 0,0 0 1 0 0,0 0 0 0 0,0 1-1 0 0,0-1 1 0 0,0 1 0 0 0,0-1-1 0 0,0 1 1 0 0,0 0 0 0 0,0 0-1 0 0,1 0 18 0 0,-18 16 16 0 0,1 0 0 0 0,1 2-1 0 0,1-1 1 0 0,1 2 0 0 0,1 0-1 0 0,1 1 1 0 0,0 1 0 0 0,2-1-1 0 0,0 2 1 0 0,2 0 0 0 0,1 0 0 0 0,1 0-1 0 0,-4 23-15 0 0,9-35 50 0 0,0 0 0 0 0,1 0 0 0 0,1 0 0 0 0,0 0 0 0 0,0 0 1 0 0,1 0-1 0 0,1 0 0 0 0,0 0 0 0 0,1-1 0 0 0,0 1 0 0 0,0 0 0 0 0,2-1 0 0 0,-1 0 0 0 0,1 0 0 0 0,1 0 0 0 0,0-1 0 0 0,7 10-50 0 0,-5-8 21 0 0,1 0 0 0 0,1 0 0 0 0,0-1 0 0 0,0-1 0 0 0,1 0 0 0 0,0 0 0 0 0,1-1 0 0 0,7 4-21 0 0,-17-12-131 0 0,-1 0 0 0 0,1 0-1 0 0,-1-1 1 0 0,1 1 0 0 0,0-1 0 0 0,-1 1 0 0 0,1-1-1 0 0,0 0 1 0 0,-1 0 0 0 0,1 0 0 0 0,0 0-1 0 0,-1 0 1 0 0,1 0 0 0 0,0 0 0 0 0,-1 0-1 0 0,1-1 1 0 0,-1 1 0 0 0,1 0 0 0 0,0-1-1 0 0,-1 0 1 0 0,1 1 0 0 0,-1-1 0 0 0,1 0 0 0 0,-1 0-1 0 0,1 0 1 0 0,-1 0 0 0 0,0 0 0 0 0,0 0-1 0 0,1 0 132 0 0,18-25-9913 0 0,-16 22-976 0 0</inkml:trace>
  <inkml:trace contextRef="#ctx0" brushRef="#br0" timeOffset="1405.254">941 943 9426 0 0,'0'0'3942'0'0,"0"0"-2079"0"0,0 0-829 0 0,0 0-47 0 0,0 0 70 0 0,0 0 7 0 0,0 0-94 0 0,0 0-198 0 0,0 0-201 0 0,-23 35-178 0 0,-68 109-129 0 0,43-62 26 0 0,40-69-241 0 0,0-1 1 0 0,1 2-1 0 0,1-1 1 0 0,0 1-1 0 0,1-1 1 0 0,0 2-1 0 0,1-1 1 0 0,1 0-1 0 0,0 1 0 0 0,1 0 1 0 0,0 6-50 0 0,2-19 28 0 0,0 0 0 0 0,1 0 1 0 0,-1 0-1 0 0,1 0 0 0 0,-1 1 1 0 0,1-1-1 0 0,0 0 0 0 0,0 0 0 0 0,0-1 1 0 0,0 1-1 0 0,0 0 0 0 0,0 0 0 0 0,1 0 1 0 0,-1-1-1 0 0,0 1 0 0 0,1 0 0 0 0,-1-1 1 0 0,1 0-1 0 0,0 1 0 0 0,0-1 0 0 0,-1 0 1 0 0,1 0-1 0 0,0 0 0 0 0,0 0 0 0 0,0 0 1 0 0,0 0-1 0 0,0 0 0 0 0,0-1 1 0 0,0 1-1 0 0,1-1 0 0 0,-1 0 0 0 0,0 1 1 0 0,1-1-29 0 0,77 1 894 0 0,52-45 24 0 0,-131 44-946 0 0,0 0 1 0 0,0 1 0 0 0,0-1 0 0 0,-1 0 0 0 0,1 0 0 0 0,0 0-1 0 0,0 0 1 0 0,0 0 0 0 0,0 0 0 0 0,-1-1 0 0 0,1 1-1 0 0,0 0 1 0 0,0 0 0 0 0,0-1 0 0 0,-1 1 0 0 0,1 0 0 0 0,0-1-1 0 0,0 1 1 0 0,-1 0 0 0 0,1-1 0 0 0,0 1 0 0 0,-1-1 0 0 0,1 0-1 0 0,-1 1 1 0 0,1-1 0 0 0,0 1 0 0 0,-1-1 0 0 0,1 0 0 0 0,-1 1-1 0 0,0-1 1 0 0,1 0 0 0 0,-1 0 0 0 0,0 1 0 0 0,1-1-1 0 0,-1 0 1 0 0,0 0 0 0 0,0 0 0 0 0,0 1 0 0 0,1-1 0 0 0,-1 0-1 0 0,0 0 1 0 0,0 0 0 0 0,0 0 0 0 0,0 1 0 0 0,-1-1 0 0 0,1 0-1 0 0,0 0 1 0 0,0 0 0 0 0,0 1 0 0 0,-1-1 0 0 0,1 0 0 0 0,0 0-1 0 0,-1 1 1 0 0,1-1 0 0 0,-1 0 0 0 0,1 0 27 0 0,-23-5-3753 0 0,7 5-6256 0 0,12 1-629 0 0</inkml:trace>
  <inkml:trace contextRef="#ctx0" brushRef="#br0" timeOffset="1651.689">606 1160 12603 0 0,'0'0'1981'0'0,"0"0"-463"0"0,0 0-234 0 0,0 0 66 0 0,0 0 45 0 0,0 0-129 0 0,0 0-226 0 0,0 0-221 0 0,0 0-146 0 0,0 0-114 0 0,0 0-87 0 0,35-1-89 0 0,113-4-114 0 0,19 3 15 0 0,-106 3-8047 0 0,-54-1-3769 0 0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0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8346 0 0,'0'0'3210'0'0,"0"0"-1042"0"0,0 0-449 0 0,0 0-10 0 0,0 0-94 0 0,0 0-186 0 0,0 0-276 0 0,0 0-305 0 0,0 0-203 0 0,0 0-118 0 0,0 0-76 0 0,0 0-51 0 0,0 0-23 0 0,10-8-35 0 0,100-88 1374 0 0,-24 2-1118 0 0,4 3 0 0 0,20-10-598 0 0,-88 82 18 0 0,-21 19-26 0 0,-1 12-2 0 0,0-10 13 0 0,-2 10 14 0 0,1 0 0 0 0,0 0 0 0 0,1 0 0 0 0,0 0-1 0 0,1 0 1 0 0,0 0 0 0 0,1-1 0 0 0,0 1 0 0 0,1 0 0 0 0,0-1 0 0 0,1 0-1 0 0,1 1 1 0 0,-1-1 0 0 0,2-1 0 0 0,-1 1 0 0 0,2-1 0 0 0,-1 0 0 0 0,1-1-1 0 0,1 1 1 0 0,7 6-17 0 0,16-8-1419 0 0,-17-8-4023 0 0,-8 0 672 0 0,-2 0-7269 0 0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49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111 360 304 0 0,'0'0'956'0'0,"0"0"22"0"0,0 0 202 0 0,0 0 312 0 0,0 0 262 0 0,0 0 117 0 0,0 0-90 0 0,0 0-220 0 0,0 0-270 0 0,0 0-281 0 0,0 0-211 0 0,0 0-155 0 0,0 0-95 0 0,-9 4 1561 0 0,14 0-1878 0 0,1-1 0 0 0,0 1 1 0 0,0-1-1 0 0,0-1 0 0 0,0 1 0 0 0,0-1 0 0 0,1 0 1 0 0,-1 0-1 0 0,1-1 0 0 0,-1 0 0 0 0,1 0 1 0 0,0-1-1 0 0,-1 1 0 0 0,1-1 0 0 0,0-1 0 0 0,-1 1 1 0 0,1-1-1 0 0,-1-1 0 0 0,1 1 0 0 0,-1-1 1 0 0,1 0-1 0 0,-1 0 0 0 0,2-2-232 0 0,14-4 151 0 0,0-1 0 0 0,-1-1 0 0 0,0-1-1 0 0,-1-1 1 0 0,-1-1 0 0 0,0 0 0 0 0,0-2 0 0 0,-1 0 0 0 0,-1-1-1 0 0,6-8-150 0 0,-16 18 12 0 0,-1-1 0 0 0,0 0-1 0 0,0-1 1 0 0,-1 1 0 0 0,0-1-1 0 0,0 0 1 0 0,-1 0 0 0 0,0-1-1 0 0,0 1 1 0 0,-1-1 0 0 0,0 0-1 0 0,-1 0 1 0 0,0 0 0 0 0,0 0-1 0 0,-1 0 1 0 0,0-1 0 0 0,0 1-1 0 0,-1 0 1 0 0,-1 0 0 0 0,1-1-12 0 0,-2 7-19 0 0,0-1 0 0 0,0 0 1 0 0,0 1-1 0 0,-1 0 0 0 0,1-1 0 0 0,-1 1 1 0 0,1 0-1 0 0,-1 0 0 0 0,0 1 0 0 0,0-1 1 0 0,-1 1-1 0 0,1-1 0 0 0,0 1 1 0 0,-1 0-1 0 0,1 0 0 0 0,-1 0 0 0 0,0 1 1 0 0,0-1-1 0 0,0 1 0 0 0,1 0 0 0 0,-1 0 1 0 0,-2 0 18 0 0,-10 2-39 0 0,1 0 0 0 0,0 1 1 0 0,0 0-1 0 0,0 2 0 0 0,0 0 1 0 0,0 0-1 0 0,0 1 0 0 0,1 1 0 0 0,0 1 1 0 0,0 0-1 0 0,1 0 0 0 0,0 1 1 0 0,0 1-1 0 0,-8 8 39 0 0,-1-3-12 0 0,2 0 38 0 0,0 1 0 0 0,1 1 0 0 0,1 1 0 0 0,0 0 0 0 0,1 1 0 0 0,1 1-1 0 0,1 1 1 0 0,1 0 0 0 0,1 0 0 0 0,0 2 0 0 0,2 0 0 0 0,-2 6-26 0 0,9-20 68 0 0,1 1 0 0 0,0 0 1 0 0,1 0-1 0 0,0 1 0 0 0,0-1 0 0 0,1 0 0 0 0,0 1 1 0 0,1-1-1 0 0,0 1 0 0 0,1-1 0 0 0,0 0 0 0 0,0 1 1 0 0,1-1-1 0 0,0 0 0 0 0,0 0 0 0 0,1 0 1 0 0,0 0-1 0 0,1 0 0 0 0,0-1 0 0 0,1 1 0 0 0,-1-1 1 0 0,2 0-1 0 0,-1-1 0 0 0,1 1 0 0 0,0-1 0 0 0,0 0 1 0 0,1-1-1 0 0,0 1 0 0 0,0-1 0 0 0,1-1 0 0 0,0 1 1 0 0,0-1-1 0 0,0-1 0 0 0,8 4-68 0 0,16 3 183 0 0,1-1 1 0 0,0-2-1 0 0,1-1 0 0 0,-1-1 0 0 0,1-3 0 0 0,0 0 1 0 0,1-2-1 0 0,-1-2 0 0 0,11-2-183 0 0,26 2 188 0 0,-72 1-248 0 0,0 0 1 0 0,1 0 0 0 0,-1-1 0 0 0,0 1 0 0 0,0 0 0 0 0,1-1 0 0 0,-1 1 0 0 0,0 0 0 0 0,1-1 0 0 0,-1 1 0 0 0,1-1 0 0 0,-1 1 0 0 0,0-1 0 0 0,1 1 0 0 0,-1-1 0 0 0,1 0 0 0 0,0 1 0 0 0,-1-1 0 0 0,1 0 0 0 0,-1 1-1 0 0,1-1 1 0 0,0 0 0 0 0,-1 1 0 0 0,1-1 0 0 0,0 0 0 0 0,0 0 0 0 0,0 1 0 0 0,0-1 0 0 0,0 0 0 0 0,0 0 0 0 0,0 1 0 0 0,0-1 0 0 0,0 0 0 0 0,0 0 0 0 0,0 0 0 0 0,0 1 0 0 0,0-1 0 0 0,0 0 0 0 0,1 1 0 0 0,-1-1-1 0 0,0 0 1 0 0,1 0 0 0 0,-1 1 0 0 0,1-1 0 0 0,-1 0 0 0 0,0 1 0 0 0,1-1 0 0 0,-1 1 0 0 0,1-1 0 0 0,0 1 0 0 0,-1-1 0 0 0,1 1 0 0 0,-1-1 0 0 0,1 1 59 0 0,-9-2-1292 0 0,-7 0-1684 0 0,5 1-2480 0 0,4 1-6270 0 0</inkml:trace>
  <inkml:trace contextRef="#ctx0" brushRef="#br0" timeOffset="495.782">715 614 10162 0 0,'0'0'4605'0'0,"0"0"-2559"0"0,0 0-931 0 0,0 0-51 0 0,0 0 47 0 0,0 0-37 0 0,0 0-158 0 0,0 0-219 0 0,0 0-187 0 0,0 0-146 0 0,0 0-88 0 0,0 0-56 0 0,0 0-35 0 0,-9 29-23 0 0,-27 89-20 0 0,27-36 357 0 0,18-57 253 0 0,-9-25-608 0 0,8-5 490 0 0,62-152 459 0 0,-42 88-897 0 0,37-64 52 0 0,-65 134-246 0 0,0 0-1 0 0,0 0 0 0 0,1-1 0 0 0,-1 1 1 0 0,0 0-1 0 0,0 0 0 0 0,0 0 1 0 0,1 0-1 0 0,-1 0 0 0 0,0 0 0 0 0,1-1 1 0 0,-1 1-1 0 0,1 0 0 0 0,-1 0 0 0 0,1-1 1 0 0,-1 1-1 0 0,1 0 0 0 0,-1-1 1 0 0,1 1-1 0 0,0 0 0 0 0,-1-1 0 0 0,1 1 1 0 0,0-1-1 0 0,0 1 0 0 0,0-1 1 0 0,-1 0-1 0 0,1 1 0 0 0,0-1 0 0 0,0 0 1 0 0,0 1-1 0 0,0-1 0 0 0,0 0 0 0 0,-1 0 1 0 0,1 0-1 0 0,0 0 0 0 0,0 0 1 0 0,0 0-1 0 0,0 0 0 0 0,0 0 0 0 0,0 0 1 0 0,0 0-1 0 0,-1 0 0 0 0,1-1 0 0 0,0 1 1 0 0,0 0-1 0 0,0-1 0 0 0,0 1 1 0 0,-1 0-1 0 0,1-1 0 0 0,0 1 0 0 0,0-1 1 0 0,-1 0-1 0 0,1 1 0 0 0,0-1 1 0 0,-1 1-1 0 0,1-1 0 0 0,-1 0 0 0 0,1 1 1 0 0,-1-1-1 0 0,1 0 0 0 0,-1 0 0 0 0,1 0 1 0 0,-1 1-1 0 0,0-1 0 0 0,1 0 1 0 0,-1 0-1 0 0,0 0 0 0 0,0 0-1 0 0,19 123 88 0 0,-15-112-553 0 0,-3-10 155 0 0,-1 0-99 0 0,0 0-134 0 0,0 0-156 0 0,0-22-6414 0 0,0 15 843 0 0,0-1-5167 0 0</inkml:trace>
  <inkml:trace contextRef="#ctx0" brushRef="#br0" timeOffset="4017.827">1112 320 848 0 0,'0'0'2743'0'0,"0"0"-801"0"0,0 0-144 0 0,0 0 205 0 0,0 0 179 0 0,0 0-43 0 0,0 0-293 0 0,0 0-435 0 0,0 0-400 0 0,0 0-289 0 0,0 0-138 0 0,3 0-9 0 0,11 2 30 0 0,0-1 0 0 0,1-1 0 0 0,-1 0 0 0 0,0-1 0 0 0,0 0 0 0 0,1-1 0 0 0,-1-1 0 0 0,-1 0 0 0 0,7-3-605 0 0,39-7 697 0 0,-19 7-428 0 0,-8 2 1480 0 0,-17 1-3824 0 0,-9 2-3354 0 0,-8 0-4617 0 0,1 1-368 0 0</inkml:trace>
  <inkml:trace contextRef="#ctx0" brushRef="#br0" timeOffset="4388.828">1283 69 11210 0 0,'0'0'1939'0'0,"0"0"-505"0"0,0 0-242 0 0,0 0 59 0 0,0 0 75 0 0,0 0-38 0 0,0 0-185 0 0,0 0-213 0 0,0 0-170 0 0,0 0-120 0 0,0 0-75 0 0,0 0-47 0 0,0 26-47 0 0,1 77-22 0 0,13-18 642 0 0,-9 87 20 0 0,-24-68-933 0 0,4-23-130 0 0,15-81-62 0 0,0 0-29 0 0,0 0-36 0 0,0 0-38 0 0,0 0-62 0 0,0 0-82 0 0,2-8-1498 0 0,12-13-2359 0 0,-9 15-121 0 0,1 1-7127 0 0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5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41 12043 0 0,'0'0'2544'0'0,"0"0"-689"0"0,0 0-356 0 0,0 0-64 0 0,0 0-108 0 0,0 0-187 0 0,0 0-282 0 0,0 0-311 0 0,0 0-229 0 0,0 0-138 0 0,0 0-68 0 0,0 0-22 0 0,0 0-9 0 0,-7-4 1286 0 0,37-32-1110 0 0,-45 35 834 0 0,-26 24-1035 0 0,34-20 74 0 0,7-2-424 0 0,-8 5 978 0 0,12-5-9773 0 0,-2-1-2485 0 0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7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4 12299 0 0,'0'0'2646'0'0,"0"0"-651"0"0,0 0-416 0 0,0 0-139 0 0,0 0-120 0 0,0 0-138 0 0,0 0-187 0 0,0 0-214 0 0,0 0-189 0 0,0 0-138 0 0,0 0-78 0 0,0 0-61 0 0,-3-4 778 0 0,-16 27-103 0 0,34-38-170 0 0,-41 27-441 0 0,26-13-379 0 0,0 1-16 0 0,0 0 28 0 0,0 0 0 0 0,0 0 13 0 0,0 0 32 0 0,0 0-37 0 0,-12 15 86 0 0,14-4-7139 0 0,-5-7 505 0 0,0-1-5006 0 0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1 244 8994 0 0,'0'0'1854'0'0,"0"0"-302"0"0,0 0-88 0 0,0 0-17 0 0,0 0-28 0 0,0 0-64 0 0,0 0-121 0 0,0 0-126 0 0,0 0-105 0 0,0 0-92 0 0,0 0-88 0 0,0 0-67 0 0,0 0-69 0 0,22-11-51 0 0,113-52 399 0 0,-117 53-820 0 0,0 0 1 0 0,0-2 0 0 0,-1 0-1 0 0,0-1 1 0 0,-1 0 0 0 0,-1-1-1 0 0,9-12-215 0 0,37-33 260 0 0,-60 59-250 0 0,-1 0-26 0 0,0 0-20 0 0,3 23 42 0 0,-1-7-49 0 0,1 0 0 0 0,1-1 1 0 0,0 0-1 0 0,1 0 0 0 0,1 0 0 0 0,0 0 0 0 0,1-1 0 0 0,0 0 0 0 0,2 0 0 0 0,-1-1 0 0 0,2 0 0 0 0,-1 0 0 0 0,2-1 1 0 0,0-1-1 0 0,0 0 0 0 0,1 0 0 0 0,4 2 43 0 0,21 4-3698 0 0,-27-12-579 0 0,-4-2-7492 0 0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8:5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17 138 6137 0 0,'0'0'2662'0'0,"0"0"-667"0"0,0 0-350 0 0,0 0-58 0 0,0 0-6 0 0,0 0-154 0 0,0 0-270 0 0,0 0-267 0 0,0 0-200 0 0,0 0-107 0 0,0 0-29 0 0,0 0-8 0 0,3 4-37 0 0,48 80 2311 0 0,-49-67-2705 0 0,-1 0 1 0 0,0 0-1 0 0,-1 0 0 0 0,-1-1 1 0 0,0 1-1 0 0,-2 0 1 0 0,0 0-1 0 0,0-1 1 0 0,-2 0-1 0 0,0 0 0 0 0,-1 0 1 0 0,0 0-1 0 0,-6 9-115 0 0,0 3 51 0 0,-5 56 25 0 0,21-127 835 0 0,28-36-830 0 0,4 2 0 0 0,37-60-81 0 0,-72 135 0 0 0,9-18-3 0 0,1 0-1 0 0,1 1 1 0 0,0 1 0 0 0,2 0 0 0 0,0 1 0 0 0,1 0 0 0 0,8-6 3 0 0,-22 22-5 0 0,0 1 1 0 0,1 0-1 0 0,-1 1 1 0 0,0-1-1 0 0,0 0 1 0 0,0 0-1 0 0,0 0 1 0 0,0 1-1 0 0,0-1 1 0 0,0 0-1 0 0,0 1 1 0 0,0-1-1 0 0,0 1 1 0 0,0 0-1 0 0,0-1 1 0 0,0 1-1 0 0,0 0 1 0 0,0-1-1 0 0,-1 1 1 0 0,1 0-1 0 0,0 0 1 0 0,-1 0-1 0 0,1-1 1 0 0,0 1 0 0 0,-1 0-1 0 0,1 0 1 0 0,-1 0-1 0 0,1 0 1 0 0,-1 0-1 0 0,0 0 1 0 0,1 0-1 0 0,-1 1 1 0 0,0-1-1 0 0,0 0 1 0 0,0 0-1 0 0,1 0 1 0 0,-1 0-1 0 0,-1 0 1 0 0,1 0-1 0 0,0 0 1 0 0,0 0-1 0 0,0 1 1 0 0,0-1-1 0 0,-1 0 1 0 0,1 0-1 0 0,0 0 1 0 0,-1 0-1 0 0,1 0 1 0 0,-1 0 0 0 0,0 0-1 0 0,1 0 5 0 0,0 1-2 0 0,0 13-70 0 0,1-9 17 0 0,-1-1 0 0 0,0 1 0 0 0,1-1 0 0 0,-2 1 0 0 0,1-1 0 0 0,-1 0 0 0 0,0 1 0 0 0,0-1 0 0 0,0 0 1 0 0,-1 0-1 0 0,0 1 0 0 0,0-1 0 0 0,0 0 0 0 0,0-1 0 0 0,-1 1 0 0 0,-2 3 55 0 0,-13-1-4144 0 0,6-6-8166 0 0,11-1 2485 0 0</inkml:trace>
  <inkml:trace contextRef="#ctx0" brushRef="#br0" timeOffset="1001.974">586 16 9186 0 0,'0'0'1804'0'0,"0"0"-286"0"0,0 0 14 0 0,0 0 98 0 0,0 0-34 0 0,0 0-194 0 0,0 0-302 0 0,0 0-266 0 0,0 0-201 0 0,0 0-125 0 0,0 0-114 0 0,-25 34-80 0 0,-80 106-59 0 0,55-55 88 0 0,45-74-306 0 0,1 1 0 0 0,-1-1 0 0 0,2 1 0 0 0,0 0 0 0 0,0 0 1 0 0,1 0-1 0 0,1 0 0 0 0,0 0 0 0 0,0 0 0 0 0,1 1 0 0 0,1-1 0 0 0,0 0 0 0 0,1 0 0 0 0,0 0 0 0 0,1 0 1 0 0,0 0-1 0 0,1-1 0 0 0,0 1 0 0 0,1-1 0 0 0,0 0 0 0 0,1 0 0 0 0,1 1-37 0 0,0-7 57 0 0,0 0-1 0 0,1-1 0 0 0,-1 0 1 0 0,1 0-1 0 0,0 0 1 0 0,0-1-1 0 0,0-1 1 0 0,1 1-1 0 0,-1-1 1 0 0,1-1-1 0 0,-1 1 1 0 0,1-1-1 0 0,-1-1 1 0 0,1 0-1 0 0,0 0 0 0 0,-1-1 1 0 0,1 1-1 0 0,2-2-56 0 0,11-2 159 0 0,0-1 0 0 0,0-1 0 0 0,-1-1 0 0 0,0-1-1 0 0,0-1 1 0 0,-1-1 0 0 0,0 0 0 0 0,0-2 0 0 0,-2 0 0 0 0,1-1-1 0 0,-1-2-158 0 0,-3 6 49 0 0,0-1 0 0 0,-1-1-1 0 0,-1 0 1 0 0,1-1 0 0 0,-2 0 0 0 0,0-1-1 0 0,-1-1 1 0 0,0 0 0 0 0,-1 0-1 0 0,0-1 1 0 0,-1 0 0 0 0,-1-1 0 0 0,0 0-1 0 0,-2 0 1 0 0,0-1 0 0 0,0 0-1 0 0,-2 0 1 0 0,0 0 0 0 0,-1 0-1 0 0,0-1 1 0 0,-2 1 0 0 0,0-1 0 0 0,-1-5-49 0 0,-1 18-36 0 0,0-1 0 0 0,-1 1-1 0 0,0 0 1 0 0,0 0 0 0 0,0 0 0 0 0,0 0 0 0 0,-1 0 0 0 0,0 0 0 0 0,0 0 0 0 0,0 1 0 0 0,-1 0 0 0 0,1 0 0 0 0,-1 0 0 0 0,0 0 0 0 0,0 0 0 0 0,0 1 0 0 0,-1-1 0 0 0,0 1 0 0 0,1 0 0 0 0,-1 1 0 0 0,0-1 0 0 0,0 1 0 0 0,0 0-1 0 0,-1 0 1 0 0,1 1 0 0 0,0-1 0 0 0,-2 1 36 0 0,-9-2-410 0 0,-1 0 0 0 0,0 1-1 0 0,0 1 1 0 0,0 0 0 0 0,0 1 0 0 0,0 1-1 0 0,1 1 1 0 0,-6 2 410 0 0,-52 15-3507 0 0,27 0-4107 0 0,25-7-3758 0 0</inkml:trace>
  <inkml:trace contextRef="#ctx0" brushRef="#br0" timeOffset="1401.312">489 274 9874 0 0,'0'0'1804'0'0,"0"0"-419"0"0,0 0-24 0 0,0 0 161 0 0,0 0 13 0 0,0 0-123 0 0,0 0-254 0 0,0 0-273 0 0,0 0-186 0 0,0 0-145 0 0,0 0-110 0 0,0 0-96 0 0,0 0-31 0 0,0-2-45 0 0,3-1-179 0 0,0 0 0 0 0,0 0 1 0 0,1 1-1 0 0,-1-1 0 0 0,1 1 0 0 0,-1 0 0 0 0,1 0 0 0 0,0 0 0 0 0,0 1 0 0 0,0-1 0 0 0,0 1 0 0 0,0 0 0 0 0,0 0 0 0 0,1 0 0 0 0,-1 1 0 0 0,0-1 0 0 0,0 1 0 0 0,0 0 0 0 0,2 1-93 0 0,6-3 86 0 0,143-16 1145 0 0,-154 17-1219 0 0,1 1 0 0 0,-1 0 1 0 0,1 0-1 0 0,-1 0 0 0 0,1 0 0 0 0,-1 0 1 0 0,1 0-1 0 0,-1 1 0 0 0,1-1 0 0 0,-1 1 0 0 0,0-1 1 0 0,1 1-1 0 0,-1-1 0 0 0,1 1 0 0 0,-1 0 1 0 0,0-1-1 0 0,1 1 0 0 0,-1 0 0 0 0,0 0 1 0 0,0 0-1 0 0,0 0 0 0 0,0 0 0 0 0,0 0 0 0 0,0 0 1 0 0,0 1-1 0 0,0-1 0 0 0,0 0 0 0 0,-1 1 1 0 0,1-1-1 0 0,0 0 0 0 0,-1 1 0 0 0,1-1 0 0 0,-1 1 1 0 0,1-1-1 0 0,-1 1 0 0 0,0-1 0 0 0,0 1 1 0 0,0-1-1 0 0,1 1 0 0 0,-2-1 0 0 0,1 1 0 0 0,0 0-12 0 0,0 1 22 0 0,0-1-1 0 0,-1 1 0 0 0,1-1 0 0 0,1 1 0 0 0,-1-1 0 0 0,0 1 0 0 0,1-1 0 0 0,-1 1 1 0 0,1-1-1 0 0,0 0 0 0 0,-1 1 0 0 0,1-1 0 0 0,0 0 0 0 0,1 0 0 0 0,-1 1 0 0 0,0-1 1 0 0,1 0-1 0 0,-1 0 0 0 0,1 0 0 0 0,0-1 0 0 0,-1 1 0 0 0,1 0 0 0 0,0-1 1 0 0,0 1-1 0 0,0-1 0 0 0,0 1 0 0 0,0-1 0 0 0,1 0 0 0 0,-1 0 0 0 0,0 0 0 0 0,0 0 1 0 0,1-1-1 0 0,-1 1 0 0 0,1 0 0 0 0,-1-1 0 0 0,1 0 0 0 0,-1 1 0 0 0,1-1 0 0 0,-1 0 1 0 0,0 0-1 0 0,1-1 0 0 0,-1 1 0 0 0,1-1 0 0 0,1 1-21 0 0,0 0 14 0 0,0 0 0 0 0,0 0-1 0 0,0 0 1 0 0,1-1 0 0 0,-1 1 0 0 0,0-1-1 0 0,0 0 1 0 0,0 0 0 0 0,0 0 0 0 0,0-1 0 0 0,0 1-1 0 0,0-1 1 0 0,-1 0 0 0 0,1 0 0 0 0,-1-1-1 0 0,1 1 1 0 0,-1-1-14 0 0,8-27-2254 0 0,-10 21-269 0 0,0 0-4671 0 0,-1 5-3886 0 0</inkml:trace>
  <inkml:trace contextRef="#ctx0" brushRef="#br0" timeOffset="4050.016">1256 351 2833 0 0,'0'0'3754'0'0,"0"0"-1991"0"0,0 0-762 0 0,0 0 46 0 0,0 0 199 0 0,0 0 175 0 0,0 0 32 0 0,0 0-134 0 0,0 0-152 0 0,0 0-175 0 0,0 0-149 0 0,17 5-122 0 0,53 14-75 0 0,1-25 756 0 0,-60 2-1163 0 0,1 1-100 0 0,1-1 1 0 0,-1-1-1 0 0,0 1 0 0 0,0-2 0 0 0,0 0 0 0 0,-1 0 0 0 0,0-1 0 0 0,0-1 0 0 0,0 1 1 0 0,-1-2-1 0 0,-1 1 0 0 0,1-2 0 0 0,-1 1 0 0 0,-1-1 0 0 0,0 0 0 0 0,0-1 0 0 0,-1 0 0 0 0,0 0 1 0 0,-1-2-140 0 0,-5 11 0 0 0,1 0 0 0 0,-1 0 0 0 0,-1-1 0 0 0,1 1 0 0 0,0 0 0 0 0,0 0 0 0 0,-1-1 0 0 0,0 1 0 0 0,1-1 0 0 0,-1 1 0 0 0,0 0 0 0 0,0-1 0 0 0,0 1 0 0 0,0-1 0 0 0,-1 1 0 0 0,1 0 0 0 0,-1-1 0 0 0,1 1 0 0 0,-1 0 0 0 0,0-1 0 0 0,0 1 0 0 0,0 0 0 0 0,0 0 0 0 0,0 0 0 0 0,-1 0 0 0 0,1 0 0 0 0,-1 0 0 0 0,1 0 0 0 0,-1 0 0 0 0,0 1 0 0 0,1-1 0 0 0,-1 1 0 0 0,0-1 0 0 0,0 1 0 0 0,0-1 0 0 0,0 1 0 0 0,0 0 0 0 0,-1 0 0 0 0,1 0 0 0 0,0 0 0 0 0,0 1 0 0 0,-1-1 0 0 0,1 1 0 0 0,0-1 0 0 0,-1 1 0 0 0,-1 0 0 0 0,-15 1-51 0 0,0 1 0 0 0,0 2 1 0 0,0 0-1 0 0,1 0 0 0 0,-1 2 0 0 0,1 0 1 0 0,1 1-1 0 0,-1 1 0 0 0,1 1 1 0 0,0 0-1 0 0,1 1 0 0 0,0 1 1 0 0,1 1-1 0 0,-6 5 51 0 0,2-4 19 0 0,1 1 0 0 0,0 0 1 0 0,1 1-1 0 0,0 1 0 0 0,1 1 0 0 0,1 0 1 0 0,1 1-1 0 0,0 1 0 0 0,2 0 0 0 0,-9 17-19 0 0,19-32 46 0 0,0 1 0 0 0,1-1 0 0 0,-1 1 0 0 0,1 0 0 0 0,0-1 0 0 0,1 1 0 0 0,-1 0 0 0 0,1 0 0 0 0,0 0 0 0 0,0 0 0 0 0,0-1 0 0 0,1 1 0 0 0,-1 0 0 0 0,1 0 0 0 0,0-1 0 0 0,1 1 0 0 0,-1 0 0 0 0,1-1 0 0 0,0 1 0 0 0,0-1 0 0 0,1 0 0 0 0,-1 0 0 0 0,1 0 0 0 0,0 0 0 0 0,0 0 0 0 0,0 0 0 0 0,0-1 0 0 0,1 0 0 0 0,-1 1 0 0 0,1-1 0 0 0,0 0 0 0 0,0-1 0 0 0,0 1 0 0 0,1-1 0 0 0,1 1-46 0 0,21 9 164 0 0,0-2 0 0 0,1-1 0 0 0,0-1 0 0 0,0-2 0 0 0,1 0 1 0 0,-1-2-1 0 0,1-1 0 0 0,0-2 0 0 0,0 0 0 0 0,0-2 0 0 0,9-2-164 0 0,24 2 119 0 0,48-14-285 0 0,-103 4-2943 0 0,-18 7-8247 0 0,3 1-648 0 0</inkml:trace>
  <inkml:trace contextRef="#ctx0" brushRef="#br0" timeOffset="4639.986">1875 458 10658 0 0,'0'0'2870'0'0,"0"0"-981"0"0,0 0-537 0 0,0 0-126 0 0,0 0-62 0 0,0 0-91 0 0,0 0-155 0 0,0 0-174 0 0,0 0-140 0 0,0 0-116 0 0,0 0-104 0 0,0 0-76 0 0,0 0-72 0 0,-28 31-28 0 0,-84 98-19 0 0,66-57 88 0 0,44-68-250 0 0,0 0-1 0 0,1 1 1 0 0,-1-1 0 0 0,1 1-1 0 0,0-1 1 0 0,0 1 0 0 0,0 0-1 0 0,1-1 1 0 0,0 1 0 0 0,0 0-1 0 0,0-1 1 0 0,0 1 0 0 0,1 0-1 0 0,-1 0 1 0 0,1-1 0 0 0,0 1-1 0 0,1-1 1 0 0,-1 1 0 0 0,1-1-1 0 0,0 0 1 0 0,1 1-27 0 0,1 0 46 0 0,0-1 0 0 0,1 1 0 0 0,-1-1 0 0 0,1 0 0 0 0,0-1 0 0 0,1 1 0 0 0,-1-1 0 0 0,1 0 0 0 0,-1-1 0 0 0,1 1 0 0 0,0-1 0 0 0,0 0 0 0 0,0 0 0 0 0,0-1 0 0 0,0 0 0 0 0,0 0 0 0 0,1 0 0 0 0,-1-1 0 0 0,0 0 0 0 0,0 0 0 0 0,1 0 0 0 0,-1-1 0 0 0,0 0 0 0 0,2-1-46 0 0,148-53 759 0 0,-143 50-726 0 0,0 0 0 0 0,-1 0 0 0 0,1-1 0 0 0,-1-1-1 0 0,0 0 1 0 0,-1-1 0 0 0,0 0 0 0 0,0-1 0 0 0,-1 0 0 0 0,0 0 0 0 0,0-1 0 0 0,-1-1-1 0 0,0 1 1 0 0,-1-2 0 0 0,0 1 0 0 0,-1-1 0 0 0,-1 0 0 0 0,1 0 0 0 0,-2-1 0 0 0,0 0-1 0 0,0 0 1 0 0,-1 0 0 0 0,1-13-33 0 0,-5 22-32 0 0,-1 0 0 0 0,1-1-1 0 0,-1 1 1 0 0,0 0 0 0 0,0 0-1 0 0,-1 0 1 0 0,1 0 0 0 0,-1 1-1 0 0,0-1 1 0 0,0 0 0 0 0,0 1-1 0 0,0-1 1 0 0,-1 1 0 0 0,1 0-1 0 0,-1-1 1 0 0,0 1 0 0 0,0 1-1 0 0,0-1 1 0 0,0 0 0 0 0,-1 1-1 0 0,1-1 1 0 0,-1 1 0 0 0,0 0 0 0 0,1 0-1 0 0,-1 1 1 0 0,0-1 0 0 0,0 1-1 0 0,0 0 1 0 0,0 0 0 0 0,0 0-1 0 0,0 0 1 0 0,-4 1 32 0 0,-5-2-509 0 0,-1 0 1 0 0,1 1-1 0 0,0 1 0 0 0,-1 0 1 0 0,1 0-1 0 0,-1 2 1 0 0,1 0-1 0 0,-1 0 0 0 0,-8 4 509 0 0,-7 4-4919 0 0,9-2-6628 0 0</inkml:trace>
  <inkml:trace contextRef="#ctx0" brushRef="#br0" timeOffset="4889.486">1709 650 11674 0 0,'0'0'4381'0'0,"0"0"-2005"0"0,0 0-891 0 0,0 0-151 0 0,0 0-110 0 0,0 0-164 0 0,0 0-210 0 0,0 0-183 0 0,0 0-157 0 0,0 0-120 0 0,0 0-90 0 0,0 0-64 0 0,32-10-45 0 0,96-26-39 0 0,-81 31 60 0 0,-42 8-163 0 0,135 38 385 0 0,-127-37-426 0 0,-1-1 0 0 0,1 0 0 0 0,0-1 1 0 0,0 0-1 0 0,0-1 0 0 0,1-1 1 0 0,-1 0-1 0 0,0 0 0 0 0,2-2-8 0 0,18-21-593 0 0,-31 10-2231 0 0,-2-3-3696 0 0,0 14 5603 0 0,0-2-10707 0 0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1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0 0 0,'0'0'2244'0'0,"0"0"-239"0"0,0 0 93 0 0,0 0 173 0 0,0 0 37 0 0,0 0-154 0 0,0 0-281 0 0,0 0-301 0 0,0 0-271 0 0,0 0-198 0 0,0 0-129 0 0,0 0-115 0 0,0 0-78 0 0,5 15 7746 0 0,79-8-8142 0 0,291-21 155 0 0,-319 13-354 0 0,-60-6-2568 0 0,-19 4-2645 0 0,14 0 15 0 0,4 2 776 0 0,-2 1-7535 0 0</inkml:trace>
  <inkml:trace contextRef="#ctx0" brushRef="#br0" timeOffset="342.085">301 0 16532 0 0,'0'0'2139'0'0,"0"0"-620"0"0,0 0-356 0 0,0 0-45 0 0,0 0-32 0 0,0 0-102 0 0,0 0-168 0 0,0 0-146 0 0,0 0-114 0 0,0 0-77 0 0,0 0-28 0 0,0 0-57 0 0,0 0-26 0 0,-2 15-17 0 0,-8 122 731 0 0,11-98-905 0 0,-2 0 0 0 0,-1 0 1 0 0,-3 0-1 0 0,-1 0 1 0 0,-3 5-178 0 0,-27 102 90 0 0,31-130 43 0 0,2-25-7365 0 0,3 3 1583 0 0,0-2-6447 0 0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2:35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10850 0 0,'0'0'2764'0'0,"0"0"-995"0"0,0 0-530 0 0,0 0-49 0 0,0 0 57 0 0,0 0-52 0 0,0 0-171 0 0,0 0-217 0 0,0 0-196 0 0,0 0-153 0 0,0 0-48 0 0,0 0-50 0 0,0 0-27 0 0,3 0 82 0 0,211-4 3602 0 0,6 0-3230 0 0,-198 4-771 0 0,20 0-2633 0 0,-34 5-7513 0 0,-4-2-2006 0 0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5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70 0 0 0,'0'0'1158'0'0,"0"0"175"0"0,0 0 174 0 0,0 0 179 0 0,0 0 174 0 0,0 0 46 0 0,0 0-86 0 0,0 0-155 0 0,0 0-168 0 0,0 0-155 0 0,-1-4-123 0 0,-5-14-83 0 0,3 17 5035 0 0,0 20-6139 0 0,15 386 1048 0 0,-9-274-937 0 0,-3-129-93 0 0,0-2-19 0 0,0 0 29 0 0,0 0 54 0 0,0 0 30 0 0,0 0 29 0 0,0 0 44 0 0,0 0 23 0 0,0-12 439 0 0,-15-106-237 0 0,17 97-441 0 0,1-1 0 0 0,0 1 0 0 0,1 0 1 0 0,2 0-1 0 0,0 0 0 0 0,1 1 1 0 0,1 0-1 0 0,1 0 0 0 0,7-11-1 0 0,62-99-1 0 0,-74 121 2 0 0,1 1 0 0 0,0-1 0 0 0,1 1 0 0 0,-1 0-1 0 0,2 1 1 0 0,-1 0 0 0 0,1 0 0 0 0,0 0 0 0 0,0 1 0 0 0,1 0 0 0 0,0 0-1 0 0,0 1 1 0 0,1 0 0 0 0,-1 0 0 0 0,1 1 0 0 0,0 0 0 0 0,0 1 0 0 0,0 0-1 0 0,1 0 1 0 0,-1 1 0 0 0,1 1 0 0 0,6-1-1 0 0,-11 5 15 0 0,0 1 0 0 0,0 0 0 0 0,0 0 0 0 0,-1 0 0 0 0,0 1 0 0 0,0-1 0 0 0,0 1 0 0 0,0 0-1 0 0,-1 0 1 0 0,0 1 0 0 0,0-1 0 0 0,0 1 0 0 0,0-1 0 0 0,-1 1 0 0 0,0 0 0 0 0,0 0 0 0 0,-1 0 0 0 0,0 0 0 0 0,0 0 0 0 0,0 1 0 0 0,-1-1 0 0 0,0 0 0 0 0,0 0 0 0 0,-1 3-15 0 0,3 90 420 0 0,-2-98-412 0 0,0-1-12 0 0,0 0 16 0 0,0 0-16 0 0,0 0-15 0 0,0 0-12 0 0,0 0 14 0 0,0 0-12 0 0,0 0-5 0 0,0 0 12 0 0,0 0-37 0 0,0 0-33 0 0,0 0-45 0 0,0 0-45 0 0,-17-20-4781 0 0,12 14-3425 0 0,3 2-2931 0 0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7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34 6393 0 0,'0'0'3722'0'0,"0"0"-1522"0"0,0 0-576 0 0,0 0 18 0 0,0 0 46 0 0,0 0-52 0 0,0 0-202 0 0,0 0-302 0 0,0 0-238 0 0,0 0-181 0 0,0 0-94 0 0,0 0-37 0 0,0 0-34 0 0,0-7-27 0 0,-10-20 1383 0 0,-3 48-1299 0 0,20-29-188 0 0,-26 40 136 0 0,19-32-550 0 0,0 0-30 0 0,0 0 3 0 0,0 0-38 0 0,0 0-33 0 0,0 0-78 0 0,0 0-95 0 0,13-3-11220 0 0,-9 6 20 0 0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8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19 10234 0 0,'0'0'2625'0'0,"0"0"-798"0"0,0 0-282 0 0,0 0 104 0 0,0 0 93 0 0,0 0-94 0 0,0 0-286 0 0,0 0-306 0 0,0 0-232 0 0,0 0-163 0 0,0 0-72 0 0,0 0-68 0 0,0-7 701 0 0,-35 30-638 0 0,8 1-506 0 0,27-23-66 0 0,0-1-12 0 0,0 0 12 0 0,0 0-16 0 0,0 0 15 0 0,0 0 1 0 0,0 0-21 0 0,25-27-49 0 0,3-5 244 0 0,-28 32-110 0 0,0 0-19 0 0,0 0 24 0 0,0 0 10 0 0,-5 4 1110 0 0,3-2-942 0 0,0 0-3343 0 0,0 1-9743 0 0,2 1 540 0 0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9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0 0 0,'0'0'1694'0'0,"0"0"58"0"0,0 0 60 0 0,0 0 124 0 0,0 0 77 0 0,0 0-64 0 0,0 0-216 0 0,0 0-287 0 0,0 0-290 0 0,0 0-198 0 0,0 0-118 0 0,0 0-58 0 0,0 0-10 0 0,4 17 6548 0 0,-2-11-7360 0 0,7 1 136 0 0,0 0-1 0 0,1 0 1 0 0,0-1 0 0 0,0-1-1 0 0,1 1 1 0 0,-1-2 0 0 0,1 1 0 0 0,0-2-1 0 0,1 1 1 0 0,-1-1 0 0 0,0-1-1 0 0,1 0 1 0 0,0-1 0 0 0,-1 0 0 0 0,1-1-1 0 0,0 0 1 0 0,8-2-96 0 0,-1 2 35 0 0,0-1-1 0 0,0-1 1 0 0,0-1 0 0 0,0-1-1 0 0,-1 0 1 0 0,0-2 0 0 0,0 0-1 0 0,0-1 1 0 0,13-7-35 0 0,-27 12 6 0 0,19-8 17 0 0,0-1 0 0 0,-1 0-1 0 0,0-2 1 0 0,-1-1 0 0 0,-1-1 0 0 0,0-1-1 0 0,-1 0 1 0 0,3-4-23 0 0,-11 9 23 0 0,-1-1 0 0 0,0 0-1 0 0,0 0 1 0 0,-1-1 0 0 0,-1 0 0 0 0,0-1-1 0 0,-1 1 1 0 0,0-1 0 0 0,-1-1 0 0 0,-1 0-1 0 0,0 1 1 0 0,-1-2 0 0 0,-1 1 0 0 0,2-14-23 0 0,-5 23-6 0 0,0 0 0 0 0,0 0 1 0 0,-1 1-1 0 0,0-1 0 0 0,0 0 1 0 0,-1 0-1 0 0,1 1 1 0 0,-1-1-1 0 0,0 1 0 0 0,-1-1 1 0 0,1 1-1 0 0,-1 0 0 0 0,0 0 1 0 0,-1 0-1 0 0,1 1 0 0 0,-1-1 1 0 0,0 1-1 0 0,0-1 0 0 0,0 1 1 0 0,0 1-1 0 0,-1-1 0 0 0,0 1 1 0 0,0-1-1 0 0,0 1 0 0 0,0 1 1 0 0,0-1-1 0 0,-1 1 0 0 0,-3-2 6 0 0,-1 1-21 0 0,0-1 0 0 0,0 1 0 0 0,-1 1 0 0 0,1 0 0 0 0,-1 0 0 0 0,1 1 0 0 0,-1 1 0 0 0,0 0 0 0 0,0 0 0 0 0,1 1 0 0 0,-1 0 0 0 0,1 1 0 0 0,-1 0 0 0 0,1 1 0 0 0,-6 2 21 0 0,-11 5-6 0 0,0 2-1 0 0,0 0 0 0 0,1 2 1 0 0,1 1-1 0 0,0 1 0 0 0,2 1 1 0 0,0 1-1 0 0,0 1 0 0 0,2 1 1 0 0,0 1-1 0 0,2 1 0 0 0,0 1 1 0 0,2 0-1 0 0,-12 21 7 0 0,24-30 50 0 0,1 0 0 0 0,0 1 0 0 0,1-1 0 0 0,0 1 1 0 0,1 0-1 0 0,1 0 0 0 0,1 0 0 0 0,0 0 0 0 0,1 0 0 0 0,0 0 0 0 0,1 0 0 0 0,1-1 0 0 0,0 1 1 0 0,1-1-1 0 0,1 1 0 0 0,0-1 0 0 0,1-1 0 0 0,1 1 0 0 0,1 1-50 0 0,-4-4 53 0 0,1-1-1 0 0,1 0 1 0 0,0 0 0 0 0,0 0-1 0 0,1-1 1 0 0,0 0 0 0 0,0 0-1 0 0,1-1 1 0 0,0 0-1 0 0,1 0 1 0 0,0-1 0 0 0,0 0-1 0 0,1 0 1 0 0,-1-1 0 0 0,1 0-1 0 0,1-1 1 0 0,-1 0-1 0 0,1-1 1 0 0,0 0 0 0 0,0-1-1 0 0,0 0 1 0 0,0-1 0 0 0,0 0-1 0 0,1 0 1 0 0,-1-2-1 0 0,8 1-52 0 0,1-1 85 0 0,0-1 0 0 0,0 0 0 0 0,0-1 0 0 0,0-2 0 0 0,-1 0 0 0 0,17-6-85 0 0,28-12 184 0 0,-53 19-82 0 0,-11 2-557 0 0,-7-6-5651 0 0,7 7 248 0 0,0 0-6568 0 0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1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24 262 2833 0 0,'0'0'2348'0'0,"0"0"-78"0"0,0 0-27 0 0,0 0-54 0 0,0 0-70 0 0,0 0-144 0 0,0 0-202 0 0,0 0-238 0 0,0 0-292 0 0,0 0-222 0 0,0 0-157 0 0,0 0-128 0 0,0 0-67 0 0,-4-2-59 0 0,-12-8-62 0 0,12 7-72 0 0,4 3-60 0 0,23-25 1531 0 0,147-147-773 0 0,-115 123-1071 0 0,-45 97-97 0 0,-8-38 17 0 0,1 0 0 0 0,0 0 0 0 0,0-1 0 0 0,1 1 0 0 0,0 0 0 0 0,1-1 0 0 0,0 0 0 0 0,0 0 0 0 0,1-1 0 0 0,0 1 0 0 0,0-1 0 0 0,1 0 0 0 0,0-1 0 0 0,1 0 0 0 0,0 0 0 0 0,0 0 0 0 0,2 0-23 0 0,8 5-98 0 0,29 22-669 0 0,-21-4-4369 0 0,-22-25-839 0 0,1-1-6273 0 0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0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88 13235 0 0,'0'0'2072'0'0,"0"0"-465"0"0,0 0-190 0 0,0 0-54 0 0,0 0-27 0 0,0 0-147 0 0,0 0-286 0 0,0 0-221 0 0,0 0-151 0 0,0 0-102 0 0,0 0-92 0 0,0 0-61 0 0,-12 17-69 0 0,-41 56-59 0 0,46-63-98 0 0,1 0 0 0 0,-1 1 0 0 0,1 0 0 0 0,1 0 0 0 0,0 1 0 0 0,1 0 0 0 0,0-1 0 0 0,1 1 0 0 0,0 1 0 0 0,1 1-50 0 0,-4 12 42 0 0,5-22-40 0 0,-1 0 0 0 0,1 0 0 0 0,0 0 0 0 0,0 1 0 0 0,0-1 0 0 0,0 0 0 0 0,1 1 0 0 0,0-1 0 0 0,0 1 0 0 0,0-1 0 0 0,1 0 0 0 0,-1 1 0 0 0,1-1 0 0 0,0 0 0 0 0,0 1 0 0 0,1-1 0 0 0,-1 0 0 0 0,1 0 0 0 0,0 0 0 0 0,0 0 0 0 0,0 0 0 0 0,0-1 0 0 0,1 1 0 0 0,0-1 0 0 0,0 1 0 0 0,0-1 0 0 0,0 0 0 0 0,0 0 0 0 0,0 0 0 0 0,1 0 0 0 0,0-1 0 0 0,-1 0 0 0 0,1 1 0 0 0,0-1 0 0 0,0-1 0 0 0,0 1 0 0 0,4 1-2 0 0,9-4 88 0 0,1-1 1 0 0,-1 0-1 0 0,0-1 0 0 0,1 0 0 0 0,-1-2 0 0 0,-1 0 0 0 0,1-1 1 0 0,-1-1-1 0 0,0 0 0 0 0,0-1 0 0 0,-1-1 0 0 0,0 0 0 0 0,0-1 0 0 0,-1-1 1 0 0,-1 0-1 0 0,0-1 0 0 0,0 0 0 0 0,-1-1 0 0 0,-1-1 0 0 0,5-6-88 0 0,-8 12 51 0 0,1-1 0 0 0,-1 1 0 0 0,-1-1-1 0 0,0 0 1 0 0,0-1 0 0 0,-1 0 0 0 0,0 0-1 0 0,0 0 1 0 0,-1-1 0 0 0,-1 0-1 0 0,0 0 1 0 0,0 0 0 0 0,-1 0 0 0 0,-1 0-1 0 0,0-1 1 0 0,0 1 0 0 0,-1-1 0 0 0,-1 0-1 0 0,0 1 1 0 0,0-1 0 0 0,-1 0-51 0 0,-3 6-41 0 0,0 1 1 0 0,0 0-1 0 0,0 0 1 0 0,-1 1-1 0 0,0-1 1 0 0,0 1-1 0 0,0 0 1 0 0,-1 0-1 0 0,1 1 1 0 0,-1 0-1 0 0,0 0 1 0 0,0 0-1 0 0,0 0 1 0 0,0 1-1 0 0,0 0 1 0 0,0 0-1 0 0,-1 1 1 0 0,1 0-1 0 0,-1 0 1 0 0,1 0-1 0 0,-1 1 1 0 0,1 0-1 0 0,-1 0 1 0 0,1 1-1 0 0,-1 0 1 0 0,1 0-1 0 0,-1 0 1 0 0,1 1-1 0 0,0 0 1 0 0,-5 2 40 0 0,-86 46-2442 0 0,40-6-4923 0 0,41-29-4381 0 0</inkml:trace>
  <inkml:trace contextRef="#ctx0" brushRef="#br0" timeOffset="269.769">9 320 12803 0 0,'0'0'2478'0'0,"0"0"-699"0"0,0 0-358 0 0,0 0-68 0 0,0 0-68 0 0,0 0-143 0 0,0 0-255 0 0,0 0-245 0 0,0 0-181 0 0,0 0-115 0 0,0 0-52 0 0,0 0-18 0 0,0 0-2 0 0,9-5-22 0 0,84-27 489 0 0,-62 30-456 0 0,0 1 0 0 0,0 2 0 0 0,0 1 0 0 0,0 2 0 0 0,0 1 0 0 0,0 1 0 0 0,0 2-285 0 0,68-1 880 0 0,-85-25-1663 0 0,-13 1-6135 0 0,-1 16 5357 0 0,0-4-10380 0 0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07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264 191 4417 0 0,'0'0'1964'0'0,"0"0"-234"0"0,0 0-4 0 0,0 0 169 0 0,0 0 116 0 0,0 0-105 0 0,0 0-294 0 0,0 0-377 0 0,0 0-283 0 0,0 0-217 0 0,0 0-162 0 0,0 0-79 0 0,0 0-95 0 0,-11-6-70 0 0,-37-17-30 0 0,46 23-281 0 0,1 0 1 0 0,-1 0-1 0 0,0 0 1 0 0,1-1-1 0 0,-1 2 1 0 0,0-1 0 0 0,1 0-1 0 0,-1 0 1 0 0,1 0-1 0 0,-1 1 1 0 0,0-1-1 0 0,1 1 1 0 0,-1 0-1 0 0,1-1 1 0 0,-1 1 0 0 0,1 0-1 0 0,-1 0 1 0 0,1 0-1 0 0,0 0 1 0 0,-1 0-1 0 0,1 0 1 0 0,0 0-1 0 0,0 0 1 0 0,0 0-1 0 0,0 1 1 0 0,0-1 0 0 0,0 0-1 0 0,0 1 1 0 0,0-1-1 0 0,1 1 1 0 0,-1-1-1 0 0,0 2-18 0 0,-3 3 79 0 0,-15 20 39 0 0,1 0 1 0 0,2 1-1 0 0,0 1 1 0 0,2 1-1 0 0,1 0 0 0 0,2 1 1 0 0,0 0-1 0 0,2 0 1 0 0,2 1-1 0 0,0 1 1 0 0,2-1-1 0 0,2 1 0 0 0,1 0 1 0 0,1-1-1 0 0,2 4-118 0 0,-1-30 31 0 0,0 0 0 0 0,1 1 0 0 0,0-1 0 0 0,0 0 0 0 0,1 0 0 0 0,-1 1 0 0 0,1-1 0 0 0,0-1-1 0 0,1 1 1 0 0,-1 0 0 0 0,1 0 0 0 0,0-1 0 0 0,0 0 0 0 0,0 1 0 0 0,1-1 0 0 0,0 0 0 0 0,-1-1 0 0 0,1 1 0 0 0,1-1-1 0 0,-1 0 1 0 0,0 0 0 0 0,1 0 0 0 0,0 0 0 0 0,-1-1 0 0 0,1 1 0 0 0,0-2 0 0 0,0 1 0 0 0,0 0 0 0 0,1-1 0 0 0,-1 0-1 0 0,0 0 1 0 0,0 0 0 0 0,1-1 0 0 0,0 0-31 0 0,9 0 114 0 0,-1-1 0 0 0,1 0 0 0 0,-1-2 1 0 0,0 1-1 0 0,0-2 0 0 0,0 0 0 0 0,0-1 0 0 0,0 0 0 0 0,5-3-114 0 0,16-10 123 0 0,-2-1 0 0 0,0-1 1 0 0,0-2-1 0 0,-2-1 0 0 0,-1-1 0 0 0,-1-2 1 0 0,-1-1-1 0 0,-2-1 0 0 0,0-2 0 0 0,-2 0 0 0 0,-1-1 1 0 0,-2-2-1 0 0,12-25-123 0 0,-25 44 3 0 0,-1 0 1 0 0,-1-1-1 0 0,-1 0 1 0 0,0 0-1 0 0,-1 0 1 0 0,-1-1-1 0 0,0 1 1 0 0,-1-1-1 0 0,0 0 1 0 0,-2 0-1 0 0,0 1 1 0 0,0-1-1 0 0,-3-9-3 0 0,-1 16-74 0 0,0 0-1 0 0,-1 0 1 0 0,0 0-1 0 0,0 1 1 0 0,-1 0-1 0 0,0 0 1 0 0,-1 0-1 0 0,0 1 1 0 0,0 0-1 0 0,0 0 1 0 0,-1 1-1 0 0,0 0 1 0 0,0 0-1 0 0,-1 0 1 0 0,1 1-1 0 0,-1 1 1 0 0,0 0-1 0 0,-1 0 1 0 0,1 1-1 0 0,-1 0 1 0 0,0 0 0 0 0,1 1-1 0 0,-1 0 1 0 0,0 1-1 0 0,0 0 1 0 0,0 1-1 0 0,0 0 1 0 0,0 0-1 0 0,0 1 1 0 0,0 1-1 0 0,0-1 1 0 0,0 2-1 0 0,-8 2 75 0 0,-4 3-369 0 0,1 0-1 0 0,0 2 1 0 0,1 0-1 0 0,0 2 1 0 0,0 0-1 0 0,1 1 1 0 0,1 1-1 0 0,1 0 1 0 0,-8 8 369 0 0,-81 94-9301 0 0,87-92-1576 0 0</inkml:trace>
  <inkml:trace contextRef="#ctx0" brushRef="#br0" timeOffset="343.62">1 563 7810 0 0,'0'0'2064'0'0,"0"0"-226"0"0,0 0-59 0 0,0 0 13 0 0,0 0-90 0 0,0 0-196 0 0,0 0-239 0 0,0 0-226 0 0,0 0-186 0 0,0 0-163 0 0,0 0-88 0 0,0 0-78 0 0,25-29-60 0 0,78-91-48 0 0,-60 81 206 0 0,-31 34-502 0 0,1 1-1 0 0,-1 0 1 0 0,1 1 0 0 0,0 0 0 0 0,1 1-1 0 0,-1 0 1 0 0,0 1 0 0 0,0 1 0 0 0,1 0-1 0 0,-1 1 1 0 0,3 1-122 0 0,83 45 591 0 0,-44-14-247 0 0,-43-27-214 0 0,1-1 1 0 0,-1 0 0 0 0,1-1-1 0 0,0 0 1 0 0,0-1-1 0 0,0-1 1 0 0,0 0-1 0 0,1-1 1 0 0,-1 0-1 0 0,1-1-130 0 0,-13 0-14 0 0,-1 0-16 0 0,0 0-34 0 0,0 0-40 0 0,-6-20-6753 0 0,3 15 2759 0 0,1 1-7425 0 0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55 15835 0 0,'0'0'2282'0'0,"0"0"-1479"0"0,0 0-504 0 0,0 0 121 0 0,0 0 233 0 0,0 0 173 0 0,0 0-1 0 0,-9 31-178 0 0,-30 101-193 0 0,-18 103 302 0 0,52-217-713 0 0,2 1 1 0 0,0-1 0 0 0,0 0-1 0 0,2 1 1 0 0,0-1 0 0 0,1 1-1 0 0,2 2-43 0 0,-2-21 18 0 0,0 0 0 0 0,0 0 0 0 0,0-1 0 0 0,0 1 0 0 0,1 0 0 0 0,-1 0 0 0 0,0 0 0 0 0,0-1 0 0 0,0 1-1 0 0,1 0 1 0 0,-1 0 0 0 0,0 0 0 0 0,0 0 0 0 0,0 0 0 0 0,1 0 0 0 0,-1-1 0 0 0,0 1 0 0 0,0 0 0 0 0,1 0 0 0 0,-1 0 0 0 0,0 0 0 0 0,0 0 0 0 0,1 0 0 0 0,-1 0-1 0 0,0 0 1 0 0,0 0 0 0 0,1 0 0 0 0,-1 0 0 0 0,0 0 0 0 0,0 0 0 0 0,1 1 0 0 0,-1-1 0 0 0,0 0 0 0 0,0 0 0 0 0,1 0 0 0 0,-1 0 0 0 0,0 0 0 0 0,0 0 0 0 0,0 1-1 0 0,1-1 1 0 0,-1 0 0 0 0,0 0 0 0 0,0 0 0 0 0,0 0 0 0 0,0 1 0 0 0,1-1 0 0 0,-1 0 0 0 0,0 0 0 0 0,0 0 0 0 0,0 1 0 0 0,0-1 0 0 0,0 0 0 0 0,0 0 0 0 0,0 1-1 0 0,0-1 1 0 0,0 0 0 0 0,0 0-18 0 0,12-25 639 0 0,-11 22-582 0 0,108-254 983 0 0,-100 235-985 0 0,6-18 21 0 0,1 1 0 0 0,2 1 1 0 0,2 1-1 0 0,1 0 0 0 0,2 1 0 0 0,10-9-76 0 0,-33 44 6 0 0,1-1-1 0 0,0 0 1 0 0,1 1-1 0 0,-1-1 1 0 0,0 1 0 0 0,0-1-1 0 0,1 1 1 0 0,-1-1-1 0 0,1 1 1 0 0,-1 0-1 0 0,1 0 1 0 0,-1 0 0 0 0,1 0-1 0 0,0 0 1 0 0,-1 0-1 0 0,1 0 1 0 0,0 0-1 0 0,0 1 1 0 0,0-1 0 0 0,0 1-1 0 0,0-1 1 0 0,0 1-1 0 0,0 0 1 0 0,0 0-1 0 0,-1 0 1 0 0,1 0 0 0 0,0 0-1 0 0,0 0 1 0 0,0 1-1 0 0,0-1 1 0 0,0 1-1 0 0,0-1 1 0 0,0 1 0 0 0,0-1-1 0 0,-1 1 1 0 0,1 0-1 0 0,0 0 1 0 0,0 0-1 0 0,-1 0 1 0 0,1 0 0 0 0,-1 1-1 0 0,1-1 1 0 0,-1 0-1 0 0,0 1 1 0 0,1 0-6 0 0,42 90 587 0 0,-30-37-457 0 0,-13-33-5313 0 0,-1-21 311 0 0,1-1-488 0 0,0 0-6536 0 0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3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14 265 0 0 0,'0'0'944'0'0,"0"0"531"0"0,0 0 359 0 0,0 0 224 0 0,0 0 138 0 0,0 0-53 0 0,0 0-146 0 0,0 0-214 0 0,0 0-250 0 0,0 0-218 0 0,0 0-238 0 0,-2 2-172 0 0,1-1-338 0 0,-7 5-864 0 0,6-1 6140 0 0,14-2-1234 0 0,3-1-4078 0 0,6 4-522 0 0,-1-2 1 0 0,1 0-1 0 0,0-1 0 0 0,0-2 0 0 0,0 0 1 0 0,0-1-1 0 0,3-1-9 0 0,0 1-13 0 0,113-4 20 0 0,84-21 217 0 0,-198 21-984 0 0,-76-21-7470 0 0,43 24 2869 0 0,3-2-6275 0 0</inkml:trace>
  <inkml:trace contextRef="#ctx0" brushRef="#br0" timeOffset="306.979">277 0 14227 0 0,'0'0'1676'0'0,"0"0"-439"0"0,0 0-253 0 0,0 0 13 0 0,0 0 93 0 0,0 0 9 0 0,0 0-55 0 0,0 0-136 0 0,0 0-125 0 0,0 0-75 0 0,0 0-109 0 0,0 0-119 0 0,5 18-80 0 0,31 115 526 0 0,-30-101-781 0 0,-1 1-1 0 0,-1 1 1 0 0,-2-1 0 0 0,-2 1 0 0 0,-1 1-145 0 0,1-12 24 0 0,-18 77-662 0 0,16-93 488 0 0,1-1-4055 0 0,8-1-6280 0 0,-4-4-1007 0 0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14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222 367 19076 0 0,'0'0'1336'0'0,"0"0"-466"0"0,0 0-169 0 0,0 0 78 0 0,0 0 109 0 0,0 0 15 0 0,0 0-144 0 0,0 0-211 0 0,0 0-188 0 0,-24 35-117 0 0,-78 112-87 0 0,44-40 0 0 0,51-92-158 0 0,1 0-1 0 0,1 0 0 0 0,0 0 1 0 0,1 1-1 0 0,0 0 1 0 0,2 0-1 0 0,-1 0 1 0 0,2 0-1 0 0,0 1 1 0 0,2-1-1 0 0,1 16 3 0 0,-1-28-4 0 0,0 0 1 0 0,1 0-1 0 0,0 1 0 0 0,0-1 1 0 0,0-1-1 0 0,1 1 0 0 0,-1 0 1 0 0,1 0-1 0 0,0-1 0 0 0,0 0 0 0 0,0 1 1 0 0,0-1-1 0 0,0 0 0 0 0,1-1 1 0 0,0 1-1 0 0,-1-1 0 0 0,1 1 1 0 0,0-1-1 0 0,0 0 0 0 0,0 0 1 0 0,1-1-1 0 0,-1 1 0 0 0,0-1 1 0 0,0 0-1 0 0,1 0 0 0 0,1 0 4 0 0,120-3 109 0 0,-97-6 3 0 0,-1-1 0 0 0,0-2-1 0 0,-1 0 1 0 0,0-2-1 0 0,-1-1 1 0 0,0-1 0 0 0,-1-1-1 0 0,-1-2 1 0 0,-1 0 0 0 0,2-3-112 0 0,-14 11 62 0 0,0 0 1 0 0,-1 0-1 0 0,0-1 1 0 0,0 0-1 0 0,-2-1 1 0 0,1 0-1 0 0,-1 0 1 0 0,-1-1-1 0 0,-1 0 1 0 0,1 0-1 0 0,-2-1 1 0 0,0 0-1 0 0,-1 0 0 0 0,0 0 1 0 0,-1 0-1 0 0,0 0 1 0 0,-2-1-1 0 0,1 1 1 0 0,-2-1-1 0 0,0 0 1 0 0,-1-3-63 0 0,0 11-8 0 0,-1 0 0 0 0,0 1 0 0 0,0-1 0 0 0,0 1 0 0 0,-1-1 1 0 0,0 1-1 0 0,0 0 0 0 0,0 0 0 0 0,-1 0 0 0 0,0 1 0 0 0,0-1 0 0 0,-1 1 0 0 0,1 0 0 0 0,-1 0 1 0 0,0 0-1 0 0,0 1 0 0 0,-1 0 0 0 0,0 0 0 0 0,1 0 0 0 0,-1 1 0 0 0,-1-1 0 0 0,1 1 0 0 0,0 1 1 0 0,-1 0-1 0 0,1-1 0 0 0,-1 2 0 0 0,-3-1 8 0 0,-7-2-156 0 0,0 0 1 0 0,-1 2-1 0 0,1 0 0 0 0,0 1 1 0 0,-1 1-1 0 0,1 1 0 0 0,0 0 1 0 0,-1 1-1 0 0,1 1 0 0 0,-9 3 156 0 0,-76 35-2673 0 0,42-3-4881 0 0,39-22-4349 0 0</inkml:trace>
  <inkml:trace contextRef="#ctx0" brushRef="#br0" timeOffset="332.534">180 618 17396 0 0,'0'0'2290'0'0,"0"0"-697"0"0,0 0-430 0 0,0 0-173 0 0,0 0-61 0 0,0 0-75 0 0,0 0-123 0 0,0 0-135 0 0,0 0-166 0 0,0 0-130 0 0,0 0-138 0 0,0 0-55 0 0,0 0-49 0 0,11-9-23 0 0,35-24 37 0 0,-45 33-68 0 0,0-1 0 0 0,-1 1 0 0 0,1 0 0 0 0,0-1 0 0 0,0 1 0 0 0,-1 0 0 0 0,1 0 0 0 0,0-1 0 0 0,0 1 0 0 0,-1 0 0 0 0,1 0 1 0 0,0 0-1 0 0,0 0 0 0 0,0 0 0 0 0,-1 0 0 0 0,1 0 0 0 0,0 1 0 0 0,0-1 0 0 0,-1 0 0 0 0,1 0 0 0 0,0 0 0 0 0,-1 1 0 0 0,1-1 0 0 0,0 0 0 0 0,0 1 0 0 0,-1-1 0 0 0,1 1 0 0 0,-1-1 0 0 0,1 1 0 0 0,0-1 0 0 0,-1 1 1 0 0,1-1-1 0 0,-1 1 0 0 0,1 0 0 0 0,-1-1 0 0 0,0 1 0 0 0,1 0 0 0 0,-1-1 0 0 0,0 1 0 0 0,1 0 0 0 0,-1-1 0 0 0,0 1 0 0 0,1 0-4 0 0,1 3 26 0 0,9 7 2 0 0,1-2 1 0 0,1 1-1 0 0,-1-1 1 0 0,1-1-1 0 0,1-1 1 0 0,0 0-1 0 0,0 0 1 0 0,0-2-1 0 0,0 1 1 0 0,1-2-1 0 0,0 0 1 0 0,0-1-1 0 0,0 0 1 0 0,1-1-1 0 0,5-1-28 0 0,45 11 224 0 0,11-5 357 0 0,-77-7-561 0 0,0 0-4 0 0,0 0-8 0 0,0 0-36 0 0,0 0-34 0 0,0 0-69 0 0,0 0-129 0 0,0 0-195 0 0,-8-2-3255 0 0,5 1 319 0 0,0 0-5174 0 0,1 1-4015 0 0</inkml:trace>
  <inkml:trace contextRef="#ctx0" brushRef="#br0" timeOffset="1331.423">362 18 2176 0 0,'0'0'1985'0'0,"0"0"245"0"0,0 0 288 0 0,0 0 129 0 0,0 0-168 0 0,0 0-397 0 0,0 0-455 0 0,0 0-387 0 0,0 0-232 0 0,0 0-122 0 0,0 0-50 0 0,0 0-32 0 0,-10 5-76 0 0,-30 18-89 0 0,-3 14 1668 0 0,45-33-1092 0 0,58-43-552 0 0,-103 68 960 0 0,40-26-1586 0 0,3-3-49 0 0,0 0-14 0 0,0 0-16 0 0,0 0-26 0 0,0 0-48 0 0,0 0-77 0 0,0 0-100 0 0,0 0-72 0 0,9 9-3545 0 0,-7-7 179 0 0,2 2-8353 0 0</inkml:trace>
  <inkml:trace contextRef="#ctx0" brushRef="#br0" timeOffset="3832.556">1251 279 6097 0 0,'0'0'1647'0'0,"0"0"-188"0"0,0 0 18 0 0,0 0 139 0 0,0 0 62 0 0,0 0-130 0 0,0 0-302 0 0,0 0-302 0 0,0 0-223 0 0,0 0-159 0 0,0 0-100 0 0,-28 9-43 0 0,-90 27-69 0 0,60 0 291 0 0,50-29-572 0 0,0 0-1 0 0,0 0 1 0 0,0 1 0 0 0,1 0 0 0 0,0 0-1 0 0,1 1 1 0 0,0 0 0 0 0,0 0-1 0 0,1 0 1 0 0,0 1 0 0 0,1 0-1 0 0,0 0 1 0 0,0 0 0 0 0,1 0-1 0 0,1 1 1 0 0,-1-1 0 0 0,2 1-1 0 0,-1 6-68 0 0,3-13 41 0 0,1 0-1 0 0,0-1 0 0 0,0 1 0 0 0,0-1 0 0 0,0 0 1 0 0,1 0-1 0 0,-1 0 0 0 0,1 0 0 0 0,-1 0 0 0 0,1 0 0 0 0,0-1 1 0 0,1 1-1 0 0,-1-1 0 0 0,0 0 0 0 0,1 0 0 0 0,-1 0 1 0 0,1 0-1 0 0,-1-1 0 0 0,1 1 0 0 0,0-1 0 0 0,0 0 0 0 0,-1 0 1 0 0,1-1-1 0 0,0 1 0 0 0,0-1 0 0 0,0 0 0 0 0,0 0 1 0 0,0 0-1 0 0,0 0 0 0 0,0-1 0 0 0,0 1 0 0 0,0-1 0 0 0,-1 0 1 0 0,1 0-1 0 0,0-1 0 0 0,0 1 0 0 0,-1-1 0 0 0,1 0-40 0 0,21-13 146 0 0,-1-1 0 0 0,-1 0 0 0 0,0-2 1 0 0,-1-1-1 0 0,-1-1 0 0 0,-1-1 0 0 0,-1 0 0 0 0,-1-2 0 0 0,-1 0 0 0 0,-1-1 0 0 0,-1 0 0 0 0,-1-1 0 0 0,-1-1 0 0 0,5-17-146 0 0,-10 23-37 0 0,-2 0 0 0 0,0-1 1 0 0,-1 1-1 0 0,-1-1 0 0 0,-2-1 1 0 0,0 1-1 0 0,-1 0 0 0 0,0-3 37 0 0,-1 22-37 0 0,0-1 0 0 0,0 1-1 0 0,0 0 1 0 0,0-1-1 0 0,0 1 1 0 0,0 0 0 0 0,-1-1-1 0 0,1 1 1 0 0,-1 0-1 0 0,0 0 1 0 0,1-1 0 0 0,-1 1-1 0 0,0 0 1 0 0,0 0-1 0 0,0 0 1 0 0,-1 0 0 0 0,1 0-1 0 0,0 0 1 0 0,-1 0-1 0 0,0 1 1 0 0,1-1 0 0 0,-1 0-1 0 0,0 1 1 0 0,0-1-1 0 0,1 1 1 0 0,-1 0 0 0 0,0 0-1 0 0,-1 0 1 0 0,1 0-1 0 0,0 0 1 0 0,0 0 0 0 0,0 0-1 0 0,0 1 1 0 0,-1-1-1 0 0,1 1 1 0 0,0-1 0 0 0,-1 1-1 0 0,1 0 1 0 0,0 0-1 0 0,-2 0 38 0 0,-3 1-83 0 0,-1-1 1 0 0,1 2-1 0 0,0-1 0 0 0,0 1 0 0 0,0 0 0 0 0,0 0 0 0 0,0 1 0 0 0,0 0 0 0 0,0 0 0 0 0,1 1 0 0 0,-1 0 0 0 0,-1 2 83 0 0,-5 3-15 0 0,1 1 1 0 0,-1 1-1 0 0,2 0 0 0 0,0 1 0 0 0,0 0 1 0 0,1 1-1 0 0,0 0 0 0 0,1 0 0 0 0,1 1 0 0 0,0 0 1 0 0,1 1-1 0 0,-5 13 15 0 0,12-22 45 0 0,-1-1 0 0 0,1 1 0 0 0,0 0 0 0 0,0-1 0 0 0,0 1 0 0 0,1 0 0 0 0,0-1 0 0 0,0 1-1 0 0,0-1 1 0 0,1 1 0 0 0,0-1 0 0 0,0 0 0 0 0,0 0 0 0 0,1 0 0 0 0,0 0 0 0 0,0 0 0 0 0,0 0 0 0 0,0-1 0 0 0,1 1 0 0 0,0-1 0 0 0,0 0 0 0 0,0 0 0 0 0,0 0 0 0 0,1-1 0 0 0,-1 0 0 0 0,1 0 0 0 0,0 0 0 0 0,0 0 0 0 0,0-1 0 0 0,0 1 0 0 0,0-1-1 0 0,1-1 1 0 0,-1 1 0 0 0,1-1 0 0 0,-1 0 0 0 0,1 0 0 0 0,-1 0 0 0 0,3-1-45 0 0,40 9 240 0 0,0-2-1 0 0,0-2 1 0 0,1-2-1 0 0,-1-3 1 0 0,4-1-240 0 0,9 0 12 0 0,-8-3-1092 0 0,-53 4 322 0 0,-8 8-6270 0 0,1-5-1407 0 0</inkml:trace>
  <inkml:trace contextRef="#ctx0" brushRef="#br0" timeOffset="4131.508">832 754 12595 0 0,'0'0'1532'0'0,"0"0"-268"0"0,0 0 106 0 0,0 0 173 0 0,0 0-39 0 0,0 0-165 0 0,0 0-239 0 0,0 0-255 0 0,35 1-203 0 0,112 4-137 0 0,61-22 748 0 0,64-8-2385 0 0,-245 24-2412 0 0,-17 1-5339 0 0,-10 0-2122 0 0</inkml:trace>
  <inkml:trace contextRef="#ctx0" brushRef="#br0" timeOffset="4647.505">994 975 9962 0 0,'0'0'2965'0'0,"0"0"-1117"0"0,0 0-440 0 0,0 0-29 0 0,0 0-22 0 0,0 0-136 0 0,0 0-255 0 0,0 0-251 0 0,0 0-195 0 0,0 0-139 0 0,0 0-79 0 0,0 0-72 0 0,0 0-48 0 0,-18 23-50 0 0,-54 72-28 0 0,53-48 120 0 0,18-45-203 0 0,1 0 0 0 0,-1 0 0 0 0,1 1 1 0 0,0-1-1 0 0,-1 0 0 0 0,1 0 0 0 0,0 0 0 0 0,0 1 1 0 0,1-1-1 0 0,-1 0 0 0 0,0 0 0 0 0,1 0 0 0 0,-1 1 1 0 0,1-1-1 0 0,0 0 0 0 0,0 0 0 0 0,0 0 0 0 0,0 0 1 0 0,0 0-1 0 0,0 0 0 0 0,0-1 0 0 0,0 1 0 0 0,1 0 1 0 0,-1 0-1 0 0,1-1 0 0 0,0 1 0 0 0,-1-1 0 0 0,1 0 1 0 0,0 1-1 0 0,0-1 0 0 0,0 0 0 0 0,0 0 0 0 0,0 0 1 0 0,0 0-1 0 0,0 0 0 0 0,0-1 0 0 0,0 1 0 0 0,0-1 1 0 0,1 1-22 0 0,3-1 58 0 0,0 0 1 0 0,1-1 0 0 0,-1 0 0 0 0,0 0-1 0 0,1 0 1 0 0,-1 0 0 0 0,0-1 0 0 0,0 0-1 0 0,0-1 1 0 0,0 1 0 0 0,-1-1 0 0 0,1 0 0 0 0,-1-1-1 0 0,1 1 1 0 0,-1-1 0 0 0,2-3-59 0 0,16-10 26 0 0,0-1 0 0 0,-2-1 1 0 0,0-1-1 0 0,-2-1 0 0 0,0-1 0 0 0,-1-1 0 0 0,-1 0 1 0 0,-2-1-1 0 0,0-1 0 0 0,-1 0 0 0 0,-2-1 1 0 0,-1-1-1 0 0,0 0 0 0 0,-3 0 0 0 0,7-29-26 0 0,-15 53-7 0 0,1 0-17 0 0,0 1 0 0 0,0-1 0 0 0,0 0 0 0 0,0 0 0 0 0,-1 0 0 0 0,1 0 1 0 0,-1 0-1 0 0,0 0 0 0 0,0 0 0 0 0,0 0 0 0 0,0 0 0 0 0,0 0 0 0 0,-1 0 0 0 0,1 0 0 0 0,-1 1 0 0 0,0-1 0 0 0,0 0 0 0 0,0 0 0 0 0,0 0 0 0 0,-1 1 0 0 0,1-1 0 0 0,-1 1 0 0 0,1-1 0 0 0,-1 1 0 0 0,0-1 0 0 0,0 1 0 0 0,0 0 0 0 0,0 0 1 0 0,0 0-1 0 0,-1 0 0 0 0,1 1 0 0 0,-1-1 0 0 0,1 0 0 0 0,-2 1 24 0 0,-3 1-36 0 0,-1 1 0 0 0,0 0 0 0 0,1 0 0 0 0,-1 1 0 0 0,0 0 0 0 0,1 0 0 0 0,0 1 1 0 0,-1 0-1 0 0,1 0 0 0 0,1 1 0 0 0,-1 0 0 0 0,0 0 0 0 0,1 1 0 0 0,0 0 0 0 0,0 0 0 0 0,0 0 0 0 0,1 0 0 0 0,-1 1 1 0 0,1 0-1 0 0,1 0 0 0 0,-1 1 0 0 0,1-1 0 0 0,0 1 0 0 0,1 0 0 0 0,-3 7 36 0 0,1-7 0 0 0,-2 0 28 0 0,2 1 0 0 0,-1 0 0 0 0,1 0 0 0 0,0 0 0 0 0,1 1 0 0 0,0-1 0 0 0,0 1 0 0 0,1 0-1 0 0,0 0 1 0 0,0 0 0 0 0,1 1 0 0 0,0-1 0 0 0,1 1 0 0 0,0-1 0 0 0,1 1 0 0 0,0-1 0 0 0,0 1 0 0 0,1-1 0 0 0,0 1-1 0 0,1-1 1 0 0,0 1 0 0 0,0-1 0 0 0,1 0 0 0 0,1 0 0 0 0,-1 0 0 0 0,1 0 0 0 0,1-1 0 0 0,-1 0 0 0 0,4 4-28 0 0,5-4 38 0 0,0 0 1 0 0,1-1-1 0 0,0 0 1 0 0,0-1-1 0 0,0 0 1 0 0,1-1-1 0 0,0-1 1 0 0,0 0-1 0 0,0-1 1 0 0,1-1-1 0 0,-1-1 1 0 0,1 0-1 0 0,-1 0 1 0 0,1-2-1 0 0,-1 0 1 0 0,13-3-39 0 0,29-13-1052 0 0,-42 6-1919 0 0,-5-4-3671 0 0,-8 11-3951 0 0</inkml:trace>
  <inkml:trace contextRef="#ctx0" brushRef="#br0" timeOffset="4980.53">1658 794 12947 0 0,'0'0'2496'0'0,"0"0"-907"0"0,0 0-389 0 0,0 0-5 0 0,0 0 85 0 0,0 0-48 0 0,0 0-190 0 0,0 0-262 0 0,0 0-213 0 0,0 0-143 0 0,0 0-124 0 0,-18 34-101 0 0,-56 106-73 0 0,22-15 40 0 0,51-123-162 0 0,-1 0 0 0 0,1 0 0 0 0,0 0-1 0 0,0 0 1 0 0,0 0 0 0 0,0 0 0 0 0,0 0 0 0 0,1 1 0 0 0,-1-1 0 0 0,1 0 0 0 0,-1 1 0 0 0,1-1 0 0 0,0 0-1 0 0,0 1 1 0 0,0-1 0 0 0,0 1 0 0 0,1-1 0 0 0,-1 0 0 0 0,0 1 0 0 0,1-1 0 0 0,0 0 0 0 0,-1 0 0 0 0,1 1 0 0 0,0-1-1 0 0,0 0 1 0 0,1 0 0 0 0,-1 0 0 0 0,0 0 0 0 0,0 0 0 0 0,1 0 0 0 0,0-1 0 0 0,-1 1 0 0 0,1 0 0 0 0,0-1 0 0 0,0 1-1 0 0,-1-1 1 0 0,1 0 0 0 0,1 1 0 0 0,-1-1 0 0 0,0 0 0 0 0,0 0 0 0 0,1 0-4 0 0,7 0 64 0 0,1-1 0 0 0,-1 0 0 0 0,1 0 1 0 0,-1-1-1 0 0,1 0 0 0 0,-1-1 0 0 0,1 0 0 0 0,-1-1 1 0 0,0 0-1 0 0,0-1 0 0 0,0 0 0 0 0,-1 0 0 0 0,1-1 1 0 0,2-2-65 0 0,36-13-1133 0 0,-62 15-4885 0 0,10 3 678 0 0,2 2-5870 0 0</inkml:trace>
  <inkml:trace contextRef="#ctx0" brushRef="#br0" timeOffset="5232.514">1408 975 8202 0 0,'0'0'4075'0'0,"0"0"-2017"0"0,0 0-791 0 0,0 0-44 0 0,0 0 157 0 0,0 0 38 0 0,0 0-190 0 0,0 0-276 0 0,0 0-248 0 0,0 0-199 0 0,0 0-144 0 0,0 0-86 0 0,36-4-145 0 0,112-11-119 0 0,-43 12-1755 0 0,-88 3-2340 0 0,-3 0-7196 0 0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2:36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91 934 11282 0 0,'0'0'1854'0'0,"0"0"-600"0"0,0 0-291 0 0,0 0 92 0 0,0 0 105 0 0,0 0-29 0 0,0 0-186 0 0,0 0-265 0 0,0 0-230 0 0,0 0-146 0 0,0 0-63 0 0,0 0 78 0 0,4 1 96 0 0,85 52 2567 0 0,-63-44-2731 0 0,0 0 1 0 0,1-2-1 0 0,-1-2 1 0 0,1 0-1 0 0,1-1 1 0 0,-1-2-1 0 0,0-1 1 0 0,1-1-1 0 0,-1-1 1 0 0,6-2-252 0 0,-24 3 28 0 0,1 0 0 0 0,-1-1 0 0 0,0 0 0 0 0,1 0 0 0 0,-1-1 0 0 0,0 0 0 0 0,0-1 0 0 0,0 0 0 0 0,0 0 0 0 0,-1-1-1 0 0,1 0 1 0 0,-1-1 0 0 0,0 0 0 0 0,0 0 0 0 0,-1 0 0 0 0,0-1 0 0 0,0 0 0 0 0,0-1 0 0 0,0 0 0 0 0,-1 0 0 0 0,0 0 0 0 0,-1-1 0 0 0,0 1 0 0 0,0-1 0 0 0,0-1 0 0 0,-1 1 0 0 0,0-1 0 0 0,-1 1 0 0 0,0-1 0 0 0,0 0 0 0 0,-1 0 0 0 0,1-8-28 0 0,-3 7-2 0 0,1 5-8 0 0,-1 0 0 0 0,0-1 0 0 0,0 1 0 0 0,0 0 0 0 0,-1 0 0 0 0,1-1 0 0 0,-1 1 0 0 0,-1 0 0 0 0,1 0 0 0 0,-1 0 0 0 0,1 0-1 0 0,-1 1 1 0 0,-1-1 0 0 0,1 0 0 0 0,-1 1 0 0 0,0-1 0 0 0,0 1 0 0 0,0 0 10 0 0,-7-7-41 0 0,0 2 0 0 0,-1-1 1 0 0,0 2-1 0 0,-1-1 0 0 0,1 1 0 0 0,-2 1 0 0 0,1 0 0 0 0,-1 1 1 0 0,0 1-1 0 0,0 0 0 0 0,0 0 0 0 0,-1 1 0 0 0,0 1 1 0 0,0 0-1 0 0,1 1 0 0 0,-2 1 0 0 0,1 0 0 0 0,-5 1 41 0 0,9-1-17 0 0,1 1 0 0 0,0 0 0 0 0,0 0 0 0 0,-1 1 0 0 0,1 0-1 0 0,0 1 1 0 0,0 0 0 0 0,0 1 0 0 0,0 0 0 0 0,1 0 0 0 0,-1 0 0 0 0,1 1 0 0 0,-1 1-1 0 0,1 0 1 0 0,1 0 0 0 0,-1 0 0 0 0,1 1 0 0 0,0 0 0 0 0,-2 2 17 0 0,1 1 3 0 0,1 1 1 0 0,0 0-1 0 0,1 0 1 0 0,0 0-1 0 0,0 1 0 0 0,1-1 1 0 0,1 1-1 0 0,-1 1 1 0 0,2-1-1 0 0,0 1 1 0 0,0-1-1 0 0,1 1 0 0 0,1 0 1 0 0,-1 7-4 0 0,2-4 28 0 0,-3 21 71 0 0,3 1-1 0 0,1-1 0 0 0,2 0 0 0 0,6 31-98 0 0,4 6 288 0 0,-3 1 0 0 0,-4-1 0 0 0,-2 72-288 0 0,-4-129 29 0 0,-1 1-1 0 0,-1-1 0 0 0,0 0 1 0 0,-1 0-1 0 0,-1 0 0 0 0,0 0 0 0 0,-1 0 1 0 0,-1-1-1 0 0,0 0 0 0 0,-1 0 0 0 0,-1-1 1 0 0,0 0-1 0 0,-1 0 0 0 0,0 0 1 0 0,-9 8-29 0 0,10-14 20 0 0,0 0 0 0 0,-1 0 1 0 0,0 0-1 0 0,0-1 1 0 0,0-1-1 0 0,-1 1 1 0 0,0-1-1 0 0,-1-1 1 0 0,-9 4-21 0 0,18-8-10 0 0,1-1 0 0 0,0 1 1 0 0,0-1-1 0 0,0 1 0 0 0,-1-1 1 0 0,1 0-1 0 0,0 1 0 0 0,0-1 1 0 0,-1 0-1 0 0,1 0 1 0 0,0 0-1 0 0,0 0 0 0 0,-1 0 1 0 0,1 0-1 0 0,0-1 0 0 0,0 1 1 0 0,-1 0-1 0 0,1 0 1 0 0,0-1-1 0 0,0 1 0 0 0,-1-1 1 0 0,1 1-1 0 0,0-1 0 0 0,0 0 1 0 0,0 1-1 0 0,0-1 0 0 0,0 0 1 0 0,0 0-1 0 0,0 0 1 0 0,0 0-1 0 0,0 0 0 0 0,1 0 1 0 0,-1 0-1 0 0,0 0 0 0 0,0 0 1 0 0,1 0-1 0 0,-1 0 0 0 0,1 0 1 0 0,-1-1-1 0 0,1 1 1 0 0,0 0-1 0 0,-1 0 0 0 0,1-1 1 0 0,0 1-1 0 0,0 0 0 0 0,0 0 1 0 0,0-1-1 0 0,0 1 0 0 0,0 0 1 0 0,0 0-1 0 0,0-1 1 0 0,0 1-1 0 0,1 0 0 0 0,-1-1 10 0 0,7-38-3495 0 0,6 8-6987 0 0,-7 20-1956 0 0</inkml:trace>
  <inkml:trace contextRef="#ctx0" brushRef="#br0" timeOffset="968.035">1351 607 6369 0 0,'0'0'2030'0'0,"0"0"-149"0"0,0 0-62 0 0,0 0 48 0 0,0 0-42 0 0,0 0-211 0 0,0 0-326 0 0,0 0-259 0 0,0 0-241 0 0,0 0-181 0 0,0 0-113 0 0,0 0-91 0 0,0 0-56 0 0,-15-12-60 0 0,-51-34-39 0 0,64 45-236 0 0,1 0 0 0 0,-1 0 0 0 0,1 0 0 0 0,0 1 0 0 0,-1-1 0 0 0,1 0 0 0 0,-1 0 0 0 0,0 1 0 0 0,1-1 0 0 0,-1 1 0 0 0,0-1 0 0 0,1 1 0 0 0,-1 0 0 0 0,0 0 1 0 0,1 0-1 0 0,-1 0 0 0 0,0 0 0 0 0,1 0 0 0 0,-1 0 0 0 0,0 1 0 0 0,0-1 0 0 0,1 0 0 0 0,-1 1 0 0 0,1-1 0 0 0,-1 1 0 0 0,0 0 0 0 0,0 0-12 0 0,-6 3 61 0 0,-11 3 41 0 0,-1 1 0 0 0,1 1 0 0 0,1 1 0 0 0,0 1-1 0 0,0 1 1 0 0,1 0 0 0 0,0 1 0 0 0,1 0 0 0 0,-6 9-102 0 0,14-12 14 0 0,0 0 1 0 0,1 1 0 0 0,1 0-1 0 0,0 1 1 0 0,0 0 0 0 0,1-1-1 0 0,1 2 1 0 0,0-1 0 0 0,0 0-1 0 0,1 1 1 0 0,1 0 0 0 0,0 0-1 0 0,1-1 1 0 0,0 1 0 0 0,1 0-1 0 0,1 10-14 0 0,0-18 12 0 0,-1 0 0 0 0,1 0-1 0 0,0 0 1 0 0,1 0 0 0 0,-1 0 0 0 0,1-1-1 0 0,0 1 1 0 0,0 0 0 0 0,0-1 0 0 0,0 0-1 0 0,1 1 1 0 0,0-1 0 0 0,0 0 0 0 0,0 0-1 0 0,0-1 1 0 0,1 1 0 0 0,0-1 0 0 0,-1 1-1 0 0,1-1 1 0 0,1 0 0 0 0,-1-1 0 0 0,0 1-1 0 0,0-1 1 0 0,1 0 0 0 0,0 0 0 0 0,-1 0-1 0 0,5 1-11 0 0,7 2 133 0 0,0-1 0 0 0,0-1-1 0 0,0 0 1 0 0,1-1 0 0 0,-1-1-1 0 0,1 0 1 0 0,13-2-133 0 0,-4-4 134 0 0,0-1 0 0 0,0-1 0 0 0,0-2 0 0 0,-1 0 1 0 0,-1-2-1 0 0,1 0 0 0 0,-2-2 0 0 0,0-1 0 0 0,0 0 0 0 0,-1-2 0 0 0,-1-1 0 0 0,13-13-134 0 0,14-12 141 0 0,-2-3 0 0 0,-2-1 0 0 0,-2-2 0 0 0,-2-2 0 0 0,16-31-141 0 0,-45 66-16 0 0,-2-2 0 0 0,0 1 1 0 0,-1-2-1 0 0,0 1 0 0 0,-1-1 1 0 0,-2 0-1 0 0,0 0 1 0 0,0 0-1 0 0,-2-1 0 0 0,0 0 1 0 0,-1 0-1 0 0,-1 0 0 0 0,-1 1 1 0 0,-1-2 15 0 0,0 8-24 0 0,0 0-1 0 0,-1 0 1 0 0,0 0 0 0 0,-1 1 0 0 0,0-1 0 0 0,-1 1-1 0 0,0-1 1 0 0,-1 1 0 0 0,-1 1 0 0 0,1-1 0 0 0,-2 1 0 0 0,1 0-1 0 0,-1 0 1 0 0,-1 0 0 0 0,0 1 0 0 0,0 1 0 0 0,-1-1 0 0 0,0 1-1 0 0,0 1 1 0 0,-1-1 0 0 0,0 2 0 0 0,-5-3 24 0 0,3 4-11 0 0,0 0 1 0 0,0 0-1 0 0,0 2 1 0 0,-1-1 0 0 0,0 2-1 0 0,1 0 1 0 0,-1 0-1 0 0,0 1 1 0 0,0 1-1 0 0,0 0 1 0 0,0 1-1 0 0,0 0 1 0 0,0 1-1 0 0,0 0 1 0 0,1 1 0 0 0,-1 0-1 0 0,1 1 1 0 0,0 1-1 0 0,0 0 1 0 0,0 1-1 0 0,1 0 1 0 0,0 0-1 0 0,0 2 1 0 0,0-1-1 0 0,1 1 1 0 0,0 1 0 0 0,1-1-1 0 0,0 2 1 0 0,0-1-1 0 0,1 1 1 0 0,-3 5 10 0 0,1-2 5 0 0,0 0 0 0 0,1 1 0 0 0,0 1 0 0 0,1-1 0 0 0,1 1 0 0 0,0 0 1 0 0,1 1-1 0 0,1 0 0 0 0,1 0 0 0 0,0 0 0 0 0,1 0 0 0 0,0 1 0 0 0,1-1 0 0 0,1 1 0 0 0,1 0 1 0 0,1-1-1 0 0,0 1 0 0 0,2 8-5 0 0,2-9 41 0 0,0 1 1 0 0,1-1-1 0 0,1 0 1 0 0,1 0-1 0 0,0-1 0 0 0,1 0 1 0 0,1 0-1 0 0,0-1 1 0 0,1-1-1 0 0,0 1 1 0 0,1-2-1 0 0,1 0 1 0 0,1 1-42 0 0,12 9 187 0 0,1-2 0 0 0,1 0 0 0 0,0-2 0 0 0,2-1 0 0 0,0-1 0 0 0,1-2 0 0 0,0-1 0 0 0,1-1 0 0 0,29 6-187 0 0,42 16 300 0 0,-105-33-1894 0 0,-3-1-2522 0 0,1 0-4801 0 0,2 0-3251 0 0</inkml:trace>
  <inkml:trace contextRef="#ctx0" brushRef="#br0" timeOffset="1371.851">2357 314 12787 0 0,'0'0'1644'0'0,"0"0"-318"0"0,0 0-251 0 0,0 0-23 0 0,0 0 24 0 0,0 0-54 0 0,0 0-92 0 0,0 0-125 0 0,0 0-177 0 0,0 0-167 0 0,0 0-138 0 0,-34 17-111 0 0,-106 56-53 0 0,82-27 56 0 0,53-35-172 0 0,-1 1-20 0 0,1 0-1 0 0,0 1 1 0 0,0 0-1 0 0,1 0 1 0 0,1 0-1 0 0,0 0 1 0 0,1 1-1 0 0,0-1 1 0 0,1 1-1 0 0,1-1 1 0 0,0 1-1 0 0,1-1 0 0 0,0 4-22 0 0,2-8 59 0 0,0 0-1 0 0,0 0 0 0 0,1-1 0 0 0,0 1 0 0 0,0-1 0 0 0,1 0 0 0 0,0 0 0 0 0,1-1 0 0 0,0 0 0 0 0,0 0 1 0 0,0 0-1 0 0,1 0 0 0 0,0-1 0 0 0,0 0 0 0 0,0-1 0 0 0,1 1 0 0 0,0-2 0 0 0,0 1 0 0 0,1-1 1 0 0,-1 0-1 0 0,1-1 0 0 0,0 0 0 0 0,-1 0 0 0 0,1-1 0 0 0,1 0 0 0 0,-1 0 0 0 0,0-1 0 0 0,0-1 0 0 0,1 1 1 0 0,7-2-59 0 0,2 1 206 0 0,-1-1 1 0 0,0-1 0 0 0,0-1 0 0 0,0 0 0 0 0,0-2 0 0 0,0 0 0 0 0,-1 0 0 0 0,0-2 0 0 0,0 0 0 0 0,9-6-207 0 0,-8 3 66 0 0,-1-2-1 0 0,1 0 1 0 0,-2-1-1 0 0,0 0 1 0 0,-1-2-1 0 0,0 1 0 0 0,-1-2 1 0 0,0 0-1 0 0,-2-1 1 0 0,0 0-1 0 0,-1-1 1 0 0,0 0-1 0 0,-2-1 1 0 0,0 0-1 0 0,-1 0 1 0 0,-1-1-1 0 0,-1 0 1 0 0,-1 0-1 0 0,0 0 0 0 0,-2-1 1 0 0,0 0-1 0 0,-1 0 1 0 0,-1 0-1 0 0,-2-1-65 0 0,1 15-35 0 0,-1 0-1 0 0,0-1 1 0 0,-1 1-1 0 0,1 0 1 0 0,-2 0-1 0 0,1 0 1 0 0,-1 1-1 0 0,0-1 0 0 0,0 1 1 0 0,0-1-1 0 0,-1 1 1 0 0,0 0-1 0 0,-1 0 1 0 0,1 1-1 0 0,-1-1 1 0 0,0 1-1 0 0,0 0 1 0 0,-1 0-1 0 0,0 1 1 0 0,0-1-1 0 0,0 1 0 0 0,0 1 1 0 0,0-1-1 0 0,-1 1 1 0 0,0 0-1 0 0,1 1 1 0 0,-1-1-1 0 0,0 1 1 0 0,0 1-1 0 0,0-1 1 0 0,-1 1-1 0 0,1 1 1 0 0,0-1-1 0 0,-3 1 36 0 0,-8 0-256 0 0,0 0 1 0 0,0 1-1 0 0,-1 1 0 0 0,1 0 0 0 0,0 1 1 0 0,1 2-1 0 0,-1 0 0 0 0,1 0 1 0 0,0 2-1 0 0,0 0 0 0 0,1 1 0 0 0,-8 5 256 0 0,-66 43-3022 0 0,52-30-1257 0 0,30-21 2947 0 0,-19 15-10119 0 0</inkml:trace>
  <inkml:trace contextRef="#ctx0" brushRef="#br0" timeOffset="1837.22">2047 645 920 0 0,'0'0'5636'0'0,"0"0"-2257"0"0,0 0-817 0 0,0 0-252 0 0,0 0-333 0 0,0 0-354 0 0,0 0-311 0 0,0 0-239 0 0,0 0-191 0 0,0 0-105 0 0,0 0-134 0 0,0 0-131 0 0,0 0-88 0 0,2-2-42 0 0,85-81 1728 0 0,43 11-1247 0 0,-121 69-831 0 0,-3 0-9 0 0,-1 0-1 0 0,1 1 1 0 0,0 0-1 0 0,0 0 1 0 0,0 1-1 0 0,0-1 1 0 0,1 1-1 0 0,-1 1 1 0 0,0-1-1 0 0,0 1 1 0 0,1 0-1 0 0,-1 1 0 0 0,0-1 1 0 0,0 1-1 0 0,1 0 1 0 0,-1 1-1 0 0,3 1-22 0 0,151 61 632 0 0,-25-29 850 0 0,-68-34-976 0 0,-42-17-2211 0 0,-17 12 761 0 0,-1 1-2564 0 0,-1 3-6512 0 0,-6 0-3102 0 0</inkml:trace>
  <inkml:trace contextRef="#ctx0" brushRef="#br0" timeOffset="2286.347">881 1269 8610 0 0,'0'0'1784'0'0,"0"0"-185"0"0,0 0 124 0 0,0 0 135 0 0,0 0-36 0 0,0 0-222 0 0,0 0-294 0 0,0 0-201 0 0,0 0-125 0 0,0 0-77 0 0,0 0-96 0 0,34 0-72 0 0,108-1-59 0 0,1-13 383 0 0,521-68 408 0 0,-118 6-1718 0 0,-309 26-1382 0 0,-177 31-475 0 0,-24 0-6721 0 0,-29 14-2423 0 0</inkml:trace>
  <inkml:trace contextRef="#ctx0" brushRef="#br0" timeOffset="3083.848">1440 1666 4689 0 0,'0'0'3007'0'0,"0"0"-721"0"0,0 0-233 0 0,0 0-62 0 0,0 0-115 0 0,0 0-217 0 0,0 0-285 0 0,0 0-275 0 0,0 0-238 0 0,0 0-162 0 0,0 0-179 0 0,0 0-127 0 0,0 0-103 0 0,-11-2-81 0 0,-37-4-14 0 0,44 7-164 0 0,-1 0 1 0 0,1 0 0 0 0,0 0-1 0 0,-1 1 1 0 0,1 0-1 0 0,0-1 1 0 0,0 1-1 0 0,0 1 1 0 0,0-1-1 0 0,1 0 1 0 0,-1 1-1 0 0,1 0 1 0 0,-1 0-1 0 0,1 0 1 0 0,0 0-1 0 0,0 1 1 0 0,-1 1-32 0 0,-5 4 59 0 0,-85 103 292 0 0,89-106-346 0 0,1 0 0 0 0,0 1 0 0 0,1-1 0 0 0,0 1 0 0 0,0 0 0 0 0,0 0 1 0 0,1 0-1 0 0,0 0 0 0 0,0 1 0 0 0,1-1 0 0 0,0 1 0 0 0,0-1 0 0 0,1 1 0 0 0,0-1 0 0 0,0 1 0 0 0,1-1 0 0 0,0 1 1 0 0,1 3-6 0 0,2-6 60 0 0,0-1 1 0 0,0 1 0 0 0,1-1 0 0 0,0 0 0 0 0,0 0 0 0 0,0 0 0 0 0,0-1 0 0 0,0 1 0 0 0,1-1 0 0 0,0-1 0 0 0,-1 1 0 0 0,1-1 0 0 0,0 0 0 0 0,0 0 0 0 0,1-1 0 0 0,-1 1 0 0 0,0-1 0 0 0,0-1 0 0 0,1 1 0 0 0,-1-1-1 0 0,0-1 1 0 0,1 1 0 0 0,-1-1 0 0 0,0 0 0 0 0,0 0 0 0 0,0 0 0 0 0,3-2-61 0 0,25-5 200 0 0,0-1 1 0 0,-1-2-1 0 0,0-1 0 0 0,-1-1 0 0 0,-1-2 0 0 0,0-1 1 0 0,-1-2-1 0 0,19-14-200 0 0,-26 19 36 0 0,-1 0 0 0 0,-1-2 0 0 0,0-1 1 0 0,-1 0-1 0 0,0-2 0 0 0,-2 0 0 0 0,0-1 0 0 0,-1-1 1 0 0,-1 0-1 0 0,0-1 0 0 0,-2-1 0 0 0,-1-1 0 0 0,-1 0 0 0 0,0 0 1 0 0,4-17-37 0 0,-13 30-40 0 0,0-1 0 0 0,-1 1 0 0 0,0 0 0 0 0,-1-1 0 0 0,0 1 0 0 0,-1-1 0 0 0,0 1 0 0 0,-1-1 0 0 0,0 1 1 0 0,0-1-1 0 0,-1 1 0 0 0,-1 0 0 0 0,1-1 0 0 0,-2 1 0 0 0,1 1 0 0 0,-2-1 0 0 0,1 0 0 0 0,-1 1 0 0 0,-1 0 1 0 0,1 0-1 0 0,-2 1 0 0 0,1-1 0 0 0,-1 1 0 0 0,0 1 0 0 0,-1-1 0 0 0,0 1 0 0 0,0 1 0 0 0,0-1 0 0 0,-1 1 0 0 0,0 1 1 0 0,0 0-1 0 0,0 0 0 0 0,-1 1 0 0 0,0 0 0 0 0,0 0 0 0 0,0 1 0 0 0,0 0 0 0 0,0 1 0 0 0,-10-1 40 0 0,7 5-10 0 0,0 0 0 0 0,1 0 0 0 0,0 1 0 0 0,-1 1 0 0 0,1 0 0 0 0,1 1 0 0 0,-1 0-1 0 0,1 1 1 0 0,-1 0 0 0 0,2 0 0 0 0,-1 2 0 0 0,1-1 0 0 0,0 1 0 0 0,0 0 0 0 0,1 1 0 0 0,0 1-1 0 0,1-1 1 0 0,0 1 0 0 0,1 0 0 0 0,-1 1 0 0 0,2 0 0 0 0,0 0 0 0 0,0 0 0 0 0,1 1 0 0 0,1 0-1 0 0,0 0 1 0 0,0 0 0 0 0,1 1 0 0 0,1-1 0 0 0,0 1 0 0 0,0 6 10 0 0,1-6 81 0 0,2 0 0 0 0,0 0 0 0 0,0 0 0 0 0,1 0 0 0 0,0 0 1 0 0,1-1-1 0 0,1 1 0 0 0,0-1 0 0 0,1 0 0 0 0,0 0 0 0 0,1 0 0 0 0,0-1 0 0 0,1 0 0 0 0,0 0 0 0 0,0-1 1 0 0,2 1-82 0 0,22 24 387 0 0,1-3 0 0 0,1 0 0 0 0,2-2 0 0 0,1-2 0 0 0,20 12-387 0 0,25 36 169 0 0,-70-92-2720 0 0,2-5-5000 0 0,-8 16-4266 0 0</inkml:trace>
  <inkml:trace contextRef="#ctx0" brushRef="#br0" timeOffset="3574.243">2374 1289 15427 0 0,'0'0'1611'0'0,"0"0"-405"0"0,0 0-201 0 0,0 0 66 0 0,0 0 56 0 0,0 0-81 0 0,0 0-226 0 0,0 0-252 0 0,0 0-72 0 0,0 0-20 0 0,0 0 4 0 0,0 0 13 0 0,1 10-81 0 0,-6 65 208 0 0,-100 206 217 0 0,24-82-719 0 0,73-122-168 0 0,9-75 64 0 0,1 0-1 0 0,0 0 0 0 0,-1 0 1 0 0,1 0-1 0 0,0 0 0 0 0,0-1 1 0 0,0 1-1 0 0,0-1 0 0 0,0 1 1 0 0,0-1-1 0 0,0 0 1 0 0,0 0-1 0 0,1 0 0 0 0,-1 0 1 0 0,1 0-1 0 0,-1-1 0 0 0,0 1 1 0 0,1-1-1 0 0,-1 1 0 0 0,1-1 1 0 0,-1 0-1 0 0,1 0 1 0 0,-1 0-1 0 0,1 0 0 0 0,-1-1 1 0 0,1 1-1 0 0,0-1-13 0 0,-1 1 14 0 0,134-12 741 0 0,27-29 22 0 0,-150 40-732 0 0,0-15-1595 0 0,-12 14 1128 0 0,1-18-2256 0 0,-4 8-5327 0 0,-1 8-3670 0 0</inkml:trace>
  <inkml:trace contextRef="#ctx0" brushRef="#br0" timeOffset="3904.494">2035 1701 15011 0 0,'0'0'1989'0'0,"0"0"-404"0"0,0 0-231 0 0,0 0-55 0 0,0 0-87 0 0,0 0-154 0 0,0 0-206 0 0,0 0-236 0 0,0 0-148 0 0,0 0-92 0 0,0 0-18 0 0,0 0 15 0 0,0 0 20 0 0,7-1 38 0 0,327-57 2330 0 0,-214 52-2502 0 0,-94 6-3518 0 0,0-1-3513 0 0,-24 1-5622 0 0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49:22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81 762 944 0 0,'0'0'1227'0'0,"0"0"139"0"0,0 0 342 0 0,0 0 358 0 0,0 0 129 0 0,0 0-132 0 0,0 0-326 0 0,0 0-403 0 0,0 0-293 0 0,0 0-141 0 0,0 0-80 0 0,0 0-22 0 0,5 14-8 0 0,17 46-56 0 0,-21-59-685 0 0,-1 1-1 0 0,1-1 1 0 0,0 0-1 0 0,0 1 1 0 0,0-1 0 0 0,0 0-1 0 0,0 0 1 0 0,0 0-1 0 0,0 0 1 0 0,0 0 0 0 0,1 0-1 0 0,-1 0 1 0 0,0 0 0 0 0,1 0-1 0 0,-1-1 1 0 0,0 1-1 0 0,1 0 1 0 0,-1-1 0 0 0,1 1-1 0 0,-1-1 1 0 0,1 0 0 0 0,-1 1-1 0 0,1-1 1 0 0,-1 0-1 0 0,1 0 1 0 0,0 0 0 0 0,-1 0-1 0 0,1 0 1 0 0,-1 0 0 0 0,1-1-1 0 0,-1 1 1 0 0,1-1-1 0 0,0 1-48 0 0,8-1 331 0 0,16-2-27 0 0,0-2 1 0 0,-1 0-1 0 0,1-2 1 0 0,-1-1 0 0 0,0 0-1 0 0,-1-2 1 0 0,0-1-1 0 0,-1-1 1 0 0,11-8-305 0 0,-19 14 54 0 0,-1-1 1 0 0,1 0 0 0 0,-1-1 0 0 0,-1-1-1 0 0,0 0 1 0 0,0-1 0 0 0,-1 0 0 0 0,0-1 0 0 0,0 0-1 0 0,-1-1 1 0 0,-1 0 0 0 0,0-1 0 0 0,-1 0-1 0 0,7-14-54 0 0,-14 24 2 0 0,-1 0 0 0 0,0 1-1 0 0,0-1 1 0 0,0 0-1 0 0,0 0 1 0 0,-1 1 0 0 0,1-1-1 0 0,-1 0 1 0 0,1 0-1 0 0,-1 0 1 0 0,0 0 0 0 0,0 0-1 0 0,-1 0 1 0 0,1 0 0 0 0,-1 0-1 0 0,1 0 1 0 0,-1 1-1 0 0,0-1 1 0 0,0 0 0 0 0,0 0-1 0 0,0 1 1 0 0,-1-1-1 0 0,1 1 1 0 0,-1-1 0 0 0,1 1-1 0 0,-1-1 1 0 0,0 1-1 0 0,0 0 1 0 0,0 0 0 0 0,0 0-1 0 0,-1 0 1 0 0,1 0-1 0 0,-1 0-1 0 0,-4-2-37 0 0,0 0-1 0 0,-1 1 0 0 0,1 0 0 0 0,-1 1 0 0 0,1-1 0 0 0,-1 1 0 0 0,0 1 0 0 0,0-1 0 0 0,1 1 0 0 0,-1 1 0 0 0,-8 0 38 0 0,3-1-54 0 0,-1 1 1 0 0,0 1-1 0 0,1 0 0 0 0,-1 1 0 0 0,1 1 0 0 0,0 0 0 0 0,-1 1 1 0 0,-11 5 53 0 0,-1 1-8 0 0,0 1 1 0 0,1 1 0 0 0,0 1-1 0 0,1 1 1 0 0,1 2 0 0 0,0 0 0 0 0,1 2-1 0 0,0 0 1 0 0,2 1 0 0 0,0 1-1 0 0,1 1 1 0 0,2 1 0 0 0,-12 17 7 0 0,24-31 51 0 0,1-1 0 0 0,0 1 0 0 0,0 0 0 0 0,1 0 0 0 0,0 0 0 0 0,0 1-1 0 0,1-1 1 0 0,0 0 0 0 0,0 1 0 0 0,1 0 0 0 0,0-1 0 0 0,1 1 0 0 0,0 0 0 0 0,0 0 0 0 0,1-1 0 0 0,0 1 0 0 0,1 0 0 0 0,-1-1 0 0 0,2 1 0 0 0,-1-1 0 0 0,1 0 0 0 0,1 0 0 0 0,-1 0 0 0 0,1 0-1 0 0,3 3-50 0 0,3 1 135 0 0,1 0 0 0 0,1 0 0 0 0,0-1 0 0 0,0-1 0 0 0,1 0-1 0 0,1-1 1 0 0,0 0 0 0 0,0-1 0 0 0,0-1 0 0 0,1 0 0 0 0,0-1 0 0 0,0-1-1 0 0,1 0 1 0 0,0-1 0 0 0,10 1-135 0 0,31 4 457 0 0,1-3 1 0 0,0-3-1 0 0,44-3-457 0 0,-66 0 85 0 0,20-10 12 0 0,-53 9-211 0 0,6-5-1501 0 0,-16 5-6377 0 0,5 1-4155 0 0</inkml:trace>
  <inkml:trace contextRef="#ctx0" brushRef="#br0" timeOffset="386.994">1058 880 22021 0 0,'0'0'780'0'0,"0"0"-179"0"0,0 0-30 0 0,0 0 109 0 0,0 0 76 0 0,0 0-49 0 0,0 0-117 0 0,0 0-188 0 0,0 0-148 0 0,0 0-91 0 0,0 0-86 0 0,0 0-36 0 0,-24 34-13 0 0,-74 107 0 0 0,66-74 1 0 0,32-55-19 0 0,-2-6-7 0 0,0 0 0 0 0,1 0 0 0 0,-1 0 0 0 0,1 0 0 0 0,1 1 0 0 0,-1-1 0 0 0,1 0 0 0 0,0 1 0 0 0,0-1 0 0 0,1 0 0 0 0,0 1 0 0 0,0-1 0 0 0,0 0 0 0 0,1 0 0 0 0,0 0 0 0 0,0 0 0 0 0,1 0 0 0 0,0 0 0 0 0,0 0 0 0 0,0-1 0 0 0,0 0 0 0 0,1 1 0 0 0,0-1 0 0 0,0-1 0 0 0,1 1 0 0 0,-1-1 0 0 0,1 1 0 0 0,0-1 0 0 0,0 0 0 0 0,0-1 0 0 0,1 0 0 0 0,-1 1 0 0 0,1-2 0 0 0,0 1 0 0 0,1 0-3 0 0,8-1 84 0 0,1-1 0 0 0,-1 0-1 0 0,0-2 1 0 0,1 1-1 0 0,-1-2 1 0 0,0 0 0 0 0,0-1-1 0 0,0 0 1 0 0,0-1 0 0 0,0-1-1 0 0,-1-1 1 0 0,0 0 0 0 0,0 0-1 0 0,7-5-83 0 0,-11 6 30 0 0,-1 0 1 0 0,1 0-1 0 0,-1-1 0 0 0,0 0 0 0 0,0 0 0 0 0,-1-1 0 0 0,0 0 1 0 0,0-1-1 0 0,0 0 0 0 0,-1 0 0 0 0,0 0 0 0 0,-1-1 1 0 0,0 0-1 0 0,0 0 0 0 0,-1-1 0 0 0,0 0 0 0 0,-1 0 1 0 0,0 0-1 0 0,-1 0 0 0 0,0-1 0 0 0,0 1 0 0 0,-1-1 0 0 0,-1 1 1 0 0,1-1-1 0 0,-2 0 0 0 0,0 0 0 0 0,0 0 0 0 0,-1 0 1 0 0,0 1-1 0 0,-2-10-30 0 0,0 14-71 0 0,-1 0-1 0 0,1 1 1 0 0,-1-1 0 0 0,0 1 0 0 0,0 0 0 0 0,0 0 0 0 0,-1 0 0 0 0,0 1 0 0 0,0 0 0 0 0,0 0-1 0 0,0 0 1 0 0,-1 0 0 0 0,1 1 0 0 0,-1 0 0 0 0,0 0 0 0 0,0 1 0 0 0,0-1 0 0 0,0 1 0 0 0,-1 1-1 0 0,1-1 1 0 0,-1 1 0 0 0,1 0 0 0 0,-1 0 0 0 0,1 1 0 0 0,-1 0 0 0 0,-2 1 71 0 0,-107 19-5481 0 0,88-8-333 0 0,8-1-6145 0 0</inkml:trace>
  <inkml:trace contextRef="#ctx0" brushRef="#br0" timeOffset="662.183">861 1115 13219 0 0,'0'0'3326'0'0,"0"0"-980"0"0,0 0-550 0 0,0 0-217 0 0,0 0-164 0 0,0 0-173 0 0,0 0-195 0 0,0 0-178 0 0,0 0-181 0 0,35-8-169 0 0,108-24-110 0 0,-37 24 441 0 0,-90 10-772 0 0,0-1 0 0 0,0 2 0 0 0,0 0 0 0 0,0 1 0 0 0,0 1 0 0 0,-1 0 0 0 0,0 1-1 0 0,0 1 1 0 0,8 5-78 0 0,-17-9 1 0 0,80 24 77 0 0,-84-27-123 0 0,-1 1 0 0 0,1-1 0 0 0,0 0 0 0 0,-1 1-1 0 0,1-1 1 0 0,-1 0 0 0 0,1 0 0 0 0,0 0 0 0 0,-1 0 0 0 0,1 0-1 0 0,-1-1 1 0 0,1 1 0 0 0,0 0 0 0 0,-1-1 0 0 0,1 1 0 0 0,-1-1 0 0 0,1 1-1 0 0,-1-1 1 0 0,0 0 0 0 0,1 0 0 0 0,-1 1 0 0 0,0-1 0 0 0,1 0 0 0 0,-1 0-1 0 0,0 0 1 0 0,0-1 0 0 0,0 1 0 0 0,0 0 0 0 0,0 0 0 0 0,0-1 0 0 0,0 1-1 0 0,0 0 1 0 0,0-1 0 0 0,-1 1 0 0 0,1-1 0 0 0,-1 1 0 0 0,1-1 0 0 0,-1 1-1 0 0,1-1 1 0 0,-1 0 0 0 0,0 1 0 0 0,0-1 0 0 0,0 1 0 0 0,0-1 0 0 0,0 0-1 0 0,0 1 1 0 0,0-1 45 0 0,0-12-1392 0 0,0-1-4521 0 0,0 7-5767 0 0</inkml:trace>
  <inkml:trace contextRef="#ctx0" brushRef="#br0" timeOffset="2195.839">42 338 4017 0 0,'0'0'2390'0'0,"0"0"-218"0"0,0 0 22 0 0,0 0 54 0 0,0 0-54 0 0,0 0-239 0 0,0 0-334 0 0,0 0-341 0 0,0 0-242 0 0,0 0-185 0 0,0 0-118 0 0,0 0-86 0 0,0 0-94 0 0,-4 2-59 0 0,-12 2-48 0 0,12-2-48 0 0,4-2-38 0 0,0 0-14 0 0,0 0-41 0 0,0 0-10 0 0,0 0 0 0 0,0 0-23 0 0,26-8 2869 0 0,177-157-2755 0 0,-76 47-360 0 0,-72 63 10 0 0,-65 106-96 0 0,-4 158 318 0 0,14-199-231 0 0,1-1 0 0 0,0 0 0 0 0,0 1 1 0 0,1-1-1 0 0,1 0 0 0 0,-1 0 0 0 0,1 0 0 0 0,1-1 0 0 0,0 1 0 0 0,2 3-29 0 0,-5-11 11 0 0,-1-1-6 0 0,0 0-8 0 0,0 0 3 0 0,0 0-18 0 0,0 0-12 0 0,0 0-19 0 0,0 0-7 0 0,0 0-37 0 0,0 0-62 0 0,0 0-44 0 0,-19 4-2544 0 0,6 3 328 0 0,5-2-1936 0 0,5-3 900 0 0,-1 2-8933 0 0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34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46 0 0 0,'0'0'435'0'0,"0"0"586"0"0,0 0 189 0 0,-6-2 181 0 0,-11-4-814 0 0,-6-2 4187 0 0,7 3 9168 0 0,77 30-12745 0 0,-22-20-905 0 0,0-2 0 0 0,1-2 0 0 0,0-1-1 0 0,-1-2 1 0 0,1-2 0 0 0,-1-2 0 0 0,13-4-282 0 0,29-3 217 0 0,11-8-21 0 0,-82 18-91 0 0,-17 4-295 0 0,-10 0-726 0 0,-17-1-2205 0 0,11 0-5422 0 0,16 0-2878 0 0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54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59 488 0 0,'0'0'1939'0'0,"0"0"-308"0"0,0 0-33 0 0,0 0 172 0 0,0 0 113 0 0,0 0 16 0 0,0 0-212 0 0,0 0-300 0 0,0 0-279 0 0,0 0-185 0 0,0 0-119 0 0,-5-6 454 0 0,3 6 1737 0 0,-4 227-2166 0 0,1-44-549 0 0,1-120-29 0 0,4-63-208 0 0,0 0 41 0 0,0 0 65 0 0,0 0 51 0 0,0 0 30 0 0,0 0 59 0 0,0 0 16 0 0,0 0 10 0 0,0 0 15 0 0,0 0-6 0 0,1-23 961 0 0,9-17-1245 0 0,1 1 1 0 0,2 0-1 0 0,2 1 0 0 0,2 0 0 0 0,1 1 0 0 0,1 1 0 0 0,3 1 0 0 0,0 1 1 0 0,3 0-1 0 0,21-22-40 0 0,35-20-82 0 0,-65 90-64 0 0,-12-5 178 0 0,0 0 0 0 0,-1 0 1 0 0,-1 1-1 0 0,1-1 0 0 0,-1 1 1 0 0,-1 0-1 0 0,0 0 1 0 0,0 0-1 0 0,-1 0 0 0 0,0-1 1 0 0,-1 1-1 0 0,-1 3-32 0 0,7 80 250 0 0,12-65-155 0 0,0-48-6225 0 0,-13 16 2283 0 0,0 0-7686 0 0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54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274 557 2873 0 0,'0'0'1853'0'0,"0"0"-290"0"0,0 0 144 0 0,0 0 351 0 0,0 0 236 0 0,0 0-63 0 0,0 0-408 0 0,0 0-461 0 0,0 0-325 0 0,0 0-134 0 0,0 0-43 0 0,0 0-46 0 0,0 0-86 0 0,0-2-170 0 0,0 1-537 0 0,0 1 1 0 0,0-1 0 0 0,0 0 0 0 0,0 1 0 0 0,0-1-1 0 0,0 1 1 0 0,-1-1 0 0 0,1 1 0 0 0,0-1 0 0 0,0 1 0 0 0,-1-1-1 0 0,1 0 1 0 0,0 1 0 0 0,0 0 0 0 0,-1-1 0 0 0,1 1 0 0 0,-1-1-1 0 0,1 1 1 0 0,0-1 0 0 0,-1 1 0 0 0,1 0 0 0 0,-1-1 0 0 0,1 1-1 0 0,-1 0 1 0 0,1-1 0 0 0,-1 1 0 0 0,1 0 0 0 0,-1 0 0 0 0,0-1-1 0 0,1 1 1 0 0,-1 0 0 0 0,1 0 0 0 0,-1 0 0 0 0,0 0-1 0 0,1 0 1 0 0,-1 0 0 0 0,1 0 0 0 0,-1 0 0 0 0,1 0 0 0 0,-1 0-1 0 0,0 0 1 0 0,1 0 0 0 0,-1 1 0 0 0,1-1 0 0 0,-1 0 0 0 0,1 0-1 0 0,-1 0 1 0 0,1 1 0 0 0,-1-1 0 0 0,1 0 0 0 0,-1 1 0 0 0,1-1-1 0 0,-1 1 1 0 0,1-1 0 0 0,-1 0 0 0 0,1 1 0 0 0,0-1 0 0 0,-1 1-1 0 0,1-1 1 0 0,0 1 0 0 0,-1-1 0 0 0,1 1 0 0 0,0-1-1 0 0,0 1-21 0 0,-39 28 476 0 0,16-3-412 0 0,1 0 1 0 0,2 1 0 0 0,0 1-1 0 0,2 1 1 0 0,2 0-1 0 0,0 2 1 0 0,2-1-1 0 0,1 2 1 0 0,1 0-1 0 0,-5 28-64 0 0,12-43-13 0 0,1 0-1 0 0,1 0 0 0 0,0 1 1 0 0,2 0-1 0 0,0-1 0 0 0,0 1 0 0 0,3 14 14 0 0,-2-29-6 0 0,1 1-1 0 0,0 0 0 0 0,0 0 1 0 0,0-1-1 0 0,0 1 0 0 0,0 0 1 0 0,1-1-1 0 0,0 1 0 0 0,0-1 0 0 0,0 0 1 0 0,0 0-1 0 0,0 1 0 0 0,0-1 1 0 0,1-1-1 0 0,0 1 0 0 0,-1 0 1 0 0,1-1-1 0 0,0 1 0 0 0,0-1 0 0 0,1 0 1 0 0,-1 0-1 0 0,0 0 0 0 0,1 0 1 0 0,-1-1-1 0 0,1 1 0 0 0,0-1 1 0 0,1 0 6 0 0,105 11 218 0 0,-88-16-91 0 0,0-1 1 0 0,-1-1-1 0 0,1-1 1 0 0,-1-1-1 0 0,-1-1 1 0 0,1 0-1 0 0,-1-2 1 0 0,-1 0-1 0 0,0-1 1 0 0,6-6-128 0 0,-7 9 138 0 0,0-1 0 0 0,-1-1 0 0 0,0-1 0 0 0,-1 0 0 0 0,0-1 0 0 0,-1 0 0 0 0,-1-2 0 0 0,0 0 0 0 0,-1 0 0 0 0,0-1 0 0 0,-1-1 0 0 0,-1 0 0 0 0,-1 0 0 0 0,0-1 1 0 0,-1-1-1 0 0,-1 0 0 0 0,-1 0 0 0 0,-1 0 0 0 0,0-1 0 0 0,-2 0 0 0 0,2-18-138 0 0,-5 30 5 0 0,-1 1 1 0 0,-1-1 0 0 0,0 0-1 0 0,0 0 1 0 0,0 1-1 0 0,-1-1 1 0 0,0 0-1 0 0,0 1 1 0 0,-1 0-1 0 0,0-1 1 0 0,0 1 0 0 0,-1 0-1 0 0,0 1 1 0 0,0-1-1 0 0,-1 1 1 0 0,0 0-1 0 0,0 0 1 0 0,0 0 0 0 0,-1 0-1 0 0,1 1 1 0 0,-2 0-1 0 0,1 0 1 0 0,0 1-1 0 0,-3-1-5 0 0,-1 0-181 0 0,0 0-1 0 0,0 1 0 0 0,-1 1 1 0 0,1 0-1 0 0,-1 0 1 0 0,0 1-1 0 0,0 0 0 0 0,0 1 1 0 0,0 0-1 0 0,0 1 1 0 0,0 0-1 0 0,0 1 0 0 0,0 0 1 0 0,0 1-1 0 0,0 0 1 0 0,0 1-1 0 0,1 0 0 0 0,-1 1 1 0 0,1 0-1 0 0,0 0 0 0 0,0 1 1 0 0,0 0-1 0 0,1 1 1 0 0,0 0-1 0 0,0 1 0 0 0,0 0 1 0 0,1 0-1 0 0,-6 7 182 0 0,-26 22-2792 0 0,15-11-2638 0 0,6-2-6380 0 0</inkml:trace>
  <inkml:trace contextRef="#ctx0" brushRef="#br0" timeOffset="390.957">189 734 10386 0 0,'0'0'2534'0'0,"0"0"-683"0"0,0 0-424 0 0,0 0-131 0 0,0 0-79 0 0,0 0-101 0 0,0 0-196 0 0,0 0-264 0 0,0 0-197 0 0,0 0-102 0 0,0 0-46 0 0,0 0 33 0 0,0 2 95 0 0,0 0-356 0 0,1 0-1 0 0,-1 0 1 0 0,0 0 0 0 0,1-1-1 0 0,0 1 1 0 0,-1 0 0 0 0,1-1-1 0 0,0 1 1 0 0,0-1 0 0 0,0 1-1 0 0,0-1 1 0 0,0 1 0 0 0,0-1-1 0 0,0 1 1 0 0,1-1 0 0 0,-1 0-1 0 0,0 0 1 0 0,1 0 0 0 0,-1 0-1 0 0,1 0 1 0 0,-1 0 0 0 0,1 0-1 0 0,0 0 1 0 0,-1 0 0 0 0,1-1-1 0 0,0 1 1 0 0,-1-1 0 0 0,1 1-1 0 0,0-1 1 0 0,0 0 0 0 0,0 0-1 0 0,-1 0 1 0 0,2 0-83 0 0,67 1 939 0 0,-67-1-897 0 0,186-33 842 0 0,-185 33-879 0 0,-1 0 0 0 0,0 1-1 0 0,1-1 1 0 0,-1 0 0 0 0,1 1 0 0 0,-1 0 0 0 0,1 0-1 0 0,-1 0 1 0 0,0 0 0 0 0,0 0 0 0 0,0 1 0 0 0,1 0-1 0 0,-1-1 1 0 0,-1 1 0 0 0,1 0 0 0 0,0 0 0 0 0,0 1-1 0 0,-1-1 1 0 0,1 0 0 0 0,-1 1 0 0 0,0 0 0 0 0,0 0-1 0 0,0-1 1 0 0,0 1 0 0 0,1 3-5 0 0,-2-3 17 0 0,1-1-1 0 0,0 1 1 0 0,0 0 0 0 0,0 0 0 0 0,0-1-1 0 0,0 1 1 0 0,1-1 0 0 0,-1 0-1 0 0,1 1 1 0 0,0-1 0 0 0,-1 0 0 0 0,1-1-1 0 0,0 1 1 0 0,0 0 0 0 0,0-1-1 0 0,0 0 1 0 0,1 0 0 0 0,-1 0 0 0 0,0 0-1 0 0,0 0 1 0 0,1 0 0 0 0,-1-1-1 0 0,0 0 1 0 0,1 0 0 0 0,-1 0 0 0 0,0 0-1 0 0,1 0 1 0 0,-1-1 0 0 0,0 1-1 0 0,3-2-16 0 0,2-3 275 0 0,-7 4-4228 0 0,0 1-4306 0 0,-1 0 8231 0 0,0 0-11917 0 0</inkml:trace>
  <inkml:trace contextRef="#ctx0" brushRef="#br0" timeOffset="935.459">438 93 12179 0 0,'0'0'2179'0'0,"0"0"-468"0"0,0 0-239 0 0,0 0-68 0 0,0 0-81 0 0,0 0-181 0 0,0 0-259 0 0,0 0-299 0 0,0 0-188 0 0,0 0-52 0 0,0 0-13 0 0,0 0 28 0 0,0 0 29 0 0,-11 12 1205 0 0,-4 6-916 0 0,19-22 463 0 0,17-25-976 0 0,-20 29-147 0 0,-1 0 6 0 0,0 0 7 0 0,0 0-55 0 0,0 0 21 0 0,-2 4-884 0 0,12 9-291 0 0,-2-3-2378 0 0,-2-4-4083 0 0,1-2-4677 0 0</inkml:trace>
  <inkml:trace contextRef="#ctx0" brushRef="#br0" timeOffset="1472.977">795 274 16003 0 0,'0'0'1638'0'0,"0"0"-239"0"0,0 0-76 0 0,0 0-23 0 0,0 0-99 0 0,0 0-241 0 0,0 0-263 0 0,0 0-205 0 0,0 0-114 0 0,0 0-85 0 0,0 0-54 0 0,0 0-22 0 0,0 0-7 0 0,9-9-10 0 0,32-26-28 0 0,24 14 308 0 0,-53 20-381 0 0,2 0 0 0 0,88 1 179 0 0,-99 1-276 0 0,0 0 0 0 0,0 0 0 0 0,0 0 0 0 0,0 0 0 0 0,0 1 0 0 0,-1-1 0 0 0,1 1 0 0 0,0-1 0 0 0,-1 1 0 0 0,1 0 0 0 0,-1 0 0 0 0,1 1 0 0 0,-1-1 0 0 0,0 0 0 0 0,0 1 0 0 0,0-1 1 0 0,0 1-1 0 0,-1 0 0 0 0,1 0-2 0 0,-1 1 12 0 0,-1 1 0 0 0,1-1 1 0 0,-1 1-1 0 0,0-1 0 0 0,0 1 1 0 0,-1-1-1 0 0,1 1 1 0 0,-1-1-1 0 0,0 1 0 0 0,0-1 1 0 0,-1 0-1 0 0,1 1 1 0 0,-1-1-1 0 0,0 0 0 0 0,0 0 1 0 0,0 0-1 0 0,-1 0 0 0 0,1-1 1 0 0,-1 1-1 0 0,0-1 1 0 0,0 1-1 0 0,0-1 0 0 0,-1 0 1 0 0,1 0-13 0 0,-8 10 41 0 0,-82 104 126 0 0,93-117-162 0 0,-1 1 1 0 0,1 0-1 0 0,0-1 1 0 0,-1 1-1 0 0,1 0 1 0 0,0 0-1 0 0,0-1 0 0 0,-1 1 1 0 0,1 0-1 0 0,0 0 1 0 0,0 0-1 0 0,0-1 1 0 0,0 1-1 0 0,0 0 0 0 0,0 0 1 0 0,0-1-1 0 0,1 1 1 0 0,-1 0-1 0 0,0 0 1 0 0,0-1-1 0 0,0 1 0 0 0,1 0 1 0 0,-1 0-1 0 0,0-1 1 0 0,1 1-1 0 0,-1 0 1 0 0,1-1-1 0 0,-1 1 0 0 0,1 0 1 0 0,-1-1-1 0 0,1 1 1 0 0,-1-1-1 0 0,1 1 1 0 0,0-1-1 0 0,-1 1 0 0 0,1-1 1 0 0,0 0-1 0 0,-1 1 1 0 0,1-1-1 0 0,0 0 1 0 0,0 1-1 0 0,-1-1 1 0 0,1 0-1 0 0,0 0 0 0 0,0 0 1 0 0,-1 0-1 0 0,1 0 1 0 0,0 0-1 0 0,0 0-5 0 0,47 3 512 0 0,-40-3-407 0 0,82-11 411 0 0,-7-11-265 0 0,-54 18-250 0 0,-16 4-3503 0 0,-16 3-6776 0 0,-2-2-2382 0 0</inkml:trace>
  <inkml:trace contextRef="#ctx0" brushRef="#br0" timeOffset="3322.942">1354 767 2256 0 0,'0'0'2014'0'0,"0"0"-629"0"0,0 0-189 0 0,0 0 49 0 0,0 0 96 0 0,0 0-37 0 0,0 0-201 0 0,0 0-274 0 0,0 0-275 0 0,0 0-178 0 0,0 0-11 0 0,3 3 109 0 0,3 1 5 0 0,0 1 1 0 0,0-1-1 0 0,0 1 1 0 0,0-2-1 0 0,1 1 1 0 0,-1-1-1 0 0,1 0 1 0 0,0 0-1 0 0,0-1 1 0 0,0 0 0 0 0,0 0-1 0 0,1-1 1 0 0,-1 0-1 0 0,8 0-479 0 0,-6-1 243 0 0,1 0-1 0 0,-1-1 1 0 0,1 0 0 0 0,-1-1-1 0 0,0 0 1 0 0,1 0-1 0 0,-1-1 1 0 0,0-1 0 0 0,-1 1-1 0 0,1-1 1 0 0,0-1-1 0 0,-1 0-242 0 0,2 1 81 0 0,-1-2 0 0 0,0 1 0 0 0,0-1 0 0 0,-1 0 0 0 0,0-1 0 0 0,0 0 0 0 0,0 0 0 0 0,-1-1 0 0 0,0 0 0 0 0,0 0-1 0 0,-1 0 1 0 0,0-1 0 0 0,-1 0 0 0 0,0 0 0 0 0,0-1 0 0 0,-1 0 0 0 0,0 1 0 0 0,-1-1 0 0 0,0-1 0 0 0,0 1-1 0 0,-1 0 1 0 0,-1-1 0 0 0,0 1 0 0 0,0-1-81 0 0,-4 5 4 0 0,-1 1-1 0 0,1-1 0 0 0,-1 1 1 0 0,0 0-1 0 0,0 0 0 0 0,-1 0 1 0 0,0 1-1 0 0,0 0 0 0 0,0-1 1 0 0,0 2-1 0 0,0-1 0 0 0,-1 1 1 0 0,0-1-1 0 0,0 2 0 0 0,0-1 1 0 0,0 1-1 0 0,0-1 0 0 0,0 2 1 0 0,0-1-1 0 0,-1 1 0 0 0,1 0 1 0 0,-1 0-1 0 0,1 1 0 0 0,-7 0-3 0 0,4 0-18 0 0,0 0-1 0 0,0 1 0 0 0,0 0 1 0 0,0 1-1 0 0,0 0 1 0 0,1 0-1 0 0,-1 1 1 0 0,1 0-1 0 0,-1 1 0 0 0,1-1 1 0 0,0 2-1 0 0,0-1 1 0 0,1 1-1 0 0,-1 0 0 0 0,1 1 1 0 0,0 0-1 0 0,1 0 1 0 0,-1 1 18 0 0,-100 129-173 0 0,93-115 168 0 0,2 1-1 0 0,0 0 0 0 0,1 1 1 0 0,2 0-1 0 0,0 1 0 0 0,1 0 1 0 0,1 0-1 0 0,2 1 0 0 0,0 0 0 0 0,2 0 1 0 0,0 19 5 0 0,3-40 19 0 0,0 1 1 0 0,0 0 0 0 0,1-1 0 0 0,0 1-1 0 0,0-1 1 0 0,0 1 0 0 0,0-1-1 0 0,1 0 1 0 0,-1 1 0 0 0,1-1 0 0 0,1 0-1 0 0,-1 0 1 0 0,0 0 0 0 0,1 0-1 0 0,0-1 1 0 0,0 1 0 0 0,0-1-1 0 0,0 1 1 0 0,0-1 0 0 0,1 0 0 0 0,0-1-1 0 0,-1 1 1 0 0,1 0 0 0 0,0-1-1 0 0,0 0 1 0 0,0 0 0 0 0,1 0-1 0 0,-1-1 1 0 0,0 1 0 0 0,2-1-20 0 0,140 16 1228 0 0,-110-19-945 0 0,0-2 0 0 0,0-2 0 0 0,0-1 0 0 0,26-9-283 0 0,34-7 276 0 0,-85 20-222 0 0,-9 4-2947 0 0,-9 7-2843 0 0,6-4-6177 0 0</inkml:trace>
  <inkml:trace contextRef="#ctx0" brushRef="#br0" timeOffset="3867.915">2021 970 14955 0 0,'0'0'1705'0'0,"0"0"-441"0"0,0 0-296 0 0,0 0 51 0 0,0 0 41 0 0,0 0-122 0 0,0 0-206 0 0,0 0-281 0 0,0 0-235 0 0,0 0-115 0 0,0 0-29 0 0,0 0 15 0 0,0 0 26 0 0,-1 11 39 0 0,-2 95 263 0 0,5 15-208 0 0,6-117 983 0 0,0-29 359 0 0,-7 21-1727 0 0,14-40 306 0 0,1 1 0 0 0,3 1-1 0 0,1 1 1 0 0,2 1-1 0 0,2 0 1 0 0,20-23-128 0 0,18 1 37 0 0,-45 88-155 0 0,2 102-136 0 0,12-139-1369 0 0,2-37-2307 0 0,-21 12-5409 0 0,-10 25-1680 0 0</inkml:trace>
  <inkml:trace contextRef="#ctx0" brushRef="#br0" timeOffset="6054.792">1513 208 1200 0 0,'0'0'1842'0'0,"0"0"-23"0"0,0 0 23 0 0,0 0 53 0 0,0 0-29 0 0,0 0-141 0 0,0 0-171 0 0,0 0-168 0 0,0 0-152 0 0,0 0-108 0 0,0 0-107 0 0,0 0-106 0 0,0 0-118 0 0,-2 1-83 0 0,-7 7-69 0 0,7-6-51 0 0,2-2-30 0 0,0 0-78 0 0,0 0-72 0 0,0 0-55 0 0,0 0-50 0 0,0 0-17 0 0,13 6 4107 0 0,93-112-3864 0 0,8-8-337 0 0,-112 112-183 0 0,7-1 97 0 0,-6 16-142 0 0,58 148 72 0 0,4-3 100 0 0,-63-158-924 0 0,20-3-9023 0 0,-18 3-2260 0 0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1:31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18328 328 0 0 0,'0'0'543'0'0,"0"0"354"0"0,0 0 128 0 0,0 0 23 0 0,0 0-63 0 0,0 0-39 0 0,0 0 21 0 0,0 0 104 0 0,0 0 165 0 0,0 0 121 0 0,0 0 41 0 0,0 0-92 0 0,3 9 9350 0 0,-1-7-9455 0 0,53-32 1353 0 0,111-94-1726 0 0,-154 112-758 0 0,3-2 55 0 0,-6 10-24 0 0,-9 26-145 0 0,32 95 124 0 0,5-48 28 0 0,-30-66-1526 0 0,-6-11-8278 0 0,-1 7-2231 0 0</inkml:trace>
  <inkml:trace contextRef="#ctx0" brushRef="#br0" timeOffset="-3602.192">17817 611 10146 0 0,'0'0'1766'0'0,"0"0"-429"0"0,0 0-214 0 0,0 0 40 0 0,0 0 14 0 0,0 0-115 0 0,0 0-207 0 0,0 0-220 0 0,0 0-168 0 0,0 0-110 0 0,0 0-67 0 0,0 0-36 0 0,0 0-48 0 0,-26 27-14 0 0,-81 83-29 0 0,65-47 47 0 0,40-50-158 0 0,-2 0-22 0 0,1 0-1 0 0,1 0 0 0 0,0 1 0 0 0,0-1 1 0 0,2 0-1 0 0,0 1 0 0 0,0-1 0 0 0,1 1 1 0 0,1-1-1 0 0,3 13-29 0 0,-4-21 40 0 0,0 0-1 0 0,1 0 1 0 0,-1 0 0 0 0,1 0 0 0 0,0 0-1 0 0,1 0 1 0 0,-1 0 0 0 0,1-1 0 0 0,0 0-1 0 0,0 1 1 0 0,1-1 0 0 0,-1 0 0 0 0,1 0-1 0 0,0-1 1 0 0,0 1 0 0 0,0-1 0 0 0,1 0-1 0 0,-1 0 1 0 0,1 0 0 0 0,-1-1 0 0 0,1 1-1 0 0,0-1 1 0 0,0 0 0 0 0,0-1 0 0 0,0 1-1 0 0,0-1 1 0 0,1 0 0 0 0,3 0-40 0 0,6-2 187 0 0,0 0-1 0 0,0-2 1 0 0,0 0 0 0 0,0 0 0 0 0,0-1 0 0 0,-1-1-1 0 0,0 0 1 0 0,0-2 0 0 0,0 1 0 0 0,-1-1-1 0 0,0-1 1 0 0,0-1 0 0 0,-1 0 0 0 0,0 0-1 0 0,0-1 1 0 0,-1 0 0 0 0,0-1 0 0 0,-1-1 0 0 0,-1 0-1 0 0,0 0 1 0 0,3-6-187 0 0,-5 9 38 0 0,-2 0 0 0 0,1 0 0 0 0,-1-1 0 0 0,-1 0 0 0 0,0 0 1 0 0,0 0-1 0 0,-1 0 0 0 0,0 0 0 0 0,-1-1 0 0 0,0 1 0 0 0,0-1 0 0 0,-1 0 0 0 0,-1 0 0 0 0,0 1 0 0 0,0-1 0 0 0,-1-2-38 0 0,0 7-27 0 0,0-1-1 0 0,0 1 0 0 0,-1 0 0 0 0,0 0 1 0 0,0 0-1 0 0,0 0 0 0 0,-1 0 0 0 0,0 0 1 0 0,0 1-1 0 0,0-1 0 0 0,-1 1 0 0 0,0 0 1 0 0,0 0-1 0 0,0 0 0 0 0,0 0 0 0 0,-1 1 1 0 0,0 0-1 0 0,0 0 0 0 0,0 0 0 0 0,0 0 1 0 0,-1 1-1 0 0,1 0 0 0 0,-1 0 0 0 0,0 1 1 0 0,0-1-1 0 0,0 1 0 0 0,-4 0 28 0 0,-86-1-1954 0 0,36 22-5365 0 0,42-11-4330 0 0</inkml:trace>
  <inkml:trace contextRef="#ctx0" brushRef="#br0" timeOffset="-3218.347">17712 840 14147 0 0,'0'0'1587'0'0,"0"0"-424"0"0,0 0-163 0 0,0 0 28 0 0,0 0-45 0 0,0 0-179 0 0,0 0-246 0 0,0 0-229 0 0,0 0-169 0 0,0 0-88 0 0,0 0-38 0 0,0 0-18 0 0,21 7 534 0 0,70 1 1664 0 0,-64-9-1915 0 0,-4 1-60 0 0,-16-2-186 0 0,0 1 1 0 0,0 0 0 0 0,-1 1-1 0 0,1 0 1 0 0,0 0-1 0 0,0 0 1 0 0,0 1-1 0 0,0 0 1 0 0,-1 0 0 0 0,1 0-1 0 0,0 1 1 0 0,-1 0-1 0 0,1 1 1 0 0,-1-1 0 0 0,0 1-1 0 0,0 1 1 0 0,0-1-1 0 0,0 1 1 0 0,0 0-1 0 0,-1 0 1 0 0,0 0 0 0 0,1 2-54 0 0,13 16 328 0 0,3-45-3516 0 0,-19-1-7023 0 0,-3 19-1440 0 0</inkml:trace>
  <inkml:trace contextRef="#ctx0" brushRef="#br0" timeOffset="-1846.767">18284 795 7314 0 0,'0'0'1749'0'0,"0"0"-112"0"0,0 0-65 0 0,0 0-73 0 0,0 0-132 0 0,0 0-154 0 0,0 0-166 0 0,0 0-172 0 0,0 0-163 0 0,32-1-158 0 0,95-4-135 0 0,-54-11 745 0 0,-64 8-836 0 0,-4 6-239 0 0,-1-2 1 0 0,0 1-1 0 0,1 0 0 0 0,-2-1 1 0 0,1 1-1 0 0,0-1 0 0 0,-1 0 0 0 0,0-1 1 0 0,1 1-1 0 0,-2-1 0 0 0,1 1 1 0 0,0-1-1 0 0,-1 0 0 0 0,0 0 1 0 0,0 0-1 0 0,-1 0 0 0 0,1 0 1 0 0,-1 0-1 0 0,0 0 0 0 0,-1 0 1 0 0,1-1-1 0 0,-1 1 0 0 0,0 0 1 0 0,0-1-1 0 0,-1 1 0 0 0,1 0 0 0 0,-1 0 1 0 0,0-1-1 0 0,-1 1 0 0 0,1 0 1 0 0,-1 0-1 0 0,0 0 0 0 0,0 0 1 0 0,-1 1-1 0 0,1-1 0 0 0,-1 1 1 0 0,-3-4-90 0 0,1 4-4 0 0,0-1 1 0 0,0 1-1 0 0,0 1 1 0 0,-1-1 0 0 0,0 1-1 0 0,1 0 1 0 0,-1 0-1 0 0,-1 0 1 0 0,1 1 0 0 0,0 0-1 0 0,0 0 1 0 0,-1 1-1 0 0,1 0 1 0 0,-1 0 0 0 0,1 0-1 0 0,-1 1 1 0 0,0 0-1 0 0,1 0 1 0 0,-1 1 0 0 0,1 0-1 0 0,-1 0 1 0 0,1 0-1 0 0,-1 1 1 0 0,1 0 0 0 0,0 0-1 0 0,0 1 1 0 0,0 0-1 0 0,0 0 1 0 0,-3 2 3 0 0,-12 8-30 0 0,0 1 1 0 0,0 2-1 0 0,2 0 0 0 0,0 0 0 0 0,1 2 1 0 0,1 1-1 0 0,-7 8 30 0 0,18-19 1 0 0,-1 1-1 0 0,1 0 1 0 0,0 0-1 0 0,1 1 1 0 0,0-1-1 0 0,1 1 1 0 0,0 0-1 0 0,0 0 1 0 0,1 1-1 0 0,0-1 1 0 0,1 1-1 0 0,0-1 1 0 0,1 1-1 0 0,0 0 1 0 0,1-1-1 0 0,0 1 1 0 0,0 0-1 0 0,2 7 0 0 0,2-7 29 0 0,0 0 0 0 0,1 0 0 0 0,0 0-1 0 0,1-1 1 0 0,0 0 0 0 0,0 0 0 0 0,1-1 0 0 0,1 1 0 0 0,-1-2-1 0 0,2 1 1 0 0,-1-1 0 0 0,1 0 0 0 0,0-1 0 0 0,0 0-1 0 0,1 0 1 0 0,0-1 0 0 0,1 0 0 0 0,-1-1 0 0 0,1 0 0 0 0,0-1-1 0 0,0 0 1 0 0,0-1 0 0 0,8 1-29 0 0,94 0 756 0 0,-109-5-752 0 0,0 0 1 0 0,-1 0-1 0 0,1 0 0 0 0,0 0 0 0 0,-1-1 0 0 0,1 1 1 0 0,-1-1-1 0 0,1 0 0 0 0,-1 0 0 0 0,0-1 0 0 0,0 1 0 0 0,0-1 1 0 0,0 1-1 0 0,0-1 0 0 0,0 0 0 0 0,-1 0 0 0 0,0 0 1 0 0,1 0-1 0 0,-1-1-4 0 0,18-44-2834 0 0,-17 37-1509 0 0,1 3-7018 0 0</inkml:trace>
  <inkml:trace contextRef="#ctx0" brushRef="#br0" timeOffset="-1500.901">18785 928 20172 0 0,'0'0'989'0'0,"0"0"-284"0"0,0 0-106 0 0,0 0-6 0 0,0 0-66 0 0,0 0-124 0 0,0 0-58 0 0,0 0-101 0 0,0 0-52 0 0,0 0-56 0 0,0 0-41 0 0,0 0-63 0 0,-24 26-41 0 0,-73 80-26 0 0,69-55 19 0 0,30-43 12 0 0,-2-5 6 0 0,0 0-1 0 0,0 0 1 0 0,1 0 0 0 0,-1 1 0 0 0,1-1-1 0 0,0 0 1 0 0,0 0 0 0 0,0 0-1 0 0,0 0 1 0 0,1 0 0 0 0,-1-1 0 0 0,1 1-1 0 0,0 0 1 0 0,0-1 0 0 0,0 1 0 0 0,0-1-1 0 0,0 1 1 0 0,0-1 0 0 0,0 0-1 0 0,1 0 1 0 0,-1 0 0 0 0,1 0 0 0 0,0-1-1 0 0,0 1 1 0 0,-1-1 0 0 0,1 0-1 0 0,0 1 1 0 0,0-1 0 0 0,0 0 0 0 0,0-1-1 0 0,1 1 1 0 0,-1 0 0 0 0,0-1-1 0 0,0 0 1 0 0,2 0-2 0 0,5 1 117 0 0,1-1 0 0 0,-1 0 0 0 0,0 0-1 0 0,0-1 1 0 0,1-1 0 0 0,-1 1 0 0 0,0-2 0 0 0,0 1-1 0 0,-1-1 1 0 0,7-3-117 0 0,-8 1 90 0 0,1 1 0 0 0,-1-1 0 0 0,0-1 1 0 0,-1 1-1 0 0,1-1 0 0 0,-1-1 0 0 0,0 1 0 0 0,-1-1 0 0 0,1-1 0 0 0,-1 1 0 0 0,-1-1 0 0 0,1 0 0 0 0,-1 0 0 0 0,-1 0 0 0 0,0-1 0 0 0,0 0 0 0 0,0 0 1 0 0,-1 0-1 0 0,-1 0 0 0 0,1 0 0 0 0,-2-1 0 0 0,1 1 0 0 0,-1-1 0 0 0,-1 1 0 0 0,1-1 0 0 0,-2-8-90 0 0,0 14-7 0 0,1 0 0 0 0,-1 0 1 0 0,0 1-1 0 0,0-1 0 0 0,0 0 0 0 0,0 1 0 0 0,-1-1 0 0 0,0 1 1 0 0,1-1-1 0 0,-1 1 0 0 0,0 0 0 0 0,-1 0 0 0 0,1 0 0 0 0,-1 0 1 0 0,1 0-1 0 0,-1 0 0 0 0,0 1 0 0 0,0-1 0 0 0,0 1 0 0 0,0 0 1 0 0,0 0-1 0 0,-1 0 0 0 0,1 0 0 0 0,-1 0 0 0 0,1 1 1 0 0,-1 0-1 0 0,1 0 0 0 0,-1 0 0 0 0,-3-1 7 0 0,-54-1-2334 0 0,3 17-5795 0 0,43-6-3979 0 0</inkml:trace>
  <inkml:trace contextRef="#ctx0" brushRef="#br0" timeOffset="-1153.592">18625 1061 11122 0 0,'0'0'3773'0'0,"0"0"-1762"0"0,0 0-737 0 0,0 0-70 0 0,0 0-105 0 0,0 0-191 0 0,0 0-216 0 0,0 0-174 0 0,0 0-49 0 0,0 0 2 0 0,0 0-12 0 0,0 0-66 0 0,0 0-66 0 0,12-4-40 0 0,97-21 632 0 0,3 25-270 0 0,-79 25-594 0 0,-30-24-56 0 0,-1 0 0 0 0,0 0 0 0 0,1 0 1 0 0,-1-1-1 0 0,0 1 0 0 0,1 0 0 0 0,-1-1 1 0 0,1 0-1 0 0,-1 0 0 0 0,1 1 0 0 0,-1-1 1 0 0,1-1-1 0 0,-1 1 0 0 0,0 0 0 0 0,1-1 1 0 0,-1 1-1 0 0,1-1 0 0 0,-1 0 0 0 0,0 0 0 0 0,1 1 1 0 0,-1-2-1 0 0,0 1 0 0 0,0 0 0 0 0,0 0 1 0 0,1-2 0 0 0,18-17-2440 0 0,-19 7-5029 0 0,-2 11-623 0 0</inkml:trace>
  <inkml:trace contextRef="#ctx0" brushRef="#br0" timeOffset="-2666.677">17796 302 6033 0 0,'0'0'4305'0'0,"0"0"-2216"0"0,0 0-785 0 0,0 0 119 0 0,0 0 171 0 0,0 0 30 0 0,0 0-198 0 0,0 0-392 0 0,0 0-283 0 0,0 0-168 0 0,0 0-56 0 0,0 0-16 0 0,0 0-49 0 0,-7 4 2342 0 0,-2 4-1319 0 0,-22 28-1405 0 0,31-36-64 0 0,0 0-8 0 0,0 0-10 0 0,0 0 3 0 0,0 0-13 0 0,0 0-3 0 0,0 0 2 0 0,0 0-12 0 0,0 0 2 0 0,0 0-13 0 0,0 0-7 0 0,0 0-9 0 0,0 0-2 0 0,0 0-26 0 0,0 0-26 0 0,0 0-10 0 0,0 0-37 0 0,19 0-2543 0 0,-7 0-4842 0 0,-5 0-4013 0 0</inkml:trace>
  <inkml:trace contextRef="#ctx0" brushRef="#br0" timeOffset="-2350.246">18052 239 12691 0 0,'0'0'2099'0'0,"0"0"-477"0"0,0 0-158 0 0,0 0-61 0 0,0 0-123 0 0,0 0-185 0 0,0 0-239 0 0,0 0-150 0 0,0 0-92 0 0,0 0-79 0 0,0 0-60 0 0,0 0-75 0 0,-10 6-77 0 0,-66 47 700 0 0,76-53-1001 0 0,0 0-4 0 0,0 0-46 0 0,0 0-15 0 0,0 0-13 0 0,26 0 59 0 0,-21-1-85 0 0,11-3 451 0 0,-24 2-184 0 0,-15 17-1117 0 0,20-5-7717 0 0,3-9-2911 0 0</inkml:trace>
  <inkml:trace contextRef="#ctx0" brushRef="#br0" timeOffset="-6900.658">16359 784 3337 0 0,'0'0'2923'0'0,"0"0"-556"0"0,0 0-245 0 0,0 0-130 0 0,0 0-147 0 0,0 0-230 0 0,0 0-252 0 0,0 0-250 0 0,0 0-252 0 0,0 0-176 0 0,0 0-129 0 0,0 0-104 0 0,0 0-74 0 0,-13 4 6294 0 0,300-18-6190 0 0,-109 10-207 0 0,-122 11-199 0 0,-38-7 77 0 0,-28 0-322 0 0,-33-4-1769 0 0,21 2-692 0 0,1 1-4126 0 0,12 1-5209 0 0</inkml:trace>
  <inkml:trace contextRef="#ctx0" brushRef="#br0" timeOffset="-6521.936">16559 530 11522 0 0,'0'0'1920'0'0,"0"0"-444"0"0,0 0-180 0 0,0 0 34 0 0,0 0 55 0 0,0 0-32 0 0,0 0-198 0 0,0 0-307 0 0,0 0-280 0 0,0 0-189 0 0,0 0-79 0 0,0 0 25 0 0,0 6 67 0 0,6 66 1275 0 0,2-30-1156 0 0,-1 0-1 0 0,-2 1 1 0 0,-2 0-1 0 0,-1 0 1 0 0,-3 11-511 0 0,1-49 21 0 0,-13 127 159 0 0,12-134-2174 0 0,0-5-358 0 0,1 3-3047 0 0,2 3-6196 0 0</inkml:trace>
  <inkml:trace contextRef="#ctx0" brushRef="#br0" timeOffset="-4154.367">17055 711 5137 0 0,'0'0'1096'0'0,"0"0"-414"0"0,0 0-51 0 0,0 0 229 0 0,0 0 219 0 0,0 0 122 0 0,0 0-76 0 0,0 0-160 0 0,0 0-233 0 0,0 0-209 0 0,0 0-90 0 0,3 0-16 0 0,-1 1-253 0 0,0 0 0 0 0,0 0 0 0 0,0 0 0 0 0,0 0 0 0 0,-1 1 0 0 0,1-1 0 0 0,0 0 0 0 0,-1 1 0 0 0,1-1 0 0 0,-1 1 0 0 0,1-1 0 0 0,-1 1 0 0 0,0 0 0 0 0,0 0 0 0 0,1 0 0 0 0,-1-1 0 0 0,-1 1 0 0 0,1 0 0 0 0,0 0 0 0 0,0 0 0 0 0,-1 1 0 0 0,1-1 0 0 0,-1 0 0 0 0,0 0 0 0 0,0 0 0 0 0,1 0 0 0 0,-1 0 1 0 0,-1 0-1 0 0,1 1-164 0 0,8 276 2836 0 0,-3-277 48 0 0,1-24-1470 0 0,0-8-1381 0 0,1-1 0 0 0,1 1 0 0 0,1 0 0 0 0,2 1 0 0 0,2 0 0 0 0,0 0 0 0 0,2 2 0 0 0,0 0 0 0 0,2 0 0 0 0,2 2 0 0 0,0 0 0 0 0,1 1-1 0 0,3 0-32 0 0,26-17-9 0 0,-48 40 0 0 0,-1 1-1 0 0,0 0-4 0 0,0 0-10 0 0,0 0-26 0 0,0 0 16 0 0,0 0-9 0 0,0 0 4 0 0,0 0 15 0 0,11 21 132 0 0,20 40 90 0 0,-28-52-199 0 0,0 4-1048 0 0,-2-13-3318 0 0,-1-9-4570 0 0,0 6-2735 0 0</inkml:trace>
  <inkml:trace contextRef="#ctx0" brushRef="#br0" timeOffset="31583.494">10 2622 4905 0 0,'0'0'2910'0'0,"0"0"-646"0"0,0 0-399 0 0,0 0-134 0 0,0 0-55 0 0,0 0-169 0 0,0 0-178 0 0,0 0-224 0 0,0 0-198 0 0,0 0-168 0 0,0 0-111 0 0,-9 3 2921 0 0,100 8-539 0 0,-15-10-2601 0 0,0-3 0 0 0,-1-3 1 0 0,1-4-1 0 0,30-9-409 0 0,-66 11 98 0 0,148-15 160 0 0,-187 22-267 0 0,-1 0 20 0 0,0 0 2 0 0,0 0-33 0 0,0 0 7 0 0,0 0 26 0 0,0 0 8 0 0,0 0-15 0 0,0 0 32 0 0,0 0-35 0 0,0 0-10 0 0,0 0 29 0 0,0 0-9 0 0,-29-11-5014 0 0,27 11 4651 0 0,-15 1-3216 0 0,5 4-2695 0 0,3 0-5153 0 0</inkml:trace>
  <inkml:trace contextRef="#ctx0" brushRef="#br0" timeOffset="32133.94">120 2890 4537 0 0,'0'0'1803'0'0,"0"0"-212"0"0,0 0 93 0 0,0 0 113 0 0,0 0-52 0 0,0 0-254 0 0,0 0-360 0 0,0 0-286 0 0,0 0-180 0 0,0 0-101 0 0,0 0-9 0 0,0 0 21 0 0,0 0 23 0 0,-4 11 5246 0 0,94-10-4498 0 0,0-5-1 0 0,0-3 1 0 0,67-16-1347 0 0,-7-1 557 0 0,-84 16-322 0 0,-41 7-235 0 0,-24 1 18 0 0,-1 0 6 0 0,0 0-5 0 0,0 0-22 0 0,0 0-2 0 0,0 0 12 0 0,0 0 5 0 0,1 0-7 0 0,0 0 0 0 0,19-7-229 0 0,-20 7 167 0 0,0 0-14 0 0,0 0-34 0 0,0 0-31 0 0,0 0-75 0 0,0 0-47 0 0,0 0-76 0 0,0 0-70 0 0,0 0-83 0 0,0 0-210 0 0,-2 0-1235 0 0,2 0-3270 0 0,0 0-6692 0 0</inkml:trace>
  <inkml:trace contextRef="#ctx0" brushRef="#br0" timeOffset="64751.362">1552 2806 0 0 0,'0'0'172'0'0,"0"0"291"0"0,0 0 40 0 0,0 0 51 0 0,0 0 25 0 0,0 0 97 0 0,0-13 70 0 0,0-4-381 0 0,-1-45 2652 0 0,-14 8 8244 0 0,14 53-5727 0 0,-4 8-5546 0 0,-2 85 188 0 0,-2 268 10 0 0,7-343 289 0 0,3-30 801 0 0,0-17-1049 0 0,17-91-78 0 0,14 30-78 0 0,3 2 1 0 0,44-77-72 0 0,-64 138-2 0 0,-5 7 14 0 0,1 0 1 0 0,1 1-1 0 0,1 1 0 0 0,1 0 0 0 0,0 1 0 0 0,2 0 1 0 0,13-12-13 0 0,16 29-42 0 0,-40 3 47 0 0,-1-1-1 0 0,0 1 0 0 0,0 0 1 0 0,1 1-1 0 0,-2-1 0 0 0,1 1 0 0 0,0-1 1 0 0,0 1-1 0 0,-1 0 0 0 0,0 1 1 0 0,1-1-1 0 0,-1 0 0 0 0,0 1 1 0 0,-1 0-1 0 0,1 0 0 0 0,-1 0 0 0 0,2 3-4 0 0,8 10 17 0 0,29 49 41 0 0,-49-36-3033 0 0,-8-14-2645 0 0,7-9-1623 0 0,7-4-3599 0 0</inkml:trace>
  <inkml:trace contextRef="#ctx0" brushRef="#br0" timeOffset="65305.313">1619 2136 3561 0 0,'0'0'1875'0'0,"0"0"-302"0"0,0 0-136 0 0,0 0 116 0 0,0 0 146 0 0,0 0 9 0 0,0 0-140 0 0,0 0-283 0 0,0 0-272 0 0,0 0-185 0 0,0 0-136 0 0,0 0-72 0 0,0 0-12 0 0,0-3-9 0 0,-2-6 2356 0 0,-49 57-1992 0 0,44-44-23 0 0,20-19-521 0 0,46-50-156 0 0,-77 93 78 0 0,18-27-373 0 0,0-1-13 0 0,0 0-2 0 0,0 0-23 0 0,0 0-36 0 0,0 0-58 0 0,13 3-1287 0 0,6 0-2710 0 0,-5-1-4527 0 0,-8 1-2624 0 0</inkml:trace>
  <inkml:trace contextRef="#ctx0" brushRef="#br0" timeOffset="65816.397">2016 2077 3649 0 0,'0'0'2276'0'0,"0"0"-294"0"0,0 0-28 0 0,0 0 60 0 0,0 0 19 0 0,0 0-138 0 0,0 0-285 0 0,0 0-260 0 0,0 0-266 0 0,0 0-193 0 0,0 0-143 0 0,0 0-71 0 0,0 0-92 0 0,-2-1-99 0 0,-36 28 1123 0 0,24-10-1183 0 0,19-20 237 0 0,42-44-476 0 0,-47 46-142 0 0,0 1 30 0 0,0 0 6 0 0,0 0-21 0 0,0 0-9 0 0,0 0 5 0 0,-39 29 507 0 0,39-29-600 0 0,0 0 0 0 0,1 0 1 0 0,-1 0-1 0 0,0 0 0 0 0,1 0 0 0 0,-1 0 1 0 0,0 0-1 0 0,1-1 0 0 0,-1 1 0 0 0,0 0 1 0 0,0 0-1 0 0,1 1 0 0 0,-1-1 0 0 0,0 0 1 0 0,1 0-1 0 0,-1 0 0 0 0,0 0 1 0 0,0 0-1 0 0,1 0 0 0 0,-1 0 0 0 0,0 0 1 0 0,1 0-1 0 0,-1 1 0 0 0,0-1 0 0 0,0 0 1 0 0,1 0-1 0 0,-1 0 0 0 0,0 1 0 0 0,0-1 1 0 0,0 0-1 0 0,1 0 0 0 0,-1 1 1 0 0,0-1-1 0 0,0 0 0 0 0,0 0 0 0 0,0 1 1 0 0,0-1-1 0 0,1 0 0 0 0,-1 0 0 0 0,0 1 1 0 0,0-1-1 0 0,0 0 0 0 0,0 1 0 0 0,0-1 1 0 0,0 0-1 0 0,0 1 0 0 0,0-1 0 0 0,0 0 1 0 0,0 0-1 0 0,0 1 0 0 0,0-1 1 0 0,0 0-1 0 0,0 1 0 0 0,-1-1 0 0 0,1 0 1 0 0,0 1 36 0 0,18 1-7571 0 0,-13 2-4346 0 0</inkml:trace>
  <inkml:trace contextRef="#ctx0" brushRef="#br0" timeOffset="75937.777">1567 1764 0 0 0,'0'0'644'0'0,"0"0"650"0"0,0 0 246 0 0,0 0-57 0 0,0 0-201 0 0,0 0-186 0 0,0 0-123 0 0,0 0-32 0 0,0 0-17 0 0,0 0 29 0 0,0 0 33 0 0,-9-9-14 0 0,-29-26 11 0 0,-13 16 3454 0 0,45 19-4001 0 0,3 0-327 0 0,-1 0 0 0 0,1 0 1 0 0,-1 0-1 0 0,0 1 0 0 0,1 0 0 0 0,-1-1 0 0 0,1 1 1 0 0,-1 0-1 0 0,1 1 0 0 0,0-1 0 0 0,0 1 0 0 0,-1-1 1 0 0,1 1-1 0 0,0 0 0 0 0,0 0 0 0 0,0 0 0 0 0,1 1 1 0 0,-1-1-1 0 0,0 1 0 0 0,1-1 0 0 0,0 1 0 0 0,-1 0 1 0 0,1 0-1 0 0,0 0 0 0 0,-1 3-109 0 0,-21 37 271 0 0,2 1 0 0 0,2 2 0 0 0,2 0 0 0 0,2 1 0 0 0,2 0 0 0 0,2 1 0 0 0,2 1 0 0 0,2 0 0 0 0,3 0 0 0 0,1 23-271 0 0,2-2 155 0 0,4 0 1 0 0,3 0 0 0 0,11 54-156 0 0,-7-46 153 0 0,-3 1 1 0 0,-3 0 0 0 0,-7 61-154 0 0,4-120 115 0 0,-2 0 1 0 0,0-1-1 0 0,-1 1 0 0 0,-1-1 0 0 0,-1 0 1 0 0,-1 0-1 0 0,-3 6-115 0 0,3-7 217 0 0,0 1 0 0 0,1-1 0 0 0,1 1 0 0 0,1 1 0 0 0,1-1 0 0 0,0 0 0 0 0,2 0 0 0 0,0 1 0 0 0,1 0-217 0 0,-1-15 147 0 0,29-8 776 0 0,65-23-281 0 0,87-11-388 0 0,-79 34-836 0 0,-106 6-205 0 0,-6 3 437 0 0,7-6-3483 0 0,3-2-3583 0 0,0 2-4957 0 0</inkml:trace>
  <inkml:trace contextRef="#ctx0" brushRef="#br0" timeOffset="-21439.893">12837 976 2593 0 0,'0'0'2264'0'0,"0"0"-632"0"0,0 0-97 0 0,0 0 159 0 0,0 0 133 0 0,0 0-44 0 0,0 0-205 0 0,0 0-305 0 0,0 0-244 0 0,0 0-185 0 0,0 0-167 0 0,2 0 3256 0 0,171-7 200 0 0,-6-11-3510 0 0,-74 13-487 0 0,-102 0-2215 0 0,0-2-1494 0 0,4 4-3339 0 0,0 0-4749 0 0</inkml:trace>
  <inkml:trace contextRef="#ctx0" brushRef="#br0" timeOffset="-21022.889">13012 740 7698 0 0,'0'0'2544'0'0,"0"0"-763"0"0,0 0-418 0 0,0 0-47 0 0,0 0 71 0 0,0 0-16 0 0,0 0-156 0 0,0 0-306 0 0,0 0-299 0 0,0 0-216 0 0,0 0-131 0 0,0 0-3 0 0,0 0 127 0 0,3 4 125 0 0,2 2-243 0 0,0 0 1 0 0,-1 0-1 0 0,0 1 0 0 0,0-1 0 0 0,0 1 1 0 0,-1 0-1 0 0,1 0 0 0 0,-2 1 1 0 0,1-1-1 0 0,-1 1 0 0 0,0-1 1 0 0,-1 1-1 0 0,1 5-269 0 0,-16 145 1209 0 0,-3 88-933 0 0,17-245-356 0 0,0-1-16 0 0,0 0-5 0 0,0 0-3 0 0,0 0-37 0 0,0 0-78 0 0,0 0-149 0 0,12-11-7727 0 0,-8 7-3400 0 0</inkml:trace>
  <inkml:trace contextRef="#ctx0" brushRef="#br0" timeOffset="-16408.279">13846 527 4169 0 0,'0'0'1995'0'0,"0"0"-361"0"0,0 0-9 0 0,0 0 189 0 0,0 0 138 0 0,0 0-46 0 0,0 0-287 0 0,0 0-390 0 0,0 0-288 0 0,0 0-186 0 0,0 0-94 0 0,0 0-47 0 0,0 0-30 0 0,2-3-56 0 0,5-7-59 0 0,-5 8-48 0 0,-2 2-80 0 0,0 7 2089 0 0,0-7-2333 0 0,2-4 1185 0 0,-2 5-1270 0 0,0-1-4 0 0,0 0 4 0 0,0 0 18 0 0,0 0 9 0 0,0 0-20 0 0,0 0 9 0 0,0 0 2 0 0,0 0-4 0 0,-15 30-128 0 0,14-25 121 0 0,12-22-46 0 0,38-53 81 0 0,-80 114-80 0 0,31-44 25 0 0,0 0 0 0 0,0 0 7 0 0,0 0-10 0 0,0 0 19 0 0,0 0-10 0 0,0 0-22 0 0,0 0-3 0 0,0 0-9 0 0,0 0-6 0 0,0-8-1572 0 0,0 6-2903 0 0,0 1-4153 0 0,0 1-3632 0 0</inkml:trace>
  <inkml:trace contextRef="#ctx0" brushRef="#br0" timeOffset="-14741.697">14536 390 1712 0 0,'0'0'2050'0'0,"0"0"-211"0"0,0 0 104 0 0,0 0 54 0 0,0 0-90 0 0,0 0-231 0 0,0 0-261 0 0,0 0-204 0 0,0 0-167 0 0,0 0-110 0 0,0 0-78 0 0,0 0-67 0 0,0 0-48 0 0,0-6 2949 0 0,-42 42-2795 0 0,-38 26-723 0 0,177-145 588 0 0,-57 42-279 0 0,-110 106 511 0 0,78-71-3006 0 0,4-2-5435 0 0,-8 8-4527 0 0</inkml:trace>
  <inkml:trace contextRef="#ctx0" brushRef="#br0" timeOffset="-18201.703">13664 806 2296 0 0,'0'0'1625'0'0,"0"0"-26"0"0,0 0 172 0 0,0 0 175 0 0,0 0 10 0 0,0 0-185 0 0,0 0-312 0 0,0 0-337 0 0,0 0-261 0 0,0 0-182 0 0,0 0-130 0 0,0 0-68 0 0,7 5 1602 0 0,-12 233 649 0 0,-12-14-2400 0 0,17-223-333 0 0,0-1 12 0 0,0 0 11 0 0,0 0 14 0 0,0 0 28 0 0,0 0 24 0 0,0 0 11 0 0,0 0 58 0 0,0 0 14 0 0,0 0 29 0 0,0 0 8 0 0,0 0-4 0 0,0 0-14 0 0,0 0 8 0 0,0-15 602 0 0,2-17-793 0 0,2 1 0 0 0,2-1 0 0 0,0 1 0 0 0,2 1-1 0 0,1-1 1 0 0,2 1 0 0 0,1 1 0 0 0,1 0 0 0 0,1 1-1 0 0,2 0 1 0 0,12-16-7 0 0,34-37 119 0 0,-61 80-119 0 0,-1 0-1 0 0,1 0 1 0 0,-1 0-1 0 0,1 0 1 0 0,0 0 0 0 0,0 0-1 0 0,0 0 1 0 0,-1 1 0 0 0,1-1-1 0 0,0 0 1 0 0,0 1 0 0 0,0-1-1 0 0,0 0 1 0 0,0 1 0 0 0,0-1-1 0 0,0 1 1 0 0,0 0 0 0 0,0-1-1 0 0,1 1 1 0 0,-1 0 0 0 0,0 0-1 0 0,0-1 1 0 0,0 1-1 0 0,0 0 1 0 0,0 0 0 0 0,1 0-1 0 0,-1 0 1 0 0,0 1 0 0 0,0-1-1 0 0,0 0 1 0 0,0 0 0 0 0,0 1-1 0 0,0-1 1 0 0,1 1 0 0 0,-1-1-1 0 0,0 1 1 0 0,0-1 0 0 0,0 1-1 0 0,-1 0 1 0 0,1-1 0 0 0,0 1-1 0 0,0 0 1 0 0,47 51 328 0 0,-25-9 120 0 0,-23-43-384 0 0,0 0 8 0 0,0 0-20 0 0,0 0-8 0 0,0 0 7 0 0,0 0-10 0 0,0 0-5 0 0,0 0 10 0 0,0 0 0 0 0,0 0-7 0 0,0 0-7 0 0,0 0 11 0 0,0 0-26 0 0,0 0 2 0 0,0 0 13 0 0,0 0-12 0 0,0 0-5 0 0,0 0-3 0 0,0 0 2 0 0,0 0-18 0 0,0 0 15 0 0,0 0-2 0 0,0 0-31 0 0,0 0-36 0 0,0 0-43 0 0,0 0-78 0 0,0 0-122 0 0,-8 0-3307 0 0,5 0-1813 0 0,1 0-6087 0 0</inkml:trace>
  <inkml:trace contextRef="#ctx0" brushRef="#br0" timeOffset="-15776">14464 737 7170 0 0,'0'0'1856'0'0,"0"0"-426"0"0,0 0-146 0 0,0 0 20 0 0,0 0 95 0 0,0 0-49 0 0,0 0-207 0 0,0 0-198 0 0,0 0-229 0 0,0 0-180 0 0,-33 17-99 0 0,-103 55-65 0 0,75-22 132 0 0,51-35-354 0 0,0-3-35 0 0,0 0 1 0 0,1 1-1 0 0,0 1 0 0 0,0 0 0 0 0,2 0 0 0 0,0 0 0 0 0,0 1 0 0 0,2 0 0 0 0,-1 0 0 0 0,2 1 0 0 0,0 0 0 0 0,1-1 0 0 0,1 1 0 0 0,-1 15-115 0 0,3-23 49 0 0,0 1-1 0 0,1-1 0 0 0,0 0 0 0 0,0 0 0 0 0,0 0 1 0 0,1 0-1 0 0,0 0 0 0 0,1 0 0 0 0,0 0 0 0 0,0-1 1 0 0,1 1-1 0 0,0-1 0 0 0,0 0 0 0 0,0 0 0 0 0,1 0 1 0 0,0-1-1 0 0,1 0 0 0 0,-1 0 0 0 0,1 0 1 0 0,0 0-1 0 0,1-1 0 0 0,-1 0 0 0 0,1-1 0 0 0,0 1 1 0 0,0-1-1 0 0,1-1 0 0 0,-1 1 0 0 0,1-1 0 0 0,0-1 1 0 0,0 1-1 0 0,0-1 0 0 0,0 0 0 0 0,0-1 0 0 0,6 0-48 0 0,8-1 174 0 0,0-2 0 0 0,-1 0 0 0 0,1-2-1 0 0,-1 0 1 0 0,0-2 0 0 0,0 0 0 0 0,-1-1 0 0 0,0-1-1 0 0,0-1 1 0 0,0-1 0 0 0,-2 0 0 0 0,1-2-1 0 0,-1 0 1 0 0,-1-1 0 0 0,0-1 0 0 0,-1 0-1 0 0,0-1 1 0 0,-1-1 0 0 0,-1 0 0 0 0,-1-1-1 0 0,0-1 1 0 0,-1 0 0 0 0,-1-1 0 0 0,3-8-174 0 0,-9 17 5 0 0,0 1 0 0 0,-1-1 1 0 0,-1 0-1 0 0,0 1 1 0 0,0-2-1 0 0,0 1 1 0 0,-2 0-1 0 0,1 0 0 0 0,-1-1 1 0 0,-1 1-1 0 0,0 0 1 0 0,0-1-1 0 0,-1 1 0 0 0,0-1 1 0 0,-1 1-1 0 0,0 0 1 0 0,-1 0-1 0 0,0 0 0 0 0,-1 0 1 0 0,0 1-1 0 0,0-1 1 0 0,-1 1-1 0 0,0 0 1 0 0,-1 0-1 0 0,0 0 0 0 0,0 1 1 0 0,-1 0-1 0 0,0 0 1 0 0,0 1-1 0 0,-1 0 0 0 0,1 0 1 0 0,-2 1-1 0 0,1 0 1 0 0,-7-3-6 0 0,3 3-76 0 0,1 1 0 0 0,-1 1 0 0 0,0 0 0 0 0,0 1 0 0 0,-1 0 0 0 0,1 1 0 0 0,-1 0 0 0 0,1 1 0 0 0,-1 1 0 0 0,1 0 1 0 0,-1 0-1 0 0,0 1 0 0 0,1 1 0 0 0,-1 0 0 0 0,1 1 0 0 0,0 0 0 0 0,0 1 0 0 0,-4 1 76 0 0,-91 51-3752 0 0,14 21-7870 0 0,74-57 162 0 0</inkml:trace>
  <inkml:trace contextRef="#ctx0" brushRef="#br0" timeOffset="-15388.723">14188 1079 1424 0 0,'0'0'1918'0'0,"0"0"12"0"0,0 0 110 0 0,0 0 114 0 0,0 0 0 0 0,0 0-127 0 0,0 0-211 0 0,0 0-245 0 0,0 0-229 0 0,0 0-274 0 0,0 0-216 0 0,0 0-201 0 0,-3 0-144 0 0,91-51 2435 0 0,-71 44-2740 0 0,0 0 1 0 0,0 1 0 0 0,0 1-1 0 0,1 0 1 0 0,0 1-1 0 0,0 1 1 0 0,0 1-1 0 0,1 1 1 0 0,11 1-203 0 0,-27 1 26 0 0,1 0 1 0 0,-1 1-1 0 0,1-1 0 0 0,-1 1 1 0 0,0 0-1 0 0,0 0 1 0 0,0 0-1 0 0,0 1 0 0 0,0-1 1 0 0,0 1-1 0 0,-1 0 0 0 0,1-1 1 0 0,-1 1-1 0 0,0 0 1 0 0,0 0-1 0 0,0 1 0 0 0,0-1 1 0 0,0 0-1 0 0,-1 2-26 0 0,18 22 180 0 0,-15-23-150 0 0,0 1 0 0 0,0-1 0 0 0,1 0 0 0 0,0-1 0 0 0,-1 1-1 0 0,1-1 1 0 0,1 0 0 0 0,-1 0 0 0 0,0 0 0 0 0,1-1 0 0 0,-1 0-1 0 0,1 0 1 0 0,0 0 0 0 0,-1-1 0 0 0,1 0 0 0 0,4 1-30 0 0,28 1-504 0 0,-44-10-2975 0 0,5 5-1759 0 0,-1-4-6534 0 0</inkml:trace>
  <inkml:trace contextRef="#ctx0" brushRef="#br0" timeOffset="-11707.323">14858 1075 0 0 0,'0'0'2970'0'0,"0"0"-1491"0"0,0 0-415 0 0,0 0 250 0 0,0 0 375 0 0,0 0 79 0 0,0 0-83 0 0,0 0-151 0 0,0 0-210 0 0,0 0-224 0 0,0 0-173 0 0,23 3-140 0 0,72 10-144 0 0,-40-6 323 0 0,52-5 1662 0 0,-93-6-2512 0 0,-1-1 1 0 0,0 0-1 0 0,-1-1 1 0 0,1-1-1 0 0,-1 0 1 0 0,0 0-1 0 0,-1-1 1 0 0,1-1-1 0 0,-2 0 1 0 0,1 0-1 0 0,-1-1 1 0 0,-1 0-1 0 0,0-1 1 0 0,0 0-1 0 0,-1 0 1 0 0,-1-1-1 0 0,0 0 1 0 0,0-1-1 0 0,-1 1 1 0 0,-1-1-1 0 0,0 0 1 0 0,0-1-1 0 0,-1-3-116 0 0,-2 11 12 0 0,0 0 1 0 0,0 0-1 0 0,-1 0 0 0 0,1 0 0 0 0,-2 0 0 0 0,1-1 1 0 0,-1 1-1 0 0,1 0 0 0 0,-2 0 0 0 0,1-1 1 0 0,-1 1-1 0 0,0 0 0 0 0,0 0 0 0 0,-1 0 0 0 0,0 0 1 0 0,0 0-1 0 0,0 0 0 0 0,-1 0 0 0 0,1 1 0 0 0,-1-1 1 0 0,-1 1-1 0 0,1 0 0 0 0,-1 0 0 0 0,0 0 0 0 0,0 0 1 0 0,0 1-1 0 0,-1 0 0 0 0,0 0 0 0 0,0 0 1 0 0,0 0-1 0 0,0 1 0 0 0,0 0 0 0 0,-1 0 0 0 0,0 0 1 0 0,1 0-1 0 0,-1 1 0 0 0,0 0 0 0 0,0 1 0 0 0,-1-1-12 0 0,-9 3-22 0 0,0 0 0 0 0,0 2 0 0 0,1 0 1 0 0,-1 0-1 0 0,1 2 0 0 0,0 0 0 0 0,0 0 0 0 0,0 2 0 0 0,1 0 0 0 0,0 0 0 0 0,1 1 0 0 0,-1 1 0 0 0,1 0 0 0 0,1 1 0 0 0,0 0 0 0 0,-10 12 22 0 0,-9 3 11 0 0,20-17 12 0 0,1 1-1 0 0,0 0 1 0 0,0 1 0 0 0,1 0-1 0 0,0 0 1 0 0,1 1-1 0 0,0 0 1 0 0,1 1 0 0 0,0 0-1 0 0,1 0 1 0 0,0 0-1 0 0,1 1 1 0 0,0 0 0 0 0,1 0-1 0 0,1 0 1 0 0,0 0-1 0 0,1 0 1 0 0,0 1 0 0 0,1 0-23 0 0,0-4 77 0 0,1 1 1 0 0,0-1-1 0 0,1 1 1 0 0,0-1-1 0 0,1 0 1 0 0,0 1-1 0 0,0-1 0 0 0,1 0 1 0 0,1 0-1 0 0,-1 0 1 0 0,2-1-1 0 0,-1 1 1 0 0,1-1-1 0 0,1 0 1 0 0,0 0-1 0 0,0-1 1 0 0,1 0-1 0 0,-1 0 1 0 0,2 0-1 0 0,-1-1 1 0 0,1 0-1 0 0,1-1-77 0 0,9 6 136 0 0,1-1 0 0 0,1 0 0 0 0,0-2 1 0 0,0-1-1 0 0,1 0 0 0 0,0-1 0 0 0,0-2 0 0 0,0 0 0 0 0,1-1 0 0 0,0-1 0 0 0,0-1 0 0 0,0-1 1 0 0,0-1-1 0 0,0-1 0 0 0,8-2-136 0 0,-18 2 23 0 0,-1-1 0 0 0,1 0 1 0 0,-1-1-1 0 0,0 0 0 0 0,1-1 1 0 0,-2 0-1 0 0,1-1 0 0 0,0 0 0 0 0,-1-1 1 0 0,0 0-1 0 0,0 0-23 0 0,4-25-1228 0 0,-11 20-2041 0 0,0 1-3746 0 0,-1 7-5045 0 0</inkml:trace>
  <inkml:trace contextRef="#ctx0" brushRef="#br0" timeOffset="-11359.828">15768 910 13523 0 0,'0'0'1911'0'0,"0"0"-864"0"0,0 0-298 0 0,0 0 66 0 0,0 0 92 0 0,0 0 19 0 0,0 0-77 0 0,0 0-121 0 0,0 0-121 0 0,0 0-100 0 0,-35 31-111 0 0,-105 100-100 0 0,70-43 65 0 0,64-78-325 0 0,1 1-1 0 0,1 0 0 0 0,0 0 0 0 0,0 0 0 0 0,1 0 0 0 0,0 1 0 0 0,1-1 0 0 0,1 1 0 0 0,0-1 1 0 0,0 1-1 0 0,1 1-35 0 0,0-8 18 0 0,1 0 1 0 0,-1 0 0 0 0,1 0-1 0 0,0 0 1 0 0,0-1 0 0 0,1 1-1 0 0,0 0 1 0 0,-1-1-1 0 0,1 1 1 0 0,1-1 0 0 0,-1 1-1 0 0,1-1 1 0 0,0 0 0 0 0,0 0-1 0 0,0 0 1 0 0,0-1 0 0 0,1 1-1 0 0,-1-1 1 0 0,1 1-1 0 0,0-1 1 0 0,0 0 0 0 0,0-1-1 0 0,0 1 1 0 0,1-1 0 0 0,-1 0-1 0 0,1 0 1 0 0,1 0-19 0 0,11 2 135 0 0,1-1 1 0 0,-1-1-1 0 0,1 0 1 0 0,0-2-1 0 0,0 0 1 0 0,0-1-1 0 0,-1-1 1 0 0,1 0-1 0 0,-1-1 1 0 0,1-1-1 0 0,-1-1 1 0 0,0-1-1 0 0,0 0 1 0 0,-1-1-1 0 0,0-1 1 0 0,0 0-1 0 0,12-10-135 0 0,-19 14 49 0 0,0 0 1 0 0,0-1-1 0 0,-1 0 0 0 0,1-1 1 0 0,-1 1-1 0 0,-1-2 0 0 0,1 1 1 0 0,-1-1-1 0 0,0 0 1 0 0,-1-1-1 0 0,0 0 0 0 0,0 0 1 0 0,0 0-1 0 0,-1 0 0 0 0,-1-1 1 0 0,1 0-1 0 0,-1 0 0 0 0,-1 0 1 0 0,0-1-1 0 0,0 1 0 0 0,0-1 1 0 0,-2 0-1 0 0,1 0 0 0 0,-1 1 1 0 0,-1-1-1 0 0,1-2-49 0 0,-4 7-54 0 0,0 0-1 0 0,0 0 1 0 0,-1 1 0 0 0,0-1-1 0 0,1 1 1 0 0,-1-1 0 0 0,-1 1-1 0 0,1 1 1 0 0,-1-1 0 0 0,1 1-1 0 0,-1-1 1 0 0,0 1 0 0 0,0 1-1 0 0,-1-1 1 0 0,1 1 0 0 0,0 0-1 0 0,-1 0 1 0 0,1 0 0 0 0,-1 1-1 0 0,0 0 1 0 0,0 0-1 0 0,1 0 1 0 0,-1 1 0 0 0,0 0-1 0 0,0 0 1 0 0,0 0 0 0 0,1 1-1 0 0,-1 0 1 0 0,-4 1 54 0 0,6-2-62 0 0,-74 15-2446 0 0,29 7-6062 0 0,31-11-3387 0 0</inkml:trace>
  <inkml:trace contextRef="#ctx0" brushRef="#br0" timeOffset="-11036.888">15514 1223 5945 0 0,'0'0'4675'0'0,"0"0"-2146"0"0,0 0-910 0 0,0 0-74 0 0,0 0 3 0 0,0 0-129 0 0,0 0-255 0 0,0 0-315 0 0,0 0-273 0 0,0 0-143 0 0,0 0-13 0 0,0 0 19 0 0,0 0-7 0 0,13-5-1 0 0,43-15-51 0 0,57 15 1227 0 0,180 5 93 0 0,-293-26-6226 0 0,4 8-1891 0 0,-1 11-1829 0 0</inkml:trace>
  <inkml:trace contextRef="#ctx0" brushRef="#br0" timeOffset="-9934.998">15852 1005 0 0 0,'0'0'794'0'0,"0"0"130"0"0,0 0 15 0 0,0 0-61 0 0,0 0-131 0 0,0 0-135 0 0,0 0-102 0 0,0 0-38 0 0,0 0 17 0 0,0 0 73 0 0,0 0 119 0 0,0 0 137 0 0,0 0 134 0 0,2 9 2148 0 0,-2-8 807 0 0,0 0 3530 0 0,-35-34-6427 0 0,29 30-940 0 0,1-1 1 0 0,-1 1-1 0 0,0 0 0 0 0,0 0 0 0 0,-1 1 1 0 0,1 0-1 0 0,-1 0 0 0 0,1 0 0 0 0,-1 1 1 0 0,1 0-1 0 0,-1 0 0 0 0,0 1 0 0 0,1 0 1 0 0,-1 0-1 0 0,0 0 0 0 0,-5 2-70 0 0,-42 23-29 0 0,66-26-5374 0 0,-3-1 425 0 0,-2-2-6399 0 0</inkml:trace>
  <inkml:trace contextRef="#ctx0" brushRef="#br0" timeOffset="-8552.554">14947 368 3777 0 0,'0'0'1794'0'0,"0"0"-207"0"0,0 0 10 0 0,0 0 85 0 0,0 0 12 0 0,0 0-99 0 0,0 0-208 0 0,0 0-234 0 0,0 0-167 0 0,0 0-131 0 0,0 0-66 0 0,1 9 552 0 0,0-7 2287 0 0,54-76-1218 0 0,-50 67-2354 0 0,35-45 225 0 0,2 1 0 0 0,2 2 0 0 0,25-20-281 0 0,16-7 255 0 0,-85 75-234 0 0,0 1-5 0 0,0 0 12 0 0,3 162 693 0 0,-1-154-696 0 0,1 0 0 0 0,0 1 0 0 0,1-1 0 0 0,0 0 0 0 0,0-1 0 0 0,1 1 0 0 0,0-1 0 0 0,0 0 0 0 0,1 0 0 0 0,0 0 0 0 0,0-1 0 0 0,0 0-1 0 0,7 4-24 0 0,-6-1 233 0 0,-2-5-828 0 0,-3-6-5923 0 0,0 0-1751 0 0,1 1-4353 0 0</inkml:trace>
  <inkml:trace contextRef="#ctx0" brushRef="#br0" timeOffset="-77988.642">4980 644 12331 0 0,'0'0'2320'0'0,"0"0"-1057"0"0,0 0-499 0 0,0 0 11 0 0,0 0 153 0 0,0 0 56 0 0,0 0-79 0 0,0 0-164 0 0,0 0-151 0 0,0 0-116 0 0,0 0-59 0 0,13 5-25 0 0,103 27 1133 0 0,136-17 1004 0 0,-206-15-2318 0 0,131-7 442 0 0,-78-4-50 0 0,-85 7-559 0 0,-24 4-6021 0 0,2 0 671 0 0,5 0-6229 0 0</inkml:trace>
  <inkml:trace contextRef="#ctx0" brushRef="#br0" timeOffset="-77305.992">5022 950 11490 0 0,'0'0'1606'0'0,"0"0"-463"0"0,0 0-97 0 0,0 0 142 0 0,0 0 59 0 0,0 0-146 0 0,0 0-236 0 0,0 0-153 0 0,0 0-80 0 0,0 0-13 0 0,0 0-33 0 0,0 0-81 0 0,4 4-57 0 0,33 39 2616 0 0,-34-40-2930 0 0,0 0 0 0 0,1-1-1 0 0,-1 0 1 0 0,1 0-1 0 0,-1 0 1 0 0,1 0 0 0 0,0 0-1 0 0,0-1 1 0 0,0 1 0 0 0,0-1-1 0 0,0 0 1 0 0,0-1 0 0 0,0 1-1 0 0,0-1 1 0 0,0 1-1 0 0,1-1 1 0 0,-1 0 0 0 0,0-1-1 0 0,0 1 1 0 0,0-1-134 0 0,3 1 128 0 0,343 7 1331 0 0,-146-7-934 0 0,-204 0-530 0 0,4-29-4856 0 0,-1 22 959 0 0,-2 3-5740 0 0</inkml:trace>
  <inkml:trace contextRef="#ctx0" brushRef="#br0" timeOffset="-59206.833">6423 744 0 0 0,'0'0'2059'0'0,"0"0"-133"0"0,0 0-122 0 0,0 0-135 0 0,0 0-64 0 0,0 0-30 0 0,0 0-62 0 0,0 0-78 0 0,0 0-99 0 0,0 0-89 0 0,0 0-47 0 0,2-7-89 0 0,4-20-89 0 0,-4 20-125 0 0,-2 7-127 0 0,0 0-117 0 0,0 0-88 0 0,0 0-70 0 0,0 0-85 0 0,0 0-42 0 0,0 0-82 0 0,3 12 307 0 0,18 168 531 0 0,15 114-849 0 0,-36-253 190 0 0,4-74 1363 0 0,-1 0-1797 0 0,1 0-1 0 0,1 1 1 0 0,2-1-1 0 0,1 1 1 0 0,2 1-1 0 0,12-27-30 0 0,-14 34 3 0 0,1 0 9 0 0,1-1-1 0 0,1 1 1 0 0,1 1 0 0 0,1 0 0 0 0,1 1 0 0 0,1 0 0 0 0,0 1-1 0 0,10-8-11 0 0,-23 26 4 0 0,-1 1-1 0 0,0 0 0 0 0,0 0 0 0 0,1-1 0 0 0,-1 1 0 0 0,1 0 0 0 0,0 0 0 0 0,0 1 0 0 0,0-1 0 0 0,0 0 1 0 0,0 1-1 0 0,0-1 0 0 0,0 1 0 0 0,0-1 0 0 0,0 1 0 0 0,1 0 0 0 0,-1 0 0 0 0,1 0 0 0 0,-1 0 0 0 0,1 1 1 0 0,-1-1-1 0 0,1 1 0 0 0,-1-1 0 0 0,1 1 0 0 0,-1 0 0 0 0,1 0 0 0 0,0 0 0 0 0,-1 0 0 0 0,1 1 0 0 0,-1-1 1 0 0,1 1-1 0 0,-1-1 0 0 0,1 1 0 0 0,-1 0 0 0 0,1 0 0 0 0,-1 0 0 0 0,0 0 0 0 0,1 0 0 0 0,-1 1 0 0 0,0-1 1 0 0,0 1-1 0 0,0 0 0 0 0,0 0-3 0 0,34 112 297 0 0,-6-15-78 0 0,-13-73-1519 0 0,-17-48-2373 0 0,-4 3 371 0 0,1 2-4876 0 0,3 9-3314 0 0</inkml:trace>
  <inkml:trace contextRef="#ctx0" brushRef="#br0" timeOffset="-58724.589">6598 298 4489 0 0,'0'0'1992'0'0,"0"0"-117"0"0,0 0-7 0 0,0 0-76 0 0,0 0-98 0 0,0 0-215 0 0,0 0-274 0 0,0 0-157 0 0,0 0-167 0 0,0 0-112 0 0,0 0-53 0 0,0 0-37 0 0,0 0-61 0 0,-9 2-44 0 0,-28 7-64 0 0,35-8-414 0 0,0 0 0 0 0,0 0 0 0 0,0 0 0 0 0,0 0 1 0 0,0 0-1 0 0,1 1 0 0 0,-1-1 0 0 0,1 1 0 0 0,-1-1 0 0 0,1 1 1 0 0,-1 0-1 0 0,1 0 0 0 0,0-1 0 0 0,0 1 0 0 0,0 0 0 0 0,0 0 1 0 0,0 0-1 0 0,0 0 0 0 0,1 0 0 0 0,-1 0 0 0 0,1 0 0 0 0,-1 1 0 0 0,1-1 1 0 0,0 1-97 0 0,-5 13 475 0 0,-6 9 197 0 0,28-36 162 0 0,65-76-13 0 0,-110 105-1434 0 0,27-18 57 0 0,1 0-211 0 0,0 0-237 0 0,0 0-193 0 0,22-3-8703 0 0,-16 2-377 0 0</inkml:trace>
  <inkml:trace contextRef="#ctx0" brushRef="#br0" timeOffset="-58308.795">6878 287 7634 0 0,'0'0'2351'0'0,"0"0"-820"0"0,0 0-228 0 0,0 0 153 0 0,0 0 175 0 0,0 0-91 0 0,0 0-318 0 0,0 0-320 0 0,0 0-204 0 0,0 0-76 0 0,0 0-63 0 0,0 0-78 0 0,0 0-92 0 0,-5 2-31 0 0,2-2-260 0 0,0 1 0 0 0,0-1-1 0 0,0 1 1 0 0,0 0 0 0 0,0 0 0 0 0,1 1 0 0 0,-1-1 0 0 0,0 0 0 0 0,1 1-1 0 0,-1 0 1 0 0,1-1 0 0 0,-1 1 0 0 0,1 0 0 0 0,0 1 0 0 0,-1-1 0 0 0,1 0 0 0 0,1 0-1 0 0,-1 1 1 0 0,0-1 0 0 0,0 1 0 0 0,0 2-98 0 0,-14 31 1266 0 0,16-35-1222 0 0,0-1-19 0 0,0 0-14 0 0,0 0 2 0 0,5-1 67 0 0,0 0 0 0 0,1 0-1 0 0,-1 0 1 0 0,0-1 0 0 0,0 0 0 0 0,0 0 0 0 0,0 0-1 0 0,0 0 1 0 0,0-1 0 0 0,-1 0 0 0 0,1 0 0 0 0,-1 0 0 0 0,0-1-1 0 0,2-1-79 0 0,16-11 174 0 0,-21 15-146 0 0,-1 1-12 0 0,0 0 13 0 0,0 0 5 0 0,0 0-21 0 0,-19 23-29 0 0,16-20-3526 0 0,1-4-3789 0 0,2-2-4017 0 0</inkml:trace>
  <inkml:trace contextRef="#ctx0" brushRef="#br0" timeOffset="-54536.521">7423 365 3465 0 0,'0'0'1857'0'0,"0"0"49"0"0,0 0 203 0 0,0 0 159 0 0,0 0-39 0 0,0 0-260 0 0,0 0-334 0 0,0 0-334 0 0,0 0-216 0 0,0 0-127 0 0,0 0-91 0 0,0 0-73 0 0,0 0-63 0 0,13 10 2485 0 0,143-187-1399 0 0,-57 56-1574 0 0,-93 122-299 0 0,-3 13 80 0 0,51 97 235 0 0,49 46-1716 0 0,-75-144-4827 0 0,-23-11 1813 0 0,-1-1-7345 0 0</inkml:trace>
  <inkml:trace contextRef="#ctx0" brushRef="#br0" timeOffset="-52786.747">8831 836 0 0 0,'0'0'2255'0'0,"0"0"-214"0"0,0 0-145 0 0,0 0-133 0 0,0 0-88 0 0,0 0-35 0 0,0 0-37 0 0,0 0-105 0 0,0 0-176 0 0,0 0-177 0 0,0 0-134 0 0,0 0-97 0 0,0 0-31 0 0,2 11 8098 0 0,-2-11-8927 0 0,0 0 6 0 0,0 0-6 0 0,0 0 0 0 0,0 0 26 0 0,0 0-41 0 0,0 0-9 0 0,0 0 1 0 0,0 0-4 0 0,0 0 1 0 0,0 0-2 0 0,12 1 566 0 0,87 7-550 0 0,-66-10-42 0 0,141-20 30 0 0,-115 11-3 0 0,-58 11-22 0 0,-34-22-9588 0 0,25 12 96 0 0,2 5-1249 0 0</inkml:trace>
  <inkml:trace contextRef="#ctx0" brushRef="#br0" timeOffset="-52417.679">8923 589 12947 0 0,'0'0'1473'0'0,"0"0"-407"0"0,0 0-197 0 0,0 0 49 0 0,0 0 90 0 0,0 0 94 0 0,0 0-15 0 0,0 0-80 0 0,0 0-115 0 0,0 0-177 0 0,0 0-117 0 0,0 0-60 0 0,0 0-21 0 0,9 25-22 0 0,42 120 333 0 0,-46-133-699 0 0,-1 1 0 0 0,0 0 0 0 0,0 0 1 0 0,-1 1-1 0 0,-1-1 0 0 0,0 1 0 0 0,-1-1 0 0 0,-1 1 0 0 0,0-1 0 0 0,-1 1 0 0 0,0 0 0 0 0,-1-1 0 0 0,0 0 0 0 0,-3 6-129 0 0,-6 89-691 0 0,24-94-1304 0 0,18-24-5394 0 0,-24 6 2666 0 0,-3 0-5905 0 0</inkml:trace>
  <inkml:trace contextRef="#ctx0" brushRef="#br0" timeOffset="-55698.861">7178 968 8834 0 0,'0'0'1420'0'0,"0"0"-276"0"0,0 0-179 0 0,0 0 90 0 0,0 0 145 0 0,0 0-12 0 0,0 0-204 0 0,0 0-292 0 0,0 0-245 0 0,0 0-140 0 0,0 0 17 0 0,4 2 72 0 0,148 33 3694 0 0,-147-35-4029 0 0,9 1 96 0 0,0-1 1 0 0,0-1-1 0 0,1 0 1 0 0,-1 0-1 0 0,-1-2 1 0 0,1 0-1 0 0,0 0 1 0 0,6-4-158 0 0,-4 2 63 0 0,-1-1 0 0 0,0 0 1 0 0,0-1-1 0 0,-1-1 1 0 0,0 0-1 0 0,0-1 1 0 0,-1 0-1 0 0,0-2 1 0 0,0 1-1 0 0,-2-1 1 0 0,1-1-1 0 0,-1 0 0 0 0,-1 0 1 0 0,0-2-1 0 0,-1 1 1 0 0,0-1-1 0 0,-1 0 1 0 0,-1 0-1 0 0,4-11-63 0 0,-10 21 0 0 0,1 0 0 0 0,-1 1 1 0 0,-1-1-1 0 0,1 0 0 0 0,-1 0 0 0 0,1 0 0 0 0,-1 0 1 0 0,0 0-1 0 0,0 1 0 0 0,-1-1 0 0 0,1 0 0 0 0,-1 0 0 0 0,0 0 1 0 0,0 1-1 0 0,0-1 0 0 0,0 0 0 0 0,-1 1 0 0 0,1-1 0 0 0,-1 1 1 0 0,0-1-1 0 0,0 1 0 0 0,-1 0 0 0 0,1 0 0 0 0,0 0 1 0 0,-1 0-1 0 0,0 1 0 0 0,0-1 0 0 0,0 0 0 0 0,0 1 0 0 0,0 0 1 0 0,0 0-1 0 0,-1 0 0 0 0,1 0 0 0 0,-1 1 0 0 0,1-1 0 0 0,-1 1 1 0 0,1 0-1 0 0,-4-1 0 0 0,-8 0-31 0 0,0 0 0 0 0,-1 2 1 0 0,1-1-1 0 0,-1 2 0 0 0,1 0 0 0 0,-1 1 1 0 0,1 0-1 0 0,0 2 0 0 0,0-1 1 0 0,0 2-1 0 0,0 0 0 0 0,1 1 0 0 0,0 0 1 0 0,0 1-1 0 0,0 1 0 0 0,1 0 0 0 0,1 1 1 0 0,-1 0-1 0 0,1 1 0 0 0,1 0 1 0 0,-1 1-1 0 0,2 0 0 0 0,0 1 0 0 0,0 0 1 0 0,-3 7 30 0 0,2-6 17 0 0,1 0 0 0 0,0 1 0 0 0,1 0 1 0 0,0 0-1 0 0,1 1 0 0 0,1 1 0 0 0,1-1 1 0 0,0 1-1 0 0,0 0 0 0 0,2 0 0 0 0,0 1 1 0 0,1-1-1 0 0,1 1 0 0 0,0 0 1 0 0,1-1-1 0 0,1 1 0 0 0,1 11-17 0 0,5-17 97 0 0,-1 0 1 0 0,2 0-1 0 0,-1 0 1 0 0,1-1-1 0 0,1 0 1 0 0,0 0-1 0 0,1-1 0 0 0,-1 0 1 0 0,2 0-1 0 0,-1-1 1 0 0,1 0-1 0 0,0-1 0 0 0,1 0 1 0 0,0-1-1 0 0,0 0 1 0 0,0-1-1 0 0,1 0 1 0 0,0 0-1 0 0,0-1 0 0 0,0-1 1 0 0,4 0-98 0 0,15 6 195 0 0,1-2 0 0 0,0-2 1 0 0,0-1-1 0 0,0-1 0 0 0,0-2 0 0 0,1-1 1 0 0,16-3-196 0 0,17-21 28 0 0,-71 1-4841 0 0,5 22 4333 0 0,-6-1-1704 0 0,2 1-4664 0 0,0 1-5003 0 0</inkml:trace>
  <inkml:trace contextRef="#ctx0" brushRef="#br0" timeOffset="-55167.783">7937 1167 15379 0 0,'0'0'1354'0'0,"0"0"-537"0"0,0 0-206 0 0,0 0 152 0 0,0 0 180 0 0,0 0 64 0 0,0 0-143 0 0,0 0-252 0 0,0 0-158 0 0,0 0-100 0 0,0 0-50 0 0,0 0-33 0 0,0 0-12 0 0,-4 29-30 0 0,-9 89-35 0 0,9 36 926 0 0,7-132-501 0 0,6-36 1029 0 0,15-52-1413 0 0,3 2-1 0 0,2 1 1 0 0,28-42-235 0 0,11 10 127 0 0,-67 95-127 0 0,0 0 0 0 0,0 0 0 0 0,1 0-1 0 0,-1 0 1 0 0,0 0 0 0 0,0 0 0 0 0,0 0 0 0 0,0 1 0 0 0,0-1 0 0 0,0 0 0 0 0,0 1 0 0 0,0-1 0 0 0,0 0 0 0 0,0 1-1 0 0,0-1 1 0 0,0 1 0 0 0,0 0 0 0 0,-1-1 0 0 0,1 1 0 0 0,0 0 0 0 0,0-1 0 0 0,-1 1 0 0 0,1 0 0 0 0,0 0 0 0 0,-1 0 0 0 0,1 0-1 0 0,0 0 1 0 0,-1 0 0 0 0,0 0 0 0 0,1 0 0 0 0,-1 0 0 0 0,1 0 0 0 0,-1 0 0 0 0,0 0 0 0 0,0 0 0 0 0,0 0 0 0 0,1 0 0 0 0,-1 0-1 0 0,0 0 1 0 0,0 0 0 0 0,-1 0 0 0 0,1 1 0 0 0,1 2 1 0 0,9 35 10 0 0,15 25 73 0 0,-24-63-125 0 0,0 0-1 0 0,-1 0 1 0 0,1-1 0 0 0,0 1 0 0 0,0 0-1 0 0,0 0 1 0 0,0 0 0 0 0,-1-1 0 0 0,1 1 0 0 0,0 0-1 0 0,0-1 1 0 0,0 1 0 0 0,0-1 0 0 0,1 0-1 0 0,-1 1 1 0 0,0-1 0 0 0,0 0 0 0 0,0 1 0 0 0,0-1-1 0 0,0 0 1 0 0,0 0 0 0 0,1 0 0 0 0,-1 0-1 0 0,0 0 1 0 0,0 0 0 0 0,0 0 0 0 0,0-1 0 0 0,0 1-1 0 0,0 0 1 0 0,1-1 0 0 0,-1 1 0 0 0,0 0 0 0 0,0-1-1 0 0,0 1 1 0 0,0-1 0 0 0,0 0 0 0 0,0 1-1 0 0,-1-1 1 0 0,1 0 0 0 0,0 0 0 0 0,0 1 0 0 0,0-1-1 0 0,-1 0 1 0 0,1 0 0 0 0,0 0 0 0 0,-1 0-1 0 0,1 0 1 0 0,-1 0 0 0 0,1 0 0 0 0,0-1 41 0 0,11-29-3329 0 0,-7 2-3585 0 0,-5 18-3714 0 0</inkml:trace>
  <inkml:trace contextRef="#ctx0" brushRef="#br0" timeOffset="-50887.477">9581 777 12027 0 0,'0'0'1835'0'0,"0"0"-576"0"0,0 0-406 0 0,0 0 31 0 0,0 0 151 0 0,0 0 44 0 0,0 0-132 0 0,0 0-255 0 0,0 0-264 0 0,0 0-150 0 0,0 0-88 0 0,-1 10-15 0 0,-13 200 863 0 0,24-73-724 0 0,-6-119-286 0 0,34 92 90 0 0,-37-109-58 0 0,-1-1 0 0 0,1 0 0 0 0,0 0 1 0 0,0 0-1 0 0,-1 0 0 0 0,1 0 0 0 0,0 0 1 0 0,-1 0-1 0 0,1 0 0 0 0,0 0 0 0 0,0-1 1 0 0,-1 1-1 0 0,1 0 0 0 0,0 0 0 0 0,-1-1 0 0 0,1 1 1 0 0,0 0-1 0 0,-1-1 0 0 0,1 1 0 0 0,-1 0 1 0 0,1-1-1 0 0,-1 1 0 0 0,1-1 0 0 0,-1 1 1 0 0,1-1-1 0 0,-1 0 0 0 0,1 1 0 0 0,-1-1 1 0 0,1 1-1 0 0,-1-1 0 0 0,0 0 0 0 0,1 1 1 0 0,-1-1-1 0 0,0 0 0 0 0,0 1 0 0 0,0-1 1 0 0,1 0-1 0 0,-1 1 0 0 0,0-1 0 0 0,0 0 1 0 0,0 0-1 0 0,0 1 0 0 0,0-1 0 0 0,0 0 1 0 0,0 1-1 0 0,-1-1 0 0 0,1 0 0 0 0,0 0 0 0 0,0 1 1 0 0,0-1-1 0 0,-1 0 0 0 0,1 1 0 0 0,0-1 1 0 0,-1 0-1 0 0,1 1 0 0 0,-1-1 0 0 0,1 1 1 0 0,-1-1-1 0 0,1 1 0 0 0,-1-1 0 0 0,1 1 1 0 0,-1-1-61 0 0,1-3-197 0 0,0-25 276 0 0,2 0 1 0 0,0 1 0 0 0,2-1 0 0 0,1 0-1 0 0,2 1 1 0 0,0 0 0 0 0,2 0 0 0 0,1 1-1 0 0,1 1 1 0 0,13-23-80 0 0,-15 35 2 0 0,-4 4 4 0 0,0 0-1 0 0,1 0 1 0 0,0 0-1 0 0,1 1 1 0 0,0 0-1 0 0,0 0 1 0 0,1 1-1 0 0,0 0 0 0 0,1 0 1 0 0,-1 1-1 0 0,1 0 1 0 0,1 1-1 0 0,0 0 1 0 0,-1 0-1 0 0,2 1 1 0 0,9-4-6 0 0,-16 9-4 0 0,-1 0 1 0 0,0 0 0 0 0,0 0 0 0 0,0 1 0 0 0,0-1 0 0 0,0 1-1 0 0,0-1 1 0 0,0 1 0 0 0,0 0 0 0 0,0 0 0 0 0,0 1 0 0 0,0-1 0 0 0,-1 0-1 0 0,1 1 1 0 0,0 0 0 0 0,-1 0 0 0 0,1 0 0 0 0,-1 0 0 0 0,0 0-1 0 0,0 0 1 0 0,1 0 0 0 0,-2 1 0 0 0,1-1 0 0 0,0 1 0 0 0,0 0-1 0 0,-1-1 1 0 0,1 1 0 0 0,-1 2 3 0 0,30 85 9 0 0,-26-47-80 0 0,-5-42 27 0 0,0-1-51 0 0,0 0-37 0 0,0 0-77 0 0,0 0-109 0 0,0 0-163 0 0,0 0-186 0 0,-3-6-3712 0 0,0 1-2564 0 0,0 1-4298 0 0</inkml:trace>
  <inkml:trace contextRef="#ctx0" brushRef="#br0" timeOffset="-49995.864">9697 379 8594 0 0,'0'0'1692'0'0,"0"0"-286"0"0,0 0-113 0 0,0 0 62 0 0,0 0 72 0 0,0 0-80 0 0,0 0-252 0 0,0 0-252 0 0,0 0-196 0 0,0 0-142 0 0,0 0-59 0 0,0 0-18 0 0,0 0 5 0 0,9 11 2785 0 0,-9-11-2906 0 0,0 0-25 0 0,0 0-27 0 0,-26 37 1016 0 0,22-30-1104 0 0,4-6-144 0 0,0-1 7 0 0,0 0-10 0 0,0 0-7 0 0,0 0-2 0 0,6-11 915 0 0,-7 17-450 0 0,9-20-305 0 0,18-18-77 0 0,-28 31-846 0 0,2 1 275 0 0,0 9-2686 0 0,0 10-3645 0 0,0-14-4741 0 0</inkml:trace>
  <inkml:trace contextRef="#ctx0" brushRef="#br0" timeOffset="-32915.155">10669 424 6025 0 0,'0'0'1626'0'0,"0"0"-98"0"0,0 0 135 0 0,0 0 279 0 0,0 0 16 0 0,0 0-206 0 0,0 0-299 0 0,0 0-277 0 0,0 0-168 0 0,0 0-105 0 0,0 0-75 0 0,0 0-78 0 0,0 0-68 0 0,1-4 1588 0 0,-28 22-1592 0 0,27-18-658 0 0,0 0 25 0 0,0 0-6 0 0,0 0-17 0 0,0 0 4 0 0,0 0-12 0 0,0 0 10 0 0,0 0 15 0 0,0 0 6 0 0,0 0-3 0 0,0 0 2 0 0,0 0 14 0 0,0 0 1 0 0,0 0 1 0 0,0 0-11 0 0,0 0-6 0 0,0 0-3 0 0,0 0-20 0 0,13-14 144 0 0,38-59 143 0 0,-107 128 1260 0 0,63-64-1447 0 0,7-8 54 0 0,-11 14-3432 0 0,-2 2-3515 0 0,-1 1-5498 0 0</inkml:trace>
  <inkml:trace contextRef="#ctx0" brushRef="#br0" timeOffset="-34079.381">10567 818 0 0 0,'0'0'424'0'0,"0"0"531"0"0,0 0 224 0 0,0 0 100 0 0,0 0 4 0 0,0 0-27 0 0,0 0-100 0 0,0 0-160 0 0,0 0-137 0 0,0 0-53 0 0,-5-5-14 0 0,4 3-759 0 0,-1 0 238 0 0,-1-1-1 0 0,1 1 1 0 0,0 0-1 0 0,-1 0 1 0 0,0 0-1 0 0,1 0 1 0 0,-1 0-1 0 0,0 1 1 0 0,0-1-1 0 0,0 1 1 0 0,0 0-1 0 0,0 0 1 0 0,0 0-1 0 0,0 0 1 0 0,-1 1-1 0 0,1-1 1 0 0,0 1-1 0 0,-3-1-270 0 0,-6 1 1117 0 0,8 0-914 0 0,0-1 0 0 0,0 1-1 0 0,0 0 1 0 0,0 0 0 0 0,0 0 0 0 0,1 1-1 0 0,-1-1 1 0 0,0 1 0 0 0,0 0 0 0 0,0 0-1 0 0,0 0 1 0 0,1 1 0 0 0,-1-1 0 0 0,0 1-1 0 0,1 0 1 0 0,0 0 0 0 0,-1 0 0 0 0,1 1-1 0 0,0-1 1 0 0,0 1 0 0 0,-1 1-203 0 0,-8 10 136 0 0,0 2 0 0 0,1-1 0 0 0,0 1 0 0 0,1 1 0 0 0,1 0 0 0 0,1 0 0 0 0,1 1 0 0 0,0 0 0 0 0,1 1 0 0 0,1-1 0 0 0,1 1 0 0 0,0 0 0 0 0,2 0 0 0 0,0 0 0 0 0,1 0 0 0 0,1 0 0 0 0,2 16-136 0 0,-1-25 40 0 0,1 0-1 0 0,0 0 1 0 0,1-1-1 0 0,0 1 0 0 0,0-1 1 0 0,1 0-1 0 0,0 0 0 0 0,1 0 1 0 0,0 0-1 0 0,1-1 1 0 0,-1 0-1 0 0,2 0 0 0 0,-1 0 1 0 0,1-1-1 0 0,0 0 0 0 0,1 0 1 0 0,-1-1-1 0 0,1 0 1 0 0,2 1-40 0 0,3-1 84 0 0,0-1 0 0 0,1 0 1 0 0,-1 0-1 0 0,1-2 0 0 0,0 0 1 0 0,0 0-1 0 0,1-1 0 0 0,-1-1 1 0 0,0-1-1 0 0,1 0 0 0 0,-1 0 1 0 0,0-1-1 0 0,0-1 0 0 0,0-1 1 0 0,0 0-1 0 0,6-2-84 0 0,15-7 276 0 0,-1-1 0 0 0,0-1 0 0 0,-1-2 0 0 0,0-1 0 0 0,24-18-276 0 0,-41 25 119 0 0,0-1-1 0 0,-1-1 0 0 0,0 0 1 0 0,-1-1-1 0 0,-1 0 0 0 0,0-1 1 0 0,0-1-1 0 0,8-13-118 0 0,-17 22 30 0 0,-1 0 0 0 0,1 0 0 0 0,-1 0 0 0 0,0 0 0 0 0,-1 0 0 0 0,0-1 0 0 0,0 1-1 0 0,0-1 1 0 0,0 0 0 0 0,-1 1 0 0 0,-1-1 0 0 0,1 0 0 0 0,-1 0 0 0 0,0 0 0 0 0,0 0 0 0 0,-1 1 0 0 0,0-1 0 0 0,0 0 0 0 0,-1 0 0 0 0,0 1 0 0 0,0-1 0 0 0,0 1 0 0 0,-1 0 0 0 0,0-1-1 0 0,-3-4-29 0 0,-7-3-125 0 0,1 0-1 0 0,-1 1 1 0 0,-1 1-1 0 0,-1 0 1 0 0,1 1-1 0 0,-2 1 1 0 0,1 0-1 0 0,-1 1 1 0 0,-1 1-1 0 0,0 0 0 0 0,0 2 1 0 0,0 0-1 0 0,-1 0 1 0 0,0 2-1 0 0,0 0 1 0 0,0 1-1 0 0,-1 1 1 0 0,1 0-1 0 0,0 2 0 0 0,-1 0 1 0 0,-14 3 125 0 0,-88 22-3550 0 0,47 12-5276 0 0,54-26-2396 0 0</inkml:trace>
  <inkml:trace contextRef="#ctx0" brushRef="#br0" timeOffset="-33614.234">10275 1167 4089 0 0,'0'0'2338'0'0,"0"0"-481"0"0,0 0-134 0 0,0 0 9 0 0,0 0-71 0 0,0 0-227 0 0,0 0-249 0 0,0 0-87 0 0,0 0-39 0 0,0 0-31 0 0,0 0-74 0 0,0 0-186 0 0,0 0-140 0 0,22-8-68 0 0,74-29-17 0 0,68-40 1763 0 0,-66 34-1507 0 0,-93 42-775 0 0,-1 0 0 0 0,1 1 0 0 0,-1-1 0 0 0,1 1 0 0 0,-1 0 0 0 0,1 0 0 0 0,0 1 0 0 0,-1-1 0 0 0,1 1 0 0 0,-1 0 0 0 0,1 0 0 0 0,-1 1 0 0 0,0-1 0 0 0,0 1 0 0 0,1 0 0 0 0,-1 0 0 0 0,0 0 0 0 0,-1 1 0 0 0,1-1 0 0 0,0 1 0 0 0,-1 0 0 0 0,1 0 1 0 0,-1 0-1 0 0,2 3-24 0 0,34 21 285 0 0,-24-20-129 0 0,2-2 1 0 0,-1 0-1 0 0,1-1 0 0 0,0 0 0 0 0,0-2 0 0 0,0 0 0 0 0,0-1 0 0 0,0 0 0 0 0,17-2-156 0 0,-30 1 40 0 0,-4-1-74 0 0,0 1 1 0 0,-1-1 0 0 0,1 1-1 0 0,0 0 1 0 0,0-1-1 0 0,0 1 1 0 0,0-1 0 0 0,0 1-1 0 0,0-1 1 0 0,0 1 0 0 0,0-1-1 0 0,0 1 1 0 0,0-1 0 0 0,0 1-1 0 0,0-1 1 0 0,0 1-1 0 0,0 0 1 0 0,0-1 0 0 0,1 1-1 0 0,-1-1 1 0 0,0 1 0 0 0,0-1-1 0 0,1 1 1 0 0,-1 0-1 0 0,0-1 1 0 0,0 1 0 0 0,1 0-1 0 0,-1-1 1 0 0,0 1 0 0 0,1 0-1 0 0,-1-1 1 0 0,0 1 0 0 0,1 0-1 0 0,-1 0 1 0 0,1-1-1 0 0,-1 1 1 0 0,0 0 0 0 0,1 0-1 0 0,-1 0 1 0 0,1 0 0 0 0,-1 0-1 0 0,1-1 1 0 0,-1 1-1 0 0,1 0 1 0 0,-1 0 0 0 0,1 0-1 0 0,-1 0 34 0 0,-23-14-3496 0 0,6 4-4463 0 0,9 5-3693 0 0</inkml:trace>
  <inkml:trace contextRef="#ctx0" brushRef="#br0" timeOffset="-29225.004">11322 1031 0 0 0,'0'0'946'0'0,"0"0"192"0"0,0 0 25 0 0,0 0-46 0 0,0 0-35 0 0,0 0-4 0 0,0 0 50 0 0,0 0 62 0 0,0 0 41 0 0,0 0-15 0 0,4 7 5974 0 0,66 11-5005 0 0,-55-15-1934 0 0,1-1 0 0 0,-1 0 0 0 0,1-2 1 0 0,0 1-1 0 0,0-2 0 0 0,-1 0 0 0 0,1-1 0 0 0,0-1 0 0 0,-1 0 0 0 0,0-1 0 0 0,0-1 0 0 0,0 0 0 0 0,14-8-251 0 0,-18 9 104 0 0,1-1 0 0 0,-1 0 0 0 0,0-1 1 0 0,-1 0-1 0 0,1-1 0 0 0,-1 0 0 0 0,-1-1 0 0 0,1 0 1 0 0,-1 0-1 0 0,-1-1 0 0 0,0 0 0 0 0,0 0 0 0 0,0-1 1 0 0,-1 0-1 0 0,3-7-104 0 0,4-27 709 0 0,-14 43-682 0 0,0 1 20 0 0,-29-30 337 0 0,26 24-376 0 0,0 0-1 0 0,0-1 1 0 0,0 1 0 0 0,-1 1 0 0 0,0-1 0 0 0,0 0 0 0 0,0 1 0 0 0,0 0 0 0 0,-1 0 0 0 0,0 0 0 0 0,0 1-1 0 0,-1-1 1 0 0,1 1 0 0 0,-1 1 0 0 0,0-1 0 0 0,0 1 0 0 0,0 0 0 0 0,0 0 0 0 0,-1 1 0 0 0,1-1-1 0 0,-1 1 1 0 0,1 1 0 0 0,-1 0 0 0 0,0 0 0 0 0,0 0-8 0 0,-114 12-88 0 0,110-6 97 0 0,1 0 1 0 0,-1 0-1 0 0,1 2 0 0 0,0-1 0 0 0,1 1 1 0 0,-1 1-1 0 0,1-1 0 0 0,1 1 0 0 0,0 1 1 0 0,0 0-1 0 0,0 0 0 0 0,1 1 0 0 0,1-1 1 0 0,0 2-1 0 0,0-1 0 0 0,1 1 0 0 0,-2 3-9 0 0,-2 15 79 0 0,1-1 0 0 0,1 1 0 0 0,1 1 0 0 0,1-1 0 0 0,1 17-79 0 0,2-29 48 0 0,-1 121 232 0 0,4-132-264 0 0,0 0 0 0 0,1-1 0 0 0,-1 1-1 0 0,1-1 1 0 0,0 1 0 0 0,1-1 0 0 0,-1 0 0 0 0,1 0 0 0 0,0 0-1 0 0,1 0 1 0 0,-1 0 0 0 0,1-1 0 0 0,0 1 0 0 0,0-1-1 0 0,0 0 1 0 0,0 0 0 0 0,1-1 0 0 0,-1 1 0 0 0,1-1-1 0 0,0 0 1 0 0,0-1 0 0 0,1 1 0 0 0,-1-1 0 0 0,0 0-1 0 0,1 0 1 0 0,0 0-16 0 0,150 17 820 0 0,-45-41-244 0 0,-111 19-1002 0 0,-2 2-8650 0 0,4 1-2850 0 0</inkml:trace>
  <inkml:trace contextRef="#ctx0" brushRef="#br0" timeOffset="-28796.929">12169 983 14675 0 0,'0'0'1424'0'0,"0"0"-247"0"0,0 0-136 0 0,0 0 53 0 0,0 0 25 0 0,0 0-92 0 0,0 0-145 0 0,0 0-165 0 0,0 0-155 0 0,0 0-128 0 0,0 0-95 0 0,0 0-97 0 0,0 0-51 0 0,-33 27-20 0 0,-100 81-34 0 0,94-65-28 0 0,34-29-64 0 0,0 0 1 0 0,1 1-1 0 0,1-1 0 0 0,0 1 0 0 0,1 0 0 0 0,0 0 0 0 0,1 0 0 0 0,1 1 0 0 0,0-1 0 0 0,2 5-45 0 0,0-14 34 0 0,1 1-1 0 0,0-2 0 0 0,0 1 1 0 0,0 0-1 0 0,0-1 1 0 0,1 1-1 0 0,0-1 1 0 0,0 0-1 0 0,1 0 0 0 0,-1-1 1 0 0,1 1-1 0 0,0-1 1 0 0,1 0-1 0 0,-1 0 1 0 0,0-1-1 0 0,1 1 0 0 0,0-1 1 0 0,0-1-1 0 0,0 1 1 0 0,0-1-1 0 0,0 0 1 0 0,1 0-1 0 0,-1-1 0 0 0,0 0 1 0 0,1 0-1 0 0,-1 0 1 0 0,1-1-1 0 0,0 0 1 0 0,-1 0-1 0 0,1-1 0 0 0,3 0-33 0 0,1 1 68 0 0,0-1-1 0 0,0 0 1 0 0,0 0-1 0 0,0-1 1 0 0,0 0-1 0 0,0-1 1 0 0,-1-1-1 0 0,1 1 1 0 0,-1-2-1 0 0,0 1 1 0 0,0-1-1 0 0,0-1 1 0 0,-1 0-1 0 0,0 0 1 0 0,0-1-1 0 0,-1 0 1 0 0,1-1-1 0 0,-2 0 1 0 0,1 0-1 0 0,-1 0 1 0 0,0-1-1 0 0,-1 0 1 0 0,0 0-1 0 0,0-1 1 0 0,-1 0-1 0 0,0 0 1 0 0,-1 0-1 0 0,0-1 1 0 0,-1 1-1 0 0,0-1 1 0 0,-1 0-1 0 0,0 0 1 0 0,0 0-1 0 0,-1 0 1 0 0,-1 0-1 0 0,0-9-67 0 0,-1 13-95 0 0,-1 1-1 0 0,0-1 1 0 0,0 1 0 0 0,0 0-1 0 0,-1 0 1 0 0,1 0-1 0 0,-2 0 1 0 0,1 0-1 0 0,-1 0 1 0 0,1 1 0 0 0,-2 0-1 0 0,1 0 1 0 0,0 0-1 0 0,-1 0 1 0 0,0 0 0 0 0,0 1-1 0 0,-1 0 1 0 0,1 0-1 0 0,-1 1 1 0 0,0-1-1 0 0,0 1 1 0 0,0 1 0 0 0,0-1-1 0 0,0 1 1 0 0,0 0-1 0 0,-1 0 1 0 0,1 1 0 0 0,-1 0-1 0 0,0 0 1 0 0,1 0-1 0 0,-5 1 96 0 0,-56 8-3945 0 0,24 6-4188 0 0,42-14 7877 0 0,-19 8-11374 0 0</inkml:trace>
  <inkml:trace contextRef="#ctx0" brushRef="#br0" timeOffset="-28359.908">11928 1223 2857 0 0,'0'0'3611'0'0,"0"0"-1454"0"0,0 0-418 0 0,0 0 142 0 0,0 0 13 0 0,0 0-208 0 0,0 0-245 0 0,0 0-72 0 0,0 0-84 0 0,0 0-78 0 0,0 0-129 0 0,0 0-294 0 0,0 0-164 0 0,12 3-46 0 0,63 19 491 0 0,148-29 1854 0 0,-153 59-2459 0 0,-5-41 102 0 0,-65-11-539 0 0,0 0 10 0 0,0 0-1 0 0,0 0-4 0 0,0 0 9 0 0,0 0-2 0 0,0 0-28 0 0,0 0-26 0 0,0 0 18 0 0,0 0-2 0 0,0 0 6 0 0,0 0-17 0 0,0 0-26 0 0,0 0 20 0 0,0 0-10 0 0,0 0-14 0 0,0 0-2 0 0,0 0-15 0 0,0 0-14 0 0,0 0-31 0 0,-4-19-5017 0 0,1 12-73 0 0,3 3-6748 0 0</inkml:trace>
  <inkml:trace contextRef="#ctx0" brushRef="#br0" timeOffset="-25942.463">11309 530 7522 0 0,'0'0'1263'0'0,"0"0"-322"0"0,0 0 2 0 0,0 0 324 0 0,0 0 288 0 0,0 0 35 0 0,0 0-266 0 0,0 0-391 0 0,0 0-331 0 0,0 0-185 0 0,0 0-15 0 0,0 0 58 0 0,0 0 75 0 0,5-2 34 0 0,38-35 2232 0 0,-28 13-2470 0 0,1 0 0 0 0,1 1 0 0 0,0 0 0 0 0,2 2 0 0 0,1 0 0 0 0,1 1 0 0 0,0 2 0 0 0,12-9-331 0 0,17-15 355 0 0,-26 32-268 0 0,-19 8 1320 0 0,38 68-1290 0 0,-9 13 96 0 0,43 66 82 0 0,-72-140-316 0 0,-12-10-1987 0 0,-4 2-4749 0 0,8 3-5333 0 0</inkml:trace>
  <inkml:trace contextRef="#ctx0" brushRef="#br0" timeOffset="66207.221">2379 2714 10666 0 0,'0'0'2399'0'0,"0"0"-601"0"0,0 0-370 0 0,0 0-167 0 0,0 0-122 0 0,0 0-123 0 0,0 0-197 0 0,0 0-252 0 0,0 0-191 0 0,0 0-82 0 0,0 0 69 0 0,0 0 139 0 0,0 0 131 0 0,10 0 78 0 0,179-16 2324 0 0,16-16-2127 0 0,-184 31-3111 0 0,-6 9-3590 0 0,-13-4-4148 0 0</inkml:trace>
  <inkml:trace contextRef="#ctx0" brushRef="#br0" timeOffset="66730.901">3020 2430 17092 0 0,'0'0'1616'0'0,"0"0"-859"0"0,0 0-459 0 0,0 0-119 0 0,0 0 183 0 0,0 0 225 0 0,0 0 55 0 0,0 0-86 0 0,0 0-158 0 0,0 0-161 0 0,0 0-101 0 0,-7 37-31 0 0,-22 116-36 0 0,-5 51 103 0 0,8-21-103 0 0,22-127 2416 0 0,34-177-1857 0 0,-6 44-585 0 0,2 1 0 0 0,4 1 0 0 0,3 1 0 0 0,3 2 0 0 0,4 2 0 0 0,2 1-1 0 0,19-18-42 0 0,-52 74 5 0 0,-4 7 7 0 0,-1-1 0 0 0,1 1 0 0 0,0-1 0 0 0,0 1 0 0 0,1 1 0 0 0,0-1 0 0 0,0 1 1 0 0,0 0-1 0 0,1 0 0 0 0,-1 1 0 0 0,1 0 0 0 0,0 0 0 0 0,4-1-12 0 0,-8 6 1 0 0,-1 0 0 0 0,1 1 0 0 0,-1-1 1 0 0,1 1-1 0 0,-1 0 0 0 0,0-1 0 0 0,1 1 0 0 0,-1 0 1 0 0,0 0-1 0 0,0 1 0 0 0,-1-1 0 0 0,1 0 0 0 0,0 1 1 0 0,-1-1-1 0 0,1 1 0 0 0,-1-1 0 0 0,0 1 0 0 0,0-1 1 0 0,0 1-1 0 0,0 0 0 0 0,-1 0 0 0 0,1 0 1 0 0,-1-1-1 0 0,1 1 0 0 0,-1 0 0 0 0,0 0 0 0 0,0 0 1 0 0,0 0-1 0 0,0 0 0 0 0,-1 0 0 0 0,1-1 0 0 0,-1 1 1 0 0,-1 2-2 0 0,3 3 21 0 0,-1 168-634 0 0,9-171-2200 0 0,-4-5-1483 0 0,-4 0 1312 0 0,2 0-8924 0 0</inkml:trace>
  <inkml:trace contextRef="#ctx0" brushRef="#br0" timeOffset="71869.923">4054 2537 0 0 0,'0'0'1015'0'0,"0"0"230"0"0,0 0-19 0 0,0 0-60 0 0,0 0-159 0 0,0 0-203 0 0,0 0-167 0 0,0 0-267 0 0,0 0-224 0 0,0-6-140 0 0,13-40 648 0 0,-4-15 7244 0 0,-46 52-3461 0 0,31 10-4304 0 0,0-1 1 0 0,-1 1-1 0 0,1 0 0 0 0,0 1 0 0 0,0-1 1 0 0,0 1-1 0 0,0 0 0 0 0,0 1 1 0 0,1-1-1 0 0,-1 1 0 0 0,1 0 0 0 0,-1 1 1 0 0,1-1-1 0 0,0 1 0 0 0,0 0 1 0 0,-3 5-134 0 0,2-5 55 0 0,-108 109 839 0 0,105-101-806 0 0,2 0 0 0 0,0 1 1 0 0,0-1-1 0 0,1 2 0 0 0,1-1 0 0 0,0 1 0 0 0,1-1 0 0 0,1 1 0 0 0,0 1 1 0 0,-1 9-89 0 0,1-13 37 0 0,1 0 1 0 0,0 0-1 0 0,0 1 1 0 0,1-1 0 0 0,0 1-1 0 0,1-1 1 0 0,1 1-1 0 0,0-1 1 0 0,0 1 0 0 0,1-1-1 0 0,1 0 1 0 0,0 1-1 0 0,0-1 1 0 0,1-1 0 0 0,0 1-1 0 0,1 0 1 0 0,0-1-1 0 0,1 0 1 0 0,0 0-1 0 0,1-1 1 0 0,5 7-38 0 0,-2-8 72 0 0,0 0 0 0 0,0-1-1 0 0,0 0 1 0 0,1-1 0 0 0,0 0 0 0 0,0 0 0 0 0,1-1-1 0 0,-1-1 1 0 0,1 0 0 0 0,0-1 0 0 0,0 0 0 0 0,0-1-1 0 0,1 0 1 0 0,-1-1 0 0 0,1 0 0 0 0,-1-1 0 0 0,0-1-1 0 0,1 0 1 0 0,-1 0 0 0 0,0-1 0 0 0,1-1 0 0 0,-1 0-1 0 0,0 0 1 0 0,-1-2-72 0 0,14-5 128 0 0,0-1 0 0 0,-1-1 1 0 0,0-2-1 0 0,-2 0 0 0 0,1-1 0 0 0,-2-2 0 0 0,0 0 0 0 0,-1-1 1 0 0,-1-1-1 0 0,0-1 0 0 0,2-5-128 0 0,-11 12 25 0 0,0 0 1 0 0,-1-1-1 0 0,0 0 1 0 0,-1 0-1 0 0,-1-1 0 0 0,0 0 1 0 0,-1 0-1 0 0,-1-1 1 0 0,0 0-1 0 0,-1 0 0 0 0,-1 0 1 0 0,-1 0-1 0 0,0 0 1 0 0,-1-1-1 0 0,0 1 0 0 0,-2-1 1 0 0,0 1-1 0 0,-3-16-25 0 0,1 21-63 0 0,0 0 0 0 0,-1 0 0 0 0,0 0 0 0 0,-1 1-1 0 0,0 0 1 0 0,-1 0 0 0 0,0 0 0 0 0,0 0 0 0 0,-1 1 0 0 0,-1 0 0 0 0,1 1-1 0 0,-1 0 1 0 0,-1 0 0 0 0,1 0 0 0 0,-2 1 0 0 0,1 1 0 0 0,-1-1 0 0 0,1 1-1 0 0,-2 1 1 0 0,1 0 0 0 0,0 1 0 0 0,-1 0 0 0 0,0 0 0 0 0,0 1 0 0 0,0 0-1 0 0,-1 1 1 0 0,1 1 0 0 0,0 0 0 0 0,-1 0 0 0 0,1 1 0 0 0,-1 0-1 0 0,1 1 1 0 0,-1 1 0 0 0,1-1 0 0 0,0 2 0 0 0,0 0 0 0 0,0 0 0 0 0,0 1-1 0 0,0 0 1 0 0,-1 2 63 0 0,-11 6-506 0 0,1 1 0 0 0,0 1-1 0 0,1 0 1 0 0,1 2 0 0 0,0 1-1 0 0,1 0 507 0 0,-23 26-3432 0 0,2 0-3513 0 0,22-20-4444 0 0</inkml:trace>
  <inkml:trace contextRef="#ctx0" brushRef="#br0" timeOffset="72282.352">3686 2883 12507 0 0,'0'0'1921'0'0,"0"0"-591"0"0,0 0-203 0 0,0 0 95 0 0,0 0 80 0 0,0 0-43 0 0,0 0-240 0 0,0 0-255 0 0,0 0-166 0 0,0 0-110 0 0,0 0-45 0 0,0 0-48 0 0,0 0-46 0 0,30-29-49 0 0,95-88-41 0 0,-65 71 91 0 0,-52 41-312 0 0,-1 0 0 0 0,1 1-1 0 0,0 0 1 0 0,0 0-1 0 0,0 1 1 0 0,0 0 0 0 0,1 1-1 0 0,0-1 1 0 0,-1 2-1 0 0,1-1 1 0 0,0 1 0 0 0,0 0-1 0 0,-1 1 1 0 0,1 0-1 0 0,0 1 1 0 0,6 0-38 0 0,50 42 205 0 0,-49-31-103 0 0,0-2-1 0 0,1 0 0 0 0,0-1 1 0 0,0-1-1 0 0,1 0 0 0 0,0-2 1 0 0,0 0-1 0 0,0 0 1 0 0,1-2-1 0 0,18 2-101 0 0,63-2 967 0 0,-109-22-1881 0 0,-2 7-1759 0 0,3 4-3868 0 0,5 3-5679 0 0</inkml:trace>
  <inkml:trace contextRef="#ctx0" brushRef="#br0" timeOffset="72935.769">4108 2073 5513 0 0,'0'0'2409'0'0,"0"0"-34"0"0,0 0-36 0 0,0 0-137 0 0,0 0-282 0 0,0 0-419 0 0,0 0-385 0 0,0 0-271 0 0,0 0-151 0 0,0 0-70 0 0,0 0-27 0 0,0 0-22 0 0,0 0 0 0 0,-10 15 901 0 0,-22 14-566 0 0,31-29-873 0 0,1 0-32 0 0,0 0 10 0 0,0 0 15 0 0,0 0 8 0 0,0 0 33 0 0,0 0 28 0 0,0 0 7 0 0,0 0 16 0 0,19-18 779 0 0,51-58-627 0 0,-126 123 1048 0 0,93-55-3483 0 0,-12 5-6816 0 0,-17 2-3359 0 0</inkml:trace>
  <inkml:trace contextRef="#ctx0" brushRef="#br0" timeOffset="73483.765">4509 2180 11618 0 0,'0'0'2441'0'0,"0"0"-435"0"0,0 0-203 0 0,0 0-144 0 0,0 0-183 0 0,0 0-245 0 0,0 0-291 0 0,0 0-268 0 0,0 0-197 0 0,0 0-157 0 0,0 0-84 0 0,0 0 1 0 0,-5 0 0 0 0,0 1-262 0 0,-6 1 531 0 0,26-2 476 0 0,251-14 1469 0 0,-264 14-2446 0 0,-1 1 0 0 0,1 0 0 0 0,-1 0 0 0 0,0 0 0 0 0,1 0 0 0 0,-1 0 0 0 0,0 0 0 0 0,0 1 0 0 0,0-1 0 0 0,0 0 0 0 0,0 0 1 0 0,0 1-1 0 0,0-1 0 0 0,0 1 0 0 0,-1-1 0 0 0,1 1 0 0 0,0-1 0 0 0,-1 1 0 0 0,1-1 0 0 0,-1 1 0 0 0,0-1 0 0 0,1 1 0 0 0,-1 0 0 0 0,0-1 0 0 0,0 1 0 0 0,0 0 0 0 0,0-1 0 0 0,0 1 0 0 0,-1 0 0 0 0,1-1 0 0 0,0 1 0 0 0,-1-1 1 0 0,1 1-1 0 0,-1-1 0 0 0,0 1 0 0 0,1-1 0 0 0,-1 1 0 0 0,0-1 0 0 0,0 1 0 0 0,0-1 0 0 0,0 0 0 0 0,0 0 0 0 0,0 1 0 0 0,0-1 0 0 0,-1 0 0 0 0,1 0 0 0 0,0 0 0 0 0,-1 0 0 0 0,1 0-3 0 0,-116 108 364 0 0,115-108-359 0 0,1 0-1 0 0,0 0 0 0 0,-1 0 0 0 0,1 1 1 0 0,0-1-1 0 0,0 0 0 0 0,0 1 0 0 0,0-1 1 0 0,0 0-1 0 0,1 1 0 0 0,-1 0 0 0 0,0-1 1 0 0,1 1-1 0 0,-1-1 0 0 0,1 1 0 0 0,-1 0 1 0 0,1-1-1 0 0,0 1 0 0 0,0 0 0 0 0,0-1 1 0 0,0 1-1 0 0,0 0 0 0 0,0-1 0 0 0,0 1 1 0 0,0 0-1 0 0,1-1 0 0 0,-1 1 0 0 0,1 0 0 0 0,-1-1 1 0 0,1 1-1 0 0,-1-1 0 0 0,1 1 0 0 0,0-1 1 0 0,0 1-1 0 0,0-1 0 0 0,0 1 0 0 0,0-1 1 0 0,0 0-1 0 0,0 0 0 0 0,1 1 0 0 0,-1-1 1 0 0,0 0-1 0 0,1 0 0 0 0,-1 0 0 0 0,1-1 1 0 0,-1 1-1 0 0,1 0 0 0 0,-1 0 0 0 0,1-1 1 0 0,-1 1-1 0 0,1-1 0 0 0,0 1 0 0 0,-1-1 1 0 0,1 0-1 0 0,0 0 0 0 0,-1 0 0 0 0,1 0 1 0 0,0 0-1 0 0,0 0 0 0 0,0 0-4 0 0,167 8-1101 0 0,-134-14-1643 0 0,-14-2-6956 0 0,-14 7-2907 0 0</inkml:trace>
  <inkml:trace contextRef="#ctx0" brushRef="#br0" timeOffset="74385.745">4916 1852 5945 0 0,'0'0'2059'0'0,"0"0"-181"0"0,0 0-59 0 0,0 0-69 0 0,0 0-122 0 0,0 0-241 0 0,0 0-285 0 0,0 0-251 0 0,0 0-162 0 0,0 0-94 0 0,0 0-35 0 0,0 0 9 0 0,0 0 20 0 0,17-4 1362 0 0,101-21 1239 0 0,-116 25-3178 0 0,1 0 0 0 0,-1 0 0 0 0,1 0 0 0 0,-1 0 1 0 0,1 1-1 0 0,-1-1 0 0 0,0 1 0 0 0,1 0 0 0 0,-1 0 0 0 0,0 0 1 0 0,1 0-1 0 0,-1 0 0 0 0,0 0 0 0 0,0 0 0 0 0,0 1 0 0 0,0-1 1 0 0,0 1-1 0 0,0 0 0 0 0,0 0 0 0 0,-1-1 0 0 0,1 1 0 0 0,-1 0 1 0 0,1 0-1 0 0,-1 0 0 0 0,0 1 0 0 0,0-1 0 0 0,1 0 0 0 0,-2 0 1 0 0,1 1-1 0 0,0-1 0 0 0,0 1 0 0 0,0 1-12 0 0,11 40 168 0 0,-1 1-1 0 0,-3 0 1 0 0,-1 0-1 0 0,0 32-167 0 0,5 35 76 0 0,1 233 126 0 0,-13-264-162 0 0,-37 262 154 0 0,30-265 168 0 0,-3-42 183 0 0,10-34-507 0 0,0-1 1 0 0,0 0 0 0 0,0 1 0 0 0,0-1 0 0 0,0 0 0 0 0,0 1 0 0 0,-1-1 0 0 0,1 0 0 0 0,0 0 0 0 0,-1 1 0 0 0,1-1-1 0 0,-1 0 1 0 0,0 0 0 0 0,1 0 0 0 0,-1 1 0 0 0,0-1 0 0 0,0 0 0 0 0,1 0 0 0 0,-1 0 0 0 0,0 0 0 0 0,0-1 0 0 0,0 1-1 0 0,0 0 1 0 0,-1 0 0 0 0,1 0 0 0 0,0-1 0 0 0,0 1 0 0 0,0-1 0 0 0,0 1 0 0 0,-1-1 0 0 0,1 1 0 0 0,0-1 0 0 0,-1 0-1 0 0,1 1 1 0 0,0-1 0 0 0,0 0 0 0 0,-1 0 0 0 0,1 0 0 0 0,0 0 0 0 0,-2-1-39 0 0,-158 1-1245 0 0,127 0-2675 0 0,-1 0-3544 0 0,26 0-4942 0 0</inkml:trace>
  <inkml:trace contextRef="#ctx0" brushRef="#br0" timeOffset="77618.788">5337 2658 1384 0 0,'0'0'910'0'0,"0"0"37"0"0,0 0 390 0 0,0 0 464 0 0,0 0 320 0 0,0 0 83 0 0,0 0-127 0 0,0 0-327 0 0,0 0-363 0 0,0 0-273 0 0,0 0-169 0 0,25 9-73 0 0,79 25-26 0 0,-46-28 369 0 0,-47-10-911 0 0,5 1-3 0 0,-1-1 0 0 0,0-1 0 0 0,1-1 0 0 0,-2 0-1 0 0,1 0 1 0 0,-1-2 0 0 0,0 0 0 0 0,0 0 0 0 0,-1-2 0 0 0,0 1 0 0 0,9-10-301 0 0,-11 9 126 0 0,-1 0 0 0 0,0-1 0 0 0,0 0 0 0 0,-1-1 0 0 0,-1 1 0 0 0,0-2 0 0 0,0 1 0 0 0,-1-1 0 0 0,-1 0 0 0 0,0-1 0 0 0,-1-1-126 0 0,-2 9 5 0 0,0-1 0 0 0,-1 0 1 0 0,0 0-1 0 0,0 1 1 0 0,-1-1-1 0 0,0-1 1 0 0,0 1-1 0 0,-1 0 1 0 0,0 0-1 0 0,0 0 1 0 0,0 0-1 0 0,-1 0 1 0 0,0 0-1 0 0,-1 0 1 0 0,0 0-1 0 0,0 0 1 0 0,0 0-1 0 0,-1 1 0 0 0,0-1 1 0 0,0 1-1 0 0,0-1 1 0 0,-1 1-1 0 0,0 0 1 0 0,0 1-1 0 0,-1-1 1 0 0,0 1-1 0 0,0 0 1 0 0,0 0-1 0 0,0 0 1 0 0,-1 1-1 0 0,0-1 1 0 0,0 2-1 0 0,0-1 1 0 0,0 0-1 0 0,0 1 0 0 0,-1 1 1 0 0,0-1-1 0 0,1 1 1 0 0,-6-1-6 0 0,-2 1-12 0 0,0 2 0 0 0,0-1 0 0 0,-1 2 0 0 0,1 0 0 0 0,0 1 0 0 0,0 0-1 0 0,0 1 1 0 0,0 1 0 0 0,1 0 0 0 0,-1 1 0 0 0,1 0 0 0 0,0 1 0 0 0,0 0 0 0 0,1 1 0 0 0,0 1 0 0 0,0 0 0 0 0,1 0 0 0 0,0 2 0 0 0,0-1 0 0 0,1 1 0 0 0,0 0 0 0 0,-2 5 12 0 0,5-5 30 0 0,0 0 0 0 0,0 0 0 0 0,1 1 0 0 0,1 0 0 0 0,0 0 0 0 0,0 0 0 0 0,1 1 0 0 0,0-1 0 0 0,1 1 0 0 0,1 0 0 0 0,-1 8-30 0 0,-10 194 1040 0 0,13-200-956 0 0,0-1-1 0 0,1 1 0 0 0,0-1 1 0 0,1 1-1 0 0,0-1 0 0 0,1 1 0 0 0,1-1 1 0 0,0 0-1 0 0,1 0 0 0 0,0-1 0 0 0,1 1 1 0 0,1-1-1 0 0,0 0 0 0 0,0-1 0 0 0,1 0 1 0 0,6 7-84 0 0,-5-10 74 0 0,0 0 0 0 0,1 0 0 0 0,0-1 0 0 0,1-1 0 0 0,-1 1 0 0 0,1-2 0 0 0,0 1 0 0 0,1-1 0 0 0,-1-1 0 0 0,1 0 0 0 0,0-1 0 0 0,0 0 0 0 0,0-1-1 0 0,0 0 1 0 0,0-1 0 0 0,1-1 0 0 0,-1 0 0 0 0,0 0 0 0 0,4-1-74 0 0,0-1 59 0 0,-1 0 0 0 0,1-1 0 0 0,-1-1 0 0 0,0 0 0 0 0,0-1 0 0 0,0 0 0 0 0,-1-1 0 0 0,1-1 1 0 0,-1-1-1 0 0,-1 0 0 0 0,0 0 0 0 0,4-5-59 0 0,-15 12-2 0 0,0 0 1 0 0,0-1-1 0 0,0 1 1 0 0,-1-1 0 0 0,1 1-1 0 0,0-1 1 0 0,-1 0 0 0 0,1 0-1 0 0,-1 0 1 0 0,0 0 0 0 0,0 0-1 0 0,0 0 1 0 0,0 0 0 0 0,0 0-1 0 0,0 0 1 0 0,0 0 0 0 0,-1-1-1 0 0,1 1 1 0 0,-1 0-1 0 0,1-1 1 0 0,-1 1 0 0 0,0-1 1 0 0,-24-6-2719 0 0,17 9 704 0 0,2 0-2901 0 0,1 0-7421 0 0</inkml:trace>
  <inkml:trace contextRef="#ctx0" brushRef="#br0" timeOffset="78181.029">6020 2909 12275 0 0,'0'0'3292'0'0,"0"0"-1570"0"0,0 0-586 0 0,0 0-63 0 0,0 0-28 0 0,0 0-98 0 0,0 0-235 0 0,0 0-282 0 0,0 0-221 0 0,0 0-125 0 0,0 0-33 0 0,0 0 79 0 0,0 0 77 0 0,1 5 42 0 0,11 144 1798 0 0,-12-149-1967 0 0,0 0 27 0 0,0 0 40 0 0,0 0 57 0 0,0 0 72 0 0,0 0 63 0 0,4-25 1793 0 0,-3 7-2104 0 0,1 1 0 0 0,1 0 1 0 0,1 0-1 0 0,0 1 0 0 0,1-1 0 0 0,1 1 0 0 0,1 0 0 0 0,0 0 0 0 0,1 1 1 0 0,1-1-29 0 0,-5 8-2 0 0,1-1 1 0 0,0 1-1 0 0,1 0 1 0 0,0 1-1 0 0,0-1 1 0 0,1 1-1 0 0,0 0 1 0 0,0 1-1 0 0,0-1 1 0 0,1 2-1 0 0,0-1 1 0 0,0 1-1 0 0,1 0 1 0 0,0 1-1 0 0,-1 0 1 0 0,5-2 1 0 0,-9 7-3 0 0,-1 0 0 0 0,0 0 0 0 0,0 0 0 0 0,1 0 0 0 0,-1 0 0 0 0,0 1 1 0 0,0-1-1 0 0,0 1 0 0 0,0 0 0 0 0,-1 0 0 0 0,1 0 0 0 0,0 0 1 0 0,-1 0-1 0 0,0 1 0 0 0,1-1 0 0 0,-1 1 0 0 0,0-1 0 0 0,0 1 0 0 0,0 0 1 0 0,-1 0-1 0 0,1 0 0 0 0,-1 0 0 0 0,1 0 0 0 0,-1 0 0 0 0,0 0 1 0 0,0 1-1 0 0,-1-1 0 0 0,1 0 0 0 0,-1 1 0 0 0,1-1 0 0 0,-1 0 0 0 0,0 1 1 0 0,0-1-1 0 0,-1 1 0 0 0,1-1 0 0 0,-1 0 0 0 0,0 2 3 0 0,4 15-4 0 0,20-2-1091 0 0,-16-17-3399 0 0,0-1-4197 0 0,-4 0-3494 0 0</inkml:trace>
  <inkml:trace contextRef="#ctx0" brushRef="#br0" timeOffset="79394.765">5295 1988 5305 0 0,'0'0'1424'0'0,"0"0"-191"0"0,0 0 123 0 0,0 0 260 0 0,0 0 110 0 0,0 0-120 0 0,0 0-273 0 0,0 0-283 0 0,0 0-167 0 0,0 0-56 0 0,0 0 9 0 0,0 0 35 0 0,20 3 2448 0 0,21-45-812 0 0,89-154-450 0 0,-87 126-1837 0 0,-12 15-16 0 0,-23 56-378 0 0,11 10 231 0 0,-13-8-16 0 0,29 37 248 0 0,-7 12-85 0 0,93 172 484 0 0,-117-219-727 0 0,-4-5 20 0 0,0-2-1734 0 0,2-2-4713 0 0,1 1-5885 0 0</inkml:trace>
  <inkml:trace contextRef="#ctx0" brushRef="#br0" timeOffset="85393.72">6685 2496 7290 0 0,'0'0'1720'0'0,"0"0"-265"0"0,0 0-63 0 0,0 0 158 0 0,0 0 74 0 0,0 0-81 0 0,0 0-249 0 0,0 0-321 0 0,0 0-290 0 0,0 0-201 0 0,0 0-140 0 0,7 11 1159 0 0,18-5-791 0 0,2-1 0 0 0,-1-2 0 0 0,0 0 0 0 0,1-2 0 0 0,0-1 0 0 0,15-2-710 0 0,14 1 441 0 0,176-18 676 0 0,-204 3-1629 0 0,-29 6-3827 0 0,-6-2-5320 0 0,4 10-2034 0 0</inkml:trace>
  <inkml:trace contextRef="#ctx0" brushRef="#br0" timeOffset="86147.671">6946 2187 8146 0 0,'0'0'2274'0'0,"0"0"-481"0"0,0 0-275 0 0,0 0-87 0 0,0 0 40 0 0,0 0-27 0 0,0 0-152 0 0,0 0-181 0 0,0 0-236 0 0,0 0-212 0 0,0 0-184 0 0,0 0-86 0 0,0 0-26 0 0,-5 1-6 0 0,3 0-274 0 0,-1 0 0 0 0,0 1 0 0 0,1-1 1 0 0,-1 0-1 0 0,1 1 0 0 0,0-1 0 0 0,-1 1 0 0 0,1 0 0 0 0,0 0 0 0 0,0 0 0 0 0,0 0 0 0 0,0 0 0 0 0,0 0 0 0 0,1 1 0 0 0,-1-1 0 0 0,1 0 0 0 0,-1 1 0 0 0,1 0 0 0 0,0-1 0 0 0,0 1 0 0 0,0 0 0 0 0,1-1 0 0 0,-1 1 0 0 0,0 0 0 0 0,1 0 0 0 0,0 0 0 0 0,0 1-87 0 0,-10 284 2381 0 0,8-90-1852 0 0,-6-162-417 0 0,7-35-88 0 0,1-1 4 0 0,0 0-14 0 0,0 0-8 0 0,-9 33-12 0 0,-26 3-784 0 0,38-42-9501 0 0,-2 5-1331 0 0</inkml:trace>
  <inkml:trace contextRef="#ctx0" brushRef="#br0" timeOffset="88857.425">7942 2010 0 0 0,'0'0'918'0'0,"0"0"331"0"0,0 0 185 0 0,0 0 86 0 0,0 0 22 0 0,0 0 5 0 0,0 0-84 0 0,0 0-130 0 0,0 0-90 0 0,0 0-96 0 0,8-2 698 0 0,-8 1 2502 0 0,-76-10-2394 0 0,-32 11-478 0 0,104 0-1440 0 0,0 0 0 0 0,0 1 0 0 0,1 0 0 0 0,-1 0 1 0 0,0 0-1 0 0,0 0 0 0 0,0 1 0 0 0,1 0 0 0 0,-1-1 1 0 0,1 1-1 0 0,-1 0 0 0 0,1 1 0 0 0,0-1 0 0 0,0 1 1 0 0,0-1-1 0 0,0 1 0 0 0,0 0 0 0 0,0 0 0 0 0,1 0 1 0 0,0 0-1 0 0,-1 1 0 0 0,1-1 0 0 0,0 1 0 0 0,1-1 0 0 0,-1 1 1 0 0,0 1-36 0 0,-29 106 416 0 0,28-97-299 0 0,-28 440 956 0 0,16-307-819 0 0,-5-27 66 0 0,17-75-197 0 0,3-45-127 0 0,0 0-6 0 0,0 0 1 0 0,0 0 16 0 0,0 0-3 0 0,0 0 20 0 0,0 30 489 0 0,10-19 624 0 0,31-16-791 0 0,-28 3-189 0 0,230-39 344 0 0,-138 30-407 0 0,-104 11-79 0 0,-1 0-14 0 0,0 0 10 0 0,0 0-6 0 0,0 0-9 0 0,0 0 27 0 0,0 0-3 0 0,0 0-17 0 0,0 0 14 0 0,0 0 3 0 0,0 0-1 0 0,0 0-41 0 0,0 0-7 0 0,0 0 10 0 0,0 0 2 0 0,0 0-7 0 0,0 0-17 0 0,0 0-45 0 0,0 0-22 0 0,0 0-71 0 0,0-9-2564 0 0,0 6-4004 0 0,0 0-5184 0 0</inkml:trace>
  <inkml:trace contextRef="#ctx0" brushRef="#br0" timeOffset="89611.439">8159 2349 11202 0 0,'0'0'1989'0'0,"0"0"-650"0"0,0 0-387 0 0,0 0-87 0 0,0 0 20 0 0,0 0-36 0 0,0 0-131 0 0,0 0-137 0 0,0 0-123 0 0,0 0-54 0 0,0 0-34 0 0,0 0-72 0 0,0 0-47 0 0,-1 17-21 0 0,-5 125 768 0 0,6 56 243 0 0,-17-106-530 0 0,17-92-645 0 0,0 0 8 0 0,0 0 21 0 0,0 0 18 0 0,0 0 19 0 0,0 0 2 0 0,0 0-4 0 0,0 0 25 0 0,0 0-3 0 0,0 0 43 0 0,0 0 30 0 0,0 0-2 0 0,0 0-7 0 0,1-30 874 0 0,3-11-1058 0 0,1 1 0 0 0,3-1 0 0 0,1 1 0 0 0,2 1 0 0 0,2-1 0 0 0,1 2 0 0 0,2 0 0 0 0,2 1 0 0 0,1 1 0 0 0,2 0 0 0 0,3-1-32 0 0,-21 31-4 0 0,0 0 1 0 0,1 0 0 0 0,0 0-1 0 0,0 0 1 0 0,1 1 0 0 0,-1-1-1 0 0,1 1 1 0 0,0 1 0 0 0,1-1 0 0 0,-1 1-1 0 0,1 0 1 0 0,0 0 0 0 0,0 0-1 0 0,0 1 1 0 0,0 0 0 0 0,1 0-1 0 0,0 0 1 0 0,-1 1 0 0 0,1 0-1 0 0,0 1 1 0 0,0-1 0 0 0,0 1 0 0 0,1 1 3 0 0,-5 2 2 0 0,0 1 0 0 0,0 0 1 0 0,0 0-1 0 0,-1 1 0 0 0,0-1 1 0 0,0 0-1 0 0,0 1 0 0 0,0 0 1 0 0,0-1-1 0 0,0 1 0 0 0,-1 0 1 0 0,0 0-1 0 0,0 0 0 0 0,0 0 1 0 0,0 0-1 0 0,-1 0 0 0 0,0 0 1 0 0,1 0-1 0 0,-1 0 0 0 0,-1 0 1 0 0,0 4-3 0 0,2-1-3 0 0,-1 50 104 0 0,0-30-162 0 0,5-12-2989 0 0,1-8-4978 0 0,-4-6-3684 0 0</inkml:trace>
  <inkml:trace contextRef="#ctx0" brushRef="#br0" timeOffset="94030.729">9072 2228 0 0 0,'0'0'2363'0'0,"0"0"-348"0"0,0 0-245 0 0,0 0-107 0 0,0 0-85 0 0,0 0-81 0 0,0 0-87 0 0,0 0-142 0 0,0 0-136 0 0,0 0-114 0 0,0 0-108 0 0,-5 0 4263 0 0,-22 3-4837 0 0,17 0-267 0 0,1 1 0 0 0,-1-1 1 0 0,1 2-1 0 0,-1-1 0 0 0,1 1 1 0 0,1 1-1 0 0,-1-1 1 0 0,1 1-1 0 0,0 1 0 0 0,-5 5-69 0 0,-62 79 702 0 0,67-74-569 0 0,0-1 0 0 0,0 1 0 0 0,2 1 1 0 0,0-1-1 0 0,1 1 0 0 0,1 0 1 0 0,1 0-1 0 0,0 1 0 0 0,1-1 0 0 0,2 1 1 0 0,-1-1-1 0 0,2 1 0 0 0,0-1 0 0 0,4 13-133 0 0,-1-19 77 0 0,0-1 0 0 0,1 1-1 0 0,0-1 1 0 0,1 0-1 0 0,1 0 1 0 0,0 0-1 0 0,0-1 1 0 0,1 0 0 0 0,0-1-1 0 0,0 1 1 0 0,1-2-1 0 0,1 1-76 0 0,-2-3 73 0 0,0-1-1 0 0,-1 0 1 0 0,2 0-1 0 0,-1-1 1 0 0,0 0-1 0 0,1-1 0 0 0,0 0 1 0 0,0 0-1 0 0,0-1 1 0 0,0 0-1 0 0,0 0 1 0 0,0-1-1 0 0,1 0 1 0 0,-1-1-1 0 0,0 0 0 0 0,0-1 1 0 0,1 0-1 0 0,-1 0 1 0 0,0-1-1 0 0,0 0 1 0 0,0 0-1 0 0,0-1 1 0 0,0 0-1 0 0,-1-1 0 0 0,1 0 1 0 0,-1 0-1 0 0,0-1 1 0 0,3-3-73 0 0,53-41 394 0 0,-2-2 1 0 0,55-61-395 0 0,-112 108 21 0 0,1-1-1 0 0,-1 1 0 0 0,0-1 1 0 0,0 0-1 0 0,-1-1 0 0 0,1 1 1 0 0,-1-1-1 0 0,-1 0 1 0 0,1 0-1 0 0,-1 0 0 0 0,0-1 1 0 0,0 1-1 0 0,-1-1 0 0 0,1 1 1 0 0,-2-1-1 0 0,1 0 0 0 0,-1 0 1 0 0,0 0-1 0 0,0 0 1 0 0,-1 0-1 0 0,0 0 0 0 0,0-6-20 0 0,-5 6 3 0 0,1 0 1 0 0,-1 0-1 0 0,0 1 0 0 0,0-1 0 0 0,-1 1 0 0 0,1 0 0 0 0,-2 1 0 0 0,1 0 0 0 0,0 0 0 0 0,-1 0 1 0 0,0 0-1 0 0,-7-2-3 0 0,-16-13-282 0 0,0 2 0 0 0,-1 1 0 0 0,-1 2 0 0 0,-1 1 0 0 0,0 1 0 0 0,0 2 0 0 0,-1 2 0 0 0,0 0 0 0 0,-1 3 0 0 0,0 1 0 0 0,0 1 0 0 0,-21 2 282 0 0,10 15-2309 0 0,20 3-5403 0 0,16-6-3898 0 0</inkml:trace>
  <inkml:trace contextRef="#ctx0" brushRef="#br0" timeOffset="94924.691">8771 2537 3249 0 0,'0'0'1585'0'0,"0"0"-164"0"0,0 0 74 0 0,0 0 173 0 0,0 0 34 0 0,0 0-186 0 0,0 0-292 0 0,0 0-227 0 0,0 0-111 0 0,0 0 37 0 0,0 0 169 0 0,0 0 78 0 0,0 0-28 0 0,4 1-141 0 0,37 2 3389 0 0,-40-3-4029 0 0,-1 0 3 0 0,0 0-23 0 0,0 0-33 0 0,0 0-23 0 0,0 0-36 0 0,0 0-55 0 0,0 0-2 0 0,0 0-41 0 0,0 0-23 0 0,0 0 7 0 0,0 0-22 0 0,0 0-25 0 0,0 0-20 0 0,4 0 603 0 0,9-3-628 0 0,-11 3 46 0 0,170-79 591 0 0,-144 66-633 0 0,-14 6-36 0 0,-1 1 1 0 0,1 0 0 0 0,0 1 0 0 0,1 0 0 0 0,-1 1 0 0 0,1 1 0 0 0,0 1-1 0 0,13-2-11 0 0,-27 6-2 0 0,0-1 0 0 0,1 0 0 0 0,-1 1 0 0 0,0-1 0 0 0,0 0 0 0 0,0 1 0 0 0,0 0 0 0 0,0-1 0 0 0,0 1 0 0 0,0 0 0 0 0,0-1-1 0 0,-1 1 1 0 0,1 0 0 0 0,-1 0 0 0 0,1-1 0 0 0,-1 1 0 0 0,0 0 0 0 0,0 0 0 0 0,0 0 0 0 0,0 0 0 0 0,0-1 0 0 0,0 1 0 0 0,0 0-1 0 0,-1 0 1 0 0,1 0 0 0 0,0 0 0 0 0,-1 0 2 0 0,0 6-20 0 0,-9 47 79 0 0,2 26-88 0 0,11-77 31 0 0,1 0-1 0 0,-1 0 1 0 0,1 0 0 0 0,-1 0 0 0 0,1-1 0 0 0,0 0-1 0 0,1 0 1 0 0,-1 0 0 0 0,0 0 0 0 0,1 0 0 0 0,0-1-1 0 0,0 0 1 0 0,-1 0 0 0 0,1 0 0 0 0,0-1 0 0 0,0 0-1 0 0,1 0 1 0 0,-1 0 0 0 0,0 0 0 0 0,0-1 0 0 0,0 0-1 0 0,1 0 1 0 0,-1 0 0 0 0,0-1 0 0 0,0 1 0 0 0,4-2-2 0 0,-2 2-11 0 0,4 0 25 0 0,-1 0 0 0 0,0 0 0 0 0,1-1 0 0 0,-1 0 0 0 0,0-1 0 0 0,0 0 0 0 0,0-1 0 0 0,0 0 0 0 0,0-1 0 0 0,0 0 0 0 0,-1 0 0 0 0,2-2-14 0 0,66-48 248 0 0,-79 38-1309 0 0,-3 10-2114 0 0,5 5-1675 0 0,0 1-7506 0 0</inkml:trace>
  <inkml:trace contextRef="#ctx0" brushRef="#br0" timeOffset="96098.048">9047 1859 928 0 0,'0'0'2085'0'0,"0"0"99"0"0,0 0 91 0 0,0 0-50 0 0,0 0-189 0 0,0 0-251 0 0,0 0-241 0 0,0 0-255 0 0,0 0-210 0 0,0 0-141 0 0,0 0-114 0 0,0 0-82 0 0,0 0-80 0 0,11 0 2134 0 0,-51 30-1717 0 0,0 10-549 0 0,104-70 1939 0 0,-38 8-2131 0 0,-37 26 184 0 0,-32 29-335 0 0,41-32-171 0 0,2-1-10 0 0,0 0-7 0 0,0 0 12 0 0,0 0-11 0 0,0 0-43 0 0,0 0-29 0 0,0 0-37 0 0,16 0-2681 0 0,-10 0-2626 0 0,-1 0-6517 0 0</inkml:trace>
  <inkml:trace contextRef="#ctx0" brushRef="#br0" timeOffset="100496.657">9303 1985 0 0 0,'0'0'919'0'0,"0"0"248"0"0,0 0 192 0 0,0 0 108 0 0,0 0-12 0 0,0 0-124 0 0,0 0-112 0 0,0 0-103 0 0,0 0-17 0 0,12-15 5067 0 0,-12 15-5564 0 0,-2 5 4855 0 0,-8 12-5237 0 0,10-17-203 0 0,0 0-3 0 0,0 0 14 0 0,0 0 22 0 0,0 0-22 0 0,0 0-20 0 0,0 0-8 0 0,0 0 16 0 0,0 0-2 0 0,0 0 4 0 0,0 0-6 0 0,0 0 3 0 0,0 0 2 0 0,0 0 3 0 0,0 0-4 0 0,0 0 18 0 0,0 0 0 0 0,0 0 12 0 0,0 0 23 0 0,0 0-8 0 0,0 0 9 0 0,20-8 989 0 0,-9-2-128 0 0,-11 10-909 0 0,-2 3 5 0 0,-7 12 485 0 0,9-15-461 0 0,0 0 888 0 0,0 0-919 0 0,0 0 25 0 0,0 0-6 0 0,0 0 5 0 0,0 0-2 0 0,0 0 2 0 0,0 0-9 0 0,0 0-11 0 0,0 0-25 0 0,0 0 21 0 0,0 0 18 0 0,0 0 6 0 0,0 0-9 0 0,0 0-6 0 0,0 0-10 0 0,0 0-3 0 0,0 0 3 0 0,0 0 3 0 0,0 0-23 0 0,0 0 1 0 0,0 0 20 0 0,0 0-29 0 0,0 0 27 0 0,29-18 152 0 0,-35 24 62 0 0,-2 3-633 0 0,0-6-4293 0 0,5-2-1986 0 0,1 2-5797 0 0</inkml:trace>
  <inkml:trace contextRef="#ctx0" brushRef="#br0" timeOffset="108577.819">9846 2566 1320 0 0,'0'0'1391'0'0,"0"0"-12"0"0,0 0 252 0 0,0 0 236 0 0,0 0 99 0 0,0 0-86 0 0,0 0-213 0 0,0 0-240 0 0,0 0-274 0 0,0 0-205 0 0,0 0-96 0 0,0-3-32 0 0,11-16 2900 0 0,8 12-2300 0 0,29 8-868 0 0,-1-2 0 0 0,0-2 0 0 0,1-2-1 0 0,-1-2 1 0 0,21-8-552 0 0,-25 4 359 0 0,-42 11-331 0 0,-1 0-40 0 0,0 0-4 0 0,0 0-4 0 0,-20 4-4173 0 0,13 0 556 0 0,2-4-3286 0 0,4 0 5442 0 0,-3 0-8824 0 0</inkml:trace>
  <inkml:trace contextRef="#ctx0" brushRef="#br0" timeOffset="108899.554">10072 2253 8122 0 0,'0'0'1897'0'0,"0"0"-356"0"0,0 0-272 0 0,0 0-119 0 0,0 0-3 0 0,0 0-76 0 0,0 0-179 0 0,0 0-231 0 0,0 0-172 0 0,0 0-88 0 0,0 0-21 0 0,0 0 28 0 0,0 0 16 0 0,-4 11 38 0 0,-13 36 28 0 0,13 49 1534 0 0,42 192-1091 0 0,-38-288-1256 0 0,0 0-170 0 0,-8-3-14785 0 0,5-1 7611 0 0</inkml:trace>
  <inkml:trace contextRef="#ctx0" brushRef="#br0" timeOffset="109413.806">10363 2191 12147 0 0,'0'0'1772'0'0,"0"0"-302"0"0,0 0-206 0 0,0 0-92 0 0,0 0-46 0 0,0 0-109 0 0,0 0-131 0 0,0 0-170 0 0,0 0-148 0 0,0 0-74 0 0,0 0-40 0 0,0 0-39 0 0,0 0-35 0 0,22-9-2 0 0,68-26-49 0 0,33 9 596 0 0,4 22-562 0 0,-125 4-363 0 0,-1 0 0 0 0,0 0 0 0 0,0 0 0 0 0,1 0-1 0 0,-1 1 1 0 0,0-1 0 0 0,0 0 0 0 0,0 1 0 0 0,1-1 0 0 0,-1 0-1 0 0,0 1 1 0 0,0 0 0 0 0,0-1 0 0 0,0 1 0 0 0,0 0 0 0 0,0-1 0 0 0,0 1-1 0 0,0 0 1 0 0,0 0 0 0 0,0 0 0 0 0,0 0 0 0 0,0 0 0 0 0,-1 0-1 0 0,1 0 1 0 0,0 0 0 0 0,-1 0 0 0 0,1 0 0 0 0,-1 0 0 0 0,1 0 0 0 0,-1 1-1 0 0,0-1 1 0 0,1 0 0 0 0,-1 0 0 0 0,0 1 0 0 0,0-1 0 0 0,0 0-1 0 0,0 0 1 0 0,0 1 0 0 0,0-1 0 0 0,0 0 0 0 0,0 0 0 0 0,0 1-1 0 0,-1-1 1 0 0,1 0 0 0 0,-24 54 66 0 0,-84 48 26 0 0,76-75-87 0 0,1 1-1 0 0,1 2 1 0 0,1 1 0 0 0,-7 12-5 0 0,33-40 0 0 0,0-1 1 0 0,-1 0-1 0 0,1 1 1 0 0,1-1 0 0 0,-1 1-1 0 0,0 0 1 0 0,1 0-1 0 0,0 0 1 0 0,0 0-1 0 0,0 1 1 0 0,0-1 0 0 0,1 0-1 0 0,0 1 1 0 0,0-1-1 0 0,0 1 1 0 0,0 0 0 0 0,1-1-1 0 0,0 1 1 0 0,0-1-1 0 0,0 1 1 0 0,0 0 0 0 0,1-1-1 0 0,-1 1 1 0 0,1-1-1 0 0,1 1 1 0 0,-1-1 0 0 0,1 1-1 0 0,-1-1 1 0 0,1 0-1 0 0,0 0 1 0 0,1 0 0 0 0,-1 0-1 0 0,1 0 1 0 0,0 0-1 0 0,-1 0 1 0 0,3 1-1 0 0,11 2 113 0 0,-1-1-1 0 0,1 0 1 0 0,0-1 0 0 0,0 0 0 0 0,1-2 0 0 0,0 0-1 0 0,-1 0 1 0 0,1-2 0 0 0,0 0 0 0 0,0-1 0 0 0,0-1-1 0 0,0 0 1 0 0,0-1 0 0 0,3-2-113 0 0,170-50 909 0 0,-224 36-8980 0 0,24 17 446 0 0,5 1-4602 0 0</inkml:trace>
  <inkml:trace contextRef="#ctx0" brushRef="#br0" timeOffset="110056.935">11224 2401 8018 0 0,'0'0'2167'0'0,"0"0"-581"0"0,0 0-413 0 0,0 0-162 0 0,0 0 11 0 0,0 0 8 0 0,0 0-99 0 0,0 0-159 0 0,0 0-194 0 0,0 0-130 0 0,0 0-75 0 0,0 0-38 0 0,0 0-12 0 0,-5 22-24 0 0,-19 72-21 0 0,18-7 592 0 0,5 0 218 0 0,1-86-961 0 0,0-1 53 0 0,0 0 69 0 0,0 0 81 0 0,0 0 76 0 0,0 0 46 0 0,0 0 51 0 0,0-16 1310 0 0,-1-9-1564 0 0,1 9-189 0 0,-1 1-1 0 0,2-1 0 0 0,0 0 0 0 0,1 0 0 0 0,0 1 0 0 0,1-1 0 0 0,1 1 0 0 0,5-11-59 0 0,-3 10 6 0 0,0 1 0 0 0,2 1 0 0 0,0-1-1 0 0,0 1 1 0 0,2 1 0 0 0,-1 0-1 0 0,2 0 1 0 0,0 1 0 0 0,0 0-1 0 0,1 1 1 0 0,0 0 0 0 0,1 1-1 0 0,1 0 1 0 0,-1 1 0 0 0,11-5-6 0 0,26 10-99 0 0,-41 30 44 0 0,1 106-887 0 0,2-116-1327 0 0,-6-13-6274 0 0,-4-3-2878 0 0</inkml:trace>
  <inkml:trace contextRef="#ctx0" brushRef="#br0" timeOffset="110766.476">11326 1985 560 0 0,'0'0'3556'0'0,"0"0"-1475"0"0,0 0-367 0 0,0 0 185 0 0,0 0 84 0 0,0 0-156 0 0,0 0-386 0 0,0 0-437 0 0,0 0-307 0 0,0 0-157 0 0,0 0-52 0 0,0 0-21 0 0,0 0 13 0 0,-27 19 2408 0 0,-1 2-1743 0 0,27-21-1070 0 0,1 0-4 0 0,0 0-3 0 0,0 0 9 0 0,0 0 15 0 0,0 0 45 0 0,0 0 10 0 0,15-8 1292 0 0,14-18-979 0 0,-34 25 1031 0 0,5 3-5778 0 0,0 2-4567 0 0,0 3-2792 0 0</inkml:trace>
  <inkml:trace contextRef="#ctx0" brushRef="#br0" timeOffset="111200.657">11926 2154 11426 0 0,'0'0'1921'0'0,"0"0"-580"0"0,0 0-272 0 0,0 0-22 0 0,0 0 22 0 0,0 0-69 0 0,0 0-190 0 0,-33 20-234 0 0,-101 66-192 0 0,130-85-363 0 0,0 1 0 0 0,0 1-1 0 0,0-1 1 0 0,0 1 0 0 0,0-1 0 0 0,1 1-1 0 0,-1 0 1 0 0,1 0 0 0 0,0 1 0 0 0,0-1-1 0 0,0 1 1 0 0,0-1 0 0 0,1 1 0 0 0,0 0-1 0 0,-1 0 1 0 0,1 0 0 0 0,0 0-1 0 0,1 1-19 0 0,-3 5 40 0 0,0 1-12 0 0,-1-1 0 0 0,2 1 0 0 0,0 0 0 0 0,0 0 0 0 0,1 0-1 0 0,0 0 1 0 0,0 0 0 0 0,2 1 0 0 0,-1-1 0 0 0,1 0 0 0 0,1 0 0 0 0,0 1 0 0 0,1-1 0 0 0,0 0 0 0 0,1 0 0 0 0,0 0 0 0 0,0 0 0 0 0,1-1 0 0 0,1 1-1 0 0,0-1 1 0 0,0 0 0 0 0,1-1 0 0 0,2 3-29 0 0,0-4 137 0 0,0-1 0 0 0,0-1 1 0 0,0 0-1 0 0,1 0 0 0 0,0 0 0 0 0,0-1 0 0 0,1 0 0 0 0,0-1 0 0 0,-1 0 0 0 0,2-1 0 0 0,-1 0 0 0 0,0 0 1 0 0,0-1-1 0 0,1 0 0 0 0,-1-1 0 0 0,1 0 0 0 0,0-1 0 0 0,-1 0 0 0 0,1-1 0 0 0,2 0-137 0 0,5-2 185 0 0,0-1-1 0 0,0-1 1 0 0,-1 0 0 0 0,1-1-1 0 0,-1-1 1 0 0,0 0-1 0 0,-1-2 1 0 0,0 0 0 0 0,0-1-1 0 0,-1 0 1 0 0,0-1-1 0 0,0-1 1 0 0,-2 0-1 0 0,1-1 1 0 0,-2 0 0 0 0,0-1-1 0 0,3-5-184 0 0,-9 12 11 0 0,0-1 0 0 0,0 1 0 0 0,-1-1 0 0 0,0 0 0 0 0,-1 0 0 0 0,0-1 0 0 0,0 1 0 0 0,-1-1 0 0 0,0 0 0 0 0,0 0 0 0 0,-1 0 0 0 0,0-1 0 0 0,-1 1 0 0 0,0 0-1 0 0,0-1 1 0 0,-1 1 0 0 0,0 0 0 0 0,-1-1 0 0 0,0 1 0 0 0,0 0 0 0 0,-1-1 0 0 0,0 1 0 0 0,-1 0 0 0 0,0 0 0 0 0,-1 1 0 0 0,1-1 0 0 0,-2 1 0 0 0,1-1 0 0 0,-1 1 0 0 0,0 1 0 0 0,-1-1 0 0 0,0 1 0 0 0,-3-4-11 0 0,-2 4-80 0 0,0-1 1 0 0,0 1 0 0 0,0 1-1 0 0,-1 0 1 0 0,0 1-1 0 0,0 0 1 0 0,0 1 0 0 0,-1 1-1 0 0,1-1 1 0 0,-1 2 0 0 0,0 0-1 0 0,0 0 1 0 0,0 2 0 0 0,0-1-1 0 0,0 2 1 0 0,-1 0 79 0 0,-3 0-764 0 0,1 1-1 0 0,0 1 1 0 0,0 1 0 0 0,0 0-1 0 0,1 1 1 0 0,-1 1 0 0 0,-14 7 764 0 0,-2 4-5964 0 0,6-4-5848 0 0</inkml:trace>
  <inkml:trace contextRef="#ctx0" brushRef="#br0" timeOffset="111547.821">11648 2471 7866 0 0,'0'0'2073'0'0,"0"0"-228"0"0,0 0-99 0 0,0 0-25 0 0,0 0-76 0 0,0 0-230 0 0,0 0-290 0 0,0 0-338 0 0,0 0-219 0 0,0 0-61 0 0,0 0-16 0 0,0 0 5 0 0,0 0 15 0 0,17-8-73 0 0,57-25-58 0 0,17 15 666 0 0,-83 17-980 0 0,0 1 1 0 0,-1-1 0 0 0,1 1-1 0 0,-1 0 1 0 0,1 1-1 0 0,0 0 1 0 0,-1 0-1 0 0,1 1 1 0 0,-1 0-1 0 0,0 0 1 0 0,0 0-1 0 0,0 1 1 0 0,0 0-1 0 0,0 1 1 0 0,0 0-1 0 0,-1 0 1 0 0,1 0 0 0 0,4 5-67 0 0,-6-6 95 0 0,0 1 0 0 0,1-1 1 0 0,0 0-1 0 0,-1 0 0 0 0,1 0 1 0 0,0-1-1 0 0,1 0 1 0 0,-1 0-1 0 0,0-1 0 0 0,1 0 1 0 0,-1 0-1 0 0,0 0 1 0 0,1-1-1 0 0,-1 0 0 0 0,1 0 1 0 0,-1 0-1 0 0,7-2-95 0 0,18 1-24 0 0,-3-9-1516 0 0,-24 6-2193 0 0,-3-1-3303 0 0,-1 2-4429 0 0</inkml:trace>
  <inkml:trace contextRef="#ctx0" brushRef="#br0" timeOffset="112202.283">11898 2014 2921 0 0,'0'0'2437'0'0,"0"0"-651"0"0,0 0-124 0 0,0 0 161 0 0,0 0-49 0 0,0 0-241 0 0,0 0-380 0 0,0 0-400 0 0,0 0-217 0 0,0 0-70 0 0,0 0 4 0 0,0 0 68 0 0,0 0 53 0 0,1-11 2663 0 0,-75 18-1089 0 0,138-29-487 0 0,-12 0-1192 0 0,-113 36 684 0 0,44-12-1130 0 0,28 1-696 0 0,4 10-1954 0 0,-10-1-6649 0 0,-4-4-2907 0 0</inkml:trace>
  <inkml:trace contextRef="#ctx0" brushRef="#br0" timeOffset="115921.317">12362 1915 3257 0 0,'0'0'1792'0'0,"0"0"-38"0"0,0 0 113 0 0,0 0 111 0 0,0 0-125 0 0,0 0-262 0 0,0 0-325 0 0,0 0-341 0 0,0 0-243 0 0,0 0-139 0 0,0 0-63 0 0,0 0-35 0 0,0 0 18 0 0,9-4 6 0 0,128-49 1599 0 0,-55 28-1204 0 0,-42 18-628 0 0,-39 7-212 0 0,-1 0 2 0 0,0 0 1 0 0,0 0-31 0 0,0 0 26 0 0,0 0-4 0 0,0 0-19 0 0,0 0 17 0 0,0 0-19 0 0,0 23 341 0 0,-6 535 536 0 0,-1-252-758 0 0,-4-232-1 0 0,-14-52 5287 0 0,13-17-6142 0 0,-112 38 847 0 0,81-35 301 0 0,43-8-332 0 0,0 0 10 0 0,0 0-18 0 0,0 0 10 0 0,0 0-11 0 0,0 0-14 0 0,0 0-13 0 0,0 0 14 0 0,0 0 2 0 0,0 0-24 0 0,0 0-12 0 0,0 0-32 0 0,0 0 18 0 0,0 0-22 0 0,0 0 3 0 0,0 0 32 0 0,0 0-27 0 0,0 0 13 0 0,0 0 11 0 0,0 0-20 0 0,0 0-15 0 0,0 0-9 0 0,0 0 26 0 0,0 0 3 0 0,0 0 23 0 0,0 0-7 0 0,0 0-31 0 0,0 0-2 0 0,0 0 9 0 0,0 0 8 0 0,0 0-7 0 0,0 0 16 0 0,0 0-3 0 0,0 0-27 0 0,0 0 27 0 0,0 0-15 0 0,0 0 2 0 0,0 0 17 0 0,0 0-8 0 0,0 0-26 0 0,0 0 10 0 0,0 0 26 0 0,0 0 8 0 0,0 0-31 0 0,0 0-12 0 0,0 0 25 0 0,-16 0 110 0 0,-1-1-663 0 0,22-6-6025 0 0,-1 4 363 0 0,-1-1-5908 0 0</inkml:trace>
  <inkml:trace contextRef="#ctx0" brushRef="#br0" timeOffset="132125.547">12944 2401 184 0 0,'0'0'1132'0'0,"0"0"-117"0"0,0 0-47 0 0,0 0 5 0 0,0 0-20 0 0,0 0-94 0 0,0 0-163 0 0,0 0-180 0 0,0 0-174 0 0,0 0-88 0 0,0 0-35 0 0,11 10 2376 0 0,32 2 2198 0 0,24-5-1803 0 0,-23-6-2009 0 0,-27 0-701 0 0,1 0 1 0 0,-1-2-1 0 0,0 0 1 0 0,1 0-1 0 0,-1-2 1 0 0,0 0-1 0 0,0-1 1 0 0,-1-1-1 0 0,6-2-280 0 0,-13 3 98 0 0,1 0 1 0 0,-1-1-1 0 0,0-1 1 0 0,0 1-1 0 0,0-1 1 0 0,-1-1-1 0 0,0 0 1 0 0,0 0-1 0 0,-1 0 1 0 0,0-1-1 0 0,0 0 1 0 0,-1-1-1 0 0,0 1 1 0 0,0-1-1 0 0,-1 0 0 0 0,0-1 1 0 0,0 1-1 0 0,-1-1 1 0 0,-1 0-1 0 0,0 0 1 0 0,0 0-1 0 0,-1 0 1 0 0,0-1-1 0 0,0-6-98 0 0,-1 9 12 0 0,-1 1 0 0 0,1-1 0 0 0,-2 0 1 0 0,1 1-1 0 0,-1-1 0 0 0,0 1 0 0 0,0-1 0 0 0,-1 1 0 0 0,0-1 0 0 0,0 1 0 0 0,-1 0 0 0 0,0 0 0 0 0,-1 0 0 0 0,1 0 0 0 0,-1 1 1 0 0,-1-2-13 0 0,1 2-16 0 0,0 1 0 0 0,0 0 0 0 0,0 1 0 0 0,0-1 0 0 0,-1 1 0 0 0,0-1 0 0 0,0 2 0 0 0,0-1 0 0 0,0 0 0 0 0,-1 1 0 0 0,1 0 0 0 0,-1 0 0 0 0,0 1 0 0 0,0-1 0 0 0,0 1 0 0 0,0 0 0 0 0,0 1 0 0 0,0 0 0 0 0,0 0 0 0 0,-5 0 16 0 0,-1 0-27 0 0,0 0 0 0 0,0 1 0 0 0,-1 1 1 0 0,1 0-1 0 0,0 0 0 0 0,0 1 1 0 0,0 1-1 0 0,0 0 0 0 0,0 1 1 0 0,1 0-1 0 0,0 0 0 0 0,-1 1 1 0 0,2 1-1 0 0,-11 6 27 0 0,9-5-5 0 0,-39 42 23 0 0,22 10 280 0 0,22-43-240 0 0,-7 14 103 0 0,2 0 0 0 0,0 0 1 0 0,3 1-1 0 0,0 0 0 0 0,0 11-161 0 0,6-33 73 0 0,1 0 1 0 0,0 0-1 0 0,0 0 0 0 0,1 0 1 0 0,0 0-1 0 0,1 1 0 0 0,0-1 1 0 0,0 0-1 0 0,1 1 1 0 0,0-1-1 0 0,1 0 0 0 0,0 0 1 0 0,0 0-1 0 0,1 0 0 0 0,0 0 1 0 0,0 0-1 0 0,1-1 0 0 0,1 1 1 0 0,-1-1-1 0 0,1 0 0 0 0,1-1 1 0 0,-1 1-1 0 0,1-1 0 0 0,5 4-73 0 0,-1-4 102 0 0,0 0-1 0 0,0 0 0 0 0,1-1 0 0 0,0-1 0 0 0,1 0 0 0 0,-1-1 0 0 0,1 0 1 0 0,0 0-1 0 0,0-1 0 0 0,0-1 0 0 0,0 0 0 0 0,0-1 0 0 0,9 0-101 0 0,188-16 1169 0 0,-205 14-1333 0 0,17-5 689 0 0,-15-5-3092 0 0,9-6-2526 0 0,-3 9-2889 0 0,-4 4-4093 0 0</inkml:trace>
  <inkml:trace contextRef="#ctx0" brushRef="#br0" timeOffset="132671.555">13761 2504 0 0 0,'0'0'595'0'0,"0"0"569"0"0,0 0 363 0 0,0 0 241 0 0,0 0 82 0 0,0 0-87 0 0,0 0-168 0 0,0 0-163 0 0,0 0-123 0 0,0 0-96 0 0,0 0-84 0 0,0 0-143 0 0,0 0-133 0 0,-23 12 4013 0 0,13-4-4798 0 0,-1 0 0 0 0,1 0-1 0 0,1 1 1 0 0,-1 0 0 0 0,2 1 0 0 0,-1 0 0 0 0,1 1-1 0 0,1-1 1 0 0,0 1 0 0 0,0 1 0 0 0,1-1-1 0 0,1 1 1 0 0,0 0 0 0 0,1 1 0 0 0,0-1 0 0 0,0 1-1 0 0,1 6-67 0 0,1-16 38 0 0,1 0-1 0 0,0 0 1 0 0,0 0-1 0 0,0 1 1 0 0,0-1-1 0 0,1 1 1 0 0,-1-1-1 0 0,1 0 1 0 0,0 1 0 0 0,0-1-1 0 0,0 1 1 0 0,1-1-1 0 0,-1 0 1 0 0,1 1-1 0 0,0-1 1 0 0,0 0-1 0 0,0 1 1 0 0,0-1-1 0 0,0 0 1 0 0,1 0-1 0 0,0 0 1 0 0,-1 0-1 0 0,1 0 1 0 0,0-1-1 0 0,0 1 1 0 0,1 0-1 0 0,-1-1 1 0 0,0 0-1 0 0,1 1 1 0 0,0-1-1 0 0,-1 0 1 0 0,1 0 0 0 0,0 0-1 0 0,0-1 1 0 0,0 1-1 0 0,0-1 1 0 0,1 0-38 0 0,12 2 133 0 0,1-2 0 0 0,-1 0 1 0 0,1-1-1 0 0,-1 0 0 0 0,1-1 1 0 0,-1-1-1 0 0,0-1 0 0 0,0-1 1 0 0,1 0-1 0 0,-2-1 1 0 0,1 0-1 0 0,-1-1 0 0 0,0-1 1 0 0,0-1-1 0 0,-1 0 0 0 0,0 0 1 0 0,0-2-1 0 0,-1 0 0 0 0,0 0 1 0 0,-1-1-1 0 0,0-1 1 0 0,3-4-134 0 0,-12 13-26 0 0,1-1 0 0 0,-1 1 1 0 0,0-1-1 0 0,0 0 1 0 0,0 0-1 0 0,0 0 1 0 0,-1 0-1 0 0,0-1 0 0 0,1 1 1 0 0,-2-1-1 0 0,1 1 1 0 0,0-1-1 0 0,-1 0 1 0 0,0 0-1 0 0,0 1 1 0 0,-1-1-1 0 0,1 0 0 0 0,-1 0 1 0 0,0 0-1 0 0,0 0 1 0 0,-1 0-1 0 0,1 0 1 0 0,-1 0-1 0 0,0 1 1 0 0,-1-1-1 0 0,1 0 0 0 0,-1 0 1 0 0,0 1-1 0 0,0-1 1 0 0,0 1-1 0 0,0 0 1 0 0,-1 0-1 0 0,0 0 0 0 0,0 0 1 0 0,0 0-1 0 0,-3-2 26 0 0,-47-15-2751 0 0,15 19-5648 0 0,24 2-3214 0 0</inkml:trace>
  <inkml:trace contextRef="#ctx0" brushRef="#br0" timeOffset="132924.557">13761 2504 7370 0 0</inkml:trace>
  <inkml:trace contextRef="#ctx0" brushRef="#br0" timeOffset="133169.957">13761 2504 7370 0 0,'-92'81'1719'0'0,"58"-44"2806"0"0,33-36-4242 0 0,0-1 0 0 0,0 1 0 0 0,1 0 0 0 0,-1 0 0 0 0,0 0 0 0 0,1 0 1 0 0,-1 1-1 0 0,1-1 0 0 0,-1 0 0 0 0,1 0 0 0 0,0 0 0 0 0,0 0 0 0 0,-1 0 1 0 0,1 1-1 0 0,0-1 0 0 0,0 0 0 0 0,0 0 0 0 0,0 0 0 0 0,0 1 0 0 0,0-1 1 0 0,0 0-1 0 0,1 0 0 0 0,-1 0 0 0 0,0 0 0 0 0,1 1 0 0 0,-1-1 0 0 0,1 0 1 0 0,-1 0-1 0 0,1 0 0 0 0,-1 0 0 0 0,1 0 0 0 0,0 0-283 0 0,101-5 4574 0 0,22-25-3777 0 0,-93 66-727 0 0,-27-32-114 0 0,1-1-1 0 0,0 1 0 0 0,-1-1 0 0 0,1 0 0 0 0,1-1 0 0 0,-1 1 1 0 0,1-1-1 0 0,-1 0 0 0 0,1-1 0 0 0,0 1 0 0 0,0-1 0 0 0,0 0 1 0 0,0 0-1 0 0,0-1 0 0 0,0 0 0 0 0,1 0 0 0 0,-1 0 0 0 0,0-1 1 0 0,1 0-1 0 0,-1 0 0 0 0,1-1 0 0 0,-1 0 0 0 0,0 0 0 0 0,0 0 1 0 0,0-1-1 0 0,1 0 0 0 0,-2 0 0 0 0,1 0 0 0 0,0-1 0 0 0,0 0 1 0 0,-1 0-1 0 0,1-1 0 0 0,-1 1 0 0 0,4-5 45 0 0,0-4-1710 0 0,-3 3-4546 0 0,-3 5-5560 0 0</inkml:trace>
  <inkml:trace contextRef="#ctx0" brushRef="#br0" timeOffset="134598.955">12948 1948 3929 0 0,'0'0'2390'0'0,"0"0"-629"0"0,0 0-284 0 0,0 0 82 0 0,0 0 92 0 0,0 0-30 0 0,0 0-178 0 0,0 0-298 0 0,0 0-328 0 0,0 0-203 0 0,0 0-57 0 0,0 0 3 0 0,0 0 40 0 0,0 0 44 0 0,2-16 2932 0 0,108-119-1070 0 0,-21 25-1618 0 0,-41 205-339 0 0,28 41-90 0 0,-67-134-813 0 0,-8-15-659 0 0,1 2-740 0 0,1 4-2796 0 0,-1 0-7574 0 0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4:22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1403 6977 0 0,'0'0'607'0'0,"0"0"-480"0"0,0 0-160 0 0,0 0 350 0 0,0 0 699 0 0,0 0 509 0 0,0 0 122 0 0,0 0-114 0 0,0 0-252 0 0,0 0-275 0 0,35-5-225 0 0,113-16-143 0 0,-10-15 1122 0 0,-111 24-1375 0 0,10-8 44 0 0,-1-1 1 0 0,0-2 0 0 0,-2-2-1 0 0,0-1 1 0 0,-2-1-1 0 0,-1-2 1 0 0,-1-2 0 0 0,4-7-430 0 0,289-380 1576 0 0,-321 417-1570 0 0,0-3 4 0 0,1 1 0 0 0,-1 0 0 0 0,1-1 0 0 0,0 1-1 0 0,0 1 1 0 0,1-1 0 0 0,-1 0 0 0 0,1 1 0 0 0,-1 0-1 0 0,1-1 1 0 0,0 1 0 0 0,-1 1 0 0 0,1-1 0 0 0,0 1 0 0 0,0-1-1 0 0,1 1 1 0 0,-1 0 0 0 0,0 1 0 0 0,0-1 0 0 0,1 1-10 0 0,-2 2 7 0 0,1 0 0 0 0,-2 1 1 0 0,1-1-1 0 0,0 1 0 0 0,0 0 0 0 0,-1 0 1 0 0,0 0-1 0 0,1 0 0 0 0,-1 1 1 0 0,0-1-1 0 0,-1 1 0 0 0,1-1 1 0 0,-1 1-1 0 0,1-1 0 0 0,-1 1 0 0 0,0 0 1 0 0,0 0-1 0 0,-1 1-7 0 0,2 0 18 0 0,6 31 76 0 0,-1 0 0 0 0,-2 1 1 0 0,-1 0-1 0 0,-2-1 0 0 0,-2 2 0 0 0,-1-1-94 0 0,1-8 76 0 0,1-14-56 0 0,-1 1 0 0 0,0-1 0 0 0,-1 1 0 0 0,-1-1 0 0 0,0 0 0 0 0,-1 0 0 0 0,-1 0 0 0 0,0 0 0 0 0,-1-1 1 0 0,-1 1-1 0 0,0-1 0 0 0,-1-1 0 0 0,-1 1 0 0 0,0-1 0 0 0,0 0 0 0 0,-1-1 0 0 0,-1 0 0 0 0,0-1 0 0 0,-1 0 0 0 0,0 0 0 0 0,-1-1 0 0 0,0 0 0 0 0,0-1 0 0 0,-6 2-20 0 0,-8-1-54 0 0,0-2 1 0 0,-1 0 0 0 0,0-2-1 0 0,0-1 1 0 0,-1-1 0 0 0,1-2-1 0 0,-1 0 1 0 0,0-2-1 0 0,1-1 1 0 0,-7-2 53 0 0,-67-15-2463 0 0,91 9 267 0 0,9 5-1402 0 0,1-1-4195 0 0,0 1-1677 0 0</inkml:trace>
  <inkml:trace contextRef="#ctx0" brushRef="#br0" timeOffset="333.345">1556 968 16932 0 0,'0'0'774'0'0,"0"0"-376"0"0,0 0-281 0 0,0 0 11 0 0,-31 35 146 0 0,-100 112 174 0 0,68-53 414 0 0,58-82-731 0 0,2-6-101 0 0,0 0 1 0 0,0 1-1 0 0,1-1 0 0 0,0 0 0 0 0,0 1 0 0 0,1 0 0 0 0,0-1 0 0 0,0 1 1 0 0,0 0-1 0 0,1-1 0 0 0,0 1 0 0 0,0 0 0 0 0,1 0 0 0 0,0-1 0 0 0,0 1 1 0 0,1-1-1 0 0,-1 1 0 0 0,1-1 0 0 0,1 1 0 0 0,-1-1 0 0 0,1 0 1 0 0,0 0-1 0 0,1 0 0 0 0,-1 0 0 0 0,1-1 0 0 0,1 0 0 0 0,-1 1 0 0 0,0-2 1 0 0,1 1-1 0 0,0 0 0 0 0,0-1 0 0 0,1 0 0 0 0,3 2-30 0 0,6 0 132 0 0,1-2 0 0 0,0 0 0 0 0,0 0-1 0 0,0-2 1 0 0,0 0 0 0 0,1-1 0 0 0,-1 0 0 0 0,0-1 0 0 0,1-1-1 0 0,-1-1 1 0 0,0 0 0 0 0,0-2 0 0 0,0 1 0 0 0,0-2-1 0 0,-1 0 1 0 0,1-1 0 0 0,-1 0 0 0 0,0-1 0 0 0,12-9-132 0 0,-4 5 217 0 0,-1-2 0 0 0,-1 0 0 0 0,0-1 0 0 0,-1-1 0 0 0,0-1 0 0 0,-1-1 0 0 0,-1 0 0 0 0,13-18-217 0 0,-23 27 81 0 0,-2-1 0 0 0,1 0 1 0 0,-1 0-1 0 0,-1 0 0 0 0,0-1 0 0 0,0 0 0 0 0,0 0 0 0 0,-2 0 0 0 0,1-1 0 0 0,-1 1 0 0 0,-1-1 0 0 0,0 1 0 0 0,0-1 1 0 0,-1 0-1 0 0,0 0 0 0 0,-1 0 0 0 0,0 0 0 0 0,-1 0 0 0 0,-1 0 0 0 0,1 0 0 0 0,-3-6-81 0 0,0 8-12 0 0,0 1-1 0 0,0-1 1 0 0,-1 0 0 0 0,0 1-1 0 0,-1 0 1 0 0,0 1 0 0 0,0-1-1 0 0,0 1 1 0 0,-1 0-1 0 0,0 0 1 0 0,-1 1 0 0 0,1 0-1 0 0,-1 1 1 0 0,-1-1 0 0 0,1 1-1 0 0,-1 1 1 0 0,1 0 0 0 0,-1 0-1 0 0,0 1 1 0 0,-1 0 0 0 0,1 0-1 0 0,0 1 1 0 0,-1 0-1 0 0,0 1 1 0 0,1 0 0 0 0,-2 0 12 0 0,-2 0-178 0 0,0 0 1 0 0,0 1 0 0 0,0 0-1 0 0,0 1 1 0 0,1 0-1 0 0,-1 1 1 0 0,0 1 0 0 0,0 0-1 0 0,1 0 1 0 0,-9 5 177 0 0,-26 16-1881 0 0,15-6-3195 0 0,8-3-6802 0 0</inkml:trace>
  <inkml:trace contextRef="#ctx0" brushRef="#br0" timeOffset="2450.487">3121 1241 1176 0 0,'0'0'2395'0'0,"0"0"153"0"0,0 0 214 0 0,0 0 39 0 0,0 0-184 0 0,0 0-384 0 0,0 0-513 0 0,0 0-408 0 0,0 0-322 0 0,0 0-217 0 0,0 0-133 0 0,16 4 2457 0 0,59 81-1759 0 0,-50-36-1093 0 0,-2 1 0 0 0,-3 1 1 0 0,12 44-246 0 0,12 32 98 0 0,-19-33-7 0 0,-25-93-56 0 0,0-1-4 0 0,0 0 13 0 0,0 0 25 0 0,6-41 2043 0 0,25-101-1903 0 0,55-61-166 0 0,-75 181-40 0 0,56-122 57 0 0,-68 143-3339 0 0,-1 9-5094 0 0,2-4-3499 0 0</inkml:trace>
  <inkml:trace contextRef="#ctx0" brushRef="#br0" timeOffset="3075.483">2996 932 9498 0 0,'0'0'2537'0'0,"0"0"-830"0"0,0 0-308 0 0,0 0 38 0 0,0 0 140 0 0,0 0 20 0 0,0 0-171 0 0,0 0-225 0 0,0 0-270 0 0,0 0-232 0 0,0 0-164 0 0,0 0-86 0 0,-4-2-30 0 0,-9-6-12 0 0,10 7-24 0 0,3 1-58 0 0,0 0-42 0 0,0 0-30 0 0,0 0-36 0 0,15 0 389 0 0,433-1 973 0 0,-286 2-1478 0 0,-162-1-85 0 0,0 0 16 0 0,0 0 66 0 0,0 0 28 0 0,0 0 44 0 0,0 0 43 0 0,-9-11 289 0 0,-134-148-230 0 0,104 97-883 0 0,39 62 285 0 0,8-8-2864 0 0,18 2-384 0 0,-9 5-3553 0 0,-7 1-5055 0 0</inkml:trace>
  <inkml:trace contextRef="#ctx0" brushRef="#br0" timeOffset="3488.632">4126 1149 8946 0 0,'0'0'2042'0'0,"0"0"-641"0"0,0 0-290 0 0,0 0 17 0 0,0 0 70 0 0,0 0-60 0 0,0 0-226 0 0,0 0-296 0 0,0 0-197 0 0,0 0-82 0 0,0 0 41 0 0,0 0 179 0 0,0 0 160 0 0,3 2 100 0 0,1 3-453 0 0,1-1 1 0 0,1-1 0 0 0,-1 1 0 0 0,1-1 0 0 0,-1 0-1 0 0,1 0 1 0 0,0 0 0 0 0,0-1 0 0 0,0 0 0 0 0,1 0-1 0 0,-1-1 1 0 0,0 1 0 0 0,1-1 0 0 0,4 0-365 0 0,156-15 1705 0 0,-136 9-1389 0 0,68-14-29 0 0,-33 12-222 0 0,-66 7-81 0 0,0 0-1 0 0,-19 9-8806 0 0,15-6 4441 0 0,-4 4-7144 0 0</inkml:trace>
  <inkml:trace contextRef="#ctx0" brushRef="#br0" timeOffset="3854.14">4133 1392 13515 0 0,'0'0'1920'0'0,"0"0"-423"0"0,0 0-130 0 0,0 0 4 0 0,0 0-82 0 0,0 0-178 0 0,0 0-259 0 0,0 0-248 0 0,0 0-182 0 0,0 0-121 0 0,0 0-99 0 0,0 0-32 0 0,0 0 2 0 0,-2 2 16 0 0,2-1-147 0 0,0 0 0 0 0,-1 0 1 0 0,1 0-1 0 0,0 0 0 0 0,0-1 0 0 0,0 1 0 0 0,0 0 0 0 0,0 0 0 0 0,0 0 0 0 0,0 0 0 0 0,0 0 0 0 0,0 0 0 0 0,0 0 0 0 0,0-1 0 0 0,1 1 0 0 0,-1 0 1 0 0,0 0-1 0 0,0 0 0 0 0,1 0 0 0 0,-1-1 0 0 0,1 1 0 0 0,-1 0 0 0 0,1 0 0 0 0,-1-1 0 0 0,1 1 0 0 0,-1 0 0 0 0,1-1 0 0 0,0 1 0 0 0,-1-1 0 0 0,1 1 1 0 0,0-1-1 0 0,0 1 0 0 0,-1-1 0 0 0,1 1 0 0 0,0-1 0 0 0,0 1 0 0 0,0-1 0 0 0,0 0 0 0 0,-1 0 0 0 0,1 0 0 0 0,0 1 0 0 0,0-1 0 0 0,0 0 0 0 0,0 0 1 0 0,0 0-1 0 0,0 0 0 0 0,0 0 0 0 0,-1 0 0 0 0,1-1 0 0 0,0 1 0 0 0,0 0 0 0 0,0 0 0 0 0,0-1 0 0 0,0 1-41 0 0,178-6 2046 0 0,-109-2-1763 0 0,44 4-86 0 0,-114 4-226 0 0,0 0-29 0 0,0 0-11 0 0,0 0-24 0 0,0 0-25 0 0,0 0-40 0 0,0 0-56 0 0,-3-6-3256 0 0,2 4-2250 0 0,1-1-6266 0 0</inkml:trace>
  <inkml:trace contextRef="#ctx0" brushRef="#br0" timeOffset="6441.168">5284 689 12859 0 0,'0'0'1827'0'0,"0"0"-379"0"0,0 0-96 0 0,0 0 82 0 0,0 0 48 0 0,0 0-126 0 0,0 0-326 0 0,0 0-336 0 0,0 0-251 0 0,0 0-145 0 0,0 0-61 0 0,0 0-41 0 0,-4-4 987 0 0,17-21 672 0 0,-10 17-1916 0 0,-13 23 189 0 0,-16 24 2 0 0,26-38-118 0 0,0-1 10 0 0,0 0-2 0 0,0 0 6 0 0,0 0-3 0 0,0 0 12 0 0,0 0-6 0 0,0 0-16 0 0,0 0-5 0 0,0 0-17 0 0,18-33-2277 0 0,15 14-4294 0 0,-29 19-5366 0 0</inkml:trace>
  <inkml:trace contextRef="#ctx0" brushRef="#br0" timeOffset="8122.854">5952 832 7922 0 0,'0'0'1964'0'0,"0"0"-250"0"0,0 0-102 0 0,0 0-3 0 0,0 0-26 0 0,0 0-178 0 0,0 0-281 0 0,0 0-274 0 0,0 0-219 0 0,0 0-127 0 0,0 0-12 0 0,0 0 28 0 0,0 0 31 0 0,27-19 2484 0 0,-5 0-2717 0 0,-1-1 1 0 0,-1 0-1 0 0,0-2 0 0 0,-2-1 0 0 0,0 0 0 0 0,-2-1 1 0 0,0-1-1 0 0,-2 0 0 0 0,-1-1 0 0 0,2-7-318 0 0,-1-4 210 0 0,-4 63-361 0 0,28 42 214 0 0,33 88 70 0 0,-68-122 13 0 0,-1-3-2720 0 0,6-13-7354 0 0,-6-16-2628 0 0</inkml:trace>
  <inkml:trace contextRef="#ctx0" brushRef="#br0" timeOffset="5834.899">5137 1230 13675 0 0,'0'0'1334'0'0,"0"0"-393"0"0,0 0-162 0 0,0 0 186 0 0,0 0 181 0 0,0 0-11 0 0,0 0-184 0 0,0 0-336 0 0,0 0-310 0 0,0 0-160 0 0,0 0-78 0 0,0 0 30 0 0,9 452 1852 0 0,-19-389 265 0 0,8-88-2150 0 0,1 0 0 0 0,1-1 1 0 0,0 1-1 0 0,2 0 0 0 0,2 0 0 0 0,0-1 1 0 0,1 2-1 0 0,1-1 0 0 0,8-17-64 0 0,1 3 24 0 0,0 0 0 0 0,3 2 0 0 0,1 0-1 0 0,2 1 1 0 0,1 2 0 0 0,2 0 0 0 0,1 1-1 0 0,2 1 1 0 0,1 2 0 0 0,19-16-24 0 0,-39 39 14 0 0,-1 2 0 0 0,1-1-1 0 0,0 1 1 0 0,0 0 0 0 0,0 1 0 0 0,1 0 0 0 0,-1 0 0 0 0,1 1 0 0 0,0 0 0 0 0,0 0 0 0 0,0 1 0 0 0,3 0-14 0 0,-10 4 7 0 0,0-1 1 0 0,0 0 0 0 0,-1 1 0 0 0,1-1 0 0 0,0 1-1 0 0,-1-1 1 0 0,1 1 0 0 0,-1 0 0 0 0,1-1 0 0 0,-1 1 0 0 0,0 0-1 0 0,0 0 1 0 0,0 0 0 0 0,0 0 0 0 0,0 1 0 0 0,0-1-1 0 0,0 0 1 0 0,-1 0 0 0 0,1 0 0 0 0,-1 1 0 0 0,0-1 0 0 0,0 0-1 0 0,0 0 1 0 0,0 1 0 0 0,0-1 0 0 0,0 0 0 0 0,0 2-8 0 0,0 0 27 0 0,0 18 49 0 0,0 1 0 0 0,-2-1 0 0 0,0 0 0 0 0,-2 1 0 0 0,0-1 0 0 0,-2-1 0 0 0,-3 11-76 0 0,-4 16 16 0 0,3-37-1589 0 0,4-23-3231 0 0,2 2-1669 0 0,2 6-5275 0 0</inkml:trace>
  <inkml:trace contextRef="#ctx0" brushRef="#br0" timeOffset="7054.163">5888 1403 5265 0 0,'0'0'3001'0'0,"0"0"-1713"0"0,0 0-864 0 0,0 0-110 0 0,0 0 322 0 0,0 0 415 0 0,0 0 245 0 0,0 0 41 0 0,0 0-154 0 0,0 0-212 0 0,0 0-131 0 0,0 0-53 0 0,0 0-39 0 0,24 7 25 0 0,75 23-3 0 0,-3-24 1366 0 0,-81-8-1924 0 0,1 0 0 0 0,-1-2 1 0 0,0 0-1 0 0,1-1 1 0 0,-2 0-1 0 0,1-1 0 0 0,-1-1 1 0 0,0 0-1 0 0,0-1 1 0 0,-1-1-1 0 0,0 0 0 0 0,0-1 1 0 0,-1 0-1 0 0,-1 0 0 0 0,1-2 1 0 0,-2 1-1 0 0,0-1 1 0 0,0-1-1 0 0,3-6-212 0 0,-10 16 16 0 0,-1-1 0 0 0,1 0 0 0 0,-1-1-1 0 0,0 1 1 0 0,0 0 0 0 0,0-1 0 0 0,0 1 0 0 0,-1-1 0 0 0,0 1-1 0 0,0-1 1 0 0,0 0 0 0 0,0 0 0 0 0,-1 1 0 0 0,0-1-1 0 0,0 0 1 0 0,0 0 0 0 0,0 0 0 0 0,-1 1 0 0 0,0-1 0 0 0,0 0-1 0 0,0 1 1 0 0,-1-1 0 0 0,1 1 0 0 0,-1-1 0 0 0,0 1 0 0 0,-1 0-1 0 0,1-1 1 0 0,-1 1 0 0 0,1 1 0 0 0,-1-1 0 0 0,-1 0-1 0 0,1 1 1 0 0,0-1 0 0 0,-1 1 0 0 0,0 0 0 0 0,1 0 0 0 0,-1 0-1 0 0,0 1 1 0 0,-1-1 0 0 0,1 1 0 0 0,0 0 0 0 0,-1 0 0 0 0,1 1-1 0 0,-1-1 1 0 0,-4 0-16 0 0,-11 0-26 0 0,-1 1 0 0 0,1 0-1 0 0,-1 2 1 0 0,1 0 0 0 0,-1 2 0 0 0,1 0-1 0 0,0 1 1 0 0,0 1 0 0 0,0 1-1 0 0,1 0 1 0 0,0 2 0 0 0,0 0 0 0 0,1 1-1 0 0,0 1 1 0 0,0 1 0 0 0,1 0 0 0 0,1 1-1 0 0,0 1 1 0 0,0 1 0 0 0,-7 9 26 0 0,12-12-7 0 0,1 1 1 0 0,1 0 0 0 0,0 1 0 0 0,0 0-1 0 0,1 0 1 0 0,1 0 0 0 0,0 1-1 0 0,1 1 1 0 0,1-1 0 0 0,0 1-1 0 0,-2 12 7 0 0,5-20 17 0 0,1 0 1 0 0,0 1-1 0 0,0-1 0 0 0,1 1 0 0 0,0-1 0 0 0,0 0 0 0 0,1 1 0 0 0,0-1 0 0 0,0 0 0 0 0,1 0 0 0 0,0 1 0 0 0,0-1 0 0 0,1 0 0 0 0,0-1 0 0 0,0 1 1 0 0,0 0-1 0 0,1-1 0 0 0,0 0 0 0 0,0 0 0 0 0,1 0 0 0 0,-1 0 0 0 0,1-1 0 0 0,1 0 0 0 0,-1 0 0 0 0,3 2-17 0 0,8 2 146 0 0,0-1 0 0 0,1-1 0 0 0,0 0 0 0 0,0-1 0 0 0,0-1 0 0 0,1 0 0 0 0,-1-1 0 0 0,1-2 1 0 0,0 1-1 0 0,0-2 0 0 0,1 0 0 0 0,-1-2 0 0 0,16-1-146 0 0,-14 2 110 0 0,1 0-43 0 0,-1-1 1 0 0,0-1 0 0 0,0 0-1 0 0,1-2 1 0 0,-2 0 0 0 0,1-1-1 0 0,0-1 1 0 0,-1-1 0 0 0,0-1-1 0 0,-1-1 1 0 0,0 0 0 0 0,0-1-68 0 0,26-46-598 0 0,-42 28-4347 0 0,-6 24-2106 0 0,-1 0-5782 0 0</inkml:trace>
  <inkml:trace contextRef="#ctx0" brushRef="#br0" timeOffset="7581.119">6633 1550 11522 0 0,'0'0'3821'0'0,"0"0"-2238"0"0,0 0-989 0 0,0 0-151 0 0,0 0 194 0 0,0 0 295 0 0,0 0 107 0 0,0 0-84 0 0,0 0-195 0 0,0 0-265 0 0,0 0-130 0 0,0 0-66 0 0,5 22-51 0 0,18 103 81 0 0,-21-37 313 0 0,-11-80 1720 0 0,8-19-2302 0 0,1-1 0 0 0,0 1 0 0 0,1 0 0 0 0,0-1 0 0 0,0 1 0 0 0,2 0 0 0 0,-1 0 0 0 0,1 0 0 0 0,1 0 0 0 0,0 0 0 0 0,1 1 0 0 0,0-1 0 0 0,0 1 0 0 0,1 1 0 0 0,6-8-60 0 0,-7 10 9 0 0,2-4 5 0 0,1 0 0 0 0,0 0 0 0 0,1 1-1 0 0,0 0 1 0 0,1 1 0 0 0,0-1-1 0 0,0 2 1 0 0,1 0 0 0 0,0 0 0 0 0,0 1-1 0 0,1 0 1 0 0,0 1 0 0 0,0 0-1 0 0,7-1-13 0 0,-18 7-2 0 0,1 0-1 0 0,-1 0 1 0 0,1 0-1 0 0,-1 0 1 0 0,0 0-1 0 0,1 0 1 0 0,-1 0-1 0 0,1 0 1 0 0,-1 1-1 0 0,1-1 1 0 0,-1 0-1 0 0,0 1 1 0 0,1-1-1 0 0,-1 1 1 0 0,0 0-1 0 0,1-1 1 0 0,-1 1-1 0 0,0 0 1 0 0,0 0-1 0 0,0 0 1 0 0,1 0-1 0 0,-1 0 1 0 0,0 0-1 0 0,-1 0 1 0 0,1 0-1 0 0,0 1 0 0 0,0-1 1 0 0,0 0-1 0 0,-1 0 1 0 0,1 1-1 0 0,0-1 1 0 0,-1 1-1 0 0,0-1 1 0 0,1 0-1 0 0,-1 1 1 0 0,0-1-1 0 0,1 1 1 0 0,-1-1-1 0 0,0 1 3 0 0,4 68-125 0 0,-4-59 44 0 0,0-10-14 0 0,2 12-725 0 0,7-13-5114 0 0,-7-3-74 0 0,-2-1-5741 0 0</inkml:trace>
  <inkml:trace contextRef="#ctx0" brushRef="#br0" timeOffset="11154.451">7622 1377 0 0 0,'0'0'545'0'0,"0"0"425"0"0,0 0 146 0 0,0 0 161 0 0,0 0 193 0 0,0 0 145 0 0,0 0 43 0 0,0 0-75 0 0,0 0-124 0 0,0 0-88 0 0,0 0-71 0 0,4 0 5306 0 0,17 0-5469 0 0,20-2-505 0 0,-1-1-1 0 0,1-3 0 0 0,-1-1 1 0 0,0-2-1 0 0,6-4-631 0 0,247-42 832 0 0,-271 56-741 0 0,-35-3-2157 0 0,-6-2-1489 0 0,11 3 145 0 0,-1 0-3386 0 0,2 0-3564 0 0</inkml:trace>
  <inkml:trace contextRef="#ctx0" brushRef="#br0" timeOffset="12085.064">7937 1068 9146 0 0,'0'0'1772'0'0,"0"0"-358"0"0,0 0-158 0 0,0 0 77 0 0,0 0 131 0 0,0 0-11 0 0,0 0-170 0 0,0 0-280 0 0,0 0-269 0 0,0 0-173 0 0,0 0-98 0 0,0 0-35 0 0,0 0-30 0 0,-14 10-17 0 0,-43 34-25 0 0,55-43-327 0 0,1 0-1 0 0,0 0 1 0 0,-1 0-1 0 0,1 0 1 0 0,0 0 0 0 0,0 0-1 0 0,0 0 1 0 0,0 0-1 0 0,0 1 1 0 0,0-1 0 0 0,0 1-1 0 0,0-1 1 0 0,0 0-1 0 0,1 1 1 0 0,-1-1 0 0 0,0 1-1 0 0,1 0 1 0 0,-1-1-1 0 0,1 1 1 0 0,0-1 0 0 0,0 1-1 0 0,0 0 1 0 0,-1-1 0 0 0,1 1-1 0 0,1 0 1 0 0,-1-1-1 0 0,0 1 1 0 0,0 1-29 0 0,1 3 113 0 0,0 19 243 0 0,1 0 1 0 0,1 0 0 0 0,1 0 0 0 0,1-1 0 0 0,1 1 0 0 0,4 8-357 0 0,-4-10 125 0 0,-2 0 0 0 0,0 1 0 0 0,-2-1-1 0 0,0 1 1 0 0,-2-1 0 0 0,0 1 0 0 0,-3 10-125 0 0,-11 10 387 0 0,10 23 1234 0 0,4-31-1905 0 0,0-63-2680 0 0,0 11-2882 0 0,0 8-6096 0 0</inkml:trace>
  <inkml:trace contextRef="#ctx0" brushRef="#br0" timeOffset="13553.935">8911 1270 9682 0 0,'0'0'2070'0'0,"0"0"-368"0"0,0 0-219 0 0,0 0 1 0 0,0 0-81 0 0,0 0-218 0 0,0 0-330 0 0,0 0-327 0 0,0 0-181 0 0,0 0-66 0 0,0 0 0 0 0,-3 11 20 0 0,-11 88 419 0 0,10 191 788 0 0,4-299 770 0 0,3-110-1508 0 0,10 68-718 0 0,2 1 1 0 0,3 1 0 0 0,1 0-1 0 0,3 1 1 0 0,1 2-1 0 0,3 0 1 0 0,2 1 0 0 0,1 2-1 0 0,18-18-52 0 0,-44 57 2 0 0,0 1-1 0 0,0-1 0 0 0,0 1 1 0 0,1 0-1 0 0,-1 0 0 0 0,1 0 1 0 0,-1 1-1 0 0,1-1 0 0 0,0 1 1 0 0,0 0-1 0 0,0 0 0 0 0,0 0 1 0 0,1 0-1 0 0,-1 1 0 0 0,0 0 1 0 0,2 0-2 0 0,21 48 152 0 0,-21 105-539 0 0,7-136-1687 0 0,0-11-4229 0 0,-8-4 2026 0 0,-1 2-7574 0 0</inkml:trace>
  <inkml:trace contextRef="#ctx0" brushRef="#br0" timeOffset="15042.078">9853 663 7402 0 0,'0'0'2165'0'0,"0"0"-267"0"0,0 0-51 0 0,0 0 87 0 0,0 0-23 0 0,0 0-267 0 0,0 0-309 0 0,0 0-305 0 0,0 0-262 0 0,0 0-151 0 0,0 0-86 0 0,0 0-57 0 0,0 0-12 0 0,-1-3 13 0 0,-12-2 2631 0 0,-6 24-2483 0 0,34-45 371 0 0,-7 13-972 0 0,-8 13 112 0 0,-11 10 110 0 0,-25 19-188 0 0,36-29-52 0 0,0 0-4 0 0,0 0 18 0 0,0 0 1 0 0,0 0-18 0 0,0 0 13 0 0,7-1 34 0 0,-6 0 96 0 0,-1 0-3322 0 0,7 0-5805 0 0,-4 1 6742 0 0,1 0-10324 0 0</inkml:trace>
  <inkml:trace contextRef="#ctx0" brushRef="#br0" timeOffset="13966.138">9798 1116 17004 0 0,'0'0'1285'0'0,"0"0"-242"0"0,0 0-79 0 0,0 0 37 0 0,0 0-33 0 0,0 0-165 0 0,0 0-249 0 0,0 0-162 0 0,0 0-129 0 0,-28 32-92 0 0,-85 105-46 0 0,66-52-9 0 0,42-66-94 0 0,-1-8-26 0 0,1 0 0 0 0,1 1 1 0 0,0-1-1 0 0,1 1 1 0 0,0 0-1 0 0,1 0 0 0 0,0 0 1 0 0,1 0-1 0 0,0 1 1 0 0,1-1-1 0 0,0 0 1 0 0,1 0-1 0 0,1 1 0 0 0,-1-1 1 0 0,2 0-1 0 0,0 0 1 0 0,1-1-1 0 0,0 1 0 0 0,0-1 1 0 0,1 1-1 0 0,1-1 1 0 0,0-1-1 0 0,0 1 0 0 0,1-1 1 0 0,0 0-1 0 0,3 1 4 0 0,-2-4 45 0 0,1-1 1 0 0,0-1-1 0 0,1 1 0 0 0,-1-2 0 0 0,1 1 1 0 0,0-1-1 0 0,0-1 0 0 0,0 1 0 0 0,1-2 0 0 0,-1 0 1 0 0,1 0-1 0 0,0-1 0 0 0,-1 0 0 0 0,1 0 0 0 0,0-2 1 0 0,0 1-1 0 0,-1-1 0 0 0,1-1 0 0 0,-1 0 1 0 0,1 0-1 0 0,-1-1 0 0 0,2-1-45 0 0,12-4 189 0 0,-1-1 0 0 0,0-1-1 0 0,0-2 1 0 0,-1 0 0 0 0,-1-1 0 0 0,0-1 0 0 0,-1-1-1 0 0,-1 0 1 0 0,2-4-189 0 0,-5 4 114 0 0,-1-1 1 0 0,-1-1-1 0 0,-1 0 0 0 0,0-1 0 0 0,-2 0 1 0 0,0-1-1 0 0,0-1 0 0 0,-2 1 0 0 0,-1-1 0 0 0,0-1 1 0 0,-1 0-1 0 0,-1-2-114 0 0,-3 12 17 0 0,0 0-1 0 0,-1-1 1 0 0,0 0 0 0 0,-1 1 0 0 0,-1-1-1 0 0,0 0 1 0 0,0 0 0 0 0,-1 0 0 0 0,0 1-1 0 0,-1-1 1 0 0,-1 1 0 0 0,0-1 0 0 0,0 1-1 0 0,-1 0 1 0 0,0 0 0 0 0,-1 0 0 0 0,-1 1-1 0 0,1-1 1 0 0,-2 1 0 0 0,1 1-1 0 0,-1-1 1 0 0,-8-7-17 0 0,7 10-39 0 0,1 0 0 0 0,-1 1 0 0 0,0 0 0 0 0,-1 0 0 0 0,1 1 1 0 0,-1 0-1 0 0,-1 1 0 0 0,1 0 0 0 0,0 0 0 0 0,-1 1 0 0 0,0 0 0 0 0,0 1 0 0 0,1 0 0 0 0,-1 1 0 0 0,-1 0 0 0 0,1 0 0 0 0,0 1 0 0 0,0 0 0 0 0,0 1 0 0 0,0 0 0 0 0,0 1 0 0 0,0 0 0 0 0,0 0 0 0 0,0 1 1 0 0,-8 4 38 0 0,-11 4-980 0 0,1 2 1 0 0,0 1 0 0 0,1 1 0 0 0,1 2-1 0 0,0 0 1 0 0,1 2 0 0 0,-18 17 979 0 0,12-7-6028 0 0,11-9-5733 0 0</inkml:trace>
  <inkml:trace contextRef="#ctx0" brushRef="#br0" timeOffset="14272.332">9527 1473 4017 0 0,'0'0'3711'0'0,"0"0"-1211"0"0,0 0-388 0 0,0 0-42 0 0,0 0-151 0 0,0 0-265 0 0,0 0-241 0 0,0 0-234 0 0,0 0-216 0 0,0 0-167 0 0,0 0-140 0 0,0 0-121 0 0,0 0-67 0 0,26-20-65 0 0,79-59-60 0 0,-57 50 182 0 0,93 21 270 0 0,-121 9-751 0 0,0 2 0 0 0,0 1 0 0 0,-1 0-1 0 0,0 2 1 0 0,0 0 0 0 0,0 1 0 0 0,0 0 0 0 0,-1 2 0 0 0,12 8-44 0 0,12 3 228 0 0,35 9 416 0 0,-76-29-675 0 0,-1 1 1 0 0,1-1-1 0 0,-1 0 0 0 0,1 1 1 0 0,-1-1-1 0 0,1 1 0 0 0,-1-1 1 0 0,1 0-1 0 0,-1 1 1 0 0,1-1-1 0 0,0 0 0 0 0,-1 1 1 0 0,1-1-1 0 0,-1 0 0 0 0,1 0 1 0 0,0 0-1 0 0,-1 0 0 0 0,1 0 1 0 0,0 0-1 0 0,-1 1 1 0 0,1-2-1 0 0,0 1 0 0 0,-1 0 1 0 0,1 0-1 0 0,0 0 0 0 0,-1 0 1 0 0,1 0-1 0 0,-1 0 1 0 0,1-1-1 0 0,0 1 0 0 0,-1 0 1 0 0,1 0-1 0 0,-1-1 0 0 0,1 1 1 0 0,-1-1-1 0 0,1 1 0 0 0,-1 0 1 0 0,1-1-1 0 0,-1 1 1 0 0,1-1-1 0 0,-1 1 0 0 0,1-1 1 0 0,-1 1-1 0 0,0-1 0 0 0,1 1 1 0 0,-1-1-1 0 0,0 0 1 0 0,0 1-1 0 0,1-1 0 0 0,-1 1 1 0 0,0-1-1 0 0,0 0 0 0 0,0 1 1 0 0,0-1-1 0 0,0 0 0 0 0,0 1 1 0 0,0-1-1 0 0,0 0 1 0 0,0 1-1 0 0,0-1 0 0 0,0 0 1 0 0,0 1-1 0 0,0-1 0 0 0,0 0 31 0 0,0-18-3726 0 0,0 7-3353 0 0,0 4-4736 0 0</inkml:trace>
  <inkml:trace contextRef="#ctx0" brushRef="#br0" timeOffset="18521.097">10779 563 8594 0 0,'0'0'1711'0'0,"0"0"-204"0"0,0 0 92 0 0,0 0 217 0 0,0 0 14 0 0,0 0-208 0 0,0 0-381 0 0,0 0-391 0 0,0 0-283 0 0,0 0-101 0 0,0 0-12 0 0,0 0 22 0 0,0 0 40 0 0,1-4 1128 0 0,119-103 690 0 0,6-14-1462 0 0,-124 121-871 0 0,0-1-1 0 0,0 1 1 0 0,0-1-1 0 0,0 1 1 0 0,0-1-1 0 0,1 1 1 0 0,-1 0-1 0 0,0 0 1 0 0,0 0-1 0 0,0 1 1 0 0,0-1-1 0 0,0 0 1 0 0,1 1-1 0 0,-1-1 0 0 0,0 1 1 0 0,0 0-1 0 0,0 0 1 0 0,0 0-1 0 0,0 0 1 0 0,0 0-1 0 0,-1 0 1 0 0,1 0-1 0 0,0 0 1 0 0,0 1-1 0 0,-1-1 1 0 0,1 1-1 0 0,-1-1 1 0 0,0 1-1 0 0,1 0 1 0 0,0 1-1 0 0,42 59 139 0 0,19 59 70 0 0,-39-60-344 0 0,0-41-2736 0 0,-15-17-3716 0 0,-7 0-5593 0 0</inkml:trace>
  <inkml:trace contextRef="#ctx0" brushRef="#br0" timeOffset="17122.328">10746 1274 0 0 0,'0'0'560'0'0,"0"0"607"0"0,0 0 140 0 0,0 0-13 0 0,0 0 57 0 0,0 0 32 0 0,0 0-22 0 0,0 0-70 0 0,0 0-135 0 0,0 0-142 0 0,-5-1-65 0 0,2 0-560 0 0,-9-4-241 0 0,2 5 2781 0 0,11 25 105 0 0,3-20-2888 0 0,0-1 0 0 0,0 0 0 0 0,0 0 0 0 0,1 0 0 0 0,-1-1-1 0 0,1 1 1 0 0,0-1 0 0 0,0 0 0 0 0,0 0 0 0 0,1-1 0 0 0,-1 0-1 0 0,0 0 1 0 0,1 0 0 0 0,0-1 0 0 0,-1 1 0 0 0,1-1 0 0 0,0-1-1 0 0,-1 1 1 0 0,1-1 0 0 0,0 0 0 0 0,0 0 0 0 0,0 0-1 0 0,2-2-144 0 0,19 0 229 0 0,0-1 0 0 0,0-1 1 0 0,0-2-1 0 0,-1-1 1 0 0,0-1-1 0 0,0-1 1 0 0,-1-1-1 0 0,0-1 1 0 0,0-1-1 0 0,-2-2 1 0 0,17-11-231 0 0,-31 20 39 0 0,0-1 1 0 0,-1 1-1 0 0,0-1 1 0 0,0-1-1 0 0,-1 1 1 0 0,0-1 0 0 0,0-1-1 0 0,0 1 1 0 0,-1-1-1 0 0,0 0 1 0 0,-1 0-1 0 0,0-1 1 0 0,0 0-1 0 0,-1 0 1 0 0,0 0-1 0 0,0 0 1 0 0,-1-1 0 0 0,-1 0-1 0 0,1 1 1 0 0,-1-1-1 0 0,-1 0 1 0 0,0 0-1 0 0,0 0 1 0 0,-1 0-1 0 0,-1 0 1 0 0,1 0 0 0 0,-2 0-1 0 0,1 0 1 0 0,-2-1-40 0 0,-2 4-10 0 0,-1-1 0 0 0,-1 1 0 0 0,0 0 0 0 0,0 1 1 0 0,0-1-1 0 0,0 1 0 0 0,-1 1 0 0 0,0-1 0 0 0,-1 2 1 0 0,1-1-1 0 0,-1 1 0 0 0,0 0 0 0 0,0 1 0 0 0,0 0 1 0 0,0 0-1 0 0,0 1 0 0 0,-1 0 0 0 0,1 1 0 0 0,-1 0 1 0 0,1 0-1 0 0,-1 1 0 0 0,0 0 0 0 0,1 1 0 0 0,-1 0 0 0 0,1 1 1 0 0,-1 0-1 0 0,1 0 0 0 0,0 1 0 0 0,0 0 0 0 0,0 1 1 0 0,0 0-1 0 0,0 0 0 0 0,1 1 0 0 0,-1 1 10 0 0,-13 5 1 0 0,1 0-1 0 0,0 2 0 0 0,1 1 0 0 0,1 1 1 0 0,0 0-1 0 0,1 1 0 0 0,1 1 1 0 0,0 1-1 0 0,1 0 0 0 0,1 2 0 0 0,1-1 1 0 0,1 2-1 0 0,1 0 0 0 0,-3 6 0 0 0,8-9 67 0 0,0 0 1 0 0,1 0-1 0 0,1 1 0 0 0,1 0 0 0 0,1 0 1 0 0,0 0-1 0 0,1 0 0 0 0,1 0 0 0 0,1 0 1 0 0,1 1-1 0 0,1-1 0 0 0,3 16-67 0 0,-2-23 90 0 0,0-1 1 0 0,1 1-1 0 0,0-1 0 0 0,1-1 1 0 0,0 1-1 0 0,1 0 0 0 0,0-1 0 0 0,0 0 1 0 0,1-1-1 0 0,0 0 0 0 0,1 0 1 0 0,0 0-1 0 0,1-1 0 0 0,0 0 0 0 0,0-1 1 0 0,0 0-1 0 0,1 0 0 0 0,0-1 1 0 0,1 0-1 0 0,10 4-90 0 0,8-1 165 0 0,0-2 1 0 0,1 0 0 0 0,0-3-1 0 0,0 0 1 0 0,1-2 0 0 0,-1-1-1 0 0,21-2-165 0 0,-30 1 40 0 0,-15 0-26 0 0,-1 0 1 0 0,1 0-1 0 0,-1-1 1 0 0,1 1-1 0 0,-1-1 1 0 0,1 0-1 0 0,-1-1 1 0 0,1 1-1 0 0,-1-1 1 0 0,0 0-1 0 0,0 0 0 0 0,0-1 1 0 0,0 0-1 0 0,2-1-14 0 0,-7 4 15 0 0,0 0-4 0 0,0 0 6 0 0,0 0 6 0 0,0 0-21 0 0,-1-6-5008 0 0,0 1-4848 0 0,1 4-2671 0 0</inkml:trace>
  <inkml:trace contextRef="#ctx0" brushRef="#br0" timeOffset="17519.083">11690 1344 13579 0 0,'0'0'2678'0'0,"0"0"-1123"0"0,0 0-495 0 0,0 0-60 0 0,0 0 40 0 0,0 0-31 0 0,0 0-153 0 0,0 0-201 0 0,0 0-177 0 0,0 0-132 0 0,0 0-85 0 0,-32 25-54 0 0,-98 80-50 0 0,91-58-29 0 0,35-38-95 0 0,1-1 0 0 0,0 1 0 0 0,1 1 0 0 0,0-1 0 0 0,0 0 0 0 0,1 1 0 0 0,0-1 0 0 0,1 1-1 0 0,0-1 1 0 0,0 1 0 0 0,1-1 0 0 0,0 1 0 0 0,1-1 0 0 0,0 0 0 0 0,0 0 0 0 0,1 0 0 0 0,1 0-1 0 0,-1 0 1 0 0,1 0 0 0 0,1-1 0 0 0,0 2-33 0 0,0-4 52 0 0,1 0 0 0 0,-1 0 1 0 0,1-1-1 0 0,0 0 0 0 0,1 0 0 0 0,-1 0 0 0 0,1-1 0 0 0,0 0 0 0 0,0 0 1 0 0,1 0-1 0 0,-1-1 0 0 0,1-1 0 0 0,-1 1 0 0 0,1-1 0 0 0,0 0 0 0 0,0-1 1 0 0,0 0-1 0 0,0 0 0 0 0,0 0 0 0 0,1-1-52 0 0,5-1 98 0 0,1 0 0 0 0,-1 0-1 0 0,0-2 1 0 0,1 0 0 0 0,-1 0 0 0 0,0-1 0 0 0,-1-1 0 0 0,1 0-1 0 0,-1-1 1 0 0,0-1 0 0 0,-1 0 0 0 0,1 0 0 0 0,-1-1-1 0 0,-1-1 1 0 0,1 0 0 0 0,-2-1 0 0 0,1 0 0 0 0,-1 0 0 0 0,-1-1-1 0 0,0 0 1 0 0,0-1 0 0 0,-1 0 0 0 0,-1-1 0 0 0,0 1-1 0 0,-1-1 1 0 0,3-7-98 0 0,-6 12-44 0 0,0 0-1 0 0,0-1 0 0 0,-1 0 1 0 0,0 1-1 0 0,0-1 1 0 0,-1 0-1 0 0,0 0 0 0 0,-1 0 1 0 0,0 0-1 0 0,0 0 1 0 0,-1 0-1 0 0,0 0 0 0 0,-1 1 1 0 0,1-1-1 0 0,-2 0 0 0 0,1 1 1 0 0,-1-1-1 0 0,-1 1 1 0 0,0 0-1 0 0,0 0 0 0 0,0 0 1 0 0,-1 1-1 0 0,0-1 1 0 0,-1 1-1 0 0,1 0 0 0 0,-1 1 1 0 0,-1-1-1 0 0,1 1 1 0 0,-1 0-1 0 0,0 1 0 0 0,0 0 1 0 0,-1 0-1 0 0,0 1 0 0 0,0-1 1 0 0,0 2-1 0 0,0-1 1 0 0,0 1-1 0 0,-1 0 0 0 0,0 1 1 0 0,1 0-1 0 0,-1 0 1 0 0,-9 0 44 0 0,-63 16-2810 0 0,31 9-3756 0 0,30-12-5126 0 0</inkml:trace>
  <inkml:trace contextRef="#ctx0" brushRef="#br0" timeOffset="17858.086">11517 1591 11282 0 0,'0'0'2638'0'0,"0"0"-1069"0"0,0 0-360 0 0,0 0 144 0 0,0 0 108 0 0,0 0-98 0 0,0 0-245 0 0,0 0-329 0 0,0 0-270 0 0,0 0-159 0 0,0 0-99 0 0,0 0-63 0 0,0 0-35 0 0,6-5-1 0 0,60-23 886 0 0,2 24-427 0 0,-52 2-524 0 0,-1 1 0 0 0,1 0 1 0 0,0 1-1 0 0,-1 1 0 0 0,1 0 1 0 0,-1 1-1 0 0,1 1 0 0 0,-1 0 1 0 0,11 5-98 0 0,66 29 552 0 0,-58-54-2351 0 0,-25 5-1434 0 0,-3 1-3370 0 0,-4 4-5207 0 0</inkml:trace>
  <inkml:trace contextRef="#ctx0" brushRef="#br0" timeOffset="24523.104">2361 306 304 0 0,'0'0'754'0'0,"0"0"-100"0"0,0 0-39 0 0,0 0 81 0 0,0 0 168 0 0,0 0 181 0 0,0 0 152 0 0,0 0 82 0 0,0 0-38 0 0,0 0-95 0 0,0 0-91 0 0,8-16-86 0 0,25-48-47 0 0,-46 105 7184 0 0,-6 112-7116 0 0,57 345 391 0 0,-19-247-642 0 0,-10 97-739 0 0,-16-267 290 0 0,-3 0 1 0 0,-4-1-1 0 0,-3-1 0 0 0,-3 0 0 0 0,-5 0-290 0 0,6 69 1044 0 0,8-35-250 0 0,7-80-499 0 0,53-37-125 0 0,181-51 134 0 0,-142 34-266 0 0,61-13-26 0 0,136-14-12 0 0,-14 19 22 0 0,47 22-62 0 0,-62-14 134 0 0,-91 6-94 0 0,-28-1-6 0 0,73 8 14 0 0,143-35-28 0 0,119 31-17 0 0,-92-2 33 0 0,167 2-61 0 0,-403 12 21 0 0,129-18 44 0 0,491-33-127 0 0,-491 26 134 0 0,-37 16-37 0 0,659 9-14 0 0,-398-17 68 0 0,425-2 19 0 0,456-18 2 0 0,-678 37 9 0 0,-606 7-12 0 0,-68-3-46 0 0,-26-4-2 0 0,0 0 14 0 0,0 0 13 0 0,0 0 0 0 0,0 0-13 0 0,0 0-9 0 0,0 0 13 0 0,0 0 3 0 0,0 0 3 0 0,0 0 24 0 0,0 0-40 0 0,0 0 9 0 0,0 0 5 0 0,0 0 1 0 0,0 0 7 0 0,0 0-5 0 0,0 0-35 0 0,0 0 33 0 0,0 0-2 0 0,0 0-8 0 0,0 0 30 0 0,0 0-20 0 0,0 0-3 0 0,0 0-4 0 0,0 0 5 0 0,0 0 1 0 0,0 0 3 0 0,0 0 3 0 0,0 0-19 0 0,0 0 8 0 0,0 0-2 0 0,0 0-1 0 0,0 0 5 0 0,0 0 18 0 0,0 0-6 0 0,0 0 19 0 0,0 0 10 0 0,0 0 3 0 0,0 0 31 0 0,0 0 12 0 0,0-5 75 0 0,-49-149-126 0 0,12 38-22 0 0,-5 1 0 0 0,-25-44-27 0 0,49 112 5 0 0,1 0 1 0 0,3-2 0 0 0,2 0 0 0 0,1 0 0 0 0,-2-49-6 0 0,-18-89 41 0 0,-6 3-14 0 0,31-23 8 0 0,-19 78-89 0 0,10-7 6 0 0,17 81-93 0 0,-25 56-467 0 0,-99 20 458 0 0,-46-17 156 0 0,-60 3-12 0 0,-315-3-62 0 0,97 7-116 0 0,41 0 139 0 0,-733-7-55 0 0,263-37-53 0 0,405 18 158 0 0,47 7 26 0 0,-114 24-21 0 0,-319 32 38 0 0,50-5-54 0 0,6-10 138 0 0,358-29 16 0 0,199 7-136 0 0,15 4-7 0 0,62 4 19 0 0,-34-1 57 0 0,154-15-76 0 0,0 1-1 0 0,1 3 1 0 0,0 2-1 0 0,-25 9-4 0 0,60-15 29 0 0,-106 18-1 0 0,33-17 79 0 0,-9-3-1168 0 0,108 26-3667 0 0,-13-18-2118 0 0,2-1-5203 0 0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32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0 306 10706 0 0,'0'0'2011'0'0,"0"0"-170"0"0,0 0-122 0 0,0 0-32 0 0,0 0-95 0 0,0 0-198 0 0,0 0-291 0 0,0 0-251 0 0,0 0-195 0 0,0 0-79 0 0,0 0-19 0 0,0 0-6 0 0,6-2 14 0 0,115-32 1501 0 0,135 52-1014 0 0,-26-40-775 0 0,-193 14-150 0 0,-91-14 435 0 0,5 5-463 0 0,-61-36 59 0 0,95 41-143 0 0,1-1 0 0 0,0 0 0 0 0,1-1-1 0 0,0-1 1 0 0,2 0 0 0 0,-1-1 0 0 0,-7-15-17 0 0,11-5-532 0 0,8 36 120 0 0,0 0-226 0 0,19 1-2984 0 0,-3 9 839 0 0,-6-3-2349 0 0,-3 0-6760 0 0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32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454 141 0 0 0,'0'0'569'0'0,"0"0"750"0"0,0 0 370 0 0,0 0 183 0 0,0 0 90 0 0,0 0-63 0 0,0 0-264 0 0,0 0-289 0 0,0 0-225 0 0,0 0-82 0 0,6-12 45 0 0,16-35-9 0 0,-22 46-1000 0 0,1 0 0 0 0,-1 1 0 0 0,0-1 0 0 0,0 0 0 0 0,1 0 0 0 0,-1 1 0 0 0,0-1-1 0 0,0 0 1 0 0,0 0 0 0 0,0 1 0 0 0,0-1 0 0 0,0 0 0 0 0,0 0 0 0 0,0 1 0 0 0,-1-1 0 0 0,1 0 0 0 0,0 0-1 0 0,0 1 1 0 0,-1-1 0 0 0,1 0 0 0 0,0 0 0 0 0,-1 1 0 0 0,1-1 0 0 0,0 1 0 0 0,-1-1 0 0 0,1 0 0 0 0,-1 1-1 0 0,0-1 1 0 0,1 1 0 0 0,-1-1 0 0 0,1 1 0 0 0,-1-1 0 0 0,0 1 0 0 0,1-1 0 0 0,-1 1 0 0 0,0 0 0 0 0,1 0-1 0 0,-1-1 1 0 0,0 1 0 0 0,1 0 0 0 0,-1 0 0 0 0,0 0 0 0 0,0-1 0 0 0,0 1 0 0 0,1 0 0 0 0,-1 0 0 0 0,0 0-1 0 0,0 0 1 0 0,1 1 0 0 0,-1-1 0 0 0,0 0 0 0 0,0 0 0 0 0,1 0 0 0 0,-1 1 0 0 0,0-1 0 0 0,1 0 0 0 0,-1 0-1 0 0,0 1-74 0 0,-4-1 381 0 0,-6-1-195 0 0,-1 1 0 0 0,1 0 0 0 0,-1 1 0 0 0,1 0 0 0 0,-1 1 0 0 0,1 0 0 0 0,0 1 0 0 0,0 0 0 0 0,0 1 0 0 0,0 0 0 0 0,1 1 0 0 0,-1 0 0 0 0,1 1 0 0 0,0 0 0 0 0,1 0 0 0 0,-8 6-186 0 0,-4 6 61 0 0,0 0 0 0 0,1 1 0 0 0,0 1-1 0 0,2 1 1 0 0,0 1 0 0 0,-7 13-61 0 0,11-18 28 0 0,1 2 1 0 0,1 0-1 0 0,0 0 0 0 0,1 1 1 0 0,2 0-1 0 0,0 1 0 0 0,1 0 0 0 0,1 1 1 0 0,0-1-1 0 0,2 1 0 0 0,1 0 1 0 0,1 1-1 0 0,-1 19-28 0 0,5-38 23 0 0,0 0 0 0 0,0 0 0 0 0,0 0 0 0 0,0 0 0 0 0,1 0 1 0 0,0 0-1 0 0,-1-1 0 0 0,1 1 0 0 0,1-1 0 0 0,-1 1 0 0 0,0-1 0 0 0,1 1 0 0 0,0-1 0 0 0,0 0 0 0 0,0-1 0 0 0,0 1 1 0 0,0 0-1 0 0,0-1 0 0 0,1 1 0 0 0,-1-1 0 0 0,1 0 0 0 0,0 0 0 0 0,0-1 0 0 0,-1 1 0 0 0,1-1 0 0 0,0 0 0 0 0,0 0 1 0 0,0 0-1 0 0,1 0 0 0 0,1-1-23 0 0,5 2 96 0 0,-1-1 1 0 0,1 0 0 0 0,-1-1 0 0 0,1 0-1 0 0,-1-1 1 0 0,0 0 0 0 0,1-1-1 0 0,-1 0 1 0 0,0 0 0 0 0,0-1-1 0 0,10-4-96 0 0,17-17 118 0 0,0-1-1 0 0,-2-2 0 0 0,-1-1 0 0 0,-1-2 1 0 0,-1-1-1 0 0,-2-2 0 0 0,-2-1 0 0 0,0-1 1 0 0,-3-1-1 0 0,-1-1 0 0 0,-1-1 0 0 0,6-18-117 0 0,-10 24 11 0 0,47-92 6 0 0,-66 123-45 0 0,0 1-34 0 0,0 0-38 0 0,0 20-283 0 0,-1 32 351 0 0,-1-33 36 0 0,1 0-1 0 0,1 0 1 0 0,1 0-1 0 0,0 0 0 0 0,1 0 1 0 0,1-1-1 0 0,1 1 1 0 0,1-1-1 0 0,0 1 0 0 0,2-2 1 0 0,0 1-1 0 0,2 3-3 0 0,-3-12-139 0 0,0 0 0 0 0,0 0 1 0 0,1 0-1 0 0,0-1 0 0 0,0 0 0 0 0,1-1 0 0 0,0 0 0 0 0,0 0 0 0 0,1 0 0 0 0,0-1 1 0 0,0 0-1 0 0,0-1 0 0 0,1 0 0 0 0,0-1 0 0 0,0 0 139 0 0,2-3-3042 0 0,-9-2-5292 0 0,-1-2-2749 0 0</inkml:trace>
  <inkml:trace contextRef="#ctx0" brushRef="#br0" timeOffset="1098.197">1044 49 8226 0 0,'0'0'1831'0'0,"0"0"-275"0"0,0 0-96 0 0,0 0 77 0 0,0 0-5 0 0,0 0-122 0 0,0 0-201 0 0,0 0-203 0 0,0 0-177 0 0,0 0-136 0 0,0 0-80 0 0,0 0-42 0 0,0 0-26 0 0,1-5-18 0 0,4-12-30 0 0,-4 13-51 0 0,-1 4-45 0 0,0 0-59 0 0,0 0-49 0 0,0 0-43 0 0,8 14 1610 0 0,20-10-1588 0 0,0 0-1 0 0,1-2 1 0 0,0-1 0 0 0,-1-2 0 0 0,1 0-1 0 0,-1-2 1 0 0,0-1 0 0 0,27-8-272 0 0,90-10 372 0 0,-72 18-731 0 0,-92 7-10410 0 0,14 1 4441 0 0,0 0-5180 0 0</inkml:trace>
  <inkml:trace contextRef="#ctx0" brushRef="#br0" timeOffset="1411.856">1161 277 14451 0 0,'0'0'1931'0'0,"0"0"-760"0"0,0 0-293 0 0,0 0 95 0 0,0 0 122 0 0,0 0-11 0 0,0 0-162 0 0,0 0-245 0 0,0 0-189 0 0,0 0 4 0 0,0 0 41 0 0,0 0 48 0 0,0 0 7 0 0,8 5-116 0 0,23 18-61 0 0,36-11 1189 0 0,178-30-310 0 0,-219 18-2560 0 0,-9 0-5971 0 0,-13 0-3115 0 0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4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0,'0'0'1203'0'0,"0"0"476"0"0,0 0 208 0 0,0 0 125 0 0,0 0 58 0 0,0 0-83 0 0,0 0-214 0 0,0 0-304 0 0,0 0-254 0 0,0 0-171 0 0,0 0-97 0 0,0 3-45 0 0,0 15 740 0 0,0-17-933 0 0,0-1-59 0 0,0 0-53 0 0,0 0-57 0 0,5 7 4281 0 0,183 0-3131 0 0,-63-7-1270 0 0,-125 0-391 0 0,0 0 3 0 0,0 0 7 0 0,0 0 21 0 0,0 0-17 0 0,0 0-17 0 0,0 0 5 0 0,0 0 18 0 0,-9-4-2588 0 0,7 3-1120 0 0,-1 6-4279 0 0,3-1-3547 0 0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44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37 107 0 0 0,'0'0'733'0'0,"0"0"736"0"0,0 0 214 0 0,0 0-15 0 0,0 0-47 0 0,0 0-84 0 0,0 0-147 0 0,0 0-182 0 0,0 0-204 0 0,0 0-160 0 0,0 0-127 0 0,0 0-107 0 0,0 29 1852 0 0,0-7-1509 0 0,-1 108 2325 0 0,-16 64-1981 0 0,-2-69-593 0 0,20-165 2967 0 0,7-64-3716 0 0,3 63 63 0 0,2 1 0 0 0,2 0 0 0 0,1 0 0 0 0,2 2 0 0 0,2 0 0 0 0,1 1 0 0 0,2 1 0 0 0,1 1-18 0 0,65-74 30 0 0,-73 100-48 0 0,-15 9-12 0 0,-1 0 8 0 0,19 30 70 0 0,15 95 449 0 0,-31-110-526 0 0,-9 40-2768 0 0,0-45-1143 0 0,5-6-2165 0 0,0 0-5380 0 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2:47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1 9394 0 0,'0'0'1766'0'0,"0"0"-207"0"0,0 0-47 0 0,0 0 54 0 0,0 0-114 0 0,0 0-225 0 0,0 0-209 0 0,0 0-212 0 0,0 0-142 0 0,0 0-59 0 0,0 0-35 0 0,0 0-37 0 0,0 0-8 0 0,-4 0-40 0 0,-6 4-179 0 0,0 0 0 0 0,0 1-1 0 0,0 0 1 0 0,0 0-1 0 0,1 1 1 0 0,0 1 0 0 0,0-1-1 0 0,1 1 1 0 0,0 1-1 0 0,0-1 1 0 0,1 1-1 0 0,0 1 1 0 0,0-1 0 0 0,-1 3-306 0 0,1 3 545 0 0,126-112 702 0 0,-118 97-1192 0 0,-1 1 27 0 0,0 0-4 0 0,0 0-2 0 0,-17 8 249 0 0,-53 33-239 0 0,79-44-3971 0 0,-6 3-771 0 0,2 0-7728 0 0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1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4001 0 0,'0'0'2212'0'0,"0"0"-274"0"0,0 0-203 0 0,0 0-43 0 0,0 0-7 0 0,0 0-149 0 0,0 0-126 0 0,0 0-227 0 0,0 0-248 0 0,0 0-179 0 0,0 0-108 0 0,0 0-60 0 0,0 0-29 0 0,7-4 1631 0 0,181 0 1808 0 0,69-7-2818 0 0,-153-3-1004 0 0,-104 14-171 0 0,0 0-10 0 0,0 0-3 0 0,0 0-7 0 0,0 0-34 0 0,0 0-39 0 0,-31-5-3093 0 0,17 3 1393 0 0,-5-2-1403 0 0,6 4-2143 0 0,7 0-5761 0 0</inkml:trace>
  <inkml:trace contextRef="#ctx0" brushRef="#br0" timeOffset="301.914">310 0 13555 0 0,'0'0'1487'0'0,"0"0"-391"0"0,0 0-205 0 0,0 0 61 0 0,0 0 130 0 0,0 0 50 0 0,0 0-89 0 0,0 0-172 0 0,0 0-179 0 0,0 0-127 0 0,0 0-85 0 0,0 0-46 0 0,-10 32-35 0 0,-31 98-42 0 0,27-40 262 0 0,14-66-451 0 0,0-3-37 0 0,-1 24 23 0 0,-1-1 1 0 0,-2 0-1 0 0,-3 0 0 0 0,-4 12-154 0 0,-11 14-601 0 0,18-58-1477 0 0,4-9-5404 0 0,0-3-3943 0 0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44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287 722 11819 0 0,'0'0'1813'0'0,"0"0"-615"0"0,0 0-253 0 0,0 0 37 0 0,0 0 79 0 0,0 0-10 0 0,0 0-117 0 0,0 0-154 0 0,0 0-161 0 0,0 0-126 0 0,0 0-115 0 0,0 0-77 0 0,-31 25-41 0 0,-98 79-22 0 0,73-37 79 0 0,50-51-233 0 0,-6 10-27 0 0,1 1-1 0 0,2 0 1 0 0,0 1-1 0 0,2 0 1 0 0,1 0 0 0 0,2 1-1 0 0,0-1 1 0 0,2 1-1 0 0,1 6-56 0 0,1-31 12 0 0,0 1 0 0 0,1 0 0 0 0,-1-1-1 0 0,1 1 1 0 0,0-1 0 0 0,0 1 0 0 0,1-1 0 0 0,-1 0-1 0 0,1 1 1 0 0,0-1 0 0 0,0 0 0 0 0,1 0-1 0 0,-1 0 1 0 0,1-1 0 0 0,0 1 0 0 0,0 0-1 0 0,0-1 1 0 0,0 0 0 0 0,0 0 0 0 0,1 0-1 0 0,0 0 1 0 0,-1 0 0 0 0,1-1 0 0 0,0 1 0 0 0,0-1-1 0 0,0 0 1 0 0,1-1 0 0 0,-1 1 0 0 0,0-1-1 0 0,1 1 1 0 0,-1-1 0 0 0,2-1-12 0 0,7 3 110 0 0,0-1 0 0 0,0-1 0 0 0,0 0 0 0 0,0-1 0 0 0,1 0-1 0 0,-1-1 1 0 0,0-1 0 0 0,0 0 0 0 0,0 0 0 0 0,0-2 0 0 0,0 0-110 0 0,24-8 344 0 0,1-2 0 0 0,-2-2 0 0 0,0-1 0 0 0,-1-2 0 0 0,-1-1-1 0 0,-1-2 1 0 0,29-25-344 0 0,-49 36 85 0 0,0-1-1 0 0,0 0 1 0 0,-1-1-1 0 0,-1-1 1 0 0,0 1-1 0 0,-1-2 1 0 0,-1 1-1 0 0,0-2 1 0 0,-1 1-1 0 0,0-1 1 0 0,-1 0-1 0 0,-1-1 1 0 0,-1 1-1 0 0,0-1 1 0 0,-1 0-1 0 0,-1 0 1 0 0,-1-1-1 0 0,0 1 1 0 0,-1-3-85 0 0,-2 10-20 0 0,1 1 0 0 0,-2 0 0 0 0,1 0 0 0 0,-1 0 1 0 0,-1 0-1 0 0,1 0 0 0 0,-1 0 0 0 0,-1 0 0 0 0,0 1 0 0 0,0 0 0 0 0,-1-1 0 0 0,0 2 0 0 0,0-1 1 0 0,-1 0-1 0 0,0 1 0 0 0,0 0 0 0 0,-1 1 0 0 0,1-1 0 0 0,-2 1 0 0 0,1 1 0 0 0,0-1 0 0 0,-1 1 1 0 0,0 1-1 0 0,-1-1 0 0 0,1 1 0 0 0,-1 1 0 0 0,1 0 0 0 0,-1 0 0 0 0,0 0 0 0 0,0 1 0 0 0,-1 1 1 0 0,1-1-1 0 0,0 1 0 0 0,-5 1 20 0 0,-1 1-269 0 0,-1 0 1 0 0,1 1 0 0 0,-1 0-1 0 0,1 2 1 0 0,0 0-1 0 0,0 0 1 0 0,1 1-1 0 0,-1 1 1 0 0,1 1-1 0 0,1 0 1 0 0,-1 1 0 0 0,-11 8 268 0 0,-88 74-5366 0 0,84-64 309 0 0,10-3-6179 0 0</inkml:trace>
  <inkml:trace contextRef="#ctx0" brushRef="#br0" timeOffset="369.851">44 1061 8818 0 0,'0'0'2111'0'0,"0"0"-249"0"0,0 0-155 0 0,0 0-119 0 0,0 0-141 0 0,0 0-88 0 0,0 0-171 0 0,0 0-212 0 0,0 0-219 0 0,0 0-220 0 0,0 0-145 0 0,0 0-85 0 0,0 0-31 0 0,-1-2-8 0 0,1 1-237 0 0,0 0 0 0 0,0 1 1 0 0,0-1-1 0 0,0 0 0 0 0,0 1 0 0 0,1-1 1 0 0,-1 1-1 0 0,0-1 0 0 0,0 0 0 0 0,0 1 0 0 0,0-1 1 0 0,1 1-1 0 0,-1-1 0 0 0,0 1 0 0 0,1-1 1 0 0,-1 1-1 0 0,0-1 0 0 0,1 1 0 0 0,-1-1 0 0 0,0 1 1 0 0,1-1-1 0 0,-1 1 0 0 0,1-1 0 0 0,-1 1 0 0 0,1 0 1 0 0,-1-1-1 0 0,1 1 0 0 0,0 0 0 0 0,-1 0 1 0 0,1-1-1 0 0,-1 1 0 0 0,1 0 0 0 0,-1 0 0 0 0,1 0 1 0 0,0 0-1 0 0,-1-1 0 0 0,1 1 0 0 0,0 0 1 0 0,-1 0-1 0 0,1 0 0 0 0,-1 1 0 0 0,1-1 0 0 0,0 0 1 0 0,-1 0-1 0 0,1 0 0 0 0,-1 0 0 0 0,1 0 0 0 0,0 1 1 0 0,-1-1-1 0 0,1 0 0 0 0,-1 1 0 0 0,1-1 1 0 0,-1 0-1 0 0,1 1-31 0 0,10-1 182 0 0,165-6 1656 0 0,-36 5-1024 0 0,-128 2-763 0 0,-1 0 1 0 0,0 1-1 0 0,1 1 1 0 0,-1 0-1 0 0,0 0 1 0 0,-1 1-1 0 0,1 1 1 0 0,-1-1-1 0 0,3 3-51 0 0,28 11 269 0 0,41 0 170 0 0,-70-41-6029 0 0,-11 7 551 0 0,0 9-629 0 0,0-1-6175 0 0</inkml:trace>
  <inkml:trace contextRef="#ctx0" brushRef="#br0" timeOffset="836.272">308 384 8642 0 0,'0'0'3050'0'0,"0"0"-919"0"0,0 0-469 0 0,0 0-107 0 0,0 0 33 0 0,0 0-12 0 0,0 0-145 0 0,0 0-265 0 0,0 0-262 0 0,0 0-212 0 0,0 0-130 0 0,0 0-37 0 0,0 0-74 0 0,-3-4-50 0 0,-5-11-45 0 0,-11 24 494 0 0,-51 48-566 0 0,63-50-45 0 0,12-12-38 0 0,19-21 52 0 0,-14 15-226 0 0,13-20 453 0 0,-51 61-699 0 0,6-2-180 0 0,17-6-2906 0 0,13-14-7992 0 0,-3-8-501 0 0</inkml:trace>
  <inkml:trace contextRef="#ctx0" brushRef="#br0" timeOffset="1684.474">781 523 0 0 0,'0'0'1235'0'0,"0"0"555"0"0,0 0 127 0 0,0 0-47 0 0,0 0-32 0 0,0 0-22 0 0,0 0-93 0 0,0 0-148 0 0,0 0-129 0 0,0 0-207 0 0,0 0-155 0 0,0 0-72 0 0,0 0-92 0 0,0-4-67 0 0,0-8-374 0 0,0 3 4954 0 0,17 2-4535 0 0,12-5-633 0 0,0 1-1 0 0,1 1 1 0 0,0 2-1 0 0,1 0 1 0 0,-1 3-1 0 0,4 0-264 0 0,-5 7 6 0 0,-29-1 6 0 0,-10 29 54 0 0,-27 19 48 0 0,30-42-99 0 0,1 0-1 0 0,0-1 1 0 0,1 2-1 0 0,0-1 0 0 0,0 1 1 0 0,0 0-1 0 0,1 0 0 0 0,0 0 1 0 0,1 0-1 0 0,0 1 1 0 0,-1 5-15 0 0,3-11 6 0 0,1 0 0 0 0,0 0 0 0 0,0 0 0 0 0,1 0 0 0 0,-1 0 0 0 0,1 0 0 0 0,-1 0 0 0 0,1 0 0 0 0,0 0 1 0 0,0 0-1 0 0,0 0 0 0 0,0-1 0 0 0,1 1 0 0 0,-1 0 0 0 0,1-1 0 0 0,0 1 0 0 0,0-1 0 0 0,0 0 1 0 0,0 1-1 0 0,0-1 0 0 0,0 0 0 0 0,0 0 0 0 0,1 0 0 0 0,-1-1 0 0 0,1 1 0 0 0,0 0 0 0 0,-1-1 0 0 0,1 0 1 0 0,0 0-1 0 0,0 0 0 0 0,0 0 0 0 0,0 0 0 0 0,0 0 0 0 0,2 0-6 0 0,110 10-341 0 0,-104-11-486 0 0,50-4-521 0 0,-42-3-3160 0 0,-4-4-4836 0 0,-12 7-2271 0 0</inkml:trace>
  <inkml:trace contextRef="#ctx0" brushRef="#br0" timeOffset="2478.362">1208 166 9418 0 0,'0'0'1952'0'0,"0"0"-259"0"0,0 0-197 0 0,0 0-21 0 0,0 0-8 0 0,0 0-51 0 0,0 0-126 0 0,0 0-179 0 0,0 0-212 0 0,0 0-175 0 0,0 0-144 0 0,0 0-112 0 0,-7-6-60 0 0,-20-18-50 0 0,20 17-66 0 0,7 7-74 0 0,0 0-39 0 0,0 0-51 0 0,9 0 122 0 0,8 2-73 0 0,0 0 0 0 0,-1 1 1 0 0,1 1-1 0 0,-1 0 0 0 0,1 1 1 0 0,-1 1-1 0 0,-1 0 0 0 0,1 1 1 0 0,-1 1-1 0 0,0 1-177 0 0,-9-3 47 0 0,1 1 0 0 0,-1 0 0 0 0,0 0 0 0 0,-1 0 0 0 0,0 1 0 0 0,0 0 0 0 0,-1 0 0 0 0,0 0 0 0 0,0 0 0 0 0,-1 1 0 0 0,0-1 0 0 0,-1 1-1 0 0,1 0 1 0 0,-2 0 0 0 0,1 0 0 0 0,-1 0 0 0 0,-1 0 0 0 0,0 0 0 0 0,0 1 0 0 0,0-1 0 0 0,-1 0 0 0 0,-2 6-47 0 0,3 5 46 0 0,-17 551 150 0 0,-18-254-186 0 0,-6-155 51 0 0,22-100 39 0 0,17-41-68 0 0,2-20-7 0 0,0-1-11 0 0,0 0-1 0 0,0 0-2 0 0,0 0 5 0 0,0 0 5 0 0,0 0-4 0 0,0 0-2 0 0,0 0 0 0 0,0 0 17 0 0,0 0-2 0 0,0 0 16 0 0,0 0 8 0 0,0 0-2 0 0,0 0-10 0 0,0 0 16 0 0,0 0 5 0 0,0 0-3 0 0,0 0 8 0 0,0 0-1 0 0,0 0 5 0 0,-99-2 545 0 0,-177 12-3741 0 0,139 5-307 0 0,83-11 254 0 0,1 2-3316 0 0,26-2-4890 0 0</inkml:trace>
  <inkml:trace contextRef="#ctx0" brushRef="#br0" timeOffset="4651.202">1578 932 2601 0 0,'0'0'2934'0'0,"0"0"-1197"0"0,0 0-415 0 0,0 0 7 0 0,0 0 66 0 0,0 0 68 0 0,0 0-101 0 0,0 0-195 0 0,0 0-200 0 0,0 0-250 0 0,0 0-202 0 0,-6 2-107 0 0,-16 6 70 0 0,48 15 2384 0 0,-4-18-2511 0 0,0 0 1 0 0,0-1-1 0 0,0-2 1 0 0,1 0-1 0 0,-1-1 1 0 0,0-1 0 0 0,1-1-1 0 0,-1-1 1 0 0,0-2-1 0 0,0 0 1 0 0,0-1-1 0 0,0-1 1 0 0,-1-1 0 0 0,0 0-1 0 0,0-2 1 0 0,8-5-352 0 0,-8 6 97 0 0,-1 0-1 0 0,0-1 1 0 0,0-1 0 0 0,-1-1 0 0 0,0-1 0 0 0,-1-1-1 0 0,-1 0 1 0 0,0-1 0 0 0,0-1 0 0 0,13-16-97 0 0,-28 28 8 0 0,0 0 0 0 0,0 0 0 0 0,-1-1 0 0 0,1 1 0 0 0,-1 0 0 0 0,0-1 0 0 0,1 1 0 0 0,-2-1 0 0 0,1 0 0 0 0,0 1 0 0 0,-1-1 0 0 0,1 0 0 0 0,-1 0 0 0 0,0 1 0 0 0,-1-1 0 0 0,1 0 0 0 0,0 1 0 0 0,-1-1 0 0 0,0 0 0 0 0,0 1 0 0 0,0-1 0 0 0,0 1 0 0 0,-1-1 0 0 0,1 1 0 0 0,-1 0 0 0 0,0 0 0 0 0,0-1 0 0 0,0 1 0 0 0,-1 0 0 0 0,1 1 0 0 0,0-1 0 0 0,-1 0 0 0 0,0 1 0 0 0,0-1 0 0 0,0 1 0 0 0,0 0 0 0 0,0 0 0 0 0,0 0 0 0 0,0 1 0 0 0,-1-1 0 0 0,1 1 0 0 0,-1-1 0 0 0,1 1 0 0 0,-1 0 0 0 0,0 1 0 0 0,1-1 0 0 0,-1 1 0 0 0,-1-1-8 0 0,-12-2-30 0 0,-1 0 0 0 0,1 2-1 0 0,-1 0 1 0 0,0 1 0 0 0,0 0 0 0 0,0 2-1 0 0,1 0 1 0 0,-1 1 0 0 0,1 1 0 0 0,0 0-1 0 0,0 1 1 0 0,0 1 0 0 0,0 1 0 0 0,1 0-1 0 0,0 1 1 0 0,-7 6 30 0 0,-9 6-17 0 0,1 1-1 0 0,1 2 1 0 0,1 1 0 0 0,1 1-1 0 0,2 1 1 0 0,0 2 0 0 0,-7 11 17 0 0,27-32 6 0 0,-1 0 0 0 0,2 0 1 0 0,-1 0-1 0 0,1 1 1 0 0,1-1-1 0 0,-1 1 1 0 0,1 1-1 0 0,0-1 0 0 0,1 0 1 0 0,0 1-1 0 0,1 0 1 0 0,-1-1-1 0 0,2 1 1 0 0,-1 0-1 0 0,1 0 0 0 0,0 1 1 0 0,1-1-1 0 0,0 0 1 0 0,1 0-1 0 0,0 0 1 0 0,0 0-1 0 0,1 0 0 0 0,0 0 1 0 0,1-1-1 0 0,0 1 1 0 0,0-1-1 0 0,0 1 0 0 0,1-1 1 0 0,1 0-1 0 0,0 0 1 0 0,0-1-1 0 0,0 1 1 0 0,6 5-7 0 0,7-1 51 0 0,1 0 0 0 0,0-1 1 0 0,1-1-1 0 0,0-1 0 0 0,1 0 1 0 0,0-2-1 0 0,0 0 0 0 0,1-2 1 0 0,0 0-1 0 0,0-1 0 0 0,0-1 0 0 0,0-2 1 0 0,0 0-1 0 0,1-1 0 0 0,-1-1 1 0 0,9-2-52 0 0,-7 3-35 0 0,40-17-1168 0 0,-47 3-2619 0 0,-4-3-5010 0 0,-9 9-3337 0 0</inkml:trace>
  <inkml:trace contextRef="#ctx0" brushRef="#br0" timeOffset="5136.719">2301 1164 16588 0 0,'0'0'1141'0'0,"0"0"-261"0"0,0 0-24 0 0,0 0 102 0 0,0 0 62 0 0,0 0-33 0 0,0 0-189 0 0,0 0-204 0 0,0 0-172 0 0,0 0-114 0 0,0 0-79 0 0,0 0-43 0 0,0 0-6 0 0,-2 28-11 0 0,-6 84-12 0 0,11-50 188 0 0,4-55 1563 0 0,0-28-949 0 0,0-2-908 0 0,0 0 0 0 0,2 1 0 0 0,0 0 0 0 0,2 0 0 0 0,0 1-1 0 0,1 0 1 0 0,1 1 0 0 0,1 1 0 0 0,1 0 0 0 0,12-12-51 0 0,67-42 87 0 0,-92 74-88 0 0,0-1 0 0 0,1 1 0 0 0,-1 0 0 0 0,0 1 0 0 0,0-1 0 0 0,0 0 0 0 0,0 1 0 0 0,0-1 0 0 0,0 1 0 0 0,0-1 0 0 0,0 1 0 0 0,-1 0 0 0 0,1 0 0 0 0,-1 0 0 0 0,1 0 0 0 0,-1 0 0 0 0,0 0 0 0 0,0 0 0 0 0,0 0 0 0 0,0 1 0 0 0,0-1 0 0 0,0 0 0 0 0,0 1 0 0 0,-1-1 0 0 0,1 1 0 0 0,-1-1 0 0 0,0 0 0 0 0,0 1 0 0 0,0 1 1 0 0,2 1-6 0 0,3 33-9 0 0,16 34-314 0 0,-12-105-8805 0 0,-9 23 3089 0 0,0 2-5486 0 0</inkml:trace>
  <inkml:trace contextRef="#ctx0" brushRef="#br0" timeOffset="5669.412">1773 343 5569 0 0,'0'0'1841'0'0,"0"0"-378"0"0,0 0-39 0 0,0 0 147 0 0,0 0 87 0 0,0 0-67 0 0,0 0-168 0 0,0 0-185 0 0,0 0-152 0 0,0 0-118 0 0,0 0-84 0 0,0 0-91 0 0,0 0-95 0 0,-7-2-83 0 0,-20-5-76 0 0,20 5-40 0 0,7 2-51 0 0,0 0-51 0 0,14-3 1206 0 0,4-2-1372 0 0,0-1-1 0 0,-1 0 1 0 0,0-2-1 0 0,-1 0 1 0 0,1 0-1 0 0,-1-2 1 0 0,-1 0-1 0 0,0 0 1 0 0,0-2-1 0 0,-1 0 0 0 0,-1-1 1 0 0,0 0-1 0 0,9-12-230 0 0,77-127 386 0 0,-84 122-235 0 0,-15 30-134 0 0,0 0-25 0 0,0 0-22 0 0,0 0-17 0 0,0 0-12 0 0,7 15-155 0 0,46 70 315 0 0,64 127-72 0 0,-102-196-1147 0 0,-7-12-2666 0 0,0-1-4250 0 0,-4 0-4291 0 0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37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503 782 2008 0 0,'0'0'2928'0'0,"0"0"-1052"0"0,0 0-324 0 0,0 0 97 0 0,0 0 187 0 0,0 0 18 0 0,0 0-123 0 0,0 0-256 0 0,0 0-344 0 0,0 0-183 0 0,0 0-165 0 0,-5-4-104 0 0,-13-13-36 0 0,13 13-37 0 0,5 4-20 0 0,0 0-38 0 0,0 0-40 0 0,0 0-81 0 0,0 0-78 0 0,0 0-63 0 0,0 0-85 0 0,0 0-29 0 0,0 8 135 0 0,-17 406 462 0 0,18-400-44 0 0,5-39 935 0 0,-2 4-1786 0 0,17-35 160 0 0,1 1-1 0 0,4 1 0 0 0,1 1 1 0 0,3 1-1 0 0,14-16-33 0 0,-30 50 9 0 0,0 0 0 0 0,2 1-1 0 0,0 1 1 0 0,0 0 0 0 0,2 1 0 0 0,0 1-1 0 0,3-2-8 0 0,-19 15 0 0 0,-1 0-1 0 0,1 0 1 0 0,0 0-1 0 0,0 0 1 0 0,-1 0-1 0 0,1 0 1 0 0,0 0-1 0 0,0 1 1 0 0,0-1-1 0 0,0 1 1 0 0,0-1-1 0 0,0 1 1 0 0,0 0-1 0 0,0 0 1 0 0,0 0-1 0 0,0 0 1 0 0,0 0-1 0 0,0 0 1 0 0,0 0-1 0 0,0 1 1 0 0,0-1-1 0 0,0 1 1 0 0,0 0-1 0 0,0-1 0 0 0,0 1 1 0 0,-1 0-1 0 0,1 0 1 0 0,0 0-1 0 0,0 0 1 0 0,-1 0-1 0 0,1 1 1 0 0,-1-1-1 0 0,1 0 1 0 0,-1 1-1 0 0,0-1 1 0 0,1 1-1 0 0,0 1 1 0 0,36 75 91 0 0,-29-58-44 0 0,27 67 57 0 0,-56-112-4386 0 0,2 6-5244 0 0,14 15-1995 0 0</inkml:trace>
  <inkml:trace contextRef="#ctx0" brushRef="#br0" timeOffset="636.389">575 429 3169 0 0,'0'0'1197'0'0,"0"0"2"0"0,0 0 221 0 0,0 0 302 0 0,0 0 176 0 0,0 0-64 0 0,0 0-237 0 0,0 0-263 0 0,0 0-198 0 0,0 0-106 0 0,0 0-35 0 0,0 0-24 0 0,0 0-77 0 0,-3-3-89 0 0,-7-6-88 0 0,8 6-112 0 0,2 3-67 0 0,0 0-54 0 0,0 0-53 0 0,-10 12 1125 0 0,-65 49-1244 0 0,74-60-292 0 0,0-1 7 0 0,1 3-7 0 0,0-3 7 0 0,0 0 14 0 0,0 0 0 0 0,0 0 31 0 0,0 0 31 0 0,0 0 9 0 0,0 0 52 0 0,29-43 759 0 0,-6 13-768 0 0,-23 30-90 0 0,0 0 7 0 0,0 0-5 0 0,0 0-21 0 0,0 0 0 0 0,0 0-8 0 0,0 0-12 0 0,0 0-9 0 0,0 0-5 0 0,0 0-17 0 0,0 0-6 0 0,18-3-8490 0 0,-7 2 364 0 0,-7 1-2683 0 0</inkml:trace>
  <inkml:trace contextRef="#ctx0" brushRef="#br0" timeOffset="2520.761">827 352 1176 0 0,'0'0'2178'0'0,"0"0"75"0"0,0 0 26 0 0,0 0-80 0 0,0 0-204 0 0,0 0-245 0 0,0 0-226 0 0,0 0-182 0 0,0 0-102 0 0,0 0-107 0 0,0 0-96 0 0,0 0-109 0 0,0 0-116 0 0,9 15 5096 0 0,-29 25-5973 0 0,19-41 1288 0 0,20-25-1105 0 0,-19 24-134 0 0,0 1 2 0 0,0 1 7 0 0,0 0 12 0 0,0 0 6 0 0,0 0 8 0 0,0 0-9 0 0,0 0-6 0 0,0 0-12 0 0,0 0 10 0 0,0 0-12 0 0,0 0-15 0 0,0 0 8 0 0,0 0 11 0 0,0 0 9 0 0,-8 12-3573 0 0,1 11-949 0 0,4-7-4458 0 0,1-8-2738 0 0</inkml:trace>
  <inkml:trace contextRef="#ctx0" brushRef="#br0" timeOffset="11095.317">339 179 0 0 0,'0'0'902'0'0,"0"0"144"0"0,0 0 7 0 0,0 0-96 0 0,0 0-126 0 0,0 0-40 0 0,0 0 22 0 0,0 0 93 0 0,14-23 125 0 0,44-69 76 0 0,-40 52 2272 0 0,-20 33-1872 0 0,1 5-1240 0 0,0 1 0 0 0,0-1 0 0 0,0 1 0 0 0,-1 0 0 0 0,1 0 0 0 0,-1 0 0 0 0,1 0 0 0 0,-1 0 0 0 0,1 0 0 0 0,-1 0 0 0 0,1 0 0 0 0,-1 1 0 0 0,0-1 0 0 0,1 1 0 0 0,-1-1 0 0 0,0 1 0 0 0,0-1 0 0 0,1 1 0 0 0,-1 0 0 0 0,0 0 0 0 0,0 0-1 0 0,1 0 1 0 0,-1 0 0 0 0,0 1 0 0 0,0-1 0 0 0,1 0 0 0 0,-1 1-267 0 0,-2-1 280 0 0,-3 1-157 0 0,0 0 0 0 0,0 1 0 0 0,0 0-1 0 0,0 1 1 0 0,0 0 0 0 0,0-1 0 0 0,1 2-1 0 0,0-1 1 0 0,0 1 0 0 0,0 0 0 0 0,0 1-1 0 0,0-1 1 0 0,1 1 0 0 0,-3 2-123 0 0,-12 10 314 0 0,9-5-231 0 0,0 0 0 0 0,1 1 0 0 0,0 1 0 0 0,1 0 0 0 0,1 0 0 0 0,0 1 0 0 0,0 0 0 0 0,2 0 0 0 0,0 1 0 0 0,1-1 0 0 0,0 1 0 0 0,1 4-83 0 0,-40 156 923 0 0,-16 153-923 0 0,39 41 576 0 0,-8-197-245 0 0,27-106 885 0 0,2-67-1201 0 0,0 22 282 0 0,-4 62 319 0 0,4-83-608 0 0,0-1 1 0 0,0 0 10 0 0,0 0 15 0 0,0 0-6 0 0,0 0 4 0 0,0 0 8 0 0,0 0 5 0 0,0 0 0 0 0,0 0 9 0 0,0 0-24 0 0,0 0-6 0 0,0 0 2 0 0,0 0 2 0 0,0 0-6 0 0,0 0 14 0 0,0 0-6 0 0,0 0-36 0 0,0 0 20 0 0,0 0-2 0 0,0 0 9 0 0,0 0 20 0 0,0 0-19 0 0,0 0 7 0 0,0 0-12 0 0,0 0 11 0 0,0 0 4 0 0,0 0-1 0 0,17-4 122 0 0,179-47 552 0 0,-159 52-1678 0 0,-22 15-7030 0 0,-13-11-3978 0 0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3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429 7 0 0 0,'0'0'584'0'0,"0"0"427"0"0,0 0 153 0 0,0 0 37 0 0,0 0-9 0 0,0 0-53 0 0,0 0-78 0 0,0 0-63 0 0,0 0-57 0 0,2-1 2 0 0,8-4 47 0 0,-7 4 71 0 0,-3 1 58 0 0,0 0 15 0 0,0 0-22 0 0,0 0-82 0 0,0 0-86 0 0,0 0-111 0 0,0 0-110 0 0,-4 1 2709 0 0,-15 2-3115 0 0,0-2-200 0 0,0 1-1 0 0,0 1 1 0 0,1 1 0 0 0,-1 1 0 0 0,1 0 0 0 0,0 1-1 0 0,-15 8-116 0 0,25-10 48 0 0,-1 1 0 0 0,2-1 0 0 0,-1 2 0 0 0,0-1 0 0 0,1 1 0 0 0,0 0-1 0 0,1 0 1 0 0,-1 1 0 0 0,1 0 0 0 0,0 0 0 0 0,1 0 0 0 0,0 1 0 0 0,0 0-1 0 0,1 0 1 0 0,0 0 0 0 0,0 0 0 0 0,1 1 0 0 0,-1 1-48 0 0,-30 168 624 0 0,31-145-529 0 0,-16 330 638 0 0,-24-150-317 0 0,36-183-357 0 0,7-30-55 0 0,0 0-4 0 0,-4 8 491 0 0,-14 22 68 0 0,11 28 740 0 0,-3-3-615 0 0,51-71-231 0 0,236-49-84 0 0,-252 61-235 0 0,-15 2-1486 0 0,-31 1-2008 0 0,8 1-727 0 0,7 0-3434 0 0,2 0-4407 0 0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4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48 165 14699 0 0,'0'0'2047'0'0,"0"0"-820"0"0,0 0-368 0 0,0 0 17 0 0,0 0 80 0 0,0 0 9 0 0,0 0-124 0 0,0 0-171 0 0,0 0-154 0 0,0 0-118 0 0,0 0-53 0 0,0 0-39 0 0,0 0-22 0 0,-6 29-9 0 0,-20 91-24 0 0,20 12 524 0 0,-4 76 1897 0 0,53-391-2004 0 0,-32 142-659 0 0,2 0 0 0 0,2 1 0 0 0,1 1 0 0 0,2 0 0 0 0,2 1 0 0 0,1 2 0 0 0,2 0 0 0 0,2 1 0 0 0,1 1 0 0 0,8-6-9 0 0,-30 36-5 0 0,0-1 1 0 0,1 1-1 0 0,-1 0 1 0 0,1 0-1 0 0,0 0 1 0 0,0 0-1 0 0,0 1 1 0 0,1 0-1 0 0,-1 0 1 0 0,1 1-1 0 0,-1-1 1 0 0,1 1-1 0 0,0 0 1 0 0,0 1-1 0 0,0 0 1 0 0,0 0-1 0 0,0 0 1 0 0,0 0-1 0 0,6 1 5 0 0,-8 3-2 0 0,-1 0 0 0 0,0 1 0 0 0,0-1 0 0 0,-1 1 0 0 0,1-1-1 0 0,-1 1 1 0 0,1 0 0 0 0,-1 0 0 0 0,0 0 0 0 0,-1 0 0 0 0,1 0-1 0 0,-1 1 1 0 0,0-1 0 0 0,0 0 0 0 0,0 1 0 0 0,0-1 0 0 0,-1 1-1 0 0,0-1 1 0 0,0 1 0 0 0,0-1 0 0 0,-1 1 0 0 0,1-1 0 0 0,-1 1-1 0 0,0-1 1 0 0,0 0 0 0 0,-1 1 0 0 0,1-1 0 0 0,-1 0 0 0 0,-1 2 2 0 0,-14 36-95 0 0,-7 24-31 0 0,18-19-3126 0 0,18-37-4898 0 0,-6-6-3350 0 0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7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67 2729 0 0,'0'0'2435'0'0,"0"0"-948"0"0,0 0-338 0 0,0 0 66 0 0,0 0 186 0 0,0 0 119 0 0,0 0-16 0 0,0 0-138 0 0,0 0-158 0 0,0 0-97 0 0,0 0-77 0 0,0 0-41 0 0,12-4-35 0 0,33-10-72 0 0,-27 10 1992 0 0,-17 4-2329 0 0,-1 0-85 0 0,10-1 756 0 0,47-15-939 0 0,-41 10-174 0 0,0 1 0 0 0,0 0-1 0 0,0 2 1 0 0,0 0 0 0 0,1 0 0 0 0,-1 2 0 0 0,1 0 0 0 0,0 1 0 0 0,4 1-107 0 0,-19-1 0 0 0,-1 0 1 0 0,1 1-1 0 0,0-1 0 0 0,0 1 1 0 0,0 0-1 0 0,-1 0 1 0 0,1-1-1 0 0,-1 1 1 0 0,1 0-1 0 0,0 1 0 0 0,-1-1 1 0 0,0 0-1 0 0,1 0 1 0 0,-1 1-1 0 0,0-1 0 0 0,1 0 1 0 0,-1 1-1 0 0,0-1 1 0 0,0 1-1 0 0,0 0 0 0 0,0-1 1 0 0,-1 1-1 0 0,1 0 1 0 0,0-1-1 0 0,-1 1 0 0 0,1 0 1 0 0,-1 0-1 0 0,0 0 1 0 0,1 0-1 0 0,-1 0 0 0 0,0-1 1 0 0,0 1-1 0 0,0 0 1 0 0,0 0-1 0 0,-1 0 1 0 0,1 1-1 0 0,-23 66 22 0 0,-111 85 115 0 0,113-136-125 0 0,0 2 0 0 0,1 1-1 0 0,2 0 1 0 0,0 2 0 0 0,1 0 0 0 0,2 0-1 0 0,0 2 1 0 0,1 0 0 0 0,-9 26-12 0 0,21-44 36 0 0,0-1 0 0 0,0 1 0 0 0,1 0 0 0 0,0 0 0 0 0,0 1 0 0 0,0-1 0 0 0,1 0 0 0 0,1 0 0 0 0,-1 0-1 0 0,1 0 1 0 0,0 0 0 0 0,1 0 0 0 0,-1 0 0 0 0,1 0 0 0 0,1 0 0 0 0,-1-1 0 0 0,1 1 0 0 0,0-1 0 0 0,1 0 0 0 0,0 1 0 0 0,0-2 0 0 0,0 1 0 0 0,1 0 0 0 0,-1-1 0 0 0,1 0 0 0 0,2 1-36 0 0,2-1 86 0 0,1-1 1 0 0,0 0-1 0 0,0 0 1 0 0,0-1-1 0 0,0-1 1 0 0,1 0-1 0 0,-1 0 1 0 0,1-1-1 0 0,-1 0 1 0 0,1 0-1 0 0,0-2 0 0 0,-1 1 1 0 0,1-1-1 0 0,-1-1 1 0 0,1 0-1 0 0,-1 0 1 0 0,0-1-1 0 0,0-1 1 0 0,9-3-87 0 0,-4 1-301 0 0,20-15-845 0 0,-28 8-3175 0 0,-1-5-3973 0 0,-4 10-3779 0 0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7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50 188 12859 0 0,'0'0'2830'0'0,"0"0"-1761"0"0,0 0-607 0 0,0 0 110 0 0,0 0 201 0 0,0 0 135 0 0,0 0-15 0 0,0 0-166 0 0,0 0-215 0 0,0 0-150 0 0,-8 32-90 0 0,-25 98-65 0 0,24-49 291 0 0,9-1 930 0 0,0-79-1279 0 0,0-1 54 0 0,0 0 45 0 0,0 0 45 0 0,0 0 59 0 0,0 0 30 0 0,0 0 15 0 0,1-16 704 0 0,4-7-1033 0 0,1 0-1 0 0,1 0 1 0 0,1 1 0 0 0,1 1 0 0 0,1-1 0 0 0,0 1 0 0 0,2 1 0 0 0,1 0 0 0 0,4-5-68 0 0,-6 8 26 0 0,3-7 7 0 0,1 0 0 0 0,1 1 0 0 0,1 1 0 0 0,2 1 0 0 0,0 0 0 0 0,1 2 0 0 0,0 0 0 0 0,2 1-1 0 0,0 1 1 0 0,22-12-33 0 0,-34 23 37 0 0,-9 5-36 0 0,0-1-1 0 0,-1 1 0 0 0,1 0 0 0 0,0 0 0 0 0,0 0 1 0 0,0 0-1 0 0,0 1 0 0 0,0-1 0 0 0,0 0 0 0 0,0 0 1 0 0,0 1-1 0 0,1-1 0 0 0,-1 0 0 0 0,0 1 1 0 0,0-1-1 0 0,1 1 0 0 0,-1 0 0 0 0,0-1 0 0 0,0 1 1 0 0,1 0-1 0 0,-1 0 0 0 0,0 0 0 0 0,1 0 1 0 0,-1 0-1 0 0,0 0 0 0 0,1 0 0 0 0,-1 0 0 0 0,0 0 1 0 0,1 1-1 0 0,-1-1 0 0 0,0 1 0 0 0,0-1 1 0 0,1 1-1 0 0,-1-1 0 0 0,0 1 0 0 0,0 0 0 0 0,0-1 1 0 0,0 1-1 0 0,0 0 0 0 0,0 0 0 0 0,0 0 0 0 0,0 0 1 0 0,0 0-1 0 0,0 0 0 0 0,0 1 0 0 0,2 11 11 0 0,0 0 1 0 0,-2 0-1 0 0,0 0 0 0 0,0 1 1 0 0,-1-1-1 0 0,0 0 0 0 0,-2 1 0 0 0,1-1 1 0 0,-2 0-1 0 0,0 0-11 0 0,-5 69 36 0 0,8-33-213 0 0,3-71-11043 0 0,-3 18-273 0 0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8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4 14627 0 0,'0'0'1431'0'0,"0"0"-100"0"0,0 0 3 0 0,0 0 89 0 0,0 0-14 0 0,0 0-155 0 0,0 0-282 0 0,0 0-272 0 0,0 0-181 0 0,0 0-130 0 0,0 0-91 0 0,0 0-43 0 0,0 0-18 0 0,-16 15 614 0 0,-28 18-495 0 0,113-84 279 0 0,-69 50-595 0 0,0 1 4 0 0,0 0 9 0 0,0 0-5 0 0,0 0-28 0 0,-18 14 25 0 0,-6 5 58 0 0,24-19-87 0 0,0 0 3 0 0,0 0 6 0 0,0 0-16 0 0,0 0-11 0 0,0 0 0 0 0,0 0-30 0 0,0 0-49 0 0,0 0-87 0 0,0 0-92 0 0,17 0-2630 0 0,-8 1 860 0 0,-4 2-2499 0 0,-1 1-7167 0 0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28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1647 545 8658 0 0,'0'0'2188'0'0,"0"0"-1171"0"0,0 0-528 0 0,0 0 74 0 0,0 0 292 0 0,0 0 257 0 0,0 0 89 0 0,0 0-90 0 0,0 0-208 0 0,0 0-173 0 0,0 0-150 0 0,-26-14-119 0 0,-82-43-63 0 0,48 42 121 0 0,48 16-389 0 0,-52 3 115 0 0,1 3 0 0 0,0 2 0 0 0,1 3-1 0 0,0 3 1 0 0,0 2 0 0 0,2 4 0 0 0,-25 12-245 0 0,26-4 105 0 0,59-28-104 0 0,0 0 0 0 0,0 1 1 0 0,0-1-1 0 0,0 0 0 0 0,0 0 0 0 0,1 0 0 0 0,-1 0 0 0 0,0 1 0 0 0,1-1 0 0 0,-1 0 0 0 0,0 0 1 0 0,1 0-1 0 0,-1 0 0 0 0,1 0 0 0 0,0 0 0 0 0,-1 0 0 0 0,1 0 0 0 0,0 0 0 0 0,-1 0 1 0 0,1 0-1 0 0,0 0 0 0 0,0-1 0 0 0,0 1 0 0 0,0 0 0 0 0,0-1 0 0 0,0 1 0 0 0,0 0 0 0 0,0-1 1 0 0,0 1-1 0 0,0-1 0 0 0,1 1-1 0 0,-1-1 5 0 0,14 8 28 0 0,0 0-1 0 0,1-1 0 0 0,0-1 1 0 0,0-1-1 0 0,1 0 0 0 0,-1-1 1 0 0,1-1-1 0 0,0 0 1 0 0,3-1-33 0 0,27 6 47 0 0,-12-2-26 0 0,-16-3 3 0 0,-1 0 1 0 0,0 1 0 0 0,1 1 0 0 0,-1 1 0 0 0,-1 0-1 0 0,17 9-24 0 0,-32-14 6 0 0,-1 0-1 0 0,1 0 1 0 0,-1 0-1 0 0,1 0 0 0 0,-1 0 1 0 0,0 1-1 0 0,1-1 1 0 0,-1 0-1 0 0,0 1 1 0 0,0-1-1 0 0,0 1 0 0 0,0-1 1 0 0,0 1-1 0 0,0-1 1 0 0,0 1-1 0 0,-1-1 1 0 0,1 1-1 0 0,-1 0 0 0 0,1 0 1 0 0,-1-1-1 0 0,1 1 1 0 0,-1 0-1 0 0,0 0 1 0 0,0-1-1 0 0,0 1 0 0 0,0 0 1 0 0,0 0-1 0 0,0 0 1 0 0,-1-1-1 0 0,1 1 1 0 0,-1 0-1 0 0,1 0 0 0 0,-1-1 1 0 0,1 1-1 0 0,-1-1 1 0 0,0 1-1 0 0,0 0 1 0 0,0-1-1 0 0,0 1-5 0 0,-47 55 342 0 0,-3-16-219 0 0,-2-3 0 0 0,-1-2 0 0 0,-1-2 0 0 0,-29 10-123 0 0,-40 26 165 0 0,90-50-104 0 0,6-5 10 0 0,2 1-1 0 0,0 1 0 0 0,1 1 0 0 0,1 2 1 0 0,0 0-1 0 0,-3 6-70 0 0,25-25 11 0 0,1 1 1 0 0,-1 0-1 0 0,0 0 1 0 0,1 0-1 0 0,-1-1 1 0 0,1 2-1 0 0,-1-1 1 0 0,1 0-1 0 0,0 0 1 0 0,0 0-1 0 0,0 1 1 0 0,0-1-1 0 0,0 0 1 0 0,1 1-1 0 0,-1-1 1 0 0,1 1-1 0 0,-1-1 1 0 0,1 0-1 0 0,0 1 1 0 0,0-1-1 0 0,0 1 1 0 0,0-1-1 0 0,1 1 1 0 0,-1-1-1 0 0,1 1 1 0 0,-1-1-1 0 0,1 1 1 0 0,0-1-1 0 0,0 0 1 0 0,0 0-1 0 0,0 1 1 0 0,0-1-1 0 0,1 0 1 0 0,-1 0-1 0 0,1 0 1 0 0,-1 0-1 0 0,1 0 1 0 0,0-1-1 0 0,-1 1 1 0 0,1 0-1 0 0,0-1 0 0 0,0 1 1 0 0,0-1-1 0 0,2 1-11 0 0,17 6 77 0 0,1-2 0 0 0,-1 0-1 0 0,2-1 1 0 0,-1-1-1 0 0,0-1 1 0 0,1-1-1 0 0,-1-1 1 0 0,1-1-1 0 0,0-1 1 0 0,6-2-77 0 0,35 2 101 0 0,73-5 169 0 0,-1-6-1 0 0,33-11-269 0 0,-125 13-35 0 0,-70-10-2885 0 0,-14-8-1518 0 0,17 7-3228 0 0,14 12-3314 0 0</inkml:trace>
  <inkml:trace contextRef="#ctx0" brushRef="#br0" timeOffset="320.653">1317 0 13171 0 0,'0'0'3467'0'0,"0"0"-2259"0"0,0 0-682 0 0,0 0-31 0 0,0 0 149 0 0,0 0 188 0 0,0 0 112 0 0,0 0 22 0 0,0 0-46 0 0,0 0-91 0 0,-32 35-107 0 0,-96 112-109 0 0,92-78-107 0 0,34-21-133 0 0,2 1 1 0 0,2-1-1 0 0,2 0 1 0 0,3 0-1 0 0,4 15-373 0 0,16 168 453 0 0,-27-178-413 0 0,-2 1-1 0 0,-3-1 0 0 0,-1 0 0 0 0,-4 0 0 0 0,-4 11-39 0 0,-139 406 59 0 0,49-135-7 0 0,78-169-148 0 0,26-165-15 0 0,0-1-43 0 0,0 0-57 0 0,0 0-77 0 0,6-23-5933 0 0,-3 13 189 0 0,-1 2-6036 0 0</inkml:trace>
  <inkml:trace contextRef="#ctx0" brushRef="#br0" timeOffset="30564.424">331 2559 15483 0 0,'0'0'2146'0'0,"0"0"-786"0"0,0 0-277 0 0,0 0-5 0 0,0 0-22 0 0,0 0-162 0 0,0 0-228 0 0,0 0-184 0 0,-35 9-131 0 0,-107 29-87 0 0,138-38-250 0 0,1 1 1 0 0,-1-1-1 0 0,0 1 1 0 0,1 0-1 0 0,-1 1 1 0 0,1-1-1 0 0,-1 1 1 0 0,1-1-1 0 0,0 1 1 0 0,0 0-1 0 0,0 0 1 0 0,0 0-1 0 0,0 1 1 0 0,0-1 0 0 0,1 1-1 0 0,-1 0 1 0 0,1-1-1 0 0,-1 1 1 0 0,1 0-1 0 0,0 1 1 0 0,-1 0-15 0 0,-4 9 45 0 0,-4 3-28 0 0,1 1-1 0 0,1 1 1 0 0,0-1-1 0 0,2 2 1 0 0,0-1-1 0 0,0 1 1 0 0,2 0-1 0 0,0 0 1 0 0,2 0-1 0 0,0 1 1 0 0,1 0-1 0 0,1-1 1 0 0,0 1-1 0 0,3 14-16 0 0,0-23 23 0 0,0-1-1 0 0,1 1 1 0 0,0-1-1 0 0,1 0 1 0 0,0 0 0 0 0,1 0-1 0 0,0-1 1 0 0,0 0-1 0 0,1 0 1 0 0,0 0 0 0 0,0 0-1 0 0,1-1 1 0 0,0 0-1 0 0,1-1 1 0 0,0 1-1 0 0,0-2 1 0 0,1 1 0 0 0,-1-1-1 0 0,2 0 1 0 0,-1-1-1 0 0,0 0 1 0 0,1 0 0 0 0,0-1-1 0 0,0-1 1 0 0,0 1-1 0 0,1-2 1 0 0,-1 1-1 0 0,1-1 1 0 0,-1-1 0 0 0,8 0-23 0 0,5-1 171 0 0,0-1 1 0 0,1-1 0 0 0,-1-1 0 0 0,0-1 0 0 0,0-1-1 0 0,-1-1 1 0 0,1-1 0 0 0,-2-1 0 0 0,1-1 0 0 0,-1 0-1 0 0,0-2 1 0 0,-1-1 0 0 0,0 0 0 0 0,-1-2 0 0 0,0 0-1 0 0,-2-1 1 0 0,2-2-172 0 0,-10 9 28 0 0,-1-1 0 0 0,1 0 1 0 0,-2-1-1 0 0,0 0 0 0 0,0 0 0 0 0,0-1 0 0 0,-1 1 0 0 0,-1-1 0 0 0,0-1 1 0 0,-1 1-1 0 0,0-1 0 0 0,0 0 0 0 0,-1 0 0 0 0,-1 0 0 0 0,0 0 0 0 0,-1 0 1 0 0,0 0-1 0 0,-1 0 0 0 0,0-1 0 0 0,-1 1 0 0 0,0 0 0 0 0,-1 0 0 0 0,0 0 0 0 0,-1 0 1 0 0,-1 0-1 0 0,0 0 0 0 0,0 1 0 0 0,-1 0 0 0 0,-1 0 0 0 0,1 0 0 0 0,-4-2-28 0 0,1-1-76 0 0,-1 1-1 0 0,-1 1 0 0 0,0 0 0 0 0,-1 0 0 0 0,-1 1 0 0 0,1 0 1 0 0,-2 1-1 0 0,1 1 0 0 0,-1 0 0 0 0,-1 0 0 0 0,0 1 1 0 0,0 1-1 0 0,0 0 0 0 0,-1 1 0 0 0,0 1 0 0 0,0 0 1 0 0,0 1-1 0 0,-1 1 0 0 0,0 0 0 0 0,-13 0 77 0 0,13 3-382 0 0,-1 0 1 0 0,1 2-1 0 0,0-1 1 0 0,0 2-1 0 0,0 0 0 0 0,0 1 1 0 0,0 1-1 0 0,1 0 0 0 0,-11 6 382 0 0,-72 50-9128 0 0,76-39-2470 0 0</inkml:trace>
  <inkml:trace contextRef="#ctx0" brushRef="#br0" timeOffset="30896.916">51 2957 15523 0 0,'0'0'1785'0'0,"0"0"-465"0"0,0 0-166 0 0,0 0 15 0 0,0 0-26 0 0,0 0-100 0 0,0 0-194 0 0,0 0-198 0 0,0 0-148 0 0,0 0-107 0 0,0 0-84 0 0,0 0-72 0 0,0 0-41 0 0,28-29-34 0 0,90-85-17 0 0,-62 75 36 0 0,-44 37-124 0 0,-1-3-13 0 0,1 1 0 0 0,0 0 0 0 0,1 1 0 0 0,-1 1-1 0 0,0 0 1 0 0,1 0 0 0 0,0 2 0 0 0,-1-1 0 0 0,1 1-1 0 0,-1 1 1 0 0,12 2-47 0 0,-19 0 6 0 0,0 0-1 0 0,0 0 1 0 0,0 1-1 0 0,0-1 1 0 0,-1 1-1 0 0,1 0 1 0 0,-1 1-1 0 0,0-1 1 0 0,0 1-1 0 0,0 0 1 0 0,-1 0 0 0 0,0 0-1 0 0,0 0 1 0 0,0 1-6 0 0,23 30 40 0 0,-22-32-5 0 0,1 1 0 0 0,0-1 0 0 0,0 0 0 0 0,0 0 0 0 0,0 0 0 0 0,0-1 0 0 0,1 0 0 0 0,0 0 0 0 0,0 0 1 0 0,-1 0-1 0 0,2-1 0 0 0,-1 0 0 0 0,0-1 0 0 0,0 1 0 0 0,1-1 0 0 0,-1 0 0 0 0,0-1 0 0 0,1 0 0 0 0,-1 0 1 0 0,1 0-1 0 0,-1 0 0 0 0,0-1 0 0 0,1 0 0 0 0,-1-1 0 0 0,1 0-35 0 0,16-30-747 0 0,-23 18-2559 0 0,-6 2-4033 0 0,1 8-4710 0 0</inkml:trace>
  <inkml:trace contextRef="#ctx0" brushRef="#br0" timeOffset="31447.87">172 2180 13027 0 0,'0'0'1991'0'0,"0"0"-387"0"0,0 0-209 0 0,0 0-44 0 0,0 0-40 0 0,0 0-127 0 0,0 0-213 0 0,0 0-237 0 0,0 0-182 0 0,0 0-131 0 0,0 0-98 0 0,0 0-71 0 0,0 0-27 0 0,-7 11 593 0 0,5-6-690 0 0,2-5-109 0 0,1 0 0 0 0,-1 0 1 0 0,0 0-1 0 0,0 0 0 0 0,1-1 0 0 0,-1 1 1 0 0,0 0-1 0 0,0 0 0 0 0,1 0 0 0 0,-1 0 1 0 0,0 0-1 0 0,0 0 0 0 0,1 0 0 0 0,-1-1 1 0 0,0 1-1 0 0,1 0 0 0 0,-1 0 0 0 0,0 0 0 0 0,1 0 1 0 0,-1 0-1 0 0,0 0 0 0 0,0 1 0 0 0,1-1 1 0 0,-1 0-1 0 0,0 0 0 0 0,1 0 0 0 0,-1 0 1 0 0,0 0-1 0 0,0 0 0 0 0,1 0 0 0 0,-1 1 1 0 0,0-1-1 0 0,0 0 0 0 0,1 0 0 0 0,-1 0 1 0 0,0 0-1 0 0,0 1 0 0 0,0-1 0 0 0,1 0 1 0 0,-1 0-1 0 0,0 1 0 0 0,0-1 0 0 0,0 0 1 0 0,0 0-1 0 0,1 1 0 0 0,-1-1 0 0 0,0 0-19 0 0,3-1 37 0 0,68-33 502 0 0,-118 64-80 0 0,75-15-2485 0 0,-6-15 20 0 0,2 1-5728 0 0,-15 2-4269 0 0</inkml:trace>
  <inkml:trace contextRef="#ctx0" brushRef="#br0" timeOffset="32333.55">655 2169 8354 0 0,'0'0'2216'0'0,"0"0"-275"0"0,0 0-156 0 0,0 0-112 0 0,0 0-249 0 0,0 0-248 0 0,0 0-320 0 0,0 0-279 0 0,0 0-135 0 0,0 0-44 0 0,0 0 15 0 0,0 0 15 0 0,13-5-5 0 0,41-15-12 0 0,11 12 821 0 0,-21 5-513 0 0,1 2-1 0 0,0 3 1 0 0,-1 1-1 0 0,1 1 1 0 0,10 5-719 0 0,-51-9 28 0 0,-1 1 0 0 0,1-1 0 0 0,-1 1 0 0 0,1 0 0 0 0,0 0 0 0 0,-1 0 0 0 0,1 0 0 0 0,-1 0 0 0 0,0 1 0 0 0,1-1 0 0 0,-1 1 0 0 0,0 0 0 0 0,0 0 1 0 0,0 1-1 0 0,0-1 0 0 0,0 0 0 0 0,-1 1 0 0 0,1 0 0 0 0,-1 0 0 0 0,0-1 0 0 0,0 1 0 0 0,0 1 0 0 0,0-1 0 0 0,0 0 0 0 0,0 0 0 0 0,-1 1 0 0 0,0-1 0 0 0,0 1 0 0 0,0-1 0 0 0,0 1 0 0 0,0-1 0 0 0,0 4-28 0 0,3 571 336 0 0,-10-75-345 0 0,6-502 18 0 0,0-1 6 0 0,0 0 2 0 0,0 0 9 0 0,0 0 12 0 0,0 0 6 0 0,0 0-8 0 0,0 0-1 0 0,0 0-14 0 0,0 0 2 0 0,0 0-2 0 0,0 0-8 0 0,0 0 3 0 0,0 0 6 0 0,0 0 1 0 0,0 0-2 0 0,0 0 11 0 0,0 0-12 0 0,0 0-2 0 0,0 0 2 0 0,0 0-10 0 0,0 0-4 0 0,-208 31 1040 0 0,84-7-611 0 0,46-13-2266 0 0,88-26-2116 0 0,-2 6-498 0 0,1 4-7527 0 0</inkml:trace>
  <inkml:trace contextRef="#ctx0" brushRef="#br0" timeOffset="33282.862">1673 2776 3305 0 0,'0'0'1407'0'0,"0"0"-224"0"0,0 0-10 0 0,0 0 147 0 0,0 0 158 0 0,0 0-30 0 0,0 0-178 0 0,0 0-263 0 0,0 0-319 0 0,0 0-232 0 0,0 0-149 0 0,-7 1-10 0 0,-20 5 119 0 0,47 13 3133 0 0,-11-16-3162 0 0,1 0 0 0 0,-1-1-1 0 0,0 0 1 0 0,1-1 0 0 0,-1 0 0 0 0,1 0-1 0 0,0-1 1 0 0,-1 0 0 0 0,1-1 0 0 0,0 0-1 0 0,-1-1 1 0 0,0 0 0 0 0,3-1-387 0 0,14-5 307 0 0,0-1-1 0 0,0-1 1 0 0,-2-2 0 0 0,1 0 0 0 0,-1-2-1 0 0,14-11-306 0 0,-27 19 47 0 0,-1 0-1 0 0,0 0 1 0 0,0-2-1 0 0,0 1 1 0 0,-1-1-1 0 0,0 0 1 0 0,-1-1-1 0 0,0 0 0 0 0,0 0 1 0 0,-1-1-1 0 0,0 0 1 0 0,-1 0-1 0 0,0-1 1 0 0,-1 0-1 0 0,0 0 1 0 0,0 0-1 0 0,-1 0 1 0 0,-1-1-1 0 0,2-8-46 0 0,-5 16-5 0 0,-1 1 0 0 0,1-1 0 0 0,-1 1 0 0 0,0 0 0 0 0,0-1 0 0 0,0 1 0 0 0,0 0 1 0 0,-1 0-1 0 0,1 0 0 0 0,-1 0 0 0 0,0 0 0 0 0,0 0 0 0 0,0 0 0 0 0,0 1 0 0 0,-1-1 0 0 0,1 1 0 0 0,-1-1 0 0 0,1 1 0 0 0,-1 0 0 0 0,0 0 0 0 0,0 0 0 0 0,0 0 0 0 0,0 1 0 0 0,0-1 0 0 0,0 1 0 0 0,-1 0 0 0 0,-1-1 5 0 0,-94-15-313 0 0,78 20 300 0 0,1 0 0 0 0,1 2-1 0 0,-1 0 1 0 0,1 1 0 0 0,-1 1 0 0 0,2 1-1 0 0,-1 1 1 0 0,1 1 0 0 0,1 0 0 0 0,0 1-1 0 0,0 1 1 0 0,1 0 0 0 0,0 1-1 0 0,1 1 1 0 0,1 1 0 0 0,0 0 0 0 0,1 0-1 0 0,1 2 1 0 0,1-1 0 0 0,0 2-1 0 0,1-1 1 0 0,0 1 0 0 0,2 1 0 0 0,0 0-1 0 0,-4 18 14 0 0,5-17 54 0 0,2 1-1 0 0,0-1 1 0 0,1 1-1 0 0,1 0 1 0 0,1 0-1 0 0,1 0 1 0 0,1 0-1 0 0,1 5-53 0 0,1-16 69 0 0,0 1-1 0 0,1 0 0 0 0,0-1 0 0 0,1 0 1 0 0,0 0-1 0 0,0 0 0 0 0,1 0 0 0 0,1-1 1 0 0,0 1-1 0 0,0-1 0 0 0,0-1 0 0 0,1 1 1 0 0,1-1-1 0 0,-1 0 0 0 0,1-1 0 0 0,1 0 1 0 0,-1 0-1 0 0,1-1 0 0 0,0 0 1 0 0,1-1-1 0 0,-1 0 0 0 0,3 1-68 0 0,15 4 182 0 0,1-1 0 0 0,0-1 0 0 0,1-1 0 0 0,0-2 0 0 0,0-1 0 0 0,0-1 0 0 0,0-2 0 0 0,1 0 0 0 0,-1-2 0 0 0,11-3-182 0 0,131-36 183 0 0,-168 40-263 0 0,0 0 0 0 0,-1-1 0 0 0,1 0 0 0 0,0 1 0 0 0,0-1 0 0 0,-1 0 0 0 0,1-1 1 0 0,0 1-1 0 0,-1 0 0 0 0,1-1 0 0 0,-1 1 0 0 0,0-1 0 0 0,0 0 0 0 0,1 0 0 0 0,-1 0 0 0 0,0 0 0 0 0,0 0 0 0 0,-1-1 0 0 0,1 1 0 0 0,0-1 80 0 0,2-10-4836 0 0,-2-1-4248 0 0,-2 10-3213 0 0</inkml:trace>
  <inkml:trace contextRef="#ctx0" brushRef="#br0" timeOffset="33653.071">2737 2806 13811 0 0,'0'0'3899'0'0,"0"0"-2310"0"0,0 0-757 0 0,0 0 0 0 0,0 0 91 0 0,0 0-23 0 0,0 0-110 0 0,-33 11-165 0 0,-100 37-159 0 0,65-4 52 0 0,59-33-418 0 0,1-4-68 0 0,1 1 0 0 0,0-1 0 0 0,0 2 0 0 0,1-1 0 0 0,0 1 0 0 0,1 0 0 0 0,0 0 0 0 0,0 0 0 0 0,1 1 0 0 0,0 0 0 0 0,0 0 0 0 0,1 0 0 0 0,1 0 0 0 0,0 0 0 0 0,0 1 0 0 0,1-1 0 0 0,0 1 0 0 0,1-1 0 0 0,0 1 0 0 0,0-1 0 0 0,2 1 0 0 0,-1-1 0 0 0,1 1 0 0 0,0-1 0 0 0,1 0 0 0 0,1 0 0 0 0,-1 0 0 0 0,2-1-1 0 0,-1 1 1 0 0,1-1 0 0 0,1 0 0 0 0,-1 0 0 0 0,2 0 0 0 0,3 3-32 0 0,3-3 102 0 0,0-2 0 0 0,0 1 0 0 0,1-2 0 0 0,0 0 0 0 0,1 0 0 0 0,-1-1 0 0 0,1-1 0 0 0,0-1-1 0 0,0 0 1 0 0,0-1 0 0 0,0 0 0 0 0,0-1 0 0 0,1-1 0 0 0,-1-1 0 0 0,0 0 0 0 0,0-1 0 0 0,2 0-102 0 0,1-1 97 0 0,1 0 0 0 0,-1-1 0 0 0,0 0 0 0 0,-1-2 0 0 0,1 0 0 0 0,-1-1 0 0 0,0-1 0 0 0,0 0 0 0 0,-1-1 0 0 0,-1-1 0 0 0,1-1 0 0 0,-1 0 0 0 0,-1-1 0 0 0,0 0 0 0 0,-1-1 0 0 0,-1-1 0 0 0,0 0 0 0 0,0-1 0 0 0,3-6-97 0 0,-11 15-21 0 0,0 0 0 0 0,0 0 0 0 0,0-1 0 0 0,-1 1 1 0 0,0-1-1 0 0,0 0 0 0 0,-1 0 0 0 0,0 0 0 0 0,0 0 1 0 0,0 0-1 0 0,-1 0 0 0 0,0-1 0 0 0,-1 1 0 0 0,1 0 0 0 0,-1-1 1 0 0,-1 1-1 0 0,0 0 0 0 0,0-1 0 0 0,0 1 0 0 0,-1 0 1 0 0,0 0-1 0 0,0 0 0 0 0,0 0 0 0 0,-1 0 0 0 0,-1 1 0 0 0,1-1 1 0 0,-1 1-1 0 0,0 0 0 0 0,0 0 0 0 0,-1 0 0 0 0,1 1 1 0 0,-1-1-1 0 0,-1 1 0 0 0,1 0 0 0 0,-1 1 0 0 0,-2-3 21 0 0,-1 3-222 0 0,0-1 0 0 0,0 1 0 0 0,0 0 0 0 0,-1 1 0 0 0,1 0 0 0 0,-1 1 0 0 0,0 0 0 0 0,1 1 1 0 0,-1-1-1 0 0,0 2 0 0 0,0 0 0 0 0,0 0 0 0 0,0 0 0 0 0,0 1 0 0 0,0 1 222 0 0,-91 25-9213 0 0,79-16-2498 0 0</inkml:trace>
  <inkml:trace contextRef="#ctx0" brushRef="#br0" timeOffset="33965.189">2481 3115 15131 0 0,'0'0'1746'0'0,"0"0"-282"0"0,0 0-75 0 0,0 0-57 0 0,0 0-92 0 0,0 0-136 0 0,0 0-167 0 0,0 0-152 0 0,0 0-163 0 0,0 0-148 0 0,0 0-128 0 0,32-15-106 0 0,97-47-42 0 0,-71 43 107 0 0,56 24 189 0 0,-19 45-239 0 0,-89-44-217 0 0,0-1 0 0 0,1 0 0 0 0,-1 0 0 0 0,1-1 0 0 0,0 0-1 0 0,0 0 1 0 0,0 0 0 0 0,0-1 0 0 0,1 0 0 0 0,0-1 0 0 0,-1 0 0 0 0,1 0 0 0 0,0 0 0 0 0,0-1 0 0 0,0 0 0 0 0,0-1-1 0 0,0 0 1 0 0,0 0 0 0 0,0-1 0 0 0,0 0 0 0 0,5-1-38 0 0,-9 1-342 0 0,1-1 0 0 0,-1 0 0 0 0,0 0 0 0 0,1-1 0 0 0,-1 1 0 0 0,0-1 1 0 0,0 0-1 0 0,-1 0 0 0 0,1 0 0 0 0,-1-1 0 0 0,1 1 0 0 0,-1-1 0 0 0,0 0 0 0 0,-1 0 0 0 0,2-2 342 0 0,-1-1-4953 0 0,-1 0-6982 0 0</inkml:trace>
  <inkml:trace contextRef="#ctx0" brushRef="#br0" timeOffset="34572.581">1811 2007 3833 0 0,'0'0'4441'0'0,"0"0"-2121"0"0,0 0-809 0 0,0 0-105 0 0,0 0 6 0 0,0 0-14 0 0,0 0-119 0 0,0 0-219 0 0,0 0-138 0 0,0 0-9 0 0,0 0 51 0 0,0 0 31 0 0,0 0-41 0 0,9-3-115 0 0,-1 0-618 0 0,0 0 1 0 0,-1 0-1 0 0,1 0 1 0 0,-1-1-1 0 0,0 0 1 0 0,0 0-1 0 0,0-1 1 0 0,-1 0-1 0 0,1 0 1 0 0,-1-1-1 0 0,2-2-221 0 0,38-46 790 0 0,2 2-1 0 0,2 3 1 0 0,33-24-790 0 0,-37 51-35 0 0,-30 60-21 0 0,-3 105 189 0 0,-10-126-129 0 0,1 0-1 0 0,0 1 1 0 0,1-1-1 0 0,1-1 1 0 0,1 1 0 0 0,0-1-1 0 0,1 0 1 0 0,0 0-1 0 0,2-1 1 0 0,0-1-1 0 0,0 1 1 0 0,9 7-4 0 0,41 1-1220 0 0,-38-22-2374 0 0,-1-3-4484 0 0,-9-1-4694 0 0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6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0 247 12531 0 0,'0'0'1427'0'0,"0"0"-391"0"0,0 0-143 0 0,0 0 77 0 0,0 0 55 0 0,0 0-95 0 0,0 0-216 0 0,0 0-200 0 0,0 0-48 0 0,0 0 22 0 0,0 0 35 0 0,0 0 22 0 0,0 0-54 0 0,12 6-38 0 0,89 24 825 0 0,-51-29-815 0 0,-1-2 1 0 0,1-2 0 0 0,-1-2-1 0 0,0-2 1 0 0,16-7-464 0 0,11 0-2071 0 0,-74 8-1766 0 0,-2 4-6353 0 0,0 2-314 0 0</inkml:trace>
  <inkml:trace contextRef="#ctx0" brushRef="#br0" timeOffset="256.765">311 0 15931 0 0,'0'0'1255'0'0,"0"0"-444"0"0,0 0-179 0 0,0 0 80 0 0,0 0 166 0 0,0 0 76 0 0,0 0-73 0 0,0 0-130 0 0,0 0-132 0 0,0 0-82 0 0,0 0-39 0 0,0 0-56 0 0,-4 32-44 0 0,-12 100-32 0 0,5-1 537 0 0,-7-32-675 0 0,1 15-1556 0 0,30-103-2477 0 0,-5-11-1304 0 0,-8 0 4442 0 0,5 0-10787 0 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2:44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54 400 0 0 0,'0'0'159'0'0,"0"0"617"0"0,0 0 223 0 0,0 0 68 0 0,0 0 17 0 0,-8 0 6547 0 0,7 0-3114 0 0,1 0 3718 0 0,90 11-5747 0 0,-44-10-2238 0 0,-1-3 0 0 0,0-1 0 0 0,1-3-1 0 0,25-6-249 0 0,72-8 320 0 0,-142 20-321 0 0,-1 0 17 0 0,0 0 12 0 0,0 0-25 0 0,0 0 3 0 0,0 0 8 0 0,0 0-4 0 0,0 0 9 0 0,0 0 8 0 0,0 0-26 0 0,0 0 22 0 0,-3-9-3543 0 0,-3 6-5614 0 0,5 0-2360 0 0</inkml:trace>
  <inkml:trace contextRef="#ctx0" brushRef="#br0" timeOffset="447.882">0 650 7482 0 0,'0'0'2112'0'0,"0"0"-557"0"0,0 0-173 0 0,0 0 73 0 0,0 0 90 0 0,0 0-94 0 0,0 0-277 0 0,0 0-290 0 0,0 0-238 0 0,0 0-82 0 0,0 0 88 0 0,0 0 89 0 0,0 0 13 0 0,11 0-25 0 0,208-15 3337 0 0,55 11-2644 0 0,-273 4-1434 0 0,-1 0 11 0 0,0 0-21 0 0,0 0-16 0 0,0 0-10 0 0,0 0-14 0 0,0 0-30 0 0,0 0-32 0 0,-3-3-4693 0 0,2-2-1963 0 0,1 1-5309 0 0</inkml:trace>
  <inkml:trace contextRef="#ctx0" brushRef="#br0" timeOffset="1232.071">925 400 7722 0 0,'0'0'1685'0'0,"0"0"-570"0"0,0 0-159 0 0,0 0 197 0 0,0 0 194 0 0,0 0 28 0 0,0 0-184 0 0,0 0-281 0 0,0 0-228 0 0,0 0-158 0 0,0 0-59 0 0,0 0 36 0 0,1 3 168 0 0,2 0-401 0 0,-1 1 0 0 0,1-1 0 0 0,-1 0 0 0 0,1 1 0 0 0,0-1 0 0 0,0-1 0 0 0,0 1 0 0 0,1 0 0 0 0,-1-1 0 0 0,1 0 0 0 0,-1 0 0 0 0,1 0 0 0 0,0 0 0 0 0,0 0 0 0 0,0-1 0 0 0,4 1-268 0 0,119 16 2003 0 0,-122-17-1925 0 0,47 0 225 0 0,-1-2 0 0 0,0-2 0 0 0,0-3 0 0 0,-1-1 0 0 0,34-11-303 0 0,-83 18 1 0 0,149-51 357 0 0,-144 48-343 0 0,-1 0 0 0 0,0 0 0 0 0,0 0 0 0 0,0-1-1 0 0,0 0 1 0 0,-1 0 0 0 0,1 0 0 0 0,-1 0 0 0 0,0-1 0 0 0,0 0-1 0 0,-1 0 1 0 0,1 0 0 0 0,-1 0 0 0 0,-1 0 0 0 0,1-1 0 0 0,0 1-1 0 0,-1-1 1 0 0,0 0 0 0 0,-1 0 0 0 0,1 0 0 0 0,-1 0 0 0 0,0 0-1 0 0,-1 0 1 0 0,1-4-15 0 0,-2 4-10 0 0,1 0 0 0 0,-1 0 0 0 0,0 1 0 0 0,0-1-1 0 0,0 0 1 0 0,-1 1 0 0 0,0-1 0 0 0,0 1 0 0 0,-1 0 0 0 0,1-1-1 0 0,-1 1 1 0 0,0 0 0 0 0,0 1 0 0 0,-1-1 0 0 0,0 0 0 0 0,1 1-1 0 0,-2 0 1 0 0,1 0 0 0 0,0 0 0 0 0,-1 1 0 0 0,-1-2 10 0 0,-9-6-67 0 0,-1 1 1 0 0,0 0-1 0 0,-1 1 1 0 0,0 1 0 0 0,0 0-1 0 0,-1 2 1 0 0,0 0-1 0 0,0 1 1 0 0,-1 0-1 0 0,1 2 1 0 0,-1 0-1 0 0,0 1 1 0 0,0 1 0 0 0,0 1-1 0 0,0 0 1 0 0,0 1-1 0 0,-1 2 67 0 0,8 0-3 0 0,0 1 0 0 0,0 1 0 0 0,1 0 0 0 0,-1 0 0 0 0,1 1 0 0 0,1 1 0 0 0,-1 0 0 0 0,1 0 0 0 0,0 1 0 0 0,1 0 0 0 0,0 1 0 0 0,0 0 0 0 0,1 0 0 0 0,0 1 0 0 0,0 0 0 0 0,1 0 0 0 0,1 1 0 0 0,0 0 0 0 0,0 0 0 0 0,1 1 0 0 0,0-1 0 0 0,1 1 0 0 0,1 0 0 0 0,0 0 0 0 0,0 0 0 0 0,1 1 0 0 0,1-1 0 0 0,0 1 0 0 0,1-1 0 0 0,0 1 0 0 0,1 6 3 0 0,29 114 474 0 0,-26-120-432 0 0,6 17 87 0 0,-1 1-1 0 0,-2 0 1 0 0,-1 1 0 0 0,-2-1-1 0 0,-1 1 1 0 0,-1 23-129 0 0,-1-37 19 0 0,-1-1-1 0 0,-1 1 1 0 0,-1-1-1 0 0,0 0 0 0 0,-1 1 1 0 0,-1-1-1 0 0,-1 0 1 0 0,-1-1-1 0 0,0 1 1 0 0,-1-1-1 0 0,0 0 1 0 0,-1-1-1 0 0,-4 4-18 0 0,-13 17 24 0 0,-1-1-1 0 0,-2-2 1 0 0,-1-1-1 0 0,-2-1 1 0 0,-33 26-24 0 0,61-55-25 0 0,0 1 0 0 0,1-1-1 0 0,-1 1 1 0 0,0-1 0 0 0,0 0 0 0 0,0 0 0 0 0,0 0 0 0 0,-1-1 0 0 0,1 1 0 0 0,-1-1 0 0 0,1 0 0 0 0,-1 0 0 0 0,1 0 0 0 0,-1 0 0 0 0,1 0 0 0 0,-1-1 0 0 0,-1 0 25 0 0,3-37-5289 0 0,4 28 1384 0 0,2 1-5057 0 0</inkml:trace>
  <inkml:trace contextRef="#ctx0" brushRef="#br0" timeOffset="1730.62">2387 53 12379 0 0,'0'0'2208'0'0,"0"0"-697"0"0,0 0-389 0 0,0 0-54 0 0,0 0 16 0 0,0 0-25 0 0,0 0-133 0 0,0 0-117 0 0,0 0-130 0 0,0 0-135 0 0,-34 9-95 0 0,-106 31-52 0 0,72-2 99 0 0,58-28-367 0 0,-8 10-31 0 0,1 1 1 0 0,1 1-1 0 0,1 0 0 0 0,1 1 1 0 0,0 1-1 0 0,2 0 1 0 0,1 0-1 0 0,1 2 0 0 0,1-1 1 0 0,2 1-1 0 0,0 0 1 0 0,2 1-1 0 0,-2 16-98 0 0,4-32 15 0 0,1 0 0 0 0,-1 0 0 0 0,2 0 0 0 0,0 0 1 0 0,0 0-1 0 0,1 0 0 0 0,0 1 0 0 0,1-1 0 0 0,1 0 0 0 0,-1 0 0 0 0,2 0 1 0 0,-1 0-1 0 0,2 0 0 0 0,-1-1 0 0 0,2 0 0 0 0,-1 1 0 0 0,1-1 0 0 0,1-1 0 0 0,0 1 1 0 0,0-1-1 0 0,1 0 0 0 0,0 0 0 0 0,4 3-15 0 0,2-2 97 0 0,-1-1 0 0 0,1-1 0 0 0,1 0 0 0 0,-1-1 1 0 0,1 0-1 0 0,0-1 0 0 0,1-1 0 0 0,0 0 0 0 0,0-1 0 0 0,0-1 0 0 0,0 0 0 0 0,0-1 0 0 0,1-1 1 0 0,-1 0-1 0 0,0-1 0 0 0,1 0 0 0 0,-1-2 0 0 0,1 0 0 0 0,5-2-97 0 0,9-1 171 0 0,1-3-1 0 0,-1 0 0 0 0,0-2 1 0 0,-1-1-1 0 0,0-2 1 0 0,-1-1-1 0 0,-1-1 1 0 0,0-1-1 0 0,3-3-170 0 0,-14 8 36 0 0,0 0-1 0 0,0 0 1 0 0,-1-1-1 0 0,-1-1 1 0 0,0-1-1 0 0,-1 0 1 0 0,0-1-1 0 0,-1 0 1 0 0,-1-1-1 0 0,-1 0 1 0 0,0-1-1 0 0,-1 0 1 0 0,0 0-1 0 0,-2-1 1 0 0,0 0-1 0 0,-1-1 1 0 0,-1 1-1 0 0,0-5-35 0 0,-2 7-13 0 0,0 0 0 0 0,-2 0 0 0 0,0 1-1 0 0,-1-1 1 0 0,0 0 0 0 0,-1 0 0 0 0,-1 0 0 0 0,-1 0-1 0 0,0 0 1 0 0,-1 1 0 0 0,0 0 0 0 0,-2-1-1 0 0,0 2 1 0 0,0-1 0 0 0,-1 1 0 0 0,-1 0 0 0 0,0 0-1 0 0,-1 1 1 0 0,-1 0 0 0 0,0 1 0 0 0,-11-11 13 0 0,8 14-72 0 0,-1 0 1 0 0,-1 0-1 0 0,1 1 1 0 0,-2 1-1 0 0,1 0 0 0 0,-1 2 1 0 0,1-1-1 0 0,-1 2 1 0 0,-1 0-1 0 0,1 1 1 0 0,-1 1-1 0 0,1 0 0 0 0,-1 1 1 0 0,0 1-1 0 0,1 1 1 0 0,-1 0-1 0 0,0 1 1 0 0,1 1-1 0 0,0 0 0 0 0,0 1 1 0 0,0 1-1 0 0,0 1 1 0 0,0 0-1 0 0,-6 4 72 0 0,-7 4-629 0 0,0 2 0 0 0,1 1 0 0 0,0 1 0 0 0,2 1 0 0 0,-24 22 629 0 0,-4 11-3972 0 0,3 4-3987 0 0,34-35-3651 0 0</inkml:trace>
  <inkml:trace contextRef="#ctx0" brushRef="#br0" timeOffset="2161.701">2058 500 5665 0 0,'0'0'2789'0'0,"0"0"-597"0"0,0 0-291 0 0,0 0-98 0 0,0 0-140 0 0,0 0-126 0 0,0 0-206 0 0,0 0-244 0 0,0 0-208 0 0,0 0-145 0 0,0 0-144 0 0,0 0-128 0 0,0 0-41 0 0,3-20 2531 0 0,-1 15-2874 0 0,1 0 1 0 0,-1 0 0 0 0,1 0 0 0 0,-1 0 0 0 0,1 1 0 0 0,1-1 0 0 0,-1 1 0 0 0,1 0-1 0 0,-1 0 1 0 0,1 0 0 0 0,1 0 0 0 0,-1 1 0 0 0,0 0 0 0 0,1 0 0 0 0,-1 0 0 0 0,1 0-1 0 0,0 1 1 0 0,0-1 0 0 0,5 0-79 0 0,2-4 122 0 0,197-78 847 0 0,-111 66-571 0 0,-94 22-390 0 0,-1-1 0 0 0,1 1 0 0 0,-1 0 0 0 0,0 1 0 0 0,0-1 0 0 0,-1 0 0 0 0,1 1 0 0 0,-1 0 0 0 0,0-1 0 0 0,1 1 0 0 0,-2 0 0 0 0,1 0 0 0 0,0 0 0 0 0,-1 0 0 0 0,0 1 0 0 0,1 3-8 0 0,1 0 19 0 0,-1 1-10 0 0,1 1 1 0 0,1-1-1 0 0,0-1 1 0 0,0 1-1 0 0,0 0 1 0 0,1-1-1 0 0,0 0 1 0 0,1 0-1 0 0,0 0 1 0 0,0-1-1 0 0,1 0 1 0 0,0 0-1 0 0,0-1 1 0 0,0 0-1 0 0,5 3-9 0 0,-2-3 37 0 0,1 0 0 0 0,0-1 0 0 0,0 0 0 0 0,0 0 0 0 0,0-1 1 0 0,1-1-1 0 0,0 0 0 0 0,-1 0 0 0 0,7-1-37 0 0,3 0 133 0 0,1-1-1 0 0,-1 0 1 0 0,1-2 0 0 0,-1-1 0 0 0,1 0 0 0 0,12-4-133 0 0,-33 5-64 0 0,0 0 1 0 0,0-1-1 0 0,0 1 0 0 0,0 0 0 0 0,0 0 0 0 0,0 0 1 0 0,0 0-1 0 0,0-1 0 0 0,-1 1 0 0 0,1 0 1 0 0,0-1-1 0 0,-1 1 0 0 0,1-1 0 0 0,-1 1 0 0 0,0-1 1 0 0,1 1-1 0 0,-1-1 0 0 0,0 1 0 0 0,0-1 1 0 0,0 1-1 0 0,0-1 0 0 0,0 1 0 0 0,0-1 0 0 0,-1 1 1 0 0,1-1-1 0 0,0 1 0 0 0,-1-1 0 0 0,0 0 64 0 0,-2-15-3542 0 0,-1 5-3424 0 0,1 8-5040 0 0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5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26 8402 0 0,'0'0'4102'0'0,"0"0"-2194"0"0,0 0-698 0 0,0 0-27 0 0,0 0 143 0 0,0 0 75 0 0,0 0-95 0 0,0 0-253 0 0,0 0-274 0 0,0 0-193 0 0,0 0-116 0 0,0 0-14 0 0,-1-4 6 0 0,-4-13-9 0 0,4 13-26 0 0,1 4-49 0 0,-21 18 1016 0 0,-18 18-1081 0 0,38-35-320 0 0,1-1 11 0 0,0 0 4 0 0,0 0 0 0 0,0 0 3 0 0,0 0 11 0 0,0 0 9 0 0,0 0 4 0 0,0 0 11 0 0,0 0 14 0 0,24-15 590 0 0,13-11-473 0 0,-37 26-168 0 0,0 0-35 0 0,0 0-52 0 0,0 0-52 0 0,0 0-92 0 0,0 0-87 0 0,0 0-80 0 0,3 19-4115 0 0,1-12 953 0 0,0 0-4547 0 0,-2-3-3258 0 0</inkml:trace>
  <inkml:trace contextRef="#ctx0" brushRef="#br0" timeOffset="399.984">403 56 11186 0 0,'0'0'2019'0'0,"0"0"-226"0"0,0 0-114 0 0,0 0-57 0 0,0 0-118 0 0,0 0-214 0 0,0 0-217 0 0,0 0-243 0 0,0 0-172 0 0,0 0-130 0 0,0 0-89 0 0,0 0-63 0 0,0 0-74 0 0,-13 0-33 0 0,-42 1-31 0 0,14 24 434 0 0,124-76 444 0 0,-106 65-1132 0 0,23-14-235 0 0,5 10-3056 0 0,0-9 2184 0 0,5 2-5661 0 0,-3-2-4920 0 0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6:54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95 16107 0 0,'0'0'1157'0'0,"0"0"-265"0"0,0 0-11 0 0,0 0 118 0 0,0 0 47 0 0,0 0-67 0 0,0 0-168 0 0,0 0-174 0 0,0 0-142 0 0,0 0-112 0 0,-27 33-99 0 0,-85 105-60 0 0,57-41 53 0 0,50-81-236 0 0,0-1 0 0 0,2 1 0 0 0,0 0 0 0 0,0 0 0 0 0,2 0 0 0 0,0 1 0 0 0,1-1 0 0 0,0 7-41 0 0,2-16 43 0 0,0 0-1 0 0,1 0 1 0 0,-1 0-1 0 0,1-1 1 0 0,1 1 0 0 0,-1 0-1 0 0,1-1 1 0 0,0 0-1 0 0,0 0 1 0 0,1 0 0 0 0,0-1-1 0 0,0 0 1 0 0,0 0-1 0 0,1 0 1 0 0,0 0-1 0 0,-1-1 1 0 0,2 0 0 0 0,-1 0-1 0 0,0 0 1 0 0,1-1-1 0 0,0 0 1 0 0,0 0 0 0 0,0-1-1 0 0,0 0 1 0 0,0 0-1 0 0,0-1 1 0 0,0 0 0 0 0,1 0-1 0 0,-1-1 1 0 0,0 1-43 0 0,17 0 138 0 0,-1 0 0 0 0,0-2 0 0 0,0 0 0 0 0,0-2 0 0 0,-1 0 0 0 0,1-2 0 0 0,0 0 0 0 0,-1-1 0 0 0,0-2 0 0 0,-1 0 0 0 0,0-1 0 0 0,0-2 0 0 0,-1 0 1 0 0,0-1-1 0 0,-1 0 0 0 0,0-2 0 0 0,-1 0 0 0 0,-1-2 0 0 0,0 0 0 0 0,-1 0 0 0 0,-1-2 0 0 0,0 0 0 0 0,-2 0-138 0 0,-6 7 21 0 0,-1 1 1 0 0,0-1-1 0 0,0-1 0 0 0,-1 1 0 0 0,-1-1 0 0 0,0 0 1 0 0,-1 0-1 0 0,0 0 0 0 0,-1-1 0 0 0,0 1 1 0 0,-1 0-1 0 0,0-1 0 0 0,-1 1 0 0 0,-1-1 0 0 0,0 1 1 0 0,0-1-1 0 0,-1 1-21 0 0,-1-1-33 0 0,0 1-1 0 0,0-1 1 0 0,-1 1 0 0 0,-1 0-1 0 0,0 1 1 0 0,-1-1 0 0 0,0 1 0 0 0,0 0-1 0 0,-1 0 1 0 0,-6-6 33 0 0,6 10-94 0 0,0 0-1 0 0,-1 1 1 0 0,1 0-1 0 0,-1 0 1 0 0,-1 0-1 0 0,1 1 1 0 0,-1 0-1 0 0,0 1 1 0 0,0 0-1 0 0,0 1 1 0 0,0-1-1 0 0,-1 2 1 0 0,0-1 0 0 0,1 1-1 0 0,-1 1 1 0 0,0 0-1 0 0,0 0 1 0 0,0 1-1 0 0,0 0 1 0 0,1 1-1 0 0,-1 0 1 0 0,-2 1 94 0 0,-4 0-525 0 0,1 1 0 0 0,0 1 1 0 0,0 0-1 0 0,0 1 0 0 0,1 1 0 0 0,-1 0 1 0 0,1 1-1 0 0,-12 7 525 0 0,-17 15-2977 0 0,15-8-2612 0 0,6-2-6085 0 0</inkml:trace>
  <inkml:trace contextRef="#ctx0" brushRef="#br0" timeOffset="348.969">36 422 9210 0 0,'0'0'4144'0'0,"0"0"-1917"0"0,0 0-696 0 0,0 0-106 0 0,0 0-42 0 0,0 0-112 0 0,0 0-176 0 0,0 0-212 0 0,0 0-174 0 0,0 0-140 0 0,0 0-128 0 0,0 0-92 0 0,0 0-81 0 0,19-19-36 0 0,60-61-19 0 0,-42 55 278 0 0,-28 24-338 0 0,128-3 1010 0 0,-109 7-1062 0 0,0 1 1 0 0,0 1-1 0 0,-1 1 1 0 0,1 1-1 0 0,-1 2 1 0 0,13 6-102 0 0,1 3 104 0 0,44 7-1103 0 0,-79-47-6613 0 0,-5 16 934 0 0,1 5-5047 0 0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7:39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212 744 0 0 0,'43'-108'429'0'0,"-34"85"598"0"0,-9 22 290 0 0,0 1 127 0 0,0 0 87 0 0,0 0 12 0 0,0 0-93 0 0,0 0-196 0 0,0 0-192 0 0,0 0-191 0 0,0 0-163 0 0,-2 23 1473 0 0,-3 569 3822 0 0,-13-373-3622 0 0,-33 139-2381 0 0,1-7 707 0 0,25-6-88 0 0,22-328-527 0 0,0 0 1 0 0,-2-1-1 0 0,1 0 0 0 0,-2 0 1 0 0,0 0-1 0 0,-1 0 1 0 0,-1-1-1 0 0,0 0 1 0 0,-2 1-93 0 0,-33 86 551 0 0,34-50-315 0 0,53-60 354 0 0,30-6-554 0 0,1 2 0 0 0,0 4 0 0 0,27 2-36 0 0,562-31-45 0 0,-303 62 14 0 0,129-13 29 0 0,-170-31 36 0 0,558-1-60 0 0,-371 15 24 0 0,816-73 61 0 0,-626 56-78 0 0,-115 12 9 0 0,1266-20 67 0 0,-1080 1-74 0 0,148-26 59 0 0,383-20 5 0 0,196 6-18 0 0,-76 21-63 0 0,-627 0-8 0 0,212-33 60 0 0,-574 41 10 0 0,329-42-66 0 0,-418 63 42 0 0,84 16-4 0 0,-285 3-8 0 0,132-14 30 0 0,-79 2-17 0 0,-192 11 25 0 0,-1-1 1 0 0,1 0-1 0 0,-1 0 0 0 0,1 0 1 0 0,-1 0-1 0 0,0 0 0 0 0,0 0 0 0 0,0 0 1 0 0,0 0-1 0 0,0 0 0 0 0,0 0 1 0 0,-1 0-1 0 0,1 0 0 0 0,0 0 1 0 0,-1 0-1 0 0,0 1 0 0 0,1-1 0 0 0,-1 0 1 0 0,0 0-1 0 0,0 0 0 0 0,0 1 1 0 0,0-1-1 0 0,0 0 0 0 0,-1 1 1 0 0,1-1-1 0 0,0 1 0 0 0,-2-1-30 0 0,-1-5 84 0 0,-60-206-32 0 0,30 89-10 0 0,6-1 1 0 0,4-1 0 0 0,7 0-1 0 0,5-2 1 0 0,5-7-43 0 0,7-409 93 0 0,-9 344 30 0 0,9-27-134 0 0,0 227-5 0 0,0 0 15 0 0,0 0 30 0 0,0 0-7 0 0,0 0-20 0 0,0 0 16 0 0,0 0-9 0 0,0 0-34 0 0,0 0-6 0 0,0 0 31 0 0,0 0 17 0 0,0 0 25 0 0,0 0-44 0 0,0 0-3 0 0,0 0 8 0 0,0 0-26 0 0,0 0 20 0 0,0 0 5 0 0,0 0 20 0 0,0 0-4 0 0,0 0-13 0 0,0 0-17 0 0,0 0-3 0 0,0 0 9 0 0,0 0 0 0 0,0 0-34 0 0,0 0 16 0 0,0 0 32 0 0,0 0 19 0 0,-2 0-28 0 0,2 0-13 0 0,0 0 8 0 0,-147 26-706 0 0,43-7 685 0 0,-106 6 40 0 0,-108-14-14 0 0,-61-22-116 0 0,-364 0 101 0 0,139 10 20 0 0,8 2 33 0 0,114-1 59 0 0,238 11-151 0 0,-148 7 178 0 0,147 7-102 0 0,91-6-22 0 0,-7-12 42 0 0,-18-6 19 0 0,147-1-73 0 0,31 0 5 0 0,-33 11-43 0 0,-75 0 94 0 0,109-11-28 0 0,0 0-6 0 0,0 0-5 0 0,0 0-21 0 0,0 0-33 0 0,0 0-35 0 0,0 0-32 0 0,0 0-56 0 0,26 1-1412 0 0,10 12-1214 0 0,-20-7-1242 0 0,-1 0-4229 0 0,-5-3-2339 0 0</inkml:trace>
  <inkml:trace contextRef="#ctx0" brushRef="#br0" timeOffset="1606.75">2817 468 0 0 0,'0'0'511'0'0,"0"0"894"0"0,0 0 70 0 0,0 0-268 0 0,0 0-246 0 0,0 0-173 0 0,0 0-115 0 0,0 0-15 0 0,0 0-29 0 0,0 0-78 0 0,0 0-95 0 0,0 0-89 0 0,0 0-63 0 0,0 0-48 0 0,0 0-16 0 0,0 0-12 0 0,0 0-17 0 0,0 0 14 0 0,0 0 6 0 0,0 0 21 0 0,0 0 13 0 0,0 0 11 0 0,0 0-5 0 0,0 0-12 0 0,0 0-7 0 0,0 0-12 0 0,0 0 16 0 0,0 0 27 0 0,0 0 34 0 0,0 0 34 0 0,0 0 51 0 0,0 0 35 0 0,0 0 11 0 0,0 0 6 0 0,0 0 4 0 0,0 0 5 0 0,-18 0 742 0 0,-282 7 302 0 0,15 16-360 0 0,-135-5 359 0 0,33 0-409 0 0,214-3-661 0 0,63 7-374 0 0,-71 18 249 0 0,130-32-87 0 0,0-3 0 0 0,0-1 1 0 0,-1-3-1 0 0,-16-3-224 0 0,-3 2 84 0 0,-56 11 164 0 0,75-8-100 0 0,1 5-68 0 0,2-5 2 0 0,-91 1 96 0 0,139-4-176 0 0,1 0-13 0 0,0 0-10 0 0,0 0-53 0 0,0 0-48 0 0,0 0-99 0 0,0 0-151 0 0,5 5-764 0 0,29 26-2466 0 0,-11-13-4829 0 0,-9-9-3325 0 0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21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357 203 12547 0 0,'0'0'2263'0'0,"0"0"-723"0"0,0 0-474 0 0,0 0-90 0 0,0 0 5 0 0,0 0-48 0 0,0 0-152 0 0,0 0-214 0 0,0 0-211 0 0,0 0-124 0 0,0 0-60 0 0,-5 6 1 0 0,-23 61 638 0 0,-5 56 65 0 0,-5-2-1 0 0,-30 61-875 0 0,9-8-514 0 0,54-162-3199 0 0,11-32 455 0 0,30-49-2167 0 0,0 0-4424 0 0,-27 53 7459 0 0</inkml:trace>
  <inkml:trace contextRef="#ctx0" brushRef="#br0" timeOffset="446.117">387 276 1144 0 0,'0'0'2562'0'0,"0"0"-113"0"0,0 0 19 0 0,0 0 57 0 0,0 0-75 0 0,0 0-326 0 0,0 0-442 0 0,0 0-489 0 0,0 0-373 0 0,0 0-222 0 0,0 0-117 0 0,0 0-10 0 0,-10 4-16 0 0,-28 13 6 0 0,13 40 1296 0 0,24-48-1621 0 0,1 1 0 0 0,0 0 0 0 0,1-1 1 0 0,0 1-1 0 0,0 0 0 0 0,1-1 0 0 0,1 1 1 0 0,-1-1-1 0 0,1 0 0 0 0,1 0 1 0 0,0 0-1 0 0,0 0 0 0 0,1-1 0 0 0,0 1 1 0 0,0-1-1 0 0,1-1 0 0 0,0 1 0 0 0,3 2-136 0 0,34 61 246 0 0,17 61-330 0 0,-17-95 30 0 0,-29-52 189 0 0,53-109 506 0 0,-31 45-469 0 0,-20 51-145 0 0,9-13 11 0 0,-1-1 0 0 0,-2-1 0 0 0,-2 0 0 0 0,-2-2 0 0 0,-2 0 0 0 0,-2-2 0 0 0,2-15-38 0 0,-14-8 202 0 0,-2 69-241 0 0,-1 1-1 0 0,0 0 0 0 0,1 0 0 0 0,-1-1 1 0 0,0 1-1 0 0,1 0 0 0 0,-1 0 1 0 0,0 0-1 0 0,1 0 0 0 0,-1 0 0 0 0,0 0 1 0 0,1 0-1 0 0,-1 0 0 0 0,0 0 1 0 0,1 0-1 0 0,-1 0 0 0 0,0 0 1 0 0,1 0-1 0 0,-1 1 0 0 0,0-1 0 0 0,1 0 1 0 0,-1 0-1 0 0,1 1 0 0 0,-1-1 1 0 0,0 0-1 0 0,1 1 0 0 0,-1-1 0 0 0,1 1 1 0 0,-1-1-1 0 0,1 1 0 0 0,-1-1 1 0 0,1 1-1 0 0,0-1 0 0 0,-1 1 1 0 0,1-1-1 0 0,0 1 0 0 0,-1 0 0 0 0,1-1 1 0 0,0 1-1 0 0,0-1 0 0 0,-1 1 1 0 0,1 0-1 0 0,0-1 0 0 0,0 1 40 0 0,-9 41-2990 0 0,8-14-5316 0 0,1-26 7485 0 0,0 6-10710 0 0</inkml:trace>
  <inkml:trace contextRef="#ctx0" brushRef="#br0" timeOffset="908.839">1062 394 0 0 0,'0'0'505'0'0,"0"0"313"0"0,0 0 322 0 0,0 0 310 0 0,0 0 225 0 0,3 14 10878 0 0,-3-1-11094 0 0,-52 104 1694 0 0,47-105-3080 0 0,1 0 0 0 0,-1 0 0 0 0,2 1-1 0 0,0-1 1 0 0,1 1 0 0 0,0 0 0 0 0,0 0 0 0 0,2 0 0 0 0,-1 0 0 0 0,2 0 0 0 0,0 0 0 0 0,0 1-73 0 0,2-11 46 0 0,0 0 0 0 0,0 0 0 0 0,0-1 0 0 0,1 1 1 0 0,-1-1-1 0 0,1 1 0 0 0,-1-1 0 0 0,1 0 0 0 0,0-1 1 0 0,0 1-1 0 0,-1-1 0 0 0,1 1 0 0 0,0-1 0 0 0,1 0 1 0 0,-1-1-1 0 0,0 1 0 0 0,0-1 0 0 0,0 0 0 0 0,0 0 1 0 0,0 0-1 0 0,0 0 0 0 0,1-1 0 0 0,-1 0 0 0 0,0 1 1 0 0,0-2-1 0 0,0 1 0 0 0,0 0 0 0 0,-1-1 0 0 0,1 0 0 0 0,0 0 1 0 0,-1 0-1 0 0,1 0 0 0 0,0 0-46 0 0,5-7 65 0 0,-1 1-1 0 0,1-1 1 0 0,-1-1-1 0 0,-1 1 1 0 0,0-1-1 0 0,0 0 1 0 0,-1-1-1 0 0,0 0 1 0 0,-1 0-1 0 0,0 0 1 0 0,-1-1-1 0 0,0 1 1 0 0,-1-1 0 0 0,0 0-1 0 0,-1 0 1 0 0,0 0-1 0 0,-1 0 1 0 0,-1 0-1 0 0,0-1 1 0 0,0 1-1 0 0,-1 0 1 0 0,-1 0-1 0 0,-2-10-64 0 0,3 17-33 0 0,-1 1-1 0 0,0-1 1 0 0,0 1-1 0 0,0 0 1 0 0,-1 0-1 0 0,0 0 1 0 0,1 0-1 0 0,-1 1 1 0 0,-1-1-1 0 0,1 1 1 0 0,0-1-1 0 0,-1 1 0 0 0,0 0 1 0 0,1 1-1 0 0,-1-1 1 0 0,0 0-1 0 0,-1 1 1 0 0,1 0-1 0 0,0 0 1 0 0,-1 1-1 0 0,1-1 1 0 0,-1 1-1 0 0,1 0 1 0 0,-5-1 33 0 0,-31 4-2844 0 0,3 14-3559 0 0,25-8-4853 0 0</inkml:trace>
  <inkml:trace contextRef="#ctx0" brushRef="#br0" timeOffset="1277.87">1663 0 15507 0 0,'0'0'2310'0'0,"0"0"-792"0"0,0 0-486 0 0,0 0-78 0 0,0 0-38 0 0,0 0-11 0 0,0 0-139 0 0,0 0-153 0 0,0 0-125 0 0,0 0-106 0 0,0 0-50 0 0,0 0-19 0 0,-11 33-19 0 0,-34 104-52 0 0,34-56 125 0 0,13 316-1786 0 0,-2-397 828 0 0,-11-11-4831 0 0,-7-17 49 0 0,8 9-1610 0 0,7 11-168 0 0</inkml:trace>
  <inkml:trace contextRef="#ctx0" brushRef="#br0" timeOffset="1780.793">1392 368 6889 0 0,'0'0'2994'0'0,"0"0"-461"0"0,0 0-486 0 0,0 0-393 0 0,0 0-395 0 0,0 0-311 0 0,0 0-196 0 0,0 0-88 0 0,0 0 27 0 0,0 0 45 0 0,0 0-33 0 0,0 0-115 0 0,0 0-114 0 0,20 0-96 0 0,139-3 579 0 0,95-12-2595 0 0,-227 22-4256 0 0,-2 10 3944 0 0,16 7 5168 0 0,-27-20-2727 0 0,-7-1-187 0 0,0 0 0 0 0,0 0 0 0 0,0-1 0 0 0,0 0 0 0 0,0 0 1 0 0,1-1-1 0 0,-1 0 0 0 0,1 0 0 0 0,-1-1 0 0 0,1 0 0 0 0,-1 0 0 0 0,1-1 0 0 0,-1 0 0 0 0,1 0 1 0 0,-1-1-1 0 0,2 0-304 0 0,-3 0 85 0 0,0-1 0 0 0,0 1 0 0 0,0-1 0 0 0,0 0 0 0 0,-1 0 0 0 0,1 0 1 0 0,-1-1-1 0 0,0 0 0 0 0,0 0 0 0 0,0-1 0 0 0,0 1 0 0 0,-1-1 0 0 0,0 0 0 0 0,0 0 1 0 0,0 0-1 0 0,-1-1 0 0 0,1 1 0 0 0,-1-1 0 0 0,-1 0 0 0 0,1 0 0 0 0,-1 0 0 0 0,0 0 1 0 0,0 0-1 0 0,-1-1 0 0 0,0 1 0 0 0,0 0 0 0 0,0-1 0 0 0,-1 1 0 0 0,0-1 1 0 0,-1-6-86 0 0,-1 9 4 0 0,-1 0 0 0 0,0 0 1 0 0,0 0-1 0 0,0 1 1 0 0,-1-1-1 0 0,1 1 1 0 0,-1 0-1 0 0,1-1 1 0 0,-1 2-1 0 0,0-1 1 0 0,-1 0-1 0 0,1 1 1 0 0,0 0-1 0 0,-1 0 1 0 0,1 0-1 0 0,-1 1 1 0 0,0-1-1 0 0,1 1 1 0 0,-1 0-1 0 0,0 0 0 0 0,0 1 1 0 0,0-1-1 0 0,1 1 1 0 0,-1 0-1 0 0,0 1 1 0 0,0-1-1 0 0,0 1 1 0 0,0 0-1 0 0,1 0 1 0 0,-1 0-1 0 0,0 1 1 0 0,1 0-1 0 0,-1 0 1 0 0,0 0-5 0 0,-12 8-20 0 0,-1 0 0 0 0,1 1 0 0 0,1 0 0 0 0,0 2 0 0 0,0 0 0 0 0,1 0 0 0 0,1 2 0 0 0,1-1 0 0 0,0 2 0 0 0,0 0 0 0 0,2 1 0 0 0,0 0 0 0 0,1 0 0 0 0,0 3 20 0 0,6-14 7 0 0,0 0 1 0 0,0 1 0 0 0,1 0 0 0 0,0 0 0 0 0,0 0 0 0 0,0 0 0 0 0,1 0 0 0 0,0 0 0 0 0,1 1 0 0 0,0-1 0 0 0,0 1 0 0 0,0-1 0 0 0,1 1 0 0 0,0 0 0 0 0,1-1 0 0 0,-1 1 0 0 0,2-1 0 0 0,-1 1 0 0 0,1-1 0 0 0,0 0 0 0 0,0 0-1 0 0,1 1 1 0 0,0-1 0 0 0,0-1 0 0 0,1 1 0 0 0,0-1 0 0 0,2 3-8 0 0,7 0 53 0 0,1-1 0 0 0,1-1-1 0 0,0 0 1 0 0,0 0 0 0 0,0-2-1 0 0,1 0 1 0 0,0 0 0 0 0,0-2-1 0 0,0 0 1 0 0,0-1 0 0 0,0 0-1 0 0,0-2 1 0 0,1 0 0 0 0,-1 0-1 0 0,0-2 1 0 0,4 0-53 0 0,-8 0-121 0 0,-1 0 1 0 0,0 0-1 0 0,0-1 0 0 0,0 0 1 0 0,0-1-1 0 0,0-1 1 0 0,-1 0-1 0 0,0 0 0 0 0,0-1 1 0 0,6-4 120 0 0,6-7-4230 0 0,-1-2-3811 0 0,-14 11-4597 0 0</inkml:trace>
  <inkml:trace contextRef="#ctx0" brushRef="#br0" timeOffset="2530.143">2508 210 14571 0 0,'0'0'3218'0'0,"0"0"-1295"0"0,0 0-640 0 0,0 0-99 0 0,0 0-50 0 0,0 0-96 0 0,0 0-210 0 0,0 0-248 0 0,0 0-220 0 0,0 0-139 0 0,0 0-65 0 0,0 0-41 0 0,-1 4-48 0 0,-4 21 95 0 0,5-25-140 0 0,3-3 102 0 0,26-33 499 0 0,-61 42-175 0 0,22-1-659 0 0,2 0-894 0 0,6 3-6541 0 0,2-7 494 0 0,0-1-4639 0 0</inkml:trace>
  <inkml:trace contextRef="#ctx0" brushRef="#br0" timeOffset="2928.005">2537 490 19460 0 0,'0'0'1758'0'0,"0"0"-605"0"0,0 0-188 0 0,0 0 82 0 0,0 0-18 0 0,0 0-113 0 0,0 0-212 0 0,0 0-245 0 0,0 0-151 0 0,0 0-45 0 0,0 0-92 0 0,0 0-17 0 0,0 5-15 0 0,-10 37 93 0 0,9-41-247 0 0,1-1-19 0 0,0 0 19 0 0,0 0 3 0 0,0 0-7 0 0,0 0 23 0 0,16-12-165 0 0,73-49 194 0 0,-133 89-602 0 0,30-21-373 0 0,11-5-7170 0 0,3 1-2602 0 0</inkml:trace>
  <inkml:trace contextRef="#ctx0" brushRef="#br0" timeOffset="7487.327">52 1204 2304 0 0,'0'0'910'0'0,"0"0"-118"0"0,0 0 95 0 0,0 0 213 0 0,0 0 101 0 0,0 0-45 0 0,0 0-156 0 0,0 0-176 0 0,0 0-46 0 0,0 0 41 0 0,0 0 114 0 0,-9 1 91 0 0,-25 4 74 0 0,25-4 30 0 0,9-1-40 0 0,15 12 7334 0 0,28-6-8533 0 0,-35-6 838 0 0,68 2-294 0 0,-1-4 0 0 0,1-3 0 0 0,0-4 0 0 0,31-8-433 0 0,22-3 218 0 0,324-43 169 0 0,359-21-201 0 0,-484 48-154 0 0,25 32 890 0 0,-352 4-942 0 0,-3 0-648 0 0,-1-3-1461 0 0,-3 2-3940 0 0,4 1-6048 0 0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32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319 269 0 0 0,'0'0'299'0'0,"0"0"996"0"0,0 0 378 0 0,0 0 186 0 0,0 0 127 0 0,0 0 39 0 0,0 0-66 0 0,0 0-192 0 0,0 0-240 0 0,0 0-191 0 0,0 0-168 0 0,0-5-138 0 0,0-15-133 0 0,0 16-103 0 0,0 4-125 0 0,0 0-135 0 0,0 0-121 0 0,0 0-130 0 0,0 0-128 0 0,0 0-38 0 0,0 4 18 0 0,9 264 1868 0 0,-20-7-1543 0 0,11-242-746 0 0,0-23-1655 0 0,0-50-5034 0 0,0 31 139 0 0,0 12-1510 0 0</inkml:trace>
  <inkml:trace contextRef="#ctx0" brushRef="#br0" timeOffset="344.239">61 269 7306 0 0,'0'0'2493'0'0,"0"0"-942"0"0,0 0-500 0 0,0 0-68 0 0,0 0 175 0 0,0 0 175 0 0,0 0 4 0 0,0 0-176 0 0,0 0-261 0 0,0 0-243 0 0,0 0-161 0 0,0 0-70 0 0,27-5 2610 0 0,125-42-1413 0 0,55 0-800 0 0,-56 28-1125 0 0,-151 39-1992 0 0,-11 4-600 0 0,-2-10-3447 0 0,5-6-4873 0 0</inkml:trace>
  <inkml:trace contextRef="#ctx0" brushRef="#br0" timeOffset="581.809">0 865 13011 0 0,'0'0'1028'0'0,"0"0"-472"0"0,0 0-90 0 0,0 0 283 0 0,0 0 335 0 0,0 0 170 0 0,0 0 11 0 0,0 0-90 0 0,0 0-180 0 0,32-1-207 0 0,100-6-167 0 0,-30-17 152 0 0,91-54-1333 0 0,-172 62-2751 0 0,-10 7-3591 0 0,-6 5-4658 0 0</inkml:trace>
  <inkml:trace contextRef="#ctx0" brushRef="#br0" timeOffset="1395.795">724 302 7938 0 0,'0'0'961'0'0,"0"0"-437"0"0,0 0 123 0 0,0 0 447 0 0,0 0 258 0 0,0 0 12 0 0,0 0-175 0 0,0 0-219 0 0,0 0-163 0 0,0 0-97 0 0,33-9-86 0 0,102-29-49 0 0,-25-4 1541 0 0,-100 35-1898 0 0,-1-2 1 0 0,1 1-1 0 0,-2-1 0 0 0,1 0 0 0 0,-1-1 1 0 0,-1 0-1 0 0,1 0 0 0 0,-2 0 0 0 0,1-1 1 0 0,-2 0-1 0 0,1-1 0 0 0,0-2-218 0 0,0 2 111 0 0,14-58 741 0 0,-20 69-712 0 0,0 1-14 0 0,0 0-8 0 0,-30 44-365 0 0,26-35 225 0 0,-10 35 28 0 0,2 1 1 0 0,2 0 0 0 0,2 0-1 0 0,2 1 1 0 0,1 0-1 0 0,3 0 1 0 0,2 0-1 0 0,2 9-6 0 0,0 6 5 0 0,-4 0-1 0 0,-2 0 1 0 0,-3-1 0 0 0,-6 21-5 0 0,10-69-10 0 0,2 0-8 0 0,0 1 0 0 0,-1-1 1 0 0,-1 1-1 0 0,0-1 0 0 0,-1 0 0 0 0,0 0 0 0 0,-1 0 1 0 0,0-1-1 0 0,-1 0 0 0 0,0 0 0 0 0,-1 0 0 0 0,0-1 1 0 0,-1 0-1 0 0,0 0 0 0 0,0-1 0 0 0,-1 0 1 0 0,-1 0-1 0 0,1-1 0 0 0,-1 0 0 0 0,-3 1 18 0 0,8-7-37 0 0,0 0-1 0 0,-1 1 1 0 0,0-2-1 0 0,1 1 0 0 0,-1-1 1 0 0,0 1-1 0 0,0-2 1 0 0,1 1-1 0 0,-1-1 1 0 0,0 0-1 0 0,0 0 1 0 0,0 0-1 0 0,0-1 0 0 0,0 0 1 0 0,1 0-1 0 0,-1 0 1 0 0,0-1-1 0 0,1 0 1 0 0,-1 0-1 0 0,1-1 1 0 0,-1 1-1 0 0,1-1 0 0 0,0 0 1 0 0,0 0-1 0 0,1-1 1 0 0,-1 0-1 0 0,1 0 1 0 0,-1 0-1 0 0,1 0 1 0 0,1 0-1 0 0,-1-1 0 0 0,0 0 1 0 0,1 0-1 0 0,0 0 1 0 0,0 0-1 0 0,1 0 1 0 0,-1-1-1 0 0,1 1 1 0 0,0-1-1 0 0,1 1 0 0 0,-1-1 1 0 0,1 0-1 0 0,0 0 1 0 0,1-4 37 0 0,-1 2 9 0 0,0-1 0 0 0,1 1-1 0 0,1-1 1 0 0,-1 1 0 0 0,2 0 0 0 0,-1-1 0 0 0,1 1 0 0 0,0 0-1 0 0,1 0 1 0 0,-1 0 0 0 0,2 0 0 0 0,-1 1 0 0 0,1-1 0 0 0,0 1-1 0 0,1 0 1 0 0,0-1-9 0 0,17-17 220 0 0,2 2-1 0 0,0 1 1 0 0,1 1 0 0 0,1 0-1 0 0,1 2 1 0 0,0 2-1 0 0,2 0 1 0 0,0 2 0 0 0,0 1-1 0 0,2 1 1 0 0,-1 2-1 0 0,2 1 1 0 0,9-1-220 0 0,-29 6 122 0 0,49-9 622 0 0,-60 14-727 0 0,47 0-2368 0 0,-36 0-389 0 0,-3 0-3267 0 0,-1 0-5970 0 0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45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30 4329 0 0,'0'0'1603'0'0,"0"0"-168"0"0,0 0-103 0 0,0 0 50 0 0,0 0 138 0 0,0 0 46 0 0,0 0-55 0 0,0 0-86 0 0,0 0-122 0 0,0 0-168 0 0,0 0-173 0 0,0 0-139 0 0,-8-5-125 0 0,-27-14-83 0 0,27 14-75 0 0,8 5-59 0 0,0 0-57 0 0,0 0-50 0 0,0 0-28 0 0,0 0-44 0 0,0 0-28 0 0,0 0-46 0 0,0 0-32 0 0,0 11 496 0 0,16 115 720 0 0,-10-35-912 0 0,-5 0-1 0 0,-3 0 0 0 0,-12 81-499 0 0,-12 0 129 0 0,-9-65-122 0 0,25-103-1529 0 0,9-27-2650 0 0,1 8 2477 0 0,-1 7 375 0 0,1-12-6006 0 0,0 9-3725 0 0</inkml:trace>
  <inkml:trace contextRef="#ctx0" brushRef="#br0" timeOffset="250.486">1 398 11482 0 0,'0'0'2049'0'0,"0"0"-645"0"0,0 0-406 0 0,0 0-18 0 0,0 0 58 0 0,0 0-30 0 0,0 0-131 0 0,0 0-214 0 0,0 0-194 0 0,0 0-94 0 0,0 0 73 0 0,0 0 111 0 0,0 0 101 0 0,13-1 48 0 0,213-46 1574 0 0,-85-3-1975 0 0,-57 9-784 0 0,-38 6-1377 0 0,-20 7-6820 0 0,-23 24 494 0 0</inkml:trace>
  <inkml:trace contextRef="#ctx0" brushRef="#br0" timeOffset="720.411">617 4 5025 0 0,'0'0'4909'0'0,"0"0"-2495"0"0,0 0-1176 0 0,0 0-194 0 0,0 0 73 0 0,0 0 62 0 0,0 0-102 0 0,0 0-193 0 0,0 0-219 0 0,0 0-163 0 0,0 0 40 0 0,0 0 61 0 0,5 6 64 0 0,20 67 1252 0 0,-43 125 136 0 0,9-139-1923 0 0,3-1-1 0 0,2 2 0 0 0,3-1 1 0 0,2 13-132 0 0,-1-70 3 0 0,0-1 1 0 0,0 1-1 0 0,0-1 1 0 0,1 1-1 0 0,-1-1 1 0 0,0 1 0 0 0,1-1-1 0 0,-1 1 1 0 0,1-1-1 0 0,-1 0 1 0 0,1 1-1 0 0,0-1 1 0 0,-1 1-1 0 0,1-1 1 0 0,0 0 0 0 0,0 0-1 0 0,0 0 1 0 0,0 1-1 0 0,0-1 1 0 0,0 0-1 0 0,0 0 1 0 0,0 0-1 0 0,1-1 1 0 0,-1 1 0 0 0,0 0-1 0 0,1 0 1 0 0,-1-1-1 0 0,0 1 1 0 0,1-1-1 0 0,-1 1 1 0 0,1-1-1 0 0,-1 1 1 0 0,1-1 0 0 0,-1 0-1 0 0,1 0 1 0 0,-1 0-1 0 0,1 0 1 0 0,-1 0-1 0 0,1 0 1 0 0,-1 0-1 0 0,1 0 1 0 0,-1-1 0 0 0,1 1-1 0 0,-1-1 1 0 0,1 1-1 0 0,-1-1 1 0 0,0 1-1 0 0,1-1 1 0 0,-1 0-1 0 0,1 0-3 0 0,71-41 303 0 0,39-30-143 0 0,-109 70-160 0 0,-1 1-1 0 0,0 0 1 0 0,1 0 0 0 0,-1 0 0 0 0,1 0 0 0 0,-1 1-1 0 0,1-1 1 0 0,0 1 0 0 0,-1-1 0 0 0,1 1 0 0 0,-1 0-1 0 0,1 0 1 0 0,0 0 0 0 0,-1 0 0 0 0,1 1 0 0 0,0-1-1 0 0,-1 1 1 0 0,1-1 0 0 0,-1 1 0 0 0,1 0 0 0 0,-1 0-1 0 0,1 0 1 0 0,-1 0 0 0 0,0 1 0 0 0,0-1 0 0 0,1 1-1 0 0,-1-1 1 0 0,0 1 0 0 0,0 0 0 0 0,-1 0 0 0 0,1 0 0 0 0,0 0-1 0 0,0 0 1 0 0,-1 0 0 0 0,0 0 0 0 0,1 0 0 0 0,-1 1-1 0 0,0-1 1 0 0,0 1 0 0 0,0-1 0 0 0,0 2 0 0 0,4 8 15 0 0,-1 0 1 0 0,-1 1 0 0 0,0 0-1 0 0,0-1 1 0 0,-1 1-1 0 0,-1 0 1 0 0,-1 0-1 0 0,1 0 1 0 0,-2 0 0 0 0,0 1-16 0 0,1 14-10 0 0,3-15-1580 0 0,0-10-2845 0 0,2-5-4963 0 0,-3-1-2035 0 0</inkml:trace>
  <inkml:trace contextRef="#ctx0" brushRef="#br0" timeOffset="1098.23">1091 590 3585 0 0,'0'0'2394'0'0,"0"0"-885"0"0,0 0-146 0 0,0 0 247 0 0,0 0 205 0 0,0 0-59 0 0,0 0-223 0 0,0 0-218 0 0,0 0-146 0 0,0 0-147 0 0,0 0-129 0 0,0 0-101 0 0,0 0-87 0 0,24 5-53 0 0,79 16-33 0 0,-52-27 229 0 0,-44 1-654 0 0,1 1-90 0 0,1 0-1 0 0,-1 0 1 0 0,-1-1-1 0 0,1 0 1 0 0,-1 0-1 0 0,0-1 1 0 0,0 0-1 0 0,0 0 0 0 0,-1 0 1 0 0,0-1-1 0 0,-1 0 1 0 0,1-1-1 0 0,-1 1 1 0 0,0-1-1 0 0,-1 0 0 0 0,0 0 1 0 0,0 0-1 0 0,-1-1 1 0 0,0 1-1 0 0,-1-1 1 0 0,0 0-1 0 0,0 0 1 0 0,0-8-104 0 0,-2 15-3 0 0,-1 0 0 0 0,0 0 0 0 0,0 1 0 0 0,0-1 0 0 0,0 0-1 0 0,0 0 1 0 0,0 1 0 0 0,0-1 0 0 0,-1 1 0 0 0,1-1 0 0 0,-1 1 0 0 0,1-1 0 0 0,-1 1 0 0 0,1 0 0 0 0,-1 0 0 0 0,0 0 0 0 0,0 0 0 0 0,1 0 0 0 0,-1 0 0 0 0,0 0 0 0 0,0 1 0 0 0,0-1 0 0 0,0 1 0 0 0,0-1 0 0 0,0 1 0 0 0,0 0 0 0 0,0 0 0 0 0,0 0 0 0 0,0 0 0 0 0,0 0 0 0 0,0 0 0 0 0,0 0 0 0 0,0 1 0 0 0,0-1 0 0 0,0 1 0 0 0,0 0 0 0 0,0-1 0 0 0,0 1 0 0 0,0 0 0 0 0,1 0 0 0 0,-1 0 0 0 0,0 0 0 0 0,1 0 0 0 0,-1 1 0 0 0,0-1 0 0 0,1 1 3 0 0,-17 10-97 0 0,1 1 1 0 0,0 1 0 0 0,1 1-1 0 0,1 0 1 0 0,1 1-1 0 0,0 1 1 0 0,-6 9 96 0 0,15-19-57 0 0,-1 0-49 0 0,0 1 0 0 0,0 0 1 0 0,0 0-1 0 0,1 1 0 0 0,1-1 0 0 0,-1 1 1 0 0,1 0-1 0 0,1 0 0 0 0,-1 1 0 0 0,2-1 1 0 0,-1 1-1 0 0,1-1 0 0 0,1 1 0 0 0,-1 7 106 0 0,5-14-141 0 0,-1 0 0 0 0,0 0 0 0 0,1-1 0 0 0,0 1 0 0 0,0-1 0 0 0,0 0-1 0 0,0 1 1 0 0,0-1 0 0 0,0-1 0 0 0,0 1 0 0 0,0 0 0 0 0,1-1-1 0 0,-1 0 1 0 0,1 1 0 0 0,-1-1 0 0 0,1-1 0 0 0,0 1 0 0 0,-1-1 0 0 0,1 1-1 0 0,0-1 1 0 0,-1 0 0 0 0,1 0 0 0 0,0 0 0 0 0,-1-1 0 0 0,2 0 141 0 0,50-3-5278 0 0,-18-4-3678 0 0,-22 2 2916 0 0</inkml:trace>
  <inkml:trace contextRef="#ctx0" brushRef="#br0" timeOffset="1502.11">1514 649 7498 0 0,'0'0'2365'0'0,"0"0"-819"0"0,0 0-479 0 0,0 0-101 0 0,0 0-153 0 0,0 0-99 0 0,0 0 46 0 0,0 0 103 0 0,0 0 187 0 0,0 0 151 0 0,0 0-28 0 0,0 0-112 0 0,10-2-147 0 0,76-30 963 0 0,-72 21-1621 0 0,0-1 0 0 0,0 0 0 0 0,-1 0 0 0 0,-1-2-1 0 0,0 1 1 0 0,-1-2 0 0 0,-1 0 0 0 0,0 0 0 0 0,-1 0 0 0 0,0-1 0 0 0,1-5-256 0 0,-4 9 68 0 0,-8 30-378 0 0,0 0 283 0 0,1-14 27 0 0,1-1 0 0 0,0 1 0 0 0,0-1 1 0 0,0 1-1 0 0,0 0 0 0 0,1-1 1 0 0,-1 1-1 0 0,1-1 0 0 0,0 0 0 0 0,0 1 1 0 0,1-1-1 0 0,-1 0 0 0 0,0 1 1 0 0,1-1-1 0 0,0 0 0 0 0,0 0 0 0 0,0 0 1 0 0,0-1-1 0 0,0 1 0 0 0,1 0 1 0 0,-1-1-1 0 0,1 1 0 0 0,0-1 0 0 0,0 0 1 0 0,0 0-1 0 0,0 0 0 0 0,0 0 1 0 0,0-1-1 0 0,0 1 0 0 0,0-1 0 0 0,1 0 1 0 0,-1 0-1 0 0,3 1 0 0 0,2-1 66 0 0,0 1-1 0 0,0-2 1 0 0,0 1 0 0 0,1-1-1 0 0,-1 0 1 0 0,0-1 0 0 0,0 1-1 0 0,0-2 1 0 0,0 1 0 0 0,0-1-1 0 0,0-1 1 0 0,0 1 0 0 0,-1-1 0 0 0,1 0-1 0 0,-1-1 1 0 0,0 0 0 0 0,0 0-1 0 0,0-1 1 0 0,0 0 0 0 0,-1 0-1 0 0,0 0 1 0 0,0-1 0 0 0,0 0-1 0 0,-1 0 1 0 0,0 0 0 0 0,0-1-1 0 0,0 0 1 0 0,0-2-66 0 0,45-116 53 0 0,-46 97-3493 0 0,-2-3-3468 0 0,-2 24-5626 0 0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35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4 376 8314 0 0,'0'0'2702'0'0,"0"0"-831"0"0,0 0-519 0 0,0 0-40 0 0,0 0 115 0 0,0 0-9 0 0,0 0-176 0 0,0 0-261 0 0,0 0-243 0 0,0 0-189 0 0,0 0-113 0 0,0 0-53 0 0,10-3 1099 0 0,-18 179-6 0 0,3 81-1240 0 0,4-242-25 0 0,1-22 581 0 0,1-27-239 0 0,7-4-542 0 0,1 1 1 0 0,3 0-1 0 0,0 1 0 0 0,3 1 0 0 0,1 0 0 0 0,1 0 0 0 0,2 2 1 0 0,16-21-12 0 0,20-10 12 0 0,-46 56 8 0 0,-9 7-23 0 0,0 0 0 0 0,1 0 1 0 0,-1 1-1 0 0,1-1 0 0 0,-1 0 0 0 0,1 0 0 0 0,-1 1 1 0 0,1-1-1 0 0,0 1 0 0 0,-1-1 0 0 0,1 0 0 0 0,0 1 1 0 0,-1-1-1 0 0,1 1 0 0 0,0 0 0 0 0,0-1 0 0 0,-1 1 0 0 0,1 0 1 0 0,0-1-1 0 0,0 1 0 0 0,0 0 0 0 0,-1 0 0 0 0,1 0 1 0 0,0-1-1 0 0,0 1 0 0 0,0 0 0 0 0,0 0 0 0 0,0 0 1 0 0,-1 1-1 0 0,1-1 0 0 0,0 0 0 0 0,0 0 0 0 0,0 0 1 0 0,0 1-1 0 0,-1-1 0 0 0,1 0 0 0 0,0 1 0 0 0,0-1 1 0 0,-1 0-1 0 0,1 1 0 0 0,0-1 0 0 0,0 1 0 0 0,-1-1 0 0 0,1 1 1 0 0,-1 0-1 0 0,1-1 0 0 0,-1 1 0 0 0,1 0 0 0 0,-1-1 1 0 0,1 1-1 0 0,-1 0 3 0 0,6 9 20 0 0,-1-1 0 0 0,0 1 0 0 0,-1 1 0 0 0,0-1 0 0 0,-1 1 0 0 0,0-1 0 0 0,0 1 0 0 0,-1 0 0 0 0,-1 0 0 0 0,0 0 0 0 0,0 1 0 0 0,-2 7-20 0 0,1-18-47 0 0,0-1-41 0 0,0 0-38 0 0,0 0-45 0 0,0 0-85 0 0,0 0-114 0 0,0-10-2813 0 0,0 4 540 0 0,0 3-3809 0 0,0-4-5417 0 0</inkml:trace>
  <inkml:trace contextRef="#ctx0" brushRef="#br0" timeOffset="719.2">126 30 10186 0 0,'0'0'2046'0'0,"0"0"-483"0"0,0 0-193 0 0,0 0 42 0 0,0 0-21 0 0,0 0-163 0 0,0 0-276 0 0,0 0-312 0 0,0 0-230 0 0,0 0-101 0 0,0 0-19 0 0,0 0 4 0 0,-6 11 3838 0 0,30-25-3992 0 0,-24 14-127 0 0,0 0 11 0 0,0 0 12 0 0,0 0-2 0 0,0 0-1 0 0,0 0 10 0 0,-23 37 299 0 0,12-20-139 0 0,16-24 292 0 0,26-36-226 0 0,-31 42-213 0 0,0 1 6 0 0,0 0-5 0 0,0 0 0 0 0,0 0 1 0 0,0 0-24 0 0,0 0-15 0 0,0 0-8 0 0,-2 1-19 0 0,-1 4-1329 0 0,10-9-4298 0 0,-6 3 4192 0 0,2 0-9269 0 0</inkml:trace>
  <inkml:trace contextRef="#ctx0" brushRef="#br0" timeOffset="1173.168">501 251 10498 0 0,'0'0'1937'0'0,"0"0"-310"0"0,0 0-42 0 0,0 0-36 0 0,0 0-188 0 0,0 0-315 0 0,0 0-361 0 0,0 0-273 0 0,0 0-184 0 0,0 0-65 0 0,0 0 76 0 0,0 0 149 0 0,0 0 119 0 0,5 1 97 0 0,151 7 3225 0 0,-98-10-3388 0 0,-23 1-303 0 0,-1-1 0 0 0,-1-2 0 0 0,1-2-1 0 0,0-1 1 0 0,-1-1 0 0 0,26-11-138 0 0,-49 16-289 0 0,7-3-954 0 0,-27 4-107 0 0,-21 20-9474 0 0,27-14 6797 0 0,-4 3-6166 0 0</inkml:trace>
  <inkml:trace contextRef="#ctx0" brushRef="#br0" timeOffset="1431.407">520 487 13795 0 0,'0'0'2023'0'0,"0"0"-679"0"0,0 0-290 0 0,0 0-26 0 0,0 0-54 0 0,0 0-139 0 0,0 0-142 0 0,0 0-108 0 0,0 0-48 0 0,0 0 4 0 0,0 0-54 0 0,0 0-75 0 0,0 0-53 0 0,16-1-22 0 0,102-2 511 0 0,-87 2-823 0 0,-1-1 0 0 0,0-1-1 0 0,-1-2 1 0 0,1-1 0 0 0,21-8-25 0 0,-10 0-3927 0 0,-1-3-3786 0 0,-29 13-4254 0 0</inkml:trace>
  <inkml:trace contextRef="#ctx0" brushRef="#br0" timeOffset="1847.621">1742 30 14163 0 0,'0'0'1450'0'0,"0"0"-370"0"0,0 0-32 0 0,0 0 111 0 0,0 0-1 0 0,0 0-145 0 0,0 0-225 0 0,0 0-253 0 0,0 0-137 0 0,0 0-82 0 0,0 0-48 0 0,0 0-4 0 0,0 0-24 0 0,-35 25-34 0 0,-107 78-36 0 0,77-34 26 0 0,57-52-160 0 0,-42 105 49 0 0,49-117-86 0 0,-1 0-1 0 0,1 1 1 0 0,0-1-1 0 0,1 1 1 0 0,0-1-1 0 0,-1 1 1 0 0,2-1 0 0 0,-1 1-1 0 0,1-1 1 0 0,-1 0-1 0 0,2 1 1 0 0,-1-1-1 0 0,0 0 1 0 0,1 1-1 0 0,0-1 1 0 0,1 0-1 0 0,-1 0 1 0 0,1 0 0 0 0,0-1-1 0 0,0 1 1 0 0,0-1-1 0 0,2 2 2 0 0,3 1 69 0 0,-1-1 0 0 0,2-1 0 0 0,-1 1-1 0 0,1-1 1 0 0,0-1 0 0 0,0 0 0 0 0,0 0-1 0 0,0-1 1 0 0,1 0 0 0 0,0 0 0 0 0,-1-1 0 0 0,1 0-1 0 0,0-1 1 0 0,0 0 0 0 0,0-1 0 0 0,0 0-1 0 0,0 0 1 0 0,0-1 0 0 0,0-1 0 0 0,0 1 0 0 0,-1-2-1 0 0,1 1 1 0 0,-1-1 0 0 0,1-1 0 0 0,-1 0-1 0 0,0 0 1 0 0,0 0 0 0 0,4-4-69 0 0,14-5 186 0 0,0-1 0 0 0,-2-1 0 0 0,1-2 1 0 0,-2 0-1 0 0,0-1 0 0 0,-1-2 0 0 0,-1 0 0 0 0,-1-2 0 0 0,-1 0 0 0 0,-1-1 1 0 0,-1-1-1 0 0,14-24-186 0 0,-28 42-15 0 0,-1 0 0 0 0,0 0-1 0 0,-1 0 1 0 0,0 0 0 0 0,0 0 0 0 0,0 0 0 0 0,0-1 0 0 0,-1 1 0 0 0,0 0 0 0 0,-1-1 0 0 0,1 1-1 0 0,-1-1 1 0 0,-1 0 0 0 0,1 1 0 0 0,-1 0 0 0 0,0-1 0 0 0,0 1 0 0 0,-1-1 0 0 0,0 1 0 0 0,0 0-1 0 0,-1 0 1 0 0,1 0 0 0 0,-1 0 0 0 0,-1 1 0 0 0,1-1 0 0 0,-1 1 0 0 0,0-1 0 0 0,0 1-1 0 0,0 1 1 0 0,-1-1 0 0 0,0 1 0 0 0,0-1 0 0 0,-5-2 15 0 0,1 2-283 0 0,0 0 0 0 0,-1 1 0 0 0,0 1 1 0 0,0-1-1 0 0,0 2 0 0 0,0-1 0 0 0,0 1 0 0 0,-1 1 0 0 0,1 0 1 0 0,-2 0 282 0 0,-65 2-8630 0 0,50 2-3433 0 0</inkml:trace>
  <inkml:trace contextRef="#ctx0" brushRef="#br0" timeOffset="2334">1177 310 16572 0 0,'0'0'2007'0'0,"0"0"-638"0"0,0 0-358 0 0,0 0-21 0 0,0 0-45 0 0,0 0-127 0 0,0 0-153 0 0,0 0-75 0 0,0 0-4 0 0,0 0 12 0 0,0 0-38 0 0,0 0-92 0 0,24-4-130 0 0,75-10-72 0 0,-14 21 434 0 0,110 8 226 0 0,-136-19-818 0 0,-1-3 0 0 0,-1-2 0 0 0,1-2 0 0 0,-2-3 0 0 0,8-5-108 0 0,69-16 36 0 0,115-22-55 0 0,-175 47-177 0 0,-62 6-2007 0 0,-14 1-1391 0 0,3-1-3063 0 0,0 0-5818 0 0</inkml:trace>
  <inkml:trace contextRef="#ctx0" brushRef="#br0" timeOffset="8720.135">2388 501 0 0 0,'0'0'1183'0'0,"0"0"441"0"0,0 0 227 0 0,0 0 4 0 0,0 0-164 0 0,0 0-208 0 0,0 0-165 0 0,0 0-123 0 0,0 0-75 0 0,2-1-68 0 0,-2 1-973 0 0,0 0 0 0 0,0 1-1 0 0,-1-1 1 0 0,1 0 0 0 0,0 1-1 0 0,-1-1 1 0 0,1 0 0 0 0,0 1-1 0 0,0-1 1 0 0,0 1 0 0 0,0-1-1 0 0,-1 0 1 0 0,1 1 0 0 0,0-1-1 0 0,0 1 1 0 0,0-1 0 0 0,0 0-1 0 0,0 1 1 0 0,0-1 0 0 0,0 1-1 0 0,0-1 1 0 0,0 1 0 0 0,0-1-1 0 0,0 0 1 0 0,0 1 0 0 0,1-1-1 0 0,-1 1 1 0 0,0-1 0 0 0,0 0-1 0 0,0 1 1 0 0,0-1 0 0 0,1 1-1 0 0,-1-1 1 0 0,0 0 0 0 0,0 1-1 0 0,1-1 1 0 0,-1 0 0 0 0,0 1-1 0 0,1-1 1 0 0,-1 0 0 0 0,0 0-1 0 0,1 1 1 0 0,-1-1 0 0 0,0 0-1 0 0,1 0 1 0 0,-1 0 0 0 0,1 1-1 0 0,-1-1 1 0 0,1 0 0 0 0,-1 0-1 0 0,0 0 1 0 0,1 0 0 0 0,-1 0-1 0 0,1 0 1 0 0,-1 0 0 0 0,1 0-1 0 0,-1 0 1 0 0,0 0 0 0 0,1 0-1 0 0,-1 0 1 0 0,1 0 0 0 0,-1 0-1 0 0,0-1 1 0 0,1 1 0 0 0,0 0-79 0 0,-2 12 130 0 0,0 4 50 0 0,0 0-1 0 0,-2 1 1 0 0,0-1-1 0 0,0 0 1 0 0,-2-1-1 0 0,0 1 1 0 0,0-1-1 0 0,-2 0 1 0 0,0 0-1 0 0,0-1 0 0 0,-2 0 1 0 0,-8 13-180 0 0,3-17-1086 0 0,9-8-7795 0 0,5-2-2026 0 0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55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1 121 10290 0 0,'0'0'2043'0'0,"0"0"-448"0"0,0 0-252 0 0,0 0 62 0 0,0 0 111 0 0,0 0-36 0 0,0 0-233 0 0,0 0-307 0 0,0 0-289 0 0,0 0-233 0 0,0 0-173 0 0,1-10 136 0 0,75 64 902 0 0,46 94-371 0 0,-72-79-729 0 0,11 26-71 0 0,-47-85 606 0 0,-14-31 438 0 0,0 7-1363 0 0,0 5 217 0 0,-2-40 30 0 0,3 0 0 0 0,1 0 1 0 0,3 1-1 0 0,2-1 1 0 0,2 1-1 0 0,7-19-40 0 0,16-17-38 0 0,-20 85-5886 0 0,-5 1-1575 0 0,-2 2-4715 0 0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55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78 1936 0 0,'0'0'1590'0'0,"0"0"-47"0"0,0 0 139 0 0,0 0 244 0 0,0 0 162 0 0,0 0-102 0 0,0 0-277 0 0,0 0-276 0 0,0 0-237 0 0,0 0-200 0 0,0 0-146 0 0,0 0-122 0 0,0 0-84 0 0,-1 2-63 0 0,-3 8-66 0 0,3-8-61 0 0,1-2-65 0 0,0 0-44 0 0,0 0-32 0 0,25 1 1740 0 0,4 1-1712 0 0,-1-1-1 0 0,0-2 0 0 0,1 0 0 0 0,-1-2 0 0 0,0-2 0 0 0,0 0 1 0 0,24-8-341 0 0,42-7 410 0 0,128-16 95 0 0,-191 32-440 0 0,-31 4-63 0 0,0 0-21 0 0,-8-5-5613 0 0,2 2-3164 0 0,4 3-2950 0 0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56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82 7210 0 0,'0'0'2081'0'0,"0"0"-224"0"0,0 0-64 0 0,0 0 58 0 0,0 0-73 0 0,0 0-264 0 0,0 0-327 0 0,0 0-308 0 0,0 0-222 0 0,0 0-103 0 0,0 0-70 0 0,0 0-47 0 0,-7 14 2174 0 0,7-14-2415 0 0,0 0-50 0 0,23 5 993 0 0,5-3-881 0 0,0-2-1 0 0,0 0 1 0 0,0-2 0 0 0,-1-1 0 0 0,1-1 0 0 0,-1-1 0 0 0,0-2 0 0 0,0-1 0 0 0,24-10-258 0 0,79-18 302 0 0,-114 32-526 0 0,43-8 671 0 0,-31 9-3267 0 0,-35 3 1032 0 0,2 0-2840 0 0,3 0-7354 0 0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5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46 276 8546 0 0,'0'0'1866'0'0,"0"0"-361"0"0,0 0-371 0 0,0 0-15 0 0,0 0 138 0 0,0 0 54 0 0,0 0-68 0 0,0 0-200 0 0,0 0-225 0 0,0 0-234 0 0,0 0-171 0 0,-3-7-126 0 0,-11-20-78 0 0,11 20-1 0 0,3 7 23 0 0,0 0 40 0 0,0 0 17 0 0,0 0 23 0 0,0 0-33 0 0,0 0-23 0 0,0 0-31 0 0,15 268 1094 0 0,-15-267-1315 0 0,0 0 1 0 0,-1 1 0 0 0,1-1 0 0 0,0 0 0 0 0,0 0 0 0 0,0 0 0 0 0,0 0-1 0 0,0 0 1 0 0,0 0 0 0 0,0 0 0 0 0,1 0 0 0 0,-1 0 0 0 0,0 1 0 0 0,0-1-1 0 0,1 0 1 0 0,-1 0 0 0 0,1 0 0 0 0,-1 0 0 0 0,1 0 0 0 0,-1 0 0 0 0,1-1-1 0 0,0 1 1 0 0,-1 0 0 0 0,1 0 0 0 0,0 0 0 0 0,0-1 0 0 0,0 1 0 0 0,0 0-1 0 0,-1-1 1 0 0,1 1 0 0 0,0 0 0 0 0,0-1 0 0 0,0 1 0 0 0,0-1 0 0 0,0 0-1 0 0,0 1 1 0 0,1-1 0 0 0,-1 0 0 0 0,0 0 0 0 0,0 0 0 0 0,0 1 0 0 0,0-1-1 0 0,0 0 1 0 0,0 0 0 0 0,0-1 0 0 0,0 1 0 0 0,0 0 0 0 0,1 0 0 0 0,-1 0-1 0 0,0-1 1 0 0,0 1 0 0 0,0-1 0 0 0,0 1 0 0 0,0-1 0 0 0,0 1-4 0 0,26-41 125 0 0,-1-1 1 0 0,-2 0-1 0 0,-3-2 1 0 0,-1-1-1 0 0,-2-1 1 0 0,-2 0-1 0 0,-2-1 1 0 0,6-37-126 0 0,0 14 164 0 0,-19 69-156 0 0,-1 1-5 0 0,0 0 18 0 0,0 0-36 0 0,10 23-22 0 0,36 179 586 0 0,43 177-103 0 0,-54-121-292 0 0,-33-225-123 0 0,0-21-18 0 0,0 0-1 0 0,-1 0 1 0 0,0 0-1 0 0,-1 0 1 0 0,-1 0-1 0 0,0 0 1 0 0,0 0-1 0 0,-2 0 1 0 0,1 0-1 0 0,-1-1 0 0 0,-1 1 1 0 0,0-1-1 0 0,0 0 1 0 0,-4 4-13 0 0,7-12 7 0 0,0 0 0 0 0,0-1 0 0 0,0 1 0 0 0,0-1 0 0 0,0 0 0 0 0,-1 1 1 0 0,1-1-1 0 0,-1 0 0 0 0,0 0 0 0 0,1 0 0 0 0,-1 0 0 0 0,0 0 0 0 0,0 0 0 0 0,-1-1 0 0 0,1 1 0 0 0,0-1 1 0 0,0 1-1 0 0,-1-1 0 0 0,1 0 0 0 0,-1 0 0 0 0,1 0 0 0 0,-1 0 0 0 0,0 0 0 0 0,1-1 0 0 0,-1 1 1 0 0,0-1-1 0 0,1 0 0 0 0,-1 0 0 0 0,0 0 0 0 0,1 0 0 0 0,-1 0 0 0 0,0 0 0 0 0,0-1 0 0 0,1 1 0 0 0,-1-1 1 0 0,1 0-1 0 0,-1 0 0 0 0,0 0 0 0 0,1 0 0 0 0,-2-1-7 0 0,-1-9 4 0 0,-1 0-1 0 0,2-1 1 0 0,-1 1 0 0 0,2-1 0 0 0,-1 0-1 0 0,2-1 1 0 0,0 1 0 0 0,0 0-1 0 0,1-1 1 0 0,0 1 0 0 0,1-1 0 0 0,1 1-1 0 0,0-1 1 0 0,1 1 0 0 0,0 0-1 0 0,1 0 1 0 0,0-1 0 0 0,1 2 0 0 0,1-3-4 0 0,3-15 2 0 0,2 1 0 0 0,1 0 0 0 0,1 1 0 0 0,1 0 0 0 0,2 1 1 0 0,0 0-1 0 0,2 1 0 0 0,11-12-2 0 0,-23 31-4 0 0,1 0 0 0 0,-1 0 0 0 0,1 1 0 0 0,0-1 0 0 0,0 2 0 0 0,1-1 0 0 0,-1 1 0 0 0,1 0 0 0 0,0 0 0 0 0,0 0 0 0 0,0 1 0 0 0,1 0 0 0 0,-1 1 0 0 0,1 0 0 0 0,5-1 4 0 0,-13 3-36 0 0,1 12-321 0 0,0 17 180 0 0,-10-16-4097 0 0,7-11-1504 0 0,2 1-6249 0 0</inkml:trace>
  <inkml:trace contextRef="#ctx0" brushRef="#br0" timeOffset="811.42">0 22 0 0 0,'0'0'811'0'0,"0"0"292"0"0,0 0 170 0 0,0 0 33 0 0,0 0-27 0 0,0 0-68 0 0,0 0-58 0 0,0 0-23 0 0,0 0-51 0 0,0 0-95 0 0,0-5-102 0 0,0-4-1689 0 0,1 1 3789 0 0,0 26 2083 0 0,6 133-3090 0 0,-7 10-2254 0 0,0-175-1990 0 0,0 4-4412 0 0,0 5-4380 0 0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58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10 201 328 0 0,'0'0'1974'0'0,"0"0"-441"0"0,0 0 8 0 0,0 0 233 0 0,0 0 169 0 0,0 0 18 0 0,0 0-252 0 0,0 0-334 0 0,0 0-324 0 0,0 0-238 0 0,0 0-157 0 0,-9 0 2904 0 0,450-37 729 0 0,-441 37-4268 0 0,0 0 14 0 0,0 0 26 0 0,0 0 31 0 0,0 0 65 0 0,0 0 37 0 0,0 0 26 0 0,0 0 12 0 0,0 0 5 0 0,0 0-2 0 0,-11-1-92 0 0,0-1 1 0 0,0-1-1 0 0,0 0 1 0 0,0-1-1 0 0,0 0 1 0 0,1-1-1 0 0,-1 0 0 0 0,1 0 1 0 0,0-1-1 0 0,-5-4-143 0 0,3 3 129 0 0,-129-89 56 0 0,126 83-170 0 0,14 13-4375 0 0,3 2-4586 0 0,2 2-3037 0 0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8:59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0 250 5305 0 0,'0'0'2258'0'0,"0"0"-631"0"0,0 0-257 0 0,0 0 15 0 0,0 0 104 0 0,0 0 16 0 0,0 0-166 0 0,0 0-261 0 0,0 0-273 0 0,0 0-202 0 0,0 0-110 0 0,11-4 2552 0 0,11 72-1106 0 0,26 184-496 0 0,-46-272 1022 0 0,15-67-2408 0 0,-7 50-51 0 0,2 1 0 0 0,1 0-1 0 0,2 1 1 0 0,1 1 0 0 0,2 0 0 0 0,1 1 0 0 0,1 1 0 0 0,2 0-1 0 0,1 2 1 0 0,2 1 0 0 0,23-21-6 0 0,8 10 8 0 0,-53 40-7 0 0,-1 0 1 0 0,1 1-1 0 0,-1-1 0 0 0,1 1 1 0 0,-1 0-1 0 0,1 0 0 0 0,-1 0 1 0 0,0 0-1 0 0,0 0 0 0 0,1 0 1 0 0,-1 0-1 0 0,0 1 0 0 0,0-1 1 0 0,0 1-1 0 0,0 0 0 0 0,0 0 1 0 0,-1-1-1 0 0,1 1 0 0 0,-1 0 1 0 0,1 0-1 0 0,-1 1 0 0 0,1-1 1 0 0,-1 0-1 0 0,0 0 0 0 0,0 1 1 0 0,0-1-1 0 0,-1 0 0 0 0,1 1 1 0 0,0 1-2 0 0,26 101 505 0 0,-24-97-346 0 0,-3-8-2514 0 0,0 0-4928 0 0,0 0-2026 0 0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01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27 14763 0 0,'0'0'1742'0'0,"0"0"-426"0"0,0 0-206 0 0,0 0 38 0 0,0 0 48 0 0,0 0-72 0 0,0 0-241 0 0,0 0-279 0 0,0 0-189 0 0,0 0-104 0 0,0 0-58 0 0,0 0-30 0 0,0 0-23 0 0,-8 0 658 0 0,12 4 60 0 0,2-23-601 0 0,-7 19-298 0 0,1 0 1 0 0,0 0 0 0 0,0 0 0 0 0,-1 1 0 0 0,1-1-1 0 0,0 0 1 0 0,-1 0 0 0 0,1 0 0 0 0,0 0 0 0 0,-1 0 0 0 0,1 0-1 0 0,0 0 1 0 0,0 0 0 0 0,-1 0 0 0 0,1 0 0 0 0,0 0-1 0 0,-1 0 1 0 0,1 0 0 0 0,0 0 0 0 0,0 0 0 0 0,-1 0 0 0 0,1-1-1 0 0,0 1 1 0 0,-1 0 0 0 0,1 0 0 0 0,0 0 0 0 0,0 0-1 0 0,-1 0 1 0 0,1-1 0 0 0,0 1 0 0 0,0 0 0 0 0,0 0 0 0 0,-1 0-1 0 0,1-1 1 0 0,0 1 0 0 0,0 0 0 0 0,0 0 0 0 0,0-1-1 0 0,-1 1 1 0 0,1 0 0 0 0,0-1 0 0 0,0 1 0 0 0,0 0 0 0 0,0 0-1 0 0,0-1 1 0 0,0 1 0 0 0,0 0 0 0 0,0-1 0 0 0,0 1-1 0 0,0 0-19 0 0,-10 6-200 0 0,5 0-975 0 0,33-17-5245 0 0,-22 8 2113 0 0,4 0-7969 0 0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00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200 138 6593 0 0,'0'0'3206'0'0,"0"0"-1118"0"0,0 0-481 0 0,0 0-66 0 0,0 0 22 0 0,0 0-66 0 0,0 0-255 0 0,0 0-223 0 0,0 0-204 0 0,0 0-224 0 0,0 0-163 0 0,0 0-103 0 0,0 0-90 0 0,-11 3-44 0 0,-36 12-6 0 0,2 33 255 0 0,38-36-349 0 0,-6 13 13 0 0,2 0 0 0 0,1 0-1 0 0,1 1 1 0 0,1 1 0 0 0,1-1 0 0 0,-1 19-104 0 0,3-21 47 0 0,2 0 1 0 0,1 0 0 0 0,1 0-1 0 0,1 1 1 0 0,1-1-1 0 0,2 3-47 0 0,-1-19 56 0 0,1 0 0 0 0,0 0 0 0 0,0 0-1 0 0,1-1 1 0 0,0 1 0 0 0,0-1 0 0 0,1 0 0 0 0,0 0-1 0 0,0 0 1 0 0,0-1 0 0 0,1 0 0 0 0,0 0 0 0 0,1 0-1 0 0,-1-1 1 0 0,1 0 0 0 0,0 0 0 0 0,0-1 0 0 0,0 1-1 0 0,1-2 1 0 0,0 1 0 0 0,-1-1 0 0 0,1 0 0 0 0,1-1-1 0 0,-1 0 1 0 0,0 0 0 0 0,0-1 0 0 0,1 0 0 0 0,-1 0-1 0 0,1-1 1 0 0,-1 0 0 0 0,1 0 0 0 0,-1-1 0 0 0,0 0-1 0 0,1-1 1 0 0,-1 0 0 0 0,0 0 0 0 0,0-1 0 0 0,0 0-56 0 0,24-10 202 0 0,0-2 0 0 0,-1-2 0 0 0,0 0 0 0 0,-2-2 0 0 0,0-1 0 0 0,-1-2 1 0 0,-1 0-1 0 0,-1-2 0 0 0,1-4-202 0 0,-16 19 34 0 0,0-1 0 0 0,-1 0 0 0 0,0-1 0 0 0,-1 0-1 0 0,0-1 1 0 0,-1 1 0 0 0,0-2 0 0 0,-1 1 0 0 0,0-1 0 0 0,-1 0 0 0 0,-1-1 0 0 0,0 1 0 0 0,0-1 0 0 0,-2 0 0 0 0,0 0 0 0 0,0-1 0 0 0,-1 1 0 0 0,-1-1 0 0 0,0 1 0 0 0,-2-1 0 0 0,1 1 0 0 0,-3-10-34 0 0,1 18-39 0 0,0 1 0 0 0,-1-1 0 0 0,1 1 0 0 0,-1-1 1 0 0,-1 1-1 0 0,1 0 0 0 0,-1 0 0 0 0,0 0 1 0 0,0 1-1 0 0,0-1 0 0 0,-1 1 0 0 0,1 0 1 0 0,-1 0-1 0 0,0 1 0 0 0,0-1 0 0 0,-1 1 0 0 0,1 0 1 0 0,-1 0-1 0 0,1 1 0 0 0,-1 0 0 0 0,0 0 1 0 0,0 0-1 0 0,0 1 0 0 0,-2-1 39 0 0,-8-1-170 0 0,0 1 1 0 0,0 0-1 0 0,0 1 1 0 0,-1 0-1 0 0,1 1 1 0 0,0 1-1 0 0,-1 1 0 0 0,-10 3 170 0 0,-96 41-2793 0 0,47-3-5805 0 0,45-24-3438 0 0</inkml:trace>
  <inkml:trace contextRef="#ctx0" brushRef="#br0" timeOffset="291.405">1 540 14923 0 0,'0'0'2115'0'0,"0"0"-524"0"0,0 0-213 0 0,0 0-24 0 0,0 0-77 0 0,34-27-173 0 0,106-84-223 0 0,-53 54 262 0 0,16 27-241 0 0,-52 79-666 0 0,-42-43-222 0 0,1 0 0 0 0,0 0-1 0 0,0 0 1 0 0,1-2-1 0 0,-1 1 1 0 0,1-1-1 0 0,0-1 1 0 0,0 0 0 0 0,1 0-1 0 0,-1-1 1 0 0,0-1-1 0 0,1 0 1 0 0,-1 0-1 0 0,1-1 1 0 0,-1-1 0 0 0,1 0-1 0 0,9-2-13 0 0,46-11-235 0 0,-65 11 3 0 0,-2 2-9090 0 0,-2 1-2495 0 0</inkml:trace>
  <inkml:trace contextRef="#ctx0" brushRef="#br0" timeOffset="1393.555">897 348 0 0 0,'0'0'1788'0'0,"0"0"71"0"0,0 0 393 0 0,0 0 255 0 0,0 0-100 0 0,0 0-227 0 0,0 0-282 0 0,0 0-267 0 0,0 0-170 0 0,0 0-135 0 0,32 3-135 0 0,101 5-142 0 0,-54-22 328 0 0,-65 6-1042 0 0,10-1-28 0 0,0 0 1 0 0,-1-2-1 0 0,-1-1 1 0 0,0 0-1 0 0,-1-2 0 0 0,0-1 1 0 0,-1 0-1 0 0,-1-1 1 0 0,0-1-1 0 0,1-4-307 0 0,-17 18 20 0 0,0 0-1 0 0,0-1 1 0 0,0 0 0 0 0,0 1-1 0 0,-1-1 1 0 0,1 0 0 0 0,-1 0-1 0 0,0-1 1 0 0,-1 1 0 0 0,1 0-1 0 0,-1-1 1 0 0,1 1 0 0 0,-1-1-1 0 0,-1 1 1 0 0,1-1 0 0 0,-1 1 0 0 0,1-1-1 0 0,-1 1 1 0 0,-1-1 0 0 0,1 0-1 0 0,-1 1 1 0 0,0-1 0 0 0,0 1-1 0 0,0-1 1 0 0,0 1 0 0 0,-1 0-1 0 0,0-1 1 0 0,1 1 0 0 0,-2 0-1 0 0,1 0 1 0 0,0 0 0 0 0,-1 0-1 0 0,0 1 1 0 0,0-1 0 0 0,0 1-1 0 0,0 0 1 0 0,-3-2-20 0 0,-2 0-21 0 0,0 1-1 0 0,-1 0 1 0 0,1 1-1 0 0,-1 0 1 0 0,1 0-1 0 0,-1 1 1 0 0,0 0-1 0 0,0 1 1 0 0,0 0 0 0 0,0 0-1 0 0,-1 1 1 0 0,1 0-1 0 0,0 1 1 0 0,0 0-1 0 0,0 0 1 0 0,0 1-1 0 0,0 0 1 0 0,0 0-1 0 0,1 1 1 0 0,-1 1-1 0 0,1-1 1 0 0,-2 2 21 0 0,-8 5-19 0 0,0 0-1 0 0,1 1 1 0 0,0 1 0 0 0,1 1-1 0 0,0 0 1 0 0,1 1 0 0 0,0 1-1 0 0,2 0 1 0 0,-1 1 0 0 0,2 1-1 0 0,0 0 1 0 0,1 0 0 0 0,1 1-1 0 0,1 0 1 0 0,0 1 0 0 0,2 0-1 0 0,0 1 1 0 0,1-1 0 0 0,0 1-1 0 0,2 0 1 0 0,1 1 0 0 0,-1 18 19 0 0,4-32 3 0 0,1-1 0 0 0,0 1 1 0 0,0 0-1 0 0,1-1 1 0 0,0 1-1 0 0,0-1 1 0 0,1 0-1 0 0,-1 0 1 0 0,1 0-1 0 0,1 0 0 0 0,-1 0 1 0 0,1-1-1 0 0,0 1 1 0 0,0-1-1 0 0,1 0 1 0 0,-1 0-1 0 0,1-1 0 0 0,0 1 1 0 0,1-1-1 0 0,-1 0 1 0 0,1 0-1 0 0,-1-1 1 0 0,5 2-4 0 0,4 2 58 0 0,0-1 0 0 0,0 0 0 0 0,0-2 0 0 0,0 1 0 0 0,1-2 0 0 0,-1 0-1 0 0,1 0 1 0 0,0-2 0 0 0,0 0 0 0 0,2 0-58 0 0,-4 0 7 0 0,-1-1-1 0 0,1 0 0 0 0,-1-1 0 0 0,1 0 0 0 0,0-1 0 0 0,-1 0 1 0 0,0-1-1 0 0,0 0 0 0 0,0-1 0 0 0,0 0 0 0 0,0-1 0 0 0,-1-1 1 0 0,0 0-1 0 0,0 0 0 0 0,0-1 0 0 0,4-4-6 0 0,-11 7-542 0 0,21-20-784 0 0,-17 14-2209 0 0,-2 1-3553 0 0,-4 1-5296 0 0</inkml:trace>
  <inkml:trace contextRef="#ctx0" brushRef="#br0" timeOffset="1747.847">1790 315 11282 0 0,'0'0'6528'0'0,"0"0"-4472"0"0,0 0-1435 0 0,0 0-94 0 0,0 0 38 0 0,0 0 26 0 0,0 0-61 0 0,0 0-140 0 0,0 0-150 0 0,0 0-109 0 0,0 0-52 0 0,0 0-19 0 0,-28 34-24 0 0,-84 105-15 0 0,77-75-22 0 0,36-55-5 0 0,-2-4 12 0 0,1-1 0 0 0,0 1 0 0 0,0 0 0 0 0,0-1 0 0 0,1 1 0 0 0,0 0-1 0 0,-1-1 1 0 0,2 1 0 0 0,-1-1 0 0 0,0 1 0 0 0,1-1 0 0 0,0 0 0 0 0,0 0 0 0 0,0 1-1 0 0,1-1 1 0 0,-1-1 0 0 0,1 1 0 0 0,0 0 0 0 0,0-1 0 0 0,0 1 0 0 0,1-1-1 0 0,-1 0 1 0 0,1 0 0 0 0,0 0 0 0 0,0-1 0 0 0,0 0 0 0 0,0 1 0 0 0,0-1 0 0 0,0 0-1 0 0,2 0-5 0 0,2 1 111 0 0,1-1 0 0 0,-1 0 0 0 0,0-1 0 0 0,0 1 0 0 0,1-2 0 0 0,-1 1-1 0 0,0-1 1 0 0,1 0 0 0 0,-1-1 0 0 0,1 0 0 0 0,-1 0 0 0 0,0-1 0 0 0,0 0 0 0 0,0 0-1 0 0,0-1 1 0 0,0 0 0 0 0,0-1 0 0 0,-1 0 0 0 0,0 0 0 0 0,1 0 0 0 0,-1-1-1 0 0,-1 0 1 0 0,1 0 0 0 0,-1-1 0 0 0,0 0 0 0 0,0 0 0 0 0,-1 0 0 0 0,1-1 0 0 0,-2 1-1 0 0,1-1 1 0 0,-1-1 0 0 0,0 1 0 0 0,0-1 0 0 0,-1 1 0 0 0,0-1 0 0 0,0 0-1 0 0,-1 0 1 0 0,1-3-111 0 0,-1 0 33 0 0,1-1 0 0 0,-2 0 0 0 0,1 0 0 0 0,-2 0 0 0 0,0 0 0 0 0,0 0 0 0 0,-1 0 0 0 0,0 0-1 0 0,-1 0 1 0 0,0 1 0 0 0,-1-1 0 0 0,-2-2-33 0 0,4 9-149 0 0,-1 0 0 0 0,0 1 0 0 0,0-1 0 0 0,-1 1 0 0 0,0-1 1 0 0,1 1-1 0 0,-2 0 0 0 0,1 0 0 0 0,0 0 0 0 0,-1 0 0 0 0,1 0 0 0 0,-1 1 0 0 0,0 0 0 0 0,-1 0 0 0 0,1 0 0 0 0,0 0 0 0 0,-1 0 0 0 0,1 1 0 0 0,-1 0 0 0 0,0 0 0 0 0,0 0 0 0 0,0 1 1 0 0,0 0-1 0 0,0 0 0 0 0,0 0 0 0 0,0 0 0 0 0,0 1 0 0 0,-5 0 149 0 0,8 0-122 0 0,-18 1-3314 0 0,0 2-5772 0 0,5 4-2290 0 0</inkml:trace>
  <inkml:trace contextRef="#ctx0" brushRef="#br0" timeOffset="2041.312">1615 569 12859 0 0,'0'0'2464'0'0,"0"0"-434"0"0,0 0-208 0 0,0 0-171 0 0,0 0-208 0 0,0 0-240 0 0,0 0-262 0 0,0 0-230 0 0,0 0-164 0 0,33-16-136 0 0,100-48-117 0 0,-73 38 168 0 0,-58 26-449 0 0,0 0 0 0 0,0 0 0 0 0,0 0 0 0 0,0 0 0 0 0,0 0 0 0 0,0 1 0 0 0,0-1 0 0 0,-1 1 0 0 0,1-1 0 0 0,0 1 1 0 0,0 0-1 0 0,0 0 0 0 0,0 0 0 0 0,-1 0 0 0 0,1 0 0 0 0,0 0 0 0 0,-1 0 0 0 0,1 1 0 0 0,-1-1 0 0 0,1 0 0 0 0,-1 1 0 0 0,0-1 0 0 0,1 1 0 0 0,-1 0 1 0 0,0-1-1 0 0,0 1 0 0 0,0 1-13 0 0,23 21 52 0 0,38-6 44 0 0,-60-17-143 0 0,0-1 1 0 0,0 0-1 0 0,0 0 0 0 0,0 0 0 0 0,-1 0 0 0 0,1 0 0 0 0,0 0 1 0 0,0-1-1 0 0,0 1 0 0 0,0 0 0 0 0,-1-1 0 0 0,1 0 1 0 0,0 1-1 0 0,-1-1 0 0 0,1 0 0 0 0,0 0 0 0 0,-1 0 0 0 0,1 0 1 0 0,-1 0-1 0 0,1 0 0 0 0,-1 0 0 0 0,0-1 0 0 0,1 1 1 0 0,-1 0-1 0 0,0-1 0 0 0,0 1 0 0 0,0-1 0 0 0,1-1 47 0 0,-2-4-5445 0 0,0 3-5352 0 0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04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14 219 0 0 0,'0'0'978'0'0,"0"0"159"0"0,0 0 167 0 0,0 0 151 0 0,0 0 100 0 0,0 0 7 0 0,0 0-138 0 0,0 0-197 0 0,0 0-180 0 0,0 0-111 0 0,0 0-54 0 0,-2 2-14 0 0,-7 5-18 0 0,7-5-28 0 0,2-2-64 0 0,0 0-81 0 0,0 0-59 0 0,0 0-45 0 0,0 0-25 0 0,0 0-31 0 0,21-4 3489 0 0,-2-8-3710 0 0,-2 0-1 0 0,0-1 1 0 0,0-1 0 0 0,-1-1 0 0 0,-1-1 0 0 0,-1 0 0 0 0,0-1-1 0 0,8-12-295 0 0,1 0 217 0 0,-11 12-99 0 0,-12 15-118 0 0,1 0 0 0 0,-1 1 1 0 0,1-1-1 0 0,0 0 1 0 0,-1 0-1 0 0,1 1 0 0 0,0-1 1 0 0,0 0-1 0 0,0 1 1 0 0,1-1-1 0 0,-1 1 0 0 0,0-1 1 0 0,0 1-1 0 0,1 0 0 0 0,-1 0 1 0 0,1-1-1 0 0,-1 1 1 0 0,1 0-1 0 0,0 0 0 0 0,-1 1 1 0 0,1-1-1 0 0,0 0 0 0 0,-1 0 1 0 0,1 1-1 0 0,0-1 1 0 0,0 1-1 0 0,0-1 0 0 0,0 1 1 0 0,0 0-1 0 0,0 0 1 0 0,-1 0-1 0 0,1 0 0 0 0,0 0 1 0 0,0 0-1 0 0,0 1 0 0 0,0-1 1 0 0,0 1-1 0 0,-1-1 1 0 0,1 1-1 0 0,0 0 0 0 0,1 0 0 0 0,138 149 328 0 0,-98-120-526 0 0,-36-29-991 0 0,-1 1-1424 0 0,-2-2-2838 0 0,-2 0-6653 0 0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11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21 460 6425 0 0,'0'0'1625'0'0,"0"0"-349"0"0,0 0-34 0 0,0 0 178 0 0,0 0 132 0 0,0 0-41 0 0,0 0-216 0 0,0 0-277 0 0,0 0-230 0 0,0 0-132 0 0,0 0-65 0 0,6 0 2 0 0,147-25 3664 0 0,363-9-1810 0 0,-313 16-2440 0 0,-203 18-68 0 0,0 0 7 0 0,0 0-7 0 0,0 0-32 0 0,-21 0-1609 0 0,-8 0-1482 0 0,9 0-5660 0 0,11 0-2572 0 0</inkml:trace>
  <inkml:trace contextRef="#ctx0" brushRef="#br0" timeOffset="325.693">1 659 4593 0 0,'0'0'2304'0'0,"0"0"-546"0"0,0 0-79 0 0,0 0 280 0 0,0 0 79 0 0,0 0-164 0 0,0 0-270 0 0,0 0-286 0 0,0 0-231 0 0,0 0-175 0 0,0 0-103 0 0,32 4-75 0 0,103 11-54 0 0,-119-13-430 0 0,-1-1 1 0 0,1 0-1 0 0,0-1 0 0 0,0-1 1 0 0,0-1-1 0 0,0 0 0 0 0,15-4-250 0 0,9-2 395 0 0,424-83 1287 0 0,-387 86-3876 0 0,-75 3 2040 0 0,-1 1-1300 0 0,0 0-5873 0 0,-1 1-4257 0 0</inkml:trace>
  <inkml:trace contextRef="#ctx0" brushRef="#br0" timeOffset="998.319">465 0 6073 0 0,'0'0'2306'0'0,"0"0"-211"0"0,0 0-144 0 0,0 0-28 0 0,0 0-22 0 0,0 0-162 0 0,0 0-310 0 0,0 0-352 0 0,0 0-360 0 0,0 0-287 0 0,0 0-182 0 0,0 0-120 0 0,0 0-43 0 0,-4 0 119 0 0,3 0-177 0 0,0 1 1 0 0,0-1-1 0 0,0 0 0 0 0,1 0 1 0 0,-1 1-1 0 0,0-1 1 0 0,0 0-1 0 0,0 1 0 0 0,1-1 1 0 0,-1 1-1 0 0,0-1 0 0 0,1 1 1 0 0,-1-1-1 0 0,0 1 0 0 0,1 0 1 0 0,-1-1-1 0 0,1 1 0 0 0,-1 0 1 0 0,1-1-1 0 0,-1 1 0 0 0,1 0 1 0 0,0-1-1 0 0,-1 1 0 0 0,1 0 1 0 0,0 0-1 0 0,0 0 1 0 0,-1 0-1 0 0,1-1 0 0 0,0 1 1 0 0,0 0-1 0 0,0 0 0 0 0,0 0 1 0 0,0 0-1 0 0,0-1 0 0 0,0 1 1 0 0,0 0-1 0 0,0 0 0 0 0,1 0 1 0 0,-1 0-1 0 0,0-1 0 0 0,1 1 1 0 0,-1 0-1 0 0,0 0 0 0 0,1-1 1 0 0,-1 1-1 0 0,1 0 0 0 0,-1 0 1 0 0,1-1-1 0 0,-1 1 1 0 0,1-1-1 0 0,0 1 0 0 0,-1 0 1 0 0,1-1-1 0 0,0 1 0 0 0,-1-1 1 0 0,1 0-1 0 0,0 1 0 0 0,-1-1 1 0 0,1 1-1 0 0,0-1 0 0 0,0 0-27 0 0,5 10 221 0 0,8 10 37 0 0,2-1 0 0 0,0 0 0 0 0,1-1 1 0 0,0-1-1 0 0,2-1 0 0 0,0-1 1 0 0,1 0-1 0 0,0-1 0 0 0,1-2 1 0 0,13 7-259 0 0,281 143 409 0 0,-314-162-408 0 0,1 1 0 0 0,0 0 0 0 0,-1 0 0 0 0,1 0 0 0 0,-1 0 0 0 0,1 0 0 0 0,-1 0-1 0 0,0 1 1 0 0,0-1 0 0 0,1 0 0 0 0,-1 1 0 0 0,0-1 0 0 0,0 1 0 0 0,0-1 0 0 0,0 1 0 0 0,-1 0 0 0 0,1-1 0 0 0,0 1-1 0 0,-1 0 1 0 0,1-1 0 0 0,-1 1 0 0 0,1 0 0 0 0,-1 0 0 0 0,0-1 0 0 0,0 1 0 0 0,0 0 0 0 0,0 0 0 0 0,0 0 0 0 0,0 0-1 0 0,-1-1 1 0 0,1 1 0 0 0,0 0 0 0 0,-1 0 0 0 0,0-1 0 0 0,1 1 0 0 0,-1 0 0 0 0,0-1 0 0 0,0 1-1 0 0,-49 60 53 0 0,28-39-44 0 0,-38 48 93 0 0,-4-3 0 0 0,-3-4 0 0 0,-6 2-102 0 0,-65 84 307 0 0,129-146-954 0 0,22-27-1804 0 0,11-5-4803 0 0,-20 25 4408 0 0,2-5-8908 0 0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17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2 229 840 0 0,'0'0'2033'0'0,"0"0"-597"0"0,0 0-188 0 0,0 0 170 0 0,0 0 228 0 0,0 0 61 0 0,0 0-159 0 0,0 0-345 0 0,0 0-390 0 0,0 0-298 0 0,0 0-88 0 0,-1 3 80 0 0,1-2-436 0 0,0 0 0 0 0,0 0 0 0 0,0 0 1 0 0,0 0-1 0 0,0 0 0 0 0,1 0 1 0 0,-1 0-1 0 0,0 0 0 0 0,1 0 1 0 0,-1 0-1 0 0,0 0 0 0 0,1 0 0 0 0,0 0 1 0 0,-1 0-1 0 0,1-1 0 0 0,-1 1 1 0 0,1 0-1 0 0,0 0 0 0 0,0 0 0 0 0,-1-1 1 0 0,1 1-1 0 0,0-1 0 0 0,0 1 1 0 0,0 0-1 0 0,0-1 0 0 0,0 0 0 0 0,0 1 1 0 0,0-1-1 0 0,0 1 0 0 0,0-1 1 0 0,0 0-1 0 0,0 0 0 0 0,0 0 0 0 0,0 1 1 0 0,0-1-1 0 0,0 0 0 0 0,0 0 1 0 0,0-1-1 0 0,0 1 0 0 0,0 0 1 0 0,0 0-1 0 0,0 0 0 0 0,0-1 0 0 0,0 1 1 0 0,0 0-1 0 0,0-1-71 0 0,12 1 270 0 0,0-1 0 0 0,1-1 0 0 0,-1 0 1 0 0,0-1-1 0 0,-1 0 0 0 0,1-1 0 0 0,0 0 0 0 0,-1-1 0 0 0,0-1 0 0 0,0 0 0 0 0,-1 0 1 0 0,0-1-1 0 0,0-1 0 0 0,0 0 0 0 0,-1 0 0 0 0,0-1 0 0 0,-1 0 0 0 0,8-10-270 0 0,16-21 552 0 0,-23 72-544 0 0,18 131 280 0 0,-22-112-235 0 0,3-1 1 0 0,1 0-1 0 0,3-1 1 0 0,2-1-1 0 0,6 10-53 0 0,3-21 16 0 0,-9-38 1282 0 0,16-56-820 0 0,-3-1-1 0 0,-2-2 1 0 0,-3 0 0 0 0,14-58-478 0 0,51-131 95 0 0,-69 211-41 0 0,-19 38-43 0 0,0 0-40 0 0,0 0-38 0 0,0 0-58 0 0,0 0-103 0 0,0 0-66 0 0,0 22-835 0 0,-5 24-1352 0 0,3-31-859 0 0,-1 1-3503 0 0,1-1-5363 0 0</inkml:trace>
  <inkml:trace contextRef="#ctx0" brushRef="#br0" timeOffset="526.656">1018 236 9714 0 0,'0'0'1818'0'0,"0"0"-569"0"0,0 0-200 0 0,0 0 219 0 0,0 0 244 0 0,0 0 41 0 0,0 0-181 0 0,0 0-293 0 0,0 0-267 0 0,0 0-168 0 0,0 0-93 0 0,0 0-58 0 0,0 0-61 0 0,17 8 1423 0 0,231-12 1133 0 0,-123-6-2603 0 0,-68 9-221 0 0,-60-10-4293 0 0,-6 0-7757 0 0,7 11-21 0 0</inkml:trace>
  <inkml:trace contextRef="#ctx0" brushRef="#br0" timeOffset="782.119">989 420 7378 0 0,'0'0'2075'0'0,"0"0"-614"0"0,0 0-310 0 0,0 0 82 0 0,0 0 192 0 0,0 0 74 0 0,0 0-155 0 0,0 0-282 0 0,0 0-242 0 0,0 0-157 0 0,0 0-23 0 0,0 0 103 0 0,0 0 36 0 0,3 4 10 0 0,2 0-555 0 0,-1-1-1 0 0,0 0 0 0 0,1 1 1 0 0,0-2-1 0 0,0 1 1 0 0,0-1-1 0 0,0 1 0 0 0,0-1 1 0 0,0-1-1 0 0,0 1 0 0 0,1-1 1 0 0,-1 0-1 0 0,1 0 1 0 0,-1 0-1 0 0,4-1-233 0 0,181-7 1584 0 0,-96-11-1516 0 0,-86 10 32 0 0,-6 4-3347 0 0,2 0-7013 0 0,-1 1-1995 0 0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21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37 3977 0 0,'0'0'2755'0'0,"0"0"-745"0"0,0 0-260 0 0,0 0-10 0 0,0 0 11 0 0,0 0-72 0 0,0 0-155 0 0,0 0-167 0 0,0 0-220 0 0,0 0-238 0 0,0 0-155 0 0,0 0-66 0 0,0 0-33 0 0,-1-4-30 0 0,-3-10 415 0 0,0 17 1742 0 0,4-2-2725 0 0,0-1-9 0 0,0 0-4 0 0,0 0-6 0 0,0 0-15 0 0,0 0 0 0 0,0 0-1 0 0,0 0 14 0 0,0 0 18 0 0,0 0 3 0 0,0 0-5 0 0,0 0 0 0 0,0 0-14 0 0,0 0 21 0 0,0 0 6 0 0,0 0 2 0 0,0 0 24 0 0,0 0-18 0 0,0 0-2 0 0,0 0 21 0 0,0 0 2 0 0,7-8 369 0 0,-5 8 69 0 0,-35 26-438 0 0,6-8-59 0 0,27-18-28 0 0,0 0 15 0 0,0 0 3 0 0,0 0-8 0 0,0 0-13 0 0,0 0-4 0 0,0 0-10 0 0,0 0 2 0 0,0 0 9 0 0,0 0 26 0 0,0 0 5 0 0,0 0-12 0 0,0 0-4 0 0,0 0-13 0 0,0 0-6 0 0,28-22 23 0 0,-21 14 257 0 0,-8 9-214 0 0,3-9 166 0 0,-7 20-588 0 0,12-23 402 0 0,-39 51-424 0 0,32-40 390 0 0,1 0 1 0 0,-1 0-1 0 0,0 0 0 0 0,1 0 1 0 0,-1 1-1 0 0,0-1 0 0 0,0 0 0 0 0,1 0 1 0 0,-1 0-1 0 0,0 0 0 0 0,1 1 1 0 0,-1-1-1 0 0,0 0 0 0 0,0 0 1 0 0,1 1-1 0 0,-1-1 0 0 0,0 0 0 0 0,0 0 1 0 0,0 1-1 0 0,0-1 0 0 0,1 0 1 0 0,-1 1-1 0 0,0-1 0 0 0,0 0 0 0 0,0 0 1 0 0,0 1-1 0 0,0-1 0 0 0,0 0 1 0 0,0 1-1 0 0,0-1 0 0 0,0 0 0 0 0,0 1 1 0 0,0-1-1 0 0,0 0 0 0 0,0 1 1 0 0,0-1-1 0 0,0 0 0 0 0,0 1 0 0 0,0-1 1 0 0,0 0-1 0 0,0 1 0 0 0,0-1 1 0 0,-1 0 0 0 0,32-15 92 0 0,13-43 93 0 0,-44 57-158 0 0,0 1 5 0 0,0 0 5 0 0,0 0-2 0 0,0 0 1 0 0,-10 5-30 0 0,-62 48-184 0 0,101-52-2278 0 0,-12-1-3083 0 0,-7 0-6672 0 0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18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4 159 11506 0 0,'0'0'1626'0'0,"0"0"-724"0"0,0 0-536 0 0,0 0-138 0 0,0 0 111 0 0,0 0 157 0 0,0 0 122 0 0,0 0 70 0 0,0 0-4 0 0,0 0-50 0 0,0 0-108 0 0,0 0-94 0 0,0 0-74 0 0,2 20-22 0 0,7 118 560 0 0,-7 98 326 0 0,-19-152-616 0 0,17-83-518 0 0,0-1 19 0 0,0 0 41 0 0,0 0 75 0 0,0 0 28 0 0,0 0 55 0 0,0 0 73 0 0,0 0 56 0 0,1-10 948 0 0,61-165-503 0 0,-38 115-825 0 0,3 0 0 0 0,2 2 1 0 0,3 2-1 0 0,2 0 0 0 0,21-22-55 0 0,-51 72 11 0 0,1-1-1 0 0,-1 1 1 0 0,2 0-1 0 0,-1 1 1 0 0,0-1-1 0 0,1 1 1 0 0,0 0-1 0 0,1 0 1 0 0,-1 1-1 0 0,1 0 1 0 0,-1 0-1 0 0,1 1 1 0 0,0-1-1 0 0,1 1 1 0 0,-1 1-1 0 0,1 0 1 0 0,-1 0-1 0 0,1 0 1 0 0,-1 1-1 0 0,1 0 1 0 0,0 0-1 0 0,0 1 0 0 0,4 0-10 0 0,-8 3-3 0 0,0 0 0 0 0,0 0-1 0 0,-1 1 1 0 0,1-1 0 0 0,-1 1-1 0 0,1 0 1 0 0,-1 0 0 0 0,0 0-1 0 0,-1 0 1 0 0,1 0 0 0 0,-1 1-1 0 0,0-1 1 0 0,0 1 0 0 0,0 0-1 0 0,-1-1 1 0 0,1 1 0 0 0,-1 0-1 0 0,0 0 1 0 0,-1 0 0 0 0,1 3 3 0 0,10 66-1140 0 0,-4-68-2652 0 0,-2-4-3752 0 0,-2-2-4341 0 0</inkml:trace>
  <inkml:trace contextRef="#ctx0" brushRef="#br0" timeOffset="389.432">1107 19 12107 0 0,'0'0'1348'0'0,"0"0"-475"0"0,0 0-114 0 0,0 0 196 0 0,0 0 175 0 0,0 0 29 0 0,0 0-170 0 0,0 0-245 0 0,0 0-210 0 0,-33 22-141 0 0,-102 71-93 0 0,68-28 34 0 0,61-53-280 0 0,-5 9-9 0 0,1 1-1 0 0,2 0 0 0 0,0 0 0 0 0,1 1 1 0 0,1 0-1 0 0,1 0 0 0 0,1 0 0 0 0,1 1 1 0 0,1-1-1 0 0,1 1 0 0 0,2 11-44 0 0,-1-30 30 0 0,1 1 0 0 0,0 0-1 0 0,0-1 1 0 0,0 1 0 0 0,1-1 0 0 0,0 0 0 0 0,0 1-1 0 0,0-1 1 0 0,1 0 0 0 0,0 0 0 0 0,0-1-1 0 0,0 1 1 0 0,0 0 0 0 0,1-1 0 0 0,-1 0 0 0 0,1 0-1 0 0,1 0 1 0 0,-1 0 0 0 0,0-1 0 0 0,1 1-1 0 0,0-1 1 0 0,-1 0 0 0 0,1-1 0 0 0,1 1 0 0 0,-1-1-1 0 0,0 0 1 0 0,0 0 0 0 0,1-1 0 0 0,2 1-30 0 0,9 2 189 0 0,0-1 1 0 0,0-1-1 0 0,0-1 1 0 0,0 0 0 0 0,0-1-1 0 0,0-1 1 0 0,0 0-1 0 0,0-1 1 0 0,4-2-190 0 0,141-55 1563 0 0,-145 51-1404 0 0,-1-1 0 0 0,0-1 0 0 0,-1-1 1 0 0,0 0-1 0 0,-1-1 0 0 0,0-1 0 0 0,-1 0 0 0 0,0-1 0 0 0,-1 0 0 0 0,0-1 1 0 0,-1 0-1 0 0,8-16-159 0 0,-15 23 15 0 0,-1-1-1 0 0,0 1 1 0 0,-1 0 0 0 0,0-1 0 0 0,0 1 0 0 0,-1-1 0 0 0,0 1-1 0 0,0-1 1 0 0,-1 0 0 0 0,0 0 0 0 0,-1 1 0 0 0,0-1 0 0 0,0 1 0 0 0,-1-1-1 0 0,0 1 1 0 0,0-1 0 0 0,-1 1 0 0 0,0 0 0 0 0,-1 0 0 0 0,0 0-1 0 0,0 0 1 0 0,0 1 0 0 0,-1 0 0 0 0,0 0 0 0 0,-1 0 0 0 0,1 0 0 0 0,-1 1-1 0 0,-1 0 1 0 0,1 0 0 0 0,-5-2-15 0 0,-1-2-103 0 0,-2 0 0 0 0,0 0 0 0 0,0 1 0 0 0,0 1 1 0 0,-1 1-1 0 0,-1 0 0 0 0,1 1 0 0 0,-1 0 0 0 0,0 1 0 0 0,0 1 0 0 0,0 1 0 0 0,-1 0 0 0 0,1 1 0 0 0,-1 1 0 0 0,0 0 1 0 0,1 2-1 0 0,-1 0 0 0 0,-12 2 103 0 0,14 0-377 0 0,-1 2 1 0 0,1-1 0 0 0,-1 2 0 0 0,2 0 0 0 0,-1 1-1 0 0,1 0 1 0 0,0 1 0 0 0,-6 5 376 0 0,-22 16-3412 0 0,4 2-3436 0 0,15-9-4892 0 0</inkml:trace>
  <inkml:trace contextRef="#ctx0" brushRef="#br0" timeOffset="696.31">801 509 9706 0 0,'0'0'2287'0'0,"0"0"-316"0"0,0 0-172 0 0,0 0-70 0 0,0 0-105 0 0,0 0-181 0 0,0 0-217 0 0,0 0-218 0 0,0 0-207 0 0,0 0-167 0 0,0 0-146 0 0,32-28-104 0 0,95-84-60 0 0,-78 68 424 0 0,-45 42-735 0 0,1 1 0 0 0,-1 0 0 0 0,1 0 0 0 0,-1 1 0 0 0,1 0 0 0 0,-1-1 0 0 0,1 2-1 0 0,0-1 1 0 0,-1 0 0 0 0,1 1 0 0 0,-1 0 0 0 0,1 0 0 0 0,-1 0 0 0 0,0 0 0 0 0,1 1 0 0 0,-1 0 0 0 0,0 0-1 0 0,0 0 1 0 0,0 0 0 0 0,0 1 0 0 0,0 0 0 0 0,-1-1 0 0 0,1 1 0 0 0,-1 1 0 0 0,0-1-13 0 0,15 9 47 0 0,-1-3 6 0 0,0 0 0 0 0,0-1 0 0 0,0-1 0 0 0,1 0 0 0 0,0-2 0 0 0,0 0 1 0 0,1-1-1 0 0,-1 0 0 0 0,1-2 0 0 0,0 0 0 0 0,0-1 0 0 0,3-1-53 0 0,-4-6-1325 0 0,-24-10-7645 0 0,5 12-2473 0 0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30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510 308 752 0 0,'0'0'1067'0'0,"0"0"-161"0"0,0 0 76 0 0,0 0 241 0 0,0 0 256 0 0,0 0 102 0 0,0 0-57 0 0,0 0-145 0 0,0 0-212 0 0,0 0-210 0 0,0 0-111 0 0,5-2-27 0 0,19-5 29 0 0,-18 5 32 0 0,-6 2-4 0 0,0 0-33 0 0,0 0-55 0 0,0 0-45 0 0,0 0-44 0 0,0 0-34 0 0,0 0-28 0 0,-21 0 1634 0 0,-11 1-2203 0 0,1 2 0 0 0,-1 1 0 0 0,0 1 0 0 0,1 2 0 0 0,0 1 0 0 0,-12 5-68 0 0,-98 31 239 0 0,107-23-77 0 0,34-15-149 0 0,-1 0 0 0 0,1-1 0 0 0,0 1 0 0 0,0 0-1 0 0,0 0 1 0 0,1 0 0 0 0,0 0 0 0 0,0 0 0 0 0,1 0 0 0 0,-1 0-1 0 0,1-1 1 0 0,1 1 0 0 0,-1-1 0 0 0,1 1 0 0 0,0-1 0 0 0,0 0-1 0 0,0 0 1 0 0,1 0 0 0 0,0-1 0 0 0,0 1 0 0 0,0-1 0 0 0,0 0 0 0 0,1 0-1 0 0,-1 0 1 0 0,1-1 0 0 0,0 1 0 0 0,0-1 0 0 0,1-1 0 0 0,-1 1-1 0 0,1-1 1 0 0,-1 1 0 0 0,6 0-13 0 0,160 31 1008 0 0,-171-33-999 0 0,1-1 0 0 0,-1 1 0 0 0,0-1 0 0 0,1 1 0 0 0,-1-1 0 0 0,0 1-1 0 0,0-1 1 0 0,0 1 0 0 0,0 0 0 0 0,1-1 0 0 0,-1 1 0 0 0,0-1 0 0 0,0 1 0 0 0,0 0-1 0 0,0-1 1 0 0,0 1 0 0 0,0-1 0 0 0,0 1 0 0 0,0-1 0 0 0,-1 1 0 0 0,1 0-1 0 0,0-1 1 0 0,0 1 0 0 0,0-1 0 0 0,-1 1 0 0 0,1-1 0 0 0,0 1 0 0 0,-1-1 0 0 0,1 1-1 0 0,0-1 1 0 0,-1 1 0 0 0,1-1 0 0 0,-1 1 0 0 0,1-1 0 0 0,-1 0 0 0 0,1 1 0 0 0,0-1-1 0 0,-1 0 1 0 0,0 1 0 0 0,1-1 0 0 0,-1 0 0 0 0,1 0 0 0 0,-1 1 0 0 0,1-1 0 0 0,-1 0-1 0 0,1 0 1 0 0,-1 0 0 0 0,0 0-9 0 0,-4 5 53 0 0,-15 13 49 0 0,0-1-1 0 0,-2-1 1 0 0,0-1-1 0 0,-1 0 1 0 0,-22 9-102 0 0,-30 20 73 0 0,-64 67-15 0 0,138-109-55 0 0,0 0-1 0 0,0 0 1 0 0,0 0 0 0 0,0 0-1 0 0,1 0 1 0 0,-1 0 0 0 0,1 0-1 0 0,-1 0 1 0 0,1 0 0 0 0,0 0 0 0 0,0 0-1 0 0,0 1 1 0 0,0-1 0 0 0,0 0-1 0 0,0 0 1 0 0,1 0 0 0 0,-1 0-1 0 0,1 0 1 0 0,-1 1 0 0 0,1-1 0 0 0,0 0-1 0 0,0 0 1 0 0,0-1 0 0 0,0 1-1 0 0,0 0 1 0 0,0 0 0 0 0,1 0-1 0 0,-1-1 1 0 0,0 1 0 0 0,1-1 0 0 0,0 1-1 0 0,-1-1 1 0 0,1 1 0 0 0,0-1-1 0 0,0 0 1 0 0,-1 0 0 0 0,1 0-1 0 0,0 0 1 0 0,0 0 0 0 0,0 0-1 0 0,1-1-1 0 0,19 9 121 0 0,0-2 1 0 0,0-1 0 0 0,0-1 0 0 0,1-1 0 0 0,0 0 0 0 0,0-2-1 0 0,0-1 1 0 0,0-1 0 0 0,5-1-123 0 0,-24-1-237 0 0,-1 0-1 0 0,0 0 1 0 0,0-1 0 0 0,0 0-1 0 0,0 1 1 0 0,-1-1-1 0 0,1 0 1 0 0,-1 0 0 0 0,1-1-1 0 0,-1 1 1 0 0,0 0 0 0 0,-1-1-1 0 0,1 1 1 0 0,0-1-1 0 0,-1 0 1 0 0,0 1 0 0 0,0-1-1 0 0,0 0 1 0 0,0 0 0 0 0,-1 0-1 0 0,1 0 1 0 0,-1-2 237 0 0,0 5-100 0 0,4-16-2015 0 0,1-4-1672 0 0,-2 5-2706 0 0,-2 5-4284 0 0</inkml:trace>
  <inkml:trace contextRef="#ctx0" brushRef="#br0" timeOffset="3784.133">458 91 784 0 0,'0'0'1187'0'0,"0"0"-347"0"0,0 0-64 0 0,0 0 189 0 0,0 0 142 0 0,0 0 37 0 0,0 0-123 0 0,0 0-218 0 0,0 0-184 0 0,0 0-118 0 0,0 0-38 0 0,1-11 27 0 0,0 0-54 0 0,2-21-459 0 0,-2 1 4664 0 0,-2 27-5263 0 0,-7 3 8634 0 0,5 7-6933 0 0,-14 74-755 0 0,-4-2 0 0 0,-4 0 0 0 0,-8 12-324 0 0,-16 51 145 0 0,-22 87-101 0 0,-18 100 0 0 0,63-237-29 0 0,-5-25 162 0 0,20-23 50 0 0,13-37-2158 0 0,2-14-3597 0 0,-3 5-720 0 0,1-1-5484 0 0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5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2403 843 18108 0 0,'0'0'927'0'0,"0"0"-179"0"0,0 0 57 0 0,0 0 156 0 0,0 0 40 0 0,0 0-125 0 0,0 0-232 0 0,0 0-217 0 0,-1 32-137 0 0,-3 96-105 0 0,3-8 104 0 0,2-80-6011 0 0,-2-39-673 0 0,0-1-5189 0 0</inkml:trace>
  <inkml:trace contextRef="#ctx0" brushRef="#br0" timeOffset="252.836">2379 335 12483 0 0,'0'0'1592'0'0,"0"0"-1256"0"0,0 0-464 0 0,0 0-184 0 0,0 0 16 0 0,0 0 8 0 0,0 0-32 0 0,0 0-208 0 0,0 0-449 0 0,0 0-919 0 0,0 0-1113 0 0,0 0-687 0 0,0 0 735 0 0</inkml:trace>
  <inkml:trace contextRef="#ctx0" brushRef="#br0" timeOffset="632.277">2637 449 0 0 0,'0'0'3662'0'0,"0"0"-553"0"0,0 0-193 0 0,0 0-304 0 0,0 0-415 0 0,0 0-398 0 0,0 0-346 0 0,0 0-258 0 0,31-25-220 0 0,94-82-185 0 0,-61 44 364 0 0,-56 51-951 0 0,-1 0 0 0 0,0-1 1 0 0,0 0-1 0 0,-1 0 0 0 0,-1 0 0 0 0,0-1 1 0 0,-1 0-1 0 0,0 0 0 0 0,-1 0 0 0 0,-1 0 1 0 0,0 0-1 0 0,-1-1 0 0 0,-1 1 0 0 0,0 0 1 0 0,-1-8-204 0 0,1 21 15 0 0,0 0 0 0 0,0 0 0 0 0,1 0 0 0 0,-1 0 0 0 0,0 0 0 0 0,0 1 0 0 0,0-1 0 0 0,0 0 0 0 0,0 0 0 0 0,0 0 1 0 0,-1 0-1 0 0,1 0 0 0 0,0 0 0 0 0,0 0 0 0 0,-1 0 0 0 0,1 0 0 0 0,0 0 0 0 0,-1 1 0 0 0,1-1 0 0 0,-1 0 0 0 0,1 0 0 0 0,-1 0 1 0 0,1 1-1 0 0,-1-1 0 0 0,0 0 0 0 0,1 1 0 0 0,-1-1 0 0 0,0 0 0 0 0,0 1 0 0 0,0-1 0 0 0,1 1 0 0 0,-1-1 0 0 0,0 1 0 0 0,0 0 1 0 0,0-1-1 0 0,0 1 0 0 0,0 0 0 0 0,0 0 0 0 0,1-1 0 0 0,-1 1 0 0 0,0 0 0 0 0,-1 0-15 0 0,-12 37-275 0 0,-18 170 295 0 0,31-128 12 0 0,2 1 0 0 0,4-1 0 0 0,7 22-32 0 0,11 46 91 0 0,-3-40-19 0 0,-6 0 1 0 0,-4 2-1 0 0,-4-1 0 0 0,-7 52-72 0 0,1-140 33 0 0,-1-1-1 0 0,-1 1 0 0 0,-1-1 0 0 0,-1 0 0 0 0,0 0 0 0 0,-1-1 0 0 0,-1 1 0 0 0,-1-1 0 0 0,-1 0 0 0 0,0-1 0 0 0,-1 1 0 0 0,-1-2 0 0 0,-1 1 1 0 0,0-2-1 0 0,-1 1 0 0 0,-1-2 0 0 0,0 0 0 0 0,-1 0 0 0 0,-1-1 0 0 0,-3 1-32 0 0,14-10 6 0 0,-1-1 0 0 0,0-1 0 0 0,0 1 0 0 0,0-1 1 0 0,-1 0-1 0 0,1 0 0 0 0,-1 0 0 0 0,1-1 0 0 0,-1 0 0 0 0,1 0 0 0 0,-1 0 0 0 0,0-1 1 0 0,1 0-1 0 0,-1 0 0 0 0,0 0 0 0 0,1-1 0 0 0,-1 0 0 0 0,1 0 0 0 0,-1 0 0 0 0,1-1 1 0 0,-1 0-1 0 0,1 0 0 0 0,0 0 0 0 0,0 0 0 0 0,0-1 0 0 0,0 0 0 0 0,0 0 0 0 0,0-1 0 0 0,1 1 1 0 0,0-1-1 0 0,0 0 0 0 0,0 0 0 0 0,0 0 0 0 0,0-1 0 0 0,1 1 0 0 0,0-1 0 0 0,0 0 1 0 0,0 0-1 0 0,0 0-6 0 0,-2-9 18 0 0,0-1 1 0 0,1 0-1 0 0,1 0 0 0 0,0 0 1 0 0,1 0-1 0 0,0 0 1 0 0,2 0-1 0 0,-1 0 1 0 0,2-1-1 0 0,0 1 0 0 0,1 0 1 0 0,1 0-1 0 0,0 0 1 0 0,1 0-1 0 0,0 0 1 0 0,1 1-1 0 0,1-1-18 0 0,17-35-145 0 0,3 1-1 0 0,2 2 1 0 0,1 0 0 0 0,3 2-1 0 0,1 1 1 0 0,3 2 0 0 0,1 1-1 0 0,9-4 146 0 0,5 5-2769 0 0,-27 27-7005 0 0,-19 9-1695 0 0</inkml:trace>
  <inkml:trace contextRef="#ctx0" brushRef="#br0" timeOffset="952.64">3180 865 6201 0 0,'0'0'5559'0'0,"0"0"-3079"0"0,0 0-981 0 0,0 0-17 0 0,0 0 21 0 0,0 0-136 0 0,0 0-283 0 0,0 0-341 0 0,0 0-274 0 0,0 0-162 0 0,0 0-88 0 0,0 0-38 0 0,-2 11-35 0 0,-20 67 51 0 0,16-67-201 0 0,1 1 0 0 0,0 0 1 0 0,0 0-1 0 0,2 0 0 0 0,-1 1 0 0 0,2-1 0 0 0,-1 1 1 0 0,2 0-1 0 0,0 0 0 0 0,0 0 0 0 0,1 0 0 0 0,1-1 1 0 0,0 2 3 0 0,0-11-2 0 0,0 1 0 0 0,0-1 0 0 0,1 0 0 0 0,-1 0 0 0 0,1 0 0 0 0,0 0 1 0 0,0-1-1 0 0,0 1 0 0 0,0 0 0 0 0,0-1 0 0 0,0 1 0 0 0,1-1 0 0 0,-1 0 1 0 0,1 0-1 0 0,0 0 0 0 0,-1 0 0 0 0,1 0 0 0 0,0-1 0 0 0,0 1 0 0 0,0-1 1 0 0,0 0-1 0 0,0 0 0 0 0,1 0 0 0 0,-1 0 0 0 0,0 0 0 0 0,1-1 0 0 0,-1 0 0 0 0,3 1 3 0 0,2-1 76 0 0,0 1 0 0 0,0-1 1 0 0,0 0-1 0 0,0-1 0 0 0,0 0 1 0 0,0 0-1 0 0,0-1 0 0 0,-1 0 1 0 0,1 0-1 0 0,0 0 1 0 0,4-4-78 0 0,-1 1 90 0 0,-1-1 0 0 0,0 0 0 0 0,0-1 0 0 0,-1 0 0 0 0,0-1 0 0 0,0 0 0 0 0,0 0 1 0 0,-1-1-1 0 0,-1 0 0 0 0,1 0 0 0 0,-2-1 0 0 0,1 0 0 0 0,-1 0 0 0 0,-1-1 0 0 0,1 0 1 0 0,-2 0-1 0 0,0 0 0 0 0,0 0 0 0 0,-1 0 0 0 0,0-1 0 0 0,-1 0 0 0 0,-1 0 0 0 0,1 1 1 0 0,-2-1-1 0 0,0 0 0 0 0,0 0 0 0 0,-1 0 0 0 0,-1 0 0 0 0,0 1 0 0 0,0-1 1 0 0,-1 1-1 0 0,-1-1 0 0 0,0 1 0 0 0,0 0 0 0 0,-1 0 0 0 0,-1 0-90 0 0,-65-64-337 0 0,68 73 160 0 0,0 0 1 0 0,0 1-1 0 0,-1-1 0 0 0,1 1 1 0 0,0-1-1 0 0,0 1 1 0 0,-1 0-1 0 0,1 1 0 0 0,0-1 1 0 0,-1 0-1 0 0,1 1 0 0 0,-1 0 1 0 0,1 0-1 0 0,-1 0 0 0 0,1 0 1 0 0,-1 1-1 0 0,1-1 0 0 0,-3 1 177 0 0,-14 15-7716 0 0,12-11-3929 0 0</inkml:trace>
  <inkml:trace contextRef="#ctx0" brushRef="#br0" timeOffset="1253.438">3659 1175 9826 0 0,'0'0'3081'0'0,"0"0"-859"0"0,0 0-334 0 0,0 0-136 0 0,0 0-199 0 0,0 0-262 0 0,0 0-303 0 0,0 0-220 0 0,0 0-121 0 0,0 0-54 0 0,0 0-57 0 0,0 0-33 0 0,0 0-48 0 0,3-24-86 0 0,13-76 7 0 0,9 32 229 0 0,-16 44-595 0 0,1 0 0 0 0,1 1 0 0 0,2 0 0 0 0,0 1 0 0 0,1 0 1 0 0,1 1-1 0 0,1 1 0 0 0,1 0 0 0 0,1 2 0 0 0,0 0 1 0 0,6-3-11 0 0,-16 32-7442 0 0,-8-9 4927 0 0,0 6-9332 0 0</inkml:trace>
  <inkml:trace contextRef="#ctx0" brushRef="#br0" timeOffset="1812.306">3933 1101 16444 0 0,'0'0'1777'0'0,"0"0"-372"0"0,0 0-213 0 0,0 0-124 0 0,0 0-137 0 0,0 0-163 0 0,0 0-171 0 0,0 0-163 0 0,0 0-98 0 0,0 0-77 0 0,0 0-61 0 0,0 0-30 0 0,19-25-22 0 0,62-78-18 0 0,-20 47 132 0 0,-46 49-216 0 0,-5 1-10 0 0,0 0 1 0 0,1 1-1 0 0,-1 0 1 0 0,1 1-1 0 0,0 1 0 0 0,0-1 1 0 0,1 2-1 0 0,-1 0 1 0 0,1 0-1 0 0,7 0-34 0 0,-17 4 6 0 0,-1 0-1 0 0,1 0 1 0 0,-1 0-1 0 0,1 1 1 0 0,-1-1-1 0 0,0 0 1 0 0,0 1-1 0 0,0-1 1 0 0,0 0-1 0 0,0 1 1 0 0,-1-1-1 0 0,1 1 1 0 0,-1 0-1 0 0,0-1 1 0 0,1 1-1 0 0,-1-1 1 0 0,0 1-1 0 0,0 0 1 0 0,-1-1-1 0 0,1 1 1 0 0,-1-1 0 0 0,1 1-1 0 0,-1 1-5 0 0,0 2 25 0 0,-32 153 258 0 0,33-159-283 0 0,0 1 1 0 0,0 0-1 0 0,0 0 0 0 0,0-1 1 0 0,0 1-1 0 0,0 0 0 0 0,0 0 1 0 0,0-1-1 0 0,1 1 1 0 0,-1 0-1 0 0,0 0 0 0 0,0-1 1 0 0,1 1-1 0 0,-1 0 1 0 0,0-1-1 0 0,1 1 0 0 0,-1 0 1 0 0,1-1-1 0 0,-1 1 0 0 0,1-1 1 0 0,-1 1-1 0 0,1-1 1 0 0,-1 1-1 0 0,1-1 0 0 0,-1 1 1 0 0,1-1-1 0 0,0 1 1 0 0,-1-1-1 0 0,1 0 0 0 0,0 1 1 0 0,-1-1-1 0 0,1 0 1 0 0,0 0-1 0 0,0 1 0 0 0,-1-1 1 0 0,1 0-1 0 0,0 0 0 0 0,0 0 1 0 0,-1 0-1 0 0,1 0 1 0 0,0 0-1 0 0,0 0 0 0 0,-1 0 1 0 0,1 0-1 0 0,0 0 1 0 0,-1-1-1 0 0,1 1 0 0 0,0 0 1 0 0,0 0-1 0 0,-1-1 0 0 0,1 1 1 0 0,0-1-1 0 0,-1 1 1 0 0,1 0-1 0 0,-1-1 0 0 0,1 0 0 0 0,42-25 166 0 0,-42 25-163 0 0,200-163 186 0 0,-151 145-227 0 0,-48 20 40 0 0,-1 0-1 0 0,1 1 0 0 0,-1 0 1 0 0,0-1-1 0 0,0 1 0 0 0,0 0 1 0 0,0-1-1 0 0,0 1 1 0 0,0 0-1 0 0,0 0 0 0 0,-1 0 1 0 0,1 0-1 0 0,0 0 1 0 0,-1 0-1 0 0,0 0 0 0 0,1 0 1 0 0,-1 0-1 0 0,0 0 0 0 0,0 0 1 0 0,0 0-1 0 0,-1 0 1 0 0,1 0-1 0 0,0 0 0 0 0,-1 0 1 0 0,0 1-2 0 0,1 3 16 0 0,-2 166 131 0 0,2-168-184 0 0,0 0 1 0 0,0 0 0 0 0,0-1-1 0 0,1 1 1 0 0,-1 0 0 0 0,1-1-1 0 0,0 1 1 0 0,0 0 0 0 0,0-1-1 0 0,1 1 1 0 0,-1-1 0 0 0,1 1 0 0 0,0-1-1 0 0,0 0 1 0 0,0 0 0 0 0,0 0-1 0 0,2 2 37 0 0,8 2-4738 0 0,3-5-4654 0 0,-10-2-3309 0 0</inkml:trace>
  <inkml:trace contextRef="#ctx0" brushRef="#br0" timeOffset="-1822.673">704 295 0 0 0,'0'0'1232'0'0,"0"0"182"0"0,0 0 181 0 0,0 0 301 0 0,0 0 279 0 0,0 0 31 0 0,0 0-152 0 0,0 0-380 0 0,0 0-430 0 0,0 0-300 0 0,0 0-154 0 0,0-9-45 0 0,0-41 2281 0 0,0 50-2611 0 0,0 0-60 0 0,0 0-50 0 0,0 0-40 0 0,0 0-30 0 0,0 0-20 0 0,0 0-24 0 0,0 0-30 0 0,0 0-26 0 0,0 0-31 0 0,0 0-31 0 0,0 15 26 0 0,7 261 748 0 0,1-165-747 0 0,-8-79-93 0 0,2 0-1 0 0,1 0 0 0 0,2-1 1 0 0,1 1-1 0 0,1-1 0 0 0,7 17-6 0 0,-9-37 5 0 0,0 0 0 0 0,0-1 0 0 0,1 0 0 0 0,1 0 0 0 0,0 0-1 0 0,0-1 1 0 0,0 0 0 0 0,1-1 0 0 0,1 1 0 0 0,0-2 0 0 0,0 1 0 0 0,0-1 0 0 0,1 0-1 0 0,-1-1 1 0 0,2 0 0 0 0,-1-1 0 0 0,1 0 0 0 0,0-1 0 0 0,0 0 0 0 0,6 1-5 0 0,-7-5 40 0 0,0 0 1 0 0,-1-1-1 0 0,1 0 1 0 0,0-1-1 0 0,-1 0 1 0 0,1 0 0 0 0,-1-1-1 0 0,0 0 1 0 0,0-1-1 0 0,0 0 1 0 0,0 0-1 0 0,-1-1 1 0 0,1 0 0 0 0,-1-1-1 0 0,-1 0 1 0 0,1 0-1 0 0,-1-1 1 0 0,0 0-1 0 0,4-5-40 0 0,13-15 58 0 0,-1 0-1 0 0,-2-2 0 0 0,-1 0 1 0 0,-1-2-1 0 0,-1 0 1 0 0,-2 0-1 0 0,-2-2 0 0 0,11-32-57 0 0,94-283 52 0 0,-109 311-4 0 0,-2-1-1 0 0,-1 1 1 0 0,-2-1-1 0 0,-2 0 1 0 0,-1-9-48 0 0,-16 58-100 0 0,7 10 98 0 0,-5 11 88 0 0,1 1 0 0 0,2 1 0 0 0,2 0 0 0 0,1 0 0 0 0,-1 24-86 0 0,-1 431 1497 0 0,38-214-817 0 0,-30-273-662 0 0,0-2-17 0 0,0 0 16 0 0,0 0 21 0 0,0 0-13 0 0,0 0 7 0 0,-13-12-333 0 0,-7-22-2187 0 0,14 18-7690 0 0,5 12 6162 0 0,0 0-7787 0 0</inkml:trace>
  <inkml:trace contextRef="#ctx0" brushRef="#br0" timeOffset="-285.325">1794 597 0 0 0,'0'0'1539'0'0,"0"0"404"0"0,0 0 250 0 0,0 0-36 0 0,0 0-244 0 0,0 0-245 0 0,0 0-189 0 0,0 0-187 0 0,0 0-209 0 0,0 0-231 0 0,-17 14 1249 0 0,-27 200 2072 0 0,-12-27-3582 0 0,-1-72-557 0 0,44-91-184 0 0,13-24 132 0 0,8-18-71 0 0,110-260 278 0 0,-39 68-101 0 0,-68 178 150 0 0,-11 30-146 0 0,0 2 4 0 0,0 0-27 0 0,0 0-46 0 0,0 0-46 0 0,0 0-13 0 0,0 24 12 0 0,15 97 415 0 0,38 131-319 0 0,-53-250-56 0 0,0 0 0 0 0,0 0 0 0 0,0 0 0 0 0,0-1 0 0 0,0 1 1 0 0,0 0-1 0 0,0 0 0 0 0,1 0 0 0 0,-1-1 0 0 0,1 1 0 0 0,-1 0 0 0 0,1-1 0 0 0,0 1 1 0 0,0 0-1 0 0,0-1 0 0 0,0 1 0 0 0,0-1 0 0 0,0 1 0 0 0,0-1 0 0 0,0 0 0 0 0,0 1 1 0 0,1-1-1 0 0,-1 0 0 0 0,0 0 0 0 0,1 0 0 0 0,-1 0 0 0 0,1 0 0 0 0,-1 0 0 0 0,1 0 1 0 0,0-1-1 0 0,-1 1 0 0 0,1 0 0 0 0,0-1 0 0 0,0 1 0 0 0,-1-1 0 0 0,1 0 0 0 0,0 0 1 0 0,0 0-1 0 0,0 0 0 0 0,-1 0 0 0 0,1 0 0 0 0,0 0 0 0 0,0 0 0 0 0,0-1 0 0 0,-1 1 1 0 0,1-1-1 0 0,0 1 0 0 0,-1-1 0 0 0,1 0 0 0 0,0 0 0 0 0,-1 1 0 0 0,1-1 0 0 0,-1 0 1 0 0,1 0-1 0 0,0-2-16 0 0,20-32 268 0 0,-1-2 0 0 0,-2 0 0 0 0,-2-1 0 0 0,-1-1 0 0 0,-2 0 0 0 0,-2-1 0 0 0,-1 0 0 0 0,-2-1 0 0 0,-3-1 0 0 0,3-36-268 0 0,-7 16 122 0 0,-2 61-156 0 0,0 1-48 0 0,-40 63-5377 0 0,35-50 2968 0 0,-2 3-4325 0 0,3-2-4967 0 0</inkml:trace>
  <inkml:trace contextRef="#ctx0" brushRef="#br0" timeOffset="3234.247">5936 703 1048 0 0,'0'0'979'0'0,"0"0"129"0"0,0 0 311 0 0,0 0 383 0 0,0 0 190 0 0,0 0-92 0 0,0 0-247 0 0,0 0-291 0 0,0 0-229 0 0,0 0-167 0 0,0 0-70 0 0,0 0-17 0 0,6-11-3 0 0,20-36 22 0 0,-28 18 4068 0 0,-33 21-3890 0 0,16 10-988 0 0,-1 2-1 0 0,1 0 1 0 0,0 1-1 0 0,0 1 0 0 0,1 1 1 0 0,-1 1-1 0 0,2 0 1 0 0,-1 1-1 0 0,1 1 1 0 0,0 1-1 0 0,1 0 0 0 0,1 1 1 0 0,0 1-1 0 0,0 0 1 0 0,1 1-1 0 0,1 1 0 0 0,0 0 1 0 0,1 1-1 0 0,1 0 1 0 0,-9 17-88 0 0,15-26 25 0 0,1 0 1 0 0,0 0 0 0 0,1 0 0 0 0,-1 1-1 0 0,1-1 1 0 0,1 1 0 0 0,0 0 0 0 0,0 0-1 0 0,0 0 1 0 0,1 0 0 0 0,0 0 0 0 0,1 0-1 0 0,-1 0 1 0 0,2 0 0 0 0,-1 0 0 0 0,1 0 0 0 0,0 0-1 0 0,1 0 1 0 0,0 0 0 0 0,0 0 0 0 0,1 0-1 0 0,0-1 1 0 0,0 1 0 0 0,1-1 0 0 0,0 0-1 0 0,0 0 1 0 0,0 0 0 0 0,1-1 0 0 0,4 4-26 0 0,4 1 66 0 0,0 0 0 0 0,0-1 0 0 0,1-1 0 0 0,1 0 0 0 0,0-1 0 0 0,0-1 0 0 0,0 0 0 0 0,1-2 0 0 0,0 1 0 0 0,0-2 0 0 0,0 0 0 0 0,1-1 0 0 0,-1 0 0 0 0,1-1 0 0 0,0-1 0 0 0,0-1 0 0 0,-1-1 0 0 0,1 0 0 0 0,0-1 0 0 0,2-1-66 0 0,105-33 205 0 0,-122 32-3468 0 0,-17 8-8376 0 0,12 0-569 0 0</inkml:trace>
  <inkml:trace contextRef="#ctx0" brushRef="#br0" timeOffset="3481.979">6534 854 7001 0 0,'0'0'5892'0'0,"0"0"-3818"0"0,0 0-1004 0 0,0 0 102 0 0,0 0 102 0 0,0 0-69 0 0,0 0-278 0 0,0 0-341 0 0,0 0-270 0 0,-16 33-184 0 0,-48 99-87 0 0,46-73-125 0 0,18-34-795 0 0,0-17-1879 0 0,0-1-3458 0 0,0-6-5065 0 0</inkml:trace>
  <inkml:trace contextRef="#ctx0" brushRef="#br0" timeOffset="3731.871">6505 321 21701 0 0,'0'0'800'0'0,"0"0"-120"0"0,0 0-88 0 0,0 0-48 0 0,0 0-56 0 0,0 0-168 0 0,0 0-208 0 0,0 0-168 0 0,0 0-248 0 0,0 0-120 0 0,0 0-104 0 0,0 0-152 0 0,0 0-336 0 0,0 0-1257 0 0,-30 7-4272 0 0,34 8-6258 0 0</inkml:trace>
  <inkml:trace contextRef="#ctx0" brushRef="#br0" timeOffset="5274.105">8167 770 9602 0 0,'0'0'4116'0'0,"0"0"-2223"0"0,0 0-750 0 0,0 0 3 0 0,0 0-11 0 0,0 0-142 0 0,0 0-226 0 0,0 0-237 0 0,0 0-185 0 0,0 0-98 0 0,0 0-55 0 0,0 0-47 0 0,-9 22 203 0 0,4-11-315 0 0,1 0-1 0 0,0 1 1 0 0,1-1 0 0 0,0 0-1 0 0,1 1 1 0 0,0 0 0 0 0,0 0-1 0 0,2-1 1 0 0,0 1 0 0 0,0 0-1 0 0,1 1-32 0 0,-1-2 5 0 0,1-4 74 0 0,0 0 0 0 0,0 0-1 0 0,1-1 1 0 0,0 1 0 0 0,1 0 0 0 0,0-1-1 0 0,0 1 1 0 0,0-1 0 0 0,0 0 0 0 0,1 0-1 0 0,0 0 1 0 0,0-1 0 0 0,1 1 0 0 0,0-1-1 0 0,0 0 1 0 0,0-1 0 0 0,0 1 0 0 0,1-1-1 0 0,0 0 1 0 0,0 0 0 0 0,0 0 0 0 0,0-1-1 0 0,0 0 1 0 0,1-1 0 0 0,0 1 0 0 0,-1-1-1 0 0,1 0 1 0 0,0-1 0 0 0,0 1 0 0 0,0-2-1 0 0,0 1 1 0 0,0-1 0 0 0,0 0 0 0 0,0 0-1 0 0,0-1 1 0 0,0 0 0 0 0,0 0 0 0 0,0 0-1 0 0,0-1 1 0 0,-1 0 0 0 0,1-1 0 0 0,2 0-79 0 0,12-8 119 0 0,0-1 0 0 0,-1-1 0 0 0,0-1 0 0 0,-1-1 1 0 0,-1 0-1 0 0,0-1 0 0 0,-1-1 0 0 0,0-1 0 0 0,-2 0 0 0 0,0-1 1 0 0,10-19-120 0 0,-1-6-94 0 0,-24 43 37 0 0,0 1-59 0 0,-36 40-910 0 0,32-32 924 0 0,0-3 75 0 0,1 0 1 0 0,-1 0 0 0 0,1 1 0 0 0,0-1-1 0 0,1 1 1 0 0,-1 0 0 0 0,1 0 0 0 0,0-1-1 0 0,1 2 1 0 0,-1-1 0 0 0,1 0-1 0 0,0 0 1 0 0,1 0 0 0 0,0 0 0 0 0,0 1-1 0 0,0-1 1 0 0,0 0 0 0 0,1 0 0 0 0,0 0-1 0 0,1 0 1 0 0,-1 0 0 0 0,1 0 0 0 0,0 0-1 0 0,1 0 1 0 0,-1-1 0 0 0,1 1 0 0 0,0-1-1 0 0,1 1 1 0 0,2 2 26 0 0,5 0-2 0 0,1 0 0 0 0,-1 0 0 0 0,2-1 0 0 0,-1-1 0 0 0,1 0-1 0 0,0-1 1 0 0,0 0 0 0 0,1-1 0 0 0,0 0 0 0 0,-1-2 0 0 0,1 1 0 0 0,0-1 0 0 0,0-1-1 0 0,0-1 1 0 0,0 0 0 0 0,1-1 0 0 0,5-1 2 0 0,7-2 91 0 0,-1-1 0 0 0,0-1 0 0 0,0-1 0 0 0,0-1 0 0 0,-1-2 0 0 0,0 0-1 0 0,-1-2 1 0 0,0 0 0 0 0,0-2 0 0 0,-2-1 0 0 0,0 0 0 0 0,6-7-91 0 0,33-26 260 0 0,-3-1 0 0 0,-1-4 0 0 0,45-55-260 0 0,-78 80-37 0 0,-2 0 1 0 0,-1-2-1 0 0,-1 0 0 0 0,-1-1 0 0 0,-2-1 1 0 0,-1-1-1 0 0,-2 0 0 0 0,-1-1 0 0 0,3-17 37 0 0,-13 45-7 0 0,-1 0 0 0 0,0-1 0 0 0,0 1-1 0 0,0-1 1 0 0,-1 0 0 0 0,1 1 0 0 0,-2-1-1 0 0,1 0 1 0 0,-1 0 0 0 0,0 0 0 0 0,0 1-1 0 0,-1-1 1 0 0,0 0 0 0 0,0 0 0 0 0,-1 1-1 0 0,0-1 1 0 0,0 1 0 0 0,0-1 0 0 0,-1 1-1 0 0,0 0 1 0 0,0 0 0 0 0,0 0 0 0 0,-1 0-1 0 0,0 1 1 0 0,0-1 0 0 0,-1 1 0 0 0,0 0-1 0 0,1 0 1 0 0,-2 1 0 0 0,1-1-1 0 0,0 1 1 0 0,-1 0 0 0 0,0 1 0 0 0,-1-1 7 0 0,-4 0-11 0 0,-1 2 1 0 0,1-1 0 0 0,-1 2 0 0 0,1-1-1 0 0,-1 2 1 0 0,0-1 0 0 0,1 2-1 0 0,-1-1 1 0 0,1 2 0 0 0,-1-1 0 0 0,1 2-1 0 0,-1-1 1 0 0,1 2 0 0 0,0-1-1 0 0,0 2 1 0 0,1-1 0 0 0,-1 1 0 0 0,1 1-1 0 0,0 0 1 0 0,1 1 0 0 0,-4 2 10 0 0,-4 4-3 0 0,1 1-1 0 0,0 0 1 0 0,1 1 0 0 0,0 1-1 0 0,1 1 1 0 0,1 0 0 0 0,1 0 0 0 0,0 1-1 0 0,1 1 1 0 0,1 0 0 0 0,0 3 3 0 0,0 3 11 0 0,2 0 0 0 0,0 1 0 0 0,1 0 1 0 0,2 0-1 0 0,1 1 0 0 0,1-1 0 0 0,1 1 1 0 0,1 0-1 0 0,2 9-11 0 0,3-12 44 0 0,1 0 0 0 0,0 0 0 0 0,2-1 1 0 0,1 0-1 0 0,1 0 0 0 0,1-1 0 0 0,1 0 0 0 0,0-1 0 0 0,16 20-44 0 0,104 128 382 0 0,-117-159-1641 0 0,-12-14-2659 0 0,-2-4-3804 0 0,0 4-4589 0 0</inkml:trace>
  <inkml:trace contextRef="#ctx0" brushRef="#br0" timeOffset="6031.51">9991 670 20452 0 0,'0'0'1269'0'0,"0"0"-240"0"0,0 0-54 0 0,0 0-12 0 0,0 0-91 0 0,0 0-198 0 0,0 0-212 0 0,0 0-167 0 0,0 0-99 0 0,0 0-72 0 0,0 0-69 0 0,-36 11-22 0 0,-113 38-29 0 0,142-47-6 0 0,1 1 0 0 0,-1-1 1 0 0,1 1-1 0 0,-1 0 0 0 0,1 0 0 0 0,0 1 0 0 0,0 0 0 0 0,1 0 1 0 0,-1 0-1 0 0,1 1 0 0 0,0 0 0 0 0,0 0 0 0 0,0 1 2 0 0,-7 7-9 0 0,-3 3-17 0 0,0 0 0 0 0,2 1-1 0 0,0 0 1 0 0,1 1 0 0 0,0 1 0 0 0,2 0 0 0 0,0 0 0 0 0,2 1 0 0 0,0 0-1 0 0,-3 11 27 0 0,10-28-8 0 0,0-1-1 0 0,0 1 0 0 0,-1 0 1 0 0,2-1-1 0 0,-1 1 0 0 0,0 0 1 0 0,1 0-1 0 0,-1-1 0 0 0,1 1 0 0 0,0 0 1 0 0,0 0-1 0 0,0 0 0 0 0,0 0 1 0 0,0-1-1 0 0,0 1 0 0 0,1 0 1 0 0,0 0-1 0 0,-1 0 0 0 0,1-1 0 0 0,0 1 1 0 0,1-1-1 0 0,-1 1 0 0 0,0-1 1 0 0,1 1-1 0 0,-1-1 0 0 0,1 1 0 0 0,0-1 1 0 0,0 0-1 0 0,0 0 0 0 0,0 0 1 0 0,0 0-1 0 0,0 0 0 0 0,0-1 1 0 0,1 1-1 0 0,-1-1 0 0 0,0 1 0 0 0,1-1 1 0 0,0 0-1 0 0,-1 0 0 0 0,2 1 9 0 0,5-1 5 0 0,0-1 0 0 0,0 1 0 0 0,0-1 0 0 0,0-1 0 0 0,0 0 0 0 0,-1 0 0 0 0,1-1 0 0 0,0 1 0 0 0,-1-2 0 0 0,1 0 0 0 0,-1 0 0 0 0,0 0 0 0 0,0-1 0 0 0,0 0 0 0 0,0-1 0 0 0,0 1 0 0 0,6-7-5 0 0,111-106 59 0 0,-12-30-464 0 0,-166 253-894 0 0,51-101 1303 0 0,0-1 0 0 0,1 0 0 0 0,-1 1 0 0 0,1 0 1 0 0,0-1-1 0 0,0 1 0 0 0,1 0 0 0 0,-1-1 0 0 0,1 1 0 0 0,0 0 0 0 0,1 0 0 0 0,-1-1 0 0 0,1 1 0 0 0,0 0 1 0 0,0-1-1 0 0,0 1 0 0 0,0-1 0 0 0,1 1 0 0 0,0-1 0 0 0,0 1 0 0 0,0-1 0 0 0,0 0 0 0 0,1 0 1 0 0,0 0-1 0 0,0 0 0 0 0,0-1 0 0 0,0 1 0 0 0,0-1 0 0 0,1 0 0 0 0,0 0 0 0 0,-1 0 0 0 0,1 0 0 0 0,0-1 1 0 0,0 1-1 0 0,1-1 0 0 0,-1 0 0 0 0,0 0 0 0 0,1-1 0 0 0,3 2-4 0 0,20 2 148 0 0,-1-1-1 0 0,1-2 1 0 0,0 0 0 0 0,0-2-1 0 0,0-1 1 0 0,0-1 0 0 0,-1-1-1 0 0,1-2 1 0 0,-1 0-1 0 0,4-3-147 0 0,1 0 75 0 0,-1-2 1 0 0,1 0-1 0 0,-2-3 0 0 0,1 0 0 0 0,-2-2 0 0 0,0-1 0 0 0,-1-1 0 0 0,-1-1 0 0 0,0-2 0 0 0,-1-1 0 0 0,-2-1 1 0 0,0 0-1 0 0,10-15-75 0 0,-7 7 10 0 0,-6 7-97 0 0,0-1 0 0 0,-1-1 0 0 0,-1-1 0 0 0,-2 0 1 0 0,11-22 86 0 0,-26 45-24 0 0,0 0 0 0 0,0-1 0 0 0,0 1 0 0 0,-1 0 1 0 0,1-1-1 0 0,-1 1 0 0 0,0-1 0 0 0,0 0 0 0 0,0 1 1 0 0,0-1-1 0 0,-1 0 0 0 0,1 0 0 0 0,-1 1 0 0 0,0-1 1 0 0,0 0-1 0 0,-1 0 0 0 0,1 0 0 0 0,-1 1 1 0 0,0-1-1 0 0,0 0 0 0 0,0 1 0 0 0,0-1 0 0 0,0 1 1 0 0,-1-1-1 0 0,0 1 0 0 0,0 0 0 0 0,0-1 0 0 0,0 1 1 0 0,0 0-1 0 0,-1 0 0 0 0,1 1 0 0 0,-1-1 1 0 0,0 0-1 0 0,1 1 0 0 0,-1 0 0 0 0,-1-1 0 0 0,1 1 1 0 0,0 0-1 0 0,0 1 0 0 0,-1-1 0 0 0,1 1 0 0 0,-1-1 1 0 0,-2 0 23 0 0,-10 1-60 0 0,0 0 0 0 0,-1 1 0 0 0,1 0 0 0 0,0 1 0 0 0,0 1 0 0 0,1 1 0 0 0,-1 0 0 0 0,0 1 0 0 0,1 1 0 0 0,0 0 0 0 0,0 1-1 0 0,0 1 1 0 0,1 0 0 0 0,0 1 0 0 0,0 0 0 0 0,-8 8 60 0 0,15-13-12 0 0,0 1 0 0 0,1 0 0 0 0,-1 0 0 0 0,1 1 0 0 0,0 0 0 0 0,0 0 0 0 0,0 1 0 0 0,1-1 0 0 0,0 1 0 0 0,0 0 0 0 0,0 1 0 0 0,1-1 0 0 0,0 1 0 0 0,0 0 0 0 0,0 0 0 0 0,1 0 0 0 0,0 0 0 0 0,1 1 0 0 0,0-1 0 0 0,0 2 12 0 0,2-9 0 0 0,-1 4-2 0 0,0 0-1 0 0,1-1 0 0 0,0 1 0 0 0,0 0 1 0 0,0 0-1 0 0,0 0 0 0 0,1 0 0 0 0,-1 0 1 0 0,1-1-1 0 0,0 1 0 0 0,0 0 1 0 0,1-1-1 0 0,-1 1 0 0 0,1 0 0 0 0,0-1 1 0 0,-1 0-1 0 0,2 1 0 0 0,-1-1 0 0 0,1 1 3 0 0,121 84 247 0 0,-117-84-240 0 0,41 22 441 0 0,-1 3 1 0 0,-1 2-1 0 0,38 34-448 0 0,-78-60 35 0 0,-1 0 0 0 0,0 1 0 0 0,-1 0 0 0 0,1 0 0 0 0,-1 1-1 0 0,0-1 1 0 0,-1 1 0 0 0,1 0 0 0 0,-1 0 0 0 0,-1 0 0 0 0,1 0 0 0 0,-1 1-1 0 0,-1-1 1 0 0,1 0 0 0 0,-1 1 0 0 0,-1 0 0 0 0,1-1 0 0 0,-1 1 0 0 0,0-1-1 0 0,-1 1 1 0 0,0-1 0 0 0,0 1 0 0 0,-1-1 0 0 0,0 1 0 0 0,0-1 0 0 0,0 0-1 0 0,-1 0 1 0 0,0 0 0 0 0,-1 0 0 0 0,0 0-35 0 0,-22 89-878 0 0,36-80-1431 0 0,-3-13-4286 0 0,-1-3-5436 0 0</inkml:trace>
  <inkml:trace contextRef="#ctx0" brushRef="#br0" timeOffset="3985.383">6819 1153 8650 0 0,'0'0'1300'0'0,"0"0"88"0"0,0 0 326 0 0,0 0 188 0 0,0 0-103 0 0,0 0-345 0 0,0 0-345 0 0,0 0-194 0 0,0 0-45 0 0,0 0 16 0 0,0 0-36 0 0,0 0-61 0 0,0 0-108 0 0,1-3-147 0 0,6-33-126 0 0,2 1-1 0 0,1 0 0 0 0,2 0 1 0 0,1 1-1 0 0,2 1 0 0 0,1 0 1 0 0,6-7-408 0 0,-5 12-15 0 0,0 0 1 0 0,2 2 0 0 0,1 0 0 0 0,1 1 0 0 0,1 1-1 0 0,1 1 1 0 0,2 1 0 0 0,0 1 0 0 0,1 2 0 0 0,0 0 0 0 0,29-14 14 0 0,-55 33-36 0 0,1-1 1 0 0,-1 1-1 0 0,1 0 0 0 0,-1-1 1 0 0,1 1-1 0 0,-1 0 1 0 0,1-1-1 0 0,-1 1 1 0 0,1 0-1 0 0,-1 0 1 0 0,1 0-1 0 0,0-1 1 0 0,-1 1-1 0 0,1 0 1 0 0,0 0-1 0 0,-1 0 1 0 0,1 0-1 0 0,-1 0 1 0 0,1 0-1 0 0,0 0 1 0 0,-1 0-1 0 0,1 0 1 0 0,-1 1-1 0 0,1-1 0 0 0,0 0 1 0 0,-1 0-1 0 0,1 0 1 0 0,-1 1-1 0 0,1-1 1 0 0,-1 0-1 0 0,1 1 1 0 0,-1-1-1 0 0,1 0 1 0 0,-1 1-1 0 0,1-1 1 0 0,-1 1-1 0 0,1-1 1 0 0,-1 1-1 0 0,0-1 1 0 0,1 1-1 0 0,-1-1 1 0 0,0 1-1 0 0,0-1 1 0 0,1 1-1 0 0,-1-1 1 0 0,0 1-1 0 0,0 0 0 0 0,0-1 1 0 0,1 1-1 0 0,-1-1 1 0 0,0 1-1 0 0,0 0 1 0 0,0-1-1 0 0,0 1 1 0 0,0-1-1 0 0,0 2 36 0 0,-3 39-2208 0 0,2-37 1915 0 0,-9 28-2863 0 0,3-13-4262 0 0,5-7-3982 0 0</inkml:trace>
  <inkml:trace contextRef="#ctx0" brushRef="#br0" timeOffset="4396.986">7672 685 5193 0 0,'0'0'5060'0'0,"0"0"-2130"0"0,0 0-907 0 0,0 0-237 0 0,0 0-183 0 0,0 0-238 0 0,0 0-266 0 0,0 0-272 0 0,0 0-198 0 0,0 0-154 0 0,0 0-127 0 0,0 0-77 0 0,-12-1-64 0 0,-37-2-38 0 0,7 22 105 0 0,28-7-246 0 0,0 1 1 0 0,1 0-1 0 0,0 1 1 0 0,1 0-1 0 0,0 1 1 0 0,2 1 0 0 0,0-1-1 0 0,0 2 1 0 0,2-1-1 0 0,0 1 1 0 0,0 1 0 0 0,2-1-1 0 0,0 1 1 0 0,1 0-1 0 0,1 0 1 0 0,-1 14-29 0 0,4-27 7 0 0,0 0-1 0 0,0 1 1 0 0,0-1 0 0 0,0 0-1 0 0,1 1 1 0 0,0-1 0 0 0,0 1-1 0 0,1-1 1 0 0,0 1 0 0 0,0-1-1 0 0,0 0 1 0 0,0 0 0 0 0,1 1-1 0 0,0-1 1 0 0,0 0 0 0 0,0 0-1 0 0,0 0 1 0 0,1-1 0 0 0,0 1-1 0 0,0-1 1 0 0,1 1 0 0 0,-1-1-1 0 0,1 0 1 0 0,0 0 0 0 0,0-1-1 0 0,0 1 1 0 0,0-1 0 0 0,3 2-7 0 0,8 0-12 0 0,-1 0 0 0 0,1-1 0 0 0,-1-1 1 0 0,1 0-1 0 0,0-1 0 0 0,1-1 1 0 0,-1 0-1 0 0,0-1 0 0 0,0 0 0 0 0,0-2 1 0 0,0 0-1 0 0,0 0 0 0 0,0-2 0 0 0,0 1 1 0 0,7-5 11 0 0,25-15-1939 0 0,-33 14-1800 0 0,0-2-4460 0 0,-8 7-2651 0 0</inkml:trace>
  <inkml:trace contextRef="#ctx0" brushRef="#br0" timeOffset="7584.88">11574 1285 8538 0 0,'0'0'2023'0'0,"0"0"-413"0"0,0 0-181 0 0,0 0 42 0 0,0 0 32 0 0,0 0-149 0 0,0 0-253 0 0,0 0-266 0 0,0 0-211 0 0,0 0-129 0 0,0 0-77 0 0,6-35-34 0 0,16-110-26 0 0,9 47 382 0 0,-18 77-557 0 0,23-35 294 0 0,1 1-1 0 0,3 2 1 0 0,28-28-477 0 0,91-70 621 0 0,-116 121-417 0 0,-46 56-212 0 0,-10 15 192 0 0,3-15-150 0 0,1 1-1 0 0,1 0 1 0 0,2 0 0 0 0,0 0-1 0 0,2 1 1 0 0,1 0 0 0 0,1 0-1 0 0,2 0 1 0 0,0 1-34 0 0,0-27 5 0 0,0 0 0 0 0,0 0 0 0 0,1 0-1 0 0,-1 0 1 0 0,0 0 0 0 0,1 0 0 0 0,-1 0-1 0 0,1 0 1 0 0,0 0 0 0 0,0 0 0 0 0,-1 0 0 0 0,1 0-1 0 0,1 0 1 0 0,-1 0 0 0 0,0-1 0 0 0,0 1 0 0 0,1-1-1 0 0,-1 1 1 0 0,1-1 0 0 0,-1 1 0 0 0,1-1-1 0 0,-1 0 1 0 0,1 1 0 0 0,0-1 0 0 0,0 0 0 0 0,0 0-1 0 0,0 0 1 0 0,0-1 0 0 0,-1 1 0 0 0,2 0 0 0 0,-1-1-1 0 0,0 1 1 0 0,0-1 0 0 0,0 0 0 0 0,0 0-1 0 0,0 0 1 0 0,0 0 0 0 0,0 0 0 0 0,0 0 0 0 0,0 0-1 0 0,0-1 1 0 0,1 1 0 0 0,-1-1 0 0 0,0 1 0 0 0,0-1-1 0 0,-1 0 1 0 0,1 0 0 0 0,0 0 0 0 0,0 0-1 0 0,0 0 1 0 0,1-1-5 0 0,33-28 81 0 0,-1-2 0 0 0,-2 0 0 0 0,-2-3 0 0 0,-1 0 0 0 0,23-35-81 0 0,29-34-37 0 0,67-43 15 0 0,-149 148 21 0 0,1 0 0 0 0,0 0 0 0 0,0 0 0 0 0,-1 0 0 0 0,1 0 0 0 0,0 0 0 0 0,-1 0 0 0 0,1 0 0 0 0,-1 0 0 0 0,0 0 1 0 0,1 0-1 0 0,-1 0 0 0 0,0 0 0 0 0,0 0 0 0 0,1 1 0 0 0,-1-1 0 0 0,0 0 0 0 0,0 0 0 0 0,0 0 0 0 0,0 0 0 0 0,-1 0 1 0 0,1 1-1 0 0,0-1 0 0 0,0 0 0 0 0,-1 0 0 0 0,1 0 0 0 0,0 0 0 0 0,-1 0 0 0 0,1 0 0 0 0,-1 0 0 0 0,0 0 0 0 0,1 0 0 0 0,-1 0 1 0 0,0 0-1 0 0,0 0 1 0 0,-40 115 194 0 0,27-81-131 0 0,1 0 0 0 0,2 0 0 0 0,1 1 0 0 0,-2 26-63 0 0,1 92 60 0 0,11-153-120 0 0,1 1 0 0 0,0-1 0 0 0,0 0 0 0 0,0 0 0 0 0,0 1 0 0 0,0-1 0 0 0,0 0 0 0 0,0 0 0 0 0,1 0 0 0 0,-1 0 0 0 0,0 0 0 0 0,1-1 0 0 0,-1 1 0 0 0,0 0 0 0 0,1-1 0 0 0,-1 1 0 0 0,1-1 0 0 0,-1 1 0 0 0,1-1 0 0 0,-1 1 0 0 0,1-1-1 0 0,-1 0 1 0 0,1 0 0 0 0,-1 0 0 0 0,1 0 0 0 0,0 0 0 0 0,-1 0 0 0 0,1-1 0 0 0,-1 1 0 0 0,1 0 0 0 0,-1-1 0 0 0,1 1 0 0 0,-1-1 0 0 0,1 1 0 0 0,-1-1 0 0 0,0 0 0 0 0,1 0 0 0 0,-1 1 0 0 0,0-1 0 0 0,0 0 0 0 0,1 0 0 0 0,-1 0 0 0 0,0-1 0 0 0,0 1 0 0 0,0 0 0 0 0,0 0 59 0 0,44-42-5674 0 0,-24 21-2707 0 0,-12 14-1663 0 0</inkml:trace>
  <inkml:trace contextRef="#ctx0" brushRef="#br0" timeOffset="7875.321">12710 726 5393 0 0,'0'0'1690'0'0,"0"0"-525"0"0,0 0-328 0 0,0 0-104 0 0,0 0-22 0 0,0 0-56 0 0,0 0-82 0 0,0 0-6 0 0,0 0 4 0 0,0 0-18 0 0,-9 33-26 0 0,-28 107-67 0 0,26-56 306 0 0,11-78-611 0 0,1 0 1 0 0,-1-1 0 0 0,1 1 0 0 0,0 0 0 0 0,1-1 0 0 0,-1 1 0 0 0,1-1-1 0 0,0 0 1 0 0,1 1 0 0 0,-1-1 0 0 0,1 0 0 0 0,0 0 0 0 0,0-1-1 0 0,1 1 1 0 0,-1-1 0 0 0,1 1 0 0 0,0-1 0 0 0,0 0 0 0 0,0 0 0 0 0,1-1-1 0 0,-1 0 1 0 0,1 1 0 0 0,0-1 0 0 0,0-1 0 0 0,0 1 0 0 0,1-1-1 0 0,-1 0 1 0 0,0 0 0 0 0,1 0 0 0 0,-1-1 0 0 0,1 0 0 0 0,0 0 0 0 0,-1-1-1 0 0,1 1 1 0 0,0-1 0 0 0,0 0 0 0 0,-1-1 0 0 0,1 1 0 0 0,0-1-1 0 0,-1 0 1 0 0,1-1 0 0 0,-1 1 0 0 0,5-3-156 0 0,3-1 139 0 0,1-1 0 0 0,-1 0 1 0 0,-1-1-1 0 0,1-1 0 0 0,-1 1 0 0 0,-1-2 0 0 0,1 0 0 0 0,-1 0 1 0 0,-1-1-1 0 0,0-1 0 0 0,0 0 0 0 0,-1 0 0 0 0,-1 0 0 0 0,0-1 1 0 0,0-1-1 0 0,-1 1 0 0 0,-1-1 0 0 0,0-1 0 0 0,0 1 0 0 0,-2-1 1 0 0,0 0-1 0 0,0 0 0 0 0,-1 0 0 0 0,-1 0 0 0 0,0 0 0 0 0,-1-1 1 0 0,-1 1-1 0 0,0-1 0 0 0,-1 1 0 0 0,-1 0 0 0 0,-2-11-139 0 0,2 16-52 0 0,-1 1 0 0 0,0-1-1 0 0,-1 1 1 0 0,0 0 0 0 0,0 0-1 0 0,-1 0 1 0 0,1 1 0 0 0,-2-1 0 0 0,1 1-1 0 0,-1 0 1 0 0,0 1 0 0 0,-1-1-1 0 0,1 1 1 0 0,-1 1 0 0 0,-1-1-1 0 0,1 1 1 0 0,-1 0 0 0 0,0 1 0 0 0,0 0-1 0 0,0 0 1 0 0,0 1 0 0 0,-1 0-1 0 0,0 0 1 0 0,1 1 0 0 0,-1 0-1 0 0,0 0 1 0 0,0 1 0 0 0,0 1-1 0 0,0-1 1 0 0,0 1 0 0 0,0 1 0 0 0,-3 0 52 0 0,-52 26-3080 0 0,31 3-5950 0 0,22-18-2579 0 0</inkml:trace>
  <inkml:trace contextRef="#ctx0" brushRef="#br0" timeOffset="8386.332">13531 203 12699 0 0,'0'0'1925'0'0,"0"0"-639"0"0,0 0-196 0 0,0 0 166 0 0,0 0 72 0 0,0 0-109 0 0,0 0-213 0 0,0 0-166 0 0,0 0-77 0 0,0 0-23 0 0,0 0-37 0 0,0 0-75 0 0,3 9-73 0 0,14 74 896 0 0,-57 211-350 0 0,-35 115-924 0 0,69-329-521 0 0,23-86-1125 0 0,15-61-2301 0 0,-26 28-372 0 0,-4 13-3806 0 0,-2 14-2802 0 0</inkml:trace>
  <inkml:trace contextRef="#ctx0" brushRef="#br0" timeOffset="8630.267">13148 696 8922 0 0,'0'0'2271'0'0,"0"0"-337"0"0,0 0-132 0 0,0 0-31 0 0,0 0-74 0 0,0 0-199 0 0,0 0-211 0 0,0 0-164 0 0,0 0-194 0 0,0 0-159 0 0,0 0-111 0 0,0 0-93 0 0,37-2-80 0 0,117-9-34 0 0,130-28 1114 0 0,-271 37-1726 0 0,111-14 380 0 0,-39 12-4041 0 0,-84 4 3289 0 0,6 1-868 0 0,-3 1-5166 0 0,0-1-5187 0 0</inkml:trace>
  <inkml:trace contextRef="#ctx0" brushRef="#br0" timeOffset="8817.833">14054 843 14611 0 0,'0'0'1488'0'0,"0"0"-447"0"0,0 0-121 0 0,0 0 64 0 0,0 0-80 0 0,0 0-248 0 0,0 0-248 0 0,0 0-223 0 0,-31 188-113 0 0,31-173-56 0 0,0 0-56 0 0,0-4-64 0 0,3-4-129 0 0,1 0-239 0 0,0 1-552 0 0,-2-5-1544 0 0,1 1-9331 0 0</inkml:trace>
  <inkml:trace contextRef="#ctx0" brushRef="#br0" timeOffset="8982.471">14157 486 20268 0 0,'0'0'1073'0'0,"0"0"-305"0"0,0 0-32 0 0,0 0-40 0 0,0 0-112 0 0,0 0-232 0 0,0 0-192 0 0,0 0-208 0 0,0 0-176 0 0,0 0-136 0 0,0 0-192 0 0,0 0-224 0 0,0 0-496 0 0,0 0-1801 0 0,26-51-9682 0 0</inkml:trace>
  <inkml:trace contextRef="#ctx0" brushRef="#br0" timeOffset="9303.417">14570 619 10242 0 0,'0'0'3832'0'0,"0"0"-2047"0"0,0 0-718 0 0,0 0-69 0 0,0 0-137 0 0,0 0-233 0 0,0 0-223 0 0,-32 30-157 0 0,-95 98-75 0 0,123-126-162 0 0,1 0-1 0 0,0 1 1 0 0,1-1 0 0 0,-1 1 0 0 0,0 0-1 0 0,1-1 1 0 0,-1 1 0 0 0,1 0 0 0 0,0 1-1 0 0,0-1 1 0 0,0 0 0 0 0,1 1 0 0 0,-1-1-1 0 0,1 1 1 0 0,0-1 0 0 0,0 1 0 0 0,0-1-1 0 0,0 1 1 0 0,0 0 0 0 0,1 0-1 0 0,0 2-10 0 0,0 7 55 0 0,-2-7-2 0 0,0 0 1 0 0,1 1-1 0 0,0-1 0 0 0,0 1 1 0 0,0-1-1 0 0,1 1 0 0 0,0-1 0 0 0,0 1 1 0 0,1 0-1 0 0,-1-1 0 0 0,1 1 1 0 0,1-1-1 0 0,0 0 0 0 0,-1 1 1 0 0,2-1-1 0 0,-1 0 0 0 0,1 0 1 0 0,0 0-1 0 0,0 0 0 0 0,1-1 0 0 0,-1 0 1 0 0,1 1-1 0 0,1-1 0 0 0,-1 0 1 0 0,1-1-1 0 0,-1 1 0 0 0,1-1 1 0 0,1 0-1 0 0,-1 0 0 0 0,1-1 1 0 0,-1 1-1 0 0,1-1 0 0 0,0 0 0 0 0,2 0-53 0 0,1-2 184 0 0,0 0-1 0 0,0-1 0 0 0,0 0 0 0 0,1-1 1 0 0,-1 0-1 0 0,0-1 0 0 0,0 1 0 0 0,-1-1 0 0 0,1-1 1 0 0,0 0-1 0 0,-1 0 0 0 0,1-1 0 0 0,-1 0 1 0 0,0 0-1 0 0,0-1 0 0 0,-1 0 0 0 0,1-1 1 0 0,-1 1-1 0 0,0-1 0 0 0,-1-1 0 0 0,1 1 0 0 0,-1-1 1 0 0,-1-1-184 0 0,5-4 121 0 0,0 0 1 0 0,-2 0 0 0 0,0-1 0 0 0,0-1 0 0 0,-1 1-1 0 0,-1-1 1 0 0,0-1 0 0 0,-1 1 0 0 0,0-1-1 0 0,-1 0 1 0 0,-1 0 0 0 0,0 0 0 0 0,-1-8-122 0 0,-1 6 4 0 0,-1 0 1 0 0,-1 1-1 0 0,0-1 1 0 0,-2 0 0 0 0,0 1-1 0 0,0-1 1 0 0,-2 1-1 0 0,-1-4-4 0 0,4 14-33 0 0,0 1 0 0 0,0 0 0 0 0,0 0 0 0 0,-1 0-1 0 0,0 0 1 0 0,0 0 0 0 0,0 1 0 0 0,0-1 0 0 0,-1 1-1 0 0,0 0 1 0 0,0 0 0 0 0,0 0 0 0 0,0 0-1 0 0,-1 1 1 0 0,1 0 0 0 0,-1 0 0 0 0,0 0 0 0 0,0 0-1 0 0,0 1 1 0 0,0 0 0 0 0,0 0 0 0 0,-1 0-1 0 0,1 1 1 0 0,-1 0 0 0 0,1 0 0 0 0,-3 0 33 0 0,-54 3-1609 0 0,25 13-4560 0 0,21-7-5697 0 0</inkml:trace>
  <inkml:trace contextRef="#ctx0" brushRef="#br0" timeOffset="13136.907">15100 564 2208 0 0,'0'0'1119'0'0,"0"0"-69"0"0,0 0 138 0 0,0 0 176 0 0,0 0 7 0 0,0 0-153 0 0,0 0-186 0 0,0 0-88 0 0,0 0-27 0 0,0 0-1 0 0,0 0 8 0 0,4-1-26 0 0,19-1 498 0 0,7 1 5021 0 0,-30 26-5147 0 0,-2-6-1008 0 0,-1 0 1 0 0,0 0-1 0 0,-2 0 0 0 0,0 0 1 0 0,-1-1-1 0 0,-1 0 0 0 0,-7 15-262 0 0,-5 13 140 0 0,-5 16-30 0 0,-3-2-1 0 0,-2 0 0 0 0,-20 26-109 0 0,41-74 196 0 0,15-22 129 0 0,-4 5-231 0 0,51-86 196 0 0,-5-3-1 0 0,25-67-289 0 0,-43 80 79 0 0,-18 60-90 0 0,-8 53-89 0 0,10 30 135 0 0,-1 42 30 0 0,-15-68-69 0 0,0-26 7 0 0,0 0 0 0 0,0 1 1 0 0,1-1-1 0 0,0 0 0 0 0,0 1 0 0 0,1-1 1 0 0,1 0-1 0 0,0 0 0 0 0,0 0 0 0 0,1 0 1 0 0,0 0-1 0 0,1 0 0 0 0,0-1 0 0 0,1 0 1 0 0,0 0-1 0 0,4 6-3 0 0,-7-14 10 0 0,1 0-1 0 0,-1 0 1 0 0,1 0-1 0 0,0 0 1 0 0,0 0-1 0 0,-1-1 1 0 0,1 1 0 0 0,0-1-1 0 0,0 0 1 0 0,-1 0-1 0 0,1 0 1 0 0,0 0 0 0 0,0 0-1 0 0,0-1 1 0 0,-1 1-1 0 0,1-1 1 0 0,0 0 0 0 0,-1 0-1 0 0,1 0 1 0 0,0 0-1 0 0,0-1-9 0 0,9-6 87 0 0,-1-1-1 0 0,1-1 1 0 0,-2 0-1 0 0,1 0 0 0 0,-2-1 1 0 0,1-1-1 0 0,-2 0 1 0 0,1 0-1 0 0,-2 0 0 0 0,1-1 1 0 0,-2 0-1 0 0,0 0 1 0 0,4-14-87 0 0,9-13 182 0 0,59-170 431 0 0,-72 129-455 0 0,-9 78-1767 0 0,-1 2-5679 0 0,2 1-4969 0 0</inkml:trace>
  <inkml:trace contextRef="#ctx0" brushRef="#br0" timeOffset="16040.216">1 1524 0 0 0,'0'0'1339'0'0,"0"0"423"0"0,0 0 194 0 0,0 0-80 0 0,0 0-242 0 0,0 0-275 0 0,0 0-184 0 0,0 0-127 0 0,0 0-80 0 0,6 2-55 0 0,301 4 5135 0 0,-47 14-3298 0 0,163-11-2750 0 0,-41 7 274 0 0,-137 6-179 0 0,23-4-51 0 0,307-40 116 0 0,-140 36 23 0 0,65 11 45 0 0,198-20 76 0 0,-406-17-171 0 0,241-25 55 0 0,-60 27-184 0 0,8-4 152 0 0,77-5-72 0 0,-225 12 19 0 0,327 3 38 0 0,-278 7-175 0 0,277 0 100 0 0,-187-25 86 0 0,-17 5-93 0 0,276-12 4 0 0,-18 13 29 0 0,-361 9-8 0 0,305-8 9 0 0,239-14 111 0 0,-629 16-106 0 0,458-37 168 0 0,-74 2-54 0 0,-136 41 190 0 0,-234-15 378 0 0,151 18 75 0 0,-431 4-847 0 0,-1 0 1 0 0,0 0 0 0 0,0 0 6 0 0,0 0 1 0 0,0 0 0 0 0,0 0 8 0 0,0 0 24 0 0,0 0-23 0 0,0 0-9 0 0,0 0-17 0 0,0 0 21 0 0,0 0-5 0 0,0 0-1 0 0,0 0-18 0 0,0 0 14 0 0,0 0-4 0 0,0 0-3 0 0,0 0 25 0 0,0 0-7 0 0,0 0 2 0 0,0 0 1 0 0,0 0-1 0 0,0 0-5 0 0,0 0 0 0 0,0 0-24 0 0,0 0-4 0 0,0 0 31 0 0,0 0-18 0 0,0 0 3 0 0,0 0 4 0 0,0 0-17 0 0,0 0 4 0 0,0 0-15 0 0,0 0 15 0 0,0 0-12 0 0,0 0-5 0 0,0 0 30 0 0,0 0-9 0 0,0 0 7 0 0,0 0-9 0 0,0 0 2 0 0,0 0-12 0 0,0 0 1 0 0,0 0-6 0 0,0 0 0 0 0,0 0 24 0 0,0 0-2 0 0,0 0-11 0 0,0 0-4 0 0,0 0-6 0 0,0 0-1 0 0,0 0-4 0 0,-7 1-2233 0 0,1 5-5056 0 0,4-6-4489 0 0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38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25 208 6361 0 0,'0'0'3084'0'0,"0"0"-1013"0"0,0 0-367 0 0,0 0-17 0 0,0 0 16 0 0,0 0-101 0 0,0 0-236 0 0,0 0-330 0 0,0 0-305 0 0,0 0-182 0 0,0 0-85 0 0,0 0 0 0 0,0 0 38 0 0,-6 1 2 0 0,-1 1-638 0 0,-5 1 1402 0 0,32-2 445 0 0,31-1-604 0 0,-8-1-803 0 0,1 2 0 0 0,0 1 0 0 0,-1 3 0 0 0,16 4-306 0 0,106 13 217 0 0,-125-15 719 0 0,-59-33-546 0 0,-94-114-297 0 0,29 52-149 0 0,84 82-1826 0 0,18 15-200 0 0,-4 1-245 0 0,2 2-4872 0 0,-6-4-5386 0 0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37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350 151 0 0 0,'0'0'265'0'0,"0"0"772"0"0,0 0 350 0 0,0 0 260 0 0,0 0 214 0 0,0 0 62 0 0,0 0-136 0 0,0 0-260 0 0,0 0-269 0 0,0 0-176 0 0,0 0-61 0 0,0-4-37 0 0,12-47 7125 0 0,-68 29-6402 0 0,44 22-1676 0 0,0 0 1 0 0,0 1 0 0 0,1 0-1 0 0,-1 1 1 0 0,0 0-1 0 0,0 1 1 0 0,1 0 0 0 0,0 1-1 0 0,-1 0 1 0 0,1 1 0 0 0,1 0-1 0 0,-1 0 1 0 0,1 1-1 0 0,0 1 1 0 0,0 0 0 0 0,1 0-1 0 0,-4 5-31 0 0,3-4 4 0 0,1 0-1 0 0,1 1 1 0 0,-1 0-1 0 0,1 1 1 0 0,1 0-1 0 0,0 0 1 0 0,0 0 0 0 0,1 1-1 0 0,1 0 1 0 0,-1 0-1 0 0,2 1 1 0 0,0 0-1 0 0,0-1 1 0 0,1 1-1 0 0,0 0 1 0 0,1 1-1 0 0,1-1 1 0 0,0 0-1 0 0,0 1 1 0 0,1-1 0 0 0,1 0-1 0 0,0 1 1 0 0,3 9-4 0 0,-2-17 24 0 0,1 1-1 0 0,0-1 1 0 0,1 0 0 0 0,-1 0 0 0 0,1 0 0 0 0,0-1 0 0 0,0 0 0 0 0,0 1 0 0 0,1-1 0 0 0,-1 0 0 0 0,1-1-1 0 0,0 1 1 0 0,0-1 0 0 0,1 0 0 0 0,-1-1 0 0 0,1 1 0 0 0,-1-1 0 0 0,1 0 0 0 0,0 0 0 0 0,0-1 0 0 0,0 1-1 0 0,0-1 1 0 0,0-1 0 0 0,0 1 0 0 0,0-1 0 0 0,0 0 0 0 0,0-1 0 0 0,0 1 0 0 0,0-1 0 0 0,0 0 0 0 0,0-1 0 0 0,-1 1-1 0 0,1-1 1 0 0,0 0 0 0 0,-1-1 0 0 0,1 1 0 0 0,-1-1 0 0 0,0 0 0 0 0,3-3-24 0 0,21-13 146 0 0,0-2 0 0 0,-2-1-1 0 0,0-1 1 0 0,-2-2 0 0 0,0 0 0 0 0,-2-2 0 0 0,-1 0 0 0 0,9-17-146 0 0,36-74 181 0 0,-64 184-301 0 0,-2-54 119 0 0,0-1 0 0 0,1 0 0 0 0,0 1 0 0 0,1-1 0 0 0,1 0 0 0 0,-1 0 1 0 0,2 0-1 0 0,-1-1 0 0 0,1 1 0 0 0,1-1 0 0 0,0-1 0 0 0,1 1 0 0 0,-1-1 0 0 0,2 0 0 0 0,-1 0 0 0 0,1-1 0 0 0,1 0 0 0 0,0 0 0 0 0,0-1 0 0 0,1 0 1 0 0,35 9-896 0 0,-31-21-3532 0 0,-6-9-5887 0 0,-8 10-1697 0 0</inkml:trace>
  <inkml:trace contextRef="#ctx0" brushRef="#br0" timeOffset="1154.581">1056 0 9042 0 0,'0'0'1664'0'0,"0"0"-430"0"0,0 0-142 0 0,0 0 95 0 0,0 0 100 0 0,0 0-85 0 0,0 0-213 0 0,0 0-195 0 0,0 0-104 0 0,0 0-4 0 0,0 0 37 0 0,0 0 37 0 0,12 11 5545 0 0,238 0-4095 0 0,-31-11-1626 0 0,-245-7-8427 0 0,19 7 2573 0 0,3 0-6505 0 0</inkml:trace>
  <inkml:trace contextRef="#ctx0" brushRef="#br0" timeOffset="1570.055">968 335 7274 0 0,'0'0'2307'0'0,"0"0"-566"0"0,0 0-230 0 0,0 0 102 0 0,0 0 56 0 0,0 0-98 0 0,0 0-256 0 0,0 0-306 0 0,0 0-191 0 0,0 0-117 0 0,0 0 11 0 0,0 0 91 0 0,0 0 51 0 0,4 3 17 0 0,55 13 1721 0 0,204-16 195 0 0,-192-8-2498 0 0,-22 1-98 0 0,-49 6-194 0 0,0-1-18 0 0,0 1-14 0 0,0 1-3 0 0,0 0-54 0 0,0 0-50 0 0,-6-10-3254 0 0,6 1-2222 0 0,0 7 1993 0 0,0 1-8808 0 0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41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0 622 2184 0 0,'0'0'1705'0'0,"0"0"-386"0"0,0 0-51 0 0,0 0 240 0 0,0 0 211 0 0,0 0 27 0 0,0 0-182 0 0,0 0-285 0 0,0 0-232 0 0,0 0-145 0 0,0 0-70 0 0,5 11 5417 0 0,125 0-1906 0 0,-43 12-3719 0 0,-76-16 171 0 0,-2-2-3145 0 0,-4-3-8991 0 0,-1-2-883 0 0</inkml:trace>
  <inkml:trace contextRef="#ctx0" brushRef="#br0" timeOffset="637.661">508 478 16283 0 0,'0'0'1406'0'0,"0"0"-518"0"0,0 0-340 0 0,0 0 1 0 0,0 0 105 0 0,0 0 56 0 0,0 0-82 0 0,0 0-179 0 0,0 0-141 0 0,0 0-47 0 0,0 0-1 0 0,0 0 40 0 0,1 12-4 0 0,2 230 1201 0 0,-50 8-1189 0 0,43-238-639 0 0,0 1 1881 0 0,6-27 255 0 0,11-32-1720 0 0,1 1 0 0 0,2 0 0 0 0,3 1 1 0 0,1 1-1 0 0,2 1 0 0 0,2 1 0 0 0,1 1 0 0 0,3 1 1 0 0,28-31-86 0 0,-43 52 6 0 0,2 0 0 0 0,0 1 1 0 0,0 1-1 0 0,2 0 1 0 0,0 2-1 0 0,1 0 0 0 0,0 0 1 0 0,1 2-1 0 0,0 0 1 0 0,18-7-7 0 0,-36 18 0 0 0,1 1 0 0 0,0-1 0 0 0,-1 0 0 0 0,1 1 0 0 0,-1-1 0 0 0,1 1 0 0 0,0 0 0 0 0,-1 0 0 0 0,1 0-1 0 0,0-1 1 0 0,-1 2 0 0 0,1-1 0 0 0,0 0 0 0 0,-1 0 0 0 0,1 0 0 0 0,-1 1 0 0 0,1-1 0 0 0,0 1 0 0 0,-1-1 0 0 0,1 1 0 0 0,-1 0 0 0 0,1-1 0 0 0,-1 1 0 0 0,0 0 0 0 0,1 0 0 0 0,-1 0 0 0 0,0 0 0 0 0,1 0 0 0 0,-1 1 0 0 0,0-1 0 0 0,0 0 0 0 0,0 0 0 0 0,0 1 0 0 0,0-1 0 0 0,0 1 0 0 0,-1-1 0 0 0,1 1 0 0 0,0-1 0 0 0,-1 1 0 0 0,1-1 0 0 0,-1 1 0 0 0,0 0 0 0 0,1 0 0 0 0,5 81 2 0 0,-6-70 9 0 0,8 49-53 0 0,-8-61-46 0 0,0-1-28 0 0,0 0-45 0 0,0 4 218 0 0,0-2-1770 0 0,0-1-5717 0 0,0-1-4599 0 0</inkml:trace>
  <inkml:trace contextRef="#ctx0" brushRef="#br0" timeOffset="7131.936">1309 501 6009 0 0,'0'0'2988'0'0,"0"0"-1041"0"0,0 0-503 0 0,0 0-142 0 0,0 0 6 0 0,0 0-8 0 0,0 0-149 0 0,0 0-281 0 0,0 0-305 0 0,0 0-236 0 0,0 0-137 0 0,-4 6-49 0 0,-71 105 545 0 0,66-92-625 0 0,0 0 1 0 0,1 1-1 0 0,0 1 0 0 0,2-1 0 0 0,1 1 0 0 0,0 0 0 0 0,1 0 1 0 0,2 1-1 0 0,0-1 0 0 0,1 1 0 0 0,2 9-63 0 0,-1-27 34 0 0,1 1-1 0 0,-1-1 0 0 0,1 0 1 0 0,0 0-1 0 0,0 0 1 0 0,1 0-1 0 0,-1 0 1 0 0,1 0-1 0 0,0 0 1 0 0,0 0-1 0 0,0-1 0 0 0,0 1 1 0 0,1-1-1 0 0,0 1 1 0 0,0-1-1 0 0,-1 0 1 0 0,2 0-1 0 0,-1 0 1 0 0,0-1-1 0 0,1 1 0 0 0,-1-1 1 0 0,1 1-1 0 0,0-1 1 0 0,-1-1-1 0 0,1 1 1 0 0,0 0-1 0 0,0-1 0 0 0,0 0 1 0 0,3 1-34 0 0,131 6 2238 0 0,-100-9-1770 0 0,-18 0-257 0 0,-1-1 0 0 0,1-1 0 0 0,-1-1 0 0 0,1-1-1 0 0,-1 0 1 0 0,-1-2 0 0 0,1 0 0 0 0,-1-1 0 0 0,0-1 0 0 0,8-6-211 0 0,-13 8 69 0 0,0 0-1 0 0,0-1 0 0 0,-1-1 1 0 0,0 0-1 0 0,0-1 0 0 0,-1 0 0 0 0,0 0 1 0 0,-1-2-1 0 0,0 1 0 0 0,-1-1 1 0 0,0 0-1 0 0,-1-1 0 0 0,-1 0 0 0 0,0 0 1 0 0,0-1-1 0 0,-1 0 0 0 0,-1 0 1 0 0,0-1-1 0 0,-2 1 0 0 0,1-1 1 0 0,-2 0-1 0 0,0 0 0 0 0,0 0 0 0 0,-1-7-68 0 0,-3 14-24 0 0,1 1-1 0 0,-1 0 1 0 0,-1-1-1 0 0,1 1 1 0 0,-1 0-1 0 0,-1 0 1 0 0,1 1-1 0 0,-1-1 1 0 0,0 1-1 0 0,0-1 1 0 0,-1 1-1 0 0,0 0 1 0 0,0 1-1 0 0,-1-1 1 0 0,1 1-1 0 0,-1 0 1 0 0,0 1-1 0 0,0 0 1 0 0,-1-1-1 0 0,1 2 1 0 0,-1-1-1 0 0,0 1 1 0 0,-4-1 24 0 0,0-1-231 0 0,0 1 1 0 0,0 0-1 0 0,0 1 1 0 0,-1 1 0 0 0,1 0-1 0 0,-1 0 1 0 0,1 1 0 0 0,-1 0-1 0 0,0 1 1 0 0,1 1-1 0 0,-1 0 1 0 0,0 0 0 0 0,1 1-1 0 0,-1 1 1 0 0,-1 0 230 0 0,-34 15-2521 0 0,16-4-2522 0 0,5-3-6688 0 0</inkml:trace>
  <inkml:trace contextRef="#ctx0" brushRef="#br0" timeOffset="7581.672">1188 802 7554 0 0,'0'0'2355'0'0,"0"0"-572"0"0,0 0-144 0 0,0 0 65 0 0,0 0-101 0 0,0 0-190 0 0,0 0-287 0 0,0 0-291 0 0,0 0-96 0 0,0 0-44 0 0,0 0-79 0 0,0 0-81 0 0,0-2-55 0 0,5-4-268 0 0,-1 0 1 0 0,1 0-1 0 0,1 0 1 0 0,-1 1-1 0 0,1 0 1 0 0,0 0-1 0 0,0 1 1 0 0,0-1-1 0 0,1 1 1 0 0,-1 1-1 0 0,1-1 1 0 0,0 1-1 0 0,4-1-212 0 0,-8 2 49 0 0,14-7 75 0 0,1 0 0 0 0,0 1 0 0 0,0 0 0 0 0,1 2 0 0 0,-1 0 0 0 0,2 1 0 0 0,-1 1 0 0 0,0 0 0 0 0,13 1-124 0 0,18 35 250 0 0,-19-6-162 0 0,39-2 295 0 0,37-14 938 0 0,-112-8-2687 0 0,-1-1-2398 0 0,3 0-4475 0 0,1-1-3517 0 0</inkml:trace>
  <inkml:trace contextRef="#ctx0" brushRef="#br0" timeOffset="8067.902">1479 151 6497 0 0,'0'0'2075'0'0,"0"0"-206"0"0,0 0-21 0 0,0 0 41 0 0,0 0-12 0 0,0 0-212 0 0,0 0-280 0 0,0 0-311 0 0,0 0-202 0 0,0 0-76 0 0,0 0-25 0 0,0 0 4 0 0,0 0-54 0 0,1-6-67 0 0,6-14 457 0 0,-7 20-1049 0 0,-1 0 1 0 0,1 0-1 0 0,0 1 0 0 0,0-1 1 0 0,-1 0-1 0 0,1 0 1 0 0,0 0-1 0 0,0 0 0 0 0,-1 0 1 0 0,1 0-1 0 0,0 0 1 0 0,0 0-1 0 0,0 0 0 0 0,-1 0 1 0 0,1 0-1 0 0,0 0 1 0 0,0 0-1 0 0,-1 0 1 0 0,1-1-1 0 0,0 1 0 0 0,0 0 1 0 0,0 0-1 0 0,-1 0 1 0 0,1 0-1 0 0,0 0 0 0 0,0 0 1 0 0,0-1-1 0 0,-1 1 1 0 0,1 0-1 0 0,0 0 0 0 0,0 0 1 0 0,0 0-1 0 0,0-1 1 0 0,-1 1-1 0 0,1 0 0 0 0,0 0 1 0 0,0 0-1 0 0,0-1 1 0 0,0 1-63 0 0,-48 42 118 0 0,45-41-107 0 0,2-1-12 0 0,1 0 2 0 0,0 0-8 0 0,0 0 19 0 0,0 0 10 0 0,0 0 0 0 0,0 0 24 0 0,0 0 19 0 0,20-32 698 0 0,-15 14-2451 0 0,-6 27-1872 0 0,1-4-2853 0 0,0-2-5978 0 0</inkml:trace>
  <inkml:trace contextRef="#ctx0" brushRef="#br0" timeOffset="8607.702">1884 287 3545 0 0,'0'0'3883'0'0,"0"0"-1572"0"0,0 0-564 0 0,0 0-22 0 0,0 0 15 0 0,0 0-93 0 0,0 0-129 0 0,0 0-154 0 0,0 0-212 0 0,0 0-238 0 0,0 0-178 0 0,0 0-146 0 0,0 0-85 0 0,-6-2-37 0 0,-1 0-866 0 0,8 2 582 0 0,-1 0-1 0 0,0-1 1 0 0,0 1 0 0 0,0 0 0 0 0,0-1 0 0 0,0 1 0 0 0,0 0 0 0 0,0-1 0 0 0,0 1 0 0 0,0 0 0 0 0,0-1-1 0 0,0 1 1 0 0,0 0 0 0 0,0-1 0 0 0,0 1 0 0 0,0 0 0 0 0,0-1 0 0 0,0 1 0 0 0,0 0 0 0 0,0-1-1 0 0,0 1-183 0 0,234-11 1556 0 0,-233 11-1556 0 0,0-1 1 0 0,0 1-1 0 0,0 0 1 0 0,0 0-1 0 0,0 0 1 0 0,0 0-1 0 0,0-1 1 0 0,0 2 0 0 0,0-1-1 0 0,0 0 1 0 0,0 0-1 0 0,0 0 1 0 0,0 0-1 0 0,0 1 1 0 0,0-1-1 0 0,-1 0 1 0 0,1 1 0 0 0,0-1-1 0 0,0 1 1 0 0,0-1-1 0 0,0 1 1 0 0,0-1-1 0 0,-1 1 1 0 0,1 0-1 0 0,0-1 1 0 0,0 1 0 0 0,-1 0-1 0 0,1-1 1 0 0,0 1-1 0 0,-1 0 1 0 0,1 0-1 0 0,-1 0 1 0 0,1 0-1 0 0,-1 0 1 0 0,0 0 0 0 0,1 0-1 0 0,-1 0 1 0 0,0 0-1 0 0,0-1 1 0 0,1 1-1 0 0,-1 0 1 0 0,0 0 0 0 0,0 1-1 0 0,0-1 1 0 0,0 0-1 0 0,0 0 1 0 0,-1 0-1 0 0,1 0 1 0 0,0-1-1 0 0,0 1 1 0 0,-1 0 0 0 0,1 0-1 0 0,0 0 1 0 0,-1 0-1 0 0,0 1 0 0 0,-1 6 28 0 0,-1 0 1 0 0,0 0-1 0 0,-1 0 0 0 0,0 0 0 0 0,0 0 0 0 0,0-1 0 0 0,-1 0 1 0 0,-1 0-1 0 0,1 0 0 0 0,-1 0 0 0 0,-2 0-28 0 0,-23 34 78 0 0,29-38-76 0 0,0-1 0 0 0,0 1 0 0 0,0 0 0 0 0,1 0 0 0 0,-1 0-1 0 0,1 0 1 0 0,0 0 0 0 0,0 0 0 0 0,0 0 0 0 0,0 0 0 0 0,0 0-1 0 0,1 1 1 0 0,0-1 0 0 0,-1 0 0 0 0,1 0 0 0 0,0 1 0 0 0,1-1 0 0 0,-1 1-2 0 0,2-2 11 0 0,1 0 0 0 0,-1 0 0 0 0,1-1 0 0 0,-1 1 0 0 0,1-1 0 0 0,0 0 0 0 0,0 0 0 0 0,-1 0 0 0 0,1 0 0 0 0,0 0 0 0 0,0-1 0 0 0,0 1 0 0 0,0-1 0 0 0,0 0 1 0 0,0 0-1 0 0,0 0 0 0 0,0 0 0 0 0,2-1-11 0 0,-4 1 6 0 0,9 0-5 0 0,1-1 0 0 0,-1 0 1 0 0,0-1-1 0 0,0 0 0 0 0,0 0 0 0 0,-1-1 1 0 0,1 0-1 0 0,-1-1 0 0 0,1 0 0 0 0,-1-1 1 0 0,0 0-1 0 0,-1 0 0 0 0,2-1-1 0 0,4-3-691 0 0,1 0-1529 0 0,-5 3-6477 0 0,-8 3-4031 0 0</inkml:trace>
  <inkml:trace contextRef="#ctx0" brushRef="#br0" timeOffset="11420.173">2171 839 3417 0 0,'0'0'861'0'0,"0"0"-191"0"0,0 0 187 0 0,0 0 433 0 0,0 0 424 0 0,0 0 70 0 0,0 0-190 0 0,0 0-214 0 0,0 0-235 0 0,0 0-163 0 0,0 0-90 0 0,21 4-61 0 0,66 11-59 0 0,49-12 2358 0 0,-115-3-2841 0 0,0-2 0 0 0,-1 0 0 0 0,1-2 0 0 0,-1 0 0 0 0,0-1 0 0 0,0-1 0 0 0,0-1 0 0 0,-1-1-1 0 0,0-1 1 0 0,-1 0 0 0 0,0-1 0 0 0,0-1 0 0 0,-1-1 0 0 0,11-10-289 0 0,-24 20 31 0 0,-1-1 1 0 0,1 0-1 0 0,-1 1 1 0 0,0-1-1 0 0,0-1 0 0 0,0 1 1 0 0,0 0-1 0 0,0-1 1 0 0,-1 0-1 0 0,1 1 0 0 0,-1-1 1 0 0,0 0-1 0 0,0 0 1 0 0,-1 0-1 0 0,1-1 0 0 0,-1 1 1 0 0,0 0-1 0 0,0-1 0 0 0,0 1 1 0 0,-1 0-1 0 0,0-1 1 0 0,1 1-1 0 0,-2-1 0 0 0,1 1 1 0 0,0 0-1 0 0,-1-1 1 0 0,0 1-1 0 0,0-1 0 0 0,0 1 1 0 0,0 0-1 0 0,-1 0 1 0 0,0 0-1 0 0,0 0 0 0 0,0 0 1 0 0,0 0-1 0 0,-1 0 1 0 0,1 1-1 0 0,-1-1 0 0 0,0 1 1 0 0,0 0-1 0 0,0 0-31 0 0,-9-4-24 0 0,0 1 0 0 0,0 1 1 0 0,0 0-1 0 0,-1 1 0 0 0,0 1 0 0 0,0 0 0 0 0,0 0 0 0 0,0 1 1 0 0,0 1-1 0 0,0 0 0 0 0,-1 1 0 0 0,1 0 0 0 0,0 1 0 0 0,0 1 1 0 0,0 0-1 0 0,0 0 0 0 0,0 2 0 0 0,0 0 0 0 0,1 0 0 0 0,-1 1 1 0 0,1 0-1 0 0,0 1 0 0 0,-2 2 24 0 0,-5 3-26 0 0,0 2 1 0 0,1-1-1 0 0,1 2 1 0 0,0 0-1 0 0,1 2 1 0 0,0-1-1 0 0,2 2 1 0 0,0 0-1 0 0,0 1 1 0 0,2 0-1 0 0,0 1 1 0 0,1 0-1 0 0,1 1 1 0 0,1 0-1 0 0,1 0 1 0 0,-6 22 25 0 0,12-36 12 0 0,1 1 0 0 0,0 0 0 0 0,0 0 0 0 0,1 0 0 0 0,0 0 0 0 0,0-1 0 0 0,0 1 0 0 0,1 0 0 0 0,0 0 0 0 0,0 0 0 0 0,1 0 0 0 0,0-1 0 0 0,0 1 0 0 0,1-1 0 0 0,-1 0 0 0 0,1 1 0 0 0,1-1 0 0 0,-1 0 0 0 0,1-1 0 0 0,0 1 0 0 0,1-1 0 0 0,-1 1 0 0 0,1-1 0 0 0,0-1 0 0 0,0 1 0 0 0,0-1 0 0 0,1 0 0 0 0,0 0 0 0 0,0 0 0 0 0,0-1 0 0 0,0 0 0 0 0,0 0 0 0 0,1-1 0 0 0,-1 1 0 0 0,3-1-12 0 0,16 4 205 0 0,0 0 0 0 0,1-2 1 0 0,-1-1-1 0 0,1-1 0 0 0,0-1 1 0 0,0-2-1 0 0,-1 0 0 0 0,1-2 0 0 0,0-1 1 0 0,-1 0-1 0 0,0-2 0 0 0,17-7-205 0 0,-41 13-913 0 0,12-6 3386 0 0,-9 3-4165 0 0,-2 1-4016 0 0,-1-1-5493 0 0,-1 3-336 0 0</inkml:trace>
  <inkml:trace contextRef="#ctx0" brushRef="#br0" timeOffset="12017.042">2821 1082 9810 0 0,'0'0'4081'0'0,"0"0"-2161"0"0,0 0-975 0 0,0 0-161 0 0,0 0 56 0 0,0 0 40 0 0,0 0-57 0 0,0 0-178 0 0,0 0-203 0 0,0 0-137 0 0,0 0 15 0 0,0 0 72 0 0,0 5 51 0 0,12 188 2909 0 0,-12-192-3344 0 0,0-1 2 0 0,0 0 14 0 0,0 0 19 0 0,0 0 28 0 0,0 0 30 0 0,0 0 46 0 0,0 0 33 0 0,0 0 40 0 0,8-8 609 0 0,15-58-83 0 0,-10 36-705 0 0,2 1 0 0 0,0 0 0 0 0,2 1 0 0 0,1 1 0 0 0,2 1 0 0 0,0 0 0 0 0,2 1 0 0 0,0 2 0 0 0,2 0 0 0 0,13-9-41 0 0,12-1 3 0 0,-48 33-19 0 0,15 19-55 0 0,18 61 133 0 0,-19-32-340 0 0,-8-44-1040 0 0,-2-4-2520 0 0,-3 0-3072 0 0,0 0-5326 0 0</inkml:trace>
  <inkml:trace contextRef="#ctx0" brushRef="#br0" timeOffset="14283.876">2471 283 6065 0 0,'0'0'1870'0'0,"0"0"-146"0"0,0 0-47 0 0,0 0 38 0 0,0 0-48 0 0,0 0-182 0 0,0 0-295 0 0,0 0-268 0 0,0 0-237 0 0,0 0-163 0 0,0 0-73 0 0,0 0-9 0 0,0 0 35 0 0,-2 4 1617 0 0,37-37 1300 0 0,140-151-2057 0 0,-101 114-1098 0 0,-67 103-301 0 0,78 188 247 0 0,-56-181-589 0 0,-7-32-1993 0 0,-12-8-3608 0 0,-9 0 5233 0 0,3 0-11276 0 0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56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4849 0 0,'0'0'3898'0'0,"0"0"-1551"0"0,0 0-580 0 0,0 0-45 0 0,0 0-32 0 0,0 0-119 0 0,0 0-230 0 0,0 0-283 0 0,0 0-247 0 0,0 0-187 0 0,0 0-135 0 0,0 0-87 0 0,0 0-69 0 0,2 12 2168 0 0,-2-12-2289 0 0,27 0 2286 0 0,233 0-1225 0 0,-135 7-871 0 0,-135-6-1888 0 0,-18-15-2291 0 0,13 5-5921 0 0,12 9-1704 0 0</inkml:trace>
  <inkml:trace contextRef="#ctx0" brushRef="#br0" timeOffset="307.655">170 1 13067 0 0,'0'0'1520'0'0,"0"0"-602"0"0,0 0-210 0 0,0 0 180 0 0,0 0 231 0 0,0 0 130 0 0,0 0-47 0 0,0 0-219 0 0,0 0-196 0 0,0 0-156 0 0,0 0-83 0 0,0 0-30 0 0,0 0-41 0 0,-3 30-13 0 0,-10 93-32 0 0,14-11 753 0 0,0-98-1123 0 0,-1 1 1 0 0,-1-1-1 0 0,0 1 0 0 0,-1-1 0 0 0,0 0 0 0 0,-1 0 0 0 0,-1 0 0 0 0,-1 0 0 0 0,0 2-62 0 0,-36 53-253 0 0,40-68 337 0 0,1-2-4035 0 0,0 1-4250 0 0,0-3-3364 0 0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59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4 6209 0 0,'0'0'2498'0'0,"0"0"-108"0"0,0 0 29 0 0,0 0-29 0 0,0 0-268 0 0,0 0-411 0 0,0 0-418 0 0,0 0-316 0 0,0 0-222 0 0,0 0-153 0 0,0 0-92 0 0,0 0-57 0 0,-3 8 683 0 0,-67 58-253 0 0,68-63-859 0 0,2-2-6 0 0,0-1 2 0 0,0 0 13 0 0,0 0-5 0 0,0 0 8 0 0,82-71 1183 0 0,-98 82-3105 0 0,6 6-870 0 0,5-6-2433 0 0,4-10 4135 0 0,-1 4-10866 0 0</inkml:trace>
  <inkml:trace contextRef="#ctx0" brushRef="#br0" timeOffset="466.839">399 1 12019 0 0,'0'0'2129'0'0,"0"0"-444"0"0,0 0-114 0 0,0 0 2 0 0,0 0-139 0 0,0 0-234 0 0,0 0-238 0 0,0 0-191 0 0,0 0-133 0 0,0 0-95 0 0,0 0-91 0 0,0 0-66 0 0,0 0-34 0 0,-6 0-47 0 0,-59 29 615 0 0,34-7-733 0 0,33-29 348 0 0,14-9-162 0 0,-21 16-102 0 0,1 2-236 0 0,-17 12-763 0 0,57-35-2179 0 0,-12 11-5118 0 0,-13 8-4327 0 0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6:59:58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1 241 10506 0 0,'0'0'1729'0'0,"0"0"-729"0"0,0 0-377 0 0,0 0 38 0 0,0 0 177 0 0,0 0 87 0 0,0 0-83 0 0,0 0-184 0 0,0 0-195 0 0,0 0-87 0 0,0 0 30 0 0,0 0 42 0 0,0 0 27 0 0,4 10-35 0 0,21 79 540 0 0,-32 118 91 0 0,-1-97-947 0 0,23-210 3509 0 0,81-139-3340 0 0,-87 221-82 0 0,10-16-168 0 0,1 0 0 0 0,2 2 0 0 0,2 0 1 0 0,1 2-1 0 0,1 0-43 0 0,-15 16 18 0 0,81-63 72 0 0,-88 75-91 0 0,0 0-1 0 0,-1 0 1 0 0,1 0 0 0 0,0 0 0 0 0,0 1 0 0 0,0 0-1 0 0,0-1 1 0 0,0 1 0 0 0,1 1 0 0 0,-1-1 0 0 0,0 1-1 0 0,0 0 1 0 0,1 0 0 0 0,-1 0 0 0 0,0 0 0 0 0,0 1-1 0 0,1 0 1 0 0,-1-1 0 0 0,0 2 0 0 0,0-1 0 0 0,0 0-1 0 0,0 1 1 0 0,0 0 0 0 0,-1 0 0 0 0,1 0 0 0 0,0 0-1 0 0,-1 1 1 0 0,1-1 0 0 0,1 3 1 0 0,-2-2 1 0 0,-1 1 0 0 0,1 0-1 0 0,-1 0 1 0 0,0 0 0 0 0,0 0 0 0 0,0 0-1 0 0,0 1 1 0 0,-1-1 0 0 0,0 0 0 0 0,0 1-1 0 0,0-1 1 0 0,0 1 0 0 0,-1-1 0 0 0,0 1-1 0 0,0 0 1 0 0,0 2-1 0 0,-12 45 340 0 0,4-26-2149 0 0,4 2-6397 0 0,4-21-3545 0 0</inkml:trace>
  <inkml:trace contextRef="#ctx0" brushRef="#br0" timeOffset="368.544">941 86 14275 0 0,'0'0'2286'0'0,"0"0"-1110"0"0,0 0-548 0 0,0 0-26 0 0,0 0 59 0 0,0 0 30 0 0,0 0-78 0 0,0 0-160 0 0,-34 27-136 0 0,-106 84-122 0 0,76-35-40 0 0,56-60-130 0 0,1-3-24 0 0,1 0-1 0 0,0 1 1 0 0,1-1 0 0 0,0 1 0 0 0,1 1 0 0 0,0-1 0 0 0,2 1 0 0 0,0-1-1 0 0,0 1 1 0 0,1-1 0 0 0,1 14-1 0 0,3-21 30 0 0,0 0 0 0 0,0-1 0 0 0,0 1 0 0 0,1-1 1 0 0,0 1-1 0 0,0-1 0 0 0,1-1 0 0 0,-1 1 0 0 0,1-1 0 0 0,1 1 0 0 0,-1-1 0 0 0,1-1 0 0 0,-1 1 0 0 0,1-1 1 0 0,1 0-1 0 0,-1 0 0 0 0,1-1 0 0 0,-1 0 0 0 0,1 0 0 0 0,0-1 0 0 0,0 1 0 0 0,0-1 0 0 0,0-1 1 0 0,0 0-1 0 0,1 0 0 0 0,-1 0 0 0 0,0-1 0 0 0,4 0-30 0 0,11 1 192 0 0,-1-1-1 0 0,1-1 1 0 0,-1-1 0 0 0,1-1-1 0 0,-1-1 1 0 0,0-1 0 0 0,0-1-1 0 0,-1 0 1 0 0,1-2 0 0 0,-2 0-1 0 0,1-1 1 0 0,-1-2 0 0 0,0 1-1 0 0,-1-2 1 0 0,-1-1 0 0 0,0 0-1 0 0,0-1 1 0 0,-1-1 0 0 0,-1 0-1 0 0,-1-1 1 0 0,0-1 0 0 0,-1 0-1 0 0,-1-1 1 0 0,0 0 0 0 0,5-14-192 0 0,-13 24 6 0 0,-1-1 1 0 0,0 0 0 0 0,-1-1-1 0 0,0 1 1 0 0,0 0 0 0 0,-1-1 0 0 0,0 1-1 0 0,-1-1 1 0 0,0 1 0 0 0,0-1-1 0 0,-1 1 1 0 0,0-1 0 0 0,-1 1 0 0 0,0 0-1 0 0,0-1 1 0 0,-1 1 0 0 0,0 0-1 0 0,-1 1 1 0 0,0-1 0 0 0,0 0 0 0 0,-1 1-1 0 0,0 0 1 0 0,-1 0 0 0 0,1 1-1 0 0,-2-1 1 0 0,1 1 0 0 0,-1 1-1 0 0,0-1 1 0 0,0 1 0 0 0,-1 0 0 0 0,1 1-1 0 0,-9-5-6 0 0,6 5-87 0 0,1 1 0 0 0,-1-1-1 0 0,0 2 1 0 0,0-1-1 0 0,0 1 1 0 0,-1 1 0 0 0,1 0-1 0 0,-1 0 1 0 0,1 1-1 0 0,-1 1 1 0 0,0 0 0 0 0,1 0-1 0 0,-1 1 1 0 0,0 0-1 0 0,1 1 1 0 0,0 0 0 0 0,-1 1-1 0 0,1 0 1 0 0,0 0-1 0 0,0 1 1 0 0,-2 2 87 0 0,-58 32-3759 0 0,8 9-4572 0 0,41-31-3583 0 0</inkml:trace>
  <inkml:trace contextRef="#ctx0" brushRef="#br0" timeOffset="755.716">737 444 6873 0 0,'0'0'4695'0'0,"0"0"-2149"0"0,0 0-989 0 0,0 0-114 0 0,0 0-64 0 0,0 0-165 0 0,0 0-211 0 0,0 0-256 0 0,0 0-214 0 0,0 0-145 0 0,0 0-114 0 0,0 0-92 0 0,0 0-34 0 0,5-14-30 0 0,14-41-10 0 0,9 29 198 0 0,-21 24-210 0 0,9-4 164 0 0,0 0-1 0 0,1 0 1 0 0,-1 2-1 0 0,1 0 1 0 0,0 1 0 0 0,0 1-1 0 0,0 0 1 0 0,0 1-1 0 0,1 1 1 0 0,12 2-260 0 0,50 46 756 0 0,25-8-291 0 0,-65-36-1054 0 0,-35-21-5062 0 0,-4 12-4246 0 0,-1 1-1393 0 0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0:02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44 358 1992 0 0,'0'0'1295'0'0,"0"0"-120"0"0,0 0 67 0 0,0 0 213 0 0,0 0 80 0 0,0 0-94 0 0,0 0-147 0 0,0 0-118 0 0,0 0-45 0 0,0 0-20 0 0,0 0-43 0 0,9 1-118 0 0,20 5-64 0 0,1-1 1 0 0,0-2-1 0 0,-1-1 1 0 0,1-1-1 0 0,0-2 1 0 0,0-1-1 0 0,10-2-886 0 0,-39 3 13 0 0,25-2 193 0 0,0-1-1 0 0,0-1 0 0 0,0-2 0 0 0,-1-1 1 0 0,0 0-1 0 0,-1-2 0 0 0,0-1 1 0 0,0-1-1 0 0,-1-1 0 0 0,-1-1 0 0 0,16-12-205 0 0,-34 22 24 0 0,-1 1 0 0 0,1-1 0 0 0,0 0 0 0 0,-1 0 0 0 0,0 0 0 0 0,0-1 0 0 0,0 1 0 0 0,-1-1 0 0 0,1 1-1 0 0,-1-1 1 0 0,0 0 0 0 0,0 0 0 0 0,-1 0 0 0 0,1 0 0 0 0,-1 0 0 0 0,0 0 0 0 0,-1-1 0 0 0,1 1 0 0 0,-1 0-1 0 0,0 0 1 0 0,-1-1 0 0 0,1 1 0 0 0,-1 0 0 0 0,0 0 0 0 0,0 0 0 0 0,0 0 0 0 0,-1 0 0 0 0,0 0 0 0 0,0 0-1 0 0,0 0 1 0 0,-1 0 0 0 0,1 1 0 0 0,-1-1 0 0 0,0 1 0 0 0,0 0 0 0 0,-1 0 0 0 0,1 0 0 0 0,-5-3-24 0 0,0 0-16 0 0,-1 1 1 0 0,0 0-1 0 0,0 0 1 0 0,0 0-1 0 0,-1 1 1 0 0,0 1 0 0 0,0-1-1 0 0,0 2 1 0 0,-1-1-1 0 0,1 2 1 0 0,-1-1-1 0 0,0 1 1 0 0,0 1-1 0 0,1 0 1 0 0,-1 1 0 0 0,0 0-1 0 0,0 0 1 0 0,0 1-1 0 0,0 0 1 0 0,0 1-1 0 0,1 1 1 0 0,-1 0 0 0 0,1 0-1 0 0,-1 1 1 0 0,1 0-1 0 0,-9 5 16 0 0,-8 8-12 0 0,1 1-1 0 0,1 0 0 0 0,0 2 1 0 0,2 1-1 0 0,0 1 1 0 0,1 1-1 0 0,2 1 1 0 0,0 1-1 0 0,1 1 0 0 0,2 0 1 0 0,1 1-1 0 0,1 1 1 0 0,1 1-1 0 0,-3 10 13 0 0,14-32 7 0 0,0 1 0 0 0,0-1 0 0 0,1 1-1 0 0,0 0 1 0 0,0-1 0 0 0,1 1 0 0 0,0 0 0 0 0,0 0 0 0 0,1 0-1 0 0,0 0 1 0 0,0 0 0 0 0,1 1 0 0 0,0-2 0 0 0,0 1-1 0 0,1 0 1 0 0,0 0 0 0 0,1 0 0 0 0,-1-1 0 0 0,2 1 0 0 0,-1-1-1 0 0,1 0 1 0 0,0 0 0 0 0,0 0 0 0 0,1-1 0 0 0,0 1 0 0 0,3 3-7 0 0,15 3 143 0 0,0-1 0 0 0,0 0 0 0 0,1-2 0 0 0,1-1 0 0 0,-1 0 0 0 0,1-2 0 0 0,1-1 0 0 0,-1-1 0 0 0,1-2 0 0 0,0 0 0 0 0,0-2 0 0 0,0 0 0 0 0,0-2 0 0 0,0-1 0 0 0,0-1 0 0 0,2-1-143 0 0,0 1 92 0 0,1-1 0 0 0,-1-1-1 0 0,1-1 1 0 0,-2-1 0 0 0,20-9-92 0 0,-30-2-2270 0 0,-17 18 880 0 0,0 0-1068 0 0,0 0-3308 0 0,0 0-6234 0 0</inkml:trace>
  <inkml:trace contextRef="#ctx0" brushRef="#br0" timeOffset="429.912">1020 428 10986 0 0,'0'0'2081'0'0,"0"0"-576"0"0,0 0-238 0 0,0 0 52 0 0,0 0 11 0 0,0 0-112 0 0,0 0-194 0 0,0 0-197 0 0,0 0-154 0 0,-31 16-127 0 0,-94 50-93 0 0,64-20 216 0 0,55-39-606 0 0,1 0 0 0 0,-1-1 0 0 0,1 2-1 0 0,1-1 1 0 0,0 0 0 0 0,0 1 0 0 0,0 0-1 0 0,1 0 1 0 0,0 0 0 0 0,0 0 0 0 0,1 1-1 0 0,0-1 1 0 0,1 1 0 0 0,0-1 0 0 0,0 1-1 0 0,1 0 1 0 0,0-1 0 0 0,0 1 0 0 0,1-1-1 0 0,1 7-62 0 0,0-11 32 0 0,-1 0-1 0 0,1 0 0 0 0,1 0 1 0 0,-1 0-1 0 0,0 0 1 0 0,1 0-1 0 0,0-1 0 0 0,0 1 1 0 0,0-1-1 0 0,0 0 0 0 0,1 0 1 0 0,-1 0-1 0 0,1-1 0 0 0,-1 1 1 0 0,1-1-1 0 0,0 1 1 0 0,0-1-1 0 0,0-1 0 0 0,1 1 1 0 0,-1-1-1 0 0,0 1 0 0 0,1-1 1 0 0,-1 0-1 0 0,0-1 0 0 0,3 1-31 0 0,117 4 899 0 0,-121-5-877 0 0,19-3 141 0 0,1-1-1 0 0,-1 0 1 0 0,0-2 0 0 0,0 0 0 0 0,-1-2 0 0 0,0 0 0 0 0,0-1 0 0 0,-1-1-1 0 0,7-6-162 0 0,-16 11 43 0 0,-1-1-1 0 0,-1-1 1 0 0,1 1-1 0 0,-1-1 0 0 0,0-1 1 0 0,-1 1-1 0 0,0-2 0 0 0,0 1 1 0 0,-1-1-1 0 0,0 0 1 0 0,0-1-1 0 0,-1 1 0 0 0,0-1 1 0 0,-1-1-1 0 0,0 1 1 0 0,-1-1-1 0 0,0 0 0 0 0,-1 0 1 0 0,0 0-1 0 0,0 0 0 0 0,-1 0 1 0 0,-1-1-1 0 0,0 1-42 0 0,-1 6-19 0 0,-1 1 0 0 0,0 0 0 0 0,0 0 0 0 0,0 0-1 0 0,0 0 1 0 0,-1 0 0 0 0,0 0 0 0 0,1 0 0 0 0,-1 1 0 0 0,-1-1-1 0 0,1 0 1 0 0,0 1 0 0 0,-1 0 0 0 0,0 0 0 0 0,0 0 0 0 0,0 0-1 0 0,0 0 1 0 0,0 0 0 0 0,-1 1 0 0 0,1-1 0 0 0,-1 1 0 0 0,0 0-1 0 0,1 0 1 0 0,-1 1 0 0 0,0-1 0 0 0,-3 0 19 0 0,-110-16-1666 0 0,22 43-1574 0 0,57-7-1443 0 0,23-11 1527 0 0,-8 5-8810 0 0</inkml:trace>
  <inkml:trace contextRef="#ctx0" brushRef="#br0" timeOffset="764.972">797 663 10890 0 0,'0'0'2686'0'0,"0"0"-641"0"0,0 0-372 0 0,0 0-103 0 0,0 0-151 0 0,0 0-195 0 0,0 0-192 0 0,0 0-161 0 0,0 0-160 0 0,0 0-149 0 0,0 0-94 0 0,0 0-108 0 0,0 0-51 0 0,28-10-22 0 0,85-32-48 0 0,-84 32-37 0 0,27 2 580 0 0,33 16-546 0 0,-4 14 295 0 0,36 4 818 0 0,-73-23-1295 0 0,-42-13-3375 0 0,-5 4-5316 0 0,-1 0-3280 0 0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0:15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103 384 9538 0 0,'0'0'2573'0'0,"0"0"-622"0"0,0 0-390 0 0,0 0-72 0 0,0 0-13 0 0,0 0-140 0 0,0 0-264 0 0,0 0-274 0 0,0 0-217 0 0,0 0-163 0 0,0 0-82 0 0,20-8 943 0 0,153 6 2500 0 0,87-11-2841 0 0,97-12-1453 0 0,-425 29-3167 0 0,25 6-1851 0 0,26-6-1519 0 0,4 0-4779 0 0</inkml:trace>
  <inkml:trace contextRef="#ctx0" brushRef="#br0" timeOffset="4235.098">0 586 0 0 0,'0'0'1066'0'0,"0"0"502"0"0,0 0 43 0 0,0 0-148 0 0,0 0-115 0 0,0 0-26 0 0,0 0-6 0 0,0 0-30 0 0,0 0-89 0 0,0 0-145 0 0,0 0-166 0 0,5 15 3254 0 0,82-8 645 0 0,72-14-2179 0 0,149-26-2606 0 0,-191 18 268 0 0,173-12 128 0 0,-228 21-179 0 0,-199 28-766 0 0,129-20 1079 0 0,-2-1-4396 0 0,21-7-6015 0 0,-7 5-704 0 0</inkml:trace>
  <inkml:trace contextRef="#ctx0" brushRef="#br0" timeOffset="4881.109">606 1 3065 0 0,'0'0'3146'0'0,"0"0"-1382"0"0,0 0-494 0 0,0 0 1 0 0,0 0 12 0 0,0 0-42 0 0,0 0-147 0 0,0 0-209 0 0,0 0-175 0 0,0 0-82 0 0,0 0-31 0 0,0 0 37 0 0,-19 6 75 0 0,-59 20 43 0 0,77-26-667 0 0,0 0-1 0 0,0 0 1 0 0,0 1-1 0 0,0-1 1 0 0,0 1-1 0 0,0-1 1 0 0,0 1-1 0 0,0 0 1 0 0,0-1-1 0 0,0 1 1 0 0,0 0-1 0 0,0 0 1 0 0,0-1-1 0 0,0 1 0 0 0,1 0 1 0 0,-1 0-1 0 0,0 0 1 0 0,1 0-1 0 0,-1 0 1 0 0,1 0-1 0 0,-1 0 1 0 0,1 0-1 0 0,-1 0 1 0 0,1 0-1 0 0,0 1 1 0 0,-1-1-1 0 0,1 0 1 0 0,0 0-1 0 0,0 0 1 0 0,0 0-1 0 0,0 1 0 0 0,0-1 1 0 0,0 0-1 0 0,0 0 1 0 0,1 0-1 0 0,-1 0 1 0 0,0 0-1 0 0,1 1 1 0 0,-1-1-1 0 0,0 0 1 0 0,1 0-1 0 0,-1 0 1 0 0,1 0-1 0 0,0 0 1 0 0,-1 0-1 0 0,1 0 0 0 0,0 0 1 0 0,0-1-1 0 0,-1 1 1 0 0,1 0-1 0 0,0 0 1 0 0,0-1-1 0 0,1 2-84 0 0,13 10 556 0 0,0-1-1 0 0,1 0 0 0 0,0-2 1 0 0,1 1-1 0 0,0-2 0 0 0,1 0 1 0 0,-1-1-1 0 0,13 3-555 0 0,14 6 309 0 0,63 28 40 0 0,-2 5 0 0 0,41 27-349 0 0,-133-68 9 0 0,-9-7-10 0 0,1 1-1 0 0,0 0 1 0 0,-1 0-1 0 0,0 1 1 0 0,0-1-1 0 0,0 1 1 0 0,0 0-1 0 0,0 0 1 0 0,0 0 0 0 0,-1 1-1 0 0,1-1 1 0 0,-1 1-1 0 0,0 0 1 0 0,0 0-1 0 0,0 0 1 0 0,-1 0-1 0 0,0 1 1 0 0,1-1-1 0 0,-1 1 1 0 0,-1-1-1 0 0,1 1 1 0 0,-1 0 0 0 0,1 1 1 0 0,-41 20 160 0 0,-61 65-18 0 0,-86 26-79 0 0,137-90-60 0 0,-335 157-14 0 0,428-180-3757 0 0,-21-6 1069 0 0,-9-2-2510 0 0,0-1-6855 0 0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0:22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0 317 11875 0 0,'0'0'1897'0'0,"0"0"-420"0"0,0 0-261 0 0,0 0-28 0 0,0 0-29 0 0,0 0-60 0 0,0 0-115 0 0,0 0-122 0 0,0 0-92 0 0,0 0-41 0 0,0 0-35 0 0,0 0-32 0 0,0 0-22 0 0,29-9-52 0 0,88-28-78 0 0,-21 18 630 0 0,-77 19-1055 0 0,0 0-1 0 0,0 2 1 0 0,-1 0 0 0 0,1 1-1 0 0,0 1 1 0 0,-1 1 0 0 0,14 6-85 0 0,43 8 166 0 0,-63-16-42 0 0,-12-3-96 0 0,0-1-1 0 0,0 1 1 0 0,0 0-1 0 0,0-1 1 0 0,0 1-1 0 0,0 0 1 0 0,0-1-1 0 0,0 1 1 0 0,0 0 0 0 0,0-1-1 0 0,0 1 1 0 0,0 0-1 0 0,0-1 1 0 0,0 1-1 0 0,0 0 1 0 0,1 0-1 0 0,-1-1 1 0 0,0 1-1 0 0,0 0 1 0 0,0-1-1 0 0,0 1 1 0 0,1 0 0 0 0,-1 0-1 0 0,0 0 1 0 0,0-1-1 0 0,1 1 1 0 0,-1 0-1 0 0,0 0 1 0 0,1 0-1 0 0,-1-1 1 0 0,0 1-1 0 0,0 0 1 0 0,1 0-1 0 0,-1 0 1 0 0,0 0 0 0 0,1 0-1 0 0,-1 0 1 0 0,1 0-28 0 0,-71-67 202 0 0,-64-108 146 0 0,117 126-1469 0 0,43 56-3971 0 0,-15-3 340 0 0,-4 0-7107 0 0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0:21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339 147 880 0 0,'0'0'1615'0'0,"0"0"4"0"0,0 0 51 0 0,0 0 72 0 0,0 0 17 0 0,0 0-80 0 0,0 0-172 0 0,0 0-192 0 0,0 0-118 0 0,0 0-69 0 0,0 0-43 0 0,7-5-93 0 0,17-18-133 0 0,-24 22-791 0 0,0 0 1 0 0,0 1-1 0 0,0-1 1 0 0,1 0-1 0 0,-2 0 1 0 0,1 1-1 0 0,0-1 1 0 0,0 0-1 0 0,0 1 1 0 0,0-1-1 0 0,0 0 1 0 0,0 0-1 0 0,-1 1 1 0 0,1-1-1 0 0,0 0 1 0 0,-1 1-1 0 0,1-1 1 0 0,0 0-1 0 0,-1 1 1 0 0,1-1-1 0 0,-1 1 1 0 0,1-1-1 0 0,-1 1 1 0 0,1-1-1 0 0,-1 1 1 0 0,0-1-1 0 0,1 1 1 0 0,-1-1-1 0 0,0 1 1 0 0,1 0-1 0 0,-1-1 1 0 0,0 1-1 0 0,1 0 1 0 0,-1 0-1 0 0,0-1 1 0 0,1 1-1 0 0,-1 0 1 0 0,0 0-1 0 0,0 0 1 0 0,1 0-1 0 0,-1 0 1 0 0,0 0-1 0 0,0 0 1 0 0,1 0-1 0 0,-1 0 1 0 0,0 1-1 0 0,0-1 1 0 0,1 0-1 0 0,-1 0-68 0 0,-7 0 119 0 0,0 0 1 0 0,0 0-1 0 0,0 0 0 0 0,0 1 0 0 0,0 0 0 0 0,0 1 0 0 0,0 0 0 0 0,1 0 0 0 0,-1 1 0 0 0,0 0 0 0 0,1 0 0 0 0,-5 3-119 0 0,-10 8 59 0 0,1 2 0 0 0,1 0 0 0 0,0 1 0 0 0,1 1 0 0 0,1 0 0 0 0,1 2 0 0 0,1 0 0 0 0,0 1 0 0 0,1 0 1 0 0,-8 18-60 0 0,18-29 20 0 0,0 1 1 0 0,0-1-1 0 0,1 1 1 0 0,1-1-1 0 0,0 1 1 0 0,0 0-1 0 0,1 1 1 0 0,0-1-1 0 0,1 0 1 0 0,0 0-1 0 0,1 1 1 0 0,0-1-1 0 0,2 5-20 0 0,-2-12 23 0 0,1-1 0 0 0,0 1 0 0 0,0-1 0 0 0,1 0-1 0 0,-1 1 1 0 0,1-1 0 0 0,0 0 0 0 0,-1 0 0 0 0,1 0-1 0 0,1 0 1 0 0,-1 0 0 0 0,0 0 0 0 0,1 0 0 0 0,0-1 0 0 0,-1 0-1 0 0,1 1 1 0 0,0-1 0 0 0,0 0 0 0 0,0 0 0 0 0,0 0 0 0 0,1-1-1 0 0,-1 1 1 0 0,0-1 0 0 0,1 0 0 0 0,-1 0 0 0 0,1 0-1 0 0,0 0 1 0 0,-1-1 0 0 0,1 1-23 0 0,4 0 96 0 0,0 0 0 0 0,0-1-1 0 0,0 1 1 0 0,0-1 0 0 0,0-1 0 0 0,0 0-1 0 0,0 0 1 0 0,0 0 0 0 0,0-1 0 0 0,0 0 0 0 0,-1-1-1 0 0,6-2-95 0 0,12-10 140 0 0,-1-1 0 0 0,-1-1 0 0 0,-1-1 0 0 0,0-1 0 0 0,-1-1 0 0 0,-2-1 0 0 0,0-1-1 0 0,-1 0 1 0 0,4-8-140 0 0,8-16 115 0 0,-2-2 0 0 0,-2-1-1 0 0,-2-1 1 0 0,2-13-115 0 0,-21 53 38 0 0,-5 19-132 0 0,0 10 69 0 0,1-7 21 0 0,0 0-1 0 0,2 0 1 0 0,-1-1 0 0 0,1 1 0 0 0,1-1 0 0 0,0 0 0 0 0,1 0-1 0 0,0 0 1 0 0,0 0 0 0 0,1-1 0 0 0,1 0 0 0 0,0 0 0 0 0,0-1-1 0 0,0 0 1 0 0,2 0 0 0 0,-1-1 0 0 0,1 0 0 0 0,0 0-1 0 0,0-1 1 0 0,1 0 0 0 0,0-1 0 0 0,1 0 0 0 0,-1 0 0 0 0,10 2 4 0 0,15 0-3077 0 0,-35-11 1272 0 0,0 1-6149 0 0,-3-1-3390 0 0</inkml:trace>
  <inkml:trace contextRef="#ctx0" brushRef="#br0" timeOffset="1235.76">993 15 4033 0 0,'0'0'2348'0'0,"0"0"-346"0"0,0 0-137 0 0,0 0-72 0 0,0 0-110 0 0,0 0-176 0 0,0 0-212 0 0,0 0-207 0 0,0 0-138 0 0,0 0-98 0 0,0 0-68 0 0,0 0-38 0 0,0 18 4355 0 0,48-7-3693 0 0,1-10-943 0 0,0-3 0 0 0,0-1-1 0 0,-1-3 1 0 0,1-2-465 0 0,59-11 275 0 0,-106 13-4044 0 0,-22 5-7291 0 0,13 5-75 0 0</inkml:trace>
  <inkml:trace contextRef="#ctx0" brushRef="#br0" timeOffset="1547.869">969 236 4521 0 0,'0'0'4774'0'0,"0"0"-2038"0"0,0 0-696 0 0,0 0-156 0 0,0 0-193 0 0,0 0-273 0 0,0 0-340 0 0,0 0-316 0 0,0 0-217 0 0,0 0-125 0 0,0 0-55 0 0,0 0-24 0 0,0 0-24 0 0,-3 3 0 0 0,1-1-335 0 0,2-2 48 0 0,-1 0-1 0 0,1 0 1 0 0,0 1 0 0 0,-1-1 0 0 0,1 0 0 0 0,-1 1 0 0 0,1-1 0 0 0,0 0 0 0 0,-1 1-1 0 0,1-1 1 0 0,0 0 0 0 0,0 1 0 0 0,-1-1 0 0 0,1 0 0 0 0,0 1 0 0 0,0-1 0 0 0,-1 1-1 0 0,1-1 1 0 0,0 1 0 0 0,0-1 0 0 0,0 1 0 0 0,0-1 0 0 0,0 0 0 0 0,0 1 0 0 0,0-1 0 0 0,0 1-1 0 0,0-1 1 0 0,0 1 0 0 0,0-1 0 0 0,0 1 0 0 0,0-1 0 0 0,0 1 0 0 0,0-1 0 0 0,0 1-1 0 0,1-1 1 0 0,-1 0 0 0 0,0 1 0 0 0,0-1 0 0 0,0 1 0 0 0,1-1 0 0 0,-1 0 0 0 0,0 1-1 0 0,1-1 1 0 0,-1 0 0 0 0,0 1 0 0 0,1-1 0 0 0,-1 0 0 0 0,0 1 0 0 0,1-1 0 0 0,-1 0 0 0 0,1 0-1 0 0,-1 1 1 0 0,0-1 0 0 0,1 0 0 0 0,-1 0 0 0 0,1 0 0 0 0,-1 0 0 0 0,1 0 0 0 0,-1 0-1 0 0,1 1 1 0 0,-1-1 0 0 0,1 0 0 0 0,-1 0 0 0 0,1-1 0 0 0,-1 1 0 0 0,1 0-30 0 0,14 4 399 0 0,0 0 0 0 0,1-1 0 0 0,0-1 1 0 0,-1 0-1 0 0,1-2 0 0 0,0 0 0 0 0,0 0 1 0 0,6-2-400 0 0,26 0 455 0 0,150-9 103 0 0,-197 11-707 0 0,-1 0-112 0 0,0 0-182 0 0,0 0-265 0 0,-11 0-12699 0 0,9 0 989 0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4060 4176 7906 0 0,'0'0'2225'0'0,"0"0"-627"0"0,0 0-367 0 0,0 0-21 0 0,0 0 66 0 0,0 0 4 0 0,0 0-112 0 0,0 0-183 0 0,0 0-230 0 0,0 0-141 0 0,0 0-103 0 0,-7 4-43 0 0,-23 17-17 0 0,-5 38 2180 0 0,30-44-2265 0 0,-14 24-113 0 0,-2-1 0 0 0,-2-1 0 0 0,-1 0 0 0 0,-2-2 1 0 0,-1-1-1 0 0,-2-1 0 0 0,-1-2 0 0 0,-33 27-253 0 0,-39 41 146 0 0,80-80-92 0 0,21-19-70 0 0,1 0-34 0 0,0 0 2 0 0,0 0-19 0 0,0 0-21 0 0,0 0 19 0 0,0 0-45 0 0,0 0-36 0 0,0 0-34 0 0,0 0-64 0 0,0 0-67 0 0,0-15-5812 0 0,0 4-3428 0 0,0 4-314 0 0</inkml:trace>
  <inkml:trace contextRef="#ctx0" brushRef="#br0" timeOffset="460.77">3578 4260 5265 0 0,'0'0'2505'0'0,"0"0"-144"0"0,0 0-213 0 0,0 0-93 0 0,0 0-167 0 0,0 0-257 0 0,0 0-293 0 0,0 0-329 0 0,0 0-233 0 0,0 0-158 0 0,0 0-75 0 0,0 0-30 0 0,0 0-21 0 0,-7-3 1335 0 0,42 25-745 0 0,7 13-770 0 0,-2 2 0 0 0,-1 2 0 0 0,-1 2 0 0 0,-3 1 0 0 0,-1 1 0 0 0,21 39-312 0 0,7 14 306 0 0,-61-95-270 0 0,-3 1-2742 0 0,-4-1-6715 0 0,1-1-2628 0 0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0:32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0 104 456 0 0,'0'0'2003'0'0,"0"0"-166"0"0,0 0 31 0 0,0 0 84 0 0,0 0-34 0 0,0 0-175 0 0,0 0-242 0 0,0 0-252 0 0,0 0-182 0 0,0 0-144 0 0,0 0-92 0 0,0 0-60 0 0,0 0-75 0 0,8 1 5204 0 0,6 134-4944 0 0,-13 8 1775 0 0,5-170-2702 0 0,1 1-1 0 0,1 0 0 0 0,2 1 1 0 0,0 0-1 0 0,2 0 1 0 0,0 1-1 0 0,2 1 1 0 0,1 0-1 0 0,8-9-28 0 0,-11 15-1 0 0,1 1 0 0 0,1 1 0 0 0,0 0 0 0 0,1 1-1 0 0,0 0 1 0 0,1 1 0 0 0,10-5 1 0 0,-26 17-2 0 0,1 1 1 0 0,-1-1-1 0 0,1 1 1 0 0,0 0-1 0 0,0-1 0 0 0,-1 1 1 0 0,1 0-1 0 0,0-1 0 0 0,-1 1 1 0 0,1 0-1 0 0,0 0 0 0 0,0 0 1 0 0,0-1-1 0 0,-1 1 1 0 0,1 0-1 0 0,0 0 0 0 0,0 0 1 0 0,0 0-1 0 0,-1 0 0 0 0,1 1 1 0 0,0-1-1 0 0,0 0 0 0 0,-1 0 1 0 0,1 0-1 0 0,0 1 0 0 0,0-1 1 0 0,-1 0-1 0 0,1 1 1 0 0,0-1-1 0 0,-1 1 0 0 0,1-1 1 0 0,0 1-1 0 0,-1-1 0 0 0,1 1 1 0 0,-1-1-1 0 0,1 1 0 0 0,-1-1 1 0 0,1 1-1 0 0,0 0 2 0 0,5 6 12 0 0,0 0-1 0 0,0 1 1 0 0,-1 0-1 0 0,0 0 1 0 0,0 0-1 0 0,-1 0 1 0 0,0 1-1 0 0,0 0 1 0 0,-1 0-1 0 0,0 0 1 0 0,1 7-12 0 0,-3-7-2413 0 0,0-10-7367 0 0,-1-3-2379 0 0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0:27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4 612 0 0 0,'0'0'826'0'0,"0"0"352"0"0,0 0 71 0 0,0 0-29 0 0,0 0-37 0 0,0 0-7 0 0,0 0 27 0 0,0 0 7 0 0,0-5-30 0 0,-3-14-57 0 0,3 14-83 0 0,1 4 6409 0 0,1 1-3434 0 0,16-2-2646 0 0,142 5 899 0 0,95-21-1316 0 0,-235 15-716 0 0,-27 6 380 0 0,-1-1-615 0 0,-43 10-33 0 0,0-2 1 0 0,-1-3 0 0 0,0-1 0 0 0,-2-3 31 0 0,-12 0-69 0 0,354 1-426 0 0,-305-26-7288 0 0,16 19 3106 0 0,-2-1-7819 0 0</inkml:trace>
  <inkml:trace contextRef="#ctx0" brushRef="#br0" timeOffset="2223">884 137 1168 0 0,'0'0'1875'0'0,"0"0"-226"0"0,0 0 191 0 0,0 0 322 0 0,0 0 176 0 0,0 0-145 0 0,0 0-395 0 0,0 0-436 0 0,0 0-346 0 0,0 0-218 0 0,0 0-144 0 0,0-7 976 0 0,25 66 1067 0 0,120 210 149 0 0,-92-166-2462 0 0,-40-88 1489 0 0,28-321-1075 0 0,-11 189-847 0 0,-29 112-4300 0 0,-1 1-4331 0 0,1 1-2026 0 0</inkml:trace>
  <inkml:trace contextRef="#ctx0" brushRef="#br0" timeOffset="2813.462">1337 16 13451 0 0,'0'0'1165'0'0,"0"0"-212"0"0,0 0 87 0 0,0 0 303 0 0,0 0 190 0 0,0 0-88 0 0,0 0-354 0 0,0 0-395 0 0,0 0-249 0 0,0 0-110 0 0,0 0-13 0 0,0 0 16 0 0,23 3 1186 0 0,122-21-885 0 0,-105 18-653 0 0,-48 18 24 0 0,-96 133 735 0 0,104-106-687 0 0,2-43-32 0 0,0 1-1 0 0,1 0 1 0 0,-1-1-1 0 0,0 1 0 0 0,1-1 1 0 0,0 0-1 0 0,-1 0 1 0 0,1 0-1 0 0,0 0 0 0 0,0-1 1 0 0,0 1-1 0 0,0-1 1 0 0,0 1-1 0 0,1-1 0 0 0,-1 0 1 0 0,0 0-1 0 0,0-1 1 0 0,4 1-28 0 0,14 2 134 0 0,0-1 0 0 0,0-2 1 0 0,1 0-1 0 0,-1-1 1 0 0,0-1-1 0 0,0-1 0 0 0,0 0 1 0 0,0-2-1 0 0,0-1-134 0 0,56-13 198 0 0,-73 15-1376 0 0,-5 4-2708 0 0,-1 1-3831 0 0,-2 3-4629 0 0</inkml:trace>
  <inkml:trace contextRef="#ctx0" brushRef="#br0" timeOffset="3271.338">818 616 2361 0 0,'0'0'1801'0'0,"0"0"-374"0"0,0 0 91 0 0,0 0 248 0 0,0 0 78 0 0,0 0-148 0 0,0 0-262 0 0,0 0-271 0 0,0 0-138 0 0,0 0-92 0 0,0 0-79 0 0,0 0-80 0 0,0 0-91 0 0,-14 5-86 0 0,-41 14-97 0 0,41-14-108 0 0,14-5-81 0 0,64 16 2531 0 0,25-8-1948 0 0,-1-3-1 0 0,1-5 1 0 0,0-3 0 0 0,-1-4-1 0 0,54-13-893 0 0,36-1 312 0 0,-26 3-504 0 0,-144 13-1175 0 0,-6 1-3033 0 0,-1 2-893 0 0,-1 2-6763 0 0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0:36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1 272 912 0 0,'0'0'1670'0'0,"0"0"-319"0"0,0 0 245 0 0,0 0 271 0 0,0 0 168 0 0,0 0-56 0 0,0 0-258 0 0,0 0-324 0 0,0 0-295 0 0,0 0-218 0 0,33 6-120 0 0,103 19-89 0 0,-34-19 876 0 0,-85-6-1277 0 0,0 0 0 0 0,1-1 1 0 0,-1 0-1 0 0,0-2 0 0 0,0 0 0 0 0,0 0 0 0 0,0-2 0 0 0,-1 0 0 0 0,1-1 0 0 0,-1-1 0 0 0,-1-1 0 0 0,1 0 1 0 0,11-9-275 0 0,-21 14 59 0 0,-1-1 1 0 0,0 0 0 0 0,0-1 0 0 0,-1 1 0 0 0,1-1-1 0 0,-1 0 1 0 0,0 0 0 0 0,0 0 0 0 0,0-1 0 0 0,-1 0-1 0 0,0 1 1 0 0,0-1 0 0 0,-1 0 0 0 0,1 0 0 0 0,-1 0-1 0 0,-1-1 1 0 0,1 1 0 0 0,-1-1 0 0 0,0 1 0 0 0,0 0-1 0 0,-1-1 1 0 0,0 0 0 0 0,0 1 0 0 0,-1-1 0 0 0,0-4-60 0 0,-2 5-15 0 0,0 0 0 0 0,-1 0 0 0 0,0 1 0 0 0,1-1 0 0 0,-2 1 0 0 0,1 0 0 0 0,-1 0 0 0 0,1 0 0 0 0,-1 1 0 0 0,-1 0 0 0 0,1-1 0 0 0,0 2 0 0 0,-1-1 0 0 0,0 1 0 0 0,0 0 0 0 0,0 0 0 0 0,0 1 0 0 0,-1-1 0 0 0,1 2 0 0 0,-1-1 0 0 0,1 0 0 0 0,-1 1 0 0 0,1 1 0 0 0,-1-1 0 0 0,0 1 0 0 0,0 0 0 0 0,1 0 0 0 0,-1 1 0 0 0,0 0 15 0 0,-6 1-35 0 0,-1 0 1 0 0,2 1-1 0 0,-1 1 1 0 0,0 0-1 0 0,1 0 1 0 0,-1 2-1 0 0,2-1 1 0 0,-1 1-1 0 0,0 1 1 0 0,1 0-1 0 0,0 1 1 0 0,1 0-1 0 0,0 1 0 0 0,0 0 1 0 0,1 0-1 0 0,0 1 1 0 0,0 0-1 0 0,-5 10 35 0 0,6-8 28 0 0,1 0 0 0 0,0 1 0 0 0,0 0 0 0 0,1 0 0 0 0,1 1 0 0 0,1-1 0 0 0,-1 1 0 0 0,2 0 0 0 0,0 0 0 0 0,1 1 0 0 0,0-1 0 0 0,1 1 0 0 0,1-1 0 0 0,0 1 0 0 0,2 0-28 0 0,0-4 69 0 0,2 1-1 0 0,-1-1 1 0 0,1 0-1 0 0,1-1 1 0 0,0 1-1 0 0,1-1 0 0 0,0 0 1 0 0,0 0-1 0 0,1 0 1 0 0,1-1-1 0 0,-1 0 1 0 0,1-1-1 0 0,5 4-68 0 0,-6-6 118 0 0,0 1 0 0 0,1-1 0 0 0,0 0 0 0 0,1-1-1 0 0,-1 1 1 0 0,1-2 0 0 0,0 1 0 0 0,0-1 0 0 0,1-1 0 0 0,3 1-118 0 0,156 14 1588 0 0,-166-18-1604 0 0,0 0-1 0 0,-1 0 0 0 0,1 0 1 0 0,0 0-1 0 0,0 0 0 0 0,-1-1 1 0 0,1 1-1 0 0,0-1 0 0 0,0 0 1 0 0,-1 0-1 0 0,1 0 0 0 0,-1 0 1 0 0,1 0-1 0 0,-1-1 0 0 0,1 1 1 0 0,-1-1-1 0 0,0 1 0 0 0,1-1 1 0 0,-1 0-1 0 0,0 0 0 0 0,0 0 1 0 0,-1 0-1 0 0,1 0 0 0 0,0-1 1 0 0,-1 1-1 0 0,1 0 17 0 0,4-32-7941 0 0,-6 30-3746 0 0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0:37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12011 0 0,'0'0'1021'0'0,"0"0"-370"0"0,0 0 50 0 0,0 0 280 0 0,0 0 222 0 0,0 0 11 0 0,0 0-227 0 0,0 0-292 0 0,0 0-247 0 0,0 0-136 0 0,0 0-66 0 0,0 32-9 0 0,0 142 195 0 0,2-142-141 0 0,-1-5 2850 0 0,1-46-3000 0 0,1 1 1 0 0,0-1 0 0 0,2 1 0 0 0,0 0-1 0 0,1 0 1 0 0,0 0 0 0 0,2 1 0 0 0,0 0-1 0 0,1 0 1 0 0,0 1 0 0 0,1 0 0 0 0,1 1-1 0 0,1 0 1 0 0,5-5-142 0 0,-13 15 4 0 0,0 0 0 0 0,0 0 0 0 0,1 0 0 0 0,-1 0 0 0 0,1 1 0 0 0,0-1 0 0 0,1 1 0 0 0,-1 0 0 0 0,1 1 0 0 0,-1 0 0 0 0,1 0 0 0 0,3-2-4 0 0,17 50 40 0 0,13 36-159 0 0,-9-73-2821 0 0,-13-24-8327 0 0,-14 9-458 0 0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0:37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1 155 1472 0 0,'0'0'523'0'0,"0"0"-91"0"0,0 0 278 0 0,0 0 442 0 0,0 0 340 0 0,0 0 53 0 0,0 0-121 0 0,0 0-73 0 0,0 0 14 0 0,0 0 73 0 0,0 0 25 0 0,0 0-41 0 0,0 0-13 0 0,4-1-38 0 0,60-27 2995 0 0,-56 22-4179 0 0,-1 1 0 0 0,1-1 0 0 0,-1 0 1 0 0,-1-1-1 0 0,1 0 0 0 0,-1 0 0 0 0,0 0 0 0 0,0-1 0 0 0,-1 0 0 0 0,0 0 0 0 0,1-3-187 0 0,17-28 482 0 0,-5 56-545 0 0,84 123 681 0 0,-78-66-2097 0 0,-23-71-727 0 0,0-2-2036 0 0,-1 2-7476 0 0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0:43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29 445 1152 0 0,'0'0'2337'0'0,"0"0"-518"0"0,0 0-3 0 0,0 0 159 0 0,0 0 114 0 0,0 0-92 0 0,0 0-293 0 0,0 0-307 0 0,0 0-259 0 0,0 0-178 0 0,0 0-121 0 0,-6-1-79 0 0,-1 0-1403 0 0,-9 0 3983 0 0,32 0-181 0 0,126-13-713 0 0,71-17-1337 0 0,-165 27-1000 0 0,95 6 202 0 0,-137 3-471 0 0,-29-11-776 0 0,-10-24-2512 0 0,23 17-835 0 0,1 0-4467 0 0,7 7-2775 0 0</inkml:trace>
  <inkml:trace contextRef="#ctx0" brushRef="#br0" timeOffset="854.834">314 3 6809 0 0,'0'0'1386'0'0,"0"0"-6"0"0,0 0 117 0 0,0 0 186 0 0,0 0 80 0 0,0 0-112 0 0,0 0-238 0 0,0 0-255 0 0,0 0-203 0 0,0 0-163 0 0,0 0-89 0 0,0 0-44 0 0,0 0-31 0 0,-3-1-48 0 0,2 0-521 0 0,1 1-1 0 0,-1 0 1 0 0,1 0 0 0 0,-1 0 0 0 0,1 0-1 0 0,-1-1 1 0 0,1 1 0 0 0,-1 0 0 0 0,1 0-1 0 0,-1 0 1 0 0,0 0 0 0 0,1 0 0 0 0,-1 0 0 0 0,1 1-1 0 0,-1-1 1 0 0,1 0 0 0 0,-1 0 0 0 0,1 0-1 0 0,-1 0 1 0 0,1 1 0 0 0,-1-1 0 0 0,1 0-1 0 0,-1 1 1 0 0,1-1 0 0 0,-1 0 0 0 0,1 1-1 0 0,-1-1 1 0 0,1 0 0 0 0,0 1 0 0 0,-1-1-1 0 0,1 1 1 0 0,0-1 0 0 0,-1 1 0 0 0,1-1-1 0 0,0 1 1 0 0,-1-1 0 0 0,1 1 0 0 0,0-1-1 0 0,0 1 1 0 0,0-1 0 0 0,0 1 0 0 0,0-1-1 0 0,-1 1 1 0 0,1 0 0 0 0,0-1 0 0 0,0 1-1 0 0,0-1 1 0 0,1 1 0 0 0,-1-1 0 0 0,0 1-1 0 0,0 0 1 0 0,0-1 0 0 0,0 1 0 0 0,0-1 0 0 0,1 1-1 0 0,-1-1 1 0 0,0 1-59 0 0,-1 15 110 0 0,-2 202 1915 0 0,1 143-1366 0 0,-11-300-593 0 0,12-60-51 0 0,1-1 14 0 0,0 0 10 0 0,0 0 17 0 0,-2 25 1011 0 0,2-25-1050 0 0,0 0-15 0 0,0 0 10 0 0,0 0 0 0 0,0 0-18 0 0,0 0-4 0 0,0 0 14 0 0,0 0 4 0 0,0 0 8 0 0,0 0 20 0 0,0 0-39 0 0,0 0-4 0 0,0 0 10 0 0,0 0-2 0 0,0 0 22 0 0,0 0-4 0 0,0 0-3 0 0,0 0-6 0 0,0 0-15 0 0,0 0 16 0 0,0 0 1 0 0,0 0-16 0 0,0 0-7 0 0,0 0-5 0 0,0 0 23 0 0,0 0 14 0 0,0 0-22 0 0,0 0-10 0 0,0 0-9 0 0,0 0 3 0 0,0 0-5 0 0,0 0-24 0 0,0 0-24 0 0,0 0-14 0 0,0 0-33 0 0,4-16-3652 0 0,-2 14 3250 0 0,3-6-2163 0 0,-2 2-3407 0 0,-1 2-6503 0 0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0:48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1 707 1696 0 0,'0'0'1277'0'0,"0"0"-52"0"0,0 0 281 0 0,0 0 344 0 0,0 0 175 0 0,0 0-80 0 0,0 0-284 0 0,0 0-278 0 0,0 0-172 0 0,0 0-93 0 0,0 0-32 0 0,2-8-34 0 0,12-35 884 0 0,-14 42-1096 0 0,0 1-105 0 0,0 0-107 0 0,0 0-93 0 0,0 0-87 0 0,0 0-62 0 0,0 0-77 0 0,0 0-57 0 0,0 0-39 0 0,0 0-39 0 0,29 77 1430 0 0,67 273-501 0 0,-46-195-983 0 0,-41-148 591 0 0,-9-7-667 0 0,12-33 316 0 0,46-86-257 0 0,-50 102-98 0 0,17-35 21 0 0,-1 0 0 0 0,-4-2 0 0 0,-1 0 0 0 0,-3-1 1 0 0,7-45-27 0 0,-21 47 20 0 0,28 30-5257 0 0,-16 17-1488 0 0,-7 2-5396 0 0</inkml:trace>
  <inkml:trace contextRef="#ctx0" brushRef="#br0" timeOffset="1095.244">255 357 1136 0 0,'0'0'1646'0'0,"0"0"12"0"0,0 0 103 0 0,0 0 58 0 0,0 0-152 0 0,0 0-278 0 0,0 0-260 0 0,0 0-134 0 0,0 0-31 0 0,0 0 5 0 0,0 0-4 0 0,0 0-46 0 0,5 4 6420 0 0,-32 18-6720 0 0,26-20-620 0 0,0 0 1 0 0,0 0-1 0 0,0 0 0 0 0,0 0 1 0 0,0 0-1 0 0,1 0 1 0 0,-1 1-1 0 0,1-1 0 0 0,-1 0 1 0 0,1 0-1 0 0,0 1 1 0 0,0-1-1 0 0,0 0 1 0 0,0 0-1 0 0,0 1 0 0 0,0-1 1 0 0,1 0-1 0 0,-1 0 1 0 0,1 1-1 0 0,0-1 1 0 0,0 0-1 0 0,0 0 0 0 0,0 0 1 0 0,0 0-1 0 0,0 0 1 0 0,0 0-1 0 0,0 0 0 0 0,1-1 1 0 0,-1 1-1 0 0,1 0 1 0 0,-1-1 23 0 0,0 0 0 0 0,0 0 0 0 0,0 0 0 0 0,0 0 0 0 0,0-1 0 0 0,1 1 0 0 0,-1 0-1 0 0,0-1 1 0 0,0 1 0 0 0,1 0 0 0 0,-1-1 0 0 0,0 0 0 0 0,1 1 0 0 0,-1-1 0 0 0,1 0-1 0 0,-1 0 1 0 0,0 1 0 0 0,1-1 0 0 0,-1 0 0 0 0,1-1 0 0 0,-1 1 0 0 0,0 0 0 0 0,1 0 0 0 0,-1-1-1 0 0,1 1 1 0 0,-1 0 0 0 0,0-1 0 0 0,0 1 0 0 0,1-1 0 0 0,-1 0 0 0 0,0 1 0 0 0,0-1-1 0 0,1 0 1 0 0,-1 0 0 0 0,0 0 0 0 0,0 0 0 0 0,0 0 0 0 0,0 0 0 0 0,0 0 0 0 0,-1 0-1 0 0,1 0 1 0 0,0 0 0 0 0,0-1 0 0 0,-1 1 0 0 0,1 0 0 0 0,-1-1 0 0 0,1 1 0 0 0,-1 0 0 0 0,1-1-23 0 0,20-70 688 0 0,-23 71-699 0 0,0 0 0 0 0,0 0 0 0 0,-1 0-1 0 0,1 0 1 0 0,0 0 0 0 0,-1 0 0 0 0,1 0 0 0 0,-1 1 0 0 0,1 0 0 0 0,-1-1-1 0 0,1 1 1 0 0,-1 0 0 0 0,0 0 0 0 0,1 0 0 0 0,-1 0 0 0 0,1 1-1 0 0,-1-1 1 0 0,1 1 0 0 0,-1-1 0 0 0,1 1 0 0 0,0 0 0 0 0,-2 1 11 0 0,1 0 0 0 0,0 0 0 0 0,1 0 0 0 0,-1 0 0 0 0,1 0 0 0 0,0 1 0 0 0,-1-1 0 0 0,1 1 0 0 0,0 0 0 0 0,0-1 0 0 0,1 1 0 0 0,-1 0 0 0 0,1 0 0 0 0,-1 0 0 0 0,1 0 0 0 0,0 1 0 0 0,0-1 0 0 0,0 0 0 0 0,1 0 0 0 0,-1 1 0 0 0,1-1 0 0 0,0 0 1 0 0,0 1-1 0 0,0-1 0 0 0,0 1 0 0 0,0-1 0 0 0,1 0 0 0 0,0 0 0 0 0,-1 1 0 0 0,1-1 0 0 0,0 0 0 0 0,1 0 0 0 0,-1 0 0 0 0,0 0 0 0 0,2 2 0 0 0,-2-4 19 0 0,-1 0-1 0 0,1 0 1 0 0,-1 0-1 0 0,1 0 1 0 0,-1-1-1 0 0,1 1 1 0 0,0 0-1 0 0,-1 0 1 0 0,1-1-1 0 0,0 1 1 0 0,-1 0-1 0 0,1-1 1 0 0,0 1-1 0 0,0-1 1 0 0,0 1-1 0 0,0-1 1 0 0,-1 0-1 0 0,1 1 1 0 0,0-1-1 0 0,0 0 1 0 0,0 1-1 0 0,0-1 1 0 0,0 0-1 0 0,0 0 1 0 0,0 0-1 0 0,0 0 1 0 0,0 0-1 0 0,0 0 1 0 0,0 0 0 0 0,0 0-1 0 0,0 0 1 0 0,0-1-1 0 0,0 1 1 0 0,0 0-1 0 0,0-1 1 0 0,0 1-1 0 0,-1 0 1 0 0,1-1-1 0 0,0 1 1 0 0,0-1-1 0 0,0 1 1 0 0,0-1-1 0 0,-1 0 1 0 0,1 1-1 0 0,0-1 1 0 0,-1 0-1 0 0,1 0 1 0 0,-1 1-1 0 0,1-1 1 0 0,0 0-1 0 0,-1 0 1 0 0,0 0-1 0 0,1 0 1 0 0,-1 0-1 0 0,1 1 1 0 0,-1-1-1 0 0,0 0 1 0 0,0 0 0 0 0,0 0-1 0 0,0 0 1 0 0,1 0-1 0 0,-1 0 1 0 0,0 0-1 0 0,-1 0 1 0 0,1-1-19 0 0,8-16-82 0 0,8-65 219 0 0,-34 84-477 0 0,-34 56 137 0 0,59-42 234 0 0,-7-15-4 0 0,-1-11 1054 0 0,0 3-5807 0 0,0 6-883 0 0,0 1-6561 0 0</inkml:trace>
  <inkml:trace contextRef="#ctx0" brushRef="#br0" timeOffset="2236.391">733 766 0 0 0,'0'0'2742'0'0,"0"0"-632"0"0,0 0-81 0 0,0 0 37 0 0,0 0-105 0 0,0 0-302 0 0,0 0-387 0 0,0 0-353 0 0,0 0-262 0 0,0 0-145 0 0,0 0-117 0 0,0 0-77 0 0,0 0 48 0 0,3 2 113 0 0,3 3-106 0 0,1-1 1 0 0,0 0-1 0 0,0-1 0 0 0,0 1 0 0 0,1-1 1 0 0,-1-1-1 0 0,1 1 0 0 0,0-1 0 0 0,-1-1 1 0 0,1 0-1 0 0,0 0 0 0 0,0 0 0 0 0,0-1 1 0 0,0 0-1 0 0,0 0 0 0 0,0-1 0 0 0,2-1-373 0 0,14 2 455 0 0,-13 1-366 0 0,0-1 0 0 0,-1-1 0 0 0,1 1 0 0 0,0-2 0 0 0,-1 0-1 0 0,1 0 1 0 0,-1 0 0 0 0,1-2 0 0 0,-1 1 0 0 0,0-1 0 0 0,0-1 0 0 0,-1 1-1 0 0,1-2 1 0 0,-1 1 0 0 0,0-1 0 0 0,-1-1 0 0 0,1 0 0 0 0,-1 0 0 0 0,-1 0 0 0 0,1-1-1 0 0,-1 0 1 0 0,-1-1 0 0 0,1 0 0 0 0,-2 0 0 0 0,1 0 0 0 0,-1 0 0 0 0,0-1-1 0 0,-1 0 1 0 0,0 0 0 0 0,-1 0 0 0 0,0-1 0 0 0,-1 1 0 0 0,0-1-89 0 0,-1 5-2 0 0,-2-1 1 0 0,1 1 0 0 0,-1 0-1 0 0,0 0 1 0 0,0 0-1 0 0,0 0 1 0 0,-1 0-1 0 0,0 0 1 0 0,0 0 0 0 0,-1 0-1 0 0,1 1 1 0 0,-1-1-1 0 0,-1 1 1 0 0,1 0-1 0 0,-1 0 1 0 0,0 0 0 0 0,0 0-1 0 0,0 1 1 0 0,0 0-1 0 0,-1 0 1 0 0,0 0-1 0 0,0 0 1 0 0,0 0 0 0 0,0 1-1 0 0,-1 0 1 0 0,1 0-1 0 0,-1 1 1 0 0,0 0-1 0 0,-5-2 2 0 0,-1 2-18 0 0,0 0 0 0 0,0 1-1 0 0,0 0 1 0 0,-1 1 0 0 0,1 0-1 0 0,0 1 1 0 0,0 0 0 0 0,0 1-1 0 0,0 1 1 0 0,0 0 0 0 0,0 0-1 0 0,1 1 1 0 0,-1 1 0 0 0,1 0-1 0 0,0 0 1 0 0,1 1 0 0 0,-1 0-1 0 0,1 1 1 0 0,0 1 0 0 0,1-1-1 0 0,0 1 1 0 0,0 1 0 0 0,0 0-1 0 0,1 0 1 0 0,1 1 0 0 0,0-1-1 0 0,0 2 1 0 0,1-1 0 0 0,0 1-1 0 0,0 0 1 0 0,1 0 0 0 0,-1 6 18 0 0,0-1 79 0 0,0 1 0 0 0,1 0 1 0 0,0 1-1 0 0,2-1 0 0 0,0 1 1 0 0,1-1-1 0 0,0 1 0 0 0,2 0 1 0 0,0 0-1 0 0,1 0 1 0 0,1-1-1 0 0,1 1 0 0 0,0 0 1 0 0,1-1-1 0 0,1 0 0 0 0,0 0 1 0 0,2 0-1 0 0,0-1 0 0 0,1 0 1 0 0,0 0-1 0 0,1-1 0 0 0,1 0 1 0 0,0-1-1 0 0,10 11-79 0 0,-7-16 101 0 0,0 0 1 0 0,1-1-1 0 0,0 0 1 0 0,0-1-1 0 0,1 0 0 0 0,-1-2 1 0 0,1 0-1 0 0,0 0 0 0 0,1-1 1 0 0,-1-1-1 0 0,1-1 0 0 0,0 0 1 0 0,0-1-1 0 0,-1-1 0 0 0,1 0 1 0 0,0-1-1 0 0,0-1 0 0 0,-1 0 1 0 0,3-2-102 0 0,96-25 336 0 0,-114 29-344 0 0,0 0 0 0 0,1 0-1 0 0,-1-1 1 0 0,0 1 0 0 0,1 0 0 0 0,-1-1 0 0 0,0 1-1 0 0,1 0 1 0 0,-1-1 0 0 0,0 1 0 0 0,0 0 0 0 0,0-1 0 0 0,1 1-1 0 0,-1-1 1 0 0,0 1 0 0 0,0 0 0 0 0,0-1 0 0 0,0 1-1 0 0,0-1 1 0 0,0 1 0 0 0,0-1 0 0 0,0 1 0 0 0,0-1 0 0 0,0 1-1 0 0,0 0 1 0 0,0-1 0 0 0,0 1 0 0 0,0-1 0 0 0,0 1 0 0 0,0-1-1 0 0,0 1 1 0 0,0 0 0 0 0,-1-1 0 0 0,1 1 0 0 0,0-1-1 0 0,0 1 1 0 0,-1 0 0 0 0,1-1 0 0 0,0 1 0 0 0,0 0 0 0 0,-1-1-1 0 0,1 1 1 0 0,0 0 0 0 0,-1-1 0 0 0,1 1 0 0 0,-1 0-1 0 0,1 0 1 0 0,0 0 0 0 0,-1-1 0 0 0,1 1 0 0 0,-1 0 0 0 0,1 0-1 0 0,0 0 1 0 0,-1 0 0 0 0,1 0 0 0 0,-1 0 0 0 0,1 0-1 0 0,-1 0 1 0 0,1 0 0 0 0,-1 0 0 0 0,1 0 0 0 0,-1 0 8 0 0,-10-6-2896 0 0,1 4-3814 0 0,6 2-5579 0 0</inkml:trace>
  <inkml:trace contextRef="#ctx0" brushRef="#br0" timeOffset="3607.609">1562 1068 1968 0 0,'0'0'2004'0'0,"0"0"-45"0"0,0 0 132 0 0,0 0-32 0 0,0 0-155 0 0,0 0-250 0 0,0 0-320 0 0,0 0-248 0 0,0 0-180 0 0,0 0-111 0 0,0 0-96 0 0,0 0-23 0 0,0 0-3 0 0,0-4-41 0 0,0-11-10 0 0,0 12-69 0 0,-21 3 1550 0 0,11 2-2002 0 0,1 0 0 0 0,0 1 0 0 0,0 0 0 0 0,0 1-1 0 0,1 0 1 0 0,-1 1 0 0 0,1-1 0 0 0,0 1 0 0 0,0 1-1 0 0,0 0 1 0 0,1 0 0 0 0,-3 3-101 0 0,6-5 15 0 0,-1 1-1 0 0,1-1 1 0 0,0 1-1 0 0,0 0 1 0 0,0 0 0 0 0,0 0-1 0 0,1 0 1 0 0,0 0 0 0 0,0 1-1 0 0,1 0 1 0 0,0 0-1 0 0,0-1 1 0 0,0 1 0 0 0,0 0-1 0 0,1 1 1 0 0,0-1-1 0 0,0 0 1 0 0,1 0 0 0 0,0 0-1 0 0,0 1 1 0 0,0-1 0 0 0,1 0-1 0 0,0 0 1 0 0,1 3-15 0 0,1-4 20 0 0,0 0 1 0 0,1 0-1 0 0,-1 0 1 0 0,1 0-1 0 0,0-1 1 0 0,1 0 0 0 0,-1 1-1 0 0,1-2 1 0 0,0 1-1 0 0,0 0 1 0 0,0-1-1 0 0,0 0 1 0 0,1 0-1 0 0,-1-1 1 0 0,1 1 0 0 0,-1-1-1 0 0,1 0 1 0 0,0-1-1 0 0,0 1 1 0 0,0-1-1 0 0,0-1 1 0 0,0 1-1 0 0,0-1 1 0 0,1 0-1 0 0,-1 0 1 0 0,0 0 0 0 0,4-2-21 0 0,10 0 146 0 0,1-2 1 0 0,0 0-1 0 0,-1-1 1 0 0,1-1-1 0 0,-1-1 1 0 0,-1 0 0 0 0,0-2-1 0 0,0 0 1 0 0,0-2-1 0 0,-1 0 1 0 0,-1 0 0 0 0,0-2-1 0 0,2-3-146 0 0,-10 11 43 0 0,-1-2 0 0 0,-1 1 0 0 0,1-1 0 0 0,-1 0 0 0 0,0-1 0 0 0,-1 1-1 0 0,0-1 1 0 0,0-1 0 0 0,0 1 0 0 0,-1-1 0 0 0,-1 0 0 0 0,0 0 0 0 0,0-1 0 0 0,0 1-1 0 0,-1-1 1 0 0,-1 0 0 0 0,0 1 0 0 0,0-1 0 0 0,-1 0 0 0 0,0-3-43 0 0,0 8-11 0 0,-1 0 1 0 0,0 1-1 0 0,0-1 0 0 0,-1 0 1 0 0,0 0-1 0 0,1 0 0 0 0,-2 1 1 0 0,1-1-1 0 0,0 0 1 0 0,-1 1-1 0 0,0 0 0 0 0,0-1 1 0 0,0 1-1 0 0,-1 0 0 0 0,1 0 1 0 0,-1 0-1 0 0,0 0 1 0 0,0 0-1 0 0,0 1 0 0 0,-1 0 1 0 0,0-1-1 0 0,1 1 1 0 0,-1 0-1 0 0,0 1 0 0 0,0-1 1 0 0,0 1-1 0 0,-1 0 0 0 0,0-1 11 0 0,-5 0-270 0 0,0 0-1 0 0,0 0 0 0 0,-1 1 0 0 0,1 0 0 0 0,-1 1 0 0 0,1 1 0 0 0,-1-1 0 0 0,1 1 1 0 0,-1 1-1 0 0,1 0 0 0 0,-1 1 0 0 0,1 0 0 0 0,0 0 0 0 0,0 1 0 0 0,-9 4 271 0 0,-50 26-10352 0 0,54-22-1588 0 0</inkml:trace>
  <inkml:trace contextRef="#ctx0" brushRef="#br0" timeOffset="3964.405">1403 1200 12275 0 0,'0'0'2456'0'0,"0"0"-882"0"0,0 0-411 0 0,0 0-51 0 0,0 0-21 0 0,0 0-131 0 0,0 0-241 0 0,0 0-220 0 0,0 0-129 0 0,0 0-58 0 0,0 0-19 0 0,0 0-35 0 0,0 0-54 0 0,21-14-41 0 0,62-43-28 0 0,-45 33 146 0 0,-6 63 467 0 0,-25-34-653 0 0,0-1 0 0 0,0 0-1 0 0,1 0 1 0 0,0-1-1 0 0,0 1 1 0 0,0-2 0 0 0,0 0-1 0 0,0 0 1 0 0,0 0 0 0 0,1-1-1 0 0,-1 0 1 0 0,0 0 0 0 0,1-1-1 0 0,-1 0 1 0 0,1-1 0 0 0,-1 0-1 0 0,2-1-94 0 0,22 2 412 0 0,17-11-28 0 0,-48-6-3354 0 0,-1 11-2943 0 0,0 3-6013 0 0</inkml:trace>
  <inkml:trace contextRef="#ctx0" brushRef="#br0" timeOffset="4781.955">801 250 7306 0 0,'0'0'1238'0'0,"0"0"0"0"0,0 0 313 0 0,0 0 311 0 0,0 0 33 0 0,0 0-311 0 0,0 0-472 0 0,0 0-337 0 0,0 0-132 0 0,0 0-16 0 0,0 0 22 0 0,0 0 52 0 0,0 0 16 0 0,14 0 2217 0 0,5-26-1294 0 0,66-102-482 0 0,-78 118-1107 0 0,71-75 263 0 0,-58 106-199 0 0,41 53 238 0 0,18 62-13 0 0,-75-115-801 0 0,-3-10-7378 0 0,0-10-4366 0 0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1:09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730 207 16099 0 0,'0'0'921'0'0,"0"0"-585"0"0,0 0-224 0 0,0 0-112 0 0,0 0-264 0 0,0 0-769 0 0,0 0-1015 0 0,0 0-1313 0 0,0 0-7401 0 0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5:24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0 742 0 0 0,'0'0'364'0'0,"0"0"291"0"0,0 0 50 0 0,0 0 149 0 0,0 0 263 0 0,0 0 237 0 0,0 0 193 0 0,0 0 123 0 0,0 0-43 0 0,0 0-58 0 0,0 0-107 0 0,16 26-120 0 0,52 78-71 0 0,-67-102-1195 0 0,1 0 0 0 0,-1 1 0 0 0,1-1 0 0 0,0 0 0 0 0,0 0 0 0 0,0 0 0 0 0,0 0 0 0 0,0 0 0 0 0,0-1 0 0 0,0 1 0 0 0,1 0 0 0 0,-1-1 0 0 0,1 0 0 0 0,-1 0 0 0 0,1 0 0 0 0,0 0 0 0 0,-1 0 0 0 0,1 0 0 0 0,0-1 0 0 0,-1 1 0 0 0,1-1 0 0 0,0 0 0 0 0,0 1 0 0 0,0-1 0 0 0,-1-1 0 0 0,3 1-76 0 0,7 0 420 0 0,9 0 94 0 0,0-1-1 0 0,0-1 1 0 0,0 0 0 0 0,0-2-1 0 0,-1 0 1 0 0,1-1 0 0 0,-1-2-1 0 0,7-3-513 0 0,24-12 484 0 0,-1-2-1 0 0,-1-3 0 0 0,-2-1 1 0 0,19-17-484 0 0,3-8 208 0 0,-1-2 0 0 0,-3-4 0 0 0,-3-2 1 0 0,-3-3-1 0 0,-2-3 0 0 0,-3-2 0 0 0,-3-2 0 0 0,-4-2 1 0 0,12-30-209 0 0,-30 55 389 0 0,-70 393-313 0 0,31-200-46 0 0,-22 135-11 0 0,28-267-20 0 0,-1-1 0 0 0,0 1 0 0 0,-1-2-1 0 0,0 1 1 0 0,-1-1 0 0 0,0 1 0 0 0,-1-2-1 0 0,-1 1 1 0 0,1-1 0 0 0,-1-1 0 0 0,-1 0-1 0 0,0 0 1 0 0,0 0 0 0 0,-1-2 0 0 0,0 1 0 0 0,0-1-1 0 0,-1-1 1 0 0,0 0 0 0 0,0-1 0 0 0,0 0-1 0 0,-1 0 1 0 0,1-2 0 0 0,-1 1 0 0 0,0-2-1 0 0,0 0 1 0 0,-1 0 0 0 0,-8-1 1 0 0,-132-1-380 0 0,54-37 61 0 0,97 35 204 0 0,1 1 0 0 0,0-1-1 0 0,0 1 1 0 0,0-1-1 0 0,0 0 1 0 0,0 0 0 0 0,0 0-1 0 0,0 0 1 0 0,1 0 0 0 0,-1-1-1 0 0,1 1 1 0 0,-1 0 0 0 0,1-1-1 0 0,0 1 1 0 0,0-1 0 0 0,0 1-1 0 0,0-1 1 0 0,1 0 0 0 0,-1 1-1 0 0,1-1 1 0 0,-1 0 0 0 0,1 0-1 0 0,0 1 1 0 0,0-1 0 0 0,0 0-1 0 0,1 1 1 0 0,-1-1 0 0 0,0 0-1 0 0,1 1 1 0 0,0-1 0 0 0,0 0-1 0 0,0 1 1 0 0,0-1 0 0 0,0 1-1 0 0,0-1 1 0 0,1 1 0 0 0,0-1 115 0 0,60-54-8331 0 0,-51 49 5048 0 0,12-8-6468 0 0</inkml:trace>
  <inkml:trace contextRef="#ctx0" brushRef="#br0" timeOffset="299.703">1797 496 15355 0 0,'0'0'891'0'0,"0"0"-352"0"0,0 0-226 0 0,0 0 73 0 0,-34 25 126 0 0,-105 84 45 0 0,124-99-419 0 0,1 0 0 0 0,1 1 0 0 0,0 1-1 0 0,0 0 1 0 0,1 1 0 0 0,0 0 0 0 0,2 1-1 0 0,-5 5-137 0 0,15-18 1 0 0,-3 1 23 0 0,1 1 0 0 0,-1 0 0 0 0,1 0-1 0 0,0 0 1 0 0,-1 0 0 0 0,1 1 0 0 0,0-1 0 0 0,1 0 0 0 0,-1 1-1 0 0,1-1 1 0 0,-1 1 0 0 0,1 0 0 0 0,0 0 0 0 0,1-1 0 0 0,-1 1-1 0 0,1 0 1 0 0,-1 0 0 0 0,1 0 0 0 0,0 0 0 0 0,0-1-1 0 0,1 1 1 0 0,-1 0 0 0 0,1 0 0 0 0,0 0 0 0 0,0-1 0 0 0,0 1-1 0 0,1 0 1 0 0,-1-1 0 0 0,1 1 0 0 0,0-1 0 0 0,0 0-1 0 0,0 1 1 0 0,0-1 0 0 0,1 0 0 0 0,-1 0 0 0 0,1-1 0 0 0,0 1-1 0 0,-1 0 1 0 0,1-1 0 0 0,1 0 0 0 0,-1 1 0 0 0,0-1-1 0 0,2 0-23 0 0,11 2 197 0 0,-1 0 0 0 0,1-2-1 0 0,0 0 1 0 0,0-1-1 0 0,0 0 1 0 0,0-2-1 0 0,-1 0 1 0 0,1 0 0 0 0,0-1-1 0 0,0-1 1 0 0,-1-1-1 0 0,1 0 1 0 0,-1-1-1 0 0,0-1 1 0 0,-1 0 0 0 0,0-1-1 0 0,1-1 1 0 0,-2 0-1 0 0,1-1 1 0 0,10-9-197 0 0,-13 13 92 0 0,-1-1-1 0 0,1-1 1 0 0,-1 0-1 0 0,0 0 1 0 0,-1-1-1 0 0,1 0 1 0 0,-1-1 0 0 0,-1 0-1 0 0,0 0 1 0 0,0-1-1 0 0,-1 0 1 0 0,0 0-1 0 0,-1 0 1 0 0,0-1 0 0 0,-1 0-1 0 0,0-1 1 0 0,0 1-1 0 0,-1-1 1 0 0,-1 0-1 0 0,0 0 1 0 0,-1 0 0 0 0,0 0-1 0 0,-1 0 1 0 0,0-3-92 0 0,-2 11-36 0 0,0 1 0 0 0,1 0 1 0 0,-2-1-1 0 0,1 1 0 0 0,0 0 1 0 0,-1 0-1 0 0,1 0 0 0 0,-1 0 1 0 0,0 0-1 0 0,0 0 0 0 0,0 0 1 0 0,0 0-1 0 0,-1 1 0 0 0,1-1 1 0 0,-1 1-1 0 0,0 0 0 0 0,1 0 1 0 0,-1 0-1 0 0,0 0 0 0 0,0 0 1 0 0,0 1-1 0 0,-1-1 0 0 0,1 1 1 0 0,0 0-1 0 0,0 0 0 0 0,-1 0 1 0 0,1 0-1 0 0,-1 1 0 0 0,1-1 36 0 0,-66 5-7742 0 0,48 4-4138 0 0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5:01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400 461 0 0 0,'0'0'385'0'0,"0"0"853"0"0,0 0 428 0 0,0 0 221 0 0,0 0 111 0 0,0 0 43 0 0,0 0-103 0 0,0 0-226 0 0,0 0-250 0 0,2-4-244 0 0,4-10-173 0 0,-5 10-122 0 0,-1 4-84 0 0,0 0-110 0 0,0 0-114 0 0,0 0-119 0 0,0 12 949 0 0,-42 219 244 0 0,-25 59-1133 0 0,11-72-550 0 0,50-182-785 0 0,6-35 542 0 0,0-1-38 0 0,0 0-36 0 0,0 0-9 0 0,0 0-51 0 0,0-8-813 0 0,20-225-7720 0 0,23 1 7027 0 0,-30 168 2396 0 0,31-145 5165 0 0,-34 182-2850 0 0,-9 27-2356 0 0,-1 0-140 0 0,0 0-122 0 0,2 11-8 0 0,82 339 3009 0 0,-73-313-3142 0 0,-6-17-55 0 0,1-1 1 0 0,0 1-1 0 0,1-1 0 0 0,1-1 0 0 0,1 1 0 0 0,1-1 1 0 0,0-1-1 0 0,2 0 0 0 0,3 4-20 0 0,-14-19 28 0 0,0-1-1 0 0,1 1 1 0 0,-1-1-1 0 0,1 1 1 0 0,0-1-1 0 0,-1 0 1 0 0,1 1-1 0 0,0-1 1 0 0,0 0-1 0 0,-1 0 1 0 0,1 0-1 0 0,0 0 1 0 0,0-1-1 0 0,0 1 1 0 0,0 0 0 0 0,1-1-1 0 0,-1 0 1 0 0,0 1-1 0 0,0-1 1 0 0,0 0-1 0 0,0 0 1 0 0,0 0-1 0 0,0 0 1 0 0,1 0-1 0 0,-1-1 1 0 0,0 1-1 0 0,0-1 1 0 0,0 1-1 0 0,0-1 1 0 0,0 0-1 0 0,0 0 1 0 0,0 0 0 0 0,0 0-1 0 0,-1 0 1 0 0,1 0-1 0 0,0-1 1 0 0,0 1-1 0 0,-1 0 1 0 0,1-1-1 0 0,-1 1 1 0 0,0-1-1 0 0,1 0 1 0 0,-1 1-1 0 0,0-1 1 0 0,1-1-28 0 0,15-24 182 0 0,0-1-1 0 0,-1-1 1 0 0,-2 0 0 0 0,-1-1 0 0 0,-2-1 0 0 0,-1 0-1 0 0,-1 0 1 0 0,0-5-182 0 0,1 0 89 0 0,5-25-169 0 0,-3-1 0 0 0,-2 0 1 0 0,-3-1-1 0 0,-3 0 0 0 0,-3-12 80 0 0,-1 75-617 0 0,0 9-2247 0 0,-2 6-171 0 0,1-2-3625 0 0,-1 1-4960 0 0</inkml:trace>
  <inkml:trace contextRef="#ctx0" brushRef="#br0" timeOffset="349.379">1009 811 15563 0 0,'0'0'1281'0'0,"0"0"-284"0"0,0 0-157 0 0,0 0 41 0 0,0 0 45 0 0,0 0-96 0 0,0 0-179 0 0,0 0-202 0 0,0 0-158 0 0,0 0-110 0 0,0 0-91 0 0,0 0-29 0 0,0 0-20 0 0,-15 20-18 0 0,-45 64-16 0 0,44-37 6 0 0,18-40-14 0 0,0-1 26 0 0,1-1-1 0 0,-1 0 1 0 0,1 0 0 0 0,0 0 0 0 0,1 0 0 0 0,-1 0 0 0 0,1 0 0 0 0,0-1 0 0 0,0 0 0 0 0,1 0 0 0 0,-1 0 0 0 0,1 0-1 0 0,0-1 1 0 0,0 0 0 0 0,0 0 0 0 0,0 0 0 0 0,1-1 0 0 0,-1 1 0 0 0,1-1 0 0 0,-1-1 0 0 0,1 1 0 0 0,0-1-1 0 0,0 0 1 0 0,0 0 0 0 0,0 0 0 0 0,0-1 0 0 0,-1 0 0 0 0,1 0 0 0 0,0-1 0 0 0,0 0 0 0 0,2 0-25 0 0,-1-2 73 0 0,-1 0-1 0 0,0 0 1 0 0,0-1 0 0 0,0 0 0 0 0,0 0 0 0 0,-1 0-1 0 0,0 0 1 0 0,0-1 0 0 0,0 0 0 0 0,0 0 0 0 0,-1-1-1 0 0,0 1 1 0 0,0-1 0 0 0,0 0 0 0 0,-1 0 0 0 0,1 0-1 0 0,-1-2-72 0 0,1-1 34 0 0,0 1 0 0 0,-1 0 0 0 0,-1-1 0 0 0,1 0 0 0 0,-1 0-1 0 0,-1 0 1 0 0,0 0 0 0 0,0 0 0 0 0,0 0 0 0 0,-1 0 0 0 0,-1 0-1 0 0,0 0 1 0 0,0 0 0 0 0,0 0 0 0 0,-1 1 0 0 0,-1-1-1 0 0,1 0 1 0 0,-1 1 0 0 0,-3-5-34 0 0,3 10-92 0 0,0 1-1 0 0,0-1 0 0 0,-1 1 1 0 0,1 0-1 0 0,0 0 0 0 0,-1 0 1 0 0,0 0-1 0 0,1 1 0 0 0,-1-1 1 0 0,0 1-1 0 0,0 0 0 0 0,0 0 1 0 0,1 0-1 0 0,-1 1 0 0 0,0 0 1 0 0,0-1-1 0 0,0 1 0 0 0,-4 1 93 0 0,-43 5-8069 0 0,36-3-3385 0 0</inkml:trace>
  <inkml:trace contextRef="#ctx0" brushRef="#br0" timeOffset="670.064">1359 1043 13171 0 0,'0'0'764'0'0,"0"0"-248"0"0,0 0 236 0 0,0 0 461 0 0,0 0 303 0 0,0 0 46 0 0,0 0-198 0 0,0 0-275 0 0,0 0-206 0 0,0 0-153 0 0,0 0-166 0 0,0 0-144 0 0,0 0-89 0 0,1-9-59 0 0,51-177 1151 0 0,-37 157-1320 0 0,1 1 1 0 0,2 1-1 0 0,0 1 1 0 0,2 0-1 0 0,5-3-103 0 0,-24 28-47 0 0,-1 1 0 0 0,0 0 0 0 0,0-1 0 0 0,0 1 0 0 0,0-1 0 0 0,0 1 1 0 0,0 0-1 0 0,0-1 0 0 0,0 1 0 0 0,1 0 0 0 0,-1-1 0 0 0,0 1 0 0 0,0 0 0 0 0,1-1 0 0 0,-1 1 0 0 0,0 0 0 0 0,0 0 0 0 0,1-1 0 0 0,-1 1 0 0 0,0 0 0 0 0,1 0 0 0 0,-1 0 1 0 0,0-1-1 0 0,1 1 0 0 0,-1 0 0 0 0,0 0 0 0 0,1 0 0 0 0,-1 0 0 0 0,0 0 0 0 0,1 0 0 0 0,-1-1 0 0 0,0 1 0 0 0,1 0 0 0 0,-1 0 0 0 0,1 0 0 0 0,-1 0 0 0 0,0 0 0 0 0,1 1 1 0 0,-1-1-1 0 0,0 0 0 0 0,1 0 0 0 0,-1 0 0 0 0,1 0 0 0 0,-1 0 0 0 0,0 0 0 0 0,1 1 0 0 0,-1-1 0 0 0,0 0 0 0 0,1 0 0 0 0,-1 0 0 0 0,0 1 0 0 0,0-1 0 0 0,1 0 0 0 0,-1 1 1 0 0,0-1-1 0 0,0 0 0 0 0,1 0 0 0 0,-1 1 0 0 0,0-1 0 0 0,0 0 0 0 0,0 1 0 0 0,0-1 0 0 0,0 1 0 0 0,1-1 0 0 0,-1 1 47 0 0,3 16-10272 0 0,-3-16 9000 0 0,0 7-11220 0 0</inkml:trace>
  <inkml:trace contextRef="#ctx0" brushRef="#br0" timeOffset="1185.678">1630 1072 15123 0 0,'0'0'1262'0'0,"0"0"-421"0"0,0 0-52 0 0,0 0 132 0 0,0 0 103 0 0,0 0-29 0 0,0 0-179 0 0,0 0-213 0 0,0 0-115 0 0,0 0-76 0 0,0 0-22 0 0,0 0-1 0 0,0 0-35 0 0,11-33-45 0 0,37-105-49 0 0,-13 55 296 0 0,-2 29-153 0 0,-32 53-409 0 0,-1 1-1 0 0,1-1 1 0 0,-1 1 0 0 0,1 0 0 0 0,0-1-1 0 0,-1 1 1 0 0,1 0 0 0 0,0 0 0 0 0,-1-1 0 0 0,1 1-1 0 0,0 0 1 0 0,0 0 0 0 0,-1 0 0 0 0,1 0-1 0 0,0 0 1 0 0,0 0 0 0 0,-1 0 0 0 0,1 0-1 0 0,0 0 1 0 0,-1 0 0 0 0,1 0 0 0 0,0 1 0 0 0,0-1-1 0 0,-1 0 1 0 0,1 0 0 0 0,0 1 0 0 0,-1-1-1 0 0,1 0 1 0 0,-1 1 0 0 0,1-1 0 0 0,0 1-1 0 0,-1-1 1 0 0,1 1 0 0 0,-1-1 0 0 0,1 1 0 0 0,-1-1-1 0 0,0 1 1 0 0,1 0 0 0 0,-1-1 0 0 0,1 1-1 0 0,-1 0 1 0 0,0-1 0 0 0,0 1 0 0 0,1 0-1 0 0,-1-1 1 0 0,0 1 0 0 0,0 0 0 0 0,0-1-1 0 0,0 1 1 0 0,0 0 0 0 0,0 0 0 0 0,0 0 6 0 0,3 135 61 0 0,-3-135-59 0 0,0 0-1 0 0,0 0 1 0 0,0 0-1 0 0,0 1 1 0 0,0-1 0 0 0,1 0-1 0 0,-1 0 1 0 0,1 0-1 0 0,-1 0 1 0 0,1 0-1 0 0,-1 0 1 0 0,1 0 0 0 0,-1 0-1 0 0,1 0 1 0 0,0-1-1 0 0,0 1 1 0 0,-1 0-1 0 0,1 0 1 0 0,0-1 0 0 0,0 1-1 0 0,0 0 1 0 0,0-1-1 0 0,0 1 1 0 0,0-1-1 0 0,0 1 1 0 0,0-1-1 0 0,0 1 1 0 0,0-1 0 0 0,0 0-1 0 0,0 1 1 0 0,0-1-1 0 0,0 0 1 0 0,0 0-1 0 0,0 0 1 0 0,0 0 0 0 0,1 0-1 0 0,-1 0 1 0 0,0 0-1 0 0,0 0 1 0 0,0-1-1 0 0,0 1 1 0 0,0 0 0 0 0,0 0-1 0 0,0-1 1 0 0,0 1-1 0 0,0-1 1 0 0,0 1-1 0 0,0-1 1 0 0,0 0 0 0 0,0 1-2 0 0,49-31 185 0 0,89-93 183 0 0,-139 123-369 0 0,1 1-1 0 0,-1-1 0 0 0,1 1 1 0 0,-1-1-1 0 0,0 0 0 0 0,1 1 1 0 0,0-1-1 0 0,-1 1 0 0 0,1-1 1 0 0,-1 1-1 0 0,1 0 1 0 0,0-1-1 0 0,-1 1 0 0 0,1-1 1 0 0,0 1-1 0 0,-1 0 0 0 0,1 0 1 0 0,0-1-1 0 0,-1 1 0 0 0,1 0 1 0 0,0 0-1 0 0,0 0 0 0 0,-1 0 1 0 0,1 0-1 0 0,0 0 0 0 0,0 0 1 0 0,-1 0-1 0 0,1 0 0 0 0,0 0 1 0 0,0 0-1 0 0,-1 1 1 0 0,1-1-1 0 0,0 0 0 0 0,-1 1 1 0 0,1-1-1 0 0,0 0 0 0 0,-1 1 1 0 0,1-1-1 0 0,-1 0 0 0 0,1 1 1 0 0,0-1-1 0 0,-1 1 0 0 0,1-1 1 0 0,-1 1-1 0 0,1 0 0 0 0,-1-1 1 0 0,0 1-1 0 0,1-1 1 0 0,-1 1-1 0 0,1 0 0 0 0,-1-1 1 0 0,0 1-1 0 0,0 0 0 0 0,1 0 1 0 0,-1-1-1 0 0,0 1 0 0 0,0 0 1 0 0,0 0-1 0 0,0-1 0 0 0,0 1 1 0 0,0 0-1 0 0,0-1 0 0 0,0 1 1 0 0,0 0-1 0 0,0 0 0 0 0,-1-1 1 0 0,1 1-1 0 0,0 0 2 0 0,1 19-80 0 0,-2-16 17 0 0,0 1 0 0 0,0-1 0 0 0,0 0 0 0 0,1 1-1 0 0,0-1 1 0 0,0 0 0 0 0,0 1 0 0 0,0-1 0 0 0,1 0 0 0 0,0 1 0 0 0,0-1 0 0 0,0 0 0 0 0,0 0 0 0 0,1 0-1 0 0,-1 0 1 0 0,1 0 0 0 0,0 0 0 0 0,0 0 0 0 0,1-1 0 0 0,-1 1 0 0 0,1-1 0 0 0,0 1 0 0 0,-1-1-1 0 0,2 0 1 0 0,-1 0 0 0 0,0 0 0 0 0,0-1 0 0 0,1 1 0 0 0,0-1 0 0 0,-1 0 0 0 0,1 1 0 0 0,0-2 0 0 0,0 1-1 0 0,2 0 64 0 0,6-2-1031 0 0,20 0-3950 0 0,-13-4-3154 0 0,-8 1-1684 0 0</inkml:trace>
  <inkml:trace contextRef="#ctx0" brushRef="#br0" timeOffset="1871.389">2401 837 5329 0 0,'0'0'4528'0'0,"0"0"-2354"0"0,0 0-742 0 0,0 0 7 0 0,0 0-2 0 0,0 0-134 0 0,0 0-236 0 0,0 0-268 0 0,0 0-233 0 0,0 0-170 0 0,0 0-131 0 0,0 0-90 0 0,-24 22-82 0 0,-74 67-49 0 0,67-50-44 0 0,31-38-47 0 0,6-2 103 0 0,-1 1-1 0 0,0-1 0 0 0,0 1 0 0 0,0-1 1 0 0,0-1-1 0 0,0 1 0 0 0,0-1 0 0 0,0 0 1 0 0,0 0-1 0 0,0-1 0 0 0,-1 1 0 0 0,1-1 1 0 0,-1 0-1 0 0,0 0 0 0 0,1-1-55 0 0,9-6 78 0 0,84-49 716 0 0,-97 59-793 0 0,0 1-1 0 0,1-1 1 0 0,-1 1 0 0 0,0 0 0 0 0,0-1 0 0 0,0 1-1 0 0,0 0 1 0 0,1 0 0 0 0,-1 0 0 0 0,0-1 0 0 0,-1 1-1 0 0,1 0 1 0 0,0 0 0 0 0,0 1 0 0 0,0-1 0 0 0,0 0-1 0 0,-1 0 1 0 0,1 0 0 0 0,-1 0 0 0 0,1 1-1 0 0,-1-1 1 0 0,1 0 0 0 0,-1 1 0 0 0,0-1 0 0 0,0 0-1 0 0,1 1 1 0 0,-1-1 0 0 0,0 0 0 0 0,0 1 0 0 0,0-1-1 0 0,0 0 1 0 0,-1 1 0 0 0,1-1 0 0 0,0 0 0 0 0,-1 1-1 0 0,1-1 1 0 0,-1 1-1 0 0,2 10-8 0 0,0-7-9 0 0,0 0 1 0 0,0 0-1 0 0,0 0 0 0 0,0 0 0 0 0,1 0 1 0 0,0 0-1 0 0,0-1 0 0 0,0 1 0 0 0,1-1 0 0 0,-1 1 1 0 0,1-1-1 0 0,0 0 0 0 0,0 0 0 0 0,1 0 1 0 0,-1 0-1 0 0,1-1 0 0 0,0 1 0 0 0,0-1 1 0 0,0 0-1 0 0,0 0 0 0 0,1-1 0 0 0,-1 1 0 0 0,1-1 1 0 0,-1 0-1 0 0,1 0 0 0 0,0 0 0 0 0,0-1 1 0 0,0 0-1 0 0,0 0 0 0 0,0 0 0 0 0,0 0 1 0 0,0-1-1 0 0,1 0 17 0 0,4-2 28 0 0,1 0-1 0 0,-1-1 1 0 0,0-1 0 0 0,-1 1 0 0 0,1-2 0 0 0,-1 1-1 0 0,0-1 1 0 0,0-1 0 0 0,0 1 0 0 0,-1-2 0 0 0,1 1-1 0 0,-2-1 1 0 0,5-4-28 0 0,8-13 162 0 0,-1 0 0 0 0,-2-2-1 0 0,0 0 1 0 0,-2-1 0 0 0,0 0 0 0 0,-2-1 0 0 0,-1-1-1 0 0,-2 0 1 0 0,-1 0 0 0 0,4-22-162 0 0,1 2-12 0 0,-2-1 0 0 0,-3 0 0 0 0,-2 0 0 0 0,-2-1 0 0 0,-2 0 0 0 0,-3-36 12 0 0,0 85-6 0 0,0 0 0 0 0,0 0 0 0 0,0 0 0 0 0,0 0 1 0 0,0 0-1 0 0,0 0 0 0 0,-1 0 0 0 0,1 0 0 0 0,-1 0 0 0 0,1 1 1 0 0,-1-1-1 0 0,0 0 0 0 0,0 0 0 0 0,0 1 0 0 0,0-1 0 0 0,0 0 1 0 0,0 1-1 0 0,0-1 0 0 0,0 1 0 0 0,-1-1 0 0 0,1 1 0 0 0,-1 0 1 0 0,1 0-1 0 0,-1-1 0 0 0,1 1 0 0 0,-1 0 0 0 0,1 0 0 0 0,-1 0 1 0 0,0 1-1 0 0,0-1 0 0 0,0 0 0 0 0,1 1 0 0 0,-1-1 0 0 0,0 1 1 0 0,0 0-1 0 0,0-1 0 0 0,0 1 0 0 0,0 0 0 0 0,0 0 0 0 0,0 0 1 0 0,0 1-1 0 0,0-1 0 0 0,0 0 0 0 0,1 1 0 0 0,-1-1 0 0 0,0 1 1 0 0,0-1-1 0 0,0 1 0 0 0,1 0 0 0 0,-1 0 0 0 0,0 0 0 0 0,1 0 1 0 0,-1 0-1 0 0,1 0 0 0 0,-1 1 0 0 0,1-1 6 0 0,-12 12 6 0 0,1 0 0 0 0,0 1 0 0 0,1 1 0 0 0,1 0 0 0 0,0 0 0 0 0,1 1-1 0 0,1 0 1 0 0,0 1 0 0 0,1-1 0 0 0,1 1 0 0 0,1 1 0 0 0,0-1 0 0 0,1 1 0 0 0,1 0 0 0 0,1 0 0 0 0,0 0-1 0 0,2 0 1 0 0,0 0 0 0 0,0 1 0 0 0,2-1 0 0 0,4 16-6 0 0,1-9 172 0 0,1 0-1 0 0,2-1 0 0 0,0 0 1 0 0,2-1-1 0 0,0 0 1 0 0,2-1-1 0 0,1 0 0 0 0,0-1 1 0 0,1-1-1 0 0,1-1 1 0 0,2 0-1 0 0,-1-1 0 0 0,2-1 1 0 0,0-1-1 0 0,11 6-171 0 0,-23-16 23 0 0,1 0 0 0 0,-2 1 0 0 0,1 0 0 0 0,-1 0 0 0 0,0 1 0 0 0,0 0-1 0 0,-1 0 1 0 0,0 1 0 0 0,0-1 0 0 0,-1 1 0 0 0,0 1 0 0 0,-1-1 0 0 0,1 3-23 0 0,-1 4 89 0 0,-1-6-701 0 0,-2-29-3086 0 0,-1 12-1541 0 0,0-1-6610 0 0</inkml:trace>
  <inkml:trace contextRef="#ctx0" brushRef="#br0" timeOffset="2919.901">3773 693 0 0 0,'0'0'613'0'0,"0"0"885"0"0,0 0 217 0 0,0 0-9 0 0,0 0-67 0 0,0 0-80 0 0,0 0-47 0 0,0 0-10 0 0,0 0-19 0 0,0 0-43 0 0,11-3-69 0 0,34-9-149 0 0,-33 9-150 0 0,-12 3-147 0 0,-38-4 3162 0 0,-38 5-3419 0 0,-77 57 177 0 0,152-58-841 0 0,1 1-1 0 0,-1-1 0 0 0,0 0 0 0 0,1 1 1 0 0,-1-1-1 0 0,1 0 0 0 0,-1 1 0 0 0,1-1 1 0 0,-1 1-1 0 0,1-1 0 0 0,-1 1 0 0 0,1 0 1 0 0,-1-1-1 0 0,1 1 0 0 0,-1-1 0 0 0,1 1 1 0 0,0 0-1 0 0,-1-1 0 0 0,1 1 1 0 0,0 0-1 0 0,0-1 0 0 0,0 1 0 0 0,0 0 1 0 0,-1 0-1 0 0,1-1 0 0 0,0 1 0 0 0,0 0 1 0 0,0-1-1 0 0,0 1 0 0 0,0 0 0 0 0,1 0 1 0 0,-1-1-1 0 0,0 1 0 0 0,0 0 0 0 0,0-1 1 0 0,1 1-1 0 0,-1 0 0 0 0,0-1 0 0 0,1 1 1 0 0,-1 0-1 0 0,0-1 0 0 0,1 1 0 0 0,-1-1 1 0 0,1 1-1 0 0,-1-1 0 0 0,1 1 1 0 0,-1-1-1 0 0,1 1 0 0 0,0-1 0 0 0,-1 1 1 0 0,1-1-1 0 0,-1 0 0 0 0,1 1 0 0 0,0-1 1 0 0,-1 0-1 0 0,1 0 0 0 0,0 1 0 0 0,0-1-3 0 0,42 20 106 0 0,77 24 89 0 0,-119-43-191 0 0,1 0 0 0 0,-1 1 0 0 0,1-1 0 0 0,-1 1 1 0 0,1-1-1 0 0,-1 1 0 0 0,0 0 0 0 0,0-1 0 0 0,0 1 0 0 0,0 0 0 0 0,0 0 1 0 0,0 0-1 0 0,-1 0 0 0 0,1 0 0 0 0,-1 0 0 0 0,1 0 0 0 0,-1 0 1 0 0,1 0-1 0 0,-1 0 0 0 0,0 0 0 0 0,0 0 0 0 0,0 0 0 0 0,-1 0 0 0 0,1 0 1 0 0,0 0-1 0 0,-1 0 0 0 0,1 0 0 0 0,-1 0 0 0 0,0 0 0 0 0,1 0 1 0 0,-1 0-1 0 0,0 0 0 0 0,0-1 0 0 0,0 1 0 0 0,-1 0 0 0 0,0 1-4 0 0,-59 54 210 0 0,48-47-191 0 0,-34 24 66 0 0,36-28-69 0 0,0 1 0 0 0,1 0 0 0 0,0 1 0 0 0,0 0 0 0 0,1 1 0 0 0,0 0 0 0 0,0 0 0 0 0,1 1 0 0 0,0 0 0 0 0,-2 5-16 0 0,9-13 3 0 0,1-1 0 0 0,-1 1 0 0 0,0 0 0 0 0,1 0 0 0 0,-1-1 0 0 0,1 1 0 0 0,0 0 0 0 0,0 0 0 0 0,-1 0 0 0 0,1 0 0 0 0,0 0 0 0 0,1 0 1 0 0,-1 0-1 0 0,0-1 0 0 0,0 1 0 0 0,1 0 0 0 0,-1 0 0 0 0,1 0 0 0 0,0 0 0 0 0,-1-1 0 0 0,1 1 0 0 0,0 0 0 0 0,0-1 0 0 0,0 1 0 0 0,0-1 0 0 0,1 1 1 0 0,-1-1-1 0 0,0 1 0 0 0,1-1 0 0 0,-1 0 0 0 0,0 0 0 0 0,1 0 0 0 0,0 0 0 0 0,-1 0 0 0 0,1 0 0 0 0,0 0 0 0 0,-1 0 0 0 0,1 0 0 0 0,0-1 1 0 0,0 1-1 0 0,-1-1 0 0 0,1 1 0 0 0,1-1-3 0 0,85 15 372 0 0,54-29-99 0 0,-140 13-274 0 0,3 0-71 0 0,-1 0 1 0 0,1 0 0 0 0,-1 0-1 0 0,1 0 1 0 0,-1-1 0 0 0,0 0 0 0 0,0 0-1 0 0,0 0 1 0 0,0-1 0 0 0,0 1-1 0 0,0-1 1 0 0,0 0 0 0 0,-1 0-1 0 0,1 0 1 0 0,-1-1 0 0 0,0 1-1 0 0,0-1 1 0 0,0 1 0 0 0,-1-1-1 0 0,1 0 1 0 0,-1 0 71 0 0,16-56-5099 0 0,-11 33-3297 0 0,-4 15-2949 0 0</inkml:trace>
  <inkml:trace contextRef="#ctx0" brushRef="#br0" timeOffset="6448.246">3773 284 0 0 0,'0'0'472'0'0,"0"0"-24"0"0,0 0 46 0 0,0 0 104 0 0,0 0 76 0 0,0 0 41 0 0,5-5 46 0 0,16-17 62 0 0,-16 16 91 0 0,-5 6 82 0 0,0 0 0 0 0,0 0-53 0 0,0 0-99 0 0,0 0-17 0 0,-17-3 5026 0 0,12 11-784 0 0,-4 112-3412 0 0,-13 108-684 0 0,-28-25-489 0 0,39-67-117 0 0,14 104 24 0 0,-21-170-235 0 0,0 66-59 0 0,-5-33 238 0 0,12-62-286 0 0,8-35-458 0 0,3-5-3885 0 0,0-1-3776 0 0,0 0-3717 0 0</inkml:trace>
  <inkml:trace contextRef="#ctx0" brushRef="#br0" timeOffset="9313.667">4698 152 792 0 0,'0'0'1440'0'0,"0"0"-195"0"0,0 0 104 0 0,0 0 274 0 0,0 0 256 0 0,0 0 83 0 0,0 0-137 0 0,0 0-300 0 0,0 0-287 0 0,0 0-178 0 0,0 0-80 0 0,2-4 5711 0 0,13 123-5591 0 0,-11 72 362 0 0,-22 180-1462 0 0,-7-22-183 0 0,25-348 113 0 0,0-1-4 0 0,0 0-7 0 0,0 0-17 0 0,0 0-28 0 0,0 0-61 0 0,0 0-93 0 0,3-18-5976 0 0,-2 11 914 0 0,1 3-5659 0 0</inkml:trace>
  <inkml:trace contextRef="#ctx0" brushRef="#br0" timeOffset="9572.571">4334 774 12403 0 0,'0'0'1599'0'0,"0"0"-286"0"0,0 0-148 0 0,0 0 7 0 0,0 0-87 0 0,0 0-202 0 0,0 0-249 0 0,0 0-140 0 0,0 0-15 0 0,0 0 45 0 0,0 0 75 0 0,0 0-12 0 0,0 0-35 0 0,31-1-65 0 0,98-4-75 0 0,147 22 508 0 0,-44-11-4643 0 0,-201-13 879 0 0,-9 2-2784 0 0,-5 4-5653 0 0</inkml:trace>
  <inkml:trace contextRef="#ctx0" brushRef="#br0" timeOffset="10033.588">5393 689 9594 0 0,'0'0'2018'0'0,"0"0"-477"0"0,0 0-91 0 0,0 0 134 0 0,0 0 37 0 0,0 0-150 0 0,0 0-256 0 0,0 0-259 0 0,0 0-184 0 0,0 0-169 0 0,0 0-126 0 0,0 0-93 0 0,-21 4-76 0 0,-64 12-27 0 0,76-14-181 0 0,0 0 1 0 0,1 0 0 0 0,-1 1 0 0 0,0 0 0 0 0,1 1-1 0 0,0-1 1 0 0,0 2 0 0 0,0-1 0 0 0,0 1-1 0 0,1 0 1 0 0,0 1 0 0 0,-3 2-101 0 0,-1 1 96 0 0,-6 4-50 0 0,0 1-1 0 0,1 0 1 0 0,1 1 0 0 0,0 1-1 0 0,1 0 1 0 0,1 1 0 0 0,0 0-1 0 0,2 1 1 0 0,0 1 0 0 0,1-1-1 0 0,0 2 1 0 0,2 0 0 0 0,-2 6-46 0 0,9-23 3 0 0,-1-1 1 0 0,1 0-1 0 0,0 0 1 0 0,1 1 0 0 0,-1-1-1 0 0,0 0 1 0 0,1 1 0 0 0,-1-1-1 0 0,1 1 1 0 0,0-1-1 0 0,0 1 1 0 0,0-1 0 0 0,0 1-1 0 0,0-1 1 0 0,0 1-1 0 0,1-1 1 0 0,-1 0 0 0 0,1 1-1 0 0,0-1 1 0 0,0 0 0 0 0,-1 1-1 0 0,2-1 1 0 0,-1 0-1 0 0,0 0 1 0 0,0 0 0 0 0,1 0-1 0 0,-1 0 1 0 0,1 0 0 0 0,-1 0-1 0 0,1 0 1 0 0,0 0-1 0 0,0-1 1 0 0,0 1 0 0 0,0-1-1 0 0,0 0 1 0 0,0 1-1 0 0,0-1 1 0 0,1 0 0 0 0,-1 0-1 0 0,0 0 1 0 0,1-1 0 0 0,-1 1-4 0 0,8-2 63 0 0,-1 0 0 0 0,1 0 0 0 0,-1-1 0 0 0,0 0 0 0 0,0-1 0 0 0,0 0 0 0 0,0 0 0 0 0,-1-1 0 0 0,1 0 0 0 0,-1-1 0 0 0,0 0 0 0 0,0 0 0 0 0,-1-1 0 0 0,1 0 0 0 0,5-6-63 0 0,159-171 873 0 0,-83 80-690 0 0,-80 90-136 0 0,-9 13-55 0 0,0 0-1 0 0,1 0 1 0 0,-1 1-1 0 0,0-1 1 0 0,0 0 0 0 0,0 0-1 0 0,0 0 1 0 0,1 1-1 0 0,-1-1 1 0 0,0 0-1 0 0,0 0 1 0 0,1 0-1 0 0,-1 0 1 0 0,0 0 0 0 0,0 1-1 0 0,1-1 1 0 0,-1 0-1 0 0,0 0 1 0 0,0 0-1 0 0,1 0 1 0 0,-1 0 0 0 0,0 0-1 0 0,0 0 1 0 0,1 0-1 0 0,-1 0 1 0 0,0 0-1 0 0,1 0 1 0 0,-1 0-1 0 0,0 0 1 0 0,0 0 0 0 0,1 0-1 0 0,-1 0 1 0 0,0-1-1 0 0,0 1 1 0 0,1 0-1 0 0,-1 0 1 0 0,0 0 0 0 0,0 0-1 0 0,1 0 1 0 0,-1-1 8 0 0,-2 155-1671 0 0,24-111-1288 0 0,-6-30-1519 0 0,-2-2-3106 0 0,-7-7-3529 0 0</inkml:trace>
  <inkml:trace contextRef="#ctx0" brushRef="#br0" timeOffset="10437.744">5593 1028 7874 0 0,'0'0'2816'0'0,"0"0"-450"0"0,0 0-264 0 0,0 0-152 0 0,0 0-190 0 0,0 0-241 0 0,0 0-279 0 0,0 0-241 0 0,0 0-176 0 0,0 0-167 0 0,0 0-158 0 0,0 0-120 0 0,0 0-88 0 0,7-10-42 0 0,52-73 493 0 0,71-92 362 0 0,-92 145-1264 0 0,-29 64-43 0 0,15 71 153 0 0,-22-101 60 0 0,-1-1 1 0 0,1 0-1 0 0,0-1 1 0 0,0 1-1 0 0,0 0 1 0 0,1 0-1 0 0,-1-1 1 0 0,1 1-1 0 0,-1-1 1 0 0,1 0-1 0 0,0 0 1 0 0,0 0-1 0 0,0 0 1 0 0,0-1-1 0 0,0 1 0 0 0,0-1 1 0 0,0 1-1 0 0,1-1 1 0 0,-1 0-1 0 0,1 0 1 0 0,-1-1-1 0 0,0 1 1 0 0,1-1-1 0 0,-1 0 1 0 0,1 0-1 0 0,-1 0 1 0 0,1 0-1 0 0,-1 0 1 0 0,1-1-1 0 0,-1 0-9 0 0,6-2 58 0 0,-1-1-1 0 0,1 0 1 0 0,-1-1 0 0 0,0 0-1 0 0,-1 0 1 0 0,1-1-1 0 0,-1 0 1 0 0,0 0-1 0 0,0 0 1 0 0,-1-1 0 0 0,0 0-1 0 0,0-1 1 0 0,-1 1-1 0 0,0-1 1 0 0,0 0 0 0 0,1-3-58 0 0,4-9-175 0 0,14-22-231 0 0,-4 23-4755 0 0,-15 16-1860 0 0,-2-1-5400 0 0</inkml:trace>
  <inkml:trace contextRef="#ctx0" brushRef="#br0" timeOffset="12767.838">6458 818 0 0 0,'0'0'1390'0'0,"0"0"477"0"0,0 0 134 0 0,0 0-69 0 0,0 0-132 0 0,0 0-192 0 0,0 0-166 0 0,0 0-115 0 0,0 0-72 0 0,0 0-42 0 0,0 0-46 0 0,8-6-62 0 0,21-19-92 0 0,-22 7 2957 0 0,-31 12-2676 0 0,-68 21-493 0 0,70-7-733 0 0,0 2 0 0 0,0 1 0 0 0,1 0 0 0 0,1 2 0 0 0,0 0 0 0 0,-14 13-68 0 0,30-24-2 0 0,1 1-1 0 0,0 0 1 0 0,0 0-1 0 0,0 0 0 0 0,1 1 1 0 0,-1-1-1 0 0,1 1 1 0 0,-1-1-1 0 0,1 1 0 0 0,0 0 1 0 0,1 0-1 0 0,-1 0 1 0 0,1 0-1 0 0,0 0 0 0 0,0 0 1 0 0,0 0-1 0 0,0 0 1 0 0,1 1-1 0 0,-1-1 0 0 0,1 0 1 0 0,0 0-1 0 0,0 1 0 0 0,1 1 3 0 0,2-4 25 0 0,0 0 0 0 0,0 0 0 0 0,1 0 0 0 0,-1-1 0 0 0,1 1 0 0 0,-1-1-1 0 0,1 1 1 0 0,-1-1 0 0 0,1-1 0 0 0,-1 1 0 0 0,1 0 0 0 0,0-1-1 0 0,0 0 1 0 0,-1 0 0 0 0,1 0 0 0 0,0 0 0 0 0,-1 0 0 0 0,1-1 0 0 0,0 0-1 0 0,0 0-24 0 0,-2 1 21 0 0,12-4 79 0 0,1-1 0 0 0,-1 0 0 0 0,0-1 0 0 0,0 0 0 0 0,-1-1 0 0 0,0-1 0 0 0,0 0 0 0 0,-1-1 0 0 0,0 0 1 0 0,10-11-101 0 0,-20 19 10 0 0,22-18 133 0 0,-1 0 1 0 0,-1-2-1 0 0,-1-1 1 0 0,-1 0-1 0 0,14-21-143 0 0,-21 35 29 0 0,-13 34-118 0 0,-1-15 128 0 0,-37 195 28 0 0,23-100-91 0 0,9-52-18 0 0,-2-1 0 0 0,-2 0 1 0 0,-2-1-1 0 0,-3 0 1 0 0,-4 4 41 0 0,10-29-9 0 0,0-1 0 0 0,-2 0 0 0 0,-1-1 0 0 0,-1 0 0 0 0,-1-1 1 0 0,-1 0-1 0 0,-1-2 0 0 0,-1 1 0 0 0,-1-2 0 0 0,-1 0 1 0 0,-1-2-1 0 0,-1 0 0 0 0,-6 4 9 0 0,22-20 4 0 0,2 0 1 0 0,0-1 0 0 0,0 0 0 0 0,0 1 0 0 0,-1-1 1 0 0,1 0-1 0 0,0-1 0 0 0,-1 1 0 0 0,1-1 1 0 0,-1 0-1 0 0,0 1 0 0 0,1-1 0 0 0,-1-1 0 0 0,0 1 1 0 0,0-1-1 0 0,1 1 0 0 0,-1-1 0 0 0,0 0 1 0 0,0 0-1 0 0,0-1 0 0 0,1 1 0 0 0,-4-2-5 0 0,-8-49 84 0 0,18 30-74 0 0,1 0 0 0 0,0 1 0 0 0,2 0 1 0 0,1 0-1 0 0,0 0 0 0 0,2 1 0 0 0,0 0 0 0 0,1 1 0 0 0,1 0 0 0 0,0 0 0 0 0,1 1 0 0 0,11-11-10 0 0,-8 8 2 0 0,128-149 11 0 0,-33 65-245 0 0,-107 102-1261 0 0,3 1-12170 0 0,-5 1 1856 0 0</inkml:trace>
  <inkml:trace contextRef="#ctx0" brushRef="#br0" timeOffset="13171.508">6630 1058 3129 0 0,'0'0'1759'0'0,"0"0"-146"0"0,0 0 301 0 0,0 0 177 0 0,0 0 30 0 0,0 0-128 0 0,0 0-209 0 0,0 0-203 0 0,0 0-210 0 0,0 0-231 0 0,31-7-201 0 0,97-20-133 0 0,-51-6 407 0 0,-69 28-1092 0 0,1 0-1 0 0,-1-1 1 0 0,0 0-1 0 0,-1-1 1 0 0,1 1-1 0 0,-1-2 0 0 0,-1 1 1 0 0,1-1-1 0 0,-1 0 1 0 0,-1 0-1 0 0,1 0 1 0 0,-1-1-1 0 0,-1 0 1 0 0,0 0-1 0 0,0 0 1 0 0,-1-1-1 0 0,0 1 0 0 0,0-1 1 0 0,-1 0-1 0 0,0 0 1 0 0,-1 0-1 0 0,0 0-120 0 0,-3 7-4 0 0,1 0 1 0 0,-1 1-1 0 0,0-1 0 0 0,0 1 0 0 0,0 0 0 0 0,0 0 1 0 0,0 0-1 0 0,-1 0 0 0 0,1 0 0 0 0,-1 0 0 0 0,1 1 1 0 0,-1-1-1 0 0,0 1 0 0 0,1-1 0 0 0,-1 1 0 0 0,0 0 1 0 0,0 0-1 0 0,0 1 0 0 0,0-1 0 0 0,0 0 0 0 0,0 1 1 0 0,0 0-1 0 0,0 0 0 0 0,0 0 0 0 0,0 0 0 0 0,0 0 1 0 0,0 0-1 0 0,0 1 0 0 0,0 0 0 0 0,0-1 0 0 0,0 1 1 0 0,0 0-1 0 0,1 1 0 0 0,-1-1 0 0 0,0 0 0 0 0,1 1 1 0 0,-1-1-1 0 0,1 1 0 0 0,-1 0 0 0 0,1 0 4 0 0,-14 7-38 0 0,1 1 0 0 0,0 0-1 0 0,1 0 1 0 0,1 2 0 0 0,-1 0-1 0 0,2 0 1 0 0,0 2 0 0 0,0-1 0 0 0,1 1-1 0 0,1 1 1 0 0,0 0 0 0 0,1 0-1 0 0,1 1 1 0 0,-1 2 38 0 0,8-15-1 0 0,0-1 0 0 0,0 1 0 0 0,0 0 0 0 0,0 0 0 0 0,0-1 0 0 0,0 1 0 0 0,1 0 0 0 0,-1 0 0 0 0,1 0-1 0 0,0 0 1 0 0,0-1 0 0 0,0 1 0 0 0,0 0 0 0 0,0 0 0 0 0,1 0 0 0 0,-1 0 0 0 0,1 0 0 0 0,0-1 0 0 0,0 1 0 0 0,0 0 0 0 0,0-1 0 0 0,0 1 0 0 0,1-1 0 0 0,-1 1 0 0 0,1-1 0 0 0,0 1-1 0 0,0-1 1 0 0,-1 0 0 0 0,1 0 0 0 0,1 0 0 0 0,-1 0 0 0 0,0 0 0 0 0,0-1 0 0 0,1 1 0 0 0,-1 0 0 0 0,1-1 0 0 0,-1 0 0 0 0,1 0 0 0 0,2 1 1 0 0,8 2 2 0 0,0-1-1 0 0,0 0 1 0 0,1-1 0 0 0,-1 0 0 0 0,1-1-1 0 0,-1-1 1 0 0,1 0 0 0 0,0-1 0 0 0,-1 0 0 0 0,1-1-1 0 0,-1-1 1 0 0,0 0 0 0 0,0-1 0 0 0,0 0-1 0 0,12-6-1 0 0,75-40-490 0 0,-46 0-3287 0 0,-46 38-1162 0 0,-1 4-6479 0 0</inkml:trace>
  <inkml:trace contextRef="#ctx0" brushRef="#br0" timeOffset="14202.506">7187 903 320 0 0,'0'0'2063'0'0,"0"0"-979"0"0,0 0-543 0 0,0 0-123 0 0,0 0-56 0 0,0 0-108 0 0,0 0-98 0 0,0 0-96 0 0,0 0-48 0 0,0 0-18 0 0,0 0-5 0 0,0 0 19 0 0,0 0 29 0 0,-3 5 55 0 0,-9 15 69 0 0,9-16 37 0 0,1 22 2595 0 0,-22-1 4949 0 0,9-13-6849 0 0,13-9-794 0 0,-5 2 223 0 0,0 1 0 0 0,1 0-1 0 0,0 0 1 0 0,0 0 0 0 0,1 1 0 0 0,0 0-1 0 0,0 0 1 0 0,1 0 0 0 0,-1 1-1 0 0,1-1 1 0 0,1 1 0 0 0,0 0-1 0 0,0 0 1 0 0,0 1 0 0 0,1-1-1 0 0,-1 8-321 0 0,3-15 130 0 0,0-1 25 0 0,0 0 37 0 0,0 0 42 0 0,0 0 50 0 0,0 0 31 0 0,7-19 893 0 0,239-301 54 0 0,-196 257-1094 0 0,-57 73-140 0 0,0 0 0 0 0,1 0-1 0 0,0 0 1 0 0,1 1 0 0 0,0-1 0 0 0,1 1-1 0 0,0 1 1 0 0,1-1 0 0 0,0 0 0 0 0,0 1 0 0 0,2 0-1 0 0,-1 2-27 0 0,8 125 6 0 0,21-95-54 0 0,-24-43 86 0 0,0-1 0 0 0,0 0 1 0 0,0-1-1 0 0,-1 1 0 0 0,1 0 1 0 0,0-1-1 0 0,0 1 1 0 0,0-1-1 0 0,-1 0 0 0 0,1 0 1 0 0,0 0-1 0 0,-1-1 0 0 0,1 1 1 0 0,-1 0-1 0 0,1-1 0 0 0,-1 0 1 0 0,0 1-1 0 0,0-1 0 0 0,0 0 1 0 0,0 0-1 0 0,0 0 0 0 0,0-1 1 0 0,0 1-1 0 0,-1 0 1 0 0,1-1-1 0 0,-1 1 0 0 0,1-1 1 0 0,-1 1-1 0 0,1-3-38 0 0,83-193 1378 0 0,-26 40-1365 0 0,-51 150-2979 0 0,-1 12-5234 0 0,-5 0-4006 0 0</inkml:trace>
  <inkml:trace contextRef="#ctx0" brushRef="#br0" timeOffset="14587.107">7977 218 16203 0 0,'0'0'1954'0'0,"0"0"-748"0"0,0 0-363 0 0,0 0-7 0 0,0 0 17 0 0,0 0-78 0 0,0 0-168 0 0,0 0-167 0 0,0 0-57 0 0,0 0 24 0 0,0 0 35 0 0,0 0 29 0 0,0 0-37 0 0,-3 22-52 0 0,-25 151 426 0 0,-33 130-83 0 0,4-43-624 0 0,53-244-33 0 0,-2 7-605 0 0,3-40-1611 0 0,15-35-2178 0 0,-3 30 92 0 0,-3 6-2102 0 0,-2 4-4021 0 0</inkml:trace>
  <inkml:trace contextRef="#ctx0" brushRef="#br0" timeOffset="14836.515">7627 623 11578 0 0,'0'0'1810'0'0,"0"0"-592"0"0,0 0-197 0 0,0 0 138 0 0,0 0 167 0 0,0 0 74 0 0,0 0-26 0 0,0 0-131 0 0,0 0-195 0 0,0 0-173 0 0,0 0-144 0 0,0 0-102 0 0,0 0-91 0 0,37 2-65 0 0,113 5-76 0 0,-53-15 226 0 0,-57 1-1374 0 0,81-12 2752 0 0,-79 16-5705 0 0,0 2-5106 0 0,-40 1-3408 0 0</inkml:trace>
  <inkml:trace contextRef="#ctx0" brushRef="#br0" timeOffset="15086.839">8172 793 8962 0 0,'0'0'2216'0'0,"0"0"-1151"0"0,0 0-441 0 0,0 0-48 0 0,0 0 0 0 0,0 0-120 0 0,0 0-96 0 0,0 0-192 0 0,0 0-144 0 0,0 0-48 0 0,-7 191-96 0 0,11-184-72 0 0,-4 4-176 0 0,1-3-408 0 0,-1-5-1641 0 0,0 1-8369 0 0</inkml:trace>
  <inkml:trace contextRef="#ctx0" brushRef="#br0" timeOffset="15251.131">8227 380 17316 0 0,'0'0'2216'0'0,"0"0"-712"0"0,0 0-495 0 0,0 0-209 0 0,0 0-208 0 0,0 0-248 0 0,0 0-192 0 0,0 0-192 0 0,0 0-72 0 0,0 0-48 0 0,0 0-16 0 0,0 0-64 0 0,0 0-176 0 0,0 0-264 0 0,-9 70-705 0 0,9-55-2655 0 0,0 0-8659 0 0</inkml:trace>
  <inkml:trace contextRef="#ctx0" brushRef="#br0" timeOffset="15928.464">8620 645 15139 0 0,'0'0'3242'0'0,"0"0"-1384"0"0,0 0-634 0 0,0 0-98 0 0,0 0-166 0 0,0 0-232 0 0,0 0-234 0 0,0 0-190 0 0,0 0-87 0 0,0 0-50 0 0,0 0-31 0 0,0 0-52 0 0,0 0-39 0 0,-32 30-17 0 0,-99 92-24 0 0,60-35-53 0 0,70-86 45 0 0,0 0 0 0 0,0 0 0 0 0,-1 0 0 0 0,1 0 1 0 0,0 0-1 0 0,0 0 0 0 0,1 0 0 0 0,-1 1 0 0 0,0-1 0 0 0,0 0 0 0 0,0 1 1 0 0,1-1-1 0 0,-1 0 0 0 0,1 1 0 0 0,-1-1 0 0 0,1 1 0 0 0,0-1 0 0 0,-1 1 1 0 0,1-1-1 0 0,0 1 0 0 0,0-1 0 0 0,0 1 0 0 0,0-1 0 0 0,0 1 0 0 0,1-1 1 0 0,-1 1-1 0 0,0-1 0 0 0,1 1 0 0 0,-1-1 0 0 0,1 1 0 0 0,-1-1 0 0 0,1 0 1 0 0,0 1-1 0 0,-1-1 0 0 0,1 0 0 0 0,0 0 0 0 0,0 1 0 0 0,0-1 0 0 0,0 0 1 0 0,0 0-1 0 0,0 0 0 0 0,0 0 0 0 0,1 0 0 0 0,-1 0 0 0 0,0-1 0 0 0,1 1 4 0 0,7-1 30 0 0,1 0 0 0 0,-1-2 0 0 0,0 1-1 0 0,1-1 1 0 0,-1 0 0 0 0,0-1 0 0 0,-1 0-1 0 0,1 0 1 0 0,0-1 0 0 0,-1-1 0 0 0,0 1-1 0 0,0-1 1 0 0,6-5-30 0 0,10-8 85 0 0,-1-1 0 0 0,0-1 0 0 0,-2 0-1 0 0,0-2 1 0 0,16-22-85 0 0,1 7-64 0 0,-38 66-97 0 0,-16 89 140 0 0,15-116 17 0 0,1 1 1 0 0,-1-1 0 0 0,1 1 0 0 0,0 0 0 0 0,0-1-1 0 0,0 1 1 0 0,1 0 0 0 0,-1-1 0 0 0,1 1-1 0 0,-1 0 1 0 0,1-1 0 0 0,0 1 0 0 0,0-1 0 0 0,0 1-1 0 0,0-1 1 0 0,0 0 0 0 0,1 1 0 0 0,-1-1 0 0 0,1 0-1 0 0,-1 0 1 0 0,1 0 0 0 0,0 0 0 0 0,0 0 0 0 0,0 0-1 0 0,0-1 1 0 0,0 1 0 0 0,0-1 0 0 0,1 1 0 0 0,-1-1-1 0 0,0 0 1 0 0,1 0 0 0 0,-1 0 0 0 0,1 0-1 0 0,0 0 1 0 0,-1 0 0 0 0,1-1 0 0 0,1 1 3 0 0,6 0 41 0 0,0 1 1 0 0,0-2 0 0 0,0 0-1 0 0,1 0 1 0 0,-1 0-1 0 0,0-1 1 0 0,0-1 0 0 0,0 0-1 0 0,-1 0 1 0 0,1-1-1 0 0,0 0 1 0 0,-1-1 0 0 0,0 0-1 0 0,1 0 1 0 0,-2-1-1 0 0,1 0 1 0 0,0-1 0 0 0,-1 0-1 0 0,1-1-41 0 0,10-8 217 0 0,-1-1 0 0 0,0-1 0 0 0,-1-1 0 0 0,-1 0 1 0 0,-1-1-1 0 0,-1-1 0 0 0,5-9-217 0 0,15-34 149 0 0,-3-2 1 0 0,-2-1 0 0 0,-4-1-1 0 0,-1-7-149 0 0,-8 30-13 0 0,-4 11-10 0 0,-2-1-1 0 0,-1 0 0 0 0,-2 0 1 0 0,-1-1-1 0 0,-1 0 0 0 0,-2 0 1 0 0,-2-4 23 0 0,0 37-5 0 0,-1-1 1 0 0,0 0 0 0 0,0 0-1 0 0,0 0 1 0 0,0 0 0 0 0,0 0-1 0 0,0 1 1 0 0,-1-1-1 0 0,0 0 1 0 0,1 0 0 0 0,-1 0-1 0 0,0 1 1 0 0,0-1 0 0 0,0 0-1 0 0,-1 1 1 0 0,1-1-1 0 0,-1 1 1 0 0,1 0 0 0 0,-1-1-1 0 0,0 1 1 0 0,0 0 0 0 0,0 0-1 0 0,0 0 1 0 0,0 0 0 0 0,-1 0-1 0 0,1 1 1 0 0,0-1-1 0 0,-1 1 1 0 0,1-1 0 0 0,-1 1-1 0 0,0 0 1 0 0,1 0 0 0 0,-1 0-1 0 0,0 0 1 0 0,0 1-1 0 0,-2-1 5 0 0,-1 1-13 0 0,0 1-1 0 0,1 0 0 0 0,-1 1 0 0 0,1-1 1 0 0,-1 1-1 0 0,1 0 0 0 0,0 0 0 0 0,-1 0 0 0 0,1 1 1 0 0,0 0-1 0 0,1 0 0 0 0,-1 0 0 0 0,0 1 1 0 0,1 0-1 0 0,0-1 0 0 0,0 1 0 0 0,0 1 0 0 0,0-1 1 0 0,1 1-1 0 0,0-1 0 0 0,-1 3 14 0 0,-52 112-29 0 0,50-95 54 0 0,0 0 0 0 0,2 0 0 0 0,0 0 0 0 0,2 1 0 0 0,0-1 0 0 0,2 1 1 0 0,1 0-1 0 0,1-1 0 0 0,1 1 0 0 0,0-1 0 0 0,3 0 0 0 0,6 23-25 0 0,40 79 354 0 0,23 34 348 0 0,-8-31-482 0 0,-63-113-278 0 0,0-1 398 0 0,-3-14-3122 0 0,-1-10-3610 0 0,0 5-5832 0 0</inkml:trace>
  <inkml:trace contextRef="#ctx0" brushRef="#br0" timeOffset="17670.518">32 1433 3425 0 0,'0'0'1312'0'0,"0"0"-358"0"0,0 0-237 0 0,0 0-31 0 0,0 0 70 0 0,0 0 124 0 0,0 0 99 0 0,0 0 60 0 0,0 0 9 0 0,0 0-43 0 0,0 0-90 0 0,-5-13-85 0 0,-16-38-63 0 0,16 38-65 0 0,5 13-69 0 0,23 0 2230 0 0,227 1 301 0 0,273-3-1993 0 0,710-59 4 0 0,162 63-776 0 0,-534-1-88 0 0,-606-3-201 0 0,324 8 129 0 0,-39 16-9 0 0,286 15 12 0 0,-346-9-107 0 0,174 2-56 0 0,19-22-22 0 0,-61 7-94 0 0,-151 3 46 0 0,-176-14 55 0 0,-204 3-629 0 0,-85 7-1500 0 0,0-3-2296 0 0,4-11 2448 0 0,-2 4-9689 0 0</inkml:trace>
  <inkml:trace contextRef="#ctx0" brushRef="#br0" timeOffset="56420.664">1530 1695 6913 0 0,'0'0'1374'0'0,"0"0"-246"0"0,0 0 61 0 0,0 0 219 0 0,0 0 172 0 0,0 0-6 0 0,0 0-158 0 0,0 0-206 0 0,0 0-179 0 0,0 0-167 0 0,0 0-124 0 0,0 0-68 0 0,0 0-49 0 0,-3 0-27 0 0,-12 0-34 0 0,11 0-44 0 0,4 0-71 0 0,0 0-59 0 0,7 0 519 0 0,56-15-315 0 0,8 1-352 0 0,0 3-1 0 0,1 3 1 0 0,0 4-1 0 0,0 2 0 0 0,3 4-239 0 0,-39-2 61 0 0,5-4 1495 0 0,-138-96-1325 0 0,42 35-149 0 0,-49-61-246 0 0,81 90-853 0 0,22 36 350 0 0,26 0-11277 0 0,-18 3-26 0 0</inkml:trace>
  <inkml:trace contextRef="#ctx0" brushRef="#br0" timeOffset="55784.458">1494 2019 8786 0 0,'0'0'2059'0'0,"0"0"-487"0"0,0 0-303 0 0,0 0-25 0 0,0 0 57 0 0,0 0-39 0 0,0 0-203 0 0,0 0-259 0 0,0 0-261 0 0,0 0-234 0 0,-1 2-141 0 0,2 4-35 0 0,-1 0-1 0 0,1 0 0 0 0,0 0 0 0 0,0 0 0 0 0,1 0 0 0 0,0 0 1 0 0,0 0-1 0 0,0-1 0 0 0,1 1 0 0 0,0-1 0 0 0,0 0 0 0 0,0 1 1 0 0,1-1-129 0 0,14 28 519 0 0,121 315 1754 0 0,-79-186-1624 0 0,-60-161-605 0 0,1-1 0 0 0,-1 0 0 0 0,1 0 0 0 0,-1 1 0 0 0,1-1 0 0 0,-1 0 0 0 0,1 0 0 0 0,-1 0 0 0 0,1 0 0 0 0,-1 0 0 0 0,1 0 0 0 0,-1 0 0 0 0,1 0 0 0 0,-1 0 0 0 0,1 0 0 0 0,-1 0 0 0 0,1 0 0 0 0,-1 0 0 0 0,1-1 0 0 0,-1 1 0 0 0,1 0 0 0 0,-1 0 0 0 0,1 0 0 0 0,-1-1 0 0 0,1 1 0 0 0,-1 0 0 0 0,0 0 0 0 0,1-1 0 0 0,-1 1 0 0 0,0-1 0 0 0,1 1 0 0 0,-1 0 0 0 0,0-1 0 0 0,1 1 0 0 0,-1-1 0 0 0,0 1 0 0 0,0 0 0 0 0,1-1 0 0 0,-1 1 0 0 0,0-1-1 0 0,0 1 1 0 0,0-1 0 0 0,0 1 0 0 0,0-1 0 0 0,1 1 0 0 0,-1-1 0 0 0,0 1 0 0 0,0-1 0 0 0,0 1 0 0 0,0-1 0 0 0,-1 1 0 0 0,1-1 0 0 0,0 1 0 0 0,0-1 0 0 0,0 1 0 0 0,0-1 0 0 0,0 1-44 0 0,31-111 296 0 0,42-96-190 0 0,-6 53-84 0 0,-38 81-137 0 0,16-77-67 0 0,-45 151 74 0 0,0-1-1 0 0,-1 1 1 0 0,1-1-1 0 0,0 0 1 0 0,0 1 0 0 0,-1-1-1 0 0,1 1 1 0 0,0-1-1 0 0,-1 0 1 0 0,1 1 0 0 0,0-1-1 0 0,-1 0 1 0 0,1 1-1 0 0,-1-1 1 0 0,1 0-1 0 0,0 1 1 0 0,-1-1 0 0 0,1 0-1 0 0,-1 0 1 0 0,1 0-1 0 0,-1 1 1 0 0,1-1 0 0 0,-1 0-1 0 0,1 0 1 0 0,-1 0-1 0 0,1 0 1 0 0,-1 0 0 0 0,1 0-1 0 0,-1 0 1 0 0,1 0-1 0 0,-1 0 1 0 0,1 0 0 0 0,-1 0-1 0 0,1 0 1 0 0,-1-1-1 0 0,1 1 1 0 0,-1 0 0 0 0,1 0-1 0 0,-1 0 1 0 0,1-1-1 0 0,-1 1 1 0 0,1 0 0 0 0,0-1-1 0 0,-1 1 1 0 0,1 0-1 0 0,-1-1 1 0 0,1 1-1 0 0,0 0 1 0 0,-1-1 0 0 0,1 1-1 0 0,0-1 1 0 0,0 1-1 0 0,-1-1 1 0 0,1 1 0 0 0,0 0-1 0 0,0-1 1 0 0,0 1-1 0 0,0-1 1 0 0,-1 0 108 0 0,-7 9-5100 0 0,2 0-6473 0 0</inkml:trace>
  <inkml:trace contextRef="#ctx0" brushRef="#br0" timeOffset="74923.521">2156 2184 4081 0 0,'0'0'1980'0'0,"0"0"-199"0"0,0 0 14 0 0,0 0 141 0 0,0 0-39 0 0,0 0-281 0 0,0 0-351 0 0,0 0-294 0 0,0 0-170 0 0,0 0-108 0 0,0 0-76 0 0,6-3-64 0 0,-3 2-693 0 0,-2-1 321 0 0,1 1-1 0 0,-1 0 1 0 0,1 0-1 0 0,0 0 1 0 0,0 0 0 0 0,-1 0-1 0 0,1 0 1 0 0,0 0-1 0 0,0 1 1 0 0,0-1-1 0 0,0 0 1 0 0,0 1-1 0 0,0 0 1 0 0,0 0-1 0 0,0-1 1 0 0,0 1-1 0 0,0 0 1 0 0,0 0-1 0 0,0 1 1 0 0,0-1-1 0 0,0 0 1 0 0,0 1 0 0 0,-1-1-1 0 0,1 1 1 0 0,0 0-1 0 0,0-1 1 0 0,0 1-1 0 0,0 0 1 0 0,-1 0-1 0 0,1 0 1 0 0,0 1-181 0 0,4 2 141 0 0,1 1 1 0 0,-1-2 0 0 0,1 1-1 0 0,0-1 1 0 0,0 0-1 0 0,1 0 1 0 0,-1 0-1 0 0,0-1 1 0 0,1-1 0 0 0,0 1-1 0 0,-1-1 1 0 0,1-1-1 0 0,0 1 1 0 0,-1-1 0 0 0,1 0-1 0 0,0-1 1 0 0,0 0-1 0 0,-1 0 1 0 0,2-1-142 0 0,7 1 132 0 0,256-43 577 0 0,-185 40-562 0 0,-87 4-150 0 0,0 0-19 0 0,0 0-21 0 0,-18 4-279 0 0,1 6-1960 0 0,11-9-2189 0 0,-1-1-3347 0 0,4 0-3381 0 0</inkml:trace>
  <inkml:trace contextRef="#ctx0" brushRef="#br0" timeOffset="75267.328">2292 2332 8410 0 0,'0'0'2578'0'0,"0"0"-815"0"0,0 0-387 0 0,0 0-4 0 0,0 0-5 0 0,0 0-109 0 0,0 0-218 0 0,0 0-217 0 0,0 0-122 0 0,0 0-63 0 0,0 0-5 0 0,0 0 7 0 0,0 0-19 0 0,-5 8-20 0 0,-17 27-30 0 0,23-34-487 0 0,-1 0 1 0 0,1 0-1 0 0,-1 1 0 0 0,1-1 1 0 0,0 0-1 0 0,0 0 0 0 0,-1 0 1 0 0,1 0-1 0 0,0-1 1 0 0,0 1-1 0 0,0 0 0 0 0,0 0 1 0 0,0 0-1 0 0,0-1 0 0 0,0 1 1 0 0,0 0-1 0 0,0-1 0 0 0,0 1 1 0 0,0-1-1 0 0,0 1 1 0 0,1-1-1 0 0,-1 0 0 0 0,0 1 1 0 0,0-1-1 0 0,0 0 0 0 0,1 0 1 0 0,-1 0-1 0 0,0 0 0 0 0,0 0 1 0 0,1 0-1 0 0,-1 0 1 0 0,0-1-1 0 0,0 1-84 0 0,3 0 181 0 0,176 1 1815 0 0,-34-1-4441 0 0,-128-3-550 0 0,-7-1-3705 0 0,-5 0-5440 0 0</inkml:trace>
  <inkml:trace contextRef="#ctx0" brushRef="#br0" timeOffset="77878.283">3080 2070 336 0 0,'0'0'1920'0'0,"0"0"-318"0"0,0 0-55 0 0,0 0 98 0 0,0 0 83 0 0,0 0-5 0 0,0 0-123 0 0,0 0-219 0 0,0 0-284 0 0,0 0-273 0 0,0 0-193 0 0,-7 3-101 0 0,-24 10-18 0 0,30-12-468 0 0,1-1 0 0 0,-1 1 1 0 0,1-1-1 0 0,-1 1 0 0 0,1-1 0 0 0,-1 1 1 0 0,1 0-1 0 0,0-1 0 0 0,-1 1 1 0 0,1 0-1 0 0,0 0 0 0 0,0-1 1 0 0,-1 1-1 0 0,1 0 0 0 0,0-1 1 0 0,0 1-1 0 0,0 0 0 0 0,0 0 0 0 0,0 0 1 0 0,0-1-1 0 0,0 1 0 0 0,0 0 1 0 0,0 0-1 0 0,0-1 0 0 0,0 1 1 0 0,0 0-1 0 0,1 0 0 0 0,-1-1 1 0 0,0 1-1 0 0,1 0 0 0 0,-1-1 0 0 0,0 1 1 0 0,1 0-1 0 0,-1-1 0 0 0,1 1 1 0 0,-1-1-1 0 0,1 1 0 0 0,-1 0 1 0 0,1-1-1 0 0,0 1 0 0 0,-1-1 1 0 0,1 0-1 0 0,-1 1 0 0 0,1-1 0 0 0,0 1 1 0 0,0-1-1 0 0,-1 0-44 0 0,2 2 194 0 0,10 9 196 0 0,1-1 0 0 0,0 0 0 0 0,0-1 0 0 0,1 0 1 0 0,0-1-1 0 0,0-1 0 0 0,1 0 0 0 0,0-1 0 0 0,0-1 0 0 0,3 1-390 0 0,7 2 237 0 0,1-1 0 0 0,1-1-1 0 0,-1-2 1 0 0,1 0 0 0 0,0-2 0 0 0,0-1 0 0 0,0-1-1 0 0,-1-1 1 0 0,20-4-237 0 0,-40 4 38 0 0,1 0 1 0 0,-1-1-1 0 0,0 1 1 0 0,1-2-1 0 0,-1 1 0 0 0,0-1 1 0 0,0 1-1 0 0,-1-2 1 0 0,1 1-1 0 0,-1-1 0 0 0,1 1 1 0 0,-1-2-1 0 0,0 1 1 0 0,0 0-1 0 0,-1-1 0 0 0,0 0 1 0 0,1 0-1 0 0,-2 0 1 0 0,1-1-1 0 0,0 1 0 0 0,-1-1 1 0 0,0 0-1 0 0,-1 0 0 0 0,1 0 1 0 0,-1 0-1 0 0,0-1 1 0 0,-1 1-1 0 0,0 0 0 0 0,1-1 1 0 0,-2 1-1 0 0,1-1 1 0 0,-1 0-1 0 0,0 1-38 0 0,-1-1-1 0 0,1 0 0 0 0,-1 0 0 0 0,0 0-1 0 0,-1 1 1 0 0,1-1 0 0 0,-2 0 0 0 0,1 1 0 0 0,-1-1-1 0 0,1 1 1 0 0,-2 0 0 0 0,1 0 0 0 0,-1 0 0 0 0,0 1 0 0 0,0-1-1 0 0,0 1 1 0 0,-1 0 0 0 0,0 0 0 0 0,0 0 0 0 0,0 1 0 0 0,-1-1-1 0 0,1 1 1 0 0,-1 1 0 0 0,0-1 0 0 0,0 1 0 0 0,-1 0 0 0 0,1 0-1 0 0,0 1 1 0 0,-1 0 0 0 0,-6-1 1 0 0,4 0-19 0 0,-1 1-1 0 0,1 1 1 0 0,-1-1-1 0 0,0 2 1 0 0,0-1-1 0 0,0 1 1 0 0,1 1 0 0 0,-1 0-1 0 0,0 0 1 0 0,0 1-1 0 0,1 0 1 0 0,-1 1-1 0 0,-5 2 20 0 0,2 1 7 0 0,1 0 0 0 0,-1 1 0 0 0,2 0 0 0 0,-1 1 0 0 0,1 1 0 0 0,0 0-1 0 0,1 0 1 0 0,0 1 0 0 0,0 0 0 0 0,1 1 0 0 0,0 0 0 0 0,1 0 0 0 0,0 1 0 0 0,1 0-1 0 0,1 0 1 0 0,0 1 0 0 0,0 0 0 0 0,1 0 0 0 0,1 0 0 0 0,0 1 0 0 0,1 0-1 0 0,0-1 1 0 0,1 1 0 0 0,1 0 0 0 0,0 0 0 0 0,2 13-7 0 0,9 333 960 0 0,-11-342-925 0 0,0 0 0 0 0,-1-1 0 0 0,-1 1 0 0 0,-1-1 0 0 0,0 0 0 0 0,-1 0 0 0 0,-1 0 0 0 0,-1 0 0 0 0,0-1 0 0 0,-1-1 0 0 0,-1 1 0 0 0,0-1 0 0 0,-1 0 0 0 0,-1-1 0 0 0,0-1 0 0 0,-1 1 0 0 0,-1-2 0 0 0,0 0 0 0 0,0 0-1 0 0,-1-1 1 0 0,-1-1 0 0 0,1 0 0 0 0,-3 0-35 0 0,-69 12 15 0 0,92-59-2717 0 0,20 14-172 0 0,-8 10-3697 0 0,-6 9-5315 0 0</inkml:trace>
  <inkml:trace contextRef="#ctx0" brushRef="#br0" timeOffset="78918.651">3999 2074 10018 0 0,'0'0'1594'0'0,"0"0"-374"0"0,0 0-38 0 0,0 0 150 0 0,0 0 60 0 0,0 0-37 0 0,0 0-205 0 0,0 0-277 0 0,0 0-238 0 0,0 0-180 0 0,0 0-128 0 0,0 0-47 0 0,0 0 18 0 0,-1-5-14 0 0,-1-12-14 0 0,-17 35 562 0 0,-34 43-295 0 0,39-49-430 0 0,0 1-1 0 0,1 1 1 0 0,0 0 0 0 0,1 0 0 0 0,1 1 0 0 0,0 1-1 0 0,1 0 1 0 0,1 0 0 0 0,1 1 0 0 0,0 0 0 0 0,1 1-1 0 0,1 0 1 0 0,0 0 0 0 0,2 0 0 0 0,0 0 0 0 0,1 1 0 0 0,-1 15-107 0 0,7-27 83 0 0,0 0 0 0 0,0-1 0 0 0,0 1 0 0 0,1-1 0 0 0,0 0 0 0 0,0 0 0 0 0,1 0 0 0 0,0-1 0 0 0,0 1 0 0 0,0-1 0 0 0,0 0 0 0 0,1-1 0 0 0,0 1 0 0 0,0-1 0 0 0,0 0 0 0 0,1-1 0 0 0,-1 0 0 0 0,1 0 0 0 0,0 0 0 0 0,-1-1 0 0 0,1 1 0 0 0,0-2 0 0 0,1 1 0 0 0,-1-1 0 0 0,0 0 0 0 0,0-1 0 0 0,1 1 0 0 0,-1-1 0 0 0,4-1-83 0 0,25-1 210 0 0,0-2-1 0 0,0-1 1 0 0,0-1 0 0 0,-1-2 0 0 0,0-2 0 0 0,-1-1-1 0 0,0-2 1 0 0,-1-1 0 0 0,29-17-210 0 0,-44 21 43 0 0,0-2 1 0 0,-1 0-1 0 0,0-1 0 0 0,-1 0 1 0 0,-1-1-1 0 0,0-1 0 0 0,-1-1 0 0 0,-1 0 1 0 0,0-1-1 0 0,-1 0 0 0 0,-1-1 1 0 0,0 0-1 0 0,-2 0 0 0 0,0-2 1 0 0,0-1-44 0 0,-5 11-12 0 0,-1 1 0 0 0,0-1 0 0 0,0 1 0 0 0,-1-1 0 0 0,-1 0 0 0 0,1 0 0 0 0,-2 0 0 0 0,1 0 0 0 0,-1 0 0 0 0,-1 0 0 0 0,0 0 0 0 0,0 0 0 0 0,-1 0 1 0 0,0 0-1 0 0,-1 1 0 0 0,0-1 0 0 0,-1 1 0 0 0,0 0 0 0 0,0-1 0 0 0,-1 2 0 0 0,0-1 0 0 0,0 1 0 0 0,-1-1 0 0 0,0 2 0 0 0,-1-1 0 0 0,0 1 0 0 0,0 0 0 0 0,0 0 1 0 0,-1 1-1 0 0,0 0 0 0 0,0 0 0 0 0,-1 1 0 0 0,0 0 0 0 0,0 0 0 0 0,0 1 0 0 0,0 0 0 0 0,-1 1 0 0 0,1 0 12 0 0,-9-1-102 0 0,1 2-1 0 0,-1 0 1 0 0,0 1 0 0 0,0 0-1 0 0,0 1 1 0 0,0 2 0 0 0,0 0-1 0 0,1 0 1 0 0,-1 2 0 0 0,1 0-1 0 0,0 1 1 0 0,0 1 0 0 0,0 0-1 0 0,1 1 1 0 0,-6 4 102 0 0,-10 7-887 0 0,0 1 0 0 0,1 2 0 0 0,1 0 0 0 0,1 3 0 0 0,1 0 0 0 0,-22 26 887 0 0,46-46-530 0 0,-1-1 0 0 0,1 1 0 0 0,0 1 1 0 0,1-1-1 0 0,-1 1 0 0 0,1-1 0 0 0,0 1 0 0 0,0 0 1 0 0,0 0-1 0 0,1 0 0 0 0,-1 1 0 0 0,1-1 1 0 0,1 0-1 0 0,-1 1 0 0 0,1 0 0 0 0,0-1 0 0 0,0 1 1 0 0,0 0-1 0 0,1-1 0 0 0,0 3 530 0 0,37 15-2472 0 0,-15-19-123 0 0,-24-5 1824 0 0,-11 1 3055 0 0,5 0 2855 0 0,8 0-538 0 0,8-1 5221 0 0,0-2-11790 0 0,290-110 4161 0 0,-182 102-1894 0 0,-112 13-297 0 0,0 0 0 0 0,0 0 1 0 0,0 1-1 0 0,0 0 1 0 0,-1-1-1 0 0,1 1 1 0 0,-1 1-1 0 0,0-1 1 0 0,1 0-1 0 0,-2 1 0 0 0,1 0 1 0 0,0-1-1 0 0,-1 1 1 0 0,1 0-1 0 0,0 2-2 0 0,3 4 29 0 0,1 1 6 0 0,-4-4-21 0 0,1 1 0 0 0,0-1 0 0 0,0 0 0 0 0,1 0 0 0 0,0-1 0 0 0,0 1 0 0 0,0-1 0 0 0,1 0 0 0 0,0-1 0 0 0,0 1 0 0 0,1-1 0 0 0,0 0 0 0 0,-1-1 0 0 0,1 0 0 0 0,1 0 0 0 0,-1 0 0 0 0,1-1 0 0 0,-1 0 0 0 0,1 0 0 0 0,0-1 0 0 0,0 0 0 0 0,0 0 0 0 0,3-1-14 0 0,-10 0-29 0 0,-1-1-1 0 0,1 0 0 0 0,0 1 0 0 0,0-1 0 0 0,0 1 0 0 0,0-1 1 0 0,0 0-1 0 0,-1 0 0 0 0,1 0 0 0 0,0 1 0 0 0,0-1 1 0 0,0 0-1 0 0,0 0 0 0 0,0 0 0 0 0,0 0 0 0 0,0-1 1 0 0,0 1-1 0 0,0 0 0 0 0,0 0 0 0 0,-1 0 0 0 0,1-1 0 0 0,0 1 1 0 0,0 0-1 0 0,0-1 0 0 0,0 1 0 0 0,-1-1 0 0 0,1 1 1 0 0,0-1-1 0 0,0 0 0 0 0,-1 1 0 0 0,1-1 0 0 0,0 1 1 0 0,-1-1-1 0 0,1 0 0 0 0,-1 0 0 0 0,1 1 0 0 0,-1-1 0 0 0,1 0 1 0 0,-1 0-1 0 0,1 0 0 0 0,-1 0 0 0 0,0 0 0 0 0,0 1 1 0 0,1-1-1 0 0,-1 0 0 0 0,0 0 0 0 0,0 0 0 0 0,0 0 1 0 0,0 0-1 0 0,0 0 0 0 0,0 0 0 0 0,0 0 0 0 0,0 0 0 0 0,-1 0 1 0 0,1 1-1 0 0,0-1 0 0 0,0 0 0 0 0,-1 0 0 0 0,1 0 1 0 0,-1 0-1 0 0,1 1 0 0 0,-1-2 30 0 0,-6-11-2913 0 0,1 5-2831 0 0,4 4-6455 0 0</inkml:trace>
  <inkml:trace contextRef="#ctx0" brushRef="#br0" timeOffset="79605.879">4214 1614 4729 0 0,'0'0'1926'0'0,"0"0"-267"0"0,0 0-48 0 0,0 0 68 0 0,0 0-29 0 0,0 0-128 0 0,0 0-203 0 0,0 0-245 0 0,0 0-214 0 0,0 0-178 0 0,0 0-124 0 0,0 0-43 0 0,0 0 15 0 0,-1-1-291 0 0,-3-2 5946 0 0,-47 28-5470 0 0,10-6-306 0 0,41-19-374 0 0,0 0-19 0 0,0 0 5 0 0,0 0 3 0 0,0 0 1 0 0,0 0 5 0 0,0 0-8 0 0,0 0-10 0 0,0 0 6 0 0,0 0 10 0 0,18-4 240 0 0,70-47 408 0 0,-137 66 621 0 0,47-15-1126 0 0,2 0-8715 0 0,0 0-3943 0 0</inkml:trace>
  <inkml:trace contextRef="#ctx0" brushRef="#br0" timeOffset="82041.531">4859 2125 0 0 0,'0'0'1155'0'0,"0"0"-95"0"0,0 0 290 0 0,0 0 545 0 0,0 0 339 0 0,0 0-9 0 0,0 0-263 0 0,0 0-329 0 0,0 0-296 0 0,0 0-239 0 0,0 0-187 0 0,0 0-139 0 0,25 5-83 0 0,80 15-58 0 0,-91-18-307 0 0,1 0-1 0 0,-1 0 1 0 0,1-2-1 0 0,-1 0 1 0 0,1 0-1 0 0,0-2 0 0 0,-1 0 1 0 0,0 0-1 0 0,1-1 1 0 0,9-4-324 0 0,22-5 614 0 0,146-58 1114 0 0,-184 67-1635 0 0,0-1 0 0 0,-1 0 0 0 0,1 0 0 0 0,-1-1 0 0 0,1 0 0 0 0,-1 0 1 0 0,-1-1-1 0 0,1 0 0 0 0,-1 0 0 0 0,0 0 0 0 0,0-1 0 0 0,-1 0 0 0 0,0 0 0 0 0,0 0 0 0 0,-1-1 0 0 0,0 0 0 0 0,1-3-93 0 0,-4 9 9 0 0,0-1 0 0 0,-1 0-1 0 0,1 1 1 0 0,-1-1 0 0 0,0 0 0 0 0,0 1 0 0 0,0-1 0 0 0,0 0-1 0 0,0 1 1 0 0,0-1 0 0 0,-1 0 0 0 0,1 1 0 0 0,-1-1 0 0 0,0 1-1 0 0,0-1 1 0 0,0 1 0 0 0,0-1 0 0 0,0 1 0 0 0,-1-1-1 0 0,1 1 1 0 0,-1 0 0 0 0,1 0 0 0 0,-1 0 0 0 0,0 0 0 0 0,0 0-1 0 0,0 0 1 0 0,0 0 0 0 0,0 1 0 0 0,0-1 0 0 0,-1 1 0 0 0,1 0-1 0 0,0-1 1 0 0,-1 1 0 0 0,1 0 0 0 0,-1 0 0 0 0,1 0 0 0 0,-1 1-1 0 0,0-1 1 0 0,0 1-9 0 0,-109-12-317 0 0,82 17 277 0 0,0 1 1 0 0,1 2-1 0 0,0 1 1 0 0,0 1 0 0 0,1 1-1 0 0,0 2 1 0 0,1 1-1 0 0,-15 10 40 0 0,1-2-20 0 0,27-14 29 0 0,0 0 0 0 0,1 1 0 0 0,0 1 0 0 0,0 0 0 0 0,1 1 0 0 0,0 0 0 0 0,1 1 0 0 0,1 0 0 0 0,0 1 0 0 0,-2 4-9 0 0,5-4 41 0 0,2 0 0 0 0,0 1 0 0 0,1 0-1 0 0,0 0 1 0 0,1 0 0 0 0,1 1 0 0 0,0-1-1 0 0,1 1 1 0 0,0-1 0 0 0,1 1 0 0 0,1-1 0 0 0,1 7-41 0 0,1-12 87 0 0,0 0 0 0 0,1 0 0 0 0,0-1 0 0 0,0 1 0 0 0,1-1 0 0 0,0-1 1 0 0,0 1-1 0 0,1 0 0 0 0,0-1 0 0 0,0 0 0 0 0,0-1 0 0 0,1 1 0 0 0,0-1 0 0 0,1-1 1 0 0,-1 1-1 0 0,1-1 0 0 0,0-1 0 0 0,1 1 0 0 0,-1-1 0 0 0,1-1 0 0 0,1 1-87 0 0,11 5 172 0 0,0-2 0 0 0,0 0-1 0 0,0-1 1 0 0,1-2 0 0 0,0 0-1 0 0,0-1 1 0 0,1-1-1 0 0,-1-1 1 0 0,0-1 0 0 0,20-3-172 0 0,-31 2-52 0 0,-10 1 20 0 0,1 1 0 0 0,0-1 0 0 0,0 0 0 0 0,-1 0 0 0 0,1-1 0 0 0,0 1 0 0 0,0 0 0 0 0,-1-1 0 0 0,1 1 0 0 0,0-1 0 0 0,0 1 0 0 0,-1-1 0 0 0,1 0 0 0 0,-1 1 0 0 0,1-1 0 0 0,-1 0 0 0 0,1 0 0 0 0,-1 0 1 0 0,1-1-1 0 0,-1 1 0 0 0,0 0 0 0 0,0 0 0 0 0,1-1 0 0 0,-1 1 0 0 0,0-1 0 0 0,0 1 0 0 0,-1-1 0 0 0,1 1 0 0 0,0-1 0 0 0,0 1 0 0 0,-1-1 32 0 0,6-8-2571 0 0,-2 6-5994 0 0,-4 3-3583 0 0</inkml:trace>
  <inkml:trace contextRef="#ctx0" brushRef="#br0" timeOffset="82588.264">5788 2298 13691 0 0,'0'0'1844'0'0,"0"0"-498"0"0,0 0-115 0 0,0 0 73 0 0,0 0-24 0 0,0 0-161 0 0,0 0-253 0 0,0 0-253 0 0,0 0-186 0 0,0 0-120 0 0,0 0-66 0 0,0 0-45 0 0,0 0-21 0 0,-12 27 806 0 0,-105 127 386 0 0,114-149-1358 0 0,0 0-1 0 0,1 0 0 0 0,0 0 0 0 0,0 0 0 0 0,0 0 0 0 0,1 0 0 0 0,0 1 0 0 0,0-1 0 0 0,0 0 0 0 0,0 1 0 0 0,1-1 1 0 0,0 1-1 0 0,0-1 0 0 0,1 0 0 0 0,-1 1-8 0 0,28 27 233 0 0,42-15 325 0 0,61-31-196 0 0,-130 13-403 0 0,15-8-596 0 0,-22-3-3915 0 0,1 9 2918 0 0,2 1-686 0 0,-1 0-4278 0 0,1-2-5355 0 0</inkml:trace>
  <inkml:trace contextRef="#ctx0" brushRef="#br0" timeOffset="82841.318">5542 2413 14571 0 0,'0'0'1692'0'0,"0"0"-483"0"0,0 0-190 0 0,0 0 2 0 0,0 0-22 0 0,0 0-76 0 0,0 0-114 0 0,0 0-134 0 0,0 0-96 0 0,0 0-87 0 0,0 0-124 0 0,0 0-96 0 0,0 0-57 0 0,28 3-56 0 0,88 12-57 0 0,7-15-352 0 0,-96-4-511 0 0,-7-1-1260 0 0,-7-1-6621 0 0,-5 3-3253 0 0</inkml:trace>
  <inkml:trace contextRef="#ctx0" brushRef="#br0" timeOffset="83874.438">5011 1661 2841 0 0,'0'0'5306'0'0,"0"0"-2839"0"0,0 0-1048 0 0,0 0-36 0 0,0 0 131 0 0,0 0 28 0 0,0 0-154 0 0,0 0-261 0 0,0 0-234 0 0,0 0-123 0 0,0 0-27 0 0,0 0 15 0 0,4 0 8 0 0,9-3-438 0 0,-1 0 1 0 0,0-1 0 0 0,-1-1-1 0 0,1 0 1 0 0,-1 0-1 0 0,0-1 1 0 0,0-1 0 0 0,-1 0-1 0 0,1 0 1 0 0,-2-1-1 0 0,1 0 1 0 0,-1-1-1 0 0,0 0 1 0 0,-1 0 0 0 0,4-7-329 0 0,29-24 268 0 0,117-95 299 0 0,-156 136-570 0 0,0 0 0 0 0,0 0 1 0 0,0 0-1 0 0,0 0 0 0 0,0 1 0 0 0,-1-1 0 0 0,1 0 1 0 0,0 1-1 0 0,-1-1 0 0 0,1 1 0 0 0,-1-1 1 0 0,0 1-1 0 0,1 0 0 0 0,-1 0 0 0 0,0 0 1 0 0,0-1-1 0 0,0 1 0 0 0,0 0 0 0 0,-1 0 1 0 0,1 0-1 0 0,0 0 0 0 0,-1 1 0 0 0,0-1 0 0 0,1 0 1 0 0,-1 0-1 0 0,0 0 0 0 0,0 0 0 0 0,0 0 1 0 0,0 1-1 0 0,0-1 0 0 0,-1 0 0 0 0,1 0 1 0 0,-1 0-1 0 0,1 0 0 0 0,-2 1 3 0 0,4 12 5 0 0,-1 0 22 0 0,2 0 1 0 0,0 0-1 0 0,1 0 1 0 0,0 0-1 0 0,1-1 1 0 0,1 1-1 0 0,0-1 1 0 0,1-1-1 0 0,0 1 1 0 0,2-1-1 0 0,-1 0 0 0 0,1-1 1 0 0,1 0-1 0 0,0 0 1 0 0,4 2-28 0 0,5 11-24 0 0,-19-24-27 0 0,0-1-48 0 0,0 0-73 0 0,0 0-134 0 0,-1 2-1881 0 0,-2 0-5708 0 0,3-2-4619 0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1T02:57:19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592 145,'-13'76,"3"0,4 1,3 0,6 62,-2-40,-6 68,-6-1,-19 70,20-141,11-94,0-1,-1 0,1 0,-1 0,1 0,0 1,-1-1,1 0,0 0,-1 0,1 0,-1 0,1-1,0 1,-1 0,1 0,-1 0,1 0,0-1,-1 1,1 0,-1-1,1 1,-1 0,1-1,-1 1,1-1,-1 1,1-1,-1 1,0-1,1 1,-1-1,0 1,1-1,-1 1,0-1,0 0,1 1,-1-1,0 1,0-1,0 0,0 1,0-1,0 0,0 1,0-1,0 1,0-1,38-133,-29 103</inkml:trace>
  <inkml:trace contextRef="#ctx0" brushRef="#br0" timeOffset="254.853">0 400,'39'-19,"50"-21,25-9,7 0,-2-1,-7 2,-8 10,-13 6,-11 9,-11 4,-11 4,-11 5,-10 5,-5 2,-8 8,-9 2</inkml:trace>
  <inkml:trace contextRef="#ctx0" brushRef="#br0" timeOffset="666.638">846 879,'3'23,"1"0,0-1,2 1,1-1,0 0,2-1,0 0,2 0,0-1,1 0,1-1,1-1,11 13,-21-27,0-1,0 1,1-1,-1 1,1-1,-1-1,1 1,0-1,0 1,0-1,1-1,-1 1,0-1,1 0,-1 0,0 0,1-1,-1 0,1 0,-1-1,1 1,-1-1,1 0,-1-1,0 1,1-1,-1 0,0 0,0-1,-1 1,1-1,0 0,-1-1,4-2,5-4,-1-1,-1 0,0-1,0 0,-1-1,0 0,-2 0,1-1,-2 0,1-1,-2 1,0-1,-1-1,-1 1,0-1,-1 0,0 0,-2 0,0 0,0 0,-2-5,-4-2,-2 5</inkml:trace>
  <inkml:trace contextRef="#ctx0" brushRef="#br0" timeOffset="4734.608">1439 1162,'11'6,"0"-1,1 0,0-1,-1 0,1-1,0 0,1 0,-1-2,0 0,1 0,-1-1,1 0,-1-1,0-1,1 0,-1 0,0-1,0-1,-1 0,1-1,-1 0,10-6,-9 4,0 0,-1 0,0-1,0-1,-1 0,0 0,-1-1,0 0,0-1,-1 1,-1-2,0 1,0-1,-1 0,0-1,-2 1,1-1,-1 0,-1 0,0-1,-1 1,-1-4,0 15,-1-1,0 0,1 1,-1-1,-1 0,1 1,0-1,-1 0,1 1,-1-1,0 1,0-1,0 1,0-1,0 1,-1 0,1-1,-1 1,1 0,-1 0,0 0,0 0,0 0,0 1,0-1,0 1,0-1,-1 1,1 0,-1-1,1 1,-1 1,1-1,-1 0,1 1,-1-1,0 1,1 0,-1-1,0 1,1 1,-1-1,0 0,1 1,-1-1,-1 2,-10 5,0 1,1 1,0 1,1 0,0 0,0 1,1 1,1 0,0 0,0 1,2 0,-1 1,2-1,0 2,0-1,2 1,-5 15,6-23,1 0,0 0,0 0,0 1,1-1,0 1,1-1,0 1,0 0,0-1,1 1,1 0,-1 0,1-1,0 1,1 0,-1-1,2 1,-1-1,1 0,0 0,1 0,-1 0,1 0,1-1,-1 1,1-1,0 0,1-1,1 2,10 0,1 0,-1-2,1 0,0-1,0-1,1-1,-1 0,0-1,1-1,-1-1,1-1,-1 0,0-1,0-1,0-1,-1-1,1 0,-1-1,0-1,-1 0,0-2,12-8,-26 17,23-12,0 0,-1-1,-1-2,0 0,-2-1,1-2,-2 0,-1-1,0-1,6-10,82-141,-107 171,0 0,0-1,0 1,1 0,-1 0,0 0,0 0,1 0,-1 0,0 0,1 0,-1 0,1 0,0 1,-1-1,1 0,0 0,-1 0,1 0,0 1,0-1,-1 0,1 1,0-1,0 1,0-1,0 1,0-1,0 1,0 0,0 0,0-1,0 1,0 0,0 0,0 0,1 0,-1 0,0 0,0 0,0 0,0 1,0-1,0 0,0 1,0-1,0 1,0-1,0 1,0-1,-1 1,1-1,0 1,0 0,0 0,0 0,6 142,-10-92,4-43,-1 0,-1 1,0-1,0 0,0 0,-1 1,0-1,-1 0,0-1,0 1,-1 0,0-1,0 0,-1 0,1 0,-2 0,1-1,-1 0,0 0,0 0,0-1,-1 0,0 0,-7 3,1-1,-72 25,85-32,-1-1,1 1,-1 0,0 0,1 0,-1 0,1 0,-1-1,1 1,-1 0,1 0,-1-1,1 1,0 0,-1-1,1 1,-1-1,1 1,0 0,-1-1,1 1,0-1,0 1,-1-1,1 1,0-1,0 1,0-1,-1 1,1-1,0 0,0 1,0-1,0 1,0-1,0 1,0-1,0 1,0-1,1 0,-1 1,0-1,0 1,0-1,1 1,-1-1,0 1,0-1,1 1,-1 0,1-1,-1 1,0-1,1 1,-1 0,9-10</inkml:trace>
  <inkml:trace contextRef="#ctx0" brushRef="#br0" timeOffset="9519.31">2935 908,'-2'-2,"1"0,0 1,-1-1,0 0,1 1,-1-1,0 1,0 0,0-1,0 1,0 0,0 0,0 0,0 1,0-1,0 0,-1 1,1-1,0 1,0 0,-1 0,1 0,0 0,-1 0,1 1,0-1,0 1,-1-1,1 1,0 0,0-1,0 1,-1 1,-9 5,0 1,1 0,0 0,0 2,1-1,0 1,0 1,1-1,1 2,0-1,0 1,1 0,1 1,-2 4,-7 10,12-23,0-1,1 0,0 0,0 1,0-1,0 1,1-1,-1 1,1 0,0 0,0 0,1 0,-1-1,1 1,-1 0,1 0,1 0,-1 0,0 0,1 0,0 0,0 0,0 0,0-1,1 1,-1 0,1-1,0 1,0-1,1 0,-1 1,0-1,1 0,0-1,2 3,5 0,-1-1,1-1,0 1,0-1,1-1,-1 0,0-1,1 0,-1 0,1-1,0 0,-1-1,1 0,-1-1,0 0,1-1,-1 0,0 0,-1-1,1-1,-1 1,1-2,-1 1,-1-1,1-1,-1 1,0-1,-1-1,0 1,0-1,1-2,15-14,-1-2,0 0,-2-2,-2 0,0-1,-2-1,-1 0,-1-1,-2-1,-1 0,-2-1,-1 0,0-8,-7 36,6-20,-2 0,-1 0,-1-1,-1 1,-1-1,-1 0,-1 1,-2-1,-1-6,2 19,0 1,-1-1,-1 1,0 0,0 0,-1 0,-1 1,0-1,0 1,-1 1,0-1,-1 1,-1 1,1-1,-1 1,-1 1,0 0,-4-3,11 10,1 0,-1 0,0 1,1-1,-1 1,0 0,1-1,-1 1,0 0,0 1,1-1,-1 0,0 1,1 0,-1-1,1 1,-1 0,1 0,-1 1,1-1,-1 0,1 1,0 0,0-1,0 1,0 0,0 0,0 0,1 0,-1 1,1-1,-2 2,-36 83,30-60,0 1,2 1,0-1,3 1,0 0,2 1,1-1,1 0,1 1,2-1,1 0,1 0,3 4,6 17,-9-27,0 1,1-1,2-1,0 1,1-1,1-1,1 0,1 0,1-1,1 0,1-2,0 1,1-2,5 4,-16-18,-1 1,1-1,-1 0,1 0,0 0,0-1,1 0,-1 0,0 0,1 0,-1-1,1 0,0 0,-1-1,1 0,0 1,-1-2,1 1,0-1,-1 0,1 0,-1 0,1-1,-1 0,0 0,0 0,0-1,0 0,0 0,0 0,-1 0,1-1,1-2,17-39,-15 22</inkml:trace>
  <inkml:trace contextRef="#ctx0" brushRef="#br0" timeOffset="10609.783">3697 767,'-23'13,"0"0,1 1,1 2,0 0,1 1,1 1,-12 15,19-17,1 0,0 1,1 1,1-1,1 1,1 1,0 0,1 0,1 2,2-12,2-7,0 1,0-1,0 1,0 0,1-1,-1 1,1 0,-1-1,1 1,0 0,0-1,0 1,1 0,-1-1,1 1,-1 0,1-1,0 1,0-1,0 1,0-1,1 1,-1-1,0 0,1 0,0 1,0-1,-1 0,1-1,0 1,1 0,-1 0,0-1,0 0,1 1,-1-1,1 0,-1 0,1 0,-1 0,1-1,0 1,-1-1,1 1,0-1,-1 0,1 0,0 0,0-1,-1 1,1-1,14-5,0-2,0 0,-1 0,0-2,-1 0,0 0,-1-2,0 0,-1 0,0-1,-1-1,0 0,-1-1,0-1,6-5,164-239,-190 288,2-10,0 0,2 0,0 0,1 1,0-1,2 1,0 0,2 0,0 0,1 0,0 0,2 0,0-1,3 8,-2-18,1-1,0 0,0 0,1 0,0-1,0 0,0 0,1 0,0-1,0 0,0-1,1 1,-1-1,1-1,0 1,0-1,1-1,-1 1,0-1,1-1,5 1,-8-2,-1 0,1 0,0 0,0-1,0 0,0 0,-1 0,1-1,0 0,-1 0,1 0,-1-1,0 0,0 0,0 0,0 0,-1-1,1 0,-1 0,0 0,0-1,0 1,-1-1,1 0,0-3,6-8,0-1,-2 0,0 0,-1-1,-1 0,-1 0,1-8,26-84,-53 156,16-36,1-1,1 1,0 0,0 0,1 0,0 0,1 1,0-1,0 0,1 1,1-1,0 1,0-1,1 0,0 0,1 0,0 0,1 0,0 0,0-1,1 0,0 0,1 0,0-1,0 1,2 0,-5-7,0 1,1-1,-1 0,0 0,1 0,0-1,-1 1,1-1,0 0,0 0,0 0,0-1,0 1,0-1,0 0,0 0,0-1,0 1,-1-1,1 1,0-1,0-1,0 1,-1 0,1-1,0 0,-1 0,0 0,1 0,-1 0,0-1,0 0,0 1,0-1,-1 0,1 0,-1-1,0 1,0 0,1-2,22-35,-2-1,-1-1,-3-1,3-11,45-93,-40 99,-26 48,0 0,1 0,-1 0,0 0,1 0,-1 0,0 1,1-1,-1 1,0-1,0 1,1-1,-1 1,0 0,0-1,0 1,0 0,0 0,0 0,0 0,0 0,0 0,0 0,-1 0,1 1,0-1,-1 0,1 0,-1 0,1 1,-1-1,0 0,1 1,-1-1,0 0,0 1,0-1,0 0,0 1,0-1,-1 1,1-1,0 0,36 261,21 82,-17-31,-35-274,-1 0,-3 0,0 0,-3 0,-2 0,-1 0,-1 0,-3-1,-1 0,-11 25,-40 19,59-80,0 0,-1-1,1 1,0-1,-1 1,1-1,-1 0,0 0,1 0,-1 0,0-1,0 1,1-1,-1 0,0 0,0 0,0 0,1 0,-1 0,0-1,0 1,1-1,-1 0,0 0,1 0,-1 0,1 0,-1-1,1 1,0-1,-1 0,1 1,0-1,-1-2,-5-5,1-1,0 0,1 0,0-1,0 0,1 0,1 0,0-1,0 0,1 1,1-1,0 0,0 0,1-6,3-8,0 1,2 0,1 0,1 0,1 0,1 1,1 0,1 1,1 0,1 1,11-15,-14 23,0 1,2 1,-1-1,1 2,1 0,0 0,0 1,1 0,11-5,1 1</inkml:trace>
  <inkml:trace contextRef="#ctx0" brushRef="#br0" timeOffset="11352.078">282 1783,'836'-43,"-59"0,136 61,-695-13,0-9,0-10,-1-9,60-21,171-35,-274 54,-140 33,-30-3</inkml:trace>
  <inkml:trace contextRef="#ctx0" brushRef="#br0" timeOffset="11857.106">5277 823,'-5'4,"-1"8,-5 0,0 4,1-6,8-5,4-2</inkml:trace>
  <inkml:trace contextRef="#ctx0" brushRef="#br0" timeOffset="12137.864">5306 1246,'5'19,"1"2,0-3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9:23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0 14563 0 0,'0'0'1986'0'0,"0"0"-726"0"0,0 0-262 0 0,0 0 54 0 0,0 0 49 0 0,0 0-8 0 0,0 0-165 0 0,0 0-220 0 0,0 0-164 0 0,0 0-86 0 0,0 0-69 0 0,0 0-60 0 0,0 0-7 0 0,-10 26-42 0 0,-29 82-29 0 0,13-34 282 0 0,16-32-1449 0 0,10-41-131 0 0,0-1-1262 0 0,0 0-3609 0 0,0 0-6078 0 0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5:27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1359 2261 0 0 0,'0'0'1038'0'0,"0"0"685"0"0,0 0 270 0 0,0 0 60 0 0,0 0-18 0 0,0 0-88 0 0,0 0-135 0 0,0 0-195 0 0,0 0-221 0 0,0 0-157 0 0,-5-10-167 0 0,-13-32-130 0 0,7 26 1772 0 0,9 26-113 0 0,4 2-2873 0 0,74 233 1889 0 0,73 197-716 0 0,-112-350-653 0 0,-36-92-212 0 0,-1 0-1 0 0,1 0 0 0 0,0 0 0 0 0,-1 0 0 0 0,1 0 0 0 0,0 0 0 0 0,-1 0 1 0 0,1 0-1 0 0,0 0 0 0 0,-1-1 0 0 0,1 1 0 0 0,0 0 0 0 0,-1 0 1 0 0,1-1-1 0 0,0 1 0 0 0,-1 0 0 0 0,1-1 0 0 0,-1 1 0 0 0,1-1 1 0 0,-1 1-1 0 0,1-1 0 0 0,-1 1 0 0 0,1-1 0 0 0,-1 1 0 0 0,1-1 1 0 0,-1 0-1 0 0,0 1 0 0 0,1-1 0 0 0,-1 1 0 0 0,0-1 0 0 0,0 0 0 0 0,1 1 1 0 0,-1-1-1 0 0,0 0 0 0 0,0 1 0 0 0,0-1 0 0 0,0 0 0 0 0,0 0 1 0 0,0 1-1 0 0,0-1 0 0 0,0 0 0 0 0,0 1 0 0 0,0-1 0 0 0,0 0 1 0 0,-1 1-1 0 0,1-1 0 0 0,0 0 0 0 0,0 1 0 0 0,-1-1 0 0 0,1 0 0 0 0,0 1 1 0 0,-1-1-1 0 0,1 0-35 0 0,1-3 14 0 0,7-33 108 0 0,21-93 60 0 0,6 1 0 0 0,16-30-182 0 0,28-11-95 0 0,-63 137-76 0 0,-16 33 94 0 0,0 0-51 0 0,0 0-12 0 0,0 0-43 0 0,0 0-56 0 0,-18 0-4367 0 0,10 0-1571 0 0,2 0-5614 0 0</inkml:trace>
  <inkml:trace contextRef="#ctx0" brushRef="#br0" timeOffset="1089.27">2539 2118 3601 0 0,'0'0'1962'0'0,"0"0"-450"0"0,0 0 23 0 0,0 0 219 0 0,0 0 157 0 0,0 0-75 0 0,0 0-233 0 0,0 0-263 0 0,0 0-295 0 0,0 0-247 0 0,0 0-165 0 0,0 0-112 0 0,0 0-57 0 0,-4 0-16 0 0,-9 0-16 0 0,9 0-49 0 0,15 8 925 0 0,6 0-960 0 0,0 0 0 0 0,1-1 1 0 0,-1-1-1 0 0,2-1 0 0 0,-1 0 0 0 0,0-1 0 0 0,1-1 0 0 0,0-1 0 0 0,0-1 0 0 0,0 0 0 0 0,-1-2 0 0 0,12-1-348 0 0,-16 2 122 0 0,16 0 71 0 0,105-12 311 0 0,-138 9-3899 0 0,-11 3-2182 0 0,10 0 1369 0 0,0 0-7373 0 0</inkml:trace>
  <inkml:trace contextRef="#ctx0" brushRef="#br0" timeOffset="1422.115">2430 2431 8802 0 0,'0'0'4239'0'0,"0"0"-2213"0"0,0 0-926 0 0,0 0-122 0 0,0 0 76 0 0,0 0 24 0 0,0 0-55 0 0,0 0-168 0 0,0 0-179 0 0,0 0-80 0 0,0 0 22 0 0,0 0 42 0 0,0 0 24 0 0,10 2-14 0 0,215 11 2476 0 0,-38-13-2445 0 0,-187-4-1304 0 0,0-3-13981 0 0,0 7 2489 0 0</inkml:trace>
  <inkml:trace contextRef="#ctx0" brushRef="#br0" timeOffset="-42106.289">5048 623 0 0 0,'0'0'2267'0'0,"0"0"-256"0"0,0 0-53 0 0,0 0 202 0 0,0 0 82 0 0,0 0-63 0 0,0 0-178 0 0,0 0-330 0 0,0 0-267 0 0,0 0-190 0 0,0 0-161 0 0,0 0-157 0 0,0 0-123 0 0,-3-7-97 0 0,-7-23-80 0 0,-6 57 1047 0 0,6 3-1464 0 0,1 0 1 0 0,2 1-1 0 0,1 1 1 0 0,1-1-1 0 0,2 1 1 0 0,2-1-1 0 0,1 27-179 0 0,0-54 24 0 0,0 0 0 0 0,1 0-1 0 0,0-1 1 0 0,-1 1 0 0 0,1 0-1 0 0,1 0 1 0 0,-1 0 0 0 0,0 0-1 0 0,1-1 1 0 0,0 1 0 0 0,0-1-1 0 0,0 1 1 0 0,0-1 0 0 0,1 0-1 0 0,-1 0 1 0 0,1 0 0 0 0,0 0-1 0 0,0 0 1 0 0,0-1 0 0 0,0 1-1 0 0,0-1 1 0 0,1 0 0 0 0,-1 0 0 0 0,1 0-1 0 0,-1 0 1 0 0,1-1 0 0 0,0 1-1 0 0,0-1 1 0 0,0 0 0 0 0,-1 0-1 0 0,1 0 1 0 0,0-1 0 0 0,0 0-1 0 0,0 1 1 0 0,0-1 0 0 0,0-1-1 0 0,0 1 1 0 0,0 0 0 0 0,0-1-1 0 0,0 0 1 0 0,0 0 0 0 0,0 0-1 0 0,0-1 1 0 0,-1 1 0 0 0,3-2-24 0 0,22-9 109 0 0,0-1 0 0 0,-1-1 0 0 0,0-1 1 0 0,-2-2-1 0 0,0 0 0 0 0,0-2 0 0 0,-2-1 1 0 0,0-1-1 0 0,-2-1 0 0 0,0 0 0 0 0,0-4-109 0 0,9-11 32 0 0,-31 44-33 0 0,1 1-1 0 0,-1-1 1 0 0,1 0-1 0 0,0 0 0 0 0,1 1 1 0 0,0-1-1 0 0,0 0 1 0 0,1 0-1 0 0,0 0 0 0 0,0 0 1 0 0,0 0-1 0 0,1 0 1 0 0,0-1-1 0 0,1 1 1 0 0,-1-1-1 0 0,1 0 0 0 0,0 0 1 0 0,1 0-1 0 0,-1 0 1 0 0,1-1-1 0 0,0 0 0 0 0,1 0 1 0 0,-1 0-1 0 0,1 0 1 0 0,0-1-1 0 0,0 0 0 0 0,0-1 1 0 0,1 1-1 0 0,0-1 1 0 0,-1 0-1 0 0,7 1 2 0 0,-2-3 52 0 0,0 0 0 0 0,-1 0 0 0 0,1-2 0 0 0,0 1 0 0 0,0-1 0 0 0,0-1 0 0 0,0 0 0 0 0,-1 0 0 0 0,1-1 0 0 0,-1 0 0 0 0,0-1-1 0 0,1 0 1 0 0,-2-1 0 0 0,1 0 0 0 0,-1-1 0 0 0,1 0 0 0 0,-2 0 0 0 0,1-1 0 0 0,-1 0 0 0 0,0 0 0 0 0,0-1 0 0 0,-1 0 0 0 0,5-7-52 0 0,-2 4 88 0 0,0-1 0 0 0,-1-1 0 0 0,0 0 0 0 0,-1 0 0 0 0,-1 0 0 0 0,0-1 0 0 0,0 0 0 0 0,-2-1 0 0 0,0 1 0 0 0,0-1 0 0 0,-2 0 0 0 0,2-6-88 0 0,-1-23 34 0 0,-12 45-1484 0 0,6 40-4102 0 0,2-28-1096 0 0,0-6-5556 0 0</inkml:trace>
  <inkml:trace contextRef="#ctx0" brushRef="#br0" timeOffset="-39509.445">8639 870 5977 0 0,'0'0'1865'0'0,"0"0"-436"0"0,0 0-151 0 0,0 0 97 0 0,0 0 28 0 0,0 0-188 0 0,0 0-307 0 0,0 0-323 0 0,0 0-230 0 0,0 0-85 0 0,0 0 27 0 0,0 0 66 0 0,3 3 103 0 0,1 9-100 0 0,-1-1-1 0 0,0 1 0 0 0,0 0 0 0 0,-2 1 0 0 0,1-1 0 0 0,-1 0 0 0 0,-1 1 0 0 0,0-1 1 0 0,-1 0-1 0 0,-1 1 0 0 0,1-1 0 0 0,-2 0 0 0 0,0 0 0 0 0,-3 7-365 0 0,-7 58 1036 0 0,8-48 573 0 0,-3-106 753 0 0,11 57-2308 0 0,0-1 0 0 0,2 2 0 0 0,0-1 0 0 0,1 1 0 0 0,1 0 0 0 0,1 0 1 0 0,1 0-1 0 0,0 1 0 0 0,1 1 0 0 0,12-16-54 0 0,0 0 43 0 0,2 1 0 0 0,1 1 0 0 0,1 2 0 0 0,1 0 0 0 0,28-20-43 0 0,-50 44 1 0 0,0 1 0 0 0,1 0-1 0 0,-1 0 1 0 0,1 0 0 0 0,0 1 0 0 0,0 0 0 0 0,0 0 0 0 0,1 0 0 0 0,-1 1 0 0 0,1 0 0 0 0,-1 1-1 0 0,7-2 0 0 0,-10 5 4 0 0,-1 0 0 0 0,1 0 0 0 0,-1 0-1 0 0,0 0 1 0 0,0 0 0 0 0,0 0 0 0 0,0 1-1 0 0,0-1 1 0 0,-1 1 0 0 0,1-1 0 0 0,-1 1-1 0 0,0 0 1 0 0,1-1 0 0 0,-1 1-1 0 0,0 0 1 0 0,-1 0 0 0 0,1 0 0 0 0,0 0-1 0 0,-1 0 1 0 0,0 2-4 0 0,8 46 99 0 0,-8-50-98 0 0,0-1 20 0 0,0 0-33 0 0,0 0-10 0 0,0 0-28 0 0,0 0-39 0 0,0 0-51 0 0,0 0-69 0 0,13 0-6189 0 0,-9 0 1813 0 0,1 0-7456 0 0</inkml:trace>
  <inkml:trace contextRef="#ctx0" brushRef="#br0" timeOffset="-39038.552">9354 807 10674 0 0,'0'0'3818'0'0,"0"0"-1748"0"0,0 0-772 0 0,0 0-93 0 0,0 0-39 0 0,0 0-155 0 0,0 0-211 0 0,0 0-229 0 0,0 0-131 0 0,0 0 11 0 0,0 0 31 0 0,0 0 57 0 0,0 0 8 0 0,12 1-32 0 0,104 2 1062 0 0,132-3 267 0 0,-106-14-1690 0 0,-126 12-362 0 0,10-4 399 0 0,-14-10-3643 0 0,-11 14 2256 0 0,1 1-4614 0 0,1 1-6108 0 0</inkml:trace>
  <inkml:trace contextRef="#ctx0" brushRef="#br0" timeOffset="-38591.417">9468 1028 5945 0 0,'0'0'5908'0'0,"0"0"-3042"0"0,0 0-1323 0 0,0 0-304 0 0,0 0-113 0 0,0 0-118 0 0,0 0-179 0 0,0 0-154 0 0,0 0-56 0 0,0 0 44 0 0,0 0 92 0 0,0 0 77 0 0,0 0-59 0 0,17 1-123 0 0,55 4-111 0 0,86-24 873 0 0,-78 3-1137 0 0,-71 14-815 0 0,112-15 519 0 0,-96 11-4390 0 0,1 1-3979 0 0,-19 1-4233 0 0</inkml:trace>
  <inkml:trace contextRef="#ctx0" brushRef="#br0" timeOffset="-37609.292">8847 181 4441 0 0,'0'0'3095'0'0,"0"0"-1040"0"0,0 0-276 0 0,0 0 87 0 0,0 0 3 0 0,0 0-156 0 0,0 0-276 0 0,0 0-308 0 0,0 0-251 0 0,0 0-154 0 0,0 0-107 0 0,0 0-63 0 0,0 0-59 0 0,2 5 1164 0 0,-3-5-1639 0 0,0 1 1 0 0,0-1 0 0 0,0 1-1 0 0,0 0 1 0 0,0 0 0 0 0,0-1-1 0 0,1 1 1 0 0,-1 0 0 0 0,0 0 0 0 0,0 0-1 0 0,1 0 1 0 0,-1 0 0 0 0,1 0-1 0 0,-1 0 1 0 0,1 0 0 0 0,-1 0-1 0 0,1 0 1 0 0,0 0 0 0 0,-1 1 0 0 0,1-1-1 0 0,0 0 1 0 0,0 0 0 0 0,0 0-1 0 0,0 0 1 0 0,0 0 0 0 0,0 1-1 0 0,0-1 1 0 0,0 0 0 0 0,0 0 0 0 0,1 0-1 0 0,-1 0 1 0 0,0 0 0 0 0,1 1-1 0 0,-1-1 1 0 0,1 0 0 0 0,-1 0-1 0 0,1 0 1 0 0,0 0 0 0 0,-1 0 0 0 0,1-1-1 0 0,0 1 1 0 0,0 0 0 0 0,0 0-1 0 0,0 0-20 0 0,78 24 1951 0 0,-52-69-1124 0 0,-22 7-473 0 0,-23 39-372 0 0,11 3 0 0 0,-1 0-1 0 0,0 1 0 0 0,1 0 1 0 0,0 0-1 0 0,1 1 0 0 0,-1 0 1 0 0,1 0-1 0 0,0 1 0 0 0,1-1 1 0 0,0 1-1 0 0,0 0 0 0 0,-3 9 19 0 0,8-10-17 0 0,0-6 44 0 0,0-1-10 0 0,0 0 14 0 0,14-4 141 0 0,48-36 146 0 0,-26 14-163 0 0,-93 26 119 0 0,49 2-199 0 0,9-2-84 0 0,-1 0-1 0 0,1 1 1 0 0,-1-1-1 0 0,1 0 1 0 0,-1 1 0 0 0,0-1-1 0 0,1 0 1 0 0,-1 1-1 0 0,1-1 1 0 0,-1 1-1 0 0,0-1 1 0 0,1 0 0 0 0,-1 1-1 0 0,0-1 1 0 0,0 1-1 0 0,1-1 1 0 0,-1 1-1 0 0,0-1 1 0 0,0 1-1 0 0,0 0 1 0 0,0-1 0 0 0,0 1-1 0 0,0-1 1 0 0,0 1-1 0 0,0-1 1 0 0,0 1-1 0 0,0-1 1 0 0,0 1 0 0 0,0-1-1 0 0,0 1 1 0 0,0-1-1 0 0,0 1 1 0 0,0-1-1 0 0,-1 1 1 0 0,1 0 0 0 0,0-1-1 0 0,0 0 1 0 0,-1 1-1 0 0,1-1 1 0 0,0 1-1 0 0,-1-1 1 0 0,1 1 0 0 0,0-1-1 0 0,-1 0 1 0 0,1 1-1 0 0,-1-1 1 0 0,1 0-1 0 0,0 1 1 0 0,-1-1-1 0 0,1 0 1 0 0,-1 0 0 0 0,1 1-1 0 0,-1-1 1 0 0,1 0-1 0 0,-1 0 1 0 0,0 0-1 0 0,1 0 1 0 0,-1 1 0 0 0,1-1-1 0 0,-1 0 1 0 0,1 0-1 0 0,-1 0 1 0 0,1 0-1 0 0,-1-1 10 0 0,30 27-2272 0 0,-17-15-4883 0 0,-5-7-5360 0 0</inkml:trace>
  <inkml:trace contextRef="#ctx0" brushRef="#br0" timeOffset="-36776.849">10701 697 1952 0 0,'0'0'3166'0'0,"0"0"-580"0"0,0 0-231 0 0,0 0-5 0 0,0 0-99 0 0,0 0-239 0 0,0 0-372 0 0,0 0-340 0 0,0 0-221 0 0,0 0-192 0 0,0 0-176 0 0,0 0-200 0 0,0 0-178 0 0,-4-5-132 0 0,3 4-188 0 0,0 0 0 0 0,-1 0 0 0 0,1 0 0 0 0,-1 0-1 0 0,1 0 1 0 0,-1 0 0 0 0,1 0 0 0 0,-1 0 0 0 0,0 0-1 0 0,0 1 1 0 0,1-1 0 0 0,-1 1 0 0 0,0 0 0 0 0,0-1 0 0 0,1 1-1 0 0,-1 0 1 0 0,0 0 0 0 0,0 0 0 0 0,0 0 0 0 0,0 0-1 0 0,1 0 1 0 0,-1 1 0 0 0,0-1 0 0 0,0 1 0 0 0,0-1 0 0 0,1 1-1 0 0,-1 0 1 0 0,0-1 0 0 0,1 1 0 0 0,-1 0 0 0 0,1 0-1 0 0,-1 0 1 0 0,1 0 0 0 0,-1 1 0 0 0,1-1 0 0 0,0 0 0 0 0,0 0-1 0 0,-1 1 1 0 0,1-1 0 0 0,0 1 0 0 0,0 1-13 0 0,-12 5 29 0 0,1 1-1 0 0,1 0 1 0 0,0 1 0 0 0,0 1 0 0 0,1 0 0 0 0,1 0 0 0 0,-1 1-1 0 0,2 0 1 0 0,0 0 0 0 0,0 1 0 0 0,1 0 0 0 0,1 0 0 0 0,0 1-1 0 0,1 0 1 0 0,0 0 0 0 0,1 1 0 0 0,1-1 0 0 0,0 1 0 0 0,1-1-1 0 0,1 1 1 0 0,0 7-29 0 0,1-18 14 0 0,0 1-1 0 0,1 0 1 0 0,0-1-1 0 0,0 1 1 0 0,0 0-1 0 0,0-1 1 0 0,1 1-1 0 0,0-1 0 0 0,-1 0 1 0 0,2 0-1 0 0,-1 1 1 0 0,0-1-1 0 0,1-1 1 0 0,0 1-1 0 0,0 0 1 0 0,0-1-1 0 0,0 1 1 0 0,1-1-1 0 0,-1 0 1 0 0,1 0-1 0 0,0 0 1 0 0,0-1-1 0 0,0 1 1 0 0,0-1-1 0 0,0 0 1 0 0,1 0-1 0 0,-1-1 1 0 0,4 2-15 0 0,131 12 1093 0 0,-111-19-884 0 0,0-1 0 0 0,-1-2 0 0 0,1-1 0 0 0,-2 0 0 0 0,1-3 0 0 0,-1 0 0 0 0,-1-1 0 0 0,0-1 0 0 0,-1-2 0 0 0,11-8-208 0 0,-23 16 59 0 0,0-1-1 0 0,-1 0 1 0 0,1 0-1 0 0,-2-1 1 0 0,1-1 0 0 0,-1 0-1 0 0,-1 0 1 0 0,1-1 0 0 0,-2 0-1 0 0,0-1 1 0 0,0 0-1 0 0,-1 0 1 0 0,-1 0 0 0 0,0-1-1 0 0,0 0 1 0 0,-1 0-1 0 0,-1-1 1 0 0,0 1 0 0 0,-1-1-1 0 0,-1 0 1 0 0,0-2-59 0 0,-2 6-10 0 0,-1 1 1 0 0,0 0-1 0 0,0 0 1 0 0,-1 0-1 0 0,0 0 1 0 0,-1 0-1 0 0,0 1 0 0 0,-1-1 1 0 0,1 1-1 0 0,-2 0 1 0 0,1 0-1 0 0,-1 0 1 0 0,0 0-1 0 0,-1 1 1 0 0,1 0-1 0 0,-1 0 1 0 0,-1 1-1 0 0,0-1 0 0 0,0 1 1 0 0,0 1-1 0 0,0 0 1 0 0,-1-1-1 0 0,0 2 1 0 0,0 0-1 0 0,0 0 1 0 0,-2-1 9 0 0,-8-2-135 0 0,0 0 0 0 0,0 1 1 0 0,0 1-1 0 0,-1 1 0 0 0,0 0 1 0 0,0 2-1 0 0,0 0 0 0 0,-1 1 1 0 0,1 1-1 0 0,0 1 0 0 0,0 0 1 0 0,-5 2 134 0 0,-105 42-2476 0 0,50 0-5651 0 0,49-26-3970 0 0</inkml:trace>
  <inkml:trace contextRef="#ctx0" brushRef="#br0" timeOffset="-36423.531">10300 829 13643 0 0,'0'0'2296'0'0,"0"0"-607"0"0,0 0-274 0 0,0 0-46 0 0,0 0-56 0 0,0 0-145 0 0,0 0-224 0 0,0 0-228 0 0,0 0-178 0 0,0 0-149 0 0,0 0-94 0 0,0 0-79 0 0,6-5-40 0 0,17-17 1 0 0,9 20 1630 0 0,150 20-125 0 0,416-18-676 0 0,-175-29-798 0 0,-391 29-391 0 0,-32 0 75 0 0,0 0-63 0 0,0 0-84 0 0,-13 3-1728 0 0,-5 5-5897 0 0,12-5-4881 0 0</inkml:trace>
  <inkml:trace contextRef="#ctx0" brushRef="#br0" timeOffset="-41856.548">6287 638 16636 0 0,'0'0'1149'0'0,"0"0"-462"0"0,0 0-82 0 0,0 0 233 0 0,0 0 217 0 0,0 0 64 0 0,0 0-144 0 0,0 0-250 0 0,0 0-227 0 0,0 0-152 0 0,0 0-114 0 0,0 0-76 0 0,0 0-52 0 0,-6 32-46 0 0,-19 97-38 0 0,19-63-84 0 0,6-58-359 0 0,0 8 161 0 0,0-6-6085 0 0,0-10-4967 0 0</inkml:trace>
  <inkml:trace contextRef="#ctx0" brushRef="#br0" timeOffset="-41610.634">6224 214 18788 0 0,'0'0'1192'0'0,"0"0"-432"0"0,0 0-255 0 0,0 0-177 0 0,0 0-168 0 0,0 0-208 0 0,0 0-336 0 0,0 0-377 0 0,0 0-431 0 0,0 0-1088 0 0,0 0-10043 0 0</inkml:trace>
  <inkml:trace contextRef="#ctx0" brushRef="#br0" timeOffset="-41373.321">6817 1 17836 0 0,'0'0'3051'0'0,"0"0"-1725"0"0,0 0-706 0 0,0 0-80 0 0,0 0 32 0 0,0 0 26 0 0,0 0-9 0 0,0 0-82 0 0,0 0-76 0 0,0 0-30 0 0,0 0-66 0 0,0 0-57 0 0,0 0-48 0 0,-1 27-34 0 0,-1 86-40 0 0,7 310 436 0 0,-19-188-551 0 0,6-106-62 0 0,7-128-23 0 0,1-1 1 0 0,-1 1-1 0 0,1-1 0 0 0,-1 0 1 0 0,0 1-1 0 0,1-1 0 0 0,-1 1 0 0 0,1-1 1 0 0,-1 0-1 0 0,0 0 0 0 0,1 1 1 0 0,-1-1-1 0 0,0 0 0 0 0,1 0 1 0 0,-1 0-1 0 0,0 0 0 0 0,1 1 0 0 0,-1-1 1 0 0,0 0-1 0 0,1 0 0 0 0,-1 0 1 0 0,0-1-1 0 0,0 1 0 0 0,1 0 1 0 0,-1 0-1 0 0,0 0 0 0 0,1 0 1 0 0,-1-1-1 0 0,0 1 0 0 0,1 0 0 0 0,-1-1 1 0 0,1 1-1 0 0,-1 0 0 0 0,1-1 1 0 0,-1 1-1 0 0,0-1 0 0 0,1 1 1 0 0,-1-1-1 0 0,1 1 0 0 0,0-1 0 0 0,-1 1 1 0 0,1-1-1 0 0,-1 0 0 0 0,1 1 1 0 0,0-1-1 0 0,0 1 0 0 0,-1-1 1 0 0,1 0-1 0 0,0 1 0 0 0,0-1 0 0 0,0 0 1 0 0,0 0-1 0 0,-1 1 0 0 0,1-1 1 0 0,0 0-1 0 0,0 1 0 0 0,1-1 1 0 0,-1 0-1 0 0,0 1 0 0 0,0-2 44 0 0,-6-49-7955 0 0,5 37 1176 0 0,1 3-4143 0 0</inkml:trace>
  <inkml:trace contextRef="#ctx0" brushRef="#br0" timeOffset="-41141.55">6504 594 10602 0 0,'0'0'3184'0'0,"0"0"-799"0"0,0 0-555 0 0,0 0-249 0 0,0 0-301 0 0,0 0-316 0 0,0 0-259 0 0,0 0-179 0 0,0 0-47 0 0,0 0 3 0 0,0 0-16 0 0,0 0-45 0 0,0 0-33 0 0,36-3-45 0 0,116-11-48 0 0,-108 10-119 0 0,-1-3 0 0 0,0-1 0 0 0,0-2 0 0 0,26-11-176 0 0,-23 7 1 0 0,-20 5-247 0 0,0 0 1 0 0,0-2-1 0 0,-1 0 0 0 0,-1-2 0 0 0,0-1 0 0 0,1-2 246 0 0,36-36-8612 0 0,-52 43-3040 0 0</inkml:trace>
  <inkml:trace contextRef="#ctx0" brushRef="#br0" timeOffset="-40774.549">7307 49 15091 0 0,'0'0'962'0'0,"0"0"-319"0"0,0 0 73 0 0,0 0 253 0 0,0 0 181 0 0,0 0 9 0 0,0 0-107 0 0,-12 34-168 0 0,-38 110-142 0 0,14 10 1010 0 0,25-76-1340 0 0,2 0 0 0 0,5 1 0 0 0,2 5-412 0 0,1-78 10 0 0,1 0 1 0 0,-1 0-1 0 0,1 0 0 0 0,1 0 0 0 0,-1 0 0 0 0,1 1 1 0 0,0-1-1 0 0,0 0 0 0 0,1 0 0 0 0,-1-1 0 0 0,2 1 1 0 0,-1 0-1 0 0,0-1 0 0 0,1 1 0 0 0,0-1 0 0 0,0 0 0 0 0,1 0 1 0 0,0 0-1 0 0,0 0 0 0 0,0 0 0 0 0,0-1 0 0 0,0 0 1 0 0,1 0-1 0 0,0 0 0 0 0,0-1 0 0 0,0 1 0 0 0,0-1 1 0 0,1 0-1 0 0,-1-1 0 0 0,1 1 0 0 0,0-1 0 0 0,0 0 0 0 0,-1 0 1 0 0,1-1-1 0 0,0 0 0 0 0,6 0-10 0 0,2-2 56 0 0,1-1-1 0 0,-1-1 1 0 0,0-1-1 0 0,0 0 0 0 0,-1 0 1 0 0,1-2-1 0 0,-1 1 1 0 0,0-2-1 0 0,-1 0 1 0 0,1 0-1 0 0,4-5-55 0 0,114-47 274 0 0,-130 58-268 0 0,0 0-1 0 0,1 1 1 0 0,-1-1-1 0 0,1 0 1 0 0,0 1-1 0 0,-1-1 1 0 0,1 1-1 0 0,-1 0 1 0 0,1-1-1 0 0,0 1 1 0 0,-1 0-1 0 0,1 0 1 0 0,0 0-1 0 0,-1 0 1 0 0,1 1-1 0 0,-1-1 1 0 0,1 0-1 0 0,0 1 1 0 0,-1-1-1 0 0,1 1 1 0 0,-1-1-1 0 0,1 1 1 0 0,-1 0-1 0 0,1 0 1 0 0,-1-1-1 0 0,1 1 1 0 0,-1 0-1 0 0,0 0 1 0 0,0 0-1 0 0,1 1 1 0 0,-1-1-1 0 0,0 0 1 0 0,0 0-1 0 0,0 1 1 0 0,0-1-1 0 0,-1 1 1 0 0,1-1-1 0 0,0 1 1 0 0,0-1-1 0 0,-1 1 1 0 0,1-1-1 0 0,-1 1 1 0 0,0-1-1 0 0,1 1 1 0 0,-1 0-1 0 0,0-1 1 0 0,0 1-1 0 0,0 1-5 0 0,15 150 711 0 0,21-104-706 0 0,-9-48-1171 0 0,-12-13-6561 0 0,-12 8-4605 0 0</inkml:trace>
  <inkml:trace contextRef="#ctx0" brushRef="#br0" timeOffset="-50573.815">1176 745 0 0 0,'0'0'954'0'0,"0"0"198"0"0,0 0 199 0 0,-4-8 136 0 0,-2-2-853 0 0,-4-6 24 0 0,-3-2 2921 0 0,-10 3 3238 0 0,-18 8-799 0 0,39 21-2622 0 0,2 31-3726 0 0,0-34 633 0 0,2 167 85 0 0,1-25-245 0 0,-7 0 1 0 0,-7 18-144 0 0,6-1 73 0 0,5-170-37 0 0,0 0-1 0 0,0 0 1 0 0,0-1 0 0 0,-1 1-1 0 0,1 0 1 0 0,0 0 0 0 0,0-1-1 0 0,0 1 1 0 0,0 0 0 0 0,-1 0-1 0 0,1 0 1 0 0,0 0 0 0 0,0-1-1 0 0,-1 1 1 0 0,1 0-1 0 0,0 0 1 0 0,0 0 0 0 0,-1 0-1 0 0,1 0 1 0 0,0 0 0 0 0,0 0-1 0 0,-1 0 1 0 0,1 0 0 0 0,0 0-1 0 0,-1 0 1 0 0,1 0 0 0 0,0 0-1 0 0,0 0 1 0 0,-1 0 0 0 0,1 0-1 0 0,0 0 1 0 0,0 0 0 0 0,-1 0-1 0 0,1 0 1 0 0,0 0-1 0 0,0 0 1 0 0,-1 1-36 0 0,-10-34 131 0 0,7 0-126 0 0,0-1 0 0 0,3 0 1 0 0,0 0-1 0 0,3 1 0 0 0,0-1 1 0 0,3 0-1 0 0,0 1 0 0 0,2 0 1 0 0,2 0-1 0 0,1 1 0 0 0,1-1-5 0 0,5-18-8 0 0,3 1-1 0 0,1 1 1 0 0,2 1-1 0 0,3 0 1 0 0,2 2-1 0 0,1 1 0 0 0,3 2 1 0 0,1 0-1 0 0,2 3 1 0 0,2 0-1 0 0,2 3 1 0 0,14-11 8 0 0,-40 39-5 0 0,0 0 0 0 0,0 0 0 0 0,1 1 1 0 0,0 1-1 0 0,1 0 0 0 0,0 1 0 0 0,0 1 1 0 0,0 0-1 0 0,0 0 0 0 0,1 2 0 0 0,0 0 1 0 0,0 0-1 0 0,0 2 0 0 0,13-1 5 0 0,-24 2-1 0 0,0 1 1 0 0,0-1-1 0 0,0 1 1 0 0,1 0-1 0 0,-1 0 0 0 0,0 1 1 0 0,0-1-1 0 0,0 1 1 0 0,0 0-1 0 0,-1 0 0 0 0,1 0 1 0 0,-1 0-1 0 0,1 1 0 0 0,-1-1 1 0 0,0 1-1 0 0,1 0 1 0 0,-1 0-1 0 0,-1 0 0 0 0,1 1 1 0 0,0-1-1 0 0,-1 1 1 0 0,0-1-1 0 0,0 1 0 0 0,0 0 1 0 0,0 0-1 0 0,0 0 1 0 0,-1 0-1 0 0,0 0 1 0 0,19 123 88 0 0,-24-107-72 0 0,0 0 1 0 0,-1 0 0 0 0,-1-1 0 0 0,-1 0 0 0 0,-1 0 0 0 0,0-1-1 0 0,-1 0 1 0 0,-1 0 0 0 0,-1-1 0 0 0,-1 0 0 0 0,0-1-1 0 0,-1-1 1 0 0,-1 0 0 0 0,0 0 0 0 0,-1-1 0 0 0,0-1-1 0 0,-1-1 1 0 0,-1 0 0 0 0,0-1 0 0 0,-7 3-17 0 0,9-6-3 0 0,0 0 1 0 0,0-1 0 0 0,0-1 0 0 0,-1 0-1 0 0,0-1 1 0 0,0 0 0 0 0,-1-2-1 0 0,1 0 1 0 0,-1 0 0 0 0,0-2-1 0 0,1 0 1 0 0,-1-1 0 0 0,0-1-1 0 0,0 0 1 0 0,-2-2 2 0 0,13 2-54 0 0,0 0 0 0 0,0-1 0 0 0,0 0 0 0 0,0 0 0 0 0,0-1 0 0 0,1 1 0 0 0,-1-1 0 0 0,1 0 0 0 0,0-1 0 0 0,-1 1 0 0 0,2-1-1 0 0,-1 0 1 0 0,0-1 0 0 0,1 1 0 0 0,0-1 0 0 0,0 0 0 0 0,0 0 0 0 0,0 0 0 0 0,1 0 0 0 0,0 0 0 0 0,-2-5 54 0 0,-6-34-2930 0 0,14-3-3638 0 0,0 34-5292 0 0</inkml:trace>
  <inkml:trace contextRef="#ctx0" brushRef="#br0" timeOffset="-50105.518">2150 697 5905 0 0,'0'0'1789'0'0,"0"0"-189"0"0,0 0-68 0 0,0 0 97 0 0,0 0 58 0 0,0 0-68 0 0,0 0-160 0 0,0 0-219 0 0,0 0-208 0 0,0 0-218 0 0,0 0-162 0 0,0 0-101 0 0,-9-5-83 0 0,-27-14-39 0 0,35 19-405 0 0,0 0 1 0 0,0 0-1 0 0,0 0 0 0 0,0 1 1 0 0,0-1-1 0 0,0 0 0 0 0,0 0 0 0 0,1 0 1 0 0,-1 1-1 0 0,0-1 0 0 0,0 0 1 0 0,0 1-1 0 0,0-1 0 0 0,1 1 0 0 0,-1-1 1 0 0,0 1-1 0 0,0-1 0 0 0,1 1 1 0 0,-1 0-1 0 0,0-1 0 0 0,1 1 1 0 0,-1 0-1 0 0,1 0 0 0 0,-1-1 0 0 0,1 1 1 0 0,-1 0-1 0 0,1 0 0 0 0,-1 0 1 0 0,1 0-1 0 0,0-1 0 0 0,0 1 0 0 0,-1 0 1 0 0,1 0-1 0 0,0 0 0 0 0,0 0 1 0 0,0 0-1 0 0,0 0-24 0 0,-2 5 135 0 0,-6 9-39 0 0,1 0 0 0 0,1 1 1 0 0,0 0-1 0 0,1 0 0 0 0,1 0 1 0 0,1 0-1 0 0,0 1 1 0 0,1-1-1 0 0,1 1 0 0 0,0 0 1 0 0,1 0-1 0 0,1 2-96 0 0,2-15 29 0 0,-1 0 0 0 0,1 0-1 0 0,0-1 1 0 0,0 1 0 0 0,1-1 0 0 0,-1 0 0 0 0,1 0 0 0 0,-1 0-1 0 0,1 0 1 0 0,0 0 0 0 0,0-1 0 0 0,0 0 0 0 0,1 0 0 0 0,-1 0-1 0 0,0 0 1 0 0,1-1 0 0 0,-1 1 0 0 0,1-1 0 0 0,0 0 0 0 0,-1-1-1 0 0,1 1 1 0 0,0-1 0 0 0,-1 0 0 0 0,1 0 0 0 0,0 0-1 0 0,-1-1 1 0 0,1 0 0 0 0,0 0 0 0 0,-1 0 0 0 0,1 0 0 0 0,-1-1-1 0 0,1 1 1 0 0,-1-1 0 0 0,2-2-29 0 0,9-3 95 0 0,0 0-1 0 0,-1-2 1 0 0,0 0-1 0 0,-1 0 1 0 0,0-1-1 0 0,0-1 1 0 0,-1 0-1 0 0,-1-1 1 0 0,0 0-1 0 0,0 0 1 0 0,-2-2-1 0 0,1 1 1 0 0,-1-1-1 0 0,-1 0 1 0 0,-1-1-1 0 0,5-11-94 0 0,-10 20 7 0 0,1 0 0 0 0,-1 0 0 0 0,0 0 0 0 0,0-1 0 0 0,-1 1 0 0 0,0-1 0 0 0,0 1 0 0 0,0-1 0 0 0,-1 1-1 0 0,0-1 1 0 0,0 1 0 0 0,-1-1 0 0 0,0 1 0 0 0,0-1 0 0 0,0 1 0 0 0,-1-1 0 0 0,0 1 0 0 0,0 0 0 0 0,-1 0-1 0 0,0 0 1 0 0,0 0 0 0 0,0 0 0 0 0,-1 1 0 0 0,1 0 0 0 0,-1-1 0 0 0,-1 1 0 0 0,1 0 0 0 0,-1 1 0 0 0,0-1-7 0 0,-2-1-133 0 0,-1 0 1 0 0,1 0 0 0 0,-1 1-1 0 0,0 0 1 0 0,-1 1 0 0 0,1-1-1 0 0,-1 2 1 0 0,1-1 0 0 0,-1 1-1 0 0,0 1 1 0 0,-1-1 0 0 0,-7 0 132 0 0,-26 2-3511 0 0,0 8-4204 0 0,26-2-4391 0 0</inkml:trace>
  <inkml:trace contextRef="#ctx0" brushRef="#br0" timeOffset="-49745.525">2656 174 9946 0 0,'0'0'4385'0'0,"0"0"-2095"0"0,0 0-828 0 0,0 0-132 0 0,0 0-89 0 0,0 0-136 0 0,0 0-182 0 0,0 0-227 0 0,0 0-157 0 0,0 0-64 0 0,0 0-35 0 0,0 0-32 0 0,0 0-29 0 0,-6 14-24 0 0,-18 46-43 0 0,22-55-250 0 0,0 0 0 0 0,1 1 0 0 0,0 0 1 0 0,0-1-1 0 0,1 1 0 0 0,-1-1 0 0 0,1 1 1 0 0,1 0-1 0 0,-1-1 0 0 0,1 1 0 0 0,0 0 1 0 0,0-1-1 0 0,0 1 0 0 0,1-1 0 0 0,0 1 1 0 0,1 2-63 0 0,7 24 239 0 0,-1 31-56 0 0,-3 0 0 0 0,-2 0 1 0 0,-3 0-1 0 0,-3 9-183 0 0,-24 92 93 0 0,14-127-121 0 0,46-76-6755 0 0,-16 24 614 0 0,-6 7-5365 0 0</inkml:trace>
  <inkml:trace contextRef="#ctx0" brushRef="#br0" timeOffset="-43271.22">3336 667 0 0 0,'0'0'375'0'0,"0"0"733"0"0,0 0 346 0 0,0 0 170 0 0,0 0 51 0 0,0 0-68 0 0,0 0-149 0 0,0 0-218 0 0,0 0-123 0 0,0 0-126 0 0,-1-13-94 0 0,-1-43-40 0 0,1 53-728 0 0,0 0 1 0 0,0 0-1 0 0,0 1 1 0 0,0-1-1 0 0,0 0 1 0 0,0 1-1 0 0,-1-1 0 0 0,1 0 1 0 0,-1 1-1 0 0,0 0 1 0 0,1-1-1 0 0,-1 1 0 0 0,0 0 1 0 0,-1 0-1 0 0,1 0 1 0 0,0 0-1 0 0,-1 1 0 0 0,1-1 1 0 0,-1 0-1 0 0,1 1 1 0 0,-1 0-1 0 0,0 0 1 0 0,1 0-1 0 0,-1 0 0 0 0,0 0 1 0 0,0 0-1 0 0,-2 0-129 0 0,-78 0 1128 0 0,71 3-1010 0 0,0 1 0 0 0,1 0 0 0 0,-1 1 0 0 0,0 0 0 0 0,1 1 0 0 0,0 0 0 0 0,0 1 0 0 0,1 0 0 0 0,0 0 0 0 0,0 1 0 0 0,-9 8-118 0 0,11-8 50 0 0,1 0 1 0 0,-1 0-1 0 0,2 1 0 0 0,-1 0 0 0 0,1 0 1 0 0,0 0-1 0 0,0 1 0 0 0,1 0 0 0 0,0 0 1 0 0,1 1-1 0 0,0-1 0 0 0,0 1 1 0 0,1 0-1 0 0,1 0 0 0 0,-1 1-50 0 0,2-6 32 0 0,0 1-1 0 0,0 0 1 0 0,1 0-1 0 0,-1-1 1 0 0,1 1-1 0 0,0 0 1 0 0,1 0-1 0 0,0-1 1 0 0,0 1-1 0 0,0 0 1 0 0,0-1-1 0 0,1 1 0 0 0,0-1 1 0 0,0 1-1 0 0,1-1 1 0 0,-1 0-1 0 0,1 0 1 0 0,0 0-1 0 0,1 0 1 0 0,-1-1-1 0 0,1 1 1 0 0,0-1-1 0 0,0 0 1 0 0,0 0-1 0 0,0 0 1 0 0,1-1-1 0 0,3 3-31 0 0,0-2 103 0 0,0 0 0 0 0,0-1-1 0 0,0 0 1 0 0,0-1-1 0 0,1 1 1 0 0,-1-1 0 0 0,1-1-1 0 0,0 0 1 0 0,0 0-1 0 0,-1-1 1 0 0,1 0-1 0 0,0 0 1 0 0,0-1 0 0 0,-1 0-1 0 0,1-1 1 0 0,0 0-1 0 0,-1 0 1 0 0,0-1 0 0 0,1 0-1 0 0,-1 0 1 0 0,0-1-1 0 0,-1 0 1 0 0,1 0 0 0 0,-1-1-1 0 0,1 0 1 0 0,-1 0-1 0 0,-1-1 1 0 0,3-2-103 0 0,17-11 84 0 0,0-2 0 0 0,-2-1 0 0 0,0-1 0 0 0,-2-1 0 0 0,0 0 0 0 0,-2-2 0 0 0,0-1 0 0 0,-2 0 0 0 0,-1-1 0 0 0,-2-1 0 0 0,0-1 0 0 0,0-4-84 0 0,-7-18 175 0 0,-36 64-483 0 0,22-4 293 0 0,0 0 0 0 0,1 1 1 0 0,0 0-1 0 0,0-1 0 0 0,0 1 1 0 0,2 1-1 0 0,-1-1 0 0 0,1 1 1 0 0,0-1-1 0 0,1 1 0 0 0,0 0 1 0 0,1 0-1 0 0,0 0 0 0 0,0 0 1 0 0,1 0-1 0 0,0 0 0 0 0,1 3 15 0 0,3-4-4 0 0,0 0 0 0 0,1 0 0 0 0,-1 0 0 0 0,2-1 0 0 0,-1 1-1 0 0,1-1 1 0 0,0-1 0 0 0,1 1 0 0 0,0-1 0 0 0,0 0 0 0 0,1-1-1 0 0,0 0 1 0 0,0 0 0 0 0,0 0 0 0 0,6 2 4 0 0,6 6 13 0 0,-2-1-7 0 0,0-1 1 0 0,1 0-1 0 0,1-2 0 0 0,0 0 0 0 0,0-1 0 0 0,10 2-6 0 0,-21-9 11 0 0,0 0-1 0 0,0 0 1 0 0,0-1-1 0 0,0-1 1 0 0,0 1-1 0 0,0-1 0 0 0,0-1 1 0 0,0 0-1 0 0,0 0 1 0 0,0-1-1 0 0,0 0 1 0 0,-1 0-1 0 0,1-1 0 0 0,0-1 1 0 0,-1 1-1 0 0,0-1 1 0 0,4-2-11 0 0,3-5 40 0 0,0 0 0 0 0,0-1-1 0 0,-1 0 1 0 0,0-1 0 0 0,-1-1 0 0 0,0 0 0 0 0,-2-1 0 0 0,1 0 0 0 0,7-16-40 0 0,-6 6 10 0 0,-2 0 1 0 0,-1 0 0 0 0,-1-1 0 0 0,-1-1 0 0 0,-1 0 0 0 0,-1 1 0 0 0,-2-2 0 0 0,-1 1 0 0 0,0 0 0 0 0,-3-23-11 0 0,0 48-7 0 0,0 0-1 0 0,-1 0 1 0 0,1 0-1 0 0,-1 0 1 0 0,0 0 0 0 0,1 0-1 0 0,-1 0 1 0 0,0 0-1 0 0,0 0 1 0 0,0 0 0 0 0,0 0-1 0 0,-1 0 1 0 0,1 1 0 0 0,-1-1-1 0 0,1 0 1 0 0,-1 1-1 0 0,1-1 1 0 0,-1 1 0 0 0,0 0-1 0 0,0-1 1 0 0,1 1-1 0 0,-1 0 1 0 0,0 0 0 0 0,0 0-1 0 0,0 0 1 0 0,0 1 0 0 0,0-1-1 0 0,-1 1 1 0 0,1-1-1 0 0,0 1 1 0 0,0 0 0 0 0,0-1-1 0 0,0 1 1 0 0,-1 0-1 0 0,1 1 1 0 0,0-1 0 0 0,0 0-1 0 0,0 0 1 0 0,0 1 0 0 0,0 0-1 0 0,-1-1 1 0 0,1 1-1 0 0,0 0 1 0 0,0 0 0 0 0,1 0-1 0 0,-1 0 1 0 0,0 0-1 0 0,0 1 1 0 0,0-1 0 0 0,1 0-1 0 0,-1 1 1 0 0,1-1 0 0 0,-1 1-1 0 0,0 1 8 0 0,-5 2-5 0 0,1 0-1 0 0,-1 1 0 0 0,1 0 1 0 0,0 0-1 0 0,1 0 1 0 0,-1 1-1 0 0,1 0 0 0 0,1 0 1 0 0,-1 0-1 0 0,1 1 1 0 0,1-1-1 0 0,-1 1 0 0 0,1 0 1 0 0,1 0-1 0 0,-1 1 1 0 0,1-1-1 0 0,1 0 0 0 0,0 1 1 0 0,0-1-1 0 0,0 1 1 0 0,1-1-1 0 0,0 1 0 0 0,1-1 1 0 0,0 0-1 0 0,0 2 6 0 0,5-4 13 0 0,-1-1 1 0 0,1 1-1 0 0,-1-1 0 0 0,1 0 0 0 0,1 0 1 0 0,-1-1-1 0 0,1 0 0 0 0,0 0 1 0 0,0-1-1 0 0,0 1 0 0 0,0-2 0 0 0,0 1 1 0 0,1-1-1 0 0,-1 0 0 0 0,1 0 1 0 0,0-1-1 0 0,-1 0 0 0 0,1 0 0 0 0,0-1 1 0 0,0 0-1 0 0,0-1 0 0 0,6-1-13 0 0,-9 2 12 0 0,0-1 0 0 0,0 0-1 0 0,-1 1 1 0 0,1 0 0 0 0,0 0 0 0 0,0 1-1 0 0,-1-1 1 0 0,1 1 0 0 0,0 0-1 0 0,-1 0 1 0 0,1 0 0 0 0,-1 1 0 0 0,1 0-1 0 0,-1 0 1 0 0,0 0 0 0 0,0 0 0 0 0,0 1-1 0 0,0-1 1 0 0,0 1 0 0 0,0 0-1 0 0,-1 0 1 0 0,1 1 0 0 0,-1-1 0 0 0,0 1-1 0 0,0 0 1 0 0,0 0 0 0 0,0-1 0 0 0,-1 2-1 0 0,0-1 1 0 0,0 0 0 0 0,0 0-1 0 0,0 1 1 0 0,-1-1 0 0 0,1 2-12 0 0,-48 245 1260 0 0,46-247-1233 0 0,-1 0-1 0 0,1 1 1 0 0,0-1 0 0 0,0 0-1 0 0,1 1 1 0 0,-1-1-1 0 0,1 0 1 0 0,0 1 0 0 0,0-1-1 0 0,0 0 1 0 0,1 0 0 0 0,-1 0-1 0 0,1 0 1 0 0,0 0-1 0 0,0 0 1 0 0,1-1 0 0 0,-1 1-1 0 0,1-1 1 0 0,0 1-1 0 0,0-1 1 0 0,2 2-27 0 0,37 28 584 0 0,-34-28-282 0 0,-2-1-863 0 0,-1-6-8079 0 0,-2 2-3897 0 0</inkml:trace>
  <inkml:trace contextRef="#ctx0" brushRef="#br0" timeOffset="-29289.292">503 1510 1896 0 0,'0'0'2010'0'0,"0"0"-1170"0"0,0 0-493 0 0,0 0-16 0 0,0 0 116 0 0,0 0 121 0 0,0 0 72 0 0,0 0 4 0 0,0 0 13 0 0,0 0 64 0 0,0 0 91 0 0,-7 0 44 0 0,-12 0 2150 0 0,84 18-1098 0 0,-22-16-1409 0 0,0-2 0 0 0,0-1 1 0 0,1-3-1 0 0,-1-2 0 0 0,21-6-499 0 0,35-3 341 0 0,617-62 1299 0 0,-413 66-693 0 0,182 21-947 0 0,177-6 728 0 0,-41-40-250 0 0,-388 16-397 0 0,181-5 130 0 0,21 11 180 0 0,99 13 22 0 0,-191 13-302 0 0,-72 3 151 0 0,126-14-262 0 0,-182-3 79 0 0,463-24 97 0 0,299-3-55 0 0,-283 30-40 0 0,352 28 385 0 0,-535-47 156 0 0,-367 10-186 0 0,-54 5 528 0 0,4-2-588 0 0,182 5-170 0 0,-133 12-73 0 0,-89-6 84 0 0,-42-3 660 0 0,-6-2-3326 0 0,-7 0-7579 0 0,1-1-1806 0 0</inkml:trace>
  <inkml:trace contextRef="#ctx0" brushRef="#br0" timeOffset="623.885">1355 1908 6425 0 0,'0'0'1291'0'0,"0"0"-74"0"0,0 0 51 0 0,0 0 156 0 0,0 0 130 0 0,0 0 31 0 0,0 0-108 0 0,0 0-157 0 0,0 0-164 0 0,0 0-175 0 0,0 0-160 0 0,0 0-130 0 0,0 0-108 0 0,-7-5-70 0 0,-18-15-33 0 0,18 16-52 0 0,7 4-45 0 0,0 0-54 0 0,0 0-74 0 0,0 0-53 0 0,0 0-41 0 0,0 0-28 0 0,252-26 2097 0 0,-133 15-1917 0 0,81 3 26 0 0,-200 8-313 0 0,0 0 16 0 0,0 0 2 0 0,0 0 39 0 0,0 0 28 0 0,0 0 30 0 0,0 0 56 0 0,0 0-25 0 0,0 0-4 0 0,0 0 2 0 0,0 0-17 0 0,0 0 7 0 0,-33-25 527 0 0,-104-82-623 0 0,134 105-148 0 0,1 0 0 0 0,0 0 0 0 0,0-1 0 0 0,0 1 0 0 0,0-1-1 0 0,0 1 1 0 0,0-1 0 0 0,1 1 0 0 0,-1-1 0 0 0,1 0 0 0 0,0 0 0 0 0,0 0 0 0 0,0 0 0 0 0,0 0 0 0 0,0 0 0 0 0,1 0 0 0 0,-1 0-1 0 0,1 0 1 0 0,0-2 84 0 0,37 2-6012 0 0,-24 3 22 0 0,-4 0-6034 0 0</inkml:trace>
  <inkml:trace contextRef="#ctx0" brushRef="#br0" timeOffset="2368.263">3481 2210 13051 0 0,'0'0'996'0'0,"0"0"-339"0"0,0 0-176 0 0,0 0 165 0 0,0 0 263 0 0,0 0 97 0 0,0 0-96 0 0,0 0-219 0 0,0 0-154 0 0,0 0-50 0 0,0 0 29 0 0,0 0 48 0 0,0 0-4 0 0,3 20-44 0 0,13 134 811 0 0,-29 59 219 0 0,-19 14 841 0 0,45-400-1836 0 0,-2 122-552 0 0,2 1 0 0 0,2 1 0 0 0,3 1 0 0 0,1 0 0 0 0,2 2 0 0 0,3 0 0 0 0,1 1 0 0 0,3 2-1 0 0,1 0 1 0 0,30-32 1 0 0,-56 72-4 0 0,1-1 0 0 0,0 0 0 0 0,0 1 0 0 0,0 0 0 0 0,0 0 0 0 0,1 0 0 0 0,-1 0 0 0 0,1 1 0 0 0,0-1 0 0 0,0 1 0 0 0,0 1 0 0 0,0-1 0 0 0,0 1 0 0 0,0 0 0 0 0,0 0 0 0 0,0 0 0 0 0,3 0 4 0 0,-5 3 0 0 0,0 0-1 0 0,-1 1 1 0 0,1-1 0 0 0,0 0-1 0 0,-1 1 1 0 0,1 0-1 0 0,-1-1 1 0 0,0 1-1 0 0,0 0 1 0 0,0 0-1 0 0,0 0 1 0 0,-1 1 0 0 0,1-1-1 0 0,-1 0 1 0 0,0 1-1 0 0,0-1 1 0 0,0 1-1 0 0,0 0 1 0 0,7 123 36 0 0,-9-81-76 0 0,-2-17-289 0 0,1 23-590 0 0,12-24-6274 0 0,-4-23-4811 0 0</inkml:trace>
  <inkml:trace contextRef="#ctx0" brushRef="#br0" timeOffset="2770.721">4621 2225 20076 0 0,'0'0'751'0'0,"0"0"-332"0"0,0 0-82 0 0,0 0 121 0 0,0 0 111 0 0,0 0 21 0 0,0 0-113 0 0,0 0-166 0 0,0 0-107 0 0,0 0-47 0 0,0 0-42 0 0,-27 34-35 0 0,-85 110-27 0 0,51-35 31 0 0,53-91-77 0 0,1 1-1 0 0,1 0 0 0 0,1 0 0 0 0,1 1 1 0 0,0-1-1 0 0,2 1 0 0 0,-1 15-6 0 0,3-27 2 0 0,0-1 0 0 0,1 0 1 0 0,-1 0-1 0 0,1 1 0 0 0,1-1 0 0 0,0 0 0 0 0,0 0 0 0 0,0 0 0 0 0,0 0 0 0 0,1 0 0 0 0,1-1 0 0 0,-1 1 0 0 0,1-1 0 0 0,0 0 0 0 0,0 0 0 0 0,1 0 0 0 0,-1-1 0 0 0,2 1 0 0 0,-1-1 1 0 0,0 0-1 0 0,1-1 0 0 0,3 2-2 0 0,3 2 83 0 0,2-1 0 0 0,-1 0 0 0 0,1-2 0 0 0,0 1 1 0 0,0-2-1 0 0,0 0 0 0 0,1 0 0 0 0,0-2 0 0 0,-1 1 1 0 0,1-2-1 0 0,0 0 0 0 0,0-1 0 0 0,0 0 0 0 0,0-2 1 0 0,0 1-1 0 0,-1-2 0 0 0,1 0 0 0 0,-1-1 0 0 0,1 0 1 0 0,-1-1-84 0 0,16-6 281 0 0,0-1 0 0 0,-1-2 0 0 0,0-1 0 0 0,-1-1 0 0 0,-1-1 0 0 0,-1-2 0 0 0,0-1 0 0 0,18-18-281 0 0,-31 27 69 0 0,-1-1-1 0 0,-1 0 0 0 0,0-1 0 0 0,0 0 0 0 0,-1-1 1 0 0,-1 0-1 0 0,0 0 0 0 0,-1-1 0 0 0,-1 0 0 0 0,0-1 0 0 0,-1 0 1 0 0,-1 0-1 0 0,0 0 0 0 0,-2 0 0 0 0,1-1 0 0 0,-2-3-68 0 0,0 6-9 0 0,0-1 0 0 0,-2 0 0 0 0,0 0 0 0 0,0 0 0 0 0,-2 1 0 0 0,0-1 0 0 0,0 1 0 0 0,-2-1 0 0 0,1 1 0 0 0,-2 0 0 0 0,0 0 0 0 0,-1 0 0 0 0,0 1 0 0 0,-1 0 0 0 0,0 0 0 0 0,-1 0 0 0 0,-1 1 0 0 0,0 1 0 0 0,0-1 0 0 0,-1 1 0 0 0,-1 1 0 0 0,0 0 0 0 0,0 0 0 0 0,-1 2 0 0 0,-8-6 9 0 0,8 8-79 0 0,-1 1 1 0 0,-1 1-1 0 0,1 0 1 0 0,-1 1-1 0 0,1 0 0 0 0,-1 1 1 0 0,0 0-1 0 0,0 1 1 0 0,0 1-1 0 0,0 0 0 0 0,0 1 1 0 0,0 1-1 0 0,0 0 1 0 0,0 0-1 0 0,1 2 0 0 0,-1 0 1 0 0,1 0-1 0 0,0 1 1 0 0,0 1-1 0 0,-8 4 79 0 0,-113 72-2727 0 0,19 11-4312 0 0,85-66-4715 0 0</inkml:trace>
  <inkml:trace contextRef="#ctx0" brushRef="#br0" timeOffset="3092.255">4405 2674 11514 0 0,'0'0'2130'0'0,"0"0"-116"0"0,0 0-19 0 0,0 0-74 0 0,34-20-148 0 0,103-64-242 0 0,-48 15 1381 0 0,15-31-879 0 0,-100 99-2037 0 0,0 0-1 0 0,0 0 0 0 0,0 1 1 0 0,-1-1-1 0 0,1 1 1 0 0,0 0-1 0 0,0 0 0 0 0,0 0 1 0 0,0 0-1 0 0,0 1 1 0 0,0-1-1 0 0,0 1 0 0 0,0 0 1 0 0,-1 0-1 0 0,1 1 1 0 0,0-1-1 0 0,-1 1 0 0 0,1 0 1 0 0,-1 0-1 0 0,3 1 5 0 0,152 107 100 0 0,-142-102 33 0 0,1-1-1 0 0,0 0 1 0 0,0-1-1 0 0,1-1 1 0 0,-1 0-1 0 0,1-2 1 0 0,0 0-1 0 0,0-1 1 0 0,1 0-1 0 0,-1-2 1 0 0,13-1-133 0 0,-30 1 7 0 0,0 0 1 0 0,1 0-1 0 0,-1 0 1 0 0,0 0-1 0 0,0 0 1 0 0,0 0-1 0 0,0 0 1 0 0,0-1-1 0 0,0 1 1 0 0,1 0-1 0 0,-1-1 1 0 0,0 1-1 0 0,0-1 1 0 0,0 1-1 0 0,0-1 1 0 0,0 1-1 0 0,0-1 1 0 0,0 0-1 0 0,-1 0 1 0 0,1 1-1 0 0,0-1 1 0 0,0 0-1 0 0,-1 0 1 0 0,1 0-1 0 0,0 0 1 0 0,-1 0-1 0 0,1 0 1 0 0,-1 0-1 0 0,1 0 1 0 0,-1 0-1 0 0,1 0 1 0 0,-1 0-1 0 0,0 0 1 0 0,0-1-1 0 0,1 1 1 0 0,-1 0-1 0 0,0 0 1 0 0,0 0-1 0 0,0 0 1 0 0,0-1-1 0 0,0 1 1 0 0,-1 0-1 0 0,1 0 1 0 0,0 0-1 0 0,0 0 1 0 0,-1 0-1 0 0,1 0 1 0 0,-1-1-8 0 0,-15-24-1985 0 0,-3 6-5099 0 0,13 13-5286 0 0</inkml:trace>
  <inkml:trace contextRef="#ctx0" brushRef="#br0" timeOffset="3502.29">4908 1739 12283 0 0,'0'0'2040'0'0,"0"0"-297"0"0,0 0-228 0 0,0 0-53 0 0,0 0-105 0 0,0 0-190 0 0,0 0-187 0 0,0 0-185 0 0,0 0-147 0 0,0 0-126 0 0,0 0-89 0 0,0 0-71 0 0,0 0-58 0 0,-13-2-23 0 0,-39-5-10 0 0,-4 27 773 0 0,60-25-237 0 0,26-34-508 0 0,-30 39-233 0 0,0 0 22 0 0,0 0-5 0 0,0 0-10 0 0,0 0-27 0 0,-24 17-233 0 0,7 4-727 0 0,18-16-2684 0 0,2-1-3424 0 0,-1-4-5485 0 0</inkml:trace>
  <inkml:trace contextRef="#ctx0" brushRef="#br0" timeOffset="4541.272">5646 2361 0 0 0,'0'0'255'0'0,"0"0"901"0"0,0 0 400 0 0,0 0 125 0 0,0 0 95 0 0,0 0-28 0 0,0 0-75 0 0,0 0-97 0 0,0 0-158 0 0,0 0-163 0 0,0 0-131 0 0,0 0-109 0 0,-6 0-118 0 0,-17 0-145 0 0,38 18 3352 0 0,0-12-3801 0 0,1 0 0 0 0,0-1 1 0 0,0-1-1 0 0,0 0 0 0 0,1-1 0 0 0,-1-1 0 0 0,1 0 0 0 0,0-2 1 0 0,-1 0-1 0 0,1 0 0 0 0,0-2 0 0 0,-1 0 0 0 0,1-1 1 0 0,-1 0-1 0 0,0-2 0 0 0,0 1 0 0 0,0-2 0 0 0,0-1-303 0 0,-1 1 52 0 0,0-1 1 0 0,0 0-1 0 0,-1-1 0 0 0,0-1 0 0 0,0 0 0 0 0,-1-1 1 0 0,0 0-1 0 0,-1-1 0 0 0,0 0 0 0 0,-1-1 0 0 0,0-1 0 0 0,0 0 1 0 0,-2 0-1 0 0,0-1 0 0 0,5-9-52 0 0,-12 17-4 0 0,0-1 0 0 0,0 1 1 0 0,-1 0-1 0 0,0 0 0 0 0,0-1 0 0 0,0 1 0 0 0,-1-1 1 0 0,0 1-1 0 0,0-1 0 0 0,-1 1 0 0 0,1 0 0 0 0,-2-1 0 0 0,1 1 1 0 0,-1 0-1 0 0,1 0 0 0 0,-2 0 0 0 0,1 0 0 0 0,-1 0 1 0 0,0 0-1 0 0,0 0 0 0 0,0 1 0 0 0,-1 0 0 0 0,0 0 0 0 0,0 0 1 0 0,0 0-1 0 0,-1 0 0 0 0,1 1 0 0 0,-1 0 0 0 0,0 0 1 0 0,-1 0-1 0 0,1 1 0 0 0,-1-1 0 0 0,1 1 0 0 0,-1 1 1 0 0,0-1-1 0 0,0 1 0 0 0,0 0 0 0 0,-1 0 0 0 0,1 1 0 0 0,0 0 1 0 0,-1 0-1 0 0,1 0 0 0 0,-6 1 4 0 0,-6-1-37 0 0,1 2 1 0 0,-1 0-1 0 0,0 1 0 0 0,1 1 1 0 0,0 1-1 0 0,-1 0 0 0 0,1 1 1 0 0,1 1-1 0 0,-1 0 0 0 0,1 2 1 0 0,0 0-1 0 0,-11 7 37 0 0,0-1-4 0 0,1 1 0 0 0,0 1 1 0 0,1 1-1 0 0,1 1 0 0 0,1 1 0 0 0,0 1 1 0 0,2 1-1 0 0,0 1 0 0 0,1 1 0 0 0,2 0 1 0 0,-1 4 3 0 0,12-17 19 0 0,1 1 1 0 0,0-1-1 0 0,0 2 1 0 0,2-1 0 0 0,-1 0-1 0 0,1 1 1 0 0,1 0 0 0 0,0 0-1 0 0,1 0 1 0 0,0 0 0 0 0,1 1-1 0 0,0-1 1 0 0,1 0 0 0 0,0 1-1 0 0,1-1 1 0 0,0 0-1 0 0,1 0 1 0 0,1 0 0 0 0,0 0-1 0 0,0 0 1 0 0,2 0 0 0 0,0 2-20 0 0,2-2 63 0 0,0 0 1 0 0,1 0 0 0 0,0-1-1 0 0,1 0 1 0 0,0 0 0 0 0,1-1 0 0 0,0 0-1 0 0,0-1 1 0 0,1 0 0 0 0,0-1-1 0 0,1 0 1 0 0,0-1 0 0 0,0 0-1 0 0,1 0 1 0 0,0-2 0 0 0,0 0-1 0 0,0 0 1 0 0,4 0-64 0 0,13 3 199 0 0,1-1 1 0 0,0-1-1 0 0,0-2 1 0 0,1-2-1 0 0,-1 0 0 0 0,0-2 1 0 0,22-3-200 0 0,-25 0 158 0 0,0-1 1 0 0,-1-2 0 0 0,0-1-1 0 0,0-1 1 0 0,-1-1 0 0 0,0-1-1 0 0,14-8-158 0 0,-33 7 73 0 0,-6 6-7496 0 0,-1 3 3758 0 0,0 2-8527 0 0</inkml:trace>
  <inkml:trace contextRef="#ctx0" brushRef="#br0" timeOffset="4826.221">6364 2659 488 0 0,'0'0'480'0'0,"0"0"-872"0"0,0 0-80 0 0,0 0 368 0 0,0 0 104 0 0,0 0 0 0 0,0 0 0 0 0,0 0 0 0 0,0 0 0 0 0,0 0 0 0 0</inkml:trace>
  <inkml:trace contextRef="#ctx0" brushRef="#br0" timeOffset="7190.659">6364 2659 0 0 0,'0'-18'1692'0'0,"0"18"119"0"0,0 0 246 0 0,1-1 363 0 0,4 1 10684 0 0,-4 1-11443 0 0,-20 186 1580 0 0,5-77-2812 0 0,14-109-397 0 0,0-1 9 0 0,0 0 10 0 0,0 0-6 0 0,0 0 13 0 0,0 0 16 0 0,0 0 2 0 0,0 0 10 0 0,0 0-1 0 0,0 0-5 0 0,0 0 17 0 0,0 0-2 0 0,0 0-13 0 0,0 0-17 0 0,0 0-28 0 0,0 0 13 0 0,0 0-2 0 0,0 0-6 0 0,0 0 1 0 0,0 0-15 0 0,0 0-4 0 0,0 0 5 0 0,0 0 15 0 0,0 0-21 0 0,0 0-8 0 0,0 0-14 0 0,0 0-28 0 0,0 0 14 0 0,0 0 10 0 0,0 0 17 0 0,0 0-13 0 0,0 0 6 0 0,0 0-13 0 0,0 0 17 0 0,0 0 1 0 0,0 0-13 0 0,0 0 14 0 0,0 0 28 0 0,0 0-22 0 0,0 0-27 0 0,0 0-13 0 0,0 0 22 0 0,0 0 7 0 0,0 0 0 0 0,0 0 0 0 0,0 0 3 0 0,0 0 10 0 0,0 0 0 0 0,0 0-10 0 0,0 0-3 0 0,0 0 1 0 0,0 0 6 0 0,0 0-4 0 0,0 0-15 0 0,0 0 24 0 0,0 0 13 0 0,0 0-14 0 0,0 0-7 0 0,-6-8 1084 0 0,3-6-1097 0 0,1 0-1 0 0,0 0 1 0 0,0 0 0 0 0,1 0 0 0 0,1 0 0 0 0,1 0-1 0 0,0 0 1 0 0,0 0 0 0 0,2 0 0 0 0,0 0-1 0 0,0 0 1 0 0,5-9 1 0 0,-4 11 3 0 0,1 0 0 0 0,1 0-1 0 0,0 1 1 0 0,1-1 0 0 0,0 2 0 0 0,1-1-1 0 0,0 1 1 0 0,0 0 0 0 0,1 0 0 0 0,1 1-1 0 0,-1 1 1 0 0,2-1 0 0 0,-1 1 0 0 0,1 1-1 0 0,0 0 1 0 0,9-4-3 0 0,-14 9 0 0 0,-1-1 5 0 0,1 0 0 0 0,-1 0 0 0 0,1 1 0 0 0,0 0 0 0 0,0 0 0 0 0,0 0 0 0 0,0 1 0 0 0,0 0 0 0 0,0 0 0 0 0,0 1 0 0 0,0-1 0 0 0,0 1 0 0 0,0 1 0 0 0,0-1 0 0 0,0 1 0 0 0,3 1-5 0 0,-7-1 18 0 0,0 1-1 0 0,0 0 0 0 0,-1 0 1 0 0,1 0-1 0 0,-1 0 0 0 0,1 0 1 0 0,-1 0-1 0 0,0 0 0 0 0,0 1 1 0 0,0-1-1 0 0,0 0 0 0 0,0 1 1 0 0,0-1-1 0 0,-1 0 0 0 0,1 1 1 0 0,-1-1-1 0 0,0 1 0 0 0,0-1 1 0 0,0 1-1 0 0,0-1 0 0 0,0 1 1 0 0,0-1-1 0 0,-1 1 0 0 0,1-1 1 0 0,-1 1-1 0 0,1-1 0 0 0,-1 0 1 0 0,0 2-18 0 0,-15 6-48 0 0,12-10-3641 0 0,0 1-3857 0 0,3-1-4230 0 0</inkml:trace>
  <inkml:trace contextRef="#ctx0" brushRef="#br0" timeOffset="8440.247">6607 2556 0 0 0,'0'0'325'0'0,"0"0"585"0"0,0 0 230 0 0,0 0 87 0 0,0 0 31 0 0,0 0-97 0 0,0 0-114 0 0,0 0-89 0 0,0 0-86 0 0,0 0-68 0 0,0 0-97 0 0,-5-1-79 0 0,2 0-629 0 0,1 0 139 0 0,-1 0 0 0 0,0 1-1 0 0,1-1 1 0 0,-1 1 0 0 0,0 0 0 0 0,0-1 0 0 0,1 1 0 0 0,-1 0-1 0 0,0 0 1 0 0,1 1 0 0 0,-1-1 0 0 0,0 1 0 0 0,0-1-1 0 0,1 1 1 0 0,-1 0 0 0 0,1 0 0 0 0,-1 0 0 0 0,1 0-1 0 0,-1 0 1 0 0,0 1-138 0 0,-116 101 5039 0 0,107-90-4818 0 0,1-1-1 0 0,0 2 1 0 0,1-1 0 0 0,1 1 0 0 0,0 1 0 0 0,1 0 0 0 0,0 0-1 0 0,1 0 1 0 0,1 1 0 0 0,0 0 0 0 0,2 0 0 0 0,-1 1-1 0 0,2 0 1 0 0,0-1 0 0 0,1 1 0 0 0,1 0 0 0 0,1 5-221 0 0,0-17 82 0 0,1 0 0 0 0,-1 0 1 0 0,1 0-1 0 0,0-1 0 0 0,1 1 1 0 0,-1 0-1 0 0,1-1 0 0 0,0 1 1 0 0,0-1-1 0 0,0 1 0 0 0,1-1 0 0 0,0 0 1 0 0,0 0-1 0 0,0 0 0 0 0,0-1 1 0 0,0 1-1 0 0,1-1 0 0 0,-1 1 0 0 0,1-1 1 0 0,0 0-1 0 0,0-1 0 0 0,0 1 1 0 0,1-1-1 0 0,-1 0 0 0 0,1 0 1 0 0,-1 0-1 0 0,1 0 0 0 0,0-1 0 0 0,-1 0 1 0 0,1 0-1 0 0,0 0 0 0 0,0 0 1 0 0,0-1-1 0 0,0 0 0 0 0,-1 0 1 0 0,1 0-1 0 0,0-1 0 0 0,1 0-82 0 0,13 1 123 0 0,-1-1-1 0 0,1-1 0 0 0,-1-1 1 0 0,0 0-1 0 0,0-2 0 0 0,0 0 1 0 0,0-1-1 0 0,-1 0 1 0 0,0-2-1 0 0,0 0 0 0 0,-1-1 1 0 0,0 0-1 0 0,2-4-122 0 0,-8 3 60 0 0,-1 0-1 0 0,0-1 0 0 0,-1 0 1 0 0,0 0-1 0 0,-1-1 1 0 0,0 0-1 0 0,-1-1 0 0 0,-1 0 1 0 0,0 1-1 0 0,0-2 1 0 0,-1 1-1 0 0,-1 0 1 0 0,0-1-1 0 0,-1 0 0 0 0,0 1 1 0 0,-2-1-1 0 0,1 0 1 0 0,-1 0-1 0 0,-1 0 0 0 0,-3-12-59 0 0,4 20-16 0 0,-1 0-1 0 0,-1 0 0 0 0,1 0 0 0 0,-1 0 0 0 0,0 0 0 0 0,0 1 1 0 0,0-1-1 0 0,-1 1 0 0 0,0 0 0 0 0,0-1 0 0 0,-1 1 0 0 0,1 1 1 0 0,-1-1-1 0 0,0 0 0 0 0,0 1 0 0 0,-1 0 0 0 0,1 0 1 0 0,-1 0-1 0 0,0 0 0 0 0,0 1 0 0 0,0 0 0 0 0,-1 0 0 0 0,1 1 1 0 0,-1-1-1 0 0,1 1 0 0 0,-1 0 0 0 0,0 0 0 0 0,0 1 0 0 0,0 0 1 0 0,0 0-1 0 0,0 0 0 0 0,0 1 0 0 0,0 0 0 0 0,-1 0 17 0 0,-120 27-1713 0 0,87-10-1400 0 0,1 2-3794 0 0,26-12-4710 0 0</inkml:trace>
  <inkml:trace contextRef="#ctx0" brushRef="#br0" timeOffset="8986.275">6257 2917 648 0 0,'0'0'1052'0'0,"0"0"245"0"0,0 0 339 0 0,0 0 136 0 0,0 0-147 0 0,0 0-334 0 0,0 0-351 0 0,0 0-181 0 0,0 0 0 0 0,0 0 111 0 0,0 0 95 0 0,0 0 53 0 0,0 0-16 0 0,3-4-82 0 0,10-14-68 0 0,1 5 6164 0 0,12-2-6795 0 0,-22 13 423 0 0,15-8-326 0 0,1 1 0 0 0,0 0 1 0 0,0 2-1 0 0,1 0 0 0 0,0 1 0 0 0,0 1 1 0 0,0 1-1 0 0,1 1 0 0 0,9 1-318 0 0,6 46 239 0 0,-34-39-191 0 0,1 0-1 0 0,0 0 1 0 0,0-1-1 0 0,0 1 1 0 0,1-1-1 0 0,0 0 0 0 0,0 0 1 0 0,0-1-1 0 0,0 0 1 0 0,0 0-1 0 0,1 0 1 0 0,0 0-1 0 0,-1-1 1 0 0,1 0-1 0 0,0 0 1 0 0,0 0-1 0 0,0-1 1 0 0,0 0-1 0 0,0 0 1 0 0,0 0-1 0 0,1-1 1 0 0,-1 0-1 0 0,2-1-47 0 0,5-17-699 0 0,6-3-3564 0 0,-13 13-3731 0 0,-2 4-4899 0 0</inkml:trace>
  <inkml:trace contextRef="#ctx0" brushRef="#br0" timeOffset="9957.244">5576 1845 0 0 0,'0'0'1192'0'0,"0"0"601"0"0,0 0 280 0 0,0 0 209 0 0,0 0 79 0 0,0 0-189 0 0,0 0-331 0 0,0 0-366 0 0,0 0-280 0 0,0 0-170 0 0,0 0-78 0 0,0 0-55 0 0,0 0-68 0 0,12 3 5453 0 0,-4-3-5384 0 0,41-47 122 0 0,75-66-461 0 0,0-1-147 0 0,-84 84-304 0 0,11 60-160 0 0,-18 14 146 0 0,22 69 211 0 0,-53-107-367 0 0,1 0-1 0 0,0 0 1 0 0,0 0 0 0 0,0 0 0 0 0,1-1-1 0 0,0 1 1 0 0,0-1 0 0 0,0 0 0 0 0,1-1-1 0 0,-1 1 1 0 0,1-1 0 0 0,0 0-1 0 0,5 3 68 0 0,8 4-3741 0 0,2-1-3412 0 0,-11-6-5538 0 0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5:24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0 742 0 0 0,'0'0'364'0'0,"0"0"291"0"0,0 0 50 0 0,0 0 149 0 0,0 0 263 0 0,0 0 237 0 0,0 0 193 0 0,0 0 123 0 0,0 0-43 0 0,0 0-58 0 0,0 0-107 0 0,16 26-120 0 0,52 78-71 0 0,-67-102-1195 0 0,1 0 0 0 0,-1 1 0 0 0,1-1 0 0 0,0 0 0 0 0,0 0 0 0 0,0 0 0 0 0,0 0 0 0 0,0 0 0 0 0,0-1 0 0 0,0 1 0 0 0,1 0 0 0 0,-1-1 0 0 0,1 0 0 0 0,-1 0 0 0 0,1 0 0 0 0,0 0 0 0 0,-1 0 0 0 0,1 0 0 0 0,0-1 0 0 0,-1 1 0 0 0,1-1 0 0 0,0 0 0 0 0,0 1 0 0 0,0-1 0 0 0,-1-1 0 0 0,3 1-76 0 0,7 0 420 0 0,9 0 94 0 0,0-1-1 0 0,0-1 1 0 0,0 0 0 0 0,0-2-1 0 0,-1 0 1 0 0,1-1 0 0 0,-1-2-1 0 0,7-3-513 0 0,24-12 484 0 0,-1-2-1 0 0,-1-3 0 0 0,-2-1 1 0 0,19-17-484 0 0,3-8 208 0 0,-1-2 0 0 0,-3-4 0 0 0,-3-2 1 0 0,-3-3-1 0 0,-2-3 0 0 0,-3-2 0 0 0,-3-2 0 0 0,-4-2 1 0 0,12-30-209 0 0,-30 55 389 0 0,-70 393-313 0 0,31-200-46 0 0,-22 135-11 0 0,28-267-20 0 0,-1-1 0 0 0,0 1 0 0 0,-1-2-1 0 0,0 1 1 0 0,-1-1 0 0 0,0 1 0 0 0,-1-2-1 0 0,-1 1 1 0 0,1-1 0 0 0,-1-1 0 0 0,-1 0-1 0 0,0 0 1 0 0,0 0 0 0 0,-1-2 0 0 0,0 1 0 0 0,0-1-1 0 0,-1-1 1 0 0,0 0 0 0 0,0-1 0 0 0,0 0-1 0 0,-1 0 1 0 0,1-2 0 0 0,-1 1 0 0 0,0-2-1 0 0,0 0 1 0 0,-1 0 0 0 0,-8-1 1 0 0,-132-1-380 0 0,54-37 61 0 0,97 35 204 0 0,1 1 0 0 0,0-1-1 0 0,0 1 1 0 0,0-1-1 0 0,0 0 1 0 0,0 0 0 0 0,0 0-1 0 0,0 0 1 0 0,1 0 0 0 0,-1-1-1 0 0,1 1 1 0 0,-1 0 0 0 0,1-1-1 0 0,0 1 1 0 0,0-1 0 0 0,0 1-1 0 0,0-1 1 0 0,1 0 0 0 0,-1 1-1 0 0,1-1 1 0 0,-1 0 0 0 0,1 0-1 0 0,0 1 1 0 0,0-1 0 0 0,0 0-1 0 0,1 1 1 0 0,-1-1 0 0 0,0 0-1 0 0,1 1 1 0 0,0-1 0 0 0,0 0-1 0 0,0 1 1 0 0,0-1 0 0 0,0 1-1 0 0,0-1 1 0 0,1 1 0 0 0,0-1 115 0 0,60-54-8331 0 0,-51 49 5048 0 0,12-8-6468 0 0</inkml:trace>
  <inkml:trace contextRef="#ctx0" brushRef="#br0" timeOffset="299.703">1797 496 15355 0 0,'0'0'891'0'0,"0"0"-352"0"0,0 0-226 0 0,0 0 73 0 0,-34 25 126 0 0,-105 84 45 0 0,124-99-419 0 0,1 0 0 0 0,1 1 0 0 0,0 1-1 0 0,0 0 1 0 0,1 1 0 0 0,0 0 0 0 0,2 1-1 0 0,-5 5-137 0 0,15-18 1 0 0,-3 1 23 0 0,1 1 0 0 0,-1 0 0 0 0,1 0-1 0 0,0 0 1 0 0,-1 0 0 0 0,1 1 0 0 0,0-1 0 0 0,1 0 0 0 0,-1 1-1 0 0,1-1 1 0 0,-1 1 0 0 0,1 0 0 0 0,0 0 0 0 0,1-1 0 0 0,-1 1-1 0 0,1 0 1 0 0,-1 0 0 0 0,1 0 0 0 0,0 0 0 0 0,0-1-1 0 0,1 1 1 0 0,-1 0 0 0 0,1 0 0 0 0,0 0 0 0 0,0-1 0 0 0,0 1-1 0 0,1 0 1 0 0,-1-1 0 0 0,1 1 0 0 0,0-1 0 0 0,0 0-1 0 0,0 1 1 0 0,0-1 0 0 0,1 0 0 0 0,-1 0 0 0 0,1-1 0 0 0,0 1-1 0 0,-1 0 1 0 0,1-1 0 0 0,1 0 0 0 0,-1 1 0 0 0,0-1-1 0 0,2 0-23 0 0,11 2 197 0 0,-1 0 0 0 0,1-2-1 0 0,0 0 1 0 0,0-1-1 0 0,0 0 1 0 0,0-2-1 0 0,-1 0 1 0 0,1 0 0 0 0,0-1-1 0 0,0-1 1 0 0,-1-1-1 0 0,1 0 1 0 0,-1-1-1 0 0,0-1 1 0 0,-1 0 0 0 0,0-1-1 0 0,1-1 1 0 0,-2 0-1 0 0,1-1 1 0 0,10-9-197 0 0,-13 13 92 0 0,-1-1-1 0 0,1-1 1 0 0,-1 0-1 0 0,0 0 1 0 0,-1-1-1 0 0,1 0 1 0 0,-1-1 0 0 0,-1 0-1 0 0,0 0 1 0 0,0-1-1 0 0,-1 0 1 0 0,0 0-1 0 0,-1 0 1 0 0,0-1 0 0 0,-1 0-1 0 0,0-1 1 0 0,0 1-1 0 0,-1-1 1 0 0,-1 0-1 0 0,0 0 1 0 0,-1 0 0 0 0,0 0-1 0 0,-1 0 1 0 0,0-3-92 0 0,-2 11-36 0 0,0 1 0 0 0,1 0 1 0 0,-2-1-1 0 0,1 1 0 0 0,0 0 1 0 0,-1 0-1 0 0,1 0 0 0 0,-1 0 1 0 0,0 0-1 0 0,0 0 0 0 0,0 0 1 0 0,0 0-1 0 0,-1 1 0 0 0,1-1 1 0 0,-1 1-1 0 0,0 0 0 0 0,1 0 1 0 0,-1 0-1 0 0,0 0 0 0 0,0 0 1 0 0,0 1-1 0 0,-1-1 0 0 0,1 1 1 0 0,0 0-1 0 0,0 0 0 0 0,-1 0 1 0 0,1 0-1 0 0,-1 1 0 0 0,1-1 36 0 0,-66 5-7742 0 0,48 4-4138 0 0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5:27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883 2261 0 0 0,'0'0'1038'0'0,"0"0"685"0"0,0 0 270 0 0,0 0 60 0 0,0 0-18 0 0,0 0-88 0 0,0 0-135 0 0,0 0-195 0 0,0 0-221 0 0,0 0-157 0 0,-5-10-167 0 0,-13-32-130 0 0,7 26 1772 0 0,9 26-113 0 0,4 2-2873 0 0,74 233 1889 0 0,73 197-716 0 0,-112-350-653 0 0,-36-92-212 0 0,-1 0-1 0 0,1 0 0 0 0,0 0 0 0 0,-1 0 0 0 0,1 0 0 0 0,0 0 0 0 0,-1 0 1 0 0,1 0-1 0 0,0 0 0 0 0,-1-1 0 0 0,1 1 0 0 0,0 0 0 0 0,-1 0 1 0 0,1-1-1 0 0,0 1 0 0 0,-1 0 0 0 0,1-1 0 0 0,-1 1 0 0 0,1-1 1 0 0,-1 1-1 0 0,1-1 0 0 0,-1 1 0 0 0,1-1 0 0 0,-1 1 0 0 0,1-1 1 0 0,-1 0-1 0 0,0 1 0 0 0,1-1 0 0 0,-1 1 0 0 0,0-1 0 0 0,0 0 0 0 0,1 1 1 0 0,-1-1-1 0 0,0 0 0 0 0,0 1 0 0 0,0-1 0 0 0,0 0 0 0 0,0 0 1 0 0,0 1-1 0 0,0-1 0 0 0,0 0 0 0 0,0 1 0 0 0,0-1 0 0 0,0 0 1 0 0,-1 1-1 0 0,1-1 0 0 0,0 0 0 0 0,0 1 0 0 0,-1-1 0 0 0,1 0 0 0 0,0 1 1 0 0,-1-1-1 0 0,1 0-35 0 0,1-3 14 0 0,7-33 108 0 0,21-93 60 0 0,6 1 0 0 0,16-30-182 0 0,28-11-95 0 0,-63 137-76 0 0,-16 33 94 0 0,0 0-51 0 0,0 0-12 0 0,0 0-43 0 0,0 0-56 0 0,-18 0-4367 0 0,10 0-1571 0 0,2 0-5614 0 0</inkml:trace>
  <inkml:trace contextRef="#ctx0" brushRef="#br0" timeOffset="1089.27">2063 2118 3601 0 0,'0'0'1962'0'0,"0"0"-450"0"0,0 0 23 0 0,0 0 219 0 0,0 0 157 0 0,0 0-75 0 0,0 0-233 0 0,0 0-263 0 0,0 0-295 0 0,0 0-247 0 0,0 0-165 0 0,0 0-112 0 0,0 0-57 0 0,-4 0-16 0 0,-9 0-16 0 0,9 0-49 0 0,15 8 925 0 0,6 0-960 0 0,0 0 0 0 0,1-1 1 0 0,-1-1-1 0 0,2-1 0 0 0,-1 0 0 0 0,0-1 0 0 0,1-1 0 0 0,0-1 0 0 0,0-1 0 0 0,0 0 0 0 0,-1-2 0 0 0,12-1-348 0 0,-16 2 122 0 0,16 0 71 0 0,105-12 311 0 0,-138 9-3899 0 0,-11 3-2182 0 0,10 0 1369 0 0,0 0-7373 0 0</inkml:trace>
  <inkml:trace contextRef="#ctx0" brushRef="#br0" timeOffset="1422.115">1954 2431 8802 0 0,'0'0'4239'0'0,"0"0"-2213"0"0,0 0-926 0 0,0 0-122 0 0,0 0 76 0 0,0 0 24 0 0,0 0-55 0 0,0 0-168 0 0,0 0-179 0 0,0 0-80 0 0,0 0 22 0 0,0 0 42 0 0,0 0 24 0 0,10 2-14 0 0,215 11 2476 0 0,-38-13-2445 0 0,-187-4-1304 0 0,0-3-13981 0 0,0 7 2489 0 0</inkml:trace>
  <inkml:trace contextRef="#ctx0" brushRef="#br0" timeOffset="-42106.289">4572 623 0 0 0,'0'0'2267'0'0,"0"0"-256"0"0,0 0-53 0 0,0 0 202 0 0,0 0 82 0 0,0 0-63 0 0,0 0-178 0 0,0 0-330 0 0,0 0-267 0 0,0 0-190 0 0,0 0-161 0 0,0 0-157 0 0,0 0-123 0 0,-3-7-97 0 0,-7-23-80 0 0,-6 57 1047 0 0,6 3-1464 0 0,1 0 1 0 0,2 1-1 0 0,1 1 1 0 0,1-1-1 0 0,2 1 1 0 0,2-1-1 0 0,1 27-179 0 0,0-54 24 0 0,0 0 0 0 0,1 0-1 0 0,0-1 1 0 0,-1 1 0 0 0,1 0-1 0 0,1 0 1 0 0,-1 0 0 0 0,0 0-1 0 0,1-1 1 0 0,0 1 0 0 0,0-1-1 0 0,0 1 1 0 0,0-1 0 0 0,1 0-1 0 0,-1 0 1 0 0,1 0 0 0 0,0 0-1 0 0,0 0 1 0 0,0-1 0 0 0,0 1-1 0 0,0-1 1 0 0,1 0 0 0 0,-1 0 0 0 0,1 0-1 0 0,-1 0 1 0 0,1-1 0 0 0,0 1-1 0 0,0-1 1 0 0,0 0 0 0 0,-1 0-1 0 0,1 0 1 0 0,0-1 0 0 0,0 0-1 0 0,0 1 1 0 0,0-1 0 0 0,0-1-1 0 0,0 1 1 0 0,0 0 0 0 0,0-1-1 0 0,0 0 1 0 0,0 0 0 0 0,0 0-1 0 0,0-1 1 0 0,-1 1 0 0 0,3-2-24 0 0,22-9 109 0 0,0-1 0 0 0,-1-1 0 0 0,0-1 1 0 0,-2-2-1 0 0,0 0 0 0 0,0-2 0 0 0,-2-1 1 0 0,0-1-1 0 0,-2-1 0 0 0,0 0 0 0 0,0-4-109 0 0,9-11 32 0 0,-31 44-33 0 0,1 1-1 0 0,-1-1 1 0 0,1 0-1 0 0,0 0 0 0 0,1 1 1 0 0,0-1-1 0 0,0 0 1 0 0,1 0-1 0 0,0 0 0 0 0,0 0 1 0 0,0 0-1 0 0,1 0 1 0 0,0-1-1 0 0,1 1 1 0 0,-1-1-1 0 0,1 0 0 0 0,0 0 1 0 0,1 0-1 0 0,-1 0 1 0 0,1-1-1 0 0,0 0 0 0 0,1 0 1 0 0,-1 0-1 0 0,1 0 1 0 0,0-1-1 0 0,0 0 0 0 0,0-1 1 0 0,1 1-1 0 0,0-1 1 0 0,-1 0-1 0 0,7 1 2 0 0,-2-3 52 0 0,0 0 0 0 0,-1 0 0 0 0,1-2 0 0 0,0 1 0 0 0,0-1 0 0 0,0-1 0 0 0,0 0 0 0 0,-1 0 0 0 0,1-1 0 0 0,-1 0 0 0 0,0-1-1 0 0,1 0 1 0 0,-2-1 0 0 0,1 0 0 0 0,-1-1 0 0 0,1 0 0 0 0,-2 0 0 0 0,1-1 0 0 0,-1 0 0 0 0,0 0 0 0 0,0-1 0 0 0,-1 0 0 0 0,5-7-52 0 0,-2 4 88 0 0,0-1 0 0 0,-1-1 0 0 0,0 0 0 0 0,-1 0 0 0 0,-1 0 0 0 0,0-1 0 0 0,0 0 0 0 0,-2-1 0 0 0,0 1 0 0 0,0-1 0 0 0,-2 0 0 0 0,2-6-88 0 0,-1-23 34 0 0,-12 45-1484 0 0,6 40-4102 0 0,2-28-1096 0 0,0-6-5556 0 0</inkml:trace>
  <inkml:trace contextRef="#ctx0" brushRef="#br0" timeOffset="-39509.445">8163 870 5977 0 0,'0'0'1865'0'0,"0"0"-436"0"0,0 0-151 0 0,0 0 97 0 0,0 0 28 0 0,0 0-188 0 0,0 0-307 0 0,0 0-323 0 0,0 0-230 0 0,0 0-85 0 0,0 0 27 0 0,0 0 66 0 0,3 3 103 0 0,1 9-100 0 0,-1-1-1 0 0,0 1 0 0 0,0 0 0 0 0,-2 1 0 0 0,1-1 0 0 0,-1 0 0 0 0,-1 1 0 0 0,0-1 1 0 0,-1 0-1 0 0,-1 1 0 0 0,1-1 0 0 0,-2 0 0 0 0,0 0 0 0 0,-3 7-365 0 0,-7 58 1036 0 0,8-48 573 0 0,-3-106 753 0 0,11 57-2308 0 0,0-1 0 0 0,2 2 0 0 0,0-1 0 0 0,1 1 0 0 0,1 0 0 0 0,1 0 1 0 0,1 0-1 0 0,0 1 0 0 0,1 1 0 0 0,12-16-54 0 0,0 0 43 0 0,2 1 0 0 0,1 1 0 0 0,1 2 0 0 0,1 0 0 0 0,28-20-43 0 0,-50 44 1 0 0,0 1 0 0 0,1 0-1 0 0,-1 0 1 0 0,1 0 0 0 0,0 1 0 0 0,0 0 0 0 0,0 0 0 0 0,1 0 0 0 0,-1 1 0 0 0,1 0 0 0 0,-1 1-1 0 0,7-2 0 0 0,-10 5 4 0 0,-1 0 0 0 0,1 0 0 0 0,-1 0-1 0 0,0 0 1 0 0,0 0 0 0 0,0 0 0 0 0,0 1-1 0 0,0-1 1 0 0,-1 1 0 0 0,1-1 0 0 0,-1 1-1 0 0,0 0 1 0 0,1-1 0 0 0,-1 1-1 0 0,0 0 1 0 0,-1 0 0 0 0,1 0 0 0 0,0 0-1 0 0,-1 0 1 0 0,0 2-4 0 0,8 46 99 0 0,-8-50-98 0 0,0-1 20 0 0,0 0-33 0 0,0 0-10 0 0,0 0-28 0 0,0 0-39 0 0,0 0-51 0 0,0 0-69 0 0,13 0-6189 0 0,-9 0 1813 0 0,1 0-7456 0 0</inkml:trace>
  <inkml:trace contextRef="#ctx0" brushRef="#br0" timeOffset="-39038.552">8878 807 10674 0 0,'0'0'3818'0'0,"0"0"-1748"0"0,0 0-772 0 0,0 0-93 0 0,0 0-39 0 0,0 0-155 0 0,0 0-211 0 0,0 0-229 0 0,0 0-131 0 0,0 0 11 0 0,0 0 31 0 0,0 0 57 0 0,0 0 8 0 0,12 1-32 0 0,104 2 1062 0 0,132-3 267 0 0,-106-14-1690 0 0,-126 12-362 0 0,10-4 399 0 0,-14-10-3643 0 0,-11 14 2256 0 0,1 1-4614 0 0,1 1-6108 0 0</inkml:trace>
  <inkml:trace contextRef="#ctx0" brushRef="#br0" timeOffset="-38591.417">8992 1028 5945 0 0,'0'0'5908'0'0,"0"0"-3042"0"0,0 0-1323 0 0,0 0-304 0 0,0 0-113 0 0,0 0-118 0 0,0 0-179 0 0,0 0-154 0 0,0 0-56 0 0,0 0 44 0 0,0 0 92 0 0,0 0 77 0 0,0 0-59 0 0,17 1-123 0 0,55 4-111 0 0,86-24 873 0 0,-78 3-1137 0 0,-71 14-815 0 0,112-15 519 0 0,-96 11-4390 0 0,1 1-3979 0 0,-19 1-4233 0 0</inkml:trace>
  <inkml:trace contextRef="#ctx0" brushRef="#br0" timeOffset="-37609.292">8371 181 4441 0 0,'0'0'3095'0'0,"0"0"-1040"0"0,0 0-276 0 0,0 0 87 0 0,0 0 3 0 0,0 0-156 0 0,0 0-276 0 0,0 0-308 0 0,0 0-251 0 0,0 0-154 0 0,0 0-107 0 0,0 0-63 0 0,0 0-59 0 0,2 5 1164 0 0,-3-5-1639 0 0,0 1 1 0 0,0-1 0 0 0,0 1-1 0 0,0 0 1 0 0,0 0 0 0 0,0-1-1 0 0,1 1 1 0 0,-1 0 0 0 0,0 0 0 0 0,0 0-1 0 0,1 0 1 0 0,-1 0 0 0 0,1 0-1 0 0,-1 0 1 0 0,1 0 0 0 0,-1 0-1 0 0,1 0 1 0 0,0 0 0 0 0,-1 1 0 0 0,1-1-1 0 0,0 0 1 0 0,0 0 0 0 0,0 0-1 0 0,0 0 1 0 0,0 0 0 0 0,0 1-1 0 0,0-1 1 0 0,0 0 0 0 0,0 0 0 0 0,1 0-1 0 0,-1 0 1 0 0,0 0 0 0 0,1 1-1 0 0,-1-1 1 0 0,1 0 0 0 0,-1 0-1 0 0,1 0 1 0 0,0 0 0 0 0,-1 0 0 0 0,1-1-1 0 0,0 1 1 0 0,0 0 0 0 0,0 0-1 0 0,0 0-20 0 0,78 24 1951 0 0,-52-69-1124 0 0,-22 7-473 0 0,-23 39-372 0 0,11 3 0 0 0,-1 0-1 0 0,0 1 0 0 0,1 0 1 0 0,0 0-1 0 0,1 1 0 0 0,-1 0 1 0 0,1 0-1 0 0,0 1 0 0 0,1-1 1 0 0,0 1-1 0 0,0 0 0 0 0,-3 9 19 0 0,8-10-17 0 0,0-6 44 0 0,0-1-10 0 0,0 0 14 0 0,14-4 141 0 0,48-36 146 0 0,-26 14-163 0 0,-93 26 119 0 0,49 2-199 0 0,9-2-84 0 0,-1 0-1 0 0,1 1 1 0 0,-1-1-1 0 0,1 0 1 0 0,-1 1 0 0 0,0-1-1 0 0,1 0 1 0 0,-1 1-1 0 0,1-1 1 0 0,-1 1-1 0 0,0-1 1 0 0,1 0 0 0 0,-1 1-1 0 0,0-1 1 0 0,0 1-1 0 0,1-1 1 0 0,-1 1-1 0 0,0-1 1 0 0,0 1-1 0 0,0 0 1 0 0,0-1 0 0 0,0 1-1 0 0,0-1 1 0 0,0 1-1 0 0,0-1 1 0 0,0 1-1 0 0,0-1 1 0 0,0 1 0 0 0,0-1-1 0 0,0 1 1 0 0,0-1-1 0 0,0 1 1 0 0,0-1-1 0 0,-1 1 1 0 0,1 0 0 0 0,0-1-1 0 0,0 0 1 0 0,-1 1-1 0 0,1-1 1 0 0,0 1-1 0 0,-1-1 1 0 0,1 1 0 0 0,0-1-1 0 0,-1 0 1 0 0,1 1-1 0 0,-1-1 1 0 0,1 0-1 0 0,0 1 1 0 0,-1-1-1 0 0,1 0 1 0 0,-1 0 0 0 0,1 1-1 0 0,-1-1 1 0 0,1 0-1 0 0,-1 0 1 0 0,0 0-1 0 0,1 0 1 0 0,-1 1 0 0 0,1-1-1 0 0,-1 0 1 0 0,1 0-1 0 0,-1 0 1 0 0,1 0-1 0 0,-1-1 10 0 0,30 27-2272 0 0,-17-15-4883 0 0,-5-7-5360 0 0</inkml:trace>
  <inkml:trace contextRef="#ctx0" brushRef="#br0" timeOffset="-36776.849">10225 697 1952 0 0,'0'0'3166'0'0,"0"0"-580"0"0,0 0-231 0 0,0 0-5 0 0,0 0-99 0 0,0 0-239 0 0,0 0-372 0 0,0 0-340 0 0,0 0-221 0 0,0 0-192 0 0,0 0-176 0 0,0 0-200 0 0,0 0-178 0 0,-4-5-132 0 0,3 4-188 0 0,0 0 0 0 0,-1 0 0 0 0,1 0 0 0 0,-1 0-1 0 0,1 0 1 0 0,-1 0 0 0 0,1 0 0 0 0,-1 0 0 0 0,0 0-1 0 0,0 1 1 0 0,1-1 0 0 0,-1 1 0 0 0,0 0 0 0 0,0-1 0 0 0,1 1-1 0 0,-1 0 1 0 0,0 0 0 0 0,0 0 0 0 0,0 0 0 0 0,0 0-1 0 0,1 0 1 0 0,-1 1 0 0 0,0-1 0 0 0,0 1 0 0 0,0-1 0 0 0,1 1-1 0 0,-1 0 1 0 0,0-1 0 0 0,1 1 0 0 0,-1 0 0 0 0,1 0-1 0 0,-1 0 1 0 0,1 0 0 0 0,-1 1 0 0 0,1-1 0 0 0,0 0 0 0 0,0 0-1 0 0,-1 1 1 0 0,1-1 0 0 0,0 1 0 0 0,0 1-13 0 0,-12 5 29 0 0,1 1-1 0 0,1 0 1 0 0,0 1 0 0 0,0 1 0 0 0,1 0 0 0 0,1 0 0 0 0,-1 1-1 0 0,2 0 1 0 0,0 0 0 0 0,0 1 0 0 0,1 0 0 0 0,1 0 0 0 0,0 1-1 0 0,1 0 1 0 0,0 0 0 0 0,1 1 0 0 0,1-1 0 0 0,0 1 0 0 0,1-1-1 0 0,1 1 1 0 0,0 7-29 0 0,1-18 14 0 0,0 1-1 0 0,1 0 1 0 0,0-1-1 0 0,0 1 1 0 0,0 0-1 0 0,0-1 1 0 0,1 1-1 0 0,0-1 0 0 0,-1 0 1 0 0,2 0-1 0 0,-1 1 1 0 0,0-1-1 0 0,1-1 1 0 0,0 1-1 0 0,0 0 1 0 0,0-1-1 0 0,0 1 1 0 0,1-1-1 0 0,-1 0 1 0 0,1 0-1 0 0,0 0 1 0 0,0-1-1 0 0,0 1 1 0 0,0-1-1 0 0,0 0 1 0 0,1 0-1 0 0,-1-1 1 0 0,4 2-15 0 0,131 12 1093 0 0,-111-19-884 0 0,0-1 0 0 0,-1-2 0 0 0,1-1 0 0 0,-2 0 0 0 0,1-3 0 0 0,-1 0 0 0 0,-1-1 0 0 0,0-1 0 0 0,-1-2 0 0 0,11-8-208 0 0,-23 16 59 0 0,0-1-1 0 0,-1 0 1 0 0,1 0-1 0 0,-2-1 1 0 0,1-1 0 0 0,-1 0-1 0 0,-1 0 1 0 0,1-1 0 0 0,-2 0-1 0 0,0-1 1 0 0,0 0-1 0 0,-1 0 1 0 0,-1 0 0 0 0,0-1-1 0 0,0 0 1 0 0,-1 0-1 0 0,-1-1 1 0 0,0 1 0 0 0,-1-1-1 0 0,-1 0 1 0 0,0-2-59 0 0,-2 6-10 0 0,-1 1 1 0 0,0 0-1 0 0,0 0 1 0 0,-1 0-1 0 0,0 0 1 0 0,-1 0-1 0 0,0 1 0 0 0,-1-1 1 0 0,1 1-1 0 0,-2 0 1 0 0,1 0-1 0 0,-1 0 1 0 0,0 0-1 0 0,-1 1 1 0 0,1 0-1 0 0,-1 0 1 0 0,-1 1-1 0 0,0-1 0 0 0,0 1 1 0 0,0 1-1 0 0,0 0 1 0 0,-1-1-1 0 0,0 2 1 0 0,0 0-1 0 0,0 0 1 0 0,-2-1 9 0 0,-8-2-135 0 0,0 0 0 0 0,0 1 1 0 0,0 1-1 0 0,-1 1 0 0 0,0 0 1 0 0,0 2-1 0 0,0 0 0 0 0,-1 1 1 0 0,1 1-1 0 0,0 1 0 0 0,0 0 1 0 0,-5 2 134 0 0,-105 42-2476 0 0,50 0-5651 0 0,49-26-3970 0 0</inkml:trace>
  <inkml:trace contextRef="#ctx0" brushRef="#br0" timeOffset="-36423.531">9824 829 13643 0 0,'0'0'2296'0'0,"0"0"-607"0"0,0 0-274 0 0,0 0-46 0 0,0 0-56 0 0,0 0-145 0 0,0 0-224 0 0,0 0-228 0 0,0 0-178 0 0,0 0-149 0 0,0 0-94 0 0,0 0-79 0 0,6-5-40 0 0,17-17 1 0 0,9 20 1630 0 0,150 20-125 0 0,416-18-676 0 0,-175-29-798 0 0,-391 29-391 0 0,-32 0 75 0 0,0 0-63 0 0,0 0-84 0 0,-13 3-1728 0 0,-5 5-5897 0 0,12-5-4881 0 0</inkml:trace>
  <inkml:trace contextRef="#ctx0" brushRef="#br0" timeOffset="-41856.548">5811 638 16636 0 0,'0'0'1149'0'0,"0"0"-462"0"0,0 0-82 0 0,0 0 233 0 0,0 0 217 0 0,0 0 64 0 0,0 0-144 0 0,0 0-250 0 0,0 0-227 0 0,0 0-152 0 0,0 0-114 0 0,0 0-76 0 0,0 0-52 0 0,-6 32-46 0 0,-19 97-38 0 0,19-63-84 0 0,6-58-359 0 0,0 8 161 0 0,0-6-6085 0 0,0-10-4967 0 0</inkml:trace>
  <inkml:trace contextRef="#ctx0" brushRef="#br0" timeOffset="-41610.634">5748 214 18788 0 0,'0'0'1192'0'0,"0"0"-432"0"0,0 0-255 0 0,0 0-177 0 0,0 0-168 0 0,0 0-208 0 0,0 0-336 0 0,0 0-377 0 0,0 0-431 0 0,0 0-1088 0 0,0 0-10043 0 0</inkml:trace>
  <inkml:trace contextRef="#ctx0" brushRef="#br0" timeOffset="-41373.321">6341 1 17836 0 0,'0'0'3051'0'0,"0"0"-1725"0"0,0 0-706 0 0,0 0-80 0 0,0 0 32 0 0,0 0 26 0 0,0 0-9 0 0,0 0-82 0 0,0 0-76 0 0,0 0-30 0 0,0 0-66 0 0,0 0-57 0 0,0 0-48 0 0,-1 27-34 0 0,-1 86-40 0 0,7 310 436 0 0,-19-188-551 0 0,6-106-62 0 0,7-128-23 0 0,1-1 1 0 0,-1 1-1 0 0,1-1 0 0 0,-1 0 1 0 0,0 1-1 0 0,1-1 0 0 0,-1 1 0 0 0,1-1 1 0 0,-1 0-1 0 0,0 0 0 0 0,1 1 1 0 0,-1-1-1 0 0,0 0 0 0 0,1 0 1 0 0,-1 0-1 0 0,0 0 0 0 0,1 1 0 0 0,-1-1 1 0 0,0 0-1 0 0,1 0 0 0 0,-1 0 1 0 0,0-1-1 0 0,0 1 0 0 0,1 0 1 0 0,-1 0-1 0 0,0 0 0 0 0,1 0 1 0 0,-1-1-1 0 0,0 1 0 0 0,1 0 0 0 0,-1-1 1 0 0,1 1-1 0 0,-1 0 0 0 0,1-1 1 0 0,-1 1-1 0 0,0-1 0 0 0,1 1 1 0 0,-1-1-1 0 0,1 1 0 0 0,0-1 0 0 0,-1 1 1 0 0,1-1-1 0 0,-1 0 0 0 0,1 1 1 0 0,0-1-1 0 0,0 1 0 0 0,-1-1 1 0 0,1 0-1 0 0,0 1 0 0 0,0-1 0 0 0,0 0 1 0 0,0 0-1 0 0,-1 1 0 0 0,1-1 1 0 0,0 0-1 0 0,0 1 0 0 0,1-1 1 0 0,-1 0-1 0 0,0 1 0 0 0,0-2 44 0 0,-6-49-7955 0 0,5 37 1176 0 0,1 3-4143 0 0</inkml:trace>
  <inkml:trace contextRef="#ctx0" brushRef="#br0" timeOffset="-41141.55">6028 594 10602 0 0,'0'0'3184'0'0,"0"0"-799"0"0,0 0-555 0 0,0 0-249 0 0,0 0-301 0 0,0 0-316 0 0,0 0-259 0 0,0 0-179 0 0,0 0-47 0 0,0 0 3 0 0,0 0-16 0 0,0 0-45 0 0,0 0-33 0 0,36-3-45 0 0,116-11-48 0 0,-108 10-119 0 0,-1-3 0 0 0,0-1 0 0 0,0-2 0 0 0,26-11-176 0 0,-23 7 1 0 0,-20 5-247 0 0,0 0 1 0 0,0-2-1 0 0,-1 0 0 0 0,-1-2 0 0 0,0-1 0 0 0,1-2 246 0 0,36-36-8612 0 0,-52 43-3040 0 0</inkml:trace>
  <inkml:trace contextRef="#ctx0" brushRef="#br0" timeOffset="-40774.549">6831 49 15091 0 0,'0'0'962'0'0,"0"0"-319"0"0,0 0 73 0 0,0 0 253 0 0,0 0 181 0 0,0 0 9 0 0,0 0-107 0 0,-12 34-168 0 0,-38 110-142 0 0,14 10 1010 0 0,25-76-1340 0 0,2 0 0 0 0,5 1 0 0 0,2 5-412 0 0,1-78 10 0 0,1 0 1 0 0,-1 0-1 0 0,1 0 0 0 0,1 0 0 0 0,-1 0 0 0 0,1 1 1 0 0,0-1-1 0 0,0 0 0 0 0,1 0 0 0 0,-1-1 0 0 0,2 1 1 0 0,-1 0-1 0 0,0-1 0 0 0,1 1 0 0 0,0-1 0 0 0,0 0 0 0 0,1 0 1 0 0,0 0-1 0 0,0 0 0 0 0,0 0 0 0 0,0-1 0 0 0,0 0 1 0 0,1 0-1 0 0,0 0 0 0 0,0-1 0 0 0,0 1 0 0 0,0-1 1 0 0,1 0-1 0 0,-1-1 0 0 0,1 1 0 0 0,0-1 0 0 0,0 0 0 0 0,-1 0 1 0 0,1-1-1 0 0,0 0 0 0 0,6 0-10 0 0,2-2 56 0 0,1-1-1 0 0,-1-1 1 0 0,0-1-1 0 0,0 0 0 0 0,-1 0 1 0 0,1-2-1 0 0,-1 1 1 0 0,0-2-1 0 0,-1 0 1 0 0,1 0-1 0 0,4-5-55 0 0,114-47 274 0 0,-130 58-268 0 0,0 0-1 0 0,1 1 1 0 0,-1-1-1 0 0,1 0 1 0 0,0 1-1 0 0,-1-1 1 0 0,1 1-1 0 0,-1 0 1 0 0,1-1-1 0 0,0 1 1 0 0,-1 0-1 0 0,1 0 1 0 0,0 0-1 0 0,-1 0 1 0 0,1 1-1 0 0,-1-1 1 0 0,1 0-1 0 0,0 1 1 0 0,-1-1-1 0 0,1 1 1 0 0,-1-1-1 0 0,1 1 1 0 0,-1 0-1 0 0,1 0 1 0 0,-1-1-1 0 0,1 1 1 0 0,-1 0-1 0 0,0 0 1 0 0,0 0-1 0 0,1 1 1 0 0,-1-1-1 0 0,0 0 1 0 0,0 0-1 0 0,0 1 1 0 0,0-1-1 0 0,-1 1 1 0 0,1-1-1 0 0,0 1 1 0 0,0-1-1 0 0,-1 1 1 0 0,1-1-1 0 0,-1 1 1 0 0,0-1-1 0 0,1 1 1 0 0,-1 0-1 0 0,0-1 1 0 0,0 1-1 0 0,0 1-5 0 0,15 150 711 0 0,21-104-706 0 0,-9-48-1171 0 0,-12-13-6561 0 0,-12 8-4605 0 0</inkml:trace>
  <inkml:trace contextRef="#ctx0" brushRef="#br0" timeOffset="-50573.815">700 745 0 0 0,'0'0'954'0'0,"0"0"198"0"0,0 0 199 0 0,-4-8 136 0 0,-2-2-853 0 0,-4-6 24 0 0,-3-2 2921 0 0,-10 3 3238 0 0,-18 8-799 0 0,39 21-2622 0 0,2 31-3726 0 0,0-34 633 0 0,2 167 85 0 0,1-25-245 0 0,-7 0 1 0 0,-7 18-144 0 0,6-1 73 0 0,5-170-37 0 0,0 0-1 0 0,0 0 1 0 0,0-1 0 0 0,-1 1-1 0 0,1 0 1 0 0,0 0 0 0 0,0-1-1 0 0,0 1 1 0 0,0 0 0 0 0,-1 0-1 0 0,1 0 1 0 0,0 0 0 0 0,0-1-1 0 0,-1 1 1 0 0,1 0-1 0 0,0 0 1 0 0,0 0 0 0 0,-1 0-1 0 0,1 0 1 0 0,0 0 0 0 0,0 0-1 0 0,-1 0 1 0 0,1 0 0 0 0,0 0-1 0 0,-1 0 1 0 0,1 0 0 0 0,0 0-1 0 0,0 0 1 0 0,-1 0 0 0 0,1 0-1 0 0,0 0 1 0 0,0 0 0 0 0,-1 0-1 0 0,1 0 1 0 0,0 0-1 0 0,0 0 1 0 0,-1 1-36 0 0,-10-34 131 0 0,7 0-126 0 0,0-1 0 0 0,3 0 1 0 0,0 0-1 0 0,3 1 0 0 0,0-1 1 0 0,3 0-1 0 0,0 1 0 0 0,2 0 1 0 0,2 0-1 0 0,1 1 0 0 0,1-1-5 0 0,5-18-8 0 0,3 1-1 0 0,1 1 1 0 0,2 1-1 0 0,3 0 1 0 0,2 2-1 0 0,1 1 0 0 0,3 2 1 0 0,1 0-1 0 0,2 3 1 0 0,2 0-1 0 0,2 3 1 0 0,14-11 8 0 0,-40 39-5 0 0,0 0 0 0 0,0 0 0 0 0,1 1 1 0 0,0 1-1 0 0,1 0 0 0 0,0 1 0 0 0,0 1 1 0 0,0 0-1 0 0,0 0 0 0 0,1 2 0 0 0,0 0 1 0 0,0 0-1 0 0,0 2 0 0 0,13-1 5 0 0,-24 2-1 0 0,0 1 1 0 0,0-1-1 0 0,0 1 1 0 0,1 0-1 0 0,-1 0 0 0 0,0 1 1 0 0,0-1-1 0 0,0 1 1 0 0,0 0-1 0 0,-1 0 0 0 0,1 0 1 0 0,-1 0-1 0 0,1 1 0 0 0,-1-1 1 0 0,0 1-1 0 0,1 0 1 0 0,-1 0-1 0 0,-1 0 0 0 0,1 1 1 0 0,0-1-1 0 0,-1 1 1 0 0,0-1-1 0 0,0 1 0 0 0,0 0 1 0 0,0 0-1 0 0,0 0 1 0 0,-1 0-1 0 0,0 0 1 0 0,19 123 88 0 0,-24-107-72 0 0,0 0 1 0 0,-1 0 0 0 0,-1-1 0 0 0,-1 0 0 0 0,-1 0 0 0 0,0-1-1 0 0,-1 0 1 0 0,-1 0 0 0 0,-1-1 0 0 0,-1 0 0 0 0,0-1-1 0 0,-1-1 1 0 0,-1 0 0 0 0,0 0 0 0 0,-1-1 0 0 0,0-1-1 0 0,-1-1 1 0 0,-1 0 0 0 0,0-1 0 0 0,-7 3-17 0 0,9-6-3 0 0,0 0 1 0 0,0-1 0 0 0,0-1 0 0 0,-1 0-1 0 0,0-1 1 0 0,0 0 0 0 0,-1-2-1 0 0,1 0 1 0 0,-1 0 0 0 0,0-2-1 0 0,1 0 1 0 0,-1-1 0 0 0,0-1-1 0 0,0 0 1 0 0,-2-2 2 0 0,13 2-54 0 0,0 0 0 0 0,0-1 0 0 0,0 0 0 0 0,0 0 0 0 0,0-1 0 0 0,1 1 0 0 0,-1-1 0 0 0,1 0 0 0 0,0-1 0 0 0,-1 1 0 0 0,2-1-1 0 0,-1 0 1 0 0,0-1 0 0 0,1 1 0 0 0,0-1 0 0 0,0 0 0 0 0,0 0 0 0 0,0 0 0 0 0,1 0 0 0 0,0 0 0 0 0,-2-5 54 0 0,-6-34-2930 0 0,14-3-3638 0 0,0 34-5292 0 0</inkml:trace>
  <inkml:trace contextRef="#ctx0" brushRef="#br0" timeOffset="-50105.518">1674 697 5905 0 0,'0'0'1789'0'0,"0"0"-189"0"0,0 0-68 0 0,0 0 97 0 0,0 0 58 0 0,0 0-68 0 0,0 0-160 0 0,0 0-219 0 0,0 0-208 0 0,0 0-218 0 0,0 0-162 0 0,0 0-101 0 0,-9-5-83 0 0,-27-14-39 0 0,35 19-405 0 0,0 0 1 0 0,0 0-1 0 0,0 0 0 0 0,0 1 1 0 0,0-1-1 0 0,0 0 0 0 0,0 0 0 0 0,1 0 1 0 0,-1 1-1 0 0,0-1 0 0 0,0 0 1 0 0,0 1-1 0 0,0-1 0 0 0,1 1 0 0 0,-1-1 1 0 0,0 1-1 0 0,0-1 0 0 0,1 1 1 0 0,-1 0-1 0 0,0-1 0 0 0,1 1 1 0 0,-1 0-1 0 0,1 0 0 0 0,-1-1 0 0 0,1 1 1 0 0,-1 0-1 0 0,1 0 0 0 0,-1 0 1 0 0,1 0-1 0 0,0-1 0 0 0,0 1 0 0 0,-1 0 1 0 0,1 0-1 0 0,0 0 0 0 0,0 0 1 0 0,0 0-1 0 0,0 0-24 0 0,-2 5 135 0 0,-6 9-39 0 0,1 0 0 0 0,1 1 1 0 0,0 0-1 0 0,1 0 0 0 0,1 0 1 0 0,1 0-1 0 0,0 1 1 0 0,1-1-1 0 0,1 1 0 0 0,0 0 1 0 0,1 0-1 0 0,1 2-96 0 0,2-15 29 0 0,-1 0 0 0 0,1 0-1 0 0,0-1 1 0 0,0 1 0 0 0,1-1 0 0 0,-1 0 0 0 0,1 0 0 0 0,-1 0-1 0 0,1 0 1 0 0,0 0 0 0 0,0-1 0 0 0,0 0 0 0 0,1 0 0 0 0,-1 0-1 0 0,0 0 1 0 0,1-1 0 0 0,-1 1 0 0 0,1-1 0 0 0,0 0 0 0 0,-1-1-1 0 0,1 1 1 0 0,0-1 0 0 0,-1 0 0 0 0,1 0 0 0 0,0 0-1 0 0,-1-1 1 0 0,1 0 0 0 0,0 0 0 0 0,-1 0 0 0 0,1 0 0 0 0,-1-1-1 0 0,1 1 1 0 0,-1-1 0 0 0,2-2-29 0 0,9-3 95 0 0,0 0-1 0 0,-1-2 1 0 0,0 0-1 0 0,-1 0 1 0 0,0-1-1 0 0,0-1 1 0 0,-1 0-1 0 0,-1-1 1 0 0,0 0-1 0 0,0 0 1 0 0,-2-2-1 0 0,1 1 1 0 0,-1-1-1 0 0,-1 0 1 0 0,-1-1-1 0 0,5-11-94 0 0,-10 20 7 0 0,1 0 0 0 0,-1 0 0 0 0,0 0 0 0 0,0-1 0 0 0,-1 1 0 0 0,0-1 0 0 0,0 1 0 0 0,0-1 0 0 0,-1 1-1 0 0,0-1 1 0 0,0 1 0 0 0,-1-1 0 0 0,0 1 0 0 0,0-1 0 0 0,0 1 0 0 0,-1-1 0 0 0,0 1 0 0 0,0 0 0 0 0,-1 0-1 0 0,0 0 1 0 0,0 0 0 0 0,0 0 0 0 0,-1 1 0 0 0,1 0 0 0 0,-1-1 0 0 0,-1 1 0 0 0,1 0 0 0 0,-1 1 0 0 0,0-1-7 0 0,-2-1-133 0 0,-1 0 1 0 0,1 0 0 0 0,-1 1-1 0 0,0 0 1 0 0,-1 1 0 0 0,1-1-1 0 0,-1 2 1 0 0,1-1 0 0 0,-1 1-1 0 0,0 1 1 0 0,-1-1 0 0 0,-7 0 132 0 0,-26 2-3511 0 0,0 8-4204 0 0,26-2-4391 0 0</inkml:trace>
  <inkml:trace contextRef="#ctx0" brushRef="#br0" timeOffset="-49745.525">2180 174 9946 0 0,'0'0'4385'0'0,"0"0"-2095"0"0,0 0-828 0 0,0 0-132 0 0,0 0-89 0 0,0 0-136 0 0,0 0-182 0 0,0 0-227 0 0,0 0-157 0 0,0 0-64 0 0,0 0-35 0 0,0 0-32 0 0,0 0-29 0 0,-6 14-24 0 0,-18 46-43 0 0,22-55-250 0 0,0 0 0 0 0,1 1 0 0 0,0 0 1 0 0,0-1-1 0 0,1 1 0 0 0,-1-1 0 0 0,1 1 1 0 0,1 0-1 0 0,-1-1 0 0 0,1 1 0 0 0,0 0 1 0 0,0-1-1 0 0,0 1 0 0 0,1-1 0 0 0,0 1 1 0 0,1 2-63 0 0,7 24 239 0 0,-1 31-56 0 0,-3 0 0 0 0,-2 0 1 0 0,-3 0-1 0 0,-3 9-183 0 0,-24 92 93 0 0,14-127-121 0 0,46-76-6755 0 0,-16 24 614 0 0,-6 7-5365 0 0</inkml:trace>
  <inkml:trace contextRef="#ctx0" brushRef="#br0" timeOffset="-43271.22">2860 667 0 0 0,'0'0'375'0'0,"0"0"733"0"0,0 0 346 0 0,0 0 170 0 0,0 0 51 0 0,0 0-68 0 0,0 0-149 0 0,0 0-218 0 0,0 0-123 0 0,0 0-126 0 0,-1-13-94 0 0,-1-43-40 0 0,1 53-728 0 0,0 0 1 0 0,0 0-1 0 0,0 1 1 0 0,0-1-1 0 0,0 0 1 0 0,0 1-1 0 0,-1-1 0 0 0,1 0 1 0 0,-1 1-1 0 0,0 0 1 0 0,1-1-1 0 0,-1 1 0 0 0,0 0 1 0 0,-1 0-1 0 0,1 0 1 0 0,0 0-1 0 0,-1 1 0 0 0,1-1 1 0 0,-1 0-1 0 0,1 1 1 0 0,-1 0-1 0 0,0 0 1 0 0,1 0-1 0 0,-1 0 0 0 0,0 0 1 0 0,0 0-1 0 0,-2 0-129 0 0,-78 0 1128 0 0,71 3-1010 0 0,0 1 0 0 0,1 0 0 0 0,-1 1 0 0 0,0 0 0 0 0,1 1 0 0 0,0 0 0 0 0,0 1 0 0 0,1 0 0 0 0,0 0 0 0 0,0 1 0 0 0,-9 8-118 0 0,11-8 50 0 0,1 0 1 0 0,-1 0-1 0 0,2 1 0 0 0,-1 0 0 0 0,1 0 1 0 0,0 0-1 0 0,0 1 0 0 0,1 0 0 0 0,0 0 1 0 0,1 1-1 0 0,0-1 0 0 0,0 1 1 0 0,1 0-1 0 0,1 0 0 0 0,-1 1-50 0 0,2-6 32 0 0,0 1-1 0 0,0 0 1 0 0,1 0-1 0 0,-1-1 1 0 0,1 1-1 0 0,0 0 1 0 0,1 0-1 0 0,0-1 1 0 0,0 1-1 0 0,0 0 1 0 0,0-1-1 0 0,1 1 0 0 0,0-1 1 0 0,0 1-1 0 0,1-1 1 0 0,-1 0-1 0 0,1 0 1 0 0,0 0-1 0 0,1 0 1 0 0,-1-1-1 0 0,1 1 1 0 0,0-1-1 0 0,0 0 1 0 0,0 0-1 0 0,0 0 1 0 0,1-1-1 0 0,3 3-31 0 0,0-2 103 0 0,0 0 0 0 0,0-1-1 0 0,0 0 1 0 0,0-1-1 0 0,1 1 1 0 0,-1-1 0 0 0,1-1-1 0 0,0 0 1 0 0,0 0-1 0 0,-1-1 1 0 0,1 0-1 0 0,0 0 1 0 0,0-1 0 0 0,-1 0-1 0 0,1-1 1 0 0,0 0-1 0 0,-1 0 1 0 0,0-1 0 0 0,1 0-1 0 0,-1 0 1 0 0,0-1-1 0 0,-1 0 1 0 0,1 0 0 0 0,-1-1-1 0 0,1 0 1 0 0,-1 0-1 0 0,-1-1 1 0 0,3-2-103 0 0,17-11 84 0 0,0-2 0 0 0,-2-1 0 0 0,0-1 0 0 0,-2-1 0 0 0,0 0 0 0 0,-2-2 0 0 0,0-1 0 0 0,-2 0 0 0 0,-1-1 0 0 0,-2-1 0 0 0,0-1 0 0 0,0-4-84 0 0,-7-18 175 0 0,-36 64-483 0 0,22-4 293 0 0,0 0 0 0 0,1 1 1 0 0,0 0-1 0 0,0-1 0 0 0,0 1 1 0 0,2 1-1 0 0,-1-1 0 0 0,1 1 1 0 0,0-1-1 0 0,1 1 0 0 0,0 0 1 0 0,1 0-1 0 0,0 0 0 0 0,0 0 1 0 0,1 0-1 0 0,0 0 0 0 0,1 3 15 0 0,3-4-4 0 0,0 0 0 0 0,1 0 0 0 0,-1 0 0 0 0,2-1 0 0 0,-1 1-1 0 0,1-1 1 0 0,0-1 0 0 0,1 1 0 0 0,0-1 0 0 0,0 0 0 0 0,1-1-1 0 0,0 0 1 0 0,0 0 0 0 0,0 0 0 0 0,6 2 4 0 0,6 6 13 0 0,-2-1-7 0 0,0-1 1 0 0,1 0-1 0 0,1-2 0 0 0,0 0 0 0 0,0-1 0 0 0,10 2-6 0 0,-21-9 11 0 0,0 0-1 0 0,0 0 1 0 0,0-1-1 0 0,0-1 1 0 0,0 1-1 0 0,0-1 0 0 0,0-1 1 0 0,0 0-1 0 0,0 0 1 0 0,0-1-1 0 0,0 0 1 0 0,-1 0-1 0 0,1-1 0 0 0,0-1 1 0 0,-1 1-1 0 0,0-1 1 0 0,4-2-11 0 0,3-5 40 0 0,0 0 0 0 0,0-1-1 0 0,-1 0 1 0 0,0-1 0 0 0,-1-1 0 0 0,0 0 0 0 0,-2-1 0 0 0,1 0 0 0 0,7-16-40 0 0,-6 6 10 0 0,-2 0 1 0 0,-1 0 0 0 0,-1-1 0 0 0,-1-1 0 0 0,-1 0 0 0 0,-1 1 0 0 0,-2-2 0 0 0,-1 1 0 0 0,0 0 0 0 0,-3-23-11 0 0,0 48-7 0 0,0 0-1 0 0,-1 0 1 0 0,1 0-1 0 0,-1 0 1 0 0,0 0 0 0 0,1 0-1 0 0,-1 0 1 0 0,0 0-1 0 0,0 0 1 0 0,0 0 0 0 0,0 0-1 0 0,-1 0 1 0 0,1 1 0 0 0,-1-1-1 0 0,1 0 1 0 0,-1 1-1 0 0,1-1 1 0 0,-1 1 0 0 0,0 0-1 0 0,0-1 1 0 0,1 1-1 0 0,-1 0 1 0 0,0 0 0 0 0,0 0-1 0 0,0 0 1 0 0,0 1 0 0 0,0-1-1 0 0,-1 1 1 0 0,1-1-1 0 0,0 1 1 0 0,0 0 0 0 0,0-1-1 0 0,0 1 1 0 0,-1 0-1 0 0,1 1 1 0 0,0-1 0 0 0,0 0-1 0 0,0 0 1 0 0,0 1 0 0 0,0 0-1 0 0,-1-1 1 0 0,1 1-1 0 0,0 0 1 0 0,0 0 0 0 0,1 0-1 0 0,-1 0 1 0 0,0 0-1 0 0,0 1 1 0 0,0-1 0 0 0,1 0-1 0 0,-1 1 1 0 0,1-1 0 0 0,-1 1-1 0 0,0 1 8 0 0,-5 2-5 0 0,1 0-1 0 0,-1 1 0 0 0,1 0 1 0 0,0 0-1 0 0,1 0 1 0 0,-1 1-1 0 0,1 0 0 0 0,1 0 1 0 0,-1 0-1 0 0,1 1 1 0 0,1-1-1 0 0,-1 1 0 0 0,1 0 1 0 0,1 0-1 0 0,-1 1 1 0 0,1-1-1 0 0,1 0 0 0 0,0 1 1 0 0,0-1-1 0 0,0 1 1 0 0,1-1-1 0 0,0 1 0 0 0,1-1 1 0 0,0 0-1 0 0,0 2 6 0 0,5-4 13 0 0,-1-1 1 0 0,1 1-1 0 0,-1-1 0 0 0,1 0 0 0 0,1 0 1 0 0,-1-1-1 0 0,1 0 0 0 0,0 0 1 0 0,0-1-1 0 0,0 1 0 0 0,0-2 0 0 0,0 1 1 0 0,1-1-1 0 0,-1 0 0 0 0,1 0 1 0 0,0-1-1 0 0,-1 0 0 0 0,1 0 0 0 0,0-1 1 0 0,0 0-1 0 0,0-1 0 0 0,6-1-13 0 0,-9 2 12 0 0,0-1 0 0 0,0 0-1 0 0,-1 1 1 0 0,1 0 0 0 0,0 0 0 0 0,0 1-1 0 0,-1-1 1 0 0,1 1 0 0 0,0 0-1 0 0,-1 0 1 0 0,1 0 0 0 0,-1 1 0 0 0,1 0-1 0 0,-1 0 1 0 0,0 0 0 0 0,0 0 0 0 0,0 1-1 0 0,0-1 1 0 0,0 1 0 0 0,0 0-1 0 0,-1 0 1 0 0,1 1 0 0 0,-1-1 0 0 0,0 1-1 0 0,0 0 1 0 0,0 0 0 0 0,0-1 0 0 0,-1 2-1 0 0,0-1 1 0 0,0 0 0 0 0,0 0-1 0 0,0 1 1 0 0,-1-1 0 0 0,1 2-12 0 0,-48 245 1260 0 0,46-247-1233 0 0,-1 0-1 0 0,1 1 1 0 0,0-1 0 0 0,0 0-1 0 0,1 1 1 0 0,-1-1-1 0 0,1 0 1 0 0,0 1 0 0 0,0-1-1 0 0,0 0 1 0 0,1 0 0 0 0,-1 0-1 0 0,1 0 1 0 0,0 0-1 0 0,0 0 1 0 0,1-1 0 0 0,-1 1-1 0 0,1-1 1 0 0,0 1-1 0 0,0-1 1 0 0,2 2-27 0 0,37 28 584 0 0,-34-28-282 0 0,-2-1-863 0 0,-1-6-8079 0 0,-2 2-3897 0 0</inkml:trace>
  <inkml:trace contextRef="#ctx0" brushRef="#br0" timeOffset="-29289.292">27 1510 1896 0 0,'0'0'2010'0'0,"0"0"-1170"0"0,0 0-493 0 0,0 0-16 0 0,0 0 116 0 0,0 0 121 0 0,0 0 72 0 0,0 0 4 0 0,0 0 13 0 0,0 0 64 0 0,0 0 91 0 0,-7 0 44 0 0,-12 0 2150 0 0,84 18-1098 0 0,-22-16-1409 0 0,0-2 0 0 0,0-1 1 0 0,1-3-1 0 0,-1-2 0 0 0,21-6-499 0 0,35-3 341 0 0,617-62 1299 0 0,-413 66-693 0 0,182 21-947 0 0,177-6 728 0 0,-41-40-250 0 0,-388 16-397 0 0,181-5 130 0 0,21 11 180 0 0,99 13 22 0 0,-191 13-302 0 0,-72 3 151 0 0,126-14-262 0 0,-182-3 79 0 0,463-24 97 0 0,299-3-55 0 0,-283 30-40 0 0,352 28 385 0 0,-535-47 156 0 0,-367 10-186 0 0,-54 5 528 0 0,4-2-588 0 0,182 5-170 0 0,-133 12-73 0 0,-89-6 84 0 0,-42-3 660 0 0,-6-2-3326 0 0,-7 0-7579 0 0,1-1-1806 0 0</inkml:trace>
  <inkml:trace contextRef="#ctx0" brushRef="#br0" timeOffset="623.885">879 1908 6425 0 0,'0'0'1291'0'0,"0"0"-74"0"0,0 0 51 0 0,0 0 156 0 0,0 0 130 0 0,0 0 31 0 0,0 0-108 0 0,0 0-157 0 0,0 0-164 0 0,0 0-175 0 0,0 0-160 0 0,0 0-130 0 0,0 0-108 0 0,-7-5-70 0 0,-18-15-33 0 0,18 16-52 0 0,7 4-45 0 0,0 0-54 0 0,0 0-74 0 0,0 0-53 0 0,0 0-41 0 0,0 0-28 0 0,252-26 2097 0 0,-133 15-1917 0 0,81 3 26 0 0,-200 8-313 0 0,0 0 16 0 0,0 0 2 0 0,0 0 39 0 0,0 0 28 0 0,0 0 30 0 0,0 0 56 0 0,0 0-25 0 0,0 0-4 0 0,0 0 2 0 0,0 0-17 0 0,0 0 7 0 0,-33-25 527 0 0,-104-82-623 0 0,134 105-148 0 0,1 0 0 0 0,0 0 0 0 0,0-1 0 0 0,0 1 0 0 0,0-1-1 0 0,0 1 1 0 0,0-1 0 0 0,1 1 0 0 0,-1-1 0 0 0,1 0 0 0 0,0 0 0 0 0,0 0 0 0 0,0 0 0 0 0,0 0 0 0 0,0 0 0 0 0,1 0 0 0 0,-1 0-1 0 0,1 0 1 0 0,0-2 84 0 0,37 2-6012 0 0,-24 3 22 0 0,-4 0-6034 0 0</inkml:trace>
  <inkml:trace contextRef="#ctx0" brushRef="#br0" timeOffset="2368.263">3005 2210 13051 0 0,'0'0'996'0'0,"0"0"-339"0"0,0 0-176 0 0,0 0 165 0 0,0 0 263 0 0,0 0 97 0 0,0 0-96 0 0,0 0-219 0 0,0 0-154 0 0,0 0-50 0 0,0 0 29 0 0,0 0 48 0 0,0 0-4 0 0,3 20-44 0 0,13 134 811 0 0,-29 59 219 0 0,-19 14 841 0 0,45-400-1836 0 0,-2 122-552 0 0,2 1 0 0 0,2 1 0 0 0,3 1 0 0 0,1 0 0 0 0,2 2 0 0 0,3 0 0 0 0,1 1 0 0 0,3 2-1 0 0,1 0 1 0 0,30-32 1 0 0,-56 72-4 0 0,1-1 0 0 0,0 0 0 0 0,0 1 0 0 0,0 0 0 0 0,0 0 0 0 0,1 0 0 0 0,-1 0 0 0 0,1 1 0 0 0,0-1 0 0 0,0 1 0 0 0,0 1 0 0 0,0-1 0 0 0,0 1 0 0 0,0 0 0 0 0,0 0 0 0 0,0 0 0 0 0,3 0 4 0 0,-5 3 0 0 0,0 0-1 0 0,-1 1 1 0 0,1-1 0 0 0,0 0-1 0 0,-1 1 1 0 0,1 0-1 0 0,-1-1 1 0 0,0 1-1 0 0,0 0 1 0 0,0 0-1 0 0,0 0 1 0 0,-1 1 0 0 0,1-1-1 0 0,-1 0 1 0 0,0 1-1 0 0,0-1 1 0 0,0 1-1 0 0,0 0 1 0 0,7 123 36 0 0,-9-81-76 0 0,-2-17-289 0 0,1 23-590 0 0,12-24-6274 0 0,-4-23-4811 0 0</inkml:trace>
  <inkml:trace contextRef="#ctx0" brushRef="#br0" timeOffset="2770.721">4145 2225 20076 0 0,'0'0'751'0'0,"0"0"-332"0"0,0 0-82 0 0,0 0 121 0 0,0 0 111 0 0,0 0 21 0 0,0 0-113 0 0,0 0-166 0 0,0 0-107 0 0,0 0-47 0 0,0 0-42 0 0,-27 34-35 0 0,-85 110-27 0 0,51-35 31 0 0,53-91-77 0 0,1 1-1 0 0,1 0 0 0 0,1 0 0 0 0,1 1 1 0 0,0-1-1 0 0,2 1 0 0 0,-1 15-6 0 0,3-27 2 0 0,0-1 0 0 0,1 0 1 0 0,-1 0-1 0 0,1 1 0 0 0,1-1 0 0 0,0 0 0 0 0,0 0 0 0 0,0 0 0 0 0,0 0 0 0 0,1 0 0 0 0,1-1 0 0 0,-1 1 0 0 0,1-1 0 0 0,0 0 0 0 0,0 0 0 0 0,1 0 0 0 0,-1-1 0 0 0,2 1 0 0 0,-1-1 1 0 0,0 0-1 0 0,1-1 0 0 0,3 2-2 0 0,3 2 83 0 0,2-1 0 0 0,-1 0 0 0 0,1-2 0 0 0,0 1 1 0 0,0-2-1 0 0,0 0 0 0 0,1 0 0 0 0,0-2 0 0 0,-1 1 1 0 0,1-2-1 0 0,0 0 0 0 0,0-1 0 0 0,0 0 0 0 0,0-2 1 0 0,0 1-1 0 0,-1-2 0 0 0,1 0 0 0 0,-1-1 0 0 0,1 0 1 0 0,-1-1-84 0 0,16-6 281 0 0,0-1 0 0 0,-1-2 0 0 0,0-1 0 0 0,-1-1 0 0 0,-1-1 0 0 0,-1-2 0 0 0,0-1 0 0 0,18-18-281 0 0,-31 27 69 0 0,-1-1-1 0 0,-1 0 0 0 0,0-1 0 0 0,0 0 0 0 0,-1-1 1 0 0,-1 0-1 0 0,0 0 0 0 0,-1-1 0 0 0,-1 0 0 0 0,0-1 0 0 0,-1 0 1 0 0,-1 0-1 0 0,0 0 0 0 0,-2 0 0 0 0,1-1 0 0 0,-2-3-68 0 0,0 6-9 0 0,0-1 0 0 0,-2 0 0 0 0,0 0 0 0 0,0 0 0 0 0,-2 1 0 0 0,0-1 0 0 0,0 1 0 0 0,-2-1 0 0 0,1 1 0 0 0,-2 0 0 0 0,0 0 0 0 0,-1 0 0 0 0,0 1 0 0 0,-1 0 0 0 0,0 0 0 0 0,-1 0 0 0 0,-1 1 0 0 0,0 1 0 0 0,0-1 0 0 0,-1 1 0 0 0,-1 1 0 0 0,0 0 0 0 0,0 0 0 0 0,-1 2 0 0 0,-8-6 9 0 0,8 8-79 0 0,-1 1 1 0 0,-1 1-1 0 0,1 0 1 0 0,-1 1-1 0 0,1 0 0 0 0,-1 1 1 0 0,0 0-1 0 0,0 1 1 0 0,0 1-1 0 0,0 0 0 0 0,0 1 1 0 0,0 1-1 0 0,0 0 1 0 0,0 0-1 0 0,1 2 0 0 0,-1 0 1 0 0,1 0-1 0 0,0 1 1 0 0,0 1-1 0 0,-8 4 79 0 0,-113 72-2727 0 0,19 11-4312 0 0,85-66-4715 0 0</inkml:trace>
  <inkml:trace contextRef="#ctx0" brushRef="#br0" timeOffset="3092.255">3929 2674 11514 0 0,'0'0'2130'0'0,"0"0"-116"0"0,0 0-19 0 0,0 0-74 0 0,34-20-148 0 0,103-64-242 0 0,-48 15 1381 0 0,15-31-879 0 0,-100 99-2037 0 0,0 0-1 0 0,0 0 0 0 0,0 1 1 0 0,-1-1-1 0 0,1 1 1 0 0,0 0-1 0 0,0 0 0 0 0,0 0 1 0 0,0 0-1 0 0,0 1 1 0 0,0-1-1 0 0,0 1 0 0 0,0 0 1 0 0,-1 0-1 0 0,1 1 1 0 0,0-1-1 0 0,-1 1 0 0 0,1 0 1 0 0,-1 0-1 0 0,3 1 5 0 0,152 107 100 0 0,-142-102 33 0 0,1-1-1 0 0,0 0 1 0 0,0-1-1 0 0,1-1 1 0 0,-1 0-1 0 0,1-2 1 0 0,0 0-1 0 0,0-1 1 0 0,1 0-1 0 0,-1-2 1 0 0,13-1-133 0 0,-30 1 7 0 0,0 0 1 0 0,1 0-1 0 0,-1 0 1 0 0,0 0-1 0 0,0 0 1 0 0,0 0-1 0 0,0 0 1 0 0,0-1-1 0 0,0 1 1 0 0,1 0-1 0 0,-1-1 1 0 0,0 1-1 0 0,0-1 1 0 0,0 1-1 0 0,0-1 1 0 0,0 1-1 0 0,0-1 1 0 0,0 0-1 0 0,-1 0 1 0 0,1 1-1 0 0,0-1 1 0 0,0 0-1 0 0,-1 0 1 0 0,1 0-1 0 0,0 0 1 0 0,-1 0-1 0 0,1 0 1 0 0,-1 0-1 0 0,1 0 1 0 0,-1 0-1 0 0,1 0 1 0 0,-1 0-1 0 0,0 0 1 0 0,0-1-1 0 0,1 1 1 0 0,-1 0-1 0 0,0 0 1 0 0,0 0-1 0 0,0 0 1 0 0,0-1-1 0 0,0 1 1 0 0,-1 0-1 0 0,1 0 1 0 0,0 0-1 0 0,0 0 1 0 0,-1 0-1 0 0,1 0 1 0 0,-1-1-8 0 0,-15-24-1985 0 0,-3 6-5099 0 0,13 13-5286 0 0</inkml:trace>
  <inkml:trace contextRef="#ctx0" brushRef="#br0" timeOffset="3502.29">4432 1739 12283 0 0,'0'0'2040'0'0,"0"0"-297"0"0,0 0-228 0 0,0 0-53 0 0,0 0-105 0 0,0 0-190 0 0,0 0-187 0 0,0 0-185 0 0,0 0-147 0 0,0 0-126 0 0,0 0-89 0 0,0 0-71 0 0,0 0-58 0 0,-13-2-23 0 0,-39-5-10 0 0,-4 27 773 0 0,60-25-237 0 0,26-34-508 0 0,-30 39-233 0 0,0 0 22 0 0,0 0-5 0 0,0 0-10 0 0,0 0-27 0 0,-24 17-233 0 0,7 4-727 0 0,18-16-2684 0 0,2-1-3424 0 0,-1-4-5485 0 0</inkml:trace>
  <inkml:trace contextRef="#ctx0" brushRef="#br0" timeOffset="4541.272">5170 2361 0 0 0,'0'0'255'0'0,"0"0"901"0"0,0 0 400 0 0,0 0 125 0 0,0 0 95 0 0,0 0-28 0 0,0 0-75 0 0,0 0-97 0 0,0 0-158 0 0,0 0-163 0 0,0 0-131 0 0,0 0-109 0 0,-6 0-118 0 0,-17 0-145 0 0,38 18 3352 0 0,0-12-3801 0 0,1 0 0 0 0,0-1 1 0 0,0-1-1 0 0,0 0 0 0 0,1-1 0 0 0,-1-1 0 0 0,1 0 0 0 0,0-2 1 0 0,-1 0-1 0 0,1 0 0 0 0,0-2 0 0 0,-1 0 0 0 0,1-1 1 0 0,-1 0-1 0 0,0-2 0 0 0,0 1 0 0 0,0-2 0 0 0,0-1-303 0 0,-1 1 52 0 0,0-1 1 0 0,0 0-1 0 0,-1-1 0 0 0,0-1 0 0 0,0 0 0 0 0,-1-1 1 0 0,0 0-1 0 0,-1-1 0 0 0,0 0 0 0 0,-1-1 0 0 0,0-1 0 0 0,0 0 1 0 0,-2 0-1 0 0,0-1 0 0 0,5-9-52 0 0,-12 17-4 0 0,0-1 0 0 0,0 1 1 0 0,-1 0-1 0 0,0 0 0 0 0,0-1 0 0 0,0 1 0 0 0,-1-1 1 0 0,0 1-1 0 0,0-1 0 0 0,-1 1 0 0 0,1 0 0 0 0,-2-1 0 0 0,1 1 1 0 0,-1 0-1 0 0,1 0 0 0 0,-2 0 0 0 0,1 0 0 0 0,-1 0 1 0 0,0 0-1 0 0,0 0 0 0 0,0 1 0 0 0,-1 0 0 0 0,0 0 0 0 0,0 0 1 0 0,0 0-1 0 0,-1 0 0 0 0,1 1 0 0 0,-1 0 0 0 0,0 0 1 0 0,-1 0-1 0 0,1 1 0 0 0,-1-1 0 0 0,1 1 0 0 0,-1 1 1 0 0,0-1-1 0 0,0 1 0 0 0,0 0 0 0 0,-1 0 0 0 0,1 1 0 0 0,0 0 1 0 0,-1 0-1 0 0,1 0 0 0 0,-6 1 4 0 0,-6-1-37 0 0,1 2 1 0 0,-1 0-1 0 0,0 1 0 0 0,1 1 1 0 0,0 1-1 0 0,-1 0 0 0 0,1 1 1 0 0,1 1-1 0 0,-1 0 0 0 0,1 2 1 0 0,0 0-1 0 0,-11 7 37 0 0,0-1-4 0 0,1 1 0 0 0,0 1 1 0 0,1 1-1 0 0,1 1 0 0 0,1 1 0 0 0,0 1 1 0 0,2 1-1 0 0,0 1 0 0 0,1 1 0 0 0,2 0 1 0 0,-1 4 3 0 0,12-17 19 0 0,1 1 1 0 0,0-1-1 0 0,0 2 1 0 0,2-1 0 0 0,-1 0-1 0 0,1 1 1 0 0,1 0 0 0 0,0 0-1 0 0,1 0 1 0 0,0 0 0 0 0,1 1-1 0 0,0-1 1 0 0,1 0 0 0 0,0 1-1 0 0,1-1 1 0 0,0 0-1 0 0,1 0 1 0 0,1 0 0 0 0,0 0-1 0 0,0 0 1 0 0,2 0 0 0 0,0 2-20 0 0,2-2 63 0 0,0 0 1 0 0,1 0 0 0 0,0-1-1 0 0,1 0 1 0 0,0 0 0 0 0,1-1 0 0 0,0 0-1 0 0,0-1 1 0 0,1 0 0 0 0,0-1-1 0 0,1 0 1 0 0,0-1 0 0 0,0 0-1 0 0,1 0 1 0 0,0-2 0 0 0,0 0-1 0 0,0 0 1 0 0,4 0-64 0 0,13 3 199 0 0,1-1 1 0 0,0-1-1 0 0,0-2 1 0 0,1-2-1 0 0,-1 0 0 0 0,0-2 1 0 0,22-3-200 0 0,-25 0 158 0 0,0-1 1 0 0,-1-2 0 0 0,0-1-1 0 0,0-1 1 0 0,-1-1 0 0 0,0-1-1 0 0,14-8-158 0 0,-33 7 73 0 0,-6 6-7496 0 0,-1 3 3758 0 0,0 2-8527 0 0</inkml:trace>
  <inkml:trace contextRef="#ctx0" brushRef="#br0" timeOffset="4826.221">5888 2659 488 0 0,'0'0'480'0'0,"0"0"-872"0"0,0 0-80 0 0,0 0 368 0 0,0 0 104 0 0,0 0 0 0 0,0 0 0 0 0,0 0 0 0 0,0 0 0 0 0,0 0 0 0 0</inkml:trace>
  <inkml:trace contextRef="#ctx0" brushRef="#br0" timeOffset="7190.659">5888 2659 0 0 0,'0'-18'1692'0'0,"0"18"119"0"0,0 0 246 0 0,1-1 363 0 0,4 1 10684 0 0,-4 1-11443 0 0,-20 186 1580 0 0,5-77-2812 0 0,14-109-397 0 0,0-1 9 0 0,0 0 10 0 0,0 0-6 0 0,0 0 13 0 0,0 0 16 0 0,0 0 2 0 0,0 0 10 0 0,0 0-1 0 0,0 0-5 0 0,0 0 17 0 0,0 0-2 0 0,0 0-13 0 0,0 0-17 0 0,0 0-28 0 0,0 0 13 0 0,0 0-2 0 0,0 0-6 0 0,0 0 1 0 0,0 0-15 0 0,0 0-4 0 0,0 0 5 0 0,0 0 15 0 0,0 0-21 0 0,0 0-8 0 0,0 0-14 0 0,0 0-28 0 0,0 0 14 0 0,0 0 10 0 0,0 0 17 0 0,0 0-13 0 0,0 0 6 0 0,0 0-13 0 0,0 0 17 0 0,0 0 1 0 0,0 0-13 0 0,0 0 14 0 0,0 0 28 0 0,0 0-22 0 0,0 0-27 0 0,0 0-13 0 0,0 0 22 0 0,0 0 7 0 0,0 0 0 0 0,0 0 0 0 0,0 0 3 0 0,0 0 10 0 0,0 0 0 0 0,0 0-10 0 0,0 0-3 0 0,0 0 1 0 0,0 0 6 0 0,0 0-4 0 0,0 0-15 0 0,0 0 24 0 0,0 0 13 0 0,0 0-14 0 0,0 0-7 0 0,-6-8 1084 0 0,3-6-1097 0 0,1 0-1 0 0,0 0 1 0 0,0 0 0 0 0,1 0 0 0 0,1 0 0 0 0,1 0-1 0 0,0 0 1 0 0,0 0 0 0 0,2 0 0 0 0,0 0-1 0 0,0 0 1 0 0,5-9 1 0 0,-4 11 3 0 0,1 0 0 0 0,1 0-1 0 0,0 1 1 0 0,1-1 0 0 0,0 2 0 0 0,1-1-1 0 0,0 1 1 0 0,0 0 0 0 0,1 0 0 0 0,1 1-1 0 0,-1 1 1 0 0,2-1 0 0 0,-1 1 0 0 0,1 1-1 0 0,0 0 1 0 0,9-4-3 0 0,-14 9 0 0 0,-1-1 5 0 0,1 0 0 0 0,-1 0 0 0 0,1 1 0 0 0,0 0 0 0 0,0 0 0 0 0,0 0 0 0 0,0 1 0 0 0,0 0 0 0 0,0 0 0 0 0,0 1 0 0 0,0-1 0 0 0,0 1 0 0 0,0 1 0 0 0,0-1 0 0 0,0 1 0 0 0,3 1-5 0 0,-7-1 18 0 0,0 1-1 0 0,0 0 0 0 0,-1 0 1 0 0,1 0-1 0 0,-1 0 0 0 0,1 0 1 0 0,-1 0-1 0 0,0 0 0 0 0,0 1 1 0 0,0-1-1 0 0,0 0 0 0 0,0 1 1 0 0,0-1-1 0 0,-1 0 0 0 0,1 1 1 0 0,-1-1-1 0 0,0 1 0 0 0,0-1 1 0 0,0 1-1 0 0,0-1 0 0 0,0 1 1 0 0,0-1-1 0 0,-1 1 0 0 0,1-1 1 0 0,-1 1-1 0 0,1-1 0 0 0,-1 0 1 0 0,0 2-18 0 0,-15 6-48 0 0,12-10-3641 0 0,0 1-3857 0 0,3-1-4230 0 0</inkml:trace>
  <inkml:trace contextRef="#ctx0" brushRef="#br0" timeOffset="8440.247">6131 2556 0 0 0,'0'0'325'0'0,"0"0"585"0"0,0 0 230 0 0,0 0 87 0 0,0 0 31 0 0,0 0-97 0 0,0 0-114 0 0,0 0-89 0 0,0 0-86 0 0,0 0-68 0 0,0 0-97 0 0,-5-1-79 0 0,2 0-629 0 0,1 0 139 0 0,-1 0 0 0 0,0 1-1 0 0,1-1 1 0 0,-1 1 0 0 0,0 0 0 0 0,0-1 0 0 0,1 1 0 0 0,-1 0-1 0 0,0 0 1 0 0,1 1 0 0 0,-1-1 0 0 0,0 1 0 0 0,0-1-1 0 0,1 1 1 0 0,-1 0 0 0 0,1 0 0 0 0,-1 0 0 0 0,1 0-1 0 0,-1 0 1 0 0,0 1-138 0 0,-116 101 5039 0 0,107-90-4818 0 0,1-1-1 0 0,0 2 1 0 0,1-1 0 0 0,1 1 0 0 0,0 1 0 0 0,1 0 0 0 0,0 0-1 0 0,1 0 1 0 0,1 1 0 0 0,0 0 0 0 0,2 0 0 0 0,-1 1-1 0 0,2 0 1 0 0,0-1 0 0 0,1 1 0 0 0,1 0 0 0 0,1 5-221 0 0,0-17 82 0 0,1 0 0 0 0,-1 0 1 0 0,1 0-1 0 0,0-1 0 0 0,1 1 1 0 0,-1 0-1 0 0,1-1 0 0 0,0 1 1 0 0,0-1-1 0 0,0 1 0 0 0,1-1 0 0 0,0 0 1 0 0,0 0-1 0 0,0 0 0 0 0,0-1 1 0 0,0 1-1 0 0,1-1 0 0 0,-1 1 0 0 0,1-1 1 0 0,0 0-1 0 0,0-1 0 0 0,0 1 1 0 0,1-1-1 0 0,-1 0 0 0 0,1 0 1 0 0,-1 0-1 0 0,1 0 0 0 0,0-1 0 0 0,-1 0 1 0 0,1 0-1 0 0,0 0 0 0 0,0 0 1 0 0,0-1-1 0 0,0 0 0 0 0,-1 0 1 0 0,1 0-1 0 0,0-1 0 0 0,1 0-82 0 0,13 1 123 0 0,-1-1-1 0 0,1-1 0 0 0,-1-1 1 0 0,0 0-1 0 0,0-2 0 0 0,0 0 1 0 0,0-1-1 0 0,-1 0 1 0 0,0-2-1 0 0,0 0 0 0 0,-1-1 1 0 0,0 0-1 0 0,2-4-122 0 0,-8 3 60 0 0,-1 0-1 0 0,0-1 0 0 0,-1 0 1 0 0,0 0-1 0 0,-1-1 1 0 0,0 0-1 0 0,-1-1 0 0 0,-1 0 1 0 0,0 1-1 0 0,0-2 1 0 0,-1 1-1 0 0,-1 0 1 0 0,0-1-1 0 0,-1 0 0 0 0,0 1 1 0 0,-2-1-1 0 0,1 0 1 0 0,-1 0-1 0 0,-1 0 0 0 0,-3-12-59 0 0,4 20-16 0 0,-1 0-1 0 0,-1 0 0 0 0,1 0 0 0 0,-1 0 0 0 0,0 0 0 0 0,0 1 1 0 0,0-1-1 0 0,-1 1 0 0 0,0 0 0 0 0,0-1 0 0 0,-1 1 0 0 0,1 1 1 0 0,-1-1-1 0 0,0 0 0 0 0,0 1 0 0 0,-1 0 0 0 0,1 0 1 0 0,-1 0-1 0 0,0 0 0 0 0,0 1 0 0 0,0 0 0 0 0,-1 0 0 0 0,1 1 1 0 0,-1-1-1 0 0,1 1 0 0 0,-1 0 0 0 0,0 0 0 0 0,0 1 0 0 0,0 0 1 0 0,0 0-1 0 0,0 0 0 0 0,0 1 0 0 0,0 0 0 0 0,-1 0 17 0 0,-120 27-1713 0 0,87-10-1400 0 0,1 2-3794 0 0,26-12-4710 0 0</inkml:trace>
  <inkml:trace contextRef="#ctx0" brushRef="#br0" timeOffset="8986.275">5781 2917 648 0 0,'0'0'1052'0'0,"0"0"245"0"0,0 0 339 0 0,0 0 136 0 0,0 0-147 0 0,0 0-334 0 0,0 0-351 0 0,0 0-181 0 0,0 0 0 0 0,0 0 111 0 0,0 0 95 0 0,0 0 53 0 0,0 0-16 0 0,3-4-82 0 0,10-14-68 0 0,1 5 6164 0 0,12-2-6795 0 0,-22 13 423 0 0,15-8-326 0 0,1 1 0 0 0,0 0 1 0 0,0 2-1 0 0,1 0 0 0 0,0 1 0 0 0,0 1 1 0 0,0 1-1 0 0,1 1 0 0 0,9 1-318 0 0,6 46 239 0 0,-34-39-191 0 0,1 0-1 0 0,0 0 1 0 0,0-1-1 0 0,0 1 1 0 0,1-1-1 0 0,0 0 0 0 0,0 0 1 0 0,0-1-1 0 0,0 0 1 0 0,0 0-1 0 0,1 0 1 0 0,0 0-1 0 0,-1-1 1 0 0,1 0-1 0 0,0 0 1 0 0,0 0-1 0 0,0-1 1 0 0,0 0-1 0 0,0 0 1 0 0,0 0-1 0 0,1-1 1 0 0,-1 0-1 0 0,2-1-47 0 0,5-17-699 0 0,6-3-3564 0 0,-13 13-3731 0 0,-2 4-4899 0 0</inkml:trace>
  <inkml:trace contextRef="#ctx0" brushRef="#br0" timeOffset="9957.244">5100 1845 0 0 0,'0'0'1192'0'0,"0"0"601"0"0,0 0 280 0 0,0 0 209 0 0,0 0 79 0 0,0 0-189 0 0,0 0-331 0 0,0 0-366 0 0,0 0-280 0 0,0 0-170 0 0,0 0-78 0 0,0 0-55 0 0,0 0-68 0 0,12 3 5453 0 0,-4-3-5384 0 0,41-47 122 0 0,75-66-461 0 0,0-1-147 0 0,-84 84-304 0 0,11 60-160 0 0,-18 14 146 0 0,22 69 211 0 0,-53-107-367 0 0,1 0-1 0 0,0 0 1 0 0,0 0 0 0 0,0 0 0 0 0,1-1-1 0 0,0 1 1 0 0,0-1 0 0 0,0 0 0 0 0,1-1-1 0 0,-1 1 1 0 0,1-1 0 0 0,0 0-1 0 0,5 3 68 0 0,8 4-3741 0 0,2-1-3412 0 0,-11-6-5538 0 0</inkml:trace>
  <inkml:trace contextRef="#ctx0" brushRef="#br0" timeOffset="12682.202">892 3904 3233 0 0,'0'0'1689'0'0,"0"0"-290"0"0,0 0 51 0 0,0 0 173 0 0,0 0 89 0 0,0 0-55 0 0,0 0-197 0 0,0 0-174 0 0,0 0-146 0 0,0 0-149 0 0,0 0-130 0 0,-2-4-130 0 0,-35-47 2460 0 0,32 47-3044 0 0,1 1 0 0 0,-1-1 0 0 0,0 1 0 0 0,0 0 0 0 0,0 1 0 0 0,0-1 0 0 0,0 1 1 0 0,-1 0-1 0 0,1 0 0 0 0,-1 0 0 0 0,0 1 0 0 0,1 0 0 0 0,-1 0 0 0 0,0 1 0 0 0,0-1 0 0 0,-2 1-147 0 0,-3 1 44 0 0,-1 0 0 0 0,0 1 1 0 0,1 1-1 0 0,-1-1 0 0 0,1 2 0 0 0,0 0 1 0 0,0 0-1 0 0,1 1 0 0 0,-1 0 0 0 0,1 1 1 0 0,-9 6-45 0 0,4-4 17 0 0,0 0 0 0 0,1 1 0 0 0,0 1 0 0 0,1 1-1 0 0,0 0 1 0 0,0 0 0 0 0,1 1 0 0 0,1 1 0 0 0,0 0 0 0 0,1 1 0 0 0,0 0 0 0 0,1 0 0 0 0,1 1 0 0 0,0 0 0 0 0,1 0 0 0 0,0 1 0 0 0,-2 10-17 0 0,5-10 12 0 0,0 0 1 0 0,1 1 0 0 0,1-1 0 0 0,1 0-1 0 0,0 1 1 0 0,1-1 0 0 0,2 16-13 0 0,-1-26 8 0 0,0 0 1 0 0,0-1-1 0 0,0 1 0 0 0,1-1 1 0 0,0 1-1 0 0,0-1 1 0 0,0 0-1 0 0,1 0 1 0 0,-1 0-1 0 0,1 0 1 0 0,0 0-1 0 0,1-1 1 0 0,-1 1-1 0 0,1-1 1 0 0,0 0-1 0 0,0 0 1 0 0,1 0-1 0 0,-1-1 1 0 0,1 1-1 0 0,-1-1 0 0 0,1 0 1 0 0,0 0-1 0 0,0-1 1 0 0,4 2-9 0 0,0-1 66 0 0,0-1-1 0 0,0 1 1 0 0,0-2-1 0 0,1 1 1 0 0,-1-1 0 0 0,0-1-1 0 0,1 0 1 0 0,-1 0 0 0 0,1-1-1 0 0,-1 0 1 0 0,0 0 0 0 0,0-1-1 0 0,0 0 1 0 0,0-1 0 0 0,0 0-1 0 0,0-1 1 0 0,0 1 0 0 0,-1-2-1 0 0,0 1 1 0 0,0-1 0 0 0,0 0-1 0 0,4-5-65 0 0,21-16 98 0 0,-1-1 0 0 0,-2-1 0 0 0,-1-2 0 0 0,-1-1 0 0 0,-2-1 0 0 0,-1-1 0 0 0,-2-2 0 0 0,-1 0 0 0 0,-2-1 0 0 0,2-8-98 0 0,-16 27 27 0 0,-4 21-166 0 0,0 3 107 0 0,7 62 17 0 0,-9-56 13 0 0,0 0-1 0 0,1 0 1 0 0,1 0 0 0 0,0-1-1 0 0,0 1 1 0 0,1-1 0 0 0,1 1-1 0 0,0-1 1 0 0,1 0 0 0 0,0 0-1 0 0,1-1 1 0 0,0 1 0 0 0,1-1-1 0 0,0-1 1 0 0,1 1-1 0 0,0-1 1 0 0,0-1 0 0 0,1 1-1 0 0,2 0 3 0 0,-11-10 0 0 0,1 2-79 0 0,1-1-1 0 0,-1 0 1 0 0,0 1 0 0 0,0-1 0 0 0,1 0 0 0 0,-1 1 0 0 0,1-1 0 0 0,-1 0-1 0 0,1 0 1 0 0,0 0 0 0 0,-1 0 0 0 0,1-1 0 0 0,0 1 0 0 0,-1 0-1 0 0,1-1 1 0 0,0 1 0 0 0,0-1 0 0 0,0 0 0 0 0,0 1 0 0 0,-1-1-1 0 0,1 0 1 0 0,0 0 0 0 0,0 0 0 0 0,0-1 0 0 0,0 1 0 0 0,0 0 0 0 0,-1-1-1 0 0,1 1 1 0 0,0-1 0 0 0,0 1 0 0 0,0-1 0 0 0,-1 0 0 0 0,1 0-1 0 0,-1 0 1 0 0,1 0 0 0 0,0 0 0 0 0,-1 0 0 0 0,0 0 0 0 0,1-1-1 0 0,-1 1 1 0 0,1-1 79 0 0,9-27-3682 0 0,-8 8-5501 0 0,-3 13-2305 0 0</inkml:trace>
  <inkml:trace contextRef="#ctx0" brushRef="#br0" timeOffset="13371.72">572 3510 5345 0 0,'0'0'1735'0'0,"0"0"-424"0"0,0 0-61 0 0,0 0 262 0 0,0 0 254 0 0,0 0 62 0 0,0 0-175 0 0,0 0-336 0 0,0 0-353 0 0,0 0-258 0 0,0 0-162 0 0,0 0-100 0 0,0 0-44 0 0,-6 0-25 0 0,-22 0 706 0 0,28 0-707 0 0,0 0 10 0 0,0 0 27 0 0,19-5 1768 0 0,4-9-1018 0 0,199 14 338 0 0,63 0 850 0 0,-313-15-2180 0 0,-55-40-102 0 0,-47-51-50 0 0,68 66-554 0 0,80 50-9108 0 0,-9-3-2540 0 0</inkml:trace>
  <inkml:trace contextRef="#ctx0" brushRef="#br0" timeOffset="14425.221">2039 3716 4193 0 0,'0'0'1760'0'0,"0"0"65"0"0,0 0 152 0 0,0 0 75 0 0,0 0-137 0 0,0 0-234 0 0,0 0-232 0 0,0 0-186 0 0,0 0-126 0 0,0 0-138 0 0,0 0-147 0 0,0 0-129 0 0,0 0-110 0 0,-4 3 2728 0 0,361 5 496 0 0,-260-19-3621 0 0,-93 7-322 0 0,-12 2-5026 0 0,0 7 2568 0 0,4 0-2442 0 0,-1 2-6722 0 0</inkml:trace>
  <inkml:trace contextRef="#ctx0" brushRef="#br0" timeOffset="14673.769">2044 4043 9794 0 0,'0'0'3926'0'0,"0"0"-2107"0"0,0 0-953 0 0,0 0-102 0 0,0 0 174 0 0,0 0 191 0 0,0 0 153 0 0,0 0-19 0 0,0 0-123 0 0,0 0-127 0 0,0 0-132 0 0,0 0-128 0 0,0 0-91 0 0,25 4-94 0 0,82 10-88 0 0,-19-27 288 0 0,104-42-44 0 0,-167 54-1652 0 0,-20 1-2757 0 0,1 0-3454 0 0,-5 0-5534 0 0</inkml:trace>
  <inkml:trace contextRef="#ctx0" brushRef="#br0" timeOffset="15762.212">3388 3852 0 0 0,'0'0'296'0'0,"0"0"1132"0"0,0 0 187 0 0,0 0-114 0 0,0 0-60 0 0,0 0 2 0 0,0 0 60 0 0,0 0 83 0 0,5 9 1134 0 0,-5-7 4077 0 0,-207 5-3369 0 0,128-2-2077 0 0,371 12-1125 0 0,-257-16-185 0 0,-137 13 837 0 0,-7-3-842 0 0,74-3-108 0 0,34-8-12 0 0,1 0-52 0 0,0 0-95 0 0,0 0-131 0 0,28-4-3510 0 0,-13 1 190 0 0,-4 2-2908 0 0,0 1-4671 0 0</inkml:trace>
  <inkml:trace contextRef="#ctx0" brushRef="#br0" timeOffset="16277.256">3839 3756 11538 0 0,'0'0'1778'0'0,"0"0"-334"0"0,0 0-131 0 0,0 0 64 0 0,0 0 0 0 0,0 0-114 0 0,0 0-232 0 0,0 0-254 0 0,0 0-216 0 0,0 0-183 0 0,0 0-118 0 0,0 0-104 0 0,0 0-56 0 0,-3-4-24 0 0,-4-12 20 0 0,15 26 339 0 0,32 59 650 0 0,18 64-300 0 0,10 69-469 0 0,-68-203-297 0 0,0 1 0 0 0,0-1 0 0 0,0 1 0 0 0,0 0 0 0 0,0-1 1 0 0,0 1-1 0 0,1 0 0 0 0,-1-1 0 0 0,0 1 0 0 0,0 0 0 0 0,0-1 1 0 0,1 1-1 0 0,-1 0 0 0 0,0-1 0 0 0,0 1 0 0 0,1 0 0 0 0,-1 0 1 0 0,0-1-1 0 0,1 1 0 0 0,-1 0 0 0 0,0 0 0 0 0,1 0 0 0 0,-1 0 1 0 0,0-1-1 0 0,1 1 0 0 0,-1 0 0 0 0,1 0 0 0 0,-1 0 0 0 0,0 0 1 0 0,1 0-1 0 0,-1 0 0 0 0,0 0 0 0 0,1 0 0 0 0,-1 0 1 0 0,1 0-1 0 0,-1 0 0 0 0,0 0 0 0 0,1 0 0 0 0,-1 0 0 0 0,1 0 1 0 0,-1 1-1 0 0,0-1 0 0 0,1 0 0 0 0,-1 0 0 0 0,0 0 0 0 0,1 0 1 0 0,-1 1-1 0 0,0-1 0 0 0,1 0 0 0 0,-1 0 0 0 0,0 1 0 0 0,0-1 1 0 0,1 0-1 0 0,-1 1 0 0 0,0-1 0 0 0,0 0 0 0 0,0 1 0 0 0,1-1 1 0 0,-1 0-1 0 0,0 1 0 0 0,0-1 0 0 0,0 0 0 0 0,0 1 0 0 0,0-1 1 0 0,0 1-1 0 0,0-1 0 0 0,0 0 0 0 0,0 1 0 0 0,0-1-19 0 0,9-34 1063 0 0,-8 30-1259 0 0,96-341 638 0 0,-45 190-530 0 0,-25 146-3511 0 0,-13 11-2492 0 0,-8 1-5714 0 0</inkml:trace>
  <inkml:trace contextRef="#ctx0" brushRef="#br0" timeOffset="16709.636">4377 3524 13987 0 0,'0'0'1459'0'0,"0"0"-409"0"0,0 0-224 0 0,0 0 41 0 0,0 0 85 0 0,0 0 10 0 0,0 0-79 0 0,0 0-151 0 0,0 0-157 0 0,0 0-71 0 0,0 0-47 0 0,0 0-37 0 0,0 0-25 0 0,22-21-37 0 0,72-63-24 0 0,-42 57 270 0 0,15 19 117 0 0,-65 10-701 0 0,1 0 1 0 0,-1 0-1 0 0,0 0 1 0 0,0 0-1 0 0,0 1 1 0 0,0-1 0 0 0,-1 0-1 0 0,1 1 1 0 0,-1-1-1 0 0,1 1 1 0 0,-1 0-1 0 0,0-1 1 0 0,0 1-1 0 0,0 0 1 0 0,0 0 0 0 0,-1 0-1 0 0,1 0 1 0 0,-1-1-1 0 0,1 1 1 0 0,-1 0-1 0 0,0 0 1 0 0,0 0 0 0 0,-1 0-1 0 0,1 0 1 0 0,0 0-1 0 0,-1 0 1 0 0,0 0-1 0 0,0 0 1 0 0,0-1-1 0 0,0 1 1 0 0,0 0-21 0 0,-106 133 718 0 0,107-135-712 0 0,-1 0 0 0 0,0 0 0 0 0,0 0 0 0 0,1 0 1 0 0,-1 1-1 0 0,1-1 0 0 0,-1 0 0 0 0,1 0 0 0 0,-1 1 1 0 0,1-1-1 0 0,0 0 0 0 0,0 1 0 0 0,0-1 0 0 0,0 0 1 0 0,0 1-1 0 0,0-1 0 0 0,0 0 0 0 0,0 1 0 0 0,0-1 1 0 0,1 0-1 0 0,-1 1 0 0 0,0-1 0 0 0,1 0 0 0 0,-1 1 1 0 0,1-1-1 0 0,-1 0 0 0 0,1 0 0 0 0,0 0 1 0 0,0 0-1 0 0,-1 0 0 0 0,1 0 0 0 0,0 0 0 0 0,0 0 1 0 0,0 0-1 0 0,0 0 0 0 0,0 0 0 0 0,0 0 0 0 0,1-1 1 0 0,-1 1-1 0 0,0 0 0 0 0,0-1 0 0 0,0 1 0 0 0,1-1 1 0 0,-1 1-1 0 0,0-1 0 0 0,1 0 0 0 0,0 1-6 0 0,68 11 312 0 0,-66-12-294 0 0,190 5 313 0 0,-161 24-1738 0 0,-27-14-1545 0 0,-3-1-3356 0 0,-3-6-5945 0 0</inkml:trace>
  <inkml:trace contextRef="#ctx0" brushRef="#br0" timeOffset="17047.229">3681 4279 10746 0 0,'0'0'2961'0'0,"0"0"-1698"0"0,0 0-795 0 0,0 0-81 0 0,0 0 196 0 0,0 0 282 0 0,0 0 219 0 0,0 0 99 0 0,0 0-44 0 0,0 0-151 0 0,0 0-149 0 0,0 0-119 0 0,0 0-101 0 0,35 4-56 0 0,113 12-36 0 0,-12-25 369 0 0,44-22-204 0 0,-48 7-1519 0 0,0 6 0 0 0,133-1 827 0 0,-241 19-2112 0 0,-9 0-2677 0 0,-3 0-7050 0 0</inkml:trace>
  <inkml:trace contextRef="#ctx0" brushRef="#br0" timeOffset="18541.844">4078 4618 7258 0 0,'0'0'3734'0'0,"0"0"-1886"0"0,0 0-933 0 0,0 0-215 0 0,0 0 107 0 0,0 0 132 0 0,0 0-19 0 0,0 0-176 0 0,0 0-193 0 0,0 0-124 0 0,0 0-46 0 0,0 0 31 0 0,0 0-22 0 0,1 13-22 0 0,11 106 851 0 0,-10 80 2405 0 0,1-224-3495 0 0,1 0 0 0 0,1 0 0 0 0,1 0 0 0 0,1 1-1 0 0,2 0 1 0 0,0 1 0 0 0,1 0 0 0 0,2-1-129 0 0,-8 17 23 0 0,10-25-16 0 0,3 1-1 0 0,0 0 1 0 0,2 1 0 0 0,1 2-1 0 0,1 0 1 0 0,2 1 0 0 0,1 1-1 0 0,22-20-6 0 0,-45 45-2 0 0,0 0-1 0 0,0-1 1 0 0,1 1-1 0 0,-1 0 0 0 0,0-1 1 0 0,1 1-1 0 0,-1 0 1 0 0,0 0-1 0 0,1 0 1 0 0,-1 0-1 0 0,1 1 1 0 0,0-1-1 0 0,-1 0 0 0 0,1 0 1 0 0,0 1-1 0 0,-1 0 1 0 0,1-1-1 0 0,0 1 1 0 0,0 0-1 0 0,-1-1 0 0 0,1 1 1 0 0,0 0-1 0 0,0 0 1 0 0,-1 1-1 0 0,1-1 1 0 0,0 0-1 0 0,0 1 1 0 0,-1-1-1 0 0,1 1 0 0 0,0-1 1 0 0,-1 1-1 0 0,1 0 1 0 0,0-1-1 0 0,-1 1 1 0 0,1 0-1 0 0,-1 0 0 0 0,1 0 1 0 0,-1 1 2 0 0,15 93 56 0 0,2-74-581 0 0,-9-20-2449 0 0,2-1-4046 0 0,-11 0 6901 0 0,5 0-11873 0 0</inkml:trace>
  <inkml:trace contextRef="#ctx0" brushRef="#br0" timeOffset="19182.328">5266 4161 6737 0 0,'0'0'3593'0'0,"0"0"-1894"0"0,0 0-836 0 0,0 0 15 0 0,0 0 234 0 0,0 0 168 0 0,0 0 3 0 0,0 0-115 0 0,0 0-131 0 0,0 0-107 0 0,0 0-65 0 0,0 0-80 0 0,29-7-53 0 0,92-24-60 0 0,-45-4 483 0 0,-66 30-1028 0 0,0 0 0 0 0,-1 0-1 0 0,1-2 1 0 0,-1 1 0 0 0,0-1-1 0 0,-1 0 1 0 0,0-1 0 0 0,0 0 0 0 0,0 0-1 0 0,-1-1 1 0 0,0 0 0 0 0,-1 0-1 0 0,0 0 1 0 0,0-1 0 0 0,-1 0-1 0 0,-1 0 1 0 0,1-1 0 0 0,0-5-127 0 0,-4 13 5 0 0,0 0 0 0 0,-1 1 1 0 0,0-1-1 0 0,1 0 0 0 0,-1 1 1 0 0,0-1-1 0 0,-1 0 0 0 0,1 1 0 0 0,0-1 1 0 0,-1 0-1 0 0,1 1 0 0 0,-1-1 1 0 0,0 1-1 0 0,0-1 0 0 0,0 1 1 0 0,0-1-1 0 0,0 1 0 0 0,-1 0 0 0 0,1-1 1 0 0,-1 1-1 0 0,1 0 0 0 0,-1 0 1 0 0,0 0-1 0 0,0 0 0 0 0,0 0 1 0 0,0 1-1 0 0,0-1 0 0 0,0 1 0 0 0,-1-1 1 0 0,1 1-1 0 0,0 0 0 0 0,-1-1 1 0 0,1 1-1 0 0,-1 1 0 0 0,0-1-5 0 0,-10-3-34 0 0,0 1-1 0 0,0 1 0 0 0,0 0 1 0 0,0 1-1 0 0,0 0 1 0 0,-1 1-1 0 0,1 0 0 0 0,0 1 1 0 0,0 1-1 0 0,0 0 1 0 0,0 1-1 0 0,0 0 0 0 0,0 1 1 0 0,1 1-1 0 0,0 0 1 0 0,0 0-1 0 0,-9 6 35 0 0,-2 2-12 0 0,0 0 1 0 0,2 2-1 0 0,-1 0 1 0 0,2 1-1 0 0,0 1 0 0 0,1 1 1 0 0,1 1-1 0 0,1 0 0 0 0,0 1 1 0 0,2 1-1 0 0,0 1 1 0 0,2 0-1 0 0,0 1 0 0 0,-5 15 12 0 0,13-31 11 0 0,1 1 0 0 0,0 0 0 0 0,0 0 0 0 0,1 0 0 0 0,0 0 0 0 0,1 1 0 0 0,0-1 0 0 0,0 1 0 0 0,1-1 0 0 0,0 1 0 0 0,0 0 0 0 0,1 0 0 0 0,0-1 0 0 0,0 1 0 0 0,1 0 0 0 0,1 0 0 0 0,-1-1 0 0 0,1 1 0 0 0,1-1 0 0 0,0 0 0 0 0,0 1 0 0 0,0-1 0 0 0,1-1 0 0 0,0 1 0 0 0,1 0 0 0 0,0-1 0 0 0,0 0 0 0 0,0 0 0 0 0,1 0 0 0 0,0-1 0 0 0,0 0 0 0 0,1 0 0 0 0,0-1 0 0 0,5 4-11 0 0,12 1 169 0 0,2-1 1 0 0,-1-2-1 0 0,1 0 1 0 0,0-1-1 0 0,1-2 1 0 0,-1-1-1 0 0,1-1 1 0 0,0-1-1 0 0,-1-1 1 0 0,1-2-1 0 0,10-2-169 0 0,5 0 159 0 0,0-3-1 0 0,-1-1 0 0 0,0-2 1 0 0,0-2-1 0 0,17-8-158 0 0,24-20-64 0 0,-79 28-1507 0 0,-7 6-6686 0 0,1 5-4287 0 0</inkml:trace>
  <inkml:trace contextRef="#ctx0" brushRef="#br0" timeOffset="19680.401">5984 4415 18236 0 0,'0'0'1087'0'0,"0"0"-650"0"0,0 0-269 0 0,0 0 108 0 0,0 0 180 0 0,0 0 129 0 0,0 0-7 0 0,0 0-138 0 0,0 0-129 0 0,0 0-89 0 0,0 0-45 0 0,0 0 14 0 0,-3 24-37 0 0,-9 107 81 0 0,9-73-146 0 0,0-25 2999 0 0,6-50-2924 0 0,0 1 1 0 0,0-1-1 0 0,2 1 1 0 0,0 0-1 0 0,1 1 1 0 0,0-1-1 0 0,1 1 1 0 0,7-10-165 0 0,-5 4 64 0 0,1 1 1 0 0,2 0-1 0 0,-1 1 1 0 0,2 0-1 0 0,1 1 0 0 0,0 1 1 0 0,1 0-1 0 0,1 0 1 0 0,0 2-1 0 0,17-12-64 0 0,-32 26 1 0 0,-1 1 0 0 0,1-1-1 0 0,0 1 1 0 0,0-1 0 0 0,0 0-1 0 0,0 1 1 0 0,0 0 0 0 0,0-1 0 0 0,1 1-1 0 0,-1 0 1 0 0,0-1 0 0 0,0 1-1 0 0,0 0 1 0 0,0 0 0 0 0,0 0 0 0 0,0 0-1 0 0,1 0 1 0 0,-1 0 0 0 0,0 0-1 0 0,0 0 1 0 0,0 1 0 0 0,0-1 0 0 0,0 0-1 0 0,0 1 1 0 0,0-1 0 0 0,0 1-1 0 0,0-1 1 0 0,0 1 0 0 0,0-1 0 0 0,0 1-1 0 0,0 0 1 0 0,0 0 0 0 0,0-1-1 0 0,-1 1 1 0 0,1 0 0 0 0,0 0 0 0 0,0 0-1 0 0,-1 0 1 0 0,1 0 0 0 0,-1 0 0 0 0,1 0-1 0 0,-1 0 1 0 0,1 0 0 0 0,-1 0-1 0 0,0 0 1 0 0,1 0 0 0 0,-1 0 0 0 0,0 0-1 0 0,0 1 0 0 0,8 64 39 0 0,-7-55-48 0 0,16 43-12 0 0,-17-53-94 0 0,1 0 0 0 0,0 0 0 0 0,-1 0-1 0 0,1 0 1 0 0,0-1 0 0 0,-1 1 0 0 0,1 0 0 0 0,0 0-1 0 0,0 0 1 0 0,0-1 0 0 0,0 1 0 0 0,0-1-1 0 0,-1 1 1 0 0,1-1 0 0 0,0 1 0 0 0,0-1-1 0 0,1 1 1 0 0,-1-1 0 0 0,0 0 0 0 0,0 1-1 0 0,0-1 1 0 0,0 0 0 0 0,0 0 0 0 0,0 0-1 0 0,0 0 1 0 0,0 0 0 0 0,0 0 0 0 0,0 0 0 0 0,1-1-1 0 0,-1 1 1 0 0,0 0 0 0 0,0 0 0 0 0,0-1-1 0 0,0 1 1 0 0,0-1 0 0 0,0 1 0 0 0,0-1-1 0 0,0 1 1 0 0,0-1 0 0 0,-1 0 0 0 0,1 1-1 0 0,0-1 1 0 0,0 0 0 0 0,0 0 0 0 0,-1 0 0 0 0,1 1-1 0 0,0-2 116 0 0,2-2-5090 0 0,1 0-6817 0 0</inkml:trace>
  <inkml:trace contextRef="#ctx0" brushRef="#br0" timeOffset="20242.129">5234 3543 5081 0 0,'0'0'1918'0'0,"0"0"-178"0"0,0 0-178 0 0,0 0 18 0 0,0 0 57 0 0,0 0-42 0 0,0 0-48 0 0,0 0-140 0 0,0 0-221 0 0,0 0-191 0 0,0 0-165 0 0,0 0-129 0 0,0 0-69 0 0,14-22-53 0 0,44-65-39 0 0,-10 33 931 0 0,63-62 946 0 0,-34 37-1537 0 0,-63 124-676 0 0,41 154 144 0 0,3-89-337 0 0,-40-103-1355 0 0,-10-7-5052 0 0,-3 0-5819 0 0</inkml:trace>
  <inkml:trace contextRef="#ctx0" brushRef="#br0" timeOffset="21551.87">6632 4088 0 0 0,'0'0'1888'0'0,"0"0"1"0"0,0 0 133 0 0,0 0 82 0 0,0 0-41 0 0,0 0-228 0 0,0 0-293 0 0,0 0-298 0 0,0 0-232 0 0,0 0-134 0 0,0 0-89 0 0,5 18 10632 0 0,394-22-10678 0 0,-305-3-1356 0 0,-113-1-3806 0 0,12 4 479 0 0,0 1-4151 0 0,2 0-4044 0 0</inkml:trace>
  <inkml:trace contextRef="#ctx0" brushRef="#br0" timeOffset="21793.162">6823 3764 12531 0 0,'0'0'1588'0'0,"0"0"-518"0"0,0 0-322 0 0,0 0 43 0 0,0 0 210 0 0,0 0 131 0 0,0 0 5 0 0,0 0-120 0 0,0 0-162 0 0,-4 35-147 0 0,-14 113-154 0 0,19-55 126 0 0,3-58-602 0 0,1-1-386 0 0,-2 0 0 0 0,-1 0 1 0 0,-2 0-1 0 0,-1 0 0 0 0,-2 11 308 0 0,0-32-1372 0 0,-1-4-3082 0 0,0-1-6198 0 0</inkml:trace>
  <inkml:trace contextRef="#ctx0" brushRef="#br0" timeOffset="22260.19">7491 3742 16924 0 0,'0'0'1067'0'0,"0"0"-479"0"0,0 0-402 0 0,0 0-64 0 0,0 0 175 0 0,0 0 250 0 0,0 0 213 0 0,0 0 95 0 0,0 0-22 0 0,0 0-134 0 0,0 0-159 0 0,0 0-93 0 0,0 0-96 0 0,4 24-50 0 0,11 78-45 0 0,10-11 310 0 0,79 233 134 0 0,-68-243-639 0 0,5-129 1590 0 0,2-37-1480 0 0,-2-2 1 0 0,-5-2-1 0 0,11-48-171 0 0,-41 120-7 0 0,4-10-17 0 0,-2 1 1 0 0,-1-1 0 0 0,-1-1 0 0 0,-1 1-1 0 0,-1-1 1 0 0,-2-5 23 0 0,-24 21-2291 0 0,3 21-3942 0 0,14-3-3239 0 0</inkml:trace>
  <inkml:trace contextRef="#ctx0" brushRef="#br0" timeOffset="24529.353">7734 3322 5345 0 0,'0'0'1630'0'0,"0"0"-350"0"0,0 0 16 0 0,0 0 253 0 0,0 0 135 0 0,0 0-94 0 0,0 0-242 0 0,0 0-245 0 0,0 0-202 0 0,0 0-142 0 0,0 0-132 0 0,0 0-109 0 0,0 0-53 0 0,0-3-26 0 0,-1-6-5 0 0,1 6-16 0 0,0 3-21 0 0,-10 4 1461 0 0,-21 26-1510 0 0,28-25-333 0 0,0 0 0 0 0,0 0 0 0 0,0 1 0 0 0,0-1 0 0 0,1 1 0 0 0,0 0 0 0 0,0 0 0 0 0,1 0 0 0 0,0 0 0 0 0,0 0 0 0 0,0 0 0 0 0,0 0 0 0 0,1 3-15 0 0,26-4 984 0 0,-19-7-908 0 0,-1 0 1 0 0,0-1-1 0 0,0 1 1 0 0,0-1-1 0 0,0 0 1 0 0,0-1-1 0 0,-1 0 0 0 0,1 0 1 0 0,-1 0-1 0 0,0 0 1 0 0,0-1-1 0 0,0 1 1 0 0,-1-2-1 0 0,0 1 1 0 0,0 0-1 0 0,0-1 0 0 0,0 1 1 0 0,-1-1-1 0 0,0 0 1 0 0,0-2-77 0 0,1 3 70 0 0,-4 4-67 0 0,1 1 0 0 0,-1-1-1 0 0,0 1 1 0 0,1-1 0 0 0,-1 1 0 0 0,1-1 0 0 0,-1 1-1 0 0,0-1 1 0 0,1 0 0 0 0,-1 1 0 0 0,0-1 0 0 0,0 1-1 0 0,1-1 1 0 0,-1 0 0 0 0,0 1 0 0 0,0-1-1 0 0,0 0 1 0 0,0 0 0 0 0,0 1 0 0 0,0-1 0 0 0,0 0-1 0 0,0 1 1 0 0,0-1 0 0 0,0 0 0 0 0,0 1 0 0 0,-1-1-1 0 0,1 0 1 0 0,0 1 0 0 0,0-1 0 0 0,-1 0-1 0 0,1 1 1 0 0,0-1 0 0 0,-1 1 0 0 0,1-1 0 0 0,0 1-1 0 0,-1-1 1 0 0,1 1 0 0 0,-1-1 0 0 0,1 1 0 0 0,-1-1-1 0 0,0 1 1 0 0,1-1 0 0 0,-1 1 0 0 0,1 0-1 0 0,-1-1 1 0 0,0 1 0 0 0,1 0 0 0 0,-1 0 0 0 0,0-1-1 0 0,1 1 1 0 0,-1 0 0 0 0,0 0 0 0 0,1 0 0 0 0,-1 0-1 0 0,0 0 1 0 0,1 0 0 0 0,-1 0 0 0 0,0 0 0 0 0,1 0-1 0 0,-2 0-2 0 0,-42 10-143 0 0,38-6 140 0 0,0 0 0 0 0,0 0 0 0 0,1 1 0 0 0,0 0 0 0 0,0 0 0 0 0,0 0 0 0 0,0 0 0 0 0,1 1 0 0 0,0-1 0 0 0,0 1 0 0 0,1 1 0 0 0,-3 5 3 0 0,6-11 7 0 0,0 0-1 0 0,0 0 1 0 0,0 0-1 0 0,0 0 0 0 0,0 0 1 0 0,1 0-1 0 0,-1 0 1 0 0,0 0-1 0 0,1 0 1 0 0,-1 0-1 0 0,1 0 1 0 0,-1 0-1 0 0,1 0 1 0 0,0 0-1 0 0,-1 0 1 0 0,1 0-1 0 0,0 0 1 0 0,0 0-1 0 0,-1 0 1 0 0,1-1-1 0 0,0 1 1 0 0,0 0-1 0 0,0-1 1 0 0,0 1-1 0 0,0-1 1 0 0,0 1-1 0 0,0-1 1 0 0,0 1-1 0 0,0-1 1 0 0,0 0-1 0 0,0 1 1 0 0,0-1-1 0 0,1 0 1 0 0,-1 0-1 0 0,0 0 1 0 0,0 0-1 0 0,0 0 1 0 0,0 0-1 0 0,0 0 1 0 0,0 0-1 0 0,1-1 1 0 0,-1 1-1 0 0,0 0 1 0 0,0-1-1 0 0,0 1 1 0 0,0 0-1 0 0,0-1 1 0 0,0 0-7 0 0,57-21 463 0 0,-57 22-454 0 0,1-1 1 0 0,-1 1-1 0 0,0-1 0 0 0,0 0 1 0 0,0 1-1 0 0,-1-1 0 0 0,1 0 1 0 0,0 0-1 0 0,0 0 0 0 0,0 0 1 0 0,-1 0-1 0 0,1 0 1 0 0,0 0-1 0 0,-1 0 0 0 0,1 0 1 0 0,0 0-1 0 0,-1 0 0 0 0,0 0 1 0 0,1 0-1 0 0,-1 0 0 0 0,0 0 1 0 0,1 0-1 0 0,-1-1 1 0 0,0 1-1 0 0,0 0 0 0 0,0 0 1 0 0,0 0-1 0 0,0-1 0 0 0,0 1 1 0 0,-1 0-1 0 0,1 0 0 0 0,0 0 1 0 0,0 0-1 0 0,-1-1 0 0 0,1 1 1 0 0,-1 0-1 0 0,1 0 1 0 0,-1 0-1 0 0,1 0 0 0 0,-1 0 1 0 0,0 0-1 0 0,0 0 0 0 0,1 0 1 0 0,-1 1-1 0 0,0-1 0 0 0,0 0 1 0 0,0 0-1 0 0,0 1 0 0 0,0-1 1 0 0,0 0-1 0 0,0 1 1 0 0,0-1-1 0 0,0 1 0 0 0,-1-1-9 0 0,-41 4-1511 0 0,24 16-5379 0 0,15-12-4894 0 0</inkml:trace>
  <inkml:trace contextRef="#ctx0" brushRef="#br0" timeOffset="25430.357">8307 3951 5161 0 0,'0'0'2255'0'0,"0"0"-1121"0"0,0 0-618 0 0,0 0 1 0 0,0 0 317 0 0,0 0 339 0 0,0 0 172 0 0,0 0-22 0 0,0 0-170 0 0,0 0-186 0 0,0 0-155 0 0,0 0-117 0 0,0 0-49 0 0,8 8-5 0 0,27 25 39 0 0,-32-31-511 0 0,0 1 1 0 0,1-1-1 0 0,-1 0 0 0 0,1 0 0 0 0,-1-1 1 0 0,1 1-1 0 0,-1-1 0 0 0,1 0 0 0 0,0 0 1 0 0,0 0-1 0 0,-1 0 0 0 0,1-1 0 0 0,0 1 1 0 0,0-1-1 0 0,0 0 0 0 0,0 0 0 0 0,0 0 0 0 0,1-1-169 0 0,8 0 322 0 0,1-1-176 0 0,0 0 0 0 0,1-1 0 0 0,-1-1 0 0 0,-1 0 0 0 0,1-1 1 0 0,-1-1-1 0 0,0 0 0 0 0,0 0 0 0 0,0-2 0 0 0,-1 1 0 0 0,0-2 1 0 0,-1 0-1 0 0,0 0 0 0 0,0-1 0 0 0,-1 0 0 0 0,0 0 0 0 0,-1-1 1 0 0,0-1-1 0 0,-1 0 0 0 0,3-5-146 0 0,-8 13 10 0 0,-1 0 0 0 0,1 0 0 0 0,-1 0 0 0 0,0 0 0 0 0,0 0 0 0 0,-1-1 0 0 0,1 1 0 0 0,-1 0 0 0 0,0-1 0 0 0,0 1 0 0 0,0-1-1 0 0,-1 1 1 0 0,0-1 0 0 0,1 0 0 0 0,-2 1 0 0 0,1-1 0 0 0,0 1 0 0 0,-1-1 0 0 0,0 0 0 0 0,0 1 0 0 0,-1 0 0 0 0,1-1 0 0 0,-1 1 0 0 0,0 0 0 0 0,0 0 0 0 0,0 0 0 0 0,0 0 0 0 0,-1 0 0 0 0,0 0 0 0 0,0 0 0 0 0,0 1 0 0 0,0 0 0 0 0,0 0 0 0 0,-2-2-10 0 0,-3 2-22 0 0,1 1 0 0 0,-1 0 0 0 0,1 0 0 0 0,-1 1 0 0 0,0 0 0 0 0,0 0 0 0 0,0 1 0 0 0,1-1 0 0 0,-1 2 0 0 0,0-1 0 0 0,0 1 0 0 0,0 1 0 0 0,1-1 0 0 0,-1 1 0 0 0,1 1 0 0 0,-1-1 0 0 0,1 1 0 0 0,0 1 0 0 0,0-1 0 0 0,0 1 0 0 0,-3 3 22 0 0,-129 105-54 0 0,131-104 56 0 0,-5 3 5 0 0,-1 0 1 0 0,2 1-1 0 0,0 1 0 0 0,0 0 1 0 0,1 1-1 0 0,0 0 0 0 0,2 0 1 0 0,0 1-1 0 0,0 0 0 0 0,1 1 1 0 0,1 0-1 0 0,1 0 1 0 0,0 1-1 0 0,1-1 0 0 0,1 1 1 0 0,-2 10-8 0 0,6-17 35 0 0,0-1 0 0 0,1 0 1 0 0,0 1-1 0 0,0-1 0 0 0,1 0 1 0 0,1 1-1 0 0,-1-1 0 0 0,1 0 1 0 0,1-1-1 0 0,-1 1 0 0 0,2 0 1 0 0,-1-1-1 0 0,1 0 0 0 0,0 0 1 0 0,1-1-1 0 0,0 1 0 0 0,0-1 1 0 0,0 0-36 0 0,10 5 144 0 0,-1-1 0 0 0,1-1 0 0 0,1 0 0 0 0,0-1 0 0 0,0 0 0 0 0,1-2 0 0 0,0 0 0 0 0,0-1 0 0 0,1-1 0 0 0,0 0 0 0 0,0-2 0 0 0,0 0 1 0 0,0-1-1 0 0,0-1 0 0 0,1-1 0 0 0,-1-1 0 0 0,0 0 0 0 0,2-2-144 0 0,-16 3 13 0 0,46-5 438 0 0,-6-1-4742 0 0,-41 7-361 0 0,-3 2-7526 0 0</inkml:trace>
  <inkml:trace contextRef="#ctx0" brushRef="#br0" timeOffset="25816.936">9139 4080 17188 0 0,'0'0'1684'0'0,"0"0"-814"0"0,0 0-432 0 0,0 0-4 0 0,0 0 122 0 0,0 0 81 0 0,0 0 14 0 0,0 0-56 0 0,0 0-90 0 0,0 0-81 0 0,0 0-61 0 0,-31 24-101 0 0,-95 77-88 0 0,76-42-10 0 0,43-44-124 0 0,3-7-28 0 0,0 1 1 0 0,0 0-1 0 0,1 0 0 0 0,0 0 0 0 0,1 1 0 0 0,0-1 0 0 0,0 1 0 0 0,1-1 1 0 0,0 1-1 0 0,1 0 0 0 0,0-1 0 0 0,0 1 0 0 0,2 7-12 0 0,-1-12 27 0 0,0-1 1 0 0,0 1-1 0 0,0 0 0 0 0,1-1 0 0 0,-1 0 0 0 0,1 1 1 0 0,0-1-1 0 0,1 0 0 0 0,-1 0 0 0 0,1 0 0 0 0,-1 0 1 0 0,1-1-1 0 0,1 1 0 0 0,-1-1 0 0 0,0 1 0 0 0,1-1 1 0 0,-1 0-1 0 0,1-1 0 0 0,0 1 0 0 0,0-1 1 0 0,0 1-1 0 0,1-1 0 0 0,-1 0 0 0 0,0-1 0 0 0,1 1 1 0 0,-1-1-1 0 0,1 0 0 0 0,-1 0 0 0 0,2 0-27 0 0,8 0 124 0 0,0 0 0 0 0,0-1-1 0 0,0-1 1 0 0,0 0-1 0 0,0-1 1 0 0,0-1 0 0 0,-1 0-1 0 0,1 0 1 0 0,-1-2 0 0 0,0 1-1 0 0,0-2 1 0 0,0 0 0 0 0,-1 0-1 0 0,1-1 1 0 0,-2-1 0 0 0,1 0-1 0 0,-1-1 1 0 0,0 0 0 0 0,-1 0-1 0 0,0-1 1 0 0,-1 0 0 0 0,0-1-1 0 0,0 0 1 0 0,-1-1 0 0 0,6-11-124 0 0,-8 12 26 0 0,0-1 0 0 0,-1 1 0 0 0,-1-1 0 0 0,0 0 0 0 0,-1 0 0 0 0,0-1 0 0 0,-1 1 0 0 0,0-1 1 0 0,-1 1-1 0 0,0-1 0 0 0,-1 0 0 0 0,0 1 0 0 0,-2-11-26 0 0,1 17-30 0 0,0 0 0 0 0,0 0-1 0 0,-1 0 1 0 0,0 0 0 0 0,0 1-1 0 0,0-1 1 0 0,-1 0 0 0 0,0 1-1 0 0,0 0 1 0 0,0-1 0 0 0,0 1 0 0 0,-1 1-1 0 0,0-1 1 0 0,0 0 0 0 0,-1 1-1 0 0,1 0 1 0 0,-1 0 0 0 0,0 0 0 0 0,0 1-1 0 0,0-1 1 0 0,0 1 0 0 0,0 1-1 0 0,-1-1 1 0 0,0 1 0 0 0,1 0 0 0 0,-1 0-1 0 0,0 0 1 0 0,0 1 0 0 0,-2-1 30 0 0,-1 1-218 0 0,0 0 1 0 0,0 1 0 0 0,-1 0-1 0 0,1 0 1 0 0,0 1-1 0 0,0 0 1 0 0,0 0 0 0 0,0 1-1 0 0,0 1 1 0 0,0-1-1 0 0,0 1 1 0 0,1 1 0 0 0,-3 1 217 0 0,-27 16-3384 0 0,1 3-3282 0 0,17-8-5398 0 0</inkml:trace>
  <inkml:trace contextRef="#ctx0" brushRef="#br0" timeOffset="26081.843">8824 4349 14539 0 0,'0'0'2042'0'0,"0"0"-563"0"0,0 0-230 0 0,0 0-24 0 0,0 0-34 0 0,32-10-48 0 0,101-33-65 0 0,-13 11 1910 0 0,-115 31-2932 0 0,0-1 0 0 0,1 1 0 0 0,-1 0 0 0 0,0 0 0 0 0,1 0 0 0 0,-1 1 0 0 0,1 0 0 0 0,-1 0 0 0 0,0 0 0 0 0,1 1 1 0 0,-1-1-1 0 0,1 1 0 0 0,-1 1 0 0 0,0-1 0 0 0,0 1 0 0 0,0 0 0 0 0,0 0 0 0 0,0 0 0 0 0,0 1 0 0 0,0 0 0 0 0,-1 0 0 0 0,2 1-56 0 0,0 1 16 0 0,-1 1 0 0 0,2-1-1 0 0,-1-1 1 0 0,0 1 0 0 0,1-1-1 0 0,0 0 1 0 0,0-1 0 0 0,0 1-1 0 0,1-2 1 0 0,-1 1 0 0 0,1-1-1 0 0,-1 0 1 0 0,1 0 0 0 0,0-1-1 0 0,0 0 1 0 0,0 0 0 0 0,0-1-1 0 0,-1 0 1 0 0,1-1-1 0 0,0 0 1 0 0,0 0 0 0 0,0 0-1 0 0,5-3-15 0 0,-9 3-512 0 0,34-17 962 0 0,-29 8-3634 0 0,-6-2-4644 0 0,-3 10-4656 0 0</inkml:trace>
  <inkml:trace contextRef="#ctx0" brushRef="#br0" timeOffset="26868.177">8277 3373 2385 0 0,'0'0'3059'0'0,"0"0"-987"0"0,0 0-234 0 0,0 0 134 0 0,0 0 74 0 0,0 0-60 0 0,0 0-240 0 0,0 0-313 0 0,0 0-328 0 0,0 0-253 0 0,0 0-140 0 0,0 0-52 0 0,0 0-13 0 0,-4 1 20 0 0,-9-1 205 0 0,27-8 519 0 0,16-7-414 0 0,175-153 1044 0 0,-115 68-1732 0 0,-54 155-456 0 0,61 122 317 0 0,-48-42-317 0 0,-36-111-2016 0 0,-8-18-3297 0 0,-2-2-6953 0 0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5:01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400 461 0 0 0,'0'0'385'0'0,"0"0"853"0"0,0 0 428 0 0,0 0 221 0 0,0 0 111 0 0,0 0 43 0 0,0 0-103 0 0,0 0-226 0 0,0 0-250 0 0,2-4-244 0 0,4-10-173 0 0,-5 10-122 0 0,-1 4-84 0 0,0 0-110 0 0,0 0-114 0 0,0 0-119 0 0,0 12 949 0 0,-42 219 244 0 0,-25 59-1133 0 0,11-72-550 0 0,50-182-785 0 0,6-35 542 0 0,0-1-38 0 0,0 0-36 0 0,0 0-9 0 0,0 0-51 0 0,0-8-813 0 0,20-225-7720 0 0,23 1 7027 0 0,-30 168 2396 0 0,31-145 5165 0 0,-34 182-2850 0 0,-9 27-2356 0 0,-1 0-140 0 0,0 0-122 0 0,2 11-8 0 0,82 339 3009 0 0,-73-313-3142 0 0,-6-17-55 0 0,1-1 1 0 0,0 1-1 0 0,1-1 0 0 0,1-1 0 0 0,1 1 0 0 0,1-1 1 0 0,0-1-1 0 0,2 0 0 0 0,3 4-20 0 0,-14-19 28 0 0,0-1-1 0 0,1 1 1 0 0,-1-1-1 0 0,1 1 1 0 0,0-1-1 0 0,-1 0 1 0 0,1 1-1 0 0,0-1 1 0 0,0 0-1 0 0,-1 0 1 0 0,1 0-1 0 0,0 0 1 0 0,0-1-1 0 0,0 1 1 0 0,0 0 0 0 0,1-1-1 0 0,-1 0 1 0 0,0 1-1 0 0,0-1 1 0 0,0 0-1 0 0,0 0 1 0 0,0 0-1 0 0,0 0 1 0 0,1 0-1 0 0,-1-1 1 0 0,0 1-1 0 0,0-1 1 0 0,0 1-1 0 0,0-1 1 0 0,0 0-1 0 0,0 0 1 0 0,0 0 0 0 0,0 0-1 0 0,-1 0 1 0 0,1 0-1 0 0,0-1 1 0 0,0 1-1 0 0,-1 0 1 0 0,1-1-1 0 0,-1 1 1 0 0,0-1-1 0 0,1 0 1 0 0,-1 1-1 0 0,0-1 1 0 0,1-1-28 0 0,15-24 182 0 0,0-1-1 0 0,-1-1 1 0 0,-2 0 0 0 0,-1-1 0 0 0,-2-1 0 0 0,-1 0-1 0 0,-1 0 1 0 0,0-5-182 0 0,1 0 89 0 0,5-25-169 0 0,-3-1 0 0 0,-2 0 1 0 0,-3-1-1 0 0,-3 0 0 0 0,-3-12 80 0 0,-1 75-617 0 0,0 9-2247 0 0,-2 6-171 0 0,1-2-3625 0 0,-1 1-4960 0 0</inkml:trace>
  <inkml:trace contextRef="#ctx0" brushRef="#br0" timeOffset="349.379">1009 811 15563 0 0,'0'0'1281'0'0,"0"0"-284"0"0,0 0-157 0 0,0 0 41 0 0,0 0 45 0 0,0 0-96 0 0,0 0-179 0 0,0 0-202 0 0,0 0-158 0 0,0 0-110 0 0,0 0-91 0 0,0 0-29 0 0,0 0-20 0 0,-15 20-18 0 0,-45 64-16 0 0,44-37 6 0 0,18-40-14 0 0,0-1 26 0 0,1-1-1 0 0,-1 0 1 0 0,1 0 0 0 0,0 0 0 0 0,1 0 0 0 0,-1 0 0 0 0,1 0 0 0 0,0-1 0 0 0,0 0 0 0 0,1 0 0 0 0,-1 0 0 0 0,1 0-1 0 0,0-1 1 0 0,0 0 0 0 0,0 0 0 0 0,0 0 0 0 0,1-1 0 0 0,-1 1 0 0 0,1-1 0 0 0,-1-1 0 0 0,1 1 0 0 0,0-1-1 0 0,0 0 1 0 0,0 0 0 0 0,0 0 0 0 0,0-1 0 0 0,-1 0 0 0 0,1 0 0 0 0,0-1 0 0 0,0 0 0 0 0,2 0-25 0 0,-1-2 73 0 0,-1 0-1 0 0,0 0 1 0 0,0-1 0 0 0,0 0 0 0 0,0 0 0 0 0,-1 0-1 0 0,0 0 1 0 0,0-1 0 0 0,0 0 0 0 0,0 0 0 0 0,-1-1-1 0 0,0 1 1 0 0,0-1 0 0 0,0 0 0 0 0,-1 0 0 0 0,1 0-1 0 0,-1-2-72 0 0,1-1 34 0 0,0 1 0 0 0,-1 0 0 0 0,-1-1 0 0 0,1 0 0 0 0,-1 0-1 0 0,-1 0 1 0 0,0 0 0 0 0,0 0 0 0 0,0 0 0 0 0,-1 0 0 0 0,-1 0-1 0 0,0 0 1 0 0,0 0 0 0 0,0 0 0 0 0,-1 1 0 0 0,-1-1-1 0 0,1 0 1 0 0,-1 1 0 0 0,-3-5-34 0 0,3 10-92 0 0,0 1-1 0 0,0-1 0 0 0,-1 1 1 0 0,1 0-1 0 0,0 0 0 0 0,-1 0 1 0 0,0 0-1 0 0,1 1 0 0 0,-1-1 1 0 0,0 1-1 0 0,0 0 0 0 0,0 0 1 0 0,1 0-1 0 0,-1 1 0 0 0,0 0 1 0 0,0-1-1 0 0,0 1 0 0 0,-4 1 93 0 0,-43 5-8069 0 0,36-3-3385 0 0</inkml:trace>
  <inkml:trace contextRef="#ctx0" brushRef="#br0" timeOffset="670.064">1359 1043 13171 0 0,'0'0'764'0'0,"0"0"-248"0"0,0 0 236 0 0,0 0 461 0 0,0 0 303 0 0,0 0 46 0 0,0 0-198 0 0,0 0-275 0 0,0 0-206 0 0,0 0-153 0 0,0 0-166 0 0,0 0-144 0 0,0 0-89 0 0,1-9-59 0 0,51-177 1151 0 0,-37 157-1320 0 0,1 1 1 0 0,2 1-1 0 0,0 1 1 0 0,2 0-1 0 0,5-3-103 0 0,-24 28-47 0 0,-1 1 0 0 0,0 0 0 0 0,0-1 0 0 0,0 1 0 0 0,0-1 0 0 0,0 1 1 0 0,0 0-1 0 0,0-1 0 0 0,0 1 0 0 0,1 0 0 0 0,-1-1 0 0 0,0 1 0 0 0,0 0 0 0 0,1-1 0 0 0,-1 1 0 0 0,0 0 0 0 0,0 0 0 0 0,1-1 0 0 0,-1 1 0 0 0,0 0 0 0 0,1 0 0 0 0,-1 0 1 0 0,0-1-1 0 0,1 1 0 0 0,-1 0 0 0 0,0 0 0 0 0,1 0 0 0 0,-1 0 0 0 0,0 0 0 0 0,1 0 0 0 0,-1-1 0 0 0,0 1 0 0 0,1 0 0 0 0,-1 0 0 0 0,1 0 0 0 0,-1 0 0 0 0,0 0 0 0 0,1 1 1 0 0,-1-1-1 0 0,0 0 0 0 0,1 0 0 0 0,-1 0 0 0 0,1 0 0 0 0,-1 0 0 0 0,0 0 0 0 0,1 1 0 0 0,-1-1 0 0 0,0 0 0 0 0,1 0 0 0 0,-1 0 0 0 0,0 1 0 0 0,0-1 0 0 0,1 0 0 0 0,-1 1 1 0 0,0-1-1 0 0,0 0 0 0 0,1 0 0 0 0,-1 1 0 0 0,0-1 0 0 0,0 0 0 0 0,0 1 0 0 0,0-1 0 0 0,0 1 0 0 0,1-1 0 0 0,-1 1 47 0 0,3 16-10272 0 0,-3-16 9000 0 0,0 7-11220 0 0</inkml:trace>
  <inkml:trace contextRef="#ctx0" brushRef="#br0" timeOffset="1185.678">1630 1072 15123 0 0,'0'0'1262'0'0,"0"0"-421"0"0,0 0-52 0 0,0 0 132 0 0,0 0 103 0 0,0 0-29 0 0,0 0-179 0 0,0 0-213 0 0,0 0-115 0 0,0 0-76 0 0,0 0-22 0 0,0 0-1 0 0,0 0-35 0 0,11-33-45 0 0,37-105-49 0 0,-13 55 296 0 0,-2 29-153 0 0,-32 53-409 0 0,-1 1-1 0 0,1-1 1 0 0,-1 1 0 0 0,1 0 0 0 0,0-1-1 0 0,-1 1 1 0 0,1 0 0 0 0,0 0 0 0 0,-1-1 0 0 0,1 1-1 0 0,0 0 1 0 0,0 0 0 0 0,-1 0 0 0 0,1 0-1 0 0,0 0 1 0 0,0 0 0 0 0,-1 0 0 0 0,1 0-1 0 0,0 0 1 0 0,-1 0 0 0 0,1 0 0 0 0,0 1 0 0 0,0-1-1 0 0,-1 0 1 0 0,1 0 0 0 0,0 1 0 0 0,-1-1-1 0 0,1 0 1 0 0,-1 1 0 0 0,1-1 0 0 0,0 1-1 0 0,-1-1 1 0 0,1 1 0 0 0,-1-1 0 0 0,1 1 0 0 0,-1-1-1 0 0,0 1 1 0 0,1 0 0 0 0,-1-1 0 0 0,1 1-1 0 0,-1 0 1 0 0,0-1 0 0 0,0 1 0 0 0,1 0-1 0 0,-1-1 1 0 0,0 1 0 0 0,0 0 0 0 0,0-1-1 0 0,0 1 1 0 0,0 0 0 0 0,0 0 0 0 0,0 0 6 0 0,3 135 61 0 0,-3-135-59 0 0,0 0-1 0 0,0 0 1 0 0,0 0-1 0 0,0 1 1 0 0,0-1 0 0 0,1 0-1 0 0,-1 0 1 0 0,1 0-1 0 0,-1 0 1 0 0,1 0-1 0 0,-1 0 1 0 0,1 0 0 0 0,-1 0-1 0 0,1 0 1 0 0,0-1-1 0 0,0 1 1 0 0,-1 0-1 0 0,1 0 1 0 0,0-1 0 0 0,0 1-1 0 0,0 0 1 0 0,0-1-1 0 0,0 1 1 0 0,0-1-1 0 0,0 1 1 0 0,0-1-1 0 0,0 1 1 0 0,0-1 0 0 0,0 0-1 0 0,0 1 1 0 0,0-1-1 0 0,0 0 1 0 0,0 0-1 0 0,0 0 1 0 0,0 0 0 0 0,1 0-1 0 0,-1 0 1 0 0,0 0-1 0 0,0 0 1 0 0,0-1-1 0 0,0 1 1 0 0,0 0 0 0 0,0 0-1 0 0,0-1 1 0 0,0 1-1 0 0,0-1 1 0 0,0 1-1 0 0,0-1 1 0 0,0 0 0 0 0,0 1-2 0 0,49-31 185 0 0,89-93 183 0 0,-139 123-369 0 0,1 1-1 0 0,-1-1 0 0 0,1 1 1 0 0,-1-1-1 0 0,0 0 0 0 0,1 1 1 0 0,0-1-1 0 0,-1 1 0 0 0,1-1 1 0 0,-1 1-1 0 0,1 0 1 0 0,0-1-1 0 0,-1 1 0 0 0,1-1 1 0 0,0 1-1 0 0,-1 0 0 0 0,1 0 1 0 0,0-1-1 0 0,-1 1 0 0 0,1 0 1 0 0,0 0-1 0 0,0 0 0 0 0,-1 0 1 0 0,1 0-1 0 0,0 0 0 0 0,0 0 1 0 0,-1 0-1 0 0,1 0 0 0 0,0 0 1 0 0,0 0-1 0 0,-1 1 1 0 0,1-1-1 0 0,0 0 0 0 0,-1 1 1 0 0,1-1-1 0 0,0 0 0 0 0,-1 1 1 0 0,1-1-1 0 0,-1 0 0 0 0,1 1 1 0 0,0-1-1 0 0,-1 1 0 0 0,1-1 1 0 0,-1 1-1 0 0,1 0 0 0 0,-1-1 1 0 0,0 1-1 0 0,1-1 1 0 0,-1 1-1 0 0,1 0 0 0 0,-1-1 1 0 0,0 1-1 0 0,0 0 0 0 0,1 0 1 0 0,-1-1-1 0 0,0 1 0 0 0,0 0 1 0 0,0 0-1 0 0,0-1 0 0 0,0 1 1 0 0,0 0-1 0 0,0-1 0 0 0,0 1 1 0 0,0 0-1 0 0,0 0 0 0 0,-1-1 1 0 0,1 1-1 0 0,0 0 2 0 0,1 19-80 0 0,-2-16 17 0 0,0 1 0 0 0,0-1 0 0 0,0 0 0 0 0,1 1-1 0 0,0-1 1 0 0,0 0 0 0 0,0 1 0 0 0,0-1 0 0 0,1 0 0 0 0,0 1 0 0 0,0-1 0 0 0,0 0 0 0 0,0 0 0 0 0,1 0-1 0 0,-1 0 1 0 0,1 0 0 0 0,0 0 0 0 0,0 0 0 0 0,1-1 0 0 0,-1 1 0 0 0,1-1 0 0 0,0 1 0 0 0,-1-1-1 0 0,2 0 1 0 0,-1 0 0 0 0,0 0 0 0 0,0-1 0 0 0,1 1 0 0 0,0-1 0 0 0,-1 0 0 0 0,1 1 0 0 0,0-2 0 0 0,0 1-1 0 0,2 0 64 0 0,6-2-1031 0 0,20 0-3950 0 0,-13-4-3154 0 0,-8 1-1684 0 0</inkml:trace>
  <inkml:trace contextRef="#ctx0" brushRef="#br0" timeOffset="1871.389">2401 837 5329 0 0,'0'0'4528'0'0,"0"0"-2354"0"0,0 0-742 0 0,0 0 7 0 0,0 0-2 0 0,0 0-134 0 0,0 0-236 0 0,0 0-268 0 0,0 0-233 0 0,0 0-170 0 0,0 0-131 0 0,0 0-90 0 0,-24 22-82 0 0,-74 67-49 0 0,67-50-44 0 0,31-38-47 0 0,6-2 103 0 0,-1 1-1 0 0,0-1 0 0 0,0 1 0 0 0,0-1 1 0 0,0-1-1 0 0,0 1 0 0 0,0-1 0 0 0,0 0 1 0 0,0 0-1 0 0,0-1 0 0 0,-1 1 0 0 0,1-1 1 0 0,-1 0-1 0 0,0 0 0 0 0,1-1-55 0 0,9-6 78 0 0,84-49 716 0 0,-97 59-793 0 0,0 1-1 0 0,1-1 1 0 0,-1 1 0 0 0,0 0 0 0 0,0-1 0 0 0,0 1-1 0 0,0 0 1 0 0,1 0 0 0 0,-1 0 0 0 0,0-1 0 0 0,-1 1-1 0 0,1 0 1 0 0,0 0 0 0 0,0 1 0 0 0,0-1 0 0 0,0 0-1 0 0,-1 0 1 0 0,1 0 0 0 0,-1 0 0 0 0,1 1-1 0 0,-1-1 1 0 0,1 0 0 0 0,-1 1 0 0 0,0-1 0 0 0,0 0-1 0 0,1 1 1 0 0,-1-1 0 0 0,0 0 0 0 0,0 1 0 0 0,0-1-1 0 0,0 0 1 0 0,-1 1 0 0 0,1-1 0 0 0,0 0 0 0 0,-1 1-1 0 0,1-1 1 0 0,-1 1-1 0 0,2 10-8 0 0,0-7-9 0 0,0 0 1 0 0,0 0-1 0 0,0 0 0 0 0,0 0 0 0 0,1 0 1 0 0,0 0-1 0 0,0-1 0 0 0,0 1 0 0 0,1-1 0 0 0,-1 1 1 0 0,1-1-1 0 0,0 0 0 0 0,0 0 0 0 0,1 0 1 0 0,-1 0-1 0 0,1-1 0 0 0,0 1 0 0 0,0-1 1 0 0,0 0-1 0 0,0 0 0 0 0,1-1 0 0 0,-1 1 0 0 0,1-1 1 0 0,-1 0-1 0 0,1 0 0 0 0,0 0 0 0 0,0-1 1 0 0,0 0-1 0 0,0 0 0 0 0,0 0 0 0 0,0 0 1 0 0,0-1-1 0 0,1 0 17 0 0,4-2 28 0 0,1 0-1 0 0,-1-1 1 0 0,0-1 0 0 0,-1 1 0 0 0,1-2 0 0 0,-1 1-1 0 0,0-1 1 0 0,0-1 0 0 0,0 1 0 0 0,-1-2 0 0 0,1 1-1 0 0,-2-1 1 0 0,5-4-28 0 0,8-13 162 0 0,-1 0 0 0 0,-2-2-1 0 0,0 0 1 0 0,-2-1 0 0 0,0 0 0 0 0,-2-1 0 0 0,-1-1-1 0 0,-2 0 1 0 0,-1 0 0 0 0,4-22-162 0 0,1 2-12 0 0,-2-1 0 0 0,-3 0 0 0 0,-2 0 0 0 0,-2-1 0 0 0,-2 0 0 0 0,-3-36 12 0 0,0 85-6 0 0,0 0 0 0 0,0 0 0 0 0,0 0 0 0 0,0 0 1 0 0,0 0-1 0 0,0 0 0 0 0,-1 0 0 0 0,1 0 0 0 0,-1 0 0 0 0,1 1 1 0 0,-1-1-1 0 0,0 0 0 0 0,0 0 0 0 0,0 1 0 0 0,0-1 0 0 0,0 0 1 0 0,0 1-1 0 0,0-1 0 0 0,0 1 0 0 0,-1-1 0 0 0,1 1 0 0 0,-1 0 1 0 0,1 0-1 0 0,-1-1 0 0 0,1 1 0 0 0,-1 0 0 0 0,1 0 0 0 0,-1 0 1 0 0,0 1-1 0 0,0-1 0 0 0,0 0 0 0 0,1 1 0 0 0,-1-1 0 0 0,0 1 1 0 0,0 0-1 0 0,0-1 0 0 0,0 1 0 0 0,0 0 0 0 0,0 0 0 0 0,0 0 1 0 0,0 1-1 0 0,0-1 0 0 0,0 0 0 0 0,1 1 0 0 0,-1-1 0 0 0,0 1 1 0 0,0-1-1 0 0,0 1 0 0 0,1 0 0 0 0,-1 0 0 0 0,0 0 0 0 0,1 0 1 0 0,-1 0-1 0 0,1 0 0 0 0,-1 1 0 0 0,1-1 6 0 0,-12 12 6 0 0,1 0 0 0 0,0 1 0 0 0,1 1 0 0 0,1 0 0 0 0,0 0 0 0 0,1 1-1 0 0,1 0 1 0 0,0 1 0 0 0,1-1 0 0 0,1 1 0 0 0,1 1 0 0 0,0-1 0 0 0,1 1 0 0 0,1 0 0 0 0,1 0 0 0 0,0 0-1 0 0,2 0 1 0 0,0 0 0 0 0,0 1 0 0 0,2-1 0 0 0,4 16-6 0 0,1-9 172 0 0,1 0-1 0 0,2-1 0 0 0,0 0 1 0 0,2-1-1 0 0,0 0 1 0 0,2-1-1 0 0,1 0 0 0 0,0-1 1 0 0,1-1-1 0 0,1-1 1 0 0,2 0-1 0 0,-1-1 0 0 0,2-1 1 0 0,0-1-1 0 0,11 6-171 0 0,-23-16 23 0 0,1 0 0 0 0,-2 1 0 0 0,1 0 0 0 0,-1 0 0 0 0,0 1 0 0 0,0 0-1 0 0,-1 0 1 0 0,0 1 0 0 0,0-1 0 0 0,-1 1 0 0 0,0 1 0 0 0,-1-1 0 0 0,1 3-23 0 0,-1 4 89 0 0,-1-6-701 0 0,-2-29-3086 0 0,-1 12-1541 0 0,0-1-6610 0 0</inkml:trace>
  <inkml:trace contextRef="#ctx0" brushRef="#br0" timeOffset="2919.901">3773 693 0 0 0,'0'0'613'0'0,"0"0"885"0"0,0 0 217 0 0,0 0-9 0 0,0 0-67 0 0,0 0-80 0 0,0 0-47 0 0,0 0-10 0 0,0 0-19 0 0,0 0-43 0 0,11-3-69 0 0,34-9-149 0 0,-33 9-150 0 0,-12 3-147 0 0,-38-4 3162 0 0,-38 5-3419 0 0,-77 57 177 0 0,152-58-841 0 0,1 1-1 0 0,-1-1 0 0 0,0 0 0 0 0,1 1 1 0 0,-1-1-1 0 0,1 0 0 0 0,-1 1 0 0 0,1-1 1 0 0,-1 1-1 0 0,1-1 0 0 0,-1 1 0 0 0,1 0 1 0 0,-1-1-1 0 0,1 1 0 0 0,-1-1 0 0 0,1 1 1 0 0,0 0-1 0 0,-1-1 0 0 0,1 1 1 0 0,0 0-1 0 0,0-1 0 0 0,0 1 0 0 0,0 0 1 0 0,-1 0-1 0 0,1-1 0 0 0,0 1 0 0 0,0 0 1 0 0,0-1-1 0 0,0 1 0 0 0,0 0 0 0 0,1 0 1 0 0,-1-1-1 0 0,0 1 0 0 0,0 0 0 0 0,0-1 1 0 0,1 1-1 0 0,-1 0 0 0 0,0-1 0 0 0,1 1 1 0 0,-1 0-1 0 0,0-1 0 0 0,1 1 0 0 0,-1-1 1 0 0,1 1-1 0 0,-1-1 0 0 0,1 1 1 0 0,-1-1-1 0 0,1 1 0 0 0,0-1 0 0 0,-1 1 1 0 0,1-1-1 0 0,-1 0 0 0 0,1 1 0 0 0,0-1 1 0 0,-1 0-1 0 0,1 0 0 0 0,0 1 0 0 0,0-1-3 0 0,42 20 106 0 0,77 24 89 0 0,-119-43-191 0 0,1 0 0 0 0,-1 1 0 0 0,1-1 0 0 0,-1 1 1 0 0,1-1-1 0 0,-1 1 0 0 0,0 0 0 0 0,0-1 0 0 0,0 1 0 0 0,0 0 0 0 0,0 0 1 0 0,0 0-1 0 0,-1 0 0 0 0,1 0 0 0 0,-1 0 0 0 0,1 0 0 0 0,-1 0 1 0 0,1 0-1 0 0,-1 0 0 0 0,0 0 0 0 0,0 0 0 0 0,0 0 0 0 0,-1 0 0 0 0,1 0 1 0 0,0 0-1 0 0,-1 0 0 0 0,1 0 0 0 0,-1 0 0 0 0,0 0 0 0 0,1 0 1 0 0,-1 0-1 0 0,0 0 0 0 0,0-1 0 0 0,0 1 0 0 0,-1 0 0 0 0,0 1-4 0 0,-59 54 210 0 0,48-47-191 0 0,-34 24 66 0 0,36-28-69 0 0,0 1 0 0 0,1 0 0 0 0,0 1 0 0 0,0 0 0 0 0,1 1 0 0 0,0 0 0 0 0,0 0 0 0 0,1 1 0 0 0,0 0 0 0 0,-2 5-16 0 0,9-13 3 0 0,1-1 0 0 0,-1 1 0 0 0,0 0 0 0 0,1 0 0 0 0,-1-1 0 0 0,1 1 0 0 0,0 0 0 0 0,0 0 0 0 0,-1 0 0 0 0,1 0 0 0 0,0 0 0 0 0,1 0 1 0 0,-1 0-1 0 0,0-1 0 0 0,0 1 0 0 0,1 0 0 0 0,-1 0 0 0 0,1 0 0 0 0,0 0 0 0 0,-1-1 0 0 0,1 1 0 0 0,0 0 0 0 0,0-1 0 0 0,0 1 0 0 0,0-1 0 0 0,1 1 1 0 0,-1-1-1 0 0,0 1 0 0 0,1-1 0 0 0,-1 0 0 0 0,0 0 0 0 0,1 0 0 0 0,0 0 0 0 0,-1 0 0 0 0,1 0 0 0 0,0 0 0 0 0,-1 0 0 0 0,1 0 0 0 0,0-1 1 0 0,0 1-1 0 0,-1-1 0 0 0,1 1 0 0 0,1-1-3 0 0,85 15 372 0 0,54-29-99 0 0,-140 13-274 0 0,3 0-71 0 0,-1 0 1 0 0,1 0 0 0 0,-1 0-1 0 0,1 0 1 0 0,-1-1 0 0 0,0 0 0 0 0,0 0-1 0 0,0 0 1 0 0,0-1 0 0 0,0 1-1 0 0,0-1 1 0 0,0 0 0 0 0,-1 0-1 0 0,1 0 1 0 0,-1-1 0 0 0,0 1-1 0 0,0-1 1 0 0,0 1 0 0 0,-1-1-1 0 0,1 0 1 0 0,-1 0 71 0 0,16-56-5099 0 0,-11 33-3297 0 0,-4 15-2949 0 0</inkml:trace>
  <inkml:trace contextRef="#ctx0" brushRef="#br0" timeOffset="6448.246">3773 284 0 0 0,'0'0'472'0'0,"0"0"-24"0"0,0 0 46 0 0,0 0 104 0 0,0 0 76 0 0,0 0 41 0 0,5-5 46 0 0,16-17 62 0 0,-16 16 91 0 0,-5 6 82 0 0,0 0 0 0 0,0 0-53 0 0,0 0-99 0 0,0 0-17 0 0,-17-3 5026 0 0,12 11-784 0 0,-4 112-3412 0 0,-13 108-684 0 0,-28-25-489 0 0,39-67-117 0 0,14 104 24 0 0,-21-170-235 0 0,0 66-59 0 0,-5-33 238 0 0,12-62-286 0 0,8-35-458 0 0,3-5-3885 0 0,0-1-3776 0 0,0 0-3717 0 0</inkml:trace>
  <inkml:trace contextRef="#ctx0" brushRef="#br0" timeOffset="9313.667">4698 152 792 0 0,'0'0'1440'0'0,"0"0"-195"0"0,0 0 104 0 0,0 0 274 0 0,0 0 256 0 0,0 0 83 0 0,0 0-137 0 0,0 0-300 0 0,0 0-287 0 0,0 0-178 0 0,0 0-80 0 0,2-4 5711 0 0,13 123-5591 0 0,-11 72 362 0 0,-22 180-1462 0 0,-7-22-183 0 0,25-348 113 0 0,0-1-4 0 0,0 0-7 0 0,0 0-17 0 0,0 0-28 0 0,0 0-61 0 0,0 0-93 0 0,3-18-5976 0 0,-2 11 914 0 0,1 3-5659 0 0</inkml:trace>
  <inkml:trace contextRef="#ctx0" brushRef="#br0" timeOffset="9572.571">4334 774 12403 0 0,'0'0'1599'0'0,"0"0"-286"0"0,0 0-148 0 0,0 0 7 0 0,0 0-87 0 0,0 0-202 0 0,0 0-249 0 0,0 0-140 0 0,0 0-15 0 0,0 0 45 0 0,0 0 75 0 0,0 0-12 0 0,0 0-35 0 0,31-1-65 0 0,98-4-75 0 0,147 22 508 0 0,-44-11-4643 0 0,-201-13 879 0 0,-9 2-2784 0 0,-5 4-5653 0 0</inkml:trace>
  <inkml:trace contextRef="#ctx0" brushRef="#br0" timeOffset="10033.588">5393 689 9594 0 0,'0'0'2018'0'0,"0"0"-477"0"0,0 0-91 0 0,0 0 134 0 0,0 0 37 0 0,0 0-150 0 0,0 0-256 0 0,0 0-259 0 0,0 0-184 0 0,0 0-169 0 0,0 0-126 0 0,0 0-93 0 0,-21 4-76 0 0,-64 12-27 0 0,76-14-181 0 0,0 0 1 0 0,1 0 0 0 0,-1 1 0 0 0,0 0 0 0 0,1 1-1 0 0,0-1 1 0 0,0 2 0 0 0,0-1 0 0 0,0 1-1 0 0,1 0 1 0 0,0 1 0 0 0,-3 2-101 0 0,-1 1 96 0 0,-6 4-50 0 0,0 1-1 0 0,1 0 1 0 0,1 1 0 0 0,0 1-1 0 0,1 0 1 0 0,1 1 0 0 0,0 0-1 0 0,2 1 1 0 0,0 1 0 0 0,1-1-1 0 0,0 2 1 0 0,2 0 0 0 0,-2 6-46 0 0,9-23 3 0 0,-1-1 1 0 0,1 0-1 0 0,0 0 1 0 0,1 1 0 0 0,-1-1-1 0 0,0 0 1 0 0,1 1 0 0 0,-1-1-1 0 0,1 1 1 0 0,0-1-1 0 0,0 1 1 0 0,0-1 0 0 0,0 1-1 0 0,0-1 1 0 0,0 1-1 0 0,1-1 1 0 0,-1 0 0 0 0,1 1-1 0 0,0-1 1 0 0,0 0 0 0 0,-1 1-1 0 0,2-1 1 0 0,-1 0-1 0 0,0 0 1 0 0,0 0 0 0 0,1 0-1 0 0,-1 0 1 0 0,1 0 0 0 0,-1 0-1 0 0,1 0 1 0 0,0 0-1 0 0,0-1 1 0 0,0 1 0 0 0,0-1-1 0 0,0 0 1 0 0,0 1-1 0 0,0-1 1 0 0,1 0 0 0 0,-1 0-1 0 0,0 0 1 0 0,1-1 0 0 0,-1 1-4 0 0,8-2 63 0 0,-1 0 0 0 0,1 0 0 0 0,-1-1 0 0 0,0 0 0 0 0,0-1 0 0 0,0 0 0 0 0,0 0 0 0 0,-1-1 0 0 0,1 0 0 0 0,-1-1 0 0 0,0 0 0 0 0,0 0 0 0 0,-1-1 0 0 0,1 0 0 0 0,5-6-63 0 0,159-171 873 0 0,-83 80-690 0 0,-80 90-136 0 0,-9 13-55 0 0,0 0-1 0 0,1 0 1 0 0,-1 1-1 0 0,0-1 1 0 0,0 0 0 0 0,0 0-1 0 0,0 0 1 0 0,1 1-1 0 0,-1-1 1 0 0,0 0-1 0 0,0 0 1 0 0,1 0-1 0 0,-1 0 1 0 0,0 0 0 0 0,0 1-1 0 0,1-1 1 0 0,-1 0-1 0 0,0 0 1 0 0,0 0-1 0 0,1 0 1 0 0,-1 0 0 0 0,0 0-1 0 0,0 0 1 0 0,1 0-1 0 0,-1 0 1 0 0,0 0-1 0 0,1 0 1 0 0,-1 0-1 0 0,0 0 1 0 0,0 0 0 0 0,1 0-1 0 0,-1 0 1 0 0,0-1-1 0 0,0 1 1 0 0,1 0-1 0 0,-1 0 1 0 0,0 0 0 0 0,0 0-1 0 0,1 0 1 0 0,-1-1 8 0 0,-2 155-1671 0 0,24-111-1288 0 0,-6-30-1519 0 0,-2-2-3106 0 0,-7-7-3529 0 0</inkml:trace>
  <inkml:trace contextRef="#ctx0" brushRef="#br0" timeOffset="10437.744">5593 1028 7874 0 0,'0'0'2816'0'0,"0"0"-450"0"0,0 0-264 0 0,0 0-152 0 0,0 0-190 0 0,0 0-241 0 0,0 0-279 0 0,0 0-241 0 0,0 0-176 0 0,0 0-167 0 0,0 0-158 0 0,0 0-120 0 0,0 0-88 0 0,7-10-42 0 0,52-73 493 0 0,71-92 362 0 0,-92 145-1264 0 0,-29 64-43 0 0,15 71 153 0 0,-22-101 60 0 0,-1-1 1 0 0,1 0-1 0 0,0-1 1 0 0,0 1-1 0 0,0 0 1 0 0,1 0-1 0 0,-1-1 1 0 0,1 1-1 0 0,-1-1 1 0 0,1 0-1 0 0,0 0 1 0 0,0 0-1 0 0,0 0 1 0 0,0-1-1 0 0,0 1 0 0 0,0-1 1 0 0,0 1-1 0 0,1-1 1 0 0,-1 0-1 0 0,1 0 1 0 0,-1-1-1 0 0,0 1 1 0 0,1-1-1 0 0,-1 0 1 0 0,1 0-1 0 0,-1 0 1 0 0,1 0-1 0 0,-1 0 1 0 0,1-1-1 0 0,-1 0-9 0 0,6-2 58 0 0,-1-1-1 0 0,1 0 1 0 0,-1-1 0 0 0,0 0-1 0 0,-1 0 1 0 0,1-1-1 0 0,-1 0 1 0 0,0 0-1 0 0,0 0 1 0 0,-1-1 0 0 0,0 0-1 0 0,0-1 1 0 0,-1 1-1 0 0,0-1 1 0 0,0 0 0 0 0,1-3-58 0 0,4-9-175 0 0,14-22-231 0 0,-4 23-4755 0 0,-15 16-1860 0 0,-2-1-5400 0 0</inkml:trace>
  <inkml:trace contextRef="#ctx0" brushRef="#br0" timeOffset="12767.838">6458 818 0 0 0,'0'0'1390'0'0,"0"0"477"0"0,0 0 134 0 0,0 0-69 0 0,0 0-132 0 0,0 0-192 0 0,0 0-166 0 0,0 0-115 0 0,0 0-72 0 0,0 0-42 0 0,0 0-46 0 0,8-6-62 0 0,21-19-92 0 0,-22 7 2957 0 0,-31 12-2676 0 0,-68 21-493 0 0,70-7-733 0 0,0 2 0 0 0,0 1 0 0 0,1 0 0 0 0,1 2 0 0 0,0 0 0 0 0,-14 13-68 0 0,30-24-2 0 0,1 1-1 0 0,0 0 1 0 0,0 0-1 0 0,0 0 0 0 0,1 1 1 0 0,-1-1-1 0 0,1 1 1 0 0,-1-1-1 0 0,1 1 0 0 0,0 0 1 0 0,1 0-1 0 0,-1 0 1 0 0,1 0-1 0 0,0 0 0 0 0,0 0 1 0 0,0 0-1 0 0,0 0 1 0 0,1 1-1 0 0,-1-1 0 0 0,1 0 1 0 0,0 0-1 0 0,0 1 0 0 0,1 1 3 0 0,2-4 25 0 0,0 0 0 0 0,0 0 0 0 0,1 0 0 0 0,-1-1 0 0 0,1 1 0 0 0,-1-1-1 0 0,1 1 1 0 0,-1-1 0 0 0,1-1 0 0 0,-1 1 0 0 0,1 0 0 0 0,0-1-1 0 0,0 0 1 0 0,-1 0 0 0 0,1 0 0 0 0,0 0 0 0 0,-1 0 0 0 0,1-1 0 0 0,0 0-1 0 0,0 0-24 0 0,-2 1 21 0 0,12-4 79 0 0,1-1 0 0 0,-1 0 0 0 0,0-1 0 0 0,0 0 0 0 0,-1-1 0 0 0,0-1 0 0 0,0 0 0 0 0,-1-1 0 0 0,0 0 1 0 0,10-11-101 0 0,-20 19 10 0 0,22-18 133 0 0,-1 0 1 0 0,-1-2-1 0 0,-1-1 1 0 0,-1 0-1 0 0,14-21-143 0 0,-21 35 29 0 0,-13 34-118 0 0,-1-15 128 0 0,-37 195 28 0 0,23-100-91 0 0,9-52-18 0 0,-2-1 0 0 0,-2 0 1 0 0,-2-1-1 0 0,-3 0 1 0 0,-4 4 41 0 0,10-29-9 0 0,0-1 0 0 0,-2 0 0 0 0,-1-1 0 0 0,-1 0 0 0 0,-1-1 1 0 0,-1 0-1 0 0,-1-2 0 0 0,-1 1 0 0 0,-1-2 0 0 0,-1 0 1 0 0,-1-2-1 0 0,-1 0 0 0 0,-6 4 9 0 0,22-20 4 0 0,2 0 1 0 0,0-1 0 0 0,0 0 0 0 0,0 1 0 0 0,-1-1 1 0 0,1 0-1 0 0,0-1 0 0 0,-1 1 0 0 0,1-1 1 0 0,-1 0-1 0 0,0 1 0 0 0,1-1 0 0 0,-1-1 0 0 0,0 1 1 0 0,0-1-1 0 0,1 1 0 0 0,-1-1 0 0 0,0 0 1 0 0,0 0-1 0 0,0-1 0 0 0,1 1 0 0 0,-4-2-5 0 0,-8-49 84 0 0,18 30-74 0 0,1 0 0 0 0,0 1 0 0 0,2 0 1 0 0,1 0-1 0 0,0 0 0 0 0,2 1 0 0 0,0 0 0 0 0,1 1 0 0 0,1 0 0 0 0,0 0 0 0 0,1 1 0 0 0,11-11-10 0 0,-8 8 2 0 0,128-149 11 0 0,-33 65-245 0 0,-107 102-1261 0 0,3 1-12170 0 0,-5 1 1856 0 0</inkml:trace>
  <inkml:trace contextRef="#ctx0" brushRef="#br0" timeOffset="13171.508">6630 1058 3129 0 0,'0'0'1759'0'0,"0"0"-146"0"0,0 0 301 0 0,0 0 177 0 0,0 0 30 0 0,0 0-128 0 0,0 0-209 0 0,0 0-203 0 0,0 0-210 0 0,0 0-231 0 0,31-7-201 0 0,97-20-133 0 0,-51-6 407 0 0,-69 28-1092 0 0,1 0-1 0 0,-1-1 1 0 0,0 0-1 0 0,-1-1 1 0 0,1 1-1 0 0,-1-2 0 0 0,-1 1 1 0 0,1-1-1 0 0,-1 0 1 0 0,-1 0-1 0 0,1 0 1 0 0,-1-1-1 0 0,-1 0 1 0 0,0 0-1 0 0,0 0 1 0 0,-1-1-1 0 0,0 1 0 0 0,0-1 1 0 0,-1 0-1 0 0,0 0 1 0 0,-1 0-1 0 0,0 0-120 0 0,-3 7-4 0 0,1 0 1 0 0,-1 1-1 0 0,0-1 0 0 0,0 1 0 0 0,0 0 0 0 0,0 0 1 0 0,0 0-1 0 0,-1 0 0 0 0,1 0 0 0 0,-1 0 0 0 0,1 1 1 0 0,-1-1-1 0 0,0 1 0 0 0,1-1 0 0 0,-1 1 0 0 0,0 0 1 0 0,0 0-1 0 0,0 1 0 0 0,0-1 0 0 0,0 0 0 0 0,0 1 1 0 0,0 0-1 0 0,0 0 0 0 0,0 0 0 0 0,0 0 0 0 0,0 0 1 0 0,0 0-1 0 0,0 1 0 0 0,0 0 0 0 0,0-1 0 0 0,0 1 1 0 0,0 0-1 0 0,1 1 0 0 0,-1-1 0 0 0,0 0 0 0 0,1 1 1 0 0,-1-1-1 0 0,1 1 0 0 0,-1 0 0 0 0,1 0 4 0 0,-14 7-38 0 0,1 1 0 0 0,0 0-1 0 0,1 0 1 0 0,1 2 0 0 0,-1 0-1 0 0,2 0 1 0 0,0 2 0 0 0,0-1 0 0 0,1 1-1 0 0,1 1 1 0 0,0 0 0 0 0,1 0-1 0 0,1 1 1 0 0,-1 2 38 0 0,8-15-1 0 0,0-1 0 0 0,0 1 0 0 0,0 0 0 0 0,0 0 0 0 0,0-1 0 0 0,0 1 0 0 0,1 0 0 0 0,-1 0 0 0 0,1 0-1 0 0,0 0 1 0 0,0-1 0 0 0,0 1 0 0 0,0 0 0 0 0,0 0 0 0 0,1 0 0 0 0,-1 0 0 0 0,1 0 0 0 0,0-1 0 0 0,0 1 0 0 0,0 0 0 0 0,0-1 0 0 0,0 1 0 0 0,1-1 0 0 0,-1 1 0 0 0,1-1 0 0 0,0 1-1 0 0,0-1 1 0 0,-1 0 0 0 0,1 0 0 0 0,1 0 0 0 0,-1 0 0 0 0,0 0 0 0 0,0-1 0 0 0,1 1 0 0 0,-1 0 0 0 0,1-1 0 0 0,-1 0 0 0 0,1 0 0 0 0,2 1 1 0 0,8 2 2 0 0,0-1-1 0 0,0 0 1 0 0,1-1 0 0 0,-1 0 0 0 0,1-1-1 0 0,-1-1 1 0 0,1 0 0 0 0,0-1 0 0 0,-1 0 0 0 0,1-1-1 0 0,-1-1 1 0 0,0 0 0 0 0,0-1 0 0 0,0 0-1 0 0,12-6-1 0 0,75-40-490 0 0,-46 0-3287 0 0,-46 38-1162 0 0,-1 4-6479 0 0</inkml:trace>
  <inkml:trace contextRef="#ctx0" brushRef="#br0" timeOffset="14202.506">7187 903 320 0 0,'0'0'2063'0'0,"0"0"-979"0"0,0 0-543 0 0,0 0-123 0 0,0 0-56 0 0,0 0-108 0 0,0 0-98 0 0,0 0-96 0 0,0 0-48 0 0,0 0-18 0 0,0 0-5 0 0,0 0 19 0 0,0 0 29 0 0,-3 5 55 0 0,-9 15 69 0 0,9-16 37 0 0,1 22 2595 0 0,-22-1 4949 0 0,9-13-6849 0 0,13-9-794 0 0,-5 2 223 0 0,0 1 0 0 0,1 0-1 0 0,0 0 1 0 0,0 0 0 0 0,1 1 0 0 0,0 0-1 0 0,0 0 1 0 0,1 0 0 0 0,-1 1-1 0 0,1-1 1 0 0,1 1 0 0 0,0 0-1 0 0,0 0 1 0 0,0 1 0 0 0,1-1-1 0 0,-1 8-321 0 0,3-15 130 0 0,0-1 25 0 0,0 0 37 0 0,0 0 42 0 0,0 0 50 0 0,0 0 31 0 0,7-19 893 0 0,239-301 54 0 0,-196 257-1094 0 0,-57 73-140 0 0,0 0 0 0 0,1 0-1 0 0,0 0 1 0 0,1 1 0 0 0,0-1 0 0 0,1 1-1 0 0,0 1 1 0 0,1-1 0 0 0,0 0 0 0 0,0 1 0 0 0,2 0-1 0 0,-1 2-27 0 0,8 125 6 0 0,21-95-54 0 0,-24-43 86 0 0,0-1 0 0 0,0 0 1 0 0,0-1-1 0 0,-1 1 0 0 0,1 0 1 0 0,0-1-1 0 0,0 1 1 0 0,0-1-1 0 0,-1 0 0 0 0,1 0 1 0 0,0 0-1 0 0,-1-1 0 0 0,1 1 1 0 0,-1 0-1 0 0,1-1 0 0 0,-1 0 1 0 0,0 1-1 0 0,0-1 0 0 0,0 0 1 0 0,0 0-1 0 0,0 0 0 0 0,0-1 1 0 0,0 1-1 0 0,-1 0 1 0 0,1-1-1 0 0,-1 1 0 0 0,1-1 1 0 0,-1 1-1 0 0,1-3-38 0 0,83-193 1378 0 0,-26 40-1365 0 0,-51 150-2979 0 0,-1 12-5234 0 0,-5 0-4006 0 0</inkml:trace>
  <inkml:trace contextRef="#ctx0" brushRef="#br0" timeOffset="14587.107">7977 218 16203 0 0,'0'0'1954'0'0,"0"0"-748"0"0,0 0-363 0 0,0 0-7 0 0,0 0 17 0 0,0 0-78 0 0,0 0-168 0 0,0 0-167 0 0,0 0-57 0 0,0 0 24 0 0,0 0 35 0 0,0 0 29 0 0,0 0-37 0 0,-3 22-52 0 0,-25 151 426 0 0,-33 130-83 0 0,4-43-624 0 0,53-244-33 0 0,-2 7-605 0 0,3-40-1611 0 0,15-35-2178 0 0,-3 30 92 0 0,-3 6-2102 0 0,-2 4-4021 0 0</inkml:trace>
  <inkml:trace contextRef="#ctx0" brushRef="#br0" timeOffset="14836.515">7627 623 11578 0 0,'0'0'1810'0'0,"0"0"-592"0"0,0 0-197 0 0,0 0 138 0 0,0 0 167 0 0,0 0 74 0 0,0 0-26 0 0,0 0-131 0 0,0 0-195 0 0,0 0-173 0 0,0 0-144 0 0,0 0-102 0 0,0 0-91 0 0,37 2-65 0 0,113 5-76 0 0,-53-15 226 0 0,-57 1-1374 0 0,81-12 2752 0 0,-79 16-5705 0 0,0 2-5106 0 0,-40 1-3408 0 0</inkml:trace>
  <inkml:trace contextRef="#ctx0" brushRef="#br0" timeOffset="15086.839">8172 793 8962 0 0,'0'0'2216'0'0,"0"0"-1151"0"0,0 0-441 0 0,0 0-48 0 0,0 0 0 0 0,0 0-120 0 0,0 0-96 0 0,0 0-192 0 0,0 0-144 0 0,0 0-48 0 0,-7 191-96 0 0,11-184-72 0 0,-4 4-176 0 0,1-3-408 0 0,-1-5-1641 0 0,0 1-8369 0 0</inkml:trace>
  <inkml:trace contextRef="#ctx0" brushRef="#br0" timeOffset="15251.131">8227 380 17316 0 0,'0'0'2216'0'0,"0"0"-712"0"0,0 0-495 0 0,0 0-209 0 0,0 0-208 0 0,0 0-248 0 0,0 0-192 0 0,0 0-192 0 0,0 0-72 0 0,0 0-48 0 0,0 0-16 0 0,0 0-64 0 0,0 0-176 0 0,0 0-264 0 0,-9 70-705 0 0,9-55-2655 0 0,0 0-8659 0 0</inkml:trace>
  <inkml:trace contextRef="#ctx0" brushRef="#br0" timeOffset="15928.464">8620 645 15139 0 0,'0'0'3242'0'0,"0"0"-1384"0"0,0 0-634 0 0,0 0-98 0 0,0 0-166 0 0,0 0-232 0 0,0 0-234 0 0,0 0-190 0 0,0 0-87 0 0,0 0-50 0 0,0 0-31 0 0,0 0-52 0 0,0 0-39 0 0,-32 30-17 0 0,-99 92-24 0 0,60-35-53 0 0,70-86 45 0 0,0 0 0 0 0,0 0 0 0 0,-1 0 0 0 0,1 0 1 0 0,0 0-1 0 0,0 0 0 0 0,1 0 0 0 0,-1 1 0 0 0,0-1 0 0 0,0 0 0 0 0,0 1 1 0 0,1-1-1 0 0,-1 0 0 0 0,1 1 0 0 0,-1-1 0 0 0,1 1 0 0 0,0-1 0 0 0,-1 1 1 0 0,1-1-1 0 0,0 1 0 0 0,0-1 0 0 0,0 1 0 0 0,0-1 0 0 0,0 1 0 0 0,1-1 1 0 0,-1 1-1 0 0,0-1 0 0 0,1 1 0 0 0,-1-1 0 0 0,1 1 0 0 0,-1-1 0 0 0,1 0 1 0 0,0 1-1 0 0,-1-1 0 0 0,1 0 0 0 0,0 0 0 0 0,0 1 0 0 0,0-1 0 0 0,0 0 1 0 0,0 0-1 0 0,0 0 0 0 0,0 0 0 0 0,1 0 0 0 0,-1 0 0 0 0,0-1 0 0 0,1 1 4 0 0,7-1 30 0 0,1 0 0 0 0,-1-2 0 0 0,0 1-1 0 0,1-1 1 0 0,-1 0 0 0 0,0-1 0 0 0,-1 0-1 0 0,1 0 1 0 0,0-1 0 0 0,-1-1 0 0 0,0 1-1 0 0,0-1 1 0 0,6-5-30 0 0,10-8 85 0 0,-1-1 0 0 0,0-1 0 0 0,-2 0-1 0 0,0-2 1 0 0,16-22-85 0 0,1 7-64 0 0,-38 66-97 0 0,-16 89 140 0 0,15-116 17 0 0,1 1 1 0 0,-1-1 0 0 0,1 1 0 0 0,0 0 0 0 0,0-1-1 0 0,0 1 1 0 0,1 0 0 0 0,-1-1 0 0 0,1 1-1 0 0,-1 0 1 0 0,1-1 0 0 0,0 1 0 0 0,0-1 0 0 0,0 1-1 0 0,0-1 1 0 0,0 0 0 0 0,1 1 0 0 0,-1-1 0 0 0,1 0-1 0 0,-1 0 1 0 0,1 0 0 0 0,0 0 0 0 0,0 0 0 0 0,0 0-1 0 0,0-1 1 0 0,0 1 0 0 0,0-1 0 0 0,1 1 0 0 0,-1-1-1 0 0,0 0 1 0 0,1 0 0 0 0,-1 0 0 0 0,1 0-1 0 0,0 0 1 0 0,-1 0 0 0 0,1-1 0 0 0,1 1 3 0 0,6 0 41 0 0,0 1 1 0 0,0-2 0 0 0,0 0-1 0 0,1 0 1 0 0,-1 0-1 0 0,0-1 1 0 0,0-1 0 0 0,0 0-1 0 0,-1 0 1 0 0,1-1-1 0 0,0 0 1 0 0,-1-1 0 0 0,0 0-1 0 0,1 0 1 0 0,-2-1-1 0 0,1 0 1 0 0,0-1 0 0 0,-1 0-1 0 0,1-1-41 0 0,10-8 217 0 0,-1-1 0 0 0,0-1 0 0 0,-1-1 0 0 0,-1 0 1 0 0,-1-1-1 0 0,-1-1 0 0 0,5-9-217 0 0,15-34 149 0 0,-3-2 1 0 0,-2-1 0 0 0,-4-1-1 0 0,-1-7-149 0 0,-8 30-13 0 0,-4 11-10 0 0,-2-1-1 0 0,-1 0 0 0 0,-2 0 1 0 0,-1-1-1 0 0,-1 0 0 0 0,-2 0 1 0 0,-2-4 23 0 0,0 37-5 0 0,-1-1 1 0 0,0 0 0 0 0,0 0-1 0 0,0 0 1 0 0,0 0 0 0 0,0 0-1 0 0,0 1 1 0 0,-1-1-1 0 0,0 0 1 0 0,1 0 0 0 0,-1 0-1 0 0,0 1 1 0 0,0-1 0 0 0,0 0-1 0 0,-1 1 1 0 0,1-1-1 0 0,-1 1 1 0 0,1 0 0 0 0,-1-1-1 0 0,0 1 1 0 0,0 0 0 0 0,0 0-1 0 0,0 0 1 0 0,0 0 0 0 0,-1 0-1 0 0,1 1 1 0 0,0-1-1 0 0,-1 1 1 0 0,1-1 0 0 0,-1 1-1 0 0,0 0 1 0 0,1 0 0 0 0,-1 0-1 0 0,0 0 1 0 0,0 1-1 0 0,-2-1 5 0 0,-1 1-13 0 0,0 1-1 0 0,1 0 0 0 0,-1 1 0 0 0,1-1 1 0 0,-1 1-1 0 0,1 0 0 0 0,0 0 0 0 0,-1 0 0 0 0,1 1 1 0 0,0 0-1 0 0,1 0 0 0 0,-1 0 0 0 0,0 1 1 0 0,1 0-1 0 0,0-1 0 0 0,0 1 0 0 0,0 1 0 0 0,0-1 1 0 0,1 1-1 0 0,0-1 0 0 0,-1 3 14 0 0,-52 112-29 0 0,50-95 54 0 0,0 0 0 0 0,2 0 0 0 0,0 0 0 0 0,2 1 0 0 0,0-1 0 0 0,2 1 1 0 0,1 0-1 0 0,1-1 0 0 0,1 1 0 0 0,0-1 0 0 0,3 0 0 0 0,6 23-25 0 0,40 79 354 0 0,23 34 348 0 0,-8-31-482 0 0,-63-113-278 0 0,0-1 398 0 0,-3-14-3122 0 0,-1-10-3610 0 0,0 5-5832 0 0</inkml:trace>
  <inkml:trace contextRef="#ctx0" brushRef="#br0" timeOffset="17670.518">32 1433 3425 0 0,'0'0'1312'0'0,"0"0"-358"0"0,0 0-237 0 0,0 0-31 0 0,0 0 70 0 0,0 0 124 0 0,0 0 99 0 0,0 0 60 0 0,0 0 9 0 0,0 0-43 0 0,0 0-90 0 0,-5-13-85 0 0,-16-38-63 0 0,16 38-65 0 0,5 13-69 0 0,23 0 2230 0 0,227 1 301 0 0,273-3-1993 0 0,710-59 4 0 0,162 63-776 0 0,-534-1-88 0 0,-606-3-201 0 0,324 8 129 0 0,-39 16-9 0 0,286 15 12 0 0,-346-9-107 0 0,174 2-56 0 0,19-22-22 0 0,-61 7-94 0 0,-151 3 46 0 0,-176-14 55 0 0,-204 3-629 0 0,-85 7-1500 0 0,0-3-2296 0 0,4-11 2448 0 0,-2 4-9689 0 0</inkml:trace>
  <inkml:trace contextRef="#ctx0" brushRef="#br0" timeOffset="56420.664">1530 1695 6913 0 0,'0'0'1374'0'0,"0"0"-246"0"0,0 0 61 0 0,0 0 219 0 0,0 0 172 0 0,0 0-6 0 0,0 0-158 0 0,0 0-206 0 0,0 0-179 0 0,0 0-167 0 0,0 0-124 0 0,0 0-68 0 0,0 0-49 0 0,-3 0-27 0 0,-12 0-34 0 0,11 0-44 0 0,4 0-71 0 0,0 0-59 0 0,7 0 519 0 0,56-15-315 0 0,8 1-352 0 0,0 3-1 0 0,1 3 1 0 0,0 4-1 0 0,0 2 0 0 0,3 4-239 0 0,-39-2 61 0 0,5-4 1495 0 0,-138-96-1325 0 0,42 35-149 0 0,-49-61-246 0 0,81 90-853 0 0,22 36 350 0 0,26 0-11277 0 0,-18 3-26 0 0</inkml:trace>
  <inkml:trace contextRef="#ctx0" brushRef="#br0" timeOffset="55784.458">1494 2019 8786 0 0,'0'0'2059'0'0,"0"0"-487"0"0,0 0-303 0 0,0 0-25 0 0,0 0 57 0 0,0 0-39 0 0,0 0-203 0 0,0 0-259 0 0,0 0-261 0 0,0 0-234 0 0,-1 2-141 0 0,2 4-35 0 0,-1 0-1 0 0,1 0 0 0 0,0 0 0 0 0,0 0 0 0 0,1 0 0 0 0,0 0 1 0 0,0 0-1 0 0,0-1 0 0 0,1 1 0 0 0,0-1 0 0 0,0 0 0 0 0,0 1 1 0 0,1-1-129 0 0,14 28 519 0 0,121 315 1754 0 0,-79-186-1624 0 0,-60-161-605 0 0,1-1 0 0 0,-1 0 0 0 0,1 0 0 0 0,-1 1 0 0 0,1-1 0 0 0,-1 0 0 0 0,1 0 0 0 0,-1 0 0 0 0,1 0 0 0 0,-1 0 0 0 0,1 0 0 0 0,-1 0 0 0 0,1 0 0 0 0,-1 0 0 0 0,1 0 0 0 0,-1 0 0 0 0,1 0 0 0 0,-1 0 0 0 0,1-1 0 0 0,-1 1 0 0 0,1 0 0 0 0,-1 0 0 0 0,1 0 0 0 0,-1-1 0 0 0,1 1 0 0 0,-1 0 0 0 0,0 0 0 0 0,1-1 0 0 0,-1 1 0 0 0,0-1 0 0 0,1 1 0 0 0,-1 0 0 0 0,0-1 0 0 0,1 1 0 0 0,-1-1 0 0 0,0 1 0 0 0,0 0 0 0 0,1-1 0 0 0,-1 1 0 0 0,0-1-1 0 0,0 1 1 0 0,0-1 0 0 0,0 1 0 0 0,0-1 0 0 0,1 1 0 0 0,-1-1 0 0 0,0 1 0 0 0,0-1 0 0 0,0 1 0 0 0,0-1 0 0 0,-1 1 0 0 0,1-1 0 0 0,0 1 0 0 0,0-1 0 0 0,0 1 0 0 0,0-1 0 0 0,0 1-44 0 0,31-111 296 0 0,42-96-190 0 0,-6 53-84 0 0,-38 81-137 0 0,16-77-67 0 0,-45 151 74 0 0,0-1-1 0 0,-1 1 1 0 0,1-1-1 0 0,0 0 1 0 0,0 1 0 0 0,-1-1-1 0 0,1 1 1 0 0,0-1-1 0 0,-1 0 1 0 0,1 1 0 0 0,0-1-1 0 0,-1 0 1 0 0,1 1-1 0 0,-1-1 1 0 0,1 0-1 0 0,0 1 1 0 0,-1-1 0 0 0,1 0-1 0 0,-1 0 1 0 0,1 0-1 0 0,-1 1 1 0 0,1-1 0 0 0,-1 0-1 0 0,1 0 1 0 0,-1 0-1 0 0,1 0 1 0 0,-1 0 0 0 0,1 0-1 0 0,-1 0 1 0 0,1 0-1 0 0,-1 0 1 0 0,1 0 0 0 0,-1 0-1 0 0,1 0 1 0 0,-1-1-1 0 0,1 1 1 0 0,-1 0 0 0 0,1 0-1 0 0,-1 0 1 0 0,1-1-1 0 0,-1 1 1 0 0,1 0 0 0 0,0-1-1 0 0,-1 1 1 0 0,1 0-1 0 0,-1-1 1 0 0,1 1-1 0 0,0 0 1 0 0,-1-1 0 0 0,1 1-1 0 0,0-1 1 0 0,0 1-1 0 0,-1-1 1 0 0,1 1 0 0 0,0 0-1 0 0,0-1 1 0 0,0 1-1 0 0,0-1 1 0 0,-1 0 108 0 0,-7 9-5100 0 0,2 0-6473 0 0</inkml:trace>
  <inkml:trace contextRef="#ctx0" brushRef="#br0" timeOffset="74923.521">2156 2184 4081 0 0,'0'0'1980'0'0,"0"0"-199"0"0,0 0 14 0 0,0 0 141 0 0,0 0-39 0 0,0 0-281 0 0,0 0-351 0 0,0 0-294 0 0,0 0-170 0 0,0 0-108 0 0,0 0-76 0 0,6-3-64 0 0,-3 2-693 0 0,-2-1 321 0 0,1 1-1 0 0,-1 0 1 0 0,1 0-1 0 0,0 0 1 0 0,0 0 0 0 0,-1 0-1 0 0,1 0 1 0 0,0 0-1 0 0,0 1 1 0 0,0-1-1 0 0,0 0 1 0 0,0 1-1 0 0,0 0 1 0 0,0 0-1 0 0,0-1 1 0 0,0 1-1 0 0,0 0 1 0 0,0 0-1 0 0,0 1 1 0 0,0-1-1 0 0,0 0 1 0 0,0 1 0 0 0,-1-1-1 0 0,1 1 1 0 0,0 0-1 0 0,0-1 1 0 0,0 1-1 0 0,0 0 1 0 0,-1 0-1 0 0,1 0 1 0 0,0 1-181 0 0,4 2 141 0 0,1 1 1 0 0,-1-2 0 0 0,1 1-1 0 0,0-1 1 0 0,0 0-1 0 0,1 0 1 0 0,-1 0-1 0 0,0-1 1 0 0,1-1 0 0 0,0 1-1 0 0,-1-1 1 0 0,1-1-1 0 0,0 1 1 0 0,-1-1 0 0 0,1 0-1 0 0,0-1 1 0 0,0 0-1 0 0,-1 0 1 0 0,2-1-142 0 0,7 1 132 0 0,256-43 577 0 0,-185 40-562 0 0,-87 4-150 0 0,0 0-19 0 0,0 0-21 0 0,-18 4-279 0 0,1 6-1960 0 0,11-9-2189 0 0,-1-1-3347 0 0,4 0-3381 0 0</inkml:trace>
  <inkml:trace contextRef="#ctx0" brushRef="#br0" timeOffset="75267.328">2292 2332 8410 0 0,'0'0'2578'0'0,"0"0"-815"0"0,0 0-387 0 0,0 0-4 0 0,0 0-5 0 0,0 0-109 0 0,0 0-218 0 0,0 0-217 0 0,0 0-122 0 0,0 0-63 0 0,0 0-5 0 0,0 0 7 0 0,0 0-19 0 0,-5 8-20 0 0,-17 27-30 0 0,23-34-487 0 0,-1 0 1 0 0,1 0-1 0 0,-1 1 0 0 0,1-1 1 0 0,0 0-1 0 0,0 0 0 0 0,-1 0 1 0 0,1 0-1 0 0,0-1 1 0 0,0 1-1 0 0,0 0 0 0 0,0 0 1 0 0,0 0-1 0 0,0-1 0 0 0,0 1 1 0 0,0 0-1 0 0,0-1 0 0 0,0 1 1 0 0,0-1-1 0 0,0 1 1 0 0,1-1-1 0 0,-1 0 0 0 0,0 1 1 0 0,0-1-1 0 0,0 0 0 0 0,1 0 1 0 0,-1 0-1 0 0,0 0 0 0 0,0 0 1 0 0,1 0-1 0 0,-1 0 1 0 0,0-1-1 0 0,0 1-84 0 0,3 0 181 0 0,176 1 1815 0 0,-34-1-4441 0 0,-128-3-550 0 0,-7-1-3705 0 0,-5 0-5440 0 0</inkml:trace>
  <inkml:trace contextRef="#ctx0" brushRef="#br0" timeOffset="77878.283">3080 2070 336 0 0,'0'0'1920'0'0,"0"0"-318"0"0,0 0-55 0 0,0 0 98 0 0,0 0 83 0 0,0 0-5 0 0,0 0-123 0 0,0 0-219 0 0,0 0-284 0 0,0 0-273 0 0,0 0-193 0 0,-7 3-101 0 0,-24 10-18 0 0,30-12-468 0 0,1-1 0 0 0,-1 1 1 0 0,1-1-1 0 0,-1 1 0 0 0,1-1 0 0 0,-1 1 1 0 0,1 0-1 0 0,0-1 0 0 0,-1 1 1 0 0,1 0-1 0 0,0 0 0 0 0,0-1 1 0 0,-1 1-1 0 0,1 0 0 0 0,0-1 1 0 0,0 1-1 0 0,0 0 0 0 0,0 0 0 0 0,0 0 1 0 0,0-1-1 0 0,0 1 0 0 0,0 0 1 0 0,0 0-1 0 0,0-1 0 0 0,0 1 1 0 0,0 0-1 0 0,1 0 0 0 0,-1-1 1 0 0,0 1-1 0 0,1 0 0 0 0,-1-1 0 0 0,0 1 1 0 0,1 0-1 0 0,-1-1 0 0 0,1 1 1 0 0,-1-1-1 0 0,1 1 0 0 0,-1 0 1 0 0,1-1-1 0 0,0 1 0 0 0,-1-1 1 0 0,1 0-1 0 0,-1 1 0 0 0,1-1 0 0 0,0 1 1 0 0,0-1-1 0 0,-1 0-44 0 0,2 2 194 0 0,10 9 196 0 0,1-1 0 0 0,0 0 0 0 0,0-1 0 0 0,1 0 1 0 0,0-1-1 0 0,0-1 0 0 0,1 0 0 0 0,0-1 0 0 0,0-1 0 0 0,3 1-390 0 0,7 2 237 0 0,1-1 0 0 0,1-1-1 0 0,-1-2 1 0 0,1 0 0 0 0,0-2 0 0 0,0-1 0 0 0,0-1-1 0 0,-1-1 1 0 0,20-4-237 0 0,-40 4 38 0 0,1 0 1 0 0,-1-1-1 0 0,0 1 1 0 0,1-2-1 0 0,-1 1 0 0 0,0-1 1 0 0,0 1-1 0 0,-1-2 1 0 0,1 1-1 0 0,-1-1 0 0 0,1 1 1 0 0,-1-2-1 0 0,0 1 1 0 0,0 0-1 0 0,-1-1 0 0 0,0 0 1 0 0,1 0-1 0 0,-2 0 1 0 0,1-1-1 0 0,0 1 0 0 0,-1-1 1 0 0,0 0-1 0 0,-1 0 0 0 0,1 0 1 0 0,-1 0-1 0 0,0-1 1 0 0,-1 1-1 0 0,0 0 0 0 0,1-1 1 0 0,-2 1-1 0 0,1-1 1 0 0,-1 0-1 0 0,0 1-38 0 0,-1-1-1 0 0,1 0 0 0 0,-1 0 0 0 0,0 0-1 0 0,-1 1 1 0 0,1-1 0 0 0,-2 0 0 0 0,1 1 0 0 0,-1-1-1 0 0,1 1 1 0 0,-2 0 0 0 0,1 0 0 0 0,-1 0 0 0 0,0 1 0 0 0,0-1-1 0 0,0 1 1 0 0,-1 0 0 0 0,0 0 0 0 0,0 0 0 0 0,0 1 0 0 0,-1-1-1 0 0,1 1 1 0 0,-1 1 0 0 0,0-1 0 0 0,0 1 0 0 0,-1 0 0 0 0,1 0-1 0 0,0 1 1 0 0,-1 0 0 0 0,-6-1 1 0 0,4 0-19 0 0,-1 1-1 0 0,1 1 1 0 0,-1-1-1 0 0,0 2 1 0 0,0-1-1 0 0,0 1 1 0 0,1 1 0 0 0,-1 0-1 0 0,0 0 1 0 0,0 1-1 0 0,1 0 1 0 0,-1 1-1 0 0,-5 2 20 0 0,2 1 7 0 0,1 0 0 0 0,-1 1 0 0 0,2 0 0 0 0,-1 1 0 0 0,1 1 0 0 0,0 0-1 0 0,1 0 1 0 0,0 1 0 0 0,0 0 0 0 0,1 1 0 0 0,0 0 0 0 0,1 0 0 0 0,0 1 0 0 0,1 0-1 0 0,1 0 1 0 0,0 1 0 0 0,0 0 0 0 0,1 0 0 0 0,1 0 0 0 0,0 1 0 0 0,1 0-1 0 0,0-1 1 0 0,1 1 0 0 0,1 0 0 0 0,0 0 0 0 0,2 13-7 0 0,9 333 960 0 0,-11-342-925 0 0,0 0 0 0 0,-1-1 0 0 0,-1 1 0 0 0,-1-1 0 0 0,0 0 0 0 0,-1 0 0 0 0,-1 0 0 0 0,-1 0 0 0 0,0-1 0 0 0,-1-1 0 0 0,-1 1 0 0 0,0-1 0 0 0,-1 0 0 0 0,-1-1 0 0 0,0-1 0 0 0,-1 1 0 0 0,-1-2 0 0 0,0 0 0 0 0,0 0-1 0 0,-1-1 1 0 0,-1-1 0 0 0,1 0 0 0 0,-3 0-35 0 0,-69 12 15 0 0,92-59-2717 0 0,20 14-172 0 0,-8 10-3697 0 0,-6 9-5315 0 0</inkml:trace>
  <inkml:trace contextRef="#ctx0" brushRef="#br0" timeOffset="78918.651">3999 2074 10018 0 0,'0'0'1594'0'0,"0"0"-374"0"0,0 0-38 0 0,0 0 150 0 0,0 0 60 0 0,0 0-37 0 0,0 0-205 0 0,0 0-277 0 0,0 0-238 0 0,0 0-180 0 0,0 0-128 0 0,0 0-47 0 0,0 0 18 0 0,-1-5-14 0 0,-1-12-14 0 0,-17 35 562 0 0,-34 43-295 0 0,39-49-430 0 0,0 1-1 0 0,1 1 1 0 0,0 0 0 0 0,1 0 0 0 0,1 1 0 0 0,0 1-1 0 0,1 0 1 0 0,1 0 0 0 0,1 1 0 0 0,0 0 0 0 0,1 1-1 0 0,1 0 1 0 0,0 0 0 0 0,2 0 0 0 0,0 0 0 0 0,1 1 0 0 0,-1 15-107 0 0,7-27 83 0 0,0 0 0 0 0,0-1 0 0 0,0 1 0 0 0,1-1 0 0 0,0 0 0 0 0,0 0 0 0 0,1 0 0 0 0,0-1 0 0 0,0 1 0 0 0,0-1 0 0 0,0 0 0 0 0,1-1 0 0 0,0 1 0 0 0,0-1 0 0 0,0 0 0 0 0,1-1 0 0 0,-1 0 0 0 0,1 0 0 0 0,0 0 0 0 0,-1-1 0 0 0,1 1 0 0 0,0-2 0 0 0,1 1 0 0 0,-1-1 0 0 0,0 0 0 0 0,0-1 0 0 0,1 1 0 0 0,-1-1 0 0 0,4-1-83 0 0,25-1 210 0 0,0-2-1 0 0,0-1 1 0 0,0-1 0 0 0,-1-2 0 0 0,0-2 0 0 0,-1-1-1 0 0,0-2 1 0 0,-1-1 0 0 0,29-17-210 0 0,-44 21 43 0 0,0-2 1 0 0,-1 0-1 0 0,0-1 0 0 0,-1 0 1 0 0,-1-1-1 0 0,0-1 0 0 0,-1-1 0 0 0,-1 0 1 0 0,0-1-1 0 0,-1 0 0 0 0,-1-1 1 0 0,0 0-1 0 0,-2 0 0 0 0,0-2 1 0 0,0-1-44 0 0,-5 11-12 0 0,-1 1 0 0 0,0-1 0 0 0,0 1 0 0 0,-1-1 0 0 0,-1 0 0 0 0,1 0 0 0 0,-2 0 0 0 0,1 0 0 0 0,-1 0 0 0 0,-1 0 0 0 0,0 0 0 0 0,0 0 0 0 0,-1 0 1 0 0,0 0-1 0 0,-1 1 0 0 0,0-1 0 0 0,-1 1 0 0 0,0 0 0 0 0,0-1 0 0 0,-1 2 0 0 0,0-1 0 0 0,0 1 0 0 0,-1-1 0 0 0,0 2 0 0 0,-1-1 0 0 0,0 1 0 0 0,0 0 0 0 0,0 0 1 0 0,-1 1-1 0 0,0 0 0 0 0,0 0 0 0 0,-1 1 0 0 0,0 0 0 0 0,0 0 0 0 0,0 1 0 0 0,0 0 0 0 0,-1 1 0 0 0,1 0 12 0 0,-9-1-102 0 0,1 2-1 0 0,-1 0 1 0 0,0 1 0 0 0,0 0-1 0 0,0 1 1 0 0,0 2 0 0 0,0 0-1 0 0,1 0 1 0 0,-1 2 0 0 0,1 0-1 0 0,0 1 1 0 0,0 1 0 0 0,0 0-1 0 0,1 1 1 0 0,-6 4 102 0 0,-10 7-887 0 0,0 1 0 0 0,1 2 0 0 0,1 0 0 0 0,1 3 0 0 0,1 0 0 0 0,-22 26 887 0 0,46-46-530 0 0,-1-1 0 0 0,1 1 0 0 0,0 1 1 0 0,1-1-1 0 0,-1 1 0 0 0,1-1 0 0 0,0 1 0 0 0,0 0 1 0 0,0 0-1 0 0,1 0 0 0 0,-1 1 0 0 0,1-1 1 0 0,1 0-1 0 0,-1 1 0 0 0,1 0 0 0 0,0-1 0 0 0,0 1 1 0 0,0 0-1 0 0,1-1 0 0 0,0 3 530 0 0,37 15-2472 0 0,-15-19-123 0 0,-24-5 1824 0 0,-11 1 3055 0 0,5 0 2855 0 0,8 0-538 0 0,8-1 5221 0 0,0-2-11790 0 0,290-110 4161 0 0,-182 102-1894 0 0,-112 13-297 0 0,0 0 0 0 0,0 0 1 0 0,0 1-1 0 0,0 0 1 0 0,-1-1-1 0 0,1 1 1 0 0,-1 1-1 0 0,0-1 1 0 0,1 0-1 0 0,-2 1 0 0 0,1 0 1 0 0,0-1-1 0 0,-1 1 1 0 0,1 0-1 0 0,0 2-2 0 0,3 4 29 0 0,1 1 6 0 0,-4-4-21 0 0,1 1 0 0 0,0-1 0 0 0,0 0 0 0 0,1 0 0 0 0,0-1 0 0 0,0 1 0 0 0,0-1 0 0 0,1 0 0 0 0,0-1 0 0 0,0 1 0 0 0,1-1 0 0 0,0 0 0 0 0,-1-1 0 0 0,1 0 0 0 0,1 0 0 0 0,-1 0 0 0 0,1-1 0 0 0,-1 0 0 0 0,1 0 0 0 0,0-1 0 0 0,0 0 0 0 0,0 0 0 0 0,3-1-14 0 0,-10 0-29 0 0,-1-1-1 0 0,1 0 0 0 0,0 1 0 0 0,0-1 0 0 0,0 1 0 0 0,0-1 1 0 0,0 0-1 0 0,-1 0 0 0 0,1 0 0 0 0,0 1 0 0 0,0-1 1 0 0,0 0-1 0 0,0 0 0 0 0,0 0 0 0 0,0 0 0 0 0,0-1 1 0 0,0 1-1 0 0,0 0 0 0 0,0 0 0 0 0,-1 0 0 0 0,1-1 0 0 0,0 1 1 0 0,0 0-1 0 0,0-1 0 0 0,0 1 0 0 0,-1-1 0 0 0,1 1 1 0 0,0-1-1 0 0,0 0 0 0 0,-1 1 0 0 0,1-1 0 0 0,0 1 1 0 0,-1-1-1 0 0,1 0 0 0 0,-1 0 0 0 0,1 1 0 0 0,-1-1 0 0 0,1 0 1 0 0,-1 0-1 0 0,1 0 0 0 0,-1 0 0 0 0,0 0 0 0 0,0 1 1 0 0,1-1-1 0 0,-1 0 0 0 0,0 0 0 0 0,0 0 0 0 0,0 0 1 0 0,0 0-1 0 0,0 0 0 0 0,0 0 0 0 0,0 0 0 0 0,0 0 0 0 0,-1 0 1 0 0,1 1-1 0 0,0-1 0 0 0,0 0 0 0 0,-1 0 0 0 0,1 0 1 0 0,-1 0-1 0 0,1 1 0 0 0,-1-2 30 0 0,-6-11-2913 0 0,1 5-2831 0 0,4 4-6455 0 0</inkml:trace>
  <inkml:trace contextRef="#ctx0" brushRef="#br0" timeOffset="79605.879">4214 1614 4729 0 0,'0'0'1926'0'0,"0"0"-267"0"0,0 0-48 0 0,0 0 68 0 0,0 0-29 0 0,0 0-128 0 0,0 0-203 0 0,0 0-245 0 0,0 0-214 0 0,0 0-178 0 0,0 0-124 0 0,0 0-43 0 0,0 0 15 0 0,-1-1-291 0 0,-3-2 5946 0 0,-47 28-5470 0 0,10-6-306 0 0,41-19-374 0 0,0 0-19 0 0,0 0 5 0 0,0 0 3 0 0,0 0 1 0 0,0 0 5 0 0,0 0-8 0 0,0 0-10 0 0,0 0 6 0 0,0 0 10 0 0,18-4 240 0 0,70-47 408 0 0,-137 66 621 0 0,47-15-1126 0 0,2 0-8715 0 0,0 0-3943 0 0</inkml:trace>
  <inkml:trace contextRef="#ctx0" brushRef="#br0" timeOffset="82041.531">4859 2125 0 0 0,'0'0'1155'0'0,"0"0"-95"0"0,0 0 290 0 0,0 0 545 0 0,0 0 339 0 0,0 0-9 0 0,0 0-263 0 0,0 0-329 0 0,0 0-296 0 0,0 0-239 0 0,0 0-187 0 0,0 0-139 0 0,25 5-83 0 0,80 15-58 0 0,-91-18-307 0 0,1 0-1 0 0,-1 0 1 0 0,1-2-1 0 0,-1 0 1 0 0,1 0-1 0 0,0-2 0 0 0,-1 0 1 0 0,0 0-1 0 0,1-1 1 0 0,9-4-324 0 0,22-5 614 0 0,146-58 1114 0 0,-184 67-1635 0 0,0-1 0 0 0,-1 0 0 0 0,1 0 0 0 0,-1-1 0 0 0,1 0 0 0 0,-1 0 1 0 0,-1-1-1 0 0,1 0 0 0 0,-1 0 0 0 0,0 0 0 0 0,0-1 0 0 0,-1 0 0 0 0,0 0 0 0 0,0 0 0 0 0,-1-1 0 0 0,0 0 0 0 0,1-3-93 0 0,-4 9 9 0 0,0-1 0 0 0,-1 0-1 0 0,1 1 1 0 0,-1-1 0 0 0,0 0 0 0 0,0 1 0 0 0,0-1 0 0 0,0 0-1 0 0,0 1 1 0 0,0-1 0 0 0,-1 0 0 0 0,1 1 0 0 0,-1-1 0 0 0,0 1-1 0 0,0-1 1 0 0,0 1 0 0 0,0-1 0 0 0,0 1 0 0 0,-1-1-1 0 0,1 1 1 0 0,-1 0 0 0 0,1 0 0 0 0,-1 0 0 0 0,0 0 0 0 0,0 0-1 0 0,0 0 1 0 0,0 0 0 0 0,0 1 0 0 0,0-1 0 0 0,-1 1 0 0 0,1 0-1 0 0,0-1 1 0 0,-1 1 0 0 0,1 0 0 0 0,-1 0 0 0 0,1 0 0 0 0,-1 1-1 0 0,0-1 1 0 0,0 1-9 0 0,-109-12-317 0 0,82 17 277 0 0,0 1 1 0 0,1 2-1 0 0,0 1 1 0 0,0 1 0 0 0,1 1-1 0 0,0 2 1 0 0,1 1-1 0 0,-15 10 40 0 0,1-2-20 0 0,27-14 29 0 0,0 0 0 0 0,1 1 0 0 0,0 1 0 0 0,0 0 0 0 0,1 1 0 0 0,0 0 0 0 0,1 1 0 0 0,1 0 0 0 0,0 1 0 0 0,-2 4-9 0 0,5-4 41 0 0,2 0 0 0 0,0 1 0 0 0,1 0-1 0 0,0 0 1 0 0,1 0 0 0 0,1 1 0 0 0,0-1-1 0 0,1 1 1 0 0,0-1 0 0 0,1 1 0 0 0,1-1 0 0 0,1 7-41 0 0,1-12 87 0 0,0 0 0 0 0,1 0 0 0 0,0-1 0 0 0,0 1 0 0 0,1-1 0 0 0,0-1 1 0 0,0 1-1 0 0,1 0 0 0 0,0-1 0 0 0,0 0 0 0 0,0-1 0 0 0,1 1 0 0 0,0-1 0 0 0,1-1 1 0 0,-1 1-1 0 0,1-1 0 0 0,0-1 0 0 0,1 1 0 0 0,-1-1 0 0 0,1-1 0 0 0,1 1-87 0 0,11 5 172 0 0,0-2 0 0 0,0 0-1 0 0,0-1 1 0 0,1-2 0 0 0,0 0-1 0 0,0-1 1 0 0,1-1-1 0 0,-1-1 1 0 0,0-1 0 0 0,20-3-172 0 0,-31 2-52 0 0,-10 1 20 0 0,1 1 0 0 0,0-1 0 0 0,0 0 0 0 0,-1 0 0 0 0,1-1 0 0 0,0 1 0 0 0,0 0 0 0 0,-1-1 0 0 0,1 1 0 0 0,0-1 0 0 0,0 1 0 0 0,-1-1 0 0 0,1 0 0 0 0,-1 1 0 0 0,1-1 0 0 0,-1 0 0 0 0,1 0 0 0 0,-1 0 1 0 0,1-1-1 0 0,-1 1 0 0 0,0 0 0 0 0,0 0 0 0 0,1-1 0 0 0,-1 1 0 0 0,0-1 0 0 0,0 1 0 0 0,-1-1 0 0 0,1 1 0 0 0,0-1 0 0 0,0 1 0 0 0,-1-1 32 0 0,6-8-2571 0 0,-2 6-5994 0 0,-4 3-3583 0 0</inkml:trace>
  <inkml:trace contextRef="#ctx0" brushRef="#br0" timeOffset="82588.264">5788 2298 13691 0 0,'0'0'1844'0'0,"0"0"-498"0"0,0 0-115 0 0,0 0 73 0 0,0 0-24 0 0,0 0-161 0 0,0 0-253 0 0,0 0-253 0 0,0 0-186 0 0,0 0-120 0 0,0 0-66 0 0,0 0-45 0 0,0 0-21 0 0,-12 27 806 0 0,-105 127 386 0 0,114-149-1358 0 0,0 0-1 0 0,1 0 0 0 0,0 0 0 0 0,0 0 0 0 0,0 0 0 0 0,1 0 0 0 0,0 1 0 0 0,0-1 0 0 0,0 0 0 0 0,0 1 0 0 0,1-1 1 0 0,0 1-1 0 0,0-1 0 0 0,1 0 0 0 0,-1 1-8 0 0,28 27 233 0 0,42-15 325 0 0,61-31-196 0 0,-130 13-403 0 0,15-8-596 0 0,-22-3-3915 0 0,1 9 2918 0 0,2 1-686 0 0,-1 0-4278 0 0,1-2-5355 0 0</inkml:trace>
  <inkml:trace contextRef="#ctx0" brushRef="#br0" timeOffset="82841.318">5542 2413 14571 0 0,'0'0'1692'0'0,"0"0"-483"0"0,0 0-190 0 0,0 0 2 0 0,0 0-22 0 0,0 0-76 0 0,0 0-114 0 0,0 0-134 0 0,0 0-96 0 0,0 0-87 0 0,0 0-124 0 0,0 0-96 0 0,0 0-57 0 0,28 3-56 0 0,88 12-57 0 0,7-15-352 0 0,-96-4-511 0 0,-7-1-1260 0 0,-7-1-6621 0 0,-5 3-3253 0 0</inkml:trace>
  <inkml:trace contextRef="#ctx0" brushRef="#br0" timeOffset="83874.438">5011 1661 2841 0 0,'0'0'5306'0'0,"0"0"-2839"0"0,0 0-1048 0 0,0 0-36 0 0,0 0 131 0 0,0 0 28 0 0,0 0-154 0 0,0 0-261 0 0,0 0-234 0 0,0 0-123 0 0,0 0-27 0 0,0 0 15 0 0,4 0 8 0 0,9-3-438 0 0,-1 0 1 0 0,0-1 0 0 0,-1-1-1 0 0,1 0 1 0 0,-1 0-1 0 0,0-1 1 0 0,0-1 0 0 0,-1 0-1 0 0,1 0 1 0 0,-2-1-1 0 0,1 0 1 0 0,-1-1-1 0 0,0 0 1 0 0,-1 0 0 0 0,4-7-329 0 0,29-24 268 0 0,117-95 299 0 0,-156 136-570 0 0,0 0 0 0 0,0 0 1 0 0,0 0-1 0 0,0 0 0 0 0,0 1 0 0 0,-1-1 0 0 0,1 0 1 0 0,0 1-1 0 0,-1-1 0 0 0,1 1 0 0 0,-1-1 1 0 0,0 1-1 0 0,1 0 0 0 0,-1 0 0 0 0,0 0 1 0 0,0-1-1 0 0,0 1 0 0 0,0 0 0 0 0,-1 0 1 0 0,1 0-1 0 0,0 0 0 0 0,-1 1 0 0 0,0-1 0 0 0,1 0 1 0 0,-1 0-1 0 0,0 0 0 0 0,0 0 0 0 0,0 0 1 0 0,0 1-1 0 0,0-1 0 0 0,-1 0 0 0 0,1 0 1 0 0,-1 0-1 0 0,1 0 0 0 0,-2 1 3 0 0,4 12 5 0 0,-1 0 22 0 0,2 0 1 0 0,0 0-1 0 0,1 0 1 0 0,0 0-1 0 0,1-1 1 0 0,1 1-1 0 0,0-1 1 0 0,1-1-1 0 0,0 1 1 0 0,2-1-1 0 0,-1 0 0 0 0,1-1 1 0 0,1 0-1 0 0,0 0 1 0 0,4 2-28 0 0,5 11-24 0 0,-19-24-27 0 0,0-1-48 0 0,0 0-73 0 0,0 0-134 0 0,-1 2-1881 0 0,-2 0-5708 0 0,3-2-4619 0 0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46 0 0 0,'0'0'341'0'0,"0"0"1049"0"0,0 0 248 0 0,0 0-113 0 0,0 0-116 0 0,0 0-117 0 0,0 0-126 0 0,2 0-558 0 0,3-4 8808 0 0,-76-33-6480 0 0,59 35-2858 0 0,0 1 1 0 0,0 0 0 0 0,0 0 0 0 0,0 1 0 0 0,0 1-1 0 0,1 0 1 0 0,-1 1 0 0 0,0 0 0 0 0,0 1 0 0 0,1 0-1 0 0,-1 1 1 0 0,-1 0-79 0 0,-9 5 27 0 0,1-1 0 0 0,0 2 1 0 0,1 1-1 0 0,0 1 0 0 0,1 0 0 0 0,0 2 0 0 0,1 0 0 0 0,0 1 1 0 0,1 0-1 0 0,1 2 0 0 0,-10 13-27 0 0,18-18-3 0 0,0 0-1 0 0,1 1 1 0 0,0-1 0 0 0,1 2 0 0 0,0-1-1 0 0,1 1 1 0 0,1 0 0 0 0,0 0 0 0 0,1 0 0 0 0,0 0-1 0 0,1 1 1 0 0,1-1 0 0 0,0 1 0 0 0,1 7 3 0 0,2-16 12 0 0,-1-1 1 0 0,1 0-1 0 0,0 0 1 0 0,0 1-1 0 0,1-1 0 0 0,-1-1 1 0 0,1 1-1 0 0,0 0 1 0 0,0-1-1 0 0,1 1 1 0 0,-1-1-1 0 0,1 0 1 0 0,0 0-1 0 0,0 0 1 0 0,1-1-1 0 0,-1 1 1 0 0,1-1-1 0 0,0 0 1 0 0,-1-1-1 0 0,1 1 1 0 0,1-1-1 0 0,-1 0 1 0 0,0 0-1 0 0,0 0 1 0 0,1-1-1 0 0,-1 0 1 0 0,1 0-1 0 0,-1 0 1 0 0,1-1-1 0 0,-1 0 1 0 0,1 0-1 0 0,0 0 1 0 0,0-1-13 0 0,8 1 81 0 0,-1-1 0 0 0,1-1 0 0 0,-1 0 1 0 0,0 0-1 0 0,0-2 0 0 0,0 0 0 0 0,0 0 0 0 0,0-1 1 0 0,-1 0-1 0 0,0-1 0 0 0,11-7-81 0 0,3-5 70 0 0,0-1 0 0 0,-1 0 0 0 0,-2-2 0 0 0,0-1 0 0 0,-1-1 0 0 0,-1 0 0 0 0,-1-2 0 0 0,-1-1 0 0 0,-1 0 0 0 0,-2-1 0 0 0,-1-1 0 0 0,4-11-70 0 0,-13 28 91 0 0,-1 0 0 0 0,-1-1-1 0 0,0 0 1 0 0,-1 0 0 0 0,0 0-1 0 0,-1 0 1 0 0,0 0 0 0 0,-1-1 0 0 0,0-2-91 0 0,-13 32-54 0 0,2 9 44 0 0,0 1 0 0 0,2 0 0 0 0,1 0 1 0 0,0 0-1 0 0,3 1 0 0 0,0 0 0 0 0,1 9 10 0 0,3-29 3 0 0,0-1 0 0 0,0 1 0 0 0,0 0 0 0 0,1 0 0 0 0,1 0 0 0 0,-1-1 0 0 0,1 1 0 0 0,0-1 0 0 0,1 1 0 0 0,0-1 0 0 0,0 0 0 0 0,1 0 0 0 0,-1 0 0 0 0,2 0 0 0 0,-1-1 0 0 0,1 1 0 0 0,0-1 0 0 0,0 0 0 0 0,0-1 0 0 0,1 1 0 0 0,5 3-3 0 0,53 21-537 0 0,-64-30 24 0 0,0 0-574 0 0,0 0-1231 0 0,0 0-3255 0 0,0 0-6204 0 0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1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1 137 1272 0 0,'0'0'1978'0'0,"0"0"-290"0"0,0 0-63 0 0,0 0 148 0 0,0 0 119 0 0,0 0-49 0 0,0 0-223 0 0,0 0-242 0 0,0 0-228 0 0,0 0-192 0 0,0 0-160 0 0,0 0-134 0 0,0 0-123 0 0,8-7 1856 0 0,162 22-813 0 0,64-12-787 0 0,-236-28 357 0 0,-69-90-424 0 0,70 112-707 0 0,7-1-6697 0 0,1 4 4915 0 0,3 0-5093 0 0,-3 0-3728 0 0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2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7106 0 0,'0'0'2365'0'0,"0"0"-624"0"0,0 0-314 0 0,0 0-91 0 0,0 0-34 0 0,0 0-62 0 0,0 0-168 0 0,0 0-220 0 0,0 0-209 0 0,0 0-187 0 0,0 0-138 0 0,0 0-62 0 0,0 0 2 0 0,3 7 1368 0 0,88 4 2136 0 0,75-22-2072 0 0,-95-3-1423 0 0,-66 13 884 0 0,-4 2-3046 0 0,3-1-9736 0 0,-4 0 122 0 0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2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7506 0 0,'0'0'1757'0'0,"0"0"-320"0"0,0 0-10 0 0,0 0 153 0 0,0 0 0 0 0,0 0-195 0 0,0 0-301 0 0,0 0-307 0 0,0 0-198 0 0,0 0-116 0 0,0 0-40 0 0,0 0 3 0 0,9 14 4182 0 0,44 0-2345 0 0,87-13-606 0 0,-30-30-1552 0 0,-105 23-1462 0 0,-5 3-2618 0 0,0 0-2952 0 0,0 0-5598 0 0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7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1296 5017 0 0,'0'0'3338'0'0,"0"0"-1361"0"0,0 0-700 0 0,0 0-225 0 0,0 0-59 0 0,0 0-43 0 0,0 0-92 0 0,0 0-130 0 0,0 0-20 0 0,0 0 6 0 0,0 0 41 0 0,0 0 34 0 0,0 0-61 0 0,6 7-53 0 0,20 21-31 0 0,-22-25-445 0 0,0 0 0 0 0,0-1 0 0 0,0 1 1 0 0,1-1-1 0 0,-1 0 0 0 0,0-1 0 0 0,1 1 0 0 0,0-1 0 0 0,-1 0 0 0 0,1 0 0 0 0,0 0 0 0 0,-1 0 0 0 0,1-1 0 0 0,4 0-199 0 0,-2 1 169 0 0,7 0-46 0 0,0 0 0 0 0,0-1 0 0 0,0-1 1 0 0,1 0-1 0 0,-1-1 0 0 0,0 0 1 0 0,-1-1-1 0 0,1-1 0 0 0,0 0 1 0 0,-1-1-1 0 0,0 0 0 0 0,0-1 1 0 0,0-1-1 0 0,-1 0 0 0 0,0 0 1 0 0,0-1-1 0 0,-1-1 0 0 0,0 0 0 0 0,-1 0 1 0 0,0-1-1 0 0,0-1 0 0 0,-1 0 1 0 0,0 0-1 0 0,-1 0 0 0 0,0-1 1 0 0,-1-1-1 0 0,-1 1 0 0 0,2-5-123 0 0,-6 14 2 0 0,-1 0-1 0 0,1-1 1 0 0,-1 1-1 0 0,0-1 1 0 0,0 1-1 0 0,0-1 1 0 0,-1 1 0 0 0,1-1-1 0 0,-1 1 1 0 0,0-1-1 0 0,0 0 1 0 0,0 1-1 0 0,-1-1 1 0 0,1 1-1 0 0,-1-1 1 0 0,1 1-1 0 0,-1-1 1 0 0,-1 1-1 0 0,1-1 1 0 0,0 1 0 0 0,-1 0-1 0 0,1 0 1 0 0,-1 0-1 0 0,0 0 1 0 0,0 0-1 0 0,-1 0 1 0 0,1 0-1 0 0,0 0 1 0 0,-1 1-1 0 0,0 0 1 0 0,1-1-1 0 0,-1 1 1 0 0,0 0-1 0 0,0 0 1 0 0,0 0 0 0 0,-1 1-1 0 0,1-1 1 0 0,0 1-1 0 0,-1 0 1 0 0,1 0-1 0 0,0 0 1 0 0,-1 0-1 0 0,0 0 1 0 0,1 1-1 0 0,-1 0 1 0 0,0 0-2 0 0,-7-1-55 0 0,-1 1-1 0 0,0 0 1 0 0,0 1 0 0 0,0 1 0 0 0,0 0 0 0 0,1 0-1 0 0,-1 1 1 0 0,1 1 0 0 0,0 0 0 0 0,-10 5 55 0 0,0 1-6 0 0,0 1-1 0 0,1 1 1 0 0,1 1 0 0 0,0 1 0 0 0,1 0-1 0 0,-11 12 7 0 0,23-16 32 0 0,1 0-1 0 0,0 1 0 0 0,1 0 0 0 0,0 0 0 0 0,1 0 0 0 0,0 0 0 0 0,0 1 0 0 0,2-1 0 0 0,-1 1 0 0 0,1-1 0 0 0,1 1 0 0 0,0 0 0 0 0,1-1 0 0 0,0 1 0 0 0,1 1-31 0 0,-1 26 120 0 0,0-22-69 0 0,0 0 0 0 0,-2 0 0 0 0,0 0 0 0 0,0 0 0 0 0,-2 0 0 0 0,0 0 0 0 0,-1 0 0 0 0,-1 0 0 0 0,0-1 0 0 0,-1 0 0 0 0,-1 0 0 0 0,0-1 0 0 0,-1 1 0 0 0,-1-2 0 0 0,-1 1 0 0 0,0-1 0 0 0,0-1 0 0 0,-2 0 0 0 0,-6 6-51 0 0,13-15 10 0 0,1 0-2 0 0,0 0 1 0 0,0-1 0 0 0,-1 1-1 0 0,1-1 1 0 0,-1 0 0 0 0,0 0 0 0 0,0 0-1 0 0,0-1 1 0 0,0 0 0 0 0,0 0-1 0 0,-1 0 1 0 0,1-1 0 0 0,-1 1 0 0 0,1-1-1 0 0,-1-1 1 0 0,0 1 0 0 0,-1-1-9 0 0,5 1-48 0 0,1-1 1 0 0,0 0 0 0 0,-1 0-1 0 0,1 1 1 0 0,0-1-1 0 0,-1 0 1 0 0,1 0 0 0 0,-1 0-1 0 0,1 0 1 0 0,0-1-1 0 0,-1 1 1 0 0,1 0 0 0 0,0-1-1 0 0,-1 1 1 0 0,1 0-1 0 0,0-1 1 0 0,0 0-1 0 0,-1 1 1 0 0,1-1 0 0 0,0 0-1 0 0,0 0 1 0 0,0 1-1 0 0,0-1 1 0 0,0 0 0 0 0,0 0-1 0 0,0 0 1 0 0,0 0-1 0 0,0 0 1 0 0,0-1 0 0 0,1 1-1 0 0,-1 0 1 0 0,0 0-1 0 0,1 0 1 0 0,-1-1 0 0 0,1 1-1 0 0,-1 0 1 0 0,1-1-1 0 0,0 1 1 0 0,-1 0 0 0 0,1-1-1 0 0,0 1 1 0 0,0 0-1 0 0,0-1 1 0 0,0 1 0 0 0,0-1-1 0 0,0 1 1 0 0,1 0-1 0 0,-1-1 1 0 0,0 1-1 0 0,1 0 1 0 0,-1-1 0 0 0,1 1-1 0 0,0-1 48 0 0,7-13-2097 0 0,-1 6-2222 0 0,-1 4-7643 0 0</inkml:trace>
  <inkml:trace contextRef="#ctx0" brushRef="#br0" timeOffset="-1539.027">187 527 0 0 0,'0'0'1003'0'0,"0"0"375"0"0,0 0 185 0 0,0 0 221 0 0,0 0 150 0 0,0 0 46 0 0,0 0-136 0 0,0 0-262 0 0,0 0-200 0 0,0 0-154 0 0,0 0-122 0 0,-1-14-89 0 0,0-5-425 0 0,0-11-332 0 0,0 0 7337 0 0,1 31-7543 0 0,0-1-27 0 0,12 140 280 0 0,29 62-115 0 0,-24-128-132 0 0,-17-74-41 0 0,1 0 0 0 0,-1 0 0 0 0,1 1 0 0 0,-1-1 0 0 0,1 0 1 0 0,-1 0-1 0 0,1 0 0 0 0,-1 0 0 0 0,1 0 0 0 0,0 0 0 0 0,-1 0 0 0 0,1 0 1 0 0,-1 0-1 0 0,1 0 0 0 0,-1 0 0 0 0,1 0 0 0 0,-1 0 0 0 0,1 0 0 0 0,-1-1 0 0 0,1 1 1 0 0,-1 0-1 0 0,1 0 0 0 0,-1-1 0 0 0,1 1 0 0 0,-1 0 0 0 0,1 0 0 0 0,-1-1 1 0 0,0 1-1 0 0,1-1 0 0 0,-1 1 0 0 0,1 0 0 0 0,-1-1 0 0 0,0 1 0 0 0,0-1 1 0 0,1 1-1 0 0,-1-1 0 0 0,0 1 0 0 0,0-1 0 0 0,1 1 0 0 0,-1-1 0 0 0,0 1 0 0 0,0-1 1 0 0,0 1-1 0 0,0-1 0 0 0,0 1 0 0 0,0-1 0 0 0,0 0 0 0 0,0 1 0 0 0,0-1 1 0 0,0 1-1 0 0,0-1 0 0 0,0 1 0 0 0,0-1 0 0 0,0 1 0 0 0,-1-1 0 0 0,1 1 1 0 0,0-1-20 0 0,1-1-64 0 0,152-310 346 0 0,-116 227-243 0 0,-47 81-4026 0 0,2 8-3442 0 0,4-1-4336 0 0</inkml:trace>
  <inkml:trace contextRef="#ctx0" brushRef="#br0" timeOffset="-1053">636 269 10210 0 0,'0'0'2290'0'0,"0"0"-607"0"0,0 0-403 0 0,0 0-55 0 0,0 0-27 0 0,0 0-81 0 0,0 0-162 0 0,0 0-243 0 0,0 0-197 0 0,0 0-161 0 0,0 0-98 0 0,0 0-17 0 0,0 0 25 0 0,4-1 31 0 0,149-13 1986 0 0,-129 14-2227 0 0,-22 1-43 0 0,0-1-1 0 0,-1 0 1 0 0,1 1 0 0 0,0 0 0 0 0,0-1-1 0 0,-1 1 1 0 0,1 0 0 0 0,-1 0 0 0 0,1 0-1 0 0,0 0 1 0 0,-1 0 0 0 0,0 0 0 0 0,1 0-1 0 0,-1 1 1 0 0,0-1 0 0 0,1 0 0 0 0,-1 1-1 0 0,0-1 1 0 0,0 1 0 0 0,0-1 0 0 0,-1 1-1 0 0,1 0 1 0 0,0-1 0 0 0,0 1 0 0 0,-1 0-1 0 0,1 0 1 0 0,-1-1 0 0 0,0 1 0 0 0,1 0-1 0 0,-1 0 1 0 0,0 0 0 0 0,0 0 0 0 0,0-1-1 0 0,0 1 1 0 0,-1 0 0 0 0,1 0 0 0 0,0 0-1 0 0,-1-1 1 0 0,1 1 0 0 0,-1 0 0 0 0,0 0-1 0 0,1-1 1 0 0,-1 1 0 0 0,0 0 0 0 0,0-1-1 0 0,0 1 1 0 0,0-1 0 0 0,0 0 0 0 0,-1 1-11 0 0,-93 108 711 0 0,93-109-699 0 0,1 1 1 0 0,1 0 0 0 0,-1-1 0 0 0,0 1-1 0 0,0 0 1 0 0,1 0 0 0 0,-1 0 0 0 0,1-1-1 0 0,-1 1 1 0 0,1 0 0 0 0,0 0 0 0 0,0 0-1 0 0,0 0 1 0 0,0 0 0 0 0,0 0 0 0 0,0 0-1 0 0,0 0 1 0 0,1 0 0 0 0,-1-1 0 0 0,1 1-1 0 0,-1 0 1 0 0,1 0 0 0 0,0 0 0 0 0,-1-1-1 0 0,1 1 1 0 0,0 0 0 0 0,0-1 0 0 0,1 1-1 0 0,-1-1 1 0 0,0 1 0 0 0,0-1 0 0 0,1 1-1 0 0,-1-1 1 0 0,1 0 0 0 0,-1 0 0 0 0,1 0-1 0 0,-1 0 1 0 0,1 0 0 0 0,1 1-13 0 0,72 20 683 0 0,55-40 29 0 0,-7-15-2864 0 0,-110 32-1318 0 0,-9 2 518 0 0,2-1-8394 0 0</inkml:trace>
  <inkml:trace contextRef="#ctx0" brushRef="#br0" timeOffset="-722.977">41 873 11282 0 0,'0'0'3081'0'0,"0"0"-1861"0"0,0 0-817 0 0,0 0 47 0 0,0 0 298 0 0,0 0 292 0 0,0 0 161 0 0,0 0-8 0 0,0 0-134 0 0,0 0-146 0 0,0 0-133 0 0,0 0-113 0 0,30 2-91 0 0,95 5-54 0 0,86-6 1381 0 0,113-52-1623 0 0,-294 45-698 0 0,2-1-1508 0 0,-11 6-4796 0 0,-13 1-5361 0 0</inkml:trace>
  <inkml:trace contextRef="#ctx0" brushRef="#br0" timeOffset="2929.615">1372 836 0 0 0,'0'0'465'0'0,"0"0"501"0"0,0 0 161 0 0,0 0-58 0 0,0 0 12 0 0,0 0 83 0 0,-5 0 67 0 0,-12 0-485 0 0,11 0 2744 0 0,-1 0 3563 0 0,18 12-6421 0 0,4-4-353 0 0,1 0 1 0 0,0-1-1 0 0,0-1 0 0 0,1 0 0 0 0,0-2 1 0 0,0 1-1 0 0,0-2 0 0 0,1 0 0 0 0,-1-2 0 0 0,1 0 1 0 0,-1 0-1 0 0,1-2 0 0 0,3 0-279 0 0,-13 0 80 0 0,0 1 1 0 0,0-1-1 0 0,0 0 0 0 0,-1-1 1 0 0,1 0-1 0 0,0 0 0 0 0,-1 0 1 0 0,0-1-1 0 0,1 0 0 0 0,-1-1 0 0 0,0 0 1 0 0,-1 0-1 0 0,1 0 0 0 0,-1-1 1 0 0,0 0-1 0 0,0 0 0 0 0,0 0 1 0 0,-1-1-1 0 0,0 0 0 0 0,0 0 0 0 0,0 0 1 0 0,-1-1-1 0 0,0 0 0 0 0,0 0 1 0 0,0 0-1 0 0,-1 0 0 0 0,0 0 1 0 0,-1-1-1 0 0,0 1 0 0 0,0-1 0 0 0,0 0 1 0 0,-1 1-1 0 0,0-1-80 0 0,0 2 16 0 0,0 1 1 0 0,-1 0-1 0 0,0 0 1 0 0,0 0-1 0 0,0 0 1 0 0,0 0-1 0 0,-1 0 0 0 0,0-1 1 0 0,0 1-1 0 0,0 0 1 0 0,0 1-1 0 0,-1-1 1 0 0,0 0-1 0 0,0 0 0 0 0,-1 1 1 0 0,1-1-1 0 0,-1 1 1 0 0,0 0-1 0 0,0-1 1 0 0,0 1-1 0 0,-1 1 0 0 0,-2-4-16 0 0,1 3-14 0 0,0 1 0 0 0,0 0 0 0 0,0 0 0 0 0,0 1 0 0 0,0 0 0 0 0,0-1 0 0 0,-1 2 0 0 0,1-1 0 0 0,-1 0 0 0 0,0 1 0 0 0,1 0 0 0 0,-1 1 0 0 0,0-1 0 0 0,1 1 0 0 0,-1 0 0 0 0,0 1 0 0 0,0-1 0 0 0,1 1 0 0 0,-1 0-1 0 0,0 1 1 0 0,1-1 0 0 0,-1 1 0 0 0,1 0 0 0 0,0 0 0 0 0,0 1 0 0 0,0 0 0 0 0,0 0 0 0 0,-3 1 14 0 0,-20 11 1 0 0,1 2 0 0 0,0 0 0 0 0,1 2 1 0 0,1 0-1 0 0,1 2 0 0 0,0 1 0 0 0,1 2-1 0 0,15-16 37 0 0,1 1 0 0 0,1 1 0 0 0,-1-1 0 0 0,1 1 0 0 0,1 0 0 0 0,0 0 0 0 0,0 1-1 0 0,1-1 1 0 0,0 1 0 0 0,1 0 0 0 0,1 0 0 0 0,-1 0 0 0 0,2 1 0 0 0,-1-1 0 0 0,2 0 0 0 0,0 9-37 0 0,1-10 62 0 0,0 0 0 0 0,1-1-1 0 0,0 1 1 0 0,0-1 0 0 0,1 0 0 0 0,1 1 0 0 0,0-1 0 0 0,0 0 0 0 0,0-1-1 0 0,1 1 1 0 0,1-1 0 0 0,-1 0 0 0 0,1 0 0 0 0,1-1 0 0 0,-1 0-1 0 0,1 0 1 0 0,1 0 0 0 0,-1-1 0 0 0,1 0 0 0 0,0-1 0 0 0,0 0 0 0 0,1 0-1 0 0,-1 0 1 0 0,1-1 0 0 0,0-1 0 0 0,1 1 0 0 0,-1-1 0 0 0,1-1 0 0 0,8 2-62 0 0,1-1 104 0 0,0 0 0 0 0,0-1 0 0 0,0 0 0 0 0,0-2 0 0 0,1 0 0 0 0,-1-2 0 0 0,0 0 1 0 0,0-1-1 0 0,0-1 0 0 0,-1 0 0 0 0,1-2 0 0 0,-1 0 0 0 0,0-1 0 0 0,2-2-104 0 0,41-31 188 0 0,-71 33-2695 0 0,0 6-5305 0 0,6 1-4394 0 0</inkml:trace>
  <inkml:trace contextRef="#ctx0" brushRef="#br0" timeOffset="3668.96">2007 991 9618 0 0,'0'0'2670'0'0,"0"0"-1060"0"0,0 0-457 0 0,0 0 53 0 0,0 0 65 0 0,0 0-76 0 0,0 0-220 0 0,0 0-251 0 0,0 0-218 0 0,0 0-129 0 0,0 0-71 0 0,0 0-19 0 0,0 0-10 0 0,-6 22 1328 0 0,-58 88-565 0 0,8 18-864 0 0,52-111-11 0 0,13-22 541 0 0,29-54-26 0 0,102-111-340 0 0,-101 130-285 0 0,-39 40-41 0 0,0 0-8 0 0,0 0-10 0 0,0 0 17 0 0,0 0-30 0 0,0 0 2 0 0,0 0-10 0 0,0 0-15 0 0,0 0 13 0 0,2 30-33 0 0,34 58 113 0 0,19-30-86 0 0,-49-58 76 0 0,-1 0 0 0 0,0 0 0 0 0,1-1 0 0 0,-1 0-1 0 0,0 0 1 0 0,0 0 0 0 0,0-1 0 0 0,0 0 0 0 0,0 0 0 0 0,0 0 0 0 0,0 0 0 0 0,-1-1-1 0 0,1 0 1 0 0,-1 0 0 0 0,0 0 0 0 0,0 0 0 0 0,0-1 0 0 0,0 0 0 0 0,0 1 0 0 0,-1-2-1 0 0,0 1 1 0 0,0 0 0 0 0,1-1-43 0 0,9-10 105 0 0,-6 9-80 0 0,-1 0 0 0 0,0 0-1 0 0,0-1 1 0 0,0 0 0 0 0,-1-1 0 0 0,-1 1 0 0 0,1-1 0 0 0,-1 0 0 0 0,0 0-1 0 0,-1 0 1 0 0,0-1 0 0 0,0 1 0 0 0,-1-1 0 0 0,0 0 0 0 0,0 1-1 0 0,0-9-24 0 0,-20-4-1637 0 0,9 20-1357 0 0,0 0-3328 0 0,2 1-6019 0 0</inkml:trace>
  <inkml:trace contextRef="#ctx0" brushRef="#br0" timeOffset="4696.009">1601 251 0 0 0,'0'0'612'0'0,"0"0"412"0"0,0 0 131 0 0,0 0-61 0 0,0 0-33 0 0,0 0 6 0 0,0 0 27 0 0,0 0 42 0 0,0 0 16 0 0,0 0 7 0 0,-6 2-2 0 0,2-1-732 0 0,-15 9 186 0 0,9 2 3875 0 0,14-9 4166 0 0,27-21-7805 0 0,-4-2-628 0 0,-1-1 0 0 0,0-2 1 0 0,-2 0-1 0 0,-1-2 0 0 0,-1-1 0 0 0,-1 0 0 0 0,-1-2 0 0 0,10-18-219 0 0,-17 24 146 0 0,-13 21-111 0 0,0 1-12 0 0,0 0 2 0 0,0 0-13 0 0,0 0-8 0 0,0 0-17 0 0,0 0-7 0 0,0 0 9 0 0,0 0 2 0 0,0 0-2 0 0,0 0 8 0 0,0 0-19 0 0,0 0 4 0 0,2 27-20 0 0,38 70 205 0 0,13 44 61 0 0,-18-52 1 0 0,-34-86-234 0 0,-1-3-13 0 0,0 0-24 0 0,0 0-45 0 0,0 0-72 0 0,18 0-3073 0 0,-5 0-6533 0 0,-8 0-3031 0 0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04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0 325 1456 0 0,'0'0'1931'0'0,"0"0"-149"0"0,0 0-32 0 0,0 0 13 0 0,0 0-53 0 0,0 0-157 0 0,0 0-226 0 0,0 0-215 0 0,0 0-198 0 0,0 0-149 0 0,0 0-79 0 0,0 0-41 0 0,0 0-11 0 0,0 0-5 0 0,0 0-15 0 0,0 0-31 0 0,0 0-37 0 0,0 0-28 0 0,0 0-35 0 0,1 2 4811 0 0,1 6-2884 0 0,-1-7-2402 0 0,-1-1-13 0 0,83 7 459 0 0,-34-7-327 0 0,-8 2-10 0 0,0-3 1 0 0,0-1-1 0 0,0-2 0 0 0,20-6-117 0 0,31-4 281 0 0,-85-40-5736 0 0,-7 52 4792 0 0,0-4-1230 0 0,0 1-3494 0 0,0-2-6229 0 0</inkml:trace>
  <inkml:trace contextRef="#ctx0" brushRef="#br0" timeOffset="361.325">236 1 13707 0 0,'0'0'1459'0'0,"0"0"-456"0"0,0 0-155 0 0,0 0 134 0 0,0 0 160 0 0,0 0-20 0 0,0 0-168 0 0,0 0-253 0 0,0 0-234 0 0,0 0-60 0 0,0 0 13 0 0,0 0 38 0 0,-1 9 43 0 0,1 129 1867 0 0,1-119-2202 0 0,0 0 0 0 0,-2 0 1 0 0,0 0-1 0 0,-1-1 0 0 0,0 1 0 0 0,-2 0 0 0 0,-1-1 1 0 0,-3 9-167 0 0,-38 98 10 0 0,48-118-2970 0 0,9-9-3499 0 0,-7 1 2711 0 0,4 1-8419 0 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9:22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 7674 0 0,'0'0'3292'0'0,"0"0"-1223"0"0,0 0-517 0 0,0 0-62 0 0,0 0-50 0 0,0 0-138 0 0,0 0-250 0 0,0 0-327 0 0,0 0-246 0 0,0 0-149 0 0,0 0-52 0 0,0 0 30 0 0,0 0 59 0 0,-12 8 44 0 0,-54 42 312 0 0,-13 76 472 0 0,39-52-1039 0 0,-55 80-54 0 0,94-153-92 0 0,0 1-1 0 0,-1-1 0 0 0,1 1 0 0 0,0-1 1 0 0,0 1-1 0 0,1 0 0 0 0,-1 0 1 0 0,0-1-1 0 0,0 1 0 0 0,1 0 0 0 0,-1 0 1 0 0,1 0-1 0 0,0 0 0 0 0,0 0 1 0 0,-1 0-1 0 0,1 0 0 0 0,0 0 0 0 0,1 0 1 0 0,-1 0-1 0 0,0-1 0 0 0,0 1 1 0 0,1 0-1 0 0,-1 0 0 0 0,1 0 0 0 0,0 0 1 0 0,0 0-1 0 0,-1-1 0 0 0,1 1 1 0 0,0 0-1 0 0,0-1 0 0 0,1 1 0 0 0,-1-1 1 0 0,0 1-1 0 0,0-1 0 0 0,1 1 1 0 0,-1-1-1 0 0,1 0 0 0 0,-1 0 0 0 0,1 0 1 0 0,0 0-1 0 0,-1 0 0 0 0,1 0 1 0 0,0 0-1 0 0,0 0 0 0 0,0-1 0 0 0,-1 1 1 0 0,1-1-1 0 0,0 0 0 0 0,0 1 1 0 0,0-1-1 0 0,0 0 0 0 0,2 0-9 0 0,26 2 333 0 0,0-2 1 0 0,1-1-1 0 0,-1-1 0 0 0,0-2 0 0 0,0-1 0 0 0,-1-1 1 0 0,27-9-334 0 0,-44 11 74 0 0,-4 3-73 0 0,8-18-2734 0 0,-15 11 687 0 0,1 0-853 0 0,0 1-3986 0 0,-2 4-3499 0 0</inkml:trace>
  <inkml:trace contextRef="#ctx0" brushRef="#br0" timeOffset="277.284">0 255 11570 0 0,'0'0'2481'0'0,"0"0"-842"0"0,0 0-497 0 0,0 0-137 0 0,0 0-85 0 0,0 0-81 0 0,0 0-59 0 0,0 0-65 0 0,0 0-43 0 0,0 0 3 0 0,0 0-63 0 0,0 0-61 0 0,17 4-39 0 0,84 15 362 0 0,32-19 461 0 0,-56-8-1497 0 0,-45 2-2616 0 0,-9 2-2628 0 0,-14 3-6297 0 0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05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11 0 0 0,'0'0'151'0'0,"0"0"314"0"0,0 0 78 0 0,0 0-10 0 0,0 0-23 0 0,0 0-46 0 0,0 0-72 0 0,0 0-37 0 0,-1-1 1019 0 0,-6-8 8735 0 0,5 8-9719 0 0,-3 9 7264 0 0,-1 16-7766 0 0,5-16 682 0 0,-37 151 689 0 0,24-112-1020 0 0,13-46-218 0 0,1-1-2 0 0,0 0-19 0 0,0 0 7 0 0,0 0 2 0 0,0 0-22 0 0,0 0-15 0 0,0 0-10 0 0,20-23-745 0 0,14-14-1300 0 0,-22 25-1157 0 0,0 0-3594 0 0,-3 4-4835 0 0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06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2112 0 0,'0'0'1649'0'0,"0"0"-357"0"0,0 0 54 0 0,0 0 223 0 0,0 0 252 0 0,0 0 122 0 0,0 0-120 0 0,0 0-167 0 0,0 0-229 0 0,0 0-245 0 0,0 0-161 0 0,0 0-114 0 0,0 0-96 0 0,0-5-81 0 0,0-13 512 0 0,0 31 1194 0 0,38 91-1180 0 0,42 119-419 0 0,-54-162-666 0 0,-9-85 1495 0 0,115-226-1475 0 0,-74 121-110 0 0,-52 85-423 0 0,-19 43-3477 0 0,8 2-3516 0 0,1 2-4433 0 0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11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4 3513 0 0,'0'0'1703'0'0,"0"0"-132"0"0,0 0-22 0 0,0 0 21 0 0,0 0-58 0 0,0 0-183 0 0,0 0-270 0 0,0 0-261 0 0,0 0-179 0 0,0 0-73 0 0,0 0 19 0 0,-7-3 3681 0 0,-10 20-3759 0 0,-4 16-401 0 0,12-18-28 0 0,8-13-41 0 0,0-1 1 0 0,0 0-1 0 0,0 0 0 0 0,0 1 1 0 0,1-1-1 0 0,-1 1 0 0 0,1-1 1 0 0,-1 0-1 0 0,1 1 0 0 0,0-1 0 0 0,-1 1 1 0 0,1-1-1 0 0,0 1 0 0 0,0-1 1 0 0,0 1-1 0 0,0-1 0 0 0,0 1 1 0 0,0-1-1 0 0,1 1 0 0 0,-1-1 0 0 0,0 1 1 0 0,1-1-1 0 0,-1 1 0 0 0,1-1 1 0 0,-1 1-1 0 0,1-1 0 0 0,0 0 1 0 0,0 0-1 0 0,0 1 0 0 0,-1-1 0 0 0,1 0 1 0 0,0 0-1 0 0,1 0 0 0 0,-1 1-17 0 0,4-1 122 0 0,-1 0-1 0 0,0 0 0 0 0,1-1 0 0 0,-1 0 1 0 0,1 0-1 0 0,-1 0 0 0 0,0 0 0 0 0,1 0 1 0 0,-1-1-1 0 0,1 0 0 0 0,-1 0 0 0 0,0 0 1 0 0,0-1-1 0 0,0 1 0 0 0,0-1 0 0 0,0 0 1 0 0,0 0-1 0 0,0 0 0 0 0,0-1 1 0 0,-1 0-1 0 0,1 1 0 0 0,-1-1 0 0 0,0 0 1 0 0,0 0-1 0 0,0-1 0 0 0,0 1 0 0 0,0-1 1 0 0,-1 1-1 0 0,0-1 0 0 0,0 0 0 0 0,0 0 1 0 0,0 0-1 0 0,0 0 0 0 0,-1 0 0 0 0,0-1 1 0 0,0 1-1 0 0,0 0 0 0 0,0-1 0 0 0,-1 1 1 0 0,1-3-122 0 0,-4 5-7 0 0,1 1 1 0 0,0-1-1 0 0,-1 1 1 0 0,1-1-1 0 0,-1 1 0 0 0,0 0 1 0 0,1 0-1 0 0,-1 0 1 0 0,0 0-1 0 0,0 1 1 0 0,0-1-1 0 0,0 1 1 0 0,1 0-1 0 0,-1 0 0 0 0,0 0 1 0 0,0 0-1 0 0,0 0 1 0 0,0 0-1 0 0,0 1 1 0 0,1-1-1 0 0,-1 1 1 0 0,-2 1 6 0 0,-9 2-35 0 0,0 1 0 0 0,1 0 1 0 0,0 1-1 0 0,0 0 0 0 0,1 1 1 0 0,0 1-1 0 0,0 0 0 0 0,-5 5 35 0 0,16-13 4 0 0,1 0-1 0 0,-1 0 1 0 0,0 0-1 0 0,0 1 1 0 0,1-1-1 0 0,-1 0 0 0 0,0 1 1 0 0,1-1-1 0 0,-1 0 1 0 0,0 1-1 0 0,1-1 1 0 0,-1 1-1 0 0,0-1 1 0 0,1 1-1 0 0,-1-1 1 0 0,1 1-1 0 0,-1-1 1 0 0,1 1-1 0 0,0 0 0 0 0,-1-1 1 0 0,1 1-1 0 0,-1 0 1 0 0,1-1-1 0 0,0 1 1 0 0,0 0-1 0 0,-1 0 1 0 0,1-1-1 0 0,0 1 1 0 0,0 0-1 0 0,0 0 1 0 0,0-1-1 0 0,0 1 0 0 0,0 0 1 0 0,0 0-1 0 0,0-1 1 0 0,0 1-1 0 0,0 0 1 0 0,0 0-1 0 0,1-1 1 0 0,-1 1-1 0 0,0 0 1 0 0,0 0-1 0 0,1-1 1 0 0,-1 1-1 0 0,0 0 0 0 0,1-1 1 0 0,-1 1-1 0 0,1-1 1 0 0,-1 1-1 0 0,1 0 1 0 0,-1-1-1 0 0,1 1 1 0 0,0-1-1 0 0,-1 1 1 0 0,1-1-1 0 0,0 0 1 0 0,-1 1-1 0 0,1-1 0 0 0,0 0 1 0 0,-1 1-1 0 0,1-1 1 0 0,0 0-1 0 0,0 0-3 0 0,49 9 565 0 0,-27-8-325 0 0,93-16 1022 0 0,-116 14-1250 0 0,1 1 1 0 0,0-1-1 0 0,0 0 0 0 0,0 1 1 0 0,0-1-1 0 0,-1 0 1 0 0,1 0-1 0 0,0 1 1 0 0,-1-1-1 0 0,1 0 0 0 0,0 0 1 0 0,-1 0-1 0 0,1 0 1 0 0,-1 0-1 0 0,1 0 0 0 0,-1 0 1 0 0,0 0-1 0 0,1 0 1 0 0,-1 0-1 0 0,0 0 1 0 0,0 0-1 0 0,0 0 0 0 0,0 0 1 0 0,0 0-1 0 0,0 0 1 0 0,0 0-1 0 0,0 0 1 0 0,0 0-1 0 0,0 0 0 0 0,-1 0 1 0 0,1 0-1 0 0,0 0 1 0 0,-1 0-1 0 0,1 0 1 0 0,0 0-1 0 0,-1 0 0 0 0,0 0 1 0 0,1 0-1 0 0,-1 0 1 0 0,1 1-1 0 0,-1-1 0 0 0,0 0 1 0 0,0 0-1 0 0,1 1 1 0 0,-1-1-1 0 0,0 0 1 0 0,0 1-1 0 0,0-1 0 0 0,0 1 1 0 0,0-1-1 0 0,0 1 1 0 0,0-1-1 0 0,0 1 1 0 0,0 0-1 0 0,0 0 0 0 0,0-1 1 0 0,0 1-1 0 0,0 0 1 0 0,0 0-1 0 0,0 0 0 0 0,0 0 1 0 0,0 0-1 0 0,0 0 1 0 0,0 0-1 0 0,0 1 1 0 0,0-1-1 0 0,-1 0-12 0 0,-51 3-259 0 0,46-2-4538 0 0,6-1-5004 0 0,5 0-2879 0 0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15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1 442 3937 0 0,'0'0'2046'0'0,"0"0"-223"0"0,0 0 29 0 0,0 0 193 0 0,0 0 88 0 0,0 0-163 0 0,0 0-336 0 0,0 0-342 0 0,0 0-236 0 0,0 0-121 0 0,0 0-92 0 0,0 0-56 0 0,4-3-71 0 0,47-47 2339 0 0,137-218-993 0 0,-65 148-1639 0 0,-123 119-394 0 0,0 1-4 0 0,0 0-21 0 0,0 0 7 0 0,0 0-28 0 0,0 0-11 0 0,0 0 4 0 0,0 12-96 0 0,0 35 194 0 0,-2-22-50 0 0,1-1 0 0 0,2 1 0 0 0,0-1 0 0 0,2 1 0 0 0,0-1 0 0 0,2 0 0 0 0,1 0 0 0 0,7 20-24 0 0,-3-20 32 0 0,-8-17-27 0 0,1 0 0 0 0,-1 0 0 0 0,1 0-1 0 0,1-1 1 0 0,-1 1 0 0 0,1-1-1 0 0,0 0 1 0 0,1 0 0 0 0,-1 0 0 0 0,1 0-1 0 0,0-1 1 0 0,1 0 0 0 0,1 1-5 0 0,10-1-913 0 0,-13-8-2403 0 0,-3-6-3771 0 0,-1 5-5597 0 0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13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53 225 4593 0 0,'0'0'1852'0'0,"0"0"-486"0"0,0 0-179 0 0,0 0 108 0 0,0 0 92 0 0,0 0-55 0 0,0 0-164 0 0,0 0-175 0 0,0 0-127 0 0,0 0-37 0 0,0 0-23 0 0,0 0-72 0 0,0 0-37 0 0,14 3-19 0 0,103 16 1700 0 0,-23-33-609 0 0,-85 11-1669 0 0,0-2-1 0 0,0 1 1 0 0,0-1-1 0 0,0-1 1 0 0,-1 1-1 0 0,0-1 1 0 0,0-1-1 0 0,-1 0 1 0 0,1 0-1 0 0,-2 0 1 0 0,1-1-1 0 0,-1 0 1 0 0,0 0-1 0 0,0 0 1 0 0,-1-1-1 0 0,-1 0 0 0 0,4-7-99 0 0,-7 13 5 0 0,0 0-1 0 0,0 0 0 0 0,0 0 0 0 0,-1-1 1 0 0,1 1-1 0 0,-1 0 0 0 0,1 0 0 0 0,-1-1 1 0 0,0 1-1 0 0,-1 0 0 0 0,1 0 0 0 0,0-1 1 0 0,-1 1-1 0 0,0 0 0 0 0,0 0 0 0 0,0 0 1 0 0,0 0-1 0 0,0 0 0 0 0,-1 0 0 0 0,1 0 1 0 0,-1 0-1 0 0,0 0 0 0 0,0 1 0 0 0,0-1 1 0 0,0 1-1 0 0,0-1 0 0 0,0 1 0 0 0,-1 0 1 0 0,1 0-1 0 0,-1 0 0 0 0,0 0 0 0 0,1 0 1 0 0,-1 1-1 0 0,0-1 0 0 0,0 1 0 0 0,0-1 1 0 0,0 1-1 0 0,0 0 0 0 0,-1 1 0 0 0,1-1 1 0 0,0 0-1 0 0,0 1 0 0 0,-3 0-4 0 0,-10 0-19 0 0,1 1 0 0 0,0 0 0 0 0,0 1 0 0 0,0 1 0 0 0,1 1 0 0 0,-1 0 0 0 0,1 0 0 0 0,0 2 0 0 0,0 0 0 0 0,0 0 0 0 0,1 1 0 0 0,0 1 0 0 0,0 0 0 0 0,1 1 0 0 0,-11 10 19 0 0,-58 100 94 0 0,76-107-58 0 0,0 1-1 0 0,1 0 0 0 0,1 0 1 0 0,0 1-1 0 0,1-1 0 0 0,0 1 0 0 0,1-1 1 0 0,0 1-1 0 0,1 0 0 0 0,1-1 1 0 0,1 12-36 0 0,1-14 91 0 0,0 0 0 0 0,1-1 0 0 0,0 1 0 0 0,1-1 1 0 0,0 0-1 0 0,1 0 0 0 0,0 0 0 0 0,0-1 1 0 0,1 1-1 0 0,0-2 0 0 0,0 1 0 0 0,1-1 0 0 0,0 0 1 0 0,1-1-1 0 0,9 7-91 0 0,-4-7 141 0 0,1 0 0 0 0,0 0 0 0 0,0-2 0 0 0,1 0 0 0 0,-1-1 0 0 0,1 0 0 0 0,0-1 0 0 0,0-1 0 0 0,0 0 0 0 0,1-1 0 0 0,-1-1 0 0 0,0-1 0 0 0,8-1-141 0 0,4 2 101 0 0,25-22-97 0 0,-53 22-78 0 0,0 0-27 0 0,0 0-60 0 0,0 0-112 0 0,0 0-172 0 0,-4-3-2022 0 0,3 2-4603 0 0,-1 1-5078 0 0</inkml:trace>
  <inkml:trace contextRef="#ctx0" brushRef="#br0" timeOffset="518.708">778 376 10866 0 0,'0'0'2039'0'0,"0"0"-457"0"0,0 0-122 0 0,0 0 15 0 0,0 0-78 0 0,0 0-200 0 0,0 0-287 0 0,0 0-269 0 0,0 0-183 0 0,0 0-122 0 0,0 0-69 0 0,0 0-13 0 0,0 3 28 0 0,-33 108 1815 0 0,-51 83-1472 0 0,67-126-569 0 0,17-67-44 0 0,1 1 1 0 0,0-1-1 0 0,0 0 1 0 0,0 1-1 0 0,0-1 1 0 0,0 0 0 0 0,0 0-1 0 0,0 0 1 0 0,1 0-1 0 0,-1 0 1 0 0,0 0 0 0 0,1 0-1 0 0,-1 0 1 0 0,1 0-1 0 0,-1 0 1 0 0,0-1-1 0 0,1 1 1 0 0,0-1 0 0 0,-1 1-1 0 0,1-1 1 0 0,-1 0-1 0 0,1 1 1 0 0,-1-1 0 0 0,1 0-1 0 0,0 0 1 0 0,0 0-13 0 0,4 1 79 0 0,134 3 659 0 0,-65-26-761 0 0,-76 0-2183 0 0,-12 7-2488 0 0,7 8-1206 0 0,1 3-5738 0 0</inkml:trace>
  <inkml:trace contextRef="#ctx0" brushRef="#br0" timeOffset="749.975">550 501 11787 0 0,'0'0'1644'0'0,"0"0"-657"0"0,0 0-260 0 0,0 0 115 0 0,0 0 185 0 0,0 0 126 0 0,0 0-60 0 0,0 0-167 0 0,0 0-164 0 0,0 0-143 0 0,0 0-129 0 0,35 3-117 0 0,113 7-97 0 0,30-8-573 0 0,-137-6-1713 0 0,-26 1-2267 0 0,-3 3-6732 0 0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5:24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0 742 0 0 0,'0'0'364'0'0,"0"0"291"0"0,0 0 50 0 0,0 0 149 0 0,0 0 263 0 0,0 0 237 0 0,0 0 193 0 0,0 0 123 0 0,0 0-43 0 0,0 0-58 0 0,0 0-107 0 0,16 26-120 0 0,52 78-71 0 0,-67-102-1195 0 0,1 0 0 0 0,-1 1 0 0 0,1-1 0 0 0,0 0 0 0 0,0 0 0 0 0,0 0 0 0 0,0 0 0 0 0,0 0 0 0 0,0-1 0 0 0,0 1 0 0 0,1 0 0 0 0,-1-1 0 0 0,1 0 0 0 0,-1 0 0 0 0,1 0 0 0 0,0 0 0 0 0,-1 0 0 0 0,1 0 0 0 0,0-1 0 0 0,-1 1 0 0 0,1-1 0 0 0,0 0 0 0 0,0 1 0 0 0,0-1 0 0 0,-1-1 0 0 0,3 1-76 0 0,7 0 420 0 0,9 0 94 0 0,0-1-1 0 0,0-1 1 0 0,0 0 0 0 0,0-2-1 0 0,-1 0 1 0 0,1-1 0 0 0,-1-2-1 0 0,7-3-513 0 0,24-12 484 0 0,-1-2-1 0 0,-1-3 0 0 0,-2-1 1 0 0,19-17-484 0 0,3-8 208 0 0,-1-2 0 0 0,-3-4 0 0 0,-3-2 1 0 0,-3-3-1 0 0,-2-3 0 0 0,-3-2 0 0 0,-3-2 0 0 0,-4-2 1 0 0,12-30-209 0 0,-30 55 389 0 0,-70 393-313 0 0,31-200-46 0 0,-22 135-11 0 0,28-267-20 0 0,-1-1 0 0 0,0 1 0 0 0,-1-2-1 0 0,0 1 1 0 0,-1-1 0 0 0,0 1 0 0 0,-1-2-1 0 0,-1 1 1 0 0,1-1 0 0 0,-1-1 0 0 0,-1 0-1 0 0,0 0 1 0 0,0 0 0 0 0,-1-2 0 0 0,0 1 0 0 0,0-1-1 0 0,-1-1 1 0 0,0 0 0 0 0,0-1 0 0 0,0 0-1 0 0,-1 0 1 0 0,1-2 0 0 0,-1 1 0 0 0,0-2-1 0 0,0 0 1 0 0,-1 0 0 0 0,-8-1 1 0 0,-132-1-380 0 0,54-37 61 0 0,97 35 204 0 0,1 1 0 0 0,0-1-1 0 0,0 1 1 0 0,0-1-1 0 0,0 0 1 0 0,0 0 0 0 0,0 0-1 0 0,0 0 1 0 0,1 0 0 0 0,-1-1-1 0 0,1 1 1 0 0,-1 0 0 0 0,1-1-1 0 0,0 1 1 0 0,0-1 0 0 0,0 1-1 0 0,0-1 1 0 0,1 0 0 0 0,-1 1-1 0 0,1-1 1 0 0,-1 0 0 0 0,1 0-1 0 0,0 1 1 0 0,0-1 0 0 0,0 0-1 0 0,1 1 1 0 0,-1-1 0 0 0,0 0-1 0 0,1 1 1 0 0,0-1 0 0 0,0 0-1 0 0,0 1 1 0 0,0-1 0 0 0,0 1-1 0 0,0-1 1 0 0,1 1 0 0 0,0-1 115 0 0,60-54-8331 0 0,-51 49 5048 0 0,12-8-6468 0 0</inkml:trace>
  <inkml:trace contextRef="#ctx0" brushRef="#br0" timeOffset="299.703">1797 496 15355 0 0,'0'0'891'0'0,"0"0"-352"0"0,0 0-226 0 0,0 0 73 0 0,-34 25 126 0 0,-105 84 45 0 0,124-99-419 0 0,1 0 0 0 0,1 1 0 0 0,0 1-1 0 0,0 0 1 0 0,1 1 0 0 0,0 0 0 0 0,2 1-1 0 0,-5 5-137 0 0,15-18 1 0 0,-3 1 23 0 0,1 1 0 0 0,-1 0 0 0 0,1 0-1 0 0,0 0 1 0 0,-1 0 0 0 0,1 1 0 0 0,0-1 0 0 0,1 0 0 0 0,-1 1-1 0 0,1-1 1 0 0,-1 1 0 0 0,1 0 0 0 0,0 0 0 0 0,1-1 0 0 0,-1 1-1 0 0,1 0 1 0 0,-1 0 0 0 0,1 0 0 0 0,0 0 0 0 0,0-1-1 0 0,1 1 1 0 0,-1 0 0 0 0,1 0 0 0 0,0 0 0 0 0,0-1 0 0 0,0 1-1 0 0,1 0 1 0 0,-1-1 0 0 0,1 1 0 0 0,0-1 0 0 0,0 0-1 0 0,0 1 1 0 0,0-1 0 0 0,1 0 0 0 0,-1 0 0 0 0,1-1 0 0 0,0 1-1 0 0,-1 0 1 0 0,1-1 0 0 0,1 0 0 0 0,-1 1 0 0 0,0-1-1 0 0,2 0-23 0 0,11 2 197 0 0,-1 0 0 0 0,1-2-1 0 0,0 0 1 0 0,0-1-1 0 0,0 0 1 0 0,0-2-1 0 0,-1 0 1 0 0,1 0 0 0 0,0-1-1 0 0,0-1 1 0 0,-1-1-1 0 0,1 0 1 0 0,-1-1-1 0 0,0-1 1 0 0,-1 0 0 0 0,0-1-1 0 0,1-1 1 0 0,-2 0-1 0 0,1-1 1 0 0,10-9-197 0 0,-13 13 92 0 0,-1-1-1 0 0,1-1 1 0 0,-1 0-1 0 0,0 0 1 0 0,-1-1-1 0 0,1 0 1 0 0,-1-1 0 0 0,-1 0-1 0 0,0 0 1 0 0,0-1-1 0 0,-1 0 1 0 0,0 0-1 0 0,-1 0 1 0 0,0-1 0 0 0,-1 0-1 0 0,0-1 1 0 0,0 1-1 0 0,-1-1 1 0 0,-1 0-1 0 0,0 0 1 0 0,-1 0 0 0 0,0 0-1 0 0,-1 0 1 0 0,0-3-92 0 0,-2 11-36 0 0,0 1 0 0 0,1 0 1 0 0,-2-1-1 0 0,1 1 0 0 0,0 0 1 0 0,-1 0-1 0 0,1 0 0 0 0,-1 0 1 0 0,0 0-1 0 0,0 0 0 0 0,0 0 1 0 0,0 0-1 0 0,-1 1 0 0 0,1-1 1 0 0,-1 1-1 0 0,0 0 0 0 0,1 0 1 0 0,-1 0-1 0 0,0 0 0 0 0,0 0 1 0 0,0 1-1 0 0,-1-1 0 0 0,1 1 1 0 0,0 0-1 0 0,0 0 0 0 0,-1 0 1 0 0,1 0-1 0 0,-1 1 0 0 0,1-1 36 0 0,-66 5-7742 0 0,48 4-4138 0 0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5:27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883 2261 0 0 0,'0'0'1038'0'0,"0"0"685"0"0,0 0 270 0 0,0 0 60 0 0,0 0-18 0 0,0 0-88 0 0,0 0-135 0 0,0 0-195 0 0,0 0-221 0 0,0 0-157 0 0,-5-10-167 0 0,-13-32-130 0 0,7 26 1772 0 0,9 26-113 0 0,4 2-2873 0 0,74 233 1889 0 0,73 197-716 0 0,-112-350-653 0 0,-36-92-212 0 0,-1 0-1 0 0,1 0 0 0 0,0 0 0 0 0,-1 0 0 0 0,1 0 0 0 0,0 0 0 0 0,-1 0 1 0 0,1 0-1 0 0,0 0 0 0 0,-1-1 0 0 0,1 1 0 0 0,0 0 0 0 0,-1 0 1 0 0,1-1-1 0 0,0 1 0 0 0,-1 0 0 0 0,1-1 0 0 0,-1 1 0 0 0,1-1 1 0 0,-1 1-1 0 0,1-1 0 0 0,-1 1 0 0 0,1-1 0 0 0,-1 1 0 0 0,1-1 1 0 0,-1 0-1 0 0,0 1 0 0 0,1-1 0 0 0,-1 1 0 0 0,0-1 0 0 0,0 0 0 0 0,1 1 1 0 0,-1-1-1 0 0,0 0 0 0 0,0 1 0 0 0,0-1 0 0 0,0 0 0 0 0,0 0 1 0 0,0 1-1 0 0,0-1 0 0 0,0 0 0 0 0,0 1 0 0 0,0-1 0 0 0,0 0 1 0 0,-1 1-1 0 0,1-1 0 0 0,0 0 0 0 0,0 1 0 0 0,-1-1 0 0 0,1 0 0 0 0,0 1 1 0 0,-1-1-1 0 0,1 0-35 0 0,1-3 14 0 0,7-33 108 0 0,21-93 60 0 0,6 1 0 0 0,16-30-182 0 0,28-11-95 0 0,-63 137-76 0 0,-16 33 94 0 0,0 0-51 0 0,0 0-12 0 0,0 0-43 0 0,0 0-56 0 0,-18 0-4367 0 0,10 0-1571 0 0,2 0-5614 0 0</inkml:trace>
  <inkml:trace contextRef="#ctx0" brushRef="#br0" timeOffset="1089.27">2063 2118 3601 0 0,'0'0'1962'0'0,"0"0"-450"0"0,0 0 23 0 0,0 0 219 0 0,0 0 157 0 0,0 0-75 0 0,0 0-233 0 0,0 0-263 0 0,0 0-295 0 0,0 0-247 0 0,0 0-165 0 0,0 0-112 0 0,0 0-57 0 0,-4 0-16 0 0,-9 0-16 0 0,9 0-49 0 0,15 8 925 0 0,6 0-960 0 0,0 0 0 0 0,1-1 1 0 0,-1-1-1 0 0,2-1 0 0 0,-1 0 0 0 0,0-1 0 0 0,1-1 0 0 0,0-1 0 0 0,0-1 0 0 0,0 0 0 0 0,-1-2 0 0 0,12-1-348 0 0,-16 2 122 0 0,16 0 71 0 0,105-12 311 0 0,-138 9-3899 0 0,-11 3-2182 0 0,10 0 1369 0 0,0 0-7373 0 0</inkml:trace>
  <inkml:trace contextRef="#ctx0" brushRef="#br0" timeOffset="1422.115">1954 2431 8802 0 0,'0'0'4239'0'0,"0"0"-2213"0"0,0 0-926 0 0,0 0-122 0 0,0 0 76 0 0,0 0 24 0 0,0 0-55 0 0,0 0-168 0 0,0 0-179 0 0,0 0-80 0 0,0 0 22 0 0,0 0 42 0 0,0 0 24 0 0,10 2-14 0 0,215 11 2476 0 0,-38-13-2445 0 0,-187-4-1304 0 0,0-3-13981 0 0,0 7 2489 0 0</inkml:trace>
  <inkml:trace contextRef="#ctx0" brushRef="#br0" timeOffset="-42106.289">4572 623 0 0 0,'0'0'2267'0'0,"0"0"-256"0"0,0 0-53 0 0,0 0 202 0 0,0 0 82 0 0,0 0-63 0 0,0 0-178 0 0,0 0-330 0 0,0 0-267 0 0,0 0-190 0 0,0 0-161 0 0,0 0-157 0 0,0 0-123 0 0,-3-7-97 0 0,-7-23-80 0 0,-6 57 1047 0 0,6 3-1464 0 0,1 0 1 0 0,2 1-1 0 0,1 1 1 0 0,1-1-1 0 0,2 1 1 0 0,2-1-1 0 0,1 27-179 0 0,0-54 24 0 0,0 0 0 0 0,1 0-1 0 0,0-1 1 0 0,-1 1 0 0 0,1 0-1 0 0,1 0 1 0 0,-1 0 0 0 0,0 0-1 0 0,1-1 1 0 0,0 1 0 0 0,0-1-1 0 0,0 1 1 0 0,0-1 0 0 0,1 0-1 0 0,-1 0 1 0 0,1 0 0 0 0,0 0-1 0 0,0 0 1 0 0,0-1 0 0 0,0 1-1 0 0,0-1 1 0 0,1 0 0 0 0,-1 0 0 0 0,1 0-1 0 0,-1 0 1 0 0,1-1 0 0 0,0 1-1 0 0,0-1 1 0 0,0 0 0 0 0,-1 0-1 0 0,1 0 1 0 0,0-1 0 0 0,0 0-1 0 0,0 1 1 0 0,0-1 0 0 0,0-1-1 0 0,0 1 1 0 0,0 0 0 0 0,0-1-1 0 0,0 0 1 0 0,0 0 0 0 0,0 0-1 0 0,0-1 1 0 0,-1 1 0 0 0,3-2-24 0 0,22-9 109 0 0,0-1 0 0 0,-1-1 0 0 0,0-1 1 0 0,-2-2-1 0 0,0 0 0 0 0,0-2 0 0 0,-2-1 1 0 0,0-1-1 0 0,-2-1 0 0 0,0 0 0 0 0,0-4-109 0 0,9-11 32 0 0,-31 44-33 0 0,1 1-1 0 0,-1-1 1 0 0,1 0-1 0 0,0 0 0 0 0,1 1 1 0 0,0-1-1 0 0,0 0 1 0 0,1 0-1 0 0,0 0 0 0 0,0 0 1 0 0,0 0-1 0 0,1 0 1 0 0,0-1-1 0 0,1 1 1 0 0,-1-1-1 0 0,1 0 0 0 0,0 0 1 0 0,1 0-1 0 0,-1 0 1 0 0,1-1-1 0 0,0 0 0 0 0,1 0 1 0 0,-1 0-1 0 0,1 0 1 0 0,0-1-1 0 0,0 0 0 0 0,0-1 1 0 0,1 1-1 0 0,0-1 1 0 0,-1 0-1 0 0,7 1 2 0 0,-2-3 52 0 0,0 0 0 0 0,-1 0 0 0 0,1-2 0 0 0,0 1 0 0 0,0-1 0 0 0,0-1 0 0 0,0 0 0 0 0,-1 0 0 0 0,1-1 0 0 0,-1 0 0 0 0,0-1-1 0 0,1 0 1 0 0,-2-1 0 0 0,1 0 0 0 0,-1-1 0 0 0,1 0 0 0 0,-2 0 0 0 0,1-1 0 0 0,-1 0 0 0 0,0 0 0 0 0,0-1 0 0 0,-1 0 0 0 0,5-7-52 0 0,-2 4 88 0 0,0-1 0 0 0,-1-1 0 0 0,0 0 0 0 0,-1 0 0 0 0,-1 0 0 0 0,0-1 0 0 0,0 0 0 0 0,-2-1 0 0 0,0 1 0 0 0,0-1 0 0 0,-2 0 0 0 0,2-6-88 0 0,-1-23 34 0 0,-12 45-1484 0 0,6 40-4102 0 0,2-28-1096 0 0,0-6-5556 0 0</inkml:trace>
  <inkml:trace contextRef="#ctx0" brushRef="#br0" timeOffset="-39509.445">8163 870 5977 0 0,'0'0'1865'0'0,"0"0"-436"0"0,0 0-151 0 0,0 0 97 0 0,0 0 28 0 0,0 0-188 0 0,0 0-307 0 0,0 0-323 0 0,0 0-230 0 0,0 0-85 0 0,0 0 27 0 0,0 0 66 0 0,3 3 103 0 0,1 9-100 0 0,-1-1-1 0 0,0 1 0 0 0,0 0 0 0 0,-2 1 0 0 0,1-1 0 0 0,-1 0 0 0 0,-1 1 0 0 0,0-1 1 0 0,-1 0-1 0 0,-1 1 0 0 0,1-1 0 0 0,-2 0 0 0 0,0 0 0 0 0,-3 7-365 0 0,-7 58 1036 0 0,8-48 573 0 0,-3-106 753 0 0,11 57-2308 0 0,0-1 0 0 0,2 2 0 0 0,0-1 0 0 0,1 1 0 0 0,1 0 0 0 0,1 0 1 0 0,1 0-1 0 0,0 1 0 0 0,1 1 0 0 0,12-16-54 0 0,0 0 43 0 0,2 1 0 0 0,1 1 0 0 0,1 2 0 0 0,1 0 0 0 0,28-20-43 0 0,-50 44 1 0 0,0 1 0 0 0,1 0-1 0 0,-1 0 1 0 0,1 0 0 0 0,0 1 0 0 0,0 0 0 0 0,0 0 0 0 0,1 0 0 0 0,-1 1 0 0 0,1 0 0 0 0,-1 1-1 0 0,7-2 0 0 0,-10 5 4 0 0,-1 0 0 0 0,1 0 0 0 0,-1 0-1 0 0,0 0 1 0 0,0 0 0 0 0,0 0 0 0 0,0 1-1 0 0,0-1 1 0 0,-1 1 0 0 0,1-1 0 0 0,-1 1-1 0 0,0 0 1 0 0,1-1 0 0 0,-1 1-1 0 0,0 0 1 0 0,-1 0 0 0 0,1 0 0 0 0,0 0-1 0 0,-1 0 1 0 0,0 2-4 0 0,8 46 99 0 0,-8-50-98 0 0,0-1 20 0 0,0 0-33 0 0,0 0-10 0 0,0 0-28 0 0,0 0-39 0 0,0 0-51 0 0,0 0-69 0 0,13 0-6189 0 0,-9 0 1813 0 0,1 0-7456 0 0</inkml:trace>
  <inkml:trace contextRef="#ctx0" brushRef="#br0" timeOffset="-39038.552">8878 807 10674 0 0,'0'0'3818'0'0,"0"0"-1748"0"0,0 0-772 0 0,0 0-93 0 0,0 0-39 0 0,0 0-155 0 0,0 0-211 0 0,0 0-229 0 0,0 0-131 0 0,0 0 11 0 0,0 0 31 0 0,0 0 57 0 0,0 0 8 0 0,12 1-32 0 0,104 2 1062 0 0,132-3 267 0 0,-106-14-1690 0 0,-126 12-362 0 0,10-4 399 0 0,-14-10-3643 0 0,-11 14 2256 0 0,1 1-4614 0 0,1 1-6108 0 0</inkml:trace>
  <inkml:trace contextRef="#ctx0" brushRef="#br0" timeOffset="-38591.417">8992 1028 5945 0 0,'0'0'5908'0'0,"0"0"-3042"0"0,0 0-1323 0 0,0 0-304 0 0,0 0-113 0 0,0 0-118 0 0,0 0-179 0 0,0 0-154 0 0,0 0-56 0 0,0 0 44 0 0,0 0 92 0 0,0 0 77 0 0,0 0-59 0 0,17 1-123 0 0,55 4-111 0 0,86-24 873 0 0,-78 3-1137 0 0,-71 14-815 0 0,112-15 519 0 0,-96 11-4390 0 0,1 1-3979 0 0,-19 1-4233 0 0</inkml:trace>
  <inkml:trace contextRef="#ctx0" brushRef="#br0" timeOffset="-37609.292">8371 181 4441 0 0,'0'0'3095'0'0,"0"0"-1040"0"0,0 0-276 0 0,0 0 87 0 0,0 0 3 0 0,0 0-156 0 0,0 0-276 0 0,0 0-308 0 0,0 0-251 0 0,0 0-154 0 0,0 0-107 0 0,0 0-63 0 0,0 0-59 0 0,2 5 1164 0 0,-3-5-1639 0 0,0 1 1 0 0,0-1 0 0 0,0 1-1 0 0,0 0 1 0 0,0 0 0 0 0,0-1-1 0 0,1 1 1 0 0,-1 0 0 0 0,0 0 0 0 0,0 0-1 0 0,1 0 1 0 0,-1 0 0 0 0,1 0-1 0 0,-1 0 1 0 0,1 0 0 0 0,-1 0-1 0 0,1 0 1 0 0,0 0 0 0 0,-1 1 0 0 0,1-1-1 0 0,0 0 1 0 0,0 0 0 0 0,0 0-1 0 0,0 0 1 0 0,0 0 0 0 0,0 1-1 0 0,0-1 1 0 0,0 0 0 0 0,0 0 0 0 0,1 0-1 0 0,-1 0 1 0 0,0 0 0 0 0,1 1-1 0 0,-1-1 1 0 0,1 0 0 0 0,-1 0-1 0 0,1 0 1 0 0,0 0 0 0 0,-1 0 0 0 0,1-1-1 0 0,0 1 1 0 0,0 0 0 0 0,0 0-1 0 0,0 0-20 0 0,78 24 1951 0 0,-52-69-1124 0 0,-22 7-473 0 0,-23 39-372 0 0,11 3 0 0 0,-1 0-1 0 0,0 1 0 0 0,1 0 1 0 0,0 0-1 0 0,1 1 0 0 0,-1 0 1 0 0,1 0-1 0 0,0 1 0 0 0,1-1 1 0 0,0 1-1 0 0,0 0 0 0 0,-3 9 19 0 0,8-10-17 0 0,0-6 44 0 0,0-1-10 0 0,0 0 14 0 0,14-4 141 0 0,48-36 146 0 0,-26 14-163 0 0,-93 26 119 0 0,49 2-199 0 0,9-2-84 0 0,-1 0-1 0 0,1 1 1 0 0,-1-1-1 0 0,1 0 1 0 0,-1 1 0 0 0,0-1-1 0 0,1 0 1 0 0,-1 1-1 0 0,1-1 1 0 0,-1 1-1 0 0,0-1 1 0 0,1 0 0 0 0,-1 1-1 0 0,0-1 1 0 0,0 1-1 0 0,1-1 1 0 0,-1 1-1 0 0,0-1 1 0 0,0 1-1 0 0,0 0 1 0 0,0-1 0 0 0,0 1-1 0 0,0-1 1 0 0,0 1-1 0 0,0-1 1 0 0,0 1-1 0 0,0-1 1 0 0,0 1 0 0 0,0-1-1 0 0,0 1 1 0 0,0-1-1 0 0,0 1 1 0 0,0-1-1 0 0,-1 1 1 0 0,1 0 0 0 0,0-1-1 0 0,0 0 1 0 0,-1 1-1 0 0,1-1 1 0 0,0 1-1 0 0,-1-1 1 0 0,1 1 0 0 0,0-1-1 0 0,-1 0 1 0 0,1 1-1 0 0,-1-1 1 0 0,1 0-1 0 0,0 1 1 0 0,-1-1-1 0 0,1 0 1 0 0,-1 0 0 0 0,1 1-1 0 0,-1-1 1 0 0,1 0-1 0 0,-1 0 1 0 0,0 0-1 0 0,1 0 1 0 0,-1 1 0 0 0,1-1-1 0 0,-1 0 1 0 0,1 0-1 0 0,-1 0 1 0 0,1 0-1 0 0,-1-1 10 0 0,30 27-2272 0 0,-17-15-4883 0 0,-5-7-5360 0 0</inkml:trace>
  <inkml:trace contextRef="#ctx0" brushRef="#br0" timeOffset="-36776.849">10225 697 1952 0 0,'0'0'3166'0'0,"0"0"-580"0"0,0 0-231 0 0,0 0-5 0 0,0 0-99 0 0,0 0-239 0 0,0 0-372 0 0,0 0-340 0 0,0 0-221 0 0,0 0-192 0 0,0 0-176 0 0,0 0-200 0 0,0 0-178 0 0,-4-5-132 0 0,3 4-188 0 0,0 0 0 0 0,-1 0 0 0 0,1 0 0 0 0,-1 0-1 0 0,1 0 1 0 0,-1 0 0 0 0,1 0 0 0 0,-1 0 0 0 0,0 0-1 0 0,0 1 1 0 0,1-1 0 0 0,-1 1 0 0 0,0 0 0 0 0,0-1 0 0 0,1 1-1 0 0,-1 0 1 0 0,0 0 0 0 0,0 0 0 0 0,0 0 0 0 0,0 0-1 0 0,1 0 1 0 0,-1 1 0 0 0,0-1 0 0 0,0 1 0 0 0,0-1 0 0 0,1 1-1 0 0,-1 0 1 0 0,0-1 0 0 0,1 1 0 0 0,-1 0 0 0 0,1 0-1 0 0,-1 0 1 0 0,1 0 0 0 0,-1 1 0 0 0,1-1 0 0 0,0 0 0 0 0,0 0-1 0 0,-1 1 1 0 0,1-1 0 0 0,0 1 0 0 0,0 1-13 0 0,-12 5 29 0 0,1 1-1 0 0,1 0 1 0 0,0 1 0 0 0,0 1 0 0 0,1 0 0 0 0,1 0 0 0 0,-1 1-1 0 0,2 0 1 0 0,0 0 0 0 0,0 1 0 0 0,1 0 0 0 0,1 0 0 0 0,0 1-1 0 0,1 0 1 0 0,0 0 0 0 0,1 1 0 0 0,1-1 0 0 0,0 1 0 0 0,1-1-1 0 0,1 1 1 0 0,0 7-29 0 0,1-18 14 0 0,0 1-1 0 0,1 0 1 0 0,0-1-1 0 0,0 1 1 0 0,0 0-1 0 0,0-1 1 0 0,1 1-1 0 0,0-1 0 0 0,-1 0 1 0 0,2 0-1 0 0,-1 1 1 0 0,0-1-1 0 0,1-1 1 0 0,0 1-1 0 0,0 0 1 0 0,0-1-1 0 0,0 1 1 0 0,1-1-1 0 0,-1 0 1 0 0,1 0-1 0 0,0 0 1 0 0,0-1-1 0 0,0 1 1 0 0,0-1-1 0 0,0 0 1 0 0,1 0-1 0 0,-1-1 1 0 0,4 2-15 0 0,131 12 1093 0 0,-111-19-884 0 0,0-1 0 0 0,-1-2 0 0 0,1-1 0 0 0,-2 0 0 0 0,1-3 0 0 0,-1 0 0 0 0,-1-1 0 0 0,0-1 0 0 0,-1-2 0 0 0,11-8-208 0 0,-23 16 59 0 0,0-1-1 0 0,-1 0 1 0 0,1 0-1 0 0,-2-1 1 0 0,1-1 0 0 0,-1 0-1 0 0,-1 0 1 0 0,1-1 0 0 0,-2 0-1 0 0,0-1 1 0 0,0 0-1 0 0,-1 0 1 0 0,-1 0 0 0 0,0-1-1 0 0,0 0 1 0 0,-1 0-1 0 0,-1-1 1 0 0,0 1 0 0 0,-1-1-1 0 0,-1 0 1 0 0,0-2-59 0 0,-2 6-10 0 0,-1 1 1 0 0,0 0-1 0 0,0 0 1 0 0,-1 0-1 0 0,0 0 1 0 0,-1 0-1 0 0,0 1 0 0 0,-1-1 1 0 0,1 1-1 0 0,-2 0 1 0 0,1 0-1 0 0,-1 0 1 0 0,0 0-1 0 0,-1 1 1 0 0,1 0-1 0 0,-1 0 1 0 0,-1 1-1 0 0,0-1 0 0 0,0 1 1 0 0,0 1-1 0 0,0 0 1 0 0,-1-1-1 0 0,0 2 1 0 0,0 0-1 0 0,0 0 1 0 0,-2-1 9 0 0,-8-2-135 0 0,0 0 0 0 0,0 1 1 0 0,0 1-1 0 0,-1 1 0 0 0,0 0 1 0 0,0 2-1 0 0,0 0 0 0 0,-1 1 1 0 0,1 1-1 0 0,0 1 0 0 0,0 0 1 0 0,-5 2 134 0 0,-105 42-2476 0 0,50 0-5651 0 0,49-26-3970 0 0</inkml:trace>
  <inkml:trace contextRef="#ctx0" brushRef="#br0" timeOffset="-36423.531">9824 829 13643 0 0,'0'0'2296'0'0,"0"0"-607"0"0,0 0-274 0 0,0 0-46 0 0,0 0-56 0 0,0 0-145 0 0,0 0-224 0 0,0 0-228 0 0,0 0-178 0 0,0 0-149 0 0,0 0-94 0 0,0 0-79 0 0,6-5-40 0 0,17-17 1 0 0,9 20 1630 0 0,150 20-125 0 0,416-18-676 0 0,-175-29-798 0 0,-391 29-391 0 0,-32 0 75 0 0,0 0-63 0 0,0 0-84 0 0,-13 3-1728 0 0,-5 5-5897 0 0,12-5-4881 0 0</inkml:trace>
  <inkml:trace contextRef="#ctx0" brushRef="#br0" timeOffset="-41856.548">5811 638 16636 0 0,'0'0'1149'0'0,"0"0"-462"0"0,0 0-82 0 0,0 0 233 0 0,0 0 217 0 0,0 0 64 0 0,0 0-144 0 0,0 0-250 0 0,0 0-227 0 0,0 0-152 0 0,0 0-114 0 0,0 0-76 0 0,0 0-52 0 0,-6 32-46 0 0,-19 97-38 0 0,19-63-84 0 0,6-58-359 0 0,0 8 161 0 0,0-6-6085 0 0,0-10-4967 0 0</inkml:trace>
  <inkml:trace contextRef="#ctx0" brushRef="#br0" timeOffset="-41610.634">5748 214 18788 0 0,'0'0'1192'0'0,"0"0"-432"0"0,0 0-255 0 0,0 0-177 0 0,0 0-168 0 0,0 0-208 0 0,0 0-336 0 0,0 0-377 0 0,0 0-431 0 0,0 0-1088 0 0,0 0-10043 0 0</inkml:trace>
  <inkml:trace contextRef="#ctx0" brushRef="#br0" timeOffset="-41373.321">6341 1 17836 0 0,'0'0'3051'0'0,"0"0"-1725"0"0,0 0-706 0 0,0 0-80 0 0,0 0 32 0 0,0 0 26 0 0,0 0-9 0 0,0 0-82 0 0,0 0-76 0 0,0 0-30 0 0,0 0-66 0 0,0 0-57 0 0,0 0-48 0 0,-1 27-34 0 0,-1 86-40 0 0,7 310 436 0 0,-19-188-551 0 0,6-106-62 0 0,7-128-23 0 0,1-1 1 0 0,-1 1-1 0 0,1-1 0 0 0,-1 0 1 0 0,0 1-1 0 0,1-1 0 0 0,-1 1 0 0 0,1-1 1 0 0,-1 0-1 0 0,0 0 0 0 0,1 1 1 0 0,-1-1-1 0 0,0 0 0 0 0,1 0 1 0 0,-1 0-1 0 0,0 0 0 0 0,1 1 0 0 0,-1-1 1 0 0,0 0-1 0 0,1 0 0 0 0,-1 0 1 0 0,0-1-1 0 0,0 1 0 0 0,1 0 1 0 0,-1 0-1 0 0,0 0 0 0 0,1 0 1 0 0,-1-1-1 0 0,0 1 0 0 0,1 0 0 0 0,-1-1 1 0 0,1 1-1 0 0,-1 0 0 0 0,1-1 1 0 0,-1 1-1 0 0,0-1 0 0 0,1 1 1 0 0,-1-1-1 0 0,1 1 0 0 0,0-1 0 0 0,-1 1 1 0 0,1-1-1 0 0,-1 0 0 0 0,1 1 1 0 0,0-1-1 0 0,0 1 0 0 0,-1-1 1 0 0,1 0-1 0 0,0 1 0 0 0,0-1 0 0 0,0 0 1 0 0,0 0-1 0 0,-1 1 0 0 0,1-1 1 0 0,0 0-1 0 0,0 1 0 0 0,1-1 1 0 0,-1 0-1 0 0,0 1 0 0 0,0-2 44 0 0,-6-49-7955 0 0,5 37 1176 0 0,1 3-4143 0 0</inkml:trace>
  <inkml:trace contextRef="#ctx0" brushRef="#br0" timeOffset="-41141.55">6028 594 10602 0 0,'0'0'3184'0'0,"0"0"-799"0"0,0 0-555 0 0,0 0-249 0 0,0 0-301 0 0,0 0-316 0 0,0 0-259 0 0,0 0-179 0 0,0 0-47 0 0,0 0 3 0 0,0 0-16 0 0,0 0-45 0 0,0 0-33 0 0,36-3-45 0 0,116-11-48 0 0,-108 10-119 0 0,-1-3 0 0 0,0-1 0 0 0,0-2 0 0 0,26-11-176 0 0,-23 7 1 0 0,-20 5-247 0 0,0 0 1 0 0,0-2-1 0 0,-1 0 0 0 0,-1-2 0 0 0,0-1 0 0 0,1-2 246 0 0,36-36-8612 0 0,-52 43-3040 0 0</inkml:trace>
  <inkml:trace contextRef="#ctx0" brushRef="#br0" timeOffset="-40774.549">6831 49 15091 0 0,'0'0'962'0'0,"0"0"-319"0"0,0 0 73 0 0,0 0 253 0 0,0 0 181 0 0,0 0 9 0 0,0 0-107 0 0,-12 34-168 0 0,-38 110-142 0 0,14 10 1010 0 0,25-76-1340 0 0,2 0 0 0 0,5 1 0 0 0,2 5-412 0 0,1-78 10 0 0,1 0 1 0 0,-1 0-1 0 0,1 0 0 0 0,1 0 0 0 0,-1 0 0 0 0,1 1 1 0 0,0-1-1 0 0,0 0 0 0 0,1 0 0 0 0,-1-1 0 0 0,2 1 1 0 0,-1 0-1 0 0,0-1 0 0 0,1 1 0 0 0,0-1 0 0 0,0 0 0 0 0,1 0 1 0 0,0 0-1 0 0,0 0 0 0 0,0 0 0 0 0,0-1 0 0 0,0 0 1 0 0,1 0-1 0 0,0 0 0 0 0,0-1 0 0 0,0 1 0 0 0,0-1 1 0 0,1 0-1 0 0,-1-1 0 0 0,1 1 0 0 0,0-1 0 0 0,0 0 0 0 0,-1 0 1 0 0,1-1-1 0 0,0 0 0 0 0,6 0-10 0 0,2-2 56 0 0,1-1-1 0 0,-1-1 1 0 0,0-1-1 0 0,0 0 0 0 0,-1 0 1 0 0,1-2-1 0 0,-1 1 1 0 0,0-2-1 0 0,-1 0 1 0 0,1 0-1 0 0,4-5-55 0 0,114-47 274 0 0,-130 58-268 0 0,0 0-1 0 0,1 1 1 0 0,-1-1-1 0 0,1 0 1 0 0,0 1-1 0 0,-1-1 1 0 0,1 1-1 0 0,-1 0 1 0 0,1-1-1 0 0,0 1 1 0 0,-1 0-1 0 0,1 0 1 0 0,0 0-1 0 0,-1 0 1 0 0,1 1-1 0 0,-1-1 1 0 0,1 0-1 0 0,0 1 1 0 0,-1-1-1 0 0,1 1 1 0 0,-1-1-1 0 0,1 1 1 0 0,-1 0-1 0 0,1 0 1 0 0,-1-1-1 0 0,1 1 1 0 0,-1 0-1 0 0,0 0 1 0 0,0 0-1 0 0,1 1 1 0 0,-1-1-1 0 0,0 0 1 0 0,0 0-1 0 0,0 1 1 0 0,0-1-1 0 0,-1 1 1 0 0,1-1-1 0 0,0 1 1 0 0,0-1-1 0 0,-1 1 1 0 0,1-1-1 0 0,-1 1 1 0 0,0-1-1 0 0,1 1 1 0 0,-1 0-1 0 0,0-1 1 0 0,0 1-1 0 0,0 1-5 0 0,15 150 711 0 0,21-104-706 0 0,-9-48-1171 0 0,-12-13-6561 0 0,-12 8-4605 0 0</inkml:trace>
  <inkml:trace contextRef="#ctx0" brushRef="#br0" timeOffset="-50573.815">700 745 0 0 0,'0'0'954'0'0,"0"0"198"0"0,0 0 199 0 0,-4-8 136 0 0,-2-2-853 0 0,-4-6 24 0 0,-3-2 2921 0 0,-10 3 3238 0 0,-18 8-799 0 0,39 21-2622 0 0,2 31-3726 0 0,0-34 633 0 0,2 167 85 0 0,1-25-245 0 0,-7 0 1 0 0,-7 18-144 0 0,6-1 73 0 0,5-170-37 0 0,0 0-1 0 0,0 0 1 0 0,0-1 0 0 0,-1 1-1 0 0,1 0 1 0 0,0 0 0 0 0,0-1-1 0 0,0 1 1 0 0,0 0 0 0 0,-1 0-1 0 0,1 0 1 0 0,0 0 0 0 0,0-1-1 0 0,-1 1 1 0 0,1 0-1 0 0,0 0 1 0 0,0 0 0 0 0,-1 0-1 0 0,1 0 1 0 0,0 0 0 0 0,0 0-1 0 0,-1 0 1 0 0,1 0 0 0 0,0 0-1 0 0,-1 0 1 0 0,1 0 0 0 0,0 0-1 0 0,0 0 1 0 0,-1 0 0 0 0,1 0-1 0 0,0 0 1 0 0,0 0 0 0 0,-1 0-1 0 0,1 0 1 0 0,0 0-1 0 0,0 0 1 0 0,-1 1-36 0 0,-10-34 131 0 0,7 0-126 0 0,0-1 0 0 0,3 0 1 0 0,0 0-1 0 0,3 1 0 0 0,0-1 1 0 0,3 0-1 0 0,0 1 0 0 0,2 0 1 0 0,2 0-1 0 0,1 1 0 0 0,1-1-5 0 0,5-18-8 0 0,3 1-1 0 0,1 1 1 0 0,2 1-1 0 0,3 0 1 0 0,2 2-1 0 0,1 1 0 0 0,3 2 1 0 0,1 0-1 0 0,2 3 1 0 0,2 0-1 0 0,2 3 1 0 0,14-11 8 0 0,-40 39-5 0 0,0 0 0 0 0,0 0 0 0 0,1 1 1 0 0,0 1-1 0 0,1 0 0 0 0,0 1 0 0 0,0 1 1 0 0,0 0-1 0 0,0 0 0 0 0,1 2 0 0 0,0 0 1 0 0,0 0-1 0 0,0 2 0 0 0,13-1 5 0 0,-24 2-1 0 0,0 1 1 0 0,0-1-1 0 0,0 1 1 0 0,1 0-1 0 0,-1 0 0 0 0,0 1 1 0 0,0-1-1 0 0,0 1 1 0 0,0 0-1 0 0,-1 0 0 0 0,1 0 1 0 0,-1 0-1 0 0,1 1 0 0 0,-1-1 1 0 0,0 1-1 0 0,1 0 1 0 0,-1 0-1 0 0,-1 0 0 0 0,1 1 1 0 0,0-1-1 0 0,-1 1 1 0 0,0-1-1 0 0,0 1 0 0 0,0 0 1 0 0,0 0-1 0 0,0 0 1 0 0,-1 0-1 0 0,0 0 1 0 0,19 123 88 0 0,-24-107-72 0 0,0 0 1 0 0,-1 0 0 0 0,-1-1 0 0 0,-1 0 0 0 0,-1 0 0 0 0,0-1-1 0 0,-1 0 1 0 0,-1 0 0 0 0,-1-1 0 0 0,-1 0 0 0 0,0-1-1 0 0,-1-1 1 0 0,-1 0 0 0 0,0 0 0 0 0,-1-1 0 0 0,0-1-1 0 0,-1-1 1 0 0,-1 0 0 0 0,0-1 0 0 0,-7 3-17 0 0,9-6-3 0 0,0 0 1 0 0,0-1 0 0 0,0-1 0 0 0,-1 0-1 0 0,0-1 1 0 0,0 0 0 0 0,-1-2-1 0 0,1 0 1 0 0,-1 0 0 0 0,0-2-1 0 0,1 0 1 0 0,-1-1 0 0 0,0-1-1 0 0,0 0 1 0 0,-2-2 2 0 0,13 2-54 0 0,0 0 0 0 0,0-1 0 0 0,0 0 0 0 0,0 0 0 0 0,0-1 0 0 0,1 1 0 0 0,-1-1 0 0 0,1 0 0 0 0,0-1 0 0 0,-1 1 0 0 0,2-1-1 0 0,-1 0 1 0 0,0-1 0 0 0,1 1 0 0 0,0-1 0 0 0,0 0 0 0 0,0 0 0 0 0,0 0 0 0 0,1 0 0 0 0,0 0 0 0 0,-2-5 54 0 0,-6-34-2930 0 0,14-3-3638 0 0,0 34-5292 0 0</inkml:trace>
  <inkml:trace contextRef="#ctx0" brushRef="#br0" timeOffset="-50105.518">1674 697 5905 0 0,'0'0'1789'0'0,"0"0"-189"0"0,0 0-68 0 0,0 0 97 0 0,0 0 58 0 0,0 0-68 0 0,0 0-160 0 0,0 0-219 0 0,0 0-208 0 0,0 0-218 0 0,0 0-162 0 0,0 0-101 0 0,-9-5-83 0 0,-27-14-39 0 0,35 19-405 0 0,0 0 1 0 0,0 0-1 0 0,0 0 0 0 0,0 1 1 0 0,0-1-1 0 0,0 0 0 0 0,0 0 0 0 0,1 0 1 0 0,-1 1-1 0 0,0-1 0 0 0,0 0 1 0 0,0 1-1 0 0,0-1 0 0 0,1 1 0 0 0,-1-1 1 0 0,0 1-1 0 0,0-1 0 0 0,1 1 1 0 0,-1 0-1 0 0,0-1 0 0 0,1 1 1 0 0,-1 0-1 0 0,1 0 0 0 0,-1-1 0 0 0,1 1 1 0 0,-1 0-1 0 0,1 0 0 0 0,-1 0 1 0 0,1 0-1 0 0,0-1 0 0 0,0 1 0 0 0,-1 0 1 0 0,1 0-1 0 0,0 0 0 0 0,0 0 1 0 0,0 0-1 0 0,0 0-24 0 0,-2 5 135 0 0,-6 9-39 0 0,1 0 0 0 0,1 1 1 0 0,0 0-1 0 0,1 0 0 0 0,1 0 1 0 0,1 0-1 0 0,0 1 1 0 0,1-1-1 0 0,1 1 0 0 0,0 0 1 0 0,1 0-1 0 0,1 2-96 0 0,2-15 29 0 0,-1 0 0 0 0,1 0-1 0 0,0-1 1 0 0,0 1 0 0 0,1-1 0 0 0,-1 0 0 0 0,1 0 0 0 0,-1 0-1 0 0,1 0 1 0 0,0 0 0 0 0,0-1 0 0 0,0 0 0 0 0,1 0 0 0 0,-1 0-1 0 0,0 0 1 0 0,1-1 0 0 0,-1 1 0 0 0,1-1 0 0 0,0 0 0 0 0,-1-1-1 0 0,1 1 1 0 0,0-1 0 0 0,-1 0 0 0 0,1 0 0 0 0,0 0-1 0 0,-1-1 1 0 0,1 0 0 0 0,0 0 0 0 0,-1 0 0 0 0,1 0 0 0 0,-1-1-1 0 0,1 1 1 0 0,-1-1 0 0 0,2-2-29 0 0,9-3 95 0 0,0 0-1 0 0,-1-2 1 0 0,0 0-1 0 0,-1 0 1 0 0,0-1-1 0 0,0-1 1 0 0,-1 0-1 0 0,-1-1 1 0 0,0 0-1 0 0,0 0 1 0 0,-2-2-1 0 0,1 1 1 0 0,-1-1-1 0 0,-1 0 1 0 0,-1-1-1 0 0,5-11-94 0 0,-10 20 7 0 0,1 0 0 0 0,-1 0 0 0 0,0 0 0 0 0,0-1 0 0 0,-1 1 0 0 0,0-1 0 0 0,0 1 0 0 0,0-1 0 0 0,-1 1-1 0 0,0-1 1 0 0,0 1 0 0 0,-1-1 0 0 0,0 1 0 0 0,0-1 0 0 0,0 1 0 0 0,-1-1 0 0 0,0 1 0 0 0,0 0 0 0 0,-1 0-1 0 0,0 0 1 0 0,0 0 0 0 0,0 0 0 0 0,-1 1 0 0 0,1 0 0 0 0,-1-1 0 0 0,-1 1 0 0 0,1 0 0 0 0,-1 1 0 0 0,0-1-7 0 0,-2-1-133 0 0,-1 0 1 0 0,1 0 0 0 0,-1 1-1 0 0,0 0 1 0 0,-1 1 0 0 0,1-1-1 0 0,-1 2 1 0 0,1-1 0 0 0,-1 1-1 0 0,0 1 1 0 0,-1-1 0 0 0,-7 0 132 0 0,-26 2-3511 0 0,0 8-4204 0 0,26-2-4391 0 0</inkml:trace>
  <inkml:trace contextRef="#ctx0" brushRef="#br0" timeOffset="-49745.525">2180 174 9946 0 0,'0'0'4385'0'0,"0"0"-2095"0"0,0 0-828 0 0,0 0-132 0 0,0 0-89 0 0,0 0-136 0 0,0 0-182 0 0,0 0-227 0 0,0 0-157 0 0,0 0-64 0 0,0 0-35 0 0,0 0-32 0 0,0 0-29 0 0,-6 14-24 0 0,-18 46-43 0 0,22-55-250 0 0,0 0 0 0 0,1 1 0 0 0,0 0 1 0 0,0-1-1 0 0,1 1 0 0 0,-1-1 0 0 0,1 1 1 0 0,1 0-1 0 0,-1-1 0 0 0,1 1 0 0 0,0 0 1 0 0,0-1-1 0 0,0 1 0 0 0,1-1 0 0 0,0 1 1 0 0,1 2-63 0 0,7 24 239 0 0,-1 31-56 0 0,-3 0 0 0 0,-2 0 1 0 0,-3 0-1 0 0,-3 9-183 0 0,-24 92 93 0 0,14-127-121 0 0,46-76-6755 0 0,-16 24 614 0 0,-6 7-5365 0 0</inkml:trace>
  <inkml:trace contextRef="#ctx0" brushRef="#br0" timeOffset="-43271.22">2860 667 0 0 0,'0'0'375'0'0,"0"0"733"0"0,0 0 346 0 0,0 0 170 0 0,0 0 51 0 0,0 0-68 0 0,0 0-149 0 0,0 0-218 0 0,0 0-123 0 0,0 0-126 0 0,-1-13-94 0 0,-1-43-40 0 0,1 53-728 0 0,0 0 1 0 0,0 0-1 0 0,0 1 1 0 0,0-1-1 0 0,0 0 1 0 0,0 1-1 0 0,-1-1 0 0 0,1 0 1 0 0,-1 1-1 0 0,0 0 1 0 0,1-1-1 0 0,-1 1 0 0 0,0 0 1 0 0,-1 0-1 0 0,1 0 1 0 0,0 0-1 0 0,-1 1 0 0 0,1-1 1 0 0,-1 0-1 0 0,1 1 1 0 0,-1 0-1 0 0,0 0 1 0 0,1 0-1 0 0,-1 0 0 0 0,0 0 1 0 0,0 0-1 0 0,-2 0-129 0 0,-78 0 1128 0 0,71 3-1010 0 0,0 1 0 0 0,1 0 0 0 0,-1 1 0 0 0,0 0 0 0 0,1 1 0 0 0,0 0 0 0 0,0 1 0 0 0,1 0 0 0 0,0 0 0 0 0,0 1 0 0 0,-9 8-118 0 0,11-8 50 0 0,1 0 1 0 0,-1 0-1 0 0,2 1 0 0 0,-1 0 0 0 0,1 0 1 0 0,0 0-1 0 0,0 1 0 0 0,1 0 0 0 0,0 0 1 0 0,1 1-1 0 0,0-1 0 0 0,0 1 1 0 0,1 0-1 0 0,1 0 0 0 0,-1 1-50 0 0,2-6 32 0 0,0 1-1 0 0,0 0 1 0 0,1 0-1 0 0,-1-1 1 0 0,1 1-1 0 0,0 0 1 0 0,1 0-1 0 0,0-1 1 0 0,0 1-1 0 0,0 0 1 0 0,0-1-1 0 0,1 1 0 0 0,0-1 1 0 0,0 1-1 0 0,1-1 1 0 0,-1 0-1 0 0,1 0 1 0 0,0 0-1 0 0,1 0 1 0 0,-1-1-1 0 0,1 1 1 0 0,0-1-1 0 0,0 0 1 0 0,0 0-1 0 0,0 0 1 0 0,1-1-1 0 0,3 3-31 0 0,0-2 103 0 0,0 0 0 0 0,0-1-1 0 0,0 0 1 0 0,0-1-1 0 0,1 1 1 0 0,-1-1 0 0 0,1-1-1 0 0,0 0 1 0 0,0 0-1 0 0,-1-1 1 0 0,1 0-1 0 0,0 0 1 0 0,0-1 0 0 0,-1 0-1 0 0,1-1 1 0 0,0 0-1 0 0,-1 0 1 0 0,0-1 0 0 0,1 0-1 0 0,-1 0 1 0 0,0-1-1 0 0,-1 0 1 0 0,1 0 0 0 0,-1-1-1 0 0,1 0 1 0 0,-1 0-1 0 0,-1-1 1 0 0,3-2-103 0 0,17-11 84 0 0,0-2 0 0 0,-2-1 0 0 0,0-1 0 0 0,-2-1 0 0 0,0 0 0 0 0,-2-2 0 0 0,0-1 0 0 0,-2 0 0 0 0,-1-1 0 0 0,-2-1 0 0 0,0-1 0 0 0,0-4-84 0 0,-7-18 175 0 0,-36 64-483 0 0,22-4 293 0 0,0 0 0 0 0,1 1 1 0 0,0 0-1 0 0,0-1 0 0 0,0 1 1 0 0,2 1-1 0 0,-1-1 0 0 0,1 1 1 0 0,0-1-1 0 0,1 1 0 0 0,0 0 1 0 0,1 0-1 0 0,0 0 0 0 0,0 0 1 0 0,1 0-1 0 0,0 0 0 0 0,1 3 15 0 0,3-4-4 0 0,0 0 0 0 0,1 0 0 0 0,-1 0 0 0 0,2-1 0 0 0,-1 1-1 0 0,1-1 1 0 0,0-1 0 0 0,1 1 0 0 0,0-1 0 0 0,0 0 0 0 0,1-1-1 0 0,0 0 1 0 0,0 0 0 0 0,0 0 0 0 0,6 2 4 0 0,6 6 13 0 0,-2-1-7 0 0,0-1 1 0 0,1 0-1 0 0,1-2 0 0 0,0 0 0 0 0,0-1 0 0 0,10 2-6 0 0,-21-9 11 0 0,0 0-1 0 0,0 0 1 0 0,0-1-1 0 0,0-1 1 0 0,0 1-1 0 0,0-1 0 0 0,0-1 1 0 0,0 0-1 0 0,0 0 1 0 0,0-1-1 0 0,0 0 1 0 0,-1 0-1 0 0,1-1 0 0 0,0-1 1 0 0,-1 1-1 0 0,0-1 1 0 0,4-2-11 0 0,3-5 40 0 0,0 0 0 0 0,0-1-1 0 0,-1 0 1 0 0,0-1 0 0 0,-1-1 0 0 0,0 0 0 0 0,-2-1 0 0 0,1 0 0 0 0,7-16-40 0 0,-6 6 10 0 0,-2 0 1 0 0,-1 0 0 0 0,-1-1 0 0 0,-1-1 0 0 0,-1 0 0 0 0,-1 1 0 0 0,-2-2 0 0 0,-1 1 0 0 0,0 0 0 0 0,-3-23-11 0 0,0 48-7 0 0,0 0-1 0 0,-1 0 1 0 0,1 0-1 0 0,-1 0 1 0 0,0 0 0 0 0,1 0-1 0 0,-1 0 1 0 0,0 0-1 0 0,0 0 1 0 0,0 0 0 0 0,0 0-1 0 0,-1 0 1 0 0,1 1 0 0 0,-1-1-1 0 0,1 0 1 0 0,-1 1-1 0 0,1-1 1 0 0,-1 1 0 0 0,0 0-1 0 0,0-1 1 0 0,1 1-1 0 0,-1 0 1 0 0,0 0 0 0 0,0 0-1 0 0,0 0 1 0 0,0 1 0 0 0,0-1-1 0 0,-1 1 1 0 0,1-1-1 0 0,0 1 1 0 0,0 0 0 0 0,0-1-1 0 0,0 1 1 0 0,-1 0-1 0 0,1 1 1 0 0,0-1 0 0 0,0 0-1 0 0,0 0 1 0 0,0 1 0 0 0,0 0-1 0 0,-1-1 1 0 0,1 1-1 0 0,0 0 1 0 0,0 0 0 0 0,1 0-1 0 0,-1 0 1 0 0,0 0-1 0 0,0 1 1 0 0,0-1 0 0 0,1 0-1 0 0,-1 1 1 0 0,1-1 0 0 0,-1 1-1 0 0,0 1 8 0 0,-5 2-5 0 0,1 0-1 0 0,-1 1 0 0 0,1 0 1 0 0,0 0-1 0 0,1 0 1 0 0,-1 1-1 0 0,1 0 0 0 0,1 0 1 0 0,-1 0-1 0 0,1 1 1 0 0,1-1-1 0 0,-1 1 0 0 0,1 0 1 0 0,1 0-1 0 0,-1 1 1 0 0,1-1-1 0 0,1 0 0 0 0,0 1 1 0 0,0-1-1 0 0,0 1 1 0 0,1-1-1 0 0,0 1 0 0 0,1-1 1 0 0,0 0-1 0 0,0 2 6 0 0,5-4 13 0 0,-1-1 1 0 0,1 1-1 0 0,-1-1 0 0 0,1 0 0 0 0,1 0 1 0 0,-1-1-1 0 0,1 0 0 0 0,0 0 1 0 0,0-1-1 0 0,0 1 0 0 0,0-2 0 0 0,0 1 1 0 0,1-1-1 0 0,-1 0 0 0 0,1 0 1 0 0,0-1-1 0 0,-1 0 0 0 0,1 0 0 0 0,0-1 1 0 0,0 0-1 0 0,0-1 0 0 0,6-1-13 0 0,-9 2 12 0 0,0-1 0 0 0,0 0-1 0 0,-1 1 1 0 0,1 0 0 0 0,0 0 0 0 0,0 1-1 0 0,-1-1 1 0 0,1 1 0 0 0,0 0-1 0 0,-1 0 1 0 0,1 0 0 0 0,-1 1 0 0 0,1 0-1 0 0,-1 0 1 0 0,0 0 0 0 0,0 0 0 0 0,0 1-1 0 0,0-1 1 0 0,0 1 0 0 0,0 0-1 0 0,-1 0 1 0 0,1 1 0 0 0,-1-1 0 0 0,0 1-1 0 0,0 0 1 0 0,0 0 0 0 0,0-1 0 0 0,-1 2-1 0 0,0-1 1 0 0,0 0 0 0 0,0 0-1 0 0,0 1 1 0 0,-1-1 0 0 0,1 2-12 0 0,-48 245 1260 0 0,46-247-1233 0 0,-1 0-1 0 0,1 1 1 0 0,0-1 0 0 0,0 0-1 0 0,1 1 1 0 0,-1-1-1 0 0,1 0 1 0 0,0 1 0 0 0,0-1-1 0 0,0 0 1 0 0,1 0 0 0 0,-1 0-1 0 0,1 0 1 0 0,0 0-1 0 0,0 0 1 0 0,1-1 0 0 0,-1 1-1 0 0,1-1 1 0 0,0 1-1 0 0,0-1 1 0 0,2 2-27 0 0,37 28 584 0 0,-34-28-282 0 0,-2-1-863 0 0,-1-6-8079 0 0,-2 2-3897 0 0</inkml:trace>
  <inkml:trace contextRef="#ctx0" brushRef="#br0" timeOffset="-29289.292">27 1510 1896 0 0,'0'0'2010'0'0,"0"0"-1170"0"0,0 0-493 0 0,0 0-16 0 0,0 0 116 0 0,0 0 121 0 0,0 0 72 0 0,0 0 4 0 0,0 0 13 0 0,0 0 64 0 0,0 0 91 0 0,-7 0 44 0 0,-12 0 2150 0 0,84 18-1098 0 0,-22-16-1409 0 0,0-2 0 0 0,0-1 1 0 0,1-3-1 0 0,-1-2 0 0 0,21-6-499 0 0,35-3 341 0 0,617-62 1299 0 0,-413 66-693 0 0,182 21-947 0 0,177-6 728 0 0,-41-40-250 0 0,-388 16-397 0 0,181-5 130 0 0,21 11 180 0 0,99 13 22 0 0,-191 13-302 0 0,-72 3 151 0 0,126-14-262 0 0,-182-3 79 0 0,463-24 97 0 0,299-3-55 0 0,-283 30-40 0 0,352 28 385 0 0,-535-47 156 0 0,-367 10-186 0 0,-54 5 528 0 0,4-2-588 0 0,182 5-170 0 0,-133 12-73 0 0,-89-6 84 0 0,-42-3 660 0 0,-6-2-3326 0 0,-7 0-7579 0 0,1-1-1806 0 0</inkml:trace>
  <inkml:trace contextRef="#ctx0" brushRef="#br0" timeOffset="623.885">879 1908 6425 0 0,'0'0'1291'0'0,"0"0"-74"0"0,0 0 51 0 0,0 0 156 0 0,0 0 130 0 0,0 0 31 0 0,0 0-108 0 0,0 0-157 0 0,0 0-164 0 0,0 0-175 0 0,0 0-160 0 0,0 0-130 0 0,0 0-108 0 0,-7-5-70 0 0,-18-15-33 0 0,18 16-52 0 0,7 4-45 0 0,0 0-54 0 0,0 0-74 0 0,0 0-53 0 0,0 0-41 0 0,0 0-28 0 0,252-26 2097 0 0,-133 15-1917 0 0,81 3 26 0 0,-200 8-313 0 0,0 0 16 0 0,0 0 2 0 0,0 0 39 0 0,0 0 28 0 0,0 0 30 0 0,0 0 56 0 0,0 0-25 0 0,0 0-4 0 0,0 0 2 0 0,0 0-17 0 0,0 0 7 0 0,-33-25 527 0 0,-104-82-623 0 0,134 105-148 0 0,1 0 0 0 0,0 0 0 0 0,0-1 0 0 0,0 1 0 0 0,0-1-1 0 0,0 1 1 0 0,0-1 0 0 0,1 1 0 0 0,-1-1 0 0 0,1 0 0 0 0,0 0 0 0 0,0 0 0 0 0,0 0 0 0 0,0 0 0 0 0,0 0 0 0 0,1 0 0 0 0,-1 0-1 0 0,1 0 1 0 0,0-2 84 0 0,37 2-6012 0 0,-24 3 22 0 0,-4 0-6034 0 0</inkml:trace>
  <inkml:trace contextRef="#ctx0" brushRef="#br0" timeOffset="2368.263">3005 2210 13051 0 0,'0'0'996'0'0,"0"0"-339"0"0,0 0-176 0 0,0 0 165 0 0,0 0 263 0 0,0 0 97 0 0,0 0-96 0 0,0 0-219 0 0,0 0-154 0 0,0 0-50 0 0,0 0 29 0 0,0 0 48 0 0,0 0-4 0 0,3 20-44 0 0,13 134 811 0 0,-29 59 219 0 0,-19 14 841 0 0,45-400-1836 0 0,-2 122-552 0 0,2 1 0 0 0,2 1 0 0 0,3 1 0 0 0,1 0 0 0 0,2 2 0 0 0,3 0 0 0 0,1 1 0 0 0,3 2-1 0 0,1 0 1 0 0,30-32 1 0 0,-56 72-4 0 0,1-1 0 0 0,0 0 0 0 0,0 1 0 0 0,0 0 0 0 0,0 0 0 0 0,1 0 0 0 0,-1 0 0 0 0,1 1 0 0 0,0-1 0 0 0,0 1 0 0 0,0 1 0 0 0,0-1 0 0 0,0 1 0 0 0,0 0 0 0 0,0 0 0 0 0,0 0 0 0 0,3 0 4 0 0,-5 3 0 0 0,0 0-1 0 0,-1 1 1 0 0,1-1 0 0 0,0 0-1 0 0,-1 1 1 0 0,1 0-1 0 0,-1-1 1 0 0,0 1-1 0 0,0 0 1 0 0,0 0-1 0 0,0 0 1 0 0,-1 1 0 0 0,1-1-1 0 0,-1 0 1 0 0,0 1-1 0 0,0-1 1 0 0,0 1-1 0 0,0 0 1 0 0,7 123 36 0 0,-9-81-76 0 0,-2-17-289 0 0,1 23-590 0 0,12-24-6274 0 0,-4-23-4811 0 0</inkml:trace>
  <inkml:trace contextRef="#ctx0" brushRef="#br0" timeOffset="2770.721">4145 2225 20076 0 0,'0'0'751'0'0,"0"0"-332"0"0,0 0-82 0 0,0 0 121 0 0,0 0 111 0 0,0 0 21 0 0,0 0-113 0 0,0 0-166 0 0,0 0-107 0 0,0 0-47 0 0,0 0-42 0 0,-27 34-35 0 0,-85 110-27 0 0,51-35 31 0 0,53-91-77 0 0,1 1-1 0 0,1 0 0 0 0,1 0 0 0 0,1 1 1 0 0,0-1-1 0 0,2 1 0 0 0,-1 15-6 0 0,3-27 2 0 0,0-1 0 0 0,1 0 1 0 0,-1 0-1 0 0,1 1 0 0 0,1-1 0 0 0,0 0 0 0 0,0 0 0 0 0,0 0 0 0 0,0 0 0 0 0,1 0 0 0 0,1-1 0 0 0,-1 1 0 0 0,1-1 0 0 0,0 0 0 0 0,0 0 0 0 0,1 0 0 0 0,-1-1 0 0 0,2 1 0 0 0,-1-1 1 0 0,0 0-1 0 0,1-1 0 0 0,3 2-2 0 0,3 2 83 0 0,2-1 0 0 0,-1 0 0 0 0,1-2 0 0 0,0 1 1 0 0,0-2-1 0 0,0 0 0 0 0,1 0 0 0 0,0-2 0 0 0,-1 1 1 0 0,1-2-1 0 0,0 0 0 0 0,0-1 0 0 0,0 0 0 0 0,0-2 1 0 0,0 1-1 0 0,-1-2 0 0 0,1 0 0 0 0,-1-1 0 0 0,1 0 1 0 0,-1-1-84 0 0,16-6 281 0 0,0-1 0 0 0,-1-2 0 0 0,0-1 0 0 0,-1-1 0 0 0,-1-1 0 0 0,-1-2 0 0 0,0-1 0 0 0,18-18-281 0 0,-31 27 69 0 0,-1-1-1 0 0,-1 0 0 0 0,0-1 0 0 0,0 0 0 0 0,-1-1 1 0 0,-1 0-1 0 0,0 0 0 0 0,-1-1 0 0 0,-1 0 0 0 0,0-1 0 0 0,-1 0 1 0 0,-1 0-1 0 0,0 0 0 0 0,-2 0 0 0 0,1-1 0 0 0,-2-3-68 0 0,0 6-9 0 0,0-1 0 0 0,-2 0 0 0 0,0 0 0 0 0,0 0 0 0 0,-2 1 0 0 0,0-1 0 0 0,0 1 0 0 0,-2-1 0 0 0,1 1 0 0 0,-2 0 0 0 0,0 0 0 0 0,-1 0 0 0 0,0 1 0 0 0,-1 0 0 0 0,0 0 0 0 0,-1 0 0 0 0,-1 1 0 0 0,0 1 0 0 0,0-1 0 0 0,-1 1 0 0 0,-1 1 0 0 0,0 0 0 0 0,0 0 0 0 0,-1 2 0 0 0,-8-6 9 0 0,8 8-79 0 0,-1 1 1 0 0,-1 1-1 0 0,1 0 1 0 0,-1 1-1 0 0,1 0 0 0 0,-1 1 1 0 0,0 0-1 0 0,0 1 1 0 0,0 1-1 0 0,0 0 0 0 0,0 1 1 0 0,0 1-1 0 0,0 0 1 0 0,0 0-1 0 0,1 2 0 0 0,-1 0 1 0 0,1 0-1 0 0,0 1 1 0 0,0 1-1 0 0,-8 4 79 0 0,-113 72-2727 0 0,19 11-4312 0 0,85-66-4715 0 0</inkml:trace>
  <inkml:trace contextRef="#ctx0" brushRef="#br0" timeOffset="3092.255">3929 2674 11514 0 0,'0'0'2130'0'0,"0"0"-116"0"0,0 0-19 0 0,0 0-74 0 0,34-20-148 0 0,103-64-242 0 0,-48 15 1381 0 0,15-31-879 0 0,-100 99-2037 0 0,0 0-1 0 0,0 0 0 0 0,0 1 1 0 0,-1-1-1 0 0,1 1 1 0 0,0 0-1 0 0,0 0 0 0 0,0 0 1 0 0,0 0-1 0 0,0 1 1 0 0,0-1-1 0 0,0 1 0 0 0,0 0 1 0 0,-1 0-1 0 0,1 1 1 0 0,0-1-1 0 0,-1 1 0 0 0,1 0 1 0 0,-1 0-1 0 0,3 1 5 0 0,152 107 100 0 0,-142-102 33 0 0,1-1-1 0 0,0 0 1 0 0,0-1-1 0 0,1-1 1 0 0,-1 0-1 0 0,1-2 1 0 0,0 0-1 0 0,0-1 1 0 0,1 0-1 0 0,-1-2 1 0 0,13-1-133 0 0,-30 1 7 0 0,0 0 1 0 0,1 0-1 0 0,-1 0 1 0 0,0 0-1 0 0,0 0 1 0 0,0 0-1 0 0,0 0 1 0 0,0-1-1 0 0,0 1 1 0 0,1 0-1 0 0,-1-1 1 0 0,0 1-1 0 0,0-1 1 0 0,0 1-1 0 0,0-1 1 0 0,0 1-1 0 0,0-1 1 0 0,0 0-1 0 0,-1 0 1 0 0,1 1-1 0 0,0-1 1 0 0,0 0-1 0 0,-1 0 1 0 0,1 0-1 0 0,0 0 1 0 0,-1 0-1 0 0,1 0 1 0 0,-1 0-1 0 0,1 0 1 0 0,-1 0-1 0 0,1 0 1 0 0,-1 0-1 0 0,0 0 1 0 0,0-1-1 0 0,1 1 1 0 0,-1 0-1 0 0,0 0 1 0 0,0 0-1 0 0,0 0 1 0 0,0-1-1 0 0,0 1 1 0 0,-1 0-1 0 0,1 0 1 0 0,0 0-1 0 0,0 0 1 0 0,-1 0-1 0 0,1 0 1 0 0,-1-1-8 0 0,-15-24-1985 0 0,-3 6-5099 0 0,13 13-5286 0 0</inkml:trace>
  <inkml:trace contextRef="#ctx0" brushRef="#br0" timeOffset="3502.29">4432 1739 12283 0 0,'0'0'2040'0'0,"0"0"-297"0"0,0 0-228 0 0,0 0-53 0 0,0 0-105 0 0,0 0-190 0 0,0 0-187 0 0,0 0-185 0 0,0 0-147 0 0,0 0-126 0 0,0 0-89 0 0,0 0-71 0 0,0 0-58 0 0,-13-2-23 0 0,-39-5-10 0 0,-4 27 773 0 0,60-25-237 0 0,26-34-508 0 0,-30 39-233 0 0,0 0 22 0 0,0 0-5 0 0,0 0-10 0 0,0 0-27 0 0,-24 17-233 0 0,7 4-727 0 0,18-16-2684 0 0,2-1-3424 0 0,-1-4-5485 0 0</inkml:trace>
  <inkml:trace contextRef="#ctx0" brushRef="#br0" timeOffset="4541.272">5170 2361 0 0 0,'0'0'255'0'0,"0"0"901"0"0,0 0 400 0 0,0 0 125 0 0,0 0 95 0 0,0 0-28 0 0,0 0-75 0 0,0 0-97 0 0,0 0-158 0 0,0 0-163 0 0,0 0-131 0 0,0 0-109 0 0,-6 0-118 0 0,-17 0-145 0 0,38 18 3352 0 0,0-12-3801 0 0,1 0 0 0 0,0-1 1 0 0,0-1-1 0 0,0 0 0 0 0,1-1 0 0 0,-1-1 0 0 0,1 0 0 0 0,0-2 1 0 0,-1 0-1 0 0,1 0 0 0 0,0-2 0 0 0,-1 0 0 0 0,1-1 1 0 0,-1 0-1 0 0,0-2 0 0 0,0 1 0 0 0,0-2 0 0 0,0-1-303 0 0,-1 1 52 0 0,0-1 1 0 0,0 0-1 0 0,-1-1 0 0 0,0-1 0 0 0,0 0 0 0 0,-1-1 1 0 0,0 0-1 0 0,-1-1 0 0 0,0 0 0 0 0,-1-1 0 0 0,0-1 0 0 0,0 0 1 0 0,-2 0-1 0 0,0-1 0 0 0,5-9-52 0 0,-12 17-4 0 0,0-1 0 0 0,0 1 1 0 0,-1 0-1 0 0,0 0 0 0 0,0-1 0 0 0,0 1 0 0 0,-1-1 1 0 0,0 1-1 0 0,0-1 0 0 0,-1 1 0 0 0,1 0 0 0 0,-2-1 0 0 0,1 1 1 0 0,-1 0-1 0 0,1 0 0 0 0,-2 0 0 0 0,1 0 0 0 0,-1 0 1 0 0,0 0-1 0 0,0 0 0 0 0,0 1 0 0 0,-1 0 0 0 0,0 0 0 0 0,0 0 1 0 0,0 0-1 0 0,-1 0 0 0 0,1 1 0 0 0,-1 0 0 0 0,0 0 1 0 0,-1 0-1 0 0,1 1 0 0 0,-1-1 0 0 0,1 1 0 0 0,-1 1 1 0 0,0-1-1 0 0,0 1 0 0 0,0 0 0 0 0,-1 0 0 0 0,1 1 0 0 0,0 0 1 0 0,-1 0-1 0 0,1 0 0 0 0,-6 1 4 0 0,-6-1-37 0 0,1 2 1 0 0,-1 0-1 0 0,0 1 0 0 0,1 1 1 0 0,0 1-1 0 0,-1 0 0 0 0,1 1 1 0 0,1 1-1 0 0,-1 0 0 0 0,1 2 1 0 0,0 0-1 0 0,-11 7 37 0 0,0-1-4 0 0,1 1 0 0 0,0 1 1 0 0,1 1-1 0 0,1 1 0 0 0,1 1 0 0 0,0 1 1 0 0,2 1-1 0 0,0 1 0 0 0,1 1 0 0 0,2 0 1 0 0,-1 4 3 0 0,12-17 19 0 0,1 1 1 0 0,0-1-1 0 0,0 2 1 0 0,2-1 0 0 0,-1 0-1 0 0,1 1 1 0 0,1 0 0 0 0,0 0-1 0 0,1 0 1 0 0,0 0 0 0 0,1 1-1 0 0,0-1 1 0 0,1 0 0 0 0,0 1-1 0 0,1-1 1 0 0,0 0-1 0 0,1 0 1 0 0,1 0 0 0 0,0 0-1 0 0,0 0 1 0 0,2 0 0 0 0,0 2-20 0 0,2-2 63 0 0,0 0 1 0 0,1 0 0 0 0,0-1-1 0 0,1 0 1 0 0,0 0 0 0 0,1-1 0 0 0,0 0-1 0 0,0-1 1 0 0,1 0 0 0 0,0-1-1 0 0,1 0 1 0 0,0-1 0 0 0,0 0-1 0 0,1 0 1 0 0,0-2 0 0 0,0 0-1 0 0,0 0 1 0 0,4 0-64 0 0,13 3 199 0 0,1-1 1 0 0,0-1-1 0 0,0-2 1 0 0,1-2-1 0 0,-1 0 0 0 0,0-2 1 0 0,22-3-200 0 0,-25 0 158 0 0,0-1 1 0 0,-1-2 0 0 0,0-1-1 0 0,0-1 1 0 0,-1-1 0 0 0,0-1-1 0 0,14-8-158 0 0,-33 7 73 0 0,-6 6-7496 0 0,-1 3 3758 0 0,0 2-8527 0 0</inkml:trace>
  <inkml:trace contextRef="#ctx0" brushRef="#br0" timeOffset="4826.221">5888 2659 488 0 0,'0'0'480'0'0,"0"0"-872"0"0,0 0-80 0 0,0 0 368 0 0,0 0 104 0 0,0 0 0 0 0,0 0 0 0 0,0 0 0 0 0,0 0 0 0 0,0 0 0 0 0</inkml:trace>
  <inkml:trace contextRef="#ctx0" brushRef="#br0" timeOffset="7190.659">5888 2659 0 0 0,'0'-18'1692'0'0,"0"18"119"0"0,0 0 246 0 0,1-1 363 0 0,4 1 10684 0 0,-4 1-11443 0 0,-20 186 1580 0 0,5-77-2812 0 0,14-109-397 0 0,0-1 9 0 0,0 0 10 0 0,0 0-6 0 0,0 0 13 0 0,0 0 16 0 0,0 0 2 0 0,0 0 10 0 0,0 0-1 0 0,0 0-5 0 0,0 0 17 0 0,0 0-2 0 0,0 0-13 0 0,0 0-17 0 0,0 0-28 0 0,0 0 13 0 0,0 0-2 0 0,0 0-6 0 0,0 0 1 0 0,0 0-15 0 0,0 0-4 0 0,0 0 5 0 0,0 0 15 0 0,0 0-21 0 0,0 0-8 0 0,0 0-14 0 0,0 0-28 0 0,0 0 14 0 0,0 0 10 0 0,0 0 17 0 0,0 0-13 0 0,0 0 6 0 0,0 0-13 0 0,0 0 17 0 0,0 0 1 0 0,0 0-13 0 0,0 0 14 0 0,0 0 28 0 0,0 0-22 0 0,0 0-27 0 0,0 0-13 0 0,0 0 22 0 0,0 0 7 0 0,0 0 0 0 0,0 0 0 0 0,0 0 3 0 0,0 0 10 0 0,0 0 0 0 0,0 0-10 0 0,0 0-3 0 0,0 0 1 0 0,0 0 6 0 0,0 0-4 0 0,0 0-15 0 0,0 0 24 0 0,0 0 13 0 0,0 0-14 0 0,0 0-7 0 0,-6-8 1084 0 0,3-6-1097 0 0,1 0-1 0 0,0 0 1 0 0,0 0 0 0 0,1 0 0 0 0,1 0 0 0 0,1 0-1 0 0,0 0 1 0 0,0 0 0 0 0,2 0 0 0 0,0 0-1 0 0,0 0 1 0 0,5-9 1 0 0,-4 11 3 0 0,1 0 0 0 0,1 0-1 0 0,0 1 1 0 0,1-1 0 0 0,0 2 0 0 0,1-1-1 0 0,0 1 1 0 0,0 0 0 0 0,1 0 0 0 0,1 1-1 0 0,-1 1 1 0 0,2-1 0 0 0,-1 1 0 0 0,1 1-1 0 0,0 0 1 0 0,9-4-3 0 0,-14 9 0 0 0,-1-1 5 0 0,1 0 0 0 0,-1 0 0 0 0,1 1 0 0 0,0 0 0 0 0,0 0 0 0 0,0 0 0 0 0,0 1 0 0 0,0 0 0 0 0,0 0 0 0 0,0 1 0 0 0,0-1 0 0 0,0 1 0 0 0,0 1 0 0 0,0-1 0 0 0,0 1 0 0 0,3 1-5 0 0,-7-1 18 0 0,0 1-1 0 0,0 0 0 0 0,-1 0 1 0 0,1 0-1 0 0,-1 0 0 0 0,1 0 1 0 0,-1 0-1 0 0,0 0 0 0 0,0 1 1 0 0,0-1-1 0 0,0 0 0 0 0,0 1 1 0 0,0-1-1 0 0,-1 0 0 0 0,1 1 1 0 0,-1-1-1 0 0,0 1 0 0 0,0-1 1 0 0,0 1-1 0 0,0-1 0 0 0,0 1 1 0 0,0-1-1 0 0,-1 1 0 0 0,1-1 1 0 0,-1 1-1 0 0,1-1 0 0 0,-1 0 1 0 0,0 2-18 0 0,-15 6-48 0 0,12-10-3641 0 0,0 1-3857 0 0,3-1-4230 0 0</inkml:trace>
  <inkml:trace contextRef="#ctx0" brushRef="#br0" timeOffset="8440.247">6131 2556 0 0 0,'0'0'325'0'0,"0"0"585"0"0,0 0 230 0 0,0 0 87 0 0,0 0 31 0 0,0 0-97 0 0,0 0-114 0 0,0 0-89 0 0,0 0-86 0 0,0 0-68 0 0,0 0-97 0 0,-5-1-79 0 0,2 0-629 0 0,1 0 139 0 0,-1 0 0 0 0,0 1-1 0 0,1-1 1 0 0,-1 1 0 0 0,0 0 0 0 0,0-1 0 0 0,1 1 0 0 0,-1 0-1 0 0,0 0 1 0 0,1 1 0 0 0,-1-1 0 0 0,0 1 0 0 0,0-1-1 0 0,1 1 1 0 0,-1 0 0 0 0,1 0 0 0 0,-1 0 0 0 0,1 0-1 0 0,-1 0 1 0 0,0 1-138 0 0,-116 101 5039 0 0,107-90-4818 0 0,1-1-1 0 0,0 2 1 0 0,1-1 0 0 0,1 1 0 0 0,0 1 0 0 0,1 0 0 0 0,0 0-1 0 0,1 0 1 0 0,1 1 0 0 0,0 0 0 0 0,2 0 0 0 0,-1 1-1 0 0,2 0 1 0 0,0-1 0 0 0,1 1 0 0 0,1 0 0 0 0,1 5-221 0 0,0-17 82 0 0,1 0 0 0 0,-1 0 1 0 0,1 0-1 0 0,0-1 0 0 0,1 1 1 0 0,-1 0-1 0 0,1-1 0 0 0,0 1 1 0 0,0-1-1 0 0,0 1 0 0 0,1-1 0 0 0,0 0 1 0 0,0 0-1 0 0,0 0 0 0 0,0-1 1 0 0,0 1-1 0 0,1-1 0 0 0,-1 1 0 0 0,1-1 1 0 0,0 0-1 0 0,0-1 0 0 0,0 1 1 0 0,1-1-1 0 0,-1 0 0 0 0,1 0 1 0 0,-1 0-1 0 0,1 0 0 0 0,0-1 0 0 0,-1 0 1 0 0,1 0-1 0 0,0 0 0 0 0,0 0 1 0 0,0-1-1 0 0,0 0 0 0 0,-1 0 1 0 0,1 0-1 0 0,0-1 0 0 0,1 0-82 0 0,13 1 123 0 0,-1-1-1 0 0,1-1 0 0 0,-1-1 1 0 0,0 0-1 0 0,0-2 0 0 0,0 0 1 0 0,0-1-1 0 0,-1 0 1 0 0,0-2-1 0 0,0 0 0 0 0,-1-1 1 0 0,0 0-1 0 0,2-4-122 0 0,-8 3 60 0 0,-1 0-1 0 0,0-1 0 0 0,-1 0 1 0 0,0 0-1 0 0,-1-1 1 0 0,0 0-1 0 0,-1-1 0 0 0,-1 0 1 0 0,0 1-1 0 0,0-2 1 0 0,-1 1-1 0 0,-1 0 1 0 0,0-1-1 0 0,-1 0 0 0 0,0 1 1 0 0,-2-1-1 0 0,1 0 1 0 0,-1 0-1 0 0,-1 0 0 0 0,-3-12-59 0 0,4 20-16 0 0,-1 0-1 0 0,-1 0 0 0 0,1 0 0 0 0,-1 0 0 0 0,0 0 0 0 0,0 1 1 0 0,0-1-1 0 0,-1 1 0 0 0,0 0 0 0 0,0-1 0 0 0,-1 1 0 0 0,1 1 1 0 0,-1-1-1 0 0,0 0 0 0 0,0 1 0 0 0,-1 0 0 0 0,1 0 1 0 0,-1 0-1 0 0,0 0 0 0 0,0 1 0 0 0,0 0 0 0 0,-1 0 0 0 0,1 1 1 0 0,-1-1-1 0 0,1 1 0 0 0,-1 0 0 0 0,0 0 0 0 0,0 1 0 0 0,0 0 1 0 0,0 0-1 0 0,0 0 0 0 0,0 1 0 0 0,0 0 0 0 0,-1 0 17 0 0,-120 27-1713 0 0,87-10-1400 0 0,1 2-3794 0 0,26-12-4710 0 0</inkml:trace>
  <inkml:trace contextRef="#ctx0" brushRef="#br0" timeOffset="8986.275">5781 2917 648 0 0,'0'0'1052'0'0,"0"0"245"0"0,0 0 339 0 0,0 0 136 0 0,0 0-147 0 0,0 0-334 0 0,0 0-351 0 0,0 0-181 0 0,0 0 0 0 0,0 0 111 0 0,0 0 95 0 0,0 0 53 0 0,0 0-16 0 0,3-4-82 0 0,10-14-68 0 0,1 5 6164 0 0,12-2-6795 0 0,-22 13 423 0 0,15-8-326 0 0,1 1 0 0 0,0 0 1 0 0,0 2-1 0 0,1 0 0 0 0,0 1 0 0 0,0 1 1 0 0,0 1-1 0 0,1 1 0 0 0,9 1-318 0 0,6 46 239 0 0,-34-39-191 0 0,1 0-1 0 0,0 0 1 0 0,0-1-1 0 0,0 1 1 0 0,1-1-1 0 0,0 0 0 0 0,0 0 1 0 0,0-1-1 0 0,0 0 1 0 0,0 0-1 0 0,1 0 1 0 0,0 0-1 0 0,-1-1 1 0 0,1 0-1 0 0,0 0 1 0 0,0 0-1 0 0,0-1 1 0 0,0 0-1 0 0,0 0 1 0 0,0 0-1 0 0,1-1 1 0 0,-1 0-1 0 0,2-1-47 0 0,5-17-699 0 0,6-3-3564 0 0,-13 13-3731 0 0,-2 4-4899 0 0</inkml:trace>
  <inkml:trace contextRef="#ctx0" brushRef="#br0" timeOffset="9957.244">5100 1845 0 0 0,'0'0'1192'0'0,"0"0"601"0"0,0 0 280 0 0,0 0 209 0 0,0 0 79 0 0,0 0-189 0 0,0 0-331 0 0,0 0-366 0 0,0 0-280 0 0,0 0-170 0 0,0 0-78 0 0,0 0-55 0 0,0 0-68 0 0,12 3 5453 0 0,-4-3-5384 0 0,41-47 122 0 0,75-66-461 0 0,0-1-147 0 0,-84 84-304 0 0,11 60-160 0 0,-18 14 146 0 0,22 69 211 0 0,-53-107-367 0 0,1 0-1 0 0,0 0 1 0 0,0 0 0 0 0,0 0 0 0 0,1-1-1 0 0,0 1 1 0 0,0-1 0 0 0,0 0 0 0 0,1-1-1 0 0,-1 1 1 0 0,1-1 0 0 0,0 0-1 0 0,5 3 68 0 0,8 4-3741 0 0,2-1-3412 0 0,-11-6-5538 0 0</inkml:trace>
  <inkml:trace contextRef="#ctx0" brushRef="#br0" timeOffset="12682.202">892 3904 3233 0 0,'0'0'1689'0'0,"0"0"-290"0"0,0 0 51 0 0,0 0 173 0 0,0 0 89 0 0,0 0-55 0 0,0 0-197 0 0,0 0-174 0 0,0 0-146 0 0,0 0-149 0 0,0 0-130 0 0,-2-4-130 0 0,-35-47 2460 0 0,32 47-3044 0 0,1 1 0 0 0,-1-1 0 0 0,0 1 0 0 0,0 0 0 0 0,0 1 0 0 0,0-1 0 0 0,0 1 1 0 0,-1 0-1 0 0,1 0 0 0 0,-1 0 0 0 0,0 1 0 0 0,1 0 0 0 0,-1 0 0 0 0,0 1 0 0 0,0-1 0 0 0,-2 1-147 0 0,-3 1 44 0 0,-1 0 0 0 0,0 1 1 0 0,1 1-1 0 0,-1-1 0 0 0,1 2 0 0 0,0 0 1 0 0,0 0-1 0 0,1 1 0 0 0,-1 0 0 0 0,1 1 1 0 0,-9 6-45 0 0,4-4 17 0 0,0 0 0 0 0,1 1 0 0 0,0 1 0 0 0,1 1-1 0 0,0 0 1 0 0,0 0 0 0 0,1 1 0 0 0,1 1 0 0 0,0 0 0 0 0,1 1 0 0 0,0 0 0 0 0,1 0 0 0 0,1 1 0 0 0,0 0 0 0 0,1 0 0 0 0,0 1 0 0 0,-2 10-17 0 0,5-10 12 0 0,0 0 1 0 0,1 1 0 0 0,1-1 0 0 0,1 0-1 0 0,0 1 1 0 0,1-1 0 0 0,2 16-13 0 0,-1-26 8 0 0,0 0 1 0 0,0-1-1 0 0,0 1 0 0 0,1-1 1 0 0,0 1-1 0 0,0-1 1 0 0,0 0-1 0 0,1 0 1 0 0,-1 0-1 0 0,1 0 1 0 0,0 0-1 0 0,1-1 1 0 0,-1 1-1 0 0,1-1 1 0 0,0 0-1 0 0,0 0 1 0 0,1 0-1 0 0,-1-1 1 0 0,1 1-1 0 0,-1-1 0 0 0,1 0 1 0 0,0 0-1 0 0,0-1 1 0 0,4 2-9 0 0,0-1 66 0 0,0-1-1 0 0,0 1 1 0 0,0-2-1 0 0,1 1 1 0 0,-1-1 0 0 0,0-1-1 0 0,1 0 1 0 0,-1 0 0 0 0,1-1-1 0 0,-1 0 1 0 0,0 0 0 0 0,0-1-1 0 0,0 0 1 0 0,0-1 0 0 0,0 0-1 0 0,0-1 1 0 0,0 1 0 0 0,-1-2-1 0 0,0 1 1 0 0,0-1 0 0 0,0 0-1 0 0,4-5-65 0 0,21-16 98 0 0,-1-1 0 0 0,-2-1 0 0 0,-1-2 0 0 0,-1-1 0 0 0,-2-1 0 0 0,-1-1 0 0 0,-2-2 0 0 0,-1 0 0 0 0,-2-1 0 0 0,2-8-98 0 0,-16 27 27 0 0,-4 21-166 0 0,0 3 107 0 0,7 62 17 0 0,-9-56 13 0 0,0 0-1 0 0,1 0 1 0 0,1 0 0 0 0,0-1-1 0 0,0 1 1 0 0,1-1 0 0 0,1 1-1 0 0,0-1 1 0 0,1 0 0 0 0,0 0-1 0 0,1-1 1 0 0,0 1 0 0 0,1-1-1 0 0,0-1 1 0 0,1 1-1 0 0,0-1 1 0 0,0-1 0 0 0,1 1-1 0 0,2 0 3 0 0,-11-10 0 0 0,1 2-79 0 0,1-1-1 0 0,-1 0 1 0 0,0 1 0 0 0,0-1 0 0 0,1 0 0 0 0,-1 1 0 0 0,1-1 0 0 0,-1 0-1 0 0,1 0 1 0 0,0 0 0 0 0,-1 0 0 0 0,1-1 0 0 0,0 1 0 0 0,-1 0-1 0 0,1-1 1 0 0,0 1 0 0 0,0-1 0 0 0,0 0 0 0 0,0 1 0 0 0,-1-1-1 0 0,1 0 1 0 0,0 0 0 0 0,0 0 0 0 0,0-1 0 0 0,0 1 0 0 0,0 0 0 0 0,-1-1-1 0 0,1 1 1 0 0,0-1 0 0 0,0 1 0 0 0,0-1 0 0 0,-1 0 0 0 0,1 0-1 0 0,-1 0 1 0 0,1 0 0 0 0,0 0 0 0 0,-1 0 0 0 0,0 0 0 0 0,1-1-1 0 0,-1 1 1 0 0,1-1 79 0 0,9-27-3682 0 0,-8 8-5501 0 0,-3 13-2305 0 0</inkml:trace>
  <inkml:trace contextRef="#ctx0" brushRef="#br0" timeOffset="13371.72">572 3510 5345 0 0,'0'0'1735'0'0,"0"0"-424"0"0,0 0-61 0 0,0 0 262 0 0,0 0 254 0 0,0 0 62 0 0,0 0-175 0 0,0 0-336 0 0,0 0-353 0 0,0 0-258 0 0,0 0-162 0 0,0 0-100 0 0,0 0-44 0 0,-6 0-25 0 0,-22 0 706 0 0,28 0-707 0 0,0 0 10 0 0,0 0 27 0 0,19-5 1768 0 0,4-9-1018 0 0,199 14 338 0 0,63 0 850 0 0,-313-15-2180 0 0,-55-40-102 0 0,-47-51-50 0 0,68 66-554 0 0,80 50-9108 0 0,-9-3-2540 0 0</inkml:trace>
  <inkml:trace contextRef="#ctx0" brushRef="#br0" timeOffset="14425.221">2039 3716 4193 0 0,'0'0'1760'0'0,"0"0"65"0"0,0 0 152 0 0,0 0 75 0 0,0 0-137 0 0,0 0-234 0 0,0 0-232 0 0,0 0-186 0 0,0 0-126 0 0,0 0-138 0 0,0 0-147 0 0,0 0-129 0 0,0 0-110 0 0,-4 3 2728 0 0,361 5 496 0 0,-260-19-3621 0 0,-93 7-322 0 0,-12 2-5026 0 0,0 7 2568 0 0,4 0-2442 0 0,-1 2-6722 0 0</inkml:trace>
  <inkml:trace contextRef="#ctx0" brushRef="#br0" timeOffset="14673.769">2044 4043 9794 0 0,'0'0'3926'0'0,"0"0"-2107"0"0,0 0-953 0 0,0 0-102 0 0,0 0 174 0 0,0 0 191 0 0,0 0 153 0 0,0 0-19 0 0,0 0-123 0 0,0 0-127 0 0,0 0-132 0 0,0 0-128 0 0,0 0-91 0 0,25 4-94 0 0,82 10-88 0 0,-19-27 288 0 0,104-42-44 0 0,-167 54-1652 0 0,-20 1-2757 0 0,1 0-3454 0 0,-5 0-5534 0 0</inkml:trace>
  <inkml:trace contextRef="#ctx0" brushRef="#br0" timeOffset="15762.212">3388 3852 0 0 0,'0'0'296'0'0,"0"0"1132"0"0,0 0 187 0 0,0 0-114 0 0,0 0-60 0 0,0 0 2 0 0,0 0 60 0 0,0 0 83 0 0,5 9 1134 0 0,-5-7 4077 0 0,-207 5-3369 0 0,128-2-2077 0 0,371 12-1125 0 0,-257-16-185 0 0,-137 13 837 0 0,-7-3-842 0 0,74-3-108 0 0,34-8-12 0 0,1 0-52 0 0,0 0-95 0 0,0 0-131 0 0,28-4-3510 0 0,-13 1 190 0 0,-4 2-2908 0 0,0 1-4671 0 0</inkml:trace>
  <inkml:trace contextRef="#ctx0" brushRef="#br0" timeOffset="16277.256">3839 3756 11538 0 0,'0'0'1778'0'0,"0"0"-334"0"0,0 0-131 0 0,0 0 64 0 0,0 0 0 0 0,0 0-114 0 0,0 0-232 0 0,0 0-254 0 0,0 0-216 0 0,0 0-183 0 0,0 0-118 0 0,0 0-104 0 0,0 0-56 0 0,-3-4-24 0 0,-4-12 20 0 0,15 26 339 0 0,32 59 650 0 0,18 64-300 0 0,10 69-469 0 0,-68-203-297 0 0,0 1 0 0 0,0-1 0 0 0,0 1 0 0 0,0 0 0 0 0,0-1 1 0 0,0 1-1 0 0,1 0 0 0 0,-1-1 0 0 0,0 1 0 0 0,0 0 0 0 0,0-1 1 0 0,1 1-1 0 0,-1 0 0 0 0,0-1 0 0 0,0 1 0 0 0,1 0 0 0 0,-1 0 1 0 0,0-1-1 0 0,1 1 0 0 0,-1 0 0 0 0,0 0 0 0 0,1 0 0 0 0,-1 0 1 0 0,0-1-1 0 0,1 1 0 0 0,-1 0 0 0 0,1 0 0 0 0,-1 0 0 0 0,0 0 1 0 0,1 0-1 0 0,-1 0 0 0 0,0 0 0 0 0,1 0 0 0 0,-1 0 1 0 0,1 0-1 0 0,-1 0 0 0 0,0 0 0 0 0,1 0 0 0 0,-1 0 0 0 0,1 0 1 0 0,-1 1-1 0 0,0-1 0 0 0,1 0 0 0 0,-1 0 0 0 0,0 0 0 0 0,1 0 1 0 0,-1 1-1 0 0,0-1 0 0 0,1 0 0 0 0,-1 0 0 0 0,0 1 0 0 0,0-1 1 0 0,1 0-1 0 0,-1 1 0 0 0,0-1 0 0 0,0 0 0 0 0,0 1 0 0 0,1-1 1 0 0,-1 0-1 0 0,0 1 0 0 0,0-1 0 0 0,0 0 0 0 0,0 1 0 0 0,0-1 1 0 0,0 1-1 0 0,0-1 0 0 0,0 0 0 0 0,0 1 0 0 0,0-1-19 0 0,9-34 1063 0 0,-8 30-1259 0 0,96-341 638 0 0,-45 190-530 0 0,-25 146-3511 0 0,-13 11-2492 0 0,-8 1-5714 0 0</inkml:trace>
  <inkml:trace contextRef="#ctx0" brushRef="#br0" timeOffset="16709.636">4377 3524 13987 0 0,'0'0'1459'0'0,"0"0"-409"0"0,0 0-224 0 0,0 0 41 0 0,0 0 85 0 0,0 0 10 0 0,0 0-79 0 0,0 0-151 0 0,0 0-157 0 0,0 0-71 0 0,0 0-47 0 0,0 0-37 0 0,0 0-25 0 0,22-21-37 0 0,72-63-24 0 0,-42 57 270 0 0,15 19 117 0 0,-65 10-701 0 0,1 0 1 0 0,-1 0-1 0 0,0 0 1 0 0,0 0-1 0 0,0 1 1 0 0,0-1 0 0 0,-1 0-1 0 0,1 1 1 0 0,-1-1-1 0 0,1 1 1 0 0,-1 0-1 0 0,0-1 1 0 0,0 1-1 0 0,0 0 1 0 0,0 0 0 0 0,-1 0-1 0 0,1 0 1 0 0,-1-1-1 0 0,1 1 1 0 0,-1 0-1 0 0,0 0 1 0 0,0 0 0 0 0,-1 0-1 0 0,1 0 1 0 0,0 0-1 0 0,-1 0 1 0 0,0 0-1 0 0,0 0 1 0 0,0-1-1 0 0,0 1 1 0 0,0 0-21 0 0,-106 133 718 0 0,107-135-712 0 0,-1 0 0 0 0,0 0 0 0 0,0 0 0 0 0,1 0 1 0 0,-1 1-1 0 0,1-1 0 0 0,-1 0 0 0 0,1 0 0 0 0,-1 1 1 0 0,1-1-1 0 0,0 0 0 0 0,0 1 0 0 0,0-1 0 0 0,0 0 1 0 0,0 1-1 0 0,0-1 0 0 0,0 0 0 0 0,0 1 0 0 0,0-1 1 0 0,1 0-1 0 0,-1 1 0 0 0,0-1 0 0 0,1 0 0 0 0,-1 1 1 0 0,1-1-1 0 0,-1 0 0 0 0,1 0 0 0 0,0 0 1 0 0,0 0-1 0 0,-1 0 0 0 0,1 0 0 0 0,0 0 0 0 0,0 0 1 0 0,0 0-1 0 0,0 0 0 0 0,0 0 0 0 0,0 0 0 0 0,1-1 1 0 0,-1 1-1 0 0,0 0 0 0 0,0-1 0 0 0,0 1 0 0 0,1-1 1 0 0,-1 1-1 0 0,0-1 0 0 0,1 0 0 0 0,0 1-6 0 0,68 11 312 0 0,-66-12-294 0 0,190 5 313 0 0,-161 24-1738 0 0,-27-14-1545 0 0,-3-1-3356 0 0,-3-6-5945 0 0</inkml:trace>
  <inkml:trace contextRef="#ctx0" brushRef="#br0" timeOffset="17047.229">3681 4279 10746 0 0,'0'0'2961'0'0,"0"0"-1698"0"0,0 0-795 0 0,0 0-81 0 0,0 0 196 0 0,0 0 282 0 0,0 0 219 0 0,0 0 99 0 0,0 0-44 0 0,0 0-151 0 0,0 0-149 0 0,0 0-119 0 0,0 0-101 0 0,35 4-56 0 0,113 12-36 0 0,-12-25 369 0 0,44-22-204 0 0,-48 7-1519 0 0,0 6 0 0 0,133-1 827 0 0,-241 19-2112 0 0,-9 0-2677 0 0,-3 0-7050 0 0</inkml:trace>
  <inkml:trace contextRef="#ctx0" brushRef="#br0" timeOffset="18541.844">4078 4618 7258 0 0,'0'0'3734'0'0,"0"0"-1886"0"0,0 0-933 0 0,0 0-215 0 0,0 0 107 0 0,0 0 132 0 0,0 0-19 0 0,0 0-176 0 0,0 0-193 0 0,0 0-124 0 0,0 0-46 0 0,0 0 31 0 0,0 0-22 0 0,1 13-22 0 0,11 106 851 0 0,-10 80 2405 0 0,1-224-3495 0 0,1 0 0 0 0,1 0 0 0 0,1 0 0 0 0,1 1-1 0 0,2 0 1 0 0,0 1 0 0 0,1 0 0 0 0,2-1-129 0 0,-8 17 23 0 0,10-25-16 0 0,3 1-1 0 0,0 0 1 0 0,2 1 0 0 0,1 2-1 0 0,1 0 1 0 0,2 1 0 0 0,1 1-1 0 0,22-20-6 0 0,-45 45-2 0 0,0 0-1 0 0,0-1 1 0 0,1 1-1 0 0,-1 0 0 0 0,0-1 1 0 0,1 1-1 0 0,-1 0 1 0 0,0 0-1 0 0,1 0 1 0 0,-1 0-1 0 0,1 1 1 0 0,0-1-1 0 0,-1 0 0 0 0,1 0 1 0 0,0 1-1 0 0,-1 0 1 0 0,1-1-1 0 0,0 1 1 0 0,0 0-1 0 0,-1-1 0 0 0,1 1 1 0 0,0 0-1 0 0,0 0 1 0 0,-1 1-1 0 0,1-1 1 0 0,0 0-1 0 0,0 1 1 0 0,-1-1-1 0 0,1 1 0 0 0,0-1 1 0 0,-1 1-1 0 0,1 0 1 0 0,0-1-1 0 0,-1 1 1 0 0,1 0-1 0 0,-1 0 0 0 0,1 0 1 0 0,-1 1 2 0 0,15 93 56 0 0,2-74-581 0 0,-9-20-2449 0 0,2-1-4046 0 0,-11 0 6901 0 0,5 0-11873 0 0</inkml:trace>
  <inkml:trace contextRef="#ctx0" brushRef="#br0" timeOffset="19182.328">5266 4161 6737 0 0,'0'0'3593'0'0,"0"0"-1894"0"0,0 0-836 0 0,0 0 15 0 0,0 0 234 0 0,0 0 168 0 0,0 0 3 0 0,0 0-115 0 0,0 0-131 0 0,0 0-107 0 0,0 0-65 0 0,0 0-80 0 0,29-7-53 0 0,92-24-60 0 0,-45-4 483 0 0,-66 30-1028 0 0,0 0 0 0 0,-1 0-1 0 0,1-2 1 0 0,-1 1 0 0 0,0-1-1 0 0,-1 0 1 0 0,0-1 0 0 0,0 0 0 0 0,0 0-1 0 0,-1-1 1 0 0,0 0 0 0 0,-1 0-1 0 0,0 0 1 0 0,0-1 0 0 0,-1 0-1 0 0,-1 0 1 0 0,1-1 0 0 0,0-5-127 0 0,-4 13 5 0 0,0 0 0 0 0,-1 1 1 0 0,0-1-1 0 0,1 0 0 0 0,-1 1 1 0 0,0-1-1 0 0,-1 0 0 0 0,1 1 0 0 0,0-1 1 0 0,-1 0-1 0 0,1 1 0 0 0,-1-1 1 0 0,0 1-1 0 0,0-1 0 0 0,0 1 1 0 0,0-1-1 0 0,0 1 0 0 0,-1 0 0 0 0,1-1 1 0 0,-1 1-1 0 0,1 0 0 0 0,-1 0 1 0 0,0 0-1 0 0,0 0 0 0 0,0 0 1 0 0,0 1-1 0 0,0-1 0 0 0,0 1 0 0 0,-1-1 1 0 0,1 1-1 0 0,0 0 0 0 0,-1-1 1 0 0,1 1-1 0 0,-1 1 0 0 0,0-1-5 0 0,-10-3-34 0 0,0 1-1 0 0,0 1 0 0 0,0 0 1 0 0,0 1-1 0 0,0 0 1 0 0,-1 1-1 0 0,1 0 0 0 0,0 1 1 0 0,0 1-1 0 0,0 0 1 0 0,0 1-1 0 0,0 0 0 0 0,0 1 1 0 0,1 1-1 0 0,0 0 1 0 0,0 0-1 0 0,-9 6 35 0 0,-2 2-12 0 0,0 0 1 0 0,2 2-1 0 0,-1 0 1 0 0,2 1-1 0 0,0 1 0 0 0,1 1 1 0 0,1 1-1 0 0,1 0 0 0 0,0 1 1 0 0,2 1-1 0 0,0 1 1 0 0,2 0-1 0 0,0 1 0 0 0,-5 15 12 0 0,13-31 11 0 0,1 1 0 0 0,0 0 0 0 0,0 0 0 0 0,1 0 0 0 0,0 0 0 0 0,1 1 0 0 0,0-1 0 0 0,0 1 0 0 0,1-1 0 0 0,0 1 0 0 0,0 0 0 0 0,1 0 0 0 0,0-1 0 0 0,0 1 0 0 0,1 0 0 0 0,1 0 0 0 0,-1-1 0 0 0,1 1 0 0 0,1-1 0 0 0,0 0 0 0 0,0 1 0 0 0,0-1 0 0 0,1-1 0 0 0,0 1 0 0 0,1 0 0 0 0,0-1 0 0 0,0 0 0 0 0,0 0 0 0 0,1 0 0 0 0,0-1 0 0 0,0 0 0 0 0,1 0 0 0 0,0-1 0 0 0,5 4-11 0 0,12 1 169 0 0,2-1 1 0 0,-1-2-1 0 0,1 0 1 0 0,0-1-1 0 0,1-2 1 0 0,-1-1-1 0 0,1-1 1 0 0,0-1-1 0 0,-1-1 1 0 0,1-2-1 0 0,10-2-169 0 0,5 0 159 0 0,0-3-1 0 0,-1-1 0 0 0,0-2 1 0 0,0-2-1 0 0,17-8-158 0 0,24-20-64 0 0,-79 28-1507 0 0,-7 6-6686 0 0,1 5-4287 0 0</inkml:trace>
  <inkml:trace contextRef="#ctx0" brushRef="#br0" timeOffset="19680.401">5984 4415 18236 0 0,'0'0'1087'0'0,"0"0"-650"0"0,0 0-269 0 0,0 0 108 0 0,0 0 180 0 0,0 0 129 0 0,0 0-7 0 0,0 0-138 0 0,0 0-129 0 0,0 0-89 0 0,0 0-45 0 0,0 0 14 0 0,-3 24-37 0 0,-9 107 81 0 0,9-73-146 0 0,0-25 2999 0 0,6-50-2924 0 0,0 1 1 0 0,0-1-1 0 0,2 1 1 0 0,0 0-1 0 0,1 1 1 0 0,0-1-1 0 0,1 1 1 0 0,7-10-165 0 0,-5 4 64 0 0,1 1 1 0 0,2 0-1 0 0,-1 1 1 0 0,2 0-1 0 0,1 1 0 0 0,0 1 1 0 0,1 0-1 0 0,1 0 1 0 0,0 2-1 0 0,17-12-64 0 0,-32 26 1 0 0,-1 1 0 0 0,1-1-1 0 0,0 1 1 0 0,0-1 0 0 0,0 0-1 0 0,0 1 1 0 0,0 0 0 0 0,0-1 0 0 0,1 1-1 0 0,-1 0 1 0 0,0-1 0 0 0,0 1-1 0 0,0 0 1 0 0,0 0 0 0 0,0 0 0 0 0,0 0-1 0 0,1 0 1 0 0,-1 0 0 0 0,0 0-1 0 0,0 0 1 0 0,0 1 0 0 0,0-1 0 0 0,0 0-1 0 0,0 1 1 0 0,0-1 0 0 0,0 1-1 0 0,0-1 1 0 0,0 1 0 0 0,0-1 0 0 0,0 1-1 0 0,0 0 1 0 0,0 0 0 0 0,0-1-1 0 0,-1 1 1 0 0,1 0 0 0 0,0 0 0 0 0,0 0-1 0 0,-1 0 1 0 0,1 0 0 0 0,-1 0 0 0 0,1 0-1 0 0,-1 0 1 0 0,1 0 0 0 0,-1 0-1 0 0,0 0 1 0 0,1 0 0 0 0,-1 0 0 0 0,0 0-1 0 0,0 1 0 0 0,8 64 39 0 0,-7-55-48 0 0,16 43-12 0 0,-17-53-94 0 0,1 0 0 0 0,0 0 0 0 0,-1 0-1 0 0,1 0 1 0 0,0-1 0 0 0,-1 1 0 0 0,1 0 0 0 0,0 0-1 0 0,0 0 1 0 0,0-1 0 0 0,0 1 0 0 0,0-1-1 0 0,-1 1 1 0 0,1-1 0 0 0,0 1 0 0 0,0-1-1 0 0,1 1 1 0 0,-1-1 0 0 0,0 0 0 0 0,0 1-1 0 0,0-1 1 0 0,0 0 0 0 0,0 0 0 0 0,0 0-1 0 0,0 0 1 0 0,0 0 0 0 0,0 0 0 0 0,0 0 0 0 0,1-1-1 0 0,-1 1 1 0 0,0 0 0 0 0,0 0 0 0 0,0-1-1 0 0,0 1 1 0 0,0-1 0 0 0,0 1 0 0 0,0-1-1 0 0,0 1 1 0 0,0-1 0 0 0,-1 0 0 0 0,1 1-1 0 0,0-1 1 0 0,0 0 0 0 0,0 0 0 0 0,-1 0 0 0 0,1 1-1 0 0,0-2 116 0 0,2-2-5090 0 0,1 0-6817 0 0</inkml:trace>
  <inkml:trace contextRef="#ctx0" brushRef="#br0" timeOffset="20242.129">5234 3543 5081 0 0,'0'0'1918'0'0,"0"0"-178"0"0,0 0-178 0 0,0 0 18 0 0,0 0 57 0 0,0 0-42 0 0,0 0-48 0 0,0 0-140 0 0,0 0-221 0 0,0 0-191 0 0,0 0-165 0 0,0 0-129 0 0,0 0-69 0 0,14-22-53 0 0,44-65-39 0 0,-10 33 931 0 0,63-62 946 0 0,-34 37-1537 0 0,-63 124-676 0 0,41 154 144 0 0,3-89-337 0 0,-40-103-1355 0 0,-10-7-5052 0 0,-3 0-5819 0 0</inkml:trace>
  <inkml:trace contextRef="#ctx0" brushRef="#br0" timeOffset="21551.87">6632 4088 0 0 0,'0'0'1888'0'0,"0"0"1"0"0,0 0 133 0 0,0 0 82 0 0,0 0-41 0 0,0 0-228 0 0,0 0-293 0 0,0 0-298 0 0,0 0-232 0 0,0 0-134 0 0,0 0-89 0 0,5 18 10632 0 0,394-22-10678 0 0,-305-3-1356 0 0,-113-1-3806 0 0,12 4 479 0 0,0 1-4151 0 0,2 0-4044 0 0</inkml:trace>
  <inkml:trace contextRef="#ctx0" brushRef="#br0" timeOffset="21793.162">6823 3764 12531 0 0,'0'0'1588'0'0,"0"0"-518"0"0,0 0-322 0 0,0 0 43 0 0,0 0 210 0 0,0 0 131 0 0,0 0 5 0 0,0 0-120 0 0,0 0-162 0 0,-4 35-147 0 0,-14 113-154 0 0,19-55 126 0 0,3-58-602 0 0,1-1-386 0 0,-2 0 0 0 0,-1 0 1 0 0,-2 0-1 0 0,-1 0 0 0 0,-2 11 308 0 0,0-32-1372 0 0,-1-4-3082 0 0,0-1-6198 0 0</inkml:trace>
  <inkml:trace contextRef="#ctx0" brushRef="#br0" timeOffset="22260.19">7491 3742 16924 0 0,'0'0'1067'0'0,"0"0"-479"0"0,0 0-402 0 0,0 0-64 0 0,0 0 175 0 0,0 0 250 0 0,0 0 213 0 0,0 0 95 0 0,0 0-22 0 0,0 0-134 0 0,0 0-159 0 0,0 0-93 0 0,0 0-96 0 0,4 24-50 0 0,11 78-45 0 0,10-11 310 0 0,79 233 134 0 0,-68-243-639 0 0,5-129 1590 0 0,2-37-1480 0 0,-2-2 1 0 0,-5-2-1 0 0,11-48-171 0 0,-41 120-7 0 0,4-10-17 0 0,-2 1 1 0 0,-1-1 0 0 0,-1-1 0 0 0,-1 1-1 0 0,-1-1 1 0 0,-2-5 23 0 0,-24 21-2291 0 0,3 21-3942 0 0,14-3-3239 0 0</inkml:trace>
  <inkml:trace contextRef="#ctx0" brushRef="#br0" timeOffset="24529.353">7734 3322 5345 0 0,'0'0'1630'0'0,"0"0"-350"0"0,0 0 16 0 0,0 0 253 0 0,0 0 135 0 0,0 0-94 0 0,0 0-242 0 0,0 0-245 0 0,0 0-202 0 0,0 0-142 0 0,0 0-132 0 0,0 0-109 0 0,0 0-53 0 0,0-3-26 0 0,-1-6-5 0 0,1 6-16 0 0,0 3-21 0 0,-10 4 1461 0 0,-21 26-1510 0 0,28-25-333 0 0,0 0 0 0 0,0 0 0 0 0,0 1 0 0 0,0-1 0 0 0,1 1 0 0 0,0 0 0 0 0,0 0 0 0 0,1 0 0 0 0,0 0 0 0 0,0 0 0 0 0,0 0 0 0 0,0 0 0 0 0,1 3-15 0 0,26-4 984 0 0,-19-7-908 0 0,-1 0 1 0 0,0-1-1 0 0,0 1 1 0 0,0-1-1 0 0,0 0 1 0 0,0-1-1 0 0,-1 0 0 0 0,1 0 1 0 0,-1 0-1 0 0,0 0 1 0 0,0-1-1 0 0,0 1 1 0 0,-1-2-1 0 0,0 1 1 0 0,0 0-1 0 0,0-1 0 0 0,0 1 1 0 0,-1-1-1 0 0,0 0 1 0 0,0-2-77 0 0,1 3 70 0 0,-4 4-67 0 0,1 1 0 0 0,-1-1-1 0 0,0 1 1 0 0,1-1 0 0 0,-1 1 0 0 0,1-1 0 0 0,-1 1-1 0 0,0-1 1 0 0,1 0 0 0 0,-1 1 0 0 0,0-1 0 0 0,0 1-1 0 0,1-1 1 0 0,-1 0 0 0 0,0 1 0 0 0,0-1-1 0 0,0 0 1 0 0,0 0 0 0 0,0 1 0 0 0,0-1 0 0 0,0 0-1 0 0,0 1 1 0 0,0-1 0 0 0,0 0 0 0 0,0 1 0 0 0,-1-1-1 0 0,1 0 1 0 0,0 1 0 0 0,0-1 0 0 0,-1 0-1 0 0,1 1 1 0 0,0-1 0 0 0,-1 1 0 0 0,1-1 0 0 0,0 1-1 0 0,-1-1 1 0 0,1 1 0 0 0,-1-1 0 0 0,1 1 0 0 0,-1-1-1 0 0,0 1 1 0 0,1-1 0 0 0,-1 1 0 0 0,1 0-1 0 0,-1-1 1 0 0,0 1 0 0 0,1 0 0 0 0,-1 0 0 0 0,0-1-1 0 0,1 1 1 0 0,-1 0 0 0 0,0 0 0 0 0,1 0 0 0 0,-1 0-1 0 0,0 0 1 0 0,1 0 0 0 0,-1 0 0 0 0,0 0 0 0 0,1 0-1 0 0,-2 0-2 0 0,-42 10-143 0 0,38-6 140 0 0,0 0 0 0 0,0 0 0 0 0,1 1 0 0 0,0 0 0 0 0,0 0 0 0 0,0 0 0 0 0,0 0 0 0 0,1 1 0 0 0,0-1 0 0 0,0 1 0 0 0,1 1 0 0 0,-3 5 3 0 0,6-11 7 0 0,0 0-1 0 0,0 0 1 0 0,0 0-1 0 0,0 0 0 0 0,0 0 1 0 0,1 0-1 0 0,-1 0 1 0 0,0 0-1 0 0,1 0 1 0 0,-1 0-1 0 0,1 0 1 0 0,-1 0-1 0 0,1 0 1 0 0,0 0-1 0 0,-1 0 1 0 0,1 0-1 0 0,0 0 1 0 0,0 0-1 0 0,-1 0 1 0 0,1-1-1 0 0,0 1 1 0 0,0 0-1 0 0,0-1 1 0 0,0 1-1 0 0,0-1 1 0 0,0 1-1 0 0,0-1 1 0 0,0 1-1 0 0,0-1 1 0 0,0 0-1 0 0,0 1 1 0 0,0-1-1 0 0,1 0 1 0 0,-1 0-1 0 0,0 0 1 0 0,0 0-1 0 0,0 0 1 0 0,0 0-1 0 0,0 0 1 0 0,0 0-1 0 0,1-1 1 0 0,-1 1-1 0 0,0 0 1 0 0,0-1-1 0 0,0 1 1 0 0,0 0-1 0 0,0-1 1 0 0,0 0-7 0 0,57-21 463 0 0,-57 22-454 0 0,1-1 1 0 0,-1 1-1 0 0,0-1 0 0 0,0 0 1 0 0,0 1-1 0 0,-1-1 0 0 0,1 0 1 0 0,0 0-1 0 0,0 0 0 0 0,0 0 1 0 0,-1 0-1 0 0,1 0 1 0 0,0 0-1 0 0,-1 0 0 0 0,1 0 1 0 0,0 0-1 0 0,-1 0 0 0 0,0 0 1 0 0,1 0-1 0 0,-1 0 0 0 0,0 0 1 0 0,1 0-1 0 0,-1-1 1 0 0,0 1-1 0 0,0 0 0 0 0,0 0 1 0 0,0 0-1 0 0,0-1 0 0 0,0 1 1 0 0,-1 0-1 0 0,1 0 0 0 0,0 0 1 0 0,0 0-1 0 0,-1-1 0 0 0,1 1 1 0 0,-1 0-1 0 0,1 0 1 0 0,-1 0-1 0 0,1 0 0 0 0,-1 0 1 0 0,0 0-1 0 0,0 0 0 0 0,1 0 1 0 0,-1 1-1 0 0,0-1 0 0 0,0 0 1 0 0,0 0-1 0 0,0 1 0 0 0,0-1 1 0 0,0 0-1 0 0,0 1 1 0 0,0-1-1 0 0,0 1 0 0 0,-1-1-9 0 0,-41 4-1511 0 0,24 16-5379 0 0,15-12-4894 0 0</inkml:trace>
  <inkml:trace contextRef="#ctx0" brushRef="#br0" timeOffset="25430.357">8307 3951 5161 0 0,'0'0'2255'0'0,"0"0"-1121"0"0,0 0-618 0 0,0 0 1 0 0,0 0 317 0 0,0 0 339 0 0,0 0 172 0 0,0 0-22 0 0,0 0-170 0 0,0 0-186 0 0,0 0-155 0 0,0 0-117 0 0,0 0-49 0 0,8 8-5 0 0,27 25 39 0 0,-32-31-511 0 0,0 1 1 0 0,1-1-1 0 0,-1 0 0 0 0,1 0 0 0 0,-1-1 1 0 0,1 1-1 0 0,-1-1 0 0 0,1 0 0 0 0,0 0 1 0 0,0 0-1 0 0,-1 0 0 0 0,1-1 0 0 0,0 1 1 0 0,0-1-1 0 0,0 0 0 0 0,0 0 0 0 0,0 0 0 0 0,1-1-169 0 0,8 0 322 0 0,1-1-176 0 0,0 0 0 0 0,1-1 0 0 0,-1-1 0 0 0,-1 0 0 0 0,1-1 1 0 0,-1-1-1 0 0,0 0 0 0 0,0 0 0 0 0,0-2 0 0 0,-1 1 0 0 0,0-2 1 0 0,-1 0-1 0 0,0 0 0 0 0,0-1 0 0 0,-1 0 0 0 0,0 0 0 0 0,-1-1 1 0 0,0-1-1 0 0,-1 0 0 0 0,3-5-146 0 0,-8 13 10 0 0,-1 0 0 0 0,1 0 0 0 0,-1 0 0 0 0,0 0 0 0 0,0 0 0 0 0,-1-1 0 0 0,1 1 0 0 0,-1 0 0 0 0,0-1 0 0 0,0 1 0 0 0,0-1-1 0 0,-1 1 1 0 0,0-1 0 0 0,1 0 0 0 0,-2 1 0 0 0,1-1 0 0 0,0 1 0 0 0,-1-1 0 0 0,0 0 0 0 0,0 1 0 0 0,-1 0 0 0 0,1-1 0 0 0,-1 1 0 0 0,0 0 0 0 0,0 0 0 0 0,0 0 0 0 0,0 0 0 0 0,-1 0 0 0 0,0 0 0 0 0,0 0 0 0 0,0 1 0 0 0,0 0 0 0 0,0 0 0 0 0,-2-2-10 0 0,-3 2-22 0 0,1 1 0 0 0,-1 0 0 0 0,1 0 0 0 0,-1 1 0 0 0,0 0 0 0 0,0 0 0 0 0,0 1 0 0 0,1-1 0 0 0,-1 2 0 0 0,0-1 0 0 0,0 1 0 0 0,0 1 0 0 0,1-1 0 0 0,-1 1 0 0 0,1 1 0 0 0,-1-1 0 0 0,1 1 0 0 0,0 1 0 0 0,0-1 0 0 0,0 1 0 0 0,-3 3 22 0 0,-129 105-54 0 0,131-104 56 0 0,-5 3 5 0 0,-1 0 1 0 0,2 1-1 0 0,0 1 0 0 0,0 0 1 0 0,1 1-1 0 0,0 0 0 0 0,2 0 1 0 0,0 1-1 0 0,0 0 0 0 0,1 1 1 0 0,1 0-1 0 0,1 0 1 0 0,0 1-1 0 0,1-1 0 0 0,1 1 1 0 0,-2 10-8 0 0,6-17 35 0 0,0-1 0 0 0,1 0 1 0 0,0 1-1 0 0,0-1 0 0 0,1 0 1 0 0,1 1-1 0 0,-1-1 0 0 0,1 0 1 0 0,1-1-1 0 0,-1 1 0 0 0,2 0 1 0 0,-1-1-1 0 0,1 0 0 0 0,0 0 1 0 0,1-1-1 0 0,0 1 0 0 0,0-1 1 0 0,0 0-36 0 0,10 5 144 0 0,-1-1 0 0 0,1-1 0 0 0,1 0 0 0 0,0-1 0 0 0,0 0 0 0 0,1-2 0 0 0,0 0 0 0 0,0-1 0 0 0,1-1 0 0 0,0 0 0 0 0,0-2 0 0 0,0 0 1 0 0,0-1-1 0 0,0-1 0 0 0,1-1 0 0 0,-1-1 0 0 0,0 0 0 0 0,2-2-144 0 0,-16 3 13 0 0,46-5 438 0 0,-6-1-4742 0 0,-41 7-361 0 0,-3 2-7526 0 0</inkml:trace>
  <inkml:trace contextRef="#ctx0" brushRef="#br0" timeOffset="25816.936">9139 4080 17188 0 0,'0'0'1684'0'0,"0"0"-814"0"0,0 0-432 0 0,0 0-4 0 0,0 0 122 0 0,0 0 81 0 0,0 0 14 0 0,0 0-56 0 0,0 0-90 0 0,0 0-81 0 0,0 0-61 0 0,-31 24-101 0 0,-95 77-88 0 0,76-42-10 0 0,43-44-124 0 0,3-7-28 0 0,0 1 1 0 0,0 0-1 0 0,1 0 0 0 0,0 0 0 0 0,1 1 0 0 0,0-1 0 0 0,0 1 0 0 0,1-1 1 0 0,0 1-1 0 0,1 0 0 0 0,0-1 0 0 0,0 1 0 0 0,2 7-12 0 0,-1-12 27 0 0,0-1 1 0 0,0 1-1 0 0,0 0 0 0 0,1-1 0 0 0,-1 0 0 0 0,1 1 1 0 0,0-1-1 0 0,1 0 0 0 0,-1 0 0 0 0,1 0 0 0 0,-1 0 1 0 0,1-1-1 0 0,1 1 0 0 0,-1-1 0 0 0,0 1 0 0 0,1-1 1 0 0,-1 0-1 0 0,1-1 0 0 0,0 1 0 0 0,0-1 1 0 0,0 1-1 0 0,1-1 0 0 0,-1 0 0 0 0,0-1 0 0 0,1 1 1 0 0,-1-1-1 0 0,1 0 0 0 0,-1 0 0 0 0,2 0-27 0 0,8 0 124 0 0,0 0 0 0 0,0-1-1 0 0,0-1 1 0 0,0 0-1 0 0,0-1 1 0 0,0-1 0 0 0,-1 0-1 0 0,1 0 1 0 0,-1-2 0 0 0,0 1-1 0 0,0-2 1 0 0,0 0 0 0 0,-1 0-1 0 0,1-1 1 0 0,-2-1 0 0 0,1 0-1 0 0,-1-1 1 0 0,0 0 0 0 0,-1 0-1 0 0,0-1 1 0 0,-1 0 0 0 0,0-1-1 0 0,0 0 1 0 0,-1-1 0 0 0,6-11-124 0 0,-8 12 26 0 0,0-1 0 0 0,-1 1 0 0 0,-1-1 0 0 0,0 0 0 0 0,-1 0 0 0 0,0-1 0 0 0,-1 1 0 0 0,0-1 1 0 0,-1 1-1 0 0,0-1 0 0 0,-1 0 0 0 0,0 1 0 0 0,-2-11-26 0 0,1 17-30 0 0,0 0 0 0 0,0 0-1 0 0,-1 0 1 0 0,0 0 0 0 0,0 1-1 0 0,0-1 1 0 0,-1 0 0 0 0,0 1-1 0 0,0 0 1 0 0,0-1 0 0 0,0 1 0 0 0,-1 1-1 0 0,0-1 1 0 0,0 0 0 0 0,-1 1-1 0 0,1 0 1 0 0,-1 0 0 0 0,0 0 0 0 0,0 1-1 0 0,0-1 1 0 0,0 1 0 0 0,0 1-1 0 0,-1-1 1 0 0,0 1 0 0 0,1 0 0 0 0,-1 0-1 0 0,0 0 1 0 0,0 1 0 0 0,-2-1 30 0 0,-1 1-218 0 0,0 0 1 0 0,0 1 0 0 0,-1 0-1 0 0,1 0 1 0 0,0 1-1 0 0,0 0 1 0 0,0 0 0 0 0,0 1-1 0 0,0 1 1 0 0,0-1-1 0 0,0 1 1 0 0,1 1 0 0 0,-3 1 217 0 0,-27 16-3384 0 0,1 3-3282 0 0,17-8-5398 0 0</inkml:trace>
  <inkml:trace contextRef="#ctx0" brushRef="#br0" timeOffset="26081.843">8824 4349 14539 0 0,'0'0'2042'0'0,"0"0"-563"0"0,0 0-230 0 0,0 0-24 0 0,0 0-34 0 0,32-10-48 0 0,101-33-65 0 0,-13 11 1910 0 0,-115 31-2932 0 0,0-1 0 0 0,1 1 0 0 0,-1 0 0 0 0,0 0 0 0 0,1 0 0 0 0,-1 1 0 0 0,1 0 0 0 0,-1 0 0 0 0,0 0 0 0 0,1 1 1 0 0,-1-1-1 0 0,1 1 0 0 0,-1 1 0 0 0,0-1 0 0 0,0 1 0 0 0,0 0 0 0 0,0 0 0 0 0,0 0 0 0 0,0 1 0 0 0,0 0 0 0 0,-1 0 0 0 0,2 1-56 0 0,0 1 16 0 0,-1 1 0 0 0,2-1-1 0 0,-1-1 1 0 0,0 1 0 0 0,1-1-1 0 0,0 0 1 0 0,0-1 0 0 0,0 1-1 0 0,1-2 1 0 0,-1 1 0 0 0,1-1-1 0 0,-1 0 1 0 0,1 0 0 0 0,0-1-1 0 0,0 0 1 0 0,0 0 0 0 0,0-1-1 0 0,-1 0 1 0 0,1-1-1 0 0,0 0 1 0 0,0 0 0 0 0,0 0-1 0 0,5-3-15 0 0,-9 3-512 0 0,34-17 962 0 0,-29 8-3634 0 0,-6-2-4644 0 0,-3 10-4656 0 0</inkml:trace>
  <inkml:trace contextRef="#ctx0" brushRef="#br0" timeOffset="26868.177">8277 3373 2385 0 0,'0'0'3059'0'0,"0"0"-987"0"0,0 0-234 0 0,0 0 134 0 0,0 0 74 0 0,0 0-60 0 0,0 0-240 0 0,0 0-313 0 0,0 0-328 0 0,0 0-253 0 0,0 0-140 0 0,0 0-52 0 0,0 0-13 0 0,-4 1 20 0 0,-9-1 205 0 0,27-8 519 0 0,16-7-414 0 0,175-153 1044 0 0,-115 68-1732 0 0,-54 155-456 0 0,61 122 317 0 0,-48-42-317 0 0,-36-111-2016 0 0,-8-18-3297 0 0,-2-2-6953 0 0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5:01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400 461 0 0 0,'0'0'385'0'0,"0"0"853"0"0,0 0 428 0 0,0 0 221 0 0,0 0 111 0 0,0 0 43 0 0,0 0-103 0 0,0 0-226 0 0,0 0-250 0 0,2-4-244 0 0,4-10-173 0 0,-5 10-122 0 0,-1 4-84 0 0,0 0-110 0 0,0 0-114 0 0,0 0-119 0 0,0 12 949 0 0,-42 219 244 0 0,-25 59-1133 0 0,11-72-550 0 0,50-182-785 0 0,6-35 542 0 0,0-1-38 0 0,0 0-36 0 0,0 0-9 0 0,0 0-51 0 0,0-8-813 0 0,20-225-7720 0 0,23 1 7027 0 0,-30 168 2396 0 0,31-145 5165 0 0,-34 182-2850 0 0,-9 27-2356 0 0,-1 0-140 0 0,0 0-122 0 0,2 11-8 0 0,82 339 3009 0 0,-73-313-3142 0 0,-6-17-55 0 0,1-1 1 0 0,0 1-1 0 0,1-1 0 0 0,1-1 0 0 0,1 1 0 0 0,1-1 1 0 0,0-1-1 0 0,2 0 0 0 0,3 4-20 0 0,-14-19 28 0 0,0-1-1 0 0,1 1 1 0 0,-1-1-1 0 0,1 1 1 0 0,0-1-1 0 0,-1 0 1 0 0,1 1-1 0 0,0-1 1 0 0,0 0-1 0 0,-1 0 1 0 0,1 0-1 0 0,0 0 1 0 0,0-1-1 0 0,0 1 1 0 0,0 0 0 0 0,1-1-1 0 0,-1 0 1 0 0,0 1-1 0 0,0-1 1 0 0,0 0-1 0 0,0 0 1 0 0,0 0-1 0 0,0 0 1 0 0,1 0-1 0 0,-1-1 1 0 0,0 1-1 0 0,0-1 1 0 0,0 1-1 0 0,0-1 1 0 0,0 0-1 0 0,0 0 1 0 0,0 0 0 0 0,0 0-1 0 0,-1 0 1 0 0,1 0-1 0 0,0-1 1 0 0,0 1-1 0 0,-1 0 1 0 0,1-1-1 0 0,-1 1 1 0 0,0-1-1 0 0,1 0 1 0 0,-1 1-1 0 0,0-1 1 0 0,1-1-28 0 0,15-24 182 0 0,0-1-1 0 0,-1-1 1 0 0,-2 0 0 0 0,-1-1 0 0 0,-2-1 0 0 0,-1 0-1 0 0,-1 0 1 0 0,0-5-182 0 0,1 0 89 0 0,5-25-169 0 0,-3-1 0 0 0,-2 0 1 0 0,-3-1-1 0 0,-3 0 0 0 0,-3-12 80 0 0,-1 75-617 0 0,0 9-2247 0 0,-2 6-171 0 0,1-2-3625 0 0,-1 1-4960 0 0</inkml:trace>
  <inkml:trace contextRef="#ctx0" brushRef="#br0" timeOffset="349.379">1009 811 15563 0 0,'0'0'1281'0'0,"0"0"-284"0"0,0 0-157 0 0,0 0 41 0 0,0 0 45 0 0,0 0-96 0 0,0 0-179 0 0,0 0-202 0 0,0 0-158 0 0,0 0-110 0 0,0 0-91 0 0,0 0-29 0 0,0 0-20 0 0,-15 20-18 0 0,-45 64-16 0 0,44-37 6 0 0,18-40-14 0 0,0-1 26 0 0,1-1-1 0 0,-1 0 1 0 0,1 0 0 0 0,0 0 0 0 0,1 0 0 0 0,-1 0 0 0 0,1 0 0 0 0,0-1 0 0 0,0 0 0 0 0,1 0 0 0 0,-1 0 0 0 0,1 0-1 0 0,0-1 1 0 0,0 0 0 0 0,0 0 0 0 0,0 0 0 0 0,1-1 0 0 0,-1 1 0 0 0,1-1 0 0 0,-1-1 0 0 0,1 1 0 0 0,0-1-1 0 0,0 0 1 0 0,0 0 0 0 0,0 0 0 0 0,0-1 0 0 0,-1 0 0 0 0,1 0 0 0 0,0-1 0 0 0,0 0 0 0 0,2 0-25 0 0,-1-2 73 0 0,-1 0-1 0 0,0 0 1 0 0,0-1 0 0 0,0 0 0 0 0,0 0 0 0 0,-1 0-1 0 0,0 0 1 0 0,0-1 0 0 0,0 0 0 0 0,0 0 0 0 0,-1-1-1 0 0,0 1 1 0 0,0-1 0 0 0,0 0 0 0 0,-1 0 0 0 0,1 0-1 0 0,-1-2-72 0 0,1-1 34 0 0,0 1 0 0 0,-1 0 0 0 0,-1-1 0 0 0,1 0 0 0 0,-1 0-1 0 0,-1 0 1 0 0,0 0 0 0 0,0 0 0 0 0,0 0 0 0 0,-1 0 0 0 0,-1 0-1 0 0,0 0 1 0 0,0 0 0 0 0,0 0 0 0 0,-1 1 0 0 0,-1-1-1 0 0,1 0 1 0 0,-1 1 0 0 0,-3-5-34 0 0,3 10-92 0 0,0 1-1 0 0,0-1 0 0 0,-1 1 1 0 0,1 0-1 0 0,0 0 0 0 0,-1 0 1 0 0,0 0-1 0 0,1 1 0 0 0,-1-1 1 0 0,0 1-1 0 0,0 0 0 0 0,0 0 1 0 0,1 0-1 0 0,-1 1 0 0 0,0 0 1 0 0,0-1-1 0 0,0 1 0 0 0,-4 1 93 0 0,-43 5-8069 0 0,36-3-3385 0 0</inkml:trace>
  <inkml:trace contextRef="#ctx0" brushRef="#br0" timeOffset="670.064">1359 1043 13171 0 0,'0'0'764'0'0,"0"0"-248"0"0,0 0 236 0 0,0 0 461 0 0,0 0 303 0 0,0 0 46 0 0,0 0-198 0 0,0 0-275 0 0,0 0-206 0 0,0 0-153 0 0,0 0-166 0 0,0 0-144 0 0,0 0-89 0 0,1-9-59 0 0,51-177 1151 0 0,-37 157-1320 0 0,1 1 1 0 0,2 1-1 0 0,0 1 1 0 0,2 0-1 0 0,5-3-103 0 0,-24 28-47 0 0,-1 1 0 0 0,0 0 0 0 0,0-1 0 0 0,0 1 0 0 0,0-1 0 0 0,0 1 1 0 0,0 0-1 0 0,0-1 0 0 0,0 1 0 0 0,1 0 0 0 0,-1-1 0 0 0,0 1 0 0 0,0 0 0 0 0,1-1 0 0 0,-1 1 0 0 0,0 0 0 0 0,0 0 0 0 0,1-1 0 0 0,-1 1 0 0 0,0 0 0 0 0,1 0 0 0 0,-1 0 1 0 0,0-1-1 0 0,1 1 0 0 0,-1 0 0 0 0,0 0 0 0 0,1 0 0 0 0,-1 0 0 0 0,0 0 0 0 0,1 0 0 0 0,-1-1 0 0 0,0 1 0 0 0,1 0 0 0 0,-1 0 0 0 0,1 0 0 0 0,-1 0 0 0 0,0 0 0 0 0,1 1 1 0 0,-1-1-1 0 0,0 0 0 0 0,1 0 0 0 0,-1 0 0 0 0,1 0 0 0 0,-1 0 0 0 0,0 0 0 0 0,1 1 0 0 0,-1-1 0 0 0,0 0 0 0 0,1 0 0 0 0,-1 0 0 0 0,0 1 0 0 0,0-1 0 0 0,1 0 0 0 0,-1 1 1 0 0,0-1-1 0 0,0 0 0 0 0,1 0 0 0 0,-1 1 0 0 0,0-1 0 0 0,0 0 0 0 0,0 1 0 0 0,0-1 0 0 0,0 1 0 0 0,1-1 0 0 0,-1 1 47 0 0,3 16-10272 0 0,-3-16 9000 0 0,0 7-11220 0 0</inkml:trace>
  <inkml:trace contextRef="#ctx0" brushRef="#br0" timeOffset="1185.678">1630 1072 15123 0 0,'0'0'1262'0'0,"0"0"-421"0"0,0 0-52 0 0,0 0 132 0 0,0 0 103 0 0,0 0-29 0 0,0 0-179 0 0,0 0-213 0 0,0 0-115 0 0,0 0-76 0 0,0 0-22 0 0,0 0-1 0 0,0 0-35 0 0,11-33-45 0 0,37-105-49 0 0,-13 55 296 0 0,-2 29-153 0 0,-32 53-409 0 0,-1 1-1 0 0,1-1 1 0 0,-1 1 0 0 0,1 0 0 0 0,0-1-1 0 0,-1 1 1 0 0,1 0 0 0 0,0 0 0 0 0,-1-1 0 0 0,1 1-1 0 0,0 0 1 0 0,0 0 0 0 0,-1 0 0 0 0,1 0-1 0 0,0 0 1 0 0,0 0 0 0 0,-1 0 0 0 0,1 0-1 0 0,0 0 1 0 0,-1 0 0 0 0,1 0 0 0 0,0 1 0 0 0,0-1-1 0 0,-1 0 1 0 0,1 0 0 0 0,0 1 0 0 0,-1-1-1 0 0,1 0 1 0 0,-1 1 0 0 0,1-1 0 0 0,0 1-1 0 0,-1-1 1 0 0,1 1 0 0 0,-1-1 0 0 0,1 1 0 0 0,-1-1-1 0 0,0 1 1 0 0,1 0 0 0 0,-1-1 0 0 0,1 1-1 0 0,-1 0 1 0 0,0-1 0 0 0,0 1 0 0 0,1 0-1 0 0,-1-1 1 0 0,0 1 0 0 0,0 0 0 0 0,0-1-1 0 0,0 1 1 0 0,0 0 0 0 0,0 0 0 0 0,0 0 6 0 0,3 135 61 0 0,-3-135-59 0 0,0 0-1 0 0,0 0 1 0 0,0 0-1 0 0,0 1 1 0 0,0-1 0 0 0,1 0-1 0 0,-1 0 1 0 0,1 0-1 0 0,-1 0 1 0 0,1 0-1 0 0,-1 0 1 0 0,1 0 0 0 0,-1 0-1 0 0,1 0 1 0 0,0-1-1 0 0,0 1 1 0 0,-1 0-1 0 0,1 0 1 0 0,0-1 0 0 0,0 1-1 0 0,0 0 1 0 0,0-1-1 0 0,0 1 1 0 0,0-1-1 0 0,0 1 1 0 0,0-1-1 0 0,0 1 1 0 0,0-1 0 0 0,0 0-1 0 0,0 1 1 0 0,0-1-1 0 0,0 0 1 0 0,0 0-1 0 0,0 0 1 0 0,0 0 0 0 0,1 0-1 0 0,-1 0 1 0 0,0 0-1 0 0,0 0 1 0 0,0-1-1 0 0,0 1 1 0 0,0 0 0 0 0,0 0-1 0 0,0-1 1 0 0,0 1-1 0 0,0-1 1 0 0,0 1-1 0 0,0-1 1 0 0,0 0 0 0 0,0 1-2 0 0,49-31 185 0 0,89-93 183 0 0,-139 123-369 0 0,1 1-1 0 0,-1-1 0 0 0,1 1 1 0 0,-1-1-1 0 0,0 0 0 0 0,1 1 1 0 0,0-1-1 0 0,-1 1 0 0 0,1-1 1 0 0,-1 1-1 0 0,1 0 1 0 0,0-1-1 0 0,-1 1 0 0 0,1-1 1 0 0,0 1-1 0 0,-1 0 0 0 0,1 0 1 0 0,0-1-1 0 0,-1 1 0 0 0,1 0 1 0 0,0 0-1 0 0,0 0 0 0 0,-1 0 1 0 0,1 0-1 0 0,0 0 0 0 0,0 0 1 0 0,-1 0-1 0 0,1 0 0 0 0,0 0 1 0 0,0 0-1 0 0,-1 1 1 0 0,1-1-1 0 0,0 0 0 0 0,-1 1 1 0 0,1-1-1 0 0,0 0 0 0 0,-1 1 1 0 0,1-1-1 0 0,-1 0 0 0 0,1 1 1 0 0,0-1-1 0 0,-1 1 0 0 0,1-1 1 0 0,-1 1-1 0 0,1 0 0 0 0,-1-1 1 0 0,0 1-1 0 0,1-1 1 0 0,-1 1-1 0 0,1 0 0 0 0,-1-1 1 0 0,0 1-1 0 0,0 0 0 0 0,1 0 1 0 0,-1-1-1 0 0,0 1 0 0 0,0 0 1 0 0,0 0-1 0 0,0-1 0 0 0,0 1 1 0 0,0 0-1 0 0,0-1 0 0 0,0 1 1 0 0,0 0-1 0 0,0 0 0 0 0,-1-1 1 0 0,1 1-1 0 0,0 0 2 0 0,1 19-80 0 0,-2-16 17 0 0,0 1 0 0 0,0-1 0 0 0,0 0 0 0 0,1 1-1 0 0,0-1 1 0 0,0 0 0 0 0,0 1 0 0 0,0-1 0 0 0,1 0 0 0 0,0 1 0 0 0,0-1 0 0 0,0 0 0 0 0,0 0 0 0 0,1 0-1 0 0,-1 0 1 0 0,1 0 0 0 0,0 0 0 0 0,0 0 0 0 0,1-1 0 0 0,-1 1 0 0 0,1-1 0 0 0,0 1 0 0 0,-1-1-1 0 0,2 0 1 0 0,-1 0 0 0 0,0 0 0 0 0,0-1 0 0 0,1 1 0 0 0,0-1 0 0 0,-1 0 0 0 0,1 1 0 0 0,0-2 0 0 0,0 1-1 0 0,2 0 64 0 0,6-2-1031 0 0,20 0-3950 0 0,-13-4-3154 0 0,-8 1-1684 0 0</inkml:trace>
  <inkml:trace contextRef="#ctx0" brushRef="#br0" timeOffset="1871.389">2401 837 5329 0 0,'0'0'4528'0'0,"0"0"-2354"0"0,0 0-742 0 0,0 0 7 0 0,0 0-2 0 0,0 0-134 0 0,0 0-236 0 0,0 0-268 0 0,0 0-233 0 0,0 0-170 0 0,0 0-131 0 0,0 0-90 0 0,-24 22-82 0 0,-74 67-49 0 0,67-50-44 0 0,31-38-47 0 0,6-2 103 0 0,-1 1-1 0 0,0-1 0 0 0,0 1 0 0 0,0-1 1 0 0,0-1-1 0 0,0 1 0 0 0,0-1 0 0 0,0 0 1 0 0,0 0-1 0 0,0-1 0 0 0,-1 1 0 0 0,1-1 1 0 0,-1 0-1 0 0,0 0 0 0 0,1-1-55 0 0,9-6 78 0 0,84-49 716 0 0,-97 59-793 0 0,0 1-1 0 0,1-1 1 0 0,-1 1 0 0 0,0 0 0 0 0,0-1 0 0 0,0 1-1 0 0,0 0 1 0 0,1 0 0 0 0,-1 0 0 0 0,0-1 0 0 0,-1 1-1 0 0,1 0 1 0 0,0 0 0 0 0,0 1 0 0 0,0-1 0 0 0,0 0-1 0 0,-1 0 1 0 0,1 0 0 0 0,-1 0 0 0 0,1 1-1 0 0,-1-1 1 0 0,1 0 0 0 0,-1 1 0 0 0,0-1 0 0 0,0 0-1 0 0,1 1 1 0 0,-1-1 0 0 0,0 0 0 0 0,0 1 0 0 0,0-1-1 0 0,0 0 1 0 0,-1 1 0 0 0,1-1 0 0 0,0 0 0 0 0,-1 1-1 0 0,1-1 1 0 0,-1 1-1 0 0,2 10-8 0 0,0-7-9 0 0,0 0 1 0 0,0 0-1 0 0,0 0 0 0 0,0 0 0 0 0,1 0 1 0 0,0 0-1 0 0,0-1 0 0 0,0 1 0 0 0,1-1 0 0 0,-1 1 1 0 0,1-1-1 0 0,0 0 0 0 0,0 0 0 0 0,1 0 1 0 0,-1 0-1 0 0,1-1 0 0 0,0 1 0 0 0,0-1 1 0 0,0 0-1 0 0,0 0 0 0 0,1-1 0 0 0,-1 1 0 0 0,1-1 1 0 0,-1 0-1 0 0,1 0 0 0 0,0 0 0 0 0,0-1 1 0 0,0 0-1 0 0,0 0 0 0 0,0 0 0 0 0,0 0 1 0 0,0-1-1 0 0,1 0 17 0 0,4-2 28 0 0,1 0-1 0 0,-1-1 1 0 0,0-1 0 0 0,-1 1 0 0 0,1-2 0 0 0,-1 1-1 0 0,0-1 1 0 0,0-1 0 0 0,0 1 0 0 0,-1-2 0 0 0,1 1-1 0 0,-2-1 1 0 0,5-4-28 0 0,8-13 162 0 0,-1 0 0 0 0,-2-2-1 0 0,0 0 1 0 0,-2-1 0 0 0,0 0 0 0 0,-2-1 0 0 0,-1-1-1 0 0,-2 0 1 0 0,-1 0 0 0 0,4-22-162 0 0,1 2-12 0 0,-2-1 0 0 0,-3 0 0 0 0,-2 0 0 0 0,-2-1 0 0 0,-2 0 0 0 0,-3-36 12 0 0,0 85-6 0 0,0 0 0 0 0,0 0 0 0 0,0 0 0 0 0,0 0 1 0 0,0 0-1 0 0,0 0 0 0 0,-1 0 0 0 0,1 0 0 0 0,-1 0 0 0 0,1 1 1 0 0,-1-1-1 0 0,0 0 0 0 0,0 0 0 0 0,0 1 0 0 0,0-1 0 0 0,0 0 1 0 0,0 1-1 0 0,0-1 0 0 0,0 1 0 0 0,-1-1 0 0 0,1 1 0 0 0,-1 0 1 0 0,1 0-1 0 0,-1-1 0 0 0,1 1 0 0 0,-1 0 0 0 0,1 0 0 0 0,-1 0 1 0 0,0 1-1 0 0,0-1 0 0 0,0 0 0 0 0,1 1 0 0 0,-1-1 0 0 0,0 1 1 0 0,0 0-1 0 0,0-1 0 0 0,0 1 0 0 0,0 0 0 0 0,0 0 0 0 0,0 0 1 0 0,0 1-1 0 0,0-1 0 0 0,0 0 0 0 0,1 1 0 0 0,-1-1 0 0 0,0 1 1 0 0,0-1-1 0 0,0 1 0 0 0,1 0 0 0 0,-1 0 0 0 0,0 0 0 0 0,1 0 1 0 0,-1 0-1 0 0,1 0 0 0 0,-1 1 0 0 0,1-1 6 0 0,-12 12 6 0 0,1 0 0 0 0,0 1 0 0 0,1 1 0 0 0,1 0 0 0 0,0 0 0 0 0,1 1-1 0 0,1 0 1 0 0,0 1 0 0 0,1-1 0 0 0,1 1 0 0 0,1 1 0 0 0,0-1 0 0 0,1 1 0 0 0,1 0 0 0 0,1 0 0 0 0,0 0-1 0 0,2 0 1 0 0,0 0 0 0 0,0 1 0 0 0,2-1 0 0 0,4 16-6 0 0,1-9 172 0 0,1 0-1 0 0,2-1 0 0 0,0 0 1 0 0,2-1-1 0 0,0 0 1 0 0,2-1-1 0 0,1 0 0 0 0,0-1 1 0 0,1-1-1 0 0,1-1 1 0 0,2 0-1 0 0,-1-1 0 0 0,2-1 1 0 0,0-1-1 0 0,11 6-171 0 0,-23-16 23 0 0,1 0 0 0 0,-2 1 0 0 0,1 0 0 0 0,-1 0 0 0 0,0 1 0 0 0,0 0-1 0 0,-1 0 1 0 0,0 1 0 0 0,0-1 0 0 0,-1 1 0 0 0,0 1 0 0 0,-1-1 0 0 0,1 3-23 0 0,-1 4 89 0 0,-1-6-701 0 0,-2-29-3086 0 0,-1 12-1541 0 0,0-1-6610 0 0</inkml:trace>
  <inkml:trace contextRef="#ctx0" brushRef="#br0" timeOffset="2919.901">3773 693 0 0 0,'0'0'613'0'0,"0"0"885"0"0,0 0 217 0 0,0 0-9 0 0,0 0-67 0 0,0 0-80 0 0,0 0-47 0 0,0 0-10 0 0,0 0-19 0 0,0 0-43 0 0,11-3-69 0 0,34-9-149 0 0,-33 9-150 0 0,-12 3-147 0 0,-38-4 3162 0 0,-38 5-3419 0 0,-77 57 177 0 0,152-58-841 0 0,1 1-1 0 0,-1-1 0 0 0,0 0 0 0 0,1 1 1 0 0,-1-1-1 0 0,1 0 0 0 0,-1 1 0 0 0,1-1 1 0 0,-1 1-1 0 0,1-1 0 0 0,-1 1 0 0 0,1 0 1 0 0,-1-1-1 0 0,1 1 0 0 0,-1-1 0 0 0,1 1 1 0 0,0 0-1 0 0,-1-1 0 0 0,1 1 1 0 0,0 0-1 0 0,0-1 0 0 0,0 1 0 0 0,0 0 1 0 0,-1 0-1 0 0,1-1 0 0 0,0 1 0 0 0,0 0 1 0 0,0-1-1 0 0,0 1 0 0 0,0 0 0 0 0,1 0 1 0 0,-1-1-1 0 0,0 1 0 0 0,0 0 0 0 0,0-1 1 0 0,1 1-1 0 0,-1 0 0 0 0,0-1 0 0 0,1 1 1 0 0,-1 0-1 0 0,0-1 0 0 0,1 1 0 0 0,-1-1 1 0 0,1 1-1 0 0,-1-1 0 0 0,1 1 1 0 0,-1-1-1 0 0,1 1 0 0 0,0-1 0 0 0,-1 1 1 0 0,1-1-1 0 0,-1 0 0 0 0,1 1 0 0 0,0-1 1 0 0,-1 0-1 0 0,1 0 0 0 0,0 1 0 0 0,0-1-3 0 0,42 20 106 0 0,77 24 89 0 0,-119-43-191 0 0,1 0 0 0 0,-1 1 0 0 0,1-1 0 0 0,-1 1 1 0 0,1-1-1 0 0,-1 1 0 0 0,0 0 0 0 0,0-1 0 0 0,0 1 0 0 0,0 0 0 0 0,0 0 1 0 0,0 0-1 0 0,-1 0 0 0 0,1 0 0 0 0,-1 0 0 0 0,1 0 0 0 0,-1 0 1 0 0,1 0-1 0 0,-1 0 0 0 0,0 0 0 0 0,0 0 0 0 0,0 0 0 0 0,-1 0 0 0 0,1 0 1 0 0,0 0-1 0 0,-1 0 0 0 0,1 0 0 0 0,-1 0 0 0 0,0 0 0 0 0,1 0 1 0 0,-1 0-1 0 0,0 0 0 0 0,0-1 0 0 0,0 1 0 0 0,-1 0 0 0 0,0 1-4 0 0,-59 54 210 0 0,48-47-191 0 0,-34 24 66 0 0,36-28-69 0 0,0 1 0 0 0,1 0 0 0 0,0 1 0 0 0,0 0 0 0 0,1 1 0 0 0,0 0 0 0 0,0 0 0 0 0,1 1 0 0 0,0 0 0 0 0,-2 5-16 0 0,9-13 3 0 0,1-1 0 0 0,-1 1 0 0 0,0 0 0 0 0,1 0 0 0 0,-1-1 0 0 0,1 1 0 0 0,0 0 0 0 0,0 0 0 0 0,-1 0 0 0 0,1 0 0 0 0,0 0 0 0 0,1 0 1 0 0,-1 0-1 0 0,0-1 0 0 0,0 1 0 0 0,1 0 0 0 0,-1 0 0 0 0,1 0 0 0 0,0 0 0 0 0,-1-1 0 0 0,1 1 0 0 0,0 0 0 0 0,0-1 0 0 0,0 1 0 0 0,0-1 0 0 0,1 1 1 0 0,-1-1-1 0 0,0 1 0 0 0,1-1 0 0 0,-1 0 0 0 0,0 0 0 0 0,1 0 0 0 0,0 0 0 0 0,-1 0 0 0 0,1 0 0 0 0,0 0 0 0 0,-1 0 0 0 0,1 0 0 0 0,0-1 1 0 0,0 1-1 0 0,-1-1 0 0 0,1 1 0 0 0,1-1-3 0 0,85 15 372 0 0,54-29-99 0 0,-140 13-274 0 0,3 0-71 0 0,-1 0 1 0 0,1 0 0 0 0,-1 0-1 0 0,1 0 1 0 0,-1-1 0 0 0,0 0 0 0 0,0 0-1 0 0,0 0 1 0 0,0-1 0 0 0,0 1-1 0 0,0-1 1 0 0,0 0 0 0 0,-1 0-1 0 0,1 0 1 0 0,-1-1 0 0 0,0 1-1 0 0,0-1 1 0 0,0 1 0 0 0,-1-1-1 0 0,1 0 1 0 0,-1 0 71 0 0,16-56-5099 0 0,-11 33-3297 0 0,-4 15-2949 0 0</inkml:trace>
  <inkml:trace contextRef="#ctx0" brushRef="#br0" timeOffset="6448.246">3773 284 0 0 0,'0'0'472'0'0,"0"0"-24"0"0,0 0 46 0 0,0 0 104 0 0,0 0 76 0 0,0 0 41 0 0,5-5 46 0 0,16-17 62 0 0,-16 16 91 0 0,-5 6 82 0 0,0 0 0 0 0,0 0-53 0 0,0 0-99 0 0,0 0-17 0 0,-17-3 5026 0 0,12 11-784 0 0,-4 112-3412 0 0,-13 108-684 0 0,-28-25-489 0 0,39-67-117 0 0,14 104 24 0 0,-21-170-235 0 0,0 66-59 0 0,-5-33 238 0 0,12-62-286 0 0,8-35-458 0 0,3-5-3885 0 0,0-1-3776 0 0,0 0-3717 0 0</inkml:trace>
  <inkml:trace contextRef="#ctx0" brushRef="#br0" timeOffset="9313.667">4698 152 792 0 0,'0'0'1440'0'0,"0"0"-195"0"0,0 0 104 0 0,0 0 274 0 0,0 0 256 0 0,0 0 83 0 0,0 0-137 0 0,0 0-300 0 0,0 0-287 0 0,0 0-178 0 0,0 0-80 0 0,2-4 5711 0 0,13 123-5591 0 0,-11 72 362 0 0,-22 180-1462 0 0,-7-22-183 0 0,25-348 113 0 0,0-1-4 0 0,0 0-7 0 0,0 0-17 0 0,0 0-28 0 0,0 0-61 0 0,0 0-93 0 0,3-18-5976 0 0,-2 11 914 0 0,1 3-5659 0 0</inkml:trace>
  <inkml:trace contextRef="#ctx0" brushRef="#br0" timeOffset="9572.571">4334 774 12403 0 0,'0'0'1599'0'0,"0"0"-286"0"0,0 0-148 0 0,0 0 7 0 0,0 0-87 0 0,0 0-202 0 0,0 0-249 0 0,0 0-140 0 0,0 0-15 0 0,0 0 45 0 0,0 0 75 0 0,0 0-12 0 0,0 0-35 0 0,31-1-65 0 0,98-4-75 0 0,147 22 508 0 0,-44-11-4643 0 0,-201-13 879 0 0,-9 2-2784 0 0,-5 4-5653 0 0</inkml:trace>
  <inkml:trace contextRef="#ctx0" brushRef="#br0" timeOffset="10033.588">5393 689 9594 0 0,'0'0'2018'0'0,"0"0"-477"0"0,0 0-91 0 0,0 0 134 0 0,0 0 37 0 0,0 0-150 0 0,0 0-256 0 0,0 0-259 0 0,0 0-184 0 0,0 0-169 0 0,0 0-126 0 0,0 0-93 0 0,-21 4-76 0 0,-64 12-27 0 0,76-14-181 0 0,0 0 1 0 0,1 0 0 0 0,-1 1 0 0 0,0 0 0 0 0,1 1-1 0 0,0-1 1 0 0,0 2 0 0 0,0-1 0 0 0,0 1-1 0 0,1 0 1 0 0,0 1 0 0 0,-3 2-101 0 0,-1 1 96 0 0,-6 4-50 0 0,0 1-1 0 0,1 0 1 0 0,1 1 0 0 0,0 1-1 0 0,1 0 1 0 0,1 1 0 0 0,0 0-1 0 0,2 1 1 0 0,0 1 0 0 0,1-1-1 0 0,0 2 1 0 0,2 0 0 0 0,-2 6-46 0 0,9-23 3 0 0,-1-1 1 0 0,1 0-1 0 0,0 0 1 0 0,1 1 0 0 0,-1-1-1 0 0,0 0 1 0 0,1 1 0 0 0,-1-1-1 0 0,1 1 1 0 0,0-1-1 0 0,0 1 1 0 0,0-1 0 0 0,0 1-1 0 0,0-1 1 0 0,0 1-1 0 0,1-1 1 0 0,-1 0 0 0 0,1 1-1 0 0,0-1 1 0 0,0 0 0 0 0,-1 1-1 0 0,2-1 1 0 0,-1 0-1 0 0,0 0 1 0 0,0 0 0 0 0,1 0-1 0 0,-1 0 1 0 0,1 0 0 0 0,-1 0-1 0 0,1 0 1 0 0,0 0-1 0 0,0-1 1 0 0,0 1 0 0 0,0-1-1 0 0,0 0 1 0 0,0 1-1 0 0,0-1 1 0 0,1 0 0 0 0,-1 0-1 0 0,0 0 1 0 0,1-1 0 0 0,-1 1-4 0 0,8-2 63 0 0,-1 0 0 0 0,1 0 0 0 0,-1-1 0 0 0,0 0 0 0 0,0-1 0 0 0,0 0 0 0 0,0 0 0 0 0,-1-1 0 0 0,1 0 0 0 0,-1-1 0 0 0,0 0 0 0 0,0 0 0 0 0,-1-1 0 0 0,1 0 0 0 0,5-6-63 0 0,159-171 873 0 0,-83 80-690 0 0,-80 90-136 0 0,-9 13-55 0 0,0 0-1 0 0,1 0 1 0 0,-1 1-1 0 0,0-1 1 0 0,0 0 0 0 0,0 0-1 0 0,0 0 1 0 0,1 1-1 0 0,-1-1 1 0 0,0 0-1 0 0,0 0 1 0 0,1 0-1 0 0,-1 0 1 0 0,0 0 0 0 0,0 1-1 0 0,1-1 1 0 0,-1 0-1 0 0,0 0 1 0 0,0 0-1 0 0,1 0 1 0 0,-1 0 0 0 0,0 0-1 0 0,0 0 1 0 0,1 0-1 0 0,-1 0 1 0 0,0 0-1 0 0,1 0 1 0 0,-1 0-1 0 0,0 0 1 0 0,0 0 0 0 0,1 0-1 0 0,-1 0 1 0 0,0-1-1 0 0,0 1 1 0 0,1 0-1 0 0,-1 0 1 0 0,0 0 0 0 0,0 0-1 0 0,1 0 1 0 0,-1-1 8 0 0,-2 155-1671 0 0,24-111-1288 0 0,-6-30-1519 0 0,-2-2-3106 0 0,-7-7-3529 0 0</inkml:trace>
  <inkml:trace contextRef="#ctx0" brushRef="#br0" timeOffset="10437.744">5593 1028 7874 0 0,'0'0'2816'0'0,"0"0"-450"0"0,0 0-264 0 0,0 0-152 0 0,0 0-190 0 0,0 0-241 0 0,0 0-279 0 0,0 0-241 0 0,0 0-176 0 0,0 0-167 0 0,0 0-158 0 0,0 0-120 0 0,0 0-88 0 0,7-10-42 0 0,52-73 493 0 0,71-92 362 0 0,-92 145-1264 0 0,-29 64-43 0 0,15 71 153 0 0,-22-101 60 0 0,-1-1 1 0 0,1 0-1 0 0,0-1 1 0 0,0 1-1 0 0,0 0 1 0 0,1 0-1 0 0,-1-1 1 0 0,1 1-1 0 0,-1-1 1 0 0,1 0-1 0 0,0 0 1 0 0,0 0-1 0 0,0 0 1 0 0,0-1-1 0 0,0 1 0 0 0,0-1 1 0 0,0 1-1 0 0,1-1 1 0 0,-1 0-1 0 0,1 0 1 0 0,-1-1-1 0 0,0 1 1 0 0,1-1-1 0 0,-1 0 1 0 0,1 0-1 0 0,-1 0 1 0 0,1 0-1 0 0,-1 0 1 0 0,1-1-1 0 0,-1 0-9 0 0,6-2 58 0 0,-1-1-1 0 0,1 0 1 0 0,-1-1 0 0 0,0 0-1 0 0,-1 0 1 0 0,1-1-1 0 0,-1 0 1 0 0,0 0-1 0 0,0 0 1 0 0,-1-1 0 0 0,0 0-1 0 0,0-1 1 0 0,-1 1-1 0 0,0-1 1 0 0,0 0 0 0 0,1-3-58 0 0,4-9-175 0 0,14-22-231 0 0,-4 23-4755 0 0,-15 16-1860 0 0,-2-1-5400 0 0</inkml:trace>
  <inkml:trace contextRef="#ctx0" brushRef="#br0" timeOffset="12767.838">6458 818 0 0 0,'0'0'1390'0'0,"0"0"477"0"0,0 0 134 0 0,0 0-69 0 0,0 0-132 0 0,0 0-192 0 0,0 0-166 0 0,0 0-115 0 0,0 0-72 0 0,0 0-42 0 0,0 0-46 0 0,8-6-62 0 0,21-19-92 0 0,-22 7 2957 0 0,-31 12-2676 0 0,-68 21-493 0 0,70-7-733 0 0,0 2 0 0 0,0 1 0 0 0,1 0 0 0 0,1 2 0 0 0,0 0 0 0 0,-14 13-68 0 0,30-24-2 0 0,1 1-1 0 0,0 0 1 0 0,0 0-1 0 0,0 0 0 0 0,1 1 1 0 0,-1-1-1 0 0,1 1 1 0 0,-1-1-1 0 0,1 1 0 0 0,0 0 1 0 0,1 0-1 0 0,-1 0 1 0 0,1 0-1 0 0,0 0 0 0 0,0 0 1 0 0,0 0-1 0 0,0 0 1 0 0,1 1-1 0 0,-1-1 0 0 0,1 0 1 0 0,0 0-1 0 0,0 1 0 0 0,1 1 3 0 0,2-4 25 0 0,0 0 0 0 0,0 0 0 0 0,1 0 0 0 0,-1-1 0 0 0,1 1 0 0 0,-1-1-1 0 0,1 1 1 0 0,-1-1 0 0 0,1-1 0 0 0,-1 1 0 0 0,1 0 0 0 0,0-1-1 0 0,0 0 1 0 0,-1 0 0 0 0,1 0 0 0 0,0 0 0 0 0,-1 0 0 0 0,1-1 0 0 0,0 0-1 0 0,0 0-24 0 0,-2 1 21 0 0,12-4 79 0 0,1-1 0 0 0,-1 0 0 0 0,0-1 0 0 0,0 0 0 0 0,-1-1 0 0 0,0-1 0 0 0,0 0 0 0 0,-1-1 0 0 0,0 0 1 0 0,10-11-101 0 0,-20 19 10 0 0,22-18 133 0 0,-1 0 1 0 0,-1-2-1 0 0,-1-1 1 0 0,-1 0-1 0 0,14-21-143 0 0,-21 35 29 0 0,-13 34-118 0 0,-1-15 128 0 0,-37 195 28 0 0,23-100-91 0 0,9-52-18 0 0,-2-1 0 0 0,-2 0 1 0 0,-2-1-1 0 0,-3 0 1 0 0,-4 4 41 0 0,10-29-9 0 0,0-1 0 0 0,-2 0 0 0 0,-1-1 0 0 0,-1 0 0 0 0,-1-1 1 0 0,-1 0-1 0 0,-1-2 0 0 0,-1 1 0 0 0,-1-2 0 0 0,-1 0 1 0 0,-1-2-1 0 0,-1 0 0 0 0,-6 4 9 0 0,22-20 4 0 0,2 0 1 0 0,0-1 0 0 0,0 0 0 0 0,0 1 0 0 0,-1-1 1 0 0,1 0-1 0 0,0-1 0 0 0,-1 1 0 0 0,1-1 1 0 0,-1 0-1 0 0,0 1 0 0 0,1-1 0 0 0,-1-1 0 0 0,0 1 1 0 0,0-1-1 0 0,1 1 0 0 0,-1-1 0 0 0,0 0 1 0 0,0 0-1 0 0,0-1 0 0 0,1 1 0 0 0,-4-2-5 0 0,-8-49 84 0 0,18 30-74 0 0,1 0 0 0 0,0 1 0 0 0,2 0 1 0 0,1 0-1 0 0,0 0 0 0 0,2 1 0 0 0,0 0 0 0 0,1 1 0 0 0,1 0 0 0 0,0 0 0 0 0,1 1 0 0 0,11-11-10 0 0,-8 8 2 0 0,128-149 11 0 0,-33 65-245 0 0,-107 102-1261 0 0,3 1-12170 0 0,-5 1 1856 0 0</inkml:trace>
  <inkml:trace contextRef="#ctx0" brushRef="#br0" timeOffset="13171.508">6630 1058 3129 0 0,'0'0'1759'0'0,"0"0"-146"0"0,0 0 301 0 0,0 0 177 0 0,0 0 30 0 0,0 0-128 0 0,0 0-209 0 0,0 0-203 0 0,0 0-210 0 0,0 0-231 0 0,31-7-201 0 0,97-20-133 0 0,-51-6 407 0 0,-69 28-1092 0 0,1 0-1 0 0,-1-1 1 0 0,0 0-1 0 0,-1-1 1 0 0,1 1-1 0 0,-1-2 0 0 0,-1 1 1 0 0,1-1-1 0 0,-1 0 1 0 0,-1 0-1 0 0,1 0 1 0 0,-1-1-1 0 0,-1 0 1 0 0,0 0-1 0 0,0 0 1 0 0,-1-1-1 0 0,0 1 0 0 0,0-1 1 0 0,-1 0-1 0 0,0 0 1 0 0,-1 0-1 0 0,0 0-120 0 0,-3 7-4 0 0,1 0 1 0 0,-1 1-1 0 0,0-1 0 0 0,0 1 0 0 0,0 0 0 0 0,0 0 1 0 0,0 0-1 0 0,-1 0 0 0 0,1 0 0 0 0,-1 0 0 0 0,1 1 1 0 0,-1-1-1 0 0,0 1 0 0 0,1-1 0 0 0,-1 1 0 0 0,0 0 1 0 0,0 0-1 0 0,0 1 0 0 0,0-1 0 0 0,0 0 0 0 0,0 1 1 0 0,0 0-1 0 0,0 0 0 0 0,0 0 0 0 0,0 0 0 0 0,0 0 1 0 0,0 0-1 0 0,0 1 0 0 0,0 0 0 0 0,0-1 0 0 0,0 1 1 0 0,0 0-1 0 0,1 1 0 0 0,-1-1 0 0 0,0 0 0 0 0,1 1 1 0 0,-1-1-1 0 0,1 1 0 0 0,-1 0 0 0 0,1 0 4 0 0,-14 7-38 0 0,1 1 0 0 0,0 0-1 0 0,1 0 1 0 0,1 2 0 0 0,-1 0-1 0 0,2 0 1 0 0,0 2 0 0 0,0-1 0 0 0,1 1-1 0 0,1 1 1 0 0,0 0 0 0 0,1 0-1 0 0,1 1 1 0 0,-1 2 38 0 0,8-15-1 0 0,0-1 0 0 0,0 1 0 0 0,0 0 0 0 0,0 0 0 0 0,0-1 0 0 0,0 1 0 0 0,1 0 0 0 0,-1 0 0 0 0,1 0-1 0 0,0 0 1 0 0,0-1 0 0 0,0 1 0 0 0,0 0 0 0 0,0 0 0 0 0,1 0 0 0 0,-1 0 0 0 0,1 0 0 0 0,0-1 0 0 0,0 1 0 0 0,0 0 0 0 0,0-1 0 0 0,0 1 0 0 0,1-1 0 0 0,-1 1 0 0 0,1-1 0 0 0,0 1-1 0 0,0-1 1 0 0,-1 0 0 0 0,1 0 0 0 0,1 0 0 0 0,-1 0 0 0 0,0 0 0 0 0,0-1 0 0 0,1 1 0 0 0,-1 0 0 0 0,1-1 0 0 0,-1 0 0 0 0,1 0 0 0 0,2 1 1 0 0,8 2 2 0 0,0-1-1 0 0,0 0 1 0 0,1-1 0 0 0,-1 0 0 0 0,1-1-1 0 0,-1-1 1 0 0,1 0 0 0 0,0-1 0 0 0,-1 0 0 0 0,1-1-1 0 0,-1-1 1 0 0,0 0 0 0 0,0-1 0 0 0,0 0-1 0 0,12-6-1 0 0,75-40-490 0 0,-46 0-3287 0 0,-46 38-1162 0 0,-1 4-6479 0 0</inkml:trace>
  <inkml:trace contextRef="#ctx0" brushRef="#br0" timeOffset="14202.506">7187 903 320 0 0,'0'0'2063'0'0,"0"0"-979"0"0,0 0-543 0 0,0 0-123 0 0,0 0-56 0 0,0 0-108 0 0,0 0-98 0 0,0 0-96 0 0,0 0-48 0 0,0 0-18 0 0,0 0-5 0 0,0 0 19 0 0,0 0 29 0 0,-3 5 55 0 0,-9 15 69 0 0,9-16 37 0 0,1 22 2595 0 0,-22-1 4949 0 0,9-13-6849 0 0,13-9-794 0 0,-5 2 223 0 0,0 1 0 0 0,1 0-1 0 0,0 0 1 0 0,0 0 0 0 0,1 1 0 0 0,0 0-1 0 0,0 0 1 0 0,1 0 0 0 0,-1 1-1 0 0,1-1 1 0 0,1 1 0 0 0,0 0-1 0 0,0 0 1 0 0,0 1 0 0 0,1-1-1 0 0,-1 8-321 0 0,3-15 130 0 0,0-1 25 0 0,0 0 37 0 0,0 0 42 0 0,0 0 50 0 0,0 0 31 0 0,7-19 893 0 0,239-301 54 0 0,-196 257-1094 0 0,-57 73-140 0 0,0 0 0 0 0,1 0-1 0 0,0 0 1 0 0,1 1 0 0 0,0-1 0 0 0,1 1-1 0 0,0 1 1 0 0,1-1 0 0 0,0 0 0 0 0,0 1 0 0 0,2 0-1 0 0,-1 2-27 0 0,8 125 6 0 0,21-95-54 0 0,-24-43 86 0 0,0-1 0 0 0,0 0 1 0 0,0-1-1 0 0,-1 1 0 0 0,1 0 1 0 0,0-1-1 0 0,0 1 1 0 0,0-1-1 0 0,-1 0 0 0 0,1 0 1 0 0,0 0-1 0 0,-1-1 0 0 0,1 1 1 0 0,-1 0-1 0 0,1-1 0 0 0,-1 0 1 0 0,0 1-1 0 0,0-1 0 0 0,0 0 1 0 0,0 0-1 0 0,0 0 0 0 0,0-1 1 0 0,0 1-1 0 0,-1 0 1 0 0,1-1-1 0 0,-1 1 0 0 0,1-1 1 0 0,-1 1-1 0 0,1-3-38 0 0,83-193 1378 0 0,-26 40-1365 0 0,-51 150-2979 0 0,-1 12-5234 0 0,-5 0-4006 0 0</inkml:trace>
  <inkml:trace contextRef="#ctx0" brushRef="#br0" timeOffset="14587.107">7977 218 16203 0 0,'0'0'1954'0'0,"0"0"-748"0"0,0 0-363 0 0,0 0-7 0 0,0 0 17 0 0,0 0-78 0 0,0 0-168 0 0,0 0-167 0 0,0 0-57 0 0,0 0 24 0 0,0 0 35 0 0,0 0 29 0 0,0 0-37 0 0,-3 22-52 0 0,-25 151 426 0 0,-33 130-83 0 0,4-43-624 0 0,53-244-33 0 0,-2 7-605 0 0,3-40-1611 0 0,15-35-2178 0 0,-3 30 92 0 0,-3 6-2102 0 0,-2 4-4021 0 0</inkml:trace>
  <inkml:trace contextRef="#ctx0" brushRef="#br0" timeOffset="14836.515">7627 623 11578 0 0,'0'0'1810'0'0,"0"0"-592"0"0,0 0-197 0 0,0 0 138 0 0,0 0 167 0 0,0 0 74 0 0,0 0-26 0 0,0 0-131 0 0,0 0-195 0 0,0 0-173 0 0,0 0-144 0 0,0 0-102 0 0,0 0-91 0 0,37 2-65 0 0,113 5-76 0 0,-53-15 226 0 0,-57 1-1374 0 0,81-12 2752 0 0,-79 16-5705 0 0,0 2-5106 0 0,-40 1-3408 0 0</inkml:trace>
  <inkml:trace contextRef="#ctx0" brushRef="#br0" timeOffset="15086.839">8172 793 8962 0 0,'0'0'2216'0'0,"0"0"-1151"0"0,0 0-441 0 0,0 0-48 0 0,0 0 0 0 0,0 0-120 0 0,0 0-96 0 0,0 0-192 0 0,0 0-144 0 0,0 0-48 0 0,-7 191-96 0 0,11-184-72 0 0,-4 4-176 0 0,1-3-408 0 0,-1-5-1641 0 0,0 1-8369 0 0</inkml:trace>
  <inkml:trace contextRef="#ctx0" brushRef="#br0" timeOffset="15251.131">8227 380 17316 0 0,'0'0'2216'0'0,"0"0"-712"0"0,0 0-495 0 0,0 0-209 0 0,0 0-208 0 0,0 0-248 0 0,0 0-192 0 0,0 0-192 0 0,0 0-72 0 0,0 0-48 0 0,0 0-16 0 0,0 0-64 0 0,0 0-176 0 0,0 0-264 0 0,-9 70-705 0 0,9-55-2655 0 0,0 0-8659 0 0</inkml:trace>
  <inkml:trace contextRef="#ctx0" brushRef="#br0" timeOffset="15928.464">8620 645 15139 0 0,'0'0'3242'0'0,"0"0"-1384"0"0,0 0-634 0 0,0 0-98 0 0,0 0-166 0 0,0 0-232 0 0,0 0-234 0 0,0 0-190 0 0,0 0-87 0 0,0 0-50 0 0,0 0-31 0 0,0 0-52 0 0,0 0-39 0 0,-32 30-17 0 0,-99 92-24 0 0,60-35-53 0 0,70-86 45 0 0,0 0 0 0 0,0 0 0 0 0,-1 0 0 0 0,1 0 1 0 0,0 0-1 0 0,0 0 0 0 0,1 0 0 0 0,-1 1 0 0 0,0-1 0 0 0,0 0 0 0 0,0 1 1 0 0,1-1-1 0 0,-1 0 0 0 0,1 1 0 0 0,-1-1 0 0 0,1 1 0 0 0,0-1 0 0 0,-1 1 1 0 0,1-1-1 0 0,0 1 0 0 0,0-1 0 0 0,0 1 0 0 0,0-1 0 0 0,0 1 0 0 0,1-1 1 0 0,-1 1-1 0 0,0-1 0 0 0,1 1 0 0 0,-1-1 0 0 0,1 1 0 0 0,-1-1 0 0 0,1 0 1 0 0,0 1-1 0 0,-1-1 0 0 0,1 0 0 0 0,0 0 0 0 0,0 1 0 0 0,0-1 0 0 0,0 0 1 0 0,0 0-1 0 0,0 0 0 0 0,0 0 0 0 0,1 0 0 0 0,-1 0 0 0 0,0-1 0 0 0,1 1 4 0 0,7-1 30 0 0,1 0 0 0 0,-1-2 0 0 0,0 1-1 0 0,1-1 1 0 0,-1 0 0 0 0,0-1 0 0 0,-1 0-1 0 0,1 0 1 0 0,0-1 0 0 0,-1-1 0 0 0,0 1-1 0 0,0-1 1 0 0,6-5-30 0 0,10-8 85 0 0,-1-1 0 0 0,0-1 0 0 0,-2 0-1 0 0,0-2 1 0 0,16-22-85 0 0,1 7-64 0 0,-38 66-97 0 0,-16 89 140 0 0,15-116 17 0 0,1 1 1 0 0,-1-1 0 0 0,1 1 0 0 0,0 0 0 0 0,0-1-1 0 0,0 1 1 0 0,1 0 0 0 0,-1-1 0 0 0,1 1-1 0 0,-1 0 1 0 0,1-1 0 0 0,0 1 0 0 0,0-1 0 0 0,0 1-1 0 0,0-1 1 0 0,0 0 0 0 0,1 1 0 0 0,-1-1 0 0 0,1 0-1 0 0,-1 0 1 0 0,1 0 0 0 0,0 0 0 0 0,0 0 0 0 0,0 0-1 0 0,0-1 1 0 0,0 1 0 0 0,0-1 0 0 0,1 1 0 0 0,-1-1-1 0 0,0 0 1 0 0,1 0 0 0 0,-1 0 0 0 0,1 0-1 0 0,0 0 1 0 0,-1 0 0 0 0,1-1 0 0 0,1 1 3 0 0,6 0 41 0 0,0 1 1 0 0,0-2 0 0 0,0 0-1 0 0,1 0 1 0 0,-1 0-1 0 0,0-1 1 0 0,0-1 0 0 0,0 0-1 0 0,-1 0 1 0 0,1-1-1 0 0,0 0 1 0 0,-1-1 0 0 0,0 0-1 0 0,1 0 1 0 0,-2-1-1 0 0,1 0 1 0 0,0-1 0 0 0,-1 0-1 0 0,1-1-41 0 0,10-8 217 0 0,-1-1 0 0 0,0-1 0 0 0,-1-1 0 0 0,-1 0 1 0 0,-1-1-1 0 0,-1-1 0 0 0,5-9-217 0 0,15-34 149 0 0,-3-2 1 0 0,-2-1 0 0 0,-4-1-1 0 0,-1-7-149 0 0,-8 30-13 0 0,-4 11-10 0 0,-2-1-1 0 0,-1 0 0 0 0,-2 0 1 0 0,-1-1-1 0 0,-1 0 0 0 0,-2 0 1 0 0,-2-4 23 0 0,0 37-5 0 0,-1-1 1 0 0,0 0 0 0 0,0 0-1 0 0,0 0 1 0 0,0 0 0 0 0,0 0-1 0 0,0 1 1 0 0,-1-1-1 0 0,0 0 1 0 0,1 0 0 0 0,-1 0-1 0 0,0 1 1 0 0,0-1 0 0 0,0 0-1 0 0,-1 1 1 0 0,1-1-1 0 0,-1 1 1 0 0,1 0 0 0 0,-1-1-1 0 0,0 1 1 0 0,0 0 0 0 0,0 0-1 0 0,0 0 1 0 0,0 0 0 0 0,-1 0-1 0 0,1 1 1 0 0,0-1-1 0 0,-1 1 1 0 0,1-1 0 0 0,-1 1-1 0 0,0 0 1 0 0,1 0 0 0 0,-1 0-1 0 0,0 0 1 0 0,0 1-1 0 0,-2-1 5 0 0,-1 1-13 0 0,0 1-1 0 0,1 0 0 0 0,-1 1 0 0 0,1-1 1 0 0,-1 1-1 0 0,1 0 0 0 0,0 0 0 0 0,-1 0 0 0 0,1 1 1 0 0,0 0-1 0 0,1 0 0 0 0,-1 0 0 0 0,0 1 1 0 0,1 0-1 0 0,0-1 0 0 0,0 1 0 0 0,0 1 0 0 0,0-1 1 0 0,1 1-1 0 0,0-1 0 0 0,-1 3 14 0 0,-52 112-29 0 0,50-95 54 0 0,0 0 0 0 0,2 0 0 0 0,0 0 0 0 0,2 1 0 0 0,0-1 0 0 0,2 1 1 0 0,1 0-1 0 0,1-1 0 0 0,1 1 0 0 0,0-1 0 0 0,3 0 0 0 0,6 23-25 0 0,40 79 354 0 0,23 34 348 0 0,-8-31-482 0 0,-63-113-278 0 0,0-1 398 0 0,-3-14-3122 0 0,-1-10-3610 0 0,0 5-5832 0 0</inkml:trace>
  <inkml:trace contextRef="#ctx0" brushRef="#br0" timeOffset="17670.518">32 1433 3425 0 0,'0'0'1312'0'0,"0"0"-358"0"0,0 0-237 0 0,0 0-31 0 0,0 0 70 0 0,0 0 124 0 0,0 0 99 0 0,0 0 60 0 0,0 0 9 0 0,0 0-43 0 0,0 0-90 0 0,-5-13-85 0 0,-16-38-63 0 0,16 38-65 0 0,5 13-69 0 0,23 0 2230 0 0,227 1 301 0 0,273-3-1993 0 0,710-59 4 0 0,162 63-776 0 0,-534-1-88 0 0,-606-3-201 0 0,324 8 129 0 0,-39 16-9 0 0,286 15 12 0 0,-346-9-107 0 0,174 2-56 0 0,19-22-22 0 0,-61 7-94 0 0,-151 3 46 0 0,-176-14 55 0 0,-204 3-629 0 0,-85 7-1500 0 0,0-3-2296 0 0,4-11 2448 0 0,-2 4-9689 0 0</inkml:trace>
  <inkml:trace contextRef="#ctx0" brushRef="#br0" timeOffset="56420.664">1530 1695 6913 0 0,'0'0'1374'0'0,"0"0"-246"0"0,0 0 61 0 0,0 0 219 0 0,0 0 172 0 0,0 0-6 0 0,0 0-158 0 0,0 0-206 0 0,0 0-179 0 0,0 0-167 0 0,0 0-124 0 0,0 0-68 0 0,0 0-49 0 0,-3 0-27 0 0,-12 0-34 0 0,11 0-44 0 0,4 0-71 0 0,0 0-59 0 0,7 0 519 0 0,56-15-315 0 0,8 1-352 0 0,0 3-1 0 0,1 3 1 0 0,0 4-1 0 0,0 2 0 0 0,3 4-239 0 0,-39-2 61 0 0,5-4 1495 0 0,-138-96-1325 0 0,42 35-149 0 0,-49-61-246 0 0,81 90-853 0 0,22 36 350 0 0,26 0-11277 0 0,-18 3-26 0 0</inkml:trace>
  <inkml:trace contextRef="#ctx0" brushRef="#br0" timeOffset="55784.458">1494 2019 8786 0 0,'0'0'2059'0'0,"0"0"-487"0"0,0 0-303 0 0,0 0-25 0 0,0 0 57 0 0,0 0-39 0 0,0 0-203 0 0,0 0-259 0 0,0 0-261 0 0,0 0-234 0 0,-1 2-141 0 0,2 4-35 0 0,-1 0-1 0 0,1 0 0 0 0,0 0 0 0 0,0 0 0 0 0,1 0 0 0 0,0 0 1 0 0,0 0-1 0 0,0-1 0 0 0,1 1 0 0 0,0-1 0 0 0,0 0 0 0 0,0 1 1 0 0,1-1-129 0 0,14 28 519 0 0,121 315 1754 0 0,-79-186-1624 0 0,-60-161-605 0 0,1-1 0 0 0,-1 0 0 0 0,1 0 0 0 0,-1 1 0 0 0,1-1 0 0 0,-1 0 0 0 0,1 0 0 0 0,-1 0 0 0 0,1 0 0 0 0,-1 0 0 0 0,1 0 0 0 0,-1 0 0 0 0,1 0 0 0 0,-1 0 0 0 0,1 0 0 0 0,-1 0 0 0 0,1 0 0 0 0,-1 0 0 0 0,1-1 0 0 0,-1 1 0 0 0,1 0 0 0 0,-1 0 0 0 0,1 0 0 0 0,-1-1 0 0 0,1 1 0 0 0,-1 0 0 0 0,0 0 0 0 0,1-1 0 0 0,-1 1 0 0 0,0-1 0 0 0,1 1 0 0 0,-1 0 0 0 0,0-1 0 0 0,1 1 0 0 0,-1-1 0 0 0,0 1 0 0 0,0 0 0 0 0,1-1 0 0 0,-1 1 0 0 0,0-1-1 0 0,0 1 1 0 0,0-1 0 0 0,0 1 0 0 0,0-1 0 0 0,1 1 0 0 0,-1-1 0 0 0,0 1 0 0 0,0-1 0 0 0,0 1 0 0 0,0-1 0 0 0,-1 1 0 0 0,1-1 0 0 0,0 1 0 0 0,0-1 0 0 0,0 1 0 0 0,0-1 0 0 0,0 1-44 0 0,31-111 296 0 0,42-96-190 0 0,-6 53-84 0 0,-38 81-137 0 0,16-77-67 0 0,-45 151 74 0 0,0-1-1 0 0,-1 1 1 0 0,1-1-1 0 0,0 0 1 0 0,0 1 0 0 0,-1-1-1 0 0,1 1 1 0 0,0-1-1 0 0,-1 0 1 0 0,1 1 0 0 0,0-1-1 0 0,-1 0 1 0 0,1 1-1 0 0,-1-1 1 0 0,1 0-1 0 0,0 1 1 0 0,-1-1 0 0 0,1 0-1 0 0,-1 0 1 0 0,1 0-1 0 0,-1 1 1 0 0,1-1 0 0 0,-1 0-1 0 0,1 0 1 0 0,-1 0-1 0 0,1 0 1 0 0,-1 0 0 0 0,1 0-1 0 0,-1 0 1 0 0,1 0-1 0 0,-1 0 1 0 0,1 0 0 0 0,-1 0-1 0 0,1 0 1 0 0,-1-1-1 0 0,1 1 1 0 0,-1 0 0 0 0,1 0-1 0 0,-1 0 1 0 0,1-1-1 0 0,-1 1 1 0 0,1 0 0 0 0,0-1-1 0 0,-1 1 1 0 0,1 0-1 0 0,-1-1 1 0 0,1 1-1 0 0,0 0 1 0 0,-1-1 0 0 0,1 1-1 0 0,0-1 1 0 0,0 1-1 0 0,-1-1 1 0 0,1 1 0 0 0,0 0-1 0 0,0-1 1 0 0,0 1-1 0 0,0-1 1 0 0,-1 0 108 0 0,-7 9-5100 0 0,2 0-6473 0 0</inkml:trace>
  <inkml:trace contextRef="#ctx0" brushRef="#br0" timeOffset="74923.521">2156 2184 4081 0 0,'0'0'1980'0'0,"0"0"-199"0"0,0 0 14 0 0,0 0 141 0 0,0 0-39 0 0,0 0-281 0 0,0 0-351 0 0,0 0-294 0 0,0 0-170 0 0,0 0-108 0 0,0 0-76 0 0,6-3-64 0 0,-3 2-693 0 0,-2-1 321 0 0,1 1-1 0 0,-1 0 1 0 0,1 0-1 0 0,0 0 1 0 0,0 0 0 0 0,-1 0-1 0 0,1 0 1 0 0,0 0-1 0 0,0 1 1 0 0,0-1-1 0 0,0 0 1 0 0,0 1-1 0 0,0 0 1 0 0,0 0-1 0 0,0-1 1 0 0,0 1-1 0 0,0 0 1 0 0,0 0-1 0 0,0 1 1 0 0,0-1-1 0 0,0 0 1 0 0,0 1 0 0 0,-1-1-1 0 0,1 1 1 0 0,0 0-1 0 0,0-1 1 0 0,0 1-1 0 0,0 0 1 0 0,-1 0-1 0 0,1 0 1 0 0,0 1-181 0 0,4 2 141 0 0,1 1 1 0 0,-1-2 0 0 0,1 1-1 0 0,0-1 1 0 0,0 0-1 0 0,1 0 1 0 0,-1 0-1 0 0,0-1 1 0 0,1-1 0 0 0,0 1-1 0 0,-1-1 1 0 0,1-1-1 0 0,0 1 1 0 0,-1-1 0 0 0,1 0-1 0 0,0-1 1 0 0,0 0-1 0 0,-1 0 1 0 0,2-1-142 0 0,7 1 132 0 0,256-43 577 0 0,-185 40-562 0 0,-87 4-150 0 0,0 0-19 0 0,0 0-21 0 0,-18 4-279 0 0,1 6-1960 0 0,11-9-2189 0 0,-1-1-3347 0 0,4 0-3381 0 0</inkml:trace>
  <inkml:trace contextRef="#ctx0" brushRef="#br0" timeOffset="75267.328">2292 2332 8410 0 0,'0'0'2578'0'0,"0"0"-815"0"0,0 0-387 0 0,0 0-4 0 0,0 0-5 0 0,0 0-109 0 0,0 0-218 0 0,0 0-217 0 0,0 0-122 0 0,0 0-63 0 0,0 0-5 0 0,0 0 7 0 0,0 0-19 0 0,-5 8-20 0 0,-17 27-30 0 0,23-34-487 0 0,-1 0 1 0 0,1 0-1 0 0,-1 1 0 0 0,1-1 1 0 0,0 0-1 0 0,0 0 0 0 0,-1 0 1 0 0,1 0-1 0 0,0-1 1 0 0,0 1-1 0 0,0 0 0 0 0,0 0 1 0 0,0 0-1 0 0,0-1 0 0 0,0 1 1 0 0,0 0-1 0 0,0-1 0 0 0,0 1 1 0 0,0-1-1 0 0,0 1 1 0 0,1-1-1 0 0,-1 0 0 0 0,0 1 1 0 0,0-1-1 0 0,0 0 0 0 0,1 0 1 0 0,-1 0-1 0 0,0 0 0 0 0,0 0 1 0 0,1 0-1 0 0,-1 0 1 0 0,0-1-1 0 0,0 1-84 0 0,3 0 181 0 0,176 1 1815 0 0,-34-1-4441 0 0,-128-3-550 0 0,-7-1-3705 0 0,-5 0-5440 0 0</inkml:trace>
  <inkml:trace contextRef="#ctx0" brushRef="#br0" timeOffset="77878.283">3080 2070 336 0 0,'0'0'1920'0'0,"0"0"-318"0"0,0 0-55 0 0,0 0 98 0 0,0 0 83 0 0,0 0-5 0 0,0 0-123 0 0,0 0-219 0 0,0 0-284 0 0,0 0-273 0 0,0 0-193 0 0,-7 3-101 0 0,-24 10-18 0 0,30-12-468 0 0,1-1 0 0 0,-1 1 1 0 0,1-1-1 0 0,-1 1 0 0 0,1-1 0 0 0,-1 1 1 0 0,1 0-1 0 0,0-1 0 0 0,-1 1 1 0 0,1 0-1 0 0,0 0 0 0 0,0-1 1 0 0,-1 1-1 0 0,1 0 0 0 0,0-1 1 0 0,0 1-1 0 0,0 0 0 0 0,0 0 0 0 0,0 0 1 0 0,0-1-1 0 0,0 1 0 0 0,0 0 1 0 0,0 0-1 0 0,0-1 0 0 0,0 1 1 0 0,0 0-1 0 0,1 0 0 0 0,-1-1 1 0 0,0 1-1 0 0,1 0 0 0 0,-1-1 0 0 0,0 1 1 0 0,1 0-1 0 0,-1-1 0 0 0,1 1 1 0 0,-1-1-1 0 0,1 1 0 0 0,-1 0 1 0 0,1-1-1 0 0,0 1 0 0 0,-1-1 1 0 0,1 0-1 0 0,-1 1 0 0 0,1-1 0 0 0,0 1 1 0 0,0-1-1 0 0,-1 0-44 0 0,2 2 194 0 0,10 9 196 0 0,1-1 0 0 0,0 0 0 0 0,0-1 0 0 0,1 0 1 0 0,0-1-1 0 0,0-1 0 0 0,1 0 0 0 0,0-1 0 0 0,0-1 0 0 0,3 1-390 0 0,7 2 237 0 0,1-1 0 0 0,1-1-1 0 0,-1-2 1 0 0,1 0 0 0 0,0-2 0 0 0,0-1 0 0 0,0-1-1 0 0,-1-1 1 0 0,20-4-237 0 0,-40 4 38 0 0,1 0 1 0 0,-1-1-1 0 0,0 1 1 0 0,1-2-1 0 0,-1 1 0 0 0,0-1 1 0 0,0 1-1 0 0,-1-2 1 0 0,1 1-1 0 0,-1-1 0 0 0,1 1 1 0 0,-1-2-1 0 0,0 1 1 0 0,0 0-1 0 0,-1-1 0 0 0,0 0 1 0 0,1 0-1 0 0,-2 0 1 0 0,1-1-1 0 0,0 1 0 0 0,-1-1 1 0 0,0 0-1 0 0,-1 0 0 0 0,1 0 1 0 0,-1 0-1 0 0,0-1 1 0 0,-1 1-1 0 0,0 0 0 0 0,1-1 1 0 0,-2 1-1 0 0,1-1 1 0 0,-1 0-1 0 0,0 1-38 0 0,-1-1-1 0 0,1 0 0 0 0,-1 0 0 0 0,0 0-1 0 0,-1 1 1 0 0,1-1 0 0 0,-2 0 0 0 0,1 1 0 0 0,-1-1-1 0 0,1 1 1 0 0,-2 0 0 0 0,1 0 0 0 0,-1 0 0 0 0,0 1 0 0 0,0-1-1 0 0,0 1 1 0 0,-1 0 0 0 0,0 0 0 0 0,0 0 0 0 0,0 1 0 0 0,-1-1-1 0 0,1 1 1 0 0,-1 1 0 0 0,0-1 0 0 0,0 1 0 0 0,-1 0 0 0 0,1 0-1 0 0,0 1 1 0 0,-1 0 0 0 0,-6-1 1 0 0,4 0-19 0 0,-1 1-1 0 0,1 1 1 0 0,-1-1-1 0 0,0 2 1 0 0,0-1-1 0 0,0 1 1 0 0,1 1 0 0 0,-1 0-1 0 0,0 0 1 0 0,0 1-1 0 0,1 0 1 0 0,-1 1-1 0 0,-5 2 20 0 0,2 1 7 0 0,1 0 0 0 0,-1 1 0 0 0,2 0 0 0 0,-1 1 0 0 0,1 1 0 0 0,0 0-1 0 0,1 0 1 0 0,0 1 0 0 0,0 0 0 0 0,1 1 0 0 0,0 0 0 0 0,1 0 0 0 0,0 1 0 0 0,1 0-1 0 0,1 0 1 0 0,0 1 0 0 0,0 0 0 0 0,1 0 0 0 0,1 0 0 0 0,0 1 0 0 0,1 0-1 0 0,0-1 1 0 0,1 1 0 0 0,1 0 0 0 0,0 0 0 0 0,2 13-7 0 0,9 333 960 0 0,-11-342-925 0 0,0 0 0 0 0,-1-1 0 0 0,-1 1 0 0 0,-1-1 0 0 0,0 0 0 0 0,-1 0 0 0 0,-1 0 0 0 0,-1 0 0 0 0,0-1 0 0 0,-1-1 0 0 0,-1 1 0 0 0,0-1 0 0 0,-1 0 0 0 0,-1-1 0 0 0,0-1 0 0 0,-1 1 0 0 0,-1-2 0 0 0,0 0 0 0 0,0 0-1 0 0,-1-1 1 0 0,-1-1 0 0 0,1 0 0 0 0,-3 0-35 0 0,-69 12 15 0 0,92-59-2717 0 0,20 14-172 0 0,-8 10-3697 0 0,-6 9-5315 0 0</inkml:trace>
  <inkml:trace contextRef="#ctx0" brushRef="#br0" timeOffset="78918.651">3999 2074 10018 0 0,'0'0'1594'0'0,"0"0"-374"0"0,0 0-38 0 0,0 0 150 0 0,0 0 60 0 0,0 0-37 0 0,0 0-205 0 0,0 0-277 0 0,0 0-238 0 0,0 0-180 0 0,0 0-128 0 0,0 0-47 0 0,0 0 18 0 0,-1-5-14 0 0,-1-12-14 0 0,-17 35 562 0 0,-34 43-295 0 0,39-49-430 0 0,0 1-1 0 0,1 1 1 0 0,0 0 0 0 0,1 0 0 0 0,1 1 0 0 0,0 1-1 0 0,1 0 1 0 0,1 0 0 0 0,1 1 0 0 0,0 0 0 0 0,1 1-1 0 0,1 0 1 0 0,0 0 0 0 0,2 0 0 0 0,0 0 0 0 0,1 1 0 0 0,-1 15-107 0 0,7-27 83 0 0,0 0 0 0 0,0-1 0 0 0,0 1 0 0 0,1-1 0 0 0,0 0 0 0 0,0 0 0 0 0,1 0 0 0 0,0-1 0 0 0,0 1 0 0 0,0-1 0 0 0,0 0 0 0 0,1-1 0 0 0,0 1 0 0 0,0-1 0 0 0,0 0 0 0 0,1-1 0 0 0,-1 0 0 0 0,1 0 0 0 0,0 0 0 0 0,-1-1 0 0 0,1 1 0 0 0,0-2 0 0 0,1 1 0 0 0,-1-1 0 0 0,0 0 0 0 0,0-1 0 0 0,1 1 0 0 0,-1-1 0 0 0,4-1-83 0 0,25-1 210 0 0,0-2-1 0 0,0-1 1 0 0,0-1 0 0 0,-1-2 0 0 0,0-2 0 0 0,-1-1-1 0 0,0-2 1 0 0,-1-1 0 0 0,29-17-210 0 0,-44 21 43 0 0,0-2 1 0 0,-1 0-1 0 0,0-1 0 0 0,-1 0 1 0 0,-1-1-1 0 0,0-1 0 0 0,-1-1 0 0 0,-1 0 1 0 0,0-1-1 0 0,-1 0 0 0 0,-1-1 1 0 0,0 0-1 0 0,-2 0 0 0 0,0-2 1 0 0,0-1-44 0 0,-5 11-12 0 0,-1 1 0 0 0,0-1 0 0 0,0 1 0 0 0,-1-1 0 0 0,-1 0 0 0 0,1 0 0 0 0,-2 0 0 0 0,1 0 0 0 0,-1 0 0 0 0,-1 0 0 0 0,0 0 0 0 0,0 0 0 0 0,-1 0 1 0 0,0 0-1 0 0,-1 1 0 0 0,0-1 0 0 0,-1 1 0 0 0,0 0 0 0 0,0-1 0 0 0,-1 2 0 0 0,0-1 0 0 0,0 1 0 0 0,-1-1 0 0 0,0 2 0 0 0,-1-1 0 0 0,0 1 0 0 0,0 0 0 0 0,0 0 1 0 0,-1 1-1 0 0,0 0 0 0 0,0 0 0 0 0,-1 1 0 0 0,0 0 0 0 0,0 0 0 0 0,0 1 0 0 0,0 0 0 0 0,-1 1 0 0 0,1 0 12 0 0,-9-1-102 0 0,1 2-1 0 0,-1 0 1 0 0,0 1 0 0 0,0 0-1 0 0,0 1 1 0 0,0 2 0 0 0,0 0-1 0 0,1 0 1 0 0,-1 2 0 0 0,1 0-1 0 0,0 1 1 0 0,0 1 0 0 0,0 0-1 0 0,1 1 1 0 0,-6 4 102 0 0,-10 7-887 0 0,0 1 0 0 0,1 2 0 0 0,1 0 0 0 0,1 3 0 0 0,1 0 0 0 0,-22 26 887 0 0,46-46-530 0 0,-1-1 0 0 0,1 1 0 0 0,0 1 1 0 0,1-1-1 0 0,-1 1 0 0 0,1-1 0 0 0,0 1 0 0 0,0 0 1 0 0,0 0-1 0 0,1 0 0 0 0,-1 1 0 0 0,1-1 1 0 0,1 0-1 0 0,-1 1 0 0 0,1 0 0 0 0,0-1 0 0 0,0 1 1 0 0,0 0-1 0 0,1-1 0 0 0,0 3 530 0 0,37 15-2472 0 0,-15-19-123 0 0,-24-5 1824 0 0,-11 1 3055 0 0,5 0 2855 0 0,8 0-538 0 0,8-1 5221 0 0,0-2-11790 0 0,290-110 4161 0 0,-182 102-1894 0 0,-112 13-297 0 0,0 0 0 0 0,0 0 1 0 0,0 1-1 0 0,0 0 1 0 0,-1-1-1 0 0,1 1 1 0 0,-1 1-1 0 0,0-1 1 0 0,1 0-1 0 0,-2 1 0 0 0,1 0 1 0 0,0-1-1 0 0,-1 1 1 0 0,1 0-1 0 0,0 2-2 0 0,3 4 29 0 0,1 1 6 0 0,-4-4-21 0 0,1 1 0 0 0,0-1 0 0 0,0 0 0 0 0,1 0 0 0 0,0-1 0 0 0,0 1 0 0 0,0-1 0 0 0,1 0 0 0 0,0-1 0 0 0,0 1 0 0 0,1-1 0 0 0,0 0 0 0 0,-1-1 0 0 0,1 0 0 0 0,1 0 0 0 0,-1 0 0 0 0,1-1 0 0 0,-1 0 0 0 0,1 0 0 0 0,0-1 0 0 0,0 0 0 0 0,0 0 0 0 0,3-1-14 0 0,-10 0-29 0 0,-1-1-1 0 0,1 0 0 0 0,0 1 0 0 0,0-1 0 0 0,0 1 0 0 0,0-1 1 0 0,0 0-1 0 0,-1 0 0 0 0,1 0 0 0 0,0 1 0 0 0,0-1 1 0 0,0 0-1 0 0,0 0 0 0 0,0 0 0 0 0,0 0 0 0 0,0-1 1 0 0,0 1-1 0 0,0 0 0 0 0,0 0 0 0 0,-1 0 0 0 0,1-1 0 0 0,0 1 1 0 0,0 0-1 0 0,0-1 0 0 0,0 1 0 0 0,-1-1 0 0 0,1 1 1 0 0,0-1-1 0 0,0 0 0 0 0,-1 1 0 0 0,1-1 0 0 0,0 1 1 0 0,-1-1-1 0 0,1 0 0 0 0,-1 0 0 0 0,1 1 0 0 0,-1-1 0 0 0,1 0 1 0 0,-1 0-1 0 0,1 0 0 0 0,-1 0 0 0 0,0 0 0 0 0,0 1 1 0 0,1-1-1 0 0,-1 0 0 0 0,0 0 0 0 0,0 0 0 0 0,0 0 1 0 0,0 0-1 0 0,0 0 0 0 0,0 0 0 0 0,0 0 0 0 0,0 0 0 0 0,-1 0 1 0 0,1 1-1 0 0,0-1 0 0 0,0 0 0 0 0,-1 0 0 0 0,1 0 1 0 0,-1 0-1 0 0,1 1 0 0 0,-1-2 30 0 0,-6-11-2913 0 0,1 5-2831 0 0,4 4-6455 0 0</inkml:trace>
  <inkml:trace contextRef="#ctx0" brushRef="#br0" timeOffset="79605.879">4214 1614 4729 0 0,'0'0'1926'0'0,"0"0"-267"0"0,0 0-48 0 0,0 0 68 0 0,0 0-29 0 0,0 0-128 0 0,0 0-203 0 0,0 0-245 0 0,0 0-214 0 0,0 0-178 0 0,0 0-124 0 0,0 0-43 0 0,0 0 15 0 0,-1-1-291 0 0,-3-2 5946 0 0,-47 28-5470 0 0,10-6-306 0 0,41-19-374 0 0,0 0-19 0 0,0 0 5 0 0,0 0 3 0 0,0 0 1 0 0,0 0 5 0 0,0 0-8 0 0,0 0-10 0 0,0 0 6 0 0,0 0 10 0 0,18-4 240 0 0,70-47 408 0 0,-137 66 621 0 0,47-15-1126 0 0,2 0-8715 0 0,0 0-3943 0 0</inkml:trace>
  <inkml:trace contextRef="#ctx0" brushRef="#br0" timeOffset="82041.531">4859 2125 0 0 0,'0'0'1155'0'0,"0"0"-95"0"0,0 0 290 0 0,0 0 545 0 0,0 0 339 0 0,0 0-9 0 0,0 0-263 0 0,0 0-329 0 0,0 0-296 0 0,0 0-239 0 0,0 0-187 0 0,0 0-139 0 0,25 5-83 0 0,80 15-58 0 0,-91-18-307 0 0,1 0-1 0 0,-1 0 1 0 0,1-2-1 0 0,-1 0 1 0 0,1 0-1 0 0,0-2 0 0 0,-1 0 1 0 0,0 0-1 0 0,1-1 1 0 0,9-4-324 0 0,22-5 614 0 0,146-58 1114 0 0,-184 67-1635 0 0,0-1 0 0 0,-1 0 0 0 0,1 0 0 0 0,-1-1 0 0 0,1 0 0 0 0,-1 0 1 0 0,-1-1-1 0 0,1 0 0 0 0,-1 0 0 0 0,0 0 0 0 0,0-1 0 0 0,-1 0 0 0 0,0 0 0 0 0,0 0 0 0 0,-1-1 0 0 0,0 0 0 0 0,1-3-93 0 0,-4 9 9 0 0,0-1 0 0 0,-1 0-1 0 0,1 1 1 0 0,-1-1 0 0 0,0 0 0 0 0,0 1 0 0 0,0-1 0 0 0,0 0-1 0 0,0 1 1 0 0,0-1 0 0 0,-1 0 0 0 0,1 1 0 0 0,-1-1 0 0 0,0 1-1 0 0,0-1 1 0 0,0 1 0 0 0,0-1 0 0 0,0 1 0 0 0,-1-1-1 0 0,1 1 1 0 0,-1 0 0 0 0,1 0 0 0 0,-1 0 0 0 0,0 0 0 0 0,0 0-1 0 0,0 0 1 0 0,0 0 0 0 0,0 1 0 0 0,0-1 0 0 0,-1 1 0 0 0,1 0-1 0 0,0-1 1 0 0,-1 1 0 0 0,1 0 0 0 0,-1 0 0 0 0,1 0 0 0 0,-1 1-1 0 0,0-1 1 0 0,0 1-9 0 0,-109-12-317 0 0,82 17 277 0 0,0 1 1 0 0,1 2-1 0 0,0 1 1 0 0,0 1 0 0 0,1 1-1 0 0,0 2 1 0 0,1 1-1 0 0,-15 10 40 0 0,1-2-20 0 0,27-14 29 0 0,0 0 0 0 0,1 1 0 0 0,0 1 0 0 0,0 0 0 0 0,1 1 0 0 0,0 0 0 0 0,1 1 0 0 0,1 0 0 0 0,0 1 0 0 0,-2 4-9 0 0,5-4 41 0 0,2 0 0 0 0,0 1 0 0 0,1 0-1 0 0,0 0 1 0 0,1 0 0 0 0,1 1 0 0 0,0-1-1 0 0,1 1 1 0 0,0-1 0 0 0,1 1 0 0 0,1-1 0 0 0,1 7-41 0 0,1-12 87 0 0,0 0 0 0 0,1 0 0 0 0,0-1 0 0 0,0 1 0 0 0,1-1 0 0 0,0-1 1 0 0,0 1-1 0 0,1 0 0 0 0,0-1 0 0 0,0 0 0 0 0,0-1 0 0 0,1 1 0 0 0,0-1 0 0 0,1-1 1 0 0,-1 1-1 0 0,1-1 0 0 0,0-1 0 0 0,1 1 0 0 0,-1-1 0 0 0,1-1 0 0 0,1 1-87 0 0,11 5 172 0 0,0-2 0 0 0,0 0-1 0 0,0-1 1 0 0,1-2 0 0 0,0 0-1 0 0,0-1 1 0 0,1-1-1 0 0,-1-1 1 0 0,0-1 0 0 0,20-3-172 0 0,-31 2-52 0 0,-10 1 20 0 0,1 1 0 0 0,0-1 0 0 0,0 0 0 0 0,-1 0 0 0 0,1-1 0 0 0,0 1 0 0 0,0 0 0 0 0,-1-1 0 0 0,1 1 0 0 0,0-1 0 0 0,0 1 0 0 0,-1-1 0 0 0,1 0 0 0 0,-1 1 0 0 0,1-1 0 0 0,-1 0 0 0 0,1 0 0 0 0,-1 0 1 0 0,1-1-1 0 0,-1 1 0 0 0,0 0 0 0 0,0 0 0 0 0,1-1 0 0 0,-1 1 0 0 0,0-1 0 0 0,0 1 0 0 0,-1-1 0 0 0,1 1 0 0 0,0-1 0 0 0,0 1 0 0 0,-1-1 32 0 0,6-8-2571 0 0,-2 6-5994 0 0,-4 3-3583 0 0</inkml:trace>
  <inkml:trace contextRef="#ctx0" brushRef="#br0" timeOffset="82588.264">5788 2298 13691 0 0,'0'0'1844'0'0,"0"0"-498"0"0,0 0-115 0 0,0 0 73 0 0,0 0-24 0 0,0 0-161 0 0,0 0-253 0 0,0 0-253 0 0,0 0-186 0 0,0 0-120 0 0,0 0-66 0 0,0 0-45 0 0,0 0-21 0 0,-12 27 806 0 0,-105 127 386 0 0,114-149-1358 0 0,0 0-1 0 0,1 0 0 0 0,0 0 0 0 0,0 0 0 0 0,0 0 0 0 0,1 0 0 0 0,0 1 0 0 0,0-1 0 0 0,0 0 0 0 0,0 1 0 0 0,1-1 1 0 0,0 1-1 0 0,0-1 0 0 0,1 0 0 0 0,-1 1-8 0 0,28 27 233 0 0,42-15 325 0 0,61-31-196 0 0,-130 13-403 0 0,15-8-596 0 0,-22-3-3915 0 0,1 9 2918 0 0,2 1-686 0 0,-1 0-4278 0 0,1-2-5355 0 0</inkml:trace>
  <inkml:trace contextRef="#ctx0" brushRef="#br0" timeOffset="82841.318">5542 2413 14571 0 0,'0'0'1692'0'0,"0"0"-483"0"0,0 0-190 0 0,0 0 2 0 0,0 0-22 0 0,0 0-76 0 0,0 0-114 0 0,0 0-134 0 0,0 0-96 0 0,0 0-87 0 0,0 0-124 0 0,0 0-96 0 0,0 0-57 0 0,28 3-56 0 0,88 12-57 0 0,7-15-352 0 0,-96-4-511 0 0,-7-1-1260 0 0,-7-1-6621 0 0,-5 3-3253 0 0</inkml:trace>
  <inkml:trace contextRef="#ctx0" brushRef="#br0" timeOffset="83874.438">5011 1661 2841 0 0,'0'0'5306'0'0,"0"0"-2839"0"0,0 0-1048 0 0,0 0-36 0 0,0 0 131 0 0,0 0 28 0 0,0 0-154 0 0,0 0-261 0 0,0 0-234 0 0,0 0-123 0 0,0 0-27 0 0,0 0 15 0 0,4 0 8 0 0,9-3-438 0 0,-1 0 1 0 0,0-1 0 0 0,-1-1-1 0 0,1 0 1 0 0,-1 0-1 0 0,0-1 1 0 0,0-1 0 0 0,-1 0-1 0 0,1 0 1 0 0,-2-1-1 0 0,1 0 1 0 0,-1-1-1 0 0,0 0 1 0 0,-1 0 0 0 0,4-7-329 0 0,29-24 268 0 0,117-95 299 0 0,-156 136-570 0 0,0 0 0 0 0,0 0 1 0 0,0 0-1 0 0,0 0 0 0 0,0 1 0 0 0,-1-1 0 0 0,1 0 1 0 0,0 1-1 0 0,-1-1 0 0 0,1 1 0 0 0,-1-1 1 0 0,0 1-1 0 0,1 0 0 0 0,-1 0 0 0 0,0 0 1 0 0,0-1-1 0 0,0 1 0 0 0,0 0 0 0 0,-1 0 1 0 0,1 0-1 0 0,0 0 0 0 0,-1 1 0 0 0,0-1 0 0 0,1 0 1 0 0,-1 0-1 0 0,0 0 0 0 0,0 0 0 0 0,0 0 1 0 0,0 1-1 0 0,0-1 0 0 0,-1 0 0 0 0,1 0 1 0 0,-1 0-1 0 0,1 0 0 0 0,-2 1 3 0 0,4 12 5 0 0,-1 0 22 0 0,2 0 1 0 0,0 0-1 0 0,1 0 1 0 0,0 0-1 0 0,1-1 1 0 0,1 1-1 0 0,0-1 1 0 0,1-1-1 0 0,0 1 1 0 0,2-1-1 0 0,-1 0 0 0 0,1-1 1 0 0,1 0-1 0 0,0 0 1 0 0,4 2-28 0 0,5 11-24 0 0,-19-24-27 0 0,0-1-48 0 0,0 0-73 0 0,0 0-134 0 0,-1 2-1881 0 0,-2 0-5708 0 0,3-2-4619 0 0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46 0 0 0,'0'0'341'0'0,"0"0"1049"0"0,0 0 248 0 0,0 0-113 0 0,0 0-116 0 0,0 0-117 0 0,0 0-126 0 0,2 0-558 0 0,3-4 8808 0 0,-76-33-6480 0 0,59 35-2858 0 0,0 1 1 0 0,0 0 0 0 0,0 0 0 0 0,0 1 0 0 0,0 1-1 0 0,1 0 1 0 0,-1 1 0 0 0,0 0 0 0 0,0 1 0 0 0,1 0-1 0 0,-1 1 1 0 0,-1 0-79 0 0,-9 5 27 0 0,1-1 0 0 0,0 2 1 0 0,1 1-1 0 0,0 1 0 0 0,1 0 0 0 0,0 2 0 0 0,1 0 0 0 0,0 1 1 0 0,1 0-1 0 0,1 2 0 0 0,-10 13-27 0 0,18-18-3 0 0,0 0-1 0 0,1 1 1 0 0,0-1 0 0 0,1 2 0 0 0,0-1-1 0 0,1 1 1 0 0,1 0 0 0 0,0 0 0 0 0,1 0 0 0 0,0 0-1 0 0,1 1 1 0 0,1-1 0 0 0,0 1 0 0 0,1 7 3 0 0,2-16 12 0 0,-1-1 1 0 0,1 0-1 0 0,0 0 1 0 0,0 1-1 0 0,1-1 0 0 0,-1-1 1 0 0,1 1-1 0 0,0 0 1 0 0,0-1-1 0 0,1 1 1 0 0,-1-1-1 0 0,1 0 1 0 0,0 0-1 0 0,0 0 1 0 0,1-1-1 0 0,-1 1 1 0 0,1-1-1 0 0,0 0 1 0 0,-1-1-1 0 0,1 1 1 0 0,1-1-1 0 0,-1 0 1 0 0,0 0-1 0 0,0 0 1 0 0,1-1-1 0 0,-1 0 1 0 0,1 0-1 0 0,-1 0 1 0 0,1-1-1 0 0,-1 0 1 0 0,1 0-1 0 0,0 0 1 0 0,0-1-13 0 0,8 1 81 0 0,-1-1 0 0 0,1-1 0 0 0,-1 0 1 0 0,0 0-1 0 0,0-2 0 0 0,0 0 0 0 0,0 0 0 0 0,0-1 1 0 0,-1 0-1 0 0,0-1 0 0 0,11-7-81 0 0,3-5 70 0 0,0-1 0 0 0,-1 0 0 0 0,-2-2 0 0 0,0-1 0 0 0,-1-1 0 0 0,-1 0 0 0 0,-1-2 0 0 0,-1-1 0 0 0,-1 0 0 0 0,-2-1 0 0 0,-1-1 0 0 0,4-11-70 0 0,-13 28 91 0 0,-1 0 0 0 0,-1-1-1 0 0,0 0 1 0 0,-1 0 0 0 0,0 0-1 0 0,-1 0 1 0 0,0 0 0 0 0,-1-1 0 0 0,0-2-91 0 0,-13 32-54 0 0,2 9 44 0 0,0 1 0 0 0,2 0 0 0 0,1 0 1 0 0,0 0-1 0 0,3 1 0 0 0,0 0 0 0 0,1 9 10 0 0,3-29 3 0 0,0-1 0 0 0,0 1 0 0 0,0 0 0 0 0,1 0 0 0 0,1 0 0 0 0,-1-1 0 0 0,1 1 0 0 0,0-1 0 0 0,1 1 0 0 0,0-1 0 0 0,0 0 0 0 0,1 0 0 0 0,-1 0 0 0 0,2 0 0 0 0,-1-1 0 0 0,1 1 0 0 0,0-1 0 0 0,0 0 0 0 0,0-1 0 0 0,1 1 0 0 0,5 3-3 0 0,53 21-537 0 0,-64-30 24 0 0,0 0-574 0 0,0 0-1231 0 0,0 0-3255 0 0,0 0-6204 0 0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1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1 137 1272 0 0,'0'0'1978'0'0,"0"0"-290"0"0,0 0-63 0 0,0 0 148 0 0,0 0 119 0 0,0 0-49 0 0,0 0-223 0 0,0 0-242 0 0,0 0-228 0 0,0 0-192 0 0,0 0-160 0 0,0 0-134 0 0,0 0-123 0 0,8-7 1856 0 0,162 22-813 0 0,64-12-787 0 0,-236-28 357 0 0,-69-90-424 0 0,70 112-707 0 0,7-1-6697 0 0,1 4 4915 0 0,3 0-5093 0 0,-3 0-3728 0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9:05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5013 1168 0 0 0,'0'0'132'0'0,"0"0"-20"0"0,0 0-21 0 0,-4-3-1 0 0,-18-10 340 0 0,4-6 5947 0 0,-5 8-1172 0 0,-38 26-257 0 0,18 23-4153 0 0,29-15-467 0 0,13-19-292 0 0,1-3-27 0 0,-1 0 0 0 0,1 1 1 0 0,-1-1-1 0 0,1 0 0 0 0,0 0 1 0 0,-1 1-1 0 0,1-1 0 0 0,0 0 1 0 0,0 0-1 0 0,0 1 0 0 0,0-1 1 0 0,0 0-1 0 0,0 0 0 0 0,0 1 0 0 0,0-1 1 0 0,0 0-1 0 0,1 0 0 0 0,-1 1 1 0 0,0-1-1 0 0,1 0 0 0 0,-1 0 1 0 0,1 0-1 0 0,0 0 0 0 0,-1 0 0 0 0,1 1 1 0 0,0-1-1 0 0,0 0 0 0 0,-1-1 1 0 0,1 1-1 0 0,0 0 0 0 0,0 0 1 0 0,0 0-1 0 0,0 0 0 0 0,0-1 1 0 0,0 1-1 0 0,1 0 0 0 0,-1-1 0 0 0,0 1 1 0 0,0-1-1 0 0,0 0 0 0 0,1 1-9 0 0,6 2 98 0 0,0-1-1 0 0,0 0 1 0 0,1 0 0 0 0,-1-1-1 0 0,1 0 1 0 0,-1-1-1 0 0,1 0 1 0 0,-1 0-1 0 0,1 0 1 0 0,-1-1-1 0 0,1-1 1 0 0,-1 1-1 0 0,0-1 1 0 0,0-1-1 0 0,0 1 1 0 0,0-2 0 0 0,0 1-1 0 0,0-1 1 0 0,-1 0-1 0 0,1 0 1 0 0,-1-1-1 0 0,-1 0 1 0 0,1 0-1 0 0,0-1 1 0 0,-1 0-1 0 0,0 0 1 0 0,-1-1-1 0 0,0 1 1 0 0,4-6-98 0 0,-7 7 75 0 0,0 0 1 0 0,0 1-1 0 0,-1-1 1 0 0,1 0-1 0 0,-1 0 1 0 0,0 0-1 0 0,-1 0 0 0 0,1 0 1 0 0,-1 0-1 0 0,0-1 1 0 0,0 1-1 0 0,0 0 1 0 0,-1 0-1 0 0,0 0 0 0 0,0 0 1 0 0,-2-4-76 0 0,0 7 1 0 0,-1-1 0 0 0,0 1 1 0 0,0 0-1 0 0,-1 1 0 0 0,1-1 0 0 0,0 1 0 0 0,0 0 1 0 0,-1 0-1 0 0,1 0 0 0 0,-1 0 0 0 0,1 1 0 0 0,-1 0 1 0 0,1 0-1 0 0,-1 0 0 0 0,1 0 0 0 0,-1 1 1 0 0,1 0-1 0 0,0 0 0 0 0,-1 0 0 0 0,1 0 0 0 0,0 1 1 0 0,-3 0-2 0 0,-4 2-23 0 0,0 1 0 0 0,0 0 0 0 0,1 0 0 0 0,0 1 1 0 0,0 1-1 0 0,0-1 0 0 0,1 2 0 0 0,0-1 1 0 0,0 1-1 0 0,0 1 0 0 0,2-1 0 0 0,-1 1 1 0 0,-2 4 22 0 0,10-12 1 0 0,-1 0 1 0 0,0 0 0 0 0,1 0-1 0 0,-1 0 1 0 0,0 0 0 0 0,1 0-1 0 0,0 1 1 0 0,-1-1 0 0 0,1 0-1 0 0,0 0 1 0 0,-1 0 0 0 0,1 1-1 0 0,0-1 1 0 0,0 0 0 0 0,0 0-1 0 0,0 1 1 0 0,0-1 0 0 0,0 0 0 0 0,1 0-1 0 0,-1 1 1 0 0,0-1 0 0 0,1 0-1 0 0,-1 0 1 0 0,0 0 0 0 0,1 0-1 0 0,0 1 1 0 0,-1-1 0 0 0,1 0-1 0 0,0 0 1 0 0,-1 0 0 0 0,1 0-1 0 0,0 0 1 0 0,0-1 0 0 0,0 1 0 0 0,0 0-1 0 0,0 0 1 0 0,0-1 0 0 0,0 1-1 0 0,0 0 1 0 0,0-1 0 0 0,0 1-1 0 0,0-1 1 0 0,0 1 0 0 0,0-1-1 0 0,1 0 1 0 0,-1 1 0 0 0,0-1-1 0 0,0 0-1 0 0,66 5 483 0 0,-56-5-289 0 0,31-11 685 0 0,-41 8-847 0 0,0 1 0 0 0,-1 0 1 0 0,1-1-1 0 0,0 1 0 0 0,-1-1 1 0 0,0 1-1 0 0,0-1 0 0 0,1 0 0 0 0,-1 1 1 0 0,-1-1-1 0 0,1 1 0 0 0,0-1 1 0 0,-1 1-1 0 0,1-1 0 0 0,-1 1 0 0 0,0-1 1 0 0,1 1-1 0 0,-1 0 0 0 0,-1-1 1 0 0,1 1-1 0 0,0 0 0 0 0,0 0 0 0 0,-1 0 1 0 0,-1-2-33 0 0,1 4-7 0 0,-1-1 0 0 0,0 1 1 0 0,1 0-1 0 0,-1 0 1 0 0,0 1-1 0 0,1-1 0 0 0,-1 0 1 0 0,1 1-1 0 0,-1-1 0 0 0,0 1 1 0 0,1 0-1 0 0,-1 0 1 0 0,1 0-1 0 0,0 0 0 0 0,-1 1 1 0 0,1-1-1 0 0,0 1 0 0 0,0-1 1 0 0,-1 1-1 0 0,1 0 1 0 0,1-1-1 0 0,-1 1 0 0 0,0 0 1 0 0,0 0-1 0 0,1 1 0 0 0,-1-1 1 0 0,1 0-1 0 0,0 1 1 0 0,-1-1-1 0 0,1 0 0 0 0,0 3 7 0 0,0-4 2 0 0,1 1-1 0 0,0-1 1 0 0,0 1-1 0 0,0-1 1 0 0,0 0-1 0 0,0 1 1 0 0,0-1-1 0 0,0 1 1 0 0,0-1-1 0 0,1 1 1 0 0,-1-1-1 0 0,0 0 1 0 0,1 1-1 0 0,-1-1 1 0 0,1 0-1 0 0,0 1 1 0 0,-1-1-1 0 0,1 0 1 0 0,0 0-1 0 0,0 0 1 0 0,0 0-1 0 0,0 0 1 0 0,0 0 0 0 0,0 0-1 0 0,0 0 1 0 0,0 0-1 0 0,0 0 1 0 0,0 0-1 0 0,1 0 1 0 0,-1-1-1 0 0,0 1 1 0 0,1-1-1 0 0,-1 1 1 0 0,0-1-1 0 0,1 1 1 0 0,-1-1-1 0 0,0 0 1 0 0,1 0-1 0 0,0 1-1 0 0,60 4 222 0 0,-57-5-203 0 0,-1 1 2 0 0,0 0 0 0 0,0 0-1 0 0,0-1 1 0 0,0 0-1 0 0,-1 1 1 0 0,1-1 0 0 0,0-1-1 0 0,0 1 1 0 0,0 0-1 0 0,0-1 1 0 0,0 0 0 0 0,-1 0-1 0 0,1 0 1 0 0,0-1-1 0 0,-1 1 1 0 0,1-1 0 0 0,-1 0-1 0 0,1 1 1 0 0,-1-2-1 0 0,0 1 1 0 0,0 0 0 0 0,0-1-1 0 0,0 1 1 0 0,0-1-1 0 0,0 0 1 0 0,-1 0-1 0 0,0 0 1 0 0,1 0 0 0 0,-1-1-1 0 0,0 1 1 0 0,-1 0-1 0 0,1-1 1 0 0,0 0 0 0 0,-1 1-1 0 0,0-1 1 0 0,0-1-21 0 0,0 3 4 0 0,-1 0 1 0 0,0-1-1 0 0,0 1 1 0 0,0 0-1 0 0,-1 0 0 0 0,1 0 1 0 0,0-1-1 0 0,-1 1 1 0 0,0 0-1 0 0,1 0 1 0 0,-1 0-1 0 0,0 0 1 0 0,0 0-1 0 0,0 0 0 0 0,0 0 1 0 0,-1 0-1 0 0,1 0 1 0 0,0 1-1 0 0,-1-1 1 0 0,1 1-1 0 0,-1-1 0 0 0,0 1 1 0 0,1-1-1 0 0,-1 1 1 0 0,0 0-1 0 0,0 0 1 0 0,0-1-1 0 0,0 1 0 0 0,0 1 1 0 0,0-1-1 0 0,0 0 1 0 0,0 0-1 0 0,0 1 1 0 0,0 0-1 0 0,-1-1 0 0 0,1 1 1 0 0,-2 0-5 0 0,-3-2-56 0 0,-1 1-1 0 0,1-1 1 0 0,0 2 0 0 0,-1-1 0 0 0,1 1-1 0 0,-1 0 1 0 0,1 1 0 0 0,-1-1-1 0 0,1 1 1 0 0,-1 1 0 0 0,1 0 0 0 0,0 0-1 0 0,0 0 1 0 0,0 1 0 0 0,0 0-1 0 0,0 0 1 0 0,1 1 0 0 0,-1 0 0 0 0,1 0-1 0 0,0 0 1 0 0,0 1 0 0 0,1 0-1 0 0,-1 0 1 0 0,1 0 0 0 0,-2 4 56 0 0,6-9-29 0 0,1 1 0 0 0,0 0 0 0 0,-1-1 0 0 0,1 1 0 0 0,0 0 0 0 0,0 0 0 0 0,0-1 0 0 0,-1 1 0 0 0,1 0-1 0 0,0 0 1 0 0,0-1 0 0 0,0 1 0 0 0,0 0 0 0 0,0 0 0 0 0,0-1 0 0 0,1 1 0 0 0,-1 0 0 0 0,0 0 0 0 0,0-1 0 0 0,0 1 0 0 0,1 0 0 0 0,-1 0 0 0 0,0-1 0 0 0,1 1 0 0 0,-1 0 0 0 0,1-1 0 0 0,-1 1 0 0 0,1-1 0 0 0,-1 1 0 0 0,1-1-1 0 0,-1 1 1 0 0,1-1 0 0 0,-1 1 0 0 0,1-1 0 0 0,0 1 0 0 0,-1-1 0 0 0,1 1 0 0 0,0-1 0 0 0,-1 0 0 0 0,1 0 0 0 0,0 1 0 0 0,0-1 0 0 0,-1 0 0 0 0,1 0 0 0 0,0 0 0 0 0,0 0 0 0 0,-1 0 0 0 0,1 0 0 0 0,0 0 0 0 0,0 0-1 0 0,-1 0 1 0 0,1 0 0 0 0,0 0 0 0 0,0 0 0 0 0,-1-1 0 0 0,2 1 29 0 0,47 1-2078 0 0,-33-4-1804 0 0,-6-1-5417 0 0</inkml:trace>
  <inkml:trace contextRef="#ctx0" brushRef="#br0" timeOffset="12427.303">6387 2620 0 0 0,'-11'0'21'0'0,"10"0"97"0"0,1 0 47 0 0,0 0-60 0 0,-19 18 758 0 0,13-12 6783 0 0,1 2 2868 0 0,-9 1-8717 0 0,-11 12-2696 0 0,22-15 913 0 0,-1 0 0 0 0,1 0 0 0 0,1 0 0 0 0,-1 0 0 0 0,1 1 0 0 0,0-1 1 0 0,0 1-1 0 0,1 0 0 0 0,0-1 0 0 0,0 1 0 0 0,1 0 0 0 0,0 0 0 0 0,0-1 1 0 0,0 1-1 0 0,1 0-14 0 0,1-5 58 0 0,0 1 1 0 0,0-1-1 0 0,0 0 0 0 0,0 0 1 0 0,0 0-1 0 0,0-1 1 0 0,0 1-1 0 0,1 0 0 0 0,-1-1 1 0 0,1 0-1 0 0,-1 1 1 0 0,1-1-1 0 0,-1 0 0 0 0,1 0 1 0 0,0 0-1 0 0,-1-1 1 0 0,1 1-1 0 0,0-1 1 0 0,0 0-1 0 0,1 1-58 0 0,4 0 160 0 0,0 1-1 0 0,1-1 1 0 0,-1-1 0 0 0,1 0-1 0 0,-1 0 1 0 0,0 0 0 0 0,1-1-1 0 0,-1 0 1 0 0,0-1 0 0 0,1 0-1 0 0,1-1-159 0 0,-8 2 30 0 0,0 0 0 0 0,1 0 0 0 0,-1 0 0 0 0,0 0 0 0 0,0 0 0 0 0,0 0 0 0 0,0-1 0 0 0,0 1 0 0 0,0-1 0 0 0,0 0 0 0 0,-1 0 0 0 0,1 1 0 0 0,-1-1 0 0 0,1 0 0 0 0,-1 0 0 0 0,1-1 0 0 0,-1 1 0 0 0,0 0 0 0 0,0 0 0 0 0,0-1 0 0 0,-1 1-1 0 0,1 0 1 0 0,0-1 0 0 0,-1 1 0 0 0,1 0 0 0 0,-1-1 0 0 0,0 1 0 0 0,0-1 0 0 0,0 1 0 0 0,0-1 0 0 0,-1 1 0 0 0,1-1 0 0 0,0 1 0 0 0,-1 0 0 0 0,0-1 0 0 0,1 1 0 0 0,-1 0 0 0 0,0-1 0 0 0,0 1 0 0 0,-1 0 0 0 0,1 0 0 0 0,0 0 0 0 0,-1 0-30 0 0,-8-4-42 0 0,0 2 1 0 0,-1 0-1 0 0,1 0 0 0 0,-1 0 1 0 0,0 2-1 0 0,0-1 1 0 0,0 1-1 0 0,0 1 1 0 0,0 0-1 0 0,0 1 1 0 0,0 0-1 0 0,-1 0 1 0 0,1 1-1 0 0,-8 2 42 0 0,16-3 1 0 0,1-1-1 0 0,-1 1 1 0 0,1 0 0 0 0,-1 0-1 0 0,1 0 1 0 0,-1 0 0 0 0,1 1-1 0 0,0-1 1 0 0,-1 1-1 0 0,1-1 1 0 0,0 1 0 0 0,-1 0-1 0 0,1 0 1 0 0,0 0 0 0 0,0 0-1 0 0,-1 0 1 0 0,1 0-1 0 0,0 1 1 0 0,0-1 0 0 0,1 1-1 0 0,-1 0 1 0 0,0-1 0 0 0,0 1-1 0 0,1 0 1 0 0,-1 0-1 0 0,1 0 1 0 0,0 0 0 0 0,-1 0-1 0 0,1 0 1 0 0,0 0 0 0 0,0 1-1 0 0,0-1 1 0 0,1 0-1 0 0,-1 1 1 0 0,0-1 0 0 0,1 1-1 0 0,0-1 1 0 0,-1 0 0 0 0,1 1-1 0 0,0-1 1 0 0,0 1-1 0 0,1-1 1 0 0,-1 1 0 0 0,0-1-1 0 0,1 0 1 0 0,-1 1 0 0 0,1-1-1 0 0,5 7 83 0 0,0-1 0 0 0,0 0 1 0 0,0 0-1 0 0,1-1 1 0 0,0 0-1 0 0,1 0 1 0 0,0-1-1 0 0,0 0 1 0 0,0 0-1 0 0,1-1 1 0 0,-1 0-1 0 0,1-1 1 0 0,0 0-1 0 0,1 0 1 0 0,-1-1-1 0 0,1 0 0 0 0,1 0-83 0 0,-9-3 43 0 0,1 0 0 0 0,0 0 0 0 0,-1 0 0 0 0,1-1 0 0 0,0 1 0 0 0,-1-1 0 0 0,1 0 0 0 0,-1 0 0 0 0,1 0-1 0 0,-1 0 1 0 0,0 0 0 0 0,1 0 0 0 0,-1-1 0 0 0,0 1 0 0 0,0-1 0 0 0,0 1 0 0 0,0-1 0 0 0,0 0 0 0 0,0 0-1 0 0,0 0 1 0 0,-1 0 0 0 0,1 0 0 0 0,-1 0 0 0 0,0-1 0 0 0,1 1 0 0 0,-1 0 0 0 0,0-1 0 0 0,0 1-1 0 0,0-1 1 0 0,-1 1 0 0 0,1-1 0 0 0,-1 0 0 0 0,1 1 0 0 0,-1-1 0 0 0,0 1 0 0 0,0-1 0 0 0,0 0 0 0 0,0 1-1 0 0,0-1 1 0 0,-1 0 0 0 0,1 1 0 0 0,-1-1 0 0 0,0 1 0 0 0,0-1 0 0 0,0 1 0 0 0,0-1 0 0 0,0 1 0 0 0,-1-1-43 0 0,0-1-16 0 0,-1 0 1 0 0,0 1-1 0 0,0-1 1 0 0,0 0-1 0 0,0 1 1 0 0,-1 0-1 0 0,1-1 1 0 0,-1 1 0 0 0,0 1-1 0 0,0-1 1 0 0,0 1-1 0 0,0-1 1 0 0,-1 1-1 0 0,1 0 1 0 0,-1 1-1 0 0,1-1 1 0 0,-1 1-1 0 0,1 0 1 0 0,-1 0 0 0 0,0 0-1 0 0,0 1 1 0 0,1-1-1 0 0,-1 1 1 0 0,0 1-1 0 0,0-1 1 0 0,1 0-1 0 0,-1 1 1 0 0,0 0 0 0 0,-1 1 14 0 0,3-2 2 0 0,0 1-1 0 0,0 0 1 0 0,1 0-1 0 0,-1 0 0 0 0,1 0 1 0 0,-1 0-1 0 0,1 0 0 0 0,-1 1 1 0 0,1-1-1 0 0,0 1 1 0 0,0-1-1 0 0,0 1 0 0 0,0 0 1 0 0,0 0-1 0 0,0 0 0 0 0,0 0 1 0 0,0 0-1 0 0,1 1 1 0 0,-1-1-1 0 0,1 0 0 0 0,0 1 1 0 0,0-1-1 0 0,-1 1 0 0 0,2 0 1 0 0,-1-1-1 0 0,0 1 1 0 0,0 0-1 0 0,1-1 0 0 0,0 1 1 0 0,-1 0-1 0 0,1 0 0 0 0,0-1 1 0 0,1 1-1 0 0,-1 0 0 0 0,0 0 1 0 0,1 0-1 0 0,38 36 616 0 0,-38-39-579 0 0,-1 0-11 0 0,0 0-4 0 0,0 0 16 0 0,0 0-18 0 0,0 0-14 0 0,0 0-8 0 0,23-4 111 0 0,-20 3-91 0 0,0 0-1 0 0,0 0 1 0 0,0 0 0 0 0,-1-1 0 0 0,1 1-1 0 0,0-1 1 0 0,-1 1 0 0 0,1-1-1 0 0,-1 0 1 0 0,1 0 0 0 0,-1 0-1 0 0,0 0 1 0 0,0-1 0 0 0,0 1 0 0 0,0-1-1 0 0,-1 1 1 0 0,1-1 0 0 0,0 0-1 0 0,-1 1 1 0 0,0-1 0 0 0,0 0-1 0 0,0 0 1 0 0,0 0 0 0 0,0 0 0 0 0,0 0-1 0 0,-1 0 1 0 0,0 0 0 0 0,1 0-1 0 0,-1 0 1 0 0,0 0 0 0 0,-1 0-1 0 0,1 0 1 0 0,0-1-18 0 0,-2 3-8 0 0,1-1-1 0 0,-1 1 0 0 0,1-1 1 0 0,-1 1-1 0 0,0 0 0 0 0,1 0 1 0 0,-1-1-1 0 0,0 1 1 0 0,0 1-1 0 0,0-1 0 0 0,0 0 1 0 0,0 0-1 0 0,0 1 1 0 0,0-1-1 0 0,0 1 0 0 0,0 0 1 0 0,0-1-1 0 0,0 1 1 0 0,0 0-1 0 0,0 0 0 0 0,0 0 1 0 0,0 1-1 0 0,0-1 0 0 0,-1 0 1 0 0,1 1-1 0 0,0-1 1 0 0,0 1-1 0 0,1 0 0 0 0,-1 0 1 0 0,0 0-1 0 0,0 0 1 0 0,0 0-1 0 0,0 0 0 0 0,1 0 1 0 0,-2 2 8 0 0,0 0 0 0 0,1 1 0 0 0,0 0 0 0 0,0 0 0 0 0,0 0 0 0 0,1 0 1 0 0,-1 0-1 0 0,1 0 0 0 0,0 0 0 0 0,0 1 0 0 0,0-1 0 0 0,1 0 1 0 0,0 1-1 0 0,0-1 0 0 0,0 1 0 0 0,0-1 0 0 0,0 0 0 0 0,1 1 0 0 0,0 1 0 0 0,1-4 11 0 0,-1 0 0 0 0,1 0 0 0 0,0 0 0 0 0,0-1-1 0 0,0 1 1 0 0,0 0 0 0 0,0-1 0 0 0,0 1-1 0 0,0-1 1 0 0,0 0 0 0 0,1 1 0 0 0,-1-1 0 0 0,1 0-1 0 0,-1 0 1 0 0,1-1 0 0 0,-1 1 0 0 0,1-1 0 0 0,-1 1-1 0 0,1-1 1 0 0,-1 0 0 0 0,1 1 0 0 0,0-2-1 0 0,-1 1 1 0 0,1 0 0 0 0,-1 0 0 0 0,1-1 0 0 0,0 1-11 0 0,9-1 115 0 0,-10 1-112 0 0,0-1 0 0 0,0 1 0 0 0,0-1 0 0 0,-1 0 0 0 0,1 1 0 0 0,0-1 0 0 0,0 0 0 0 0,-1 0 0 0 0,1 0 0 0 0,-1-1 0 0 0,1 1 0 0 0,-1 0 1 0 0,1 0-1 0 0,-1-1 0 0 0,0 1 0 0 0,1-1 0 0 0,-1 1 0 0 0,0-1 0 0 0,0 0 0 0 0,0 0 0 0 0,-1 1 0 0 0,1-1 0 0 0,0 0 0 0 0,0 0 0 0 0,-1 0 0 0 0,0 0 0 0 0,1 1 0 0 0,-1-1 0 0 0,0 0 0 0 0,0 0 0 0 0,0 0 0 0 0,0 0 0 0 0,0 0 0 0 0,0 0 0 0 0,0 0 0 0 0,-1 0 0 0 0,0-2-3 0 0,-5 2-32 0 0,1-1 0 0 0,-1 1 0 0 0,0 0 1 0 0,0 1-1 0 0,-1-1 0 0 0,1 1 0 0 0,0 1 0 0 0,0-1 0 0 0,-1 1 0 0 0,1 0 0 0 0,0 0 0 0 0,-1 1 0 0 0,1-1 0 0 0,-5 3 32 0 0,-13 11-185 0 0,24-14 153 0 0,0 0-12 0 0,0 0-4 0 0,0 0-5 0 0,0 0-26 0 0,6 0-863 0 0,6-1-621 0 0,-6 3-6682 0 0,-3 1-4158 0 0</inkml:trace>
  <inkml:trace contextRef="#ctx0" brushRef="#br0" timeOffset="16088.017">7159 2285 8746 0 0,'0'0'1650'0'0,"0"0"-362"0"0,0 0-115 0 0,0 0 112 0 0,0 0 14 0 0,0 0-158 0 0,0 0-295 0 0,0 0-311 0 0,0 0-199 0 0,0 0-60 0 0,0 0 42 0 0,10 0 2954 0 0,-10 0-3043 0 0,-5 19 806 0 0,-34 71 339 0 0,-34 30-853 0 0,56-96-499 0 0,1 0 0 0 0,1 0 1 0 0,2 2-1 0 0,0-1 0 0 0,2 2 1 0 0,0 0-1 0 0,-3 17-22 0 0,13-41 21 0 0,0 0-1 0 0,1-1 1 0 0,-1 1 0 0 0,1 0 0 0 0,-1 0-1 0 0,1-1 1 0 0,0 1 0 0 0,0 0-1 0 0,0 0 1 0 0,1-1 0 0 0,-1 1-1 0 0,1 0 1 0 0,-1-1 0 0 0,1 1-1 0 0,0 0 1 0 0,0-1 0 0 0,0 1-1 0 0,0-1 1 0 0,1 1 0 0 0,-1-1 0 0 0,0 1-1 0 0,1-1 1 0 0,0 0 0 0 0,0 0-1 0 0,0 0 1 0 0,0 0 0 0 0,0 0-1 0 0,0 0 1 0 0,0-1 0 0 0,0 1-1 0 0,1-1 1 0 0,-1 1 0 0 0,1-1-1 0 0,-1 0 1 0 0,1 0 0 0 0,-1 0 0 0 0,1 0-1 0 0,0-1 1 0 0,-1 1 0 0 0,1-1-1 0 0,2 1-20 0 0,172-9 1565 0 0,-75 0-1540 0 0,-118-3-2109 0 0,2 3-359 0 0,-5-3-7310 0 0,16 7-1813 0 0</inkml:trace>
  <inkml:trace contextRef="#ctx0" brushRef="#br0" timeOffset="16433.216">6828 2470 6521 0 0,'0'0'2354'0'0,"0"0"-357"0"0,0 0-125 0 0,0 0-1 0 0,0 0-96 0 0,0 0-293 0 0,0 0-387 0 0,0 0-343 0 0,0 0-187 0 0,0 0-51 0 0,0 0 37 0 0,0 0 51 0 0,0 0 60 0 0,-1 7 38 0 0,0-4-551 0 0,0-2-118 0 0,0 0 1 0 0,1 0-1 0 0,-1 0 0 0 0,1 0 0 0 0,0 0 0 0 0,-1 0 0 0 0,1 0 1 0 0,0-1-1 0 0,-1 1 0 0 0,1 0 0 0 0,0 0 0 0 0,0 0 0 0 0,0 1 1 0 0,0-1-1 0 0,0 0 0 0 0,0 0 0 0 0,0 0 0 0 0,0 0 1 0 0,0 0-1 0 0,1 0 0 0 0,-1 0 0 0 0,0-1 0 0 0,1 1 0 0 0,-1 0 1 0 0,0 0-1 0 0,1 0 0 0 0,-1 0 0 0 0,1 0 0 0 0,0 0 0 0 0,-1-1 1 0 0,1 1-1 0 0,0 0 0 0 0,-1 0 0 0 0,1-1 0 0 0,0 1 1 0 0,0 0-1 0 0,0-1 0 0 0,0 1 0 0 0,-1-1 0 0 0,2 1-31 0 0,55 2 1212 0 0,1-3 0 0 0,0-2-1 0 0,32-6-1211 0 0,-89 8 5 0 0,79-1 402 0 0,-44 2-8668 0 0,-36-1-3144 0 0</inkml:trace>
  <inkml:trace contextRef="#ctx0" brushRef="#br0" timeOffset="16834.529">7504 2432 10698 0 0,'0'0'2414'0'0,"0"0"-746"0"0,0 0-518 0 0,0 0-6 0 0,0 0 2 0 0,0 0-101 0 0,0 0-179 0 0,0 0-137 0 0,0 0-15 0 0,0 0 47 0 0,0 0 34 0 0,0 0-72 0 0,9 3-67 0 0,75 17 1335 0 0,116-16-225 0 0,-119-26-3087 0 0,-52 6-8483 0 0,-27 15-1808 0 0</inkml:trace>
  <inkml:trace contextRef="#ctx0" brushRef="#br0" timeOffset="17086.734">7441 2644 13723 0 0,'0'0'2032'0'0,"0"0"-785"0"0,0 0-360 0 0,0 0 59 0 0,0 0 117 0 0,0 0 14 0 0,0 0-147 0 0,0 0-209 0 0,0 0-187 0 0,0 0-106 0 0,0 0-98 0 0,0 0-80 0 0,36-2-54 0 0,115-4-84 0 0,35-6-2267 0 0,-164 12 184 0 0,-8 0-2526 0 0,-3 0-6627 0 0</inkml:trace>
  <inkml:trace contextRef="#ctx0" brushRef="#br0" timeOffset="20472.721">5967 293 13691 0 0,'0'0'1886'0'0,"0"0"-965"0"0,0 0-422 0 0,0 0 117 0 0,0 0 223 0 0,0 0 132 0 0,0 0-24 0 0,0 0-138 0 0,0 0-149 0 0,0 0-132 0 0,0 0-126 0 0,0 0-115 0 0,0 0-89 0 0,32 2-72 0 0,98 6-30 0 0,-44 2-19 0 0,-47-7-1242 0 0,-14-10-6777 0 0,-18 3 636 0 0,-2 4 166 0 0</inkml:trace>
  <inkml:trace contextRef="#ctx0" brushRef="#br0" timeOffset="20721.481">5986 482 10546 0 0,'0'0'2447'0'0,"0"0"-965"0"0,0 0-470 0 0,0 0-3 0 0,0 0 60 0 0,0 0 9 0 0,0 0-54 0 0,0 0-104 0 0,0 0-146 0 0,0 0-168 0 0,0 0-167 0 0,0 0-136 0 0,0 0-99 0 0,26 1-71 0 0,121 2-1 0 0,-56-10-1153 0 0,-61 2-2754 0 0,-3-2-4874 0 0,-18 3-1084 0 0</inkml:trace>
  <inkml:trace contextRef="#ctx0" brushRef="#br0" timeOffset="21275.047">7073 0 13363 0 0,'0'0'1947'0'0,"0"0"-527"0"0,0 0-224 0 0,0 0-17 0 0,0 0-41 0 0,0 0-182 0 0,0 0-257 0 0,0 0-240 0 0,0 0-155 0 0,0 0-99 0 0,0 0-54 0 0,0 0 8 0 0,-5 5 18 0 0,-14 16 30 0 0,2 0 0 0 0,0 1 0 0 0,1 1 0 0 0,2 1 0 0 0,0 0 0 0 0,2 1 0 0 0,-7 18-207 0 0,-7 11 153 0 0,-28 38-108 0 0,-9 13 22 0 0,61-101-59 0 0,1-3 4 0 0,0 0 0 0 0,0 0 0 0 0,1 0 0 0 0,-1 0 0 0 0,0 0-1 0 0,0 0 1 0 0,1 0 0 0 0,-1 0 0 0 0,1 1 0 0 0,-1-1 0 0 0,1 0-1 0 0,-1 0 1 0 0,1 0 0 0 0,0 1 0 0 0,0-1 0 0 0,-1 0-1 0 0,1 0 1 0 0,0 1 0 0 0,0-1 0 0 0,0 0 0 0 0,1 0 0 0 0,-1 1-1 0 0,0-1 1 0 0,0 0 0 0 0,1 0 0 0 0,-1 0 0 0 0,0 1-1 0 0,1-1 1 0 0,-1 0 0 0 0,1 0 0 0 0,0 0 0 0 0,-1 0 0 0 0,1 0-1 0 0,0 0 1 0 0,0 0 0 0 0,-1 0 0 0 0,1 0 0 0 0,0 0-1 0 0,0 0 1 0 0,0-1 0 0 0,1 2-12 0 0,13 2 136 0 0,0 0 0 0 0,0 0 1 0 0,0-2-1 0 0,0 0 0 0 0,0 0 0 0 0,1-1 0 0 0,-1-1 0 0 0,0-1 0 0 0,1 0 0 0 0,-1-1 1 0 0,0-1-1 0 0,0 0 0 0 0,12-4-136 0 0,-14 4 77 0 0,80-32 113 0 0,-92 34-225 0 0,0 1 0 0 0,-1-1 1 0 0,1 1-1 0 0,0 0 0 0 0,0-1 0 0 0,-1 1 1 0 0,1-1-1 0 0,0 0 0 0 0,-1 1 1 0 0,1-1-1 0 0,0 0 0 0 0,-1 1 1 0 0,1-1-1 0 0,-1 0 0 0 0,1 1 1 0 0,-1-1-1 0 0,0 0 0 0 0,1 0 0 0 0,-1 0 1 0 0,0 0-1 0 0,1 1 0 0 0,-1-1 1 0 0,0 0-1 0 0,0 0 0 0 0,0 0 1 0 0,0 0-1 0 0,0 0 0 0 0,0 0 1 0 0,0 1-1 0 0,0-1 0 0 0,0 0 1 0 0,0 0-1 0 0,-1 0 0 0 0,1 0 0 0 0,0 0 1 0 0,0 1-1 0 0,-1-1 0 0 0,1 0 1 0 0,-1 0 34 0 0,-5-10-3374 0 0,-1 2-3870 0 0,6 5-4461 0 0</inkml:trace>
  <inkml:trace contextRef="#ctx0" brushRef="#br0" timeOffset="21525.946">6547 247 14339 0 0,'0'0'2726'0'0,"0"0"-1314"0"0,0 0-792 0 0,0 0-158 0 0,0 0 155 0 0,0 0 195 0 0,0 0 94 0 0,0 0-40 0 0,0 0-148 0 0,0 0-127 0 0,0 0-71 0 0,36 0-76 0 0,115 0-49 0 0,1 3 267 0 0,-48-2-1590 0 0,-58-1-2901 0 0,-32-1-2190 0 0,-7-2-5814 0 0</inkml:trace>
  <inkml:trace contextRef="#ctx0" brushRef="#br0" timeOffset="21993.238">7321 262 8978 0 0,'0'0'3889'0'0,"0"0"-1835"0"0,0 0-860 0 0,0 0-95 0 0,0 0 34 0 0,0 0-61 0 0,0 0-193 0 0,0 0-261 0 0,0 0-147 0 0,0 0-24 0 0,0 0 29 0 0,0 0 40 0 0,0 0-10 0 0,12 4-49 0 0,36 8-47 0 0,14-5 912 0 0,58 17-360 0 0,-119-24-955 0 0,1 1 1 0 0,-1-1-1 0 0,0 1 1 0 0,1 0-1 0 0,-1 0 1 0 0,0-1-1 0 0,0 1 1 0 0,1 0-1 0 0,-1 0 1 0 0,0 0-1 0 0,0 0 0 0 0,0 1 1 0 0,0-1-1 0 0,0 0 1 0 0,-1 0-1 0 0,1 1 1 0 0,0-1-1 0 0,0 0 1 0 0,-1 1-1 0 0,1-1 1 0 0,-1 1-1 0 0,1-1 0 0 0,-1 1 1 0 0,0-1-1 0 0,0 1 1 0 0,1-1-1 0 0,-1 1 1 0 0,0-1-1 0 0,0 1 1 0 0,-1-1-1 0 0,1 1 1 0 0,0-1-1 0 0,0 1 0 0 0,-1-1 1 0 0,1 1-1 0 0,-1-1 1 0 0,1 0-1 0 0,-1 1 1 0 0,0-1-1 0 0,1 0 1 0 0,-1 1-1 0 0,0-1-7 0 0,-42 49 460 0 0,42-49-458 0 0,-42 40 257 0 0,44-40-255 0 0,0 1 1 0 0,-1-1 0 0 0,1 0-1 0 0,0 1 1 0 0,0-1 0 0 0,0 0-1 0 0,0 0 1 0 0,0 1 0 0 0,0-1-1 0 0,0 0 1 0 0,0 0 0 0 0,1 0 0 0 0,-1 0-1 0 0,0 0 1 0 0,1-1 0 0 0,-1 1-1 0 0,0 0 1 0 0,1-1 0 0 0,-1 1-1 0 0,1 0 1 0 0,-1-1 0 0 0,1 0-1 0 0,-1 1 1 0 0,1-1 0 0 0,-1 0 0 0 0,1 0-1 0 0,0 0 1 0 0,-1 0 0 0 0,1 0-1 0 0,-1 0 1 0 0,1-1 0 0 0,-1 1-1 0 0,1 0 1 0 0,-1-1 0 0 0,2 0-5 0 0,-1 1 16 0 0,141-23 299 0 0,-92 12-2323 0 0,-1 2-3729 0 0,-36 6-6328 0 0</inkml:trace>
  <inkml:trace contextRef="#ctx0" brushRef="#br0" timeOffset="19889.048">5624 162 3497 0 0,'0'0'1779'0'0,"0"0"-230"0"0,0 0 21 0 0,0 0 84 0 0,0 0-21 0 0,0 0-180 0 0,0 0-288 0 0,0 0-268 0 0,0 0-187 0 0,0 0-99 0 0,0 0-32 0 0,3 12 3893 0 0,-61 123-3304 0 0,-48 88-697 0 0,103-215-424 0 0,0 1 1 0 0,0-1 0 0 0,1 1-1 0 0,0 0 1 0 0,1 0 0 0 0,0 0-1 0 0,0 0 1 0 0,1 0-1 0 0,0 0 1 0 0,1 0 0 0 0,0 1-48 0 0,1-6 61 0 0,0 0 0 0 0,1 0 0 0 0,-1 0 0 0 0,1-1 0 0 0,0 1 0 0 0,0-1 0 0 0,0 0 0 0 0,0 0 0 0 0,0 0 0 0 0,1 0 0 0 0,0 0 0 0 0,-1-1 0 0 0,1 0 0 0 0,0 0 0 0 0,0 0 0 0 0,0 0 0 0 0,0 0 0 0 0,1-1 0 0 0,-1 0 0 0 0,0 0 0 0 0,1 0 0 0 0,-1 0 0 0 0,1-1 0 0 0,-1 0-1 0 0,1 0 1 0 0,-1 0 0 0 0,1 0 0 0 0,-1-1 0 0 0,0 1 0 0 0,4-2-61 0 0,7 2 80 0 0,-1-1-1 0 0,0 0 0 0 0,0 0 0 0 0,0-2 0 0 0,0 0 0 0 0,0 0 0 0 0,0-1 0 0 0,-1-1 1 0 0,3-2-80 0 0,-16 6-131 0 0,0 0 1 0 0,-1 1 0 0 0,1-1 0 0 0,-1 0 0 0 0,1 0 0 0 0,0 0 0 0 0,-1 1-1 0 0,1-1 1 0 0,-1 0 0 0 0,0 0 0 0 0,1 1 0 0 0,-1-1 0 0 0,0 0-1 0 0,1 1 1 0 0,-1-1 0 0 0,0 1 0 0 0,0-1 0 0 0,1 1 0 0 0,-1-1 0 0 0,0 1-1 0 0,0 0 1 0 0,0-1 0 0 0,0 1 0 0 0,0 0 0 0 0,1 0 0 0 0,-1-1-1 0 0,0 1 1 0 0,0 0 0 0 0,0 0 0 0 0,0 0 0 0 0,0 0 0 0 0,0 0 0 0 0,0 0-1 0 0,0 1 1 0 0,0-1 0 0 0,0 0 0 0 0,0 0 130 0 0,-19 0-9529 0 0,13 0-1840 0 0</inkml:trace>
  <inkml:trace contextRef="#ctx0" brushRef="#br0" timeOffset="20162.306">5270 336 11923 0 0,'0'0'1903'0'0,"0"0"-650"0"0,0 0-418 0 0,0 0-45 0 0,0 0 124 0 0,0 0 92 0 0,0 0 17 0 0,0 0-72 0 0,0 0-130 0 0,0 0-133 0 0,0 0-77 0 0,0 0-81 0 0,26 3-80 0 0,130 17 216 0 0,-145-19-555 0 0,11 2-60 0 0,1-2 0 0 0,-1 0-1 0 0,0-1 1 0 0,0-2-1 0 0,1 0 1 0 0,12-4-51 0 0,59-21-3061 0 0,-79 20 89 0 0,-5 2-3697 0 0,0 1-4880 0 0</inkml:trace>
  <inkml:trace contextRef="#ctx0" brushRef="#br0" timeOffset="35380.14">5264 852 0 0 0,'0'0'464'0'0,"0"0"311"0"0,0 0 32 0 0,0 0-68 0 0,0 0-85 0 0,0 0-56 0 0,0 0-22 0 0,0 0 28 0 0,0 0 86 0 0,0 0 95 0 0,2 1 7162 0 0,3 2-3821 0 0,26 11-2607 0 0,95 46 83 0 0,-41 0-958 0 0,-4 5 227 0 0,-27-29-462 0 0,20 41-83 0 0,-40-43-201 0 0,24 21 70 0 0,-18-6-28 0 0,65 78 257 0 0,-46-56-171 0 0,-32-37-106 0 0,-3 4-17 0 0,64 69 321 0 0,-55-60-355 0 0,18 35 62 0 0,-22-33-46 0 0,11 12-11 0 0,-7 13-62 0 0,-12-17-22 0 0,12 13-2 0 0,-20-36 62 0 0,8 33 34 0 0,-21-64-110 0 0,22 47 59 0 0,-6-14 0 0 0,6 18-19 0 0,-1 14 7 0 0,-21-68-56 0 0,0 0 2 0 0,0 0 23 0 0,0 0-20 0 0,0 0-5 0 0,0 0 20 0 0,0 0-12 0 0,0 0 3 0 0,0 0-6 0 0,0 0 6 0 0,0 0-11 0 0,0 0-11 0 0,0 0 13 0 0,4 20 24 0 0,4 10 21 0 0,-8-29-20 0 0,0-1-23 0 0,0 0 10 0 0,0 0 16 0 0,0 0 3 0 0,0 0 14 0 0,0 0 31 0 0,0 0 13 0 0,0 0 36 0 0,0 0 12 0 0,0 0 10 0 0,0 0 2 0 0,0 0-1 0 0,0 0 12 0 0,3-17 482 0 0,13-71-380 0 0,3 31-33 0 0,16-116 167 0 0,-35 172-378 0 0,0 1 16 0 0,0-3 4 0 0,0 2-4 0 0,0 1-10 0 0,-54 43-504 0 0,-90 11 485 0 0,80-39-51 0 0,29 4 4 0 0,73 20 67 0 0,113 61 105 0 0,-145-98-246 0 0,-4-2-1034 0 0,-4-6-6859 0 0,2 2-4218 0 0</inkml:trace>
  <inkml:trace contextRef="#ctx0" brushRef="#br0" timeOffset="36858.272">5289 782 0 0 0,'0'0'220'0'0,"0"0"362"0"0,0 0 66 0 0,0 0 1 0 0,0 0 10 0 0,0 0-20 0 0,0 0-67 0 0,0 0-92 0 0,0 0-93 0 0,0 0-73 0 0,-2 0 1529 0 0,-7 8 2857 0 0,9-7-4442 0 0,1-1 0 0 0,-1 0 0 0 0,0 0 0 0 0,0 0 0 0 0,1 0 1 0 0,-1 0-1 0 0,0 0 0 0 0,0 1 0 0 0,1-1 0 0 0,-1 0 0 0 0,0 0 0 0 0,0 0 1 0 0,0 1-1 0 0,1-1 0 0 0,-1 0 0 0 0,0 0 0 0 0,0 1 0 0 0,0-1 1 0 0,0 0-1 0 0,0 1 0 0 0,0-1 0 0 0,1 0 0 0 0,-1 0 0 0 0,0 1 0 0 0,0-1 1 0 0,0 0-1 0 0,0 1 0 0 0,0-1 0 0 0,0 0 0 0 0,0 0 0 0 0,0 1 1 0 0,0-1-1 0 0,0 0 0 0 0,0 1 0 0 0,0-1 0 0 0,-1 0 0 0 0,1 0 0 0 0,0 1 1 0 0,0-1-1 0 0,0 0 0 0 0,0 1 0 0 0,0-1 0 0 0,-1 0 0 0 0,1 0 1 0 0,0 0-1 0 0,0 1-258 0 0,217-29 2427 0 0,-139 21-2284 0 0,-64 0-13 0 0,-26 15-62 0 0,-58 100 187 0 0,3 19-92 0 0,10-5-126 0 0,45-88-1 0 0,12-33-44 0 0,0-1 21 0 0,0 0 15 0 0,0 0-4 0 0,0 0-4 0 0,0 0 15 0 0,0 0 26 0 0,0 0 18 0 0,0 0 9 0 0,0 0 11 0 0,0 0 16 0 0,0 0 3 0 0,0 0 21 0 0,0 0 0 0 0,0 0-22 0 0,0 0-5 0 0,0 0-3 0 0,0 0-10 0 0,0 0-3 0 0,0 0-4 0 0,-6-35 168 0 0,-11-207-127 0 0,-8 192-278 0 0,22 46-184 0 0,-3 0-2129 0 0,-1 4-7871 0 0,5 0-2060 0 0</inkml:trace>
  <inkml:trace contextRef="#ctx0" brushRef="#br0" timeOffset="38365.842">6424 1102 3041 0 0,'0'0'1381'0'0,"0"0"110"0"0,0 0 280 0 0,0 0 227 0 0,0 0-11 0 0,0 0-290 0 0,0 0-424 0 0,0 0-347 0 0,0 0-189 0 0,0 0-55 0 0,0 0-29 0 0,0 0-46 0 0,0 0-90 0 0,-22 7 1382 0 0,-2 3-941 0 0,12-4-710 0 0,-1 0 0 0 0,0-2 1 0 0,0 1-1 0 0,-1-2 0 0 0,1 0 0 0 0,-1 0 0 0 0,0-1 1 0 0,-6-1-249 0 0,-166-12 593 0 0,111 8-282 0 0,74 4-281 0 0,0 0-1 0 0,1 1 1 0 0,-1-1-1 0 0,1 0 1 0 0,-1 1 0 0 0,1-1-1 0 0,0 1 1 0 0,-1-1-1 0 0,1 1 1 0 0,0-1 0 0 0,0 1-1 0 0,0-1 1 0 0,0 1-1 0 0,0-1 1 0 0,1 1 0 0 0,-1-1-1 0 0,0 0 1 0 0,1 1-1 0 0,-1-1 1 0 0,1 1 0 0 0,-1-1-1 0 0,1 0 1 0 0,0 1-1 0 0,0-1 1 0 0,-1 0 0 0 0,1 0-1 0 0,0 1 1 0 0,0-1-1 0 0,0 0 1 0 0,0 0-30 0 0,91 118 846 0 0,-64-46-714 0 0,9-42-55 0 0,-20-13-8 0 0,-15-17-69 0 0,-2-1 12 0 0,0 0-1 0 0,0 0-2 0 0,18-15 1750 0 0,58-89-1090 0 0,-14-11-172 0 0,-45 61-197 0 0,-13 49-1221 0 0,-7 1-8329 0 0,2 4-2522 0 0</inkml:trace>
  <inkml:trace contextRef="#ctx0" brushRef="#br0" timeOffset="39545.568">6630 1449 560 0 0,'0'0'1243'0'0,"0"0"-164"0"0,0 0 73 0 0,0 0 250 0 0,0 0 201 0 0,0 0 64 0 0,0 0-108 0 0,0 0-144 0 0,0 0-114 0 0,0 0-71 0 0,0 0-23 0 0,0 0-52 0 0,0 0-90 0 0,-8-4 3034 0 0,1-34-686 0 0,-24-8-2423 0 0,-2 11-394 0 0,-14 12-162 0 0,7 30-341 0 0,37-1-81 0 0,1 0 0 0 0,0 1 0 0 0,0-1-1 0 0,1 1 1 0 0,0-1 0 0 0,0 1 0 0 0,0 0 0 0 0,1-1-1 0 0,0 1 1 0 0,0 0 0 0 0,1 0 0 0 0,-1-1 0 0 0,2 4-12 0 0,-1-4 12 0 0,18 81 174 0 0,-12-9-24 0 0,-8-75-139 0 0,0-1 1 0 0,0 0-1 0 0,0 0 1 0 0,0 1-1 0 0,-1-1 1 0 0,1 0-1 0 0,-1 0 1 0 0,0 0-1 0 0,1 0 1 0 0,-1-1-1 0 0,0 1 0 0 0,0 0 1 0 0,0-1-1 0 0,0 1 1 0 0,-1-1-1 0 0,1 0 1 0 0,0 0-1 0 0,0 0 1 0 0,-1 0-1 0 0,1 0 1 0 0,-1 0-1 0 0,1-1 1 0 0,-1 1-1 0 0,1-1 1 0 0,-1 1-1 0 0,0-1-23 0 0,-67-5 806 0 0,3-26-618 0 0,36-2 277 0 0,31 32-435 0 0,0 1-13 0 0,-6-19 107 0 0,-6-15-787 0 0,12 33-64 0 0,0 1-676 0 0,0 0-2669 0 0,0 0-6965 0 0</inkml:trace>
  <inkml:trace contextRef="#ctx0" brushRef="#br0" timeOffset="46935.015">3911 3445 0 0 0,'0'0'165'0'0,"0"0"283"0"0,0 0 95 0 0,0 0 13 0 0,0 0-29 0 0,10-3-12 0 0,45-17 450 0 0,-20 9 1840 0 0,20-5 620 0 0,74-27 590 0 0,96-14-2352 0 0,-57 18-373 0 0,-34 1 68 0 0,26-1-242 0 0,6 8-393 0 0,-29-7 361 0 0,47-20 219 0 0,-73 31-884 0 0,-71 12-67 0 0,69-20 81 0 0,-30 9-184 0 0,72-21 265 0 0,-51 19-345 0 0,112-30 293 0 0,-158 33-965 0 0,-71 39-4245 0 0,11-10-4114 0 0</inkml:trace>
  <inkml:trace contextRef="#ctx0" brushRef="#br0" timeOffset="47844.534">5894 3202 0 0 0,'0'0'195'0'0,"0"0"97"0"0,0 0-16 0 0,0 0-31 0 0,0 0-7 0 0,0 0-13 0 0,0-2-13 0 0,17-23 642 0 0,-17 25-748 0 0,24-50 8875 0 0,-9 20-4634 0 0,-15 29-4184 0 0,0-1 0 0 0,0 1 0 0 0,0-1 0 0 0,-1 1-1 0 0,1 0 1 0 0,0-1 0 0 0,-1 1 0 0 0,1-1-1 0 0,0 1 1 0 0,-1 0 0 0 0,0 0 0 0 0,1-1 0 0 0,-1 1-1 0 0,0 0 1 0 0,0 0 0 0 0,0 0 0 0 0,0 0-1 0 0,0 0 1 0 0,0 0 0 0 0,0 0 0 0 0,0 0 0 0 0,0 0-1 0 0,0 0 1 0 0,0 1 0 0 0,0-1 0 0 0,-1 0 0 0 0,1 1-1 0 0,0-1 1 0 0,-1 1 0 0 0,1-1 0 0 0,0 1-1 0 0,-1 0 1 0 0,1-1 0 0 0,-1 1 0 0 0,1 0 0 0 0,0 0-1 0 0,-1 0 1 0 0,1 0 0 0 0,-1 1-163 0 0,-62 5 362 0 0,-19 29 102 0 0,78-31-441 0 0,0-1-1 0 0,0 1 1 0 0,1 0-1 0 0,0 0 1 0 0,0 0-1 0 0,0 1 1 0 0,0 0-1 0 0,1-1 1 0 0,-1 1-1 0 0,1 0 1 0 0,1 1-1 0 0,-1-1 1 0 0,1 0-1 0 0,-2 4-22 0 0,2-2 56 0 0,-1-1 1 0 0,1 1-1 0 0,1 0 0 0 0,-1 0 0 0 0,1 0 1 0 0,0 0-1 0 0,0 0 0 0 0,1 0 0 0 0,0 0 1 0 0,1 0-1 0 0,-1 0 0 0 0,1 0 0 0 0,0 0 1 0 0,1-1-1 0 0,0 1 0 0 0,0 0 0 0 0,0-1 1 0 0,1 1-1 0 0,0-1 0 0 0,0 0 0 0 0,1 0 1 0 0,0 0-1 0 0,0 0 0 0 0,0 0 0 0 0,1-1 1 0 0,0 0-1 0 0,0 0 0 0 0,0 0 1 0 0,0-1-1 0 0,1 1 0 0 0,-1-1 0 0 0,1-1 1 0 0,1 1-1 0 0,-1-1 0 0 0,0 0 0 0 0,1 0 1 0 0,-1-1-1 0 0,4 1-56 0 0,7-2 133 0 0,0-1 0 0 0,-1 0 0 0 0,1-1 0 0 0,0-1 0 0 0,-1 0 0 0 0,1-2 0 0 0,-1 1 0 0 0,0-2 1 0 0,0 0-1 0 0,-1-1 0 0 0,1-1 0 0 0,-1-1 0 0 0,-1 0 0 0 0,1 0 0 0 0,-2-1 0 0 0,1-1 0 0 0,-1-1 0 0 0,0 0 0 0 0,8-10-133 0 0,-15 16 27 0 0,0-1 0 0 0,0 0-1 0 0,-1 0 1 0 0,1 0 0 0 0,-2 0-1 0 0,1-1 1 0 0,-1 0 0 0 0,0 0-1 0 0,0 0 1 0 0,-1 0 0 0 0,0-1-1 0 0,0 0 1 0 0,-1 1 0 0 0,0-1-1 0 0,0 0 1 0 0,-1 0 0 0 0,0 0-1 0 0,0 0 1 0 0,-1 0 0 0 0,0 0-1 0 0,0 0 1 0 0,-1 0 0 0 0,0 0-1 0 0,-2-7-26 0 0,-2 9-137 0 0,-1-1 1 0 0,1 1-1 0 0,-1 0 0 0 0,0 1 0 0 0,-1-1 0 0 0,1 1 0 0 0,-1 1 0 0 0,0-1 0 0 0,-1 1 0 0 0,1 0 0 0 0,0 1 0 0 0,-1-1 0 0 0,0 2 0 0 0,0-1 0 0 0,0 1 0 0 0,0 0 0 0 0,0 1 0 0 0,-1 0 0 0 0,1 0 0 0 0,0 1 0 0 0,0 0 0 0 0,-1 0 0 0 0,1 1 0 0 0,0 0 0 0 0,-3 1 137 0 0,-40 10-2732 0 0,19 2-2789 0 0,26-10 3424 0 0,-11 4-9639 0 0</inkml:trace>
  <inkml:trace contextRef="#ctx0" brushRef="#br0" timeOffset="48314.48">5645 3395 4665 0 0,'0'0'2655'0'0,"0"0"-497"0"0,0 0-192 0 0,0 0-123 0 0,0 0-160 0 0,0 0-291 0 0,0 0-264 0 0,0 0-233 0 0,0 0-155 0 0,0 0-59 0 0,0 0-36 0 0,0 0-19 0 0,0 0-44 0 0,14-22-54 0 0,45-67-54 0 0,-8 38 613 0 0,-47 47-994 0 0,0 1 0 0 0,1-1 1 0 0,-1 1-1 0 0,1 0 1 0 0,0 1-1 0 0,0-1 0 0 0,0 1 1 0 0,0 0-1 0 0,0 0 0 0 0,0 0 1 0 0,1 1-1 0 0,-1 0 0 0 0,0 0 1 0 0,1 0-1 0 0,-1 1 0 0 0,4-1-93 0 0,17 40 549 0 0,-23-34-456 0 0,-1 0 1 0 0,1 0 0 0 0,1 0-1 0 0,-1-1 1 0 0,1 0 0 0 0,0 1-1 0 0,0-1 1 0 0,0 0 0 0 0,1-1 0 0 0,-1 1-1 0 0,1-1 1 0 0,0 0 0 0 0,0 0-1 0 0,0 0 1 0 0,0-1 0 0 0,0 0-1 0 0,1 0 1 0 0,-1 0 0 0 0,1-1 0 0 0,0 1-1 0 0,-1-1 1 0 0,1-1 0 0 0,4 1-94 0 0,-9-1 1 0 0,-1 0-41 0 0,0 0-15 0 0,0 0-85 0 0,0 0-92 0 0,11 9-5731 0 0,-7-6-172 0 0,0 0-6237 0 0</inkml:trace>
  <inkml:trace contextRef="#ctx0" brushRef="#br0" timeOffset="48984.981">6206 3229 6873 0 0,'0'0'4163'0'0,"0"0"-1743"0"0,0 0-626 0 0,0 0-75 0 0,0 0-120 0 0,0 0-252 0 0,0 0-338 0 0,0 0-344 0 0,0 0-201 0 0,0 0-68 0 0,0 0-19 0 0,0 0 18 0 0,0 0 0 0 0,0 0-29 0 0,0 0-33 0 0,0 0-23 0 0,0 23 1301 0 0,13 119-438 0 0,-7-152-31 0 0,27-118-1096 0 0,-35 233 577 0 0,3-73-3630 0 0,0-4-4213 0 0,-1-27-5076 0 0</inkml:trace>
  <inkml:trace contextRef="#ctx0" brushRef="#br0" timeOffset="80726.48">3917 3480 0 0 0,'0'0'267'0'0,"0"0"93"0"0,0 0 120 0 0,0 0 144 0 0,1 0 9700 0 0,0 0-5013 0 0,3 0-1881 0 0,33-81-1544 0 0,-2 4-1294 0 0,-1 11-134 0 0,29-42 19 0 0,5-7 81 0 0,-36 26-144 0 0,3-7-184 0 0,36-62 129 0 0,-16 50-101 0 0,12-27 2 0 0,-32 62-28 0 0,35-69 46 0 0,49-94 287 0 0,-78 124-206 0 0,4 27-296 0 0,32-49 151 0 0,-26-1 30 0 0,-15 19-56 0 0,-19 55 36 0 0,-15 49-736 0 0,-3 16-2548 0 0,0 1-650 0 0,1-2-2309 0 0,0 1-6238 0 0</inkml:trace>
  <inkml:trace contextRef="#ctx0" brushRef="#br0" timeOffset="83021.591">5060 2312 0 0 0,'0'0'1343'0'0,"0"0"-256"0"0,0 0-16 0 0,0 0 161 0 0,0 0 191 0 0,0 0-20 0 0,0 0-88 0 0,0 0-195 0 0,0 0-258 0 0,0 0-97 0 0,0 0-135 0 0,-6-1-96 0 0,-30-2 832 0 0,4 26 566 0 0,3 24-783 0 0,21-31-1015 0 0,1-1 0 0 0,0 1 0 0 0,1 0 0 0 0,1 1 0 0 0,0-1 0 0 0,1 1 0 0 0,1 0 0 0 0,1 0 0 0 0,0 1 0 0 0,1-1 1 0 0,1 0-1 0 0,1 0 0 0 0,1 4-134 0 0,0-16 93 0 0,0 0 1 0 0,0 0-1 0 0,1-1 0 0 0,-1 1 1 0 0,1-1-1 0 0,0 0 1 0 0,1 1-1 0 0,-1-2 0 0 0,1 1 1 0 0,0 0-1 0 0,0-1 1 0 0,0 1-1 0 0,0-1 1 0 0,0 0-1 0 0,1-1 0 0 0,-1 1 1 0 0,1-1-1 0 0,0 0 1 0 0,0 0-1 0 0,0 0-93 0 0,5 1 198 0 0,-1 0 1 0 0,1-1-1 0 0,-1 0 1 0 0,1-1-1 0 0,0 0 0 0 0,-1-1 1 0 0,1 0-1 0 0,0 0 0 0 0,0-1 1 0 0,-1 0-1 0 0,1-1 0 0 0,-1 0 1 0 0,1 0-1 0 0,-1-1 0 0 0,0 0 1 0 0,1-1-1 0 0,-2 0 0 0 0,1 0 1 0 0,0-1-1 0 0,-1 0 0 0 0,0-1 1 0 0,3-2-199 0 0,3-2 122 0 0,1-1 1 0 0,-2 0-1 0 0,1 0 1 0 0,-2-1 0 0 0,0-1-1 0 0,0 0 1 0 0,-1-1-1 0 0,0 0 1 0 0,-2-1-1 0 0,0 0 1 0 0,0-1-1 0 0,-1 1 1 0 0,-1-1 0 0 0,-1-1-1 0 0,0 0 1 0 0,-1 1-1 0 0,-1-2 1 0 0,-1 1-1 0 0,0 0 1 0 0,0-18-123 0 0,-5 27-12 0 0,0 0 0 0 0,0 0 0 0 0,-1 0 0 0 0,0 0-1 0 0,-1 1 1 0 0,0-1 0 0 0,0 1 0 0 0,0 0 0 0 0,-1 0 0 0 0,0 0 0 0 0,0 1 0 0 0,-1-1 0 0 0,0 1-1 0 0,0 1 1 0 0,-1-1 0 0 0,1 1 0 0 0,-1 0 0 0 0,0 1 0 0 0,0-1 0 0 0,-1 1 0 0 0,1 1 0 0 0,-1 0 0 0 0,0 0-1 0 0,0 0 1 0 0,0 1 0 0 0,0 0 0 0 0,-3 0 12 0 0,0 0-220 0 0,-1 1-1 0 0,0 0 1 0 0,-1 1-1 0 0,1 0 0 0 0,0 1 1 0 0,0 1-1 0 0,1 0 1 0 0,-1 0-1 0 0,0 1 1 0 0,0 0-1 0 0,1 1 1 0 0,0 1-1 0 0,0 0 1 0 0,0 0-1 0 0,1 1 0 0 0,-1 0 1 0 0,1 1-1 0 0,1 0 1 0 0,-1 1-1 0 0,1 0 1 0 0,1 0-1 0 0,-1 1 1 0 0,1 0-1 0 0,-3 6 221 0 0,0-3-1173 0 0,-11 15-5098 0 0,10-12-3162 0 0</inkml:trace>
  <inkml:trace contextRef="#ctx0" brushRef="#br0" timeOffset="83471.158">4867 2563 2064 0 0,'0'0'5718'0'0,"0"0"-2339"0"0,0 0-937 0 0,0 0-320 0 0,0 0-299 0 0,0 0-362 0 0,0 0-351 0 0,0 0-314 0 0,0 0-228 0 0,0 0-82 0 0,0 0-28 0 0,0 0-13 0 0,0 0-24 0 0,15-11-16 0 0,99-67 596 0 0,-91 64-851 0 0,-13 7-52 0 0,0 0 1 0 0,0 1-1 0 0,0 0 0 0 0,1 1 1 0 0,0 0-1 0 0,0 1 0 0 0,0 0 1 0 0,1 0-1 0 0,0 1 1 0 0,-1 1-1 0 0,7 0-98 0 0,5 44 129 0 0,3 5 103 0 0,-20-42-169 0 0,1-1-1 0 0,0 0 1 0 0,-1 0-1 0 0,1 0 0 0 0,1-1 1 0 0,-1 0-1 0 0,0-1 1 0 0,1 1-1 0 0,0-1 1 0 0,-1-1-1 0 0,1 1 0 0 0,0-2 1 0 0,0 1-1 0 0,0-1 1 0 0,0 0-1 0 0,-1 0 1 0 0,1-1-1 0 0,0 0 1 0 0,0-1-1 0 0,0 1 0 0 0,-1-2 1 0 0,1 1-1 0 0,-1-1 1 0 0,0 0-1 0 0,0 0 1 0 0,0-1-1 0 0,1-1-62 0 0,-16 4-2146 0 0,-1 2-3336 0 0,6 0-6466 0 0</inkml:trace>
  <inkml:trace contextRef="#ctx0" brushRef="#br0" timeOffset="84005.256">5491 2459 10018 0 0,'0'0'2931'0'0,"0"0"-714"0"0,0 0-381 0 0,0 0-78 0 0,0 0-127 0 0,0 0-268 0 0,0 0-365 0 0,0 0-316 0 0,0 0-207 0 0,0 0-103 0 0,0 0-41 0 0,0 0-46 0 0,0 0-33 0 0,25 3 997 0 0,-18-3-1209 0 0,-1 0 1 0 0,0 0 0 0 0,1 0-1 0 0,-1 1 1 0 0,0 0 0 0 0,0 0-1 0 0,0 1 1 0 0,0 0 0 0 0,0 0-1 0 0,0 0 1 0 0,0 1 0 0 0,-1-1-1 0 0,1 1 1 0 0,-1 1 0 0 0,1-1-1 0 0,-1 1 1 0 0,-1 0 0 0 0,3 2-41 0 0,-6-4 32 0 0,0 1-1 0 0,-1 0 1 0 0,1 0 0 0 0,0 0-1 0 0,-1-1 1 0 0,0 1 0 0 0,0 0 0 0 0,0 0-1 0 0,0 0 1 0 0,0 0 0 0 0,0 0 0 0 0,-1 0-1 0 0,0-1 1 0 0,1 1 0 0 0,-1 0-1 0 0,0 0 1 0 0,0-1 0 0 0,-1 1 0 0 0,1 0-1 0 0,0-1 1 0 0,-1 1 0 0 0,0-1 0 0 0,1 0-1 0 0,-2 1-31 0 0,-61 90 648 0 0,66-91-629 0 0,0-1-1 0 0,0 1 1 0 0,1-1 0 0 0,-1 0-1 0 0,0 1 1 0 0,1-1-1 0 0,-1 0 1 0 0,1 0-1 0 0,-1 0 1 0 0,1-1-1 0 0,-1 1 1 0 0,1 0-1 0 0,0-1 1 0 0,-1 0-1 0 0,1 0 1 0 0,-1 0-1 0 0,1 0 1 0 0,0 0 0 0 0,-1 0-1 0 0,1-1 1 0 0,0 1-1 0 0,-1-1 1 0 0,2 0-19 0 0,7 0-52 0 0,-5 1-262 0 0,34 2-406 0 0,-14 3-6748 0 0,-22-4-4574 0 0</inkml:trace>
  <inkml:trace contextRef="#ctx0" brushRef="#br0" timeOffset="85345.191">5254 2809 0 0 0,'0'0'1404'0'0,"0"0"295"0"0,0 0 188 0 0,0 0 136 0 0,0 0-7 0 0,0 0-119 0 0,0 0-192 0 0,0 0-308 0 0,0 0-227 0 0,0 0-114 0 0,0 0-105 0 0,0 0-61 0 0,0 0-86 0 0,0-4-133 0 0,-2-9-125 0 0,7 20 2472 0 0,31 57-1292 0 0,26 63-600 0 0,-53-97-1009 0 0,-2 0 1 0 0,-1 0-1 0 0,-1 0 1 0 0,-1 1-1 0 0,-2 0 1 0 0,-1 8-118 0 0,-41 141 473 0 0,39-173-288 0 0,4 13-1399 0 0,10-19-2731 0 0,-6-3-3965 0 0,-4-1-3265 0 0</inkml:trace>
  <inkml:trace contextRef="#ctx0" brushRef="#br0" timeOffset="86788.194">4828 2077 0 0 0,'0'0'392'0'0,"0"0"439"0"0,0 0 210 0 0,0 0 102 0 0,0 0 80 0 0,0 0 36 0 0,0 0-3142 0 0,1 1 3917 0 0,-1 3 13736 0 0,0-5-13902 0 0,-38-41 934 0 0,36 39-2751 0 0,0 0 0 0 0,0 1 0 0 0,-1-1 0 0 0,1 1-1 0 0,-1 0 1 0 0,0 0 0 0 0,0 0 0 0 0,1 0 0 0 0,-1 1 0 0 0,0-1-1 0 0,-1 1 1 0 0,1-1 0 0 0,0 1 0 0 0,0 0 0 0 0,-1 0 0 0 0,1 1-1 0 0,0-1 1 0 0,-1 1-51 0 0,-54-19 1114 0 0,22 15-944 0 0,29-8 380 0 0,-4 1-2632 0 0,24 11-6349 0 0,-8 0-3444 0 0</inkml:trace>
  <inkml:trace contextRef="#ctx0" brushRef="#br0" timeOffset="103731.055">3667 856 0 0 0,'0'0'91'0'0,"0"0"106"0"0,0 0 27 0 0,0 0 17 0 0,0 0 80 0 0,-5 0 65 0 0,-131-1 4619 0 0,-5 0-4090 0 0,-149-1-1244 0 0,32-14 1549 0 0,-860 20 4453 0 0,930 8-5195 0 0,-108-8 2028 0 0,111-8-453 0 0,68 8-463 0 0,22 0-996 0 0,-10 7-294 0 0,-32-7 650 0 0,43-8 1104 0 0,93 4-2046 0 0,1 0 0 0 0,0 0 2 0 0,0 0 0 0 0,0 0-14 0 0,0 0-5 0 0,0 0-7 0 0,0 0-11 0 0,0-3-36 0 0,0 2-6790 0 0,-1 1-4719 0 0</inkml:trace>
  <inkml:trace contextRef="#ctx0" brushRef="#br0" timeOffset="105431.672">825 467 1008 0 0,'0'0'1271'0'0,"0"0"-345"0"0,0 0-286 0 0,0 0-39 0 0,0 0 134 0 0,0 0 107 0 0,0 0 0 0 0,0 0-44 0 0,0 0-69 0 0,0 0-66 0 0,0 0 32 0 0,0 6-3 0 0,-7 265 6742 0 0,3-212-6967 0 0,3 0 0 0 0,3 0 0 0 0,2 0 0 0 0,2-1 0 0 0,7 19-467 0 0,1 260 1172 0 0,-14-263-961 0 0,-12 227 875 0 0,5-24-109 0 0,40 70-443 0 0,-6-39-44 0 0,-37 181 126 0 0,-7-239-369 0 0,11 375 1185 0 0,4-601-1597 0 0,0-37-1427 0 0,2-3 522 0 0,0-25-1715 0 0,2 16-2781 0 0,0 11-5855 0 0</inkml:trace>
  <inkml:trace contextRef="#ctx0" brushRef="#br0" timeOffset="105730.798">1043 3117 14139 0 0,'0'0'1090'0'0,"0"0"-477"0"0,0 0-194 0 0,0 0 208 0 0,0 0 250 0 0,0 0 130 0 0,0 0-81 0 0,0 0-232 0 0,0 0-235 0 0,0 0-120 0 0,0 0-46 0 0,0 0 5 0 0,-19 36 70 0 0,-57 109 49 0 0,26-47 825 0 0,13-34-787 0 0,-3-1 1 0 0,-2-3 0 0 0,-6 2-456 0 0,-47 77 1 0 0,92-134-227 0 0,-9 20 193 0 0,12-9-3359 0 0,3-16-2335 0 0,-2 0 2449 0 0,3 0-8122 0 0</inkml:trace>
  <inkml:trace contextRef="#ctx0" brushRef="#br0" timeOffset="106513.931">1049 397 6009 0 0,'0'0'2239'0'0,"0"0"-622"0"0,0 0-169 0 0,0 0 94 0 0,0 0 53 0 0,0 0-102 0 0,0 0-243 0 0,0 0-287 0 0,0 0-238 0 0,0 0-157 0 0,0 0-71 0 0,0 0-24 0 0,0 0-13 0 0,-35 34-22 0 0,-105 104-10 0 0,73-56 344 0 0,-96 177 974 0 0,77-91-1843 0 0,70-122-1652 0 0,12-25-4793 0 0,4-14-4676 0 0</inkml:trace>
  <inkml:trace contextRef="#ctx0" brushRef="#br0" timeOffset="108068.825">33 1888 3977 0 0,'0'0'1049'0'0,"0"0"-310"0"0,0 0-28 0 0,0 0 189 0 0,0 0 227 0 0,0 0 29 0 0,0 0-202 0 0,0 0-277 0 0,0 0-146 0 0,0 0 9 0 0,0 0 118 0 0,4 4 117 0 0,1 1-417 0 0,0 0 0 0 0,0 0 1 0 0,1 0-1 0 0,-1-1 0 0 0,1 0 1 0 0,0 0-1 0 0,0-1 0 0 0,0 0 1 0 0,1 0-1 0 0,-1 0 0 0 0,1-1 1 0 0,0 1-1 0 0,0-2 0 0 0,0 1 1 0 0,0-1-1 0 0,1 0-358 0 0,0-1 184 0 0,-1 0 0 0 0,1 0 0 0 0,0-1 0 0 0,-1 0 0 0 0,1-1 0 0 0,-1 1 0 0 0,0-1 0 0 0,1-1 0 0 0,-1 1-1 0 0,0-1 1 0 0,0-1 0 0 0,0 1 0 0 0,-1-1 0 0 0,0-1 0 0 0,1 1 0 0 0,-1-1 0 0 0,-1 0 0 0 0,2-1-184 0 0,2-2 97 0 0,-1-1-1 0 0,0-1 0 0 0,0 0 1 0 0,-1 0-1 0 0,0 0 0 0 0,0-1 1 0 0,-1 0-1 0 0,-1 0 1 0 0,0 0-1 0 0,-1-1 0 0 0,0 0 1 0 0,0 0-1 0 0,-1 0 0 0 0,-1 0 1 0 0,0-1-1 0 0,-1 1 1 0 0,0-1-1 0 0,-1 1 0 0 0,-1-10-96 0 0,1 16 13 0 0,0 1-1 0 0,-1 0 0 0 0,1 0 0 0 0,-1 0 1 0 0,0 0-1 0 0,-1 0 0 0 0,1 0 1 0 0,-1 0-1 0 0,0 0 0 0 0,0 1 0 0 0,0-1 1 0 0,-1 1-1 0 0,0-1 0 0 0,0 1 0 0 0,0 0 1 0 0,0 0-1 0 0,0 0 0 0 0,-1 1 1 0 0,0-1-1 0 0,0 1 0 0 0,0 0 0 0 0,0 0 1 0 0,0 0-1 0 0,-1 0 0 0 0,1 1 1 0 0,-1 0-1 0 0,0 0 0 0 0,0 0 0 0 0,0 0-12 0 0,-3 5-18 0 0,-1 0-1 0 0,0 1 1 0 0,1 0-1 0 0,0 0 0 0 0,0 0 1 0 0,0 1-1 0 0,0 1 0 0 0,1-1 1 0 0,0 1-1 0 0,0 0 1 0 0,1 1-1 0 0,-1 0 0 0 0,1 0 1 0 0,1 0-1 0 0,-1 1 1 0 0,1-1-1 0 0,1 1 0 0 0,-1 0 1 0 0,1 1-1 0 0,1-1 1 0 0,0 1-1 0 0,-2 7 19 0 0,-1 4 60 0 0,1 1 1 0 0,0-1-1 0 0,2 1 0 0 0,1-1 0 0 0,0 1 1 0 0,2 0-1 0 0,0 0 0 0 0,1 0 1 0 0,1 0-1 0 0,1-1 0 0 0,1 1 1 0 0,1-1-1 0 0,1 1-60 0 0,12 87 354 0 0,-7 138 464 0 0,-15-221-667 0 0,-1-1 0 0 0,-1 0 0 0 0,-1 0 0 0 0,-1 0 0 0 0,-1-1 0 0 0,-2 2-151 0 0,7-16 53 0 0,-65 105 635 0 0,31-86-38 0 0,49-56-2923 0 0,-3 17-123 0 0,-3 4-2779 0 0,-1-1-7193 0 0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2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7106 0 0,'0'0'2365'0'0,"0"0"-624"0"0,0 0-314 0 0,0 0-91 0 0,0 0-34 0 0,0 0-62 0 0,0 0-168 0 0,0 0-220 0 0,0 0-209 0 0,0 0-187 0 0,0 0-138 0 0,0 0-62 0 0,0 0 2 0 0,3 7 1368 0 0,88 4 2136 0 0,75-22-2072 0 0,-95-3-1423 0 0,-66 13 884 0 0,-4 2-3046 0 0,3-1-9736 0 0,-4 0 122 0 0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2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7506 0 0,'0'0'1757'0'0,"0"0"-320"0"0,0 0-10 0 0,0 0 153 0 0,0 0 0 0 0,0 0-195 0 0,0 0-301 0 0,0 0-307 0 0,0 0-198 0 0,0 0-116 0 0,0 0-40 0 0,0 0 3 0 0,9 14 4182 0 0,44 0-2345 0 0,87-13-606 0 0,-30-30-1552 0 0,-105 23-1462 0 0,-5 3-2618 0 0,0 0-2952 0 0,0 0-5598 0 0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7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1296 5017 0 0,'0'0'3338'0'0,"0"0"-1361"0"0,0 0-700 0 0,0 0-225 0 0,0 0-59 0 0,0 0-43 0 0,0 0-92 0 0,0 0-130 0 0,0 0-20 0 0,0 0 6 0 0,0 0 41 0 0,0 0 34 0 0,0 0-61 0 0,6 7-53 0 0,20 21-31 0 0,-22-25-445 0 0,0 0 0 0 0,0-1 0 0 0,0 1 1 0 0,1-1-1 0 0,-1 0 0 0 0,0-1 0 0 0,1 1 0 0 0,0-1 0 0 0,-1 0 0 0 0,1 0 0 0 0,0 0 0 0 0,-1 0 0 0 0,1-1 0 0 0,4 0-199 0 0,-2 1 169 0 0,7 0-46 0 0,0 0 0 0 0,0-1 0 0 0,0-1 1 0 0,1 0-1 0 0,-1-1 0 0 0,0 0 1 0 0,-1-1-1 0 0,1-1 0 0 0,0 0 1 0 0,-1-1-1 0 0,0 0 0 0 0,0-1 1 0 0,0-1-1 0 0,-1 0 0 0 0,0 0 1 0 0,0-1-1 0 0,-1-1 0 0 0,0 0 0 0 0,-1 0 1 0 0,0-1-1 0 0,0-1 0 0 0,-1 0 1 0 0,0 0-1 0 0,-1 0 0 0 0,0-1 1 0 0,-1-1-1 0 0,-1 1 0 0 0,2-5-123 0 0,-6 14 2 0 0,-1 0-1 0 0,1-1 1 0 0,-1 1-1 0 0,0-1 1 0 0,0 1-1 0 0,0-1 1 0 0,-1 1 0 0 0,1-1-1 0 0,-1 1 1 0 0,0-1-1 0 0,0 0 1 0 0,0 1-1 0 0,-1-1 1 0 0,1 1-1 0 0,-1-1 1 0 0,1 1-1 0 0,-1-1 1 0 0,-1 1-1 0 0,1-1 1 0 0,0 1 0 0 0,-1 0-1 0 0,1 0 1 0 0,-1 0-1 0 0,0 0 1 0 0,0 0-1 0 0,-1 0 1 0 0,1 0-1 0 0,0 0 1 0 0,-1 1-1 0 0,0 0 1 0 0,1-1-1 0 0,-1 1 1 0 0,0 0-1 0 0,0 0 1 0 0,0 0 0 0 0,-1 1-1 0 0,1-1 1 0 0,0 1-1 0 0,-1 0 1 0 0,1 0-1 0 0,0 0 1 0 0,-1 0-1 0 0,0 0 1 0 0,1 1-1 0 0,-1 0 1 0 0,0 0-2 0 0,-7-1-55 0 0,-1 1-1 0 0,0 0 1 0 0,0 1 0 0 0,0 1 0 0 0,0 0 0 0 0,1 0-1 0 0,-1 1 1 0 0,1 1 0 0 0,0 0 0 0 0,-10 5 55 0 0,0 1-6 0 0,0 1-1 0 0,1 1 1 0 0,1 1 0 0 0,0 1 0 0 0,1 0-1 0 0,-11 12 7 0 0,23-16 32 0 0,1 0-1 0 0,0 1 0 0 0,1 0 0 0 0,0 0 0 0 0,1 0 0 0 0,0 0 0 0 0,0 1 0 0 0,2-1 0 0 0,-1 1 0 0 0,1-1 0 0 0,1 1 0 0 0,0 0 0 0 0,1-1 0 0 0,0 1 0 0 0,1 1-31 0 0,-1 26 120 0 0,0-22-69 0 0,0 0 0 0 0,-2 0 0 0 0,0 0 0 0 0,0 0 0 0 0,-2 0 0 0 0,0 0 0 0 0,-1 0 0 0 0,-1 0 0 0 0,0-1 0 0 0,-1 0 0 0 0,-1 0 0 0 0,0-1 0 0 0,-1 1 0 0 0,-1-2 0 0 0,-1 1 0 0 0,0-1 0 0 0,0-1 0 0 0,-2 0 0 0 0,-6 6-51 0 0,13-15 10 0 0,1 0-2 0 0,0 0 1 0 0,0-1 0 0 0,-1 1-1 0 0,1-1 1 0 0,-1 0 0 0 0,0 0 0 0 0,0 0-1 0 0,0-1 1 0 0,0 0 0 0 0,0 0-1 0 0,-1 0 1 0 0,1-1 0 0 0,-1 1 0 0 0,1-1-1 0 0,-1-1 1 0 0,0 1 0 0 0,-1-1-9 0 0,5 1-48 0 0,1-1 1 0 0,0 0 0 0 0,-1 0-1 0 0,1 1 1 0 0,0-1-1 0 0,-1 0 1 0 0,1 0 0 0 0,-1 0-1 0 0,1 0 1 0 0,0-1-1 0 0,-1 1 1 0 0,1 0 0 0 0,0-1-1 0 0,-1 1 1 0 0,1 0-1 0 0,0-1 1 0 0,0 0-1 0 0,-1 1 1 0 0,1-1 0 0 0,0 0-1 0 0,0 0 1 0 0,0 1-1 0 0,0-1 1 0 0,0 0 0 0 0,0 0-1 0 0,0 0 1 0 0,0 0-1 0 0,0 0 1 0 0,0-1 0 0 0,1 1-1 0 0,-1 0 1 0 0,0 0-1 0 0,1 0 1 0 0,-1-1 0 0 0,1 1-1 0 0,-1 0 1 0 0,1-1-1 0 0,0 1 1 0 0,-1 0 0 0 0,1-1-1 0 0,0 1 1 0 0,0 0-1 0 0,0-1 1 0 0,0 1 0 0 0,0-1-1 0 0,0 1 1 0 0,1 0-1 0 0,-1-1 1 0 0,0 1-1 0 0,1 0 1 0 0,-1-1 0 0 0,1 1-1 0 0,0-1 48 0 0,7-13-2097 0 0,-1 6-2222 0 0,-1 4-7643 0 0</inkml:trace>
  <inkml:trace contextRef="#ctx0" brushRef="#br0" timeOffset="-1539.027">187 527 0 0 0,'0'0'1003'0'0,"0"0"375"0"0,0 0 185 0 0,0 0 221 0 0,0 0 150 0 0,0 0 46 0 0,0 0-136 0 0,0 0-262 0 0,0 0-200 0 0,0 0-154 0 0,0 0-122 0 0,-1-14-89 0 0,0-5-425 0 0,0-11-332 0 0,0 0 7337 0 0,1 31-7543 0 0,0-1-27 0 0,12 140 280 0 0,29 62-115 0 0,-24-128-132 0 0,-17-74-41 0 0,1 0 0 0 0,-1 0 0 0 0,1 1 0 0 0,-1-1 0 0 0,1 0 1 0 0,-1 0-1 0 0,1 0 0 0 0,-1 0 0 0 0,1 0 0 0 0,0 0 0 0 0,-1 0 0 0 0,1 0 1 0 0,-1 0-1 0 0,1 0 0 0 0,-1 0 0 0 0,1 0 0 0 0,-1 0 0 0 0,1 0 0 0 0,-1-1 0 0 0,1 1 1 0 0,-1 0-1 0 0,1 0 0 0 0,-1-1 0 0 0,1 1 0 0 0,-1 0 0 0 0,1 0 0 0 0,-1-1 1 0 0,0 1-1 0 0,1-1 0 0 0,-1 1 0 0 0,1 0 0 0 0,-1-1 0 0 0,0 1 0 0 0,0-1 1 0 0,1 1-1 0 0,-1-1 0 0 0,0 1 0 0 0,0-1 0 0 0,1 1 0 0 0,-1-1 0 0 0,0 1 0 0 0,0-1 1 0 0,0 1-1 0 0,0-1 0 0 0,0 1 0 0 0,0-1 0 0 0,0 0 0 0 0,0 1 0 0 0,0-1 1 0 0,0 1-1 0 0,0-1 0 0 0,0 1 0 0 0,0-1 0 0 0,0 1 0 0 0,-1-1 0 0 0,1 1 1 0 0,0-1-20 0 0,1-1-64 0 0,152-310 346 0 0,-116 227-243 0 0,-47 81-4026 0 0,2 8-3442 0 0,4-1-4336 0 0</inkml:trace>
  <inkml:trace contextRef="#ctx0" brushRef="#br0" timeOffset="-1053">636 269 10210 0 0,'0'0'2290'0'0,"0"0"-607"0"0,0 0-403 0 0,0 0-55 0 0,0 0-27 0 0,0 0-81 0 0,0 0-162 0 0,0 0-243 0 0,0 0-197 0 0,0 0-161 0 0,0 0-98 0 0,0 0-17 0 0,0 0 25 0 0,4-1 31 0 0,149-13 1986 0 0,-129 14-2227 0 0,-22 1-43 0 0,0-1-1 0 0,-1 0 1 0 0,1 1 0 0 0,0 0 0 0 0,0-1-1 0 0,-1 1 1 0 0,1 0 0 0 0,-1 0 0 0 0,1 0-1 0 0,0 0 1 0 0,-1 0 0 0 0,0 0 0 0 0,1 0-1 0 0,-1 1 1 0 0,0-1 0 0 0,1 0 0 0 0,-1 1-1 0 0,0-1 1 0 0,0 1 0 0 0,0-1 0 0 0,-1 1-1 0 0,1 0 1 0 0,0-1 0 0 0,0 1 0 0 0,-1 0-1 0 0,1 0 1 0 0,-1-1 0 0 0,0 1 0 0 0,1 0-1 0 0,-1 0 1 0 0,0 0 0 0 0,0 0 0 0 0,0-1-1 0 0,0 1 1 0 0,-1 0 0 0 0,1 0 0 0 0,0 0-1 0 0,-1-1 1 0 0,1 1 0 0 0,-1 0 0 0 0,0 0-1 0 0,1-1 1 0 0,-1 1 0 0 0,0 0 0 0 0,0-1-1 0 0,0 1 1 0 0,0-1 0 0 0,0 0 0 0 0,-1 1-11 0 0,-93 108 711 0 0,93-109-699 0 0,1 1 1 0 0,1 0 0 0 0,-1-1 0 0 0,0 1-1 0 0,0 0 1 0 0,1 0 0 0 0,-1 0 0 0 0,1-1-1 0 0,-1 1 1 0 0,1 0 0 0 0,0 0 0 0 0,0 0-1 0 0,0 0 1 0 0,0 0 0 0 0,0 0 0 0 0,0 0-1 0 0,0 0 1 0 0,1 0 0 0 0,-1-1 0 0 0,1 1-1 0 0,-1 0 1 0 0,1 0 0 0 0,0 0 0 0 0,-1-1-1 0 0,1 1 1 0 0,0 0 0 0 0,0-1 0 0 0,1 1-1 0 0,-1-1 1 0 0,0 1 0 0 0,0-1 0 0 0,1 1-1 0 0,-1-1 1 0 0,1 0 0 0 0,-1 0 0 0 0,1 0-1 0 0,-1 0 1 0 0,1 0 0 0 0,1 1-13 0 0,72 20 683 0 0,55-40 29 0 0,-7-15-2864 0 0,-110 32-1318 0 0,-9 2 518 0 0,2-1-8394 0 0</inkml:trace>
  <inkml:trace contextRef="#ctx0" brushRef="#br0" timeOffset="-722.977">41 873 11282 0 0,'0'0'3081'0'0,"0"0"-1861"0"0,0 0-817 0 0,0 0 47 0 0,0 0 298 0 0,0 0 292 0 0,0 0 161 0 0,0 0-8 0 0,0 0-134 0 0,0 0-146 0 0,0 0-133 0 0,0 0-113 0 0,30 2-91 0 0,95 5-54 0 0,86-6 1381 0 0,113-52-1623 0 0,-294 45-698 0 0,2-1-1508 0 0,-11 6-4796 0 0,-13 1-5361 0 0</inkml:trace>
  <inkml:trace contextRef="#ctx0" brushRef="#br0" timeOffset="2929.615">1372 836 0 0 0,'0'0'465'0'0,"0"0"501"0"0,0 0 161 0 0,0 0-58 0 0,0 0 12 0 0,0 0 83 0 0,-5 0 67 0 0,-12 0-485 0 0,11 0 2744 0 0,-1 0 3563 0 0,18 12-6421 0 0,4-4-353 0 0,1 0 1 0 0,0-1-1 0 0,0-1 0 0 0,1 0 0 0 0,0-2 1 0 0,0 1-1 0 0,0-2 0 0 0,1 0 0 0 0,-1-2 0 0 0,1 0 1 0 0,-1 0-1 0 0,1-2 0 0 0,3 0-279 0 0,-13 0 80 0 0,0 1 1 0 0,0-1-1 0 0,0 0 0 0 0,-1-1 1 0 0,1 0-1 0 0,0 0 0 0 0,-1 0 1 0 0,0-1-1 0 0,1 0 0 0 0,-1-1 0 0 0,0 0 1 0 0,-1 0-1 0 0,1 0 0 0 0,-1-1 1 0 0,0 0-1 0 0,0 0 0 0 0,0 0 1 0 0,-1-1-1 0 0,0 0 0 0 0,0 0 0 0 0,0 0 1 0 0,-1-1-1 0 0,0 0 0 0 0,0 0 1 0 0,0 0-1 0 0,-1 0 0 0 0,0 0 1 0 0,-1-1-1 0 0,0 1 0 0 0,0-1 0 0 0,0 0 1 0 0,-1 1-1 0 0,0-1-80 0 0,0 2 16 0 0,0 1 1 0 0,-1 0-1 0 0,0 0 1 0 0,0 0-1 0 0,0 0 1 0 0,0 0-1 0 0,-1 0 0 0 0,0-1 1 0 0,0 1-1 0 0,0 0 1 0 0,0 1-1 0 0,-1-1 1 0 0,0 0-1 0 0,0 0 0 0 0,-1 1 1 0 0,1-1-1 0 0,-1 1 1 0 0,0 0-1 0 0,0-1 1 0 0,0 1-1 0 0,-1 1 0 0 0,-2-4-16 0 0,1 3-14 0 0,0 1 0 0 0,0 0 0 0 0,0 0 0 0 0,0 1 0 0 0,0 0 0 0 0,0-1 0 0 0,-1 2 0 0 0,1-1 0 0 0,-1 0 0 0 0,0 1 0 0 0,1 0 0 0 0,-1 1 0 0 0,0-1 0 0 0,1 1 0 0 0,-1 0 0 0 0,0 1 0 0 0,0-1 0 0 0,1 1 0 0 0,-1 0-1 0 0,0 1 1 0 0,1-1 0 0 0,-1 1 0 0 0,1 0 0 0 0,0 0 0 0 0,0 1 0 0 0,0 0 0 0 0,0 0 0 0 0,-3 1 14 0 0,-20 11 1 0 0,1 2 0 0 0,0 0 0 0 0,1 2 1 0 0,1 0-1 0 0,1 2 0 0 0,0 1 0 0 0,1 2-1 0 0,15-16 37 0 0,1 1 0 0 0,1 1 0 0 0,-1-1 0 0 0,1 1 0 0 0,1 0 0 0 0,0 0 0 0 0,0 1-1 0 0,1-1 1 0 0,0 1 0 0 0,1 0 0 0 0,1 0 0 0 0,-1 0 0 0 0,2 1 0 0 0,-1-1 0 0 0,2 0 0 0 0,0 9-37 0 0,1-10 62 0 0,0 0 0 0 0,1-1-1 0 0,0 1 1 0 0,0-1 0 0 0,1 0 0 0 0,1 1 0 0 0,0-1 0 0 0,0 0 0 0 0,0-1-1 0 0,1 1 1 0 0,1-1 0 0 0,-1 0 0 0 0,1 0 0 0 0,1-1 0 0 0,-1 0-1 0 0,1 0 1 0 0,1 0 0 0 0,-1-1 0 0 0,1 0 0 0 0,0-1 0 0 0,0 0 0 0 0,1 0-1 0 0,-1 0 1 0 0,1-1 0 0 0,0-1 0 0 0,1 1 0 0 0,-1-1 0 0 0,1-1 0 0 0,8 2-62 0 0,1-1 104 0 0,0 0 0 0 0,0-1 0 0 0,0 0 0 0 0,0-2 0 0 0,1 0 0 0 0,-1-2 0 0 0,0 0 1 0 0,0-1-1 0 0,0-1 0 0 0,-1 0 0 0 0,1-2 0 0 0,-1 0 0 0 0,0-1 0 0 0,2-2-104 0 0,41-31 188 0 0,-71 33-2695 0 0,0 6-5305 0 0,6 1-4394 0 0</inkml:trace>
  <inkml:trace contextRef="#ctx0" brushRef="#br0" timeOffset="3668.96">2007 991 9618 0 0,'0'0'2670'0'0,"0"0"-1060"0"0,0 0-457 0 0,0 0 53 0 0,0 0 65 0 0,0 0-76 0 0,0 0-220 0 0,0 0-251 0 0,0 0-218 0 0,0 0-129 0 0,0 0-71 0 0,0 0-19 0 0,0 0-10 0 0,-6 22 1328 0 0,-58 88-565 0 0,8 18-864 0 0,52-111-11 0 0,13-22 541 0 0,29-54-26 0 0,102-111-340 0 0,-101 130-285 0 0,-39 40-41 0 0,0 0-8 0 0,0 0-10 0 0,0 0 17 0 0,0 0-30 0 0,0 0 2 0 0,0 0-10 0 0,0 0-15 0 0,0 0 13 0 0,2 30-33 0 0,34 58 113 0 0,19-30-86 0 0,-49-58 76 0 0,-1 0 0 0 0,0 0 0 0 0,1-1 0 0 0,-1 0-1 0 0,0 0 1 0 0,0 0 0 0 0,0-1 0 0 0,0 0 0 0 0,0 0 0 0 0,0 0 0 0 0,0 0 0 0 0,-1-1-1 0 0,1 0 1 0 0,-1 0 0 0 0,0 0 0 0 0,0 0 0 0 0,0-1 0 0 0,0 0 0 0 0,0 1 0 0 0,-1-2-1 0 0,0 1 1 0 0,0 0 0 0 0,1-1-43 0 0,9-10 105 0 0,-6 9-80 0 0,-1 0 0 0 0,0 0-1 0 0,0-1 1 0 0,0 0 0 0 0,-1-1 0 0 0,-1 1 0 0 0,1-1 0 0 0,-1 0 0 0 0,0 0-1 0 0,-1 0 1 0 0,0-1 0 0 0,0 1 0 0 0,-1-1 0 0 0,0 0 0 0 0,0 1-1 0 0,0-9-24 0 0,-20-4-1637 0 0,9 20-1357 0 0,0 0-3328 0 0,2 1-6019 0 0</inkml:trace>
  <inkml:trace contextRef="#ctx0" brushRef="#br0" timeOffset="4696.009">1601 251 0 0 0,'0'0'612'0'0,"0"0"412"0"0,0 0 131 0 0,0 0-61 0 0,0 0-33 0 0,0 0 6 0 0,0 0 27 0 0,0 0 42 0 0,0 0 16 0 0,0 0 7 0 0,-6 2-2 0 0,2-1-732 0 0,-15 9 186 0 0,9 2 3875 0 0,14-9 4166 0 0,27-21-7805 0 0,-4-2-628 0 0,-1-1 0 0 0,0-2 1 0 0,-2 0-1 0 0,-1-2 0 0 0,-1-1 0 0 0,-1 0 0 0 0,-1-2 0 0 0,10-18-219 0 0,-17 24 146 0 0,-13 21-111 0 0,0 1-12 0 0,0 0 2 0 0,0 0-13 0 0,0 0-8 0 0,0 0-17 0 0,0 0-7 0 0,0 0 9 0 0,0 0 2 0 0,0 0-2 0 0,0 0 8 0 0,0 0-19 0 0,0 0 4 0 0,2 27-20 0 0,38 70 205 0 0,13 44 61 0 0,-18-52 1 0 0,-34-86-234 0 0,-1-3-13 0 0,0 0-24 0 0,0 0-45 0 0,0 0-72 0 0,18 0-3073 0 0,-5 0-6533 0 0,-8 0-3031 0 0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04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0 325 1456 0 0,'0'0'1931'0'0,"0"0"-149"0"0,0 0-32 0 0,0 0 13 0 0,0 0-53 0 0,0 0-157 0 0,0 0-226 0 0,0 0-215 0 0,0 0-198 0 0,0 0-149 0 0,0 0-79 0 0,0 0-41 0 0,0 0-11 0 0,0 0-5 0 0,0 0-15 0 0,0 0-31 0 0,0 0-37 0 0,0 0-28 0 0,0 0-35 0 0,1 2 4811 0 0,1 6-2884 0 0,-1-7-2402 0 0,-1-1-13 0 0,83 7 459 0 0,-34-7-327 0 0,-8 2-10 0 0,0-3 1 0 0,0-1-1 0 0,0-2 0 0 0,20-6-117 0 0,31-4 281 0 0,-85-40-5736 0 0,-7 52 4792 0 0,0-4-1230 0 0,0 1-3494 0 0,0-2-6229 0 0</inkml:trace>
  <inkml:trace contextRef="#ctx0" brushRef="#br0" timeOffset="361.325">236 1 13707 0 0,'0'0'1459'0'0,"0"0"-456"0"0,0 0-155 0 0,0 0 134 0 0,0 0 160 0 0,0 0-20 0 0,0 0-168 0 0,0 0-253 0 0,0 0-234 0 0,0 0-60 0 0,0 0 13 0 0,0 0 38 0 0,-1 9 43 0 0,1 129 1867 0 0,1-119-2202 0 0,0 0 0 0 0,-2 0 1 0 0,0 0-1 0 0,-1-1 0 0 0,0 1 0 0 0,-2 0 0 0 0,-1-1 1 0 0,-3 9-167 0 0,-38 98 10 0 0,48-118-2970 0 0,9-9-3499 0 0,-7 1 2711 0 0,4 1-8419 0 0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05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11 0 0 0,'0'0'151'0'0,"0"0"314"0"0,0 0 78 0 0,0 0-10 0 0,0 0-23 0 0,0 0-46 0 0,0 0-72 0 0,0 0-37 0 0,-1-1 1019 0 0,-6-8 8735 0 0,5 8-9719 0 0,-3 9 7264 0 0,-1 16-7766 0 0,5-16 682 0 0,-37 151 689 0 0,24-112-1020 0 0,13-46-218 0 0,1-1-2 0 0,0 0-19 0 0,0 0 7 0 0,0 0 2 0 0,0 0-22 0 0,0 0-15 0 0,0 0-10 0 0,20-23-745 0 0,14-14-1300 0 0,-22 25-1157 0 0,0 0-3594 0 0,-3 4-4835 0 0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06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2112 0 0,'0'0'1649'0'0,"0"0"-357"0"0,0 0 54 0 0,0 0 223 0 0,0 0 252 0 0,0 0 122 0 0,0 0-120 0 0,0 0-167 0 0,0 0-229 0 0,0 0-245 0 0,0 0-161 0 0,0 0-114 0 0,0 0-96 0 0,0-5-81 0 0,0-13 512 0 0,0 31 1194 0 0,38 91-1180 0 0,42 119-419 0 0,-54-162-666 0 0,-9-85 1495 0 0,115-226-1475 0 0,-74 121-110 0 0,-52 85-423 0 0,-19 43-3477 0 0,8 2-3516 0 0,1 2-4433 0 0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11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4 3513 0 0,'0'0'1703'0'0,"0"0"-132"0"0,0 0-22 0 0,0 0 21 0 0,0 0-58 0 0,0 0-183 0 0,0 0-270 0 0,0 0-261 0 0,0 0-179 0 0,0 0-73 0 0,0 0 19 0 0,-7-3 3681 0 0,-10 20-3759 0 0,-4 16-401 0 0,12-18-28 0 0,8-13-41 0 0,0-1 1 0 0,0 0-1 0 0,0 0 0 0 0,0 1 1 0 0,1-1-1 0 0,-1 1 0 0 0,1-1 1 0 0,-1 0-1 0 0,1 1 0 0 0,0-1 0 0 0,-1 1 1 0 0,1-1-1 0 0,0 1 0 0 0,0-1 1 0 0,0 1-1 0 0,0-1 0 0 0,0 1 1 0 0,0-1-1 0 0,1 1 0 0 0,-1-1 0 0 0,0 1 1 0 0,1-1-1 0 0,-1 1 0 0 0,1-1 1 0 0,-1 1-1 0 0,1-1 0 0 0,0 0 1 0 0,0 0-1 0 0,0 1 0 0 0,-1-1 0 0 0,1 0 1 0 0,0 0-1 0 0,1 0 0 0 0,-1 1-17 0 0,4-1 122 0 0,-1 0-1 0 0,0 0 0 0 0,1-1 0 0 0,-1 0 1 0 0,1 0-1 0 0,-1 0 0 0 0,0 0 0 0 0,1 0 1 0 0,-1-1-1 0 0,1 0 0 0 0,-1 0 0 0 0,0 0 1 0 0,0-1-1 0 0,0 1 0 0 0,0-1 0 0 0,0 0 1 0 0,0 0-1 0 0,0 0 0 0 0,0-1 1 0 0,-1 0-1 0 0,1 1 0 0 0,-1-1 0 0 0,0 0 1 0 0,0 0-1 0 0,0-1 0 0 0,0 1 0 0 0,0-1 1 0 0,-1 1-1 0 0,0-1 0 0 0,0 0 0 0 0,0 0 1 0 0,0 0-1 0 0,0 0 0 0 0,-1 0 0 0 0,0-1 1 0 0,0 1-1 0 0,0 0 0 0 0,0-1 0 0 0,-1 1 1 0 0,1-3-122 0 0,-4 5-7 0 0,1 1 1 0 0,0-1-1 0 0,-1 1 1 0 0,1-1-1 0 0,-1 1 0 0 0,0 0 1 0 0,1 0-1 0 0,-1 0 1 0 0,0 0-1 0 0,0 1 1 0 0,0-1-1 0 0,0 1 1 0 0,1 0-1 0 0,-1 0 0 0 0,0 0 1 0 0,0 0-1 0 0,0 0 1 0 0,0 0-1 0 0,0 1 1 0 0,1-1-1 0 0,-1 1 1 0 0,-2 1 6 0 0,-9 2-35 0 0,0 1 0 0 0,1 0 1 0 0,0 1-1 0 0,0 0 0 0 0,1 1 1 0 0,0 1-1 0 0,0 0 0 0 0,-5 5 35 0 0,16-13 4 0 0,1 0-1 0 0,-1 0 1 0 0,0 0-1 0 0,0 1 1 0 0,1-1-1 0 0,-1 0 0 0 0,0 1 1 0 0,1-1-1 0 0,-1 0 1 0 0,0 1-1 0 0,1-1 1 0 0,-1 1-1 0 0,0-1 1 0 0,1 1-1 0 0,-1-1 1 0 0,1 1-1 0 0,-1-1 1 0 0,1 1-1 0 0,0 0 0 0 0,-1-1 1 0 0,1 1-1 0 0,-1 0 1 0 0,1-1-1 0 0,0 1 1 0 0,0 0-1 0 0,-1 0 1 0 0,1-1-1 0 0,0 1 1 0 0,0 0-1 0 0,0 0 1 0 0,0-1-1 0 0,0 1 0 0 0,0 0 1 0 0,0 0-1 0 0,0-1 1 0 0,0 1-1 0 0,0 0 1 0 0,0 0-1 0 0,1-1 1 0 0,-1 1-1 0 0,0 0 1 0 0,0 0-1 0 0,1-1 1 0 0,-1 1-1 0 0,0 0 0 0 0,1-1 1 0 0,-1 1-1 0 0,1-1 1 0 0,-1 1-1 0 0,1 0 1 0 0,-1-1-1 0 0,1 1 1 0 0,0-1-1 0 0,-1 1 1 0 0,1-1-1 0 0,0 0 1 0 0,-1 1-1 0 0,1-1 0 0 0,0 0 1 0 0,-1 1-1 0 0,1-1 1 0 0,0 0-1 0 0,0 0-3 0 0,49 9 565 0 0,-27-8-325 0 0,93-16 1022 0 0,-116 14-1250 0 0,1 1 1 0 0,0-1-1 0 0,0 0 0 0 0,0 1 1 0 0,0-1-1 0 0,-1 0 1 0 0,1 0-1 0 0,0 1 1 0 0,-1-1-1 0 0,1 0 0 0 0,0 0 1 0 0,-1 0-1 0 0,1 0 1 0 0,-1 0-1 0 0,1 0 0 0 0,-1 0 1 0 0,0 0-1 0 0,1 0 1 0 0,-1 0-1 0 0,0 0 1 0 0,0 0-1 0 0,0 0 0 0 0,0 0 1 0 0,0 0-1 0 0,0 0 1 0 0,0 0-1 0 0,0 0 1 0 0,0 0-1 0 0,0 0 0 0 0,-1 0 1 0 0,1 0-1 0 0,0 0 1 0 0,-1 0-1 0 0,1 0 1 0 0,0 0-1 0 0,-1 0 0 0 0,0 0 1 0 0,1 0-1 0 0,-1 0 1 0 0,1 1-1 0 0,-1-1 0 0 0,0 0 1 0 0,0 0-1 0 0,1 1 1 0 0,-1-1-1 0 0,0 0 1 0 0,0 1-1 0 0,0-1 0 0 0,0 1 1 0 0,0-1-1 0 0,0 1 1 0 0,0-1-1 0 0,0 1 1 0 0,0 0-1 0 0,0 0 0 0 0,0-1 1 0 0,0 1-1 0 0,0 0 1 0 0,0 0-1 0 0,0 0 0 0 0,0 0 1 0 0,0 0-1 0 0,0 0 1 0 0,0 0-1 0 0,0 1 1 0 0,0-1-1 0 0,-1 0-12 0 0,-51 3-259 0 0,46-2-4538 0 0,6-1-5004 0 0,5 0-2879 0 0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15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1 442 3937 0 0,'0'0'2046'0'0,"0"0"-223"0"0,0 0 29 0 0,0 0 193 0 0,0 0 88 0 0,0 0-163 0 0,0 0-336 0 0,0 0-342 0 0,0 0-236 0 0,0 0-121 0 0,0 0-92 0 0,0 0-56 0 0,4-3-71 0 0,47-47 2339 0 0,137-218-993 0 0,-65 148-1639 0 0,-123 119-394 0 0,0 1-4 0 0,0 0-21 0 0,0 0 7 0 0,0 0-28 0 0,0 0-11 0 0,0 0 4 0 0,0 12-96 0 0,0 35 194 0 0,-2-22-50 0 0,1-1 0 0 0,2 1 0 0 0,0-1 0 0 0,2 1 0 0 0,0-1 0 0 0,2 0 0 0 0,1 0 0 0 0,7 20-24 0 0,-3-20 32 0 0,-8-17-27 0 0,1 0 0 0 0,-1 0 0 0 0,1 0-1 0 0,1-1 1 0 0,-1 1 0 0 0,1-1-1 0 0,0 0 1 0 0,1 0 0 0 0,-1 0 0 0 0,1 0-1 0 0,0-1 1 0 0,1 0 0 0 0,1 1-5 0 0,10-1-913 0 0,-13-8-2403 0 0,-3-6-3771 0 0,-1 5-5597 0 0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13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53 225 4593 0 0,'0'0'1852'0'0,"0"0"-486"0"0,0 0-179 0 0,0 0 108 0 0,0 0 92 0 0,0 0-55 0 0,0 0-164 0 0,0 0-175 0 0,0 0-127 0 0,0 0-37 0 0,0 0-23 0 0,0 0-72 0 0,0 0-37 0 0,14 3-19 0 0,103 16 1700 0 0,-23-33-609 0 0,-85 11-1669 0 0,0-2-1 0 0,0 1 1 0 0,0-1-1 0 0,0-1 1 0 0,-1 1-1 0 0,0-1 1 0 0,0-1-1 0 0,-1 0 1 0 0,1 0-1 0 0,-2 0 1 0 0,1-1-1 0 0,-1 0 1 0 0,0 0-1 0 0,0 0 1 0 0,-1-1-1 0 0,-1 0 0 0 0,4-7-99 0 0,-7 13 5 0 0,0 0-1 0 0,0 0 0 0 0,0 0 0 0 0,-1-1 1 0 0,1 1-1 0 0,-1 0 0 0 0,1 0 0 0 0,-1-1 1 0 0,0 1-1 0 0,-1 0 0 0 0,1 0 0 0 0,0-1 1 0 0,-1 1-1 0 0,0 0 0 0 0,0 0 0 0 0,0 0 1 0 0,0 0-1 0 0,0 0 0 0 0,-1 0 0 0 0,1 0 1 0 0,-1 0-1 0 0,0 0 0 0 0,0 1 0 0 0,0-1 1 0 0,0 1-1 0 0,0-1 0 0 0,0 1 0 0 0,-1 0 1 0 0,1 0-1 0 0,-1 0 0 0 0,0 0 0 0 0,1 0 1 0 0,-1 1-1 0 0,0-1 0 0 0,0 1 0 0 0,0-1 1 0 0,0 1-1 0 0,0 0 0 0 0,-1 1 0 0 0,1-1 1 0 0,0 0-1 0 0,0 1 0 0 0,-3 0-4 0 0,-10 0-19 0 0,1 1 0 0 0,0 0 0 0 0,0 1 0 0 0,0 1 0 0 0,1 1 0 0 0,-1 0 0 0 0,1 0 0 0 0,0 2 0 0 0,0 0 0 0 0,0 0 0 0 0,1 1 0 0 0,0 1 0 0 0,0 0 0 0 0,1 1 0 0 0,-11 10 19 0 0,-58 100 94 0 0,76-107-58 0 0,0 1-1 0 0,1 0 0 0 0,1 0 1 0 0,0 1-1 0 0,1-1 0 0 0,0 1 0 0 0,1-1 1 0 0,0 1-1 0 0,1 0 0 0 0,1-1 1 0 0,1 12-36 0 0,1-14 91 0 0,0 0 0 0 0,1-1 0 0 0,0 1 0 0 0,1-1 1 0 0,0 0-1 0 0,1 0 0 0 0,0 0 0 0 0,0-1 1 0 0,1 1-1 0 0,0-2 0 0 0,0 1 0 0 0,1-1 0 0 0,0 0 1 0 0,1-1-1 0 0,9 7-91 0 0,-4-7 141 0 0,1 0 0 0 0,0 0 0 0 0,0-2 0 0 0,1 0 0 0 0,-1-1 0 0 0,1 0 0 0 0,0-1 0 0 0,0-1 0 0 0,0 0 0 0 0,1-1 0 0 0,-1-1 0 0 0,0-1 0 0 0,8-1-141 0 0,4 2 101 0 0,25-22-97 0 0,-53 22-78 0 0,0 0-27 0 0,0 0-60 0 0,0 0-112 0 0,0 0-172 0 0,-4-3-2022 0 0,3 2-4603 0 0,-1 1-5078 0 0</inkml:trace>
  <inkml:trace contextRef="#ctx0" brushRef="#br0" timeOffset="518.708">778 376 10866 0 0,'0'0'2039'0'0,"0"0"-457"0"0,0 0-122 0 0,0 0 15 0 0,0 0-78 0 0,0 0-200 0 0,0 0-287 0 0,0 0-269 0 0,0 0-183 0 0,0 0-122 0 0,0 0-69 0 0,0 0-13 0 0,0 3 28 0 0,-33 108 1815 0 0,-51 83-1472 0 0,67-126-569 0 0,17-67-44 0 0,1 1 1 0 0,0-1-1 0 0,0 0 1 0 0,0 1-1 0 0,0-1 1 0 0,0 0 0 0 0,0 0-1 0 0,0 0 1 0 0,1 0-1 0 0,-1 0 1 0 0,0 0 0 0 0,1 0-1 0 0,-1 0 1 0 0,1 0-1 0 0,-1 0 1 0 0,0-1-1 0 0,1 1 1 0 0,0-1 0 0 0,-1 1-1 0 0,1-1 1 0 0,-1 0-1 0 0,1 1 1 0 0,-1-1 0 0 0,1 0-1 0 0,0 0 1 0 0,0 0-13 0 0,4 1 79 0 0,134 3 659 0 0,-65-26-761 0 0,-76 0-2183 0 0,-12 7-2488 0 0,7 8-1206 0 0,1 3-5738 0 0</inkml:trace>
  <inkml:trace contextRef="#ctx0" brushRef="#br0" timeOffset="749.975">550 501 11787 0 0,'0'0'1644'0'0,"0"0"-657"0"0,0 0-260 0 0,0 0 115 0 0,0 0 185 0 0,0 0 126 0 0,0 0-60 0 0,0 0-167 0 0,0 0-164 0 0,0 0-143 0 0,0 0-129 0 0,35 3-117 0 0,113 7-97 0 0,30-8-573 0 0,-137-6-1713 0 0,-26 1-2267 0 0,-3 3-6732 0 0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8:01.838"/>
    </inkml:context>
    <inkml:brush xml:id="br0">
      <inkml:brushProperty name="width" value="0.4" units="cm"/>
      <inkml:brushProperty name="height" value="0.8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204 148 0 0 0,'-113'-12'0'0'0,"51"-3"984"0"0,34 1 4737 0 0,640 21-2765 0 0,122-6-2662 0 0,-100-23-334 0 0,107-11-48 0 0,87-1 67 0 0,-36 12-18 0 0,-344 19-199 0 0,-130 10 539 0 0,420 0-302 0 0,-121 11-265 0 0,-177-3 157 0 0,-5-11 305 0 0,191-26-168 0 0,-76 7 16 0 0,-126 26-156 0 0,113 8 369 0 0,-309-33-27 0 0,394-2-206 0 0,-399 31 265 0 0,-223-15-267 0 0,0 0 22 0 0,0 0 13 0 0,0 0 18 0 0,0 0 29 0 0,0 0 30 0 0,0 0 32 0 0,0 0 47 0 0,0 0 38 0 0,0 0 14 0 0,0 0 14 0 0,0 0 4 0 0,0 0-21 0 0,0 0-28 0 0,0 0-37 0 0,0 0-69 0 0,0 0-51 0 0,0 0-51 0 0,0 0-42 0 0,0 0-12 0 0,0 0-15 0 0,0 0 3 0 0,0 0 8 0 0,0 0 12 0 0,0 0 25 0 0,0 0 19 0 0,0 0 10 0 0,0 0-20 0 0,0 0-26 0 0,0 0-8 0 0,0 0 8 0 0,0 0-4 0 0,0 0-8 0 0,0 0-6 0 0,0 0-8 0 0,0 0-22 0 0,0 0-16 0 0,0 0-28 0 0,0 0-26 0 0,0 0-8 0 0,0 0 1 0 0,0 0 22 0 0,0 0 21 0 0,0 0 22 0 0,0 0 20 0 0,0 0 5 0 0,0 0 6 0 0,0 0-3 0 0,0 0-18 0 0,0 0-11 0 0,0 0-21 0 0,0 0-43 0 0,0 0-54 0 0,0 0-58 0 0,0 0-96 0 0,0 0-113 0 0,0 0-77 0 0,0 0 82 0 0,9 19-2971 0 0,-7-16 631 0 0,0 1-256 0 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04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55 943 9466 0 0,'0'0'1058'0'0,"0"0"-172"0"0,0 0-84 0 0,0 0 98 0 0,0 0 224 0 0,0 0 135 0 0,0 0-57 0 0,0 0-206 0 0,0 0-304 0 0,0 0-289 0 0,-9 1-194 0 0,-29 1-98 0 0,38-2-103 0 0,-1 1 0 0 0,1-1 0 0 0,0 0 0 0 0,-1 0 0 0 0,1 1 0 0 0,-1-1-1 0 0,1 0 1 0 0,0 0 0 0 0,-1 1 0 0 0,1-1 0 0 0,0 0 0 0 0,-1 1 0 0 0,1-1 0 0 0,0 0 0 0 0,-1 1 0 0 0,1-1-1 0 0,0 1 1 0 0,0-1 0 0 0,-1 0 0 0 0,1 1 0 0 0,0-1 0 0 0,0 1 0 0 0,0-1 0 0 0,0 1 0 0 0,0-1 0 0 0,0 1-1 0 0,0-1 1 0 0,0 1 0 0 0,0-1 0 0 0,0 1 0 0 0,0-1 0 0 0,0 0 0 0 0,0 1 0 0 0,0-1 0 0 0,0 1 0 0 0,0-1 0 0 0,0 1-1 0 0,0-1 1 0 0,1 1 0 0 0,-1-1 0 0 0,0 0 0 0 0,0 1 0 0 0,1-1 0 0 0,-1 1 0 0 0,0-1 0 0 0,1 0 0 0 0,-1 1-1 0 0,0-1 1 0 0,1 0 0 0 0,-1 0 0 0 0,0 1 0 0 0,1-1-8 0 0,-1 0 23 0 0,8 11 203 0 0,1 0 0 0 0,0-1 1 0 0,0 0-1 0 0,1-1 1 0 0,0 0-1 0 0,1-1 1 0 0,0 0-1 0 0,0 0 0 0 0,1-1 1 0 0,0-1-1 0 0,0 0 1 0 0,1 0-1 0 0,-1-2 1 0 0,1 1-1 0 0,0-2 1 0 0,1 1-1 0 0,-1-2 0 0 0,0 0 1 0 0,5 0-227 0 0,5 0 186 0 0,0-1 0 0 0,0-2 1 0 0,0 0-1 0 0,0-1 0 0 0,0-1 1 0 0,0-1-1 0 0,0-2 0 0 0,-1 0 1 0 0,0-1-1 0 0,20-9-186 0 0,14-13 176 0 0,-1-2 0 0 0,-2-2 0 0 0,-1-3 0 0 0,-2-2 1 0 0,-1-2-1 0 0,-3-2 0 0 0,-1-2 0 0 0,-2-2 0 0 0,-2-2 0 0 0,-2-2 1 0 0,10-20-177 0 0,-19 27 48 0 0,10-10 22 0 0,-2-2 0 0 0,-2-2 0 0 0,-3-1 1 0 0,-2-1-1 0 0,-3-2 0 0 0,5-23-70 0 0,-11 7 139 0 0,-25 189-293 0 0,-42 518 198 0 0,41-583-20 0 0,-2 0 0 0 0,-2-1 0 0 0,-2 0 0 0 0,-2-1 0 0 0,-2 0 0 0 0,-10 18-24 0 0,18-46 3 0 0,-2-1-1 0 0,0 0 0 0 0,-1 0 1 0 0,-1-1-1 0 0,0 0 1 0 0,-1 0-1 0 0,0-1 0 0 0,-1-1 1 0 0,-1 0-1 0 0,0 0 0 0 0,-1-1 1 0 0,0-1-1 0 0,-1-1 1 0 0,0 0-1 0 0,-1-1 0 0 0,0 0 1 0 0,0-1-1 0 0,-1-1-2 0 0,-3-1-3 0 0,0 0 1 0 0,-1-2-1 0 0,1-1 1 0 0,-1 0-1 0 0,1-1 1 0 0,-1-2-1 0 0,0 0 0 0 0,0-1 1 0 0,0-1-1 0 0,1 0 1 0 0,-1-2-1 0 0,1-1 0 0 0,0 0 1 0 0,0-2-1 0 0,1 0 1 0 0,0-1-1 0 0,-1-1 3 0 0,14 6-49 0 0,1 1-1 0 0,-1-1 1 0 0,1 0-1 0 0,0 0 1 0 0,-1-1 0 0 0,1 0-1 0 0,1 1 1 0 0,-1-2 0 0 0,1 1-1 0 0,-1 0 1 0 0,1-1-1 0 0,1 0 1 0 0,-1 0 0 0 0,1 0-1 0 0,0-1 1 0 0,0 1-1 0 0,0-1 1 0 0,1 1 0 0 0,-1-1-1 0 0,2 0 1 0 0,-1 0-1 0 0,0 0 1 0 0,1 0 0 0 0,1 0-1 0 0,-1 0 1 0 0,1-1-1 0 0,0 1 1 0 0,0-1 49 0 0,39-41-5457 0 0,-31 42 2219 0 0,2-2-8633 0 0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8:04.672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  <inkml:brush xml:id="br2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8428 1351 0 0 0,'-112'37'0'0'0,"104"-33"0"0"0,28-6-3 0 0,-5 0 215 0 0,-17-2 5223 0 0,-12-7-626 0 0,19-1 1269 0 0,25 0-6213 0 0,-18 9 657 0 0,405-111 1449 0 0,1358-261-244 0 0,-902 229-1437 0 0,-638 113-795 0 0,1 10 0 0 0,159 8 505 0 0,-365 21-1601 0 0,-30-7 1547 0 0,0 1 0 0 0,-1 0-1 0 0,1 0 1 0 0,0 0 0 0 0,-1 0-1 0 0,1 0 1 0 0,0 0 0 0 0,-1 0-1 0 0,1 0 1 0 0,0 0 0 0 0,-1 0 0 0 0,1 0-1 0 0,0 1 1 0 0,-1-1 0 0 0,1 0-1 0 0,0 0 1 0 0,-1 0 0 0 0,1 0-1 0 0,0 0 1 0 0,-1 1 0 0 0,1-1 0 0 0,0 0-1 0 0,0 0 1 0 0,-1 0 0 0 0,1 1-1 0 0,0-1 1 0 0,0 0 0 0 0,-1 1-1 0 0,1-1 1 0 0,0 0 0 0 0,0 0 0 0 0,0 1-1 0 0,0-1 1 0 0,-1 0 0 0 0,1 1-1 0 0,0-1 1 0 0,0 0 0 0 0,0 1-1 0 0,0-1 1 0 0,0 0 0 0 0,0 1 0 0 0,0-1-1 0 0,0 0 1 0 0,0 1 0 0 0,0-1-1 0 0,0 0 1 0 0,0 1 0 0 0,0-1-1 0 0,0 0 1 0 0,0 1 0 0 0,1-1 0 0 0,-1 0-1 0 0,0 1 1 0 0,0-1 0 0 0,0 0-1 0 0,0 1 1 0 0,1-1 0 0 0,-1 0-1 0 0,0 0 1 0 0,0 1 0 0 0,1-1 0 0 0,-1 0 54 0 0,-105 33-6821 0 0,0-5 1 0 0,-40 2 6820 0 0,98-22-1288 0 0</inkml:trace>
  <inkml:trace contextRef="#ctx0" brushRef="#br0" timeOffset="416.171">8782 1240 3561 0 0,'0'0'74'0'0,"-39"13"-158"0"0,-123 39-73 0 0,8 16-256 0 0,46-2 1522 0 0,108-65-1043 0 0,-1 0 0 0 0,1-1-1 0 0,-1 1 1 0 0,1 0 0 0 0,0 0-1 0 0,0 0 1 0 0,0 0 0 0 0,-1 0-1 0 0,1-1 1 0 0,0 1 0 0 0,0 0-1 0 0,0 0 1 0 0,0 0 0 0 0,0 0 0 0 0,0 0-1 0 0,1 0 1 0 0,-1-1 0 0 0,0 1-1 0 0,0 0 1 0 0,1 0 0 0 0,-1 0-1 0 0,0-1 1 0 0,1 1 0 0 0,-1 0-1 0 0,1 0 1 0 0,-1-1 0 0 0,1 1-1 0 0,-1 0 1 0 0,1-1 0 0 0,0 1-1 0 0,-1 0 1 0 0,1-1 0 0 0,0 1 0 0 0,-1-1-1 0 0,1 1 1 0 0,0-1 0 0 0,0 1-1 0 0,-1-1 1 0 0,1 0 0 0 0,0 1-1 0 0,0-1 1 0 0,0 0 0 0 0,0 0-1 0 0,-1 0 1 0 0,1 0 0 0 0,0 0-1 0 0,0 0 1 0 0,0 0 0 0 0,0 0 0 0 0,0 0-1 0 0,0 0 1 0 0,-1 0 0 0 0,1 0-1 0 0,0 0 1 0 0,0-1 0 0 0,0 1-66 0 0,1 1 201 0 0,14 1 258 0 0,0-1 0 0 0,0 0 0 0 0,0-1 0 0 0,0-1-1 0 0,0 0 1 0 0,0-1 0 0 0,0-1 0 0 0,0 0 0 0 0,-1-2 0 0 0,0 1 0 0 0,1-2 0 0 0,0-1-459 0 0,-8 4 113 0 0,577-162 3831 0 0,1321-306-383 0 0,-1576 392-3420 0 0,-10 0-75 0 0,299-32-66 0 0,-581 109 24 0 0,-21 1-3433 0 0,-128 52-4849 0 0,76-33 3832 0 0,8-3-807 0 0</inkml:trace>
  <inkml:trace contextRef="#ctx0" brushRef="#br0" timeOffset="898.286">8513 1840 0 0 0,'0'0'1184'0'0,"0"0"-37"0"0,0 0-19 0 0,0 0 51 0 0,-6 4 68 0 0,-19 11 19 0 0,19-11-73 0 0,24-9 2539 0 0,263-149 222 0 0,193-44-1693 0 0,8 20-1 0 0,288-56-2260 0 0,-295 99 500 0 0,355-46-500 0 0,-348 119-467 0 0,-339 57-429 0 0,-49 8-3057 0 0,-70 1-1433 0 0,-12 3-4963 0 0</inkml:trace>
  <inkml:trace contextRef="#ctx0" brushRef="#br1" timeOffset="11236.883">15702 5261 12811 0 0,'0'0'912'0'0,"0"0"-1912"0"0,0 0-921 0 0,0 0-1103 0 0,0 0-4754 0 0</inkml:trace>
  <inkml:trace contextRef="#ctx0" brushRef="#br1" timeOffset="12002.573">17237 5452 17540 0 0,'0'0'880'0'0,"0"0"-488"0"0,0 0-416 0 0,0 0-216 0 0,0 0-320 0 0,0 0-528 0 0,0 0-1089 0 0,0 0-3176 0 0,0 0-4017 0 0</inkml:trace>
  <inkml:trace contextRef="#ctx0" brushRef="#br2" timeOffset="34857.301">14043 7544 12803 0 0,'0'0'485'0'0,"0"0"-250"0"0,0 0-98 0 0,0 0 125 0 0,0 0 220 0 0,0 0 240 0 0,0 0 206 0 0,0 0 144 0 0,0 0 31 0 0,0 0-33 0 0,39-3-61 0 0,124-14-87 0 0,-77-23-91 0 0,-8-31-155 0 0,-2-3 0 0 0,-4-4 0 0 0,-4-3 0 0 0,-3-2 0 0 0,11-26-676 0 0,39-55 427 0 0,-8-4 0 0 0,-7-5 0 0 0,41-108-427 0 0,-38 59 607 0 0,-84 192-399 0 0,-18 29-171 0 0,-1 7-74 0 0,-21 567 334 0 0,9-418-229 0 0,4-5-23 0 0,-7-1 1 0 0,-7-1-1 0 0,-6-1 0 0 0,-9 12-45 0 0,24-118 7 0 0,-2 0 0 0 0,-1-1 0 0 0,-3-1 0 0 0,0-1 0 0 0,-3-1 0 0 0,-10 13-7 0 0,21-34 3 0 0,-1 0 0 0 0,-1-1 0 0 0,0 0 0 0 0,-1-1 0 0 0,-1 0-1 0 0,0-2 1 0 0,-1 1 0 0 0,0-2 0 0 0,-1 0 0 0 0,0-1 0 0 0,0-1 0 0 0,-1-1 0 0 0,-1 0 0 0 0,1-1 0 0 0,-1-1-3 0 0,6-3 1 0 0,1-1 1 0 0,-1 0-1 0 0,0-1 0 0 0,0 0 1 0 0,0-1-1 0 0,0 0 1 0 0,0-1-1 0 0,0-1 1 0 0,0 0-1 0 0,1-1 1 0 0,-1 0-1 0 0,1-1 1 0 0,0 0-1 0 0,-1-1 0 0 0,2 0 1 0 0,-1-1-1 0 0,1 0 1 0 0,0-1-1 0 0,0-1 1 0 0,1 1-1 0 0,0-2 1 0 0,0 1-1 0 0,1-2-1 0 0,-3 1-25 0 0,2-1-1 0 0,-1 0 1 0 0,1-1-1 0 0,1 0 1 0 0,0-1 0 0 0,1 1-1 0 0,0-2 1 0 0,1 1-1 0 0,0-1 1 0 0,1-1 0 0 0,0 1-1 0 0,1-1 1 0 0,1 0-1 0 0,0 0 1 0 0,1 0-1 0 0,0 0 1 0 0,1-1 0 0 0,1 1-1 0 0,0-5 26 0 0,1 5-190 0 0,1-1 0 0 0,0 1-1 0 0,1 0 1 0 0,0 0 0 0 0,1 0-1 0 0,1 1 1 0 0,0-1 0 0 0,1 1-1 0 0,0 0 1 0 0,1 0-1 0 0,0 0 1 0 0,1 1 0 0 0,1 0-1 0 0,0 1 1 0 0,1-1 0 0 0,0 1-1 0 0,0 1 1 0 0,1 0 0 0 0,0 0-1 0 0,1 1 1 0 0,0 0 0 0 0,4 0 190 0 0,17-10-3421 0 0,-10 9-3159 0 0,-5 2-5423 0 0</inkml:trace>
  <inkml:trace contextRef="#ctx0" brushRef="#br2" timeOffset="35006.688">15836 7058 22597 0 0,'0'0'481'0'0,"0"0"-182"0"0,0 0-159 0 0,0 0-47 0 0,-2 36 41 0 0,-6 120-9 0 0,-11 37 158 0 0,18-188-331 0 0,0 0 1 0 0,0 0-1 0 0,1 1 1 0 0,0-1 0 0 0,0 0-1 0 0,0 0 1 0 0,0 1-1 0 0,1-1 1 0 0,0 0-1 0 0,0 0 1 0 0,1 0-1 0 0,-1 0 1 0 0,1 0-1 0 0,0 0 1 0 0,0-1 0 0 0,1 1-1 0 0,-1 0 1 0 0,1-1-1 0 0,0 0 1 0 0,0 0-1 0 0,1 0 1 0 0,-1 0-1 0 0,1 0 1 0 0,4 2 47 0 0,-7-6-214 0 0,0 0-1 0 0,1 0 1 0 0,-1 0 0 0 0,1-1 0 0 0,-1 1 0 0 0,0 0-1 0 0,1-1 1 0 0,-1 0 0 0 0,0 1 0 0 0,1-1-1 0 0,-1 0 1 0 0,0 1 0 0 0,0-1 0 0 0,1 0-1 0 0,-1 0 1 0 0,0 0 0 0 0,0 0 0 0 0,0 0 0 0 0,0 0-1 0 0,-1 0 1 0 0,1-1 0 0 0,0 1 0 0 0,0 0-1 0 0,-1 0 1 0 0,1-1 0 0 0,0 1 0 0 0,-1 0-1 0 0,0-1 1 0 0,1 1 0 0 0,-1-1 0 0 0,0 1 0 0 0,1-1-1 0 0,-1 0 215 0 0,2-4-2734 0 0,3-6-8387 0 0</inkml:trace>
  <inkml:trace contextRef="#ctx0" brushRef="#br2" timeOffset="35187.704">15792 6373 12451 0 0,'0'0'2160'0'0,"0"0"-936"0"0,0 0-671 0 0,0 0-409 0 0,0 0-264 0 0,0 0-129 0 0,0 0-55 0 0,0 0-72 0 0,0 0-32 0 0,0 0-88 0 0,0 0-336 0 0,0 0-880 0 0,0 0-1761 0 0,0 0-5089 0 0</inkml:trace>
  <inkml:trace contextRef="#ctx0" brushRef="#br2" timeOffset="35524.17">16079 7569 13043 0 0,'0'0'1533'0'0,"0"0"-488"0"0,0 0-210 0 0,0 0 113 0 0,0 0 168 0 0,0 0 62 0 0,0 0-93 0 0,0 0-178 0 0,0 0-224 0 0,0 0-151 0 0,30-35-91 0 0,95-114-95 0 0,-39 14 162 0 0,-70 109-429 0 0,10-21-1 0 0,3 2 0 0 0,1 1 0 0 0,2 1-1 0 0,2 2 1 0 0,17-15-78 0 0,-50 55 0 0 0,1-1-9 0 0,1-1 0 0 0,-1 0 0 0 0,1 1 0 0 0,0-1 0 0 0,0 1 1 0 0,0 0-1 0 0,0 0 0 0 0,0 0 0 0 0,0 0 0 0 0,1 0 1 0 0,-1 1-1 0 0,0 0 0 0 0,1-1 0 0 0,-1 1 0 0 0,1 0 0 0 0,0 1 1 0 0,-1-1-1 0 0,1 1 0 0 0,0 0 9 0 0,-2 1-2 0 0,-1 0 0 0 0,1 0-1 0 0,-1 0 1 0 0,1 1 0 0 0,-1-1 0 0 0,0 0 0 0 0,0 1 0 0 0,0-1 0 0 0,0 1-1 0 0,0-1 1 0 0,0 1 0 0 0,0 0 0 0 0,0-1 0 0 0,-1 1 0 0 0,1 0-1 0 0,-1 0 1 0 0,1 0 0 0 0,-1-1 0 0 0,0 1 0 0 0,1 0 0 0 0,-1 0 0 0 0,0 0-1 0 0,0 0 1 0 0,0 0 0 0 0,-1-1 0 0 0,1 1 0 0 0,0 0 2 0 0,0 2 2 0 0,-14 255 147 0 0,24-151-191 0 0,-10-105 45 0 0,1-1-1 0 0,0 1 1 0 0,0 0-1 0 0,1-1 1 0 0,-1 1-1 0 0,1-1 1 0 0,-1 1-1 0 0,1-1 1 0 0,0 0-1 0 0,-1 0 1 0 0,1 0 0 0 0,1 0-1 0 0,-1 0 1 0 0,0 0-1 0 0,0 0 1 0 0,1-1-1 0 0,-1 1 1 0 0,1-1-1 0 0,-1 0 1 0 0,1 1-1 0 0,-1-1 1 0 0,1 0 0 0 0,0-1-1 0 0,0 1 1 0 0,-1 0-1 0 0,1-1 1 0 0,0 0-1 0 0,0 1 1 0 0,0-1-1 0 0,0 0 1 0 0,-1 0-1 0 0,1-1 1 0 0,0 1 0 0 0,0-1-1 0 0,0 1 1 0 0,2-2-3 0 0,7-3 31 0 0,1-1 1 0 0,-1 0 0 0 0,0-1 0 0 0,0 0 0 0 0,-1-1 0 0 0,0 0 0 0 0,0-1-1 0 0,-1 0 1 0 0,4-5-32 0 0,-5 6 26 0 0,252-263 619 0 0,-195 219-545 0 0,-65 53-96 0 0,0-1 0 0 0,0 1 0 0 0,0-1-1 0 0,0 1 1 0 0,0 0 0 0 0,0-1 0 0 0,0 1 0 0 0,-1 0 0 0 0,1 0-1 0 0,0 0 1 0 0,0 0 0 0 0,-1 0 0 0 0,1 0 0 0 0,-1 0 0 0 0,1 0-1 0 0,-1 0 1 0 0,1 0 0 0 0,-1 0 0 0 0,1 0 0 0 0,-1 0 0 0 0,0 0-1 0 0,0 0 1 0 0,0 0 0 0 0,0 1 0 0 0,1-1 0 0 0,-1 0 0 0 0,-1 0-1 0 0,1 0 1 0 0,0 0 0 0 0,0 0 0 0 0,0 1 0 0 0,-1-1 0 0 0,1 0-1 0 0,0 0 1 0 0,-1 0 0 0 0,1 0 0 0 0,-1 0-4 0 0,1 7 46 0 0,-24 207 377 0 0,24-213-454 0 0,0 0-1 0 0,0 0 1 0 0,0 0-1 0 0,1 0 1 0 0,-1 0 0 0 0,1 0-1 0 0,-1 0 1 0 0,1 0 0 0 0,0-1-1 0 0,0 1 1 0 0,-1 0-1 0 0,1 0 1 0 0,0-1 0 0 0,1 1-1 0 0,-1-1 1 0 0,0 1-1 0 0,0-1 1 0 0,1 1 0 0 0,-1-1-1 0 0,1 0 1 0 0,-1 1 0 0 0,1-1-1 0 0,0 0 1 0 0,-1 0-1 0 0,1 0 1 0 0,0-1 0 0 0,0 1-1 0 0,0 0 1 0 0,-1-1 0 0 0,1 1-1 0 0,0-1 1 0 0,0 1-1 0 0,2-1 32 0 0,19-1-4519 0 0,-2-10-6093 0 0,-13 4 468 0 0</inkml:trace>
  <inkml:trace contextRef="#ctx0" brushRef="#br2" timeOffset="35772.543">17500 7256 16940 0 0,'0'0'1040'0'0,"0"0"-664"0"0,0 0-104 0 0,0 0-8 0 0,0 0-72 0 0,0 0-64 0 0,-20 203-104 0 0,20-181-120 0 0,0-4-184 0 0,0-3-224 0 0,2-4-336 0 0,0-3-361 0 0,7-1-1199 0 0,-6-7-2889 0 0,-1 0-3337 0 0</inkml:trace>
  <inkml:trace contextRef="#ctx0" brushRef="#br2" timeOffset="36022.972">17393 6513 16211 0 0,'0'0'1113'0'0,"0"0"-465"0"0,0 0-400 0 0,0 0-152 0 0,0 0-216 0 0,0 0-520 0 0,0 0-745 0 0,0 0-1831 0 0,0 0-8467 0 0</inkml:trace>
  <inkml:trace contextRef="#ctx0" brushRef="#br2" timeOffset="36277.126">18238 5739 15491 0 0,'0'0'2590'0'0,"0"0"-1448"0"0,0 0-719 0 0,0 0-93 0 0,0 0 142 0 0,0 0 189 0 0,0 0 93 0 0,-6 36-15 0 0,-21 116-57 0 0,-34 337 1389 0 0,53-348-2057 0 0,6-1 0 0 0,12 84-14 0 0,-3 169-811 0 0,-7-374 409 0 0,-1-1-1 0 0,-1 1 1 0 0,-1-1 0 0 0,0 0 0 0 0,-1 0-1 0 0,-1 0 1 0 0,-1-1 0 0 0,-2 4 402 0 0,6-15-2836 0 0,2-4-6072 0 0,0-2-702 0 0</inkml:trace>
  <inkml:trace contextRef="#ctx0" brushRef="#br2" timeOffset="36765.911">18929 6756 17596 0 0,'0'0'1025'0'0,"0"0"-433"0"0,0 0-75 0 0,0 0-5 0 0,0 0-20 0 0,0 0-48 0 0,-32 32-100 0 0,-102 103-109 0 0,24-10-11 0 0,-101 156-246 0 0,204-273-8 0 0,1 1 0 0 0,1-1 0 0 0,0 1 0 0 0,0 0 0 0 0,0 0 0 0 0,1 0 0 0 0,1 1 0 0 0,-1-1-1 0 0,2 1 1 0 0,-1 0 0 0 0,1 0 0 0 0,1 0 0 0 0,0 0 0 0 0,0 10 30 0 0,2-18-7 0 0,0-1 0 0 0,0 0 0 0 0,0 0 0 0 0,0 1 0 0 0,0-1 0 0 0,0 0 0 0 0,1 0 0 0 0,-1 0 0 0 0,0 0 0 0 0,1 0 0 0 0,-1 0-1 0 0,1-1 1 0 0,-1 1 0 0 0,1 0 0 0 0,-1-1 0 0 0,1 1 0 0 0,-1-1 0 0 0,1 0 0 0 0,0 1 0 0 0,-1-1 0 0 0,1 0 0 0 0,0 0 0 0 0,-1 0 0 0 0,1 0 0 0 0,-1 0 0 0 0,1 0 0 0 0,0-1 0 0 0,-1 1 0 0 0,1 0 0 0 0,-1-1 0 0 0,1 1 0 0 0,0-1 0 0 0,-1 0 0 0 0,0 0 0 0 0,1 1 0 0 0,0-2 7 0 0,20-9 136 0 0,-1 0 1 0 0,0-2-1 0 0,0-1 1 0 0,-1 0-1 0 0,-1-2 1 0 0,-1 0 0 0 0,7-8-137 0 0,-13 12 54 0 0,385-391 753 0 0,-353 366-1053 0 0,-38 70-156 0 0,-79 278-1026 0 0,72-306 1344 0 0,0 0 1 0 0,1 0 0 0 0,-1 0-1 0 0,1 1 1 0 0,0-1 0 0 0,0 0-1 0 0,1 0 1 0 0,0 1-1 0 0,-1-1 1 0 0,2 0 0 0 0,-1 0-1 0 0,1 0 1 0 0,0 0 0 0 0,0 0-1 0 0,0 0 1 0 0,0-1-1 0 0,1 1 1 0 0,0-1 0 0 0,0 0-1 0 0,0 1 1 0 0,1-1 0 0 0,-1-1-1 0 0,1 1 1 0 0,0 0 0 0 0,0-1-1 0 0,0 0 1 0 0,0 0-1 0 0,1 0 1 0 0,-1 0 0 0 0,1-1-1 0 0,4 2 84 0 0,5-1 85 0 0,-1 0 0 0 0,1 0 0 0 0,0-2-1 0 0,0 0 1 0 0,-1 0 0 0 0,1-2 0 0 0,0 1-1 0 0,0-2 1 0 0,-1 0 0 0 0,1 0 0 0 0,-1-1-1 0 0,1-1 1 0 0,-1 0 0 0 0,7-4-85 0 0,172-93 2117 0 0,-189 99-2091 0 0,27-18 212 0 0,-1 0-1 0 0,-1-3 0 0 0,-1 0 1 0 0,-1-1-1 0 0,-2-2 0 0 0,0 0 0 0 0,-1-2 1 0 0,-2 0-1 0 0,-1-2 0 0 0,-1 0 1 0 0,-2-1-1 0 0,-1-1 0 0 0,-1 0 0 0 0,-2-1 1 0 0,5-23-238 0 0,-6 19 59 0 0,-2-1 0 0 0,-1 0 0 0 0,-2-1 0 0 0,-2 0-1 0 0,0-24-58 0 0,-5 59 14 0 0,1 1-1 0 0,-1-1 0 0 0,0 1 1 0 0,0-1-1 0 0,0 1 0 0 0,0-1 1 0 0,0 1-1 0 0,-1-1 0 0 0,0 1 0 0 0,1-1 1 0 0,-1 1-1 0 0,-1 0 0 0 0,1-1 1 0 0,0 1-1 0 0,-1 0 0 0 0,0 0 1 0 0,0 0-1 0 0,0 0 0 0 0,0 0 0 0 0,0 0 1 0 0,0 1-1 0 0,-1-1 0 0 0,1 1 1 0 0,-1 0-1 0 0,0-1 0 0 0,0 1 1 0 0,0 0-1 0 0,0 1 0 0 0,0-1 0 0 0,0 0 1 0 0,0 1-1 0 0,0 0 0 0 0,-1 0 1 0 0,1 0-1 0 0,-3-1-13 0 0,-8 3-16 0 0,0 0 1 0 0,0 0-1 0 0,0 2 1 0 0,1-1-1 0 0,-1 2 1 0 0,1 0-1 0 0,0 0 0 0 0,0 1 1 0 0,0 1-1 0 0,0 0 1 0 0,1 1-1 0 0,0 0 1 0 0,1 1-1 0 0,0 1 1 0 0,0-1-1 0 0,0 2 0 0 0,1-1 1 0 0,1 2-1 0 0,-1-1 1 0 0,2 1-1 0 0,-1 2 16 0 0,3-8-17 0 0,0 0 0 0 0,1 0 0 0 0,0 1-1 0 0,0 0 1 0 0,0 0 0 0 0,1 0 0 0 0,0 1 0 0 0,0-1-1 0 0,1 1 1 0 0,0 0 0 0 0,0 0 0 0 0,0 0-1 0 0,1 1 1 0 0,0-1 0 0 0,0 0 0 0 0,1 1 0 0 0,0-1-1 0 0,1 1 1 0 0,-1 0 0 0 0,1-1 0 0 0,1 1 0 0 0,0-1-1 0 0,0 1 1 0 0,0-1 0 0 0,1 1 0 0 0,0-1 0 0 0,0 1-1 0 0,1-1 1 0 0,0 0 0 0 0,0 0 0 0 0,4 5 17 0 0,22 17 2 0 0,2-2 1 0 0,1-1-1 0 0,1-2 1 0 0,0-1-1 0 0,3-1-2 0 0,10 8 30 0 0,-21-17 53 0 0,0 2 0 0 0,-1 0-1 0 0,0 1 1 0 0,-1 2-1 0 0,-1 0 1 0 0,-1 2 0 0 0,-1 0-1 0 0,0 1 1 0 0,-2 1-1 0 0,0 1 1 0 0,-2 0 0 0 0,-1 1-1 0 0,0 1 1 0 0,-2 1-1 0 0,-1 0 1 0 0,6 19-83 0 0,-8 13 120 0 0,-3 2-1 0 0,-3-1 1 0 0,-2 1 0 0 0,-3 1-120 0 0,5 100-930 0 0,-1-140-224 0 0,-1-14-1807 0 0,2-2-3845 0 0,-3-5-5184 0 0</inkml:trace>
  <inkml:trace contextRef="#ctx0" brushRef="#br2" timeOffset="32722.608">9369 6196 15139 0 0,'0'0'768'0'0,"0"0"-10"0"0,0 0-35 0 0,0 0 25 0 0,0 0 31 0 0,0 0 32 0 0,0 0-11 0 0,0 0-116 0 0,0 0-164 0 0,0 0-192 0 0,0 0-153 0 0,-3-2-58 0 0,50 116 1554 0 0,104 264-769 0 0,-92-193-703 0 0,-9 3 0 0 0,5 65-199 0 0,2 4 158 0 0,-33-180-12 0 0,-24-77-127 0 0,1 1 0 0 0,-1-1 0 0 0,1 0 0 0 0,-1 0 0 0 0,1 0-1 0 0,0 1 1 0 0,-1-1 0 0 0,1 0 0 0 0,-1 0 0 0 0,1 0 0 0 0,-1 0-1 0 0,1 0 1 0 0,-1 0 0 0 0,1 0 0 0 0,0 0 0 0 0,-1 0 0 0 0,1-1-1 0 0,-1 1 1 0 0,1 0 0 0 0,-1 0 0 0 0,1 0 0 0 0,-1-1 0 0 0,1 1-1 0 0,-1 0 1 0 0,1 0 0 0 0,-1-1 0 0 0,1 1 0 0 0,-1 0 0 0 0,1-1-1 0 0,-1 1 1 0 0,0-1 0 0 0,1 1 0 0 0,-1-1 0 0 0,0 1 0 0 0,1-1-1 0 0,-1 1 1 0 0,0-1 0 0 0,0 1 0 0 0,1-1 0 0 0,-1 1 0 0 0,0-1-1 0 0,0 1 1 0 0,0-1 0 0 0,0 1 0 0 0,0-1 0 0 0,0 1 0 0 0,0-1-1 0 0,0 0 1 0 0,0 1 0 0 0,0-1 0 0 0,0 1 0 0 0,0-1 0 0 0,0 1-1 0 0,0-1-18 0 0,1-1 0 0 0,145-434 1357 0 0,208-746-1158 0 0,-297 1020-1048 0 0,-56 162 628 0 0,0 0 1 0 0,0 0-1 0 0,-1 1 1 0 0,1-1-1 0 0,0 0 1 0 0,0 1-1 0 0,0-1 1 0 0,-1 0-1 0 0,1 1 1 0 0,0-1-1 0 0,0 1 1 0 0,-1-1-1 0 0,1 1 1 0 0,-1 0 0 0 0,1-1-1 0 0,0 1 1 0 0,-1 0-1 0 0,1-1 1 0 0,-1 1-1 0 0,1 0 1 0 0,-1 0-1 0 0,0-1 1 0 0,1 1-1 0 0,-1 0 1 0 0,0 0-1 0 0,0 0 1 0 0,1-1 0 0 0,-1 1-1 0 0,0 0 1 0 0,0 0-1 0 0,0 0 1 0 0,0 0-1 0 0,0 0 1 0 0,0 0-1 0 0,0-1 1 0 0,0 1-1 0 0,0 0 1 0 0,-1 0-1 0 0,1 0 1 0 0,0 0-1 0 0,-1-1 1 0 0,1 1 0 0 0,0 0-1 0 0,-1 0 1 0 0,1 0-1 0 0,-1-1 1 0 0,1 1-1 0 0,-1 0 1 0 0,0 0 220 0 0,2 10-5065 0 0,3 8-6416 0 0</inkml:trace>
  <inkml:trace contextRef="#ctx0" brushRef="#br2" timeOffset="33420.011">10501 7278 15147 0 0,'0'0'2447'0'0,"0"0"-1537"0"0,0 0-643 0 0,0 0-169 0 0,0 0 112 0 0,0 0 215 0 0,0 0 133 0 0,0 0 51 0 0,0 0-19 0 0,32-17-46 0 0,101-56-54 0 0,-105 59-308 0 0,-1-2-1 0 0,0-1 1 0 0,-2-1-1 0 0,0-1 1 0 0,-1-1-1 0 0,-1-1 1 0 0,-1-1-1 0 0,-1-1 1 0 0,-1-1-1 0 0,11-19-181 0 0,-24 35 67 0 0,-1-1 0 0 0,-1-1 0 0 0,0 1 0 0 0,0-1 0 0 0,-1 0 0 0 0,0 0 0 0 0,0-1 0 0 0,-2 1 0 0 0,1-1 0 0 0,0-4-67 0 0,-3 12 8 0 0,1-1 1 0 0,-1 1-1 0 0,0 0 1 0 0,0-1-1 0 0,0 1 1 0 0,0-1-1 0 0,-1 1 1 0 0,1-1-1 0 0,-1 1 0 0 0,0 0 1 0 0,0-1-1 0 0,0 1 1 0 0,-1 0-1 0 0,1 0 1 0 0,-1 0-1 0 0,0 0 1 0 0,1 0-1 0 0,-1 0 0 0 0,-1 0 1 0 0,1 1-1 0 0,0-1 1 0 0,-1 1-1 0 0,1-1 1 0 0,-1 1-1 0 0,0 0 1 0 0,1 0-1 0 0,-1 0 0 0 0,0 0 1 0 0,0 1-1 0 0,-1-1 1 0 0,1 1-1 0 0,0 0 1 0 0,-2-1-9 0 0,-3 0-17 0 0,-1 0 1 0 0,0 1-1 0 0,0 0 0 0 0,1 0 1 0 0,-1 1-1 0 0,0 0 1 0 0,0 0-1 0 0,1 1 1 0 0,-1 0-1 0 0,0 1 0 0 0,1 0 1 0 0,-1 0-1 0 0,1 1 1 0 0,-1 0-1 0 0,1 0 1 0 0,0 1-1 0 0,0 0 0 0 0,-5 4 17 0 0,-122 105-171 0 0,116-92 149 0 0,1 1-1 0 0,0 1 1 0 0,2 0-1 0 0,1 1 1 0 0,0 1-1 0 0,2 0 1 0 0,1 1-1 0 0,1 1 1 0 0,1-1-1 0 0,2 2 1 0 0,0-1-1 0 0,2 1 1 0 0,1 0-1 0 0,2 1 1 0 0,0 4 22 0 0,2-23 0 0 0,1-1 1 0 0,0 1 0 0 0,1-1-1 0 0,0 1 1 0 0,1-1 0 0 0,0 1-1 0 0,0-1 1 0 0,1 0-1 0 0,0 0 1 0 0,0 0 0 0 0,1 0-1 0 0,1 0 1 0 0,-1-1 0 0 0,1 0-1 0 0,1 0 1 0 0,-1 0-1 0 0,2-1 1 0 0,-1 1 0 0 0,1-1-1 0 0,0-1 1 0 0,0 0-1 0 0,0 0 1 0 0,1 0 0 0 0,0-1-1 0 0,0 0 1 0 0,1 0 0 0 0,0-1-1 0 0,0 0 0 0 0,11 4 50 0 0,0-1-1 0 0,0-1 0 0 0,0-1 1 0 0,1 0-1 0 0,0-2 0 0 0,-1-1 1 0 0,1 0-1 0 0,1-1 0 0 0,-1-2 1 0 0,0 0-1 0 0,0-1 0 0 0,-1-1 1 0 0,1-1-1 0 0,0-1 1 0 0,-1 0-1 0 0,10-6-49 0 0,11-5 142 0 0,0-2 0 0 0,-1-1 0 0 0,-2-3 0 0 0,0-1 0 0 0,-1-1 0 0 0,-2-3 1 0 0,13-12-143 0 0,-15 10 53 0 0,-2-2 0 0 0,-1-1 0 0 0,-1-2 0 0 0,-2 0 0 0 0,-2-2 0 0 0,-1-1 0 0 0,-2-1 0 0 0,-1-1 0 0 0,-2 0 1 0 0,-2-2-1 0 0,-1-3-53 0 0,-9 23 19 0 0,-1 0 0 0 0,-1-1 0 0 0,-1 1 1 0 0,-1-1-1 0 0,-1 0 0 0 0,-1 0 0 0 0,-1 0 0 0 0,0 0 1 0 0,-2 0-1 0 0,-2-7-19 0 0,4 24-15 0 0,-1 0 1 0 0,1 1-1 0 0,-1-1 1 0 0,0 0-1 0 0,0 1 1 0 0,-1-1-1 0 0,1 1 0 0 0,-1 0 1 0 0,0 0-1 0 0,0-1 1 0 0,-1 1-1 0 0,1 0 1 0 0,-1 1-1 0 0,0-1 1 0 0,0 0-1 0 0,0 1 1 0 0,0 0-1 0 0,-1-1 1 0 0,1 1-1 0 0,-1 1 1 0 0,0-1-1 0 0,0 0 0 0 0,0 1 1 0 0,0 0-1 0 0,0 0 1 0 0,0 0-1 0 0,-1 1 1 0 0,1-1-1 0 0,-1 1 1 0 0,1 0-1 0 0,-1 0 1 0 0,0 0-1 0 0,1 1 1 0 0,-1 0-1 0 0,0 0 1 0 0,1 0-1 0 0,-1 1 0 0 0,0-1 1 0 0,-3 2 14 0 0,-2 4-47 0 0,-1 0-1 0 0,1 1 1 0 0,1 0 0 0 0,-1 0-1 0 0,1 1 1 0 0,0 1 0 0 0,1 0-1 0 0,0 0 1 0 0,0 0 0 0 0,1 1-1 0 0,1 0 1 0 0,-1 1-1 0 0,2-1 1 0 0,-1 1 0 0 0,1 0-1 0 0,-3 11 48 0 0,7-18-6 0 0,-1 0-1 0 0,1 0 0 0 0,-1 0 1 0 0,1 0-1 0 0,0 0 0 0 0,1 0 1 0 0,-1 0-1 0 0,1 1 0 0 0,-1-1 0 0 0,1 0 1 0 0,1 0-1 0 0,-1 0 0 0 0,1 1 1 0 0,-1-1-1 0 0,1 0 0 0 0,0 0 0 0 0,1 0 1 0 0,-1 0-1 0 0,1 0 0 0 0,-1 0 1 0 0,1-1-1 0 0,0 1 0 0 0,1-1 0 0 0,-1 1 1 0 0,1-1-1 0 0,-1 0 0 0 0,1 1 1 0 0,0-1-1 0 0,0-1 0 0 0,0 1 1 0 0,1 0-1 0 0,-1-1 0 0 0,1 0 0 0 0,-1 0 1 0 0,2 1 6 0 0,15 4 17 0 0,1-1 0 0 0,-1-1 0 0 0,1 0 0 0 0,0-2 0 0 0,1-1 0 0 0,-1 0 0 0 0,1-1 0 0 0,-1-2 0 0 0,18-2-17 0 0,19 2 53 0 0,-18 0-8 0 0,-27 0-27 0 0,-1 0-1 0 0,1 1 0 0 0,-1 0 0 0 0,1 1 1 0 0,-1 0-1 0 0,0 1 0 0 0,0 1 0 0 0,1 0 0 0 0,3 2-17 0 0,-11-3 19 0 0,-1 1 0 0 0,0 0 0 0 0,0 0 0 0 0,0 0 0 0 0,-1 0-1 0 0,1 0 1 0 0,-1 1 0 0 0,0 0 0 0 0,0 0 0 0 0,0 0-1 0 0,0 0 1 0 0,0 0 0 0 0,-1 0 0 0 0,0 1 0 0 0,0-1-1 0 0,0 1 1 0 0,-1 0 0 0 0,1-1 0 0 0,-1 1 0 0 0,0 0-1 0 0,-1 0 1 0 0,1 0 0 0 0,-1 2-19 0 0,-9 116 361 0 0,-24-21-212 0 0,26-85-301 0 0,0-1 0 0 0,1 2 0 0 0,1-1 0 0 0,1 0 0 0 0,0 1 0 0 0,2 0 0 0 0,0 0 0 0 0,0 0 0 0 0,2 0 0 0 0,0 1 152 0 0,13 5-2729 0 0,4-21-3964 0 0,-10-3-4584 0 0</inkml:trace>
  <inkml:trace contextRef="#ctx0" brushRef="#br2" timeOffset="33943.958">12478 6682 16428 0 0,'0'0'1573'0'0,"0"0"-597"0"0,0 0-453 0 0,0 0-175 0 0,0 0-32 0 0,0 0 30 0 0,-16 36-1 0 0,-52 118-63 0 0,56-127-210 0 0,1 0 0 0 0,2 0 0 0 0,1 1 1 0 0,1 0-1 0 0,1 0 0 0 0,2 1 1 0 0,-1 10-73 0 0,3-17 3 0 0,6 126-48 0 0,-3-142 41 0 0,1 0-1 0 0,0 0 1 0 0,0 0-1 0 0,0 0 1 0 0,1 0 0 0 0,-1 0-1 0 0,2-1 1 0 0,-1 0-1 0 0,0 1 1 0 0,1-1-1 0 0,0 0 1 0 0,0-1-1 0 0,1 1 1 0 0,-1-1-1 0 0,1 0 1 0 0,0 0 0 0 0,0 0-1 0 0,0 0 1 0 0,0-1-1 0 0,1 0 1 0 0,0 0-1 0 0,0-1 5 0 0,1 0 46 0 0,-1 0-1 0 0,1-1 0 0 0,-1 0 0 0 0,1 0 1 0 0,-1 0-1 0 0,1-1 0 0 0,0 0 0 0 0,-1-1 1 0 0,1 1-1 0 0,-1-1 0 0 0,1-1 0 0 0,-1 1 1 0 0,1-1-1 0 0,-1 0 0 0 0,0 0 0 0 0,0-1 1 0 0,0 0-1 0 0,0 0 0 0 0,0 0 0 0 0,3-4-45 0 0,98-91 1000 0 0,-62 35-512 0 0,-2-1 0 0 0,-3-2 0 0 0,22-53-488 0 0,-3 8 139 0 0,-41 80-102 0 0,2 0 1 0 0,1 1 0 0 0,1 2-1 0 0,2 0 1 0 0,9-7-38 0 0,-6 20-68 0 0,-18 57 189 0 0,-8 65 29 0 0,-4 0 0 0 0,-6 0 0 0 0,-20 96-150 0 0,-11 136-974 0 0,29 382-498 0 0,10-691 1522 0 0,-2-1 0 0 0,-2 0 1 0 0,0 0-1 0 0,-2 0 0 0 0,-1-1 1 0 0,-1 0-1 0 0,-2-1 0 0 0,-2 4-50 0 0,7-18 50 0 0,0-1 0 0 0,-1 0 0 0 0,0 0 0 0 0,-1-1 0 0 0,0 0-1 0 0,-1 0 1 0 0,0-1 0 0 0,-1 0 0 0 0,0-1 0 0 0,0 0 0 0 0,-1-1 0 0 0,-1 0 0 0 0,1 0-1 0 0,-1-1 1 0 0,0-1 0 0 0,-1 0 0 0 0,1-1 0 0 0,-6 2-50 0 0,11-5 21 0 0,-1 0 1 0 0,1-1 0 0 0,-1 1-1 0 0,0-1 1 0 0,1-1-1 0 0,-1 0 1 0 0,0 0-1 0 0,0 0 1 0 0,1-1 0 0 0,-1 0-1 0 0,0-1 1 0 0,1 1-1 0 0,-1-2 1 0 0,1 1-1 0 0,0-1 1 0 0,0 0 0 0 0,0 0-1 0 0,0-1 1 0 0,0 0-1 0 0,1 0 1 0 0,0-1-1 0 0,-1 1 1 0 0,-3-6-22 0 0,-3-2 20 0 0,0 0 0 0 0,1-1 0 0 0,0 0 0 0 0,1-1 1 0 0,0 0-1 0 0,2-1 0 0 0,0 0 0 0 0,0-1 0 0 0,1 0 0 0 0,1 0 0 0 0,1 0 0 0 0,0-1 0 0 0,1 0 0 0 0,1 0 1 0 0,1-1-1 0 0,0 1 0 0 0,1-1 0 0 0,1 1 0 0 0,1-1 0 0 0,0 0 0 0 0,1 0 0 0 0,1 1 0 0 0,1-1 0 0 0,0 1 1 0 0,2 0-1 0 0,0 0 0 0 0,4-9-20 0 0,14-25-71 0 0,3 2 1 0 0,1 0 0 0 0,3 2-1 0 0,2 2 1 0 0,1 0-1 0 0,3 2 1 0 0,1 2-1 0 0,3 1 1 0 0,0 3 0 0 0,3 1-1 0 0,1 1 1 0 0,1 3-1 0 0,2 2 1 0 0,1 2 0 0 0,22-8 70 0 0,-58 30-324 0 0,32-17-1764 0 0,-15 9-3453 0 0,-3 2-6556 0 0</inkml:trace>
  <inkml:trace contextRef="#ctx0" brushRef="#br2" timeOffset="40181.403">11985 2378 7178 0 0,'0'0'809'0'0,"0"0"-238"0"0,0 0-276 0 0,-6-34-155 0 0,-21-109-107 0 0,-26 13-186 0 0,-4 29 188 0 0,-4 2 1 0 0,-4 4-1 0 0,-4 2 1 0 0,-4 4 0 0 0,-4 3-1 0 0,-4 3 1 0 0,-3 4-1 0 0,-5 2-35 0 0,-46-30 329 0 0,-4 7-1 0 0,-4 5 0 0 0,-5 6 0 0 0,-3 8 0 0 0,-15 0-328 0 0,-38-5 246 0 0,-3 8-1 0 0,-4 10 0 0 0,-3 9 0 0 0,-2 9 0 0 0,-2 10 0 0 0,-1 9 1 0 0,-172 1-246 0 0,-13 18 408 0 0,-1 17 1 0 0,2 19-1 0 0,-127 33-408 0 0,-54 43 578 0 0,4 25 0 0 0,6 25 0 0 0,7 25-1 0 0,-494 227-577 0 0,662-229 625 0 0,7 17 0 0 0,10 16 0 0 0,8 18 0 0 0,-240 194-625 0 0,476-315 322 0 0,4 6 0 0 0,6 6 0 0 0,5 5 0 0 0,5 6 0 0 0,6 4 0 0 0,-87 134-322 0 0,160-203 121 0 0,3 2-1 0 0,3 1 1 0 0,3 1 0 0 0,2 2-1 0 0,4 1 1 0 0,3 1-1 0 0,-1 13-120 0 0,13-40 62 0 0,2-1 0 0 0,2 1 0 0 0,1 0 0 0 0,2 0 0 0 0,2 1 0 0 0,2-1 0 0 0,2 0 0 0 0,2 0 0 0 0,1-1 0 0 0,3 1 0 0 0,1-2 0 0 0,15 36-62 0 0,-3-26 74 0 0,2-1 0 0 0,2-2 0 0 0,2 0 0 0 0,2-2 0 0 0,3-1 0 0 0,1-2 0 0 0,2-1 0 0 0,1-2 0 0 0,2-2 0 0 0,2-1-1 0 0,14 6-73 0 0,26 16 117 0 0,3-4 0 0 0,2-3-1 0 0,3-4 1 0 0,1-5 0 0 0,74 24-117 0 0,23-6 193 0 0,3-7 0 0 0,2-9 1 0 0,177 16-194 0 0,243-3 342 0 0,3-26 0 0 0,46-29-342 0 0,-504-1 17 0 0,1754-22 189 0 0,-1268-15 26 0 0,615-115-232 0 0,-755 53 144 0 0,-4-22 1 0 0,312-126-145 0 0,-568 160 139 0 0,-4-10-1 0 0,-4-10 1 0 0,-5-11 0 0 0,61-49-139 0 0,-183 97 31 0 0,-3-5 1 0 0,-3-4-1 0 0,-4-5 0 0 0,-4-4 1 0 0,-3-4-1 0 0,-5-4 1 0 0,-3-3-1 0 0,-5-5 1 0 0,36-65-32 0 0,-74 99-2 0 0,-2-1 0 0 0,-4-2 0 0 0,-3-1 0 0 0,-3-2 0 0 0,-3-1 0 0 0,-4-1 0 0 0,-3-1 0 0 0,-3-1 1 0 0,-4 0-1 0 0,-4-1 0 0 0,-3 0 0 0 0,-3 0 0 0 0,-4 0 0 0 0,-3 0 0 0 0,-4 0 0 0 0,-4 1 0 0 0,-2 1 1 0 0,-5 0-1 0 0,-25-65 2 0 0,7 51-68 0 0,-4 2 1 0 0,-4 3 0 0 0,-4 1 0 0 0,-4 3-1 0 0,-3 2 1 0 0,-3 2 0 0 0,-4 3 0 0 0,-4 4-1 0 0,-58-50 68 0 0,5 19-99 0 0,-4 5-1 0 0,-4 5 0 0 0,-4 7 0 0 0,-3 5 0 0 0,-115-48 100 0 0,33 36-75 0 0,-3 9-1 0 0,-4 10 0 0 0,-3 10 0 0 0,-3 10 1 0 0,-1 10-1 0 0,-3 11 0 0 0,0 9 0 0 0,-2 11 0 0 0,0 10 1 0 0,1 11-1 0 0,-147 26 76 0 0,-13 21-469 0 0,3 18 0 0 0,3 17 0 0 0,-97 48 469 0 0,-320 134-3139 0 0,32 29-5199 0 0,482-179-2942 0 0</inkml:trace>
  <inkml:trace contextRef="#ctx0" brushRef="#br2" timeOffset="42423.102">22887 791 0 0 0,'0'0'272'0'0,"0"0"404"0"0,0 0 168 0 0,-39-35-27 0 0,-124-112-107 0 0,23 44 147 0 0,117 90-748 0 0,-79-40 441 0 0,-4 4 0 0 0,-1 5 0 0 0,-2 5 0 0 0,-1 4 1 0 0,-2 6-1 0 0,-89-12-550 0 0,-10 14 566 0 0,0 9 0 0 0,0 9 0 0 0,-32 10-566 0 0,241-1 3 0 0,-734 24 2465 0 0,-673 111-2468 0 0,89 90 2672 0 0,667-83-1436 0 0,8 28 1 0 0,-181 92-1237 0 0,655-204 627 0 0,3 7 1 0 0,2 8 0 0 0,4 6 0 0 0,4 8 0 0 0,-133 97-628 0 0,259-162 89 0 0,0 1 1 0 0,2 1-1 0 0,1 2 0 0 0,0 1 1 0 0,2 2-1 0 0,2 0 0 0 0,0 2 1 0 0,2 0-1 0 0,2 2 0 0 0,0 0 1 0 0,3 2-1 0 0,0 0 1 0 0,3 1-1 0 0,1 0 0 0 0,1 1 1 0 0,2 1-1 0 0,2 0 0 0 0,1 0 1 0 0,-1 33-90 0 0,10-32 59 0 0,2-1 1 0 0,2 0-1 0 0,1 0 1 0 0,2-1-1 0 0,1 0 1 0 0,2 0-1 0 0,2-1 1 0 0,1 0-1 0 0,2-1 1 0 0,1-1-1 0 0,2-1 1 0 0,1 0-1 0 0,12 14-59 0 0,18 18 91 0 0,3-1 1 0 0,2-3-1 0 0,3-2 0 0 0,3-3 0 0 0,54 38-91 0 0,56 22 81 0 0,5-8 0 0 0,4-7 0 0 0,5-9 0 0 0,3-7 0 0 0,4-9 0 0 0,18-3-81 0 0,392 134-24 0 0,7-26 1 0 0,567 88 23 0 0,-803-208-47 0 0,2-18-1 0 0,259-6 48 0 0,-250-31 165 0 0,-1-17 0 0 0,-1-17 0 0 0,-2-16 0 0 0,316-81-165 0 0,-492 75 89 0 0,-3-8-1 0 0,-3-10 0 0 0,-2-8 1 0 0,-5-8-1 0 0,-3-8 0 0 0,-4-9 1 0 0,-5-8-1 0 0,-5-7 0 0 0,124-110-88 0 0,-207 145-40 0 0,-4-3 0 0 0,-3-4-1 0 0,-4-4 1 0 0,-5-3 0 0 0,-3-3 0 0 0,47-90 40 0 0,-81 121-75 0 0,-2-3 1 0 0,-4-1-1 0 0,-3-1 1 0 0,-3-1 0 0 0,-4-2-1 0 0,-2 0 1 0 0,-4-1-1 0 0,-4-1 1 0 0,-2 0-1 0 0,-4-1 1 0 0,-4-13 74 0 0,-3 43-75 0 0,-3 1-1 0 0,-2 0 0 0 0,-1 0 1 0 0,-3 1-1 0 0,-2 0 1 0 0,-2 1-1 0 0,-2 0 1 0 0,-2 1-1 0 0,-1 1 1 0 0,-3 1-1 0 0,-1 0 1 0 0,-2 2-1 0 0,-2 1 0 0 0,-1 1 1 0 0,-3 2-1 0 0,0 0 1 0 0,-3 2 75 0 0,-48-37-77 0 0,-4 4 0 0 0,-2 3 0 0 0,-3 5 0 0 0,-2 3 0 0 0,-3 4 0 0 0,-2 5 0 0 0,-2 4 1 0 0,-1 5-1 0 0,-82-19 77 0 0,-132-24-197 0 0,-2 13 1 0 0,-3 15 0 0 0,-3 13-1 0 0,0 15 1 0 0,-222 14 196 0 0,-175 22-1745 0 0,2 32 0 0 0,-479 99 1745 0 0,593-41-1977 0 0,4 27-1 0 0,7 26 1 0 0,-266 119 1977 0 0,514-141-7044 0 0,-161 92 7044 0 0,360-149-4281 0 0</inkml:trace>
  <inkml:trace contextRef="#ctx0" brushRef="#br2" timeOffset="44311.043">10731 4403 4257 0 0,'0'0'833'0'0,"0"0"-248"0"0,0 0-185 0 0,0 0-71 0 0,0 0-77 0 0,0 0-91 0 0,0 0-51 0 0,0 0-5 0 0,0 0 75 0 0,0 0 103 0 0,0 0 84 0 0,-1-2 54 0 0,-3-4 1220 0 0,11 21 109 0 0,14 26 332 0 0,26 47-159 0 0,-42-80 148 0 0,2 4 2901 0 0,61 124-4422 0 0,176 331 475 0 0,17 58-623 0 0,-196-355-170 0 0,-64-172-3685 0 0,5-13-10681 0 0,-4 14 6790 0 0</inkml:trace>
  <inkml:trace contextRef="#ctx0" brushRef="#br2" timeOffset="45009.051">10556 4517 0 0 0,'0'0'826'0'0,"0"0"270"0"0,0 0 247 0 0,0 0 142 0 0,0 0 54 0 0,12-23 28 0 0,35-67-53 0 0,-36 67-123 0 0,-11 23-124 0 0,0 0-188 0 0,0 0-268 0 0,0 0-273 0 0,-4 27 573 0 0,-62 167 2093 0 0,37-124-2854 0 0,-3-1 0 0 0,-3-2 1 0 0,-3-1-1 0 0,-4 1-350 0 0,-82 139 1069 0 0,122-204-1058 0 0,1 1 0 0 0,-1 0-1 0 0,1-1 1 0 0,0 1 0 0 0,0 0 0 0 0,0 0 0 0 0,0 0 0 0 0,0 0 0 0 0,0 0 0 0 0,1 0 0 0 0,0 0 0 0 0,0 0 0 0 0,-1 0 0 0 0,2 0 0 0 0,-1 0 0 0 0,0 0 0 0 0,1 1 0 0 0,-1-1 0 0 0,1 0 0 0 0,0-1 0 0 0,0 1 0 0 0,0 0 0 0 0,0 0 0 0 0,1 0 0 0 0,-1-1 0 0 0,1 1 0 0 0,0 0 0 0 0,-1-1 0 0 0,1 0 0 0 0,0 1 0 0 0,1-1 0 0 0,-1 0 0 0 0,0 0 0 0 0,1 0 0 0 0,-1 0 0 0 0,1 0 0 0 0,-1-1 0 0 0,1 1 0 0 0,0-1 0 0 0,0 0 0 0 0,-1 0 0 0 0,1 0 0 0 0,0 0 0 0 0,0 0 0 0 0,0-1 0 0 0,0 1 0 0 0,3-1-11 0 0,27 1 115 0 0,0-2 1 0 0,1-2 0 0 0,-1 0 0 0 0,-1-3 0 0 0,1 0 0 0 0,-1-2 0 0 0,0-2-1 0 0,0-1 1 0 0,25-13-116 0 0,2 3 38 0 0,207-85 130 0 0,45-35-168 0 0,36-16-12 0 0,-290 132 43 0 0,-56 23 625 0 0,-1 2-570 0 0,0 0 5 0 0,0 0-16 0 0,0 0-10 0 0,0 0 3 0 0,0 0 15 0 0,0 0 6 0 0,0 0 30 0 0,0 0 8 0 0,0 0 22 0 0,-12-3 259 0 0,-540-234-223 0 0,398 171-822 0 0,2-8-1 0 0,-94-64 638 0 0,235 131-470 0 0,-6-5-483 0 0,8 8-5208 0 0,8 4-2267 0 0</inkml:trace>
  <inkml:trace contextRef="#ctx0" brushRef="#br2" timeOffset="46382.039">15129 5784 0 0 0,'0'0'248'0'0,"0"0"823"0"0,0 0 304 0 0,0 0 72 0 0,0 0-24 0 0,0 0-111 0 0,0 0-141 0 0,0 0-171 0 0,0 0-86 0 0,0 0-41 0 0,0 0 50 0 0,-4-2 120 0 0,3 2-869 0 0,-1 0 1 0 0,1-1-1 0 0,-1 1 0 0 0,1-1 0 0 0,0 1 0 0 0,-1-1 1 0 0,1 0-1 0 0,0 0 0 0 0,0 1 0 0 0,-1-1 1 0 0,1 0-1 0 0,0 0 0 0 0,0 0 0 0 0,0 0 1 0 0,0-1-1 0 0,0 1 0 0 0,0 0 0 0 0,1 0 1 0 0,-1-1-1 0 0,0 1 0 0 0,1 0 0 0 0,-1-1 1 0 0,0 1-1 0 0,1 0 0 0 0,0-1 0 0 0,-1 1 0 0 0,1-1 1 0 0,0 1-1 0 0,0-1 0 0 0,0 1 0 0 0,0-1 1 0 0,0 1-1 0 0,0-1 0 0 0,0 1 0 0 0,0-1 1 0 0,1 1-1 0 0,-1 0 0 0 0,0-1 0 0 0,1 1 1 0 0,0-1-175 0 0,6-17 225 0 0,2 0 1 0 0,0 1 0 0 0,1 0 0 0 0,0 1 0 0 0,2 0 0 0 0,0 1 0 0 0,1 0-1 0 0,0 1-225 0 0,-1 1 110 0 0,87-99 606 0 0,5 5 1 0 0,60-46-717 0 0,-139 131 59 0 0,651-576 951 0 0,-122 103-438 0 0,-405 334-145 0 0,-145 150-199 0 0,-25 31-436 0 0,-28 24 236 0 0,-43-12 132 0 0,47-18-140 0 0,-2-2 0 0 0,0-2 0 0 0,0-2 1 0 0,0-2-1 0 0,-1-2 0 0 0,0-3 0 0 0,1-1 1 0 0,-1-2-1 0 0,1-3 0 0 0,0-1 0 0 0,-2-3-20 0 0,43 8 11 0 0,-9-1 49 0 0,-1 0 1 0 0,1-2 0 0 0,-1 0-1 0 0,1 0 1 0 0,1-2 0 0 0,-1 0-1 0 0,1 0 1 0 0,1-1 0 0 0,-13-10-61 0 0,15 1 249 0 0,21 20-418 0 0,16 21 160 0 0,13 11 40 0 0,0 1 1 0 0,-3 3 0 0 0,-1 0-1 0 0,-2 2 1 0 0,0 5-32 0 0,-11-10 32 0 0,-3 1 1 0 0,-1 1-1 0 0,-2 1 1 0 0,-1 0-1 0 0,-2 1 1 0 0,-2 0-1 0 0,-1 1 1 0 0,-3 0-1 0 0,-1 0 1 0 0,-2 1-1 0 0,-1 17-32 0 0,-7 548 749 0 0,4-606-720 0 0,0-1-5 0 0,0 0 13 0 0,15-19 1681 0 0,110-228-1173 0 0,65-113-430 0 0,-92 152-288 0 0,96-213-575 0 0,-76 137-2588 0 0,-107 257 2099 0 0,-2 4-3430 0 0,-5 11-6275 0 0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9:06.538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62 107 2833 0 0,'0'0'1404'0'0,"0"0"-229"0"0,0 0-151 0 0,0 0-84 0 0,0 0-52 0 0,0 0 1 0 0,0 0 72 0 0,0 0 91 0 0,0 0 75 0 0,0 0 50 0 0,0 0-15 0 0,-6-17-39 0 0,-19-52-129 0 0,18 55 1569 0 0,4 27-2411 0 0,-5 97 525 0 0,0-28-465 0 0,4 0 0 0 0,4-1 0 0 0,3 1-1 0 0,6 25-211 0 0,-5-73 32 0 0,1 0 0 0 0,1 0 0 0 0,2-1 0 0 0,1 0 0 0 0,2 0 0 0 0,2-1 0 0 0,0 0 0 0 0,2-1 0 0 0,2-1 0 0 0,0-1-1 0 0,2 0 1 0 0,1-1 0 0 0,3 0-32 0 0,-17-21 30 0 0,1-1 1 0 0,-1 0-1 0 0,1 0 0 0 0,1-1 0 0 0,-1 0 1 0 0,1 0-1 0 0,0-1 0 0 0,0 0 0 0 0,0-1 1 0 0,0 1-1 0 0,1-1 0 0 0,-1-1 0 0 0,1 0 0 0 0,0 0 1 0 0,-1-1-1 0 0,1 0 0 0 0,0 0 0 0 0,0-1 1 0 0,0 0-1 0 0,0-1 0 0 0,0 0 0 0 0,0 0 1 0 0,0-1-1 0 0,-1 0 0 0 0,1 0 0 0 0,-1-1 0 0 0,8-4-30 0 0,9-9 57 0 0,-1-1 0 0 0,-1-2 0 0 0,-1 0 0 0 0,0-1-1 0 0,-2-1 1 0 0,0-1 0 0 0,-2-1 0 0 0,0-1 0 0 0,-2 0 0 0 0,0-2-57 0 0,89-157 113 0 0,-105 182-144 0 0,0 1-50 0 0,26 126-175 0 0,-19-97 266 0 0,1 0 0 0 0,1-1 0 0 0,1 0 0 0 0,1-1 1 0 0,2 0-1 0 0,1-1 0 0 0,12 17-10 0 0,-18-31 6 0 0,0 0-1 0 0,1-1 1 0 0,0 0 0 0 0,1-1 0 0 0,1 0 0 0 0,-1 0 0 0 0,1-1-1 0 0,1-1 1 0 0,0 0 0 0 0,0 0 0 0 0,1-1 0 0 0,0-1-1 0 0,0 0 1 0 0,0-1 0 0 0,1 0 0 0 0,11 2-6 0 0,-10-3 48 0 0,0-1 0 0 0,0-1 0 0 0,1-1 0 0 0,-1 0 0 0 0,0 0 0 0 0,1-2-1 0 0,-1 0 1 0 0,0 0 0 0 0,1-2 0 0 0,-1 0 0 0 0,0 0 0 0 0,-1-2 0 0 0,1 0 0 0 0,-1 0 0 0 0,0-2 0 0 0,0 1 0 0 0,0-2 0 0 0,-1 0 0 0 0,0 0 0 0 0,6-7-48 0 0,6-8 100 0 0,0-2 0 0 0,-2 0 1 0 0,-1-1-1 0 0,-1-2 1 0 0,-1 0-1 0 0,-1-1 0 0 0,-2-1 1 0 0,-1 0-1 0 0,-1-2 0 0 0,-2 0 1 0 0,-1 0-1 0 0,-2-1 1 0 0,-1 0-1 0 0,-1-1 0 0 0,-2 0 1 0 0,-2 0-1 0 0,0 0 0 0 0,-3-1 1 0 0,-1-10-101 0 0,-4-172 30 0 0,2 109-2222 0 0,1 1-5775 0 0,1 83-3418 0 0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9:07.548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277 1 20420 0 0,'0'0'424'0'0,"0"0"-122"0"0,0 0-150 0 0,0 0-97 0 0,-22 32 7 0 0,-67 108 62 0 0,38-23 251 0 0,41-85-214 0 0,-15 49 158 0 0,3 1-1 0 0,3 0 0 0 0,4 2 1 0 0,4 0-1 0 0,3 0 0 0 0,4 33-318 0 0,5 106 464 0 0,22 125-464 0 0,32 19 99 0 0,-55-365-101 0 0,1 2 0 0 0,-1 1 0 0 0,1-1 0 0 0,0 0 0 0 0,1 1 0 0 0,-1-1 0 0 0,1 0 0 0 0,-1 0 0 0 0,1 0 0 0 0,1 0 0 0 0,-1 0-1 0 0,0 0 1 0 0,1-1 0 0 0,0 1 0 0 0,0-1 0 0 0,0 1 0 0 0,2 0 2 0 0,-3-4 11 0 0,1 1 1 0 0,0-1-1 0 0,-1 0 0 0 0,1-1 0 0 0,0 1 1 0 0,-1 0-1 0 0,1-1 0 0 0,0 1 0 0 0,-1-1 0 0 0,1 0 1 0 0,-1 0-1 0 0,1 0 0 0 0,-1 0 0 0 0,0-1 1 0 0,1 1-1 0 0,-1-1 0 0 0,0 1 0 0 0,0-1 0 0 0,0 0 1 0 0,0 1-1 0 0,0-1 0 0 0,-1 0 0 0 0,1 0 0 0 0,1-3-11 0 0,-1 3 6 0 0,271-288 302 0 0,-168 185-351 0 0,-103 104 37 0 0,-1 1 0 0 0,0-1 0 0 0,1 1 0 0 0,-1 0-1 0 0,1-1 1 0 0,-1 1 0 0 0,1 0 0 0 0,-1 0 0 0 0,0 0 0 0 0,1 0-1 0 0,-1 0 1 0 0,1 0 0 0 0,-1 1 0 0 0,1-1 0 0 0,-1 0 0 0 0,1 1-1 0 0,-1-1 1 0 0,0 1 0 0 0,1-1 0 0 0,-1 1 0 0 0,0 0 0 0 0,0 0-1 0 0,1-1 1 0 0,-1 1 0 0 0,0 0 0 0 0,0 0 0 0 0,0 0 0 0 0,0 0-1 0 0,0 0 1 0 0,0 1 0 0 0,0-1 0 0 0,-1 0 0 0 0,1 0 0 0 0,0 1-1 0 0,0-1 1 0 0,-1 0 0 0 0,1 1 0 0 0,-1-1 0 0 0,0 0-1 0 0,1 1 1 0 0,-1-1 0 0 0,0 1 0 0 0,0-1 0 0 0,0 1 0 0 0,0-1-1 0 0,0 1 1 0 0,0-1 0 0 0,0 0 0 0 0,0 1 0 0 0,0-1 0 0 0,-1 1-1 0 0,1-1 1 0 0,-1 1 0 0 0,0 0 6 0 0,2 1 11 0 0,27 293 87 0 0,-25-285-98 0 0,1 0 0 0 0,0 0 0 0 0,0 0 0 0 0,1-1 0 0 0,0 0 0 0 0,1 0 0 0 0,0 0 0 0 0,1 0-1 0 0,0-1 1 0 0,0 0 0 0 0,1-1 0 0 0,0 1 0 0 0,1-1 0 0 0,0-1 0 0 0,0 0 0 0 0,0 0 0 0 0,1-1 0 0 0,0 0-1 0 0,0-1 1 0 0,1 0 0 0 0,0 0 0 0 0,0-1 0 0 0,0-1 0 0 0,0 0 0 0 0,0 0 0 0 0,1-1 0 0 0,-1-1 0 0 0,6 1 0 0 0,5-2 21 0 0,1 0 0 0 0,0-1 0 0 0,-1-2-1 0 0,1 0 1 0 0,-1-2 0 0 0,0 0 0 0 0,0-1 0 0 0,-1-1 0 0 0,0-1 0 0 0,0-1 0 0 0,-1-1 0 0 0,0-1 0 0 0,0-1 0 0 0,10-8-21 0 0,8-6 34 0 0,-1-2 0 0 0,0-2-1 0 0,-3-1 1 0 0,0-1 0 0 0,-2-2 0 0 0,-2-1 0 0 0,-1-2-1 0 0,-2 0 1 0 0,-1-2 0 0 0,-3-1 0 0 0,-1-1-1 0 0,12-32-33 0 0,-29 61 8 0 0,-1 0-1 0 0,0 0 0 0 0,-1-1 1 0 0,-1 1-1 0 0,0-1 0 0 0,-1 1 0 0 0,0-1 1 0 0,-1 0-1 0 0,0 1 0 0 0,-1-1 1 0 0,0 0-1 0 0,-1 1 0 0 0,-1-1 1 0 0,0 1-1 0 0,-3-8-7 0 0,4 16-7 0 0,-1 0 1 0 0,1 0 0 0 0,-1 1-1 0 0,0-1 1 0 0,0 1-1 0 0,0 0 1 0 0,-1 0 0 0 0,1 0-1 0 0,-1 0 1 0 0,0 1-1 0 0,0-1 1 0 0,0 1-1 0 0,0 0 1 0 0,0 0 0 0 0,0 0-1 0 0,0 1 1 0 0,-1 0-1 0 0,1-1 1 0 0,-1 2 0 0 0,1-1-1 0 0,-1 0 1 0 0,1 1-1 0 0,-1 0 1 0 0,1 0 0 0 0,-1 0-1 0 0,1 0 1 0 0,-1 1-1 0 0,1 0 1 0 0,-1 0 0 0 0,1 0-1 0 0,-1 1 7 0 0,-11 2-31 0 0,2 1 0 0 0,-1 0 0 0 0,0 2 0 0 0,1-1 0 0 0,0 2 0 0 0,1 0 0 0 0,0 0 0 0 0,-7 6 31 0 0,-3 5-15 0 0,1 1 0 0 0,1 1 0 0 0,0 0 0 0 0,2 2 0 0 0,0 0 0 0 0,2 2 0 0 0,0-1 0 0 0,2 2 0 0 0,1 0 0 0 0,1 1 0 0 0,1 0 0 0 0,2 1 0 0 0,0 1 0 0 0,2-1 0 0 0,1 1 0 0 0,2 1 0 0 0,0-1 0 0 0,2 1 0 0 0,1 20 15 0 0,2-40-5 0 0,1 0 1 0 0,0-1-1 0 0,0 1 1 0 0,1-1 0 0 0,0 1-1 0 0,0-1 1 0 0,1 0-1 0 0,1 0 1 0 0,0 0-1 0 0,0-1 1 0 0,0 1 0 0 0,1-1-1 0 0,0 0 1 0 0,1 0-1 0 0,0 0 1 0 0,0-1-1 0 0,1 0 1 0 0,-1 0-1 0 0,2-1 1 0 0,-1 0 0 0 0,1 0-1 0 0,0-1 1 0 0,0 1-1 0 0,0-2 1 0 0,1 1-1 0 0,-1-1 1 0 0,1-1 0 0 0,7 3 4 0 0,9-1 21 0 0,1 0 0 0 0,-1-2 1 0 0,0 0-1 0 0,1-2 1 0 0,-1-1-1 0 0,1-1 1 0 0,-1-1-1 0 0,1-2 0 0 0,-1 0 1 0 0,0-1-1 0 0,-1-2 1 0 0,1 0-1 0 0,-1-2 1 0 0,0-1-1 0 0,19-11-21 0 0,31-20 82 0 0,-1-3 1 0 0,-2-4-1 0 0,-2-2 0 0 0,2-8-82 0 0,195-191 35 0 0,-267 263-132 0 0,-45 81 202 0 0,26-52-74 0 0,11-25-33 0 0,0 0 0 0 0,1 1 0 0 0,1 0-1 0 0,1 0 1 0 0,0 0 0 0 0,2 1 0 0 0,0 0-1 0 0,-1 15 3 0 0,5-31-3 0 0,1-1 0 0 0,-1 0 0 0 0,0 0 0 0 0,1 0 0 0 0,0 0-1 0 0,-1 1 1 0 0,1-1 0 0 0,0 0 0 0 0,1 0 0 0 0,-1-1-1 0 0,1 1 1 0 0,-1 0 0 0 0,1 0 0 0 0,0-1 0 0 0,0 1-1 0 0,0-1 1 0 0,0 1 0 0 0,0-1 0 0 0,0 0 0 0 0,1 0-1 0 0,-1 0 1 0 0,1 0 0 0 0,0 0 0 0 0,0-1 0 0 0,-1 1 0 0 0,1-1-1 0 0,0 0 1 0 0,0 0 0 0 0,0 0 0 0 0,0 0 0 0 0,0 0-1 0 0,1-1 1 0 0,-1 1 0 0 0,0-1 0 0 0,0 0 0 0 0,0 0-1 0 0,3 0 4 0 0,7 0 16 0 0,0-1-1 0 0,0 0 1 0 0,0 0-1 0 0,0-1 1 0 0,0-1-1 0 0,0 0 0 0 0,0-1 1 0 0,10-5-16 0 0,53-29 86 0 0,-1-4 1 0 0,-2-3 0 0 0,13-14-87 0 0,-63 43 20 0 0,10-6 3 0 0,195-113 95 0 0,-227 134-116 0 0,1-1-1 0 0,-1 1 1 0 0,0 0-1 0 0,1 0 1 0 0,-1 1-1 0 0,1-1 1 0 0,0 0-1 0 0,-1 0 1 0 0,1 1-1 0 0,0-1 1 0 0,-1 1-1 0 0,1-1 1 0 0,0 1-1 0 0,0 0 1 0 0,-1 0-1 0 0,1 0 1 0 0,0 0-1 0 0,0 0 1 0 0,-1 0-1 0 0,1 0 1 0 0,0 1-1 0 0,-1-1 1 0 0,1 1-1 0 0,0-1 1 0 0,0 1-1 0 0,-1-1 1 0 0,1 1-1 0 0,-1 0 1 0 0,1 0-1 0 0,-1 0 1 0 0,1 0-1 0 0,-1 0 1 0 0,0 0-1 0 0,1 0 1 0 0,-1 1-1 0 0,0-1 1 0 0,0 0-1 0 0,0 1 1 0 0,0-1-1 0 0,0 1 1 0 0,0-1-1 0 0,0 1 1 0 0,0-1-1 0 0,-1 1 1 0 0,1 0-1 0 0,-1-1 1 0 0,1 1-1 0 0,-1 0 1 0 0,0-1-1 0 0,1 1 1 0 0,-1 0-1 0 0,0 0 1 0 0,0 0-1 0 0,0-1 1 0 0,0 1-1 0 0,-1 1-1 0 0,0 27 123 0 0,-2 0-1 0 0,0 0 0 0 0,-2 0 1 0 0,-2 0-1 0 0,-5 15-122 0 0,-19 115 295 0 0,43-38-198 0 0,-11-118-109 0 0,0 0 1 0 0,1-1-1 0 0,-1 1 1 0 0,1-1-1 0 0,0 1 1 0 0,0-1-1 0 0,1 1 1 0 0,-1-1-1 0 0,1 0 1 0 0,-1 0-1 0 0,1 0 1 0 0,0-1-1 0 0,0 1 1 0 0,0-1-1 0 0,0 1 0 0 0,1-1 1 0 0,-1 0-1 0 0,1 0 1 0 0,-1-1-1 0 0,1 1 1 0 0,0-1-1 0 0,-1 0 1 0 0,1 0-1 0 0,0 0 1 0 0,0 0-1 0 0,0 0 1 0 0,0-1-1 0 0,0 0 1 0 0,2 0 11 0 0,64-15-1277 0 0,-50 3-1520 0 0,-1-5-3353 0 0,-7 2-6155 0 0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9:09.108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60 130 6977 0 0,'0'0'1689'0'0,"0"0"-145"0"0,0 0-98 0 0,0 0-10 0 0,0 0 79 0 0,0 0 41 0 0,0 0-131 0 0,0 0-264 0 0,0 0-266 0 0,0 0-197 0 0,0 0-134 0 0,0 0-72 0 0,-4 2-52 0 0,-47 47 995 0 0,108-173 733 0 0,-57 125-2140 0 0,0-1 0 0 0,-1 0-1 0 0,1 0 1 0 0,-1 1-1 0 0,1-1 1 0 0,-1 0-1 0 0,1 0 1 0 0,-1 0-1 0 0,1 0 1 0 0,-1 0 0 0 0,1 1-1 0 0,-1-1 1 0 0,1 0-1 0 0,-1 0 1 0 0,1 0-1 0 0,-1 0 1 0 0,1-1-1 0 0,-1 1 1 0 0,1 0 0 0 0,-1 0-1 0 0,1 0 1 0 0,0 0-1 0 0,-1 0 1 0 0,1-1-1 0 0,-1 1 1 0 0,1 0-1 0 0,-1 0 1 0 0,1-1 0 0 0,0 1-1 0 0,-1 0 1 0 0,1-1-1 0 0,-1 1 1 0 0,1 0-1 0 0,0-1 1 0 0,-1 1-1 0 0,1 0 1 0 0,0-1 0 0 0,0 1-1 0 0,-1-1 1 0 0,1 1-1 0 0,0-1 1 0 0,0 1-1 0 0,0-1 1 0 0,0 1-1 0 0,-1-1 1 0 0,1 1 0 0 0,0-1-1 0 0,0 1 1 0 0,0-1-1 0 0,0 1 1 0 0,0 0-1 0 0,0-1 1 0 0,0 1-1 0 0,0-1 1 0 0,1 1 0 0 0,-1-1-1 0 0,0 1 1 0 0,0-1-28 0 0,-42 29-334 0 0,40-26 402 0 0,2-2-96 0 0,0 0 0 0 0,0 0 0 0 0,0 1 0 0 0,0-1 0 0 0,1 0 0 0 0,-1 0 0 0 0,0 0 1 0 0,0 1-1 0 0,0-1 0 0 0,0 0 0 0 0,0 0 0 0 0,0 0 0 0 0,0 1 0 0 0,0-1 0 0 0,1 0 0 0 0,-1 0 1 0 0,0 0-1 0 0,0 1 0 0 0,0-1 0 0 0,0 0 0 0 0,0 0 0 0 0,0 1 0 0 0,0-1 0 0 0,-1 0 28 0 0,10-2 16 0 0,111-42-2159 0 0,-62 20-7572 0 0,-36 16-2523 0 0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9:08.661"/>
    </inkml:context>
    <inkml:brush xml:id="br0">
      <inkml:brushProperty name="width" value="0.1" units="cm"/>
      <inkml:brushProperty name="height" value="0.1" units="cm"/>
      <inkml:brushProperty name="color" value="#004F8B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872 208 10330 0 0,'0'0'1829'0'0,"0"0"-306"0"0,0 0-351 0 0,0 0-199 0 0,0 0-103 0 0,0 0-62 0 0,0 0-34 0 0,0 0-80 0 0,0 0-124 0 0,0 0-142 0 0,0 0-179 0 0,-5-10-49 0 0,4 50 130 0 0,-40 339 1227 0 0,-37 345-884 0 0,62-599-532 0 0,64-321 2661 0 0,6 20-2727 0 0,7 2-1 0 0,8 3 1 0 0,7 3 0 0 0,65-100-75 0 0,-128 245 14 0 0,0 2 1 0 0,1 0 0 0 0,1 1-1 0 0,1 0 1 0 0,1 1 0 0 0,1 1-1 0 0,0 1 1 0 0,18-13-15 0 0,-34 29 0 0 0,-1 0-1 0 0,0 0 1 0 0,1 0 0 0 0,-1 1-1 0 0,1-1 1 0 0,-1 0 0 0 0,1 1-1 0 0,-1-1 1 0 0,1 1 0 0 0,-1 0-1 0 0,1 0 1 0 0,0-1 0 0 0,-1 1-1 0 0,1 0 1 0 0,-1 0 0 0 0,1 1-1 0 0,0-1 1 0 0,-1 0 0 0 0,1 0-1 0 0,-1 1 1 0 0,1-1 0 0 0,-1 1-1 0 0,1-1 1 0 0,-1 1 0 0 0,1 0-1 0 0,-1 0 1 0 0,0-1 0 0 0,1 1-1 0 0,-1 0 1 0 0,0 0 0 0 0,0 0-1 0 0,1 1 1 0 0,-1-1 0 0 0,0 0-1 0 0,0 0 1 0 0,0 1 0 0 0,-1-1-1 0 0,1 0 1 0 0,0 1 0 0 0,0-1-1 0 0,-1 1 1 0 0,26 67 108 0 0,-24-62-98 0 0,25 163 114 0 0,-25-134-254 0 0,3 0 0 0 0,1 0 0 0 0,2 0 0 0 0,11 32 130 0 0,-19-66-142 0 0,11 22-526 0 0,1-13-3990 0 0,-10-8-678 0 0,-2-3-6074 0 0</inkml:trace>
  <inkml:trace contextRef="#ctx0" brushRef="#br0" timeOffset="847.314">2098 421 13939 0 0,'0'0'1740'0'0,"0"0"-421"0"0,0 0-177 0 0,0 0 14 0 0,0 0 4 0 0,0 0-122 0 0,0 0-254 0 0,0 0-277 0 0,0 0-234 0 0,0 0-85 0 0,0 0 3 0 0,0 0 49 0 0,0 0 76 0 0,15-6 30 0 0,105-28 300 0 0,9 30 55 0 0,70-3 647 0 0,113-22-1348 0 0,-82 7-290 0 0,-226 22-3806 0 0,-21 7-2831 0 0,8 0-1632 0 0</inkml:trace>
  <inkml:trace contextRef="#ctx0" brushRef="#br0" timeOffset="1093.943">2184 826 8506 0 0,'0'0'4499'0'0,"0"0"-2595"0"0,0 0-1220 0 0,0 0-282 0 0,0 0 7 0 0,0 0 204 0 0,0 0 260 0 0,0 0 226 0 0,0 0 118 0 0,0 0-89 0 0,0 0-144 0 0,0 0-178 0 0,0 0-185 0 0,39 2-129 0 0,125 4-102 0 0,-16-25 120 0 0,175-30 404 0 0,-178 30-3117 0 0,-2-4-6707 0 0,-116 18-2867 0 0</inkml:trace>
  <inkml:trace contextRef="#ctx0" brushRef="#br0" timeOffset="7415.125">5190 278 1696 0 0,'0'0'1483'0'0,"0"0"-230"0"0,0 0-94 0 0,0 0 135 0 0,0 0 236 0 0,0 0 281 0 0,0 0 30 0 0,0 0-168 0 0,0 0-250 0 0,0 0-327 0 0,0 0-219 0 0,-14-21-163 0 0,-44-63-117 0 0,26 56 271 0 0,24 27-815 0 0,-1 1 1 0 0,1-1 0 0 0,-1 2-1 0 0,1-1 1 0 0,0 1-1 0 0,-1 0 1 0 0,1 1 0 0 0,0 0-1 0 0,0 0 1 0 0,0 1-1 0 0,0 0 1 0 0,0 1 0 0 0,1-1-1 0 0,0 1 1 0 0,-1 1-1 0 0,1-1 1 0 0,1 1 0 0 0,-1 1-1 0 0,1-1 1 0 0,0 1-1 0 0,0 0 1 0 0,0 0 0 0 0,1 1-1 0 0,-4 6-53 0 0,-7 3 114 0 0,-8 7-80 0 0,1 1-1 0 0,1 2 1 0 0,1 0 0 0 0,2 1-1 0 0,0 0 1 0 0,2 2 0 0 0,1 0-1 0 0,2 1 1 0 0,-2 5-34 0 0,12-26 46 0 0,1-1-1 0 0,-1 1 1 0 0,1-1 0 0 0,1 1-1 0 0,0 0 1 0 0,0 0 0 0 0,0 0-1 0 0,1 0 1 0 0,1 1 0 0 0,-1-1-1 0 0,2 0 1 0 0,-1 0 0 0 0,1 1-1 0 0,1-1 1 0 0,-1 0 0 0 0,2 0-1 0 0,-1 0 1 0 0,1-1 0 0 0,1 1-1 0 0,-1-1 1 0 0,1 1 0 0 0,1-1-1 0 0,0 0 1 0 0,0-1 0 0 0,0 1-1 0 0,1-1 1 0 0,0 0 0 0 0,0 0-1 0 0,1-1 1 0 0,0 0 0 0 0,0 0-1 0 0,1-1 1 0 0,-1 0 0 0 0,1 0-1 0 0,0 0 1 0 0,1-1-46 0 0,12 1 209 0 0,-1 0-1 0 0,1-2 0 0 0,1-1 1 0 0,-1 0-1 0 0,0-1 1 0 0,1-2-1 0 0,-1 0 1 0 0,0-1-1 0 0,0-1 0 0 0,0-1 1 0 0,0-1-1 0 0,-1-1 1 0 0,1 0-1 0 0,16-9-208 0 0,-10 3 122 0 0,-1 0-1 0 0,0-2 1 0 0,-1-1 0 0 0,-1-1-1 0 0,0-1 1 0 0,-1-1 0 0 0,-1-1-1 0 0,0-1 1 0 0,-2-1 0 0 0,0-1-1 0 0,-2 0 1 0 0,0-2 0 0 0,-2 0-1 0 0,1-4-121 0 0,-11 13-53 0 0,-1 0 0 0 0,-1 0 0 0 0,0 0 0 0 0,-1-1 0 0 0,0 0 0 0 0,-2 0 0 0 0,0 1 0 0 0,0-1 0 0 0,-2 0 0 0 0,0 0 0 0 0,-1 0 0 0 0,0 0 0 0 0,-1 1 0 0 0,-1-1 0 0 0,0 1 0 0 0,-2 0 0 0 0,1 0 1 0 0,-2 1-1 0 0,0 0 0 0 0,-1 0 0 0 0,0 0 0 0 0,-1 1 0 0 0,0 0 0 0 0,-1 1 0 0 0,-1 0 0 0 0,0 0 0 0 0,0 1 0 0 0,-1 1 0 0 0,-1 0 0 0 0,1 1 0 0 0,-2 0 0 0 0,1 0 0 0 0,-13-4 53 0 0,13 7-269 0 0,-1 0 0 0 0,1 1 0 0 0,-1 0 0 0 0,0 1 0 0 0,-1 0 0 0 0,1 2 0 0 0,-1-1 0 0 0,1 2 0 0 0,-1 0 0 0 0,-9 1 269 0 0,-86 16-8985 0 0,76-5-2458 0 0</inkml:trace>
  <inkml:trace contextRef="#ctx0" brushRef="#br0" timeOffset="7917.021">3727 679 352 0 0,'0'0'1970'0'0,"0"0"-139"0"0,0 0-89 0 0,0 0 11 0 0,0 0 52 0 0,0 0 91 0 0,0 0 25 0 0,0 0-196 0 0,0 0-315 0 0,0 0-313 0 0,0 0-234 0 0,0 0-177 0 0,0 0-111 0 0,4 1-73 0 0,10 1-67 0 0,-10-1-54 0 0,5 2 4416 0 0,19-3-4534 0 0,-22 0 211 0 0,28-2-187 0 0,0-2 0 0 0,-1-2 1 0 0,0-1-1 0 0,0-1 1 0 0,2-3-288 0 0,13-2 182 0 0,771-175 1742 0 0,686-62-1924 0 0,-1049 181-1241 0 0,-265 28-7216 0 0,-147 29-4280 0 0</inkml:trace>
  <inkml:trace contextRef="#ctx0" brushRef="#br1" timeOffset="23423.989">1 2211 12963 0 0,'0'0'540'0'0,"0"0"-124"0"0,0 0-99 0 0,0 0-119 0 0,0 0-102 0 0,0 0-39 0 0,0 0 92 0 0,0 0 210 0 0,0 0 248 0 0,0 0 197 0 0,33-32 88 0 0,113-99-22 0 0,-40 68-83 0 0,276-80 802 0 0,7 17 0 0 0,107-9-1589 0 0,1563-277 1272 0 0,-1691 348-1157 0 0,-334 59-115 0 0,2074-304-496 0 0,-2090 307-7 0 0,237-17-563 0 0,-146 16-9873 0 0,-108 3 555 0 0</inkml:trace>
  <inkml:trace contextRef="#ctx0" brushRef="#br1" timeOffset="23702.88">452 2715 11674 0 0,'0'0'543'0'0,"-33"5"-151"0"0,-104 16 50 0 0,57-10 979 0 0,95-31 512 0 0,206-104 2138 0 0,96-34-4071 0 0,210-71 1221 0 0,11 23-1 0 0,218-40-1220 0 0,236-14 312 0 0,545-54-312 0 0,-235 75-4568 0 0,-1200 221 2175 0 0,-37 10-2255 0 0,-20 4-4267 0 0</inkml:trace>
  <inkml:trace contextRef="#ctx0" brushRef="#br1" timeOffset="24006.94">549 2954 2385 0 0,'0'0'361'0'0,"0"0"-185"0"0,0 0-71 0 0,0 0 29 0 0,0 0 651 0 0,0 0 642 0 0,0 0 500 0 0,0 0 347 0 0,0 0-334 0 0,0 0-349 0 0,48-6-204 0 0,-36 4-1288 0 0,58-8 493 0 0,-1-3-1 0 0,0-3 1 0 0,-1-3 0 0 0,37-17-592 0 0,95-43 1071 0 0,1843-697 3202 0 0,-185 218-3447 0 0,-245 186-2484 0 0,-1313 307-131 0 0,-125 27-641 0 0,5-2-3607 0 0,-66 12-4833 0 0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5:24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0 742 0 0 0,'0'0'364'0'0,"0"0"291"0"0,0 0 50 0 0,0 0 149 0 0,0 0 263 0 0,0 0 237 0 0,0 0 193 0 0,0 0 123 0 0,0 0-43 0 0,0 0-58 0 0,0 0-107 0 0,16 26-120 0 0,52 78-71 0 0,-67-102-1195 0 0,1 0 0 0 0,-1 1 0 0 0,1-1 0 0 0,0 0 0 0 0,0 0 0 0 0,0 0 0 0 0,0 0 0 0 0,0 0 0 0 0,0-1 0 0 0,0 1 0 0 0,1 0 0 0 0,-1-1 0 0 0,1 0 0 0 0,-1 0 0 0 0,1 0 0 0 0,0 0 0 0 0,-1 0 0 0 0,1 0 0 0 0,0-1 0 0 0,-1 1 0 0 0,1-1 0 0 0,0 0 0 0 0,0 1 0 0 0,0-1 0 0 0,-1-1 0 0 0,3 1-76 0 0,7 0 420 0 0,9 0 94 0 0,0-1-1 0 0,0-1 1 0 0,0 0 0 0 0,0-2-1 0 0,-1 0 1 0 0,1-1 0 0 0,-1-2-1 0 0,7-3-513 0 0,24-12 484 0 0,-1-2-1 0 0,-1-3 0 0 0,-2-1 1 0 0,19-17-484 0 0,3-8 208 0 0,-1-2 0 0 0,-3-4 0 0 0,-3-2 1 0 0,-3-3-1 0 0,-2-3 0 0 0,-3-2 0 0 0,-3-2 0 0 0,-4-2 1 0 0,12-30-209 0 0,-30 55 389 0 0,-70 393-313 0 0,31-200-46 0 0,-22 135-11 0 0,28-267-20 0 0,-1-1 0 0 0,0 1 0 0 0,-1-2-1 0 0,0 1 1 0 0,-1-1 0 0 0,0 1 0 0 0,-1-2-1 0 0,-1 1 1 0 0,1-1 0 0 0,-1-1 0 0 0,-1 0-1 0 0,0 0 1 0 0,0 0 0 0 0,-1-2 0 0 0,0 1 0 0 0,0-1-1 0 0,-1-1 1 0 0,0 0 0 0 0,0-1 0 0 0,0 0-1 0 0,-1 0 1 0 0,1-2 0 0 0,-1 1 0 0 0,0-2-1 0 0,0 0 1 0 0,-1 0 0 0 0,-8-1 1 0 0,-132-1-380 0 0,54-37 61 0 0,97 35 204 0 0,1 1 0 0 0,0-1-1 0 0,0 1 1 0 0,0-1-1 0 0,0 0 1 0 0,0 0 0 0 0,0 0-1 0 0,0 0 1 0 0,1 0 0 0 0,-1-1-1 0 0,1 1 1 0 0,-1 0 0 0 0,1-1-1 0 0,0 1 1 0 0,0-1 0 0 0,0 1-1 0 0,0-1 1 0 0,1 0 0 0 0,-1 1-1 0 0,1-1 1 0 0,-1 0 0 0 0,1 0-1 0 0,0 1 1 0 0,0-1 0 0 0,0 0-1 0 0,1 1 1 0 0,-1-1 0 0 0,0 0-1 0 0,1 1 1 0 0,0-1 0 0 0,0 0-1 0 0,0 1 1 0 0,0-1 0 0 0,0 1-1 0 0,0-1 1 0 0,1 1 0 0 0,0-1 115 0 0,60-54-8331 0 0,-51 49 5048 0 0,12-8-6468 0 0</inkml:trace>
  <inkml:trace contextRef="#ctx0" brushRef="#br0" timeOffset="299.703">1797 496 15355 0 0,'0'0'891'0'0,"0"0"-352"0"0,0 0-226 0 0,0 0 73 0 0,-34 25 126 0 0,-105 84 45 0 0,124-99-419 0 0,1 0 0 0 0,1 1 0 0 0,0 1-1 0 0,0 0 1 0 0,1 1 0 0 0,0 0 0 0 0,2 1-1 0 0,-5 5-137 0 0,15-18 1 0 0,-3 1 23 0 0,1 1 0 0 0,-1 0 0 0 0,1 0-1 0 0,0 0 1 0 0,-1 0 0 0 0,1 1 0 0 0,0-1 0 0 0,1 0 0 0 0,-1 1-1 0 0,1-1 1 0 0,-1 1 0 0 0,1 0 0 0 0,0 0 0 0 0,1-1 0 0 0,-1 1-1 0 0,1 0 1 0 0,-1 0 0 0 0,1 0 0 0 0,0 0 0 0 0,0-1-1 0 0,1 1 1 0 0,-1 0 0 0 0,1 0 0 0 0,0 0 0 0 0,0-1 0 0 0,0 1-1 0 0,1 0 1 0 0,-1-1 0 0 0,1 1 0 0 0,0-1 0 0 0,0 0-1 0 0,0 1 1 0 0,0-1 0 0 0,1 0 0 0 0,-1 0 0 0 0,1-1 0 0 0,0 1-1 0 0,-1 0 1 0 0,1-1 0 0 0,1 0 0 0 0,-1 1 0 0 0,0-1-1 0 0,2 0-23 0 0,11 2 197 0 0,-1 0 0 0 0,1-2-1 0 0,0 0 1 0 0,0-1-1 0 0,0 0 1 0 0,0-2-1 0 0,-1 0 1 0 0,1 0 0 0 0,0-1-1 0 0,0-1 1 0 0,-1-1-1 0 0,1 0 1 0 0,-1-1-1 0 0,0-1 1 0 0,-1 0 0 0 0,0-1-1 0 0,1-1 1 0 0,-2 0-1 0 0,1-1 1 0 0,10-9-197 0 0,-13 13 92 0 0,-1-1-1 0 0,1-1 1 0 0,-1 0-1 0 0,0 0 1 0 0,-1-1-1 0 0,1 0 1 0 0,-1-1 0 0 0,-1 0-1 0 0,0 0 1 0 0,0-1-1 0 0,-1 0 1 0 0,0 0-1 0 0,-1 0 1 0 0,0-1 0 0 0,-1 0-1 0 0,0-1 1 0 0,0 1-1 0 0,-1-1 1 0 0,-1 0-1 0 0,0 0 1 0 0,-1 0 0 0 0,0 0-1 0 0,-1 0 1 0 0,0-3-92 0 0,-2 11-36 0 0,0 1 0 0 0,1 0 1 0 0,-2-1-1 0 0,1 1 0 0 0,0 0 1 0 0,-1 0-1 0 0,1 0 0 0 0,-1 0 1 0 0,0 0-1 0 0,0 0 0 0 0,0 0 1 0 0,0 0-1 0 0,-1 1 0 0 0,1-1 1 0 0,-1 1-1 0 0,0 0 0 0 0,1 0 1 0 0,-1 0-1 0 0,0 0 0 0 0,0 0 1 0 0,0 1-1 0 0,-1-1 0 0 0,1 1 1 0 0,0 0-1 0 0,0 0 0 0 0,-1 0 1 0 0,1 0-1 0 0,-1 1 0 0 0,1-1 36 0 0,-66 5-7742 0 0,48 4-4138 0 0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5:27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883 2261 0 0 0,'0'0'1038'0'0,"0"0"685"0"0,0 0 270 0 0,0 0 60 0 0,0 0-18 0 0,0 0-88 0 0,0 0-135 0 0,0 0-195 0 0,0 0-221 0 0,0 0-157 0 0,-5-10-167 0 0,-13-32-130 0 0,7 26 1772 0 0,9 26-113 0 0,4 2-2873 0 0,74 233 1889 0 0,73 197-716 0 0,-112-350-653 0 0,-36-92-212 0 0,-1 0-1 0 0,1 0 0 0 0,0 0 0 0 0,-1 0 0 0 0,1 0 0 0 0,0 0 0 0 0,-1 0 1 0 0,1 0-1 0 0,0 0 0 0 0,-1-1 0 0 0,1 1 0 0 0,0 0 0 0 0,-1 0 1 0 0,1-1-1 0 0,0 1 0 0 0,-1 0 0 0 0,1-1 0 0 0,-1 1 0 0 0,1-1 1 0 0,-1 1-1 0 0,1-1 0 0 0,-1 1 0 0 0,1-1 0 0 0,-1 1 0 0 0,1-1 1 0 0,-1 0-1 0 0,0 1 0 0 0,1-1 0 0 0,-1 1 0 0 0,0-1 0 0 0,0 0 0 0 0,1 1 1 0 0,-1-1-1 0 0,0 0 0 0 0,0 1 0 0 0,0-1 0 0 0,0 0 0 0 0,0 0 1 0 0,0 1-1 0 0,0-1 0 0 0,0 0 0 0 0,0 1 0 0 0,0-1 0 0 0,0 0 1 0 0,-1 1-1 0 0,1-1 0 0 0,0 0 0 0 0,0 1 0 0 0,-1-1 0 0 0,1 0 0 0 0,0 1 1 0 0,-1-1-1 0 0,1 0-35 0 0,1-3 14 0 0,7-33 108 0 0,21-93 60 0 0,6 1 0 0 0,16-30-182 0 0,28-11-95 0 0,-63 137-76 0 0,-16 33 94 0 0,0 0-51 0 0,0 0-12 0 0,0 0-43 0 0,0 0-56 0 0,-18 0-4367 0 0,10 0-1571 0 0,2 0-5614 0 0</inkml:trace>
  <inkml:trace contextRef="#ctx0" brushRef="#br0" timeOffset="1089.27">2063 2118 3601 0 0,'0'0'1962'0'0,"0"0"-450"0"0,0 0 23 0 0,0 0 219 0 0,0 0 157 0 0,0 0-75 0 0,0 0-233 0 0,0 0-263 0 0,0 0-295 0 0,0 0-247 0 0,0 0-165 0 0,0 0-112 0 0,0 0-57 0 0,-4 0-16 0 0,-9 0-16 0 0,9 0-49 0 0,15 8 925 0 0,6 0-960 0 0,0 0 0 0 0,1-1 1 0 0,-1-1-1 0 0,2-1 0 0 0,-1 0 0 0 0,0-1 0 0 0,1-1 0 0 0,0-1 0 0 0,0-1 0 0 0,0 0 0 0 0,-1-2 0 0 0,12-1-348 0 0,-16 2 122 0 0,16 0 71 0 0,105-12 311 0 0,-138 9-3899 0 0,-11 3-2182 0 0,10 0 1369 0 0,0 0-7373 0 0</inkml:trace>
  <inkml:trace contextRef="#ctx0" brushRef="#br0" timeOffset="1422.115">1954 2431 8802 0 0,'0'0'4239'0'0,"0"0"-2213"0"0,0 0-926 0 0,0 0-122 0 0,0 0 76 0 0,0 0 24 0 0,0 0-55 0 0,0 0-168 0 0,0 0-179 0 0,0 0-80 0 0,0 0 22 0 0,0 0 42 0 0,0 0 24 0 0,10 2-14 0 0,215 11 2476 0 0,-38-13-2445 0 0,-187-4-1304 0 0,0-3-13981 0 0,0 7 2489 0 0</inkml:trace>
  <inkml:trace contextRef="#ctx0" brushRef="#br0" timeOffset="-42106.289">4572 623 0 0 0,'0'0'2267'0'0,"0"0"-256"0"0,0 0-53 0 0,0 0 202 0 0,0 0 82 0 0,0 0-63 0 0,0 0-178 0 0,0 0-330 0 0,0 0-267 0 0,0 0-190 0 0,0 0-161 0 0,0 0-157 0 0,0 0-123 0 0,-3-7-97 0 0,-7-23-80 0 0,-6 57 1047 0 0,6 3-1464 0 0,1 0 1 0 0,2 1-1 0 0,1 1 1 0 0,1-1-1 0 0,2 1 1 0 0,2-1-1 0 0,1 27-179 0 0,0-54 24 0 0,0 0 0 0 0,1 0-1 0 0,0-1 1 0 0,-1 1 0 0 0,1 0-1 0 0,1 0 1 0 0,-1 0 0 0 0,0 0-1 0 0,1-1 1 0 0,0 1 0 0 0,0-1-1 0 0,0 1 1 0 0,0-1 0 0 0,1 0-1 0 0,-1 0 1 0 0,1 0 0 0 0,0 0-1 0 0,0 0 1 0 0,0-1 0 0 0,0 1-1 0 0,0-1 1 0 0,1 0 0 0 0,-1 0 0 0 0,1 0-1 0 0,-1 0 1 0 0,1-1 0 0 0,0 1-1 0 0,0-1 1 0 0,0 0 0 0 0,-1 0-1 0 0,1 0 1 0 0,0-1 0 0 0,0 0-1 0 0,0 1 1 0 0,0-1 0 0 0,0-1-1 0 0,0 1 1 0 0,0 0 0 0 0,0-1-1 0 0,0 0 1 0 0,0 0 0 0 0,0 0-1 0 0,0-1 1 0 0,-1 1 0 0 0,3-2-24 0 0,22-9 109 0 0,0-1 0 0 0,-1-1 0 0 0,0-1 1 0 0,-2-2-1 0 0,0 0 0 0 0,0-2 0 0 0,-2-1 1 0 0,0-1-1 0 0,-2-1 0 0 0,0 0 0 0 0,0-4-109 0 0,9-11 32 0 0,-31 44-33 0 0,1 1-1 0 0,-1-1 1 0 0,1 0-1 0 0,0 0 0 0 0,1 1 1 0 0,0-1-1 0 0,0 0 1 0 0,1 0-1 0 0,0 0 0 0 0,0 0 1 0 0,0 0-1 0 0,1 0 1 0 0,0-1-1 0 0,1 1 1 0 0,-1-1-1 0 0,1 0 0 0 0,0 0 1 0 0,1 0-1 0 0,-1 0 1 0 0,1-1-1 0 0,0 0 0 0 0,1 0 1 0 0,-1 0-1 0 0,1 0 1 0 0,0-1-1 0 0,0 0 0 0 0,0-1 1 0 0,1 1-1 0 0,0-1 1 0 0,-1 0-1 0 0,7 1 2 0 0,-2-3 52 0 0,0 0 0 0 0,-1 0 0 0 0,1-2 0 0 0,0 1 0 0 0,0-1 0 0 0,0-1 0 0 0,0 0 0 0 0,-1 0 0 0 0,1-1 0 0 0,-1 0 0 0 0,0-1-1 0 0,1 0 1 0 0,-2-1 0 0 0,1 0 0 0 0,-1-1 0 0 0,1 0 0 0 0,-2 0 0 0 0,1-1 0 0 0,-1 0 0 0 0,0 0 0 0 0,0-1 0 0 0,-1 0 0 0 0,5-7-52 0 0,-2 4 88 0 0,0-1 0 0 0,-1-1 0 0 0,0 0 0 0 0,-1 0 0 0 0,-1 0 0 0 0,0-1 0 0 0,0 0 0 0 0,-2-1 0 0 0,0 1 0 0 0,0-1 0 0 0,-2 0 0 0 0,2-6-88 0 0,-1-23 34 0 0,-12 45-1484 0 0,6 40-4102 0 0,2-28-1096 0 0,0-6-5556 0 0</inkml:trace>
  <inkml:trace contextRef="#ctx0" brushRef="#br0" timeOffset="-39509.445">8163 870 5977 0 0,'0'0'1865'0'0,"0"0"-436"0"0,0 0-151 0 0,0 0 97 0 0,0 0 28 0 0,0 0-188 0 0,0 0-307 0 0,0 0-323 0 0,0 0-230 0 0,0 0-85 0 0,0 0 27 0 0,0 0 66 0 0,3 3 103 0 0,1 9-100 0 0,-1-1-1 0 0,0 1 0 0 0,0 0 0 0 0,-2 1 0 0 0,1-1 0 0 0,-1 0 0 0 0,-1 1 0 0 0,0-1 1 0 0,-1 0-1 0 0,-1 1 0 0 0,1-1 0 0 0,-2 0 0 0 0,0 0 0 0 0,-3 7-365 0 0,-7 58 1036 0 0,8-48 573 0 0,-3-106 753 0 0,11 57-2308 0 0,0-1 0 0 0,2 2 0 0 0,0-1 0 0 0,1 1 0 0 0,1 0 0 0 0,1 0 1 0 0,1 0-1 0 0,0 1 0 0 0,1 1 0 0 0,12-16-54 0 0,0 0 43 0 0,2 1 0 0 0,1 1 0 0 0,1 2 0 0 0,1 0 0 0 0,28-20-43 0 0,-50 44 1 0 0,0 1 0 0 0,1 0-1 0 0,-1 0 1 0 0,1 0 0 0 0,0 1 0 0 0,0 0 0 0 0,0 0 0 0 0,1 0 0 0 0,-1 1 0 0 0,1 0 0 0 0,-1 1-1 0 0,7-2 0 0 0,-10 5 4 0 0,-1 0 0 0 0,1 0 0 0 0,-1 0-1 0 0,0 0 1 0 0,0 0 0 0 0,0 0 0 0 0,0 1-1 0 0,0-1 1 0 0,-1 1 0 0 0,1-1 0 0 0,-1 1-1 0 0,0 0 1 0 0,1-1 0 0 0,-1 1-1 0 0,0 0 1 0 0,-1 0 0 0 0,1 0 0 0 0,0 0-1 0 0,-1 0 1 0 0,0 2-4 0 0,8 46 99 0 0,-8-50-98 0 0,0-1 20 0 0,0 0-33 0 0,0 0-10 0 0,0 0-28 0 0,0 0-39 0 0,0 0-51 0 0,0 0-69 0 0,13 0-6189 0 0,-9 0 1813 0 0,1 0-7456 0 0</inkml:trace>
  <inkml:trace contextRef="#ctx0" brushRef="#br0" timeOffset="-39038.552">8878 807 10674 0 0,'0'0'3818'0'0,"0"0"-1748"0"0,0 0-772 0 0,0 0-93 0 0,0 0-39 0 0,0 0-155 0 0,0 0-211 0 0,0 0-229 0 0,0 0-131 0 0,0 0 11 0 0,0 0 31 0 0,0 0 57 0 0,0 0 8 0 0,12 1-32 0 0,104 2 1062 0 0,132-3 267 0 0,-106-14-1690 0 0,-126 12-362 0 0,10-4 399 0 0,-14-10-3643 0 0,-11 14 2256 0 0,1 1-4614 0 0,1 1-6108 0 0</inkml:trace>
  <inkml:trace contextRef="#ctx0" brushRef="#br0" timeOffset="-38591.417">8992 1028 5945 0 0,'0'0'5908'0'0,"0"0"-3042"0"0,0 0-1323 0 0,0 0-304 0 0,0 0-113 0 0,0 0-118 0 0,0 0-179 0 0,0 0-154 0 0,0 0-56 0 0,0 0 44 0 0,0 0 92 0 0,0 0 77 0 0,0 0-59 0 0,17 1-123 0 0,55 4-111 0 0,86-24 873 0 0,-78 3-1137 0 0,-71 14-815 0 0,112-15 519 0 0,-96 11-4390 0 0,1 1-3979 0 0,-19 1-4233 0 0</inkml:trace>
  <inkml:trace contextRef="#ctx0" brushRef="#br0" timeOffset="-37609.292">8371 181 4441 0 0,'0'0'3095'0'0,"0"0"-1040"0"0,0 0-276 0 0,0 0 87 0 0,0 0 3 0 0,0 0-156 0 0,0 0-276 0 0,0 0-308 0 0,0 0-251 0 0,0 0-154 0 0,0 0-107 0 0,0 0-63 0 0,0 0-59 0 0,2 5 1164 0 0,-3-5-1639 0 0,0 1 1 0 0,0-1 0 0 0,0 1-1 0 0,0 0 1 0 0,0 0 0 0 0,0-1-1 0 0,1 1 1 0 0,-1 0 0 0 0,0 0 0 0 0,0 0-1 0 0,1 0 1 0 0,-1 0 0 0 0,1 0-1 0 0,-1 0 1 0 0,1 0 0 0 0,-1 0-1 0 0,1 0 1 0 0,0 0 0 0 0,-1 1 0 0 0,1-1-1 0 0,0 0 1 0 0,0 0 0 0 0,0 0-1 0 0,0 0 1 0 0,0 0 0 0 0,0 1-1 0 0,0-1 1 0 0,0 0 0 0 0,0 0 0 0 0,1 0-1 0 0,-1 0 1 0 0,0 0 0 0 0,1 1-1 0 0,-1-1 1 0 0,1 0 0 0 0,-1 0-1 0 0,1 0 1 0 0,0 0 0 0 0,-1 0 0 0 0,1-1-1 0 0,0 1 1 0 0,0 0 0 0 0,0 0-1 0 0,0 0-20 0 0,78 24 1951 0 0,-52-69-1124 0 0,-22 7-473 0 0,-23 39-372 0 0,11 3 0 0 0,-1 0-1 0 0,0 1 0 0 0,1 0 1 0 0,0 0-1 0 0,1 1 0 0 0,-1 0 1 0 0,1 0-1 0 0,0 1 0 0 0,1-1 1 0 0,0 1-1 0 0,0 0 0 0 0,-3 9 19 0 0,8-10-17 0 0,0-6 44 0 0,0-1-10 0 0,0 0 14 0 0,14-4 141 0 0,48-36 146 0 0,-26 14-163 0 0,-93 26 119 0 0,49 2-199 0 0,9-2-84 0 0,-1 0-1 0 0,1 1 1 0 0,-1-1-1 0 0,1 0 1 0 0,-1 1 0 0 0,0-1-1 0 0,1 0 1 0 0,-1 1-1 0 0,1-1 1 0 0,-1 1-1 0 0,0-1 1 0 0,1 0 0 0 0,-1 1-1 0 0,0-1 1 0 0,0 1-1 0 0,1-1 1 0 0,-1 1-1 0 0,0-1 1 0 0,0 1-1 0 0,0 0 1 0 0,0-1 0 0 0,0 1-1 0 0,0-1 1 0 0,0 1-1 0 0,0-1 1 0 0,0 1-1 0 0,0-1 1 0 0,0 1 0 0 0,0-1-1 0 0,0 1 1 0 0,0-1-1 0 0,0 1 1 0 0,0-1-1 0 0,-1 1 1 0 0,1 0 0 0 0,0-1-1 0 0,0 0 1 0 0,-1 1-1 0 0,1-1 1 0 0,0 1-1 0 0,-1-1 1 0 0,1 1 0 0 0,0-1-1 0 0,-1 0 1 0 0,1 1-1 0 0,-1-1 1 0 0,1 0-1 0 0,0 1 1 0 0,-1-1-1 0 0,1 0 1 0 0,-1 0 0 0 0,1 1-1 0 0,-1-1 1 0 0,1 0-1 0 0,-1 0 1 0 0,0 0-1 0 0,1 0 1 0 0,-1 1 0 0 0,1-1-1 0 0,-1 0 1 0 0,1 0-1 0 0,-1 0 1 0 0,1 0-1 0 0,-1-1 10 0 0,30 27-2272 0 0,-17-15-4883 0 0,-5-7-5360 0 0</inkml:trace>
  <inkml:trace contextRef="#ctx0" brushRef="#br0" timeOffset="-36776.849">10225 697 1952 0 0,'0'0'3166'0'0,"0"0"-580"0"0,0 0-231 0 0,0 0-5 0 0,0 0-99 0 0,0 0-239 0 0,0 0-372 0 0,0 0-340 0 0,0 0-221 0 0,0 0-192 0 0,0 0-176 0 0,0 0-200 0 0,0 0-178 0 0,-4-5-132 0 0,3 4-188 0 0,0 0 0 0 0,-1 0 0 0 0,1 0 0 0 0,-1 0-1 0 0,1 0 1 0 0,-1 0 0 0 0,1 0 0 0 0,-1 0 0 0 0,0 0-1 0 0,0 1 1 0 0,1-1 0 0 0,-1 1 0 0 0,0 0 0 0 0,0-1 0 0 0,1 1-1 0 0,-1 0 1 0 0,0 0 0 0 0,0 0 0 0 0,0 0 0 0 0,0 0-1 0 0,1 0 1 0 0,-1 1 0 0 0,0-1 0 0 0,0 1 0 0 0,0-1 0 0 0,1 1-1 0 0,-1 0 1 0 0,0-1 0 0 0,1 1 0 0 0,-1 0 0 0 0,1 0-1 0 0,-1 0 1 0 0,1 0 0 0 0,-1 1 0 0 0,1-1 0 0 0,0 0 0 0 0,0 0-1 0 0,-1 1 1 0 0,1-1 0 0 0,0 1 0 0 0,0 1-13 0 0,-12 5 29 0 0,1 1-1 0 0,1 0 1 0 0,0 1 0 0 0,0 1 0 0 0,1 0 0 0 0,1 0 0 0 0,-1 1-1 0 0,2 0 1 0 0,0 0 0 0 0,0 1 0 0 0,1 0 0 0 0,1 0 0 0 0,0 1-1 0 0,1 0 1 0 0,0 0 0 0 0,1 1 0 0 0,1-1 0 0 0,0 1 0 0 0,1-1-1 0 0,1 1 1 0 0,0 7-29 0 0,1-18 14 0 0,0 1-1 0 0,1 0 1 0 0,0-1-1 0 0,0 1 1 0 0,0 0-1 0 0,0-1 1 0 0,1 1-1 0 0,0-1 0 0 0,-1 0 1 0 0,2 0-1 0 0,-1 1 1 0 0,0-1-1 0 0,1-1 1 0 0,0 1-1 0 0,0 0 1 0 0,0-1-1 0 0,0 1 1 0 0,1-1-1 0 0,-1 0 1 0 0,1 0-1 0 0,0 0 1 0 0,0-1-1 0 0,0 1 1 0 0,0-1-1 0 0,0 0 1 0 0,1 0-1 0 0,-1-1 1 0 0,4 2-15 0 0,131 12 1093 0 0,-111-19-884 0 0,0-1 0 0 0,-1-2 0 0 0,1-1 0 0 0,-2 0 0 0 0,1-3 0 0 0,-1 0 0 0 0,-1-1 0 0 0,0-1 0 0 0,-1-2 0 0 0,11-8-208 0 0,-23 16 59 0 0,0-1-1 0 0,-1 0 1 0 0,1 0-1 0 0,-2-1 1 0 0,1-1 0 0 0,-1 0-1 0 0,-1 0 1 0 0,1-1 0 0 0,-2 0-1 0 0,0-1 1 0 0,0 0-1 0 0,-1 0 1 0 0,-1 0 0 0 0,0-1-1 0 0,0 0 1 0 0,-1 0-1 0 0,-1-1 1 0 0,0 1 0 0 0,-1-1-1 0 0,-1 0 1 0 0,0-2-59 0 0,-2 6-10 0 0,-1 1 1 0 0,0 0-1 0 0,0 0 1 0 0,-1 0-1 0 0,0 0 1 0 0,-1 0-1 0 0,0 1 0 0 0,-1-1 1 0 0,1 1-1 0 0,-2 0 1 0 0,1 0-1 0 0,-1 0 1 0 0,0 0-1 0 0,-1 1 1 0 0,1 0-1 0 0,-1 0 1 0 0,-1 1-1 0 0,0-1 0 0 0,0 1 1 0 0,0 1-1 0 0,0 0 1 0 0,-1-1-1 0 0,0 2 1 0 0,0 0-1 0 0,0 0 1 0 0,-2-1 9 0 0,-8-2-135 0 0,0 0 0 0 0,0 1 1 0 0,0 1-1 0 0,-1 1 0 0 0,0 0 1 0 0,0 2-1 0 0,0 0 0 0 0,-1 1 1 0 0,1 1-1 0 0,0 1 0 0 0,0 0 1 0 0,-5 2 134 0 0,-105 42-2476 0 0,50 0-5651 0 0,49-26-3970 0 0</inkml:trace>
  <inkml:trace contextRef="#ctx0" brushRef="#br0" timeOffset="-36423.531">9824 829 13643 0 0,'0'0'2296'0'0,"0"0"-607"0"0,0 0-274 0 0,0 0-46 0 0,0 0-56 0 0,0 0-145 0 0,0 0-224 0 0,0 0-228 0 0,0 0-178 0 0,0 0-149 0 0,0 0-94 0 0,0 0-79 0 0,6-5-40 0 0,17-17 1 0 0,9 20 1630 0 0,150 20-125 0 0,416-18-676 0 0,-175-29-798 0 0,-391 29-391 0 0,-32 0 75 0 0,0 0-63 0 0,0 0-84 0 0,-13 3-1728 0 0,-5 5-5897 0 0,12-5-4881 0 0</inkml:trace>
  <inkml:trace contextRef="#ctx0" brushRef="#br0" timeOffset="-41856.548">5811 638 16636 0 0,'0'0'1149'0'0,"0"0"-462"0"0,0 0-82 0 0,0 0 233 0 0,0 0 217 0 0,0 0 64 0 0,0 0-144 0 0,0 0-250 0 0,0 0-227 0 0,0 0-152 0 0,0 0-114 0 0,0 0-76 0 0,0 0-52 0 0,-6 32-46 0 0,-19 97-38 0 0,19-63-84 0 0,6-58-359 0 0,0 8 161 0 0,0-6-6085 0 0,0-10-4967 0 0</inkml:trace>
  <inkml:trace contextRef="#ctx0" brushRef="#br0" timeOffset="-41610.634">5748 214 18788 0 0,'0'0'1192'0'0,"0"0"-432"0"0,0 0-255 0 0,0 0-177 0 0,0 0-168 0 0,0 0-208 0 0,0 0-336 0 0,0 0-377 0 0,0 0-431 0 0,0 0-1088 0 0,0 0-10043 0 0</inkml:trace>
  <inkml:trace contextRef="#ctx0" brushRef="#br0" timeOffset="-41373.321">6341 1 17836 0 0,'0'0'3051'0'0,"0"0"-1725"0"0,0 0-706 0 0,0 0-80 0 0,0 0 32 0 0,0 0 26 0 0,0 0-9 0 0,0 0-82 0 0,0 0-76 0 0,0 0-30 0 0,0 0-66 0 0,0 0-57 0 0,0 0-48 0 0,-1 27-34 0 0,-1 86-40 0 0,7 310 436 0 0,-19-188-551 0 0,6-106-62 0 0,7-128-23 0 0,1-1 1 0 0,-1 1-1 0 0,1-1 0 0 0,-1 0 1 0 0,0 1-1 0 0,1-1 0 0 0,-1 1 0 0 0,1-1 1 0 0,-1 0-1 0 0,0 0 0 0 0,1 1 1 0 0,-1-1-1 0 0,0 0 0 0 0,1 0 1 0 0,-1 0-1 0 0,0 0 0 0 0,1 1 0 0 0,-1-1 1 0 0,0 0-1 0 0,1 0 0 0 0,-1 0 1 0 0,0-1-1 0 0,0 1 0 0 0,1 0 1 0 0,-1 0-1 0 0,0 0 0 0 0,1 0 1 0 0,-1-1-1 0 0,0 1 0 0 0,1 0 0 0 0,-1-1 1 0 0,1 1-1 0 0,-1 0 0 0 0,1-1 1 0 0,-1 1-1 0 0,0-1 0 0 0,1 1 1 0 0,-1-1-1 0 0,1 1 0 0 0,0-1 0 0 0,-1 1 1 0 0,1-1-1 0 0,-1 0 0 0 0,1 1 1 0 0,0-1-1 0 0,0 1 0 0 0,-1-1 1 0 0,1 0-1 0 0,0 1 0 0 0,0-1 0 0 0,0 0 1 0 0,0 0-1 0 0,-1 1 0 0 0,1-1 1 0 0,0 0-1 0 0,0 1 0 0 0,1-1 1 0 0,-1 0-1 0 0,0 1 0 0 0,0-2 44 0 0,-6-49-7955 0 0,5 37 1176 0 0,1 3-4143 0 0</inkml:trace>
  <inkml:trace contextRef="#ctx0" brushRef="#br0" timeOffset="-41141.55">6028 594 10602 0 0,'0'0'3184'0'0,"0"0"-799"0"0,0 0-555 0 0,0 0-249 0 0,0 0-301 0 0,0 0-316 0 0,0 0-259 0 0,0 0-179 0 0,0 0-47 0 0,0 0 3 0 0,0 0-16 0 0,0 0-45 0 0,0 0-33 0 0,36-3-45 0 0,116-11-48 0 0,-108 10-119 0 0,-1-3 0 0 0,0-1 0 0 0,0-2 0 0 0,26-11-176 0 0,-23 7 1 0 0,-20 5-247 0 0,0 0 1 0 0,0-2-1 0 0,-1 0 0 0 0,-1-2 0 0 0,0-1 0 0 0,1-2 246 0 0,36-36-8612 0 0,-52 43-3040 0 0</inkml:trace>
  <inkml:trace contextRef="#ctx0" brushRef="#br0" timeOffset="-40774.549">6831 49 15091 0 0,'0'0'962'0'0,"0"0"-319"0"0,0 0 73 0 0,0 0 253 0 0,0 0 181 0 0,0 0 9 0 0,0 0-107 0 0,-12 34-168 0 0,-38 110-142 0 0,14 10 1010 0 0,25-76-1340 0 0,2 0 0 0 0,5 1 0 0 0,2 5-412 0 0,1-78 10 0 0,1 0 1 0 0,-1 0-1 0 0,1 0 0 0 0,1 0 0 0 0,-1 0 0 0 0,1 1 1 0 0,0-1-1 0 0,0 0 0 0 0,1 0 0 0 0,-1-1 0 0 0,2 1 1 0 0,-1 0-1 0 0,0-1 0 0 0,1 1 0 0 0,0-1 0 0 0,0 0 0 0 0,1 0 1 0 0,0 0-1 0 0,0 0 0 0 0,0 0 0 0 0,0-1 0 0 0,0 0 1 0 0,1 0-1 0 0,0 0 0 0 0,0-1 0 0 0,0 1 0 0 0,0-1 1 0 0,1 0-1 0 0,-1-1 0 0 0,1 1 0 0 0,0-1 0 0 0,0 0 0 0 0,-1 0 1 0 0,1-1-1 0 0,0 0 0 0 0,6 0-10 0 0,2-2 56 0 0,1-1-1 0 0,-1-1 1 0 0,0-1-1 0 0,0 0 0 0 0,-1 0 1 0 0,1-2-1 0 0,-1 1 1 0 0,0-2-1 0 0,-1 0 1 0 0,1 0-1 0 0,4-5-55 0 0,114-47 274 0 0,-130 58-268 0 0,0 0-1 0 0,1 1 1 0 0,-1-1-1 0 0,1 0 1 0 0,0 1-1 0 0,-1-1 1 0 0,1 1-1 0 0,-1 0 1 0 0,1-1-1 0 0,0 1 1 0 0,-1 0-1 0 0,1 0 1 0 0,0 0-1 0 0,-1 0 1 0 0,1 1-1 0 0,-1-1 1 0 0,1 0-1 0 0,0 1 1 0 0,-1-1-1 0 0,1 1 1 0 0,-1-1-1 0 0,1 1 1 0 0,-1 0-1 0 0,1 0 1 0 0,-1-1-1 0 0,1 1 1 0 0,-1 0-1 0 0,0 0 1 0 0,0 0-1 0 0,1 1 1 0 0,-1-1-1 0 0,0 0 1 0 0,0 0-1 0 0,0 1 1 0 0,0-1-1 0 0,-1 1 1 0 0,1-1-1 0 0,0 1 1 0 0,0-1-1 0 0,-1 1 1 0 0,1-1-1 0 0,-1 1 1 0 0,0-1-1 0 0,1 1 1 0 0,-1 0-1 0 0,0-1 1 0 0,0 1-1 0 0,0 1-5 0 0,15 150 711 0 0,21-104-706 0 0,-9-48-1171 0 0,-12-13-6561 0 0,-12 8-4605 0 0</inkml:trace>
  <inkml:trace contextRef="#ctx0" brushRef="#br0" timeOffset="-50573.815">700 745 0 0 0,'0'0'954'0'0,"0"0"198"0"0,0 0 199 0 0,-4-8 136 0 0,-2-2-853 0 0,-4-6 24 0 0,-3-2 2921 0 0,-10 3 3238 0 0,-18 8-799 0 0,39 21-2622 0 0,2 31-3726 0 0,0-34 633 0 0,2 167 85 0 0,1-25-245 0 0,-7 0 1 0 0,-7 18-144 0 0,6-1 73 0 0,5-170-37 0 0,0 0-1 0 0,0 0 1 0 0,0-1 0 0 0,-1 1-1 0 0,1 0 1 0 0,0 0 0 0 0,0-1-1 0 0,0 1 1 0 0,0 0 0 0 0,-1 0-1 0 0,1 0 1 0 0,0 0 0 0 0,0-1-1 0 0,-1 1 1 0 0,1 0-1 0 0,0 0 1 0 0,0 0 0 0 0,-1 0-1 0 0,1 0 1 0 0,0 0 0 0 0,0 0-1 0 0,-1 0 1 0 0,1 0 0 0 0,0 0-1 0 0,-1 0 1 0 0,1 0 0 0 0,0 0-1 0 0,0 0 1 0 0,-1 0 0 0 0,1 0-1 0 0,0 0 1 0 0,0 0 0 0 0,-1 0-1 0 0,1 0 1 0 0,0 0-1 0 0,0 0 1 0 0,-1 1-36 0 0,-10-34 131 0 0,7 0-126 0 0,0-1 0 0 0,3 0 1 0 0,0 0-1 0 0,3 1 0 0 0,0-1 1 0 0,3 0-1 0 0,0 1 0 0 0,2 0 1 0 0,2 0-1 0 0,1 1 0 0 0,1-1-5 0 0,5-18-8 0 0,3 1-1 0 0,1 1 1 0 0,2 1-1 0 0,3 0 1 0 0,2 2-1 0 0,1 1 0 0 0,3 2 1 0 0,1 0-1 0 0,2 3 1 0 0,2 0-1 0 0,2 3 1 0 0,14-11 8 0 0,-40 39-5 0 0,0 0 0 0 0,0 0 0 0 0,1 1 1 0 0,0 1-1 0 0,1 0 0 0 0,0 1 0 0 0,0 1 1 0 0,0 0-1 0 0,0 0 0 0 0,1 2 0 0 0,0 0 1 0 0,0 0-1 0 0,0 2 0 0 0,13-1 5 0 0,-24 2-1 0 0,0 1 1 0 0,0-1-1 0 0,0 1 1 0 0,1 0-1 0 0,-1 0 0 0 0,0 1 1 0 0,0-1-1 0 0,0 1 1 0 0,0 0-1 0 0,-1 0 0 0 0,1 0 1 0 0,-1 0-1 0 0,1 1 0 0 0,-1-1 1 0 0,0 1-1 0 0,1 0 1 0 0,-1 0-1 0 0,-1 0 0 0 0,1 1 1 0 0,0-1-1 0 0,-1 1 1 0 0,0-1-1 0 0,0 1 0 0 0,0 0 1 0 0,0 0-1 0 0,0 0 1 0 0,-1 0-1 0 0,0 0 1 0 0,19 123 88 0 0,-24-107-72 0 0,0 0 1 0 0,-1 0 0 0 0,-1-1 0 0 0,-1 0 0 0 0,-1 0 0 0 0,0-1-1 0 0,-1 0 1 0 0,-1 0 0 0 0,-1-1 0 0 0,-1 0 0 0 0,0-1-1 0 0,-1-1 1 0 0,-1 0 0 0 0,0 0 0 0 0,-1-1 0 0 0,0-1-1 0 0,-1-1 1 0 0,-1 0 0 0 0,0-1 0 0 0,-7 3-17 0 0,9-6-3 0 0,0 0 1 0 0,0-1 0 0 0,0-1 0 0 0,-1 0-1 0 0,0-1 1 0 0,0 0 0 0 0,-1-2-1 0 0,1 0 1 0 0,-1 0 0 0 0,0-2-1 0 0,1 0 1 0 0,-1-1 0 0 0,0-1-1 0 0,0 0 1 0 0,-2-2 2 0 0,13 2-54 0 0,0 0 0 0 0,0-1 0 0 0,0 0 0 0 0,0 0 0 0 0,0-1 0 0 0,1 1 0 0 0,-1-1 0 0 0,1 0 0 0 0,0-1 0 0 0,-1 1 0 0 0,2-1-1 0 0,-1 0 1 0 0,0-1 0 0 0,1 1 0 0 0,0-1 0 0 0,0 0 0 0 0,0 0 0 0 0,0 0 0 0 0,1 0 0 0 0,0 0 0 0 0,-2-5 54 0 0,-6-34-2930 0 0,14-3-3638 0 0,0 34-5292 0 0</inkml:trace>
  <inkml:trace contextRef="#ctx0" brushRef="#br0" timeOffset="-50105.518">1674 697 5905 0 0,'0'0'1789'0'0,"0"0"-189"0"0,0 0-68 0 0,0 0 97 0 0,0 0 58 0 0,0 0-68 0 0,0 0-160 0 0,0 0-219 0 0,0 0-208 0 0,0 0-218 0 0,0 0-162 0 0,0 0-101 0 0,-9-5-83 0 0,-27-14-39 0 0,35 19-405 0 0,0 0 1 0 0,0 0-1 0 0,0 0 0 0 0,0 1 1 0 0,0-1-1 0 0,0 0 0 0 0,0 0 0 0 0,1 0 1 0 0,-1 1-1 0 0,0-1 0 0 0,0 0 1 0 0,0 1-1 0 0,0-1 0 0 0,1 1 0 0 0,-1-1 1 0 0,0 1-1 0 0,0-1 0 0 0,1 1 1 0 0,-1 0-1 0 0,0-1 0 0 0,1 1 1 0 0,-1 0-1 0 0,1 0 0 0 0,-1-1 0 0 0,1 1 1 0 0,-1 0-1 0 0,1 0 0 0 0,-1 0 1 0 0,1 0-1 0 0,0-1 0 0 0,0 1 0 0 0,-1 0 1 0 0,1 0-1 0 0,0 0 0 0 0,0 0 1 0 0,0 0-1 0 0,0 0-24 0 0,-2 5 135 0 0,-6 9-39 0 0,1 0 0 0 0,1 1 1 0 0,0 0-1 0 0,1 0 0 0 0,1 0 1 0 0,1 0-1 0 0,0 1 1 0 0,1-1-1 0 0,1 1 0 0 0,0 0 1 0 0,1 0-1 0 0,1 2-96 0 0,2-15 29 0 0,-1 0 0 0 0,1 0-1 0 0,0-1 1 0 0,0 1 0 0 0,1-1 0 0 0,-1 0 0 0 0,1 0 0 0 0,-1 0-1 0 0,1 0 1 0 0,0 0 0 0 0,0-1 0 0 0,0 0 0 0 0,1 0 0 0 0,-1 0-1 0 0,0 0 1 0 0,1-1 0 0 0,-1 1 0 0 0,1-1 0 0 0,0 0 0 0 0,-1-1-1 0 0,1 1 1 0 0,0-1 0 0 0,-1 0 0 0 0,1 0 0 0 0,0 0-1 0 0,-1-1 1 0 0,1 0 0 0 0,0 0 0 0 0,-1 0 0 0 0,1 0 0 0 0,-1-1-1 0 0,1 1 1 0 0,-1-1 0 0 0,2-2-29 0 0,9-3 95 0 0,0 0-1 0 0,-1-2 1 0 0,0 0-1 0 0,-1 0 1 0 0,0-1-1 0 0,0-1 1 0 0,-1 0-1 0 0,-1-1 1 0 0,0 0-1 0 0,0 0 1 0 0,-2-2-1 0 0,1 1 1 0 0,-1-1-1 0 0,-1 0 1 0 0,-1-1-1 0 0,5-11-94 0 0,-10 20 7 0 0,1 0 0 0 0,-1 0 0 0 0,0 0 0 0 0,0-1 0 0 0,-1 1 0 0 0,0-1 0 0 0,0 1 0 0 0,0-1 0 0 0,-1 1-1 0 0,0-1 1 0 0,0 1 0 0 0,-1-1 0 0 0,0 1 0 0 0,0-1 0 0 0,0 1 0 0 0,-1-1 0 0 0,0 1 0 0 0,0 0 0 0 0,-1 0-1 0 0,0 0 1 0 0,0 0 0 0 0,0 0 0 0 0,-1 1 0 0 0,1 0 0 0 0,-1-1 0 0 0,-1 1 0 0 0,1 0 0 0 0,-1 1 0 0 0,0-1-7 0 0,-2-1-133 0 0,-1 0 1 0 0,1 0 0 0 0,-1 1-1 0 0,0 0 1 0 0,-1 1 0 0 0,1-1-1 0 0,-1 2 1 0 0,1-1 0 0 0,-1 1-1 0 0,0 1 1 0 0,-1-1 0 0 0,-7 0 132 0 0,-26 2-3511 0 0,0 8-4204 0 0,26-2-4391 0 0</inkml:trace>
  <inkml:trace contextRef="#ctx0" brushRef="#br0" timeOffset="-49745.525">2180 174 9946 0 0,'0'0'4385'0'0,"0"0"-2095"0"0,0 0-828 0 0,0 0-132 0 0,0 0-89 0 0,0 0-136 0 0,0 0-182 0 0,0 0-227 0 0,0 0-157 0 0,0 0-64 0 0,0 0-35 0 0,0 0-32 0 0,0 0-29 0 0,-6 14-24 0 0,-18 46-43 0 0,22-55-250 0 0,0 0 0 0 0,1 1 0 0 0,0 0 1 0 0,0-1-1 0 0,1 1 0 0 0,-1-1 0 0 0,1 1 1 0 0,1 0-1 0 0,-1-1 0 0 0,1 1 0 0 0,0 0 1 0 0,0-1-1 0 0,0 1 0 0 0,1-1 0 0 0,0 1 1 0 0,1 2-63 0 0,7 24 239 0 0,-1 31-56 0 0,-3 0 0 0 0,-2 0 1 0 0,-3 0-1 0 0,-3 9-183 0 0,-24 92 93 0 0,14-127-121 0 0,46-76-6755 0 0,-16 24 614 0 0,-6 7-5365 0 0</inkml:trace>
  <inkml:trace contextRef="#ctx0" brushRef="#br0" timeOffset="-43271.22">2860 667 0 0 0,'0'0'375'0'0,"0"0"733"0"0,0 0 346 0 0,0 0 170 0 0,0 0 51 0 0,0 0-68 0 0,0 0-149 0 0,0 0-218 0 0,0 0-123 0 0,0 0-126 0 0,-1-13-94 0 0,-1-43-40 0 0,1 53-728 0 0,0 0 1 0 0,0 0-1 0 0,0 1 1 0 0,0-1-1 0 0,0 0 1 0 0,0 1-1 0 0,-1-1 0 0 0,1 0 1 0 0,-1 1-1 0 0,0 0 1 0 0,1-1-1 0 0,-1 1 0 0 0,0 0 1 0 0,-1 0-1 0 0,1 0 1 0 0,0 0-1 0 0,-1 1 0 0 0,1-1 1 0 0,-1 0-1 0 0,1 1 1 0 0,-1 0-1 0 0,0 0 1 0 0,1 0-1 0 0,-1 0 0 0 0,0 0 1 0 0,0 0-1 0 0,-2 0-129 0 0,-78 0 1128 0 0,71 3-1010 0 0,0 1 0 0 0,1 0 0 0 0,-1 1 0 0 0,0 0 0 0 0,1 1 0 0 0,0 0 0 0 0,0 1 0 0 0,1 0 0 0 0,0 0 0 0 0,0 1 0 0 0,-9 8-118 0 0,11-8 50 0 0,1 0 1 0 0,-1 0-1 0 0,2 1 0 0 0,-1 0 0 0 0,1 0 1 0 0,0 0-1 0 0,0 1 0 0 0,1 0 0 0 0,0 0 1 0 0,1 1-1 0 0,0-1 0 0 0,0 1 1 0 0,1 0-1 0 0,1 0 0 0 0,-1 1-50 0 0,2-6 32 0 0,0 1-1 0 0,0 0 1 0 0,1 0-1 0 0,-1-1 1 0 0,1 1-1 0 0,0 0 1 0 0,1 0-1 0 0,0-1 1 0 0,0 1-1 0 0,0 0 1 0 0,0-1-1 0 0,1 1 0 0 0,0-1 1 0 0,0 1-1 0 0,1-1 1 0 0,-1 0-1 0 0,1 0 1 0 0,0 0-1 0 0,1 0 1 0 0,-1-1-1 0 0,1 1 1 0 0,0-1-1 0 0,0 0 1 0 0,0 0-1 0 0,0 0 1 0 0,1-1-1 0 0,3 3-31 0 0,0-2 103 0 0,0 0 0 0 0,0-1-1 0 0,0 0 1 0 0,0-1-1 0 0,1 1 1 0 0,-1-1 0 0 0,1-1-1 0 0,0 0 1 0 0,0 0-1 0 0,-1-1 1 0 0,1 0-1 0 0,0 0 1 0 0,0-1 0 0 0,-1 0-1 0 0,1-1 1 0 0,0 0-1 0 0,-1 0 1 0 0,0-1 0 0 0,1 0-1 0 0,-1 0 1 0 0,0-1-1 0 0,-1 0 1 0 0,1 0 0 0 0,-1-1-1 0 0,1 0 1 0 0,-1 0-1 0 0,-1-1 1 0 0,3-2-103 0 0,17-11 84 0 0,0-2 0 0 0,-2-1 0 0 0,0-1 0 0 0,-2-1 0 0 0,0 0 0 0 0,-2-2 0 0 0,0-1 0 0 0,-2 0 0 0 0,-1-1 0 0 0,-2-1 0 0 0,0-1 0 0 0,0-4-84 0 0,-7-18 175 0 0,-36 64-483 0 0,22-4 293 0 0,0 0 0 0 0,1 1 1 0 0,0 0-1 0 0,0-1 0 0 0,0 1 1 0 0,2 1-1 0 0,-1-1 0 0 0,1 1 1 0 0,0-1-1 0 0,1 1 0 0 0,0 0 1 0 0,1 0-1 0 0,0 0 0 0 0,0 0 1 0 0,1 0-1 0 0,0 0 0 0 0,1 3 15 0 0,3-4-4 0 0,0 0 0 0 0,1 0 0 0 0,-1 0 0 0 0,2-1 0 0 0,-1 1-1 0 0,1-1 1 0 0,0-1 0 0 0,1 1 0 0 0,0-1 0 0 0,0 0 0 0 0,1-1-1 0 0,0 0 1 0 0,0 0 0 0 0,0 0 0 0 0,6 2 4 0 0,6 6 13 0 0,-2-1-7 0 0,0-1 1 0 0,1 0-1 0 0,1-2 0 0 0,0 0 0 0 0,0-1 0 0 0,10 2-6 0 0,-21-9 11 0 0,0 0-1 0 0,0 0 1 0 0,0-1-1 0 0,0-1 1 0 0,0 1-1 0 0,0-1 0 0 0,0-1 1 0 0,0 0-1 0 0,0 0 1 0 0,0-1-1 0 0,0 0 1 0 0,-1 0-1 0 0,1-1 0 0 0,0-1 1 0 0,-1 1-1 0 0,0-1 1 0 0,4-2-11 0 0,3-5 40 0 0,0 0 0 0 0,0-1-1 0 0,-1 0 1 0 0,0-1 0 0 0,-1-1 0 0 0,0 0 0 0 0,-2-1 0 0 0,1 0 0 0 0,7-16-40 0 0,-6 6 10 0 0,-2 0 1 0 0,-1 0 0 0 0,-1-1 0 0 0,-1-1 0 0 0,-1 0 0 0 0,-1 1 0 0 0,-2-2 0 0 0,-1 1 0 0 0,0 0 0 0 0,-3-23-11 0 0,0 48-7 0 0,0 0-1 0 0,-1 0 1 0 0,1 0-1 0 0,-1 0 1 0 0,0 0 0 0 0,1 0-1 0 0,-1 0 1 0 0,0 0-1 0 0,0 0 1 0 0,0 0 0 0 0,0 0-1 0 0,-1 0 1 0 0,1 1 0 0 0,-1-1-1 0 0,1 0 1 0 0,-1 1-1 0 0,1-1 1 0 0,-1 1 0 0 0,0 0-1 0 0,0-1 1 0 0,1 1-1 0 0,-1 0 1 0 0,0 0 0 0 0,0 0-1 0 0,0 0 1 0 0,0 1 0 0 0,0-1-1 0 0,-1 1 1 0 0,1-1-1 0 0,0 1 1 0 0,0 0 0 0 0,0-1-1 0 0,0 1 1 0 0,-1 0-1 0 0,1 1 1 0 0,0-1 0 0 0,0 0-1 0 0,0 0 1 0 0,0 1 0 0 0,0 0-1 0 0,-1-1 1 0 0,1 1-1 0 0,0 0 1 0 0,0 0 0 0 0,1 0-1 0 0,-1 0 1 0 0,0 0-1 0 0,0 1 1 0 0,0-1 0 0 0,1 0-1 0 0,-1 1 1 0 0,1-1 0 0 0,-1 1-1 0 0,0 1 8 0 0,-5 2-5 0 0,1 0-1 0 0,-1 1 0 0 0,1 0 1 0 0,0 0-1 0 0,1 0 1 0 0,-1 1-1 0 0,1 0 0 0 0,1 0 1 0 0,-1 0-1 0 0,1 1 1 0 0,1-1-1 0 0,-1 1 0 0 0,1 0 1 0 0,1 0-1 0 0,-1 1 1 0 0,1-1-1 0 0,1 0 0 0 0,0 1 1 0 0,0-1-1 0 0,0 1 1 0 0,1-1-1 0 0,0 1 0 0 0,1-1 1 0 0,0 0-1 0 0,0 2 6 0 0,5-4 13 0 0,-1-1 1 0 0,1 1-1 0 0,-1-1 0 0 0,1 0 0 0 0,1 0 1 0 0,-1-1-1 0 0,1 0 0 0 0,0 0 1 0 0,0-1-1 0 0,0 1 0 0 0,0-2 0 0 0,0 1 1 0 0,1-1-1 0 0,-1 0 0 0 0,1 0 1 0 0,0-1-1 0 0,-1 0 0 0 0,1 0 0 0 0,0-1 1 0 0,0 0-1 0 0,0-1 0 0 0,6-1-13 0 0,-9 2 12 0 0,0-1 0 0 0,0 0-1 0 0,-1 1 1 0 0,1 0 0 0 0,0 0 0 0 0,0 1-1 0 0,-1-1 1 0 0,1 1 0 0 0,0 0-1 0 0,-1 0 1 0 0,1 0 0 0 0,-1 1 0 0 0,1 0-1 0 0,-1 0 1 0 0,0 0 0 0 0,0 0 0 0 0,0 1-1 0 0,0-1 1 0 0,0 1 0 0 0,0 0-1 0 0,-1 0 1 0 0,1 1 0 0 0,-1-1 0 0 0,0 1-1 0 0,0 0 1 0 0,0 0 0 0 0,0-1 0 0 0,-1 2-1 0 0,0-1 1 0 0,0 0 0 0 0,0 0-1 0 0,0 1 1 0 0,-1-1 0 0 0,1 2-12 0 0,-48 245 1260 0 0,46-247-1233 0 0,-1 0-1 0 0,1 1 1 0 0,0-1 0 0 0,0 0-1 0 0,1 1 1 0 0,-1-1-1 0 0,1 0 1 0 0,0 1 0 0 0,0-1-1 0 0,0 0 1 0 0,1 0 0 0 0,-1 0-1 0 0,1 0 1 0 0,0 0-1 0 0,0 0 1 0 0,1-1 0 0 0,-1 1-1 0 0,1-1 1 0 0,0 1-1 0 0,0-1 1 0 0,2 2-27 0 0,37 28 584 0 0,-34-28-282 0 0,-2-1-863 0 0,-1-6-8079 0 0,-2 2-3897 0 0</inkml:trace>
  <inkml:trace contextRef="#ctx0" brushRef="#br0" timeOffset="-29289.292">27 1510 1896 0 0,'0'0'2010'0'0,"0"0"-1170"0"0,0 0-493 0 0,0 0-16 0 0,0 0 116 0 0,0 0 121 0 0,0 0 72 0 0,0 0 4 0 0,0 0 13 0 0,0 0 64 0 0,0 0 91 0 0,-7 0 44 0 0,-12 0 2150 0 0,84 18-1098 0 0,-22-16-1409 0 0,0-2 0 0 0,0-1 1 0 0,1-3-1 0 0,-1-2 0 0 0,21-6-499 0 0,35-3 341 0 0,617-62 1299 0 0,-413 66-693 0 0,182 21-947 0 0,177-6 728 0 0,-41-40-250 0 0,-388 16-397 0 0,181-5 130 0 0,21 11 180 0 0,99 13 22 0 0,-191 13-302 0 0,-72 3 151 0 0,126-14-262 0 0,-182-3 79 0 0,463-24 97 0 0,299-3-55 0 0,-283 30-40 0 0,352 28 385 0 0,-535-47 156 0 0,-367 10-186 0 0,-54 5 528 0 0,4-2-588 0 0,182 5-170 0 0,-133 12-73 0 0,-89-6 84 0 0,-42-3 660 0 0,-6-2-3326 0 0,-7 0-7579 0 0,1-1-1806 0 0</inkml:trace>
  <inkml:trace contextRef="#ctx0" brushRef="#br0" timeOffset="623.885">879 1908 6425 0 0,'0'0'1291'0'0,"0"0"-74"0"0,0 0 51 0 0,0 0 156 0 0,0 0 130 0 0,0 0 31 0 0,0 0-108 0 0,0 0-157 0 0,0 0-164 0 0,0 0-175 0 0,0 0-160 0 0,0 0-130 0 0,0 0-108 0 0,-7-5-70 0 0,-18-15-33 0 0,18 16-52 0 0,7 4-45 0 0,0 0-54 0 0,0 0-74 0 0,0 0-53 0 0,0 0-41 0 0,0 0-28 0 0,252-26 2097 0 0,-133 15-1917 0 0,81 3 26 0 0,-200 8-313 0 0,0 0 16 0 0,0 0 2 0 0,0 0 39 0 0,0 0 28 0 0,0 0 30 0 0,0 0 56 0 0,0 0-25 0 0,0 0-4 0 0,0 0 2 0 0,0 0-17 0 0,0 0 7 0 0,-33-25 527 0 0,-104-82-623 0 0,134 105-148 0 0,1 0 0 0 0,0 0 0 0 0,0-1 0 0 0,0 1 0 0 0,0-1-1 0 0,0 1 1 0 0,0-1 0 0 0,1 1 0 0 0,-1-1 0 0 0,1 0 0 0 0,0 0 0 0 0,0 0 0 0 0,0 0 0 0 0,0 0 0 0 0,0 0 0 0 0,1 0 0 0 0,-1 0-1 0 0,1 0 1 0 0,0-2 84 0 0,37 2-6012 0 0,-24 3 22 0 0,-4 0-6034 0 0</inkml:trace>
  <inkml:trace contextRef="#ctx0" brushRef="#br0" timeOffset="2368.263">3005 2210 13051 0 0,'0'0'996'0'0,"0"0"-339"0"0,0 0-176 0 0,0 0 165 0 0,0 0 263 0 0,0 0 97 0 0,0 0-96 0 0,0 0-219 0 0,0 0-154 0 0,0 0-50 0 0,0 0 29 0 0,0 0 48 0 0,0 0-4 0 0,3 20-44 0 0,13 134 811 0 0,-29 59 219 0 0,-19 14 841 0 0,45-400-1836 0 0,-2 122-552 0 0,2 1 0 0 0,2 1 0 0 0,3 1 0 0 0,1 0 0 0 0,2 2 0 0 0,3 0 0 0 0,1 1 0 0 0,3 2-1 0 0,1 0 1 0 0,30-32 1 0 0,-56 72-4 0 0,1-1 0 0 0,0 0 0 0 0,0 1 0 0 0,0 0 0 0 0,0 0 0 0 0,1 0 0 0 0,-1 0 0 0 0,1 1 0 0 0,0-1 0 0 0,0 1 0 0 0,0 1 0 0 0,0-1 0 0 0,0 1 0 0 0,0 0 0 0 0,0 0 0 0 0,0 0 0 0 0,3 0 4 0 0,-5 3 0 0 0,0 0-1 0 0,-1 1 1 0 0,1-1 0 0 0,0 0-1 0 0,-1 1 1 0 0,1 0-1 0 0,-1-1 1 0 0,0 1-1 0 0,0 0 1 0 0,0 0-1 0 0,0 0 1 0 0,-1 1 0 0 0,1-1-1 0 0,-1 0 1 0 0,0 1-1 0 0,0-1 1 0 0,0 1-1 0 0,0 0 1 0 0,7 123 36 0 0,-9-81-76 0 0,-2-17-289 0 0,1 23-590 0 0,12-24-6274 0 0,-4-23-4811 0 0</inkml:trace>
  <inkml:trace contextRef="#ctx0" brushRef="#br0" timeOffset="2770.721">4145 2225 20076 0 0,'0'0'751'0'0,"0"0"-332"0"0,0 0-82 0 0,0 0 121 0 0,0 0 111 0 0,0 0 21 0 0,0 0-113 0 0,0 0-166 0 0,0 0-107 0 0,0 0-47 0 0,0 0-42 0 0,-27 34-35 0 0,-85 110-27 0 0,51-35 31 0 0,53-91-77 0 0,1 1-1 0 0,1 0 0 0 0,1 0 0 0 0,1 1 1 0 0,0-1-1 0 0,2 1 0 0 0,-1 15-6 0 0,3-27 2 0 0,0-1 0 0 0,1 0 1 0 0,-1 0-1 0 0,1 1 0 0 0,1-1 0 0 0,0 0 0 0 0,0 0 0 0 0,0 0 0 0 0,0 0 0 0 0,1 0 0 0 0,1-1 0 0 0,-1 1 0 0 0,1-1 0 0 0,0 0 0 0 0,0 0 0 0 0,1 0 0 0 0,-1-1 0 0 0,2 1 0 0 0,-1-1 1 0 0,0 0-1 0 0,1-1 0 0 0,3 2-2 0 0,3 2 83 0 0,2-1 0 0 0,-1 0 0 0 0,1-2 0 0 0,0 1 1 0 0,0-2-1 0 0,0 0 0 0 0,1 0 0 0 0,0-2 0 0 0,-1 1 1 0 0,1-2-1 0 0,0 0 0 0 0,0-1 0 0 0,0 0 0 0 0,0-2 1 0 0,0 1-1 0 0,-1-2 0 0 0,1 0 0 0 0,-1-1 0 0 0,1 0 1 0 0,-1-1-84 0 0,16-6 281 0 0,0-1 0 0 0,-1-2 0 0 0,0-1 0 0 0,-1-1 0 0 0,-1-1 0 0 0,-1-2 0 0 0,0-1 0 0 0,18-18-281 0 0,-31 27 69 0 0,-1-1-1 0 0,-1 0 0 0 0,0-1 0 0 0,0 0 0 0 0,-1-1 1 0 0,-1 0-1 0 0,0 0 0 0 0,-1-1 0 0 0,-1 0 0 0 0,0-1 0 0 0,-1 0 1 0 0,-1 0-1 0 0,0 0 0 0 0,-2 0 0 0 0,1-1 0 0 0,-2-3-68 0 0,0 6-9 0 0,0-1 0 0 0,-2 0 0 0 0,0 0 0 0 0,0 0 0 0 0,-2 1 0 0 0,0-1 0 0 0,0 1 0 0 0,-2-1 0 0 0,1 1 0 0 0,-2 0 0 0 0,0 0 0 0 0,-1 0 0 0 0,0 1 0 0 0,-1 0 0 0 0,0 0 0 0 0,-1 0 0 0 0,-1 1 0 0 0,0 1 0 0 0,0-1 0 0 0,-1 1 0 0 0,-1 1 0 0 0,0 0 0 0 0,0 0 0 0 0,-1 2 0 0 0,-8-6 9 0 0,8 8-79 0 0,-1 1 1 0 0,-1 1-1 0 0,1 0 1 0 0,-1 1-1 0 0,1 0 0 0 0,-1 1 1 0 0,0 0-1 0 0,0 1 1 0 0,0 1-1 0 0,0 0 0 0 0,0 1 1 0 0,0 1-1 0 0,0 0 1 0 0,0 0-1 0 0,1 2 0 0 0,-1 0 1 0 0,1 0-1 0 0,0 1 1 0 0,0 1-1 0 0,-8 4 79 0 0,-113 72-2727 0 0,19 11-4312 0 0,85-66-4715 0 0</inkml:trace>
  <inkml:trace contextRef="#ctx0" brushRef="#br0" timeOffset="3092.255">3929 2674 11514 0 0,'0'0'2130'0'0,"0"0"-116"0"0,0 0-19 0 0,0 0-74 0 0,34-20-148 0 0,103-64-242 0 0,-48 15 1381 0 0,15-31-879 0 0,-100 99-2037 0 0,0 0-1 0 0,0 0 0 0 0,0 1 1 0 0,-1-1-1 0 0,1 1 1 0 0,0 0-1 0 0,0 0 0 0 0,0 0 1 0 0,0 0-1 0 0,0 1 1 0 0,0-1-1 0 0,0 1 0 0 0,0 0 1 0 0,-1 0-1 0 0,1 1 1 0 0,0-1-1 0 0,-1 1 0 0 0,1 0 1 0 0,-1 0-1 0 0,3 1 5 0 0,152 107 100 0 0,-142-102 33 0 0,1-1-1 0 0,0 0 1 0 0,0-1-1 0 0,1-1 1 0 0,-1 0-1 0 0,1-2 1 0 0,0 0-1 0 0,0-1 1 0 0,1 0-1 0 0,-1-2 1 0 0,13-1-133 0 0,-30 1 7 0 0,0 0 1 0 0,1 0-1 0 0,-1 0 1 0 0,0 0-1 0 0,0 0 1 0 0,0 0-1 0 0,0 0 1 0 0,0-1-1 0 0,0 1 1 0 0,1 0-1 0 0,-1-1 1 0 0,0 1-1 0 0,0-1 1 0 0,0 1-1 0 0,0-1 1 0 0,0 1-1 0 0,0-1 1 0 0,0 0-1 0 0,-1 0 1 0 0,1 1-1 0 0,0-1 1 0 0,0 0-1 0 0,-1 0 1 0 0,1 0-1 0 0,0 0 1 0 0,-1 0-1 0 0,1 0 1 0 0,-1 0-1 0 0,1 0 1 0 0,-1 0-1 0 0,1 0 1 0 0,-1 0-1 0 0,0 0 1 0 0,0-1-1 0 0,1 1 1 0 0,-1 0-1 0 0,0 0 1 0 0,0 0-1 0 0,0 0 1 0 0,0-1-1 0 0,0 1 1 0 0,-1 0-1 0 0,1 0 1 0 0,0 0-1 0 0,0 0 1 0 0,-1 0-1 0 0,1 0 1 0 0,-1-1-8 0 0,-15-24-1985 0 0,-3 6-5099 0 0,13 13-5286 0 0</inkml:trace>
  <inkml:trace contextRef="#ctx0" brushRef="#br0" timeOffset="3502.29">4432 1739 12283 0 0,'0'0'2040'0'0,"0"0"-297"0"0,0 0-228 0 0,0 0-53 0 0,0 0-105 0 0,0 0-190 0 0,0 0-187 0 0,0 0-185 0 0,0 0-147 0 0,0 0-126 0 0,0 0-89 0 0,0 0-71 0 0,0 0-58 0 0,-13-2-23 0 0,-39-5-10 0 0,-4 27 773 0 0,60-25-237 0 0,26-34-508 0 0,-30 39-233 0 0,0 0 22 0 0,0 0-5 0 0,0 0-10 0 0,0 0-27 0 0,-24 17-233 0 0,7 4-727 0 0,18-16-2684 0 0,2-1-3424 0 0,-1-4-5485 0 0</inkml:trace>
  <inkml:trace contextRef="#ctx0" brushRef="#br0" timeOffset="4541.272">5170 2361 0 0 0,'0'0'255'0'0,"0"0"901"0"0,0 0 400 0 0,0 0 125 0 0,0 0 95 0 0,0 0-28 0 0,0 0-75 0 0,0 0-97 0 0,0 0-158 0 0,0 0-163 0 0,0 0-131 0 0,0 0-109 0 0,-6 0-118 0 0,-17 0-145 0 0,38 18 3352 0 0,0-12-3801 0 0,1 0 0 0 0,0-1 1 0 0,0-1-1 0 0,0 0 0 0 0,1-1 0 0 0,-1-1 0 0 0,1 0 0 0 0,0-2 1 0 0,-1 0-1 0 0,1 0 0 0 0,0-2 0 0 0,-1 0 0 0 0,1-1 1 0 0,-1 0-1 0 0,0-2 0 0 0,0 1 0 0 0,0-2 0 0 0,0-1-303 0 0,-1 1 52 0 0,0-1 1 0 0,0 0-1 0 0,-1-1 0 0 0,0-1 0 0 0,0 0 0 0 0,-1-1 1 0 0,0 0-1 0 0,-1-1 0 0 0,0 0 0 0 0,-1-1 0 0 0,0-1 0 0 0,0 0 1 0 0,-2 0-1 0 0,0-1 0 0 0,5-9-52 0 0,-12 17-4 0 0,0-1 0 0 0,0 1 1 0 0,-1 0-1 0 0,0 0 0 0 0,0-1 0 0 0,0 1 0 0 0,-1-1 1 0 0,0 1-1 0 0,0-1 0 0 0,-1 1 0 0 0,1 0 0 0 0,-2-1 0 0 0,1 1 1 0 0,-1 0-1 0 0,1 0 0 0 0,-2 0 0 0 0,1 0 0 0 0,-1 0 1 0 0,0 0-1 0 0,0 0 0 0 0,0 1 0 0 0,-1 0 0 0 0,0 0 0 0 0,0 0 1 0 0,0 0-1 0 0,-1 0 0 0 0,1 1 0 0 0,-1 0 0 0 0,0 0 1 0 0,-1 0-1 0 0,1 1 0 0 0,-1-1 0 0 0,1 1 0 0 0,-1 1 1 0 0,0-1-1 0 0,0 1 0 0 0,0 0 0 0 0,-1 0 0 0 0,1 1 0 0 0,0 0 1 0 0,-1 0-1 0 0,1 0 0 0 0,-6 1 4 0 0,-6-1-37 0 0,1 2 1 0 0,-1 0-1 0 0,0 1 0 0 0,1 1 1 0 0,0 1-1 0 0,-1 0 0 0 0,1 1 1 0 0,1 1-1 0 0,-1 0 0 0 0,1 2 1 0 0,0 0-1 0 0,-11 7 37 0 0,0-1-4 0 0,1 1 0 0 0,0 1 1 0 0,1 1-1 0 0,1 1 0 0 0,1 1 0 0 0,0 1 1 0 0,2 1-1 0 0,0 1 0 0 0,1 1 0 0 0,2 0 1 0 0,-1 4 3 0 0,12-17 19 0 0,1 1 1 0 0,0-1-1 0 0,0 2 1 0 0,2-1 0 0 0,-1 0-1 0 0,1 1 1 0 0,1 0 0 0 0,0 0-1 0 0,1 0 1 0 0,0 0 0 0 0,1 1-1 0 0,0-1 1 0 0,1 0 0 0 0,0 1-1 0 0,1-1 1 0 0,0 0-1 0 0,1 0 1 0 0,1 0 0 0 0,0 0-1 0 0,0 0 1 0 0,2 0 0 0 0,0 2-20 0 0,2-2 63 0 0,0 0 1 0 0,1 0 0 0 0,0-1-1 0 0,1 0 1 0 0,0 0 0 0 0,1-1 0 0 0,0 0-1 0 0,0-1 1 0 0,1 0 0 0 0,0-1-1 0 0,1 0 1 0 0,0-1 0 0 0,0 0-1 0 0,1 0 1 0 0,0-2 0 0 0,0 0-1 0 0,0 0 1 0 0,4 0-64 0 0,13 3 199 0 0,1-1 1 0 0,0-1-1 0 0,0-2 1 0 0,1-2-1 0 0,-1 0 0 0 0,0-2 1 0 0,22-3-200 0 0,-25 0 158 0 0,0-1 1 0 0,-1-2 0 0 0,0-1-1 0 0,0-1 1 0 0,-1-1 0 0 0,0-1-1 0 0,14-8-158 0 0,-33 7 73 0 0,-6 6-7496 0 0,-1 3 3758 0 0,0 2-8527 0 0</inkml:trace>
  <inkml:trace contextRef="#ctx0" brushRef="#br0" timeOffset="4826.221">5888 2659 488 0 0,'0'0'480'0'0,"0"0"-872"0"0,0 0-80 0 0,0 0 368 0 0,0 0 104 0 0,0 0 0 0 0,0 0 0 0 0,0 0 0 0 0,0 0 0 0 0,0 0 0 0 0</inkml:trace>
  <inkml:trace contextRef="#ctx0" brushRef="#br0" timeOffset="7190.659">5888 2659 0 0 0,'0'-18'1692'0'0,"0"18"119"0"0,0 0 246 0 0,1-1 363 0 0,4 1 10684 0 0,-4 1-11443 0 0,-20 186 1580 0 0,5-77-2812 0 0,14-109-397 0 0,0-1 9 0 0,0 0 10 0 0,0 0-6 0 0,0 0 13 0 0,0 0 16 0 0,0 0 2 0 0,0 0 10 0 0,0 0-1 0 0,0 0-5 0 0,0 0 17 0 0,0 0-2 0 0,0 0-13 0 0,0 0-17 0 0,0 0-28 0 0,0 0 13 0 0,0 0-2 0 0,0 0-6 0 0,0 0 1 0 0,0 0-15 0 0,0 0-4 0 0,0 0 5 0 0,0 0 15 0 0,0 0-21 0 0,0 0-8 0 0,0 0-14 0 0,0 0-28 0 0,0 0 14 0 0,0 0 10 0 0,0 0 17 0 0,0 0-13 0 0,0 0 6 0 0,0 0-13 0 0,0 0 17 0 0,0 0 1 0 0,0 0-13 0 0,0 0 14 0 0,0 0 28 0 0,0 0-22 0 0,0 0-27 0 0,0 0-13 0 0,0 0 22 0 0,0 0 7 0 0,0 0 0 0 0,0 0 0 0 0,0 0 3 0 0,0 0 10 0 0,0 0 0 0 0,0 0-10 0 0,0 0-3 0 0,0 0 1 0 0,0 0 6 0 0,0 0-4 0 0,0 0-15 0 0,0 0 24 0 0,0 0 13 0 0,0 0-14 0 0,0 0-7 0 0,-6-8 1084 0 0,3-6-1097 0 0,1 0-1 0 0,0 0 1 0 0,0 0 0 0 0,1 0 0 0 0,1 0 0 0 0,1 0-1 0 0,0 0 1 0 0,0 0 0 0 0,2 0 0 0 0,0 0-1 0 0,0 0 1 0 0,5-9 1 0 0,-4 11 3 0 0,1 0 0 0 0,1 0-1 0 0,0 1 1 0 0,1-1 0 0 0,0 2 0 0 0,1-1-1 0 0,0 1 1 0 0,0 0 0 0 0,1 0 0 0 0,1 1-1 0 0,-1 1 1 0 0,2-1 0 0 0,-1 1 0 0 0,1 1-1 0 0,0 0 1 0 0,9-4-3 0 0,-14 9 0 0 0,-1-1 5 0 0,1 0 0 0 0,-1 0 0 0 0,1 1 0 0 0,0 0 0 0 0,0 0 0 0 0,0 0 0 0 0,0 1 0 0 0,0 0 0 0 0,0 0 0 0 0,0 1 0 0 0,0-1 0 0 0,0 1 0 0 0,0 1 0 0 0,0-1 0 0 0,0 1 0 0 0,3 1-5 0 0,-7-1 18 0 0,0 1-1 0 0,0 0 0 0 0,-1 0 1 0 0,1 0-1 0 0,-1 0 0 0 0,1 0 1 0 0,-1 0-1 0 0,0 0 0 0 0,0 1 1 0 0,0-1-1 0 0,0 0 0 0 0,0 1 1 0 0,0-1-1 0 0,-1 0 0 0 0,1 1 1 0 0,-1-1-1 0 0,0 1 0 0 0,0-1 1 0 0,0 1-1 0 0,0-1 0 0 0,0 1 1 0 0,0-1-1 0 0,-1 1 0 0 0,1-1 1 0 0,-1 1-1 0 0,1-1 0 0 0,-1 0 1 0 0,0 2-18 0 0,-15 6-48 0 0,12-10-3641 0 0,0 1-3857 0 0,3-1-4230 0 0</inkml:trace>
  <inkml:trace contextRef="#ctx0" brushRef="#br0" timeOffset="8440.247">6131 2556 0 0 0,'0'0'325'0'0,"0"0"585"0"0,0 0 230 0 0,0 0 87 0 0,0 0 31 0 0,0 0-97 0 0,0 0-114 0 0,0 0-89 0 0,0 0-86 0 0,0 0-68 0 0,0 0-97 0 0,-5-1-79 0 0,2 0-629 0 0,1 0 139 0 0,-1 0 0 0 0,0 1-1 0 0,1-1 1 0 0,-1 1 0 0 0,0 0 0 0 0,0-1 0 0 0,1 1 0 0 0,-1 0-1 0 0,0 0 1 0 0,1 1 0 0 0,-1-1 0 0 0,0 1 0 0 0,0-1-1 0 0,1 1 1 0 0,-1 0 0 0 0,1 0 0 0 0,-1 0 0 0 0,1 0-1 0 0,-1 0 1 0 0,0 1-138 0 0,-116 101 5039 0 0,107-90-4818 0 0,1-1-1 0 0,0 2 1 0 0,1-1 0 0 0,1 1 0 0 0,0 1 0 0 0,1 0 0 0 0,0 0-1 0 0,1 0 1 0 0,1 1 0 0 0,0 0 0 0 0,2 0 0 0 0,-1 1-1 0 0,2 0 1 0 0,0-1 0 0 0,1 1 0 0 0,1 0 0 0 0,1 5-221 0 0,0-17 82 0 0,1 0 0 0 0,-1 0 1 0 0,1 0-1 0 0,0-1 0 0 0,1 1 1 0 0,-1 0-1 0 0,1-1 0 0 0,0 1 1 0 0,0-1-1 0 0,0 1 0 0 0,1-1 0 0 0,0 0 1 0 0,0 0-1 0 0,0 0 0 0 0,0-1 1 0 0,0 1-1 0 0,1-1 0 0 0,-1 1 0 0 0,1-1 1 0 0,0 0-1 0 0,0-1 0 0 0,0 1 1 0 0,1-1-1 0 0,-1 0 0 0 0,1 0 1 0 0,-1 0-1 0 0,1 0 0 0 0,0-1 0 0 0,-1 0 1 0 0,1 0-1 0 0,0 0 0 0 0,0 0 1 0 0,0-1-1 0 0,0 0 0 0 0,-1 0 1 0 0,1 0-1 0 0,0-1 0 0 0,1 0-82 0 0,13 1 123 0 0,-1-1-1 0 0,1-1 0 0 0,-1-1 1 0 0,0 0-1 0 0,0-2 0 0 0,0 0 1 0 0,0-1-1 0 0,-1 0 1 0 0,0-2-1 0 0,0 0 0 0 0,-1-1 1 0 0,0 0-1 0 0,2-4-122 0 0,-8 3 60 0 0,-1 0-1 0 0,0-1 0 0 0,-1 0 1 0 0,0 0-1 0 0,-1-1 1 0 0,0 0-1 0 0,-1-1 0 0 0,-1 0 1 0 0,0 1-1 0 0,0-2 1 0 0,-1 1-1 0 0,-1 0 1 0 0,0-1-1 0 0,-1 0 0 0 0,0 1 1 0 0,-2-1-1 0 0,1 0 1 0 0,-1 0-1 0 0,-1 0 0 0 0,-3-12-59 0 0,4 20-16 0 0,-1 0-1 0 0,-1 0 0 0 0,1 0 0 0 0,-1 0 0 0 0,0 0 0 0 0,0 1 1 0 0,0-1-1 0 0,-1 1 0 0 0,0 0 0 0 0,0-1 0 0 0,-1 1 0 0 0,1 1 1 0 0,-1-1-1 0 0,0 0 0 0 0,0 1 0 0 0,-1 0 0 0 0,1 0 1 0 0,-1 0-1 0 0,0 0 0 0 0,0 1 0 0 0,0 0 0 0 0,-1 0 0 0 0,1 1 1 0 0,-1-1-1 0 0,1 1 0 0 0,-1 0 0 0 0,0 0 0 0 0,0 1 0 0 0,0 0 1 0 0,0 0-1 0 0,0 0 0 0 0,0 1 0 0 0,0 0 0 0 0,-1 0 17 0 0,-120 27-1713 0 0,87-10-1400 0 0,1 2-3794 0 0,26-12-4710 0 0</inkml:trace>
  <inkml:trace contextRef="#ctx0" brushRef="#br0" timeOffset="8986.275">5781 2917 648 0 0,'0'0'1052'0'0,"0"0"245"0"0,0 0 339 0 0,0 0 136 0 0,0 0-147 0 0,0 0-334 0 0,0 0-351 0 0,0 0-181 0 0,0 0 0 0 0,0 0 111 0 0,0 0 95 0 0,0 0 53 0 0,0 0-16 0 0,3-4-82 0 0,10-14-68 0 0,1 5 6164 0 0,12-2-6795 0 0,-22 13 423 0 0,15-8-326 0 0,1 1 0 0 0,0 0 1 0 0,0 2-1 0 0,1 0 0 0 0,0 1 0 0 0,0 1 1 0 0,0 1-1 0 0,1 1 0 0 0,9 1-318 0 0,6 46 239 0 0,-34-39-191 0 0,1 0-1 0 0,0 0 1 0 0,0-1-1 0 0,0 1 1 0 0,1-1-1 0 0,0 0 0 0 0,0 0 1 0 0,0-1-1 0 0,0 0 1 0 0,0 0-1 0 0,1 0 1 0 0,0 0-1 0 0,-1-1 1 0 0,1 0-1 0 0,0 0 1 0 0,0 0-1 0 0,0-1 1 0 0,0 0-1 0 0,0 0 1 0 0,0 0-1 0 0,1-1 1 0 0,-1 0-1 0 0,2-1-47 0 0,5-17-699 0 0,6-3-3564 0 0,-13 13-3731 0 0,-2 4-4899 0 0</inkml:trace>
  <inkml:trace contextRef="#ctx0" brushRef="#br0" timeOffset="9957.244">5100 1845 0 0 0,'0'0'1192'0'0,"0"0"601"0"0,0 0 280 0 0,0 0 209 0 0,0 0 79 0 0,0 0-189 0 0,0 0-331 0 0,0 0-366 0 0,0 0-280 0 0,0 0-170 0 0,0 0-78 0 0,0 0-55 0 0,0 0-68 0 0,12 3 5453 0 0,-4-3-5384 0 0,41-47 122 0 0,75-66-461 0 0,0-1-147 0 0,-84 84-304 0 0,11 60-160 0 0,-18 14 146 0 0,22 69 211 0 0,-53-107-367 0 0,1 0-1 0 0,0 0 1 0 0,0 0 0 0 0,0 0 0 0 0,1-1-1 0 0,0 1 1 0 0,0-1 0 0 0,0 0 0 0 0,1-1-1 0 0,-1 1 1 0 0,1-1 0 0 0,0 0-1 0 0,5 3 68 0 0,8 4-3741 0 0,2-1-3412 0 0,-11-6-5538 0 0</inkml:trace>
  <inkml:trace contextRef="#ctx0" brushRef="#br0" timeOffset="12682.202">892 3904 3233 0 0,'0'0'1689'0'0,"0"0"-290"0"0,0 0 51 0 0,0 0 173 0 0,0 0 89 0 0,0 0-55 0 0,0 0-197 0 0,0 0-174 0 0,0 0-146 0 0,0 0-149 0 0,0 0-130 0 0,-2-4-130 0 0,-35-47 2460 0 0,32 47-3044 0 0,1 1 0 0 0,-1-1 0 0 0,0 1 0 0 0,0 0 0 0 0,0 1 0 0 0,0-1 0 0 0,0 1 1 0 0,-1 0-1 0 0,1 0 0 0 0,-1 0 0 0 0,0 1 0 0 0,1 0 0 0 0,-1 0 0 0 0,0 1 0 0 0,0-1 0 0 0,-2 1-147 0 0,-3 1 44 0 0,-1 0 0 0 0,0 1 1 0 0,1 1-1 0 0,-1-1 0 0 0,1 2 0 0 0,0 0 1 0 0,0 0-1 0 0,1 1 0 0 0,-1 0 0 0 0,1 1 1 0 0,-9 6-45 0 0,4-4 17 0 0,0 0 0 0 0,1 1 0 0 0,0 1 0 0 0,1 1-1 0 0,0 0 1 0 0,0 0 0 0 0,1 1 0 0 0,1 1 0 0 0,0 0 0 0 0,1 1 0 0 0,0 0 0 0 0,1 0 0 0 0,1 1 0 0 0,0 0 0 0 0,1 0 0 0 0,0 1 0 0 0,-2 10-17 0 0,5-10 12 0 0,0 0 1 0 0,1 1 0 0 0,1-1 0 0 0,1 0-1 0 0,0 1 1 0 0,1-1 0 0 0,2 16-13 0 0,-1-26 8 0 0,0 0 1 0 0,0-1-1 0 0,0 1 0 0 0,1-1 1 0 0,0 1-1 0 0,0-1 1 0 0,0 0-1 0 0,1 0 1 0 0,-1 0-1 0 0,1 0 1 0 0,0 0-1 0 0,1-1 1 0 0,-1 1-1 0 0,1-1 1 0 0,0 0-1 0 0,0 0 1 0 0,1 0-1 0 0,-1-1 1 0 0,1 1-1 0 0,-1-1 0 0 0,1 0 1 0 0,0 0-1 0 0,0-1 1 0 0,4 2-9 0 0,0-1 66 0 0,0-1-1 0 0,0 1 1 0 0,0-2-1 0 0,1 1 1 0 0,-1-1 0 0 0,0-1-1 0 0,1 0 1 0 0,-1 0 0 0 0,1-1-1 0 0,-1 0 1 0 0,0 0 0 0 0,0-1-1 0 0,0 0 1 0 0,0-1 0 0 0,0 0-1 0 0,0-1 1 0 0,0 1 0 0 0,-1-2-1 0 0,0 1 1 0 0,0-1 0 0 0,0 0-1 0 0,4-5-65 0 0,21-16 98 0 0,-1-1 0 0 0,-2-1 0 0 0,-1-2 0 0 0,-1-1 0 0 0,-2-1 0 0 0,-1-1 0 0 0,-2-2 0 0 0,-1 0 0 0 0,-2-1 0 0 0,2-8-98 0 0,-16 27 27 0 0,-4 21-166 0 0,0 3 107 0 0,7 62 17 0 0,-9-56 13 0 0,0 0-1 0 0,1 0 1 0 0,1 0 0 0 0,0-1-1 0 0,0 1 1 0 0,1-1 0 0 0,1 1-1 0 0,0-1 1 0 0,1 0 0 0 0,0 0-1 0 0,1-1 1 0 0,0 1 0 0 0,1-1-1 0 0,0-1 1 0 0,1 1-1 0 0,0-1 1 0 0,0-1 0 0 0,1 1-1 0 0,2 0 3 0 0,-11-10 0 0 0,1 2-79 0 0,1-1-1 0 0,-1 0 1 0 0,0 1 0 0 0,0-1 0 0 0,1 0 0 0 0,-1 1 0 0 0,1-1 0 0 0,-1 0-1 0 0,1 0 1 0 0,0 0 0 0 0,-1 0 0 0 0,1-1 0 0 0,0 1 0 0 0,-1 0-1 0 0,1-1 1 0 0,0 1 0 0 0,0-1 0 0 0,0 0 0 0 0,0 1 0 0 0,-1-1-1 0 0,1 0 1 0 0,0 0 0 0 0,0 0 0 0 0,0-1 0 0 0,0 1 0 0 0,0 0 0 0 0,-1-1-1 0 0,1 1 1 0 0,0-1 0 0 0,0 1 0 0 0,0-1 0 0 0,-1 0 0 0 0,1 0-1 0 0,-1 0 1 0 0,1 0 0 0 0,0 0 0 0 0,-1 0 0 0 0,0 0 0 0 0,1-1-1 0 0,-1 1 1 0 0,1-1 79 0 0,9-27-3682 0 0,-8 8-5501 0 0,-3 13-2305 0 0</inkml:trace>
  <inkml:trace contextRef="#ctx0" brushRef="#br0" timeOffset="13371.72">572 3510 5345 0 0,'0'0'1735'0'0,"0"0"-424"0"0,0 0-61 0 0,0 0 262 0 0,0 0 254 0 0,0 0 62 0 0,0 0-175 0 0,0 0-336 0 0,0 0-353 0 0,0 0-258 0 0,0 0-162 0 0,0 0-100 0 0,0 0-44 0 0,-6 0-25 0 0,-22 0 706 0 0,28 0-707 0 0,0 0 10 0 0,0 0 27 0 0,19-5 1768 0 0,4-9-1018 0 0,199 14 338 0 0,63 0 850 0 0,-313-15-2180 0 0,-55-40-102 0 0,-47-51-50 0 0,68 66-554 0 0,80 50-9108 0 0,-9-3-2540 0 0</inkml:trace>
  <inkml:trace contextRef="#ctx0" brushRef="#br0" timeOffset="14425.221">2039 3716 4193 0 0,'0'0'1760'0'0,"0"0"65"0"0,0 0 152 0 0,0 0 75 0 0,0 0-137 0 0,0 0-234 0 0,0 0-232 0 0,0 0-186 0 0,0 0-126 0 0,0 0-138 0 0,0 0-147 0 0,0 0-129 0 0,0 0-110 0 0,-4 3 2728 0 0,361 5 496 0 0,-260-19-3621 0 0,-93 7-322 0 0,-12 2-5026 0 0,0 7 2568 0 0,4 0-2442 0 0,-1 2-6722 0 0</inkml:trace>
  <inkml:trace contextRef="#ctx0" brushRef="#br0" timeOffset="14673.769">2044 4043 9794 0 0,'0'0'3926'0'0,"0"0"-2107"0"0,0 0-953 0 0,0 0-102 0 0,0 0 174 0 0,0 0 191 0 0,0 0 153 0 0,0 0-19 0 0,0 0-123 0 0,0 0-127 0 0,0 0-132 0 0,0 0-128 0 0,0 0-91 0 0,25 4-94 0 0,82 10-88 0 0,-19-27 288 0 0,104-42-44 0 0,-167 54-1652 0 0,-20 1-2757 0 0,1 0-3454 0 0,-5 0-5534 0 0</inkml:trace>
  <inkml:trace contextRef="#ctx0" brushRef="#br0" timeOffset="15762.212">3388 3852 0 0 0,'0'0'296'0'0,"0"0"1132"0"0,0 0 187 0 0,0 0-114 0 0,0 0-60 0 0,0 0 2 0 0,0 0 60 0 0,0 0 83 0 0,5 9 1134 0 0,-5-7 4077 0 0,-207 5-3369 0 0,128-2-2077 0 0,371 12-1125 0 0,-257-16-185 0 0,-137 13 837 0 0,-7-3-842 0 0,74-3-108 0 0,34-8-12 0 0,1 0-52 0 0,0 0-95 0 0,0 0-131 0 0,28-4-3510 0 0,-13 1 190 0 0,-4 2-2908 0 0,0 1-4671 0 0</inkml:trace>
  <inkml:trace contextRef="#ctx0" brushRef="#br0" timeOffset="16277.256">3839 3756 11538 0 0,'0'0'1778'0'0,"0"0"-334"0"0,0 0-131 0 0,0 0 64 0 0,0 0 0 0 0,0 0-114 0 0,0 0-232 0 0,0 0-254 0 0,0 0-216 0 0,0 0-183 0 0,0 0-118 0 0,0 0-104 0 0,0 0-56 0 0,-3-4-24 0 0,-4-12 20 0 0,15 26 339 0 0,32 59 650 0 0,18 64-300 0 0,10 69-469 0 0,-68-203-297 0 0,0 1 0 0 0,0-1 0 0 0,0 1 0 0 0,0 0 0 0 0,0-1 1 0 0,0 1-1 0 0,1 0 0 0 0,-1-1 0 0 0,0 1 0 0 0,0 0 0 0 0,0-1 1 0 0,1 1-1 0 0,-1 0 0 0 0,0-1 0 0 0,0 1 0 0 0,1 0 0 0 0,-1 0 1 0 0,0-1-1 0 0,1 1 0 0 0,-1 0 0 0 0,0 0 0 0 0,1 0 0 0 0,-1 0 1 0 0,0-1-1 0 0,1 1 0 0 0,-1 0 0 0 0,1 0 0 0 0,-1 0 0 0 0,0 0 1 0 0,1 0-1 0 0,-1 0 0 0 0,0 0 0 0 0,1 0 0 0 0,-1 0 1 0 0,1 0-1 0 0,-1 0 0 0 0,0 0 0 0 0,1 0 0 0 0,-1 0 0 0 0,1 0 1 0 0,-1 1-1 0 0,0-1 0 0 0,1 0 0 0 0,-1 0 0 0 0,0 0 0 0 0,1 0 1 0 0,-1 1-1 0 0,0-1 0 0 0,1 0 0 0 0,-1 0 0 0 0,0 1 0 0 0,0-1 1 0 0,1 0-1 0 0,-1 1 0 0 0,0-1 0 0 0,0 0 0 0 0,0 1 0 0 0,1-1 1 0 0,-1 0-1 0 0,0 1 0 0 0,0-1 0 0 0,0 0 0 0 0,0 1 0 0 0,0-1 1 0 0,0 1-1 0 0,0-1 0 0 0,0 0 0 0 0,0 1 0 0 0,0-1-19 0 0,9-34 1063 0 0,-8 30-1259 0 0,96-341 638 0 0,-45 190-530 0 0,-25 146-3511 0 0,-13 11-2492 0 0,-8 1-5714 0 0</inkml:trace>
  <inkml:trace contextRef="#ctx0" brushRef="#br0" timeOffset="16709.636">4377 3524 13987 0 0,'0'0'1459'0'0,"0"0"-409"0"0,0 0-224 0 0,0 0 41 0 0,0 0 85 0 0,0 0 10 0 0,0 0-79 0 0,0 0-151 0 0,0 0-157 0 0,0 0-71 0 0,0 0-47 0 0,0 0-37 0 0,0 0-25 0 0,22-21-37 0 0,72-63-24 0 0,-42 57 270 0 0,15 19 117 0 0,-65 10-701 0 0,1 0 1 0 0,-1 0-1 0 0,0 0 1 0 0,0 0-1 0 0,0 1 1 0 0,0-1 0 0 0,-1 0-1 0 0,1 1 1 0 0,-1-1-1 0 0,1 1 1 0 0,-1 0-1 0 0,0-1 1 0 0,0 1-1 0 0,0 0 1 0 0,0 0 0 0 0,-1 0-1 0 0,1 0 1 0 0,-1-1-1 0 0,1 1 1 0 0,-1 0-1 0 0,0 0 1 0 0,0 0 0 0 0,-1 0-1 0 0,1 0 1 0 0,0 0-1 0 0,-1 0 1 0 0,0 0-1 0 0,0 0 1 0 0,0-1-1 0 0,0 1 1 0 0,0 0-21 0 0,-106 133 718 0 0,107-135-712 0 0,-1 0 0 0 0,0 0 0 0 0,0 0 0 0 0,1 0 1 0 0,-1 1-1 0 0,1-1 0 0 0,-1 0 0 0 0,1 0 0 0 0,-1 1 1 0 0,1-1-1 0 0,0 0 0 0 0,0 1 0 0 0,0-1 0 0 0,0 0 1 0 0,0 1-1 0 0,0-1 0 0 0,0 0 0 0 0,0 1 0 0 0,0-1 1 0 0,1 0-1 0 0,-1 1 0 0 0,0-1 0 0 0,1 0 0 0 0,-1 1 1 0 0,1-1-1 0 0,-1 0 0 0 0,1 0 0 0 0,0 0 1 0 0,0 0-1 0 0,-1 0 0 0 0,1 0 0 0 0,0 0 0 0 0,0 0 1 0 0,0 0-1 0 0,0 0 0 0 0,0 0 0 0 0,0 0 0 0 0,1-1 1 0 0,-1 1-1 0 0,0 0 0 0 0,0-1 0 0 0,0 1 0 0 0,1-1 1 0 0,-1 1-1 0 0,0-1 0 0 0,1 0 0 0 0,0 1-6 0 0,68 11 312 0 0,-66-12-294 0 0,190 5 313 0 0,-161 24-1738 0 0,-27-14-1545 0 0,-3-1-3356 0 0,-3-6-5945 0 0</inkml:trace>
  <inkml:trace contextRef="#ctx0" brushRef="#br0" timeOffset="17047.229">3681 4279 10746 0 0,'0'0'2961'0'0,"0"0"-1698"0"0,0 0-795 0 0,0 0-81 0 0,0 0 196 0 0,0 0 282 0 0,0 0 219 0 0,0 0 99 0 0,0 0-44 0 0,0 0-151 0 0,0 0-149 0 0,0 0-119 0 0,0 0-101 0 0,35 4-56 0 0,113 12-36 0 0,-12-25 369 0 0,44-22-204 0 0,-48 7-1519 0 0,0 6 0 0 0,133-1 827 0 0,-241 19-2112 0 0,-9 0-2677 0 0,-3 0-7050 0 0</inkml:trace>
  <inkml:trace contextRef="#ctx0" brushRef="#br0" timeOffset="18541.844">4078 4618 7258 0 0,'0'0'3734'0'0,"0"0"-1886"0"0,0 0-933 0 0,0 0-215 0 0,0 0 107 0 0,0 0 132 0 0,0 0-19 0 0,0 0-176 0 0,0 0-193 0 0,0 0-124 0 0,0 0-46 0 0,0 0 31 0 0,0 0-22 0 0,1 13-22 0 0,11 106 851 0 0,-10 80 2405 0 0,1-224-3495 0 0,1 0 0 0 0,1 0 0 0 0,1 0 0 0 0,1 1-1 0 0,2 0 1 0 0,0 1 0 0 0,1 0 0 0 0,2-1-129 0 0,-8 17 23 0 0,10-25-16 0 0,3 1-1 0 0,0 0 1 0 0,2 1 0 0 0,1 2-1 0 0,1 0 1 0 0,2 1 0 0 0,1 1-1 0 0,22-20-6 0 0,-45 45-2 0 0,0 0-1 0 0,0-1 1 0 0,1 1-1 0 0,-1 0 0 0 0,0-1 1 0 0,1 1-1 0 0,-1 0 1 0 0,0 0-1 0 0,1 0 1 0 0,-1 0-1 0 0,1 1 1 0 0,0-1-1 0 0,-1 0 0 0 0,1 0 1 0 0,0 1-1 0 0,-1 0 1 0 0,1-1-1 0 0,0 1 1 0 0,0 0-1 0 0,-1-1 0 0 0,1 1 1 0 0,0 0-1 0 0,0 0 1 0 0,-1 1-1 0 0,1-1 1 0 0,0 0-1 0 0,0 1 1 0 0,-1-1-1 0 0,1 1 0 0 0,0-1 1 0 0,-1 1-1 0 0,1 0 1 0 0,0-1-1 0 0,-1 1 1 0 0,1 0-1 0 0,-1 0 0 0 0,1 0 1 0 0,-1 1 2 0 0,15 93 56 0 0,2-74-581 0 0,-9-20-2449 0 0,2-1-4046 0 0,-11 0 6901 0 0,5 0-11873 0 0</inkml:trace>
  <inkml:trace contextRef="#ctx0" brushRef="#br0" timeOffset="19182.328">5266 4161 6737 0 0,'0'0'3593'0'0,"0"0"-1894"0"0,0 0-836 0 0,0 0 15 0 0,0 0 234 0 0,0 0 168 0 0,0 0 3 0 0,0 0-115 0 0,0 0-131 0 0,0 0-107 0 0,0 0-65 0 0,0 0-80 0 0,29-7-53 0 0,92-24-60 0 0,-45-4 483 0 0,-66 30-1028 0 0,0 0 0 0 0,-1 0-1 0 0,1-2 1 0 0,-1 1 0 0 0,0-1-1 0 0,-1 0 1 0 0,0-1 0 0 0,0 0 0 0 0,0 0-1 0 0,-1-1 1 0 0,0 0 0 0 0,-1 0-1 0 0,0 0 1 0 0,0-1 0 0 0,-1 0-1 0 0,-1 0 1 0 0,1-1 0 0 0,0-5-127 0 0,-4 13 5 0 0,0 0 0 0 0,-1 1 1 0 0,0-1-1 0 0,1 0 0 0 0,-1 1 1 0 0,0-1-1 0 0,-1 0 0 0 0,1 1 0 0 0,0-1 1 0 0,-1 0-1 0 0,1 1 0 0 0,-1-1 1 0 0,0 1-1 0 0,0-1 0 0 0,0 1 1 0 0,0-1-1 0 0,0 1 0 0 0,-1 0 0 0 0,1-1 1 0 0,-1 1-1 0 0,1 0 0 0 0,-1 0 1 0 0,0 0-1 0 0,0 0 0 0 0,0 0 1 0 0,0 1-1 0 0,0-1 0 0 0,0 1 0 0 0,-1-1 1 0 0,1 1-1 0 0,0 0 0 0 0,-1-1 1 0 0,1 1-1 0 0,-1 1 0 0 0,0-1-5 0 0,-10-3-34 0 0,0 1-1 0 0,0 1 0 0 0,0 0 1 0 0,0 1-1 0 0,0 0 1 0 0,-1 1-1 0 0,1 0 0 0 0,0 1 1 0 0,0 1-1 0 0,0 0 1 0 0,0 1-1 0 0,0 0 0 0 0,0 1 1 0 0,1 1-1 0 0,0 0 1 0 0,0 0-1 0 0,-9 6 35 0 0,-2 2-12 0 0,0 0 1 0 0,2 2-1 0 0,-1 0 1 0 0,2 1-1 0 0,0 1 0 0 0,1 1 1 0 0,1 1-1 0 0,1 0 0 0 0,0 1 1 0 0,2 1-1 0 0,0 1 1 0 0,2 0-1 0 0,0 1 0 0 0,-5 15 12 0 0,13-31 11 0 0,1 1 0 0 0,0 0 0 0 0,0 0 0 0 0,1 0 0 0 0,0 0 0 0 0,1 1 0 0 0,0-1 0 0 0,0 1 0 0 0,1-1 0 0 0,0 1 0 0 0,0 0 0 0 0,1 0 0 0 0,0-1 0 0 0,0 1 0 0 0,1 0 0 0 0,1 0 0 0 0,-1-1 0 0 0,1 1 0 0 0,1-1 0 0 0,0 0 0 0 0,0 1 0 0 0,0-1 0 0 0,1-1 0 0 0,0 1 0 0 0,1 0 0 0 0,0-1 0 0 0,0 0 0 0 0,0 0 0 0 0,1 0 0 0 0,0-1 0 0 0,0 0 0 0 0,1 0 0 0 0,0-1 0 0 0,5 4-11 0 0,12 1 169 0 0,2-1 1 0 0,-1-2-1 0 0,1 0 1 0 0,0-1-1 0 0,1-2 1 0 0,-1-1-1 0 0,1-1 1 0 0,0-1-1 0 0,-1-1 1 0 0,1-2-1 0 0,10-2-169 0 0,5 0 159 0 0,0-3-1 0 0,-1-1 0 0 0,0-2 1 0 0,0-2-1 0 0,17-8-158 0 0,24-20-64 0 0,-79 28-1507 0 0,-7 6-6686 0 0,1 5-4287 0 0</inkml:trace>
  <inkml:trace contextRef="#ctx0" brushRef="#br0" timeOffset="19680.401">5984 4415 18236 0 0,'0'0'1087'0'0,"0"0"-650"0"0,0 0-269 0 0,0 0 108 0 0,0 0 180 0 0,0 0 129 0 0,0 0-7 0 0,0 0-138 0 0,0 0-129 0 0,0 0-89 0 0,0 0-45 0 0,0 0 14 0 0,-3 24-37 0 0,-9 107 81 0 0,9-73-146 0 0,0-25 2999 0 0,6-50-2924 0 0,0 1 1 0 0,0-1-1 0 0,2 1 1 0 0,0 0-1 0 0,1 1 1 0 0,0-1-1 0 0,1 1 1 0 0,7-10-165 0 0,-5 4 64 0 0,1 1 1 0 0,2 0-1 0 0,-1 1 1 0 0,2 0-1 0 0,1 1 0 0 0,0 1 1 0 0,1 0-1 0 0,1 0 1 0 0,0 2-1 0 0,17-12-64 0 0,-32 26 1 0 0,-1 1 0 0 0,1-1-1 0 0,0 1 1 0 0,0-1 0 0 0,0 0-1 0 0,0 1 1 0 0,0 0 0 0 0,0-1 0 0 0,1 1-1 0 0,-1 0 1 0 0,0-1 0 0 0,0 1-1 0 0,0 0 1 0 0,0 0 0 0 0,0 0 0 0 0,0 0-1 0 0,1 0 1 0 0,-1 0 0 0 0,0 0-1 0 0,0 0 1 0 0,0 1 0 0 0,0-1 0 0 0,0 0-1 0 0,0 1 1 0 0,0-1 0 0 0,0 1-1 0 0,0-1 1 0 0,0 1 0 0 0,0-1 0 0 0,0 1-1 0 0,0 0 1 0 0,0 0 0 0 0,0-1-1 0 0,-1 1 1 0 0,1 0 0 0 0,0 0 0 0 0,0 0-1 0 0,-1 0 1 0 0,1 0 0 0 0,-1 0 0 0 0,1 0-1 0 0,-1 0 1 0 0,1 0 0 0 0,-1 0-1 0 0,0 0 1 0 0,1 0 0 0 0,-1 0 0 0 0,0 0-1 0 0,0 1 0 0 0,8 64 39 0 0,-7-55-48 0 0,16 43-12 0 0,-17-53-94 0 0,1 0 0 0 0,0 0 0 0 0,-1 0-1 0 0,1 0 1 0 0,0-1 0 0 0,-1 1 0 0 0,1 0 0 0 0,0 0-1 0 0,0 0 1 0 0,0-1 0 0 0,0 1 0 0 0,0-1-1 0 0,-1 1 1 0 0,1-1 0 0 0,0 1 0 0 0,0-1-1 0 0,1 1 1 0 0,-1-1 0 0 0,0 0 0 0 0,0 1-1 0 0,0-1 1 0 0,0 0 0 0 0,0 0 0 0 0,0 0-1 0 0,0 0 1 0 0,0 0 0 0 0,0 0 0 0 0,0 0 0 0 0,1-1-1 0 0,-1 1 1 0 0,0 0 0 0 0,0 0 0 0 0,0-1-1 0 0,0 1 1 0 0,0-1 0 0 0,0 1 0 0 0,0-1-1 0 0,0 1 1 0 0,0-1 0 0 0,-1 0 0 0 0,1 1-1 0 0,0-1 1 0 0,0 0 0 0 0,0 0 0 0 0,-1 0 0 0 0,1 1-1 0 0,0-2 116 0 0,2-2-5090 0 0,1 0-6817 0 0</inkml:trace>
  <inkml:trace contextRef="#ctx0" brushRef="#br0" timeOffset="20242.129">5234 3543 5081 0 0,'0'0'1918'0'0,"0"0"-178"0"0,0 0-178 0 0,0 0 18 0 0,0 0 57 0 0,0 0-42 0 0,0 0-48 0 0,0 0-140 0 0,0 0-221 0 0,0 0-191 0 0,0 0-165 0 0,0 0-129 0 0,0 0-69 0 0,14-22-53 0 0,44-65-39 0 0,-10 33 931 0 0,63-62 946 0 0,-34 37-1537 0 0,-63 124-676 0 0,41 154 144 0 0,3-89-337 0 0,-40-103-1355 0 0,-10-7-5052 0 0,-3 0-5819 0 0</inkml:trace>
  <inkml:trace contextRef="#ctx0" brushRef="#br0" timeOffset="21551.87">6632 4088 0 0 0,'0'0'1888'0'0,"0"0"1"0"0,0 0 133 0 0,0 0 82 0 0,0 0-41 0 0,0 0-228 0 0,0 0-293 0 0,0 0-298 0 0,0 0-232 0 0,0 0-134 0 0,0 0-89 0 0,5 18 10632 0 0,394-22-10678 0 0,-305-3-1356 0 0,-113-1-3806 0 0,12 4 479 0 0,0 1-4151 0 0,2 0-4044 0 0</inkml:trace>
  <inkml:trace contextRef="#ctx0" brushRef="#br0" timeOffset="21793.162">6823 3764 12531 0 0,'0'0'1588'0'0,"0"0"-518"0"0,0 0-322 0 0,0 0 43 0 0,0 0 210 0 0,0 0 131 0 0,0 0 5 0 0,0 0-120 0 0,0 0-162 0 0,-4 35-147 0 0,-14 113-154 0 0,19-55 126 0 0,3-58-602 0 0,1-1-386 0 0,-2 0 0 0 0,-1 0 1 0 0,-2 0-1 0 0,-1 0 0 0 0,-2 11 308 0 0,0-32-1372 0 0,-1-4-3082 0 0,0-1-6198 0 0</inkml:trace>
  <inkml:trace contextRef="#ctx0" brushRef="#br0" timeOffset="22260.19">7491 3742 16924 0 0,'0'0'1067'0'0,"0"0"-479"0"0,0 0-402 0 0,0 0-64 0 0,0 0 175 0 0,0 0 250 0 0,0 0 213 0 0,0 0 95 0 0,0 0-22 0 0,0 0-134 0 0,0 0-159 0 0,0 0-93 0 0,0 0-96 0 0,4 24-50 0 0,11 78-45 0 0,10-11 310 0 0,79 233 134 0 0,-68-243-639 0 0,5-129 1590 0 0,2-37-1480 0 0,-2-2 1 0 0,-5-2-1 0 0,11-48-171 0 0,-41 120-7 0 0,4-10-17 0 0,-2 1 1 0 0,-1-1 0 0 0,-1-1 0 0 0,-1 1-1 0 0,-1-1 1 0 0,-2-5 23 0 0,-24 21-2291 0 0,3 21-3942 0 0,14-3-3239 0 0</inkml:trace>
  <inkml:trace contextRef="#ctx0" brushRef="#br0" timeOffset="24529.353">7734 3322 5345 0 0,'0'0'1630'0'0,"0"0"-350"0"0,0 0 16 0 0,0 0 253 0 0,0 0 135 0 0,0 0-94 0 0,0 0-242 0 0,0 0-245 0 0,0 0-202 0 0,0 0-142 0 0,0 0-132 0 0,0 0-109 0 0,0 0-53 0 0,0-3-26 0 0,-1-6-5 0 0,1 6-16 0 0,0 3-21 0 0,-10 4 1461 0 0,-21 26-1510 0 0,28-25-333 0 0,0 0 0 0 0,0 0 0 0 0,0 1 0 0 0,0-1 0 0 0,1 1 0 0 0,0 0 0 0 0,0 0 0 0 0,1 0 0 0 0,0 0 0 0 0,0 0 0 0 0,0 0 0 0 0,0 0 0 0 0,1 3-15 0 0,26-4 984 0 0,-19-7-908 0 0,-1 0 1 0 0,0-1-1 0 0,0 1 1 0 0,0-1-1 0 0,0 0 1 0 0,0-1-1 0 0,-1 0 0 0 0,1 0 1 0 0,-1 0-1 0 0,0 0 1 0 0,0-1-1 0 0,0 1 1 0 0,-1-2-1 0 0,0 1 1 0 0,0 0-1 0 0,0-1 0 0 0,0 1 1 0 0,-1-1-1 0 0,0 0 1 0 0,0-2-77 0 0,1 3 70 0 0,-4 4-67 0 0,1 1 0 0 0,-1-1-1 0 0,0 1 1 0 0,1-1 0 0 0,-1 1 0 0 0,1-1 0 0 0,-1 1-1 0 0,0-1 1 0 0,1 0 0 0 0,-1 1 0 0 0,0-1 0 0 0,0 1-1 0 0,1-1 1 0 0,-1 0 0 0 0,0 1 0 0 0,0-1-1 0 0,0 0 1 0 0,0 0 0 0 0,0 1 0 0 0,0-1 0 0 0,0 0-1 0 0,0 1 1 0 0,0-1 0 0 0,0 0 0 0 0,0 1 0 0 0,-1-1-1 0 0,1 0 1 0 0,0 1 0 0 0,0-1 0 0 0,-1 0-1 0 0,1 1 1 0 0,0-1 0 0 0,-1 1 0 0 0,1-1 0 0 0,0 1-1 0 0,-1-1 1 0 0,1 1 0 0 0,-1-1 0 0 0,1 1 0 0 0,-1-1-1 0 0,0 1 1 0 0,1-1 0 0 0,-1 1 0 0 0,1 0-1 0 0,-1-1 1 0 0,0 1 0 0 0,1 0 0 0 0,-1 0 0 0 0,0-1-1 0 0,1 1 1 0 0,-1 0 0 0 0,0 0 0 0 0,1 0 0 0 0,-1 0-1 0 0,0 0 1 0 0,1 0 0 0 0,-1 0 0 0 0,0 0 0 0 0,1 0-1 0 0,-2 0-2 0 0,-42 10-143 0 0,38-6 140 0 0,0 0 0 0 0,0 0 0 0 0,1 1 0 0 0,0 0 0 0 0,0 0 0 0 0,0 0 0 0 0,0 0 0 0 0,1 1 0 0 0,0-1 0 0 0,0 1 0 0 0,1 1 0 0 0,-3 5 3 0 0,6-11 7 0 0,0 0-1 0 0,0 0 1 0 0,0 0-1 0 0,0 0 0 0 0,0 0 1 0 0,1 0-1 0 0,-1 0 1 0 0,0 0-1 0 0,1 0 1 0 0,-1 0-1 0 0,1 0 1 0 0,-1 0-1 0 0,1 0 1 0 0,0 0-1 0 0,-1 0 1 0 0,1 0-1 0 0,0 0 1 0 0,0 0-1 0 0,-1 0 1 0 0,1-1-1 0 0,0 1 1 0 0,0 0-1 0 0,0-1 1 0 0,0 1-1 0 0,0-1 1 0 0,0 1-1 0 0,0-1 1 0 0,0 1-1 0 0,0-1 1 0 0,0 0-1 0 0,0 1 1 0 0,0-1-1 0 0,1 0 1 0 0,-1 0-1 0 0,0 0 1 0 0,0 0-1 0 0,0 0 1 0 0,0 0-1 0 0,0 0 1 0 0,0 0-1 0 0,1-1 1 0 0,-1 1-1 0 0,0 0 1 0 0,0-1-1 0 0,0 1 1 0 0,0 0-1 0 0,0-1 1 0 0,0 0-7 0 0,57-21 463 0 0,-57 22-454 0 0,1-1 1 0 0,-1 1-1 0 0,0-1 0 0 0,0 0 1 0 0,0 1-1 0 0,-1-1 0 0 0,1 0 1 0 0,0 0-1 0 0,0 0 0 0 0,0 0 1 0 0,-1 0-1 0 0,1 0 1 0 0,0 0-1 0 0,-1 0 0 0 0,1 0 1 0 0,0 0-1 0 0,-1 0 0 0 0,0 0 1 0 0,1 0-1 0 0,-1 0 0 0 0,0 0 1 0 0,1 0-1 0 0,-1-1 1 0 0,0 1-1 0 0,0 0 0 0 0,0 0 1 0 0,0 0-1 0 0,0-1 0 0 0,0 1 1 0 0,-1 0-1 0 0,1 0 0 0 0,0 0 1 0 0,0 0-1 0 0,-1-1 0 0 0,1 1 1 0 0,-1 0-1 0 0,1 0 1 0 0,-1 0-1 0 0,1 0 0 0 0,-1 0 1 0 0,0 0-1 0 0,0 0 0 0 0,1 0 1 0 0,-1 1-1 0 0,0-1 0 0 0,0 0 1 0 0,0 0-1 0 0,0 1 0 0 0,0-1 1 0 0,0 0-1 0 0,0 1 1 0 0,0-1-1 0 0,0 1 0 0 0,-1-1-9 0 0,-41 4-1511 0 0,24 16-5379 0 0,15-12-4894 0 0</inkml:trace>
  <inkml:trace contextRef="#ctx0" brushRef="#br0" timeOffset="25430.357">8307 3951 5161 0 0,'0'0'2255'0'0,"0"0"-1121"0"0,0 0-618 0 0,0 0 1 0 0,0 0 317 0 0,0 0 339 0 0,0 0 172 0 0,0 0-22 0 0,0 0-170 0 0,0 0-186 0 0,0 0-155 0 0,0 0-117 0 0,0 0-49 0 0,8 8-5 0 0,27 25 39 0 0,-32-31-511 0 0,0 1 1 0 0,1-1-1 0 0,-1 0 0 0 0,1 0 0 0 0,-1-1 1 0 0,1 1-1 0 0,-1-1 0 0 0,1 0 0 0 0,0 0 1 0 0,0 0-1 0 0,-1 0 0 0 0,1-1 0 0 0,0 1 1 0 0,0-1-1 0 0,0 0 0 0 0,0 0 0 0 0,0 0 0 0 0,1-1-169 0 0,8 0 322 0 0,1-1-176 0 0,0 0 0 0 0,1-1 0 0 0,-1-1 0 0 0,-1 0 0 0 0,1-1 1 0 0,-1-1-1 0 0,0 0 0 0 0,0 0 0 0 0,0-2 0 0 0,-1 1 0 0 0,0-2 1 0 0,-1 0-1 0 0,0 0 0 0 0,0-1 0 0 0,-1 0 0 0 0,0 0 0 0 0,-1-1 1 0 0,0-1-1 0 0,-1 0 0 0 0,3-5-146 0 0,-8 13 10 0 0,-1 0 0 0 0,1 0 0 0 0,-1 0 0 0 0,0 0 0 0 0,0 0 0 0 0,-1-1 0 0 0,1 1 0 0 0,-1 0 0 0 0,0-1 0 0 0,0 1 0 0 0,0-1-1 0 0,-1 1 1 0 0,0-1 0 0 0,1 0 0 0 0,-2 1 0 0 0,1-1 0 0 0,0 1 0 0 0,-1-1 0 0 0,0 0 0 0 0,0 1 0 0 0,-1 0 0 0 0,1-1 0 0 0,-1 1 0 0 0,0 0 0 0 0,0 0 0 0 0,0 0 0 0 0,0 0 0 0 0,-1 0 0 0 0,0 0 0 0 0,0 0 0 0 0,0 1 0 0 0,0 0 0 0 0,0 0 0 0 0,-2-2-10 0 0,-3 2-22 0 0,1 1 0 0 0,-1 0 0 0 0,1 0 0 0 0,-1 1 0 0 0,0 0 0 0 0,0 0 0 0 0,0 1 0 0 0,1-1 0 0 0,-1 2 0 0 0,0-1 0 0 0,0 1 0 0 0,0 1 0 0 0,1-1 0 0 0,-1 1 0 0 0,1 1 0 0 0,-1-1 0 0 0,1 1 0 0 0,0 1 0 0 0,0-1 0 0 0,0 1 0 0 0,-3 3 22 0 0,-129 105-54 0 0,131-104 56 0 0,-5 3 5 0 0,-1 0 1 0 0,2 1-1 0 0,0 1 0 0 0,0 0 1 0 0,1 1-1 0 0,0 0 0 0 0,2 0 1 0 0,0 1-1 0 0,0 0 0 0 0,1 1 1 0 0,1 0-1 0 0,1 0 1 0 0,0 1-1 0 0,1-1 0 0 0,1 1 1 0 0,-2 10-8 0 0,6-17 35 0 0,0-1 0 0 0,1 0 1 0 0,0 1-1 0 0,0-1 0 0 0,1 0 1 0 0,1 1-1 0 0,-1-1 0 0 0,1 0 1 0 0,1-1-1 0 0,-1 1 0 0 0,2 0 1 0 0,-1-1-1 0 0,1 0 0 0 0,0 0 1 0 0,1-1-1 0 0,0 1 0 0 0,0-1 1 0 0,0 0-36 0 0,10 5 144 0 0,-1-1 0 0 0,1-1 0 0 0,1 0 0 0 0,0-1 0 0 0,0 0 0 0 0,1-2 0 0 0,0 0 0 0 0,0-1 0 0 0,1-1 0 0 0,0 0 0 0 0,0-2 0 0 0,0 0 1 0 0,0-1-1 0 0,0-1 0 0 0,1-1 0 0 0,-1-1 0 0 0,0 0 0 0 0,2-2-144 0 0,-16 3 13 0 0,46-5 438 0 0,-6-1-4742 0 0,-41 7-361 0 0,-3 2-7526 0 0</inkml:trace>
  <inkml:trace contextRef="#ctx0" brushRef="#br0" timeOffset="25816.936">9139 4080 17188 0 0,'0'0'1684'0'0,"0"0"-814"0"0,0 0-432 0 0,0 0-4 0 0,0 0 122 0 0,0 0 81 0 0,0 0 14 0 0,0 0-56 0 0,0 0-90 0 0,0 0-81 0 0,0 0-61 0 0,-31 24-101 0 0,-95 77-88 0 0,76-42-10 0 0,43-44-124 0 0,3-7-28 0 0,0 1 1 0 0,0 0-1 0 0,1 0 0 0 0,0 0 0 0 0,1 1 0 0 0,0-1 0 0 0,0 1 0 0 0,1-1 1 0 0,0 1-1 0 0,1 0 0 0 0,0-1 0 0 0,0 1 0 0 0,2 7-12 0 0,-1-12 27 0 0,0-1 1 0 0,0 1-1 0 0,0 0 0 0 0,1-1 0 0 0,-1 0 0 0 0,1 1 1 0 0,0-1-1 0 0,1 0 0 0 0,-1 0 0 0 0,1 0 0 0 0,-1 0 1 0 0,1-1-1 0 0,1 1 0 0 0,-1-1 0 0 0,0 1 0 0 0,1-1 1 0 0,-1 0-1 0 0,1-1 0 0 0,0 1 0 0 0,0-1 1 0 0,0 1-1 0 0,1-1 0 0 0,-1 0 0 0 0,0-1 0 0 0,1 1 1 0 0,-1-1-1 0 0,1 0 0 0 0,-1 0 0 0 0,2 0-27 0 0,8 0 124 0 0,0 0 0 0 0,0-1-1 0 0,0-1 1 0 0,0 0-1 0 0,0-1 1 0 0,0-1 0 0 0,-1 0-1 0 0,1 0 1 0 0,-1-2 0 0 0,0 1-1 0 0,0-2 1 0 0,0 0 0 0 0,-1 0-1 0 0,1-1 1 0 0,-2-1 0 0 0,1 0-1 0 0,-1-1 1 0 0,0 0 0 0 0,-1 0-1 0 0,0-1 1 0 0,-1 0 0 0 0,0-1-1 0 0,0 0 1 0 0,-1-1 0 0 0,6-11-124 0 0,-8 12 26 0 0,0-1 0 0 0,-1 1 0 0 0,-1-1 0 0 0,0 0 0 0 0,-1 0 0 0 0,0-1 0 0 0,-1 1 0 0 0,0-1 1 0 0,-1 1-1 0 0,0-1 0 0 0,-1 0 0 0 0,0 1 0 0 0,-2-11-26 0 0,1 17-30 0 0,0 0 0 0 0,0 0-1 0 0,-1 0 1 0 0,0 0 0 0 0,0 1-1 0 0,0-1 1 0 0,-1 0 0 0 0,0 1-1 0 0,0 0 1 0 0,0-1 0 0 0,0 1 0 0 0,-1 1-1 0 0,0-1 1 0 0,0 0 0 0 0,-1 1-1 0 0,1 0 1 0 0,-1 0 0 0 0,0 0 0 0 0,0 1-1 0 0,0-1 1 0 0,0 1 0 0 0,0 1-1 0 0,-1-1 1 0 0,0 1 0 0 0,1 0 0 0 0,-1 0-1 0 0,0 0 1 0 0,0 1 0 0 0,-2-1 30 0 0,-1 1-218 0 0,0 0 1 0 0,0 1 0 0 0,-1 0-1 0 0,1 0 1 0 0,0 1-1 0 0,0 0 1 0 0,0 0 0 0 0,0 1-1 0 0,0 1 1 0 0,0-1-1 0 0,0 1 1 0 0,1 1 0 0 0,-3 1 217 0 0,-27 16-3384 0 0,1 3-3282 0 0,17-8-5398 0 0</inkml:trace>
  <inkml:trace contextRef="#ctx0" brushRef="#br0" timeOffset="26081.843">8824 4349 14539 0 0,'0'0'2042'0'0,"0"0"-563"0"0,0 0-230 0 0,0 0-24 0 0,0 0-34 0 0,32-10-48 0 0,101-33-65 0 0,-13 11 1910 0 0,-115 31-2932 0 0,0-1 0 0 0,1 1 0 0 0,-1 0 0 0 0,0 0 0 0 0,1 0 0 0 0,-1 1 0 0 0,1 0 0 0 0,-1 0 0 0 0,0 0 0 0 0,1 1 1 0 0,-1-1-1 0 0,1 1 0 0 0,-1 1 0 0 0,0-1 0 0 0,0 1 0 0 0,0 0 0 0 0,0 0 0 0 0,0 0 0 0 0,0 1 0 0 0,0 0 0 0 0,-1 0 0 0 0,2 1-56 0 0,0 1 16 0 0,-1 1 0 0 0,2-1-1 0 0,-1-1 1 0 0,0 1 0 0 0,1-1-1 0 0,0 0 1 0 0,0-1 0 0 0,0 1-1 0 0,1-2 1 0 0,-1 1 0 0 0,1-1-1 0 0,-1 0 1 0 0,1 0 0 0 0,0-1-1 0 0,0 0 1 0 0,0 0 0 0 0,0-1-1 0 0,-1 0 1 0 0,1-1-1 0 0,0 0 1 0 0,0 0 0 0 0,0 0-1 0 0,5-3-15 0 0,-9 3-512 0 0,34-17 962 0 0,-29 8-3634 0 0,-6-2-4644 0 0,-3 10-4656 0 0</inkml:trace>
  <inkml:trace contextRef="#ctx0" brushRef="#br0" timeOffset="26868.177">8277 3373 2385 0 0,'0'0'3059'0'0,"0"0"-987"0"0,0 0-234 0 0,0 0 134 0 0,0 0 74 0 0,0 0-60 0 0,0 0-240 0 0,0 0-313 0 0,0 0-328 0 0,0 0-253 0 0,0 0-140 0 0,0 0-52 0 0,0 0-13 0 0,-4 1 20 0 0,-9-1 205 0 0,27-8 519 0 0,16-7-414 0 0,175-153 1044 0 0,-115 68-1732 0 0,-54 155-456 0 0,61 122 317 0 0,-48-42-317 0 0,-36-111-2016 0 0,-8-18-3297 0 0,-2-2-6953 0 0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5:01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400 461 0 0 0,'0'0'385'0'0,"0"0"853"0"0,0 0 428 0 0,0 0 221 0 0,0 0 111 0 0,0 0 43 0 0,0 0-103 0 0,0 0-226 0 0,0 0-250 0 0,2-4-244 0 0,4-10-173 0 0,-5 10-122 0 0,-1 4-84 0 0,0 0-110 0 0,0 0-114 0 0,0 0-119 0 0,0 12 949 0 0,-42 219 244 0 0,-25 59-1133 0 0,11-72-550 0 0,50-182-785 0 0,6-35 542 0 0,0-1-38 0 0,0 0-36 0 0,0 0-9 0 0,0 0-51 0 0,0-8-813 0 0,20-225-7720 0 0,23 1 7027 0 0,-30 168 2396 0 0,31-145 5165 0 0,-34 182-2850 0 0,-9 27-2356 0 0,-1 0-140 0 0,0 0-122 0 0,2 11-8 0 0,82 339 3009 0 0,-73-313-3142 0 0,-6-17-55 0 0,1-1 1 0 0,0 1-1 0 0,1-1 0 0 0,1-1 0 0 0,1 1 0 0 0,1-1 1 0 0,0-1-1 0 0,2 0 0 0 0,3 4-20 0 0,-14-19 28 0 0,0-1-1 0 0,1 1 1 0 0,-1-1-1 0 0,1 1 1 0 0,0-1-1 0 0,-1 0 1 0 0,1 1-1 0 0,0-1 1 0 0,0 0-1 0 0,-1 0 1 0 0,1 0-1 0 0,0 0 1 0 0,0-1-1 0 0,0 1 1 0 0,0 0 0 0 0,1-1-1 0 0,-1 0 1 0 0,0 1-1 0 0,0-1 1 0 0,0 0-1 0 0,0 0 1 0 0,0 0-1 0 0,0 0 1 0 0,1 0-1 0 0,-1-1 1 0 0,0 1-1 0 0,0-1 1 0 0,0 1-1 0 0,0-1 1 0 0,0 0-1 0 0,0 0 1 0 0,0 0 0 0 0,0 0-1 0 0,-1 0 1 0 0,1 0-1 0 0,0-1 1 0 0,0 1-1 0 0,-1 0 1 0 0,1-1-1 0 0,-1 1 1 0 0,0-1-1 0 0,1 0 1 0 0,-1 1-1 0 0,0-1 1 0 0,1-1-28 0 0,15-24 182 0 0,0-1-1 0 0,-1-1 1 0 0,-2 0 0 0 0,-1-1 0 0 0,-2-1 0 0 0,-1 0-1 0 0,-1 0 1 0 0,0-5-182 0 0,1 0 89 0 0,5-25-169 0 0,-3-1 0 0 0,-2 0 1 0 0,-3-1-1 0 0,-3 0 0 0 0,-3-12 80 0 0,-1 75-617 0 0,0 9-2247 0 0,-2 6-171 0 0,1-2-3625 0 0,-1 1-4960 0 0</inkml:trace>
  <inkml:trace contextRef="#ctx0" brushRef="#br0" timeOffset="349.379">1009 811 15563 0 0,'0'0'1281'0'0,"0"0"-284"0"0,0 0-157 0 0,0 0 41 0 0,0 0 45 0 0,0 0-96 0 0,0 0-179 0 0,0 0-202 0 0,0 0-158 0 0,0 0-110 0 0,0 0-91 0 0,0 0-29 0 0,0 0-20 0 0,-15 20-18 0 0,-45 64-16 0 0,44-37 6 0 0,18-40-14 0 0,0-1 26 0 0,1-1-1 0 0,-1 0 1 0 0,1 0 0 0 0,0 0 0 0 0,1 0 0 0 0,-1 0 0 0 0,1 0 0 0 0,0-1 0 0 0,0 0 0 0 0,1 0 0 0 0,-1 0 0 0 0,1 0-1 0 0,0-1 1 0 0,0 0 0 0 0,0 0 0 0 0,0 0 0 0 0,1-1 0 0 0,-1 1 0 0 0,1-1 0 0 0,-1-1 0 0 0,1 1 0 0 0,0-1-1 0 0,0 0 1 0 0,0 0 0 0 0,0 0 0 0 0,0-1 0 0 0,-1 0 0 0 0,1 0 0 0 0,0-1 0 0 0,0 0 0 0 0,2 0-25 0 0,-1-2 73 0 0,-1 0-1 0 0,0 0 1 0 0,0-1 0 0 0,0 0 0 0 0,0 0 0 0 0,-1 0-1 0 0,0 0 1 0 0,0-1 0 0 0,0 0 0 0 0,0 0 0 0 0,-1-1-1 0 0,0 1 1 0 0,0-1 0 0 0,0 0 0 0 0,-1 0 0 0 0,1 0-1 0 0,-1-2-72 0 0,1-1 34 0 0,0 1 0 0 0,-1 0 0 0 0,-1-1 0 0 0,1 0 0 0 0,-1 0-1 0 0,-1 0 1 0 0,0 0 0 0 0,0 0 0 0 0,0 0 0 0 0,-1 0 0 0 0,-1 0-1 0 0,0 0 1 0 0,0 0 0 0 0,0 0 0 0 0,-1 1 0 0 0,-1-1-1 0 0,1 0 1 0 0,-1 1 0 0 0,-3-5-34 0 0,3 10-92 0 0,0 1-1 0 0,0-1 0 0 0,-1 1 1 0 0,1 0-1 0 0,0 0 0 0 0,-1 0 1 0 0,0 0-1 0 0,1 1 0 0 0,-1-1 1 0 0,0 1-1 0 0,0 0 0 0 0,0 0 1 0 0,1 0-1 0 0,-1 1 0 0 0,0 0 1 0 0,0-1-1 0 0,0 1 0 0 0,-4 1 93 0 0,-43 5-8069 0 0,36-3-3385 0 0</inkml:trace>
  <inkml:trace contextRef="#ctx0" brushRef="#br0" timeOffset="670.064">1359 1043 13171 0 0,'0'0'764'0'0,"0"0"-248"0"0,0 0 236 0 0,0 0 461 0 0,0 0 303 0 0,0 0 46 0 0,0 0-198 0 0,0 0-275 0 0,0 0-206 0 0,0 0-153 0 0,0 0-166 0 0,0 0-144 0 0,0 0-89 0 0,1-9-59 0 0,51-177 1151 0 0,-37 157-1320 0 0,1 1 1 0 0,2 1-1 0 0,0 1 1 0 0,2 0-1 0 0,5-3-103 0 0,-24 28-47 0 0,-1 1 0 0 0,0 0 0 0 0,0-1 0 0 0,0 1 0 0 0,0-1 0 0 0,0 1 1 0 0,0 0-1 0 0,0-1 0 0 0,0 1 0 0 0,1 0 0 0 0,-1-1 0 0 0,0 1 0 0 0,0 0 0 0 0,1-1 0 0 0,-1 1 0 0 0,0 0 0 0 0,0 0 0 0 0,1-1 0 0 0,-1 1 0 0 0,0 0 0 0 0,1 0 0 0 0,-1 0 1 0 0,0-1-1 0 0,1 1 0 0 0,-1 0 0 0 0,0 0 0 0 0,1 0 0 0 0,-1 0 0 0 0,0 0 0 0 0,1 0 0 0 0,-1-1 0 0 0,0 1 0 0 0,1 0 0 0 0,-1 0 0 0 0,1 0 0 0 0,-1 0 0 0 0,0 0 0 0 0,1 1 1 0 0,-1-1-1 0 0,0 0 0 0 0,1 0 0 0 0,-1 0 0 0 0,1 0 0 0 0,-1 0 0 0 0,0 0 0 0 0,1 1 0 0 0,-1-1 0 0 0,0 0 0 0 0,1 0 0 0 0,-1 0 0 0 0,0 1 0 0 0,0-1 0 0 0,1 0 0 0 0,-1 1 1 0 0,0-1-1 0 0,0 0 0 0 0,1 0 0 0 0,-1 1 0 0 0,0-1 0 0 0,0 0 0 0 0,0 1 0 0 0,0-1 0 0 0,0 1 0 0 0,1-1 0 0 0,-1 1 47 0 0,3 16-10272 0 0,-3-16 9000 0 0,0 7-11220 0 0</inkml:trace>
  <inkml:trace contextRef="#ctx0" brushRef="#br0" timeOffset="1185.678">1630 1072 15123 0 0,'0'0'1262'0'0,"0"0"-421"0"0,0 0-52 0 0,0 0 132 0 0,0 0 103 0 0,0 0-29 0 0,0 0-179 0 0,0 0-213 0 0,0 0-115 0 0,0 0-76 0 0,0 0-22 0 0,0 0-1 0 0,0 0-35 0 0,11-33-45 0 0,37-105-49 0 0,-13 55 296 0 0,-2 29-153 0 0,-32 53-409 0 0,-1 1-1 0 0,1-1 1 0 0,-1 1 0 0 0,1 0 0 0 0,0-1-1 0 0,-1 1 1 0 0,1 0 0 0 0,0 0 0 0 0,-1-1 0 0 0,1 1-1 0 0,0 0 1 0 0,0 0 0 0 0,-1 0 0 0 0,1 0-1 0 0,0 0 1 0 0,0 0 0 0 0,-1 0 0 0 0,1 0-1 0 0,0 0 1 0 0,-1 0 0 0 0,1 0 0 0 0,0 1 0 0 0,0-1-1 0 0,-1 0 1 0 0,1 0 0 0 0,0 1 0 0 0,-1-1-1 0 0,1 0 1 0 0,-1 1 0 0 0,1-1 0 0 0,0 1-1 0 0,-1-1 1 0 0,1 1 0 0 0,-1-1 0 0 0,1 1 0 0 0,-1-1-1 0 0,0 1 1 0 0,1 0 0 0 0,-1-1 0 0 0,1 1-1 0 0,-1 0 1 0 0,0-1 0 0 0,0 1 0 0 0,1 0-1 0 0,-1-1 1 0 0,0 1 0 0 0,0 0 0 0 0,0-1-1 0 0,0 1 1 0 0,0 0 0 0 0,0 0 0 0 0,0 0 6 0 0,3 135 61 0 0,-3-135-59 0 0,0 0-1 0 0,0 0 1 0 0,0 0-1 0 0,0 1 1 0 0,0-1 0 0 0,1 0-1 0 0,-1 0 1 0 0,1 0-1 0 0,-1 0 1 0 0,1 0-1 0 0,-1 0 1 0 0,1 0 0 0 0,-1 0-1 0 0,1 0 1 0 0,0-1-1 0 0,0 1 1 0 0,-1 0-1 0 0,1 0 1 0 0,0-1 0 0 0,0 1-1 0 0,0 0 1 0 0,0-1-1 0 0,0 1 1 0 0,0-1-1 0 0,0 1 1 0 0,0-1-1 0 0,0 1 1 0 0,0-1 0 0 0,0 0-1 0 0,0 1 1 0 0,0-1-1 0 0,0 0 1 0 0,0 0-1 0 0,0 0 1 0 0,0 0 0 0 0,1 0-1 0 0,-1 0 1 0 0,0 0-1 0 0,0 0 1 0 0,0-1-1 0 0,0 1 1 0 0,0 0 0 0 0,0 0-1 0 0,0-1 1 0 0,0 1-1 0 0,0-1 1 0 0,0 1-1 0 0,0-1 1 0 0,0 0 0 0 0,0 1-2 0 0,49-31 185 0 0,89-93 183 0 0,-139 123-369 0 0,1 1-1 0 0,-1-1 0 0 0,1 1 1 0 0,-1-1-1 0 0,0 0 0 0 0,1 1 1 0 0,0-1-1 0 0,-1 1 0 0 0,1-1 1 0 0,-1 1-1 0 0,1 0 1 0 0,0-1-1 0 0,-1 1 0 0 0,1-1 1 0 0,0 1-1 0 0,-1 0 0 0 0,1 0 1 0 0,0-1-1 0 0,-1 1 0 0 0,1 0 1 0 0,0 0-1 0 0,0 0 0 0 0,-1 0 1 0 0,1 0-1 0 0,0 0 0 0 0,0 0 1 0 0,-1 0-1 0 0,1 0 0 0 0,0 0 1 0 0,0 0-1 0 0,-1 1 1 0 0,1-1-1 0 0,0 0 0 0 0,-1 1 1 0 0,1-1-1 0 0,0 0 0 0 0,-1 1 1 0 0,1-1-1 0 0,-1 0 0 0 0,1 1 1 0 0,0-1-1 0 0,-1 1 0 0 0,1-1 1 0 0,-1 1-1 0 0,1 0 0 0 0,-1-1 1 0 0,0 1-1 0 0,1-1 1 0 0,-1 1-1 0 0,1 0 0 0 0,-1-1 1 0 0,0 1-1 0 0,0 0 0 0 0,1 0 1 0 0,-1-1-1 0 0,0 1 0 0 0,0 0 1 0 0,0 0-1 0 0,0-1 0 0 0,0 1 1 0 0,0 0-1 0 0,0-1 0 0 0,0 1 1 0 0,0 0-1 0 0,0 0 0 0 0,-1-1 1 0 0,1 1-1 0 0,0 0 2 0 0,1 19-80 0 0,-2-16 17 0 0,0 1 0 0 0,0-1 0 0 0,0 0 0 0 0,1 1-1 0 0,0-1 1 0 0,0 0 0 0 0,0 1 0 0 0,0-1 0 0 0,1 0 0 0 0,0 1 0 0 0,0-1 0 0 0,0 0 0 0 0,0 0 0 0 0,1 0-1 0 0,-1 0 1 0 0,1 0 0 0 0,0 0 0 0 0,0 0 0 0 0,1-1 0 0 0,-1 1 0 0 0,1-1 0 0 0,0 1 0 0 0,-1-1-1 0 0,2 0 1 0 0,-1 0 0 0 0,0 0 0 0 0,0-1 0 0 0,1 1 0 0 0,0-1 0 0 0,-1 0 0 0 0,1 1 0 0 0,0-2 0 0 0,0 1-1 0 0,2 0 64 0 0,6-2-1031 0 0,20 0-3950 0 0,-13-4-3154 0 0,-8 1-1684 0 0</inkml:trace>
  <inkml:trace contextRef="#ctx0" brushRef="#br0" timeOffset="1871.389">2401 837 5329 0 0,'0'0'4528'0'0,"0"0"-2354"0"0,0 0-742 0 0,0 0 7 0 0,0 0-2 0 0,0 0-134 0 0,0 0-236 0 0,0 0-268 0 0,0 0-233 0 0,0 0-170 0 0,0 0-131 0 0,0 0-90 0 0,-24 22-82 0 0,-74 67-49 0 0,67-50-44 0 0,31-38-47 0 0,6-2 103 0 0,-1 1-1 0 0,0-1 0 0 0,0 1 0 0 0,0-1 1 0 0,0-1-1 0 0,0 1 0 0 0,0-1 0 0 0,0 0 1 0 0,0 0-1 0 0,0-1 0 0 0,-1 1 0 0 0,1-1 1 0 0,-1 0-1 0 0,0 0 0 0 0,1-1-55 0 0,9-6 78 0 0,84-49 716 0 0,-97 59-793 0 0,0 1-1 0 0,1-1 1 0 0,-1 1 0 0 0,0 0 0 0 0,0-1 0 0 0,0 1-1 0 0,0 0 1 0 0,1 0 0 0 0,-1 0 0 0 0,0-1 0 0 0,-1 1-1 0 0,1 0 1 0 0,0 0 0 0 0,0 1 0 0 0,0-1 0 0 0,0 0-1 0 0,-1 0 1 0 0,1 0 0 0 0,-1 0 0 0 0,1 1-1 0 0,-1-1 1 0 0,1 0 0 0 0,-1 1 0 0 0,0-1 0 0 0,0 0-1 0 0,1 1 1 0 0,-1-1 0 0 0,0 0 0 0 0,0 1 0 0 0,0-1-1 0 0,0 0 1 0 0,-1 1 0 0 0,1-1 0 0 0,0 0 0 0 0,-1 1-1 0 0,1-1 1 0 0,-1 1-1 0 0,2 10-8 0 0,0-7-9 0 0,0 0 1 0 0,0 0-1 0 0,0 0 0 0 0,0 0 0 0 0,1 0 1 0 0,0 0-1 0 0,0-1 0 0 0,0 1 0 0 0,1-1 0 0 0,-1 1 1 0 0,1-1-1 0 0,0 0 0 0 0,0 0 0 0 0,1 0 1 0 0,-1 0-1 0 0,1-1 0 0 0,0 1 0 0 0,0-1 1 0 0,0 0-1 0 0,0 0 0 0 0,1-1 0 0 0,-1 1 0 0 0,1-1 1 0 0,-1 0-1 0 0,1 0 0 0 0,0 0 0 0 0,0-1 1 0 0,0 0-1 0 0,0 0 0 0 0,0 0 0 0 0,0 0 1 0 0,0-1-1 0 0,1 0 17 0 0,4-2 28 0 0,1 0-1 0 0,-1-1 1 0 0,0-1 0 0 0,-1 1 0 0 0,1-2 0 0 0,-1 1-1 0 0,0-1 1 0 0,0-1 0 0 0,0 1 0 0 0,-1-2 0 0 0,1 1-1 0 0,-2-1 1 0 0,5-4-28 0 0,8-13 162 0 0,-1 0 0 0 0,-2-2-1 0 0,0 0 1 0 0,-2-1 0 0 0,0 0 0 0 0,-2-1 0 0 0,-1-1-1 0 0,-2 0 1 0 0,-1 0 0 0 0,4-22-162 0 0,1 2-12 0 0,-2-1 0 0 0,-3 0 0 0 0,-2 0 0 0 0,-2-1 0 0 0,-2 0 0 0 0,-3-36 12 0 0,0 85-6 0 0,0 0 0 0 0,0 0 0 0 0,0 0 0 0 0,0 0 1 0 0,0 0-1 0 0,0 0 0 0 0,-1 0 0 0 0,1 0 0 0 0,-1 0 0 0 0,1 1 1 0 0,-1-1-1 0 0,0 0 0 0 0,0 0 0 0 0,0 1 0 0 0,0-1 0 0 0,0 0 1 0 0,0 1-1 0 0,0-1 0 0 0,0 1 0 0 0,-1-1 0 0 0,1 1 0 0 0,-1 0 1 0 0,1 0-1 0 0,-1-1 0 0 0,1 1 0 0 0,-1 0 0 0 0,1 0 0 0 0,-1 0 1 0 0,0 1-1 0 0,0-1 0 0 0,0 0 0 0 0,1 1 0 0 0,-1-1 0 0 0,0 1 1 0 0,0 0-1 0 0,0-1 0 0 0,0 1 0 0 0,0 0 0 0 0,0 0 0 0 0,0 0 1 0 0,0 1-1 0 0,0-1 0 0 0,0 0 0 0 0,1 1 0 0 0,-1-1 0 0 0,0 1 1 0 0,0-1-1 0 0,0 1 0 0 0,1 0 0 0 0,-1 0 0 0 0,0 0 0 0 0,1 0 1 0 0,-1 0-1 0 0,1 0 0 0 0,-1 1 0 0 0,1-1 6 0 0,-12 12 6 0 0,1 0 0 0 0,0 1 0 0 0,1 1 0 0 0,1 0 0 0 0,0 0 0 0 0,1 1-1 0 0,1 0 1 0 0,0 1 0 0 0,1-1 0 0 0,1 1 0 0 0,1 1 0 0 0,0-1 0 0 0,1 1 0 0 0,1 0 0 0 0,1 0 0 0 0,0 0-1 0 0,2 0 1 0 0,0 0 0 0 0,0 1 0 0 0,2-1 0 0 0,4 16-6 0 0,1-9 172 0 0,1 0-1 0 0,2-1 0 0 0,0 0 1 0 0,2-1-1 0 0,0 0 1 0 0,2-1-1 0 0,1 0 0 0 0,0-1 1 0 0,1-1-1 0 0,1-1 1 0 0,2 0-1 0 0,-1-1 0 0 0,2-1 1 0 0,0-1-1 0 0,11 6-171 0 0,-23-16 23 0 0,1 0 0 0 0,-2 1 0 0 0,1 0 0 0 0,-1 0 0 0 0,0 1 0 0 0,0 0-1 0 0,-1 0 1 0 0,0 1 0 0 0,0-1 0 0 0,-1 1 0 0 0,0 1 0 0 0,-1-1 0 0 0,1 3-23 0 0,-1 4 89 0 0,-1-6-701 0 0,-2-29-3086 0 0,-1 12-1541 0 0,0-1-6610 0 0</inkml:trace>
  <inkml:trace contextRef="#ctx0" brushRef="#br0" timeOffset="2919.901">3773 693 0 0 0,'0'0'613'0'0,"0"0"885"0"0,0 0 217 0 0,0 0-9 0 0,0 0-67 0 0,0 0-80 0 0,0 0-47 0 0,0 0-10 0 0,0 0-19 0 0,0 0-43 0 0,11-3-69 0 0,34-9-149 0 0,-33 9-150 0 0,-12 3-147 0 0,-38-4 3162 0 0,-38 5-3419 0 0,-77 57 177 0 0,152-58-841 0 0,1 1-1 0 0,-1-1 0 0 0,0 0 0 0 0,1 1 1 0 0,-1-1-1 0 0,1 0 0 0 0,-1 1 0 0 0,1-1 1 0 0,-1 1-1 0 0,1-1 0 0 0,-1 1 0 0 0,1 0 1 0 0,-1-1-1 0 0,1 1 0 0 0,-1-1 0 0 0,1 1 1 0 0,0 0-1 0 0,-1-1 0 0 0,1 1 1 0 0,0 0-1 0 0,0-1 0 0 0,0 1 0 0 0,0 0 1 0 0,-1 0-1 0 0,1-1 0 0 0,0 1 0 0 0,0 0 1 0 0,0-1-1 0 0,0 1 0 0 0,0 0 0 0 0,1 0 1 0 0,-1-1-1 0 0,0 1 0 0 0,0 0 0 0 0,0-1 1 0 0,1 1-1 0 0,-1 0 0 0 0,0-1 0 0 0,1 1 1 0 0,-1 0-1 0 0,0-1 0 0 0,1 1 0 0 0,-1-1 1 0 0,1 1-1 0 0,-1-1 0 0 0,1 1 1 0 0,-1-1-1 0 0,1 1 0 0 0,0-1 0 0 0,-1 1 1 0 0,1-1-1 0 0,-1 0 0 0 0,1 1 0 0 0,0-1 1 0 0,-1 0-1 0 0,1 0 0 0 0,0 1 0 0 0,0-1-3 0 0,42 20 106 0 0,77 24 89 0 0,-119-43-191 0 0,1 0 0 0 0,-1 1 0 0 0,1-1 0 0 0,-1 1 1 0 0,1-1-1 0 0,-1 1 0 0 0,0 0 0 0 0,0-1 0 0 0,0 1 0 0 0,0 0 0 0 0,0 0 1 0 0,0 0-1 0 0,-1 0 0 0 0,1 0 0 0 0,-1 0 0 0 0,1 0 0 0 0,-1 0 1 0 0,1 0-1 0 0,-1 0 0 0 0,0 0 0 0 0,0 0 0 0 0,0 0 0 0 0,-1 0 0 0 0,1 0 1 0 0,0 0-1 0 0,-1 0 0 0 0,1 0 0 0 0,-1 0 0 0 0,0 0 0 0 0,1 0 1 0 0,-1 0-1 0 0,0 0 0 0 0,0-1 0 0 0,0 1 0 0 0,-1 0 0 0 0,0 1-4 0 0,-59 54 210 0 0,48-47-191 0 0,-34 24 66 0 0,36-28-69 0 0,0 1 0 0 0,1 0 0 0 0,0 1 0 0 0,0 0 0 0 0,1 1 0 0 0,0 0 0 0 0,0 0 0 0 0,1 1 0 0 0,0 0 0 0 0,-2 5-16 0 0,9-13 3 0 0,1-1 0 0 0,-1 1 0 0 0,0 0 0 0 0,1 0 0 0 0,-1-1 0 0 0,1 1 0 0 0,0 0 0 0 0,0 0 0 0 0,-1 0 0 0 0,1 0 0 0 0,0 0 0 0 0,1 0 1 0 0,-1 0-1 0 0,0-1 0 0 0,0 1 0 0 0,1 0 0 0 0,-1 0 0 0 0,1 0 0 0 0,0 0 0 0 0,-1-1 0 0 0,1 1 0 0 0,0 0 0 0 0,0-1 0 0 0,0 1 0 0 0,0-1 0 0 0,1 1 1 0 0,-1-1-1 0 0,0 1 0 0 0,1-1 0 0 0,-1 0 0 0 0,0 0 0 0 0,1 0 0 0 0,0 0 0 0 0,-1 0 0 0 0,1 0 0 0 0,0 0 0 0 0,-1 0 0 0 0,1 0 0 0 0,0-1 1 0 0,0 1-1 0 0,-1-1 0 0 0,1 1 0 0 0,1-1-3 0 0,85 15 372 0 0,54-29-99 0 0,-140 13-274 0 0,3 0-71 0 0,-1 0 1 0 0,1 0 0 0 0,-1 0-1 0 0,1 0 1 0 0,-1-1 0 0 0,0 0 0 0 0,0 0-1 0 0,0 0 1 0 0,0-1 0 0 0,0 1-1 0 0,0-1 1 0 0,0 0 0 0 0,-1 0-1 0 0,1 0 1 0 0,-1-1 0 0 0,0 1-1 0 0,0-1 1 0 0,0 1 0 0 0,-1-1-1 0 0,1 0 1 0 0,-1 0 71 0 0,16-56-5099 0 0,-11 33-3297 0 0,-4 15-2949 0 0</inkml:trace>
  <inkml:trace contextRef="#ctx0" brushRef="#br0" timeOffset="6448.246">3773 284 0 0 0,'0'0'472'0'0,"0"0"-24"0"0,0 0 46 0 0,0 0 104 0 0,0 0 76 0 0,0 0 41 0 0,5-5 46 0 0,16-17 62 0 0,-16 16 91 0 0,-5 6 82 0 0,0 0 0 0 0,0 0-53 0 0,0 0-99 0 0,0 0-17 0 0,-17-3 5026 0 0,12 11-784 0 0,-4 112-3412 0 0,-13 108-684 0 0,-28-25-489 0 0,39-67-117 0 0,14 104 24 0 0,-21-170-235 0 0,0 66-59 0 0,-5-33 238 0 0,12-62-286 0 0,8-35-458 0 0,3-5-3885 0 0,0-1-3776 0 0,0 0-3717 0 0</inkml:trace>
  <inkml:trace contextRef="#ctx0" brushRef="#br0" timeOffset="9313.667">4698 152 792 0 0,'0'0'1440'0'0,"0"0"-195"0"0,0 0 104 0 0,0 0 274 0 0,0 0 256 0 0,0 0 83 0 0,0 0-137 0 0,0 0-300 0 0,0 0-287 0 0,0 0-178 0 0,0 0-80 0 0,2-4 5711 0 0,13 123-5591 0 0,-11 72 362 0 0,-22 180-1462 0 0,-7-22-183 0 0,25-348 113 0 0,0-1-4 0 0,0 0-7 0 0,0 0-17 0 0,0 0-28 0 0,0 0-61 0 0,0 0-93 0 0,3-18-5976 0 0,-2 11 914 0 0,1 3-5659 0 0</inkml:trace>
  <inkml:trace contextRef="#ctx0" brushRef="#br0" timeOffset="9572.571">4334 774 12403 0 0,'0'0'1599'0'0,"0"0"-286"0"0,0 0-148 0 0,0 0 7 0 0,0 0-87 0 0,0 0-202 0 0,0 0-249 0 0,0 0-140 0 0,0 0-15 0 0,0 0 45 0 0,0 0 75 0 0,0 0-12 0 0,0 0-35 0 0,31-1-65 0 0,98-4-75 0 0,147 22 508 0 0,-44-11-4643 0 0,-201-13 879 0 0,-9 2-2784 0 0,-5 4-5653 0 0</inkml:trace>
  <inkml:trace contextRef="#ctx0" brushRef="#br0" timeOffset="10033.588">5393 689 9594 0 0,'0'0'2018'0'0,"0"0"-477"0"0,0 0-91 0 0,0 0 134 0 0,0 0 37 0 0,0 0-150 0 0,0 0-256 0 0,0 0-259 0 0,0 0-184 0 0,0 0-169 0 0,0 0-126 0 0,0 0-93 0 0,-21 4-76 0 0,-64 12-27 0 0,76-14-181 0 0,0 0 1 0 0,1 0 0 0 0,-1 1 0 0 0,0 0 0 0 0,1 1-1 0 0,0-1 1 0 0,0 2 0 0 0,0-1 0 0 0,0 1-1 0 0,1 0 1 0 0,0 1 0 0 0,-3 2-101 0 0,-1 1 96 0 0,-6 4-50 0 0,0 1-1 0 0,1 0 1 0 0,1 1 0 0 0,0 1-1 0 0,1 0 1 0 0,1 1 0 0 0,0 0-1 0 0,2 1 1 0 0,0 1 0 0 0,1-1-1 0 0,0 2 1 0 0,2 0 0 0 0,-2 6-46 0 0,9-23 3 0 0,-1-1 1 0 0,1 0-1 0 0,0 0 1 0 0,1 1 0 0 0,-1-1-1 0 0,0 0 1 0 0,1 1 0 0 0,-1-1-1 0 0,1 1 1 0 0,0-1-1 0 0,0 1 1 0 0,0-1 0 0 0,0 1-1 0 0,0-1 1 0 0,0 1-1 0 0,1-1 1 0 0,-1 0 0 0 0,1 1-1 0 0,0-1 1 0 0,0 0 0 0 0,-1 1-1 0 0,2-1 1 0 0,-1 0-1 0 0,0 0 1 0 0,0 0 0 0 0,1 0-1 0 0,-1 0 1 0 0,1 0 0 0 0,-1 0-1 0 0,1 0 1 0 0,0 0-1 0 0,0-1 1 0 0,0 1 0 0 0,0-1-1 0 0,0 0 1 0 0,0 1-1 0 0,0-1 1 0 0,1 0 0 0 0,-1 0-1 0 0,0 0 1 0 0,1-1 0 0 0,-1 1-4 0 0,8-2 63 0 0,-1 0 0 0 0,1 0 0 0 0,-1-1 0 0 0,0 0 0 0 0,0-1 0 0 0,0 0 0 0 0,0 0 0 0 0,-1-1 0 0 0,1 0 0 0 0,-1-1 0 0 0,0 0 0 0 0,0 0 0 0 0,-1-1 0 0 0,1 0 0 0 0,5-6-63 0 0,159-171 873 0 0,-83 80-690 0 0,-80 90-136 0 0,-9 13-55 0 0,0 0-1 0 0,1 0 1 0 0,-1 1-1 0 0,0-1 1 0 0,0 0 0 0 0,0 0-1 0 0,0 0 1 0 0,1 1-1 0 0,-1-1 1 0 0,0 0-1 0 0,0 0 1 0 0,1 0-1 0 0,-1 0 1 0 0,0 0 0 0 0,0 1-1 0 0,1-1 1 0 0,-1 0-1 0 0,0 0 1 0 0,0 0-1 0 0,1 0 1 0 0,-1 0 0 0 0,0 0-1 0 0,0 0 1 0 0,1 0-1 0 0,-1 0 1 0 0,0 0-1 0 0,1 0 1 0 0,-1 0-1 0 0,0 0 1 0 0,0 0 0 0 0,1 0-1 0 0,-1 0 1 0 0,0-1-1 0 0,0 1 1 0 0,1 0-1 0 0,-1 0 1 0 0,0 0 0 0 0,0 0-1 0 0,1 0 1 0 0,-1-1 8 0 0,-2 155-1671 0 0,24-111-1288 0 0,-6-30-1519 0 0,-2-2-3106 0 0,-7-7-3529 0 0</inkml:trace>
  <inkml:trace contextRef="#ctx0" brushRef="#br0" timeOffset="10437.744">5593 1028 7874 0 0,'0'0'2816'0'0,"0"0"-450"0"0,0 0-264 0 0,0 0-152 0 0,0 0-190 0 0,0 0-241 0 0,0 0-279 0 0,0 0-241 0 0,0 0-176 0 0,0 0-167 0 0,0 0-158 0 0,0 0-120 0 0,0 0-88 0 0,7-10-42 0 0,52-73 493 0 0,71-92 362 0 0,-92 145-1264 0 0,-29 64-43 0 0,15 71 153 0 0,-22-101 60 0 0,-1-1 1 0 0,1 0-1 0 0,0-1 1 0 0,0 1-1 0 0,0 0 1 0 0,1 0-1 0 0,-1-1 1 0 0,1 1-1 0 0,-1-1 1 0 0,1 0-1 0 0,0 0 1 0 0,0 0-1 0 0,0 0 1 0 0,0-1-1 0 0,0 1 0 0 0,0-1 1 0 0,0 1-1 0 0,1-1 1 0 0,-1 0-1 0 0,1 0 1 0 0,-1-1-1 0 0,0 1 1 0 0,1-1-1 0 0,-1 0 1 0 0,1 0-1 0 0,-1 0 1 0 0,1 0-1 0 0,-1 0 1 0 0,1-1-1 0 0,-1 0-9 0 0,6-2 58 0 0,-1-1-1 0 0,1 0 1 0 0,-1-1 0 0 0,0 0-1 0 0,-1 0 1 0 0,1-1-1 0 0,-1 0 1 0 0,0 0-1 0 0,0 0 1 0 0,-1-1 0 0 0,0 0-1 0 0,0-1 1 0 0,-1 1-1 0 0,0-1 1 0 0,0 0 0 0 0,1-3-58 0 0,4-9-175 0 0,14-22-231 0 0,-4 23-4755 0 0,-15 16-1860 0 0,-2-1-5400 0 0</inkml:trace>
  <inkml:trace contextRef="#ctx0" brushRef="#br0" timeOffset="12767.838">6458 818 0 0 0,'0'0'1390'0'0,"0"0"477"0"0,0 0 134 0 0,0 0-69 0 0,0 0-132 0 0,0 0-192 0 0,0 0-166 0 0,0 0-115 0 0,0 0-72 0 0,0 0-42 0 0,0 0-46 0 0,8-6-62 0 0,21-19-92 0 0,-22 7 2957 0 0,-31 12-2676 0 0,-68 21-493 0 0,70-7-733 0 0,0 2 0 0 0,0 1 0 0 0,1 0 0 0 0,1 2 0 0 0,0 0 0 0 0,-14 13-68 0 0,30-24-2 0 0,1 1-1 0 0,0 0 1 0 0,0 0-1 0 0,0 0 0 0 0,1 1 1 0 0,-1-1-1 0 0,1 1 1 0 0,-1-1-1 0 0,1 1 0 0 0,0 0 1 0 0,1 0-1 0 0,-1 0 1 0 0,1 0-1 0 0,0 0 0 0 0,0 0 1 0 0,0 0-1 0 0,0 0 1 0 0,1 1-1 0 0,-1-1 0 0 0,1 0 1 0 0,0 0-1 0 0,0 1 0 0 0,1 1 3 0 0,2-4 25 0 0,0 0 0 0 0,0 0 0 0 0,1 0 0 0 0,-1-1 0 0 0,1 1 0 0 0,-1-1-1 0 0,1 1 1 0 0,-1-1 0 0 0,1-1 0 0 0,-1 1 0 0 0,1 0 0 0 0,0-1-1 0 0,0 0 1 0 0,-1 0 0 0 0,1 0 0 0 0,0 0 0 0 0,-1 0 0 0 0,1-1 0 0 0,0 0-1 0 0,0 0-24 0 0,-2 1 21 0 0,12-4 79 0 0,1-1 0 0 0,-1 0 0 0 0,0-1 0 0 0,0 0 0 0 0,-1-1 0 0 0,0-1 0 0 0,0 0 0 0 0,-1-1 0 0 0,0 0 1 0 0,10-11-101 0 0,-20 19 10 0 0,22-18 133 0 0,-1 0 1 0 0,-1-2-1 0 0,-1-1 1 0 0,-1 0-1 0 0,14-21-143 0 0,-21 35 29 0 0,-13 34-118 0 0,-1-15 128 0 0,-37 195 28 0 0,23-100-91 0 0,9-52-18 0 0,-2-1 0 0 0,-2 0 1 0 0,-2-1-1 0 0,-3 0 1 0 0,-4 4 41 0 0,10-29-9 0 0,0-1 0 0 0,-2 0 0 0 0,-1-1 0 0 0,-1 0 0 0 0,-1-1 1 0 0,-1 0-1 0 0,-1-2 0 0 0,-1 1 0 0 0,-1-2 0 0 0,-1 0 1 0 0,-1-2-1 0 0,-1 0 0 0 0,-6 4 9 0 0,22-20 4 0 0,2 0 1 0 0,0-1 0 0 0,0 0 0 0 0,0 1 0 0 0,-1-1 1 0 0,1 0-1 0 0,0-1 0 0 0,-1 1 0 0 0,1-1 1 0 0,-1 0-1 0 0,0 1 0 0 0,1-1 0 0 0,-1-1 0 0 0,0 1 1 0 0,0-1-1 0 0,1 1 0 0 0,-1-1 0 0 0,0 0 1 0 0,0 0-1 0 0,0-1 0 0 0,1 1 0 0 0,-4-2-5 0 0,-8-49 84 0 0,18 30-74 0 0,1 0 0 0 0,0 1 0 0 0,2 0 1 0 0,1 0-1 0 0,0 0 0 0 0,2 1 0 0 0,0 0 0 0 0,1 1 0 0 0,1 0 0 0 0,0 0 0 0 0,1 1 0 0 0,11-11-10 0 0,-8 8 2 0 0,128-149 11 0 0,-33 65-245 0 0,-107 102-1261 0 0,3 1-12170 0 0,-5 1 1856 0 0</inkml:trace>
  <inkml:trace contextRef="#ctx0" brushRef="#br0" timeOffset="13171.508">6630 1058 3129 0 0,'0'0'1759'0'0,"0"0"-146"0"0,0 0 301 0 0,0 0 177 0 0,0 0 30 0 0,0 0-128 0 0,0 0-209 0 0,0 0-203 0 0,0 0-210 0 0,0 0-231 0 0,31-7-201 0 0,97-20-133 0 0,-51-6 407 0 0,-69 28-1092 0 0,1 0-1 0 0,-1-1 1 0 0,0 0-1 0 0,-1-1 1 0 0,1 1-1 0 0,-1-2 0 0 0,-1 1 1 0 0,1-1-1 0 0,-1 0 1 0 0,-1 0-1 0 0,1 0 1 0 0,-1-1-1 0 0,-1 0 1 0 0,0 0-1 0 0,0 0 1 0 0,-1-1-1 0 0,0 1 0 0 0,0-1 1 0 0,-1 0-1 0 0,0 0 1 0 0,-1 0-1 0 0,0 0-120 0 0,-3 7-4 0 0,1 0 1 0 0,-1 1-1 0 0,0-1 0 0 0,0 1 0 0 0,0 0 0 0 0,0 0 1 0 0,0 0-1 0 0,-1 0 0 0 0,1 0 0 0 0,-1 0 0 0 0,1 1 1 0 0,-1-1-1 0 0,0 1 0 0 0,1-1 0 0 0,-1 1 0 0 0,0 0 1 0 0,0 0-1 0 0,0 1 0 0 0,0-1 0 0 0,0 0 0 0 0,0 1 1 0 0,0 0-1 0 0,0 0 0 0 0,0 0 0 0 0,0 0 0 0 0,0 0 1 0 0,0 0-1 0 0,0 1 0 0 0,0 0 0 0 0,0-1 0 0 0,0 1 1 0 0,0 0-1 0 0,1 1 0 0 0,-1-1 0 0 0,0 0 0 0 0,1 1 1 0 0,-1-1-1 0 0,1 1 0 0 0,-1 0 0 0 0,1 0 4 0 0,-14 7-38 0 0,1 1 0 0 0,0 0-1 0 0,1 0 1 0 0,1 2 0 0 0,-1 0-1 0 0,2 0 1 0 0,0 2 0 0 0,0-1 0 0 0,1 1-1 0 0,1 1 1 0 0,0 0 0 0 0,1 0-1 0 0,1 1 1 0 0,-1 2 38 0 0,8-15-1 0 0,0-1 0 0 0,0 1 0 0 0,0 0 0 0 0,0 0 0 0 0,0-1 0 0 0,0 1 0 0 0,1 0 0 0 0,-1 0 0 0 0,1 0-1 0 0,0 0 1 0 0,0-1 0 0 0,0 1 0 0 0,0 0 0 0 0,0 0 0 0 0,1 0 0 0 0,-1 0 0 0 0,1 0 0 0 0,0-1 0 0 0,0 1 0 0 0,0 0 0 0 0,0-1 0 0 0,0 1 0 0 0,1-1 0 0 0,-1 1 0 0 0,1-1 0 0 0,0 1-1 0 0,0-1 1 0 0,-1 0 0 0 0,1 0 0 0 0,1 0 0 0 0,-1 0 0 0 0,0 0 0 0 0,0-1 0 0 0,1 1 0 0 0,-1 0 0 0 0,1-1 0 0 0,-1 0 0 0 0,1 0 0 0 0,2 1 1 0 0,8 2 2 0 0,0-1-1 0 0,0 0 1 0 0,1-1 0 0 0,-1 0 0 0 0,1-1-1 0 0,-1-1 1 0 0,1 0 0 0 0,0-1 0 0 0,-1 0 0 0 0,1-1-1 0 0,-1-1 1 0 0,0 0 0 0 0,0-1 0 0 0,0 0-1 0 0,12-6-1 0 0,75-40-490 0 0,-46 0-3287 0 0,-46 38-1162 0 0,-1 4-6479 0 0</inkml:trace>
  <inkml:trace contextRef="#ctx0" brushRef="#br0" timeOffset="14202.506">7187 903 320 0 0,'0'0'2063'0'0,"0"0"-979"0"0,0 0-543 0 0,0 0-123 0 0,0 0-56 0 0,0 0-108 0 0,0 0-98 0 0,0 0-96 0 0,0 0-48 0 0,0 0-18 0 0,0 0-5 0 0,0 0 19 0 0,0 0 29 0 0,-3 5 55 0 0,-9 15 69 0 0,9-16 37 0 0,1 22 2595 0 0,-22-1 4949 0 0,9-13-6849 0 0,13-9-794 0 0,-5 2 223 0 0,0 1 0 0 0,1 0-1 0 0,0 0 1 0 0,0 0 0 0 0,1 1 0 0 0,0 0-1 0 0,0 0 1 0 0,1 0 0 0 0,-1 1-1 0 0,1-1 1 0 0,1 1 0 0 0,0 0-1 0 0,0 0 1 0 0,0 1 0 0 0,1-1-1 0 0,-1 8-321 0 0,3-15 130 0 0,0-1 25 0 0,0 0 37 0 0,0 0 42 0 0,0 0 50 0 0,0 0 31 0 0,7-19 893 0 0,239-301 54 0 0,-196 257-1094 0 0,-57 73-140 0 0,0 0 0 0 0,1 0-1 0 0,0 0 1 0 0,1 1 0 0 0,0-1 0 0 0,1 1-1 0 0,0 1 1 0 0,1-1 0 0 0,0 0 0 0 0,0 1 0 0 0,2 0-1 0 0,-1 2-27 0 0,8 125 6 0 0,21-95-54 0 0,-24-43 86 0 0,0-1 0 0 0,0 0 1 0 0,0-1-1 0 0,-1 1 0 0 0,1 0 1 0 0,0-1-1 0 0,0 1 1 0 0,0-1-1 0 0,-1 0 0 0 0,1 0 1 0 0,0 0-1 0 0,-1-1 0 0 0,1 1 1 0 0,-1 0-1 0 0,1-1 0 0 0,-1 0 1 0 0,0 1-1 0 0,0-1 0 0 0,0 0 1 0 0,0 0-1 0 0,0 0 0 0 0,0-1 1 0 0,0 1-1 0 0,-1 0 1 0 0,1-1-1 0 0,-1 1 0 0 0,1-1 1 0 0,-1 1-1 0 0,1-3-38 0 0,83-193 1378 0 0,-26 40-1365 0 0,-51 150-2979 0 0,-1 12-5234 0 0,-5 0-4006 0 0</inkml:trace>
  <inkml:trace contextRef="#ctx0" brushRef="#br0" timeOffset="14587.107">7977 218 16203 0 0,'0'0'1954'0'0,"0"0"-748"0"0,0 0-363 0 0,0 0-7 0 0,0 0 17 0 0,0 0-78 0 0,0 0-168 0 0,0 0-167 0 0,0 0-57 0 0,0 0 24 0 0,0 0 35 0 0,0 0 29 0 0,0 0-37 0 0,-3 22-52 0 0,-25 151 426 0 0,-33 130-83 0 0,4-43-624 0 0,53-244-33 0 0,-2 7-605 0 0,3-40-1611 0 0,15-35-2178 0 0,-3 30 92 0 0,-3 6-2102 0 0,-2 4-4021 0 0</inkml:trace>
  <inkml:trace contextRef="#ctx0" brushRef="#br0" timeOffset="14836.515">7627 623 11578 0 0,'0'0'1810'0'0,"0"0"-592"0"0,0 0-197 0 0,0 0 138 0 0,0 0 167 0 0,0 0 74 0 0,0 0-26 0 0,0 0-131 0 0,0 0-195 0 0,0 0-173 0 0,0 0-144 0 0,0 0-102 0 0,0 0-91 0 0,37 2-65 0 0,113 5-76 0 0,-53-15 226 0 0,-57 1-1374 0 0,81-12 2752 0 0,-79 16-5705 0 0,0 2-5106 0 0,-40 1-3408 0 0</inkml:trace>
  <inkml:trace contextRef="#ctx0" brushRef="#br0" timeOffset="15086.839">8172 793 8962 0 0,'0'0'2216'0'0,"0"0"-1151"0"0,0 0-441 0 0,0 0-48 0 0,0 0 0 0 0,0 0-120 0 0,0 0-96 0 0,0 0-192 0 0,0 0-144 0 0,0 0-48 0 0,-7 191-96 0 0,11-184-72 0 0,-4 4-176 0 0,1-3-408 0 0,-1-5-1641 0 0,0 1-8369 0 0</inkml:trace>
  <inkml:trace contextRef="#ctx0" brushRef="#br0" timeOffset="15251.131">8227 380 17316 0 0,'0'0'2216'0'0,"0"0"-712"0"0,0 0-495 0 0,0 0-209 0 0,0 0-208 0 0,0 0-248 0 0,0 0-192 0 0,0 0-192 0 0,0 0-72 0 0,0 0-48 0 0,0 0-16 0 0,0 0-64 0 0,0 0-176 0 0,0 0-264 0 0,-9 70-705 0 0,9-55-2655 0 0,0 0-8659 0 0</inkml:trace>
  <inkml:trace contextRef="#ctx0" brushRef="#br0" timeOffset="15928.464">8620 645 15139 0 0,'0'0'3242'0'0,"0"0"-1384"0"0,0 0-634 0 0,0 0-98 0 0,0 0-166 0 0,0 0-232 0 0,0 0-234 0 0,0 0-190 0 0,0 0-87 0 0,0 0-50 0 0,0 0-31 0 0,0 0-52 0 0,0 0-39 0 0,-32 30-17 0 0,-99 92-24 0 0,60-35-53 0 0,70-86 45 0 0,0 0 0 0 0,0 0 0 0 0,-1 0 0 0 0,1 0 1 0 0,0 0-1 0 0,0 0 0 0 0,1 0 0 0 0,-1 1 0 0 0,0-1 0 0 0,0 0 0 0 0,0 1 1 0 0,1-1-1 0 0,-1 0 0 0 0,1 1 0 0 0,-1-1 0 0 0,1 1 0 0 0,0-1 0 0 0,-1 1 1 0 0,1-1-1 0 0,0 1 0 0 0,0-1 0 0 0,0 1 0 0 0,0-1 0 0 0,0 1 0 0 0,1-1 1 0 0,-1 1-1 0 0,0-1 0 0 0,1 1 0 0 0,-1-1 0 0 0,1 1 0 0 0,-1-1 0 0 0,1 0 1 0 0,0 1-1 0 0,-1-1 0 0 0,1 0 0 0 0,0 0 0 0 0,0 1 0 0 0,0-1 0 0 0,0 0 1 0 0,0 0-1 0 0,0 0 0 0 0,0 0 0 0 0,1 0 0 0 0,-1 0 0 0 0,0-1 0 0 0,1 1 4 0 0,7-1 30 0 0,1 0 0 0 0,-1-2 0 0 0,0 1-1 0 0,1-1 1 0 0,-1 0 0 0 0,0-1 0 0 0,-1 0-1 0 0,1 0 1 0 0,0-1 0 0 0,-1-1 0 0 0,0 1-1 0 0,0-1 1 0 0,6-5-30 0 0,10-8 85 0 0,-1-1 0 0 0,0-1 0 0 0,-2 0-1 0 0,0-2 1 0 0,16-22-85 0 0,1 7-64 0 0,-38 66-97 0 0,-16 89 140 0 0,15-116 17 0 0,1 1 1 0 0,-1-1 0 0 0,1 1 0 0 0,0 0 0 0 0,0-1-1 0 0,0 1 1 0 0,1 0 0 0 0,-1-1 0 0 0,1 1-1 0 0,-1 0 1 0 0,1-1 0 0 0,0 1 0 0 0,0-1 0 0 0,0 1-1 0 0,0-1 1 0 0,0 0 0 0 0,1 1 0 0 0,-1-1 0 0 0,1 0-1 0 0,-1 0 1 0 0,1 0 0 0 0,0 0 0 0 0,0 0 0 0 0,0 0-1 0 0,0-1 1 0 0,0 1 0 0 0,0-1 0 0 0,1 1 0 0 0,-1-1-1 0 0,0 0 1 0 0,1 0 0 0 0,-1 0 0 0 0,1 0-1 0 0,0 0 1 0 0,-1 0 0 0 0,1-1 0 0 0,1 1 3 0 0,6 0 41 0 0,0 1 1 0 0,0-2 0 0 0,0 0-1 0 0,1 0 1 0 0,-1 0-1 0 0,0-1 1 0 0,0-1 0 0 0,0 0-1 0 0,-1 0 1 0 0,1-1-1 0 0,0 0 1 0 0,-1-1 0 0 0,0 0-1 0 0,1 0 1 0 0,-2-1-1 0 0,1 0 1 0 0,0-1 0 0 0,-1 0-1 0 0,1-1-41 0 0,10-8 217 0 0,-1-1 0 0 0,0-1 0 0 0,-1-1 0 0 0,-1 0 1 0 0,-1-1-1 0 0,-1-1 0 0 0,5-9-217 0 0,15-34 149 0 0,-3-2 1 0 0,-2-1 0 0 0,-4-1-1 0 0,-1-7-149 0 0,-8 30-13 0 0,-4 11-10 0 0,-2-1-1 0 0,-1 0 0 0 0,-2 0 1 0 0,-1-1-1 0 0,-1 0 0 0 0,-2 0 1 0 0,-2-4 23 0 0,0 37-5 0 0,-1-1 1 0 0,0 0 0 0 0,0 0-1 0 0,0 0 1 0 0,0 0 0 0 0,0 0-1 0 0,0 1 1 0 0,-1-1-1 0 0,0 0 1 0 0,1 0 0 0 0,-1 0-1 0 0,0 1 1 0 0,0-1 0 0 0,0 0-1 0 0,-1 1 1 0 0,1-1-1 0 0,-1 1 1 0 0,1 0 0 0 0,-1-1-1 0 0,0 1 1 0 0,0 0 0 0 0,0 0-1 0 0,0 0 1 0 0,0 0 0 0 0,-1 0-1 0 0,1 1 1 0 0,0-1-1 0 0,-1 1 1 0 0,1-1 0 0 0,-1 1-1 0 0,0 0 1 0 0,1 0 0 0 0,-1 0-1 0 0,0 0 1 0 0,0 1-1 0 0,-2-1 5 0 0,-1 1-13 0 0,0 1-1 0 0,1 0 0 0 0,-1 1 0 0 0,1-1 1 0 0,-1 1-1 0 0,1 0 0 0 0,0 0 0 0 0,-1 0 0 0 0,1 1 1 0 0,0 0-1 0 0,1 0 0 0 0,-1 0 0 0 0,0 1 1 0 0,1 0-1 0 0,0-1 0 0 0,0 1 0 0 0,0 1 0 0 0,0-1 1 0 0,1 1-1 0 0,0-1 0 0 0,-1 3 14 0 0,-52 112-29 0 0,50-95 54 0 0,0 0 0 0 0,2 0 0 0 0,0 0 0 0 0,2 1 0 0 0,0-1 0 0 0,2 1 1 0 0,1 0-1 0 0,1-1 0 0 0,1 1 0 0 0,0-1 0 0 0,3 0 0 0 0,6 23-25 0 0,40 79 354 0 0,23 34 348 0 0,-8-31-482 0 0,-63-113-278 0 0,0-1 398 0 0,-3-14-3122 0 0,-1-10-3610 0 0,0 5-5832 0 0</inkml:trace>
  <inkml:trace contextRef="#ctx0" brushRef="#br0" timeOffset="17670.518">32 1433 3425 0 0,'0'0'1312'0'0,"0"0"-358"0"0,0 0-237 0 0,0 0-31 0 0,0 0 70 0 0,0 0 124 0 0,0 0 99 0 0,0 0 60 0 0,0 0 9 0 0,0 0-43 0 0,0 0-90 0 0,-5-13-85 0 0,-16-38-63 0 0,16 38-65 0 0,5 13-69 0 0,23 0 2230 0 0,227 1 301 0 0,273-3-1993 0 0,710-59 4 0 0,162 63-776 0 0,-534-1-88 0 0,-606-3-201 0 0,324 8 129 0 0,-39 16-9 0 0,286 15 12 0 0,-346-9-107 0 0,174 2-56 0 0,19-22-22 0 0,-61 7-94 0 0,-151 3 46 0 0,-176-14 55 0 0,-204 3-629 0 0,-85 7-1500 0 0,0-3-2296 0 0,4-11 2448 0 0,-2 4-9689 0 0</inkml:trace>
  <inkml:trace contextRef="#ctx0" brushRef="#br0" timeOffset="56420.664">1530 1695 6913 0 0,'0'0'1374'0'0,"0"0"-246"0"0,0 0 61 0 0,0 0 219 0 0,0 0 172 0 0,0 0-6 0 0,0 0-158 0 0,0 0-206 0 0,0 0-179 0 0,0 0-167 0 0,0 0-124 0 0,0 0-68 0 0,0 0-49 0 0,-3 0-27 0 0,-12 0-34 0 0,11 0-44 0 0,4 0-71 0 0,0 0-59 0 0,7 0 519 0 0,56-15-315 0 0,8 1-352 0 0,0 3-1 0 0,1 3 1 0 0,0 4-1 0 0,0 2 0 0 0,3 4-239 0 0,-39-2 61 0 0,5-4 1495 0 0,-138-96-1325 0 0,42 35-149 0 0,-49-61-246 0 0,81 90-853 0 0,22 36 350 0 0,26 0-11277 0 0,-18 3-26 0 0</inkml:trace>
  <inkml:trace contextRef="#ctx0" brushRef="#br0" timeOffset="55784.458">1494 2019 8786 0 0,'0'0'2059'0'0,"0"0"-487"0"0,0 0-303 0 0,0 0-25 0 0,0 0 57 0 0,0 0-39 0 0,0 0-203 0 0,0 0-259 0 0,0 0-261 0 0,0 0-234 0 0,-1 2-141 0 0,2 4-35 0 0,-1 0-1 0 0,1 0 0 0 0,0 0 0 0 0,0 0 0 0 0,1 0 0 0 0,0 0 1 0 0,0 0-1 0 0,0-1 0 0 0,1 1 0 0 0,0-1 0 0 0,0 0 0 0 0,0 1 1 0 0,1-1-129 0 0,14 28 519 0 0,121 315 1754 0 0,-79-186-1624 0 0,-60-161-605 0 0,1-1 0 0 0,-1 0 0 0 0,1 0 0 0 0,-1 1 0 0 0,1-1 0 0 0,-1 0 0 0 0,1 0 0 0 0,-1 0 0 0 0,1 0 0 0 0,-1 0 0 0 0,1 0 0 0 0,-1 0 0 0 0,1 0 0 0 0,-1 0 0 0 0,1 0 0 0 0,-1 0 0 0 0,1 0 0 0 0,-1 0 0 0 0,1-1 0 0 0,-1 1 0 0 0,1 0 0 0 0,-1 0 0 0 0,1 0 0 0 0,-1-1 0 0 0,1 1 0 0 0,-1 0 0 0 0,0 0 0 0 0,1-1 0 0 0,-1 1 0 0 0,0-1 0 0 0,1 1 0 0 0,-1 0 0 0 0,0-1 0 0 0,1 1 0 0 0,-1-1 0 0 0,0 1 0 0 0,0 0 0 0 0,1-1 0 0 0,-1 1 0 0 0,0-1-1 0 0,0 1 1 0 0,0-1 0 0 0,0 1 0 0 0,0-1 0 0 0,1 1 0 0 0,-1-1 0 0 0,0 1 0 0 0,0-1 0 0 0,0 1 0 0 0,0-1 0 0 0,-1 1 0 0 0,1-1 0 0 0,0 1 0 0 0,0-1 0 0 0,0 1 0 0 0,0-1 0 0 0,0 1-44 0 0,31-111 296 0 0,42-96-190 0 0,-6 53-84 0 0,-38 81-137 0 0,16-77-67 0 0,-45 151 74 0 0,0-1-1 0 0,-1 1 1 0 0,1-1-1 0 0,0 0 1 0 0,0 1 0 0 0,-1-1-1 0 0,1 1 1 0 0,0-1-1 0 0,-1 0 1 0 0,1 1 0 0 0,0-1-1 0 0,-1 0 1 0 0,1 1-1 0 0,-1-1 1 0 0,1 0-1 0 0,0 1 1 0 0,-1-1 0 0 0,1 0-1 0 0,-1 0 1 0 0,1 0-1 0 0,-1 1 1 0 0,1-1 0 0 0,-1 0-1 0 0,1 0 1 0 0,-1 0-1 0 0,1 0 1 0 0,-1 0 0 0 0,1 0-1 0 0,-1 0 1 0 0,1 0-1 0 0,-1 0 1 0 0,1 0 0 0 0,-1 0-1 0 0,1 0 1 0 0,-1-1-1 0 0,1 1 1 0 0,-1 0 0 0 0,1 0-1 0 0,-1 0 1 0 0,1-1-1 0 0,-1 1 1 0 0,1 0 0 0 0,0-1-1 0 0,-1 1 1 0 0,1 0-1 0 0,-1-1 1 0 0,1 1-1 0 0,0 0 1 0 0,-1-1 0 0 0,1 1-1 0 0,0-1 1 0 0,0 1-1 0 0,-1-1 1 0 0,1 1 0 0 0,0 0-1 0 0,0-1 1 0 0,0 1-1 0 0,0-1 1 0 0,-1 0 108 0 0,-7 9-5100 0 0,2 0-6473 0 0</inkml:trace>
  <inkml:trace contextRef="#ctx0" brushRef="#br0" timeOffset="74923.521">2156 2184 4081 0 0,'0'0'1980'0'0,"0"0"-199"0"0,0 0 14 0 0,0 0 141 0 0,0 0-39 0 0,0 0-281 0 0,0 0-351 0 0,0 0-294 0 0,0 0-170 0 0,0 0-108 0 0,0 0-76 0 0,6-3-64 0 0,-3 2-693 0 0,-2-1 321 0 0,1 1-1 0 0,-1 0 1 0 0,1 0-1 0 0,0 0 1 0 0,0 0 0 0 0,-1 0-1 0 0,1 0 1 0 0,0 0-1 0 0,0 1 1 0 0,0-1-1 0 0,0 0 1 0 0,0 1-1 0 0,0 0 1 0 0,0 0-1 0 0,0-1 1 0 0,0 1-1 0 0,0 0 1 0 0,0 0-1 0 0,0 1 1 0 0,0-1-1 0 0,0 0 1 0 0,0 1 0 0 0,-1-1-1 0 0,1 1 1 0 0,0 0-1 0 0,0-1 1 0 0,0 1-1 0 0,0 0 1 0 0,-1 0-1 0 0,1 0 1 0 0,0 1-181 0 0,4 2 141 0 0,1 1 1 0 0,-1-2 0 0 0,1 1-1 0 0,0-1 1 0 0,0 0-1 0 0,1 0 1 0 0,-1 0-1 0 0,0-1 1 0 0,1-1 0 0 0,0 1-1 0 0,-1-1 1 0 0,1-1-1 0 0,0 1 1 0 0,-1-1 0 0 0,1 0-1 0 0,0-1 1 0 0,0 0-1 0 0,-1 0 1 0 0,2-1-142 0 0,7 1 132 0 0,256-43 577 0 0,-185 40-562 0 0,-87 4-150 0 0,0 0-19 0 0,0 0-21 0 0,-18 4-279 0 0,1 6-1960 0 0,11-9-2189 0 0,-1-1-3347 0 0,4 0-3381 0 0</inkml:trace>
  <inkml:trace contextRef="#ctx0" brushRef="#br0" timeOffset="75267.328">2292 2332 8410 0 0,'0'0'2578'0'0,"0"0"-815"0"0,0 0-387 0 0,0 0-4 0 0,0 0-5 0 0,0 0-109 0 0,0 0-218 0 0,0 0-217 0 0,0 0-122 0 0,0 0-63 0 0,0 0-5 0 0,0 0 7 0 0,0 0-19 0 0,-5 8-20 0 0,-17 27-30 0 0,23-34-487 0 0,-1 0 1 0 0,1 0-1 0 0,-1 1 0 0 0,1-1 1 0 0,0 0-1 0 0,0 0 0 0 0,-1 0 1 0 0,1 0-1 0 0,0-1 1 0 0,0 1-1 0 0,0 0 0 0 0,0 0 1 0 0,0 0-1 0 0,0-1 0 0 0,0 1 1 0 0,0 0-1 0 0,0-1 0 0 0,0 1 1 0 0,0-1-1 0 0,0 1 1 0 0,1-1-1 0 0,-1 0 0 0 0,0 1 1 0 0,0-1-1 0 0,0 0 0 0 0,1 0 1 0 0,-1 0-1 0 0,0 0 0 0 0,0 0 1 0 0,1 0-1 0 0,-1 0 1 0 0,0-1-1 0 0,0 1-84 0 0,3 0 181 0 0,176 1 1815 0 0,-34-1-4441 0 0,-128-3-550 0 0,-7-1-3705 0 0,-5 0-5440 0 0</inkml:trace>
  <inkml:trace contextRef="#ctx0" brushRef="#br0" timeOffset="77878.283">3080 2070 336 0 0,'0'0'1920'0'0,"0"0"-318"0"0,0 0-55 0 0,0 0 98 0 0,0 0 83 0 0,0 0-5 0 0,0 0-123 0 0,0 0-219 0 0,0 0-284 0 0,0 0-273 0 0,0 0-193 0 0,-7 3-101 0 0,-24 10-18 0 0,30-12-468 0 0,1-1 0 0 0,-1 1 1 0 0,1-1-1 0 0,-1 1 0 0 0,1-1 0 0 0,-1 1 1 0 0,1 0-1 0 0,0-1 0 0 0,-1 1 1 0 0,1 0-1 0 0,0 0 0 0 0,0-1 1 0 0,-1 1-1 0 0,1 0 0 0 0,0-1 1 0 0,0 1-1 0 0,0 0 0 0 0,0 0 0 0 0,0 0 1 0 0,0-1-1 0 0,0 1 0 0 0,0 0 1 0 0,0 0-1 0 0,0-1 0 0 0,0 1 1 0 0,0 0-1 0 0,1 0 0 0 0,-1-1 1 0 0,0 1-1 0 0,1 0 0 0 0,-1-1 0 0 0,0 1 1 0 0,1 0-1 0 0,-1-1 0 0 0,1 1 1 0 0,-1-1-1 0 0,1 1 0 0 0,-1 0 1 0 0,1-1-1 0 0,0 1 0 0 0,-1-1 1 0 0,1 0-1 0 0,-1 1 0 0 0,1-1 0 0 0,0 1 1 0 0,0-1-1 0 0,-1 0-44 0 0,2 2 194 0 0,10 9 196 0 0,1-1 0 0 0,0 0 0 0 0,0-1 0 0 0,1 0 1 0 0,0-1-1 0 0,0-1 0 0 0,1 0 0 0 0,0-1 0 0 0,0-1 0 0 0,3 1-390 0 0,7 2 237 0 0,1-1 0 0 0,1-1-1 0 0,-1-2 1 0 0,1 0 0 0 0,0-2 0 0 0,0-1 0 0 0,0-1-1 0 0,-1-1 1 0 0,20-4-237 0 0,-40 4 38 0 0,1 0 1 0 0,-1-1-1 0 0,0 1 1 0 0,1-2-1 0 0,-1 1 0 0 0,0-1 1 0 0,0 1-1 0 0,-1-2 1 0 0,1 1-1 0 0,-1-1 0 0 0,1 1 1 0 0,-1-2-1 0 0,0 1 1 0 0,0 0-1 0 0,-1-1 0 0 0,0 0 1 0 0,1 0-1 0 0,-2 0 1 0 0,1-1-1 0 0,0 1 0 0 0,-1-1 1 0 0,0 0-1 0 0,-1 0 0 0 0,1 0 1 0 0,-1 0-1 0 0,0-1 1 0 0,-1 1-1 0 0,0 0 0 0 0,1-1 1 0 0,-2 1-1 0 0,1-1 1 0 0,-1 0-1 0 0,0 1-38 0 0,-1-1-1 0 0,1 0 0 0 0,-1 0 0 0 0,0 0-1 0 0,-1 1 1 0 0,1-1 0 0 0,-2 0 0 0 0,1 1 0 0 0,-1-1-1 0 0,1 1 1 0 0,-2 0 0 0 0,1 0 0 0 0,-1 0 0 0 0,0 1 0 0 0,0-1-1 0 0,0 1 1 0 0,-1 0 0 0 0,0 0 0 0 0,0 0 0 0 0,0 1 0 0 0,-1-1-1 0 0,1 1 1 0 0,-1 1 0 0 0,0-1 0 0 0,0 1 0 0 0,-1 0 0 0 0,1 0-1 0 0,0 1 1 0 0,-1 0 0 0 0,-6-1 1 0 0,4 0-19 0 0,-1 1-1 0 0,1 1 1 0 0,-1-1-1 0 0,0 2 1 0 0,0-1-1 0 0,0 1 1 0 0,1 1 0 0 0,-1 0-1 0 0,0 0 1 0 0,0 1-1 0 0,1 0 1 0 0,-1 1-1 0 0,-5 2 20 0 0,2 1 7 0 0,1 0 0 0 0,-1 1 0 0 0,2 0 0 0 0,-1 1 0 0 0,1 1 0 0 0,0 0-1 0 0,1 0 1 0 0,0 1 0 0 0,0 0 0 0 0,1 1 0 0 0,0 0 0 0 0,1 0 0 0 0,0 1 0 0 0,1 0-1 0 0,1 0 1 0 0,0 1 0 0 0,0 0 0 0 0,1 0 0 0 0,1 0 0 0 0,0 1 0 0 0,1 0-1 0 0,0-1 1 0 0,1 1 0 0 0,1 0 0 0 0,0 0 0 0 0,2 13-7 0 0,9 333 960 0 0,-11-342-925 0 0,0 0 0 0 0,-1-1 0 0 0,-1 1 0 0 0,-1-1 0 0 0,0 0 0 0 0,-1 0 0 0 0,-1 0 0 0 0,-1 0 0 0 0,0-1 0 0 0,-1-1 0 0 0,-1 1 0 0 0,0-1 0 0 0,-1 0 0 0 0,-1-1 0 0 0,0-1 0 0 0,-1 1 0 0 0,-1-2 0 0 0,0 0 0 0 0,0 0-1 0 0,-1-1 1 0 0,-1-1 0 0 0,1 0 0 0 0,-3 0-35 0 0,-69 12 15 0 0,92-59-2717 0 0,20 14-172 0 0,-8 10-3697 0 0,-6 9-5315 0 0</inkml:trace>
  <inkml:trace contextRef="#ctx0" brushRef="#br0" timeOffset="78918.651">3999 2074 10018 0 0,'0'0'1594'0'0,"0"0"-374"0"0,0 0-38 0 0,0 0 150 0 0,0 0 60 0 0,0 0-37 0 0,0 0-205 0 0,0 0-277 0 0,0 0-238 0 0,0 0-180 0 0,0 0-128 0 0,0 0-47 0 0,0 0 18 0 0,-1-5-14 0 0,-1-12-14 0 0,-17 35 562 0 0,-34 43-295 0 0,39-49-430 0 0,0 1-1 0 0,1 1 1 0 0,0 0 0 0 0,1 0 0 0 0,1 1 0 0 0,0 1-1 0 0,1 0 1 0 0,1 0 0 0 0,1 1 0 0 0,0 0 0 0 0,1 1-1 0 0,1 0 1 0 0,0 0 0 0 0,2 0 0 0 0,0 0 0 0 0,1 1 0 0 0,-1 15-107 0 0,7-27 83 0 0,0 0 0 0 0,0-1 0 0 0,0 1 0 0 0,1-1 0 0 0,0 0 0 0 0,0 0 0 0 0,1 0 0 0 0,0-1 0 0 0,0 1 0 0 0,0-1 0 0 0,0 0 0 0 0,1-1 0 0 0,0 1 0 0 0,0-1 0 0 0,0 0 0 0 0,1-1 0 0 0,-1 0 0 0 0,1 0 0 0 0,0 0 0 0 0,-1-1 0 0 0,1 1 0 0 0,0-2 0 0 0,1 1 0 0 0,-1-1 0 0 0,0 0 0 0 0,0-1 0 0 0,1 1 0 0 0,-1-1 0 0 0,4-1-83 0 0,25-1 210 0 0,0-2-1 0 0,0-1 1 0 0,0-1 0 0 0,-1-2 0 0 0,0-2 0 0 0,-1-1-1 0 0,0-2 1 0 0,-1-1 0 0 0,29-17-210 0 0,-44 21 43 0 0,0-2 1 0 0,-1 0-1 0 0,0-1 0 0 0,-1 0 1 0 0,-1-1-1 0 0,0-1 0 0 0,-1-1 0 0 0,-1 0 1 0 0,0-1-1 0 0,-1 0 0 0 0,-1-1 1 0 0,0 0-1 0 0,-2 0 0 0 0,0-2 1 0 0,0-1-44 0 0,-5 11-12 0 0,-1 1 0 0 0,0-1 0 0 0,0 1 0 0 0,-1-1 0 0 0,-1 0 0 0 0,1 0 0 0 0,-2 0 0 0 0,1 0 0 0 0,-1 0 0 0 0,-1 0 0 0 0,0 0 0 0 0,0 0 0 0 0,-1 0 1 0 0,0 0-1 0 0,-1 1 0 0 0,0-1 0 0 0,-1 1 0 0 0,0 0 0 0 0,0-1 0 0 0,-1 2 0 0 0,0-1 0 0 0,0 1 0 0 0,-1-1 0 0 0,0 2 0 0 0,-1-1 0 0 0,0 1 0 0 0,0 0 0 0 0,0 0 1 0 0,-1 1-1 0 0,0 0 0 0 0,0 0 0 0 0,-1 1 0 0 0,0 0 0 0 0,0 0 0 0 0,0 1 0 0 0,0 0 0 0 0,-1 1 0 0 0,1 0 12 0 0,-9-1-102 0 0,1 2-1 0 0,-1 0 1 0 0,0 1 0 0 0,0 0-1 0 0,0 1 1 0 0,0 2 0 0 0,0 0-1 0 0,1 0 1 0 0,-1 2 0 0 0,1 0-1 0 0,0 1 1 0 0,0 1 0 0 0,0 0-1 0 0,1 1 1 0 0,-6 4 102 0 0,-10 7-887 0 0,0 1 0 0 0,1 2 0 0 0,1 0 0 0 0,1 3 0 0 0,1 0 0 0 0,-22 26 887 0 0,46-46-530 0 0,-1-1 0 0 0,1 1 0 0 0,0 1 1 0 0,1-1-1 0 0,-1 1 0 0 0,1-1 0 0 0,0 1 0 0 0,0 0 1 0 0,0 0-1 0 0,1 0 0 0 0,-1 1 0 0 0,1-1 1 0 0,1 0-1 0 0,-1 1 0 0 0,1 0 0 0 0,0-1 0 0 0,0 1 1 0 0,0 0-1 0 0,1-1 0 0 0,0 3 530 0 0,37 15-2472 0 0,-15-19-123 0 0,-24-5 1824 0 0,-11 1 3055 0 0,5 0 2855 0 0,8 0-538 0 0,8-1 5221 0 0,0-2-11790 0 0,290-110 4161 0 0,-182 102-1894 0 0,-112 13-297 0 0,0 0 0 0 0,0 0 1 0 0,0 1-1 0 0,0 0 1 0 0,-1-1-1 0 0,1 1 1 0 0,-1 1-1 0 0,0-1 1 0 0,1 0-1 0 0,-2 1 0 0 0,1 0 1 0 0,0-1-1 0 0,-1 1 1 0 0,1 0-1 0 0,0 2-2 0 0,3 4 29 0 0,1 1 6 0 0,-4-4-21 0 0,1 1 0 0 0,0-1 0 0 0,0 0 0 0 0,1 0 0 0 0,0-1 0 0 0,0 1 0 0 0,0-1 0 0 0,1 0 0 0 0,0-1 0 0 0,0 1 0 0 0,1-1 0 0 0,0 0 0 0 0,-1-1 0 0 0,1 0 0 0 0,1 0 0 0 0,-1 0 0 0 0,1-1 0 0 0,-1 0 0 0 0,1 0 0 0 0,0-1 0 0 0,0 0 0 0 0,0 0 0 0 0,3-1-14 0 0,-10 0-29 0 0,-1-1-1 0 0,1 0 0 0 0,0 1 0 0 0,0-1 0 0 0,0 1 0 0 0,0-1 1 0 0,0 0-1 0 0,-1 0 0 0 0,1 0 0 0 0,0 1 0 0 0,0-1 1 0 0,0 0-1 0 0,0 0 0 0 0,0 0 0 0 0,0 0 0 0 0,0-1 1 0 0,0 1-1 0 0,0 0 0 0 0,0 0 0 0 0,-1 0 0 0 0,1-1 0 0 0,0 1 1 0 0,0 0-1 0 0,0-1 0 0 0,0 1 0 0 0,-1-1 0 0 0,1 1 1 0 0,0-1-1 0 0,0 0 0 0 0,-1 1 0 0 0,1-1 0 0 0,0 1 1 0 0,-1-1-1 0 0,1 0 0 0 0,-1 0 0 0 0,1 1 0 0 0,-1-1 0 0 0,1 0 1 0 0,-1 0-1 0 0,1 0 0 0 0,-1 0 0 0 0,0 0 0 0 0,0 1 1 0 0,1-1-1 0 0,-1 0 0 0 0,0 0 0 0 0,0 0 0 0 0,0 0 1 0 0,0 0-1 0 0,0 0 0 0 0,0 0 0 0 0,0 0 0 0 0,0 0 0 0 0,-1 0 1 0 0,1 1-1 0 0,0-1 0 0 0,0 0 0 0 0,-1 0 0 0 0,1 0 1 0 0,-1 0-1 0 0,1 1 0 0 0,-1-2 30 0 0,-6-11-2913 0 0,1 5-2831 0 0,4 4-6455 0 0</inkml:trace>
  <inkml:trace contextRef="#ctx0" brushRef="#br0" timeOffset="79605.879">4214 1614 4729 0 0,'0'0'1926'0'0,"0"0"-267"0"0,0 0-48 0 0,0 0 68 0 0,0 0-29 0 0,0 0-128 0 0,0 0-203 0 0,0 0-245 0 0,0 0-214 0 0,0 0-178 0 0,0 0-124 0 0,0 0-43 0 0,0 0 15 0 0,-1-1-291 0 0,-3-2 5946 0 0,-47 28-5470 0 0,10-6-306 0 0,41-19-374 0 0,0 0-19 0 0,0 0 5 0 0,0 0 3 0 0,0 0 1 0 0,0 0 5 0 0,0 0-8 0 0,0 0-10 0 0,0 0 6 0 0,0 0 10 0 0,18-4 240 0 0,70-47 408 0 0,-137 66 621 0 0,47-15-1126 0 0,2 0-8715 0 0,0 0-3943 0 0</inkml:trace>
  <inkml:trace contextRef="#ctx0" brushRef="#br0" timeOffset="82041.531">4859 2125 0 0 0,'0'0'1155'0'0,"0"0"-95"0"0,0 0 290 0 0,0 0 545 0 0,0 0 339 0 0,0 0-9 0 0,0 0-263 0 0,0 0-329 0 0,0 0-296 0 0,0 0-239 0 0,0 0-187 0 0,0 0-139 0 0,25 5-83 0 0,80 15-58 0 0,-91-18-307 0 0,1 0-1 0 0,-1 0 1 0 0,1-2-1 0 0,-1 0 1 0 0,1 0-1 0 0,0-2 0 0 0,-1 0 1 0 0,0 0-1 0 0,1-1 1 0 0,9-4-324 0 0,22-5 614 0 0,146-58 1114 0 0,-184 67-1635 0 0,0-1 0 0 0,-1 0 0 0 0,1 0 0 0 0,-1-1 0 0 0,1 0 0 0 0,-1 0 1 0 0,-1-1-1 0 0,1 0 0 0 0,-1 0 0 0 0,0 0 0 0 0,0-1 0 0 0,-1 0 0 0 0,0 0 0 0 0,0 0 0 0 0,-1-1 0 0 0,0 0 0 0 0,1-3-93 0 0,-4 9 9 0 0,0-1 0 0 0,-1 0-1 0 0,1 1 1 0 0,-1-1 0 0 0,0 0 0 0 0,0 1 0 0 0,0-1 0 0 0,0 0-1 0 0,0 1 1 0 0,0-1 0 0 0,-1 0 0 0 0,1 1 0 0 0,-1-1 0 0 0,0 1-1 0 0,0-1 1 0 0,0 1 0 0 0,0-1 0 0 0,0 1 0 0 0,-1-1-1 0 0,1 1 1 0 0,-1 0 0 0 0,1 0 0 0 0,-1 0 0 0 0,0 0 0 0 0,0 0-1 0 0,0 0 1 0 0,0 0 0 0 0,0 1 0 0 0,0-1 0 0 0,-1 1 0 0 0,1 0-1 0 0,0-1 1 0 0,-1 1 0 0 0,1 0 0 0 0,-1 0 0 0 0,1 0 0 0 0,-1 1-1 0 0,0-1 1 0 0,0 1-9 0 0,-109-12-317 0 0,82 17 277 0 0,0 1 1 0 0,1 2-1 0 0,0 1 1 0 0,0 1 0 0 0,1 1-1 0 0,0 2 1 0 0,1 1-1 0 0,-15 10 40 0 0,1-2-20 0 0,27-14 29 0 0,0 0 0 0 0,1 1 0 0 0,0 1 0 0 0,0 0 0 0 0,1 1 0 0 0,0 0 0 0 0,1 1 0 0 0,1 0 0 0 0,0 1 0 0 0,-2 4-9 0 0,5-4 41 0 0,2 0 0 0 0,0 1 0 0 0,1 0-1 0 0,0 0 1 0 0,1 0 0 0 0,1 1 0 0 0,0-1-1 0 0,1 1 1 0 0,0-1 0 0 0,1 1 0 0 0,1-1 0 0 0,1 7-41 0 0,1-12 87 0 0,0 0 0 0 0,1 0 0 0 0,0-1 0 0 0,0 1 0 0 0,1-1 0 0 0,0-1 1 0 0,0 1-1 0 0,1 0 0 0 0,0-1 0 0 0,0 0 0 0 0,0-1 0 0 0,1 1 0 0 0,0-1 0 0 0,1-1 1 0 0,-1 1-1 0 0,1-1 0 0 0,0-1 0 0 0,1 1 0 0 0,-1-1 0 0 0,1-1 0 0 0,1 1-87 0 0,11 5 172 0 0,0-2 0 0 0,0 0-1 0 0,0-1 1 0 0,1-2 0 0 0,0 0-1 0 0,0-1 1 0 0,1-1-1 0 0,-1-1 1 0 0,0-1 0 0 0,20-3-172 0 0,-31 2-52 0 0,-10 1 20 0 0,1 1 0 0 0,0-1 0 0 0,0 0 0 0 0,-1 0 0 0 0,1-1 0 0 0,0 1 0 0 0,0 0 0 0 0,-1-1 0 0 0,1 1 0 0 0,0-1 0 0 0,0 1 0 0 0,-1-1 0 0 0,1 0 0 0 0,-1 1 0 0 0,1-1 0 0 0,-1 0 0 0 0,1 0 0 0 0,-1 0 1 0 0,1-1-1 0 0,-1 1 0 0 0,0 0 0 0 0,0 0 0 0 0,1-1 0 0 0,-1 1 0 0 0,0-1 0 0 0,0 1 0 0 0,-1-1 0 0 0,1 1 0 0 0,0-1 0 0 0,0 1 0 0 0,-1-1 32 0 0,6-8-2571 0 0,-2 6-5994 0 0,-4 3-3583 0 0</inkml:trace>
  <inkml:trace contextRef="#ctx0" brushRef="#br0" timeOffset="82588.264">5788 2298 13691 0 0,'0'0'1844'0'0,"0"0"-498"0"0,0 0-115 0 0,0 0 73 0 0,0 0-24 0 0,0 0-161 0 0,0 0-253 0 0,0 0-253 0 0,0 0-186 0 0,0 0-120 0 0,0 0-66 0 0,0 0-45 0 0,0 0-21 0 0,-12 27 806 0 0,-105 127 386 0 0,114-149-1358 0 0,0 0-1 0 0,1 0 0 0 0,0 0 0 0 0,0 0 0 0 0,0 0 0 0 0,1 0 0 0 0,0 1 0 0 0,0-1 0 0 0,0 0 0 0 0,0 1 0 0 0,1-1 1 0 0,0 1-1 0 0,0-1 0 0 0,1 0 0 0 0,-1 1-8 0 0,28 27 233 0 0,42-15 325 0 0,61-31-196 0 0,-130 13-403 0 0,15-8-596 0 0,-22-3-3915 0 0,1 9 2918 0 0,2 1-686 0 0,-1 0-4278 0 0,1-2-5355 0 0</inkml:trace>
  <inkml:trace contextRef="#ctx0" brushRef="#br0" timeOffset="82841.318">5542 2413 14571 0 0,'0'0'1692'0'0,"0"0"-483"0"0,0 0-190 0 0,0 0 2 0 0,0 0-22 0 0,0 0-76 0 0,0 0-114 0 0,0 0-134 0 0,0 0-96 0 0,0 0-87 0 0,0 0-124 0 0,0 0-96 0 0,0 0-57 0 0,28 3-56 0 0,88 12-57 0 0,7-15-352 0 0,-96-4-511 0 0,-7-1-1260 0 0,-7-1-6621 0 0,-5 3-3253 0 0</inkml:trace>
  <inkml:trace contextRef="#ctx0" brushRef="#br0" timeOffset="83874.438">5011 1661 2841 0 0,'0'0'5306'0'0,"0"0"-2839"0"0,0 0-1048 0 0,0 0-36 0 0,0 0 131 0 0,0 0 28 0 0,0 0-154 0 0,0 0-261 0 0,0 0-234 0 0,0 0-123 0 0,0 0-27 0 0,0 0 15 0 0,4 0 8 0 0,9-3-438 0 0,-1 0 1 0 0,0-1 0 0 0,-1-1-1 0 0,1 0 1 0 0,-1 0-1 0 0,0-1 1 0 0,0-1 0 0 0,-1 0-1 0 0,1 0 1 0 0,-2-1-1 0 0,1 0 1 0 0,-1-1-1 0 0,0 0 1 0 0,-1 0 0 0 0,4-7-329 0 0,29-24 268 0 0,117-95 299 0 0,-156 136-570 0 0,0 0 0 0 0,0 0 1 0 0,0 0-1 0 0,0 0 0 0 0,0 1 0 0 0,-1-1 0 0 0,1 0 1 0 0,0 1-1 0 0,-1-1 0 0 0,1 1 0 0 0,-1-1 1 0 0,0 1-1 0 0,1 0 0 0 0,-1 0 0 0 0,0 0 1 0 0,0-1-1 0 0,0 1 0 0 0,0 0 0 0 0,-1 0 1 0 0,1 0-1 0 0,0 0 0 0 0,-1 1 0 0 0,0-1 0 0 0,1 0 1 0 0,-1 0-1 0 0,0 0 0 0 0,0 0 0 0 0,0 0 1 0 0,0 1-1 0 0,0-1 0 0 0,-1 0 0 0 0,1 0 1 0 0,-1 0-1 0 0,1 0 0 0 0,-2 1 3 0 0,4 12 5 0 0,-1 0 22 0 0,2 0 1 0 0,0 0-1 0 0,1 0 1 0 0,0 0-1 0 0,1-1 1 0 0,1 1-1 0 0,0-1 1 0 0,1-1-1 0 0,0 1 1 0 0,2-1-1 0 0,-1 0 0 0 0,1-1 1 0 0,1 0-1 0 0,0 0 1 0 0,4 2-28 0 0,5 11-24 0 0,-19-24-27 0 0,0-1-48 0 0,0 0-73 0 0,0 0-134 0 0,-1 2-1881 0 0,-2 0-5708 0 0,3-2-4619 0 0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46 0 0 0,'0'0'341'0'0,"0"0"1049"0"0,0 0 248 0 0,0 0-113 0 0,0 0-116 0 0,0 0-117 0 0,0 0-126 0 0,2 0-558 0 0,3-4 8808 0 0,-76-33-6480 0 0,59 35-2858 0 0,0 1 1 0 0,0 0 0 0 0,0 0 0 0 0,0 1 0 0 0,0 1-1 0 0,1 0 1 0 0,-1 1 0 0 0,0 0 0 0 0,0 1 0 0 0,1 0-1 0 0,-1 1 1 0 0,-1 0-79 0 0,-9 5 27 0 0,1-1 0 0 0,0 2 1 0 0,1 1-1 0 0,0 1 0 0 0,1 0 0 0 0,0 2 0 0 0,1 0 0 0 0,0 1 1 0 0,1 0-1 0 0,1 2 0 0 0,-10 13-27 0 0,18-18-3 0 0,0 0-1 0 0,1 1 1 0 0,0-1 0 0 0,1 2 0 0 0,0-1-1 0 0,1 1 1 0 0,1 0 0 0 0,0 0 0 0 0,1 0 0 0 0,0 0-1 0 0,1 1 1 0 0,1-1 0 0 0,0 1 0 0 0,1 7 3 0 0,2-16 12 0 0,-1-1 1 0 0,1 0-1 0 0,0 0 1 0 0,0 1-1 0 0,1-1 0 0 0,-1-1 1 0 0,1 1-1 0 0,0 0 1 0 0,0-1-1 0 0,1 1 1 0 0,-1-1-1 0 0,1 0 1 0 0,0 0-1 0 0,0 0 1 0 0,1-1-1 0 0,-1 1 1 0 0,1-1-1 0 0,0 0 1 0 0,-1-1-1 0 0,1 1 1 0 0,1-1-1 0 0,-1 0 1 0 0,0 0-1 0 0,0 0 1 0 0,1-1-1 0 0,-1 0 1 0 0,1 0-1 0 0,-1 0 1 0 0,1-1-1 0 0,-1 0 1 0 0,1 0-1 0 0,0 0 1 0 0,0-1-13 0 0,8 1 81 0 0,-1-1 0 0 0,1-1 0 0 0,-1 0 1 0 0,0 0-1 0 0,0-2 0 0 0,0 0 0 0 0,0 0 0 0 0,0-1 1 0 0,-1 0-1 0 0,0-1 0 0 0,11-7-81 0 0,3-5 70 0 0,0-1 0 0 0,-1 0 0 0 0,-2-2 0 0 0,0-1 0 0 0,-1-1 0 0 0,-1 0 0 0 0,-1-2 0 0 0,-1-1 0 0 0,-1 0 0 0 0,-2-1 0 0 0,-1-1 0 0 0,4-11-70 0 0,-13 28 91 0 0,-1 0 0 0 0,-1-1-1 0 0,0 0 1 0 0,-1 0 0 0 0,0 0-1 0 0,-1 0 1 0 0,0 0 0 0 0,-1-1 0 0 0,0-2-91 0 0,-13 32-54 0 0,2 9 44 0 0,0 1 0 0 0,2 0 0 0 0,1 0 1 0 0,0 0-1 0 0,3 1 0 0 0,0 0 0 0 0,1 9 10 0 0,3-29 3 0 0,0-1 0 0 0,0 1 0 0 0,0 0 0 0 0,1 0 0 0 0,1 0 0 0 0,-1-1 0 0 0,1 1 0 0 0,0-1 0 0 0,1 1 0 0 0,0-1 0 0 0,0 0 0 0 0,1 0 0 0 0,-1 0 0 0 0,2 0 0 0 0,-1-1 0 0 0,1 1 0 0 0,0-1 0 0 0,0 0 0 0 0,0-1 0 0 0,1 1 0 0 0,5 3-3 0 0,53 21-537 0 0,-64-30 24 0 0,0 0-574 0 0,0 0-1231 0 0,0 0-3255 0 0,0 0-6204 0 0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1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1 137 1272 0 0,'0'0'1978'0'0,"0"0"-290"0"0,0 0-63 0 0,0 0 148 0 0,0 0 119 0 0,0 0-49 0 0,0 0-223 0 0,0 0-242 0 0,0 0-228 0 0,0 0-192 0 0,0 0-160 0 0,0 0-134 0 0,0 0-123 0 0,8-7 1856 0 0,162 22-813 0 0,64-12-787 0 0,-236-28 357 0 0,-69-90-424 0 0,70 112-707 0 0,7-1-6697 0 0,1 4 4915 0 0,3 0-5093 0 0,-3 0-3728 0 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04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13739 0 0,'0'0'1568'0'0,"0"0"-688"0"0,0 0-343 0 0,0 0-193 0 0,0 0-160 0 0,0 0-288 0 0,0 0-248 0 0,0 0-121 0 0,0 0-95 0 0,0 0 8 0 0,0 0-592 0 0,0 0-3697 0 0,0 0-4345 0 0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2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7106 0 0,'0'0'2365'0'0,"0"0"-624"0"0,0 0-314 0 0,0 0-91 0 0,0 0-34 0 0,0 0-62 0 0,0 0-168 0 0,0 0-220 0 0,0 0-209 0 0,0 0-187 0 0,0 0-138 0 0,0 0-62 0 0,0 0 2 0 0,3 7 1368 0 0,88 4 2136 0 0,75-22-2072 0 0,-95-3-1423 0 0,-66 13 884 0 0,-4 2-3046 0 0,3-1-9736 0 0,-4 0 122 0 0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2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7506 0 0,'0'0'1757'0'0,"0"0"-320"0"0,0 0-10 0 0,0 0 153 0 0,0 0 0 0 0,0 0-195 0 0,0 0-301 0 0,0 0-307 0 0,0 0-198 0 0,0 0-116 0 0,0 0-40 0 0,0 0 3 0 0,9 14 4182 0 0,44 0-2345 0 0,87-13-606 0 0,-30-30-1552 0 0,-105 23-1462 0 0,-5 3-2618 0 0,0 0-2952 0 0,0 0-5598 0 0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7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1296 5017 0 0,'0'0'3338'0'0,"0"0"-1361"0"0,0 0-700 0 0,0 0-225 0 0,0 0-59 0 0,0 0-43 0 0,0 0-92 0 0,0 0-130 0 0,0 0-20 0 0,0 0 6 0 0,0 0 41 0 0,0 0 34 0 0,0 0-61 0 0,6 7-53 0 0,20 21-31 0 0,-22-25-445 0 0,0 0 0 0 0,0-1 0 0 0,0 1 1 0 0,1-1-1 0 0,-1 0 0 0 0,0-1 0 0 0,1 1 0 0 0,0-1 0 0 0,-1 0 0 0 0,1 0 0 0 0,0 0 0 0 0,-1 0 0 0 0,1-1 0 0 0,4 0-199 0 0,-2 1 169 0 0,7 0-46 0 0,0 0 0 0 0,0-1 0 0 0,0-1 1 0 0,1 0-1 0 0,-1-1 0 0 0,0 0 1 0 0,-1-1-1 0 0,1-1 0 0 0,0 0 1 0 0,-1-1-1 0 0,0 0 0 0 0,0-1 1 0 0,0-1-1 0 0,-1 0 0 0 0,0 0 1 0 0,0-1-1 0 0,-1-1 0 0 0,0 0 0 0 0,-1 0 1 0 0,0-1-1 0 0,0-1 0 0 0,-1 0 1 0 0,0 0-1 0 0,-1 0 0 0 0,0-1 1 0 0,-1-1-1 0 0,-1 1 0 0 0,2-5-123 0 0,-6 14 2 0 0,-1 0-1 0 0,1-1 1 0 0,-1 1-1 0 0,0-1 1 0 0,0 1-1 0 0,0-1 1 0 0,-1 1 0 0 0,1-1-1 0 0,-1 1 1 0 0,0-1-1 0 0,0 0 1 0 0,0 1-1 0 0,-1-1 1 0 0,1 1-1 0 0,-1-1 1 0 0,1 1-1 0 0,-1-1 1 0 0,-1 1-1 0 0,1-1 1 0 0,0 1 0 0 0,-1 0-1 0 0,1 0 1 0 0,-1 0-1 0 0,0 0 1 0 0,0 0-1 0 0,-1 0 1 0 0,1 0-1 0 0,0 0 1 0 0,-1 1-1 0 0,0 0 1 0 0,1-1-1 0 0,-1 1 1 0 0,0 0-1 0 0,0 0 1 0 0,0 0 0 0 0,-1 1-1 0 0,1-1 1 0 0,0 1-1 0 0,-1 0 1 0 0,1 0-1 0 0,0 0 1 0 0,-1 0-1 0 0,0 0 1 0 0,1 1-1 0 0,-1 0 1 0 0,0 0-2 0 0,-7-1-55 0 0,-1 1-1 0 0,0 0 1 0 0,0 1 0 0 0,0 1 0 0 0,0 0 0 0 0,1 0-1 0 0,-1 1 1 0 0,1 1 0 0 0,0 0 0 0 0,-10 5 55 0 0,0 1-6 0 0,0 1-1 0 0,1 1 1 0 0,1 1 0 0 0,0 1 0 0 0,1 0-1 0 0,-11 12 7 0 0,23-16 32 0 0,1 0-1 0 0,0 1 0 0 0,1 0 0 0 0,0 0 0 0 0,1 0 0 0 0,0 0 0 0 0,0 1 0 0 0,2-1 0 0 0,-1 1 0 0 0,1-1 0 0 0,1 1 0 0 0,0 0 0 0 0,1-1 0 0 0,0 1 0 0 0,1 1-31 0 0,-1 26 120 0 0,0-22-69 0 0,0 0 0 0 0,-2 0 0 0 0,0 0 0 0 0,0 0 0 0 0,-2 0 0 0 0,0 0 0 0 0,-1 0 0 0 0,-1 0 0 0 0,0-1 0 0 0,-1 0 0 0 0,-1 0 0 0 0,0-1 0 0 0,-1 1 0 0 0,-1-2 0 0 0,-1 1 0 0 0,0-1 0 0 0,0-1 0 0 0,-2 0 0 0 0,-6 6-51 0 0,13-15 10 0 0,1 0-2 0 0,0 0 1 0 0,0-1 0 0 0,-1 1-1 0 0,1-1 1 0 0,-1 0 0 0 0,0 0 0 0 0,0 0-1 0 0,0-1 1 0 0,0 0 0 0 0,0 0-1 0 0,-1 0 1 0 0,1-1 0 0 0,-1 1 0 0 0,1-1-1 0 0,-1-1 1 0 0,0 1 0 0 0,-1-1-9 0 0,5 1-48 0 0,1-1 1 0 0,0 0 0 0 0,-1 0-1 0 0,1 1 1 0 0,0-1-1 0 0,-1 0 1 0 0,1 0 0 0 0,-1 0-1 0 0,1 0 1 0 0,0-1-1 0 0,-1 1 1 0 0,1 0 0 0 0,0-1-1 0 0,-1 1 1 0 0,1 0-1 0 0,0-1 1 0 0,0 0-1 0 0,-1 1 1 0 0,1-1 0 0 0,0 0-1 0 0,0 0 1 0 0,0 1-1 0 0,0-1 1 0 0,0 0 0 0 0,0 0-1 0 0,0 0 1 0 0,0 0-1 0 0,0 0 1 0 0,0-1 0 0 0,1 1-1 0 0,-1 0 1 0 0,0 0-1 0 0,1 0 1 0 0,-1-1 0 0 0,1 1-1 0 0,-1 0 1 0 0,1-1-1 0 0,0 1 1 0 0,-1 0 0 0 0,1-1-1 0 0,0 1 1 0 0,0 0-1 0 0,0-1 1 0 0,0 1 0 0 0,0-1-1 0 0,0 1 1 0 0,1 0-1 0 0,-1-1 1 0 0,0 1-1 0 0,1 0 1 0 0,-1-1 0 0 0,1 1-1 0 0,0-1 48 0 0,7-13-2097 0 0,-1 6-2222 0 0,-1 4-7643 0 0</inkml:trace>
  <inkml:trace contextRef="#ctx0" brushRef="#br0" timeOffset="-1539.027">187 527 0 0 0,'0'0'1003'0'0,"0"0"375"0"0,0 0 185 0 0,0 0 221 0 0,0 0 150 0 0,0 0 46 0 0,0 0-136 0 0,0 0-262 0 0,0 0-200 0 0,0 0-154 0 0,0 0-122 0 0,-1-14-89 0 0,0-5-425 0 0,0-11-332 0 0,0 0 7337 0 0,1 31-7543 0 0,0-1-27 0 0,12 140 280 0 0,29 62-115 0 0,-24-128-132 0 0,-17-74-41 0 0,1 0 0 0 0,-1 0 0 0 0,1 1 0 0 0,-1-1 0 0 0,1 0 1 0 0,-1 0-1 0 0,1 0 0 0 0,-1 0 0 0 0,1 0 0 0 0,0 0 0 0 0,-1 0 0 0 0,1 0 1 0 0,-1 0-1 0 0,1 0 0 0 0,-1 0 0 0 0,1 0 0 0 0,-1 0 0 0 0,1 0 0 0 0,-1-1 0 0 0,1 1 1 0 0,-1 0-1 0 0,1 0 0 0 0,-1-1 0 0 0,1 1 0 0 0,-1 0 0 0 0,1 0 0 0 0,-1-1 1 0 0,0 1-1 0 0,1-1 0 0 0,-1 1 0 0 0,1 0 0 0 0,-1-1 0 0 0,0 1 0 0 0,0-1 1 0 0,1 1-1 0 0,-1-1 0 0 0,0 1 0 0 0,0-1 0 0 0,1 1 0 0 0,-1-1 0 0 0,0 1 0 0 0,0-1 1 0 0,0 1-1 0 0,0-1 0 0 0,0 1 0 0 0,0-1 0 0 0,0 0 0 0 0,0 1 0 0 0,0-1 1 0 0,0 1-1 0 0,0-1 0 0 0,0 1 0 0 0,0-1 0 0 0,0 1 0 0 0,-1-1 0 0 0,1 1 1 0 0,0-1-20 0 0,1-1-64 0 0,152-310 346 0 0,-116 227-243 0 0,-47 81-4026 0 0,2 8-3442 0 0,4-1-4336 0 0</inkml:trace>
  <inkml:trace contextRef="#ctx0" brushRef="#br0" timeOffset="-1053">636 269 10210 0 0,'0'0'2290'0'0,"0"0"-607"0"0,0 0-403 0 0,0 0-55 0 0,0 0-27 0 0,0 0-81 0 0,0 0-162 0 0,0 0-243 0 0,0 0-197 0 0,0 0-161 0 0,0 0-98 0 0,0 0-17 0 0,0 0 25 0 0,4-1 31 0 0,149-13 1986 0 0,-129 14-2227 0 0,-22 1-43 0 0,0-1-1 0 0,-1 0 1 0 0,1 1 0 0 0,0 0 0 0 0,0-1-1 0 0,-1 1 1 0 0,1 0 0 0 0,-1 0 0 0 0,1 0-1 0 0,0 0 1 0 0,-1 0 0 0 0,0 0 0 0 0,1 0-1 0 0,-1 1 1 0 0,0-1 0 0 0,1 0 0 0 0,-1 1-1 0 0,0-1 1 0 0,0 1 0 0 0,0-1 0 0 0,-1 1-1 0 0,1 0 1 0 0,0-1 0 0 0,0 1 0 0 0,-1 0-1 0 0,1 0 1 0 0,-1-1 0 0 0,0 1 0 0 0,1 0-1 0 0,-1 0 1 0 0,0 0 0 0 0,0 0 0 0 0,0-1-1 0 0,0 1 1 0 0,-1 0 0 0 0,1 0 0 0 0,0 0-1 0 0,-1-1 1 0 0,1 1 0 0 0,-1 0 0 0 0,0 0-1 0 0,1-1 1 0 0,-1 1 0 0 0,0 0 0 0 0,0-1-1 0 0,0 1 1 0 0,0-1 0 0 0,0 0 0 0 0,-1 1-11 0 0,-93 108 711 0 0,93-109-699 0 0,1 1 1 0 0,1 0 0 0 0,-1-1 0 0 0,0 1-1 0 0,0 0 1 0 0,1 0 0 0 0,-1 0 0 0 0,1-1-1 0 0,-1 1 1 0 0,1 0 0 0 0,0 0 0 0 0,0 0-1 0 0,0 0 1 0 0,0 0 0 0 0,0 0 0 0 0,0 0-1 0 0,0 0 1 0 0,1 0 0 0 0,-1-1 0 0 0,1 1-1 0 0,-1 0 1 0 0,1 0 0 0 0,0 0 0 0 0,-1-1-1 0 0,1 1 1 0 0,0 0 0 0 0,0-1 0 0 0,1 1-1 0 0,-1-1 1 0 0,0 1 0 0 0,0-1 0 0 0,1 1-1 0 0,-1-1 1 0 0,1 0 0 0 0,-1 0 0 0 0,1 0-1 0 0,-1 0 1 0 0,1 0 0 0 0,1 1-13 0 0,72 20 683 0 0,55-40 29 0 0,-7-15-2864 0 0,-110 32-1318 0 0,-9 2 518 0 0,2-1-8394 0 0</inkml:trace>
  <inkml:trace contextRef="#ctx0" brushRef="#br0" timeOffset="-722.977">41 873 11282 0 0,'0'0'3081'0'0,"0"0"-1861"0"0,0 0-817 0 0,0 0 47 0 0,0 0 298 0 0,0 0 292 0 0,0 0 161 0 0,0 0-8 0 0,0 0-134 0 0,0 0-146 0 0,0 0-133 0 0,0 0-113 0 0,30 2-91 0 0,95 5-54 0 0,86-6 1381 0 0,113-52-1623 0 0,-294 45-698 0 0,2-1-1508 0 0,-11 6-4796 0 0,-13 1-5361 0 0</inkml:trace>
  <inkml:trace contextRef="#ctx0" brushRef="#br0" timeOffset="2929.615">1372 836 0 0 0,'0'0'465'0'0,"0"0"501"0"0,0 0 161 0 0,0 0-58 0 0,0 0 12 0 0,0 0 83 0 0,-5 0 67 0 0,-12 0-485 0 0,11 0 2744 0 0,-1 0 3563 0 0,18 12-6421 0 0,4-4-353 0 0,1 0 1 0 0,0-1-1 0 0,0-1 0 0 0,1 0 0 0 0,0-2 1 0 0,0 1-1 0 0,0-2 0 0 0,1 0 0 0 0,-1-2 0 0 0,1 0 1 0 0,-1 0-1 0 0,1-2 0 0 0,3 0-279 0 0,-13 0 80 0 0,0 1 1 0 0,0-1-1 0 0,0 0 0 0 0,-1-1 1 0 0,1 0-1 0 0,0 0 0 0 0,-1 0 1 0 0,0-1-1 0 0,1 0 0 0 0,-1-1 0 0 0,0 0 1 0 0,-1 0-1 0 0,1 0 0 0 0,-1-1 1 0 0,0 0-1 0 0,0 0 0 0 0,0 0 1 0 0,-1-1-1 0 0,0 0 0 0 0,0 0 0 0 0,0 0 1 0 0,-1-1-1 0 0,0 0 0 0 0,0 0 1 0 0,0 0-1 0 0,-1 0 0 0 0,0 0 1 0 0,-1-1-1 0 0,0 1 0 0 0,0-1 0 0 0,0 0 1 0 0,-1 1-1 0 0,0-1-80 0 0,0 2 16 0 0,0 1 1 0 0,-1 0-1 0 0,0 0 1 0 0,0 0-1 0 0,0 0 1 0 0,0 0-1 0 0,-1 0 0 0 0,0-1 1 0 0,0 1-1 0 0,0 0 1 0 0,0 1-1 0 0,-1-1 1 0 0,0 0-1 0 0,0 0 0 0 0,-1 1 1 0 0,1-1-1 0 0,-1 1 1 0 0,0 0-1 0 0,0-1 1 0 0,0 1-1 0 0,-1 1 0 0 0,-2-4-16 0 0,1 3-14 0 0,0 1 0 0 0,0 0 0 0 0,0 0 0 0 0,0 1 0 0 0,0 0 0 0 0,0-1 0 0 0,-1 2 0 0 0,1-1 0 0 0,-1 0 0 0 0,0 1 0 0 0,1 0 0 0 0,-1 1 0 0 0,0-1 0 0 0,1 1 0 0 0,-1 0 0 0 0,0 1 0 0 0,0-1 0 0 0,1 1 0 0 0,-1 0-1 0 0,0 1 1 0 0,1-1 0 0 0,-1 1 0 0 0,1 0 0 0 0,0 0 0 0 0,0 1 0 0 0,0 0 0 0 0,0 0 0 0 0,-3 1 14 0 0,-20 11 1 0 0,1 2 0 0 0,0 0 0 0 0,1 2 1 0 0,1 0-1 0 0,1 2 0 0 0,0 1 0 0 0,1 2-1 0 0,15-16 37 0 0,1 1 0 0 0,1 1 0 0 0,-1-1 0 0 0,1 1 0 0 0,1 0 0 0 0,0 0 0 0 0,0 1-1 0 0,1-1 1 0 0,0 1 0 0 0,1 0 0 0 0,1 0 0 0 0,-1 0 0 0 0,2 1 0 0 0,-1-1 0 0 0,2 0 0 0 0,0 9-37 0 0,1-10 62 0 0,0 0 0 0 0,1-1-1 0 0,0 1 1 0 0,0-1 0 0 0,1 0 0 0 0,1 1 0 0 0,0-1 0 0 0,0 0 0 0 0,0-1-1 0 0,1 1 1 0 0,1-1 0 0 0,-1 0 0 0 0,1 0 0 0 0,1-1 0 0 0,-1 0-1 0 0,1 0 1 0 0,1 0 0 0 0,-1-1 0 0 0,1 0 0 0 0,0-1 0 0 0,0 0 0 0 0,1 0-1 0 0,-1 0 1 0 0,1-1 0 0 0,0-1 0 0 0,1 1 0 0 0,-1-1 0 0 0,1-1 0 0 0,8 2-62 0 0,1-1 104 0 0,0 0 0 0 0,0-1 0 0 0,0 0 0 0 0,0-2 0 0 0,1 0 0 0 0,-1-2 0 0 0,0 0 1 0 0,0-1-1 0 0,0-1 0 0 0,-1 0 0 0 0,1-2 0 0 0,-1 0 0 0 0,0-1 0 0 0,2-2-104 0 0,41-31 188 0 0,-71 33-2695 0 0,0 6-5305 0 0,6 1-4394 0 0</inkml:trace>
  <inkml:trace contextRef="#ctx0" brushRef="#br0" timeOffset="3668.96">2007 991 9618 0 0,'0'0'2670'0'0,"0"0"-1060"0"0,0 0-457 0 0,0 0 53 0 0,0 0 65 0 0,0 0-76 0 0,0 0-220 0 0,0 0-251 0 0,0 0-218 0 0,0 0-129 0 0,0 0-71 0 0,0 0-19 0 0,0 0-10 0 0,-6 22 1328 0 0,-58 88-565 0 0,8 18-864 0 0,52-111-11 0 0,13-22 541 0 0,29-54-26 0 0,102-111-340 0 0,-101 130-285 0 0,-39 40-41 0 0,0 0-8 0 0,0 0-10 0 0,0 0 17 0 0,0 0-30 0 0,0 0 2 0 0,0 0-10 0 0,0 0-15 0 0,0 0 13 0 0,2 30-33 0 0,34 58 113 0 0,19-30-86 0 0,-49-58 76 0 0,-1 0 0 0 0,0 0 0 0 0,1-1 0 0 0,-1 0-1 0 0,0 0 1 0 0,0 0 0 0 0,0-1 0 0 0,0 0 0 0 0,0 0 0 0 0,0 0 0 0 0,0 0 0 0 0,-1-1-1 0 0,1 0 1 0 0,-1 0 0 0 0,0 0 0 0 0,0 0 0 0 0,0-1 0 0 0,0 0 0 0 0,0 1 0 0 0,-1-2-1 0 0,0 1 1 0 0,0 0 0 0 0,1-1-43 0 0,9-10 105 0 0,-6 9-80 0 0,-1 0 0 0 0,0 0-1 0 0,0-1 1 0 0,0 0 0 0 0,-1-1 0 0 0,-1 1 0 0 0,1-1 0 0 0,-1 0 0 0 0,0 0-1 0 0,-1 0 1 0 0,0-1 0 0 0,0 1 0 0 0,-1-1 0 0 0,0 0 0 0 0,0 1-1 0 0,0-9-24 0 0,-20-4-1637 0 0,9 20-1357 0 0,0 0-3328 0 0,2 1-6019 0 0</inkml:trace>
  <inkml:trace contextRef="#ctx0" brushRef="#br0" timeOffset="4696.009">1601 251 0 0 0,'0'0'612'0'0,"0"0"412"0"0,0 0 131 0 0,0 0-61 0 0,0 0-33 0 0,0 0 6 0 0,0 0 27 0 0,0 0 42 0 0,0 0 16 0 0,0 0 7 0 0,-6 2-2 0 0,2-1-732 0 0,-15 9 186 0 0,9 2 3875 0 0,14-9 4166 0 0,27-21-7805 0 0,-4-2-628 0 0,-1-1 0 0 0,0-2 1 0 0,-2 0-1 0 0,-1-2 0 0 0,-1-1 0 0 0,-1 0 0 0 0,-1-2 0 0 0,10-18-219 0 0,-17 24 146 0 0,-13 21-111 0 0,0 1-12 0 0,0 0 2 0 0,0 0-13 0 0,0 0-8 0 0,0 0-17 0 0,0 0-7 0 0,0 0 9 0 0,0 0 2 0 0,0 0-2 0 0,0 0 8 0 0,0 0-19 0 0,0 0 4 0 0,2 27-20 0 0,38 70 205 0 0,13 44 61 0 0,-18-52 1 0 0,-34-86-234 0 0,-1-3-13 0 0,0 0-24 0 0,0 0-45 0 0,0 0-72 0 0,18 0-3073 0 0,-5 0-6533 0 0,-8 0-3031 0 0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04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0 325 1456 0 0,'0'0'1931'0'0,"0"0"-149"0"0,0 0-32 0 0,0 0 13 0 0,0 0-53 0 0,0 0-157 0 0,0 0-226 0 0,0 0-215 0 0,0 0-198 0 0,0 0-149 0 0,0 0-79 0 0,0 0-41 0 0,0 0-11 0 0,0 0-5 0 0,0 0-15 0 0,0 0-31 0 0,0 0-37 0 0,0 0-28 0 0,0 0-35 0 0,1 2 4811 0 0,1 6-2884 0 0,-1-7-2402 0 0,-1-1-13 0 0,83 7 459 0 0,-34-7-327 0 0,-8 2-10 0 0,0-3 1 0 0,0-1-1 0 0,0-2 0 0 0,20-6-117 0 0,31-4 281 0 0,-85-40-5736 0 0,-7 52 4792 0 0,0-4-1230 0 0,0 1-3494 0 0,0-2-6229 0 0</inkml:trace>
  <inkml:trace contextRef="#ctx0" brushRef="#br0" timeOffset="361.325">236 1 13707 0 0,'0'0'1459'0'0,"0"0"-456"0"0,0 0-155 0 0,0 0 134 0 0,0 0 160 0 0,0 0-20 0 0,0 0-168 0 0,0 0-253 0 0,0 0-234 0 0,0 0-60 0 0,0 0 13 0 0,0 0 38 0 0,-1 9 43 0 0,1 129 1867 0 0,1-119-2202 0 0,0 0 0 0 0,-2 0 1 0 0,0 0-1 0 0,-1-1 0 0 0,0 1 0 0 0,-2 0 0 0 0,-1-1 1 0 0,-3 9-167 0 0,-38 98 10 0 0,48-118-2970 0 0,9-9-3499 0 0,-7 1 2711 0 0,4 1-8419 0 0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05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11 0 0 0,'0'0'151'0'0,"0"0"314"0"0,0 0 78 0 0,0 0-10 0 0,0 0-23 0 0,0 0-46 0 0,0 0-72 0 0,0 0-37 0 0,-1-1 1019 0 0,-6-8 8735 0 0,5 8-9719 0 0,-3 9 7264 0 0,-1 16-7766 0 0,5-16 682 0 0,-37 151 689 0 0,24-112-1020 0 0,13-46-218 0 0,1-1-2 0 0,0 0-19 0 0,0 0 7 0 0,0 0 2 0 0,0 0-22 0 0,0 0-15 0 0,0 0-10 0 0,20-23-745 0 0,14-14-1300 0 0,-22 25-1157 0 0,0 0-3594 0 0,-3 4-4835 0 0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06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2112 0 0,'0'0'1649'0'0,"0"0"-357"0"0,0 0 54 0 0,0 0 223 0 0,0 0 252 0 0,0 0 122 0 0,0 0-120 0 0,0 0-167 0 0,0 0-229 0 0,0 0-245 0 0,0 0-161 0 0,0 0-114 0 0,0 0-96 0 0,0-5-81 0 0,0-13 512 0 0,0 31 1194 0 0,38 91-1180 0 0,42 119-419 0 0,-54-162-666 0 0,-9-85 1495 0 0,115-226-1475 0 0,-74 121-110 0 0,-52 85-423 0 0,-19 43-3477 0 0,8 2-3516 0 0,1 2-4433 0 0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11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4 3513 0 0,'0'0'1703'0'0,"0"0"-132"0"0,0 0-22 0 0,0 0 21 0 0,0 0-58 0 0,0 0-183 0 0,0 0-270 0 0,0 0-261 0 0,0 0-179 0 0,0 0-73 0 0,0 0 19 0 0,-7-3 3681 0 0,-10 20-3759 0 0,-4 16-401 0 0,12-18-28 0 0,8-13-41 0 0,0-1 1 0 0,0 0-1 0 0,0 0 0 0 0,0 1 1 0 0,1-1-1 0 0,-1 1 0 0 0,1-1 1 0 0,-1 0-1 0 0,1 1 0 0 0,0-1 0 0 0,-1 1 1 0 0,1-1-1 0 0,0 1 0 0 0,0-1 1 0 0,0 1-1 0 0,0-1 0 0 0,0 1 1 0 0,0-1-1 0 0,1 1 0 0 0,-1-1 0 0 0,0 1 1 0 0,1-1-1 0 0,-1 1 0 0 0,1-1 1 0 0,-1 1-1 0 0,1-1 0 0 0,0 0 1 0 0,0 0-1 0 0,0 1 0 0 0,-1-1 0 0 0,1 0 1 0 0,0 0-1 0 0,1 0 0 0 0,-1 1-17 0 0,4-1 122 0 0,-1 0-1 0 0,0 0 0 0 0,1-1 0 0 0,-1 0 1 0 0,1 0-1 0 0,-1 0 0 0 0,0 0 0 0 0,1 0 1 0 0,-1-1-1 0 0,1 0 0 0 0,-1 0 0 0 0,0 0 1 0 0,0-1-1 0 0,0 1 0 0 0,0-1 0 0 0,0 0 1 0 0,0 0-1 0 0,0 0 0 0 0,0-1 1 0 0,-1 0-1 0 0,1 1 0 0 0,-1-1 0 0 0,0 0 1 0 0,0 0-1 0 0,0-1 0 0 0,0 1 0 0 0,0-1 1 0 0,-1 1-1 0 0,0-1 0 0 0,0 0 0 0 0,0 0 1 0 0,0 0-1 0 0,0 0 0 0 0,-1 0 0 0 0,0-1 1 0 0,0 1-1 0 0,0 0 0 0 0,0-1 0 0 0,-1 1 1 0 0,1-3-122 0 0,-4 5-7 0 0,1 1 1 0 0,0-1-1 0 0,-1 1 1 0 0,1-1-1 0 0,-1 1 0 0 0,0 0 1 0 0,1 0-1 0 0,-1 0 1 0 0,0 0-1 0 0,0 1 1 0 0,0-1-1 0 0,0 1 1 0 0,1 0-1 0 0,-1 0 0 0 0,0 0 1 0 0,0 0-1 0 0,0 0 1 0 0,0 0-1 0 0,0 1 1 0 0,1-1-1 0 0,-1 1 1 0 0,-2 1 6 0 0,-9 2-35 0 0,0 1 0 0 0,1 0 1 0 0,0 1-1 0 0,0 0 0 0 0,1 1 1 0 0,0 1-1 0 0,0 0 0 0 0,-5 5 35 0 0,16-13 4 0 0,1 0-1 0 0,-1 0 1 0 0,0 0-1 0 0,0 1 1 0 0,1-1-1 0 0,-1 0 0 0 0,0 1 1 0 0,1-1-1 0 0,-1 0 1 0 0,0 1-1 0 0,1-1 1 0 0,-1 1-1 0 0,0-1 1 0 0,1 1-1 0 0,-1-1 1 0 0,1 1-1 0 0,-1-1 1 0 0,1 1-1 0 0,0 0 0 0 0,-1-1 1 0 0,1 1-1 0 0,-1 0 1 0 0,1-1-1 0 0,0 1 1 0 0,0 0-1 0 0,-1 0 1 0 0,1-1-1 0 0,0 1 1 0 0,0 0-1 0 0,0 0 1 0 0,0-1-1 0 0,0 1 0 0 0,0 0 1 0 0,0 0-1 0 0,0-1 1 0 0,0 1-1 0 0,0 0 1 0 0,0 0-1 0 0,1-1 1 0 0,-1 1-1 0 0,0 0 1 0 0,0 0-1 0 0,1-1 1 0 0,-1 1-1 0 0,0 0 0 0 0,1-1 1 0 0,-1 1-1 0 0,1-1 1 0 0,-1 1-1 0 0,1 0 1 0 0,-1-1-1 0 0,1 1 1 0 0,0-1-1 0 0,-1 1 1 0 0,1-1-1 0 0,0 0 1 0 0,-1 1-1 0 0,1-1 0 0 0,0 0 1 0 0,-1 1-1 0 0,1-1 1 0 0,0 0-1 0 0,0 0-3 0 0,49 9 565 0 0,-27-8-325 0 0,93-16 1022 0 0,-116 14-1250 0 0,1 1 1 0 0,0-1-1 0 0,0 0 0 0 0,0 1 1 0 0,0-1-1 0 0,-1 0 1 0 0,1 0-1 0 0,0 1 1 0 0,-1-1-1 0 0,1 0 0 0 0,0 0 1 0 0,-1 0-1 0 0,1 0 1 0 0,-1 0-1 0 0,1 0 0 0 0,-1 0 1 0 0,0 0-1 0 0,1 0 1 0 0,-1 0-1 0 0,0 0 1 0 0,0 0-1 0 0,0 0 0 0 0,0 0 1 0 0,0 0-1 0 0,0 0 1 0 0,0 0-1 0 0,0 0 1 0 0,0 0-1 0 0,0 0 0 0 0,-1 0 1 0 0,1 0-1 0 0,0 0 1 0 0,-1 0-1 0 0,1 0 1 0 0,0 0-1 0 0,-1 0 0 0 0,0 0 1 0 0,1 0-1 0 0,-1 0 1 0 0,1 1-1 0 0,-1-1 0 0 0,0 0 1 0 0,0 0-1 0 0,1 1 1 0 0,-1-1-1 0 0,0 0 1 0 0,0 1-1 0 0,0-1 0 0 0,0 1 1 0 0,0-1-1 0 0,0 1 1 0 0,0-1-1 0 0,0 1 1 0 0,0 0-1 0 0,0 0 0 0 0,0-1 1 0 0,0 1-1 0 0,0 0 1 0 0,0 0-1 0 0,0 0 0 0 0,0 0 1 0 0,0 0-1 0 0,0 0 1 0 0,0 0-1 0 0,0 1 1 0 0,0-1-1 0 0,-1 0-12 0 0,-51 3-259 0 0,46-2-4538 0 0,6-1-5004 0 0,5 0-2879 0 0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15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1 442 3937 0 0,'0'0'2046'0'0,"0"0"-223"0"0,0 0 29 0 0,0 0 193 0 0,0 0 88 0 0,0 0-163 0 0,0 0-336 0 0,0 0-342 0 0,0 0-236 0 0,0 0-121 0 0,0 0-92 0 0,0 0-56 0 0,4-3-71 0 0,47-47 2339 0 0,137-218-993 0 0,-65 148-1639 0 0,-123 119-394 0 0,0 1-4 0 0,0 0-21 0 0,0 0 7 0 0,0 0-28 0 0,0 0-11 0 0,0 0 4 0 0,0 12-96 0 0,0 35 194 0 0,-2-22-50 0 0,1-1 0 0 0,2 1 0 0 0,0-1 0 0 0,2 1 0 0 0,0-1 0 0 0,2 0 0 0 0,1 0 0 0 0,7 20-24 0 0,-3-20 32 0 0,-8-17-27 0 0,1 0 0 0 0,-1 0 0 0 0,1 0-1 0 0,1-1 1 0 0,-1 1 0 0 0,1-1-1 0 0,0 0 1 0 0,1 0 0 0 0,-1 0 0 0 0,1 0-1 0 0,0-1 1 0 0,1 0 0 0 0,1 1-5 0 0,10-1-913 0 0,-13-8-2403 0 0,-3-6-3771 0 0,-1 5-5597 0 0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13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53 225 4593 0 0,'0'0'1852'0'0,"0"0"-486"0"0,0 0-179 0 0,0 0 108 0 0,0 0 92 0 0,0 0-55 0 0,0 0-164 0 0,0 0-175 0 0,0 0-127 0 0,0 0-37 0 0,0 0-23 0 0,0 0-72 0 0,0 0-37 0 0,14 3-19 0 0,103 16 1700 0 0,-23-33-609 0 0,-85 11-1669 0 0,0-2-1 0 0,0 1 1 0 0,0-1-1 0 0,0-1 1 0 0,-1 1-1 0 0,0-1 1 0 0,0-1-1 0 0,-1 0 1 0 0,1 0-1 0 0,-2 0 1 0 0,1-1-1 0 0,-1 0 1 0 0,0 0-1 0 0,0 0 1 0 0,-1-1-1 0 0,-1 0 0 0 0,4-7-99 0 0,-7 13 5 0 0,0 0-1 0 0,0 0 0 0 0,0 0 0 0 0,-1-1 1 0 0,1 1-1 0 0,-1 0 0 0 0,1 0 0 0 0,-1-1 1 0 0,0 1-1 0 0,-1 0 0 0 0,1 0 0 0 0,0-1 1 0 0,-1 1-1 0 0,0 0 0 0 0,0 0 0 0 0,0 0 1 0 0,0 0-1 0 0,0 0 0 0 0,-1 0 0 0 0,1 0 1 0 0,-1 0-1 0 0,0 0 0 0 0,0 1 0 0 0,0-1 1 0 0,0 1-1 0 0,0-1 0 0 0,0 1 0 0 0,-1 0 1 0 0,1 0-1 0 0,-1 0 0 0 0,0 0 0 0 0,1 0 1 0 0,-1 1-1 0 0,0-1 0 0 0,0 1 0 0 0,0-1 1 0 0,0 1-1 0 0,0 0 0 0 0,-1 1 0 0 0,1-1 1 0 0,0 0-1 0 0,0 1 0 0 0,-3 0-4 0 0,-10 0-19 0 0,1 1 0 0 0,0 0 0 0 0,0 1 0 0 0,0 1 0 0 0,1 1 0 0 0,-1 0 0 0 0,1 0 0 0 0,0 2 0 0 0,0 0 0 0 0,0 0 0 0 0,1 1 0 0 0,0 1 0 0 0,0 0 0 0 0,1 1 0 0 0,-11 10 19 0 0,-58 100 94 0 0,76-107-58 0 0,0 1-1 0 0,1 0 0 0 0,1 0 1 0 0,0 1-1 0 0,1-1 0 0 0,0 1 0 0 0,1-1 1 0 0,0 1-1 0 0,1 0 0 0 0,1-1 1 0 0,1 12-36 0 0,1-14 91 0 0,0 0 0 0 0,1-1 0 0 0,0 1 0 0 0,1-1 1 0 0,0 0-1 0 0,1 0 0 0 0,0 0 0 0 0,0-1 1 0 0,1 1-1 0 0,0-2 0 0 0,0 1 0 0 0,1-1 0 0 0,0 0 1 0 0,1-1-1 0 0,9 7-91 0 0,-4-7 141 0 0,1 0 0 0 0,0 0 0 0 0,0-2 0 0 0,1 0 0 0 0,-1-1 0 0 0,1 0 0 0 0,0-1 0 0 0,0-1 0 0 0,0 0 0 0 0,1-1 0 0 0,-1-1 0 0 0,0-1 0 0 0,8-1-141 0 0,4 2 101 0 0,25-22-97 0 0,-53 22-78 0 0,0 0-27 0 0,0 0-60 0 0,0 0-112 0 0,0 0-172 0 0,-4-3-2022 0 0,3 2-4603 0 0,-1 1-5078 0 0</inkml:trace>
  <inkml:trace contextRef="#ctx0" brushRef="#br0" timeOffset="518.708">778 376 10866 0 0,'0'0'2039'0'0,"0"0"-457"0"0,0 0-122 0 0,0 0 15 0 0,0 0-78 0 0,0 0-200 0 0,0 0-287 0 0,0 0-269 0 0,0 0-183 0 0,0 0-122 0 0,0 0-69 0 0,0 0-13 0 0,0 3 28 0 0,-33 108 1815 0 0,-51 83-1472 0 0,67-126-569 0 0,17-67-44 0 0,1 1 1 0 0,0-1-1 0 0,0 0 1 0 0,0 1-1 0 0,0-1 1 0 0,0 0 0 0 0,0 0-1 0 0,0 0 1 0 0,1 0-1 0 0,-1 0 1 0 0,0 0 0 0 0,1 0-1 0 0,-1 0 1 0 0,1 0-1 0 0,-1 0 1 0 0,0-1-1 0 0,1 1 1 0 0,0-1 0 0 0,-1 1-1 0 0,1-1 1 0 0,-1 0-1 0 0,1 1 1 0 0,-1-1 0 0 0,1 0-1 0 0,0 0 1 0 0,0 0-13 0 0,4 1 79 0 0,134 3 659 0 0,-65-26-761 0 0,-76 0-2183 0 0,-12 7-2488 0 0,7 8-1206 0 0,1 3-5738 0 0</inkml:trace>
  <inkml:trace contextRef="#ctx0" brushRef="#br0" timeOffset="749.975">550 501 11787 0 0,'0'0'1644'0'0,"0"0"-657"0"0,0 0-260 0 0,0 0 115 0 0,0 0 185 0 0,0 0 126 0 0,0 0-60 0 0,0 0-167 0 0,0 0-164 0 0,0 0-143 0 0,0 0-129 0 0,35 3-117 0 0,113 7-97 0 0,30-8-573 0 0,-137-6-1713 0 0,-26 1-2267 0 0,-3 3-6732 0 0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0:10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348 174 0 0 0,'0'0'0'0'0,"0"0"0"0"0,0 0 0 0 0,0 0 0 0 0,0 0 0 0 0,0 0 0 0 0,0 0 0 0 0,0 0 0 0 0</inkml:trace>
  <inkml:trace contextRef="#ctx0" brushRef="#br0" timeOffset="1268.026">24 160 0 0 0,'0'0'231'0'0,"0"0"494"0"0,0 0 77 0 0,0 0-26 0 0,0 0-21 0 0,0 0-42 0 0,0 0-54 0 0,0 0-102 0 0,0 0-99 0 0,-5-5-123 0 0,-13-16-126 0 0,48 2-28 0 0,-5 14 56 0 0,0 0-1 0 0,0 1 0 0 0,0 2 1 0 0,0 0-1 0 0,0 2 1 0 0,22 2-237 0 0,11 0 478 0 0,129-1 479 0 0,92 0 1248 0 0,36-15-2205 0 0,417-19 1380 0 0,853-6 3 0 0,289 27-400 0 0,-1024 7-831 0 0,657 6 99 0 0,-80 7 229 0 0,-427-4-1 0 0,320 12 206 0 0,-888-18-573 0 0,434 17-37 0 0,694 51-153 0 0,-147-29 69 0 0,1966 18 1156 0 0,-1963-33-794 0 0,-336-19 29 0 0,587 13 205 0 0,-1239-8-461 0 0,228-31-126 0 0,-325 5 62 0 0,-315 25-1359 0 0,-6 8-355 0 0,3-2-667 0 0,-2-4-2792 0 0,0-2-4520 0 0</inkml:trace>
  <inkml:trace contextRef="#ctx0" brushRef="#br0" timeOffset="3367.616">1410 631 5721 0 0,'0'0'2094'0'0,"0"0"-1036"0"0,0 0-550 0 0,0 0-236 0 0,0 0 25 0 0,0 0 151 0 0,0 0 162 0 0,0 0 119 0 0,0 0 38 0 0,0 0-58 0 0,-17 33-107 0 0,-55 107-97 0 0,-5 70 653 0 0,40-100-618 0 0,7-15 130 0 0,-4-1 0 0 0,-5-2 0 0 0,-28 46-670 0 0,62-127 99 0 0,2-14 2520 0 0,39-137-2136 0 0,171-356-342 0 0,-187 443-113 0 0,3 0 1 0 0,2 2-1 0 0,2 1 0 0 0,30-41-28 0 0,-57 91-8 0 0,0-1-1 0 0,1 1 0 0 0,-1-1 1 0 0,1 1-1 0 0,-1 0 1 0 0,1-1-1 0 0,-1 1 0 0 0,1 0 1 0 0,0-1-1 0 0,-1 1 1 0 0,1 0-1 0 0,-1-1 0 0 0,1 1 1 0 0,0 0-1 0 0,-1 0 1 0 0,1 0-1 0 0,0 0 0 0 0,-1 0 1 0 0,1 0-1 0 0,-1 0 1 0 0,1 0-1 0 0,0 0 0 0 0,-1 0 1 0 0,1 0-1 0 0,0 0 1 0 0,-1 0-1 0 0,1 0 0 0 0,-1 1 1 0 0,1-1-1 0 0,0 0 1 0 0,-1 0-1 0 0,1 1 0 0 0,-1-1 1 0 0,1 0-1 0 0,-1 1 1 0 0,1-1-1 0 0,-1 1 0 0 0,1-1 1 0 0,-1 1-1 0 0,1-1 1 0 0,-1 1-1 0 0,0-1 0 0 0,1 1 1 0 0,-1-1-1 0 0,0 1 1 0 0,1-1-1 0 0,-1 1 0 0 0,0 0 1 0 0,0-1-1 0 0,1 1 0 0 0,-1-1 1 0 0,0 1-1 0 0,0 0 1 0 0,0-1-1 0 0,0 1 0 0 0,0 0 10 0 0,15 41 314 0 0,-6 129 501 0 0,-10-111-660 0 0,-3 348 223 0 0,10-368-425 0 0,8-59 769 0 0,167-393-123 0 0,-38 90-553 0 0,-70 160 15 0 0,-71 248-96 0 0,-31 247 611 0 0,29-294-518 0 0,2 0-1 0 0,2 0 0 0 0,1-1 1 0 0,1 0-1 0 0,5 7-58 0 0,25 55-14 0 0,-8-107-4338 0 0,-12-11-2751 0 0,-10 7-4037 0 0</inkml:trace>
  <inkml:trace contextRef="#ctx0" brushRef="#br0" timeOffset="4113.357">2655 852 14091 0 0,'0'0'731'0'0,"0"0"-188"0"0,0 0-33 0 0,0 0 184 0 0,0 0 166 0 0,0 0 58 0 0,-35 27-49 0 0,-109 85-111 0 0,55-34 359 0 0,73-60-959 0 0,1 0 0 0 0,0 1-1 0 0,2 0 1 0 0,0 1 0 0 0,1 1-1 0 0,2 0 1 0 0,0 1 0 0 0,-2 6-158 0 0,11-26 2 0 0,-1 0 1 0 0,1 0 0 0 0,-1 1-1 0 0,1-1 1 0 0,0 1-1 0 0,0-1 1 0 0,0 1 0 0 0,0-1-1 0 0,0 1 1 0 0,1 0-1 0 0,-1-1 1 0 0,1 1 0 0 0,0 0-1 0 0,0-1 1 0 0,0 1-1 0 0,0 0 1 0 0,0-1 0 0 0,0 1-1 0 0,1 0 1 0 0,-1-1-1 0 0,1 1 1 0 0,0 0 0 0 0,0-1-1 0 0,0 1 1 0 0,0-1 0 0 0,0 0-1 0 0,1 1 1 0 0,-1-1-1 0 0,0 0 1 0 0,1 0 0 0 0,0 0-1 0 0,0 0 1 0 0,0 0-1 0 0,0 0 1 0 0,0 0 0 0 0,0 0-1 0 0,0-1 1 0 0,0 1-1 0 0,1-1 1 0 0,-1 0 0 0 0,0 0-1 0 0,1 0 1 0 0,0 0-3 0 0,9-1 86 0 0,1-2 1 0 0,0 0 0 0 0,-1-1-1 0 0,1 0 1 0 0,-1 0-1 0 0,0-2 1 0 0,0 1-1 0 0,0-2 1 0 0,-1 1 0 0 0,0-1-1 0 0,0-1 1 0 0,0 0-1 0 0,-1-1 1 0 0,0 0 0 0 0,1-2-87 0 0,132-145 368 0 0,-133 143-355 0 0,73-99 354 0 0,-92 131-328 0 0,1 0 0 0 0,1 0 1 0 0,1 1-1 0 0,0-1 0 0 0,2 1 1 0 0,1 1-1 0 0,0-1 0 0 0,1 0 0 0 0,2 17-39 0 0,0-32-2 0 0,1-1 0 0 0,1 0 1 0 0,-1 1-1 0 0,1-1 0 0 0,0 0 0 0 0,0 0 0 0 0,0 0 0 0 0,1 0 0 0 0,-1 0 0 0 0,1-1 0 0 0,0 1 0 0 0,1-1 0 0 0,-1 0 0 0 0,1 0 1 0 0,0 0-1 0 0,0 0 0 0 0,0-1 0 0 0,0 0 0 0 0,1 1 0 0 0,0-2 0 0 0,-1 1 0 0 0,1 0 0 0 0,0-1 0 0 0,0 0 0 0 0,0 0 0 0 0,1 0 1 0 0,-1-1-1 0 0,0 0 0 0 0,1 0 0 0 0,-1 0 0 0 0,0-1 0 0 0,5 0 2 0 0,-3 0 16 0 0,-1 0-1 0 0,1 0 1 0 0,0-1 0 0 0,-1 0 0 0 0,1 0-1 0 0,-1-1 1 0 0,1 0 0 0 0,-1 0-1 0 0,0 0 1 0 0,0-1 0 0 0,0 0-1 0 0,0 0 1 0 0,0-1 0 0 0,-1 0 0 0 0,1 1-1 0 0,-1-2 1 0 0,0 1 0 0 0,3-4-16 0 0,17-20 74 0 0,-2-2 0 0 0,-1 0 0 0 0,-2-2 1 0 0,-1 0-1 0 0,-1-1 0 0 0,-2-1 0 0 0,-1 0 1 0 0,-1-1-1 0 0,3-20-74 0 0,0-8 24 0 0,-2-1 0 0 0,-4 0 0 0 0,-2-1 0 0 0,-3 0 0 0 0,-3 0 0 0 0,-2-1 0 0 0,-7-45-24 0 0,6 109 6 0 0,0 0 16 0 0,0 0 1 0 0,0-1-1 0 0,0 1 1 0 0,0 0-1 0 0,0-1 1 0 0,0 1-1 0 0,-1 0 1 0 0,1 0-1 0 0,-1-1 0 0 0,1 1 1 0 0,-1 0-1 0 0,0 0 1 0 0,0 0-1 0 0,0 0 1 0 0,0 0-1 0 0,-1 0 1 0 0,1 0-1 0 0,0 0 1 0 0,-1 0-1 0 0,1 0 1 0 0,-1 1-1 0 0,-1-2-22 0 0,-2 27-364 0 0,3 228 508 0 0,41 41 217 0 0,-4-78-111 0 0,-5 6-145 0 0,-28-198-288 0 0,-7-32-1517 0 0,-6-38-1829 0 0,9-19-3161 0 0,2 44 1520 0 0,0 0-4477 0 0</inkml:trace>
  <inkml:trace contextRef="#ctx0" brushRef="#br0" timeOffset="4530.672">3420 701 9930 0 0,'0'0'2123'0'0,"0"0"-781"0"0,0 0-529 0 0,0 0-86 0 0,0 0 75 0 0,0 0 130 0 0,0 0 29 0 0,0 0-35 0 0,0 0-101 0 0,0 0-163 0 0,0 0-154 0 0,0 0-120 0 0,-32 31-69 0 0,-100 97-54 0 0,52-48 609 0 0,80-79-865 0 0,-1-1 1 0 0,1 1-1 0 0,-1-1 1 0 0,1 1-1 0 0,-1-1 1 0 0,1 1 0 0 0,-1 0-1 0 0,1-1 1 0 0,0 1-1 0 0,-1 0 1 0 0,1-1-1 0 0,0 1 1 0 0,-1 0-1 0 0,1-1 1 0 0,0 1-1 0 0,0 0 1 0 0,0 0 0 0 0,0-1-1 0 0,0 1 1 0 0,0 0-1 0 0,0 0 1 0 0,0-1-1 0 0,0 1 1 0 0,0 0-1 0 0,0 0 1 0 0,0-1-1 0 0,1 1 1 0 0,-1 0 0 0 0,0-1-1 0 0,1 1 1 0 0,-1 0-1 0 0,0-1 1 0 0,1 1-1 0 0,-1 0 1 0 0,1-1-1 0 0,-1 1 1 0 0,1-1-1 0 0,-1 1 1 0 0,1-1-1 0 0,-1 1 1 0 0,1-1 0 0 0,-1 1-1 0 0,1-1 1 0 0,0 1-1 0 0,-1-1 1 0 0,1 0-1 0 0,0 1 1 0 0,0-1-1 0 0,-1 0 1 0 0,1 0-1 0 0,0 0 1 0 0,-1 1 0 0 0,1-1-1 0 0,0 0 1 0 0,0 0-1 0 0,-1 0 1 0 0,1 0-1 0 0,0 0 1 0 0,0 0-1 0 0,-1-1 1 0 0,1 1-1 0 0,0 0 1 0 0,0 0 0 0 0,-1 0-1 0 0,1-1 1 0 0,0 1-10 0 0,2 1 65 0 0,176 19 2087 0 0,-175-19-2089 0 0,1 0 0 0 0,-1 1-1 0 0,1-1 1 0 0,-1 1 0 0 0,0 0-1 0 0,0 0 1 0 0,1 0 0 0 0,-1 1 0 0 0,-1-1-1 0 0,1 1 1 0 0,0 0 0 0 0,-1 0 0 0 0,1 0-1 0 0,-1 1 1 0 0,0-1 0 0 0,0 1-1 0 0,0-1 1 0 0,-1 1 0 0 0,1 0 0 0 0,-1 0-1 0 0,0 1 1 0 0,0-1 0 0 0,0 0 0 0 0,-1 1-1 0 0,1-1 1 0 0,-1 1 0 0 0,0-1-1 0 0,0 3-62 0 0,4 202 727 0 0,-4-206-753 0 0,0 0-1 0 0,0 0 1 0 0,0 0-1 0 0,0 0 1 0 0,1 0-1 0 0,-1 0 1 0 0,1 0-1 0 0,0 0 1 0 0,-1-1-1 0 0,1 1 1 0 0,1-1-1 0 0,-1 0 1 0 0,0 1-1 0 0,1-1 1 0 0,-1 0-1 0 0,1 0 1 0 0,-1 0-1 0 0,1-1 0 0 0,0 1 1 0 0,0-1-1 0 0,0 1 1 0 0,0-1-1 0 0,3 1 27 0 0,-4-2-185 0 0,0 1 0 0 0,0-1 0 0 0,0 0 0 0 0,0 0 0 0 0,1 0 0 0 0,-1 0 0 0 0,0 0 0 0 0,0 0 0 0 0,0-1 0 0 0,0 1 0 0 0,0-1-1 0 0,0 1 1 0 0,0-1 0 0 0,0 0 0 0 0,0 0 0 0 0,0 0 0 0 0,0 0 0 0 0,0 0 0 0 0,-1 0 0 0 0,1 0 0 0 0,0-1 0 0 0,-1 1 0 0 0,1-1-1 0 0,0 0 187 0 0,10-12-3620 0 0,0 1-3646 0 0,-5 4-4527 0 0</inkml:trace>
  <inkml:trace contextRef="#ctx0" brushRef="#br0" timeOffset="4722.949">3886 918 18284 0 0,'0'0'596'0'0,"0"0"-217"0"0,0 0-82 0 0,0 0 35 0 0,0 0 54 0 0,0 0-17 0 0,0 0-90 0 0,-2 33-110 0 0,-4 99-94 0 0,14-73-63 0 0,14-25-538 0 0,-17-29-3887 0 0,1-3-4399 0 0,-6-2 1385 0 0</inkml:trace>
  <inkml:trace contextRef="#ctx0" brushRef="#br0" timeOffset="4968.466">3774 520 15003 0 0,'0'0'1008'0'0,"0"0"-471"0"0,0 0-369 0 0,0 0-248 0 0,0 0-529 0 0,0 0-479 0 0,0 0-216 0 0,0 0-352 0 0,0 0-1209 0 0,0 0-6249 0 0</inkml:trace>
  <inkml:trace contextRef="#ctx0" brushRef="#br0" timeOffset="5235.337">3982 1235 13219 0 0,'0'0'4082'0'0,"0"0"-2595"0"0,0 0-771 0 0,0 0 98 0 0,0 0 139 0 0,0 0 45 0 0,0 0-147 0 0,0 0-309 0 0,0 0-243 0 0,0 0-162 0 0,0 0-62 0 0,0 0 19 0 0,0 0-5 0 0,15-33-8 0 0,45-101-1 0 0,-12 6 223 0 0,-48 129-322 0 0,1 0 1 0 0,-1 0-1 0 0,1 0 1 0 0,-1 0-1 0 0,0 0 1 0 0,1 0-1 0 0,0 0 1 0 0,-1 0-1 0 0,1 0 1 0 0,-1-1-1 0 0,1 1 0 0 0,0 0 1 0 0,0 0-1 0 0,0-1 1 0 0,-1 1-1 0 0,1 0 1 0 0,0-1-1 0 0,0 1 1 0 0,0-1-1 0 0,0 1 1 0 0,0-1-1 0 0,0 1 0 0 0,0-1 1 0 0,0 0-1 0 0,0 0 1 0 0,0 1-1 0 0,0-1 1 0 0,0 0-1 0 0,0 0 1 0 0,0 0-1 0 0,0 0 1 0 0,0 0-1 0 0,1 0 0 0 0,-1-1 1 0 0,0 1-1 0 0,0 0 1 0 0,0 0-1 0 0,0-1 1 0 0,0 1-1 0 0,0-1 1 0 0,0 1-1 0 0,0-1 1 0 0,-1 1-1 0 0,1-1 0 0 0,0 1 1 0 0,0-1-1 0 0,0 0 1 0 0,0 1-1 0 0,-1-1 1 0 0,1 0-1 0 0,0 0 1 0 0,-1 0-1 0 0,1 0 1 0 0,-1 0-1 0 0,1 0 0 0 0,-1 1 1 0 0,1-1-1 0 0,-1 0 1 0 0,0 0-1 0 0,1-1 1 0 0,-1 1-1 0 0,0 0 1 0 0,0-1 18 0 0,23 60-196 0 0,-19-44 205 0 0,1 0-1 0 0,0 0 0 0 0,1-1 0 0 0,1 1 0 0 0,0-1 0 0 0,0-1 1 0 0,1 1-1 0 0,1-1 0 0 0,0-1 0 0 0,1 0 0 0 0,8 8-8 0 0,-15-17 65 0 0,-1 1-1 0 0,1-1 0 0 0,0 0 1 0 0,-1 0-1 0 0,1 0 0 0 0,0 0 0 0 0,0-1 1 0 0,1 1-1 0 0,-1-1 0 0 0,0 1 1 0 0,0-1-1 0 0,1 0 0 0 0,-1-1 1 0 0,1 1-1 0 0,-1 0 0 0 0,1-1 1 0 0,-1 0-1 0 0,1 0 0 0 0,-1 0 0 0 0,0 0 1 0 0,1 0-1 0 0,-1-1 0 0 0,1 0 1 0 0,-1 0-1 0 0,1 0 0 0 0,-1 0 1 0 0,0 0-1 0 0,0 0 0 0 0,0-1 0 0 0,1 0 1 0 0,-1 0-1 0 0,-1 0 0 0 0,1 0 1 0 0,0 0-1 0 0,0 0 0 0 0,-1-1 1 0 0,2-1-65 0 0,37-93 1272 0 0,-1 1-3022 0 0,7 49-9160 0 0,-39 43-827 0 0</inkml:trace>
  <inkml:trace contextRef="#ctx0" brushRef="#br0" timeOffset="5715.898">4766 877 14555 0 0,'0'0'2031'0'0,"0"0"-533"0"0,0 0-314 0 0,0 0-62 0 0,0 0-94 0 0,0 0-163 0 0,0 0-108 0 0,0 0-176 0 0,0 0-120 0 0,0 0-102 0 0,0 0-80 0 0,0 0-71 0 0,0 0-49 0 0,-29 16-74 0 0,-89 48-48 0 0,115-63-35 0 0,1 0 0 0 0,-1-1 0 0 0,1 1-1 0 0,0 0 1 0 0,0 0 0 0 0,0 0-1 0 0,0 1 1 0 0,-1-1 0 0 0,1 1 0 0 0,1-1-1 0 0,-1 1 1 0 0,0-1 0 0 0,0 1-1 0 0,1 0 1 0 0,-1 0 0 0 0,1 0 0 0 0,-1 0-1 0 0,1 0 1 0 0,0 0 0 0 0,0 0-1 0 0,0 1 1 0 0,0-1 0 0 0,0 0-1 0 0,0 2-1 0 0,0 3 1 0 0,-1-3-6 0 0,1 0 1 0 0,0 0-1 0 0,0 0 0 0 0,0 0 1 0 0,0 0-1 0 0,0 0 1 0 0,1 0-1 0 0,0 1 0 0 0,0-1 1 0 0,0 0-1 0 0,0 0 1 0 0,1 0-1 0 0,0 0 1 0 0,0 0-1 0 0,0 0 0 0 0,0 0 1 0 0,0 0-1 0 0,1 0 1 0 0,0 0-1 0 0,0-1 0 0 0,0 1 1 0 0,0-1-1 0 0,0 1 1 0 0,1-1-1 0 0,-1 0 1 0 0,1 0-1 0 0,0 0 0 0 0,0 0 1 0 0,0 0-1 0 0,1-1 1 0 0,-1 1-1 0 0,3 0 5 0 0,8 2 71 0 0,1-1 0 0 0,0 0 0 0 0,0-2 0 0 0,0 1-1 0 0,0-2 1 0 0,1 0 0 0 0,-1-1 0 0 0,0 0 0 0 0,1-1 0 0 0,-1-1 0 0 0,0-1 0 0 0,0 0-1 0 0,0-1 1 0 0,-1 0 0 0 0,1-1 0 0 0,-1-1 0 0 0,2-1-71 0 0,53-14 575 0 0,-61 18-539 0 0,-1 0 0 0 0,1 1-1 0 0,0-1 1 0 0,0 2-1 0 0,0-1 1 0 0,0 1 0 0 0,0 0-1 0 0,0 1 1 0 0,1 0-1 0 0,-1 0 1 0 0,0 1 0 0 0,0 0-1 0 0,0 0 1 0 0,0 1-1 0 0,0 0 1 0 0,0 1 0 0 0,-1 0-1 0 0,1 0 1 0 0,-1 0-1 0 0,1 1 1 0 0,-1 0 0 0 0,0 0-1 0 0,-1 1 1 0 0,1 0-1 0 0,-1 0 1 0 0,3 3-36 0 0,1 13 27 0 0,-1 0 1 0 0,0 1-1 0 0,-2 0 1 0 0,0 1-1 0 0,-2-1 1 0 0,0 1-1 0 0,-1 0 0 0 0,-2 0 1 0 0,0 1-1 0 0,-2-1 1 0 0,-2 23-28 0 0,2-31-7 0 0,2 70-72 0 0,-5-1 1 0 0,-3 0-1 0 0,-4 0 1 0 0,-7 20 78 0 0,9-70-14 0 0,0 0 1 0 0,-3-1 0 0 0,0 0 0 0 0,-2-1-1 0 0,-2 0 1 0 0,0-1 0 0 0,-3-1-1 0 0,0 0 1 0 0,-2-1 0 0 0,-1-2 0 0 0,-17 18 13 0 0,35-41 9 0 0,-1 0 0 0 0,0-1 0 0 0,1 1 0 0 0,-2-1 0 0 0,1 0 0 0 0,0 0 0 0 0,-1-1 0 0 0,1 1 0 0 0,-1-1 0 0 0,0 0 0 0 0,0 0 0 0 0,0-1 0 0 0,0 1 1 0 0,0-1-1 0 0,0 0 0 0 0,0 0 0 0 0,0-1 0 0 0,0 0 0 0 0,0 1 0 0 0,-4-2-9 0 0,6-1 3 0 0,0 0 0 0 0,1 0 0 0 0,-1-1 0 0 0,1 1 0 0 0,-1-1 0 0 0,1 0 0 0 0,0 0-1 0 0,0 1 1 0 0,0-1 0 0 0,0-1 0 0 0,1 1 0 0 0,-1 0 0 0 0,1 0 0 0 0,0 0 0 0 0,0-1 0 0 0,0 1 0 0 0,0-1 0 0 0,1 1 0 0 0,0-1 0 0 0,-1 1 0 0 0,1-1 0 0 0,0 1 0 0 0,1-1-1 0 0,-1 1-2 0 0,0 1 1 0 0,-1-61-2 0 0,2 0 0 0 0,4 0 0 0 0,2 1 0 0 0,3 0 0 0 0,16-51 1 0 0,-15 58-2 0 0,104-360-1220 0 0,-100 340-700 0 0,-12 50-1688 0 0,-2 1-4147 0 0,0 11-4686 0 0</inkml:trace>
  <inkml:trace contextRef="#ctx0" brushRef="#br0" timeOffset="6508.834">3910 962 0 0 0,'0'0'217'0'0,"-3"-7"346"0"0,-11-20 33 0 0,11 15-1793 0 0,2 5 5047 0 0,-8 1 7754 0 0,4 2-8557 0 0,3 4 3036 0 0,2 9-5089 0 0,-2 30-609 0 0,-3-1-1 0 0,-1 0 0 0 0,-1 0 0 0 0,-12 32-384 0 0,-5 26 195 0 0,-30 50-41 0 0,48-140-1852 0 0,10-29-882 0 0,-2 15 1623 0 0,7-17-6044 0 0,-2 10-4605 0 0</inkml:trace>
  <inkml:trace contextRef="#ctx0" brushRef="#br0" timeOffset="6844.844">3825 535 12635 0 0,'0'0'1763'0'0,"0"0"-374"0"0,0 0-78 0 0,0 0 52 0 0,0 0-32 0 0,0 0-129 0 0,0 0-225 0 0,0 0-195 0 0,0 0-143 0 0,0 0-163 0 0,0 0-149 0 0,0 0-123 0 0,0 0-111 0 0,-10 1-24 0 0,-31 5 13 0 0,17 5 83 0 0,33-22-21 0 0,46-84 329 0 0,-60 91-4040 0 0,1 4-950 0 0,-1 0-7159 0 0</inkml:trace>
  <inkml:trace contextRef="#ctx0" brushRef="#br0" timeOffset="7862.924">6042 1404 12411 0 0,'0'0'964'0'0,"0"0"-479"0"0,0 0-271 0 0,0 0 70 0 0,0 0 158 0 0,0 0 169 0 0,0 0 136 0 0,0 0 75 0 0,0 0 48 0 0,0 0 36 0 0,0 0 0 0 0,25 2-37 0 0,81 5-61 0 0,-102-7-753 0 0,0 0-1 0 0,-1-1 1 0 0,1 1-1 0 0,-1-1 1 0 0,1 1-1 0 0,-1-1 1 0 0,1 0-1 0 0,-1 0 1 0 0,0-1-1 0 0,1 1 1 0 0,-1-1-1 0 0,0 0 1 0 0,0 1-1 0 0,0-2 1 0 0,0 1-1 0 0,0 0 1 0 0,-1 0-1 0 0,1-1 1 0 0,-1 1-1 0 0,3-4-54 0 0,5-4 201 0 0,54-55 921 0 0,-3-3 1 0 0,38-55-1123 0 0,65-72 887 0 0,2 44-150 0 0,-165 150-732 0 0,1-1 0 0 0,0 0 0 0 0,-1 1 0 0 0,1-1 0 0 0,0 1 0 0 0,0 0 0 0 0,0-1 0 0 0,0 1 0 0 0,0 0 0 0 0,0 0 0 0 0,1 0 0 0 0,-1 1 0 0 0,0-1 0 0 0,0 0 0 0 0,1 1 0 0 0,-1 0 0 0 0,0-1 0 0 0,1 1 0 0 0,-1 0 0 0 0,0 0 0 0 0,1 0 0 0 0,-1 1 0 0 0,0-1 0 0 0,1 0 0 0 0,-1 1 0 0 0,0 0 0 0 0,0-1 0 0 0,1 1 0 0 0,-1 0 0 0 0,0 0 0 0 0,0 0 0 0 0,0 1 0 0 0,0-1 0 0 0,0 0 0 0 0,-1 1 0 0 0,1-1 0 0 0,0 1 0 0 0,0 0 0 0 0,-1-1 0 0 0,1 1 0 0 0,-1 0 0 0 0,0 0 0 0 0,0 0 0 0 0,1 1-5 0 0,3 15 86 0 0,0 0 0 0 0,-1 0 0 0 0,-2 0-1 0 0,1 0 1 0 0,-2 0 0 0 0,-1 1 0 0 0,0-1 0 0 0,-1 0 0 0 0,-1 1-1 0 0,0-1 1 0 0,-5 13-86 0 0,-3 14 72 0 0,-1-1 1 0 0,-2 0-1 0 0,-3 0 0 0 0,-1-2 0 0 0,-2 0 0 0 0,-2-1 1 0 0,-2-1-1 0 0,-2 0-72 0 0,-82 80 130 0 0,101-115-127 0 0,0 0 0 0 0,-1-1 0 0 0,1 0 0 0 0,-1 0-1 0 0,0 0 1 0 0,0-1 0 0 0,0 0 0 0 0,-1 0 0 0 0,1-1-1 0 0,-1 0 1 0 0,1 0 0 0 0,-1-1 0 0 0,0 0 0 0 0,0 0 0 0 0,0-1-1 0 0,1 0 1 0 0,-1 0 0 0 0,0-1 0 0 0,-2 0-3 0 0,3-2-27 0 0,1 0 1 0 0,0 0 0 0 0,0-1-1 0 0,0 1 1 0 0,1-2 0 0 0,-1 1-1 0 0,1 0 1 0 0,0-1 0 0 0,0 0-1 0 0,0 0 1 0 0,1 0 0 0 0,0-1-1 0 0,0 0 1 0 0,0 1 0 0 0,1-1-1 0 0,0-1 1 0 0,0 1 0 0 0,0 0-1 0 0,1-1 1 0 0,0 1 0 0 0,0-1-1 0 0,1 0 1 0 0,0 0 0 0 0,0-3 26 0 0,0-4-277 0 0,1-1 0 0 0,0 0 1 0 0,1 0-1 0 0,1 1 1 0 0,1-1-1 0 0,0 1 0 0 0,0-1 1 0 0,2 1-1 0 0,-1 0 1 0 0,2 1-1 0 0,0-1 0 0 0,1 1 1 0 0,0 0-1 0 0,1 1 1 0 0,0 0-1 0 0,1 0 1 0 0,0 0-1 0 0,1 1 0 0 0,0 1 1 0 0,4-2 276 0 0,15-14-2548 0 0,-8 12-2579 0 0,-5 5-6050 0 0</inkml:trace>
  <inkml:trace contextRef="#ctx0" brushRef="#br0" timeOffset="8157.337">6804 1227 5353 0 0,'0'0'1763'0'0,"0"0"-353"0"0,0 0-137 0 0,0 0-12 0 0,0 0 35 0 0,0 0 6 0 0,0 0-42 0 0,0 0-31 0 0,32 18-15 0 0,102 54-59 0 0,-129-69-1035 0 0,0 0-1 0 0,0 0 1 0 0,0-1 0 0 0,1 1-1 0 0,-1-1 1 0 0,1-1 0 0 0,0 1-1 0 0,-1-1 1 0 0,1 0 0 0 0,0 0-1 0 0,0 0 1 0 0,0-1 0 0 0,0 0-1 0 0,5-1-119 0 0,8 0 388 0 0,7 0 19 0 0,1 0 0 0 0,-1-2-1 0 0,0-1 1 0 0,0-1 0 0 0,0-1 0 0 0,-1-1-1 0 0,0-1 1 0 0,0-1 0 0 0,-1-2 0 0 0,9-5-407 0 0,-22 9 91 0 0,0 0 1 0 0,0 0 0 0 0,-1-1-1 0 0,0-1 1 0 0,-1 1 0 0 0,0-2 0 0 0,0 1-1 0 0,-1-1 1 0 0,0 0 0 0 0,-1-1-1 0 0,0 0 1 0 0,-1 0 0 0 0,0-1 0 0 0,-1 1-1 0 0,0-1 1 0 0,0 0 0 0 0,-2-1-1 0 0,1 1 1 0 0,-2-1 0 0 0,0 1 0 0 0,0-1-1 0 0,-1-5-91 0 0,0 12 14 0 0,-1-1-1 0 0,0 1 1 0 0,-1-1 0 0 0,0 1-1 0 0,0 0 1 0 0,0-1-1 0 0,-1 1 1 0 0,1 0-1 0 0,-1 0 1 0 0,-1 0 0 0 0,1 0-1 0 0,-1 0 1 0 0,-1 1-1 0 0,1-1 1 0 0,0 1-1 0 0,-1 0 1 0 0,0 0-1 0 0,-1 0 1 0 0,1 0 0 0 0,-1 1-1 0 0,0 0 1 0 0,0 0-1 0 0,0 0 1 0 0,0 0-1 0 0,-1 1 1 0 0,1 0-1 0 0,-1 0 1 0 0,0 1 0 0 0,0-1-1 0 0,-2 1-13 0 0,1 0-8 0 0,0 1 1 0 0,0 1-1 0 0,0-1 0 0 0,-1 1 0 0 0,1 0 1 0 0,0 1-1 0 0,0 0 0 0 0,0 0 0 0 0,0 0 1 0 0,0 1-1 0 0,1 0 0 0 0,-1 0 0 0 0,0 1 0 0 0,1 0 1 0 0,-1 0-1 0 0,1 0 0 0 0,0 1 0 0 0,0 0 1 0 0,1 0-1 0 0,-1 1 0 0 0,1-1 0 0 0,0 1 1 0 0,0 0-1 0 0,0 1 0 0 0,-3 5 8 0 0,-4 4-25 0 0,0 1 0 0 0,1 1 0 0 0,1 0 0 0 0,1 1 0 0 0,1 0 1 0 0,0 0-1 0 0,1 0 0 0 0,-3 16 25 0 0,4-12-58 0 0,2 0 1 0 0,0 0-1 0 0,2 0 1 0 0,0 1-1 0 0,2-1 1 0 0,0 1-1 0 0,2-1 1 0 0,0 0-1 0 0,2 3 58 0 0,-2-17-57 0 0,1 0 0 0 0,0 1-1 0 0,0-1 1 0 0,1 0 0 0 0,0-1 0 0 0,1 1-1 0 0,-1-1 1 0 0,1 0 0 0 0,1 0 0 0 0,-1 0-1 0 0,1-1 1 0 0,1 1 0 0 0,-1-2-1 0 0,1 1 1 0 0,0-1 0 0 0,0 0 0 0 0,0 0-1 0 0,1-1 1 0 0,0 0 0 0 0,0 0 0 0 0,0-1-1 0 0,2 1 58 0 0,124 20-4928 0 0,-106-24 2662 0 0,6 1-1777 0 0,-10-3-1736 0 0,-7-1-2105 0 0</inkml:trace>
  <inkml:trace contextRef="#ctx0" brushRef="#br0" timeOffset="8523.5">7673 1411 9338 0 0,'0'0'2915'0'0,"0"0"-660"0"0,0 0-412 0 0,0 0-133 0 0,0 0-127 0 0,0 0-156 0 0,0 0-229 0 0,0 0-314 0 0,0 0-304 0 0,0 0-229 0 0,0 0-119 0 0,0 0-43 0 0,0 0 41 0 0,11-23 20 0 0,36-76 18 0 0,-40 84-177 0 0,2 0 0 0 0,0 1-1 0 0,1 0 1 0 0,0 0-1 0 0,1 1 1 0 0,0 0 0 0 0,2 1-1 0 0,0-1-90 0 0,19-18 170 0 0,120-116 374 0 0,-150 149-547 0 0,0 0-1 0 0,-1 0 1 0 0,1 0-1 0 0,0 1 0 0 0,-1-1 1 0 0,0 0-1 0 0,1 1 1 0 0,-1-1-1 0 0,0 1 0 0 0,0-1 1 0 0,0 1-1 0 0,-1 0 1 0 0,1-1-1 0 0,-1 1 0 0 0,1 0 1 0 0,-1-1-1 0 0,0 1 1 0 0,0 0-1 0 0,0 0 0 0 0,-1-1 1 0 0,1 1-1 0 0,-1 0 1 0 0,1-1-1 0 0,-1 1 0 0 0,0 0 1 0 0,0-1-1 0 0,0 1 4 0 0,1 11-15 0 0,0-4 16 0 0,-1-3 1 0 0,0 0 0 0 0,1 0 0 0 0,0 0-1 0 0,1 0 1 0 0,-1 0 0 0 0,1 0 0 0 0,1 0 0 0 0,-1 0-1 0 0,1 0 1 0 0,0-1 0 0 0,1 1 0 0 0,-1-1 0 0 0,1 1-1 0 0,1-1 1 0 0,-1 0 0 0 0,1 0 0 0 0,0 0 0 0 0,1 0-2 0 0,-1-1 35 0 0,-1-1 0 0 0,1 0 1 0 0,1 1-1 0 0,-1-1 0 0 0,0-1 0 0 0,1 1 1 0 0,0-1-1 0 0,0 0 0 0 0,0 0 1 0 0,0 0-1 0 0,1 0 0 0 0,-1-1 0 0 0,1 0 1 0 0,-1 0-1 0 0,1-1 0 0 0,0 1 1 0 0,-1-1-1 0 0,1-1 0 0 0,0 1 0 0 0,0-1 1 0 0,0 0-1 0 0,0 0 0 0 0,0-1 1 0 0,-1 1-1 0 0,1-1 0 0 0,0-1 0 0 0,0 1 1 0 0,-1-1-1 0 0,1 0 0 0 0,-1 0 0 0 0,1-1 1 0 0,-1 1-1 0 0,0-1 0 0 0,0-1 1 0 0,4-2-36 0 0,11-13 56 0 0,-2 0 1 0 0,-1-1 0 0 0,0-1-1 0 0,-1 0 1 0 0,-2-1 0 0 0,0-1-1 0 0,-1 0 1 0 0,-1-1 0 0 0,-2 0-1 0 0,7-21-56 0 0,-14 38-754 0 0,8-21-481 0 0,-6 19-2281 0 0,1 1-3604 0 0,-4 4-5109 0 0</inkml:trace>
  <inkml:trace contextRef="#ctx0" brushRef="#br0" timeOffset="9047.834">8945 785 7954 0 0,'0'0'1936'0'0,"0"0"-568"0"0,0 0-218 0 0,0 0 9 0 0,0 0-88 0 0,0 0-126 0 0,0 0-136 0 0,0 0-177 0 0,0 0-78 0 0,0 0 25 0 0,0 0 51 0 0,0 0 43 0 0,0-8 3808 0 0,-27 10-2434 0 0,-4 7-1894 0 0,2 1-1 0 0,-1 2 0 0 0,1 1 0 0 0,1 1 1 0 0,-5 5-153 0 0,32-19-2 0 0,-1 1 0 0 0,1 0 1 0 0,0-1-1 0 0,0 1 1 0 0,0 0-1 0 0,0-1 0 0 0,0 1 1 0 0,0 0-1 0 0,0 0 1 0 0,0 0-1 0 0,0 0 0 0 0,0 0 1 0 0,0 0-1 0 0,1 0 0 0 0,-1 0 1 0 0,0 0-1 0 0,1 1 1 0 0,-1-1-1 0 0,1 0 0 0 0,-1 0 1 0 0,1 0-1 0 0,0 1 1 0 0,-1-1-1 0 0,1 0 0 0 0,0 1 1 0 0,0-1-1 0 0,0 0 0 0 0,0 1 1 0 0,0-1-1 0 0,0 0 1 0 0,0 0-1 0 0,1 1 0 0 0,-1-1 1 0 0,0 0-1 0 0,1 0 1 0 0,-1 1-1 0 0,1-1 0 0 0,-1 0 1 0 0,1 0-1 0 0,0 0 0 0 0,-1 0 1 0 0,1 1-1 0 0,0-1 1 0 0,0 0-1 0 0,0-1 0 0 0,0 1 1 0 0,0 0-1 0 0,0 0 0 0 0,1 1 2 0 0,55 39-140 0 0,-45-37 144 0 0,-1 0 0 0 0,0 1 1 0 0,0 0-1 0 0,0 1 0 0 0,-1 0 1 0 0,0 0-1 0 0,0 1 0 0 0,0 1 1 0 0,-1 0-1 0 0,0 0 0 0 0,-1 0 1 0 0,0 1-1 0 0,0 1 0 0 0,-1-1 1 0 0,0 1-1 0 0,0 1 0 0 0,-1-1 1 0 0,-1 1-1 0 0,0 0 0 0 0,0 0 1 0 0,-1 0-1 0 0,-1 1 0 0 0,0 0 1 0 0,0 0-5 0 0,-3-6 12 0 0,0 0 0 0 0,0 1 1 0 0,-1-1-1 0 0,1 0 0 0 0,-1 1 1 0 0,-1-1-1 0 0,1 0 0 0 0,-1 0 1 0 0,0 0-1 0 0,-1 0 0 0 0,1 0 1 0 0,-1 0-1 0 0,0-1 0 0 0,-1 1 1 0 0,1-1-1 0 0,-1 0 0 0 0,0 0 1 0 0,0 0-1 0 0,-1-1 0 0 0,-1 2-12 0 0,-5 4 9 0 0,0-1 0 0 0,-1 0-1 0 0,0-1 1 0 0,-1-1 0 0 0,1 0-1 0 0,-1 0 1 0 0,-1-1 0 0 0,1-1-1 0 0,-1 0 1 0 0,0-1 0 0 0,0-1-1 0 0,0 0 1 0 0,0 0 0 0 0,-1-2-1 0 0,1 0 1 0 0,-6 0-9 0 0,19-1-55 0 0,-1 1 0 0 0,0 0 0 0 0,0-1 0 0 0,0 1-1 0 0,1-1 1 0 0,-1 0 0 0 0,0 0 0 0 0,0 1 0 0 0,0-1 0 0 0,0-1 0 0 0,0 1-1 0 0,0 0 1 0 0,1 0 0 0 0,-1 0 0 0 0,0-1 0 0 0,0 1 0 0 0,0-1 0 0 0,1 0-1 0 0,-1 0 1 0 0,0 1 0 0 0,0-1 0 0 0,1 0 0 0 0,-1 0 0 0 0,1 0 0 0 0,-1-1-1 0 0,1 1 1 0 0,0 0 0 0 0,-1 0 0 0 0,1-1 0 0 0,0 1 0 0 0,0-1 0 0 0,0 1-1 0 0,0-1 1 0 0,0 0 0 0 0,0 1 0 0 0,0-1 0 0 0,1 0 0 0 0,-1 0 0 0 0,0 1-1 0 0,1-1 1 0 0,0 0 0 0 0,-1 0 0 0 0,1 0 0 0 0,0 0 0 0 0,0 0 0 0 0,0 0-1 0 0,0 1 1 0 0,0-1 0 0 0,1 0 0 0 0,-1 0 0 0 0,0 0 0 0 0,1 0 55 0 0,60-66-4919 0 0,-9 31-2562 0 0,-30 23 1278 0 0,-4 1 654 0 0</inkml:trace>
  <inkml:trace contextRef="#ctx0" brushRef="#br0" timeOffset="9355.971">9041 1161 0 0 0,'0'0'452'0'0,"0"0"1594"0"0,0 0 572 0 0,0 0 78 0 0,0 0-198 0 0,0 0-369 0 0,0 0-356 0 0,0 0-266 0 0,0 0-137 0 0,0 0-72 0 0,0 0-61 0 0,35 29-67 0 0,113 86-55 0 0,-86-86-35 0 0,-43-31-824 0 0,0-1 0 0 0,0 0 0 0 0,-1-2 1 0 0,1 0-1 0 0,-1-1 0 0 0,0-1 0 0 0,-1 0 0 0 0,0-2 0 0 0,0 0 1 0 0,0-1-1 0 0,-1 0 0 0 0,-1-1 0 0 0,0-1 0 0 0,0-1 1 0 0,-1 0-1 0 0,-1-1 0 0 0,0 0 0 0 0,-1-1 0 0 0,-1 0 0 0 0,0-1 1 0 0,-1 0-1 0 0,5-11-256 0 0,-11 17 30 0 0,0 0 0 0 0,0 0 0 0 0,-1-1 0 0 0,0 1 0 0 0,-1-1 0 0 0,0 1 0 0 0,-1-1 0 0 0,0 0 0 0 0,0 0 0 0 0,-1 0 0 0 0,-1 1 0 0 0,0-1 0 0 0,0 0 0 0 0,-2 0-30 0 0,1 7-6 0 0,0 0 0 0 0,-1 0 1 0 0,0 0-1 0 0,0 1 0 0 0,0-1 1 0 0,-1 1-1 0 0,1 0 0 0 0,-1 0 1 0 0,0 0-1 0 0,1 0 0 0 0,-1 1 1 0 0,0-1-1 0 0,-1 1 0 0 0,1 0 1 0 0,0 1-1 0 0,-1-1 0 0 0,1 1 1 0 0,-1 0-1 0 0,1 0 0 0 0,-1 0 0 0 0,0 0 1 0 0,1 1-1 0 0,-1 0 0 0 0,0 0 1 0 0,1 0-1 0 0,-1 0 0 0 0,0 1 1 0 0,1 0-1 0 0,-1 0 0 0 0,1 0 1 0 0,-1 1-1 0 0,1-1 0 0 0,-1 1 1 0 0,-2 2 4 0 0,-13 8-32 0 0,2 1 0 0 0,0 0 0 0 0,0 1 0 0 0,1 1 0 0 0,1 1 0 0 0,0 1 0 0 0,1 0 0 0 0,1 0 0 0 0,1 2 0 0 0,1 0 0 0 0,0 0 0 0 0,1 1 0 0 0,1 0 0 0 0,1 1 0 0 0,1 0 0 0 0,1 1 0 0 0,-1 8 33 0 0,3-18-15 0 0,1 1-1 0 0,0-1 1 0 0,1 1 0 0 0,0 0-1 0 0,1-1 1 0 0,1 1-1 0 0,0 0 1 0 0,0 0 0 0 0,2 1-1 0 0,-1-1 1 0 0,2 0 0 0 0,0-1-1 0 0,0 1 1 0 0,1 0-1 0 0,1-1 1 0 0,0 1 0 0 0,1-1-1 0 0,0 0 1 0 0,5 8 15 0 0,-1-11-44 0 0,1 0-1 0 0,-1-1 1 0 0,2 0 0 0 0,-1-1 0 0 0,1 0-1 0 0,0 0 1 0 0,0-1 0 0 0,1-1-1 0 0,0 0 1 0 0,0-1 0 0 0,0 0 0 0 0,0 0-1 0 0,1-2 1 0 0,0 1 0 0 0,-1-2 0 0 0,1 0-1 0 0,0 0 1 0 0,0-1 0 0 0,12-2 44 0 0,32-2-3579 0 0,-3-6-3383 0 0,-34 6-5637 0 0</inkml:trace>
  <inkml:trace contextRef="#ctx0" brushRef="#br0" timeOffset="10429.954">11073 1179 8426 0 0,'0'0'1357'0'0,"0"0"-170"0"0,0 0-28 0 0,0 0 74 0 0,0 0 53 0 0,0 0-101 0 0,0 0-218 0 0,0 0-191 0 0,0 0-195 0 0,0 0-142 0 0,0 0-100 0 0,-23 21-81 0 0,-73 68-63 0 0,43-15 89 0 0,48-65-262 0 0,1 0 1 0 0,0 1-1 0 0,1-1 0 0 0,0 0 0 0 0,0 1 0 0 0,1 0 0 0 0,1-1 0 0 0,0 1 1 0 0,0 0-1 0 0,0 0 0 0 0,1 0 0 0 0,1 0 0 0 0,0 4-22 0 0,2-11 43 0 0,0 0-1 0 0,-1 0 0 0 0,1-1 0 0 0,0 1 1 0 0,0-1-1 0 0,0 1 0 0 0,1-1 0 0 0,-1 0 1 0 0,1-1-1 0 0,-1 1 0 0 0,1 0 1 0 0,-1-1-1 0 0,1 0 0 0 0,0 0 0 0 0,0 0 1 0 0,0 0-1 0 0,-1-1 0 0 0,1 1 1 0 0,0-1-1 0 0,0 0 0 0 0,0 0 0 0 0,0-1 1 0 0,0 1-1 0 0,0-1 0 0 0,0 0 0 0 0,-1 0 1 0 0,1 0-1 0 0,0 0 0 0 0,-1-1 1 0 0,4-1-43 0 0,6-2 104 0 0,1-1 0 0 0,-2-1 0 0 0,1 0 0 0 0,-1 0 0 0 0,0-1 0 0 0,0-1 0 0 0,-1 0 1 0 0,0 0-1 0 0,-1-1 0 0 0,0-1 0 0 0,-1 0 0 0 0,0 0 0 0 0,0-1 0 0 0,-1 0 0 0 0,-1 0 0 0 0,0-1 1 0 0,-1 0-1 0 0,0 0 0 0 0,-1 0 0 0 0,0-1 0 0 0,-1 0 0 0 0,-1 0 0 0 0,0 0 0 0 0,-1 0 1 0 0,0 0-1 0 0,-2-1 0 0 0,1 0-104 0 0,0 8-1 0 0,-1 0 0 0 0,1 0 0 0 0,-1 0 0 0 0,-1 0-1 0 0,1 0 1 0 0,-1 0 0 0 0,0 0 0 0 0,-1 0 0 0 0,1 0 0 0 0,-1 1 0 0 0,-1-1 0 0 0,1 1 0 0 0,-1-1 0 0 0,0 1 0 0 0,-1 0 0 0 0,0 0 0 0 0,0 1 0 0 0,0-1 0 0 0,0 1-1 0 0,-1-1 1 0 0,0 1 0 0 0,0 1 0 0 0,0-1 0 0 0,-1 1 0 0 0,1 0 0 0 0,-1 0 0 0 0,0 1 0 0 0,0-1 0 0 0,-1 1 0 0 0,-3-1 1 0 0,0 1-43 0 0,-1 1 0 0 0,1 0 0 0 0,0 1 0 0 0,0 0 0 0 0,-1 1 0 0 0,1 0 0 0 0,-1 0 0 0 0,1 1 0 0 0,0 1 0 0 0,0-1 0 0 0,0 2 0 0 0,0-1-1 0 0,0 1 1 0 0,0 1 0 0 0,0 0 0 0 0,1 0 0 0 0,0 1 0 0 0,0 0 0 0 0,0 1 0 0 0,1 0 0 0 0,-1 0 0 0 0,1 1 0 0 0,-4 4 43 0 0,11-10-6 0 0,0-1-1 0 0,0 1 0 0 0,0-1 0 0 0,1 1 1 0 0,-1 0-1 0 0,0-1 0 0 0,0 1 0 0 0,0 0 1 0 0,1 0-1 0 0,-1-1 0 0 0,0 1 0 0 0,0 0 1 0 0,1 0-1 0 0,-1 0 0 0 0,1 0 0 0 0,-1 0 1 0 0,1 0-1 0 0,0 0 0 0 0,-1 0 0 0 0,1 0 1 0 0,0 0-1 0 0,-1 0 0 0 0,1 0 1 0 0,0 0-1 0 0,0 0 0 0 0,0 0 0 0 0,0 0 1 0 0,0 1-1 0 0,0-1 0 0 0,0 0 0 0 0,1 0 1 0 0,-1 0-1 0 0,0 0 0 0 0,1 0 0 0 0,-1 0 1 0 0,0 0-1 0 0,1 0 0 0 0,-1 0 0 0 0,1 0 1 0 0,0 0-1 0 0,-1 0 0 0 0,1-1 1 0 0,0 1-1 0 0,-1 0 0 0 0,1 0 0 0 0,0-1 1 0 0,0 1-1 0 0,0 0 0 0 0,0-1 0 0 0,0 1 1 0 0,0-1-1 0 0,-1 1 0 0 0,1-1 0 0 0,0 1 1 0 0,1-1-1 0 0,-1 0 0 0 0,0 1 7 0 0,17-3 77 0 0,-1-1 0 0 0,1 0-1 0 0,-1-1 1 0 0,0-1 0 0 0,0-1 0 0 0,-1 0-1 0 0,1-1 1 0 0,-1-1 0 0 0,-1-1-1 0 0,1 0 1 0 0,-2-1 0 0 0,1 0 0 0 0,-1-1-1 0 0,-1-1 1 0 0,5-5-77 0 0,28-18 274 0 0,-2-1-1 0 0,-2-2 1 0 0,-1-3-1 0 0,-2 0 1 0 0,-2-3-1 0 0,-2-1 1 0 0,-2-1-1 0 0,-2-2 1 0 0,15-33-274 0 0,-28 43 165 0 0,-2-2 1 0 0,-2 0-1 0 0,-1-1 0 0 0,-2-1 1 0 0,-2 0-166 0 0,-2 187-159 0 0,1 913-1823 0 0,-11-514-170 0 0,2-508 2334 0 0,-2-1 0 0 0,-2 1 0 0 0,-1-1 0 0 0,-2 0 1 0 0,-1 0-1 0 0,-2-1 0 0 0,-4 6-182 0 0,-37 25 1129 0 0,50-64-1103 0 0,1 0 1 0 0,-1 1 0 0 0,0-1-1 0 0,0 0 1 0 0,0 0-1 0 0,0 0 1 0 0,0 0 0 0 0,0 0-1 0 0,0-1 1 0 0,0 1-1 0 0,0-1 1 0 0,0 1 0 0 0,0-1-1 0 0,0 0 1 0 0,0 1 0 0 0,0-1-1 0 0,0 0 1 0 0,-1-1-1 0 0,1 1 1 0 0,0 0 0 0 0,0-1-1 0 0,0 1 1 0 0,0-1 0 0 0,0 1-1 0 0,0-1 1 0 0,0 0-1 0 0,0 0 1 0 0,0 0 0 0 0,0 0-1 0 0,0 0 1 0 0,1 0-1 0 0,-1-1 1 0 0,0 1 0 0 0,1-1-1 0 0,-1 1 1 0 0,1-1-27 0 0,-9-13 46 0 0,1-1 0 0 0,1 0 0 0 0,1 0 0 0 0,0-1 0 0 0,1 0 0 0 0,0 0 0 0 0,2-1 0 0 0,0 1 0 0 0,1-1 0 0 0,1 0 0 0 0,0 0-1 0 0,1 0 1 0 0,2 0 0 0 0,-1 0 0 0 0,4-16-46 0 0,4-11-20 0 0,2 0 1 0 0,1 1-1 0 0,3 0 0 0 0,1 1 0 0 0,2 1 0 0 0,2 0 0 0 0,2 2 0 0 0,2 0 0 0 0,1 1 0 0 0,2 1 0 0 0,2 2 1 0 0,1 1-1 0 0,3 0 20 0 0,72-75-1358 0 0,-53 73-4387 0 0,-38 28-5788 0 0</inkml:trace>
  <inkml:trace contextRef="#ctx0" brushRef="#br0" timeOffset="29828.726">12910 1043 10138 0 0,'0'0'1315'0'0,"0"0"-284"0"0,0 0-43 0 0,0 0 238 0 0,0 0 175 0 0,0 0-12 0 0,0 0-221 0 0,0 0-253 0 0,0 0-198 0 0,0 0-121 0 0,0 0-55 0 0,-18-4-27 0 0,-58-10-12 0 0,70 13-385 0 0,1 0 0 0 0,-1 0 1 0 0,1 0-1 0 0,-1 1 0 0 0,0 0 1 0 0,1 1-1 0 0,-1-1 0 0 0,1 1 1 0 0,-1 0-1 0 0,1 0 0 0 0,-1 1 0 0 0,1-1 1 0 0,0 1-1 0 0,0 0 0 0 0,0 1 1 0 0,0-1-1 0 0,0 1 0 0 0,0 0 1 0 0,0 1-118 0 0,-8 4 201 0 0,-1 0-119 0 0,0 0 0 0 0,1 2 0 0 0,0-1 0 0 0,0 2 0 0 0,1 0 0 0 0,0 0 0 0 0,1 1 0 0 0,1 0 0 0 0,0 1 0 0 0,0 0 0 0 0,1 1 0 0 0,1 0 1 0 0,0 0-1 0 0,1 1 0 0 0,1 0 0 0 0,0 0 0 0 0,1 0 0 0 0,1 1 0 0 0,0 0 0 0 0,1 0 0 0 0,1 0 0 0 0,0 0 0 0 0,1 0 0 0 0,1 1 0 0 0,1-1 0 0 0,0 0 0 0 0,1 0 0 0 0,2 7-82 0 0,-2-19 28 0 0,-1 1 0 0 0,1-1 0 0 0,0 0-1 0 0,1-1 1 0 0,-1 1 0 0 0,0 0 0 0 0,1-1-1 0 0,0 1 1 0 0,0-1 0 0 0,0 0-1 0 0,1 0 1 0 0,-1 0 0 0 0,1 0 0 0 0,-1 0-1 0 0,1-1 1 0 0,0 0 0 0 0,0 0-1 0 0,0 0 1 0 0,0 0 0 0 0,0-1 0 0 0,1 1-1 0 0,-1-1 1 0 0,0 0 0 0 0,1 0-1 0 0,-1-1 1 0 0,1 1 0 0 0,-1-1 0 0 0,1 0-1 0 0,-1 0 1 0 0,0-1 0 0 0,1 1 0 0 0,-1-1-1 0 0,1 0 1 0 0,-1 0 0 0 0,0-1-1 0 0,1 1 1 0 0,-1-1 0 0 0,0 0 0 0 0,0 0-1 0 0,0 0 1 0 0,-1 0 0 0 0,1-1-28 0 0,34-28 104 0 0,-2-2-1 0 0,-2-1 1 0 0,-1-2 0 0 0,-1-2 0 0 0,-3 0 0 0 0,-1-2 0 0 0,-1-1-1 0 0,-3-1 1 0 0,3-10-104 0 0,-6 16 45 0 0,29-53-21 0 0,-44 224 72 0 0,-5-126-96 0 0,0 0 1 0 0,1 1 0 0 0,0-1-1 0 0,0 0 1 0 0,0 0 0 0 0,2-1 0 0 0,-1 1-1 0 0,1 0 1 0 0,0-1 0 0 0,0 0 0 0 0,1 0-1 0 0,1 0 1 0 0,-1-1 0 0 0,1 0-1 0 0,0 0 1 0 0,1 0 0 0 0,-1-1 0 0 0,1 0-1 0 0,1 0 1 0 0,-1-1 0 0 0,1 1-1 0 0,0-2 1 0 0,0 1 0 0 0,0-1 0 0 0,1-1-1 0 0,7 3 0 0 0,-15-5-104 0 0,0-1 0 0 0,1 0 0 0 0,-1 1 0 0 0,0-1 0 0 0,1 0 0 0 0,-1 0 0 0 0,0 0 0 0 0,1 0 0 0 0,-1 0 0 0 0,0 0 0 0 0,1 0 0 0 0,-1-1 0 0 0,0 1 0 0 0,1 0 0 0 0,-1-1 0 0 0,0 1 0 0 0,1-1 0 0 0,-1 1 0 0 0,0-1-1 0 0,0 0 1 0 0,0 1 0 0 0,1-1 0 0 0,-1 0 0 0 0,0 0 0 0 0,0 0 0 0 0,0 0 0 0 0,0 0 0 0 0,-1 0 0 0 0,1 0 0 0 0,0 0 0 0 0,0 0 0 0 0,-1 0 0 0 0,1-1 0 0 0,0 1 0 0 0,-1 0 0 0 0,1 0 0 0 0,-1-1 0 0 0,0 1 0 0 0,1 0 0 0 0,-1-1 0 0 0,0 1 0 0 0,0 0 0 0 0,0-1 0 0 0,0 1 0 0 0,0-1-1 0 0,0 1 105 0 0,5-19-6529 0 0,0 15-3900 0 0</inkml:trace>
  <inkml:trace contextRef="#ctx0" brushRef="#br0" timeOffset="30363.902">12640 653 11779 0 0,'0'0'2188'0'0,"0"0"-353"0"0,0 0-259 0 0,0 0-2 0 0,0 0-72 0 0,0 0-205 0 0,0 0-216 0 0,0 0-183 0 0,0 0-160 0 0,0 0-139 0 0,0 0-89 0 0,0 0-96 0 0,-13-2-53 0 0,8 1-194 0 0,-28-4-220 0 0,24 3 427 0 0,17 1 848 0 0,112 27 164 0 0,171-1-470 0 0,-224-25-35 0 0,-99-26-575 0 0,-92-86-237 0 0,77 64-140 0 0,67 44-3399 0 0,17 19 464 0 0,-19-6-2627 0 0,-7-5-6533 0 0</inkml:trace>
  <inkml:trace contextRef="#ctx0" brushRef="#br0" timeOffset="30829.88">13440 947 11282 0 0,'0'0'2121'0'0,"0"0"-302"0"0,0 0-128 0 0,0 0-59 0 0,0 0-187 0 0,0 0-281 0 0,0 0-321 0 0,0 0-243 0 0,0 0-148 0 0,0 0-72 0 0,0 0-12 0 0,0 0-1 0 0,0 0 2 0 0,24 0 1553 0 0,177 15 1357 0 0,-85-26-3043 0 0,-68-3-109 0 0,-80 24-15015 0 0,25-6 3520 0 0</inkml:trace>
  <inkml:trace contextRef="#ctx0" brushRef="#br0" timeOffset="31139.343">13453 1165 10618 0 0,'0'0'2725'0'0,"0"0"-789"0"0,0 0-339 0 0,0 0-88 0 0,0 0-114 0 0,0 0-195 0 0,0 0-262 0 0,0 0-223 0 0,0 0-130 0 0,0 0-74 0 0,0 0-66 0 0,0 0-31 0 0,0 0 25 0 0,3 3 27 0 0,5 2-235 0 0,0 0 0 0 0,1-1-1 0 0,0 0 1 0 0,0-1-1 0 0,0 1 1 0 0,0-2 0 0 0,0 1-1 0 0,1-1 1 0 0,-1-1-1 0 0,1 0 1 0 0,0 0 0 0 0,-1-1-1 0 0,1 0 1 0 0,-1 0 0 0 0,1-1-1 0 0,0-1 1 0 0,5-1-231 0 0,-13 3 11 0 0,182-14 209 0 0,-175 14-603 0 0,2 0-1035 0 0,-4 0-7239 0 0,-6 0-4049 0 0</inkml:trace>
  <inkml:trace contextRef="#ctx0" brushRef="#br0" timeOffset="33618.589">14269 966 7626 0 0,'0'0'1960'0'0,"0"0"-280"0"0,0 0-138 0 0,0 0 62 0 0,0 0-9 0 0,0 0-192 0 0,0 0-286 0 0,0 0-315 0 0,0 0-275 0 0,0 0-144 0 0,0 0-79 0 0,11 48 3066 0 0,-8 21-2887 0 0,-2-1 0 0 0,-4 1 0 0 0,-2-1 0 0 0,-9 30-483 0 0,11-73 75 0 0,-9 89 119 0 0,10-98 48 0 0,4-21 1037 0 0,35-105-816 0 0,95-166-395 0 0,-127 267-69 0 0,8-18 7 0 0,1 0-1 0 0,1 1 0 0 0,1 0 1 0 0,1 1-1 0 0,2 1 1 0 0,0 1-1 0 0,2 1 1 0 0,0 0-6 0 0,-19 21 7 0 0,0 1-1 0 0,0-1 1 0 0,0 1 0 0 0,-1-1 0 0 0,1 1 0 0 0,0-1 0 0 0,0 1 0 0 0,0 0-1 0 0,0 0 1 0 0,0 0 0 0 0,0 0 0 0 0,0 0 0 0 0,0 1 0 0 0,0-1-1 0 0,0 0 1 0 0,0 1 0 0 0,-1 0 0 0 0,1-1 0 0 0,0 1 0 0 0,0 0 0 0 0,0 0-1 0 0,-1 0 1 0 0,1 0 0 0 0,-1 0 0 0 0,1 0 0 0 0,-1 1 0 0 0,1-1 0 0 0,-1 0-1 0 0,0 1 1 0 0,1-1 0 0 0,-1 1 0 0 0,0-1 0 0 0,0 1 0 0 0,0 0-1 0 0,0 0 1 0 0,0-1 0 0 0,-1 1 0 0 0,1 0 0 0 0,0 0 0 0 0,-1 0 0 0 0,0 0-1 0 0,1 0 1 0 0,-1 0 0 0 0,0 0 0 0 0,0-1 0 0 0,0 1 0 0 0,0 0 0 0 0,0 0-1 0 0,-1 0 1 0 0,1 0 0 0 0,-1 2-7 0 0,20 113 531 0 0,-14-112-2291 0 0,-8-16-7210 0 0,1 7-2956 0 0</inkml:trace>
  <inkml:trace contextRef="#ctx0" brushRef="#br0" timeOffset="34064.484">14355 568 13611 0 0,'0'0'2296'0'0,"0"0"-589"0"0,0 0-317 0 0,0 0-59 0 0,0 0-88 0 0,0 0-197 0 0,0 0-249 0 0,0 0-202 0 0,0 0-159 0 0,0 0-72 0 0,0 0-37 0 0,0 0-37 0 0,0 0-23 0 0,-2 5-19 0 0,-12 20 86 0 0,71-102 1255 0 0,-57 76-1501 0 0,0 1 42 0 0,-15 5 358 0 0,-88 60-428 0 0,146-78-2212 0 0,-24 10-440 0 0,-4-2-3620 0 0,-7 4-5916 0 0</inkml:trace>
  <inkml:trace contextRef="#ctx0" brushRef="#br0" timeOffset="34463.886">14700 498 14675 0 0,'0'0'2634'0'0,"0"0"-899"0"0,0 0-376 0 0,0 0-59 0 0,0 0-78 0 0,0 0-161 0 0,0 0-272 0 0,0 0-265 0 0,0 0-164 0 0,0 0-75 0 0,0 0-34 0 0,0 0-22 0 0,-5 5-38 0 0,-42 41 296 0 0,47-45-445 0 0,0-1-44 0 0,0 0 11 0 0,0 0-21 0 0,0 0-8 0 0,32-15 40 0 0,33-18 400 0 0,-64 33-360 0 0,-1 0 22 0 0,0 0 3 0 0,-29 12 240 0 0,-7 8-1492 0 0,36-19 571 0 0,7 1-2398 0 0,2 0-3288 0 0,-5-2-5493 0 0</inkml:trace>
  <inkml:trace contextRef="#ctx0" brushRef="#br0" timeOffset="34866.438">14869 1032 14803 0 0,'0'0'1958'0'0,"0"0"-666"0"0,0 0-337 0 0,0 0-27 0 0,0 0 14 0 0,0 0-29 0 0,0 0-51 0 0,0 0-117 0 0,0 0-87 0 0,0 0-53 0 0,0 0-79 0 0,0 0-64 0 0,0 0-24 0 0,10 9-5 0 0,34 29-14 0 0,-41-36-354 0 0,0 0-1 0 0,0 0 1 0 0,0 0-1 0 0,0-1 1 0 0,0 1-1 0 0,1-1 1 0 0,-1 0-1 0 0,1 0 1 0 0,-1 0-1 0 0,1 0 1 0 0,-1 0-1 0 0,1-1 1 0 0,0 0 0 0 0,-1 1-1 0 0,1-2 1 0 0,0 1-1 0 0,3-1-64 0 0,7 1 245 0 0,200-22 1715 0 0,-109 18-3779 0 0,-104 7-5249 0 0,-1-2-5532 0 0</inkml:trace>
  <inkml:trace contextRef="#ctx0" brushRef="#br0" timeOffset="37330.81">15648 848 7714 0 0,'0'0'2089'0'0,"0"0"-288"0"0,0 0-81 0 0,0 0 75 0 0,0 0 35 0 0,0 0-162 0 0,0 0-285 0 0,0 0-306 0 0,0 0-272 0 0,0 0-169 0 0,0 0-101 0 0,3 1 1569 0 0,-7 477-618 0 0,5-402-1442 0 0,-1-75 1 0 0,0-1 2 0 0,0 0-3 0 0,0 0 35 0 0,0 0 14 0 0,0 0 32 0 0,0 0 51 0 0,0 0 22 0 0,0 0 5 0 0,0 0 17 0 0,0-9 488 0 0,12-131-317 0 0,5 87-397 0 0,2 1 1 0 0,2 1 0 0 0,2 1 0 0 0,2 0 0 0 0,3 2 0 0 0,20-26 5 0 0,15 5-8 0 0,-60 69 11 0 0,-3 0-15 0 0,0 0-35 0 0,11 22-103 0 0,18 143 276 0 0,-2-145-1351 0 0,-4-22-6963 0 0,-17-1-3790 0 0</inkml:trace>
  <inkml:trace contextRef="#ctx0" brushRef="#br0" timeOffset="37729.944">16469 874 17540 0 0,'0'0'1635'0'0,"0"0"-347"0"0,0 0-226 0 0,0 0-50 0 0,0 0-72 0 0,0 0-141 0 0,0 0-182 0 0,0 0-149 0 0,0 0-121 0 0,0 0-87 0 0,0 0-17 0 0,0 0-48 0 0,0 0-41 0 0,-32 24-7 0 0,-97 76-46 0 0,124-97-95 0 0,1 0 0 0 0,0 0 0 0 0,-1 1 0 0 0,1-1 0 0 0,0 1 0 0 0,1 0 0 0 0,-1 0 0 0 0,1 0 0 0 0,0 0 0 0 0,0 1-1 0 0,0-1 1 0 0,0 1 0 0 0,1 0 0 0 0,0 0 0 0 0,-1 2-6 0 0,-2 8 15 0 0,-1-2-17 0 0,0 0 0 0 0,1 1 0 0 0,0 0 0 0 0,1 0 0 0 0,1 0 0 0 0,0 0 0 0 0,1 0 0 0 0,1 1 0 0 0,0-1 0 0 0,1 1 0 0 0,0-1 0 0 0,1 1 0 0 0,1-1 0 0 0,0 0 0 0 0,1 0 0 0 0,1 1 0 0 0,0-2 0 0 0,1 1 0 0 0,0 0 0 0 0,7 10 2 0 0,-6-17 25 0 0,0-1 0 0 0,1 0-1 0 0,0 0 1 0 0,0-1 0 0 0,0 0-1 0 0,1 0 1 0 0,0 0 0 0 0,0-1-1 0 0,0-1 1 0 0,0 1-1 0 0,0-1 1 0 0,1 0 0 0 0,0-1-1 0 0,-1 0 1 0 0,1-1 0 0 0,0 1-1 0 0,0-2 1 0 0,0 1 0 0 0,0-1-1 0 0,0-1 1 0 0,0 0 0 0 0,0 0-1 0 0,0 0-24 0 0,5-3 88 0 0,-1 1 1 0 0,0-2-1 0 0,0 0 0 0 0,0 0 0 0 0,-1-1 0 0 0,0-1 0 0 0,0 0 1 0 0,0-1-1 0 0,-1 0 0 0 0,0 0 0 0 0,0-1 0 0 0,-1-1 1 0 0,-1 0-1 0 0,0 0 0 0 0,0-1 0 0 0,0-1-88 0 0,-1 0 21 0 0,0 0-1 0 0,0 0 1 0 0,-1 0-1 0 0,-1-1 1 0 0,0 0-1 0 0,-1-1 1 0 0,-1 1-1 0 0,0-1 1 0 0,0 0-1 0 0,-2 0 0 0 0,0 0 1 0 0,0 0-1 0 0,-1-1 1 0 0,-1 1-1 0 0,0 0 1 0 0,-1-1-1 0 0,-1 1 1 0 0,0 0-1 0 0,-1 0 1 0 0,0 0-1 0 0,-1 0 1 0 0,-1 1-1 0 0,0 0 1 0 0,-1-1-1 0 0,-4-4-20 0 0,5 9-121 0 0,0 0-1 0 0,-1 1 1 0 0,0-1 0 0 0,0 1-1 0 0,-1 1 1 0 0,0-1-1 0 0,-1 1 1 0 0,0 1-1 0 0,0-1 1 0 0,0 1 0 0 0,0 1-1 0 0,-1-1 1 0 0,0 1-1 0 0,-1 1 1 0 0,1 0 0 0 0,-1 0-1 0 0,1 1 1 0 0,-1 0-1 0 0,0 1 1 0 0,0 0-1 0 0,0 0 1 0 0,-9 1 121 0 0,-75 14-3757 0 0,65-2-315 0 0,1 4-3780 0 0,6-3-3158 0 0</inkml:trace>
  <inkml:trace contextRef="#ctx0" brushRef="#br0" timeOffset="38064.862">16150 1154 10250 0 0,'0'0'4198'0'0,"0"0"-1776"0"0,0 0-592 0 0,0 0-106 0 0,0 0-186 0 0,0 0-218 0 0,0 0-251 0 0,0 0-251 0 0,0 0-149 0 0,0 0-137 0 0,32-17-119 0 0,97-50-88 0 0,-74 44 141 0 0,-51 22-440 0 0,-1-1-1 0 0,1 1 1 0 0,0 1 0 0 0,0-1-1 0 0,0 0 1 0 0,0 1 0 0 0,0 0-1 0 0,-1 0 1 0 0,1 0 0 0 0,0 0-1 0 0,0 1 1 0 0,0 0 0 0 0,0 0-1 0 0,0 0 1 0 0,-1 0 0 0 0,1 0-1 0 0,0 1 1 0 0,-1-1 0 0 0,1 1-1 0 0,-1 0-25 0 0,41 59 154 0 0,-40-53-144 0 0,1 0 0 0 0,-1-1 0 0 0,1 1 0 0 0,1-1 0 0 0,-1-1 0 0 0,1 1 0 0 0,0-1 0 0 0,1 0 0 0 0,-1 0 0 0 0,1 0 0 0 0,0-1 0 0 0,4 1-10 0 0,-2-2 51 0 0,0 0 1 0 0,0-2 0 0 0,0 1-1 0 0,0-1 1 0 0,0 0 0 0 0,1-1-1 0 0,-1 0 1 0 0,0 0 0 0 0,1-1-1 0 0,6-1-51 0 0,-10 1 48 0 0,-8-33-1847 0 0,-10 18-1843 0 0,3 8-5230 0 0,5 3-3724 0 0</inkml:trace>
  <inkml:trace contextRef="#ctx0" brushRef="#br0" timeOffset="38484.119">16476 498 12579 0 0,'0'0'3591'0'0,"0"0"-1542"0"0,0 0-512 0 0,0 0-51 0 0,0 0-120 0 0,0 0-244 0 0,0 0-268 0 0,0 0-289 0 0,0 0-186 0 0,0 0-75 0 0,0 0-96 0 0,0 0-48 0 0,-6 3-29 0 0,-38 27 525 0 0,56-37-153 0 0,-3-8-112 0 0,-21 15 385 0 0,-27 15-1219 0 0,38-15 190 0 0,1 0-157 0 0,0 0-143 0 0,0 0-155 0 0,12 0-2751 0 0,-8 0-379 0 0,0 0-7961 0 0</inkml:trace>
  <inkml:trace contextRef="#ctx0" brushRef="#br0" timeOffset="41017.753">16820 601 0 0 0,'0'0'1406'0'0,"0"0"174"0"0,0 0 35 0 0,0 0 61 0 0,0 0 29 0 0,0 0-24 0 0,0 0-83 0 0,0 0-196 0 0,0 0-215 0 0,0 0-198 0 0,0 0-155 0 0,0 0-81 0 0,0 0-42 0 0,-2 0 5 0 0,52-4 5349 0 0,62-3-5787 0 0,-112 8-269 0 0,0 1 1 0 0,0-1 4 0 0,-6 18 538 0 0,-76 65 506 0 0,70-74-999 0 0,-51 64 245 0 0,63-72-287 0 0,-1-1 1 0 0,1 1 0 0 0,0-1 0 0 0,-1 1-1 0 0,1 0 1 0 0,0-1 0 0 0,0 1 0 0 0,0 0-1 0 0,0-1 1 0 0,1 1 0 0 0,-1-1 0 0 0,0 1-1 0 0,1 0 1 0 0,-1-1 0 0 0,1 1 0 0 0,-1-1-1 0 0,1 1 1 0 0,0-1 0 0 0,0 0 0 0 0,0 1-1 0 0,0-1 1 0 0,0 0 0 0 0,0 1 0 0 0,0-1-1 0 0,0 0 1 0 0,0 0 0 0 0,0 0 0 0 0,1 0-1 0 0,-1 0 1 0 0,0 0 0 0 0,1 0 0 0 0,-1-1-1 0 0,1 1 1 0 0,-1 0 0 0 0,1-1 0 0 0,-1 1-1 0 0,1-1 1 0 0,-1 0 0 0 0,1 1 0 0 0,-1-1-1 0 0,1 0 1 0 0,0 0-18 0 0,73 7 729 0 0,-71-7-684 0 0,80-7 341 0 0,-75 6-728 0 0,3-2 622 0 0,-3 3-9600 0 0,-7 0-2652 0 0</inkml:trace>
  <inkml:trace contextRef="#ctx0" brushRef="#br0" timeOffset="41497.517">17161 344 11138 0 0,'0'0'2365'0'0,"0"0"-385"0"0,0 0-277 0 0,0 0-78 0 0,0 0-145 0 0,0 0-256 0 0,0 0-346 0 0,0 0-277 0 0,0 0-207 0 0,0 0-138 0 0,0 0-46 0 0,0 0-50 0 0,0 0 45 0 0,1 2 105 0 0,129 191 2506 0 0,-118-169-2739 0 0,0 0 1 0 0,-1 0-1 0 0,-1 1 1 0 0,-1 1 0 0 0,-2 0-1 0 0,0 0 1 0 0,-2 0 0 0 0,-1 0-1 0 0,-1 4-77 0 0,-1 6 33 0 0,-2 0-1 0 0,-1-1 1 0 0,-2 1-1 0 0,-1-1 1 0 0,-2 0 0 0 0,-2 0-1 0 0,-1 0 1 0 0,-1-1-1 0 0,-2-1 1 0 0,-15 30-33 0 0,11-32-57 0 0,-1 0 1 0 0,-2-1-1 0 0,-1-1 0 0 0,-1-1 1 0 0,-1-1-1 0 0,-1 0 0 0 0,-2-2 1 0 0,-15 12 56 0 0,11-13-1001 0 0,-1-2 0 0 0,0-2-1 0 0,-1 0 1 0 0,-2-2 0 0 0,-3 0 1001 0 0,26-13-687 0 0,-18 8-1905 0 0,9-6-2251 0 0,2 1-6592 0 0</inkml:trace>
  <inkml:trace contextRef="#ctx0" brushRef="#br0" timeOffset="42451.854">14226 174 1584 0 0,'0'0'1431'0'0,"0"0"-109"0"0,0 0 102 0 0,0 0 198 0 0,0 0 69 0 0,0 0-117 0 0,0 0-207 0 0,0 0-246 0 0,0 0-201 0 0,0 0-119 0 0,0 0-63 0 0,0 0-10 0 0,8 1 3445 0 0,-39 46-797 0 0,-3 20-2918 0 0,2 2 1 0 0,4 0-1 0 0,3 2 0 0 0,2 1 1 0 0,4 1-1 0 0,4 1 0 0 0,-6 58-458 0 0,9-63 184 0 0,3 2 0 0 0,3-1 0 0 0,3 1 0 0 0,2 0-1 0 0,7 29-183 0 0,-1-64 87 0 0,1-1 0 0 0,2 0 0 0 0,1 0 0 0 0,2-1 0 0 0,2 0 0 0 0,1-1 0 0 0,1 0 0 0 0,2-1 0 0 0,1-1 1 0 0,1-1-1 0 0,2-1 0 0 0,10 11-87 0 0,-21-28 57 0 0,1 0 1 0 0,0-1-1 0 0,0 0 1 0 0,1-1-1 0 0,1-1 1 0 0,0 1-1 0 0,0-2 1 0 0,0 0 0 0 0,1-1-1 0 0,1 0 1 0 0,-1-1-1 0 0,1 0 1 0 0,1-1-58 0 0,-15-4-19 0 0,1-1-1 0 0,-1 1 1 0 0,1-1 0 0 0,-1 0 0 0 0,1 1 0 0 0,0-1-1 0 0,-1 0 1 0 0,1 0 0 0 0,-1 0 0 0 0,1 0 0 0 0,0 0-1 0 0,-1-1 1 0 0,1 1 0 0 0,-1 0 0 0 0,1-1 0 0 0,-1 1-1 0 0,1-1 1 0 0,-1 1 0 0 0,1-1 0 0 0,-1 0 0 0 0,1 0 0 0 0,-1 0-1 0 0,0 0 1 0 0,1 0 0 0 0,-1 0 0 0 0,0 0 0 0 0,0 0-1 0 0,0 0 1 0 0,0 0 0 0 0,0-1 0 0 0,0 1 0 0 0,0 0-1 0 0,0-1 1 0 0,0 1 0 0 0,-1-1 0 0 0,1 1 0 0 0,-1-1-1 0 0,1 1 1 0 0,-1-1 0 0 0,1 1 0 0 0,-1-2 19 0 0,6-13-907 0 0,-3 6-1454 0 0,0 1-4124 0 0,-1 5-5942 0 0</inkml:trace>
  <inkml:trace contextRef="#ctx0" brushRef="#br0" timeOffset="43693.658">17518 1062 8378 0 0,'0'0'1575'0'0,"0"0"-430"0"0,0 0-88 0 0,0 0 232 0 0,0 0 218 0 0,0 0-93 0 0,0 0-178 0 0,0 0-161 0 0,0 0-140 0 0,0 0-104 0 0,0 0-78 0 0,29 6-83 0 0,93 18-37 0 0,-6-18 1173 0 0,-91-5-1498 0 0,-1-2 1 0 0,1 0-1 0 0,-1-2 0 0 0,1-1 1 0 0,-1-1-1 0 0,0-1 1 0 0,0-1-1 0 0,9-4-308 0 0,-29 8 45 0 0,0 1 0 0 0,0-1 1 0 0,0-1-1 0 0,0 1 0 0 0,0 0 0 0 0,0-1 0 0 0,-1 0 1 0 0,0 0-1 0 0,0 0 0 0 0,0 0 0 0 0,0-1 1 0 0,-1 1-1 0 0,1-1 0 0 0,-1 1 0 0 0,0-1 0 0 0,-1 0 1 0 0,1 0-1 0 0,-1 0 0 0 0,0 0 0 0 0,0 0 0 0 0,-1 0 1 0 0,1 0-1 0 0,-1 0 0 0 0,0 0 0 0 0,0 0 0 0 0,-1 0 1 0 0,0-1-1 0 0,0 1 0 0 0,0 0-45 0 0,-2-3 3 0 0,0-1 0 0 0,-1 1 0 0 0,0 0 0 0 0,0 0 0 0 0,-1 0 0 0 0,0 1 0 0 0,0 0 0 0 0,-1 0 0 0 0,0 0 0 0 0,0 0 0 0 0,-1 1 0 0 0,0 0 0 0 0,0 1-1 0 0,0-1 1 0 0,-1 1 0 0 0,1 1 0 0 0,-1 0 0 0 0,-2-1-3 0 0,1-1-14 0 0,0 0-1 0 0,-1 1 0 0 0,0 0 0 0 0,0 1 1 0 0,0 0-1 0 0,-1 1 0 0 0,1 0 0 0 0,-1 0 0 0 0,0 1 1 0 0,1 0-1 0 0,-1 1 0 0 0,0 1 0 0 0,0 0 1 0 0,0 0-1 0 0,0 1 0 0 0,0 0 0 0 0,0 1 1 0 0,0 0-1 0 0,1 1 0 0 0,-1 0 0 0 0,1 0 1 0 0,0 1-1 0 0,0 1 0 0 0,0 0 0 0 0,0 0 0 0 0,1 1 1 0 0,0 0-1 0 0,-3 4 15 0 0,-4 6 32 0 0,1 0 1 0 0,1 2 0 0 0,0 0-1 0 0,1 0 1 0 0,1 2-1 0 0,1-1 1 0 0,1 1-1 0 0,1 1 1 0 0,0 0 0 0 0,2 0-1 0 0,0 1 1 0 0,2-1-1 0 0,0 1 1 0 0,2 1-1 0 0,0-1 1 0 0,1 1 0 0 0,1-1-1 0 0,2 1 1 0 0,0 2-33 0 0,0-15 62 0 0,1 0 1 0 0,0 1 0 0 0,0-1 0 0 0,1 0-1 0 0,0 0 1 0 0,1-1 0 0 0,0 1 0 0 0,0-1-1 0 0,1 1 1 0 0,1-1 0 0 0,-1-1 0 0 0,2 1-1 0 0,-1-1 1 0 0,1 0 0 0 0,0-1 0 0 0,1 1-1 0 0,-1-1 1 0 0,1-1 0 0 0,1 0 0 0 0,-1 0-1 0 0,3 1-62 0 0,4 1 123 0 0,0-1-1 0 0,1-1 0 0 0,-1 0 0 0 0,1-1 1 0 0,1 0-1 0 0,-1-1 0 0 0,0-2 0 0 0,1 1 1 0 0,10-1-123 0 0,71-2 514 0 0,-97 0-490 0 0,-1 0 4 0 0,18 3-625 0 0,-18-18-3681 0 0,0 5-4875 0 0,0 6-3663 0 0</inkml:trace>
  <inkml:trace contextRef="#ctx0" brushRef="#br0" timeOffset="45800.768">18085 1518 0 0 0,'0'0'685'0'0,"0"0"473"0"0,0 0 125 0 0,0 0 1 0 0,0 0 34 0 0,0 0-10 0 0,0 0-72 0 0,0 0-107 0 0,0 0-136 0 0,0 0-106 0 0,0 0-91 0 0,0 0-42 0 0,0 0-23 0 0,-1 6 5453 0 0,-2 21-5222 0 0,-11 125 93 0 0,13-140-1258 0 0,1 4 1376 0 0,7-27 345 0 0,9-32-1219 0 0,-10 24-248 0 0,1 0 1 0 0,1 0-1 0 0,1 0 1 0 0,1 1-1 0 0,0 1 0 0 0,1-1 1 0 0,1 2-1 0 0,5-5-51 0 0,53-41 74 0 0,-69 61-70 0 0,0 0 0 0 0,0 1 0 0 0,1-1 0 0 0,-1 1 0 0 0,0 0 0 0 0,0-1 0 0 0,0 1 0 0 0,1 0 0 0 0,-1-1 0 0 0,0 1 0 0 0,0 0 1 0 0,1 0-1 0 0,-1 0 0 0 0,0 0 0 0 0,0 0 0 0 0,1 0 0 0 0,-1 1 0 0 0,0-1 0 0 0,0 0 0 0 0,1 1 0 0 0,-1-1 0 0 0,0 1 0 0 0,0-1 0 0 0,0 1 0 0 0,0-1 0 0 0,0 1 1 0 0,0 0-1 0 0,0 0 0 0 0,0-1 0 0 0,0 1 0 0 0,0 0 0 0 0,0 0 0 0 0,0 0 0 0 0,0 0 0 0 0,-1 0 0 0 0,1 0 0 0 0,0 0 0 0 0,-1 1 0 0 0,1-1 0 0 0,-1 0 0 0 0,1 0-4 0 0,19 52 436 0 0,-12-37-1820 0 0,-8-23-8155 0 0,0 6-2182 0 0</inkml:trace>
  <inkml:trace contextRef="#ctx0" brushRef="#br0" timeOffset="46823.834">17627 542 6593 0 0,'0'0'1879'0'0,"0"0"-69"0"0,0 0-7 0 0,0 0 23 0 0,0 0-114 0 0,0 0-238 0 0,0 0-272 0 0,0 0-318 0 0,0 0-264 0 0,0 0-156 0 0,0 0-63 0 0,0 0-8 0 0,29-37 3022 0 0,149-109-1871 0 0,-122 113-1417 0 0,-8 59-74 0 0,-15 31 678 0 0,-18 25-484 0 0,-15-77-332 0 0,0 1 0 0 0,0-1 0 0 0,1 0-1 0 0,0 1 1 0 0,0-1 0 0 0,0 0 0 0 0,1 1 0 0 0,-1-1 0 0 0,1 0 0 0 0,1 0 0 0 0,-1-1 0 0 0,1 1 0 0 0,-1 0 0 0 0,1-1-1 0 0,1 1 1 0 0,-1-1 0 0 0,2 1 85 0 0,35 8-8543 0 0,-32-13-3148 0 0</inkml:trace>
  <inkml:trace contextRef="#ctx0" brushRef="#br0" timeOffset="48052.768">18558 1051 3809 0 0,'0'0'2354'0'0,"0"0"-194"0"0,0 0 41 0 0,0 0-10 0 0,0 0-92 0 0,0 0-280 0 0,0 0-324 0 0,0 0-242 0 0,0 0-232 0 0,0 0-234 0 0,0 0-154 0 0,0 0-94 0 0,0 0-70 0 0,0 0 3346 0 0,2 3-1599 0 0,119 5-1123 0 0,23-8-554 0 0,-105 3-448 0 0,-37-3 52 0 0,-3 0-263 0 0,1 0-43 0 0,-22-3-3237 0 0,9-1 1541 0 0,6 2-816 0 0,0 0-4573 0 0,3-1-4677 0 0</inkml:trace>
  <inkml:trace contextRef="#ctx0" brushRef="#br0" timeOffset="48401.179">18691 800 14699 0 0,'0'0'1675'0'0,"0"0"-384"0"0,0 0-135 0 0,0 0-5 0 0,0 0-25 0 0,0 0-151 0 0,0 0-243 0 0,0 0-217 0 0,0 0-89 0 0,0 0 19 0 0,0 0 52 0 0,0 0 48 0 0,0 0-23 0 0,2 12-91 0 0,8 106 657 0 0,-11-84-927 0 0,-2 1-1 0 0,-2 0 1 0 0,-1-1 0 0 0,-1 0-1 0 0,-2 0 1 0 0,-5 9-161 0 0,-6 13-95 0 0,14-24-2316 0 0,6-31 938 0 0,0-1-1633 0 0,0 0-4467 0 0,0 0-4727 0 0</inkml:trace>
  <inkml:trace contextRef="#ctx0" brushRef="#br0" timeOffset="49341.809">19545 447 2553 0 0,'0'0'4751'0'0,"0"0"-2329"0"0,0 0-648 0 0,0 0 38 0 0,0 0 102 0 0,0 0 14 0 0,0 0-171 0 0,0 0-266 0 0,0 0-292 0 0,0 0-266 0 0,0 0-231 0 0,-6 0-193 0 0,3 1-451 0 0,0-1 0 0 0,-1 1-1 0 0,1-1 1 0 0,0 1 0 0 0,0 0 0 0 0,0 0-1 0 0,0 0 1 0 0,0 1 0 0 0,1-1 0 0 0,-1 1 0 0 0,0 0-1 0 0,0-1 1 0 0,1 1 0 0 0,-1 0 0 0 0,1 1-1 0 0,0-1 1 0 0,0 0 0 0 0,0 1 0 0 0,0-1-1 0 0,0 1 1 0 0,0-1 0 0 0,-1 4-58 0 0,-26 40 289 0 0,2 1 0 0 0,1 1 0 0 0,3 1-1 0 0,3 2 1 0 0,1 0 0 0 0,3 1 0 0 0,1 0 0 0 0,4 2 0 0 0,1-1-1 0 0,3 1 1 0 0,2 0 0 0 0,2 33-289 0 0,4-75 48 0 0,1 0-1 0 0,0 0 1 0 0,0 0-1 0 0,1 0 0 0 0,1-1 1 0 0,0 0-1 0 0,0 1 1 0 0,1-1-1 0 0,1-1 1 0 0,0 1-1 0 0,0-1 1 0 0,1 0-1 0 0,0 0 1 0 0,1-1-1 0 0,0 0 1 0 0,0 0-1 0 0,1-1 1 0 0,0 0-1 0 0,1-1 1 0 0,0 0-1 0 0,0 0 1 0 0,0-1-1 0 0,1 0 1 0 0,0-1-1 0 0,6 2-47 0 0,12 4 56 0 0,-28-11-76 0 0,-1 0-19 0 0,0 0-15 0 0,0 0 3 0 0,-8-35-3794 0 0,5 28-364 0 0,-1 1-3344 0 0,2 2-4993 0 0</inkml:trace>
  <inkml:trace contextRef="#ctx0" brushRef="#br0" timeOffset="49868.276">19617 999 12131 0 0,'0'0'4127'0'0,"0"0"-2563"0"0,0 0-971 0 0,0 0 16 0 0,0 0 187 0 0,0 0 131 0 0,0 0-13 0 0,0 0-161 0 0,0 0-179 0 0,0 0-149 0 0,0 0-94 0 0,0 0-39 0 0,-3 34-12 0 0,-7 108-11 0 0,4 88 1290 0 0,6-198-1132 0 0,0-32-387 0 0,0 0-5 0 0,0 0 34 0 0,0 0 42 0 0,0 0 66 0 0,0 0 64 0 0,1-20 760 0 0,6-9-938 0 0,2 0 1 0 0,1 1-1 0 0,1 0 1 0 0,2 0-1 0 0,1 2 1 0 0,3-6-64 0 0,0 2 31 0 0,112-179 34 0 0,-45 120 15 0 0,-82 90-73 0 0,0 0-1 0 0,0 0 0 0 0,0 1 1 0 0,0-1-1 0 0,0 0 1 0 0,0 1-1 0 0,-1 0 1 0 0,1-1-1 0 0,0 1 0 0 0,-1 0 1 0 0,1 0-1 0 0,-1 0 1 0 0,1 0-1 0 0,-1 0 0 0 0,0 0 1 0 0,0 0-1 0 0,0 0 1 0 0,0 0-1 0 0,-1 1 1 0 0,1-1-1 0 0,0 0 0 0 0,-1 1 1 0 0,0-1-1 0 0,1 0 1 0 0,-1 1-1 0 0,0-1 1 0 0,0 0-1 0 0,-1 1 0 0 0,1-1 1 0 0,0 1-1 0 0,-1-1-6 0 0,6 20 83 0 0,5 55-576 0 0,2-71-1573 0 0,-6-5-5175 0 0,-4-1-4969 0 0</inkml:trace>
  <inkml:trace contextRef="#ctx0" brushRef="#br0" timeOffset="50303.83">20452 870 12379 0 0,'0'0'2112'0'0,"0"0"-405"0"0,0 0-168 0 0,0 0 15 0 0,0 0-97 0 0,0 0-212 0 0,0 0-226 0 0,0 0-227 0 0,0 0-168 0 0,0 0-148 0 0,0 0-128 0 0,-34 25-97 0 0,-105 78-50 0 0,134-100-185 0 0,0 1 1 0 0,0-1-1 0 0,0 1 0 0 0,1 0 0 0 0,-1 0 1 0 0,1 1-1 0 0,0-1 0 0 0,1 1 1 0 0,-1 0-1 0 0,1 0 0 0 0,0 0 0 0 0,0 0 1 0 0,0 1-1 0 0,-1 2-16 0 0,-2 8 46 0 0,0-2-21 0 0,0 1 1 0 0,0 1 0 0 0,2-1 0 0 0,0 1 0 0 0,1-1 0 0 0,0 1 0 0 0,1 0 0 0 0,1 0-1 0 0,1 1 1 0 0,1 14-26 0 0,1-23 14 0 0,1-1 0 0 0,0 1 0 0 0,1-1 0 0 0,0 0 0 0 0,0-1 0 0 0,0 1 0 0 0,1-1-1 0 0,0 1 1 0 0,0-1 0 0 0,1-1 0 0 0,0 1 0 0 0,0-1 0 0 0,0 0 0 0 0,0 0 0 0 0,1-1 0 0 0,0 0 0 0 0,0 0-1 0 0,0 0 1 0 0,0-1 0 0 0,0 0 0 0 0,1-1 0 0 0,0 0 0 0 0,-1 0 0 0 0,1 0 0 0 0,0-1 0 0 0,0 0-1 0 0,0-1 1 0 0,0 0 0 0 0,0 0 0 0 0,0 0 0 0 0,0-1-14 0 0,5 1 82 0 0,0-1 0 0 0,0 0 0 0 0,0 0 0 0 0,-1-1 1 0 0,1-1-1 0 0,-1 0 0 0 0,1-1 0 0 0,-1 0 0 0 0,0-1 0 0 0,-1 0 0 0 0,1-1 0 0 0,-1-1 0 0 0,0 1 1 0 0,0-2-83 0 0,2-1 64 0 0,0-1 1 0 0,-2 0-1 0 0,1-1 1 0 0,-1 0-1 0 0,-1-1 1 0 0,0 0 0 0 0,0-1-1 0 0,-2 0 1 0 0,1 0-1 0 0,-2-1 1 0 0,0 0-1 0 0,0 0 1 0 0,-1 0-1 0 0,-1-1 1 0 0,0 0 0 0 0,-2 0-1 0 0,1-1 1 0 0,-2 1-1 0 0,0-1 1 0 0,-1 1-1 0 0,0-1 1 0 0,-2-15-65 0 0,0 20-30 0 0,-1 0 0 0 0,0 0 1 0 0,0 0-1 0 0,-1 0 0 0 0,0 1 0 0 0,-1 0 1 0 0,0-1-1 0 0,-1 1 0 0 0,0 1 0 0 0,-1-1 1 0 0,0 1-1 0 0,0 0 0 0 0,-1 0 0 0 0,0 0 0 0 0,-1 1 1 0 0,1 0-1 0 0,-2 1 0 0 0,-1-1 30 0 0,2 2-242 0 0,0 0 1 0 0,-1 1-1 0 0,0 0 0 0 0,0 0 0 0 0,0 1 0 0 0,0 0 0 0 0,-1 1 1 0 0,1 0-1 0 0,-1 1 0 0 0,0 0 0 0 0,0 0 0 0 0,0 1 0 0 0,-1 0 242 0 0,-30 1-2396 0 0,14 3-2678 0 0,3 1-6852 0 0</inkml:trace>
  <inkml:trace contextRef="#ctx0" brushRef="#br0" timeOffset="50857.708">20187 1109 13619 0 0,'0'0'2664'0'0,"0"0"-564"0"0,0 0-376 0 0,0 0-225 0 0,0 0-233 0 0,0 0-252 0 0,0 0-201 0 0,0 0-188 0 0,0 0-125 0 0,0 0-121 0 0,0 0-106 0 0,0 0-62 0 0,30-14-42 0 0,90-42-33 0 0,-78 42 87 0 0,50 69 271 0 0,-66-41-414 0 0,117 46 302 0 0,-133-57-602 0 0,-10-3 266 0 0,1 0 1 0 0,-1 1 0 0 0,0-1-1 0 0,0 0 1 0 0,1 0-1 0 0,-1 0 1 0 0,0 1-1 0 0,1-1 1 0 0,-1 0 0 0 0,1 0-1 0 0,-1 0 1 0 0,0 0-1 0 0,1 0 1 0 0,-1 0 0 0 0,0 0-1 0 0,1 1 1 0 0,-1-1-1 0 0,1 0 1 0 0,-1-1-1 0 0,0 1 1 0 0,1 0 0 0 0,-1 0-1 0 0,0 0 1 0 0,1 0-1 0 0,-1 0 1 0 0,0 0-1 0 0,1 0 1 0 0,-1 0 0 0 0,1-1-1 0 0,-1 1 1 0 0,0 0-1 0 0,0 0 1 0 0,1 0-1 0 0,-1-1 1 0 0,0 1 0 0 0,1 0-1 0 0,-1-1 1 0 0,0 1-1 0 0,0 0 1 0 0,1 0 0 0 0,-1-1-1 0 0,0 1 1 0 0,0 0-1 0 0,0-1 1 0 0,0 1-1 0 0,1-1 1 0 0,-1 1 0 0 0,0 0-1 0 0,0-1 1 0 0,0 1-1 0 0,0 0 1 0 0,0-1-1 0 0,0 1 1 0 0,0-1 0 0 0,0 1-1 0 0,0 0 1 0 0,0-1-1 0 0,0 1 1 0 0,0 0 0 0 0,0-1-1 0 0,-1 1 1 0 0,1-1-1 0 0,0 1-46 0 0,0-1 59 0 0,-5 0-523 0 0,-14-1-9338 0 0,17 5-2322 0 0</inkml:trace>
  <inkml:trace contextRef="#ctx0" brushRef="#br0" timeOffset="52833.1">20336 495 0 0 0,'0'0'954'0'0,"0"0"803"0"0,0 0 320 0 0,0 0 28 0 0,0 0-56 0 0,0 0-79 0 0,0 0-122 0 0,0 0-184 0 0,0 0-170 0 0,0 0-170 0 0,0 0-147 0 0,0 0-120 0 0,0 0-137 0 0,4-3-137 0 0,12-7-107 0 0,-12 8-82 0 0,-26 24 1488 0 0,-24 33-1700 0 0,70-59-10 0 0,26-28 382 0 0,-50 31-655 0 0,0 1 13 0 0,0 0-18 0 0,0 0-26 0 0,0 0-18 0 0,-14 11-125 0 0,2 1-880 0 0,-11 11 1373 0 0,18-14-5244 0 0,4 2-5002 0 0,1-10-1368 0 0</inkml:trace>
  <inkml:trace contextRef="#ctx0" brushRef="#br0" timeOffset="53295.024">20613 517 9698 0 0,'0'0'2178'0'0,"0"0"-480"0"0,0 0-119 0 0,0 0 74 0 0,0 0-35 0 0,0 0-206 0 0,0 0-322 0 0,0 0-335 0 0,0 0-191 0 0,0 0-104 0 0,0 0-65 0 0,0 0-21 0 0,0 0-19 0 0,-5-1-39 0 0,-31 10 491 0 0,31-4-701 0 0,-3 5 502 0 0,15-12-302 0 0,34-26 82 0 0,-80 52-948 0 0,38-23 200 0 0,1-1-3897 0 0,-1 0-4458 0 0,1 0-3393 0 0</inkml:trace>
  <inkml:trace contextRef="#ctx0" brushRef="#br0" timeOffset="53764.805">20776 933 9874 0 0,'0'0'2322'0'0,"0"0"-366"0"0,0 0-58 0 0,0 0-92 0 0,0 0-217 0 0,0 0-323 0 0,0 0-386 0 0,0 0-310 0 0,0 0-180 0 0,0 0-87 0 0,0 0-31 0 0,0 0 50 0 0,2 3 96 0 0,-1-1-328 0 0,0-1-1 0 0,0 1 0 0 0,0 0 0 0 0,1-1 0 0 0,-1 1 0 0 0,1-1 0 0 0,-1 0 0 0 0,1 1 0 0 0,0-1 0 0 0,-1 0 1 0 0,1 0-1 0 0,0 0 0 0 0,0 0 0 0 0,0 0 0 0 0,0 0 0 0 0,0-1 0 0 0,0 1 0 0 0,0-1 0 0 0,0 1 1 0 0,0-1-1 0 0,0 0 0 0 0,0 0 0 0 0,0 0 0 0 0,0 0 0 0 0,0 0 0 0 0,1 0 0 0 0,-1-1-89 0 0,223-2 2186 0 0,-172 3-2882 0 0,-53-4-1158 0 0,0-1-1950 0 0,0 2-5303 0 0,0 0-2906 0 0</inkml:trace>
  <inkml:trace contextRef="#ctx0" brushRef="#br0" timeOffset="54082.782">20907 752 11987 0 0,'0'0'3318'0'0,"0"0"-1331"0"0,0 0-735 0 0,0 0-160 0 0,0 0-45 0 0,0 0-16 0 0,0 0-40 0 0,0 0-146 0 0,0 0-168 0 0,0 0-119 0 0,0 0-80 0 0,0 0-76 0 0,0 18-33 0 0,5 89 268 0 0,-1 71 1019 0 0,-46 27-2781 0 0,50-205-3487 0 0,-2 0-1416 0 0,-6 0 3741 0 0,4 0-9932 0 0</inkml:trace>
  <inkml:trace contextRef="#ctx0" brushRef="#br0" timeOffset="56575.483">21336 704 4057 0 0,'0'0'2328'0'0,"0"0"-222"0"0,0 0-176 0 0,0 0-70 0 0,0 0-121 0 0,0 0-246 0 0,0 0-258 0 0,0 0-251 0 0,0 0-255 0 0,0 0-161 0 0,0 0-124 0 0,63-19 3412 0 0,-25 4-3501 0 0,0 2 1 0 0,2 2-1 0 0,-1 2 0 0 0,1 1 1 0 0,0 2-1 0 0,1 2 0 0 0,19 1-355 0 0,-59 3 4 0 0,-1 0 0 0 0,1 0 0 0 0,0 0 0 0 0,-1 0-1 0 0,1 0 1 0 0,0 1 0 0 0,0-1 0 0 0,-1 0 0 0 0,1 0 0 0 0,0 1-1 0 0,-1-1 1 0 0,1 0 0 0 0,0 1 0 0 0,-1-1 0 0 0,1 0 0 0 0,-1 1-1 0 0,1-1 1 0 0,-1 1 0 0 0,1-1 0 0 0,-1 1 0 0 0,1-1 0 0 0,-1 1-1 0 0,1 0 1 0 0,-1-1 0 0 0,1 1 0 0 0,-1 0 0 0 0,0-1 0 0 0,0 1-1 0 0,1 0 1 0 0,-1-1 0 0 0,0 1 0 0 0,0 0 0 0 0,0-1 0 0 0,0 1-1 0 0,0 0 1 0 0,1 0 0 0 0,-2-1 0 0 0,1 1 0 0 0,0 0 0 0 0,0 0-1 0 0,0-1 1 0 0,0 1 0 0 0,0 0 0 0 0,0-1 0 0 0,-1 1 0 0 0,1 0-1 0 0,0-1 1 0 0,-1 1 0 0 0,1 0 0 0 0,0-1 0 0 0,-1 1 0 0 0,0 0-4 0 0,-18 34 267 0 0,-150 147 162 0 0,35-45-378 0 0,126-129-43 0 0,1 0 1 0 0,0 0-1 0 0,0 1 0 0 0,0 0 0 0 0,1 0 1 0 0,1 1-1 0 0,-1 0 0 0 0,2 0 0 0 0,-1 0 1 0 0,1 0-1 0 0,1 0 0 0 0,0 1 1 0 0,1 0-1 0 0,-1 0 0 0 0,1 8-8 0 0,1-15 26 0 0,1-1-1 0 0,0 1 1 0 0,-1 0-1 0 0,2 0 1 0 0,-1 0-1 0 0,0-1 1 0 0,1 1-1 0 0,-1 0 1 0 0,1 0 0 0 0,0-1-1 0 0,0 1 1 0 0,1-1-1 0 0,-1 1 1 0 0,1-1-1 0 0,0 1 1 0 0,-1-1-1 0 0,2 0 1 0 0,-1 0 0 0 0,0 0-1 0 0,0 0 1 0 0,1 0-1 0 0,0 0 1 0 0,0-1-1 0 0,0 0 1 0 0,1 2-26 0 0,5 1 87 0 0,1-1 1 0 0,0 0-1 0 0,0 0 0 0 0,0-1 1 0 0,1-1-1 0 0,-1 1 1 0 0,0-2-1 0 0,1 1 0 0 0,0-1 1 0 0,-1-1-1 0 0,1 0 1 0 0,0-1-1 0 0,4 0-87 0 0,19 0-356 0 0,-34-6-3688 0 0,0 3-1642 0 0,0 0-6217 0 0</inkml:trace>
  <inkml:trace contextRef="#ctx0" brushRef="#br0" timeOffset="57153.76">21883 940 10082 0 0,'0'0'3462'0'0,"0"0"-2079"0"0,0 0-800 0 0,0 0 105 0 0,0 0 283 0 0,0 0 225 0 0,0 0-19 0 0,0 0-193 0 0,0 0-195 0 0,0 0-178 0 0,0 0-102 0 0,0 0-62 0 0,0 0-52 0 0,-4 27-20 0 0,-18 127 217 0 0,13 30 724 0 0,5-159-1044 0 0,4-25-213 0 0,0 0-12 0 0,0 0-13 0 0,0 0 28 0 0,0 0 31 0 0,0 0 48 0 0,0 0 41 0 0,0 0 16 0 0,0 0-19 0 0,1-16 449 0 0,7-12-591 0 0,1 0 0 0 0,1 1 1 0 0,1 0-1 0 0,2 1 0 0 0,1 0 0 0 0,14-20-37 0 0,-1 6 12 0 0,2 2 0 0 0,2 0 0 0 0,1 2 0 0 0,31-25-12 0 0,-34 32 21 0 0,-25 65 35 0 0,-24 114 395 0 0,22-106-876 0 0,0-57-14695 0 0,-2 8 3147 0 0</inkml:trace>
  <inkml:trace contextRef="#ctx0" brushRef="#br0" timeOffset="57657.828">22102 587 7946 0 0,'0'0'3634'0'0,"0"0"-1560"0"0,0 0-594 0 0,0 0 63 0 0,0 0 80 0 0,0 0-92 0 0,0 0-265 0 0,0 0-364 0 0,0 0-277 0 0,0 0-176 0 0,0 0-85 0 0,0 0-49 0 0,0 0-37 0 0,-8 0 693 0 0,6 13-60 0 0,2-13-180 0 0,6-9-530 0 0,17-17-62 0 0,-22 26-103 0 0,-1 0 25 0 0,0 0 18 0 0,0 0 8 0 0,0 0 5 0 0,0 0 16 0 0,-10 4 347 0 0,-35 25 13 0 0,55-26-5007 0 0,-7-3-107 0 0,0 0-7713 0 0</inkml:trace>
  <inkml:trace contextRef="#ctx0" brushRef="#br0" timeOffset="58223.748">22472 682 8938 0 0,'0'0'1826'0'0,"0"0"-309"0"0,0 0-8 0 0,0 0 160 0 0,0 0-59 0 0,0 0-235 0 0,0 0-356 0 0,0 0-324 0 0,0 0-129 0 0,0 0-43 0 0,0 0-8 0 0,0 0-42 0 0,-21 23-26 0 0,-67 73-52 0 0,29-16 238 0 0,46-64-565 0 0,1 0-1 0 0,0 1 0 0 0,2 1 1 0 0,0 0-1 0 0,1 1 0 0 0,1-1 1 0 0,0 2-1 0 0,2-1 1 0 0,0 1-1 0 0,1 0 0 0 0,2 0 1 0 0,0 0-1 0 0,0 1 0 0 0,2-1 1 0 0,1 1-1 0 0,1 15-67 0 0,2-29 39 0 0,-1 0 1 0 0,1 0-1 0 0,0 0 0 0 0,1 0 1 0 0,0 0-1 0 0,0-1 0 0 0,0 0 1 0 0,1 0-1 0 0,0 0 0 0 0,0 0 0 0 0,1-1 1 0 0,-1 0-1 0 0,1 0 0 0 0,0 0 1 0 0,0-1-1 0 0,1 0 0 0 0,-1 0 1 0 0,1-1-1 0 0,0 1 0 0 0,0-1 1 0 0,0-1-1 0 0,1 0 0 0 0,-1 0 1 0 0,1 0-1 0 0,-1-1 0 0 0,1 0 1 0 0,-1 0-1 0 0,1-1 0 0 0,2 0-39 0 0,8 0 148 0 0,1 0-1 0 0,-1-1 0 0 0,1-1 0 0 0,-1-1 1 0 0,0-1-1 0 0,0 0 0 0 0,0-1 1 0 0,0-1-1 0 0,-1-1 0 0 0,0 0 1 0 0,1-2-148 0 0,0 0 69 0 0,-1 1 1 0 0,-1-2 0 0 0,0 0 0 0 0,0-2 0 0 0,-1 1 0 0 0,0-2 0 0 0,-1 0 0 0 0,0 0-1 0 0,-1-2 1 0 0,-1 1 0 0 0,0-2 0 0 0,-1 1 0 0 0,-1-2 0 0 0,-1 1 0 0 0,0-1-1 0 0,-1-1 1 0 0,0 1 0 0 0,-2-2 0 0 0,0 1 0 0 0,-1 0 0 0 0,-1-1 0 0 0,-1 0 0 0 0,0-1-70 0 0,-2 10-14 0 0,0 0 1 0 0,-1 0-1 0 0,0 0 1 0 0,-1 0-1 0 0,0 0 0 0 0,-1 0 1 0 0,1 0-1 0 0,-2 0 1 0 0,0 0-1 0 0,0 1 1 0 0,0-1-1 0 0,-2 1 1 0 0,1 0-1 0 0,-1 0 1 0 0,0 0-1 0 0,-1 1 1 0 0,0 0-1 0 0,0 0 1 0 0,0 0-1 0 0,-1 1 1 0 0,-1 0-1 0 0,1 0 1 0 0,-1 1-1 0 0,0 0 1 0 0,-1 0-1 0 0,1 1 1 0 0,-1 0-1 0 0,0 0 1 0 0,0 1-1 0 0,-3 0 14 0 0,-4 1-163 0 0,-1 0 0 0 0,0 1 0 0 0,-1 1 0 0 0,1 0 0 0 0,0 1 0 0 0,0 2 0 0 0,0-1 0 0 0,0 2 0 0 0,0 0 0 0 0,0 1 0 0 0,1 1 0 0 0,-1 0 0 0 0,1 1 0 0 0,-7 5 163 0 0,-56 29-3206 0 0,6 5-3622 0 0,51-29-4893 0 0</inkml:trace>
  <inkml:trace contextRef="#ctx0" brushRef="#br0" timeOffset="58887.664">22313 1032 2529 0 0,'0'0'3590'0'0,"0"0"-1593"0"0,0 0-526 0 0,0 0 152 0 0,0 0 150 0 0,0 0-84 0 0,0 0-216 0 0,0 0-318 0 0,0 0-275 0 0,0 0-165 0 0,0 0-121 0 0,0 0-83 0 0,0 0-89 0 0,3-7-14 0 0,6-23 12 0 0,-26 20 3707 0 0,17 9-3855 0 0,0 1-30 0 0,25-7 758 0 0,77-8 2 0 0,84 8 306 0 0,-181 9-1284 0 0,1-1 1 0 0,-1 1-1 0 0,1 0 1 0 0,-1 0 0 0 0,0 1-1 0 0,0 0 1 0 0,0 0-1 0 0,0 0 1 0 0,-1 0-1 0 0,1 1 1 0 0,-1-1-1 0 0,0 1 1 0 0,4 4-25 0 0,42 30 274 0 0,33-27 449 0 0,-69-26-153 0 0,-14 15-613 0 0,-24 1-4241 0 0,21 0 2856 0 0,-6 1-7282 0 0,4-2-3967 0 0</inkml:trace>
  <inkml:trace contextRef="#ctx0" brushRef="#br0" timeOffset="61802.154">22665 421 0 0 0,'0'0'284'0'0,"0"0"618"0"0,0 0 131 0 0,0 0-10 0 0,0 0-67 0 0,0 0-40 0 0,0 0 54 0 0,0 0-4 0 0,0 0 4 0 0,0 0 49 0 0,0 0 25 0 0,0 0-11 0 0,0 0 2 0 0,-4-11 3370 0 0,-30 14-438 0 0,-7 23-2783 0 0,34-19-1098 0 0,13-3 1292 0 0,1-4-1076 0 0,66-21 1506 0 0,-124 45-99 0 0,52-24-2911 0 0,2-2-844 0 0,0 1-4507 0 0,1 1-5627 0 0</inkml:trace>
  <inkml:trace contextRef="#ctx0" brushRef="#br0" timeOffset="62673.78">22858 362 432 0 0,'0'0'2497'0'0,"0"0"-186"0"0,0 0 101 0 0,0 0 42 0 0,0 0-83 0 0,0 0-280 0 0,0 0-334 0 0,0 0-285 0 0,0 0-233 0 0,0 0-197 0 0,0 0-176 0 0,0 0-124 0 0,-1-2-94 0 0,-5-8-84 0 0,4 7-69 0 0,2 3-80 0 0,1 15 698 0 0,94 89 1377 0 0,-75-84-2406 0 0,-1 0 0 0 0,-1 1 0 0 0,-1 1 1 0 0,-1 1-1 0 0,-1 0 0 0 0,-1 1 0 0 0,-1 1 0 0 0,-1 0 0 0 0,-1 1 0 0 0,-1 0 0 0 0,-2 0 0 0 0,-1 1 0 0 0,0 0 0 0 0,-2 0 0 0 0,-1 1 0 0 0,-2 0 1 0 0,0-1-1 0 0,-2 1 0 0 0,-1 0 0 0 0,-1 0 0 0 0,-2-1 0 0 0,-2 10-84 0 0,-5-7 18 0 0,-2 1 1 0 0,0-1-1 0 0,-2-1 0 0 0,-1 0 1 0 0,-2-1-1 0 0,0-1 0 0 0,-2-1 1 0 0,-1-1-1 0 0,-1 0 1 0 0,-1-2-1 0 0,-1 0 0 0 0,-1-2 1 0 0,-2 0-19 0 0,-125 85 52 0 0,87-84-658 0 0,52-56-2981 0 0,14 19-422 0 0,0 6-4009 0 0,0 1-4378 0 0</inkml:trace>
  <inkml:trace contextRef="#ctx0" brushRef="#br0" timeOffset="64992.759">23223 1014 1216 0 0,'0'0'2287'0'0,"0"0"-694"0"0,0 0-48 0 0,0 0 290 0 0,0 0-2 0 0,0 0-127 0 0,0 0-173 0 0,0 0-226 0 0,0 0-235 0 0,0 0-141 0 0,0 0-103 0 0,32 7-70 0 0,103 23-19 0 0,-50-23 678 0 0,-63-9-1118 0 0,-1 0 0 0 0,1-1 0 0 0,-1-2 0 0 0,0 0 0 0 0,0-1-1 0 0,0-1 1 0 0,-1-1 0 0 0,0-1 0 0 0,0-1 0 0 0,-1 0 0 0 0,-1-2 0 0 0,9-5-299 0 0,-21 11 63 0 0,0 0 0 0 0,-1 0 0 0 0,1 0 0 0 0,-1-1 0 0 0,-1 0 0 0 0,1 0 1 0 0,-1 0-1 0 0,0 0 0 0 0,0 0 0 0 0,-1-1 0 0 0,0 0 0 0 0,-1 0 0 0 0,0 0 1 0 0,0 0-1 0 0,0 0 0 0 0,-1 0 0 0 0,0 0 0 0 0,-1-1 0 0 0,0 1 0 0 0,0 0 1 0 0,-1-1-1 0 0,0 1 0 0 0,0 0-63 0 0,-1 2-6 0 0,0-1 0 0 0,-1 1 0 0 0,1 0 0 0 0,-1 1 1 0 0,0-1-1 0 0,0 0 0 0 0,-1 1 0 0 0,0 0 0 0 0,0 0 0 0 0,0 0 0 0 0,0 0 1 0 0,-1 1-1 0 0,0-1 0 0 0,0 1 0 0 0,0 0 0 0 0,0 1 0 0 0,-1-1 1 0 0,1 1-1 0 0,-1 0 0 0 0,0 1 0 0 0,0-1 0 0 0,0 1 0 0 0,0 0 0 0 0,-1 1 1 0 0,1 0-1 0 0,-5-1 6 0 0,-5 2-36 0 0,0 1-1 0 0,0 0 1 0 0,0 1 0 0 0,1 1 0 0 0,-1 0-1 0 0,1 2 1 0 0,0-1 0 0 0,0 2 0 0 0,0 0-1 0 0,1 1 1 0 0,0 0 0 0 0,0 1 0 0 0,1 0 0 0 0,0 2-1 0 0,-9 7 37 0 0,-5 5-9 0 0,1 2 0 0 0,1 1 0 0 0,1 1 0 0 0,1 2 0 0 0,1 0 0 0 0,-9 18 9 0 0,22-33 33 0 0,0-1-1 0 0,1 2 1 0 0,0-1-1 0 0,1 1 0 0 0,1 0 1 0 0,1 0-1 0 0,0 1 1 0 0,0 0-1 0 0,1 0 0 0 0,1 0 1 0 0,1 0-1 0 0,0 1 1 0 0,1-1-1 0 0,1 1 0 0 0,0-1 1 0 0,1 0-1 0 0,2 14-32 0 0,1-20 91 0 0,0 1-1 0 0,0-1 1 0 0,1 0-1 0 0,0-1 0 0 0,0 1 1 0 0,1-1-1 0 0,0 0 1 0 0,1-1-1 0 0,-1 1 1 0 0,2-1-1 0 0,-1 0 1 0 0,1-1-1 0 0,0 0 1 0 0,0 0-1 0 0,0-1 1 0 0,1 0-1 0 0,0 0 1 0 0,0-1-1 0 0,0 0 1 0 0,1-1-1 0 0,4 1-90 0 0,23 6 284 0 0,-1-1-1 0 0,2-2 1 0 0,-1-2 0 0 0,1-1-1 0 0,0-2-283 0 0,76-1 288 0 0,-113-1-320 0 0,-1 0-5 0 0,-5-22-4802 0 0,2 19-112 0 0,2 2-7026 0 0</inkml:trace>
  <inkml:trace contextRef="#ctx0" brushRef="#br0" timeOffset="66240.72">23274 594 5193 0 0,'0'0'1943'0'0,"0"0"-72"0"0,0 0-32 0 0,0 0-41 0 0,0 0-127 0 0,0 0-195 0 0,0 0-237 0 0,0 0-193 0 0,0 0-173 0 0,0 0-83 0 0,0 0 1 0 0,0 0-36 0 0,0 0-22 0 0,4-1-59 0 0,3-1-469 0 0,0-1 1 0 0,-1 0 0 0 0,0 0 0 0 0,0-1 0 0 0,0 0-1 0 0,0 0 1 0 0,-1 0 0 0 0,1-1 0 0 0,-1 0 0 0 0,0 0 0 0 0,-1 0-1 0 0,1-1 1 0 0,0 0-206 0 0,30-30 693 0 0,176-181 697 0 0,-164 294-1373 0 0,0 1 354 0 0,0 7-519 0 0,-32-56-1226 0 0,-1-10-3205 0 0,-10-14 1222 0 0,2 0-8582 0 0</inkml:trace>
  <inkml:trace contextRef="#ctx0" brushRef="#br0" timeOffset="66755.761">23943 1238 9634 0 0,'0'0'1715'0'0,"0"0"-341"0"0,0 0-69 0 0,0 0 56 0 0,0 0-69 0 0,0 0-157 0 0,0 0-210 0 0,0 0-217 0 0,0 0-169 0 0,0 0-128 0 0,0 0-51 0 0,0 0-34 0 0,0 0-40 0 0,-20 17-14 0 0,-59 56-8 0 0,39-16 223 0 0,37-52-414 0 0,-1 0 0 0 0,1 0 0 0 0,0 0 1 0 0,0 0-1 0 0,1 1 0 0 0,0-1 0 0 0,0 1 0 0 0,0-1 0 0 0,0 1 0 0 0,1 0 0 0 0,0 0 0 0 0,0 0 0 0 0,1 0 0 0 0,-1 0 1 0 0,1 0-1 0 0,1 0 0 0 0,-1-1 0 0 0,1 1 0 0 0,0 0 0 0 0,0 0 0 0 0,1 0 0 0 0,0-1 0 0 0,0 1 0 0 0,0 0 1 0 0,1-1-1 0 0,-1 0 0 0 0,1 0 0 0 0,1 0 0 0 0,-1 0 0 0 0,1 0 0 0 0,0 0 0 0 0,0-1 0 0 0,0 0 0 0 0,0 0 0 0 0,1 0 1 0 0,0 0-1 0 0,-1-1 0 0 0,1 0 0 0 0,1 0 0 0 0,-1 0 0 0 0,0-1 0 0 0,3 2-73 0 0,6-3 123 0 0,0 1-1 0 0,0-2 0 0 0,0 0 1 0 0,0 0-1 0 0,0-2 1 0 0,0 1-1 0 0,0-2 1 0 0,-1 0-1 0 0,1 0 0 0 0,0-2 1 0 0,-1 1-1 0 0,0-2 1 0 0,-1 0-1 0 0,1 0 0 0 0,-1-1 1 0 0,0-1-1 0 0,0 0 1 0 0,-1 0-1 0 0,0-1 1 0 0,-1-1-1 0 0,0 0 0 0 0,-1 0 1 0 0,0-1-1 0 0,0 0 1 0 0,-1-1-123 0 0,0 1 50 0 0,0-2 1 0 0,-2 1 0 0 0,1 0-1 0 0,-1-1 1 0 0,-1 0 0 0 0,-1-1-1 0 0,0 1 1 0 0,0-1-1 0 0,-2 0 1 0 0,1 0 0 0 0,-2 0-1 0 0,1-14-50 0 0,-2 21-6 0 0,0 1 1 0 0,-1-1-1 0 0,0 0 0 0 0,0 0 0 0 0,0 1 0 0 0,-1-1 0 0 0,0 0 0 0 0,0 1 0 0 0,0-1 0 0 0,-1 1 0 0 0,0 0 0 0 0,0 0 1 0 0,-1 0-1 0 0,0 1 0 0 0,0-1 0 0 0,0 1 0 0 0,-1 0 0 0 0,1 0 0 0 0,-1 0 0 0 0,0 0 0 0 0,-1 1 0 0 0,1 0 0 0 0,-1 0 1 0 0,0 1-1 0 0,0 0 0 0 0,0 0 0 0 0,-3-1 6 0 0,-1 1-103 0 0,0 0 1 0 0,-1 1-1 0 0,1 1 1 0 0,-1 0-1 0 0,1 0 1 0 0,0 1 0 0 0,-1 0-1 0 0,1 1 1 0 0,-1 0-1 0 0,1 1 1 0 0,-1 0-1 0 0,1 0 1 0 0,0 1-1 0 0,0 1 1 0 0,1 0-1 0 0,-1 0 1 0 0,1 0-1 0 0,-1 2 1 0 0,-1 1 102 0 0,-69 50-2208 0 0,33-14-4513 0 0,29-26-5111 0 0</inkml:trace>
  <inkml:trace contextRef="#ctx0" brushRef="#br0" timeOffset="67111.473">23794 1426 10010 0 0,'0'0'2258'0'0,"0"0"-550"0"0,0 0-150 0 0,0 0 69 0 0,0 0-115 0 0,0 0-209 0 0,0 0-240 0 0,0 0-188 0 0,0 0-159 0 0,0 0-128 0 0,0 0-84 0 0,0 0-96 0 0,0 0-70 0 0,6-9-50 0 0,23-29-27 0 0,-27 35-190 0 0,1 0 0 0 0,1 0-1 0 0,-1 0 1 0 0,0 0 0 0 0,1 1 0 0 0,-1-1-1 0 0,1 1 1 0 0,0 0 0 0 0,0 0-1 0 0,0 0 1 0 0,0 0 0 0 0,0 1 0 0 0,0 0-1 0 0,0 0 1 0 0,1 0 0 0 0,-1 0-71 0 0,8-2 234 0 0,96 0 960 0 0,-52 54-228 0 0,-47-43-855 0 0,-1-1 0 0 0,1 0 0 0 0,0-1 0 0 0,0 0 0 0 0,1 0 0 0 0,0-1 0 0 0,0-1 0 0 0,0 1 0 0 0,0-1 0 0 0,5 0-111 0 0,-12-3-33 0 0,-1-1 0 0 0,0 0-1 0 0,0 1 1 0 0,0-1 0 0 0,1 0 0 0 0,-1 0 0 0 0,0 0-1 0 0,0-1 1 0 0,0 1 0 0 0,0-1 0 0 0,1 1 0 0 0,-1-1-1 0 0,0 1 1 0 0,0-1 0 0 0,0 0 0 0 0,0 0 0 0 0,0 0-1 0 0,0 0 1 0 0,-1-1 0 0 0,1 1 0 0 0,0 0 0 0 0,-1-1-1 0 0,1 1 1 0 0,0-1 0 0 0,-1 0 0 0 0,0 1 0 0 0,1-1 33 0 0,5-9-4114 0 0,0-1-3684 0 0,-7 8-5006 0 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04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89 181 15539 0 0,'0'0'1447'0'0,"0"0"-589"0"0,0 0-273 0 0,0 0 106 0 0,0 0 225 0 0,0 0 131 0 0,0 0-51 0 0,0 0-191 0 0,0 0-197 0 0,0 0-154 0 0,0 0-108 0 0,0 0-66 0 0,-11 33-55 0 0,-36 102-43 0 0,28-57 80 0 0,8 57-628 0 0,11-134-56 0 0,0-1-257 0 0,0-9-2228 0 0,2-6-618 0 0,0 5-2313 0 0,0 1-5402 0 0</inkml:trace>
  <inkml:trace contextRef="#ctx0" brushRef="#br0" timeOffset="602.585">292 547 13779 0 0,'0'0'1303'0'0,"0"0"-426"0"0,0 0-66 0 0,0 0 245 0 0,0 0 177 0 0,0 0-26 0 0,0 0-259 0 0,0 0-301 0 0,0 0-197 0 0,0 0-80 0 0,0 0-2 0 0,0 0-17 0 0,11-21-34 0 0,72-139 411 0 0,28-90 143 0 0,-111 251-876 0 0,0-1-1 0 0,0 0 1 0 0,0 1-1 0 0,0-1 1 0 0,0 0-1 0 0,1 1 1 0 0,-1-1-1 0 0,0 0 0 0 0,0 1 1 0 0,0-1-1 0 0,0 0 1 0 0,0 1-1 0 0,0-1 1 0 0,0 0-1 0 0,1 1 1 0 0,-1-1-1 0 0,0 0 1 0 0,0 0-1 0 0,0 1 1 0 0,1-1-1 0 0,-1 0 1 0 0,0 0-1 0 0,0 1 1 0 0,1-1-1 0 0,-1 0 1 0 0,0 0-1 0 0,1 0 1 0 0,-1 0-1 0 0,0 1 1 0 0,0-1-1 0 0,1 0 1 0 0,-1 0-1 0 0,0 0 1 0 0,1 0-1 0 0,-1 0 1 0 0,0 0-1 0 0,1 0 1 0 0,-1 0-1 0 0,0 0 1 0 0,1 0-1 0 0,-1 0 1 0 0,0 0-1 0 0,1 0 1 0 0,-1 0-1 0 0,0 0 1 0 0,1 0-1 0 0,-1 0 1 0 0,0 0-1 0 0,1-1 6 0 0,0 50-378 0 0,-2-40 345 0 0,1 16 33 0 0,-1-14 1 0 0,0 0 0 0 0,0 0 0 0 0,1 1 1 0 0,1-1-1 0 0,0 0 0 0 0,0 0 0 0 0,1 0 0 0 0,0 0 0 0 0,1 0 0 0 0,1 0 0 0 0,-1 0 0 0 0,2-1 0 0 0,-1 0 0 0 0,2 0 0 0 0,-1 0 0 0 0,1-1 1 0 0,1 1-1 0 0,0 0-1 0 0,-3-6 39 0 0,0 0 1 0 0,0 0 0 0 0,0 0 0 0 0,0 0 0 0 0,1-1 0 0 0,-1 1 0 0 0,1-1 0 0 0,0 0-1 0 0,0-1 1 0 0,0 1 0 0 0,1-1 0 0 0,-1 0 0 0 0,0 0 0 0 0,1-1 0 0 0,-1 1-1 0 0,1-1 1 0 0,0 0 0 0 0,-1-1 0 0 0,1 0 0 0 0,0 0 0 0 0,0 0 0 0 0,-1 0-1 0 0,1-1 1 0 0,0 0 0 0 0,-1 0 0 0 0,1 0 0 0 0,-1-1 0 0 0,1 0 0 0 0,-1 0 0 0 0,0-1-1 0 0,0 1 1 0 0,0-1 0 0 0,0 0 0 0 0,0 0 0 0 0,-1-1 0 0 0,1 1 0 0 0,2-4-40 0 0,5-7 133 0 0,0 0 0 0 0,-1-1 0 0 0,-1 0 0 0 0,0-1 0 0 0,-1 0 1 0 0,-1 0-1 0 0,-1-1 0 0 0,0 0 0 0 0,-1 0 0 0 0,0-1 1 0 0,-2 1-1 0 0,0-1 0 0 0,-1 0 0 0 0,-1-1 0 0 0,0-11-133 0 0,-2 30-230 0 0,-10 15-6679 0 0,6-4 173 0 0,2-3-5292 0 0</inkml:trace>
  <inkml:trace contextRef="#ctx0" brushRef="#br0" timeOffset="918.471">1409 85 14459 0 0,'0'0'2014'0'0,"0"0"-657"0"0,0 0-159 0 0,0 0 93 0 0,0 0 8 0 0,0 0-156 0 0,0 0-286 0 0,0 0-284 0 0,0 0-187 0 0,0 0-95 0 0,0 0-90 0 0,0 0-53 0 0,0 0-30 0 0,-26 4-36 0 0,-81 15-23 0 0,43 16 14 0 0,55-26-61 0 0,0-1-11 0 0,0 0 1 0 0,1 0-1 0 0,0 1 0 0 0,1 0 0 0 0,0 1 0 0 0,0 0 0 0 0,1 0 0 0 0,1 0 0 0 0,-1 0 0 0 0,1 1 0 0 0,1 0 0 0 0,0 0 0 0 0,1 1 0 0 0,0-1 0 0 0,1 1 0 0 0,0-1 0 0 0,1 1 0 0 0,0 0 0 0 0,1 7-1 0 0,1-15 1 0 0,0 0 0 0 0,0 0 0 0 0,0 0 0 0 0,1 0 0 0 0,0-1 0 0 0,-1 1 0 0 0,1 0 0 0 0,1-1 0 0 0,-1 0 0 0 0,1 1-1 0 0,-1-1 1 0 0,1 0 0 0 0,0 0 0 0 0,0-1 0 0 0,0 1 0 0 0,0-1 0 0 0,1 1 0 0 0,-1-1 0 0 0,1 0 0 0 0,-1 0 0 0 0,1 0-1 0 0,0-1 1 0 0,0 1 0 0 0,-1-1 0 0 0,1 0 0 0 0,0 0 0 0 0,1 0-1 0 0,112 9 40 0 0,-112-10-45 0 0,11-1-64 0 0,-1-1 0 0 0,0 0 0 0 0,0-2 0 0 0,0 1-1 0 0,0-2 1 0 0,0 0 0 0 0,-1-1 0 0 0,0 0-1 0 0,0-1 1 0 0,-1-1 0 0 0,0 0 0 0 0,5-5 69 0 0,55-38-7788 0 0,-49 33 2327 0 0,-15 11-5429 0 0</inkml:trace>
  <inkml:trace contextRef="#ctx0" brushRef="#br0" timeOffset="1290.301">1629 266 1984 0 0,'0'0'1847'0'0,"0"0"-57"0"0,0 0 179 0 0,0 0 142 0 0,0 0-71 0 0,0 0-249 0 0,0 0-316 0 0,0 0-276 0 0,0 0-107 0 0,0 0-25 0 0,0 0-29 0 0,0 0-13 0 0,0 0-4 0 0,11 24-23 0 0,39 71-32 0 0,-49-93-922 0 0,0-1 0 0 0,-1 1 0 0 0,1-1 0 0 0,0 1 0 0 0,0-1-1 0 0,0 1 1 0 0,0-1 0 0 0,0 0 0 0 0,1 0 0 0 0,-1 1 0 0 0,0-1 0 0 0,0 0 0 0 0,1 0 0 0 0,-1 0 0 0 0,1 0 0 0 0,-1 0-1 0 0,1-1 1 0 0,-1 1 0 0 0,1 0 0 0 0,0-1 0 0 0,-1 1 0 0 0,1-1 0 0 0,0 1 0 0 0,-1-1 0 0 0,1 0 0 0 0,0 0 0 0 0,0 0 0 0 0,-1 0-1 0 0,1 0 1 0 0,0 0 0 0 0,0 0 0 0 0,-1-1 0 0 0,1 1 0 0 0,1-1-44 0 0,4-1 218 0 0,12-3 100 0 0,0-1-1 0 0,0-1 1 0 0,0-1-1 0 0,-1-1 1 0 0,-1 0-1 0 0,0-1 1 0 0,0-1 0 0 0,3-3-318 0 0,-4 4 90 0 0,-1 0 1 0 0,-1-1 0 0 0,0 0 0 0 0,0-2-1 0 0,-1 1 1 0 0,-1-2 0 0 0,0 1 0 0 0,-1-2 0 0 0,0 1-1 0 0,-1-2 1 0 0,-1 1 0 0 0,0-1 0 0 0,-1-1-1 0 0,-1 1 1 0 0,1-8-91 0 0,-6 21 4 0 0,-1 1-1 0 0,0-1 0 0 0,0 0 0 0 0,0 0 1 0 0,0 0-1 0 0,-1 0 0 0 0,1 1 1 0 0,-1-1-1 0 0,0 0 0 0 0,0 0 0 0 0,0 0 1 0 0,0 0-1 0 0,0 0 0 0 0,-1 0 1 0 0,1 0-1 0 0,-1 0 0 0 0,0 0 1 0 0,0 0-1 0 0,0 1 0 0 0,0-1 0 0 0,0 0 1 0 0,-1 1-1 0 0,1-1 0 0 0,-1 1 1 0 0,0-1-1 0 0,0 1 0 0 0,0 0 1 0 0,0 0-1 0 0,0-1 0 0 0,0 1 0 0 0,0 1 1 0 0,-1-1-1 0 0,1 0 0 0 0,-1 1 1 0 0,1-1-1 0 0,-1 1 0 0 0,0 0 1 0 0,-2-1-4 0 0,-5 0-17 0 0,0 1 1 0 0,0 0 0 0 0,-1 1 0 0 0,1 0 0 0 0,0 0 0 0 0,0 1 0 0 0,0 0 0 0 0,0 1 0 0 0,0 1 0 0 0,0-1-1 0 0,0 1 1 0 0,1 1 0 0 0,-1 0 0 0 0,1 0 0 0 0,0 1 0 0 0,0 0 0 0 0,1 1 0 0 0,-1 0 0 0 0,1 0-1 0 0,1 1 1 0 0,-1-1 0 0 0,-3 6 16 0 0,-3 2-29 0 0,1 0 1 0 0,1 1-1 0 0,0 1 0 0 0,1 0 0 0 0,1 0 1 0 0,0 1-1 0 0,1 1 0 0 0,1-1 0 0 0,1 2 1 0 0,0-1-1 0 0,-1 10 29 0 0,5-20-1 0 0,1 0 1 0 0,0 0 0 0 0,1 0-1 0 0,0 0 1 0 0,0 0 0 0 0,0 0-1 0 0,1 0 1 0 0,1 0-1 0 0,-1 0 1 0 0,1 0 0 0 0,1 1-1 0 0,0-1 1 0 0,0-1 0 0 0,0 1-1 0 0,1 0 1 0 0,0-1-1 0 0,0 1 1 0 0,1-1 0 0 0,0 0-1 0 0,0 0 1 0 0,1 0 0 0 0,0-1-1 0 0,0 1 1 0 0,1-1-1 0 0,3 3 1 0 0,17 7 34 0 0,1-2-1 0 0,0-1 0 0 0,0-1 0 0 0,2-1 0 0 0,-1-2 1 0 0,1 0-1 0 0,1-2 0 0 0,-1-2 0 0 0,1 0 0 0 0,0-2 1 0 0,0-1-1 0 0,0-2 0 0 0,0-1 0 0 0,22-3-33 0 0,-15 4 5 0 0,-13 0-54 0 0,0-1-1 0 0,-1-1 1 0 0,1-2 0 0 0,0 0 0 0 0,-1-1 0 0 0,18-7 49 0 0,30-22-5713 0 0,-61 27-6530 0 0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5:24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0 742 0 0 0,'0'0'364'0'0,"0"0"291"0"0,0 0 50 0 0,0 0 149 0 0,0 0 263 0 0,0 0 237 0 0,0 0 193 0 0,0 0 123 0 0,0 0-43 0 0,0 0-58 0 0,0 0-107 0 0,16 26-120 0 0,52 78-71 0 0,-67-102-1195 0 0,1 0 0 0 0,-1 1 0 0 0,1-1 0 0 0,0 0 0 0 0,0 0 0 0 0,0 0 0 0 0,0 0 0 0 0,0 0 0 0 0,0-1 0 0 0,0 1 0 0 0,1 0 0 0 0,-1-1 0 0 0,1 0 0 0 0,-1 0 0 0 0,1 0 0 0 0,0 0 0 0 0,-1 0 0 0 0,1 0 0 0 0,0-1 0 0 0,-1 1 0 0 0,1-1 0 0 0,0 0 0 0 0,0 1 0 0 0,0-1 0 0 0,-1-1 0 0 0,3 1-76 0 0,7 0 420 0 0,9 0 94 0 0,0-1-1 0 0,0-1 1 0 0,0 0 0 0 0,0-2-1 0 0,-1 0 1 0 0,1-1 0 0 0,-1-2-1 0 0,7-3-513 0 0,24-12 484 0 0,-1-2-1 0 0,-1-3 0 0 0,-2-1 1 0 0,19-17-484 0 0,3-8 208 0 0,-1-2 0 0 0,-3-4 0 0 0,-3-2 1 0 0,-3-3-1 0 0,-2-3 0 0 0,-3-2 0 0 0,-3-2 0 0 0,-4-2 1 0 0,12-30-209 0 0,-30 55 389 0 0,-70 393-313 0 0,31-200-46 0 0,-22 135-11 0 0,28-267-20 0 0,-1-1 0 0 0,0 1 0 0 0,-1-2-1 0 0,0 1 1 0 0,-1-1 0 0 0,0 1 0 0 0,-1-2-1 0 0,-1 1 1 0 0,1-1 0 0 0,-1-1 0 0 0,-1 0-1 0 0,0 0 1 0 0,0 0 0 0 0,-1-2 0 0 0,0 1 0 0 0,0-1-1 0 0,-1-1 1 0 0,0 0 0 0 0,0-1 0 0 0,0 0-1 0 0,-1 0 1 0 0,1-2 0 0 0,-1 1 0 0 0,0-2-1 0 0,0 0 1 0 0,-1 0 0 0 0,-8-1 1 0 0,-132-1-380 0 0,54-37 61 0 0,97 35 204 0 0,1 1 0 0 0,0-1-1 0 0,0 1 1 0 0,0-1-1 0 0,0 0 1 0 0,0 0 0 0 0,0 0-1 0 0,0 0 1 0 0,1 0 0 0 0,-1-1-1 0 0,1 1 1 0 0,-1 0 0 0 0,1-1-1 0 0,0 1 1 0 0,0-1 0 0 0,0 1-1 0 0,0-1 1 0 0,1 0 0 0 0,-1 1-1 0 0,1-1 1 0 0,-1 0 0 0 0,1 0-1 0 0,0 1 1 0 0,0-1 0 0 0,0 0-1 0 0,1 1 1 0 0,-1-1 0 0 0,0 0-1 0 0,1 1 1 0 0,0-1 0 0 0,0 0-1 0 0,0 1 1 0 0,0-1 0 0 0,0 1-1 0 0,0-1 1 0 0,1 1 0 0 0,0-1 115 0 0,60-54-8331 0 0,-51 49 5048 0 0,12-8-6468 0 0</inkml:trace>
  <inkml:trace contextRef="#ctx0" brushRef="#br0" timeOffset="299.703">1797 496 15355 0 0,'0'0'891'0'0,"0"0"-352"0"0,0 0-226 0 0,0 0 73 0 0,-34 25 126 0 0,-105 84 45 0 0,124-99-419 0 0,1 0 0 0 0,1 1 0 0 0,0 1-1 0 0,0 0 1 0 0,1 1 0 0 0,0 0 0 0 0,2 1-1 0 0,-5 5-137 0 0,15-18 1 0 0,-3 1 23 0 0,1 1 0 0 0,-1 0 0 0 0,1 0-1 0 0,0 0 1 0 0,-1 0 0 0 0,1 1 0 0 0,0-1 0 0 0,1 0 0 0 0,-1 1-1 0 0,1-1 1 0 0,-1 1 0 0 0,1 0 0 0 0,0 0 0 0 0,1-1 0 0 0,-1 1-1 0 0,1 0 1 0 0,-1 0 0 0 0,1 0 0 0 0,0 0 0 0 0,0-1-1 0 0,1 1 1 0 0,-1 0 0 0 0,1 0 0 0 0,0 0 0 0 0,0-1 0 0 0,0 1-1 0 0,1 0 1 0 0,-1-1 0 0 0,1 1 0 0 0,0-1 0 0 0,0 0-1 0 0,0 1 1 0 0,0-1 0 0 0,1 0 0 0 0,-1 0 0 0 0,1-1 0 0 0,0 1-1 0 0,-1 0 1 0 0,1-1 0 0 0,1 0 0 0 0,-1 1 0 0 0,0-1-1 0 0,2 0-23 0 0,11 2 197 0 0,-1 0 0 0 0,1-2-1 0 0,0 0 1 0 0,0-1-1 0 0,0 0 1 0 0,0-2-1 0 0,-1 0 1 0 0,1 0 0 0 0,0-1-1 0 0,0-1 1 0 0,-1-1-1 0 0,1 0 1 0 0,-1-1-1 0 0,0-1 1 0 0,-1 0 0 0 0,0-1-1 0 0,1-1 1 0 0,-2 0-1 0 0,1-1 1 0 0,10-9-197 0 0,-13 13 92 0 0,-1-1-1 0 0,1-1 1 0 0,-1 0-1 0 0,0 0 1 0 0,-1-1-1 0 0,1 0 1 0 0,-1-1 0 0 0,-1 0-1 0 0,0 0 1 0 0,0-1-1 0 0,-1 0 1 0 0,0 0-1 0 0,-1 0 1 0 0,0-1 0 0 0,-1 0-1 0 0,0-1 1 0 0,0 1-1 0 0,-1-1 1 0 0,-1 0-1 0 0,0 0 1 0 0,-1 0 0 0 0,0 0-1 0 0,-1 0 1 0 0,0-3-92 0 0,-2 11-36 0 0,0 1 0 0 0,1 0 1 0 0,-2-1-1 0 0,1 1 0 0 0,0 0 1 0 0,-1 0-1 0 0,1 0 0 0 0,-1 0 1 0 0,0 0-1 0 0,0 0 0 0 0,0 0 1 0 0,0 0-1 0 0,-1 1 0 0 0,1-1 1 0 0,-1 1-1 0 0,0 0 0 0 0,1 0 1 0 0,-1 0-1 0 0,0 0 0 0 0,0 0 1 0 0,0 1-1 0 0,-1-1 0 0 0,1 1 1 0 0,0 0-1 0 0,0 0 0 0 0,-1 0 1 0 0,1 0-1 0 0,-1 1 0 0 0,1-1 36 0 0,-66 5-7742 0 0,48 4-4138 0 0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5:27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883 2261 0 0 0,'0'0'1038'0'0,"0"0"685"0"0,0 0 270 0 0,0 0 60 0 0,0 0-18 0 0,0 0-88 0 0,0 0-135 0 0,0 0-195 0 0,0 0-221 0 0,0 0-157 0 0,-5-10-167 0 0,-13-32-130 0 0,7 26 1772 0 0,9 26-113 0 0,4 2-2873 0 0,74 233 1889 0 0,73 197-716 0 0,-112-350-653 0 0,-36-92-212 0 0,-1 0-1 0 0,1 0 0 0 0,0 0 0 0 0,-1 0 0 0 0,1 0 0 0 0,0 0 0 0 0,-1 0 1 0 0,1 0-1 0 0,0 0 0 0 0,-1-1 0 0 0,1 1 0 0 0,0 0 0 0 0,-1 0 1 0 0,1-1-1 0 0,0 1 0 0 0,-1 0 0 0 0,1-1 0 0 0,-1 1 0 0 0,1-1 1 0 0,-1 1-1 0 0,1-1 0 0 0,-1 1 0 0 0,1-1 0 0 0,-1 1 0 0 0,1-1 1 0 0,-1 0-1 0 0,0 1 0 0 0,1-1 0 0 0,-1 1 0 0 0,0-1 0 0 0,0 0 0 0 0,1 1 1 0 0,-1-1-1 0 0,0 0 0 0 0,0 1 0 0 0,0-1 0 0 0,0 0 0 0 0,0 0 1 0 0,0 1-1 0 0,0-1 0 0 0,0 0 0 0 0,0 1 0 0 0,0-1 0 0 0,0 0 1 0 0,-1 1-1 0 0,1-1 0 0 0,0 0 0 0 0,0 1 0 0 0,-1-1 0 0 0,1 0 0 0 0,0 1 1 0 0,-1-1-1 0 0,1 0-35 0 0,1-3 14 0 0,7-33 108 0 0,21-93 60 0 0,6 1 0 0 0,16-30-182 0 0,28-11-95 0 0,-63 137-76 0 0,-16 33 94 0 0,0 0-51 0 0,0 0-12 0 0,0 0-43 0 0,0 0-56 0 0,-18 0-4367 0 0,10 0-1571 0 0,2 0-5614 0 0</inkml:trace>
  <inkml:trace contextRef="#ctx0" brushRef="#br0" timeOffset="1089.27">2063 2118 3601 0 0,'0'0'1962'0'0,"0"0"-450"0"0,0 0 23 0 0,0 0 219 0 0,0 0 157 0 0,0 0-75 0 0,0 0-233 0 0,0 0-263 0 0,0 0-295 0 0,0 0-247 0 0,0 0-165 0 0,0 0-112 0 0,0 0-57 0 0,-4 0-16 0 0,-9 0-16 0 0,9 0-49 0 0,15 8 925 0 0,6 0-960 0 0,0 0 0 0 0,1-1 1 0 0,-1-1-1 0 0,2-1 0 0 0,-1 0 0 0 0,0-1 0 0 0,1-1 0 0 0,0-1 0 0 0,0-1 0 0 0,0 0 0 0 0,-1-2 0 0 0,12-1-348 0 0,-16 2 122 0 0,16 0 71 0 0,105-12 311 0 0,-138 9-3899 0 0,-11 3-2182 0 0,10 0 1369 0 0,0 0-7373 0 0</inkml:trace>
  <inkml:trace contextRef="#ctx0" brushRef="#br0" timeOffset="1422.115">1954 2431 8802 0 0,'0'0'4239'0'0,"0"0"-2213"0"0,0 0-926 0 0,0 0-122 0 0,0 0 76 0 0,0 0 24 0 0,0 0-55 0 0,0 0-168 0 0,0 0-179 0 0,0 0-80 0 0,0 0 22 0 0,0 0 42 0 0,0 0 24 0 0,10 2-14 0 0,215 11 2476 0 0,-38-13-2445 0 0,-187-4-1304 0 0,0-3-13981 0 0,0 7 2489 0 0</inkml:trace>
  <inkml:trace contextRef="#ctx0" brushRef="#br0" timeOffset="-42106.289">4572 623 0 0 0,'0'0'2267'0'0,"0"0"-256"0"0,0 0-53 0 0,0 0 202 0 0,0 0 82 0 0,0 0-63 0 0,0 0-178 0 0,0 0-330 0 0,0 0-267 0 0,0 0-190 0 0,0 0-161 0 0,0 0-157 0 0,0 0-123 0 0,-3-7-97 0 0,-7-23-80 0 0,-6 57 1047 0 0,6 3-1464 0 0,1 0 1 0 0,2 1-1 0 0,1 1 1 0 0,1-1-1 0 0,2 1 1 0 0,2-1-1 0 0,1 27-179 0 0,0-54 24 0 0,0 0 0 0 0,1 0-1 0 0,0-1 1 0 0,-1 1 0 0 0,1 0-1 0 0,1 0 1 0 0,-1 0 0 0 0,0 0-1 0 0,1-1 1 0 0,0 1 0 0 0,0-1-1 0 0,0 1 1 0 0,0-1 0 0 0,1 0-1 0 0,-1 0 1 0 0,1 0 0 0 0,0 0-1 0 0,0 0 1 0 0,0-1 0 0 0,0 1-1 0 0,0-1 1 0 0,1 0 0 0 0,-1 0 0 0 0,1 0-1 0 0,-1 0 1 0 0,1-1 0 0 0,0 1-1 0 0,0-1 1 0 0,0 0 0 0 0,-1 0-1 0 0,1 0 1 0 0,0-1 0 0 0,0 0-1 0 0,0 1 1 0 0,0-1 0 0 0,0-1-1 0 0,0 1 1 0 0,0 0 0 0 0,0-1-1 0 0,0 0 1 0 0,0 0 0 0 0,0 0-1 0 0,0-1 1 0 0,-1 1 0 0 0,3-2-24 0 0,22-9 109 0 0,0-1 0 0 0,-1-1 0 0 0,0-1 1 0 0,-2-2-1 0 0,0 0 0 0 0,0-2 0 0 0,-2-1 1 0 0,0-1-1 0 0,-2-1 0 0 0,0 0 0 0 0,0-4-109 0 0,9-11 32 0 0,-31 44-33 0 0,1 1-1 0 0,-1-1 1 0 0,1 0-1 0 0,0 0 0 0 0,1 1 1 0 0,0-1-1 0 0,0 0 1 0 0,1 0-1 0 0,0 0 0 0 0,0 0 1 0 0,0 0-1 0 0,1 0 1 0 0,0-1-1 0 0,1 1 1 0 0,-1-1-1 0 0,1 0 0 0 0,0 0 1 0 0,1 0-1 0 0,-1 0 1 0 0,1-1-1 0 0,0 0 0 0 0,1 0 1 0 0,-1 0-1 0 0,1 0 1 0 0,0-1-1 0 0,0 0 0 0 0,0-1 1 0 0,1 1-1 0 0,0-1 1 0 0,-1 0-1 0 0,7 1 2 0 0,-2-3 52 0 0,0 0 0 0 0,-1 0 0 0 0,1-2 0 0 0,0 1 0 0 0,0-1 0 0 0,0-1 0 0 0,0 0 0 0 0,-1 0 0 0 0,1-1 0 0 0,-1 0 0 0 0,0-1-1 0 0,1 0 1 0 0,-2-1 0 0 0,1 0 0 0 0,-1-1 0 0 0,1 0 0 0 0,-2 0 0 0 0,1-1 0 0 0,-1 0 0 0 0,0 0 0 0 0,0-1 0 0 0,-1 0 0 0 0,5-7-52 0 0,-2 4 88 0 0,0-1 0 0 0,-1-1 0 0 0,0 0 0 0 0,-1 0 0 0 0,-1 0 0 0 0,0-1 0 0 0,0 0 0 0 0,-2-1 0 0 0,0 1 0 0 0,0-1 0 0 0,-2 0 0 0 0,2-6-88 0 0,-1-23 34 0 0,-12 45-1484 0 0,6 40-4102 0 0,2-28-1096 0 0,0-6-5556 0 0</inkml:trace>
  <inkml:trace contextRef="#ctx0" brushRef="#br0" timeOffset="-39509.445">8163 870 5977 0 0,'0'0'1865'0'0,"0"0"-436"0"0,0 0-151 0 0,0 0 97 0 0,0 0 28 0 0,0 0-188 0 0,0 0-307 0 0,0 0-323 0 0,0 0-230 0 0,0 0-85 0 0,0 0 27 0 0,0 0 66 0 0,3 3 103 0 0,1 9-100 0 0,-1-1-1 0 0,0 1 0 0 0,0 0 0 0 0,-2 1 0 0 0,1-1 0 0 0,-1 0 0 0 0,-1 1 0 0 0,0-1 1 0 0,-1 0-1 0 0,-1 1 0 0 0,1-1 0 0 0,-2 0 0 0 0,0 0 0 0 0,-3 7-365 0 0,-7 58 1036 0 0,8-48 573 0 0,-3-106 753 0 0,11 57-2308 0 0,0-1 0 0 0,2 2 0 0 0,0-1 0 0 0,1 1 0 0 0,1 0 0 0 0,1 0 1 0 0,1 0-1 0 0,0 1 0 0 0,1 1 0 0 0,12-16-54 0 0,0 0 43 0 0,2 1 0 0 0,1 1 0 0 0,1 2 0 0 0,1 0 0 0 0,28-20-43 0 0,-50 44 1 0 0,0 1 0 0 0,1 0-1 0 0,-1 0 1 0 0,1 0 0 0 0,0 1 0 0 0,0 0 0 0 0,0 0 0 0 0,1 0 0 0 0,-1 1 0 0 0,1 0 0 0 0,-1 1-1 0 0,7-2 0 0 0,-10 5 4 0 0,-1 0 0 0 0,1 0 0 0 0,-1 0-1 0 0,0 0 1 0 0,0 0 0 0 0,0 0 0 0 0,0 1-1 0 0,0-1 1 0 0,-1 1 0 0 0,1-1 0 0 0,-1 1-1 0 0,0 0 1 0 0,1-1 0 0 0,-1 1-1 0 0,0 0 1 0 0,-1 0 0 0 0,1 0 0 0 0,0 0-1 0 0,-1 0 1 0 0,0 2-4 0 0,8 46 99 0 0,-8-50-98 0 0,0-1 20 0 0,0 0-33 0 0,0 0-10 0 0,0 0-28 0 0,0 0-39 0 0,0 0-51 0 0,0 0-69 0 0,13 0-6189 0 0,-9 0 1813 0 0,1 0-7456 0 0</inkml:trace>
  <inkml:trace contextRef="#ctx0" brushRef="#br0" timeOffset="-39038.552">8878 807 10674 0 0,'0'0'3818'0'0,"0"0"-1748"0"0,0 0-772 0 0,0 0-93 0 0,0 0-39 0 0,0 0-155 0 0,0 0-211 0 0,0 0-229 0 0,0 0-131 0 0,0 0 11 0 0,0 0 31 0 0,0 0 57 0 0,0 0 8 0 0,12 1-32 0 0,104 2 1062 0 0,132-3 267 0 0,-106-14-1690 0 0,-126 12-362 0 0,10-4 399 0 0,-14-10-3643 0 0,-11 14 2256 0 0,1 1-4614 0 0,1 1-6108 0 0</inkml:trace>
  <inkml:trace contextRef="#ctx0" brushRef="#br0" timeOffset="-38591.417">8992 1028 5945 0 0,'0'0'5908'0'0,"0"0"-3042"0"0,0 0-1323 0 0,0 0-304 0 0,0 0-113 0 0,0 0-118 0 0,0 0-179 0 0,0 0-154 0 0,0 0-56 0 0,0 0 44 0 0,0 0 92 0 0,0 0 77 0 0,0 0-59 0 0,17 1-123 0 0,55 4-111 0 0,86-24 873 0 0,-78 3-1137 0 0,-71 14-815 0 0,112-15 519 0 0,-96 11-4390 0 0,1 1-3979 0 0,-19 1-4233 0 0</inkml:trace>
  <inkml:trace contextRef="#ctx0" brushRef="#br0" timeOffset="-37609.292">8371 181 4441 0 0,'0'0'3095'0'0,"0"0"-1040"0"0,0 0-276 0 0,0 0 87 0 0,0 0 3 0 0,0 0-156 0 0,0 0-276 0 0,0 0-308 0 0,0 0-251 0 0,0 0-154 0 0,0 0-107 0 0,0 0-63 0 0,0 0-59 0 0,2 5 1164 0 0,-3-5-1639 0 0,0 1 1 0 0,0-1 0 0 0,0 1-1 0 0,0 0 1 0 0,0 0 0 0 0,0-1-1 0 0,1 1 1 0 0,-1 0 0 0 0,0 0 0 0 0,0 0-1 0 0,1 0 1 0 0,-1 0 0 0 0,1 0-1 0 0,-1 0 1 0 0,1 0 0 0 0,-1 0-1 0 0,1 0 1 0 0,0 0 0 0 0,-1 1 0 0 0,1-1-1 0 0,0 0 1 0 0,0 0 0 0 0,0 0-1 0 0,0 0 1 0 0,0 0 0 0 0,0 1-1 0 0,0-1 1 0 0,0 0 0 0 0,0 0 0 0 0,1 0-1 0 0,-1 0 1 0 0,0 0 0 0 0,1 1-1 0 0,-1-1 1 0 0,1 0 0 0 0,-1 0-1 0 0,1 0 1 0 0,0 0 0 0 0,-1 0 0 0 0,1-1-1 0 0,0 1 1 0 0,0 0 0 0 0,0 0-1 0 0,0 0-20 0 0,78 24 1951 0 0,-52-69-1124 0 0,-22 7-473 0 0,-23 39-372 0 0,11 3 0 0 0,-1 0-1 0 0,0 1 0 0 0,1 0 1 0 0,0 0-1 0 0,1 1 0 0 0,-1 0 1 0 0,1 0-1 0 0,0 1 0 0 0,1-1 1 0 0,0 1-1 0 0,0 0 0 0 0,-3 9 19 0 0,8-10-17 0 0,0-6 44 0 0,0-1-10 0 0,0 0 14 0 0,14-4 141 0 0,48-36 146 0 0,-26 14-163 0 0,-93 26 119 0 0,49 2-199 0 0,9-2-84 0 0,-1 0-1 0 0,1 1 1 0 0,-1-1-1 0 0,1 0 1 0 0,-1 1 0 0 0,0-1-1 0 0,1 0 1 0 0,-1 1-1 0 0,1-1 1 0 0,-1 1-1 0 0,0-1 1 0 0,1 0 0 0 0,-1 1-1 0 0,0-1 1 0 0,0 1-1 0 0,1-1 1 0 0,-1 1-1 0 0,0-1 1 0 0,0 1-1 0 0,0 0 1 0 0,0-1 0 0 0,0 1-1 0 0,0-1 1 0 0,0 1-1 0 0,0-1 1 0 0,0 1-1 0 0,0-1 1 0 0,0 1 0 0 0,0-1-1 0 0,0 1 1 0 0,0-1-1 0 0,0 1 1 0 0,0-1-1 0 0,-1 1 1 0 0,1 0 0 0 0,0-1-1 0 0,0 0 1 0 0,-1 1-1 0 0,1-1 1 0 0,0 1-1 0 0,-1-1 1 0 0,1 1 0 0 0,0-1-1 0 0,-1 0 1 0 0,1 1-1 0 0,-1-1 1 0 0,1 0-1 0 0,0 1 1 0 0,-1-1-1 0 0,1 0 1 0 0,-1 0 0 0 0,1 1-1 0 0,-1-1 1 0 0,1 0-1 0 0,-1 0 1 0 0,0 0-1 0 0,1 0 1 0 0,-1 1 0 0 0,1-1-1 0 0,-1 0 1 0 0,1 0-1 0 0,-1 0 1 0 0,1 0-1 0 0,-1-1 10 0 0,30 27-2272 0 0,-17-15-4883 0 0,-5-7-5360 0 0</inkml:trace>
  <inkml:trace contextRef="#ctx0" brushRef="#br0" timeOffset="-36776.849">10225 697 1952 0 0,'0'0'3166'0'0,"0"0"-580"0"0,0 0-231 0 0,0 0-5 0 0,0 0-99 0 0,0 0-239 0 0,0 0-372 0 0,0 0-340 0 0,0 0-221 0 0,0 0-192 0 0,0 0-176 0 0,0 0-200 0 0,0 0-178 0 0,-4-5-132 0 0,3 4-188 0 0,0 0 0 0 0,-1 0 0 0 0,1 0 0 0 0,-1 0-1 0 0,1 0 1 0 0,-1 0 0 0 0,1 0 0 0 0,-1 0 0 0 0,0 0-1 0 0,0 1 1 0 0,1-1 0 0 0,-1 1 0 0 0,0 0 0 0 0,0-1 0 0 0,1 1-1 0 0,-1 0 1 0 0,0 0 0 0 0,0 0 0 0 0,0 0 0 0 0,0 0-1 0 0,1 0 1 0 0,-1 1 0 0 0,0-1 0 0 0,0 1 0 0 0,0-1 0 0 0,1 1-1 0 0,-1 0 1 0 0,0-1 0 0 0,1 1 0 0 0,-1 0 0 0 0,1 0-1 0 0,-1 0 1 0 0,1 0 0 0 0,-1 1 0 0 0,1-1 0 0 0,0 0 0 0 0,0 0-1 0 0,-1 1 1 0 0,1-1 0 0 0,0 1 0 0 0,0 1-13 0 0,-12 5 29 0 0,1 1-1 0 0,1 0 1 0 0,0 1 0 0 0,0 1 0 0 0,1 0 0 0 0,1 0 0 0 0,-1 1-1 0 0,2 0 1 0 0,0 0 0 0 0,0 1 0 0 0,1 0 0 0 0,1 0 0 0 0,0 1-1 0 0,1 0 1 0 0,0 0 0 0 0,1 1 0 0 0,1-1 0 0 0,0 1 0 0 0,1-1-1 0 0,1 1 1 0 0,0 7-29 0 0,1-18 14 0 0,0 1-1 0 0,1 0 1 0 0,0-1-1 0 0,0 1 1 0 0,0 0-1 0 0,0-1 1 0 0,1 1-1 0 0,0-1 0 0 0,-1 0 1 0 0,2 0-1 0 0,-1 1 1 0 0,0-1-1 0 0,1-1 1 0 0,0 1-1 0 0,0 0 1 0 0,0-1-1 0 0,0 1 1 0 0,1-1-1 0 0,-1 0 1 0 0,1 0-1 0 0,0 0 1 0 0,0-1-1 0 0,0 1 1 0 0,0-1-1 0 0,0 0 1 0 0,1 0-1 0 0,-1-1 1 0 0,4 2-15 0 0,131 12 1093 0 0,-111-19-884 0 0,0-1 0 0 0,-1-2 0 0 0,1-1 0 0 0,-2 0 0 0 0,1-3 0 0 0,-1 0 0 0 0,-1-1 0 0 0,0-1 0 0 0,-1-2 0 0 0,11-8-208 0 0,-23 16 59 0 0,0-1-1 0 0,-1 0 1 0 0,1 0-1 0 0,-2-1 1 0 0,1-1 0 0 0,-1 0-1 0 0,-1 0 1 0 0,1-1 0 0 0,-2 0-1 0 0,0-1 1 0 0,0 0-1 0 0,-1 0 1 0 0,-1 0 0 0 0,0-1-1 0 0,0 0 1 0 0,-1 0-1 0 0,-1-1 1 0 0,0 1 0 0 0,-1-1-1 0 0,-1 0 1 0 0,0-2-59 0 0,-2 6-10 0 0,-1 1 1 0 0,0 0-1 0 0,0 0 1 0 0,-1 0-1 0 0,0 0 1 0 0,-1 0-1 0 0,0 1 0 0 0,-1-1 1 0 0,1 1-1 0 0,-2 0 1 0 0,1 0-1 0 0,-1 0 1 0 0,0 0-1 0 0,-1 1 1 0 0,1 0-1 0 0,-1 0 1 0 0,-1 1-1 0 0,0-1 0 0 0,0 1 1 0 0,0 1-1 0 0,0 0 1 0 0,-1-1-1 0 0,0 2 1 0 0,0 0-1 0 0,0 0 1 0 0,-2-1 9 0 0,-8-2-135 0 0,0 0 0 0 0,0 1 1 0 0,0 1-1 0 0,-1 1 0 0 0,0 0 1 0 0,0 2-1 0 0,0 0 0 0 0,-1 1 1 0 0,1 1-1 0 0,0 1 0 0 0,0 0 1 0 0,-5 2 134 0 0,-105 42-2476 0 0,50 0-5651 0 0,49-26-3970 0 0</inkml:trace>
  <inkml:trace contextRef="#ctx0" brushRef="#br0" timeOffset="-36423.531">9824 829 13643 0 0,'0'0'2296'0'0,"0"0"-607"0"0,0 0-274 0 0,0 0-46 0 0,0 0-56 0 0,0 0-145 0 0,0 0-224 0 0,0 0-228 0 0,0 0-178 0 0,0 0-149 0 0,0 0-94 0 0,0 0-79 0 0,6-5-40 0 0,17-17 1 0 0,9 20 1630 0 0,150 20-125 0 0,416-18-676 0 0,-175-29-798 0 0,-391 29-391 0 0,-32 0 75 0 0,0 0-63 0 0,0 0-84 0 0,-13 3-1728 0 0,-5 5-5897 0 0,12-5-4881 0 0</inkml:trace>
  <inkml:trace contextRef="#ctx0" brushRef="#br0" timeOffset="-41856.548">5811 638 16636 0 0,'0'0'1149'0'0,"0"0"-462"0"0,0 0-82 0 0,0 0 233 0 0,0 0 217 0 0,0 0 64 0 0,0 0-144 0 0,0 0-250 0 0,0 0-227 0 0,0 0-152 0 0,0 0-114 0 0,0 0-76 0 0,0 0-52 0 0,-6 32-46 0 0,-19 97-38 0 0,19-63-84 0 0,6-58-359 0 0,0 8 161 0 0,0-6-6085 0 0,0-10-4967 0 0</inkml:trace>
  <inkml:trace contextRef="#ctx0" brushRef="#br0" timeOffset="-41610.634">5748 214 18788 0 0,'0'0'1192'0'0,"0"0"-432"0"0,0 0-255 0 0,0 0-177 0 0,0 0-168 0 0,0 0-208 0 0,0 0-336 0 0,0 0-377 0 0,0 0-431 0 0,0 0-1088 0 0,0 0-10043 0 0</inkml:trace>
  <inkml:trace contextRef="#ctx0" brushRef="#br0" timeOffset="-41373.321">6341 1 17836 0 0,'0'0'3051'0'0,"0"0"-1725"0"0,0 0-706 0 0,0 0-80 0 0,0 0 32 0 0,0 0 26 0 0,0 0-9 0 0,0 0-82 0 0,0 0-76 0 0,0 0-30 0 0,0 0-66 0 0,0 0-57 0 0,0 0-48 0 0,-1 27-34 0 0,-1 86-40 0 0,7 310 436 0 0,-19-188-551 0 0,6-106-62 0 0,7-128-23 0 0,1-1 1 0 0,-1 1-1 0 0,1-1 0 0 0,-1 0 1 0 0,0 1-1 0 0,1-1 0 0 0,-1 1 0 0 0,1-1 1 0 0,-1 0-1 0 0,0 0 0 0 0,1 1 1 0 0,-1-1-1 0 0,0 0 0 0 0,1 0 1 0 0,-1 0-1 0 0,0 0 0 0 0,1 1 0 0 0,-1-1 1 0 0,0 0-1 0 0,1 0 0 0 0,-1 0 1 0 0,0-1-1 0 0,0 1 0 0 0,1 0 1 0 0,-1 0-1 0 0,0 0 0 0 0,1 0 1 0 0,-1-1-1 0 0,0 1 0 0 0,1 0 0 0 0,-1-1 1 0 0,1 1-1 0 0,-1 0 0 0 0,1-1 1 0 0,-1 1-1 0 0,0-1 0 0 0,1 1 1 0 0,-1-1-1 0 0,1 1 0 0 0,0-1 0 0 0,-1 1 1 0 0,1-1-1 0 0,-1 0 0 0 0,1 1 1 0 0,0-1-1 0 0,0 1 0 0 0,-1-1 1 0 0,1 0-1 0 0,0 1 0 0 0,0-1 0 0 0,0 0 1 0 0,0 0-1 0 0,-1 1 0 0 0,1-1 1 0 0,0 0-1 0 0,0 1 0 0 0,1-1 1 0 0,-1 0-1 0 0,0 1 0 0 0,0-2 44 0 0,-6-49-7955 0 0,5 37 1176 0 0,1 3-4143 0 0</inkml:trace>
  <inkml:trace contextRef="#ctx0" brushRef="#br0" timeOffset="-41141.55">6028 594 10602 0 0,'0'0'3184'0'0,"0"0"-799"0"0,0 0-555 0 0,0 0-249 0 0,0 0-301 0 0,0 0-316 0 0,0 0-259 0 0,0 0-179 0 0,0 0-47 0 0,0 0 3 0 0,0 0-16 0 0,0 0-45 0 0,0 0-33 0 0,36-3-45 0 0,116-11-48 0 0,-108 10-119 0 0,-1-3 0 0 0,0-1 0 0 0,0-2 0 0 0,26-11-176 0 0,-23 7 1 0 0,-20 5-247 0 0,0 0 1 0 0,0-2-1 0 0,-1 0 0 0 0,-1-2 0 0 0,0-1 0 0 0,1-2 246 0 0,36-36-8612 0 0,-52 43-3040 0 0</inkml:trace>
  <inkml:trace contextRef="#ctx0" brushRef="#br0" timeOffset="-40774.549">6831 49 15091 0 0,'0'0'962'0'0,"0"0"-319"0"0,0 0 73 0 0,0 0 253 0 0,0 0 181 0 0,0 0 9 0 0,0 0-107 0 0,-12 34-168 0 0,-38 110-142 0 0,14 10 1010 0 0,25-76-1340 0 0,2 0 0 0 0,5 1 0 0 0,2 5-412 0 0,1-78 10 0 0,1 0 1 0 0,-1 0-1 0 0,1 0 0 0 0,1 0 0 0 0,-1 0 0 0 0,1 1 1 0 0,0-1-1 0 0,0 0 0 0 0,1 0 0 0 0,-1-1 0 0 0,2 1 1 0 0,-1 0-1 0 0,0-1 0 0 0,1 1 0 0 0,0-1 0 0 0,0 0 0 0 0,1 0 1 0 0,0 0-1 0 0,0 0 0 0 0,0 0 0 0 0,0-1 0 0 0,0 0 1 0 0,1 0-1 0 0,0 0 0 0 0,0-1 0 0 0,0 1 0 0 0,0-1 1 0 0,1 0-1 0 0,-1-1 0 0 0,1 1 0 0 0,0-1 0 0 0,0 0 0 0 0,-1 0 1 0 0,1-1-1 0 0,0 0 0 0 0,6 0-10 0 0,2-2 56 0 0,1-1-1 0 0,-1-1 1 0 0,0-1-1 0 0,0 0 0 0 0,-1 0 1 0 0,1-2-1 0 0,-1 1 1 0 0,0-2-1 0 0,-1 0 1 0 0,1 0-1 0 0,4-5-55 0 0,114-47 274 0 0,-130 58-268 0 0,0 0-1 0 0,1 1 1 0 0,-1-1-1 0 0,1 0 1 0 0,0 1-1 0 0,-1-1 1 0 0,1 1-1 0 0,-1 0 1 0 0,1-1-1 0 0,0 1 1 0 0,-1 0-1 0 0,1 0 1 0 0,0 0-1 0 0,-1 0 1 0 0,1 1-1 0 0,-1-1 1 0 0,1 0-1 0 0,0 1 1 0 0,-1-1-1 0 0,1 1 1 0 0,-1-1-1 0 0,1 1 1 0 0,-1 0-1 0 0,1 0 1 0 0,-1-1-1 0 0,1 1 1 0 0,-1 0-1 0 0,0 0 1 0 0,0 0-1 0 0,1 1 1 0 0,-1-1-1 0 0,0 0 1 0 0,0 0-1 0 0,0 1 1 0 0,0-1-1 0 0,-1 1 1 0 0,1-1-1 0 0,0 1 1 0 0,0-1-1 0 0,-1 1 1 0 0,1-1-1 0 0,-1 1 1 0 0,0-1-1 0 0,1 1 1 0 0,-1 0-1 0 0,0-1 1 0 0,0 1-1 0 0,0 1-5 0 0,15 150 711 0 0,21-104-706 0 0,-9-48-1171 0 0,-12-13-6561 0 0,-12 8-4605 0 0</inkml:trace>
  <inkml:trace contextRef="#ctx0" brushRef="#br0" timeOffset="-50573.815">700 745 0 0 0,'0'0'954'0'0,"0"0"198"0"0,0 0 199 0 0,-4-8 136 0 0,-2-2-853 0 0,-4-6 24 0 0,-3-2 2921 0 0,-10 3 3238 0 0,-18 8-799 0 0,39 21-2622 0 0,2 31-3726 0 0,0-34 633 0 0,2 167 85 0 0,1-25-245 0 0,-7 0 1 0 0,-7 18-144 0 0,6-1 73 0 0,5-170-37 0 0,0 0-1 0 0,0 0 1 0 0,0-1 0 0 0,-1 1-1 0 0,1 0 1 0 0,0 0 0 0 0,0-1-1 0 0,0 1 1 0 0,0 0 0 0 0,-1 0-1 0 0,1 0 1 0 0,0 0 0 0 0,0-1-1 0 0,-1 1 1 0 0,1 0-1 0 0,0 0 1 0 0,0 0 0 0 0,-1 0-1 0 0,1 0 1 0 0,0 0 0 0 0,0 0-1 0 0,-1 0 1 0 0,1 0 0 0 0,0 0-1 0 0,-1 0 1 0 0,1 0 0 0 0,0 0-1 0 0,0 0 1 0 0,-1 0 0 0 0,1 0-1 0 0,0 0 1 0 0,0 0 0 0 0,-1 0-1 0 0,1 0 1 0 0,0 0-1 0 0,0 0 1 0 0,-1 1-36 0 0,-10-34 131 0 0,7 0-126 0 0,0-1 0 0 0,3 0 1 0 0,0 0-1 0 0,3 1 0 0 0,0-1 1 0 0,3 0-1 0 0,0 1 0 0 0,2 0 1 0 0,2 0-1 0 0,1 1 0 0 0,1-1-5 0 0,5-18-8 0 0,3 1-1 0 0,1 1 1 0 0,2 1-1 0 0,3 0 1 0 0,2 2-1 0 0,1 1 0 0 0,3 2 1 0 0,1 0-1 0 0,2 3 1 0 0,2 0-1 0 0,2 3 1 0 0,14-11 8 0 0,-40 39-5 0 0,0 0 0 0 0,0 0 0 0 0,1 1 1 0 0,0 1-1 0 0,1 0 0 0 0,0 1 0 0 0,0 1 1 0 0,0 0-1 0 0,0 0 0 0 0,1 2 0 0 0,0 0 1 0 0,0 0-1 0 0,0 2 0 0 0,13-1 5 0 0,-24 2-1 0 0,0 1 1 0 0,0-1-1 0 0,0 1 1 0 0,1 0-1 0 0,-1 0 0 0 0,0 1 1 0 0,0-1-1 0 0,0 1 1 0 0,0 0-1 0 0,-1 0 0 0 0,1 0 1 0 0,-1 0-1 0 0,1 1 0 0 0,-1-1 1 0 0,0 1-1 0 0,1 0 1 0 0,-1 0-1 0 0,-1 0 0 0 0,1 1 1 0 0,0-1-1 0 0,-1 1 1 0 0,0-1-1 0 0,0 1 0 0 0,0 0 1 0 0,0 0-1 0 0,0 0 1 0 0,-1 0-1 0 0,0 0 1 0 0,19 123 88 0 0,-24-107-72 0 0,0 0 1 0 0,-1 0 0 0 0,-1-1 0 0 0,-1 0 0 0 0,-1 0 0 0 0,0-1-1 0 0,-1 0 1 0 0,-1 0 0 0 0,-1-1 0 0 0,-1 0 0 0 0,0-1-1 0 0,-1-1 1 0 0,-1 0 0 0 0,0 0 0 0 0,-1-1 0 0 0,0-1-1 0 0,-1-1 1 0 0,-1 0 0 0 0,0-1 0 0 0,-7 3-17 0 0,9-6-3 0 0,0 0 1 0 0,0-1 0 0 0,0-1 0 0 0,-1 0-1 0 0,0-1 1 0 0,0 0 0 0 0,-1-2-1 0 0,1 0 1 0 0,-1 0 0 0 0,0-2-1 0 0,1 0 1 0 0,-1-1 0 0 0,0-1-1 0 0,0 0 1 0 0,-2-2 2 0 0,13 2-54 0 0,0 0 0 0 0,0-1 0 0 0,0 0 0 0 0,0 0 0 0 0,0-1 0 0 0,1 1 0 0 0,-1-1 0 0 0,1 0 0 0 0,0-1 0 0 0,-1 1 0 0 0,2-1-1 0 0,-1 0 1 0 0,0-1 0 0 0,1 1 0 0 0,0-1 0 0 0,0 0 0 0 0,0 0 0 0 0,0 0 0 0 0,1 0 0 0 0,0 0 0 0 0,-2-5 54 0 0,-6-34-2930 0 0,14-3-3638 0 0,0 34-5292 0 0</inkml:trace>
  <inkml:trace contextRef="#ctx0" brushRef="#br0" timeOffset="-50105.518">1674 697 5905 0 0,'0'0'1789'0'0,"0"0"-189"0"0,0 0-68 0 0,0 0 97 0 0,0 0 58 0 0,0 0-68 0 0,0 0-160 0 0,0 0-219 0 0,0 0-208 0 0,0 0-218 0 0,0 0-162 0 0,0 0-101 0 0,-9-5-83 0 0,-27-14-39 0 0,35 19-405 0 0,0 0 1 0 0,0 0-1 0 0,0 0 0 0 0,0 1 1 0 0,0-1-1 0 0,0 0 0 0 0,0 0 0 0 0,1 0 1 0 0,-1 1-1 0 0,0-1 0 0 0,0 0 1 0 0,0 1-1 0 0,0-1 0 0 0,1 1 0 0 0,-1-1 1 0 0,0 1-1 0 0,0-1 0 0 0,1 1 1 0 0,-1 0-1 0 0,0-1 0 0 0,1 1 1 0 0,-1 0-1 0 0,1 0 0 0 0,-1-1 0 0 0,1 1 1 0 0,-1 0-1 0 0,1 0 0 0 0,-1 0 1 0 0,1 0-1 0 0,0-1 0 0 0,0 1 0 0 0,-1 0 1 0 0,1 0-1 0 0,0 0 0 0 0,0 0 1 0 0,0 0-1 0 0,0 0-24 0 0,-2 5 135 0 0,-6 9-39 0 0,1 0 0 0 0,1 1 1 0 0,0 0-1 0 0,1 0 0 0 0,1 0 1 0 0,1 0-1 0 0,0 1 1 0 0,1-1-1 0 0,1 1 0 0 0,0 0 1 0 0,1 0-1 0 0,1 2-96 0 0,2-15 29 0 0,-1 0 0 0 0,1 0-1 0 0,0-1 1 0 0,0 1 0 0 0,1-1 0 0 0,-1 0 0 0 0,1 0 0 0 0,-1 0-1 0 0,1 0 1 0 0,0 0 0 0 0,0-1 0 0 0,0 0 0 0 0,1 0 0 0 0,-1 0-1 0 0,0 0 1 0 0,1-1 0 0 0,-1 1 0 0 0,1-1 0 0 0,0 0 0 0 0,-1-1-1 0 0,1 1 1 0 0,0-1 0 0 0,-1 0 0 0 0,1 0 0 0 0,0 0-1 0 0,-1-1 1 0 0,1 0 0 0 0,0 0 0 0 0,-1 0 0 0 0,1 0 0 0 0,-1-1-1 0 0,1 1 1 0 0,-1-1 0 0 0,2-2-29 0 0,9-3 95 0 0,0 0-1 0 0,-1-2 1 0 0,0 0-1 0 0,-1 0 1 0 0,0-1-1 0 0,0-1 1 0 0,-1 0-1 0 0,-1-1 1 0 0,0 0-1 0 0,0 0 1 0 0,-2-2-1 0 0,1 1 1 0 0,-1-1-1 0 0,-1 0 1 0 0,-1-1-1 0 0,5-11-94 0 0,-10 20 7 0 0,1 0 0 0 0,-1 0 0 0 0,0 0 0 0 0,0-1 0 0 0,-1 1 0 0 0,0-1 0 0 0,0 1 0 0 0,0-1 0 0 0,-1 1-1 0 0,0-1 1 0 0,0 1 0 0 0,-1-1 0 0 0,0 1 0 0 0,0-1 0 0 0,0 1 0 0 0,-1-1 0 0 0,0 1 0 0 0,0 0 0 0 0,-1 0-1 0 0,0 0 1 0 0,0 0 0 0 0,0 0 0 0 0,-1 1 0 0 0,1 0 0 0 0,-1-1 0 0 0,-1 1 0 0 0,1 0 0 0 0,-1 1 0 0 0,0-1-7 0 0,-2-1-133 0 0,-1 0 1 0 0,1 0 0 0 0,-1 1-1 0 0,0 0 1 0 0,-1 1 0 0 0,1-1-1 0 0,-1 2 1 0 0,1-1 0 0 0,-1 1-1 0 0,0 1 1 0 0,-1-1 0 0 0,-7 0 132 0 0,-26 2-3511 0 0,0 8-4204 0 0,26-2-4391 0 0</inkml:trace>
  <inkml:trace contextRef="#ctx0" brushRef="#br0" timeOffset="-49745.525">2180 174 9946 0 0,'0'0'4385'0'0,"0"0"-2095"0"0,0 0-828 0 0,0 0-132 0 0,0 0-89 0 0,0 0-136 0 0,0 0-182 0 0,0 0-227 0 0,0 0-157 0 0,0 0-64 0 0,0 0-35 0 0,0 0-32 0 0,0 0-29 0 0,-6 14-24 0 0,-18 46-43 0 0,22-55-250 0 0,0 0 0 0 0,1 1 0 0 0,0 0 1 0 0,0-1-1 0 0,1 1 0 0 0,-1-1 0 0 0,1 1 1 0 0,1 0-1 0 0,-1-1 0 0 0,1 1 0 0 0,0 0 1 0 0,0-1-1 0 0,0 1 0 0 0,1-1 0 0 0,0 1 1 0 0,1 2-63 0 0,7 24 239 0 0,-1 31-56 0 0,-3 0 0 0 0,-2 0 1 0 0,-3 0-1 0 0,-3 9-183 0 0,-24 92 93 0 0,14-127-121 0 0,46-76-6755 0 0,-16 24 614 0 0,-6 7-5365 0 0</inkml:trace>
  <inkml:trace contextRef="#ctx0" brushRef="#br0" timeOffset="-43271.22">2860 667 0 0 0,'0'0'375'0'0,"0"0"733"0"0,0 0 346 0 0,0 0 170 0 0,0 0 51 0 0,0 0-68 0 0,0 0-149 0 0,0 0-218 0 0,0 0-123 0 0,0 0-126 0 0,-1-13-94 0 0,-1-43-40 0 0,1 53-728 0 0,0 0 1 0 0,0 0-1 0 0,0 1 1 0 0,0-1-1 0 0,0 0 1 0 0,0 1-1 0 0,-1-1 0 0 0,1 0 1 0 0,-1 1-1 0 0,0 0 1 0 0,1-1-1 0 0,-1 1 0 0 0,0 0 1 0 0,-1 0-1 0 0,1 0 1 0 0,0 0-1 0 0,-1 1 0 0 0,1-1 1 0 0,-1 0-1 0 0,1 1 1 0 0,-1 0-1 0 0,0 0 1 0 0,1 0-1 0 0,-1 0 0 0 0,0 0 1 0 0,0 0-1 0 0,-2 0-129 0 0,-78 0 1128 0 0,71 3-1010 0 0,0 1 0 0 0,1 0 0 0 0,-1 1 0 0 0,0 0 0 0 0,1 1 0 0 0,0 0 0 0 0,0 1 0 0 0,1 0 0 0 0,0 0 0 0 0,0 1 0 0 0,-9 8-118 0 0,11-8 50 0 0,1 0 1 0 0,-1 0-1 0 0,2 1 0 0 0,-1 0 0 0 0,1 0 1 0 0,0 0-1 0 0,0 1 0 0 0,1 0 0 0 0,0 0 1 0 0,1 1-1 0 0,0-1 0 0 0,0 1 1 0 0,1 0-1 0 0,1 0 0 0 0,-1 1-50 0 0,2-6 32 0 0,0 1-1 0 0,0 0 1 0 0,1 0-1 0 0,-1-1 1 0 0,1 1-1 0 0,0 0 1 0 0,1 0-1 0 0,0-1 1 0 0,0 1-1 0 0,0 0 1 0 0,0-1-1 0 0,1 1 0 0 0,0-1 1 0 0,0 1-1 0 0,1-1 1 0 0,-1 0-1 0 0,1 0 1 0 0,0 0-1 0 0,1 0 1 0 0,-1-1-1 0 0,1 1 1 0 0,0-1-1 0 0,0 0 1 0 0,0 0-1 0 0,0 0 1 0 0,1-1-1 0 0,3 3-31 0 0,0-2 103 0 0,0 0 0 0 0,0-1-1 0 0,0 0 1 0 0,0-1-1 0 0,1 1 1 0 0,-1-1 0 0 0,1-1-1 0 0,0 0 1 0 0,0 0-1 0 0,-1-1 1 0 0,1 0-1 0 0,0 0 1 0 0,0-1 0 0 0,-1 0-1 0 0,1-1 1 0 0,0 0-1 0 0,-1 0 1 0 0,0-1 0 0 0,1 0-1 0 0,-1 0 1 0 0,0-1-1 0 0,-1 0 1 0 0,1 0 0 0 0,-1-1-1 0 0,1 0 1 0 0,-1 0-1 0 0,-1-1 1 0 0,3-2-103 0 0,17-11 84 0 0,0-2 0 0 0,-2-1 0 0 0,0-1 0 0 0,-2-1 0 0 0,0 0 0 0 0,-2-2 0 0 0,0-1 0 0 0,-2 0 0 0 0,-1-1 0 0 0,-2-1 0 0 0,0-1 0 0 0,0-4-84 0 0,-7-18 175 0 0,-36 64-483 0 0,22-4 293 0 0,0 0 0 0 0,1 1 1 0 0,0 0-1 0 0,0-1 0 0 0,0 1 1 0 0,2 1-1 0 0,-1-1 0 0 0,1 1 1 0 0,0-1-1 0 0,1 1 0 0 0,0 0 1 0 0,1 0-1 0 0,0 0 0 0 0,0 0 1 0 0,1 0-1 0 0,0 0 0 0 0,1 3 15 0 0,3-4-4 0 0,0 0 0 0 0,1 0 0 0 0,-1 0 0 0 0,2-1 0 0 0,-1 1-1 0 0,1-1 1 0 0,0-1 0 0 0,1 1 0 0 0,0-1 0 0 0,0 0 0 0 0,1-1-1 0 0,0 0 1 0 0,0 0 0 0 0,0 0 0 0 0,6 2 4 0 0,6 6 13 0 0,-2-1-7 0 0,0-1 1 0 0,1 0-1 0 0,1-2 0 0 0,0 0 0 0 0,0-1 0 0 0,10 2-6 0 0,-21-9 11 0 0,0 0-1 0 0,0 0 1 0 0,0-1-1 0 0,0-1 1 0 0,0 1-1 0 0,0-1 0 0 0,0-1 1 0 0,0 0-1 0 0,0 0 1 0 0,0-1-1 0 0,0 0 1 0 0,-1 0-1 0 0,1-1 0 0 0,0-1 1 0 0,-1 1-1 0 0,0-1 1 0 0,4-2-11 0 0,3-5 40 0 0,0 0 0 0 0,0-1-1 0 0,-1 0 1 0 0,0-1 0 0 0,-1-1 0 0 0,0 0 0 0 0,-2-1 0 0 0,1 0 0 0 0,7-16-40 0 0,-6 6 10 0 0,-2 0 1 0 0,-1 0 0 0 0,-1-1 0 0 0,-1-1 0 0 0,-1 0 0 0 0,-1 1 0 0 0,-2-2 0 0 0,-1 1 0 0 0,0 0 0 0 0,-3-23-11 0 0,0 48-7 0 0,0 0-1 0 0,-1 0 1 0 0,1 0-1 0 0,-1 0 1 0 0,0 0 0 0 0,1 0-1 0 0,-1 0 1 0 0,0 0-1 0 0,0 0 1 0 0,0 0 0 0 0,0 0-1 0 0,-1 0 1 0 0,1 1 0 0 0,-1-1-1 0 0,1 0 1 0 0,-1 1-1 0 0,1-1 1 0 0,-1 1 0 0 0,0 0-1 0 0,0-1 1 0 0,1 1-1 0 0,-1 0 1 0 0,0 0 0 0 0,0 0-1 0 0,0 0 1 0 0,0 1 0 0 0,0-1-1 0 0,-1 1 1 0 0,1-1-1 0 0,0 1 1 0 0,0 0 0 0 0,0-1-1 0 0,0 1 1 0 0,-1 0-1 0 0,1 1 1 0 0,0-1 0 0 0,0 0-1 0 0,0 0 1 0 0,0 1 0 0 0,0 0-1 0 0,-1-1 1 0 0,1 1-1 0 0,0 0 1 0 0,0 0 0 0 0,1 0-1 0 0,-1 0 1 0 0,0 0-1 0 0,0 1 1 0 0,0-1 0 0 0,1 0-1 0 0,-1 1 1 0 0,1-1 0 0 0,-1 1-1 0 0,0 1 8 0 0,-5 2-5 0 0,1 0-1 0 0,-1 1 0 0 0,1 0 1 0 0,0 0-1 0 0,1 0 1 0 0,-1 1-1 0 0,1 0 0 0 0,1 0 1 0 0,-1 0-1 0 0,1 1 1 0 0,1-1-1 0 0,-1 1 0 0 0,1 0 1 0 0,1 0-1 0 0,-1 1 1 0 0,1-1-1 0 0,1 0 0 0 0,0 1 1 0 0,0-1-1 0 0,0 1 1 0 0,1-1-1 0 0,0 1 0 0 0,1-1 1 0 0,0 0-1 0 0,0 2 6 0 0,5-4 13 0 0,-1-1 1 0 0,1 1-1 0 0,-1-1 0 0 0,1 0 0 0 0,1 0 1 0 0,-1-1-1 0 0,1 0 0 0 0,0 0 1 0 0,0-1-1 0 0,0 1 0 0 0,0-2 0 0 0,0 1 1 0 0,1-1-1 0 0,-1 0 0 0 0,1 0 1 0 0,0-1-1 0 0,-1 0 0 0 0,1 0 0 0 0,0-1 1 0 0,0 0-1 0 0,0-1 0 0 0,6-1-13 0 0,-9 2 12 0 0,0-1 0 0 0,0 0-1 0 0,-1 1 1 0 0,1 0 0 0 0,0 0 0 0 0,0 1-1 0 0,-1-1 1 0 0,1 1 0 0 0,0 0-1 0 0,-1 0 1 0 0,1 0 0 0 0,-1 1 0 0 0,1 0-1 0 0,-1 0 1 0 0,0 0 0 0 0,0 0 0 0 0,0 1-1 0 0,0-1 1 0 0,0 1 0 0 0,0 0-1 0 0,-1 0 1 0 0,1 1 0 0 0,-1-1 0 0 0,0 1-1 0 0,0 0 1 0 0,0 0 0 0 0,0-1 0 0 0,-1 2-1 0 0,0-1 1 0 0,0 0 0 0 0,0 0-1 0 0,0 1 1 0 0,-1-1 0 0 0,1 2-12 0 0,-48 245 1260 0 0,46-247-1233 0 0,-1 0-1 0 0,1 1 1 0 0,0-1 0 0 0,0 0-1 0 0,1 1 1 0 0,-1-1-1 0 0,1 0 1 0 0,0 1 0 0 0,0-1-1 0 0,0 0 1 0 0,1 0 0 0 0,-1 0-1 0 0,1 0 1 0 0,0 0-1 0 0,0 0 1 0 0,1-1 0 0 0,-1 1-1 0 0,1-1 1 0 0,0 1-1 0 0,0-1 1 0 0,2 2-27 0 0,37 28 584 0 0,-34-28-282 0 0,-2-1-863 0 0,-1-6-8079 0 0,-2 2-3897 0 0</inkml:trace>
  <inkml:trace contextRef="#ctx0" brushRef="#br0" timeOffset="-29289.292">27 1510 1896 0 0,'0'0'2010'0'0,"0"0"-1170"0"0,0 0-493 0 0,0 0-16 0 0,0 0 116 0 0,0 0 121 0 0,0 0 72 0 0,0 0 4 0 0,0 0 13 0 0,0 0 64 0 0,0 0 91 0 0,-7 0 44 0 0,-12 0 2150 0 0,84 18-1098 0 0,-22-16-1409 0 0,0-2 0 0 0,0-1 1 0 0,1-3-1 0 0,-1-2 0 0 0,21-6-499 0 0,35-3 341 0 0,617-62 1299 0 0,-413 66-693 0 0,182 21-947 0 0,177-6 728 0 0,-41-40-250 0 0,-388 16-397 0 0,181-5 130 0 0,21 11 180 0 0,99 13 22 0 0,-191 13-302 0 0,-72 3 151 0 0,126-14-262 0 0,-182-3 79 0 0,463-24 97 0 0,299-3-55 0 0,-283 30-40 0 0,352 28 385 0 0,-535-47 156 0 0,-367 10-186 0 0,-54 5 528 0 0,4-2-588 0 0,182 5-170 0 0,-133 12-73 0 0,-89-6 84 0 0,-42-3 660 0 0,-6-2-3326 0 0,-7 0-7579 0 0,1-1-1806 0 0</inkml:trace>
  <inkml:trace contextRef="#ctx0" brushRef="#br0" timeOffset="623.885">879 1908 6425 0 0,'0'0'1291'0'0,"0"0"-74"0"0,0 0 51 0 0,0 0 156 0 0,0 0 130 0 0,0 0 31 0 0,0 0-108 0 0,0 0-157 0 0,0 0-164 0 0,0 0-175 0 0,0 0-160 0 0,0 0-130 0 0,0 0-108 0 0,-7-5-70 0 0,-18-15-33 0 0,18 16-52 0 0,7 4-45 0 0,0 0-54 0 0,0 0-74 0 0,0 0-53 0 0,0 0-41 0 0,0 0-28 0 0,252-26 2097 0 0,-133 15-1917 0 0,81 3 26 0 0,-200 8-313 0 0,0 0 16 0 0,0 0 2 0 0,0 0 39 0 0,0 0 28 0 0,0 0 30 0 0,0 0 56 0 0,0 0-25 0 0,0 0-4 0 0,0 0 2 0 0,0 0-17 0 0,0 0 7 0 0,-33-25 527 0 0,-104-82-623 0 0,134 105-148 0 0,1 0 0 0 0,0 0 0 0 0,0-1 0 0 0,0 1 0 0 0,0-1-1 0 0,0 1 1 0 0,0-1 0 0 0,1 1 0 0 0,-1-1 0 0 0,1 0 0 0 0,0 0 0 0 0,0 0 0 0 0,0 0 0 0 0,0 0 0 0 0,0 0 0 0 0,1 0 0 0 0,-1 0-1 0 0,1 0 1 0 0,0-2 84 0 0,37 2-6012 0 0,-24 3 22 0 0,-4 0-6034 0 0</inkml:trace>
  <inkml:trace contextRef="#ctx0" brushRef="#br0" timeOffset="2368.263">3005 2210 13051 0 0,'0'0'996'0'0,"0"0"-339"0"0,0 0-176 0 0,0 0 165 0 0,0 0 263 0 0,0 0 97 0 0,0 0-96 0 0,0 0-219 0 0,0 0-154 0 0,0 0-50 0 0,0 0 29 0 0,0 0 48 0 0,0 0-4 0 0,3 20-44 0 0,13 134 811 0 0,-29 59 219 0 0,-19 14 841 0 0,45-400-1836 0 0,-2 122-552 0 0,2 1 0 0 0,2 1 0 0 0,3 1 0 0 0,1 0 0 0 0,2 2 0 0 0,3 0 0 0 0,1 1 0 0 0,3 2-1 0 0,1 0 1 0 0,30-32 1 0 0,-56 72-4 0 0,1-1 0 0 0,0 0 0 0 0,0 1 0 0 0,0 0 0 0 0,0 0 0 0 0,1 0 0 0 0,-1 0 0 0 0,1 1 0 0 0,0-1 0 0 0,0 1 0 0 0,0 1 0 0 0,0-1 0 0 0,0 1 0 0 0,0 0 0 0 0,0 0 0 0 0,0 0 0 0 0,3 0 4 0 0,-5 3 0 0 0,0 0-1 0 0,-1 1 1 0 0,1-1 0 0 0,0 0-1 0 0,-1 1 1 0 0,1 0-1 0 0,-1-1 1 0 0,0 1-1 0 0,0 0 1 0 0,0 0-1 0 0,0 0 1 0 0,-1 1 0 0 0,1-1-1 0 0,-1 0 1 0 0,0 1-1 0 0,0-1 1 0 0,0 1-1 0 0,0 0 1 0 0,7 123 36 0 0,-9-81-76 0 0,-2-17-289 0 0,1 23-590 0 0,12-24-6274 0 0,-4-23-4811 0 0</inkml:trace>
  <inkml:trace contextRef="#ctx0" brushRef="#br0" timeOffset="2770.721">4145 2225 20076 0 0,'0'0'751'0'0,"0"0"-332"0"0,0 0-82 0 0,0 0 121 0 0,0 0 111 0 0,0 0 21 0 0,0 0-113 0 0,0 0-166 0 0,0 0-107 0 0,0 0-47 0 0,0 0-42 0 0,-27 34-35 0 0,-85 110-27 0 0,51-35 31 0 0,53-91-77 0 0,1 1-1 0 0,1 0 0 0 0,1 0 0 0 0,1 1 1 0 0,0-1-1 0 0,2 1 0 0 0,-1 15-6 0 0,3-27 2 0 0,0-1 0 0 0,1 0 1 0 0,-1 0-1 0 0,1 1 0 0 0,1-1 0 0 0,0 0 0 0 0,0 0 0 0 0,0 0 0 0 0,0 0 0 0 0,1 0 0 0 0,1-1 0 0 0,-1 1 0 0 0,1-1 0 0 0,0 0 0 0 0,0 0 0 0 0,1 0 0 0 0,-1-1 0 0 0,2 1 0 0 0,-1-1 1 0 0,0 0-1 0 0,1-1 0 0 0,3 2-2 0 0,3 2 83 0 0,2-1 0 0 0,-1 0 0 0 0,1-2 0 0 0,0 1 1 0 0,0-2-1 0 0,0 0 0 0 0,1 0 0 0 0,0-2 0 0 0,-1 1 1 0 0,1-2-1 0 0,0 0 0 0 0,0-1 0 0 0,0 0 0 0 0,0-2 1 0 0,0 1-1 0 0,-1-2 0 0 0,1 0 0 0 0,-1-1 0 0 0,1 0 1 0 0,-1-1-84 0 0,16-6 281 0 0,0-1 0 0 0,-1-2 0 0 0,0-1 0 0 0,-1-1 0 0 0,-1-1 0 0 0,-1-2 0 0 0,0-1 0 0 0,18-18-281 0 0,-31 27 69 0 0,-1-1-1 0 0,-1 0 0 0 0,0-1 0 0 0,0 0 0 0 0,-1-1 1 0 0,-1 0-1 0 0,0 0 0 0 0,-1-1 0 0 0,-1 0 0 0 0,0-1 0 0 0,-1 0 1 0 0,-1 0-1 0 0,0 0 0 0 0,-2 0 0 0 0,1-1 0 0 0,-2-3-68 0 0,0 6-9 0 0,0-1 0 0 0,-2 0 0 0 0,0 0 0 0 0,0 0 0 0 0,-2 1 0 0 0,0-1 0 0 0,0 1 0 0 0,-2-1 0 0 0,1 1 0 0 0,-2 0 0 0 0,0 0 0 0 0,-1 0 0 0 0,0 1 0 0 0,-1 0 0 0 0,0 0 0 0 0,-1 0 0 0 0,-1 1 0 0 0,0 1 0 0 0,0-1 0 0 0,-1 1 0 0 0,-1 1 0 0 0,0 0 0 0 0,0 0 0 0 0,-1 2 0 0 0,-8-6 9 0 0,8 8-79 0 0,-1 1 1 0 0,-1 1-1 0 0,1 0 1 0 0,-1 1-1 0 0,1 0 0 0 0,-1 1 1 0 0,0 0-1 0 0,0 1 1 0 0,0 1-1 0 0,0 0 0 0 0,0 1 1 0 0,0 1-1 0 0,0 0 1 0 0,0 0-1 0 0,1 2 0 0 0,-1 0 1 0 0,1 0-1 0 0,0 1 1 0 0,0 1-1 0 0,-8 4 79 0 0,-113 72-2727 0 0,19 11-4312 0 0,85-66-4715 0 0</inkml:trace>
  <inkml:trace contextRef="#ctx0" brushRef="#br0" timeOffset="3092.255">3929 2674 11514 0 0,'0'0'2130'0'0,"0"0"-116"0"0,0 0-19 0 0,0 0-74 0 0,34-20-148 0 0,103-64-242 0 0,-48 15 1381 0 0,15-31-879 0 0,-100 99-2037 0 0,0 0-1 0 0,0 0 0 0 0,0 1 1 0 0,-1-1-1 0 0,1 1 1 0 0,0 0-1 0 0,0 0 0 0 0,0 0 1 0 0,0 0-1 0 0,0 1 1 0 0,0-1-1 0 0,0 1 0 0 0,0 0 1 0 0,-1 0-1 0 0,1 1 1 0 0,0-1-1 0 0,-1 1 0 0 0,1 0 1 0 0,-1 0-1 0 0,3 1 5 0 0,152 107 100 0 0,-142-102 33 0 0,1-1-1 0 0,0 0 1 0 0,0-1-1 0 0,1-1 1 0 0,-1 0-1 0 0,1-2 1 0 0,0 0-1 0 0,0-1 1 0 0,1 0-1 0 0,-1-2 1 0 0,13-1-133 0 0,-30 1 7 0 0,0 0 1 0 0,1 0-1 0 0,-1 0 1 0 0,0 0-1 0 0,0 0 1 0 0,0 0-1 0 0,0 0 1 0 0,0-1-1 0 0,0 1 1 0 0,1 0-1 0 0,-1-1 1 0 0,0 1-1 0 0,0-1 1 0 0,0 1-1 0 0,0-1 1 0 0,0 1-1 0 0,0-1 1 0 0,0 0-1 0 0,-1 0 1 0 0,1 1-1 0 0,0-1 1 0 0,0 0-1 0 0,-1 0 1 0 0,1 0-1 0 0,0 0 1 0 0,-1 0-1 0 0,1 0 1 0 0,-1 0-1 0 0,1 0 1 0 0,-1 0-1 0 0,1 0 1 0 0,-1 0-1 0 0,0 0 1 0 0,0-1-1 0 0,1 1 1 0 0,-1 0-1 0 0,0 0 1 0 0,0 0-1 0 0,0 0 1 0 0,0-1-1 0 0,0 1 1 0 0,-1 0-1 0 0,1 0 1 0 0,0 0-1 0 0,0 0 1 0 0,-1 0-1 0 0,1 0 1 0 0,-1-1-8 0 0,-15-24-1985 0 0,-3 6-5099 0 0,13 13-5286 0 0</inkml:trace>
  <inkml:trace contextRef="#ctx0" brushRef="#br0" timeOffset="3502.29">4432 1739 12283 0 0,'0'0'2040'0'0,"0"0"-297"0"0,0 0-228 0 0,0 0-53 0 0,0 0-105 0 0,0 0-190 0 0,0 0-187 0 0,0 0-185 0 0,0 0-147 0 0,0 0-126 0 0,0 0-89 0 0,0 0-71 0 0,0 0-58 0 0,-13-2-23 0 0,-39-5-10 0 0,-4 27 773 0 0,60-25-237 0 0,26-34-508 0 0,-30 39-233 0 0,0 0 22 0 0,0 0-5 0 0,0 0-10 0 0,0 0-27 0 0,-24 17-233 0 0,7 4-727 0 0,18-16-2684 0 0,2-1-3424 0 0,-1-4-5485 0 0</inkml:trace>
  <inkml:trace contextRef="#ctx0" brushRef="#br0" timeOffset="4541.272">5170 2361 0 0 0,'0'0'255'0'0,"0"0"901"0"0,0 0 400 0 0,0 0 125 0 0,0 0 95 0 0,0 0-28 0 0,0 0-75 0 0,0 0-97 0 0,0 0-158 0 0,0 0-163 0 0,0 0-131 0 0,0 0-109 0 0,-6 0-118 0 0,-17 0-145 0 0,38 18 3352 0 0,0-12-3801 0 0,1 0 0 0 0,0-1 1 0 0,0-1-1 0 0,0 0 0 0 0,1-1 0 0 0,-1-1 0 0 0,1 0 0 0 0,0-2 1 0 0,-1 0-1 0 0,1 0 0 0 0,0-2 0 0 0,-1 0 0 0 0,1-1 1 0 0,-1 0-1 0 0,0-2 0 0 0,0 1 0 0 0,0-2 0 0 0,0-1-303 0 0,-1 1 52 0 0,0-1 1 0 0,0 0-1 0 0,-1-1 0 0 0,0-1 0 0 0,0 0 0 0 0,-1-1 1 0 0,0 0-1 0 0,-1-1 0 0 0,0 0 0 0 0,-1-1 0 0 0,0-1 0 0 0,0 0 1 0 0,-2 0-1 0 0,0-1 0 0 0,5-9-52 0 0,-12 17-4 0 0,0-1 0 0 0,0 1 1 0 0,-1 0-1 0 0,0 0 0 0 0,0-1 0 0 0,0 1 0 0 0,-1-1 1 0 0,0 1-1 0 0,0-1 0 0 0,-1 1 0 0 0,1 0 0 0 0,-2-1 0 0 0,1 1 1 0 0,-1 0-1 0 0,1 0 0 0 0,-2 0 0 0 0,1 0 0 0 0,-1 0 1 0 0,0 0-1 0 0,0 0 0 0 0,0 1 0 0 0,-1 0 0 0 0,0 0 0 0 0,0 0 1 0 0,0 0-1 0 0,-1 0 0 0 0,1 1 0 0 0,-1 0 0 0 0,0 0 1 0 0,-1 0-1 0 0,1 1 0 0 0,-1-1 0 0 0,1 1 0 0 0,-1 1 1 0 0,0-1-1 0 0,0 1 0 0 0,0 0 0 0 0,-1 0 0 0 0,1 1 0 0 0,0 0 1 0 0,-1 0-1 0 0,1 0 0 0 0,-6 1 4 0 0,-6-1-37 0 0,1 2 1 0 0,-1 0-1 0 0,0 1 0 0 0,1 1 1 0 0,0 1-1 0 0,-1 0 0 0 0,1 1 1 0 0,1 1-1 0 0,-1 0 0 0 0,1 2 1 0 0,0 0-1 0 0,-11 7 37 0 0,0-1-4 0 0,1 1 0 0 0,0 1 1 0 0,1 1-1 0 0,1 1 0 0 0,1 1 0 0 0,0 1 1 0 0,2 1-1 0 0,0 1 0 0 0,1 1 0 0 0,2 0 1 0 0,-1 4 3 0 0,12-17 19 0 0,1 1 1 0 0,0-1-1 0 0,0 2 1 0 0,2-1 0 0 0,-1 0-1 0 0,1 1 1 0 0,1 0 0 0 0,0 0-1 0 0,1 0 1 0 0,0 0 0 0 0,1 1-1 0 0,0-1 1 0 0,1 0 0 0 0,0 1-1 0 0,1-1 1 0 0,0 0-1 0 0,1 0 1 0 0,1 0 0 0 0,0 0-1 0 0,0 0 1 0 0,2 0 0 0 0,0 2-20 0 0,2-2 63 0 0,0 0 1 0 0,1 0 0 0 0,0-1-1 0 0,1 0 1 0 0,0 0 0 0 0,1-1 0 0 0,0 0-1 0 0,0-1 1 0 0,1 0 0 0 0,0-1-1 0 0,1 0 1 0 0,0-1 0 0 0,0 0-1 0 0,1 0 1 0 0,0-2 0 0 0,0 0-1 0 0,0 0 1 0 0,4 0-64 0 0,13 3 199 0 0,1-1 1 0 0,0-1-1 0 0,0-2 1 0 0,1-2-1 0 0,-1 0 0 0 0,0-2 1 0 0,22-3-200 0 0,-25 0 158 0 0,0-1 1 0 0,-1-2 0 0 0,0-1-1 0 0,0-1 1 0 0,-1-1 0 0 0,0-1-1 0 0,14-8-158 0 0,-33 7 73 0 0,-6 6-7496 0 0,-1 3 3758 0 0,0 2-8527 0 0</inkml:trace>
  <inkml:trace contextRef="#ctx0" brushRef="#br0" timeOffset="4826.221">5888 2659 488 0 0,'0'0'480'0'0,"0"0"-872"0"0,0 0-80 0 0,0 0 368 0 0,0 0 104 0 0,0 0 0 0 0,0 0 0 0 0,0 0 0 0 0,0 0 0 0 0,0 0 0 0 0</inkml:trace>
  <inkml:trace contextRef="#ctx0" brushRef="#br0" timeOffset="7190.659">5888 2659 0 0 0,'0'-18'1692'0'0,"0"18"119"0"0,0 0 246 0 0,1-1 363 0 0,4 1 10684 0 0,-4 1-11443 0 0,-20 186 1580 0 0,5-77-2812 0 0,14-109-397 0 0,0-1 9 0 0,0 0 10 0 0,0 0-6 0 0,0 0 13 0 0,0 0 16 0 0,0 0 2 0 0,0 0 10 0 0,0 0-1 0 0,0 0-5 0 0,0 0 17 0 0,0 0-2 0 0,0 0-13 0 0,0 0-17 0 0,0 0-28 0 0,0 0 13 0 0,0 0-2 0 0,0 0-6 0 0,0 0 1 0 0,0 0-15 0 0,0 0-4 0 0,0 0 5 0 0,0 0 15 0 0,0 0-21 0 0,0 0-8 0 0,0 0-14 0 0,0 0-28 0 0,0 0 14 0 0,0 0 10 0 0,0 0 17 0 0,0 0-13 0 0,0 0 6 0 0,0 0-13 0 0,0 0 17 0 0,0 0 1 0 0,0 0-13 0 0,0 0 14 0 0,0 0 28 0 0,0 0-22 0 0,0 0-27 0 0,0 0-13 0 0,0 0 22 0 0,0 0 7 0 0,0 0 0 0 0,0 0 0 0 0,0 0 3 0 0,0 0 10 0 0,0 0 0 0 0,0 0-10 0 0,0 0-3 0 0,0 0 1 0 0,0 0 6 0 0,0 0-4 0 0,0 0-15 0 0,0 0 24 0 0,0 0 13 0 0,0 0-14 0 0,0 0-7 0 0,-6-8 1084 0 0,3-6-1097 0 0,1 0-1 0 0,0 0 1 0 0,0 0 0 0 0,1 0 0 0 0,1 0 0 0 0,1 0-1 0 0,0 0 1 0 0,0 0 0 0 0,2 0 0 0 0,0 0-1 0 0,0 0 1 0 0,5-9 1 0 0,-4 11 3 0 0,1 0 0 0 0,1 0-1 0 0,0 1 1 0 0,1-1 0 0 0,0 2 0 0 0,1-1-1 0 0,0 1 1 0 0,0 0 0 0 0,1 0 0 0 0,1 1-1 0 0,-1 1 1 0 0,2-1 0 0 0,-1 1 0 0 0,1 1-1 0 0,0 0 1 0 0,9-4-3 0 0,-14 9 0 0 0,-1-1 5 0 0,1 0 0 0 0,-1 0 0 0 0,1 1 0 0 0,0 0 0 0 0,0 0 0 0 0,0 0 0 0 0,0 1 0 0 0,0 0 0 0 0,0 0 0 0 0,0 1 0 0 0,0-1 0 0 0,0 1 0 0 0,0 1 0 0 0,0-1 0 0 0,0 1 0 0 0,3 1-5 0 0,-7-1 18 0 0,0 1-1 0 0,0 0 0 0 0,-1 0 1 0 0,1 0-1 0 0,-1 0 0 0 0,1 0 1 0 0,-1 0-1 0 0,0 0 0 0 0,0 1 1 0 0,0-1-1 0 0,0 0 0 0 0,0 1 1 0 0,0-1-1 0 0,-1 0 0 0 0,1 1 1 0 0,-1-1-1 0 0,0 1 0 0 0,0-1 1 0 0,0 1-1 0 0,0-1 0 0 0,0 1 1 0 0,0-1-1 0 0,-1 1 0 0 0,1-1 1 0 0,-1 1-1 0 0,1-1 0 0 0,-1 0 1 0 0,0 2-18 0 0,-15 6-48 0 0,12-10-3641 0 0,0 1-3857 0 0,3-1-4230 0 0</inkml:trace>
  <inkml:trace contextRef="#ctx0" brushRef="#br0" timeOffset="8440.247">6131 2556 0 0 0,'0'0'325'0'0,"0"0"585"0"0,0 0 230 0 0,0 0 87 0 0,0 0 31 0 0,0 0-97 0 0,0 0-114 0 0,0 0-89 0 0,0 0-86 0 0,0 0-68 0 0,0 0-97 0 0,-5-1-79 0 0,2 0-629 0 0,1 0 139 0 0,-1 0 0 0 0,0 1-1 0 0,1-1 1 0 0,-1 1 0 0 0,0 0 0 0 0,0-1 0 0 0,1 1 0 0 0,-1 0-1 0 0,0 0 1 0 0,1 1 0 0 0,-1-1 0 0 0,0 1 0 0 0,0-1-1 0 0,1 1 1 0 0,-1 0 0 0 0,1 0 0 0 0,-1 0 0 0 0,1 0-1 0 0,-1 0 1 0 0,0 1-138 0 0,-116 101 5039 0 0,107-90-4818 0 0,1-1-1 0 0,0 2 1 0 0,1-1 0 0 0,1 1 0 0 0,0 1 0 0 0,1 0 0 0 0,0 0-1 0 0,1 0 1 0 0,1 1 0 0 0,0 0 0 0 0,2 0 0 0 0,-1 1-1 0 0,2 0 1 0 0,0-1 0 0 0,1 1 0 0 0,1 0 0 0 0,1 5-221 0 0,0-17 82 0 0,1 0 0 0 0,-1 0 1 0 0,1 0-1 0 0,0-1 0 0 0,1 1 1 0 0,-1 0-1 0 0,1-1 0 0 0,0 1 1 0 0,0-1-1 0 0,0 1 0 0 0,1-1 0 0 0,0 0 1 0 0,0 0-1 0 0,0 0 0 0 0,0-1 1 0 0,0 1-1 0 0,1-1 0 0 0,-1 1 0 0 0,1-1 1 0 0,0 0-1 0 0,0-1 0 0 0,0 1 1 0 0,1-1-1 0 0,-1 0 0 0 0,1 0 1 0 0,-1 0-1 0 0,1 0 0 0 0,0-1 0 0 0,-1 0 1 0 0,1 0-1 0 0,0 0 0 0 0,0 0 1 0 0,0-1-1 0 0,0 0 0 0 0,-1 0 1 0 0,1 0-1 0 0,0-1 0 0 0,1 0-82 0 0,13 1 123 0 0,-1-1-1 0 0,1-1 0 0 0,-1-1 1 0 0,0 0-1 0 0,0-2 0 0 0,0 0 1 0 0,0-1-1 0 0,-1 0 1 0 0,0-2-1 0 0,0 0 0 0 0,-1-1 1 0 0,0 0-1 0 0,2-4-122 0 0,-8 3 60 0 0,-1 0-1 0 0,0-1 0 0 0,-1 0 1 0 0,0 0-1 0 0,-1-1 1 0 0,0 0-1 0 0,-1-1 0 0 0,-1 0 1 0 0,0 1-1 0 0,0-2 1 0 0,-1 1-1 0 0,-1 0 1 0 0,0-1-1 0 0,-1 0 0 0 0,0 1 1 0 0,-2-1-1 0 0,1 0 1 0 0,-1 0-1 0 0,-1 0 0 0 0,-3-12-59 0 0,4 20-16 0 0,-1 0-1 0 0,-1 0 0 0 0,1 0 0 0 0,-1 0 0 0 0,0 0 0 0 0,0 1 1 0 0,0-1-1 0 0,-1 1 0 0 0,0 0 0 0 0,0-1 0 0 0,-1 1 0 0 0,1 1 1 0 0,-1-1-1 0 0,0 0 0 0 0,0 1 0 0 0,-1 0 0 0 0,1 0 1 0 0,-1 0-1 0 0,0 0 0 0 0,0 1 0 0 0,0 0 0 0 0,-1 0 0 0 0,1 1 1 0 0,-1-1-1 0 0,1 1 0 0 0,-1 0 0 0 0,0 0 0 0 0,0 1 0 0 0,0 0 1 0 0,0 0-1 0 0,0 0 0 0 0,0 1 0 0 0,0 0 0 0 0,-1 0 17 0 0,-120 27-1713 0 0,87-10-1400 0 0,1 2-3794 0 0,26-12-4710 0 0</inkml:trace>
  <inkml:trace contextRef="#ctx0" brushRef="#br0" timeOffset="8986.275">5781 2917 648 0 0,'0'0'1052'0'0,"0"0"245"0"0,0 0 339 0 0,0 0 136 0 0,0 0-147 0 0,0 0-334 0 0,0 0-351 0 0,0 0-181 0 0,0 0 0 0 0,0 0 111 0 0,0 0 95 0 0,0 0 53 0 0,0 0-16 0 0,3-4-82 0 0,10-14-68 0 0,1 5 6164 0 0,12-2-6795 0 0,-22 13 423 0 0,15-8-326 0 0,1 1 0 0 0,0 0 1 0 0,0 2-1 0 0,1 0 0 0 0,0 1 0 0 0,0 1 1 0 0,0 1-1 0 0,1 1 0 0 0,9 1-318 0 0,6 46 239 0 0,-34-39-191 0 0,1 0-1 0 0,0 0 1 0 0,0-1-1 0 0,0 1 1 0 0,1-1-1 0 0,0 0 0 0 0,0 0 1 0 0,0-1-1 0 0,0 0 1 0 0,0 0-1 0 0,1 0 1 0 0,0 0-1 0 0,-1-1 1 0 0,1 0-1 0 0,0 0 1 0 0,0 0-1 0 0,0-1 1 0 0,0 0-1 0 0,0 0 1 0 0,0 0-1 0 0,1-1 1 0 0,-1 0-1 0 0,2-1-47 0 0,5-17-699 0 0,6-3-3564 0 0,-13 13-3731 0 0,-2 4-4899 0 0</inkml:trace>
  <inkml:trace contextRef="#ctx0" brushRef="#br0" timeOffset="9957.244">5100 1845 0 0 0,'0'0'1192'0'0,"0"0"601"0"0,0 0 280 0 0,0 0 209 0 0,0 0 79 0 0,0 0-189 0 0,0 0-331 0 0,0 0-366 0 0,0 0-280 0 0,0 0-170 0 0,0 0-78 0 0,0 0-55 0 0,0 0-68 0 0,12 3 5453 0 0,-4-3-5384 0 0,41-47 122 0 0,75-66-461 0 0,0-1-147 0 0,-84 84-304 0 0,11 60-160 0 0,-18 14 146 0 0,22 69 211 0 0,-53-107-367 0 0,1 0-1 0 0,0 0 1 0 0,0 0 0 0 0,0 0 0 0 0,1-1-1 0 0,0 1 1 0 0,0-1 0 0 0,0 0 0 0 0,1-1-1 0 0,-1 1 1 0 0,1-1 0 0 0,0 0-1 0 0,5 3 68 0 0,8 4-3741 0 0,2-1-3412 0 0,-11-6-5538 0 0</inkml:trace>
  <inkml:trace contextRef="#ctx0" brushRef="#br0" timeOffset="12682.202">892 3904 3233 0 0,'0'0'1689'0'0,"0"0"-290"0"0,0 0 51 0 0,0 0 173 0 0,0 0 89 0 0,0 0-55 0 0,0 0-197 0 0,0 0-174 0 0,0 0-146 0 0,0 0-149 0 0,0 0-130 0 0,-2-4-130 0 0,-35-47 2460 0 0,32 47-3044 0 0,1 1 0 0 0,-1-1 0 0 0,0 1 0 0 0,0 0 0 0 0,0 1 0 0 0,0-1 0 0 0,0 1 1 0 0,-1 0-1 0 0,1 0 0 0 0,-1 0 0 0 0,0 1 0 0 0,1 0 0 0 0,-1 0 0 0 0,0 1 0 0 0,0-1 0 0 0,-2 1-147 0 0,-3 1 44 0 0,-1 0 0 0 0,0 1 1 0 0,1 1-1 0 0,-1-1 0 0 0,1 2 0 0 0,0 0 1 0 0,0 0-1 0 0,1 1 0 0 0,-1 0 0 0 0,1 1 1 0 0,-9 6-45 0 0,4-4 17 0 0,0 0 0 0 0,1 1 0 0 0,0 1 0 0 0,1 1-1 0 0,0 0 1 0 0,0 0 0 0 0,1 1 0 0 0,1 1 0 0 0,0 0 0 0 0,1 1 0 0 0,0 0 0 0 0,1 0 0 0 0,1 1 0 0 0,0 0 0 0 0,1 0 0 0 0,0 1 0 0 0,-2 10-17 0 0,5-10 12 0 0,0 0 1 0 0,1 1 0 0 0,1-1 0 0 0,1 0-1 0 0,0 1 1 0 0,1-1 0 0 0,2 16-13 0 0,-1-26 8 0 0,0 0 1 0 0,0-1-1 0 0,0 1 0 0 0,1-1 1 0 0,0 1-1 0 0,0-1 1 0 0,0 0-1 0 0,1 0 1 0 0,-1 0-1 0 0,1 0 1 0 0,0 0-1 0 0,1-1 1 0 0,-1 1-1 0 0,1-1 1 0 0,0 0-1 0 0,0 0 1 0 0,1 0-1 0 0,-1-1 1 0 0,1 1-1 0 0,-1-1 0 0 0,1 0 1 0 0,0 0-1 0 0,0-1 1 0 0,4 2-9 0 0,0-1 66 0 0,0-1-1 0 0,0 1 1 0 0,0-2-1 0 0,1 1 1 0 0,-1-1 0 0 0,0-1-1 0 0,1 0 1 0 0,-1 0 0 0 0,1-1-1 0 0,-1 0 1 0 0,0 0 0 0 0,0-1-1 0 0,0 0 1 0 0,0-1 0 0 0,0 0-1 0 0,0-1 1 0 0,0 1 0 0 0,-1-2-1 0 0,0 1 1 0 0,0-1 0 0 0,0 0-1 0 0,4-5-65 0 0,21-16 98 0 0,-1-1 0 0 0,-2-1 0 0 0,-1-2 0 0 0,-1-1 0 0 0,-2-1 0 0 0,-1-1 0 0 0,-2-2 0 0 0,-1 0 0 0 0,-2-1 0 0 0,2-8-98 0 0,-16 27 27 0 0,-4 21-166 0 0,0 3 107 0 0,7 62 17 0 0,-9-56 13 0 0,0 0-1 0 0,1 0 1 0 0,1 0 0 0 0,0-1-1 0 0,0 1 1 0 0,1-1 0 0 0,1 1-1 0 0,0-1 1 0 0,1 0 0 0 0,0 0-1 0 0,1-1 1 0 0,0 1 0 0 0,1-1-1 0 0,0-1 1 0 0,1 1-1 0 0,0-1 1 0 0,0-1 0 0 0,1 1-1 0 0,2 0 3 0 0,-11-10 0 0 0,1 2-79 0 0,1-1-1 0 0,-1 0 1 0 0,0 1 0 0 0,0-1 0 0 0,1 0 0 0 0,-1 1 0 0 0,1-1 0 0 0,-1 0-1 0 0,1 0 1 0 0,0 0 0 0 0,-1 0 0 0 0,1-1 0 0 0,0 1 0 0 0,-1 0-1 0 0,1-1 1 0 0,0 1 0 0 0,0-1 0 0 0,0 0 0 0 0,0 1 0 0 0,-1-1-1 0 0,1 0 1 0 0,0 0 0 0 0,0 0 0 0 0,0-1 0 0 0,0 1 0 0 0,0 0 0 0 0,-1-1-1 0 0,1 1 1 0 0,0-1 0 0 0,0 1 0 0 0,0-1 0 0 0,-1 0 0 0 0,1 0-1 0 0,-1 0 1 0 0,1 0 0 0 0,0 0 0 0 0,-1 0 0 0 0,0 0 0 0 0,1-1-1 0 0,-1 1 1 0 0,1-1 79 0 0,9-27-3682 0 0,-8 8-5501 0 0,-3 13-2305 0 0</inkml:trace>
  <inkml:trace contextRef="#ctx0" brushRef="#br0" timeOffset="13371.72">572 3510 5345 0 0,'0'0'1735'0'0,"0"0"-424"0"0,0 0-61 0 0,0 0 262 0 0,0 0 254 0 0,0 0 62 0 0,0 0-175 0 0,0 0-336 0 0,0 0-353 0 0,0 0-258 0 0,0 0-162 0 0,0 0-100 0 0,0 0-44 0 0,-6 0-25 0 0,-22 0 706 0 0,28 0-707 0 0,0 0 10 0 0,0 0 27 0 0,19-5 1768 0 0,4-9-1018 0 0,199 14 338 0 0,63 0 850 0 0,-313-15-2180 0 0,-55-40-102 0 0,-47-51-50 0 0,68 66-554 0 0,80 50-9108 0 0,-9-3-2540 0 0</inkml:trace>
  <inkml:trace contextRef="#ctx0" brushRef="#br0" timeOffset="14425.221">2039 3716 4193 0 0,'0'0'1760'0'0,"0"0"65"0"0,0 0 152 0 0,0 0 75 0 0,0 0-137 0 0,0 0-234 0 0,0 0-232 0 0,0 0-186 0 0,0 0-126 0 0,0 0-138 0 0,0 0-147 0 0,0 0-129 0 0,0 0-110 0 0,-4 3 2728 0 0,361 5 496 0 0,-260-19-3621 0 0,-93 7-322 0 0,-12 2-5026 0 0,0 7 2568 0 0,4 0-2442 0 0,-1 2-6722 0 0</inkml:trace>
  <inkml:trace contextRef="#ctx0" brushRef="#br0" timeOffset="14673.769">2044 4043 9794 0 0,'0'0'3926'0'0,"0"0"-2107"0"0,0 0-953 0 0,0 0-102 0 0,0 0 174 0 0,0 0 191 0 0,0 0 153 0 0,0 0-19 0 0,0 0-123 0 0,0 0-127 0 0,0 0-132 0 0,0 0-128 0 0,0 0-91 0 0,25 4-94 0 0,82 10-88 0 0,-19-27 288 0 0,104-42-44 0 0,-167 54-1652 0 0,-20 1-2757 0 0,1 0-3454 0 0,-5 0-5534 0 0</inkml:trace>
  <inkml:trace contextRef="#ctx0" brushRef="#br0" timeOffset="15762.212">3388 3852 0 0 0,'0'0'296'0'0,"0"0"1132"0"0,0 0 187 0 0,0 0-114 0 0,0 0-60 0 0,0 0 2 0 0,0 0 60 0 0,0 0 83 0 0,5 9 1134 0 0,-5-7 4077 0 0,-207 5-3369 0 0,128-2-2077 0 0,371 12-1125 0 0,-257-16-185 0 0,-137 13 837 0 0,-7-3-842 0 0,74-3-108 0 0,34-8-12 0 0,1 0-52 0 0,0 0-95 0 0,0 0-131 0 0,28-4-3510 0 0,-13 1 190 0 0,-4 2-2908 0 0,0 1-4671 0 0</inkml:trace>
  <inkml:trace contextRef="#ctx0" brushRef="#br0" timeOffset="16277.256">3839 3756 11538 0 0,'0'0'1778'0'0,"0"0"-334"0"0,0 0-131 0 0,0 0 64 0 0,0 0 0 0 0,0 0-114 0 0,0 0-232 0 0,0 0-254 0 0,0 0-216 0 0,0 0-183 0 0,0 0-118 0 0,0 0-104 0 0,0 0-56 0 0,-3-4-24 0 0,-4-12 20 0 0,15 26 339 0 0,32 59 650 0 0,18 64-300 0 0,10 69-469 0 0,-68-203-297 0 0,0 1 0 0 0,0-1 0 0 0,0 1 0 0 0,0 0 0 0 0,0-1 1 0 0,0 1-1 0 0,1 0 0 0 0,-1-1 0 0 0,0 1 0 0 0,0 0 0 0 0,0-1 1 0 0,1 1-1 0 0,-1 0 0 0 0,0-1 0 0 0,0 1 0 0 0,1 0 0 0 0,-1 0 1 0 0,0-1-1 0 0,1 1 0 0 0,-1 0 0 0 0,0 0 0 0 0,1 0 0 0 0,-1 0 1 0 0,0-1-1 0 0,1 1 0 0 0,-1 0 0 0 0,1 0 0 0 0,-1 0 0 0 0,0 0 1 0 0,1 0-1 0 0,-1 0 0 0 0,0 0 0 0 0,1 0 0 0 0,-1 0 1 0 0,1 0-1 0 0,-1 0 0 0 0,0 0 0 0 0,1 0 0 0 0,-1 0 0 0 0,1 0 1 0 0,-1 1-1 0 0,0-1 0 0 0,1 0 0 0 0,-1 0 0 0 0,0 0 0 0 0,1 0 1 0 0,-1 1-1 0 0,0-1 0 0 0,1 0 0 0 0,-1 0 0 0 0,0 1 0 0 0,0-1 1 0 0,1 0-1 0 0,-1 1 0 0 0,0-1 0 0 0,0 0 0 0 0,0 1 0 0 0,1-1 1 0 0,-1 0-1 0 0,0 1 0 0 0,0-1 0 0 0,0 0 0 0 0,0 1 0 0 0,0-1 1 0 0,0 1-1 0 0,0-1 0 0 0,0 0 0 0 0,0 1 0 0 0,0-1-19 0 0,9-34 1063 0 0,-8 30-1259 0 0,96-341 638 0 0,-45 190-530 0 0,-25 146-3511 0 0,-13 11-2492 0 0,-8 1-5714 0 0</inkml:trace>
  <inkml:trace contextRef="#ctx0" brushRef="#br0" timeOffset="16709.636">4377 3524 13987 0 0,'0'0'1459'0'0,"0"0"-409"0"0,0 0-224 0 0,0 0 41 0 0,0 0 85 0 0,0 0 10 0 0,0 0-79 0 0,0 0-151 0 0,0 0-157 0 0,0 0-71 0 0,0 0-47 0 0,0 0-37 0 0,0 0-25 0 0,22-21-37 0 0,72-63-24 0 0,-42 57 270 0 0,15 19 117 0 0,-65 10-701 0 0,1 0 1 0 0,-1 0-1 0 0,0 0 1 0 0,0 0-1 0 0,0 1 1 0 0,0-1 0 0 0,-1 0-1 0 0,1 1 1 0 0,-1-1-1 0 0,1 1 1 0 0,-1 0-1 0 0,0-1 1 0 0,0 1-1 0 0,0 0 1 0 0,0 0 0 0 0,-1 0-1 0 0,1 0 1 0 0,-1-1-1 0 0,1 1 1 0 0,-1 0-1 0 0,0 0 1 0 0,0 0 0 0 0,-1 0-1 0 0,1 0 1 0 0,0 0-1 0 0,-1 0 1 0 0,0 0-1 0 0,0 0 1 0 0,0-1-1 0 0,0 1 1 0 0,0 0-21 0 0,-106 133 718 0 0,107-135-712 0 0,-1 0 0 0 0,0 0 0 0 0,0 0 0 0 0,1 0 1 0 0,-1 1-1 0 0,1-1 0 0 0,-1 0 0 0 0,1 0 0 0 0,-1 1 1 0 0,1-1-1 0 0,0 0 0 0 0,0 1 0 0 0,0-1 0 0 0,0 0 1 0 0,0 1-1 0 0,0-1 0 0 0,0 0 0 0 0,0 1 0 0 0,0-1 1 0 0,1 0-1 0 0,-1 1 0 0 0,0-1 0 0 0,1 0 0 0 0,-1 1 1 0 0,1-1-1 0 0,-1 0 0 0 0,1 0 0 0 0,0 0 1 0 0,0 0-1 0 0,-1 0 0 0 0,1 0 0 0 0,0 0 0 0 0,0 0 1 0 0,0 0-1 0 0,0 0 0 0 0,0 0 0 0 0,0 0 0 0 0,1-1 1 0 0,-1 1-1 0 0,0 0 0 0 0,0-1 0 0 0,0 1 0 0 0,1-1 1 0 0,-1 1-1 0 0,0-1 0 0 0,1 0 0 0 0,0 1-6 0 0,68 11 312 0 0,-66-12-294 0 0,190 5 313 0 0,-161 24-1738 0 0,-27-14-1545 0 0,-3-1-3356 0 0,-3-6-5945 0 0</inkml:trace>
  <inkml:trace contextRef="#ctx0" brushRef="#br0" timeOffset="17047.229">3681 4279 10746 0 0,'0'0'2961'0'0,"0"0"-1698"0"0,0 0-795 0 0,0 0-81 0 0,0 0 196 0 0,0 0 282 0 0,0 0 219 0 0,0 0 99 0 0,0 0-44 0 0,0 0-151 0 0,0 0-149 0 0,0 0-119 0 0,0 0-101 0 0,35 4-56 0 0,113 12-36 0 0,-12-25 369 0 0,44-22-204 0 0,-48 7-1519 0 0,0 6 0 0 0,133-1 827 0 0,-241 19-2112 0 0,-9 0-2677 0 0,-3 0-7050 0 0</inkml:trace>
  <inkml:trace contextRef="#ctx0" brushRef="#br0" timeOffset="18541.844">4078 4618 7258 0 0,'0'0'3734'0'0,"0"0"-1886"0"0,0 0-933 0 0,0 0-215 0 0,0 0 107 0 0,0 0 132 0 0,0 0-19 0 0,0 0-176 0 0,0 0-193 0 0,0 0-124 0 0,0 0-46 0 0,0 0 31 0 0,0 0-22 0 0,1 13-22 0 0,11 106 851 0 0,-10 80 2405 0 0,1-224-3495 0 0,1 0 0 0 0,1 0 0 0 0,1 0 0 0 0,1 1-1 0 0,2 0 1 0 0,0 1 0 0 0,1 0 0 0 0,2-1-129 0 0,-8 17 23 0 0,10-25-16 0 0,3 1-1 0 0,0 0 1 0 0,2 1 0 0 0,1 2-1 0 0,1 0 1 0 0,2 1 0 0 0,1 1-1 0 0,22-20-6 0 0,-45 45-2 0 0,0 0-1 0 0,0-1 1 0 0,1 1-1 0 0,-1 0 0 0 0,0-1 1 0 0,1 1-1 0 0,-1 0 1 0 0,0 0-1 0 0,1 0 1 0 0,-1 0-1 0 0,1 1 1 0 0,0-1-1 0 0,-1 0 0 0 0,1 0 1 0 0,0 1-1 0 0,-1 0 1 0 0,1-1-1 0 0,0 1 1 0 0,0 0-1 0 0,-1-1 0 0 0,1 1 1 0 0,0 0-1 0 0,0 0 1 0 0,-1 1-1 0 0,1-1 1 0 0,0 0-1 0 0,0 1 1 0 0,-1-1-1 0 0,1 1 0 0 0,0-1 1 0 0,-1 1-1 0 0,1 0 1 0 0,0-1-1 0 0,-1 1 1 0 0,1 0-1 0 0,-1 0 0 0 0,1 0 1 0 0,-1 1 2 0 0,15 93 56 0 0,2-74-581 0 0,-9-20-2449 0 0,2-1-4046 0 0,-11 0 6901 0 0,5 0-11873 0 0</inkml:trace>
  <inkml:trace contextRef="#ctx0" brushRef="#br0" timeOffset="19182.328">5266 4161 6737 0 0,'0'0'3593'0'0,"0"0"-1894"0"0,0 0-836 0 0,0 0 15 0 0,0 0 234 0 0,0 0 168 0 0,0 0 3 0 0,0 0-115 0 0,0 0-131 0 0,0 0-107 0 0,0 0-65 0 0,0 0-80 0 0,29-7-53 0 0,92-24-60 0 0,-45-4 483 0 0,-66 30-1028 0 0,0 0 0 0 0,-1 0-1 0 0,1-2 1 0 0,-1 1 0 0 0,0-1-1 0 0,-1 0 1 0 0,0-1 0 0 0,0 0 0 0 0,0 0-1 0 0,-1-1 1 0 0,0 0 0 0 0,-1 0-1 0 0,0 0 1 0 0,0-1 0 0 0,-1 0-1 0 0,-1 0 1 0 0,1-1 0 0 0,0-5-127 0 0,-4 13 5 0 0,0 0 0 0 0,-1 1 1 0 0,0-1-1 0 0,1 0 0 0 0,-1 1 1 0 0,0-1-1 0 0,-1 0 0 0 0,1 1 0 0 0,0-1 1 0 0,-1 0-1 0 0,1 1 0 0 0,-1-1 1 0 0,0 1-1 0 0,0-1 0 0 0,0 1 1 0 0,0-1-1 0 0,0 1 0 0 0,-1 0 0 0 0,1-1 1 0 0,-1 1-1 0 0,1 0 0 0 0,-1 0 1 0 0,0 0-1 0 0,0 0 0 0 0,0 0 1 0 0,0 1-1 0 0,0-1 0 0 0,0 1 0 0 0,-1-1 1 0 0,1 1-1 0 0,0 0 0 0 0,-1-1 1 0 0,1 1-1 0 0,-1 1 0 0 0,0-1-5 0 0,-10-3-34 0 0,0 1-1 0 0,0 1 0 0 0,0 0 1 0 0,0 1-1 0 0,0 0 1 0 0,-1 1-1 0 0,1 0 0 0 0,0 1 1 0 0,0 1-1 0 0,0 0 1 0 0,0 1-1 0 0,0 0 0 0 0,0 1 1 0 0,1 1-1 0 0,0 0 1 0 0,0 0-1 0 0,-9 6 35 0 0,-2 2-12 0 0,0 0 1 0 0,2 2-1 0 0,-1 0 1 0 0,2 1-1 0 0,0 1 0 0 0,1 1 1 0 0,1 1-1 0 0,1 0 0 0 0,0 1 1 0 0,2 1-1 0 0,0 1 1 0 0,2 0-1 0 0,0 1 0 0 0,-5 15 12 0 0,13-31 11 0 0,1 1 0 0 0,0 0 0 0 0,0 0 0 0 0,1 0 0 0 0,0 0 0 0 0,1 1 0 0 0,0-1 0 0 0,0 1 0 0 0,1-1 0 0 0,0 1 0 0 0,0 0 0 0 0,1 0 0 0 0,0-1 0 0 0,0 1 0 0 0,1 0 0 0 0,1 0 0 0 0,-1-1 0 0 0,1 1 0 0 0,1-1 0 0 0,0 0 0 0 0,0 1 0 0 0,0-1 0 0 0,1-1 0 0 0,0 1 0 0 0,1 0 0 0 0,0-1 0 0 0,0 0 0 0 0,0 0 0 0 0,1 0 0 0 0,0-1 0 0 0,0 0 0 0 0,1 0 0 0 0,0-1 0 0 0,5 4-11 0 0,12 1 169 0 0,2-1 1 0 0,-1-2-1 0 0,1 0 1 0 0,0-1-1 0 0,1-2 1 0 0,-1-1-1 0 0,1-1 1 0 0,0-1-1 0 0,-1-1 1 0 0,1-2-1 0 0,10-2-169 0 0,5 0 159 0 0,0-3-1 0 0,-1-1 0 0 0,0-2 1 0 0,0-2-1 0 0,17-8-158 0 0,24-20-64 0 0,-79 28-1507 0 0,-7 6-6686 0 0,1 5-4287 0 0</inkml:trace>
  <inkml:trace contextRef="#ctx0" brushRef="#br0" timeOffset="19680.401">5984 4415 18236 0 0,'0'0'1087'0'0,"0"0"-650"0"0,0 0-269 0 0,0 0 108 0 0,0 0 180 0 0,0 0 129 0 0,0 0-7 0 0,0 0-138 0 0,0 0-129 0 0,0 0-89 0 0,0 0-45 0 0,0 0 14 0 0,-3 24-37 0 0,-9 107 81 0 0,9-73-146 0 0,0-25 2999 0 0,6-50-2924 0 0,0 1 1 0 0,0-1-1 0 0,2 1 1 0 0,0 0-1 0 0,1 1 1 0 0,0-1-1 0 0,1 1 1 0 0,7-10-165 0 0,-5 4 64 0 0,1 1 1 0 0,2 0-1 0 0,-1 1 1 0 0,2 0-1 0 0,1 1 0 0 0,0 1 1 0 0,1 0-1 0 0,1 0 1 0 0,0 2-1 0 0,17-12-64 0 0,-32 26 1 0 0,-1 1 0 0 0,1-1-1 0 0,0 1 1 0 0,0-1 0 0 0,0 0-1 0 0,0 1 1 0 0,0 0 0 0 0,0-1 0 0 0,1 1-1 0 0,-1 0 1 0 0,0-1 0 0 0,0 1-1 0 0,0 0 1 0 0,0 0 0 0 0,0 0 0 0 0,0 0-1 0 0,1 0 1 0 0,-1 0 0 0 0,0 0-1 0 0,0 0 1 0 0,0 1 0 0 0,0-1 0 0 0,0 0-1 0 0,0 1 1 0 0,0-1 0 0 0,0 1-1 0 0,0-1 1 0 0,0 1 0 0 0,0-1 0 0 0,0 1-1 0 0,0 0 1 0 0,0 0 0 0 0,0-1-1 0 0,-1 1 1 0 0,1 0 0 0 0,0 0 0 0 0,0 0-1 0 0,-1 0 1 0 0,1 0 0 0 0,-1 0 0 0 0,1 0-1 0 0,-1 0 1 0 0,1 0 0 0 0,-1 0-1 0 0,0 0 1 0 0,1 0 0 0 0,-1 0 0 0 0,0 0-1 0 0,0 1 0 0 0,8 64 39 0 0,-7-55-48 0 0,16 43-12 0 0,-17-53-94 0 0,1 0 0 0 0,0 0 0 0 0,-1 0-1 0 0,1 0 1 0 0,0-1 0 0 0,-1 1 0 0 0,1 0 0 0 0,0 0-1 0 0,0 0 1 0 0,0-1 0 0 0,0 1 0 0 0,0-1-1 0 0,-1 1 1 0 0,1-1 0 0 0,0 1 0 0 0,0-1-1 0 0,1 1 1 0 0,-1-1 0 0 0,0 0 0 0 0,0 1-1 0 0,0-1 1 0 0,0 0 0 0 0,0 0 0 0 0,0 0-1 0 0,0 0 1 0 0,0 0 0 0 0,0 0 0 0 0,0 0 0 0 0,1-1-1 0 0,-1 1 1 0 0,0 0 0 0 0,0 0 0 0 0,0-1-1 0 0,0 1 1 0 0,0-1 0 0 0,0 1 0 0 0,0-1-1 0 0,0 1 1 0 0,0-1 0 0 0,-1 0 0 0 0,1 1-1 0 0,0-1 1 0 0,0 0 0 0 0,0 0 0 0 0,-1 0 0 0 0,1 1-1 0 0,0-2 116 0 0,2-2-5090 0 0,1 0-6817 0 0</inkml:trace>
  <inkml:trace contextRef="#ctx0" brushRef="#br0" timeOffset="20242.129">5234 3543 5081 0 0,'0'0'1918'0'0,"0"0"-178"0"0,0 0-178 0 0,0 0 18 0 0,0 0 57 0 0,0 0-42 0 0,0 0-48 0 0,0 0-140 0 0,0 0-221 0 0,0 0-191 0 0,0 0-165 0 0,0 0-129 0 0,0 0-69 0 0,14-22-53 0 0,44-65-39 0 0,-10 33 931 0 0,63-62 946 0 0,-34 37-1537 0 0,-63 124-676 0 0,41 154 144 0 0,3-89-337 0 0,-40-103-1355 0 0,-10-7-5052 0 0,-3 0-5819 0 0</inkml:trace>
  <inkml:trace contextRef="#ctx0" brushRef="#br0" timeOffset="21551.87">6632 4088 0 0 0,'0'0'1888'0'0,"0"0"1"0"0,0 0 133 0 0,0 0 82 0 0,0 0-41 0 0,0 0-228 0 0,0 0-293 0 0,0 0-298 0 0,0 0-232 0 0,0 0-134 0 0,0 0-89 0 0,5 18 10632 0 0,394-22-10678 0 0,-305-3-1356 0 0,-113-1-3806 0 0,12 4 479 0 0,0 1-4151 0 0,2 0-4044 0 0</inkml:trace>
  <inkml:trace contextRef="#ctx0" brushRef="#br0" timeOffset="21793.162">6823 3764 12531 0 0,'0'0'1588'0'0,"0"0"-518"0"0,0 0-322 0 0,0 0 43 0 0,0 0 210 0 0,0 0 131 0 0,0 0 5 0 0,0 0-120 0 0,0 0-162 0 0,-4 35-147 0 0,-14 113-154 0 0,19-55 126 0 0,3-58-602 0 0,1-1-386 0 0,-2 0 0 0 0,-1 0 1 0 0,-2 0-1 0 0,-1 0 0 0 0,-2 11 308 0 0,0-32-1372 0 0,-1-4-3082 0 0,0-1-6198 0 0</inkml:trace>
  <inkml:trace contextRef="#ctx0" brushRef="#br0" timeOffset="22260.19">7491 3742 16924 0 0,'0'0'1067'0'0,"0"0"-479"0"0,0 0-402 0 0,0 0-64 0 0,0 0 175 0 0,0 0 250 0 0,0 0 213 0 0,0 0 95 0 0,0 0-22 0 0,0 0-134 0 0,0 0-159 0 0,0 0-93 0 0,0 0-96 0 0,4 24-50 0 0,11 78-45 0 0,10-11 310 0 0,79 233 134 0 0,-68-243-639 0 0,5-129 1590 0 0,2-37-1480 0 0,-2-2 1 0 0,-5-2-1 0 0,11-48-171 0 0,-41 120-7 0 0,4-10-17 0 0,-2 1 1 0 0,-1-1 0 0 0,-1-1 0 0 0,-1 1-1 0 0,-1-1 1 0 0,-2-5 23 0 0,-24 21-2291 0 0,3 21-3942 0 0,14-3-3239 0 0</inkml:trace>
  <inkml:trace contextRef="#ctx0" brushRef="#br0" timeOffset="24529.353">7734 3322 5345 0 0,'0'0'1630'0'0,"0"0"-350"0"0,0 0 16 0 0,0 0 253 0 0,0 0 135 0 0,0 0-94 0 0,0 0-242 0 0,0 0-245 0 0,0 0-202 0 0,0 0-142 0 0,0 0-132 0 0,0 0-109 0 0,0 0-53 0 0,0-3-26 0 0,-1-6-5 0 0,1 6-16 0 0,0 3-21 0 0,-10 4 1461 0 0,-21 26-1510 0 0,28-25-333 0 0,0 0 0 0 0,0 0 0 0 0,0 1 0 0 0,0-1 0 0 0,1 1 0 0 0,0 0 0 0 0,0 0 0 0 0,1 0 0 0 0,0 0 0 0 0,0 0 0 0 0,0 0 0 0 0,0 0 0 0 0,1 3-15 0 0,26-4 984 0 0,-19-7-908 0 0,-1 0 1 0 0,0-1-1 0 0,0 1 1 0 0,0-1-1 0 0,0 0 1 0 0,0-1-1 0 0,-1 0 0 0 0,1 0 1 0 0,-1 0-1 0 0,0 0 1 0 0,0-1-1 0 0,0 1 1 0 0,-1-2-1 0 0,0 1 1 0 0,0 0-1 0 0,0-1 0 0 0,0 1 1 0 0,-1-1-1 0 0,0 0 1 0 0,0-2-77 0 0,1 3 70 0 0,-4 4-67 0 0,1 1 0 0 0,-1-1-1 0 0,0 1 1 0 0,1-1 0 0 0,-1 1 0 0 0,1-1 0 0 0,-1 1-1 0 0,0-1 1 0 0,1 0 0 0 0,-1 1 0 0 0,0-1 0 0 0,0 1-1 0 0,1-1 1 0 0,-1 0 0 0 0,0 1 0 0 0,0-1-1 0 0,0 0 1 0 0,0 0 0 0 0,0 1 0 0 0,0-1 0 0 0,0 0-1 0 0,0 1 1 0 0,0-1 0 0 0,0 0 0 0 0,0 1 0 0 0,-1-1-1 0 0,1 0 1 0 0,0 1 0 0 0,0-1 0 0 0,-1 0-1 0 0,1 1 1 0 0,0-1 0 0 0,-1 1 0 0 0,1-1 0 0 0,0 1-1 0 0,-1-1 1 0 0,1 1 0 0 0,-1-1 0 0 0,1 1 0 0 0,-1-1-1 0 0,0 1 1 0 0,1-1 0 0 0,-1 1 0 0 0,1 0-1 0 0,-1-1 1 0 0,0 1 0 0 0,1 0 0 0 0,-1 0 0 0 0,0-1-1 0 0,1 1 1 0 0,-1 0 0 0 0,0 0 0 0 0,1 0 0 0 0,-1 0-1 0 0,0 0 1 0 0,1 0 0 0 0,-1 0 0 0 0,0 0 0 0 0,1 0-1 0 0,-2 0-2 0 0,-42 10-143 0 0,38-6 140 0 0,0 0 0 0 0,0 0 0 0 0,1 1 0 0 0,0 0 0 0 0,0 0 0 0 0,0 0 0 0 0,0 0 0 0 0,1 1 0 0 0,0-1 0 0 0,0 1 0 0 0,1 1 0 0 0,-3 5 3 0 0,6-11 7 0 0,0 0-1 0 0,0 0 1 0 0,0 0-1 0 0,0 0 0 0 0,0 0 1 0 0,1 0-1 0 0,-1 0 1 0 0,0 0-1 0 0,1 0 1 0 0,-1 0-1 0 0,1 0 1 0 0,-1 0-1 0 0,1 0 1 0 0,0 0-1 0 0,-1 0 1 0 0,1 0-1 0 0,0 0 1 0 0,0 0-1 0 0,-1 0 1 0 0,1-1-1 0 0,0 1 1 0 0,0 0-1 0 0,0-1 1 0 0,0 1-1 0 0,0-1 1 0 0,0 1-1 0 0,0-1 1 0 0,0 1-1 0 0,0-1 1 0 0,0 0-1 0 0,0 1 1 0 0,0-1-1 0 0,1 0 1 0 0,-1 0-1 0 0,0 0 1 0 0,0 0-1 0 0,0 0 1 0 0,0 0-1 0 0,0 0 1 0 0,0 0-1 0 0,1-1 1 0 0,-1 1-1 0 0,0 0 1 0 0,0-1-1 0 0,0 1 1 0 0,0 0-1 0 0,0-1 1 0 0,0 0-7 0 0,57-21 463 0 0,-57 22-454 0 0,1-1 1 0 0,-1 1-1 0 0,0-1 0 0 0,0 0 1 0 0,0 1-1 0 0,-1-1 0 0 0,1 0 1 0 0,0 0-1 0 0,0 0 0 0 0,0 0 1 0 0,-1 0-1 0 0,1 0 1 0 0,0 0-1 0 0,-1 0 0 0 0,1 0 1 0 0,0 0-1 0 0,-1 0 0 0 0,0 0 1 0 0,1 0-1 0 0,-1 0 0 0 0,0 0 1 0 0,1 0-1 0 0,-1-1 1 0 0,0 1-1 0 0,0 0 0 0 0,0 0 1 0 0,0 0-1 0 0,0-1 0 0 0,0 1 1 0 0,-1 0-1 0 0,1 0 0 0 0,0 0 1 0 0,0 0-1 0 0,-1-1 0 0 0,1 1 1 0 0,-1 0-1 0 0,1 0 1 0 0,-1 0-1 0 0,1 0 0 0 0,-1 0 1 0 0,0 0-1 0 0,0 0 0 0 0,1 0 1 0 0,-1 1-1 0 0,0-1 0 0 0,0 0 1 0 0,0 0-1 0 0,0 1 0 0 0,0-1 1 0 0,0 0-1 0 0,0 1 1 0 0,0-1-1 0 0,0 1 0 0 0,-1-1-9 0 0,-41 4-1511 0 0,24 16-5379 0 0,15-12-4894 0 0</inkml:trace>
  <inkml:trace contextRef="#ctx0" brushRef="#br0" timeOffset="25430.357">8307 3951 5161 0 0,'0'0'2255'0'0,"0"0"-1121"0"0,0 0-618 0 0,0 0 1 0 0,0 0 317 0 0,0 0 339 0 0,0 0 172 0 0,0 0-22 0 0,0 0-170 0 0,0 0-186 0 0,0 0-155 0 0,0 0-117 0 0,0 0-49 0 0,8 8-5 0 0,27 25 39 0 0,-32-31-511 0 0,0 1 1 0 0,1-1-1 0 0,-1 0 0 0 0,1 0 0 0 0,-1-1 1 0 0,1 1-1 0 0,-1-1 0 0 0,1 0 0 0 0,0 0 1 0 0,0 0-1 0 0,-1 0 0 0 0,1-1 0 0 0,0 1 1 0 0,0-1-1 0 0,0 0 0 0 0,0 0 0 0 0,0 0 0 0 0,1-1-169 0 0,8 0 322 0 0,1-1-176 0 0,0 0 0 0 0,1-1 0 0 0,-1-1 0 0 0,-1 0 0 0 0,1-1 1 0 0,-1-1-1 0 0,0 0 0 0 0,0 0 0 0 0,0-2 0 0 0,-1 1 0 0 0,0-2 1 0 0,-1 0-1 0 0,0 0 0 0 0,0-1 0 0 0,-1 0 0 0 0,0 0 0 0 0,-1-1 1 0 0,0-1-1 0 0,-1 0 0 0 0,3-5-146 0 0,-8 13 10 0 0,-1 0 0 0 0,1 0 0 0 0,-1 0 0 0 0,0 0 0 0 0,0 0 0 0 0,-1-1 0 0 0,1 1 0 0 0,-1 0 0 0 0,0-1 0 0 0,0 1 0 0 0,0-1-1 0 0,-1 1 1 0 0,0-1 0 0 0,1 0 0 0 0,-2 1 0 0 0,1-1 0 0 0,0 1 0 0 0,-1-1 0 0 0,0 0 0 0 0,0 1 0 0 0,-1 0 0 0 0,1-1 0 0 0,-1 1 0 0 0,0 0 0 0 0,0 0 0 0 0,0 0 0 0 0,0 0 0 0 0,-1 0 0 0 0,0 0 0 0 0,0 0 0 0 0,0 1 0 0 0,0 0 0 0 0,0 0 0 0 0,-2-2-10 0 0,-3 2-22 0 0,1 1 0 0 0,-1 0 0 0 0,1 0 0 0 0,-1 1 0 0 0,0 0 0 0 0,0 0 0 0 0,0 1 0 0 0,1-1 0 0 0,-1 2 0 0 0,0-1 0 0 0,0 1 0 0 0,0 1 0 0 0,1-1 0 0 0,-1 1 0 0 0,1 1 0 0 0,-1-1 0 0 0,1 1 0 0 0,0 1 0 0 0,0-1 0 0 0,0 1 0 0 0,-3 3 22 0 0,-129 105-54 0 0,131-104 56 0 0,-5 3 5 0 0,-1 0 1 0 0,2 1-1 0 0,0 1 0 0 0,0 0 1 0 0,1 1-1 0 0,0 0 0 0 0,2 0 1 0 0,0 1-1 0 0,0 0 0 0 0,1 1 1 0 0,1 0-1 0 0,1 0 1 0 0,0 1-1 0 0,1-1 0 0 0,1 1 1 0 0,-2 10-8 0 0,6-17 35 0 0,0-1 0 0 0,1 0 1 0 0,0 1-1 0 0,0-1 0 0 0,1 0 1 0 0,1 1-1 0 0,-1-1 0 0 0,1 0 1 0 0,1-1-1 0 0,-1 1 0 0 0,2 0 1 0 0,-1-1-1 0 0,1 0 0 0 0,0 0 1 0 0,1-1-1 0 0,0 1 0 0 0,0-1 1 0 0,0 0-36 0 0,10 5 144 0 0,-1-1 0 0 0,1-1 0 0 0,1 0 0 0 0,0-1 0 0 0,0 0 0 0 0,1-2 0 0 0,0 0 0 0 0,0-1 0 0 0,1-1 0 0 0,0 0 0 0 0,0-2 0 0 0,0 0 1 0 0,0-1-1 0 0,0-1 0 0 0,1-1 0 0 0,-1-1 0 0 0,0 0 0 0 0,2-2-144 0 0,-16 3 13 0 0,46-5 438 0 0,-6-1-4742 0 0,-41 7-361 0 0,-3 2-7526 0 0</inkml:trace>
  <inkml:trace contextRef="#ctx0" brushRef="#br0" timeOffset="25816.936">9139 4080 17188 0 0,'0'0'1684'0'0,"0"0"-814"0"0,0 0-432 0 0,0 0-4 0 0,0 0 122 0 0,0 0 81 0 0,0 0 14 0 0,0 0-56 0 0,0 0-90 0 0,0 0-81 0 0,0 0-61 0 0,-31 24-101 0 0,-95 77-88 0 0,76-42-10 0 0,43-44-124 0 0,3-7-28 0 0,0 1 1 0 0,0 0-1 0 0,1 0 0 0 0,0 0 0 0 0,1 1 0 0 0,0-1 0 0 0,0 1 0 0 0,1-1 1 0 0,0 1-1 0 0,1 0 0 0 0,0-1 0 0 0,0 1 0 0 0,2 7-12 0 0,-1-12 27 0 0,0-1 1 0 0,0 1-1 0 0,0 0 0 0 0,1-1 0 0 0,-1 0 0 0 0,1 1 1 0 0,0-1-1 0 0,1 0 0 0 0,-1 0 0 0 0,1 0 0 0 0,-1 0 1 0 0,1-1-1 0 0,1 1 0 0 0,-1-1 0 0 0,0 1 0 0 0,1-1 1 0 0,-1 0-1 0 0,1-1 0 0 0,0 1 0 0 0,0-1 1 0 0,0 1-1 0 0,1-1 0 0 0,-1 0 0 0 0,0-1 0 0 0,1 1 1 0 0,-1-1-1 0 0,1 0 0 0 0,-1 0 0 0 0,2 0-27 0 0,8 0 124 0 0,0 0 0 0 0,0-1-1 0 0,0-1 1 0 0,0 0-1 0 0,0-1 1 0 0,0-1 0 0 0,-1 0-1 0 0,1 0 1 0 0,-1-2 0 0 0,0 1-1 0 0,0-2 1 0 0,0 0 0 0 0,-1 0-1 0 0,1-1 1 0 0,-2-1 0 0 0,1 0-1 0 0,-1-1 1 0 0,0 0 0 0 0,-1 0-1 0 0,0-1 1 0 0,-1 0 0 0 0,0-1-1 0 0,0 0 1 0 0,-1-1 0 0 0,6-11-124 0 0,-8 12 26 0 0,0-1 0 0 0,-1 1 0 0 0,-1-1 0 0 0,0 0 0 0 0,-1 0 0 0 0,0-1 0 0 0,-1 1 0 0 0,0-1 1 0 0,-1 1-1 0 0,0-1 0 0 0,-1 0 0 0 0,0 1 0 0 0,-2-11-26 0 0,1 17-30 0 0,0 0 0 0 0,0 0-1 0 0,-1 0 1 0 0,0 0 0 0 0,0 1-1 0 0,0-1 1 0 0,-1 0 0 0 0,0 1-1 0 0,0 0 1 0 0,0-1 0 0 0,0 1 0 0 0,-1 1-1 0 0,0-1 1 0 0,0 0 0 0 0,-1 1-1 0 0,1 0 1 0 0,-1 0 0 0 0,0 0 0 0 0,0 1-1 0 0,0-1 1 0 0,0 1 0 0 0,0 1-1 0 0,-1-1 1 0 0,0 1 0 0 0,1 0 0 0 0,-1 0-1 0 0,0 0 1 0 0,0 1 0 0 0,-2-1 30 0 0,-1 1-218 0 0,0 0 1 0 0,0 1 0 0 0,-1 0-1 0 0,1 0 1 0 0,0 1-1 0 0,0 0 1 0 0,0 0 0 0 0,0 1-1 0 0,0 1 1 0 0,0-1-1 0 0,0 1 1 0 0,1 1 0 0 0,-3 1 217 0 0,-27 16-3384 0 0,1 3-3282 0 0,17-8-5398 0 0</inkml:trace>
  <inkml:trace contextRef="#ctx0" brushRef="#br0" timeOffset="26081.843">8824 4349 14539 0 0,'0'0'2042'0'0,"0"0"-563"0"0,0 0-230 0 0,0 0-24 0 0,0 0-34 0 0,32-10-48 0 0,101-33-65 0 0,-13 11 1910 0 0,-115 31-2932 0 0,0-1 0 0 0,1 1 0 0 0,-1 0 0 0 0,0 0 0 0 0,1 0 0 0 0,-1 1 0 0 0,1 0 0 0 0,-1 0 0 0 0,0 0 0 0 0,1 1 1 0 0,-1-1-1 0 0,1 1 0 0 0,-1 1 0 0 0,0-1 0 0 0,0 1 0 0 0,0 0 0 0 0,0 0 0 0 0,0 0 0 0 0,0 1 0 0 0,0 0 0 0 0,-1 0 0 0 0,2 1-56 0 0,0 1 16 0 0,-1 1 0 0 0,2-1-1 0 0,-1-1 1 0 0,0 1 0 0 0,1-1-1 0 0,0 0 1 0 0,0-1 0 0 0,0 1-1 0 0,1-2 1 0 0,-1 1 0 0 0,1-1-1 0 0,-1 0 1 0 0,1 0 0 0 0,0-1-1 0 0,0 0 1 0 0,0 0 0 0 0,0-1-1 0 0,-1 0 1 0 0,1-1-1 0 0,0 0 1 0 0,0 0 0 0 0,0 0-1 0 0,5-3-15 0 0,-9 3-512 0 0,34-17 962 0 0,-29 8-3634 0 0,-6-2-4644 0 0,-3 10-4656 0 0</inkml:trace>
  <inkml:trace contextRef="#ctx0" brushRef="#br0" timeOffset="26868.177">8277 3373 2385 0 0,'0'0'3059'0'0,"0"0"-987"0"0,0 0-234 0 0,0 0 134 0 0,0 0 74 0 0,0 0-60 0 0,0 0-240 0 0,0 0-313 0 0,0 0-328 0 0,0 0-253 0 0,0 0-140 0 0,0 0-52 0 0,0 0-13 0 0,-4 1 20 0 0,-9-1 205 0 0,27-8 519 0 0,16-7-414 0 0,175-153 1044 0 0,-115 68-1732 0 0,-54 155-456 0 0,61 122 317 0 0,-48-42-317 0 0,-36-111-2016 0 0,-8-18-3297 0 0,-2-2-6953 0 0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5:01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400 461 0 0 0,'0'0'385'0'0,"0"0"853"0"0,0 0 428 0 0,0 0 221 0 0,0 0 111 0 0,0 0 43 0 0,0 0-103 0 0,0 0-226 0 0,0 0-250 0 0,2-4-244 0 0,4-10-173 0 0,-5 10-122 0 0,-1 4-84 0 0,0 0-110 0 0,0 0-114 0 0,0 0-119 0 0,0 12 949 0 0,-42 219 244 0 0,-25 59-1133 0 0,11-72-550 0 0,50-182-785 0 0,6-35 542 0 0,0-1-38 0 0,0 0-36 0 0,0 0-9 0 0,0 0-51 0 0,0-8-813 0 0,20-225-7720 0 0,23 1 7027 0 0,-30 168 2396 0 0,31-145 5165 0 0,-34 182-2850 0 0,-9 27-2356 0 0,-1 0-140 0 0,0 0-122 0 0,2 11-8 0 0,82 339 3009 0 0,-73-313-3142 0 0,-6-17-55 0 0,1-1 1 0 0,0 1-1 0 0,1-1 0 0 0,1-1 0 0 0,1 1 0 0 0,1-1 1 0 0,0-1-1 0 0,2 0 0 0 0,3 4-20 0 0,-14-19 28 0 0,0-1-1 0 0,1 1 1 0 0,-1-1-1 0 0,1 1 1 0 0,0-1-1 0 0,-1 0 1 0 0,1 1-1 0 0,0-1 1 0 0,0 0-1 0 0,-1 0 1 0 0,1 0-1 0 0,0 0 1 0 0,0-1-1 0 0,0 1 1 0 0,0 0 0 0 0,1-1-1 0 0,-1 0 1 0 0,0 1-1 0 0,0-1 1 0 0,0 0-1 0 0,0 0 1 0 0,0 0-1 0 0,0 0 1 0 0,1 0-1 0 0,-1-1 1 0 0,0 1-1 0 0,0-1 1 0 0,0 1-1 0 0,0-1 1 0 0,0 0-1 0 0,0 0 1 0 0,0 0 0 0 0,0 0-1 0 0,-1 0 1 0 0,1 0-1 0 0,0-1 1 0 0,0 1-1 0 0,-1 0 1 0 0,1-1-1 0 0,-1 1 1 0 0,0-1-1 0 0,1 0 1 0 0,-1 1-1 0 0,0-1 1 0 0,1-1-28 0 0,15-24 182 0 0,0-1-1 0 0,-1-1 1 0 0,-2 0 0 0 0,-1-1 0 0 0,-2-1 0 0 0,-1 0-1 0 0,-1 0 1 0 0,0-5-182 0 0,1 0 89 0 0,5-25-169 0 0,-3-1 0 0 0,-2 0 1 0 0,-3-1-1 0 0,-3 0 0 0 0,-3-12 80 0 0,-1 75-617 0 0,0 9-2247 0 0,-2 6-171 0 0,1-2-3625 0 0,-1 1-4960 0 0</inkml:trace>
  <inkml:trace contextRef="#ctx0" brushRef="#br0" timeOffset="349.379">1009 811 15563 0 0,'0'0'1281'0'0,"0"0"-284"0"0,0 0-157 0 0,0 0 41 0 0,0 0 45 0 0,0 0-96 0 0,0 0-179 0 0,0 0-202 0 0,0 0-158 0 0,0 0-110 0 0,0 0-91 0 0,0 0-29 0 0,0 0-20 0 0,-15 20-18 0 0,-45 64-16 0 0,44-37 6 0 0,18-40-14 0 0,0-1 26 0 0,1-1-1 0 0,-1 0 1 0 0,1 0 0 0 0,0 0 0 0 0,1 0 0 0 0,-1 0 0 0 0,1 0 0 0 0,0-1 0 0 0,0 0 0 0 0,1 0 0 0 0,-1 0 0 0 0,1 0-1 0 0,0-1 1 0 0,0 0 0 0 0,0 0 0 0 0,0 0 0 0 0,1-1 0 0 0,-1 1 0 0 0,1-1 0 0 0,-1-1 0 0 0,1 1 0 0 0,0-1-1 0 0,0 0 1 0 0,0 0 0 0 0,0 0 0 0 0,0-1 0 0 0,-1 0 0 0 0,1 0 0 0 0,0-1 0 0 0,0 0 0 0 0,2 0-25 0 0,-1-2 73 0 0,-1 0-1 0 0,0 0 1 0 0,0-1 0 0 0,0 0 0 0 0,0 0 0 0 0,-1 0-1 0 0,0 0 1 0 0,0-1 0 0 0,0 0 0 0 0,0 0 0 0 0,-1-1-1 0 0,0 1 1 0 0,0-1 0 0 0,0 0 0 0 0,-1 0 0 0 0,1 0-1 0 0,-1-2-72 0 0,1-1 34 0 0,0 1 0 0 0,-1 0 0 0 0,-1-1 0 0 0,1 0 0 0 0,-1 0-1 0 0,-1 0 1 0 0,0 0 0 0 0,0 0 0 0 0,0 0 0 0 0,-1 0 0 0 0,-1 0-1 0 0,0 0 1 0 0,0 0 0 0 0,0 0 0 0 0,-1 1 0 0 0,-1-1-1 0 0,1 0 1 0 0,-1 1 0 0 0,-3-5-34 0 0,3 10-92 0 0,0 1-1 0 0,0-1 0 0 0,-1 1 1 0 0,1 0-1 0 0,0 0 0 0 0,-1 0 1 0 0,0 0-1 0 0,1 1 0 0 0,-1-1 1 0 0,0 1-1 0 0,0 0 0 0 0,0 0 1 0 0,1 0-1 0 0,-1 1 0 0 0,0 0 1 0 0,0-1-1 0 0,0 1 0 0 0,-4 1 93 0 0,-43 5-8069 0 0,36-3-3385 0 0</inkml:trace>
  <inkml:trace contextRef="#ctx0" brushRef="#br0" timeOffset="670.064">1359 1043 13171 0 0,'0'0'764'0'0,"0"0"-248"0"0,0 0 236 0 0,0 0 461 0 0,0 0 303 0 0,0 0 46 0 0,0 0-198 0 0,0 0-275 0 0,0 0-206 0 0,0 0-153 0 0,0 0-166 0 0,0 0-144 0 0,0 0-89 0 0,1-9-59 0 0,51-177 1151 0 0,-37 157-1320 0 0,1 1 1 0 0,2 1-1 0 0,0 1 1 0 0,2 0-1 0 0,5-3-103 0 0,-24 28-47 0 0,-1 1 0 0 0,0 0 0 0 0,0-1 0 0 0,0 1 0 0 0,0-1 0 0 0,0 1 1 0 0,0 0-1 0 0,0-1 0 0 0,0 1 0 0 0,1 0 0 0 0,-1-1 0 0 0,0 1 0 0 0,0 0 0 0 0,1-1 0 0 0,-1 1 0 0 0,0 0 0 0 0,0 0 0 0 0,1-1 0 0 0,-1 1 0 0 0,0 0 0 0 0,1 0 0 0 0,-1 0 1 0 0,0-1-1 0 0,1 1 0 0 0,-1 0 0 0 0,0 0 0 0 0,1 0 0 0 0,-1 0 0 0 0,0 0 0 0 0,1 0 0 0 0,-1-1 0 0 0,0 1 0 0 0,1 0 0 0 0,-1 0 0 0 0,1 0 0 0 0,-1 0 0 0 0,0 0 0 0 0,1 1 1 0 0,-1-1-1 0 0,0 0 0 0 0,1 0 0 0 0,-1 0 0 0 0,1 0 0 0 0,-1 0 0 0 0,0 0 0 0 0,1 1 0 0 0,-1-1 0 0 0,0 0 0 0 0,1 0 0 0 0,-1 0 0 0 0,0 1 0 0 0,0-1 0 0 0,1 0 0 0 0,-1 1 1 0 0,0-1-1 0 0,0 0 0 0 0,1 0 0 0 0,-1 1 0 0 0,0-1 0 0 0,0 0 0 0 0,0 1 0 0 0,0-1 0 0 0,0 1 0 0 0,1-1 0 0 0,-1 1 47 0 0,3 16-10272 0 0,-3-16 9000 0 0,0 7-11220 0 0</inkml:trace>
  <inkml:trace contextRef="#ctx0" brushRef="#br0" timeOffset="1185.678">1630 1072 15123 0 0,'0'0'1262'0'0,"0"0"-421"0"0,0 0-52 0 0,0 0 132 0 0,0 0 103 0 0,0 0-29 0 0,0 0-179 0 0,0 0-213 0 0,0 0-115 0 0,0 0-76 0 0,0 0-22 0 0,0 0-1 0 0,0 0-35 0 0,11-33-45 0 0,37-105-49 0 0,-13 55 296 0 0,-2 29-153 0 0,-32 53-409 0 0,-1 1-1 0 0,1-1 1 0 0,-1 1 0 0 0,1 0 0 0 0,0-1-1 0 0,-1 1 1 0 0,1 0 0 0 0,0 0 0 0 0,-1-1 0 0 0,1 1-1 0 0,0 0 1 0 0,0 0 0 0 0,-1 0 0 0 0,1 0-1 0 0,0 0 1 0 0,0 0 0 0 0,-1 0 0 0 0,1 0-1 0 0,0 0 1 0 0,-1 0 0 0 0,1 0 0 0 0,0 1 0 0 0,0-1-1 0 0,-1 0 1 0 0,1 0 0 0 0,0 1 0 0 0,-1-1-1 0 0,1 0 1 0 0,-1 1 0 0 0,1-1 0 0 0,0 1-1 0 0,-1-1 1 0 0,1 1 0 0 0,-1-1 0 0 0,1 1 0 0 0,-1-1-1 0 0,0 1 1 0 0,1 0 0 0 0,-1-1 0 0 0,1 1-1 0 0,-1 0 1 0 0,0-1 0 0 0,0 1 0 0 0,1 0-1 0 0,-1-1 1 0 0,0 1 0 0 0,0 0 0 0 0,0-1-1 0 0,0 1 1 0 0,0 0 0 0 0,0 0 0 0 0,0 0 6 0 0,3 135 61 0 0,-3-135-59 0 0,0 0-1 0 0,0 0 1 0 0,0 0-1 0 0,0 1 1 0 0,0-1 0 0 0,1 0-1 0 0,-1 0 1 0 0,1 0-1 0 0,-1 0 1 0 0,1 0-1 0 0,-1 0 1 0 0,1 0 0 0 0,-1 0-1 0 0,1 0 1 0 0,0-1-1 0 0,0 1 1 0 0,-1 0-1 0 0,1 0 1 0 0,0-1 0 0 0,0 1-1 0 0,0 0 1 0 0,0-1-1 0 0,0 1 1 0 0,0-1-1 0 0,0 1 1 0 0,0-1-1 0 0,0 1 1 0 0,0-1 0 0 0,0 0-1 0 0,0 1 1 0 0,0-1-1 0 0,0 0 1 0 0,0 0-1 0 0,0 0 1 0 0,0 0 0 0 0,1 0-1 0 0,-1 0 1 0 0,0 0-1 0 0,0 0 1 0 0,0-1-1 0 0,0 1 1 0 0,0 0 0 0 0,0 0-1 0 0,0-1 1 0 0,0 1-1 0 0,0-1 1 0 0,0 1-1 0 0,0-1 1 0 0,0 0 0 0 0,0 1-2 0 0,49-31 185 0 0,89-93 183 0 0,-139 123-369 0 0,1 1-1 0 0,-1-1 0 0 0,1 1 1 0 0,-1-1-1 0 0,0 0 0 0 0,1 1 1 0 0,0-1-1 0 0,-1 1 0 0 0,1-1 1 0 0,-1 1-1 0 0,1 0 1 0 0,0-1-1 0 0,-1 1 0 0 0,1-1 1 0 0,0 1-1 0 0,-1 0 0 0 0,1 0 1 0 0,0-1-1 0 0,-1 1 0 0 0,1 0 1 0 0,0 0-1 0 0,0 0 0 0 0,-1 0 1 0 0,1 0-1 0 0,0 0 0 0 0,0 0 1 0 0,-1 0-1 0 0,1 0 0 0 0,0 0 1 0 0,0 0-1 0 0,-1 1 1 0 0,1-1-1 0 0,0 0 0 0 0,-1 1 1 0 0,1-1-1 0 0,0 0 0 0 0,-1 1 1 0 0,1-1-1 0 0,-1 0 0 0 0,1 1 1 0 0,0-1-1 0 0,-1 1 0 0 0,1-1 1 0 0,-1 1-1 0 0,1 0 0 0 0,-1-1 1 0 0,0 1-1 0 0,1-1 1 0 0,-1 1-1 0 0,1 0 0 0 0,-1-1 1 0 0,0 1-1 0 0,0 0 0 0 0,1 0 1 0 0,-1-1-1 0 0,0 1 0 0 0,0 0 1 0 0,0 0-1 0 0,0-1 0 0 0,0 1 1 0 0,0 0-1 0 0,0-1 0 0 0,0 1 1 0 0,0 0-1 0 0,0 0 0 0 0,-1-1 1 0 0,1 1-1 0 0,0 0 2 0 0,1 19-80 0 0,-2-16 17 0 0,0 1 0 0 0,0-1 0 0 0,0 0 0 0 0,1 1-1 0 0,0-1 1 0 0,0 0 0 0 0,0 1 0 0 0,0-1 0 0 0,1 0 0 0 0,0 1 0 0 0,0-1 0 0 0,0 0 0 0 0,0 0 0 0 0,1 0-1 0 0,-1 0 1 0 0,1 0 0 0 0,0 0 0 0 0,0 0 0 0 0,1-1 0 0 0,-1 1 0 0 0,1-1 0 0 0,0 1 0 0 0,-1-1-1 0 0,2 0 1 0 0,-1 0 0 0 0,0 0 0 0 0,0-1 0 0 0,1 1 0 0 0,0-1 0 0 0,-1 0 0 0 0,1 1 0 0 0,0-2 0 0 0,0 1-1 0 0,2 0 64 0 0,6-2-1031 0 0,20 0-3950 0 0,-13-4-3154 0 0,-8 1-1684 0 0</inkml:trace>
  <inkml:trace contextRef="#ctx0" brushRef="#br0" timeOffset="1871.389">2401 837 5329 0 0,'0'0'4528'0'0,"0"0"-2354"0"0,0 0-742 0 0,0 0 7 0 0,0 0-2 0 0,0 0-134 0 0,0 0-236 0 0,0 0-268 0 0,0 0-233 0 0,0 0-170 0 0,0 0-131 0 0,0 0-90 0 0,-24 22-82 0 0,-74 67-49 0 0,67-50-44 0 0,31-38-47 0 0,6-2 103 0 0,-1 1-1 0 0,0-1 0 0 0,0 1 0 0 0,0-1 1 0 0,0-1-1 0 0,0 1 0 0 0,0-1 0 0 0,0 0 1 0 0,0 0-1 0 0,0-1 0 0 0,-1 1 0 0 0,1-1 1 0 0,-1 0-1 0 0,0 0 0 0 0,1-1-55 0 0,9-6 78 0 0,84-49 716 0 0,-97 59-793 0 0,0 1-1 0 0,1-1 1 0 0,-1 1 0 0 0,0 0 0 0 0,0-1 0 0 0,0 1-1 0 0,0 0 1 0 0,1 0 0 0 0,-1 0 0 0 0,0-1 0 0 0,-1 1-1 0 0,1 0 1 0 0,0 0 0 0 0,0 1 0 0 0,0-1 0 0 0,0 0-1 0 0,-1 0 1 0 0,1 0 0 0 0,-1 0 0 0 0,1 1-1 0 0,-1-1 1 0 0,1 0 0 0 0,-1 1 0 0 0,0-1 0 0 0,0 0-1 0 0,1 1 1 0 0,-1-1 0 0 0,0 0 0 0 0,0 1 0 0 0,0-1-1 0 0,0 0 1 0 0,-1 1 0 0 0,1-1 0 0 0,0 0 0 0 0,-1 1-1 0 0,1-1 1 0 0,-1 1-1 0 0,2 10-8 0 0,0-7-9 0 0,0 0 1 0 0,0 0-1 0 0,0 0 0 0 0,0 0 0 0 0,1 0 1 0 0,0 0-1 0 0,0-1 0 0 0,0 1 0 0 0,1-1 0 0 0,-1 1 1 0 0,1-1-1 0 0,0 0 0 0 0,0 0 0 0 0,1 0 1 0 0,-1 0-1 0 0,1-1 0 0 0,0 1 0 0 0,0-1 1 0 0,0 0-1 0 0,0 0 0 0 0,1-1 0 0 0,-1 1 0 0 0,1-1 1 0 0,-1 0-1 0 0,1 0 0 0 0,0 0 0 0 0,0-1 1 0 0,0 0-1 0 0,0 0 0 0 0,0 0 0 0 0,0 0 1 0 0,0-1-1 0 0,1 0 17 0 0,4-2 28 0 0,1 0-1 0 0,-1-1 1 0 0,0-1 0 0 0,-1 1 0 0 0,1-2 0 0 0,-1 1-1 0 0,0-1 1 0 0,0-1 0 0 0,0 1 0 0 0,-1-2 0 0 0,1 1-1 0 0,-2-1 1 0 0,5-4-28 0 0,8-13 162 0 0,-1 0 0 0 0,-2-2-1 0 0,0 0 1 0 0,-2-1 0 0 0,0 0 0 0 0,-2-1 0 0 0,-1-1-1 0 0,-2 0 1 0 0,-1 0 0 0 0,4-22-162 0 0,1 2-12 0 0,-2-1 0 0 0,-3 0 0 0 0,-2 0 0 0 0,-2-1 0 0 0,-2 0 0 0 0,-3-36 12 0 0,0 85-6 0 0,0 0 0 0 0,0 0 0 0 0,0 0 0 0 0,0 0 1 0 0,0 0-1 0 0,0 0 0 0 0,-1 0 0 0 0,1 0 0 0 0,-1 0 0 0 0,1 1 1 0 0,-1-1-1 0 0,0 0 0 0 0,0 0 0 0 0,0 1 0 0 0,0-1 0 0 0,0 0 1 0 0,0 1-1 0 0,0-1 0 0 0,0 1 0 0 0,-1-1 0 0 0,1 1 0 0 0,-1 0 1 0 0,1 0-1 0 0,-1-1 0 0 0,1 1 0 0 0,-1 0 0 0 0,1 0 0 0 0,-1 0 1 0 0,0 1-1 0 0,0-1 0 0 0,0 0 0 0 0,1 1 0 0 0,-1-1 0 0 0,0 1 1 0 0,0 0-1 0 0,0-1 0 0 0,0 1 0 0 0,0 0 0 0 0,0 0 0 0 0,0 0 1 0 0,0 1-1 0 0,0-1 0 0 0,0 0 0 0 0,1 1 0 0 0,-1-1 0 0 0,0 1 1 0 0,0-1-1 0 0,0 1 0 0 0,1 0 0 0 0,-1 0 0 0 0,0 0 0 0 0,1 0 1 0 0,-1 0-1 0 0,1 0 0 0 0,-1 1 0 0 0,1-1 6 0 0,-12 12 6 0 0,1 0 0 0 0,0 1 0 0 0,1 1 0 0 0,1 0 0 0 0,0 0 0 0 0,1 1-1 0 0,1 0 1 0 0,0 1 0 0 0,1-1 0 0 0,1 1 0 0 0,1 1 0 0 0,0-1 0 0 0,1 1 0 0 0,1 0 0 0 0,1 0 0 0 0,0 0-1 0 0,2 0 1 0 0,0 0 0 0 0,0 1 0 0 0,2-1 0 0 0,4 16-6 0 0,1-9 172 0 0,1 0-1 0 0,2-1 0 0 0,0 0 1 0 0,2-1-1 0 0,0 0 1 0 0,2-1-1 0 0,1 0 0 0 0,0-1 1 0 0,1-1-1 0 0,1-1 1 0 0,2 0-1 0 0,-1-1 0 0 0,2-1 1 0 0,0-1-1 0 0,11 6-171 0 0,-23-16 23 0 0,1 0 0 0 0,-2 1 0 0 0,1 0 0 0 0,-1 0 0 0 0,0 1 0 0 0,0 0-1 0 0,-1 0 1 0 0,0 1 0 0 0,0-1 0 0 0,-1 1 0 0 0,0 1 0 0 0,-1-1 0 0 0,1 3-23 0 0,-1 4 89 0 0,-1-6-701 0 0,-2-29-3086 0 0,-1 12-1541 0 0,0-1-6610 0 0</inkml:trace>
  <inkml:trace contextRef="#ctx0" brushRef="#br0" timeOffset="2919.901">3773 693 0 0 0,'0'0'613'0'0,"0"0"885"0"0,0 0 217 0 0,0 0-9 0 0,0 0-67 0 0,0 0-80 0 0,0 0-47 0 0,0 0-10 0 0,0 0-19 0 0,0 0-43 0 0,11-3-69 0 0,34-9-149 0 0,-33 9-150 0 0,-12 3-147 0 0,-38-4 3162 0 0,-38 5-3419 0 0,-77 57 177 0 0,152-58-841 0 0,1 1-1 0 0,-1-1 0 0 0,0 0 0 0 0,1 1 1 0 0,-1-1-1 0 0,1 0 0 0 0,-1 1 0 0 0,1-1 1 0 0,-1 1-1 0 0,1-1 0 0 0,-1 1 0 0 0,1 0 1 0 0,-1-1-1 0 0,1 1 0 0 0,-1-1 0 0 0,1 1 1 0 0,0 0-1 0 0,-1-1 0 0 0,1 1 1 0 0,0 0-1 0 0,0-1 0 0 0,0 1 0 0 0,0 0 1 0 0,-1 0-1 0 0,1-1 0 0 0,0 1 0 0 0,0 0 1 0 0,0-1-1 0 0,0 1 0 0 0,0 0 0 0 0,1 0 1 0 0,-1-1-1 0 0,0 1 0 0 0,0 0 0 0 0,0-1 1 0 0,1 1-1 0 0,-1 0 0 0 0,0-1 0 0 0,1 1 1 0 0,-1 0-1 0 0,0-1 0 0 0,1 1 0 0 0,-1-1 1 0 0,1 1-1 0 0,-1-1 0 0 0,1 1 1 0 0,-1-1-1 0 0,1 1 0 0 0,0-1 0 0 0,-1 1 1 0 0,1-1-1 0 0,-1 0 0 0 0,1 1 0 0 0,0-1 1 0 0,-1 0-1 0 0,1 0 0 0 0,0 1 0 0 0,0-1-3 0 0,42 20 106 0 0,77 24 89 0 0,-119-43-191 0 0,1 0 0 0 0,-1 1 0 0 0,1-1 0 0 0,-1 1 1 0 0,1-1-1 0 0,-1 1 0 0 0,0 0 0 0 0,0-1 0 0 0,0 1 0 0 0,0 0 0 0 0,0 0 1 0 0,0 0-1 0 0,-1 0 0 0 0,1 0 0 0 0,-1 0 0 0 0,1 0 0 0 0,-1 0 1 0 0,1 0-1 0 0,-1 0 0 0 0,0 0 0 0 0,0 0 0 0 0,0 0 0 0 0,-1 0 0 0 0,1 0 1 0 0,0 0-1 0 0,-1 0 0 0 0,1 0 0 0 0,-1 0 0 0 0,0 0 0 0 0,1 0 1 0 0,-1 0-1 0 0,0 0 0 0 0,0-1 0 0 0,0 1 0 0 0,-1 0 0 0 0,0 1-4 0 0,-59 54 210 0 0,48-47-191 0 0,-34 24 66 0 0,36-28-69 0 0,0 1 0 0 0,1 0 0 0 0,0 1 0 0 0,0 0 0 0 0,1 1 0 0 0,0 0 0 0 0,0 0 0 0 0,1 1 0 0 0,0 0 0 0 0,-2 5-16 0 0,9-13 3 0 0,1-1 0 0 0,-1 1 0 0 0,0 0 0 0 0,1 0 0 0 0,-1-1 0 0 0,1 1 0 0 0,0 0 0 0 0,0 0 0 0 0,-1 0 0 0 0,1 0 0 0 0,0 0 0 0 0,1 0 1 0 0,-1 0-1 0 0,0-1 0 0 0,0 1 0 0 0,1 0 0 0 0,-1 0 0 0 0,1 0 0 0 0,0 0 0 0 0,-1-1 0 0 0,1 1 0 0 0,0 0 0 0 0,0-1 0 0 0,0 1 0 0 0,0-1 0 0 0,1 1 1 0 0,-1-1-1 0 0,0 1 0 0 0,1-1 0 0 0,-1 0 0 0 0,0 0 0 0 0,1 0 0 0 0,0 0 0 0 0,-1 0 0 0 0,1 0 0 0 0,0 0 0 0 0,-1 0 0 0 0,1 0 0 0 0,0-1 1 0 0,0 1-1 0 0,-1-1 0 0 0,1 1 0 0 0,1-1-3 0 0,85 15 372 0 0,54-29-99 0 0,-140 13-274 0 0,3 0-71 0 0,-1 0 1 0 0,1 0 0 0 0,-1 0-1 0 0,1 0 1 0 0,-1-1 0 0 0,0 0 0 0 0,0 0-1 0 0,0 0 1 0 0,0-1 0 0 0,0 1-1 0 0,0-1 1 0 0,0 0 0 0 0,-1 0-1 0 0,1 0 1 0 0,-1-1 0 0 0,0 1-1 0 0,0-1 1 0 0,0 1 0 0 0,-1-1-1 0 0,1 0 1 0 0,-1 0 71 0 0,16-56-5099 0 0,-11 33-3297 0 0,-4 15-2949 0 0</inkml:trace>
  <inkml:trace contextRef="#ctx0" brushRef="#br0" timeOffset="6448.246">3773 284 0 0 0,'0'0'472'0'0,"0"0"-24"0"0,0 0 46 0 0,0 0 104 0 0,0 0 76 0 0,0 0 41 0 0,5-5 46 0 0,16-17 62 0 0,-16 16 91 0 0,-5 6 82 0 0,0 0 0 0 0,0 0-53 0 0,0 0-99 0 0,0 0-17 0 0,-17-3 5026 0 0,12 11-784 0 0,-4 112-3412 0 0,-13 108-684 0 0,-28-25-489 0 0,39-67-117 0 0,14 104 24 0 0,-21-170-235 0 0,0 66-59 0 0,-5-33 238 0 0,12-62-286 0 0,8-35-458 0 0,3-5-3885 0 0,0-1-3776 0 0,0 0-3717 0 0</inkml:trace>
  <inkml:trace contextRef="#ctx0" brushRef="#br0" timeOffset="9313.667">4698 152 792 0 0,'0'0'1440'0'0,"0"0"-195"0"0,0 0 104 0 0,0 0 274 0 0,0 0 256 0 0,0 0 83 0 0,0 0-137 0 0,0 0-300 0 0,0 0-287 0 0,0 0-178 0 0,0 0-80 0 0,2-4 5711 0 0,13 123-5591 0 0,-11 72 362 0 0,-22 180-1462 0 0,-7-22-183 0 0,25-348 113 0 0,0-1-4 0 0,0 0-7 0 0,0 0-17 0 0,0 0-28 0 0,0 0-61 0 0,0 0-93 0 0,3-18-5976 0 0,-2 11 914 0 0,1 3-5659 0 0</inkml:trace>
  <inkml:trace contextRef="#ctx0" brushRef="#br0" timeOffset="9572.571">4334 774 12403 0 0,'0'0'1599'0'0,"0"0"-286"0"0,0 0-148 0 0,0 0 7 0 0,0 0-87 0 0,0 0-202 0 0,0 0-249 0 0,0 0-140 0 0,0 0-15 0 0,0 0 45 0 0,0 0 75 0 0,0 0-12 0 0,0 0-35 0 0,31-1-65 0 0,98-4-75 0 0,147 22 508 0 0,-44-11-4643 0 0,-201-13 879 0 0,-9 2-2784 0 0,-5 4-5653 0 0</inkml:trace>
  <inkml:trace contextRef="#ctx0" brushRef="#br0" timeOffset="10033.588">5393 689 9594 0 0,'0'0'2018'0'0,"0"0"-477"0"0,0 0-91 0 0,0 0 134 0 0,0 0 37 0 0,0 0-150 0 0,0 0-256 0 0,0 0-259 0 0,0 0-184 0 0,0 0-169 0 0,0 0-126 0 0,0 0-93 0 0,-21 4-76 0 0,-64 12-27 0 0,76-14-181 0 0,0 0 1 0 0,1 0 0 0 0,-1 1 0 0 0,0 0 0 0 0,1 1-1 0 0,0-1 1 0 0,0 2 0 0 0,0-1 0 0 0,0 1-1 0 0,1 0 1 0 0,0 1 0 0 0,-3 2-101 0 0,-1 1 96 0 0,-6 4-50 0 0,0 1-1 0 0,1 0 1 0 0,1 1 0 0 0,0 1-1 0 0,1 0 1 0 0,1 1 0 0 0,0 0-1 0 0,2 1 1 0 0,0 1 0 0 0,1-1-1 0 0,0 2 1 0 0,2 0 0 0 0,-2 6-46 0 0,9-23 3 0 0,-1-1 1 0 0,1 0-1 0 0,0 0 1 0 0,1 1 0 0 0,-1-1-1 0 0,0 0 1 0 0,1 1 0 0 0,-1-1-1 0 0,1 1 1 0 0,0-1-1 0 0,0 1 1 0 0,0-1 0 0 0,0 1-1 0 0,0-1 1 0 0,0 1-1 0 0,1-1 1 0 0,-1 0 0 0 0,1 1-1 0 0,0-1 1 0 0,0 0 0 0 0,-1 1-1 0 0,2-1 1 0 0,-1 0-1 0 0,0 0 1 0 0,0 0 0 0 0,1 0-1 0 0,-1 0 1 0 0,1 0 0 0 0,-1 0-1 0 0,1 0 1 0 0,0 0-1 0 0,0-1 1 0 0,0 1 0 0 0,0-1-1 0 0,0 0 1 0 0,0 1-1 0 0,0-1 1 0 0,1 0 0 0 0,-1 0-1 0 0,0 0 1 0 0,1-1 0 0 0,-1 1-4 0 0,8-2 63 0 0,-1 0 0 0 0,1 0 0 0 0,-1-1 0 0 0,0 0 0 0 0,0-1 0 0 0,0 0 0 0 0,0 0 0 0 0,-1-1 0 0 0,1 0 0 0 0,-1-1 0 0 0,0 0 0 0 0,0 0 0 0 0,-1-1 0 0 0,1 0 0 0 0,5-6-63 0 0,159-171 873 0 0,-83 80-690 0 0,-80 90-136 0 0,-9 13-55 0 0,0 0-1 0 0,1 0 1 0 0,-1 1-1 0 0,0-1 1 0 0,0 0 0 0 0,0 0-1 0 0,0 0 1 0 0,1 1-1 0 0,-1-1 1 0 0,0 0-1 0 0,0 0 1 0 0,1 0-1 0 0,-1 0 1 0 0,0 0 0 0 0,0 1-1 0 0,1-1 1 0 0,-1 0-1 0 0,0 0 1 0 0,0 0-1 0 0,1 0 1 0 0,-1 0 0 0 0,0 0-1 0 0,0 0 1 0 0,1 0-1 0 0,-1 0 1 0 0,0 0-1 0 0,1 0 1 0 0,-1 0-1 0 0,0 0 1 0 0,0 0 0 0 0,1 0-1 0 0,-1 0 1 0 0,0-1-1 0 0,0 1 1 0 0,1 0-1 0 0,-1 0 1 0 0,0 0 0 0 0,0 0-1 0 0,1 0 1 0 0,-1-1 8 0 0,-2 155-1671 0 0,24-111-1288 0 0,-6-30-1519 0 0,-2-2-3106 0 0,-7-7-3529 0 0</inkml:trace>
  <inkml:trace contextRef="#ctx0" brushRef="#br0" timeOffset="10437.744">5593 1028 7874 0 0,'0'0'2816'0'0,"0"0"-450"0"0,0 0-264 0 0,0 0-152 0 0,0 0-190 0 0,0 0-241 0 0,0 0-279 0 0,0 0-241 0 0,0 0-176 0 0,0 0-167 0 0,0 0-158 0 0,0 0-120 0 0,0 0-88 0 0,7-10-42 0 0,52-73 493 0 0,71-92 362 0 0,-92 145-1264 0 0,-29 64-43 0 0,15 71 153 0 0,-22-101 60 0 0,-1-1 1 0 0,1 0-1 0 0,0-1 1 0 0,0 1-1 0 0,0 0 1 0 0,1 0-1 0 0,-1-1 1 0 0,1 1-1 0 0,-1-1 1 0 0,1 0-1 0 0,0 0 1 0 0,0 0-1 0 0,0 0 1 0 0,0-1-1 0 0,0 1 0 0 0,0-1 1 0 0,0 1-1 0 0,1-1 1 0 0,-1 0-1 0 0,1 0 1 0 0,-1-1-1 0 0,0 1 1 0 0,1-1-1 0 0,-1 0 1 0 0,1 0-1 0 0,-1 0 1 0 0,1 0-1 0 0,-1 0 1 0 0,1-1-1 0 0,-1 0-9 0 0,6-2 58 0 0,-1-1-1 0 0,1 0 1 0 0,-1-1 0 0 0,0 0-1 0 0,-1 0 1 0 0,1-1-1 0 0,-1 0 1 0 0,0 0-1 0 0,0 0 1 0 0,-1-1 0 0 0,0 0-1 0 0,0-1 1 0 0,-1 1-1 0 0,0-1 1 0 0,0 0 0 0 0,1-3-58 0 0,4-9-175 0 0,14-22-231 0 0,-4 23-4755 0 0,-15 16-1860 0 0,-2-1-5400 0 0</inkml:trace>
  <inkml:trace contextRef="#ctx0" brushRef="#br0" timeOffset="12767.838">6458 818 0 0 0,'0'0'1390'0'0,"0"0"477"0"0,0 0 134 0 0,0 0-69 0 0,0 0-132 0 0,0 0-192 0 0,0 0-166 0 0,0 0-115 0 0,0 0-72 0 0,0 0-42 0 0,0 0-46 0 0,8-6-62 0 0,21-19-92 0 0,-22 7 2957 0 0,-31 12-2676 0 0,-68 21-493 0 0,70-7-733 0 0,0 2 0 0 0,0 1 0 0 0,1 0 0 0 0,1 2 0 0 0,0 0 0 0 0,-14 13-68 0 0,30-24-2 0 0,1 1-1 0 0,0 0 1 0 0,0 0-1 0 0,0 0 0 0 0,1 1 1 0 0,-1-1-1 0 0,1 1 1 0 0,-1-1-1 0 0,1 1 0 0 0,0 0 1 0 0,1 0-1 0 0,-1 0 1 0 0,1 0-1 0 0,0 0 0 0 0,0 0 1 0 0,0 0-1 0 0,0 0 1 0 0,1 1-1 0 0,-1-1 0 0 0,1 0 1 0 0,0 0-1 0 0,0 1 0 0 0,1 1 3 0 0,2-4 25 0 0,0 0 0 0 0,0 0 0 0 0,1 0 0 0 0,-1-1 0 0 0,1 1 0 0 0,-1-1-1 0 0,1 1 1 0 0,-1-1 0 0 0,1-1 0 0 0,-1 1 0 0 0,1 0 0 0 0,0-1-1 0 0,0 0 1 0 0,-1 0 0 0 0,1 0 0 0 0,0 0 0 0 0,-1 0 0 0 0,1-1 0 0 0,0 0-1 0 0,0 0-24 0 0,-2 1 21 0 0,12-4 79 0 0,1-1 0 0 0,-1 0 0 0 0,0-1 0 0 0,0 0 0 0 0,-1-1 0 0 0,0-1 0 0 0,0 0 0 0 0,-1-1 0 0 0,0 0 1 0 0,10-11-101 0 0,-20 19 10 0 0,22-18 133 0 0,-1 0 1 0 0,-1-2-1 0 0,-1-1 1 0 0,-1 0-1 0 0,14-21-143 0 0,-21 35 29 0 0,-13 34-118 0 0,-1-15 128 0 0,-37 195 28 0 0,23-100-91 0 0,9-52-18 0 0,-2-1 0 0 0,-2 0 1 0 0,-2-1-1 0 0,-3 0 1 0 0,-4 4 41 0 0,10-29-9 0 0,0-1 0 0 0,-2 0 0 0 0,-1-1 0 0 0,-1 0 0 0 0,-1-1 1 0 0,-1 0-1 0 0,-1-2 0 0 0,-1 1 0 0 0,-1-2 0 0 0,-1 0 1 0 0,-1-2-1 0 0,-1 0 0 0 0,-6 4 9 0 0,22-20 4 0 0,2 0 1 0 0,0-1 0 0 0,0 0 0 0 0,0 1 0 0 0,-1-1 1 0 0,1 0-1 0 0,0-1 0 0 0,-1 1 0 0 0,1-1 1 0 0,-1 0-1 0 0,0 1 0 0 0,1-1 0 0 0,-1-1 0 0 0,0 1 1 0 0,0-1-1 0 0,1 1 0 0 0,-1-1 0 0 0,0 0 1 0 0,0 0-1 0 0,0-1 0 0 0,1 1 0 0 0,-4-2-5 0 0,-8-49 84 0 0,18 30-74 0 0,1 0 0 0 0,0 1 0 0 0,2 0 1 0 0,1 0-1 0 0,0 0 0 0 0,2 1 0 0 0,0 0 0 0 0,1 1 0 0 0,1 0 0 0 0,0 0 0 0 0,1 1 0 0 0,11-11-10 0 0,-8 8 2 0 0,128-149 11 0 0,-33 65-245 0 0,-107 102-1261 0 0,3 1-12170 0 0,-5 1 1856 0 0</inkml:trace>
  <inkml:trace contextRef="#ctx0" brushRef="#br0" timeOffset="13171.508">6630 1058 3129 0 0,'0'0'1759'0'0,"0"0"-146"0"0,0 0 301 0 0,0 0 177 0 0,0 0 30 0 0,0 0-128 0 0,0 0-209 0 0,0 0-203 0 0,0 0-210 0 0,0 0-231 0 0,31-7-201 0 0,97-20-133 0 0,-51-6 407 0 0,-69 28-1092 0 0,1 0-1 0 0,-1-1 1 0 0,0 0-1 0 0,-1-1 1 0 0,1 1-1 0 0,-1-2 0 0 0,-1 1 1 0 0,1-1-1 0 0,-1 0 1 0 0,-1 0-1 0 0,1 0 1 0 0,-1-1-1 0 0,-1 0 1 0 0,0 0-1 0 0,0 0 1 0 0,-1-1-1 0 0,0 1 0 0 0,0-1 1 0 0,-1 0-1 0 0,0 0 1 0 0,-1 0-1 0 0,0 0-120 0 0,-3 7-4 0 0,1 0 1 0 0,-1 1-1 0 0,0-1 0 0 0,0 1 0 0 0,0 0 0 0 0,0 0 1 0 0,0 0-1 0 0,-1 0 0 0 0,1 0 0 0 0,-1 0 0 0 0,1 1 1 0 0,-1-1-1 0 0,0 1 0 0 0,1-1 0 0 0,-1 1 0 0 0,0 0 1 0 0,0 0-1 0 0,0 1 0 0 0,0-1 0 0 0,0 0 0 0 0,0 1 1 0 0,0 0-1 0 0,0 0 0 0 0,0 0 0 0 0,0 0 0 0 0,0 0 1 0 0,0 0-1 0 0,0 1 0 0 0,0 0 0 0 0,0-1 0 0 0,0 1 1 0 0,0 0-1 0 0,1 1 0 0 0,-1-1 0 0 0,0 0 0 0 0,1 1 1 0 0,-1-1-1 0 0,1 1 0 0 0,-1 0 0 0 0,1 0 4 0 0,-14 7-38 0 0,1 1 0 0 0,0 0-1 0 0,1 0 1 0 0,1 2 0 0 0,-1 0-1 0 0,2 0 1 0 0,0 2 0 0 0,0-1 0 0 0,1 1-1 0 0,1 1 1 0 0,0 0 0 0 0,1 0-1 0 0,1 1 1 0 0,-1 2 38 0 0,8-15-1 0 0,0-1 0 0 0,0 1 0 0 0,0 0 0 0 0,0 0 0 0 0,0-1 0 0 0,0 1 0 0 0,1 0 0 0 0,-1 0 0 0 0,1 0-1 0 0,0 0 1 0 0,0-1 0 0 0,0 1 0 0 0,0 0 0 0 0,0 0 0 0 0,1 0 0 0 0,-1 0 0 0 0,1 0 0 0 0,0-1 0 0 0,0 1 0 0 0,0 0 0 0 0,0-1 0 0 0,0 1 0 0 0,1-1 0 0 0,-1 1 0 0 0,1-1 0 0 0,0 1-1 0 0,0-1 1 0 0,-1 0 0 0 0,1 0 0 0 0,1 0 0 0 0,-1 0 0 0 0,0 0 0 0 0,0-1 0 0 0,1 1 0 0 0,-1 0 0 0 0,1-1 0 0 0,-1 0 0 0 0,1 0 0 0 0,2 1 1 0 0,8 2 2 0 0,0-1-1 0 0,0 0 1 0 0,1-1 0 0 0,-1 0 0 0 0,1-1-1 0 0,-1-1 1 0 0,1 0 0 0 0,0-1 0 0 0,-1 0 0 0 0,1-1-1 0 0,-1-1 1 0 0,0 0 0 0 0,0-1 0 0 0,0 0-1 0 0,12-6-1 0 0,75-40-490 0 0,-46 0-3287 0 0,-46 38-1162 0 0,-1 4-6479 0 0</inkml:trace>
  <inkml:trace contextRef="#ctx0" brushRef="#br0" timeOffset="14202.506">7187 903 320 0 0,'0'0'2063'0'0,"0"0"-979"0"0,0 0-543 0 0,0 0-123 0 0,0 0-56 0 0,0 0-108 0 0,0 0-98 0 0,0 0-96 0 0,0 0-48 0 0,0 0-18 0 0,0 0-5 0 0,0 0 19 0 0,0 0 29 0 0,-3 5 55 0 0,-9 15 69 0 0,9-16 37 0 0,1 22 2595 0 0,-22-1 4949 0 0,9-13-6849 0 0,13-9-794 0 0,-5 2 223 0 0,0 1 0 0 0,1 0-1 0 0,0 0 1 0 0,0 0 0 0 0,1 1 0 0 0,0 0-1 0 0,0 0 1 0 0,1 0 0 0 0,-1 1-1 0 0,1-1 1 0 0,1 1 0 0 0,0 0-1 0 0,0 0 1 0 0,0 1 0 0 0,1-1-1 0 0,-1 8-321 0 0,3-15 130 0 0,0-1 25 0 0,0 0 37 0 0,0 0 42 0 0,0 0 50 0 0,0 0 31 0 0,7-19 893 0 0,239-301 54 0 0,-196 257-1094 0 0,-57 73-140 0 0,0 0 0 0 0,1 0-1 0 0,0 0 1 0 0,1 1 0 0 0,0-1 0 0 0,1 1-1 0 0,0 1 1 0 0,1-1 0 0 0,0 0 0 0 0,0 1 0 0 0,2 0-1 0 0,-1 2-27 0 0,8 125 6 0 0,21-95-54 0 0,-24-43 86 0 0,0-1 0 0 0,0 0 1 0 0,0-1-1 0 0,-1 1 0 0 0,1 0 1 0 0,0-1-1 0 0,0 1 1 0 0,0-1-1 0 0,-1 0 0 0 0,1 0 1 0 0,0 0-1 0 0,-1-1 0 0 0,1 1 1 0 0,-1 0-1 0 0,1-1 0 0 0,-1 0 1 0 0,0 1-1 0 0,0-1 0 0 0,0 0 1 0 0,0 0-1 0 0,0 0 0 0 0,0-1 1 0 0,0 1-1 0 0,-1 0 1 0 0,1-1-1 0 0,-1 1 0 0 0,1-1 1 0 0,-1 1-1 0 0,1-3-38 0 0,83-193 1378 0 0,-26 40-1365 0 0,-51 150-2979 0 0,-1 12-5234 0 0,-5 0-4006 0 0</inkml:trace>
  <inkml:trace contextRef="#ctx0" brushRef="#br0" timeOffset="14587.107">7977 218 16203 0 0,'0'0'1954'0'0,"0"0"-748"0"0,0 0-363 0 0,0 0-7 0 0,0 0 17 0 0,0 0-78 0 0,0 0-168 0 0,0 0-167 0 0,0 0-57 0 0,0 0 24 0 0,0 0 35 0 0,0 0 29 0 0,0 0-37 0 0,-3 22-52 0 0,-25 151 426 0 0,-33 130-83 0 0,4-43-624 0 0,53-244-33 0 0,-2 7-605 0 0,3-40-1611 0 0,15-35-2178 0 0,-3 30 92 0 0,-3 6-2102 0 0,-2 4-4021 0 0</inkml:trace>
  <inkml:trace contextRef="#ctx0" brushRef="#br0" timeOffset="14836.515">7627 623 11578 0 0,'0'0'1810'0'0,"0"0"-592"0"0,0 0-197 0 0,0 0 138 0 0,0 0 167 0 0,0 0 74 0 0,0 0-26 0 0,0 0-131 0 0,0 0-195 0 0,0 0-173 0 0,0 0-144 0 0,0 0-102 0 0,0 0-91 0 0,37 2-65 0 0,113 5-76 0 0,-53-15 226 0 0,-57 1-1374 0 0,81-12 2752 0 0,-79 16-5705 0 0,0 2-5106 0 0,-40 1-3408 0 0</inkml:trace>
  <inkml:trace contextRef="#ctx0" brushRef="#br0" timeOffset="15086.839">8172 793 8962 0 0,'0'0'2216'0'0,"0"0"-1151"0"0,0 0-441 0 0,0 0-48 0 0,0 0 0 0 0,0 0-120 0 0,0 0-96 0 0,0 0-192 0 0,0 0-144 0 0,0 0-48 0 0,-7 191-96 0 0,11-184-72 0 0,-4 4-176 0 0,1-3-408 0 0,-1-5-1641 0 0,0 1-8369 0 0</inkml:trace>
  <inkml:trace contextRef="#ctx0" brushRef="#br0" timeOffset="15251.131">8227 380 17316 0 0,'0'0'2216'0'0,"0"0"-712"0"0,0 0-495 0 0,0 0-209 0 0,0 0-208 0 0,0 0-248 0 0,0 0-192 0 0,0 0-192 0 0,0 0-72 0 0,0 0-48 0 0,0 0-16 0 0,0 0-64 0 0,0 0-176 0 0,0 0-264 0 0,-9 70-705 0 0,9-55-2655 0 0,0 0-8659 0 0</inkml:trace>
  <inkml:trace contextRef="#ctx0" brushRef="#br0" timeOffset="15928.464">8620 645 15139 0 0,'0'0'3242'0'0,"0"0"-1384"0"0,0 0-634 0 0,0 0-98 0 0,0 0-166 0 0,0 0-232 0 0,0 0-234 0 0,0 0-190 0 0,0 0-87 0 0,0 0-50 0 0,0 0-31 0 0,0 0-52 0 0,0 0-39 0 0,-32 30-17 0 0,-99 92-24 0 0,60-35-53 0 0,70-86 45 0 0,0 0 0 0 0,0 0 0 0 0,-1 0 0 0 0,1 0 1 0 0,0 0-1 0 0,0 0 0 0 0,1 0 0 0 0,-1 1 0 0 0,0-1 0 0 0,0 0 0 0 0,0 1 1 0 0,1-1-1 0 0,-1 0 0 0 0,1 1 0 0 0,-1-1 0 0 0,1 1 0 0 0,0-1 0 0 0,-1 1 1 0 0,1-1-1 0 0,0 1 0 0 0,0-1 0 0 0,0 1 0 0 0,0-1 0 0 0,0 1 0 0 0,1-1 1 0 0,-1 1-1 0 0,0-1 0 0 0,1 1 0 0 0,-1-1 0 0 0,1 1 0 0 0,-1-1 0 0 0,1 0 1 0 0,0 1-1 0 0,-1-1 0 0 0,1 0 0 0 0,0 0 0 0 0,0 1 0 0 0,0-1 0 0 0,0 0 1 0 0,0 0-1 0 0,0 0 0 0 0,0 0 0 0 0,1 0 0 0 0,-1 0 0 0 0,0-1 0 0 0,1 1 4 0 0,7-1 30 0 0,1 0 0 0 0,-1-2 0 0 0,0 1-1 0 0,1-1 1 0 0,-1 0 0 0 0,0-1 0 0 0,-1 0-1 0 0,1 0 1 0 0,0-1 0 0 0,-1-1 0 0 0,0 1-1 0 0,0-1 1 0 0,6-5-30 0 0,10-8 85 0 0,-1-1 0 0 0,0-1 0 0 0,-2 0-1 0 0,0-2 1 0 0,16-22-85 0 0,1 7-64 0 0,-38 66-97 0 0,-16 89 140 0 0,15-116 17 0 0,1 1 1 0 0,-1-1 0 0 0,1 1 0 0 0,0 0 0 0 0,0-1-1 0 0,0 1 1 0 0,1 0 0 0 0,-1-1 0 0 0,1 1-1 0 0,-1 0 1 0 0,1-1 0 0 0,0 1 0 0 0,0-1 0 0 0,0 1-1 0 0,0-1 1 0 0,0 0 0 0 0,1 1 0 0 0,-1-1 0 0 0,1 0-1 0 0,-1 0 1 0 0,1 0 0 0 0,0 0 0 0 0,0 0 0 0 0,0 0-1 0 0,0-1 1 0 0,0 1 0 0 0,0-1 0 0 0,1 1 0 0 0,-1-1-1 0 0,0 0 1 0 0,1 0 0 0 0,-1 0 0 0 0,1 0-1 0 0,0 0 1 0 0,-1 0 0 0 0,1-1 0 0 0,1 1 3 0 0,6 0 41 0 0,0 1 1 0 0,0-2 0 0 0,0 0-1 0 0,1 0 1 0 0,-1 0-1 0 0,0-1 1 0 0,0-1 0 0 0,0 0-1 0 0,-1 0 1 0 0,1-1-1 0 0,0 0 1 0 0,-1-1 0 0 0,0 0-1 0 0,1 0 1 0 0,-2-1-1 0 0,1 0 1 0 0,0-1 0 0 0,-1 0-1 0 0,1-1-41 0 0,10-8 217 0 0,-1-1 0 0 0,0-1 0 0 0,-1-1 0 0 0,-1 0 1 0 0,-1-1-1 0 0,-1-1 0 0 0,5-9-217 0 0,15-34 149 0 0,-3-2 1 0 0,-2-1 0 0 0,-4-1-1 0 0,-1-7-149 0 0,-8 30-13 0 0,-4 11-10 0 0,-2-1-1 0 0,-1 0 0 0 0,-2 0 1 0 0,-1-1-1 0 0,-1 0 0 0 0,-2 0 1 0 0,-2-4 23 0 0,0 37-5 0 0,-1-1 1 0 0,0 0 0 0 0,0 0-1 0 0,0 0 1 0 0,0 0 0 0 0,0 0-1 0 0,0 1 1 0 0,-1-1-1 0 0,0 0 1 0 0,1 0 0 0 0,-1 0-1 0 0,0 1 1 0 0,0-1 0 0 0,0 0-1 0 0,-1 1 1 0 0,1-1-1 0 0,-1 1 1 0 0,1 0 0 0 0,-1-1-1 0 0,0 1 1 0 0,0 0 0 0 0,0 0-1 0 0,0 0 1 0 0,0 0 0 0 0,-1 0-1 0 0,1 1 1 0 0,0-1-1 0 0,-1 1 1 0 0,1-1 0 0 0,-1 1-1 0 0,0 0 1 0 0,1 0 0 0 0,-1 0-1 0 0,0 0 1 0 0,0 1-1 0 0,-2-1 5 0 0,-1 1-13 0 0,0 1-1 0 0,1 0 0 0 0,-1 1 0 0 0,1-1 1 0 0,-1 1-1 0 0,1 0 0 0 0,0 0 0 0 0,-1 0 0 0 0,1 1 1 0 0,0 0-1 0 0,1 0 0 0 0,-1 0 0 0 0,0 1 1 0 0,1 0-1 0 0,0-1 0 0 0,0 1 0 0 0,0 1 0 0 0,0-1 1 0 0,1 1-1 0 0,0-1 0 0 0,-1 3 14 0 0,-52 112-29 0 0,50-95 54 0 0,0 0 0 0 0,2 0 0 0 0,0 0 0 0 0,2 1 0 0 0,0-1 0 0 0,2 1 1 0 0,1 0-1 0 0,1-1 0 0 0,1 1 0 0 0,0-1 0 0 0,3 0 0 0 0,6 23-25 0 0,40 79 354 0 0,23 34 348 0 0,-8-31-482 0 0,-63-113-278 0 0,0-1 398 0 0,-3-14-3122 0 0,-1-10-3610 0 0,0 5-5832 0 0</inkml:trace>
  <inkml:trace contextRef="#ctx0" brushRef="#br0" timeOffset="17670.518">32 1433 3425 0 0,'0'0'1312'0'0,"0"0"-358"0"0,0 0-237 0 0,0 0-31 0 0,0 0 70 0 0,0 0 124 0 0,0 0 99 0 0,0 0 60 0 0,0 0 9 0 0,0 0-43 0 0,0 0-90 0 0,-5-13-85 0 0,-16-38-63 0 0,16 38-65 0 0,5 13-69 0 0,23 0 2230 0 0,227 1 301 0 0,273-3-1993 0 0,710-59 4 0 0,162 63-776 0 0,-534-1-88 0 0,-606-3-201 0 0,324 8 129 0 0,-39 16-9 0 0,286 15 12 0 0,-346-9-107 0 0,174 2-56 0 0,19-22-22 0 0,-61 7-94 0 0,-151 3 46 0 0,-176-14 55 0 0,-204 3-629 0 0,-85 7-1500 0 0,0-3-2296 0 0,4-11 2448 0 0,-2 4-9689 0 0</inkml:trace>
  <inkml:trace contextRef="#ctx0" brushRef="#br0" timeOffset="56420.664">1530 1695 6913 0 0,'0'0'1374'0'0,"0"0"-246"0"0,0 0 61 0 0,0 0 219 0 0,0 0 172 0 0,0 0-6 0 0,0 0-158 0 0,0 0-206 0 0,0 0-179 0 0,0 0-167 0 0,0 0-124 0 0,0 0-68 0 0,0 0-49 0 0,-3 0-27 0 0,-12 0-34 0 0,11 0-44 0 0,4 0-71 0 0,0 0-59 0 0,7 0 519 0 0,56-15-315 0 0,8 1-352 0 0,0 3-1 0 0,1 3 1 0 0,0 4-1 0 0,0 2 0 0 0,3 4-239 0 0,-39-2 61 0 0,5-4 1495 0 0,-138-96-1325 0 0,42 35-149 0 0,-49-61-246 0 0,81 90-853 0 0,22 36 350 0 0,26 0-11277 0 0,-18 3-26 0 0</inkml:trace>
  <inkml:trace contextRef="#ctx0" brushRef="#br0" timeOffset="55784.458">1494 2019 8786 0 0,'0'0'2059'0'0,"0"0"-487"0"0,0 0-303 0 0,0 0-25 0 0,0 0 57 0 0,0 0-39 0 0,0 0-203 0 0,0 0-259 0 0,0 0-261 0 0,0 0-234 0 0,-1 2-141 0 0,2 4-35 0 0,-1 0-1 0 0,1 0 0 0 0,0 0 0 0 0,0 0 0 0 0,1 0 0 0 0,0 0 1 0 0,0 0-1 0 0,0-1 0 0 0,1 1 0 0 0,0-1 0 0 0,0 0 0 0 0,0 1 1 0 0,1-1-129 0 0,14 28 519 0 0,121 315 1754 0 0,-79-186-1624 0 0,-60-161-605 0 0,1-1 0 0 0,-1 0 0 0 0,1 0 0 0 0,-1 1 0 0 0,1-1 0 0 0,-1 0 0 0 0,1 0 0 0 0,-1 0 0 0 0,1 0 0 0 0,-1 0 0 0 0,1 0 0 0 0,-1 0 0 0 0,1 0 0 0 0,-1 0 0 0 0,1 0 0 0 0,-1 0 0 0 0,1 0 0 0 0,-1 0 0 0 0,1-1 0 0 0,-1 1 0 0 0,1 0 0 0 0,-1 0 0 0 0,1 0 0 0 0,-1-1 0 0 0,1 1 0 0 0,-1 0 0 0 0,0 0 0 0 0,1-1 0 0 0,-1 1 0 0 0,0-1 0 0 0,1 1 0 0 0,-1 0 0 0 0,0-1 0 0 0,1 1 0 0 0,-1-1 0 0 0,0 1 0 0 0,0 0 0 0 0,1-1 0 0 0,-1 1 0 0 0,0-1-1 0 0,0 1 1 0 0,0-1 0 0 0,0 1 0 0 0,0-1 0 0 0,1 1 0 0 0,-1-1 0 0 0,0 1 0 0 0,0-1 0 0 0,0 1 0 0 0,0-1 0 0 0,-1 1 0 0 0,1-1 0 0 0,0 1 0 0 0,0-1 0 0 0,0 1 0 0 0,0-1 0 0 0,0 1-44 0 0,31-111 296 0 0,42-96-190 0 0,-6 53-84 0 0,-38 81-137 0 0,16-77-67 0 0,-45 151 74 0 0,0-1-1 0 0,-1 1 1 0 0,1-1-1 0 0,0 0 1 0 0,0 1 0 0 0,-1-1-1 0 0,1 1 1 0 0,0-1-1 0 0,-1 0 1 0 0,1 1 0 0 0,0-1-1 0 0,-1 0 1 0 0,1 1-1 0 0,-1-1 1 0 0,1 0-1 0 0,0 1 1 0 0,-1-1 0 0 0,1 0-1 0 0,-1 0 1 0 0,1 0-1 0 0,-1 1 1 0 0,1-1 0 0 0,-1 0-1 0 0,1 0 1 0 0,-1 0-1 0 0,1 0 1 0 0,-1 0 0 0 0,1 0-1 0 0,-1 0 1 0 0,1 0-1 0 0,-1 0 1 0 0,1 0 0 0 0,-1 0-1 0 0,1 0 1 0 0,-1-1-1 0 0,1 1 1 0 0,-1 0 0 0 0,1 0-1 0 0,-1 0 1 0 0,1-1-1 0 0,-1 1 1 0 0,1 0 0 0 0,0-1-1 0 0,-1 1 1 0 0,1 0-1 0 0,-1-1 1 0 0,1 1-1 0 0,0 0 1 0 0,-1-1 0 0 0,1 1-1 0 0,0-1 1 0 0,0 1-1 0 0,-1-1 1 0 0,1 1 0 0 0,0 0-1 0 0,0-1 1 0 0,0 1-1 0 0,0-1 1 0 0,-1 0 108 0 0,-7 9-5100 0 0,2 0-6473 0 0</inkml:trace>
  <inkml:trace contextRef="#ctx0" brushRef="#br0" timeOffset="74923.521">2156 2184 4081 0 0,'0'0'1980'0'0,"0"0"-199"0"0,0 0 14 0 0,0 0 141 0 0,0 0-39 0 0,0 0-281 0 0,0 0-351 0 0,0 0-294 0 0,0 0-170 0 0,0 0-108 0 0,0 0-76 0 0,6-3-64 0 0,-3 2-693 0 0,-2-1 321 0 0,1 1-1 0 0,-1 0 1 0 0,1 0-1 0 0,0 0 1 0 0,0 0 0 0 0,-1 0-1 0 0,1 0 1 0 0,0 0-1 0 0,0 1 1 0 0,0-1-1 0 0,0 0 1 0 0,0 1-1 0 0,0 0 1 0 0,0 0-1 0 0,0-1 1 0 0,0 1-1 0 0,0 0 1 0 0,0 0-1 0 0,0 1 1 0 0,0-1-1 0 0,0 0 1 0 0,0 1 0 0 0,-1-1-1 0 0,1 1 1 0 0,0 0-1 0 0,0-1 1 0 0,0 1-1 0 0,0 0 1 0 0,-1 0-1 0 0,1 0 1 0 0,0 1-181 0 0,4 2 141 0 0,1 1 1 0 0,-1-2 0 0 0,1 1-1 0 0,0-1 1 0 0,0 0-1 0 0,1 0 1 0 0,-1 0-1 0 0,0-1 1 0 0,1-1 0 0 0,0 1-1 0 0,-1-1 1 0 0,1-1-1 0 0,0 1 1 0 0,-1-1 0 0 0,1 0-1 0 0,0-1 1 0 0,0 0-1 0 0,-1 0 1 0 0,2-1-142 0 0,7 1 132 0 0,256-43 577 0 0,-185 40-562 0 0,-87 4-150 0 0,0 0-19 0 0,0 0-21 0 0,-18 4-279 0 0,1 6-1960 0 0,11-9-2189 0 0,-1-1-3347 0 0,4 0-3381 0 0</inkml:trace>
  <inkml:trace contextRef="#ctx0" brushRef="#br0" timeOffset="75267.328">2292 2332 8410 0 0,'0'0'2578'0'0,"0"0"-815"0"0,0 0-387 0 0,0 0-4 0 0,0 0-5 0 0,0 0-109 0 0,0 0-218 0 0,0 0-217 0 0,0 0-122 0 0,0 0-63 0 0,0 0-5 0 0,0 0 7 0 0,0 0-19 0 0,-5 8-20 0 0,-17 27-30 0 0,23-34-487 0 0,-1 0 1 0 0,1 0-1 0 0,-1 1 0 0 0,1-1 1 0 0,0 0-1 0 0,0 0 0 0 0,-1 0 1 0 0,1 0-1 0 0,0-1 1 0 0,0 1-1 0 0,0 0 0 0 0,0 0 1 0 0,0 0-1 0 0,0-1 0 0 0,0 1 1 0 0,0 0-1 0 0,0-1 0 0 0,0 1 1 0 0,0-1-1 0 0,0 1 1 0 0,1-1-1 0 0,-1 0 0 0 0,0 1 1 0 0,0-1-1 0 0,0 0 0 0 0,1 0 1 0 0,-1 0-1 0 0,0 0 0 0 0,0 0 1 0 0,1 0-1 0 0,-1 0 1 0 0,0-1-1 0 0,0 1-84 0 0,3 0 181 0 0,176 1 1815 0 0,-34-1-4441 0 0,-128-3-550 0 0,-7-1-3705 0 0,-5 0-5440 0 0</inkml:trace>
  <inkml:trace contextRef="#ctx0" brushRef="#br0" timeOffset="77878.283">3080 2070 336 0 0,'0'0'1920'0'0,"0"0"-318"0"0,0 0-55 0 0,0 0 98 0 0,0 0 83 0 0,0 0-5 0 0,0 0-123 0 0,0 0-219 0 0,0 0-284 0 0,0 0-273 0 0,0 0-193 0 0,-7 3-101 0 0,-24 10-18 0 0,30-12-468 0 0,1-1 0 0 0,-1 1 1 0 0,1-1-1 0 0,-1 1 0 0 0,1-1 0 0 0,-1 1 1 0 0,1 0-1 0 0,0-1 0 0 0,-1 1 1 0 0,1 0-1 0 0,0 0 0 0 0,0-1 1 0 0,-1 1-1 0 0,1 0 0 0 0,0-1 1 0 0,0 1-1 0 0,0 0 0 0 0,0 0 0 0 0,0 0 1 0 0,0-1-1 0 0,0 1 0 0 0,0 0 1 0 0,0 0-1 0 0,0-1 0 0 0,0 1 1 0 0,0 0-1 0 0,1 0 0 0 0,-1-1 1 0 0,0 1-1 0 0,1 0 0 0 0,-1-1 0 0 0,0 1 1 0 0,1 0-1 0 0,-1-1 0 0 0,1 1 1 0 0,-1-1-1 0 0,1 1 0 0 0,-1 0 1 0 0,1-1-1 0 0,0 1 0 0 0,-1-1 1 0 0,1 0-1 0 0,-1 1 0 0 0,1-1 0 0 0,0 1 1 0 0,0-1-1 0 0,-1 0-44 0 0,2 2 194 0 0,10 9 196 0 0,1-1 0 0 0,0 0 0 0 0,0-1 0 0 0,1 0 1 0 0,0-1-1 0 0,0-1 0 0 0,1 0 0 0 0,0-1 0 0 0,0-1 0 0 0,3 1-390 0 0,7 2 237 0 0,1-1 0 0 0,1-1-1 0 0,-1-2 1 0 0,1 0 0 0 0,0-2 0 0 0,0-1 0 0 0,0-1-1 0 0,-1-1 1 0 0,20-4-237 0 0,-40 4 38 0 0,1 0 1 0 0,-1-1-1 0 0,0 1 1 0 0,1-2-1 0 0,-1 1 0 0 0,0-1 1 0 0,0 1-1 0 0,-1-2 1 0 0,1 1-1 0 0,-1-1 0 0 0,1 1 1 0 0,-1-2-1 0 0,0 1 1 0 0,0 0-1 0 0,-1-1 0 0 0,0 0 1 0 0,1 0-1 0 0,-2 0 1 0 0,1-1-1 0 0,0 1 0 0 0,-1-1 1 0 0,0 0-1 0 0,-1 0 0 0 0,1 0 1 0 0,-1 0-1 0 0,0-1 1 0 0,-1 1-1 0 0,0 0 0 0 0,1-1 1 0 0,-2 1-1 0 0,1-1 1 0 0,-1 0-1 0 0,0 1-38 0 0,-1-1-1 0 0,1 0 0 0 0,-1 0 0 0 0,0 0-1 0 0,-1 1 1 0 0,1-1 0 0 0,-2 0 0 0 0,1 1 0 0 0,-1-1-1 0 0,1 1 1 0 0,-2 0 0 0 0,1 0 0 0 0,-1 0 0 0 0,0 1 0 0 0,0-1-1 0 0,0 1 1 0 0,-1 0 0 0 0,0 0 0 0 0,0 0 0 0 0,0 1 0 0 0,-1-1-1 0 0,1 1 1 0 0,-1 1 0 0 0,0-1 0 0 0,0 1 0 0 0,-1 0 0 0 0,1 0-1 0 0,0 1 1 0 0,-1 0 0 0 0,-6-1 1 0 0,4 0-19 0 0,-1 1-1 0 0,1 1 1 0 0,-1-1-1 0 0,0 2 1 0 0,0-1-1 0 0,0 1 1 0 0,1 1 0 0 0,-1 0-1 0 0,0 0 1 0 0,0 1-1 0 0,1 0 1 0 0,-1 1-1 0 0,-5 2 20 0 0,2 1 7 0 0,1 0 0 0 0,-1 1 0 0 0,2 0 0 0 0,-1 1 0 0 0,1 1 0 0 0,0 0-1 0 0,1 0 1 0 0,0 1 0 0 0,0 0 0 0 0,1 1 0 0 0,0 0 0 0 0,1 0 0 0 0,0 1 0 0 0,1 0-1 0 0,1 0 1 0 0,0 1 0 0 0,0 0 0 0 0,1 0 0 0 0,1 0 0 0 0,0 1 0 0 0,1 0-1 0 0,0-1 1 0 0,1 1 0 0 0,1 0 0 0 0,0 0 0 0 0,2 13-7 0 0,9 333 960 0 0,-11-342-925 0 0,0 0 0 0 0,-1-1 0 0 0,-1 1 0 0 0,-1-1 0 0 0,0 0 0 0 0,-1 0 0 0 0,-1 0 0 0 0,-1 0 0 0 0,0-1 0 0 0,-1-1 0 0 0,-1 1 0 0 0,0-1 0 0 0,-1 0 0 0 0,-1-1 0 0 0,0-1 0 0 0,-1 1 0 0 0,-1-2 0 0 0,0 0 0 0 0,0 0-1 0 0,-1-1 1 0 0,-1-1 0 0 0,1 0 0 0 0,-3 0-35 0 0,-69 12 15 0 0,92-59-2717 0 0,20 14-172 0 0,-8 10-3697 0 0,-6 9-5315 0 0</inkml:trace>
  <inkml:trace contextRef="#ctx0" brushRef="#br0" timeOffset="78918.651">3999 2074 10018 0 0,'0'0'1594'0'0,"0"0"-374"0"0,0 0-38 0 0,0 0 150 0 0,0 0 60 0 0,0 0-37 0 0,0 0-205 0 0,0 0-277 0 0,0 0-238 0 0,0 0-180 0 0,0 0-128 0 0,0 0-47 0 0,0 0 18 0 0,-1-5-14 0 0,-1-12-14 0 0,-17 35 562 0 0,-34 43-295 0 0,39-49-430 0 0,0 1-1 0 0,1 1 1 0 0,0 0 0 0 0,1 0 0 0 0,1 1 0 0 0,0 1-1 0 0,1 0 1 0 0,1 0 0 0 0,1 1 0 0 0,0 0 0 0 0,1 1-1 0 0,1 0 1 0 0,0 0 0 0 0,2 0 0 0 0,0 0 0 0 0,1 1 0 0 0,-1 15-107 0 0,7-27 83 0 0,0 0 0 0 0,0-1 0 0 0,0 1 0 0 0,1-1 0 0 0,0 0 0 0 0,0 0 0 0 0,1 0 0 0 0,0-1 0 0 0,0 1 0 0 0,0-1 0 0 0,0 0 0 0 0,1-1 0 0 0,0 1 0 0 0,0-1 0 0 0,0 0 0 0 0,1-1 0 0 0,-1 0 0 0 0,1 0 0 0 0,0 0 0 0 0,-1-1 0 0 0,1 1 0 0 0,0-2 0 0 0,1 1 0 0 0,-1-1 0 0 0,0 0 0 0 0,0-1 0 0 0,1 1 0 0 0,-1-1 0 0 0,4-1-83 0 0,25-1 210 0 0,0-2-1 0 0,0-1 1 0 0,0-1 0 0 0,-1-2 0 0 0,0-2 0 0 0,-1-1-1 0 0,0-2 1 0 0,-1-1 0 0 0,29-17-210 0 0,-44 21 43 0 0,0-2 1 0 0,-1 0-1 0 0,0-1 0 0 0,-1 0 1 0 0,-1-1-1 0 0,0-1 0 0 0,-1-1 0 0 0,-1 0 1 0 0,0-1-1 0 0,-1 0 0 0 0,-1-1 1 0 0,0 0-1 0 0,-2 0 0 0 0,0-2 1 0 0,0-1-44 0 0,-5 11-12 0 0,-1 1 0 0 0,0-1 0 0 0,0 1 0 0 0,-1-1 0 0 0,-1 0 0 0 0,1 0 0 0 0,-2 0 0 0 0,1 0 0 0 0,-1 0 0 0 0,-1 0 0 0 0,0 0 0 0 0,0 0 0 0 0,-1 0 1 0 0,0 0-1 0 0,-1 1 0 0 0,0-1 0 0 0,-1 1 0 0 0,0 0 0 0 0,0-1 0 0 0,-1 2 0 0 0,0-1 0 0 0,0 1 0 0 0,-1-1 0 0 0,0 2 0 0 0,-1-1 0 0 0,0 1 0 0 0,0 0 0 0 0,0 0 1 0 0,-1 1-1 0 0,0 0 0 0 0,0 0 0 0 0,-1 1 0 0 0,0 0 0 0 0,0 0 0 0 0,0 1 0 0 0,0 0 0 0 0,-1 1 0 0 0,1 0 12 0 0,-9-1-102 0 0,1 2-1 0 0,-1 0 1 0 0,0 1 0 0 0,0 0-1 0 0,0 1 1 0 0,0 2 0 0 0,0 0-1 0 0,1 0 1 0 0,-1 2 0 0 0,1 0-1 0 0,0 1 1 0 0,0 1 0 0 0,0 0-1 0 0,1 1 1 0 0,-6 4 102 0 0,-10 7-887 0 0,0 1 0 0 0,1 2 0 0 0,1 0 0 0 0,1 3 0 0 0,1 0 0 0 0,-22 26 887 0 0,46-46-530 0 0,-1-1 0 0 0,1 1 0 0 0,0 1 1 0 0,1-1-1 0 0,-1 1 0 0 0,1-1 0 0 0,0 1 0 0 0,0 0 1 0 0,0 0-1 0 0,1 0 0 0 0,-1 1 0 0 0,1-1 1 0 0,1 0-1 0 0,-1 1 0 0 0,1 0 0 0 0,0-1 0 0 0,0 1 1 0 0,0 0-1 0 0,1-1 0 0 0,0 3 530 0 0,37 15-2472 0 0,-15-19-123 0 0,-24-5 1824 0 0,-11 1 3055 0 0,5 0 2855 0 0,8 0-538 0 0,8-1 5221 0 0,0-2-11790 0 0,290-110 4161 0 0,-182 102-1894 0 0,-112 13-297 0 0,0 0 0 0 0,0 0 1 0 0,0 1-1 0 0,0 0 1 0 0,-1-1-1 0 0,1 1 1 0 0,-1 1-1 0 0,0-1 1 0 0,1 0-1 0 0,-2 1 0 0 0,1 0 1 0 0,0-1-1 0 0,-1 1 1 0 0,1 0-1 0 0,0 2-2 0 0,3 4 29 0 0,1 1 6 0 0,-4-4-21 0 0,1 1 0 0 0,0-1 0 0 0,0 0 0 0 0,1 0 0 0 0,0-1 0 0 0,0 1 0 0 0,0-1 0 0 0,1 0 0 0 0,0-1 0 0 0,0 1 0 0 0,1-1 0 0 0,0 0 0 0 0,-1-1 0 0 0,1 0 0 0 0,1 0 0 0 0,-1 0 0 0 0,1-1 0 0 0,-1 0 0 0 0,1 0 0 0 0,0-1 0 0 0,0 0 0 0 0,0 0 0 0 0,3-1-14 0 0,-10 0-29 0 0,-1-1-1 0 0,1 0 0 0 0,0 1 0 0 0,0-1 0 0 0,0 1 0 0 0,0-1 1 0 0,0 0-1 0 0,-1 0 0 0 0,1 0 0 0 0,0 1 0 0 0,0-1 1 0 0,0 0-1 0 0,0 0 0 0 0,0 0 0 0 0,0 0 0 0 0,0-1 1 0 0,0 1-1 0 0,0 0 0 0 0,0 0 0 0 0,-1 0 0 0 0,1-1 0 0 0,0 1 1 0 0,0 0-1 0 0,0-1 0 0 0,0 1 0 0 0,-1-1 0 0 0,1 1 1 0 0,0-1-1 0 0,0 0 0 0 0,-1 1 0 0 0,1-1 0 0 0,0 1 1 0 0,-1-1-1 0 0,1 0 0 0 0,-1 0 0 0 0,1 1 0 0 0,-1-1 0 0 0,1 0 1 0 0,-1 0-1 0 0,1 0 0 0 0,-1 0 0 0 0,0 0 0 0 0,0 1 1 0 0,1-1-1 0 0,-1 0 0 0 0,0 0 0 0 0,0 0 0 0 0,0 0 1 0 0,0 0-1 0 0,0 0 0 0 0,0 0 0 0 0,0 0 0 0 0,0 0 0 0 0,-1 0 1 0 0,1 1-1 0 0,0-1 0 0 0,0 0 0 0 0,-1 0 0 0 0,1 0 1 0 0,-1 0-1 0 0,1 1 0 0 0,-1-2 30 0 0,-6-11-2913 0 0,1 5-2831 0 0,4 4-6455 0 0</inkml:trace>
  <inkml:trace contextRef="#ctx0" brushRef="#br0" timeOffset="79605.879">4214 1614 4729 0 0,'0'0'1926'0'0,"0"0"-267"0"0,0 0-48 0 0,0 0 68 0 0,0 0-29 0 0,0 0-128 0 0,0 0-203 0 0,0 0-245 0 0,0 0-214 0 0,0 0-178 0 0,0 0-124 0 0,0 0-43 0 0,0 0 15 0 0,-1-1-291 0 0,-3-2 5946 0 0,-47 28-5470 0 0,10-6-306 0 0,41-19-374 0 0,0 0-19 0 0,0 0 5 0 0,0 0 3 0 0,0 0 1 0 0,0 0 5 0 0,0 0-8 0 0,0 0-10 0 0,0 0 6 0 0,0 0 10 0 0,18-4 240 0 0,70-47 408 0 0,-137 66 621 0 0,47-15-1126 0 0,2 0-8715 0 0,0 0-3943 0 0</inkml:trace>
  <inkml:trace contextRef="#ctx0" brushRef="#br0" timeOffset="82041.531">4859 2125 0 0 0,'0'0'1155'0'0,"0"0"-95"0"0,0 0 290 0 0,0 0 545 0 0,0 0 339 0 0,0 0-9 0 0,0 0-263 0 0,0 0-329 0 0,0 0-296 0 0,0 0-239 0 0,0 0-187 0 0,0 0-139 0 0,25 5-83 0 0,80 15-58 0 0,-91-18-307 0 0,1 0-1 0 0,-1 0 1 0 0,1-2-1 0 0,-1 0 1 0 0,1 0-1 0 0,0-2 0 0 0,-1 0 1 0 0,0 0-1 0 0,1-1 1 0 0,9-4-324 0 0,22-5 614 0 0,146-58 1114 0 0,-184 67-1635 0 0,0-1 0 0 0,-1 0 0 0 0,1 0 0 0 0,-1-1 0 0 0,1 0 0 0 0,-1 0 1 0 0,-1-1-1 0 0,1 0 0 0 0,-1 0 0 0 0,0 0 0 0 0,0-1 0 0 0,-1 0 0 0 0,0 0 0 0 0,0 0 0 0 0,-1-1 0 0 0,0 0 0 0 0,1-3-93 0 0,-4 9 9 0 0,0-1 0 0 0,-1 0-1 0 0,1 1 1 0 0,-1-1 0 0 0,0 0 0 0 0,0 1 0 0 0,0-1 0 0 0,0 0-1 0 0,0 1 1 0 0,0-1 0 0 0,-1 0 0 0 0,1 1 0 0 0,-1-1 0 0 0,0 1-1 0 0,0-1 1 0 0,0 1 0 0 0,0-1 0 0 0,0 1 0 0 0,-1-1-1 0 0,1 1 1 0 0,-1 0 0 0 0,1 0 0 0 0,-1 0 0 0 0,0 0 0 0 0,0 0-1 0 0,0 0 1 0 0,0 0 0 0 0,0 1 0 0 0,0-1 0 0 0,-1 1 0 0 0,1 0-1 0 0,0-1 1 0 0,-1 1 0 0 0,1 0 0 0 0,-1 0 0 0 0,1 0 0 0 0,-1 1-1 0 0,0-1 1 0 0,0 1-9 0 0,-109-12-317 0 0,82 17 277 0 0,0 1 1 0 0,1 2-1 0 0,0 1 1 0 0,0 1 0 0 0,1 1-1 0 0,0 2 1 0 0,1 1-1 0 0,-15 10 40 0 0,1-2-20 0 0,27-14 29 0 0,0 0 0 0 0,1 1 0 0 0,0 1 0 0 0,0 0 0 0 0,1 1 0 0 0,0 0 0 0 0,1 1 0 0 0,1 0 0 0 0,0 1 0 0 0,-2 4-9 0 0,5-4 41 0 0,2 0 0 0 0,0 1 0 0 0,1 0-1 0 0,0 0 1 0 0,1 0 0 0 0,1 1 0 0 0,0-1-1 0 0,1 1 1 0 0,0-1 0 0 0,1 1 0 0 0,1-1 0 0 0,1 7-41 0 0,1-12 87 0 0,0 0 0 0 0,1 0 0 0 0,0-1 0 0 0,0 1 0 0 0,1-1 0 0 0,0-1 1 0 0,0 1-1 0 0,1 0 0 0 0,0-1 0 0 0,0 0 0 0 0,0-1 0 0 0,1 1 0 0 0,0-1 0 0 0,1-1 1 0 0,-1 1-1 0 0,1-1 0 0 0,0-1 0 0 0,1 1 0 0 0,-1-1 0 0 0,1-1 0 0 0,1 1-87 0 0,11 5 172 0 0,0-2 0 0 0,0 0-1 0 0,0-1 1 0 0,1-2 0 0 0,0 0-1 0 0,0-1 1 0 0,1-1-1 0 0,-1-1 1 0 0,0-1 0 0 0,20-3-172 0 0,-31 2-52 0 0,-10 1 20 0 0,1 1 0 0 0,0-1 0 0 0,0 0 0 0 0,-1 0 0 0 0,1-1 0 0 0,0 1 0 0 0,0 0 0 0 0,-1-1 0 0 0,1 1 0 0 0,0-1 0 0 0,0 1 0 0 0,-1-1 0 0 0,1 0 0 0 0,-1 1 0 0 0,1-1 0 0 0,-1 0 0 0 0,1 0 0 0 0,-1 0 1 0 0,1-1-1 0 0,-1 1 0 0 0,0 0 0 0 0,0 0 0 0 0,1-1 0 0 0,-1 1 0 0 0,0-1 0 0 0,0 1 0 0 0,-1-1 0 0 0,1 1 0 0 0,0-1 0 0 0,0 1 0 0 0,-1-1 32 0 0,6-8-2571 0 0,-2 6-5994 0 0,-4 3-3583 0 0</inkml:trace>
  <inkml:trace contextRef="#ctx0" brushRef="#br0" timeOffset="82588.264">5788 2298 13691 0 0,'0'0'1844'0'0,"0"0"-498"0"0,0 0-115 0 0,0 0 73 0 0,0 0-24 0 0,0 0-161 0 0,0 0-253 0 0,0 0-253 0 0,0 0-186 0 0,0 0-120 0 0,0 0-66 0 0,0 0-45 0 0,0 0-21 0 0,-12 27 806 0 0,-105 127 386 0 0,114-149-1358 0 0,0 0-1 0 0,1 0 0 0 0,0 0 0 0 0,0 0 0 0 0,0 0 0 0 0,1 0 0 0 0,0 1 0 0 0,0-1 0 0 0,0 0 0 0 0,0 1 0 0 0,1-1 1 0 0,0 1-1 0 0,0-1 0 0 0,1 0 0 0 0,-1 1-8 0 0,28 27 233 0 0,42-15 325 0 0,61-31-196 0 0,-130 13-403 0 0,15-8-596 0 0,-22-3-3915 0 0,1 9 2918 0 0,2 1-686 0 0,-1 0-4278 0 0,1-2-5355 0 0</inkml:trace>
  <inkml:trace contextRef="#ctx0" brushRef="#br0" timeOffset="82841.318">5542 2413 14571 0 0,'0'0'1692'0'0,"0"0"-483"0"0,0 0-190 0 0,0 0 2 0 0,0 0-22 0 0,0 0-76 0 0,0 0-114 0 0,0 0-134 0 0,0 0-96 0 0,0 0-87 0 0,0 0-124 0 0,0 0-96 0 0,0 0-57 0 0,28 3-56 0 0,88 12-57 0 0,7-15-352 0 0,-96-4-511 0 0,-7-1-1260 0 0,-7-1-6621 0 0,-5 3-3253 0 0</inkml:trace>
  <inkml:trace contextRef="#ctx0" brushRef="#br0" timeOffset="83874.438">5011 1661 2841 0 0,'0'0'5306'0'0,"0"0"-2839"0"0,0 0-1048 0 0,0 0-36 0 0,0 0 131 0 0,0 0 28 0 0,0 0-154 0 0,0 0-261 0 0,0 0-234 0 0,0 0-123 0 0,0 0-27 0 0,0 0 15 0 0,4 0 8 0 0,9-3-438 0 0,-1 0 1 0 0,0-1 0 0 0,-1-1-1 0 0,1 0 1 0 0,-1 0-1 0 0,0-1 1 0 0,0-1 0 0 0,-1 0-1 0 0,1 0 1 0 0,-2-1-1 0 0,1 0 1 0 0,-1-1-1 0 0,0 0 1 0 0,-1 0 0 0 0,4-7-329 0 0,29-24 268 0 0,117-95 299 0 0,-156 136-570 0 0,0 0 0 0 0,0 0 1 0 0,0 0-1 0 0,0 0 0 0 0,0 1 0 0 0,-1-1 0 0 0,1 0 1 0 0,0 1-1 0 0,-1-1 0 0 0,1 1 0 0 0,-1-1 1 0 0,0 1-1 0 0,1 0 0 0 0,-1 0 0 0 0,0 0 1 0 0,0-1-1 0 0,0 1 0 0 0,0 0 0 0 0,-1 0 1 0 0,1 0-1 0 0,0 0 0 0 0,-1 1 0 0 0,0-1 0 0 0,1 0 1 0 0,-1 0-1 0 0,0 0 0 0 0,0 0 0 0 0,0 0 1 0 0,0 1-1 0 0,0-1 0 0 0,-1 0 0 0 0,1 0 1 0 0,-1 0-1 0 0,1 0 0 0 0,-2 1 3 0 0,4 12 5 0 0,-1 0 22 0 0,2 0 1 0 0,0 0-1 0 0,1 0 1 0 0,0 0-1 0 0,1-1 1 0 0,1 1-1 0 0,0-1 1 0 0,1-1-1 0 0,0 1 1 0 0,2-1-1 0 0,-1 0 0 0 0,1-1 1 0 0,1 0-1 0 0,0 0 1 0 0,4 2-28 0 0,5 11-24 0 0,-19-24-27 0 0,0-1-48 0 0,0 0-73 0 0,0 0-134 0 0,-1 2-1881 0 0,-2 0-5708 0 0,3-2-4619 0 0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46 0 0 0,'0'0'341'0'0,"0"0"1049"0"0,0 0 248 0 0,0 0-113 0 0,0 0-116 0 0,0 0-117 0 0,0 0-126 0 0,2 0-558 0 0,3-4 8808 0 0,-76-33-6480 0 0,59 35-2858 0 0,0 1 1 0 0,0 0 0 0 0,0 0 0 0 0,0 1 0 0 0,0 1-1 0 0,1 0 1 0 0,-1 1 0 0 0,0 0 0 0 0,0 1 0 0 0,1 0-1 0 0,-1 1 1 0 0,-1 0-79 0 0,-9 5 27 0 0,1-1 0 0 0,0 2 1 0 0,1 1-1 0 0,0 1 0 0 0,1 0 0 0 0,0 2 0 0 0,1 0 0 0 0,0 1 1 0 0,1 0-1 0 0,1 2 0 0 0,-10 13-27 0 0,18-18-3 0 0,0 0-1 0 0,1 1 1 0 0,0-1 0 0 0,1 2 0 0 0,0-1-1 0 0,1 1 1 0 0,1 0 0 0 0,0 0 0 0 0,1 0 0 0 0,0 0-1 0 0,1 1 1 0 0,1-1 0 0 0,0 1 0 0 0,1 7 3 0 0,2-16 12 0 0,-1-1 1 0 0,1 0-1 0 0,0 0 1 0 0,0 1-1 0 0,1-1 0 0 0,-1-1 1 0 0,1 1-1 0 0,0 0 1 0 0,0-1-1 0 0,1 1 1 0 0,-1-1-1 0 0,1 0 1 0 0,0 0-1 0 0,0 0 1 0 0,1-1-1 0 0,-1 1 1 0 0,1-1-1 0 0,0 0 1 0 0,-1-1-1 0 0,1 1 1 0 0,1-1-1 0 0,-1 0 1 0 0,0 0-1 0 0,0 0 1 0 0,1-1-1 0 0,-1 0 1 0 0,1 0-1 0 0,-1 0 1 0 0,1-1-1 0 0,-1 0 1 0 0,1 0-1 0 0,0 0 1 0 0,0-1-13 0 0,8 1 81 0 0,-1-1 0 0 0,1-1 0 0 0,-1 0 1 0 0,0 0-1 0 0,0-2 0 0 0,0 0 0 0 0,0 0 0 0 0,0-1 1 0 0,-1 0-1 0 0,0-1 0 0 0,11-7-81 0 0,3-5 70 0 0,0-1 0 0 0,-1 0 0 0 0,-2-2 0 0 0,0-1 0 0 0,-1-1 0 0 0,-1 0 0 0 0,-1-2 0 0 0,-1-1 0 0 0,-1 0 0 0 0,-2-1 0 0 0,-1-1 0 0 0,4-11-70 0 0,-13 28 91 0 0,-1 0 0 0 0,-1-1-1 0 0,0 0 1 0 0,-1 0 0 0 0,0 0-1 0 0,-1 0 1 0 0,0 0 0 0 0,-1-1 0 0 0,0-2-91 0 0,-13 32-54 0 0,2 9 44 0 0,0 1 0 0 0,2 0 0 0 0,1 0 1 0 0,0 0-1 0 0,3 1 0 0 0,0 0 0 0 0,1 9 10 0 0,3-29 3 0 0,0-1 0 0 0,0 1 0 0 0,0 0 0 0 0,1 0 0 0 0,1 0 0 0 0,-1-1 0 0 0,1 1 0 0 0,0-1 0 0 0,1 1 0 0 0,0-1 0 0 0,0 0 0 0 0,1 0 0 0 0,-1 0 0 0 0,2 0 0 0 0,-1-1 0 0 0,1 1 0 0 0,0-1 0 0 0,0 0 0 0 0,0-1 0 0 0,1 1 0 0 0,5 3-3 0 0,53 21-537 0 0,-64-30 24 0 0,0 0-574 0 0,0 0-1231 0 0,0 0-3255 0 0,0 0-6204 0 0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1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1 137 1272 0 0,'0'0'1978'0'0,"0"0"-290"0"0,0 0-63 0 0,0 0 148 0 0,0 0 119 0 0,0 0-49 0 0,0 0-223 0 0,0 0-242 0 0,0 0-228 0 0,0 0-192 0 0,0 0-160 0 0,0 0-134 0 0,0 0-123 0 0,8-7 1856 0 0,162 22-813 0 0,64-12-787 0 0,-236-28 357 0 0,-69-90-424 0 0,70 112-707 0 0,7-1-6697 0 0,1 4 4915 0 0,3 0-5093 0 0,-3 0-3728 0 0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2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7106 0 0,'0'0'2365'0'0,"0"0"-624"0"0,0 0-314 0 0,0 0-91 0 0,0 0-34 0 0,0 0-62 0 0,0 0-168 0 0,0 0-220 0 0,0 0-209 0 0,0 0-187 0 0,0 0-138 0 0,0 0-62 0 0,0 0 2 0 0,3 7 1368 0 0,88 4 2136 0 0,75-22-2072 0 0,-95-3-1423 0 0,-66 13 884 0 0,-4 2-3046 0 0,3-1-9736 0 0,-4 0 122 0 0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2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7506 0 0,'0'0'1757'0'0,"0"0"-320"0"0,0 0-10 0 0,0 0 153 0 0,0 0 0 0 0,0 0-195 0 0,0 0-301 0 0,0 0-307 0 0,0 0-198 0 0,0 0-116 0 0,0 0-40 0 0,0 0 3 0 0,9 14 4182 0 0,44 0-2345 0 0,87-13-606 0 0,-30-30-1552 0 0,-105 23-1462 0 0,-5 3-2618 0 0,0 0-2952 0 0,0 0-5598 0 0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7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1296 5017 0 0,'0'0'3338'0'0,"0"0"-1361"0"0,0 0-700 0 0,0 0-225 0 0,0 0-59 0 0,0 0-43 0 0,0 0-92 0 0,0 0-130 0 0,0 0-20 0 0,0 0 6 0 0,0 0 41 0 0,0 0 34 0 0,0 0-61 0 0,6 7-53 0 0,20 21-31 0 0,-22-25-445 0 0,0 0 0 0 0,0-1 0 0 0,0 1 1 0 0,1-1-1 0 0,-1 0 0 0 0,0-1 0 0 0,1 1 0 0 0,0-1 0 0 0,-1 0 0 0 0,1 0 0 0 0,0 0 0 0 0,-1 0 0 0 0,1-1 0 0 0,4 0-199 0 0,-2 1 169 0 0,7 0-46 0 0,0 0 0 0 0,0-1 0 0 0,0-1 1 0 0,1 0-1 0 0,-1-1 0 0 0,0 0 1 0 0,-1-1-1 0 0,1-1 0 0 0,0 0 1 0 0,-1-1-1 0 0,0 0 0 0 0,0-1 1 0 0,0-1-1 0 0,-1 0 0 0 0,0 0 1 0 0,0-1-1 0 0,-1-1 0 0 0,0 0 0 0 0,-1 0 1 0 0,0-1-1 0 0,0-1 0 0 0,-1 0 1 0 0,0 0-1 0 0,-1 0 0 0 0,0-1 1 0 0,-1-1-1 0 0,-1 1 0 0 0,2-5-123 0 0,-6 14 2 0 0,-1 0-1 0 0,1-1 1 0 0,-1 1-1 0 0,0-1 1 0 0,0 1-1 0 0,0-1 1 0 0,-1 1 0 0 0,1-1-1 0 0,-1 1 1 0 0,0-1-1 0 0,0 0 1 0 0,0 1-1 0 0,-1-1 1 0 0,1 1-1 0 0,-1-1 1 0 0,1 1-1 0 0,-1-1 1 0 0,-1 1-1 0 0,1-1 1 0 0,0 1 0 0 0,-1 0-1 0 0,1 0 1 0 0,-1 0-1 0 0,0 0 1 0 0,0 0-1 0 0,-1 0 1 0 0,1 0-1 0 0,0 0 1 0 0,-1 1-1 0 0,0 0 1 0 0,1-1-1 0 0,-1 1 1 0 0,0 0-1 0 0,0 0 1 0 0,0 0 0 0 0,-1 1-1 0 0,1-1 1 0 0,0 1-1 0 0,-1 0 1 0 0,1 0-1 0 0,0 0 1 0 0,-1 0-1 0 0,0 0 1 0 0,1 1-1 0 0,-1 0 1 0 0,0 0-2 0 0,-7-1-55 0 0,-1 1-1 0 0,0 0 1 0 0,0 1 0 0 0,0 1 0 0 0,0 0 0 0 0,1 0-1 0 0,-1 1 1 0 0,1 1 0 0 0,0 0 0 0 0,-10 5 55 0 0,0 1-6 0 0,0 1-1 0 0,1 1 1 0 0,1 1 0 0 0,0 1 0 0 0,1 0-1 0 0,-11 12 7 0 0,23-16 32 0 0,1 0-1 0 0,0 1 0 0 0,1 0 0 0 0,0 0 0 0 0,1 0 0 0 0,0 0 0 0 0,0 1 0 0 0,2-1 0 0 0,-1 1 0 0 0,1-1 0 0 0,1 1 0 0 0,0 0 0 0 0,1-1 0 0 0,0 1 0 0 0,1 1-31 0 0,-1 26 120 0 0,0-22-69 0 0,0 0 0 0 0,-2 0 0 0 0,0 0 0 0 0,0 0 0 0 0,-2 0 0 0 0,0 0 0 0 0,-1 0 0 0 0,-1 0 0 0 0,0-1 0 0 0,-1 0 0 0 0,-1 0 0 0 0,0-1 0 0 0,-1 1 0 0 0,-1-2 0 0 0,-1 1 0 0 0,0-1 0 0 0,0-1 0 0 0,-2 0 0 0 0,-6 6-51 0 0,13-15 10 0 0,1 0-2 0 0,0 0 1 0 0,0-1 0 0 0,-1 1-1 0 0,1-1 1 0 0,-1 0 0 0 0,0 0 0 0 0,0 0-1 0 0,0-1 1 0 0,0 0 0 0 0,0 0-1 0 0,-1 0 1 0 0,1-1 0 0 0,-1 1 0 0 0,1-1-1 0 0,-1-1 1 0 0,0 1 0 0 0,-1-1-9 0 0,5 1-48 0 0,1-1 1 0 0,0 0 0 0 0,-1 0-1 0 0,1 1 1 0 0,0-1-1 0 0,-1 0 1 0 0,1 0 0 0 0,-1 0-1 0 0,1 0 1 0 0,0-1-1 0 0,-1 1 1 0 0,1 0 0 0 0,0-1-1 0 0,-1 1 1 0 0,1 0-1 0 0,0-1 1 0 0,0 0-1 0 0,-1 1 1 0 0,1-1 0 0 0,0 0-1 0 0,0 0 1 0 0,0 1-1 0 0,0-1 1 0 0,0 0 0 0 0,0 0-1 0 0,0 0 1 0 0,0 0-1 0 0,0 0 1 0 0,0-1 0 0 0,1 1-1 0 0,-1 0 1 0 0,0 0-1 0 0,1 0 1 0 0,-1-1 0 0 0,1 1-1 0 0,-1 0 1 0 0,1-1-1 0 0,0 1 1 0 0,-1 0 0 0 0,1-1-1 0 0,0 1 1 0 0,0 0-1 0 0,0-1 1 0 0,0 1 0 0 0,0-1-1 0 0,0 1 1 0 0,1 0-1 0 0,-1-1 1 0 0,0 1-1 0 0,1 0 1 0 0,-1-1 0 0 0,1 1-1 0 0,0-1 48 0 0,7-13-2097 0 0,-1 6-2222 0 0,-1 4-7643 0 0</inkml:trace>
  <inkml:trace contextRef="#ctx0" brushRef="#br0" timeOffset="-1539.027">187 527 0 0 0,'0'0'1003'0'0,"0"0"375"0"0,0 0 185 0 0,0 0 221 0 0,0 0 150 0 0,0 0 46 0 0,0 0-136 0 0,0 0-262 0 0,0 0-200 0 0,0 0-154 0 0,0 0-122 0 0,-1-14-89 0 0,0-5-425 0 0,0-11-332 0 0,0 0 7337 0 0,1 31-7543 0 0,0-1-27 0 0,12 140 280 0 0,29 62-115 0 0,-24-128-132 0 0,-17-74-41 0 0,1 0 0 0 0,-1 0 0 0 0,1 1 0 0 0,-1-1 0 0 0,1 0 1 0 0,-1 0-1 0 0,1 0 0 0 0,-1 0 0 0 0,1 0 0 0 0,0 0 0 0 0,-1 0 0 0 0,1 0 1 0 0,-1 0-1 0 0,1 0 0 0 0,-1 0 0 0 0,1 0 0 0 0,-1 0 0 0 0,1 0 0 0 0,-1-1 0 0 0,1 1 1 0 0,-1 0-1 0 0,1 0 0 0 0,-1-1 0 0 0,1 1 0 0 0,-1 0 0 0 0,1 0 0 0 0,-1-1 1 0 0,0 1-1 0 0,1-1 0 0 0,-1 1 0 0 0,1 0 0 0 0,-1-1 0 0 0,0 1 0 0 0,0-1 1 0 0,1 1-1 0 0,-1-1 0 0 0,0 1 0 0 0,0-1 0 0 0,1 1 0 0 0,-1-1 0 0 0,0 1 0 0 0,0-1 1 0 0,0 1-1 0 0,0-1 0 0 0,0 1 0 0 0,0-1 0 0 0,0 0 0 0 0,0 1 0 0 0,0-1 1 0 0,0 1-1 0 0,0-1 0 0 0,0 1 0 0 0,0-1 0 0 0,0 1 0 0 0,-1-1 0 0 0,1 1 1 0 0,0-1-20 0 0,1-1-64 0 0,152-310 346 0 0,-116 227-243 0 0,-47 81-4026 0 0,2 8-3442 0 0,4-1-4336 0 0</inkml:trace>
  <inkml:trace contextRef="#ctx0" brushRef="#br0" timeOffset="-1053">636 269 10210 0 0,'0'0'2290'0'0,"0"0"-607"0"0,0 0-403 0 0,0 0-55 0 0,0 0-27 0 0,0 0-81 0 0,0 0-162 0 0,0 0-243 0 0,0 0-197 0 0,0 0-161 0 0,0 0-98 0 0,0 0-17 0 0,0 0 25 0 0,4-1 31 0 0,149-13 1986 0 0,-129 14-2227 0 0,-22 1-43 0 0,0-1-1 0 0,-1 0 1 0 0,1 1 0 0 0,0 0 0 0 0,0-1-1 0 0,-1 1 1 0 0,1 0 0 0 0,-1 0 0 0 0,1 0-1 0 0,0 0 1 0 0,-1 0 0 0 0,0 0 0 0 0,1 0-1 0 0,-1 1 1 0 0,0-1 0 0 0,1 0 0 0 0,-1 1-1 0 0,0-1 1 0 0,0 1 0 0 0,0-1 0 0 0,-1 1-1 0 0,1 0 1 0 0,0-1 0 0 0,0 1 0 0 0,-1 0-1 0 0,1 0 1 0 0,-1-1 0 0 0,0 1 0 0 0,1 0-1 0 0,-1 0 1 0 0,0 0 0 0 0,0 0 0 0 0,0-1-1 0 0,0 1 1 0 0,-1 0 0 0 0,1 0 0 0 0,0 0-1 0 0,-1-1 1 0 0,1 1 0 0 0,-1 0 0 0 0,0 0-1 0 0,1-1 1 0 0,-1 1 0 0 0,0 0 0 0 0,0-1-1 0 0,0 1 1 0 0,0-1 0 0 0,0 0 0 0 0,-1 1-11 0 0,-93 108 711 0 0,93-109-699 0 0,1 1 1 0 0,1 0 0 0 0,-1-1 0 0 0,0 1-1 0 0,0 0 1 0 0,1 0 0 0 0,-1 0 0 0 0,1-1-1 0 0,-1 1 1 0 0,1 0 0 0 0,0 0 0 0 0,0 0-1 0 0,0 0 1 0 0,0 0 0 0 0,0 0 0 0 0,0 0-1 0 0,0 0 1 0 0,1 0 0 0 0,-1-1 0 0 0,1 1-1 0 0,-1 0 1 0 0,1 0 0 0 0,0 0 0 0 0,-1-1-1 0 0,1 1 1 0 0,0 0 0 0 0,0-1 0 0 0,1 1-1 0 0,-1-1 1 0 0,0 1 0 0 0,0-1 0 0 0,1 1-1 0 0,-1-1 1 0 0,1 0 0 0 0,-1 0 0 0 0,1 0-1 0 0,-1 0 1 0 0,1 0 0 0 0,1 1-13 0 0,72 20 683 0 0,55-40 29 0 0,-7-15-2864 0 0,-110 32-1318 0 0,-9 2 518 0 0,2-1-8394 0 0</inkml:trace>
  <inkml:trace contextRef="#ctx0" brushRef="#br0" timeOffset="-722.977">41 873 11282 0 0,'0'0'3081'0'0,"0"0"-1861"0"0,0 0-817 0 0,0 0 47 0 0,0 0 298 0 0,0 0 292 0 0,0 0 161 0 0,0 0-8 0 0,0 0-134 0 0,0 0-146 0 0,0 0-133 0 0,0 0-113 0 0,30 2-91 0 0,95 5-54 0 0,86-6 1381 0 0,113-52-1623 0 0,-294 45-698 0 0,2-1-1508 0 0,-11 6-4796 0 0,-13 1-5361 0 0</inkml:trace>
  <inkml:trace contextRef="#ctx0" brushRef="#br0" timeOffset="2929.615">1372 836 0 0 0,'0'0'465'0'0,"0"0"501"0"0,0 0 161 0 0,0 0-58 0 0,0 0 12 0 0,0 0 83 0 0,-5 0 67 0 0,-12 0-485 0 0,11 0 2744 0 0,-1 0 3563 0 0,18 12-6421 0 0,4-4-353 0 0,1 0 1 0 0,0-1-1 0 0,0-1 0 0 0,1 0 0 0 0,0-2 1 0 0,0 1-1 0 0,0-2 0 0 0,1 0 0 0 0,-1-2 0 0 0,1 0 1 0 0,-1 0-1 0 0,1-2 0 0 0,3 0-279 0 0,-13 0 80 0 0,0 1 1 0 0,0-1-1 0 0,0 0 0 0 0,-1-1 1 0 0,1 0-1 0 0,0 0 0 0 0,-1 0 1 0 0,0-1-1 0 0,1 0 0 0 0,-1-1 0 0 0,0 0 1 0 0,-1 0-1 0 0,1 0 0 0 0,-1-1 1 0 0,0 0-1 0 0,0 0 0 0 0,0 0 1 0 0,-1-1-1 0 0,0 0 0 0 0,0 0 0 0 0,0 0 1 0 0,-1-1-1 0 0,0 0 0 0 0,0 0 1 0 0,0 0-1 0 0,-1 0 0 0 0,0 0 1 0 0,-1-1-1 0 0,0 1 0 0 0,0-1 0 0 0,0 0 1 0 0,-1 1-1 0 0,0-1-80 0 0,0 2 16 0 0,0 1 1 0 0,-1 0-1 0 0,0 0 1 0 0,0 0-1 0 0,0 0 1 0 0,0 0-1 0 0,-1 0 0 0 0,0-1 1 0 0,0 1-1 0 0,0 0 1 0 0,0 1-1 0 0,-1-1 1 0 0,0 0-1 0 0,0 0 0 0 0,-1 1 1 0 0,1-1-1 0 0,-1 1 1 0 0,0 0-1 0 0,0-1 1 0 0,0 1-1 0 0,-1 1 0 0 0,-2-4-16 0 0,1 3-14 0 0,0 1 0 0 0,0 0 0 0 0,0 0 0 0 0,0 1 0 0 0,0 0 0 0 0,0-1 0 0 0,-1 2 0 0 0,1-1 0 0 0,-1 0 0 0 0,0 1 0 0 0,1 0 0 0 0,-1 1 0 0 0,0-1 0 0 0,1 1 0 0 0,-1 0 0 0 0,0 1 0 0 0,0-1 0 0 0,1 1 0 0 0,-1 0-1 0 0,0 1 1 0 0,1-1 0 0 0,-1 1 0 0 0,1 0 0 0 0,0 0 0 0 0,0 1 0 0 0,0 0 0 0 0,0 0 0 0 0,-3 1 14 0 0,-20 11 1 0 0,1 2 0 0 0,0 0 0 0 0,1 2 1 0 0,1 0-1 0 0,1 2 0 0 0,0 1 0 0 0,1 2-1 0 0,15-16 37 0 0,1 1 0 0 0,1 1 0 0 0,-1-1 0 0 0,1 1 0 0 0,1 0 0 0 0,0 0 0 0 0,0 1-1 0 0,1-1 1 0 0,0 1 0 0 0,1 0 0 0 0,1 0 0 0 0,-1 0 0 0 0,2 1 0 0 0,-1-1 0 0 0,2 0 0 0 0,0 9-37 0 0,1-10 62 0 0,0 0 0 0 0,1-1-1 0 0,0 1 1 0 0,0-1 0 0 0,1 0 0 0 0,1 1 0 0 0,0-1 0 0 0,0 0 0 0 0,0-1-1 0 0,1 1 1 0 0,1-1 0 0 0,-1 0 0 0 0,1 0 0 0 0,1-1 0 0 0,-1 0-1 0 0,1 0 1 0 0,1 0 0 0 0,-1-1 0 0 0,1 0 0 0 0,0-1 0 0 0,0 0 0 0 0,1 0-1 0 0,-1 0 1 0 0,1-1 0 0 0,0-1 0 0 0,1 1 0 0 0,-1-1 0 0 0,1-1 0 0 0,8 2-62 0 0,1-1 104 0 0,0 0 0 0 0,0-1 0 0 0,0 0 0 0 0,0-2 0 0 0,1 0 0 0 0,-1-2 0 0 0,0 0 1 0 0,0-1-1 0 0,0-1 0 0 0,-1 0 0 0 0,1-2 0 0 0,-1 0 0 0 0,0-1 0 0 0,2-2-104 0 0,41-31 188 0 0,-71 33-2695 0 0,0 6-5305 0 0,6 1-4394 0 0</inkml:trace>
  <inkml:trace contextRef="#ctx0" brushRef="#br0" timeOffset="3668.96">2007 991 9618 0 0,'0'0'2670'0'0,"0"0"-1060"0"0,0 0-457 0 0,0 0 53 0 0,0 0 65 0 0,0 0-76 0 0,0 0-220 0 0,0 0-251 0 0,0 0-218 0 0,0 0-129 0 0,0 0-71 0 0,0 0-19 0 0,0 0-10 0 0,-6 22 1328 0 0,-58 88-565 0 0,8 18-864 0 0,52-111-11 0 0,13-22 541 0 0,29-54-26 0 0,102-111-340 0 0,-101 130-285 0 0,-39 40-41 0 0,0 0-8 0 0,0 0-10 0 0,0 0 17 0 0,0 0-30 0 0,0 0 2 0 0,0 0-10 0 0,0 0-15 0 0,0 0 13 0 0,2 30-33 0 0,34 58 113 0 0,19-30-86 0 0,-49-58 76 0 0,-1 0 0 0 0,0 0 0 0 0,1-1 0 0 0,-1 0-1 0 0,0 0 1 0 0,0 0 0 0 0,0-1 0 0 0,0 0 0 0 0,0 0 0 0 0,0 0 0 0 0,0 0 0 0 0,-1-1-1 0 0,1 0 1 0 0,-1 0 0 0 0,0 0 0 0 0,0 0 0 0 0,0-1 0 0 0,0 0 0 0 0,0 1 0 0 0,-1-2-1 0 0,0 1 1 0 0,0 0 0 0 0,1-1-43 0 0,9-10 105 0 0,-6 9-80 0 0,-1 0 0 0 0,0 0-1 0 0,0-1 1 0 0,0 0 0 0 0,-1-1 0 0 0,-1 1 0 0 0,1-1 0 0 0,-1 0 0 0 0,0 0-1 0 0,-1 0 1 0 0,0-1 0 0 0,0 1 0 0 0,-1-1 0 0 0,0 0 0 0 0,0 1-1 0 0,0-9-24 0 0,-20-4-1637 0 0,9 20-1357 0 0,0 0-3328 0 0,2 1-6019 0 0</inkml:trace>
  <inkml:trace contextRef="#ctx0" brushRef="#br0" timeOffset="4696.009">1601 251 0 0 0,'0'0'612'0'0,"0"0"412"0"0,0 0 131 0 0,0 0-61 0 0,0 0-33 0 0,0 0 6 0 0,0 0 27 0 0,0 0 42 0 0,0 0 16 0 0,0 0 7 0 0,-6 2-2 0 0,2-1-732 0 0,-15 9 186 0 0,9 2 3875 0 0,14-9 4166 0 0,27-21-7805 0 0,-4-2-628 0 0,-1-1 0 0 0,0-2 1 0 0,-2 0-1 0 0,-1-2 0 0 0,-1-1 0 0 0,-1 0 0 0 0,-1-2 0 0 0,10-18-219 0 0,-17 24 146 0 0,-13 21-111 0 0,0 1-12 0 0,0 0 2 0 0,0 0-13 0 0,0 0-8 0 0,0 0-17 0 0,0 0-7 0 0,0 0 9 0 0,0 0 2 0 0,0 0-2 0 0,0 0 8 0 0,0 0-19 0 0,0 0 4 0 0,2 27-20 0 0,38 70 205 0 0,13 44 61 0 0,-18-52 1 0 0,-34-86-234 0 0,-1-3-13 0 0,0 0-24 0 0,0 0-45 0 0,0 0-72 0 0,18 0-3073 0 0,-5 0-6533 0 0,-8 0-3031 0 0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04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0 325 1456 0 0,'0'0'1931'0'0,"0"0"-149"0"0,0 0-32 0 0,0 0 13 0 0,0 0-53 0 0,0 0-157 0 0,0 0-226 0 0,0 0-215 0 0,0 0-198 0 0,0 0-149 0 0,0 0-79 0 0,0 0-41 0 0,0 0-11 0 0,0 0-5 0 0,0 0-15 0 0,0 0-31 0 0,0 0-37 0 0,0 0-28 0 0,0 0-35 0 0,1 2 4811 0 0,1 6-2884 0 0,-1-7-2402 0 0,-1-1-13 0 0,83 7 459 0 0,-34-7-327 0 0,-8 2-10 0 0,0-3 1 0 0,0-1-1 0 0,0-2 0 0 0,20-6-117 0 0,31-4 281 0 0,-85-40-5736 0 0,-7 52 4792 0 0,0-4-1230 0 0,0 1-3494 0 0,0-2-6229 0 0</inkml:trace>
  <inkml:trace contextRef="#ctx0" brushRef="#br0" timeOffset="361.325">236 1 13707 0 0,'0'0'1459'0'0,"0"0"-456"0"0,0 0-155 0 0,0 0 134 0 0,0 0 160 0 0,0 0-20 0 0,0 0-168 0 0,0 0-253 0 0,0 0-234 0 0,0 0-60 0 0,0 0 13 0 0,0 0 38 0 0,-1 9 43 0 0,1 129 1867 0 0,1-119-2202 0 0,0 0 0 0 0,-2 0 1 0 0,0 0-1 0 0,-1-1 0 0 0,0 1 0 0 0,-2 0 0 0 0,-1-1 1 0 0,-3 9-167 0 0,-38 98 10 0 0,48-118-2970 0 0,9-9-3499 0 0,-7 1 2711 0 0,4 1-8419 0 0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05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11 0 0 0,'0'0'151'0'0,"0"0"314"0"0,0 0 78 0 0,0 0-10 0 0,0 0-23 0 0,0 0-46 0 0,0 0-72 0 0,0 0-37 0 0,-1-1 1019 0 0,-6-8 8735 0 0,5 8-9719 0 0,-3 9 7264 0 0,-1 16-7766 0 0,5-16 682 0 0,-37 151 689 0 0,24-112-1020 0 0,13-46-218 0 0,1-1-2 0 0,0 0-19 0 0,0 0 7 0 0,0 0 2 0 0,0 0-22 0 0,0 0-15 0 0,0 0-10 0 0,20-23-745 0 0,14-14-1300 0 0,-22 25-1157 0 0,0 0-3594 0 0,-3 4-4835 0 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08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132 371 8666 0 0,'0'0'1822'0'0,"0"0"-261"0"0,0 0-23 0 0,0 0 49 0 0,0 0-119 0 0,0 0-274 0 0,0 0-311 0 0,0 0-225 0 0,0 0-113 0 0,0 0-25 0 0,0 0 21 0 0,0 0 17 0 0,0 0 3 0 0,6 3 4054 0 0,20 9-4113 0 0,98 0 916 0 0,-91-12-1226 0 0,157 0 492 0 0,-190 0-675 0 0,0 0-29 0 0,0 0-21 0 0,0 0 42 0 0,0 0-18 0 0,0 0-15 0 0,0 0-16 0 0,0 0-43 0 0,0 0-35 0 0,0 0-61 0 0,0 0-76 0 0,0-3-211 0 0,0 3-2937 0 0,0-1-3685 0 0,0 1-4556 0 0</inkml:trace>
  <inkml:trace contextRef="#ctx0" brushRef="#br0" timeOffset="288.279">1 640 15571 0 0,'0'0'1955'0'0,"0"0"-590"0"0,0 0-356 0 0,0 0-19 0 0,0 0 17 0 0,0 0-74 0 0,0 0-173 0 0,0 0-200 0 0,0 0-102 0 0,0 0-26 0 0,0 0 44 0 0,0 0 36 0 0,0 0-4 0 0,12 6-32 0 0,40 14-45 0 0,53-15 924 0 0,76-5-1041 0 0,-137-10-2704 0 0,-27 1-6771 0 0,-12 5-3399 0 0</inkml:trace>
  <inkml:trace contextRef="#ctx0" brushRef="#br0" timeOffset="1484.459">804 286 200 0 0,'0'0'1355'0'0,"0"0"-364"0"0,0 0 146 0 0,0 0 412 0 0,0 0 263 0 0,0 0 147 0 0,0 0-16 0 0,0 0-222 0 0,0 0-217 0 0,0 0-229 0 0,0 0-209 0 0,0 0-141 0 0,20 11-130 0 0,65 34-115 0 0,-65-34-306 0 0,1-1-1 0 0,0-1 1 0 0,0-2 0 0 0,1 0 0 0 0,0-1-1 0 0,1-1 1 0 0,-1-1 0 0 0,1-1 0 0 0,0-1-1 0 0,0-1 1 0 0,0-1 0 0 0,12-1-374 0 0,0 0 264 0 0,-25 1-206 0 0,-1 0-1 0 0,1-1 1 0 0,0 0-1 0 0,-1-1 1 0 0,0 0 0 0 0,1 0-1 0 0,-1-1 1 0 0,0-1-1 0 0,0 1 1 0 0,0-1 0 0 0,-1-1-1 0 0,1 0 1 0 0,-1 0-1 0 0,0 0 1 0 0,-1-1 0 0 0,1 0-1 0 0,-1-1 1 0 0,0 0-1 0 0,-1 0 1 0 0,0 0 0 0 0,0-1-1 0 0,0 0 1 0 0,-1 0 0 0 0,0 0-1 0 0,-1-1 1 0 0,2-4-58 0 0,-3 7 17 0 0,-1 0 1 0 0,1-1-1 0 0,-1 1 0 0 0,-1-1 1 0 0,1 1-1 0 0,-1-1 1 0 0,0 0-1 0 0,-1 1 1 0 0,0-1-1 0 0,0 0 0 0 0,0 0 1 0 0,-1 1-1 0 0,0-1 1 0 0,0 0-1 0 0,-1 1 0 0 0,1-1 1 0 0,-2 1-1 0 0,1-1 1 0 0,-1 1-1 0 0,0 0 1 0 0,0 0-1 0 0,0 0 0 0 0,-1 1 1 0 0,0-1-1 0 0,0 1 1 0 0,0 0-1 0 0,-1 0 1 0 0,0 0-1 0 0,0 1 0 0 0,0-1 1 0 0,-4-1-18 0 0,0 2-17 0 0,-1 1-1 0 0,0 0 1 0 0,0 0 0 0 0,0 1 0 0 0,0 0-1 0 0,-1 1 1 0 0,1 0 0 0 0,0 0 0 0 0,-1 2 0 0 0,1-1-1 0 0,0 1 1 0 0,-1 0 0 0 0,1 1 0 0 0,0 1-1 0 0,0-1 1 0 0,0 2 0 0 0,0-1 0 0 0,1 1 0 0 0,-1 1-1 0 0,1-1 1 0 0,0 2 0 0 0,1-1 0 0 0,-1 1-1 0 0,-6 6 18 0 0,7-5 25 0 0,-1 0 0 0 0,1 1 0 0 0,0 0 0 0 0,1 0-1 0 0,0 1 1 0 0,0 0 0 0 0,1 0 0 0 0,0 1 0 0 0,1 0-1 0 0,-4 9-24 0 0,-2 11 128 0 0,2 0 0 0 0,1 0 0 0 0,1 1 0 0 0,2 0-1 0 0,0 11-127 0 0,-2 6 67 0 0,-46 341 1259 0 0,49-370-1286 0 0,-3 22 67 0 0,-2-1 1 0 0,-1-1 0 0 0,-3 0-1 0 0,-7 17-107 0 0,15-48 31 0 0,1-1 0 0 0,-1 0-1 0 0,0 0 1 0 0,0-1 0 0 0,-1 0-1 0 0,0 0 1 0 0,0 0 0 0 0,-1 0-1 0 0,1-1 1 0 0,-1 0 0 0 0,0-1-1 0 0,-1 1 1 0 0,1-1 0 0 0,-1-1-1 0 0,0 0 1 0 0,0 0 0 0 0,0 0-1 0 0,-4 0-30 0 0,-23-2-209 0 0,35-1 38 0 0,0 0-83 0 0,0 0-89 0 0,1 11-3537 0 0,5-10 2063 0 0,2 2-4874 0 0,-4-3-4994 0 0</inkml:trace>
  <inkml:trace contextRef="#ctx0" brushRef="#br0" timeOffset="2317.24">1970 51 12803 0 0,'0'0'1673'0'0,"0"0"-207"0"0,0 0-112 0 0,0 0 47 0 0,0 0-71 0 0,0 0-243 0 0,0 0-226 0 0,0 0-208 0 0,0 0-156 0 0,0 0-102 0 0,0 0-81 0 0,0 0-56 0 0,0 0-19 0 0,-4 1-9 0 0,-35 44 1161 0 0,-117 166 340 0 0,54-99-1459 0 0,-27 47-41 0 0,124-110-236 0 0,7-46 8 0 0,0-1 0 0 0,0 1-1 0 0,1-1 1 0 0,-1 0 0 0 0,1 1 0 0 0,-1-1 0 0 0,1-1 0 0 0,0 1 0 0 0,0 0 0 0 0,0-1 0 0 0,0 1 0 0 0,0-1 0 0 0,0 0 0 0 0,0 0 0 0 0,0 0 0 0 0,1 0 0 0 0,-1-1-1 0 0,0 1 1 0 0,1-1 0 0 0,0 0-3 0 0,344 5 303 0 0,-311 2-286 0 0,-37-7-1 0 0,0 0-20 0 0,0 0 14 0 0,0 0 2 0 0,0 0 12 0 0,0 0 12 0 0,0 0 1 0 0,0 0 16 0 0,0 0 13 0 0,0 0 10 0 0,0 0-1 0 0,2-23 179 0 0,-1 8-229 0 0,0 0 0 0 0,-1 0 0 0 0,-1 0 0 0 0,0 0 0 0 0,-1 0 0 0 0,-1 1 0 0 0,0-1-1 0 0,-1 1 1 0 0,-1-1 0 0 0,0 1 0 0 0,-1 0 0 0 0,-7-11-25 0 0,-15-34 27 0 0,3-2-1 0 0,2 0 1 0 0,-5-26-27 0 0,7 13 8 0 0,18 66-8 0 0,15 4-7311 0 0,-11 4 6851 0 0,9 0-1876 0 0,-2 0-4818 0 0,-1 0-4450 0 0</inkml:trace>
  <inkml:trace contextRef="#ctx0" brushRef="#br0" timeOffset="2800.573">2486 12 9074 0 0,'0'0'2558'0'0,"0"0"-680"0"0,0 0-387 0 0,0 0-18 0 0,0 0-42 0 0,0 0-112 0 0,0 0-164 0 0,0 0-195 0 0,0 0-201 0 0,0 0-188 0 0,0 0-120 0 0,0 0-114 0 0,0 0-68 0 0,-10-2-18 0 0,-33-7-51 0 0,6 28 115 0 0,22-6-244 0 0,1 1 1 0 0,1 0-1 0 0,0 1 1 0 0,1 0 0 0 0,1 1-1 0 0,0 0 1 0 0,1 1-1 0 0,1 0 1 0 0,0 1-1 0 0,2 0 1 0 0,-6 18-72 0 0,5-14 10 0 0,1 0 0 0 0,1 0 0 0 0,1 1 0 0 0,2 0 0 0 0,0 0 0 0 0,1 0 0 0 0,1 0 0 0 0,1 0 0 0 0,1 0 0 0 0,3 10-10 0 0,-3-28 17 0 0,1 0 0 0 0,0 0 1 0 0,1 0-1 0 0,-1-1 0 0 0,1 1 0 0 0,0-1 1 0 0,0 1-1 0 0,0-1 0 0 0,1 0 1 0 0,-1 0-1 0 0,1-1 0 0 0,0 1 1 0 0,0-1-1 0 0,1 0 0 0 0,-1 0 0 0 0,1 0 1 0 0,-1 0-1 0 0,1-1 0 0 0,0 0 1 0 0,0 0-1 0 0,0 0 0 0 0,0-1 0 0 0,0 1 1 0 0,2-1-18 0 0,127 12 993 0 0,-116-13-865 0 0,-1-1-1 0 0,1-1 1 0 0,-1-1 0 0 0,1 0-1 0 0,-1-1 1 0 0,0-1-1 0 0,-1-1 1 0 0,1 0 0 0 0,-1-2-1 0 0,0 1 1 0 0,-1-2 0 0 0,0 0-1 0 0,0-1 1 0 0,-1 0-1 0 0,0-1 1 0 0,-1-1 0 0 0,0 0-1 0 0,-1-1 1 0 0,-1 0 0 0 0,9-12-128 0 0,-15 15 8 0 0,0 1-1 0 0,-1-1 1 0 0,1 0 0 0 0,-2-1 0 0 0,0 1 0 0 0,0-1 0 0 0,-1 1 0 0 0,0-1 0 0 0,0 0 0 0 0,-2 0 0 0 0,1 0 0 0 0,-1 0 0 0 0,-1 0 0 0 0,0 1-1 0 0,0-1 1 0 0,-1 0 0 0 0,-1 0 0 0 0,0 1 0 0 0,0-1 0 0 0,-1 1 0 0 0,0 0 0 0 0,-1 0 0 0 0,0 1 0 0 0,0-1 0 0 0,-1 1 0 0 0,-1 0 0 0 0,1 1-1 0 0,-2-1 1 0 0,1 1 0 0 0,-1 1 0 0 0,0-1 0 0 0,0 1 0 0 0,-1 1 0 0 0,-9-6-8 0 0,2 2-150 0 0,-1 0 0 0 0,0 2-1 0 0,0 0 1 0 0,-1 0 0 0 0,0 2 0 0 0,-1 0-1 0 0,1 2 1 0 0,-1 0 0 0 0,0 0 0 0 0,0 2 0 0 0,0 0-1 0 0,-17 2 151 0 0,-49 16-3630 0 0,4 24-4376 0 0,64-28-3627 0 0</inkml:trace>
  <inkml:trace contextRef="#ctx0" brushRef="#br0" timeOffset="3380.243">2249 355 1216 0 0,'0'0'2659'0'0,"0"0"-618"0"0,0 0-98 0 0,0 0 77 0 0,0 0-14 0 0,0 0-113 0 0,0 0-144 0 0,0 0-132 0 0,0 0-169 0 0,0 0-208 0 0,0 0-212 0 0,0 0-183 0 0,0 0-121 0 0,-10 2-64 0 0,-1-1-284 0 0,-15 3-290 0 0,28-6 3122 0 0,143-57-1701 0 0,-118 50-1385 0 0,-24 8-117 0 0,-1-1 0 0 0,1 1 0 0 0,0 0 1 0 0,0 0-1 0 0,-1 0 0 0 0,1 0 0 0 0,0 0 0 0 0,0 1 0 0 0,0-1 0 0 0,0 1 0 0 0,0 0 0 0 0,0 0 0 0 0,0 0 0 0 0,0 0 0 0 0,0 0 0 0 0,0 1 0 0 0,0 0 0 0 0,0-1 0 0 0,0 1 0 0 0,0 0 0 0 0,0 0 1 0 0,0 0-1 0 0,-1 1 0 0 0,1-1 0 0 0,0 1 0 0 0,-1 0 0 0 0,2 1-5 0 0,28 26-3 0 0,71 46 83 0 0,-7-52 698 0 0,-39-27 230 0 0,12-46-493 0 0,-65 46-328 0 0,-1-5-3487 0 0,-2 7-837 0 0,0 1-8234 0 0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06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2112 0 0,'0'0'1649'0'0,"0"0"-357"0"0,0 0 54 0 0,0 0 223 0 0,0 0 252 0 0,0 0 122 0 0,0 0-120 0 0,0 0-167 0 0,0 0-229 0 0,0 0-245 0 0,0 0-161 0 0,0 0-114 0 0,0 0-96 0 0,0-5-81 0 0,0-13 512 0 0,0 31 1194 0 0,38 91-1180 0 0,42 119-419 0 0,-54-162-666 0 0,-9-85 1495 0 0,115-226-1475 0 0,-74 121-110 0 0,-52 85-423 0 0,-19 43-3477 0 0,8 2-3516 0 0,1 2-4433 0 0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11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4 3513 0 0,'0'0'1703'0'0,"0"0"-132"0"0,0 0-22 0 0,0 0 21 0 0,0 0-58 0 0,0 0-183 0 0,0 0-270 0 0,0 0-261 0 0,0 0-179 0 0,0 0-73 0 0,0 0 19 0 0,-7-3 3681 0 0,-10 20-3759 0 0,-4 16-401 0 0,12-18-28 0 0,8-13-41 0 0,0-1 1 0 0,0 0-1 0 0,0 0 0 0 0,0 1 1 0 0,1-1-1 0 0,-1 1 0 0 0,1-1 1 0 0,-1 0-1 0 0,1 1 0 0 0,0-1 0 0 0,-1 1 1 0 0,1-1-1 0 0,0 1 0 0 0,0-1 1 0 0,0 1-1 0 0,0-1 0 0 0,0 1 1 0 0,0-1-1 0 0,1 1 0 0 0,-1-1 0 0 0,0 1 1 0 0,1-1-1 0 0,-1 1 0 0 0,1-1 1 0 0,-1 1-1 0 0,1-1 0 0 0,0 0 1 0 0,0 0-1 0 0,0 1 0 0 0,-1-1 0 0 0,1 0 1 0 0,0 0-1 0 0,1 0 0 0 0,-1 1-17 0 0,4-1 122 0 0,-1 0-1 0 0,0 0 0 0 0,1-1 0 0 0,-1 0 1 0 0,1 0-1 0 0,-1 0 0 0 0,0 0 0 0 0,1 0 1 0 0,-1-1-1 0 0,1 0 0 0 0,-1 0 0 0 0,0 0 1 0 0,0-1-1 0 0,0 1 0 0 0,0-1 0 0 0,0 0 1 0 0,0 0-1 0 0,0 0 0 0 0,0-1 1 0 0,-1 0-1 0 0,1 1 0 0 0,-1-1 0 0 0,0 0 1 0 0,0 0-1 0 0,0-1 0 0 0,0 1 0 0 0,0-1 1 0 0,-1 1-1 0 0,0-1 0 0 0,0 0 0 0 0,0 0 1 0 0,0 0-1 0 0,0 0 0 0 0,-1 0 0 0 0,0-1 1 0 0,0 1-1 0 0,0 0 0 0 0,0-1 0 0 0,-1 1 1 0 0,1-3-122 0 0,-4 5-7 0 0,1 1 1 0 0,0-1-1 0 0,-1 1 1 0 0,1-1-1 0 0,-1 1 0 0 0,0 0 1 0 0,1 0-1 0 0,-1 0 1 0 0,0 0-1 0 0,0 1 1 0 0,0-1-1 0 0,0 1 1 0 0,1 0-1 0 0,-1 0 0 0 0,0 0 1 0 0,0 0-1 0 0,0 0 1 0 0,0 0-1 0 0,0 1 1 0 0,1-1-1 0 0,-1 1 1 0 0,-2 1 6 0 0,-9 2-35 0 0,0 1 0 0 0,1 0 1 0 0,0 1-1 0 0,0 0 0 0 0,1 1 1 0 0,0 1-1 0 0,0 0 0 0 0,-5 5 35 0 0,16-13 4 0 0,1 0-1 0 0,-1 0 1 0 0,0 0-1 0 0,0 1 1 0 0,1-1-1 0 0,-1 0 0 0 0,0 1 1 0 0,1-1-1 0 0,-1 0 1 0 0,0 1-1 0 0,1-1 1 0 0,-1 1-1 0 0,0-1 1 0 0,1 1-1 0 0,-1-1 1 0 0,1 1-1 0 0,-1-1 1 0 0,1 1-1 0 0,0 0 0 0 0,-1-1 1 0 0,1 1-1 0 0,-1 0 1 0 0,1-1-1 0 0,0 1 1 0 0,0 0-1 0 0,-1 0 1 0 0,1-1-1 0 0,0 1 1 0 0,0 0-1 0 0,0 0 1 0 0,0-1-1 0 0,0 1 0 0 0,0 0 1 0 0,0 0-1 0 0,0-1 1 0 0,0 1-1 0 0,0 0 1 0 0,0 0-1 0 0,1-1 1 0 0,-1 1-1 0 0,0 0 1 0 0,0 0-1 0 0,1-1 1 0 0,-1 1-1 0 0,0 0 0 0 0,1-1 1 0 0,-1 1-1 0 0,1-1 1 0 0,-1 1-1 0 0,1 0 1 0 0,-1-1-1 0 0,1 1 1 0 0,0-1-1 0 0,-1 1 1 0 0,1-1-1 0 0,0 0 1 0 0,-1 1-1 0 0,1-1 0 0 0,0 0 1 0 0,-1 1-1 0 0,1-1 1 0 0,0 0-1 0 0,0 0-3 0 0,49 9 565 0 0,-27-8-325 0 0,93-16 1022 0 0,-116 14-1250 0 0,1 1 1 0 0,0-1-1 0 0,0 0 0 0 0,0 1 1 0 0,0-1-1 0 0,-1 0 1 0 0,1 0-1 0 0,0 1 1 0 0,-1-1-1 0 0,1 0 0 0 0,0 0 1 0 0,-1 0-1 0 0,1 0 1 0 0,-1 0-1 0 0,1 0 0 0 0,-1 0 1 0 0,0 0-1 0 0,1 0 1 0 0,-1 0-1 0 0,0 0 1 0 0,0 0-1 0 0,0 0 0 0 0,0 0 1 0 0,0 0-1 0 0,0 0 1 0 0,0 0-1 0 0,0 0 1 0 0,0 0-1 0 0,0 0 0 0 0,-1 0 1 0 0,1 0-1 0 0,0 0 1 0 0,-1 0-1 0 0,1 0 1 0 0,0 0-1 0 0,-1 0 0 0 0,0 0 1 0 0,1 0-1 0 0,-1 0 1 0 0,1 1-1 0 0,-1-1 0 0 0,0 0 1 0 0,0 0-1 0 0,1 1 1 0 0,-1-1-1 0 0,0 0 1 0 0,0 1-1 0 0,0-1 0 0 0,0 1 1 0 0,0-1-1 0 0,0 1 1 0 0,0-1-1 0 0,0 1 1 0 0,0 0-1 0 0,0 0 0 0 0,0-1 1 0 0,0 1-1 0 0,0 0 1 0 0,0 0-1 0 0,0 0 0 0 0,0 0 1 0 0,0 0-1 0 0,0 0 1 0 0,0 0-1 0 0,0 1 1 0 0,0-1-1 0 0,-1 0-12 0 0,-51 3-259 0 0,46-2-4538 0 0,6-1-5004 0 0,5 0-2879 0 0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15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1 442 3937 0 0,'0'0'2046'0'0,"0"0"-223"0"0,0 0 29 0 0,0 0 193 0 0,0 0 88 0 0,0 0-163 0 0,0 0-336 0 0,0 0-342 0 0,0 0-236 0 0,0 0-121 0 0,0 0-92 0 0,0 0-56 0 0,4-3-71 0 0,47-47 2339 0 0,137-218-993 0 0,-65 148-1639 0 0,-123 119-394 0 0,0 1-4 0 0,0 0-21 0 0,0 0 7 0 0,0 0-28 0 0,0 0-11 0 0,0 0 4 0 0,0 12-96 0 0,0 35 194 0 0,-2-22-50 0 0,1-1 0 0 0,2 1 0 0 0,0-1 0 0 0,2 1 0 0 0,0-1 0 0 0,2 0 0 0 0,1 0 0 0 0,7 20-24 0 0,-3-20 32 0 0,-8-17-27 0 0,1 0 0 0 0,-1 0 0 0 0,1 0-1 0 0,1-1 1 0 0,-1 1 0 0 0,1-1-1 0 0,0 0 1 0 0,1 0 0 0 0,-1 0 0 0 0,1 0-1 0 0,0-1 1 0 0,1 0 0 0 0,1 1-5 0 0,10-1-913 0 0,-13-8-2403 0 0,-3-6-3771 0 0,-1 5-5597 0 0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13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53 225 4593 0 0,'0'0'1852'0'0,"0"0"-486"0"0,0 0-179 0 0,0 0 108 0 0,0 0 92 0 0,0 0-55 0 0,0 0-164 0 0,0 0-175 0 0,0 0-127 0 0,0 0-37 0 0,0 0-23 0 0,0 0-72 0 0,0 0-37 0 0,14 3-19 0 0,103 16 1700 0 0,-23-33-609 0 0,-85 11-1669 0 0,0-2-1 0 0,0 1 1 0 0,0-1-1 0 0,0-1 1 0 0,-1 1-1 0 0,0-1 1 0 0,0-1-1 0 0,-1 0 1 0 0,1 0-1 0 0,-2 0 1 0 0,1-1-1 0 0,-1 0 1 0 0,0 0-1 0 0,0 0 1 0 0,-1-1-1 0 0,-1 0 0 0 0,4-7-99 0 0,-7 13 5 0 0,0 0-1 0 0,0 0 0 0 0,0 0 0 0 0,-1-1 1 0 0,1 1-1 0 0,-1 0 0 0 0,1 0 0 0 0,-1-1 1 0 0,0 1-1 0 0,-1 0 0 0 0,1 0 0 0 0,0-1 1 0 0,-1 1-1 0 0,0 0 0 0 0,0 0 0 0 0,0 0 1 0 0,0 0-1 0 0,0 0 0 0 0,-1 0 0 0 0,1 0 1 0 0,-1 0-1 0 0,0 0 0 0 0,0 1 0 0 0,0-1 1 0 0,0 1-1 0 0,0-1 0 0 0,0 1 0 0 0,-1 0 1 0 0,1 0-1 0 0,-1 0 0 0 0,0 0 0 0 0,1 0 1 0 0,-1 1-1 0 0,0-1 0 0 0,0 1 0 0 0,0-1 1 0 0,0 1-1 0 0,0 0 0 0 0,-1 1 0 0 0,1-1 1 0 0,0 0-1 0 0,0 1 0 0 0,-3 0-4 0 0,-10 0-19 0 0,1 1 0 0 0,0 0 0 0 0,0 1 0 0 0,0 1 0 0 0,1 1 0 0 0,-1 0 0 0 0,1 0 0 0 0,0 2 0 0 0,0 0 0 0 0,0 0 0 0 0,1 1 0 0 0,0 1 0 0 0,0 0 0 0 0,1 1 0 0 0,-11 10 19 0 0,-58 100 94 0 0,76-107-58 0 0,0 1-1 0 0,1 0 0 0 0,1 0 1 0 0,0 1-1 0 0,1-1 0 0 0,0 1 0 0 0,1-1 1 0 0,0 1-1 0 0,1 0 0 0 0,1-1 1 0 0,1 12-36 0 0,1-14 91 0 0,0 0 0 0 0,1-1 0 0 0,0 1 0 0 0,1-1 1 0 0,0 0-1 0 0,1 0 0 0 0,0 0 0 0 0,0-1 1 0 0,1 1-1 0 0,0-2 0 0 0,0 1 0 0 0,1-1 0 0 0,0 0 1 0 0,1-1-1 0 0,9 7-91 0 0,-4-7 141 0 0,1 0 0 0 0,0 0 0 0 0,0-2 0 0 0,1 0 0 0 0,-1-1 0 0 0,1 0 0 0 0,0-1 0 0 0,0-1 0 0 0,0 0 0 0 0,1-1 0 0 0,-1-1 0 0 0,0-1 0 0 0,8-1-141 0 0,4 2 101 0 0,25-22-97 0 0,-53 22-78 0 0,0 0-27 0 0,0 0-60 0 0,0 0-112 0 0,0 0-172 0 0,-4-3-2022 0 0,3 2-4603 0 0,-1 1-5078 0 0</inkml:trace>
  <inkml:trace contextRef="#ctx0" brushRef="#br0" timeOffset="518.708">778 376 10866 0 0,'0'0'2039'0'0,"0"0"-457"0"0,0 0-122 0 0,0 0 15 0 0,0 0-78 0 0,0 0-200 0 0,0 0-287 0 0,0 0-269 0 0,0 0-183 0 0,0 0-122 0 0,0 0-69 0 0,0 0-13 0 0,0 3 28 0 0,-33 108 1815 0 0,-51 83-1472 0 0,67-126-569 0 0,17-67-44 0 0,1 1 1 0 0,0-1-1 0 0,0 0 1 0 0,0 1-1 0 0,0-1 1 0 0,0 0 0 0 0,0 0-1 0 0,0 0 1 0 0,1 0-1 0 0,-1 0 1 0 0,0 0 0 0 0,1 0-1 0 0,-1 0 1 0 0,1 0-1 0 0,-1 0 1 0 0,0-1-1 0 0,1 1 1 0 0,0-1 0 0 0,-1 1-1 0 0,1-1 1 0 0,-1 0-1 0 0,1 1 1 0 0,-1-1 0 0 0,1 0-1 0 0,0 0 1 0 0,0 0-13 0 0,4 1 79 0 0,134 3 659 0 0,-65-26-761 0 0,-76 0-2183 0 0,-12 7-2488 0 0,7 8-1206 0 0,1 3-5738 0 0</inkml:trace>
  <inkml:trace contextRef="#ctx0" brushRef="#br0" timeOffset="749.975">550 501 11787 0 0,'0'0'1644'0'0,"0"0"-657"0"0,0 0-260 0 0,0 0 115 0 0,0 0 185 0 0,0 0 126 0 0,0 0-60 0 0,0 0-167 0 0,0 0-164 0 0,0 0-143 0 0,0 0-129 0 0,35 3-117 0 0,113 7-97 0 0,30-8-573 0 0,-137-6-1713 0 0,-26 1-2267 0 0,-3 3-6732 0 0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0:10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348 174 0 0 0,'0'0'0'0'0,"0"0"0"0"0,0 0 0 0 0,0 0 0 0 0,0 0 0 0 0,0 0 0 0 0,0 0 0 0 0,0 0 0 0 0</inkml:trace>
  <inkml:trace contextRef="#ctx0" brushRef="#br0" timeOffset="1268.026">24 160 0 0 0,'0'0'231'0'0,"0"0"494"0"0,0 0 77 0 0,0 0-26 0 0,0 0-21 0 0,0 0-42 0 0,0 0-54 0 0,0 0-102 0 0,0 0-99 0 0,-5-5-123 0 0,-13-16-126 0 0,48 2-28 0 0,-5 14 56 0 0,0 0-1 0 0,0 1 0 0 0,0 2 1 0 0,0 0-1 0 0,0 2 1 0 0,22 2-237 0 0,11 0 478 0 0,129-1 479 0 0,92 0 1248 0 0,36-15-2205 0 0,417-19 1380 0 0,853-6 3 0 0,289 27-400 0 0,-1024 7-831 0 0,657 6 99 0 0,-80 7 229 0 0,-427-4-1 0 0,320 12 206 0 0,-888-18-573 0 0,434 17-37 0 0,694 51-153 0 0,-147-29 69 0 0,1966 18 1156 0 0,-1963-33-794 0 0,-336-19 29 0 0,587 13 205 0 0,-1239-8-461 0 0,228-31-126 0 0,-325 5 62 0 0,-315 25-1359 0 0,-6 8-355 0 0,3-2-667 0 0,-2-4-2792 0 0,0-2-4520 0 0</inkml:trace>
  <inkml:trace contextRef="#ctx0" brushRef="#br0" timeOffset="3367.616">1410 631 5721 0 0,'0'0'2094'0'0,"0"0"-1036"0"0,0 0-550 0 0,0 0-236 0 0,0 0 25 0 0,0 0 151 0 0,0 0 162 0 0,0 0 119 0 0,0 0 38 0 0,0 0-58 0 0,-17 33-107 0 0,-55 107-97 0 0,-5 70 653 0 0,40-100-618 0 0,7-15 130 0 0,-4-1 0 0 0,-5-2 0 0 0,-28 46-670 0 0,62-127 99 0 0,2-14 2520 0 0,39-137-2136 0 0,171-356-342 0 0,-187 443-113 0 0,3 0 1 0 0,2 2-1 0 0,2 1 0 0 0,30-41-28 0 0,-57 91-8 0 0,0-1-1 0 0,1 1 0 0 0,-1-1 1 0 0,1 1-1 0 0,-1 0 1 0 0,1-1-1 0 0,-1 1 0 0 0,1 0 1 0 0,0-1-1 0 0,-1 1 1 0 0,1 0-1 0 0,-1-1 0 0 0,1 1 1 0 0,0 0-1 0 0,-1 0 1 0 0,1 0-1 0 0,0 0 0 0 0,-1 0 1 0 0,1 0-1 0 0,-1 0 1 0 0,1 0-1 0 0,0 0 0 0 0,-1 0 1 0 0,1 0-1 0 0,0 0 1 0 0,-1 0-1 0 0,1 0 0 0 0,-1 1 1 0 0,1-1-1 0 0,0 0 1 0 0,-1 0-1 0 0,1 1 0 0 0,-1-1 1 0 0,1 0-1 0 0,-1 1 1 0 0,1-1-1 0 0,-1 1 0 0 0,1-1 1 0 0,-1 1-1 0 0,1-1 1 0 0,-1 1-1 0 0,0-1 0 0 0,1 1 1 0 0,-1-1-1 0 0,0 1 1 0 0,1-1-1 0 0,-1 1 0 0 0,0 0 1 0 0,0-1-1 0 0,1 1 0 0 0,-1-1 1 0 0,0 1-1 0 0,0 0 1 0 0,0-1-1 0 0,0 1 0 0 0,0 0 10 0 0,15 41 314 0 0,-6 129 501 0 0,-10-111-660 0 0,-3 348 223 0 0,10-368-425 0 0,8-59 769 0 0,167-393-123 0 0,-38 90-553 0 0,-70 160 15 0 0,-71 248-96 0 0,-31 247 611 0 0,29-294-518 0 0,2 0-1 0 0,2 0 0 0 0,1-1 1 0 0,1 0-1 0 0,5 7-58 0 0,25 55-14 0 0,-8-107-4338 0 0,-12-11-2751 0 0,-10 7-4037 0 0</inkml:trace>
  <inkml:trace contextRef="#ctx0" brushRef="#br0" timeOffset="4113.357">2655 852 14091 0 0,'0'0'731'0'0,"0"0"-188"0"0,0 0-33 0 0,0 0 184 0 0,0 0 166 0 0,0 0 58 0 0,-35 27-49 0 0,-109 85-111 0 0,55-34 359 0 0,73-60-959 0 0,1 0 0 0 0,0 1-1 0 0,2 0 1 0 0,0 1 0 0 0,1 1-1 0 0,2 0 1 0 0,0 1 0 0 0,-2 6-158 0 0,11-26 2 0 0,-1 0 1 0 0,1 0 0 0 0,-1 1-1 0 0,1-1 1 0 0,0 1-1 0 0,0-1 1 0 0,0 1 0 0 0,0-1-1 0 0,0 1 1 0 0,1 0-1 0 0,-1-1 1 0 0,1 1 0 0 0,0 0-1 0 0,0-1 1 0 0,0 1-1 0 0,0 0 1 0 0,0-1 0 0 0,0 1-1 0 0,1 0 1 0 0,-1-1-1 0 0,1 1 1 0 0,0 0 0 0 0,0-1-1 0 0,0 1 1 0 0,0-1 0 0 0,0 0-1 0 0,1 1 1 0 0,-1-1-1 0 0,0 0 1 0 0,1 0 0 0 0,0 0-1 0 0,0 0 1 0 0,0 0-1 0 0,0 0 1 0 0,0 0 0 0 0,0 0-1 0 0,0-1 1 0 0,0 1-1 0 0,1-1 1 0 0,-1 0 0 0 0,0 0-1 0 0,1 0 1 0 0,0 0-3 0 0,9-1 86 0 0,1-2 1 0 0,0 0 0 0 0,-1-1-1 0 0,1 0 1 0 0,-1 0-1 0 0,0-2 1 0 0,0 1-1 0 0,0-2 1 0 0,-1 1 0 0 0,0-1-1 0 0,0-1 1 0 0,0 0-1 0 0,-1-1 1 0 0,0 0 0 0 0,1-2-87 0 0,132-145 368 0 0,-133 143-355 0 0,73-99 354 0 0,-92 131-328 0 0,1 0 0 0 0,1 0 1 0 0,1 1-1 0 0,0-1 0 0 0,2 1 1 0 0,1 1-1 0 0,0-1 0 0 0,1 0 0 0 0,2 17-39 0 0,0-32-2 0 0,1-1 0 0 0,1 0 1 0 0,-1 1-1 0 0,1-1 0 0 0,0 0 0 0 0,0 0 0 0 0,0 0 0 0 0,1 0 0 0 0,-1 0 0 0 0,1-1 0 0 0,0 1 0 0 0,1-1 0 0 0,-1 0 0 0 0,1 0 1 0 0,0 0-1 0 0,0 0 0 0 0,0-1 0 0 0,0 0 0 0 0,1 1 0 0 0,0-2 0 0 0,-1 1 0 0 0,1 0 0 0 0,0-1 0 0 0,0 0 0 0 0,0 0 0 0 0,1 0 1 0 0,-1-1-1 0 0,0 0 0 0 0,1 0 0 0 0,-1 0 0 0 0,0-1 0 0 0,5 0 2 0 0,-3 0 16 0 0,-1 0-1 0 0,1 0 1 0 0,0-1 0 0 0,-1 0 0 0 0,1 0-1 0 0,-1-1 1 0 0,1 0 0 0 0,-1 0-1 0 0,0 0 1 0 0,0-1 0 0 0,0 0-1 0 0,0 0 1 0 0,0-1 0 0 0,-1 0 0 0 0,1 1-1 0 0,-1-2 1 0 0,0 1 0 0 0,3-4-16 0 0,17-20 74 0 0,-2-2 0 0 0,-1 0 0 0 0,-2-2 1 0 0,-1 0-1 0 0,-1-1 0 0 0,-2-1 0 0 0,-1 0 1 0 0,-1-1-1 0 0,3-20-74 0 0,0-8 24 0 0,-2-1 0 0 0,-4 0 0 0 0,-2-1 0 0 0,-3 0 0 0 0,-3 0 0 0 0,-2-1 0 0 0,-7-45-24 0 0,6 109 6 0 0,0 0 16 0 0,0 0 1 0 0,0-1-1 0 0,0 1 1 0 0,0 0-1 0 0,0-1 1 0 0,0 1-1 0 0,-1 0 1 0 0,1 0-1 0 0,-1-1 0 0 0,1 1 1 0 0,-1 0-1 0 0,0 0 1 0 0,0 0-1 0 0,0 0 1 0 0,0 0-1 0 0,-1 0 1 0 0,1 0-1 0 0,0 0 1 0 0,-1 0-1 0 0,1 0 1 0 0,-1 1-1 0 0,-1-2-22 0 0,-2 27-364 0 0,3 228 508 0 0,41 41 217 0 0,-4-78-111 0 0,-5 6-145 0 0,-28-198-288 0 0,-7-32-1517 0 0,-6-38-1829 0 0,9-19-3161 0 0,2 44 1520 0 0,0 0-4477 0 0</inkml:trace>
  <inkml:trace contextRef="#ctx0" brushRef="#br0" timeOffset="4530.672">3420 701 9930 0 0,'0'0'2123'0'0,"0"0"-781"0"0,0 0-529 0 0,0 0-86 0 0,0 0 75 0 0,0 0 130 0 0,0 0 29 0 0,0 0-35 0 0,0 0-101 0 0,0 0-163 0 0,0 0-154 0 0,0 0-120 0 0,-32 31-69 0 0,-100 97-54 0 0,52-48 609 0 0,80-79-865 0 0,-1-1 1 0 0,1 1-1 0 0,-1-1 1 0 0,1 1-1 0 0,-1-1 1 0 0,1 1 0 0 0,-1 0-1 0 0,1-1 1 0 0,0 1-1 0 0,-1 0 1 0 0,1-1-1 0 0,0 1 1 0 0,-1 0-1 0 0,1-1 1 0 0,0 1-1 0 0,0 0 1 0 0,0 0 0 0 0,0-1-1 0 0,0 1 1 0 0,0 0-1 0 0,0 0 1 0 0,0-1-1 0 0,0 1 1 0 0,0 0-1 0 0,0 0 1 0 0,0-1-1 0 0,1 1 1 0 0,-1 0 0 0 0,0-1-1 0 0,1 1 1 0 0,-1 0-1 0 0,0-1 1 0 0,1 1-1 0 0,-1 0 1 0 0,1-1-1 0 0,-1 1 1 0 0,1-1-1 0 0,-1 1 1 0 0,1-1-1 0 0,-1 1 1 0 0,1-1 0 0 0,-1 1-1 0 0,1-1 1 0 0,0 1-1 0 0,-1-1 1 0 0,1 0-1 0 0,0 1 1 0 0,0-1-1 0 0,-1 0 1 0 0,1 0-1 0 0,0 0 1 0 0,-1 1 0 0 0,1-1-1 0 0,0 0 1 0 0,0 0-1 0 0,-1 0 1 0 0,1 0-1 0 0,0 0 1 0 0,0 0-1 0 0,-1-1 1 0 0,1 1-1 0 0,0 0 1 0 0,0 0 0 0 0,-1 0-1 0 0,1-1 1 0 0,0 1-10 0 0,2 1 65 0 0,176 19 2087 0 0,-175-19-2089 0 0,1 0 0 0 0,-1 1-1 0 0,1-1 1 0 0,-1 1 0 0 0,0 0-1 0 0,0 0 1 0 0,1 0 0 0 0,-1 1 0 0 0,-1-1-1 0 0,1 1 1 0 0,0 0 0 0 0,-1 0 0 0 0,1 0-1 0 0,-1 1 1 0 0,0-1 0 0 0,0 1-1 0 0,0-1 1 0 0,-1 1 0 0 0,1 0 0 0 0,-1 0-1 0 0,0 1 1 0 0,0-1 0 0 0,0 0 0 0 0,-1 1-1 0 0,1-1 1 0 0,-1 1 0 0 0,0-1-1 0 0,0 3-62 0 0,4 202 727 0 0,-4-206-753 0 0,0 0-1 0 0,0 0 1 0 0,0 0-1 0 0,0 0 1 0 0,1 0-1 0 0,-1 0 1 0 0,1 0-1 0 0,0 0 1 0 0,-1-1-1 0 0,1 1 1 0 0,1-1-1 0 0,-1 0 1 0 0,0 1-1 0 0,1-1 1 0 0,-1 0-1 0 0,1 0 1 0 0,-1 0-1 0 0,1-1 0 0 0,0 1 1 0 0,0-1-1 0 0,0 1 1 0 0,0-1-1 0 0,3 1 27 0 0,-4-2-185 0 0,0 1 0 0 0,0-1 0 0 0,0 0 0 0 0,0 0 0 0 0,1 0 0 0 0,-1 0 0 0 0,0 0 0 0 0,0 0 0 0 0,0-1 0 0 0,0 1 0 0 0,0-1-1 0 0,0 1 1 0 0,0-1 0 0 0,0 0 0 0 0,0 0 0 0 0,0 0 0 0 0,0 0 0 0 0,0 0 0 0 0,-1 0 0 0 0,1 0 0 0 0,0-1 0 0 0,-1 1 0 0 0,1-1-1 0 0,0 0 187 0 0,10-12-3620 0 0,0 1-3646 0 0,-5 4-4527 0 0</inkml:trace>
  <inkml:trace contextRef="#ctx0" brushRef="#br0" timeOffset="4722.949">3886 918 18284 0 0,'0'0'596'0'0,"0"0"-217"0"0,0 0-82 0 0,0 0 35 0 0,0 0 54 0 0,0 0-17 0 0,0 0-90 0 0,-2 33-110 0 0,-4 99-94 0 0,14-73-63 0 0,14-25-538 0 0,-17-29-3887 0 0,1-3-4399 0 0,-6-2 1385 0 0</inkml:trace>
  <inkml:trace contextRef="#ctx0" brushRef="#br0" timeOffset="4968.466">3774 520 15003 0 0,'0'0'1008'0'0,"0"0"-471"0"0,0 0-369 0 0,0 0-248 0 0,0 0-529 0 0,0 0-479 0 0,0 0-216 0 0,0 0-352 0 0,0 0-1209 0 0,0 0-6249 0 0</inkml:trace>
  <inkml:trace contextRef="#ctx0" brushRef="#br0" timeOffset="5235.337">3982 1235 13219 0 0,'0'0'4082'0'0,"0"0"-2595"0"0,0 0-771 0 0,0 0 98 0 0,0 0 139 0 0,0 0 45 0 0,0 0-147 0 0,0 0-309 0 0,0 0-243 0 0,0 0-162 0 0,0 0-62 0 0,0 0 19 0 0,0 0-5 0 0,15-33-8 0 0,45-101-1 0 0,-12 6 223 0 0,-48 129-322 0 0,1 0 1 0 0,-1 0-1 0 0,1 0 1 0 0,-1 0-1 0 0,0 0 1 0 0,1 0-1 0 0,0 0 1 0 0,-1 0-1 0 0,1 0 1 0 0,-1-1-1 0 0,1 1 0 0 0,0 0 1 0 0,0 0-1 0 0,0-1 1 0 0,-1 1-1 0 0,1 0 1 0 0,0-1-1 0 0,0 1 1 0 0,0-1-1 0 0,0 1 1 0 0,0-1-1 0 0,0 1 0 0 0,0-1 1 0 0,0 0-1 0 0,0 0 1 0 0,0 1-1 0 0,0-1 1 0 0,0 0-1 0 0,0 0 1 0 0,0 0-1 0 0,0 0 1 0 0,0 0-1 0 0,1 0 0 0 0,-1-1 1 0 0,0 1-1 0 0,0 0 1 0 0,0 0-1 0 0,0-1 1 0 0,0 1-1 0 0,0-1 1 0 0,0 1-1 0 0,0-1 1 0 0,-1 1-1 0 0,1-1 0 0 0,0 1 1 0 0,0-1-1 0 0,0 0 1 0 0,0 1-1 0 0,-1-1 1 0 0,1 0-1 0 0,0 0 1 0 0,-1 0-1 0 0,1 0 1 0 0,-1 0-1 0 0,1 0 0 0 0,-1 1 1 0 0,1-1-1 0 0,-1 0 1 0 0,0 0-1 0 0,1-1 1 0 0,-1 1-1 0 0,0 0 1 0 0,0-1 18 0 0,23 60-196 0 0,-19-44 205 0 0,1 0-1 0 0,0 0 0 0 0,1-1 0 0 0,1 1 0 0 0,0-1 0 0 0,0-1 1 0 0,1 1-1 0 0,1-1 0 0 0,0-1 0 0 0,1 0 0 0 0,8 8-8 0 0,-15-17 65 0 0,-1 1-1 0 0,1-1 0 0 0,0 0 1 0 0,-1 0-1 0 0,1 0 0 0 0,0 0 0 0 0,0-1 1 0 0,1 1-1 0 0,-1-1 0 0 0,0 1 1 0 0,0-1-1 0 0,1 0 0 0 0,-1-1 1 0 0,1 1-1 0 0,-1 0 0 0 0,1-1 1 0 0,-1 0-1 0 0,1 0 0 0 0,-1 0 0 0 0,0 0 1 0 0,1 0-1 0 0,-1-1 0 0 0,1 0 1 0 0,-1 0-1 0 0,1 0 0 0 0,-1 0 1 0 0,0 0-1 0 0,0 0 0 0 0,0-1 0 0 0,1 0 1 0 0,-1 0-1 0 0,-1 0 0 0 0,1 0 1 0 0,0 0-1 0 0,0 0 0 0 0,-1-1 1 0 0,2-1-65 0 0,37-93 1272 0 0,-1 1-3022 0 0,7 49-9160 0 0,-39 43-827 0 0</inkml:trace>
  <inkml:trace contextRef="#ctx0" brushRef="#br0" timeOffset="5715.898">4766 877 14555 0 0,'0'0'2031'0'0,"0"0"-533"0"0,0 0-314 0 0,0 0-62 0 0,0 0-94 0 0,0 0-163 0 0,0 0-108 0 0,0 0-176 0 0,0 0-120 0 0,0 0-102 0 0,0 0-80 0 0,0 0-71 0 0,0 0-49 0 0,-29 16-74 0 0,-89 48-48 0 0,115-63-35 0 0,1 0 0 0 0,-1-1 0 0 0,1 1-1 0 0,0 0 1 0 0,0 0 0 0 0,0 0-1 0 0,0 1 1 0 0,-1-1 0 0 0,1 1 0 0 0,1-1-1 0 0,-1 1 1 0 0,0-1 0 0 0,0 1-1 0 0,1 0 1 0 0,-1 0 0 0 0,1 0 0 0 0,-1 0-1 0 0,1 0 1 0 0,0 0 0 0 0,0 0-1 0 0,0 1 1 0 0,0-1 0 0 0,0 0-1 0 0,0 2-1 0 0,0 3 1 0 0,-1-3-6 0 0,1 0 1 0 0,0 0-1 0 0,0 0 0 0 0,0 0 1 0 0,0 0-1 0 0,0 0 1 0 0,1 0-1 0 0,0 1 0 0 0,0-1 1 0 0,0 0-1 0 0,0 0 1 0 0,1 0-1 0 0,0 0 1 0 0,0 0-1 0 0,0 0 0 0 0,0 0 1 0 0,0 0-1 0 0,1 0 1 0 0,0 0-1 0 0,0-1 0 0 0,0 1 1 0 0,0-1-1 0 0,0 1 1 0 0,1-1-1 0 0,-1 0 1 0 0,1 0-1 0 0,0 0 0 0 0,0 0 1 0 0,0 0-1 0 0,1-1 1 0 0,-1 1-1 0 0,3 0 5 0 0,8 2 71 0 0,1-1 0 0 0,0 0 0 0 0,0-2 0 0 0,0 1-1 0 0,0-2 1 0 0,1 0 0 0 0,-1-1 0 0 0,0 0 0 0 0,1-1 0 0 0,-1-1 0 0 0,0-1 0 0 0,0 0-1 0 0,0-1 1 0 0,-1 0 0 0 0,1-1 0 0 0,-1-1 0 0 0,2-1-71 0 0,53-14 575 0 0,-61 18-539 0 0,-1 0 0 0 0,1 1-1 0 0,0-1 1 0 0,0 2-1 0 0,0-1 1 0 0,0 1 0 0 0,0 0-1 0 0,0 1 1 0 0,1 0-1 0 0,-1 0 1 0 0,0 1 0 0 0,0 0-1 0 0,0 0 1 0 0,0 1-1 0 0,0 0 1 0 0,0 1 0 0 0,-1 0-1 0 0,1 0 1 0 0,-1 0-1 0 0,1 1 1 0 0,-1 0 0 0 0,0 0-1 0 0,-1 1 1 0 0,1 0-1 0 0,-1 0 1 0 0,3 3-36 0 0,1 13 27 0 0,-1 0 1 0 0,0 1-1 0 0,-2 0 1 0 0,0 1-1 0 0,-2-1 1 0 0,0 1-1 0 0,-1 0 0 0 0,-2 0 1 0 0,0 1-1 0 0,-2-1 1 0 0,-2 23-28 0 0,2-31-7 0 0,2 70-72 0 0,-5-1 1 0 0,-3 0-1 0 0,-4 0 1 0 0,-7 20 78 0 0,9-70-14 0 0,0 0 1 0 0,-3-1 0 0 0,0 0 0 0 0,-2-1-1 0 0,-2 0 1 0 0,0-1 0 0 0,-3-1-1 0 0,0 0 1 0 0,-2-1 0 0 0,-1-2 0 0 0,-17 18 13 0 0,35-41 9 0 0,-1 0 0 0 0,0-1 0 0 0,1 1 0 0 0,-2-1 0 0 0,1 0 0 0 0,0 0 0 0 0,-1-1 0 0 0,1 1 0 0 0,-1-1 0 0 0,0 0 0 0 0,0 0 0 0 0,0-1 0 0 0,0 1 1 0 0,0-1-1 0 0,0 0 0 0 0,0 0 0 0 0,0-1 0 0 0,0 0 0 0 0,0 1 0 0 0,-4-2-9 0 0,6-1 3 0 0,0 0 0 0 0,1 0 0 0 0,-1-1 0 0 0,1 1 0 0 0,-1-1 0 0 0,1 0 0 0 0,0 0-1 0 0,0 1 1 0 0,0-1 0 0 0,0-1 0 0 0,1 1 0 0 0,-1 0 0 0 0,1 0 0 0 0,0 0 0 0 0,0-1 0 0 0,0 1 0 0 0,0-1 0 0 0,1 1 0 0 0,0-1 0 0 0,-1 1 0 0 0,1-1 0 0 0,0 1 0 0 0,1-1-1 0 0,-1 1-2 0 0,0 1 1 0 0,-1-61-2 0 0,2 0 0 0 0,4 0 0 0 0,2 1 0 0 0,3 0 0 0 0,16-51 1 0 0,-15 58-2 0 0,104-360-1220 0 0,-100 340-700 0 0,-12 50-1688 0 0,-2 1-4147 0 0,0 11-4686 0 0</inkml:trace>
  <inkml:trace contextRef="#ctx0" brushRef="#br0" timeOffset="6508.834">3910 962 0 0 0,'0'0'217'0'0,"-3"-7"346"0"0,-11-20 33 0 0,11 15-1793 0 0,2 5 5047 0 0,-8 1 7754 0 0,4 2-8557 0 0,3 4 3036 0 0,2 9-5089 0 0,-2 30-609 0 0,-3-1-1 0 0,-1 0 0 0 0,-1 0 0 0 0,-12 32-384 0 0,-5 26 195 0 0,-30 50-41 0 0,48-140-1852 0 0,10-29-882 0 0,-2 15 1623 0 0,7-17-6044 0 0,-2 10-4605 0 0</inkml:trace>
  <inkml:trace contextRef="#ctx0" brushRef="#br0" timeOffset="6844.844">3825 535 12635 0 0,'0'0'1763'0'0,"0"0"-374"0"0,0 0-78 0 0,0 0 52 0 0,0 0-32 0 0,0 0-129 0 0,0 0-225 0 0,0 0-195 0 0,0 0-143 0 0,0 0-163 0 0,0 0-149 0 0,0 0-123 0 0,0 0-111 0 0,-10 1-24 0 0,-31 5 13 0 0,17 5 83 0 0,33-22-21 0 0,46-84 329 0 0,-60 91-4040 0 0,1 4-950 0 0,-1 0-7159 0 0</inkml:trace>
  <inkml:trace contextRef="#ctx0" brushRef="#br0" timeOffset="7862.924">6042 1404 12411 0 0,'0'0'964'0'0,"0"0"-479"0"0,0 0-271 0 0,0 0 70 0 0,0 0 158 0 0,0 0 169 0 0,0 0 136 0 0,0 0 75 0 0,0 0 48 0 0,0 0 36 0 0,0 0 0 0 0,25 2-37 0 0,81 5-61 0 0,-102-7-753 0 0,0 0-1 0 0,-1-1 1 0 0,1 1-1 0 0,-1-1 1 0 0,1 1-1 0 0,-1-1 1 0 0,1 0-1 0 0,-1 0 1 0 0,0-1-1 0 0,1 1 1 0 0,-1-1-1 0 0,0 0 1 0 0,0 1-1 0 0,0-2 1 0 0,0 1-1 0 0,0 0 1 0 0,-1 0-1 0 0,1-1 1 0 0,-1 1-1 0 0,3-4-54 0 0,5-4 201 0 0,54-55 921 0 0,-3-3 1 0 0,38-55-1123 0 0,65-72 887 0 0,2 44-150 0 0,-165 150-732 0 0,1-1 0 0 0,0 0 0 0 0,-1 1 0 0 0,1-1 0 0 0,0 1 0 0 0,0 0 0 0 0,0-1 0 0 0,0 1 0 0 0,0 0 0 0 0,0 0 0 0 0,1 0 0 0 0,-1 1 0 0 0,0-1 0 0 0,0 0 0 0 0,1 1 0 0 0,-1 0 0 0 0,0-1 0 0 0,1 1 0 0 0,-1 0 0 0 0,0 0 0 0 0,1 0 0 0 0,-1 1 0 0 0,0-1 0 0 0,1 0 0 0 0,-1 1 0 0 0,0 0 0 0 0,0-1 0 0 0,1 1 0 0 0,-1 0 0 0 0,0 0 0 0 0,0 0 0 0 0,0 1 0 0 0,0-1 0 0 0,0 0 0 0 0,-1 1 0 0 0,1-1 0 0 0,0 1 0 0 0,0 0 0 0 0,-1-1 0 0 0,1 1 0 0 0,-1 0 0 0 0,0 0 0 0 0,0 0 0 0 0,1 1-5 0 0,3 15 86 0 0,0 0 0 0 0,-1 0 0 0 0,-2 0-1 0 0,1 0 1 0 0,-2 0 0 0 0,-1 1 0 0 0,0-1 0 0 0,-1 0 0 0 0,-1 1-1 0 0,0-1 1 0 0,-5 13-86 0 0,-3 14 72 0 0,-1-1 1 0 0,-2 0-1 0 0,-3 0 0 0 0,-1-2 0 0 0,-2 0 0 0 0,-2-1 1 0 0,-2-1-1 0 0,-2 0-72 0 0,-82 80 130 0 0,101-115-127 0 0,0 0 0 0 0,-1-1 0 0 0,1 0 0 0 0,-1 0-1 0 0,0 0 1 0 0,0-1 0 0 0,0 0 0 0 0,-1 0 0 0 0,1-1-1 0 0,-1 0 1 0 0,1 0 0 0 0,-1-1 0 0 0,0 0 0 0 0,0 0 0 0 0,0-1-1 0 0,1 0 1 0 0,-1 0 0 0 0,0-1 0 0 0,-2 0-3 0 0,3-2-27 0 0,1 0 1 0 0,0 0 0 0 0,0-1-1 0 0,0 1 1 0 0,1-2 0 0 0,-1 1-1 0 0,1 0 1 0 0,0-1 0 0 0,0 0-1 0 0,0 0 1 0 0,1 0 0 0 0,0-1-1 0 0,0 0 1 0 0,0 1 0 0 0,1-1-1 0 0,0-1 1 0 0,0 1 0 0 0,0 0-1 0 0,1-1 1 0 0,0 1 0 0 0,0-1-1 0 0,1 0 1 0 0,0 0 0 0 0,0-3 26 0 0,0-4-277 0 0,1-1 0 0 0,0 0 1 0 0,1 0-1 0 0,1 1 1 0 0,1-1-1 0 0,0 1 0 0 0,0-1 1 0 0,2 1-1 0 0,-1 0 1 0 0,2 1-1 0 0,0-1 0 0 0,1 1 1 0 0,0 0-1 0 0,1 1 1 0 0,0 0-1 0 0,1 0 1 0 0,0 0-1 0 0,1 1 0 0 0,0 1 1 0 0,4-2 276 0 0,15-14-2548 0 0,-8 12-2579 0 0,-5 5-6050 0 0</inkml:trace>
  <inkml:trace contextRef="#ctx0" brushRef="#br0" timeOffset="8157.337">6804 1227 5353 0 0,'0'0'1763'0'0,"0"0"-353"0"0,0 0-137 0 0,0 0-12 0 0,0 0 35 0 0,0 0 6 0 0,0 0-42 0 0,0 0-31 0 0,32 18-15 0 0,102 54-59 0 0,-129-69-1035 0 0,0 0-1 0 0,0 0 1 0 0,0-1 0 0 0,1 1-1 0 0,-1-1 1 0 0,1-1 0 0 0,0 1-1 0 0,-1-1 1 0 0,1 0 0 0 0,0 0-1 0 0,0 0 1 0 0,0-1 0 0 0,0 0-1 0 0,5-1-119 0 0,8 0 388 0 0,7 0 19 0 0,1 0 0 0 0,-1-2-1 0 0,0-1 1 0 0,0-1 0 0 0,0-1 0 0 0,-1-1-1 0 0,0-1 1 0 0,0-1 0 0 0,-1-2 0 0 0,9-5-407 0 0,-22 9 91 0 0,0 0 1 0 0,0 0 0 0 0,-1-1-1 0 0,0-1 1 0 0,-1 1 0 0 0,0-2 0 0 0,0 1-1 0 0,-1-1 1 0 0,0 0 0 0 0,-1-1-1 0 0,0 0 1 0 0,-1 0 0 0 0,0-1 0 0 0,-1 1-1 0 0,0-1 1 0 0,0 0 0 0 0,-2-1-1 0 0,1 1 1 0 0,-2-1 0 0 0,0 1 0 0 0,0-1-1 0 0,-1-5-91 0 0,0 12 14 0 0,-1-1-1 0 0,0 1 1 0 0,-1-1 0 0 0,0 1-1 0 0,0 0 1 0 0,0-1-1 0 0,-1 1 1 0 0,1 0-1 0 0,-1 0 1 0 0,-1 0 0 0 0,1 0-1 0 0,-1 0 1 0 0,-1 1-1 0 0,1-1 1 0 0,0 1-1 0 0,-1 0 1 0 0,0 0-1 0 0,-1 0 1 0 0,1 0 0 0 0,-1 1-1 0 0,0 0 1 0 0,0 0-1 0 0,0 0 1 0 0,0 0-1 0 0,-1 1 1 0 0,1 0-1 0 0,-1 0 1 0 0,0 1 0 0 0,0-1-1 0 0,-2 1-13 0 0,1 0-8 0 0,0 1 1 0 0,0 1-1 0 0,0-1 0 0 0,-1 1 0 0 0,1 0 1 0 0,0 1-1 0 0,0 0 0 0 0,0 0 0 0 0,0 0 1 0 0,0 1-1 0 0,1 0 0 0 0,-1 0 0 0 0,0 1 0 0 0,1 0 1 0 0,-1 0-1 0 0,1 0 0 0 0,0 1 0 0 0,0 0 1 0 0,1 0-1 0 0,-1 1 0 0 0,1-1 0 0 0,0 1 1 0 0,0 0-1 0 0,0 1 0 0 0,-3 5 8 0 0,-4 4-25 0 0,0 1 0 0 0,1 1 0 0 0,1 0 0 0 0,1 1 0 0 0,1 0 1 0 0,0 0-1 0 0,1 0 0 0 0,-3 16 25 0 0,4-12-58 0 0,2 0 1 0 0,0 0-1 0 0,2 0 1 0 0,0 1-1 0 0,2-1 1 0 0,0 1-1 0 0,2-1 1 0 0,0 0-1 0 0,2 3 58 0 0,-2-17-57 0 0,1 0 0 0 0,0 1-1 0 0,0-1 1 0 0,1 0 0 0 0,0-1 0 0 0,1 1-1 0 0,-1-1 1 0 0,1 0 0 0 0,1 0 0 0 0,-1 0-1 0 0,1-1 1 0 0,1 1 0 0 0,-1-2-1 0 0,1 1 1 0 0,0-1 0 0 0,0 0 0 0 0,0 0-1 0 0,1-1 1 0 0,0 0 0 0 0,0 0 0 0 0,0-1-1 0 0,2 1 58 0 0,124 20-4928 0 0,-106-24 2662 0 0,6 1-1777 0 0,-10-3-1736 0 0,-7-1-2105 0 0</inkml:trace>
  <inkml:trace contextRef="#ctx0" brushRef="#br0" timeOffset="8523.5">7673 1411 9338 0 0,'0'0'2915'0'0,"0"0"-660"0"0,0 0-412 0 0,0 0-133 0 0,0 0-127 0 0,0 0-156 0 0,0 0-229 0 0,0 0-314 0 0,0 0-304 0 0,0 0-229 0 0,0 0-119 0 0,0 0-43 0 0,0 0 41 0 0,11-23 20 0 0,36-76 18 0 0,-40 84-177 0 0,2 0 0 0 0,0 1-1 0 0,1 0 1 0 0,0 0-1 0 0,1 1 1 0 0,0 0 0 0 0,2 1-1 0 0,0-1-90 0 0,19-18 170 0 0,120-116 374 0 0,-150 149-547 0 0,0 0-1 0 0,-1 0 1 0 0,1 0-1 0 0,0 1 0 0 0,-1-1 1 0 0,0 0-1 0 0,1 1 1 0 0,-1-1-1 0 0,0 1 0 0 0,0-1 1 0 0,0 1-1 0 0,-1 0 1 0 0,1-1-1 0 0,-1 1 0 0 0,1 0 1 0 0,-1-1-1 0 0,0 1 1 0 0,0 0-1 0 0,0 0 0 0 0,-1-1 1 0 0,1 1-1 0 0,-1 0 1 0 0,1-1-1 0 0,-1 1 0 0 0,0 0 1 0 0,0-1-1 0 0,0 1 4 0 0,1 11-15 0 0,0-4 16 0 0,-1-3 1 0 0,0 0 0 0 0,1 0 0 0 0,0 0-1 0 0,1 0 1 0 0,-1 0 0 0 0,1 0 0 0 0,1 0 0 0 0,-1 0-1 0 0,1 0 1 0 0,0-1 0 0 0,1 1 0 0 0,-1-1 0 0 0,1 1-1 0 0,1-1 1 0 0,-1 0 0 0 0,1 0 0 0 0,0 0 0 0 0,1 0-2 0 0,-1-1 35 0 0,-1-1 0 0 0,1 0 1 0 0,1 1-1 0 0,-1-1 0 0 0,0-1 0 0 0,1 1 1 0 0,0-1-1 0 0,0 0 0 0 0,0 0 1 0 0,0 0-1 0 0,1 0 0 0 0,-1-1 0 0 0,1 0 1 0 0,-1 0-1 0 0,1-1 0 0 0,0 1 1 0 0,-1-1-1 0 0,1-1 0 0 0,0 1 0 0 0,0-1 1 0 0,0 0-1 0 0,0 0 0 0 0,0-1 1 0 0,-1 1-1 0 0,1-1 0 0 0,0-1 0 0 0,0 1 1 0 0,-1-1-1 0 0,1 0 0 0 0,-1 0 0 0 0,1-1 1 0 0,-1 1-1 0 0,0-1 0 0 0,0-1 1 0 0,4-2-36 0 0,11-13 56 0 0,-2 0 1 0 0,-1-1 0 0 0,0-1-1 0 0,-1 0 1 0 0,-2-1 0 0 0,0-1-1 0 0,-1 0 1 0 0,-1-1 0 0 0,-2 0-1 0 0,7-21-56 0 0,-14 38-754 0 0,8-21-481 0 0,-6 19-2281 0 0,1 1-3604 0 0,-4 4-5109 0 0</inkml:trace>
  <inkml:trace contextRef="#ctx0" brushRef="#br0" timeOffset="9047.834">8945 785 7954 0 0,'0'0'1936'0'0,"0"0"-568"0"0,0 0-218 0 0,0 0 9 0 0,0 0-88 0 0,0 0-126 0 0,0 0-136 0 0,0 0-177 0 0,0 0-78 0 0,0 0 25 0 0,0 0 51 0 0,0 0 43 0 0,0-8 3808 0 0,-27 10-2434 0 0,-4 7-1894 0 0,2 1-1 0 0,-1 2 0 0 0,1 1 0 0 0,1 1 1 0 0,-5 5-153 0 0,32-19-2 0 0,-1 1 0 0 0,1 0 1 0 0,0-1-1 0 0,0 1 1 0 0,0 0-1 0 0,0-1 0 0 0,0 1 1 0 0,0 0-1 0 0,0 0 1 0 0,0 0-1 0 0,0 0 0 0 0,0 0 1 0 0,0 0-1 0 0,1 0 0 0 0,-1 0 1 0 0,0 0-1 0 0,1 1 1 0 0,-1-1-1 0 0,1 0 0 0 0,-1 0 1 0 0,1 0-1 0 0,0 1 1 0 0,-1-1-1 0 0,1 0 0 0 0,0 1 1 0 0,0-1-1 0 0,0 0 0 0 0,0 1 1 0 0,0-1-1 0 0,0 0 1 0 0,0 0-1 0 0,1 1 0 0 0,-1-1 1 0 0,0 0-1 0 0,1 0 1 0 0,-1 1-1 0 0,1-1 0 0 0,-1 0 1 0 0,1 0-1 0 0,0 0 0 0 0,-1 0 1 0 0,1 1-1 0 0,0-1 1 0 0,0 0-1 0 0,0-1 0 0 0,0 1 1 0 0,0 0-1 0 0,0 0 0 0 0,1 1 2 0 0,55 39-140 0 0,-45-37 144 0 0,-1 0 0 0 0,0 1 1 0 0,0 0-1 0 0,0 1 0 0 0,-1 0 1 0 0,0 0-1 0 0,0 1 0 0 0,0 1 1 0 0,-1 0-1 0 0,0 0 0 0 0,-1 0 1 0 0,0 1-1 0 0,0 1 0 0 0,-1-1 1 0 0,0 1-1 0 0,0 1 0 0 0,-1-1 1 0 0,-1 1-1 0 0,0 0 0 0 0,0 0 1 0 0,-1 0-1 0 0,-1 1 0 0 0,0 0 1 0 0,0 0-5 0 0,-3-6 12 0 0,0 0 0 0 0,0 1 1 0 0,-1-1-1 0 0,1 0 0 0 0,-1 1 1 0 0,-1-1-1 0 0,1 0 0 0 0,-1 0 1 0 0,0 0-1 0 0,-1 0 0 0 0,1 0 1 0 0,-1 0-1 0 0,0-1 0 0 0,-1 1 1 0 0,1-1-1 0 0,-1 0 0 0 0,0 0 1 0 0,0 0-1 0 0,-1-1 0 0 0,-1 2-12 0 0,-5 4 9 0 0,0-1 0 0 0,-1 0-1 0 0,0-1 1 0 0,-1-1 0 0 0,1 0-1 0 0,-1 0 1 0 0,-1-1 0 0 0,1-1-1 0 0,-1 0 1 0 0,0-1 0 0 0,0-1-1 0 0,0 0 1 0 0,0 0 0 0 0,-1-2-1 0 0,1 0 1 0 0,-6 0-9 0 0,19-1-55 0 0,-1 1 0 0 0,0 0 0 0 0,0-1 0 0 0,0 1-1 0 0,1-1 1 0 0,-1 0 0 0 0,0 0 0 0 0,0 1 0 0 0,0-1 0 0 0,0-1 0 0 0,0 1-1 0 0,0 0 1 0 0,1 0 0 0 0,-1 0 0 0 0,0-1 0 0 0,0 1 0 0 0,0-1 0 0 0,1 0-1 0 0,-1 0 1 0 0,0 1 0 0 0,0-1 0 0 0,1 0 0 0 0,-1 0 0 0 0,1 0 0 0 0,-1-1-1 0 0,1 1 1 0 0,0 0 0 0 0,-1 0 0 0 0,1-1 0 0 0,0 1 0 0 0,0-1 0 0 0,0 1-1 0 0,0-1 1 0 0,0 0 0 0 0,0 1 0 0 0,0-1 0 0 0,1 0 0 0 0,-1 0 0 0 0,0 1-1 0 0,1-1 1 0 0,0 0 0 0 0,-1 0 0 0 0,1 0 0 0 0,0 0 0 0 0,0 0 0 0 0,0 0-1 0 0,0 1 1 0 0,0-1 0 0 0,1 0 0 0 0,-1 0 0 0 0,0 0 0 0 0,1 0 55 0 0,60-66-4919 0 0,-9 31-2562 0 0,-30 23 1278 0 0,-4 1 654 0 0</inkml:trace>
  <inkml:trace contextRef="#ctx0" brushRef="#br0" timeOffset="9355.971">9041 1161 0 0 0,'0'0'452'0'0,"0"0"1594"0"0,0 0 572 0 0,0 0 78 0 0,0 0-198 0 0,0 0-369 0 0,0 0-356 0 0,0 0-266 0 0,0 0-137 0 0,0 0-72 0 0,0 0-61 0 0,35 29-67 0 0,113 86-55 0 0,-86-86-35 0 0,-43-31-824 0 0,0-1 0 0 0,0 0 0 0 0,-1-2 1 0 0,1 0-1 0 0,-1-1 0 0 0,0-1 0 0 0,-1 0 0 0 0,0-2 0 0 0,0 0 1 0 0,0-1-1 0 0,-1 0 0 0 0,-1-1 0 0 0,0-1 0 0 0,0-1 1 0 0,-1 0-1 0 0,-1-1 0 0 0,0 0 0 0 0,-1-1 0 0 0,-1 0 0 0 0,0-1 1 0 0,-1 0-1 0 0,5-11-256 0 0,-11 17 30 0 0,0 0 0 0 0,0 0 0 0 0,-1-1 0 0 0,0 1 0 0 0,-1-1 0 0 0,0 1 0 0 0,-1-1 0 0 0,0 0 0 0 0,0 0 0 0 0,-1 0 0 0 0,-1 1 0 0 0,0-1 0 0 0,0 0 0 0 0,-2 0-30 0 0,1 7-6 0 0,0 0 0 0 0,-1 0 1 0 0,0 0-1 0 0,0 1 0 0 0,0-1 1 0 0,-1 1-1 0 0,1 0 0 0 0,-1 0 1 0 0,0 0-1 0 0,1 0 0 0 0,-1 1 1 0 0,0-1-1 0 0,-1 1 0 0 0,1 0 1 0 0,0 1-1 0 0,-1-1 0 0 0,1 1 1 0 0,-1 0-1 0 0,1 0 0 0 0,-1 0 0 0 0,0 0 1 0 0,1 1-1 0 0,-1 0 0 0 0,0 0 1 0 0,1 0-1 0 0,-1 0 0 0 0,0 1 1 0 0,1 0-1 0 0,-1 0 0 0 0,1 0 1 0 0,-1 1-1 0 0,1-1 0 0 0,-1 1 1 0 0,-2 2 4 0 0,-13 8-32 0 0,2 1 0 0 0,0 0 0 0 0,0 1 0 0 0,1 1 0 0 0,1 1 0 0 0,0 1 0 0 0,1 0 0 0 0,1 0 0 0 0,1 2 0 0 0,1 0 0 0 0,0 0 0 0 0,1 1 0 0 0,1 0 0 0 0,1 1 0 0 0,1 0 0 0 0,1 1 0 0 0,-1 8 33 0 0,3-18-15 0 0,1 1-1 0 0,0-1 1 0 0,1 1 0 0 0,0 0-1 0 0,1-1 1 0 0,1 1-1 0 0,0 0 1 0 0,0 0 0 0 0,2 1-1 0 0,-1-1 1 0 0,2 0 0 0 0,0-1-1 0 0,0 1 1 0 0,1 0-1 0 0,1-1 1 0 0,0 1 0 0 0,1-1-1 0 0,0 0 1 0 0,5 8 15 0 0,-1-11-44 0 0,1 0-1 0 0,-1-1 1 0 0,2 0 0 0 0,-1-1 0 0 0,1 0-1 0 0,0 0 1 0 0,0-1 0 0 0,1-1-1 0 0,0 0 1 0 0,0-1 0 0 0,0 0 0 0 0,0 0-1 0 0,1-2 1 0 0,0 1 0 0 0,-1-2 0 0 0,1 0-1 0 0,0 0 1 0 0,0-1 0 0 0,12-2 44 0 0,32-2-3579 0 0,-3-6-3383 0 0,-34 6-5637 0 0</inkml:trace>
  <inkml:trace contextRef="#ctx0" brushRef="#br0" timeOffset="10429.954">11073 1179 8426 0 0,'0'0'1357'0'0,"0"0"-170"0"0,0 0-28 0 0,0 0 74 0 0,0 0 53 0 0,0 0-101 0 0,0 0-218 0 0,0 0-191 0 0,0 0-195 0 0,0 0-142 0 0,0 0-100 0 0,-23 21-81 0 0,-73 68-63 0 0,43-15 89 0 0,48-65-262 0 0,1 0 1 0 0,0 1-1 0 0,1-1 0 0 0,0 0 0 0 0,0 1 0 0 0,1 0 0 0 0,1-1 0 0 0,0 1 1 0 0,0 0-1 0 0,0 0 0 0 0,1 0 0 0 0,1 0 0 0 0,0 4-22 0 0,2-11 43 0 0,0 0-1 0 0,-1 0 0 0 0,1-1 0 0 0,0 1 1 0 0,0-1-1 0 0,0 1 0 0 0,1-1 0 0 0,-1 0 1 0 0,1-1-1 0 0,-1 1 0 0 0,1 0 1 0 0,-1-1-1 0 0,1 0 0 0 0,0 0 0 0 0,0 0 1 0 0,0 0-1 0 0,-1-1 0 0 0,1 1 1 0 0,0-1-1 0 0,0 0 0 0 0,0 0 0 0 0,0-1 1 0 0,0 1-1 0 0,0-1 0 0 0,0 0 0 0 0,-1 0 1 0 0,1 0-1 0 0,0 0 0 0 0,-1-1 1 0 0,4-1-43 0 0,6-2 104 0 0,1-1 0 0 0,-2-1 0 0 0,1 0 0 0 0,-1 0 0 0 0,0-1 0 0 0,0-1 0 0 0,-1 0 1 0 0,0 0-1 0 0,-1-1 0 0 0,0-1 0 0 0,-1 0 0 0 0,0 0 0 0 0,0-1 0 0 0,-1 0 0 0 0,-1 0 0 0 0,0-1 1 0 0,-1 0-1 0 0,0 0 0 0 0,-1 0 0 0 0,0-1 0 0 0,-1 0 0 0 0,-1 0 0 0 0,0 0 0 0 0,-1 0 1 0 0,0 0-1 0 0,-2-1 0 0 0,1 0-104 0 0,0 8-1 0 0,-1 0 0 0 0,1 0 0 0 0,-1 0 0 0 0,-1 0-1 0 0,1 0 1 0 0,-1 0 0 0 0,0 0 0 0 0,-1 0 0 0 0,1 0 0 0 0,-1 1 0 0 0,-1-1 0 0 0,1 1 0 0 0,-1-1 0 0 0,0 1 0 0 0,-1 0 0 0 0,0 0 0 0 0,0 1 0 0 0,0-1 0 0 0,0 1-1 0 0,-1-1 1 0 0,0 1 0 0 0,0 1 0 0 0,0-1 0 0 0,-1 1 0 0 0,1 0 0 0 0,-1 0 0 0 0,0 1 0 0 0,0-1 0 0 0,-1 1 0 0 0,-3-1 1 0 0,0 1-43 0 0,-1 1 0 0 0,1 0 0 0 0,0 1 0 0 0,0 0 0 0 0,-1 1 0 0 0,1 0 0 0 0,-1 0 0 0 0,1 1 0 0 0,0 1 0 0 0,0-1 0 0 0,0 2 0 0 0,0-1-1 0 0,0 1 1 0 0,0 1 0 0 0,0 0 0 0 0,1 0 0 0 0,0 1 0 0 0,0 0 0 0 0,0 1 0 0 0,1 0 0 0 0,-1 0 0 0 0,1 1 0 0 0,-4 4 43 0 0,11-10-6 0 0,0-1-1 0 0,0 1 0 0 0,0-1 0 0 0,1 1 1 0 0,-1 0-1 0 0,0-1 0 0 0,0 1 0 0 0,0 0 1 0 0,1 0-1 0 0,-1-1 0 0 0,0 1 0 0 0,0 0 1 0 0,1 0-1 0 0,-1 0 0 0 0,1 0 0 0 0,-1 0 1 0 0,1 0-1 0 0,0 0 0 0 0,-1 0 0 0 0,1 0 1 0 0,0 0-1 0 0,-1 0 0 0 0,1 0 1 0 0,0 0-1 0 0,0 0 0 0 0,0 0 0 0 0,0 0 1 0 0,0 1-1 0 0,0-1 0 0 0,0 0 0 0 0,1 0 1 0 0,-1 0-1 0 0,0 0 0 0 0,1 0 0 0 0,-1 0 1 0 0,0 0-1 0 0,1 0 0 0 0,-1 0 0 0 0,1 0 1 0 0,0 0-1 0 0,-1 0 0 0 0,1-1 1 0 0,0 1-1 0 0,-1 0 0 0 0,1 0 0 0 0,0-1 1 0 0,0 1-1 0 0,0 0 0 0 0,0-1 0 0 0,0 1 1 0 0,0-1-1 0 0,-1 1 0 0 0,1-1 0 0 0,0 1 1 0 0,1-1-1 0 0,-1 0 0 0 0,0 1 7 0 0,17-3 77 0 0,-1-1 0 0 0,1 0-1 0 0,-1-1 1 0 0,0-1 0 0 0,0-1 0 0 0,-1 0-1 0 0,1-1 1 0 0,-1-1 0 0 0,-1-1-1 0 0,1 0 1 0 0,-2-1 0 0 0,1 0 0 0 0,-1-1-1 0 0,-1-1 1 0 0,5-5-77 0 0,28-18 274 0 0,-2-1-1 0 0,-2-2 1 0 0,-1-3-1 0 0,-2 0 1 0 0,-2-3-1 0 0,-2-1 1 0 0,-2-1-1 0 0,-2-2 1 0 0,15-33-274 0 0,-28 43 165 0 0,-2-2 1 0 0,-2 0-1 0 0,-1-1 0 0 0,-2-1 1 0 0,-2 0-166 0 0,-2 187-159 0 0,1 913-1823 0 0,-11-514-170 0 0,2-508 2334 0 0,-2-1 0 0 0,-2 1 0 0 0,-1-1 0 0 0,-2 0 1 0 0,-1 0-1 0 0,-2-1 0 0 0,-4 6-182 0 0,-37 25 1129 0 0,50-64-1103 0 0,1 0 1 0 0,-1 1 0 0 0,0-1-1 0 0,0 0 1 0 0,0 0-1 0 0,0 0 1 0 0,0 0 0 0 0,0 0-1 0 0,0-1 1 0 0,0 1-1 0 0,0-1 1 0 0,0 1 0 0 0,0-1-1 0 0,0 0 1 0 0,0 1 0 0 0,0-1-1 0 0,0 0 1 0 0,-1-1-1 0 0,1 1 1 0 0,0 0 0 0 0,0-1-1 0 0,0 1 1 0 0,0-1 0 0 0,0 1-1 0 0,0-1 1 0 0,0 0-1 0 0,0 0 1 0 0,0 0 0 0 0,0 0-1 0 0,0 0 1 0 0,1 0-1 0 0,-1-1 1 0 0,0 1 0 0 0,1-1-1 0 0,-1 1 1 0 0,1-1-27 0 0,-9-13 46 0 0,1-1 0 0 0,1 0 0 0 0,1 0 0 0 0,0-1 0 0 0,1 0 0 0 0,0 0 0 0 0,2-1 0 0 0,0 1 0 0 0,1-1 0 0 0,1 0 0 0 0,0 0-1 0 0,1 0 1 0 0,2 0 0 0 0,-1 0 0 0 0,4-16-46 0 0,4-11-20 0 0,2 0 1 0 0,1 1-1 0 0,3 0 0 0 0,1 1 0 0 0,2 1 0 0 0,2 0 0 0 0,2 2 0 0 0,2 0 0 0 0,1 1 0 0 0,2 1 0 0 0,2 2 1 0 0,1 1-1 0 0,3 0 20 0 0,72-75-1358 0 0,-53 73-4387 0 0,-38 28-5788 0 0</inkml:trace>
  <inkml:trace contextRef="#ctx0" brushRef="#br0" timeOffset="29828.726">12910 1043 10138 0 0,'0'0'1315'0'0,"0"0"-284"0"0,0 0-43 0 0,0 0 238 0 0,0 0 175 0 0,0 0-12 0 0,0 0-221 0 0,0 0-253 0 0,0 0-198 0 0,0 0-121 0 0,0 0-55 0 0,-18-4-27 0 0,-58-10-12 0 0,70 13-385 0 0,1 0 0 0 0,-1 0 1 0 0,1 0-1 0 0,-1 1 0 0 0,0 0 1 0 0,1 1-1 0 0,-1-1 0 0 0,1 1 1 0 0,-1 0-1 0 0,1 0 0 0 0,-1 1 0 0 0,1-1 1 0 0,0 1-1 0 0,0 0 0 0 0,0 1 1 0 0,0-1-1 0 0,0 1 0 0 0,0 0 1 0 0,0 1-118 0 0,-8 4 201 0 0,-1 0-119 0 0,0 0 0 0 0,1 2 0 0 0,0-1 0 0 0,0 2 0 0 0,1 0 0 0 0,0 0 0 0 0,1 1 0 0 0,1 0 0 0 0,0 1 0 0 0,0 0 0 0 0,1 1 0 0 0,1 0 1 0 0,0 0-1 0 0,1 1 0 0 0,1 0 0 0 0,0 0 0 0 0,1 0 0 0 0,1 1 0 0 0,0 0 0 0 0,1 0 0 0 0,1 0 0 0 0,0 0 0 0 0,1 0 0 0 0,1 1 0 0 0,1-1 0 0 0,0 0 0 0 0,1 0 0 0 0,2 7-82 0 0,-2-19 28 0 0,-1 1 0 0 0,1-1 0 0 0,0 0-1 0 0,1-1 1 0 0,-1 1 0 0 0,0 0 0 0 0,1-1-1 0 0,0 1 1 0 0,0-1 0 0 0,0 0-1 0 0,1 0 1 0 0,-1 0 0 0 0,1 0 0 0 0,-1 0-1 0 0,1-1 1 0 0,0 0 0 0 0,0 0-1 0 0,0 0 1 0 0,0 0 0 0 0,0-1 0 0 0,1 1-1 0 0,-1-1 1 0 0,0 0 0 0 0,1 0-1 0 0,-1-1 1 0 0,1 1 0 0 0,-1-1 0 0 0,1 0-1 0 0,-1 0 1 0 0,0-1 0 0 0,1 1 0 0 0,-1-1-1 0 0,1 0 1 0 0,-1 0 0 0 0,0-1-1 0 0,1 1 1 0 0,-1-1 0 0 0,0 0 0 0 0,0 0-1 0 0,0 0 1 0 0,-1 0 0 0 0,1-1-28 0 0,34-28 104 0 0,-2-2-1 0 0,-2-1 1 0 0,-1-2 0 0 0,-1-2 0 0 0,-3 0 0 0 0,-1-2 0 0 0,-1-1-1 0 0,-3-1 1 0 0,3-10-104 0 0,-6 16 45 0 0,29-53-21 0 0,-44 224 72 0 0,-5-126-96 0 0,0 0 1 0 0,1 1 0 0 0,0-1-1 0 0,0 0 1 0 0,0 0 0 0 0,2-1 0 0 0,-1 1-1 0 0,1 0 1 0 0,0-1 0 0 0,0 0 0 0 0,1 0-1 0 0,1 0 1 0 0,-1-1 0 0 0,1 0-1 0 0,0 0 1 0 0,1 0 0 0 0,-1-1 0 0 0,1 0-1 0 0,1 0 1 0 0,-1-1 0 0 0,1 1-1 0 0,0-2 1 0 0,0 1 0 0 0,0-1 0 0 0,1-1-1 0 0,7 3 0 0 0,-15-5-104 0 0,0-1 0 0 0,1 0 0 0 0,-1 1 0 0 0,0-1 0 0 0,1 0 0 0 0,-1 0 0 0 0,0 0 0 0 0,1 0 0 0 0,-1 0 0 0 0,0 0 0 0 0,1 0 0 0 0,-1-1 0 0 0,0 1 0 0 0,1 0 0 0 0,-1-1 0 0 0,0 1 0 0 0,1-1 0 0 0,-1 1 0 0 0,0-1-1 0 0,0 0 1 0 0,0 1 0 0 0,1-1 0 0 0,-1 0 0 0 0,0 0 0 0 0,0 0 0 0 0,0 0 0 0 0,0 0 0 0 0,-1 0 0 0 0,1 0 0 0 0,0 0 0 0 0,0 0 0 0 0,-1 0 0 0 0,1-1 0 0 0,0 1 0 0 0,-1 0 0 0 0,1 0 0 0 0,-1-1 0 0 0,0 1 0 0 0,1 0 0 0 0,-1-1 0 0 0,0 1 0 0 0,0 0 0 0 0,0-1 0 0 0,0 1 0 0 0,0-1-1 0 0,0 1 105 0 0,5-19-6529 0 0,0 15-3900 0 0</inkml:trace>
  <inkml:trace contextRef="#ctx0" brushRef="#br0" timeOffset="30363.902">12640 653 11779 0 0,'0'0'2188'0'0,"0"0"-353"0"0,0 0-259 0 0,0 0-2 0 0,0 0-72 0 0,0 0-205 0 0,0 0-216 0 0,0 0-183 0 0,0 0-160 0 0,0 0-139 0 0,0 0-89 0 0,0 0-96 0 0,-13-2-53 0 0,8 1-194 0 0,-28-4-220 0 0,24 3 427 0 0,17 1 848 0 0,112 27 164 0 0,171-1-470 0 0,-224-25-35 0 0,-99-26-575 0 0,-92-86-237 0 0,77 64-140 0 0,67 44-3399 0 0,17 19 464 0 0,-19-6-2627 0 0,-7-5-6533 0 0</inkml:trace>
  <inkml:trace contextRef="#ctx0" brushRef="#br0" timeOffset="30829.88">13440 947 11282 0 0,'0'0'2121'0'0,"0"0"-302"0"0,0 0-128 0 0,0 0-59 0 0,0 0-187 0 0,0 0-281 0 0,0 0-321 0 0,0 0-243 0 0,0 0-148 0 0,0 0-72 0 0,0 0-12 0 0,0 0-1 0 0,0 0 2 0 0,24 0 1553 0 0,177 15 1357 0 0,-85-26-3043 0 0,-68-3-109 0 0,-80 24-15015 0 0,25-6 3520 0 0</inkml:trace>
  <inkml:trace contextRef="#ctx0" brushRef="#br0" timeOffset="31139.343">13453 1165 10618 0 0,'0'0'2725'0'0,"0"0"-789"0"0,0 0-339 0 0,0 0-88 0 0,0 0-114 0 0,0 0-195 0 0,0 0-262 0 0,0 0-223 0 0,0 0-130 0 0,0 0-74 0 0,0 0-66 0 0,0 0-31 0 0,0 0 25 0 0,3 3 27 0 0,5 2-235 0 0,0 0 0 0 0,1-1-1 0 0,0 0 1 0 0,0-1-1 0 0,0 1 1 0 0,0-2 0 0 0,0 1-1 0 0,1-1 1 0 0,-1-1-1 0 0,1 0 1 0 0,0 0 0 0 0,-1-1-1 0 0,1 0 1 0 0,-1 0 0 0 0,1-1-1 0 0,0-1 1 0 0,5-1-231 0 0,-13 3 11 0 0,182-14 209 0 0,-175 14-603 0 0,2 0-1035 0 0,-4 0-7239 0 0,-6 0-4049 0 0</inkml:trace>
  <inkml:trace contextRef="#ctx0" brushRef="#br0" timeOffset="33618.589">14269 966 7626 0 0,'0'0'1960'0'0,"0"0"-280"0"0,0 0-138 0 0,0 0 62 0 0,0 0-9 0 0,0 0-192 0 0,0 0-286 0 0,0 0-315 0 0,0 0-275 0 0,0 0-144 0 0,0 0-79 0 0,11 48 3066 0 0,-8 21-2887 0 0,-2-1 0 0 0,-4 1 0 0 0,-2-1 0 0 0,-9 30-483 0 0,11-73 75 0 0,-9 89 119 0 0,10-98 48 0 0,4-21 1037 0 0,35-105-816 0 0,95-166-395 0 0,-127 267-69 0 0,8-18 7 0 0,1 0-1 0 0,1 1 0 0 0,1 0 1 0 0,1 1-1 0 0,2 1 1 0 0,0 1-1 0 0,2 1 1 0 0,0 0-6 0 0,-19 21 7 0 0,0 1-1 0 0,0-1 1 0 0,0 1 0 0 0,-1-1 0 0 0,1 1 0 0 0,0-1 0 0 0,0 1 0 0 0,0 0-1 0 0,0 0 1 0 0,0 0 0 0 0,0 0 0 0 0,0 0 0 0 0,0 1 0 0 0,0-1-1 0 0,0 0 1 0 0,0 1 0 0 0,-1 0 0 0 0,1-1 0 0 0,0 1 0 0 0,0 0 0 0 0,0 0-1 0 0,-1 0 1 0 0,1 0 0 0 0,-1 0 0 0 0,1 0 0 0 0,-1 1 0 0 0,1-1 0 0 0,-1 0-1 0 0,0 1 1 0 0,1-1 0 0 0,-1 1 0 0 0,0-1 0 0 0,0 1 0 0 0,0 0-1 0 0,0 0 1 0 0,0-1 0 0 0,-1 1 0 0 0,1 0 0 0 0,0 0 0 0 0,-1 0 0 0 0,0 0-1 0 0,1 0 1 0 0,-1 0 0 0 0,0 0 0 0 0,0-1 0 0 0,0 1 0 0 0,0 0 0 0 0,0 0-1 0 0,-1 0 1 0 0,1 0 0 0 0,-1 2-7 0 0,20 113 531 0 0,-14-112-2291 0 0,-8-16-7210 0 0,1 7-2956 0 0</inkml:trace>
  <inkml:trace contextRef="#ctx0" brushRef="#br0" timeOffset="34064.484">14355 568 13611 0 0,'0'0'2296'0'0,"0"0"-589"0"0,0 0-317 0 0,0 0-59 0 0,0 0-88 0 0,0 0-197 0 0,0 0-249 0 0,0 0-202 0 0,0 0-159 0 0,0 0-72 0 0,0 0-37 0 0,0 0-37 0 0,0 0-23 0 0,-2 5-19 0 0,-12 20 86 0 0,71-102 1255 0 0,-57 76-1501 0 0,0 1 42 0 0,-15 5 358 0 0,-88 60-428 0 0,146-78-2212 0 0,-24 10-440 0 0,-4-2-3620 0 0,-7 4-5916 0 0</inkml:trace>
  <inkml:trace contextRef="#ctx0" brushRef="#br0" timeOffset="34463.886">14700 498 14675 0 0,'0'0'2634'0'0,"0"0"-899"0"0,0 0-376 0 0,0 0-59 0 0,0 0-78 0 0,0 0-161 0 0,0 0-272 0 0,0 0-265 0 0,0 0-164 0 0,0 0-75 0 0,0 0-34 0 0,0 0-22 0 0,-5 5-38 0 0,-42 41 296 0 0,47-45-445 0 0,0-1-44 0 0,0 0 11 0 0,0 0-21 0 0,0 0-8 0 0,32-15 40 0 0,33-18 400 0 0,-64 33-360 0 0,-1 0 22 0 0,0 0 3 0 0,-29 12 240 0 0,-7 8-1492 0 0,36-19 571 0 0,7 1-2398 0 0,2 0-3288 0 0,-5-2-5493 0 0</inkml:trace>
  <inkml:trace contextRef="#ctx0" brushRef="#br0" timeOffset="34866.438">14869 1032 14803 0 0,'0'0'1958'0'0,"0"0"-666"0"0,0 0-337 0 0,0 0-27 0 0,0 0 14 0 0,0 0-29 0 0,0 0-51 0 0,0 0-117 0 0,0 0-87 0 0,0 0-53 0 0,0 0-79 0 0,0 0-64 0 0,0 0-24 0 0,10 9-5 0 0,34 29-14 0 0,-41-36-354 0 0,0 0-1 0 0,0 0 1 0 0,0 0-1 0 0,0-1 1 0 0,0 1-1 0 0,1-1 1 0 0,-1 0-1 0 0,1 0 1 0 0,-1 0-1 0 0,1 0 1 0 0,-1 0-1 0 0,1-1 1 0 0,0 0 0 0 0,-1 1-1 0 0,1-2 1 0 0,0 1-1 0 0,3-1-64 0 0,7 1 245 0 0,200-22 1715 0 0,-109 18-3779 0 0,-104 7-5249 0 0,-1-2-5532 0 0</inkml:trace>
  <inkml:trace contextRef="#ctx0" brushRef="#br0" timeOffset="37330.81">15648 848 7714 0 0,'0'0'2089'0'0,"0"0"-288"0"0,0 0-81 0 0,0 0 75 0 0,0 0 35 0 0,0 0-162 0 0,0 0-285 0 0,0 0-306 0 0,0 0-272 0 0,0 0-169 0 0,0 0-101 0 0,3 1 1569 0 0,-7 477-618 0 0,5-402-1442 0 0,-1-75 1 0 0,0-1 2 0 0,0 0-3 0 0,0 0 35 0 0,0 0 14 0 0,0 0 32 0 0,0 0 51 0 0,0 0 22 0 0,0 0 5 0 0,0 0 17 0 0,0-9 488 0 0,12-131-317 0 0,5 87-397 0 0,2 1 1 0 0,2 1 0 0 0,2 1 0 0 0,2 0 0 0 0,3 2 0 0 0,20-26 5 0 0,15 5-8 0 0,-60 69 11 0 0,-3 0-15 0 0,0 0-35 0 0,11 22-103 0 0,18 143 276 0 0,-2-145-1351 0 0,-4-22-6963 0 0,-17-1-3790 0 0</inkml:trace>
  <inkml:trace contextRef="#ctx0" brushRef="#br0" timeOffset="37729.944">16469 874 17540 0 0,'0'0'1635'0'0,"0"0"-347"0"0,0 0-226 0 0,0 0-50 0 0,0 0-72 0 0,0 0-141 0 0,0 0-182 0 0,0 0-149 0 0,0 0-121 0 0,0 0-87 0 0,0 0-17 0 0,0 0-48 0 0,0 0-41 0 0,-32 24-7 0 0,-97 76-46 0 0,124-97-95 0 0,1 0 0 0 0,0 0 0 0 0,-1 1 0 0 0,1-1 0 0 0,0 1 0 0 0,1 0 0 0 0,-1 0 0 0 0,1 0 0 0 0,0 0 0 0 0,0 1-1 0 0,0-1 1 0 0,0 1 0 0 0,1 0 0 0 0,0 0 0 0 0,-1 2-6 0 0,-2 8 15 0 0,-1-2-17 0 0,0 0 0 0 0,1 1 0 0 0,0 0 0 0 0,1 0 0 0 0,1 0 0 0 0,0 0 0 0 0,1 0 0 0 0,1 1 0 0 0,0-1 0 0 0,1 1 0 0 0,0-1 0 0 0,1 1 0 0 0,1-1 0 0 0,0 0 0 0 0,1 0 0 0 0,1 1 0 0 0,0-2 0 0 0,1 1 0 0 0,0 0 0 0 0,7 10 2 0 0,-6-17 25 0 0,0-1 0 0 0,1 0-1 0 0,0 0 1 0 0,0-1 0 0 0,0 0-1 0 0,1 0 1 0 0,0 0 0 0 0,0-1-1 0 0,0-1 1 0 0,0 1-1 0 0,0-1 1 0 0,1 0 0 0 0,0-1-1 0 0,-1 0 1 0 0,1-1 0 0 0,0 1-1 0 0,0-2 1 0 0,0 1 0 0 0,0-1-1 0 0,0-1 1 0 0,0 0 0 0 0,0 0-1 0 0,0 0-24 0 0,5-3 88 0 0,-1 1 1 0 0,0-2-1 0 0,0 0 0 0 0,0 0 0 0 0,-1-1 0 0 0,0-1 0 0 0,0 0 1 0 0,0-1-1 0 0,-1 0 0 0 0,0 0 0 0 0,0-1 0 0 0,-1-1 1 0 0,-1 0-1 0 0,0 0 0 0 0,0-1 0 0 0,0-1-88 0 0,-1 0 21 0 0,0 0-1 0 0,0 0 1 0 0,-1 0-1 0 0,-1-1 1 0 0,0 0-1 0 0,-1-1 1 0 0,-1 1-1 0 0,0-1 1 0 0,0 0-1 0 0,-2 0 0 0 0,0 0 1 0 0,0 0-1 0 0,-1-1 1 0 0,-1 1-1 0 0,0 0 1 0 0,-1-1-1 0 0,-1 1 1 0 0,0 0-1 0 0,-1 0 1 0 0,0 0-1 0 0,-1 0 1 0 0,-1 1-1 0 0,0 0 1 0 0,-1-1-1 0 0,-4-4-20 0 0,5 9-121 0 0,0 0-1 0 0,-1 1 1 0 0,0-1 0 0 0,0 1-1 0 0,-1 1 1 0 0,0-1-1 0 0,-1 1 1 0 0,0 1-1 0 0,0-1 1 0 0,0 1 0 0 0,0 1-1 0 0,-1-1 1 0 0,0 1-1 0 0,-1 1 1 0 0,1 0 0 0 0,-1 0-1 0 0,1 1 1 0 0,-1 0-1 0 0,0 1 1 0 0,0 0-1 0 0,0 0 1 0 0,-9 1 121 0 0,-75 14-3757 0 0,65-2-315 0 0,1 4-3780 0 0,6-3-3158 0 0</inkml:trace>
  <inkml:trace contextRef="#ctx0" brushRef="#br0" timeOffset="38064.862">16150 1154 10250 0 0,'0'0'4198'0'0,"0"0"-1776"0"0,0 0-592 0 0,0 0-106 0 0,0 0-186 0 0,0 0-218 0 0,0 0-251 0 0,0 0-251 0 0,0 0-149 0 0,0 0-137 0 0,32-17-119 0 0,97-50-88 0 0,-74 44 141 0 0,-51 22-440 0 0,-1-1-1 0 0,1 1 1 0 0,0 1 0 0 0,0-1-1 0 0,0 0 1 0 0,0 1 0 0 0,0 0-1 0 0,-1 0 1 0 0,1 0 0 0 0,0 0-1 0 0,0 1 1 0 0,0 0 0 0 0,0 0-1 0 0,0 0 1 0 0,-1 0 0 0 0,1 0-1 0 0,0 1 1 0 0,-1-1 0 0 0,1 1-1 0 0,-1 0-25 0 0,41 59 154 0 0,-40-53-144 0 0,1 0 0 0 0,-1-1 0 0 0,1 1 0 0 0,1-1 0 0 0,-1-1 0 0 0,1 1 0 0 0,0-1 0 0 0,1 0 0 0 0,-1 0 0 0 0,1 0 0 0 0,0-1 0 0 0,4 1-10 0 0,-2-2 51 0 0,0 0 1 0 0,0-2 0 0 0,0 1-1 0 0,0-1 1 0 0,0 0 0 0 0,1-1-1 0 0,-1 0 1 0 0,0 0 0 0 0,1-1-1 0 0,6-1-51 0 0,-10 1 48 0 0,-8-33-1847 0 0,-10 18-1843 0 0,3 8-5230 0 0,5 3-3724 0 0</inkml:trace>
  <inkml:trace contextRef="#ctx0" brushRef="#br0" timeOffset="38484.119">16476 498 12579 0 0,'0'0'3591'0'0,"0"0"-1542"0"0,0 0-512 0 0,0 0-51 0 0,0 0-120 0 0,0 0-244 0 0,0 0-268 0 0,0 0-289 0 0,0 0-186 0 0,0 0-75 0 0,0 0-96 0 0,0 0-48 0 0,-6 3-29 0 0,-38 27 525 0 0,56-37-153 0 0,-3-8-112 0 0,-21 15 385 0 0,-27 15-1219 0 0,38-15 190 0 0,1 0-157 0 0,0 0-143 0 0,0 0-155 0 0,12 0-2751 0 0,-8 0-379 0 0,0 0-7961 0 0</inkml:trace>
  <inkml:trace contextRef="#ctx0" brushRef="#br0" timeOffset="41017.753">16820 601 0 0 0,'0'0'1406'0'0,"0"0"174"0"0,0 0 35 0 0,0 0 61 0 0,0 0 29 0 0,0 0-24 0 0,0 0-83 0 0,0 0-196 0 0,0 0-215 0 0,0 0-198 0 0,0 0-155 0 0,0 0-81 0 0,0 0-42 0 0,-2 0 5 0 0,52-4 5349 0 0,62-3-5787 0 0,-112 8-269 0 0,0 1 1 0 0,0-1 4 0 0,-6 18 538 0 0,-76 65 506 0 0,70-74-999 0 0,-51 64 245 0 0,63-72-287 0 0,-1-1 1 0 0,1 1 0 0 0,0-1 0 0 0,-1 1-1 0 0,1 0 1 0 0,0-1 0 0 0,0 1 0 0 0,0 0-1 0 0,0-1 1 0 0,1 1 0 0 0,-1-1 0 0 0,0 1-1 0 0,1 0 1 0 0,-1-1 0 0 0,1 1 0 0 0,-1-1-1 0 0,1 1 1 0 0,0-1 0 0 0,0 0 0 0 0,0 1-1 0 0,0-1 1 0 0,0 0 0 0 0,0 1 0 0 0,0-1-1 0 0,0 0 1 0 0,0 0 0 0 0,0 0 0 0 0,1 0-1 0 0,-1 0 1 0 0,0 0 0 0 0,1 0 0 0 0,-1-1-1 0 0,1 1 1 0 0,-1 0 0 0 0,1-1 0 0 0,-1 1-1 0 0,1-1 1 0 0,-1 0 0 0 0,1 1 0 0 0,-1-1-1 0 0,1 0 1 0 0,0 0-18 0 0,73 7 729 0 0,-71-7-684 0 0,80-7 341 0 0,-75 6-728 0 0,3-2 622 0 0,-3 3-9600 0 0,-7 0-2652 0 0</inkml:trace>
  <inkml:trace contextRef="#ctx0" brushRef="#br0" timeOffset="41497.517">17161 344 11138 0 0,'0'0'2365'0'0,"0"0"-385"0"0,0 0-277 0 0,0 0-78 0 0,0 0-145 0 0,0 0-256 0 0,0 0-346 0 0,0 0-277 0 0,0 0-207 0 0,0 0-138 0 0,0 0-46 0 0,0 0-50 0 0,0 0 45 0 0,1 2 105 0 0,129 191 2506 0 0,-118-169-2739 0 0,0 0 1 0 0,-1 0-1 0 0,-1 1 1 0 0,-1 1 0 0 0,-2 0-1 0 0,0 0 1 0 0,-2 0 0 0 0,-1 0-1 0 0,-1 4-77 0 0,-1 6 33 0 0,-2 0-1 0 0,-1-1 1 0 0,-2 1-1 0 0,-1-1 1 0 0,-2 0 0 0 0,-2 0-1 0 0,-1 0 1 0 0,-1-1-1 0 0,-2-1 1 0 0,-15 30-33 0 0,11-32-57 0 0,-1 0 1 0 0,-2-1-1 0 0,-1-1 0 0 0,-1-1 1 0 0,-1-1-1 0 0,-1 0 0 0 0,-2-2 1 0 0,-15 12 56 0 0,11-13-1001 0 0,-1-2 0 0 0,0-2-1 0 0,-1 0 1 0 0,-2-2 0 0 0,-3 0 1001 0 0,26-13-687 0 0,-18 8-1905 0 0,9-6-2251 0 0,2 1-6592 0 0</inkml:trace>
  <inkml:trace contextRef="#ctx0" brushRef="#br0" timeOffset="42451.854">14226 174 1584 0 0,'0'0'1431'0'0,"0"0"-109"0"0,0 0 102 0 0,0 0 198 0 0,0 0 69 0 0,0 0-117 0 0,0 0-207 0 0,0 0-246 0 0,0 0-201 0 0,0 0-119 0 0,0 0-63 0 0,0 0-10 0 0,8 1 3445 0 0,-39 46-797 0 0,-3 20-2918 0 0,2 2 1 0 0,4 0-1 0 0,3 2 0 0 0,2 1 1 0 0,4 1-1 0 0,4 1 0 0 0,-6 58-458 0 0,9-63 184 0 0,3 2 0 0 0,3-1 0 0 0,3 1 0 0 0,2 0-1 0 0,7 29-183 0 0,-1-64 87 0 0,1-1 0 0 0,2 0 0 0 0,1 0 0 0 0,2-1 0 0 0,2 0 0 0 0,1-1 0 0 0,1 0 0 0 0,2-1 0 0 0,1-1 1 0 0,1-1-1 0 0,2-1 0 0 0,10 11-87 0 0,-21-28 57 0 0,1 0 1 0 0,0-1-1 0 0,0 0 1 0 0,1-1-1 0 0,1-1 1 0 0,0 1-1 0 0,0-2 1 0 0,0 0 0 0 0,1-1-1 0 0,1 0 1 0 0,-1-1-1 0 0,1 0 1 0 0,1-1-58 0 0,-15-4-19 0 0,1-1-1 0 0,-1 1 1 0 0,1-1 0 0 0,-1 0 0 0 0,1 1 0 0 0,0-1-1 0 0,-1 0 1 0 0,1 0 0 0 0,-1 0 0 0 0,1 0 0 0 0,0 0-1 0 0,-1-1 1 0 0,1 1 0 0 0,-1 0 0 0 0,1-1 0 0 0,-1 1-1 0 0,1-1 1 0 0,-1 1 0 0 0,1-1 0 0 0,-1 0 0 0 0,1 0 0 0 0,-1 0-1 0 0,0 0 1 0 0,1 0 0 0 0,-1 0 0 0 0,0 0 0 0 0,0 0-1 0 0,0 0 1 0 0,0 0 0 0 0,0-1 0 0 0,0 1 0 0 0,0 0-1 0 0,0-1 1 0 0,0 1 0 0 0,-1-1 0 0 0,1 1 0 0 0,-1-1-1 0 0,1 1 1 0 0,-1-1 0 0 0,1 1 0 0 0,-1-2 19 0 0,6-13-907 0 0,-3 6-1454 0 0,0 1-4124 0 0,-1 5-5942 0 0</inkml:trace>
  <inkml:trace contextRef="#ctx0" brushRef="#br0" timeOffset="43693.658">17518 1062 8378 0 0,'0'0'1575'0'0,"0"0"-430"0"0,0 0-88 0 0,0 0 232 0 0,0 0 218 0 0,0 0-93 0 0,0 0-178 0 0,0 0-161 0 0,0 0-140 0 0,0 0-104 0 0,0 0-78 0 0,29 6-83 0 0,93 18-37 0 0,-6-18 1173 0 0,-91-5-1498 0 0,-1-2 1 0 0,1 0-1 0 0,-1-2 0 0 0,1-1 1 0 0,-1-1-1 0 0,0-1 1 0 0,0-1-1 0 0,9-4-308 0 0,-29 8 45 0 0,0 1 0 0 0,0-1 1 0 0,0-1-1 0 0,0 1 0 0 0,0 0 0 0 0,0-1 0 0 0,-1 0 1 0 0,0 0-1 0 0,0 0 0 0 0,0 0 0 0 0,0-1 1 0 0,-1 1-1 0 0,1-1 0 0 0,-1 1 0 0 0,0-1 0 0 0,-1 0 1 0 0,1 0-1 0 0,-1 0 0 0 0,0 0 0 0 0,0 0 0 0 0,-1 0 1 0 0,1 0-1 0 0,-1 0 0 0 0,0 0 0 0 0,0 0 0 0 0,-1 0 1 0 0,0-1-1 0 0,0 1 0 0 0,0 0-45 0 0,-2-3 3 0 0,0-1 0 0 0,-1 1 0 0 0,0 0 0 0 0,0 0 0 0 0,-1 0 0 0 0,0 1 0 0 0,0 0 0 0 0,-1 0 0 0 0,0 0 0 0 0,0 0 0 0 0,-1 1 0 0 0,0 0 0 0 0,0 1-1 0 0,0-1 1 0 0,-1 1 0 0 0,1 1 0 0 0,-1 0 0 0 0,-2-1-3 0 0,1-1-14 0 0,0 0-1 0 0,-1 1 0 0 0,0 0 0 0 0,0 1 1 0 0,0 0-1 0 0,-1 1 0 0 0,1 0 0 0 0,-1 0 0 0 0,0 1 1 0 0,1 0-1 0 0,-1 1 0 0 0,0 1 0 0 0,0 0 1 0 0,0 0-1 0 0,0 1 0 0 0,0 0 0 0 0,0 1 1 0 0,0 0-1 0 0,1 1 0 0 0,-1 0 0 0 0,1 0 1 0 0,0 1-1 0 0,0 1 0 0 0,0 0 0 0 0,0 0 0 0 0,1 1 1 0 0,0 0-1 0 0,-3 4 15 0 0,-4 6 32 0 0,1 0 1 0 0,1 2 0 0 0,0 0-1 0 0,1 0 1 0 0,1 2-1 0 0,1-1 1 0 0,1 1-1 0 0,1 1 1 0 0,0 0 0 0 0,2 0-1 0 0,0 1 1 0 0,2-1-1 0 0,0 1 1 0 0,2 1-1 0 0,0-1 1 0 0,1 1 0 0 0,1-1-1 0 0,2 1 1 0 0,0 2-33 0 0,0-15 62 0 0,1 0 1 0 0,0 1 0 0 0,0-1 0 0 0,1 0-1 0 0,0 0 1 0 0,1-1 0 0 0,0 1 0 0 0,0-1-1 0 0,1 1 1 0 0,1-1 0 0 0,-1-1 0 0 0,2 1-1 0 0,-1-1 1 0 0,1 0 0 0 0,0-1 0 0 0,1 1-1 0 0,-1-1 1 0 0,1-1 0 0 0,1 0 0 0 0,-1 0-1 0 0,3 1-62 0 0,4 1 123 0 0,0-1-1 0 0,1-1 0 0 0,-1 0 0 0 0,1-1 1 0 0,1 0-1 0 0,-1-1 0 0 0,0-2 0 0 0,1 1 1 0 0,10-1-123 0 0,71-2 514 0 0,-97 0-490 0 0,-1 0 4 0 0,18 3-625 0 0,-18-18-3681 0 0,0 5-4875 0 0,0 6-3663 0 0</inkml:trace>
  <inkml:trace contextRef="#ctx0" brushRef="#br0" timeOffset="45800.768">18085 1518 0 0 0,'0'0'685'0'0,"0"0"473"0"0,0 0 125 0 0,0 0 1 0 0,0 0 34 0 0,0 0-10 0 0,0 0-72 0 0,0 0-107 0 0,0 0-136 0 0,0 0-106 0 0,0 0-91 0 0,0 0-42 0 0,0 0-23 0 0,-1 6 5453 0 0,-2 21-5222 0 0,-11 125 93 0 0,13-140-1258 0 0,1 4 1376 0 0,7-27 345 0 0,9-32-1219 0 0,-10 24-248 0 0,1 0 1 0 0,1 0-1 0 0,1 0 1 0 0,1 1-1 0 0,0 1 0 0 0,1-1 1 0 0,1 2-1 0 0,5-5-51 0 0,53-41 74 0 0,-69 61-70 0 0,0 0 0 0 0,0 1 0 0 0,1-1 0 0 0,-1 1 0 0 0,0 0 0 0 0,0-1 0 0 0,0 1 0 0 0,1 0 0 0 0,-1-1 0 0 0,0 1 0 0 0,0 0 1 0 0,1 0-1 0 0,-1 0 0 0 0,0 0 0 0 0,0 0 0 0 0,1 0 0 0 0,-1 1 0 0 0,0-1 0 0 0,0 0 0 0 0,1 1 0 0 0,-1-1 0 0 0,0 1 0 0 0,0-1 0 0 0,0 1 0 0 0,0-1 0 0 0,0 1 1 0 0,0 0-1 0 0,0 0 0 0 0,0-1 0 0 0,0 1 0 0 0,0 0 0 0 0,0 0 0 0 0,0 0 0 0 0,0 0 0 0 0,-1 0 0 0 0,1 0 0 0 0,0 0 0 0 0,-1 1 0 0 0,1-1 0 0 0,-1 0 0 0 0,1 0-4 0 0,19 52 436 0 0,-12-37-1820 0 0,-8-23-8155 0 0,0 6-2182 0 0</inkml:trace>
  <inkml:trace contextRef="#ctx0" brushRef="#br0" timeOffset="46823.834">17627 542 6593 0 0,'0'0'1879'0'0,"0"0"-69"0"0,0 0-7 0 0,0 0 23 0 0,0 0-114 0 0,0 0-238 0 0,0 0-272 0 0,0 0-318 0 0,0 0-264 0 0,0 0-156 0 0,0 0-63 0 0,0 0-8 0 0,29-37 3022 0 0,149-109-1871 0 0,-122 113-1417 0 0,-8 59-74 0 0,-15 31 678 0 0,-18 25-484 0 0,-15-77-332 0 0,0 1 0 0 0,0-1 0 0 0,1 0-1 0 0,0 1 1 0 0,0-1 0 0 0,0 0 0 0 0,1 1 0 0 0,-1-1 0 0 0,1 0 0 0 0,1 0 0 0 0,-1-1 0 0 0,1 1 0 0 0,-1 0 0 0 0,1-1-1 0 0,1 1 1 0 0,-1-1 0 0 0,2 1 85 0 0,35 8-8543 0 0,-32-13-3148 0 0</inkml:trace>
  <inkml:trace contextRef="#ctx0" brushRef="#br0" timeOffset="48052.768">18558 1051 3809 0 0,'0'0'2354'0'0,"0"0"-194"0"0,0 0 41 0 0,0 0-10 0 0,0 0-92 0 0,0 0-280 0 0,0 0-324 0 0,0 0-242 0 0,0 0-232 0 0,0 0-234 0 0,0 0-154 0 0,0 0-94 0 0,0 0-70 0 0,0 0 3346 0 0,2 3-1599 0 0,119 5-1123 0 0,23-8-554 0 0,-105 3-448 0 0,-37-3 52 0 0,-3 0-263 0 0,1 0-43 0 0,-22-3-3237 0 0,9-1 1541 0 0,6 2-816 0 0,0 0-4573 0 0,3-1-4677 0 0</inkml:trace>
  <inkml:trace contextRef="#ctx0" brushRef="#br0" timeOffset="48401.179">18691 800 14699 0 0,'0'0'1675'0'0,"0"0"-384"0"0,0 0-135 0 0,0 0-5 0 0,0 0-25 0 0,0 0-151 0 0,0 0-243 0 0,0 0-217 0 0,0 0-89 0 0,0 0 19 0 0,0 0 52 0 0,0 0 48 0 0,0 0-23 0 0,2 12-91 0 0,8 106 657 0 0,-11-84-927 0 0,-2 1-1 0 0,-2 0 1 0 0,-1-1 0 0 0,-1 0-1 0 0,-2 0 1 0 0,-5 9-161 0 0,-6 13-95 0 0,14-24-2316 0 0,6-31 938 0 0,0-1-1633 0 0,0 0-4467 0 0,0 0-4727 0 0</inkml:trace>
  <inkml:trace contextRef="#ctx0" brushRef="#br0" timeOffset="49341.809">19545 447 2553 0 0,'0'0'4751'0'0,"0"0"-2329"0"0,0 0-648 0 0,0 0 38 0 0,0 0 102 0 0,0 0 14 0 0,0 0-171 0 0,0 0-266 0 0,0 0-292 0 0,0 0-266 0 0,0 0-231 0 0,-6 0-193 0 0,3 1-451 0 0,0-1 0 0 0,-1 1-1 0 0,1-1 1 0 0,0 1 0 0 0,0 0 0 0 0,0 0-1 0 0,0 0 1 0 0,0 1 0 0 0,1-1 0 0 0,-1 1 0 0 0,0 0-1 0 0,0-1 1 0 0,1 1 0 0 0,-1 0 0 0 0,1 1-1 0 0,0-1 1 0 0,0 0 0 0 0,0 1 0 0 0,0-1-1 0 0,0 1 1 0 0,0-1 0 0 0,-1 4-58 0 0,-26 40 289 0 0,2 1 0 0 0,1 1 0 0 0,3 1-1 0 0,3 2 1 0 0,1 0 0 0 0,3 1 0 0 0,1 0 0 0 0,4 2 0 0 0,1-1-1 0 0,3 1 1 0 0,2 0 0 0 0,2 33-289 0 0,4-75 48 0 0,1 0-1 0 0,0 0 1 0 0,0 0-1 0 0,1 0 0 0 0,1-1 1 0 0,0 0-1 0 0,0 1 1 0 0,1-1-1 0 0,1-1 1 0 0,0 1-1 0 0,0-1 1 0 0,1 0-1 0 0,0 0 1 0 0,1-1-1 0 0,0 0 1 0 0,0 0-1 0 0,1-1 1 0 0,0 0-1 0 0,1-1 1 0 0,0 0-1 0 0,0 0 1 0 0,0-1-1 0 0,1 0 1 0 0,0-1-1 0 0,6 2-47 0 0,12 4 56 0 0,-28-11-76 0 0,-1 0-19 0 0,0 0-15 0 0,0 0 3 0 0,-8-35-3794 0 0,5 28-364 0 0,-1 1-3344 0 0,2 2-4993 0 0</inkml:trace>
  <inkml:trace contextRef="#ctx0" brushRef="#br0" timeOffset="49868.276">19617 999 12131 0 0,'0'0'4127'0'0,"0"0"-2563"0"0,0 0-971 0 0,0 0 16 0 0,0 0 187 0 0,0 0 131 0 0,0 0-13 0 0,0 0-161 0 0,0 0-179 0 0,0 0-149 0 0,0 0-94 0 0,0 0-39 0 0,-3 34-12 0 0,-7 108-11 0 0,4 88 1290 0 0,6-198-1132 0 0,0-32-387 0 0,0 0-5 0 0,0 0 34 0 0,0 0 42 0 0,0 0 66 0 0,0 0 64 0 0,1-20 760 0 0,6-9-938 0 0,2 0 1 0 0,1 1-1 0 0,1 0 1 0 0,2 0-1 0 0,1 2 1 0 0,3-6-64 0 0,0 2 31 0 0,112-179 34 0 0,-45 120 15 0 0,-82 90-73 0 0,0 0-1 0 0,0 0 0 0 0,0 1 1 0 0,0-1-1 0 0,0 0 1 0 0,0 1-1 0 0,-1 0 1 0 0,1-1-1 0 0,0 1 0 0 0,-1 0 1 0 0,1 0-1 0 0,-1 0 1 0 0,1 0-1 0 0,-1 0 0 0 0,0 0 1 0 0,0 0-1 0 0,0 0 1 0 0,0 0-1 0 0,-1 1 1 0 0,1-1-1 0 0,0 0 0 0 0,-1 1 1 0 0,0-1-1 0 0,1 0 1 0 0,-1 1-1 0 0,0-1 1 0 0,0 0-1 0 0,-1 1 0 0 0,1-1 1 0 0,0 1-1 0 0,-1-1-6 0 0,6 20 83 0 0,5 55-576 0 0,2-71-1573 0 0,-6-5-5175 0 0,-4-1-4969 0 0</inkml:trace>
  <inkml:trace contextRef="#ctx0" brushRef="#br0" timeOffset="50303.83">20452 870 12379 0 0,'0'0'2112'0'0,"0"0"-405"0"0,0 0-168 0 0,0 0 15 0 0,0 0-97 0 0,0 0-212 0 0,0 0-226 0 0,0 0-227 0 0,0 0-168 0 0,0 0-148 0 0,0 0-128 0 0,-34 25-97 0 0,-105 78-50 0 0,134-100-185 0 0,0 1 1 0 0,0-1-1 0 0,0 1 0 0 0,1 0 0 0 0,-1 0 1 0 0,1 1-1 0 0,0-1 0 0 0,1 1 1 0 0,-1 0-1 0 0,1 0 0 0 0,0 0 0 0 0,0 0 1 0 0,0 1-1 0 0,-1 2-16 0 0,-2 8 46 0 0,0-2-21 0 0,0 1 1 0 0,0 1 0 0 0,2-1 0 0 0,0 1 0 0 0,1-1 0 0 0,0 1 0 0 0,1 0 0 0 0,1 0-1 0 0,1 1 1 0 0,1 14-26 0 0,1-23 14 0 0,1-1 0 0 0,0 1 0 0 0,1-1 0 0 0,0 0 0 0 0,0-1 0 0 0,0 1 0 0 0,1-1-1 0 0,0 1 1 0 0,0-1 0 0 0,1-1 0 0 0,0 1 0 0 0,0-1 0 0 0,0 0 0 0 0,0 0 0 0 0,1-1 0 0 0,0 0 0 0 0,0 0-1 0 0,0 0 1 0 0,0-1 0 0 0,0 0 0 0 0,1-1 0 0 0,0 0 0 0 0,-1 0 0 0 0,1 0 0 0 0,0-1 0 0 0,0 0-1 0 0,0-1 1 0 0,0 0 0 0 0,0 0 0 0 0,0 0 0 0 0,0-1-14 0 0,5 1 82 0 0,0-1 0 0 0,0 0 0 0 0,0 0 0 0 0,-1-1 1 0 0,1-1-1 0 0,-1 0 0 0 0,1-1 0 0 0,-1 0 0 0 0,0-1 0 0 0,-1 0 0 0 0,1-1 0 0 0,-1-1 0 0 0,0 1 1 0 0,0-2-83 0 0,2-1 64 0 0,0-1 1 0 0,-2 0-1 0 0,1-1 1 0 0,-1 0-1 0 0,-1-1 1 0 0,0 0 0 0 0,0-1-1 0 0,-2 0 1 0 0,1 0-1 0 0,-2-1 1 0 0,0 0-1 0 0,0 0 1 0 0,-1 0-1 0 0,-1-1 1 0 0,0 0 0 0 0,-2 0-1 0 0,1-1 1 0 0,-2 1-1 0 0,0-1 1 0 0,-1 1-1 0 0,0-1 1 0 0,-2-15-65 0 0,0 20-30 0 0,-1 0 0 0 0,0 0 1 0 0,0 0-1 0 0,-1 0 0 0 0,0 1 0 0 0,-1 0 1 0 0,0-1-1 0 0,-1 1 0 0 0,0 1 0 0 0,-1-1 1 0 0,0 1-1 0 0,0 0 0 0 0,-1 0 0 0 0,0 0 0 0 0,-1 1 1 0 0,1 0-1 0 0,-2 1 0 0 0,-1-1 30 0 0,2 2-242 0 0,0 0 1 0 0,-1 1-1 0 0,0 0 0 0 0,0 0 0 0 0,0 1 0 0 0,0 0 0 0 0,-1 1 1 0 0,1 0-1 0 0,-1 1 0 0 0,0 0 0 0 0,0 0 0 0 0,0 1 0 0 0,-1 0 242 0 0,-30 1-2396 0 0,14 3-2678 0 0,3 1-6852 0 0</inkml:trace>
  <inkml:trace contextRef="#ctx0" brushRef="#br0" timeOffset="50857.708">20187 1109 13619 0 0,'0'0'2664'0'0,"0"0"-564"0"0,0 0-376 0 0,0 0-225 0 0,0 0-233 0 0,0 0-252 0 0,0 0-201 0 0,0 0-188 0 0,0 0-125 0 0,0 0-121 0 0,0 0-106 0 0,0 0-62 0 0,30-14-42 0 0,90-42-33 0 0,-78 42 87 0 0,50 69 271 0 0,-66-41-414 0 0,117 46 302 0 0,-133-57-602 0 0,-10-3 266 0 0,1 0 1 0 0,-1 1 0 0 0,0-1-1 0 0,0 0 1 0 0,1 0-1 0 0,-1 0 1 0 0,0 1-1 0 0,1-1 1 0 0,-1 0 0 0 0,1 0-1 0 0,-1 0 1 0 0,0 0-1 0 0,1 0 1 0 0,-1 0 0 0 0,0 0-1 0 0,1 1 1 0 0,-1-1-1 0 0,1 0 1 0 0,-1-1-1 0 0,0 1 1 0 0,1 0 0 0 0,-1 0-1 0 0,0 0 1 0 0,1 0-1 0 0,-1 0 1 0 0,0 0-1 0 0,1 0 1 0 0,-1 0 0 0 0,1-1-1 0 0,-1 1 1 0 0,0 0-1 0 0,0 0 1 0 0,1 0-1 0 0,-1-1 1 0 0,0 1 0 0 0,1 0-1 0 0,-1-1 1 0 0,0 1-1 0 0,0 0 1 0 0,1 0 0 0 0,-1-1-1 0 0,0 1 1 0 0,0 0-1 0 0,0-1 1 0 0,0 1-1 0 0,1-1 1 0 0,-1 1 0 0 0,0 0-1 0 0,0-1 1 0 0,0 1-1 0 0,0 0 1 0 0,0-1-1 0 0,0 1 1 0 0,0-1 0 0 0,0 1-1 0 0,0 0 1 0 0,0-1-1 0 0,0 1 1 0 0,0 0 0 0 0,0-1-1 0 0,-1 1 1 0 0,1-1-1 0 0,0 1-46 0 0,0-1 59 0 0,-5 0-523 0 0,-14-1-9338 0 0,17 5-2322 0 0</inkml:trace>
  <inkml:trace contextRef="#ctx0" brushRef="#br0" timeOffset="52833.1">20336 495 0 0 0,'0'0'954'0'0,"0"0"803"0"0,0 0 320 0 0,0 0 28 0 0,0 0-56 0 0,0 0-79 0 0,0 0-122 0 0,0 0-184 0 0,0 0-170 0 0,0 0-170 0 0,0 0-147 0 0,0 0-120 0 0,0 0-137 0 0,4-3-137 0 0,12-7-107 0 0,-12 8-82 0 0,-26 24 1488 0 0,-24 33-1700 0 0,70-59-10 0 0,26-28 382 0 0,-50 31-655 0 0,0 1 13 0 0,0 0-18 0 0,0 0-26 0 0,0 0-18 0 0,-14 11-125 0 0,2 1-880 0 0,-11 11 1373 0 0,18-14-5244 0 0,4 2-5002 0 0,1-10-1368 0 0</inkml:trace>
  <inkml:trace contextRef="#ctx0" brushRef="#br0" timeOffset="53295.024">20613 517 9698 0 0,'0'0'2178'0'0,"0"0"-480"0"0,0 0-119 0 0,0 0 74 0 0,0 0-35 0 0,0 0-206 0 0,0 0-322 0 0,0 0-335 0 0,0 0-191 0 0,0 0-104 0 0,0 0-65 0 0,0 0-21 0 0,0 0-19 0 0,-5-1-39 0 0,-31 10 491 0 0,31-4-701 0 0,-3 5 502 0 0,15-12-302 0 0,34-26 82 0 0,-80 52-948 0 0,38-23 200 0 0,1-1-3897 0 0,-1 0-4458 0 0,1 0-3393 0 0</inkml:trace>
  <inkml:trace contextRef="#ctx0" brushRef="#br0" timeOffset="53764.805">20776 933 9874 0 0,'0'0'2322'0'0,"0"0"-366"0"0,0 0-58 0 0,0 0-92 0 0,0 0-217 0 0,0 0-323 0 0,0 0-386 0 0,0 0-310 0 0,0 0-180 0 0,0 0-87 0 0,0 0-31 0 0,0 0 50 0 0,2 3 96 0 0,-1-1-328 0 0,0-1-1 0 0,0 1 0 0 0,0 0 0 0 0,1-1 0 0 0,-1 1 0 0 0,1-1 0 0 0,-1 0 0 0 0,1 1 0 0 0,0-1 0 0 0,-1 0 1 0 0,1 0-1 0 0,0 0 0 0 0,0 0 0 0 0,0 0 0 0 0,0 0 0 0 0,0-1 0 0 0,0 1 0 0 0,0-1 0 0 0,0 1 1 0 0,0-1-1 0 0,0 0 0 0 0,0 0 0 0 0,0 0 0 0 0,0 0 0 0 0,0 0 0 0 0,1 0 0 0 0,-1-1-89 0 0,223-2 2186 0 0,-172 3-2882 0 0,-53-4-1158 0 0,0-1-1950 0 0,0 2-5303 0 0,0 0-2906 0 0</inkml:trace>
  <inkml:trace contextRef="#ctx0" brushRef="#br0" timeOffset="54082.782">20907 752 11987 0 0,'0'0'3318'0'0,"0"0"-1331"0"0,0 0-735 0 0,0 0-160 0 0,0 0-45 0 0,0 0-16 0 0,0 0-40 0 0,0 0-146 0 0,0 0-168 0 0,0 0-119 0 0,0 0-80 0 0,0 0-76 0 0,0 18-33 0 0,5 89 268 0 0,-1 71 1019 0 0,-46 27-2781 0 0,50-205-3487 0 0,-2 0-1416 0 0,-6 0 3741 0 0,4 0-9932 0 0</inkml:trace>
  <inkml:trace contextRef="#ctx0" brushRef="#br0" timeOffset="56575.483">21336 704 4057 0 0,'0'0'2328'0'0,"0"0"-222"0"0,0 0-176 0 0,0 0-70 0 0,0 0-121 0 0,0 0-246 0 0,0 0-258 0 0,0 0-251 0 0,0 0-255 0 0,0 0-161 0 0,0 0-124 0 0,63-19 3412 0 0,-25 4-3501 0 0,0 2 1 0 0,2 2-1 0 0,-1 2 0 0 0,1 1 1 0 0,0 2-1 0 0,1 2 0 0 0,19 1-355 0 0,-59 3 4 0 0,-1 0 0 0 0,1 0 0 0 0,0 0 0 0 0,-1 0-1 0 0,1 0 1 0 0,0 1 0 0 0,0-1 0 0 0,-1 0 0 0 0,1 0 0 0 0,0 1-1 0 0,-1-1 1 0 0,1 0 0 0 0,0 1 0 0 0,-1-1 0 0 0,1 0 0 0 0,-1 1-1 0 0,1-1 1 0 0,-1 1 0 0 0,1-1 0 0 0,-1 1 0 0 0,1-1 0 0 0,-1 1-1 0 0,1 0 1 0 0,-1-1 0 0 0,1 1 0 0 0,-1 0 0 0 0,0-1 0 0 0,0 1-1 0 0,1 0 1 0 0,-1-1 0 0 0,0 1 0 0 0,0 0 0 0 0,0-1 0 0 0,0 1-1 0 0,0 0 1 0 0,1 0 0 0 0,-2-1 0 0 0,1 1 0 0 0,0 0 0 0 0,0 0-1 0 0,0-1 1 0 0,0 1 0 0 0,0 0 0 0 0,0-1 0 0 0,-1 1 0 0 0,1 0-1 0 0,0-1 1 0 0,-1 1 0 0 0,1 0 0 0 0,0-1 0 0 0,-1 1 0 0 0,0 0-4 0 0,-18 34 267 0 0,-150 147 162 0 0,35-45-378 0 0,126-129-43 0 0,1 0 1 0 0,0 0-1 0 0,0 1 0 0 0,0 0 0 0 0,1 0 1 0 0,1 1-1 0 0,-1 0 0 0 0,2 0 0 0 0,-1 0 1 0 0,1 0-1 0 0,1 0 0 0 0,0 1 1 0 0,1 0-1 0 0,-1 0 0 0 0,1 8-8 0 0,1-15 26 0 0,1-1-1 0 0,0 1 1 0 0,-1 0-1 0 0,2 0 1 0 0,-1 0-1 0 0,0-1 1 0 0,1 1-1 0 0,-1 0 1 0 0,1 0 0 0 0,0-1-1 0 0,0 1 1 0 0,1-1-1 0 0,-1 1 1 0 0,1-1-1 0 0,0 1 1 0 0,-1-1-1 0 0,2 0 1 0 0,-1 0 0 0 0,0 0-1 0 0,0 0 1 0 0,1 0-1 0 0,0 0 1 0 0,0-1-1 0 0,0 0 1 0 0,1 2-26 0 0,5 1 87 0 0,1-1 1 0 0,0 0-1 0 0,0 0 0 0 0,0-1 1 0 0,1-1-1 0 0,-1 1 1 0 0,0-2-1 0 0,1 1 0 0 0,0-1 1 0 0,-1-1-1 0 0,1 0 1 0 0,0-1-1 0 0,4 0-87 0 0,19 0-356 0 0,-34-6-3688 0 0,0 3-1642 0 0,0 0-6217 0 0</inkml:trace>
  <inkml:trace contextRef="#ctx0" brushRef="#br0" timeOffset="57153.76">21883 940 10082 0 0,'0'0'3462'0'0,"0"0"-2079"0"0,0 0-800 0 0,0 0 105 0 0,0 0 283 0 0,0 0 225 0 0,0 0-19 0 0,0 0-193 0 0,0 0-195 0 0,0 0-178 0 0,0 0-102 0 0,0 0-62 0 0,0 0-52 0 0,-4 27-20 0 0,-18 127 217 0 0,13 30 724 0 0,5-159-1044 0 0,4-25-213 0 0,0 0-12 0 0,0 0-13 0 0,0 0 28 0 0,0 0 31 0 0,0 0 48 0 0,0 0 41 0 0,0 0 16 0 0,0 0-19 0 0,1-16 449 0 0,7-12-591 0 0,1 0 0 0 0,1 1 1 0 0,1 0-1 0 0,2 1 0 0 0,1 0 0 0 0,14-20-37 0 0,-1 6 12 0 0,2 2 0 0 0,2 0 0 0 0,1 2 0 0 0,31-25-12 0 0,-34 32 21 0 0,-25 65 35 0 0,-24 114 395 0 0,22-106-876 0 0,0-57-14695 0 0,-2 8 3147 0 0</inkml:trace>
  <inkml:trace contextRef="#ctx0" brushRef="#br0" timeOffset="57657.828">22102 587 7946 0 0,'0'0'3634'0'0,"0"0"-1560"0"0,0 0-594 0 0,0 0 63 0 0,0 0 80 0 0,0 0-92 0 0,0 0-265 0 0,0 0-364 0 0,0 0-277 0 0,0 0-176 0 0,0 0-85 0 0,0 0-49 0 0,0 0-37 0 0,-8 0 693 0 0,6 13-60 0 0,2-13-180 0 0,6-9-530 0 0,17-17-62 0 0,-22 26-103 0 0,-1 0 25 0 0,0 0 18 0 0,0 0 8 0 0,0 0 5 0 0,0 0 16 0 0,-10 4 347 0 0,-35 25 13 0 0,55-26-5007 0 0,-7-3-107 0 0,0 0-7713 0 0</inkml:trace>
  <inkml:trace contextRef="#ctx0" brushRef="#br0" timeOffset="58223.748">22472 682 8938 0 0,'0'0'1826'0'0,"0"0"-309"0"0,0 0-8 0 0,0 0 160 0 0,0 0-59 0 0,0 0-235 0 0,0 0-356 0 0,0 0-324 0 0,0 0-129 0 0,0 0-43 0 0,0 0-8 0 0,0 0-42 0 0,-21 23-26 0 0,-67 73-52 0 0,29-16 238 0 0,46-64-565 0 0,1 0-1 0 0,0 1 0 0 0,2 1 1 0 0,0 0-1 0 0,1 1 0 0 0,1-1 1 0 0,0 2-1 0 0,2-1 1 0 0,0 1-1 0 0,1 0 0 0 0,2 0 1 0 0,0 0-1 0 0,0 1 0 0 0,2-1 1 0 0,1 1-1 0 0,1 15-67 0 0,2-29 39 0 0,-1 0 1 0 0,1 0-1 0 0,0 0 0 0 0,1 0 1 0 0,0 0-1 0 0,0-1 0 0 0,0 0 1 0 0,1 0-1 0 0,0 0 0 0 0,0 0 0 0 0,1-1 1 0 0,-1 0-1 0 0,1 0 0 0 0,0 0 1 0 0,0-1-1 0 0,1 0 0 0 0,-1 0 1 0 0,1-1-1 0 0,0 1 0 0 0,0-1 1 0 0,0-1-1 0 0,1 0 0 0 0,-1 0 1 0 0,1 0-1 0 0,-1-1 0 0 0,1 0 1 0 0,-1 0-1 0 0,1-1 0 0 0,2 0-39 0 0,8 0 148 0 0,1 0-1 0 0,-1-1 0 0 0,1-1 0 0 0,-1-1 1 0 0,0-1-1 0 0,0 0 0 0 0,0-1 1 0 0,0-1-1 0 0,-1-1 0 0 0,0 0 1 0 0,1-2-148 0 0,0 0 69 0 0,-1 1 1 0 0,-1-2 0 0 0,0 0 0 0 0,0-2 0 0 0,-1 1 0 0 0,0-2 0 0 0,-1 0 0 0 0,0 0-1 0 0,-1-2 1 0 0,-1 1 0 0 0,0-2 0 0 0,-1 1 0 0 0,-1-2 0 0 0,-1 1 0 0 0,0-1-1 0 0,-1-1 1 0 0,0 1 0 0 0,-2-2 0 0 0,0 1 0 0 0,-1 0 0 0 0,-1-1 0 0 0,-1 0 0 0 0,0-1-70 0 0,-2 10-14 0 0,0 0 1 0 0,-1 0-1 0 0,0 0 1 0 0,-1 0-1 0 0,0 0 0 0 0,-1 0 1 0 0,1 0-1 0 0,-2 0 1 0 0,0 0-1 0 0,0 1 1 0 0,0-1-1 0 0,-2 1 1 0 0,1 0-1 0 0,-1 0 1 0 0,0 0-1 0 0,-1 1 1 0 0,0 0-1 0 0,0 0 1 0 0,0 0-1 0 0,-1 1 1 0 0,-1 0-1 0 0,1 0 1 0 0,-1 1-1 0 0,0 0 1 0 0,-1 0-1 0 0,1 1 1 0 0,-1 0-1 0 0,0 0 1 0 0,0 1-1 0 0,-3 0 14 0 0,-4 1-163 0 0,-1 0 0 0 0,0 1 0 0 0,-1 1 0 0 0,1 0 0 0 0,0 1 0 0 0,0 2 0 0 0,0-1 0 0 0,0 2 0 0 0,0 0 0 0 0,0 1 0 0 0,1 1 0 0 0,-1 0 0 0 0,1 1 0 0 0,-7 5 163 0 0,-56 29-3206 0 0,6 5-3622 0 0,51-29-4893 0 0</inkml:trace>
  <inkml:trace contextRef="#ctx0" brushRef="#br0" timeOffset="58887.664">22313 1032 2529 0 0,'0'0'3590'0'0,"0"0"-1593"0"0,0 0-526 0 0,0 0 152 0 0,0 0 150 0 0,0 0-84 0 0,0 0-216 0 0,0 0-318 0 0,0 0-275 0 0,0 0-165 0 0,0 0-121 0 0,0 0-83 0 0,0 0-89 0 0,3-7-14 0 0,6-23 12 0 0,-26 20 3707 0 0,17 9-3855 0 0,0 1-30 0 0,25-7 758 0 0,77-8 2 0 0,84 8 306 0 0,-181 9-1284 0 0,1-1 1 0 0,-1 1-1 0 0,1 0 1 0 0,-1 0 0 0 0,0 1-1 0 0,0 0 1 0 0,0 0-1 0 0,0 0 1 0 0,-1 0-1 0 0,1 1 1 0 0,-1-1-1 0 0,0 1 1 0 0,4 4-25 0 0,42 30 274 0 0,33-27 449 0 0,-69-26-153 0 0,-14 15-613 0 0,-24 1-4241 0 0,21 0 2856 0 0,-6 1-7282 0 0,4-2-3967 0 0</inkml:trace>
  <inkml:trace contextRef="#ctx0" brushRef="#br0" timeOffset="61802.154">22665 421 0 0 0,'0'0'284'0'0,"0"0"618"0"0,0 0 131 0 0,0 0-10 0 0,0 0-67 0 0,0 0-40 0 0,0 0 54 0 0,0 0-4 0 0,0 0 4 0 0,0 0 49 0 0,0 0 25 0 0,0 0-11 0 0,0 0 2 0 0,-4-11 3370 0 0,-30 14-438 0 0,-7 23-2783 0 0,34-19-1098 0 0,13-3 1292 0 0,1-4-1076 0 0,66-21 1506 0 0,-124 45-99 0 0,52-24-2911 0 0,2-2-844 0 0,0 1-4507 0 0,1 1-5627 0 0</inkml:trace>
  <inkml:trace contextRef="#ctx0" brushRef="#br0" timeOffset="62673.78">22858 362 432 0 0,'0'0'2497'0'0,"0"0"-186"0"0,0 0 101 0 0,0 0 42 0 0,0 0-83 0 0,0 0-280 0 0,0 0-334 0 0,0 0-285 0 0,0 0-233 0 0,0 0-197 0 0,0 0-176 0 0,0 0-124 0 0,-1-2-94 0 0,-5-8-84 0 0,4 7-69 0 0,2 3-80 0 0,1 15 698 0 0,94 89 1377 0 0,-75-84-2406 0 0,-1 0 0 0 0,-1 1 0 0 0,-1 1 1 0 0,-1 1-1 0 0,-1 0 0 0 0,-1 1 0 0 0,-1 1 0 0 0,-1 0 0 0 0,-1 1 0 0 0,-1 0 0 0 0,-2 0 0 0 0,-1 1 0 0 0,0 0 0 0 0,-2 0 0 0 0,-1 1 0 0 0,-2 0 1 0 0,0-1-1 0 0,-2 1 0 0 0,-1 0 0 0 0,-1 0 0 0 0,-2-1 0 0 0,-2 10-84 0 0,-5-7 18 0 0,-2 1 1 0 0,0-1-1 0 0,-2-1 0 0 0,-1 0 1 0 0,-2-1-1 0 0,0-1 0 0 0,-2-1 1 0 0,-1-1-1 0 0,-1 0 1 0 0,-1-2-1 0 0,-1 0 0 0 0,-1-2 1 0 0,-2 0-19 0 0,-125 85 52 0 0,87-84-658 0 0,52-56-2981 0 0,14 19-422 0 0,0 6-4009 0 0,0 1-4378 0 0</inkml:trace>
  <inkml:trace contextRef="#ctx0" brushRef="#br0" timeOffset="64992.759">23223 1014 1216 0 0,'0'0'2287'0'0,"0"0"-694"0"0,0 0-48 0 0,0 0 290 0 0,0 0-2 0 0,0 0-127 0 0,0 0-173 0 0,0 0-226 0 0,0 0-235 0 0,0 0-141 0 0,0 0-103 0 0,32 7-70 0 0,103 23-19 0 0,-50-23 678 0 0,-63-9-1118 0 0,-1 0 0 0 0,1-1 0 0 0,-1-2 0 0 0,0 0 0 0 0,0-1-1 0 0,0-1 1 0 0,-1-1 0 0 0,0-1 0 0 0,0-1 0 0 0,-1 0 0 0 0,-1-2 0 0 0,9-5-299 0 0,-21 11 63 0 0,0 0 0 0 0,-1 0 0 0 0,1 0 0 0 0,-1-1 0 0 0,-1 0 0 0 0,1 0 1 0 0,-1 0-1 0 0,0 0 0 0 0,0 0 0 0 0,-1-1 0 0 0,0 0 0 0 0,-1 0 0 0 0,0 0 1 0 0,0 0-1 0 0,0 0 0 0 0,-1 0 0 0 0,0 0 0 0 0,-1-1 0 0 0,0 1 0 0 0,0 0 1 0 0,-1-1-1 0 0,0 1 0 0 0,0 0-63 0 0,-1 2-6 0 0,0-1 0 0 0,-1 1 0 0 0,1 0 0 0 0,-1 1 1 0 0,0-1-1 0 0,0 0 0 0 0,-1 1 0 0 0,0 0 0 0 0,0 0 0 0 0,0 0 0 0 0,0 0 1 0 0,-1 1-1 0 0,0-1 0 0 0,0 1 0 0 0,0 0 0 0 0,0 1 0 0 0,-1-1 1 0 0,1 1-1 0 0,-1 0 0 0 0,0 1 0 0 0,0-1 0 0 0,0 1 0 0 0,0 0 0 0 0,-1 1 1 0 0,1 0-1 0 0,-5-1 6 0 0,-5 2-36 0 0,0 1-1 0 0,0 0 1 0 0,0 1 0 0 0,1 1 0 0 0,-1 0-1 0 0,1 2 1 0 0,0-1 0 0 0,0 2 0 0 0,0 0-1 0 0,1 1 1 0 0,0 0 0 0 0,0 1 0 0 0,1 0 0 0 0,0 2-1 0 0,-9 7 37 0 0,-5 5-9 0 0,1 2 0 0 0,1 1 0 0 0,1 1 0 0 0,1 2 0 0 0,1 0 0 0 0,-9 18 9 0 0,22-33 33 0 0,0-1-1 0 0,1 2 1 0 0,0-1-1 0 0,1 1 0 0 0,1 0 1 0 0,1 0-1 0 0,0 1 1 0 0,0 0-1 0 0,1 0 0 0 0,1 0 1 0 0,1 0-1 0 0,0 1 1 0 0,1-1-1 0 0,1 1 0 0 0,0-1 1 0 0,1 0-1 0 0,2 14-32 0 0,1-20 91 0 0,0 1-1 0 0,0-1 1 0 0,1 0-1 0 0,0-1 0 0 0,0 1 1 0 0,1-1-1 0 0,0 0 1 0 0,1-1-1 0 0,-1 1 1 0 0,2-1-1 0 0,-1 0 1 0 0,1-1-1 0 0,0 0 1 0 0,0 0-1 0 0,0-1 1 0 0,1 0-1 0 0,0 0 1 0 0,0-1-1 0 0,0 0 1 0 0,1-1-1 0 0,4 1-90 0 0,23 6 284 0 0,-1-1-1 0 0,2-2 1 0 0,-1-2 0 0 0,1-1-1 0 0,0-2-283 0 0,76-1 288 0 0,-113-1-320 0 0,-1 0-5 0 0,-5-22-4802 0 0,2 19-112 0 0,2 2-7026 0 0</inkml:trace>
  <inkml:trace contextRef="#ctx0" brushRef="#br0" timeOffset="66240.72">23274 594 5193 0 0,'0'0'1943'0'0,"0"0"-72"0"0,0 0-32 0 0,0 0-41 0 0,0 0-127 0 0,0 0-195 0 0,0 0-237 0 0,0 0-193 0 0,0 0-173 0 0,0 0-83 0 0,0 0 1 0 0,0 0-36 0 0,0 0-22 0 0,4-1-59 0 0,3-1-469 0 0,0-1 1 0 0,-1 0 0 0 0,0 0 0 0 0,0-1 0 0 0,0 0-1 0 0,0 0 1 0 0,-1 0 0 0 0,1-1 0 0 0,-1 0 0 0 0,0 0 0 0 0,-1 0-1 0 0,1-1 1 0 0,0 0-206 0 0,30-30 693 0 0,176-181 697 0 0,-164 294-1373 0 0,0 1 354 0 0,0 7-519 0 0,-32-56-1226 0 0,-1-10-3205 0 0,-10-14 1222 0 0,2 0-8582 0 0</inkml:trace>
  <inkml:trace contextRef="#ctx0" brushRef="#br0" timeOffset="66755.761">23943 1238 9634 0 0,'0'0'1715'0'0,"0"0"-341"0"0,0 0-69 0 0,0 0 56 0 0,0 0-69 0 0,0 0-157 0 0,0 0-210 0 0,0 0-217 0 0,0 0-169 0 0,0 0-128 0 0,0 0-51 0 0,0 0-34 0 0,0 0-40 0 0,-20 17-14 0 0,-59 56-8 0 0,39-16 223 0 0,37-52-414 0 0,-1 0 0 0 0,1 0 0 0 0,0 0 1 0 0,0 0-1 0 0,1 1 0 0 0,0-1 0 0 0,0 1 0 0 0,0-1 0 0 0,0 1 0 0 0,1 0 0 0 0,0 0 0 0 0,0 0 0 0 0,1 0 0 0 0,-1 0 1 0 0,1 0-1 0 0,1 0 0 0 0,-1-1 0 0 0,1 1 0 0 0,0 0 0 0 0,0 0 0 0 0,1 0 0 0 0,0-1 0 0 0,0 1 0 0 0,0 0 1 0 0,1-1-1 0 0,-1 0 0 0 0,1 0 0 0 0,1 0 0 0 0,-1 0 0 0 0,1 0 0 0 0,0 0 0 0 0,0-1 0 0 0,0 0 0 0 0,0 0 0 0 0,1 0 1 0 0,0 0-1 0 0,-1-1 0 0 0,1 0 0 0 0,1 0 0 0 0,-1 0 0 0 0,0-1 0 0 0,3 2-73 0 0,6-3 123 0 0,0 1-1 0 0,0-2 0 0 0,0 0 1 0 0,0 0-1 0 0,0-2 1 0 0,0 1-1 0 0,0-2 1 0 0,-1 0-1 0 0,1 0 0 0 0,0-2 1 0 0,-1 1-1 0 0,0-2 1 0 0,-1 0-1 0 0,1 0 0 0 0,-1-1 1 0 0,0-1-1 0 0,0 0 1 0 0,-1 0-1 0 0,0-1 1 0 0,-1-1-1 0 0,0 0 0 0 0,-1 0 1 0 0,0-1-1 0 0,0 0 1 0 0,-1-1-123 0 0,0 1 50 0 0,0-2 1 0 0,-2 1 0 0 0,1 0-1 0 0,-1-1 1 0 0,-1 0 0 0 0,-1-1-1 0 0,0 1 1 0 0,0-1-1 0 0,-2 0 1 0 0,1 0 0 0 0,-2 0-1 0 0,1-14-50 0 0,-2 21-6 0 0,0 1 1 0 0,-1-1-1 0 0,0 0 0 0 0,0 0 0 0 0,0 1 0 0 0,-1-1 0 0 0,0 0 0 0 0,0 1 0 0 0,0-1 0 0 0,-1 1 0 0 0,0 0 0 0 0,0 0 1 0 0,-1 0-1 0 0,0 1 0 0 0,0-1 0 0 0,0 1 0 0 0,-1 0 0 0 0,1 0 0 0 0,-1 0 0 0 0,0 0 0 0 0,-1 1 0 0 0,1 0 0 0 0,-1 0 1 0 0,0 1-1 0 0,0 0 0 0 0,0 0 0 0 0,-3-1 6 0 0,-1 1-103 0 0,0 0 1 0 0,-1 1-1 0 0,1 1 1 0 0,-1 0-1 0 0,1 0 1 0 0,0 1 0 0 0,-1 0-1 0 0,1 1 1 0 0,-1 0-1 0 0,1 1 1 0 0,-1 0-1 0 0,1 0 1 0 0,0 1-1 0 0,0 1 1 0 0,1 0-1 0 0,-1 0 1 0 0,1 0-1 0 0,-1 2 1 0 0,-1 1 102 0 0,-69 50-2208 0 0,33-14-4513 0 0,29-26-5111 0 0</inkml:trace>
  <inkml:trace contextRef="#ctx0" brushRef="#br0" timeOffset="67111.473">23794 1426 10010 0 0,'0'0'2258'0'0,"0"0"-550"0"0,0 0-150 0 0,0 0 69 0 0,0 0-115 0 0,0 0-209 0 0,0 0-240 0 0,0 0-188 0 0,0 0-159 0 0,0 0-128 0 0,0 0-84 0 0,0 0-96 0 0,0 0-70 0 0,6-9-50 0 0,23-29-27 0 0,-27 35-190 0 0,1 0 0 0 0,1 0-1 0 0,-1 0 1 0 0,0 0 0 0 0,1 1 0 0 0,-1-1-1 0 0,1 1 1 0 0,0 0 0 0 0,0 0-1 0 0,0 0 1 0 0,0 0 0 0 0,0 1 0 0 0,0 0-1 0 0,0 0 1 0 0,1 0 0 0 0,-1 0-71 0 0,8-2 234 0 0,96 0 960 0 0,-52 54-228 0 0,-47-43-855 0 0,-1-1 0 0 0,1 0 0 0 0,0-1 0 0 0,0 0 0 0 0,1 0 0 0 0,0-1 0 0 0,0-1 0 0 0,0 1 0 0 0,0-1 0 0 0,5 0-111 0 0,-12-3-33 0 0,-1-1 0 0 0,0 0-1 0 0,0 1 1 0 0,0-1 0 0 0,1 0 0 0 0,-1 0 0 0 0,0 0-1 0 0,0-1 1 0 0,0 1 0 0 0,0-1 0 0 0,1 1 0 0 0,-1-1-1 0 0,0 1 1 0 0,0-1 0 0 0,0 0 0 0 0,0 0 0 0 0,0 0-1 0 0,0 0 1 0 0,-1-1 0 0 0,1 1 0 0 0,0 0 0 0 0,-1-1-1 0 0,1 1 1 0 0,0-1 0 0 0,-1 0 0 0 0,0 1 0 0 0,1-1 33 0 0,5-9-4114 0 0,0-1-3684 0 0,-7 8-5006 0 0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28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621 399 0 0 0,'0'0'276'0'0,"0"0"295"0"0,0 0 22 0 0,0 0-74 0 0,0 0-11 0 0,2-31 70 0 0,12-130 1186 0 0,-28 112 8139 0 0,-33 24-6239 0 0,32 22-3244 0 0,0 1-1 0 0,0 0 1 0 0,0 1 0 0 0,0 0 0 0 0,0 1 0 0 0,0 1-1 0 0,0 1 1 0 0,0 0 0 0 0,0 1 0 0 0,-2 1-420 0 0,-2 1 120 0 0,1 2 1 0 0,-1 0 0 0 0,1 1-1 0 0,1 1 1 0 0,0 0 0 0 0,0 2-1 0 0,1 0 1 0 0,0 0 0 0 0,1 2-1 0 0,0 0 1 0 0,-10 13-121 0 0,5-6 61 0 0,1 1 0 0 0,1 1 0 0 0,1 1-1 0 0,1 1 1 0 0,1 0 0 0 0,1 1 0 0 0,1 0 0 0 0,1 1-1 0 0,2 0 1 0 0,0 1 0 0 0,2 0 0 0 0,1 1 0 0 0,1-1-1 0 0,2 2 1 0 0,-2 23-61 0 0,5-35 46 0 0,1-1 0 0 0,0 1 0 0 0,1-1 0 0 0,0 1 0 0 0,2-1 0 0 0,0 0 0 0 0,0 0 0 0 0,2 0-1 0 0,0 0 1 0 0,1-1 0 0 0,0 1 0 0 0,1-1 0 0 0,1-1 0 0 0,0 0 0 0 0,1 0 0 0 0,1 0 0 0 0,0-2 0 0 0,1 1-1 0 0,1-1-45 0 0,0-2 81 0 0,1 0 0 0 0,1-2 0 0 0,0 1 0 0 0,0-2-1 0 0,0 0 1 0 0,1 0 0 0 0,0-2 0 0 0,0 0 0 0 0,1 0 0 0 0,-1-2-1 0 0,1 0 1 0 0,0-1 0 0 0,0 0 0 0 0,0-1 0 0 0,0-1-1 0 0,0 0 1 0 0,14-3-81 0 0,-10-1 114 0 0,-1-1 0 0 0,0-1 0 0 0,1 0 0 0 0,-2-2 0 0 0,1 0 0 0 0,-1-1 0 0 0,-1-1 0 0 0,1 0 0 0 0,-2-1 0 0 0,12-10-114 0 0,-16 13 31 0 0,-1 0 0 0 0,0-1 0 0 0,0 0 0 0 0,-1-1 0 0 0,-1 0 0 0 0,1 0 0 0 0,-1-1 0 0 0,-1 0 0 0 0,0-1 0 0 0,-1 0-1 0 0,0 0 1 0 0,-1 0 0 0 0,0-1 0 0 0,-1 0 0 0 0,0 0 0 0 0,-1-1 0 0 0,-1 1 0 0 0,0-1 0 0 0,-1 0 0 0 0,0 0 0 0 0,-1 1-1 0 0,-1-9-29 0 0,0 19-5 0 0,-1-1 0 0 0,0 1 1 0 0,0 0-1 0 0,0-1 1 0 0,-1 1-1 0 0,1 0 1 0 0,-1-1-1 0 0,0 1 0 0 0,0 0 1 0 0,0 0-1 0 0,0 0 1 0 0,0 1-1 0 0,0-1 1 0 0,-1 0-1 0 0,0 1 1 0 0,1 0-1 0 0,-1-1 0 0 0,0 1 1 0 0,0 0-1 0 0,0 1 1 0 0,0-1-1 0 0,-1 0 1 0 0,1 1-1 0 0,0 0 1 0 0,-1 0-1 0 0,1 0 0 0 0,-1 0 1 0 0,1 0-1 0 0,-1 1 1 0 0,1-1-1 0 0,-1 1 1 0 0,0 0-1 0 0,-1 0 4 0 0,5 0 5 0 0,1 0-1 0 0,-1 0 1 0 0,0-1 0 0 0,0 1-1 0 0,0 0 1 0 0,0 0-1 0 0,0-1 1 0 0,0 1-1 0 0,0 0 1 0 0,0-1 0 0 0,0 1-1 0 0,0 0 1 0 0,0 0-1 0 0,-1-1 1 0 0,1 1 0 0 0,0 0-1 0 0,0-1 1 0 0,0 1-1 0 0,0 0 1 0 0,0 0 0 0 0,0 0-1 0 0,-1-1 1 0 0,1 1-1 0 0,0 0 1 0 0,0 0 0 0 0,0-1-1 0 0,-1 1-4 0 0,102 7 90 0 0,30-21 66 0 0,-27-15 68 0 0,-72 15 17 0 0,-27 10-636 0 0,-21 7-1857 0 0,5 3-1375 0 0,4 2-3963 0 0,4-4-4710 0 0</inkml:trace>
  <inkml:trace contextRef="#ctx0" brushRef="#br0" timeOffset="382.607">1333 586 14795 0 0,'0'0'1351'0'0,"0"0"-289"0"0,0 0-29 0 0,0 0 137 0 0,0 0 73 0 0,0 0-95 0 0,0 0-260 0 0,0 0-246 0 0,0 0-165 0 0,0 0-120 0 0,0 0-95 0 0,0 0-90 0 0,0 0-55 0 0,-10 6-63 0 0,-32 19 6 0 0,38-21-50 0 0,0-1 1 0 0,1 1-1 0 0,-1 1 1 0 0,1-1-1 0 0,0 0 1 0 0,1 1-1 0 0,-1-1 1 0 0,1 1 0 0 0,0 0-1 0 0,0 0 1 0 0,0 0-1 0 0,0 0 1 0 0,1 0-1 0 0,0 0 1 0 0,0 1-1 0 0,1-1 1 0 0,-1 0-1 0 0,1 0 1 0 0,0 1 0 0 0,1-1-1 0 0,0 3-10 0 0,-1 0 7 0 0,0-3 23 0 0,1 1 1 0 0,0-1 0 0 0,1 1 0 0 0,-1-1-1 0 0,1 0 1 0 0,0 0 0 0 0,0 0-1 0 0,0 0 1 0 0,1 0 0 0 0,0 0 0 0 0,0-1-1 0 0,0 1 1 0 0,0-1 0 0 0,1 0-1 0 0,-1 0 1 0 0,1 0 0 0 0,1-1 0 0 0,-1 1-1 0 0,0-1 1 0 0,1 0 0 0 0,-1 0-1 0 0,1 0 1 0 0,0-1 0 0 0,0 0 0 0 0,0 0-1 0 0,0 0 1 0 0,0 0 0 0 0,1-1 0 0 0,-1 0-1 0 0,5 1-30 0 0,-3-1 79 0 0,-1-1 0 0 0,0 1 0 0 0,1-1 0 0 0,-1 0-1 0 0,1 0 1 0 0,-1-1 0 0 0,0 0 0 0 0,0 0 0 0 0,1-1 0 0 0,-1 1-1 0 0,0-1 1 0 0,0-1 0 0 0,0 1 0 0 0,-1-1 0 0 0,1 0 0 0 0,-1 0-1 0 0,1-1 1 0 0,-1 0 0 0 0,0 0 0 0 0,0 0 0 0 0,-1 0 0 0 0,1-1-1 0 0,-1 1 1 0 0,0-1 0 0 0,0-1 0 0 0,-1 1 0 0 0,1-1-79 0 0,1-4 50 0 0,0 0 0 0 0,-1-1 0 0 0,0 0 0 0 0,-1 0 0 0 0,0 0 1 0 0,0 0-1 0 0,-2 0 0 0 0,1-1 0 0 0,-1 1 0 0 0,-1-1 0 0 0,0 1 1 0 0,-1-1-1 0 0,-1-5-50 0 0,0 10-176 0 0,0 0-1 0 0,-1 0 1 0 0,-1 1 0 0 0,1-1 0 0 0,-1 0-1 0 0,0 1 1 0 0,-1 0 0 0 0,1 0 0 0 0,-1 0 0 0 0,0 1-1 0 0,-1 0 1 0 0,1 0 0 0 0,-1 0 0 0 0,0 0-1 0 0,0 1 1 0 0,-1 0 0 0 0,1 1 0 0 0,-1-1-1 0 0,0 1 1 0 0,0 0 0 0 0,0 1 0 0 0,0 0 0 0 0,0 0-1 0 0,-1 0 1 0 0,1 1 0 0 0,0 0 0 0 0,-1 1-1 0 0,1-1 177 0 0,-16 4-4355 0 0,10 2-2193 0 0,1 2-5631 0 0</inkml:trace>
  <inkml:trace contextRef="#ctx0" brushRef="#br0" timeOffset="1390.223">1988 546 10634 0 0,'0'0'2489'0'0,"0"0"-650"0"0,0 0-316 0 0,0 0-49 0 0,0 0-78 0 0,0 0-156 0 0,0 0-242 0 0,0 0-280 0 0,0 0-195 0 0,0 0-147 0 0,0 0-76 0 0,0 0-33 0 0,0 0 6 0 0,-22 10-7 0 0,-69 34-13 0 0,85-41-214 0 0,0 0-1 0 0,1 0 1 0 0,-1 0-1 0 0,1 0 0 0 0,-1 1 1 0 0,1 0-1 0 0,1 0 1 0 0,-1 0-1 0 0,0 1 1 0 0,1 0-1 0 0,0 0 1 0 0,0 0-1 0 0,1 0 0 0 0,-3 4-38 0 0,-7 11 113 0 0,10-16-100 0 0,0-1-1 0 0,1 1 1 0 0,-1 0-1 0 0,1 0 1 0 0,0 0 0 0 0,0 0-1 0 0,0 0 1 0 0,0 0-1 0 0,1 1 1 0 0,0-1 0 0 0,0 0-1 0 0,0 1 1 0 0,0-1-1 0 0,1 1 1 0 0,0 0 0 0 0,0-1-1 0 0,0 1 1 0 0,1 4-13 0 0,1-6 31 0 0,1-1 0 0 0,0 1 0 0 0,0-1 0 0 0,0 1 0 0 0,0-1-1 0 0,1 0 1 0 0,-1 0 0 0 0,0-1 0 0 0,1 1 0 0 0,0-1 0 0 0,-1 1 0 0 0,1-1 0 0 0,0 0 0 0 0,0-1 0 0 0,-1 1 0 0 0,1-1 0 0 0,0 1 0 0 0,0-1 0 0 0,0 0 0 0 0,0 0 0 0 0,0-1 0 0 0,-1 1 0 0 0,1-1 0 0 0,1 0-31 0 0,15-4 75 0 0,-1-1 0 0 0,0-1 1 0 0,-1 0-1 0 0,0-2 0 0 0,0 0 1 0 0,-1-1-1 0 0,0 0 0 0 0,0-2 1 0 0,-1 0-1 0 0,-1 0 0 0 0,0-2 1 0 0,12-13-76 0 0,0 1-312 0 0,-27 52 41 0 0,0-22 274 0 0,0 0 0 0 0,0-1-1 0 0,1 1 1 0 0,-1 0 0 0 0,1-1 0 0 0,0 1 0 0 0,-1 0 0 0 0,2-1 0 0 0,-1 1-1 0 0,0-1 1 0 0,1 0 0 0 0,-1 1 0 0 0,1-1 0 0 0,0 0 0 0 0,0 0-1 0 0,1 0 1 0 0,-1 0 0 0 0,0 0 0 0 0,1-1 0 0 0,0 1 0 0 0,0-1-1 0 0,-1 0 1 0 0,1 0 0 0 0,1 0 0 0 0,-1 0 0 0 0,0 0 0 0 0,0 0-1 0 0,1-1 1 0 0,-1 0 0 0 0,1 1 0 0 0,-1-1 0 0 0,4 0-3 0 0,3 1 49 0 0,1-1 1 0 0,-1 0 0 0 0,1 0 0 0 0,0-1 0 0 0,0-1-1 0 0,-1 1 1 0 0,1-2 0 0 0,-1 0 0 0 0,1 0 0 0 0,-1-1-1 0 0,0 0 1 0 0,0 0 0 0 0,0-1 0 0 0,0-1 0 0 0,0 0 0 0 0,-1 0-1 0 0,0-1 1 0 0,0 0 0 0 0,-1 0 0 0 0,0-1 0 0 0,0 0-1 0 0,0-1 1 0 0,-1 0 0 0 0,4-5-50 0 0,7-8 76 0 0,-2-1 0 0 0,0-1 0 0 0,-2-1 0 0 0,0 0 1 0 0,-2-1-1 0 0,-1 0 0 0 0,0 0 0 0 0,-2-2 0 0 0,0-4-76 0 0,0-12 2 0 0,-2-1 1 0 0,-1-1-1 0 0,-3 1 0 0 0,-2-42-2 0 0,-1 79-8 0 0,1-1 5 0 0,0 1-1 0 0,-1 0 1 0 0,0 0 0 0 0,0 0-1 0 0,0-1 1 0 0,-1 1 0 0 0,0 0 0 0 0,-1 0-1 0 0,1 0 1 0 0,-1 0 0 0 0,-1 0 0 0 0,1 0-1 0 0,-1 1 1 0 0,0-1 0 0 0,-1 1 0 0 0,0 0-1 0 0,0 0 1 0 0,0 0 0 0 0,-2-2 3 0 0,2 8-17 0 0,0 0 1 0 0,1 0-1 0 0,-1 1 1 0 0,1-1-1 0 0,-1 1 1 0 0,1 0-1 0 0,-1 0 1 0 0,1 0-1 0 0,0 0 1 0 0,-1 1 0 0 0,1-1-1 0 0,0 1 1 0 0,0 0-1 0 0,0 0 1 0 0,0 0-1 0 0,0 1 1 0 0,1-1-1 0 0,-1 0 1 0 0,1 1-1 0 0,-1 0 1 0 0,1 0-1 0 0,0 0 1 0 0,0 0-1 0 0,0 0 1 0 0,0 0-1 0 0,1 0 1 0 0,-1 0-1 0 0,1 1 1 0 0,0-1-1 0 0,0 1 1 0 0,0 1 16 0 0,-8 22 18 0 0,2 0 0 0 0,1 0 0 0 0,0 0 0 0 0,3 1 0 0 0,0 0 0 0 0,2-1-1 0 0,0 1 1 0 0,2 0 0 0 0,2 3-18 0 0,0-5 71 0 0,2-1-1 0 0,1 0 1 0 0,1-1-1 0 0,1 1 0 0 0,1-1 1 0 0,1-1-1 0 0,2 3-70 0 0,-2-5 77 0 0,114 187 611 0 0,-91-145-604 0 0,-32-62-80 0 0,-1-1-11 0 0,0 0 34 0 0,0 0-23 0 0,0 0 3 0 0,0 0 7 0 0,0 0-3 0 0,0 0-14 0 0,0 0 19 0 0,0 0-14 0 0,1 0 24 0 0,-1 0-11 0 0,0 0-18 0 0,0 0 29 0 0,0 0 0 0 0,1-5-2839 0 0,-3 2-5771 0 0,0 0-3492 0 0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4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74 4649 0 0,'0'0'1720'0'0,"0"0"-407"0"0,0 0-153 0 0,0 0 174 0 0,0 0 229 0 0,0 0 197 0 0,0 0 3 0 0,0 0-192 0 0,0 0-273 0 0,0 0-350 0 0,0 0-283 0 0,-2-4-211 0 0,-8-18 1058 0 0,-26 63-289 0 0,32-34-406 0 0,36-69 58 0 0,-19 29-525 0 0,-13 33-186 0 0,0 0-12 0 0,0 0-55 0 0,0 0-60 0 0,0 0-73 0 0,0 0-76 0 0,-6 15-888 0 0,-7 20-791 0 0,1-6-2641 0 0,7-10-3775 0 0,4-11-1640 0 0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4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55 9362 0 0,'0'0'2242'0'0,"0"0"-707"0"0,0 0-407 0 0,0 0 106 0 0,0 0 109 0 0,0 0-14 0 0,0 0-166 0 0,0 0-252 0 0,0 0-259 0 0,0 0-192 0 0,0 0-101 0 0,0 0-76 0 0,-2 4 2057 0 0,14-27-1838 0 0,7-12-158 0 0,-19 34-238 0 0,0 1 26 0 0,0 0-13 0 0,0 0-30 0 0,0 0-22 0 0,0 0-15 0 0,0 0-22 0 0,0 0-4 0 0,-17 18 77 0 0,14-15-1 0 0,-23 21-1588 0 0,13-6-6978 0 0,10-11-2806 0 0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5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 12875 0 0,'0'0'2044'0'0,"0"0"-529"0"0,0 0-383 0 0,0 0-74 0 0,0 0 45 0 0,0 0 4 0 0,0 0-106 0 0,0 0-190 0 0,0 0-227 0 0,0 0-213 0 0,0 0-138 0 0,0 0-101 0 0,-4 11 206 0 0,14 51 1189 0 0,-7-27-1059 0 0,10 283 1284 0 0,-18-282-1673 0 0,-2 0-1 0 0,-1-1 1 0 0,-2 0-1 0 0,-2 0 1 0 0,-10 22-79 0 0,9-25-38 0 0,10-19-917 0 0,5-19-3166 0 0,7-16 74 0 0,-2 8-3333 0 0,-3 6-3995 0 0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0 219 11170 0 0,'0'0'2041'0'0,"0"0"-626"0"0,0 0-327 0 0,0 0 47 0 0,0 0 169 0 0,0 0 31 0 0,0 0-152 0 0,0 0-256 0 0,0 0-251 0 0,0 0-132 0 0,0 0-66 0 0,0 0-40 0 0,0 0-36 0 0,36-28-38 0 0,114-85-49 0 0,-59 66 105 0 0,-72 43-323 0 0,9-3-108 0 0,1 0-1 0 0,-1 2 1 0 0,1 1-1 0 0,0 2 1 0 0,0 0-1 0 0,0 2 1 0 0,1 2-1 0 0,8 1 12 0 0,18 14-1526 0 0,-40-8-1982 0 0,0 1-4290 0 0,-11-5-3754 0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0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0 11955 0 0,'0'0'1941'0'0,"0"0"-668"0"0,0 0-471 0 0,0 0-11 0 0,0 0 179 0 0,0 0 99 0 0,0 0-24 0 0,0 0-164 0 0,0 0-206 0 0,0 0-168 0 0,0 0-141 0 0,-21 8-102 0 0,-64 25-61 0 0,44 0 141 0 0,-113 210 1046 0 0,144-230-1357 0 0,-108 149 659 0 0,-41 82-692 0 0,153-236 10 0 0,7-8-6 0 0,-1 0 0 0 0,1 0 1 0 0,-1 0-1 0 0,1 0 1 0 0,-1 0-1 0 0,1 0 1 0 0,-1 0-1 0 0,1 0 0 0 0,-1 0 1 0 0,0 0-1 0 0,1 0 1 0 0,-1 0-1 0 0,1 0 0 0 0,-1 0 1 0 0,1 0-1 0 0,-1 1 1 0 0,0-1-1 0 0,1 0 0 0 0,-1 0 1 0 0,1 0-1 0 0,-1 1 1 0 0,0-1-1 0 0,1 0 1 0 0,-1 1-1 0 0,0-1 0 0 0,1 0 1 0 0,-1 1-1 0 0,0-1 1 0 0,1 0-1 0 0,-1 1 0 0 0,0-1 1 0 0,0 0-1 0 0,0 1 1 0 0,1-1-1 0 0,-1 1 0 0 0,0-1 1 0 0,0 1-1 0 0,0-1 1 0 0,0 1-1 0 0,0-1 1 0 0,0 0-1 0 0,0 1 0 0 0,0-1 1 0 0,0 1-1 0 0,0-1 1 0 0,0 1-1 0 0,0-1 0 0 0,0 1 1 0 0,0-1-1 0 0,0 0 1 0 0,0 1-1 0 0,-1-1 0 0 0,1 1 1 0 0,0-1-1 0 0,0 1 1 0 0,0-1-1 0 0,-1 0 1 0 0,1 1-1 0 0,0-1 0 0 0,-1 0 1 0 0,1 1-1 0 0,0-1 1 0 0,-1 0-1 0 0,1 1 0 0 0,0-1-4 0 0,217 8 343 0 0,-15-28-267 0 0,-126-10 408 0 0,-73-8 287 0 0,-5 22-676 0 0,-1 0-1 0 0,0 0 1 0 0,0 0-1 0 0,-2 0 1 0 0,0 1-1 0 0,-1 0 1 0 0,0 0 0 0 0,-4-5-95 0 0,-24-68 114 0 0,7-31-80 0 0,-39-115 44 0 0,43 164-391 0 0,41 77-6217 0 0,-8 1-566 0 0,-3-4-4630 0 0</inkml:trace>
  <inkml:trace contextRef="#ctx0" brushRef="#br0" timeOffset="728.016">1280 77 3121 0 0,'0'0'2047'0'0,"0"0"-97"0"0,0 0 1 0 0,0 0 4 0 0,0 0-192 0 0,0 0-196 0 0,0 0-163 0 0,0 0-160 0 0,0 0-110 0 0,0 0-91 0 0,0 0-138 0 0,0 0-139 0 0,0 0-113 0 0,-20-6-81 0 0,-63-20-57 0 0,74 23-381 0 0,0 1-1 0 0,-1 0 0 0 0,1 1 1 0 0,0 0-1 0 0,-1 0 1 0 0,1 1-1 0 0,-1 1 0 0 0,1-1 1 0 0,0 1-1 0 0,-1 1 1 0 0,1 0-1 0 0,0 0 1 0 0,0 1-1 0 0,0 0 0 0 0,1 0 1 0 0,-1 1-1 0 0,1 0 1 0 0,-1 1-1 0 0,1-1 0 0 0,-7 7-133 0 0,6-5 66 0 0,-2 0-4 0 0,1 1-1 0 0,-1 1 1 0 0,2 0 0 0 0,-1 0-1 0 0,1 1 1 0 0,0 0 0 0 0,1 1 0 0 0,0 0-1 0 0,0 0 1 0 0,1 1 0 0 0,1 0-1 0 0,-1 0-61 0 0,6-7 12 0 0,0-1 0 0 0,0 1 0 0 0,0 0 0 0 0,1-1-1 0 0,-1 1 1 0 0,1 0 0 0 0,0 0 0 0 0,0-1 0 0 0,0 1 0 0 0,1 0-1 0 0,-1 0 1 0 0,1-1 0 0 0,0 1 0 0 0,0-1 0 0 0,0 1 0 0 0,0-1 0 0 0,1 1-1 0 0,-1-1 1 0 0,1 1 0 0 0,0-1 0 0 0,0 0 0 0 0,0 0 0 0 0,1 0-1 0 0,-1 0 1 0 0,1-1 0 0 0,1 2-12 0 0,81 60 182 0 0,23 6-61 0 0,-103-66-98 0 0,0 0 0 0 0,1-1-1 0 0,-2 2 1 0 0,1-1 0 0 0,0 1 0 0 0,-1 0 0 0 0,0-1-1 0 0,0 2 1 0 0,0-1 0 0 0,0 0 0 0 0,-1 1 0 0 0,0 0-1 0 0,0 0 1 0 0,-1 0 0 0 0,0 0 0 0 0,0 0 0 0 0,0 0-1 0 0,-1 1 1 0 0,0-1 0 0 0,0 1 0 0 0,0-1-1 0 0,-1 3-22 0 0,0-4 60 0 0,1-1 0 0 0,-2 1 0 0 0,1 0-1 0 0,0 0 1 0 0,-1 0 0 0 0,0-1 0 0 0,0 1-1 0 0,-1 0 1 0 0,1-1 0 0 0,-1 1 0 0 0,0-1-1 0 0,0 0 1 0 0,0 1 0 0 0,-1-1-1 0 0,0 0 1 0 0,0-1 0 0 0,0 1 0 0 0,0 0-1 0 0,0-1 1 0 0,-1 1 0 0 0,1-1 0 0 0,-1 0-1 0 0,0 0 1 0 0,-3 1-60 0 0,-8 5 73 0 0,-1 0-1 0 0,0-2 1 0 0,0 0-1 0 0,0-1 1 0 0,-1 0 0 0 0,0-1-1 0 0,0-1 1 0 0,0-1-1 0 0,0 0 1 0 0,0-2-1 0 0,-1 0 1 0 0,-3-1-73 0 0,7 1-134 0 0,-41-5 397 0 0,54 4-323 0 0,0 0-1 0 0,0-1 1 0 0,0 1-1 0 0,-1 0 1 0 0,1-1-1 0 0,1 1 1 0 0,-1-1-1 0 0,0 0 1 0 0,0 1-1 0 0,0-1 1 0 0,0 0-1 0 0,0 0 0 0 0,0 1 1 0 0,1-1-1 0 0,-1 0 1 0 0,0 0-1 0 0,1 0 1 0 0,-1 0-1 0 0,0 0 1 0 0,1 0-1 0 0,0 0 1 0 0,-1 0-1 0 0,1 0 1 0 0,-1 0-1 0 0,1 0 1 0 0,0 0-1 0 0,0 0 1 0 0,0 0-1 0 0,0-1 0 0 0,0 1 1 0 0,0 0-1 0 0,0 0 1 0 0,0 0-1 0 0,0 0 1 0 0,0 0-1 0 0,0 0 1 0 0,1 0-1 0 0,-1 0 1 0 0,0 0-1 0 0,1 0 1 0 0,-1-1-1 0 0,1 2 1 0 0,-1-1-1 0 0,1-1 61 0 0,7-9-1863 0 0,0 4-2218 0 0,0-1-7960 0 0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6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11450 0 0,'0'0'1514'0'0,"0"0"-938"0"0,0 0-372 0 0,0 0 164 0 0,0 0 330 0 0,0 0 253 0 0,0 0 45 0 0,0 0-121 0 0,0 0-198 0 0,0 0-183 0 0,0 0-142 0 0,-16 33-74 0 0,-49 101-56 0 0,46-72 78 0 0,20-52-205 0 0,0-4-3 0 0,1-1 0 0 0,-1 1 0 0 0,1-1 0 0 0,0 1 0 0 0,0-1 0 0 0,1 0 1 0 0,0 0-1 0 0,0 0 0 0 0,0-1 0 0 0,0 1 0 0 0,1 0 0 0 0,0-1 0 0 0,0 0 1 0 0,0 0-1 0 0,0 0 0 0 0,1-1 0 0 0,-1 1 0 0 0,1-1 0 0 0,0 0 1 0 0,0-1-1 0 0,0 1 0 0 0,0-1 0 0 0,1 0 0 0 0,-1 0 0 0 0,0 0 0 0 0,1-1 1 0 0,0 0-1 0 0,-1 0 0 0 0,1 0 0 0 0,0-1 0 0 0,-1 0 0 0 0,6 0-92 0 0,-5 0 96 0 0,1 1 0 0 0,0-1 0 0 0,0 0 0 0 0,-1-1 1 0 0,1 0-1 0 0,0 0 0 0 0,-1 0 0 0 0,1-1 0 0 0,-1 0 0 0 0,1 0 0 0 0,-1 0 0 0 0,0-1 0 0 0,0 0 0 0 0,0 0 0 0 0,0-1 0 0 0,-1 0 0 0 0,1 0 0 0 0,-1 0 0 0 0,0 0 0 0 0,0-1 0 0 0,-1 0 1 0 0,1 0-1 0 0,-1 0 0 0 0,0-1 0 0 0,0 1 0 0 0,-1-1 0 0 0,0 0 0 0 0,0 0 0 0 0,0 0 0 0 0,0 0 0 0 0,-1-1 0 0 0,0 1 0 0 0,-1-1 0 0 0,0 1 0 0 0,1-4-96 0 0,-3 5 5 0 0,1-1 0 0 0,-1 0 0 0 0,0 0 0 0 0,0 1 0 0 0,0-1 0 0 0,-1 1 0 0 0,0-1 0 0 0,0 1 0 0 0,0 0 0 0 0,-1 0 0 0 0,0 0 0 0 0,0 0 0 0 0,0 0 0 0 0,0 1 0 0 0,-1-1 0 0 0,0 1 0 0 0,0 0 0 0 0,0 0 0 0 0,0 0 0 0 0,-1 0 0 0 0,0 1 0 0 0,1 0 0 0 0,-1 0 0 0 0,0 0 0 0 0,-2 0-5 0 0,-7-4-418 0 0,-1 0 0 0 0,0 1 0 0 0,0 1-1 0 0,-1 0 1 0 0,0 1 0 0 0,0 1 0 0 0,0 1 0 0 0,-8-1 418 0 0,-7 2-6623 0 0,22 1 2089 0 0,-5 0-7449 0 0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7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26 5089 0 0,'0'0'940'0'0,"0"0"-282"0"0,0 0 213 0 0,0 0 457 0 0,0 0 374 0 0,0 0 86 0 0,0 0-252 0 0,0 0-362 0 0,0 0-275 0 0,0 0-167 0 0,0 0-87 0 0,0 0-26 0 0,0 0-31 0 0,9 1 2633 0 0,-37 91-1333 0 0,18-61-1809 0 0,2 1 0 0 0,1 0 0 0 0,2 0 0 0 0,1 0 0 0 0,1 1 0 0 0,2 17-79 0 0,0-46 18 0 0,1-1 0 0 0,0 1 0 0 0,0 0 0 0 0,0-1-1 0 0,0 1 1 0 0,1-1 0 0 0,-1 1 0 0 0,1-1 0 0 0,0 1 0 0 0,0-1 0 0 0,0 1 0 0 0,1-1 0 0 0,-1 0 0 0 0,1 1 0 0 0,0-1 0 0 0,0 0-1 0 0,0 0 1 0 0,0 0 0 0 0,0-1 0 0 0,1 1 0 0 0,-1 0 0 0 0,1-1 0 0 0,0 0 0 0 0,0 1 0 0 0,0-1 0 0 0,0 0 0 0 0,0 0 0 0 0,0-1 0 0 0,0 1-1 0 0,1-1 1 0 0,-1 0 0 0 0,2 1-18 0 0,1-2 56 0 0,0 1 0 0 0,1-1-1 0 0,-1-1 1 0 0,1 1 0 0 0,-1-1 0 0 0,0 0-1 0 0,0-1 1 0 0,1 0 0 0 0,-1 1 0 0 0,0-2-1 0 0,0 1 1 0 0,-1-1 0 0 0,1 0 0 0 0,0 0-1 0 0,-1-1 1 0 0,0 1 0 0 0,0-1 0 0 0,0 0-1 0 0,0-1 1 0 0,-1 1 0 0 0,1-1 0 0 0,-1 0-1 0 0,0 0 1 0 0,-1 0 0 0 0,1-1-1 0 0,-1 1 1 0 0,0-1 0 0 0,-1 0 0 0 0,1 0-1 0 0,-1 0 1 0 0,1-3-56 0 0,13-19 33 0 0,1-2 6 0 0,-2-2-1 0 0,-1 1 1 0 0,-2-2 0 0 0,-1 0 0 0 0,-1 0 0 0 0,-2-1 0 0 0,1-16-39 0 0,-5 10 140 0 0,-4 39-88 0 0,0 1-28 0 0,0 0-10 0 0,0 0-4 0 0,0 0 2 0 0,0 0 13 0 0,0 0-12 0 0,0 0-23 0 0,0 0-8 0 0,0 0-2 0 0,0 0 7 0 0,0 0-8 0 0,0 0-2 0 0,0 0 4 0 0,-8 23-57 0 0,-15 112-273 0 0,20-100-1800 0 0,4-29-2376 0 0,1-2-3812 0 0,0-1-3151 0 0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7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1 468 2857 0 0,'0'0'3143'0'0,"0"0"-1043"0"0,0 0-561 0 0,0 0-109 0 0,0 0 25 0 0,0 0-16 0 0,0 0-21 0 0,0 0-91 0 0,0 0-171 0 0,0 0-155 0 0,0 0-88 0 0,0 0-105 0 0,9-23-105 0 0,46-110 435 0 0,12-86 1660 0 0,-59 192-2566 0 0,-4 43-484 0 0,-4-13 260 0 0,-1 12 3 0 0,0 0-1 0 0,1 0 0 0 0,0 0 1 0 0,2 0-1 0 0,-1 0 0 0 0,2 0 0 0 0,0-1 1 0 0,1 1-1 0 0,0-1 0 0 0,1 1 1 0 0,1-1-1 0 0,0-1 0 0 0,1 1 0 0 0,6 7-10 0 0,-12-18 25 0 0,0-1-1 0 0,1 1 0 0 0,0 0 1 0 0,-1-1-1 0 0,1 1 1 0 0,0-1-1 0 0,0 0 0 0 0,1 0 1 0 0,-1 1-1 0 0,0-1 0 0 0,1-1 1 0 0,-1 1-1 0 0,1 0 0 0 0,-1-1 1 0 0,1 1-1 0 0,0-1 0 0 0,0 0 1 0 0,0 0-1 0 0,0 0 0 0 0,0 0 1 0 0,0 0-1 0 0,0-1 0 0 0,0 1 1 0 0,0-1-1 0 0,0 0 0 0 0,0 0 1 0 0,0 0-1 0 0,0-1 0 0 0,0 1 1 0 0,0 0-1 0 0,0-1 1 0 0,0 0-1 0 0,0 0 0 0 0,0 0 1 0 0,1 0-25 0 0,8-12 132 0 0,1 0 1 0 0,-2-1 0 0 0,0 0 0 0 0,0 0-1 0 0,-2-1 1 0 0,1-1 0 0 0,-2 1 0 0 0,0-1-1 0 0,-1-1 1 0 0,-1 0 0 0 0,0-2-133 0 0,0 1 54 0 0,-1 0 0 0 0,-1-1 0 0 0,0 1 0 0 0,-2-1 0 0 0,0 0 1 0 0,-1 0-1 0 0,-1-14-54 0 0,-15 51-6944 0 0,14-7 1058 0 0,0-3-5804 0 0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8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233 452 12579 0 0,'0'0'1869'0'0,"0"0"-790"0"0,0 0-383 0 0,0 0-81 0 0,0 0 160 0 0,0 0 68 0 0,0 0-55 0 0,0 0-109 0 0,0 0-182 0 0,0 0-171 0 0,0 0-88 0 0,-32 6-71 0 0,-97 24-64 0 0,127-30-99 0 0,0 0 1 0 0,-1 1-1 0 0,1-1 0 0 0,0 0 1 0 0,0 1-1 0 0,0-1 1 0 0,0 1-1 0 0,0 0 0 0 0,0-1 1 0 0,0 1-1 0 0,0 0 1 0 0,0 0-1 0 0,0 0 1 0 0,0 1-1 0 0,1-1 0 0 0,-1 0 1 0 0,0 1-1 0 0,1-1 1 0 0,-1 1-1 0 0,1 0 0 0 0,0-1 1 0 0,-1 1-1 0 0,1 0 1 0 0,0 0-1 0 0,0 0 0 0 0,0 0 1 0 0,0 0-1 0 0,0 2-4 0 0,-2 5 16 0 0,0-4 3 0 0,0 0 1 0 0,0 1-1 0 0,1 0 1 0 0,0 0-1 0 0,0-1 1 0 0,1 1-1 0 0,-1 0 1 0 0,1 1-1 0 0,1-1 1 0 0,-1 0-1 0 0,1 0 1 0 0,0 0-1 0 0,0 0 1 0 0,1 0-1 0 0,0 0 1 0 0,0 1-1 0 0,0-1 1 0 0,1-1-1 0 0,0 1 1 0 0,0 0-1 0 0,0 0 1 0 0,1-1-1 0 0,0 1 1 0 0,0-1-1 0 0,0 0 1 0 0,1 0-1 0 0,0 0 1 0 0,0 0-1 0 0,0-1 1 0 0,0 1-1 0 0,1-1 1 0 0,0 0-1 0 0,0-1 1 0 0,0 1-1 0 0,0-1 1 0 0,0 0-1 0 0,1 0 1 0 0,-1-1-1 0 0,1 1 1 0 0,0-1-1 0 0,0 0 1 0 0,0-1-1 0 0,0 0 1 0 0,0 0-1 0 0,5 1-19 0 0,-1-2 130 0 0,0-1-1 0 0,1 1 1 0 0,-1-1 0 0 0,0-1-1 0 0,0 0 1 0 0,0 0-1 0 0,0-1 1 0 0,0-1 0 0 0,-1 1-1 0 0,1-2 1 0 0,-1 1-1 0 0,0-1 1 0 0,0-1 0 0 0,-1 1-1 0 0,0-1 1 0 0,0-1-1 0 0,0 0 1 0 0,-1 0 0 0 0,1 0-1 0 0,-2-1 1 0 0,1-1-130 0 0,11-13 113 0 0,-2 0 1 0 0,-1-2-1 0 0,0 0 1 0 0,-2-1 0 0 0,-1 0-1 0 0,-1-1 1 0 0,1-7-114 0 0,-1 0 18 0 0,-1-1 0 0 0,-2 0 0 0 0,-1 0-1 0 0,-1-1 1 0 0,-3 0 0 0 0,0 0 0 0 0,-3-33-18 0 0,-1 60-13 0 0,0 0 0 0 0,0 0 1 0 0,-1 0-1 0 0,0 0 0 0 0,-1 0 0 0 0,1 0 0 0 0,-2 0 0 0 0,1 1 0 0 0,-1 0 0 0 0,0 0 0 0 0,0 0 0 0 0,-1 0 1 0 0,0 0-1 0 0,-2-1 13 0 0,5 5-23 0 0,0 1 1 0 0,-1 0 0 0 0,1-1-1 0 0,-1 1 1 0 0,1 0 0 0 0,-1 0-1 0 0,0 0 1 0 0,0 1 0 0 0,0-1-1 0 0,0 1 1 0 0,0 0-1 0 0,0-1 1 0 0,-1 1 0 0 0,1 1-1 0 0,0-1 1 0 0,0 0 0 0 0,-1 1-1 0 0,1 0 1 0 0,-1-1 0 0 0,1 1-1 0 0,0 1 1 0 0,-1-1 0 0 0,1 0-1 0 0,0 1 1 0 0,-1 0 0 0 0,1 0-1 0 0,0 0 1 0 0,0 0-1 0 0,0 0 1 0 0,0 1 0 0 0,0-1-1 0 0,0 1 1 0 0,0 0 0 0 0,0 0-1 0 0,0 0 23 0 0,-12 11-13 0 0,1 1 0 0 0,0 0-1 0 0,1 1 1 0 0,1 0 0 0 0,0 1-1 0 0,1 0 1 0 0,1 0 0 0 0,1 2-1 0 0,0-1 1 0 0,1 1 0 0 0,1 0-1 0 0,1 1 1 0 0,0 0 0 0 0,2 0-1 0 0,0 0 1 0 0,1 0 0 0 0,0 0-1 0 0,2 1 1 0 0,1 0 0 0 0,0-1-1 0 0,3 18 14 0 0,1-23 29 0 0,0-1 0 0 0,1 1 0 0 0,1-1 0 0 0,0 0 0 0 0,1 0 0 0 0,0-1 0 0 0,0 1 0 0 0,2-2 0 0 0,0 1 0 0 0,0-1 0 0 0,1-1 0 0 0,0 0 0 0 0,0 0 0 0 0,1-1 0 0 0,1 0-1 0 0,0-1 1 0 0,0 0 0 0 0,0-1 0 0 0,1 0 0 0 0,0-1 0 0 0,0-1 0 0 0,1 0 0 0 0,0-1 0 0 0,4 1-29 0 0,-7-2 39 0 0,-1 0 0 0 0,1-1 0 0 0,0 0 0 0 0,0-1 0 0 0,0-1 0 0 0,-1 1 0 0 0,1-2 0 0 0,0 1 0 0 0,0-2 0 0 0,0 1 0 0 0,0-2 0 0 0,-1 1 0 0 0,1-1 0 0 0,-1-1 0 0 0,0 0 0 0 0,0 0 0 0 0,0-1 0 0 0,-1 0 0 0 0,1-1 0 0 0,0-1-39 0 0,-4 2 37 0 0,1 0-1 0 0,-1-1 1 0 0,0 0 0 0 0,0 0-1 0 0,-1 0 1 0 0,0-1 0 0 0,0 0-1 0 0,-1 0 1 0 0,1 0-1 0 0,-1-1 1 0 0,1-4-37 0 0,1-1 7 0 0,-1 0 0 0 0,0-1 0 0 0,-1 0 1 0 0,0 0-1 0 0,-2 0 0 0 0,1 0 0 0 0,-2 0 0 0 0,0 0 0 0 0,0-1 1 0 0,-1 1-1 0 0,-2-4-7 0 0,2 15-21 0 0,-1 0 0 0 0,0 1 0 0 0,0-1 0 0 0,0 0 0 0 0,0 1 1 0 0,0-1-1 0 0,-1 1 0 0 0,1 0 0 0 0,-1-1 0 0 0,1 1 0 0 0,-1 0 0 0 0,0 0 1 0 0,0 0-1 0 0,0 0 0 0 0,0 0 0 0 0,0 0 0 0 0,-1 1 0 0 0,1-1 0 0 0,0 1 0 0 0,-1-1 1 0 0,1 1-1 0 0,-1 0 0 0 0,0 0 0 0 0,1 0 0 0 0,-1 0 0 0 0,0 1 0 0 0,1-1 1 0 0,-1 1-1 0 0,0-1 0 0 0,0 1 0 0 0,0 0 0 0 0,1 0 0 0 0,-1 1 0 0 0,0-1 1 0 0,0 0-1 0 0,1 1 0 0 0,-1 0 0 0 0,0-1 0 0 0,0 1 0 0 0,1 0 0 0 0,-1 1 1 0 0,1-1-1 0 0,-1 0 0 0 0,1 1 0 0 0,0-1 0 0 0,-1 1 0 0 0,1 0 0 0 0,0 0 1 0 0,0 0-1 0 0,0 0 0 0 0,0 0 0 0 0,1 0 0 0 0,-2 2 21 0 0,-4 0-19 0 0,0 2 1 0 0,0-1-1 0 0,0 1 0 0 0,1 0 1 0 0,-1 0-1 0 0,2 1 0 0 0,-1 0 1 0 0,1 0-1 0 0,0 0 0 0 0,0 1 1 0 0,1 0-1 0 0,0 0 0 0 0,0 0 1 0 0,1 0-1 0 0,0 0 0 0 0,1 1 1 0 0,0-1-1 0 0,0 1 0 0 0,1 0 1 0 0,-1 5 18 0 0,2-8 3 0 0,0 1 0 0 0,0-1 0 0 0,1 0 0 0 0,0 1 0 0 0,0-1 0 0 0,0 0 0 0 0,1 1-1 0 0,0-1 1 0 0,0 0 0 0 0,0 0 0 0 0,1-1 0 0 0,0 1 0 0 0,0 0 0 0 0,1-1 0 0 0,-1 0 0 0 0,1 0 0 0 0,0 0 0 0 0,1 0 0 0 0,-1-1 0 0 0,1 1 0 0 0,0-1 0 0 0,1 1-3 0 0,8 5 39 0 0,-1-1 0 0 0,2 0-1 0 0,-1-1 1 0 0,1-1 0 0 0,0 0 0 0 0,1-1-1 0 0,-1-1 1 0 0,1 0 0 0 0,0-1 0 0 0,1-1-1 0 0,-1 0 1 0 0,1-1 0 0 0,-1-1 0 0 0,1-1-1 0 0,-1 0 1 0 0,1-1 0 0 0,-1-1 0 0 0,5-1-39 0 0,1-5 50 0 0,-1 0 0 0 0,-1-2 0 0 0,0 0 0 0 0,0-1 0 0 0,-1-1 1 0 0,0-1-1 0 0,-1 0 0 0 0,0-2 0 0 0,-1 0 0 0 0,-1-1 0 0 0,-1 0 1 0 0,0-1-1 0 0,2-6-50 0 0,-5 11 12 0 0,-1-1 0 0 0,0 0 0 0 0,-1 0 0 0 0,-1-1 1 0 0,0-1-1 0 0,-1 0 0 0 0,0 0 0 0 0,-2 0 0 0 0,1-1 1 0 0,-2 0-1 0 0,0 0 0 0 0,-1 0 0 0 0,-1-1 0 0 0,0-2-12 0 0,-4 17-9 0 0,-1 0 0 0 0,1 0 0 0 0,0 1 0 0 0,-1-1 0 0 0,0 1-1 0 0,1-1 1 0 0,-1 1 0 0 0,0-1 0 0 0,0 1 0 0 0,0 0-1 0 0,0 0 1 0 0,0 0 0 0 0,0 0 0 0 0,0 0 0 0 0,0 0 0 0 0,-1 1-1 0 0,1-1 1 0 0,0 1 0 0 0,0-1 0 0 0,-1 1 0 0 0,1 0 0 0 0,0 0-1 0 0,0 0 1 0 0,-1 0 0 0 0,1 0 0 0 0,0 1 0 0 0,0-1 0 0 0,-1 1-1 0 0,1-1 1 0 0,0 1 0 0 0,0 0 0 0 0,0 0 0 0 0,0 0-1 0 0,0 0 1 0 0,0 0 0 0 0,0 0 0 0 0,0 1 0 0 0,0-1 0 0 0,1 1-1 0 0,-1-1 1 0 0,0 1 9 0 0,-8 5-28 0 0,0-1 0 0 0,0 2 0 0 0,0-1-1 0 0,1 1 1 0 0,0 1 0 0 0,1 0 0 0 0,0 0-1 0 0,0 1 1 0 0,1-1 0 0 0,0 2 0 0 0,-1 2 28 0 0,7-11-5 0 0,0 0 1 0 0,0 0 0 0 0,1-1 0 0 0,-1 1 0 0 0,1 0-1 0 0,-1 0 1 0 0,1 0 0 0 0,0-1 0 0 0,0 1 0 0 0,0 0-1 0 0,0 0 1 0 0,0 0 0 0 0,0 0 0 0 0,0 0 0 0 0,0 0 0 0 0,1 0-1 0 0,-1-1 1 0 0,1 1 0 0 0,-1 0 0 0 0,1 0 0 0 0,0-1-1 0 0,0 1 1 0 0,0 0 0 0 0,0-1 0 0 0,0 1 0 0 0,0-1-1 0 0,0 1 1 0 0,0-1 0 0 0,1 1 0 0 0,-1-1 0 0 0,1 0-1 0 0,-1 0 1 0 0,1 0 0 0 0,-1 0 0 0 0,1 0 0 0 0,0 0-1 0 0,-1 0 1 0 0,1 0 0 0 0,0-1 0 0 0,1 1 4 0 0,77 21 105 0 0,-79-22-102 0 0,31 4 48 0 0,-27-5-45 0 0,0 0 0 0 0,-1 1-1 0 0,1 0 1 0 0,0 0 0 0 0,0 0 0 0 0,-1 0 0 0 0,1 1 0 0 0,0 0 0 0 0,-1 0 0 0 0,1 0 0 0 0,0 0 0 0 0,-1 1 0 0 0,0 0 0 0 0,1 0 0 0 0,-1 0 0 0 0,0 0 0 0 0,0 1 0 0 0,0-1 0 0 0,0 1 0 0 0,0 0 0 0 0,-1 0-1 0 0,0 1 1 0 0,1-1 0 0 0,-1 1 0 0 0,0 0 0 0 0,-1-1 0 0 0,1 1 0 0 0,-1 1 0 0 0,1-1 0 0 0,-1 0 0 0 0,-1 0 0 0 0,2 3-6 0 0,-3 4 30 0 0,-1 0 1 0 0,0 0-1 0 0,0-1 1 0 0,-1 1-1 0 0,-1-1 1 0 0,0 0-1 0 0,0 1 0 0 0,-1-1 1 0 0,0 0-1 0 0,-1-1 1 0 0,-4 7-31 0 0,-11 27-22 0 0,15-9-847 0 0,21-35-1653 0 0,-4-2 72 0 0,-3-1-2584 0 0,0-3-6406 0 0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9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0 12403 0 0,'0'0'1543'0'0,"0"0"-434"0"0,0 0-146 0 0,0 0 33 0 0,0 0 73 0 0,0 0-43 0 0,0 0-120 0 0,0 0-139 0 0,0 0-163 0 0,0 0-121 0 0,0 0-95 0 0,0 0-72 0 0,0 0-51 0 0,-30 11-42 0 0,-95 35-48 0 0,78-25 31 0 0,46-21-208 0 0,0 1-1 0 0,0 0 0 0 0,0 0 0 0 0,-1 0 0 0 0,1 0 1 0 0,0 0-1 0 0,0 0 0 0 0,0 0 0 0 0,0 0 0 0 0,1 0 1 0 0,-1 1-1 0 0,0-1 0 0 0,0 0 0 0 0,1 1 1 0 0,-1-1-1 0 0,1 0 0 0 0,-1 1 0 0 0,1-1 0 0 0,-1 1 1 0 0,1-1-1 0 0,0 1 0 0 0,0-1 0 0 0,0 1 0 0 0,0-1 1 0 0,0 1-1 0 0,0-1 0 0 0,0 0 0 0 0,0 1 0 0 0,1-1 1 0 0,-1 1-1 0 0,1-1 0 0 0,-1 1 0 0 0,1-1 1 0 0,-1 0-1 0 0,1 1 0 0 0,0-1 0 0 0,0 0 0 0 0,-1 0 1 0 0,1 1-1 0 0,0-1 0 0 0,0 0 0 0 0,0 0 0 0 0,0 0 1 0 0,0 0-1 0 0,1 0 0 0 0,-1 0 0 0 0,0-1 0 0 0,0 1 1 0 0,1 0-1 0 0,-1-1 0 0 0,0 1 0 0 0,1-1 1 0 0,-1 1-1 0 0,1-1 0 0 0,0 1 3 0 0,62 32 117 0 0,-59-30-51 0 0,1 0 0 0 0,-1 0-1 0 0,0 0 1 0 0,0 1 0 0 0,0 0-1 0 0,-1 0 1 0 0,1 0 0 0 0,-1 0-1 0 0,0 1 1 0 0,0-1-1 0 0,-1 1 1 0 0,1 0 0 0 0,-1 1-1 0 0,0-1 1 0 0,-1 0 0 0 0,1 1-1 0 0,-1 0 1 0 0,0-1 0 0 0,0 1-1 0 0,-1 0 1 0 0,0 0 0 0 0,0 0-1 0 0,0 0 1 0 0,-1 0 0 0 0,0 0-1 0 0,0 0 1 0 0,0 0 0 0 0,-1 0-1 0 0,0 1 1 0 0,0-2-1 0 0,-1 1 1 0 0,1 0 0 0 0,-1 0-1 0 0,0 0 1 0 0,-1-1 0 0 0,0 1-1 0 0,1-1 1 0 0,-2 0 0 0 0,1 0-1 0 0,-1 0 1 0 0,1 0 0 0 0,-1-1-1 0 0,-1 1 1 0 0,-2 2-66 0 0,-1 1 29 0 0,0 0-1 0 0,-1 0 1 0 0,0-1 0 0 0,0 0 0 0 0,-1 0-1 0 0,0-1 1 0 0,0 0 0 0 0,0-1 0 0 0,0 0 0 0 0,-1-1-1 0 0,0 0 1 0 0,0-1 0 0 0,0 0 0 0 0,0 0-1 0 0,-1-1 1 0 0,-8 0-29 0 0,19-2-75 0 0,0 0 0 0 0,0 0-1 0 0,-1-1 1 0 0,1 1 0 0 0,0 0 0 0 0,0 0 0 0 0,-1-1-1 0 0,1 1 1 0 0,0-1 0 0 0,0 1 0 0 0,0-1 0 0 0,0 1-1 0 0,0-1 1 0 0,-1 0 0 0 0,1 1 0 0 0,0-1 0 0 0,1 0-1 0 0,-1 0 1 0 0,0 0 0 0 0,0 0 0 0 0,0 0 0 0 0,0 0-1 0 0,1 0 1 0 0,-1 0 0 0 0,0 0 0 0 0,1 0 0 0 0,-1 0-1 0 0,1-1 1 0 0,0 1 0 0 0,-1 0 0 0 0,1 0 0 0 0,0-1-1 0 0,-1 0 77 0 0,-1-30-10204 0 0,2 24-1379 0 0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9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1 21493 0 0,'0'0'578'0'0,"0"0"-423"0"0,0 0-147 0 0,0 0 163 0 0,0 0 328 0 0,0 0 245 0 0,0 0 64 0 0,0 0-113 0 0,0 0-197 0 0,0 0-136 0 0,-13 31-94 0 0,-41 100-21 0 0,5-2 257 0 0,39-100-467 0 0,1 0 0 0 0,2 0 1 0 0,1 1-1 0 0,1 0 0 0 0,1 0 1 0 0,1 0-1 0 0,2 0 1 0 0,3 27-38 0 0,61 123-349 0 0,-57-166-171 0 0,-5-11-3317 0 0,-7-12-4751 0 0,4 5-3086 0 0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9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17852 0 0,'0'0'813'0'0,"0"0"-355"0"0,0 0-26 0 0,0 0 187 0 0,0 0 147 0 0,0 0 56 0 0,0 0-15 0 0,0 0-70 0 0,31-5-99 0 0,102-13-94 0 0,172-8 380 0 0,-268 25-1284 0 0,4-1-1163 0 0,-15-1-3150 0 0,-18 2-3709 0 0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40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0 11034 0 0,'0'0'1971'0'0,"0"0"-661"0"0,0 0-136 0 0,0 0 119 0 0,0 0 20 0 0,0 0-125 0 0,0 0-240 0 0,0 0-293 0 0,0 0-230 0 0,0 0-135 0 0,0 0-73 0 0,0 0-29 0 0,-23 16-35 0 0,-71 48-30 0 0,-34 51 201 0 0,94-78-294 0 0,2 27-121 0 0,32-62 104 0 0,-1-1-1 0 0,1 1 0 0 0,-1-1 1 0 0,1 1-1 0 0,0 0 0 0 0,0-1 1 0 0,0 1-1 0 0,0 0 1 0 0,0-1-1 0 0,0 1 0 0 0,1 0 1 0 0,-1-1-1 0 0,1 1 0 0 0,-1-1 1 0 0,1 1-1 0 0,-1-1 0 0 0,1 1 1 0 0,0-1-1 0 0,0 1 0 0 0,-1-1 1 0 0,1 0-1 0 0,0 1 0 0 0,0-1 1 0 0,1 0-1 0 0,-1 0 0 0 0,0 1 1 0 0,0-1-1 0 0,1 0 0 0 0,-1 0 1 0 0,0-1-1 0 0,1 1 1 0 0,-1 0-1 0 0,1 0 0 0 0,-1-1 1 0 0,1 1-1 0 0,-1-1 0 0 0,1 1 1 0 0,-1-1-1 0 0,1 0 0 0 0,0 1 1 0 0,-1-1-13 0 0,12-1 168 0 0,0-1 0 0 0,-1-1 0 0 0,0 1 1 0 0,1-2-1 0 0,-1 0 0 0 0,-1 0 1 0 0,1-1-1 0 0,-1-1 0 0 0,1 0 0 0 0,-2 0 1 0 0,1-1-1 0 0,-1 0 0 0 0,0-1 1 0 0,0 0-1 0 0,-1-1 0 0 0,0 0 0 0 0,-1 0 1 0 0,0-1-1 0 0,4-6-168 0 0,12-9 214 0 0,-11 12-72 0 0,36-30-87 0 0,-48 43-70 0 0,0-1 1 0 0,1 1 0 0 0,-1-1-1 0 0,1 1 1 0 0,-1 0-1 0 0,1-1 1 0 0,-1 1-1 0 0,1 0 1 0 0,-1 0 0 0 0,1 0-1 0 0,-1 0 1 0 0,1 0-1 0 0,-1 0 1 0 0,1 1-1 0 0,-1-1 1 0 0,1 0 0 0 0,-1 1-1 0 0,0-1 1 0 0,1 1-1 0 0,-1-1 1 0 0,1 1 0 0 0,-1 0-1 0 0,0 0 1 0 0,0 0-1 0 0,1 0 1 0 0,-1 0-1 0 0,0 0 1 0 0,0 0 0 0 0,0 0-1 0 0,0 0 1 0 0,0 0-1 0 0,0 0 1 0 0,0 1-1 0 0,-1-1 1 0 0,1 0 0 0 0,0 1-1 0 0,-1-1 1 0 0,1 0-1 0 0,-1 1 1 0 0,1 0 14 0 0,12 27-587 0 0,5 10-2058 0 0,-1-16-6858 0 0,-13-19-1909 0 0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40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1 241 11723 0 0,'0'0'2275'0'0,"0"0"-651"0"0,0 0-257 0 0,0 0-88 0 0,0 0-72 0 0,0 0-151 0 0,0 0-218 0 0,0 0-172 0 0,0 0-110 0 0,0 0-83 0 0,0 0-81 0 0,0 0-82 0 0,17-30-82 0 0,51-93-64 0 0,-25 52 31 0 0,-31 55-244 0 0,-8 28-499 0 0,-5 9 560 0 0,0-16-11 0 0,1-1 0 0 0,-1 1 1 0 0,1 0-1 0 0,0 0 0 0 0,0 0 0 0 0,0 0 0 0 0,0 0 0 0 0,1 0 0 0 0,0-1 1 0 0,0 1-1 0 0,1 0 0 0 0,-1-1 0 0 0,1 1 0 0 0,0-1 0 0 0,0 1 1 0 0,0-1-1 0 0,1 0 0 0 0,0 0 0 0 0,-1 0 0 0 0,1 0 0 0 0,1 0 0 0 0,-1-1 1 0 0,1 1-1 0 0,0-1-1 0 0,-1-1 118 0 0,1 0 0 0 0,0 0 0 0 0,0 0 0 0 0,0-1 0 0 0,0 1 0 0 0,1-1 0 0 0,-1 0 1 0 0,0 0-1 0 0,1-1 0 0 0,-1 1 0 0 0,0-1 0 0 0,1 0 0 0 0,-1-1 0 0 0,0 1 0 0 0,0 0 0 0 0,1-1 1 0 0,-1 0-1 0 0,0 0 0 0 0,0-1 0 0 0,0 1 0 0 0,0-1 0 0 0,0 0 0 0 0,0 0 0 0 0,0 0 0 0 0,3-2-118 0 0,78-79 1217 0 0,-52 43-2729 0 0,-24 33-2904 0 0,0 3-3878 0 0,-3 3-4009 0 0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41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131 629 16219 0 0,'0'0'2033'0'0,"0"0"-735"0"0,0 0-166 0 0,0 0 25 0 0,0 0-138 0 0,0 0-232 0 0,0 0-346 0 0,0 0-296 0 0,0 0-113 0 0,0 0-16 0 0,0 0-22 0 0,0 0 8 0 0,0 0-12 0 0,-18 16-19 0 0,-57 54-6 0 0,71-68 30 0 0,1 1 1 0 0,0 0-1 0 0,1 0 0 0 0,-1 0 0 0 0,0 0 0 0 0,1 0 0 0 0,0 1 1 0 0,0-1-1 0 0,0 1 0 0 0,0-1 0 0 0,0 1 0 0 0,1 0 0 0 0,-1 0 1 0 0,1 0-1 0 0,0-1 0 0 0,0 1 0 0 0,1 1 0 0 0,-1-1 0 0 0,1 0 0 0 0,0 0 1 0 0,0 0-1 0 0,0 0 0 0 0,1 1 5 0 0,-1 9-41 0 0,1-10 41 0 0,-1-1 0 0 0,1 0-1 0 0,0 1 1 0 0,0-1 0 0 0,0 0 0 0 0,0 0-1 0 0,0 0 1 0 0,1 0 0 0 0,-1 0-1 0 0,1 0 1 0 0,0 0 0 0 0,0-1 0 0 0,0 1-1 0 0,0-1 1 0 0,1 1 0 0 0,-1-1 0 0 0,0 0-1 0 0,1 0 1 0 0,0 0 0 0 0,0 0 0 0 0,-1 0-1 0 0,1-1 1 0 0,0 1 0 0 0,0-1-1 0 0,0 0 1 0 0,1 0 0 0 0,-1 0 0 0 0,0 0-1 0 0,0 0 1 0 0,1-1 0 0 0,1 1 0 0 0,5 1 62 0 0,0-1 0 0 0,0 0 0 0 0,0 0 0 0 0,0-1 0 0 0,1 0 0 0 0,-1-1 0 0 0,0 0 0 0 0,0-1 0 0 0,0 0 0 0 0,2-1-62 0 0,13-8 324 0 0,-1-1 0 0 0,0-2-1 0 0,-1 0 1 0 0,0-1 0 0 0,-1-2 0 0 0,-1 0-1 0 0,-1-1 1 0 0,16-18-324 0 0,-8 6 86 0 0,-2-1-1 0 0,-2 0 1 0 0,-1-2 0 0 0,-1-1-1 0 0,-2-1 1 0 0,-1 0 0 0 0,-2-2-1 0 0,-1 0 1 0 0,6-24-86 0 0,-17 49-21 0 0,0-1 0 0 0,-1 1 0 0 0,0-1 0 0 0,-1 1 0 0 0,-1-1 0 0 0,0 0 0 0 0,-1 0 0 0 0,0 0 0 0 0,-1 0 0 0 0,0 0 0 0 0,-1 0 0 0 0,0 0 0 0 0,-1 0 0 0 0,-1 0 0 0 0,0 0-1 0 0,-1 1 1 0 0,0 0 0 0 0,-1-1 0 0 0,0 1 0 0 0,-1 1 0 0 0,0-1 0 0 0,-1 1 0 0 0,0 0 0 0 0,-1 1 0 0 0,0 0 0 0 0,-10-9 21 0 0,13 16-15 0 0,-1-1 1 0 0,0 1-1 0 0,0 0 0 0 0,-1 1 0 0 0,1-1 1 0 0,0 1-1 0 0,-1 1 0 0 0,0-1 0 0 0,1 1 1 0 0,-1 0-1 0 0,0 1 0 0 0,0-1 0 0 0,1 1 1 0 0,-1 1-1 0 0,0-1 0 0 0,0 1 0 0 0,1 0 0 0 0,-1 1 1 0 0,1 0-1 0 0,-1 0 0 0 0,1 0 0 0 0,0 1 1 0 0,-1 0-1 0 0,1 0 15 0 0,-10 5-19 0 0,2 1 0 0 0,-1 0 0 0 0,1 1 0 0 0,1 1 1 0 0,0 0-1 0 0,0 0 0 0 0,1 2 0 0 0,0-1 0 0 0,0 3 19 0 0,1 1 15 0 0,0 0 1 0 0,1 1-1 0 0,1 0 0 0 0,1 1 0 0 0,1 0 1 0 0,0 0-1 0 0,1 0 0 0 0,1 1 1 0 0,0 0-1 0 0,2 0 0 0 0,0 0 0 0 0,1 1 1 0 0,1-1-1 0 0,1 0 0 0 0,1 1 0 0 0,1-1 1 0 0,0 0-1 0 0,1 1 0 0 0,1-1 0 0 0,1-1 1 0 0,1 1-1 0 0,1-1 0 0 0,0 0 1 0 0,1 0-1 0 0,1-1 0 0 0,1 0 0 0 0,0-1 1 0 0,1 0-1 0 0,5 5-15 0 0,-5-7-41 0 0,2-1 1 0 0,-1 0-1 0 0,2-1 1 0 0,0 0-1 0 0,0-1 1 0 0,1-1-1 0 0,0 0 1 0 0,1-1-1 0 0,0-1 1 0 0,0 0-1 0 0,1-1 1 0 0,0-1-1 0 0,0-1 1 0 0,0 0-1 0 0,1-1 1 0 0,0-1-1 0 0,-1-1 1 0 0,1 0-1 0 0,12-1 41 0 0,-10-6-2337 0 0,-7 0-3793 0 0,-5 0-6466 0 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22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505 545 4889 0 0,'0'0'1414'0'0,"0"0"-305"0"0,0 0-71 0 0,0 0 138 0 0,0 0 243 0 0,0 0 141 0 0,0 0-51 0 0,0 0-154 0 0,0 0-210 0 0,0 0-174 0 0,0 0-117 0 0,-2-12-82 0 0,-5-38-56 0 0,-12 24 1186 0 0,14 23-1749 0 0,-1 1 0 0 0,1 0 0 0 0,-1 0 1 0 0,0 0-1 0 0,0 1 0 0 0,1 0 1 0 0,-1 0-1 0 0,0 0 0 0 0,0 1 0 0 0,0 0 1 0 0,0 0-1 0 0,0 0 0 0 0,0 1 1 0 0,0 0-1 0 0,-4 1-153 0 0,-9 4 36 0 0,0 0-1 0 0,1 1 1 0 0,0 1 0 0 0,0 1 0 0 0,1 0 0 0 0,0 1-1 0 0,1 1 1 0 0,0 1 0 0 0,-8 8-36 0 0,22-19 2 0 0,-15 11 6 0 0,0 1 0 0 0,1 1 1 0 0,0 0-1 0 0,1 1 0 0 0,1 0 0 0 0,1 1 0 0 0,0 1 1 0 0,1 0-1 0 0,0 1 0 0 0,2 0 0 0 0,0 1 0 0 0,1 0 1 0 0,-6 20-9 0 0,14-34 10 0 0,-1-1 0 0 0,1 1 0 0 0,0 0 0 0 0,1 0 0 0 0,-1-1 0 0 0,1 1 0 0 0,0 0 0 0 0,0 0 0 0 0,0 0 0 0 0,1 0 0 0 0,0-1 0 0 0,0 1 0 0 0,0 0 0 0 0,1-1 0 0 0,-1 1 0 0 0,1 0 0 0 0,0-1 0 0 0,0 0 0 0 0,1 0 0 0 0,-1 1 0 0 0,1-1 0 0 0,0-1 0 0 0,0 1 0 0 0,0 0 0 0 0,1-1 0 0 0,-1 1 0 0 0,1-1 1 0 0,0 0-1 0 0,0-1 0 0 0,0 1 0 0 0,0 0 0 0 0,0-1 0 0 0,1 0 0 0 0,-1 0 0 0 0,1-1 0 0 0,-1 1 0 0 0,1-1 0 0 0,0 0 0 0 0,-1 0 0 0 0,1 0 0 0 0,0-1 0 0 0,0 1 0 0 0,0-1 0 0 0,4-1-10 0 0,6 1 124 0 0,1-2 0 0 0,-1 0 0 0 0,0 0 0 0 0,0-1 0 0 0,0-1-1 0 0,0-1 1 0 0,0 0 0 0 0,-1-1 0 0 0,0 0 0 0 0,0-1 0 0 0,7-6-124 0 0,32-19 242 0 0,0-3-1 0 0,-3-3 1 0 0,-1-1 0 0 0,-2-3 0 0 0,-2-1 0 0 0,-1-3-1 0 0,-1-4-241 0 0,-37 43 43 0 0,1 4-439 0 0,-3 23 264 0 0,68 131-1099 0 0,-66-140 507 0 0,20 32-1139 0 0,-6-21-7058 0 0,-16-18-2293 0 0</inkml:trace>
  <inkml:trace contextRef="#ctx0" brushRef="#br0" timeOffset="453.982">856 819 13115 0 0,'0'0'2222'0'0,"0"0"-943"0"0,0 0-373 0 0,0 0-39 0 0,0 0-15 0 0,0 0-101 0 0,0 0-129 0 0,0 0-19 0 0,0 0 29 0 0,0 0 46 0 0,0 0-21 0 0,0 0-73 0 0,0 0-81 0 0,24-13-70 0 0,75-42-24 0 0,-42 7 189 0 0,76-116 281 0 0,-131 161-827 0 0,19-18-230 0 0,-13 40-298 0 0,-9-9 503 0 0,1-1-1 0 0,0 1 1 0 0,0 0-1 0 0,1-1 1 0 0,0 1-1 0 0,0-1 1 0 0,1 1-1 0 0,1-1 1 0 0,-1 1-1 0 0,1-1 1 0 0,1 0-1 0 0,0-1 1 0 0,0 1-1 0 0,1 0 1 0 0,0-1-1 0 0,0 0 1 0 0,1 0-1 0 0,0-1 1 0 0,1 0-1 0 0,-1 0 1 0 0,1 0-1 0 0,1-1 1 0 0,-1 0-1 0 0,1 0 1 0 0,0-1-1 0 0,0 0 1 0 0,1 0-1 0 0,-1-1 1 0 0,1 0-1 0 0,0-1 1 0 0,1 0-1 0 0,-1 0 1 0 0,0-1-1 0 0,1 0 1 0 0,-1 0-1 0 0,1-1 1 0 0,-1-1-1 0 0,4 0-26 0 0,-3-3 115 0 0,1-1 0 0 0,-2 0 0 0 0,1 0-1 0 0,0-1 1 0 0,-1 0 0 0 0,0-1 0 0 0,0 0 0 0 0,-1-1 0 0 0,0 0 0 0 0,0 0-1 0 0,0 0 1 0 0,-1-1 0 0 0,0 0 0 0 0,0-1 0 0 0,-1 0 0 0 0,0 0 0 0 0,2-5-115 0 0,51-125 460 0 0,-53 109-883 0 0,-5 18-7667 0 0,-1 12-4011 0 0</inkml:trace>
  <inkml:trace contextRef="#ctx0" brushRef="#br0" timeOffset="977.183">1902 595 15843 0 0,'0'0'3069'0'0,"0"0"-1501"0"0,0 0-543 0 0,0 0-69 0 0,0 0-55 0 0,0 0-121 0 0,0 0-209 0 0,0 0-207 0 0,0 0-142 0 0,0 0-72 0 0,0 0-34 0 0,0 0-44 0 0,-22 17-48 0 0,-70 53-41 0 0,86-66 7 0 0,0 1-1 0 0,1-1 1 0 0,0 1 0 0 0,0-1-1 0 0,0 1 1 0 0,0 1-1 0 0,1-1 1 0 0,-1 1 0 0 0,1 0-1 0 0,1 0 1 0 0,-1 0-1 0 0,1 0 1 0 0,0 1 0 0 0,1-1-1 0 0,-1 1 1 0 0,1 0 0 0 0,1-1-1 0 0,-1 1 1 0 0,1 2 10 0 0,0-5-8 0 0,1 0 0 0 0,-1 0 0 0 0,1 0 0 0 0,0-1 0 0 0,1 1 0 0 0,-1 0 0 0 0,0 0 1 0 0,1 0-1 0 0,0-1 0 0 0,0 1 0 0 0,0 0 0 0 0,1-1 0 0 0,-1 1 0 0 0,1-1 0 0 0,0 0 0 0 0,-1 1 0 0 0,2-1 0 0 0,-1 0 1 0 0,0 0-1 0 0,1 0 0 0 0,-1 0 0 0 0,1 0 0 0 0,0-1 0 0 0,0 0 0 0 0,0 1 0 0 0,0-1 0 0 0,0 0 0 0 0,0 0 1 0 0,1 0-1 0 0,-1-1 0 0 0,1 1 0 0 0,-1-1 0 0 0,1 0 0 0 0,0 0 0 0 0,0 0 0 0 0,-1-1 0 0 0,1 1 0 0 0,0-1 1 0 0,0 0-1 0 0,0 0 0 0 0,3 0 8 0 0,6 1 71 0 0,0-1-1 0 0,0-1 1 0 0,-1 0 0 0 0,1 0 0 0 0,0-1 0 0 0,0-1 0 0 0,-1 0 0 0 0,0-1 0 0 0,1 0 0 0 0,-1-1-1 0 0,-1 0 1 0 0,1-1 0 0 0,-1 0 0 0 0,0-1 0 0 0,0 0 0 0 0,-1-1 0 0 0,0 0 0 0 0,0 0-1 0 0,-1-1 1 0 0,1-1-71 0 0,11-15 136 0 0,0 0 0 0 0,-1-2 0 0 0,-2 0 0 0 0,-1-1 0 0 0,-1 0 1 0 0,-1-2-1 0 0,-2 0 0 0 0,-1 0 0 0 0,-1-1 0 0 0,-1-1 0 0 0,-2 1 0 0 0,2-26-136 0 0,-1 10-44 0 0,-2 0 1 0 0,-3-1 0 0 0,-1 1-1 0 0,-4-42 44 0 0,1 83-12 0 0,-1 0-1 0 0,0 0 1 0 0,0 1-1 0 0,-1-1 1 0 0,1 0-1 0 0,-2 1 1 0 0,1-1-1 0 0,0 1 1 0 0,-1 0-1 0 0,0 0 1 0 0,0 0-1 0 0,-1 0 1 0 0,1 0 0 0 0,-1 0-1 0 0,0 1 1 0 0,0 0-1 0 0,0 0 1 0 0,-1 0-1 0 0,0 1 1 0 0,0-1-1 0 0,0 1 1 0 0,0 0-1 0 0,0 0 1 0 0,0 1-1 0 0,-1-1 1 0 0,1 1-1 0 0,-1 1 1 0 0,0-1-1 0 0,1 1 1 0 0,-1 0-1 0 0,0 0 1 0 0,0 1-1 0 0,0-1 1 0 0,0 1-1 0 0,0 1 1 0 0,0-1-1 0 0,1 1 1 0 0,-1 0-1 0 0,0 0 1 0 0,0 1-1 0 0,1-1 1 0 0,-1 1-1 0 0,1 1 1 0 0,-1-1-1 0 0,1 1 1 0 0,0 0-1 0 0,-3 2 14 0 0,-5 7 5 0 0,0 1 1 0 0,1 0 0 0 0,1 1-1 0 0,0 1 1 0 0,1 0 0 0 0,0 0 0 0 0,1 1-1 0 0,1 0 1 0 0,1 0 0 0 0,0 1 0 0 0,1 0-1 0 0,1 0 1 0 0,0 1 0 0 0,2-1 0 0 0,0 1-1 0 0,0 0 1 0 0,2 0 0 0 0,0 0-1 0 0,2 0 1 0 0,-1 0 0 0 0,4 13-7 0 0,-2-11 45 0 0,1 1-1 0 0,1-1 1 0 0,1 0 0 0 0,1 0 0 0 0,0 0-1 0 0,2-1 1 0 0,0 0 0 0 0,1 0-1 0 0,1-1 1 0 0,1 0 0 0 0,6 8-45 0 0,151 173 843 0 0,123 55-957 0 0,-281-247-295 0 0,6 6-735 0 0,-10-3-5280 0 0,-5-9-5924 0 0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48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59 205 6105 0 0,'0'0'1193'0'0,"0"0"-463"0"0,0 0-124 0 0,0 0 202 0 0,0 0 304 0 0,0 0 203 0 0,0 0-33 0 0,0 0-103 0 0,0 0-72 0 0,0 0-70 0 0,0 0-19 0 0,16 11-1 0 0,49 34-4 0 0,3-21 1346 0 0,-58-24-1986 0 0,7 3-162 0 0,-1-2 1 0 0,1 0-1 0 0,0-1 0 0 0,-1-1 1 0 0,1 0-1 0 0,-1-1 0 0 0,1-1 1 0 0,-1 0-1 0 0,0-2 0 0 0,0 0 0 0 0,0 0 1 0 0,-1-2-1 0 0,0 1 0 0 0,0-2 1 0 0,0 0-1 0 0,-1-1 0 0 0,-1-1 1 0 0,8-6-212 0 0,-18 13 19 0 0,-1 0 0 0 0,1 0 1 0 0,0-1-1 0 0,-1 1 0 0 0,0-1 0 0 0,0 0 1 0 0,0 0-1 0 0,0 0 0 0 0,-1 0 1 0 0,0 0-1 0 0,1 0 0 0 0,-1 0 1 0 0,-1 0-1 0 0,1-1 0 0 0,-1 1 1 0 0,1 0-1 0 0,-1 0 0 0 0,-1-1 1 0 0,1 1-1 0 0,0 0 0 0 0,-1 0 1 0 0,0-1-1 0 0,0 1 0 0 0,0 0 1 0 0,-1 0-1 0 0,1 0 0 0 0,-1 0 0 0 0,0 0 1 0 0,0 1-1 0 0,0-1 0 0 0,-1 0 1 0 0,1 1-1 0 0,-1 0 0 0 0,0-1 1 0 0,-1 0-20 0 0,-4-2-32 0 0,-1-1 0 0 0,0 1 0 0 0,0 0 1 0 0,0 1-1 0 0,-1 0 0 0 0,1 0 0 0 0,-1 1 0 0 0,0 1 1 0 0,-1-1-1 0 0,1 2 0 0 0,-1-1 0 0 0,1 1 0 0 0,-1 1 1 0 0,0 0-1 0 0,1 1 0 0 0,-1 0 0 0 0,0 0 0 0 0,0 1 1 0 0,1 1-1 0 0,-10 2 32 0 0,1 0-12 0 0,1 1 0 0 0,0 1-1 0 0,0 1 1 0 0,0 0 0 0 0,1 2 0 0 0,0 0 0 0 0,1 1 0 0 0,0 0 0 0 0,0 1-1 0 0,1 1 1 0 0,-5 6 12 0 0,12-12 18 0 0,1-1 1 0 0,0 2-1 0 0,0-1 0 0 0,1 1 0 0 0,0 0 1 0 0,0 0-1 0 0,0 1 0 0 0,1-1 0 0 0,0 1 0 0 0,1 1 1 0 0,0-1-1 0 0,0 0 0 0 0,1 1 0 0 0,0 0 1 0 0,0 0-1 0 0,1 0 0 0 0,0 0 0 0 0,1 0 1 0 0,0 0-1 0 0,0 1 0 0 0,1-1 0 0 0,0 0 0 0 0,1 1 1 0 0,0 2-19 0 0,4-3 48 0 0,0 0 0 0 0,1-1 1 0 0,-1 0-1 0 0,2 0 0 0 0,-1-1 0 0 0,1 0 1 0 0,0 0-1 0 0,0 0 0 0 0,1-1 1 0 0,0 0-1 0 0,0 0 0 0 0,1-1 1 0 0,-1 0-1 0 0,1-1 0 0 0,0 0 1 0 0,1 0-1 0 0,-1-1 0 0 0,6 1-48 0 0,16 5 17 0 0,0-3 0 0 0,0 0 1 0 0,1-2-1 0 0,0-2 0 0 0,0-1 0 0 0,18-2-17 0 0,39-10-2183 0 0,-53 3-5377 0 0,-26 5 3673 0 0,3 0-8585 0 0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49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17 16139 0 0,'0'0'1463'0'0,"0"0"-265"0"0,0 0-68 0 0,0 0 33 0 0,0 0-67 0 0,0 0-108 0 0,0 0-168 0 0,0 0-208 0 0,0 0-136 0 0,0 0-101 0 0,0 0-92 0 0,0 0-50 0 0,-26-3-33 0 0,-80-8-29 0 0,102 10-152 0 0,0 1 0 0 0,0-1 1 0 0,0 1-1 0 0,0 0 0 0 0,0 0 0 0 0,0 0 1 0 0,1 1-1 0 0,-1-1 0 0 0,0 1 0 0 0,0 0 0 0 0,0 0 1 0 0,1 0-1 0 0,-1 1 0 0 0,0-1 0 0 0,1 1 1 0 0,-1 0-1 0 0,1 0 0 0 0,0 0 0 0 0,-3 2-19 0 0,-4 3 47 0 0,-3 1-27 0 0,-1 1 0 0 0,1 0 0 0 0,0 1 0 0 0,1 0 0 0 0,0 1 0 0 0,1 0 0 0 0,0 1 0 0 0,1 0 0 0 0,0 1 0 0 0,1 0 0 0 0,1 1 0 0 0,0-1 0 0 0,-5 12-20 0 0,12-21-1 0 0,-1-1 0 0 0,0 1 0 0 0,1 0 0 0 0,0 0 0 0 0,0-1 0 0 0,0 1 0 0 0,1 0 0 0 0,-1 0 1 0 0,1 0-1 0 0,0 0 0 0 0,0 0 0 0 0,0 0 0 0 0,0 0 0 0 0,1 0 0 0 0,0 0 0 0 0,0-1 0 0 0,0 1 0 0 0,0 0 0 0 0,0 0 0 0 0,1-1 0 0 0,-1 1 0 0 0,1-1 0 0 0,0 1 0 0 0,1-1 0 0 0,-1 0 0 0 0,0 0 0 0 0,1 0 0 0 0,0 0 0 0 0,-1 0 1 0 0,1 0-1 0 0,0-1 0 0 0,1 1 0 0 0,-1-1 0 0 0,0 0 0 0 0,1 0 0 0 0,-1 0 0 0 0,1-1 0 0 0,-1 1 0 0 0,1-1 0 0 0,0 0 0 0 0,0 0 0 0 0,1 0 1 0 0,20-1 69 0 0,1-1-1 0 0,-1-1 1 0 0,0-1-1 0 0,0-1 1 0 0,0-1-1 0 0,-1-2 1 0 0,1 0 0 0 0,-2-2-1 0 0,1 0 1 0 0,-1-2-1 0 0,0-1 1 0 0,-1 0-1 0 0,-1-2 1 0 0,0 0 0 0 0,-1-1-1 0 0,0-2 1 0 0,9-10-69 0 0,76-65 246 0 0,-124 206-458 0 0,19-111 135 0 0,0 1-1 0 0,0-1 0 0 0,1 0 1 0 0,-1 1-1 0 0,1-1 0 0 0,0 0 0 0 0,0 0 1 0 0,0 1-1 0 0,1-1 0 0 0,-1 0 1 0 0,1 0-1 0 0,-1 0 0 0 0,1 0 1 0 0,0-1-1 0 0,0 1 0 0 0,1-1 0 0 0,-1 1 1 0 0,0-1-1 0 0,1 1 0 0 0,-1-1 1 0 0,1 0-1 0 0,0 0 0 0 0,0-1 1 0 0,0 1-1 0 0,0 0 0 0 0,0-1 0 0 0,0 0 1 0 0,0 0-1 0 0,0 0 0 0 0,2 0 78 0 0,31 6-4053 0 0,-1-8-4617 0 0,-22 0-2759 0 0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52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73 1168 0 0,'0'0'2175'0'0,"0"0"-330"0"0,0 0-76 0 0,0 0 127 0 0,0 0 91 0 0,0 0-68 0 0,0 0-238 0 0,0 0-288 0 0,0 0-237 0 0,0 0-126 0 0,0 0-129 0 0,0-10-89 0 0,2-30-89 0 0,-1 39-679 0 0,-1 0 0 0 0,-1 0 0 0 0,1 0 0 0 0,0 0 0 0 0,0 1 0 0 0,0-1 0 0 0,0 0 0 0 0,-1 0 0 0 0,1 0-1 0 0,0 0 1 0 0,-1 0 0 0 0,1 0 0 0 0,0 1 0 0 0,-1-1 0 0 0,1 0 0 0 0,-1 0 0 0 0,0 1 0 0 0,1-1 0 0 0,-1 0 0 0 0,0 1 0 0 0,1-1 0 0 0,-1 0 0 0 0,0 1 0 0 0,1-1 0 0 0,-1 1 0 0 0,0-1 0 0 0,0 1-1 0 0,0 0 1 0 0,0-1 0 0 0,0 1 0 0 0,1 0 0 0 0,-1 0 0 0 0,0-1 0 0 0,0 1 0 0 0,0 0 0 0 0,0 0 0 0 0,0 0 0 0 0,0 0 0 0 0,0 0 0 0 0,0 0 0 0 0,0 0 0 0 0,0 1 0 0 0,1-1 0 0 0,-1 0 0 0 0,0 0-1 0 0,0 1 1 0 0,0-1-44 0 0,-5 1 197 0 0,-18 3-136 0 0,0 1 0 0 0,1 1 0 0 0,0 1 1 0 0,0 1-1 0 0,0 1 0 0 0,2 1 0 0 0,-1 1 0 0 0,1 1 1 0 0,0 1-1 0 0,2 1 0 0 0,-1 1 0 0 0,-2 3-61 0 0,12-10 18 0 0,-65 63 186 0 0,73-68-171 0 0,0-1-1 0 0,1 0 0 0 0,-1 1 1 0 0,1-1-1 0 0,0 1 0 0 0,-1-1 0 0 0,1 1 1 0 0,1 0-1 0 0,-1-1 0 0 0,0 1 1 0 0,1 0-1 0 0,-1 0 0 0 0,1-1 1 0 0,0 1-1 0 0,0 0 0 0 0,0 0 1 0 0,0 0-1 0 0,0 0 0 0 0,1-1 1 0 0,-1 1-1 0 0,1 0 0 0 0,0 0 1 0 0,0-1-1 0 0,0 1 0 0 0,0-1 0 0 0,0 1 1 0 0,1-1-1 0 0,-1 1 0 0 0,1-1 1 0 0,-1 0-1 0 0,1 1 0 0 0,0-1 1 0 0,0 0-1 0 0,2 1-32 0 0,8 6 137 0 0,1-2 1 0 0,0 1-1 0 0,1-2 1 0 0,-1 0-1 0 0,1 0 1 0 0,0-1-1 0 0,1-1 1 0 0,-1-1-1 0 0,1 0 0 0 0,0 0 1 0 0,-1-2-1 0 0,13 0-137 0 0,-9 2 110 0 0,119-2 467 0 0,-86-26-1330 0 0,-40 9-3712 0 0,-3-2-6053 0 0,-5 11-854 0 0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52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27 10362 0 0,'0'0'2155'0'0,"0"0"-289"0"0,0 0-243 0 0,0 0-73 0 0,0 0-57 0 0,0 0-127 0 0,0 0-248 0 0,0 0-266 0 0,0 0-184 0 0,0 0-136 0 0,0 0-81 0 0,0 0-66 0 0,0 0-75 0 0,0-6-41 0 0,-3-15-33 0 0,-1 41 434 0 0,16 224 1037 0 0,-2 118-1468 0 0,-8-99-128 0 0,20-190-163 0 0,-1-84 256 0 0,13-20-140 0 0,0 2 0 0 0,2 1 0 0 0,1 2 0 0 0,1 1-1 0 0,2 3 1 0 0,0 1 0 0 0,8-2-64 0 0,-40 20-6 0 0,0-1 0 0 0,0 2 0 0 0,1-1-1 0 0,-1 1 1 0 0,1 0 0 0 0,-1 0 0 0 0,1 1 0 0 0,0 1-1 0 0,0-1 1 0 0,-1 1 0 0 0,6 1 6 0 0,-11 2-4 0 0,-1-1 0 0 0,0 1-1 0 0,0 0 1 0 0,0-1 0 0 0,-1 1-1 0 0,1 0 1 0 0,-1 0 0 0 0,1 0 0 0 0,-1 0-1 0 0,0 0 1 0 0,0 0 0 0 0,-1 1 0 0 0,1-1-1 0 0,0 0 1 0 0,-1 0 0 0 0,0 1 0 0 0,0-1-1 0 0,0 0 1 0 0,0 1 0 0 0,-1 1 4 0 0,-11 94 76 0 0,-5 16-243 0 0,49-108-4997 0 0,-26-7 1063 0 0,-2 0-7742 0 0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53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14 1168 0 0,'0'0'1399'0'0,"0"0"-26"0"0,0 0 235 0 0,0 0 444 0 0,0 0 383 0 0,0 0 105 0 0,0 0-212 0 0,0 0-447 0 0,0 0-441 0 0,0 0-325 0 0,0 0-240 0 0,0 0-149 0 0,0-4-108 0 0,1-6-375 0 0,-2 18 1433 0 0,-9 220 2100 0 0,15 117-2481 0 0,0-62-911 0 0,-7-120-2001 0 0,4-256-5031 0 0,-2 55-4201 0 0,0 25 1031 0 0</inkml:trace>
  <inkml:trace contextRef="#ctx0" brushRef="#br0" timeOffset="247.681">1 548 9378 0 0,'0'0'3483'0'0,"0"0"-1629"0"0,0 0-799 0 0,0 0-96 0 0,0 0 69 0 0,0 0 87 0 0,0 0 27 0 0,0 0-34 0 0,0 0-79 0 0,0 0-147 0 0,0 0-130 0 0,0 0-116 0 0,0 0-96 0 0,36 2-78 0 0,113 2-83 0 0,-46-10 131 0 0,78-13-436 0 0,-160 17-849 0 0,38-2-278 0 0,-39 5-2869 0 0,-2 2-3655 0 0,-11 0-4122 0 0</inkml:trace>
  <inkml:trace contextRef="#ctx0" brushRef="#br0" timeOffset="1059.435">582 843 3025 0 0,'0'0'2666'0'0,"0"0"-571"0"0,0 0-280 0 0,0 0-136 0 0,0 0-196 0 0,0 0-215 0 0,0 0-140 0 0,33 4-114 0 0,100 10-93 0 0,-122-12-670 0 0,0 0-1 0 0,0-1 0 0 0,1 0 1 0 0,-1-1-1 0 0,0 0 0 0 0,0-1 1 0 0,0 0-1 0 0,0-1 0 0 0,0 0 1 0 0,0-1-1 0 0,0 0 0 0 0,9-5-250 0 0,-7 3 257 0 0,-4 3-123 0 0,-1-1 0 0 0,1-1-1 0 0,-1 0 1 0 0,0 0 0 0 0,0 0 0 0 0,0-1 0 0 0,-1 0-1 0 0,0-1 1 0 0,0 1 0 0 0,0-1 0 0 0,0-1 0 0 0,-1 1-1 0 0,0-1 1 0 0,-1 0 0 0 0,1-1 0 0 0,-2 1 0 0 0,1-1 0 0 0,-1 0-1 0 0,0 0 1 0 0,0-1 0 0 0,-1 1 0 0 0,0-1 0 0 0,-1 0-1 0 0,2-7-133 0 0,-4 13 1 0 0,1 0 0 0 0,-1 0-1 0 0,1-1 1 0 0,-1 1-1 0 0,0 0 1 0 0,0 0-1 0 0,-1 0 1 0 0,1-1-1 0 0,-1 1 1 0 0,1 0 0 0 0,-1 0-1 0 0,0 0 1 0 0,0 0-1 0 0,-1 0 1 0 0,1 0-1 0 0,-1 0 1 0 0,1 0 0 0 0,-1 1-1 0 0,0-1 1 0 0,0 0-1 0 0,0 1 1 0 0,0-1-1 0 0,0 1 1 0 0,-1 0 0 0 0,1 0-1 0 0,-1 0 1 0 0,1 0-1 0 0,-1 0 1 0 0,0 1-1 0 0,0-1 1 0 0,0 1-1 0 0,0 0 1 0 0,0 0 0 0 0,0 0-1 0 0,0 0 1 0 0,0 0-1 0 0,0 1 1 0 0,0-1-1 0 0,-1 1 1 0 0,-1 0-1 0 0,-11 2-56 0 0,0 1 0 0 0,0 0 1 0 0,0 1-1 0 0,1 1 0 0 0,-1 1 0 0 0,1 0 1 0 0,0 1-1 0 0,1 1 0 0 0,0 0 0 0 0,0 1 1 0 0,1 0-1 0 0,0 1 0 0 0,0 0 0 0 0,1 1 0 0 0,1 1 1 0 0,0 0-1 0 0,-7 10 56 0 0,8-13 12 0 0,1 1 0 0 0,1 0 0 0 0,0 0 0 0 0,0 0-1 0 0,1 1 1 0 0,0 1 0 0 0,1-1 0 0 0,0 1 0 0 0,1 0 0 0 0,0 0 0 0 0,1 1 0 0 0,1-1 0 0 0,0 1 0 0 0,0 0 0 0 0,1 0 0 0 0,1 0 0 0 0,0 0 0 0 0,1 5-12 0 0,2-12 37 0 0,1-1 0 0 0,0 1 1 0 0,0-1-1 0 0,0 0 0 0 0,0 0 1 0 0,1 0-1 0 0,0-1 0 0 0,0 1 1 0 0,0-1-1 0 0,0 0 0 0 0,1 0 1 0 0,-1 0-1 0 0,1-1 0 0 0,0 1 1 0 0,1-1-1 0 0,-1 0 0 0 0,0-1 1 0 0,1 0-1 0 0,-1 1 0 0 0,1-2 1 0 0,0 1-1 0 0,0-1 0 0 0,0 1 1 0 0,0-2-1 0 0,0 1 0 0 0,0-1 1 0 0,0 0-1 0 0,1 0-37 0 0,28 1 143 0 0,1-1 1 0 0,-1-2-1 0 0,0-1 0 0 0,0-2 0 0 0,0-1 0 0 0,-1-2 1 0 0,0-1-1 0 0,0-2 0 0 0,-1-1 0 0 0,-1-2 0 0 0,0-1 1 0 0,-1-1-1 0 0,6-6-143 0 0,-20 11 37 0 0,-1 0 0 0 0,0-1 0 0 0,0-1 0 0 0,-2-1 1 0 0,0 0-1 0 0,0-1 0 0 0,-1 0 0 0 0,-1-1 0 0 0,0 0 0 0 0,-2-1 1 0 0,0 0-1 0 0,0-1 0 0 0,-2 0 0 0 0,0-1 0 0 0,-1 0 0 0 0,-1 0 1 0 0,-1 0-1 0 0,-1 0 0 0 0,0-1 0 0 0,-1 0 0 0 0,-2 0 0 0 0,0-12-37 0 0,-1 30-9 0 0,0-1 0 0 0,0 1 0 0 0,0 0 1 0 0,0 0-1 0 0,-1-1 0 0 0,1 1 0 0 0,-1 0 0 0 0,0 0 0 0 0,1 0 0 0 0,-1 0 0 0 0,0-1 0 0 0,0 1 0 0 0,-1 1 0 0 0,1-1 0 0 0,0 0 0 0 0,-1 0 0 0 0,1 0 0 0 0,-1 1 0 0 0,1-1 0 0 0,-1 0 0 0 0,0 1 0 0 0,0 0 1 0 0,0-1-1 0 0,0 1 0 0 0,0 0 0 0 0,0 0 0 0 0,0 0 0 0 0,0 0 0 0 0,0 1 0 0 0,0-1 0 0 0,0 0 0 0 0,-1 1 0 0 0,1 0 0 0 0,0-1 0 0 0,-1 1 0 0 0,1 0 0 0 0,0 0 0 0 0,-2 0 9 0 0,-3 0-29 0 0,-1 1-1 0 0,1-1 1 0 0,-1 1-1 0 0,0 0 1 0 0,1 1-1 0 0,-1 0 1 0 0,1 0-1 0 0,0 0 1 0 0,0 1-1 0 0,0 0 1 0 0,0 1-1 0 0,0 0 1 0 0,1 0-1 0 0,0 0 1 0 0,-1 0-1 0 0,-2 4 30 0 0,5-6-2 0 0,0 0 0 0 0,0 1 0 0 0,0-1 0 0 0,1 1 0 0 0,-1 0 0 0 0,1 0 0 0 0,-1 0 0 0 0,1 0 0 0 0,0 0 1 0 0,0 1-1 0 0,0 0 0 0 0,1-1 0 0 0,-1 1 0 0 0,1 0 0 0 0,0 0 0 0 0,0 0 0 0 0,1 1 0 0 0,-1-1 0 0 0,1 0 0 0 0,0 1 0 0 0,0-1 0 0 0,0 1 0 0 0,0-1 0 0 0,1 1 0 0 0,0-1 0 0 0,0 1 0 0 0,0-1 0 0 0,1 1 0 0 0,-1-1 0 0 0,1 1 0 0 0,0-1 0 0 0,1 1 0 0 0,-1-1 0 0 0,1 0 0 0 0,-1 0 0 0 0,1 1 0 0 0,1-1 0 0 0,-1-1 0 0 0,0 1 1 0 0,3 3 0 0 0,8 0 47 0 0,1-1 0 0 0,-1 0 0 0 0,1 0-1 0 0,0-2 1 0 0,0 0 0 0 0,0 0-1 0 0,1-2 1 0 0,-1 1 0 0 0,1-2 0 0 0,0 0-1 0 0,0-1 1 0 0,-1 0 0 0 0,14-3-46 0 0,4 3 107 0 0,93-4 286 0 0,-123 5-386 0 0,-1-1 0 0 0,0 0 0 0 0,0 0 0 0 0,0 0 0 0 0,0 1 0 0 0,0-1 0 0 0,1 1 0 0 0,-1-1 0 0 0,0 1 0 0 0,0-1 0 0 0,0 1 0 0 0,0 0-1 0 0,0-1 1 0 0,-1 1 0 0 0,1 0 0 0 0,0 0 0 0 0,0 0 0 0 0,0-1 0 0 0,-1 1 0 0 0,1 0 0 0 0,0 0 0 0 0,-1 0 0 0 0,1 0 0 0 0,-1 0 0 0 0,1 1 0 0 0,-1-1-1 0 0,1 0 1 0 0,-1 0 0 0 0,0 0 0 0 0,0 0 0 0 0,1 0 0 0 0,-1 1 0 0 0,0-1 0 0 0,0 0 0 0 0,0 0 0 0 0,0 0 0 0 0,-1 0 0 0 0,1 1 0 0 0,0-1-1 0 0,0 0 1 0 0,-1 0 0 0 0,1 0 0 0 0,-1 0 0 0 0,1 1-7 0 0,-18 50 226 0 0,-6-10-138 0 0,-18 49-164 0 0,48-57-1240 0 0,15-23-4000 0 0,-16-9-96 0 0,-2-1-6118 0 0</inkml:trace>
  <inkml:trace contextRef="#ctx0" brushRef="#br0" timeOffset="1672.998">1836 1031 12163 0 0,'0'0'3003'0'0,"0"0"-1083"0"0,0 0-393 0 0,0 0 16 0 0,0 0-84 0 0,0 0-228 0 0,0 0-344 0 0,0 0-321 0 0,0 0-205 0 0,0 0-73 0 0,0 0-12 0 0,0 0 15 0 0,0 0 13 0 0,16-23-40 0 0,50-72-27 0 0,62-52 602 0 0,-109 125-772 0 0,-5 4-61 0 0,1 1 0 0 0,0 1 0 0 0,1 0 0 0 0,1 1-1 0 0,0 1 1 0 0,1 0 0 0 0,0 2 0 0 0,1 0 0 0 0,1 1-1 0 0,4-2-4 0 0,-23 13-9 0 0,-1 0 0 0 0,1 0 0 0 0,0 0 0 0 0,-1 0 0 0 0,1 0 0 0 0,-1 0 1 0 0,1 0-1 0 0,-1 0 0 0 0,1 0 0 0 0,-1 0 0 0 0,1 0 0 0 0,0 0 0 0 0,-1 1 0 0 0,1-1 1 0 0,-1 0-1 0 0,1 0 0 0 0,-1 0 0 0 0,1 1 0 0 0,-1-1 0 0 0,1 0 0 0 0,-1 1 1 0 0,1-1-1 0 0,-1 1 0 0 0,0-1 0 0 0,1 0 0 0 0,-1 1 0 0 0,0-1 0 0 0,1 1 1 0 0,-1-1-1 0 0,0 1 0 0 0,1-1 0 0 0,-1 1 0 0 0,0-1 0 0 0,0 1 0 0 0,0-1 1 0 0,1 1-1 0 0,-1-1 0 0 0,0 1 0 0 0,0 0 0 0 0,0-1 0 0 0,0 1 0 0 0,0-1 1 0 0,0 1-1 0 0,0-1 0 0 0,0 1 0 0 0,0 0 0 0 0,0-1 0 0 0,-1 1 0 0 0,1-1 1 0 0,0 1-1 0 0,0-1 0 0 0,0 1 0 0 0,-1-1 0 0 0,1 1 0 0 0,0-1 0 0 0,-1 1 1 0 0,1-1-1 0 0,0 1 0 0 0,-1-1 0 0 0,1 0 0 0 0,0 1 8 0 0,-16 40 40 0 0,16-41-41 0 0,-11 25 22 0 0,4-13-17 0 0,0 0 0 0 0,2 1 0 0 0,-1 0-1 0 0,2 0 1 0 0,0 0 0 0 0,0 1 0 0 0,1 0 0 0 0,1-1-1 0 0,1 1 1 0 0,0 0 0 0 0,0 5-4 0 0,3-17 8 0 0,0 1 0 0 0,1 0 0 0 0,-1 0 0 0 0,1-1 0 0 0,0 0 0 0 0,-1 1-1 0 0,1-1 1 0 0,0 0 0 0 0,0-1 0 0 0,0 1 0 0 0,1 0 0 0 0,-1-1 0 0 0,0 0 0 0 0,0 1 0 0 0,1-1 0 0 0,-1-1 0 0 0,1 1-1 0 0,-1 0 1 0 0,1-1 0 0 0,0 0 0 0 0,-1 0 0 0 0,1 0 0 0 0,-1 0 0 0 0,1 0 0 0 0,-1-1 0 0 0,1 0 0 0 0,-1 0 0 0 0,1 0-1 0 0,0 0-7 0 0,91-43 211 0 0,121-99 56 0 0,-198 129-236 0 0,-8 6-28 0 0,1 1 0 0 0,-1 0 0 0 0,1 1 0 0 0,0 0 1 0 0,1 1-1 0 0,-1 0 0 0 0,1 0 0 0 0,0 2 1 0 0,0-1-1 0 0,1 1 0 0 0,-1 1 0 0 0,11 0-3 0 0,-13 51 282 0 0,-11-40-217 0 0,-28 206 538 0 0,29-211-900 0 0,-1 1 257 0 0,1 0-1 0 0,-1 1 1 0 0,1-1 0 0 0,0 0-1 0 0,1 0 1 0 0,0 1-1 0 0,-1-1 1 0 0,1 0-1 0 0,1 0 1 0 0,-1 0 0 0 0,1 0-1 0 0,0 0 1 0 0,0 0-1 0 0,1 0 1 0 0,-1 0-1 0 0,1-1 1 0 0,1 2 40 0 0,14 4-4393 0 0,8-7-3917 0 0,-22-3-3963 0 0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5:24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0 742 0 0 0,'0'0'364'0'0,"0"0"291"0"0,0 0 50 0 0,0 0 149 0 0,0 0 263 0 0,0 0 237 0 0,0 0 193 0 0,0 0 123 0 0,0 0-43 0 0,0 0-58 0 0,0 0-107 0 0,16 26-120 0 0,52 78-71 0 0,-67-102-1195 0 0,1 0 0 0 0,-1 1 0 0 0,1-1 0 0 0,0 0 0 0 0,0 0 0 0 0,0 0 0 0 0,0 0 0 0 0,0 0 0 0 0,0-1 0 0 0,0 1 0 0 0,1 0 0 0 0,-1-1 0 0 0,1 0 0 0 0,-1 0 0 0 0,1 0 0 0 0,0 0 0 0 0,-1 0 0 0 0,1 0 0 0 0,0-1 0 0 0,-1 1 0 0 0,1-1 0 0 0,0 0 0 0 0,0 1 0 0 0,0-1 0 0 0,-1-1 0 0 0,3 1-76 0 0,7 0 420 0 0,9 0 94 0 0,0-1-1 0 0,0-1 1 0 0,0 0 0 0 0,0-2-1 0 0,-1 0 1 0 0,1-1 0 0 0,-1-2-1 0 0,7-3-513 0 0,24-12 484 0 0,-1-2-1 0 0,-1-3 0 0 0,-2-1 1 0 0,19-17-484 0 0,3-8 208 0 0,-1-2 0 0 0,-3-4 0 0 0,-3-2 1 0 0,-3-3-1 0 0,-2-3 0 0 0,-3-2 0 0 0,-3-2 0 0 0,-4-2 1 0 0,12-30-209 0 0,-30 55 389 0 0,-70 393-313 0 0,31-200-46 0 0,-22 135-11 0 0,28-267-20 0 0,-1-1 0 0 0,0 1 0 0 0,-1-2-1 0 0,0 1 1 0 0,-1-1 0 0 0,0 1 0 0 0,-1-2-1 0 0,-1 1 1 0 0,1-1 0 0 0,-1-1 0 0 0,-1 0-1 0 0,0 0 1 0 0,0 0 0 0 0,-1-2 0 0 0,0 1 0 0 0,0-1-1 0 0,-1-1 1 0 0,0 0 0 0 0,0-1 0 0 0,0 0-1 0 0,-1 0 1 0 0,1-2 0 0 0,-1 1 0 0 0,0-2-1 0 0,0 0 1 0 0,-1 0 0 0 0,-8-1 1 0 0,-132-1-380 0 0,54-37 61 0 0,97 35 204 0 0,1 1 0 0 0,0-1-1 0 0,0 1 1 0 0,0-1-1 0 0,0 0 1 0 0,0 0 0 0 0,0 0-1 0 0,0 0 1 0 0,1 0 0 0 0,-1-1-1 0 0,1 1 1 0 0,-1 0 0 0 0,1-1-1 0 0,0 1 1 0 0,0-1 0 0 0,0 1-1 0 0,0-1 1 0 0,1 0 0 0 0,-1 1-1 0 0,1-1 1 0 0,-1 0 0 0 0,1 0-1 0 0,0 1 1 0 0,0-1 0 0 0,0 0-1 0 0,1 1 1 0 0,-1-1 0 0 0,0 0-1 0 0,1 1 1 0 0,0-1 0 0 0,0 0-1 0 0,0 1 1 0 0,0-1 0 0 0,0 1-1 0 0,0-1 1 0 0,1 1 0 0 0,0-1 115 0 0,60-54-8331 0 0,-51 49 5048 0 0,12-8-6468 0 0</inkml:trace>
  <inkml:trace contextRef="#ctx0" brushRef="#br0" timeOffset="299.703">1797 496 15355 0 0,'0'0'891'0'0,"0"0"-352"0"0,0 0-226 0 0,0 0 73 0 0,-34 25 126 0 0,-105 84 45 0 0,124-99-419 0 0,1 0 0 0 0,1 1 0 0 0,0 1-1 0 0,0 0 1 0 0,1 1 0 0 0,0 0 0 0 0,2 1-1 0 0,-5 5-137 0 0,15-18 1 0 0,-3 1 23 0 0,1 1 0 0 0,-1 0 0 0 0,1 0-1 0 0,0 0 1 0 0,-1 0 0 0 0,1 1 0 0 0,0-1 0 0 0,1 0 0 0 0,-1 1-1 0 0,1-1 1 0 0,-1 1 0 0 0,1 0 0 0 0,0 0 0 0 0,1-1 0 0 0,-1 1-1 0 0,1 0 1 0 0,-1 0 0 0 0,1 0 0 0 0,0 0 0 0 0,0-1-1 0 0,1 1 1 0 0,-1 0 0 0 0,1 0 0 0 0,0 0 0 0 0,0-1 0 0 0,0 1-1 0 0,1 0 1 0 0,-1-1 0 0 0,1 1 0 0 0,0-1 0 0 0,0 0-1 0 0,0 1 1 0 0,0-1 0 0 0,1 0 0 0 0,-1 0 0 0 0,1-1 0 0 0,0 1-1 0 0,-1 0 1 0 0,1-1 0 0 0,1 0 0 0 0,-1 1 0 0 0,0-1-1 0 0,2 0-23 0 0,11 2 197 0 0,-1 0 0 0 0,1-2-1 0 0,0 0 1 0 0,0-1-1 0 0,0 0 1 0 0,0-2-1 0 0,-1 0 1 0 0,1 0 0 0 0,0-1-1 0 0,0-1 1 0 0,-1-1-1 0 0,1 0 1 0 0,-1-1-1 0 0,0-1 1 0 0,-1 0 0 0 0,0-1-1 0 0,1-1 1 0 0,-2 0-1 0 0,1-1 1 0 0,10-9-197 0 0,-13 13 92 0 0,-1-1-1 0 0,1-1 1 0 0,-1 0-1 0 0,0 0 1 0 0,-1-1-1 0 0,1 0 1 0 0,-1-1 0 0 0,-1 0-1 0 0,0 0 1 0 0,0-1-1 0 0,-1 0 1 0 0,0 0-1 0 0,-1 0 1 0 0,0-1 0 0 0,-1 0-1 0 0,0-1 1 0 0,0 1-1 0 0,-1-1 1 0 0,-1 0-1 0 0,0 0 1 0 0,-1 0 0 0 0,0 0-1 0 0,-1 0 1 0 0,0-3-92 0 0,-2 11-36 0 0,0 1 0 0 0,1 0 1 0 0,-2-1-1 0 0,1 1 0 0 0,0 0 1 0 0,-1 0-1 0 0,1 0 0 0 0,-1 0 1 0 0,0 0-1 0 0,0 0 0 0 0,0 0 1 0 0,0 0-1 0 0,-1 1 0 0 0,1-1 1 0 0,-1 1-1 0 0,0 0 0 0 0,1 0 1 0 0,-1 0-1 0 0,0 0 0 0 0,0 0 1 0 0,0 1-1 0 0,-1-1 0 0 0,1 1 1 0 0,0 0-1 0 0,0 0 0 0 0,-1 0 1 0 0,1 0-1 0 0,-1 1 0 0 0,1-1 36 0 0,-66 5-7742 0 0,48 4-4138 0 0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5:27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883 2261 0 0 0,'0'0'1038'0'0,"0"0"685"0"0,0 0 270 0 0,0 0 60 0 0,0 0-18 0 0,0 0-88 0 0,0 0-135 0 0,0 0-195 0 0,0 0-221 0 0,0 0-157 0 0,-5-10-167 0 0,-13-32-130 0 0,7 26 1772 0 0,9 26-113 0 0,4 2-2873 0 0,74 233 1889 0 0,73 197-716 0 0,-112-350-653 0 0,-36-92-212 0 0,-1 0-1 0 0,1 0 0 0 0,0 0 0 0 0,-1 0 0 0 0,1 0 0 0 0,0 0 0 0 0,-1 0 1 0 0,1 0-1 0 0,0 0 0 0 0,-1-1 0 0 0,1 1 0 0 0,0 0 0 0 0,-1 0 1 0 0,1-1-1 0 0,0 1 0 0 0,-1 0 0 0 0,1-1 0 0 0,-1 1 0 0 0,1-1 1 0 0,-1 1-1 0 0,1-1 0 0 0,-1 1 0 0 0,1-1 0 0 0,-1 1 0 0 0,1-1 1 0 0,-1 0-1 0 0,0 1 0 0 0,1-1 0 0 0,-1 1 0 0 0,0-1 0 0 0,0 0 0 0 0,1 1 1 0 0,-1-1-1 0 0,0 0 0 0 0,0 1 0 0 0,0-1 0 0 0,0 0 0 0 0,0 0 1 0 0,0 1-1 0 0,0-1 0 0 0,0 0 0 0 0,0 1 0 0 0,0-1 0 0 0,0 0 1 0 0,-1 1-1 0 0,1-1 0 0 0,0 0 0 0 0,0 1 0 0 0,-1-1 0 0 0,1 0 0 0 0,0 1 1 0 0,-1-1-1 0 0,1 0-35 0 0,1-3 14 0 0,7-33 108 0 0,21-93 60 0 0,6 1 0 0 0,16-30-182 0 0,28-11-95 0 0,-63 137-76 0 0,-16 33 94 0 0,0 0-51 0 0,0 0-12 0 0,0 0-43 0 0,0 0-56 0 0,-18 0-4367 0 0,10 0-1571 0 0,2 0-5614 0 0</inkml:trace>
  <inkml:trace contextRef="#ctx0" brushRef="#br0" timeOffset="1089.27">2063 2118 3601 0 0,'0'0'1962'0'0,"0"0"-450"0"0,0 0 23 0 0,0 0 219 0 0,0 0 157 0 0,0 0-75 0 0,0 0-233 0 0,0 0-263 0 0,0 0-295 0 0,0 0-247 0 0,0 0-165 0 0,0 0-112 0 0,0 0-57 0 0,-4 0-16 0 0,-9 0-16 0 0,9 0-49 0 0,15 8 925 0 0,6 0-960 0 0,0 0 0 0 0,1-1 1 0 0,-1-1-1 0 0,2-1 0 0 0,-1 0 0 0 0,0-1 0 0 0,1-1 0 0 0,0-1 0 0 0,0-1 0 0 0,0 0 0 0 0,-1-2 0 0 0,12-1-348 0 0,-16 2 122 0 0,16 0 71 0 0,105-12 311 0 0,-138 9-3899 0 0,-11 3-2182 0 0,10 0 1369 0 0,0 0-7373 0 0</inkml:trace>
  <inkml:trace contextRef="#ctx0" brushRef="#br0" timeOffset="1422.115">1954 2431 8802 0 0,'0'0'4239'0'0,"0"0"-2213"0"0,0 0-926 0 0,0 0-122 0 0,0 0 76 0 0,0 0 24 0 0,0 0-55 0 0,0 0-168 0 0,0 0-179 0 0,0 0-80 0 0,0 0 22 0 0,0 0 42 0 0,0 0 24 0 0,10 2-14 0 0,215 11 2476 0 0,-38-13-2445 0 0,-187-4-1304 0 0,0-3-13981 0 0,0 7 2489 0 0</inkml:trace>
  <inkml:trace contextRef="#ctx0" brushRef="#br0" timeOffset="-42106.289">4572 623 0 0 0,'0'0'2267'0'0,"0"0"-256"0"0,0 0-53 0 0,0 0 202 0 0,0 0 82 0 0,0 0-63 0 0,0 0-178 0 0,0 0-330 0 0,0 0-267 0 0,0 0-190 0 0,0 0-161 0 0,0 0-157 0 0,0 0-123 0 0,-3-7-97 0 0,-7-23-80 0 0,-6 57 1047 0 0,6 3-1464 0 0,1 0 1 0 0,2 1-1 0 0,1 1 1 0 0,1-1-1 0 0,2 1 1 0 0,2-1-1 0 0,1 27-179 0 0,0-54 24 0 0,0 0 0 0 0,1 0-1 0 0,0-1 1 0 0,-1 1 0 0 0,1 0-1 0 0,1 0 1 0 0,-1 0 0 0 0,0 0-1 0 0,1-1 1 0 0,0 1 0 0 0,0-1-1 0 0,0 1 1 0 0,0-1 0 0 0,1 0-1 0 0,-1 0 1 0 0,1 0 0 0 0,0 0-1 0 0,0 0 1 0 0,0-1 0 0 0,0 1-1 0 0,0-1 1 0 0,1 0 0 0 0,-1 0 0 0 0,1 0-1 0 0,-1 0 1 0 0,1-1 0 0 0,0 1-1 0 0,0-1 1 0 0,0 0 0 0 0,-1 0-1 0 0,1 0 1 0 0,0-1 0 0 0,0 0-1 0 0,0 1 1 0 0,0-1 0 0 0,0-1-1 0 0,0 1 1 0 0,0 0 0 0 0,0-1-1 0 0,0 0 1 0 0,0 0 0 0 0,0 0-1 0 0,0-1 1 0 0,-1 1 0 0 0,3-2-24 0 0,22-9 109 0 0,0-1 0 0 0,-1-1 0 0 0,0-1 1 0 0,-2-2-1 0 0,0 0 0 0 0,0-2 0 0 0,-2-1 1 0 0,0-1-1 0 0,-2-1 0 0 0,0 0 0 0 0,0-4-109 0 0,9-11 32 0 0,-31 44-33 0 0,1 1-1 0 0,-1-1 1 0 0,1 0-1 0 0,0 0 0 0 0,1 1 1 0 0,0-1-1 0 0,0 0 1 0 0,1 0-1 0 0,0 0 0 0 0,0 0 1 0 0,0 0-1 0 0,1 0 1 0 0,0-1-1 0 0,1 1 1 0 0,-1-1-1 0 0,1 0 0 0 0,0 0 1 0 0,1 0-1 0 0,-1 0 1 0 0,1-1-1 0 0,0 0 0 0 0,1 0 1 0 0,-1 0-1 0 0,1 0 1 0 0,0-1-1 0 0,0 0 0 0 0,0-1 1 0 0,1 1-1 0 0,0-1 1 0 0,-1 0-1 0 0,7 1 2 0 0,-2-3 52 0 0,0 0 0 0 0,-1 0 0 0 0,1-2 0 0 0,0 1 0 0 0,0-1 0 0 0,0-1 0 0 0,0 0 0 0 0,-1 0 0 0 0,1-1 0 0 0,-1 0 0 0 0,0-1-1 0 0,1 0 1 0 0,-2-1 0 0 0,1 0 0 0 0,-1-1 0 0 0,1 0 0 0 0,-2 0 0 0 0,1-1 0 0 0,-1 0 0 0 0,0 0 0 0 0,0-1 0 0 0,-1 0 0 0 0,5-7-52 0 0,-2 4 88 0 0,0-1 0 0 0,-1-1 0 0 0,0 0 0 0 0,-1 0 0 0 0,-1 0 0 0 0,0-1 0 0 0,0 0 0 0 0,-2-1 0 0 0,0 1 0 0 0,0-1 0 0 0,-2 0 0 0 0,2-6-88 0 0,-1-23 34 0 0,-12 45-1484 0 0,6 40-4102 0 0,2-28-1096 0 0,0-6-5556 0 0</inkml:trace>
  <inkml:trace contextRef="#ctx0" brushRef="#br0" timeOffset="-39509.445">8163 870 5977 0 0,'0'0'1865'0'0,"0"0"-436"0"0,0 0-151 0 0,0 0 97 0 0,0 0 28 0 0,0 0-188 0 0,0 0-307 0 0,0 0-323 0 0,0 0-230 0 0,0 0-85 0 0,0 0 27 0 0,0 0 66 0 0,3 3 103 0 0,1 9-100 0 0,-1-1-1 0 0,0 1 0 0 0,0 0 0 0 0,-2 1 0 0 0,1-1 0 0 0,-1 0 0 0 0,-1 1 0 0 0,0-1 1 0 0,-1 0-1 0 0,-1 1 0 0 0,1-1 0 0 0,-2 0 0 0 0,0 0 0 0 0,-3 7-365 0 0,-7 58 1036 0 0,8-48 573 0 0,-3-106 753 0 0,11 57-2308 0 0,0-1 0 0 0,2 2 0 0 0,0-1 0 0 0,1 1 0 0 0,1 0 0 0 0,1 0 1 0 0,1 0-1 0 0,0 1 0 0 0,1 1 0 0 0,12-16-54 0 0,0 0 43 0 0,2 1 0 0 0,1 1 0 0 0,1 2 0 0 0,1 0 0 0 0,28-20-43 0 0,-50 44 1 0 0,0 1 0 0 0,1 0-1 0 0,-1 0 1 0 0,1 0 0 0 0,0 1 0 0 0,0 0 0 0 0,0 0 0 0 0,1 0 0 0 0,-1 1 0 0 0,1 0 0 0 0,-1 1-1 0 0,7-2 0 0 0,-10 5 4 0 0,-1 0 0 0 0,1 0 0 0 0,-1 0-1 0 0,0 0 1 0 0,0 0 0 0 0,0 0 0 0 0,0 1-1 0 0,0-1 1 0 0,-1 1 0 0 0,1-1 0 0 0,-1 1-1 0 0,0 0 1 0 0,1-1 0 0 0,-1 1-1 0 0,0 0 1 0 0,-1 0 0 0 0,1 0 0 0 0,0 0-1 0 0,-1 0 1 0 0,0 2-4 0 0,8 46 99 0 0,-8-50-98 0 0,0-1 20 0 0,0 0-33 0 0,0 0-10 0 0,0 0-28 0 0,0 0-39 0 0,0 0-51 0 0,0 0-69 0 0,13 0-6189 0 0,-9 0 1813 0 0,1 0-7456 0 0</inkml:trace>
  <inkml:trace contextRef="#ctx0" brushRef="#br0" timeOffset="-39038.552">8878 807 10674 0 0,'0'0'3818'0'0,"0"0"-1748"0"0,0 0-772 0 0,0 0-93 0 0,0 0-39 0 0,0 0-155 0 0,0 0-211 0 0,0 0-229 0 0,0 0-131 0 0,0 0 11 0 0,0 0 31 0 0,0 0 57 0 0,0 0 8 0 0,12 1-32 0 0,104 2 1062 0 0,132-3 267 0 0,-106-14-1690 0 0,-126 12-362 0 0,10-4 399 0 0,-14-10-3643 0 0,-11 14 2256 0 0,1 1-4614 0 0,1 1-6108 0 0</inkml:trace>
  <inkml:trace contextRef="#ctx0" brushRef="#br0" timeOffset="-38591.417">8992 1028 5945 0 0,'0'0'5908'0'0,"0"0"-3042"0"0,0 0-1323 0 0,0 0-304 0 0,0 0-113 0 0,0 0-118 0 0,0 0-179 0 0,0 0-154 0 0,0 0-56 0 0,0 0 44 0 0,0 0 92 0 0,0 0 77 0 0,0 0-59 0 0,17 1-123 0 0,55 4-111 0 0,86-24 873 0 0,-78 3-1137 0 0,-71 14-815 0 0,112-15 519 0 0,-96 11-4390 0 0,1 1-3979 0 0,-19 1-4233 0 0</inkml:trace>
  <inkml:trace contextRef="#ctx0" brushRef="#br0" timeOffset="-37609.292">8371 181 4441 0 0,'0'0'3095'0'0,"0"0"-1040"0"0,0 0-276 0 0,0 0 87 0 0,0 0 3 0 0,0 0-156 0 0,0 0-276 0 0,0 0-308 0 0,0 0-251 0 0,0 0-154 0 0,0 0-107 0 0,0 0-63 0 0,0 0-59 0 0,2 5 1164 0 0,-3-5-1639 0 0,0 1 1 0 0,0-1 0 0 0,0 1-1 0 0,0 0 1 0 0,0 0 0 0 0,0-1-1 0 0,1 1 1 0 0,-1 0 0 0 0,0 0 0 0 0,0 0-1 0 0,1 0 1 0 0,-1 0 0 0 0,1 0-1 0 0,-1 0 1 0 0,1 0 0 0 0,-1 0-1 0 0,1 0 1 0 0,0 0 0 0 0,-1 1 0 0 0,1-1-1 0 0,0 0 1 0 0,0 0 0 0 0,0 0-1 0 0,0 0 1 0 0,0 0 0 0 0,0 1-1 0 0,0-1 1 0 0,0 0 0 0 0,0 0 0 0 0,1 0-1 0 0,-1 0 1 0 0,0 0 0 0 0,1 1-1 0 0,-1-1 1 0 0,1 0 0 0 0,-1 0-1 0 0,1 0 1 0 0,0 0 0 0 0,-1 0 0 0 0,1-1-1 0 0,0 1 1 0 0,0 0 0 0 0,0 0-1 0 0,0 0-20 0 0,78 24 1951 0 0,-52-69-1124 0 0,-22 7-473 0 0,-23 39-372 0 0,11 3 0 0 0,-1 0-1 0 0,0 1 0 0 0,1 0 1 0 0,0 0-1 0 0,1 1 0 0 0,-1 0 1 0 0,1 0-1 0 0,0 1 0 0 0,1-1 1 0 0,0 1-1 0 0,0 0 0 0 0,-3 9 19 0 0,8-10-17 0 0,0-6 44 0 0,0-1-10 0 0,0 0 14 0 0,14-4 141 0 0,48-36 146 0 0,-26 14-163 0 0,-93 26 119 0 0,49 2-199 0 0,9-2-84 0 0,-1 0-1 0 0,1 1 1 0 0,-1-1-1 0 0,1 0 1 0 0,-1 1 0 0 0,0-1-1 0 0,1 0 1 0 0,-1 1-1 0 0,1-1 1 0 0,-1 1-1 0 0,0-1 1 0 0,1 0 0 0 0,-1 1-1 0 0,0-1 1 0 0,0 1-1 0 0,1-1 1 0 0,-1 1-1 0 0,0-1 1 0 0,0 1-1 0 0,0 0 1 0 0,0-1 0 0 0,0 1-1 0 0,0-1 1 0 0,0 1-1 0 0,0-1 1 0 0,0 1-1 0 0,0-1 1 0 0,0 1 0 0 0,0-1-1 0 0,0 1 1 0 0,0-1-1 0 0,0 1 1 0 0,0-1-1 0 0,-1 1 1 0 0,1 0 0 0 0,0-1-1 0 0,0 0 1 0 0,-1 1-1 0 0,1-1 1 0 0,0 1-1 0 0,-1-1 1 0 0,1 1 0 0 0,0-1-1 0 0,-1 0 1 0 0,1 1-1 0 0,-1-1 1 0 0,1 0-1 0 0,0 1 1 0 0,-1-1-1 0 0,1 0 1 0 0,-1 0 0 0 0,1 1-1 0 0,-1-1 1 0 0,1 0-1 0 0,-1 0 1 0 0,0 0-1 0 0,1 0 1 0 0,-1 1 0 0 0,1-1-1 0 0,-1 0 1 0 0,1 0-1 0 0,-1 0 1 0 0,1 0-1 0 0,-1-1 10 0 0,30 27-2272 0 0,-17-15-4883 0 0,-5-7-5360 0 0</inkml:trace>
  <inkml:trace contextRef="#ctx0" brushRef="#br0" timeOffset="-36776.849">10225 697 1952 0 0,'0'0'3166'0'0,"0"0"-580"0"0,0 0-231 0 0,0 0-5 0 0,0 0-99 0 0,0 0-239 0 0,0 0-372 0 0,0 0-340 0 0,0 0-221 0 0,0 0-192 0 0,0 0-176 0 0,0 0-200 0 0,0 0-178 0 0,-4-5-132 0 0,3 4-188 0 0,0 0 0 0 0,-1 0 0 0 0,1 0 0 0 0,-1 0-1 0 0,1 0 1 0 0,-1 0 0 0 0,1 0 0 0 0,-1 0 0 0 0,0 0-1 0 0,0 1 1 0 0,1-1 0 0 0,-1 1 0 0 0,0 0 0 0 0,0-1 0 0 0,1 1-1 0 0,-1 0 1 0 0,0 0 0 0 0,0 0 0 0 0,0 0 0 0 0,0 0-1 0 0,1 0 1 0 0,-1 1 0 0 0,0-1 0 0 0,0 1 0 0 0,0-1 0 0 0,1 1-1 0 0,-1 0 1 0 0,0-1 0 0 0,1 1 0 0 0,-1 0 0 0 0,1 0-1 0 0,-1 0 1 0 0,1 0 0 0 0,-1 1 0 0 0,1-1 0 0 0,0 0 0 0 0,0 0-1 0 0,-1 1 1 0 0,1-1 0 0 0,0 1 0 0 0,0 1-13 0 0,-12 5 29 0 0,1 1-1 0 0,1 0 1 0 0,0 1 0 0 0,0 1 0 0 0,1 0 0 0 0,1 0 0 0 0,-1 1-1 0 0,2 0 1 0 0,0 0 0 0 0,0 1 0 0 0,1 0 0 0 0,1 0 0 0 0,0 1-1 0 0,1 0 1 0 0,0 0 0 0 0,1 1 0 0 0,1-1 0 0 0,0 1 0 0 0,1-1-1 0 0,1 1 1 0 0,0 7-29 0 0,1-18 14 0 0,0 1-1 0 0,1 0 1 0 0,0-1-1 0 0,0 1 1 0 0,0 0-1 0 0,0-1 1 0 0,1 1-1 0 0,0-1 0 0 0,-1 0 1 0 0,2 0-1 0 0,-1 1 1 0 0,0-1-1 0 0,1-1 1 0 0,0 1-1 0 0,0 0 1 0 0,0-1-1 0 0,0 1 1 0 0,1-1-1 0 0,-1 0 1 0 0,1 0-1 0 0,0 0 1 0 0,0-1-1 0 0,0 1 1 0 0,0-1-1 0 0,0 0 1 0 0,1 0-1 0 0,-1-1 1 0 0,4 2-15 0 0,131 12 1093 0 0,-111-19-884 0 0,0-1 0 0 0,-1-2 0 0 0,1-1 0 0 0,-2 0 0 0 0,1-3 0 0 0,-1 0 0 0 0,-1-1 0 0 0,0-1 0 0 0,-1-2 0 0 0,11-8-208 0 0,-23 16 59 0 0,0-1-1 0 0,-1 0 1 0 0,1 0-1 0 0,-2-1 1 0 0,1-1 0 0 0,-1 0-1 0 0,-1 0 1 0 0,1-1 0 0 0,-2 0-1 0 0,0-1 1 0 0,0 0-1 0 0,-1 0 1 0 0,-1 0 0 0 0,0-1-1 0 0,0 0 1 0 0,-1 0-1 0 0,-1-1 1 0 0,0 1 0 0 0,-1-1-1 0 0,-1 0 1 0 0,0-2-59 0 0,-2 6-10 0 0,-1 1 1 0 0,0 0-1 0 0,0 0 1 0 0,-1 0-1 0 0,0 0 1 0 0,-1 0-1 0 0,0 1 0 0 0,-1-1 1 0 0,1 1-1 0 0,-2 0 1 0 0,1 0-1 0 0,-1 0 1 0 0,0 0-1 0 0,-1 1 1 0 0,1 0-1 0 0,-1 0 1 0 0,-1 1-1 0 0,0-1 0 0 0,0 1 1 0 0,0 1-1 0 0,0 0 1 0 0,-1-1-1 0 0,0 2 1 0 0,0 0-1 0 0,0 0 1 0 0,-2-1 9 0 0,-8-2-135 0 0,0 0 0 0 0,0 1 1 0 0,0 1-1 0 0,-1 1 0 0 0,0 0 1 0 0,0 2-1 0 0,0 0 0 0 0,-1 1 1 0 0,1 1-1 0 0,0 1 0 0 0,0 0 1 0 0,-5 2 134 0 0,-105 42-2476 0 0,50 0-5651 0 0,49-26-3970 0 0</inkml:trace>
  <inkml:trace contextRef="#ctx0" brushRef="#br0" timeOffset="-36423.531">9824 829 13643 0 0,'0'0'2296'0'0,"0"0"-607"0"0,0 0-274 0 0,0 0-46 0 0,0 0-56 0 0,0 0-145 0 0,0 0-224 0 0,0 0-228 0 0,0 0-178 0 0,0 0-149 0 0,0 0-94 0 0,0 0-79 0 0,6-5-40 0 0,17-17 1 0 0,9 20 1630 0 0,150 20-125 0 0,416-18-676 0 0,-175-29-798 0 0,-391 29-391 0 0,-32 0 75 0 0,0 0-63 0 0,0 0-84 0 0,-13 3-1728 0 0,-5 5-5897 0 0,12-5-4881 0 0</inkml:trace>
  <inkml:trace contextRef="#ctx0" brushRef="#br0" timeOffset="-41856.548">5811 638 16636 0 0,'0'0'1149'0'0,"0"0"-462"0"0,0 0-82 0 0,0 0 233 0 0,0 0 217 0 0,0 0 64 0 0,0 0-144 0 0,0 0-250 0 0,0 0-227 0 0,0 0-152 0 0,0 0-114 0 0,0 0-76 0 0,0 0-52 0 0,-6 32-46 0 0,-19 97-38 0 0,19-63-84 0 0,6-58-359 0 0,0 8 161 0 0,0-6-6085 0 0,0-10-4967 0 0</inkml:trace>
  <inkml:trace contextRef="#ctx0" brushRef="#br0" timeOffset="-41610.634">5748 214 18788 0 0,'0'0'1192'0'0,"0"0"-432"0"0,0 0-255 0 0,0 0-177 0 0,0 0-168 0 0,0 0-208 0 0,0 0-336 0 0,0 0-377 0 0,0 0-431 0 0,0 0-1088 0 0,0 0-10043 0 0</inkml:trace>
  <inkml:trace contextRef="#ctx0" brushRef="#br0" timeOffset="-41373.321">6341 1 17836 0 0,'0'0'3051'0'0,"0"0"-1725"0"0,0 0-706 0 0,0 0-80 0 0,0 0 32 0 0,0 0 26 0 0,0 0-9 0 0,0 0-82 0 0,0 0-76 0 0,0 0-30 0 0,0 0-66 0 0,0 0-57 0 0,0 0-48 0 0,-1 27-34 0 0,-1 86-40 0 0,7 310 436 0 0,-19-188-551 0 0,6-106-62 0 0,7-128-23 0 0,1-1 1 0 0,-1 1-1 0 0,1-1 0 0 0,-1 0 1 0 0,0 1-1 0 0,1-1 0 0 0,-1 1 0 0 0,1-1 1 0 0,-1 0-1 0 0,0 0 0 0 0,1 1 1 0 0,-1-1-1 0 0,0 0 0 0 0,1 0 1 0 0,-1 0-1 0 0,0 0 0 0 0,1 1 0 0 0,-1-1 1 0 0,0 0-1 0 0,1 0 0 0 0,-1 0 1 0 0,0-1-1 0 0,0 1 0 0 0,1 0 1 0 0,-1 0-1 0 0,0 0 0 0 0,1 0 1 0 0,-1-1-1 0 0,0 1 0 0 0,1 0 0 0 0,-1-1 1 0 0,1 1-1 0 0,-1 0 0 0 0,1-1 1 0 0,-1 1-1 0 0,0-1 0 0 0,1 1 1 0 0,-1-1-1 0 0,1 1 0 0 0,0-1 0 0 0,-1 1 1 0 0,1-1-1 0 0,-1 0 0 0 0,1 1 1 0 0,0-1-1 0 0,0 1 0 0 0,-1-1 1 0 0,1 0-1 0 0,0 1 0 0 0,0-1 0 0 0,0 0 1 0 0,0 0-1 0 0,-1 1 0 0 0,1-1 1 0 0,0 0-1 0 0,0 1 0 0 0,1-1 1 0 0,-1 0-1 0 0,0 1 0 0 0,0-2 44 0 0,-6-49-7955 0 0,5 37 1176 0 0,1 3-4143 0 0</inkml:trace>
  <inkml:trace contextRef="#ctx0" brushRef="#br0" timeOffset="-41141.55">6028 594 10602 0 0,'0'0'3184'0'0,"0"0"-799"0"0,0 0-555 0 0,0 0-249 0 0,0 0-301 0 0,0 0-316 0 0,0 0-259 0 0,0 0-179 0 0,0 0-47 0 0,0 0 3 0 0,0 0-16 0 0,0 0-45 0 0,0 0-33 0 0,36-3-45 0 0,116-11-48 0 0,-108 10-119 0 0,-1-3 0 0 0,0-1 0 0 0,0-2 0 0 0,26-11-176 0 0,-23 7 1 0 0,-20 5-247 0 0,0 0 1 0 0,0-2-1 0 0,-1 0 0 0 0,-1-2 0 0 0,0-1 0 0 0,1-2 246 0 0,36-36-8612 0 0,-52 43-3040 0 0</inkml:trace>
  <inkml:trace contextRef="#ctx0" brushRef="#br0" timeOffset="-40774.549">6831 49 15091 0 0,'0'0'962'0'0,"0"0"-319"0"0,0 0 73 0 0,0 0 253 0 0,0 0 181 0 0,0 0 9 0 0,0 0-107 0 0,-12 34-168 0 0,-38 110-142 0 0,14 10 1010 0 0,25-76-1340 0 0,2 0 0 0 0,5 1 0 0 0,2 5-412 0 0,1-78 10 0 0,1 0 1 0 0,-1 0-1 0 0,1 0 0 0 0,1 0 0 0 0,-1 0 0 0 0,1 1 1 0 0,0-1-1 0 0,0 0 0 0 0,1 0 0 0 0,-1-1 0 0 0,2 1 1 0 0,-1 0-1 0 0,0-1 0 0 0,1 1 0 0 0,0-1 0 0 0,0 0 0 0 0,1 0 1 0 0,0 0-1 0 0,0 0 0 0 0,0 0 0 0 0,0-1 0 0 0,0 0 1 0 0,1 0-1 0 0,0 0 0 0 0,0-1 0 0 0,0 1 0 0 0,0-1 1 0 0,1 0-1 0 0,-1-1 0 0 0,1 1 0 0 0,0-1 0 0 0,0 0 0 0 0,-1 0 1 0 0,1-1-1 0 0,0 0 0 0 0,6 0-10 0 0,2-2 56 0 0,1-1-1 0 0,-1-1 1 0 0,0-1-1 0 0,0 0 0 0 0,-1 0 1 0 0,1-2-1 0 0,-1 1 1 0 0,0-2-1 0 0,-1 0 1 0 0,1 0-1 0 0,4-5-55 0 0,114-47 274 0 0,-130 58-268 0 0,0 0-1 0 0,1 1 1 0 0,-1-1-1 0 0,1 0 1 0 0,0 1-1 0 0,-1-1 1 0 0,1 1-1 0 0,-1 0 1 0 0,1-1-1 0 0,0 1 1 0 0,-1 0-1 0 0,1 0 1 0 0,0 0-1 0 0,-1 0 1 0 0,1 1-1 0 0,-1-1 1 0 0,1 0-1 0 0,0 1 1 0 0,-1-1-1 0 0,1 1 1 0 0,-1-1-1 0 0,1 1 1 0 0,-1 0-1 0 0,1 0 1 0 0,-1-1-1 0 0,1 1 1 0 0,-1 0-1 0 0,0 0 1 0 0,0 0-1 0 0,1 1 1 0 0,-1-1-1 0 0,0 0 1 0 0,0 0-1 0 0,0 1 1 0 0,0-1-1 0 0,-1 1 1 0 0,1-1-1 0 0,0 1 1 0 0,0-1-1 0 0,-1 1 1 0 0,1-1-1 0 0,-1 1 1 0 0,0-1-1 0 0,1 1 1 0 0,-1 0-1 0 0,0-1 1 0 0,0 1-1 0 0,0 1-5 0 0,15 150 711 0 0,21-104-706 0 0,-9-48-1171 0 0,-12-13-6561 0 0,-12 8-4605 0 0</inkml:trace>
  <inkml:trace contextRef="#ctx0" brushRef="#br0" timeOffset="-50573.815">700 745 0 0 0,'0'0'954'0'0,"0"0"198"0"0,0 0 199 0 0,-4-8 136 0 0,-2-2-853 0 0,-4-6 24 0 0,-3-2 2921 0 0,-10 3 3238 0 0,-18 8-799 0 0,39 21-2622 0 0,2 31-3726 0 0,0-34 633 0 0,2 167 85 0 0,1-25-245 0 0,-7 0 1 0 0,-7 18-144 0 0,6-1 73 0 0,5-170-37 0 0,0 0-1 0 0,0 0 1 0 0,0-1 0 0 0,-1 1-1 0 0,1 0 1 0 0,0 0 0 0 0,0-1-1 0 0,0 1 1 0 0,0 0 0 0 0,-1 0-1 0 0,1 0 1 0 0,0 0 0 0 0,0-1-1 0 0,-1 1 1 0 0,1 0-1 0 0,0 0 1 0 0,0 0 0 0 0,-1 0-1 0 0,1 0 1 0 0,0 0 0 0 0,0 0-1 0 0,-1 0 1 0 0,1 0 0 0 0,0 0-1 0 0,-1 0 1 0 0,1 0 0 0 0,0 0-1 0 0,0 0 1 0 0,-1 0 0 0 0,1 0-1 0 0,0 0 1 0 0,0 0 0 0 0,-1 0-1 0 0,1 0 1 0 0,0 0-1 0 0,0 0 1 0 0,-1 1-36 0 0,-10-34 131 0 0,7 0-126 0 0,0-1 0 0 0,3 0 1 0 0,0 0-1 0 0,3 1 0 0 0,0-1 1 0 0,3 0-1 0 0,0 1 0 0 0,2 0 1 0 0,2 0-1 0 0,1 1 0 0 0,1-1-5 0 0,5-18-8 0 0,3 1-1 0 0,1 1 1 0 0,2 1-1 0 0,3 0 1 0 0,2 2-1 0 0,1 1 0 0 0,3 2 1 0 0,1 0-1 0 0,2 3 1 0 0,2 0-1 0 0,2 3 1 0 0,14-11 8 0 0,-40 39-5 0 0,0 0 0 0 0,0 0 0 0 0,1 1 1 0 0,0 1-1 0 0,1 0 0 0 0,0 1 0 0 0,0 1 1 0 0,0 0-1 0 0,0 0 0 0 0,1 2 0 0 0,0 0 1 0 0,0 0-1 0 0,0 2 0 0 0,13-1 5 0 0,-24 2-1 0 0,0 1 1 0 0,0-1-1 0 0,0 1 1 0 0,1 0-1 0 0,-1 0 0 0 0,0 1 1 0 0,0-1-1 0 0,0 1 1 0 0,0 0-1 0 0,-1 0 0 0 0,1 0 1 0 0,-1 0-1 0 0,1 1 0 0 0,-1-1 1 0 0,0 1-1 0 0,1 0 1 0 0,-1 0-1 0 0,-1 0 0 0 0,1 1 1 0 0,0-1-1 0 0,-1 1 1 0 0,0-1-1 0 0,0 1 0 0 0,0 0 1 0 0,0 0-1 0 0,0 0 1 0 0,-1 0-1 0 0,0 0 1 0 0,19 123 88 0 0,-24-107-72 0 0,0 0 1 0 0,-1 0 0 0 0,-1-1 0 0 0,-1 0 0 0 0,-1 0 0 0 0,0-1-1 0 0,-1 0 1 0 0,-1 0 0 0 0,-1-1 0 0 0,-1 0 0 0 0,0-1-1 0 0,-1-1 1 0 0,-1 0 0 0 0,0 0 0 0 0,-1-1 0 0 0,0-1-1 0 0,-1-1 1 0 0,-1 0 0 0 0,0-1 0 0 0,-7 3-17 0 0,9-6-3 0 0,0 0 1 0 0,0-1 0 0 0,0-1 0 0 0,-1 0-1 0 0,0-1 1 0 0,0 0 0 0 0,-1-2-1 0 0,1 0 1 0 0,-1 0 0 0 0,0-2-1 0 0,1 0 1 0 0,-1-1 0 0 0,0-1-1 0 0,0 0 1 0 0,-2-2 2 0 0,13 2-54 0 0,0 0 0 0 0,0-1 0 0 0,0 0 0 0 0,0 0 0 0 0,0-1 0 0 0,1 1 0 0 0,-1-1 0 0 0,1 0 0 0 0,0-1 0 0 0,-1 1 0 0 0,2-1-1 0 0,-1 0 1 0 0,0-1 0 0 0,1 1 0 0 0,0-1 0 0 0,0 0 0 0 0,0 0 0 0 0,0 0 0 0 0,1 0 0 0 0,0 0 0 0 0,-2-5 54 0 0,-6-34-2930 0 0,14-3-3638 0 0,0 34-5292 0 0</inkml:trace>
  <inkml:trace contextRef="#ctx0" brushRef="#br0" timeOffset="-50105.518">1674 697 5905 0 0,'0'0'1789'0'0,"0"0"-189"0"0,0 0-68 0 0,0 0 97 0 0,0 0 58 0 0,0 0-68 0 0,0 0-160 0 0,0 0-219 0 0,0 0-208 0 0,0 0-218 0 0,0 0-162 0 0,0 0-101 0 0,-9-5-83 0 0,-27-14-39 0 0,35 19-405 0 0,0 0 1 0 0,0 0-1 0 0,0 0 0 0 0,0 1 1 0 0,0-1-1 0 0,0 0 0 0 0,0 0 0 0 0,1 0 1 0 0,-1 1-1 0 0,0-1 0 0 0,0 0 1 0 0,0 1-1 0 0,0-1 0 0 0,1 1 0 0 0,-1-1 1 0 0,0 1-1 0 0,0-1 0 0 0,1 1 1 0 0,-1 0-1 0 0,0-1 0 0 0,1 1 1 0 0,-1 0-1 0 0,1 0 0 0 0,-1-1 0 0 0,1 1 1 0 0,-1 0-1 0 0,1 0 0 0 0,-1 0 1 0 0,1 0-1 0 0,0-1 0 0 0,0 1 0 0 0,-1 0 1 0 0,1 0-1 0 0,0 0 0 0 0,0 0 1 0 0,0 0-1 0 0,0 0-24 0 0,-2 5 135 0 0,-6 9-39 0 0,1 0 0 0 0,1 1 1 0 0,0 0-1 0 0,1 0 0 0 0,1 0 1 0 0,1 0-1 0 0,0 1 1 0 0,1-1-1 0 0,1 1 0 0 0,0 0 1 0 0,1 0-1 0 0,1 2-96 0 0,2-15 29 0 0,-1 0 0 0 0,1 0-1 0 0,0-1 1 0 0,0 1 0 0 0,1-1 0 0 0,-1 0 0 0 0,1 0 0 0 0,-1 0-1 0 0,1 0 1 0 0,0 0 0 0 0,0-1 0 0 0,0 0 0 0 0,1 0 0 0 0,-1 0-1 0 0,0 0 1 0 0,1-1 0 0 0,-1 1 0 0 0,1-1 0 0 0,0 0 0 0 0,-1-1-1 0 0,1 1 1 0 0,0-1 0 0 0,-1 0 0 0 0,1 0 0 0 0,0 0-1 0 0,-1-1 1 0 0,1 0 0 0 0,0 0 0 0 0,-1 0 0 0 0,1 0 0 0 0,-1-1-1 0 0,1 1 1 0 0,-1-1 0 0 0,2-2-29 0 0,9-3 95 0 0,0 0-1 0 0,-1-2 1 0 0,0 0-1 0 0,-1 0 1 0 0,0-1-1 0 0,0-1 1 0 0,-1 0-1 0 0,-1-1 1 0 0,0 0-1 0 0,0 0 1 0 0,-2-2-1 0 0,1 1 1 0 0,-1-1-1 0 0,-1 0 1 0 0,-1-1-1 0 0,5-11-94 0 0,-10 20 7 0 0,1 0 0 0 0,-1 0 0 0 0,0 0 0 0 0,0-1 0 0 0,-1 1 0 0 0,0-1 0 0 0,0 1 0 0 0,0-1 0 0 0,-1 1-1 0 0,0-1 1 0 0,0 1 0 0 0,-1-1 0 0 0,0 1 0 0 0,0-1 0 0 0,0 1 0 0 0,-1-1 0 0 0,0 1 0 0 0,0 0 0 0 0,-1 0-1 0 0,0 0 1 0 0,0 0 0 0 0,0 0 0 0 0,-1 1 0 0 0,1 0 0 0 0,-1-1 0 0 0,-1 1 0 0 0,1 0 0 0 0,-1 1 0 0 0,0-1-7 0 0,-2-1-133 0 0,-1 0 1 0 0,1 0 0 0 0,-1 1-1 0 0,0 0 1 0 0,-1 1 0 0 0,1-1-1 0 0,-1 2 1 0 0,1-1 0 0 0,-1 1-1 0 0,0 1 1 0 0,-1-1 0 0 0,-7 0 132 0 0,-26 2-3511 0 0,0 8-4204 0 0,26-2-4391 0 0</inkml:trace>
  <inkml:trace contextRef="#ctx0" brushRef="#br0" timeOffset="-49745.525">2180 174 9946 0 0,'0'0'4385'0'0,"0"0"-2095"0"0,0 0-828 0 0,0 0-132 0 0,0 0-89 0 0,0 0-136 0 0,0 0-182 0 0,0 0-227 0 0,0 0-157 0 0,0 0-64 0 0,0 0-35 0 0,0 0-32 0 0,0 0-29 0 0,-6 14-24 0 0,-18 46-43 0 0,22-55-250 0 0,0 0 0 0 0,1 1 0 0 0,0 0 1 0 0,0-1-1 0 0,1 1 0 0 0,-1-1 0 0 0,1 1 1 0 0,1 0-1 0 0,-1-1 0 0 0,1 1 0 0 0,0 0 1 0 0,0-1-1 0 0,0 1 0 0 0,1-1 0 0 0,0 1 1 0 0,1 2-63 0 0,7 24 239 0 0,-1 31-56 0 0,-3 0 0 0 0,-2 0 1 0 0,-3 0-1 0 0,-3 9-183 0 0,-24 92 93 0 0,14-127-121 0 0,46-76-6755 0 0,-16 24 614 0 0,-6 7-5365 0 0</inkml:trace>
  <inkml:trace contextRef="#ctx0" brushRef="#br0" timeOffset="-43271.22">2860 667 0 0 0,'0'0'375'0'0,"0"0"733"0"0,0 0 346 0 0,0 0 170 0 0,0 0 51 0 0,0 0-68 0 0,0 0-149 0 0,0 0-218 0 0,0 0-123 0 0,0 0-126 0 0,-1-13-94 0 0,-1-43-40 0 0,1 53-728 0 0,0 0 1 0 0,0 0-1 0 0,0 1 1 0 0,0-1-1 0 0,0 0 1 0 0,0 1-1 0 0,-1-1 0 0 0,1 0 1 0 0,-1 1-1 0 0,0 0 1 0 0,1-1-1 0 0,-1 1 0 0 0,0 0 1 0 0,-1 0-1 0 0,1 0 1 0 0,0 0-1 0 0,-1 1 0 0 0,1-1 1 0 0,-1 0-1 0 0,1 1 1 0 0,-1 0-1 0 0,0 0 1 0 0,1 0-1 0 0,-1 0 0 0 0,0 0 1 0 0,0 0-1 0 0,-2 0-129 0 0,-78 0 1128 0 0,71 3-1010 0 0,0 1 0 0 0,1 0 0 0 0,-1 1 0 0 0,0 0 0 0 0,1 1 0 0 0,0 0 0 0 0,0 1 0 0 0,1 0 0 0 0,0 0 0 0 0,0 1 0 0 0,-9 8-118 0 0,11-8 50 0 0,1 0 1 0 0,-1 0-1 0 0,2 1 0 0 0,-1 0 0 0 0,1 0 1 0 0,0 0-1 0 0,0 1 0 0 0,1 0 0 0 0,0 0 1 0 0,1 1-1 0 0,0-1 0 0 0,0 1 1 0 0,1 0-1 0 0,1 0 0 0 0,-1 1-50 0 0,2-6 32 0 0,0 1-1 0 0,0 0 1 0 0,1 0-1 0 0,-1-1 1 0 0,1 1-1 0 0,0 0 1 0 0,1 0-1 0 0,0-1 1 0 0,0 1-1 0 0,0 0 1 0 0,0-1-1 0 0,1 1 0 0 0,0-1 1 0 0,0 1-1 0 0,1-1 1 0 0,-1 0-1 0 0,1 0 1 0 0,0 0-1 0 0,1 0 1 0 0,-1-1-1 0 0,1 1 1 0 0,0-1-1 0 0,0 0 1 0 0,0 0-1 0 0,0 0 1 0 0,1-1-1 0 0,3 3-31 0 0,0-2 103 0 0,0 0 0 0 0,0-1-1 0 0,0 0 1 0 0,0-1-1 0 0,1 1 1 0 0,-1-1 0 0 0,1-1-1 0 0,0 0 1 0 0,0 0-1 0 0,-1-1 1 0 0,1 0-1 0 0,0 0 1 0 0,0-1 0 0 0,-1 0-1 0 0,1-1 1 0 0,0 0-1 0 0,-1 0 1 0 0,0-1 0 0 0,1 0-1 0 0,-1 0 1 0 0,0-1-1 0 0,-1 0 1 0 0,1 0 0 0 0,-1-1-1 0 0,1 0 1 0 0,-1 0-1 0 0,-1-1 1 0 0,3-2-103 0 0,17-11 84 0 0,0-2 0 0 0,-2-1 0 0 0,0-1 0 0 0,-2-1 0 0 0,0 0 0 0 0,-2-2 0 0 0,0-1 0 0 0,-2 0 0 0 0,-1-1 0 0 0,-2-1 0 0 0,0-1 0 0 0,0-4-84 0 0,-7-18 175 0 0,-36 64-483 0 0,22-4 293 0 0,0 0 0 0 0,1 1 1 0 0,0 0-1 0 0,0-1 0 0 0,0 1 1 0 0,2 1-1 0 0,-1-1 0 0 0,1 1 1 0 0,0-1-1 0 0,1 1 0 0 0,0 0 1 0 0,1 0-1 0 0,0 0 0 0 0,0 0 1 0 0,1 0-1 0 0,0 0 0 0 0,1 3 15 0 0,3-4-4 0 0,0 0 0 0 0,1 0 0 0 0,-1 0 0 0 0,2-1 0 0 0,-1 1-1 0 0,1-1 1 0 0,0-1 0 0 0,1 1 0 0 0,0-1 0 0 0,0 0 0 0 0,1-1-1 0 0,0 0 1 0 0,0 0 0 0 0,0 0 0 0 0,6 2 4 0 0,6 6 13 0 0,-2-1-7 0 0,0-1 1 0 0,1 0-1 0 0,1-2 0 0 0,0 0 0 0 0,0-1 0 0 0,10 2-6 0 0,-21-9 11 0 0,0 0-1 0 0,0 0 1 0 0,0-1-1 0 0,0-1 1 0 0,0 1-1 0 0,0-1 0 0 0,0-1 1 0 0,0 0-1 0 0,0 0 1 0 0,0-1-1 0 0,0 0 1 0 0,-1 0-1 0 0,1-1 0 0 0,0-1 1 0 0,-1 1-1 0 0,0-1 1 0 0,4-2-11 0 0,3-5 40 0 0,0 0 0 0 0,0-1-1 0 0,-1 0 1 0 0,0-1 0 0 0,-1-1 0 0 0,0 0 0 0 0,-2-1 0 0 0,1 0 0 0 0,7-16-40 0 0,-6 6 10 0 0,-2 0 1 0 0,-1 0 0 0 0,-1-1 0 0 0,-1-1 0 0 0,-1 0 0 0 0,-1 1 0 0 0,-2-2 0 0 0,-1 1 0 0 0,0 0 0 0 0,-3-23-11 0 0,0 48-7 0 0,0 0-1 0 0,-1 0 1 0 0,1 0-1 0 0,-1 0 1 0 0,0 0 0 0 0,1 0-1 0 0,-1 0 1 0 0,0 0-1 0 0,0 0 1 0 0,0 0 0 0 0,0 0-1 0 0,-1 0 1 0 0,1 1 0 0 0,-1-1-1 0 0,1 0 1 0 0,-1 1-1 0 0,1-1 1 0 0,-1 1 0 0 0,0 0-1 0 0,0-1 1 0 0,1 1-1 0 0,-1 0 1 0 0,0 0 0 0 0,0 0-1 0 0,0 0 1 0 0,0 1 0 0 0,0-1-1 0 0,-1 1 1 0 0,1-1-1 0 0,0 1 1 0 0,0 0 0 0 0,0-1-1 0 0,0 1 1 0 0,-1 0-1 0 0,1 1 1 0 0,0-1 0 0 0,0 0-1 0 0,0 0 1 0 0,0 1 0 0 0,0 0-1 0 0,-1-1 1 0 0,1 1-1 0 0,0 0 1 0 0,0 0 0 0 0,1 0-1 0 0,-1 0 1 0 0,0 0-1 0 0,0 1 1 0 0,0-1 0 0 0,1 0-1 0 0,-1 1 1 0 0,1-1 0 0 0,-1 1-1 0 0,0 1 8 0 0,-5 2-5 0 0,1 0-1 0 0,-1 1 0 0 0,1 0 1 0 0,0 0-1 0 0,1 0 1 0 0,-1 1-1 0 0,1 0 0 0 0,1 0 1 0 0,-1 0-1 0 0,1 1 1 0 0,1-1-1 0 0,-1 1 0 0 0,1 0 1 0 0,1 0-1 0 0,-1 1 1 0 0,1-1-1 0 0,1 0 0 0 0,0 1 1 0 0,0-1-1 0 0,0 1 1 0 0,1-1-1 0 0,0 1 0 0 0,1-1 1 0 0,0 0-1 0 0,0 2 6 0 0,5-4 13 0 0,-1-1 1 0 0,1 1-1 0 0,-1-1 0 0 0,1 0 0 0 0,1 0 1 0 0,-1-1-1 0 0,1 0 0 0 0,0 0 1 0 0,0-1-1 0 0,0 1 0 0 0,0-2 0 0 0,0 1 1 0 0,1-1-1 0 0,-1 0 0 0 0,1 0 1 0 0,0-1-1 0 0,-1 0 0 0 0,1 0 0 0 0,0-1 1 0 0,0 0-1 0 0,0-1 0 0 0,6-1-13 0 0,-9 2 12 0 0,0-1 0 0 0,0 0-1 0 0,-1 1 1 0 0,1 0 0 0 0,0 0 0 0 0,0 1-1 0 0,-1-1 1 0 0,1 1 0 0 0,0 0-1 0 0,-1 0 1 0 0,1 0 0 0 0,-1 1 0 0 0,1 0-1 0 0,-1 0 1 0 0,0 0 0 0 0,0 0 0 0 0,0 1-1 0 0,0-1 1 0 0,0 1 0 0 0,0 0-1 0 0,-1 0 1 0 0,1 1 0 0 0,-1-1 0 0 0,0 1-1 0 0,0 0 1 0 0,0 0 0 0 0,0-1 0 0 0,-1 2-1 0 0,0-1 1 0 0,0 0 0 0 0,0 0-1 0 0,0 1 1 0 0,-1-1 0 0 0,1 2-12 0 0,-48 245 1260 0 0,46-247-1233 0 0,-1 0-1 0 0,1 1 1 0 0,0-1 0 0 0,0 0-1 0 0,1 1 1 0 0,-1-1-1 0 0,1 0 1 0 0,0 1 0 0 0,0-1-1 0 0,0 0 1 0 0,1 0 0 0 0,-1 0-1 0 0,1 0 1 0 0,0 0-1 0 0,0 0 1 0 0,1-1 0 0 0,-1 1-1 0 0,1-1 1 0 0,0 1-1 0 0,0-1 1 0 0,2 2-27 0 0,37 28 584 0 0,-34-28-282 0 0,-2-1-863 0 0,-1-6-8079 0 0,-2 2-3897 0 0</inkml:trace>
  <inkml:trace contextRef="#ctx0" brushRef="#br0" timeOffset="-29289.292">27 1510 1896 0 0,'0'0'2010'0'0,"0"0"-1170"0"0,0 0-493 0 0,0 0-16 0 0,0 0 116 0 0,0 0 121 0 0,0 0 72 0 0,0 0 4 0 0,0 0 13 0 0,0 0 64 0 0,0 0 91 0 0,-7 0 44 0 0,-12 0 2150 0 0,84 18-1098 0 0,-22-16-1409 0 0,0-2 0 0 0,0-1 1 0 0,1-3-1 0 0,-1-2 0 0 0,21-6-499 0 0,35-3 341 0 0,617-62 1299 0 0,-413 66-693 0 0,182 21-947 0 0,177-6 728 0 0,-41-40-250 0 0,-388 16-397 0 0,181-5 130 0 0,21 11 180 0 0,99 13 22 0 0,-191 13-302 0 0,-72 3 151 0 0,126-14-262 0 0,-182-3 79 0 0,463-24 97 0 0,299-3-55 0 0,-283 30-40 0 0,352 28 385 0 0,-535-47 156 0 0,-367 10-186 0 0,-54 5 528 0 0,4-2-588 0 0,182 5-170 0 0,-133 12-73 0 0,-89-6 84 0 0,-42-3 660 0 0,-6-2-3326 0 0,-7 0-7579 0 0,1-1-1806 0 0</inkml:trace>
  <inkml:trace contextRef="#ctx0" brushRef="#br0" timeOffset="623.885">879 1908 6425 0 0,'0'0'1291'0'0,"0"0"-74"0"0,0 0 51 0 0,0 0 156 0 0,0 0 130 0 0,0 0 31 0 0,0 0-108 0 0,0 0-157 0 0,0 0-164 0 0,0 0-175 0 0,0 0-160 0 0,0 0-130 0 0,0 0-108 0 0,-7-5-70 0 0,-18-15-33 0 0,18 16-52 0 0,7 4-45 0 0,0 0-54 0 0,0 0-74 0 0,0 0-53 0 0,0 0-41 0 0,0 0-28 0 0,252-26 2097 0 0,-133 15-1917 0 0,81 3 26 0 0,-200 8-313 0 0,0 0 16 0 0,0 0 2 0 0,0 0 39 0 0,0 0 28 0 0,0 0 30 0 0,0 0 56 0 0,0 0-25 0 0,0 0-4 0 0,0 0 2 0 0,0 0-17 0 0,0 0 7 0 0,-33-25 527 0 0,-104-82-623 0 0,134 105-148 0 0,1 0 0 0 0,0 0 0 0 0,0-1 0 0 0,0 1 0 0 0,0-1-1 0 0,0 1 1 0 0,0-1 0 0 0,1 1 0 0 0,-1-1 0 0 0,1 0 0 0 0,0 0 0 0 0,0 0 0 0 0,0 0 0 0 0,0 0 0 0 0,0 0 0 0 0,1 0 0 0 0,-1 0-1 0 0,1 0 1 0 0,0-2 84 0 0,37 2-6012 0 0,-24 3 22 0 0,-4 0-6034 0 0</inkml:trace>
  <inkml:trace contextRef="#ctx0" brushRef="#br0" timeOffset="2368.263">3005 2210 13051 0 0,'0'0'996'0'0,"0"0"-339"0"0,0 0-176 0 0,0 0 165 0 0,0 0 263 0 0,0 0 97 0 0,0 0-96 0 0,0 0-219 0 0,0 0-154 0 0,0 0-50 0 0,0 0 29 0 0,0 0 48 0 0,0 0-4 0 0,3 20-44 0 0,13 134 811 0 0,-29 59 219 0 0,-19 14 841 0 0,45-400-1836 0 0,-2 122-552 0 0,2 1 0 0 0,2 1 0 0 0,3 1 0 0 0,1 0 0 0 0,2 2 0 0 0,3 0 0 0 0,1 1 0 0 0,3 2-1 0 0,1 0 1 0 0,30-32 1 0 0,-56 72-4 0 0,1-1 0 0 0,0 0 0 0 0,0 1 0 0 0,0 0 0 0 0,0 0 0 0 0,1 0 0 0 0,-1 0 0 0 0,1 1 0 0 0,0-1 0 0 0,0 1 0 0 0,0 1 0 0 0,0-1 0 0 0,0 1 0 0 0,0 0 0 0 0,0 0 0 0 0,0 0 0 0 0,3 0 4 0 0,-5 3 0 0 0,0 0-1 0 0,-1 1 1 0 0,1-1 0 0 0,0 0-1 0 0,-1 1 1 0 0,1 0-1 0 0,-1-1 1 0 0,0 1-1 0 0,0 0 1 0 0,0 0-1 0 0,0 0 1 0 0,-1 1 0 0 0,1-1-1 0 0,-1 0 1 0 0,0 1-1 0 0,0-1 1 0 0,0 1-1 0 0,0 0 1 0 0,7 123 36 0 0,-9-81-76 0 0,-2-17-289 0 0,1 23-590 0 0,12-24-6274 0 0,-4-23-4811 0 0</inkml:trace>
  <inkml:trace contextRef="#ctx0" brushRef="#br0" timeOffset="2770.721">4145 2225 20076 0 0,'0'0'751'0'0,"0"0"-332"0"0,0 0-82 0 0,0 0 121 0 0,0 0 111 0 0,0 0 21 0 0,0 0-113 0 0,0 0-166 0 0,0 0-107 0 0,0 0-47 0 0,0 0-42 0 0,-27 34-35 0 0,-85 110-27 0 0,51-35 31 0 0,53-91-77 0 0,1 1-1 0 0,1 0 0 0 0,1 0 0 0 0,1 1 1 0 0,0-1-1 0 0,2 1 0 0 0,-1 15-6 0 0,3-27 2 0 0,0-1 0 0 0,1 0 1 0 0,-1 0-1 0 0,1 1 0 0 0,1-1 0 0 0,0 0 0 0 0,0 0 0 0 0,0 0 0 0 0,0 0 0 0 0,1 0 0 0 0,1-1 0 0 0,-1 1 0 0 0,1-1 0 0 0,0 0 0 0 0,0 0 0 0 0,1 0 0 0 0,-1-1 0 0 0,2 1 0 0 0,-1-1 1 0 0,0 0-1 0 0,1-1 0 0 0,3 2-2 0 0,3 2 83 0 0,2-1 0 0 0,-1 0 0 0 0,1-2 0 0 0,0 1 1 0 0,0-2-1 0 0,0 0 0 0 0,1 0 0 0 0,0-2 0 0 0,-1 1 1 0 0,1-2-1 0 0,0 0 0 0 0,0-1 0 0 0,0 0 0 0 0,0-2 1 0 0,0 1-1 0 0,-1-2 0 0 0,1 0 0 0 0,-1-1 0 0 0,1 0 1 0 0,-1-1-84 0 0,16-6 281 0 0,0-1 0 0 0,-1-2 0 0 0,0-1 0 0 0,-1-1 0 0 0,-1-1 0 0 0,-1-2 0 0 0,0-1 0 0 0,18-18-281 0 0,-31 27 69 0 0,-1-1-1 0 0,-1 0 0 0 0,0-1 0 0 0,0 0 0 0 0,-1-1 1 0 0,-1 0-1 0 0,0 0 0 0 0,-1-1 0 0 0,-1 0 0 0 0,0-1 0 0 0,-1 0 1 0 0,-1 0-1 0 0,0 0 0 0 0,-2 0 0 0 0,1-1 0 0 0,-2-3-68 0 0,0 6-9 0 0,0-1 0 0 0,-2 0 0 0 0,0 0 0 0 0,0 0 0 0 0,-2 1 0 0 0,0-1 0 0 0,0 1 0 0 0,-2-1 0 0 0,1 1 0 0 0,-2 0 0 0 0,0 0 0 0 0,-1 0 0 0 0,0 1 0 0 0,-1 0 0 0 0,0 0 0 0 0,-1 0 0 0 0,-1 1 0 0 0,0 1 0 0 0,0-1 0 0 0,-1 1 0 0 0,-1 1 0 0 0,0 0 0 0 0,0 0 0 0 0,-1 2 0 0 0,-8-6 9 0 0,8 8-79 0 0,-1 1 1 0 0,-1 1-1 0 0,1 0 1 0 0,-1 1-1 0 0,1 0 0 0 0,-1 1 1 0 0,0 0-1 0 0,0 1 1 0 0,0 1-1 0 0,0 0 0 0 0,0 1 1 0 0,0 1-1 0 0,0 0 1 0 0,0 0-1 0 0,1 2 0 0 0,-1 0 1 0 0,1 0-1 0 0,0 1 1 0 0,0 1-1 0 0,-8 4 79 0 0,-113 72-2727 0 0,19 11-4312 0 0,85-66-4715 0 0</inkml:trace>
  <inkml:trace contextRef="#ctx0" brushRef="#br0" timeOffset="3092.255">3929 2674 11514 0 0,'0'0'2130'0'0,"0"0"-116"0"0,0 0-19 0 0,0 0-74 0 0,34-20-148 0 0,103-64-242 0 0,-48 15 1381 0 0,15-31-879 0 0,-100 99-2037 0 0,0 0-1 0 0,0 0 0 0 0,0 1 1 0 0,-1-1-1 0 0,1 1 1 0 0,0 0-1 0 0,0 0 0 0 0,0 0 1 0 0,0 0-1 0 0,0 1 1 0 0,0-1-1 0 0,0 1 0 0 0,0 0 1 0 0,-1 0-1 0 0,1 1 1 0 0,0-1-1 0 0,-1 1 0 0 0,1 0 1 0 0,-1 0-1 0 0,3 1 5 0 0,152 107 100 0 0,-142-102 33 0 0,1-1-1 0 0,0 0 1 0 0,0-1-1 0 0,1-1 1 0 0,-1 0-1 0 0,1-2 1 0 0,0 0-1 0 0,0-1 1 0 0,1 0-1 0 0,-1-2 1 0 0,13-1-133 0 0,-30 1 7 0 0,0 0 1 0 0,1 0-1 0 0,-1 0 1 0 0,0 0-1 0 0,0 0 1 0 0,0 0-1 0 0,0 0 1 0 0,0-1-1 0 0,0 1 1 0 0,1 0-1 0 0,-1-1 1 0 0,0 1-1 0 0,0-1 1 0 0,0 1-1 0 0,0-1 1 0 0,0 1-1 0 0,0-1 1 0 0,0 0-1 0 0,-1 0 1 0 0,1 1-1 0 0,0-1 1 0 0,0 0-1 0 0,-1 0 1 0 0,1 0-1 0 0,0 0 1 0 0,-1 0-1 0 0,1 0 1 0 0,-1 0-1 0 0,1 0 1 0 0,-1 0-1 0 0,1 0 1 0 0,-1 0-1 0 0,0 0 1 0 0,0-1-1 0 0,1 1 1 0 0,-1 0-1 0 0,0 0 1 0 0,0 0-1 0 0,0 0 1 0 0,0-1-1 0 0,0 1 1 0 0,-1 0-1 0 0,1 0 1 0 0,0 0-1 0 0,0 0 1 0 0,-1 0-1 0 0,1 0 1 0 0,-1-1-8 0 0,-15-24-1985 0 0,-3 6-5099 0 0,13 13-5286 0 0</inkml:trace>
  <inkml:trace contextRef="#ctx0" brushRef="#br0" timeOffset="3502.29">4432 1739 12283 0 0,'0'0'2040'0'0,"0"0"-297"0"0,0 0-228 0 0,0 0-53 0 0,0 0-105 0 0,0 0-190 0 0,0 0-187 0 0,0 0-185 0 0,0 0-147 0 0,0 0-126 0 0,0 0-89 0 0,0 0-71 0 0,0 0-58 0 0,-13-2-23 0 0,-39-5-10 0 0,-4 27 773 0 0,60-25-237 0 0,26-34-508 0 0,-30 39-233 0 0,0 0 22 0 0,0 0-5 0 0,0 0-10 0 0,0 0-27 0 0,-24 17-233 0 0,7 4-727 0 0,18-16-2684 0 0,2-1-3424 0 0,-1-4-5485 0 0</inkml:trace>
  <inkml:trace contextRef="#ctx0" brushRef="#br0" timeOffset="4541.272">5170 2361 0 0 0,'0'0'255'0'0,"0"0"901"0"0,0 0 400 0 0,0 0 125 0 0,0 0 95 0 0,0 0-28 0 0,0 0-75 0 0,0 0-97 0 0,0 0-158 0 0,0 0-163 0 0,0 0-131 0 0,0 0-109 0 0,-6 0-118 0 0,-17 0-145 0 0,38 18 3352 0 0,0-12-3801 0 0,1 0 0 0 0,0-1 1 0 0,0-1-1 0 0,0 0 0 0 0,1-1 0 0 0,-1-1 0 0 0,1 0 0 0 0,0-2 1 0 0,-1 0-1 0 0,1 0 0 0 0,0-2 0 0 0,-1 0 0 0 0,1-1 1 0 0,-1 0-1 0 0,0-2 0 0 0,0 1 0 0 0,0-2 0 0 0,0-1-303 0 0,-1 1 52 0 0,0-1 1 0 0,0 0-1 0 0,-1-1 0 0 0,0-1 0 0 0,0 0 0 0 0,-1-1 1 0 0,0 0-1 0 0,-1-1 0 0 0,0 0 0 0 0,-1-1 0 0 0,0-1 0 0 0,0 0 1 0 0,-2 0-1 0 0,0-1 0 0 0,5-9-52 0 0,-12 17-4 0 0,0-1 0 0 0,0 1 1 0 0,-1 0-1 0 0,0 0 0 0 0,0-1 0 0 0,0 1 0 0 0,-1-1 1 0 0,0 1-1 0 0,0-1 0 0 0,-1 1 0 0 0,1 0 0 0 0,-2-1 0 0 0,1 1 1 0 0,-1 0-1 0 0,1 0 0 0 0,-2 0 0 0 0,1 0 0 0 0,-1 0 1 0 0,0 0-1 0 0,0 0 0 0 0,0 1 0 0 0,-1 0 0 0 0,0 0 0 0 0,0 0 1 0 0,0 0-1 0 0,-1 0 0 0 0,1 1 0 0 0,-1 0 0 0 0,0 0 1 0 0,-1 0-1 0 0,1 1 0 0 0,-1-1 0 0 0,1 1 0 0 0,-1 1 1 0 0,0-1-1 0 0,0 1 0 0 0,0 0 0 0 0,-1 0 0 0 0,1 1 0 0 0,0 0 1 0 0,-1 0-1 0 0,1 0 0 0 0,-6 1 4 0 0,-6-1-37 0 0,1 2 1 0 0,-1 0-1 0 0,0 1 0 0 0,1 1 1 0 0,0 1-1 0 0,-1 0 0 0 0,1 1 1 0 0,1 1-1 0 0,-1 0 0 0 0,1 2 1 0 0,0 0-1 0 0,-11 7 37 0 0,0-1-4 0 0,1 1 0 0 0,0 1 1 0 0,1 1-1 0 0,1 1 0 0 0,1 1 0 0 0,0 1 1 0 0,2 1-1 0 0,0 1 0 0 0,1 1 0 0 0,2 0 1 0 0,-1 4 3 0 0,12-17 19 0 0,1 1 1 0 0,0-1-1 0 0,0 2 1 0 0,2-1 0 0 0,-1 0-1 0 0,1 1 1 0 0,1 0 0 0 0,0 0-1 0 0,1 0 1 0 0,0 0 0 0 0,1 1-1 0 0,0-1 1 0 0,1 0 0 0 0,0 1-1 0 0,1-1 1 0 0,0 0-1 0 0,1 0 1 0 0,1 0 0 0 0,0 0-1 0 0,0 0 1 0 0,2 0 0 0 0,0 2-20 0 0,2-2 63 0 0,0 0 1 0 0,1 0 0 0 0,0-1-1 0 0,1 0 1 0 0,0 0 0 0 0,1-1 0 0 0,0 0-1 0 0,0-1 1 0 0,1 0 0 0 0,0-1-1 0 0,1 0 1 0 0,0-1 0 0 0,0 0-1 0 0,1 0 1 0 0,0-2 0 0 0,0 0-1 0 0,0 0 1 0 0,4 0-64 0 0,13 3 199 0 0,1-1 1 0 0,0-1-1 0 0,0-2 1 0 0,1-2-1 0 0,-1 0 0 0 0,0-2 1 0 0,22-3-200 0 0,-25 0 158 0 0,0-1 1 0 0,-1-2 0 0 0,0-1-1 0 0,0-1 1 0 0,-1-1 0 0 0,0-1-1 0 0,14-8-158 0 0,-33 7 73 0 0,-6 6-7496 0 0,-1 3 3758 0 0,0 2-8527 0 0</inkml:trace>
  <inkml:trace contextRef="#ctx0" brushRef="#br0" timeOffset="4826.221">5888 2659 488 0 0,'0'0'480'0'0,"0"0"-872"0"0,0 0-80 0 0,0 0 368 0 0,0 0 104 0 0,0 0 0 0 0,0 0 0 0 0,0 0 0 0 0,0 0 0 0 0,0 0 0 0 0</inkml:trace>
  <inkml:trace contextRef="#ctx0" brushRef="#br0" timeOffset="7190.659">5888 2659 0 0 0,'0'-18'1692'0'0,"0"18"119"0"0,0 0 246 0 0,1-1 363 0 0,4 1 10684 0 0,-4 1-11443 0 0,-20 186 1580 0 0,5-77-2812 0 0,14-109-397 0 0,0-1 9 0 0,0 0 10 0 0,0 0-6 0 0,0 0 13 0 0,0 0 16 0 0,0 0 2 0 0,0 0 10 0 0,0 0-1 0 0,0 0-5 0 0,0 0 17 0 0,0 0-2 0 0,0 0-13 0 0,0 0-17 0 0,0 0-28 0 0,0 0 13 0 0,0 0-2 0 0,0 0-6 0 0,0 0 1 0 0,0 0-15 0 0,0 0-4 0 0,0 0 5 0 0,0 0 15 0 0,0 0-21 0 0,0 0-8 0 0,0 0-14 0 0,0 0-28 0 0,0 0 14 0 0,0 0 10 0 0,0 0 17 0 0,0 0-13 0 0,0 0 6 0 0,0 0-13 0 0,0 0 17 0 0,0 0 1 0 0,0 0-13 0 0,0 0 14 0 0,0 0 28 0 0,0 0-22 0 0,0 0-27 0 0,0 0-13 0 0,0 0 22 0 0,0 0 7 0 0,0 0 0 0 0,0 0 0 0 0,0 0 3 0 0,0 0 10 0 0,0 0 0 0 0,0 0-10 0 0,0 0-3 0 0,0 0 1 0 0,0 0 6 0 0,0 0-4 0 0,0 0-15 0 0,0 0 24 0 0,0 0 13 0 0,0 0-14 0 0,0 0-7 0 0,-6-8 1084 0 0,3-6-1097 0 0,1 0-1 0 0,0 0 1 0 0,0 0 0 0 0,1 0 0 0 0,1 0 0 0 0,1 0-1 0 0,0 0 1 0 0,0 0 0 0 0,2 0 0 0 0,0 0-1 0 0,0 0 1 0 0,5-9 1 0 0,-4 11 3 0 0,1 0 0 0 0,1 0-1 0 0,0 1 1 0 0,1-1 0 0 0,0 2 0 0 0,1-1-1 0 0,0 1 1 0 0,0 0 0 0 0,1 0 0 0 0,1 1-1 0 0,-1 1 1 0 0,2-1 0 0 0,-1 1 0 0 0,1 1-1 0 0,0 0 1 0 0,9-4-3 0 0,-14 9 0 0 0,-1-1 5 0 0,1 0 0 0 0,-1 0 0 0 0,1 1 0 0 0,0 0 0 0 0,0 0 0 0 0,0 0 0 0 0,0 1 0 0 0,0 0 0 0 0,0 0 0 0 0,0 1 0 0 0,0-1 0 0 0,0 1 0 0 0,0 1 0 0 0,0-1 0 0 0,0 1 0 0 0,3 1-5 0 0,-7-1 18 0 0,0 1-1 0 0,0 0 0 0 0,-1 0 1 0 0,1 0-1 0 0,-1 0 0 0 0,1 0 1 0 0,-1 0-1 0 0,0 0 0 0 0,0 1 1 0 0,0-1-1 0 0,0 0 0 0 0,0 1 1 0 0,0-1-1 0 0,-1 0 0 0 0,1 1 1 0 0,-1-1-1 0 0,0 1 0 0 0,0-1 1 0 0,0 1-1 0 0,0-1 0 0 0,0 1 1 0 0,0-1-1 0 0,-1 1 0 0 0,1-1 1 0 0,-1 1-1 0 0,1-1 0 0 0,-1 0 1 0 0,0 2-18 0 0,-15 6-48 0 0,12-10-3641 0 0,0 1-3857 0 0,3-1-4230 0 0</inkml:trace>
  <inkml:trace contextRef="#ctx0" brushRef="#br0" timeOffset="8440.247">6131 2556 0 0 0,'0'0'325'0'0,"0"0"585"0"0,0 0 230 0 0,0 0 87 0 0,0 0 31 0 0,0 0-97 0 0,0 0-114 0 0,0 0-89 0 0,0 0-86 0 0,0 0-68 0 0,0 0-97 0 0,-5-1-79 0 0,2 0-629 0 0,1 0 139 0 0,-1 0 0 0 0,0 1-1 0 0,1-1 1 0 0,-1 1 0 0 0,0 0 0 0 0,0-1 0 0 0,1 1 0 0 0,-1 0-1 0 0,0 0 1 0 0,1 1 0 0 0,-1-1 0 0 0,0 1 0 0 0,0-1-1 0 0,1 1 1 0 0,-1 0 0 0 0,1 0 0 0 0,-1 0 0 0 0,1 0-1 0 0,-1 0 1 0 0,0 1-138 0 0,-116 101 5039 0 0,107-90-4818 0 0,1-1-1 0 0,0 2 1 0 0,1-1 0 0 0,1 1 0 0 0,0 1 0 0 0,1 0 0 0 0,0 0-1 0 0,1 0 1 0 0,1 1 0 0 0,0 0 0 0 0,2 0 0 0 0,-1 1-1 0 0,2 0 1 0 0,0-1 0 0 0,1 1 0 0 0,1 0 0 0 0,1 5-221 0 0,0-17 82 0 0,1 0 0 0 0,-1 0 1 0 0,1 0-1 0 0,0-1 0 0 0,1 1 1 0 0,-1 0-1 0 0,1-1 0 0 0,0 1 1 0 0,0-1-1 0 0,0 1 0 0 0,1-1 0 0 0,0 0 1 0 0,0 0-1 0 0,0 0 0 0 0,0-1 1 0 0,0 1-1 0 0,1-1 0 0 0,-1 1 0 0 0,1-1 1 0 0,0 0-1 0 0,0-1 0 0 0,0 1 1 0 0,1-1-1 0 0,-1 0 0 0 0,1 0 1 0 0,-1 0-1 0 0,1 0 0 0 0,0-1 0 0 0,-1 0 1 0 0,1 0-1 0 0,0 0 0 0 0,0 0 1 0 0,0-1-1 0 0,0 0 0 0 0,-1 0 1 0 0,1 0-1 0 0,0-1 0 0 0,1 0-82 0 0,13 1 123 0 0,-1-1-1 0 0,1-1 0 0 0,-1-1 1 0 0,0 0-1 0 0,0-2 0 0 0,0 0 1 0 0,0-1-1 0 0,-1 0 1 0 0,0-2-1 0 0,0 0 0 0 0,-1-1 1 0 0,0 0-1 0 0,2-4-122 0 0,-8 3 60 0 0,-1 0-1 0 0,0-1 0 0 0,-1 0 1 0 0,0 0-1 0 0,-1-1 1 0 0,0 0-1 0 0,-1-1 0 0 0,-1 0 1 0 0,0 1-1 0 0,0-2 1 0 0,-1 1-1 0 0,-1 0 1 0 0,0-1-1 0 0,-1 0 0 0 0,0 1 1 0 0,-2-1-1 0 0,1 0 1 0 0,-1 0-1 0 0,-1 0 0 0 0,-3-12-59 0 0,4 20-16 0 0,-1 0-1 0 0,-1 0 0 0 0,1 0 0 0 0,-1 0 0 0 0,0 0 0 0 0,0 1 1 0 0,0-1-1 0 0,-1 1 0 0 0,0 0 0 0 0,0-1 0 0 0,-1 1 0 0 0,1 1 1 0 0,-1-1-1 0 0,0 0 0 0 0,0 1 0 0 0,-1 0 0 0 0,1 0 1 0 0,-1 0-1 0 0,0 0 0 0 0,0 1 0 0 0,0 0 0 0 0,-1 0 0 0 0,1 1 1 0 0,-1-1-1 0 0,1 1 0 0 0,-1 0 0 0 0,0 0 0 0 0,0 1 0 0 0,0 0 1 0 0,0 0-1 0 0,0 0 0 0 0,0 1 0 0 0,0 0 0 0 0,-1 0 17 0 0,-120 27-1713 0 0,87-10-1400 0 0,1 2-3794 0 0,26-12-4710 0 0</inkml:trace>
  <inkml:trace contextRef="#ctx0" brushRef="#br0" timeOffset="8986.275">5781 2917 648 0 0,'0'0'1052'0'0,"0"0"245"0"0,0 0 339 0 0,0 0 136 0 0,0 0-147 0 0,0 0-334 0 0,0 0-351 0 0,0 0-181 0 0,0 0 0 0 0,0 0 111 0 0,0 0 95 0 0,0 0 53 0 0,0 0-16 0 0,3-4-82 0 0,10-14-68 0 0,1 5 6164 0 0,12-2-6795 0 0,-22 13 423 0 0,15-8-326 0 0,1 1 0 0 0,0 0 1 0 0,0 2-1 0 0,1 0 0 0 0,0 1 0 0 0,0 1 1 0 0,0 1-1 0 0,1 1 0 0 0,9 1-318 0 0,6 46 239 0 0,-34-39-191 0 0,1 0-1 0 0,0 0 1 0 0,0-1-1 0 0,0 1 1 0 0,1-1-1 0 0,0 0 0 0 0,0 0 1 0 0,0-1-1 0 0,0 0 1 0 0,0 0-1 0 0,1 0 1 0 0,0 0-1 0 0,-1-1 1 0 0,1 0-1 0 0,0 0 1 0 0,0 0-1 0 0,0-1 1 0 0,0 0-1 0 0,0 0 1 0 0,0 0-1 0 0,1-1 1 0 0,-1 0-1 0 0,2-1-47 0 0,5-17-699 0 0,6-3-3564 0 0,-13 13-3731 0 0,-2 4-4899 0 0</inkml:trace>
  <inkml:trace contextRef="#ctx0" brushRef="#br0" timeOffset="9957.244">5100 1845 0 0 0,'0'0'1192'0'0,"0"0"601"0"0,0 0 280 0 0,0 0 209 0 0,0 0 79 0 0,0 0-189 0 0,0 0-331 0 0,0 0-366 0 0,0 0-280 0 0,0 0-170 0 0,0 0-78 0 0,0 0-55 0 0,0 0-68 0 0,12 3 5453 0 0,-4-3-5384 0 0,41-47 122 0 0,75-66-461 0 0,0-1-147 0 0,-84 84-304 0 0,11 60-160 0 0,-18 14 146 0 0,22 69 211 0 0,-53-107-367 0 0,1 0-1 0 0,0 0 1 0 0,0 0 0 0 0,0 0 0 0 0,1-1-1 0 0,0 1 1 0 0,0-1 0 0 0,0 0 0 0 0,1-1-1 0 0,-1 1 1 0 0,1-1 0 0 0,0 0-1 0 0,5 3 68 0 0,8 4-3741 0 0,2-1-3412 0 0,-11-6-5538 0 0</inkml:trace>
  <inkml:trace contextRef="#ctx0" brushRef="#br0" timeOffset="12682.202">892 3904 3233 0 0,'0'0'1689'0'0,"0"0"-290"0"0,0 0 51 0 0,0 0 173 0 0,0 0 89 0 0,0 0-55 0 0,0 0-197 0 0,0 0-174 0 0,0 0-146 0 0,0 0-149 0 0,0 0-130 0 0,-2-4-130 0 0,-35-47 2460 0 0,32 47-3044 0 0,1 1 0 0 0,-1-1 0 0 0,0 1 0 0 0,0 0 0 0 0,0 1 0 0 0,0-1 0 0 0,0 1 1 0 0,-1 0-1 0 0,1 0 0 0 0,-1 0 0 0 0,0 1 0 0 0,1 0 0 0 0,-1 0 0 0 0,0 1 0 0 0,0-1 0 0 0,-2 1-147 0 0,-3 1 44 0 0,-1 0 0 0 0,0 1 1 0 0,1 1-1 0 0,-1-1 0 0 0,1 2 0 0 0,0 0 1 0 0,0 0-1 0 0,1 1 0 0 0,-1 0 0 0 0,1 1 1 0 0,-9 6-45 0 0,4-4 17 0 0,0 0 0 0 0,1 1 0 0 0,0 1 0 0 0,1 1-1 0 0,0 0 1 0 0,0 0 0 0 0,1 1 0 0 0,1 1 0 0 0,0 0 0 0 0,1 1 0 0 0,0 0 0 0 0,1 0 0 0 0,1 1 0 0 0,0 0 0 0 0,1 0 0 0 0,0 1 0 0 0,-2 10-17 0 0,5-10 12 0 0,0 0 1 0 0,1 1 0 0 0,1-1 0 0 0,1 0-1 0 0,0 1 1 0 0,1-1 0 0 0,2 16-13 0 0,-1-26 8 0 0,0 0 1 0 0,0-1-1 0 0,0 1 0 0 0,1-1 1 0 0,0 1-1 0 0,0-1 1 0 0,0 0-1 0 0,1 0 1 0 0,-1 0-1 0 0,1 0 1 0 0,0 0-1 0 0,1-1 1 0 0,-1 1-1 0 0,1-1 1 0 0,0 0-1 0 0,0 0 1 0 0,1 0-1 0 0,-1-1 1 0 0,1 1-1 0 0,-1-1 0 0 0,1 0 1 0 0,0 0-1 0 0,0-1 1 0 0,4 2-9 0 0,0-1 66 0 0,0-1-1 0 0,0 1 1 0 0,0-2-1 0 0,1 1 1 0 0,-1-1 0 0 0,0-1-1 0 0,1 0 1 0 0,-1 0 0 0 0,1-1-1 0 0,-1 0 1 0 0,0 0 0 0 0,0-1-1 0 0,0 0 1 0 0,0-1 0 0 0,0 0-1 0 0,0-1 1 0 0,0 1 0 0 0,-1-2-1 0 0,0 1 1 0 0,0-1 0 0 0,0 0-1 0 0,4-5-65 0 0,21-16 98 0 0,-1-1 0 0 0,-2-1 0 0 0,-1-2 0 0 0,-1-1 0 0 0,-2-1 0 0 0,-1-1 0 0 0,-2-2 0 0 0,-1 0 0 0 0,-2-1 0 0 0,2-8-98 0 0,-16 27 27 0 0,-4 21-166 0 0,0 3 107 0 0,7 62 17 0 0,-9-56 13 0 0,0 0-1 0 0,1 0 1 0 0,1 0 0 0 0,0-1-1 0 0,0 1 1 0 0,1-1 0 0 0,1 1-1 0 0,0-1 1 0 0,1 0 0 0 0,0 0-1 0 0,1-1 1 0 0,0 1 0 0 0,1-1-1 0 0,0-1 1 0 0,1 1-1 0 0,0-1 1 0 0,0-1 0 0 0,1 1-1 0 0,2 0 3 0 0,-11-10 0 0 0,1 2-79 0 0,1-1-1 0 0,-1 0 1 0 0,0 1 0 0 0,0-1 0 0 0,1 0 0 0 0,-1 1 0 0 0,1-1 0 0 0,-1 0-1 0 0,1 0 1 0 0,0 0 0 0 0,-1 0 0 0 0,1-1 0 0 0,0 1 0 0 0,-1 0-1 0 0,1-1 1 0 0,0 1 0 0 0,0-1 0 0 0,0 0 0 0 0,0 1 0 0 0,-1-1-1 0 0,1 0 1 0 0,0 0 0 0 0,0 0 0 0 0,0-1 0 0 0,0 1 0 0 0,0 0 0 0 0,-1-1-1 0 0,1 1 1 0 0,0-1 0 0 0,0 1 0 0 0,0-1 0 0 0,-1 0 0 0 0,1 0-1 0 0,-1 0 1 0 0,1 0 0 0 0,0 0 0 0 0,-1 0 0 0 0,0 0 0 0 0,1-1-1 0 0,-1 1 1 0 0,1-1 79 0 0,9-27-3682 0 0,-8 8-5501 0 0,-3 13-2305 0 0</inkml:trace>
  <inkml:trace contextRef="#ctx0" brushRef="#br0" timeOffset="13371.72">572 3510 5345 0 0,'0'0'1735'0'0,"0"0"-424"0"0,0 0-61 0 0,0 0 262 0 0,0 0 254 0 0,0 0 62 0 0,0 0-175 0 0,0 0-336 0 0,0 0-353 0 0,0 0-258 0 0,0 0-162 0 0,0 0-100 0 0,0 0-44 0 0,-6 0-25 0 0,-22 0 706 0 0,28 0-707 0 0,0 0 10 0 0,0 0 27 0 0,19-5 1768 0 0,4-9-1018 0 0,199 14 338 0 0,63 0 850 0 0,-313-15-2180 0 0,-55-40-102 0 0,-47-51-50 0 0,68 66-554 0 0,80 50-9108 0 0,-9-3-2540 0 0</inkml:trace>
  <inkml:trace contextRef="#ctx0" brushRef="#br0" timeOffset="14425.221">2039 3716 4193 0 0,'0'0'1760'0'0,"0"0"65"0"0,0 0 152 0 0,0 0 75 0 0,0 0-137 0 0,0 0-234 0 0,0 0-232 0 0,0 0-186 0 0,0 0-126 0 0,0 0-138 0 0,0 0-147 0 0,0 0-129 0 0,0 0-110 0 0,-4 3 2728 0 0,361 5 496 0 0,-260-19-3621 0 0,-93 7-322 0 0,-12 2-5026 0 0,0 7 2568 0 0,4 0-2442 0 0,-1 2-6722 0 0</inkml:trace>
  <inkml:trace contextRef="#ctx0" brushRef="#br0" timeOffset="14673.769">2044 4043 9794 0 0,'0'0'3926'0'0,"0"0"-2107"0"0,0 0-953 0 0,0 0-102 0 0,0 0 174 0 0,0 0 191 0 0,0 0 153 0 0,0 0-19 0 0,0 0-123 0 0,0 0-127 0 0,0 0-132 0 0,0 0-128 0 0,0 0-91 0 0,25 4-94 0 0,82 10-88 0 0,-19-27 288 0 0,104-42-44 0 0,-167 54-1652 0 0,-20 1-2757 0 0,1 0-3454 0 0,-5 0-5534 0 0</inkml:trace>
  <inkml:trace contextRef="#ctx0" brushRef="#br0" timeOffset="15762.212">3388 3852 0 0 0,'0'0'296'0'0,"0"0"1132"0"0,0 0 187 0 0,0 0-114 0 0,0 0-60 0 0,0 0 2 0 0,0 0 60 0 0,0 0 83 0 0,5 9 1134 0 0,-5-7 4077 0 0,-207 5-3369 0 0,128-2-2077 0 0,371 12-1125 0 0,-257-16-185 0 0,-137 13 837 0 0,-7-3-842 0 0,74-3-108 0 0,34-8-12 0 0,1 0-52 0 0,0 0-95 0 0,0 0-131 0 0,28-4-3510 0 0,-13 1 190 0 0,-4 2-2908 0 0,0 1-4671 0 0</inkml:trace>
  <inkml:trace contextRef="#ctx0" brushRef="#br0" timeOffset="16277.256">3839 3756 11538 0 0,'0'0'1778'0'0,"0"0"-334"0"0,0 0-131 0 0,0 0 64 0 0,0 0 0 0 0,0 0-114 0 0,0 0-232 0 0,0 0-254 0 0,0 0-216 0 0,0 0-183 0 0,0 0-118 0 0,0 0-104 0 0,0 0-56 0 0,-3-4-24 0 0,-4-12 20 0 0,15 26 339 0 0,32 59 650 0 0,18 64-300 0 0,10 69-469 0 0,-68-203-297 0 0,0 1 0 0 0,0-1 0 0 0,0 1 0 0 0,0 0 0 0 0,0-1 1 0 0,0 1-1 0 0,1 0 0 0 0,-1-1 0 0 0,0 1 0 0 0,0 0 0 0 0,0-1 1 0 0,1 1-1 0 0,-1 0 0 0 0,0-1 0 0 0,0 1 0 0 0,1 0 0 0 0,-1 0 1 0 0,0-1-1 0 0,1 1 0 0 0,-1 0 0 0 0,0 0 0 0 0,1 0 0 0 0,-1 0 1 0 0,0-1-1 0 0,1 1 0 0 0,-1 0 0 0 0,1 0 0 0 0,-1 0 0 0 0,0 0 1 0 0,1 0-1 0 0,-1 0 0 0 0,0 0 0 0 0,1 0 0 0 0,-1 0 1 0 0,1 0-1 0 0,-1 0 0 0 0,0 0 0 0 0,1 0 0 0 0,-1 0 0 0 0,1 0 1 0 0,-1 1-1 0 0,0-1 0 0 0,1 0 0 0 0,-1 0 0 0 0,0 0 0 0 0,1 0 1 0 0,-1 1-1 0 0,0-1 0 0 0,1 0 0 0 0,-1 0 0 0 0,0 1 0 0 0,0-1 1 0 0,1 0-1 0 0,-1 1 0 0 0,0-1 0 0 0,0 0 0 0 0,0 1 0 0 0,1-1 1 0 0,-1 0-1 0 0,0 1 0 0 0,0-1 0 0 0,0 0 0 0 0,0 1 0 0 0,0-1 1 0 0,0 1-1 0 0,0-1 0 0 0,0 0 0 0 0,0 1 0 0 0,0-1-19 0 0,9-34 1063 0 0,-8 30-1259 0 0,96-341 638 0 0,-45 190-530 0 0,-25 146-3511 0 0,-13 11-2492 0 0,-8 1-5714 0 0</inkml:trace>
  <inkml:trace contextRef="#ctx0" brushRef="#br0" timeOffset="16709.636">4377 3524 13987 0 0,'0'0'1459'0'0,"0"0"-409"0"0,0 0-224 0 0,0 0 41 0 0,0 0 85 0 0,0 0 10 0 0,0 0-79 0 0,0 0-151 0 0,0 0-157 0 0,0 0-71 0 0,0 0-47 0 0,0 0-37 0 0,0 0-25 0 0,22-21-37 0 0,72-63-24 0 0,-42 57 270 0 0,15 19 117 0 0,-65 10-701 0 0,1 0 1 0 0,-1 0-1 0 0,0 0 1 0 0,0 0-1 0 0,0 1 1 0 0,0-1 0 0 0,-1 0-1 0 0,1 1 1 0 0,-1-1-1 0 0,1 1 1 0 0,-1 0-1 0 0,0-1 1 0 0,0 1-1 0 0,0 0 1 0 0,0 0 0 0 0,-1 0-1 0 0,1 0 1 0 0,-1-1-1 0 0,1 1 1 0 0,-1 0-1 0 0,0 0 1 0 0,0 0 0 0 0,-1 0-1 0 0,1 0 1 0 0,0 0-1 0 0,-1 0 1 0 0,0 0-1 0 0,0 0 1 0 0,0-1-1 0 0,0 1 1 0 0,0 0-21 0 0,-106 133 718 0 0,107-135-712 0 0,-1 0 0 0 0,0 0 0 0 0,0 0 0 0 0,1 0 1 0 0,-1 1-1 0 0,1-1 0 0 0,-1 0 0 0 0,1 0 0 0 0,-1 1 1 0 0,1-1-1 0 0,0 0 0 0 0,0 1 0 0 0,0-1 0 0 0,0 0 1 0 0,0 1-1 0 0,0-1 0 0 0,0 0 0 0 0,0 1 0 0 0,0-1 1 0 0,1 0-1 0 0,-1 1 0 0 0,0-1 0 0 0,1 0 0 0 0,-1 1 1 0 0,1-1-1 0 0,-1 0 0 0 0,1 0 0 0 0,0 0 1 0 0,0 0-1 0 0,-1 0 0 0 0,1 0 0 0 0,0 0 0 0 0,0 0 1 0 0,0 0-1 0 0,0 0 0 0 0,0 0 0 0 0,0 0 0 0 0,1-1 1 0 0,-1 1-1 0 0,0 0 0 0 0,0-1 0 0 0,0 1 0 0 0,1-1 1 0 0,-1 1-1 0 0,0-1 0 0 0,1 0 0 0 0,0 1-6 0 0,68 11 312 0 0,-66-12-294 0 0,190 5 313 0 0,-161 24-1738 0 0,-27-14-1545 0 0,-3-1-3356 0 0,-3-6-5945 0 0</inkml:trace>
  <inkml:trace contextRef="#ctx0" brushRef="#br0" timeOffset="17047.229">3681 4279 10746 0 0,'0'0'2961'0'0,"0"0"-1698"0"0,0 0-795 0 0,0 0-81 0 0,0 0 196 0 0,0 0 282 0 0,0 0 219 0 0,0 0 99 0 0,0 0-44 0 0,0 0-151 0 0,0 0-149 0 0,0 0-119 0 0,0 0-101 0 0,35 4-56 0 0,113 12-36 0 0,-12-25 369 0 0,44-22-204 0 0,-48 7-1519 0 0,0 6 0 0 0,133-1 827 0 0,-241 19-2112 0 0,-9 0-2677 0 0,-3 0-7050 0 0</inkml:trace>
  <inkml:trace contextRef="#ctx0" brushRef="#br0" timeOffset="18541.844">4078 4618 7258 0 0,'0'0'3734'0'0,"0"0"-1886"0"0,0 0-933 0 0,0 0-215 0 0,0 0 107 0 0,0 0 132 0 0,0 0-19 0 0,0 0-176 0 0,0 0-193 0 0,0 0-124 0 0,0 0-46 0 0,0 0 31 0 0,0 0-22 0 0,1 13-22 0 0,11 106 851 0 0,-10 80 2405 0 0,1-224-3495 0 0,1 0 0 0 0,1 0 0 0 0,1 0 0 0 0,1 1-1 0 0,2 0 1 0 0,0 1 0 0 0,1 0 0 0 0,2-1-129 0 0,-8 17 23 0 0,10-25-16 0 0,3 1-1 0 0,0 0 1 0 0,2 1 0 0 0,1 2-1 0 0,1 0 1 0 0,2 1 0 0 0,1 1-1 0 0,22-20-6 0 0,-45 45-2 0 0,0 0-1 0 0,0-1 1 0 0,1 1-1 0 0,-1 0 0 0 0,0-1 1 0 0,1 1-1 0 0,-1 0 1 0 0,0 0-1 0 0,1 0 1 0 0,-1 0-1 0 0,1 1 1 0 0,0-1-1 0 0,-1 0 0 0 0,1 0 1 0 0,0 1-1 0 0,-1 0 1 0 0,1-1-1 0 0,0 1 1 0 0,0 0-1 0 0,-1-1 0 0 0,1 1 1 0 0,0 0-1 0 0,0 0 1 0 0,-1 1-1 0 0,1-1 1 0 0,0 0-1 0 0,0 1 1 0 0,-1-1-1 0 0,1 1 0 0 0,0-1 1 0 0,-1 1-1 0 0,1 0 1 0 0,0-1-1 0 0,-1 1 1 0 0,1 0-1 0 0,-1 0 0 0 0,1 0 1 0 0,-1 1 2 0 0,15 93 56 0 0,2-74-581 0 0,-9-20-2449 0 0,2-1-4046 0 0,-11 0 6901 0 0,5 0-11873 0 0</inkml:trace>
  <inkml:trace contextRef="#ctx0" brushRef="#br0" timeOffset="19182.328">5266 4161 6737 0 0,'0'0'3593'0'0,"0"0"-1894"0"0,0 0-836 0 0,0 0 15 0 0,0 0 234 0 0,0 0 168 0 0,0 0 3 0 0,0 0-115 0 0,0 0-131 0 0,0 0-107 0 0,0 0-65 0 0,0 0-80 0 0,29-7-53 0 0,92-24-60 0 0,-45-4 483 0 0,-66 30-1028 0 0,0 0 0 0 0,-1 0-1 0 0,1-2 1 0 0,-1 1 0 0 0,0-1-1 0 0,-1 0 1 0 0,0-1 0 0 0,0 0 0 0 0,0 0-1 0 0,-1-1 1 0 0,0 0 0 0 0,-1 0-1 0 0,0 0 1 0 0,0-1 0 0 0,-1 0-1 0 0,-1 0 1 0 0,1-1 0 0 0,0-5-127 0 0,-4 13 5 0 0,0 0 0 0 0,-1 1 1 0 0,0-1-1 0 0,1 0 0 0 0,-1 1 1 0 0,0-1-1 0 0,-1 0 0 0 0,1 1 0 0 0,0-1 1 0 0,-1 0-1 0 0,1 1 0 0 0,-1-1 1 0 0,0 1-1 0 0,0-1 0 0 0,0 1 1 0 0,0-1-1 0 0,0 1 0 0 0,-1 0 0 0 0,1-1 1 0 0,-1 1-1 0 0,1 0 0 0 0,-1 0 1 0 0,0 0-1 0 0,0 0 0 0 0,0 0 1 0 0,0 1-1 0 0,0-1 0 0 0,0 1 0 0 0,-1-1 1 0 0,1 1-1 0 0,0 0 0 0 0,-1-1 1 0 0,1 1-1 0 0,-1 1 0 0 0,0-1-5 0 0,-10-3-34 0 0,0 1-1 0 0,0 1 0 0 0,0 0 1 0 0,0 1-1 0 0,0 0 1 0 0,-1 1-1 0 0,1 0 0 0 0,0 1 1 0 0,0 1-1 0 0,0 0 1 0 0,0 1-1 0 0,0 0 0 0 0,0 1 1 0 0,1 1-1 0 0,0 0 1 0 0,0 0-1 0 0,-9 6 35 0 0,-2 2-12 0 0,0 0 1 0 0,2 2-1 0 0,-1 0 1 0 0,2 1-1 0 0,0 1 0 0 0,1 1 1 0 0,1 1-1 0 0,1 0 0 0 0,0 1 1 0 0,2 1-1 0 0,0 1 1 0 0,2 0-1 0 0,0 1 0 0 0,-5 15 12 0 0,13-31 11 0 0,1 1 0 0 0,0 0 0 0 0,0 0 0 0 0,1 0 0 0 0,0 0 0 0 0,1 1 0 0 0,0-1 0 0 0,0 1 0 0 0,1-1 0 0 0,0 1 0 0 0,0 0 0 0 0,1 0 0 0 0,0-1 0 0 0,0 1 0 0 0,1 0 0 0 0,1 0 0 0 0,-1-1 0 0 0,1 1 0 0 0,1-1 0 0 0,0 0 0 0 0,0 1 0 0 0,0-1 0 0 0,1-1 0 0 0,0 1 0 0 0,1 0 0 0 0,0-1 0 0 0,0 0 0 0 0,0 0 0 0 0,1 0 0 0 0,0-1 0 0 0,0 0 0 0 0,1 0 0 0 0,0-1 0 0 0,5 4-11 0 0,12 1 169 0 0,2-1 1 0 0,-1-2-1 0 0,1 0 1 0 0,0-1-1 0 0,1-2 1 0 0,-1-1-1 0 0,1-1 1 0 0,0-1-1 0 0,-1-1 1 0 0,1-2-1 0 0,10-2-169 0 0,5 0 159 0 0,0-3-1 0 0,-1-1 0 0 0,0-2 1 0 0,0-2-1 0 0,17-8-158 0 0,24-20-64 0 0,-79 28-1507 0 0,-7 6-6686 0 0,1 5-4287 0 0</inkml:trace>
  <inkml:trace contextRef="#ctx0" brushRef="#br0" timeOffset="19680.401">5984 4415 18236 0 0,'0'0'1087'0'0,"0"0"-650"0"0,0 0-269 0 0,0 0 108 0 0,0 0 180 0 0,0 0 129 0 0,0 0-7 0 0,0 0-138 0 0,0 0-129 0 0,0 0-89 0 0,0 0-45 0 0,0 0 14 0 0,-3 24-37 0 0,-9 107 81 0 0,9-73-146 0 0,0-25 2999 0 0,6-50-2924 0 0,0 1 1 0 0,0-1-1 0 0,2 1 1 0 0,0 0-1 0 0,1 1 1 0 0,0-1-1 0 0,1 1 1 0 0,7-10-165 0 0,-5 4 64 0 0,1 1 1 0 0,2 0-1 0 0,-1 1 1 0 0,2 0-1 0 0,1 1 0 0 0,0 1 1 0 0,1 0-1 0 0,1 0 1 0 0,0 2-1 0 0,17-12-64 0 0,-32 26 1 0 0,-1 1 0 0 0,1-1-1 0 0,0 1 1 0 0,0-1 0 0 0,0 0-1 0 0,0 1 1 0 0,0 0 0 0 0,0-1 0 0 0,1 1-1 0 0,-1 0 1 0 0,0-1 0 0 0,0 1-1 0 0,0 0 1 0 0,0 0 0 0 0,0 0 0 0 0,0 0-1 0 0,1 0 1 0 0,-1 0 0 0 0,0 0-1 0 0,0 0 1 0 0,0 1 0 0 0,0-1 0 0 0,0 0-1 0 0,0 1 1 0 0,0-1 0 0 0,0 1-1 0 0,0-1 1 0 0,0 1 0 0 0,0-1 0 0 0,0 1-1 0 0,0 0 1 0 0,0 0 0 0 0,0-1-1 0 0,-1 1 1 0 0,1 0 0 0 0,0 0 0 0 0,0 0-1 0 0,-1 0 1 0 0,1 0 0 0 0,-1 0 0 0 0,1 0-1 0 0,-1 0 1 0 0,1 0 0 0 0,-1 0-1 0 0,0 0 1 0 0,1 0 0 0 0,-1 0 0 0 0,0 0-1 0 0,0 1 0 0 0,8 64 39 0 0,-7-55-48 0 0,16 43-12 0 0,-17-53-94 0 0,1 0 0 0 0,0 0 0 0 0,-1 0-1 0 0,1 0 1 0 0,0-1 0 0 0,-1 1 0 0 0,1 0 0 0 0,0 0-1 0 0,0 0 1 0 0,0-1 0 0 0,0 1 0 0 0,0-1-1 0 0,-1 1 1 0 0,1-1 0 0 0,0 1 0 0 0,0-1-1 0 0,1 1 1 0 0,-1-1 0 0 0,0 0 0 0 0,0 1-1 0 0,0-1 1 0 0,0 0 0 0 0,0 0 0 0 0,0 0-1 0 0,0 0 1 0 0,0 0 0 0 0,0 0 0 0 0,0 0 0 0 0,1-1-1 0 0,-1 1 1 0 0,0 0 0 0 0,0 0 0 0 0,0-1-1 0 0,0 1 1 0 0,0-1 0 0 0,0 1 0 0 0,0-1-1 0 0,0 1 1 0 0,0-1 0 0 0,-1 0 0 0 0,1 1-1 0 0,0-1 1 0 0,0 0 0 0 0,0 0 0 0 0,-1 0 0 0 0,1 1-1 0 0,0-2 116 0 0,2-2-5090 0 0,1 0-6817 0 0</inkml:trace>
  <inkml:trace contextRef="#ctx0" brushRef="#br0" timeOffset="20242.129">5234 3543 5081 0 0,'0'0'1918'0'0,"0"0"-178"0"0,0 0-178 0 0,0 0 18 0 0,0 0 57 0 0,0 0-42 0 0,0 0-48 0 0,0 0-140 0 0,0 0-221 0 0,0 0-191 0 0,0 0-165 0 0,0 0-129 0 0,0 0-69 0 0,14-22-53 0 0,44-65-39 0 0,-10 33 931 0 0,63-62 946 0 0,-34 37-1537 0 0,-63 124-676 0 0,41 154 144 0 0,3-89-337 0 0,-40-103-1355 0 0,-10-7-5052 0 0,-3 0-5819 0 0</inkml:trace>
  <inkml:trace contextRef="#ctx0" brushRef="#br0" timeOffset="21551.87">6632 4088 0 0 0,'0'0'1888'0'0,"0"0"1"0"0,0 0 133 0 0,0 0 82 0 0,0 0-41 0 0,0 0-228 0 0,0 0-293 0 0,0 0-298 0 0,0 0-232 0 0,0 0-134 0 0,0 0-89 0 0,5 18 10632 0 0,394-22-10678 0 0,-305-3-1356 0 0,-113-1-3806 0 0,12 4 479 0 0,0 1-4151 0 0,2 0-4044 0 0</inkml:trace>
  <inkml:trace contextRef="#ctx0" brushRef="#br0" timeOffset="21793.162">6823 3764 12531 0 0,'0'0'1588'0'0,"0"0"-518"0"0,0 0-322 0 0,0 0 43 0 0,0 0 210 0 0,0 0 131 0 0,0 0 5 0 0,0 0-120 0 0,0 0-162 0 0,-4 35-147 0 0,-14 113-154 0 0,19-55 126 0 0,3-58-602 0 0,1-1-386 0 0,-2 0 0 0 0,-1 0 1 0 0,-2 0-1 0 0,-1 0 0 0 0,-2 11 308 0 0,0-32-1372 0 0,-1-4-3082 0 0,0-1-6198 0 0</inkml:trace>
  <inkml:trace contextRef="#ctx0" brushRef="#br0" timeOffset="22260.19">7491 3742 16924 0 0,'0'0'1067'0'0,"0"0"-479"0"0,0 0-402 0 0,0 0-64 0 0,0 0 175 0 0,0 0 250 0 0,0 0 213 0 0,0 0 95 0 0,0 0-22 0 0,0 0-134 0 0,0 0-159 0 0,0 0-93 0 0,0 0-96 0 0,4 24-50 0 0,11 78-45 0 0,10-11 310 0 0,79 233 134 0 0,-68-243-639 0 0,5-129 1590 0 0,2-37-1480 0 0,-2-2 1 0 0,-5-2-1 0 0,11-48-171 0 0,-41 120-7 0 0,4-10-17 0 0,-2 1 1 0 0,-1-1 0 0 0,-1-1 0 0 0,-1 1-1 0 0,-1-1 1 0 0,-2-5 23 0 0,-24 21-2291 0 0,3 21-3942 0 0,14-3-3239 0 0</inkml:trace>
  <inkml:trace contextRef="#ctx0" brushRef="#br0" timeOffset="24529.353">7734 3322 5345 0 0,'0'0'1630'0'0,"0"0"-350"0"0,0 0 16 0 0,0 0 253 0 0,0 0 135 0 0,0 0-94 0 0,0 0-242 0 0,0 0-245 0 0,0 0-202 0 0,0 0-142 0 0,0 0-132 0 0,0 0-109 0 0,0 0-53 0 0,0-3-26 0 0,-1-6-5 0 0,1 6-16 0 0,0 3-21 0 0,-10 4 1461 0 0,-21 26-1510 0 0,28-25-333 0 0,0 0 0 0 0,0 0 0 0 0,0 1 0 0 0,0-1 0 0 0,1 1 0 0 0,0 0 0 0 0,0 0 0 0 0,1 0 0 0 0,0 0 0 0 0,0 0 0 0 0,0 0 0 0 0,0 0 0 0 0,1 3-15 0 0,26-4 984 0 0,-19-7-908 0 0,-1 0 1 0 0,0-1-1 0 0,0 1 1 0 0,0-1-1 0 0,0 0 1 0 0,0-1-1 0 0,-1 0 0 0 0,1 0 1 0 0,-1 0-1 0 0,0 0 1 0 0,0-1-1 0 0,0 1 1 0 0,-1-2-1 0 0,0 1 1 0 0,0 0-1 0 0,0-1 0 0 0,0 1 1 0 0,-1-1-1 0 0,0 0 1 0 0,0-2-77 0 0,1 3 70 0 0,-4 4-67 0 0,1 1 0 0 0,-1-1-1 0 0,0 1 1 0 0,1-1 0 0 0,-1 1 0 0 0,1-1 0 0 0,-1 1-1 0 0,0-1 1 0 0,1 0 0 0 0,-1 1 0 0 0,0-1 0 0 0,0 1-1 0 0,1-1 1 0 0,-1 0 0 0 0,0 1 0 0 0,0-1-1 0 0,0 0 1 0 0,0 0 0 0 0,0 1 0 0 0,0-1 0 0 0,0 0-1 0 0,0 1 1 0 0,0-1 0 0 0,0 0 0 0 0,0 1 0 0 0,-1-1-1 0 0,1 0 1 0 0,0 1 0 0 0,0-1 0 0 0,-1 0-1 0 0,1 1 1 0 0,0-1 0 0 0,-1 1 0 0 0,1-1 0 0 0,0 1-1 0 0,-1-1 1 0 0,1 1 0 0 0,-1-1 0 0 0,1 1 0 0 0,-1-1-1 0 0,0 1 1 0 0,1-1 0 0 0,-1 1 0 0 0,1 0-1 0 0,-1-1 1 0 0,0 1 0 0 0,1 0 0 0 0,-1 0 0 0 0,0-1-1 0 0,1 1 1 0 0,-1 0 0 0 0,0 0 0 0 0,1 0 0 0 0,-1 0-1 0 0,0 0 1 0 0,1 0 0 0 0,-1 0 0 0 0,0 0 0 0 0,1 0-1 0 0,-2 0-2 0 0,-42 10-143 0 0,38-6 140 0 0,0 0 0 0 0,0 0 0 0 0,1 1 0 0 0,0 0 0 0 0,0 0 0 0 0,0 0 0 0 0,0 0 0 0 0,1 1 0 0 0,0-1 0 0 0,0 1 0 0 0,1 1 0 0 0,-3 5 3 0 0,6-11 7 0 0,0 0-1 0 0,0 0 1 0 0,0 0-1 0 0,0 0 0 0 0,0 0 1 0 0,1 0-1 0 0,-1 0 1 0 0,0 0-1 0 0,1 0 1 0 0,-1 0-1 0 0,1 0 1 0 0,-1 0-1 0 0,1 0 1 0 0,0 0-1 0 0,-1 0 1 0 0,1 0-1 0 0,0 0 1 0 0,0 0-1 0 0,-1 0 1 0 0,1-1-1 0 0,0 1 1 0 0,0 0-1 0 0,0-1 1 0 0,0 1-1 0 0,0-1 1 0 0,0 1-1 0 0,0-1 1 0 0,0 1-1 0 0,0-1 1 0 0,0 0-1 0 0,0 1 1 0 0,0-1-1 0 0,1 0 1 0 0,-1 0-1 0 0,0 0 1 0 0,0 0-1 0 0,0 0 1 0 0,0 0-1 0 0,0 0 1 0 0,0 0-1 0 0,1-1 1 0 0,-1 1-1 0 0,0 0 1 0 0,0-1-1 0 0,0 1 1 0 0,0 0-1 0 0,0-1 1 0 0,0 0-7 0 0,57-21 463 0 0,-57 22-454 0 0,1-1 1 0 0,-1 1-1 0 0,0-1 0 0 0,0 0 1 0 0,0 1-1 0 0,-1-1 0 0 0,1 0 1 0 0,0 0-1 0 0,0 0 0 0 0,0 0 1 0 0,-1 0-1 0 0,1 0 1 0 0,0 0-1 0 0,-1 0 0 0 0,1 0 1 0 0,0 0-1 0 0,-1 0 0 0 0,0 0 1 0 0,1 0-1 0 0,-1 0 0 0 0,0 0 1 0 0,1 0-1 0 0,-1-1 1 0 0,0 1-1 0 0,0 0 0 0 0,0 0 1 0 0,0 0-1 0 0,0-1 0 0 0,0 1 1 0 0,-1 0-1 0 0,1 0 0 0 0,0 0 1 0 0,0 0-1 0 0,-1-1 0 0 0,1 1 1 0 0,-1 0-1 0 0,1 0 1 0 0,-1 0-1 0 0,1 0 0 0 0,-1 0 1 0 0,0 0-1 0 0,0 0 0 0 0,1 0 1 0 0,-1 1-1 0 0,0-1 0 0 0,0 0 1 0 0,0 0-1 0 0,0 1 0 0 0,0-1 1 0 0,0 0-1 0 0,0 1 1 0 0,0-1-1 0 0,0 1 0 0 0,-1-1-9 0 0,-41 4-1511 0 0,24 16-5379 0 0,15-12-4894 0 0</inkml:trace>
  <inkml:trace contextRef="#ctx0" brushRef="#br0" timeOffset="25430.357">8307 3951 5161 0 0,'0'0'2255'0'0,"0"0"-1121"0"0,0 0-618 0 0,0 0 1 0 0,0 0 317 0 0,0 0 339 0 0,0 0 172 0 0,0 0-22 0 0,0 0-170 0 0,0 0-186 0 0,0 0-155 0 0,0 0-117 0 0,0 0-49 0 0,8 8-5 0 0,27 25 39 0 0,-32-31-511 0 0,0 1 1 0 0,1-1-1 0 0,-1 0 0 0 0,1 0 0 0 0,-1-1 1 0 0,1 1-1 0 0,-1-1 0 0 0,1 0 0 0 0,0 0 1 0 0,0 0-1 0 0,-1 0 0 0 0,1-1 0 0 0,0 1 1 0 0,0-1-1 0 0,0 0 0 0 0,0 0 0 0 0,0 0 0 0 0,1-1-169 0 0,8 0 322 0 0,1-1-176 0 0,0 0 0 0 0,1-1 0 0 0,-1-1 0 0 0,-1 0 0 0 0,1-1 1 0 0,-1-1-1 0 0,0 0 0 0 0,0 0 0 0 0,0-2 0 0 0,-1 1 0 0 0,0-2 1 0 0,-1 0-1 0 0,0 0 0 0 0,0-1 0 0 0,-1 0 0 0 0,0 0 0 0 0,-1-1 1 0 0,0-1-1 0 0,-1 0 0 0 0,3-5-146 0 0,-8 13 10 0 0,-1 0 0 0 0,1 0 0 0 0,-1 0 0 0 0,0 0 0 0 0,0 0 0 0 0,-1-1 0 0 0,1 1 0 0 0,-1 0 0 0 0,0-1 0 0 0,0 1 0 0 0,0-1-1 0 0,-1 1 1 0 0,0-1 0 0 0,1 0 0 0 0,-2 1 0 0 0,1-1 0 0 0,0 1 0 0 0,-1-1 0 0 0,0 0 0 0 0,0 1 0 0 0,-1 0 0 0 0,1-1 0 0 0,-1 1 0 0 0,0 0 0 0 0,0 0 0 0 0,0 0 0 0 0,0 0 0 0 0,-1 0 0 0 0,0 0 0 0 0,0 0 0 0 0,0 1 0 0 0,0 0 0 0 0,0 0 0 0 0,-2-2-10 0 0,-3 2-22 0 0,1 1 0 0 0,-1 0 0 0 0,1 0 0 0 0,-1 1 0 0 0,0 0 0 0 0,0 0 0 0 0,0 1 0 0 0,1-1 0 0 0,-1 2 0 0 0,0-1 0 0 0,0 1 0 0 0,0 1 0 0 0,1-1 0 0 0,-1 1 0 0 0,1 1 0 0 0,-1-1 0 0 0,1 1 0 0 0,0 1 0 0 0,0-1 0 0 0,0 1 0 0 0,-3 3 22 0 0,-129 105-54 0 0,131-104 56 0 0,-5 3 5 0 0,-1 0 1 0 0,2 1-1 0 0,0 1 0 0 0,0 0 1 0 0,1 1-1 0 0,0 0 0 0 0,2 0 1 0 0,0 1-1 0 0,0 0 0 0 0,1 1 1 0 0,1 0-1 0 0,1 0 1 0 0,0 1-1 0 0,1-1 0 0 0,1 1 1 0 0,-2 10-8 0 0,6-17 35 0 0,0-1 0 0 0,1 0 1 0 0,0 1-1 0 0,0-1 0 0 0,1 0 1 0 0,1 1-1 0 0,-1-1 0 0 0,1 0 1 0 0,1-1-1 0 0,-1 1 0 0 0,2 0 1 0 0,-1-1-1 0 0,1 0 0 0 0,0 0 1 0 0,1-1-1 0 0,0 1 0 0 0,0-1 1 0 0,0 0-36 0 0,10 5 144 0 0,-1-1 0 0 0,1-1 0 0 0,1 0 0 0 0,0-1 0 0 0,0 0 0 0 0,1-2 0 0 0,0 0 0 0 0,0-1 0 0 0,1-1 0 0 0,0 0 0 0 0,0-2 0 0 0,0 0 1 0 0,0-1-1 0 0,0-1 0 0 0,1-1 0 0 0,-1-1 0 0 0,0 0 0 0 0,2-2-144 0 0,-16 3 13 0 0,46-5 438 0 0,-6-1-4742 0 0,-41 7-361 0 0,-3 2-7526 0 0</inkml:trace>
  <inkml:trace contextRef="#ctx0" brushRef="#br0" timeOffset="25816.936">9139 4080 17188 0 0,'0'0'1684'0'0,"0"0"-814"0"0,0 0-432 0 0,0 0-4 0 0,0 0 122 0 0,0 0 81 0 0,0 0 14 0 0,0 0-56 0 0,0 0-90 0 0,0 0-81 0 0,0 0-61 0 0,-31 24-101 0 0,-95 77-88 0 0,76-42-10 0 0,43-44-124 0 0,3-7-28 0 0,0 1 1 0 0,0 0-1 0 0,1 0 0 0 0,0 0 0 0 0,1 1 0 0 0,0-1 0 0 0,0 1 0 0 0,1-1 1 0 0,0 1-1 0 0,1 0 0 0 0,0-1 0 0 0,0 1 0 0 0,2 7-12 0 0,-1-12 27 0 0,0-1 1 0 0,0 1-1 0 0,0 0 0 0 0,1-1 0 0 0,-1 0 0 0 0,1 1 1 0 0,0-1-1 0 0,1 0 0 0 0,-1 0 0 0 0,1 0 0 0 0,-1 0 1 0 0,1-1-1 0 0,1 1 0 0 0,-1-1 0 0 0,0 1 0 0 0,1-1 1 0 0,-1 0-1 0 0,1-1 0 0 0,0 1 0 0 0,0-1 1 0 0,0 1-1 0 0,1-1 0 0 0,-1 0 0 0 0,0-1 0 0 0,1 1 1 0 0,-1-1-1 0 0,1 0 0 0 0,-1 0 0 0 0,2 0-27 0 0,8 0 124 0 0,0 0 0 0 0,0-1-1 0 0,0-1 1 0 0,0 0-1 0 0,0-1 1 0 0,0-1 0 0 0,-1 0-1 0 0,1 0 1 0 0,-1-2 0 0 0,0 1-1 0 0,0-2 1 0 0,0 0 0 0 0,-1 0-1 0 0,1-1 1 0 0,-2-1 0 0 0,1 0-1 0 0,-1-1 1 0 0,0 0 0 0 0,-1 0-1 0 0,0-1 1 0 0,-1 0 0 0 0,0-1-1 0 0,0 0 1 0 0,-1-1 0 0 0,6-11-124 0 0,-8 12 26 0 0,0-1 0 0 0,-1 1 0 0 0,-1-1 0 0 0,0 0 0 0 0,-1 0 0 0 0,0-1 0 0 0,-1 1 0 0 0,0-1 1 0 0,-1 1-1 0 0,0-1 0 0 0,-1 0 0 0 0,0 1 0 0 0,-2-11-26 0 0,1 17-30 0 0,0 0 0 0 0,0 0-1 0 0,-1 0 1 0 0,0 0 0 0 0,0 1-1 0 0,0-1 1 0 0,-1 0 0 0 0,0 1-1 0 0,0 0 1 0 0,0-1 0 0 0,0 1 0 0 0,-1 1-1 0 0,0-1 1 0 0,0 0 0 0 0,-1 1-1 0 0,1 0 1 0 0,-1 0 0 0 0,0 0 0 0 0,0 1-1 0 0,0-1 1 0 0,0 1 0 0 0,0 1-1 0 0,-1-1 1 0 0,0 1 0 0 0,1 0 0 0 0,-1 0-1 0 0,0 0 1 0 0,0 1 0 0 0,-2-1 30 0 0,-1 1-218 0 0,0 0 1 0 0,0 1 0 0 0,-1 0-1 0 0,1 0 1 0 0,0 1-1 0 0,0 0 1 0 0,0 0 0 0 0,0 1-1 0 0,0 1 1 0 0,0-1-1 0 0,0 1 1 0 0,1 1 0 0 0,-3 1 217 0 0,-27 16-3384 0 0,1 3-3282 0 0,17-8-5398 0 0</inkml:trace>
  <inkml:trace contextRef="#ctx0" brushRef="#br0" timeOffset="26081.843">8824 4349 14539 0 0,'0'0'2042'0'0,"0"0"-563"0"0,0 0-230 0 0,0 0-24 0 0,0 0-34 0 0,32-10-48 0 0,101-33-65 0 0,-13 11 1910 0 0,-115 31-2932 0 0,0-1 0 0 0,1 1 0 0 0,-1 0 0 0 0,0 0 0 0 0,1 0 0 0 0,-1 1 0 0 0,1 0 0 0 0,-1 0 0 0 0,0 0 0 0 0,1 1 1 0 0,-1-1-1 0 0,1 1 0 0 0,-1 1 0 0 0,0-1 0 0 0,0 1 0 0 0,0 0 0 0 0,0 0 0 0 0,0 0 0 0 0,0 1 0 0 0,0 0 0 0 0,-1 0 0 0 0,2 1-56 0 0,0 1 16 0 0,-1 1 0 0 0,2-1-1 0 0,-1-1 1 0 0,0 1 0 0 0,1-1-1 0 0,0 0 1 0 0,0-1 0 0 0,0 1-1 0 0,1-2 1 0 0,-1 1 0 0 0,1-1-1 0 0,-1 0 1 0 0,1 0 0 0 0,0-1-1 0 0,0 0 1 0 0,0 0 0 0 0,0-1-1 0 0,-1 0 1 0 0,1-1-1 0 0,0 0 1 0 0,0 0 0 0 0,0 0-1 0 0,5-3-15 0 0,-9 3-512 0 0,34-17 962 0 0,-29 8-3634 0 0,-6-2-4644 0 0,-3 10-4656 0 0</inkml:trace>
  <inkml:trace contextRef="#ctx0" brushRef="#br0" timeOffset="26868.177">8277 3373 2385 0 0,'0'0'3059'0'0,"0"0"-987"0"0,0 0-234 0 0,0 0 134 0 0,0 0 74 0 0,0 0-60 0 0,0 0-240 0 0,0 0-313 0 0,0 0-328 0 0,0 0-253 0 0,0 0-140 0 0,0 0-52 0 0,0 0-13 0 0,-4 1 20 0 0,-9-1 205 0 0,27-8 519 0 0,16-7-414 0 0,175-153 1044 0 0,-115 68-1732 0 0,-54 155-456 0 0,61 122 317 0 0,-48-42-317 0 0,-36-111-2016 0 0,-8-18-3297 0 0,-2-2-6953 0 0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5:01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400 461 0 0 0,'0'0'385'0'0,"0"0"853"0"0,0 0 428 0 0,0 0 221 0 0,0 0 111 0 0,0 0 43 0 0,0 0-103 0 0,0 0-226 0 0,0 0-250 0 0,2-4-244 0 0,4-10-173 0 0,-5 10-122 0 0,-1 4-84 0 0,0 0-110 0 0,0 0-114 0 0,0 0-119 0 0,0 12 949 0 0,-42 219 244 0 0,-25 59-1133 0 0,11-72-550 0 0,50-182-785 0 0,6-35 542 0 0,0-1-38 0 0,0 0-36 0 0,0 0-9 0 0,0 0-51 0 0,0-8-813 0 0,20-225-7720 0 0,23 1 7027 0 0,-30 168 2396 0 0,31-145 5165 0 0,-34 182-2850 0 0,-9 27-2356 0 0,-1 0-140 0 0,0 0-122 0 0,2 11-8 0 0,82 339 3009 0 0,-73-313-3142 0 0,-6-17-55 0 0,1-1 1 0 0,0 1-1 0 0,1-1 0 0 0,1-1 0 0 0,1 1 0 0 0,1-1 1 0 0,0-1-1 0 0,2 0 0 0 0,3 4-20 0 0,-14-19 28 0 0,0-1-1 0 0,1 1 1 0 0,-1-1-1 0 0,1 1 1 0 0,0-1-1 0 0,-1 0 1 0 0,1 1-1 0 0,0-1 1 0 0,0 0-1 0 0,-1 0 1 0 0,1 0-1 0 0,0 0 1 0 0,0-1-1 0 0,0 1 1 0 0,0 0 0 0 0,1-1-1 0 0,-1 0 1 0 0,0 1-1 0 0,0-1 1 0 0,0 0-1 0 0,0 0 1 0 0,0 0-1 0 0,0 0 1 0 0,1 0-1 0 0,-1-1 1 0 0,0 1-1 0 0,0-1 1 0 0,0 1-1 0 0,0-1 1 0 0,0 0-1 0 0,0 0 1 0 0,0 0 0 0 0,0 0-1 0 0,-1 0 1 0 0,1 0-1 0 0,0-1 1 0 0,0 1-1 0 0,-1 0 1 0 0,1-1-1 0 0,-1 1 1 0 0,0-1-1 0 0,1 0 1 0 0,-1 1-1 0 0,0-1 1 0 0,1-1-28 0 0,15-24 182 0 0,0-1-1 0 0,-1-1 1 0 0,-2 0 0 0 0,-1-1 0 0 0,-2-1 0 0 0,-1 0-1 0 0,-1 0 1 0 0,0-5-182 0 0,1 0 89 0 0,5-25-169 0 0,-3-1 0 0 0,-2 0 1 0 0,-3-1-1 0 0,-3 0 0 0 0,-3-12 80 0 0,-1 75-617 0 0,0 9-2247 0 0,-2 6-171 0 0,1-2-3625 0 0,-1 1-4960 0 0</inkml:trace>
  <inkml:trace contextRef="#ctx0" brushRef="#br0" timeOffset="349.379">1009 811 15563 0 0,'0'0'1281'0'0,"0"0"-284"0"0,0 0-157 0 0,0 0 41 0 0,0 0 45 0 0,0 0-96 0 0,0 0-179 0 0,0 0-202 0 0,0 0-158 0 0,0 0-110 0 0,0 0-91 0 0,0 0-29 0 0,0 0-20 0 0,-15 20-18 0 0,-45 64-16 0 0,44-37 6 0 0,18-40-14 0 0,0-1 26 0 0,1-1-1 0 0,-1 0 1 0 0,1 0 0 0 0,0 0 0 0 0,1 0 0 0 0,-1 0 0 0 0,1 0 0 0 0,0-1 0 0 0,0 0 0 0 0,1 0 0 0 0,-1 0 0 0 0,1 0-1 0 0,0-1 1 0 0,0 0 0 0 0,0 0 0 0 0,0 0 0 0 0,1-1 0 0 0,-1 1 0 0 0,1-1 0 0 0,-1-1 0 0 0,1 1 0 0 0,0-1-1 0 0,0 0 1 0 0,0 0 0 0 0,0 0 0 0 0,0-1 0 0 0,-1 0 0 0 0,1 0 0 0 0,0-1 0 0 0,0 0 0 0 0,2 0-25 0 0,-1-2 73 0 0,-1 0-1 0 0,0 0 1 0 0,0-1 0 0 0,0 0 0 0 0,0 0 0 0 0,-1 0-1 0 0,0 0 1 0 0,0-1 0 0 0,0 0 0 0 0,0 0 0 0 0,-1-1-1 0 0,0 1 1 0 0,0-1 0 0 0,0 0 0 0 0,-1 0 0 0 0,1 0-1 0 0,-1-2-72 0 0,1-1 34 0 0,0 1 0 0 0,-1 0 0 0 0,-1-1 0 0 0,1 0 0 0 0,-1 0-1 0 0,-1 0 1 0 0,0 0 0 0 0,0 0 0 0 0,0 0 0 0 0,-1 0 0 0 0,-1 0-1 0 0,0 0 1 0 0,0 0 0 0 0,0 0 0 0 0,-1 1 0 0 0,-1-1-1 0 0,1 0 1 0 0,-1 1 0 0 0,-3-5-34 0 0,3 10-92 0 0,0 1-1 0 0,0-1 0 0 0,-1 1 1 0 0,1 0-1 0 0,0 0 0 0 0,-1 0 1 0 0,0 0-1 0 0,1 1 0 0 0,-1-1 1 0 0,0 1-1 0 0,0 0 0 0 0,0 0 1 0 0,1 0-1 0 0,-1 1 0 0 0,0 0 1 0 0,0-1-1 0 0,0 1 0 0 0,-4 1 93 0 0,-43 5-8069 0 0,36-3-3385 0 0</inkml:trace>
  <inkml:trace contextRef="#ctx0" brushRef="#br0" timeOffset="670.064">1359 1043 13171 0 0,'0'0'764'0'0,"0"0"-248"0"0,0 0 236 0 0,0 0 461 0 0,0 0 303 0 0,0 0 46 0 0,0 0-198 0 0,0 0-275 0 0,0 0-206 0 0,0 0-153 0 0,0 0-166 0 0,0 0-144 0 0,0 0-89 0 0,1-9-59 0 0,51-177 1151 0 0,-37 157-1320 0 0,1 1 1 0 0,2 1-1 0 0,0 1 1 0 0,2 0-1 0 0,5-3-103 0 0,-24 28-47 0 0,-1 1 0 0 0,0 0 0 0 0,0-1 0 0 0,0 1 0 0 0,0-1 0 0 0,0 1 1 0 0,0 0-1 0 0,0-1 0 0 0,0 1 0 0 0,1 0 0 0 0,-1-1 0 0 0,0 1 0 0 0,0 0 0 0 0,1-1 0 0 0,-1 1 0 0 0,0 0 0 0 0,0 0 0 0 0,1-1 0 0 0,-1 1 0 0 0,0 0 0 0 0,1 0 0 0 0,-1 0 1 0 0,0-1-1 0 0,1 1 0 0 0,-1 0 0 0 0,0 0 0 0 0,1 0 0 0 0,-1 0 0 0 0,0 0 0 0 0,1 0 0 0 0,-1-1 0 0 0,0 1 0 0 0,1 0 0 0 0,-1 0 0 0 0,1 0 0 0 0,-1 0 0 0 0,0 0 0 0 0,1 1 1 0 0,-1-1-1 0 0,0 0 0 0 0,1 0 0 0 0,-1 0 0 0 0,1 0 0 0 0,-1 0 0 0 0,0 0 0 0 0,1 1 0 0 0,-1-1 0 0 0,0 0 0 0 0,1 0 0 0 0,-1 0 0 0 0,0 1 0 0 0,0-1 0 0 0,1 0 0 0 0,-1 1 1 0 0,0-1-1 0 0,0 0 0 0 0,1 0 0 0 0,-1 1 0 0 0,0-1 0 0 0,0 0 0 0 0,0 1 0 0 0,0-1 0 0 0,0 1 0 0 0,1-1 0 0 0,-1 1 47 0 0,3 16-10272 0 0,-3-16 9000 0 0,0 7-11220 0 0</inkml:trace>
  <inkml:trace contextRef="#ctx0" brushRef="#br0" timeOffset="1185.678">1630 1072 15123 0 0,'0'0'1262'0'0,"0"0"-421"0"0,0 0-52 0 0,0 0 132 0 0,0 0 103 0 0,0 0-29 0 0,0 0-179 0 0,0 0-213 0 0,0 0-115 0 0,0 0-76 0 0,0 0-22 0 0,0 0-1 0 0,0 0-35 0 0,11-33-45 0 0,37-105-49 0 0,-13 55 296 0 0,-2 29-153 0 0,-32 53-409 0 0,-1 1-1 0 0,1-1 1 0 0,-1 1 0 0 0,1 0 0 0 0,0-1-1 0 0,-1 1 1 0 0,1 0 0 0 0,0 0 0 0 0,-1-1 0 0 0,1 1-1 0 0,0 0 1 0 0,0 0 0 0 0,-1 0 0 0 0,1 0-1 0 0,0 0 1 0 0,0 0 0 0 0,-1 0 0 0 0,1 0-1 0 0,0 0 1 0 0,-1 0 0 0 0,1 0 0 0 0,0 1 0 0 0,0-1-1 0 0,-1 0 1 0 0,1 0 0 0 0,0 1 0 0 0,-1-1-1 0 0,1 0 1 0 0,-1 1 0 0 0,1-1 0 0 0,0 1-1 0 0,-1-1 1 0 0,1 1 0 0 0,-1-1 0 0 0,1 1 0 0 0,-1-1-1 0 0,0 1 1 0 0,1 0 0 0 0,-1-1 0 0 0,1 1-1 0 0,-1 0 1 0 0,0-1 0 0 0,0 1 0 0 0,1 0-1 0 0,-1-1 1 0 0,0 1 0 0 0,0 0 0 0 0,0-1-1 0 0,0 1 1 0 0,0 0 0 0 0,0 0 0 0 0,0 0 6 0 0,3 135 61 0 0,-3-135-59 0 0,0 0-1 0 0,0 0 1 0 0,0 0-1 0 0,0 1 1 0 0,0-1 0 0 0,1 0-1 0 0,-1 0 1 0 0,1 0-1 0 0,-1 0 1 0 0,1 0-1 0 0,-1 0 1 0 0,1 0 0 0 0,-1 0-1 0 0,1 0 1 0 0,0-1-1 0 0,0 1 1 0 0,-1 0-1 0 0,1 0 1 0 0,0-1 0 0 0,0 1-1 0 0,0 0 1 0 0,0-1-1 0 0,0 1 1 0 0,0-1-1 0 0,0 1 1 0 0,0-1-1 0 0,0 1 1 0 0,0-1 0 0 0,0 0-1 0 0,0 1 1 0 0,0-1-1 0 0,0 0 1 0 0,0 0-1 0 0,0 0 1 0 0,0 0 0 0 0,1 0-1 0 0,-1 0 1 0 0,0 0-1 0 0,0 0 1 0 0,0-1-1 0 0,0 1 1 0 0,0 0 0 0 0,0 0-1 0 0,0-1 1 0 0,0 1-1 0 0,0-1 1 0 0,0 1-1 0 0,0-1 1 0 0,0 0 0 0 0,0 1-2 0 0,49-31 185 0 0,89-93 183 0 0,-139 123-369 0 0,1 1-1 0 0,-1-1 0 0 0,1 1 1 0 0,-1-1-1 0 0,0 0 0 0 0,1 1 1 0 0,0-1-1 0 0,-1 1 0 0 0,1-1 1 0 0,-1 1-1 0 0,1 0 1 0 0,0-1-1 0 0,-1 1 0 0 0,1-1 1 0 0,0 1-1 0 0,-1 0 0 0 0,1 0 1 0 0,0-1-1 0 0,-1 1 0 0 0,1 0 1 0 0,0 0-1 0 0,0 0 0 0 0,-1 0 1 0 0,1 0-1 0 0,0 0 0 0 0,0 0 1 0 0,-1 0-1 0 0,1 0 0 0 0,0 0 1 0 0,0 0-1 0 0,-1 1 1 0 0,1-1-1 0 0,0 0 0 0 0,-1 1 1 0 0,1-1-1 0 0,0 0 0 0 0,-1 1 1 0 0,1-1-1 0 0,-1 0 0 0 0,1 1 1 0 0,0-1-1 0 0,-1 1 0 0 0,1-1 1 0 0,-1 1-1 0 0,1 0 0 0 0,-1-1 1 0 0,0 1-1 0 0,1-1 1 0 0,-1 1-1 0 0,1 0 0 0 0,-1-1 1 0 0,0 1-1 0 0,0 0 0 0 0,1 0 1 0 0,-1-1-1 0 0,0 1 0 0 0,0 0 1 0 0,0 0-1 0 0,0-1 0 0 0,0 1 1 0 0,0 0-1 0 0,0-1 0 0 0,0 1 1 0 0,0 0-1 0 0,0 0 0 0 0,-1-1 1 0 0,1 1-1 0 0,0 0 2 0 0,1 19-80 0 0,-2-16 17 0 0,0 1 0 0 0,0-1 0 0 0,0 0 0 0 0,1 1-1 0 0,0-1 1 0 0,0 0 0 0 0,0 1 0 0 0,0-1 0 0 0,1 0 0 0 0,0 1 0 0 0,0-1 0 0 0,0 0 0 0 0,0 0 0 0 0,1 0-1 0 0,-1 0 1 0 0,1 0 0 0 0,0 0 0 0 0,0 0 0 0 0,1-1 0 0 0,-1 1 0 0 0,1-1 0 0 0,0 1 0 0 0,-1-1-1 0 0,2 0 1 0 0,-1 0 0 0 0,0 0 0 0 0,0-1 0 0 0,1 1 0 0 0,0-1 0 0 0,-1 0 0 0 0,1 1 0 0 0,0-2 0 0 0,0 1-1 0 0,2 0 64 0 0,6-2-1031 0 0,20 0-3950 0 0,-13-4-3154 0 0,-8 1-1684 0 0</inkml:trace>
  <inkml:trace contextRef="#ctx0" brushRef="#br0" timeOffset="1871.389">2401 837 5329 0 0,'0'0'4528'0'0,"0"0"-2354"0"0,0 0-742 0 0,0 0 7 0 0,0 0-2 0 0,0 0-134 0 0,0 0-236 0 0,0 0-268 0 0,0 0-233 0 0,0 0-170 0 0,0 0-131 0 0,0 0-90 0 0,-24 22-82 0 0,-74 67-49 0 0,67-50-44 0 0,31-38-47 0 0,6-2 103 0 0,-1 1-1 0 0,0-1 0 0 0,0 1 0 0 0,0-1 1 0 0,0-1-1 0 0,0 1 0 0 0,0-1 0 0 0,0 0 1 0 0,0 0-1 0 0,0-1 0 0 0,-1 1 0 0 0,1-1 1 0 0,-1 0-1 0 0,0 0 0 0 0,1-1-55 0 0,9-6 78 0 0,84-49 716 0 0,-97 59-793 0 0,0 1-1 0 0,1-1 1 0 0,-1 1 0 0 0,0 0 0 0 0,0-1 0 0 0,0 1-1 0 0,0 0 1 0 0,1 0 0 0 0,-1 0 0 0 0,0-1 0 0 0,-1 1-1 0 0,1 0 1 0 0,0 0 0 0 0,0 1 0 0 0,0-1 0 0 0,0 0-1 0 0,-1 0 1 0 0,1 0 0 0 0,-1 0 0 0 0,1 1-1 0 0,-1-1 1 0 0,1 0 0 0 0,-1 1 0 0 0,0-1 0 0 0,0 0-1 0 0,1 1 1 0 0,-1-1 0 0 0,0 0 0 0 0,0 1 0 0 0,0-1-1 0 0,0 0 1 0 0,-1 1 0 0 0,1-1 0 0 0,0 0 0 0 0,-1 1-1 0 0,1-1 1 0 0,-1 1-1 0 0,2 10-8 0 0,0-7-9 0 0,0 0 1 0 0,0 0-1 0 0,0 0 0 0 0,0 0 0 0 0,1 0 1 0 0,0 0-1 0 0,0-1 0 0 0,0 1 0 0 0,1-1 0 0 0,-1 1 1 0 0,1-1-1 0 0,0 0 0 0 0,0 0 0 0 0,1 0 1 0 0,-1 0-1 0 0,1-1 0 0 0,0 1 0 0 0,0-1 1 0 0,0 0-1 0 0,0 0 0 0 0,1-1 0 0 0,-1 1 0 0 0,1-1 1 0 0,-1 0-1 0 0,1 0 0 0 0,0 0 0 0 0,0-1 1 0 0,0 0-1 0 0,0 0 0 0 0,0 0 0 0 0,0 0 1 0 0,0-1-1 0 0,1 0 17 0 0,4-2 28 0 0,1 0-1 0 0,-1-1 1 0 0,0-1 0 0 0,-1 1 0 0 0,1-2 0 0 0,-1 1-1 0 0,0-1 1 0 0,0-1 0 0 0,0 1 0 0 0,-1-2 0 0 0,1 1-1 0 0,-2-1 1 0 0,5-4-28 0 0,8-13 162 0 0,-1 0 0 0 0,-2-2-1 0 0,0 0 1 0 0,-2-1 0 0 0,0 0 0 0 0,-2-1 0 0 0,-1-1-1 0 0,-2 0 1 0 0,-1 0 0 0 0,4-22-162 0 0,1 2-12 0 0,-2-1 0 0 0,-3 0 0 0 0,-2 0 0 0 0,-2-1 0 0 0,-2 0 0 0 0,-3-36 12 0 0,0 85-6 0 0,0 0 0 0 0,0 0 0 0 0,0 0 0 0 0,0 0 1 0 0,0 0-1 0 0,0 0 0 0 0,-1 0 0 0 0,1 0 0 0 0,-1 0 0 0 0,1 1 1 0 0,-1-1-1 0 0,0 0 0 0 0,0 0 0 0 0,0 1 0 0 0,0-1 0 0 0,0 0 1 0 0,0 1-1 0 0,0-1 0 0 0,0 1 0 0 0,-1-1 0 0 0,1 1 0 0 0,-1 0 1 0 0,1 0-1 0 0,-1-1 0 0 0,1 1 0 0 0,-1 0 0 0 0,1 0 0 0 0,-1 0 1 0 0,0 1-1 0 0,0-1 0 0 0,0 0 0 0 0,1 1 0 0 0,-1-1 0 0 0,0 1 1 0 0,0 0-1 0 0,0-1 0 0 0,0 1 0 0 0,0 0 0 0 0,0 0 0 0 0,0 0 1 0 0,0 1-1 0 0,0-1 0 0 0,0 0 0 0 0,1 1 0 0 0,-1-1 0 0 0,0 1 1 0 0,0-1-1 0 0,0 1 0 0 0,1 0 0 0 0,-1 0 0 0 0,0 0 0 0 0,1 0 1 0 0,-1 0-1 0 0,1 0 0 0 0,-1 1 0 0 0,1-1 6 0 0,-12 12 6 0 0,1 0 0 0 0,0 1 0 0 0,1 1 0 0 0,1 0 0 0 0,0 0 0 0 0,1 1-1 0 0,1 0 1 0 0,0 1 0 0 0,1-1 0 0 0,1 1 0 0 0,1 1 0 0 0,0-1 0 0 0,1 1 0 0 0,1 0 0 0 0,1 0 0 0 0,0 0-1 0 0,2 0 1 0 0,0 0 0 0 0,0 1 0 0 0,2-1 0 0 0,4 16-6 0 0,1-9 172 0 0,1 0-1 0 0,2-1 0 0 0,0 0 1 0 0,2-1-1 0 0,0 0 1 0 0,2-1-1 0 0,1 0 0 0 0,0-1 1 0 0,1-1-1 0 0,1-1 1 0 0,2 0-1 0 0,-1-1 0 0 0,2-1 1 0 0,0-1-1 0 0,11 6-171 0 0,-23-16 23 0 0,1 0 0 0 0,-2 1 0 0 0,1 0 0 0 0,-1 0 0 0 0,0 1 0 0 0,0 0-1 0 0,-1 0 1 0 0,0 1 0 0 0,0-1 0 0 0,-1 1 0 0 0,0 1 0 0 0,-1-1 0 0 0,1 3-23 0 0,-1 4 89 0 0,-1-6-701 0 0,-2-29-3086 0 0,-1 12-1541 0 0,0-1-6610 0 0</inkml:trace>
  <inkml:trace contextRef="#ctx0" brushRef="#br0" timeOffset="2919.901">3773 693 0 0 0,'0'0'613'0'0,"0"0"885"0"0,0 0 217 0 0,0 0-9 0 0,0 0-67 0 0,0 0-80 0 0,0 0-47 0 0,0 0-10 0 0,0 0-19 0 0,0 0-43 0 0,11-3-69 0 0,34-9-149 0 0,-33 9-150 0 0,-12 3-147 0 0,-38-4 3162 0 0,-38 5-3419 0 0,-77 57 177 0 0,152-58-841 0 0,1 1-1 0 0,-1-1 0 0 0,0 0 0 0 0,1 1 1 0 0,-1-1-1 0 0,1 0 0 0 0,-1 1 0 0 0,1-1 1 0 0,-1 1-1 0 0,1-1 0 0 0,-1 1 0 0 0,1 0 1 0 0,-1-1-1 0 0,1 1 0 0 0,-1-1 0 0 0,1 1 1 0 0,0 0-1 0 0,-1-1 0 0 0,1 1 1 0 0,0 0-1 0 0,0-1 0 0 0,0 1 0 0 0,0 0 1 0 0,-1 0-1 0 0,1-1 0 0 0,0 1 0 0 0,0 0 1 0 0,0-1-1 0 0,0 1 0 0 0,0 0 0 0 0,1 0 1 0 0,-1-1-1 0 0,0 1 0 0 0,0 0 0 0 0,0-1 1 0 0,1 1-1 0 0,-1 0 0 0 0,0-1 0 0 0,1 1 1 0 0,-1 0-1 0 0,0-1 0 0 0,1 1 0 0 0,-1-1 1 0 0,1 1-1 0 0,-1-1 0 0 0,1 1 1 0 0,-1-1-1 0 0,1 1 0 0 0,0-1 0 0 0,-1 1 1 0 0,1-1-1 0 0,-1 0 0 0 0,1 1 0 0 0,0-1 1 0 0,-1 0-1 0 0,1 0 0 0 0,0 1 0 0 0,0-1-3 0 0,42 20 106 0 0,77 24 89 0 0,-119-43-191 0 0,1 0 0 0 0,-1 1 0 0 0,1-1 0 0 0,-1 1 1 0 0,1-1-1 0 0,-1 1 0 0 0,0 0 0 0 0,0-1 0 0 0,0 1 0 0 0,0 0 0 0 0,0 0 1 0 0,0 0-1 0 0,-1 0 0 0 0,1 0 0 0 0,-1 0 0 0 0,1 0 0 0 0,-1 0 1 0 0,1 0-1 0 0,-1 0 0 0 0,0 0 0 0 0,0 0 0 0 0,0 0 0 0 0,-1 0 0 0 0,1 0 1 0 0,0 0-1 0 0,-1 0 0 0 0,1 0 0 0 0,-1 0 0 0 0,0 0 0 0 0,1 0 1 0 0,-1 0-1 0 0,0 0 0 0 0,0-1 0 0 0,0 1 0 0 0,-1 0 0 0 0,0 1-4 0 0,-59 54 210 0 0,48-47-191 0 0,-34 24 66 0 0,36-28-69 0 0,0 1 0 0 0,1 0 0 0 0,0 1 0 0 0,0 0 0 0 0,1 1 0 0 0,0 0 0 0 0,0 0 0 0 0,1 1 0 0 0,0 0 0 0 0,-2 5-16 0 0,9-13 3 0 0,1-1 0 0 0,-1 1 0 0 0,0 0 0 0 0,1 0 0 0 0,-1-1 0 0 0,1 1 0 0 0,0 0 0 0 0,0 0 0 0 0,-1 0 0 0 0,1 0 0 0 0,0 0 0 0 0,1 0 1 0 0,-1 0-1 0 0,0-1 0 0 0,0 1 0 0 0,1 0 0 0 0,-1 0 0 0 0,1 0 0 0 0,0 0 0 0 0,-1-1 0 0 0,1 1 0 0 0,0 0 0 0 0,0-1 0 0 0,0 1 0 0 0,0-1 0 0 0,1 1 1 0 0,-1-1-1 0 0,0 1 0 0 0,1-1 0 0 0,-1 0 0 0 0,0 0 0 0 0,1 0 0 0 0,0 0 0 0 0,-1 0 0 0 0,1 0 0 0 0,0 0 0 0 0,-1 0 0 0 0,1 0 0 0 0,0-1 1 0 0,0 1-1 0 0,-1-1 0 0 0,1 1 0 0 0,1-1-3 0 0,85 15 372 0 0,54-29-99 0 0,-140 13-274 0 0,3 0-71 0 0,-1 0 1 0 0,1 0 0 0 0,-1 0-1 0 0,1 0 1 0 0,-1-1 0 0 0,0 0 0 0 0,0 0-1 0 0,0 0 1 0 0,0-1 0 0 0,0 1-1 0 0,0-1 1 0 0,0 0 0 0 0,-1 0-1 0 0,1 0 1 0 0,-1-1 0 0 0,0 1-1 0 0,0-1 1 0 0,0 1 0 0 0,-1-1-1 0 0,1 0 1 0 0,-1 0 71 0 0,16-56-5099 0 0,-11 33-3297 0 0,-4 15-2949 0 0</inkml:trace>
  <inkml:trace contextRef="#ctx0" brushRef="#br0" timeOffset="6448.246">3773 284 0 0 0,'0'0'472'0'0,"0"0"-24"0"0,0 0 46 0 0,0 0 104 0 0,0 0 76 0 0,0 0 41 0 0,5-5 46 0 0,16-17 62 0 0,-16 16 91 0 0,-5 6 82 0 0,0 0 0 0 0,0 0-53 0 0,0 0-99 0 0,0 0-17 0 0,-17-3 5026 0 0,12 11-784 0 0,-4 112-3412 0 0,-13 108-684 0 0,-28-25-489 0 0,39-67-117 0 0,14 104 24 0 0,-21-170-235 0 0,0 66-59 0 0,-5-33 238 0 0,12-62-286 0 0,8-35-458 0 0,3-5-3885 0 0,0-1-3776 0 0,0 0-3717 0 0</inkml:trace>
  <inkml:trace contextRef="#ctx0" brushRef="#br0" timeOffset="9313.667">4698 152 792 0 0,'0'0'1440'0'0,"0"0"-195"0"0,0 0 104 0 0,0 0 274 0 0,0 0 256 0 0,0 0 83 0 0,0 0-137 0 0,0 0-300 0 0,0 0-287 0 0,0 0-178 0 0,0 0-80 0 0,2-4 5711 0 0,13 123-5591 0 0,-11 72 362 0 0,-22 180-1462 0 0,-7-22-183 0 0,25-348 113 0 0,0-1-4 0 0,0 0-7 0 0,0 0-17 0 0,0 0-28 0 0,0 0-61 0 0,0 0-93 0 0,3-18-5976 0 0,-2 11 914 0 0,1 3-5659 0 0</inkml:trace>
  <inkml:trace contextRef="#ctx0" brushRef="#br0" timeOffset="9572.571">4334 774 12403 0 0,'0'0'1599'0'0,"0"0"-286"0"0,0 0-148 0 0,0 0 7 0 0,0 0-87 0 0,0 0-202 0 0,0 0-249 0 0,0 0-140 0 0,0 0-15 0 0,0 0 45 0 0,0 0 75 0 0,0 0-12 0 0,0 0-35 0 0,31-1-65 0 0,98-4-75 0 0,147 22 508 0 0,-44-11-4643 0 0,-201-13 879 0 0,-9 2-2784 0 0,-5 4-5653 0 0</inkml:trace>
  <inkml:trace contextRef="#ctx0" brushRef="#br0" timeOffset="10033.588">5393 689 9594 0 0,'0'0'2018'0'0,"0"0"-477"0"0,0 0-91 0 0,0 0 134 0 0,0 0 37 0 0,0 0-150 0 0,0 0-256 0 0,0 0-259 0 0,0 0-184 0 0,0 0-169 0 0,0 0-126 0 0,0 0-93 0 0,-21 4-76 0 0,-64 12-27 0 0,76-14-181 0 0,0 0 1 0 0,1 0 0 0 0,-1 1 0 0 0,0 0 0 0 0,1 1-1 0 0,0-1 1 0 0,0 2 0 0 0,0-1 0 0 0,0 1-1 0 0,1 0 1 0 0,0 1 0 0 0,-3 2-101 0 0,-1 1 96 0 0,-6 4-50 0 0,0 1-1 0 0,1 0 1 0 0,1 1 0 0 0,0 1-1 0 0,1 0 1 0 0,1 1 0 0 0,0 0-1 0 0,2 1 1 0 0,0 1 0 0 0,1-1-1 0 0,0 2 1 0 0,2 0 0 0 0,-2 6-46 0 0,9-23 3 0 0,-1-1 1 0 0,1 0-1 0 0,0 0 1 0 0,1 1 0 0 0,-1-1-1 0 0,0 0 1 0 0,1 1 0 0 0,-1-1-1 0 0,1 1 1 0 0,0-1-1 0 0,0 1 1 0 0,0-1 0 0 0,0 1-1 0 0,0-1 1 0 0,0 1-1 0 0,1-1 1 0 0,-1 0 0 0 0,1 1-1 0 0,0-1 1 0 0,0 0 0 0 0,-1 1-1 0 0,2-1 1 0 0,-1 0-1 0 0,0 0 1 0 0,0 0 0 0 0,1 0-1 0 0,-1 0 1 0 0,1 0 0 0 0,-1 0-1 0 0,1 0 1 0 0,0 0-1 0 0,0-1 1 0 0,0 1 0 0 0,0-1-1 0 0,0 0 1 0 0,0 1-1 0 0,0-1 1 0 0,1 0 0 0 0,-1 0-1 0 0,0 0 1 0 0,1-1 0 0 0,-1 1-4 0 0,8-2 63 0 0,-1 0 0 0 0,1 0 0 0 0,-1-1 0 0 0,0 0 0 0 0,0-1 0 0 0,0 0 0 0 0,0 0 0 0 0,-1-1 0 0 0,1 0 0 0 0,-1-1 0 0 0,0 0 0 0 0,0 0 0 0 0,-1-1 0 0 0,1 0 0 0 0,5-6-63 0 0,159-171 873 0 0,-83 80-690 0 0,-80 90-136 0 0,-9 13-55 0 0,0 0-1 0 0,1 0 1 0 0,-1 1-1 0 0,0-1 1 0 0,0 0 0 0 0,0 0-1 0 0,0 0 1 0 0,1 1-1 0 0,-1-1 1 0 0,0 0-1 0 0,0 0 1 0 0,1 0-1 0 0,-1 0 1 0 0,0 0 0 0 0,0 1-1 0 0,1-1 1 0 0,-1 0-1 0 0,0 0 1 0 0,0 0-1 0 0,1 0 1 0 0,-1 0 0 0 0,0 0-1 0 0,0 0 1 0 0,1 0-1 0 0,-1 0 1 0 0,0 0-1 0 0,1 0 1 0 0,-1 0-1 0 0,0 0 1 0 0,0 0 0 0 0,1 0-1 0 0,-1 0 1 0 0,0-1-1 0 0,0 1 1 0 0,1 0-1 0 0,-1 0 1 0 0,0 0 0 0 0,0 0-1 0 0,1 0 1 0 0,-1-1 8 0 0,-2 155-1671 0 0,24-111-1288 0 0,-6-30-1519 0 0,-2-2-3106 0 0,-7-7-3529 0 0</inkml:trace>
  <inkml:trace contextRef="#ctx0" brushRef="#br0" timeOffset="10437.744">5593 1028 7874 0 0,'0'0'2816'0'0,"0"0"-450"0"0,0 0-264 0 0,0 0-152 0 0,0 0-190 0 0,0 0-241 0 0,0 0-279 0 0,0 0-241 0 0,0 0-176 0 0,0 0-167 0 0,0 0-158 0 0,0 0-120 0 0,0 0-88 0 0,7-10-42 0 0,52-73 493 0 0,71-92 362 0 0,-92 145-1264 0 0,-29 64-43 0 0,15 71 153 0 0,-22-101 60 0 0,-1-1 1 0 0,1 0-1 0 0,0-1 1 0 0,0 1-1 0 0,0 0 1 0 0,1 0-1 0 0,-1-1 1 0 0,1 1-1 0 0,-1-1 1 0 0,1 0-1 0 0,0 0 1 0 0,0 0-1 0 0,0 0 1 0 0,0-1-1 0 0,0 1 0 0 0,0-1 1 0 0,0 1-1 0 0,1-1 1 0 0,-1 0-1 0 0,1 0 1 0 0,-1-1-1 0 0,0 1 1 0 0,1-1-1 0 0,-1 0 1 0 0,1 0-1 0 0,-1 0 1 0 0,1 0-1 0 0,-1 0 1 0 0,1-1-1 0 0,-1 0-9 0 0,6-2 58 0 0,-1-1-1 0 0,1 0 1 0 0,-1-1 0 0 0,0 0-1 0 0,-1 0 1 0 0,1-1-1 0 0,-1 0 1 0 0,0 0-1 0 0,0 0 1 0 0,-1-1 0 0 0,0 0-1 0 0,0-1 1 0 0,-1 1-1 0 0,0-1 1 0 0,0 0 0 0 0,1-3-58 0 0,4-9-175 0 0,14-22-231 0 0,-4 23-4755 0 0,-15 16-1860 0 0,-2-1-5400 0 0</inkml:trace>
  <inkml:trace contextRef="#ctx0" brushRef="#br0" timeOffset="12767.838">6458 818 0 0 0,'0'0'1390'0'0,"0"0"477"0"0,0 0 134 0 0,0 0-69 0 0,0 0-132 0 0,0 0-192 0 0,0 0-166 0 0,0 0-115 0 0,0 0-72 0 0,0 0-42 0 0,0 0-46 0 0,8-6-62 0 0,21-19-92 0 0,-22 7 2957 0 0,-31 12-2676 0 0,-68 21-493 0 0,70-7-733 0 0,0 2 0 0 0,0 1 0 0 0,1 0 0 0 0,1 2 0 0 0,0 0 0 0 0,-14 13-68 0 0,30-24-2 0 0,1 1-1 0 0,0 0 1 0 0,0 0-1 0 0,0 0 0 0 0,1 1 1 0 0,-1-1-1 0 0,1 1 1 0 0,-1-1-1 0 0,1 1 0 0 0,0 0 1 0 0,1 0-1 0 0,-1 0 1 0 0,1 0-1 0 0,0 0 0 0 0,0 0 1 0 0,0 0-1 0 0,0 0 1 0 0,1 1-1 0 0,-1-1 0 0 0,1 0 1 0 0,0 0-1 0 0,0 1 0 0 0,1 1 3 0 0,2-4 25 0 0,0 0 0 0 0,0 0 0 0 0,1 0 0 0 0,-1-1 0 0 0,1 1 0 0 0,-1-1-1 0 0,1 1 1 0 0,-1-1 0 0 0,1-1 0 0 0,-1 1 0 0 0,1 0 0 0 0,0-1-1 0 0,0 0 1 0 0,-1 0 0 0 0,1 0 0 0 0,0 0 0 0 0,-1 0 0 0 0,1-1 0 0 0,0 0-1 0 0,0 0-24 0 0,-2 1 21 0 0,12-4 79 0 0,1-1 0 0 0,-1 0 0 0 0,0-1 0 0 0,0 0 0 0 0,-1-1 0 0 0,0-1 0 0 0,0 0 0 0 0,-1-1 0 0 0,0 0 1 0 0,10-11-101 0 0,-20 19 10 0 0,22-18 133 0 0,-1 0 1 0 0,-1-2-1 0 0,-1-1 1 0 0,-1 0-1 0 0,14-21-143 0 0,-21 35 29 0 0,-13 34-118 0 0,-1-15 128 0 0,-37 195 28 0 0,23-100-91 0 0,9-52-18 0 0,-2-1 0 0 0,-2 0 1 0 0,-2-1-1 0 0,-3 0 1 0 0,-4 4 41 0 0,10-29-9 0 0,0-1 0 0 0,-2 0 0 0 0,-1-1 0 0 0,-1 0 0 0 0,-1-1 1 0 0,-1 0-1 0 0,-1-2 0 0 0,-1 1 0 0 0,-1-2 0 0 0,-1 0 1 0 0,-1-2-1 0 0,-1 0 0 0 0,-6 4 9 0 0,22-20 4 0 0,2 0 1 0 0,0-1 0 0 0,0 0 0 0 0,0 1 0 0 0,-1-1 1 0 0,1 0-1 0 0,0-1 0 0 0,-1 1 0 0 0,1-1 1 0 0,-1 0-1 0 0,0 1 0 0 0,1-1 0 0 0,-1-1 0 0 0,0 1 1 0 0,0-1-1 0 0,1 1 0 0 0,-1-1 0 0 0,0 0 1 0 0,0 0-1 0 0,0-1 0 0 0,1 1 0 0 0,-4-2-5 0 0,-8-49 84 0 0,18 30-74 0 0,1 0 0 0 0,0 1 0 0 0,2 0 1 0 0,1 0-1 0 0,0 0 0 0 0,2 1 0 0 0,0 0 0 0 0,1 1 0 0 0,1 0 0 0 0,0 0 0 0 0,1 1 0 0 0,11-11-10 0 0,-8 8 2 0 0,128-149 11 0 0,-33 65-245 0 0,-107 102-1261 0 0,3 1-12170 0 0,-5 1 1856 0 0</inkml:trace>
  <inkml:trace contextRef="#ctx0" brushRef="#br0" timeOffset="13171.508">6630 1058 3129 0 0,'0'0'1759'0'0,"0"0"-146"0"0,0 0 301 0 0,0 0 177 0 0,0 0 30 0 0,0 0-128 0 0,0 0-209 0 0,0 0-203 0 0,0 0-210 0 0,0 0-231 0 0,31-7-201 0 0,97-20-133 0 0,-51-6 407 0 0,-69 28-1092 0 0,1 0-1 0 0,-1-1 1 0 0,0 0-1 0 0,-1-1 1 0 0,1 1-1 0 0,-1-2 0 0 0,-1 1 1 0 0,1-1-1 0 0,-1 0 1 0 0,-1 0-1 0 0,1 0 1 0 0,-1-1-1 0 0,-1 0 1 0 0,0 0-1 0 0,0 0 1 0 0,-1-1-1 0 0,0 1 0 0 0,0-1 1 0 0,-1 0-1 0 0,0 0 1 0 0,-1 0-1 0 0,0 0-120 0 0,-3 7-4 0 0,1 0 1 0 0,-1 1-1 0 0,0-1 0 0 0,0 1 0 0 0,0 0 0 0 0,0 0 1 0 0,0 0-1 0 0,-1 0 0 0 0,1 0 0 0 0,-1 0 0 0 0,1 1 1 0 0,-1-1-1 0 0,0 1 0 0 0,1-1 0 0 0,-1 1 0 0 0,0 0 1 0 0,0 0-1 0 0,0 1 0 0 0,0-1 0 0 0,0 0 0 0 0,0 1 1 0 0,0 0-1 0 0,0 0 0 0 0,0 0 0 0 0,0 0 0 0 0,0 0 1 0 0,0 0-1 0 0,0 1 0 0 0,0 0 0 0 0,0-1 0 0 0,0 1 1 0 0,0 0-1 0 0,1 1 0 0 0,-1-1 0 0 0,0 0 0 0 0,1 1 1 0 0,-1-1-1 0 0,1 1 0 0 0,-1 0 0 0 0,1 0 4 0 0,-14 7-38 0 0,1 1 0 0 0,0 0-1 0 0,1 0 1 0 0,1 2 0 0 0,-1 0-1 0 0,2 0 1 0 0,0 2 0 0 0,0-1 0 0 0,1 1-1 0 0,1 1 1 0 0,0 0 0 0 0,1 0-1 0 0,1 1 1 0 0,-1 2 38 0 0,8-15-1 0 0,0-1 0 0 0,0 1 0 0 0,0 0 0 0 0,0 0 0 0 0,0-1 0 0 0,0 1 0 0 0,1 0 0 0 0,-1 0 0 0 0,1 0-1 0 0,0 0 1 0 0,0-1 0 0 0,0 1 0 0 0,0 0 0 0 0,0 0 0 0 0,1 0 0 0 0,-1 0 0 0 0,1 0 0 0 0,0-1 0 0 0,0 1 0 0 0,0 0 0 0 0,0-1 0 0 0,0 1 0 0 0,1-1 0 0 0,-1 1 0 0 0,1-1 0 0 0,0 1-1 0 0,0-1 1 0 0,-1 0 0 0 0,1 0 0 0 0,1 0 0 0 0,-1 0 0 0 0,0 0 0 0 0,0-1 0 0 0,1 1 0 0 0,-1 0 0 0 0,1-1 0 0 0,-1 0 0 0 0,1 0 0 0 0,2 1 1 0 0,8 2 2 0 0,0-1-1 0 0,0 0 1 0 0,1-1 0 0 0,-1 0 0 0 0,1-1-1 0 0,-1-1 1 0 0,1 0 0 0 0,0-1 0 0 0,-1 0 0 0 0,1-1-1 0 0,-1-1 1 0 0,0 0 0 0 0,0-1 0 0 0,0 0-1 0 0,12-6-1 0 0,75-40-490 0 0,-46 0-3287 0 0,-46 38-1162 0 0,-1 4-6479 0 0</inkml:trace>
  <inkml:trace contextRef="#ctx0" brushRef="#br0" timeOffset="14202.506">7187 903 320 0 0,'0'0'2063'0'0,"0"0"-979"0"0,0 0-543 0 0,0 0-123 0 0,0 0-56 0 0,0 0-108 0 0,0 0-98 0 0,0 0-96 0 0,0 0-48 0 0,0 0-18 0 0,0 0-5 0 0,0 0 19 0 0,0 0 29 0 0,-3 5 55 0 0,-9 15 69 0 0,9-16 37 0 0,1 22 2595 0 0,-22-1 4949 0 0,9-13-6849 0 0,13-9-794 0 0,-5 2 223 0 0,0 1 0 0 0,1 0-1 0 0,0 0 1 0 0,0 0 0 0 0,1 1 0 0 0,0 0-1 0 0,0 0 1 0 0,1 0 0 0 0,-1 1-1 0 0,1-1 1 0 0,1 1 0 0 0,0 0-1 0 0,0 0 1 0 0,0 1 0 0 0,1-1-1 0 0,-1 8-321 0 0,3-15 130 0 0,0-1 25 0 0,0 0 37 0 0,0 0 42 0 0,0 0 50 0 0,0 0 31 0 0,7-19 893 0 0,239-301 54 0 0,-196 257-1094 0 0,-57 73-140 0 0,0 0 0 0 0,1 0-1 0 0,0 0 1 0 0,1 1 0 0 0,0-1 0 0 0,1 1-1 0 0,0 1 1 0 0,1-1 0 0 0,0 0 0 0 0,0 1 0 0 0,2 0-1 0 0,-1 2-27 0 0,8 125 6 0 0,21-95-54 0 0,-24-43 86 0 0,0-1 0 0 0,0 0 1 0 0,0-1-1 0 0,-1 1 0 0 0,1 0 1 0 0,0-1-1 0 0,0 1 1 0 0,0-1-1 0 0,-1 0 0 0 0,1 0 1 0 0,0 0-1 0 0,-1-1 0 0 0,1 1 1 0 0,-1 0-1 0 0,1-1 0 0 0,-1 0 1 0 0,0 1-1 0 0,0-1 0 0 0,0 0 1 0 0,0 0-1 0 0,0 0 0 0 0,0-1 1 0 0,0 1-1 0 0,-1 0 1 0 0,1-1-1 0 0,-1 1 0 0 0,1-1 1 0 0,-1 1-1 0 0,1-3-38 0 0,83-193 1378 0 0,-26 40-1365 0 0,-51 150-2979 0 0,-1 12-5234 0 0,-5 0-4006 0 0</inkml:trace>
  <inkml:trace contextRef="#ctx0" brushRef="#br0" timeOffset="14587.107">7977 218 16203 0 0,'0'0'1954'0'0,"0"0"-748"0"0,0 0-363 0 0,0 0-7 0 0,0 0 17 0 0,0 0-78 0 0,0 0-168 0 0,0 0-167 0 0,0 0-57 0 0,0 0 24 0 0,0 0 35 0 0,0 0 29 0 0,0 0-37 0 0,-3 22-52 0 0,-25 151 426 0 0,-33 130-83 0 0,4-43-624 0 0,53-244-33 0 0,-2 7-605 0 0,3-40-1611 0 0,15-35-2178 0 0,-3 30 92 0 0,-3 6-2102 0 0,-2 4-4021 0 0</inkml:trace>
  <inkml:trace contextRef="#ctx0" brushRef="#br0" timeOffset="14836.515">7627 623 11578 0 0,'0'0'1810'0'0,"0"0"-592"0"0,0 0-197 0 0,0 0 138 0 0,0 0 167 0 0,0 0 74 0 0,0 0-26 0 0,0 0-131 0 0,0 0-195 0 0,0 0-173 0 0,0 0-144 0 0,0 0-102 0 0,0 0-91 0 0,37 2-65 0 0,113 5-76 0 0,-53-15 226 0 0,-57 1-1374 0 0,81-12 2752 0 0,-79 16-5705 0 0,0 2-5106 0 0,-40 1-3408 0 0</inkml:trace>
  <inkml:trace contextRef="#ctx0" brushRef="#br0" timeOffset="15086.839">8172 793 8962 0 0,'0'0'2216'0'0,"0"0"-1151"0"0,0 0-441 0 0,0 0-48 0 0,0 0 0 0 0,0 0-120 0 0,0 0-96 0 0,0 0-192 0 0,0 0-144 0 0,0 0-48 0 0,-7 191-96 0 0,11-184-72 0 0,-4 4-176 0 0,1-3-408 0 0,-1-5-1641 0 0,0 1-8369 0 0</inkml:trace>
  <inkml:trace contextRef="#ctx0" brushRef="#br0" timeOffset="15251.131">8227 380 17316 0 0,'0'0'2216'0'0,"0"0"-712"0"0,0 0-495 0 0,0 0-209 0 0,0 0-208 0 0,0 0-248 0 0,0 0-192 0 0,0 0-192 0 0,0 0-72 0 0,0 0-48 0 0,0 0-16 0 0,0 0-64 0 0,0 0-176 0 0,0 0-264 0 0,-9 70-705 0 0,9-55-2655 0 0,0 0-8659 0 0</inkml:trace>
  <inkml:trace contextRef="#ctx0" brushRef="#br0" timeOffset="15928.464">8620 645 15139 0 0,'0'0'3242'0'0,"0"0"-1384"0"0,0 0-634 0 0,0 0-98 0 0,0 0-166 0 0,0 0-232 0 0,0 0-234 0 0,0 0-190 0 0,0 0-87 0 0,0 0-50 0 0,0 0-31 0 0,0 0-52 0 0,0 0-39 0 0,-32 30-17 0 0,-99 92-24 0 0,60-35-53 0 0,70-86 45 0 0,0 0 0 0 0,0 0 0 0 0,-1 0 0 0 0,1 0 1 0 0,0 0-1 0 0,0 0 0 0 0,1 0 0 0 0,-1 1 0 0 0,0-1 0 0 0,0 0 0 0 0,0 1 1 0 0,1-1-1 0 0,-1 0 0 0 0,1 1 0 0 0,-1-1 0 0 0,1 1 0 0 0,0-1 0 0 0,-1 1 1 0 0,1-1-1 0 0,0 1 0 0 0,0-1 0 0 0,0 1 0 0 0,0-1 0 0 0,0 1 0 0 0,1-1 1 0 0,-1 1-1 0 0,0-1 0 0 0,1 1 0 0 0,-1-1 0 0 0,1 1 0 0 0,-1-1 0 0 0,1 0 1 0 0,0 1-1 0 0,-1-1 0 0 0,1 0 0 0 0,0 0 0 0 0,0 1 0 0 0,0-1 0 0 0,0 0 1 0 0,0 0-1 0 0,0 0 0 0 0,0 0 0 0 0,1 0 0 0 0,-1 0 0 0 0,0-1 0 0 0,1 1 4 0 0,7-1 30 0 0,1 0 0 0 0,-1-2 0 0 0,0 1-1 0 0,1-1 1 0 0,-1 0 0 0 0,0-1 0 0 0,-1 0-1 0 0,1 0 1 0 0,0-1 0 0 0,-1-1 0 0 0,0 1-1 0 0,0-1 1 0 0,6-5-30 0 0,10-8 85 0 0,-1-1 0 0 0,0-1 0 0 0,-2 0-1 0 0,0-2 1 0 0,16-22-85 0 0,1 7-64 0 0,-38 66-97 0 0,-16 89 140 0 0,15-116 17 0 0,1 1 1 0 0,-1-1 0 0 0,1 1 0 0 0,0 0 0 0 0,0-1-1 0 0,0 1 1 0 0,1 0 0 0 0,-1-1 0 0 0,1 1-1 0 0,-1 0 1 0 0,1-1 0 0 0,0 1 0 0 0,0-1 0 0 0,0 1-1 0 0,0-1 1 0 0,0 0 0 0 0,1 1 0 0 0,-1-1 0 0 0,1 0-1 0 0,-1 0 1 0 0,1 0 0 0 0,0 0 0 0 0,0 0 0 0 0,0 0-1 0 0,0-1 1 0 0,0 1 0 0 0,0-1 0 0 0,1 1 0 0 0,-1-1-1 0 0,0 0 1 0 0,1 0 0 0 0,-1 0 0 0 0,1 0-1 0 0,0 0 1 0 0,-1 0 0 0 0,1-1 0 0 0,1 1 3 0 0,6 0 41 0 0,0 1 1 0 0,0-2 0 0 0,0 0-1 0 0,1 0 1 0 0,-1 0-1 0 0,0-1 1 0 0,0-1 0 0 0,0 0-1 0 0,-1 0 1 0 0,1-1-1 0 0,0 0 1 0 0,-1-1 0 0 0,0 0-1 0 0,1 0 1 0 0,-2-1-1 0 0,1 0 1 0 0,0-1 0 0 0,-1 0-1 0 0,1-1-41 0 0,10-8 217 0 0,-1-1 0 0 0,0-1 0 0 0,-1-1 0 0 0,-1 0 1 0 0,-1-1-1 0 0,-1-1 0 0 0,5-9-217 0 0,15-34 149 0 0,-3-2 1 0 0,-2-1 0 0 0,-4-1-1 0 0,-1-7-149 0 0,-8 30-13 0 0,-4 11-10 0 0,-2-1-1 0 0,-1 0 0 0 0,-2 0 1 0 0,-1-1-1 0 0,-1 0 0 0 0,-2 0 1 0 0,-2-4 23 0 0,0 37-5 0 0,-1-1 1 0 0,0 0 0 0 0,0 0-1 0 0,0 0 1 0 0,0 0 0 0 0,0 0-1 0 0,0 1 1 0 0,-1-1-1 0 0,0 0 1 0 0,1 0 0 0 0,-1 0-1 0 0,0 1 1 0 0,0-1 0 0 0,0 0-1 0 0,-1 1 1 0 0,1-1-1 0 0,-1 1 1 0 0,1 0 0 0 0,-1-1-1 0 0,0 1 1 0 0,0 0 0 0 0,0 0-1 0 0,0 0 1 0 0,0 0 0 0 0,-1 0-1 0 0,1 1 1 0 0,0-1-1 0 0,-1 1 1 0 0,1-1 0 0 0,-1 1-1 0 0,0 0 1 0 0,1 0 0 0 0,-1 0-1 0 0,0 0 1 0 0,0 1-1 0 0,-2-1 5 0 0,-1 1-13 0 0,0 1-1 0 0,1 0 0 0 0,-1 1 0 0 0,1-1 1 0 0,-1 1-1 0 0,1 0 0 0 0,0 0 0 0 0,-1 0 0 0 0,1 1 1 0 0,0 0-1 0 0,1 0 0 0 0,-1 0 0 0 0,0 1 1 0 0,1 0-1 0 0,0-1 0 0 0,0 1 0 0 0,0 1 0 0 0,0-1 1 0 0,1 1-1 0 0,0-1 0 0 0,-1 3 14 0 0,-52 112-29 0 0,50-95 54 0 0,0 0 0 0 0,2 0 0 0 0,0 0 0 0 0,2 1 0 0 0,0-1 0 0 0,2 1 1 0 0,1 0-1 0 0,1-1 0 0 0,1 1 0 0 0,0-1 0 0 0,3 0 0 0 0,6 23-25 0 0,40 79 354 0 0,23 34 348 0 0,-8-31-482 0 0,-63-113-278 0 0,0-1 398 0 0,-3-14-3122 0 0,-1-10-3610 0 0,0 5-5832 0 0</inkml:trace>
  <inkml:trace contextRef="#ctx0" brushRef="#br0" timeOffset="17670.518">32 1433 3425 0 0,'0'0'1312'0'0,"0"0"-358"0"0,0 0-237 0 0,0 0-31 0 0,0 0 70 0 0,0 0 124 0 0,0 0 99 0 0,0 0 60 0 0,0 0 9 0 0,0 0-43 0 0,0 0-90 0 0,-5-13-85 0 0,-16-38-63 0 0,16 38-65 0 0,5 13-69 0 0,23 0 2230 0 0,227 1 301 0 0,273-3-1993 0 0,710-59 4 0 0,162 63-776 0 0,-534-1-88 0 0,-606-3-201 0 0,324 8 129 0 0,-39 16-9 0 0,286 15 12 0 0,-346-9-107 0 0,174 2-56 0 0,19-22-22 0 0,-61 7-94 0 0,-151 3 46 0 0,-176-14 55 0 0,-204 3-629 0 0,-85 7-1500 0 0,0-3-2296 0 0,4-11 2448 0 0,-2 4-9689 0 0</inkml:trace>
  <inkml:trace contextRef="#ctx0" brushRef="#br0" timeOffset="56420.664">1530 1695 6913 0 0,'0'0'1374'0'0,"0"0"-246"0"0,0 0 61 0 0,0 0 219 0 0,0 0 172 0 0,0 0-6 0 0,0 0-158 0 0,0 0-206 0 0,0 0-179 0 0,0 0-167 0 0,0 0-124 0 0,0 0-68 0 0,0 0-49 0 0,-3 0-27 0 0,-12 0-34 0 0,11 0-44 0 0,4 0-71 0 0,0 0-59 0 0,7 0 519 0 0,56-15-315 0 0,8 1-352 0 0,0 3-1 0 0,1 3 1 0 0,0 4-1 0 0,0 2 0 0 0,3 4-239 0 0,-39-2 61 0 0,5-4 1495 0 0,-138-96-1325 0 0,42 35-149 0 0,-49-61-246 0 0,81 90-853 0 0,22 36 350 0 0,26 0-11277 0 0,-18 3-26 0 0</inkml:trace>
  <inkml:trace contextRef="#ctx0" brushRef="#br0" timeOffset="55784.458">1494 2019 8786 0 0,'0'0'2059'0'0,"0"0"-487"0"0,0 0-303 0 0,0 0-25 0 0,0 0 57 0 0,0 0-39 0 0,0 0-203 0 0,0 0-259 0 0,0 0-261 0 0,0 0-234 0 0,-1 2-141 0 0,2 4-35 0 0,-1 0-1 0 0,1 0 0 0 0,0 0 0 0 0,0 0 0 0 0,1 0 0 0 0,0 0 1 0 0,0 0-1 0 0,0-1 0 0 0,1 1 0 0 0,0-1 0 0 0,0 0 0 0 0,0 1 1 0 0,1-1-129 0 0,14 28 519 0 0,121 315 1754 0 0,-79-186-1624 0 0,-60-161-605 0 0,1-1 0 0 0,-1 0 0 0 0,1 0 0 0 0,-1 1 0 0 0,1-1 0 0 0,-1 0 0 0 0,1 0 0 0 0,-1 0 0 0 0,1 0 0 0 0,-1 0 0 0 0,1 0 0 0 0,-1 0 0 0 0,1 0 0 0 0,-1 0 0 0 0,1 0 0 0 0,-1 0 0 0 0,1 0 0 0 0,-1 0 0 0 0,1-1 0 0 0,-1 1 0 0 0,1 0 0 0 0,-1 0 0 0 0,1 0 0 0 0,-1-1 0 0 0,1 1 0 0 0,-1 0 0 0 0,0 0 0 0 0,1-1 0 0 0,-1 1 0 0 0,0-1 0 0 0,1 1 0 0 0,-1 0 0 0 0,0-1 0 0 0,1 1 0 0 0,-1-1 0 0 0,0 1 0 0 0,0 0 0 0 0,1-1 0 0 0,-1 1 0 0 0,0-1-1 0 0,0 1 1 0 0,0-1 0 0 0,0 1 0 0 0,0-1 0 0 0,1 1 0 0 0,-1-1 0 0 0,0 1 0 0 0,0-1 0 0 0,0 1 0 0 0,0-1 0 0 0,-1 1 0 0 0,1-1 0 0 0,0 1 0 0 0,0-1 0 0 0,0 1 0 0 0,0-1 0 0 0,0 1-44 0 0,31-111 296 0 0,42-96-190 0 0,-6 53-84 0 0,-38 81-137 0 0,16-77-67 0 0,-45 151 74 0 0,0-1-1 0 0,-1 1 1 0 0,1-1-1 0 0,0 0 1 0 0,0 1 0 0 0,-1-1-1 0 0,1 1 1 0 0,0-1-1 0 0,-1 0 1 0 0,1 1 0 0 0,0-1-1 0 0,-1 0 1 0 0,1 1-1 0 0,-1-1 1 0 0,1 0-1 0 0,0 1 1 0 0,-1-1 0 0 0,1 0-1 0 0,-1 0 1 0 0,1 0-1 0 0,-1 1 1 0 0,1-1 0 0 0,-1 0-1 0 0,1 0 1 0 0,-1 0-1 0 0,1 0 1 0 0,-1 0 0 0 0,1 0-1 0 0,-1 0 1 0 0,1 0-1 0 0,-1 0 1 0 0,1 0 0 0 0,-1 0-1 0 0,1 0 1 0 0,-1-1-1 0 0,1 1 1 0 0,-1 0 0 0 0,1 0-1 0 0,-1 0 1 0 0,1-1-1 0 0,-1 1 1 0 0,1 0 0 0 0,0-1-1 0 0,-1 1 1 0 0,1 0-1 0 0,-1-1 1 0 0,1 1-1 0 0,0 0 1 0 0,-1-1 0 0 0,1 1-1 0 0,0-1 1 0 0,0 1-1 0 0,-1-1 1 0 0,1 1 0 0 0,0 0-1 0 0,0-1 1 0 0,0 1-1 0 0,0-1 1 0 0,-1 0 108 0 0,-7 9-5100 0 0,2 0-6473 0 0</inkml:trace>
  <inkml:trace contextRef="#ctx0" brushRef="#br0" timeOffset="74923.521">2156 2184 4081 0 0,'0'0'1980'0'0,"0"0"-199"0"0,0 0 14 0 0,0 0 141 0 0,0 0-39 0 0,0 0-281 0 0,0 0-351 0 0,0 0-294 0 0,0 0-170 0 0,0 0-108 0 0,0 0-76 0 0,6-3-64 0 0,-3 2-693 0 0,-2-1 321 0 0,1 1-1 0 0,-1 0 1 0 0,1 0-1 0 0,0 0 1 0 0,0 0 0 0 0,-1 0-1 0 0,1 0 1 0 0,0 0-1 0 0,0 1 1 0 0,0-1-1 0 0,0 0 1 0 0,0 1-1 0 0,0 0 1 0 0,0 0-1 0 0,0-1 1 0 0,0 1-1 0 0,0 0 1 0 0,0 0-1 0 0,0 1 1 0 0,0-1-1 0 0,0 0 1 0 0,0 1 0 0 0,-1-1-1 0 0,1 1 1 0 0,0 0-1 0 0,0-1 1 0 0,0 1-1 0 0,0 0 1 0 0,-1 0-1 0 0,1 0 1 0 0,0 1-181 0 0,4 2 141 0 0,1 1 1 0 0,-1-2 0 0 0,1 1-1 0 0,0-1 1 0 0,0 0-1 0 0,1 0 1 0 0,-1 0-1 0 0,0-1 1 0 0,1-1 0 0 0,0 1-1 0 0,-1-1 1 0 0,1-1-1 0 0,0 1 1 0 0,-1-1 0 0 0,1 0-1 0 0,0-1 1 0 0,0 0-1 0 0,-1 0 1 0 0,2-1-142 0 0,7 1 132 0 0,256-43 577 0 0,-185 40-562 0 0,-87 4-150 0 0,0 0-19 0 0,0 0-21 0 0,-18 4-279 0 0,1 6-1960 0 0,11-9-2189 0 0,-1-1-3347 0 0,4 0-3381 0 0</inkml:trace>
  <inkml:trace contextRef="#ctx0" brushRef="#br0" timeOffset="75267.328">2292 2332 8410 0 0,'0'0'2578'0'0,"0"0"-815"0"0,0 0-387 0 0,0 0-4 0 0,0 0-5 0 0,0 0-109 0 0,0 0-218 0 0,0 0-217 0 0,0 0-122 0 0,0 0-63 0 0,0 0-5 0 0,0 0 7 0 0,0 0-19 0 0,-5 8-20 0 0,-17 27-30 0 0,23-34-487 0 0,-1 0 1 0 0,1 0-1 0 0,-1 1 0 0 0,1-1 1 0 0,0 0-1 0 0,0 0 0 0 0,-1 0 1 0 0,1 0-1 0 0,0-1 1 0 0,0 1-1 0 0,0 0 0 0 0,0 0 1 0 0,0 0-1 0 0,0-1 0 0 0,0 1 1 0 0,0 0-1 0 0,0-1 0 0 0,0 1 1 0 0,0-1-1 0 0,0 1 1 0 0,1-1-1 0 0,-1 0 0 0 0,0 1 1 0 0,0-1-1 0 0,0 0 0 0 0,1 0 1 0 0,-1 0-1 0 0,0 0 0 0 0,0 0 1 0 0,1 0-1 0 0,-1 0 1 0 0,0-1-1 0 0,0 1-84 0 0,3 0 181 0 0,176 1 1815 0 0,-34-1-4441 0 0,-128-3-550 0 0,-7-1-3705 0 0,-5 0-5440 0 0</inkml:trace>
  <inkml:trace contextRef="#ctx0" brushRef="#br0" timeOffset="77878.283">3080 2070 336 0 0,'0'0'1920'0'0,"0"0"-318"0"0,0 0-55 0 0,0 0 98 0 0,0 0 83 0 0,0 0-5 0 0,0 0-123 0 0,0 0-219 0 0,0 0-284 0 0,0 0-273 0 0,0 0-193 0 0,-7 3-101 0 0,-24 10-18 0 0,30-12-468 0 0,1-1 0 0 0,-1 1 1 0 0,1-1-1 0 0,-1 1 0 0 0,1-1 0 0 0,-1 1 1 0 0,1 0-1 0 0,0-1 0 0 0,-1 1 1 0 0,1 0-1 0 0,0 0 0 0 0,0-1 1 0 0,-1 1-1 0 0,1 0 0 0 0,0-1 1 0 0,0 1-1 0 0,0 0 0 0 0,0 0 0 0 0,0 0 1 0 0,0-1-1 0 0,0 1 0 0 0,0 0 1 0 0,0 0-1 0 0,0-1 0 0 0,0 1 1 0 0,0 0-1 0 0,1 0 0 0 0,-1-1 1 0 0,0 1-1 0 0,1 0 0 0 0,-1-1 0 0 0,0 1 1 0 0,1 0-1 0 0,-1-1 0 0 0,1 1 1 0 0,-1-1-1 0 0,1 1 0 0 0,-1 0 1 0 0,1-1-1 0 0,0 1 0 0 0,-1-1 1 0 0,1 0-1 0 0,-1 1 0 0 0,1-1 0 0 0,0 1 1 0 0,0-1-1 0 0,-1 0-44 0 0,2 2 194 0 0,10 9 196 0 0,1-1 0 0 0,0 0 0 0 0,0-1 0 0 0,1 0 1 0 0,0-1-1 0 0,0-1 0 0 0,1 0 0 0 0,0-1 0 0 0,0-1 0 0 0,3 1-390 0 0,7 2 237 0 0,1-1 0 0 0,1-1-1 0 0,-1-2 1 0 0,1 0 0 0 0,0-2 0 0 0,0-1 0 0 0,0-1-1 0 0,-1-1 1 0 0,20-4-237 0 0,-40 4 38 0 0,1 0 1 0 0,-1-1-1 0 0,0 1 1 0 0,1-2-1 0 0,-1 1 0 0 0,0-1 1 0 0,0 1-1 0 0,-1-2 1 0 0,1 1-1 0 0,-1-1 0 0 0,1 1 1 0 0,-1-2-1 0 0,0 1 1 0 0,0 0-1 0 0,-1-1 0 0 0,0 0 1 0 0,1 0-1 0 0,-2 0 1 0 0,1-1-1 0 0,0 1 0 0 0,-1-1 1 0 0,0 0-1 0 0,-1 0 0 0 0,1 0 1 0 0,-1 0-1 0 0,0-1 1 0 0,-1 1-1 0 0,0 0 0 0 0,1-1 1 0 0,-2 1-1 0 0,1-1 1 0 0,-1 0-1 0 0,0 1-38 0 0,-1-1-1 0 0,1 0 0 0 0,-1 0 0 0 0,0 0-1 0 0,-1 1 1 0 0,1-1 0 0 0,-2 0 0 0 0,1 1 0 0 0,-1-1-1 0 0,1 1 1 0 0,-2 0 0 0 0,1 0 0 0 0,-1 0 0 0 0,0 1 0 0 0,0-1-1 0 0,0 1 1 0 0,-1 0 0 0 0,0 0 0 0 0,0 0 0 0 0,0 1 0 0 0,-1-1-1 0 0,1 1 1 0 0,-1 1 0 0 0,0-1 0 0 0,0 1 0 0 0,-1 0 0 0 0,1 0-1 0 0,0 1 1 0 0,-1 0 0 0 0,-6-1 1 0 0,4 0-19 0 0,-1 1-1 0 0,1 1 1 0 0,-1-1-1 0 0,0 2 1 0 0,0-1-1 0 0,0 1 1 0 0,1 1 0 0 0,-1 0-1 0 0,0 0 1 0 0,0 1-1 0 0,1 0 1 0 0,-1 1-1 0 0,-5 2 20 0 0,2 1 7 0 0,1 0 0 0 0,-1 1 0 0 0,2 0 0 0 0,-1 1 0 0 0,1 1 0 0 0,0 0-1 0 0,1 0 1 0 0,0 1 0 0 0,0 0 0 0 0,1 1 0 0 0,0 0 0 0 0,1 0 0 0 0,0 1 0 0 0,1 0-1 0 0,1 0 1 0 0,0 1 0 0 0,0 0 0 0 0,1 0 0 0 0,1 0 0 0 0,0 1 0 0 0,1 0-1 0 0,0-1 1 0 0,1 1 0 0 0,1 0 0 0 0,0 0 0 0 0,2 13-7 0 0,9 333 960 0 0,-11-342-925 0 0,0 0 0 0 0,-1-1 0 0 0,-1 1 0 0 0,-1-1 0 0 0,0 0 0 0 0,-1 0 0 0 0,-1 0 0 0 0,-1 0 0 0 0,0-1 0 0 0,-1-1 0 0 0,-1 1 0 0 0,0-1 0 0 0,-1 0 0 0 0,-1-1 0 0 0,0-1 0 0 0,-1 1 0 0 0,-1-2 0 0 0,0 0 0 0 0,0 0-1 0 0,-1-1 1 0 0,-1-1 0 0 0,1 0 0 0 0,-3 0-35 0 0,-69 12 15 0 0,92-59-2717 0 0,20 14-172 0 0,-8 10-3697 0 0,-6 9-5315 0 0</inkml:trace>
  <inkml:trace contextRef="#ctx0" brushRef="#br0" timeOffset="78918.651">3999 2074 10018 0 0,'0'0'1594'0'0,"0"0"-374"0"0,0 0-38 0 0,0 0 150 0 0,0 0 60 0 0,0 0-37 0 0,0 0-205 0 0,0 0-277 0 0,0 0-238 0 0,0 0-180 0 0,0 0-128 0 0,0 0-47 0 0,0 0 18 0 0,-1-5-14 0 0,-1-12-14 0 0,-17 35 562 0 0,-34 43-295 0 0,39-49-430 0 0,0 1-1 0 0,1 1 1 0 0,0 0 0 0 0,1 0 0 0 0,1 1 0 0 0,0 1-1 0 0,1 0 1 0 0,1 0 0 0 0,1 1 0 0 0,0 0 0 0 0,1 1-1 0 0,1 0 1 0 0,0 0 0 0 0,2 0 0 0 0,0 0 0 0 0,1 1 0 0 0,-1 15-107 0 0,7-27 83 0 0,0 0 0 0 0,0-1 0 0 0,0 1 0 0 0,1-1 0 0 0,0 0 0 0 0,0 0 0 0 0,1 0 0 0 0,0-1 0 0 0,0 1 0 0 0,0-1 0 0 0,0 0 0 0 0,1-1 0 0 0,0 1 0 0 0,0-1 0 0 0,0 0 0 0 0,1-1 0 0 0,-1 0 0 0 0,1 0 0 0 0,0 0 0 0 0,-1-1 0 0 0,1 1 0 0 0,0-2 0 0 0,1 1 0 0 0,-1-1 0 0 0,0 0 0 0 0,0-1 0 0 0,1 1 0 0 0,-1-1 0 0 0,4-1-83 0 0,25-1 210 0 0,0-2-1 0 0,0-1 1 0 0,0-1 0 0 0,-1-2 0 0 0,0-2 0 0 0,-1-1-1 0 0,0-2 1 0 0,-1-1 0 0 0,29-17-210 0 0,-44 21 43 0 0,0-2 1 0 0,-1 0-1 0 0,0-1 0 0 0,-1 0 1 0 0,-1-1-1 0 0,0-1 0 0 0,-1-1 0 0 0,-1 0 1 0 0,0-1-1 0 0,-1 0 0 0 0,-1-1 1 0 0,0 0-1 0 0,-2 0 0 0 0,0-2 1 0 0,0-1-44 0 0,-5 11-12 0 0,-1 1 0 0 0,0-1 0 0 0,0 1 0 0 0,-1-1 0 0 0,-1 0 0 0 0,1 0 0 0 0,-2 0 0 0 0,1 0 0 0 0,-1 0 0 0 0,-1 0 0 0 0,0 0 0 0 0,0 0 0 0 0,-1 0 1 0 0,0 0-1 0 0,-1 1 0 0 0,0-1 0 0 0,-1 1 0 0 0,0 0 0 0 0,0-1 0 0 0,-1 2 0 0 0,0-1 0 0 0,0 1 0 0 0,-1-1 0 0 0,0 2 0 0 0,-1-1 0 0 0,0 1 0 0 0,0 0 0 0 0,0 0 1 0 0,-1 1-1 0 0,0 0 0 0 0,0 0 0 0 0,-1 1 0 0 0,0 0 0 0 0,0 0 0 0 0,0 1 0 0 0,0 0 0 0 0,-1 1 0 0 0,1 0 12 0 0,-9-1-102 0 0,1 2-1 0 0,-1 0 1 0 0,0 1 0 0 0,0 0-1 0 0,0 1 1 0 0,0 2 0 0 0,0 0-1 0 0,1 0 1 0 0,-1 2 0 0 0,1 0-1 0 0,0 1 1 0 0,0 1 0 0 0,0 0-1 0 0,1 1 1 0 0,-6 4 102 0 0,-10 7-887 0 0,0 1 0 0 0,1 2 0 0 0,1 0 0 0 0,1 3 0 0 0,1 0 0 0 0,-22 26 887 0 0,46-46-530 0 0,-1-1 0 0 0,1 1 0 0 0,0 1 1 0 0,1-1-1 0 0,-1 1 0 0 0,1-1 0 0 0,0 1 0 0 0,0 0 1 0 0,0 0-1 0 0,1 0 0 0 0,-1 1 0 0 0,1-1 1 0 0,1 0-1 0 0,-1 1 0 0 0,1 0 0 0 0,0-1 0 0 0,0 1 1 0 0,0 0-1 0 0,1-1 0 0 0,0 3 530 0 0,37 15-2472 0 0,-15-19-123 0 0,-24-5 1824 0 0,-11 1 3055 0 0,5 0 2855 0 0,8 0-538 0 0,8-1 5221 0 0,0-2-11790 0 0,290-110 4161 0 0,-182 102-1894 0 0,-112 13-297 0 0,0 0 0 0 0,0 0 1 0 0,0 1-1 0 0,0 0 1 0 0,-1-1-1 0 0,1 1 1 0 0,-1 1-1 0 0,0-1 1 0 0,1 0-1 0 0,-2 1 0 0 0,1 0 1 0 0,0-1-1 0 0,-1 1 1 0 0,1 0-1 0 0,0 2-2 0 0,3 4 29 0 0,1 1 6 0 0,-4-4-21 0 0,1 1 0 0 0,0-1 0 0 0,0 0 0 0 0,1 0 0 0 0,0-1 0 0 0,0 1 0 0 0,0-1 0 0 0,1 0 0 0 0,0-1 0 0 0,0 1 0 0 0,1-1 0 0 0,0 0 0 0 0,-1-1 0 0 0,1 0 0 0 0,1 0 0 0 0,-1 0 0 0 0,1-1 0 0 0,-1 0 0 0 0,1 0 0 0 0,0-1 0 0 0,0 0 0 0 0,0 0 0 0 0,3-1-14 0 0,-10 0-29 0 0,-1-1-1 0 0,1 0 0 0 0,0 1 0 0 0,0-1 0 0 0,0 1 0 0 0,0-1 1 0 0,0 0-1 0 0,-1 0 0 0 0,1 0 0 0 0,0 1 0 0 0,0-1 1 0 0,0 0-1 0 0,0 0 0 0 0,0 0 0 0 0,0 0 0 0 0,0-1 1 0 0,0 1-1 0 0,0 0 0 0 0,0 0 0 0 0,-1 0 0 0 0,1-1 0 0 0,0 1 1 0 0,0 0-1 0 0,0-1 0 0 0,0 1 0 0 0,-1-1 0 0 0,1 1 1 0 0,0-1-1 0 0,0 0 0 0 0,-1 1 0 0 0,1-1 0 0 0,0 1 1 0 0,-1-1-1 0 0,1 0 0 0 0,-1 0 0 0 0,1 1 0 0 0,-1-1 0 0 0,1 0 1 0 0,-1 0-1 0 0,1 0 0 0 0,-1 0 0 0 0,0 0 0 0 0,0 1 1 0 0,1-1-1 0 0,-1 0 0 0 0,0 0 0 0 0,0 0 0 0 0,0 0 1 0 0,0 0-1 0 0,0 0 0 0 0,0 0 0 0 0,0 0 0 0 0,0 0 0 0 0,-1 0 1 0 0,1 1-1 0 0,0-1 0 0 0,0 0 0 0 0,-1 0 0 0 0,1 0 1 0 0,-1 0-1 0 0,1 1 0 0 0,-1-2 30 0 0,-6-11-2913 0 0,1 5-2831 0 0,4 4-6455 0 0</inkml:trace>
  <inkml:trace contextRef="#ctx0" brushRef="#br0" timeOffset="79605.879">4214 1614 4729 0 0,'0'0'1926'0'0,"0"0"-267"0"0,0 0-48 0 0,0 0 68 0 0,0 0-29 0 0,0 0-128 0 0,0 0-203 0 0,0 0-245 0 0,0 0-214 0 0,0 0-178 0 0,0 0-124 0 0,0 0-43 0 0,0 0 15 0 0,-1-1-291 0 0,-3-2 5946 0 0,-47 28-5470 0 0,10-6-306 0 0,41-19-374 0 0,0 0-19 0 0,0 0 5 0 0,0 0 3 0 0,0 0 1 0 0,0 0 5 0 0,0 0-8 0 0,0 0-10 0 0,0 0 6 0 0,0 0 10 0 0,18-4 240 0 0,70-47 408 0 0,-137 66 621 0 0,47-15-1126 0 0,2 0-8715 0 0,0 0-3943 0 0</inkml:trace>
  <inkml:trace contextRef="#ctx0" brushRef="#br0" timeOffset="82041.531">4859 2125 0 0 0,'0'0'1155'0'0,"0"0"-95"0"0,0 0 290 0 0,0 0 545 0 0,0 0 339 0 0,0 0-9 0 0,0 0-263 0 0,0 0-329 0 0,0 0-296 0 0,0 0-239 0 0,0 0-187 0 0,0 0-139 0 0,25 5-83 0 0,80 15-58 0 0,-91-18-307 0 0,1 0-1 0 0,-1 0 1 0 0,1-2-1 0 0,-1 0 1 0 0,1 0-1 0 0,0-2 0 0 0,-1 0 1 0 0,0 0-1 0 0,1-1 1 0 0,9-4-324 0 0,22-5 614 0 0,146-58 1114 0 0,-184 67-1635 0 0,0-1 0 0 0,-1 0 0 0 0,1 0 0 0 0,-1-1 0 0 0,1 0 0 0 0,-1 0 1 0 0,-1-1-1 0 0,1 0 0 0 0,-1 0 0 0 0,0 0 0 0 0,0-1 0 0 0,-1 0 0 0 0,0 0 0 0 0,0 0 0 0 0,-1-1 0 0 0,0 0 0 0 0,1-3-93 0 0,-4 9 9 0 0,0-1 0 0 0,-1 0-1 0 0,1 1 1 0 0,-1-1 0 0 0,0 0 0 0 0,0 1 0 0 0,0-1 0 0 0,0 0-1 0 0,0 1 1 0 0,0-1 0 0 0,-1 0 0 0 0,1 1 0 0 0,-1-1 0 0 0,0 1-1 0 0,0-1 1 0 0,0 1 0 0 0,0-1 0 0 0,0 1 0 0 0,-1-1-1 0 0,1 1 1 0 0,-1 0 0 0 0,1 0 0 0 0,-1 0 0 0 0,0 0 0 0 0,0 0-1 0 0,0 0 1 0 0,0 0 0 0 0,0 1 0 0 0,0-1 0 0 0,-1 1 0 0 0,1 0-1 0 0,0-1 1 0 0,-1 1 0 0 0,1 0 0 0 0,-1 0 0 0 0,1 0 0 0 0,-1 1-1 0 0,0-1 1 0 0,0 1-9 0 0,-109-12-317 0 0,82 17 277 0 0,0 1 1 0 0,1 2-1 0 0,0 1 1 0 0,0 1 0 0 0,1 1-1 0 0,0 2 1 0 0,1 1-1 0 0,-15 10 40 0 0,1-2-20 0 0,27-14 29 0 0,0 0 0 0 0,1 1 0 0 0,0 1 0 0 0,0 0 0 0 0,1 1 0 0 0,0 0 0 0 0,1 1 0 0 0,1 0 0 0 0,0 1 0 0 0,-2 4-9 0 0,5-4 41 0 0,2 0 0 0 0,0 1 0 0 0,1 0-1 0 0,0 0 1 0 0,1 0 0 0 0,1 1 0 0 0,0-1-1 0 0,1 1 1 0 0,0-1 0 0 0,1 1 0 0 0,1-1 0 0 0,1 7-41 0 0,1-12 87 0 0,0 0 0 0 0,1 0 0 0 0,0-1 0 0 0,0 1 0 0 0,1-1 0 0 0,0-1 1 0 0,0 1-1 0 0,1 0 0 0 0,0-1 0 0 0,0 0 0 0 0,0-1 0 0 0,1 1 0 0 0,0-1 0 0 0,1-1 1 0 0,-1 1-1 0 0,1-1 0 0 0,0-1 0 0 0,1 1 0 0 0,-1-1 0 0 0,1-1 0 0 0,1 1-87 0 0,11 5 172 0 0,0-2 0 0 0,0 0-1 0 0,0-1 1 0 0,1-2 0 0 0,0 0-1 0 0,0-1 1 0 0,1-1-1 0 0,-1-1 1 0 0,0-1 0 0 0,20-3-172 0 0,-31 2-52 0 0,-10 1 20 0 0,1 1 0 0 0,0-1 0 0 0,0 0 0 0 0,-1 0 0 0 0,1-1 0 0 0,0 1 0 0 0,0 0 0 0 0,-1-1 0 0 0,1 1 0 0 0,0-1 0 0 0,0 1 0 0 0,-1-1 0 0 0,1 0 0 0 0,-1 1 0 0 0,1-1 0 0 0,-1 0 0 0 0,1 0 0 0 0,-1 0 1 0 0,1-1-1 0 0,-1 1 0 0 0,0 0 0 0 0,0 0 0 0 0,1-1 0 0 0,-1 1 0 0 0,0-1 0 0 0,0 1 0 0 0,-1-1 0 0 0,1 1 0 0 0,0-1 0 0 0,0 1 0 0 0,-1-1 32 0 0,6-8-2571 0 0,-2 6-5994 0 0,-4 3-3583 0 0</inkml:trace>
  <inkml:trace contextRef="#ctx0" brushRef="#br0" timeOffset="82588.264">5788 2298 13691 0 0,'0'0'1844'0'0,"0"0"-498"0"0,0 0-115 0 0,0 0 73 0 0,0 0-24 0 0,0 0-161 0 0,0 0-253 0 0,0 0-253 0 0,0 0-186 0 0,0 0-120 0 0,0 0-66 0 0,0 0-45 0 0,0 0-21 0 0,-12 27 806 0 0,-105 127 386 0 0,114-149-1358 0 0,0 0-1 0 0,1 0 0 0 0,0 0 0 0 0,0 0 0 0 0,0 0 0 0 0,1 0 0 0 0,0 1 0 0 0,0-1 0 0 0,0 0 0 0 0,0 1 0 0 0,1-1 1 0 0,0 1-1 0 0,0-1 0 0 0,1 0 0 0 0,-1 1-8 0 0,28 27 233 0 0,42-15 325 0 0,61-31-196 0 0,-130 13-403 0 0,15-8-596 0 0,-22-3-3915 0 0,1 9 2918 0 0,2 1-686 0 0,-1 0-4278 0 0,1-2-5355 0 0</inkml:trace>
  <inkml:trace contextRef="#ctx0" brushRef="#br0" timeOffset="82841.318">5542 2413 14571 0 0,'0'0'1692'0'0,"0"0"-483"0"0,0 0-190 0 0,0 0 2 0 0,0 0-22 0 0,0 0-76 0 0,0 0-114 0 0,0 0-134 0 0,0 0-96 0 0,0 0-87 0 0,0 0-124 0 0,0 0-96 0 0,0 0-57 0 0,28 3-56 0 0,88 12-57 0 0,7-15-352 0 0,-96-4-511 0 0,-7-1-1260 0 0,-7-1-6621 0 0,-5 3-3253 0 0</inkml:trace>
  <inkml:trace contextRef="#ctx0" brushRef="#br0" timeOffset="83874.438">5011 1661 2841 0 0,'0'0'5306'0'0,"0"0"-2839"0"0,0 0-1048 0 0,0 0-36 0 0,0 0 131 0 0,0 0 28 0 0,0 0-154 0 0,0 0-261 0 0,0 0-234 0 0,0 0-123 0 0,0 0-27 0 0,0 0 15 0 0,4 0 8 0 0,9-3-438 0 0,-1 0 1 0 0,0-1 0 0 0,-1-1-1 0 0,1 0 1 0 0,-1 0-1 0 0,0-1 1 0 0,0-1 0 0 0,-1 0-1 0 0,1 0 1 0 0,-2-1-1 0 0,1 0 1 0 0,-1-1-1 0 0,0 0 1 0 0,-1 0 0 0 0,4-7-329 0 0,29-24 268 0 0,117-95 299 0 0,-156 136-570 0 0,0 0 0 0 0,0 0 1 0 0,0 0-1 0 0,0 0 0 0 0,0 1 0 0 0,-1-1 0 0 0,1 0 1 0 0,0 1-1 0 0,-1-1 0 0 0,1 1 0 0 0,-1-1 1 0 0,0 1-1 0 0,1 0 0 0 0,-1 0 0 0 0,0 0 1 0 0,0-1-1 0 0,0 1 0 0 0,0 0 0 0 0,-1 0 1 0 0,1 0-1 0 0,0 0 0 0 0,-1 1 0 0 0,0-1 0 0 0,1 0 1 0 0,-1 0-1 0 0,0 0 0 0 0,0 0 0 0 0,0 0 1 0 0,0 1-1 0 0,0-1 0 0 0,-1 0 0 0 0,1 0 1 0 0,-1 0-1 0 0,1 0 0 0 0,-2 1 3 0 0,4 12 5 0 0,-1 0 22 0 0,2 0 1 0 0,0 0-1 0 0,1 0 1 0 0,0 0-1 0 0,1-1 1 0 0,1 1-1 0 0,0-1 1 0 0,1-1-1 0 0,0 1 1 0 0,2-1-1 0 0,-1 0 0 0 0,1-1 1 0 0,1 0-1 0 0,0 0 1 0 0,4 2-28 0 0,5 11-24 0 0,-19-24-27 0 0,0-1-48 0 0,0 0-73 0 0,0 0-134 0 0,-1 2-1881 0 0,-2 0-5708 0 0,3-2-4619 0 0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46 0 0 0,'0'0'341'0'0,"0"0"1049"0"0,0 0 248 0 0,0 0-113 0 0,0 0-116 0 0,0 0-117 0 0,0 0-126 0 0,2 0-558 0 0,3-4 8808 0 0,-76-33-6480 0 0,59 35-2858 0 0,0 1 1 0 0,0 0 0 0 0,0 0 0 0 0,0 1 0 0 0,0 1-1 0 0,1 0 1 0 0,-1 1 0 0 0,0 0 0 0 0,0 1 0 0 0,1 0-1 0 0,-1 1 1 0 0,-1 0-79 0 0,-9 5 27 0 0,1-1 0 0 0,0 2 1 0 0,1 1-1 0 0,0 1 0 0 0,1 0 0 0 0,0 2 0 0 0,1 0 0 0 0,0 1 1 0 0,1 0-1 0 0,1 2 0 0 0,-10 13-27 0 0,18-18-3 0 0,0 0-1 0 0,1 1 1 0 0,0-1 0 0 0,1 2 0 0 0,0-1-1 0 0,1 1 1 0 0,1 0 0 0 0,0 0 0 0 0,1 0 0 0 0,0 0-1 0 0,1 1 1 0 0,1-1 0 0 0,0 1 0 0 0,1 7 3 0 0,2-16 12 0 0,-1-1 1 0 0,1 0-1 0 0,0 0 1 0 0,0 1-1 0 0,1-1 0 0 0,-1-1 1 0 0,1 1-1 0 0,0 0 1 0 0,0-1-1 0 0,1 1 1 0 0,-1-1-1 0 0,1 0 1 0 0,0 0-1 0 0,0 0 1 0 0,1-1-1 0 0,-1 1 1 0 0,1-1-1 0 0,0 0 1 0 0,-1-1-1 0 0,1 1 1 0 0,1-1-1 0 0,-1 0 1 0 0,0 0-1 0 0,0 0 1 0 0,1-1-1 0 0,-1 0 1 0 0,1 0-1 0 0,-1 0 1 0 0,1-1-1 0 0,-1 0 1 0 0,1 0-1 0 0,0 0 1 0 0,0-1-13 0 0,8 1 81 0 0,-1-1 0 0 0,1-1 0 0 0,-1 0 1 0 0,0 0-1 0 0,0-2 0 0 0,0 0 0 0 0,0 0 0 0 0,0-1 1 0 0,-1 0-1 0 0,0-1 0 0 0,11-7-81 0 0,3-5 70 0 0,0-1 0 0 0,-1 0 0 0 0,-2-2 0 0 0,0-1 0 0 0,-1-1 0 0 0,-1 0 0 0 0,-1-2 0 0 0,-1-1 0 0 0,-1 0 0 0 0,-2-1 0 0 0,-1-1 0 0 0,4-11-70 0 0,-13 28 91 0 0,-1 0 0 0 0,-1-1-1 0 0,0 0 1 0 0,-1 0 0 0 0,0 0-1 0 0,-1 0 1 0 0,0 0 0 0 0,-1-1 0 0 0,0-2-91 0 0,-13 32-54 0 0,2 9 44 0 0,0 1 0 0 0,2 0 0 0 0,1 0 1 0 0,0 0-1 0 0,3 1 0 0 0,0 0 0 0 0,1 9 10 0 0,3-29 3 0 0,0-1 0 0 0,0 1 0 0 0,0 0 0 0 0,1 0 0 0 0,1 0 0 0 0,-1-1 0 0 0,1 1 0 0 0,0-1 0 0 0,1 1 0 0 0,0-1 0 0 0,0 0 0 0 0,1 0 0 0 0,-1 0 0 0 0,2 0 0 0 0,-1-1 0 0 0,1 1 0 0 0,0-1 0 0 0,0 0 0 0 0,0-1 0 0 0,1 1 0 0 0,5 3-3 0 0,53 21-537 0 0,-64-30 24 0 0,0 0-574 0 0,0 0-1231 0 0,0 0-3255 0 0,0 0-6204 0 0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1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1 137 1272 0 0,'0'0'1978'0'0,"0"0"-290"0"0,0 0-63 0 0,0 0 148 0 0,0 0 119 0 0,0 0-49 0 0,0 0-223 0 0,0 0-242 0 0,0 0-228 0 0,0 0-192 0 0,0 0-160 0 0,0 0-134 0 0,0 0-123 0 0,8-7 1856 0 0,162 22-813 0 0,64-12-787 0 0,-236-28 357 0 0,-69-90-424 0 0,70 112-707 0 0,7-1-6697 0 0,1 4 4915 0 0,3 0-5093 0 0,-3 0-3728 0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25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5457 0 0,'0'0'1239'0'0,"0"0"-227"0"0,0 0-5 0 0,0 0 217 0 0,0 0 287 0 0,0 0 231 0 0,0 0-27 0 0,0 0-190 0 0,0 0-299 0 0,0 0-316 0 0,0 0-222 0 0,1-8-124 0 0,2-23-65 0 0,-2 23-70 0 0,-1 8-62 0 0,1 13 365 0 0,35 182 2258 0 0,-8 104-1754 0 0,-16-143-882 0 0,-4 364 279 0 0,-12-304-498 0 0,4-217-136 0 0,0 0 0 0 0,0 1 0 0 0,1-1 0 0 0,-1 0-1 0 0,0 0 1 0 0,0 0 0 0 0,0 1 0 0 0,1-1 0 0 0,-1 0 0 0 0,0 0 0 0 0,1 1 0 0 0,-1-1-1 0 0,1 0 1 0 0,-1 1 0 0 0,1-1 0 0 0,-1 0 0 0 0,1 1 0 0 0,-1-1 0 0 0,1 1 0 0 0,-1-1-1 0 0,1 1 1 0 0,0-1 0 0 0,-1 1 0 0 0,1-1 0 0 0,0 1 0 0 0,0 0 0 0 0,-1-1-1 0 0,1 1 1 0 0,0 0 0 0 0,0 0 0 0 0,-1 0 0 0 0,1-1 0 0 0,0 1 0 0 0,0 0 0 0 0,0 0-1 0 0,-1 0 1 0 0,1 0 0 0 0,0 0 0 0 0,0 1 0 0 0,0-1 0 0 0,-1 0 0 0 0,1 0 0 0 0,0 0-1 0 0,0 1 1 0 0,-1-1 0 0 0,1 0 0 0 0,0 1 0 0 0,0-1 0 0 0,-1 0 0 0 0,1 1-1 0 0,0-1 1 0 0,-1 1 0 0 0,1 0 0 0 0,-1-1 0 0 0,1 1 0 0 0,-1-1 0 0 0,1 1 0 0 0,-1 0-1 0 0,1-1 1 0 0,-1 1 0 0 0,0 0 0 0 0,1-1 0 0 0,-1 1 0 0 0,0 0 0 0 0,1 0 0 0 0,-1 0 0 0 0,13-50-1391 0 0,-13 32-2689 0 0,0 0-5075 0 0,0 16 8749 0 0,0-7-11677 0 0</inkml:trace>
  <inkml:trace contextRef="#ctx0" brushRef="#br0" timeOffset="525.141">365 605 17108 0 0,'0'0'955'0'0,"0"0"-290"0"0,0 0-230 0 0,0 0-14 0 0,0 0 41 0 0,0 0 82 0 0,0 0 53 0 0,0 0 14 0 0,0 0 24 0 0,0 0-50 0 0,0 0-67 0 0,0 0-72 0 0,0 0-43 0 0,20 11-31 0 0,65 36-37 0 0,-30 6 357 0 0,-48-40-578 0 0,7 17 37 0 0,-1 2 1 0 0,-2 0-1 0 0,-1 0 1 0 0,-2 1-1 0 0,0 0 1 0 0,-3 0-1 0 0,-1 1 1 0 0,0 15-152 0 0,3 7 89 0 0,11 42 15 0 0,0-121 956 0 0,43-124-728 0 0,38-123-241 0 0,-23 75-404 0 0,-75 191-1553 0 0,-4 3-7302 0 0,2 1 7714 0 0,-1 0-10122 0 0</inkml:trace>
  <inkml:trace contextRef="#ctx0" brushRef="#br0" timeOffset="1096.287">309 282 9954 0 0,'0'0'3225'0'0,"0"0"-1610"0"0,0 0-555 0 0,0 0-13 0 0,0 0 80 0 0,0 0 30 0 0,0 0-87 0 0,0 0-136 0 0,0 0-154 0 0,0 0-48 0 0,0 0-17 0 0,0 0-58 0 0,0 0-47 0 0,18-7-94 0 0,55-22-91 0 0,9 22 721 0 0,224 38-191 0 0,-262-23-922 0 0,-43-8-24 0 0,-1 0 13 0 0,0 0 14 0 0,0 0 70 0 0,0 0 9 0 0,0 0 2 0 0,0 0 19 0 0,0 0-8 0 0,0 0-10 0 0,0 0 3 0 0,0 0-20 0 0,0 0-27 0 0,0 0 1 0 0,-12-23 163 0 0,-73-70 46 0 0,-10-45-318 0 0,94 137-8 0 0,1 1 1 0 0,0 0 0 0 0,-1-1 0 0 0,1 1 0 0 0,-1-1 0 0 0,1 1-1 0 0,0 0 1 0 0,-1-1 0 0 0,1 1 0 0 0,0-1 0 0 0,0 1-1 0 0,-1-1 1 0 0,1 1 0 0 0,0-1 0 0 0,0 1 0 0 0,0-1 0 0 0,-1 0-1 0 0,1 1 1 0 0,0-1 0 0 0,0 1 0 0 0,0-1 0 0 0,0 1 0 0 0,0-1-1 0 0,0 1 1 0 0,0-1 0 0 0,0 1 0 0 0,1-1 0 0 0,-1 0-1 0 0,0 1 1 0 0,0-1 0 0 0,0 1 0 0 0,1-1 0 0 0,-1 1 0 0 0,0-1-1 0 0,0 1 1 0 0,1-1 0 0 0,-1 1 0 0 0,0 0 0 0 0,1-1 0 0 0,-1 1-1 0 0,1-1 1 0 0,-1 1 0 0 0,0 0 0 0 0,1-1 0 0 0,-1 1-1 0 0,1 0 1 0 0,-1 0 0 0 0,1-1 0 0 0,-1 1 0 0 0,1 0 0 0 0,-1 0-1 0 0,1 0 1 0 0,-1 0 0 0 0,1-1 0 0 0,0 1 0 0 0,-1 0 0 0 0,1 0 41 0 0,34 7-9047 0 0,-31-6 6838 0 0,7 3-10079 0 0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2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7106 0 0,'0'0'2365'0'0,"0"0"-624"0"0,0 0-314 0 0,0 0-91 0 0,0 0-34 0 0,0 0-62 0 0,0 0-168 0 0,0 0-220 0 0,0 0-209 0 0,0 0-187 0 0,0 0-138 0 0,0 0-62 0 0,0 0 2 0 0,3 7 1368 0 0,88 4 2136 0 0,75-22-2072 0 0,-95-3-1423 0 0,-66 13 884 0 0,-4 2-3046 0 0,3-1-9736 0 0,-4 0 122 0 0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2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7506 0 0,'0'0'1757'0'0,"0"0"-320"0"0,0 0-10 0 0,0 0 153 0 0,0 0 0 0 0,0 0-195 0 0,0 0-301 0 0,0 0-307 0 0,0 0-198 0 0,0 0-116 0 0,0 0-40 0 0,0 0 3 0 0,9 14 4182 0 0,44 0-2345 0 0,87-13-606 0 0,-30-30-1552 0 0,-105 23-1462 0 0,-5 3-2618 0 0,0 0-2952 0 0,0 0-5598 0 0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7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1296 5017 0 0,'0'0'3338'0'0,"0"0"-1361"0"0,0 0-700 0 0,0 0-225 0 0,0 0-59 0 0,0 0-43 0 0,0 0-92 0 0,0 0-130 0 0,0 0-20 0 0,0 0 6 0 0,0 0 41 0 0,0 0 34 0 0,0 0-61 0 0,6 7-53 0 0,20 21-31 0 0,-22-25-445 0 0,0 0 0 0 0,0-1 0 0 0,0 1 1 0 0,1-1-1 0 0,-1 0 0 0 0,0-1 0 0 0,1 1 0 0 0,0-1 0 0 0,-1 0 0 0 0,1 0 0 0 0,0 0 0 0 0,-1 0 0 0 0,1-1 0 0 0,4 0-199 0 0,-2 1 169 0 0,7 0-46 0 0,0 0 0 0 0,0-1 0 0 0,0-1 1 0 0,1 0-1 0 0,-1-1 0 0 0,0 0 1 0 0,-1-1-1 0 0,1-1 0 0 0,0 0 1 0 0,-1-1-1 0 0,0 0 0 0 0,0-1 1 0 0,0-1-1 0 0,-1 0 0 0 0,0 0 1 0 0,0-1-1 0 0,-1-1 0 0 0,0 0 0 0 0,-1 0 1 0 0,0-1-1 0 0,0-1 0 0 0,-1 0 1 0 0,0 0-1 0 0,-1 0 0 0 0,0-1 1 0 0,-1-1-1 0 0,-1 1 0 0 0,2-5-123 0 0,-6 14 2 0 0,-1 0-1 0 0,1-1 1 0 0,-1 1-1 0 0,0-1 1 0 0,0 1-1 0 0,0-1 1 0 0,-1 1 0 0 0,1-1-1 0 0,-1 1 1 0 0,0-1-1 0 0,0 0 1 0 0,0 1-1 0 0,-1-1 1 0 0,1 1-1 0 0,-1-1 1 0 0,1 1-1 0 0,-1-1 1 0 0,-1 1-1 0 0,1-1 1 0 0,0 1 0 0 0,-1 0-1 0 0,1 0 1 0 0,-1 0-1 0 0,0 0 1 0 0,0 0-1 0 0,-1 0 1 0 0,1 0-1 0 0,0 0 1 0 0,-1 1-1 0 0,0 0 1 0 0,1-1-1 0 0,-1 1 1 0 0,0 0-1 0 0,0 0 1 0 0,0 0 0 0 0,-1 1-1 0 0,1-1 1 0 0,0 1-1 0 0,-1 0 1 0 0,1 0-1 0 0,0 0 1 0 0,-1 0-1 0 0,0 0 1 0 0,1 1-1 0 0,-1 0 1 0 0,0 0-2 0 0,-7-1-55 0 0,-1 1-1 0 0,0 0 1 0 0,0 1 0 0 0,0 1 0 0 0,0 0 0 0 0,1 0-1 0 0,-1 1 1 0 0,1 1 0 0 0,0 0 0 0 0,-10 5 55 0 0,0 1-6 0 0,0 1-1 0 0,1 1 1 0 0,1 1 0 0 0,0 1 0 0 0,1 0-1 0 0,-11 12 7 0 0,23-16 32 0 0,1 0-1 0 0,0 1 0 0 0,1 0 0 0 0,0 0 0 0 0,1 0 0 0 0,0 0 0 0 0,0 1 0 0 0,2-1 0 0 0,-1 1 0 0 0,1-1 0 0 0,1 1 0 0 0,0 0 0 0 0,1-1 0 0 0,0 1 0 0 0,1 1-31 0 0,-1 26 120 0 0,0-22-69 0 0,0 0 0 0 0,-2 0 0 0 0,0 0 0 0 0,0 0 0 0 0,-2 0 0 0 0,0 0 0 0 0,-1 0 0 0 0,-1 0 0 0 0,0-1 0 0 0,-1 0 0 0 0,-1 0 0 0 0,0-1 0 0 0,-1 1 0 0 0,-1-2 0 0 0,-1 1 0 0 0,0-1 0 0 0,0-1 0 0 0,-2 0 0 0 0,-6 6-51 0 0,13-15 10 0 0,1 0-2 0 0,0 0 1 0 0,0-1 0 0 0,-1 1-1 0 0,1-1 1 0 0,-1 0 0 0 0,0 0 0 0 0,0 0-1 0 0,0-1 1 0 0,0 0 0 0 0,0 0-1 0 0,-1 0 1 0 0,1-1 0 0 0,-1 1 0 0 0,1-1-1 0 0,-1-1 1 0 0,0 1 0 0 0,-1-1-9 0 0,5 1-48 0 0,1-1 1 0 0,0 0 0 0 0,-1 0-1 0 0,1 1 1 0 0,0-1-1 0 0,-1 0 1 0 0,1 0 0 0 0,-1 0-1 0 0,1 0 1 0 0,0-1-1 0 0,-1 1 1 0 0,1 0 0 0 0,0-1-1 0 0,-1 1 1 0 0,1 0-1 0 0,0-1 1 0 0,0 0-1 0 0,-1 1 1 0 0,1-1 0 0 0,0 0-1 0 0,0 0 1 0 0,0 1-1 0 0,0-1 1 0 0,0 0 0 0 0,0 0-1 0 0,0 0 1 0 0,0 0-1 0 0,0 0 1 0 0,0-1 0 0 0,1 1-1 0 0,-1 0 1 0 0,0 0-1 0 0,1 0 1 0 0,-1-1 0 0 0,1 1-1 0 0,-1 0 1 0 0,1-1-1 0 0,0 1 1 0 0,-1 0 0 0 0,1-1-1 0 0,0 1 1 0 0,0 0-1 0 0,0-1 1 0 0,0 1 0 0 0,0-1-1 0 0,0 1 1 0 0,1 0-1 0 0,-1-1 1 0 0,0 1-1 0 0,1 0 1 0 0,-1-1 0 0 0,1 1-1 0 0,0-1 48 0 0,7-13-2097 0 0,-1 6-2222 0 0,-1 4-7643 0 0</inkml:trace>
  <inkml:trace contextRef="#ctx0" brushRef="#br0" timeOffset="-1539.027">187 527 0 0 0,'0'0'1003'0'0,"0"0"375"0"0,0 0 185 0 0,0 0 221 0 0,0 0 150 0 0,0 0 46 0 0,0 0-136 0 0,0 0-262 0 0,0 0-200 0 0,0 0-154 0 0,0 0-122 0 0,-1-14-89 0 0,0-5-425 0 0,0-11-332 0 0,0 0 7337 0 0,1 31-7543 0 0,0-1-27 0 0,12 140 280 0 0,29 62-115 0 0,-24-128-132 0 0,-17-74-41 0 0,1 0 0 0 0,-1 0 0 0 0,1 1 0 0 0,-1-1 0 0 0,1 0 1 0 0,-1 0-1 0 0,1 0 0 0 0,-1 0 0 0 0,1 0 0 0 0,0 0 0 0 0,-1 0 0 0 0,1 0 1 0 0,-1 0-1 0 0,1 0 0 0 0,-1 0 0 0 0,1 0 0 0 0,-1 0 0 0 0,1 0 0 0 0,-1-1 0 0 0,1 1 1 0 0,-1 0-1 0 0,1 0 0 0 0,-1-1 0 0 0,1 1 0 0 0,-1 0 0 0 0,1 0 0 0 0,-1-1 1 0 0,0 1-1 0 0,1-1 0 0 0,-1 1 0 0 0,1 0 0 0 0,-1-1 0 0 0,0 1 0 0 0,0-1 1 0 0,1 1-1 0 0,-1-1 0 0 0,0 1 0 0 0,0-1 0 0 0,1 1 0 0 0,-1-1 0 0 0,0 1 0 0 0,0-1 1 0 0,0 1-1 0 0,0-1 0 0 0,0 1 0 0 0,0-1 0 0 0,0 0 0 0 0,0 1 0 0 0,0-1 1 0 0,0 1-1 0 0,0-1 0 0 0,0 1 0 0 0,0-1 0 0 0,0 1 0 0 0,-1-1 0 0 0,1 1 1 0 0,0-1-20 0 0,1-1-64 0 0,152-310 346 0 0,-116 227-243 0 0,-47 81-4026 0 0,2 8-3442 0 0,4-1-4336 0 0</inkml:trace>
  <inkml:trace contextRef="#ctx0" brushRef="#br0" timeOffset="-1053">636 269 10210 0 0,'0'0'2290'0'0,"0"0"-607"0"0,0 0-403 0 0,0 0-55 0 0,0 0-27 0 0,0 0-81 0 0,0 0-162 0 0,0 0-243 0 0,0 0-197 0 0,0 0-161 0 0,0 0-98 0 0,0 0-17 0 0,0 0 25 0 0,4-1 31 0 0,149-13 1986 0 0,-129 14-2227 0 0,-22 1-43 0 0,0-1-1 0 0,-1 0 1 0 0,1 1 0 0 0,0 0 0 0 0,0-1-1 0 0,-1 1 1 0 0,1 0 0 0 0,-1 0 0 0 0,1 0-1 0 0,0 0 1 0 0,-1 0 0 0 0,0 0 0 0 0,1 0-1 0 0,-1 1 1 0 0,0-1 0 0 0,1 0 0 0 0,-1 1-1 0 0,0-1 1 0 0,0 1 0 0 0,0-1 0 0 0,-1 1-1 0 0,1 0 1 0 0,0-1 0 0 0,0 1 0 0 0,-1 0-1 0 0,1 0 1 0 0,-1-1 0 0 0,0 1 0 0 0,1 0-1 0 0,-1 0 1 0 0,0 0 0 0 0,0 0 0 0 0,0-1-1 0 0,0 1 1 0 0,-1 0 0 0 0,1 0 0 0 0,0 0-1 0 0,-1-1 1 0 0,1 1 0 0 0,-1 0 0 0 0,0 0-1 0 0,1-1 1 0 0,-1 1 0 0 0,0 0 0 0 0,0-1-1 0 0,0 1 1 0 0,0-1 0 0 0,0 0 0 0 0,-1 1-11 0 0,-93 108 711 0 0,93-109-699 0 0,1 1 1 0 0,1 0 0 0 0,-1-1 0 0 0,0 1-1 0 0,0 0 1 0 0,1 0 0 0 0,-1 0 0 0 0,1-1-1 0 0,-1 1 1 0 0,1 0 0 0 0,0 0 0 0 0,0 0-1 0 0,0 0 1 0 0,0 0 0 0 0,0 0 0 0 0,0 0-1 0 0,0 0 1 0 0,1 0 0 0 0,-1-1 0 0 0,1 1-1 0 0,-1 0 1 0 0,1 0 0 0 0,0 0 0 0 0,-1-1-1 0 0,1 1 1 0 0,0 0 0 0 0,0-1 0 0 0,1 1-1 0 0,-1-1 1 0 0,0 1 0 0 0,0-1 0 0 0,1 1-1 0 0,-1-1 1 0 0,1 0 0 0 0,-1 0 0 0 0,1 0-1 0 0,-1 0 1 0 0,1 0 0 0 0,1 1-13 0 0,72 20 683 0 0,55-40 29 0 0,-7-15-2864 0 0,-110 32-1318 0 0,-9 2 518 0 0,2-1-8394 0 0</inkml:trace>
  <inkml:trace contextRef="#ctx0" brushRef="#br0" timeOffset="-722.977">41 873 11282 0 0,'0'0'3081'0'0,"0"0"-1861"0"0,0 0-817 0 0,0 0 47 0 0,0 0 298 0 0,0 0 292 0 0,0 0 161 0 0,0 0-8 0 0,0 0-134 0 0,0 0-146 0 0,0 0-133 0 0,0 0-113 0 0,30 2-91 0 0,95 5-54 0 0,86-6 1381 0 0,113-52-1623 0 0,-294 45-698 0 0,2-1-1508 0 0,-11 6-4796 0 0,-13 1-5361 0 0</inkml:trace>
  <inkml:trace contextRef="#ctx0" brushRef="#br0" timeOffset="2929.615">1372 836 0 0 0,'0'0'465'0'0,"0"0"501"0"0,0 0 161 0 0,0 0-58 0 0,0 0 12 0 0,0 0 83 0 0,-5 0 67 0 0,-12 0-485 0 0,11 0 2744 0 0,-1 0 3563 0 0,18 12-6421 0 0,4-4-353 0 0,1 0 1 0 0,0-1-1 0 0,0-1 0 0 0,1 0 0 0 0,0-2 1 0 0,0 1-1 0 0,0-2 0 0 0,1 0 0 0 0,-1-2 0 0 0,1 0 1 0 0,-1 0-1 0 0,1-2 0 0 0,3 0-279 0 0,-13 0 80 0 0,0 1 1 0 0,0-1-1 0 0,0 0 0 0 0,-1-1 1 0 0,1 0-1 0 0,0 0 0 0 0,-1 0 1 0 0,0-1-1 0 0,1 0 0 0 0,-1-1 0 0 0,0 0 1 0 0,-1 0-1 0 0,1 0 0 0 0,-1-1 1 0 0,0 0-1 0 0,0 0 0 0 0,0 0 1 0 0,-1-1-1 0 0,0 0 0 0 0,0 0 0 0 0,0 0 1 0 0,-1-1-1 0 0,0 0 0 0 0,0 0 1 0 0,0 0-1 0 0,-1 0 0 0 0,0 0 1 0 0,-1-1-1 0 0,0 1 0 0 0,0-1 0 0 0,0 0 1 0 0,-1 1-1 0 0,0-1-80 0 0,0 2 16 0 0,0 1 1 0 0,-1 0-1 0 0,0 0 1 0 0,0 0-1 0 0,0 0 1 0 0,0 0-1 0 0,-1 0 0 0 0,0-1 1 0 0,0 1-1 0 0,0 0 1 0 0,0 1-1 0 0,-1-1 1 0 0,0 0-1 0 0,0 0 0 0 0,-1 1 1 0 0,1-1-1 0 0,-1 1 1 0 0,0 0-1 0 0,0-1 1 0 0,0 1-1 0 0,-1 1 0 0 0,-2-4-16 0 0,1 3-14 0 0,0 1 0 0 0,0 0 0 0 0,0 0 0 0 0,0 1 0 0 0,0 0 0 0 0,0-1 0 0 0,-1 2 0 0 0,1-1 0 0 0,-1 0 0 0 0,0 1 0 0 0,1 0 0 0 0,-1 1 0 0 0,0-1 0 0 0,1 1 0 0 0,-1 0 0 0 0,0 1 0 0 0,0-1 0 0 0,1 1 0 0 0,-1 0-1 0 0,0 1 1 0 0,1-1 0 0 0,-1 1 0 0 0,1 0 0 0 0,0 0 0 0 0,0 1 0 0 0,0 0 0 0 0,0 0 0 0 0,-3 1 14 0 0,-20 11 1 0 0,1 2 0 0 0,0 0 0 0 0,1 2 1 0 0,1 0-1 0 0,1 2 0 0 0,0 1 0 0 0,1 2-1 0 0,15-16 37 0 0,1 1 0 0 0,1 1 0 0 0,-1-1 0 0 0,1 1 0 0 0,1 0 0 0 0,0 0 0 0 0,0 1-1 0 0,1-1 1 0 0,0 1 0 0 0,1 0 0 0 0,1 0 0 0 0,-1 0 0 0 0,2 1 0 0 0,-1-1 0 0 0,2 0 0 0 0,0 9-37 0 0,1-10 62 0 0,0 0 0 0 0,1-1-1 0 0,0 1 1 0 0,0-1 0 0 0,1 0 0 0 0,1 1 0 0 0,0-1 0 0 0,0 0 0 0 0,0-1-1 0 0,1 1 1 0 0,1-1 0 0 0,-1 0 0 0 0,1 0 0 0 0,1-1 0 0 0,-1 0-1 0 0,1 0 1 0 0,1 0 0 0 0,-1-1 0 0 0,1 0 0 0 0,0-1 0 0 0,0 0 0 0 0,1 0-1 0 0,-1 0 1 0 0,1-1 0 0 0,0-1 0 0 0,1 1 0 0 0,-1-1 0 0 0,1-1 0 0 0,8 2-62 0 0,1-1 104 0 0,0 0 0 0 0,0-1 0 0 0,0 0 0 0 0,0-2 0 0 0,1 0 0 0 0,-1-2 0 0 0,0 0 1 0 0,0-1-1 0 0,0-1 0 0 0,-1 0 0 0 0,1-2 0 0 0,-1 0 0 0 0,0-1 0 0 0,2-2-104 0 0,41-31 188 0 0,-71 33-2695 0 0,0 6-5305 0 0,6 1-4394 0 0</inkml:trace>
  <inkml:trace contextRef="#ctx0" brushRef="#br0" timeOffset="3668.96">2007 991 9618 0 0,'0'0'2670'0'0,"0"0"-1060"0"0,0 0-457 0 0,0 0 53 0 0,0 0 65 0 0,0 0-76 0 0,0 0-220 0 0,0 0-251 0 0,0 0-218 0 0,0 0-129 0 0,0 0-71 0 0,0 0-19 0 0,0 0-10 0 0,-6 22 1328 0 0,-58 88-565 0 0,8 18-864 0 0,52-111-11 0 0,13-22 541 0 0,29-54-26 0 0,102-111-340 0 0,-101 130-285 0 0,-39 40-41 0 0,0 0-8 0 0,0 0-10 0 0,0 0 17 0 0,0 0-30 0 0,0 0 2 0 0,0 0-10 0 0,0 0-15 0 0,0 0 13 0 0,2 30-33 0 0,34 58 113 0 0,19-30-86 0 0,-49-58 76 0 0,-1 0 0 0 0,0 0 0 0 0,1-1 0 0 0,-1 0-1 0 0,0 0 1 0 0,0 0 0 0 0,0-1 0 0 0,0 0 0 0 0,0 0 0 0 0,0 0 0 0 0,0 0 0 0 0,-1-1-1 0 0,1 0 1 0 0,-1 0 0 0 0,0 0 0 0 0,0 0 0 0 0,0-1 0 0 0,0 0 0 0 0,0 1 0 0 0,-1-2-1 0 0,0 1 1 0 0,0 0 0 0 0,1-1-43 0 0,9-10 105 0 0,-6 9-80 0 0,-1 0 0 0 0,0 0-1 0 0,0-1 1 0 0,0 0 0 0 0,-1-1 0 0 0,-1 1 0 0 0,1-1 0 0 0,-1 0 0 0 0,0 0-1 0 0,-1 0 1 0 0,0-1 0 0 0,0 1 0 0 0,-1-1 0 0 0,0 0 0 0 0,0 1-1 0 0,0-9-24 0 0,-20-4-1637 0 0,9 20-1357 0 0,0 0-3328 0 0,2 1-6019 0 0</inkml:trace>
  <inkml:trace contextRef="#ctx0" brushRef="#br0" timeOffset="4696.009">1601 251 0 0 0,'0'0'612'0'0,"0"0"412"0"0,0 0 131 0 0,0 0-61 0 0,0 0-33 0 0,0 0 6 0 0,0 0 27 0 0,0 0 42 0 0,0 0 16 0 0,0 0 7 0 0,-6 2-2 0 0,2-1-732 0 0,-15 9 186 0 0,9 2 3875 0 0,14-9 4166 0 0,27-21-7805 0 0,-4-2-628 0 0,-1-1 0 0 0,0-2 1 0 0,-2 0-1 0 0,-1-2 0 0 0,-1-1 0 0 0,-1 0 0 0 0,-1-2 0 0 0,10-18-219 0 0,-17 24 146 0 0,-13 21-111 0 0,0 1-12 0 0,0 0 2 0 0,0 0-13 0 0,0 0-8 0 0,0 0-17 0 0,0 0-7 0 0,0 0 9 0 0,0 0 2 0 0,0 0-2 0 0,0 0 8 0 0,0 0-19 0 0,0 0 4 0 0,2 27-20 0 0,38 70 205 0 0,13 44 61 0 0,-18-52 1 0 0,-34-86-234 0 0,-1-3-13 0 0,0 0-24 0 0,0 0-45 0 0,0 0-72 0 0,18 0-3073 0 0,-5 0-6533 0 0,-8 0-3031 0 0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04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0 325 1456 0 0,'0'0'1931'0'0,"0"0"-149"0"0,0 0-32 0 0,0 0 13 0 0,0 0-53 0 0,0 0-157 0 0,0 0-226 0 0,0 0-215 0 0,0 0-198 0 0,0 0-149 0 0,0 0-79 0 0,0 0-41 0 0,0 0-11 0 0,0 0-5 0 0,0 0-15 0 0,0 0-31 0 0,0 0-37 0 0,0 0-28 0 0,0 0-35 0 0,1 2 4811 0 0,1 6-2884 0 0,-1-7-2402 0 0,-1-1-13 0 0,83 7 459 0 0,-34-7-327 0 0,-8 2-10 0 0,0-3 1 0 0,0-1-1 0 0,0-2 0 0 0,20-6-117 0 0,31-4 281 0 0,-85-40-5736 0 0,-7 52 4792 0 0,0-4-1230 0 0,0 1-3494 0 0,0-2-6229 0 0</inkml:trace>
  <inkml:trace contextRef="#ctx0" brushRef="#br0" timeOffset="361.325">236 1 13707 0 0,'0'0'1459'0'0,"0"0"-456"0"0,0 0-155 0 0,0 0 134 0 0,0 0 160 0 0,0 0-20 0 0,0 0-168 0 0,0 0-253 0 0,0 0-234 0 0,0 0-60 0 0,0 0 13 0 0,0 0 38 0 0,-1 9 43 0 0,1 129 1867 0 0,1-119-2202 0 0,0 0 0 0 0,-2 0 1 0 0,0 0-1 0 0,-1-1 0 0 0,0 1 0 0 0,-2 0 0 0 0,-1-1 1 0 0,-3 9-167 0 0,-38 98 10 0 0,48-118-2970 0 0,9-9-3499 0 0,-7 1 2711 0 0,4 1-8419 0 0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05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11 0 0 0,'0'0'151'0'0,"0"0"314"0"0,0 0 78 0 0,0 0-10 0 0,0 0-23 0 0,0 0-46 0 0,0 0-72 0 0,0 0-37 0 0,-1-1 1019 0 0,-6-8 8735 0 0,5 8-9719 0 0,-3 9 7264 0 0,-1 16-7766 0 0,5-16 682 0 0,-37 151 689 0 0,24-112-1020 0 0,13-46-218 0 0,1-1-2 0 0,0 0-19 0 0,0 0 7 0 0,0 0 2 0 0,0 0-22 0 0,0 0-15 0 0,0 0-10 0 0,20-23-745 0 0,14-14-1300 0 0,-22 25-1157 0 0,0 0-3594 0 0,-3 4-4835 0 0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06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2112 0 0,'0'0'1649'0'0,"0"0"-357"0"0,0 0 54 0 0,0 0 223 0 0,0 0 252 0 0,0 0 122 0 0,0 0-120 0 0,0 0-167 0 0,0 0-229 0 0,0 0-245 0 0,0 0-161 0 0,0 0-114 0 0,0 0-96 0 0,0-5-81 0 0,0-13 512 0 0,0 31 1194 0 0,38 91-1180 0 0,42 119-419 0 0,-54-162-666 0 0,-9-85 1495 0 0,115-226-1475 0 0,-74 121-110 0 0,-52 85-423 0 0,-19 43-3477 0 0,8 2-3516 0 0,1 2-4433 0 0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11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4 3513 0 0,'0'0'1703'0'0,"0"0"-132"0"0,0 0-22 0 0,0 0 21 0 0,0 0-58 0 0,0 0-183 0 0,0 0-270 0 0,0 0-261 0 0,0 0-179 0 0,0 0-73 0 0,0 0 19 0 0,-7-3 3681 0 0,-10 20-3759 0 0,-4 16-401 0 0,12-18-28 0 0,8-13-41 0 0,0-1 1 0 0,0 0-1 0 0,0 0 0 0 0,0 1 1 0 0,1-1-1 0 0,-1 1 0 0 0,1-1 1 0 0,-1 0-1 0 0,1 1 0 0 0,0-1 0 0 0,-1 1 1 0 0,1-1-1 0 0,0 1 0 0 0,0-1 1 0 0,0 1-1 0 0,0-1 0 0 0,0 1 1 0 0,0-1-1 0 0,1 1 0 0 0,-1-1 0 0 0,0 1 1 0 0,1-1-1 0 0,-1 1 0 0 0,1-1 1 0 0,-1 1-1 0 0,1-1 0 0 0,0 0 1 0 0,0 0-1 0 0,0 1 0 0 0,-1-1 0 0 0,1 0 1 0 0,0 0-1 0 0,1 0 0 0 0,-1 1-17 0 0,4-1 122 0 0,-1 0-1 0 0,0 0 0 0 0,1-1 0 0 0,-1 0 1 0 0,1 0-1 0 0,-1 0 0 0 0,0 0 0 0 0,1 0 1 0 0,-1-1-1 0 0,1 0 0 0 0,-1 0 0 0 0,0 0 1 0 0,0-1-1 0 0,0 1 0 0 0,0-1 0 0 0,0 0 1 0 0,0 0-1 0 0,0 0 0 0 0,0-1 1 0 0,-1 0-1 0 0,1 1 0 0 0,-1-1 0 0 0,0 0 1 0 0,0 0-1 0 0,0-1 0 0 0,0 1 0 0 0,0-1 1 0 0,-1 1-1 0 0,0-1 0 0 0,0 0 0 0 0,0 0 1 0 0,0 0-1 0 0,0 0 0 0 0,-1 0 0 0 0,0-1 1 0 0,0 1-1 0 0,0 0 0 0 0,0-1 0 0 0,-1 1 1 0 0,1-3-122 0 0,-4 5-7 0 0,1 1 1 0 0,0-1-1 0 0,-1 1 1 0 0,1-1-1 0 0,-1 1 0 0 0,0 0 1 0 0,1 0-1 0 0,-1 0 1 0 0,0 0-1 0 0,0 1 1 0 0,0-1-1 0 0,0 1 1 0 0,1 0-1 0 0,-1 0 0 0 0,0 0 1 0 0,0 0-1 0 0,0 0 1 0 0,0 0-1 0 0,0 1 1 0 0,1-1-1 0 0,-1 1 1 0 0,-2 1 6 0 0,-9 2-35 0 0,0 1 0 0 0,1 0 1 0 0,0 1-1 0 0,0 0 0 0 0,1 1 1 0 0,0 1-1 0 0,0 0 0 0 0,-5 5 35 0 0,16-13 4 0 0,1 0-1 0 0,-1 0 1 0 0,0 0-1 0 0,0 1 1 0 0,1-1-1 0 0,-1 0 0 0 0,0 1 1 0 0,1-1-1 0 0,-1 0 1 0 0,0 1-1 0 0,1-1 1 0 0,-1 1-1 0 0,0-1 1 0 0,1 1-1 0 0,-1-1 1 0 0,1 1-1 0 0,-1-1 1 0 0,1 1-1 0 0,0 0 0 0 0,-1-1 1 0 0,1 1-1 0 0,-1 0 1 0 0,1-1-1 0 0,0 1 1 0 0,0 0-1 0 0,-1 0 1 0 0,1-1-1 0 0,0 1 1 0 0,0 0-1 0 0,0 0 1 0 0,0-1-1 0 0,0 1 0 0 0,0 0 1 0 0,0 0-1 0 0,0-1 1 0 0,0 1-1 0 0,0 0 1 0 0,0 0-1 0 0,1-1 1 0 0,-1 1-1 0 0,0 0 1 0 0,0 0-1 0 0,1-1 1 0 0,-1 1-1 0 0,0 0 0 0 0,1-1 1 0 0,-1 1-1 0 0,1-1 1 0 0,-1 1-1 0 0,1 0 1 0 0,-1-1-1 0 0,1 1 1 0 0,0-1-1 0 0,-1 1 1 0 0,1-1-1 0 0,0 0 1 0 0,-1 1-1 0 0,1-1 0 0 0,0 0 1 0 0,-1 1-1 0 0,1-1 1 0 0,0 0-1 0 0,0 0-3 0 0,49 9 565 0 0,-27-8-325 0 0,93-16 1022 0 0,-116 14-1250 0 0,1 1 1 0 0,0-1-1 0 0,0 0 0 0 0,0 1 1 0 0,0-1-1 0 0,-1 0 1 0 0,1 0-1 0 0,0 1 1 0 0,-1-1-1 0 0,1 0 0 0 0,0 0 1 0 0,-1 0-1 0 0,1 0 1 0 0,-1 0-1 0 0,1 0 0 0 0,-1 0 1 0 0,0 0-1 0 0,1 0 1 0 0,-1 0-1 0 0,0 0 1 0 0,0 0-1 0 0,0 0 0 0 0,0 0 1 0 0,0 0-1 0 0,0 0 1 0 0,0 0-1 0 0,0 0 1 0 0,0 0-1 0 0,0 0 0 0 0,-1 0 1 0 0,1 0-1 0 0,0 0 1 0 0,-1 0-1 0 0,1 0 1 0 0,0 0-1 0 0,-1 0 0 0 0,0 0 1 0 0,1 0-1 0 0,-1 0 1 0 0,1 1-1 0 0,-1-1 0 0 0,0 0 1 0 0,0 0-1 0 0,1 1 1 0 0,-1-1-1 0 0,0 0 1 0 0,0 1-1 0 0,0-1 0 0 0,0 1 1 0 0,0-1-1 0 0,0 1 1 0 0,0-1-1 0 0,0 1 1 0 0,0 0-1 0 0,0 0 0 0 0,0-1 1 0 0,0 1-1 0 0,0 0 1 0 0,0 0-1 0 0,0 0 0 0 0,0 0 1 0 0,0 0-1 0 0,0 0 1 0 0,0 0-1 0 0,0 1 1 0 0,0-1-1 0 0,-1 0-12 0 0,-51 3-259 0 0,46-2-4538 0 0,6-1-5004 0 0,5 0-2879 0 0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15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1 442 3937 0 0,'0'0'2046'0'0,"0"0"-223"0"0,0 0 29 0 0,0 0 193 0 0,0 0 88 0 0,0 0-163 0 0,0 0-336 0 0,0 0-342 0 0,0 0-236 0 0,0 0-121 0 0,0 0-92 0 0,0 0-56 0 0,4-3-71 0 0,47-47 2339 0 0,137-218-993 0 0,-65 148-1639 0 0,-123 119-394 0 0,0 1-4 0 0,0 0-21 0 0,0 0 7 0 0,0 0-28 0 0,0 0-11 0 0,0 0 4 0 0,0 12-96 0 0,0 35 194 0 0,-2-22-50 0 0,1-1 0 0 0,2 1 0 0 0,0-1 0 0 0,2 1 0 0 0,0-1 0 0 0,2 0 0 0 0,1 0 0 0 0,7 20-24 0 0,-3-20 32 0 0,-8-17-27 0 0,1 0 0 0 0,-1 0 0 0 0,1 0-1 0 0,1-1 1 0 0,-1 1 0 0 0,1-1-1 0 0,0 0 1 0 0,1 0 0 0 0,-1 0 0 0 0,1 0-1 0 0,0-1 1 0 0,1 0 0 0 0,1 1-5 0 0,10-1-913 0 0,-13-8-2403 0 0,-3-6-3771 0 0,-1 5-5597 0 0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13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53 225 4593 0 0,'0'0'1852'0'0,"0"0"-486"0"0,0 0-179 0 0,0 0 108 0 0,0 0 92 0 0,0 0-55 0 0,0 0-164 0 0,0 0-175 0 0,0 0-127 0 0,0 0-37 0 0,0 0-23 0 0,0 0-72 0 0,0 0-37 0 0,14 3-19 0 0,103 16 1700 0 0,-23-33-609 0 0,-85 11-1669 0 0,0-2-1 0 0,0 1 1 0 0,0-1-1 0 0,0-1 1 0 0,-1 1-1 0 0,0-1 1 0 0,0-1-1 0 0,-1 0 1 0 0,1 0-1 0 0,-2 0 1 0 0,1-1-1 0 0,-1 0 1 0 0,0 0-1 0 0,0 0 1 0 0,-1-1-1 0 0,-1 0 0 0 0,4-7-99 0 0,-7 13 5 0 0,0 0-1 0 0,0 0 0 0 0,0 0 0 0 0,-1-1 1 0 0,1 1-1 0 0,-1 0 0 0 0,1 0 0 0 0,-1-1 1 0 0,0 1-1 0 0,-1 0 0 0 0,1 0 0 0 0,0-1 1 0 0,-1 1-1 0 0,0 0 0 0 0,0 0 0 0 0,0 0 1 0 0,0 0-1 0 0,0 0 0 0 0,-1 0 0 0 0,1 0 1 0 0,-1 0-1 0 0,0 0 0 0 0,0 1 0 0 0,0-1 1 0 0,0 1-1 0 0,0-1 0 0 0,0 1 0 0 0,-1 0 1 0 0,1 0-1 0 0,-1 0 0 0 0,0 0 0 0 0,1 0 1 0 0,-1 1-1 0 0,0-1 0 0 0,0 1 0 0 0,0-1 1 0 0,0 1-1 0 0,0 0 0 0 0,-1 1 0 0 0,1-1 1 0 0,0 0-1 0 0,0 1 0 0 0,-3 0-4 0 0,-10 0-19 0 0,1 1 0 0 0,0 0 0 0 0,0 1 0 0 0,0 1 0 0 0,1 1 0 0 0,-1 0 0 0 0,1 0 0 0 0,0 2 0 0 0,0 0 0 0 0,0 0 0 0 0,1 1 0 0 0,0 1 0 0 0,0 0 0 0 0,1 1 0 0 0,-11 10 19 0 0,-58 100 94 0 0,76-107-58 0 0,0 1-1 0 0,1 0 0 0 0,1 0 1 0 0,0 1-1 0 0,1-1 0 0 0,0 1 0 0 0,1-1 1 0 0,0 1-1 0 0,1 0 0 0 0,1-1 1 0 0,1 12-36 0 0,1-14 91 0 0,0 0 0 0 0,1-1 0 0 0,0 1 0 0 0,1-1 1 0 0,0 0-1 0 0,1 0 0 0 0,0 0 0 0 0,0-1 1 0 0,1 1-1 0 0,0-2 0 0 0,0 1 0 0 0,1-1 0 0 0,0 0 1 0 0,1-1-1 0 0,9 7-91 0 0,-4-7 141 0 0,1 0 0 0 0,0 0 0 0 0,0-2 0 0 0,1 0 0 0 0,-1-1 0 0 0,1 0 0 0 0,0-1 0 0 0,0-1 0 0 0,0 0 0 0 0,1-1 0 0 0,-1-1 0 0 0,0-1 0 0 0,8-1-141 0 0,4 2 101 0 0,25-22-97 0 0,-53 22-78 0 0,0 0-27 0 0,0 0-60 0 0,0 0-112 0 0,0 0-172 0 0,-4-3-2022 0 0,3 2-4603 0 0,-1 1-5078 0 0</inkml:trace>
  <inkml:trace contextRef="#ctx0" brushRef="#br0" timeOffset="518.708">778 376 10866 0 0,'0'0'2039'0'0,"0"0"-457"0"0,0 0-122 0 0,0 0 15 0 0,0 0-78 0 0,0 0-200 0 0,0 0-287 0 0,0 0-269 0 0,0 0-183 0 0,0 0-122 0 0,0 0-69 0 0,0 0-13 0 0,0 3 28 0 0,-33 108 1815 0 0,-51 83-1472 0 0,67-126-569 0 0,17-67-44 0 0,1 1 1 0 0,0-1-1 0 0,0 0 1 0 0,0 1-1 0 0,0-1 1 0 0,0 0 0 0 0,0 0-1 0 0,0 0 1 0 0,1 0-1 0 0,-1 0 1 0 0,0 0 0 0 0,1 0-1 0 0,-1 0 1 0 0,1 0-1 0 0,-1 0 1 0 0,0-1-1 0 0,1 1 1 0 0,0-1 0 0 0,-1 1-1 0 0,1-1 1 0 0,-1 0-1 0 0,1 1 1 0 0,-1-1 0 0 0,1 0-1 0 0,0 0 1 0 0,0 0-13 0 0,4 1 79 0 0,134 3 659 0 0,-65-26-761 0 0,-76 0-2183 0 0,-12 7-2488 0 0,7 8-1206 0 0,1 3-5738 0 0</inkml:trace>
  <inkml:trace contextRef="#ctx0" brushRef="#br0" timeOffset="749.975">550 501 11787 0 0,'0'0'1644'0'0,"0"0"-657"0"0,0 0-260 0 0,0 0 115 0 0,0 0 185 0 0,0 0 126 0 0,0 0-60 0 0,0 0-167 0 0,0 0-164 0 0,0 0-143 0 0,0 0-129 0 0,35 3-117 0 0,113 7-97 0 0,30-8-573 0 0,-137-6-1713 0 0,-26 1-2267 0 0,-3 3-6732 0 0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0:10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348 174 0 0 0,'0'0'0'0'0,"0"0"0"0"0,0 0 0 0 0,0 0 0 0 0,0 0 0 0 0,0 0 0 0 0,0 0 0 0 0,0 0 0 0 0</inkml:trace>
  <inkml:trace contextRef="#ctx0" brushRef="#br0" timeOffset="1268.026">24 160 0 0 0,'0'0'231'0'0,"0"0"494"0"0,0 0 77 0 0,0 0-26 0 0,0 0-21 0 0,0 0-42 0 0,0 0-54 0 0,0 0-102 0 0,0 0-99 0 0,-5-5-123 0 0,-13-16-126 0 0,48 2-28 0 0,-5 14 56 0 0,0 0-1 0 0,0 1 0 0 0,0 2 1 0 0,0 0-1 0 0,0 2 1 0 0,22 2-237 0 0,11 0 478 0 0,129-1 479 0 0,92 0 1248 0 0,36-15-2205 0 0,417-19 1380 0 0,853-6 3 0 0,289 27-400 0 0,-1024 7-831 0 0,657 6 99 0 0,-80 7 229 0 0,-427-4-1 0 0,320 12 206 0 0,-888-18-573 0 0,434 17-37 0 0,694 51-153 0 0,-147-29 69 0 0,1966 18 1156 0 0,-1963-33-794 0 0,-336-19 29 0 0,587 13 205 0 0,-1239-8-461 0 0,228-31-126 0 0,-325 5 62 0 0,-315 25-1359 0 0,-6 8-355 0 0,3-2-667 0 0,-2-4-2792 0 0,0-2-4520 0 0</inkml:trace>
  <inkml:trace contextRef="#ctx0" brushRef="#br0" timeOffset="3367.616">1410 631 5721 0 0,'0'0'2094'0'0,"0"0"-1036"0"0,0 0-550 0 0,0 0-236 0 0,0 0 25 0 0,0 0 151 0 0,0 0 162 0 0,0 0 119 0 0,0 0 38 0 0,0 0-58 0 0,-17 33-107 0 0,-55 107-97 0 0,-5 70 653 0 0,40-100-618 0 0,7-15 130 0 0,-4-1 0 0 0,-5-2 0 0 0,-28 46-670 0 0,62-127 99 0 0,2-14 2520 0 0,39-137-2136 0 0,171-356-342 0 0,-187 443-113 0 0,3 0 1 0 0,2 2-1 0 0,2 1 0 0 0,30-41-28 0 0,-57 91-8 0 0,0-1-1 0 0,1 1 0 0 0,-1-1 1 0 0,1 1-1 0 0,-1 0 1 0 0,1-1-1 0 0,-1 1 0 0 0,1 0 1 0 0,0-1-1 0 0,-1 1 1 0 0,1 0-1 0 0,-1-1 0 0 0,1 1 1 0 0,0 0-1 0 0,-1 0 1 0 0,1 0-1 0 0,0 0 0 0 0,-1 0 1 0 0,1 0-1 0 0,-1 0 1 0 0,1 0-1 0 0,0 0 0 0 0,-1 0 1 0 0,1 0-1 0 0,0 0 1 0 0,-1 0-1 0 0,1 0 0 0 0,-1 1 1 0 0,1-1-1 0 0,0 0 1 0 0,-1 0-1 0 0,1 1 0 0 0,-1-1 1 0 0,1 0-1 0 0,-1 1 1 0 0,1-1-1 0 0,-1 1 0 0 0,1-1 1 0 0,-1 1-1 0 0,1-1 1 0 0,-1 1-1 0 0,0-1 0 0 0,1 1 1 0 0,-1-1-1 0 0,0 1 1 0 0,1-1-1 0 0,-1 1 0 0 0,0 0 1 0 0,0-1-1 0 0,1 1 0 0 0,-1-1 1 0 0,0 1-1 0 0,0 0 1 0 0,0-1-1 0 0,0 1 0 0 0,0 0 10 0 0,15 41 314 0 0,-6 129 501 0 0,-10-111-660 0 0,-3 348 223 0 0,10-368-425 0 0,8-59 769 0 0,167-393-123 0 0,-38 90-553 0 0,-70 160 15 0 0,-71 248-96 0 0,-31 247 611 0 0,29-294-518 0 0,2 0-1 0 0,2 0 0 0 0,1-1 1 0 0,1 0-1 0 0,5 7-58 0 0,25 55-14 0 0,-8-107-4338 0 0,-12-11-2751 0 0,-10 7-4037 0 0</inkml:trace>
  <inkml:trace contextRef="#ctx0" brushRef="#br0" timeOffset="4113.357">2655 852 14091 0 0,'0'0'731'0'0,"0"0"-188"0"0,0 0-33 0 0,0 0 184 0 0,0 0 166 0 0,0 0 58 0 0,-35 27-49 0 0,-109 85-111 0 0,55-34 359 0 0,73-60-959 0 0,1 0 0 0 0,0 1-1 0 0,2 0 1 0 0,0 1 0 0 0,1 1-1 0 0,2 0 1 0 0,0 1 0 0 0,-2 6-158 0 0,11-26 2 0 0,-1 0 1 0 0,1 0 0 0 0,-1 1-1 0 0,1-1 1 0 0,0 1-1 0 0,0-1 1 0 0,0 1 0 0 0,0-1-1 0 0,0 1 1 0 0,1 0-1 0 0,-1-1 1 0 0,1 1 0 0 0,0 0-1 0 0,0-1 1 0 0,0 1-1 0 0,0 0 1 0 0,0-1 0 0 0,0 1-1 0 0,1 0 1 0 0,-1-1-1 0 0,1 1 1 0 0,0 0 0 0 0,0-1-1 0 0,0 1 1 0 0,0-1 0 0 0,0 0-1 0 0,1 1 1 0 0,-1-1-1 0 0,0 0 1 0 0,1 0 0 0 0,0 0-1 0 0,0 0 1 0 0,0 0-1 0 0,0 0 1 0 0,0 0 0 0 0,0 0-1 0 0,0-1 1 0 0,0 1-1 0 0,1-1 1 0 0,-1 0 0 0 0,0 0-1 0 0,1 0 1 0 0,0 0-3 0 0,9-1 86 0 0,1-2 1 0 0,0 0 0 0 0,-1-1-1 0 0,1 0 1 0 0,-1 0-1 0 0,0-2 1 0 0,0 1-1 0 0,0-2 1 0 0,-1 1 0 0 0,0-1-1 0 0,0-1 1 0 0,0 0-1 0 0,-1-1 1 0 0,0 0 0 0 0,1-2-87 0 0,132-145 368 0 0,-133 143-355 0 0,73-99 354 0 0,-92 131-328 0 0,1 0 0 0 0,1 0 1 0 0,1 1-1 0 0,0-1 0 0 0,2 1 1 0 0,1 1-1 0 0,0-1 0 0 0,1 0 0 0 0,2 17-39 0 0,0-32-2 0 0,1-1 0 0 0,1 0 1 0 0,-1 1-1 0 0,1-1 0 0 0,0 0 0 0 0,0 0 0 0 0,0 0 0 0 0,1 0 0 0 0,-1 0 0 0 0,1-1 0 0 0,0 1 0 0 0,1-1 0 0 0,-1 0 0 0 0,1 0 1 0 0,0 0-1 0 0,0 0 0 0 0,0-1 0 0 0,0 0 0 0 0,1 1 0 0 0,0-2 0 0 0,-1 1 0 0 0,1 0 0 0 0,0-1 0 0 0,0 0 0 0 0,0 0 0 0 0,1 0 1 0 0,-1-1-1 0 0,0 0 0 0 0,1 0 0 0 0,-1 0 0 0 0,0-1 0 0 0,5 0 2 0 0,-3 0 16 0 0,-1 0-1 0 0,1 0 1 0 0,0-1 0 0 0,-1 0 0 0 0,1 0-1 0 0,-1-1 1 0 0,1 0 0 0 0,-1 0-1 0 0,0 0 1 0 0,0-1 0 0 0,0 0-1 0 0,0 0 1 0 0,0-1 0 0 0,-1 0 0 0 0,1 1-1 0 0,-1-2 1 0 0,0 1 0 0 0,3-4-16 0 0,17-20 74 0 0,-2-2 0 0 0,-1 0 0 0 0,-2-2 1 0 0,-1 0-1 0 0,-1-1 0 0 0,-2-1 0 0 0,-1 0 1 0 0,-1-1-1 0 0,3-20-74 0 0,0-8 24 0 0,-2-1 0 0 0,-4 0 0 0 0,-2-1 0 0 0,-3 0 0 0 0,-3 0 0 0 0,-2-1 0 0 0,-7-45-24 0 0,6 109 6 0 0,0 0 16 0 0,0 0 1 0 0,0-1-1 0 0,0 1 1 0 0,0 0-1 0 0,0-1 1 0 0,0 1-1 0 0,-1 0 1 0 0,1 0-1 0 0,-1-1 0 0 0,1 1 1 0 0,-1 0-1 0 0,0 0 1 0 0,0 0-1 0 0,0 0 1 0 0,0 0-1 0 0,-1 0 1 0 0,1 0-1 0 0,0 0 1 0 0,-1 0-1 0 0,1 0 1 0 0,-1 1-1 0 0,-1-2-22 0 0,-2 27-364 0 0,3 228 508 0 0,41 41 217 0 0,-4-78-111 0 0,-5 6-145 0 0,-28-198-288 0 0,-7-32-1517 0 0,-6-38-1829 0 0,9-19-3161 0 0,2 44 1520 0 0,0 0-4477 0 0</inkml:trace>
  <inkml:trace contextRef="#ctx0" brushRef="#br0" timeOffset="4530.672">3420 701 9930 0 0,'0'0'2123'0'0,"0"0"-781"0"0,0 0-529 0 0,0 0-86 0 0,0 0 75 0 0,0 0 130 0 0,0 0 29 0 0,0 0-35 0 0,0 0-101 0 0,0 0-163 0 0,0 0-154 0 0,0 0-120 0 0,-32 31-69 0 0,-100 97-54 0 0,52-48 609 0 0,80-79-865 0 0,-1-1 1 0 0,1 1-1 0 0,-1-1 1 0 0,1 1-1 0 0,-1-1 1 0 0,1 1 0 0 0,-1 0-1 0 0,1-1 1 0 0,0 1-1 0 0,-1 0 1 0 0,1-1-1 0 0,0 1 1 0 0,-1 0-1 0 0,1-1 1 0 0,0 1-1 0 0,0 0 1 0 0,0 0 0 0 0,0-1-1 0 0,0 1 1 0 0,0 0-1 0 0,0 0 1 0 0,0-1-1 0 0,0 1 1 0 0,0 0-1 0 0,0 0 1 0 0,0-1-1 0 0,1 1 1 0 0,-1 0 0 0 0,0-1-1 0 0,1 1 1 0 0,-1 0-1 0 0,0-1 1 0 0,1 1-1 0 0,-1 0 1 0 0,1-1-1 0 0,-1 1 1 0 0,1-1-1 0 0,-1 1 1 0 0,1-1-1 0 0,-1 1 1 0 0,1-1 0 0 0,-1 1-1 0 0,1-1 1 0 0,0 1-1 0 0,-1-1 1 0 0,1 0-1 0 0,0 1 1 0 0,0-1-1 0 0,-1 0 1 0 0,1 0-1 0 0,0 0 1 0 0,-1 1 0 0 0,1-1-1 0 0,0 0 1 0 0,0 0-1 0 0,-1 0 1 0 0,1 0-1 0 0,0 0 1 0 0,0 0-1 0 0,-1-1 1 0 0,1 1-1 0 0,0 0 1 0 0,0 0 0 0 0,-1 0-1 0 0,1-1 1 0 0,0 1-10 0 0,2 1 65 0 0,176 19 2087 0 0,-175-19-2089 0 0,1 0 0 0 0,-1 1-1 0 0,1-1 1 0 0,-1 1 0 0 0,0 0-1 0 0,0 0 1 0 0,1 0 0 0 0,-1 1 0 0 0,-1-1-1 0 0,1 1 1 0 0,0 0 0 0 0,-1 0 0 0 0,1 0-1 0 0,-1 1 1 0 0,0-1 0 0 0,0 1-1 0 0,0-1 1 0 0,-1 1 0 0 0,1 0 0 0 0,-1 0-1 0 0,0 1 1 0 0,0-1 0 0 0,0 0 0 0 0,-1 1-1 0 0,1-1 1 0 0,-1 1 0 0 0,0-1-1 0 0,0 3-62 0 0,4 202 727 0 0,-4-206-753 0 0,0 0-1 0 0,0 0 1 0 0,0 0-1 0 0,0 0 1 0 0,1 0-1 0 0,-1 0 1 0 0,1 0-1 0 0,0 0 1 0 0,-1-1-1 0 0,1 1 1 0 0,1-1-1 0 0,-1 0 1 0 0,0 1-1 0 0,1-1 1 0 0,-1 0-1 0 0,1 0 1 0 0,-1 0-1 0 0,1-1 0 0 0,0 1 1 0 0,0-1-1 0 0,0 1 1 0 0,0-1-1 0 0,3 1 27 0 0,-4-2-185 0 0,0 1 0 0 0,0-1 0 0 0,0 0 0 0 0,0 0 0 0 0,1 0 0 0 0,-1 0 0 0 0,0 0 0 0 0,0 0 0 0 0,0-1 0 0 0,0 1 0 0 0,0-1-1 0 0,0 1 1 0 0,0-1 0 0 0,0 0 0 0 0,0 0 0 0 0,0 0 0 0 0,0 0 0 0 0,0 0 0 0 0,-1 0 0 0 0,1 0 0 0 0,0-1 0 0 0,-1 1 0 0 0,1-1-1 0 0,0 0 187 0 0,10-12-3620 0 0,0 1-3646 0 0,-5 4-4527 0 0</inkml:trace>
  <inkml:trace contextRef="#ctx0" brushRef="#br0" timeOffset="4722.949">3886 918 18284 0 0,'0'0'596'0'0,"0"0"-217"0"0,0 0-82 0 0,0 0 35 0 0,0 0 54 0 0,0 0-17 0 0,0 0-90 0 0,-2 33-110 0 0,-4 99-94 0 0,14-73-63 0 0,14-25-538 0 0,-17-29-3887 0 0,1-3-4399 0 0,-6-2 1385 0 0</inkml:trace>
  <inkml:trace contextRef="#ctx0" brushRef="#br0" timeOffset="4968.466">3774 520 15003 0 0,'0'0'1008'0'0,"0"0"-471"0"0,0 0-369 0 0,0 0-248 0 0,0 0-529 0 0,0 0-479 0 0,0 0-216 0 0,0 0-352 0 0,0 0-1209 0 0,0 0-6249 0 0</inkml:trace>
  <inkml:trace contextRef="#ctx0" brushRef="#br0" timeOffset="5235.337">3982 1235 13219 0 0,'0'0'4082'0'0,"0"0"-2595"0"0,0 0-771 0 0,0 0 98 0 0,0 0 139 0 0,0 0 45 0 0,0 0-147 0 0,0 0-309 0 0,0 0-243 0 0,0 0-162 0 0,0 0-62 0 0,0 0 19 0 0,0 0-5 0 0,15-33-8 0 0,45-101-1 0 0,-12 6 223 0 0,-48 129-322 0 0,1 0 1 0 0,-1 0-1 0 0,1 0 1 0 0,-1 0-1 0 0,0 0 1 0 0,1 0-1 0 0,0 0 1 0 0,-1 0-1 0 0,1 0 1 0 0,-1-1-1 0 0,1 1 0 0 0,0 0 1 0 0,0 0-1 0 0,0-1 1 0 0,-1 1-1 0 0,1 0 1 0 0,0-1-1 0 0,0 1 1 0 0,0-1-1 0 0,0 1 1 0 0,0-1-1 0 0,0 1 0 0 0,0-1 1 0 0,0 0-1 0 0,0 0 1 0 0,0 1-1 0 0,0-1 1 0 0,0 0-1 0 0,0 0 1 0 0,0 0-1 0 0,0 0 1 0 0,0 0-1 0 0,1 0 0 0 0,-1-1 1 0 0,0 1-1 0 0,0 0 1 0 0,0 0-1 0 0,0-1 1 0 0,0 1-1 0 0,0-1 1 0 0,0 1-1 0 0,0-1 1 0 0,-1 1-1 0 0,1-1 0 0 0,0 1 1 0 0,0-1-1 0 0,0 0 1 0 0,0 1-1 0 0,-1-1 1 0 0,1 0-1 0 0,0 0 1 0 0,-1 0-1 0 0,1 0 1 0 0,-1 0-1 0 0,1 0 0 0 0,-1 1 1 0 0,1-1-1 0 0,-1 0 1 0 0,0 0-1 0 0,1-1 1 0 0,-1 1-1 0 0,0 0 1 0 0,0-1 18 0 0,23 60-196 0 0,-19-44 205 0 0,1 0-1 0 0,0 0 0 0 0,1-1 0 0 0,1 1 0 0 0,0-1 0 0 0,0-1 1 0 0,1 1-1 0 0,1-1 0 0 0,0-1 0 0 0,1 0 0 0 0,8 8-8 0 0,-15-17 65 0 0,-1 1-1 0 0,1-1 0 0 0,0 0 1 0 0,-1 0-1 0 0,1 0 0 0 0,0 0 0 0 0,0-1 1 0 0,1 1-1 0 0,-1-1 0 0 0,0 1 1 0 0,0-1-1 0 0,1 0 0 0 0,-1-1 1 0 0,1 1-1 0 0,-1 0 0 0 0,1-1 1 0 0,-1 0-1 0 0,1 0 0 0 0,-1 0 0 0 0,0 0 1 0 0,1 0-1 0 0,-1-1 0 0 0,1 0 1 0 0,-1 0-1 0 0,1 0 0 0 0,-1 0 1 0 0,0 0-1 0 0,0 0 0 0 0,0-1 0 0 0,1 0 1 0 0,-1 0-1 0 0,-1 0 0 0 0,1 0 1 0 0,0 0-1 0 0,0 0 0 0 0,-1-1 1 0 0,2-1-65 0 0,37-93 1272 0 0,-1 1-3022 0 0,7 49-9160 0 0,-39 43-827 0 0</inkml:trace>
  <inkml:trace contextRef="#ctx0" brushRef="#br0" timeOffset="5715.898">4766 877 14555 0 0,'0'0'2031'0'0,"0"0"-533"0"0,0 0-314 0 0,0 0-62 0 0,0 0-94 0 0,0 0-163 0 0,0 0-108 0 0,0 0-176 0 0,0 0-120 0 0,0 0-102 0 0,0 0-80 0 0,0 0-71 0 0,0 0-49 0 0,-29 16-74 0 0,-89 48-48 0 0,115-63-35 0 0,1 0 0 0 0,-1-1 0 0 0,1 1-1 0 0,0 0 1 0 0,0 0 0 0 0,0 0-1 0 0,0 1 1 0 0,-1-1 0 0 0,1 1 0 0 0,1-1-1 0 0,-1 1 1 0 0,0-1 0 0 0,0 1-1 0 0,1 0 1 0 0,-1 0 0 0 0,1 0 0 0 0,-1 0-1 0 0,1 0 1 0 0,0 0 0 0 0,0 0-1 0 0,0 1 1 0 0,0-1 0 0 0,0 0-1 0 0,0 2-1 0 0,0 3 1 0 0,-1-3-6 0 0,1 0 1 0 0,0 0-1 0 0,0 0 0 0 0,0 0 1 0 0,0 0-1 0 0,0 0 1 0 0,1 0-1 0 0,0 1 0 0 0,0-1 1 0 0,0 0-1 0 0,0 0 1 0 0,1 0-1 0 0,0 0 1 0 0,0 0-1 0 0,0 0 0 0 0,0 0 1 0 0,0 0-1 0 0,1 0 1 0 0,0 0-1 0 0,0-1 0 0 0,0 1 1 0 0,0-1-1 0 0,0 1 1 0 0,1-1-1 0 0,-1 0 1 0 0,1 0-1 0 0,0 0 0 0 0,0 0 1 0 0,0 0-1 0 0,1-1 1 0 0,-1 1-1 0 0,3 0 5 0 0,8 2 71 0 0,1-1 0 0 0,0 0 0 0 0,0-2 0 0 0,0 1-1 0 0,0-2 1 0 0,1 0 0 0 0,-1-1 0 0 0,0 0 0 0 0,1-1 0 0 0,-1-1 0 0 0,0-1 0 0 0,0 0-1 0 0,0-1 1 0 0,-1 0 0 0 0,1-1 0 0 0,-1-1 0 0 0,2-1-71 0 0,53-14 575 0 0,-61 18-539 0 0,-1 0 0 0 0,1 1-1 0 0,0-1 1 0 0,0 2-1 0 0,0-1 1 0 0,0 1 0 0 0,0 0-1 0 0,0 1 1 0 0,1 0-1 0 0,-1 0 1 0 0,0 1 0 0 0,0 0-1 0 0,0 0 1 0 0,0 1-1 0 0,0 0 1 0 0,0 1 0 0 0,-1 0-1 0 0,1 0 1 0 0,-1 0-1 0 0,1 1 1 0 0,-1 0 0 0 0,0 0-1 0 0,-1 1 1 0 0,1 0-1 0 0,-1 0 1 0 0,3 3-36 0 0,1 13 27 0 0,-1 0 1 0 0,0 1-1 0 0,-2 0 1 0 0,0 1-1 0 0,-2-1 1 0 0,0 1-1 0 0,-1 0 0 0 0,-2 0 1 0 0,0 1-1 0 0,-2-1 1 0 0,-2 23-28 0 0,2-31-7 0 0,2 70-72 0 0,-5-1 1 0 0,-3 0-1 0 0,-4 0 1 0 0,-7 20 78 0 0,9-70-14 0 0,0 0 1 0 0,-3-1 0 0 0,0 0 0 0 0,-2-1-1 0 0,-2 0 1 0 0,0-1 0 0 0,-3-1-1 0 0,0 0 1 0 0,-2-1 0 0 0,-1-2 0 0 0,-17 18 13 0 0,35-41 9 0 0,-1 0 0 0 0,0-1 0 0 0,1 1 0 0 0,-2-1 0 0 0,1 0 0 0 0,0 0 0 0 0,-1-1 0 0 0,1 1 0 0 0,-1-1 0 0 0,0 0 0 0 0,0 0 0 0 0,0-1 0 0 0,0 1 1 0 0,0-1-1 0 0,0 0 0 0 0,0 0 0 0 0,0-1 0 0 0,0 0 0 0 0,0 1 0 0 0,-4-2-9 0 0,6-1 3 0 0,0 0 0 0 0,1 0 0 0 0,-1-1 0 0 0,1 1 0 0 0,-1-1 0 0 0,1 0 0 0 0,0 0-1 0 0,0 1 1 0 0,0-1 0 0 0,0-1 0 0 0,1 1 0 0 0,-1 0 0 0 0,1 0 0 0 0,0 0 0 0 0,0-1 0 0 0,0 1 0 0 0,0-1 0 0 0,1 1 0 0 0,0-1 0 0 0,-1 1 0 0 0,1-1 0 0 0,0 1 0 0 0,1-1-1 0 0,-1 1-2 0 0,0 1 1 0 0,-1-61-2 0 0,2 0 0 0 0,4 0 0 0 0,2 1 0 0 0,3 0 0 0 0,16-51 1 0 0,-15 58-2 0 0,104-360-1220 0 0,-100 340-700 0 0,-12 50-1688 0 0,-2 1-4147 0 0,0 11-4686 0 0</inkml:trace>
  <inkml:trace contextRef="#ctx0" brushRef="#br0" timeOffset="6508.834">3910 962 0 0 0,'0'0'217'0'0,"-3"-7"346"0"0,-11-20 33 0 0,11 15-1793 0 0,2 5 5047 0 0,-8 1 7754 0 0,4 2-8557 0 0,3 4 3036 0 0,2 9-5089 0 0,-2 30-609 0 0,-3-1-1 0 0,-1 0 0 0 0,-1 0 0 0 0,-12 32-384 0 0,-5 26 195 0 0,-30 50-41 0 0,48-140-1852 0 0,10-29-882 0 0,-2 15 1623 0 0,7-17-6044 0 0,-2 10-4605 0 0</inkml:trace>
  <inkml:trace contextRef="#ctx0" brushRef="#br0" timeOffset="6844.844">3825 535 12635 0 0,'0'0'1763'0'0,"0"0"-374"0"0,0 0-78 0 0,0 0 52 0 0,0 0-32 0 0,0 0-129 0 0,0 0-225 0 0,0 0-195 0 0,0 0-143 0 0,0 0-163 0 0,0 0-149 0 0,0 0-123 0 0,0 0-111 0 0,-10 1-24 0 0,-31 5 13 0 0,17 5 83 0 0,33-22-21 0 0,46-84 329 0 0,-60 91-4040 0 0,1 4-950 0 0,-1 0-7159 0 0</inkml:trace>
  <inkml:trace contextRef="#ctx0" brushRef="#br0" timeOffset="7862.924">6042 1404 12411 0 0,'0'0'964'0'0,"0"0"-479"0"0,0 0-271 0 0,0 0 70 0 0,0 0 158 0 0,0 0 169 0 0,0 0 136 0 0,0 0 75 0 0,0 0 48 0 0,0 0 36 0 0,0 0 0 0 0,25 2-37 0 0,81 5-61 0 0,-102-7-753 0 0,0 0-1 0 0,-1-1 1 0 0,1 1-1 0 0,-1-1 1 0 0,1 1-1 0 0,-1-1 1 0 0,1 0-1 0 0,-1 0 1 0 0,0-1-1 0 0,1 1 1 0 0,-1-1-1 0 0,0 0 1 0 0,0 1-1 0 0,0-2 1 0 0,0 1-1 0 0,0 0 1 0 0,-1 0-1 0 0,1-1 1 0 0,-1 1-1 0 0,3-4-54 0 0,5-4 201 0 0,54-55 921 0 0,-3-3 1 0 0,38-55-1123 0 0,65-72 887 0 0,2 44-150 0 0,-165 150-732 0 0,1-1 0 0 0,0 0 0 0 0,-1 1 0 0 0,1-1 0 0 0,0 1 0 0 0,0 0 0 0 0,0-1 0 0 0,0 1 0 0 0,0 0 0 0 0,0 0 0 0 0,1 0 0 0 0,-1 1 0 0 0,0-1 0 0 0,0 0 0 0 0,1 1 0 0 0,-1 0 0 0 0,0-1 0 0 0,1 1 0 0 0,-1 0 0 0 0,0 0 0 0 0,1 0 0 0 0,-1 1 0 0 0,0-1 0 0 0,1 0 0 0 0,-1 1 0 0 0,0 0 0 0 0,0-1 0 0 0,1 1 0 0 0,-1 0 0 0 0,0 0 0 0 0,0 0 0 0 0,0 1 0 0 0,0-1 0 0 0,0 0 0 0 0,-1 1 0 0 0,1-1 0 0 0,0 1 0 0 0,0 0 0 0 0,-1-1 0 0 0,1 1 0 0 0,-1 0 0 0 0,0 0 0 0 0,0 0 0 0 0,1 1-5 0 0,3 15 86 0 0,0 0 0 0 0,-1 0 0 0 0,-2 0-1 0 0,1 0 1 0 0,-2 0 0 0 0,-1 1 0 0 0,0-1 0 0 0,-1 0 0 0 0,-1 1-1 0 0,0-1 1 0 0,-5 13-86 0 0,-3 14 72 0 0,-1-1 1 0 0,-2 0-1 0 0,-3 0 0 0 0,-1-2 0 0 0,-2 0 0 0 0,-2-1 1 0 0,-2-1-1 0 0,-2 0-72 0 0,-82 80 130 0 0,101-115-127 0 0,0 0 0 0 0,-1-1 0 0 0,1 0 0 0 0,-1 0-1 0 0,0 0 1 0 0,0-1 0 0 0,0 0 0 0 0,-1 0 0 0 0,1-1-1 0 0,-1 0 1 0 0,1 0 0 0 0,-1-1 0 0 0,0 0 0 0 0,0 0 0 0 0,0-1-1 0 0,1 0 1 0 0,-1 0 0 0 0,0-1 0 0 0,-2 0-3 0 0,3-2-27 0 0,1 0 1 0 0,0 0 0 0 0,0-1-1 0 0,0 1 1 0 0,1-2 0 0 0,-1 1-1 0 0,1 0 1 0 0,0-1 0 0 0,0 0-1 0 0,0 0 1 0 0,1 0 0 0 0,0-1-1 0 0,0 0 1 0 0,0 1 0 0 0,1-1-1 0 0,0-1 1 0 0,0 1 0 0 0,0 0-1 0 0,1-1 1 0 0,0 1 0 0 0,0-1-1 0 0,1 0 1 0 0,0 0 0 0 0,0-3 26 0 0,0-4-277 0 0,1-1 0 0 0,0 0 1 0 0,1 0-1 0 0,1 1 1 0 0,1-1-1 0 0,0 1 0 0 0,0-1 1 0 0,2 1-1 0 0,-1 0 1 0 0,2 1-1 0 0,0-1 0 0 0,1 1 1 0 0,0 0-1 0 0,1 1 1 0 0,0 0-1 0 0,1 0 1 0 0,0 0-1 0 0,1 1 0 0 0,0 1 1 0 0,4-2 276 0 0,15-14-2548 0 0,-8 12-2579 0 0,-5 5-6050 0 0</inkml:trace>
  <inkml:trace contextRef="#ctx0" brushRef="#br0" timeOffset="8157.337">6804 1227 5353 0 0,'0'0'1763'0'0,"0"0"-353"0"0,0 0-137 0 0,0 0-12 0 0,0 0 35 0 0,0 0 6 0 0,0 0-42 0 0,0 0-31 0 0,32 18-15 0 0,102 54-59 0 0,-129-69-1035 0 0,0 0-1 0 0,0 0 1 0 0,0-1 0 0 0,1 1-1 0 0,-1-1 1 0 0,1-1 0 0 0,0 1-1 0 0,-1-1 1 0 0,1 0 0 0 0,0 0-1 0 0,0 0 1 0 0,0-1 0 0 0,0 0-1 0 0,5-1-119 0 0,8 0 388 0 0,7 0 19 0 0,1 0 0 0 0,-1-2-1 0 0,0-1 1 0 0,0-1 0 0 0,0-1 0 0 0,-1-1-1 0 0,0-1 1 0 0,0-1 0 0 0,-1-2 0 0 0,9-5-407 0 0,-22 9 91 0 0,0 0 1 0 0,0 0 0 0 0,-1-1-1 0 0,0-1 1 0 0,-1 1 0 0 0,0-2 0 0 0,0 1-1 0 0,-1-1 1 0 0,0 0 0 0 0,-1-1-1 0 0,0 0 1 0 0,-1 0 0 0 0,0-1 0 0 0,-1 1-1 0 0,0-1 1 0 0,0 0 0 0 0,-2-1-1 0 0,1 1 1 0 0,-2-1 0 0 0,0 1 0 0 0,0-1-1 0 0,-1-5-91 0 0,0 12 14 0 0,-1-1-1 0 0,0 1 1 0 0,-1-1 0 0 0,0 1-1 0 0,0 0 1 0 0,0-1-1 0 0,-1 1 1 0 0,1 0-1 0 0,-1 0 1 0 0,-1 0 0 0 0,1 0-1 0 0,-1 0 1 0 0,-1 1-1 0 0,1-1 1 0 0,0 1-1 0 0,-1 0 1 0 0,0 0-1 0 0,-1 0 1 0 0,1 0 0 0 0,-1 1-1 0 0,0 0 1 0 0,0 0-1 0 0,0 0 1 0 0,0 0-1 0 0,-1 1 1 0 0,1 0-1 0 0,-1 0 1 0 0,0 1 0 0 0,0-1-1 0 0,-2 1-13 0 0,1 0-8 0 0,0 1 1 0 0,0 1-1 0 0,0-1 0 0 0,-1 1 0 0 0,1 0 1 0 0,0 1-1 0 0,0 0 0 0 0,0 0 0 0 0,0 0 1 0 0,0 1-1 0 0,1 0 0 0 0,-1 0 0 0 0,0 1 0 0 0,1 0 1 0 0,-1 0-1 0 0,1 0 0 0 0,0 1 0 0 0,0 0 1 0 0,1 0-1 0 0,-1 1 0 0 0,1-1 0 0 0,0 1 1 0 0,0 0-1 0 0,0 1 0 0 0,-3 5 8 0 0,-4 4-25 0 0,0 1 0 0 0,1 1 0 0 0,1 0 0 0 0,1 1 0 0 0,1 0 1 0 0,0 0-1 0 0,1 0 0 0 0,-3 16 25 0 0,4-12-58 0 0,2 0 1 0 0,0 0-1 0 0,2 0 1 0 0,0 1-1 0 0,2-1 1 0 0,0 1-1 0 0,2-1 1 0 0,0 0-1 0 0,2 3 58 0 0,-2-17-57 0 0,1 0 0 0 0,0 1-1 0 0,0-1 1 0 0,1 0 0 0 0,0-1 0 0 0,1 1-1 0 0,-1-1 1 0 0,1 0 0 0 0,1 0 0 0 0,-1 0-1 0 0,1-1 1 0 0,1 1 0 0 0,-1-2-1 0 0,1 1 1 0 0,0-1 0 0 0,0 0 0 0 0,0 0-1 0 0,1-1 1 0 0,0 0 0 0 0,0 0 0 0 0,0-1-1 0 0,2 1 58 0 0,124 20-4928 0 0,-106-24 2662 0 0,6 1-1777 0 0,-10-3-1736 0 0,-7-1-2105 0 0</inkml:trace>
  <inkml:trace contextRef="#ctx0" brushRef="#br0" timeOffset="8523.5">7673 1411 9338 0 0,'0'0'2915'0'0,"0"0"-660"0"0,0 0-412 0 0,0 0-133 0 0,0 0-127 0 0,0 0-156 0 0,0 0-229 0 0,0 0-314 0 0,0 0-304 0 0,0 0-229 0 0,0 0-119 0 0,0 0-43 0 0,0 0 41 0 0,11-23 20 0 0,36-76 18 0 0,-40 84-177 0 0,2 0 0 0 0,0 1-1 0 0,1 0 1 0 0,0 0-1 0 0,1 1 1 0 0,0 0 0 0 0,2 1-1 0 0,0-1-90 0 0,19-18 170 0 0,120-116 374 0 0,-150 149-547 0 0,0 0-1 0 0,-1 0 1 0 0,1 0-1 0 0,0 1 0 0 0,-1-1 1 0 0,0 0-1 0 0,1 1 1 0 0,-1-1-1 0 0,0 1 0 0 0,0-1 1 0 0,0 1-1 0 0,-1 0 1 0 0,1-1-1 0 0,-1 1 0 0 0,1 0 1 0 0,-1-1-1 0 0,0 1 1 0 0,0 0-1 0 0,0 0 0 0 0,-1-1 1 0 0,1 1-1 0 0,-1 0 1 0 0,1-1-1 0 0,-1 1 0 0 0,0 0 1 0 0,0-1-1 0 0,0 1 4 0 0,1 11-15 0 0,0-4 16 0 0,-1-3 1 0 0,0 0 0 0 0,1 0 0 0 0,0 0-1 0 0,1 0 1 0 0,-1 0 0 0 0,1 0 0 0 0,1 0 0 0 0,-1 0-1 0 0,1 0 1 0 0,0-1 0 0 0,1 1 0 0 0,-1-1 0 0 0,1 1-1 0 0,1-1 1 0 0,-1 0 0 0 0,1 0 0 0 0,0 0 0 0 0,1 0-2 0 0,-1-1 35 0 0,-1-1 0 0 0,1 0 1 0 0,1 1-1 0 0,-1-1 0 0 0,0-1 0 0 0,1 1 1 0 0,0-1-1 0 0,0 0 0 0 0,0 0 1 0 0,0 0-1 0 0,1 0 0 0 0,-1-1 0 0 0,1 0 1 0 0,-1 0-1 0 0,1-1 0 0 0,0 1 1 0 0,-1-1-1 0 0,1-1 0 0 0,0 1 0 0 0,0-1 1 0 0,0 0-1 0 0,0 0 0 0 0,0-1 1 0 0,-1 1-1 0 0,1-1 0 0 0,0-1 0 0 0,0 1 1 0 0,-1-1-1 0 0,1 0 0 0 0,-1 0 0 0 0,1-1 1 0 0,-1 1-1 0 0,0-1 0 0 0,0-1 1 0 0,4-2-36 0 0,11-13 56 0 0,-2 0 1 0 0,-1-1 0 0 0,0-1-1 0 0,-1 0 1 0 0,-2-1 0 0 0,0-1-1 0 0,-1 0 1 0 0,-1-1 0 0 0,-2 0-1 0 0,7-21-56 0 0,-14 38-754 0 0,8-21-481 0 0,-6 19-2281 0 0,1 1-3604 0 0,-4 4-5109 0 0</inkml:trace>
  <inkml:trace contextRef="#ctx0" brushRef="#br0" timeOffset="9047.834">8945 785 7954 0 0,'0'0'1936'0'0,"0"0"-568"0"0,0 0-218 0 0,0 0 9 0 0,0 0-88 0 0,0 0-126 0 0,0 0-136 0 0,0 0-177 0 0,0 0-78 0 0,0 0 25 0 0,0 0 51 0 0,0 0 43 0 0,0-8 3808 0 0,-27 10-2434 0 0,-4 7-1894 0 0,2 1-1 0 0,-1 2 0 0 0,1 1 0 0 0,1 1 1 0 0,-5 5-153 0 0,32-19-2 0 0,-1 1 0 0 0,1 0 1 0 0,0-1-1 0 0,0 1 1 0 0,0 0-1 0 0,0-1 0 0 0,0 1 1 0 0,0 0-1 0 0,0 0 1 0 0,0 0-1 0 0,0 0 0 0 0,0 0 1 0 0,0 0-1 0 0,1 0 0 0 0,-1 0 1 0 0,0 0-1 0 0,1 1 1 0 0,-1-1-1 0 0,1 0 0 0 0,-1 0 1 0 0,1 0-1 0 0,0 1 1 0 0,-1-1-1 0 0,1 0 0 0 0,0 1 1 0 0,0-1-1 0 0,0 0 0 0 0,0 1 1 0 0,0-1-1 0 0,0 0 1 0 0,0 0-1 0 0,1 1 0 0 0,-1-1 1 0 0,0 0-1 0 0,1 0 1 0 0,-1 1-1 0 0,1-1 0 0 0,-1 0 1 0 0,1 0-1 0 0,0 0 0 0 0,-1 0 1 0 0,1 1-1 0 0,0-1 1 0 0,0 0-1 0 0,0-1 0 0 0,0 1 1 0 0,0 0-1 0 0,0 0 0 0 0,1 1 2 0 0,55 39-140 0 0,-45-37 144 0 0,-1 0 0 0 0,0 1 1 0 0,0 0-1 0 0,0 1 0 0 0,-1 0 1 0 0,0 0-1 0 0,0 1 0 0 0,0 1 1 0 0,-1 0-1 0 0,0 0 0 0 0,-1 0 1 0 0,0 1-1 0 0,0 1 0 0 0,-1-1 1 0 0,0 1-1 0 0,0 1 0 0 0,-1-1 1 0 0,-1 1-1 0 0,0 0 0 0 0,0 0 1 0 0,-1 0-1 0 0,-1 1 0 0 0,0 0 1 0 0,0 0-5 0 0,-3-6 12 0 0,0 0 0 0 0,0 1 1 0 0,-1-1-1 0 0,1 0 0 0 0,-1 1 1 0 0,-1-1-1 0 0,1 0 0 0 0,-1 0 1 0 0,0 0-1 0 0,-1 0 0 0 0,1 0 1 0 0,-1 0-1 0 0,0-1 0 0 0,-1 1 1 0 0,1-1-1 0 0,-1 0 0 0 0,0 0 1 0 0,0 0-1 0 0,-1-1 0 0 0,-1 2-12 0 0,-5 4 9 0 0,0-1 0 0 0,-1 0-1 0 0,0-1 1 0 0,-1-1 0 0 0,1 0-1 0 0,-1 0 1 0 0,-1-1 0 0 0,1-1-1 0 0,-1 0 1 0 0,0-1 0 0 0,0-1-1 0 0,0 0 1 0 0,0 0 0 0 0,-1-2-1 0 0,1 0 1 0 0,-6 0-9 0 0,19-1-55 0 0,-1 1 0 0 0,0 0 0 0 0,0-1 0 0 0,0 1-1 0 0,1-1 1 0 0,-1 0 0 0 0,0 0 0 0 0,0 1 0 0 0,0-1 0 0 0,0-1 0 0 0,0 1-1 0 0,0 0 1 0 0,1 0 0 0 0,-1 0 0 0 0,0-1 0 0 0,0 1 0 0 0,0-1 0 0 0,1 0-1 0 0,-1 0 1 0 0,0 1 0 0 0,0-1 0 0 0,1 0 0 0 0,-1 0 0 0 0,1 0 0 0 0,-1-1-1 0 0,1 1 1 0 0,0 0 0 0 0,-1 0 0 0 0,1-1 0 0 0,0 1 0 0 0,0-1 0 0 0,0 1-1 0 0,0-1 1 0 0,0 0 0 0 0,0 1 0 0 0,0-1 0 0 0,1 0 0 0 0,-1 0 0 0 0,0 1-1 0 0,1-1 1 0 0,0 0 0 0 0,-1 0 0 0 0,1 0 0 0 0,0 0 0 0 0,0 0 0 0 0,0 0-1 0 0,0 1 1 0 0,0-1 0 0 0,1 0 0 0 0,-1 0 0 0 0,0 0 0 0 0,1 0 55 0 0,60-66-4919 0 0,-9 31-2562 0 0,-30 23 1278 0 0,-4 1 654 0 0</inkml:trace>
  <inkml:trace contextRef="#ctx0" brushRef="#br0" timeOffset="9355.971">9041 1161 0 0 0,'0'0'452'0'0,"0"0"1594"0"0,0 0 572 0 0,0 0 78 0 0,0 0-198 0 0,0 0-369 0 0,0 0-356 0 0,0 0-266 0 0,0 0-137 0 0,0 0-72 0 0,0 0-61 0 0,35 29-67 0 0,113 86-55 0 0,-86-86-35 0 0,-43-31-824 0 0,0-1 0 0 0,0 0 0 0 0,-1-2 1 0 0,1 0-1 0 0,-1-1 0 0 0,0-1 0 0 0,-1 0 0 0 0,0-2 0 0 0,0 0 1 0 0,0-1-1 0 0,-1 0 0 0 0,-1-1 0 0 0,0-1 0 0 0,0-1 1 0 0,-1 0-1 0 0,-1-1 0 0 0,0 0 0 0 0,-1-1 0 0 0,-1 0 0 0 0,0-1 1 0 0,-1 0-1 0 0,5-11-256 0 0,-11 17 30 0 0,0 0 0 0 0,0 0 0 0 0,-1-1 0 0 0,0 1 0 0 0,-1-1 0 0 0,0 1 0 0 0,-1-1 0 0 0,0 0 0 0 0,0 0 0 0 0,-1 0 0 0 0,-1 1 0 0 0,0-1 0 0 0,0 0 0 0 0,-2 0-30 0 0,1 7-6 0 0,0 0 0 0 0,-1 0 1 0 0,0 0-1 0 0,0 1 0 0 0,0-1 1 0 0,-1 1-1 0 0,1 0 0 0 0,-1 0 1 0 0,0 0-1 0 0,1 0 0 0 0,-1 1 1 0 0,0-1-1 0 0,-1 1 0 0 0,1 0 1 0 0,0 1-1 0 0,-1-1 0 0 0,1 1 1 0 0,-1 0-1 0 0,1 0 0 0 0,-1 0 0 0 0,0 0 1 0 0,1 1-1 0 0,-1 0 0 0 0,0 0 1 0 0,1 0-1 0 0,-1 0 0 0 0,0 1 1 0 0,1 0-1 0 0,-1 0 0 0 0,1 0 1 0 0,-1 1-1 0 0,1-1 0 0 0,-1 1 1 0 0,-2 2 4 0 0,-13 8-32 0 0,2 1 0 0 0,0 0 0 0 0,0 1 0 0 0,1 1 0 0 0,1 1 0 0 0,0 1 0 0 0,1 0 0 0 0,1 0 0 0 0,1 2 0 0 0,1 0 0 0 0,0 0 0 0 0,1 1 0 0 0,1 0 0 0 0,1 1 0 0 0,1 0 0 0 0,1 1 0 0 0,-1 8 33 0 0,3-18-15 0 0,1 1-1 0 0,0-1 1 0 0,1 1 0 0 0,0 0-1 0 0,1-1 1 0 0,1 1-1 0 0,0 0 1 0 0,0 0 0 0 0,2 1-1 0 0,-1-1 1 0 0,2 0 0 0 0,0-1-1 0 0,0 1 1 0 0,1 0-1 0 0,1-1 1 0 0,0 1 0 0 0,1-1-1 0 0,0 0 1 0 0,5 8 15 0 0,-1-11-44 0 0,1 0-1 0 0,-1-1 1 0 0,2 0 0 0 0,-1-1 0 0 0,1 0-1 0 0,0 0 1 0 0,0-1 0 0 0,1-1-1 0 0,0 0 1 0 0,0-1 0 0 0,0 0 0 0 0,0 0-1 0 0,1-2 1 0 0,0 1 0 0 0,-1-2 0 0 0,1 0-1 0 0,0 0 1 0 0,0-1 0 0 0,12-2 44 0 0,32-2-3579 0 0,-3-6-3383 0 0,-34 6-5637 0 0</inkml:trace>
  <inkml:trace contextRef="#ctx0" brushRef="#br0" timeOffset="10429.954">11073 1179 8426 0 0,'0'0'1357'0'0,"0"0"-170"0"0,0 0-28 0 0,0 0 74 0 0,0 0 53 0 0,0 0-101 0 0,0 0-218 0 0,0 0-191 0 0,0 0-195 0 0,0 0-142 0 0,0 0-100 0 0,-23 21-81 0 0,-73 68-63 0 0,43-15 89 0 0,48-65-262 0 0,1 0 1 0 0,0 1-1 0 0,1-1 0 0 0,0 0 0 0 0,0 1 0 0 0,1 0 0 0 0,1-1 0 0 0,0 1 1 0 0,0 0-1 0 0,0 0 0 0 0,1 0 0 0 0,1 0 0 0 0,0 4-22 0 0,2-11 43 0 0,0 0-1 0 0,-1 0 0 0 0,1-1 0 0 0,0 1 1 0 0,0-1-1 0 0,0 1 0 0 0,1-1 0 0 0,-1 0 1 0 0,1-1-1 0 0,-1 1 0 0 0,1 0 1 0 0,-1-1-1 0 0,1 0 0 0 0,0 0 0 0 0,0 0 1 0 0,0 0-1 0 0,-1-1 0 0 0,1 1 1 0 0,0-1-1 0 0,0 0 0 0 0,0 0 0 0 0,0-1 1 0 0,0 1-1 0 0,0-1 0 0 0,0 0 0 0 0,-1 0 1 0 0,1 0-1 0 0,0 0 0 0 0,-1-1 1 0 0,4-1-43 0 0,6-2 104 0 0,1-1 0 0 0,-2-1 0 0 0,1 0 0 0 0,-1 0 0 0 0,0-1 0 0 0,0-1 0 0 0,-1 0 1 0 0,0 0-1 0 0,-1-1 0 0 0,0-1 0 0 0,-1 0 0 0 0,0 0 0 0 0,0-1 0 0 0,-1 0 0 0 0,-1 0 0 0 0,0-1 1 0 0,-1 0-1 0 0,0 0 0 0 0,-1 0 0 0 0,0-1 0 0 0,-1 0 0 0 0,-1 0 0 0 0,0 0 0 0 0,-1 0 1 0 0,0 0-1 0 0,-2-1 0 0 0,1 0-104 0 0,0 8-1 0 0,-1 0 0 0 0,1 0 0 0 0,-1 0 0 0 0,-1 0-1 0 0,1 0 1 0 0,-1 0 0 0 0,0 0 0 0 0,-1 0 0 0 0,1 0 0 0 0,-1 1 0 0 0,-1-1 0 0 0,1 1 0 0 0,-1-1 0 0 0,0 1 0 0 0,-1 0 0 0 0,0 0 0 0 0,0 1 0 0 0,0-1 0 0 0,0 1-1 0 0,-1-1 1 0 0,0 1 0 0 0,0 1 0 0 0,0-1 0 0 0,-1 1 0 0 0,1 0 0 0 0,-1 0 0 0 0,0 1 0 0 0,0-1 0 0 0,-1 1 0 0 0,-3-1 1 0 0,0 1-43 0 0,-1 1 0 0 0,1 0 0 0 0,0 1 0 0 0,0 0 0 0 0,-1 1 0 0 0,1 0 0 0 0,-1 0 0 0 0,1 1 0 0 0,0 1 0 0 0,0-1 0 0 0,0 2 0 0 0,0-1-1 0 0,0 1 1 0 0,0 1 0 0 0,0 0 0 0 0,1 0 0 0 0,0 1 0 0 0,0 0 0 0 0,0 1 0 0 0,1 0 0 0 0,-1 0 0 0 0,1 1 0 0 0,-4 4 43 0 0,11-10-6 0 0,0-1-1 0 0,0 1 0 0 0,0-1 0 0 0,1 1 1 0 0,-1 0-1 0 0,0-1 0 0 0,0 1 0 0 0,0 0 1 0 0,1 0-1 0 0,-1-1 0 0 0,0 1 0 0 0,0 0 1 0 0,1 0-1 0 0,-1 0 0 0 0,1 0 0 0 0,-1 0 1 0 0,1 0-1 0 0,0 0 0 0 0,-1 0 0 0 0,1 0 1 0 0,0 0-1 0 0,-1 0 0 0 0,1 0 1 0 0,0 0-1 0 0,0 0 0 0 0,0 0 0 0 0,0 0 1 0 0,0 1-1 0 0,0-1 0 0 0,0 0 0 0 0,1 0 1 0 0,-1 0-1 0 0,0 0 0 0 0,1 0 0 0 0,-1 0 1 0 0,0 0-1 0 0,1 0 0 0 0,-1 0 0 0 0,1 0 1 0 0,0 0-1 0 0,-1 0 0 0 0,1-1 1 0 0,0 1-1 0 0,-1 0 0 0 0,1 0 0 0 0,0-1 1 0 0,0 1-1 0 0,0 0 0 0 0,0-1 0 0 0,0 1 1 0 0,0-1-1 0 0,-1 1 0 0 0,1-1 0 0 0,0 1 1 0 0,1-1-1 0 0,-1 0 0 0 0,0 1 7 0 0,17-3 77 0 0,-1-1 0 0 0,1 0-1 0 0,-1-1 1 0 0,0-1 0 0 0,0-1 0 0 0,-1 0-1 0 0,1-1 1 0 0,-1-1 0 0 0,-1-1-1 0 0,1 0 1 0 0,-2-1 0 0 0,1 0 0 0 0,-1-1-1 0 0,-1-1 1 0 0,5-5-77 0 0,28-18 274 0 0,-2-1-1 0 0,-2-2 1 0 0,-1-3-1 0 0,-2 0 1 0 0,-2-3-1 0 0,-2-1 1 0 0,-2-1-1 0 0,-2-2 1 0 0,15-33-274 0 0,-28 43 165 0 0,-2-2 1 0 0,-2 0-1 0 0,-1-1 0 0 0,-2-1 1 0 0,-2 0-166 0 0,-2 187-159 0 0,1 913-1823 0 0,-11-514-170 0 0,2-508 2334 0 0,-2-1 0 0 0,-2 1 0 0 0,-1-1 0 0 0,-2 0 1 0 0,-1 0-1 0 0,-2-1 0 0 0,-4 6-182 0 0,-37 25 1129 0 0,50-64-1103 0 0,1 0 1 0 0,-1 1 0 0 0,0-1-1 0 0,0 0 1 0 0,0 0-1 0 0,0 0 1 0 0,0 0 0 0 0,0 0-1 0 0,0-1 1 0 0,0 1-1 0 0,0-1 1 0 0,0 1 0 0 0,0-1-1 0 0,0 0 1 0 0,0 1 0 0 0,0-1-1 0 0,0 0 1 0 0,-1-1-1 0 0,1 1 1 0 0,0 0 0 0 0,0-1-1 0 0,0 1 1 0 0,0-1 0 0 0,0 1-1 0 0,0-1 1 0 0,0 0-1 0 0,0 0 1 0 0,0 0 0 0 0,0 0-1 0 0,0 0 1 0 0,1 0-1 0 0,-1-1 1 0 0,0 1 0 0 0,1-1-1 0 0,-1 1 1 0 0,1-1-27 0 0,-9-13 46 0 0,1-1 0 0 0,1 0 0 0 0,1 0 0 0 0,0-1 0 0 0,1 0 0 0 0,0 0 0 0 0,2-1 0 0 0,0 1 0 0 0,1-1 0 0 0,1 0 0 0 0,0 0-1 0 0,1 0 1 0 0,2 0 0 0 0,-1 0 0 0 0,4-16-46 0 0,4-11-20 0 0,2 0 1 0 0,1 1-1 0 0,3 0 0 0 0,1 1 0 0 0,2 1 0 0 0,2 0 0 0 0,2 2 0 0 0,2 0 0 0 0,1 1 0 0 0,2 1 0 0 0,2 2 1 0 0,1 1-1 0 0,3 0 20 0 0,72-75-1358 0 0,-53 73-4387 0 0,-38 28-5788 0 0</inkml:trace>
  <inkml:trace contextRef="#ctx0" brushRef="#br0" timeOffset="29828.726">12910 1043 10138 0 0,'0'0'1315'0'0,"0"0"-284"0"0,0 0-43 0 0,0 0 238 0 0,0 0 175 0 0,0 0-12 0 0,0 0-221 0 0,0 0-253 0 0,0 0-198 0 0,0 0-121 0 0,0 0-55 0 0,-18-4-27 0 0,-58-10-12 0 0,70 13-385 0 0,1 0 0 0 0,-1 0 1 0 0,1 0-1 0 0,-1 1 0 0 0,0 0 1 0 0,1 1-1 0 0,-1-1 0 0 0,1 1 1 0 0,-1 0-1 0 0,1 0 0 0 0,-1 1 0 0 0,1-1 1 0 0,0 1-1 0 0,0 0 0 0 0,0 1 1 0 0,0-1-1 0 0,0 1 0 0 0,0 0 1 0 0,0 1-118 0 0,-8 4 201 0 0,-1 0-119 0 0,0 0 0 0 0,1 2 0 0 0,0-1 0 0 0,0 2 0 0 0,1 0 0 0 0,0 0 0 0 0,1 1 0 0 0,1 0 0 0 0,0 1 0 0 0,0 0 0 0 0,1 1 0 0 0,1 0 1 0 0,0 0-1 0 0,1 1 0 0 0,1 0 0 0 0,0 0 0 0 0,1 0 0 0 0,1 1 0 0 0,0 0 0 0 0,1 0 0 0 0,1 0 0 0 0,0 0 0 0 0,1 0 0 0 0,1 1 0 0 0,1-1 0 0 0,0 0 0 0 0,1 0 0 0 0,2 7-82 0 0,-2-19 28 0 0,-1 1 0 0 0,1-1 0 0 0,0 0-1 0 0,1-1 1 0 0,-1 1 0 0 0,0 0 0 0 0,1-1-1 0 0,0 1 1 0 0,0-1 0 0 0,0 0-1 0 0,1 0 1 0 0,-1 0 0 0 0,1 0 0 0 0,-1 0-1 0 0,1-1 1 0 0,0 0 0 0 0,0 0-1 0 0,0 0 1 0 0,0 0 0 0 0,0-1 0 0 0,1 1-1 0 0,-1-1 1 0 0,0 0 0 0 0,1 0-1 0 0,-1-1 1 0 0,1 1 0 0 0,-1-1 0 0 0,1 0-1 0 0,-1 0 1 0 0,0-1 0 0 0,1 1 0 0 0,-1-1-1 0 0,1 0 1 0 0,-1 0 0 0 0,0-1-1 0 0,1 1 1 0 0,-1-1 0 0 0,0 0 0 0 0,0 0-1 0 0,0 0 1 0 0,-1 0 0 0 0,1-1-28 0 0,34-28 104 0 0,-2-2-1 0 0,-2-1 1 0 0,-1-2 0 0 0,-1-2 0 0 0,-3 0 0 0 0,-1-2 0 0 0,-1-1-1 0 0,-3-1 1 0 0,3-10-104 0 0,-6 16 45 0 0,29-53-21 0 0,-44 224 72 0 0,-5-126-96 0 0,0 0 1 0 0,1 1 0 0 0,0-1-1 0 0,0 0 1 0 0,0 0 0 0 0,2-1 0 0 0,-1 1-1 0 0,1 0 1 0 0,0-1 0 0 0,0 0 0 0 0,1 0-1 0 0,1 0 1 0 0,-1-1 0 0 0,1 0-1 0 0,0 0 1 0 0,1 0 0 0 0,-1-1 0 0 0,1 0-1 0 0,1 0 1 0 0,-1-1 0 0 0,1 1-1 0 0,0-2 1 0 0,0 1 0 0 0,0-1 0 0 0,1-1-1 0 0,7 3 0 0 0,-15-5-104 0 0,0-1 0 0 0,1 0 0 0 0,-1 1 0 0 0,0-1 0 0 0,1 0 0 0 0,-1 0 0 0 0,0 0 0 0 0,1 0 0 0 0,-1 0 0 0 0,0 0 0 0 0,1 0 0 0 0,-1-1 0 0 0,0 1 0 0 0,1 0 0 0 0,-1-1 0 0 0,0 1 0 0 0,1-1 0 0 0,-1 1 0 0 0,0-1-1 0 0,0 0 1 0 0,0 1 0 0 0,1-1 0 0 0,-1 0 0 0 0,0 0 0 0 0,0 0 0 0 0,0 0 0 0 0,0 0 0 0 0,-1 0 0 0 0,1 0 0 0 0,0 0 0 0 0,0 0 0 0 0,-1 0 0 0 0,1-1 0 0 0,0 1 0 0 0,-1 0 0 0 0,1 0 0 0 0,-1-1 0 0 0,0 1 0 0 0,1 0 0 0 0,-1-1 0 0 0,0 1 0 0 0,0 0 0 0 0,0-1 0 0 0,0 1 0 0 0,0-1-1 0 0,0 1 105 0 0,5-19-6529 0 0,0 15-3900 0 0</inkml:trace>
  <inkml:trace contextRef="#ctx0" brushRef="#br0" timeOffset="30363.902">12640 653 11779 0 0,'0'0'2188'0'0,"0"0"-353"0"0,0 0-259 0 0,0 0-2 0 0,0 0-72 0 0,0 0-205 0 0,0 0-216 0 0,0 0-183 0 0,0 0-160 0 0,0 0-139 0 0,0 0-89 0 0,0 0-96 0 0,-13-2-53 0 0,8 1-194 0 0,-28-4-220 0 0,24 3 427 0 0,17 1 848 0 0,112 27 164 0 0,171-1-470 0 0,-224-25-35 0 0,-99-26-575 0 0,-92-86-237 0 0,77 64-140 0 0,67 44-3399 0 0,17 19 464 0 0,-19-6-2627 0 0,-7-5-6533 0 0</inkml:trace>
  <inkml:trace contextRef="#ctx0" brushRef="#br0" timeOffset="30829.88">13440 947 11282 0 0,'0'0'2121'0'0,"0"0"-302"0"0,0 0-128 0 0,0 0-59 0 0,0 0-187 0 0,0 0-281 0 0,0 0-321 0 0,0 0-243 0 0,0 0-148 0 0,0 0-72 0 0,0 0-12 0 0,0 0-1 0 0,0 0 2 0 0,24 0 1553 0 0,177 15 1357 0 0,-85-26-3043 0 0,-68-3-109 0 0,-80 24-15015 0 0,25-6 3520 0 0</inkml:trace>
  <inkml:trace contextRef="#ctx0" brushRef="#br0" timeOffset="31139.343">13453 1165 10618 0 0,'0'0'2725'0'0,"0"0"-789"0"0,0 0-339 0 0,0 0-88 0 0,0 0-114 0 0,0 0-195 0 0,0 0-262 0 0,0 0-223 0 0,0 0-130 0 0,0 0-74 0 0,0 0-66 0 0,0 0-31 0 0,0 0 25 0 0,3 3 27 0 0,5 2-235 0 0,0 0 0 0 0,1-1-1 0 0,0 0 1 0 0,0-1-1 0 0,0 1 1 0 0,0-2 0 0 0,0 1-1 0 0,1-1 1 0 0,-1-1-1 0 0,1 0 1 0 0,0 0 0 0 0,-1-1-1 0 0,1 0 1 0 0,-1 0 0 0 0,1-1-1 0 0,0-1 1 0 0,5-1-231 0 0,-13 3 11 0 0,182-14 209 0 0,-175 14-603 0 0,2 0-1035 0 0,-4 0-7239 0 0,-6 0-4049 0 0</inkml:trace>
  <inkml:trace contextRef="#ctx0" brushRef="#br0" timeOffset="33618.589">14269 966 7626 0 0,'0'0'1960'0'0,"0"0"-280"0"0,0 0-138 0 0,0 0 62 0 0,0 0-9 0 0,0 0-192 0 0,0 0-286 0 0,0 0-315 0 0,0 0-275 0 0,0 0-144 0 0,0 0-79 0 0,11 48 3066 0 0,-8 21-2887 0 0,-2-1 0 0 0,-4 1 0 0 0,-2-1 0 0 0,-9 30-483 0 0,11-73 75 0 0,-9 89 119 0 0,10-98 48 0 0,4-21 1037 0 0,35-105-816 0 0,95-166-395 0 0,-127 267-69 0 0,8-18 7 0 0,1 0-1 0 0,1 1 0 0 0,1 0 1 0 0,1 1-1 0 0,2 1 1 0 0,0 1-1 0 0,2 1 1 0 0,0 0-6 0 0,-19 21 7 0 0,0 1-1 0 0,0-1 1 0 0,0 1 0 0 0,-1-1 0 0 0,1 1 0 0 0,0-1 0 0 0,0 1 0 0 0,0 0-1 0 0,0 0 1 0 0,0 0 0 0 0,0 0 0 0 0,0 0 0 0 0,0 1 0 0 0,0-1-1 0 0,0 0 1 0 0,0 1 0 0 0,-1 0 0 0 0,1-1 0 0 0,0 1 0 0 0,0 0 0 0 0,0 0-1 0 0,-1 0 1 0 0,1 0 0 0 0,-1 0 0 0 0,1 0 0 0 0,-1 1 0 0 0,1-1 0 0 0,-1 0-1 0 0,0 1 1 0 0,1-1 0 0 0,-1 1 0 0 0,0-1 0 0 0,0 1 0 0 0,0 0-1 0 0,0 0 1 0 0,0-1 0 0 0,-1 1 0 0 0,1 0 0 0 0,0 0 0 0 0,-1 0 0 0 0,0 0-1 0 0,1 0 1 0 0,-1 0 0 0 0,0 0 0 0 0,0-1 0 0 0,0 1 0 0 0,0 0 0 0 0,0 0-1 0 0,-1 0 1 0 0,1 0 0 0 0,-1 2-7 0 0,20 113 531 0 0,-14-112-2291 0 0,-8-16-7210 0 0,1 7-2956 0 0</inkml:trace>
  <inkml:trace contextRef="#ctx0" brushRef="#br0" timeOffset="34064.484">14355 568 13611 0 0,'0'0'2296'0'0,"0"0"-589"0"0,0 0-317 0 0,0 0-59 0 0,0 0-88 0 0,0 0-197 0 0,0 0-249 0 0,0 0-202 0 0,0 0-159 0 0,0 0-72 0 0,0 0-37 0 0,0 0-37 0 0,0 0-23 0 0,-2 5-19 0 0,-12 20 86 0 0,71-102 1255 0 0,-57 76-1501 0 0,0 1 42 0 0,-15 5 358 0 0,-88 60-428 0 0,146-78-2212 0 0,-24 10-440 0 0,-4-2-3620 0 0,-7 4-5916 0 0</inkml:trace>
  <inkml:trace contextRef="#ctx0" brushRef="#br0" timeOffset="34463.886">14700 498 14675 0 0,'0'0'2634'0'0,"0"0"-899"0"0,0 0-376 0 0,0 0-59 0 0,0 0-78 0 0,0 0-161 0 0,0 0-272 0 0,0 0-265 0 0,0 0-164 0 0,0 0-75 0 0,0 0-34 0 0,0 0-22 0 0,-5 5-38 0 0,-42 41 296 0 0,47-45-445 0 0,0-1-44 0 0,0 0 11 0 0,0 0-21 0 0,0 0-8 0 0,32-15 40 0 0,33-18 400 0 0,-64 33-360 0 0,-1 0 22 0 0,0 0 3 0 0,-29 12 240 0 0,-7 8-1492 0 0,36-19 571 0 0,7 1-2398 0 0,2 0-3288 0 0,-5-2-5493 0 0</inkml:trace>
  <inkml:trace contextRef="#ctx0" brushRef="#br0" timeOffset="34866.438">14869 1032 14803 0 0,'0'0'1958'0'0,"0"0"-666"0"0,0 0-337 0 0,0 0-27 0 0,0 0 14 0 0,0 0-29 0 0,0 0-51 0 0,0 0-117 0 0,0 0-87 0 0,0 0-53 0 0,0 0-79 0 0,0 0-64 0 0,0 0-24 0 0,10 9-5 0 0,34 29-14 0 0,-41-36-354 0 0,0 0-1 0 0,0 0 1 0 0,0 0-1 0 0,0-1 1 0 0,0 1-1 0 0,1-1 1 0 0,-1 0-1 0 0,1 0 1 0 0,-1 0-1 0 0,1 0 1 0 0,-1 0-1 0 0,1-1 1 0 0,0 0 0 0 0,-1 1-1 0 0,1-2 1 0 0,0 1-1 0 0,3-1-64 0 0,7 1 245 0 0,200-22 1715 0 0,-109 18-3779 0 0,-104 7-5249 0 0,-1-2-5532 0 0</inkml:trace>
  <inkml:trace contextRef="#ctx0" brushRef="#br0" timeOffset="37330.81">15648 848 7714 0 0,'0'0'2089'0'0,"0"0"-288"0"0,0 0-81 0 0,0 0 75 0 0,0 0 35 0 0,0 0-162 0 0,0 0-285 0 0,0 0-306 0 0,0 0-272 0 0,0 0-169 0 0,0 0-101 0 0,3 1 1569 0 0,-7 477-618 0 0,5-402-1442 0 0,-1-75 1 0 0,0-1 2 0 0,0 0-3 0 0,0 0 35 0 0,0 0 14 0 0,0 0 32 0 0,0 0 51 0 0,0 0 22 0 0,0 0 5 0 0,0 0 17 0 0,0-9 488 0 0,12-131-317 0 0,5 87-397 0 0,2 1 1 0 0,2 1 0 0 0,2 1 0 0 0,2 0 0 0 0,3 2 0 0 0,20-26 5 0 0,15 5-8 0 0,-60 69 11 0 0,-3 0-15 0 0,0 0-35 0 0,11 22-103 0 0,18 143 276 0 0,-2-145-1351 0 0,-4-22-6963 0 0,-17-1-3790 0 0</inkml:trace>
  <inkml:trace contextRef="#ctx0" brushRef="#br0" timeOffset="37729.944">16469 874 17540 0 0,'0'0'1635'0'0,"0"0"-347"0"0,0 0-226 0 0,0 0-50 0 0,0 0-72 0 0,0 0-141 0 0,0 0-182 0 0,0 0-149 0 0,0 0-121 0 0,0 0-87 0 0,0 0-17 0 0,0 0-48 0 0,0 0-41 0 0,-32 24-7 0 0,-97 76-46 0 0,124-97-95 0 0,1 0 0 0 0,0 0 0 0 0,-1 1 0 0 0,1-1 0 0 0,0 1 0 0 0,1 0 0 0 0,-1 0 0 0 0,1 0 0 0 0,0 0 0 0 0,0 1-1 0 0,0-1 1 0 0,0 1 0 0 0,1 0 0 0 0,0 0 0 0 0,-1 2-6 0 0,-2 8 15 0 0,-1-2-17 0 0,0 0 0 0 0,1 1 0 0 0,0 0 0 0 0,1 0 0 0 0,1 0 0 0 0,0 0 0 0 0,1 0 0 0 0,1 1 0 0 0,0-1 0 0 0,1 1 0 0 0,0-1 0 0 0,1 1 0 0 0,1-1 0 0 0,0 0 0 0 0,1 0 0 0 0,1 1 0 0 0,0-2 0 0 0,1 1 0 0 0,0 0 0 0 0,7 10 2 0 0,-6-17 25 0 0,0-1 0 0 0,1 0-1 0 0,0 0 1 0 0,0-1 0 0 0,0 0-1 0 0,1 0 1 0 0,0 0 0 0 0,0-1-1 0 0,0-1 1 0 0,0 1-1 0 0,0-1 1 0 0,1 0 0 0 0,0-1-1 0 0,-1 0 1 0 0,1-1 0 0 0,0 1-1 0 0,0-2 1 0 0,0 1 0 0 0,0-1-1 0 0,0-1 1 0 0,0 0 0 0 0,0 0-1 0 0,0 0-24 0 0,5-3 88 0 0,-1 1 1 0 0,0-2-1 0 0,0 0 0 0 0,0 0 0 0 0,-1-1 0 0 0,0-1 0 0 0,0 0 1 0 0,0-1-1 0 0,-1 0 0 0 0,0 0 0 0 0,0-1 0 0 0,-1-1 1 0 0,-1 0-1 0 0,0 0 0 0 0,0-1 0 0 0,0-1-88 0 0,-1 0 21 0 0,0 0-1 0 0,0 0 1 0 0,-1 0-1 0 0,-1-1 1 0 0,0 0-1 0 0,-1-1 1 0 0,-1 1-1 0 0,0-1 1 0 0,0 0-1 0 0,-2 0 0 0 0,0 0 1 0 0,0 0-1 0 0,-1-1 1 0 0,-1 1-1 0 0,0 0 1 0 0,-1-1-1 0 0,-1 1 1 0 0,0 0-1 0 0,-1 0 1 0 0,0 0-1 0 0,-1 0 1 0 0,-1 1-1 0 0,0 0 1 0 0,-1-1-1 0 0,-4-4-20 0 0,5 9-121 0 0,0 0-1 0 0,-1 1 1 0 0,0-1 0 0 0,0 1-1 0 0,-1 1 1 0 0,0-1-1 0 0,-1 1 1 0 0,0 1-1 0 0,0-1 1 0 0,0 1 0 0 0,0 1-1 0 0,-1-1 1 0 0,0 1-1 0 0,-1 1 1 0 0,1 0 0 0 0,-1 0-1 0 0,1 1 1 0 0,-1 0-1 0 0,0 1 1 0 0,0 0-1 0 0,0 0 1 0 0,-9 1 121 0 0,-75 14-3757 0 0,65-2-315 0 0,1 4-3780 0 0,6-3-3158 0 0</inkml:trace>
  <inkml:trace contextRef="#ctx0" brushRef="#br0" timeOffset="38064.862">16150 1154 10250 0 0,'0'0'4198'0'0,"0"0"-1776"0"0,0 0-592 0 0,0 0-106 0 0,0 0-186 0 0,0 0-218 0 0,0 0-251 0 0,0 0-251 0 0,0 0-149 0 0,0 0-137 0 0,32-17-119 0 0,97-50-88 0 0,-74 44 141 0 0,-51 22-440 0 0,-1-1-1 0 0,1 1 1 0 0,0 1 0 0 0,0-1-1 0 0,0 0 1 0 0,0 1 0 0 0,0 0-1 0 0,-1 0 1 0 0,1 0 0 0 0,0 0-1 0 0,0 1 1 0 0,0 0 0 0 0,0 0-1 0 0,0 0 1 0 0,-1 0 0 0 0,1 0-1 0 0,0 1 1 0 0,-1-1 0 0 0,1 1-1 0 0,-1 0-25 0 0,41 59 154 0 0,-40-53-144 0 0,1 0 0 0 0,-1-1 0 0 0,1 1 0 0 0,1-1 0 0 0,-1-1 0 0 0,1 1 0 0 0,0-1 0 0 0,1 0 0 0 0,-1 0 0 0 0,1 0 0 0 0,0-1 0 0 0,4 1-10 0 0,-2-2 51 0 0,0 0 1 0 0,0-2 0 0 0,0 1-1 0 0,0-1 1 0 0,0 0 0 0 0,1-1-1 0 0,-1 0 1 0 0,0 0 0 0 0,1-1-1 0 0,6-1-51 0 0,-10 1 48 0 0,-8-33-1847 0 0,-10 18-1843 0 0,3 8-5230 0 0,5 3-3724 0 0</inkml:trace>
  <inkml:trace contextRef="#ctx0" brushRef="#br0" timeOffset="38484.119">16476 498 12579 0 0,'0'0'3591'0'0,"0"0"-1542"0"0,0 0-512 0 0,0 0-51 0 0,0 0-120 0 0,0 0-244 0 0,0 0-268 0 0,0 0-289 0 0,0 0-186 0 0,0 0-75 0 0,0 0-96 0 0,0 0-48 0 0,-6 3-29 0 0,-38 27 525 0 0,56-37-153 0 0,-3-8-112 0 0,-21 15 385 0 0,-27 15-1219 0 0,38-15 190 0 0,1 0-157 0 0,0 0-143 0 0,0 0-155 0 0,12 0-2751 0 0,-8 0-379 0 0,0 0-7961 0 0</inkml:trace>
  <inkml:trace contextRef="#ctx0" brushRef="#br0" timeOffset="41017.753">16820 601 0 0 0,'0'0'1406'0'0,"0"0"174"0"0,0 0 35 0 0,0 0 61 0 0,0 0 29 0 0,0 0-24 0 0,0 0-83 0 0,0 0-196 0 0,0 0-215 0 0,0 0-198 0 0,0 0-155 0 0,0 0-81 0 0,0 0-42 0 0,-2 0 5 0 0,52-4 5349 0 0,62-3-5787 0 0,-112 8-269 0 0,0 1 1 0 0,0-1 4 0 0,-6 18 538 0 0,-76 65 506 0 0,70-74-999 0 0,-51 64 245 0 0,63-72-287 0 0,-1-1 1 0 0,1 1 0 0 0,0-1 0 0 0,-1 1-1 0 0,1 0 1 0 0,0-1 0 0 0,0 1 0 0 0,0 0-1 0 0,0-1 1 0 0,1 1 0 0 0,-1-1 0 0 0,0 1-1 0 0,1 0 1 0 0,-1-1 0 0 0,1 1 0 0 0,-1-1-1 0 0,1 1 1 0 0,0-1 0 0 0,0 0 0 0 0,0 1-1 0 0,0-1 1 0 0,0 0 0 0 0,0 1 0 0 0,0-1-1 0 0,0 0 1 0 0,0 0 0 0 0,0 0 0 0 0,1 0-1 0 0,-1 0 1 0 0,0 0 0 0 0,1 0 0 0 0,-1-1-1 0 0,1 1 1 0 0,-1 0 0 0 0,1-1 0 0 0,-1 1-1 0 0,1-1 1 0 0,-1 0 0 0 0,1 1 0 0 0,-1-1-1 0 0,1 0 1 0 0,0 0-18 0 0,73 7 729 0 0,-71-7-684 0 0,80-7 341 0 0,-75 6-728 0 0,3-2 622 0 0,-3 3-9600 0 0,-7 0-2652 0 0</inkml:trace>
  <inkml:trace contextRef="#ctx0" brushRef="#br0" timeOffset="41497.517">17161 344 11138 0 0,'0'0'2365'0'0,"0"0"-385"0"0,0 0-277 0 0,0 0-78 0 0,0 0-145 0 0,0 0-256 0 0,0 0-346 0 0,0 0-277 0 0,0 0-207 0 0,0 0-138 0 0,0 0-46 0 0,0 0-50 0 0,0 0 45 0 0,1 2 105 0 0,129 191 2506 0 0,-118-169-2739 0 0,0 0 1 0 0,-1 0-1 0 0,-1 1 1 0 0,-1 1 0 0 0,-2 0-1 0 0,0 0 1 0 0,-2 0 0 0 0,-1 0-1 0 0,-1 4-77 0 0,-1 6 33 0 0,-2 0-1 0 0,-1-1 1 0 0,-2 1-1 0 0,-1-1 1 0 0,-2 0 0 0 0,-2 0-1 0 0,-1 0 1 0 0,-1-1-1 0 0,-2-1 1 0 0,-15 30-33 0 0,11-32-57 0 0,-1 0 1 0 0,-2-1-1 0 0,-1-1 0 0 0,-1-1 1 0 0,-1-1-1 0 0,-1 0 0 0 0,-2-2 1 0 0,-15 12 56 0 0,11-13-1001 0 0,-1-2 0 0 0,0-2-1 0 0,-1 0 1 0 0,-2-2 0 0 0,-3 0 1001 0 0,26-13-687 0 0,-18 8-1905 0 0,9-6-2251 0 0,2 1-6592 0 0</inkml:trace>
  <inkml:trace contextRef="#ctx0" brushRef="#br0" timeOffset="42451.854">14226 174 1584 0 0,'0'0'1431'0'0,"0"0"-109"0"0,0 0 102 0 0,0 0 198 0 0,0 0 69 0 0,0 0-117 0 0,0 0-207 0 0,0 0-246 0 0,0 0-201 0 0,0 0-119 0 0,0 0-63 0 0,0 0-10 0 0,8 1 3445 0 0,-39 46-797 0 0,-3 20-2918 0 0,2 2 1 0 0,4 0-1 0 0,3 2 0 0 0,2 1 1 0 0,4 1-1 0 0,4 1 0 0 0,-6 58-458 0 0,9-63 184 0 0,3 2 0 0 0,3-1 0 0 0,3 1 0 0 0,2 0-1 0 0,7 29-183 0 0,-1-64 87 0 0,1-1 0 0 0,2 0 0 0 0,1 0 0 0 0,2-1 0 0 0,2 0 0 0 0,1-1 0 0 0,1 0 0 0 0,2-1 0 0 0,1-1 1 0 0,1-1-1 0 0,2-1 0 0 0,10 11-87 0 0,-21-28 57 0 0,1 0 1 0 0,0-1-1 0 0,0 0 1 0 0,1-1-1 0 0,1-1 1 0 0,0 1-1 0 0,0-2 1 0 0,0 0 0 0 0,1-1-1 0 0,1 0 1 0 0,-1-1-1 0 0,1 0 1 0 0,1-1-58 0 0,-15-4-19 0 0,1-1-1 0 0,-1 1 1 0 0,1-1 0 0 0,-1 0 0 0 0,1 1 0 0 0,0-1-1 0 0,-1 0 1 0 0,1 0 0 0 0,-1 0 0 0 0,1 0 0 0 0,0 0-1 0 0,-1-1 1 0 0,1 1 0 0 0,-1 0 0 0 0,1-1 0 0 0,-1 1-1 0 0,1-1 1 0 0,-1 1 0 0 0,1-1 0 0 0,-1 0 0 0 0,1 0 0 0 0,-1 0-1 0 0,0 0 1 0 0,1 0 0 0 0,-1 0 0 0 0,0 0 0 0 0,0 0-1 0 0,0 0 1 0 0,0 0 0 0 0,0-1 0 0 0,0 1 0 0 0,0 0-1 0 0,0-1 1 0 0,0 1 0 0 0,-1-1 0 0 0,1 1 0 0 0,-1-1-1 0 0,1 1 1 0 0,-1-1 0 0 0,1 1 0 0 0,-1-2 19 0 0,6-13-907 0 0,-3 6-1454 0 0,0 1-4124 0 0,-1 5-5942 0 0</inkml:trace>
  <inkml:trace contextRef="#ctx0" brushRef="#br0" timeOffset="43693.658">17518 1062 8378 0 0,'0'0'1575'0'0,"0"0"-430"0"0,0 0-88 0 0,0 0 232 0 0,0 0 218 0 0,0 0-93 0 0,0 0-178 0 0,0 0-161 0 0,0 0-140 0 0,0 0-104 0 0,0 0-78 0 0,29 6-83 0 0,93 18-37 0 0,-6-18 1173 0 0,-91-5-1498 0 0,-1-2 1 0 0,1 0-1 0 0,-1-2 0 0 0,1-1 1 0 0,-1-1-1 0 0,0-1 1 0 0,0-1-1 0 0,9-4-308 0 0,-29 8 45 0 0,0 1 0 0 0,0-1 1 0 0,0-1-1 0 0,0 1 0 0 0,0 0 0 0 0,0-1 0 0 0,-1 0 1 0 0,0 0-1 0 0,0 0 0 0 0,0 0 0 0 0,0-1 1 0 0,-1 1-1 0 0,1-1 0 0 0,-1 1 0 0 0,0-1 0 0 0,-1 0 1 0 0,1 0-1 0 0,-1 0 0 0 0,0 0 0 0 0,0 0 0 0 0,-1 0 1 0 0,1 0-1 0 0,-1 0 0 0 0,0 0 0 0 0,0 0 0 0 0,-1 0 1 0 0,0-1-1 0 0,0 1 0 0 0,0 0-45 0 0,-2-3 3 0 0,0-1 0 0 0,-1 1 0 0 0,0 0 0 0 0,0 0 0 0 0,-1 0 0 0 0,0 1 0 0 0,0 0 0 0 0,-1 0 0 0 0,0 0 0 0 0,0 0 0 0 0,-1 1 0 0 0,0 0 0 0 0,0 1-1 0 0,0-1 1 0 0,-1 1 0 0 0,1 1 0 0 0,-1 0 0 0 0,-2-1-3 0 0,1-1-14 0 0,0 0-1 0 0,-1 1 0 0 0,0 0 0 0 0,0 1 1 0 0,0 0-1 0 0,-1 1 0 0 0,1 0 0 0 0,-1 0 0 0 0,0 1 1 0 0,1 0-1 0 0,-1 1 0 0 0,0 1 0 0 0,0 0 1 0 0,0 0-1 0 0,0 1 0 0 0,0 0 0 0 0,0 1 1 0 0,0 0-1 0 0,1 1 0 0 0,-1 0 0 0 0,1 0 1 0 0,0 1-1 0 0,0 1 0 0 0,0 0 0 0 0,0 0 0 0 0,1 1 1 0 0,0 0-1 0 0,-3 4 15 0 0,-4 6 32 0 0,1 0 1 0 0,1 2 0 0 0,0 0-1 0 0,1 0 1 0 0,1 2-1 0 0,1-1 1 0 0,1 1-1 0 0,1 1 1 0 0,0 0 0 0 0,2 0-1 0 0,0 1 1 0 0,2-1-1 0 0,0 1 1 0 0,2 1-1 0 0,0-1 1 0 0,1 1 0 0 0,1-1-1 0 0,2 1 1 0 0,0 2-33 0 0,0-15 62 0 0,1 0 1 0 0,0 1 0 0 0,0-1 0 0 0,1 0-1 0 0,0 0 1 0 0,1-1 0 0 0,0 1 0 0 0,0-1-1 0 0,1 1 1 0 0,1-1 0 0 0,-1-1 0 0 0,2 1-1 0 0,-1-1 1 0 0,1 0 0 0 0,0-1 0 0 0,1 1-1 0 0,-1-1 1 0 0,1-1 0 0 0,1 0 0 0 0,-1 0-1 0 0,3 1-62 0 0,4 1 123 0 0,0-1-1 0 0,1-1 0 0 0,-1 0 0 0 0,1-1 1 0 0,1 0-1 0 0,-1-1 0 0 0,0-2 0 0 0,1 1 1 0 0,10-1-123 0 0,71-2 514 0 0,-97 0-490 0 0,-1 0 4 0 0,18 3-625 0 0,-18-18-3681 0 0,0 5-4875 0 0,0 6-3663 0 0</inkml:trace>
  <inkml:trace contextRef="#ctx0" brushRef="#br0" timeOffset="45800.768">18085 1518 0 0 0,'0'0'685'0'0,"0"0"473"0"0,0 0 125 0 0,0 0 1 0 0,0 0 34 0 0,0 0-10 0 0,0 0-72 0 0,0 0-107 0 0,0 0-136 0 0,0 0-106 0 0,0 0-91 0 0,0 0-42 0 0,0 0-23 0 0,-1 6 5453 0 0,-2 21-5222 0 0,-11 125 93 0 0,13-140-1258 0 0,1 4 1376 0 0,7-27 345 0 0,9-32-1219 0 0,-10 24-248 0 0,1 0 1 0 0,1 0-1 0 0,1 0 1 0 0,1 1-1 0 0,0 1 0 0 0,1-1 1 0 0,1 2-1 0 0,5-5-51 0 0,53-41 74 0 0,-69 61-70 0 0,0 0 0 0 0,0 1 0 0 0,1-1 0 0 0,-1 1 0 0 0,0 0 0 0 0,0-1 0 0 0,0 1 0 0 0,1 0 0 0 0,-1-1 0 0 0,0 1 0 0 0,0 0 1 0 0,1 0-1 0 0,-1 0 0 0 0,0 0 0 0 0,0 0 0 0 0,1 0 0 0 0,-1 1 0 0 0,0-1 0 0 0,0 0 0 0 0,1 1 0 0 0,-1-1 0 0 0,0 1 0 0 0,0-1 0 0 0,0 1 0 0 0,0-1 0 0 0,0 1 1 0 0,0 0-1 0 0,0 0 0 0 0,0-1 0 0 0,0 1 0 0 0,0 0 0 0 0,0 0 0 0 0,0 0 0 0 0,0 0 0 0 0,-1 0 0 0 0,1 0 0 0 0,0 0 0 0 0,-1 1 0 0 0,1-1 0 0 0,-1 0 0 0 0,1 0-4 0 0,19 52 436 0 0,-12-37-1820 0 0,-8-23-8155 0 0,0 6-2182 0 0</inkml:trace>
  <inkml:trace contextRef="#ctx0" brushRef="#br0" timeOffset="46823.834">17627 542 6593 0 0,'0'0'1879'0'0,"0"0"-69"0"0,0 0-7 0 0,0 0 23 0 0,0 0-114 0 0,0 0-238 0 0,0 0-272 0 0,0 0-318 0 0,0 0-264 0 0,0 0-156 0 0,0 0-63 0 0,0 0-8 0 0,29-37 3022 0 0,149-109-1871 0 0,-122 113-1417 0 0,-8 59-74 0 0,-15 31 678 0 0,-18 25-484 0 0,-15-77-332 0 0,0 1 0 0 0,0-1 0 0 0,1 0-1 0 0,0 1 1 0 0,0-1 0 0 0,0 0 0 0 0,1 1 0 0 0,-1-1 0 0 0,1 0 0 0 0,1 0 0 0 0,-1-1 0 0 0,1 1 0 0 0,-1 0 0 0 0,1-1-1 0 0,1 1 1 0 0,-1-1 0 0 0,2 1 85 0 0,35 8-8543 0 0,-32-13-3148 0 0</inkml:trace>
  <inkml:trace contextRef="#ctx0" brushRef="#br0" timeOffset="48052.768">18558 1051 3809 0 0,'0'0'2354'0'0,"0"0"-194"0"0,0 0 41 0 0,0 0-10 0 0,0 0-92 0 0,0 0-280 0 0,0 0-324 0 0,0 0-242 0 0,0 0-232 0 0,0 0-234 0 0,0 0-154 0 0,0 0-94 0 0,0 0-70 0 0,0 0 3346 0 0,2 3-1599 0 0,119 5-1123 0 0,23-8-554 0 0,-105 3-448 0 0,-37-3 52 0 0,-3 0-263 0 0,1 0-43 0 0,-22-3-3237 0 0,9-1 1541 0 0,6 2-816 0 0,0 0-4573 0 0,3-1-4677 0 0</inkml:trace>
  <inkml:trace contextRef="#ctx0" brushRef="#br0" timeOffset="48401.179">18691 800 14699 0 0,'0'0'1675'0'0,"0"0"-384"0"0,0 0-135 0 0,0 0-5 0 0,0 0-25 0 0,0 0-151 0 0,0 0-243 0 0,0 0-217 0 0,0 0-89 0 0,0 0 19 0 0,0 0 52 0 0,0 0 48 0 0,0 0-23 0 0,2 12-91 0 0,8 106 657 0 0,-11-84-927 0 0,-2 1-1 0 0,-2 0 1 0 0,-1-1 0 0 0,-1 0-1 0 0,-2 0 1 0 0,-5 9-161 0 0,-6 13-95 0 0,14-24-2316 0 0,6-31 938 0 0,0-1-1633 0 0,0 0-4467 0 0,0 0-4727 0 0</inkml:trace>
  <inkml:trace contextRef="#ctx0" brushRef="#br0" timeOffset="49341.809">19545 447 2553 0 0,'0'0'4751'0'0,"0"0"-2329"0"0,0 0-648 0 0,0 0 38 0 0,0 0 102 0 0,0 0 14 0 0,0 0-171 0 0,0 0-266 0 0,0 0-292 0 0,0 0-266 0 0,0 0-231 0 0,-6 0-193 0 0,3 1-451 0 0,0-1 0 0 0,-1 1-1 0 0,1-1 1 0 0,0 1 0 0 0,0 0 0 0 0,0 0-1 0 0,0 0 1 0 0,0 1 0 0 0,1-1 0 0 0,-1 1 0 0 0,0 0-1 0 0,0-1 1 0 0,1 1 0 0 0,-1 0 0 0 0,1 1-1 0 0,0-1 1 0 0,0 0 0 0 0,0 1 0 0 0,0-1-1 0 0,0 1 1 0 0,0-1 0 0 0,-1 4-58 0 0,-26 40 289 0 0,2 1 0 0 0,1 1 0 0 0,3 1-1 0 0,3 2 1 0 0,1 0 0 0 0,3 1 0 0 0,1 0 0 0 0,4 2 0 0 0,1-1-1 0 0,3 1 1 0 0,2 0 0 0 0,2 33-289 0 0,4-75 48 0 0,1 0-1 0 0,0 0 1 0 0,0 0-1 0 0,1 0 0 0 0,1-1 1 0 0,0 0-1 0 0,0 1 1 0 0,1-1-1 0 0,1-1 1 0 0,0 1-1 0 0,0-1 1 0 0,1 0-1 0 0,0 0 1 0 0,1-1-1 0 0,0 0 1 0 0,0 0-1 0 0,1-1 1 0 0,0 0-1 0 0,1-1 1 0 0,0 0-1 0 0,0 0 1 0 0,0-1-1 0 0,1 0 1 0 0,0-1-1 0 0,6 2-47 0 0,12 4 56 0 0,-28-11-76 0 0,-1 0-19 0 0,0 0-15 0 0,0 0 3 0 0,-8-35-3794 0 0,5 28-364 0 0,-1 1-3344 0 0,2 2-4993 0 0</inkml:trace>
  <inkml:trace contextRef="#ctx0" brushRef="#br0" timeOffset="49868.276">19617 999 12131 0 0,'0'0'4127'0'0,"0"0"-2563"0"0,0 0-971 0 0,0 0 16 0 0,0 0 187 0 0,0 0 131 0 0,0 0-13 0 0,0 0-161 0 0,0 0-179 0 0,0 0-149 0 0,0 0-94 0 0,0 0-39 0 0,-3 34-12 0 0,-7 108-11 0 0,4 88 1290 0 0,6-198-1132 0 0,0-32-387 0 0,0 0-5 0 0,0 0 34 0 0,0 0 42 0 0,0 0 66 0 0,0 0 64 0 0,1-20 760 0 0,6-9-938 0 0,2 0 1 0 0,1 1-1 0 0,1 0 1 0 0,2 0-1 0 0,1 2 1 0 0,3-6-64 0 0,0 2 31 0 0,112-179 34 0 0,-45 120 15 0 0,-82 90-73 0 0,0 0-1 0 0,0 0 0 0 0,0 1 1 0 0,0-1-1 0 0,0 0 1 0 0,0 1-1 0 0,-1 0 1 0 0,1-1-1 0 0,0 1 0 0 0,-1 0 1 0 0,1 0-1 0 0,-1 0 1 0 0,1 0-1 0 0,-1 0 0 0 0,0 0 1 0 0,0 0-1 0 0,0 0 1 0 0,0 0-1 0 0,-1 1 1 0 0,1-1-1 0 0,0 0 0 0 0,-1 1 1 0 0,0-1-1 0 0,1 0 1 0 0,-1 1-1 0 0,0-1 1 0 0,0 0-1 0 0,-1 1 0 0 0,1-1 1 0 0,0 1-1 0 0,-1-1-6 0 0,6 20 83 0 0,5 55-576 0 0,2-71-1573 0 0,-6-5-5175 0 0,-4-1-4969 0 0</inkml:trace>
  <inkml:trace contextRef="#ctx0" brushRef="#br0" timeOffset="50303.83">20452 870 12379 0 0,'0'0'2112'0'0,"0"0"-405"0"0,0 0-168 0 0,0 0 15 0 0,0 0-97 0 0,0 0-212 0 0,0 0-226 0 0,0 0-227 0 0,0 0-168 0 0,0 0-148 0 0,0 0-128 0 0,-34 25-97 0 0,-105 78-50 0 0,134-100-185 0 0,0 1 1 0 0,0-1-1 0 0,0 1 0 0 0,1 0 0 0 0,-1 0 1 0 0,1 1-1 0 0,0-1 0 0 0,1 1 1 0 0,-1 0-1 0 0,1 0 0 0 0,0 0 0 0 0,0 0 1 0 0,0 1-1 0 0,-1 2-16 0 0,-2 8 46 0 0,0-2-21 0 0,0 1 1 0 0,0 1 0 0 0,2-1 0 0 0,0 1 0 0 0,1-1 0 0 0,0 1 0 0 0,1 0 0 0 0,1 0-1 0 0,1 1 1 0 0,1 14-26 0 0,1-23 14 0 0,1-1 0 0 0,0 1 0 0 0,1-1 0 0 0,0 0 0 0 0,0-1 0 0 0,0 1 0 0 0,1-1-1 0 0,0 1 1 0 0,0-1 0 0 0,1-1 0 0 0,0 1 0 0 0,0-1 0 0 0,0 0 0 0 0,0 0 0 0 0,1-1 0 0 0,0 0 0 0 0,0 0-1 0 0,0 0 1 0 0,0-1 0 0 0,0 0 0 0 0,1-1 0 0 0,0 0 0 0 0,-1 0 0 0 0,1 0 0 0 0,0-1 0 0 0,0 0-1 0 0,0-1 1 0 0,0 0 0 0 0,0 0 0 0 0,0 0 0 0 0,0-1-14 0 0,5 1 82 0 0,0-1 0 0 0,0 0 0 0 0,0 0 0 0 0,-1-1 1 0 0,1-1-1 0 0,-1 0 0 0 0,1-1 0 0 0,-1 0 0 0 0,0-1 0 0 0,-1 0 0 0 0,1-1 0 0 0,-1-1 0 0 0,0 1 1 0 0,0-2-83 0 0,2-1 64 0 0,0-1 1 0 0,-2 0-1 0 0,1-1 1 0 0,-1 0-1 0 0,-1-1 1 0 0,0 0 0 0 0,0-1-1 0 0,-2 0 1 0 0,1 0-1 0 0,-2-1 1 0 0,0 0-1 0 0,0 0 1 0 0,-1 0-1 0 0,-1-1 1 0 0,0 0 0 0 0,-2 0-1 0 0,1-1 1 0 0,-2 1-1 0 0,0-1 1 0 0,-1 1-1 0 0,0-1 1 0 0,-2-15-65 0 0,0 20-30 0 0,-1 0 0 0 0,0 0 1 0 0,0 0-1 0 0,-1 0 0 0 0,0 1 0 0 0,-1 0 1 0 0,0-1-1 0 0,-1 1 0 0 0,0 1 0 0 0,-1-1 1 0 0,0 1-1 0 0,0 0 0 0 0,-1 0 0 0 0,0 0 0 0 0,-1 1 1 0 0,1 0-1 0 0,-2 1 0 0 0,-1-1 30 0 0,2 2-242 0 0,0 0 1 0 0,-1 1-1 0 0,0 0 0 0 0,0 0 0 0 0,0 1 0 0 0,0 0 0 0 0,-1 1 1 0 0,1 0-1 0 0,-1 1 0 0 0,0 0 0 0 0,0 0 0 0 0,0 1 0 0 0,-1 0 242 0 0,-30 1-2396 0 0,14 3-2678 0 0,3 1-6852 0 0</inkml:trace>
  <inkml:trace contextRef="#ctx0" brushRef="#br0" timeOffset="50857.708">20187 1109 13619 0 0,'0'0'2664'0'0,"0"0"-564"0"0,0 0-376 0 0,0 0-225 0 0,0 0-233 0 0,0 0-252 0 0,0 0-201 0 0,0 0-188 0 0,0 0-125 0 0,0 0-121 0 0,0 0-106 0 0,0 0-62 0 0,30-14-42 0 0,90-42-33 0 0,-78 42 87 0 0,50 69 271 0 0,-66-41-414 0 0,117 46 302 0 0,-133-57-602 0 0,-10-3 266 0 0,1 0 1 0 0,-1 1 0 0 0,0-1-1 0 0,0 0 1 0 0,1 0-1 0 0,-1 0 1 0 0,0 1-1 0 0,1-1 1 0 0,-1 0 0 0 0,1 0-1 0 0,-1 0 1 0 0,0 0-1 0 0,1 0 1 0 0,-1 0 0 0 0,0 0-1 0 0,1 1 1 0 0,-1-1-1 0 0,1 0 1 0 0,-1-1-1 0 0,0 1 1 0 0,1 0 0 0 0,-1 0-1 0 0,0 0 1 0 0,1 0-1 0 0,-1 0 1 0 0,0 0-1 0 0,1 0 1 0 0,-1 0 0 0 0,1-1-1 0 0,-1 1 1 0 0,0 0-1 0 0,0 0 1 0 0,1 0-1 0 0,-1-1 1 0 0,0 1 0 0 0,1 0-1 0 0,-1-1 1 0 0,0 1-1 0 0,0 0 1 0 0,1 0 0 0 0,-1-1-1 0 0,0 1 1 0 0,0 0-1 0 0,0-1 1 0 0,0 1-1 0 0,1-1 1 0 0,-1 1 0 0 0,0 0-1 0 0,0-1 1 0 0,0 1-1 0 0,0 0 1 0 0,0-1-1 0 0,0 1 1 0 0,0-1 0 0 0,0 1-1 0 0,0 0 1 0 0,0-1-1 0 0,0 1 1 0 0,0 0 0 0 0,0-1-1 0 0,-1 1 1 0 0,1-1-1 0 0,0 1-46 0 0,0-1 59 0 0,-5 0-523 0 0,-14-1-9338 0 0,17 5-2322 0 0</inkml:trace>
  <inkml:trace contextRef="#ctx0" brushRef="#br0" timeOffset="52833.1">20336 495 0 0 0,'0'0'954'0'0,"0"0"803"0"0,0 0 320 0 0,0 0 28 0 0,0 0-56 0 0,0 0-79 0 0,0 0-122 0 0,0 0-184 0 0,0 0-170 0 0,0 0-170 0 0,0 0-147 0 0,0 0-120 0 0,0 0-137 0 0,4-3-137 0 0,12-7-107 0 0,-12 8-82 0 0,-26 24 1488 0 0,-24 33-1700 0 0,70-59-10 0 0,26-28 382 0 0,-50 31-655 0 0,0 1 13 0 0,0 0-18 0 0,0 0-26 0 0,0 0-18 0 0,-14 11-125 0 0,2 1-880 0 0,-11 11 1373 0 0,18-14-5244 0 0,4 2-5002 0 0,1-10-1368 0 0</inkml:trace>
  <inkml:trace contextRef="#ctx0" brushRef="#br0" timeOffset="53295.024">20613 517 9698 0 0,'0'0'2178'0'0,"0"0"-480"0"0,0 0-119 0 0,0 0 74 0 0,0 0-35 0 0,0 0-206 0 0,0 0-322 0 0,0 0-335 0 0,0 0-191 0 0,0 0-104 0 0,0 0-65 0 0,0 0-21 0 0,0 0-19 0 0,-5-1-39 0 0,-31 10 491 0 0,31-4-701 0 0,-3 5 502 0 0,15-12-302 0 0,34-26 82 0 0,-80 52-948 0 0,38-23 200 0 0,1-1-3897 0 0,-1 0-4458 0 0,1 0-3393 0 0</inkml:trace>
  <inkml:trace contextRef="#ctx0" brushRef="#br0" timeOffset="53764.805">20776 933 9874 0 0,'0'0'2322'0'0,"0"0"-366"0"0,0 0-58 0 0,0 0-92 0 0,0 0-217 0 0,0 0-323 0 0,0 0-386 0 0,0 0-310 0 0,0 0-180 0 0,0 0-87 0 0,0 0-31 0 0,0 0 50 0 0,2 3 96 0 0,-1-1-328 0 0,0-1-1 0 0,0 1 0 0 0,0 0 0 0 0,1-1 0 0 0,-1 1 0 0 0,1-1 0 0 0,-1 0 0 0 0,1 1 0 0 0,0-1 0 0 0,-1 0 1 0 0,1 0-1 0 0,0 0 0 0 0,0 0 0 0 0,0 0 0 0 0,0 0 0 0 0,0-1 0 0 0,0 1 0 0 0,0-1 0 0 0,0 1 1 0 0,0-1-1 0 0,0 0 0 0 0,0 0 0 0 0,0 0 0 0 0,0 0 0 0 0,0 0 0 0 0,1 0 0 0 0,-1-1-89 0 0,223-2 2186 0 0,-172 3-2882 0 0,-53-4-1158 0 0,0-1-1950 0 0,0 2-5303 0 0,0 0-2906 0 0</inkml:trace>
  <inkml:trace contextRef="#ctx0" brushRef="#br0" timeOffset="54082.782">20907 752 11987 0 0,'0'0'3318'0'0,"0"0"-1331"0"0,0 0-735 0 0,0 0-160 0 0,0 0-45 0 0,0 0-16 0 0,0 0-40 0 0,0 0-146 0 0,0 0-168 0 0,0 0-119 0 0,0 0-80 0 0,0 0-76 0 0,0 18-33 0 0,5 89 268 0 0,-1 71 1019 0 0,-46 27-2781 0 0,50-205-3487 0 0,-2 0-1416 0 0,-6 0 3741 0 0,4 0-9932 0 0</inkml:trace>
  <inkml:trace contextRef="#ctx0" brushRef="#br0" timeOffset="56575.483">21336 704 4057 0 0,'0'0'2328'0'0,"0"0"-222"0"0,0 0-176 0 0,0 0-70 0 0,0 0-121 0 0,0 0-246 0 0,0 0-258 0 0,0 0-251 0 0,0 0-255 0 0,0 0-161 0 0,0 0-124 0 0,63-19 3412 0 0,-25 4-3501 0 0,0 2 1 0 0,2 2-1 0 0,-1 2 0 0 0,1 1 1 0 0,0 2-1 0 0,1 2 0 0 0,19 1-355 0 0,-59 3 4 0 0,-1 0 0 0 0,1 0 0 0 0,0 0 0 0 0,-1 0-1 0 0,1 0 1 0 0,0 1 0 0 0,0-1 0 0 0,-1 0 0 0 0,1 0 0 0 0,0 1-1 0 0,-1-1 1 0 0,1 0 0 0 0,0 1 0 0 0,-1-1 0 0 0,1 0 0 0 0,-1 1-1 0 0,1-1 1 0 0,-1 1 0 0 0,1-1 0 0 0,-1 1 0 0 0,1-1 0 0 0,-1 1-1 0 0,1 0 1 0 0,-1-1 0 0 0,1 1 0 0 0,-1 0 0 0 0,0-1 0 0 0,0 1-1 0 0,1 0 1 0 0,-1-1 0 0 0,0 1 0 0 0,0 0 0 0 0,0-1 0 0 0,0 1-1 0 0,0 0 1 0 0,1 0 0 0 0,-2-1 0 0 0,1 1 0 0 0,0 0 0 0 0,0 0-1 0 0,0-1 1 0 0,0 1 0 0 0,0 0 0 0 0,0-1 0 0 0,-1 1 0 0 0,1 0-1 0 0,0-1 1 0 0,-1 1 0 0 0,1 0 0 0 0,0-1 0 0 0,-1 1 0 0 0,0 0-4 0 0,-18 34 267 0 0,-150 147 162 0 0,35-45-378 0 0,126-129-43 0 0,1 0 1 0 0,0 0-1 0 0,0 1 0 0 0,0 0 0 0 0,1 0 1 0 0,1 1-1 0 0,-1 0 0 0 0,2 0 0 0 0,-1 0 1 0 0,1 0-1 0 0,1 0 0 0 0,0 1 1 0 0,1 0-1 0 0,-1 0 0 0 0,1 8-8 0 0,1-15 26 0 0,1-1-1 0 0,0 1 1 0 0,-1 0-1 0 0,2 0 1 0 0,-1 0-1 0 0,0-1 1 0 0,1 1-1 0 0,-1 0 1 0 0,1 0 0 0 0,0-1-1 0 0,0 1 1 0 0,1-1-1 0 0,-1 1 1 0 0,1-1-1 0 0,0 1 1 0 0,-1-1-1 0 0,2 0 1 0 0,-1 0 0 0 0,0 0-1 0 0,0 0 1 0 0,1 0-1 0 0,0 0 1 0 0,0-1-1 0 0,0 0 1 0 0,1 2-26 0 0,5 1 87 0 0,1-1 1 0 0,0 0-1 0 0,0 0 0 0 0,0-1 1 0 0,1-1-1 0 0,-1 1 1 0 0,0-2-1 0 0,1 1 0 0 0,0-1 1 0 0,-1-1-1 0 0,1 0 1 0 0,0-1-1 0 0,4 0-87 0 0,19 0-356 0 0,-34-6-3688 0 0,0 3-1642 0 0,0 0-6217 0 0</inkml:trace>
  <inkml:trace contextRef="#ctx0" brushRef="#br0" timeOffset="57153.76">21883 940 10082 0 0,'0'0'3462'0'0,"0"0"-2079"0"0,0 0-800 0 0,0 0 105 0 0,0 0 283 0 0,0 0 225 0 0,0 0-19 0 0,0 0-193 0 0,0 0-195 0 0,0 0-178 0 0,0 0-102 0 0,0 0-62 0 0,0 0-52 0 0,-4 27-20 0 0,-18 127 217 0 0,13 30 724 0 0,5-159-1044 0 0,4-25-213 0 0,0 0-12 0 0,0 0-13 0 0,0 0 28 0 0,0 0 31 0 0,0 0 48 0 0,0 0 41 0 0,0 0 16 0 0,0 0-19 0 0,1-16 449 0 0,7-12-591 0 0,1 0 0 0 0,1 1 1 0 0,1 0-1 0 0,2 1 0 0 0,1 0 0 0 0,14-20-37 0 0,-1 6 12 0 0,2 2 0 0 0,2 0 0 0 0,1 2 0 0 0,31-25-12 0 0,-34 32 21 0 0,-25 65 35 0 0,-24 114 395 0 0,22-106-876 0 0,0-57-14695 0 0,-2 8 3147 0 0</inkml:trace>
  <inkml:trace contextRef="#ctx0" brushRef="#br0" timeOffset="57657.828">22102 587 7946 0 0,'0'0'3634'0'0,"0"0"-1560"0"0,0 0-594 0 0,0 0 63 0 0,0 0 80 0 0,0 0-92 0 0,0 0-265 0 0,0 0-364 0 0,0 0-277 0 0,0 0-176 0 0,0 0-85 0 0,0 0-49 0 0,0 0-37 0 0,-8 0 693 0 0,6 13-60 0 0,2-13-180 0 0,6-9-530 0 0,17-17-62 0 0,-22 26-103 0 0,-1 0 25 0 0,0 0 18 0 0,0 0 8 0 0,0 0 5 0 0,0 0 16 0 0,-10 4 347 0 0,-35 25 13 0 0,55-26-5007 0 0,-7-3-107 0 0,0 0-7713 0 0</inkml:trace>
  <inkml:trace contextRef="#ctx0" brushRef="#br0" timeOffset="58223.748">22472 682 8938 0 0,'0'0'1826'0'0,"0"0"-309"0"0,0 0-8 0 0,0 0 160 0 0,0 0-59 0 0,0 0-235 0 0,0 0-356 0 0,0 0-324 0 0,0 0-129 0 0,0 0-43 0 0,0 0-8 0 0,0 0-42 0 0,-21 23-26 0 0,-67 73-52 0 0,29-16 238 0 0,46-64-565 0 0,1 0-1 0 0,0 1 0 0 0,2 1 1 0 0,0 0-1 0 0,1 1 0 0 0,1-1 1 0 0,0 2-1 0 0,2-1 1 0 0,0 1-1 0 0,1 0 0 0 0,2 0 1 0 0,0 0-1 0 0,0 1 0 0 0,2-1 1 0 0,1 1-1 0 0,1 15-67 0 0,2-29 39 0 0,-1 0 1 0 0,1 0-1 0 0,0 0 0 0 0,1 0 1 0 0,0 0-1 0 0,0-1 0 0 0,0 0 1 0 0,1 0-1 0 0,0 0 0 0 0,0 0 0 0 0,1-1 1 0 0,-1 0-1 0 0,1 0 0 0 0,0 0 1 0 0,0-1-1 0 0,1 0 0 0 0,-1 0 1 0 0,1-1-1 0 0,0 1 0 0 0,0-1 1 0 0,0-1-1 0 0,1 0 0 0 0,-1 0 1 0 0,1 0-1 0 0,-1-1 0 0 0,1 0 1 0 0,-1 0-1 0 0,1-1 0 0 0,2 0-39 0 0,8 0 148 0 0,1 0-1 0 0,-1-1 0 0 0,1-1 0 0 0,-1-1 1 0 0,0-1-1 0 0,0 0 0 0 0,0-1 1 0 0,0-1-1 0 0,-1-1 0 0 0,0 0 1 0 0,1-2-148 0 0,0 0 69 0 0,-1 1 1 0 0,-1-2 0 0 0,0 0 0 0 0,0-2 0 0 0,-1 1 0 0 0,0-2 0 0 0,-1 0 0 0 0,0 0-1 0 0,-1-2 1 0 0,-1 1 0 0 0,0-2 0 0 0,-1 1 0 0 0,-1-2 0 0 0,-1 1 0 0 0,0-1-1 0 0,-1-1 1 0 0,0 1 0 0 0,-2-2 0 0 0,0 1 0 0 0,-1 0 0 0 0,-1-1 0 0 0,-1 0 0 0 0,0-1-70 0 0,-2 10-14 0 0,0 0 1 0 0,-1 0-1 0 0,0 0 1 0 0,-1 0-1 0 0,0 0 0 0 0,-1 0 1 0 0,1 0-1 0 0,-2 0 1 0 0,0 0-1 0 0,0 1 1 0 0,0-1-1 0 0,-2 1 1 0 0,1 0-1 0 0,-1 0 1 0 0,0 0-1 0 0,-1 1 1 0 0,0 0-1 0 0,0 0 1 0 0,0 0-1 0 0,-1 1 1 0 0,-1 0-1 0 0,1 0 1 0 0,-1 1-1 0 0,0 0 1 0 0,-1 0-1 0 0,1 1 1 0 0,-1 0-1 0 0,0 0 1 0 0,0 1-1 0 0,-3 0 14 0 0,-4 1-163 0 0,-1 0 0 0 0,0 1 0 0 0,-1 1 0 0 0,1 0 0 0 0,0 1 0 0 0,0 2 0 0 0,0-1 0 0 0,0 2 0 0 0,0 0 0 0 0,0 1 0 0 0,1 1 0 0 0,-1 0 0 0 0,1 1 0 0 0,-7 5 163 0 0,-56 29-3206 0 0,6 5-3622 0 0,51-29-4893 0 0</inkml:trace>
  <inkml:trace contextRef="#ctx0" brushRef="#br0" timeOffset="58887.664">22313 1032 2529 0 0,'0'0'3590'0'0,"0"0"-1593"0"0,0 0-526 0 0,0 0 152 0 0,0 0 150 0 0,0 0-84 0 0,0 0-216 0 0,0 0-318 0 0,0 0-275 0 0,0 0-165 0 0,0 0-121 0 0,0 0-83 0 0,0 0-89 0 0,3-7-14 0 0,6-23 12 0 0,-26 20 3707 0 0,17 9-3855 0 0,0 1-30 0 0,25-7 758 0 0,77-8 2 0 0,84 8 306 0 0,-181 9-1284 0 0,1-1 1 0 0,-1 1-1 0 0,1 0 1 0 0,-1 0 0 0 0,0 1-1 0 0,0 0 1 0 0,0 0-1 0 0,0 0 1 0 0,-1 0-1 0 0,1 1 1 0 0,-1-1-1 0 0,0 1 1 0 0,4 4-25 0 0,42 30 274 0 0,33-27 449 0 0,-69-26-153 0 0,-14 15-613 0 0,-24 1-4241 0 0,21 0 2856 0 0,-6 1-7282 0 0,4-2-3967 0 0</inkml:trace>
  <inkml:trace contextRef="#ctx0" brushRef="#br0" timeOffset="61802.154">22665 421 0 0 0,'0'0'284'0'0,"0"0"618"0"0,0 0 131 0 0,0 0-10 0 0,0 0-67 0 0,0 0-40 0 0,0 0 54 0 0,0 0-4 0 0,0 0 4 0 0,0 0 49 0 0,0 0 25 0 0,0 0-11 0 0,0 0 2 0 0,-4-11 3370 0 0,-30 14-438 0 0,-7 23-2783 0 0,34-19-1098 0 0,13-3 1292 0 0,1-4-1076 0 0,66-21 1506 0 0,-124 45-99 0 0,52-24-2911 0 0,2-2-844 0 0,0 1-4507 0 0,1 1-5627 0 0</inkml:trace>
  <inkml:trace contextRef="#ctx0" brushRef="#br0" timeOffset="62673.78">22858 362 432 0 0,'0'0'2497'0'0,"0"0"-186"0"0,0 0 101 0 0,0 0 42 0 0,0 0-83 0 0,0 0-280 0 0,0 0-334 0 0,0 0-285 0 0,0 0-233 0 0,0 0-197 0 0,0 0-176 0 0,0 0-124 0 0,-1-2-94 0 0,-5-8-84 0 0,4 7-69 0 0,2 3-80 0 0,1 15 698 0 0,94 89 1377 0 0,-75-84-2406 0 0,-1 0 0 0 0,-1 1 0 0 0,-1 1 1 0 0,-1 1-1 0 0,-1 0 0 0 0,-1 1 0 0 0,-1 1 0 0 0,-1 0 0 0 0,-1 1 0 0 0,-1 0 0 0 0,-2 0 0 0 0,-1 1 0 0 0,0 0 0 0 0,-2 0 0 0 0,-1 1 0 0 0,-2 0 1 0 0,0-1-1 0 0,-2 1 0 0 0,-1 0 0 0 0,-1 0 0 0 0,-2-1 0 0 0,-2 10-84 0 0,-5-7 18 0 0,-2 1 1 0 0,0-1-1 0 0,-2-1 0 0 0,-1 0 1 0 0,-2-1-1 0 0,0-1 0 0 0,-2-1 1 0 0,-1-1-1 0 0,-1 0 1 0 0,-1-2-1 0 0,-1 0 0 0 0,-1-2 1 0 0,-2 0-19 0 0,-125 85 52 0 0,87-84-658 0 0,52-56-2981 0 0,14 19-422 0 0,0 6-4009 0 0,0 1-4378 0 0</inkml:trace>
  <inkml:trace contextRef="#ctx0" brushRef="#br0" timeOffset="64992.759">23223 1014 1216 0 0,'0'0'2287'0'0,"0"0"-694"0"0,0 0-48 0 0,0 0 290 0 0,0 0-2 0 0,0 0-127 0 0,0 0-173 0 0,0 0-226 0 0,0 0-235 0 0,0 0-141 0 0,0 0-103 0 0,32 7-70 0 0,103 23-19 0 0,-50-23 678 0 0,-63-9-1118 0 0,-1 0 0 0 0,1-1 0 0 0,-1-2 0 0 0,0 0 0 0 0,0-1-1 0 0,0-1 1 0 0,-1-1 0 0 0,0-1 0 0 0,0-1 0 0 0,-1 0 0 0 0,-1-2 0 0 0,9-5-299 0 0,-21 11 63 0 0,0 0 0 0 0,-1 0 0 0 0,1 0 0 0 0,-1-1 0 0 0,-1 0 0 0 0,1 0 1 0 0,-1 0-1 0 0,0 0 0 0 0,0 0 0 0 0,-1-1 0 0 0,0 0 0 0 0,-1 0 0 0 0,0 0 1 0 0,0 0-1 0 0,0 0 0 0 0,-1 0 0 0 0,0 0 0 0 0,-1-1 0 0 0,0 1 0 0 0,0 0 1 0 0,-1-1-1 0 0,0 1 0 0 0,0 0-63 0 0,-1 2-6 0 0,0-1 0 0 0,-1 1 0 0 0,1 0 0 0 0,-1 1 1 0 0,0-1-1 0 0,0 0 0 0 0,-1 1 0 0 0,0 0 0 0 0,0 0 0 0 0,0 0 0 0 0,0 0 1 0 0,-1 1-1 0 0,0-1 0 0 0,0 1 0 0 0,0 0 0 0 0,0 1 0 0 0,-1-1 1 0 0,1 1-1 0 0,-1 0 0 0 0,0 1 0 0 0,0-1 0 0 0,0 1 0 0 0,0 0 0 0 0,-1 1 1 0 0,1 0-1 0 0,-5-1 6 0 0,-5 2-36 0 0,0 1-1 0 0,0 0 1 0 0,0 1 0 0 0,1 1 0 0 0,-1 0-1 0 0,1 2 1 0 0,0-1 0 0 0,0 2 0 0 0,0 0-1 0 0,1 1 1 0 0,0 0 0 0 0,0 1 0 0 0,1 0 0 0 0,0 2-1 0 0,-9 7 37 0 0,-5 5-9 0 0,1 2 0 0 0,1 1 0 0 0,1 1 0 0 0,1 2 0 0 0,1 0 0 0 0,-9 18 9 0 0,22-33 33 0 0,0-1-1 0 0,1 2 1 0 0,0-1-1 0 0,1 1 0 0 0,1 0 1 0 0,1 0-1 0 0,0 1 1 0 0,0 0-1 0 0,1 0 0 0 0,1 0 1 0 0,1 0-1 0 0,0 1 1 0 0,1-1-1 0 0,1 1 0 0 0,0-1 1 0 0,1 0-1 0 0,2 14-32 0 0,1-20 91 0 0,0 1-1 0 0,0-1 1 0 0,1 0-1 0 0,0-1 0 0 0,0 1 1 0 0,1-1-1 0 0,0 0 1 0 0,1-1-1 0 0,-1 1 1 0 0,2-1-1 0 0,-1 0 1 0 0,1-1-1 0 0,0 0 1 0 0,0 0-1 0 0,0-1 1 0 0,1 0-1 0 0,0 0 1 0 0,0-1-1 0 0,0 0 1 0 0,1-1-1 0 0,4 1-90 0 0,23 6 284 0 0,-1-1-1 0 0,2-2 1 0 0,-1-2 0 0 0,1-1-1 0 0,0-2-283 0 0,76-1 288 0 0,-113-1-320 0 0,-1 0-5 0 0,-5-22-4802 0 0,2 19-112 0 0,2 2-7026 0 0</inkml:trace>
  <inkml:trace contextRef="#ctx0" brushRef="#br0" timeOffset="66240.72">23274 594 5193 0 0,'0'0'1943'0'0,"0"0"-72"0"0,0 0-32 0 0,0 0-41 0 0,0 0-127 0 0,0 0-195 0 0,0 0-237 0 0,0 0-193 0 0,0 0-173 0 0,0 0-83 0 0,0 0 1 0 0,0 0-36 0 0,0 0-22 0 0,4-1-59 0 0,3-1-469 0 0,0-1 1 0 0,-1 0 0 0 0,0 0 0 0 0,0-1 0 0 0,0 0-1 0 0,0 0 1 0 0,-1 0 0 0 0,1-1 0 0 0,-1 0 0 0 0,0 0 0 0 0,-1 0-1 0 0,1-1 1 0 0,0 0-206 0 0,30-30 693 0 0,176-181 697 0 0,-164 294-1373 0 0,0 1 354 0 0,0 7-519 0 0,-32-56-1226 0 0,-1-10-3205 0 0,-10-14 1222 0 0,2 0-8582 0 0</inkml:trace>
  <inkml:trace contextRef="#ctx0" brushRef="#br0" timeOffset="66755.761">23943 1238 9634 0 0,'0'0'1715'0'0,"0"0"-341"0"0,0 0-69 0 0,0 0 56 0 0,0 0-69 0 0,0 0-157 0 0,0 0-210 0 0,0 0-217 0 0,0 0-169 0 0,0 0-128 0 0,0 0-51 0 0,0 0-34 0 0,0 0-40 0 0,-20 17-14 0 0,-59 56-8 0 0,39-16 223 0 0,37-52-414 0 0,-1 0 0 0 0,1 0 0 0 0,0 0 1 0 0,0 0-1 0 0,1 1 0 0 0,0-1 0 0 0,0 1 0 0 0,0-1 0 0 0,0 1 0 0 0,1 0 0 0 0,0 0 0 0 0,0 0 0 0 0,1 0 0 0 0,-1 0 1 0 0,1 0-1 0 0,1 0 0 0 0,-1-1 0 0 0,1 1 0 0 0,0 0 0 0 0,0 0 0 0 0,1 0 0 0 0,0-1 0 0 0,0 1 0 0 0,0 0 1 0 0,1-1-1 0 0,-1 0 0 0 0,1 0 0 0 0,1 0 0 0 0,-1 0 0 0 0,1 0 0 0 0,0 0 0 0 0,0-1 0 0 0,0 0 0 0 0,0 0 0 0 0,1 0 1 0 0,0 0-1 0 0,-1-1 0 0 0,1 0 0 0 0,1 0 0 0 0,-1 0 0 0 0,0-1 0 0 0,3 2-73 0 0,6-3 123 0 0,0 1-1 0 0,0-2 0 0 0,0 0 1 0 0,0 0-1 0 0,0-2 1 0 0,0 1-1 0 0,0-2 1 0 0,-1 0-1 0 0,1 0 0 0 0,0-2 1 0 0,-1 1-1 0 0,0-2 1 0 0,-1 0-1 0 0,1 0 0 0 0,-1-1 1 0 0,0-1-1 0 0,0 0 1 0 0,-1 0-1 0 0,0-1 1 0 0,-1-1-1 0 0,0 0 0 0 0,-1 0 1 0 0,0-1-1 0 0,0 0 1 0 0,-1-1-123 0 0,0 1 50 0 0,0-2 1 0 0,-2 1 0 0 0,1 0-1 0 0,-1-1 1 0 0,-1 0 0 0 0,-1-1-1 0 0,0 1 1 0 0,0-1-1 0 0,-2 0 1 0 0,1 0 0 0 0,-2 0-1 0 0,1-14-50 0 0,-2 21-6 0 0,0 1 1 0 0,-1-1-1 0 0,0 0 0 0 0,0 0 0 0 0,0 1 0 0 0,-1-1 0 0 0,0 0 0 0 0,0 1 0 0 0,0-1 0 0 0,-1 1 0 0 0,0 0 0 0 0,0 0 1 0 0,-1 0-1 0 0,0 1 0 0 0,0-1 0 0 0,0 1 0 0 0,-1 0 0 0 0,1 0 0 0 0,-1 0 0 0 0,0 0 0 0 0,-1 1 0 0 0,1 0 0 0 0,-1 0 1 0 0,0 1-1 0 0,0 0 0 0 0,0 0 0 0 0,-3-1 6 0 0,-1 1-103 0 0,0 0 1 0 0,-1 1-1 0 0,1 1 1 0 0,-1 0-1 0 0,1 0 1 0 0,0 1 0 0 0,-1 0-1 0 0,1 1 1 0 0,-1 0-1 0 0,1 1 1 0 0,-1 0-1 0 0,1 0 1 0 0,0 1-1 0 0,0 1 1 0 0,1 0-1 0 0,-1 0 1 0 0,1 0-1 0 0,-1 2 1 0 0,-1 1 102 0 0,-69 50-2208 0 0,33-14-4513 0 0,29-26-5111 0 0</inkml:trace>
  <inkml:trace contextRef="#ctx0" brushRef="#br0" timeOffset="67111.473">23794 1426 10010 0 0,'0'0'2258'0'0,"0"0"-550"0"0,0 0-150 0 0,0 0 69 0 0,0 0-115 0 0,0 0-209 0 0,0 0-240 0 0,0 0-188 0 0,0 0-159 0 0,0 0-128 0 0,0 0-84 0 0,0 0-96 0 0,0 0-70 0 0,6-9-50 0 0,23-29-27 0 0,-27 35-190 0 0,1 0 0 0 0,1 0-1 0 0,-1 0 1 0 0,0 0 0 0 0,1 1 0 0 0,-1-1-1 0 0,1 1 1 0 0,0 0 0 0 0,0 0-1 0 0,0 0 1 0 0,0 0 0 0 0,0 1 0 0 0,0 0-1 0 0,0 0 1 0 0,1 0 0 0 0,-1 0-71 0 0,8-2 234 0 0,96 0 960 0 0,-52 54-228 0 0,-47-43-855 0 0,-1-1 0 0 0,1 0 0 0 0,0-1 0 0 0,0 0 0 0 0,1 0 0 0 0,0-1 0 0 0,0-1 0 0 0,0 1 0 0 0,0-1 0 0 0,5 0-111 0 0,-12-3-33 0 0,-1-1 0 0 0,0 0-1 0 0,0 1 1 0 0,0-1 0 0 0,1 0 0 0 0,-1 0 0 0 0,0 0-1 0 0,0-1 1 0 0,0 1 0 0 0,0-1 0 0 0,1 1 0 0 0,-1-1-1 0 0,0 1 1 0 0,0-1 0 0 0,0 0 0 0 0,0 0 0 0 0,0 0-1 0 0,0 0 1 0 0,-1-1 0 0 0,1 1 0 0 0,0 0 0 0 0,-1-1-1 0 0,1 1 1 0 0,0-1 0 0 0,-1 0 0 0 0,0 1 0 0 0,1-1 33 0 0,5-9-4114 0 0,0-1-3684 0 0,-7 8-5006 0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1T02:57:39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1206,'13'11,"0"-2,0 0,1 0,0-1,0-1,1 0,0-1,0-1,0 0,1-1,0-1,0-1,0 0,0 0,0-2,0 0,0-1,0-1,0 0,0-1,-1-1,1 0,-1-1,0-1,0 0,0-1,3-3,5-12,-1 0,-1-2,-1 0,-1-2,-2 0,0-1,-2 0,0-2,12-20,303-507,-311 526,0 2,2 0,0 1,2 1,2 1,10-8,-33 31,0 0,-1 0,1 0,0 0,0 0,0 1,0-1,0 1,0-1,1 1,-1 0,0 0,1 0,-1 0,1 0,-1 1,1-1,0 1,-1-1,1 1,-1 0,1 0,0 0,-1 1,1-1,-1 0,1 1,-1 0,1 0,-1 0,1 0,-1 0,0 0,1 0,-1 1,0-1,0 1,0 0,0-1,0 1,-1 0,1 0,0 0,-1 1,12 26,-2 0,-1 0,-1 1,-2 0,-1 1,2 28,-6-43,6 32,4 10,-2 1,-3 0,-2 0,-3 0,-2 0,-3 0,-3 0,-2 0,-10 35,15-79,-1-1,0 0,-1-1,0 1,-1-1,0 0,-1 0,-1-1,0 0,0 0,-2-1,1 0,-1 0,-1-1,0-1,0 0,-1 0,0-1,0-1,-1 0,0 0,0-2,-1 1,1-2,-11 3,12-6,-1 0,0-1,0 0,0-1,1-1,-1 0,0 0,1-1,0-1,0 0,0-1,0 0,1-1,-1 0,1-1,1 0,0 0,0-1,0-1,1 0,0 0,1-1,0 0,0 0,1-1,0 0,-3-9,3 6,2 0,0 0,0 0,1 0,1-1,1 0,0 0,0 1,2-1,0 0,1 0,0 0,1 0,1 0,0 1,3-7,7-10</inkml:trace>
  <inkml:trace contextRef="#ctx0" brushRef="#br0" timeOffset="1155.891">1609 1206,'32'-2,"1"-1,-1-2,0-2,0 0,-1-3,0 0,24-13,-44 20,-1-1,1-1,-1 0,0 0,0-1,0 0,-1-1,0 0,0 0,-1-1,0 0,0-1,-1 0,0 0,-1 0,0-1,0 0,-1 0,0-1,-1 0,-3 8,-1 1,1-1,-1 0,0 0,0 0,0 0,0 1,0-1,-1 0,1 0,-1 0,0 1,0-1,0 0,0 1,0-1,0 1,-1-1,1 1,-1-1,0 1,0 0,0 0,0 0,0 0,0 0,0 1,-1-1,1 1,-1-1,1 1,-1 0,0 0,1 0,-1 0,0 0,0 1,-4-2,0 1,0 0,0 0,0 0,-1 1,1 0,0 1,0 0,0 0,0 0,0 1,0 0,0 0,-4 3,-2 3,0 0,1 1,0 1,1 0,0 0,0 1,1 0,1 1,0 0,0 1,1 0,1 0,0 1,1 0,1 0,0 0,0 1,2 0,0-1,0 1,2 0,0 4,1-12,0 0,1 1,0-1,0 0,1 0,0 0,1 0,-1 0,1 0,0-1,1 1,0-1,0 0,0 0,1 0,-1-1,1 1,1-1,-1-1,1 1,0-1,0 1,0-2,0 1,1-1,0 0,0 0,6 1,2 1,-1-1,1-1,0 0,1-1,-1-1,0 0,0-1,1-1,-1 0,0-1,0-1,0 0,8-3,41-21,-1-3,-2-2,-1-3,-2-3,30-26,55-34,1 20,-145 79,0-1,1 1,-1 0,0 0,0 0,1 0,-1 0,0 0,1 0,-1 0,1 0,-1 0,1 0,0 0,-1 0,1 0,0 0,0 0,0 0,0 1,0-1,0 0,0 0,0 0,0 0,0 0,1 0,-1 1,1-1,-1 0,0 0,1 0,0 0,-1 0,1 0,0 0,-1-1,1 1,0 0,0 0,0 0,0-1,-1 1,1-1,0 1,0 0,1-1,-1 0,0 1,0-1,0 0,0 1,0-1,0 0,0 0,1 0,-1 0,0 0,0 0,0 0,0 0,0-1,1 1,-7 2,0 0,1 0,-1-1,0 1,0-1,0 0,-1-1,1 1,0-1,0 0,0 0,0 0,0-1,0 0,0 0,0 0,0-1,0 0,0 0,0 0,-2-2,-76-12,80 16,0 1,0 0,0 0,0 0,-1 0,1 1,1-1,-1 1,0-1,0 1,1 0,-1 0,1 0,-1 1,1-1,0 1,0-1,0 1,0 0,1-1,-1 1,1 0,-1 0,1 0,0 1,0-1,1 0,-1 0,1 0,-1 1,1-1,0 0,0 0,1 4,-1 1,1 1,0-1,1 0,-1 0,2 0,-1 0,1 0,0 0,1 0,0-1,0 0,1 0,2 3,1 0,0-1,1 0,-1 0,2-1,-1-1,1 1,1-1,-1-1,1 0,0-1,0 0,1 0,0-1,-1-1,1 0,1-1,5 1,7-2,1-1,0-1,-1-1,1-1,-1-1,0-2,0 0,0-2,-1-1,0 0,-1-2,0-1,-1 0,0-2,10-9,16-12,-2-2,-2-2,-2-2,-1-2,-3-2,-1-1,-2-2,-3-1,-1-2,-3 0,-2-3,-3 0,-2-1,9-39,-21 65,-2 0,-1-1,-1 0,-2 0,-1 0,-1-1,-1 1,-2 0,-1 0,-2 0,-3-11,8 38,0 0,-1 1,1-1,0 1,-1-1,0 0,0 1,0 0,0-1,0 1,0 0,-1-1,1 1,-1 0,1 0,-1 0,0 0,0 0,0 1,0-1,0 0,0 1,0 0,0-1,-1 1,1 0,-1 0,1 0,-1 1,1-1,-1 0,1 1,-1 0,0 0,1 0,-1 0,0 0,1 0,-1 1,1-1,-1 1,1-1,-1 1,1 0,-1 0,1 0,0 1,-1-1,1 1,0-1,0 1,0 0,-10 16,1 2,1 0,0 0,2 0,0 1,2 0,0 1,1 0,1 0,1 0,1 0,1 0,1 0,1 1,3 11,-4-11,3 38,2 0,3 0,3-1,2 0,3-1,3 3,15 34,-21-67,-2 0,-1 0,-2 1,0 1,-3-1,0 1,-2 0,0 27,-3-57,0 1,0-1,0 1,1-1,-1 1,-1-1,1 1,0-1,0 1,-1-1,1 1,0-1,-1 1,0-1,1 0,-1 1,0-1,1 0,-1 1,0-1,0 0,0 0,0 0,0 0,-1 0,1 0,0 0,0 0,-1-1,1 1,0 0,-1-1,1 1,-1-1,1 1,-1-1,1 0,-1 0,1 0,-1 1,1-1,-1-1,1 1,-1 0,1 0,-1-1,0 1,-14-10</inkml:trace>
  <inkml:trace contextRef="#ctx0" brushRef="#br0" timeOffset="1405.804">2991 754,'48'-5,"35"-6,13-1,5 1,-6-2,-4 1,-8 2,-9 4,-11 2,-8 2,-3 1,-6 1,-5 6,-6 0,-4 1,-6-2</inkml:trace>
  <inkml:trace contextRef="#ctx0" brushRef="#br0" timeOffset="1582.427">4121 953,'4'33,"8"21,0 6,4-7,-1-13</inkml:trace>
  <inkml:trace contextRef="#ctx0" brushRef="#br0" timeOffset="1737.405">4064 557,'0'0</inkml:trace>
  <inkml:trace contextRef="#ctx0" brushRef="#br0" timeOffset="1968.876">4459 839,'-7'22,"1"1,1-1,0 1,2 0,1 0,1 0,1 0,1 0,1 0,1 0,3 12,-4-30,1-1,0 0,-1 0,1 0,1 0,-1 0,0-1,1 1,0-1,0 0,0 0,0-1,0 1,1-1,-1 0,1 0,-1 0,1-1,0 1,0-1,-1 0,1-1,0 1,0-1,0 0,0 0,0-1,0 1,0-1,0 0,-1 0,1-1,0 0,-1 1,1-2,-1 1,1 0,-1-1,0 0,0 0,-1 0,1 0,0-1,-1 1,0-1,0 0,0 0,0 0,1-5,4 0,-1 0,0 0,0-1,-1 0,-1 0,0-1,0 1,-1-1,0 0,-1-1,0 1,-1 0,0-1,-1 0,-1 1,1-1,-2 0,0 1,0-1,-1 1,0-1,-1 1,0 0,-1 0,-2-3,2 7,0 0,-1 0,0 0,0 1,-1 0,1 0,-1 0,-1 1,1 0,-1 0,0 0,0 1,0 0,-1 1,1-1,-1 1,0 1,0 0,0 0,0 0,0 1,-1 0,1 1,0 0,0 0,-1 1,1 0,0 0,0 1,0 0,-2 1,-8 7</inkml:trace>
  <inkml:trace contextRef="#ctx0" brushRef="#br0" timeOffset="2365.599">4995 1065,'-5'-30,"2"16,0 0,0 0,2 0,0 0,0-1,1 1,1 0,0 0,1 0,2-6,-4 20,0-1,0 0,0 1,0-1,0 1,0-1,0 0,0 1,0-1,0 1,0-1,0 1,0-1,1 0,-1 1,0-1,0 1,1-1,-1 1,0-1,1 1,-1-1,1 1,-1-1,0 1,1 0,-1-1,1 1,-1 0,1-1,-1 1,1 0,0 0,-1-1,1 1,-1 0,1 0,-1 0,1 0,0 0,-1 0,1 0,-1 0,1 0,0 0,-1 0,1 0,-1 0,1 0,-1 1,1-1,0 0,-1 0,1 1,-1-1,1 0,-1 1,1-1,-1 0,0 1,1-1,-1 1,1-1,-1 1,20 39,-17-31,0-2,0 1,0-1,1 0,-1 0,2 0,-1 0,1-1,0 0,0 0,1 0,-1 0,1-1,1 0,-1 0,1-1,0 0,0 0,0 0,0-1,1 0,-1-1,1 1,0-1,0-1,0 0,-1 0,1 0,0-1,3 0,4-3,1-1,-1 0,-1-1,1-1,-1 0,0-1,0-1,0 0,-1 0,-1-2,0 1,0-2,-1 1,0-2,0 1,4-9,-9 13,1-1,-1 0,-1-1,0 1,0-1,0 0,-1 0,-1 0,1-1,-2 0,1 1,-1-1,-1 0,1-9,-1-6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31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4233 0 0,'0'0'2540'0'0,"0"0"-504"0"0,0 0-157 0 0,0 0 6 0 0,0 0-44 0 0,0 0-170 0 0,0 0-256 0 0,0 0-250 0 0,0 0-239 0 0,0 0-178 0 0,0 0-112 0 0,0 0-84 0 0,0 0-72 0 0,3 11 4428 0 0,-2-11-4821 0 0,20 1 438 0 0,52 5-49 0 0,-43-4-333 0 0,1-2 0 0 0,-1-1 1 0 0,0-2-1 0 0,0 0 0 0 0,19-6-143 0 0,36-4 203 0 0,-39 6-950 0 0,-53 7-534 0 0,-17 1-2378 0 0,9 6-4657 0 0,9-3-3314 0 0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28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621 399 0 0 0,'0'0'276'0'0,"0"0"295"0"0,0 0 22 0 0,0 0-74 0 0,0 0-11 0 0,2-31 70 0 0,12-130 1186 0 0,-28 112 8139 0 0,-33 24-6239 0 0,32 22-3244 0 0,0 1-1 0 0,0 0 1 0 0,0 1 0 0 0,0 0 0 0 0,0 1 0 0 0,0 1-1 0 0,0 1 1 0 0,0 0 0 0 0,0 1 0 0 0,-2 1-420 0 0,-2 1 120 0 0,1 2 1 0 0,-1 0 0 0 0,1 1-1 0 0,1 1 1 0 0,0 0 0 0 0,0 2-1 0 0,1 0 1 0 0,0 0 0 0 0,1 2-1 0 0,0 0 1 0 0,-10 13-121 0 0,5-6 61 0 0,1 1 0 0 0,1 1 0 0 0,1 1-1 0 0,1 1 1 0 0,1 0 0 0 0,1 1 0 0 0,1 0 0 0 0,1 1-1 0 0,2 0 1 0 0,0 1 0 0 0,2 0 0 0 0,1 1 0 0 0,1-1-1 0 0,2 2 1 0 0,-2 23-61 0 0,5-35 46 0 0,1-1 0 0 0,0 1 0 0 0,1-1 0 0 0,0 1 0 0 0,2-1 0 0 0,0 0 0 0 0,0 0 0 0 0,2 0-1 0 0,0 0 1 0 0,1-1 0 0 0,0 1 0 0 0,1-1 0 0 0,1-1 0 0 0,0 0 0 0 0,1 0 0 0 0,1 0 0 0 0,0-2 0 0 0,1 1-1 0 0,1-1-45 0 0,0-2 81 0 0,1 0 0 0 0,1-2 0 0 0,0 1 0 0 0,0-2-1 0 0,0 0 1 0 0,1 0 0 0 0,0-2 0 0 0,0 0 0 0 0,1 0 0 0 0,-1-2-1 0 0,1 0 1 0 0,0-1 0 0 0,0 0 0 0 0,0-1 0 0 0,0-1-1 0 0,0 0 1 0 0,14-3-81 0 0,-10-1 114 0 0,-1-1 0 0 0,0-1 0 0 0,1 0 0 0 0,-2-2 0 0 0,1 0 0 0 0,-1-1 0 0 0,-1-1 0 0 0,1 0 0 0 0,-2-1 0 0 0,12-10-114 0 0,-16 13 31 0 0,-1 0 0 0 0,0-1 0 0 0,0 0 0 0 0,-1-1 0 0 0,-1 0 0 0 0,1 0 0 0 0,-1-1 0 0 0,-1 0 0 0 0,0-1 0 0 0,-1 0-1 0 0,0 0 1 0 0,-1 0 0 0 0,0-1 0 0 0,-1 0 0 0 0,0 0 0 0 0,-1-1 0 0 0,-1 1 0 0 0,0-1 0 0 0,-1 0 0 0 0,0 0 0 0 0,-1 1-1 0 0,-1-9-29 0 0,0 19-5 0 0,-1-1 0 0 0,0 1 1 0 0,0 0-1 0 0,0-1 1 0 0,-1 1-1 0 0,1 0 1 0 0,-1-1-1 0 0,0 1 0 0 0,0 0 1 0 0,0 0-1 0 0,0 0 1 0 0,0 1-1 0 0,0-1 1 0 0,-1 0-1 0 0,0 1 1 0 0,1 0-1 0 0,-1-1 0 0 0,0 1 1 0 0,0 0-1 0 0,0 1 1 0 0,0-1-1 0 0,-1 0 1 0 0,1 1-1 0 0,0 0 1 0 0,-1 0-1 0 0,1 0 0 0 0,-1 0 1 0 0,1 0-1 0 0,-1 1 1 0 0,1-1-1 0 0,-1 1 1 0 0,0 0-1 0 0,-1 0 4 0 0,5 0 5 0 0,1 0-1 0 0,-1 0 1 0 0,0-1 0 0 0,0 1-1 0 0,0 0 1 0 0,0 0-1 0 0,0-1 1 0 0,0 1-1 0 0,0 0 1 0 0,0-1 0 0 0,0 1-1 0 0,0 0 1 0 0,0 0-1 0 0,-1-1 1 0 0,1 1 0 0 0,0 0-1 0 0,0-1 1 0 0,0 1-1 0 0,0 0 1 0 0,0 0 0 0 0,0 0-1 0 0,-1-1 1 0 0,1 1-1 0 0,0 0 1 0 0,0 0 0 0 0,0-1-1 0 0,-1 1-4 0 0,102 7 90 0 0,30-21 66 0 0,-27-15 68 0 0,-72 15 17 0 0,-27 10-636 0 0,-21 7-1857 0 0,5 3-1375 0 0,4 2-3963 0 0,4-4-4710 0 0</inkml:trace>
  <inkml:trace contextRef="#ctx0" brushRef="#br0" timeOffset="382.607">1333 586 14795 0 0,'0'0'1351'0'0,"0"0"-289"0"0,0 0-29 0 0,0 0 137 0 0,0 0 73 0 0,0 0-95 0 0,0 0-260 0 0,0 0-246 0 0,0 0-165 0 0,0 0-120 0 0,0 0-95 0 0,0 0-90 0 0,0 0-55 0 0,-10 6-63 0 0,-32 19 6 0 0,38-21-50 0 0,0-1 1 0 0,1 1-1 0 0,-1 1 1 0 0,1-1-1 0 0,0 0 1 0 0,1 1-1 0 0,-1-1 1 0 0,1 1 0 0 0,0 0-1 0 0,0 0 1 0 0,0 0-1 0 0,0 0 1 0 0,1 0-1 0 0,0 0 1 0 0,0 1-1 0 0,1-1 1 0 0,-1 0-1 0 0,1 0 1 0 0,0 1 0 0 0,1-1-1 0 0,0 3-10 0 0,-1 0 7 0 0,0-3 23 0 0,1 1 1 0 0,0-1 0 0 0,1 1 0 0 0,-1-1-1 0 0,1 0 1 0 0,0 0 0 0 0,0 0-1 0 0,0 0 1 0 0,1 0 0 0 0,0 0 0 0 0,0-1-1 0 0,0 1 1 0 0,0-1 0 0 0,1 0-1 0 0,-1 0 1 0 0,1 0 0 0 0,1-1 0 0 0,-1 1-1 0 0,0-1 1 0 0,1 0 0 0 0,-1 0-1 0 0,1 0 1 0 0,0-1 0 0 0,0 0 0 0 0,0 0-1 0 0,0 0 1 0 0,0 0 0 0 0,1-1 0 0 0,-1 0-1 0 0,5 1-30 0 0,-3-1 79 0 0,-1-1 0 0 0,0 1 0 0 0,1-1 0 0 0,-1 0-1 0 0,1 0 1 0 0,-1-1 0 0 0,0 0 0 0 0,0 0 0 0 0,1-1 0 0 0,-1 1-1 0 0,0-1 1 0 0,0-1 0 0 0,0 1 0 0 0,-1-1 0 0 0,1 0 0 0 0,-1 0-1 0 0,1-1 1 0 0,-1 0 0 0 0,0 0 0 0 0,0 0 0 0 0,-1 0 0 0 0,1-1-1 0 0,-1 1 1 0 0,0-1 0 0 0,0-1 0 0 0,-1 1 0 0 0,1-1-79 0 0,1-4 50 0 0,0 0 0 0 0,-1-1 0 0 0,0 0 0 0 0,-1 0 0 0 0,0 0 1 0 0,0 0-1 0 0,-2 0 0 0 0,1-1 0 0 0,-1 1 0 0 0,-1-1 0 0 0,0 1 1 0 0,-1-1-1 0 0,-1-5-50 0 0,0 10-176 0 0,0 0-1 0 0,-1 0 1 0 0,-1 1 0 0 0,1-1 0 0 0,-1 0-1 0 0,0 1 1 0 0,-1 0 0 0 0,1 0 0 0 0,-1 0 0 0 0,0 1-1 0 0,-1 0 1 0 0,1 0 0 0 0,-1 0 0 0 0,0 0-1 0 0,0 1 1 0 0,-1 0 0 0 0,1 1 0 0 0,-1-1-1 0 0,0 1 1 0 0,0 0 0 0 0,0 1 0 0 0,0 0 0 0 0,0 0-1 0 0,-1 0 1 0 0,1 1 0 0 0,0 0 0 0 0,-1 1-1 0 0,1-1 177 0 0,-16 4-4355 0 0,10 2-2193 0 0,1 2-5631 0 0</inkml:trace>
  <inkml:trace contextRef="#ctx0" brushRef="#br0" timeOffset="1390.223">1988 546 10634 0 0,'0'0'2489'0'0,"0"0"-650"0"0,0 0-316 0 0,0 0-49 0 0,0 0-78 0 0,0 0-156 0 0,0 0-242 0 0,0 0-280 0 0,0 0-195 0 0,0 0-147 0 0,0 0-76 0 0,0 0-33 0 0,0 0 6 0 0,-22 10-7 0 0,-69 34-13 0 0,85-41-214 0 0,0 0-1 0 0,1 0 1 0 0,-1 0-1 0 0,1 0 0 0 0,-1 1 1 0 0,1 0-1 0 0,1 0 1 0 0,-1 0-1 0 0,0 1 1 0 0,1 0-1 0 0,0 0 1 0 0,0 0-1 0 0,1 0 0 0 0,-3 4-38 0 0,-7 11 113 0 0,10-16-100 0 0,0-1-1 0 0,1 1 1 0 0,-1 0-1 0 0,1 0 1 0 0,0 0 0 0 0,0 0-1 0 0,0 0 1 0 0,0 0-1 0 0,1 1 1 0 0,0-1 0 0 0,0 0-1 0 0,0 1 1 0 0,0-1-1 0 0,1 1 1 0 0,0 0 0 0 0,0-1-1 0 0,0 1 1 0 0,1 4-13 0 0,1-6 31 0 0,1-1 0 0 0,0 1 0 0 0,0-1 0 0 0,0 1 0 0 0,0-1-1 0 0,1 0 1 0 0,-1 0 0 0 0,0-1 0 0 0,1 1 0 0 0,0-1 0 0 0,-1 1 0 0 0,1-1 0 0 0,0 0 0 0 0,0-1 0 0 0,-1 1 0 0 0,1-1 0 0 0,0 1 0 0 0,0-1 0 0 0,0 0 0 0 0,0 0 0 0 0,0-1 0 0 0,-1 1 0 0 0,1-1 0 0 0,1 0-31 0 0,15-4 75 0 0,-1-1 0 0 0,0-1 1 0 0,-1 0-1 0 0,0-2 0 0 0,0 0 1 0 0,-1-1-1 0 0,0 0 0 0 0,0-2 1 0 0,-1 0-1 0 0,-1 0 0 0 0,0-2 1 0 0,12-13-76 0 0,0 1-312 0 0,-27 52 41 0 0,0-22 274 0 0,0 0 0 0 0,0-1-1 0 0,1 1 1 0 0,-1 0 0 0 0,1-1 0 0 0,0 1 0 0 0,-1 0 0 0 0,2-1 0 0 0,-1 1-1 0 0,0-1 1 0 0,1 0 0 0 0,-1 1 0 0 0,1-1 0 0 0,0 0 0 0 0,0 0-1 0 0,1 0 1 0 0,-1 0 0 0 0,0 0 0 0 0,1-1 0 0 0,0 1 0 0 0,0-1-1 0 0,-1 0 1 0 0,1 0 0 0 0,1 0 0 0 0,-1 0 0 0 0,0 0 0 0 0,0 0-1 0 0,1-1 1 0 0,-1 0 0 0 0,1 1 0 0 0,-1-1 0 0 0,4 0-3 0 0,3 1 49 0 0,1-1 1 0 0,-1 0 0 0 0,1 0 0 0 0,0-1 0 0 0,0-1-1 0 0,-1 1 1 0 0,1-2 0 0 0,-1 0 0 0 0,1 0 0 0 0,-1-1-1 0 0,0 0 1 0 0,0 0 0 0 0,0-1 0 0 0,0-1 0 0 0,0 0 0 0 0,-1 0-1 0 0,0-1 1 0 0,0 0 0 0 0,-1 0 0 0 0,0-1 0 0 0,0 0-1 0 0,0-1 1 0 0,-1 0 0 0 0,4-5-50 0 0,7-8 76 0 0,-2-1 0 0 0,0-1 0 0 0,-2-1 0 0 0,0 0 1 0 0,-2-1-1 0 0,-1 0 0 0 0,0 0 0 0 0,-2-2 0 0 0,0-4-76 0 0,0-12 2 0 0,-2-1 1 0 0,-1-1-1 0 0,-3 1 0 0 0,-2-42-2 0 0,-1 79-8 0 0,1-1 5 0 0,0 1-1 0 0,-1 0 1 0 0,0 0 0 0 0,0 0-1 0 0,0-1 1 0 0,-1 1 0 0 0,0 0 0 0 0,-1 0-1 0 0,1 0 1 0 0,-1 0 0 0 0,-1 0 0 0 0,1 0-1 0 0,-1 1 1 0 0,0-1 0 0 0,-1 1 0 0 0,0 0-1 0 0,0 0 1 0 0,0 0 0 0 0,-2-2 3 0 0,2 8-17 0 0,0 0 1 0 0,1 0-1 0 0,-1 1 1 0 0,1-1-1 0 0,-1 1 1 0 0,1 0-1 0 0,-1 0 1 0 0,1 0-1 0 0,0 0 1 0 0,-1 1 0 0 0,1-1-1 0 0,0 1 1 0 0,0 0-1 0 0,0 0 1 0 0,0 0-1 0 0,0 1 1 0 0,1-1-1 0 0,-1 0 1 0 0,1 1-1 0 0,-1 0 1 0 0,1 0-1 0 0,0 0 1 0 0,0 0-1 0 0,0 0 1 0 0,0 0-1 0 0,1 0 1 0 0,-1 0-1 0 0,1 1 1 0 0,0-1-1 0 0,0 1 1 0 0,0 1 16 0 0,-8 22 18 0 0,2 0 0 0 0,1 0 0 0 0,0 0 0 0 0,3 1 0 0 0,0 0 0 0 0,2-1-1 0 0,0 1 1 0 0,2 0 0 0 0,2 3-18 0 0,0-5 71 0 0,2-1-1 0 0,1 0 1 0 0,1-1-1 0 0,1 1 0 0 0,1-1 1 0 0,1-1-1 0 0,2 3-70 0 0,-2-5 77 0 0,114 187 611 0 0,-91-145-604 0 0,-32-62-80 0 0,-1-1-11 0 0,0 0 34 0 0,0 0-23 0 0,0 0 3 0 0,0 0 7 0 0,0 0-3 0 0,0 0-14 0 0,0 0 19 0 0,0 0-14 0 0,1 0 24 0 0,-1 0-11 0 0,0 0-18 0 0,0 0 29 0 0,0 0 0 0 0,1-5-2839 0 0,-3 2-5771 0 0,0 0-3492 0 0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4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74 4649 0 0,'0'0'1720'0'0,"0"0"-407"0"0,0 0-153 0 0,0 0 174 0 0,0 0 229 0 0,0 0 197 0 0,0 0 3 0 0,0 0-192 0 0,0 0-273 0 0,0 0-350 0 0,0 0-283 0 0,-2-4-211 0 0,-8-18 1058 0 0,-26 63-289 0 0,32-34-406 0 0,36-69 58 0 0,-19 29-525 0 0,-13 33-186 0 0,0 0-12 0 0,0 0-55 0 0,0 0-60 0 0,0 0-73 0 0,0 0-76 0 0,-6 15-888 0 0,-7 20-791 0 0,1-6-2641 0 0,7-10-3775 0 0,4-11-1640 0 0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4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55 9362 0 0,'0'0'2242'0'0,"0"0"-707"0"0,0 0-407 0 0,0 0 106 0 0,0 0 109 0 0,0 0-14 0 0,0 0-166 0 0,0 0-252 0 0,0 0-259 0 0,0 0-192 0 0,0 0-101 0 0,0 0-76 0 0,-2 4 2057 0 0,14-27-1838 0 0,7-12-158 0 0,-19 34-238 0 0,0 1 26 0 0,0 0-13 0 0,0 0-30 0 0,0 0-22 0 0,0 0-15 0 0,0 0-22 0 0,0 0-4 0 0,-17 18 77 0 0,14-15-1 0 0,-23 21-1588 0 0,13-6-6978 0 0,10-11-2806 0 0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5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 12875 0 0,'0'0'2044'0'0,"0"0"-529"0"0,0 0-383 0 0,0 0-74 0 0,0 0 45 0 0,0 0 4 0 0,0 0-106 0 0,0 0-190 0 0,0 0-227 0 0,0 0-213 0 0,0 0-138 0 0,0 0-101 0 0,-4 11 206 0 0,14 51 1189 0 0,-7-27-1059 0 0,10 283 1284 0 0,-18-282-1673 0 0,-2 0-1 0 0,-1-1 1 0 0,-2 0-1 0 0,-2 0 1 0 0,-10 22-79 0 0,9-25-38 0 0,10-19-917 0 0,5-19-3166 0 0,7-16 74 0 0,-2 8-3333 0 0,-3 6-3995 0 0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0 219 11170 0 0,'0'0'2041'0'0,"0"0"-626"0"0,0 0-327 0 0,0 0 47 0 0,0 0 169 0 0,0 0 31 0 0,0 0-152 0 0,0 0-256 0 0,0 0-251 0 0,0 0-132 0 0,0 0-66 0 0,0 0-40 0 0,0 0-36 0 0,36-28-38 0 0,114-85-49 0 0,-59 66 105 0 0,-72 43-323 0 0,9-3-108 0 0,1 0-1 0 0,-1 2 1 0 0,1 1-1 0 0,0 2 1 0 0,0 0-1 0 0,0 2 1 0 0,1 2-1 0 0,8 1 12 0 0,18 14-1526 0 0,-40-8-1982 0 0,0 1-4290 0 0,-11-5-3754 0 0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6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11450 0 0,'0'0'1514'0'0,"0"0"-938"0"0,0 0-372 0 0,0 0 164 0 0,0 0 330 0 0,0 0 253 0 0,0 0 45 0 0,0 0-121 0 0,0 0-198 0 0,0 0-183 0 0,0 0-142 0 0,-16 33-74 0 0,-49 101-56 0 0,46-72 78 0 0,20-52-205 0 0,0-4-3 0 0,1-1 0 0 0,-1 1 0 0 0,1-1 0 0 0,0 1 0 0 0,0-1 0 0 0,1 0 1 0 0,0 0-1 0 0,0 0 0 0 0,0-1 0 0 0,0 1 0 0 0,1 0 0 0 0,0-1 0 0 0,0 0 1 0 0,0 0-1 0 0,0 0 0 0 0,1-1 0 0 0,-1 1 0 0 0,1-1 0 0 0,0 0 1 0 0,0-1-1 0 0,0 1 0 0 0,0-1 0 0 0,1 0 0 0 0,-1 0 0 0 0,0 0 0 0 0,1-1 1 0 0,0 0-1 0 0,-1 0 0 0 0,1 0 0 0 0,0-1 0 0 0,-1 0 0 0 0,6 0-92 0 0,-5 0 96 0 0,1 1 0 0 0,0-1 0 0 0,0 0 0 0 0,-1-1 1 0 0,1 0-1 0 0,0 0 0 0 0,-1 0 0 0 0,1-1 0 0 0,-1 0 0 0 0,1 0 0 0 0,-1 0 0 0 0,0-1 0 0 0,0 0 0 0 0,0 0 0 0 0,0-1 0 0 0,-1 0 0 0 0,1 0 0 0 0,-1 0 0 0 0,0 0 0 0 0,0-1 0 0 0,-1 0 1 0 0,1 0-1 0 0,-1 0 0 0 0,0-1 0 0 0,0 1 0 0 0,-1-1 0 0 0,0 0 0 0 0,0 0 0 0 0,0 0 0 0 0,0 0 0 0 0,-1-1 0 0 0,0 1 0 0 0,-1-1 0 0 0,0 1 0 0 0,1-4-96 0 0,-3 5 5 0 0,1-1 0 0 0,-1 0 0 0 0,0 0 0 0 0,0 1 0 0 0,0-1 0 0 0,-1 1 0 0 0,0-1 0 0 0,0 1 0 0 0,0 0 0 0 0,-1 0 0 0 0,0 0 0 0 0,0 0 0 0 0,0 0 0 0 0,0 1 0 0 0,-1-1 0 0 0,0 1 0 0 0,0 0 0 0 0,0 0 0 0 0,0 0 0 0 0,-1 0 0 0 0,0 1 0 0 0,1 0 0 0 0,-1 0 0 0 0,0 0 0 0 0,-2 0-5 0 0,-7-4-418 0 0,-1 0 0 0 0,0 1 0 0 0,0 1-1 0 0,-1 0 1 0 0,0 1 0 0 0,0 1 0 0 0,0 1 0 0 0,-8-1 418 0 0,-7 2-6623 0 0,22 1 2089 0 0,-5 0-7449 0 0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7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26 5089 0 0,'0'0'940'0'0,"0"0"-282"0"0,0 0 213 0 0,0 0 457 0 0,0 0 374 0 0,0 0 86 0 0,0 0-252 0 0,0 0-362 0 0,0 0-275 0 0,0 0-167 0 0,0 0-87 0 0,0 0-26 0 0,0 0-31 0 0,9 1 2633 0 0,-37 91-1333 0 0,18-61-1809 0 0,2 1 0 0 0,1 0 0 0 0,2 0 0 0 0,1 0 0 0 0,1 1 0 0 0,2 17-79 0 0,0-46 18 0 0,1-1 0 0 0,0 1 0 0 0,0 0 0 0 0,0-1-1 0 0,0 1 1 0 0,1-1 0 0 0,-1 1 0 0 0,1-1 0 0 0,0 1 0 0 0,0-1 0 0 0,0 1 0 0 0,1-1 0 0 0,-1 0 0 0 0,1 1 0 0 0,0-1 0 0 0,0 0-1 0 0,0 0 1 0 0,0 0 0 0 0,0-1 0 0 0,1 1 0 0 0,-1 0 0 0 0,1-1 0 0 0,0 0 0 0 0,0 1 0 0 0,0-1 0 0 0,0 0 0 0 0,0 0 0 0 0,0-1 0 0 0,0 1-1 0 0,1-1 1 0 0,-1 0 0 0 0,2 1-18 0 0,1-2 56 0 0,0 1 0 0 0,1-1-1 0 0,-1-1 1 0 0,1 1 0 0 0,-1-1 0 0 0,0 0-1 0 0,0-1 1 0 0,1 0 0 0 0,-1 1 0 0 0,0-2-1 0 0,0 1 1 0 0,-1-1 0 0 0,1 0 0 0 0,0 0-1 0 0,-1-1 1 0 0,0 1 0 0 0,0-1 0 0 0,0 0-1 0 0,0-1 1 0 0,-1 1 0 0 0,1-1 0 0 0,-1 0-1 0 0,0 0 1 0 0,-1 0 0 0 0,1-1-1 0 0,-1 1 1 0 0,0-1 0 0 0,-1 0 0 0 0,1 0-1 0 0,-1 0 1 0 0,1-3-56 0 0,13-19 33 0 0,1-2 6 0 0,-2-2-1 0 0,-1 1 1 0 0,-2-2 0 0 0,-1 0 0 0 0,-1 0 0 0 0,-2-1 0 0 0,1-16-39 0 0,-5 10 140 0 0,-4 39-88 0 0,0 1-28 0 0,0 0-10 0 0,0 0-4 0 0,0 0 2 0 0,0 0 13 0 0,0 0-12 0 0,0 0-23 0 0,0 0-8 0 0,0 0-2 0 0,0 0 7 0 0,0 0-8 0 0,0 0-2 0 0,0 0 4 0 0,-8 23-57 0 0,-15 112-273 0 0,20-100-1800 0 0,4-29-2376 0 0,1-2-3812 0 0,0-1-3151 0 0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7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1 468 2857 0 0,'0'0'3143'0'0,"0"0"-1043"0"0,0 0-561 0 0,0 0-109 0 0,0 0 25 0 0,0 0-16 0 0,0 0-21 0 0,0 0-91 0 0,0 0-171 0 0,0 0-155 0 0,0 0-88 0 0,0 0-105 0 0,9-23-105 0 0,46-110 435 0 0,12-86 1660 0 0,-59 192-2566 0 0,-4 43-484 0 0,-4-13 260 0 0,-1 12 3 0 0,0 0-1 0 0,1 0 0 0 0,0 0 1 0 0,2 0-1 0 0,-1 0 0 0 0,2 0 0 0 0,0-1 1 0 0,1 1-1 0 0,0-1 0 0 0,1 1 1 0 0,1-1-1 0 0,0-1 0 0 0,1 1 0 0 0,6 7-10 0 0,-12-18 25 0 0,0-1-1 0 0,1 1 0 0 0,0 0 1 0 0,-1-1-1 0 0,1 1 1 0 0,0-1-1 0 0,0 0 0 0 0,1 0 1 0 0,-1 1-1 0 0,0-1 0 0 0,1-1 1 0 0,-1 1-1 0 0,1 0 0 0 0,-1-1 1 0 0,1 1-1 0 0,0-1 0 0 0,0 0 1 0 0,0 0-1 0 0,0 0 0 0 0,0 0 1 0 0,0 0-1 0 0,0-1 0 0 0,0 1 1 0 0,0-1-1 0 0,0 0 0 0 0,0 0 1 0 0,0 0-1 0 0,0-1 0 0 0,0 1 1 0 0,0 0-1 0 0,0-1 1 0 0,0 0-1 0 0,0 0 0 0 0,0 0 1 0 0,1 0-25 0 0,8-12 132 0 0,1 0 1 0 0,-2-1 0 0 0,0 0 0 0 0,0 0-1 0 0,-2-1 1 0 0,1-1 0 0 0,-2 1 0 0 0,0-1-1 0 0,-1-1 1 0 0,-1 0 0 0 0,0-2-133 0 0,0 1 54 0 0,-1 0 0 0 0,-1-1 0 0 0,0 1 0 0 0,-2-1 0 0 0,0 0 1 0 0,-1 0-1 0 0,-1-14-54 0 0,-15 51-6944 0 0,14-7 1058 0 0,0-3-5804 0 0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8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233 452 12579 0 0,'0'0'1869'0'0,"0"0"-790"0"0,0 0-383 0 0,0 0-81 0 0,0 0 160 0 0,0 0 68 0 0,0 0-55 0 0,0 0-109 0 0,0 0-182 0 0,0 0-171 0 0,0 0-88 0 0,-32 6-71 0 0,-97 24-64 0 0,127-30-99 0 0,0 0 1 0 0,-1 1-1 0 0,1-1 0 0 0,0 0 1 0 0,0 1-1 0 0,0-1 1 0 0,0 1-1 0 0,0 0 0 0 0,0-1 1 0 0,0 1-1 0 0,0 0 1 0 0,0 0-1 0 0,0 0 1 0 0,0 1-1 0 0,1-1 0 0 0,-1 0 1 0 0,0 1-1 0 0,1-1 1 0 0,-1 1-1 0 0,1 0 0 0 0,0-1 1 0 0,-1 1-1 0 0,1 0 1 0 0,0 0-1 0 0,0 0 0 0 0,0 0 1 0 0,0 0-1 0 0,0 2-4 0 0,-2 5 16 0 0,0-4 3 0 0,0 0 1 0 0,0 1-1 0 0,1 0 1 0 0,0 0-1 0 0,0-1 1 0 0,1 1-1 0 0,-1 0 1 0 0,1 1-1 0 0,1-1 1 0 0,-1 0-1 0 0,1 0 1 0 0,0 0-1 0 0,0 0 1 0 0,1 0-1 0 0,0 0 1 0 0,0 1-1 0 0,0-1 1 0 0,1-1-1 0 0,0 1 1 0 0,0 0-1 0 0,0 0 1 0 0,1-1-1 0 0,0 1 1 0 0,0-1-1 0 0,0 0 1 0 0,1 0-1 0 0,0 0 1 0 0,0 0-1 0 0,0-1 1 0 0,0 1-1 0 0,1-1 1 0 0,0 0-1 0 0,0-1 1 0 0,0 1-1 0 0,0-1 1 0 0,0 0-1 0 0,1 0 1 0 0,-1-1-1 0 0,1 1 1 0 0,0-1-1 0 0,0 0 1 0 0,0-1-1 0 0,0 0 1 0 0,0 0-1 0 0,5 1-19 0 0,-1-2 130 0 0,0-1-1 0 0,1 1 1 0 0,-1-1 0 0 0,0-1-1 0 0,0 0 1 0 0,0 0-1 0 0,0-1 1 0 0,0-1 0 0 0,-1 1-1 0 0,1-2 1 0 0,-1 1-1 0 0,0-1 1 0 0,0-1 0 0 0,-1 1-1 0 0,0-1 1 0 0,0-1-1 0 0,0 0 1 0 0,-1 0 0 0 0,1 0-1 0 0,-2-1 1 0 0,1-1-130 0 0,11-13 113 0 0,-2 0 1 0 0,-1-2-1 0 0,0 0 1 0 0,-2-1 0 0 0,-1 0-1 0 0,-1-1 1 0 0,1-7-114 0 0,-1 0 18 0 0,-1-1 0 0 0,-2 0 0 0 0,-1 0-1 0 0,-1-1 1 0 0,-3 0 0 0 0,0 0 0 0 0,-3-33-18 0 0,-1 60-13 0 0,0 0 0 0 0,0 0 1 0 0,-1 0-1 0 0,0 0 0 0 0,-1 0 0 0 0,1 0 0 0 0,-2 0 0 0 0,1 1 0 0 0,-1 0 0 0 0,0 0 0 0 0,0 0 0 0 0,-1 0 1 0 0,0 0-1 0 0,-2-1 13 0 0,5 5-23 0 0,0 1 1 0 0,-1 0 0 0 0,1-1-1 0 0,-1 1 1 0 0,1 0 0 0 0,-1 0-1 0 0,0 0 1 0 0,0 1 0 0 0,0-1-1 0 0,0 1 1 0 0,0 0-1 0 0,0-1 1 0 0,-1 1 0 0 0,1 1-1 0 0,0-1 1 0 0,0 0 0 0 0,-1 1-1 0 0,1 0 1 0 0,-1-1 0 0 0,1 1-1 0 0,0 1 1 0 0,-1-1 0 0 0,1 0-1 0 0,0 1 1 0 0,-1 0 0 0 0,1 0-1 0 0,0 0 1 0 0,0 0-1 0 0,0 0 1 0 0,0 1 0 0 0,0-1-1 0 0,0 1 1 0 0,0 0 0 0 0,0 0-1 0 0,0 0 23 0 0,-12 11-13 0 0,1 1 0 0 0,0 0-1 0 0,1 1 1 0 0,1 0 0 0 0,0 1-1 0 0,1 0 1 0 0,1 0 0 0 0,1 2-1 0 0,0-1 1 0 0,1 1 0 0 0,1 0-1 0 0,1 1 1 0 0,0 0 0 0 0,2 0-1 0 0,0 0 1 0 0,1 0 0 0 0,0 0-1 0 0,2 1 1 0 0,1 0 0 0 0,0-1-1 0 0,3 18 14 0 0,1-23 29 0 0,0-1 0 0 0,1 1 0 0 0,1-1 0 0 0,0 0 0 0 0,1 0 0 0 0,0-1 0 0 0,0 1 0 0 0,2-2 0 0 0,0 1 0 0 0,0-1 0 0 0,1-1 0 0 0,0 0 0 0 0,0 0 0 0 0,1-1 0 0 0,1 0-1 0 0,0-1 1 0 0,0 0 0 0 0,0-1 0 0 0,1 0 0 0 0,0-1 0 0 0,0-1 0 0 0,1 0 0 0 0,0-1 0 0 0,4 1-29 0 0,-7-2 39 0 0,-1 0 0 0 0,1-1 0 0 0,0 0 0 0 0,0-1 0 0 0,0-1 0 0 0,-1 1 0 0 0,1-2 0 0 0,0 1 0 0 0,0-2 0 0 0,0 1 0 0 0,0-2 0 0 0,-1 1 0 0 0,1-1 0 0 0,-1-1 0 0 0,0 0 0 0 0,0 0 0 0 0,0-1 0 0 0,-1 0 0 0 0,1-1 0 0 0,0-1-39 0 0,-4 2 37 0 0,1 0-1 0 0,-1-1 1 0 0,0 0 0 0 0,0 0-1 0 0,-1 0 1 0 0,0-1 0 0 0,0 0-1 0 0,-1 0 1 0 0,1 0-1 0 0,-1-1 1 0 0,1-4-37 0 0,1-1 7 0 0,-1 0 0 0 0,0-1 0 0 0,-1 0 1 0 0,0 0-1 0 0,-2 0 0 0 0,1 0 0 0 0,-2 0 0 0 0,0 0 0 0 0,0-1 1 0 0,-1 1-1 0 0,-2-4-7 0 0,2 15-21 0 0,-1 0 0 0 0,0 1 0 0 0,0-1 0 0 0,0 0 0 0 0,0 1 1 0 0,0-1-1 0 0,-1 1 0 0 0,1 0 0 0 0,-1-1 0 0 0,1 1 0 0 0,-1 0 0 0 0,0 0 1 0 0,0 0-1 0 0,0 0 0 0 0,0 0 0 0 0,0 0 0 0 0,-1 1 0 0 0,1-1 0 0 0,0 1 0 0 0,-1-1 1 0 0,1 1-1 0 0,-1 0 0 0 0,0 0 0 0 0,1 0 0 0 0,-1 0 0 0 0,0 1 0 0 0,1-1 1 0 0,-1 1-1 0 0,0-1 0 0 0,0 1 0 0 0,0 0 0 0 0,1 0 0 0 0,-1 1 0 0 0,0-1 1 0 0,0 0-1 0 0,1 1 0 0 0,-1 0 0 0 0,0-1 0 0 0,0 1 0 0 0,1 0 0 0 0,-1 1 1 0 0,1-1-1 0 0,-1 0 0 0 0,1 1 0 0 0,0-1 0 0 0,-1 1 0 0 0,1 0 0 0 0,0 0 1 0 0,0 0-1 0 0,0 0 0 0 0,0 0 0 0 0,1 0 0 0 0,-2 2 21 0 0,-4 0-19 0 0,0 2 1 0 0,0-1-1 0 0,0 1 0 0 0,1 0 1 0 0,-1 0-1 0 0,2 1 0 0 0,-1 0 1 0 0,1 0-1 0 0,0 0 0 0 0,0 1 1 0 0,1 0-1 0 0,0 0 0 0 0,0 0 1 0 0,1 0-1 0 0,0 0 0 0 0,1 1 1 0 0,0-1-1 0 0,0 1 0 0 0,1 0 1 0 0,-1 5 18 0 0,2-8 3 0 0,0 1 0 0 0,0-1 0 0 0,1 0 0 0 0,0 1 0 0 0,0-1 0 0 0,0 0 0 0 0,1 1-1 0 0,0-1 1 0 0,0 0 0 0 0,0 0 0 0 0,1-1 0 0 0,0 1 0 0 0,0 0 0 0 0,1-1 0 0 0,-1 0 0 0 0,1 0 0 0 0,0 0 0 0 0,1 0 0 0 0,-1-1 0 0 0,1 1 0 0 0,0-1 0 0 0,1 1-3 0 0,8 5 39 0 0,-1-1 0 0 0,2 0-1 0 0,-1-1 1 0 0,1-1 0 0 0,0 0 0 0 0,1-1-1 0 0,-1-1 1 0 0,1 0 0 0 0,0-1 0 0 0,1-1-1 0 0,-1 0 1 0 0,1-1 0 0 0,-1-1 0 0 0,1-1-1 0 0,-1 0 1 0 0,1-1 0 0 0,-1-1 0 0 0,5-1-39 0 0,1-5 50 0 0,-1 0 0 0 0,-1-2 0 0 0,0 0 0 0 0,0-1 0 0 0,-1-1 1 0 0,0-1-1 0 0,-1 0 0 0 0,0-2 0 0 0,-1 0 0 0 0,-1-1 0 0 0,-1 0 1 0 0,0-1-1 0 0,2-6-50 0 0,-5 11 12 0 0,-1-1 0 0 0,0 0 0 0 0,-1 0 0 0 0,-1-1 1 0 0,0-1-1 0 0,-1 0 0 0 0,0 0 0 0 0,-2 0 0 0 0,1-1 1 0 0,-2 0-1 0 0,0 0 0 0 0,-1 0 0 0 0,-1-1 0 0 0,0-2-12 0 0,-4 17-9 0 0,-1 0 0 0 0,1 0 0 0 0,0 1 0 0 0,-1-1 0 0 0,0 1-1 0 0,1-1 1 0 0,-1 1 0 0 0,0-1 0 0 0,0 1 0 0 0,0 0-1 0 0,0 0 1 0 0,0 0 0 0 0,0 0 0 0 0,0 0 0 0 0,0 0 0 0 0,-1 1-1 0 0,1-1 1 0 0,0 1 0 0 0,0-1 0 0 0,-1 1 0 0 0,1 0 0 0 0,0 0-1 0 0,0 0 1 0 0,-1 0 0 0 0,1 0 0 0 0,0 1 0 0 0,0-1 0 0 0,-1 1-1 0 0,1-1 1 0 0,0 1 0 0 0,0 0 0 0 0,0 0 0 0 0,0 0-1 0 0,0 0 1 0 0,0 0 0 0 0,0 0 0 0 0,0 1 0 0 0,0-1 0 0 0,1 1-1 0 0,-1-1 1 0 0,0 1 9 0 0,-8 5-28 0 0,0-1 0 0 0,0 2 0 0 0,0-1-1 0 0,1 1 1 0 0,0 1 0 0 0,1 0 0 0 0,0 0-1 0 0,0 1 1 0 0,1-1 0 0 0,0 2 0 0 0,-1 2 28 0 0,7-11-5 0 0,0 0 1 0 0,0 0 0 0 0,1-1 0 0 0,-1 1 0 0 0,1 0-1 0 0,-1 0 1 0 0,1 0 0 0 0,0-1 0 0 0,0 1 0 0 0,0 0-1 0 0,0 0 1 0 0,0 0 0 0 0,0 0 0 0 0,0 0 0 0 0,0 0 0 0 0,1 0-1 0 0,-1-1 1 0 0,1 1 0 0 0,-1 0 0 0 0,1 0 0 0 0,0-1-1 0 0,0 1 1 0 0,0 0 0 0 0,0-1 0 0 0,0 1 0 0 0,0-1-1 0 0,0 1 1 0 0,0-1 0 0 0,1 1 0 0 0,-1-1 0 0 0,1 0-1 0 0,-1 0 1 0 0,1 0 0 0 0,-1 0 0 0 0,1 0 0 0 0,0 0-1 0 0,-1 0 1 0 0,1 0 0 0 0,0-1 0 0 0,1 1 4 0 0,77 21 105 0 0,-79-22-102 0 0,31 4 48 0 0,-27-5-45 0 0,0 0 0 0 0,-1 1-1 0 0,1 0 1 0 0,0 0 0 0 0,0 0 0 0 0,-1 0 0 0 0,1 1 0 0 0,0 0 0 0 0,-1 0 0 0 0,1 0 0 0 0,0 0 0 0 0,-1 1 0 0 0,0 0 0 0 0,1 0 0 0 0,-1 0 0 0 0,0 0 0 0 0,0 1 0 0 0,0-1 0 0 0,0 1 0 0 0,0 0 0 0 0,-1 0-1 0 0,0 1 1 0 0,1-1 0 0 0,-1 1 0 0 0,0 0 0 0 0,-1-1 0 0 0,1 1 0 0 0,-1 1 0 0 0,1-1 0 0 0,-1 0 0 0 0,-1 0 0 0 0,2 3-6 0 0,-3 4 30 0 0,-1 0 1 0 0,0 0-1 0 0,0-1 1 0 0,-1 1-1 0 0,-1-1 1 0 0,0 0-1 0 0,0 1 0 0 0,-1-1 1 0 0,0 0-1 0 0,-1-1 1 0 0,-4 7-31 0 0,-11 27-22 0 0,15-9-847 0 0,21-35-1653 0 0,-4-2 72 0 0,-3-1-2584 0 0,0-3-6406 0 0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9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0 12403 0 0,'0'0'1543'0'0,"0"0"-434"0"0,0 0-146 0 0,0 0 33 0 0,0 0 73 0 0,0 0-43 0 0,0 0-120 0 0,0 0-139 0 0,0 0-163 0 0,0 0-121 0 0,0 0-95 0 0,0 0-72 0 0,0 0-51 0 0,-30 11-42 0 0,-95 35-48 0 0,78-25 31 0 0,46-21-208 0 0,0 1-1 0 0,0 0 0 0 0,0 0 0 0 0,-1 0 0 0 0,1 0 1 0 0,0 0-1 0 0,0 0 0 0 0,0 0 0 0 0,0 0 0 0 0,1 0 1 0 0,-1 1-1 0 0,0-1 0 0 0,0 0 0 0 0,1 1 1 0 0,-1-1-1 0 0,1 0 0 0 0,-1 1 0 0 0,1-1 0 0 0,-1 1 1 0 0,1-1-1 0 0,0 1 0 0 0,0-1 0 0 0,0 1 0 0 0,0-1 1 0 0,0 1-1 0 0,0-1 0 0 0,0 0 0 0 0,0 1 0 0 0,1-1 1 0 0,-1 1-1 0 0,1-1 0 0 0,-1 1 0 0 0,1-1 1 0 0,-1 0-1 0 0,1 1 0 0 0,0-1 0 0 0,0 0 0 0 0,-1 0 1 0 0,1 1-1 0 0,0-1 0 0 0,0 0 0 0 0,0 0 0 0 0,0 0 1 0 0,0 0-1 0 0,1 0 0 0 0,-1 0 0 0 0,0-1 0 0 0,0 1 1 0 0,1 0-1 0 0,-1-1 0 0 0,0 1 0 0 0,1-1 1 0 0,-1 1-1 0 0,1-1 0 0 0,0 1 3 0 0,62 32 117 0 0,-59-30-51 0 0,1 0 0 0 0,-1 0-1 0 0,0 0 1 0 0,0 1 0 0 0,0 0-1 0 0,-1 0 1 0 0,1 0 0 0 0,-1 0-1 0 0,0 1 1 0 0,0-1-1 0 0,-1 1 1 0 0,1 0 0 0 0,-1 1-1 0 0,0-1 1 0 0,-1 0 0 0 0,1 1-1 0 0,-1 0 1 0 0,0-1 0 0 0,0 1-1 0 0,-1 0 1 0 0,0 0 0 0 0,0 0-1 0 0,0 0 1 0 0,-1 0 0 0 0,0 0-1 0 0,0 0 1 0 0,0 0 0 0 0,-1 0-1 0 0,0 1 1 0 0,0-2-1 0 0,-1 1 1 0 0,1 0 0 0 0,-1 0-1 0 0,0 0 1 0 0,-1-1 0 0 0,0 1-1 0 0,1-1 1 0 0,-2 0 0 0 0,1 0-1 0 0,-1 0 1 0 0,1 0 0 0 0,-1-1-1 0 0,-1 1 1 0 0,-2 2-66 0 0,-1 1 29 0 0,0 0-1 0 0,-1 0 1 0 0,0-1 0 0 0,0 0 0 0 0,-1 0-1 0 0,0-1 1 0 0,0 0 0 0 0,0-1 0 0 0,0 0 0 0 0,-1-1-1 0 0,0 0 1 0 0,0-1 0 0 0,0 0 0 0 0,0 0-1 0 0,-1-1 1 0 0,-8 0-29 0 0,19-2-75 0 0,0 0 0 0 0,0 0-1 0 0,-1-1 1 0 0,1 1 0 0 0,0 0 0 0 0,0 0 0 0 0,-1-1-1 0 0,1 1 1 0 0,0-1 0 0 0,0 1 0 0 0,0-1 0 0 0,0 1-1 0 0,0-1 1 0 0,-1 0 0 0 0,1 1 0 0 0,0-1 0 0 0,1 0-1 0 0,-1 0 1 0 0,0 0 0 0 0,0 0 0 0 0,0 0 0 0 0,0 0-1 0 0,1 0 1 0 0,-1 0 0 0 0,0 0 0 0 0,1 0 0 0 0,-1 0-1 0 0,1-1 1 0 0,0 1 0 0 0,-1 0 0 0 0,1 0 0 0 0,0-1-1 0 0,-1 0 77 0 0,-1-30-10204 0 0,2 24-1379 0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29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0 864 0 0,'0'0'1695'0'0,"0"0"-113"0"0,0 0 92 0 0,0 0 234 0 0,0 0 168 0 0,0 0-36 0 0,0 0-175 0 0,0 0-272 0 0,0 0-266 0 0,0 0-254 0 0,0 0-210 0 0,0 0-176 0 0,0 0-170 0 0,-5 9 457 0 0,-5 94 573 0 0,5 0 1 0 0,6 61-1548 0 0,-1 36 547 0 0,-34 277-91 0 0,-5-192-337 0 0,35-231-378 0 0,23-74 3 0 0,39-72-2373 0 0,-40 50-8550 0 0,-15 31 547 0 0</inkml:trace>
  <inkml:trace contextRef="#ctx0" brushRef="#br0" timeOffset="688.269">283 971 13539 0 0,'0'0'1256'0'0,"0"0"-297"0"0,0 0-91 0 0,0 0 68 0 0,0 0 10 0 0,0 0-119 0 0,0 0-222 0 0,0 0-205 0 0,0 0-132 0 0,0 0-89 0 0,0 0-42 0 0,0 0-27 0 0,-14 30-31 0 0,-44 92-11 0 0,9 4 133 0 0,-16 12-73 0 0,59-125-271 0 0,-6 11 636 0 0,12-42 77 0 0,11-16-516 0 0,1 0 0 0 0,1 1 0 0 0,2 0 0 0 0,1 2 0 0 0,12-17-54 0 0,-19 31 14 0 0,154-230 97 0 0,-163 246-113 0 0,0 0 0 0 0,0 1 0 0 0,0-1-1 0 0,0 0 1 0 0,0 0 0 0 0,0 0 0 0 0,1 0 0 0 0,-1 1 0 0 0,0-1 0 0 0,1 0 0 0 0,-1 0 0 0 0,0 1-1 0 0,1-1 1 0 0,-1 0 0 0 0,1 1 0 0 0,-1-1 0 0 0,1 0 0 0 0,-1 1 0 0 0,1-1 0 0 0,-1 1 0 0 0,1-1 0 0 0,0 1-1 0 0,-1-1 1 0 0,1 1 0 0 0,0-1 0 0 0,-1 1 0 0 0,1 0 0 0 0,0-1 0 0 0,0 1 0 0 0,0 0 0 0 0,-1-1-1 0 0,1 1 1 0 0,0 0 0 0 0,0 0 0 0 0,0 0 0 0 0,-1 0 0 0 0,1 0 0 0 0,0 0 0 0 0,0 0 0 0 0,0 0-1 0 0,0 0 1 0 0,-1 1 0 0 0,1-1 0 0 0,0 0 0 0 0,0 0 0 0 0,-1 1 0 0 0,1-1 0 0 0,0 0 0 0 0,0 1 0 0 0,-1-1-1 0 0,1 1 1 0 0,0-1 0 0 0,-1 1 0 0 0,1-1 0 0 0,-1 1 0 0 0,1-1 0 0 0,0 1 0 0 0,-1 0 0 0 0,0-1-1 0 0,1 1 1 0 0,-1 0 0 0 0,1 0 0 0 0,-1-1 0 0 0,0 1 0 0 0,1 0 0 0 0,-1 0 0 0 0,0-1 0 0 0,0 1-1 0 0,1 1 4 0 0,4 159 293 0 0,13 12 77 0 0,-3-46 246 0 0,-15-126-447 0 0,-20-1 601 0 0,13-2-739 0 0,-1-1 1 0 0,1 1 0 0 0,0-1 0 0 0,-1 0 0 0 0,1-1 0 0 0,1 0-1 0 0,-1 0 1 0 0,0 0 0 0 0,1-1 0 0 0,0 0 0 0 0,0 0-1 0 0,0-1 1 0 0,1 0 0 0 0,-4-5-33 0 0,1 4 1 0 0,-103-127-1067 0 0,105 127-639 0 0,5 6-4933 0 0,1 1-4631 0 0</inkml:trace>
  <inkml:trace contextRef="#ctx0" brushRef="#br0" timeOffset="1121.448">522 1006 10642 0 0,'0'0'4784'0'0,"0"0"-3060"0"0,0 0-1073 0 0,0 0-125 0 0,0 0 114 0 0,0 0 137 0 0,0 0 29 0 0,0 0-87 0 0,0 0-171 0 0,0 0-154 0 0,0 0-70 0 0,0 0-33 0 0,0 0-16 0 0,6 14-2 0 0,16 45-3 0 0,14 45 802 0 0,-20 68-604 0 0,-12-149-234 0 0,6-33 740 0 0,19-90-272 0 0,83-204-445 0 0,-108 292-164 0 0,-2 18-9598 0 0,-2-5 9178 0 0,0 4-9075 0 0</inkml:trace>
  <inkml:trace contextRef="#ctx0" brushRef="#br0" timeOffset="1752.025">1106 1002 3945 0 0,'0'0'1879'0'0,"0"0"-682"0"0,0 0-131 0 0,0 0 246 0 0,0 0 207 0 0,0 0 23 0 0,0 0-170 0 0,0 0-270 0 0,0 0-221 0 0,0 0-124 0 0,0 0-63 0 0,0 0-43 0 0,0 0-5 0 0,4-3-6 0 0,17-13 660 0 0,-21 16-658 0 0,0 0-26 0 0,0 0-30 0 0,0 0-57 0 0,-30 8 1007 0 0,-69 38-741 0 0,20 7-383 0 0,70-47-357 0 0,7-4-46 0 0,0-1 0 0 0,0 0-1 0 0,0 0 1 0 0,0 1 0 0 0,0 0 0 0 0,0-1-1 0 0,0 1 1 0 0,1 0 0 0 0,-1 0-1 0 0,1 0 1 0 0,-1 0 0 0 0,1 0 0 0 0,0 0-1 0 0,-1 0 1 0 0,1 0 0 0 0,0 1-1 0 0,1-1 1 0 0,-1 0 0 0 0,0 1 0 0 0,1-1-1 0 0,-1 0 1 0 0,1 1 0 0 0,-1 1-9 0 0,46 18-1 0 0,80-21 115 0 0,-124 0-107 0 0,-1-1 0 0 0,1 1 1 0 0,0 0-1 0 0,-1 0 0 0 0,1 0 0 0 0,-1 0 0 0 0,1-1 0 0 0,-1 1 0 0 0,0 0 0 0 0,1 0 1 0 0,-1 0-1 0 0,0 0 0 0 0,0 0 0 0 0,1 0 0 0 0,-1 0 0 0 0,0 0 0 0 0,0 0 0 0 0,0 0 0 0 0,0 0 1 0 0,-1 0-1 0 0,1 0 0 0 0,0 0 0 0 0,0 0 0 0 0,0 0 0 0 0,-1 0 0 0 0,1 0 0 0 0,0 0 1 0 0,-1 0-1 0 0,1 0 0 0 0,-1 0 0 0 0,0-1 0 0 0,1 1 0 0 0,-1 0 0 0 0,1 0 0 0 0,-1 0 1 0 0,0-1-1 0 0,0 1 0 0 0,1 0 0 0 0,-1-1 0 0 0,0 1 0 0 0,0-1 0 0 0,0 1 0 0 0,0-1 0 0 0,0 1 1 0 0,0-1-1 0 0,0 0 0 0 0,1 0 0 0 0,-1 1 0 0 0,0-1 0 0 0,0 0 0 0 0,0 0 0 0 0,-1 0-7 0 0,-2 4 41 0 0,-32 31 134 0 0,26-27-146 0 0,1 0-1 0 0,0 0 1 0 0,1 1-1 0 0,0 0 1 0 0,0 1 0 0 0,1-1-1 0 0,0 1 1 0 0,0 1-1 0 0,1-1 1 0 0,1 1-1 0 0,-5 11-28 0 0,10-19 7 0 0,-1-1 0 0 0,1 1 0 0 0,-1-1 0 0 0,1 1 0 0 0,0-1 0 0 0,0 1 0 0 0,0-1 0 0 0,0 1 0 0 0,0 0 0 0 0,1-1-1 0 0,-1 1 1 0 0,1-1 0 0 0,-1 0 0 0 0,1 1 0 0 0,0-1 0 0 0,0 0 0 0 0,0 1 0 0 0,1-1 0 0 0,-1 0 0 0 0,0 0 0 0 0,1 0-1 0 0,-1 0 1 0 0,1 0 0 0 0,0 0 0 0 0,0 0 0 0 0,0-1 0 0 0,0 1 0 0 0,0-1 0 0 0,0 1 0 0 0,0-1 0 0 0,0 0 0 0 0,0 0-1 0 0,1 0 1 0 0,-1 0 0 0 0,1 0 0 0 0,-1 0 0 0 0,0-1 0 0 0,2 1-7 0 0,97-2 543 0 0,37-56-939 0 0,-89 19-5692 0 0,-40 29-1215 0 0,-5 2-4932 0 0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9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1 21493 0 0,'0'0'578'0'0,"0"0"-423"0"0,0 0-147 0 0,0 0 163 0 0,0 0 328 0 0,0 0 245 0 0,0 0 64 0 0,0 0-113 0 0,0 0-197 0 0,0 0-136 0 0,-13 31-94 0 0,-41 100-21 0 0,5-2 257 0 0,39-100-467 0 0,1 0 0 0 0,2 0 1 0 0,1 1-1 0 0,1 0 0 0 0,1 0 1 0 0,1 0-1 0 0,2 0 1 0 0,3 27-38 0 0,61 123-349 0 0,-57-166-171 0 0,-5-11-3317 0 0,-7-12-4751 0 0,4 5-3086 0 0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9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17852 0 0,'0'0'813'0'0,"0"0"-355"0"0,0 0-26 0 0,0 0 187 0 0,0 0 147 0 0,0 0 56 0 0,0 0-15 0 0,0 0-70 0 0,31-5-99 0 0,102-13-94 0 0,172-8 380 0 0,-268 25-1284 0 0,4-1-1163 0 0,-15-1-3150 0 0,-18 2-3709 0 0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40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0 11034 0 0,'0'0'1971'0'0,"0"0"-661"0"0,0 0-136 0 0,0 0 119 0 0,0 0 20 0 0,0 0-125 0 0,0 0-240 0 0,0 0-293 0 0,0 0-230 0 0,0 0-135 0 0,0 0-73 0 0,0 0-29 0 0,-23 16-35 0 0,-71 48-30 0 0,-34 51 201 0 0,94-78-294 0 0,2 27-121 0 0,32-62 104 0 0,-1-1-1 0 0,1 1 0 0 0,-1-1 1 0 0,1 1-1 0 0,0 0 0 0 0,0-1 1 0 0,0 1-1 0 0,0 0 1 0 0,0-1-1 0 0,0 1 0 0 0,1 0 1 0 0,-1-1-1 0 0,1 1 0 0 0,-1-1 1 0 0,1 1-1 0 0,-1-1 0 0 0,1 1 1 0 0,0-1-1 0 0,0 1 0 0 0,-1-1 1 0 0,1 0-1 0 0,0 1 0 0 0,0-1 1 0 0,1 0-1 0 0,-1 0 0 0 0,0 1 1 0 0,0-1-1 0 0,1 0 0 0 0,-1 0 1 0 0,0-1-1 0 0,1 1 1 0 0,-1 0-1 0 0,1 0 0 0 0,-1-1 1 0 0,1 1-1 0 0,-1-1 0 0 0,1 1 1 0 0,-1-1-1 0 0,1 0 0 0 0,0 1 1 0 0,-1-1-13 0 0,12-1 168 0 0,0-1 0 0 0,-1-1 0 0 0,0 1 1 0 0,1-2-1 0 0,-1 0 0 0 0,-1 0 1 0 0,1-1-1 0 0,-1-1 0 0 0,1 0 0 0 0,-2 0 1 0 0,1-1-1 0 0,-1 0 0 0 0,0-1 1 0 0,0 0-1 0 0,-1-1 0 0 0,0 0 0 0 0,-1 0 1 0 0,0-1-1 0 0,4-6-168 0 0,12-9 214 0 0,-11 12-72 0 0,36-30-87 0 0,-48 43-70 0 0,0-1 1 0 0,1 1 0 0 0,-1-1-1 0 0,1 1 1 0 0,-1 0-1 0 0,1-1 1 0 0,-1 1-1 0 0,1 0 1 0 0,-1 0 0 0 0,1 0-1 0 0,-1 0 1 0 0,1 0-1 0 0,-1 0 1 0 0,1 1-1 0 0,-1-1 1 0 0,1 0 0 0 0,-1 1-1 0 0,0-1 1 0 0,1 1-1 0 0,-1-1 1 0 0,1 1 0 0 0,-1 0-1 0 0,0 0 1 0 0,0 0-1 0 0,1 0 1 0 0,-1 0-1 0 0,0 0 1 0 0,0 0 0 0 0,0 0-1 0 0,0 0 1 0 0,0 0-1 0 0,0 0 1 0 0,0 1-1 0 0,-1-1 1 0 0,1 0 0 0 0,0 1-1 0 0,-1-1 1 0 0,1 0-1 0 0,-1 1 1 0 0,1 0 14 0 0,12 27-587 0 0,5 10-2058 0 0,-1-16-6858 0 0,-13-19-1909 0 0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40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1 241 11723 0 0,'0'0'2275'0'0,"0"0"-651"0"0,0 0-257 0 0,0 0-88 0 0,0 0-72 0 0,0 0-151 0 0,0 0-218 0 0,0 0-172 0 0,0 0-110 0 0,0 0-83 0 0,0 0-81 0 0,0 0-82 0 0,17-30-82 0 0,51-93-64 0 0,-25 52 31 0 0,-31 55-244 0 0,-8 28-499 0 0,-5 9 560 0 0,0-16-11 0 0,1-1 0 0 0,-1 1 1 0 0,1 0-1 0 0,0 0 0 0 0,0 0 0 0 0,0 0 0 0 0,0 0 0 0 0,1 0 0 0 0,0-1 1 0 0,0 1-1 0 0,1 0 0 0 0,-1-1 0 0 0,1 1 0 0 0,0-1 0 0 0,0 1 1 0 0,0-1-1 0 0,1 0 0 0 0,0 0 0 0 0,-1 0 0 0 0,1 0 0 0 0,1 0 0 0 0,-1-1 1 0 0,1 1-1 0 0,0-1-1 0 0,-1-1 118 0 0,1 0 0 0 0,0 0 0 0 0,0 0 0 0 0,0-1 0 0 0,0 1 0 0 0,1-1 0 0 0,-1 0 1 0 0,0 0-1 0 0,1-1 0 0 0,-1 1 0 0 0,0-1 0 0 0,1 0 0 0 0,-1-1 0 0 0,0 1 0 0 0,0 0 0 0 0,1-1 1 0 0,-1 0-1 0 0,0 0 0 0 0,0-1 0 0 0,0 1 0 0 0,0-1 0 0 0,0 0 0 0 0,0 0 0 0 0,0 0 0 0 0,3-2-118 0 0,78-79 1217 0 0,-52 43-2729 0 0,-24 33-2904 0 0,0 3-3878 0 0,-3 3-4009 0 0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41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131 629 16219 0 0,'0'0'2033'0'0,"0"0"-735"0"0,0 0-166 0 0,0 0 25 0 0,0 0-138 0 0,0 0-232 0 0,0 0-346 0 0,0 0-296 0 0,0 0-113 0 0,0 0-16 0 0,0 0-22 0 0,0 0 8 0 0,0 0-12 0 0,-18 16-19 0 0,-57 54-6 0 0,71-68 30 0 0,1 1 1 0 0,0 0-1 0 0,1 0 0 0 0,-1 0 0 0 0,0 0 0 0 0,1 0 0 0 0,0 1 1 0 0,0-1-1 0 0,0 1 0 0 0,0-1 0 0 0,0 1 0 0 0,1 0 0 0 0,-1 0 1 0 0,1 0-1 0 0,0-1 0 0 0,0 1 0 0 0,1 1 0 0 0,-1-1 0 0 0,1 0 0 0 0,0 0 1 0 0,0 0-1 0 0,0 0 0 0 0,1 1 5 0 0,-1 9-41 0 0,1-10 41 0 0,-1-1 0 0 0,1 0-1 0 0,0 1 1 0 0,0-1 0 0 0,0 0 0 0 0,0 0-1 0 0,0 0 1 0 0,1 0 0 0 0,-1 0-1 0 0,1 0 1 0 0,0 0 0 0 0,0-1 0 0 0,0 1-1 0 0,0-1 1 0 0,1 1 0 0 0,-1-1 0 0 0,0 0-1 0 0,1 0 1 0 0,0 0 0 0 0,0 0 0 0 0,-1 0-1 0 0,1-1 1 0 0,0 1 0 0 0,0-1-1 0 0,0 0 1 0 0,1 0 0 0 0,-1 0 0 0 0,0 0-1 0 0,0 0 1 0 0,1-1 0 0 0,1 1 0 0 0,5 1 62 0 0,0-1 0 0 0,0 0 0 0 0,0 0 0 0 0,0-1 0 0 0,1 0 0 0 0,-1-1 0 0 0,0 0 0 0 0,0-1 0 0 0,0 0 0 0 0,2-1-62 0 0,13-8 324 0 0,-1-1 0 0 0,0-2-1 0 0,-1 0 1 0 0,0-1 0 0 0,-1-2 0 0 0,-1 0-1 0 0,-1-1 1 0 0,16-18-324 0 0,-8 6 86 0 0,-2-1-1 0 0,-2 0 1 0 0,-1-2 0 0 0,-1-1-1 0 0,-2-1 1 0 0,-1 0 0 0 0,-2-2-1 0 0,-1 0 1 0 0,6-24-86 0 0,-17 49-21 0 0,0-1 0 0 0,-1 1 0 0 0,0-1 0 0 0,-1 1 0 0 0,-1-1 0 0 0,0 0 0 0 0,-1 0 0 0 0,0 0 0 0 0,-1 0 0 0 0,0 0 0 0 0,-1 0 0 0 0,0 0 0 0 0,-1 0 0 0 0,-1 0 0 0 0,0 0-1 0 0,-1 1 1 0 0,0 0 0 0 0,-1-1 0 0 0,0 1 0 0 0,-1 1 0 0 0,0-1 0 0 0,-1 1 0 0 0,0 0 0 0 0,-1 1 0 0 0,0 0 0 0 0,-10-9 21 0 0,13 16-15 0 0,-1-1 1 0 0,0 1-1 0 0,0 0 0 0 0,-1 1 0 0 0,1-1 1 0 0,0 1-1 0 0,-1 1 0 0 0,0-1 0 0 0,1 1 1 0 0,-1 0-1 0 0,0 1 0 0 0,0-1 0 0 0,1 1 1 0 0,-1 1-1 0 0,0-1 0 0 0,0 1 0 0 0,1 0 0 0 0,-1 1 1 0 0,1 0-1 0 0,-1 0 0 0 0,1 0 0 0 0,0 1 1 0 0,-1 0-1 0 0,1 0 15 0 0,-10 5-19 0 0,2 1 0 0 0,-1 0 0 0 0,1 1 0 0 0,1 1 1 0 0,0 0-1 0 0,0 0 0 0 0,1 2 0 0 0,0-1 0 0 0,0 3 19 0 0,1 1 15 0 0,0 0 1 0 0,1 1-1 0 0,1 0 0 0 0,1 1 0 0 0,1 0 1 0 0,0 0-1 0 0,1 0 0 0 0,1 1 1 0 0,0 0-1 0 0,2 0 0 0 0,0 0 0 0 0,1 1 1 0 0,1-1-1 0 0,1 0 0 0 0,1 1 0 0 0,1-1 1 0 0,0 0-1 0 0,1 1 0 0 0,1-1 0 0 0,1-1 1 0 0,1 1-1 0 0,1-1 0 0 0,0 0 1 0 0,1 0-1 0 0,1-1 0 0 0,1 0 0 0 0,0-1 1 0 0,1 0-1 0 0,5 5-15 0 0,-5-7-41 0 0,2-1 1 0 0,-1 0-1 0 0,2-1 1 0 0,0 0-1 0 0,0-1 1 0 0,1-1-1 0 0,0 0 1 0 0,1-1-1 0 0,0-1 1 0 0,0 0-1 0 0,1-1 1 0 0,0-1-1 0 0,0-1 1 0 0,0 0-1 0 0,1-1 1 0 0,0-1-1 0 0,-1-1 1 0 0,1 0-1 0 0,12-1 41 0 0,-10-6-2337 0 0,-7 0-3793 0 0,-5 0-6466 0 0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48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59 205 6105 0 0,'0'0'1193'0'0,"0"0"-463"0"0,0 0-124 0 0,0 0 202 0 0,0 0 304 0 0,0 0 203 0 0,0 0-33 0 0,0 0-103 0 0,0 0-72 0 0,0 0-70 0 0,0 0-19 0 0,16 11-1 0 0,49 34-4 0 0,3-21 1346 0 0,-58-24-1986 0 0,7 3-162 0 0,-1-2 1 0 0,1 0-1 0 0,0-1 0 0 0,-1-1 1 0 0,1 0-1 0 0,-1-1 0 0 0,1-1 1 0 0,-1 0-1 0 0,0-2 0 0 0,0 0 0 0 0,0 0 1 0 0,-1-2-1 0 0,0 1 0 0 0,0-2 1 0 0,0 0-1 0 0,-1-1 0 0 0,-1-1 1 0 0,8-6-212 0 0,-18 13 19 0 0,-1 0 0 0 0,1 0 1 0 0,0-1-1 0 0,-1 1 0 0 0,0-1 0 0 0,0 0 1 0 0,0 0-1 0 0,0 0 0 0 0,-1 0 1 0 0,0 0-1 0 0,1 0 0 0 0,-1 0 1 0 0,-1 0-1 0 0,1-1 0 0 0,-1 1 1 0 0,1 0-1 0 0,-1 0 0 0 0,-1-1 1 0 0,1 1-1 0 0,0 0 0 0 0,-1 0 1 0 0,0-1-1 0 0,0 1 0 0 0,0 0 1 0 0,-1 0-1 0 0,1 0 0 0 0,-1 0 0 0 0,0 0 1 0 0,0 1-1 0 0,0-1 0 0 0,-1 0 1 0 0,1 1-1 0 0,-1 0 0 0 0,0-1 1 0 0,-1 0-20 0 0,-4-2-32 0 0,-1-1 0 0 0,0 1 0 0 0,0 0 1 0 0,0 1-1 0 0,-1 0 0 0 0,1 0 0 0 0,-1 1 0 0 0,0 1 1 0 0,-1-1-1 0 0,1 2 0 0 0,-1-1 0 0 0,1 1 0 0 0,-1 1 1 0 0,0 0-1 0 0,1 1 0 0 0,-1 0 0 0 0,0 0 0 0 0,0 1 1 0 0,1 1-1 0 0,-10 2 32 0 0,1 0-12 0 0,1 1 0 0 0,0 1-1 0 0,0 1 1 0 0,0 0 0 0 0,1 2 0 0 0,0 0 0 0 0,1 1 0 0 0,0 0 0 0 0,0 1-1 0 0,1 1 1 0 0,-5 6 12 0 0,12-12 18 0 0,1-1 1 0 0,0 2-1 0 0,0-1 0 0 0,1 1 0 0 0,0 0 1 0 0,0 0-1 0 0,0 1 0 0 0,1-1 0 0 0,0 1 0 0 0,1 1 1 0 0,0-1-1 0 0,0 0 0 0 0,1 1 0 0 0,0 0 1 0 0,0 0-1 0 0,1 0 0 0 0,0 0 0 0 0,1 0 1 0 0,0 0-1 0 0,0 1 0 0 0,1-1 0 0 0,0 0 0 0 0,1 1 1 0 0,0 2-19 0 0,4-3 48 0 0,0 0 0 0 0,1-1 1 0 0,-1 0-1 0 0,2 0 0 0 0,-1-1 0 0 0,1 0 1 0 0,0 0-1 0 0,0 0 0 0 0,1-1 1 0 0,0 0-1 0 0,0 0 0 0 0,1-1 1 0 0,-1 0-1 0 0,1-1 0 0 0,0 0 1 0 0,1 0-1 0 0,-1-1 0 0 0,6 1-48 0 0,16 5 17 0 0,0-3 0 0 0,0 0 1 0 0,1-2-1 0 0,0-2 0 0 0,0-1 0 0 0,18-2-17 0 0,39-10-2183 0 0,-53 3-5377 0 0,-26 5 3673 0 0,3 0-8585 0 0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49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17 16139 0 0,'0'0'1463'0'0,"0"0"-265"0"0,0 0-68 0 0,0 0 33 0 0,0 0-67 0 0,0 0-108 0 0,0 0-168 0 0,0 0-208 0 0,0 0-136 0 0,0 0-101 0 0,0 0-92 0 0,0 0-50 0 0,-26-3-33 0 0,-80-8-29 0 0,102 10-152 0 0,0 1 0 0 0,0-1 1 0 0,0 1-1 0 0,0 0 0 0 0,0 0 0 0 0,0 0 1 0 0,1 1-1 0 0,-1-1 0 0 0,0 1 0 0 0,0 0 0 0 0,0 0 1 0 0,1 0-1 0 0,-1 1 0 0 0,0-1 0 0 0,1 1 1 0 0,-1 0-1 0 0,1 0 0 0 0,0 0 0 0 0,-3 2-19 0 0,-4 3 47 0 0,-3 1-27 0 0,-1 1 0 0 0,1 0 0 0 0,0 1 0 0 0,1 0 0 0 0,0 1 0 0 0,1 0 0 0 0,0 1 0 0 0,1 0 0 0 0,0 1 0 0 0,1 0 0 0 0,1 1 0 0 0,0-1 0 0 0,-5 12-20 0 0,12-21-1 0 0,-1-1 0 0 0,0 1 0 0 0,1 0 0 0 0,0 0 0 0 0,0-1 0 0 0,0 1 0 0 0,1 0 0 0 0,-1 0 1 0 0,1 0-1 0 0,0 0 0 0 0,0 0 0 0 0,0 0 0 0 0,0 0 0 0 0,1 0 0 0 0,0 0 0 0 0,0-1 0 0 0,0 1 0 0 0,0 0 0 0 0,0 0 0 0 0,1-1 0 0 0,-1 1 0 0 0,1-1 0 0 0,0 1 0 0 0,1-1 0 0 0,-1 0 0 0 0,0 0 0 0 0,1 0 0 0 0,0 0 0 0 0,-1 0 1 0 0,1 0-1 0 0,0-1 0 0 0,1 1 0 0 0,-1-1 0 0 0,0 0 0 0 0,1 0 0 0 0,-1 0 0 0 0,1-1 0 0 0,-1 1 0 0 0,1-1 0 0 0,0 0 0 0 0,0 0 0 0 0,1 0 1 0 0,20-1 69 0 0,1-1-1 0 0,-1-1 1 0 0,0-1-1 0 0,0-1 1 0 0,0-1-1 0 0,-1-2 1 0 0,1 0 0 0 0,-2-2-1 0 0,1 0 1 0 0,-1-2-1 0 0,0-1 1 0 0,-1 0-1 0 0,-1-2 1 0 0,0 0 0 0 0,-1-1-1 0 0,0-2 1 0 0,9-10-69 0 0,76-65 246 0 0,-124 206-458 0 0,19-111 135 0 0,0 1-1 0 0,0-1 0 0 0,1 0 1 0 0,-1 1-1 0 0,1-1 0 0 0,0 0 0 0 0,0 0 1 0 0,0 1-1 0 0,1-1 0 0 0,-1 0 1 0 0,1 0-1 0 0,-1 0 0 0 0,1 0 1 0 0,0-1-1 0 0,0 1 0 0 0,1-1 0 0 0,-1 1 1 0 0,0-1-1 0 0,1 1 0 0 0,-1-1 1 0 0,1 0-1 0 0,0 0 0 0 0,0-1 1 0 0,0 1-1 0 0,0 0 0 0 0,0-1 0 0 0,0 0 1 0 0,0 0-1 0 0,0 0 0 0 0,2 0 78 0 0,31 6-4053 0 0,-1-8-4617 0 0,-22 0-2759 0 0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52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73 1168 0 0,'0'0'2175'0'0,"0"0"-330"0"0,0 0-76 0 0,0 0 127 0 0,0 0 91 0 0,0 0-68 0 0,0 0-238 0 0,0 0-288 0 0,0 0-237 0 0,0 0-126 0 0,0 0-129 0 0,0-10-89 0 0,2-30-89 0 0,-1 39-679 0 0,-1 0 0 0 0,-1 0 0 0 0,1 0 0 0 0,0 0 0 0 0,0 1 0 0 0,0-1 0 0 0,0 0 0 0 0,-1 0 0 0 0,1 0-1 0 0,0 0 1 0 0,-1 0 0 0 0,1 0 0 0 0,0 1 0 0 0,-1-1 0 0 0,1 0 0 0 0,-1 0 0 0 0,0 1 0 0 0,1-1 0 0 0,-1 0 0 0 0,0 1 0 0 0,1-1 0 0 0,-1 0 0 0 0,0 1 0 0 0,1-1 0 0 0,-1 1 0 0 0,0-1 0 0 0,0 1-1 0 0,0 0 1 0 0,0-1 0 0 0,0 1 0 0 0,1 0 0 0 0,-1 0 0 0 0,0-1 0 0 0,0 1 0 0 0,0 0 0 0 0,0 0 0 0 0,0 0 0 0 0,0 0 0 0 0,0 0 0 0 0,0 0 0 0 0,0 0 0 0 0,0 1 0 0 0,1-1 0 0 0,-1 0 0 0 0,0 0-1 0 0,0 1 1 0 0,0-1-44 0 0,-5 1 197 0 0,-18 3-136 0 0,0 1 0 0 0,1 1 0 0 0,0 1 1 0 0,0 1-1 0 0,0 1 0 0 0,2 1 0 0 0,-1 1 0 0 0,1 1 1 0 0,0 1-1 0 0,2 1 0 0 0,-1 1 0 0 0,-2 3-61 0 0,12-10 18 0 0,-65 63 186 0 0,73-68-171 0 0,0-1-1 0 0,1 0 0 0 0,-1 1 1 0 0,1-1-1 0 0,0 1 0 0 0,-1-1 0 0 0,1 1 1 0 0,1 0-1 0 0,-1-1 0 0 0,0 1 1 0 0,1 0-1 0 0,-1 0 0 0 0,1-1 1 0 0,0 1-1 0 0,0 0 0 0 0,0 0 1 0 0,0 0-1 0 0,0 0 0 0 0,1-1 1 0 0,-1 1-1 0 0,1 0 0 0 0,0 0 1 0 0,0-1-1 0 0,0 1 0 0 0,0-1 0 0 0,0 1 1 0 0,1-1-1 0 0,-1 1 0 0 0,1-1 1 0 0,-1 0-1 0 0,1 1 0 0 0,0-1 1 0 0,0 0-1 0 0,2 1-32 0 0,8 6 137 0 0,1-2 1 0 0,0 1-1 0 0,1-2 1 0 0,-1 0-1 0 0,1 0 1 0 0,0-1-1 0 0,1-1 1 0 0,-1-1-1 0 0,1 0 0 0 0,0 0 1 0 0,-1-2-1 0 0,13 0-137 0 0,-9 2 110 0 0,119-2 467 0 0,-86-26-1330 0 0,-40 9-3712 0 0,-3-2-6053 0 0,-5 11-854 0 0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52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27 10362 0 0,'0'0'2155'0'0,"0"0"-289"0"0,0 0-243 0 0,0 0-73 0 0,0 0-57 0 0,0 0-127 0 0,0 0-248 0 0,0 0-266 0 0,0 0-184 0 0,0 0-136 0 0,0 0-81 0 0,0 0-66 0 0,0 0-75 0 0,0-6-41 0 0,-3-15-33 0 0,-1 41 434 0 0,16 224 1037 0 0,-2 118-1468 0 0,-8-99-128 0 0,20-190-163 0 0,-1-84 256 0 0,13-20-140 0 0,0 2 0 0 0,2 1 0 0 0,1 2 0 0 0,1 1-1 0 0,2 3 1 0 0,0 1 0 0 0,8-2-64 0 0,-40 20-6 0 0,0-1 0 0 0,0 2 0 0 0,1-1-1 0 0,-1 1 1 0 0,1 0 0 0 0,-1 0 0 0 0,1 1 0 0 0,0 1-1 0 0,0-1 1 0 0,-1 1 0 0 0,6 1 6 0 0,-11 2-4 0 0,-1-1 0 0 0,0 1-1 0 0,0 0 1 0 0,0-1 0 0 0,-1 1-1 0 0,1 0 1 0 0,-1 0 0 0 0,1 0 0 0 0,-1 0-1 0 0,0 0 1 0 0,0 0 0 0 0,-1 1 0 0 0,1-1-1 0 0,0 0 1 0 0,-1 0 0 0 0,0 1 0 0 0,0-1-1 0 0,0 0 1 0 0,0 1 0 0 0,-1 1 4 0 0,-11 94 76 0 0,-5 16-243 0 0,49-108-4997 0 0,-26-7 1063 0 0,-2 0-7742 0 0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53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14 1168 0 0,'0'0'1399'0'0,"0"0"-26"0"0,0 0 235 0 0,0 0 444 0 0,0 0 383 0 0,0 0 105 0 0,0 0-212 0 0,0 0-447 0 0,0 0-441 0 0,0 0-325 0 0,0 0-240 0 0,0 0-149 0 0,0-4-108 0 0,1-6-375 0 0,-2 18 1433 0 0,-9 220 2100 0 0,15 117-2481 0 0,0-62-911 0 0,-7-120-2001 0 0,4-256-5031 0 0,-2 55-4201 0 0,0 25 1031 0 0</inkml:trace>
  <inkml:trace contextRef="#ctx0" brushRef="#br0" timeOffset="247.681">1 548 9378 0 0,'0'0'3483'0'0,"0"0"-1629"0"0,0 0-799 0 0,0 0-96 0 0,0 0 69 0 0,0 0 87 0 0,0 0 27 0 0,0 0-34 0 0,0 0-79 0 0,0 0-147 0 0,0 0-130 0 0,0 0-116 0 0,0 0-96 0 0,36 2-78 0 0,113 2-83 0 0,-46-10 131 0 0,78-13-436 0 0,-160 17-849 0 0,38-2-278 0 0,-39 5-2869 0 0,-2 2-3655 0 0,-11 0-4122 0 0</inkml:trace>
  <inkml:trace contextRef="#ctx0" brushRef="#br0" timeOffset="1059.435">582 843 3025 0 0,'0'0'2666'0'0,"0"0"-571"0"0,0 0-280 0 0,0 0-136 0 0,0 0-196 0 0,0 0-215 0 0,0 0-140 0 0,33 4-114 0 0,100 10-93 0 0,-122-12-670 0 0,0 0-1 0 0,0-1 0 0 0,1 0 1 0 0,-1-1-1 0 0,0 0 0 0 0,0-1 1 0 0,0 0-1 0 0,0-1 0 0 0,0 0 1 0 0,0-1-1 0 0,0 0 0 0 0,9-5-250 0 0,-7 3 257 0 0,-4 3-123 0 0,-1-1 0 0 0,1-1-1 0 0,-1 0 1 0 0,0 0 0 0 0,0 0 0 0 0,0-1 0 0 0,-1 0-1 0 0,0-1 1 0 0,0 1 0 0 0,0-1 0 0 0,0-1 0 0 0,-1 1-1 0 0,0-1 1 0 0,-1 0 0 0 0,1-1 0 0 0,-2 1 0 0 0,1-1 0 0 0,-1 0-1 0 0,0 0 1 0 0,0-1 0 0 0,-1 1 0 0 0,0-1 0 0 0,-1 0-1 0 0,2-7-133 0 0,-4 13 1 0 0,1 0 0 0 0,-1 0-1 0 0,1-1 1 0 0,-1 1-1 0 0,0 0 1 0 0,0 0-1 0 0,-1 0 1 0 0,1-1-1 0 0,-1 1 1 0 0,1 0 0 0 0,-1 0-1 0 0,0 0 1 0 0,0 0-1 0 0,-1 0 1 0 0,1 0-1 0 0,-1 0 1 0 0,1 0 0 0 0,-1 1-1 0 0,0-1 1 0 0,0 0-1 0 0,0 1 1 0 0,0-1-1 0 0,0 1 1 0 0,-1 0 0 0 0,1 0-1 0 0,-1 0 1 0 0,1 0-1 0 0,-1 0 1 0 0,0 1-1 0 0,0-1 1 0 0,0 1-1 0 0,0 0 1 0 0,0 0 0 0 0,0 0-1 0 0,0 0 1 0 0,0 0-1 0 0,0 1 1 0 0,0-1-1 0 0,-1 1 1 0 0,-1 0-1 0 0,-11 2-56 0 0,0 1 0 0 0,0 0 1 0 0,0 1-1 0 0,1 1 0 0 0,-1 1 0 0 0,1 0 1 0 0,0 1-1 0 0,1 1 0 0 0,0 0 0 0 0,0 1 1 0 0,1 0-1 0 0,0 1 0 0 0,0 0 0 0 0,1 1 0 0 0,1 1 1 0 0,0 0-1 0 0,-7 10 56 0 0,8-13 12 0 0,1 1 0 0 0,1 0 0 0 0,0 0 0 0 0,0 0-1 0 0,1 1 1 0 0,0 1 0 0 0,1-1 0 0 0,0 1 0 0 0,1 0 0 0 0,0 0 0 0 0,1 1 0 0 0,1-1 0 0 0,0 1 0 0 0,0 0 0 0 0,1 0 0 0 0,1 0 0 0 0,0 0 0 0 0,1 5-12 0 0,2-12 37 0 0,1-1 0 0 0,0 1 1 0 0,0-1-1 0 0,0 0 0 0 0,0 0 1 0 0,1 0-1 0 0,0-1 0 0 0,0 1 1 0 0,0-1-1 0 0,0 0 0 0 0,1 0 1 0 0,-1 0-1 0 0,1-1 0 0 0,0 1 1 0 0,1-1-1 0 0,-1 0 0 0 0,0-1 1 0 0,1 0-1 0 0,-1 1 0 0 0,1-2 1 0 0,0 1-1 0 0,0-1 0 0 0,0 1 1 0 0,0-2-1 0 0,0 1 0 0 0,0-1 1 0 0,0 0-1 0 0,1 0-37 0 0,28 1 143 0 0,1-1 1 0 0,-1-2-1 0 0,0-1 0 0 0,0-2 0 0 0,0-1 0 0 0,-1-2 1 0 0,0-1-1 0 0,0-2 0 0 0,-1-1 0 0 0,-1-2 0 0 0,0-1 1 0 0,-1-1-1 0 0,6-6-143 0 0,-20 11 37 0 0,-1 0 0 0 0,0-1 0 0 0,0-1 0 0 0,-2-1 1 0 0,0 0-1 0 0,0-1 0 0 0,-1 0 0 0 0,-1-1 0 0 0,0 0 0 0 0,-2-1 1 0 0,0 0-1 0 0,0-1 0 0 0,-2 0 0 0 0,0-1 0 0 0,-1 0 0 0 0,-1 0 1 0 0,-1 0-1 0 0,-1 0 0 0 0,0-1 0 0 0,-1 0 0 0 0,-2 0 0 0 0,0-12-37 0 0,-1 30-9 0 0,0-1 0 0 0,0 1 0 0 0,0 0 1 0 0,0 0-1 0 0,-1-1 0 0 0,1 1 0 0 0,-1 0 0 0 0,0 0 0 0 0,1 0 0 0 0,-1 0 0 0 0,0-1 0 0 0,0 1 0 0 0,-1 1 0 0 0,1-1 0 0 0,0 0 0 0 0,-1 0 0 0 0,1 0 0 0 0,-1 1 0 0 0,1-1 0 0 0,-1 0 0 0 0,0 1 0 0 0,0 0 1 0 0,0-1-1 0 0,0 1 0 0 0,0 0 0 0 0,0 0 0 0 0,0 0 0 0 0,0 0 0 0 0,0 1 0 0 0,0-1 0 0 0,0 0 0 0 0,-1 1 0 0 0,1 0 0 0 0,0-1 0 0 0,-1 1 0 0 0,1 0 0 0 0,0 0 0 0 0,-2 0 9 0 0,-3 0-29 0 0,-1 1-1 0 0,1-1 1 0 0,-1 1-1 0 0,0 0 1 0 0,1 1-1 0 0,-1 0 1 0 0,1 0-1 0 0,0 0 1 0 0,0 1-1 0 0,0 0 1 0 0,0 1-1 0 0,0 0 1 0 0,1 0-1 0 0,0 0 1 0 0,-1 0-1 0 0,-2 4 30 0 0,5-6-2 0 0,0 0 0 0 0,0 1 0 0 0,0-1 0 0 0,1 1 0 0 0,-1 0 0 0 0,1 0 0 0 0,-1 0 0 0 0,1 0 0 0 0,0 0 1 0 0,0 1-1 0 0,0 0 0 0 0,1-1 0 0 0,-1 1 0 0 0,1 0 0 0 0,0 0 0 0 0,0 0 0 0 0,1 1 0 0 0,-1-1 0 0 0,1 0 0 0 0,0 1 0 0 0,0-1 0 0 0,0 1 0 0 0,0-1 0 0 0,1 1 0 0 0,0-1 0 0 0,0 1 0 0 0,0-1 0 0 0,1 1 0 0 0,-1-1 0 0 0,1 1 0 0 0,0-1 0 0 0,1 1 0 0 0,-1-1 0 0 0,1 0 0 0 0,-1 0 0 0 0,1 1 0 0 0,1-1 0 0 0,-1-1 0 0 0,0 1 1 0 0,3 3 0 0 0,8 0 47 0 0,1-1 0 0 0,-1 0 0 0 0,1 0-1 0 0,0-2 1 0 0,0 0 0 0 0,0 0-1 0 0,1-2 1 0 0,-1 1 0 0 0,1-2 0 0 0,0 0-1 0 0,0-1 1 0 0,-1 0 0 0 0,14-3-46 0 0,4 3 107 0 0,93-4 286 0 0,-123 5-386 0 0,-1-1 0 0 0,0 0 0 0 0,0 0 0 0 0,0 0 0 0 0,0 1 0 0 0,0-1 0 0 0,1 1 0 0 0,-1-1 0 0 0,0 1 0 0 0,0-1 0 0 0,0 1 0 0 0,0 0-1 0 0,0-1 1 0 0,-1 1 0 0 0,1 0 0 0 0,0 0 0 0 0,0 0 0 0 0,0-1 0 0 0,-1 1 0 0 0,1 0 0 0 0,0 0 0 0 0,-1 0 0 0 0,1 0 0 0 0,-1 0 0 0 0,1 1 0 0 0,-1-1-1 0 0,1 0 1 0 0,-1 0 0 0 0,0 0 0 0 0,0 0 0 0 0,1 0 0 0 0,-1 1 0 0 0,0-1 0 0 0,0 0 0 0 0,0 0 0 0 0,0 0 0 0 0,-1 0 0 0 0,1 1 0 0 0,0-1-1 0 0,0 0 1 0 0,-1 0 0 0 0,1 0 0 0 0,-1 0 0 0 0,1 1-7 0 0,-18 50 226 0 0,-6-10-138 0 0,-18 49-164 0 0,48-57-1240 0 0,15-23-4000 0 0,-16-9-96 0 0,-2-1-6118 0 0</inkml:trace>
  <inkml:trace contextRef="#ctx0" brushRef="#br0" timeOffset="1672.998">1836 1031 12163 0 0,'0'0'3003'0'0,"0"0"-1083"0"0,0 0-393 0 0,0 0 16 0 0,0 0-84 0 0,0 0-228 0 0,0 0-344 0 0,0 0-321 0 0,0 0-205 0 0,0 0-73 0 0,0 0-12 0 0,0 0 15 0 0,0 0 13 0 0,16-23-40 0 0,50-72-27 0 0,62-52 602 0 0,-109 125-772 0 0,-5 4-61 0 0,1 1 0 0 0,0 1 0 0 0,1 0 0 0 0,1 1-1 0 0,0 1 1 0 0,1 0 0 0 0,0 2 0 0 0,1 0 0 0 0,1 1-1 0 0,4-2-4 0 0,-23 13-9 0 0,-1 0 0 0 0,1 0 0 0 0,0 0 0 0 0,-1 0 0 0 0,1 0 0 0 0,-1 0 1 0 0,1 0-1 0 0,-1 0 0 0 0,1 0 0 0 0,-1 0 0 0 0,1 0 0 0 0,0 0 0 0 0,-1 1 0 0 0,1-1 1 0 0,-1 0-1 0 0,1 0 0 0 0,-1 0 0 0 0,1 1 0 0 0,-1-1 0 0 0,1 0 0 0 0,-1 1 1 0 0,1-1-1 0 0,-1 1 0 0 0,0-1 0 0 0,1 0 0 0 0,-1 1 0 0 0,0-1 0 0 0,1 1 1 0 0,-1-1-1 0 0,0 1 0 0 0,1-1 0 0 0,-1 1 0 0 0,0-1 0 0 0,0 1 0 0 0,0-1 1 0 0,1 1-1 0 0,-1-1 0 0 0,0 1 0 0 0,0 0 0 0 0,0-1 0 0 0,0 1 0 0 0,0-1 1 0 0,0 1-1 0 0,0-1 0 0 0,0 1 0 0 0,0 0 0 0 0,0-1 0 0 0,-1 1 0 0 0,1-1 1 0 0,0 1-1 0 0,0-1 0 0 0,0 1 0 0 0,-1-1 0 0 0,1 1 0 0 0,0-1 0 0 0,-1 1 1 0 0,1-1-1 0 0,0 1 0 0 0,-1-1 0 0 0,1 0 0 0 0,0 1 8 0 0,-16 40 40 0 0,16-41-41 0 0,-11 25 22 0 0,4-13-17 0 0,0 0 0 0 0,2 1 0 0 0,-1 0-1 0 0,2 0 1 0 0,0 0 0 0 0,0 1 0 0 0,1 0 0 0 0,1-1-1 0 0,1 1 1 0 0,0 0 0 0 0,0 5-4 0 0,3-17 8 0 0,0 1 0 0 0,1 0 0 0 0,-1 0 0 0 0,1-1 0 0 0,0 0 0 0 0,-1 1-1 0 0,1-1 1 0 0,0 0 0 0 0,0-1 0 0 0,0 1 0 0 0,1 0 0 0 0,-1-1 0 0 0,0 0 0 0 0,0 1 0 0 0,1-1 0 0 0,-1-1 0 0 0,1 1-1 0 0,-1 0 1 0 0,1-1 0 0 0,0 0 0 0 0,-1 0 0 0 0,1 0 0 0 0,-1 0 0 0 0,1 0 0 0 0,-1-1 0 0 0,1 0 0 0 0,-1 0 0 0 0,1 0-1 0 0,0 0-7 0 0,91-43 211 0 0,121-99 56 0 0,-198 129-236 0 0,-8 6-28 0 0,1 1 0 0 0,-1 0 0 0 0,1 1 0 0 0,0 0 1 0 0,1 1-1 0 0,-1 0 0 0 0,1 0 0 0 0,0 2 1 0 0,0-1-1 0 0,1 1 0 0 0,-1 1 0 0 0,11 0-3 0 0,-13 51 282 0 0,-11-40-217 0 0,-28 206 538 0 0,29-211-900 0 0,-1 1 257 0 0,1 0-1 0 0,-1 1 1 0 0,1-1 0 0 0,0 0-1 0 0,1 0 1 0 0,0 1-1 0 0,-1-1 1 0 0,1 0-1 0 0,1 0 1 0 0,-1 0 0 0 0,1 0-1 0 0,0 0 1 0 0,0 0-1 0 0,1 0 1 0 0,-1 0-1 0 0,1-1 1 0 0,1 2 40 0 0,14 4-4393 0 0,8-7-3917 0 0,-22-3-3963 0 0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33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66 6089 0 0,'0'0'2928'0'0,"0"0"-924"0"0,0 0-565 0 0,0 0-144 0 0,0 0-32 0 0,0 0-103 0 0,0 0-193 0 0,0 0-240 0 0,0 0-208 0 0,0 0-117 0 0,0 0 13 0 0,0 0 65 0 0,1 5 71 0 0,-1 0-370 0 0,1 1-1 0 0,-1-1 1 0 0,1 1-1 0 0,-2-1 1 0 0,1 1-1 0 0,0-1 1 0 0,-1 0-1 0 0,0 1 1 0 0,-1-1-1 0 0,1 0 1 0 0,-1 0-1 0 0,0 0 1 0 0,0 0-1 0 0,-1 1-180 0 0,-22 28 294 0 0,-2-1 0 0 0,-1-1 0 0 0,-2-1 0 0 0,0-2 0 0 0,-3-1-1 0 0,-3 1-293 0 0,-4 5 242 0 0,36-30-201 0 0,0 1 1 0 0,1-1 0 0 0,0 1 0 0 0,0 0 0 0 0,0 0-1 0 0,0 0 1 0 0,1 0 0 0 0,0 0 0 0 0,0 1 0 0 0,0-1-1 0 0,1 1 1 0 0,0-1 0 0 0,0 1 0 0 0,0 0 0 0 0,1-1 0 0 0,0 1-1 0 0,0 0 1 0 0,0-1 0 0 0,1 1 0 0 0,0-1 0 0 0,0 1-1 0 0,0 0 1 0 0,2 3-42 0 0,-2-5 15 0 0,0 0 1 0 0,1 1-1 0 0,0-1 0 0 0,0 0 1 0 0,0 0-1 0 0,1 0 0 0 0,-1 0 0 0 0,1 0 1 0 0,0 0-1 0 0,0-1 0 0 0,0 1 1 0 0,0-1-1 0 0,1 0 0 0 0,-1 0 0 0 0,1 0 1 0 0,0-1-1 0 0,0 1 0 0 0,0-1 1 0 0,0 0-1 0 0,0 0 0 0 0,1 0 0 0 0,-1-1 1 0 0,1 1-1 0 0,-1-1 0 0 0,4 0-15 0 0,121 10 459 0 0,-114-11-406 0 0,243-27 473 0 0,-258 27-474 0 0,0 0-20 0 0,0 0 23 0 0,0 0 19 0 0,0 0-21 0 0,-3-27 390 0 0,-19-67-203 0 0,-26-20 30 0 0,-10-48-80 0 0,-17-19-340 0 0,72 173 428 0 0,7 0-9283 0 0,1 8-333 0 0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2:06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86 102 6161 0 0,'0'0'4533'0'0,"0"0"-2394"0"0,0 0-750 0 0,0 0-32 0 0,0 0-2 0 0,0 0-54 0 0,0 0-196 0 0,0 0-302 0 0,0 0-275 0 0,0 0-212 0 0,0 0-110 0 0,0 0-30 0 0,-2 2 14 0 0,-8 9-114 0 0,2 1-1 0 0,0 0 1 0 0,0 0-1 0 0,1 0 1 0 0,0 1-1 0 0,1 0 1 0 0,1 0-1 0 0,0 1 1 0 0,1 0-1 0 0,0 0 1 0 0,1 0-1 0 0,0 0 1 0 0,2 0-1 0 0,-1 0 1 0 0,2 1-76 0 0,-1-11 12 0 0,1-1 1 0 0,-1 0 0 0 0,1 0-1 0 0,0 0 1 0 0,0 1 0 0 0,0-1 0 0 0,0 0-1 0 0,1 0 1 0 0,-1 0 0 0 0,1 1 0 0 0,0-1-1 0 0,0 0 1 0 0,0 0 0 0 0,0 0 0 0 0,0 0-1 0 0,1 0 1 0 0,0-1 0 0 0,-1 1 0 0 0,1 0-1 0 0,0-1 1 0 0,0 1 0 0 0,0-1 0 0 0,1 1-1 0 0,-1-1 1 0 0,1 0 0 0 0,-1 0-1 0 0,1 0 1 0 0,-1-1 0 0 0,1 1 0 0 0,0-1-1 0 0,0 1 1 0 0,0-1 0 0 0,0 0 0 0 0,0 0-1 0 0,0 0 1 0 0,0 0 0 0 0,1-1 0 0 0,0 1-13 0 0,4-1 102 0 0,0 0 0 0 0,0 0 1 0 0,1-1-1 0 0,-1 0 1 0 0,0 0-1 0 0,0-1 0 0 0,0 0 1 0 0,0 0-1 0 0,-1-1 0 0 0,1 0 1 0 0,-1 0-1 0 0,1-1 1 0 0,-1 0-1 0 0,0 0 0 0 0,-1-1 1 0 0,1 0-1 0 0,-1 0 0 0 0,0-1 1 0 0,0 1-1 0 0,0-1 1 0 0,-1-1-1 0 0,0 1 0 0 0,0-1 1 0 0,-1 0-1 0 0,0 0 1 0 0,2-3-103 0 0,0-1 82 0 0,-1-1 0 0 0,0 1 1 0 0,-1-1-1 0 0,-1 0 1 0 0,1 0-1 0 0,-2 0 0 0 0,0-1 1 0 0,0 1-1 0 0,-1 0 1 0 0,-1-1-1 0 0,0 1 1 0 0,-1-6-83 0 0,1 12-22 0 0,0-1 0 0 0,-1 1 0 0 0,0-1 0 0 0,-1 1 1 0 0,0-1-1 0 0,0 1 0 0 0,0 0 0 0 0,0 0 1 0 0,-1 0-1 0 0,0 0 0 0 0,-1 0 0 0 0,1 1 0 0 0,-1-1 1 0 0,0 1-1 0 0,0 0 0 0 0,-1 0 0 0 0,1 1 1 0 0,-1-1-1 0 0,0 1 0 0 0,-1 0 0 0 0,1 0 0 0 0,-1 1 1 0 0,-5-4 21 0 0,-56 1-2967 0 0,28 25-6644 0 0,29-11-1961 0 0</inkml:trace>
  <inkml:trace contextRef="#ctx0" brushRef="#br0" timeOffset="418.744">334 279 13675 0 0,'0'0'2877'0'0,"0"0"-2220"0"0,0 0-594 0 0,0 0 289 0 0,0 0 415 0 0,0 0 290 0 0,0 0 53 0 0,0 0-227 0 0,0 0-281 0 0,0 0-174 0 0,0 0-110 0 0,0 0-25 0 0,0 0-13 0 0,21-20-17 0 0,104-94 218 0 0,-3-9 406 0 0,-108 152-1240 0 0,-14-20 368 0 0,0-1-1 0 0,1 1 1 0 0,-1 0 0 0 0,2-1-1 0 0,0 1 1 0 0,0-1 0 0 0,0 1-1 0 0,1-1 1 0 0,0 0 0 0 0,1 0-1 0 0,-1 0 1 0 0,2 0 0 0 0,-1-1-1 0 0,1 0 1 0 0,0 1 0 0 0,1-2-1 0 0,0 1 1 0 0,0-1 0 0 0,0 0-1 0 0,0 0 1 0 0,1-1 0 0 0,0 1-1 0 0,1-2 1 0 0,6 5-15 0 0,-5-9 119 0 0,0-1-1 0 0,1 1 1 0 0,-1-2-1 0 0,0 1 1 0 0,0-1-1 0 0,0-1 1 0 0,0 1-1 0 0,-1-1 1 0 0,1-1 0 0 0,-1 0-1 0 0,0 0 1 0 0,0-1-1 0 0,0 0 1 0 0,0 0-1 0 0,-1-1 1 0 0,0 0 0 0 0,0 0-1 0 0,-1 0 1 0 0,1-1-1 0 0,-1 0 1 0 0,-1 0-1 0 0,0-1 1 0 0,0 0-1 0 0,0 0 1 0 0,-1 0 0 0 0,0 0-1 0 0,0-1 1 0 0,-1 1-1 0 0,0-1 1 0 0,1-7-119 0 0,-1-36-819 0 0,-18 38-7252 0 0,8 13-4258 0 0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2:04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1017 0 0 0,'0'0'844'0'0,"0"0"600"0"0,0 0 151 0 0,0 0-104 0 0,0 0-20 0 0,0 0-53 0 0,0 0-60 0 0,0 0-39 0 0,0 0-44 0 0,-12 4 2731 0 0,12 5-3185 0 0,0-6-677 0 0,-1 0 0 0 0,1 1-1 0 0,0-1 1 0 0,0 1 0 0 0,0 0 0 0 0,0-1-1 0 0,0 1 1 0 0,1-1 0 0 0,0 1 0 0 0,-1-1-1 0 0,1 0 1 0 0,1 1 0 0 0,-1-1 0 0 0,0 0-1 0 0,1 0 1 0 0,-1 0 0 0 0,1 0-1 0 0,0 0 1 0 0,0 0 0 0 0,1 0 0 0 0,-1 0-1 0 0,0-1 1 0 0,1 1 0 0 0,0-1 0 0 0,-1 0-1 0 0,1 0 1 0 0,3 2-144 0 0,4 0 128 0 0,0-1 0 0 0,1 0 0 0 0,0 0 0 0 0,0-1 0 0 0,0 0 0 0 0,0-1 0 0 0,0-1 0 0 0,0 1 0 0 0,0-2 0 0 0,0 1 0 0 0,0-2 0 0 0,0 1 0 0 0,0-2 1 0 0,0 1-1 0 0,0-1 0 0 0,-1-1 0 0 0,0 0 0 0 0,1-1 0 0 0,-1 1 0 0 0,-1-2 0 0 0,1 0 0 0 0,3-2-128 0 0,24-17 176 0 0,0-1 0 0 0,-1-1 1 0 0,-2-2-1 0 0,-1-2 1 0 0,-1-1-1 0 0,-2-1 0 0 0,-1-1 1 0 0,16-27-177 0 0,-4 3 84 0 0,21-30 83 0 0,-3-2 0 0 0,42-89-167 0 0,-50 68 199 0 0,-21 182-283 0 0,-13-5 203 0 0,-3 1 1 0 0,-3 0-1 0 0,-3 1 0 0 0,-3 1 0 0 0,-3 19-119 0 0,-4-74 9 0 0,0 0-1 0 0,-1-1 0 0 0,0 0 0 0 0,-1 1 0 0 0,-1-1 1 0 0,0-1-1 0 0,0 1 0 0 0,-2-1 0 0 0,1 0 1 0 0,-2 0-1 0 0,1-1 0 0 0,-2 0 0 0 0,1 0 1 0 0,-2-1-1 0 0,1 0 0 0 0,-1-1 0 0 0,-1 0 1 0 0,1-1-1 0 0,-2 0 0 0 0,1 0 0 0 0,-1-1 1 0 0,0-1-1 0 0,0 0 0 0 0,-1 0 0 0 0,0-2 1 0 0,0 1-1 0 0,0-2 0 0 0,-12 3-8 0 0,-12 1-318 0 0,-1-1 1 0 0,-1-2-1 0 0,1-2 1 0 0,-34-2 317 0 0,62 0-153 0 0,-20-5-829 0 0,25-2-1627 0 0,4-3-3306 0 0,3 7-656 0 0,3 2-2440 0 0</inkml:trace>
  <inkml:trace contextRef="#ctx0" brushRef="#br0" timeOffset="850.81">1254 734 7994 0 0,'0'0'1637'0'0,"0"0"-358"0"0,0 0-197 0 0,0 0-35 0 0,0 0-10 0 0,0 0-135 0 0,0 0-254 0 0,0 0-193 0 0,0 0-82 0 0,0 0-39 0 0,0 0-48 0 0,0 0-43 0 0,-13 21-8 0 0,-39 66-18 0 0,12 20 659 0 0,38-91-753 0 0,0-14-91 0 0,1 1 0 0 0,1-1 0 0 0,-1 0 1 0 0,0 1-1 0 0,0-1 0 0 0,1 1 0 0 0,0-1 0 0 0,-1 1 0 0 0,1-1 1 0 0,0 1-1 0 0,0 0 0 0 0,0-1 0 0 0,1 1 0 0 0,-1-1 0 0 0,0 1 1 0 0,1-1-1 0 0,0 1 0 0 0,0-1 0 0 0,-1 0 0 0 0,1 1 0 0 0,1-1 0 0 0,-1 0 1 0 0,0 0-1 0 0,1 0 0 0 0,-1 1 0 0 0,1-1 0 0 0,-1-1 0 0 0,1 1 1 0 0,0 0-1 0 0,0 0 0 0 0,0-1 0 0 0,0 1 0 0 0,0-1 0 0 0,0 1 0 0 0,0-1 1 0 0,1 0-1 0 0,-1 0 0 0 0,0 0 0 0 0,1 0 0 0 0,-1-1 0 0 0,1 1 1 0 0,-1-1-1 0 0,1 1 0 0 0,-1-1 0 0 0,3 0-32 0 0,4-1 89 0 0,1-1 1 0 0,-1 0-1 0 0,0 0 0 0 0,0-1 1 0 0,0 0-1 0 0,0-1 0 0 0,0 0 1 0 0,-1 0-1 0 0,0-1 1 0 0,0 0-1 0 0,0-1 0 0 0,0 1 1 0 0,-1-1-1 0 0,0-1 0 0 0,0 0 1 0 0,-1 0-1 0 0,1 0 0 0 0,-2 0 1 0 0,1-1-1 0 0,-1 0 0 0 0,0-1 1 0 0,-1 1-1 0 0,0-1 0 0 0,0 1 1 0 0,-1-1-1 0 0,0-1 1 0 0,-1 1-1 0 0,1-2-89 0 0,3-11-55 0 0,-1 1 1 0 0,0 0-1 0 0,-2-1 0 0 0,-1 0 0 0 0,0 0 1 0 0,-2 0-1 0 0,0 0 0 0 0,-2 0 1 0 0,0 0-1 0 0,-5-17 55 0 0,6 36-133 0 0,0 1 1 0 0,1-1-1 0 0,-1 0 1 0 0,-1 1-1 0 0,1-1 0 0 0,0 1 1 0 0,-1-1-1 0 0,1 1 0 0 0,-1 0 1 0 0,0-1-1 0 0,0 1 1 0 0,0 0-1 0 0,0 0 0 0 0,0 1 1 0 0,0-1-1 0 0,0 0 1 0 0,-1 1-1 0 0,1-1 0 0 0,-1 1 1 0 0,1-1-1 0 0,-1 1 0 0 0,1 0 1 0 0,-1 0-1 0 0,0 1 1 0 0,1-1-1 0 0,-1 0 0 0 0,0 1 1 0 0,0 0-1 0 0,0 0 0 0 0,0-1 1 0 0,1 2-1 0 0,-1-1 1 0 0,0 0-1 0 0,0 0 0 0 0,0 1 1 0 0,-1 0 132 0 0,2 1-31 0 0,-1-1 1 0 0,1 0 0 0 0,0 1 0 0 0,1-1-1 0 0,-1 1 1 0 0,0 0 0 0 0,0 0 0 0 0,1 0-1 0 0,-1 0 1 0 0,1 0 0 0 0,-1 0 0 0 0,1 0-1 0 0,0 0 1 0 0,0 0 0 0 0,0 1 0 0 0,0-1-1 0 0,0 1 1 0 0,1-1 0 0 0,-1 0-1 0 0,1 1 1 0 0,-1-1 0 0 0,1 1 0 0 0,0-1-1 0 0,0 1 1 0 0,0-1 0 0 0,0 1 0 0 0,1-1-1 0 0,-1 1 1 0 0,1-1 0 0 0,-1 1 0 0 0,1-1-1 0 0,0 0 1 0 0,0 1 0 0 0,0-1 0 0 0,0 0-1 0 0,0 0 1 0 0,1 0 0 0 0,-1 0-1 0 0,1 1 31 0 0,10 2 164 0 0,0-1-1 0 0,1-1 0 0 0,-1 0 0 0 0,0-1 1 0 0,1-1-1 0 0,0 1 0 0 0,-1-2 0 0 0,1 0 1 0 0,0 0-1 0 0,-1-2 0 0 0,1 1 0 0 0,-1-1 1 0 0,1-1-1 0 0,-1 0 0 0 0,0-1 0 0 0,0 0 0 0 0,-1-1 1 0 0,1-1-1 0 0,-1 1 0 0 0,6-5-163 0 0,16-8 259 0 0,-2-1 0 0 0,1-1 1 0 0,-2-2-1 0 0,-1 0 0 0 0,-1-3 0 0 0,0-1-259 0 0,-5 3 80 0 0,0-1 0 0 0,-2-2-1 0 0,-1 0 1 0 0,-1-1 0 0 0,-1 0 0 0 0,-2-2-1 0 0,-1 0 1 0 0,-1-1 0 0 0,-1 0 0 0 0,7-28-80 0 0,-10-33 57 0 0,-10 89-56 0 0,0 0 0 0 0,-1-1 1 0 0,1 1-1 0 0,-1 0 0 0 0,1-1 0 0 0,-1 1 0 0 0,0 0 0 0 0,0 0 0 0 0,0 0 0 0 0,0 0 0 0 0,0 0 0 0 0,-1 0 1 0 0,1 0-1 0 0,0 0 0 0 0,-1 1 0 0 0,0-1 0 0 0,1 0 0 0 0,-1 1 0 0 0,0-1 0 0 0,0 1 0 0 0,0 0 0 0 0,0-1 1 0 0,0 1-1 0 0,0 0 0 0 0,0 0 0 0 0,0 0 0 0 0,0 1 0 0 0,0-1 0 0 0,-1 0 0 0 0,1 1 0 0 0,0 0 0 0 0,-1-1 0 0 0,1 1 1 0 0,0 0-1 0 0,-3 0-1 0 0,-3 3-12 0 0,0-1 0 0 0,0 2 1 0 0,0-1-1 0 0,0 1 1 0 0,1 0-1 0 0,-1 0 0 0 0,1 1 1 0 0,0 0-1 0 0,0 0 1 0 0,1 1-1 0 0,-1 0 0 0 0,2 0 1 0 0,-1 1-1 0 0,0-1 1 0 0,1 1-1 0 0,0 0 0 0 0,0 3 12 0 0,-14 21 30 0 0,2 1-1 0 0,2 1 0 0 0,0 1 0 0 0,3 0 0 0 0,0 0 1 0 0,3 1-1 0 0,1 1 0 0 0,1 0 0 0 0,2 0 0 0 0,1 1-29 0 0,2-15 46 0 0,0 0 1 0 0,2 0-1 0 0,0 0 0 0 0,1 0 0 0 0,1 0 0 0 0,1-1 0 0 0,2 1 0 0 0,0 0 0 0 0,6 16-46 0 0,54 190 318 0 0,-73-161-122 0 0,-20-41-43 0 0,38-48-2079 0 0,34-27-2215 0 0,-23 32-2770 0 0,-10 9-3216 0 0</inkml:trace>
  <inkml:trace contextRef="#ctx0" brushRef="#br0" timeOffset="1582.831">2101 664 11410 0 0,'0'0'1493'0'0,"0"0"-628"0"0,0 0-241 0 0,0 0 182 0 0,0 0 211 0 0,0 0 125 0 0,0 0-99 0 0,0 0-207 0 0,0 0-229 0 0,0 0-191 0 0,-19 34-120 0 0,-57 104-95 0 0,53-78 8 0 0,24-50-167 0 0,-2-7-27 0 0,0-1 0 0 0,0 0-1 0 0,1 1 1 0 0,0-1 0 0 0,-1 1-1 0 0,1 0 1 0 0,0-1 0 0 0,0 1 0 0 0,0-1-1 0 0,1 1 1 0 0,-1-1 0 0 0,0 1-1 0 0,1-1 1 0 0,0 1 0 0 0,0-1-1 0 0,-1 0 1 0 0,1 1 0 0 0,1-1 0 0 0,-1 0-1 0 0,0 0 1 0 0,1 1 0 0 0,-1-1-1 0 0,1 0 1 0 0,-1 0 0 0 0,1-1 0 0 0,0 1-1 0 0,0 0 1 0 0,0-1 0 0 0,0 1-1 0 0,0-1 1 0 0,0 1 0 0 0,0-1 0 0 0,1 0-1 0 0,1 1-14 0 0,5-1 100 0 0,-1-1 0 0 0,1 0 0 0 0,-1 0 0 0 0,0-1 0 0 0,1 0 0 0 0,-1 0 0 0 0,0-1 0 0 0,1 0 0 0 0,-1 0 0 0 0,0-1 0 0 0,-1 0 0 0 0,1-1-1 0 0,0 1 1 0 0,-1-2 0 0 0,0 1 0 0 0,0-1 0 0 0,0 0 0 0 0,1-1-100 0 0,106-117 566 0 0,-84 86-402 0 0,-3 1 100 0 0,-27 34-195 0 0,0 2-21 0 0,0 0-22 0 0,0 0-21 0 0,0 0-29 0 0,0 12-330 0 0,-3 12 273 0 0,1-18 68 0 0,0 0-1 0 0,1 0 1 0 0,-1 0-1 0 0,1 0 0 0 0,1 1 1 0 0,-1-1-1 0 0,1 0 1 0 0,0 1-1 0 0,0-1 1 0 0,1 0-1 0 0,-1 1 0 0 0,2-1 1 0 0,-1 0-1 0 0,1 0 1 0 0,-1 0-1 0 0,2 0 1 0 0,-1 0-1 0 0,1 0 1 0 0,0-1-1 0 0,0 1 0 0 0,0-1 1 0 0,1 0-1 0 0,0 0 1 0 0,0 0-1 0 0,0 0 1 0 0,1-1-1 0 0,-1 1 0 0 0,1-1 1 0 0,0 0-1 0 0,2 0 14 0 0,2 0 12 0 0,0 0-1 0 0,1-1 0 0 0,-1-1 0 0 0,1 1 0 0 0,-1-2 0 0 0,1 1 0 0 0,0-1 1 0 0,-1-1-1 0 0,1 1 0 0 0,0-2 0 0 0,0 1 0 0 0,-1-2 0 0 0,1 1 1 0 0,0-1-1 0 0,-1-1 0 0 0,0 1 0 0 0,1-2 0 0 0,-1 1 0 0 0,0-1 1 0 0,8-5-12 0 0,7-6 81 0 0,0 0 0 0 0,-1-2 0 0 0,-1-1 0 0 0,0 0 0 0 0,-1-2 0 0 0,11-15-81 0 0,-12 12 41 0 0,-1-1 1 0 0,-1-1-1 0 0,-1-1 1 0 0,-1 0-1 0 0,-2-1 1 0 0,-1-1-1 0 0,-1 0 1 0 0,-1-1-1 0 0,-1 0 1 0 0,-2 0-1 0 0,2-15-41 0 0,2-25-51 0 0,-4 0 0 0 0,-2-1 0 0 0,-3 0 0 0 0,-5-33 51 0 0,3 97 13 0 0,-1 1-1 0 0,0-1 1 0 0,-1 1 0 0 0,1-1 0 0 0,-1 1-1 0 0,0 0 1 0 0,0-1 0 0 0,-1 1-1 0 0,0 0 1 0 0,0 0 0 0 0,0 0 0 0 0,0 0-1 0 0,-3-4-12 0 0,4 9-1 0 0,-1 0 0 0 0,1-1-1 0 0,0 1 1 0 0,-1 0 0 0 0,1 0 0 0 0,0 0-1 0 0,-1 0 1 0 0,1 0 0 0 0,0 0-1 0 0,-1 0 1 0 0,1 1 0 0 0,0-1-1 0 0,0 0 1 0 0,-1 1 0 0 0,1-1 0 0 0,0 1-1 0 0,0-1 1 0 0,0 1 0 0 0,0 0-1 0 0,-1-1 1 0 0,1 1 0 0 0,0 0 0 0 0,0 0-1 0 0,0 0 1 0 0,1 0 0 0 0,-1 0-1 0 0,0 0 1 0 0,0 0 0 0 0,0 0-1 0 0,1 0 1 0 0,-1 0 0 0 0,0 0 0 0 0,1 1 1 0 0,-17 31 28 0 0,3 1 1 0 0,0 0 0 0 0,3 1 0 0 0,0 0 0 0 0,3 0 0 0 0,1 2 0 0 0,1-1-1 0 0,2 0 1 0 0,2 1 0 0 0,1 0 0 0 0,2-1 0 0 0,3 16-29 0 0,-4-7 47 0 0,3-11-11 0 0,0 0 1 0 0,3-1-1 0 0,1 0 0 0 0,1 0 1 0 0,4 8-37 0 0,7 27 3 0 0,22 97 63 0 0,-34-147-286 0 0,-2-32-2085 0 0,0-21-1743 0 0,0 12-2934 0 0,-4 12-3846 0 0</inkml:trace>
  <inkml:trace contextRef="#ctx0" brushRef="#br0" timeOffset="1868.136">2591 535 12659 0 0,'0'0'1799'0'0,"0"0"-572"0"0,0 0-366 0 0,0 0-129 0 0,0 0-51 0 0,0 0-95 0 0,0 0-152 0 0,0 0-21 0 0,0 0 109 0 0,0 0 163 0 0,0 0 145 0 0,0 0 39 0 0,19 1-85 0 0,148 5 1086 0 0,242-43 421 0 0,-353 34-3136 0 0,-50 7-750 0 0,-6 0-5914 0 0,0-1-4432 0 0</inkml:trace>
  <inkml:trace contextRef="#ctx0" brushRef="#br0" timeOffset="2213.183">3513 715 18052 0 0,'0'0'1381'0'0,"0"0"-426"0"0,0 0-220 0 0,0 0 20 0 0,0 0 109 0 0,0 0 6 0 0,0 0-131 0 0,0 0-191 0 0,0 0-219 0 0,0 0-120 0 0,0 0-54 0 0,0 0-39 0 0,0 0-45 0 0,-5 21-20 0 0,-16 61-11 0 0,16-27-526 0 0,16-55-3186 0 0,-2-9-6023 0 0,-9 8 7529 0 0,6-3-7685 0 0</inkml:trace>
  <inkml:trace contextRef="#ctx0" brushRef="#br0" timeOffset="2458.221">3508 244 18492 0 0,'0'0'992'0'0,"0"0"-512"0"0,0 0-480 0 0,0 0-176 0 0,0 0-8 0 0,0 0-16 0 0,0 0 0 0 0,0 0-144 0 0,0 0-272 0 0,0 0-432 0 0,0 0-1833 0 0,0 0-8913 0 0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2:15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 0 0 0,'0'0'1652'0'0,"0"0"185"0"0,0 0 84 0 0,0 0 41 0 0,0 0-27 0 0,0 0-73 0 0,0 0-91 0 0,0 0-207 0 0,0 0-257 0 0,0 0-262 0 0,0-2-175 0 0,2-11 332 0 0,0 13 4365 0 0,-2 0-5449 0 0,0 0-7 0 0,0 0-10 0 0,-1 8 1456 0 0,22-38-871 0 0,-3 9-552 0 0,-18 20-110 0 0,0 1-7 0 0,0 0 18 0 0,0 0 0 0 0,0 0-21 0 0,0 0 1 0 0,0 0 0 0 0,0 0 3 0 0,0 0 29 0 0,0 0-27 0 0,0 0-19 0 0,0 0 18 0 0,0 0 4 0 0,0 0-2 0 0,0 0 16 0 0,-7 9-2377 0 0,-9 12-10798 0 0,14-14 1545 0 0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2:15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11 9826 0 0,'0'0'3170'0'0,"0"0"-1119"0"0,0 0-541 0 0,0 0-95 0 0,0 0-15 0 0,0 0-78 0 0,0 0-250 0 0,0 0-309 0 0,0 0-255 0 0,0 0-155 0 0,0 0-81 0 0,0 0-13 0 0,-2 3-15 0 0,-21 30 950 0 0,22-32-1138 0 0,5 9 349 0 0,62-67 158 0 0,-75 67-79 0 0,8-7-793 0 0,1 1-587 0 0,1-4-3159 0 0,1 1-3648 0 0,0-1-4345 0 0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2:17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0 333 0 0 0,'0'0'243'0'0,"0"0"545"0"0,0 0 534 0 0,0 0 399 0 0,0 0 161 0 0,0 0-55 0 0,0 0-159 0 0,0 0-219 0 0,0 0-212 0 0,13 11-115 0 0,41 35-54 0 0,-50-43-880 0 0,1 0 0 0 0,0 0 0 0 0,0 0 0 0 0,0 0 0 0 0,0-1 0 0 0,0 0 0 0 0,1 0 0 0 0,-1-1 1 0 0,1 1-1 0 0,-1-1 0 0 0,1 0 0 0 0,-1 0 0 0 0,1-1 0 0 0,0 0 0 0 0,-1 0 0 0 0,1 0 0 0 0,0-1 0 0 0,0 0-188 0 0,18 0 689 0 0,5 0-395 0 0,1-2 0 0 0,-1-1 0 0 0,0-2-1 0 0,0 0 1 0 0,-1-2 0 0 0,0-1 0 0 0,-1-1-1 0 0,1-2 1 0 0,-2 0 0 0 0,0-2 0 0 0,0-1-1 0 0,-2-1 1 0 0,0-1 0 0 0,-1-1 0 0 0,18-18-294 0 0,-33 28 79 0 0,-1 0 0 0 0,0 0 1 0 0,0-1-1 0 0,0 1 1 0 0,-1-2-1 0 0,-1 1 1 0 0,0-1-1 0 0,0 0 1 0 0,0 0-1 0 0,-2 0 1 0 0,1 0-1 0 0,-1-1 0 0 0,-1 0 1 0 0,0 0-1 0 0,0 1 1 0 0,-1-1-1 0 0,0 0 1 0 0,-1 0-1 0 0,-1-5-79 0 0,0 14 9 0 0,0 0 1 0 0,0 1-1 0 0,0-1 0 0 0,0 1 1 0 0,0-1-1 0 0,0 1 0 0 0,-1 0 0 0 0,1-1 1 0 0,-1 1-1 0 0,1 0 0 0 0,-1 0 1 0 0,1 0-1 0 0,-1 0 0 0 0,0 0 1 0 0,1 0-1 0 0,-1 1 0 0 0,0-1 0 0 0,0 1 1 0 0,0-1-1 0 0,1 1 0 0 0,-1-1 1 0 0,0 1-1 0 0,0 0 0 0 0,0 0 0 0 0,0 0 1 0 0,0 0-1 0 0,0 0 0 0 0,1 1 1 0 0,-1-1-1 0 0,0 0 0 0 0,0 1 0 0 0,0-1 1 0 0,1 1-1 0 0,-1 0 0 0 0,0 0 1 0 0,0 0-1 0 0,1 0 0 0 0,-1 0 0 0 0,1 0 1 0 0,-1 0-1 0 0,1 0 0 0 0,-1 0 1 0 0,1 1-1 0 0,0-1 0 0 0,0 1 0 0 0,0-1 1 0 0,-1 1-1 0 0,1-1 0 0 0,1 1 1 0 0,-1 0-1 0 0,0-1 0 0 0,0 1 0 0 0,1 0 1 0 0,-1 0-1 0 0,1 0-9 0 0,-18 23-7 0 0,2 0 1 0 0,1 1-1 0 0,1 1 0 0 0,1 1 1 0 0,2-1-1 0 0,1 2 0 0 0,0 2 7 0 0,-46 197 39 0 0,41-155-14 0 0,-3-1 1 0 0,-3-1-1 0 0,-22 51-25 0 0,25-83-33 0 0,-1-1 0 0 0,-1-2 0 0 0,-3 0 0 0 0,-1-1 0 0 0,-1-1 0 0 0,-2-1-1 0 0,-1-1 1 0 0,-1-2 0 0 0,-2-1 0 0 0,-27 19 33 0 0,-3-14-22 0 0,60-34 94 0 0,3-8-88 0 0,1 1 1 0 0,0 0 0 0 0,0 0 0 0 0,1 0 0 0 0,0 1-1 0 0,0-1 1 0 0,0 1 0 0 0,1 0 0 0 0,0 0 0 0 0,0 0-1 0 0,1 1 1 0 0,-1 0 0 0 0,1 0 0 0 0,0 0 0 0 0,4-2 15 0 0,-6 4 10 0 0,13-12 30 0 0,1 1 0 0 0,0 0-1 0 0,1 1 1 0 0,1 1 0 0 0,0 1 0 0 0,0 1-1 0 0,1 1 1 0 0,0 1 0 0 0,1 0-1 0 0,0 2 1 0 0,0 0 0 0 0,0 2 0 0 0,1 0-1 0 0,3 1-39 0 0,106 29 568 0 0,-113-18-493 0 0,0-1 0 0 0,1-1 0 0 0,0-1-1 0 0,1-1 1 0 0,-1-1 0 0 0,1 0-1 0 0,-1-2 1 0 0,1 0 0 0 0,0-1-1 0 0,1-2-74 0 0,12-25-1275 0 0,-29 8-8852 0 0,-4 14-1490 0 0</inkml:trace>
  <inkml:trace contextRef="#ctx0" brushRef="#br0" timeOffset="296.917">1088 716 7834 0 0,'0'0'4878'0'0,"0"0"-2567"0"0,0 0-1143 0 0,0 0-270 0 0,0 0-54 0 0,0 0-40 0 0,0 0-60 0 0,0 0-74 0 0,0 0-126 0 0,0 0-156 0 0,-19 32-113 0 0,-62 101-88 0 0,77-129-170 0 0,1 1-1 0 0,-1 0 1 0 0,1 0 0 0 0,0 1 0 0 0,0-1 0 0 0,0 1 0 0 0,1 0 0 0 0,0-1 0 0 0,0 1 0 0 0,0 0 0 0 0,1 0-1 0 0,0 0 1 0 0,0 0 0 0 0,1 1 0 0 0,-1 4-17 0 0,2 5 37 0 0,-2-13-19 0 0,1 1-1 0 0,0 0 0 0 0,0 0 1 0 0,0 0-1 0 0,0 0 0 0 0,0 0 1 0 0,1 0-1 0 0,0 0 0 0 0,0 0 1 0 0,0-1-1 0 0,0 1 0 0 0,1 0 1 0 0,-1-1-1 0 0,1 1 0 0 0,0-1 1 0 0,0 1-1 0 0,0-1 0 0 0,1 0 1 0 0,-1 0-1 0 0,1 0 0 0 0,-1 0 1 0 0,1 0-1 0 0,0-1 0 0 0,0 1 1 0 0,1-1-1 0 0,-1 0 0 0 0,0 0 1 0 0,1 0-1 0 0,-1 0 0 0 0,1-1 1 0 0,-1 1-1 0 0,1-1 0 0 0,3 1-17 0 0,4-1 139 0 0,1-1 0 0 0,0 0 0 0 0,-1-1-1 0 0,1 0 1 0 0,0 0 0 0 0,-1-1-1 0 0,1-1 1 0 0,-1 0 0 0 0,0-1-1 0 0,0 0 1 0 0,0 0 0 0 0,-1-1 0 0 0,1-1-1 0 0,-1 0 1 0 0,-1 0 0 0 0,1-1-1 0 0,-1 0 1 0 0,0-1 0 0 0,0 0-1 0 0,-1 0 1 0 0,0-1 0 0 0,-1 0-1 0 0,0 0 1 0 0,0 0 0 0 0,-1-1 0 0 0,0-1-1 0 0,-1 1 1 0 0,0-1 0 0 0,0 1-1 0 0,-1-1 1 0 0,-1-1 0 0 0,0 1-1 0 0,0-5-138 0 0,-2 12-18 0 0,0-1 0 0 0,0 0 0 0 0,0 0-1 0 0,-1 1 1 0 0,1-1 0 0 0,-1 0 0 0 0,-1 0-1 0 0,1 0 1 0 0,-1 0 0 0 0,0 1-1 0 0,0-1 1 0 0,0 0 0 0 0,0 1 0 0 0,-1-1-1 0 0,0 0 1 0 0,0 1 0 0 0,0 0 0 0 0,0 0-1 0 0,-1-1 1 0 0,0 1 0 0 0,0 1-1 0 0,0-1 1 0 0,0 0 0 0 0,-1 1 0 0 0,1 0-1 0 0,-1-1 1 0 0,0 2 0 0 0,0-1 0 0 0,0 0-1 0 0,0 1 1 0 0,0-1 0 0 0,-1 1-1 0 0,1 1 1 0 0,-1-1 0 0 0,1 0 0 0 0,-1 1-1 0 0,0 0 1 0 0,0 0 0 0 0,1 1 0 0 0,-3-1 18 0 0,0 1-206 0 0,0 0 0 0 0,1 0 0 0 0,-1 0 0 0 0,0 1 0 0 0,1 0 0 0 0,-1 1 0 0 0,1 0 0 0 0,-1-1 0 0 0,1 2 0 0 0,0-1 0 0 0,0 1 0 0 0,-5 3 206 0 0,-41 27-6392 0 0,35-18-3380 0 0</inkml:trace>
  <inkml:trace contextRef="#ctx0" brushRef="#br0" timeOffset="647.899">1688 804 4425 0 0,'0'0'3471'0'0,"0"0"-1502"0"0,0 0-473 0 0,0 0-21 0 0,0 0 17 0 0,0 0-121 0 0,0 0-278 0 0,0 0-241 0 0,0 0-221 0 0,0 0-155 0 0,0 0-88 0 0,0 0-59 0 0,-29 13-47 0 0,-92 43-40 0 0,57-6 138 0 0,60-47-370 0 0,1 1-1 0 0,0-1 0 0 0,0 1 1 0 0,0 0-1 0 0,1 0 0 0 0,-1 0 0 0 0,1 0 1 0 0,0 0-1 0 0,0 0 0 0 0,1 1 1 0 0,-1-1-1 0 0,1 1 0 0 0,0-1 1 0 0,0 1-1 0 0,0 0 0 0 0,1-1 0 0 0,-1 1 1 0 0,1 0-1 0 0,0-1 0 0 0,1 1 1 0 0,-1 0-1 0 0,1-1 0 0 0,0 1 1 0 0,0 0-1 0 0,1-1 0 0 0,-1 1 0 0 0,1-1 1 0 0,0 0-1 0 0,0 0 0 0 0,0 0 1 0 0,1 0-1 0 0,-1 0 0 0 0,1 0 1 0 0,0 0-1 0 0,0-1 0 0 0,1 1 0 0 0,-1-1 1 0 0,1 0-1 0 0,-1 0-9 0 0,8 1 137 0 0,1 0 0 0 0,-1 0 0 0 0,1-1 0 0 0,0-1 0 0 0,-1 0 0 0 0,1 0 0 0 0,0-1-1 0 0,0-1 1 0 0,0 0 0 0 0,0-1 0 0 0,0 0 0 0 0,7-2-137 0 0,-12 2 110 0 0,-1 0-1 0 0,0-1 1 0 0,1 1-1 0 0,-1-1 1 0 0,0-1-1 0 0,0 1 1 0 0,-1-1-1 0 0,1 0 1 0 0,-1-1-1 0 0,1 1 1 0 0,-1-1-1 0 0,0 0 1 0 0,0 0-1 0 0,0-1 1 0 0,-1 1 0 0 0,0-1-1 0 0,0 0 1 0 0,0 0-1 0 0,0-1 1 0 0,-1 1-1 0 0,0-1 1 0 0,0 1-1 0 0,0-1 1 0 0,-1 0-1 0 0,0 0 1 0 0,0-1-1 0 0,-1 1 1 0 0,1 0-1 0 0,-1 0 1 0 0,-1-1-1 0 0,1 1 1 0 0,-1-1-110 0 0,0-2-12 0 0,0 0 0 0 0,0 0 1 0 0,-1 1-1 0 0,0-1 0 0 0,0 0 0 0 0,-1 0 1 0 0,-1 1-1 0 0,1-1 0 0 0,-1 1 0 0 0,-1-1 1 0 0,1 1-1 0 0,-1 0 0 0 0,-1 1 0 0 0,0-1 0 0 0,0 1 1 0 0,0 0-1 0 0,-1 0 0 0 0,0 0 0 0 0,0 1 1 0 0,-1 0-1 0 0,1 0 0 0 0,-4-1 12 0 0,-45-21-1771 0 0,35 24-1935 0 0,-1 3-4618 0 0,11 1-3499 0 0</inkml:trace>
  <inkml:trace contextRef="#ctx0" brushRef="#br0" timeOffset="1047.966">2127 267 16724 0 0,'0'0'1640'0'0,"0"0"-404"0"0,0 0-308 0 0,0 0-97 0 0,0 0-8 0 0,0 0-45 0 0,0 0-113 0 0,0 0-111 0 0,0 0-82 0 0,0 0-91 0 0,-18 35-49 0 0,-51 113-55 0 0,49-64 67 0 0,22-68-243 0 0,28 216 927 0 0,-15-155-878 0 0,-6 93-63 0 0,-10-162-173 0 0,0 0 0 0 0,-1-1 1 0 0,0 1-1 0 0,0 0 0 0 0,-1-1 0 0 0,0 0 0 0 0,0 1 0 0 0,-1-1 1 0 0,1 0-1 0 0,-2-1 0 0 0,1 1 0 0 0,-1-1 0 0 0,0 0 0 0 0,0 0 1 0 0,-1 0-1 0 0,1-1 0 0 0,-1 0 0 0 0,-1 0 0 0 0,-5 4 86 0 0,11-9-68 0 0,1 0-1 0 0,-1 0 1 0 0,0 0-1 0 0,0 0 1 0 0,0 0-1 0 0,1 0 1 0 0,-1-1-1 0 0,0 1 1 0 0,0 0-1 0 0,1 0 1 0 0,-1-1-1 0 0,0 1 1 0 0,0 0-1 0 0,1-1 1 0 0,-1 1-1 0 0,0 0 1 0 0,1-1-1 0 0,-1 1 1 0 0,0-1-1 0 0,1 1 1 0 0,-1-1-1 0 0,1 0 1 0 0,-1 1-1 0 0,1-1 1 0 0,-1 1-1 0 0,1-1 1 0 0,0 0-1 0 0,-1 0 1 0 0,1 1-1 0 0,0-1 1 0 0,-1 0-1 0 0,1 0 1 0 0,0 1-1 0 0,0-1 1 0 0,0 0 0 0 0,-1 0-1 0 0,1 1 1 0 0,0-1-1 0 0,0 0 1 0 0,0 0-1 0 0,1 0 1 0 0,-1 1-1 0 0,0-1 1 0 0,0 0-1 0 0,0 0 1 0 0,0 0-1 0 0,1 0 69 0 0,7-43-2503 0 0,14 3-805 0 0,-3 14-2686 0 0,-18 25 5502 0 0,11-16-9712 0 0</inkml:trace>
  <inkml:trace contextRef="#ctx0" brushRef="#br0" timeOffset="1387.175">2471 517 9234 0 0,'0'0'2052'0'0,"0"0"-430"0"0,0 0-231 0 0,0 0-65 0 0,0 0-37 0 0,0 0-115 0 0,-33 21-230 0 0,-102 63-210 0 0,-10 13 1337 0 0,68-48-444 0 0,108-35-1033 0 0,72 4 251 0 0,-93-17-738 0 0,0 0 0 0 0,0 1 0 0 0,0 0 1 0 0,-1 0-1 0 0,1 1 0 0 0,0 0 0 0 0,-1 1 1 0 0,0 0-1 0 0,0 1 0 0 0,0 0 0 0 0,0 0 1 0 0,-1 1-1 0 0,0 0 0 0 0,0 0 0 0 0,-1 1 1 0 0,1 0-1 0 0,-1 0 0 0 0,-1 1 0 0 0,0 0 1 0 0,0 0-1 0 0,0 1 0 0 0,-1-1 0 0 0,0 1 1 0 0,3 9-108 0 0,9 51 540 0 0,5-44-2885 0 0,9-19-4458 0 0,-25-6-5361 0 0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2:19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314 743 6497 0 0,'0'0'3414'0'0,"0"0"-1296"0"0,0 0-480 0 0,0 0-87 0 0,0 0 36 0 0,0 0-55 0 0,0 0-207 0 0,0 0-215 0 0,0 0-256 0 0,0 0-207 0 0,0 0-136 0 0,-32 2-121 0 0,-99 8-84 0 0,128-10-288 0 0,0-1 0 0 0,0 1 1 0 0,0 0-1 0 0,0 1 0 0 0,0-1 0 0 0,0 0 1 0 0,1 1-1 0 0,-1 0 0 0 0,0 0 1 0 0,0 0-1 0 0,0 0 0 0 0,1 0 0 0 0,-1 0 1 0 0,1 1-1 0 0,-1-1 0 0 0,1 1 0 0 0,-1-1 1 0 0,1 1-1 0 0,0 0 0 0 0,0 0 1 0 0,0 0-1 0 0,-1 2-18 0 0,-4 4 82 0 0,0-1 1 0 0,1-2-59 0 0,0 0-1 0 0,0 0 0 0 0,0 0 0 0 0,1 1 0 0 0,0 0 1 0 0,0 0-1 0 0,1 0 0 0 0,-1 1 0 0 0,1 0 0 0 0,1-1 1 0 0,-1 1-1 0 0,1 0 0 0 0,0 1 0 0 0,1-1 1 0 0,0 1-1 0 0,0-1 0 0 0,0 1 0 0 0,1 0 0 0 0,0-1 1 0 0,1 1-1 0 0,0 0 0 0 0,0 0 0 0 0,1 2-23 0 0,2-6 39 0 0,0 0-1 0 0,0 0 1 0 0,0-1 0 0 0,1 1-1 0 0,0-1 1 0 0,0 0-1 0 0,-1 0 1 0 0,2 0-1 0 0,-1-1 1 0 0,0 0-1 0 0,1 0 1 0 0,-1 0 0 0 0,1 0-1 0 0,-1 0 1 0 0,1-1-1 0 0,0 0 1 0 0,0 0-1 0 0,-1 0 1 0 0,1-1-1 0 0,0 1 1 0 0,0-1 0 0 0,0-1-1 0 0,0 1 1 0 0,0 0-1 0 0,0-1 1 0 0,-1 0-1 0 0,1 0 1 0 0,0-1 0 0 0,0 1-1 0 0,-1-1 1 0 0,1 0-1 0 0,-1-1 1 0 0,0 1-1 0 0,0-1 1 0 0,1 0-39 0 0,22-15 99 0 0,0-1 0 0 0,-2-1 0 0 0,0-1 0 0 0,-1-2 1 0 0,-2 0-1 0 0,0-1 0 0 0,-1-2 0 0 0,-2 0 0 0 0,2-4-99 0 0,-12 18 55 0 0,-8 11-82 0 0,-1 1-58 0 0,0 19-277 0 0,0-11 351 0 0,-1 3 8 0 0,-1 0 0 0 0,2 0 1 0 0,0 0-1 0 0,0-1 1 0 0,1 1-1 0 0,0 0 1 0 0,1 0-1 0 0,0 0 1 0 0,1-1-1 0 0,0 0 1 0 0,1 1-1 0 0,0-1 1 0 0,0 0-1 0 0,1-1 0 0 0,0 1 1 0 0,1-1-1 0 0,0 0 1 0 0,1 0-1 0 0,5 5 3 0 0,-4-9 11 0 0,1 0-1 0 0,0 0 1 0 0,0-1-1 0 0,1 0 1 0 0,-1-1-1 0 0,1 0 0 0 0,0-1 1 0 0,0 0-1 0 0,0 0 1 0 0,0-1-1 0 0,0 0 1 0 0,0-1-1 0 0,0 0 1 0 0,0-1-1 0 0,0 0 0 0 0,0 0 1 0 0,0-1-1 0 0,0 0 1 0 0,0-1-1 0 0,-1 0 1 0 0,1-1-1 0 0,-1 0 1 0 0,0 0-1 0 0,0-1-10 0 0,25-14 102 0 0,-1-2 1 0 0,-2 0-1 0 0,0-3 1 0 0,-1 0-1 0 0,-1-2 1 0 0,-2-1-1 0 0,0-1 1 0 0,-2-1-1 0 0,-1-1 0 0 0,-2-2 1 0 0,14-25-103 0 0,-19 26 27 0 0,-3 1 0 0 0,0-2 0 0 0,-2 0 0 0 0,-1 0 0 0 0,-2-1 0 0 0,-1 0 0 0 0,-2-1 0 0 0,-1 0 0 0 0,-1 0 0 0 0,-2 0 1 0 0,-2 0-1 0 0,-1 0 0 0 0,-1 0 0 0 0,-3-3-27 0 0,-33-93 66 0 0,38 129-61 0 0,0 0 0 0 0,0 0 0 0 0,-1 0 0 0 0,1 0 0 0 0,0 0 0 0 0,-1 0-1 0 0,1 0 1 0 0,-1 1 0 0 0,1-1 0 0 0,-1 0 0 0 0,1 0 0 0 0,-1 0 0 0 0,1 1-1 0 0,-1-1 1 0 0,0 0 0 0 0,0 1 0 0 0,1-1 0 0 0,-1 1 0 0 0,0-1 0 0 0,0 1 0 0 0,0-1-1 0 0,1 1 1 0 0,-1-1 0 0 0,0 1 0 0 0,0 0 0 0 0,0-1 0 0 0,0 1 0 0 0,0 0-1 0 0,0 0 1 0 0,0 0 0 0 0,0 0 0 0 0,0 0 0 0 0,0 0 0 0 0,0 0 0 0 0,0 0-1 0 0,0 0 1 0 0,0 0 0 0 0,0 0 0 0 0,0 1 0 0 0,1-1 0 0 0,-1 0 0 0 0,0 1 0 0 0,0-1-1 0 0,0 1 1 0 0,0-1 0 0 0,0 1 0 0 0,1-1 0 0 0,-1 1 0 0 0,0 0 0 0 0,0-1-1 0 0,1 1 1 0 0,-1 0 0 0 0,1-1 0 0 0,-1 2-5 0 0,-29 47-64 0 0,21-20 77 0 0,1 1 1 0 0,2 0-1 0 0,1 1 1 0 0,1-1-1 0 0,2 1 0 0 0,1 0 1 0 0,1 0-1 0 0,3 16-13 0 0,-2-4 1 0 0,5 26 50 0 0,3 0 0 0 0,3 0 0 0 0,2-1 0 0 0,4 0 0 0 0,13 28-51 0 0,30 98-92 0 0,-52-178-346 0 0,-14-32-1051 0 0,-24-36-1913 0 0,13 16-4549 0 0,9 18-3717 0 0</inkml:trace>
  <inkml:trace contextRef="#ctx0" brushRef="#br0" timeOffset="223.281">638 526 14355 0 0,'0'0'1774'0'0,"0"0"-1082"0"0,0 0-385 0 0,0 0 286 0 0,0 0 473 0 0,0 0 247 0 0,0 0 12 0 0,0 0-147 0 0,35-2-193 0 0,117-6-186 0 0,120-31 1312 0 0,-110 8-1570 0 0,-92 16-941 0 0,0 3 0 0 0,1 2 0 0 0,51 2 400 0 0,-105 8-901 0 0,1 0-1629 0 0,0 0-3923 0 0,-4 0-6229 0 0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2:28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430 81 0 0 0,'0'0'687'0'0,"0"0"912"0"0,0 0 327 0 0,0 0 99 0 0,0 0 26 0 0,0 0-49 0 0,0 0-105 0 0,0 0-177 0 0,0 0-188 0 0,0 0-167 0 0,0 0-142 0 0,0 0-106 0 0,8-3-79 0 0,23-9-83 0 0,-23 9-77 0 0,-8 3-75 0 0,0 0-73 0 0,-26 8 1508 0 0,-109 43-1859 0 0,107-37-318 0 0,-18 10 30 0 0,1 2 0 0 0,2 1 0 0 0,1 2 0 0 0,-12 13-91 0 0,50-40 4 0 0,0 0 0 0 0,0 1 1 0 0,1-1-1 0 0,-1 1 1 0 0,1-1-1 0 0,0 1 0 0 0,0 0 1 0 0,0 0-1 0 0,0 0 1 0 0,0 1-1 0 0,1-1 0 0 0,-1 1 1 0 0,1 0-1 0 0,0-1 0 0 0,0 1 1 0 0,0 0-1 0 0,1 0 1 0 0,-1 0-1 0 0,1 0 0 0 0,0 1 1 0 0,0-1-1 0 0,0 0 1 0 0,1 0-1 0 0,0 1 0 0 0,0-1 1 0 0,0 0-1 0 0,0 1 1 0 0,0-1-1 0 0,1 0 0 0 0,0 0 1 0 0,0 0-1 0 0,0 1 0 0 0,1-1 1 0 0,-1 0-1 0 0,1 0 1 0 0,0 0-1 0 0,0-1 0 0 0,0 1-4 0 0,12 6 55 0 0,-1-2 1 0 0,1 0-1 0 0,0 0 0 0 0,1-2 0 0 0,0 0 0 0 0,0 0 0 0 0,1-1 0 0 0,-1-1 0 0 0,1-1 0 0 0,0 0 1 0 0,0-1-1 0 0,0-1 0 0 0,0 0 0 0 0,0-1 0 0 0,0-1 0 0 0,0 0 0 0 0,0-2 0 0 0,0 1 0 0 0,0-2 0 0 0,-1 0 1 0 0,1-1-1 0 0,0-1-55 0 0,57-19 181 0 0,-1-3 1 0 0,-1-3 0 0 0,-2-2-1 0 0,-2-4 1 0 0,52-38-182 0 0,7-20 132 0 0,-174 103 568 0 0,27-2-710 0 0,1 1 1 0 0,0 1-1 0 0,1 1 0 0 0,0 1 1 0 0,0 1-1 0 0,1 0 0 0 0,0 2 1 0 0,1 0-1 0 0,0 1 0 0 0,1 0 0 0 0,1 1 1 0 0,1 1-1 0 0,0 0 0 0 0,0 1 1 0 0,2 1-1 0 0,0 0 0 0 0,2 1 1 0 0,0 0-1 0 0,-2 6 10 0 0,10-23-5 0 0,1 0 1 0 0,0 0-1 0 0,-1 1 0 0 0,1-1 1 0 0,0 1-1 0 0,0-1 0 0 0,0 1 1 0 0,1-1-1 0 0,-1 1 0 0 0,0 0 1 0 0,1-1-1 0 0,0 1 0 0 0,0 0 1 0 0,0-1-1 0 0,0 1 0 0 0,0 0 1 0 0,0-1-1 0 0,1 1 0 0 0,-1 0 1 0 0,1-1-1 0 0,0 1 0 0 0,0-1 1 0 0,0 1-1 0 0,0-1 0 0 0,0 1 1 0 0,0-1-1 0 0,1 0 0 0 0,-1 1 1 0 0,1-1-1 0 0,-1 0 0 0 0,1 0 1 0 0,0 0-1 0 0,0 0 0 0 0,0-1 1 0 0,0 1-1 0 0,0 0 0 0 0,1-1 1 0 0,1 2 4 0 0,6-3 12 0 0,1-1 0 0 0,-1 0 0 0 0,0 0 0 0 0,0-1 0 0 0,0-1 0 0 0,0 1 0 0 0,-1-2 0 0 0,1 1 0 0 0,-1-1 0 0 0,0-1 0 0 0,0 0 0 0 0,0 0 0 0 0,5-4-12 0 0,20-14 27 0 0,-1-1 1 0 0,-1-2-1 0 0,-2-1 1 0 0,0-2-1 0 0,-2-1 1 0 0,14-19-28 0 0,-4 4-13 0 0,-38 45-18 0 0,0 0 24 0 0,0 0-17 0 0,0 26-326 0 0,-3 24 347 0 0,1-43 0 0 0,0-1-1 0 0,1 1 1 0 0,0-1-1 0 0,0 1 1 0 0,1-1-1 0 0,0 1 1 0 0,0-1-1 0 0,0 1 1 0 0,1-1-1 0 0,0 1 1 0 0,0-1-1 0 0,1 1 1 0 0,0-1-1 0 0,0 0 1 0 0,0 0-1 0 0,1 0 1 0 0,0 0-1 0 0,0 0 0 0 0,0 0 1 0 0,1-1-1 0 0,0 0 1 0 0,0 0-1 0 0,0 0 1 0 0,1 0-1 0 0,0 0 1 0 0,0-1-1 0 0,1 1 4 0 0,6-1 5 0 0,0 0 0 0 0,1 0-1 0 0,-1-2 1 0 0,1 1 0 0 0,0-2-1 0 0,-1 0 1 0 0,1 0 0 0 0,0-1-1 0 0,0-1 1 0 0,0 0 0 0 0,0-1-1 0 0,-1 0 1 0 0,1-1 0 0 0,-1 0-1 0 0,1-1 1 0 0,-1 0 0 0 0,0-1-1 0 0,-1-1 1 0 0,1 1 0 0 0,4-5-5 0 0,46-26 22 0 0,-2-2 1 0 0,-2-3-1 0 0,-1-3 1 0 0,-3-1-1 0 0,25-29-22 0 0,-58 55 6 0 0,104-109-12 0 0,-99 108-74 0 0,-25 36-56 0 0,-4 31 138 0 0,-1 0 0 0 0,-2 0 0 0 0,-3-1 1 0 0,-1 0-1 0 0,-3 0 0 0 0,-1-1 1 0 0,-3 1-3 0 0,13-35-1 0 0,0-1 1 0 0,-1 0-1 0 0,0 0 1 0 0,-1 0 0 0 0,0-1-1 0 0,0 1 1 0 0,-1-1 0 0 0,0-1-1 0 0,0 0 1 0 0,-1 0-1 0 0,0 0 1 0 0,-1-1 0 0 0,0 0-1 0 0,0 0 1 0 0,0-1-1 0 0,-1-1 1 0 0,0 0 0 0 0,0 0-1 0 0,0 0 1 0 0,-1-2 0 0 0,-3 2 0 0 0,13-4-14 0 0,0-1 1 0 0,-1 1 0 0 0,1 0-1 0 0,0-1 1 0 0,0 1 0 0 0,0-1 0 0 0,0 0-1 0 0,0 1 1 0 0,-1-1 0 0 0,1 0-1 0 0,0 0 1 0 0,0 1 0 0 0,0-1 0 0 0,-1 0-1 0 0,1 0 1 0 0,0 0 0 0 0,0-1-1 0 0,-1 1 1 0 0,1 0 0 0 0,0 0 0 0 0,0-1-1 0 0,0 1 1 0 0,-1-1 0 0 0,1 1-1 0 0,0-1 1 0 0,0 1 0 0 0,0-1 0 0 0,0 1-1 0 0,0-1 1 0 0,0 0 0 0 0,0 0-1 0 0,0 0 1 0 0,1 0 0 0 0,-1 0 0 0 0,0 1-1 0 0,0-1 1 0 0,1 0 0 0 0,-1-1-1 0 0,0 1 1 0 0,1 0 0 0 0,-1 0 0 0 0,1 0-1 0 0,-1 0 1 0 0,1 0 0 0 0,0-1-1 0 0,0 1 1 0 0,-1 0 0 0 0,1 0 0 0 0,0 0-1 0 0,0-1 1 0 0,0 1 0 0 0,0 0-1 0 0,0 0 14 0 0,6-5-34 0 0,1 0-1 0 0,-1 1 1 0 0,1 0-1 0 0,0 0 0 0 0,0 0 1 0 0,0 1-1 0 0,1 0 1 0 0,-1 1-1 0 0,1 0 1 0 0,0 0-1 0 0,0 0 0 0 0,0 1 1 0 0,1 1-1 0 0,-1-1 1 0 0,4 1 34 0 0,242-13 196 0 0,-72-17 261 0 0,-167 27-430 0 0,-1 0 1 0 0,1-1-1 0 0,-1-1 1 0 0,0 0-1 0 0,0-1 0 0 0,-1 0 1 0 0,0-1-1 0 0,0-1 0 0 0,-1 0 1 0 0,0 0-1 0 0,-1-2 0 0 0,0 1 1 0 0,0-1-1 0 0,-1-1 1 0 0,0 0-1 0 0,-1 0 0 0 0,-1-1 1 0 0,0 0-1 0 0,-1-1 0 0 0,0 1 1 0 0,-1-1-1 0 0,-1-1 0 0 0,0 1 1 0 0,-1-1-1 0 0,0 0 1 0 0,-1 0-1 0 0,-1-2-27 0 0,-2 14-5 0 0,0 0 0 0 0,0 1 1 0 0,0-1-1 0 0,-1 0 0 0 0,1 1 0 0 0,-1-1 0 0 0,0 0 1 0 0,0 1-1 0 0,0-1 0 0 0,0 1 0 0 0,-1-1 0 0 0,1 1 1 0 0,0 0-1 0 0,-1-1 0 0 0,0 1 0 0 0,1 0 0 0 0,-1 0 1 0 0,0 0-1 0 0,0 0 0 0 0,0 1 0 0 0,-1-1 0 0 0,1 0 1 0 0,0 1-1 0 0,-1 0 0 0 0,1-1 0 0 0,-1 1 0 0 0,1 0 1 0 0,-1 0-1 0 0,1 0 0 0 0,-1 1 0 0 0,0-1 0 0 0,1 1 1 0 0,-1-1-1 0 0,0 1 0 0 0,0 0 0 0 0,1 0 0 0 0,-2 0 5 0 0,-5 0-43 0 0,1 0 0 0 0,-1 1 0 0 0,0 0 0 0 0,1 0 0 0 0,-1 0 0 0 0,1 1-1 0 0,-1 1 1 0 0,1 0 0 0 0,0 0 0 0 0,0 0 0 0 0,-3 2 43 0 0,-1 2-14 0 0,1 0 0 0 0,0 1-1 0 0,0 0 1 0 0,1 1 0 0 0,0 0 0 0 0,1 0 0 0 0,0 1 0 0 0,0 1 0 0 0,1-1 0 0 0,1 1 0 0 0,0 1-1 0 0,0-1 1 0 0,1 1 0 0 0,0 0 0 0 0,1 1 0 0 0,1-1 0 0 0,0 1 0 0 0,0 0 0 0 0,1 0 0 0 0,1 0-1 0 0,0 0 1 0 0,1 1 0 0 0,1-1 0 0 0,0 7 14 0 0,2-13 4 0 0,1 1 1 0 0,-1-1-1 0 0,1 0 1 0 0,1 1-1 0 0,0-2 1 0 0,0 1-1 0 0,0 0 1 0 0,0-1-1 0 0,1 0 1 0 0,0 0-1 0 0,1 0 0 0 0,-1 0 1 0 0,1-1-1 0 0,0 0 1 0 0,1 0-1 0 0,-1-1 1 0 0,1 0-1 0 0,0 0 1 0 0,0 0-1 0 0,0-1 0 0 0,0 0 1 0 0,0-1-1 0 0,1 1 1 0 0,4 0-5 0 0,21-1 49 0 0,-1-1-1 0 0,0-1 1 0 0,0-2 0 0 0,0-1 0 0 0,0-2-1 0 0,0-1 1 0 0,-1-1 0 0 0,0-2 0 0 0,0-1 0 0 0,-1-2-1 0 0,0 0 1 0 0,-1-2 0 0 0,-1-1 0 0 0,0-2-1 0 0,-1-1 1 0 0,-1 0 0 0 0,-1-2 0 0 0,-1-1 0 0 0,8-10-49 0 0,231-185-7 0 0,-263 216 1 0 0,0 1 1 0 0,0-1-1 0 0,-1 1 1 0 0,1-1-1 0 0,0 0 1 0 0,0 1-1 0 0,0-1 1 0 0,0 1-1 0 0,0-1 0 0 0,0 0 1 0 0,-1 1-1 0 0,1-1 1 0 0,0 1-1 0 0,0-1 1 0 0,0 1-1 0 0,0-1 1 0 0,1 1-1 0 0,-1-1 0 0 0,0 0 1 0 0,0 1-1 0 0,0-1 1 0 0,0 1-1 0 0,0-1 1 0 0,0 0-1 0 0,1 1 1 0 0,-1-1-1 0 0,0 1 0 0 0,0-1 1 0 0,1 0-1 0 0,-1 1 1 0 0,0-1-1 0 0,0 0 1 0 0,1 1-1 0 0,-1-1 1 0 0,0 0-1 0 0,1 0 0 0 0,-1 1 1 0 0,1-1-1 0 0,-1 0 1 0 0,0 0-1 0 0,1 0 1 0 0,-1 0-1 0 0,1 1 1 0 0,-1-1-1 0 0,0 0 1 0 0,1 0-1 0 0,-1 0 0 0 0,1 0 1 0 0,-1 0-1 0 0,1 0 1 0 0,-1 0-1 0 0,0 0 1 0 0,1 0-1 0 0,-1 0 1 0 0,1 0-1 0 0,-1 0 0 0 0,1 0 1 0 0,-1-1-1 0 0,0 1 1 0 0,1 0-1 0 0,-1 0 1 0 0,1 0-1 0 0,-1-1 6 0 0,0 12 57 0 0,-10 121-8 0 0,-1-78-12 0 0,10-44-39 0 0,0 1 1 0 0,0-1-1 0 0,-1 0 1 0 0,-1 0-1 0 0,0 0 1 0 0,0 0-1 0 0,-1 0 1 0 0,0-1-1 0 0,0 1 0 0 0,-1-1 1 0 0,-1 0-1 0 0,1-1 1 0 0,-1 1-1 0 0,-1-1 1 0 0,0 0-1 0 0,0-1 1 0 0,0 1-1 0 0,-9 5 2 0 0,7-8-24 0 0,-1 0 0 0 0,0-1 0 0 0,0 0 0 0 0,0-1 0 0 0,-1 0 0 0 0,1 0-1 0 0,-1-1 1 0 0,0 0 0 0 0,1-1 0 0 0,-1-1 0 0 0,0 1 0 0 0,-2-2 24 0 0,12 1 2 0 0,1 0-15 0 0,0 0-36 0 0,13 0-90 0 0,75 1 207 0 0,-29 3 235 0 0,-1-2-1 0 0,1-3 1 0 0,-1-3 0 0 0,1-2-1 0 0,-1-2 1 0 0,-1-3-1 0 0,0-3 1 0 0,-1-2 0 0 0,0-2-1 0 0,18-11-302 0 0,-66 25-30 0 0,1-2-1 0 0,-1 1 1 0 0,0-1 0 0 0,-1 0-1 0 0,0 0 1 0 0,0-1-1 0 0,0 0 1 0 0,0-1 0 0 0,-1 1-1 0 0,-1-1 1 0 0,1 0-1 0 0,-1-1 1 0 0,-1 1 0 0 0,1-1-1 0 0,-2 0 1 0 0,2-4 30 0 0,3-22-3577 0 0,-8-1-3469 0 0,-2 28-5963 0 0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2:23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29 956 0 0 0,'0'0'1222'0'0,"0"0"33"0"0,0 0-77 0 0,0 0-73 0 0,0 0-84 0 0,0 0-53 0 0,0 0-87 0 0,0 0-39 0 0,0 0-17 0 0,-5 6-44 0 0,-17 19-33 0 0,21-24-606 0 0,1 0 1 0 0,0 1-1 0 0,0-1 0 0 0,-1 0 0 0 0,1 0 0 0 0,0 0 0 0 0,0 1 0 0 0,0-1 0 0 0,0 0 1 0 0,1 0-1 0 0,-1 0 0 0 0,0 1 0 0 0,0-1 0 0 0,1 0 0 0 0,-1 0 0 0 0,1 0 0 0 0,-1 0 1 0 0,1 0-1 0 0,-1 0 0 0 0,1 0 0 0 0,0 0 0 0 0,-1 0 0 0 0,1 0 0 0 0,0 0 0 0 0,0 0 1 0 0,0 0-1 0 0,-1 0 0 0 0,1-1 0 0 0,0 1 0 0 0,0 0 0 0 0,1 0-142 0 0,0 1 503 0 0,2 1-264 0 0,1 1-1 0 0,-1-1 1 0 0,1 0-1 0 0,-1 0 1 0 0,1 0-1 0 0,0 0 1 0 0,0-1-1 0 0,0 0 1 0 0,1 0-1 0 0,-1-1 1 0 0,0 1-1 0 0,1-1 0 0 0,-1 0 1 0 0,1 0-1 0 0,-1-1 1 0 0,1 0-1 0 0,0 0 1 0 0,-1 0-1 0 0,1-1 1 0 0,-1 0-1 0 0,1 0 1 0 0,-1 0-1 0 0,0 0 1 0 0,1-1-1 0 0,-1 0 1 0 0,0 0-1 0 0,1-1-238 0 0,22-13 375 0 0,-1 0 1 0 0,-1-2-1 0 0,-1-1 0 0 0,0-2 0 0 0,19-20-375 0 0,-18 14 202 0 0,-1-2 0 0 0,-2 0-1 0 0,-1-2 1 0 0,-1-1-1 0 0,-1 0 1 0 0,3-12-202 0 0,23-49 583 0 0,-42 85-515 0 0,1-1 90 0 0,-4 11 1971 0 0,-1-2-2085 0 0,0 0-9 0 0,0 0-11 0 0,0 0-6 0 0,0 0 4 0 0,0 0-5 0 0,0 0 2 0 0,0 0 6 0 0,0 0-13 0 0,0 0-7 0 0,0 0-7 0 0,0 0 7 0 0,0 0 3 0 0,0 0 0 0 0,0 0 4 0 0,0 0 8 0 0,0 0-19 0 0,0 0 27 0 0,10 11 526 0 0,18 25-534 0 0,-18-23-35 0 0,-1-3 18 0 0,-1 0 1 0 0,-1 0-1 0 0,0 1 0 0 0,0 0 0 0 0,-1 1 1 0 0,0-1-1 0 0,-1 1 0 0 0,0 0 0 0 0,-1 0 0 0 0,-1 1 1 0 0,0 0-1 0 0,0-1 0 0 0,-1 1 0 0 0,-1 0 0 0 0,0 0 1 0 0,-1 0-1 0 0,0 3-3 0 0,-4-7-3 0 0,0-1-1 0 0,0 0 1 0 0,0 0 0 0 0,-1 0 0 0 0,0 0-1 0 0,0 0 1 0 0,-1-1 0 0 0,0 0-1 0 0,-1-1 1 0 0,1 1 0 0 0,-1-1 0 0 0,0 0-1 0 0,-1-1 1 0 0,0 0 0 0 0,1 0 0 0 0,-2 0-1 0 0,1-1 1 0 0,0-1 0 0 0,-1 1-1 0 0,0-1 1 0 0,0-1 0 0 0,-1 1 3 0 0,-9 2-55 0 0,-1 0 0 0 0,1-1 0 0 0,-1-1 0 0 0,1-1 0 0 0,-1-1 0 0 0,0-1 0 0 0,1 0 0 0 0,-6-2 55 0 0,22 2-90 0 0,1 0 0 0 0,-1 0 0 0 0,0 0 1 0 0,0 0-1 0 0,0 0 0 0 0,0-1 0 0 0,1 1 0 0 0,-1-1 1 0 0,0 0-1 0 0,0 0 0 0 0,1 0 0 0 0,-1 0 0 0 0,1 0 0 0 0,-1-1 1 0 0,1 1-1 0 0,-1-1 0 0 0,1 0 0 0 0,0 1 0 0 0,0-1 1 0 0,0 0-1 0 0,0 0 0 0 0,0-1 0 0 0,0 1 0 0 0,1 0 1 0 0,-1-1-1 0 0,1 1 0 0 0,-1 0 0 0 0,1-1 0 0 0,0 0 1 0 0,0 1-1 0 0,0-1 0 0 0,0 0 0 0 0,1 0 0 0 0,-1 1 1 0 0,1-1-1 0 0,-1 0 0 0 0,1 0 0 0 0,0 0 0 0 0,0 1 0 0 0,1-1 1 0 0,-1 0-1 0 0,0 0 0 0 0,1 0 0 0 0,0-1 90 0 0,48-42-6669 0 0,-37 37 2179 0 0,7-6-7344 0 0</inkml:trace>
  <inkml:trace contextRef="#ctx0" brushRef="#br0" timeOffset="685.011">887 720 9842 0 0,'0'0'1684'0'0,"0"0"-383"0"0,0 0-121 0 0,0 0 152 0 0,0 0 126 0 0,0 0-43 0 0,0 0-227 0 0,0 0-334 0 0,0 0-316 0 0,0 0-219 0 0,0 0-129 0 0,0 0-48 0 0,0 0 32 0 0,-1-5 59 0 0,-2-17 48 0 0,2 16 69 0 0,1 6 23 0 0,0 23 3323 0 0,3 130-2343 0 0,1-71-1239 0 0,-4 0 0 0 0,-3 0 0 0 0,-5 4-114 0 0,5-54 25 0 0,-2-1 0 0 0,-1 0 1 0 0,-2 0-1 0 0,-1-1 0 0 0,-1 0 1 0 0,-6 10-26 0 0,5-32 369 0 0,10-32 93 0 0,0 12-557 0 0,3-23 84 0 0,2 1 0 0 0,1 0 0 0 0,2 0 0 0 0,1 0 0 0 0,1 0 0 0 0,2 2 0 0 0,1-1 0 0 0,2 1 0 0 0,10-15 11 0 0,-18 33-6 0 0,13-29-15 0 0,1 1 1 0 0,2 2 0 0 0,2 0-1 0 0,1 1 1 0 0,3 1 0 0 0,0 2-1 0 0,3 1 1 0 0,25-22 20 0 0,-50 51-7 0 0,1 1 1 0 0,-1 0-1 0 0,1 1 1 0 0,1-1 0 0 0,-1 1-1 0 0,0 1 1 0 0,1 0-1 0 0,0 0 1 0 0,0 0-1 0 0,0 1 1 0 0,0 0-1 0 0,0 0 1 0 0,1 1 0 0 0,-1 0-1 0 0,0 1 1 0 0,1 0-1 0 0,-1 0 1 0 0,4 1 6 0 0,-9 1-4 0 0,-1 0 0 0 0,0 0 1 0 0,0 0-1 0 0,0 0 0 0 0,0 0 1 0 0,-1 1-1 0 0,1-1 0 0 0,0 1 1 0 0,-1-1-1 0 0,0 1 0 0 0,0 0 1 0 0,0-1-1 0 0,0 1 0 0 0,0 0 1 0 0,0 0-1 0 0,-1 0 0 0 0,1 0 1 0 0,-1 0-1 0 0,0 0 0 0 0,0 0 1 0 0,0-1-1 0 0,0 1 0 0 0,0 0 1 0 0,-1 1 3 0 0,-3 16 13 0 0,0 0 0 0 0,-2-1 1 0 0,0 1-1 0 0,-1-1 0 0 0,-1 0 1 0 0,-1-1-1 0 0,-1 0 0 0 0,0 0 1 0 0,-2-1-1 0 0,0-1 0 0 0,0 0 1 0 0,-2 0-1 0 0,1-1 0 0 0,-2-1 1 0 0,0 0-1 0 0,-1-1 0 0 0,-17 10-12 0 0,13-6-30 0 0,-2-1 1 0 0,1-1 0 0 0,-2-1 0 0 0,0-1 0 0 0,-1 0 0 0 0,-19 6 28 0 0,9-15-353 0 0,38-38-1521 0 0,5 20 1147 0 0,2 0 0 0 0,0 0 0 0 0,1 1 0 0 0,0 1 0 0 0,0 0 0 0 0,2 0 0 0 0,-1 2 0 0 0,2-1 0 0 0,12-6 727 0 0,12-11-6806 0 0,-19 13-4497 0 0</inkml:trace>
  <inkml:trace contextRef="#ctx0" brushRef="#br0" timeOffset="2532.036">1392 889 2473 0 0,'0'0'3011'0'0,"0"0"-596"0"0,0 0-275 0 0,0 0-88 0 0,0 0-111 0 0,0 0-174 0 0,0 0-149 0 0,0 0-191 0 0,0 0-188 0 0,0 0-161 0 0,0 0-156 0 0,0 0-116 0 0,0 0-106 0 0,27 5-68 0 0,88 11-85 0 0,-53-26 177 0 0,-53 4-581 0 0,3 0-50 0 0,-1-1 1 0 0,1 0-1 0 0,-1-1 0 0 0,0 0 1 0 0,-1 0-1 0 0,0-1 1 0 0,0-1-1 0 0,-1 0 1 0 0,0 0-1 0 0,0-1 0 0 0,-2 0 1 0 0,1 0-1 0 0,-1-1 1 0 0,-1 0-1 0 0,0 0 0 0 0,-1 0 1 0 0,0-1-1 0 0,-1 0 1 0 0,0 0-1 0 0,-1 0 1 0 0,1-11-94 0 0,-4 23 3 0 0,0-1 0 0 0,0 1 0 0 0,-1-1 1 0 0,1 0-1 0 0,-1 1 0 0 0,1-1 1 0 0,-1 1-1 0 0,1-1 0 0 0,-1 1 1 0 0,0-1-1 0 0,0 1 0 0 0,0 0 0 0 0,0-1 1 0 0,0 1-1 0 0,0 0 0 0 0,0 0 1 0 0,0-1-1 0 0,0 1 0 0 0,-1 0 0 0 0,1 0 1 0 0,0 0-1 0 0,-1 1 0 0 0,1-1 1 0 0,-1 0-1 0 0,1 0 0 0 0,-1 1 1 0 0,1-1-1 0 0,-1 1 0 0 0,0 0 0 0 0,1-1 1 0 0,-1 1-1 0 0,1 0 0 0 0,-1 0 1 0 0,0 0-1 0 0,1 0 0 0 0,-1 0 0 0 0,0 0 1 0 0,1 0-1 0 0,-1 1-3 0 0,-65 16-170 0 0,47-5 143 0 0,1 2 0 0 0,1 0 1 0 0,0 1-1 0 0,0 1 0 0 0,2 0 0 0 0,0 2 0 0 0,1 0 0 0 0,1 0 0 0 0,0 1 0 0 0,2 1 0 0 0,0 0 1 0 0,-1 6 25 0 0,11-22 0 0 0,-1 0-1 0 0,1 0 0 0 0,0 0 1 0 0,0 0-1 0 0,1 0 0 0 0,-1 0 1 0 0,1 1-1 0 0,0-1 0 0 0,0 1 1 0 0,1-1-1 0 0,-1 1 0 0 0,1-1 1 0 0,0 1-1 0 0,0-1 0 0 0,1 1 1 0 0,-1-1-1 0 0,1 0 0 0 0,0 1 1 0 0,0-1-1 0 0,0 1 0 0 0,1-1 1 0 0,-1 0-1 0 0,1 0 0 0 0,0 0 1 0 0,0 0-1 0 0,1 0 0 0 0,-1 0 1 0 0,1-1-1 0 0,0 1 0 0 0,0-1 1 0 0,0 0-1 0 0,3 3 2 0 0,5 0 19 0 0,1 0 0 0 0,0 0 0 0 0,0-1 0 0 0,0-1 0 0 0,0 0 0 0 0,1 0 0 0 0,0-2 0 0 0,-1 1 0 0 0,1-1 0 0 0,0-1 0 0 0,0-1 0 0 0,0 0 0 0 0,0 0 0 0 0,0-1 0 0 0,0-1 0 0 0,0 0 0 0 0,0-1 0 0 0,-1 0 0 0 0,1-1-19 0 0,30-10 142 0 0,-1-2 0 0 0,-1-2 0 0 0,-1-1 1 0 0,35-23-143 0 0,108-92 198 0 0,-62 54-162 0 0,-63 69-145 0 0,-26 80 46 0 0,-76-109 1281 0 0,36 37-1228 0 0,0 0-1 0 0,0 1 1 0 0,0 0-1 0 0,0 1 1 0 0,0-1 0 0 0,-1 2-1 0 0,1-1 1 0 0,0 1 0 0 0,-1 0-1 0 0,1 1 1 0 0,-1 0 0 0 0,1 1-1 0 0,0-1 1 0 0,0 1-1 0 0,0 1 1 0 0,0 0 0 0 0,0 0-1 0 0,1 0 1 0 0,-1 1 0 0 0,1 0-1 0 0,0 1 1 0 0,0-1 0 0 0,0 1-1 0 0,1 1 1 0 0,-1-1-1 0 0,1 1 1 0 0,1 0 0 0 0,-1 1-1 0 0,1-1 1 0 0,0 1 0 0 0,1 0-1 0 0,-1 1 1 0 0,1-1-1 0 0,1 1 1 0 0,0-1 0 0 0,0 1-1 0 0,0 0 1 0 0,1 0 0 0 0,0 0-1 0 0,0 1 1 0 0,1-1 0 0 0,0 0-1 0 0,1 1 1 0 0,0 1 10 0 0,0-4-5 0 0,-1-1-1 0 0,2 1 1 0 0,-1-1 0 0 0,0 1-1 0 0,1-1 1 0 0,0 1 0 0 0,1-1 0 0 0,-1 1-1 0 0,1-1 1 0 0,0 0 0 0 0,0 0-1 0 0,0 0 1 0 0,1 0 0 0 0,0 0 0 0 0,0 0-1 0 0,0-1 1 0 0,1 0 0 0 0,-1 1-1 0 0,1-1 1 0 0,0-1 0 0 0,0 1 0 0 0,0 0-1 0 0,1-1 1 0 0,-1 0 0 0 0,1 0-1 0 0,1 0 6 0 0,9 3 9 0 0,1-1 0 0 0,-1-1-1 0 0,1 0 1 0 0,-1-2 0 0 0,1 0-1 0 0,0 0 1 0 0,0-1 0 0 0,0-1 0 0 0,0-1-1 0 0,0 0 1 0 0,0-1 0 0 0,0-1-1 0 0,-1-1 1 0 0,1 0 0 0 0,-1 0-1 0 0,12-7-8 0 0,0 2 25 0 0,0-2-1 0 0,-1-1 1 0 0,0 0-1 0 0,-2-2 1 0 0,1-2-1 0 0,-2 0 1 0 0,0-1-1 0 0,-1-1 1 0 0,0-1 0 0 0,-2-1-1 0 0,0-1 1 0 0,-2 0-1 0 0,0-2 1 0 0,-1 0-1 0 0,0-3-24 0 0,-12 16 30 0 0,0 1 0 0 0,-1-1-1 0 0,0 1 1 0 0,0-1 0 0 0,-1-1 0 0 0,-1 1-1 0 0,1 0 1 0 0,-2 0 0 0 0,1-1 0 0 0,-1-4-30 0 0,-12 25-306 0 0,4 1 294 0 0,1 1-1 0 0,1 0 0 0 0,0 0 0 0 0,0 1 1 0 0,1-1-1 0 0,1 1 0 0 0,0 0 1 0 0,1 0-1 0 0,0 0 0 0 0,1 1 0 0 0,0-1 1 0 0,2 0-1 0 0,-1 0 0 0 0,1 1 1 0 0,3 11 12 0 0,-2-20-2 0 0,0 0 0 0 0,0 0 0 0 0,1 0 0 0 0,-1-1 0 0 0,1 1 0 0 0,0-1 0 0 0,0 1 1 0 0,1-1-1 0 0,0 0 0 0 0,-1 0 0 0 0,1 0 0 0 0,0-1 0 0 0,1 1 0 0 0,-1-1 0 0 0,0 0 1 0 0,1 0-1 0 0,0-1 0 0 0,0 0 0 0 0,0 1 0 0 0,0-1 0 0 0,0-1 0 0 0,0 1 0 0 0,0-1 1 0 0,1 0-1 0 0,-1 0 0 0 0,0-1 0 0 0,1 1 0 0 0,-1-1 0 0 0,1 0 0 0 0,-1-1 0 0 0,0 1 1 0 0,1-1-1 0 0,-1 0 0 0 0,0-1 0 0 0,1 1 0 0 0,-1-1 0 0 0,0 0 0 0 0,0 0 1 0 0,0-1-1 0 0,-1 1 0 0 0,1-1 0 0 0,1-1 2 0 0,112-74 140 0 0,29-35-7 0 0,-126 100-129 0 0,0 2-1 0 0,1 0 0 0 0,0 1 0 0 0,1 1 1 0 0,0 2-1 0 0,0 0 0 0 0,20-3-3 0 0,14-5-55 0 0,8 4 358 0 0,-74 12-294 0 0,0 1 0 0 0,0 0 1 0 0,0 1-1 0 0,1-1 0 0 0,-1 2 0 0 0,1-1 1 0 0,0 1-1 0 0,0 1 0 0 0,0-1 0 0 0,-4 4-9 0 0,-25 13-19 0 0,16-11 2 0 0,1 2-1 0 0,1 0 0 0 0,0 1 0 0 0,1 0 0 0 0,0 2 0 0 0,1 0 1 0 0,0 1-1 0 0,2 1 0 0 0,0 0 0 0 0,1 1 0 0 0,-9 15 18 0 0,21-32-9 0 0,0 1 0 0 0,1 0-1 0 0,-1 0 1 0 0,1 0 0 0 0,-1-1-1 0 0,1 1 1 0 0,-1 1 0 0 0,1-1-1 0 0,0 0 1 0 0,0 0 0 0 0,0 0-1 0 0,0 1 1 0 0,0-1 0 0 0,1 0-1 0 0,-1 1 1 0 0,1-1 0 0 0,0 1-1 0 0,-1-1 1 0 0,1 1 0 0 0,0-1-1 0 0,0 0 1 0 0,1 1 0 0 0,-1-1-1 0 0,0 1 1 0 0,1-1 0 0 0,0 0-1 0 0,-1 1 1 0 0,1-1 0 0 0,0 0-1 0 0,0 1 1 0 0,0-1 0 0 0,1 0-1 0 0,-1 0 1 0 0,0 0 0 0 0,1 0-1 0 0,-1 0 1 0 0,1 0 0 0 0,0-1-1 0 0,0 1 1 0 0,0 0 0 0 0,-1-1-1 0 0,2 0 1 0 0,-1 1 9 0 0,12-3 9 0 0,0 0 1 0 0,0-1-1 0 0,0-1 1 0 0,0 0-1 0 0,0-1 1 0 0,-1 0-1 0 0,0-1 1 0 0,0-1-1 0 0,0 0 1 0 0,0-1-1 0 0,-1 0 1 0 0,0-1-1 0 0,-1 0 1 0 0,0-1-1 0 0,0 0 1 0 0,0-1-1 0 0,5-7-9 0 0,131-146 51 0 0,-147 163-57 0 0,1 0 1 0 0,-1 0-1 0 0,1 0 0 0 0,-1-1 1 0 0,0 1-1 0 0,1 0 0 0 0,-1 0 1 0 0,1 0-1 0 0,-1 0 1 0 0,1 0-1 0 0,-1 0 0 0 0,1 0 1 0 0,-1 0-1 0 0,0 0 0 0 0,1 0 1 0 0,-1 0-1 0 0,1 0 0 0 0,-1 0 1 0 0,1 0-1 0 0,-1 0 1 0 0,1 0-1 0 0,-1 0 0 0 0,0 0 1 0 0,1 1-1 0 0,-1-1 0 0 0,1 0 1 0 0,-1 0-1 0 0,0 1 1 0 0,1-1-1 0 0,-1 0 0 0 0,0 1 1 0 0,1-1-1 0 0,-1 0 0 0 0,0 1 1 0 0,1-1-1 0 0,-1 0 0 0 0,0 1 1 0 0,0-1-1 0 0,0 1 1 0 0,1-1-1 0 0,-1 0 0 0 0,0 1 1 0 0,0-1-1 0 0,0 1 0 0 0,0-1 1 0 0,0 1-1 0 0,0-1 0 0 0,0 0 1 0 0,0 1-1 0 0,0-1 1 0 0,0 1-1 0 0,0-1 0 0 0,0 1 1 0 0,0-1-1 0 0,0 1 0 0 0,0-1 1 0 0,0 0-1 0 0,0 1 0 0 0,-1-1 1 0 0,1 1-1 0 0,0-1 1 0 0,0 1-1 0 0,0-1 0 0 0,-1 0 1 0 0,1 1-1 0 0,0-1 6 0 0,1 46 20 0 0,-1-41-37 0 0,0 1 11 0 0,-1 0 1 0 0,1 0 0 0 0,0-1-1 0 0,1 1 1 0 0,0 0 0 0 0,0 0-1 0 0,0-1 1 0 0,0 1 0 0 0,1-1 0 0 0,0 1-1 0 0,0-1 1 0 0,1 0 0 0 0,-1 1-1 0 0,1-1 1 0 0,0-1 0 0 0,0 1-1 0 0,1 0 1 0 0,0-1 0 0 0,0 1 0 0 0,0-1-1 0 0,0 0 1 0 0,0-1 0 0 0,1 1-1 0 0,0-1 1 0 0,-1 0 0 0 0,1 0 0 0 0,0 0-1 0 0,1-1 1 0 0,-1 1 0 0 0,0-1-1 0 0,1-1 1 0 0,0 1 0 0 0,-1-1-1 0 0,5 1 6 0 0,9-2 29 0 0,0 0 0 0 0,0-2-1 0 0,-1 0 1 0 0,1-1 0 0 0,-1-1 0 0 0,0 0-1 0 0,0-1 1 0 0,0-2 0 0 0,-1 1-1 0 0,0-2 1 0 0,0-1 0 0 0,0 0-1 0 0,-1 0 1 0 0,-1-2 0 0 0,0 0-1 0 0,0-2-28 0 0,24-17 51 0 0,-2-2 0 0 0,-1-1 0 0 0,-2-3 0 0 0,-1 0-1 0 0,-2-2 1 0 0,-2-1 0 0 0,-1-2 0 0 0,-2-1 0 0 0,18-40-51 0 0,-33 60-16 0 0,-1-2 0 0 0,-1 1 0 0 0,0-1 0 0 0,-2 0 0 0 0,-1-1 0 0 0,-1 1 0 0 0,-1-1 0 0 0,-2 0 0 0 0,0-1 0 0 0,-1 1 0 0 0,-2 0 0 0 0,-1-9 16 0 0,0 30-7 0 0,1 0 1 0 0,-1 0-1 0 0,0 0 1 0 0,0 0-1 0 0,0 0 1 0 0,0 1 0 0 0,-1-1-1 0 0,0 0 1 0 0,1 1-1 0 0,-1 0 1 0 0,0 0-1 0 0,-1 0 1 0 0,1 0-1 0 0,-1 0 1 0 0,1 1 0 0 0,-1-1-1 0 0,0 1 1 0 0,0 0-1 0 0,0 0 1 0 0,0 1-1 0 0,0-1 1 0 0,0 1-1 0 0,0 0 1 0 0,-1 0 0 0 0,1 0-1 0 0,0 0 1 0 0,-1 1-1 0 0,1 0 1 0 0,-1 0-1 0 0,1 0 1 0 0,0 0 0 0 0,-1 1-1 0 0,1 0 1 0 0,0 0-1 0 0,-1 0 1 0 0,1 0-1 0 0,0 1 1 0 0,0 0-1 0 0,0-1 1 0 0,0 1 0 0 0,0 1-1 0 0,1-1 1 0 0,-1 1-1 0 0,1-1 1 0 0,-1 1-1 0 0,1 0 1 0 0,-1 1 6 0 0,-16 12-3 0 0,1 1-1 0 0,0 0 1 0 0,1 2 0 0 0,1 0-1 0 0,1 1 1 0 0,1 1 0 0 0,1 0-1 0 0,0 1 1 0 0,2 1 0 0 0,0 0-1 0 0,2 0 1 0 0,1 1 0 0 0,0 0-1 0 0,2 1 1 0 0,1 0 0 0 0,1 0-1 0 0,1 0 1 0 0,1 1 0 0 0,1-1-1 0 0,2 1 1 0 0,0 0 0 0 0,2-1-1 0 0,0 1 1 0 0,2 0 3 0 0,4-1 10 0 0,0-1-1 0 0,1 0 1 0 0,2 0 0 0 0,0-1-1 0 0,1 0 1 0 0,2-1 0 0 0,0-1-1 0 0,1 0 1 0 0,1-1 0 0 0,1-1-1 0 0,1 0 1 0 0,1-1 0 0 0,0-1-1 0 0,1-1 1 0 0,1-1 0 0 0,12 7-10 0 0,14 15-583 0 0,-46-36 185 0 0,-1-1-202 0 0,-17 0-3921 0 0,7 0-768 0 0,4 0-6603 0 0</inkml:trace>
  <inkml:trace contextRef="#ctx0" brushRef="#br0" timeOffset="2848.114">2743 39 16147 0 0,'0'0'1299'0'0,"0"0"-213"0"0,0 0-36 0 0,0 0 78 0 0,0 0 44 0 0,0 0-56 0 0,0 0-138 0 0,0 0-203 0 0,0 0-178 0 0,0 0-119 0 0,0 0-104 0 0,0 0-51 0 0,0 0-58 0 0,-4-6-57 0 0,-12-17-53 0 0,1 59 141 0 0,14-34-319 0 0,0-1-1 0 0,1 0 0 0 0,-1 0 1 0 0,0 0-1 0 0,0 1 0 0 0,1-1 1 0 0,-1 1-1 0 0,1-1 0 0 0,-1 0 1 0 0,1 1-1 0 0,0-1 0 0 0,-1 1 1 0 0,1-1-1 0 0,0 1 0 0 0,0-1 1 0 0,0 1-1 0 0,0-1 0 0 0,0 0 1 0 0,1 1-1 0 0,-1-1 0 0 0,0 1 1 0 0,1-1-1 0 0,-1 1 0 0 0,1-1 1 0 0,-1 0-1 0 0,1 1 0 0 0,0-1 1 0 0,-1 0-1 0 0,1 0 0 0 0,0 1 1 0 0,0-1-1 0 0,0 0 0 0 0,0 0 1 0 0,0 0-1 0 0,0 0 0 0 0,0 0 1 0 0,1 0-1 0 0,-1 0 0 0 0,0-1 1 0 0,0 1-1 0 0,1 0 0 0 0,-1-1 1 0 0,0 1-1 0 0,1-1 0 0 0,-1 1 1 0 0,1-1-1 0 0,0 1 24 0 0,3-1-500 0 0,6 0-1523 0 0,-4-1-2785 0 0,-1-2-7187 0 0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5:24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0 742 0 0 0,'0'0'364'0'0,"0"0"291"0"0,0 0 50 0 0,0 0 149 0 0,0 0 263 0 0,0 0 237 0 0,0 0 193 0 0,0 0 123 0 0,0 0-43 0 0,0 0-58 0 0,0 0-107 0 0,16 26-120 0 0,52 78-71 0 0,-67-102-1195 0 0,1 0 0 0 0,-1 1 0 0 0,1-1 0 0 0,0 0 0 0 0,0 0 0 0 0,0 0 0 0 0,0 0 0 0 0,0 0 0 0 0,0-1 0 0 0,0 1 0 0 0,1 0 0 0 0,-1-1 0 0 0,1 0 0 0 0,-1 0 0 0 0,1 0 0 0 0,0 0 0 0 0,-1 0 0 0 0,1 0 0 0 0,0-1 0 0 0,-1 1 0 0 0,1-1 0 0 0,0 0 0 0 0,0 1 0 0 0,0-1 0 0 0,-1-1 0 0 0,3 1-76 0 0,7 0 420 0 0,9 0 94 0 0,0-1-1 0 0,0-1 1 0 0,0 0 0 0 0,0-2-1 0 0,-1 0 1 0 0,1-1 0 0 0,-1-2-1 0 0,7-3-513 0 0,24-12 484 0 0,-1-2-1 0 0,-1-3 0 0 0,-2-1 1 0 0,19-17-484 0 0,3-8 208 0 0,-1-2 0 0 0,-3-4 0 0 0,-3-2 1 0 0,-3-3-1 0 0,-2-3 0 0 0,-3-2 0 0 0,-3-2 0 0 0,-4-2 1 0 0,12-30-209 0 0,-30 55 389 0 0,-70 393-313 0 0,31-200-46 0 0,-22 135-11 0 0,28-267-20 0 0,-1-1 0 0 0,0 1 0 0 0,-1-2-1 0 0,0 1 1 0 0,-1-1 0 0 0,0 1 0 0 0,-1-2-1 0 0,-1 1 1 0 0,1-1 0 0 0,-1-1 0 0 0,-1 0-1 0 0,0 0 1 0 0,0 0 0 0 0,-1-2 0 0 0,0 1 0 0 0,0-1-1 0 0,-1-1 1 0 0,0 0 0 0 0,0-1 0 0 0,0 0-1 0 0,-1 0 1 0 0,1-2 0 0 0,-1 1 0 0 0,0-2-1 0 0,0 0 1 0 0,-1 0 0 0 0,-8-1 1 0 0,-132-1-380 0 0,54-37 61 0 0,97 35 204 0 0,1 1 0 0 0,0-1-1 0 0,0 1 1 0 0,0-1-1 0 0,0 0 1 0 0,0 0 0 0 0,0 0-1 0 0,0 0 1 0 0,1 0 0 0 0,-1-1-1 0 0,1 1 1 0 0,-1 0 0 0 0,1-1-1 0 0,0 1 1 0 0,0-1 0 0 0,0 1-1 0 0,0-1 1 0 0,1 0 0 0 0,-1 1-1 0 0,1-1 1 0 0,-1 0 0 0 0,1 0-1 0 0,0 1 1 0 0,0-1 0 0 0,0 0-1 0 0,1 1 1 0 0,-1-1 0 0 0,0 0-1 0 0,1 1 1 0 0,0-1 0 0 0,0 0-1 0 0,0 1 1 0 0,0-1 0 0 0,0 1-1 0 0,0-1 1 0 0,1 1 0 0 0,0-1 115 0 0,60-54-8331 0 0,-51 49 5048 0 0,12-8-6468 0 0</inkml:trace>
  <inkml:trace contextRef="#ctx0" brushRef="#br0" timeOffset="299.703">1797 496 15355 0 0,'0'0'891'0'0,"0"0"-352"0"0,0 0-226 0 0,0 0 73 0 0,-34 25 126 0 0,-105 84 45 0 0,124-99-419 0 0,1 0 0 0 0,1 1 0 0 0,0 1-1 0 0,0 0 1 0 0,1 1 0 0 0,0 0 0 0 0,2 1-1 0 0,-5 5-137 0 0,15-18 1 0 0,-3 1 23 0 0,1 1 0 0 0,-1 0 0 0 0,1 0-1 0 0,0 0 1 0 0,-1 0 0 0 0,1 1 0 0 0,0-1 0 0 0,1 0 0 0 0,-1 1-1 0 0,1-1 1 0 0,-1 1 0 0 0,1 0 0 0 0,0 0 0 0 0,1-1 0 0 0,-1 1-1 0 0,1 0 1 0 0,-1 0 0 0 0,1 0 0 0 0,0 0 0 0 0,0-1-1 0 0,1 1 1 0 0,-1 0 0 0 0,1 0 0 0 0,0 0 0 0 0,0-1 0 0 0,0 1-1 0 0,1 0 1 0 0,-1-1 0 0 0,1 1 0 0 0,0-1 0 0 0,0 0-1 0 0,0 1 1 0 0,0-1 0 0 0,1 0 0 0 0,-1 0 0 0 0,1-1 0 0 0,0 1-1 0 0,-1 0 1 0 0,1-1 0 0 0,1 0 0 0 0,-1 1 0 0 0,0-1-1 0 0,2 0-23 0 0,11 2 197 0 0,-1 0 0 0 0,1-2-1 0 0,0 0 1 0 0,0-1-1 0 0,0 0 1 0 0,0-2-1 0 0,-1 0 1 0 0,1 0 0 0 0,0-1-1 0 0,0-1 1 0 0,-1-1-1 0 0,1 0 1 0 0,-1-1-1 0 0,0-1 1 0 0,-1 0 0 0 0,0-1-1 0 0,1-1 1 0 0,-2 0-1 0 0,1-1 1 0 0,10-9-197 0 0,-13 13 92 0 0,-1-1-1 0 0,1-1 1 0 0,-1 0-1 0 0,0 0 1 0 0,-1-1-1 0 0,1 0 1 0 0,-1-1 0 0 0,-1 0-1 0 0,0 0 1 0 0,0-1-1 0 0,-1 0 1 0 0,0 0-1 0 0,-1 0 1 0 0,0-1 0 0 0,-1 0-1 0 0,0-1 1 0 0,0 1-1 0 0,-1-1 1 0 0,-1 0-1 0 0,0 0 1 0 0,-1 0 0 0 0,0 0-1 0 0,-1 0 1 0 0,0-3-92 0 0,-2 11-36 0 0,0 1 0 0 0,1 0 1 0 0,-2-1-1 0 0,1 1 0 0 0,0 0 1 0 0,-1 0-1 0 0,1 0 0 0 0,-1 0 1 0 0,0 0-1 0 0,0 0 0 0 0,0 0 1 0 0,0 0-1 0 0,-1 1 0 0 0,1-1 1 0 0,-1 1-1 0 0,0 0 0 0 0,1 0 1 0 0,-1 0-1 0 0,0 0 0 0 0,0 0 1 0 0,0 1-1 0 0,-1-1 0 0 0,1 1 1 0 0,0 0-1 0 0,0 0 0 0 0,-1 0 1 0 0,1 0-1 0 0,-1 1 0 0 0,1-1 36 0 0,-66 5-7742 0 0,48 4-4138 0 0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5:27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883 2261 0 0 0,'0'0'1038'0'0,"0"0"685"0"0,0 0 270 0 0,0 0 60 0 0,0 0-18 0 0,0 0-88 0 0,0 0-135 0 0,0 0-195 0 0,0 0-221 0 0,0 0-157 0 0,-5-10-167 0 0,-13-32-130 0 0,7 26 1772 0 0,9 26-113 0 0,4 2-2873 0 0,74 233 1889 0 0,73 197-716 0 0,-112-350-653 0 0,-36-92-212 0 0,-1 0-1 0 0,1 0 0 0 0,0 0 0 0 0,-1 0 0 0 0,1 0 0 0 0,0 0 0 0 0,-1 0 1 0 0,1 0-1 0 0,0 0 0 0 0,-1-1 0 0 0,1 1 0 0 0,0 0 0 0 0,-1 0 1 0 0,1-1-1 0 0,0 1 0 0 0,-1 0 0 0 0,1-1 0 0 0,-1 1 0 0 0,1-1 1 0 0,-1 1-1 0 0,1-1 0 0 0,-1 1 0 0 0,1-1 0 0 0,-1 1 0 0 0,1-1 1 0 0,-1 0-1 0 0,0 1 0 0 0,1-1 0 0 0,-1 1 0 0 0,0-1 0 0 0,0 0 0 0 0,1 1 1 0 0,-1-1-1 0 0,0 0 0 0 0,0 1 0 0 0,0-1 0 0 0,0 0 0 0 0,0 0 1 0 0,0 1-1 0 0,0-1 0 0 0,0 0 0 0 0,0 1 0 0 0,0-1 0 0 0,0 0 1 0 0,-1 1-1 0 0,1-1 0 0 0,0 0 0 0 0,0 1 0 0 0,-1-1 0 0 0,1 0 0 0 0,0 1 1 0 0,-1-1-1 0 0,1 0-35 0 0,1-3 14 0 0,7-33 108 0 0,21-93 60 0 0,6 1 0 0 0,16-30-182 0 0,28-11-95 0 0,-63 137-76 0 0,-16 33 94 0 0,0 0-51 0 0,0 0-12 0 0,0 0-43 0 0,0 0-56 0 0,-18 0-4367 0 0,10 0-1571 0 0,2 0-5614 0 0</inkml:trace>
  <inkml:trace contextRef="#ctx0" brushRef="#br0" timeOffset="1089.27">2063 2118 3601 0 0,'0'0'1962'0'0,"0"0"-450"0"0,0 0 23 0 0,0 0 219 0 0,0 0 157 0 0,0 0-75 0 0,0 0-233 0 0,0 0-263 0 0,0 0-295 0 0,0 0-247 0 0,0 0-165 0 0,0 0-112 0 0,0 0-57 0 0,-4 0-16 0 0,-9 0-16 0 0,9 0-49 0 0,15 8 925 0 0,6 0-960 0 0,0 0 0 0 0,1-1 1 0 0,-1-1-1 0 0,2-1 0 0 0,-1 0 0 0 0,0-1 0 0 0,1-1 0 0 0,0-1 0 0 0,0-1 0 0 0,0 0 0 0 0,-1-2 0 0 0,12-1-348 0 0,-16 2 122 0 0,16 0 71 0 0,105-12 311 0 0,-138 9-3899 0 0,-11 3-2182 0 0,10 0 1369 0 0,0 0-7373 0 0</inkml:trace>
  <inkml:trace contextRef="#ctx0" brushRef="#br0" timeOffset="1422.115">1954 2431 8802 0 0,'0'0'4239'0'0,"0"0"-2213"0"0,0 0-926 0 0,0 0-122 0 0,0 0 76 0 0,0 0 24 0 0,0 0-55 0 0,0 0-168 0 0,0 0-179 0 0,0 0-80 0 0,0 0 22 0 0,0 0 42 0 0,0 0 24 0 0,10 2-14 0 0,215 11 2476 0 0,-38-13-2445 0 0,-187-4-1304 0 0,0-3-13981 0 0,0 7 2489 0 0</inkml:trace>
  <inkml:trace contextRef="#ctx0" brushRef="#br0" timeOffset="-42106.289">4572 623 0 0 0,'0'0'2267'0'0,"0"0"-256"0"0,0 0-53 0 0,0 0 202 0 0,0 0 82 0 0,0 0-63 0 0,0 0-178 0 0,0 0-330 0 0,0 0-267 0 0,0 0-190 0 0,0 0-161 0 0,0 0-157 0 0,0 0-123 0 0,-3-7-97 0 0,-7-23-80 0 0,-6 57 1047 0 0,6 3-1464 0 0,1 0 1 0 0,2 1-1 0 0,1 1 1 0 0,1-1-1 0 0,2 1 1 0 0,2-1-1 0 0,1 27-179 0 0,0-54 24 0 0,0 0 0 0 0,1 0-1 0 0,0-1 1 0 0,-1 1 0 0 0,1 0-1 0 0,1 0 1 0 0,-1 0 0 0 0,0 0-1 0 0,1-1 1 0 0,0 1 0 0 0,0-1-1 0 0,0 1 1 0 0,0-1 0 0 0,1 0-1 0 0,-1 0 1 0 0,1 0 0 0 0,0 0-1 0 0,0 0 1 0 0,0-1 0 0 0,0 1-1 0 0,0-1 1 0 0,1 0 0 0 0,-1 0 0 0 0,1 0-1 0 0,-1 0 1 0 0,1-1 0 0 0,0 1-1 0 0,0-1 1 0 0,0 0 0 0 0,-1 0-1 0 0,1 0 1 0 0,0-1 0 0 0,0 0-1 0 0,0 1 1 0 0,0-1 0 0 0,0-1-1 0 0,0 1 1 0 0,0 0 0 0 0,0-1-1 0 0,0 0 1 0 0,0 0 0 0 0,0 0-1 0 0,0-1 1 0 0,-1 1 0 0 0,3-2-24 0 0,22-9 109 0 0,0-1 0 0 0,-1-1 0 0 0,0-1 1 0 0,-2-2-1 0 0,0 0 0 0 0,0-2 0 0 0,-2-1 1 0 0,0-1-1 0 0,-2-1 0 0 0,0 0 0 0 0,0-4-109 0 0,9-11 32 0 0,-31 44-33 0 0,1 1-1 0 0,-1-1 1 0 0,1 0-1 0 0,0 0 0 0 0,1 1 1 0 0,0-1-1 0 0,0 0 1 0 0,1 0-1 0 0,0 0 0 0 0,0 0 1 0 0,0 0-1 0 0,1 0 1 0 0,0-1-1 0 0,1 1 1 0 0,-1-1-1 0 0,1 0 0 0 0,0 0 1 0 0,1 0-1 0 0,-1 0 1 0 0,1-1-1 0 0,0 0 0 0 0,1 0 1 0 0,-1 0-1 0 0,1 0 1 0 0,0-1-1 0 0,0 0 0 0 0,0-1 1 0 0,1 1-1 0 0,0-1 1 0 0,-1 0-1 0 0,7 1 2 0 0,-2-3 52 0 0,0 0 0 0 0,-1 0 0 0 0,1-2 0 0 0,0 1 0 0 0,0-1 0 0 0,0-1 0 0 0,0 0 0 0 0,-1 0 0 0 0,1-1 0 0 0,-1 0 0 0 0,0-1-1 0 0,1 0 1 0 0,-2-1 0 0 0,1 0 0 0 0,-1-1 0 0 0,1 0 0 0 0,-2 0 0 0 0,1-1 0 0 0,-1 0 0 0 0,0 0 0 0 0,0-1 0 0 0,-1 0 0 0 0,5-7-52 0 0,-2 4 88 0 0,0-1 0 0 0,-1-1 0 0 0,0 0 0 0 0,-1 0 0 0 0,-1 0 0 0 0,0-1 0 0 0,0 0 0 0 0,-2-1 0 0 0,0 1 0 0 0,0-1 0 0 0,-2 0 0 0 0,2-6-88 0 0,-1-23 34 0 0,-12 45-1484 0 0,6 40-4102 0 0,2-28-1096 0 0,0-6-5556 0 0</inkml:trace>
  <inkml:trace contextRef="#ctx0" brushRef="#br0" timeOffset="-39509.445">8163 870 5977 0 0,'0'0'1865'0'0,"0"0"-436"0"0,0 0-151 0 0,0 0 97 0 0,0 0 28 0 0,0 0-188 0 0,0 0-307 0 0,0 0-323 0 0,0 0-230 0 0,0 0-85 0 0,0 0 27 0 0,0 0 66 0 0,3 3 103 0 0,1 9-100 0 0,-1-1-1 0 0,0 1 0 0 0,0 0 0 0 0,-2 1 0 0 0,1-1 0 0 0,-1 0 0 0 0,-1 1 0 0 0,0-1 1 0 0,-1 0-1 0 0,-1 1 0 0 0,1-1 0 0 0,-2 0 0 0 0,0 0 0 0 0,-3 7-365 0 0,-7 58 1036 0 0,8-48 573 0 0,-3-106 753 0 0,11 57-2308 0 0,0-1 0 0 0,2 2 0 0 0,0-1 0 0 0,1 1 0 0 0,1 0 0 0 0,1 0 1 0 0,1 0-1 0 0,0 1 0 0 0,1 1 0 0 0,12-16-54 0 0,0 0 43 0 0,2 1 0 0 0,1 1 0 0 0,1 2 0 0 0,1 0 0 0 0,28-20-43 0 0,-50 44 1 0 0,0 1 0 0 0,1 0-1 0 0,-1 0 1 0 0,1 0 0 0 0,0 1 0 0 0,0 0 0 0 0,0 0 0 0 0,1 0 0 0 0,-1 1 0 0 0,1 0 0 0 0,-1 1-1 0 0,7-2 0 0 0,-10 5 4 0 0,-1 0 0 0 0,1 0 0 0 0,-1 0-1 0 0,0 0 1 0 0,0 0 0 0 0,0 0 0 0 0,0 1-1 0 0,0-1 1 0 0,-1 1 0 0 0,1-1 0 0 0,-1 1-1 0 0,0 0 1 0 0,1-1 0 0 0,-1 1-1 0 0,0 0 1 0 0,-1 0 0 0 0,1 0 0 0 0,0 0-1 0 0,-1 0 1 0 0,0 2-4 0 0,8 46 99 0 0,-8-50-98 0 0,0-1 20 0 0,0 0-33 0 0,0 0-10 0 0,0 0-28 0 0,0 0-39 0 0,0 0-51 0 0,0 0-69 0 0,13 0-6189 0 0,-9 0 1813 0 0,1 0-7456 0 0</inkml:trace>
  <inkml:trace contextRef="#ctx0" brushRef="#br0" timeOffset="-39038.552">8878 807 10674 0 0,'0'0'3818'0'0,"0"0"-1748"0"0,0 0-772 0 0,0 0-93 0 0,0 0-39 0 0,0 0-155 0 0,0 0-211 0 0,0 0-229 0 0,0 0-131 0 0,0 0 11 0 0,0 0 31 0 0,0 0 57 0 0,0 0 8 0 0,12 1-32 0 0,104 2 1062 0 0,132-3 267 0 0,-106-14-1690 0 0,-126 12-362 0 0,10-4 399 0 0,-14-10-3643 0 0,-11 14 2256 0 0,1 1-4614 0 0,1 1-6108 0 0</inkml:trace>
  <inkml:trace contextRef="#ctx0" brushRef="#br0" timeOffset="-38591.417">8992 1028 5945 0 0,'0'0'5908'0'0,"0"0"-3042"0"0,0 0-1323 0 0,0 0-304 0 0,0 0-113 0 0,0 0-118 0 0,0 0-179 0 0,0 0-154 0 0,0 0-56 0 0,0 0 44 0 0,0 0 92 0 0,0 0 77 0 0,0 0-59 0 0,17 1-123 0 0,55 4-111 0 0,86-24 873 0 0,-78 3-1137 0 0,-71 14-815 0 0,112-15 519 0 0,-96 11-4390 0 0,1 1-3979 0 0,-19 1-4233 0 0</inkml:trace>
  <inkml:trace contextRef="#ctx0" brushRef="#br0" timeOffset="-37609.292">8371 181 4441 0 0,'0'0'3095'0'0,"0"0"-1040"0"0,0 0-276 0 0,0 0 87 0 0,0 0 3 0 0,0 0-156 0 0,0 0-276 0 0,0 0-308 0 0,0 0-251 0 0,0 0-154 0 0,0 0-107 0 0,0 0-63 0 0,0 0-59 0 0,2 5 1164 0 0,-3-5-1639 0 0,0 1 1 0 0,0-1 0 0 0,0 1-1 0 0,0 0 1 0 0,0 0 0 0 0,0-1-1 0 0,1 1 1 0 0,-1 0 0 0 0,0 0 0 0 0,0 0-1 0 0,1 0 1 0 0,-1 0 0 0 0,1 0-1 0 0,-1 0 1 0 0,1 0 0 0 0,-1 0-1 0 0,1 0 1 0 0,0 0 0 0 0,-1 1 0 0 0,1-1-1 0 0,0 0 1 0 0,0 0 0 0 0,0 0-1 0 0,0 0 1 0 0,0 0 0 0 0,0 1-1 0 0,0-1 1 0 0,0 0 0 0 0,0 0 0 0 0,1 0-1 0 0,-1 0 1 0 0,0 0 0 0 0,1 1-1 0 0,-1-1 1 0 0,1 0 0 0 0,-1 0-1 0 0,1 0 1 0 0,0 0 0 0 0,-1 0 0 0 0,1-1-1 0 0,0 1 1 0 0,0 0 0 0 0,0 0-1 0 0,0 0-20 0 0,78 24 1951 0 0,-52-69-1124 0 0,-22 7-473 0 0,-23 39-372 0 0,11 3 0 0 0,-1 0-1 0 0,0 1 0 0 0,1 0 1 0 0,0 0-1 0 0,1 1 0 0 0,-1 0 1 0 0,1 0-1 0 0,0 1 0 0 0,1-1 1 0 0,0 1-1 0 0,0 0 0 0 0,-3 9 19 0 0,8-10-17 0 0,0-6 44 0 0,0-1-10 0 0,0 0 14 0 0,14-4 141 0 0,48-36 146 0 0,-26 14-163 0 0,-93 26 119 0 0,49 2-199 0 0,9-2-84 0 0,-1 0-1 0 0,1 1 1 0 0,-1-1-1 0 0,1 0 1 0 0,-1 1 0 0 0,0-1-1 0 0,1 0 1 0 0,-1 1-1 0 0,1-1 1 0 0,-1 1-1 0 0,0-1 1 0 0,1 0 0 0 0,-1 1-1 0 0,0-1 1 0 0,0 1-1 0 0,1-1 1 0 0,-1 1-1 0 0,0-1 1 0 0,0 1-1 0 0,0 0 1 0 0,0-1 0 0 0,0 1-1 0 0,0-1 1 0 0,0 1-1 0 0,0-1 1 0 0,0 1-1 0 0,0-1 1 0 0,0 1 0 0 0,0-1-1 0 0,0 1 1 0 0,0-1-1 0 0,0 1 1 0 0,0-1-1 0 0,-1 1 1 0 0,1 0 0 0 0,0-1-1 0 0,0 0 1 0 0,-1 1-1 0 0,1-1 1 0 0,0 1-1 0 0,-1-1 1 0 0,1 1 0 0 0,0-1-1 0 0,-1 0 1 0 0,1 1-1 0 0,-1-1 1 0 0,1 0-1 0 0,0 1 1 0 0,-1-1-1 0 0,1 0 1 0 0,-1 0 0 0 0,1 1-1 0 0,-1-1 1 0 0,1 0-1 0 0,-1 0 1 0 0,0 0-1 0 0,1 0 1 0 0,-1 1 0 0 0,1-1-1 0 0,-1 0 1 0 0,1 0-1 0 0,-1 0 1 0 0,1 0-1 0 0,-1-1 10 0 0,30 27-2272 0 0,-17-15-4883 0 0,-5-7-5360 0 0</inkml:trace>
  <inkml:trace contextRef="#ctx0" brushRef="#br0" timeOffset="-36776.849">10225 697 1952 0 0,'0'0'3166'0'0,"0"0"-580"0"0,0 0-231 0 0,0 0-5 0 0,0 0-99 0 0,0 0-239 0 0,0 0-372 0 0,0 0-340 0 0,0 0-221 0 0,0 0-192 0 0,0 0-176 0 0,0 0-200 0 0,0 0-178 0 0,-4-5-132 0 0,3 4-188 0 0,0 0 0 0 0,-1 0 0 0 0,1 0 0 0 0,-1 0-1 0 0,1 0 1 0 0,-1 0 0 0 0,1 0 0 0 0,-1 0 0 0 0,0 0-1 0 0,0 1 1 0 0,1-1 0 0 0,-1 1 0 0 0,0 0 0 0 0,0-1 0 0 0,1 1-1 0 0,-1 0 1 0 0,0 0 0 0 0,0 0 0 0 0,0 0 0 0 0,0 0-1 0 0,1 0 1 0 0,-1 1 0 0 0,0-1 0 0 0,0 1 0 0 0,0-1 0 0 0,1 1-1 0 0,-1 0 1 0 0,0-1 0 0 0,1 1 0 0 0,-1 0 0 0 0,1 0-1 0 0,-1 0 1 0 0,1 0 0 0 0,-1 1 0 0 0,1-1 0 0 0,0 0 0 0 0,0 0-1 0 0,-1 1 1 0 0,1-1 0 0 0,0 1 0 0 0,0 1-13 0 0,-12 5 29 0 0,1 1-1 0 0,1 0 1 0 0,0 1 0 0 0,0 1 0 0 0,1 0 0 0 0,1 0 0 0 0,-1 1-1 0 0,2 0 1 0 0,0 0 0 0 0,0 1 0 0 0,1 0 0 0 0,1 0 0 0 0,0 1-1 0 0,1 0 1 0 0,0 0 0 0 0,1 1 0 0 0,1-1 0 0 0,0 1 0 0 0,1-1-1 0 0,1 1 1 0 0,0 7-29 0 0,1-18 14 0 0,0 1-1 0 0,1 0 1 0 0,0-1-1 0 0,0 1 1 0 0,0 0-1 0 0,0-1 1 0 0,1 1-1 0 0,0-1 0 0 0,-1 0 1 0 0,2 0-1 0 0,-1 1 1 0 0,0-1-1 0 0,1-1 1 0 0,0 1-1 0 0,0 0 1 0 0,0-1-1 0 0,0 1 1 0 0,1-1-1 0 0,-1 0 1 0 0,1 0-1 0 0,0 0 1 0 0,0-1-1 0 0,0 1 1 0 0,0-1-1 0 0,0 0 1 0 0,1 0-1 0 0,-1-1 1 0 0,4 2-15 0 0,131 12 1093 0 0,-111-19-884 0 0,0-1 0 0 0,-1-2 0 0 0,1-1 0 0 0,-2 0 0 0 0,1-3 0 0 0,-1 0 0 0 0,-1-1 0 0 0,0-1 0 0 0,-1-2 0 0 0,11-8-208 0 0,-23 16 59 0 0,0-1-1 0 0,-1 0 1 0 0,1 0-1 0 0,-2-1 1 0 0,1-1 0 0 0,-1 0-1 0 0,-1 0 1 0 0,1-1 0 0 0,-2 0-1 0 0,0-1 1 0 0,0 0-1 0 0,-1 0 1 0 0,-1 0 0 0 0,0-1-1 0 0,0 0 1 0 0,-1 0-1 0 0,-1-1 1 0 0,0 1 0 0 0,-1-1-1 0 0,-1 0 1 0 0,0-2-59 0 0,-2 6-10 0 0,-1 1 1 0 0,0 0-1 0 0,0 0 1 0 0,-1 0-1 0 0,0 0 1 0 0,-1 0-1 0 0,0 1 0 0 0,-1-1 1 0 0,1 1-1 0 0,-2 0 1 0 0,1 0-1 0 0,-1 0 1 0 0,0 0-1 0 0,-1 1 1 0 0,1 0-1 0 0,-1 0 1 0 0,-1 1-1 0 0,0-1 0 0 0,0 1 1 0 0,0 1-1 0 0,0 0 1 0 0,-1-1-1 0 0,0 2 1 0 0,0 0-1 0 0,0 0 1 0 0,-2-1 9 0 0,-8-2-135 0 0,0 0 0 0 0,0 1 1 0 0,0 1-1 0 0,-1 1 0 0 0,0 0 1 0 0,0 2-1 0 0,0 0 0 0 0,-1 1 1 0 0,1 1-1 0 0,0 1 0 0 0,0 0 1 0 0,-5 2 134 0 0,-105 42-2476 0 0,50 0-5651 0 0,49-26-3970 0 0</inkml:trace>
  <inkml:trace contextRef="#ctx0" brushRef="#br0" timeOffset="-36423.531">9824 829 13643 0 0,'0'0'2296'0'0,"0"0"-607"0"0,0 0-274 0 0,0 0-46 0 0,0 0-56 0 0,0 0-145 0 0,0 0-224 0 0,0 0-228 0 0,0 0-178 0 0,0 0-149 0 0,0 0-94 0 0,0 0-79 0 0,6-5-40 0 0,17-17 1 0 0,9 20 1630 0 0,150 20-125 0 0,416-18-676 0 0,-175-29-798 0 0,-391 29-391 0 0,-32 0 75 0 0,0 0-63 0 0,0 0-84 0 0,-13 3-1728 0 0,-5 5-5897 0 0,12-5-4881 0 0</inkml:trace>
  <inkml:trace contextRef="#ctx0" brushRef="#br0" timeOffset="-41856.548">5811 638 16636 0 0,'0'0'1149'0'0,"0"0"-462"0"0,0 0-82 0 0,0 0 233 0 0,0 0 217 0 0,0 0 64 0 0,0 0-144 0 0,0 0-250 0 0,0 0-227 0 0,0 0-152 0 0,0 0-114 0 0,0 0-76 0 0,0 0-52 0 0,-6 32-46 0 0,-19 97-38 0 0,19-63-84 0 0,6-58-359 0 0,0 8 161 0 0,0-6-6085 0 0,0-10-4967 0 0</inkml:trace>
  <inkml:trace contextRef="#ctx0" brushRef="#br0" timeOffset="-41610.634">5748 214 18788 0 0,'0'0'1192'0'0,"0"0"-432"0"0,0 0-255 0 0,0 0-177 0 0,0 0-168 0 0,0 0-208 0 0,0 0-336 0 0,0 0-377 0 0,0 0-431 0 0,0 0-1088 0 0,0 0-10043 0 0</inkml:trace>
  <inkml:trace contextRef="#ctx0" brushRef="#br0" timeOffset="-41373.321">6341 1 17836 0 0,'0'0'3051'0'0,"0"0"-1725"0"0,0 0-706 0 0,0 0-80 0 0,0 0 32 0 0,0 0 26 0 0,0 0-9 0 0,0 0-82 0 0,0 0-76 0 0,0 0-30 0 0,0 0-66 0 0,0 0-57 0 0,0 0-48 0 0,-1 27-34 0 0,-1 86-40 0 0,7 310 436 0 0,-19-188-551 0 0,6-106-62 0 0,7-128-23 0 0,1-1 1 0 0,-1 1-1 0 0,1-1 0 0 0,-1 0 1 0 0,0 1-1 0 0,1-1 0 0 0,-1 1 0 0 0,1-1 1 0 0,-1 0-1 0 0,0 0 0 0 0,1 1 1 0 0,-1-1-1 0 0,0 0 0 0 0,1 0 1 0 0,-1 0-1 0 0,0 0 0 0 0,1 1 0 0 0,-1-1 1 0 0,0 0-1 0 0,1 0 0 0 0,-1 0 1 0 0,0-1-1 0 0,0 1 0 0 0,1 0 1 0 0,-1 0-1 0 0,0 0 0 0 0,1 0 1 0 0,-1-1-1 0 0,0 1 0 0 0,1 0 0 0 0,-1-1 1 0 0,1 1-1 0 0,-1 0 0 0 0,1-1 1 0 0,-1 1-1 0 0,0-1 0 0 0,1 1 1 0 0,-1-1-1 0 0,1 1 0 0 0,0-1 0 0 0,-1 1 1 0 0,1-1-1 0 0,-1 0 0 0 0,1 1 1 0 0,0-1-1 0 0,0 1 0 0 0,-1-1 1 0 0,1 0-1 0 0,0 1 0 0 0,0-1 0 0 0,0 0 1 0 0,0 0-1 0 0,-1 1 0 0 0,1-1 1 0 0,0 0-1 0 0,0 1 0 0 0,1-1 1 0 0,-1 0-1 0 0,0 1 0 0 0,0-2 44 0 0,-6-49-7955 0 0,5 37 1176 0 0,1 3-4143 0 0</inkml:trace>
  <inkml:trace contextRef="#ctx0" brushRef="#br0" timeOffset="-41141.55">6028 594 10602 0 0,'0'0'3184'0'0,"0"0"-799"0"0,0 0-555 0 0,0 0-249 0 0,0 0-301 0 0,0 0-316 0 0,0 0-259 0 0,0 0-179 0 0,0 0-47 0 0,0 0 3 0 0,0 0-16 0 0,0 0-45 0 0,0 0-33 0 0,36-3-45 0 0,116-11-48 0 0,-108 10-119 0 0,-1-3 0 0 0,0-1 0 0 0,0-2 0 0 0,26-11-176 0 0,-23 7 1 0 0,-20 5-247 0 0,0 0 1 0 0,0-2-1 0 0,-1 0 0 0 0,-1-2 0 0 0,0-1 0 0 0,1-2 246 0 0,36-36-8612 0 0,-52 43-3040 0 0</inkml:trace>
  <inkml:trace contextRef="#ctx0" brushRef="#br0" timeOffset="-40774.549">6831 49 15091 0 0,'0'0'962'0'0,"0"0"-319"0"0,0 0 73 0 0,0 0 253 0 0,0 0 181 0 0,0 0 9 0 0,0 0-107 0 0,-12 34-168 0 0,-38 110-142 0 0,14 10 1010 0 0,25-76-1340 0 0,2 0 0 0 0,5 1 0 0 0,2 5-412 0 0,1-78 10 0 0,1 0 1 0 0,-1 0-1 0 0,1 0 0 0 0,1 0 0 0 0,-1 0 0 0 0,1 1 1 0 0,0-1-1 0 0,0 0 0 0 0,1 0 0 0 0,-1-1 0 0 0,2 1 1 0 0,-1 0-1 0 0,0-1 0 0 0,1 1 0 0 0,0-1 0 0 0,0 0 0 0 0,1 0 1 0 0,0 0-1 0 0,0 0 0 0 0,0 0 0 0 0,0-1 0 0 0,0 0 1 0 0,1 0-1 0 0,0 0 0 0 0,0-1 0 0 0,0 1 0 0 0,0-1 1 0 0,1 0-1 0 0,-1-1 0 0 0,1 1 0 0 0,0-1 0 0 0,0 0 0 0 0,-1 0 1 0 0,1-1-1 0 0,0 0 0 0 0,6 0-10 0 0,2-2 56 0 0,1-1-1 0 0,-1-1 1 0 0,0-1-1 0 0,0 0 0 0 0,-1 0 1 0 0,1-2-1 0 0,-1 1 1 0 0,0-2-1 0 0,-1 0 1 0 0,1 0-1 0 0,4-5-55 0 0,114-47 274 0 0,-130 58-268 0 0,0 0-1 0 0,1 1 1 0 0,-1-1-1 0 0,1 0 1 0 0,0 1-1 0 0,-1-1 1 0 0,1 1-1 0 0,-1 0 1 0 0,1-1-1 0 0,0 1 1 0 0,-1 0-1 0 0,1 0 1 0 0,0 0-1 0 0,-1 0 1 0 0,1 1-1 0 0,-1-1 1 0 0,1 0-1 0 0,0 1 1 0 0,-1-1-1 0 0,1 1 1 0 0,-1-1-1 0 0,1 1 1 0 0,-1 0-1 0 0,1 0 1 0 0,-1-1-1 0 0,1 1 1 0 0,-1 0-1 0 0,0 0 1 0 0,0 0-1 0 0,1 1 1 0 0,-1-1-1 0 0,0 0 1 0 0,0 0-1 0 0,0 1 1 0 0,0-1-1 0 0,-1 1 1 0 0,1-1-1 0 0,0 1 1 0 0,0-1-1 0 0,-1 1 1 0 0,1-1-1 0 0,-1 1 1 0 0,0-1-1 0 0,1 1 1 0 0,-1 0-1 0 0,0-1 1 0 0,0 1-1 0 0,0 1-5 0 0,15 150 711 0 0,21-104-706 0 0,-9-48-1171 0 0,-12-13-6561 0 0,-12 8-4605 0 0</inkml:trace>
  <inkml:trace contextRef="#ctx0" brushRef="#br0" timeOffset="-50573.815">700 745 0 0 0,'0'0'954'0'0,"0"0"198"0"0,0 0 199 0 0,-4-8 136 0 0,-2-2-853 0 0,-4-6 24 0 0,-3-2 2921 0 0,-10 3 3238 0 0,-18 8-799 0 0,39 21-2622 0 0,2 31-3726 0 0,0-34 633 0 0,2 167 85 0 0,1-25-245 0 0,-7 0 1 0 0,-7 18-144 0 0,6-1 73 0 0,5-170-37 0 0,0 0-1 0 0,0 0 1 0 0,0-1 0 0 0,-1 1-1 0 0,1 0 1 0 0,0 0 0 0 0,0-1-1 0 0,0 1 1 0 0,0 0 0 0 0,-1 0-1 0 0,1 0 1 0 0,0 0 0 0 0,0-1-1 0 0,-1 1 1 0 0,1 0-1 0 0,0 0 1 0 0,0 0 0 0 0,-1 0-1 0 0,1 0 1 0 0,0 0 0 0 0,0 0-1 0 0,-1 0 1 0 0,1 0 0 0 0,0 0-1 0 0,-1 0 1 0 0,1 0 0 0 0,0 0-1 0 0,0 0 1 0 0,-1 0 0 0 0,1 0-1 0 0,0 0 1 0 0,0 0 0 0 0,-1 0-1 0 0,1 0 1 0 0,0 0-1 0 0,0 0 1 0 0,-1 1-36 0 0,-10-34 131 0 0,7 0-126 0 0,0-1 0 0 0,3 0 1 0 0,0 0-1 0 0,3 1 0 0 0,0-1 1 0 0,3 0-1 0 0,0 1 0 0 0,2 0 1 0 0,2 0-1 0 0,1 1 0 0 0,1-1-5 0 0,5-18-8 0 0,3 1-1 0 0,1 1 1 0 0,2 1-1 0 0,3 0 1 0 0,2 2-1 0 0,1 1 0 0 0,3 2 1 0 0,1 0-1 0 0,2 3 1 0 0,2 0-1 0 0,2 3 1 0 0,14-11 8 0 0,-40 39-5 0 0,0 0 0 0 0,0 0 0 0 0,1 1 1 0 0,0 1-1 0 0,1 0 0 0 0,0 1 0 0 0,0 1 1 0 0,0 0-1 0 0,0 0 0 0 0,1 2 0 0 0,0 0 1 0 0,0 0-1 0 0,0 2 0 0 0,13-1 5 0 0,-24 2-1 0 0,0 1 1 0 0,0-1-1 0 0,0 1 1 0 0,1 0-1 0 0,-1 0 0 0 0,0 1 1 0 0,0-1-1 0 0,0 1 1 0 0,0 0-1 0 0,-1 0 0 0 0,1 0 1 0 0,-1 0-1 0 0,1 1 0 0 0,-1-1 1 0 0,0 1-1 0 0,1 0 1 0 0,-1 0-1 0 0,-1 0 0 0 0,1 1 1 0 0,0-1-1 0 0,-1 1 1 0 0,0-1-1 0 0,0 1 0 0 0,0 0 1 0 0,0 0-1 0 0,0 0 1 0 0,-1 0-1 0 0,0 0 1 0 0,19 123 88 0 0,-24-107-72 0 0,0 0 1 0 0,-1 0 0 0 0,-1-1 0 0 0,-1 0 0 0 0,-1 0 0 0 0,0-1-1 0 0,-1 0 1 0 0,-1 0 0 0 0,-1-1 0 0 0,-1 0 0 0 0,0-1-1 0 0,-1-1 1 0 0,-1 0 0 0 0,0 0 0 0 0,-1-1 0 0 0,0-1-1 0 0,-1-1 1 0 0,-1 0 0 0 0,0-1 0 0 0,-7 3-17 0 0,9-6-3 0 0,0 0 1 0 0,0-1 0 0 0,0-1 0 0 0,-1 0-1 0 0,0-1 1 0 0,0 0 0 0 0,-1-2-1 0 0,1 0 1 0 0,-1 0 0 0 0,0-2-1 0 0,1 0 1 0 0,-1-1 0 0 0,0-1-1 0 0,0 0 1 0 0,-2-2 2 0 0,13 2-54 0 0,0 0 0 0 0,0-1 0 0 0,0 0 0 0 0,0 0 0 0 0,0-1 0 0 0,1 1 0 0 0,-1-1 0 0 0,1 0 0 0 0,0-1 0 0 0,-1 1 0 0 0,2-1-1 0 0,-1 0 1 0 0,0-1 0 0 0,1 1 0 0 0,0-1 0 0 0,0 0 0 0 0,0 0 0 0 0,0 0 0 0 0,1 0 0 0 0,0 0 0 0 0,-2-5 54 0 0,-6-34-2930 0 0,14-3-3638 0 0,0 34-5292 0 0</inkml:trace>
  <inkml:trace contextRef="#ctx0" brushRef="#br0" timeOffset="-50105.518">1674 697 5905 0 0,'0'0'1789'0'0,"0"0"-189"0"0,0 0-68 0 0,0 0 97 0 0,0 0 58 0 0,0 0-68 0 0,0 0-160 0 0,0 0-219 0 0,0 0-208 0 0,0 0-218 0 0,0 0-162 0 0,0 0-101 0 0,-9-5-83 0 0,-27-14-39 0 0,35 19-405 0 0,0 0 1 0 0,0 0-1 0 0,0 0 0 0 0,0 1 1 0 0,0-1-1 0 0,0 0 0 0 0,0 0 0 0 0,1 0 1 0 0,-1 1-1 0 0,0-1 0 0 0,0 0 1 0 0,0 1-1 0 0,0-1 0 0 0,1 1 0 0 0,-1-1 1 0 0,0 1-1 0 0,0-1 0 0 0,1 1 1 0 0,-1 0-1 0 0,0-1 0 0 0,1 1 1 0 0,-1 0-1 0 0,1 0 0 0 0,-1-1 0 0 0,1 1 1 0 0,-1 0-1 0 0,1 0 0 0 0,-1 0 1 0 0,1 0-1 0 0,0-1 0 0 0,0 1 0 0 0,-1 0 1 0 0,1 0-1 0 0,0 0 0 0 0,0 0 1 0 0,0 0-1 0 0,0 0-24 0 0,-2 5 135 0 0,-6 9-39 0 0,1 0 0 0 0,1 1 1 0 0,0 0-1 0 0,1 0 0 0 0,1 0 1 0 0,1 0-1 0 0,0 1 1 0 0,1-1-1 0 0,1 1 0 0 0,0 0 1 0 0,1 0-1 0 0,1 2-96 0 0,2-15 29 0 0,-1 0 0 0 0,1 0-1 0 0,0-1 1 0 0,0 1 0 0 0,1-1 0 0 0,-1 0 0 0 0,1 0 0 0 0,-1 0-1 0 0,1 0 1 0 0,0 0 0 0 0,0-1 0 0 0,0 0 0 0 0,1 0 0 0 0,-1 0-1 0 0,0 0 1 0 0,1-1 0 0 0,-1 1 0 0 0,1-1 0 0 0,0 0 0 0 0,-1-1-1 0 0,1 1 1 0 0,0-1 0 0 0,-1 0 0 0 0,1 0 0 0 0,0 0-1 0 0,-1-1 1 0 0,1 0 0 0 0,0 0 0 0 0,-1 0 0 0 0,1 0 0 0 0,-1-1-1 0 0,1 1 1 0 0,-1-1 0 0 0,2-2-29 0 0,9-3 95 0 0,0 0-1 0 0,-1-2 1 0 0,0 0-1 0 0,-1 0 1 0 0,0-1-1 0 0,0-1 1 0 0,-1 0-1 0 0,-1-1 1 0 0,0 0-1 0 0,0 0 1 0 0,-2-2-1 0 0,1 1 1 0 0,-1-1-1 0 0,-1 0 1 0 0,-1-1-1 0 0,5-11-94 0 0,-10 20 7 0 0,1 0 0 0 0,-1 0 0 0 0,0 0 0 0 0,0-1 0 0 0,-1 1 0 0 0,0-1 0 0 0,0 1 0 0 0,0-1 0 0 0,-1 1-1 0 0,0-1 1 0 0,0 1 0 0 0,-1-1 0 0 0,0 1 0 0 0,0-1 0 0 0,0 1 0 0 0,-1-1 0 0 0,0 1 0 0 0,0 0 0 0 0,-1 0-1 0 0,0 0 1 0 0,0 0 0 0 0,0 0 0 0 0,-1 1 0 0 0,1 0 0 0 0,-1-1 0 0 0,-1 1 0 0 0,1 0 0 0 0,-1 1 0 0 0,0-1-7 0 0,-2-1-133 0 0,-1 0 1 0 0,1 0 0 0 0,-1 1-1 0 0,0 0 1 0 0,-1 1 0 0 0,1-1-1 0 0,-1 2 1 0 0,1-1 0 0 0,-1 1-1 0 0,0 1 1 0 0,-1-1 0 0 0,-7 0 132 0 0,-26 2-3511 0 0,0 8-4204 0 0,26-2-4391 0 0</inkml:trace>
  <inkml:trace contextRef="#ctx0" brushRef="#br0" timeOffset="-49745.525">2180 174 9946 0 0,'0'0'4385'0'0,"0"0"-2095"0"0,0 0-828 0 0,0 0-132 0 0,0 0-89 0 0,0 0-136 0 0,0 0-182 0 0,0 0-227 0 0,0 0-157 0 0,0 0-64 0 0,0 0-35 0 0,0 0-32 0 0,0 0-29 0 0,-6 14-24 0 0,-18 46-43 0 0,22-55-250 0 0,0 0 0 0 0,1 1 0 0 0,0 0 1 0 0,0-1-1 0 0,1 1 0 0 0,-1-1 0 0 0,1 1 1 0 0,1 0-1 0 0,-1-1 0 0 0,1 1 0 0 0,0 0 1 0 0,0-1-1 0 0,0 1 0 0 0,1-1 0 0 0,0 1 1 0 0,1 2-63 0 0,7 24 239 0 0,-1 31-56 0 0,-3 0 0 0 0,-2 0 1 0 0,-3 0-1 0 0,-3 9-183 0 0,-24 92 93 0 0,14-127-121 0 0,46-76-6755 0 0,-16 24 614 0 0,-6 7-5365 0 0</inkml:trace>
  <inkml:trace contextRef="#ctx0" brushRef="#br0" timeOffset="-43271.22">2860 667 0 0 0,'0'0'375'0'0,"0"0"733"0"0,0 0 346 0 0,0 0 170 0 0,0 0 51 0 0,0 0-68 0 0,0 0-149 0 0,0 0-218 0 0,0 0-123 0 0,0 0-126 0 0,-1-13-94 0 0,-1-43-40 0 0,1 53-728 0 0,0 0 1 0 0,0 0-1 0 0,0 1 1 0 0,0-1-1 0 0,0 0 1 0 0,0 1-1 0 0,-1-1 0 0 0,1 0 1 0 0,-1 1-1 0 0,0 0 1 0 0,1-1-1 0 0,-1 1 0 0 0,0 0 1 0 0,-1 0-1 0 0,1 0 1 0 0,0 0-1 0 0,-1 1 0 0 0,1-1 1 0 0,-1 0-1 0 0,1 1 1 0 0,-1 0-1 0 0,0 0 1 0 0,1 0-1 0 0,-1 0 0 0 0,0 0 1 0 0,0 0-1 0 0,-2 0-129 0 0,-78 0 1128 0 0,71 3-1010 0 0,0 1 0 0 0,1 0 0 0 0,-1 1 0 0 0,0 0 0 0 0,1 1 0 0 0,0 0 0 0 0,0 1 0 0 0,1 0 0 0 0,0 0 0 0 0,0 1 0 0 0,-9 8-118 0 0,11-8 50 0 0,1 0 1 0 0,-1 0-1 0 0,2 1 0 0 0,-1 0 0 0 0,1 0 1 0 0,0 0-1 0 0,0 1 0 0 0,1 0 0 0 0,0 0 1 0 0,1 1-1 0 0,0-1 0 0 0,0 1 1 0 0,1 0-1 0 0,1 0 0 0 0,-1 1-50 0 0,2-6 32 0 0,0 1-1 0 0,0 0 1 0 0,1 0-1 0 0,-1-1 1 0 0,1 1-1 0 0,0 0 1 0 0,1 0-1 0 0,0-1 1 0 0,0 1-1 0 0,0 0 1 0 0,0-1-1 0 0,1 1 0 0 0,0-1 1 0 0,0 1-1 0 0,1-1 1 0 0,-1 0-1 0 0,1 0 1 0 0,0 0-1 0 0,1 0 1 0 0,-1-1-1 0 0,1 1 1 0 0,0-1-1 0 0,0 0 1 0 0,0 0-1 0 0,0 0 1 0 0,1-1-1 0 0,3 3-31 0 0,0-2 103 0 0,0 0 0 0 0,0-1-1 0 0,0 0 1 0 0,0-1-1 0 0,1 1 1 0 0,-1-1 0 0 0,1-1-1 0 0,0 0 1 0 0,0 0-1 0 0,-1-1 1 0 0,1 0-1 0 0,0 0 1 0 0,0-1 0 0 0,-1 0-1 0 0,1-1 1 0 0,0 0-1 0 0,-1 0 1 0 0,0-1 0 0 0,1 0-1 0 0,-1 0 1 0 0,0-1-1 0 0,-1 0 1 0 0,1 0 0 0 0,-1-1-1 0 0,1 0 1 0 0,-1 0-1 0 0,-1-1 1 0 0,3-2-103 0 0,17-11 84 0 0,0-2 0 0 0,-2-1 0 0 0,0-1 0 0 0,-2-1 0 0 0,0 0 0 0 0,-2-2 0 0 0,0-1 0 0 0,-2 0 0 0 0,-1-1 0 0 0,-2-1 0 0 0,0-1 0 0 0,0-4-84 0 0,-7-18 175 0 0,-36 64-483 0 0,22-4 293 0 0,0 0 0 0 0,1 1 1 0 0,0 0-1 0 0,0-1 0 0 0,0 1 1 0 0,2 1-1 0 0,-1-1 0 0 0,1 1 1 0 0,0-1-1 0 0,1 1 0 0 0,0 0 1 0 0,1 0-1 0 0,0 0 0 0 0,0 0 1 0 0,1 0-1 0 0,0 0 0 0 0,1 3 15 0 0,3-4-4 0 0,0 0 0 0 0,1 0 0 0 0,-1 0 0 0 0,2-1 0 0 0,-1 1-1 0 0,1-1 1 0 0,0-1 0 0 0,1 1 0 0 0,0-1 0 0 0,0 0 0 0 0,1-1-1 0 0,0 0 1 0 0,0 0 0 0 0,0 0 0 0 0,6 2 4 0 0,6 6 13 0 0,-2-1-7 0 0,0-1 1 0 0,1 0-1 0 0,1-2 0 0 0,0 0 0 0 0,0-1 0 0 0,10 2-6 0 0,-21-9 11 0 0,0 0-1 0 0,0 0 1 0 0,0-1-1 0 0,0-1 1 0 0,0 1-1 0 0,0-1 0 0 0,0-1 1 0 0,0 0-1 0 0,0 0 1 0 0,0-1-1 0 0,0 0 1 0 0,-1 0-1 0 0,1-1 0 0 0,0-1 1 0 0,-1 1-1 0 0,0-1 1 0 0,4-2-11 0 0,3-5 40 0 0,0 0 0 0 0,0-1-1 0 0,-1 0 1 0 0,0-1 0 0 0,-1-1 0 0 0,0 0 0 0 0,-2-1 0 0 0,1 0 0 0 0,7-16-40 0 0,-6 6 10 0 0,-2 0 1 0 0,-1 0 0 0 0,-1-1 0 0 0,-1-1 0 0 0,-1 0 0 0 0,-1 1 0 0 0,-2-2 0 0 0,-1 1 0 0 0,0 0 0 0 0,-3-23-11 0 0,0 48-7 0 0,0 0-1 0 0,-1 0 1 0 0,1 0-1 0 0,-1 0 1 0 0,0 0 0 0 0,1 0-1 0 0,-1 0 1 0 0,0 0-1 0 0,0 0 1 0 0,0 0 0 0 0,0 0-1 0 0,-1 0 1 0 0,1 1 0 0 0,-1-1-1 0 0,1 0 1 0 0,-1 1-1 0 0,1-1 1 0 0,-1 1 0 0 0,0 0-1 0 0,0-1 1 0 0,1 1-1 0 0,-1 0 1 0 0,0 0 0 0 0,0 0-1 0 0,0 0 1 0 0,0 1 0 0 0,0-1-1 0 0,-1 1 1 0 0,1-1-1 0 0,0 1 1 0 0,0 0 0 0 0,0-1-1 0 0,0 1 1 0 0,-1 0-1 0 0,1 1 1 0 0,0-1 0 0 0,0 0-1 0 0,0 0 1 0 0,0 1 0 0 0,0 0-1 0 0,-1-1 1 0 0,1 1-1 0 0,0 0 1 0 0,0 0 0 0 0,1 0-1 0 0,-1 0 1 0 0,0 0-1 0 0,0 1 1 0 0,0-1 0 0 0,1 0-1 0 0,-1 1 1 0 0,1-1 0 0 0,-1 1-1 0 0,0 1 8 0 0,-5 2-5 0 0,1 0-1 0 0,-1 1 0 0 0,1 0 1 0 0,0 0-1 0 0,1 0 1 0 0,-1 1-1 0 0,1 0 0 0 0,1 0 1 0 0,-1 0-1 0 0,1 1 1 0 0,1-1-1 0 0,-1 1 0 0 0,1 0 1 0 0,1 0-1 0 0,-1 1 1 0 0,1-1-1 0 0,1 0 0 0 0,0 1 1 0 0,0-1-1 0 0,0 1 1 0 0,1-1-1 0 0,0 1 0 0 0,1-1 1 0 0,0 0-1 0 0,0 2 6 0 0,5-4 13 0 0,-1-1 1 0 0,1 1-1 0 0,-1-1 0 0 0,1 0 0 0 0,1 0 1 0 0,-1-1-1 0 0,1 0 0 0 0,0 0 1 0 0,0-1-1 0 0,0 1 0 0 0,0-2 0 0 0,0 1 1 0 0,1-1-1 0 0,-1 0 0 0 0,1 0 1 0 0,0-1-1 0 0,-1 0 0 0 0,1 0 0 0 0,0-1 1 0 0,0 0-1 0 0,0-1 0 0 0,6-1-13 0 0,-9 2 12 0 0,0-1 0 0 0,0 0-1 0 0,-1 1 1 0 0,1 0 0 0 0,0 0 0 0 0,0 1-1 0 0,-1-1 1 0 0,1 1 0 0 0,0 0-1 0 0,-1 0 1 0 0,1 0 0 0 0,-1 1 0 0 0,1 0-1 0 0,-1 0 1 0 0,0 0 0 0 0,0 0 0 0 0,0 1-1 0 0,0-1 1 0 0,0 1 0 0 0,0 0-1 0 0,-1 0 1 0 0,1 1 0 0 0,-1-1 0 0 0,0 1-1 0 0,0 0 1 0 0,0 0 0 0 0,0-1 0 0 0,-1 2-1 0 0,0-1 1 0 0,0 0 0 0 0,0 0-1 0 0,0 1 1 0 0,-1-1 0 0 0,1 2-12 0 0,-48 245 1260 0 0,46-247-1233 0 0,-1 0-1 0 0,1 1 1 0 0,0-1 0 0 0,0 0-1 0 0,1 1 1 0 0,-1-1-1 0 0,1 0 1 0 0,0 1 0 0 0,0-1-1 0 0,0 0 1 0 0,1 0 0 0 0,-1 0-1 0 0,1 0 1 0 0,0 0-1 0 0,0 0 1 0 0,1-1 0 0 0,-1 1-1 0 0,1-1 1 0 0,0 1-1 0 0,0-1 1 0 0,2 2-27 0 0,37 28 584 0 0,-34-28-282 0 0,-2-1-863 0 0,-1-6-8079 0 0,-2 2-3897 0 0</inkml:trace>
  <inkml:trace contextRef="#ctx0" brushRef="#br0" timeOffset="-29289.292">27 1510 1896 0 0,'0'0'2010'0'0,"0"0"-1170"0"0,0 0-493 0 0,0 0-16 0 0,0 0 116 0 0,0 0 121 0 0,0 0 72 0 0,0 0 4 0 0,0 0 13 0 0,0 0 64 0 0,0 0 91 0 0,-7 0 44 0 0,-12 0 2150 0 0,84 18-1098 0 0,-22-16-1409 0 0,0-2 0 0 0,0-1 1 0 0,1-3-1 0 0,-1-2 0 0 0,21-6-499 0 0,35-3 341 0 0,617-62 1299 0 0,-413 66-693 0 0,182 21-947 0 0,177-6 728 0 0,-41-40-250 0 0,-388 16-397 0 0,181-5 130 0 0,21 11 180 0 0,99 13 22 0 0,-191 13-302 0 0,-72 3 151 0 0,126-14-262 0 0,-182-3 79 0 0,463-24 97 0 0,299-3-55 0 0,-283 30-40 0 0,352 28 385 0 0,-535-47 156 0 0,-367 10-186 0 0,-54 5 528 0 0,4-2-588 0 0,182 5-170 0 0,-133 12-73 0 0,-89-6 84 0 0,-42-3 660 0 0,-6-2-3326 0 0,-7 0-7579 0 0,1-1-1806 0 0</inkml:trace>
  <inkml:trace contextRef="#ctx0" brushRef="#br0" timeOffset="623.885">879 1908 6425 0 0,'0'0'1291'0'0,"0"0"-74"0"0,0 0 51 0 0,0 0 156 0 0,0 0 130 0 0,0 0 31 0 0,0 0-108 0 0,0 0-157 0 0,0 0-164 0 0,0 0-175 0 0,0 0-160 0 0,0 0-130 0 0,0 0-108 0 0,-7-5-70 0 0,-18-15-33 0 0,18 16-52 0 0,7 4-45 0 0,0 0-54 0 0,0 0-74 0 0,0 0-53 0 0,0 0-41 0 0,0 0-28 0 0,252-26 2097 0 0,-133 15-1917 0 0,81 3 26 0 0,-200 8-313 0 0,0 0 16 0 0,0 0 2 0 0,0 0 39 0 0,0 0 28 0 0,0 0 30 0 0,0 0 56 0 0,0 0-25 0 0,0 0-4 0 0,0 0 2 0 0,0 0-17 0 0,0 0 7 0 0,-33-25 527 0 0,-104-82-623 0 0,134 105-148 0 0,1 0 0 0 0,0 0 0 0 0,0-1 0 0 0,0 1 0 0 0,0-1-1 0 0,0 1 1 0 0,0-1 0 0 0,1 1 0 0 0,-1-1 0 0 0,1 0 0 0 0,0 0 0 0 0,0 0 0 0 0,0 0 0 0 0,0 0 0 0 0,0 0 0 0 0,1 0 0 0 0,-1 0-1 0 0,1 0 1 0 0,0-2 84 0 0,37 2-6012 0 0,-24 3 22 0 0,-4 0-6034 0 0</inkml:trace>
  <inkml:trace contextRef="#ctx0" brushRef="#br0" timeOffset="2368.263">3005 2210 13051 0 0,'0'0'996'0'0,"0"0"-339"0"0,0 0-176 0 0,0 0 165 0 0,0 0 263 0 0,0 0 97 0 0,0 0-96 0 0,0 0-219 0 0,0 0-154 0 0,0 0-50 0 0,0 0 29 0 0,0 0 48 0 0,0 0-4 0 0,3 20-44 0 0,13 134 811 0 0,-29 59 219 0 0,-19 14 841 0 0,45-400-1836 0 0,-2 122-552 0 0,2 1 0 0 0,2 1 0 0 0,3 1 0 0 0,1 0 0 0 0,2 2 0 0 0,3 0 0 0 0,1 1 0 0 0,3 2-1 0 0,1 0 1 0 0,30-32 1 0 0,-56 72-4 0 0,1-1 0 0 0,0 0 0 0 0,0 1 0 0 0,0 0 0 0 0,0 0 0 0 0,1 0 0 0 0,-1 0 0 0 0,1 1 0 0 0,0-1 0 0 0,0 1 0 0 0,0 1 0 0 0,0-1 0 0 0,0 1 0 0 0,0 0 0 0 0,0 0 0 0 0,0 0 0 0 0,3 0 4 0 0,-5 3 0 0 0,0 0-1 0 0,-1 1 1 0 0,1-1 0 0 0,0 0-1 0 0,-1 1 1 0 0,1 0-1 0 0,-1-1 1 0 0,0 1-1 0 0,0 0 1 0 0,0 0-1 0 0,0 0 1 0 0,-1 1 0 0 0,1-1-1 0 0,-1 0 1 0 0,0 1-1 0 0,0-1 1 0 0,0 1-1 0 0,0 0 1 0 0,7 123 36 0 0,-9-81-76 0 0,-2-17-289 0 0,1 23-590 0 0,12-24-6274 0 0,-4-23-4811 0 0</inkml:trace>
  <inkml:trace contextRef="#ctx0" brushRef="#br0" timeOffset="2770.721">4145 2225 20076 0 0,'0'0'751'0'0,"0"0"-332"0"0,0 0-82 0 0,0 0 121 0 0,0 0 111 0 0,0 0 21 0 0,0 0-113 0 0,0 0-166 0 0,0 0-107 0 0,0 0-47 0 0,0 0-42 0 0,-27 34-35 0 0,-85 110-27 0 0,51-35 31 0 0,53-91-77 0 0,1 1-1 0 0,1 0 0 0 0,1 0 0 0 0,1 1 1 0 0,0-1-1 0 0,2 1 0 0 0,-1 15-6 0 0,3-27 2 0 0,0-1 0 0 0,1 0 1 0 0,-1 0-1 0 0,1 1 0 0 0,1-1 0 0 0,0 0 0 0 0,0 0 0 0 0,0 0 0 0 0,0 0 0 0 0,1 0 0 0 0,1-1 0 0 0,-1 1 0 0 0,1-1 0 0 0,0 0 0 0 0,0 0 0 0 0,1 0 0 0 0,-1-1 0 0 0,2 1 0 0 0,-1-1 1 0 0,0 0-1 0 0,1-1 0 0 0,3 2-2 0 0,3 2 83 0 0,2-1 0 0 0,-1 0 0 0 0,1-2 0 0 0,0 1 1 0 0,0-2-1 0 0,0 0 0 0 0,1 0 0 0 0,0-2 0 0 0,-1 1 1 0 0,1-2-1 0 0,0 0 0 0 0,0-1 0 0 0,0 0 0 0 0,0-2 1 0 0,0 1-1 0 0,-1-2 0 0 0,1 0 0 0 0,-1-1 0 0 0,1 0 1 0 0,-1-1-84 0 0,16-6 281 0 0,0-1 0 0 0,-1-2 0 0 0,0-1 0 0 0,-1-1 0 0 0,-1-1 0 0 0,-1-2 0 0 0,0-1 0 0 0,18-18-281 0 0,-31 27 69 0 0,-1-1-1 0 0,-1 0 0 0 0,0-1 0 0 0,0 0 0 0 0,-1-1 1 0 0,-1 0-1 0 0,0 0 0 0 0,-1-1 0 0 0,-1 0 0 0 0,0-1 0 0 0,-1 0 1 0 0,-1 0-1 0 0,0 0 0 0 0,-2 0 0 0 0,1-1 0 0 0,-2-3-68 0 0,0 6-9 0 0,0-1 0 0 0,-2 0 0 0 0,0 0 0 0 0,0 0 0 0 0,-2 1 0 0 0,0-1 0 0 0,0 1 0 0 0,-2-1 0 0 0,1 1 0 0 0,-2 0 0 0 0,0 0 0 0 0,-1 0 0 0 0,0 1 0 0 0,-1 0 0 0 0,0 0 0 0 0,-1 0 0 0 0,-1 1 0 0 0,0 1 0 0 0,0-1 0 0 0,-1 1 0 0 0,-1 1 0 0 0,0 0 0 0 0,0 0 0 0 0,-1 2 0 0 0,-8-6 9 0 0,8 8-79 0 0,-1 1 1 0 0,-1 1-1 0 0,1 0 1 0 0,-1 1-1 0 0,1 0 0 0 0,-1 1 1 0 0,0 0-1 0 0,0 1 1 0 0,0 1-1 0 0,0 0 0 0 0,0 1 1 0 0,0 1-1 0 0,0 0 1 0 0,0 0-1 0 0,1 2 0 0 0,-1 0 1 0 0,1 0-1 0 0,0 1 1 0 0,0 1-1 0 0,-8 4 79 0 0,-113 72-2727 0 0,19 11-4312 0 0,85-66-4715 0 0</inkml:trace>
  <inkml:trace contextRef="#ctx0" brushRef="#br0" timeOffset="3092.255">3929 2674 11514 0 0,'0'0'2130'0'0,"0"0"-116"0"0,0 0-19 0 0,0 0-74 0 0,34-20-148 0 0,103-64-242 0 0,-48 15 1381 0 0,15-31-879 0 0,-100 99-2037 0 0,0 0-1 0 0,0 0 0 0 0,0 1 1 0 0,-1-1-1 0 0,1 1 1 0 0,0 0-1 0 0,0 0 0 0 0,0 0 1 0 0,0 0-1 0 0,0 1 1 0 0,0-1-1 0 0,0 1 0 0 0,0 0 1 0 0,-1 0-1 0 0,1 1 1 0 0,0-1-1 0 0,-1 1 0 0 0,1 0 1 0 0,-1 0-1 0 0,3 1 5 0 0,152 107 100 0 0,-142-102 33 0 0,1-1-1 0 0,0 0 1 0 0,0-1-1 0 0,1-1 1 0 0,-1 0-1 0 0,1-2 1 0 0,0 0-1 0 0,0-1 1 0 0,1 0-1 0 0,-1-2 1 0 0,13-1-133 0 0,-30 1 7 0 0,0 0 1 0 0,1 0-1 0 0,-1 0 1 0 0,0 0-1 0 0,0 0 1 0 0,0 0-1 0 0,0 0 1 0 0,0-1-1 0 0,0 1 1 0 0,1 0-1 0 0,-1-1 1 0 0,0 1-1 0 0,0-1 1 0 0,0 1-1 0 0,0-1 1 0 0,0 1-1 0 0,0-1 1 0 0,0 0-1 0 0,-1 0 1 0 0,1 1-1 0 0,0-1 1 0 0,0 0-1 0 0,-1 0 1 0 0,1 0-1 0 0,0 0 1 0 0,-1 0-1 0 0,1 0 1 0 0,-1 0-1 0 0,1 0 1 0 0,-1 0-1 0 0,1 0 1 0 0,-1 0-1 0 0,0 0 1 0 0,0-1-1 0 0,1 1 1 0 0,-1 0-1 0 0,0 0 1 0 0,0 0-1 0 0,0 0 1 0 0,0-1-1 0 0,0 1 1 0 0,-1 0-1 0 0,1 0 1 0 0,0 0-1 0 0,0 0 1 0 0,-1 0-1 0 0,1 0 1 0 0,-1-1-8 0 0,-15-24-1985 0 0,-3 6-5099 0 0,13 13-5286 0 0</inkml:trace>
  <inkml:trace contextRef="#ctx0" brushRef="#br0" timeOffset="3502.29">4432 1739 12283 0 0,'0'0'2040'0'0,"0"0"-297"0"0,0 0-228 0 0,0 0-53 0 0,0 0-105 0 0,0 0-190 0 0,0 0-187 0 0,0 0-185 0 0,0 0-147 0 0,0 0-126 0 0,0 0-89 0 0,0 0-71 0 0,0 0-58 0 0,-13-2-23 0 0,-39-5-10 0 0,-4 27 773 0 0,60-25-237 0 0,26-34-508 0 0,-30 39-233 0 0,0 0 22 0 0,0 0-5 0 0,0 0-10 0 0,0 0-27 0 0,-24 17-233 0 0,7 4-727 0 0,18-16-2684 0 0,2-1-3424 0 0,-1-4-5485 0 0</inkml:trace>
  <inkml:trace contextRef="#ctx0" brushRef="#br0" timeOffset="4541.272">5170 2361 0 0 0,'0'0'255'0'0,"0"0"901"0"0,0 0 400 0 0,0 0 125 0 0,0 0 95 0 0,0 0-28 0 0,0 0-75 0 0,0 0-97 0 0,0 0-158 0 0,0 0-163 0 0,0 0-131 0 0,0 0-109 0 0,-6 0-118 0 0,-17 0-145 0 0,38 18 3352 0 0,0-12-3801 0 0,1 0 0 0 0,0-1 1 0 0,0-1-1 0 0,0 0 0 0 0,1-1 0 0 0,-1-1 0 0 0,1 0 0 0 0,0-2 1 0 0,-1 0-1 0 0,1 0 0 0 0,0-2 0 0 0,-1 0 0 0 0,1-1 1 0 0,-1 0-1 0 0,0-2 0 0 0,0 1 0 0 0,0-2 0 0 0,0-1-303 0 0,-1 1 52 0 0,0-1 1 0 0,0 0-1 0 0,-1-1 0 0 0,0-1 0 0 0,0 0 0 0 0,-1-1 1 0 0,0 0-1 0 0,-1-1 0 0 0,0 0 0 0 0,-1-1 0 0 0,0-1 0 0 0,0 0 1 0 0,-2 0-1 0 0,0-1 0 0 0,5-9-52 0 0,-12 17-4 0 0,0-1 0 0 0,0 1 1 0 0,-1 0-1 0 0,0 0 0 0 0,0-1 0 0 0,0 1 0 0 0,-1-1 1 0 0,0 1-1 0 0,0-1 0 0 0,-1 1 0 0 0,1 0 0 0 0,-2-1 0 0 0,1 1 1 0 0,-1 0-1 0 0,1 0 0 0 0,-2 0 0 0 0,1 0 0 0 0,-1 0 1 0 0,0 0-1 0 0,0 0 0 0 0,0 1 0 0 0,-1 0 0 0 0,0 0 0 0 0,0 0 1 0 0,0 0-1 0 0,-1 0 0 0 0,1 1 0 0 0,-1 0 0 0 0,0 0 1 0 0,-1 0-1 0 0,1 1 0 0 0,-1-1 0 0 0,1 1 0 0 0,-1 1 1 0 0,0-1-1 0 0,0 1 0 0 0,0 0 0 0 0,-1 0 0 0 0,1 1 0 0 0,0 0 1 0 0,-1 0-1 0 0,1 0 0 0 0,-6 1 4 0 0,-6-1-37 0 0,1 2 1 0 0,-1 0-1 0 0,0 1 0 0 0,1 1 1 0 0,0 1-1 0 0,-1 0 0 0 0,1 1 1 0 0,1 1-1 0 0,-1 0 0 0 0,1 2 1 0 0,0 0-1 0 0,-11 7 37 0 0,0-1-4 0 0,1 1 0 0 0,0 1 1 0 0,1 1-1 0 0,1 1 0 0 0,1 1 0 0 0,0 1 1 0 0,2 1-1 0 0,0 1 0 0 0,1 1 0 0 0,2 0 1 0 0,-1 4 3 0 0,12-17 19 0 0,1 1 1 0 0,0-1-1 0 0,0 2 1 0 0,2-1 0 0 0,-1 0-1 0 0,1 1 1 0 0,1 0 0 0 0,0 0-1 0 0,1 0 1 0 0,0 0 0 0 0,1 1-1 0 0,0-1 1 0 0,1 0 0 0 0,0 1-1 0 0,1-1 1 0 0,0 0-1 0 0,1 0 1 0 0,1 0 0 0 0,0 0-1 0 0,0 0 1 0 0,2 0 0 0 0,0 2-20 0 0,2-2 63 0 0,0 0 1 0 0,1 0 0 0 0,0-1-1 0 0,1 0 1 0 0,0 0 0 0 0,1-1 0 0 0,0 0-1 0 0,0-1 1 0 0,1 0 0 0 0,0-1-1 0 0,1 0 1 0 0,0-1 0 0 0,0 0-1 0 0,1 0 1 0 0,0-2 0 0 0,0 0-1 0 0,0 0 1 0 0,4 0-64 0 0,13 3 199 0 0,1-1 1 0 0,0-1-1 0 0,0-2 1 0 0,1-2-1 0 0,-1 0 0 0 0,0-2 1 0 0,22-3-200 0 0,-25 0 158 0 0,0-1 1 0 0,-1-2 0 0 0,0-1-1 0 0,0-1 1 0 0,-1-1 0 0 0,0-1-1 0 0,14-8-158 0 0,-33 7 73 0 0,-6 6-7496 0 0,-1 3 3758 0 0,0 2-8527 0 0</inkml:trace>
  <inkml:trace contextRef="#ctx0" brushRef="#br0" timeOffset="4826.221">5888 2659 488 0 0,'0'0'480'0'0,"0"0"-872"0"0,0 0-80 0 0,0 0 368 0 0,0 0 104 0 0,0 0 0 0 0,0 0 0 0 0,0 0 0 0 0,0 0 0 0 0,0 0 0 0 0</inkml:trace>
  <inkml:trace contextRef="#ctx0" brushRef="#br0" timeOffset="7190.659">5888 2659 0 0 0,'0'-18'1692'0'0,"0"18"119"0"0,0 0 246 0 0,1-1 363 0 0,4 1 10684 0 0,-4 1-11443 0 0,-20 186 1580 0 0,5-77-2812 0 0,14-109-397 0 0,0-1 9 0 0,0 0 10 0 0,0 0-6 0 0,0 0 13 0 0,0 0 16 0 0,0 0 2 0 0,0 0 10 0 0,0 0-1 0 0,0 0-5 0 0,0 0 17 0 0,0 0-2 0 0,0 0-13 0 0,0 0-17 0 0,0 0-28 0 0,0 0 13 0 0,0 0-2 0 0,0 0-6 0 0,0 0 1 0 0,0 0-15 0 0,0 0-4 0 0,0 0 5 0 0,0 0 15 0 0,0 0-21 0 0,0 0-8 0 0,0 0-14 0 0,0 0-28 0 0,0 0 14 0 0,0 0 10 0 0,0 0 17 0 0,0 0-13 0 0,0 0 6 0 0,0 0-13 0 0,0 0 17 0 0,0 0 1 0 0,0 0-13 0 0,0 0 14 0 0,0 0 28 0 0,0 0-22 0 0,0 0-27 0 0,0 0-13 0 0,0 0 22 0 0,0 0 7 0 0,0 0 0 0 0,0 0 0 0 0,0 0 3 0 0,0 0 10 0 0,0 0 0 0 0,0 0-10 0 0,0 0-3 0 0,0 0 1 0 0,0 0 6 0 0,0 0-4 0 0,0 0-15 0 0,0 0 24 0 0,0 0 13 0 0,0 0-14 0 0,0 0-7 0 0,-6-8 1084 0 0,3-6-1097 0 0,1 0-1 0 0,0 0 1 0 0,0 0 0 0 0,1 0 0 0 0,1 0 0 0 0,1 0-1 0 0,0 0 1 0 0,0 0 0 0 0,2 0 0 0 0,0 0-1 0 0,0 0 1 0 0,5-9 1 0 0,-4 11 3 0 0,1 0 0 0 0,1 0-1 0 0,0 1 1 0 0,1-1 0 0 0,0 2 0 0 0,1-1-1 0 0,0 1 1 0 0,0 0 0 0 0,1 0 0 0 0,1 1-1 0 0,-1 1 1 0 0,2-1 0 0 0,-1 1 0 0 0,1 1-1 0 0,0 0 1 0 0,9-4-3 0 0,-14 9 0 0 0,-1-1 5 0 0,1 0 0 0 0,-1 0 0 0 0,1 1 0 0 0,0 0 0 0 0,0 0 0 0 0,0 0 0 0 0,0 1 0 0 0,0 0 0 0 0,0 0 0 0 0,0 1 0 0 0,0-1 0 0 0,0 1 0 0 0,0 1 0 0 0,0-1 0 0 0,0 1 0 0 0,3 1-5 0 0,-7-1 18 0 0,0 1-1 0 0,0 0 0 0 0,-1 0 1 0 0,1 0-1 0 0,-1 0 0 0 0,1 0 1 0 0,-1 0-1 0 0,0 0 0 0 0,0 1 1 0 0,0-1-1 0 0,0 0 0 0 0,0 1 1 0 0,0-1-1 0 0,-1 0 0 0 0,1 1 1 0 0,-1-1-1 0 0,0 1 0 0 0,0-1 1 0 0,0 1-1 0 0,0-1 0 0 0,0 1 1 0 0,0-1-1 0 0,-1 1 0 0 0,1-1 1 0 0,-1 1-1 0 0,1-1 0 0 0,-1 0 1 0 0,0 2-18 0 0,-15 6-48 0 0,12-10-3641 0 0,0 1-3857 0 0,3-1-4230 0 0</inkml:trace>
  <inkml:trace contextRef="#ctx0" brushRef="#br0" timeOffset="8440.247">6131 2556 0 0 0,'0'0'325'0'0,"0"0"585"0"0,0 0 230 0 0,0 0 87 0 0,0 0 31 0 0,0 0-97 0 0,0 0-114 0 0,0 0-89 0 0,0 0-86 0 0,0 0-68 0 0,0 0-97 0 0,-5-1-79 0 0,2 0-629 0 0,1 0 139 0 0,-1 0 0 0 0,0 1-1 0 0,1-1 1 0 0,-1 1 0 0 0,0 0 0 0 0,0-1 0 0 0,1 1 0 0 0,-1 0-1 0 0,0 0 1 0 0,1 1 0 0 0,-1-1 0 0 0,0 1 0 0 0,0-1-1 0 0,1 1 1 0 0,-1 0 0 0 0,1 0 0 0 0,-1 0 0 0 0,1 0-1 0 0,-1 0 1 0 0,0 1-138 0 0,-116 101 5039 0 0,107-90-4818 0 0,1-1-1 0 0,0 2 1 0 0,1-1 0 0 0,1 1 0 0 0,0 1 0 0 0,1 0 0 0 0,0 0-1 0 0,1 0 1 0 0,1 1 0 0 0,0 0 0 0 0,2 0 0 0 0,-1 1-1 0 0,2 0 1 0 0,0-1 0 0 0,1 1 0 0 0,1 0 0 0 0,1 5-221 0 0,0-17 82 0 0,1 0 0 0 0,-1 0 1 0 0,1 0-1 0 0,0-1 0 0 0,1 1 1 0 0,-1 0-1 0 0,1-1 0 0 0,0 1 1 0 0,0-1-1 0 0,0 1 0 0 0,1-1 0 0 0,0 0 1 0 0,0 0-1 0 0,0 0 0 0 0,0-1 1 0 0,0 1-1 0 0,1-1 0 0 0,-1 1 0 0 0,1-1 1 0 0,0 0-1 0 0,0-1 0 0 0,0 1 1 0 0,1-1-1 0 0,-1 0 0 0 0,1 0 1 0 0,-1 0-1 0 0,1 0 0 0 0,0-1 0 0 0,-1 0 1 0 0,1 0-1 0 0,0 0 0 0 0,0 0 1 0 0,0-1-1 0 0,0 0 0 0 0,-1 0 1 0 0,1 0-1 0 0,0-1 0 0 0,1 0-82 0 0,13 1 123 0 0,-1-1-1 0 0,1-1 0 0 0,-1-1 1 0 0,0 0-1 0 0,0-2 0 0 0,0 0 1 0 0,0-1-1 0 0,-1 0 1 0 0,0-2-1 0 0,0 0 0 0 0,-1-1 1 0 0,0 0-1 0 0,2-4-122 0 0,-8 3 60 0 0,-1 0-1 0 0,0-1 0 0 0,-1 0 1 0 0,0 0-1 0 0,-1-1 1 0 0,0 0-1 0 0,-1-1 0 0 0,-1 0 1 0 0,0 1-1 0 0,0-2 1 0 0,-1 1-1 0 0,-1 0 1 0 0,0-1-1 0 0,-1 0 0 0 0,0 1 1 0 0,-2-1-1 0 0,1 0 1 0 0,-1 0-1 0 0,-1 0 0 0 0,-3-12-59 0 0,4 20-16 0 0,-1 0-1 0 0,-1 0 0 0 0,1 0 0 0 0,-1 0 0 0 0,0 0 0 0 0,0 1 1 0 0,0-1-1 0 0,-1 1 0 0 0,0 0 0 0 0,0-1 0 0 0,-1 1 0 0 0,1 1 1 0 0,-1-1-1 0 0,0 0 0 0 0,0 1 0 0 0,-1 0 0 0 0,1 0 1 0 0,-1 0-1 0 0,0 0 0 0 0,0 1 0 0 0,0 0 0 0 0,-1 0 0 0 0,1 1 1 0 0,-1-1-1 0 0,1 1 0 0 0,-1 0 0 0 0,0 0 0 0 0,0 1 0 0 0,0 0 1 0 0,0 0-1 0 0,0 0 0 0 0,0 1 0 0 0,0 0 0 0 0,-1 0 17 0 0,-120 27-1713 0 0,87-10-1400 0 0,1 2-3794 0 0,26-12-4710 0 0</inkml:trace>
  <inkml:trace contextRef="#ctx0" brushRef="#br0" timeOffset="8986.275">5781 2917 648 0 0,'0'0'1052'0'0,"0"0"245"0"0,0 0 339 0 0,0 0 136 0 0,0 0-147 0 0,0 0-334 0 0,0 0-351 0 0,0 0-181 0 0,0 0 0 0 0,0 0 111 0 0,0 0 95 0 0,0 0 53 0 0,0 0-16 0 0,3-4-82 0 0,10-14-68 0 0,1 5 6164 0 0,12-2-6795 0 0,-22 13 423 0 0,15-8-326 0 0,1 1 0 0 0,0 0 1 0 0,0 2-1 0 0,1 0 0 0 0,0 1 0 0 0,0 1 1 0 0,0 1-1 0 0,1 1 0 0 0,9 1-318 0 0,6 46 239 0 0,-34-39-191 0 0,1 0-1 0 0,0 0 1 0 0,0-1-1 0 0,0 1 1 0 0,1-1-1 0 0,0 0 0 0 0,0 0 1 0 0,0-1-1 0 0,0 0 1 0 0,0 0-1 0 0,1 0 1 0 0,0 0-1 0 0,-1-1 1 0 0,1 0-1 0 0,0 0 1 0 0,0 0-1 0 0,0-1 1 0 0,0 0-1 0 0,0 0 1 0 0,0 0-1 0 0,1-1 1 0 0,-1 0-1 0 0,2-1-47 0 0,5-17-699 0 0,6-3-3564 0 0,-13 13-3731 0 0,-2 4-4899 0 0</inkml:trace>
  <inkml:trace contextRef="#ctx0" brushRef="#br0" timeOffset="9957.244">5100 1845 0 0 0,'0'0'1192'0'0,"0"0"601"0"0,0 0 280 0 0,0 0 209 0 0,0 0 79 0 0,0 0-189 0 0,0 0-331 0 0,0 0-366 0 0,0 0-280 0 0,0 0-170 0 0,0 0-78 0 0,0 0-55 0 0,0 0-68 0 0,12 3 5453 0 0,-4-3-5384 0 0,41-47 122 0 0,75-66-461 0 0,0-1-147 0 0,-84 84-304 0 0,11 60-160 0 0,-18 14 146 0 0,22 69 211 0 0,-53-107-367 0 0,1 0-1 0 0,0 0 1 0 0,0 0 0 0 0,0 0 0 0 0,1-1-1 0 0,0 1 1 0 0,0-1 0 0 0,0 0 0 0 0,1-1-1 0 0,-1 1 1 0 0,1-1 0 0 0,0 0-1 0 0,5 3 68 0 0,8 4-3741 0 0,2-1-3412 0 0,-11-6-5538 0 0</inkml:trace>
  <inkml:trace contextRef="#ctx0" brushRef="#br0" timeOffset="12682.202">892 3904 3233 0 0,'0'0'1689'0'0,"0"0"-290"0"0,0 0 51 0 0,0 0 173 0 0,0 0 89 0 0,0 0-55 0 0,0 0-197 0 0,0 0-174 0 0,0 0-146 0 0,0 0-149 0 0,0 0-130 0 0,-2-4-130 0 0,-35-47 2460 0 0,32 47-3044 0 0,1 1 0 0 0,-1-1 0 0 0,0 1 0 0 0,0 0 0 0 0,0 1 0 0 0,0-1 0 0 0,0 1 1 0 0,-1 0-1 0 0,1 0 0 0 0,-1 0 0 0 0,0 1 0 0 0,1 0 0 0 0,-1 0 0 0 0,0 1 0 0 0,0-1 0 0 0,-2 1-147 0 0,-3 1 44 0 0,-1 0 0 0 0,0 1 1 0 0,1 1-1 0 0,-1-1 0 0 0,1 2 0 0 0,0 0 1 0 0,0 0-1 0 0,1 1 0 0 0,-1 0 0 0 0,1 1 1 0 0,-9 6-45 0 0,4-4 17 0 0,0 0 0 0 0,1 1 0 0 0,0 1 0 0 0,1 1-1 0 0,0 0 1 0 0,0 0 0 0 0,1 1 0 0 0,1 1 0 0 0,0 0 0 0 0,1 1 0 0 0,0 0 0 0 0,1 0 0 0 0,1 1 0 0 0,0 0 0 0 0,1 0 0 0 0,0 1 0 0 0,-2 10-17 0 0,5-10 12 0 0,0 0 1 0 0,1 1 0 0 0,1-1 0 0 0,1 0-1 0 0,0 1 1 0 0,1-1 0 0 0,2 16-13 0 0,-1-26 8 0 0,0 0 1 0 0,0-1-1 0 0,0 1 0 0 0,1-1 1 0 0,0 1-1 0 0,0-1 1 0 0,0 0-1 0 0,1 0 1 0 0,-1 0-1 0 0,1 0 1 0 0,0 0-1 0 0,1-1 1 0 0,-1 1-1 0 0,1-1 1 0 0,0 0-1 0 0,0 0 1 0 0,1 0-1 0 0,-1-1 1 0 0,1 1-1 0 0,-1-1 0 0 0,1 0 1 0 0,0 0-1 0 0,0-1 1 0 0,4 2-9 0 0,0-1 66 0 0,0-1-1 0 0,0 1 1 0 0,0-2-1 0 0,1 1 1 0 0,-1-1 0 0 0,0-1-1 0 0,1 0 1 0 0,-1 0 0 0 0,1-1-1 0 0,-1 0 1 0 0,0 0 0 0 0,0-1-1 0 0,0 0 1 0 0,0-1 0 0 0,0 0-1 0 0,0-1 1 0 0,0 1 0 0 0,-1-2-1 0 0,0 1 1 0 0,0-1 0 0 0,0 0-1 0 0,4-5-65 0 0,21-16 98 0 0,-1-1 0 0 0,-2-1 0 0 0,-1-2 0 0 0,-1-1 0 0 0,-2-1 0 0 0,-1-1 0 0 0,-2-2 0 0 0,-1 0 0 0 0,-2-1 0 0 0,2-8-98 0 0,-16 27 27 0 0,-4 21-166 0 0,0 3 107 0 0,7 62 17 0 0,-9-56 13 0 0,0 0-1 0 0,1 0 1 0 0,1 0 0 0 0,0-1-1 0 0,0 1 1 0 0,1-1 0 0 0,1 1-1 0 0,0-1 1 0 0,1 0 0 0 0,0 0-1 0 0,1-1 1 0 0,0 1 0 0 0,1-1-1 0 0,0-1 1 0 0,1 1-1 0 0,0-1 1 0 0,0-1 0 0 0,1 1-1 0 0,2 0 3 0 0,-11-10 0 0 0,1 2-79 0 0,1-1-1 0 0,-1 0 1 0 0,0 1 0 0 0,0-1 0 0 0,1 0 0 0 0,-1 1 0 0 0,1-1 0 0 0,-1 0-1 0 0,1 0 1 0 0,0 0 0 0 0,-1 0 0 0 0,1-1 0 0 0,0 1 0 0 0,-1 0-1 0 0,1-1 1 0 0,0 1 0 0 0,0-1 0 0 0,0 0 0 0 0,0 1 0 0 0,-1-1-1 0 0,1 0 1 0 0,0 0 0 0 0,0 0 0 0 0,0-1 0 0 0,0 1 0 0 0,0 0 0 0 0,-1-1-1 0 0,1 1 1 0 0,0-1 0 0 0,0 1 0 0 0,0-1 0 0 0,-1 0 0 0 0,1 0-1 0 0,-1 0 1 0 0,1 0 0 0 0,0 0 0 0 0,-1 0 0 0 0,0 0 0 0 0,1-1-1 0 0,-1 1 1 0 0,1-1 79 0 0,9-27-3682 0 0,-8 8-5501 0 0,-3 13-2305 0 0</inkml:trace>
  <inkml:trace contextRef="#ctx0" brushRef="#br0" timeOffset="13371.72">572 3510 5345 0 0,'0'0'1735'0'0,"0"0"-424"0"0,0 0-61 0 0,0 0 262 0 0,0 0 254 0 0,0 0 62 0 0,0 0-175 0 0,0 0-336 0 0,0 0-353 0 0,0 0-258 0 0,0 0-162 0 0,0 0-100 0 0,0 0-44 0 0,-6 0-25 0 0,-22 0 706 0 0,28 0-707 0 0,0 0 10 0 0,0 0 27 0 0,19-5 1768 0 0,4-9-1018 0 0,199 14 338 0 0,63 0 850 0 0,-313-15-2180 0 0,-55-40-102 0 0,-47-51-50 0 0,68 66-554 0 0,80 50-9108 0 0,-9-3-2540 0 0</inkml:trace>
  <inkml:trace contextRef="#ctx0" brushRef="#br0" timeOffset="14425.221">2039 3716 4193 0 0,'0'0'1760'0'0,"0"0"65"0"0,0 0 152 0 0,0 0 75 0 0,0 0-137 0 0,0 0-234 0 0,0 0-232 0 0,0 0-186 0 0,0 0-126 0 0,0 0-138 0 0,0 0-147 0 0,0 0-129 0 0,0 0-110 0 0,-4 3 2728 0 0,361 5 496 0 0,-260-19-3621 0 0,-93 7-322 0 0,-12 2-5026 0 0,0 7 2568 0 0,4 0-2442 0 0,-1 2-6722 0 0</inkml:trace>
  <inkml:trace contextRef="#ctx0" brushRef="#br0" timeOffset="14673.769">2044 4043 9794 0 0,'0'0'3926'0'0,"0"0"-2107"0"0,0 0-953 0 0,0 0-102 0 0,0 0 174 0 0,0 0 191 0 0,0 0 153 0 0,0 0-19 0 0,0 0-123 0 0,0 0-127 0 0,0 0-132 0 0,0 0-128 0 0,0 0-91 0 0,25 4-94 0 0,82 10-88 0 0,-19-27 288 0 0,104-42-44 0 0,-167 54-1652 0 0,-20 1-2757 0 0,1 0-3454 0 0,-5 0-5534 0 0</inkml:trace>
  <inkml:trace contextRef="#ctx0" brushRef="#br0" timeOffset="15762.212">3388 3852 0 0 0,'0'0'296'0'0,"0"0"1132"0"0,0 0 187 0 0,0 0-114 0 0,0 0-60 0 0,0 0 2 0 0,0 0 60 0 0,0 0 83 0 0,5 9 1134 0 0,-5-7 4077 0 0,-207 5-3369 0 0,128-2-2077 0 0,371 12-1125 0 0,-257-16-185 0 0,-137 13 837 0 0,-7-3-842 0 0,74-3-108 0 0,34-8-12 0 0,1 0-52 0 0,0 0-95 0 0,0 0-131 0 0,28-4-3510 0 0,-13 1 190 0 0,-4 2-2908 0 0,0 1-4671 0 0</inkml:trace>
  <inkml:trace contextRef="#ctx0" brushRef="#br0" timeOffset="16277.256">3839 3756 11538 0 0,'0'0'1778'0'0,"0"0"-334"0"0,0 0-131 0 0,0 0 64 0 0,0 0 0 0 0,0 0-114 0 0,0 0-232 0 0,0 0-254 0 0,0 0-216 0 0,0 0-183 0 0,0 0-118 0 0,0 0-104 0 0,0 0-56 0 0,-3-4-24 0 0,-4-12 20 0 0,15 26 339 0 0,32 59 650 0 0,18 64-300 0 0,10 69-469 0 0,-68-203-297 0 0,0 1 0 0 0,0-1 0 0 0,0 1 0 0 0,0 0 0 0 0,0-1 1 0 0,0 1-1 0 0,1 0 0 0 0,-1-1 0 0 0,0 1 0 0 0,0 0 0 0 0,0-1 1 0 0,1 1-1 0 0,-1 0 0 0 0,0-1 0 0 0,0 1 0 0 0,1 0 0 0 0,-1 0 1 0 0,0-1-1 0 0,1 1 0 0 0,-1 0 0 0 0,0 0 0 0 0,1 0 0 0 0,-1 0 1 0 0,0-1-1 0 0,1 1 0 0 0,-1 0 0 0 0,1 0 0 0 0,-1 0 0 0 0,0 0 1 0 0,1 0-1 0 0,-1 0 0 0 0,0 0 0 0 0,1 0 0 0 0,-1 0 1 0 0,1 0-1 0 0,-1 0 0 0 0,0 0 0 0 0,1 0 0 0 0,-1 0 0 0 0,1 0 1 0 0,-1 1-1 0 0,0-1 0 0 0,1 0 0 0 0,-1 0 0 0 0,0 0 0 0 0,1 0 1 0 0,-1 1-1 0 0,0-1 0 0 0,1 0 0 0 0,-1 0 0 0 0,0 1 0 0 0,0-1 1 0 0,1 0-1 0 0,-1 1 0 0 0,0-1 0 0 0,0 0 0 0 0,0 1 0 0 0,1-1 1 0 0,-1 0-1 0 0,0 1 0 0 0,0-1 0 0 0,0 0 0 0 0,0 1 0 0 0,0-1 1 0 0,0 1-1 0 0,0-1 0 0 0,0 0 0 0 0,0 1 0 0 0,0-1-19 0 0,9-34 1063 0 0,-8 30-1259 0 0,96-341 638 0 0,-45 190-530 0 0,-25 146-3511 0 0,-13 11-2492 0 0,-8 1-5714 0 0</inkml:trace>
  <inkml:trace contextRef="#ctx0" brushRef="#br0" timeOffset="16709.636">4377 3524 13987 0 0,'0'0'1459'0'0,"0"0"-409"0"0,0 0-224 0 0,0 0 41 0 0,0 0 85 0 0,0 0 10 0 0,0 0-79 0 0,0 0-151 0 0,0 0-157 0 0,0 0-71 0 0,0 0-47 0 0,0 0-37 0 0,0 0-25 0 0,22-21-37 0 0,72-63-24 0 0,-42 57 270 0 0,15 19 117 0 0,-65 10-701 0 0,1 0 1 0 0,-1 0-1 0 0,0 0 1 0 0,0 0-1 0 0,0 1 1 0 0,0-1 0 0 0,-1 0-1 0 0,1 1 1 0 0,-1-1-1 0 0,1 1 1 0 0,-1 0-1 0 0,0-1 1 0 0,0 1-1 0 0,0 0 1 0 0,0 0 0 0 0,-1 0-1 0 0,1 0 1 0 0,-1-1-1 0 0,1 1 1 0 0,-1 0-1 0 0,0 0 1 0 0,0 0 0 0 0,-1 0-1 0 0,1 0 1 0 0,0 0-1 0 0,-1 0 1 0 0,0 0-1 0 0,0 0 1 0 0,0-1-1 0 0,0 1 1 0 0,0 0-21 0 0,-106 133 718 0 0,107-135-712 0 0,-1 0 0 0 0,0 0 0 0 0,0 0 0 0 0,1 0 1 0 0,-1 1-1 0 0,1-1 0 0 0,-1 0 0 0 0,1 0 0 0 0,-1 1 1 0 0,1-1-1 0 0,0 0 0 0 0,0 1 0 0 0,0-1 0 0 0,0 0 1 0 0,0 1-1 0 0,0-1 0 0 0,0 0 0 0 0,0 1 0 0 0,0-1 1 0 0,1 0-1 0 0,-1 1 0 0 0,0-1 0 0 0,1 0 0 0 0,-1 1 1 0 0,1-1-1 0 0,-1 0 0 0 0,1 0 0 0 0,0 0 1 0 0,0 0-1 0 0,-1 0 0 0 0,1 0 0 0 0,0 0 0 0 0,0 0 1 0 0,0 0-1 0 0,0 0 0 0 0,0 0 0 0 0,0 0 0 0 0,1-1 1 0 0,-1 1-1 0 0,0 0 0 0 0,0-1 0 0 0,0 1 0 0 0,1-1 1 0 0,-1 1-1 0 0,0-1 0 0 0,1 0 0 0 0,0 1-6 0 0,68 11 312 0 0,-66-12-294 0 0,190 5 313 0 0,-161 24-1738 0 0,-27-14-1545 0 0,-3-1-3356 0 0,-3-6-5945 0 0</inkml:trace>
  <inkml:trace contextRef="#ctx0" brushRef="#br0" timeOffset="17047.229">3681 4279 10746 0 0,'0'0'2961'0'0,"0"0"-1698"0"0,0 0-795 0 0,0 0-81 0 0,0 0 196 0 0,0 0 282 0 0,0 0 219 0 0,0 0 99 0 0,0 0-44 0 0,0 0-151 0 0,0 0-149 0 0,0 0-119 0 0,0 0-101 0 0,35 4-56 0 0,113 12-36 0 0,-12-25 369 0 0,44-22-204 0 0,-48 7-1519 0 0,0 6 0 0 0,133-1 827 0 0,-241 19-2112 0 0,-9 0-2677 0 0,-3 0-7050 0 0</inkml:trace>
  <inkml:trace contextRef="#ctx0" brushRef="#br0" timeOffset="18541.844">4078 4618 7258 0 0,'0'0'3734'0'0,"0"0"-1886"0"0,0 0-933 0 0,0 0-215 0 0,0 0 107 0 0,0 0 132 0 0,0 0-19 0 0,0 0-176 0 0,0 0-193 0 0,0 0-124 0 0,0 0-46 0 0,0 0 31 0 0,0 0-22 0 0,1 13-22 0 0,11 106 851 0 0,-10 80 2405 0 0,1-224-3495 0 0,1 0 0 0 0,1 0 0 0 0,1 0 0 0 0,1 1-1 0 0,2 0 1 0 0,0 1 0 0 0,1 0 0 0 0,2-1-129 0 0,-8 17 23 0 0,10-25-16 0 0,3 1-1 0 0,0 0 1 0 0,2 1 0 0 0,1 2-1 0 0,1 0 1 0 0,2 1 0 0 0,1 1-1 0 0,22-20-6 0 0,-45 45-2 0 0,0 0-1 0 0,0-1 1 0 0,1 1-1 0 0,-1 0 0 0 0,0-1 1 0 0,1 1-1 0 0,-1 0 1 0 0,0 0-1 0 0,1 0 1 0 0,-1 0-1 0 0,1 1 1 0 0,0-1-1 0 0,-1 0 0 0 0,1 0 1 0 0,0 1-1 0 0,-1 0 1 0 0,1-1-1 0 0,0 1 1 0 0,0 0-1 0 0,-1-1 0 0 0,1 1 1 0 0,0 0-1 0 0,0 0 1 0 0,-1 1-1 0 0,1-1 1 0 0,0 0-1 0 0,0 1 1 0 0,-1-1-1 0 0,1 1 0 0 0,0-1 1 0 0,-1 1-1 0 0,1 0 1 0 0,0-1-1 0 0,-1 1 1 0 0,1 0-1 0 0,-1 0 0 0 0,1 0 1 0 0,-1 1 2 0 0,15 93 56 0 0,2-74-581 0 0,-9-20-2449 0 0,2-1-4046 0 0,-11 0 6901 0 0,5 0-11873 0 0</inkml:trace>
  <inkml:trace contextRef="#ctx0" brushRef="#br0" timeOffset="19182.328">5266 4161 6737 0 0,'0'0'3593'0'0,"0"0"-1894"0"0,0 0-836 0 0,0 0 15 0 0,0 0 234 0 0,0 0 168 0 0,0 0 3 0 0,0 0-115 0 0,0 0-131 0 0,0 0-107 0 0,0 0-65 0 0,0 0-80 0 0,29-7-53 0 0,92-24-60 0 0,-45-4 483 0 0,-66 30-1028 0 0,0 0 0 0 0,-1 0-1 0 0,1-2 1 0 0,-1 1 0 0 0,0-1-1 0 0,-1 0 1 0 0,0-1 0 0 0,0 0 0 0 0,0 0-1 0 0,-1-1 1 0 0,0 0 0 0 0,-1 0-1 0 0,0 0 1 0 0,0-1 0 0 0,-1 0-1 0 0,-1 0 1 0 0,1-1 0 0 0,0-5-127 0 0,-4 13 5 0 0,0 0 0 0 0,-1 1 1 0 0,0-1-1 0 0,1 0 0 0 0,-1 1 1 0 0,0-1-1 0 0,-1 0 0 0 0,1 1 0 0 0,0-1 1 0 0,-1 0-1 0 0,1 1 0 0 0,-1-1 1 0 0,0 1-1 0 0,0-1 0 0 0,0 1 1 0 0,0-1-1 0 0,0 1 0 0 0,-1 0 0 0 0,1-1 1 0 0,-1 1-1 0 0,1 0 0 0 0,-1 0 1 0 0,0 0-1 0 0,0 0 0 0 0,0 0 1 0 0,0 1-1 0 0,0-1 0 0 0,0 1 0 0 0,-1-1 1 0 0,1 1-1 0 0,0 0 0 0 0,-1-1 1 0 0,1 1-1 0 0,-1 1 0 0 0,0-1-5 0 0,-10-3-34 0 0,0 1-1 0 0,0 1 0 0 0,0 0 1 0 0,0 1-1 0 0,0 0 1 0 0,-1 1-1 0 0,1 0 0 0 0,0 1 1 0 0,0 1-1 0 0,0 0 1 0 0,0 1-1 0 0,0 0 0 0 0,0 1 1 0 0,1 1-1 0 0,0 0 1 0 0,0 0-1 0 0,-9 6 35 0 0,-2 2-12 0 0,0 0 1 0 0,2 2-1 0 0,-1 0 1 0 0,2 1-1 0 0,0 1 0 0 0,1 1 1 0 0,1 1-1 0 0,1 0 0 0 0,0 1 1 0 0,2 1-1 0 0,0 1 1 0 0,2 0-1 0 0,0 1 0 0 0,-5 15 12 0 0,13-31 11 0 0,1 1 0 0 0,0 0 0 0 0,0 0 0 0 0,1 0 0 0 0,0 0 0 0 0,1 1 0 0 0,0-1 0 0 0,0 1 0 0 0,1-1 0 0 0,0 1 0 0 0,0 0 0 0 0,1 0 0 0 0,0-1 0 0 0,0 1 0 0 0,1 0 0 0 0,1 0 0 0 0,-1-1 0 0 0,1 1 0 0 0,1-1 0 0 0,0 0 0 0 0,0 1 0 0 0,0-1 0 0 0,1-1 0 0 0,0 1 0 0 0,1 0 0 0 0,0-1 0 0 0,0 0 0 0 0,0 0 0 0 0,1 0 0 0 0,0-1 0 0 0,0 0 0 0 0,1 0 0 0 0,0-1 0 0 0,5 4-11 0 0,12 1 169 0 0,2-1 1 0 0,-1-2-1 0 0,1 0 1 0 0,0-1-1 0 0,1-2 1 0 0,-1-1-1 0 0,1-1 1 0 0,0-1-1 0 0,-1-1 1 0 0,1-2-1 0 0,10-2-169 0 0,5 0 159 0 0,0-3-1 0 0,-1-1 0 0 0,0-2 1 0 0,0-2-1 0 0,17-8-158 0 0,24-20-64 0 0,-79 28-1507 0 0,-7 6-6686 0 0,1 5-4287 0 0</inkml:trace>
  <inkml:trace contextRef="#ctx0" brushRef="#br0" timeOffset="19680.401">5984 4415 18236 0 0,'0'0'1087'0'0,"0"0"-650"0"0,0 0-269 0 0,0 0 108 0 0,0 0 180 0 0,0 0 129 0 0,0 0-7 0 0,0 0-138 0 0,0 0-129 0 0,0 0-89 0 0,0 0-45 0 0,0 0 14 0 0,-3 24-37 0 0,-9 107 81 0 0,9-73-146 0 0,0-25 2999 0 0,6-50-2924 0 0,0 1 1 0 0,0-1-1 0 0,2 1 1 0 0,0 0-1 0 0,1 1 1 0 0,0-1-1 0 0,1 1 1 0 0,7-10-165 0 0,-5 4 64 0 0,1 1 1 0 0,2 0-1 0 0,-1 1 1 0 0,2 0-1 0 0,1 1 0 0 0,0 1 1 0 0,1 0-1 0 0,1 0 1 0 0,0 2-1 0 0,17-12-64 0 0,-32 26 1 0 0,-1 1 0 0 0,1-1-1 0 0,0 1 1 0 0,0-1 0 0 0,0 0-1 0 0,0 1 1 0 0,0 0 0 0 0,0-1 0 0 0,1 1-1 0 0,-1 0 1 0 0,0-1 0 0 0,0 1-1 0 0,0 0 1 0 0,0 0 0 0 0,0 0 0 0 0,0 0-1 0 0,1 0 1 0 0,-1 0 0 0 0,0 0-1 0 0,0 0 1 0 0,0 1 0 0 0,0-1 0 0 0,0 0-1 0 0,0 1 1 0 0,0-1 0 0 0,0 1-1 0 0,0-1 1 0 0,0 1 0 0 0,0-1 0 0 0,0 1-1 0 0,0 0 1 0 0,0 0 0 0 0,0-1-1 0 0,-1 1 1 0 0,1 0 0 0 0,0 0 0 0 0,0 0-1 0 0,-1 0 1 0 0,1 0 0 0 0,-1 0 0 0 0,1 0-1 0 0,-1 0 1 0 0,1 0 0 0 0,-1 0-1 0 0,0 0 1 0 0,1 0 0 0 0,-1 0 0 0 0,0 0-1 0 0,0 1 0 0 0,8 64 39 0 0,-7-55-48 0 0,16 43-12 0 0,-17-53-94 0 0,1 0 0 0 0,0 0 0 0 0,-1 0-1 0 0,1 0 1 0 0,0-1 0 0 0,-1 1 0 0 0,1 0 0 0 0,0 0-1 0 0,0 0 1 0 0,0-1 0 0 0,0 1 0 0 0,0-1-1 0 0,-1 1 1 0 0,1-1 0 0 0,0 1 0 0 0,0-1-1 0 0,1 1 1 0 0,-1-1 0 0 0,0 0 0 0 0,0 1-1 0 0,0-1 1 0 0,0 0 0 0 0,0 0 0 0 0,0 0-1 0 0,0 0 1 0 0,0 0 0 0 0,0 0 0 0 0,0 0 0 0 0,1-1-1 0 0,-1 1 1 0 0,0 0 0 0 0,0 0 0 0 0,0-1-1 0 0,0 1 1 0 0,0-1 0 0 0,0 1 0 0 0,0-1-1 0 0,0 1 1 0 0,0-1 0 0 0,-1 0 0 0 0,1 1-1 0 0,0-1 1 0 0,0 0 0 0 0,0 0 0 0 0,-1 0 0 0 0,1 1-1 0 0,0-2 116 0 0,2-2-5090 0 0,1 0-6817 0 0</inkml:trace>
  <inkml:trace contextRef="#ctx0" brushRef="#br0" timeOffset="20242.129">5234 3543 5081 0 0,'0'0'1918'0'0,"0"0"-178"0"0,0 0-178 0 0,0 0 18 0 0,0 0 57 0 0,0 0-42 0 0,0 0-48 0 0,0 0-140 0 0,0 0-221 0 0,0 0-191 0 0,0 0-165 0 0,0 0-129 0 0,0 0-69 0 0,14-22-53 0 0,44-65-39 0 0,-10 33 931 0 0,63-62 946 0 0,-34 37-1537 0 0,-63 124-676 0 0,41 154 144 0 0,3-89-337 0 0,-40-103-1355 0 0,-10-7-5052 0 0,-3 0-5819 0 0</inkml:trace>
  <inkml:trace contextRef="#ctx0" brushRef="#br0" timeOffset="21551.87">6632 4088 0 0 0,'0'0'1888'0'0,"0"0"1"0"0,0 0 133 0 0,0 0 82 0 0,0 0-41 0 0,0 0-228 0 0,0 0-293 0 0,0 0-298 0 0,0 0-232 0 0,0 0-134 0 0,0 0-89 0 0,5 18 10632 0 0,394-22-10678 0 0,-305-3-1356 0 0,-113-1-3806 0 0,12 4 479 0 0,0 1-4151 0 0,2 0-4044 0 0</inkml:trace>
  <inkml:trace contextRef="#ctx0" brushRef="#br0" timeOffset="21793.162">6823 3764 12531 0 0,'0'0'1588'0'0,"0"0"-518"0"0,0 0-322 0 0,0 0 43 0 0,0 0 210 0 0,0 0 131 0 0,0 0 5 0 0,0 0-120 0 0,0 0-162 0 0,-4 35-147 0 0,-14 113-154 0 0,19-55 126 0 0,3-58-602 0 0,1-1-386 0 0,-2 0 0 0 0,-1 0 1 0 0,-2 0-1 0 0,-1 0 0 0 0,-2 11 308 0 0,0-32-1372 0 0,-1-4-3082 0 0,0-1-6198 0 0</inkml:trace>
  <inkml:trace contextRef="#ctx0" brushRef="#br0" timeOffset="22260.19">7491 3742 16924 0 0,'0'0'1067'0'0,"0"0"-479"0"0,0 0-402 0 0,0 0-64 0 0,0 0 175 0 0,0 0 250 0 0,0 0 213 0 0,0 0 95 0 0,0 0-22 0 0,0 0-134 0 0,0 0-159 0 0,0 0-93 0 0,0 0-96 0 0,4 24-50 0 0,11 78-45 0 0,10-11 310 0 0,79 233 134 0 0,-68-243-639 0 0,5-129 1590 0 0,2-37-1480 0 0,-2-2 1 0 0,-5-2-1 0 0,11-48-171 0 0,-41 120-7 0 0,4-10-17 0 0,-2 1 1 0 0,-1-1 0 0 0,-1-1 0 0 0,-1 1-1 0 0,-1-1 1 0 0,-2-5 23 0 0,-24 21-2291 0 0,3 21-3942 0 0,14-3-3239 0 0</inkml:trace>
  <inkml:trace contextRef="#ctx0" brushRef="#br0" timeOffset="24529.353">7734 3322 5345 0 0,'0'0'1630'0'0,"0"0"-350"0"0,0 0 16 0 0,0 0 253 0 0,0 0 135 0 0,0 0-94 0 0,0 0-242 0 0,0 0-245 0 0,0 0-202 0 0,0 0-142 0 0,0 0-132 0 0,0 0-109 0 0,0 0-53 0 0,0-3-26 0 0,-1-6-5 0 0,1 6-16 0 0,0 3-21 0 0,-10 4 1461 0 0,-21 26-1510 0 0,28-25-333 0 0,0 0 0 0 0,0 0 0 0 0,0 1 0 0 0,0-1 0 0 0,1 1 0 0 0,0 0 0 0 0,0 0 0 0 0,1 0 0 0 0,0 0 0 0 0,0 0 0 0 0,0 0 0 0 0,0 0 0 0 0,1 3-15 0 0,26-4 984 0 0,-19-7-908 0 0,-1 0 1 0 0,0-1-1 0 0,0 1 1 0 0,0-1-1 0 0,0 0 1 0 0,0-1-1 0 0,-1 0 0 0 0,1 0 1 0 0,-1 0-1 0 0,0 0 1 0 0,0-1-1 0 0,0 1 1 0 0,-1-2-1 0 0,0 1 1 0 0,0 0-1 0 0,0-1 0 0 0,0 1 1 0 0,-1-1-1 0 0,0 0 1 0 0,0-2-77 0 0,1 3 70 0 0,-4 4-67 0 0,1 1 0 0 0,-1-1-1 0 0,0 1 1 0 0,1-1 0 0 0,-1 1 0 0 0,1-1 0 0 0,-1 1-1 0 0,0-1 1 0 0,1 0 0 0 0,-1 1 0 0 0,0-1 0 0 0,0 1-1 0 0,1-1 1 0 0,-1 0 0 0 0,0 1 0 0 0,0-1-1 0 0,0 0 1 0 0,0 0 0 0 0,0 1 0 0 0,0-1 0 0 0,0 0-1 0 0,0 1 1 0 0,0-1 0 0 0,0 0 0 0 0,0 1 0 0 0,-1-1-1 0 0,1 0 1 0 0,0 1 0 0 0,0-1 0 0 0,-1 0-1 0 0,1 1 1 0 0,0-1 0 0 0,-1 1 0 0 0,1-1 0 0 0,0 1-1 0 0,-1-1 1 0 0,1 1 0 0 0,-1-1 0 0 0,1 1 0 0 0,-1-1-1 0 0,0 1 1 0 0,1-1 0 0 0,-1 1 0 0 0,1 0-1 0 0,-1-1 1 0 0,0 1 0 0 0,1 0 0 0 0,-1 0 0 0 0,0-1-1 0 0,1 1 1 0 0,-1 0 0 0 0,0 0 0 0 0,1 0 0 0 0,-1 0-1 0 0,0 0 1 0 0,1 0 0 0 0,-1 0 0 0 0,0 0 0 0 0,1 0-1 0 0,-2 0-2 0 0,-42 10-143 0 0,38-6 140 0 0,0 0 0 0 0,0 0 0 0 0,1 1 0 0 0,0 0 0 0 0,0 0 0 0 0,0 0 0 0 0,0 0 0 0 0,1 1 0 0 0,0-1 0 0 0,0 1 0 0 0,1 1 0 0 0,-3 5 3 0 0,6-11 7 0 0,0 0-1 0 0,0 0 1 0 0,0 0-1 0 0,0 0 0 0 0,0 0 1 0 0,1 0-1 0 0,-1 0 1 0 0,0 0-1 0 0,1 0 1 0 0,-1 0-1 0 0,1 0 1 0 0,-1 0-1 0 0,1 0 1 0 0,0 0-1 0 0,-1 0 1 0 0,1 0-1 0 0,0 0 1 0 0,0 0-1 0 0,-1 0 1 0 0,1-1-1 0 0,0 1 1 0 0,0 0-1 0 0,0-1 1 0 0,0 1-1 0 0,0-1 1 0 0,0 1-1 0 0,0-1 1 0 0,0 1-1 0 0,0-1 1 0 0,0 0-1 0 0,0 1 1 0 0,0-1-1 0 0,1 0 1 0 0,-1 0-1 0 0,0 0 1 0 0,0 0-1 0 0,0 0 1 0 0,0 0-1 0 0,0 0 1 0 0,0 0-1 0 0,1-1 1 0 0,-1 1-1 0 0,0 0 1 0 0,0-1-1 0 0,0 1 1 0 0,0 0-1 0 0,0-1 1 0 0,0 0-7 0 0,57-21 463 0 0,-57 22-454 0 0,1-1 1 0 0,-1 1-1 0 0,0-1 0 0 0,0 0 1 0 0,0 1-1 0 0,-1-1 0 0 0,1 0 1 0 0,0 0-1 0 0,0 0 0 0 0,0 0 1 0 0,-1 0-1 0 0,1 0 1 0 0,0 0-1 0 0,-1 0 0 0 0,1 0 1 0 0,0 0-1 0 0,-1 0 0 0 0,0 0 1 0 0,1 0-1 0 0,-1 0 0 0 0,0 0 1 0 0,1 0-1 0 0,-1-1 1 0 0,0 1-1 0 0,0 0 0 0 0,0 0 1 0 0,0 0-1 0 0,0-1 0 0 0,0 1 1 0 0,-1 0-1 0 0,1 0 0 0 0,0 0 1 0 0,0 0-1 0 0,-1-1 0 0 0,1 1 1 0 0,-1 0-1 0 0,1 0 1 0 0,-1 0-1 0 0,1 0 0 0 0,-1 0 1 0 0,0 0-1 0 0,0 0 0 0 0,1 0 1 0 0,-1 1-1 0 0,0-1 0 0 0,0 0 1 0 0,0 0-1 0 0,0 1 0 0 0,0-1 1 0 0,0 0-1 0 0,0 1 1 0 0,0-1-1 0 0,0 1 0 0 0,-1-1-9 0 0,-41 4-1511 0 0,24 16-5379 0 0,15-12-4894 0 0</inkml:trace>
  <inkml:trace contextRef="#ctx0" brushRef="#br0" timeOffset="25430.357">8307 3951 5161 0 0,'0'0'2255'0'0,"0"0"-1121"0"0,0 0-618 0 0,0 0 1 0 0,0 0 317 0 0,0 0 339 0 0,0 0 172 0 0,0 0-22 0 0,0 0-170 0 0,0 0-186 0 0,0 0-155 0 0,0 0-117 0 0,0 0-49 0 0,8 8-5 0 0,27 25 39 0 0,-32-31-511 0 0,0 1 1 0 0,1-1-1 0 0,-1 0 0 0 0,1 0 0 0 0,-1-1 1 0 0,1 1-1 0 0,-1-1 0 0 0,1 0 0 0 0,0 0 1 0 0,0 0-1 0 0,-1 0 0 0 0,1-1 0 0 0,0 1 1 0 0,0-1-1 0 0,0 0 0 0 0,0 0 0 0 0,0 0 0 0 0,1-1-169 0 0,8 0 322 0 0,1-1-176 0 0,0 0 0 0 0,1-1 0 0 0,-1-1 0 0 0,-1 0 0 0 0,1-1 1 0 0,-1-1-1 0 0,0 0 0 0 0,0 0 0 0 0,0-2 0 0 0,-1 1 0 0 0,0-2 1 0 0,-1 0-1 0 0,0 0 0 0 0,0-1 0 0 0,-1 0 0 0 0,0 0 0 0 0,-1-1 1 0 0,0-1-1 0 0,-1 0 0 0 0,3-5-146 0 0,-8 13 10 0 0,-1 0 0 0 0,1 0 0 0 0,-1 0 0 0 0,0 0 0 0 0,0 0 0 0 0,-1-1 0 0 0,1 1 0 0 0,-1 0 0 0 0,0-1 0 0 0,0 1 0 0 0,0-1-1 0 0,-1 1 1 0 0,0-1 0 0 0,1 0 0 0 0,-2 1 0 0 0,1-1 0 0 0,0 1 0 0 0,-1-1 0 0 0,0 0 0 0 0,0 1 0 0 0,-1 0 0 0 0,1-1 0 0 0,-1 1 0 0 0,0 0 0 0 0,0 0 0 0 0,0 0 0 0 0,0 0 0 0 0,-1 0 0 0 0,0 0 0 0 0,0 0 0 0 0,0 1 0 0 0,0 0 0 0 0,0 0 0 0 0,-2-2-10 0 0,-3 2-22 0 0,1 1 0 0 0,-1 0 0 0 0,1 0 0 0 0,-1 1 0 0 0,0 0 0 0 0,0 0 0 0 0,0 1 0 0 0,1-1 0 0 0,-1 2 0 0 0,0-1 0 0 0,0 1 0 0 0,0 1 0 0 0,1-1 0 0 0,-1 1 0 0 0,1 1 0 0 0,-1-1 0 0 0,1 1 0 0 0,0 1 0 0 0,0-1 0 0 0,0 1 0 0 0,-3 3 22 0 0,-129 105-54 0 0,131-104 56 0 0,-5 3 5 0 0,-1 0 1 0 0,2 1-1 0 0,0 1 0 0 0,0 0 1 0 0,1 1-1 0 0,0 0 0 0 0,2 0 1 0 0,0 1-1 0 0,0 0 0 0 0,1 1 1 0 0,1 0-1 0 0,1 0 1 0 0,0 1-1 0 0,1-1 0 0 0,1 1 1 0 0,-2 10-8 0 0,6-17 35 0 0,0-1 0 0 0,1 0 1 0 0,0 1-1 0 0,0-1 0 0 0,1 0 1 0 0,1 1-1 0 0,-1-1 0 0 0,1 0 1 0 0,1-1-1 0 0,-1 1 0 0 0,2 0 1 0 0,-1-1-1 0 0,1 0 0 0 0,0 0 1 0 0,1-1-1 0 0,0 1 0 0 0,0-1 1 0 0,0 0-36 0 0,10 5 144 0 0,-1-1 0 0 0,1-1 0 0 0,1 0 0 0 0,0-1 0 0 0,0 0 0 0 0,1-2 0 0 0,0 0 0 0 0,0-1 0 0 0,1-1 0 0 0,0 0 0 0 0,0-2 0 0 0,0 0 1 0 0,0-1-1 0 0,0-1 0 0 0,1-1 0 0 0,-1-1 0 0 0,0 0 0 0 0,2-2-144 0 0,-16 3 13 0 0,46-5 438 0 0,-6-1-4742 0 0,-41 7-361 0 0,-3 2-7526 0 0</inkml:trace>
  <inkml:trace contextRef="#ctx0" brushRef="#br0" timeOffset="25816.936">9139 4080 17188 0 0,'0'0'1684'0'0,"0"0"-814"0"0,0 0-432 0 0,0 0-4 0 0,0 0 122 0 0,0 0 81 0 0,0 0 14 0 0,0 0-56 0 0,0 0-90 0 0,0 0-81 0 0,0 0-61 0 0,-31 24-101 0 0,-95 77-88 0 0,76-42-10 0 0,43-44-124 0 0,3-7-28 0 0,0 1 1 0 0,0 0-1 0 0,1 0 0 0 0,0 0 0 0 0,1 1 0 0 0,0-1 0 0 0,0 1 0 0 0,1-1 1 0 0,0 1-1 0 0,1 0 0 0 0,0-1 0 0 0,0 1 0 0 0,2 7-12 0 0,-1-12 27 0 0,0-1 1 0 0,0 1-1 0 0,0 0 0 0 0,1-1 0 0 0,-1 0 0 0 0,1 1 1 0 0,0-1-1 0 0,1 0 0 0 0,-1 0 0 0 0,1 0 0 0 0,-1 0 1 0 0,1-1-1 0 0,1 1 0 0 0,-1-1 0 0 0,0 1 0 0 0,1-1 1 0 0,-1 0-1 0 0,1-1 0 0 0,0 1 0 0 0,0-1 1 0 0,0 1-1 0 0,1-1 0 0 0,-1 0 0 0 0,0-1 0 0 0,1 1 1 0 0,-1-1-1 0 0,1 0 0 0 0,-1 0 0 0 0,2 0-27 0 0,8 0 124 0 0,0 0 0 0 0,0-1-1 0 0,0-1 1 0 0,0 0-1 0 0,0-1 1 0 0,0-1 0 0 0,-1 0-1 0 0,1 0 1 0 0,-1-2 0 0 0,0 1-1 0 0,0-2 1 0 0,0 0 0 0 0,-1 0-1 0 0,1-1 1 0 0,-2-1 0 0 0,1 0-1 0 0,-1-1 1 0 0,0 0 0 0 0,-1 0-1 0 0,0-1 1 0 0,-1 0 0 0 0,0-1-1 0 0,0 0 1 0 0,-1-1 0 0 0,6-11-124 0 0,-8 12 26 0 0,0-1 0 0 0,-1 1 0 0 0,-1-1 0 0 0,0 0 0 0 0,-1 0 0 0 0,0-1 0 0 0,-1 1 0 0 0,0-1 1 0 0,-1 1-1 0 0,0-1 0 0 0,-1 0 0 0 0,0 1 0 0 0,-2-11-26 0 0,1 17-30 0 0,0 0 0 0 0,0 0-1 0 0,-1 0 1 0 0,0 0 0 0 0,0 1-1 0 0,0-1 1 0 0,-1 0 0 0 0,0 1-1 0 0,0 0 1 0 0,0-1 0 0 0,0 1 0 0 0,-1 1-1 0 0,0-1 1 0 0,0 0 0 0 0,-1 1-1 0 0,1 0 1 0 0,-1 0 0 0 0,0 0 0 0 0,0 1-1 0 0,0-1 1 0 0,0 1 0 0 0,0 1-1 0 0,-1-1 1 0 0,0 1 0 0 0,1 0 0 0 0,-1 0-1 0 0,0 0 1 0 0,0 1 0 0 0,-2-1 30 0 0,-1 1-218 0 0,0 0 1 0 0,0 1 0 0 0,-1 0-1 0 0,1 0 1 0 0,0 1-1 0 0,0 0 1 0 0,0 0 0 0 0,0 1-1 0 0,0 1 1 0 0,0-1-1 0 0,0 1 1 0 0,1 1 0 0 0,-3 1 217 0 0,-27 16-3384 0 0,1 3-3282 0 0,17-8-5398 0 0</inkml:trace>
  <inkml:trace contextRef="#ctx0" brushRef="#br0" timeOffset="26081.843">8824 4349 14539 0 0,'0'0'2042'0'0,"0"0"-563"0"0,0 0-230 0 0,0 0-24 0 0,0 0-34 0 0,32-10-48 0 0,101-33-65 0 0,-13 11 1910 0 0,-115 31-2932 0 0,0-1 0 0 0,1 1 0 0 0,-1 0 0 0 0,0 0 0 0 0,1 0 0 0 0,-1 1 0 0 0,1 0 0 0 0,-1 0 0 0 0,0 0 0 0 0,1 1 1 0 0,-1-1-1 0 0,1 1 0 0 0,-1 1 0 0 0,0-1 0 0 0,0 1 0 0 0,0 0 0 0 0,0 0 0 0 0,0 0 0 0 0,0 1 0 0 0,0 0 0 0 0,-1 0 0 0 0,2 1-56 0 0,0 1 16 0 0,-1 1 0 0 0,2-1-1 0 0,-1-1 1 0 0,0 1 0 0 0,1-1-1 0 0,0 0 1 0 0,0-1 0 0 0,0 1-1 0 0,1-2 1 0 0,-1 1 0 0 0,1-1-1 0 0,-1 0 1 0 0,1 0 0 0 0,0-1-1 0 0,0 0 1 0 0,0 0 0 0 0,0-1-1 0 0,-1 0 1 0 0,1-1-1 0 0,0 0 1 0 0,0 0 0 0 0,0 0-1 0 0,5-3-15 0 0,-9 3-512 0 0,34-17 962 0 0,-29 8-3634 0 0,-6-2-4644 0 0,-3 10-4656 0 0</inkml:trace>
  <inkml:trace contextRef="#ctx0" brushRef="#br0" timeOffset="26868.177">8277 3373 2385 0 0,'0'0'3059'0'0,"0"0"-987"0"0,0 0-234 0 0,0 0 134 0 0,0 0 74 0 0,0 0-60 0 0,0 0-240 0 0,0 0-313 0 0,0 0-328 0 0,0 0-253 0 0,0 0-140 0 0,0 0-52 0 0,0 0-13 0 0,-4 1 20 0 0,-9-1 205 0 0,27-8 519 0 0,16-7-414 0 0,175-153 1044 0 0,-115 68-1732 0 0,-54 155-456 0 0,61 122 317 0 0,-48-42-317 0 0,-36-111-2016 0 0,-8-18-3297 0 0,-2-2-6953 0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34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12 0 0 0,'0'0'737'0'0,"0"0"637"0"0,0 0 545 0 0,0 0 347 0 0,0 0 88 0 0,0 0-171 0 0,0 0-307 0 0,0 0-275 0 0,0 0-230 0 0,0 0-195 0 0,0 0-129 0 0,0 0-115 0 0,5-7 668 0 0,-46 3 1284 0 0,-75 15-1024 0 0,85 1-1569 0 0,25-11-262 0 0,-1 0-1 0 0,1 0 1 0 0,0 1-1 0 0,0 0 1 0 0,0 1 0 0 0,0-1-1 0 0,0 1 1 0 0,1 0-1 0 0,-1 1 1 0 0,1-1-1 0 0,0 1 1 0 0,0 0-1 0 0,0 0 1 0 0,1 1 0 0 0,-1-1-1 0 0,1 1 1 0 0,0 0-1 0 0,0 1 1 0 0,1-1-1 0 0,-1 0 1 0 0,0 3-29 0 0,5-4 6 0 0,-1 0 0 0 0,1 0 0 0 0,-1 0 1 0 0,1 0-1 0 0,0 0 0 0 0,1 0 0 0 0,-1 0 0 0 0,1-1 0 0 0,-1 1 1 0 0,1 0-1 0 0,1-1 0 0 0,-1 1 0 0 0,0-1 0 0 0,1 0 0 0 0,-1 0 1 0 0,1 0-1 0 0,0 0 0 0 0,0 0 0 0 0,0-1 0 0 0,0 1 0 0 0,1-1 1 0 0,-1 0-1 0 0,2 1-6 0 0,6 6 9 0 0,82 53 61 0 0,-86-59-44 0 0,-1 1-1 0 0,0-1 0 0 0,-1 2 1 0 0,1-1-1 0 0,-1 0 1 0 0,0 1-1 0 0,0 0 0 0 0,0 0 1 0 0,-1 1-1 0 0,0-1 1 0 0,0 1-1 0 0,0 0 0 0 0,0 0 1 0 0,-1 0-1 0 0,0 0 1 0 0,-1 1-1 0 0,1-1 0 0 0,-1 1 1 0 0,0 0-1 0 0,-1 0 1 0 0,0 0-1 0 0,0 0 0 0 0,0-1 1 0 0,-1 4-26 0 0,-3-6 38 0 0,1 1 1 0 0,-1-1-1 0 0,0 1 1 0 0,-1-1-1 0 0,1 0 1 0 0,-1 0-1 0 0,0-1 1 0 0,0 1-1 0 0,0-1 1 0 0,-1 0-1 0 0,1 0 1 0 0,-1 0-1 0 0,1 0 1 0 0,-1-1-1 0 0,0 0 1 0 0,0 0-1 0 0,0 0 1 0 0,0-1-1 0 0,-3 1-38 0 0,-4 3 12 0 0,-60-4-789 0 0,71-1 683 0 0,-40 2-2644 0 0,15 4-4965 0 0,17-3-4029 0 0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5:01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400 461 0 0 0,'0'0'385'0'0,"0"0"853"0"0,0 0 428 0 0,0 0 221 0 0,0 0 111 0 0,0 0 43 0 0,0 0-103 0 0,0 0-226 0 0,0 0-250 0 0,2-4-244 0 0,4-10-173 0 0,-5 10-122 0 0,-1 4-84 0 0,0 0-110 0 0,0 0-114 0 0,0 0-119 0 0,0 12 949 0 0,-42 219 244 0 0,-25 59-1133 0 0,11-72-550 0 0,50-182-785 0 0,6-35 542 0 0,0-1-38 0 0,0 0-36 0 0,0 0-9 0 0,0 0-51 0 0,0-8-813 0 0,20-225-7720 0 0,23 1 7027 0 0,-30 168 2396 0 0,31-145 5165 0 0,-34 182-2850 0 0,-9 27-2356 0 0,-1 0-140 0 0,0 0-122 0 0,2 11-8 0 0,82 339 3009 0 0,-73-313-3142 0 0,-6-17-55 0 0,1-1 1 0 0,0 1-1 0 0,1-1 0 0 0,1-1 0 0 0,1 1 0 0 0,1-1 1 0 0,0-1-1 0 0,2 0 0 0 0,3 4-20 0 0,-14-19 28 0 0,0-1-1 0 0,1 1 1 0 0,-1-1-1 0 0,1 1 1 0 0,0-1-1 0 0,-1 0 1 0 0,1 1-1 0 0,0-1 1 0 0,0 0-1 0 0,-1 0 1 0 0,1 0-1 0 0,0 0 1 0 0,0-1-1 0 0,0 1 1 0 0,0 0 0 0 0,1-1-1 0 0,-1 0 1 0 0,0 1-1 0 0,0-1 1 0 0,0 0-1 0 0,0 0 1 0 0,0 0-1 0 0,0 0 1 0 0,1 0-1 0 0,-1-1 1 0 0,0 1-1 0 0,0-1 1 0 0,0 1-1 0 0,0-1 1 0 0,0 0-1 0 0,0 0 1 0 0,0 0 0 0 0,0 0-1 0 0,-1 0 1 0 0,1 0-1 0 0,0-1 1 0 0,0 1-1 0 0,-1 0 1 0 0,1-1-1 0 0,-1 1 1 0 0,0-1-1 0 0,1 0 1 0 0,-1 1-1 0 0,0-1 1 0 0,1-1-28 0 0,15-24 182 0 0,0-1-1 0 0,-1-1 1 0 0,-2 0 0 0 0,-1-1 0 0 0,-2-1 0 0 0,-1 0-1 0 0,-1 0 1 0 0,0-5-182 0 0,1 0 89 0 0,5-25-169 0 0,-3-1 0 0 0,-2 0 1 0 0,-3-1-1 0 0,-3 0 0 0 0,-3-12 80 0 0,-1 75-617 0 0,0 9-2247 0 0,-2 6-171 0 0,1-2-3625 0 0,-1 1-4960 0 0</inkml:trace>
  <inkml:trace contextRef="#ctx0" brushRef="#br0" timeOffset="349.379">1009 811 15563 0 0,'0'0'1281'0'0,"0"0"-284"0"0,0 0-157 0 0,0 0 41 0 0,0 0 45 0 0,0 0-96 0 0,0 0-179 0 0,0 0-202 0 0,0 0-158 0 0,0 0-110 0 0,0 0-91 0 0,0 0-29 0 0,0 0-20 0 0,-15 20-18 0 0,-45 64-16 0 0,44-37 6 0 0,18-40-14 0 0,0-1 26 0 0,1-1-1 0 0,-1 0 1 0 0,1 0 0 0 0,0 0 0 0 0,1 0 0 0 0,-1 0 0 0 0,1 0 0 0 0,0-1 0 0 0,0 0 0 0 0,1 0 0 0 0,-1 0 0 0 0,1 0-1 0 0,0-1 1 0 0,0 0 0 0 0,0 0 0 0 0,0 0 0 0 0,1-1 0 0 0,-1 1 0 0 0,1-1 0 0 0,-1-1 0 0 0,1 1 0 0 0,0-1-1 0 0,0 0 1 0 0,0 0 0 0 0,0 0 0 0 0,0-1 0 0 0,-1 0 0 0 0,1 0 0 0 0,0-1 0 0 0,0 0 0 0 0,2 0-25 0 0,-1-2 73 0 0,-1 0-1 0 0,0 0 1 0 0,0-1 0 0 0,0 0 0 0 0,0 0 0 0 0,-1 0-1 0 0,0 0 1 0 0,0-1 0 0 0,0 0 0 0 0,0 0 0 0 0,-1-1-1 0 0,0 1 1 0 0,0-1 0 0 0,0 0 0 0 0,-1 0 0 0 0,1 0-1 0 0,-1-2-72 0 0,1-1 34 0 0,0 1 0 0 0,-1 0 0 0 0,-1-1 0 0 0,1 0 0 0 0,-1 0-1 0 0,-1 0 1 0 0,0 0 0 0 0,0 0 0 0 0,0 0 0 0 0,-1 0 0 0 0,-1 0-1 0 0,0 0 1 0 0,0 0 0 0 0,0 0 0 0 0,-1 1 0 0 0,-1-1-1 0 0,1 0 1 0 0,-1 1 0 0 0,-3-5-34 0 0,3 10-92 0 0,0 1-1 0 0,0-1 0 0 0,-1 1 1 0 0,1 0-1 0 0,0 0 0 0 0,-1 0 1 0 0,0 0-1 0 0,1 1 0 0 0,-1-1 1 0 0,0 1-1 0 0,0 0 0 0 0,0 0 1 0 0,1 0-1 0 0,-1 1 0 0 0,0 0 1 0 0,0-1-1 0 0,0 1 0 0 0,-4 1 93 0 0,-43 5-8069 0 0,36-3-3385 0 0</inkml:trace>
  <inkml:trace contextRef="#ctx0" brushRef="#br0" timeOffset="670.064">1359 1043 13171 0 0,'0'0'764'0'0,"0"0"-248"0"0,0 0 236 0 0,0 0 461 0 0,0 0 303 0 0,0 0 46 0 0,0 0-198 0 0,0 0-275 0 0,0 0-206 0 0,0 0-153 0 0,0 0-166 0 0,0 0-144 0 0,0 0-89 0 0,1-9-59 0 0,51-177 1151 0 0,-37 157-1320 0 0,1 1 1 0 0,2 1-1 0 0,0 1 1 0 0,2 0-1 0 0,5-3-103 0 0,-24 28-47 0 0,-1 1 0 0 0,0 0 0 0 0,0-1 0 0 0,0 1 0 0 0,0-1 0 0 0,0 1 1 0 0,0 0-1 0 0,0-1 0 0 0,0 1 0 0 0,1 0 0 0 0,-1-1 0 0 0,0 1 0 0 0,0 0 0 0 0,1-1 0 0 0,-1 1 0 0 0,0 0 0 0 0,0 0 0 0 0,1-1 0 0 0,-1 1 0 0 0,0 0 0 0 0,1 0 0 0 0,-1 0 1 0 0,0-1-1 0 0,1 1 0 0 0,-1 0 0 0 0,0 0 0 0 0,1 0 0 0 0,-1 0 0 0 0,0 0 0 0 0,1 0 0 0 0,-1-1 0 0 0,0 1 0 0 0,1 0 0 0 0,-1 0 0 0 0,1 0 0 0 0,-1 0 0 0 0,0 0 0 0 0,1 1 1 0 0,-1-1-1 0 0,0 0 0 0 0,1 0 0 0 0,-1 0 0 0 0,1 0 0 0 0,-1 0 0 0 0,0 0 0 0 0,1 1 0 0 0,-1-1 0 0 0,0 0 0 0 0,1 0 0 0 0,-1 0 0 0 0,0 1 0 0 0,0-1 0 0 0,1 0 0 0 0,-1 1 1 0 0,0-1-1 0 0,0 0 0 0 0,1 0 0 0 0,-1 1 0 0 0,0-1 0 0 0,0 0 0 0 0,0 1 0 0 0,0-1 0 0 0,0 1 0 0 0,1-1 0 0 0,-1 1 47 0 0,3 16-10272 0 0,-3-16 9000 0 0,0 7-11220 0 0</inkml:trace>
  <inkml:trace contextRef="#ctx0" brushRef="#br0" timeOffset="1185.678">1630 1072 15123 0 0,'0'0'1262'0'0,"0"0"-421"0"0,0 0-52 0 0,0 0 132 0 0,0 0 103 0 0,0 0-29 0 0,0 0-179 0 0,0 0-213 0 0,0 0-115 0 0,0 0-76 0 0,0 0-22 0 0,0 0-1 0 0,0 0-35 0 0,11-33-45 0 0,37-105-49 0 0,-13 55 296 0 0,-2 29-153 0 0,-32 53-409 0 0,-1 1-1 0 0,1-1 1 0 0,-1 1 0 0 0,1 0 0 0 0,0-1-1 0 0,-1 1 1 0 0,1 0 0 0 0,0 0 0 0 0,-1-1 0 0 0,1 1-1 0 0,0 0 1 0 0,0 0 0 0 0,-1 0 0 0 0,1 0-1 0 0,0 0 1 0 0,0 0 0 0 0,-1 0 0 0 0,1 0-1 0 0,0 0 1 0 0,-1 0 0 0 0,1 0 0 0 0,0 1 0 0 0,0-1-1 0 0,-1 0 1 0 0,1 0 0 0 0,0 1 0 0 0,-1-1-1 0 0,1 0 1 0 0,-1 1 0 0 0,1-1 0 0 0,0 1-1 0 0,-1-1 1 0 0,1 1 0 0 0,-1-1 0 0 0,1 1 0 0 0,-1-1-1 0 0,0 1 1 0 0,1 0 0 0 0,-1-1 0 0 0,1 1-1 0 0,-1 0 1 0 0,0-1 0 0 0,0 1 0 0 0,1 0-1 0 0,-1-1 1 0 0,0 1 0 0 0,0 0 0 0 0,0-1-1 0 0,0 1 1 0 0,0 0 0 0 0,0 0 0 0 0,0 0 6 0 0,3 135 61 0 0,-3-135-59 0 0,0 0-1 0 0,0 0 1 0 0,0 0-1 0 0,0 1 1 0 0,0-1 0 0 0,1 0-1 0 0,-1 0 1 0 0,1 0-1 0 0,-1 0 1 0 0,1 0-1 0 0,-1 0 1 0 0,1 0 0 0 0,-1 0-1 0 0,1 0 1 0 0,0-1-1 0 0,0 1 1 0 0,-1 0-1 0 0,1 0 1 0 0,0-1 0 0 0,0 1-1 0 0,0 0 1 0 0,0-1-1 0 0,0 1 1 0 0,0-1-1 0 0,0 1 1 0 0,0-1-1 0 0,0 1 1 0 0,0-1 0 0 0,0 0-1 0 0,0 1 1 0 0,0-1-1 0 0,0 0 1 0 0,0 0-1 0 0,0 0 1 0 0,0 0 0 0 0,1 0-1 0 0,-1 0 1 0 0,0 0-1 0 0,0 0 1 0 0,0-1-1 0 0,0 1 1 0 0,0 0 0 0 0,0 0-1 0 0,0-1 1 0 0,0 1-1 0 0,0-1 1 0 0,0 1-1 0 0,0-1 1 0 0,0 0 0 0 0,0 1-2 0 0,49-31 185 0 0,89-93 183 0 0,-139 123-369 0 0,1 1-1 0 0,-1-1 0 0 0,1 1 1 0 0,-1-1-1 0 0,0 0 0 0 0,1 1 1 0 0,0-1-1 0 0,-1 1 0 0 0,1-1 1 0 0,-1 1-1 0 0,1 0 1 0 0,0-1-1 0 0,-1 1 0 0 0,1-1 1 0 0,0 1-1 0 0,-1 0 0 0 0,1 0 1 0 0,0-1-1 0 0,-1 1 0 0 0,1 0 1 0 0,0 0-1 0 0,0 0 0 0 0,-1 0 1 0 0,1 0-1 0 0,0 0 0 0 0,0 0 1 0 0,-1 0-1 0 0,1 0 0 0 0,0 0 1 0 0,0 0-1 0 0,-1 1 1 0 0,1-1-1 0 0,0 0 0 0 0,-1 1 1 0 0,1-1-1 0 0,0 0 0 0 0,-1 1 1 0 0,1-1-1 0 0,-1 0 0 0 0,1 1 1 0 0,0-1-1 0 0,-1 1 0 0 0,1-1 1 0 0,-1 1-1 0 0,1 0 0 0 0,-1-1 1 0 0,0 1-1 0 0,1-1 1 0 0,-1 1-1 0 0,1 0 0 0 0,-1-1 1 0 0,0 1-1 0 0,0 0 0 0 0,1 0 1 0 0,-1-1-1 0 0,0 1 0 0 0,0 0 1 0 0,0 0-1 0 0,0-1 0 0 0,0 1 1 0 0,0 0-1 0 0,0-1 0 0 0,0 1 1 0 0,0 0-1 0 0,0 0 0 0 0,-1-1 1 0 0,1 1-1 0 0,0 0 2 0 0,1 19-80 0 0,-2-16 17 0 0,0 1 0 0 0,0-1 0 0 0,0 0 0 0 0,1 1-1 0 0,0-1 1 0 0,0 0 0 0 0,0 1 0 0 0,0-1 0 0 0,1 0 0 0 0,0 1 0 0 0,0-1 0 0 0,0 0 0 0 0,0 0 0 0 0,1 0-1 0 0,-1 0 1 0 0,1 0 0 0 0,0 0 0 0 0,0 0 0 0 0,1-1 0 0 0,-1 1 0 0 0,1-1 0 0 0,0 1 0 0 0,-1-1-1 0 0,2 0 1 0 0,-1 0 0 0 0,0 0 0 0 0,0-1 0 0 0,1 1 0 0 0,0-1 0 0 0,-1 0 0 0 0,1 1 0 0 0,0-2 0 0 0,0 1-1 0 0,2 0 64 0 0,6-2-1031 0 0,20 0-3950 0 0,-13-4-3154 0 0,-8 1-1684 0 0</inkml:trace>
  <inkml:trace contextRef="#ctx0" brushRef="#br0" timeOffset="1871.389">2401 837 5329 0 0,'0'0'4528'0'0,"0"0"-2354"0"0,0 0-742 0 0,0 0 7 0 0,0 0-2 0 0,0 0-134 0 0,0 0-236 0 0,0 0-268 0 0,0 0-233 0 0,0 0-170 0 0,0 0-131 0 0,0 0-90 0 0,-24 22-82 0 0,-74 67-49 0 0,67-50-44 0 0,31-38-47 0 0,6-2 103 0 0,-1 1-1 0 0,0-1 0 0 0,0 1 0 0 0,0-1 1 0 0,0-1-1 0 0,0 1 0 0 0,0-1 0 0 0,0 0 1 0 0,0 0-1 0 0,0-1 0 0 0,-1 1 0 0 0,1-1 1 0 0,-1 0-1 0 0,0 0 0 0 0,1-1-55 0 0,9-6 78 0 0,84-49 716 0 0,-97 59-793 0 0,0 1-1 0 0,1-1 1 0 0,-1 1 0 0 0,0 0 0 0 0,0-1 0 0 0,0 1-1 0 0,0 0 1 0 0,1 0 0 0 0,-1 0 0 0 0,0-1 0 0 0,-1 1-1 0 0,1 0 1 0 0,0 0 0 0 0,0 1 0 0 0,0-1 0 0 0,0 0-1 0 0,-1 0 1 0 0,1 0 0 0 0,-1 0 0 0 0,1 1-1 0 0,-1-1 1 0 0,1 0 0 0 0,-1 1 0 0 0,0-1 0 0 0,0 0-1 0 0,1 1 1 0 0,-1-1 0 0 0,0 0 0 0 0,0 1 0 0 0,0-1-1 0 0,0 0 1 0 0,-1 1 0 0 0,1-1 0 0 0,0 0 0 0 0,-1 1-1 0 0,1-1 1 0 0,-1 1-1 0 0,2 10-8 0 0,0-7-9 0 0,0 0 1 0 0,0 0-1 0 0,0 0 0 0 0,0 0 0 0 0,1 0 1 0 0,0 0-1 0 0,0-1 0 0 0,0 1 0 0 0,1-1 0 0 0,-1 1 1 0 0,1-1-1 0 0,0 0 0 0 0,0 0 0 0 0,1 0 1 0 0,-1 0-1 0 0,1-1 0 0 0,0 1 0 0 0,0-1 1 0 0,0 0-1 0 0,0 0 0 0 0,1-1 0 0 0,-1 1 0 0 0,1-1 1 0 0,-1 0-1 0 0,1 0 0 0 0,0 0 0 0 0,0-1 1 0 0,0 0-1 0 0,0 0 0 0 0,0 0 0 0 0,0 0 1 0 0,0-1-1 0 0,1 0 17 0 0,4-2 28 0 0,1 0-1 0 0,-1-1 1 0 0,0-1 0 0 0,-1 1 0 0 0,1-2 0 0 0,-1 1-1 0 0,0-1 1 0 0,0-1 0 0 0,0 1 0 0 0,-1-2 0 0 0,1 1-1 0 0,-2-1 1 0 0,5-4-28 0 0,8-13 162 0 0,-1 0 0 0 0,-2-2-1 0 0,0 0 1 0 0,-2-1 0 0 0,0 0 0 0 0,-2-1 0 0 0,-1-1-1 0 0,-2 0 1 0 0,-1 0 0 0 0,4-22-162 0 0,1 2-12 0 0,-2-1 0 0 0,-3 0 0 0 0,-2 0 0 0 0,-2-1 0 0 0,-2 0 0 0 0,-3-36 12 0 0,0 85-6 0 0,0 0 0 0 0,0 0 0 0 0,0 0 0 0 0,0 0 1 0 0,0 0-1 0 0,0 0 0 0 0,-1 0 0 0 0,1 0 0 0 0,-1 0 0 0 0,1 1 1 0 0,-1-1-1 0 0,0 0 0 0 0,0 0 0 0 0,0 1 0 0 0,0-1 0 0 0,0 0 1 0 0,0 1-1 0 0,0-1 0 0 0,0 1 0 0 0,-1-1 0 0 0,1 1 0 0 0,-1 0 1 0 0,1 0-1 0 0,-1-1 0 0 0,1 1 0 0 0,-1 0 0 0 0,1 0 0 0 0,-1 0 1 0 0,0 1-1 0 0,0-1 0 0 0,0 0 0 0 0,1 1 0 0 0,-1-1 0 0 0,0 1 1 0 0,0 0-1 0 0,0-1 0 0 0,0 1 0 0 0,0 0 0 0 0,0 0 0 0 0,0 0 1 0 0,0 1-1 0 0,0-1 0 0 0,0 0 0 0 0,1 1 0 0 0,-1-1 0 0 0,0 1 1 0 0,0-1-1 0 0,0 1 0 0 0,1 0 0 0 0,-1 0 0 0 0,0 0 0 0 0,1 0 1 0 0,-1 0-1 0 0,1 0 0 0 0,-1 1 0 0 0,1-1 6 0 0,-12 12 6 0 0,1 0 0 0 0,0 1 0 0 0,1 1 0 0 0,1 0 0 0 0,0 0 0 0 0,1 1-1 0 0,1 0 1 0 0,0 1 0 0 0,1-1 0 0 0,1 1 0 0 0,1 1 0 0 0,0-1 0 0 0,1 1 0 0 0,1 0 0 0 0,1 0 0 0 0,0 0-1 0 0,2 0 1 0 0,0 0 0 0 0,0 1 0 0 0,2-1 0 0 0,4 16-6 0 0,1-9 172 0 0,1 0-1 0 0,2-1 0 0 0,0 0 1 0 0,2-1-1 0 0,0 0 1 0 0,2-1-1 0 0,1 0 0 0 0,0-1 1 0 0,1-1-1 0 0,1-1 1 0 0,2 0-1 0 0,-1-1 0 0 0,2-1 1 0 0,0-1-1 0 0,11 6-171 0 0,-23-16 23 0 0,1 0 0 0 0,-2 1 0 0 0,1 0 0 0 0,-1 0 0 0 0,0 1 0 0 0,0 0-1 0 0,-1 0 1 0 0,0 1 0 0 0,0-1 0 0 0,-1 1 0 0 0,0 1 0 0 0,-1-1 0 0 0,1 3-23 0 0,-1 4 89 0 0,-1-6-701 0 0,-2-29-3086 0 0,-1 12-1541 0 0,0-1-6610 0 0</inkml:trace>
  <inkml:trace contextRef="#ctx0" brushRef="#br0" timeOffset="2919.901">3773 693 0 0 0,'0'0'613'0'0,"0"0"885"0"0,0 0 217 0 0,0 0-9 0 0,0 0-67 0 0,0 0-80 0 0,0 0-47 0 0,0 0-10 0 0,0 0-19 0 0,0 0-43 0 0,11-3-69 0 0,34-9-149 0 0,-33 9-150 0 0,-12 3-147 0 0,-38-4 3162 0 0,-38 5-3419 0 0,-77 57 177 0 0,152-58-841 0 0,1 1-1 0 0,-1-1 0 0 0,0 0 0 0 0,1 1 1 0 0,-1-1-1 0 0,1 0 0 0 0,-1 1 0 0 0,1-1 1 0 0,-1 1-1 0 0,1-1 0 0 0,-1 1 0 0 0,1 0 1 0 0,-1-1-1 0 0,1 1 0 0 0,-1-1 0 0 0,1 1 1 0 0,0 0-1 0 0,-1-1 0 0 0,1 1 1 0 0,0 0-1 0 0,0-1 0 0 0,0 1 0 0 0,0 0 1 0 0,-1 0-1 0 0,1-1 0 0 0,0 1 0 0 0,0 0 1 0 0,0-1-1 0 0,0 1 0 0 0,0 0 0 0 0,1 0 1 0 0,-1-1-1 0 0,0 1 0 0 0,0 0 0 0 0,0-1 1 0 0,1 1-1 0 0,-1 0 0 0 0,0-1 0 0 0,1 1 1 0 0,-1 0-1 0 0,0-1 0 0 0,1 1 0 0 0,-1-1 1 0 0,1 1-1 0 0,-1-1 0 0 0,1 1 1 0 0,-1-1-1 0 0,1 1 0 0 0,0-1 0 0 0,-1 1 1 0 0,1-1-1 0 0,-1 0 0 0 0,1 1 0 0 0,0-1 1 0 0,-1 0-1 0 0,1 0 0 0 0,0 1 0 0 0,0-1-3 0 0,42 20 106 0 0,77 24 89 0 0,-119-43-191 0 0,1 0 0 0 0,-1 1 0 0 0,1-1 0 0 0,-1 1 1 0 0,1-1-1 0 0,-1 1 0 0 0,0 0 0 0 0,0-1 0 0 0,0 1 0 0 0,0 0 0 0 0,0 0 1 0 0,0 0-1 0 0,-1 0 0 0 0,1 0 0 0 0,-1 0 0 0 0,1 0 0 0 0,-1 0 1 0 0,1 0-1 0 0,-1 0 0 0 0,0 0 0 0 0,0 0 0 0 0,0 0 0 0 0,-1 0 0 0 0,1 0 1 0 0,0 0-1 0 0,-1 0 0 0 0,1 0 0 0 0,-1 0 0 0 0,0 0 0 0 0,1 0 1 0 0,-1 0-1 0 0,0 0 0 0 0,0-1 0 0 0,0 1 0 0 0,-1 0 0 0 0,0 1-4 0 0,-59 54 210 0 0,48-47-191 0 0,-34 24 66 0 0,36-28-69 0 0,0 1 0 0 0,1 0 0 0 0,0 1 0 0 0,0 0 0 0 0,1 1 0 0 0,0 0 0 0 0,0 0 0 0 0,1 1 0 0 0,0 0 0 0 0,-2 5-16 0 0,9-13 3 0 0,1-1 0 0 0,-1 1 0 0 0,0 0 0 0 0,1 0 0 0 0,-1-1 0 0 0,1 1 0 0 0,0 0 0 0 0,0 0 0 0 0,-1 0 0 0 0,1 0 0 0 0,0 0 0 0 0,1 0 1 0 0,-1 0-1 0 0,0-1 0 0 0,0 1 0 0 0,1 0 0 0 0,-1 0 0 0 0,1 0 0 0 0,0 0 0 0 0,-1-1 0 0 0,1 1 0 0 0,0 0 0 0 0,0-1 0 0 0,0 1 0 0 0,0-1 0 0 0,1 1 1 0 0,-1-1-1 0 0,0 1 0 0 0,1-1 0 0 0,-1 0 0 0 0,0 0 0 0 0,1 0 0 0 0,0 0 0 0 0,-1 0 0 0 0,1 0 0 0 0,0 0 0 0 0,-1 0 0 0 0,1 0 0 0 0,0-1 1 0 0,0 1-1 0 0,-1-1 0 0 0,1 1 0 0 0,1-1-3 0 0,85 15 372 0 0,54-29-99 0 0,-140 13-274 0 0,3 0-71 0 0,-1 0 1 0 0,1 0 0 0 0,-1 0-1 0 0,1 0 1 0 0,-1-1 0 0 0,0 0 0 0 0,0 0-1 0 0,0 0 1 0 0,0-1 0 0 0,0 1-1 0 0,0-1 1 0 0,0 0 0 0 0,-1 0-1 0 0,1 0 1 0 0,-1-1 0 0 0,0 1-1 0 0,0-1 1 0 0,0 1 0 0 0,-1-1-1 0 0,1 0 1 0 0,-1 0 71 0 0,16-56-5099 0 0,-11 33-3297 0 0,-4 15-2949 0 0</inkml:trace>
  <inkml:trace contextRef="#ctx0" brushRef="#br0" timeOffset="6448.246">3773 284 0 0 0,'0'0'472'0'0,"0"0"-24"0"0,0 0 46 0 0,0 0 104 0 0,0 0 76 0 0,0 0 41 0 0,5-5 46 0 0,16-17 62 0 0,-16 16 91 0 0,-5 6 82 0 0,0 0 0 0 0,0 0-53 0 0,0 0-99 0 0,0 0-17 0 0,-17-3 5026 0 0,12 11-784 0 0,-4 112-3412 0 0,-13 108-684 0 0,-28-25-489 0 0,39-67-117 0 0,14 104 24 0 0,-21-170-235 0 0,0 66-59 0 0,-5-33 238 0 0,12-62-286 0 0,8-35-458 0 0,3-5-3885 0 0,0-1-3776 0 0,0 0-3717 0 0</inkml:trace>
  <inkml:trace contextRef="#ctx0" brushRef="#br0" timeOffset="9313.667">4698 152 792 0 0,'0'0'1440'0'0,"0"0"-195"0"0,0 0 104 0 0,0 0 274 0 0,0 0 256 0 0,0 0 83 0 0,0 0-137 0 0,0 0-300 0 0,0 0-287 0 0,0 0-178 0 0,0 0-80 0 0,2-4 5711 0 0,13 123-5591 0 0,-11 72 362 0 0,-22 180-1462 0 0,-7-22-183 0 0,25-348 113 0 0,0-1-4 0 0,0 0-7 0 0,0 0-17 0 0,0 0-28 0 0,0 0-61 0 0,0 0-93 0 0,3-18-5976 0 0,-2 11 914 0 0,1 3-5659 0 0</inkml:trace>
  <inkml:trace contextRef="#ctx0" brushRef="#br0" timeOffset="9572.571">4334 774 12403 0 0,'0'0'1599'0'0,"0"0"-286"0"0,0 0-148 0 0,0 0 7 0 0,0 0-87 0 0,0 0-202 0 0,0 0-249 0 0,0 0-140 0 0,0 0-15 0 0,0 0 45 0 0,0 0 75 0 0,0 0-12 0 0,0 0-35 0 0,31-1-65 0 0,98-4-75 0 0,147 22 508 0 0,-44-11-4643 0 0,-201-13 879 0 0,-9 2-2784 0 0,-5 4-5653 0 0</inkml:trace>
  <inkml:trace contextRef="#ctx0" brushRef="#br0" timeOffset="10033.588">5393 689 9594 0 0,'0'0'2018'0'0,"0"0"-477"0"0,0 0-91 0 0,0 0 134 0 0,0 0 37 0 0,0 0-150 0 0,0 0-256 0 0,0 0-259 0 0,0 0-184 0 0,0 0-169 0 0,0 0-126 0 0,0 0-93 0 0,-21 4-76 0 0,-64 12-27 0 0,76-14-181 0 0,0 0 1 0 0,1 0 0 0 0,-1 1 0 0 0,0 0 0 0 0,1 1-1 0 0,0-1 1 0 0,0 2 0 0 0,0-1 0 0 0,0 1-1 0 0,1 0 1 0 0,0 1 0 0 0,-3 2-101 0 0,-1 1 96 0 0,-6 4-50 0 0,0 1-1 0 0,1 0 1 0 0,1 1 0 0 0,0 1-1 0 0,1 0 1 0 0,1 1 0 0 0,0 0-1 0 0,2 1 1 0 0,0 1 0 0 0,1-1-1 0 0,0 2 1 0 0,2 0 0 0 0,-2 6-46 0 0,9-23 3 0 0,-1-1 1 0 0,1 0-1 0 0,0 0 1 0 0,1 1 0 0 0,-1-1-1 0 0,0 0 1 0 0,1 1 0 0 0,-1-1-1 0 0,1 1 1 0 0,0-1-1 0 0,0 1 1 0 0,0-1 0 0 0,0 1-1 0 0,0-1 1 0 0,0 1-1 0 0,1-1 1 0 0,-1 0 0 0 0,1 1-1 0 0,0-1 1 0 0,0 0 0 0 0,-1 1-1 0 0,2-1 1 0 0,-1 0-1 0 0,0 0 1 0 0,0 0 0 0 0,1 0-1 0 0,-1 0 1 0 0,1 0 0 0 0,-1 0-1 0 0,1 0 1 0 0,0 0-1 0 0,0-1 1 0 0,0 1 0 0 0,0-1-1 0 0,0 0 1 0 0,0 1-1 0 0,0-1 1 0 0,1 0 0 0 0,-1 0-1 0 0,0 0 1 0 0,1-1 0 0 0,-1 1-4 0 0,8-2 63 0 0,-1 0 0 0 0,1 0 0 0 0,-1-1 0 0 0,0 0 0 0 0,0-1 0 0 0,0 0 0 0 0,0 0 0 0 0,-1-1 0 0 0,1 0 0 0 0,-1-1 0 0 0,0 0 0 0 0,0 0 0 0 0,-1-1 0 0 0,1 0 0 0 0,5-6-63 0 0,159-171 873 0 0,-83 80-690 0 0,-80 90-136 0 0,-9 13-55 0 0,0 0-1 0 0,1 0 1 0 0,-1 1-1 0 0,0-1 1 0 0,0 0 0 0 0,0 0-1 0 0,0 0 1 0 0,1 1-1 0 0,-1-1 1 0 0,0 0-1 0 0,0 0 1 0 0,1 0-1 0 0,-1 0 1 0 0,0 0 0 0 0,0 1-1 0 0,1-1 1 0 0,-1 0-1 0 0,0 0 1 0 0,0 0-1 0 0,1 0 1 0 0,-1 0 0 0 0,0 0-1 0 0,0 0 1 0 0,1 0-1 0 0,-1 0 1 0 0,0 0-1 0 0,1 0 1 0 0,-1 0-1 0 0,0 0 1 0 0,0 0 0 0 0,1 0-1 0 0,-1 0 1 0 0,0-1-1 0 0,0 1 1 0 0,1 0-1 0 0,-1 0 1 0 0,0 0 0 0 0,0 0-1 0 0,1 0 1 0 0,-1-1 8 0 0,-2 155-1671 0 0,24-111-1288 0 0,-6-30-1519 0 0,-2-2-3106 0 0,-7-7-3529 0 0</inkml:trace>
  <inkml:trace contextRef="#ctx0" brushRef="#br0" timeOffset="10437.744">5593 1028 7874 0 0,'0'0'2816'0'0,"0"0"-450"0"0,0 0-264 0 0,0 0-152 0 0,0 0-190 0 0,0 0-241 0 0,0 0-279 0 0,0 0-241 0 0,0 0-176 0 0,0 0-167 0 0,0 0-158 0 0,0 0-120 0 0,0 0-88 0 0,7-10-42 0 0,52-73 493 0 0,71-92 362 0 0,-92 145-1264 0 0,-29 64-43 0 0,15 71 153 0 0,-22-101 60 0 0,-1-1 1 0 0,1 0-1 0 0,0-1 1 0 0,0 1-1 0 0,0 0 1 0 0,1 0-1 0 0,-1-1 1 0 0,1 1-1 0 0,-1-1 1 0 0,1 0-1 0 0,0 0 1 0 0,0 0-1 0 0,0 0 1 0 0,0-1-1 0 0,0 1 0 0 0,0-1 1 0 0,0 1-1 0 0,1-1 1 0 0,-1 0-1 0 0,1 0 1 0 0,-1-1-1 0 0,0 1 1 0 0,1-1-1 0 0,-1 0 1 0 0,1 0-1 0 0,-1 0 1 0 0,1 0-1 0 0,-1 0 1 0 0,1-1-1 0 0,-1 0-9 0 0,6-2 58 0 0,-1-1-1 0 0,1 0 1 0 0,-1-1 0 0 0,0 0-1 0 0,-1 0 1 0 0,1-1-1 0 0,-1 0 1 0 0,0 0-1 0 0,0 0 1 0 0,-1-1 0 0 0,0 0-1 0 0,0-1 1 0 0,-1 1-1 0 0,0-1 1 0 0,0 0 0 0 0,1-3-58 0 0,4-9-175 0 0,14-22-231 0 0,-4 23-4755 0 0,-15 16-1860 0 0,-2-1-5400 0 0</inkml:trace>
  <inkml:trace contextRef="#ctx0" brushRef="#br0" timeOffset="12767.838">6458 818 0 0 0,'0'0'1390'0'0,"0"0"477"0"0,0 0 134 0 0,0 0-69 0 0,0 0-132 0 0,0 0-192 0 0,0 0-166 0 0,0 0-115 0 0,0 0-72 0 0,0 0-42 0 0,0 0-46 0 0,8-6-62 0 0,21-19-92 0 0,-22 7 2957 0 0,-31 12-2676 0 0,-68 21-493 0 0,70-7-733 0 0,0 2 0 0 0,0 1 0 0 0,1 0 0 0 0,1 2 0 0 0,0 0 0 0 0,-14 13-68 0 0,30-24-2 0 0,1 1-1 0 0,0 0 1 0 0,0 0-1 0 0,0 0 0 0 0,1 1 1 0 0,-1-1-1 0 0,1 1 1 0 0,-1-1-1 0 0,1 1 0 0 0,0 0 1 0 0,1 0-1 0 0,-1 0 1 0 0,1 0-1 0 0,0 0 0 0 0,0 0 1 0 0,0 0-1 0 0,0 0 1 0 0,1 1-1 0 0,-1-1 0 0 0,1 0 1 0 0,0 0-1 0 0,0 1 0 0 0,1 1 3 0 0,2-4 25 0 0,0 0 0 0 0,0 0 0 0 0,1 0 0 0 0,-1-1 0 0 0,1 1 0 0 0,-1-1-1 0 0,1 1 1 0 0,-1-1 0 0 0,1-1 0 0 0,-1 1 0 0 0,1 0 0 0 0,0-1-1 0 0,0 0 1 0 0,-1 0 0 0 0,1 0 0 0 0,0 0 0 0 0,-1 0 0 0 0,1-1 0 0 0,0 0-1 0 0,0 0-24 0 0,-2 1 21 0 0,12-4 79 0 0,1-1 0 0 0,-1 0 0 0 0,0-1 0 0 0,0 0 0 0 0,-1-1 0 0 0,0-1 0 0 0,0 0 0 0 0,-1-1 0 0 0,0 0 1 0 0,10-11-101 0 0,-20 19 10 0 0,22-18 133 0 0,-1 0 1 0 0,-1-2-1 0 0,-1-1 1 0 0,-1 0-1 0 0,14-21-143 0 0,-21 35 29 0 0,-13 34-118 0 0,-1-15 128 0 0,-37 195 28 0 0,23-100-91 0 0,9-52-18 0 0,-2-1 0 0 0,-2 0 1 0 0,-2-1-1 0 0,-3 0 1 0 0,-4 4 41 0 0,10-29-9 0 0,0-1 0 0 0,-2 0 0 0 0,-1-1 0 0 0,-1 0 0 0 0,-1-1 1 0 0,-1 0-1 0 0,-1-2 0 0 0,-1 1 0 0 0,-1-2 0 0 0,-1 0 1 0 0,-1-2-1 0 0,-1 0 0 0 0,-6 4 9 0 0,22-20 4 0 0,2 0 1 0 0,0-1 0 0 0,0 0 0 0 0,0 1 0 0 0,-1-1 1 0 0,1 0-1 0 0,0-1 0 0 0,-1 1 0 0 0,1-1 1 0 0,-1 0-1 0 0,0 1 0 0 0,1-1 0 0 0,-1-1 0 0 0,0 1 1 0 0,0-1-1 0 0,1 1 0 0 0,-1-1 0 0 0,0 0 1 0 0,0 0-1 0 0,0-1 0 0 0,1 1 0 0 0,-4-2-5 0 0,-8-49 84 0 0,18 30-74 0 0,1 0 0 0 0,0 1 0 0 0,2 0 1 0 0,1 0-1 0 0,0 0 0 0 0,2 1 0 0 0,0 0 0 0 0,1 1 0 0 0,1 0 0 0 0,0 0 0 0 0,1 1 0 0 0,11-11-10 0 0,-8 8 2 0 0,128-149 11 0 0,-33 65-245 0 0,-107 102-1261 0 0,3 1-12170 0 0,-5 1 1856 0 0</inkml:trace>
  <inkml:trace contextRef="#ctx0" brushRef="#br0" timeOffset="13171.508">6630 1058 3129 0 0,'0'0'1759'0'0,"0"0"-146"0"0,0 0 301 0 0,0 0 177 0 0,0 0 30 0 0,0 0-128 0 0,0 0-209 0 0,0 0-203 0 0,0 0-210 0 0,0 0-231 0 0,31-7-201 0 0,97-20-133 0 0,-51-6 407 0 0,-69 28-1092 0 0,1 0-1 0 0,-1-1 1 0 0,0 0-1 0 0,-1-1 1 0 0,1 1-1 0 0,-1-2 0 0 0,-1 1 1 0 0,1-1-1 0 0,-1 0 1 0 0,-1 0-1 0 0,1 0 1 0 0,-1-1-1 0 0,-1 0 1 0 0,0 0-1 0 0,0 0 1 0 0,-1-1-1 0 0,0 1 0 0 0,0-1 1 0 0,-1 0-1 0 0,0 0 1 0 0,-1 0-1 0 0,0 0-120 0 0,-3 7-4 0 0,1 0 1 0 0,-1 1-1 0 0,0-1 0 0 0,0 1 0 0 0,0 0 0 0 0,0 0 1 0 0,0 0-1 0 0,-1 0 0 0 0,1 0 0 0 0,-1 0 0 0 0,1 1 1 0 0,-1-1-1 0 0,0 1 0 0 0,1-1 0 0 0,-1 1 0 0 0,0 0 1 0 0,0 0-1 0 0,0 1 0 0 0,0-1 0 0 0,0 0 0 0 0,0 1 1 0 0,0 0-1 0 0,0 0 0 0 0,0 0 0 0 0,0 0 0 0 0,0 0 1 0 0,0 0-1 0 0,0 1 0 0 0,0 0 0 0 0,0-1 0 0 0,0 1 1 0 0,0 0-1 0 0,1 1 0 0 0,-1-1 0 0 0,0 0 0 0 0,1 1 1 0 0,-1-1-1 0 0,1 1 0 0 0,-1 0 0 0 0,1 0 4 0 0,-14 7-38 0 0,1 1 0 0 0,0 0-1 0 0,1 0 1 0 0,1 2 0 0 0,-1 0-1 0 0,2 0 1 0 0,0 2 0 0 0,0-1 0 0 0,1 1-1 0 0,1 1 1 0 0,0 0 0 0 0,1 0-1 0 0,1 1 1 0 0,-1 2 38 0 0,8-15-1 0 0,0-1 0 0 0,0 1 0 0 0,0 0 0 0 0,0 0 0 0 0,0-1 0 0 0,0 1 0 0 0,1 0 0 0 0,-1 0 0 0 0,1 0-1 0 0,0 0 1 0 0,0-1 0 0 0,0 1 0 0 0,0 0 0 0 0,0 0 0 0 0,1 0 0 0 0,-1 0 0 0 0,1 0 0 0 0,0-1 0 0 0,0 1 0 0 0,0 0 0 0 0,0-1 0 0 0,0 1 0 0 0,1-1 0 0 0,-1 1 0 0 0,1-1 0 0 0,0 1-1 0 0,0-1 1 0 0,-1 0 0 0 0,1 0 0 0 0,1 0 0 0 0,-1 0 0 0 0,0 0 0 0 0,0-1 0 0 0,1 1 0 0 0,-1 0 0 0 0,1-1 0 0 0,-1 0 0 0 0,1 0 0 0 0,2 1 1 0 0,8 2 2 0 0,0-1-1 0 0,0 0 1 0 0,1-1 0 0 0,-1 0 0 0 0,1-1-1 0 0,-1-1 1 0 0,1 0 0 0 0,0-1 0 0 0,-1 0 0 0 0,1-1-1 0 0,-1-1 1 0 0,0 0 0 0 0,0-1 0 0 0,0 0-1 0 0,12-6-1 0 0,75-40-490 0 0,-46 0-3287 0 0,-46 38-1162 0 0,-1 4-6479 0 0</inkml:trace>
  <inkml:trace contextRef="#ctx0" brushRef="#br0" timeOffset="14202.506">7187 903 320 0 0,'0'0'2063'0'0,"0"0"-979"0"0,0 0-543 0 0,0 0-123 0 0,0 0-56 0 0,0 0-108 0 0,0 0-98 0 0,0 0-96 0 0,0 0-48 0 0,0 0-18 0 0,0 0-5 0 0,0 0 19 0 0,0 0 29 0 0,-3 5 55 0 0,-9 15 69 0 0,9-16 37 0 0,1 22 2595 0 0,-22-1 4949 0 0,9-13-6849 0 0,13-9-794 0 0,-5 2 223 0 0,0 1 0 0 0,1 0-1 0 0,0 0 1 0 0,0 0 0 0 0,1 1 0 0 0,0 0-1 0 0,0 0 1 0 0,1 0 0 0 0,-1 1-1 0 0,1-1 1 0 0,1 1 0 0 0,0 0-1 0 0,0 0 1 0 0,0 1 0 0 0,1-1-1 0 0,-1 8-321 0 0,3-15 130 0 0,0-1 25 0 0,0 0 37 0 0,0 0 42 0 0,0 0 50 0 0,0 0 31 0 0,7-19 893 0 0,239-301 54 0 0,-196 257-1094 0 0,-57 73-140 0 0,0 0 0 0 0,1 0-1 0 0,0 0 1 0 0,1 1 0 0 0,0-1 0 0 0,1 1-1 0 0,0 1 1 0 0,1-1 0 0 0,0 0 0 0 0,0 1 0 0 0,2 0-1 0 0,-1 2-27 0 0,8 125 6 0 0,21-95-54 0 0,-24-43 86 0 0,0-1 0 0 0,0 0 1 0 0,0-1-1 0 0,-1 1 0 0 0,1 0 1 0 0,0-1-1 0 0,0 1 1 0 0,0-1-1 0 0,-1 0 0 0 0,1 0 1 0 0,0 0-1 0 0,-1-1 0 0 0,1 1 1 0 0,-1 0-1 0 0,1-1 0 0 0,-1 0 1 0 0,0 1-1 0 0,0-1 0 0 0,0 0 1 0 0,0 0-1 0 0,0 0 0 0 0,0-1 1 0 0,0 1-1 0 0,-1 0 1 0 0,1-1-1 0 0,-1 1 0 0 0,1-1 1 0 0,-1 1-1 0 0,1-3-38 0 0,83-193 1378 0 0,-26 40-1365 0 0,-51 150-2979 0 0,-1 12-5234 0 0,-5 0-4006 0 0</inkml:trace>
  <inkml:trace contextRef="#ctx0" brushRef="#br0" timeOffset="14587.107">7977 218 16203 0 0,'0'0'1954'0'0,"0"0"-748"0"0,0 0-363 0 0,0 0-7 0 0,0 0 17 0 0,0 0-78 0 0,0 0-168 0 0,0 0-167 0 0,0 0-57 0 0,0 0 24 0 0,0 0 35 0 0,0 0 29 0 0,0 0-37 0 0,-3 22-52 0 0,-25 151 426 0 0,-33 130-83 0 0,4-43-624 0 0,53-244-33 0 0,-2 7-605 0 0,3-40-1611 0 0,15-35-2178 0 0,-3 30 92 0 0,-3 6-2102 0 0,-2 4-4021 0 0</inkml:trace>
  <inkml:trace contextRef="#ctx0" brushRef="#br0" timeOffset="14836.515">7627 623 11578 0 0,'0'0'1810'0'0,"0"0"-592"0"0,0 0-197 0 0,0 0 138 0 0,0 0 167 0 0,0 0 74 0 0,0 0-26 0 0,0 0-131 0 0,0 0-195 0 0,0 0-173 0 0,0 0-144 0 0,0 0-102 0 0,0 0-91 0 0,37 2-65 0 0,113 5-76 0 0,-53-15 226 0 0,-57 1-1374 0 0,81-12 2752 0 0,-79 16-5705 0 0,0 2-5106 0 0,-40 1-3408 0 0</inkml:trace>
  <inkml:trace contextRef="#ctx0" brushRef="#br0" timeOffset="15086.839">8172 793 8962 0 0,'0'0'2216'0'0,"0"0"-1151"0"0,0 0-441 0 0,0 0-48 0 0,0 0 0 0 0,0 0-120 0 0,0 0-96 0 0,0 0-192 0 0,0 0-144 0 0,0 0-48 0 0,-7 191-96 0 0,11-184-72 0 0,-4 4-176 0 0,1-3-408 0 0,-1-5-1641 0 0,0 1-8369 0 0</inkml:trace>
  <inkml:trace contextRef="#ctx0" brushRef="#br0" timeOffset="15251.131">8227 380 17316 0 0,'0'0'2216'0'0,"0"0"-712"0"0,0 0-495 0 0,0 0-209 0 0,0 0-208 0 0,0 0-248 0 0,0 0-192 0 0,0 0-192 0 0,0 0-72 0 0,0 0-48 0 0,0 0-16 0 0,0 0-64 0 0,0 0-176 0 0,0 0-264 0 0,-9 70-705 0 0,9-55-2655 0 0,0 0-8659 0 0</inkml:trace>
  <inkml:trace contextRef="#ctx0" brushRef="#br0" timeOffset="15928.464">8620 645 15139 0 0,'0'0'3242'0'0,"0"0"-1384"0"0,0 0-634 0 0,0 0-98 0 0,0 0-166 0 0,0 0-232 0 0,0 0-234 0 0,0 0-190 0 0,0 0-87 0 0,0 0-50 0 0,0 0-31 0 0,0 0-52 0 0,0 0-39 0 0,-32 30-17 0 0,-99 92-24 0 0,60-35-53 0 0,70-86 45 0 0,0 0 0 0 0,0 0 0 0 0,-1 0 0 0 0,1 0 1 0 0,0 0-1 0 0,0 0 0 0 0,1 0 0 0 0,-1 1 0 0 0,0-1 0 0 0,0 0 0 0 0,0 1 1 0 0,1-1-1 0 0,-1 0 0 0 0,1 1 0 0 0,-1-1 0 0 0,1 1 0 0 0,0-1 0 0 0,-1 1 1 0 0,1-1-1 0 0,0 1 0 0 0,0-1 0 0 0,0 1 0 0 0,0-1 0 0 0,0 1 0 0 0,1-1 1 0 0,-1 1-1 0 0,0-1 0 0 0,1 1 0 0 0,-1-1 0 0 0,1 1 0 0 0,-1-1 0 0 0,1 0 1 0 0,0 1-1 0 0,-1-1 0 0 0,1 0 0 0 0,0 0 0 0 0,0 1 0 0 0,0-1 0 0 0,0 0 1 0 0,0 0-1 0 0,0 0 0 0 0,0 0 0 0 0,1 0 0 0 0,-1 0 0 0 0,0-1 0 0 0,1 1 4 0 0,7-1 30 0 0,1 0 0 0 0,-1-2 0 0 0,0 1-1 0 0,1-1 1 0 0,-1 0 0 0 0,0-1 0 0 0,-1 0-1 0 0,1 0 1 0 0,0-1 0 0 0,-1-1 0 0 0,0 1-1 0 0,0-1 1 0 0,6-5-30 0 0,10-8 85 0 0,-1-1 0 0 0,0-1 0 0 0,-2 0-1 0 0,0-2 1 0 0,16-22-85 0 0,1 7-64 0 0,-38 66-97 0 0,-16 89 140 0 0,15-116 17 0 0,1 1 1 0 0,-1-1 0 0 0,1 1 0 0 0,0 0 0 0 0,0-1-1 0 0,0 1 1 0 0,1 0 0 0 0,-1-1 0 0 0,1 1-1 0 0,-1 0 1 0 0,1-1 0 0 0,0 1 0 0 0,0-1 0 0 0,0 1-1 0 0,0-1 1 0 0,0 0 0 0 0,1 1 0 0 0,-1-1 0 0 0,1 0-1 0 0,-1 0 1 0 0,1 0 0 0 0,0 0 0 0 0,0 0 0 0 0,0 0-1 0 0,0-1 1 0 0,0 1 0 0 0,0-1 0 0 0,1 1 0 0 0,-1-1-1 0 0,0 0 1 0 0,1 0 0 0 0,-1 0 0 0 0,1 0-1 0 0,0 0 1 0 0,-1 0 0 0 0,1-1 0 0 0,1 1 3 0 0,6 0 41 0 0,0 1 1 0 0,0-2 0 0 0,0 0-1 0 0,1 0 1 0 0,-1 0-1 0 0,0-1 1 0 0,0-1 0 0 0,0 0-1 0 0,-1 0 1 0 0,1-1-1 0 0,0 0 1 0 0,-1-1 0 0 0,0 0-1 0 0,1 0 1 0 0,-2-1-1 0 0,1 0 1 0 0,0-1 0 0 0,-1 0-1 0 0,1-1-41 0 0,10-8 217 0 0,-1-1 0 0 0,0-1 0 0 0,-1-1 0 0 0,-1 0 1 0 0,-1-1-1 0 0,-1-1 0 0 0,5-9-217 0 0,15-34 149 0 0,-3-2 1 0 0,-2-1 0 0 0,-4-1-1 0 0,-1-7-149 0 0,-8 30-13 0 0,-4 11-10 0 0,-2-1-1 0 0,-1 0 0 0 0,-2 0 1 0 0,-1-1-1 0 0,-1 0 0 0 0,-2 0 1 0 0,-2-4 23 0 0,0 37-5 0 0,-1-1 1 0 0,0 0 0 0 0,0 0-1 0 0,0 0 1 0 0,0 0 0 0 0,0 0-1 0 0,0 1 1 0 0,-1-1-1 0 0,0 0 1 0 0,1 0 0 0 0,-1 0-1 0 0,0 1 1 0 0,0-1 0 0 0,0 0-1 0 0,-1 1 1 0 0,1-1-1 0 0,-1 1 1 0 0,1 0 0 0 0,-1-1-1 0 0,0 1 1 0 0,0 0 0 0 0,0 0-1 0 0,0 0 1 0 0,0 0 0 0 0,-1 0-1 0 0,1 1 1 0 0,0-1-1 0 0,-1 1 1 0 0,1-1 0 0 0,-1 1-1 0 0,0 0 1 0 0,1 0 0 0 0,-1 0-1 0 0,0 0 1 0 0,0 1-1 0 0,-2-1 5 0 0,-1 1-13 0 0,0 1-1 0 0,1 0 0 0 0,-1 1 0 0 0,1-1 1 0 0,-1 1-1 0 0,1 0 0 0 0,0 0 0 0 0,-1 0 0 0 0,1 1 1 0 0,0 0-1 0 0,1 0 0 0 0,-1 0 0 0 0,0 1 1 0 0,1 0-1 0 0,0-1 0 0 0,0 1 0 0 0,0 1 0 0 0,0-1 1 0 0,1 1-1 0 0,0-1 0 0 0,-1 3 14 0 0,-52 112-29 0 0,50-95 54 0 0,0 0 0 0 0,2 0 0 0 0,0 0 0 0 0,2 1 0 0 0,0-1 0 0 0,2 1 1 0 0,1 0-1 0 0,1-1 0 0 0,1 1 0 0 0,0-1 0 0 0,3 0 0 0 0,6 23-25 0 0,40 79 354 0 0,23 34 348 0 0,-8-31-482 0 0,-63-113-278 0 0,0-1 398 0 0,-3-14-3122 0 0,-1-10-3610 0 0,0 5-5832 0 0</inkml:trace>
  <inkml:trace contextRef="#ctx0" brushRef="#br0" timeOffset="17670.518">32 1433 3425 0 0,'0'0'1312'0'0,"0"0"-358"0"0,0 0-237 0 0,0 0-31 0 0,0 0 70 0 0,0 0 124 0 0,0 0 99 0 0,0 0 60 0 0,0 0 9 0 0,0 0-43 0 0,0 0-90 0 0,-5-13-85 0 0,-16-38-63 0 0,16 38-65 0 0,5 13-69 0 0,23 0 2230 0 0,227 1 301 0 0,273-3-1993 0 0,710-59 4 0 0,162 63-776 0 0,-534-1-88 0 0,-606-3-201 0 0,324 8 129 0 0,-39 16-9 0 0,286 15 12 0 0,-346-9-107 0 0,174 2-56 0 0,19-22-22 0 0,-61 7-94 0 0,-151 3 46 0 0,-176-14 55 0 0,-204 3-629 0 0,-85 7-1500 0 0,0-3-2296 0 0,4-11 2448 0 0,-2 4-9689 0 0</inkml:trace>
  <inkml:trace contextRef="#ctx0" brushRef="#br0" timeOffset="56420.664">1530 1695 6913 0 0,'0'0'1374'0'0,"0"0"-246"0"0,0 0 61 0 0,0 0 219 0 0,0 0 172 0 0,0 0-6 0 0,0 0-158 0 0,0 0-206 0 0,0 0-179 0 0,0 0-167 0 0,0 0-124 0 0,0 0-68 0 0,0 0-49 0 0,-3 0-27 0 0,-12 0-34 0 0,11 0-44 0 0,4 0-71 0 0,0 0-59 0 0,7 0 519 0 0,56-15-315 0 0,8 1-352 0 0,0 3-1 0 0,1 3 1 0 0,0 4-1 0 0,0 2 0 0 0,3 4-239 0 0,-39-2 61 0 0,5-4 1495 0 0,-138-96-1325 0 0,42 35-149 0 0,-49-61-246 0 0,81 90-853 0 0,22 36 350 0 0,26 0-11277 0 0,-18 3-26 0 0</inkml:trace>
  <inkml:trace contextRef="#ctx0" brushRef="#br0" timeOffset="55784.458">1494 2019 8786 0 0,'0'0'2059'0'0,"0"0"-487"0"0,0 0-303 0 0,0 0-25 0 0,0 0 57 0 0,0 0-39 0 0,0 0-203 0 0,0 0-259 0 0,0 0-261 0 0,0 0-234 0 0,-1 2-141 0 0,2 4-35 0 0,-1 0-1 0 0,1 0 0 0 0,0 0 0 0 0,0 0 0 0 0,1 0 0 0 0,0 0 1 0 0,0 0-1 0 0,0-1 0 0 0,1 1 0 0 0,0-1 0 0 0,0 0 0 0 0,0 1 1 0 0,1-1-129 0 0,14 28 519 0 0,121 315 1754 0 0,-79-186-1624 0 0,-60-161-605 0 0,1-1 0 0 0,-1 0 0 0 0,1 0 0 0 0,-1 1 0 0 0,1-1 0 0 0,-1 0 0 0 0,1 0 0 0 0,-1 0 0 0 0,1 0 0 0 0,-1 0 0 0 0,1 0 0 0 0,-1 0 0 0 0,1 0 0 0 0,-1 0 0 0 0,1 0 0 0 0,-1 0 0 0 0,1 0 0 0 0,-1 0 0 0 0,1-1 0 0 0,-1 1 0 0 0,1 0 0 0 0,-1 0 0 0 0,1 0 0 0 0,-1-1 0 0 0,1 1 0 0 0,-1 0 0 0 0,0 0 0 0 0,1-1 0 0 0,-1 1 0 0 0,0-1 0 0 0,1 1 0 0 0,-1 0 0 0 0,0-1 0 0 0,1 1 0 0 0,-1-1 0 0 0,0 1 0 0 0,0 0 0 0 0,1-1 0 0 0,-1 1 0 0 0,0-1-1 0 0,0 1 1 0 0,0-1 0 0 0,0 1 0 0 0,0-1 0 0 0,1 1 0 0 0,-1-1 0 0 0,0 1 0 0 0,0-1 0 0 0,0 1 0 0 0,0-1 0 0 0,-1 1 0 0 0,1-1 0 0 0,0 1 0 0 0,0-1 0 0 0,0 1 0 0 0,0-1 0 0 0,0 1-44 0 0,31-111 296 0 0,42-96-190 0 0,-6 53-84 0 0,-38 81-137 0 0,16-77-67 0 0,-45 151 74 0 0,0-1-1 0 0,-1 1 1 0 0,1-1-1 0 0,0 0 1 0 0,0 1 0 0 0,-1-1-1 0 0,1 1 1 0 0,0-1-1 0 0,-1 0 1 0 0,1 1 0 0 0,0-1-1 0 0,-1 0 1 0 0,1 1-1 0 0,-1-1 1 0 0,1 0-1 0 0,0 1 1 0 0,-1-1 0 0 0,1 0-1 0 0,-1 0 1 0 0,1 0-1 0 0,-1 1 1 0 0,1-1 0 0 0,-1 0-1 0 0,1 0 1 0 0,-1 0-1 0 0,1 0 1 0 0,-1 0 0 0 0,1 0-1 0 0,-1 0 1 0 0,1 0-1 0 0,-1 0 1 0 0,1 0 0 0 0,-1 0-1 0 0,1 0 1 0 0,-1-1-1 0 0,1 1 1 0 0,-1 0 0 0 0,1 0-1 0 0,-1 0 1 0 0,1-1-1 0 0,-1 1 1 0 0,1 0 0 0 0,0-1-1 0 0,-1 1 1 0 0,1 0-1 0 0,-1-1 1 0 0,1 1-1 0 0,0 0 1 0 0,-1-1 0 0 0,1 1-1 0 0,0-1 1 0 0,0 1-1 0 0,-1-1 1 0 0,1 1 0 0 0,0 0-1 0 0,0-1 1 0 0,0 1-1 0 0,0-1 1 0 0,-1 0 108 0 0,-7 9-5100 0 0,2 0-6473 0 0</inkml:trace>
  <inkml:trace contextRef="#ctx0" brushRef="#br0" timeOffset="74923.521">2156 2184 4081 0 0,'0'0'1980'0'0,"0"0"-199"0"0,0 0 14 0 0,0 0 141 0 0,0 0-39 0 0,0 0-281 0 0,0 0-351 0 0,0 0-294 0 0,0 0-170 0 0,0 0-108 0 0,0 0-76 0 0,6-3-64 0 0,-3 2-693 0 0,-2-1 321 0 0,1 1-1 0 0,-1 0 1 0 0,1 0-1 0 0,0 0 1 0 0,0 0 0 0 0,-1 0-1 0 0,1 0 1 0 0,0 0-1 0 0,0 1 1 0 0,0-1-1 0 0,0 0 1 0 0,0 1-1 0 0,0 0 1 0 0,0 0-1 0 0,0-1 1 0 0,0 1-1 0 0,0 0 1 0 0,0 0-1 0 0,0 1 1 0 0,0-1-1 0 0,0 0 1 0 0,0 1 0 0 0,-1-1-1 0 0,1 1 1 0 0,0 0-1 0 0,0-1 1 0 0,0 1-1 0 0,0 0 1 0 0,-1 0-1 0 0,1 0 1 0 0,0 1-181 0 0,4 2 141 0 0,1 1 1 0 0,-1-2 0 0 0,1 1-1 0 0,0-1 1 0 0,0 0-1 0 0,1 0 1 0 0,-1 0-1 0 0,0-1 1 0 0,1-1 0 0 0,0 1-1 0 0,-1-1 1 0 0,1-1-1 0 0,0 1 1 0 0,-1-1 0 0 0,1 0-1 0 0,0-1 1 0 0,0 0-1 0 0,-1 0 1 0 0,2-1-142 0 0,7 1 132 0 0,256-43 577 0 0,-185 40-562 0 0,-87 4-150 0 0,0 0-19 0 0,0 0-21 0 0,-18 4-279 0 0,1 6-1960 0 0,11-9-2189 0 0,-1-1-3347 0 0,4 0-3381 0 0</inkml:trace>
  <inkml:trace contextRef="#ctx0" brushRef="#br0" timeOffset="75267.328">2292 2332 8410 0 0,'0'0'2578'0'0,"0"0"-815"0"0,0 0-387 0 0,0 0-4 0 0,0 0-5 0 0,0 0-109 0 0,0 0-218 0 0,0 0-217 0 0,0 0-122 0 0,0 0-63 0 0,0 0-5 0 0,0 0 7 0 0,0 0-19 0 0,-5 8-20 0 0,-17 27-30 0 0,23-34-487 0 0,-1 0 1 0 0,1 0-1 0 0,-1 1 0 0 0,1-1 1 0 0,0 0-1 0 0,0 0 0 0 0,-1 0 1 0 0,1 0-1 0 0,0-1 1 0 0,0 1-1 0 0,0 0 0 0 0,0 0 1 0 0,0 0-1 0 0,0-1 0 0 0,0 1 1 0 0,0 0-1 0 0,0-1 0 0 0,0 1 1 0 0,0-1-1 0 0,0 1 1 0 0,1-1-1 0 0,-1 0 0 0 0,0 1 1 0 0,0-1-1 0 0,0 0 0 0 0,1 0 1 0 0,-1 0-1 0 0,0 0 0 0 0,0 0 1 0 0,1 0-1 0 0,-1 0 1 0 0,0-1-1 0 0,0 1-84 0 0,3 0 181 0 0,176 1 1815 0 0,-34-1-4441 0 0,-128-3-550 0 0,-7-1-3705 0 0,-5 0-5440 0 0</inkml:trace>
  <inkml:trace contextRef="#ctx0" brushRef="#br0" timeOffset="77878.283">3080 2070 336 0 0,'0'0'1920'0'0,"0"0"-318"0"0,0 0-55 0 0,0 0 98 0 0,0 0 83 0 0,0 0-5 0 0,0 0-123 0 0,0 0-219 0 0,0 0-284 0 0,0 0-273 0 0,0 0-193 0 0,-7 3-101 0 0,-24 10-18 0 0,30-12-468 0 0,1-1 0 0 0,-1 1 1 0 0,1-1-1 0 0,-1 1 0 0 0,1-1 0 0 0,-1 1 1 0 0,1 0-1 0 0,0-1 0 0 0,-1 1 1 0 0,1 0-1 0 0,0 0 0 0 0,0-1 1 0 0,-1 1-1 0 0,1 0 0 0 0,0-1 1 0 0,0 1-1 0 0,0 0 0 0 0,0 0 0 0 0,0 0 1 0 0,0-1-1 0 0,0 1 0 0 0,0 0 1 0 0,0 0-1 0 0,0-1 0 0 0,0 1 1 0 0,0 0-1 0 0,1 0 0 0 0,-1-1 1 0 0,0 1-1 0 0,1 0 0 0 0,-1-1 0 0 0,0 1 1 0 0,1 0-1 0 0,-1-1 0 0 0,1 1 1 0 0,-1-1-1 0 0,1 1 0 0 0,-1 0 1 0 0,1-1-1 0 0,0 1 0 0 0,-1-1 1 0 0,1 0-1 0 0,-1 1 0 0 0,1-1 0 0 0,0 1 1 0 0,0-1-1 0 0,-1 0-44 0 0,2 2 194 0 0,10 9 196 0 0,1-1 0 0 0,0 0 0 0 0,0-1 0 0 0,1 0 1 0 0,0-1-1 0 0,0-1 0 0 0,1 0 0 0 0,0-1 0 0 0,0-1 0 0 0,3 1-390 0 0,7 2 237 0 0,1-1 0 0 0,1-1-1 0 0,-1-2 1 0 0,1 0 0 0 0,0-2 0 0 0,0-1 0 0 0,0-1-1 0 0,-1-1 1 0 0,20-4-237 0 0,-40 4 38 0 0,1 0 1 0 0,-1-1-1 0 0,0 1 1 0 0,1-2-1 0 0,-1 1 0 0 0,0-1 1 0 0,0 1-1 0 0,-1-2 1 0 0,1 1-1 0 0,-1-1 0 0 0,1 1 1 0 0,-1-2-1 0 0,0 1 1 0 0,0 0-1 0 0,-1-1 0 0 0,0 0 1 0 0,1 0-1 0 0,-2 0 1 0 0,1-1-1 0 0,0 1 0 0 0,-1-1 1 0 0,0 0-1 0 0,-1 0 0 0 0,1 0 1 0 0,-1 0-1 0 0,0-1 1 0 0,-1 1-1 0 0,0 0 0 0 0,1-1 1 0 0,-2 1-1 0 0,1-1 1 0 0,-1 0-1 0 0,0 1-38 0 0,-1-1-1 0 0,1 0 0 0 0,-1 0 0 0 0,0 0-1 0 0,-1 1 1 0 0,1-1 0 0 0,-2 0 0 0 0,1 1 0 0 0,-1-1-1 0 0,1 1 1 0 0,-2 0 0 0 0,1 0 0 0 0,-1 0 0 0 0,0 1 0 0 0,0-1-1 0 0,0 1 1 0 0,-1 0 0 0 0,0 0 0 0 0,0 0 0 0 0,0 1 0 0 0,-1-1-1 0 0,1 1 1 0 0,-1 1 0 0 0,0-1 0 0 0,0 1 0 0 0,-1 0 0 0 0,1 0-1 0 0,0 1 1 0 0,-1 0 0 0 0,-6-1 1 0 0,4 0-19 0 0,-1 1-1 0 0,1 1 1 0 0,-1-1-1 0 0,0 2 1 0 0,0-1-1 0 0,0 1 1 0 0,1 1 0 0 0,-1 0-1 0 0,0 0 1 0 0,0 1-1 0 0,1 0 1 0 0,-1 1-1 0 0,-5 2 20 0 0,2 1 7 0 0,1 0 0 0 0,-1 1 0 0 0,2 0 0 0 0,-1 1 0 0 0,1 1 0 0 0,0 0-1 0 0,1 0 1 0 0,0 1 0 0 0,0 0 0 0 0,1 1 0 0 0,0 0 0 0 0,1 0 0 0 0,0 1 0 0 0,1 0-1 0 0,1 0 1 0 0,0 1 0 0 0,0 0 0 0 0,1 0 0 0 0,1 0 0 0 0,0 1 0 0 0,1 0-1 0 0,0-1 1 0 0,1 1 0 0 0,1 0 0 0 0,0 0 0 0 0,2 13-7 0 0,9 333 960 0 0,-11-342-925 0 0,0 0 0 0 0,-1-1 0 0 0,-1 1 0 0 0,-1-1 0 0 0,0 0 0 0 0,-1 0 0 0 0,-1 0 0 0 0,-1 0 0 0 0,0-1 0 0 0,-1-1 0 0 0,-1 1 0 0 0,0-1 0 0 0,-1 0 0 0 0,-1-1 0 0 0,0-1 0 0 0,-1 1 0 0 0,-1-2 0 0 0,0 0 0 0 0,0 0-1 0 0,-1-1 1 0 0,-1-1 0 0 0,1 0 0 0 0,-3 0-35 0 0,-69 12 15 0 0,92-59-2717 0 0,20 14-172 0 0,-8 10-3697 0 0,-6 9-5315 0 0</inkml:trace>
  <inkml:trace contextRef="#ctx0" brushRef="#br0" timeOffset="78918.651">3999 2074 10018 0 0,'0'0'1594'0'0,"0"0"-374"0"0,0 0-38 0 0,0 0 150 0 0,0 0 60 0 0,0 0-37 0 0,0 0-205 0 0,0 0-277 0 0,0 0-238 0 0,0 0-180 0 0,0 0-128 0 0,0 0-47 0 0,0 0 18 0 0,-1-5-14 0 0,-1-12-14 0 0,-17 35 562 0 0,-34 43-295 0 0,39-49-430 0 0,0 1-1 0 0,1 1 1 0 0,0 0 0 0 0,1 0 0 0 0,1 1 0 0 0,0 1-1 0 0,1 0 1 0 0,1 0 0 0 0,1 1 0 0 0,0 0 0 0 0,1 1-1 0 0,1 0 1 0 0,0 0 0 0 0,2 0 0 0 0,0 0 0 0 0,1 1 0 0 0,-1 15-107 0 0,7-27 83 0 0,0 0 0 0 0,0-1 0 0 0,0 1 0 0 0,1-1 0 0 0,0 0 0 0 0,0 0 0 0 0,1 0 0 0 0,0-1 0 0 0,0 1 0 0 0,0-1 0 0 0,0 0 0 0 0,1-1 0 0 0,0 1 0 0 0,0-1 0 0 0,0 0 0 0 0,1-1 0 0 0,-1 0 0 0 0,1 0 0 0 0,0 0 0 0 0,-1-1 0 0 0,1 1 0 0 0,0-2 0 0 0,1 1 0 0 0,-1-1 0 0 0,0 0 0 0 0,0-1 0 0 0,1 1 0 0 0,-1-1 0 0 0,4-1-83 0 0,25-1 210 0 0,0-2-1 0 0,0-1 1 0 0,0-1 0 0 0,-1-2 0 0 0,0-2 0 0 0,-1-1-1 0 0,0-2 1 0 0,-1-1 0 0 0,29-17-210 0 0,-44 21 43 0 0,0-2 1 0 0,-1 0-1 0 0,0-1 0 0 0,-1 0 1 0 0,-1-1-1 0 0,0-1 0 0 0,-1-1 0 0 0,-1 0 1 0 0,0-1-1 0 0,-1 0 0 0 0,-1-1 1 0 0,0 0-1 0 0,-2 0 0 0 0,0-2 1 0 0,0-1-44 0 0,-5 11-12 0 0,-1 1 0 0 0,0-1 0 0 0,0 1 0 0 0,-1-1 0 0 0,-1 0 0 0 0,1 0 0 0 0,-2 0 0 0 0,1 0 0 0 0,-1 0 0 0 0,-1 0 0 0 0,0 0 0 0 0,0 0 0 0 0,-1 0 1 0 0,0 0-1 0 0,-1 1 0 0 0,0-1 0 0 0,-1 1 0 0 0,0 0 0 0 0,0-1 0 0 0,-1 2 0 0 0,0-1 0 0 0,0 1 0 0 0,-1-1 0 0 0,0 2 0 0 0,-1-1 0 0 0,0 1 0 0 0,0 0 0 0 0,0 0 1 0 0,-1 1-1 0 0,0 0 0 0 0,0 0 0 0 0,-1 1 0 0 0,0 0 0 0 0,0 0 0 0 0,0 1 0 0 0,0 0 0 0 0,-1 1 0 0 0,1 0 12 0 0,-9-1-102 0 0,1 2-1 0 0,-1 0 1 0 0,0 1 0 0 0,0 0-1 0 0,0 1 1 0 0,0 2 0 0 0,0 0-1 0 0,1 0 1 0 0,-1 2 0 0 0,1 0-1 0 0,0 1 1 0 0,0 1 0 0 0,0 0-1 0 0,1 1 1 0 0,-6 4 102 0 0,-10 7-887 0 0,0 1 0 0 0,1 2 0 0 0,1 0 0 0 0,1 3 0 0 0,1 0 0 0 0,-22 26 887 0 0,46-46-530 0 0,-1-1 0 0 0,1 1 0 0 0,0 1 1 0 0,1-1-1 0 0,-1 1 0 0 0,1-1 0 0 0,0 1 0 0 0,0 0 1 0 0,0 0-1 0 0,1 0 0 0 0,-1 1 0 0 0,1-1 1 0 0,1 0-1 0 0,-1 1 0 0 0,1 0 0 0 0,0-1 0 0 0,0 1 1 0 0,0 0-1 0 0,1-1 0 0 0,0 3 530 0 0,37 15-2472 0 0,-15-19-123 0 0,-24-5 1824 0 0,-11 1 3055 0 0,5 0 2855 0 0,8 0-538 0 0,8-1 5221 0 0,0-2-11790 0 0,290-110 4161 0 0,-182 102-1894 0 0,-112 13-297 0 0,0 0 0 0 0,0 0 1 0 0,0 1-1 0 0,0 0 1 0 0,-1-1-1 0 0,1 1 1 0 0,-1 1-1 0 0,0-1 1 0 0,1 0-1 0 0,-2 1 0 0 0,1 0 1 0 0,0-1-1 0 0,-1 1 1 0 0,1 0-1 0 0,0 2-2 0 0,3 4 29 0 0,1 1 6 0 0,-4-4-21 0 0,1 1 0 0 0,0-1 0 0 0,0 0 0 0 0,1 0 0 0 0,0-1 0 0 0,0 1 0 0 0,0-1 0 0 0,1 0 0 0 0,0-1 0 0 0,0 1 0 0 0,1-1 0 0 0,0 0 0 0 0,-1-1 0 0 0,1 0 0 0 0,1 0 0 0 0,-1 0 0 0 0,1-1 0 0 0,-1 0 0 0 0,1 0 0 0 0,0-1 0 0 0,0 0 0 0 0,0 0 0 0 0,3-1-14 0 0,-10 0-29 0 0,-1-1-1 0 0,1 0 0 0 0,0 1 0 0 0,0-1 0 0 0,0 1 0 0 0,0-1 1 0 0,0 0-1 0 0,-1 0 0 0 0,1 0 0 0 0,0 1 0 0 0,0-1 1 0 0,0 0-1 0 0,0 0 0 0 0,0 0 0 0 0,0 0 0 0 0,0-1 1 0 0,0 1-1 0 0,0 0 0 0 0,0 0 0 0 0,-1 0 0 0 0,1-1 0 0 0,0 1 1 0 0,0 0-1 0 0,0-1 0 0 0,0 1 0 0 0,-1-1 0 0 0,1 1 1 0 0,0-1-1 0 0,0 0 0 0 0,-1 1 0 0 0,1-1 0 0 0,0 1 1 0 0,-1-1-1 0 0,1 0 0 0 0,-1 0 0 0 0,1 1 0 0 0,-1-1 0 0 0,1 0 1 0 0,-1 0-1 0 0,1 0 0 0 0,-1 0 0 0 0,0 0 0 0 0,0 1 1 0 0,1-1-1 0 0,-1 0 0 0 0,0 0 0 0 0,0 0 0 0 0,0 0 1 0 0,0 0-1 0 0,0 0 0 0 0,0 0 0 0 0,0 0 0 0 0,0 0 0 0 0,-1 0 1 0 0,1 1-1 0 0,0-1 0 0 0,0 0 0 0 0,-1 0 0 0 0,1 0 1 0 0,-1 0-1 0 0,1 1 0 0 0,-1-2 30 0 0,-6-11-2913 0 0,1 5-2831 0 0,4 4-6455 0 0</inkml:trace>
  <inkml:trace contextRef="#ctx0" brushRef="#br0" timeOffset="79605.879">4214 1614 4729 0 0,'0'0'1926'0'0,"0"0"-267"0"0,0 0-48 0 0,0 0 68 0 0,0 0-29 0 0,0 0-128 0 0,0 0-203 0 0,0 0-245 0 0,0 0-214 0 0,0 0-178 0 0,0 0-124 0 0,0 0-43 0 0,0 0 15 0 0,-1-1-291 0 0,-3-2 5946 0 0,-47 28-5470 0 0,10-6-306 0 0,41-19-374 0 0,0 0-19 0 0,0 0 5 0 0,0 0 3 0 0,0 0 1 0 0,0 0 5 0 0,0 0-8 0 0,0 0-10 0 0,0 0 6 0 0,0 0 10 0 0,18-4 240 0 0,70-47 408 0 0,-137 66 621 0 0,47-15-1126 0 0,2 0-8715 0 0,0 0-3943 0 0</inkml:trace>
  <inkml:trace contextRef="#ctx0" brushRef="#br0" timeOffset="82041.531">4859 2125 0 0 0,'0'0'1155'0'0,"0"0"-95"0"0,0 0 290 0 0,0 0 545 0 0,0 0 339 0 0,0 0-9 0 0,0 0-263 0 0,0 0-329 0 0,0 0-296 0 0,0 0-239 0 0,0 0-187 0 0,0 0-139 0 0,25 5-83 0 0,80 15-58 0 0,-91-18-307 0 0,1 0-1 0 0,-1 0 1 0 0,1-2-1 0 0,-1 0 1 0 0,1 0-1 0 0,0-2 0 0 0,-1 0 1 0 0,0 0-1 0 0,1-1 1 0 0,9-4-324 0 0,22-5 614 0 0,146-58 1114 0 0,-184 67-1635 0 0,0-1 0 0 0,-1 0 0 0 0,1 0 0 0 0,-1-1 0 0 0,1 0 0 0 0,-1 0 1 0 0,-1-1-1 0 0,1 0 0 0 0,-1 0 0 0 0,0 0 0 0 0,0-1 0 0 0,-1 0 0 0 0,0 0 0 0 0,0 0 0 0 0,-1-1 0 0 0,0 0 0 0 0,1-3-93 0 0,-4 9 9 0 0,0-1 0 0 0,-1 0-1 0 0,1 1 1 0 0,-1-1 0 0 0,0 0 0 0 0,0 1 0 0 0,0-1 0 0 0,0 0-1 0 0,0 1 1 0 0,0-1 0 0 0,-1 0 0 0 0,1 1 0 0 0,-1-1 0 0 0,0 1-1 0 0,0-1 1 0 0,0 1 0 0 0,0-1 0 0 0,0 1 0 0 0,-1-1-1 0 0,1 1 1 0 0,-1 0 0 0 0,1 0 0 0 0,-1 0 0 0 0,0 0 0 0 0,0 0-1 0 0,0 0 1 0 0,0 0 0 0 0,0 1 0 0 0,0-1 0 0 0,-1 1 0 0 0,1 0-1 0 0,0-1 1 0 0,-1 1 0 0 0,1 0 0 0 0,-1 0 0 0 0,1 0 0 0 0,-1 1-1 0 0,0-1 1 0 0,0 1-9 0 0,-109-12-317 0 0,82 17 277 0 0,0 1 1 0 0,1 2-1 0 0,0 1 1 0 0,0 1 0 0 0,1 1-1 0 0,0 2 1 0 0,1 1-1 0 0,-15 10 40 0 0,1-2-20 0 0,27-14 29 0 0,0 0 0 0 0,1 1 0 0 0,0 1 0 0 0,0 0 0 0 0,1 1 0 0 0,0 0 0 0 0,1 1 0 0 0,1 0 0 0 0,0 1 0 0 0,-2 4-9 0 0,5-4 41 0 0,2 0 0 0 0,0 1 0 0 0,1 0-1 0 0,0 0 1 0 0,1 0 0 0 0,1 1 0 0 0,0-1-1 0 0,1 1 1 0 0,0-1 0 0 0,1 1 0 0 0,1-1 0 0 0,1 7-41 0 0,1-12 87 0 0,0 0 0 0 0,1 0 0 0 0,0-1 0 0 0,0 1 0 0 0,1-1 0 0 0,0-1 1 0 0,0 1-1 0 0,1 0 0 0 0,0-1 0 0 0,0 0 0 0 0,0-1 0 0 0,1 1 0 0 0,0-1 0 0 0,1-1 1 0 0,-1 1-1 0 0,1-1 0 0 0,0-1 0 0 0,1 1 0 0 0,-1-1 0 0 0,1-1 0 0 0,1 1-87 0 0,11 5 172 0 0,0-2 0 0 0,0 0-1 0 0,0-1 1 0 0,1-2 0 0 0,0 0-1 0 0,0-1 1 0 0,1-1-1 0 0,-1-1 1 0 0,0-1 0 0 0,20-3-172 0 0,-31 2-52 0 0,-10 1 20 0 0,1 1 0 0 0,0-1 0 0 0,0 0 0 0 0,-1 0 0 0 0,1-1 0 0 0,0 1 0 0 0,0 0 0 0 0,-1-1 0 0 0,1 1 0 0 0,0-1 0 0 0,0 1 0 0 0,-1-1 0 0 0,1 0 0 0 0,-1 1 0 0 0,1-1 0 0 0,-1 0 0 0 0,1 0 0 0 0,-1 0 1 0 0,1-1-1 0 0,-1 1 0 0 0,0 0 0 0 0,0 0 0 0 0,1-1 0 0 0,-1 1 0 0 0,0-1 0 0 0,0 1 0 0 0,-1-1 0 0 0,1 1 0 0 0,0-1 0 0 0,0 1 0 0 0,-1-1 32 0 0,6-8-2571 0 0,-2 6-5994 0 0,-4 3-3583 0 0</inkml:trace>
  <inkml:trace contextRef="#ctx0" brushRef="#br0" timeOffset="82588.264">5788 2298 13691 0 0,'0'0'1844'0'0,"0"0"-498"0"0,0 0-115 0 0,0 0 73 0 0,0 0-24 0 0,0 0-161 0 0,0 0-253 0 0,0 0-253 0 0,0 0-186 0 0,0 0-120 0 0,0 0-66 0 0,0 0-45 0 0,0 0-21 0 0,-12 27 806 0 0,-105 127 386 0 0,114-149-1358 0 0,0 0-1 0 0,1 0 0 0 0,0 0 0 0 0,0 0 0 0 0,0 0 0 0 0,1 0 0 0 0,0 1 0 0 0,0-1 0 0 0,0 0 0 0 0,0 1 0 0 0,1-1 1 0 0,0 1-1 0 0,0-1 0 0 0,1 0 0 0 0,-1 1-8 0 0,28 27 233 0 0,42-15 325 0 0,61-31-196 0 0,-130 13-403 0 0,15-8-596 0 0,-22-3-3915 0 0,1 9 2918 0 0,2 1-686 0 0,-1 0-4278 0 0,1-2-5355 0 0</inkml:trace>
  <inkml:trace contextRef="#ctx0" brushRef="#br0" timeOffset="82841.318">5542 2413 14571 0 0,'0'0'1692'0'0,"0"0"-483"0"0,0 0-190 0 0,0 0 2 0 0,0 0-22 0 0,0 0-76 0 0,0 0-114 0 0,0 0-134 0 0,0 0-96 0 0,0 0-87 0 0,0 0-124 0 0,0 0-96 0 0,0 0-57 0 0,28 3-56 0 0,88 12-57 0 0,7-15-352 0 0,-96-4-511 0 0,-7-1-1260 0 0,-7-1-6621 0 0,-5 3-3253 0 0</inkml:trace>
  <inkml:trace contextRef="#ctx0" brushRef="#br0" timeOffset="83874.438">5011 1661 2841 0 0,'0'0'5306'0'0,"0"0"-2839"0"0,0 0-1048 0 0,0 0-36 0 0,0 0 131 0 0,0 0 28 0 0,0 0-154 0 0,0 0-261 0 0,0 0-234 0 0,0 0-123 0 0,0 0-27 0 0,0 0 15 0 0,4 0 8 0 0,9-3-438 0 0,-1 0 1 0 0,0-1 0 0 0,-1-1-1 0 0,1 0 1 0 0,-1 0-1 0 0,0-1 1 0 0,0-1 0 0 0,-1 0-1 0 0,1 0 1 0 0,-2-1-1 0 0,1 0 1 0 0,-1-1-1 0 0,0 0 1 0 0,-1 0 0 0 0,4-7-329 0 0,29-24 268 0 0,117-95 299 0 0,-156 136-570 0 0,0 0 0 0 0,0 0 1 0 0,0 0-1 0 0,0 0 0 0 0,0 1 0 0 0,-1-1 0 0 0,1 0 1 0 0,0 1-1 0 0,-1-1 0 0 0,1 1 0 0 0,-1-1 1 0 0,0 1-1 0 0,1 0 0 0 0,-1 0 0 0 0,0 0 1 0 0,0-1-1 0 0,0 1 0 0 0,0 0 0 0 0,-1 0 1 0 0,1 0-1 0 0,0 0 0 0 0,-1 1 0 0 0,0-1 0 0 0,1 0 1 0 0,-1 0-1 0 0,0 0 0 0 0,0 0 0 0 0,0 0 1 0 0,0 1-1 0 0,0-1 0 0 0,-1 0 0 0 0,1 0 1 0 0,-1 0-1 0 0,1 0 0 0 0,-2 1 3 0 0,4 12 5 0 0,-1 0 22 0 0,2 0 1 0 0,0 0-1 0 0,1 0 1 0 0,0 0-1 0 0,1-1 1 0 0,1 1-1 0 0,0-1 1 0 0,1-1-1 0 0,0 1 1 0 0,2-1-1 0 0,-1 0 0 0 0,1-1 1 0 0,1 0-1 0 0,0 0 1 0 0,4 2-28 0 0,5 11-24 0 0,-19-24-27 0 0,0-1-48 0 0,0 0-73 0 0,0 0-134 0 0,-1 2-1881 0 0,-2 0-5708 0 0,3-2-4619 0 0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46 0 0 0,'0'0'341'0'0,"0"0"1049"0"0,0 0 248 0 0,0 0-113 0 0,0 0-116 0 0,0 0-117 0 0,0 0-126 0 0,2 0-558 0 0,3-4 8808 0 0,-76-33-6480 0 0,59 35-2858 0 0,0 1 1 0 0,0 0 0 0 0,0 0 0 0 0,0 1 0 0 0,0 1-1 0 0,1 0 1 0 0,-1 1 0 0 0,0 0 0 0 0,0 1 0 0 0,1 0-1 0 0,-1 1 1 0 0,-1 0-79 0 0,-9 5 27 0 0,1-1 0 0 0,0 2 1 0 0,1 1-1 0 0,0 1 0 0 0,1 0 0 0 0,0 2 0 0 0,1 0 0 0 0,0 1 1 0 0,1 0-1 0 0,1 2 0 0 0,-10 13-27 0 0,18-18-3 0 0,0 0-1 0 0,1 1 1 0 0,0-1 0 0 0,1 2 0 0 0,0-1-1 0 0,1 1 1 0 0,1 0 0 0 0,0 0 0 0 0,1 0 0 0 0,0 0-1 0 0,1 1 1 0 0,1-1 0 0 0,0 1 0 0 0,1 7 3 0 0,2-16 12 0 0,-1-1 1 0 0,1 0-1 0 0,0 0 1 0 0,0 1-1 0 0,1-1 0 0 0,-1-1 1 0 0,1 1-1 0 0,0 0 1 0 0,0-1-1 0 0,1 1 1 0 0,-1-1-1 0 0,1 0 1 0 0,0 0-1 0 0,0 0 1 0 0,1-1-1 0 0,-1 1 1 0 0,1-1-1 0 0,0 0 1 0 0,-1-1-1 0 0,1 1 1 0 0,1-1-1 0 0,-1 0 1 0 0,0 0-1 0 0,0 0 1 0 0,1-1-1 0 0,-1 0 1 0 0,1 0-1 0 0,-1 0 1 0 0,1-1-1 0 0,-1 0 1 0 0,1 0-1 0 0,0 0 1 0 0,0-1-13 0 0,8 1 81 0 0,-1-1 0 0 0,1-1 0 0 0,-1 0 1 0 0,0 0-1 0 0,0-2 0 0 0,0 0 0 0 0,0 0 0 0 0,0-1 1 0 0,-1 0-1 0 0,0-1 0 0 0,11-7-81 0 0,3-5 70 0 0,0-1 0 0 0,-1 0 0 0 0,-2-2 0 0 0,0-1 0 0 0,-1-1 0 0 0,-1 0 0 0 0,-1-2 0 0 0,-1-1 0 0 0,-1 0 0 0 0,-2-1 0 0 0,-1-1 0 0 0,4-11-70 0 0,-13 28 91 0 0,-1 0 0 0 0,-1-1-1 0 0,0 0 1 0 0,-1 0 0 0 0,0 0-1 0 0,-1 0 1 0 0,0 0 0 0 0,-1-1 0 0 0,0-2-91 0 0,-13 32-54 0 0,2 9 44 0 0,0 1 0 0 0,2 0 0 0 0,1 0 1 0 0,0 0-1 0 0,3 1 0 0 0,0 0 0 0 0,1 9 10 0 0,3-29 3 0 0,0-1 0 0 0,0 1 0 0 0,0 0 0 0 0,1 0 0 0 0,1 0 0 0 0,-1-1 0 0 0,1 1 0 0 0,0-1 0 0 0,1 1 0 0 0,0-1 0 0 0,0 0 0 0 0,1 0 0 0 0,-1 0 0 0 0,2 0 0 0 0,-1-1 0 0 0,1 1 0 0 0,0-1 0 0 0,0 0 0 0 0,0-1 0 0 0,1 1 0 0 0,5 3-3 0 0,53 21-537 0 0,-64-30 24 0 0,0 0-574 0 0,0 0-1231 0 0,0 0-3255 0 0,0 0-6204 0 0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1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1 137 1272 0 0,'0'0'1978'0'0,"0"0"-290"0"0,0 0-63 0 0,0 0 148 0 0,0 0 119 0 0,0 0-49 0 0,0 0-223 0 0,0 0-242 0 0,0 0-228 0 0,0 0-192 0 0,0 0-160 0 0,0 0-134 0 0,0 0-123 0 0,8-7 1856 0 0,162 22-813 0 0,64-12-787 0 0,-236-28 357 0 0,-69-90-424 0 0,70 112-707 0 0,7-1-6697 0 0,1 4 4915 0 0,3 0-5093 0 0,-3 0-3728 0 0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2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7106 0 0,'0'0'2365'0'0,"0"0"-624"0"0,0 0-314 0 0,0 0-91 0 0,0 0-34 0 0,0 0-62 0 0,0 0-168 0 0,0 0-220 0 0,0 0-209 0 0,0 0-187 0 0,0 0-138 0 0,0 0-62 0 0,0 0 2 0 0,3 7 1368 0 0,88 4 2136 0 0,75-22-2072 0 0,-95-3-1423 0 0,-66 13 884 0 0,-4 2-3046 0 0,3-1-9736 0 0,-4 0 122 0 0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2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7506 0 0,'0'0'1757'0'0,"0"0"-320"0"0,0 0-10 0 0,0 0 153 0 0,0 0 0 0 0,0 0-195 0 0,0 0-301 0 0,0 0-307 0 0,0 0-198 0 0,0 0-116 0 0,0 0-40 0 0,0 0 3 0 0,9 14 4182 0 0,44 0-2345 0 0,87-13-606 0 0,-30-30-1552 0 0,-105 23-1462 0 0,-5 3-2618 0 0,0 0-2952 0 0,0 0-5598 0 0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7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1296 5017 0 0,'0'0'3338'0'0,"0"0"-1361"0"0,0 0-700 0 0,0 0-225 0 0,0 0-59 0 0,0 0-43 0 0,0 0-92 0 0,0 0-130 0 0,0 0-20 0 0,0 0 6 0 0,0 0 41 0 0,0 0 34 0 0,0 0-61 0 0,6 7-53 0 0,20 21-31 0 0,-22-25-445 0 0,0 0 0 0 0,0-1 0 0 0,0 1 1 0 0,1-1-1 0 0,-1 0 0 0 0,0-1 0 0 0,1 1 0 0 0,0-1 0 0 0,-1 0 0 0 0,1 0 0 0 0,0 0 0 0 0,-1 0 0 0 0,1-1 0 0 0,4 0-199 0 0,-2 1 169 0 0,7 0-46 0 0,0 0 0 0 0,0-1 0 0 0,0-1 1 0 0,1 0-1 0 0,-1-1 0 0 0,0 0 1 0 0,-1-1-1 0 0,1-1 0 0 0,0 0 1 0 0,-1-1-1 0 0,0 0 0 0 0,0-1 1 0 0,0-1-1 0 0,-1 0 0 0 0,0 0 1 0 0,0-1-1 0 0,-1-1 0 0 0,0 0 0 0 0,-1 0 1 0 0,0-1-1 0 0,0-1 0 0 0,-1 0 1 0 0,0 0-1 0 0,-1 0 0 0 0,0-1 1 0 0,-1-1-1 0 0,-1 1 0 0 0,2-5-123 0 0,-6 14 2 0 0,-1 0-1 0 0,1-1 1 0 0,-1 1-1 0 0,0-1 1 0 0,0 1-1 0 0,0-1 1 0 0,-1 1 0 0 0,1-1-1 0 0,-1 1 1 0 0,0-1-1 0 0,0 0 1 0 0,0 1-1 0 0,-1-1 1 0 0,1 1-1 0 0,-1-1 1 0 0,1 1-1 0 0,-1-1 1 0 0,-1 1-1 0 0,1-1 1 0 0,0 1 0 0 0,-1 0-1 0 0,1 0 1 0 0,-1 0-1 0 0,0 0 1 0 0,0 0-1 0 0,-1 0 1 0 0,1 0-1 0 0,0 0 1 0 0,-1 1-1 0 0,0 0 1 0 0,1-1-1 0 0,-1 1 1 0 0,0 0-1 0 0,0 0 1 0 0,0 0 0 0 0,-1 1-1 0 0,1-1 1 0 0,0 1-1 0 0,-1 0 1 0 0,1 0-1 0 0,0 0 1 0 0,-1 0-1 0 0,0 0 1 0 0,1 1-1 0 0,-1 0 1 0 0,0 0-2 0 0,-7-1-55 0 0,-1 1-1 0 0,0 0 1 0 0,0 1 0 0 0,0 1 0 0 0,0 0 0 0 0,1 0-1 0 0,-1 1 1 0 0,1 1 0 0 0,0 0 0 0 0,-10 5 55 0 0,0 1-6 0 0,0 1-1 0 0,1 1 1 0 0,1 1 0 0 0,0 1 0 0 0,1 0-1 0 0,-11 12 7 0 0,23-16 32 0 0,1 0-1 0 0,0 1 0 0 0,1 0 0 0 0,0 0 0 0 0,1 0 0 0 0,0 0 0 0 0,0 1 0 0 0,2-1 0 0 0,-1 1 0 0 0,1-1 0 0 0,1 1 0 0 0,0 0 0 0 0,1-1 0 0 0,0 1 0 0 0,1 1-31 0 0,-1 26 120 0 0,0-22-69 0 0,0 0 0 0 0,-2 0 0 0 0,0 0 0 0 0,0 0 0 0 0,-2 0 0 0 0,0 0 0 0 0,-1 0 0 0 0,-1 0 0 0 0,0-1 0 0 0,-1 0 0 0 0,-1 0 0 0 0,0-1 0 0 0,-1 1 0 0 0,-1-2 0 0 0,-1 1 0 0 0,0-1 0 0 0,0-1 0 0 0,-2 0 0 0 0,-6 6-51 0 0,13-15 10 0 0,1 0-2 0 0,0 0 1 0 0,0-1 0 0 0,-1 1-1 0 0,1-1 1 0 0,-1 0 0 0 0,0 0 0 0 0,0 0-1 0 0,0-1 1 0 0,0 0 0 0 0,0 0-1 0 0,-1 0 1 0 0,1-1 0 0 0,-1 1 0 0 0,1-1-1 0 0,-1-1 1 0 0,0 1 0 0 0,-1-1-9 0 0,5 1-48 0 0,1-1 1 0 0,0 0 0 0 0,-1 0-1 0 0,1 1 1 0 0,0-1-1 0 0,-1 0 1 0 0,1 0 0 0 0,-1 0-1 0 0,1 0 1 0 0,0-1-1 0 0,-1 1 1 0 0,1 0 0 0 0,0-1-1 0 0,-1 1 1 0 0,1 0-1 0 0,0-1 1 0 0,0 0-1 0 0,-1 1 1 0 0,1-1 0 0 0,0 0-1 0 0,0 0 1 0 0,0 1-1 0 0,0-1 1 0 0,0 0 0 0 0,0 0-1 0 0,0 0 1 0 0,0 0-1 0 0,0 0 1 0 0,0-1 0 0 0,1 1-1 0 0,-1 0 1 0 0,0 0-1 0 0,1 0 1 0 0,-1-1 0 0 0,1 1-1 0 0,-1 0 1 0 0,1-1-1 0 0,0 1 1 0 0,-1 0 0 0 0,1-1-1 0 0,0 1 1 0 0,0 0-1 0 0,0-1 1 0 0,0 1 0 0 0,0-1-1 0 0,0 1 1 0 0,1 0-1 0 0,-1-1 1 0 0,0 1-1 0 0,1 0 1 0 0,-1-1 0 0 0,1 1-1 0 0,0-1 48 0 0,7-13-2097 0 0,-1 6-2222 0 0,-1 4-7643 0 0</inkml:trace>
  <inkml:trace contextRef="#ctx0" brushRef="#br0" timeOffset="-1539.027">187 527 0 0 0,'0'0'1003'0'0,"0"0"375"0"0,0 0 185 0 0,0 0 221 0 0,0 0 150 0 0,0 0 46 0 0,0 0-136 0 0,0 0-262 0 0,0 0-200 0 0,0 0-154 0 0,0 0-122 0 0,-1-14-89 0 0,0-5-425 0 0,0-11-332 0 0,0 0 7337 0 0,1 31-7543 0 0,0-1-27 0 0,12 140 280 0 0,29 62-115 0 0,-24-128-132 0 0,-17-74-41 0 0,1 0 0 0 0,-1 0 0 0 0,1 1 0 0 0,-1-1 0 0 0,1 0 1 0 0,-1 0-1 0 0,1 0 0 0 0,-1 0 0 0 0,1 0 0 0 0,0 0 0 0 0,-1 0 0 0 0,1 0 1 0 0,-1 0-1 0 0,1 0 0 0 0,-1 0 0 0 0,1 0 0 0 0,-1 0 0 0 0,1 0 0 0 0,-1-1 0 0 0,1 1 1 0 0,-1 0-1 0 0,1 0 0 0 0,-1-1 0 0 0,1 1 0 0 0,-1 0 0 0 0,1 0 0 0 0,-1-1 1 0 0,0 1-1 0 0,1-1 0 0 0,-1 1 0 0 0,1 0 0 0 0,-1-1 0 0 0,0 1 0 0 0,0-1 1 0 0,1 1-1 0 0,-1-1 0 0 0,0 1 0 0 0,0-1 0 0 0,1 1 0 0 0,-1-1 0 0 0,0 1 0 0 0,0-1 1 0 0,0 1-1 0 0,0-1 0 0 0,0 1 0 0 0,0-1 0 0 0,0 0 0 0 0,0 1 0 0 0,0-1 1 0 0,0 1-1 0 0,0-1 0 0 0,0 1 0 0 0,0-1 0 0 0,0 1 0 0 0,-1-1 0 0 0,1 1 1 0 0,0-1-20 0 0,1-1-64 0 0,152-310 346 0 0,-116 227-243 0 0,-47 81-4026 0 0,2 8-3442 0 0,4-1-4336 0 0</inkml:trace>
  <inkml:trace contextRef="#ctx0" brushRef="#br0" timeOffset="-1053">636 269 10210 0 0,'0'0'2290'0'0,"0"0"-607"0"0,0 0-403 0 0,0 0-55 0 0,0 0-27 0 0,0 0-81 0 0,0 0-162 0 0,0 0-243 0 0,0 0-197 0 0,0 0-161 0 0,0 0-98 0 0,0 0-17 0 0,0 0 25 0 0,4-1 31 0 0,149-13 1986 0 0,-129 14-2227 0 0,-22 1-43 0 0,0-1-1 0 0,-1 0 1 0 0,1 1 0 0 0,0 0 0 0 0,0-1-1 0 0,-1 1 1 0 0,1 0 0 0 0,-1 0 0 0 0,1 0-1 0 0,0 0 1 0 0,-1 0 0 0 0,0 0 0 0 0,1 0-1 0 0,-1 1 1 0 0,0-1 0 0 0,1 0 0 0 0,-1 1-1 0 0,0-1 1 0 0,0 1 0 0 0,0-1 0 0 0,-1 1-1 0 0,1 0 1 0 0,0-1 0 0 0,0 1 0 0 0,-1 0-1 0 0,1 0 1 0 0,-1-1 0 0 0,0 1 0 0 0,1 0-1 0 0,-1 0 1 0 0,0 0 0 0 0,0 0 0 0 0,0-1-1 0 0,0 1 1 0 0,-1 0 0 0 0,1 0 0 0 0,0 0-1 0 0,-1-1 1 0 0,1 1 0 0 0,-1 0 0 0 0,0 0-1 0 0,1-1 1 0 0,-1 1 0 0 0,0 0 0 0 0,0-1-1 0 0,0 1 1 0 0,0-1 0 0 0,0 0 0 0 0,-1 1-11 0 0,-93 108 711 0 0,93-109-699 0 0,1 1 1 0 0,1 0 0 0 0,-1-1 0 0 0,0 1-1 0 0,0 0 1 0 0,1 0 0 0 0,-1 0 0 0 0,1-1-1 0 0,-1 1 1 0 0,1 0 0 0 0,0 0 0 0 0,0 0-1 0 0,0 0 1 0 0,0 0 0 0 0,0 0 0 0 0,0 0-1 0 0,0 0 1 0 0,1 0 0 0 0,-1-1 0 0 0,1 1-1 0 0,-1 0 1 0 0,1 0 0 0 0,0 0 0 0 0,-1-1-1 0 0,1 1 1 0 0,0 0 0 0 0,0-1 0 0 0,1 1-1 0 0,-1-1 1 0 0,0 1 0 0 0,0-1 0 0 0,1 1-1 0 0,-1-1 1 0 0,1 0 0 0 0,-1 0 0 0 0,1 0-1 0 0,-1 0 1 0 0,1 0 0 0 0,1 1-13 0 0,72 20 683 0 0,55-40 29 0 0,-7-15-2864 0 0,-110 32-1318 0 0,-9 2 518 0 0,2-1-8394 0 0</inkml:trace>
  <inkml:trace contextRef="#ctx0" brushRef="#br0" timeOffset="-722.977">41 873 11282 0 0,'0'0'3081'0'0,"0"0"-1861"0"0,0 0-817 0 0,0 0 47 0 0,0 0 298 0 0,0 0 292 0 0,0 0 161 0 0,0 0-8 0 0,0 0-134 0 0,0 0-146 0 0,0 0-133 0 0,0 0-113 0 0,30 2-91 0 0,95 5-54 0 0,86-6 1381 0 0,113-52-1623 0 0,-294 45-698 0 0,2-1-1508 0 0,-11 6-4796 0 0,-13 1-5361 0 0</inkml:trace>
  <inkml:trace contextRef="#ctx0" brushRef="#br0" timeOffset="2929.615">1372 836 0 0 0,'0'0'465'0'0,"0"0"501"0"0,0 0 161 0 0,0 0-58 0 0,0 0 12 0 0,0 0 83 0 0,-5 0 67 0 0,-12 0-485 0 0,11 0 2744 0 0,-1 0 3563 0 0,18 12-6421 0 0,4-4-353 0 0,1 0 1 0 0,0-1-1 0 0,0-1 0 0 0,1 0 0 0 0,0-2 1 0 0,0 1-1 0 0,0-2 0 0 0,1 0 0 0 0,-1-2 0 0 0,1 0 1 0 0,-1 0-1 0 0,1-2 0 0 0,3 0-279 0 0,-13 0 80 0 0,0 1 1 0 0,0-1-1 0 0,0 0 0 0 0,-1-1 1 0 0,1 0-1 0 0,0 0 0 0 0,-1 0 1 0 0,0-1-1 0 0,1 0 0 0 0,-1-1 0 0 0,0 0 1 0 0,-1 0-1 0 0,1 0 0 0 0,-1-1 1 0 0,0 0-1 0 0,0 0 0 0 0,0 0 1 0 0,-1-1-1 0 0,0 0 0 0 0,0 0 0 0 0,0 0 1 0 0,-1-1-1 0 0,0 0 0 0 0,0 0 1 0 0,0 0-1 0 0,-1 0 0 0 0,0 0 1 0 0,-1-1-1 0 0,0 1 0 0 0,0-1 0 0 0,0 0 1 0 0,-1 1-1 0 0,0-1-80 0 0,0 2 16 0 0,0 1 1 0 0,-1 0-1 0 0,0 0 1 0 0,0 0-1 0 0,0 0 1 0 0,0 0-1 0 0,-1 0 0 0 0,0-1 1 0 0,0 1-1 0 0,0 0 1 0 0,0 1-1 0 0,-1-1 1 0 0,0 0-1 0 0,0 0 0 0 0,-1 1 1 0 0,1-1-1 0 0,-1 1 1 0 0,0 0-1 0 0,0-1 1 0 0,0 1-1 0 0,-1 1 0 0 0,-2-4-16 0 0,1 3-14 0 0,0 1 0 0 0,0 0 0 0 0,0 0 0 0 0,0 1 0 0 0,0 0 0 0 0,0-1 0 0 0,-1 2 0 0 0,1-1 0 0 0,-1 0 0 0 0,0 1 0 0 0,1 0 0 0 0,-1 1 0 0 0,0-1 0 0 0,1 1 0 0 0,-1 0 0 0 0,0 1 0 0 0,0-1 0 0 0,1 1 0 0 0,-1 0-1 0 0,0 1 1 0 0,1-1 0 0 0,-1 1 0 0 0,1 0 0 0 0,0 0 0 0 0,0 1 0 0 0,0 0 0 0 0,0 0 0 0 0,-3 1 14 0 0,-20 11 1 0 0,1 2 0 0 0,0 0 0 0 0,1 2 1 0 0,1 0-1 0 0,1 2 0 0 0,0 1 0 0 0,1 2-1 0 0,15-16 37 0 0,1 1 0 0 0,1 1 0 0 0,-1-1 0 0 0,1 1 0 0 0,1 0 0 0 0,0 0 0 0 0,0 1-1 0 0,1-1 1 0 0,0 1 0 0 0,1 0 0 0 0,1 0 0 0 0,-1 0 0 0 0,2 1 0 0 0,-1-1 0 0 0,2 0 0 0 0,0 9-37 0 0,1-10 62 0 0,0 0 0 0 0,1-1-1 0 0,0 1 1 0 0,0-1 0 0 0,1 0 0 0 0,1 1 0 0 0,0-1 0 0 0,0 0 0 0 0,0-1-1 0 0,1 1 1 0 0,1-1 0 0 0,-1 0 0 0 0,1 0 0 0 0,1-1 0 0 0,-1 0-1 0 0,1 0 1 0 0,1 0 0 0 0,-1-1 0 0 0,1 0 0 0 0,0-1 0 0 0,0 0 0 0 0,1 0-1 0 0,-1 0 1 0 0,1-1 0 0 0,0-1 0 0 0,1 1 0 0 0,-1-1 0 0 0,1-1 0 0 0,8 2-62 0 0,1-1 104 0 0,0 0 0 0 0,0-1 0 0 0,0 0 0 0 0,0-2 0 0 0,1 0 0 0 0,-1-2 0 0 0,0 0 1 0 0,0-1-1 0 0,0-1 0 0 0,-1 0 0 0 0,1-2 0 0 0,-1 0 0 0 0,0-1 0 0 0,2-2-104 0 0,41-31 188 0 0,-71 33-2695 0 0,0 6-5305 0 0,6 1-4394 0 0</inkml:trace>
  <inkml:trace contextRef="#ctx0" brushRef="#br0" timeOffset="3668.96">2007 991 9618 0 0,'0'0'2670'0'0,"0"0"-1060"0"0,0 0-457 0 0,0 0 53 0 0,0 0 65 0 0,0 0-76 0 0,0 0-220 0 0,0 0-251 0 0,0 0-218 0 0,0 0-129 0 0,0 0-71 0 0,0 0-19 0 0,0 0-10 0 0,-6 22 1328 0 0,-58 88-565 0 0,8 18-864 0 0,52-111-11 0 0,13-22 541 0 0,29-54-26 0 0,102-111-340 0 0,-101 130-285 0 0,-39 40-41 0 0,0 0-8 0 0,0 0-10 0 0,0 0 17 0 0,0 0-30 0 0,0 0 2 0 0,0 0-10 0 0,0 0-15 0 0,0 0 13 0 0,2 30-33 0 0,34 58 113 0 0,19-30-86 0 0,-49-58 76 0 0,-1 0 0 0 0,0 0 0 0 0,1-1 0 0 0,-1 0-1 0 0,0 0 1 0 0,0 0 0 0 0,0-1 0 0 0,0 0 0 0 0,0 0 0 0 0,0 0 0 0 0,0 0 0 0 0,-1-1-1 0 0,1 0 1 0 0,-1 0 0 0 0,0 0 0 0 0,0 0 0 0 0,0-1 0 0 0,0 0 0 0 0,0 1 0 0 0,-1-2-1 0 0,0 1 1 0 0,0 0 0 0 0,1-1-43 0 0,9-10 105 0 0,-6 9-80 0 0,-1 0 0 0 0,0 0-1 0 0,0-1 1 0 0,0 0 0 0 0,-1-1 0 0 0,-1 1 0 0 0,1-1 0 0 0,-1 0 0 0 0,0 0-1 0 0,-1 0 1 0 0,0-1 0 0 0,0 1 0 0 0,-1-1 0 0 0,0 0 0 0 0,0 1-1 0 0,0-9-24 0 0,-20-4-1637 0 0,9 20-1357 0 0,0 0-3328 0 0,2 1-6019 0 0</inkml:trace>
  <inkml:trace contextRef="#ctx0" brushRef="#br0" timeOffset="4696.009">1601 251 0 0 0,'0'0'612'0'0,"0"0"412"0"0,0 0 131 0 0,0 0-61 0 0,0 0-33 0 0,0 0 6 0 0,0 0 27 0 0,0 0 42 0 0,0 0 16 0 0,0 0 7 0 0,-6 2-2 0 0,2-1-732 0 0,-15 9 186 0 0,9 2 3875 0 0,14-9 4166 0 0,27-21-7805 0 0,-4-2-628 0 0,-1-1 0 0 0,0-2 1 0 0,-2 0-1 0 0,-1-2 0 0 0,-1-1 0 0 0,-1 0 0 0 0,-1-2 0 0 0,10-18-219 0 0,-17 24 146 0 0,-13 21-111 0 0,0 1-12 0 0,0 0 2 0 0,0 0-13 0 0,0 0-8 0 0,0 0-17 0 0,0 0-7 0 0,0 0 9 0 0,0 0 2 0 0,0 0-2 0 0,0 0 8 0 0,0 0-19 0 0,0 0 4 0 0,2 27-20 0 0,38 70 205 0 0,13 44 61 0 0,-18-52 1 0 0,-34-86-234 0 0,-1-3-13 0 0,0 0-24 0 0,0 0-45 0 0,0 0-72 0 0,18 0-3073 0 0,-5 0-6533 0 0,-8 0-3031 0 0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04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0 325 1456 0 0,'0'0'1931'0'0,"0"0"-149"0"0,0 0-32 0 0,0 0 13 0 0,0 0-53 0 0,0 0-157 0 0,0 0-226 0 0,0 0-215 0 0,0 0-198 0 0,0 0-149 0 0,0 0-79 0 0,0 0-41 0 0,0 0-11 0 0,0 0-5 0 0,0 0-15 0 0,0 0-31 0 0,0 0-37 0 0,0 0-28 0 0,0 0-35 0 0,1 2 4811 0 0,1 6-2884 0 0,-1-7-2402 0 0,-1-1-13 0 0,83 7 459 0 0,-34-7-327 0 0,-8 2-10 0 0,0-3 1 0 0,0-1-1 0 0,0-2 0 0 0,20-6-117 0 0,31-4 281 0 0,-85-40-5736 0 0,-7 52 4792 0 0,0-4-1230 0 0,0 1-3494 0 0,0-2-6229 0 0</inkml:trace>
  <inkml:trace contextRef="#ctx0" brushRef="#br0" timeOffset="361.325">236 1 13707 0 0,'0'0'1459'0'0,"0"0"-456"0"0,0 0-155 0 0,0 0 134 0 0,0 0 160 0 0,0 0-20 0 0,0 0-168 0 0,0 0-253 0 0,0 0-234 0 0,0 0-60 0 0,0 0 13 0 0,0 0 38 0 0,-1 9 43 0 0,1 129 1867 0 0,1-119-2202 0 0,0 0 0 0 0,-2 0 1 0 0,0 0-1 0 0,-1-1 0 0 0,0 1 0 0 0,-2 0 0 0 0,-1-1 1 0 0,-3 9-167 0 0,-38 98 10 0 0,48-118-2970 0 0,9-9-3499 0 0,-7 1 2711 0 0,4 1-8419 0 0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05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11 0 0 0,'0'0'151'0'0,"0"0"314"0"0,0 0 78 0 0,0 0-10 0 0,0 0-23 0 0,0 0-46 0 0,0 0-72 0 0,0 0-37 0 0,-1-1 1019 0 0,-6-8 8735 0 0,5 8-9719 0 0,-3 9 7264 0 0,-1 16-7766 0 0,5-16 682 0 0,-37 151 689 0 0,24-112-1020 0 0,13-46-218 0 0,1-1-2 0 0,0 0-19 0 0,0 0 7 0 0,0 0 2 0 0,0 0-22 0 0,0 0-15 0 0,0 0-10 0 0,20-23-745 0 0,14-14-1300 0 0,-22 25-1157 0 0,0 0-3594 0 0,-3 4-4835 0 0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06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2112 0 0,'0'0'1649'0'0,"0"0"-357"0"0,0 0 54 0 0,0 0 223 0 0,0 0 252 0 0,0 0 122 0 0,0 0-120 0 0,0 0-167 0 0,0 0-229 0 0,0 0-245 0 0,0 0-161 0 0,0 0-114 0 0,0 0-96 0 0,0-5-81 0 0,0-13 512 0 0,0 31 1194 0 0,38 91-1180 0 0,42 119-419 0 0,-54-162-666 0 0,-9-85 1495 0 0,115-226-1475 0 0,-74 121-110 0 0,-52 85-423 0 0,-19 43-3477 0 0,8 2-3516 0 0,1 2-4433 0 0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11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4 3513 0 0,'0'0'1703'0'0,"0"0"-132"0"0,0 0-22 0 0,0 0 21 0 0,0 0-58 0 0,0 0-183 0 0,0 0-270 0 0,0 0-261 0 0,0 0-179 0 0,0 0-73 0 0,0 0 19 0 0,-7-3 3681 0 0,-10 20-3759 0 0,-4 16-401 0 0,12-18-28 0 0,8-13-41 0 0,0-1 1 0 0,0 0-1 0 0,0 0 0 0 0,0 1 1 0 0,1-1-1 0 0,-1 1 0 0 0,1-1 1 0 0,-1 0-1 0 0,1 1 0 0 0,0-1 0 0 0,-1 1 1 0 0,1-1-1 0 0,0 1 0 0 0,0-1 1 0 0,0 1-1 0 0,0-1 0 0 0,0 1 1 0 0,0-1-1 0 0,1 1 0 0 0,-1-1 0 0 0,0 1 1 0 0,1-1-1 0 0,-1 1 0 0 0,1-1 1 0 0,-1 1-1 0 0,1-1 0 0 0,0 0 1 0 0,0 0-1 0 0,0 1 0 0 0,-1-1 0 0 0,1 0 1 0 0,0 0-1 0 0,1 0 0 0 0,-1 1-17 0 0,4-1 122 0 0,-1 0-1 0 0,0 0 0 0 0,1-1 0 0 0,-1 0 1 0 0,1 0-1 0 0,-1 0 0 0 0,0 0 0 0 0,1 0 1 0 0,-1-1-1 0 0,1 0 0 0 0,-1 0 0 0 0,0 0 1 0 0,0-1-1 0 0,0 1 0 0 0,0-1 0 0 0,0 0 1 0 0,0 0-1 0 0,0 0 0 0 0,0-1 1 0 0,-1 0-1 0 0,1 1 0 0 0,-1-1 0 0 0,0 0 1 0 0,0 0-1 0 0,0-1 0 0 0,0 1 0 0 0,0-1 1 0 0,-1 1-1 0 0,0-1 0 0 0,0 0 0 0 0,0 0 1 0 0,0 0-1 0 0,0 0 0 0 0,-1 0 0 0 0,0-1 1 0 0,0 1-1 0 0,0 0 0 0 0,0-1 0 0 0,-1 1 1 0 0,1-3-122 0 0,-4 5-7 0 0,1 1 1 0 0,0-1-1 0 0,-1 1 1 0 0,1-1-1 0 0,-1 1 0 0 0,0 0 1 0 0,1 0-1 0 0,-1 0 1 0 0,0 0-1 0 0,0 1 1 0 0,0-1-1 0 0,0 1 1 0 0,1 0-1 0 0,-1 0 0 0 0,0 0 1 0 0,0 0-1 0 0,0 0 1 0 0,0 0-1 0 0,0 1 1 0 0,1-1-1 0 0,-1 1 1 0 0,-2 1 6 0 0,-9 2-35 0 0,0 1 0 0 0,1 0 1 0 0,0 1-1 0 0,0 0 0 0 0,1 1 1 0 0,0 1-1 0 0,0 0 0 0 0,-5 5 35 0 0,16-13 4 0 0,1 0-1 0 0,-1 0 1 0 0,0 0-1 0 0,0 1 1 0 0,1-1-1 0 0,-1 0 0 0 0,0 1 1 0 0,1-1-1 0 0,-1 0 1 0 0,0 1-1 0 0,1-1 1 0 0,-1 1-1 0 0,0-1 1 0 0,1 1-1 0 0,-1-1 1 0 0,1 1-1 0 0,-1-1 1 0 0,1 1-1 0 0,0 0 0 0 0,-1-1 1 0 0,1 1-1 0 0,-1 0 1 0 0,1-1-1 0 0,0 1 1 0 0,0 0-1 0 0,-1 0 1 0 0,1-1-1 0 0,0 1 1 0 0,0 0-1 0 0,0 0 1 0 0,0-1-1 0 0,0 1 0 0 0,0 0 1 0 0,0 0-1 0 0,0-1 1 0 0,0 1-1 0 0,0 0 1 0 0,0 0-1 0 0,1-1 1 0 0,-1 1-1 0 0,0 0 1 0 0,0 0-1 0 0,1-1 1 0 0,-1 1-1 0 0,0 0 0 0 0,1-1 1 0 0,-1 1-1 0 0,1-1 1 0 0,-1 1-1 0 0,1 0 1 0 0,-1-1-1 0 0,1 1 1 0 0,0-1-1 0 0,-1 1 1 0 0,1-1-1 0 0,0 0 1 0 0,-1 1-1 0 0,1-1 0 0 0,0 0 1 0 0,-1 1-1 0 0,1-1 1 0 0,0 0-1 0 0,0 0-3 0 0,49 9 565 0 0,-27-8-325 0 0,93-16 1022 0 0,-116 14-1250 0 0,1 1 1 0 0,0-1-1 0 0,0 0 0 0 0,0 1 1 0 0,0-1-1 0 0,-1 0 1 0 0,1 0-1 0 0,0 1 1 0 0,-1-1-1 0 0,1 0 0 0 0,0 0 1 0 0,-1 0-1 0 0,1 0 1 0 0,-1 0-1 0 0,1 0 0 0 0,-1 0 1 0 0,0 0-1 0 0,1 0 1 0 0,-1 0-1 0 0,0 0 1 0 0,0 0-1 0 0,0 0 0 0 0,0 0 1 0 0,0 0-1 0 0,0 0 1 0 0,0 0-1 0 0,0 0 1 0 0,0 0-1 0 0,0 0 0 0 0,-1 0 1 0 0,1 0-1 0 0,0 0 1 0 0,-1 0-1 0 0,1 0 1 0 0,0 0-1 0 0,-1 0 0 0 0,0 0 1 0 0,1 0-1 0 0,-1 0 1 0 0,1 1-1 0 0,-1-1 0 0 0,0 0 1 0 0,0 0-1 0 0,1 1 1 0 0,-1-1-1 0 0,0 0 1 0 0,0 1-1 0 0,0-1 0 0 0,0 1 1 0 0,0-1-1 0 0,0 1 1 0 0,0-1-1 0 0,0 1 1 0 0,0 0-1 0 0,0 0 0 0 0,0-1 1 0 0,0 1-1 0 0,0 0 1 0 0,0 0-1 0 0,0 0 0 0 0,0 0 1 0 0,0 0-1 0 0,0 0 1 0 0,0 0-1 0 0,0 1 1 0 0,0-1-1 0 0,-1 0-12 0 0,-51 3-259 0 0,46-2-4538 0 0,6-1-5004 0 0,5 0-2879 0 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32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58 14075 0 0,'0'0'1518'0'0,"0"0"-398"0"0,0 0-223 0 0,0 0 14 0 0,0 0 102 0 0,0 0 53 0 0,0 0-17 0 0,0 0-68 0 0,0 0-99 0 0,0 0-146 0 0,0 0-97 0 0,0 0-83 0 0,0 0-57 0 0,26 1-29 0 0,82 4-70 0 0,-2-19 527 0 0,-95 11-1350 0 0,78-13 1993 0 0,-59 13-3853 0 0,1 2-4202 0 0,-27 1-5487 0 0</inkml:trace>
  <inkml:trace contextRef="#ctx0" brushRef="#br0" timeOffset="2309.642">656 93 9114 0 0,'0'0'1492'0'0,"0"0"-554"0"0,0 0-47 0 0,0 0 360 0 0,0 0 341 0 0,0 0 34 0 0,0 0-215 0 0,0 0-235 0 0,0 0-160 0 0,0 0-100 0 0,33 3-46 0 0,107 10-50 0 0,-94-11-177 0 0,1-1 1 0 0,-1-2-1 0 0,0-2 0 0 0,39-9-643 0 0,-9 2 382 0 0,526-45 714 0 0,-69 25-2963 0 0,-490 29-1289 0 0,-29 1-1983 0 0,-7 0-6470 0 0</inkml:trace>
  <inkml:trace contextRef="#ctx0" brushRef="#br0" timeOffset="2986.756">1411 324 4609 0 0,'0'0'4656'0'0,"0"0"-2604"0"0,0 0-896 0 0,0 0 21 0 0,0 0 147 0 0,0 0 45 0 0,0 0-147 0 0,0 0-250 0 0,0 0-213 0 0,0 0-173 0 0,0 0-152 0 0,0 0-104 0 0,-29 30-92 0 0,-93 95-78 0 0,2-2 215 0 0,-63 41 876 0 0,184-164-1230 0 0,-1 0 0 0 0,1 1 0 0 0,-1-1 0 0 0,1 0 0 0 0,0 0 0 0 0,-1 0 0 0 0,1 0 0 0 0,-1 1 0 0 0,1-1 0 0 0,-1 0 1 0 0,1 0-1 0 0,-1 1 0 0 0,1-1 0 0 0,-1 0 0 0 0,1 1 0 0 0,-1-1 0 0 0,1 1 0 0 0,-1-1 0 0 0,0 1 0 0 0,1-1 0 0 0,-1 1 0 0 0,0-1 0 0 0,1 1 0 0 0,-1-1 0 0 0,0 1 0 0 0,0-1 0 0 0,1 1 0 0 0,-1-1 0 0 0,0 1 0 0 0,0 0 0 0 0,0-1 0 0 0,0 1 0 0 0,0-1 0 0 0,0 1 0 0 0,0 0 0 0 0,0-1 0 0 0,0 1 0 0 0,0-1 0 0 0,0 1 0 0 0,0-1 0 0 0,0 1 0 0 0,-1 0 0 0 0,1-1 1 0 0,0 1-1 0 0,0-1 0 0 0,-1 1 0 0 0,1-1 0 0 0,0 1 0 0 0,-1-1 0 0 0,1 1 0 0 0,0-1 0 0 0,-1 1 0 0 0,1-1 0 0 0,-1 0 0 0 0,1 1 0 0 0,-1-1 0 0 0,1 0 0 0 0,-1 1 0 0 0,1-1 0 0 0,-1 0 0 0 0,1 0 0 0 0,-1 1 0 0 0,1-1 0 0 0,-1 0 0 0 0,0 0-21 0 0,42 6 264 0 0,0-3 0 0 0,0-1 0 0 0,0-2 0 0 0,34-5-264 0 0,42 0 100 0 0,-11 1-158 0 0,-105 4 63 0 0,-1 0 1 0 0,1 0 0 0 0,-1 0-1 0 0,1 0 1 0 0,0 0 0 0 0,-1 0-1 0 0,1 0 1 0 0,-1-1 0 0 0,1 1-1 0 0,0 0 1 0 0,-1 0 0 0 0,1-1-1 0 0,-1 1 1 0 0,1 0 0 0 0,-1-1-1 0 0,1 1 1 0 0,-1 0 0 0 0,0-1-1 0 0,1 1 1 0 0,-1-1 0 0 0,1 1-1 0 0,-1-1 1 0 0,0 1-1 0 0,1-1 1 0 0,-1 1 0 0 0,0-1-1 0 0,0 1 1 0 0,1-1 0 0 0,-1 1-1 0 0,0-1 1 0 0,0 1 0 0 0,0-1-1 0 0,0 0 1 0 0,1 1 0 0 0,-1-1-1 0 0,0 1 1 0 0,0-1 0 0 0,0 0-1 0 0,0 1 1 0 0,-1-1 0 0 0,1 1-1 0 0,0-1 1 0 0,0 1 0 0 0,0-1-1 0 0,0 0 1 0 0,-1 1 0 0 0,1-1-1 0 0,0 1 1 0 0,0-1 0 0 0,-1 1-1 0 0,1-1 1 0 0,0 1 0 0 0,-1-1-1 0 0,1 1 1 0 0,-1 0 0 0 0,1-1-1 0 0,-1 1 1 0 0,1-1 0 0 0,-1 1-1 0 0,1 0 1 0 0,-1-1 0 0 0,1 1-6 0 0,-28-32 158 0 0,16 20-131 0 0,0-1 1 0 0,1-1-1 0 0,1 0 0 0 0,0-1 0 0 0,1 0 1 0 0,0 0-1 0 0,2-1 0 0 0,-1 0 0 0 0,2 0 1 0 0,0 0-1 0 0,1-1 0 0 0,1 0 0 0 0,1 0 1 0 0,-2-16-28 0 0,-4-186-58 0 0,7 214-474 0 0,-3 9-7526 0 0,5 0-1694 0 0</inkml:trace>
  <inkml:trace contextRef="#ctx0" brushRef="#br0" timeOffset="3535.113">1877 147 9186 0 0,'0'0'3273'0'0,"0"0"-1741"0"0,0 0-701 0 0,0 0 33 0 0,0 0 187 0 0,0 0 140 0 0,0 0-56 0 0,0 0-190 0 0,0 0-173 0 0,0 0-135 0 0,0 0-81 0 0,0 0-54 0 0,0 0-53 0 0,-9 22-52 0 0,-49 111 270 0 0,-24 105 146 0 0,72-131-698 0 0,12-104-78 0 0,0 1 0 0 0,1-1 0 0 0,-1 0 0 0 0,1 0-1 0 0,0 0 1 0 0,0 0 0 0 0,0-1 0 0 0,0 1 0 0 0,1-1 0 0 0,-1 0 0 0 0,1 0 0 0 0,-1 0-1 0 0,1 0 1 0 0,0-1 0 0 0,-1 1 0 0 0,1-1 0 0 0,0 0 0 0 0,0 0 0 0 0,0 0 0 0 0,0-1-1 0 0,0 1 1 0 0,0-1 0 0 0,0 0 0 0 0,0 0 0 0 0,0-1 0 0 0,0 1 0 0 0,0-1 0 0 0,0 0 0 0 0,0 0-1 0 0,1 0-36 0 0,12 0 181 0 0,109-18 604 0 0,-54 19-1102 0 0,-72 0 134 0 0,1-29-4691 0 0,0 13-3100 0 0,-1 15-2937 0 0</inkml:trace>
  <inkml:trace contextRef="#ctx0" brushRef="#br0" timeOffset="3785.609">1573 439 12859 0 0,'0'0'1440'0'0,"0"0"-460"0"0,0 0-129 0 0,0 0 141 0 0,0 0 153 0 0,0 0 4 0 0,0 0-111 0 0,0 0-165 0 0,0 0-141 0 0,0 0-141 0 0,38-3-116 0 0,122-14-99 0 0,0-8 168 0 0,-61 14-1405 0 0,-58 10-5579 0 0,-30 1-5055 0 0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15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1 442 3937 0 0,'0'0'2046'0'0,"0"0"-223"0"0,0 0 29 0 0,0 0 193 0 0,0 0 88 0 0,0 0-163 0 0,0 0-336 0 0,0 0-342 0 0,0 0-236 0 0,0 0-121 0 0,0 0-92 0 0,0 0-56 0 0,4-3-71 0 0,47-47 2339 0 0,137-218-993 0 0,-65 148-1639 0 0,-123 119-394 0 0,0 1-4 0 0,0 0-21 0 0,0 0 7 0 0,0 0-28 0 0,0 0-11 0 0,0 0 4 0 0,0 12-96 0 0,0 35 194 0 0,-2-22-50 0 0,1-1 0 0 0,2 1 0 0 0,0-1 0 0 0,2 1 0 0 0,0-1 0 0 0,2 0 0 0 0,1 0 0 0 0,7 20-24 0 0,-3-20 32 0 0,-8-17-27 0 0,1 0 0 0 0,-1 0 0 0 0,1 0-1 0 0,1-1 1 0 0,-1 1 0 0 0,1-1-1 0 0,0 0 1 0 0,1 0 0 0 0,-1 0 0 0 0,1 0-1 0 0,0-1 1 0 0,1 0 0 0 0,1 1-5 0 0,10-1-913 0 0,-13-8-2403 0 0,-3-6-3771 0 0,-1 5-5597 0 0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13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53 225 4593 0 0,'0'0'1852'0'0,"0"0"-486"0"0,0 0-179 0 0,0 0 108 0 0,0 0 92 0 0,0 0-55 0 0,0 0-164 0 0,0 0-175 0 0,0 0-127 0 0,0 0-37 0 0,0 0-23 0 0,0 0-72 0 0,0 0-37 0 0,14 3-19 0 0,103 16 1700 0 0,-23-33-609 0 0,-85 11-1669 0 0,0-2-1 0 0,0 1 1 0 0,0-1-1 0 0,0-1 1 0 0,-1 1-1 0 0,0-1 1 0 0,0-1-1 0 0,-1 0 1 0 0,1 0-1 0 0,-2 0 1 0 0,1-1-1 0 0,-1 0 1 0 0,0 0-1 0 0,0 0 1 0 0,-1-1-1 0 0,-1 0 0 0 0,4-7-99 0 0,-7 13 5 0 0,0 0-1 0 0,0 0 0 0 0,0 0 0 0 0,-1-1 1 0 0,1 1-1 0 0,-1 0 0 0 0,1 0 0 0 0,-1-1 1 0 0,0 1-1 0 0,-1 0 0 0 0,1 0 0 0 0,0-1 1 0 0,-1 1-1 0 0,0 0 0 0 0,0 0 0 0 0,0 0 1 0 0,0 0-1 0 0,0 0 0 0 0,-1 0 0 0 0,1 0 1 0 0,-1 0-1 0 0,0 0 0 0 0,0 1 0 0 0,0-1 1 0 0,0 1-1 0 0,0-1 0 0 0,0 1 0 0 0,-1 0 1 0 0,1 0-1 0 0,-1 0 0 0 0,0 0 0 0 0,1 0 1 0 0,-1 1-1 0 0,0-1 0 0 0,0 1 0 0 0,0-1 1 0 0,0 1-1 0 0,0 0 0 0 0,-1 1 0 0 0,1-1 1 0 0,0 0-1 0 0,0 1 0 0 0,-3 0-4 0 0,-10 0-19 0 0,1 1 0 0 0,0 0 0 0 0,0 1 0 0 0,0 1 0 0 0,1 1 0 0 0,-1 0 0 0 0,1 0 0 0 0,0 2 0 0 0,0 0 0 0 0,0 0 0 0 0,1 1 0 0 0,0 1 0 0 0,0 0 0 0 0,1 1 0 0 0,-11 10 19 0 0,-58 100 94 0 0,76-107-58 0 0,0 1-1 0 0,1 0 0 0 0,1 0 1 0 0,0 1-1 0 0,1-1 0 0 0,0 1 0 0 0,1-1 1 0 0,0 1-1 0 0,1 0 0 0 0,1-1 1 0 0,1 12-36 0 0,1-14 91 0 0,0 0 0 0 0,1-1 0 0 0,0 1 0 0 0,1-1 1 0 0,0 0-1 0 0,1 0 0 0 0,0 0 0 0 0,0-1 1 0 0,1 1-1 0 0,0-2 0 0 0,0 1 0 0 0,1-1 0 0 0,0 0 1 0 0,1-1-1 0 0,9 7-91 0 0,-4-7 141 0 0,1 0 0 0 0,0 0 0 0 0,0-2 0 0 0,1 0 0 0 0,-1-1 0 0 0,1 0 0 0 0,0-1 0 0 0,0-1 0 0 0,0 0 0 0 0,1-1 0 0 0,-1-1 0 0 0,0-1 0 0 0,8-1-141 0 0,4 2 101 0 0,25-22-97 0 0,-53 22-78 0 0,0 0-27 0 0,0 0-60 0 0,0 0-112 0 0,0 0-172 0 0,-4-3-2022 0 0,3 2-4603 0 0,-1 1-5078 0 0</inkml:trace>
  <inkml:trace contextRef="#ctx0" brushRef="#br0" timeOffset="518.708">778 376 10866 0 0,'0'0'2039'0'0,"0"0"-457"0"0,0 0-122 0 0,0 0 15 0 0,0 0-78 0 0,0 0-200 0 0,0 0-287 0 0,0 0-269 0 0,0 0-183 0 0,0 0-122 0 0,0 0-69 0 0,0 0-13 0 0,0 3 28 0 0,-33 108 1815 0 0,-51 83-1472 0 0,67-126-569 0 0,17-67-44 0 0,1 1 1 0 0,0-1-1 0 0,0 0 1 0 0,0 1-1 0 0,0-1 1 0 0,0 0 0 0 0,0 0-1 0 0,0 0 1 0 0,1 0-1 0 0,-1 0 1 0 0,0 0 0 0 0,1 0-1 0 0,-1 0 1 0 0,1 0-1 0 0,-1 0 1 0 0,0-1-1 0 0,1 1 1 0 0,0-1 0 0 0,-1 1-1 0 0,1-1 1 0 0,-1 0-1 0 0,1 1 1 0 0,-1-1 0 0 0,1 0-1 0 0,0 0 1 0 0,0 0-13 0 0,4 1 79 0 0,134 3 659 0 0,-65-26-761 0 0,-76 0-2183 0 0,-12 7-2488 0 0,7 8-1206 0 0,1 3-5738 0 0</inkml:trace>
  <inkml:trace contextRef="#ctx0" brushRef="#br0" timeOffset="749.975">550 501 11787 0 0,'0'0'1644'0'0,"0"0"-657"0"0,0 0-260 0 0,0 0 115 0 0,0 0 185 0 0,0 0 126 0 0,0 0-60 0 0,0 0-167 0 0,0 0-164 0 0,0 0-143 0 0,0 0-129 0 0,35 3-117 0 0,113 7-97 0 0,30-8-573 0 0,-137-6-1713 0 0,-26 1-2267 0 0,-3 3-6732 0 0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0:10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348 174 0 0 0,'0'0'0'0'0,"0"0"0"0"0,0 0 0 0 0,0 0 0 0 0,0 0 0 0 0,0 0 0 0 0,0 0 0 0 0,0 0 0 0 0</inkml:trace>
  <inkml:trace contextRef="#ctx0" brushRef="#br0" timeOffset="1268.026">24 160 0 0 0,'0'0'231'0'0,"0"0"494"0"0,0 0 77 0 0,0 0-26 0 0,0 0-21 0 0,0 0-42 0 0,0 0-54 0 0,0 0-102 0 0,0 0-99 0 0,-5-5-123 0 0,-13-16-126 0 0,48 2-28 0 0,-5 14 56 0 0,0 0-1 0 0,0 1 0 0 0,0 2 1 0 0,0 0-1 0 0,0 2 1 0 0,22 2-237 0 0,11 0 478 0 0,129-1 479 0 0,92 0 1248 0 0,36-15-2205 0 0,417-19 1380 0 0,853-6 3 0 0,289 27-400 0 0,-1024 7-831 0 0,657 6 99 0 0,-80 7 229 0 0,-427-4-1 0 0,320 12 206 0 0,-888-18-573 0 0,434 17-37 0 0,694 51-153 0 0,-147-29 69 0 0,1966 18 1156 0 0,-1963-33-794 0 0,-336-19 29 0 0,587 13 205 0 0,-1239-8-461 0 0,228-31-126 0 0,-325 5 62 0 0,-315 25-1359 0 0,-6 8-355 0 0,3-2-667 0 0,-2-4-2792 0 0,0-2-4520 0 0</inkml:trace>
  <inkml:trace contextRef="#ctx0" brushRef="#br0" timeOffset="3367.616">1410 631 5721 0 0,'0'0'2094'0'0,"0"0"-1036"0"0,0 0-550 0 0,0 0-236 0 0,0 0 25 0 0,0 0 151 0 0,0 0 162 0 0,0 0 119 0 0,0 0 38 0 0,0 0-58 0 0,-17 33-107 0 0,-55 107-97 0 0,-5 70 653 0 0,40-100-618 0 0,7-15 130 0 0,-4-1 0 0 0,-5-2 0 0 0,-28 46-670 0 0,62-127 99 0 0,2-14 2520 0 0,39-137-2136 0 0,171-356-342 0 0,-187 443-113 0 0,3 0 1 0 0,2 2-1 0 0,2 1 0 0 0,30-41-28 0 0,-57 91-8 0 0,0-1-1 0 0,1 1 0 0 0,-1-1 1 0 0,1 1-1 0 0,-1 0 1 0 0,1-1-1 0 0,-1 1 0 0 0,1 0 1 0 0,0-1-1 0 0,-1 1 1 0 0,1 0-1 0 0,-1-1 0 0 0,1 1 1 0 0,0 0-1 0 0,-1 0 1 0 0,1 0-1 0 0,0 0 0 0 0,-1 0 1 0 0,1 0-1 0 0,-1 0 1 0 0,1 0-1 0 0,0 0 0 0 0,-1 0 1 0 0,1 0-1 0 0,0 0 1 0 0,-1 0-1 0 0,1 0 0 0 0,-1 1 1 0 0,1-1-1 0 0,0 0 1 0 0,-1 0-1 0 0,1 1 0 0 0,-1-1 1 0 0,1 0-1 0 0,-1 1 1 0 0,1-1-1 0 0,-1 1 0 0 0,1-1 1 0 0,-1 1-1 0 0,1-1 1 0 0,-1 1-1 0 0,0-1 0 0 0,1 1 1 0 0,-1-1-1 0 0,0 1 1 0 0,1-1-1 0 0,-1 1 0 0 0,0 0 1 0 0,0-1-1 0 0,1 1 0 0 0,-1-1 1 0 0,0 1-1 0 0,0 0 1 0 0,0-1-1 0 0,0 1 0 0 0,0 0 10 0 0,15 41 314 0 0,-6 129 501 0 0,-10-111-660 0 0,-3 348 223 0 0,10-368-425 0 0,8-59 769 0 0,167-393-123 0 0,-38 90-553 0 0,-70 160 15 0 0,-71 248-96 0 0,-31 247 611 0 0,29-294-518 0 0,2 0-1 0 0,2 0 0 0 0,1-1 1 0 0,1 0-1 0 0,5 7-58 0 0,25 55-14 0 0,-8-107-4338 0 0,-12-11-2751 0 0,-10 7-4037 0 0</inkml:trace>
  <inkml:trace contextRef="#ctx0" brushRef="#br0" timeOffset="4113.357">2655 852 14091 0 0,'0'0'731'0'0,"0"0"-188"0"0,0 0-33 0 0,0 0 184 0 0,0 0 166 0 0,0 0 58 0 0,-35 27-49 0 0,-109 85-111 0 0,55-34 359 0 0,73-60-959 0 0,1 0 0 0 0,0 1-1 0 0,2 0 1 0 0,0 1 0 0 0,1 1-1 0 0,2 0 1 0 0,0 1 0 0 0,-2 6-158 0 0,11-26 2 0 0,-1 0 1 0 0,1 0 0 0 0,-1 1-1 0 0,1-1 1 0 0,0 1-1 0 0,0-1 1 0 0,0 1 0 0 0,0-1-1 0 0,0 1 1 0 0,1 0-1 0 0,-1-1 1 0 0,1 1 0 0 0,0 0-1 0 0,0-1 1 0 0,0 1-1 0 0,0 0 1 0 0,0-1 0 0 0,0 1-1 0 0,1 0 1 0 0,-1-1-1 0 0,1 1 1 0 0,0 0 0 0 0,0-1-1 0 0,0 1 1 0 0,0-1 0 0 0,0 0-1 0 0,1 1 1 0 0,-1-1-1 0 0,0 0 1 0 0,1 0 0 0 0,0 0-1 0 0,0 0 1 0 0,0 0-1 0 0,0 0 1 0 0,0 0 0 0 0,0 0-1 0 0,0-1 1 0 0,0 1-1 0 0,1-1 1 0 0,-1 0 0 0 0,0 0-1 0 0,1 0 1 0 0,0 0-3 0 0,9-1 86 0 0,1-2 1 0 0,0 0 0 0 0,-1-1-1 0 0,1 0 1 0 0,-1 0-1 0 0,0-2 1 0 0,0 1-1 0 0,0-2 1 0 0,-1 1 0 0 0,0-1-1 0 0,0-1 1 0 0,0 0-1 0 0,-1-1 1 0 0,0 0 0 0 0,1-2-87 0 0,132-145 368 0 0,-133 143-355 0 0,73-99 354 0 0,-92 131-328 0 0,1 0 0 0 0,1 0 1 0 0,1 1-1 0 0,0-1 0 0 0,2 1 1 0 0,1 1-1 0 0,0-1 0 0 0,1 0 0 0 0,2 17-39 0 0,0-32-2 0 0,1-1 0 0 0,1 0 1 0 0,-1 1-1 0 0,1-1 0 0 0,0 0 0 0 0,0 0 0 0 0,0 0 0 0 0,1 0 0 0 0,-1 0 0 0 0,1-1 0 0 0,0 1 0 0 0,1-1 0 0 0,-1 0 0 0 0,1 0 1 0 0,0 0-1 0 0,0 0 0 0 0,0-1 0 0 0,0 0 0 0 0,1 1 0 0 0,0-2 0 0 0,-1 1 0 0 0,1 0 0 0 0,0-1 0 0 0,0 0 0 0 0,0 0 0 0 0,1 0 1 0 0,-1-1-1 0 0,0 0 0 0 0,1 0 0 0 0,-1 0 0 0 0,0-1 0 0 0,5 0 2 0 0,-3 0 16 0 0,-1 0-1 0 0,1 0 1 0 0,0-1 0 0 0,-1 0 0 0 0,1 0-1 0 0,-1-1 1 0 0,1 0 0 0 0,-1 0-1 0 0,0 0 1 0 0,0-1 0 0 0,0 0-1 0 0,0 0 1 0 0,0-1 0 0 0,-1 0 0 0 0,1 1-1 0 0,-1-2 1 0 0,0 1 0 0 0,3-4-16 0 0,17-20 74 0 0,-2-2 0 0 0,-1 0 0 0 0,-2-2 1 0 0,-1 0-1 0 0,-1-1 0 0 0,-2-1 0 0 0,-1 0 1 0 0,-1-1-1 0 0,3-20-74 0 0,0-8 24 0 0,-2-1 0 0 0,-4 0 0 0 0,-2-1 0 0 0,-3 0 0 0 0,-3 0 0 0 0,-2-1 0 0 0,-7-45-24 0 0,6 109 6 0 0,0 0 16 0 0,0 0 1 0 0,0-1-1 0 0,0 1 1 0 0,0 0-1 0 0,0-1 1 0 0,0 1-1 0 0,-1 0 1 0 0,1 0-1 0 0,-1-1 0 0 0,1 1 1 0 0,-1 0-1 0 0,0 0 1 0 0,0 0-1 0 0,0 0 1 0 0,0 0-1 0 0,-1 0 1 0 0,1 0-1 0 0,0 0 1 0 0,-1 0-1 0 0,1 0 1 0 0,-1 1-1 0 0,-1-2-22 0 0,-2 27-364 0 0,3 228 508 0 0,41 41 217 0 0,-4-78-111 0 0,-5 6-145 0 0,-28-198-288 0 0,-7-32-1517 0 0,-6-38-1829 0 0,9-19-3161 0 0,2 44 1520 0 0,0 0-4477 0 0</inkml:trace>
  <inkml:trace contextRef="#ctx0" brushRef="#br0" timeOffset="4530.672">3420 701 9930 0 0,'0'0'2123'0'0,"0"0"-781"0"0,0 0-529 0 0,0 0-86 0 0,0 0 75 0 0,0 0 130 0 0,0 0 29 0 0,0 0-35 0 0,0 0-101 0 0,0 0-163 0 0,0 0-154 0 0,0 0-120 0 0,-32 31-69 0 0,-100 97-54 0 0,52-48 609 0 0,80-79-865 0 0,-1-1 1 0 0,1 1-1 0 0,-1-1 1 0 0,1 1-1 0 0,-1-1 1 0 0,1 1 0 0 0,-1 0-1 0 0,1-1 1 0 0,0 1-1 0 0,-1 0 1 0 0,1-1-1 0 0,0 1 1 0 0,-1 0-1 0 0,1-1 1 0 0,0 1-1 0 0,0 0 1 0 0,0 0 0 0 0,0-1-1 0 0,0 1 1 0 0,0 0-1 0 0,0 0 1 0 0,0-1-1 0 0,0 1 1 0 0,0 0-1 0 0,0 0 1 0 0,0-1-1 0 0,1 1 1 0 0,-1 0 0 0 0,0-1-1 0 0,1 1 1 0 0,-1 0-1 0 0,0-1 1 0 0,1 1-1 0 0,-1 0 1 0 0,1-1-1 0 0,-1 1 1 0 0,1-1-1 0 0,-1 1 1 0 0,1-1-1 0 0,-1 1 1 0 0,1-1 0 0 0,-1 1-1 0 0,1-1 1 0 0,0 1-1 0 0,-1-1 1 0 0,1 0-1 0 0,0 1 1 0 0,0-1-1 0 0,-1 0 1 0 0,1 0-1 0 0,0 0 1 0 0,-1 1 0 0 0,1-1-1 0 0,0 0 1 0 0,0 0-1 0 0,-1 0 1 0 0,1 0-1 0 0,0 0 1 0 0,0 0-1 0 0,-1-1 1 0 0,1 1-1 0 0,0 0 1 0 0,0 0 0 0 0,-1 0-1 0 0,1-1 1 0 0,0 1-10 0 0,2 1 65 0 0,176 19 2087 0 0,-175-19-2089 0 0,1 0 0 0 0,-1 1-1 0 0,1-1 1 0 0,-1 1 0 0 0,0 0-1 0 0,0 0 1 0 0,1 0 0 0 0,-1 1 0 0 0,-1-1-1 0 0,1 1 1 0 0,0 0 0 0 0,-1 0 0 0 0,1 0-1 0 0,-1 1 1 0 0,0-1 0 0 0,0 1-1 0 0,0-1 1 0 0,-1 1 0 0 0,1 0 0 0 0,-1 0-1 0 0,0 1 1 0 0,0-1 0 0 0,0 0 0 0 0,-1 1-1 0 0,1-1 1 0 0,-1 1 0 0 0,0-1-1 0 0,0 3-62 0 0,4 202 727 0 0,-4-206-753 0 0,0 0-1 0 0,0 0 1 0 0,0 0-1 0 0,0 0 1 0 0,1 0-1 0 0,-1 0 1 0 0,1 0-1 0 0,0 0 1 0 0,-1-1-1 0 0,1 1 1 0 0,1-1-1 0 0,-1 0 1 0 0,0 1-1 0 0,1-1 1 0 0,-1 0-1 0 0,1 0 1 0 0,-1 0-1 0 0,1-1 0 0 0,0 1 1 0 0,0-1-1 0 0,0 1 1 0 0,0-1-1 0 0,3 1 27 0 0,-4-2-185 0 0,0 1 0 0 0,0-1 0 0 0,0 0 0 0 0,0 0 0 0 0,1 0 0 0 0,-1 0 0 0 0,0 0 0 0 0,0 0 0 0 0,0-1 0 0 0,0 1 0 0 0,0-1-1 0 0,0 1 1 0 0,0-1 0 0 0,0 0 0 0 0,0 0 0 0 0,0 0 0 0 0,0 0 0 0 0,0 0 0 0 0,-1 0 0 0 0,1 0 0 0 0,0-1 0 0 0,-1 1 0 0 0,1-1-1 0 0,0 0 187 0 0,10-12-3620 0 0,0 1-3646 0 0,-5 4-4527 0 0</inkml:trace>
  <inkml:trace contextRef="#ctx0" brushRef="#br0" timeOffset="4722.949">3886 918 18284 0 0,'0'0'596'0'0,"0"0"-217"0"0,0 0-82 0 0,0 0 35 0 0,0 0 54 0 0,0 0-17 0 0,0 0-90 0 0,-2 33-110 0 0,-4 99-94 0 0,14-73-63 0 0,14-25-538 0 0,-17-29-3887 0 0,1-3-4399 0 0,-6-2 1385 0 0</inkml:trace>
  <inkml:trace contextRef="#ctx0" brushRef="#br0" timeOffset="4968.466">3774 520 15003 0 0,'0'0'1008'0'0,"0"0"-471"0"0,0 0-369 0 0,0 0-248 0 0,0 0-529 0 0,0 0-479 0 0,0 0-216 0 0,0 0-352 0 0,0 0-1209 0 0,0 0-6249 0 0</inkml:trace>
  <inkml:trace contextRef="#ctx0" brushRef="#br0" timeOffset="5235.337">3982 1235 13219 0 0,'0'0'4082'0'0,"0"0"-2595"0"0,0 0-771 0 0,0 0 98 0 0,0 0 139 0 0,0 0 45 0 0,0 0-147 0 0,0 0-309 0 0,0 0-243 0 0,0 0-162 0 0,0 0-62 0 0,0 0 19 0 0,0 0-5 0 0,15-33-8 0 0,45-101-1 0 0,-12 6 223 0 0,-48 129-322 0 0,1 0 1 0 0,-1 0-1 0 0,1 0 1 0 0,-1 0-1 0 0,0 0 1 0 0,1 0-1 0 0,0 0 1 0 0,-1 0-1 0 0,1 0 1 0 0,-1-1-1 0 0,1 1 0 0 0,0 0 1 0 0,0 0-1 0 0,0-1 1 0 0,-1 1-1 0 0,1 0 1 0 0,0-1-1 0 0,0 1 1 0 0,0-1-1 0 0,0 1 1 0 0,0-1-1 0 0,0 1 0 0 0,0-1 1 0 0,0 0-1 0 0,0 0 1 0 0,0 1-1 0 0,0-1 1 0 0,0 0-1 0 0,0 0 1 0 0,0 0-1 0 0,0 0 1 0 0,0 0-1 0 0,1 0 0 0 0,-1-1 1 0 0,0 1-1 0 0,0 0 1 0 0,0 0-1 0 0,0-1 1 0 0,0 1-1 0 0,0-1 1 0 0,0 1-1 0 0,0-1 1 0 0,-1 1-1 0 0,1-1 0 0 0,0 1 1 0 0,0-1-1 0 0,0 0 1 0 0,0 1-1 0 0,-1-1 1 0 0,1 0-1 0 0,0 0 1 0 0,-1 0-1 0 0,1 0 1 0 0,-1 0-1 0 0,1 0 0 0 0,-1 1 1 0 0,1-1-1 0 0,-1 0 1 0 0,0 0-1 0 0,1-1 1 0 0,-1 1-1 0 0,0 0 1 0 0,0-1 18 0 0,23 60-196 0 0,-19-44 205 0 0,1 0-1 0 0,0 0 0 0 0,1-1 0 0 0,1 1 0 0 0,0-1 0 0 0,0-1 1 0 0,1 1-1 0 0,1-1 0 0 0,0-1 0 0 0,1 0 0 0 0,8 8-8 0 0,-15-17 65 0 0,-1 1-1 0 0,1-1 0 0 0,0 0 1 0 0,-1 0-1 0 0,1 0 0 0 0,0 0 0 0 0,0-1 1 0 0,1 1-1 0 0,-1-1 0 0 0,0 1 1 0 0,0-1-1 0 0,1 0 0 0 0,-1-1 1 0 0,1 1-1 0 0,-1 0 0 0 0,1-1 1 0 0,-1 0-1 0 0,1 0 0 0 0,-1 0 0 0 0,0 0 1 0 0,1 0-1 0 0,-1-1 0 0 0,1 0 1 0 0,-1 0-1 0 0,1 0 0 0 0,-1 0 1 0 0,0 0-1 0 0,0 0 0 0 0,0-1 0 0 0,1 0 1 0 0,-1 0-1 0 0,-1 0 0 0 0,1 0 1 0 0,0 0-1 0 0,0 0 0 0 0,-1-1 1 0 0,2-1-65 0 0,37-93 1272 0 0,-1 1-3022 0 0,7 49-9160 0 0,-39 43-827 0 0</inkml:trace>
  <inkml:trace contextRef="#ctx0" brushRef="#br0" timeOffset="5715.898">4766 877 14555 0 0,'0'0'2031'0'0,"0"0"-533"0"0,0 0-314 0 0,0 0-62 0 0,0 0-94 0 0,0 0-163 0 0,0 0-108 0 0,0 0-176 0 0,0 0-120 0 0,0 0-102 0 0,0 0-80 0 0,0 0-71 0 0,0 0-49 0 0,-29 16-74 0 0,-89 48-48 0 0,115-63-35 0 0,1 0 0 0 0,-1-1 0 0 0,1 1-1 0 0,0 0 1 0 0,0 0 0 0 0,0 0-1 0 0,0 1 1 0 0,-1-1 0 0 0,1 1 0 0 0,1-1-1 0 0,-1 1 1 0 0,0-1 0 0 0,0 1-1 0 0,1 0 1 0 0,-1 0 0 0 0,1 0 0 0 0,-1 0-1 0 0,1 0 1 0 0,0 0 0 0 0,0 0-1 0 0,0 1 1 0 0,0-1 0 0 0,0 0-1 0 0,0 2-1 0 0,0 3 1 0 0,-1-3-6 0 0,1 0 1 0 0,0 0-1 0 0,0 0 0 0 0,0 0 1 0 0,0 0-1 0 0,0 0 1 0 0,1 0-1 0 0,0 1 0 0 0,0-1 1 0 0,0 0-1 0 0,0 0 1 0 0,1 0-1 0 0,0 0 1 0 0,0 0-1 0 0,0 0 0 0 0,0 0 1 0 0,0 0-1 0 0,1 0 1 0 0,0 0-1 0 0,0-1 0 0 0,0 1 1 0 0,0-1-1 0 0,0 1 1 0 0,1-1-1 0 0,-1 0 1 0 0,1 0-1 0 0,0 0 0 0 0,0 0 1 0 0,0 0-1 0 0,1-1 1 0 0,-1 1-1 0 0,3 0 5 0 0,8 2 71 0 0,1-1 0 0 0,0 0 0 0 0,0-2 0 0 0,0 1-1 0 0,0-2 1 0 0,1 0 0 0 0,-1-1 0 0 0,0 0 0 0 0,1-1 0 0 0,-1-1 0 0 0,0-1 0 0 0,0 0-1 0 0,0-1 1 0 0,-1 0 0 0 0,1-1 0 0 0,-1-1 0 0 0,2-1-71 0 0,53-14 575 0 0,-61 18-539 0 0,-1 0 0 0 0,1 1-1 0 0,0-1 1 0 0,0 2-1 0 0,0-1 1 0 0,0 1 0 0 0,0 0-1 0 0,0 1 1 0 0,1 0-1 0 0,-1 0 1 0 0,0 1 0 0 0,0 0-1 0 0,0 0 1 0 0,0 1-1 0 0,0 0 1 0 0,0 1 0 0 0,-1 0-1 0 0,1 0 1 0 0,-1 0-1 0 0,1 1 1 0 0,-1 0 0 0 0,0 0-1 0 0,-1 1 1 0 0,1 0-1 0 0,-1 0 1 0 0,3 3-36 0 0,1 13 27 0 0,-1 0 1 0 0,0 1-1 0 0,-2 0 1 0 0,0 1-1 0 0,-2-1 1 0 0,0 1-1 0 0,-1 0 0 0 0,-2 0 1 0 0,0 1-1 0 0,-2-1 1 0 0,-2 23-28 0 0,2-31-7 0 0,2 70-72 0 0,-5-1 1 0 0,-3 0-1 0 0,-4 0 1 0 0,-7 20 78 0 0,9-70-14 0 0,0 0 1 0 0,-3-1 0 0 0,0 0 0 0 0,-2-1-1 0 0,-2 0 1 0 0,0-1 0 0 0,-3-1-1 0 0,0 0 1 0 0,-2-1 0 0 0,-1-2 0 0 0,-17 18 13 0 0,35-41 9 0 0,-1 0 0 0 0,0-1 0 0 0,1 1 0 0 0,-2-1 0 0 0,1 0 0 0 0,0 0 0 0 0,-1-1 0 0 0,1 1 0 0 0,-1-1 0 0 0,0 0 0 0 0,0 0 0 0 0,0-1 0 0 0,0 1 1 0 0,0-1-1 0 0,0 0 0 0 0,0 0 0 0 0,0-1 0 0 0,0 0 0 0 0,0 1 0 0 0,-4-2-9 0 0,6-1 3 0 0,0 0 0 0 0,1 0 0 0 0,-1-1 0 0 0,1 1 0 0 0,-1-1 0 0 0,1 0 0 0 0,0 0-1 0 0,0 1 1 0 0,0-1 0 0 0,0-1 0 0 0,1 1 0 0 0,-1 0 0 0 0,1 0 0 0 0,0 0 0 0 0,0-1 0 0 0,0 1 0 0 0,0-1 0 0 0,1 1 0 0 0,0-1 0 0 0,-1 1 0 0 0,1-1 0 0 0,0 1 0 0 0,1-1-1 0 0,-1 1-2 0 0,0 1 1 0 0,-1-61-2 0 0,2 0 0 0 0,4 0 0 0 0,2 1 0 0 0,3 0 0 0 0,16-51 1 0 0,-15 58-2 0 0,104-360-1220 0 0,-100 340-700 0 0,-12 50-1688 0 0,-2 1-4147 0 0,0 11-4686 0 0</inkml:trace>
  <inkml:trace contextRef="#ctx0" brushRef="#br0" timeOffset="6508.834">3910 962 0 0 0,'0'0'217'0'0,"-3"-7"346"0"0,-11-20 33 0 0,11 15-1793 0 0,2 5 5047 0 0,-8 1 7754 0 0,4 2-8557 0 0,3 4 3036 0 0,2 9-5089 0 0,-2 30-609 0 0,-3-1-1 0 0,-1 0 0 0 0,-1 0 0 0 0,-12 32-384 0 0,-5 26 195 0 0,-30 50-41 0 0,48-140-1852 0 0,10-29-882 0 0,-2 15 1623 0 0,7-17-6044 0 0,-2 10-4605 0 0</inkml:trace>
  <inkml:trace contextRef="#ctx0" brushRef="#br0" timeOffset="6844.844">3825 535 12635 0 0,'0'0'1763'0'0,"0"0"-374"0"0,0 0-78 0 0,0 0 52 0 0,0 0-32 0 0,0 0-129 0 0,0 0-225 0 0,0 0-195 0 0,0 0-143 0 0,0 0-163 0 0,0 0-149 0 0,0 0-123 0 0,0 0-111 0 0,-10 1-24 0 0,-31 5 13 0 0,17 5 83 0 0,33-22-21 0 0,46-84 329 0 0,-60 91-4040 0 0,1 4-950 0 0,-1 0-7159 0 0</inkml:trace>
  <inkml:trace contextRef="#ctx0" brushRef="#br0" timeOffset="7862.924">6042 1404 12411 0 0,'0'0'964'0'0,"0"0"-479"0"0,0 0-271 0 0,0 0 70 0 0,0 0 158 0 0,0 0 169 0 0,0 0 136 0 0,0 0 75 0 0,0 0 48 0 0,0 0 36 0 0,0 0 0 0 0,25 2-37 0 0,81 5-61 0 0,-102-7-753 0 0,0 0-1 0 0,-1-1 1 0 0,1 1-1 0 0,-1-1 1 0 0,1 1-1 0 0,-1-1 1 0 0,1 0-1 0 0,-1 0 1 0 0,0-1-1 0 0,1 1 1 0 0,-1-1-1 0 0,0 0 1 0 0,0 1-1 0 0,0-2 1 0 0,0 1-1 0 0,0 0 1 0 0,-1 0-1 0 0,1-1 1 0 0,-1 1-1 0 0,3-4-54 0 0,5-4 201 0 0,54-55 921 0 0,-3-3 1 0 0,38-55-1123 0 0,65-72 887 0 0,2 44-150 0 0,-165 150-732 0 0,1-1 0 0 0,0 0 0 0 0,-1 1 0 0 0,1-1 0 0 0,0 1 0 0 0,0 0 0 0 0,0-1 0 0 0,0 1 0 0 0,0 0 0 0 0,0 0 0 0 0,1 0 0 0 0,-1 1 0 0 0,0-1 0 0 0,0 0 0 0 0,1 1 0 0 0,-1 0 0 0 0,0-1 0 0 0,1 1 0 0 0,-1 0 0 0 0,0 0 0 0 0,1 0 0 0 0,-1 1 0 0 0,0-1 0 0 0,1 0 0 0 0,-1 1 0 0 0,0 0 0 0 0,0-1 0 0 0,1 1 0 0 0,-1 0 0 0 0,0 0 0 0 0,0 0 0 0 0,0 1 0 0 0,0-1 0 0 0,0 0 0 0 0,-1 1 0 0 0,1-1 0 0 0,0 1 0 0 0,0 0 0 0 0,-1-1 0 0 0,1 1 0 0 0,-1 0 0 0 0,0 0 0 0 0,0 0 0 0 0,1 1-5 0 0,3 15 86 0 0,0 0 0 0 0,-1 0 0 0 0,-2 0-1 0 0,1 0 1 0 0,-2 0 0 0 0,-1 1 0 0 0,0-1 0 0 0,-1 0 0 0 0,-1 1-1 0 0,0-1 1 0 0,-5 13-86 0 0,-3 14 72 0 0,-1-1 1 0 0,-2 0-1 0 0,-3 0 0 0 0,-1-2 0 0 0,-2 0 0 0 0,-2-1 1 0 0,-2-1-1 0 0,-2 0-72 0 0,-82 80 130 0 0,101-115-127 0 0,0 0 0 0 0,-1-1 0 0 0,1 0 0 0 0,-1 0-1 0 0,0 0 1 0 0,0-1 0 0 0,0 0 0 0 0,-1 0 0 0 0,1-1-1 0 0,-1 0 1 0 0,1 0 0 0 0,-1-1 0 0 0,0 0 0 0 0,0 0 0 0 0,0-1-1 0 0,1 0 1 0 0,-1 0 0 0 0,0-1 0 0 0,-2 0-3 0 0,3-2-27 0 0,1 0 1 0 0,0 0 0 0 0,0-1-1 0 0,0 1 1 0 0,1-2 0 0 0,-1 1-1 0 0,1 0 1 0 0,0-1 0 0 0,0 0-1 0 0,0 0 1 0 0,1 0 0 0 0,0-1-1 0 0,0 0 1 0 0,0 1 0 0 0,1-1-1 0 0,0-1 1 0 0,0 1 0 0 0,0 0-1 0 0,1-1 1 0 0,0 1 0 0 0,0-1-1 0 0,1 0 1 0 0,0 0 0 0 0,0-3 26 0 0,0-4-277 0 0,1-1 0 0 0,0 0 1 0 0,1 0-1 0 0,1 1 1 0 0,1-1-1 0 0,0 1 0 0 0,0-1 1 0 0,2 1-1 0 0,-1 0 1 0 0,2 1-1 0 0,0-1 0 0 0,1 1 1 0 0,0 0-1 0 0,1 1 1 0 0,0 0-1 0 0,1 0 1 0 0,0 0-1 0 0,1 1 0 0 0,0 1 1 0 0,4-2 276 0 0,15-14-2548 0 0,-8 12-2579 0 0,-5 5-6050 0 0</inkml:trace>
  <inkml:trace contextRef="#ctx0" brushRef="#br0" timeOffset="8157.337">6804 1227 5353 0 0,'0'0'1763'0'0,"0"0"-353"0"0,0 0-137 0 0,0 0-12 0 0,0 0 35 0 0,0 0 6 0 0,0 0-42 0 0,0 0-31 0 0,32 18-15 0 0,102 54-59 0 0,-129-69-1035 0 0,0 0-1 0 0,0 0 1 0 0,0-1 0 0 0,1 1-1 0 0,-1-1 1 0 0,1-1 0 0 0,0 1-1 0 0,-1-1 1 0 0,1 0 0 0 0,0 0-1 0 0,0 0 1 0 0,0-1 0 0 0,0 0-1 0 0,5-1-119 0 0,8 0 388 0 0,7 0 19 0 0,1 0 0 0 0,-1-2-1 0 0,0-1 1 0 0,0-1 0 0 0,0-1 0 0 0,-1-1-1 0 0,0-1 1 0 0,0-1 0 0 0,-1-2 0 0 0,9-5-407 0 0,-22 9 91 0 0,0 0 1 0 0,0 0 0 0 0,-1-1-1 0 0,0-1 1 0 0,-1 1 0 0 0,0-2 0 0 0,0 1-1 0 0,-1-1 1 0 0,0 0 0 0 0,-1-1-1 0 0,0 0 1 0 0,-1 0 0 0 0,0-1 0 0 0,-1 1-1 0 0,0-1 1 0 0,0 0 0 0 0,-2-1-1 0 0,1 1 1 0 0,-2-1 0 0 0,0 1 0 0 0,0-1-1 0 0,-1-5-91 0 0,0 12 14 0 0,-1-1-1 0 0,0 1 1 0 0,-1-1 0 0 0,0 1-1 0 0,0 0 1 0 0,0-1-1 0 0,-1 1 1 0 0,1 0-1 0 0,-1 0 1 0 0,-1 0 0 0 0,1 0-1 0 0,-1 0 1 0 0,-1 1-1 0 0,1-1 1 0 0,0 1-1 0 0,-1 0 1 0 0,0 0-1 0 0,-1 0 1 0 0,1 0 0 0 0,-1 1-1 0 0,0 0 1 0 0,0 0-1 0 0,0 0 1 0 0,0 0-1 0 0,-1 1 1 0 0,1 0-1 0 0,-1 0 1 0 0,0 1 0 0 0,0-1-1 0 0,-2 1-13 0 0,1 0-8 0 0,0 1 1 0 0,0 1-1 0 0,0-1 0 0 0,-1 1 0 0 0,1 0 1 0 0,0 1-1 0 0,0 0 0 0 0,0 0 0 0 0,0 0 1 0 0,0 1-1 0 0,1 0 0 0 0,-1 0 0 0 0,0 1 0 0 0,1 0 1 0 0,-1 0-1 0 0,1 0 0 0 0,0 1 0 0 0,0 0 1 0 0,1 0-1 0 0,-1 1 0 0 0,1-1 0 0 0,0 1 1 0 0,0 0-1 0 0,0 1 0 0 0,-3 5 8 0 0,-4 4-25 0 0,0 1 0 0 0,1 1 0 0 0,1 0 0 0 0,1 1 0 0 0,1 0 1 0 0,0 0-1 0 0,1 0 0 0 0,-3 16 25 0 0,4-12-58 0 0,2 0 1 0 0,0 0-1 0 0,2 0 1 0 0,0 1-1 0 0,2-1 1 0 0,0 1-1 0 0,2-1 1 0 0,0 0-1 0 0,2 3 58 0 0,-2-17-57 0 0,1 0 0 0 0,0 1-1 0 0,0-1 1 0 0,1 0 0 0 0,0-1 0 0 0,1 1-1 0 0,-1-1 1 0 0,1 0 0 0 0,1 0 0 0 0,-1 0-1 0 0,1-1 1 0 0,1 1 0 0 0,-1-2-1 0 0,1 1 1 0 0,0-1 0 0 0,0 0 0 0 0,0 0-1 0 0,1-1 1 0 0,0 0 0 0 0,0 0 0 0 0,0-1-1 0 0,2 1 58 0 0,124 20-4928 0 0,-106-24 2662 0 0,6 1-1777 0 0,-10-3-1736 0 0,-7-1-2105 0 0</inkml:trace>
  <inkml:trace contextRef="#ctx0" brushRef="#br0" timeOffset="8523.5">7673 1411 9338 0 0,'0'0'2915'0'0,"0"0"-660"0"0,0 0-412 0 0,0 0-133 0 0,0 0-127 0 0,0 0-156 0 0,0 0-229 0 0,0 0-314 0 0,0 0-304 0 0,0 0-229 0 0,0 0-119 0 0,0 0-43 0 0,0 0 41 0 0,11-23 20 0 0,36-76 18 0 0,-40 84-177 0 0,2 0 0 0 0,0 1-1 0 0,1 0 1 0 0,0 0-1 0 0,1 1 1 0 0,0 0 0 0 0,2 1-1 0 0,0-1-90 0 0,19-18 170 0 0,120-116 374 0 0,-150 149-547 0 0,0 0-1 0 0,-1 0 1 0 0,1 0-1 0 0,0 1 0 0 0,-1-1 1 0 0,0 0-1 0 0,1 1 1 0 0,-1-1-1 0 0,0 1 0 0 0,0-1 1 0 0,0 1-1 0 0,-1 0 1 0 0,1-1-1 0 0,-1 1 0 0 0,1 0 1 0 0,-1-1-1 0 0,0 1 1 0 0,0 0-1 0 0,0 0 0 0 0,-1-1 1 0 0,1 1-1 0 0,-1 0 1 0 0,1-1-1 0 0,-1 1 0 0 0,0 0 1 0 0,0-1-1 0 0,0 1 4 0 0,1 11-15 0 0,0-4 16 0 0,-1-3 1 0 0,0 0 0 0 0,1 0 0 0 0,0 0-1 0 0,1 0 1 0 0,-1 0 0 0 0,1 0 0 0 0,1 0 0 0 0,-1 0-1 0 0,1 0 1 0 0,0-1 0 0 0,1 1 0 0 0,-1-1 0 0 0,1 1-1 0 0,1-1 1 0 0,-1 0 0 0 0,1 0 0 0 0,0 0 0 0 0,1 0-2 0 0,-1-1 35 0 0,-1-1 0 0 0,1 0 1 0 0,1 1-1 0 0,-1-1 0 0 0,0-1 0 0 0,1 1 1 0 0,0-1-1 0 0,0 0 0 0 0,0 0 1 0 0,0 0-1 0 0,1 0 0 0 0,-1-1 0 0 0,1 0 1 0 0,-1 0-1 0 0,1-1 0 0 0,0 1 1 0 0,-1-1-1 0 0,1-1 0 0 0,0 1 0 0 0,0-1 1 0 0,0 0-1 0 0,0 0 0 0 0,0-1 1 0 0,-1 1-1 0 0,1-1 0 0 0,0-1 0 0 0,0 1 1 0 0,-1-1-1 0 0,1 0 0 0 0,-1 0 0 0 0,1-1 1 0 0,-1 1-1 0 0,0-1 0 0 0,0-1 1 0 0,4-2-36 0 0,11-13 56 0 0,-2 0 1 0 0,-1-1 0 0 0,0-1-1 0 0,-1 0 1 0 0,-2-1 0 0 0,0-1-1 0 0,-1 0 1 0 0,-1-1 0 0 0,-2 0-1 0 0,7-21-56 0 0,-14 38-754 0 0,8-21-481 0 0,-6 19-2281 0 0,1 1-3604 0 0,-4 4-5109 0 0</inkml:trace>
  <inkml:trace contextRef="#ctx0" brushRef="#br0" timeOffset="9047.834">8945 785 7954 0 0,'0'0'1936'0'0,"0"0"-568"0"0,0 0-218 0 0,0 0 9 0 0,0 0-88 0 0,0 0-126 0 0,0 0-136 0 0,0 0-177 0 0,0 0-78 0 0,0 0 25 0 0,0 0 51 0 0,0 0 43 0 0,0-8 3808 0 0,-27 10-2434 0 0,-4 7-1894 0 0,2 1-1 0 0,-1 2 0 0 0,1 1 0 0 0,1 1 1 0 0,-5 5-153 0 0,32-19-2 0 0,-1 1 0 0 0,1 0 1 0 0,0-1-1 0 0,0 1 1 0 0,0 0-1 0 0,0-1 0 0 0,0 1 1 0 0,0 0-1 0 0,0 0 1 0 0,0 0-1 0 0,0 0 0 0 0,0 0 1 0 0,0 0-1 0 0,1 0 0 0 0,-1 0 1 0 0,0 0-1 0 0,1 1 1 0 0,-1-1-1 0 0,1 0 0 0 0,-1 0 1 0 0,1 0-1 0 0,0 1 1 0 0,-1-1-1 0 0,1 0 0 0 0,0 1 1 0 0,0-1-1 0 0,0 0 0 0 0,0 1 1 0 0,0-1-1 0 0,0 0 1 0 0,0 0-1 0 0,1 1 0 0 0,-1-1 1 0 0,0 0-1 0 0,1 0 1 0 0,-1 1-1 0 0,1-1 0 0 0,-1 0 1 0 0,1 0-1 0 0,0 0 0 0 0,-1 0 1 0 0,1 1-1 0 0,0-1 1 0 0,0 0-1 0 0,0-1 0 0 0,0 1 1 0 0,0 0-1 0 0,0 0 0 0 0,1 1 2 0 0,55 39-140 0 0,-45-37 144 0 0,-1 0 0 0 0,0 1 1 0 0,0 0-1 0 0,0 1 0 0 0,-1 0 1 0 0,0 0-1 0 0,0 1 0 0 0,0 1 1 0 0,-1 0-1 0 0,0 0 0 0 0,-1 0 1 0 0,0 1-1 0 0,0 1 0 0 0,-1-1 1 0 0,0 1-1 0 0,0 1 0 0 0,-1-1 1 0 0,-1 1-1 0 0,0 0 0 0 0,0 0 1 0 0,-1 0-1 0 0,-1 1 0 0 0,0 0 1 0 0,0 0-5 0 0,-3-6 12 0 0,0 0 0 0 0,0 1 1 0 0,-1-1-1 0 0,1 0 0 0 0,-1 1 1 0 0,-1-1-1 0 0,1 0 0 0 0,-1 0 1 0 0,0 0-1 0 0,-1 0 0 0 0,1 0 1 0 0,-1 0-1 0 0,0-1 0 0 0,-1 1 1 0 0,1-1-1 0 0,-1 0 0 0 0,0 0 1 0 0,0 0-1 0 0,-1-1 0 0 0,-1 2-12 0 0,-5 4 9 0 0,0-1 0 0 0,-1 0-1 0 0,0-1 1 0 0,-1-1 0 0 0,1 0-1 0 0,-1 0 1 0 0,-1-1 0 0 0,1-1-1 0 0,-1 0 1 0 0,0-1 0 0 0,0-1-1 0 0,0 0 1 0 0,0 0 0 0 0,-1-2-1 0 0,1 0 1 0 0,-6 0-9 0 0,19-1-55 0 0,-1 1 0 0 0,0 0 0 0 0,0-1 0 0 0,0 1-1 0 0,1-1 1 0 0,-1 0 0 0 0,0 0 0 0 0,0 1 0 0 0,0-1 0 0 0,0-1 0 0 0,0 1-1 0 0,0 0 1 0 0,1 0 0 0 0,-1 0 0 0 0,0-1 0 0 0,0 1 0 0 0,0-1 0 0 0,1 0-1 0 0,-1 0 1 0 0,0 1 0 0 0,0-1 0 0 0,1 0 0 0 0,-1 0 0 0 0,1 0 0 0 0,-1-1-1 0 0,1 1 1 0 0,0 0 0 0 0,-1 0 0 0 0,1-1 0 0 0,0 1 0 0 0,0-1 0 0 0,0 1-1 0 0,0-1 1 0 0,0 0 0 0 0,0 1 0 0 0,0-1 0 0 0,1 0 0 0 0,-1 0 0 0 0,0 1-1 0 0,1-1 1 0 0,0 0 0 0 0,-1 0 0 0 0,1 0 0 0 0,0 0 0 0 0,0 0 0 0 0,0 0-1 0 0,0 1 1 0 0,0-1 0 0 0,1 0 0 0 0,-1 0 0 0 0,0 0 0 0 0,1 0 55 0 0,60-66-4919 0 0,-9 31-2562 0 0,-30 23 1278 0 0,-4 1 654 0 0</inkml:trace>
  <inkml:trace contextRef="#ctx0" brushRef="#br0" timeOffset="9355.971">9041 1161 0 0 0,'0'0'452'0'0,"0"0"1594"0"0,0 0 572 0 0,0 0 78 0 0,0 0-198 0 0,0 0-369 0 0,0 0-356 0 0,0 0-266 0 0,0 0-137 0 0,0 0-72 0 0,0 0-61 0 0,35 29-67 0 0,113 86-55 0 0,-86-86-35 0 0,-43-31-824 0 0,0-1 0 0 0,0 0 0 0 0,-1-2 1 0 0,1 0-1 0 0,-1-1 0 0 0,0-1 0 0 0,-1 0 0 0 0,0-2 0 0 0,0 0 1 0 0,0-1-1 0 0,-1 0 0 0 0,-1-1 0 0 0,0-1 0 0 0,0-1 1 0 0,-1 0-1 0 0,-1-1 0 0 0,0 0 0 0 0,-1-1 0 0 0,-1 0 0 0 0,0-1 1 0 0,-1 0-1 0 0,5-11-256 0 0,-11 17 30 0 0,0 0 0 0 0,0 0 0 0 0,-1-1 0 0 0,0 1 0 0 0,-1-1 0 0 0,0 1 0 0 0,-1-1 0 0 0,0 0 0 0 0,0 0 0 0 0,-1 0 0 0 0,-1 1 0 0 0,0-1 0 0 0,0 0 0 0 0,-2 0-30 0 0,1 7-6 0 0,0 0 0 0 0,-1 0 1 0 0,0 0-1 0 0,0 1 0 0 0,0-1 1 0 0,-1 1-1 0 0,1 0 0 0 0,-1 0 1 0 0,0 0-1 0 0,1 0 0 0 0,-1 1 1 0 0,0-1-1 0 0,-1 1 0 0 0,1 0 1 0 0,0 1-1 0 0,-1-1 0 0 0,1 1 1 0 0,-1 0-1 0 0,1 0 0 0 0,-1 0 0 0 0,0 0 1 0 0,1 1-1 0 0,-1 0 0 0 0,0 0 1 0 0,1 0-1 0 0,-1 0 0 0 0,0 1 1 0 0,1 0-1 0 0,-1 0 0 0 0,1 0 1 0 0,-1 1-1 0 0,1-1 0 0 0,-1 1 1 0 0,-2 2 4 0 0,-13 8-32 0 0,2 1 0 0 0,0 0 0 0 0,0 1 0 0 0,1 1 0 0 0,1 1 0 0 0,0 1 0 0 0,1 0 0 0 0,1 0 0 0 0,1 2 0 0 0,1 0 0 0 0,0 0 0 0 0,1 1 0 0 0,1 0 0 0 0,1 1 0 0 0,1 0 0 0 0,1 1 0 0 0,-1 8 33 0 0,3-18-15 0 0,1 1-1 0 0,0-1 1 0 0,1 1 0 0 0,0 0-1 0 0,1-1 1 0 0,1 1-1 0 0,0 0 1 0 0,0 0 0 0 0,2 1-1 0 0,-1-1 1 0 0,2 0 0 0 0,0-1-1 0 0,0 1 1 0 0,1 0-1 0 0,1-1 1 0 0,0 1 0 0 0,1-1-1 0 0,0 0 1 0 0,5 8 15 0 0,-1-11-44 0 0,1 0-1 0 0,-1-1 1 0 0,2 0 0 0 0,-1-1 0 0 0,1 0-1 0 0,0 0 1 0 0,0-1 0 0 0,1-1-1 0 0,0 0 1 0 0,0-1 0 0 0,0 0 0 0 0,0 0-1 0 0,1-2 1 0 0,0 1 0 0 0,-1-2 0 0 0,1 0-1 0 0,0 0 1 0 0,0-1 0 0 0,12-2 44 0 0,32-2-3579 0 0,-3-6-3383 0 0,-34 6-5637 0 0</inkml:trace>
  <inkml:trace contextRef="#ctx0" brushRef="#br0" timeOffset="10429.954">11073 1179 8426 0 0,'0'0'1357'0'0,"0"0"-170"0"0,0 0-28 0 0,0 0 74 0 0,0 0 53 0 0,0 0-101 0 0,0 0-218 0 0,0 0-191 0 0,0 0-195 0 0,0 0-142 0 0,0 0-100 0 0,-23 21-81 0 0,-73 68-63 0 0,43-15 89 0 0,48-65-262 0 0,1 0 1 0 0,0 1-1 0 0,1-1 0 0 0,0 0 0 0 0,0 1 0 0 0,1 0 0 0 0,1-1 0 0 0,0 1 1 0 0,0 0-1 0 0,0 0 0 0 0,1 0 0 0 0,1 0 0 0 0,0 4-22 0 0,2-11 43 0 0,0 0-1 0 0,-1 0 0 0 0,1-1 0 0 0,0 1 1 0 0,0-1-1 0 0,0 1 0 0 0,1-1 0 0 0,-1 0 1 0 0,1-1-1 0 0,-1 1 0 0 0,1 0 1 0 0,-1-1-1 0 0,1 0 0 0 0,0 0 0 0 0,0 0 1 0 0,0 0-1 0 0,-1-1 0 0 0,1 1 1 0 0,0-1-1 0 0,0 0 0 0 0,0 0 0 0 0,0-1 1 0 0,0 1-1 0 0,0-1 0 0 0,0 0 0 0 0,-1 0 1 0 0,1 0-1 0 0,0 0 0 0 0,-1-1 1 0 0,4-1-43 0 0,6-2 104 0 0,1-1 0 0 0,-2-1 0 0 0,1 0 0 0 0,-1 0 0 0 0,0-1 0 0 0,0-1 0 0 0,-1 0 1 0 0,0 0-1 0 0,-1-1 0 0 0,0-1 0 0 0,-1 0 0 0 0,0 0 0 0 0,0-1 0 0 0,-1 0 0 0 0,-1 0 0 0 0,0-1 1 0 0,-1 0-1 0 0,0 0 0 0 0,-1 0 0 0 0,0-1 0 0 0,-1 0 0 0 0,-1 0 0 0 0,0 0 0 0 0,-1 0 1 0 0,0 0-1 0 0,-2-1 0 0 0,1 0-104 0 0,0 8-1 0 0,-1 0 0 0 0,1 0 0 0 0,-1 0 0 0 0,-1 0-1 0 0,1 0 1 0 0,-1 0 0 0 0,0 0 0 0 0,-1 0 0 0 0,1 0 0 0 0,-1 1 0 0 0,-1-1 0 0 0,1 1 0 0 0,-1-1 0 0 0,0 1 0 0 0,-1 0 0 0 0,0 0 0 0 0,0 1 0 0 0,0-1 0 0 0,0 1-1 0 0,-1-1 1 0 0,0 1 0 0 0,0 1 0 0 0,0-1 0 0 0,-1 1 0 0 0,1 0 0 0 0,-1 0 0 0 0,0 1 0 0 0,0-1 0 0 0,-1 1 0 0 0,-3-1 1 0 0,0 1-43 0 0,-1 1 0 0 0,1 0 0 0 0,0 1 0 0 0,0 0 0 0 0,-1 1 0 0 0,1 0 0 0 0,-1 0 0 0 0,1 1 0 0 0,0 1 0 0 0,0-1 0 0 0,0 2 0 0 0,0-1-1 0 0,0 1 1 0 0,0 1 0 0 0,0 0 0 0 0,1 0 0 0 0,0 1 0 0 0,0 0 0 0 0,0 1 0 0 0,1 0 0 0 0,-1 0 0 0 0,1 1 0 0 0,-4 4 43 0 0,11-10-6 0 0,0-1-1 0 0,0 1 0 0 0,0-1 0 0 0,1 1 1 0 0,-1 0-1 0 0,0-1 0 0 0,0 1 0 0 0,0 0 1 0 0,1 0-1 0 0,-1-1 0 0 0,0 1 0 0 0,0 0 1 0 0,1 0-1 0 0,-1 0 0 0 0,1 0 0 0 0,-1 0 1 0 0,1 0-1 0 0,0 0 0 0 0,-1 0 0 0 0,1 0 1 0 0,0 0-1 0 0,-1 0 0 0 0,1 0 1 0 0,0 0-1 0 0,0 0 0 0 0,0 0 0 0 0,0 0 1 0 0,0 1-1 0 0,0-1 0 0 0,0 0 0 0 0,1 0 1 0 0,-1 0-1 0 0,0 0 0 0 0,1 0 0 0 0,-1 0 1 0 0,0 0-1 0 0,1 0 0 0 0,-1 0 0 0 0,1 0 1 0 0,0 0-1 0 0,-1 0 0 0 0,1-1 1 0 0,0 1-1 0 0,-1 0 0 0 0,1 0 0 0 0,0-1 1 0 0,0 1-1 0 0,0 0 0 0 0,0-1 0 0 0,0 1 1 0 0,0-1-1 0 0,-1 1 0 0 0,1-1 0 0 0,0 1 1 0 0,1-1-1 0 0,-1 0 0 0 0,0 1 7 0 0,17-3 77 0 0,-1-1 0 0 0,1 0-1 0 0,-1-1 1 0 0,0-1 0 0 0,0-1 0 0 0,-1 0-1 0 0,1-1 1 0 0,-1-1 0 0 0,-1-1-1 0 0,1 0 1 0 0,-2-1 0 0 0,1 0 0 0 0,-1-1-1 0 0,-1-1 1 0 0,5-5-77 0 0,28-18 274 0 0,-2-1-1 0 0,-2-2 1 0 0,-1-3-1 0 0,-2 0 1 0 0,-2-3-1 0 0,-2-1 1 0 0,-2-1-1 0 0,-2-2 1 0 0,15-33-274 0 0,-28 43 165 0 0,-2-2 1 0 0,-2 0-1 0 0,-1-1 0 0 0,-2-1 1 0 0,-2 0-166 0 0,-2 187-159 0 0,1 913-1823 0 0,-11-514-170 0 0,2-508 2334 0 0,-2-1 0 0 0,-2 1 0 0 0,-1-1 0 0 0,-2 0 1 0 0,-1 0-1 0 0,-2-1 0 0 0,-4 6-182 0 0,-37 25 1129 0 0,50-64-1103 0 0,1 0 1 0 0,-1 1 0 0 0,0-1-1 0 0,0 0 1 0 0,0 0-1 0 0,0 0 1 0 0,0 0 0 0 0,0 0-1 0 0,0-1 1 0 0,0 1-1 0 0,0-1 1 0 0,0 1 0 0 0,0-1-1 0 0,0 0 1 0 0,0 1 0 0 0,0-1-1 0 0,0 0 1 0 0,-1-1-1 0 0,1 1 1 0 0,0 0 0 0 0,0-1-1 0 0,0 1 1 0 0,0-1 0 0 0,0 1-1 0 0,0-1 1 0 0,0 0-1 0 0,0 0 1 0 0,0 0 0 0 0,0 0-1 0 0,0 0 1 0 0,1 0-1 0 0,-1-1 1 0 0,0 1 0 0 0,1-1-1 0 0,-1 1 1 0 0,1-1-27 0 0,-9-13 46 0 0,1-1 0 0 0,1 0 0 0 0,1 0 0 0 0,0-1 0 0 0,1 0 0 0 0,0 0 0 0 0,2-1 0 0 0,0 1 0 0 0,1-1 0 0 0,1 0 0 0 0,0 0-1 0 0,1 0 1 0 0,2 0 0 0 0,-1 0 0 0 0,4-16-46 0 0,4-11-20 0 0,2 0 1 0 0,1 1-1 0 0,3 0 0 0 0,1 1 0 0 0,2 1 0 0 0,2 0 0 0 0,2 2 0 0 0,2 0 0 0 0,1 1 0 0 0,2 1 0 0 0,2 2 1 0 0,1 1-1 0 0,3 0 20 0 0,72-75-1358 0 0,-53 73-4387 0 0,-38 28-5788 0 0</inkml:trace>
  <inkml:trace contextRef="#ctx0" brushRef="#br0" timeOffset="29828.726">12910 1043 10138 0 0,'0'0'1315'0'0,"0"0"-284"0"0,0 0-43 0 0,0 0 238 0 0,0 0 175 0 0,0 0-12 0 0,0 0-221 0 0,0 0-253 0 0,0 0-198 0 0,0 0-121 0 0,0 0-55 0 0,-18-4-27 0 0,-58-10-12 0 0,70 13-385 0 0,1 0 0 0 0,-1 0 1 0 0,1 0-1 0 0,-1 1 0 0 0,0 0 1 0 0,1 1-1 0 0,-1-1 0 0 0,1 1 1 0 0,-1 0-1 0 0,1 0 0 0 0,-1 1 0 0 0,1-1 1 0 0,0 1-1 0 0,0 0 0 0 0,0 1 1 0 0,0-1-1 0 0,0 1 0 0 0,0 0 1 0 0,0 1-118 0 0,-8 4 201 0 0,-1 0-119 0 0,0 0 0 0 0,1 2 0 0 0,0-1 0 0 0,0 2 0 0 0,1 0 0 0 0,0 0 0 0 0,1 1 0 0 0,1 0 0 0 0,0 1 0 0 0,0 0 0 0 0,1 1 0 0 0,1 0 1 0 0,0 0-1 0 0,1 1 0 0 0,1 0 0 0 0,0 0 0 0 0,1 0 0 0 0,1 1 0 0 0,0 0 0 0 0,1 0 0 0 0,1 0 0 0 0,0 0 0 0 0,1 0 0 0 0,1 1 0 0 0,1-1 0 0 0,0 0 0 0 0,1 0 0 0 0,2 7-82 0 0,-2-19 28 0 0,-1 1 0 0 0,1-1 0 0 0,0 0-1 0 0,1-1 1 0 0,-1 1 0 0 0,0 0 0 0 0,1-1-1 0 0,0 1 1 0 0,0-1 0 0 0,0 0-1 0 0,1 0 1 0 0,-1 0 0 0 0,1 0 0 0 0,-1 0-1 0 0,1-1 1 0 0,0 0 0 0 0,0 0-1 0 0,0 0 1 0 0,0 0 0 0 0,0-1 0 0 0,1 1-1 0 0,-1-1 1 0 0,0 0 0 0 0,1 0-1 0 0,-1-1 1 0 0,1 1 0 0 0,-1-1 0 0 0,1 0-1 0 0,-1 0 1 0 0,0-1 0 0 0,1 1 0 0 0,-1-1-1 0 0,1 0 1 0 0,-1 0 0 0 0,0-1-1 0 0,1 1 1 0 0,-1-1 0 0 0,0 0 0 0 0,0 0-1 0 0,0 0 1 0 0,-1 0 0 0 0,1-1-28 0 0,34-28 104 0 0,-2-2-1 0 0,-2-1 1 0 0,-1-2 0 0 0,-1-2 0 0 0,-3 0 0 0 0,-1-2 0 0 0,-1-1-1 0 0,-3-1 1 0 0,3-10-104 0 0,-6 16 45 0 0,29-53-21 0 0,-44 224 72 0 0,-5-126-96 0 0,0 0 1 0 0,1 1 0 0 0,0-1-1 0 0,0 0 1 0 0,0 0 0 0 0,2-1 0 0 0,-1 1-1 0 0,1 0 1 0 0,0-1 0 0 0,0 0 0 0 0,1 0-1 0 0,1 0 1 0 0,-1-1 0 0 0,1 0-1 0 0,0 0 1 0 0,1 0 0 0 0,-1-1 0 0 0,1 0-1 0 0,1 0 1 0 0,-1-1 0 0 0,1 1-1 0 0,0-2 1 0 0,0 1 0 0 0,0-1 0 0 0,1-1-1 0 0,7 3 0 0 0,-15-5-104 0 0,0-1 0 0 0,1 0 0 0 0,-1 1 0 0 0,0-1 0 0 0,1 0 0 0 0,-1 0 0 0 0,0 0 0 0 0,1 0 0 0 0,-1 0 0 0 0,0 0 0 0 0,1 0 0 0 0,-1-1 0 0 0,0 1 0 0 0,1 0 0 0 0,-1-1 0 0 0,0 1 0 0 0,1-1 0 0 0,-1 1 0 0 0,0-1-1 0 0,0 0 1 0 0,0 1 0 0 0,1-1 0 0 0,-1 0 0 0 0,0 0 0 0 0,0 0 0 0 0,0 0 0 0 0,0 0 0 0 0,-1 0 0 0 0,1 0 0 0 0,0 0 0 0 0,0 0 0 0 0,-1 0 0 0 0,1-1 0 0 0,0 1 0 0 0,-1 0 0 0 0,1 0 0 0 0,-1-1 0 0 0,0 1 0 0 0,1 0 0 0 0,-1-1 0 0 0,0 1 0 0 0,0 0 0 0 0,0-1 0 0 0,0 1 0 0 0,0-1-1 0 0,0 1 105 0 0,5-19-6529 0 0,0 15-3900 0 0</inkml:trace>
  <inkml:trace contextRef="#ctx0" brushRef="#br0" timeOffset="30363.902">12640 653 11779 0 0,'0'0'2188'0'0,"0"0"-353"0"0,0 0-259 0 0,0 0-2 0 0,0 0-72 0 0,0 0-205 0 0,0 0-216 0 0,0 0-183 0 0,0 0-160 0 0,0 0-139 0 0,0 0-89 0 0,0 0-96 0 0,-13-2-53 0 0,8 1-194 0 0,-28-4-220 0 0,24 3 427 0 0,17 1 848 0 0,112 27 164 0 0,171-1-470 0 0,-224-25-35 0 0,-99-26-575 0 0,-92-86-237 0 0,77 64-140 0 0,67 44-3399 0 0,17 19 464 0 0,-19-6-2627 0 0,-7-5-6533 0 0</inkml:trace>
  <inkml:trace contextRef="#ctx0" brushRef="#br0" timeOffset="30829.88">13440 947 11282 0 0,'0'0'2121'0'0,"0"0"-302"0"0,0 0-128 0 0,0 0-59 0 0,0 0-187 0 0,0 0-281 0 0,0 0-321 0 0,0 0-243 0 0,0 0-148 0 0,0 0-72 0 0,0 0-12 0 0,0 0-1 0 0,0 0 2 0 0,24 0 1553 0 0,177 15 1357 0 0,-85-26-3043 0 0,-68-3-109 0 0,-80 24-15015 0 0,25-6 3520 0 0</inkml:trace>
  <inkml:trace contextRef="#ctx0" brushRef="#br0" timeOffset="31139.343">13453 1165 10618 0 0,'0'0'2725'0'0,"0"0"-789"0"0,0 0-339 0 0,0 0-88 0 0,0 0-114 0 0,0 0-195 0 0,0 0-262 0 0,0 0-223 0 0,0 0-130 0 0,0 0-74 0 0,0 0-66 0 0,0 0-31 0 0,0 0 25 0 0,3 3 27 0 0,5 2-235 0 0,0 0 0 0 0,1-1-1 0 0,0 0 1 0 0,0-1-1 0 0,0 1 1 0 0,0-2 0 0 0,0 1-1 0 0,1-1 1 0 0,-1-1-1 0 0,1 0 1 0 0,0 0 0 0 0,-1-1-1 0 0,1 0 1 0 0,-1 0 0 0 0,1-1-1 0 0,0-1 1 0 0,5-1-231 0 0,-13 3 11 0 0,182-14 209 0 0,-175 14-603 0 0,2 0-1035 0 0,-4 0-7239 0 0,-6 0-4049 0 0</inkml:trace>
  <inkml:trace contextRef="#ctx0" brushRef="#br0" timeOffset="33618.589">14269 966 7626 0 0,'0'0'1960'0'0,"0"0"-280"0"0,0 0-138 0 0,0 0 62 0 0,0 0-9 0 0,0 0-192 0 0,0 0-286 0 0,0 0-315 0 0,0 0-275 0 0,0 0-144 0 0,0 0-79 0 0,11 48 3066 0 0,-8 21-2887 0 0,-2-1 0 0 0,-4 1 0 0 0,-2-1 0 0 0,-9 30-483 0 0,11-73 75 0 0,-9 89 119 0 0,10-98 48 0 0,4-21 1037 0 0,35-105-816 0 0,95-166-395 0 0,-127 267-69 0 0,8-18 7 0 0,1 0-1 0 0,1 1 0 0 0,1 0 1 0 0,1 1-1 0 0,2 1 1 0 0,0 1-1 0 0,2 1 1 0 0,0 0-6 0 0,-19 21 7 0 0,0 1-1 0 0,0-1 1 0 0,0 1 0 0 0,-1-1 0 0 0,1 1 0 0 0,0-1 0 0 0,0 1 0 0 0,0 0-1 0 0,0 0 1 0 0,0 0 0 0 0,0 0 0 0 0,0 0 0 0 0,0 1 0 0 0,0-1-1 0 0,0 0 1 0 0,0 1 0 0 0,-1 0 0 0 0,1-1 0 0 0,0 1 0 0 0,0 0 0 0 0,0 0-1 0 0,-1 0 1 0 0,1 0 0 0 0,-1 0 0 0 0,1 0 0 0 0,-1 1 0 0 0,1-1 0 0 0,-1 0-1 0 0,0 1 1 0 0,1-1 0 0 0,-1 1 0 0 0,0-1 0 0 0,0 1 0 0 0,0 0-1 0 0,0 0 1 0 0,0-1 0 0 0,-1 1 0 0 0,1 0 0 0 0,0 0 0 0 0,-1 0 0 0 0,0 0-1 0 0,1 0 1 0 0,-1 0 0 0 0,0 0 0 0 0,0-1 0 0 0,0 1 0 0 0,0 0 0 0 0,0 0-1 0 0,-1 0 1 0 0,1 0 0 0 0,-1 2-7 0 0,20 113 531 0 0,-14-112-2291 0 0,-8-16-7210 0 0,1 7-2956 0 0</inkml:trace>
  <inkml:trace contextRef="#ctx0" brushRef="#br0" timeOffset="34064.484">14355 568 13611 0 0,'0'0'2296'0'0,"0"0"-589"0"0,0 0-317 0 0,0 0-59 0 0,0 0-88 0 0,0 0-197 0 0,0 0-249 0 0,0 0-202 0 0,0 0-159 0 0,0 0-72 0 0,0 0-37 0 0,0 0-37 0 0,0 0-23 0 0,-2 5-19 0 0,-12 20 86 0 0,71-102 1255 0 0,-57 76-1501 0 0,0 1 42 0 0,-15 5 358 0 0,-88 60-428 0 0,146-78-2212 0 0,-24 10-440 0 0,-4-2-3620 0 0,-7 4-5916 0 0</inkml:trace>
  <inkml:trace contextRef="#ctx0" brushRef="#br0" timeOffset="34463.886">14700 498 14675 0 0,'0'0'2634'0'0,"0"0"-899"0"0,0 0-376 0 0,0 0-59 0 0,0 0-78 0 0,0 0-161 0 0,0 0-272 0 0,0 0-265 0 0,0 0-164 0 0,0 0-75 0 0,0 0-34 0 0,0 0-22 0 0,-5 5-38 0 0,-42 41 296 0 0,47-45-445 0 0,0-1-44 0 0,0 0 11 0 0,0 0-21 0 0,0 0-8 0 0,32-15 40 0 0,33-18 400 0 0,-64 33-360 0 0,-1 0 22 0 0,0 0 3 0 0,-29 12 240 0 0,-7 8-1492 0 0,36-19 571 0 0,7 1-2398 0 0,2 0-3288 0 0,-5-2-5493 0 0</inkml:trace>
  <inkml:trace contextRef="#ctx0" brushRef="#br0" timeOffset="34866.438">14869 1032 14803 0 0,'0'0'1958'0'0,"0"0"-666"0"0,0 0-337 0 0,0 0-27 0 0,0 0 14 0 0,0 0-29 0 0,0 0-51 0 0,0 0-117 0 0,0 0-87 0 0,0 0-53 0 0,0 0-79 0 0,0 0-64 0 0,0 0-24 0 0,10 9-5 0 0,34 29-14 0 0,-41-36-354 0 0,0 0-1 0 0,0 0 1 0 0,0 0-1 0 0,0-1 1 0 0,0 1-1 0 0,1-1 1 0 0,-1 0-1 0 0,1 0 1 0 0,-1 0-1 0 0,1 0 1 0 0,-1 0-1 0 0,1-1 1 0 0,0 0 0 0 0,-1 1-1 0 0,1-2 1 0 0,0 1-1 0 0,3-1-64 0 0,7 1 245 0 0,200-22 1715 0 0,-109 18-3779 0 0,-104 7-5249 0 0,-1-2-5532 0 0</inkml:trace>
  <inkml:trace contextRef="#ctx0" brushRef="#br0" timeOffset="37330.81">15648 848 7714 0 0,'0'0'2089'0'0,"0"0"-288"0"0,0 0-81 0 0,0 0 75 0 0,0 0 35 0 0,0 0-162 0 0,0 0-285 0 0,0 0-306 0 0,0 0-272 0 0,0 0-169 0 0,0 0-101 0 0,3 1 1569 0 0,-7 477-618 0 0,5-402-1442 0 0,-1-75 1 0 0,0-1 2 0 0,0 0-3 0 0,0 0 35 0 0,0 0 14 0 0,0 0 32 0 0,0 0 51 0 0,0 0 22 0 0,0 0 5 0 0,0 0 17 0 0,0-9 488 0 0,12-131-317 0 0,5 87-397 0 0,2 1 1 0 0,2 1 0 0 0,2 1 0 0 0,2 0 0 0 0,3 2 0 0 0,20-26 5 0 0,15 5-8 0 0,-60 69 11 0 0,-3 0-15 0 0,0 0-35 0 0,11 22-103 0 0,18 143 276 0 0,-2-145-1351 0 0,-4-22-6963 0 0,-17-1-3790 0 0</inkml:trace>
  <inkml:trace contextRef="#ctx0" brushRef="#br0" timeOffset="37729.944">16469 874 17540 0 0,'0'0'1635'0'0,"0"0"-347"0"0,0 0-226 0 0,0 0-50 0 0,0 0-72 0 0,0 0-141 0 0,0 0-182 0 0,0 0-149 0 0,0 0-121 0 0,0 0-87 0 0,0 0-17 0 0,0 0-48 0 0,0 0-41 0 0,-32 24-7 0 0,-97 76-46 0 0,124-97-95 0 0,1 0 0 0 0,0 0 0 0 0,-1 1 0 0 0,1-1 0 0 0,0 1 0 0 0,1 0 0 0 0,-1 0 0 0 0,1 0 0 0 0,0 0 0 0 0,0 1-1 0 0,0-1 1 0 0,0 1 0 0 0,1 0 0 0 0,0 0 0 0 0,-1 2-6 0 0,-2 8 15 0 0,-1-2-17 0 0,0 0 0 0 0,1 1 0 0 0,0 0 0 0 0,1 0 0 0 0,1 0 0 0 0,0 0 0 0 0,1 0 0 0 0,1 1 0 0 0,0-1 0 0 0,1 1 0 0 0,0-1 0 0 0,1 1 0 0 0,1-1 0 0 0,0 0 0 0 0,1 0 0 0 0,1 1 0 0 0,0-2 0 0 0,1 1 0 0 0,0 0 0 0 0,7 10 2 0 0,-6-17 25 0 0,0-1 0 0 0,1 0-1 0 0,0 0 1 0 0,0-1 0 0 0,0 0-1 0 0,1 0 1 0 0,0 0 0 0 0,0-1-1 0 0,0-1 1 0 0,0 1-1 0 0,0-1 1 0 0,1 0 0 0 0,0-1-1 0 0,-1 0 1 0 0,1-1 0 0 0,0 1-1 0 0,0-2 1 0 0,0 1 0 0 0,0-1-1 0 0,0-1 1 0 0,0 0 0 0 0,0 0-1 0 0,0 0-24 0 0,5-3 88 0 0,-1 1 1 0 0,0-2-1 0 0,0 0 0 0 0,0 0 0 0 0,-1-1 0 0 0,0-1 0 0 0,0 0 1 0 0,0-1-1 0 0,-1 0 0 0 0,0 0 0 0 0,0-1 0 0 0,-1-1 1 0 0,-1 0-1 0 0,0 0 0 0 0,0-1 0 0 0,0-1-88 0 0,-1 0 21 0 0,0 0-1 0 0,0 0 1 0 0,-1 0-1 0 0,-1-1 1 0 0,0 0-1 0 0,-1-1 1 0 0,-1 1-1 0 0,0-1 1 0 0,0 0-1 0 0,-2 0 0 0 0,0 0 1 0 0,0 0-1 0 0,-1-1 1 0 0,-1 1-1 0 0,0 0 1 0 0,-1-1-1 0 0,-1 1 1 0 0,0 0-1 0 0,-1 0 1 0 0,0 0-1 0 0,-1 0 1 0 0,-1 1-1 0 0,0 0 1 0 0,-1-1-1 0 0,-4-4-20 0 0,5 9-121 0 0,0 0-1 0 0,-1 1 1 0 0,0-1 0 0 0,0 1-1 0 0,-1 1 1 0 0,0-1-1 0 0,-1 1 1 0 0,0 1-1 0 0,0-1 1 0 0,0 1 0 0 0,0 1-1 0 0,-1-1 1 0 0,0 1-1 0 0,-1 1 1 0 0,1 0 0 0 0,-1 0-1 0 0,1 1 1 0 0,-1 0-1 0 0,0 1 1 0 0,0 0-1 0 0,0 0 1 0 0,-9 1 121 0 0,-75 14-3757 0 0,65-2-315 0 0,1 4-3780 0 0,6-3-3158 0 0</inkml:trace>
  <inkml:trace contextRef="#ctx0" brushRef="#br0" timeOffset="38064.862">16150 1154 10250 0 0,'0'0'4198'0'0,"0"0"-1776"0"0,0 0-592 0 0,0 0-106 0 0,0 0-186 0 0,0 0-218 0 0,0 0-251 0 0,0 0-251 0 0,0 0-149 0 0,0 0-137 0 0,32-17-119 0 0,97-50-88 0 0,-74 44 141 0 0,-51 22-440 0 0,-1-1-1 0 0,1 1 1 0 0,0 1 0 0 0,0-1-1 0 0,0 0 1 0 0,0 1 0 0 0,0 0-1 0 0,-1 0 1 0 0,1 0 0 0 0,0 0-1 0 0,0 1 1 0 0,0 0 0 0 0,0 0-1 0 0,0 0 1 0 0,-1 0 0 0 0,1 0-1 0 0,0 1 1 0 0,-1-1 0 0 0,1 1-1 0 0,-1 0-25 0 0,41 59 154 0 0,-40-53-144 0 0,1 0 0 0 0,-1-1 0 0 0,1 1 0 0 0,1-1 0 0 0,-1-1 0 0 0,1 1 0 0 0,0-1 0 0 0,1 0 0 0 0,-1 0 0 0 0,1 0 0 0 0,0-1 0 0 0,4 1-10 0 0,-2-2 51 0 0,0 0 1 0 0,0-2 0 0 0,0 1-1 0 0,0-1 1 0 0,0 0 0 0 0,1-1-1 0 0,-1 0 1 0 0,0 0 0 0 0,1-1-1 0 0,6-1-51 0 0,-10 1 48 0 0,-8-33-1847 0 0,-10 18-1843 0 0,3 8-5230 0 0,5 3-3724 0 0</inkml:trace>
  <inkml:trace contextRef="#ctx0" brushRef="#br0" timeOffset="38484.119">16476 498 12579 0 0,'0'0'3591'0'0,"0"0"-1542"0"0,0 0-512 0 0,0 0-51 0 0,0 0-120 0 0,0 0-244 0 0,0 0-268 0 0,0 0-289 0 0,0 0-186 0 0,0 0-75 0 0,0 0-96 0 0,0 0-48 0 0,-6 3-29 0 0,-38 27 525 0 0,56-37-153 0 0,-3-8-112 0 0,-21 15 385 0 0,-27 15-1219 0 0,38-15 190 0 0,1 0-157 0 0,0 0-143 0 0,0 0-155 0 0,12 0-2751 0 0,-8 0-379 0 0,0 0-7961 0 0</inkml:trace>
  <inkml:trace contextRef="#ctx0" brushRef="#br0" timeOffset="41017.753">16820 601 0 0 0,'0'0'1406'0'0,"0"0"174"0"0,0 0 35 0 0,0 0 61 0 0,0 0 29 0 0,0 0-24 0 0,0 0-83 0 0,0 0-196 0 0,0 0-215 0 0,0 0-198 0 0,0 0-155 0 0,0 0-81 0 0,0 0-42 0 0,-2 0 5 0 0,52-4 5349 0 0,62-3-5787 0 0,-112 8-269 0 0,0 1 1 0 0,0-1 4 0 0,-6 18 538 0 0,-76 65 506 0 0,70-74-999 0 0,-51 64 245 0 0,63-72-287 0 0,-1-1 1 0 0,1 1 0 0 0,0-1 0 0 0,-1 1-1 0 0,1 0 1 0 0,0-1 0 0 0,0 1 0 0 0,0 0-1 0 0,0-1 1 0 0,1 1 0 0 0,-1-1 0 0 0,0 1-1 0 0,1 0 1 0 0,-1-1 0 0 0,1 1 0 0 0,-1-1-1 0 0,1 1 1 0 0,0-1 0 0 0,0 0 0 0 0,0 1-1 0 0,0-1 1 0 0,0 0 0 0 0,0 1 0 0 0,0-1-1 0 0,0 0 1 0 0,0 0 0 0 0,0 0 0 0 0,1 0-1 0 0,-1 0 1 0 0,0 0 0 0 0,1 0 0 0 0,-1-1-1 0 0,1 1 1 0 0,-1 0 0 0 0,1-1 0 0 0,-1 1-1 0 0,1-1 1 0 0,-1 0 0 0 0,1 1 0 0 0,-1-1-1 0 0,1 0 1 0 0,0 0-18 0 0,73 7 729 0 0,-71-7-684 0 0,80-7 341 0 0,-75 6-728 0 0,3-2 622 0 0,-3 3-9600 0 0,-7 0-2652 0 0</inkml:trace>
  <inkml:trace contextRef="#ctx0" brushRef="#br0" timeOffset="41497.517">17161 344 11138 0 0,'0'0'2365'0'0,"0"0"-385"0"0,0 0-277 0 0,0 0-78 0 0,0 0-145 0 0,0 0-256 0 0,0 0-346 0 0,0 0-277 0 0,0 0-207 0 0,0 0-138 0 0,0 0-46 0 0,0 0-50 0 0,0 0 45 0 0,1 2 105 0 0,129 191 2506 0 0,-118-169-2739 0 0,0 0 1 0 0,-1 0-1 0 0,-1 1 1 0 0,-1 1 0 0 0,-2 0-1 0 0,0 0 1 0 0,-2 0 0 0 0,-1 0-1 0 0,-1 4-77 0 0,-1 6 33 0 0,-2 0-1 0 0,-1-1 1 0 0,-2 1-1 0 0,-1-1 1 0 0,-2 0 0 0 0,-2 0-1 0 0,-1 0 1 0 0,-1-1-1 0 0,-2-1 1 0 0,-15 30-33 0 0,11-32-57 0 0,-1 0 1 0 0,-2-1-1 0 0,-1-1 0 0 0,-1-1 1 0 0,-1-1-1 0 0,-1 0 0 0 0,-2-2 1 0 0,-15 12 56 0 0,11-13-1001 0 0,-1-2 0 0 0,0-2-1 0 0,-1 0 1 0 0,-2-2 0 0 0,-3 0 1001 0 0,26-13-687 0 0,-18 8-1905 0 0,9-6-2251 0 0,2 1-6592 0 0</inkml:trace>
  <inkml:trace contextRef="#ctx0" brushRef="#br0" timeOffset="42451.854">14226 174 1584 0 0,'0'0'1431'0'0,"0"0"-109"0"0,0 0 102 0 0,0 0 198 0 0,0 0 69 0 0,0 0-117 0 0,0 0-207 0 0,0 0-246 0 0,0 0-201 0 0,0 0-119 0 0,0 0-63 0 0,0 0-10 0 0,8 1 3445 0 0,-39 46-797 0 0,-3 20-2918 0 0,2 2 1 0 0,4 0-1 0 0,3 2 0 0 0,2 1 1 0 0,4 1-1 0 0,4 1 0 0 0,-6 58-458 0 0,9-63 184 0 0,3 2 0 0 0,3-1 0 0 0,3 1 0 0 0,2 0-1 0 0,7 29-183 0 0,-1-64 87 0 0,1-1 0 0 0,2 0 0 0 0,1 0 0 0 0,2-1 0 0 0,2 0 0 0 0,1-1 0 0 0,1 0 0 0 0,2-1 0 0 0,1-1 1 0 0,1-1-1 0 0,2-1 0 0 0,10 11-87 0 0,-21-28 57 0 0,1 0 1 0 0,0-1-1 0 0,0 0 1 0 0,1-1-1 0 0,1-1 1 0 0,0 1-1 0 0,0-2 1 0 0,0 0 0 0 0,1-1-1 0 0,1 0 1 0 0,-1-1-1 0 0,1 0 1 0 0,1-1-58 0 0,-15-4-19 0 0,1-1-1 0 0,-1 1 1 0 0,1-1 0 0 0,-1 0 0 0 0,1 1 0 0 0,0-1-1 0 0,-1 0 1 0 0,1 0 0 0 0,-1 0 0 0 0,1 0 0 0 0,0 0-1 0 0,-1-1 1 0 0,1 1 0 0 0,-1 0 0 0 0,1-1 0 0 0,-1 1-1 0 0,1-1 1 0 0,-1 1 0 0 0,1-1 0 0 0,-1 0 0 0 0,1 0 0 0 0,-1 0-1 0 0,0 0 1 0 0,1 0 0 0 0,-1 0 0 0 0,0 0 0 0 0,0 0-1 0 0,0 0 1 0 0,0 0 0 0 0,0-1 0 0 0,0 1 0 0 0,0 0-1 0 0,0-1 1 0 0,0 1 0 0 0,-1-1 0 0 0,1 1 0 0 0,-1-1-1 0 0,1 1 1 0 0,-1-1 0 0 0,1 1 0 0 0,-1-2 19 0 0,6-13-907 0 0,-3 6-1454 0 0,0 1-4124 0 0,-1 5-5942 0 0</inkml:trace>
  <inkml:trace contextRef="#ctx0" brushRef="#br0" timeOffset="43693.658">17518 1062 8378 0 0,'0'0'1575'0'0,"0"0"-430"0"0,0 0-88 0 0,0 0 232 0 0,0 0 218 0 0,0 0-93 0 0,0 0-178 0 0,0 0-161 0 0,0 0-140 0 0,0 0-104 0 0,0 0-78 0 0,29 6-83 0 0,93 18-37 0 0,-6-18 1173 0 0,-91-5-1498 0 0,-1-2 1 0 0,1 0-1 0 0,-1-2 0 0 0,1-1 1 0 0,-1-1-1 0 0,0-1 1 0 0,0-1-1 0 0,9-4-308 0 0,-29 8 45 0 0,0 1 0 0 0,0-1 1 0 0,0-1-1 0 0,0 1 0 0 0,0 0 0 0 0,0-1 0 0 0,-1 0 1 0 0,0 0-1 0 0,0 0 0 0 0,0 0 0 0 0,0-1 1 0 0,-1 1-1 0 0,1-1 0 0 0,-1 1 0 0 0,0-1 0 0 0,-1 0 1 0 0,1 0-1 0 0,-1 0 0 0 0,0 0 0 0 0,0 0 0 0 0,-1 0 1 0 0,1 0-1 0 0,-1 0 0 0 0,0 0 0 0 0,0 0 0 0 0,-1 0 1 0 0,0-1-1 0 0,0 1 0 0 0,0 0-45 0 0,-2-3 3 0 0,0-1 0 0 0,-1 1 0 0 0,0 0 0 0 0,0 0 0 0 0,-1 0 0 0 0,0 1 0 0 0,0 0 0 0 0,-1 0 0 0 0,0 0 0 0 0,0 0 0 0 0,-1 1 0 0 0,0 0 0 0 0,0 1-1 0 0,0-1 1 0 0,-1 1 0 0 0,1 1 0 0 0,-1 0 0 0 0,-2-1-3 0 0,1-1-14 0 0,0 0-1 0 0,-1 1 0 0 0,0 0 0 0 0,0 1 1 0 0,0 0-1 0 0,-1 1 0 0 0,1 0 0 0 0,-1 0 0 0 0,0 1 1 0 0,1 0-1 0 0,-1 1 0 0 0,0 1 0 0 0,0 0 1 0 0,0 0-1 0 0,0 1 0 0 0,0 0 0 0 0,0 1 1 0 0,0 0-1 0 0,1 1 0 0 0,-1 0 0 0 0,1 0 1 0 0,0 1-1 0 0,0 1 0 0 0,0 0 0 0 0,0 0 0 0 0,1 1 1 0 0,0 0-1 0 0,-3 4 15 0 0,-4 6 32 0 0,1 0 1 0 0,1 2 0 0 0,0 0-1 0 0,1 0 1 0 0,1 2-1 0 0,1-1 1 0 0,1 1-1 0 0,1 1 1 0 0,0 0 0 0 0,2 0-1 0 0,0 1 1 0 0,2-1-1 0 0,0 1 1 0 0,2 1-1 0 0,0-1 1 0 0,1 1 0 0 0,1-1-1 0 0,2 1 1 0 0,0 2-33 0 0,0-15 62 0 0,1 0 1 0 0,0 1 0 0 0,0-1 0 0 0,1 0-1 0 0,0 0 1 0 0,1-1 0 0 0,0 1 0 0 0,0-1-1 0 0,1 1 1 0 0,1-1 0 0 0,-1-1 0 0 0,2 1-1 0 0,-1-1 1 0 0,1 0 0 0 0,0-1 0 0 0,1 1-1 0 0,-1-1 1 0 0,1-1 0 0 0,1 0 0 0 0,-1 0-1 0 0,3 1-62 0 0,4 1 123 0 0,0-1-1 0 0,1-1 0 0 0,-1 0 0 0 0,1-1 1 0 0,1 0-1 0 0,-1-1 0 0 0,0-2 0 0 0,1 1 1 0 0,10-1-123 0 0,71-2 514 0 0,-97 0-490 0 0,-1 0 4 0 0,18 3-625 0 0,-18-18-3681 0 0,0 5-4875 0 0,0 6-3663 0 0</inkml:trace>
  <inkml:trace contextRef="#ctx0" brushRef="#br0" timeOffset="45800.768">18085 1518 0 0 0,'0'0'685'0'0,"0"0"473"0"0,0 0 125 0 0,0 0 1 0 0,0 0 34 0 0,0 0-10 0 0,0 0-72 0 0,0 0-107 0 0,0 0-136 0 0,0 0-106 0 0,0 0-91 0 0,0 0-42 0 0,0 0-23 0 0,-1 6 5453 0 0,-2 21-5222 0 0,-11 125 93 0 0,13-140-1258 0 0,1 4 1376 0 0,7-27 345 0 0,9-32-1219 0 0,-10 24-248 0 0,1 0 1 0 0,1 0-1 0 0,1 0 1 0 0,1 1-1 0 0,0 1 0 0 0,1-1 1 0 0,1 2-1 0 0,5-5-51 0 0,53-41 74 0 0,-69 61-70 0 0,0 0 0 0 0,0 1 0 0 0,1-1 0 0 0,-1 1 0 0 0,0 0 0 0 0,0-1 0 0 0,0 1 0 0 0,1 0 0 0 0,-1-1 0 0 0,0 1 0 0 0,0 0 1 0 0,1 0-1 0 0,-1 0 0 0 0,0 0 0 0 0,0 0 0 0 0,1 0 0 0 0,-1 1 0 0 0,0-1 0 0 0,0 0 0 0 0,1 1 0 0 0,-1-1 0 0 0,0 1 0 0 0,0-1 0 0 0,0 1 0 0 0,0-1 0 0 0,0 1 1 0 0,0 0-1 0 0,0 0 0 0 0,0-1 0 0 0,0 1 0 0 0,0 0 0 0 0,0 0 0 0 0,0 0 0 0 0,0 0 0 0 0,-1 0 0 0 0,1 0 0 0 0,0 0 0 0 0,-1 1 0 0 0,1-1 0 0 0,-1 0 0 0 0,1 0-4 0 0,19 52 436 0 0,-12-37-1820 0 0,-8-23-8155 0 0,0 6-2182 0 0</inkml:trace>
  <inkml:trace contextRef="#ctx0" brushRef="#br0" timeOffset="46823.834">17627 542 6593 0 0,'0'0'1879'0'0,"0"0"-69"0"0,0 0-7 0 0,0 0 23 0 0,0 0-114 0 0,0 0-238 0 0,0 0-272 0 0,0 0-318 0 0,0 0-264 0 0,0 0-156 0 0,0 0-63 0 0,0 0-8 0 0,29-37 3022 0 0,149-109-1871 0 0,-122 113-1417 0 0,-8 59-74 0 0,-15 31 678 0 0,-18 25-484 0 0,-15-77-332 0 0,0 1 0 0 0,0-1 0 0 0,1 0-1 0 0,0 1 1 0 0,0-1 0 0 0,0 0 0 0 0,1 1 0 0 0,-1-1 0 0 0,1 0 0 0 0,1 0 0 0 0,-1-1 0 0 0,1 1 0 0 0,-1 0 0 0 0,1-1-1 0 0,1 1 1 0 0,-1-1 0 0 0,2 1 85 0 0,35 8-8543 0 0,-32-13-3148 0 0</inkml:trace>
  <inkml:trace contextRef="#ctx0" brushRef="#br0" timeOffset="48052.768">18558 1051 3809 0 0,'0'0'2354'0'0,"0"0"-194"0"0,0 0 41 0 0,0 0-10 0 0,0 0-92 0 0,0 0-280 0 0,0 0-324 0 0,0 0-242 0 0,0 0-232 0 0,0 0-234 0 0,0 0-154 0 0,0 0-94 0 0,0 0-70 0 0,0 0 3346 0 0,2 3-1599 0 0,119 5-1123 0 0,23-8-554 0 0,-105 3-448 0 0,-37-3 52 0 0,-3 0-263 0 0,1 0-43 0 0,-22-3-3237 0 0,9-1 1541 0 0,6 2-816 0 0,0 0-4573 0 0,3-1-4677 0 0</inkml:trace>
  <inkml:trace contextRef="#ctx0" brushRef="#br0" timeOffset="48401.179">18691 800 14699 0 0,'0'0'1675'0'0,"0"0"-384"0"0,0 0-135 0 0,0 0-5 0 0,0 0-25 0 0,0 0-151 0 0,0 0-243 0 0,0 0-217 0 0,0 0-89 0 0,0 0 19 0 0,0 0 52 0 0,0 0 48 0 0,0 0-23 0 0,2 12-91 0 0,8 106 657 0 0,-11-84-927 0 0,-2 1-1 0 0,-2 0 1 0 0,-1-1 0 0 0,-1 0-1 0 0,-2 0 1 0 0,-5 9-161 0 0,-6 13-95 0 0,14-24-2316 0 0,6-31 938 0 0,0-1-1633 0 0,0 0-4467 0 0,0 0-4727 0 0</inkml:trace>
  <inkml:trace contextRef="#ctx0" brushRef="#br0" timeOffset="49341.809">19545 447 2553 0 0,'0'0'4751'0'0,"0"0"-2329"0"0,0 0-648 0 0,0 0 38 0 0,0 0 102 0 0,0 0 14 0 0,0 0-171 0 0,0 0-266 0 0,0 0-292 0 0,0 0-266 0 0,0 0-231 0 0,-6 0-193 0 0,3 1-451 0 0,0-1 0 0 0,-1 1-1 0 0,1-1 1 0 0,0 1 0 0 0,0 0 0 0 0,0 0-1 0 0,0 0 1 0 0,0 1 0 0 0,1-1 0 0 0,-1 1 0 0 0,0 0-1 0 0,0-1 1 0 0,1 1 0 0 0,-1 0 0 0 0,1 1-1 0 0,0-1 1 0 0,0 0 0 0 0,0 1 0 0 0,0-1-1 0 0,0 1 1 0 0,0-1 0 0 0,-1 4-58 0 0,-26 40 289 0 0,2 1 0 0 0,1 1 0 0 0,3 1-1 0 0,3 2 1 0 0,1 0 0 0 0,3 1 0 0 0,1 0 0 0 0,4 2 0 0 0,1-1-1 0 0,3 1 1 0 0,2 0 0 0 0,2 33-289 0 0,4-75 48 0 0,1 0-1 0 0,0 0 1 0 0,0 0-1 0 0,1 0 0 0 0,1-1 1 0 0,0 0-1 0 0,0 1 1 0 0,1-1-1 0 0,1-1 1 0 0,0 1-1 0 0,0-1 1 0 0,1 0-1 0 0,0 0 1 0 0,1-1-1 0 0,0 0 1 0 0,0 0-1 0 0,1-1 1 0 0,0 0-1 0 0,1-1 1 0 0,0 0-1 0 0,0 0 1 0 0,0-1-1 0 0,1 0 1 0 0,0-1-1 0 0,6 2-47 0 0,12 4 56 0 0,-28-11-76 0 0,-1 0-19 0 0,0 0-15 0 0,0 0 3 0 0,-8-35-3794 0 0,5 28-364 0 0,-1 1-3344 0 0,2 2-4993 0 0</inkml:trace>
  <inkml:trace contextRef="#ctx0" brushRef="#br0" timeOffset="49868.276">19617 999 12131 0 0,'0'0'4127'0'0,"0"0"-2563"0"0,0 0-971 0 0,0 0 16 0 0,0 0 187 0 0,0 0 131 0 0,0 0-13 0 0,0 0-161 0 0,0 0-179 0 0,0 0-149 0 0,0 0-94 0 0,0 0-39 0 0,-3 34-12 0 0,-7 108-11 0 0,4 88 1290 0 0,6-198-1132 0 0,0-32-387 0 0,0 0-5 0 0,0 0 34 0 0,0 0 42 0 0,0 0 66 0 0,0 0 64 0 0,1-20 760 0 0,6-9-938 0 0,2 0 1 0 0,1 1-1 0 0,1 0 1 0 0,2 0-1 0 0,1 2 1 0 0,3-6-64 0 0,0 2 31 0 0,112-179 34 0 0,-45 120 15 0 0,-82 90-73 0 0,0 0-1 0 0,0 0 0 0 0,0 1 1 0 0,0-1-1 0 0,0 0 1 0 0,0 1-1 0 0,-1 0 1 0 0,1-1-1 0 0,0 1 0 0 0,-1 0 1 0 0,1 0-1 0 0,-1 0 1 0 0,1 0-1 0 0,-1 0 0 0 0,0 0 1 0 0,0 0-1 0 0,0 0 1 0 0,0 0-1 0 0,-1 1 1 0 0,1-1-1 0 0,0 0 0 0 0,-1 1 1 0 0,0-1-1 0 0,1 0 1 0 0,-1 1-1 0 0,0-1 1 0 0,0 0-1 0 0,-1 1 0 0 0,1-1 1 0 0,0 1-1 0 0,-1-1-6 0 0,6 20 83 0 0,5 55-576 0 0,2-71-1573 0 0,-6-5-5175 0 0,-4-1-4969 0 0</inkml:trace>
  <inkml:trace contextRef="#ctx0" brushRef="#br0" timeOffset="50303.83">20452 870 12379 0 0,'0'0'2112'0'0,"0"0"-405"0"0,0 0-168 0 0,0 0 15 0 0,0 0-97 0 0,0 0-212 0 0,0 0-226 0 0,0 0-227 0 0,0 0-168 0 0,0 0-148 0 0,0 0-128 0 0,-34 25-97 0 0,-105 78-50 0 0,134-100-185 0 0,0 1 1 0 0,0-1-1 0 0,0 1 0 0 0,1 0 0 0 0,-1 0 1 0 0,1 1-1 0 0,0-1 0 0 0,1 1 1 0 0,-1 0-1 0 0,1 0 0 0 0,0 0 0 0 0,0 0 1 0 0,0 1-1 0 0,-1 2-16 0 0,-2 8 46 0 0,0-2-21 0 0,0 1 1 0 0,0 1 0 0 0,2-1 0 0 0,0 1 0 0 0,1-1 0 0 0,0 1 0 0 0,1 0 0 0 0,1 0-1 0 0,1 1 1 0 0,1 14-26 0 0,1-23 14 0 0,1-1 0 0 0,0 1 0 0 0,1-1 0 0 0,0 0 0 0 0,0-1 0 0 0,0 1 0 0 0,1-1-1 0 0,0 1 1 0 0,0-1 0 0 0,1-1 0 0 0,0 1 0 0 0,0-1 0 0 0,0 0 0 0 0,0 0 0 0 0,1-1 0 0 0,0 0 0 0 0,0 0-1 0 0,0 0 1 0 0,0-1 0 0 0,0 0 0 0 0,1-1 0 0 0,0 0 0 0 0,-1 0 0 0 0,1 0 0 0 0,0-1 0 0 0,0 0-1 0 0,0-1 1 0 0,0 0 0 0 0,0 0 0 0 0,0 0 0 0 0,0-1-14 0 0,5 1 82 0 0,0-1 0 0 0,0 0 0 0 0,0 0 0 0 0,-1-1 1 0 0,1-1-1 0 0,-1 0 0 0 0,1-1 0 0 0,-1 0 0 0 0,0-1 0 0 0,-1 0 0 0 0,1-1 0 0 0,-1-1 0 0 0,0 1 1 0 0,0-2-83 0 0,2-1 64 0 0,0-1 1 0 0,-2 0-1 0 0,1-1 1 0 0,-1 0-1 0 0,-1-1 1 0 0,0 0 0 0 0,0-1-1 0 0,-2 0 1 0 0,1 0-1 0 0,-2-1 1 0 0,0 0-1 0 0,0 0 1 0 0,-1 0-1 0 0,-1-1 1 0 0,0 0 0 0 0,-2 0-1 0 0,1-1 1 0 0,-2 1-1 0 0,0-1 1 0 0,-1 1-1 0 0,0-1 1 0 0,-2-15-65 0 0,0 20-30 0 0,-1 0 0 0 0,0 0 1 0 0,0 0-1 0 0,-1 0 0 0 0,0 1 0 0 0,-1 0 1 0 0,0-1-1 0 0,-1 1 0 0 0,0 1 0 0 0,-1-1 1 0 0,0 1-1 0 0,0 0 0 0 0,-1 0 0 0 0,0 0 0 0 0,-1 1 1 0 0,1 0-1 0 0,-2 1 0 0 0,-1-1 30 0 0,2 2-242 0 0,0 0 1 0 0,-1 1-1 0 0,0 0 0 0 0,0 0 0 0 0,0 1 0 0 0,0 0 0 0 0,-1 1 1 0 0,1 0-1 0 0,-1 1 0 0 0,0 0 0 0 0,0 0 0 0 0,0 1 0 0 0,-1 0 242 0 0,-30 1-2396 0 0,14 3-2678 0 0,3 1-6852 0 0</inkml:trace>
  <inkml:trace contextRef="#ctx0" brushRef="#br0" timeOffset="50857.708">20187 1109 13619 0 0,'0'0'2664'0'0,"0"0"-564"0"0,0 0-376 0 0,0 0-225 0 0,0 0-233 0 0,0 0-252 0 0,0 0-201 0 0,0 0-188 0 0,0 0-125 0 0,0 0-121 0 0,0 0-106 0 0,0 0-62 0 0,30-14-42 0 0,90-42-33 0 0,-78 42 87 0 0,50 69 271 0 0,-66-41-414 0 0,117 46 302 0 0,-133-57-602 0 0,-10-3 266 0 0,1 0 1 0 0,-1 1 0 0 0,0-1-1 0 0,0 0 1 0 0,1 0-1 0 0,-1 0 1 0 0,0 1-1 0 0,1-1 1 0 0,-1 0 0 0 0,1 0-1 0 0,-1 0 1 0 0,0 0-1 0 0,1 0 1 0 0,-1 0 0 0 0,0 0-1 0 0,1 1 1 0 0,-1-1-1 0 0,1 0 1 0 0,-1-1-1 0 0,0 1 1 0 0,1 0 0 0 0,-1 0-1 0 0,0 0 1 0 0,1 0-1 0 0,-1 0 1 0 0,0 0-1 0 0,1 0 1 0 0,-1 0 0 0 0,1-1-1 0 0,-1 1 1 0 0,0 0-1 0 0,0 0 1 0 0,1 0-1 0 0,-1-1 1 0 0,0 1 0 0 0,1 0-1 0 0,-1-1 1 0 0,0 1-1 0 0,0 0 1 0 0,1 0 0 0 0,-1-1-1 0 0,0 1 1 0 0,0 0-1 0 0,0-1 1 0 0,0 1-1 0 0,1-1 1 0 0,-1 1 0 0 0,0 0-1 0 0,0-1 1 0 0,0 1-1 0 0,0 0 1 0 0,0-1-1 0 0,0 1 1 0 0,0-1 0 0 0,0 1-1 0 0,0 0 1 0 0,0-1-1 0 0,0 1 1 0 0,0 0 0 0 0,0-1-1 0 0,-1 1 1 0 0,1-1-1 0 0,0 1-46 0 0,0-1 59 0 0,-5 0-523 0 0,-14-1-9338 0 0,17 5-2322 0 0</inkml:trace>
  <inkml:trace contextRef="#ctx0" brushRef="#br0" timeOffset="52833.1">20336 495 0 0 0,'0'0'954'0'0,"0"0"803"0"0,0 0 320 0 0,0 0 28 0 0,0 0-56 0 0,0 0-79 0 0,0 0-122 0 0,0 0-184 0 0,0 0-170 0 0,0 0-170 0 0,0 0-147 0 0,0 0-120 0 0,0 0-137 0 0,4-3-137 0 0,12-7-107 0 0,-12 8-82 0 0,-26 24 1488 0 0,-24 33-1700 0 0,70-59-10 0 0,26-28 382 0 0,-50 31-655 0 0,0 1 13 0 0,0 0-18 0 0,0 0-26 0 0,0 0-18 0 0,-14 11-125 0 0,2 1-880 0 0,-11 11 1373 0 0,18-14-5244 0 0,4 2-5002 0 0,1-10-1368 0 0</inkml:trace>
  <inkml:trace contextRef="#ctx0" brushRef="#br0" timeOffset="53295.024">20613 517 9698 0 0,'0'0'2178'0'0,"0"0"-480"0"0,0 0-119 0 0,0 0 74 0 0,0 0-35 0 0,0 0-206 0 0,0 0-322 0 0,0 0-335 0 0,0 0-191 0 0,0 0-104 0 0,0 0-65 0 0,0 0-21 0 0,0 0-19 0 0,-5-1-39 0 0,-31 10 491 0 0,31-4-701 0 0,-3 5 502 0 0,15-12-302 0 0,34-26 82 0 0,-80 52-948 0 0,38-23 200 0 0,1-1-3897 0 0,-1 0-4458 0 0,1 0-3393 0 0</inkml:trace>
  <inkml:trace contextRef="#ctx0" brushRef="#br0" timeOffset="53764.805">20776 933 9874 0 0,'0'0'2322'0'0,"0"0"-366"0"0,0 0-58 0 0,0 0-92 0 0,0 0-217 0 0,0 0-323 0 0,0 0-386 0 0,0 0-310 0 0,0 0-180 0 0,0 0-87 0 0,0 0-31 0 0,0 0 50 0 0,2 3 96 0 0,-1-1-328 0 0,0-1-1 0 0,0 1 0 0 0,0 0 0 0 0,1-1 0 0 0,-1 1 0 0 0,1-1 0 0 0,-1 0 0 0 0,1 1 0 0 0,0-1 0 0 0,-1 0 1 0 0,1 0-1 0 0,0 0 0 0 0,0 0 0 0 0,0 0 0 0 0,0 0 0 0 0,0-1 0 0 0,0 1 0 0 0,0-1 0 0 0,0 1 1 0 0,0-1-1 0 0,0 0 0 0 0,0 0 0 0 0,0 0 0 0 0,0 0 0 0 0,0 0 0 0 0,1 0 0 0 0,-1-1-89 0 0,223-2 2186 0 0,-172 3-2882 0 0,-53-4-1158 0 0,0-1-1950 0 0,0 2-5303 0 0,0 0-2906 0 0</inkml:trace>
  <inkml:trace contextRef="#ctx0" brushRef="#br0" timeOffset="54082.782">20907 752 11987 0 0,'0'0'3318'0'0,"0"0"-1331"0"0,0 0-735 0 0,0 0-160 0 0,0 0-45 0 0,0 0-16 0 0,0 0-40 0 0,0 0-146 0 0,0 0-168 0 0,0 0-119 0 0,0 0-80 0 0,0 0-76 0 0,0 18-33 0 0,5 89 268 0 0,-1 71 1019 0 0,-46 27-2781 0 0,50-205-3487 0 0,-2 0-1416 0 0,-6 0 3741 0 0,4 0-9932 0 0</inkml:trace>
  <inkml:trace contextRef="#ctx0" brushRef="#br0" timeOffset="56575.483">21336 704 4057 0 0,'0'0'2328'0'0,"0"0"-222"0"0,0 0-176 0 0,0 0-70 0 0,0 0-121 0 0,0 0-246 0 0,0 0-258 0 0,0 0-251 0 0,0 0-255 0 0,0 0-161 0 0,0 0-124 0 0,63-19 3412 0 0,-25 4-3501 0 0,0 2 1 0 0,2 2-1 0 0,-1 2 0 0 0,1 1 1 0 0,0 2-1 0 0,1 2 0 0 0,19 1-355 0 0,-59 3 4 0 0,-1 0 0 0 0,1 0 0 0 0,0 0 0 0 0,-1 0-1 0 0,1 0 1 0 0,0 1 0 0 0,0-1 0 0 0,-1 0 0 0 0,1 0 0 0 0,0 1-1 0 0,-1-1 1 0 0,1 0 0 0 0,0 1 0 0 0,-1-1 0 0 0,1 0 0 0 0,-1 1-1 0 0,1-1 1 0 0,-1 1 0 0 0,1-1 0 0 0,-1 1 0 0 0,1-1 0 0 0,-1 1-1 0 0,1 0 1 0 0,-1-1 0 0 0,1 1 0 0 0,-1 0 0 0 0,0-1 0 0 0,0 1-1 0 0,1 0 1 0 0,-1-1 0 0 0,0 1 0 0 0,0 0 0 0 0,0-1 0 0 0,0 1-1 0 0,0 0 1 0 0,1 0 0 0 0,-2-1 0 0 0,1 1 0 0 0,0 0 0 0 0,0 0-1 0 0,0-1 1 0 0,0 1 0 0 0,0 0 0 0 0,0-1 0 0 0,-1 1 0 0 0,1 0-1 0 0,0-1 1 0 0,-1 1 0 0 0,1 0 0 0 0,0-1 0 0 0,-1 1 0 0 0,0 0-4 0 0,-18 34 267 0 0,-150 147 162 0 0,35-45-378 0 0,126-129-43 0 0,1 0 1 0 0,0 0-1 0 0,0 1 0 0 0,0 0 0 0 0,1 0 1 0 0,1 1-1 0 0,-1 0 0 0 0,2 0 0 0 0,-1 0 1 0 0,1 0-1 0 0,1 0 0 0 0,0 1 1 0 0,1 0-1 0 0,-1 0 0 0 0,1 8-8 0 0,1-15 26 0 0,1-1-1 0 0,0 1 1 0 0,-1 0-1 0 0,2 0 1 0 0,-1 0-1 0 0,0-1 1 0 0,1 1-1 0 0,-1 0 1 0 0,1 0 0 0 0,0-1-1 0 0,0 1 1 0 0,1-1-1 0 0,-1 1 1 0 0,1-1-1 0 0,0 1 1 0 0,-1-1-1 0 0,2 0 1 0 0,-1 0 0 0 0,0 0-1 0 0,0 0 1 0 0,1 0-1 0 0,0 0 1 0 0,0-1-1 0 0,0 0 1 0 0,1 2-26 0 0,5 1 87 0 0,1-1 1 0 0,0 0-1 0 0,0 0 0 0 0,0-1 1 0 0,1-1-1 0 0,-1 1 1 0 0,0-2-1 0 0,1 1 0 0 0,0-1 1 0 0,-1-1-1 0 0,1 0 1 0 0,0-1-1 0 0,4 0-87 0 0,19 0-356 0 0,-34-6-3688 0 0,0 3-1642 0 0,0 0-6217 0 0</inkml:trace>
  <inkml:trace contextRef="#ctx0" brushRef="#br0" timeOffset="57153.76">21883 940 10082 0 0,'0'0'3462'0'0,"0"0"-2079"0"0,0 0-800 0 0,0 0 105 0 0,0 0 283 0 0,0 0 225 0 0,0 0-19 0 0,0 0-193 0 0,0 0-195 0 0,0 0-178 0 0,0 0-102 0 0,0 0-62 0 0,0 0-52 0 0,-4 27-20 0 0,-18 127 217 0 0,13 30 724 0 0,5-159-1044 0 0,4-25-213 0 0,0 0-12 0 0,0 0-13 0 0,0 0 28 0 0,0 0 31 0 0,0 0 48 0 0,0 0 41 0 0,0 0 16 0 0,0 0-19 0 0,1-16 449 0 0,7-12-591 0 0,1 0 0 0 0,1 1 1 0 0,1 0-1 0 0,2 1 0 0 0,1 0 0 0 0,14-20-37 0 0,-1 6 12 0 0,2 2 0 0 0,2 0 0 0 0,1 2 0 0 0,31-25-12 0 0,-34 32 21 0 0,-25 65 35 0 0,-24 114 395 0 0,22-106-876 0 0,0-57-14695 0 0,-2 8 3147 0 0</inkml:trace>
  <inkml:trace contextRef="#ctx0" brushRef="#br0" timeOffset="57657.828">22102 587 7946 0 0,'0'0'3634'0'0,"0"0"-1560"0"0,0 0-594 0 0,0 0 63 0 0,0 0 80 0 0,0 0-92 0 0,0 0-265 0 0,0 0-364 0 0,0 0-277 0 0,0 0-176 0 0,0 0-85 0 0,0 0-49 0 0,0 0-37 0 0,-8 0 693 0 0,6 13-60 0 0,2-13-180 0 0,6-9-530 0 0,17-17-62 0 0,-22 26-103 0 0,-1 0 25 0 0,0 0 18 0 0,0 0 8 0 0,0 0 5 0 0,0 0 16 0 0,-10 4 347 0 0,-35 25 13 0 0,55-26-5007 0 0,-7-3-107 0 0,0 0-7713 0 0</inkml:trace>
  <inkml:trace contextRef="#ctx0" brushRef="#br0" timeOffset="58223.748">22472 682 8938 0 0,'0'0'1826'0'0,"0"0"-309"0"0,0 0-8 0 0,0 0 160 0 0,0 0-59 0 0,0 0-235 0 0,0 0-356 0 0,0 0-324 0 0,0 0-129 0 0,0 0-43 0 0,0 0-8 0 0,0 0-42 0 0,-21 23-26 0 0,-67 73-52 0 0,29-16 238 0 0,46-64-565 0 0,1 0-1 0 0,0 1 0 0 0,2 1 1 0 0,0 0-1 0 0,1 1 0 0 0,1-1 1 0 0,0 2-1 0 0,2-1 1 0 0,0 1-1 0 0,1 0 0 0 0,2 0 1 0 0,0 0-1 0 0,0 1 0 0 0,2-1 1 0 0,1 1-1 0 0,1 15-67 0 0,2-29 39 0 0,-1 0 1 0 0,1 0-1 0 0,0 0 0 0 0,1 0 1 0 0,0 0-1 0 0,0-1 0 0 0,0 0 1 0 0,1 0-1 0 0,0 0 0 0 0,0 0 0 0 0,1-1 1 0 0,-1 0-1 0 0,1 0 0 0 0,0 0 1 0 0,0-1-1 0 0,1 0 0 0 0,-1 0 1 0 0,1-1-1 0 0,0 1 0 0 0,0-1 1 0 0,0-1-1 0 0,1 0 0 0 0,-1 0 1 0 0,1 0-1 0 0,-1-1 0 0 0,1 0 1 0 0,-1 0-1 0 0,1-1 0 0 0,2 0-39 0 0,8 0 148 0 0,1 0-1 0 0,-1-1 0 0 0,1-1 0 0 0,-1-1 1 0 0,0-1-1 0 0,0 0 0 0 0,0-1 1 0 0,0-1-1 0 0,-1-1 0 0 0,0 0 1 0 0,1-2-148 0 0,0 0 69 0 0,-1 1 1 0 0,-1-2 0 0 0,0 0 0 0 0,0-2 0 0 0,-1 1 0 0 0,0-2 0 0 0,-1 0 0 0 0,0 0-1 0 0,-1-2 1 0 0,-1 1 0 0 0,0-2 0 0 0,-1 1 0 0 0,-1-2 0 0 0,-1 1 0 0 0,0-1-1 0 0,-1-1 1 0 0,0 1 0 0 0,-2-2 0 0 0,0 1 0 0 0,-1 0 0 0 0,-1-1 0 0 0,-1 0 0 0 0,0-1-70 0 0,-2 10-14 0 0,0 0 1 0 0,-1 0-1 0 0,0 0 1 0 0,-1 0-1 0 0,0 0 0 0 0,-1 0 1 0 0,1 0-1 0 0,-2 0 1 0 0,0 0-1 0 0,0 1 1 0 0,0-1-1 0 0,-2 1 1 0 0,1 0-1 0 0,-1 0 1 0 0,0 0-1 0 0,-1 1 1 0 0,0 0-1 0 0,0 0 1 0 0,0 0-1 0 0,-1 1 1 0 0,-1 0-1 0 0,1 0 1 0 0,-1 1-1 0 0,0 0 1 0 0,-1 0-1 0 0,1 1 1 0 0,-1 0-1 0 0,0 0 1 0 0,0 1-1 0 0,-3 0 14 0 0,-4 1-163 0 0,-1 0 0 0 0,0 1 0 0 0,-1 1 0 0 0,1 0 0 0 0,0 1 0 0 0,0 2 0 0 0,0-1 0 0 0,0 2 0 0 0,0 0 0 0 0,0 1 0 0 0,1 1 0 0 0,-1 0 0 0 0,1 1 0 0 0,-7 5 163 0 0,-56 29-3206 0 0,6 5-3622 0 0,51-29-4893 0 0</inkml:trace>
  <inkml:trace contextRef="#ctx0" brushRef="#br0" timeOffset="58887.664">22313 1032 2529 0 0,'0'0'3590'0'0,"0"0"-1593"0"0,0 0-526 0 0,0 0 152 0 0,0 0 150 0 0,0 0-84 0 0,0 0-216 0 0,0 0-318 0 0,0 0-275 0 0,0 0-165 0 0,0 0-121 0 0,0 0-83 0 0,0 0-89 0 0,3-7-14 0 0,6-23 12 0 0,-26 20 3707 0 0,17 9-3855 0 0,0 1-30 0 0,25-7 758 0 0,77-8 2 0 0,84 8 306 0 0,-181 9-1284 0 0,1-1 1 0 0,-1 1-1 0 0,1 0 1 0 0,-1 0 0 0 0,0 1-1 0 0,0 0 1 0 0,0 0-1 0 0,0 0 1 0 0,-1 0-1 0 0,1 1 1 0 0,-1-1-1 0 0,0 1 1 0 0,4 4-25 0 0,42 30 274 0 0,33-27 449 0 0,-69-26-153 0 0,-14 15-613 0 0,-24 1-4241 0 0,21 0 2856 0 0,-6 1-7282 0 0,4-2-3967 0 0</inkml:trace>
  <inkml:trace contextRef="#ctx0" brushRef="#br0" timeOffset="61802.154">22665 421 0 0 0,'0'0'284'0'0,"0"0"618"0"0,0 0 131 0 0,0 0-10 0 0,0 0-67 0 0,0 0-40 0 0,0 0 54 0 0,0 0-4 0 0,0 0 4 0 0,0 0 49 0 0,0 0 25 0 0,0 0-11 0 0,0 0 2 0 0,-4-11 3370 0 0,-30 14-438 0 0,-7 23-2783 0 0,34-19-1098 0 0,13-3 1292 0 0,1-4-1076 0 0,66-21 1506 0 0,-124 45-99 0 0,52-24-2911 0 0,2-2-844 0 0,0 1-4507 0 0,1 1-5627 0 0</inkml:trace>
  <inkml:trace contextRef="#ctx0" brushRef="#br0" timeOffset="62673.78">22858 362 432 0 0,'0'0'2497'0'0,"0"0"-186"0"0,0 0 101 0 0,0 0 42 0 0,0 0-83 0 0,0 0-280 0 0,0 0-334 0 0,0 0-285 0 0,0 0-233 0 0,0 0-197 0 0,0 0-176 0 0,0 0-124 0 0,-1-2-94 0 0,-5-8-84 0 0,4 7-69 0 0,2 3-80 0 0,1 15 698 0 0,94 89 1377 0 0,-75-84-2406 0 0,-1 0 0 0 0,-1 1 0 0 0,-1 1 1 0 0,-1 1-1 0 0,-1 0 0 0 0,-1 1 0 0 0,-1 1 0 0 0,-1 0 0 0 0,-1 1 0 0 0,-1 0 0 0 0,-2 0 0 0 0,-1 1 0 0 0,0 0 0 0 0,-2 0 0 0 0,-1 1 0 0 0,-2 0 1 0 0,0-1-1 0 0,-2 1 0 0 0,-1 0 0 0 0,-1 0 0 0 0,-2-1 0 0 0,-2 10-84 0 0,-5-7 18 0 0,-2 1 1 0 0,0-1-1 0 0,-2-1 0 0 0,-1 0 1 0 0,-2-1-1 0 0,0-1 0 0 0,-2-1 1 0 0,-1-1-1 0 0,-1 0 1 0 0,-1-2-1 0 0,-1 0 0 0 0,-1-2 1 0 0,-2 0-19 0 0,-125 85 52 0 0,87-84-658 0 0,52-56-2981 0 0,14 19-422 0 0,0 6-4009 0 0,0 1-4378 0 0</inkml:trace>
  <inkml:trace contextRef="#ctx0" brushRef="#br0" timeOffset="64992.759">23223 1014 1216 0 0,'0'0'2287'0'0,"0"0"-694"0"0,0 0-48 0 0,0 0 290 0 0,0 0-2 0 0,0 0-127 0 0,0 0-173 0 0,0 0-226 0 0,0 0-235 0 0,0 0-141 0 0,0 0-103 0 0,32 7-70 0 0,103 23-19 0 0,-50-23 678 0 0,-63-9-1118 0 0,-1 0 0 0 0,1-1 0 0 0,-1-2 0 0 0,0 0 0 0 0,0-1-1 0 0,0-1 1 0 0,-1-1 0 0 0,0-1 0 0 0,0-1 0 0 0,-1 0 0 0 0,-1-2 0 0 0,9-5-299 0 0,-21 11 63 0 0,0 0 0 0 0,-1 0 0 0 0,1 0 0 0 0,-1-1 0 0 0,-1 0 0 0 0,1 0 1 0 0,-1 0-1 0 0,0 0 0 0 0,0 0 0 0 0,-1-1 0 0 0,0 0 0 0 0,-1 0 0 0 0,0 0 1 0 0,0 0-1 0 0,0 0 0 0 0,-1 0 0 0 0,0 0 0 0 0,-1-1 0 0 0,0 1 0 0 0,0 0 1 0 0,-1-1-1 0 0,0 1 0 0 0,0 0-63 0 0,-1 2-6 0 0,0-1 0 0 0,-1 1 0 0 0,1 0 0 0 0,-1 1 1 0 0,0-1-1 0 0,0 0 0 0 0,-1 1 0 0 0,0 0 0 0 0,0 0 0 0 0,0 0 0 0 0,0 0 1 0 0,-1 1-1 0 0,0-1 0 0 0,0 1 0 0 0,0 0 0 0 0,0 1 0 0 0,-1-1 1 0 0,1 1-1 0 0,-1 0 0 0 0,0 1 0 0 0,0-1 0 0 0,0 1 0 0 0,0 0 0 0 0,-1 1 1 0 0,1 0-1 0 0,-5-1 6 0 0,-5 2-36 0 0,0 1-1 0 0,0 0 1 0 0,0 1 0 0 0,1 1 0 0 0,-1 0-1 0 0,1 2 1 0 0,0-1 0 0 0,0 2 0 0 0,0 0-1 0 0,1 1 1 0 0,0 0 0 0 0,0 1 0 0 0,1 0 0 0 0,0 2-1 0 0,-9 7 37 0 0,-5 5-9 0 0,1 2 0 0 0,1 1 0 0 0,1 1 0 0 0,1 2 0 0 0,1 0 0 0 0,-9 18 9 0 0,22-33 33 0 0,0-1-1 0 0,1 2 1 0 0,0-1-1 0 0,1 1 0 0 0,1 0 1 0 0,1 0-1 0 0,0 1 1 0 0,0 0-1 0 0,1 0 0 0 0,1 0 1 0 0,1 0-1 0 0,0 1 1 0 0,1-1-1 0 0,1 1 0 0 0,0-1 1 0 0,1 0-1 0 0,2 14-32 0 0,1-20 91 0 0,0 1-1 0 0,0-1 1 0 0,1 0-1 0 0,0-1 0 0 0,0 1 1 0 0,1-1-1 0 0,0 0 1 0 0,1-1-1 0 0,-1 1 1 0 0,2-1-1 0 0,-1 0 1 0 0,1-1-1 0 0,0 0 1 0 0,0 0-1 0 0,0-1 1 0 0,1 0-1 0 0,0 0 1 0 0,0-1-1 0 0,0 0 1 0 0,1-1-1 0 0,4 1-90 0 0,23 6 284 0 0,-1-1-1 0 0,2-2 1 0 0,-1-2 0 0 0,1-1-1 0 0,0-2-283 0 0,76-1 288 0 0,-113-1-320 0 0,-1 0-5 0 0,-5-22-4802 0 0,2 19-112 0 0,2 2-7026 0 0</inkml:trace>
  <inkml:trace contextRef="#ctx0" brushRef="#br0" timeOffset="66240.72">23274 594 5193 0 0,'0'0'1943'0'0,"0"0"-72"0"0,0 0-32 0 0,0 0-41 0 0,0 0-127 0 0,0 0-195 0 0,0 0-237 0 0,0 0-193 0 0,0 0-173 0 0,0 0-83 0 0,0 0 1 0 0,0 0-36 0 0,0 0-22 0 0,4-1-59 0 0,3-1-469 0 0,0-1 1 0 0,-1 0 0 0 0,0 0 0 0 0,0-1 0 0 0,0 0-1 0 0,0 0 1 0 0,-1 0 0 0 0,1-1 0 0 0,-1 0 0 0 0,0 0 0 0 0,-1 0-1 0 0,1-1 1 0 0,0 0-206 0 0,30-30 693 0 0,176-181 697 0 0,-164 294-1373 0 0,0 1 354 0 0,0 7-519 0 0,-32-56-1226 0 0,-1-10-3205 0 0,-10-14 1222 0 0,2 0-8582 0 0</inkml:trace>
  <inkml:trace contextRef="#ctx0" brushRef="#br0" timeOffset="66755.761">23943 1238 9634 0 0,'0'0'1715'0'0,"0"0"-341"0"0,0 0-69 0 0,0 0 56 0 0,0 0-69 0 0,0 0-157 0 0,0 0-210 0 0,0 0-217 0 0,0 0-169 0 0,0 0-128 0 0,0 0-51 0 0,0 0-34 0 0,0 0-40 0 0,-20 17-14 0 0,-59 56-8 0 0,39-16 223 0 0,37-52-414 0 0,-1 0 0 0 0,1 0 0 0 0,0 0 1 0 0,0 0-1 0 0,1 1 0 0 0,0-1 0 0 0,0 1 0 0 0,0-1 0 0 0,0 1 0 0 0,1 0 0 0 0,0 0 0 0 0,0 0 0 0 0,1 0 0 0 0,-1 0 1 0 0,1 0-1 0 0,1 0 0 0 0,-1-1 0 0 0,1 1 0 0 0,0 0 0 0 0,0 0 0 0 0,1 0 0 0 0,0-1 0 0 0,0 1 0 0 0,0 0 1 0 0,1-1-1 0 0,-1 0 0 0 0,1 0 0 0 0,1 0 0 0 0,-1 0 0 0 0,1 0 0 0 0,0 0 0 0 0,0-1 0 0 0,0 0 0 0 0,0 0 0 0 0,1 0 1 0 0,0 0-1 0 0,-1-1 0 0 0,1 0 0 0 0,1 0 0 0 0,-1 0 0 0 0,0-1 0 0 0,3 2-73 0 0,6-3 123 0 0,0 1-1 0 0,0-2 0 0 0,0 0 1 0 0,0 0-1 0 0,0-2 1 0 0,0 1-1 0 0,0-2 1 0 0,-1 0-1 0 0,1 0 0 0 0,0-2 1 0 0,-1 1-1 0 0,0-2 1 0 0,-1 0-1 0 0,1 0 0 0 0,-1-1 1 0 0,0-1-1 0 0,0 0 1 0 0,-1 0-1 0 0,0-1 1 0 0,-1-1-1 0 0,0 0 0 0 0,-1 0 1 0 0,0-1-1 0 0,0 0 1 0 0,-1-1-123 0 0,0 1 50 0 0,0-2 1 0 0,-2 1 0 0 0,1 0-1 0 0,-1-1 1 0 0,-1 0 0 0 0,-1-1-1 0 0,0 1 1 0 0,0-1-1 0 0,-2 0 1 0 0,1 0 0 0 0,-2 0-1 0 0,1-14-50 0 0,-2 21-6 0 0,0 1 1 0 0,-1-1-1 0 0,0 0 0 0 0,0 0 0 0 0,0 1 0 0 0,-1-1 0 0 0,0 0 0 0 0,0 1 0 0 0,0-1 0 0 0,-1 1 0 0 0,0 0 0 0 0,0 0 1 0 0,-1 0-1 0 0,0 1 0 0 0,0-1 0 0 0,0 1 0 0 0,-1 0 0 0 0,1 0 0 0 0,-1 0 0 0 0,0 0 0 0 0,-1 1 0 0 0,1 0 0 0 0,-1 0 1 0 0,0 1-1 0 0,0 0 0 0 0,0 0 0 0 0,-3-1 6 0 0,-1 1-103 0 0,0 0 1 0 0,-1 1-1 0 0,1 1 1 0 0,-1 0-1 0 0,1 0 1 0 0,0 1 0 0 0,-1 0-1 0 0,1 1 1 0 0,-1 0-1 0 0,1 1 1 0 0,-1 0-1 0 0,1 0 1 0 0,0 1-1 0 0,0 1 1 0 0,1 0-1 0 0,-1 0 1 0 0,1 0-1 0 0,-1 2 1 0 0,-1 1 102 0 0,-69 50-2208 0 0,33-14-4513 0 0,29-26-5111 0 0</inkml:trace>
  <inkml:trace contextRef="#ctx0" brushRef="#br0" timeOffset="67111.473">23794 1426 10010 0 0,'0'0'2258'0'0,"0"0"-550"0"0,0 0-150 0 0,0 0 69 0 0,0 0-115 0 0,0 0-209 0 0,0 0-240 0 0,0 0-188 0 0,0 0-159 0 0,0 0-128 0 0,0 0-84 0 0,0 0-96 0 0,0 0-70 0 0,6-9-50 0 0,23-29-27 0 0,-27 35-190 0 0,1 0 0 0 0,1 0-1 0 0,-1 0 1 0 0,0 0 0 0 0,1 1 0 0 0,-1-1-1 0 0,1 1 1 0 0,0 0 0 0 0,0 0-1 0 0,0 0 1 0 0,0 0 0 0 0,0 1 0 0 0,0 0-1 0 0,0 0 1 0 0,1 0 0 0 0,-1 0-71 0 0,8-2 234 0 0,96 0 960 0 0,-52 54-228 0 0,-47-43-855 0 0,-1-1 0 0 0,1 0 0 0 0,0-1 0 0 0,0 0 0 0 0,1 0 0 0 0,0-1 0 0 0,0-1 0 0 0,0 1 0 0 0,0-1 0 0 0,5 0-111 0 0,-12-3-33 0 0,-1-1 0 0 0,0 0-1 0 0,0 1 1 0 0,0-1 0 0 0,1 0 0 0 0,-1 0 0 0 0,0 0-1 0 0,0-1 1 0 0,0 1 0 0 0,0-1 0 0 0,1 1 0 0 0,-1-1-1 0 0,0 1 1 0 0,0-1 0 0 0,0 0 0 0 0,0 0 0 0 0,0 0-1 0 0,0 0 1 0 0,-1-1 0 0 0,1 1 0 0 0,0 0 0 0 0,-1-1-1 0 0,1 1 1 0 0,0-1 0 0 0,-1 0 0 0 0,0 1 0 0 0,1-1 33 0 0,5-9-4114 0 0,0-1-3684 0 0,-7 8-5006 0 0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28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621 399 0 0 0,'0'0'276'0'0,"0"0"295"0"0,0 0 22 0 0,0 0-74 0 0,0 0-11 0 0,2-31 70 0 0,12-130 1186 0 0,-28 112 8139 0 0,-33 24-6239 0 0,32 22-3244 0 0,0 1-1 0 0,0 0 1 0 0,0 1 0 0 0,0 0 0 0 0,0 1 0 0 0,0 1-1 0 0,0 1 1 0 0,0 0 0 0 0,0 1 0 0 0,-2 1-420 0 0,-2 1 120 0 0,1 2 1 0 0,-1 0 0 0 0,1 1-1 0 0,1 1 1 0 0,0 0 0 0 0,0 2-1 0 0,1 0 1 0 0,0 0 0 0 0,1 2-1 0 0,0 0 1 0 0,-10 13-121 0 0,5-6 61 0 0,1 1 0 0 0,1 1 0 0 0,1 1-1 0 0,1 1 1 0 0,1 0 0 0 0,1 1 0 0 0,1 0 0 0 0,1 1-1 0 0,2 0 1 0 0,0 1 0 0 0,2 0 0 0 0,1 1 0 0 0,1-1-1 0 0,2 2 1 0 0,-2 23-61 0 0,5-35 46 0 0,1-1 0 0 0,0 1 0 0 0,1-1 0 0 0,0 1 0 0 0,2-1 0 0 0,0 0 0 0 0,0 0 0 0 0,2 0-1 0 0,0 0 1 0 0,1-1 0 0 0,0 1 0 0 0,1-1 0 0 0,1-1 0 0 0,0 0 0 0 0,1 0 0 0 0,1 0 0 0 0,0-2 0 0 0,1 1-1 0 0,1-1-45 0 0,0-2 81 0 0,1 0 0 0 0,1-2 0 0 0,0 1 0 0 0,0-2-1 0 0,0 0 1 0 0,1 0 0 0 0,0-2 0 0 0,0 0 0 0 0,1 0 0 0 0,-1-2-1 0 0,1 0 1 0 0,0-1 0 0 0,0 0 0 0 0,0-1 0 0 0,0-1-1 0 0,0 0 1 0 0,14-3-81 0 0,-10-1 114 0 0,-1-1 0 0 0,0-1 0 0 0,1 0 0 0 0,-2-2 0 0 0,1 0 0 0 0,-1-1 0 0 0,-1-1 0 0 0,1 0 0 0 0,-2-1 0 0 0,12-10-114 0 0,-16 13 31 0 0,-1 0 0 0 0,0-1 0 0 0,0 0 0 0 0,-1-1 0 0 0,-1 0 0 0 0,1 0 0 0 0,-1-1 0 0 0,-1 0 0 0 0,0-1 0 0 0,-1 0-1 0 0,0 0 1 0 0,-1 0 0 0 0,0-1 0 0 0,-1 0 0 0 0,0 0 0 0 0,-1-1 0 0 0,-1 1 0 0 0,0-1 0 0 0,-1 0 0 0 0,0 0 0 0 0,-1 1-1 0 0,-1-9-29 0 0,0 19-5 0 0,-1-1 0 0 0,0 1 1 0 0,0 0-1 0 0,0-1 1 0 0,-1 1-1 0 0,1 0 1 0 0,-1-1-1 0 0,0 1 0 0 0,0 0 1 0 0,0 0-1 0 0,0 0 1 0 0,0 1-1 0 0,0-1 1 0 0,-1 0-1 0 0,0 1 1 0 0,1 0-1 0 0,-1-1 0 0 0,0 1 1 0 0,0 0-1 0 0,0 1 1 0 0,0-1-1 0 0,-1 0 1 0 0,1 1-1 0 0,0 0 1 0 0,-1 0-1 0 0,1 0 0 0 0,-1 0 1 0 0,1 0-1 0 0,-1 1 1 0 0,1-1-1 0 0,-1 1 1 0 0,0 0-1 0 0,-1 0 4 0 0,5 0 5 0 0,1 0-1 0 0,-1 0 1 0 0,0-1 0 0 0,0 1-1 0 0,0 0 1 0 0,0 0-1 0 0,0-1 1 0 0,0 1-1 0 0,0 0 1 0 0,0-1 0 0 0,0 1-1 0 0,0 0 1 0 0,0 0-1 0 0,-1-1 1 0 0,1 1 0 0 0,0 0-1 0 0,0-1 1 0 0,0 1-1 0 0,0 0 1 0 0,0 0 0 0 0,0 0-1 0 0,-1-1 1 0 0,1 1-1 0 0,0 0 1 0 0,0 0 0 0 0,0-1-1 0 0,-1 1-4 0 0,102 7 90 0 0,30-21 66 0 0,-27-15 68 0 0,-72 15 17 0 0,-27 10-636 0 0,-21 7-1857 0 0,5 3-1375 0 0,4 2-3963 0 0,4-4-4710 0 0</inkml:trace>
  <inkml:trace contextRef="#ctx0" brushRef="#br0" timeOffset="382.607">1333 586 14795 0 0,'0'0'1351'0'0,"0"0"-289"0"0,0 0-29 0 0,0 0 137 0 0,0 0 73 0 0,0 0-95 0 0,0 0-260 0 0,0 0-246 0 0,0 0-165 0 0,0 0-120 0 0,0 0-95 0 0,0 0-90 0 0,0 0-55 0 0,-10 6-63 0 0,-32 19 6 0 0,38-21-50 0 0,0-1 1 0 0,1 1-1 0 0,-1 1 1 0 0,1-1-1 0 0,0 0 1 0 0,1 1-1 0 0,-1-1 1 0 0,1 1 0 0 0,0 0-1 0 0,0 0 1 0 0,0 0-1 0 0,0 0 1 0 0,1 0-1 0 0,0 0 1 0 0,0 1-1 0 0,1-1 1 0 0,-1 0-1 0 0,1 0 1 0 0,0 1 0 0 0,1-1-1 0 0,0 3-10 0 0,-1 0 7 0 0,0-3 23 0 0,1 1 1 0 0,0-1 0 0 0,1 1 0 0 0,-1-1-1 0 0,1 0 1 0 0,0 0 0 0 0,0 0-1 0 0,0 0 1 0 0,1 0 0 0 0,0 0 0 0 0,0-1-1 0 0,0 1 1 0 0,0-1 0 0 0,1 0-1 0 0,-1 0 1 0 0,1 0 0 0 0,1-1 0 0 0,-1 1-1 0 0,0-1 1 0 0,1 0 0 0 0,-1 0-1 0 0,1 0 1 0 0,0-1 0 0 0,0 0 0 0 0,0 0-1 0 0,0 0 1 0 0,0 0 0 0 0,1-1 0 0 0,-1 0-1 0 0,5 1-30 0 0,-3-1 79 0 0,-1-1 0 0 0,0 1 0 0 0,1-1 0 0 0,-1 0-1 0 0,1 0 1 0 0,-1-1 0 0 0,0 0 0 0 0,0 0 0 0 0,1-1 0 0 0,-1 1-1 0 0,0-1 1 0 0,0-1 0 0 0,0 1 0 0 0,-1-1 0 0 0,1 0 0 0 0,-1 0-1 0 0,1-1 1 0 0,-1 0 0 0 0,0 0 0 0 0,0 0 0 0 0,-1 0 0 0 0,1-1-1 0 0,-1 1 1 0 0,0-1 0 0 0,0-1 0 0 0,-1 1 0 0 0,1-1-79 0 0,1-4 50 0 0,0 0 0 0 0,-1-1 0 0 0,0 0 0 0 0,-1 0 0 0 0,0 0 1 0 0,0 0-1 0 0,-2 0 0 0 0,1-1 0 0 0,-1 1 0 0 0,-1-1 0 0 0,0 1 1 0 0,-1-1-1 0 0,-1-5-50 0 0,0 10-176 0 0,0 0-1 0 0,-1 0 1 0 0,-1 1 0 0 0,1-1 0 0 0,-1 0-1 0 0,0 1 1 0 0,-1 0 0 0 0,1 0 0 0 0,-1 0 0 0 0,0 1-1 0 0,-1 0 1 0 0,1 0 0 0 0,-1 0 0 0 0,0 0-1 0 0,0 1 1 0 0,-1 0 0 0 0,1 1 0 0 0,-1-1-1 0 0,0 1 1 0 0,0 0 0 0 0,0 1 0 0 0,0 0 0 0 0,0 0-1 0 0,-1 0 1 0 0,1 1 0 0 0,0 0 0 0 0,-1 1-1 0 0,1-1 177 0 0,-16 4-4355 0 0,10 2-2193 0 0,1 2-5631 0 0</inkml:trace>
  <inkml:trace contextRef="#ctx0" brushRef="#br0" timeOffset="1390.223">1988 546 10634 0 0,'0'0'2489'0'0,"0"0"-650"0"0,0 0-316 0 0,0 0-49 0 0,0 0-78 0 0,0 0-156 0 0,0 0-242 0 0,0 0-280 0 0,0 0-195 0 0,0 0-147 0 0,0 0-76 0 0,0 0-33 0 0,0 0 6 0 0,-22 10-7 0 0,-69 34-13 0 0,85-41-214 0 0,0 0-1 0 0,1 0 1 0 0,-1 0-1 0 0,1 0 0 0 0,-1 1 1 0 0,1 0-1 0 0,1 0 1 0 0,-1 0-1 0 0,0 1 1 0 0,1 0-1 0 0,0 0 1 0 0,0 0-1 0 0,1 0 0 0 0,-3 4-38 0 0,-7 11 113 0 0,10-16-100 0 0,0-1-1 0 0,1 1 1 0 0,-1 0-1 0 0,1 0 1 0 0,0 0 0 0 0,0 0-1 0 0,0 0 1 0 0,0 0-1 0 0,1 1 1 0 0,0-1 0 0 0,0 0-1 0 0,0 1 1 0 0,0-1-1 0 0,1 1 1 0 0,0 0 0 0 0,0-1-1 0 0,0 1 1 0 0,1 4-13 0 0,1-6 31 0 0,1-1 0 0 0,0 1 0 0 0,0-1 0 0 0,0 1 0 0 0,0-1-1 0 0,1 0 1 0 0,-1 0 0 0 0,0-1 0 0 0,1 1 0 0 0,0-1 0 0 0,-1 1 0 0 0,1-1 0 0 0,0 0 0 0 0,0-1 0 0 0,-1 1 0 0 0,1-1 0 0 0,0 1 0 0 0,0-1 0 0 0,0 0 0 0 0,0 0 0 0 0,0-1 0 0 0,-1 1 0 0 0,1-1 0 0 0,1 0-31 0 0,15-4 75 0 0,-1-1 0 0 0,0-1 1 0 0,-1 0-1 0 0,0-2 0 0 0,0 0 1 0 0,-1-1-1 0 0,0 0 0 0 0,0-2 1 0 0,-1 0-1 0 0,-1 0 0 0 0,0-2 1 0 0,12-13-76 0 0,0 1-312 0 0,-27 52 41 0 0,0-22 274 0 0,0 0 0 0 0,0-1-1 0 0,1 1 1 0 0,-1 0 0 0 0,1-1 0 0 0,0 1 0 0 0,-1 0 0 0 0,2-1 0 0 0,-1 1-1 0 0,0-1 1 0 0,1 0 0 0 0,-1 1 0 0 0,1-1 0 0 0,0 0 0 0 0,0 0-1 0 0,1 0 1 0 0,-1 0 0 0 0,0 0 0 0 0,1-1 0 0 0,0 1 0 0 0,0-1-1 0 0,-1 0 1 0 0,1 0 0 0 0,1 0 0 0 0,-1 0 0 0 0,0 0 0 0 0,0 0-1 0 0,1-1 1 0 0,-1 0 0 0 0,1 1 0 0 0,-1-1 0 0 0,4 0-3 0 0,3 1 49 0 0,1-1 1 0 0,-1 0 0 0 0,1 0 0 0 0,0-1 0 0 0,0-1-1 0 0,-1 1 1 0 0,1-2 0 0 0,-1 0 0 0 0,1 0 0 0 0,-1-1-1 0 0,0 0 1 0 0,0 0 0 0 0,0-1 0 0 0,0-1 0 0 0,0 0 0 0 0,-1 0-1 0 0,0-1 1 0 0,0 0 0 0 0,-1 0 0 0 0,0-1 0 0 0,0 0-1 0 0,0-1 1 0 0,-1 0 0 0 0,4-5-50 0 0,7-8 76 0 0,-2-1 0 0 0,0-1 0 0 0,-2-1 0 0 0,0 0 1 0 0,-2-1-1 0 0,-1 0 0 0 0,0 0 0 0 0,-2-2 0 0 0,0-4-76 0 0,0-12 2 0 0,-2-1 1 0 0,-1-1-1 0 0,-3 1 0 0 0,-2-42-2 0 0,-1 79-8 0 0,1-1 5 0 0,0 1-1 0 0,-1 0 1 0 0,0 0 0 0 0,0 0-1 0 0,0-1 1 0 0,-1 1 0 0 0,0 0 0 0 0,-1 0-1 0 0,1 0 1 0 0,-1 0 0 0 0,-1 0 0 0 0,1 0-1 0 0,-1 1 1 0 0,0-1 0 0 0,-1 1 0 0 0,0 0-1 0 0,0 0 1 0 0,0 0 0 0 0,-2-2 3 0 0,2 8-17 0 0,0 0 1 0 0,1 0-1 0 0,-1 1 1 0 0,1-1-1 0 0,-1 1 1 0 0,1 0-1 0 0,-1 0 1 0 0,1 0-1 0 0,0 0 1 0 0,-1 1 0 0 0,1-1-1 0 0,0 1 1 0 0,0 0-1 0 0,0 0 1 0 0,0 0-1 0 0,0 1 1 0 0,1-1-1 0 0,-1 0 1 0 0,1 1-1 0 0,-1 0 1 0 0,1 0-1 0 0,0 0 1 0 0,0 0-1 0 0,0 0 1 0 0,0 0-1 0 0,1 0 1 0 0,-1 0-1 0 0,1 1 1 0 0,0-1-1 0 0,0 1 1 0 0,0 1 16 0 0,-8 22 18 0 0,2 0 0 0 0,1 0 0 0 0,0 0 0 0 0,3 1 0 0 0,0 0 0 0 0,2-1-1 0 0,0 1 1 0 0,2 0 0 0 0,2 3-18 0 0,0-5 71 0 0,2-1-1 0 0,1 0 1 0 0,1-1-1 0 0,1 1 0 0 0,1-1 1 0 0,1-1-1 0 0,2 3-70 0 0,-2-5 77 0 0,114 187 611 0 0,-91-145-604 0 0,-32-62-80 0 0,-1-1-11 0 0,0 0 34 0 0,0 0-23 0 0,0 0 3 0 0,0 0 7 0 0,0 0-3 0 0,0 0-14 0 0,0 0 19 0 0,0 0-14 0 0,1 0 24 0 0,-1 0-11 0 0,0 0-18 0 0,0 0 29 0 0,0 0 0 0 0,1-5-2839 0 0,-3 2-5771 0 0,0 0-3492 0 0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4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74 4649 0 0,'0'0'1720'0'0,"0"0"-407"0"0,0 0-153 0 0,0 0 174 0 0,0 0 229 0 0,0 0 197 0 0,0 0 3 0 0,0 0-192 0 0,0 0-273 0 0,0 0-350 0 0,0 0-283 0 0,-2-4-211 0 0,-8-18 1058 0 0,-26 63-289 0 0,32-34-406 0 0,36-69 58 0 0,-19 29-525 0 0,-13 33-186 0 0,0 0-12 0 0,0 0-55 0 0,0 0-60 0 0,0 0-73 0 0,0 0-76 0 0,-6 15-888 0 0,-7 20-791 0 0,1-6-2641 0 0,7-10-3775 0 0,4-11-1640 0 0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4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55 9362 0 0,'0'0'2242'0'0,"0"0"-707"0"0,0 0-407 0 0,0 0 106 0 0,0 0 109 0 0,0 0-14 0 0,0 0-166 0 0,0 0-252 0 0,0 0-259 0 0,0 0-192 0 0,0 0-101 0 0,0 0-76 0 0,-2 4 2057 0 0,14-27-1838 0 0,7-12-158 0 0,-19 34-238 0 0,0 1 26 0 0,0 0-13 0 0,0 0-30 0 0,0 0-22 0 0,0 0-15 0 0,0 0-22 0 0,0 0-4 0 0,-17 18 77 0 0,14-15-1 0 0,-23 21-1588 0 0,13-6-6978 0 0,10-11-2806 0 0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5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 12875 0 0,'0'0'2044'0'0,"0"0"-529"0"0,0 0-383 0 0,0 0-74 0 0,0 0 45 0 0,0 0 4 0 0,0 0-106 0 0,0 0-190 0 0,0 0-227 0 0,0 0-213 0 0,0 0-138 0 0,0 0-101 0 0,-4 11 206 0 0,14 51 1189 0 0,-7-27-1059 0 0,10 283 1284 0 0,-18-282-1673 0 0,-2 0-1 0 0,-1-1 1 0 0,-2 0-1 0 0,-2 0 1 0 0,-10 22-79 0 0,9-25-38 0 0,10-19-917 0 0,5-19-3166 0 0,7-16 74 0 0,-2 8-3333 0 0,-3 6-3995 0 0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0 219 11170 0 0,'0'0'2041'0'0,"0"0"-626"0"0,0 0-327 0 0,0 0 47 0 0,0 0 169 0 0,0 0 31 0 0,0 0-152 0 0,0 0-256 0 0,0 0-251 0 0,0 0-132 0 0,0 0-66 0 0,0 0-40 0 0,0 0-36 0 0,36-28-38 0 0,114-85-49 0 0,-59 66 105 0 0,-72 43-323 0 0,9-3-108 0 0,1 0-1 0 0,-1 2 1 0 0,1 1-1 0 0,0 2 1 0 0,0 0-1 0 0,0 2 1 0 0,1 2-1 0 0,8 1 12 0 0,18 14-1526 0 0,-40-8-1982 0 0,0 1-4290 0 0,-11-5-3754 0 0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6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11450 0 0,'0'0'1514'0'0,"0"0"-938"0"0,0 0-372 0 0,0 0 164 0 0,0 0 330 0 0,0 0 253 0 0,0 0 45 0 0,0 0-121 0 0,0 0-198 0 0,0 0-183 0 0,0 0-142 0 0,-16 33-74 0 0,-49 101-56 0 0,46-72 78 0 0,20-52-205 0 0,0-4-3 0 0,1-1 0 0 0,-1 1 0 0 0,1-1 0 0 0,0 1 0 0 0,0-1 0 0 0,1 0 1 0 0,0 0-1 0 0,0 0 0 0 0,0-1 0 0 0,0 1 0 0 0,1 0 0 0 0,0-1 0 0 0,0 0 1 0 0,0 0-1 0 0,0 0 0 0 0,1-1 0 0 0,-1 1 0 0 0,1-1 0 0 0,0 0 1 0 0,0-1-1 0 0,0 1 0 0 0,0-1 0 0 0,1 0 0 0 0,-1 0 0 0 0,0 0 0 0 0,1-1 1 0 0,0 0-1 0 0,-1 0 0 0 0,1 0 0 0 0,0-1 0 0 0,-1 0 0 0 0,6 0-92 0 0,-5 0 96 0 0,1 1 0 0 0,0-1 0 0 0,0 0 0 0 0,-1-1 1 0 0,1 0-1 0 0,0 0 0 0 0,-1 0 0 0 0,1-1 0 0 0,-1 0 0 0 0,1 0 0 0 0,-1 0 0 0 0,0-1 0 0 0,0 0 0 0 0,0 0 0 0 0,0-1 0 0 0,-1 0 0 0 0,1 0 0 0 0,-1 0 0 0 0,0 0 0 0 0,0-1 0 0 0,-1 0 1 0 0,1 0-1 0 0,-1 0 0 0 0,0-1 0 0 0,0 1 0 0 0,-1-1 0 0 0,0 0 0 0 0,0 0 0 0 0,0 0 0 0 0,0 0 0 0 0,-1-1 0 0 0,0 1 0 0 0,-1-1 0 0 0,0 1 0 0 0,1-4-96 0 0,-3 5 5 0 0,1-1 0 0 0,-1 0 0 0 0,0 0 0 0 0,0 1 0 0 0,0-1 0 0 0,-1 1 0 0 0,0-1 0 0 0,0 1 0 0 0,0 0 0 0 0,-1 0 0 0 0,0 0 0 0 0,0 0 0 0 0,0 0 0 0 0,0 1 0 0 0,-1-1 0 0 0,0 1 0 0 0,0 0 0 0 0,0 0 0 0 0,0 0 0 0 0,-1 0 0 0 0,0 1 0 0 0,1 0 0 0 0,-1 0 0 0 0,0 0 0 0 0,-2 0-5 0 0,-7-4-418 0 0,-1 0 0 0 0,0 1 0 0 0,0 1-1 0 0,-1 0 1 0 0,0 1 0 0 0,0 1 0 0 0,0 1 0 0 0,-8-1 418 0 0,-7 2-6623 0 0,22 1 2089 0 0,-5 0-7449 0 0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7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26 5089 0 0,'0'0'940'0'0,"0"0"-282"0"0,0 0 213 0 0,0 0 457 0 0,0 0 374 0 0,0 0 86 0 0,0 0-252 0 0,0 0-362 0 0,0 0-275 0 0,0 0-167 0 0,0 0-87 0 0,0 0-26 0 0,0 0-31 0 0,9 1 2633 0 0,-37 91-1333 0 0,18-61-1809 0 0,2 1 0 0 0,1 0 0 0 0,2 0 0 0 0,1 0 0 0 0,1 1 0 0 0,2 17-79 0 0,0-46 18 0 0,1-1 0 0 0,0 1 0 0 0,0 0 0 0 0,0-1-1 0 0,0 1 1 0 0,1-1 0 0 0,-1 1 0 0 0,1-1 0 0 0,0 1 0 0 0,0-1 0 0 0,0 1 0 0 0,1-1 0 0 0,-1 0 0 0 0,1 1 0 0 0,0-1 0 0 0,0 0-1 0 0,0 0 1 0 0,0 0 0 0 0,0-1 0 0 0,1 1 0 0 0,-1 0 0 0 0,1-1 0 0 0,0 0 0 0 0,0 1 0 0 0,0-1 0 0 0,0 0 0 0 0,0 0 0 0 0,0-1 0 0 0,0 1-1 0 0,1-1 1 0 0,-1 0 0 0 0,2 1-18 0 0,1-2 56 0 0,0 1 0 0 0,1-1-1 0 0,-1-1 1 0 0,1 1 0 0 0,-1-1 0 0 0,0 0-1 0 0,0-1 1 0 0,1 0 0 0 0,-1 1 0 0 0,0-2-1 0 0,0 1 1 0 0,-1-1 0 0 0,1 0 0 0 0,0 0-1 0 0,-1-1 1 0 0,0 1 0 0 0,0-1 0 0 0,0 0-1 0 0,0-1 1 0 0,-1 1 0 0 0,1-1 0 0 0,-1 0-1 0 0,0 0 1 0 0,-1 0 0 0 0,1-1-1 0 0,-1 1 1 0 0,0-1 0 0 0,-1 0 0 0 0,1 0-1 0 0,-1 0 1 0 0,1-3-56 0 0,13-19 33 0 0,1-2 6 0 0,-2-2-1 0 0,-1 1 1 0 0,-2-2 0 0 0,-1 0 0 0 0,-1 0 0 0 0,-2-1 0 0 0,1-16-39 0 0,-5 10 140 0 0,-4 39-88 0 0,0 1-28 0 0,0 0-10 0 0,0 0-4 0 0,0 0 2 0 0,0 0 13 0 0,0 0-12 0 0,0 0-23 0 0,0 0-8 0 0,0 0-2 0 0,0 0 7 0 0,0 0-8 0 0,0 0-2 0 0,0 0 4 0 0,-8 23-57 0 0,-15 112-273 0 0,20-100-1800 0 0,4-29-2376 0 0,1-2-3812 0 0,0-1-3151 0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37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5377 0 0,'0'0'3932'0'0,"0"0"-2060"0"0,0 0-841 0 0,0 0-78 0 0,0 0 165 0 0,0 0 146 0 0,0 0-79 0 0,0 0-248 0 0,0 0-219 0 0,0 0-106 0 0,0 0-1 0 0,0 0 23 0 0,0 0-3 0 0,12 0-49 0 0,97 0 1303 0 0,123-19 681 0 0,-107-12-2143 0 0,-118 30-180 0 0,3-1-3970 0 0,-14 6-5110 0 0,0-1-2580 0 0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7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1 468 2857 0 0,'0'0'3143'0'0,"0"0"-1043"0"0,0 0-561 0 0,0 0-109 0 0,0 0 25 0 0,0 0-16 0 0,0 0-21 0 0,0 0-91 0 0,0 0-171 0 0,0 0-155 0 0,0 0-88 0 0,0 0-105 0 0,9-23-105 0 0,46-110 435 0 0,12-86 1660 0 0,-59 192-2566 0 0,-4 43-484 0 0,-4-13 260 0 0,-1 12 3 0 0,0 0-1 0 0,1 0 0 0 0,0 0 1 0 0,2 0-1 0 0,-1 0 0 0 0,2 0 0 0 0,0-1 1 0 0,1 1-1 0 0,0-1 0 0 0,1 1 1 0 0,1-1-1 0 0,0-1 0 0 0,1 1 0 0 0,6 7-10 0 0,-12-18 25 0 0,0-1-1 0 0,1 1 0 0 0,0 0 1 0 0,-1-1-1 0 0,1 1 1 0 0,0-1-1 0 0,0 0 0 0 0,1 0 1 0 0,-1 1-1 0 0,0-1 0 0 0,1-1 1 0 0,-1 1-1 0 0,1 0 0 0 0,-1-1 1 0 0,1 1-1 0 0,0-1 0 0 0,0 0 1 0 0,0 0-1 0 0,0 0 0 0 0,0 0 1 0 0,0 0-1 0 0,0-1 0 0 0,0 1 1 0 0,0-1-1 0 0,0 0 0 0 0,0 0 1 0 0,0 0-1 0 0,0-1 0 0 0,0 1 1 0 0,0 0-1 0 0,0-1 1 0 0,0 0-1 0 0,0 0 0 0 0,0 0 1 0 0,1 0-25 0 0,8-12 132 0 0,1 0 1 0 0,-2-1 0 0 0,0 0 0 0 0,0 0-1 0 0,-2-1 1 0 0,1-1 0 0 0,-2 1 0 0 0,0-1-1 0 0,-1-1 1 0 0,-1 0 0 0 0,0-2-133 0 0,0 1 54 0 0,-1 0 0 0 0,-1-1 0 0 0,0 1 0 0 0,-2-1 0 0 0,0 0 1 0 0,-1 0-1 0 0,-1-14-54 0 0,-15 51-6944 0 0,14-7 1058 0 0,0-3-5804 0 0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8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233 452 12579 0 0,'0'0'1869'0'0,"0"0"-790"0"0,0 0-383 0 0,0 0-81 0 0,0 0 160 0 0,0 0 68 0 0,0 0-55 0 0,0 0-109 0 0,0 0-182 0 0,0 0-171 0 0,0 0-88 0 0,-32 6-71 0 0,-97 24-64 0 0,127-30-99 0 0,0 0 1 0 0,-1 1-1 0 0,1-1 0 0 0,0 0 1 0 0,0 1-1 0 0,0-1 1 0 0,0 1-1 0 0,0 0 0 0 0,0-1 1 0 0,0 1-1 0 0,0 0 1 0 0,0 0-1 0 0,0 0 1 0 0,0 1-1 0 0,1-1 0 0 0,-1 0 1 0 0,0 1-1 0 0,1-1 1 0 0,-1 1-1 0 0,1 0 0 0 0,0-1 1 0 0,-1 1-1 0 0,1 0 1 0 0,0 0-1 0 0,0 0 0 0 0,0 0 1 0 0,0 0-1 0 0,0 2-4 0 0,-2 5 16 0 0,0-4 3 0 0,0 0 1 0 0,0 1-1 0 0,1 0 1 0 0,0 0-1 0 0,0-1 1 0 0,1 1-1 0 0,-1 0 1 0 0,1 1-1 0 0,1-1 1 0 0,-1 0-1 0 0,1 0 1 0 0,0 0-1 0 0,0 0 1 0 0,1 0-1 0 0,0 0 1 0 0,0 1-1 0 0,0-1 1 0 0,1-1-1 0 0,0 1 1 0 0,0 0-1 0 0,0 0 1 0 0,1-1-1 0 0,0 1 1 0 0,0-1-1 0 0,0 0 1 0 0,1 0-1 0 0,0 0 1 0 0,0 0-1 0 0,0-1 1 0 0,0 1-1 0 0,1-1 1 0 0,0 0-1 0 0,0-1 1 0 0,0 1-1 0 0,0-1 1 0 0,0 0-1 0 0,1 0 1 0 0,-1-1-1 0 0,1 1 1 0 0,0-1-1 0 0,0 0 1 0 0,0-1-1 0 0,0 0 1 0 0,0 0-1 0 0,5 1-19 0 0,-1-2 130 0 0,0-1-1 0 0,1 1 1 0 0,-1-1 0 0 0,0-1-1 0 0,0 0 1 0 0,0 0-1 0 0,0-1 1 0 0,0-1 0 0 0,-1 1-1 0 0,1-2 1 0 0,-1 1-1 0 0,0-1 1 0 0,0-1 0 0 0,-1 1-1 0 0,0-1 1 0 0,0-1-1 0 0,0 0 1 0 0,-1 0 0 0 0,1 0-1 0 0,-2-1 1 0 0,1-1-130 0 0,11-13 113 0 0,-2 0 1 0 0,-1-2-1 0 0,0 0 1 0 0,-2-1 0 0 0,-1 0-1 0 0,-1-1 1 0 0,1-7-114 0 0,-1 0 18 0 0,-1-1 0 0 0,-2 0 0 0 0,-1 0-1 0 0,-1-1 1 0 0,-3 0 0 0 0,0 0 0 0 0,-3-33-18 0 0,-1 60-13 0 0,0 0 0 0 0,0 0 1 0 0,-1 0-1 0 0,0 0 0 0 0,-1 0 0 0 0,1 0 0 0 0,-2 0 0 0 0,1 1 0 0 0,-1 0 0 0 0,0 0 0 0 0,0 0 0 0 0,-1 0 1 0 0,0 0-1 0 0,-2-1 13 0 0,5 5-23 0 0,0 1 1 0 0,-1 0 0 0 0,1-1-1 0 0,-1 1 1 0 0,1 0 0 0 0,-1 0-1 0 0,0 0 1 0 0,0 1 0 0 0,0-1-1 0 0,0 1 1 0 0,0 0-1 0 0,0-1 1 0 0,-1 1 0 0 0,1 1-1 0 0,0-1 1 0 0,0 0 0 0 0,-1 1-1 0 0,1 0 1 0 0,-1-1 0 0 0,1 1-1 0 0,0 1 1 0 0,-1-1 0 0 0,1 0-1 0 0,0 1 1 0 0,-1 0 0 0 0,1 0-1 0 0,0 0 1 0 0,0 0-1 0 0,0 0 1 0 0,0 1 0 0 0,0-1-1 0 0,0 1 1 0 0,0 0 0 0 0,0 0-1 0 0,0 0 23 0 0,-12 11-13 0 0,1 1 0 0 0,0 0-1 0 0,1 1 1 0 0,1 0 0 0 0,0 1-1 0 0,1 0 1 0 0,1 0 0 0 0,1 2-1 0 0,0-1 1 0 0,1 1 0 0 0,1 0-1 0 0,1 1 1 0 0,0 0 0 0 0,2 0-1 0 0,0 0 1 0 0,1 0 0 0 0,0 0-1 0 0,2 1 1 0 0,1 0 0 0 0,0-1-1 0 0,3 18 14 0 0,1-23 29 0 0,0-1 0 0 0,1 1 0 0 0,1-1 0 0 0,0 0 0 0 0,1 0 0 0 0,0-1 0 0 0,0 1 0 0 0,2-2 0 0 0,0 1 0 0 0,0-1 0 0 0,1-1 0 0 0,0 0 0 0 0,0 0 0 0 0,1-1 0 0 0,1 0-1 0 0,0-1 1 0 0,0 0 0 0 0,0-1 0 0 0,1 0 0 0 0,0-1 0 0 0,0-1 0 0 0,1 0 0 0 0,0-1 0 0 0,4 1-29 0 0,-7-2 39 0 0,-1 0 0 0 0,1-1 0 0 0,0 0 0 0 0,0-1 0 0 0,0-1 0 0 0,-1 1 0 0 0,1-2 0 0 0,0 1 0 0 0,0-2 0 0 0,0 1 0 0 0,0-2 0 0 0,-1 1 0 0 0,1-1 0 0 0,-1-1 0 0 0,0 0 0 0 0,0 0 0 0 0,0-1 0 0 0,-1 0 0 0 0,1-1 0 0 0,0-1-39 0 0,-4 2 37 0 0,1 0-1 0 0,-1-1 1 0 0,0 0 0 0 0,0 0-1 0 0,-1 0 1 0 0,0-1 0 0 0,0 0-1 0 0,-1 0 1 0 0,1 0-1 0 0,-1-1 1 0 0,1-4-37 0 0,1-1 7 0 0,-1 0 0 0 0,0-1 0 0 0,-1 0 1 0 0,0 0-1 0 0,-2 0 0 0 0,1 0 0 0 0,-2 0 0 0 0,0 0 0 0 0,0-1 1 0 0,-1 1-1 0 0,-2-4-7 0 0,2 15-21 0 0,-1 0 0 0 0,0 1 0 0 0,0-1 0 0 0,0 0 0 0 0,0 1 1 0 0,0-1-1 0 0,-1 1 0 0 0,1 0 0 0 0,-1-1 0 0 0,1 1 0 0 0,-1 0 0 0 0,0 0 1 0 0,0 0-1 0 0,0 0 0 0 0,0 0 0 0 0,0 0 0 0 0,-1 1 0 0 0,1-1 0 0 0,0 1 0 0 0,-1-1 1 0 0,1 1-1 0 0,-1 0 0 0 0,0 0 0 0 0,1 0 0 0 0,-1 0 0 0 0,0 1 0 0 0,1-1 1 0 0,-1 1-1 0 0,0-1 0 0 0,0 1 0 0 0,0 0 0 0 0,1 0 0 0 0,-1 1 0 0 0,0-1 1 0 0,0 0-1 0 0,1 1 0 0 0,-1 0 0 0 0,0-1 0 0 0,0 1 0 0 0,1 0 0 0 0,-1 1 1 0 0,1-1-1 0 0,-1 0 0 0 0,1 1 0 0 0,0-1 0 0 0,-1 1 0 0 0,1 0 0 0 0,0 0 1 0 0,0 0-1 0 0,0 0 0 0 0,0 0 0 0 0,1 0 0 0 0,-2 2 21 0 0,-4 0-19 0 0,0 2 1 0 0,0-1-1 0 0,0 1 0 0 0,1 0 1 0 0,-1 0-1 0 0,2 1 0 0 0,-1 0 1 0 0,1 0-1 0 0,0 0 0 0 0,0 1 1 0 0,1 0-1 0 0,0 0 0 0 0,0 0 1 0 0,1 0-1 0 0,0 0 0 0 0,1 1 1 0 0,0-1-1 0 0,0 1 0 0 0,1 0 1 0 0,-1 5 18 0 0,2-8 3 0 0,0 1 0 0 0,0-1 0 0 0,1 0 0 0 0,0 1 0 0 0,0-1 0 0 0,0 0 0 0 0,1 1-1 0 0,0-1 1 0 0,0 0 0 0 0,0 0 0 0 0,1-1 0 0 0,0 1 0 0 0,0 0 0 0 0,1-1 0 0 0,-1 0 0 0 0,1 0 0 0 0,0 0 0 0 0,1 0 0 0 0,-1-1 0 0 0,1 1 0 0 0,0-1 0 0 0,1 1-3 0 0,8 5 39 0 0,-1-1 0 0 0,2 0-1 0 0,-1-1 1 0 0,1-1 0 0 0,0 0 0 0 0,1-1-1 0 0,-1-1 1 0 0,1 0 0 0 0,0-1 0 0 0,1-1-1 0 0,-1 0 1 0 0,1-1 0 0 0,-1-1 0 0 0,1-1-1 0 0,-1 0 1 0 0,1-1 0 0 0,-1-1 0 0 0,5-1-39 0 0,1-5 50 0 0,-1 0 0 0 0,-1-2 0 0 0,0 0 0 0 0,0-1 0 0 0,-1-1 1 0 0,0-1-1 0 0,-1 0 0 0 0,0-2 0 0 0,-1 0 0 0 0,-1-1 0 0 0,-1 0 1 0 0,0-1-1 0 0,2-6-50 0 0,-5 11 12 0 0,-1-1 0 0 0,0 0 0 0 0,-1 0 0 0 0,-1-1 1 0 0,0-1-1 0 0,-1 0 0 0 0,0 0 0 0 0,-2 0 0 0 0,1-1 1 0 0,-2 0-1 0 0,0 0 0 0 0,-1 0 0 0 0,-1-1 0 0 0,0-2-12 0 0,-4 17-9 0 0,-1 0 0 0 0,1 0 0 0 0,0 1 0 0 0,-1-1 0 0 0,0 1-1 0 0,1-1 1 0 0,-1 1 0 0 0,0-1 0 0 0,0 1 0 0 0,0 0-1 0 0,0 0 1 0 0,0 0 0 0 0,0 0 0 0 0,0 0 0 0 0,0 0 0 0 0,-1 1-1 0 0,1-1 1 0 0,0 1 0 0 0,0-1 0 0 0,-1 1 0 0 0,1 0 0 0 0,0 0-1 0 0,0 0 1 0 0,-1 0 0 0 0,1 0 0 0 0,0 1 0 0 0,0-1 0 0 0,-1 1-1 0 0,1-1 1 0 0,0 1 0 0 0,0 0 0 0 0,0 0 0 0 0,0 0-1 0 0,0 0 1 0 0,0 0 0 0 0,0 0 0 0 0,0 1 0 0 0,0-1 0 0 0,1 1-1 0 0,-1-1 1 0 0,0 1 9 0 0,-8 5-28 0 0,0-1 0 0 0,0 2 0 0 0,0-1-1 0 0,1 1 1 0 0,0 1 0 0 0,1 0 0 0 0,0 0-1 0 0,0 1 1 0 0,1-1 0 0 0,0 2 0 0 0,-1 2 28 0 0,7-11-5 0 0,0 0 1 0 0,0 0 0 0 0,1-1 0 0 0,-1 1 0 0 0,1 0-1 0 0,-1 0 1 0 0,1 0 0 0 0,0-1 0 0 0,0 1 0 0 0,0 0-1 0 0,0 0 1 0 0,0 0 0 0 0,0 0 0 0 0,0 0 0 0 0,0 0 0 0 0,1 0-1 0 0,-1-1 1 0 0,1 1 0 0 0,-1 0 0 0 0,1 0 0 0 0,0-1-1 0 0,0 1 1 0 0,0 0 0 0 0,0-1 0 0 0,0 1 0 0 0,0-1-1 0 0,0 1 1 0 0,0-1 0 0 0,1 1 0 0 0,-1-1 0 0 0,1 0-1 0 0,-1 0 1 0 0,1 0 0 0 0,-1 0 0 0 0,1 0 0 0 0,0 0-1 0 0,-1 0 1 0 0,1 0 0 0 0,0-1 0 0 0,1 1 4 0 0,77 21 105 0 0,-79-22-102 0 0,31 4 48 0 0,-27-5-45 0 0,0 0 0 0 0,-1 1-1 0 0,1 0 1 0 0,0 0 0 0 0,0 0 0 0 0,-1 0 0 0 0,1 1 0 0 0,0 0 0 0 0,-1 0 0 0 0,1 0 0 0 0,0 0 0 0 0,-1 1 0 0 0,0 0 0 0 0,1 0 0 0 0,-1 0 0 0 0,0 0 0 0 0,0 1 0 0 0,0-1 0 0 0,0 1 0 0 0,0 0 0 0 0,-1 0-1 0 0,0 1 1 0 0,1-1 0 0 0,-1 1 0 0 0,0 0 0 0 0,-1-1 0 0 0,1 1 0 0 0,-1 1 0 0 0,1-1 0 0 0,-1 0 0 0 0,-1 0 0 0 0,2 3-6 0 0,-3 4 30 0 0,-1 0 1 0 0,0 0-1 0 0,0-1 1 0 0,-1 1-1 0 0,-1-1 1 0 0,0 0-1 0 0,0 1 0 0 0,-1-1 1 0 0,0 0-1 0 0,-1-1 1 0 0,-4 7-31 0 0,-11 27-22 0 0,15-9-847 0 0,21-35-1653 0 0,-4-2 72 0 0,-3-1-2584 0 0,0-3-6406 0 0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9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0 12403 0 0,'0'0'1543'0'0,"0"0"-434"0"0,0 0-146 0 0,0 0 33 0 0,0 0 73 0 0,0 0-43 0 0,0 0-120 0 0,0 0-139 0 0,0 0-163 0 0,0 0-121 0 0,0 0-95 0 0,0 0-72 0 0,0 0-51 0 0,-30 11-42 0 0,-95 35-48 0 0,78-25 31 0 0,46-21-208 0 0,0 1-1 0 0,0 0 0 0 0,0 0 0 0 0,-1 0 0 0 0,1 0 1 0 0,0 0-1 0 0,0 0 0 0 0,0 0 0 0 0,0 0 0 0 0,1 0 1 0 0,-1 1-1 0 0,0-1 0 0 0,0 0 0 0 0,1 1 1 0 0,-1-1-1 0 0,1 0 0 0 0,-1 1 0 0 0,1-1 0 0 0,-1 1 1 0 0,1-1-1 0 0,0 1 0 0 0,0-1 0 0 0,0 1 0 0 0,0-1 1 0 0,0 1-1 0 0,0-1 0 0 0,0 0 0 0 0,0 1 0 0 0,1-1 1 0 0,-1 1-1 0 0,1-1 0 0 0,-1 1 0 0 0,1-1 1 0 0,-1 0-1 0 0,1 1 0 0 0,0-1 0 0 0,0 0 0 0 0,-1 0 1 0 0,1 1-1 0 0,0-1 0 0 0,0 0 0 0 0,0 0 0 0 0,0 0 1 0 0,0 0-1 0 0,1 0 0 0 0,-1 0 0 0 0,0-1 0 0 0,0 1 1 0 0,1 0-1 0 0,-1-1 0 0 0,0 1 0 0 0,1-1 1 0 0,-1 1-1 0 0,1-1 0 0 0,0 1 3 0 0,62 32 117 0 0,-59-30-51 0 0,1 0 0 0 0,-1 0-1 0 0,0 0 1 0 0,0 1 0 0 0,0 0-1 0 0,-1 0 1 0 0,1 0 0 0 0,-1 0-1 0 0,0 1 1 0 0,0-1-1 0 0,-1 1 1 0 0,1 0 0 0 0,-1 1-1 0 0,0-1 1 0 0,-1 0 0 0 0,1 1-1 0 0,-1 0 1 0 0,0-1 0 0 0,0 1-1 0 0,-1 0 1 0 0,0 0 0 0 0,0 0-1 0 0,0 0 1 0 0,-1 0 0 0 0,0 0-1 0 0,0 0 1 0 0,0 0 0 0 0,-1 0-1 0 0,0 1 1 0 0,0-2-1 0 0,-1 1 1 0 0,1 0 0 0 0,-1 0-1 0 0,0 0 1 0 0,-1-1 0 0 0,0 1-1 0 0,1-1 1 0 0,-2 0 0 0 0,1 0-1 0 0,-1 0 1 0 0,1 0 0 0 0,-1-1-1 0 0,-1 1 1 0 0,-2 2-66 0 0,-1 1 29 0 0,0 0-1 0 0,-1 0 1 0 0,0-1 0 0 0,0 0 0 0 0,-1 0-1 0 0,0-1 1 0 0,0 0 0 0 0,0-1 0 0 0,0 0 0 0 0,-1-1-1 0 0,0 0 1 0 0,0-1 0 0 0,0 0 0 0 0,0 0-1 0 0,-1-1 1 0 0,-8 0-29 0 0,19-2-75 0 0,0 0 0 0 0,0 0-1 0 0,-1-1 1 0 0,1 1 0 0 0,0 0 0 0 0,0 0 0 0 0,-1-1-1 0 0,1 1 1 0 0,0-1 0 0 0,0 1 0 0 0,0-1 0 0 0,0 1-1 0 0,0-1 1 0 0,-1 0 0 0 0,1 1 0 0 0,0-1 0 0 0,1 0-1 0 0,-1 0 1 0 0,0 0 0 0 0,0 0 0 0 0,0 0 0 0 0,0 0-1 0 0,1 0 1 0 0,-1 0 0 0 0,0 0 0 0 0,1 0 0 0 0,-1 0-1 0 0,1-1 1 0 0,0 1 0 0 0,-1 0 0 0 0,1 0 0 0 0,0-1-1 0 0,-1 0 77 0 0,-1-30-10204 0 0,2 24-1379 0 0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9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1 21493 0 0,'0'0'578'0'0,"0"0"-423"0"0,0 0-147 0 0,0 0 163 0 0,0 0 328 0 0,0 0 245 0 0,0 0 64 0 0,0 0-113 0 0,0 0-197 0 0,0 0-136 0 0,-13 31-94 0 0,-41 100-21 0 0,5-2 257 0 0,39-100-467 0 0,1 0 0 0 0,2 0 1 0 0,1 1-1 0 0,1 0 0 0 0,1 0 1 0 0,1 0-1 0 0,2 0 1 0 0,3 27-38 0 0,61 123-349 0 0,-57-166-171 0 0,-5-11-3317 0 0,-7-12-4751 0 0,4 5-3086 0 0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9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17852 0 0,'0'0'813'0'0,"0"0"-355"0"0,0 0-26 0 0,0 0 187 0 0,0 0 147 0 0,0 0 56 0 0,0 0-15 0 0,0 0-70 0 0,31-5-99 0 0,102-13-94 0 0,172-8 380 0 0,-268 25-1284 0 0,4-1-1163 0 0,-15-1-3150 0 0,-18 2-3709 0 0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40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0 11034 0 0,'0'0'1971'0'0,"0"0"-661"0"0,0 0-136 0 0,0 0 119 0 0,0 0 20 0 0,0 0-125 0 0,0 0-240 0 0,0 0-293 0 0,0 0-230 0 0,0 0-135 0 0,0 0-73 0 0,0 0-29 0 0,-23 16-35 0 0,-71 48-30 0 0,-34 51 201 0 0,94-78-294 0 0,2 27-121 0 0,32-62 104 0 0,-1-1-1 0 0,1 1 0 0 0,-1-1 1 0 0,1 1-1 0 0,0 0 0 0 0,0-1 1 0 0,0 1-1 0 0,0 0 1 0 0,0-1-1 0 0,0 1 0 0 0,1 0 1 0 0,-1-1-1 0 0,1 1 0 0 0,-1-1 1 0 0,1 1-1 0 0,-1-1 0 0 0,1 1 1 0 0,0-1-1 0 0,0 1 0 0 0,-1-1 1 0 0,1 0-1 0 0,0 1 0 0 0,0-1 1 0 0,1 0-1 0 0,-1 0 0 0 0,0 1 1 0 0,0-1-1 0 0,1 0 0 0 0,-1 0 1 0 0,0-1-1 0 0,1 1 1 0 0,-1 0-1 0 0,1 0 0 0 0,-1-1 1 0 0,1 1-1 0 0,-1-1 0 0 0,1 1 1 0 0,-1-1-1 0 0,1 0 0 0 0,0 1 1 0 0,-1-1-13 0 0,12-1 168 0 0,0-1 0 0 0,-1-1 0 0 0,0 1 1 0 0,1-2-1 0 0,-1 0 0 0 0,-1 0 1 0 0,1-1-1 0 0,-1-1 0 0 0,1 0 0 0 0,-2 0 1 0 0,1-1-1 0 0,-1 0 0 0 0,0-1 1 0 0,0 0-1 0 0,-1-1 0 0 0,0 0 0 0 0,-1 0 1 0 0,0-1-1 0 0,4-6-168 0 0,12-9 214 0 0,-11 12-72 0 0,36-30-87 0 0,-48 43-70 0 0,0-1 1 0 0,1 1 0 0 0,-1-1-1 0 0,1 1 1 0 0,-1 0-1 0 0,1-1 1 0 0,-1 1-1 0 0,1 0 1 0 0,-1 0 0 0 0,1 0-1 0 0,-1 0 1 0 0,1 0-1 0 0,-1 0 1 0 0,1 1-1 0 0,-1-1 1 0 0,1 0 0 0 0,-1 1-1 0 0,0-1 1 0 0,1 1-1 0 0,-1-1 1 0 0,1 1 0 0 0,-1 0-1 0 0,0 0 1 0 0,0 0-1 0 0,1 0 1 0 0,-1 0-1 0 0,0 0 1 0 0,0 0 0 0 0,0 0-1 0 0,0 0 1 0 0,0 0-1 0 0,0 0 1 0 0,0 1-1 0 0,-1-1 1 0 0,1 0 0 0 0,0 1-1 0 0,-1-1 1 0 0,1 0-1 0 0,-1 1 1 0 0,1 0 14 0 0,12 27-587 0 0,5 10-2058 0 0,-1-16-6858 0 0,-13-19-1909 0 0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40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1 241 11723 0 0,'0'0'2275'0'0,"0"0"-651"0"0,0 0-257 0 0,0 0-88 0 0,0 0-72 0 0,0 0-151 0 0,0 0-218 0 0,0 0-172 0 0,0 0-110 0 0,0 0-83 0 0,0 0-81 0 0,0 0-82 0 0,17-30-82 0 0,51-93-64 0 0,-25 52 31 0 0,-31 55-244 0 0,-8 28-499 0 0,-5 9 560 0 0,0-16-11 0 0,1-1 0 0 0,-1 1 1 0 0,1 0-1 0 0,0 0 0 0 0,0 0 0 0 0,0 0 0 0 0,0 0 0 0 0,1 0 0 0 0,0-1 1 0 0,0 1-1 0 0,1 0 0 0 0,-1-1 0 0 0,1 1 0 0 0,0-1 0 0 0,0 1 1 0 0,0-1-1 0 0,1 0 0 0 0,0 0 0 0 0,-1 0 0 0 0,1 0 0 0 0,1 0 0 0 0,-1-1 1 0 0,1 1-1 0 0,0-1-1 0 0,-1-1 118 0 0,1 0 0 0 0,0 0 0 0 0,0 0 0 0 0,0-1 0 0 0,0 1 0 0 0,1-1 0 0 0,-1 0 1 0 0,0 0-1 0 0,1-1 0 0 0,-1 1 0 0 0,0-1 0 0 0,1 0 0 0 0,-1-1 0 0 0,0 1 0 0 0,0 0 0 0 0,1-1 1 0 0,-1 0-1 0 0,0 0 0 0 0,0-1 0 0 0,0 1 0 0 0,0-1 0 0 0,0 0 0 0 0,0 0 0 0 0,0 0 0 0 0,3-2-118 0 0,78-79 1217 0 0,-52 43-2729 0 0,-24 33-2904 0 0,0 3-3878 0 0,-3 3-4009 0 0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41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131 629 16219 0 0,'0'0'2033'0'0,"0"0"-735"0"0,0 0-166 0 0,0 0 25 0 0,0 0-138 0 0,0 0-232 0 0,0 0-346 0 0,0 0-296 0 0,0 0-113 0 0,0 0-16 0 0,0 0-22 0 0,0 0 8 0 0,0 0-12 0 0,-18 16-19 0 0,-57 54-6 0 0,71-68 30 0 0,1 1 1 0 0,0 0-1 0 0,1 0 0 0 0,-1 0 0 0 0,0 0 0 0 0,1 0 0 0 0,0 1 1 0 0,0-1-1 0 0,0 1 0 0 0,0-1 0 0 0,0 1 0 0 0,1 0 0 0 0,-1 0 1 0 0,1 0-1 0 0,0-1 0 0 0,0 1 0 0 0,1 1 0 0 0,-1-1 0 0 0,1 0 0 0 0,0 0 1 0 0,0 0-1 0 0,0 0 0 0 0,1 1 5 0 0,-1 9-41 0 0,1-10 41 0 0,-1-1 0 0 0,1 0-1 0 0,0 1 1 0 0,0-1 0 0 0,0 0 0 0 0,0 0-1 0 0,0 0 1 0 0,1 0 0 0 0,-1 0-1 0 0,1 0 1 0 0,0 0 0 0 0,0-1 0 0 0,0 1-1 0 0,0-1 1 0 0,1 1 0 0 0,-1-1 0 0 0,0 0-1 0 0,1 0 1 0 0,0 0 0 0 0,0 0 0 0 0,-1 0-1 0 0,1-1 1 0 0,0 1 0 0 0,0-1-1 0 0,0 0 1 0 0,1 0 0 0 0,-1 0 0 0 0,0 0-1 0 0,0 0 1 0 0,1-1 0 0 0,1 1 0 0 0,5 1 62 0 0,0-1 0 0 0,0 0 0 0 0,0 0 0 0 0,0-1 0 0 0,1 0 0 0 0,-1-1 0 0 0,0 0 0 0 0,0-1 0 0 0,0 0 0 0 0,2-1-62 0 0,13-8 324 0 0,-1-1 0 0 0,0-2-1 0 0,-1 0 1 0 0,0-1 0 0 0,-1-2 0 0 0,-1 0-1 0 0,-1-1 1 0 0,16-18-324 0 0,-8 6 86 0 0,-2-1-1 0 0,-2 0 1 0 0,-1-2 0 0 0,-1-1-1 0 0,-2-1 1 0 0,-1 0 0 0 0,-2-2-1 0 0,-1 0 1 0 0,6-24-86 0 0,-17 49-21 0 0,0-1 0 0 0,-1 1 0 0 0,0-1 0 0 0,-1 1 0 0 0,-1-1 0 0 0,0 0 0 0 0,-1 0 0 0 0,0 0 0 0 0,-1 0 0 0 0,0 0 0 0 0,-1 0 0 0 0,0 0 0 0 0,-1 0 0 0 0,-1 0 0 0 0,0 0-1 0 0,-1 1 1 0 0,0 0 0 0 0,-1-1 0 0 0,0 1 0 0 0,-1 1 0 0 0,0-1 0 0 0,-1 1 0 0 0,0 0 0 0 0,-1 1 0 0 0,0 0 0 0 0,-10-9 21 0 0,13 16-15 0 0,-1-1 1 0 0,0 1-1 0 0,0 0 0 0 0,-1 1 0 0 0,1-1 1 0 0,0 1-1 0 0,-1 1 0 0 0,0-1 0 0 0,1 1 1 0 0,-1 0-1 0 0,0 1 0 0 0,0-1 0 0 0,1 1 1 0 0,-1 1-1 0 0,0-1 0 0 0,0 1 0 0 0,1 0 0 0 0,-1 1 1 0 0,1 0-1 0 0,-1 0 0 0 0,1 0 0 0 0,0 1 1 0 0,-1 0-1 0 0,1 0 15 0 0,-10 5-19 0 0,2 1 0 0 0,-1 0 0 0 0,1 1 0 0 0,1 1 1 0 0,0 0-1 0 0,0 0 0 0 0,1 2 0 0 0,0-1 0 0 0,0 3 19 0 0,1 1 15 0 0,0 0 1 0 0,1 1-1 0 0,1 0 0 0 0,1 1 0 0 0,1 0 1 0 0,0 0-1 0 0,1 0 0 0 0,1 1 1 0 0,0 0-1 0 0,2 0 0 0 0,0 0 0 0 0,1 1 1 0 0,1-1-1 0 0,1 0 0 0 0,1 1 0 0 0,1-1 1 0 0,0 0-1 0 0,1 1 0 0 0,1-1 0 0 0,1-1 1 0 0,1 1-1 0 0,1-1 0 0 0,0 0 1 0 0,1 0-1 0 0,1-1 0 0 0,1 0 0 0 0,0-1 1 0 0,1 0-1 0 0,5 5-15 0 0,-5-7-41 0 0,2-1 1 0 0,-1 0-1 0 0,2-1 1 0 0,0 0-1 0 0,0-1 1 0 0,1-1-1 0 0,0 0 1 0 0,1-1-1 0 0,0-1 1 0 0,0 0-1 0 0,1-1 1 0 0,0-1-1 0 0,0-1 1 0 0,0 0-1 0 0,1-1 1 0 0,0-1-1 0 0,-1-1 1 0 0,1 0-1 0 0,12-1 41 0 0,-10-6-2337 0 0,-7 0-3793 0 0,-5 0-6466 0 0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48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59 205 6105 0 0,'0'0'1193'0'0,"0"0"-463"0"0,0 0-124 0 0,0 0 202 0 0,0 0 304 0 0,0 0 203 0 0,0 0-33 0 0,0 0-103 0 0,0 0-72 0 0,0 0-70 0 0,0 0-19 0 0,16 11-1 0 0,49 34-4 0 0,3-21 1346 0 0,-58-24-1986 0 0,7 3-162 0 0,-1-2 1 0 0,1 0-1 0 0,0-1 0 0 0,-1-1 1 0 0,1 0-1 0 0,-1-1 0 0 0,1-1 1 0 0,-1 0-1 0 0,0-2 0 0 0,0 0 0 0 0,0 0 1 0 0,-1-2-1 0 0,0 1 0 0 0,0-2 1 0 0,0 0-1 0 0,-1-1 0 0 0,-1-1 1 0 0,8-6-212 0 0,-18 13 19 0 0,-1 0 0 0 0,1 0 1 0 0,0-1-1 0 0,-1 1 0 0 0,0-1 0 0 0,0 0 1 0 0,0 0-1 0 0,0 0 0 0 0,-1 0 1 0 0,0 0-1 0 0,1 0 0 0 0,-1 0 1 0 0,-1 0-1 0 0,1-1 0 0 0,-1 1 1 0 0,1 0-1 0 0,-1 0 0 0 0,-1-1 1 0 0,1 1-1 0 0,0 0 0 0 0,-1 0 1 0 0,0-1-1 0 0,0 1 0 0 0,0 0 1 0 0,-1 0-1 0 0,1 0 0 0 0,-1 0 0 0 0,0 0 1 0 0,0 1-1 0 0,0-1 0 0 0,-1 0 1 0 0,1 1-1 0 0,-1 0 0 0 0,0-1 1 0 0,-1 0-20 0 0,-4-2-32 0 0,-1-1 0 0 0,0 1 0 0 0,0 0 1 0 0,0 1-1 0 0,-1 0 0 0 0,1 0 0 0 0,-1 1 0 0 0,0 1 1 0 0,-1-1-1 0 0,1 2 0 0 0,-1-1 0 0 0,1 1 0 0 0,-1 1 1 0 0,0 0-1 0 0,1 1 0 0 0,-1 0 0 0 0,0 0 0 0 0,0 1 1 0 0,1 1-1 0 0,-10 2 32 0 0,1 0-12 0 0,1 1 0 0 0,0 1-1 0 0,0 1 1 0 0,0 0 0 0 0,1 2 0 0 0,0 0 0 0 0,1 1 0 0 0,0 0 0 0 0,0 1-1 0 0,1 1 1 0 0,-5 6 12 0 0,12-12 18 0 0,1-1 1 0 0,0 2-1 0 0,0-1 0 0 0,1 1 0 0 0,0 0 1 0 0,0 0-1 0 0,0 1 0 0 0,1-1 0 0 0,0 1 0 0 0,1 1 1 0 0,0-1-1 0 0,0 0 0 0 0,1 1 0 0 0,0 0 1 0 0,0 0-1 0 0,1 0 0 0 0,0 0 0 0 0,1 0 1 0 0,0 0-1 0 0,0 1 0 0 0,1-1 0 0 0,0 0 0 0 0,1 1 1 0 0,0 2-19 0 0,4-3 48 0 0,0 0 0 0 0,1-1 1 0 0,-1 0-1 0 0,2 0 0 0 0,-1-1 0 0 0,1 0 1 0 0,0 0-1 0 0,0 0 0 0 0,1-1 1 0 0,0 0-1 0 0,0 0 0 0 0,1-1 1 0 0,-1 0-1 0 0,1-1 0 0 0,0 0 1 0 0,1 0-1 0 0,-1-1 0 0 0,6 1-48 0 0,16 5 17 0 0,0-3 0 0 0,0 0 1 0 0,1-2-1 0 0,0-2 0 0 0,0-1 0 0 0,18-2-17 0 0,39-10-2183 0 0,-53 3-5377 0 0,-26 5 3673 0 0,3 0-8585 0 0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49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17 16139 0 0,'0'0'1463'0'0,"0"0"-265"0"0,0 0-68 0 0,0 0 33 0 0,0 0-67 0 0,0 0-108 0 0,0 0-168 0 0,0 0-208 0 0,0 0-136 0 0,0 0-101 0 0,0 0-92 0 0,0 0-50 0 0,-26-3-33 0 0,-80-8-29 0 0,102 10-152 0 0,0 1 0 0 0,0-1 1 0 0,0 1-1 0 0,0 0 0 0 0,0 0 0 0 0,0 0 1 0 0,1 1-1 0 0,-1-1 0 0 0,0 1 0 0 0,0 0 0 0 0,0 0 1 0 0,1 0-1 0 0,-1 1 0 0 0,0-1 0 0 0,1 1 1 0 0,-1 0-1 0 0,1 0 0 0 0,0 0 0 0 0,-3 2-19 0 0,-4 3 47 0 0,-3 1-27 0 0,-1 1 0 0 0,1 0 0 0 0,0 1 0 0 0,1 0 0 0 0,0 1 0 0 0,1 0 0 0 0,0 1 0 0 0,1 0 0 0 0,0 1 0 0 0,1 0 0 0 0,1 1 0 0 0,0-1 0 0 0,-5 12-20 0 0,12-21-1 0 0,-1-1 0 0 0,0 1 0 0 0,1 0 0 0 0,0 0 0 0 0,0-1 0 0 0,0 1 0 0 0,1 0 0 0 0,-1 0 1 0 0,1 0-1 0 0,0 0 0 0 0,0 0 0 0 0,0 0 0 0 0,0 0 0 0 0,1 0 0 0 0,0 0 0 0 0,0-1 0 0 0,0 1 0 0 0,0 0 0 0 0,0 0 0 0 0,1-1 0 0 0,-1 1 0 0 0,1-1 0 0 0,0 1 0 0 0,1-1 0 0 0,-1 0 0 0 0,0 0 0 0 0,1 0 0 0 0,0 0 0 0 0,-1 0 1 0 0,1 0-1 0 0,0-1 0 0 0,1 1 0 0 0,-1-1 0 0 0,0 0 0 0 0,1 0 0 0 0,-1 0 0 0 0,1-1 0 0 0,-1 1 0 0 0,1-1 0 0 0,0 0 0 0 0,0 0 0 0 0,1 0 1 0 0,20-1 69 0 0,1-1-1 0 0,-1-1 1 0 0,0-1-1 0 0,0-1 1 0 0,0-1-1 0 0,-1-2 1 0 0,1 0 0 0 0,-2-2-1 0 0,1 0 1 0 0,-1-2-1 0 0,0-1 1 0 0,-1 0-1 0 0,-1-2 1 0 0,0 0 0 0 0,-1-1-1 0 0,0-2 1 0 0,9-10-69 0 0,76-65 246 0 0,-124 206-458 0 0,19-111 135 0 0,0 1-1 0 0,0-1 0 0 0,1 0 1 0 0,-1 1-1 0 0,1-1 0 0 0,0 0 0 0 0,0 0 1 0 0,0 1-1 0 0,1-1 0 0 0,-1 0 1 0 0,1 0-1 0 0,-1 0 0 0 0,1 0 1 0 0,0-1-1 0 0,0 1 0 0 0,1-1 0 0 0,-1 1 1 0 0,0-1-1 0 0,1 1 0 0 0,-1-1 1 0 0,1 0-1 0 0,0 0 0 0 0,0-1 1 0 0,0 1-1 0 0,0 0 0 0 0,0-1 0 0 0,0 0 1 0 0,0 0-1 0 0,0 0 0 0 0,2 0 78 0 0,31 6-4053 0 0,-1-8-4617 0 0,-22 0-2759 0 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37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13515 0 0,'0'0'1267'0'0,"0"0"-399"0"0,0 0-45 0 0,0 0 145 0 0,0 0 96 0 0,0 0-70 0 0,0 0-114 0 0,0 0-138 0 0,0 0-125 0 0,36-2-117 0 0,115-9-125 0 0,20-18-336 0 0,-150 23-754 0 0,-10 3-891 0 0,1 0-3392 0 0,-3-1-6310 0 0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52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73 1168 0 0,'0'0'2175'0'0,"0"0"-330"0"0,0 0-76 0 0,0 0 127 0 0,0 0 91 0 0,0 0-68 0 0,0 0-238 0 0,0 0-288 0 0,0 0-237 0 0,0 0-126 0 0,0 0-129 0 0,0-10-89 0 0,2-30-89 0 0,-1 39-679 0 0,-1 0 0 0 0,-1 0 0 0 0,1 0 0 0 0,0 0 0 0 0,0 1 0 0 0,0-1 0 0 0,0 0 0 0 0,-1 0 0 0 0,1 0-1 0 0,0 0 1 0 0,-1 0 0 0 0,1 0 0 0 0,0 1 0 0 0,-1-1 0 0 0,1 0 0 0 0,-1 0 0 0 0,0 1 0 0 0,1-1 0 0 0,-1 0 0 0 0,0 1 0 0 0,1-1 0 0 0,-1 0 0 0 0,0 1 0 0 0,1-1 0 0 0,-1 1 0 0 0,0-1 0 0 0,0 1-1 0 0,0 0 1 0 0,0-1 0 0 0,0 1 0 0 0,1 0 0 0 0,-1 0 0 0 0,0-1 0 0 0,0 1 0 0 0,0 0 0 0 0,0 0 0 0 0,0 0 0 0 0,0 0 0 0 0,0 0 0 0 0,0 0 0 0 0,0 0 0 0 0,0 1 0 0 0,1-1 0 0 0,-1 0 0 0 0,0 0-1 0 0,0 1 1 0 0,0-1-44 0 0,-5 1 197 0 0,-18 3-136 0 0,0 1 0 0 0,1 1 0 0 0,0 1 1 0 0,0 1-1 0 0,0 1 0 0 0,2 1 0 0 0,-1 1 0 0 0,1 1 1 0 0,0 1-1 0 0,2 1 0 0 0,-1 1 0 0 0,-2 3-61 0 0,12-10 18 0 0,-65 63 186 0 0,73-68-171 0 0,0-1-1 0 0,1 0 0 0 0,-1 1 1 0 0,1-1-1 0 0,0 1 0 0 0,-1-1 0 0 0,1 1 1 0 0,1 0-1 0 0,-1-1 0 0 0,0 1 1 0 0,1 0-1 0 0,-1 0 0 0 0,1-1 1 0 0,0 1-1 0 0,0 0 0 0 0,0 0 1 0 0,0 0-1 0 0,0 0 0 0 0,1-1 1 0 0,-1 1-1 0 0,1 0 0 0 0,0 0 1 0 0,0-1-1 0 0,0 1 0 0 0,0-1 0 0 0,0 1 1 0 0,1-1-1 0 0,-1 1 0 0 0,1-1 1 0 0,-1 0-1 0 0,1 1 0 0 0,0-1 1 0 0,0 0-1 0 0,2 1-32 0 0,8 6 137 0 0,1-2 1 0 0,0 1-1 0 0,1-2 1 0 0,-1 0-1 0 0,1 0 1 0 0,0-1-1 0 0,1-1 1 0 0,-1-1-1 0 0,1 0 0 0 0,0 0 1 0 0,-1-2-1 0 0,13 0-137 0 0,-9 2 110 0 0,119-2 467 0 0,-86-26-1330 0 0,-40 9-3712 0 0,-3-2-6053 0 0,-5 11-854 0 0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52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27 10362 0 0,'0'0'2155'0'0,"0"0"-289"0"0,0 0-243 0 0,0 0-73 0 0,0 0-57 0 0,0 0-127 0 0,0 0-248 0 0,0 0-266 0 0,0 0-184 0 0,0 0-136 0 0,0 0-81 0 0,0 0-66 0 0,0 0-75 0 0,0-6-41 0 0,-3-15-33 0 0,-1 41 434 0 0,16 224 1037 0 0,-2 118-1468 0 0,-8-99-128 0 0,20-190-163 0 0,-1-84 256 0 0,13-20-140 0 0,0 2 0 0 0,2 1 0 0 0,1 2 0 0 0,1 1-1 0 0,2 3 1 0 0,0 1 0 0 0,8-2-64 0 0,-40 20-6 0 0,0-1 0 0 0,0 2 0 0 0,1-1-1 0 0,-1 1 1 0 0,1 0 0 0 0,-1 0 0 0 0,1 1 0 0 0,0 1-1 0 0,0-1 1 0 0,-1 1 0 0 0,6 1 6 0 0,-11 2-4 0 0,-1-1 0 0 0,0 1-1 0 0,0 0 1 0 0,0-1 0 0 0,-1 1-1 0 0,1 0 1 0 0,-1 0 0 0 0,1 0 0 0 0,-1 0-1 0 0,0 0 1 0 0,0 0 0 0 0,-1 1 0 0 0,1-1-1 0 0,0 0 1 0 0,-1 0 0 0 0,0 1 0 0 0,0-1-1 0 0,0 0 1 0 0,0 1 0 0 0,-1 1 4 0 0,-11 94 76 0 0,-5 16-243 0 0,49-108-4997 0 0,-26-7 1063 0 0,-2 0-7742 0 0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53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14 1168 0 0,'0'0'1399'0'0,"0"0"-26"0"0,0 0 235 0 0,0 0 444 0 0,0 0 383 0 0,0 0 105 0 0,0 0-212 0 0,0 0-447 0 0,0 0-441 0 0,0 0-325 0 0,0 0-240 0 0,0 0-149 0 0,0-4-108 0 0,1-6-375 0 0,-2 18 1433 0 0,-9 220 2100 0 0,15 117-2481 0 0,0-62-911 0 0,-7-120-2001 0 0,4-256-5031 0 0,-2 55-4201 0 0,0 25 1031 0 0</inkml:trace>
  <inkml:trace contextRef="#ctx0" brushRef="#br0" timeOffset="247.681">1 548 9378 0 0,'0'0'3483'0'0,"0"0"-1629"0"0,0 0-799 0 0,0 0-96 0 0,0 0 69 0 0,0 0 87 0 0,0 0 27 0 0,0 0-34 0 0,0 0-79 0 0,0 0-147 0 0,0 0-130 0 0,0 0-116 0 0,0 0-96 0 0,36 2-78 0 0,113 2-83 0 0,-46-10 131 0 0,78-13-436 0 0,-160 17-849 0 0,38-2-278 0 0,-39 5-2869 0 0,-2 2-3655 0 0,-11 0-4122 0 0</inkml:trace>
  <inkml:trace contextRef="#ctx0" brushRef="#br0" timeOffset="1059.435">582 843 3025 0 0,'0'0'2666'0'0,"0"0"-571"0"0,0 0-280 0 0,0 0-136 0 0,0 0-196 0 0,0 0-215 0 0,0 0-140 0 0,33 4-114 0 0,100 10-93 0 0,-122-12-670 0 0,0 0-1 0 0,0-1 0 0 0,1 0 1 0 0,-1-1-1 0 0,0 0 0 0 0,0-1 1 0 0,0 0-1 0 0,0-1 0 0 0,0 0 1 0 0,0-1-1 0 0,0 0 0 0 0,9-5-250 0 0,-7 3 257 0 0,-4 3-123 0 0,-1-1 0 0 0,1-1-1 0 0,-1 0 1 0 0,0 0 0 0 0,0 0 0 0 0,0-1 0 0 0,-1 0-1 0 0,0-1 1 0 0,0 1 0 0 0,0-1 0 0 0,0-1 0 0 0,-1 1-1 0 0,0-1 1 0 0,-1 0 0 0 0,1-1 0 0 0,-2 1 0 0 0,1-1 0 0 0,-1 0-1 0 0,0 0 1 0 0,0-1 0 0 0,-1 1 0 0 0,0-1 0 0 0,-1 0-1 0 0,2-7-133 0 0,-4 13 1 0 0,1 0 0 0 0,-1 0-1 0 0,1-1 1 0 0,-1 1-1 0 0,0 0 1 0 0,0 0-1 0 0,-1 0 1 0 0,1-1-1 0 0,-1 1 1 0 0,1 0 0 0 0,-1 0-1 0 0,0 0 1 0 0,0 0-1 0 0,-1 0 1 0 0,1 0-1 0 0,-1 0 1 0 0,1 0 0 0 0,-1 1-1 0 0,0-1 1 0 0,0 0-1 0 0,0 1 1 0 0,0-1-1 0 0,0 1 1 0 0,-1 0 0 0 0,1 0-1 0 0,-1 0 1 0 0,1 0-1 0 0,-1 0 1 0 0,0 1-1 0 0,0-1 1 0 0,0 1-1 0 0,0 0 1 0 0,0 0 0 0 0,0 0-1 0 0,0 0 1 0 0,0 0-1 0 0,0 1 1 0 0,0-1-1 0 0,-1 1 1 0 0,-1 0-1 0 0,-11 2-56 0 0,0 1 0 0 0,0 0 1 0 0,0 1-1 0 0,1 1 0 0 0,-1 1 0 0 0,1 0 1 0 0,0 1-1 0 0,1 1 0 0 0,0 0 0 0 0,0 1 1 0 0,1 0-1 0 0,0 1 0 0 0,0 0 0 0 0,1 1 0 0 0,1 1 1 0 0,0 0-1 0 0,-7 10 56 0 0,8-13 12 0 0,1 1 0 0 0,1 0 0 0 0,0 0 0 0 0,0 0-1 0 0,1 1 1 0 0,0 1 0 0 0,1-1 0 0 0,0 1 0 0 0,1 0 0 0 0,0 0 0 0 0,1 1 0 0 0,1-1 0 0 0,0 1 0 0 0,0 0 0 0 0,1 0 0 0 0,1 0 0 0 0,0 0 0 0 0,1 5-12 0 0,2-12 37 0 0,1-1 0 0 0,0 1 1 0 0,0-1-1 0 0,0 0 0 0 0,0 0 1 0 0,1 0-1 0 0,0-1 0 0 0,0 1 1 0 0,0-1-1 0 0,0 0 0 0 0,1 0 1 0 0,-1 0-1 0 0,1-1 0 0 0,0 1 1 0 0,1-1-1 0 0,-1 0 0 0 0,0-1 1 0 0,1 0-1 0 0,-1 1 0 0 0,1-2 1 0 0,0 1-1 0 0,0-1 0 0 0,0 1 1 0 0,0-2-1 0 0,0 1 0 0 0,0-1 1 0 0,0 0-1 0 0,1 0-37 0 0,28 1 143 0 0,1-1 1 0 0,-1-2-1 0 0,0-1 0 0 0,0-2 0 0 0,0-1 0 0 0,-1-2 1 0 0,0-1-1 0 0,0-2 0 0 0,-1-1 0 0 0,-1-2 0 0 0,0-1 1 0 0,-1-1-1 0 0,6-6-143 0 0,-20 11 37 0 0,-1 0 0 0 0,0-1 0 0 0,0-1 0 0 0,-2-1 1 0 0,0 0-1 0 0,0-1 0 0 0,-1 0 0 0 0,-1-1 0 0 0,0 0 0 0 0,-2-1 1 0 0,0 0-1 0 0,0-1 0 0 0,-2 0 0 0 0,0-1 0 0 0,-1 0 0 0 0,-1 0 1 0 0,-1 0-1 0 0,-1 0 0 0 0,0-1 0 0 0,-1 0 0 0 0,-2 0 0 0 0,0-12-37 0 0,-1 30-9 0 0,0-1 0 0 0,0 1 0 0 0,0 0 1 0 0,0 0-1 0 0,-1-1 0 0 0,1 1 0 0 0,-1 0 0 0 0,0 0 0 0 0,1 0 0 0 0,-1 0 0 0 0,0-1 0 0 0,0 1 0 0 0,-1 1 0 0 0,1-1 0 0 0,0 0 0 0 0,-1 0 0 0 0,1 0 0 0 0,-1 1 0 0 0,1-1 0 0 0,-1 0 0 0 0,0 1 0 0 0,0 0 1 0 0,0-1-1 0 0,0 1 0 0 0,0 0 0 0 0,0 0 0 0 0,0 0 0 0 0,0 0 0 0 0,0 1 0 0 0,0-1 0 0 0,0 0 0 0 0,-1 1 0 0 0,1 0 0 0 0,0-1 0 0 0,-1 1 0 0 0,1 0 0 0 0,0 0 0 0 0,-2 0 9 0 0,-3 0-29 0 0,-1 1-1 0 0,1-1 1 0 0,-1 1-1 0 0,0 0 1 0 0,1 1-1 0 0,-1 0 1 0 0,1 0-1 0 0,0 0 1 0 0,0 1-1 0 0,0 0 1 0 0,0 1-1 0 0,0 0 1 0 0,1 0-1 0 0,0 0 1 0 0,-1 0-1 0 0,-2 4 30 0 0,5-6-2 0 0,0 0 0 0 0,0 1 0 0 0,0-1 0 0 0,1 1 0 0 0,-1 0 0 0 0,1 0 0 0 0,-1 0 0 0 0,1 0 0 0 0,0 0 1 0 0,0 1-1 0 0,0 0 0 0 0,1-1 0 0 0,-1 1 0 0 0,1 0 0 0 0,0 0 0 0 0,0 0 0 0 0,1 1 0 0 0,-1-1 0 0 0,1 0 0 0 0,0 1 0 0 0,0-1 0 0 0,0 1 0 0 0,0-1 0 0 0,1 1 0 0 0,0-1 0 0 0,0 1 0 0 0,0-1 0 0 0,1 1 0 0 0,-1-1 0 0 0,1 1 0 0 0,0-1 0 0 0,1 1 0 0 0,-1-1 0 0 0,1 0 0 0 0,-1 0 0 0 0,1 1 0 0 0,1-1 0 0 0,-1-1 0 0 0,0 1 1 0 0,3 3 0 0 0,8 0 47 0 0,1-1 0 0 0,-1 0 0 0 0,1 0-1 0 0,0-2 1 0 0,0 0 0 0 0,0 0-1 0 0,1-2 1 0 0,-1 1 0 0 0,1-2 0 0 0,0 0-1 0 0,0-1 1 0 0,-1 0 0 0 0,14-3-46 0 0,4 3 107 0 0,93-4 286 0 0,-123 5-386 0 0,-1-1 0 0 0,0 0 0 0 0,0 0 0 0 0,0 0 0 0 0,0 1 0 0 0,0-1 0 0 0,1 1 0 0 0,-1-1 0 0 0,0 1 0 0 0,0-1 0 0 0,0 1 0 0 0,0 0-1 0 0,0-1 1 0 0,-1 1 0 0 0,1 0 0 0 0,0 0 0 0 0,0 0 0 0 0,0-1 0 0 0,-1 1 0 0 0,1 0 0 0 0,0 0 0 0 0,-1 0 0 0 0,1 0 0 0 0,-1 0 0 0 0,1 1 0 0 0,-1-1-1 0 0,1 0 1 0 0,-1 0 0 0 0,0 0 0 0 0,0 0 0 0 0,1 0 0 0 0,-1 1 0 0 0,0-1 0 0 0,0 0 0 0 0,0 0 0 0 0,0 0 0 0 0,-1 0 0 0 0,1 1 0 0 0,0-1-1 0 0,0 0 1 0 0,-1 0 0 0 0,1 0 0 0 0,-1 0 0 0 0,1 1-7 0 0,-18 50 226 0 0,-6-10-138 0 0,-18 49-164 0 0,48-57-1240 0 0,15-23-4000 0 0,-16-9-96 0 0,-2-1-6118 0 0</inkml:trace>
  <inkml:trace contextRef="#ctx0" brushRef="#br0" timeOffset="1672.998">1836 1031 12163 0 0,'0'0'3003'0'0,"0"0"-1083"0"0,0 0-393 0 0,0 0 16 0 0,0 0-84 0 0,0 0-228 0 0,0 0-344 0 0,0 0-321 0 0,0 0-205 0 0,0 0-73 0 0,0 0-12 0 0,0 0 15 0 0,0 0 13 0 0,16-23-40 0 0,50-72-27 0 0,62-52 602 0 0,-109 125-772 0 0,-5 4-61 0 0,1 1 0 0 0,0 1 0 0 0,1 0 0 0 0,1 1-1 0 0,0 1 1 0 0,1 0 0 0 0,0 2 0 0 0,1 0 0 0 0,1 1-1 0 0,4-2-4 0 0,-23 13-9 0 0,-1 0 0 0 0,1 0 0 0 0,0 0 0 0 0,-1 0 0 0 0,1 0 0 0 0,-1 0 1 0 0,1 0-1 0 0,-1 0 0 0 0,1 0 0 0 0,-1 0 0 0 0,1 0 0 0 0,0 0 0 0 0,-1 1 0 0 0,1-1 1 0 0,-1 0-1 0 0,1 0 0 0 0,-1 0 0 0 0,1 1 0 0 0,-1-1 0 0 0,1 0 0 0 0,-1 1 1 0 0,1-1-1 0 0,-1 1 0 0 0,0-1 0 0 0,1 0 0 0 0,-1 1 0 0 0,0-1 0 0 0,1 1 1 0 0,-1-1-1 0 0,0 1 0 0 0,1-1 0 0 0,-1 1 0 0 0,0-1 0 0 0,0 1 0 0 0,0-1 1 0 0,1 1-1 0 0,-1-1 0 0 0,0 1 0 0 0,0 0 0 0 0,0-1 0 0 0,0 1 0 0 0,0-1 1 0 0,0 1-1 0 0,0-1 0 0 0,0 1 0 0 0,0 0 0 0 0,0-1 0 0 0,-1 1 0 0 0,1-1 1 0 0,0 1-1 0 0,0-1 0 0 0,0 1 0 0 0,-1-1 0 0 0,1 1 0 0 0,0-1 0 0 0,-1 1 1 0 0,1-1-1 0 0,0 1 0 0 0,-1-1 0 0 0,1 0 0 0 0,0 1 8 0 0,-16 40 40 0 0,16-41-41 0 0,-11 25 22 0 0,4-13-17 0 0,0 0 0 0 0,2 1 0 0 0,-1 0-1 0 0,2 0 1 0 0,0 0 0 0 0,0 1 0 0 0,1 0 0 0 0,1-1-1 0 0,1 1 1 0 0,0 0 0 0 0,0 5-4 0 0,3-17 8 0 0,0 1 0 0 0,1 0 0 0 0,-1 0 0 0 0,1-1 0 0 0,0 0 0 0 0,-1 1-1 0 0,1-1 1 0 0,0 0 0 0 0,0-1 0 0 0,0 1 0 0 0,1 0 0 0 0,-1-1 0 0 0,0 0 0 0 0,0 1 0 0 0,1-1 0 0 0,-1-1 0 0 0,1 1-1 0 0,-1 0 1 0 0,1-1 0 0 0,0 0 0 0 0,-1 0 0 0 0,1 0 0 0 0,-1 0 0 0 0,1 0 0 0 0,-1-1 0 0 0,1 0 0 0 0,-1 0 0 0 0,1 0-1 0 0,0 0-7 0 0,91-43 211 0 0,121-99 56 0 0,-198 129-236 0 0,-8 6-28 0 0,1 1 0 0 0,-1 0 0 0 0,1 1 0 0 0,0 0 1 0 0,1 1-1 0 0,-1 0 0 0 0,1 0 0 0 0,0 2 1 0 0,0-1-1 0 0,1 1 0 0 0,-1 1 0 0 0,11 0-3 0 0,-13 51 282 0 0,-11-40-217 0 0,-28 206 538 0 0,29-211-900 0 0,-1 1 257 0 0,1 0-1 0 0,-1 1 1 0 0,1-1 0 0 0,0 0-1 0 0,1 0 1 0 0,0 1-1 0 0,-1-1 1 0 0,1 0-1 0 0,1 0 1 0 0,-1 0 0 0 0,1 0-1 0 0,0 0 1 0 0,0 0-1 0 0,1 0 1 0 0,-1 0-1 0 0,1-1 1 0 0,1 2 40 0 0,14 4-4393 0 0,8-7-3917 0 0,-22-3-3963 0 0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2:06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86 102 6161 0 0,'0'0'4533'0'0,"0"0"-2394"0"0,0 0-750 0 0,0 0-32 0 0,0 0-2 0 0,0 0-54 0 0,0 0-196 0 0,0 0-302 0 0,0 0-275 0 0,0 0-212 0 0,0 0-110 0 0,0 0-30 0 0,-2 2 14 0 0,-8 9-114 0 0,2 1-1 0 0,0 0 1 0 0,0 0-1 0 0,1 0 1 0 0,0 1-1 0 0,1 0 1 0 0,1 0-1 0 0,0 1 1 0 0,1 0-1 0 0,0 0 1 0 0,1 0-1 0 0,0 0 1 0 0,2 0-1 0 0,-1 0 1 0 0,2 1-76 0 0,-1-11 12 0 0,1-1 1 0 0,-1 0 0 0 0,1 0-1 0 0,0 0 1 0 0,0 1 0 0 0,0-1 0 0 0,0 0-1 0 0,1 0 1 0 0,-1 0 0 0 0,1 1 0 0 0,0-1-1 0 0,0 0 1 0 0,0 0 0 0 0,0 0 0 0 0,0 0-1 0 0,1 0 1 0 0,0-1 0 0 0,-1 1 0 0 0,1 0-1 0 0,0-1 1 0 0,0 1 0 0 0,0-1 0 0 0,1 1-1 0 0,-1-1 1 0 0,1 0 0 0 0,-1 0-1 0 0,1 0 1 0 0,-1-1 0 0 0,1 1 0 0 0,0-1-1 0 0,0 1 1 0 0,0-1 0 0 0,0 0 0 0 0,0 0-1 0 0,0 0 1 0 0,0 0 0 0 0,1-1 0 0 0,0 1-13 0 0,4-1 102 0 0,0 0 0 0 0,0 0 1 0 0,1-1-1 0 0,-1 0 1 0 0,0 0-1 0 0,0-1 0 0 0,0 0 1 0 0,0 0-1 0 0,-1-1 0 0 0,1 0 1 0 0,-1 0-1 0 0,1-1 1 0 0,-1 0-1 0 0,0 0 0 0 0,-1-1 1 0 0,1 0-1 0 0,-1 0 0 0 0,0-1 1 0 0,0 1-1 0 0,0-1 1 0 0,-1-1-1 0 0,0 1 0 0 0,0-1 1 0 0,-1 0-1 0 0,0 0 1 0 0,2-3-103 0 0,0-1 82 0 0,-1-1 0 0 0,0 1 1 0 0,-1-1-1 0 0,-1 0 1 0 0,1 0-1 0 0,-2 0 0 0 0,0-1 1 0 0,0 1-1 0 0,-1 0 1 0 0,-1-1-1 0 0,0 1 1 0 0,-1-6-83 0 0,1 12-22 0 0,0-1 0 0 0,-1 1 0 0 0,0-1 0 0 0,-1 1 1 0 0,0-1-1 0 0,0 1 0 0 0,0 0 0 0 0,0 0 1 0 0,-1 0-1 0 0,0 0 0 0 0,-1 0 0 0 0,1 1 0 0 0,-1-1 1 0 0,0 1-1 0 0,0 0 0 0 0,-1 0 0 0 0,1 1 1 0 0,-1-1-1 0 0,0 1 0 0 0,-1 0 0 0 0,1 0 0 0 0,-1 1 1 0 0,-5-4 21 0 0,-56 1-2967 0 0,28 25-6644 0 0,29-11-1961 0 0</inkml:trace>
  <inkml:trace contextRef="#ctx0" brushRef="#br0" timeOffset="418.744">334 279 13675 0 0,'0'0'2877'0'0,"0"0"-2220"0"0,0 0-594 0 0,0 0 289 0 0,0 0 415 0 0,0 0 290 0 0,0 0 53 0 0,0 0-227 0 0,0 0-281 0 0,0 0-174 0 0,0 0-110 0 0,0 0-25 0 0,0 0-13 0 0,21-20-17 0 0,104-94 218 0 0,-3-9 406 0 0,-108 152-1240 0 0,-14-20 368 0 0,0-1-1 0 0,1 1 1 0 0,-1 0 0 0 0,2-1-1 0 0,0 1 1 0 0,0-1 0 0 0,0 1-1 0 0,1-1 1 0 0,0 0 0 0 0,1 0-1 0 0,-1 0 1 0 0,2 0 0 0 0,-1-1-1 0 0,1 0 1 0 0,0 1 0 0 0,1-2-1 0 0,0 1 1 0 0,0-1 0 0 0,0 0-1 0 0,0 0 1 0 0,1-1 0 0 0,0 1-1 0 0,1-2 1 0 0,6 5-15 0 0,-5-9 119 0 0,0-1-1 0 0,1 1 1 0 0,-1-2-1 0 0,0 1 1 0 0,0-1-1 0 0,0-1 1 0 0,0 1-1 0 0,-1-1 1 0 0,1-1 0 0 0,-1 0-1 0 0,0 0 1 0 0,0-1-1 0 0,0 0 1 0 0,0 0-1 0 0,-1-1 1 0 0,0 0 0 0 0,0 0-1 0 0,-1 0 1 0 0,1-1-1 0 0,-1 0 1 0 0,-1 0-1 0 0,0-1 1 0 0,0 0-1 0 0,0 0 1 0 0,-1 0 0 0 0,0 0-1 0 0,0-1 1 0 0,-1 1-1 0 0,0-1 1 0 0,1-7-119 0 0,-1-36-819 0 0,-18 38-7252 0 0,8 13-4258 0 0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2:04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1017 0 0 0,'0'0'844'0'0,"0"0"600"0"0,0 0 151 0 0,0 0-104 0 0,0 0-20 0 0,0 0-53 0 0,0 0-60 0 0,0 0-39 0 0,0 0-44 0 0,-12 4 2731 0 0,12 5-3185 0 0,0-6-677 0 0,-1 0 0 0 0,1 1-1 0 0,0-1 1 0 0,0 1 0 0 0,0 0 0 0 0,0-1-1 0 0,0 1 1 0 0,1-1 0 0 0,0 1 0 0 0,-1-1-1 0 0,1 0 1 0 0,1 1 0 0 0,-1-1 0 0 0,0 0-1 0 0,1 0 1 0 0,-1 0 0 0 0,1 0-1 0 0,0 0 1 0 0,0 0 0 0 0,1 0 0 0 0,-1 0-1 0 0,0-1 1 0 0,1 1 0 0 0,0-1 0 0 0,-1 0-1 0 0,1 0 1 0 0,3 2-144 0 0,4 0 128 0 0,0-1 0 0 0,1 0 0 0 0,0 0 0 0 0,0-1 0 0 0,0 0 0 0 0,0-1 0 0 0,0-1 0 0 0,0 1 0 0 0,0-2 0 0 0,0 1 0 0 0,0-2 0 0 0,0 1 0 0 0,0-2 1 0 0,0 1-1 0 0,0-1 0 0 0,-1-1 0 0 0,0 0 0 0 0,1-1 0 0 0,-1 1 0 0 0,-1-2 0 0 0,1 0 0 0 0,3-2-128 0 0,24-17 176 0 0,0-1 0 0 0,-1-1 1 0 0,-2-2-1 0 0,-1-2 1 0 0,-1-1-1 0 0,-2-1 0 0 0,-1-1 1 0 0,16-27-177 0 0,-4 3 84 0 0,21-30 83 0 0,-3-2 0 0 0,42-89-167 0 0,-50 68 199 0 0,-21 182-283 0 0,-13-5 203 0 0,-3 1 1 0 0,-3 0-1 0 0,-3 1 0 0 0,-3 1 0 0 0,-3 19-119 0 0,-4-74 9 0 0,0 0-1 0 0,-1-1 0 0 0,0 0 0 0 0,-1 1 0 0 0,-1-1 1 0 0,0-1-1 0 0,0 1 0 0 0,-2-1 0 0 0,1 0 1 0 0,-2 0-1 0 0,1-1 0 0 0,-2 0 0 0 0,1 0 1 0 0,-2-1-1 0 0,1 0 0 0 0,-1-1 0 0 0,-1 0 1 0 0,1-1-1 0 0,-2 0 0 0 0,1 0 0 0 0,-1-1 1 0 0,0-1-1 0 0,0 0 0 0 0,-1 0 0 0 0,0-2 1 0 0,0 1-1 0 0,0-2 0 0 0,-12 3-8 0 0,-12 1-318 0 0,-1-1 1 0 0,-1-2-1 0 0,1-2 1 0 0,-34-2 317 0 0,62 0-153 0 0,-20-5-829 0 0,25-2-1627 0 0,4-3-3306 0 0,3 7-656 0 0,3 2-2440 0 0</inkml:trace>
  <inkml:trace contextRef="#ctx0" brushRef="#br0" timeOffset="850.81">1254 734 7994 0 0,'0'0'1637'0'0,"0"0"-358"0"0,0 0-197 0 0,0 0-35 0 0,0 0-10 0 0,0 0-135 0 0,0 0-254 0 0,0 0-193 0 0,0 0-82 0 0,0 0-39 0 0,0 0-48 0 0,0 0-43 0 0,-13 21-8 0 0,-39 66-18 0 0,12 20 659 0 0,38-91-753 0 0,0-14-91 0 0,1 1 0 0 0,1-1 0 0 0,-1 0 1 0 0,0 1-1 0 0,0-1 0 0 0,1 1 0 0 0,0-1 0 0 0,-1 1 0 0 0,1-1 1 0 0,0 1-1 0 0,0 0 0 0 0,0-1 0 0 0,1 1 0 0 0,-1-1 0 0 0,0 1 1 0 0,1-1-1 0 0,0 1 0 0 0,0-1 0 0 0,-1 0 0 0 0,1 1 0 0 0,1-1 0 0 0,-1 0 1 0 0,0 0-1 0 0,1 0 0 0 0,-1 1 0 0 0,1-1 0 0 0,-1-1 0 0 0,1 1 1 0 0,0 0-1 0 0,0 0 0 0 0,0-1 0 0 0,0 1 0 0 0,0-1 0 0 0,0 1 0 0 0,0-1 1 0 0,1 0-1 0 0,-1 0 0 0 0,0 0 0 0 0,1 0 0 0 0,-1-1 0 0 0,1 1 1 0 0,-1-1-1 0 0,1 1 0 0 0,-1-1 0 0 0,3 0-32 0 0,4-1 89 0 0,1-1 1 0 0,-1 0-1 0 0,0 0 0 0 0,0-1 1 0 0,0 0-1 0 0,0-1 0 0 0,0 0 1 0 0,-1 0-1 0 0,0-1 1 0 0,0 0-1 0 0,0-1 0 0 0,0 1 1 0 0,-1-1-1 0 0,0-1 0 0 0,0 0 1 0 0,-1 0-1 0 0,1 0 0 0 0,-2 0 1 0 0,1-1-1 0 0,-1 0 0 0 0,0-1 1 0 0,-1 1-1 0 0,0-1 0 0 0,0 1 1 0 0,-1-1-1 0 0,0-1 1 0 0,-1 1-1 0 0,1-2-89 0 0,3-11-55 0 0,-1 1 1 0 0,0 0-1 0 0,-2-1 0 0 0,-1 0 0 0 0,0 0 1 0 0,-2 0-1 0 0,0 0 0 0 0,-2 0 1 0 0,0 0-1 0 0,-5-17 55 0 0,6 36-133 0 0,0 1 1 0 0,1-1-1 0 0,-1 0 1 0 0,-1 1-1 0 0,1-1 0 0 0,0 1 1 0 0,-1-1-1 0 0,1 1 0 0 0,-1 0 1 0 0,0-1-1 0 0,0 1 1 0 0,0 0-1 0 0,0 0 0 0 0,0 1 1 0 0,0-1-1 0 0,0 0 1 0 0,-1 1-1 0 0,1-1 0 0 0,-1 1 1 0 0,1-1-1 0 0,-1 1 0 0 0,1 0 1 0 0,-1 0-1 0 0,0 1 1 0 0,1-1-1 0 0,-1 0 0 0 0,0 1 1 0 0,0 0-1 0 0,0 0 0 0 0,0-1 1 0 0,1 2-1 0 0,-1-1 1 0 0,0 0-1 0 0,0 0 0 0 0,0 1 1 0 0,-1 0 132 0 0,2 1-31 0 0,-1-1 1 0 0,1 0 0 0 0,0 1 0 0 0,1-1-1 0 0,-1 1 1 0 0,0 0 0 0 0,0 0 0 0 0,1 0-1 0 0,-1 0 1 0 0,1 0 0 0 0,-1 0 0 0 0,1 0-1 0 0,0 0 1 0 0,0 0 0 0 0,0 1 0 0 0,0-1-1 0 0,0 1 1 0 0,1-1 0 0 0,-1 0-1 0 0,1 1 1 0 0,-1-1 0 0 0,1 1 0 0 0,0-1-1 0 0,0 1 1 0 0,0-1 0 0 0,0 1 0 0 0,1-1-1 0 0,-1 1 1 0 0,1-1 0 0 0,-1 1 0 0 0,1-1-1 0 0,0 0 1 0 0,0 1 0 0 0,0-1 0 0 0,0 0-1 0 0,0 0 1 0 0,1 0 0 0 0,-1 0-1 0 0,1 1 31 0 0,10 2 164 0 0,0-1-1 0 0,1-1 0 0 0,-1 0 0 0 0,0-1 1 0 0,1-1-1 0 0,0 1 0 0 0,-1-2 0 0 0,1 0 1 0 0,0 0-1 0 0,-1-2 0 0 0,1 1 0 0 0,-1-1 1 0 0,1-1-1 0 0,-1 0 0 0 0,0-1 0 0 0,0 0 0 0 0,-1-1 1 0 0,1-1-1 0 0,-1 1 0 0 0,6-5-163 0 0,16-8 259 0 0,-2-1 0 0 0,1-1 1 0 0,-2-2-1 0 0,-1 0 0 0 0,-1-3 0 0 0,0-1-259 0 0,-5 3 80 0 0,0-1 0 0 0,-2-2-1 0 0,-1 0 1 0 0,-1-1 0 0 0,-1 0 0 0 0,-2-2-1 0 0,-1 0 1 0 0,-1-1 0 0 0,-1 0 0 0 0,7-28-80 0 0,-10-33 57 0 0,-10 89-56 0 0,0 0 0 0 0,-1-1 1 0 0,1 1-1 0 0,-1 0 0 0 0,1-1 0 0 0,-1 1 0 0 0,0 0 0 0 0,0 0 0 0 0,0 0 0 0 0,0 0 0 0 0,0 0 0 0 0,-1 0 1 0 0,1 0-1 0 0,0 0 0 0 0,-1 1 0 0 0,0-1 0 0 0,1 0 0 0 0,-1 1 0 0 0,0-1 0 0 0,0 1 0 0 0,0 0 0 0 0,0-1 1 0 0,0 1-1 0 0,0 0 0 0 0,0 0 0 0 0,0 0 0 0 0,0 1 0 0 0,0-1 0 0 0,-1 0 0 0 0,1 1 0 0 0,0 0 0 0 0,-1-1 0 0 0,1 1 1 0 0,0 0-1 0 0,-3 0-1 0 0,-3 3-12 0 0,0-1 0 0 0,0 2 1 0 0,0-1-1 0 0,0 1 1 0 0,1 0-1 0 0,-1 0 0 0 0,1 1 1 0 0,0 0-1 0 0,0 0 1 0 0,1 1-1 0 0,-1 0 0 0 0,2 0 1 0 0,-1 1-1 0 0,0-1 1 0 0,1 1-1 0 0,0 0 0 0 0,0 3 12 0 0,-14 21 30 0 0,2 1-1 0 0,2 1 0 0 0,0 1 0 0 0,3 0 0 0 0,0 0 1 0 0,3 1-1 0 0,1 1 0 0 0,1 0 0 0 0,2 0 0 0 0,1 1-29 0 0,2-15 46 0 0,0 0 1 0 0,2 0-1 0 0,0 0 0 0 0,1 0 0 0 0,1 0 0 0 0,1-1 0 0 0,2 1 0 0 0,0 0 0 0 0,6 16-46 0 0,54 190 318 0 0,-73-161-122 0 0,-20-41-43 0 0,38-48-2079 0 0,34-27-2215 0 0,-23 32-2770 0 0,-10 9-3216 0 0</inkml:trace>
  <inkml:trace contextRef="#ctx0" brushRef="#br0" timeOffset="1582.831">2101 664 11410 0 0,'0'0'1493'0'0,"0"0"-628"0"0,0 0-241 0 0,0 0 182 0 0,0 0 211 0 0,0 0 125 0 0,0 0-99 0 0,0 0-207 0 0,0 0-229 0 0,0 0-191 0 0,-19 34-120 0 0,-57 104-95 0 0,53-78 8 0 0,24-50-167 0 0,-2-7-27 0 0,0-1 0 0 0,0 0-1 0 0,1 1 1 0 0,0-1 0 0 0,-1 1-1 0 0,1 0 1 0 0,0-1 0 0 0,0 1 0 0 0,0-1-1 0 0,1 1 1 0 0,-1-1 0 0 0,0 1-1 0 0,1-1 1 0 0,0 1 0 0 0,0-1-1 0 0,-1 0 1 0 0,1 1 0 0 0,1-1 0 0 0,-1 0-1 0 0,0 0 1 0 0,1 1 0 0 0,-1-1-1 0 0,1 0 1 0 0,-1 0 0 0 0,1-1 0 0 0,0 1-1 0 0,0 0 1 0 0,0-1 0 0 0,0 1-1 0 0,0-1 1 0 0,0 1 0 0 0,0-1 0 0 0,1 0-1 0 0,1 1-14 0 0,5-1 100 0 0,-1-1 0 0 0,1 0 0 0 0,-1 0 0 0 0,0-1 0 0 0,1 0 0 0 0,-1 0 0 0 0,0-1 0 0 0,1 0 0 0 0,-1 0 0 0 0,0-1 0 0 0,-1 0 0 0 0,1-1-1 0 0,0 1 1 0 0,-1-2 0 0 0,0 1 0 0 0,0-1 0 0 0,0 0 0 0 0,1-1-100 0 0,106-117 566 0 0,-84 86-402 0 0,-3 1 100 0 0,-27 34-195 0 0,0 2-21 0 0,0 0-22 0 0,0 0-21 0 0,0 0-29 0 0,0 12-330 0 0,-3 12 273 0 0,1-18 68 0 0,0 0-1 0 0,1 0 1 0 0,-1 0-1 0 0,1 0 0 0 0,1 1 1 0 0,-1-1-1 0 0,1 0 1 0 0,0 1-1 0 0,0-1 1 0 0,1 0-1 0 0,-1 1 0 0 0,2-1 1 0 0,-1 0-1 0 0,1 0 1 0 0,-1 0-1 0 0,2 0 1 0 0,-1 0-1 0 0,1 0 1 0 0,0-1-1 0 0,0 1 0 0 0,0-1 1 0 0,1 0-1 0 0,0 0 1 0 0,0 0-1 0 0,0 0 1 0 0,1-1-1 0 0,-1 1 0 0 0,1-1 1 0 0,0 0-1 0 0,2 0 14 0 0,2 0 12 0 0,0 0-1 0 0,1-1 0 0 0,-1-1 0 0 0,1 1 0 0 0,-1-2 0 0 0,1 1 0 0 0,0-1 1 0 0,-1-1-1 0 0,1 1 0 0 0,0-2 0 0 0,0 1 0 0 0,-1-2 0 0 0,1 1 1 0 0,0-1-1 0 0,-1-1 0 0 0,0 1 0 0 0,1-2 0 0 0,-1 1 0 0 0,0-1 1 0 0,8-5-12 0 0,7-6 81 0 0,0 0 0 0 0,-1-2 0 0 0,-1-1 0 0 0,0 0 0 0 0,-1-2 0 0 0,11-15-81 0 0,-12 12 41 0 0,-1-1 1 0 0,-1-1-1 0 0,-1-1 1 0 0,-1 0-1 0 0,-2-1 1 0 0,-1-1-1 0 0,-1 0 1 0 0,-1-1-1 0 0,-1 0 1 0 0,-2 0-1 0 0,2-15-41 0 0,2-25-51 0 0,-4 0 0 0 0,-2-1 0 0 0,-3 0 0 0 0,-5-33 51 0 0,3 97 13 0 0,-1 1-1 0 0,0-1 1 0 0,-1 1 0 0 0,1-1 0 0 0,-1 1-1 0 0,0 0 1 0 0,0-1 0 0 0,-1 1-1 0 0,0 0 1 0 0,0 0 0 0 0,0 0 0 0 0,0 0-1 0 0,-3-4-12 0 0,4 9-1 0 0,-1 0 0 0 0,1-1-1 0 0,0 1 1 0 0,-1 0 0 0 0,1 0 0 0 0,0 0-1 0 0,-1 0 1 0 0,1 0 0 0 0,0 0-1 0 0,-1 0 1 0 0,1 1 0 0 0,0-1-1 0 0,0 0 1 0 0,-1 1 0 0 0,1-1 0 0 0,0 1-1 0 0,0-1 1 0 0,0 1 0 0 0,0 0-1 0 0,-1-1 1 0 0,1 1 0 0 0,0 0 0 0 0,0 0-1 0 0,0 0 1 0 0,1 0 0 0 0,-1 0-1 0 0,0 0 1 0 0,0 0 0 0 0,0 0-1 0 0,1 0 1 0 0,-1 0 0 0 0,0 0 0 0 0,1 1 1 0 0,-17 31 28 0 0,3 1 1 0 0,0 0 0 0 0,3 1 0 0 0,0 0 0 0 0,3 0 0 0 0,1 2 0 0 0,1-1-1 0 0,2 0 1 0 0,2 1 0 0 0,1 0 0 0 0,2-1 0 0 0,3 16-29 0 0,-4-7 47 0 0,3-11-11 0 0,0 0 1 0 0,3-1-1 0 0,1 0 0 0 0,1 0 1 0 0,4 8-37 0 0,7 27 3 0 0,22 97 63 0 0,-34-147-286 0 0,-2-32-2085 0 0,0-21-1743 0 0,0 12-2934 0 0,-4 12-3846 0 0</inkml:trace>
  <inkml:trace contextRef="#ctx0" brushRef="#br0" timeOffset="1868.136">2591 535 12659 0 0,'0'0'1799'0'0,"0"0"-572"0"0,0 0-366 0 0,0 0-129 0 0,0 0-51 0 0,0 0-95 0 0,0 0-152 0 0,0 0-21 0 0,0 0 109 0 0,0 0 163 0 0,0 0 145 0 0,0 0 39 0 0,19 1-85 0 0,148 5 1086 0 0,242-43 421 0 0,-353 34-3136 0 0,-50 7-750 0 0,-6 0-5914 0 0,0-1-4432 0 0</inkml:trace>
  <inkml:trace contextRef="#ctx0" brushRef="#br0" timeOffset="2213.183">3513 715 18052 0 0,'0'0'1381'0'0,"0"0"-426"0"0,0 0-220 0 0,0 0 20 0 0,0 0 109 0 0,0 0 6 0 0,0 0-131 0 0,0 0-191 0 0,0 0-219 0 0,0 0-120 0 0,0 0-54 0 0,0 0-39 0 0,0 0-45 0 0,-5 21-20 0 0,-16 61-11 0 0,16-27-526 0 0,16-55-3186 0 0,-2-9-6023 0 0,-9 8 7529 0 0,6-3-7685 0 0</inkml:trace>
  <inkml:trace contextRef="#ctx0" brushRef="#br0" timeOffset="2458.221">3508 244 18492 0 0,'0'0'992'0'0,"0"0"-512"0"0,0 0-480 0 0,0 0-176 0 0,0 0-8 0 0,0 0-16 0 0,0 0 0 0 0,0 0-144 0 0,0 0-272 0 0,0 0-432 0 0,0 0-1833 0 0,0 0-8913 0 0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2:15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 0 0 0,'0'0'1652'0'0,"0"0"185"0"0,0 0 84 0 0,0 0 41 0 0,0 0-27 0 0,0 0-73 0 0,0 0-91 0 0,0 0-207 0 0,0 0-257 0 0,0 0-262 0 0,0-2-175 0 0,2-11 332 0 0,0 13 4365 0 0,-2 0-5449 0 0,0 0-7 0 0,0 0-10 0 0,-1 8 1456 0 0,22-38-871 0 0,-3 9-552 0 0,-18 20-110 0 0,0 1-7 0 0,0 0 18 0 0,0 0 0 0 0,0 0-21 0 0,0 0 1 0 0,0 0 0 0 0,0 0 3 0 0,0 0 29 0 0,0 0-27 0 0,0 0-19 0 0,0 0 18 0 0,0 0 4 0 0,0 0-2 0 0,0 0 16 0 0,-7 9-2377 0 0,-9 12-10798 0 0,14-14 1545 0 0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2:15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11 9826 0 0,'0'0'3170'0'0,"0"0"-1119"0"0,0 0-541 0 0,0 0-95 0 0,0 0-15 0 0,0 0-78 0 0,0 0-250 0 0,0 0-309 0 0,0 0-255 0 0,0 0-155 0 0,0 0-81 0 0,0 0-13 0 0,-2 3-15 0 0,-21 30 950 0 0,22-32-1138 0 0,5 9 349 0 0,62-67 158 0 0,-75 67-79 0 0,8-7-793 0 0,1 1-587 0 0,1-4-3159 0 0,1 1-3648 0 0,0-1-4345 0 0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2:17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0 333 0 0 0,'0'0'243'0'0,"0"0"545"0"0,0 0 534 0 0,0 0 399 0 0,0 0 161 0 0,0 0-55 0 0,0 0-159 0 0,0 0-219 0 0,0 0-212 0 0,13 11-115 0 0,41 35-54 0 0,-50-43-880 0 0,1 0 0 0 0,0 0 0 0 0,0 0 0 0 0,0 0 0 0 0,0-1 0 0 0,0 0 0 0 0,1 0 0 0 0,-1-1 1 0 0,1 1-1 0 0,-1-1 0 0 0,1 0 0 0 0,-1 0 0 0 0,1-1 0 0 0,0 0 0 0 0,-1 0 0 0 0,1 0 0 0 0,0-1 0 0 0,0 0-188 0 0,18 0 689 0 0,5 0-395 0 0,1-2 0 0 0,-1-1 0 0 0,0-2-1 0 0,0 0 1 0 0,-1-2 0 0 0,0-1 0 0 0,-1-1-1 0 0,1-2 1 0 0,-2 0 0 0 0,0-2 0 0 0,0-1-1 0 0,-2-1 1 0 0,0-1 0 0 0,-1-1 0 0 0,18-18-294 0 0,-33 28 79 0 0,-1 0 0 0 0,0 0 1 0 0,0-1-1 0 0,0 1 1 0 0,-1-2-1 0 0,-1 1 1 0 0,0-1-1 0 0,0 0 1 0 0,0 0-1 0 0,-2 0 1 0 0,1 0-1 0 0,-1-1 0 0 0,-1 0 1 0 0,0 0-1 0 0,0 1 1 0 0,-1-1-1 0 0,0 0 1 0 0,-1 0-1 0 0,-1-5-79 0 0,0 14 9 0 0,0 0 1 0 0,0 1-1 0 0,0-1 0 0 0,0 1 1 0 0,0-1-1 0 0,0 1 0 0 0,-1 0 0 0 0,1-1 1 0 0,-1 1-1 0 0,1 0 0 0 0,-1 0 1 0 0,1 0-1 0 0,-1 0 0 0 0,0 0 1 0 0,1 0-1 0 0,-1 1 0 0 0,0-1 0 0 0,0 1 1 0 0,0-1-1 0 0,1 1 0 0 0,-1-1 1 0 0,0 1-1 0 0,0 0 0 0 0,0 0 0 0 0,0 0 1 0 0,0 0-1 0 0,0 0 0 0 0,1 1 1 0 0,-1-1-1 0 0,0 0 0 0 0,0 1 0 0 0,0-1 1 0 0,1 1-1 0 0,-1 0 0 0 0,0 0 1 0 0,0 0-1 0 0,1 0 0 0 0,-1 0 0 0 0,1 0 1 0 0,-1 0-1 0 0,1 0 0 0 0,-1 0 1 0 0,1 1-1 0 0,0-1 0 0 0,0 1 0 0 0,0-1 1 0 0,-1 1-1 0 0,1-1 0 0 0,1 1 1 0 0,-1 0-1 0 0,0-1 0 0 0,0 1 0 0 0,1 0 1 0 0,-1 0-1 0 0,1 0-9 0 0,-18 23-7 0 0,2 0 1 0 0,1 1-1 0 0,1 1 0 0 0,1 1 1 0 0,2-1-1 0 0,1 2 0 0 0,0 2 7 0 0,-46 197 39 0 0,41-155-14 0 0,-3-1 1 0 0,-3-1-1 0 0,-22 51-25 0 0,25-83-33 0 0,-1-1 0 0 0,-1-2 0 0 0,-3 0 0 0 0,-1-1 0 0 0,-1-1 0 0 0,-2-1-1 0 0,-1-1 1 0 0,-1-2 0 0 0,-2-1 0 0 0,-27 19 33 0 0,-3-14-22 0 0,60-34 94 0 0,3-8-88 0 0,1 1 1 0 0,0 0 0 0 0,0 0 0 0 0,1 0 0 0 0,0 1-1 0 0,0-1 1 0 0,0 1 0 0 0,1 0 0 0 0,0 0 0 0 0,0 0-1 0 0,1 1 1 0 0,-1 0 0 0 0,1 0 0 0 0,0 0 0 0 0,4-2 15 0 0,-6 4 10 0 0,13-12 30 0 0,1 1 0 0 0,0 0-1 0 0,1 1 1 0 0,1 1 0 0 0,0 1 0 0 0,0 1-1 0 0,1 1 1 0 0,0 1 0 0 0,1 0-1 0 0,0 2 1 0 0,0 0 0 0 0,0 2 0 0 0,1 0-1 0 0,3 1-39 0 0,106 29 568 0 0,-113-18-493 0 0,0-1 0 0 0,1-1 0 0 0,0-1-1 0 0,1-1 1 0 0,-1-1 0 0 0,1 0-1 0 0,-1-2 1 0 0,1 0 0 0 0,0-1-1 0 0,1-2-74 0 0,12-25-1275 0 0,-29 8-8852 0 0,-4 14-1490 0 0</inkml:trace>
  <inkml:trace contextRef="#ctx0" brushRef="#br0" timeOffset="296.917">1088 716 7834 0 0,'0'0'4878'0'0,"0"0"-2567"0"0,0 0-1143 0 0,0 0-270 0 0,0 0-54 0 0,0 0-40 0 0,0 0-60 0 0,0 0-74 0 0,0 0-126 0 0,0 0-156 0 0,-19 32-113 0 0,-62 101-88 0 0,77-129-170 0 0,1 1-1 0 0,-1 0 1 0 0,1 0 0 0 0,0 1 0 0 0,0-1 0 0 0,0 1 0 0 0,1 0 0 0 0,0-1 0 0 0,0 1 0 0 0,0 0 0 0 0,1 0-1 0 0,0 0 1 0 0,0 0 0 0 0,1 1 0 0 0,-1 4-17 0 0,2 5 37 0 0,-2-13-19 0 0,1 1-1 0 0,0 0 0 0 0,0 0 1 0 0,0 0-1 0 0,0 0 0 0 0,0 0 1 0 0,1 0-1 0 0,0 0 0 0 0,0 0 1 0 0,0-1-1 0 0,0 1 0 0 0,1 0 1 0 0,-1-1-1 0 0,1 1 0 0 0,0-1 1 0 0,0 1-1 0 0,0-1 0 0 0,1 0 1 0 0,-1 0-1 0 0,1 0 0 0 0,-1 0 1 0 0,1 0-1 0 0,0-1 0 0 0,0 1 1 0 0,1-1-1 0 0,-1 0 0 0 0,0 0 1 0 0,1 0-1 0 0,-1 0 0 0 0,1-1 1 0 0,-1 1-1 0 0,1-1 0 0 0,3 1-17 0 0,4-1 139 0 0,1-1 0 0 0,0 0 0 0 0,-1-1-1 0 0,1 0 1 0 0,0 0 0 0 0,-1-1-1 0 0,1-1 1 0 0,-1 0 0 0 0,0-1-1 0 0,0 0 1 0 0,0 0 0 0 0,-1-1 0 0 0,1-1-1 0 0,-1 0 1 0 0,-1 0 0 0 0,1-1-1 0 0,-1 0 1 0 0,0-1 0 0 0,0 0-1 0 0,-1 0 1 0 0,0-1 0 0 0,-1 0-1 0 0,0 0 1 0 0,0 0 0 0 0,-1-1 0 0 0,0-1-1 0 0,-1 1 1 0 0,0-1 0 0 0,0 1-1 0 0,-1-1 1 0 0,-1-1 0 0 0,0 1-1 0 0,0-5-138 0 0,-2 12-18 0 0,0-1 0 0 0,0 0 0 0 0,0 0-1 0 0,-1 1 1 0 0,1-1 0 0 0,-1 0 0 0 0,-1 0-1 0 0,1 0 1 0 0,-1 0 0 0 0,0 1-1 0 0,0-1 1 0 0,0 0 0 0 0,0 1 0 0 0,-1-1-1 0 0,0 0 1 0 0,0 1 0 0 0,0 0 0 0 0,0 0-1 0 0,-1-1 1 0 0,0 1 0 0 0,0 1-1 0 0,0-1 1 0 0,0 0 0 0 0,-1 1 0 0 0,1 0-1 0 0,-1-1 1 0 0,0 2 0 0 0,0-1 0 0 0,0 0-1 0 0,0 1 1 0 0,0-1 0 0 0,-1 1-1 0 0,1 1 1 0 0,-1-1 0 0 0,1 0 0 0 0,-1 1-1 0 0,0 0 1 0 0,0 0 0 0 0,1 1 0 0 0,-3-1 18 0 0,0 1-206 0 0,0 0 0 0 0,1 0 0 0 0,-1 0 0 0 0,0 1 0 0 0,1 0 0 0 0,-1 1 0 0 0,1 0 0 0 0,-1-1 0 0 0,1 2 0 0 0,0-1 0 0 0,0 1 0 0 0,-5 3 206 0 0,-41 27-6392 0 0,35-18-3380 0 0</inkml:trace>
  <inkml:trace contextRef="#ctx0" brushRef="#br0" timeOffset="647.899">1688 804 4425 0 0,'0'0'3471'0'0,"0"0"-1502"0"0,0 0-473 0 0,0 0-21 0 0,0 0 17 0 0,0 0-121 0 0,0 0-278 0 0,0 0-241 0 0,0 0-221 0 0,0 0-155 0 0,0 0-88 0 0,0 0-59 0 0,-29 13-47 0 0,-92 43-40 0 0,57-6 138 0 0,60-47-370 0 0,1 1-1 0 0,0-1 0 0 0,0 1 1 0 0,0 0-1 0 0,1 0 0 0 0,-1 0 0 0 0,1 0 1 0 0,0 0-1 0 0,0 0 0 0 0,1 1 1 0 0,-1-1-1 0 0,1 1 0 0 0,0-1 1 0 0,0 1-1 0 0,0 0 0 0 0,1-1 0 0 0,-1 1 1 0 0,1 0-1 0 0,0-1 0 0 0,1 1 1 0 0,-1 0-1 0 0,1-1 0 0 0,0 1 1 0 0,0 0-1 0 0,1-1 0 0 0,-1 1 0 0 0,1-1 1 0 0,0 0-1 0 0,0 0 0 0 0,0 0 1 0 0,1 0-1 0 0,-1 0 0 0 0,1 0 1 0 0,0 0-1 0 0,0-1 0 0 0,1 1 0 0 0,-1-1 1 0 0,1 0-1 0 0,-1 0-9 0 0,8 1 137 0 0,1 0 0 0 0,-1 0 0 0 0,1-1 0 0 0,0-1 0 0 0,-1 0 0 0 0,1 0 0 0 0,0-1-1 0 0,0-1 1 0 0,0 0 0 0 0,0-1 0 0 0,0 0 0 0 0,7-2-137 0 0,-12 2 110 0 0,-1 0-1 0 0,0-1 1 0 0,1 1-1 0 0,-1-1 1 0 0,0-1-1 0 0,0 1 1 0 0,-1-1-1 0 0,1 0 1 0 0,-1-1-1 0 0,1 1 1 0 0,-1-1-1 0 0,0 0 1 0 0,0 0-1 0 0,0-1 1 0 0,-1 1 0 0 0,0-1-1 0 0,0 0 1 0 0,0 0-1 0 0,0-1 1 0 0,-1 1-1 0 0,0-1 1 0 0,0 1-1 0 0,0-1 1 0 0,-1 0-1 0 0,0 0 1 0 0,0-1-1 0 0,-1 1 1 0 0,1 0-1 0 0,-1 0 1 0 0,-1-1-1 0 0,1 1 1 0 0,-1-1-110 0 0,0-2-12 0 0,0 0 0 0 0,0 0 1 0 0,-1 1-1 0 0,0-1 0 0 0,0 0 0 0 0,-1 0 1 0 0,-1 1-1 0 0,1-1 0 0 0,-1 1 0 0 0,-1-1 1 0 0,1 1-1 0 0,-1 0 0 0 0,-1 1 0 0 0,0-1 0 0 0,0 1 1 0 0,0 0-1 0 0,-1 0 0 0 0,0 0 0 0 0,0 1 1 0 0,-1 0-1 0 0,1 0 0 0 0,-4-1 12 0 0,-45-21-1771 0 0,35 24-1935 0 0,-1 3-4618 0 0,11 1-3499 0 0</inkml:trace>
  <inkml:trace contextRef="#ctx0" brushRef="#br0" timeOffset="1047.966">2127 267 16724 0 0,'0'0'1640'0'0,"0"0"-404"0"0,0 0-308 0 0,0 0-97 0 0,0 0-8 0 0,0 0-45 0 0,0 0-113 0 0,0 0-111 0 0,0 0-82 0 0,0 0-91 0 0,-18 35-49 0 0,-51 113-55 0 0,49-64 67 0 0,22-68-243 0 0,28 216 927 0 0,-15-155-878 0 0,-6 93-63 0 0,-10-162-173 0 0,0 0 0 0 0,-1-1 1 0 0,0 1-1 0 0,0 0 0 0 0,-1-1 0 0 0,0 0 0 0 0,0 1 0 0 0,-1-1 1 0 0,1 0-1 0 0,-2-1 0 0 0,1 1 0 0 0,-1-1 0 0 0,0 0 0 0 0,0 0 1 0 0,-1 0-1 0 0,1-1 0 0 0,-1 0 0 0 0,-1 0 0 0 0,-5 4 86 0 0,11-9-68 0 0,1 0-1 0 0,-1 0 1 0 0,0 0-1 0 0,0 0 1 0 0,0 0-1 0 0,1 0 1 0 0,-1-1-1 0 0,0 1 1 0 0,0 0-1 0 0,1 0 1 0 0,-1-1-1 0 0,0 1 1 0 0,0 0-1 0 0,1-1 1 0 0,-1 1-1 0 0,0 0 1 0 0,1-1-1 0 0,-1 1 1 0 0,0-1-1 0 0,1 1 1 0 0,-1-1-1 0 0,1 0 1 0 0,-1 1-1 0 0,1-1 1 0 0,-1 1-1 0 0,1-1 1 0 0,0 0-1 0 0,-1 0 1 0 0,1 1-1 0 0,0-1 1 0 0,-1 0-1 0 0,1 0 1 0 0,0 1-1 0 0,0-1 1 0 0,0 0 0 0 0,-1 0-1 0 0,1 1 1 0 0,0-1-1 0 0,0 0 1 0 0,0 0-1 0 0,1 0 1 0 0,-1 1-1 0 0,0-1 1 0 0,0 0-1 0 0,0 0 1 0 0,0 0-1 0 0,1 0 69 0 0,7-43-2503 0 0,14 3-805 0 0,-3 14-2686 0 0,-18 25 5502 0 0,11-16-9712 0 0</inkml:trace>
  <inkml:trace contextRef="#ctx0" brushRef="#br0" timeOffset="1387.175">2471 517 9234 0 0,'0'0'2052'0'0,"0"0"-430"0"0,0 0-231 0 0,0 0-65 0 0,0 0-37 0 0,0 0-115 0 0,-33 21-230 0 0,-102 63-210 0 0,-10 13 1337 0 0,68-48-444 0 0,108-35-1033 0 0,72 4 251 0 0,-93-17-738 0 0,0 0 0 0 0,0 1 0 0 0,0 0 1 0 0,-1 0-1 0 0,1 1 0 0 0,0 0 0 0 0,-1 1 1 0 0,0 0-1 0 0,0 1 0 0 0,0 0 0 0 0,0 0 1 0 0,-1 1-1 0 0,0 0 0 0 0,0 0 0 0 0,-1 1 1 0 0,1 0-1 0 0,-1 0 0 0 0,-1 1 0 0 0,0 0 1 0 0,0 0-1 0 0,0 1 0 0 0,-1-1 0 0 0,0 1 1 0 0,3 9-108 0 0,9 51 540 0 0,5-44-2885 0 0,9-19-4458 0 0,-25-6-5361 0 0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2:19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314 743 6497 0 0,'0'0'3414'0'0,"0"0"-1296"0"0,0 0-480 0 0,0 0-87 0 0,0 0 36 0 0,0 0-55 0 0,0 0-207 0 0,0 0-215 0 0,0 0-256 0 0,0 0-207 0 0,0 0-136 0 0,-32 2-121 0 0,-99 8-84 0 0,128-10-288 0 0,0-1 0 0 0,0 1 1 0 0,0 0-1 0 0,0 1 0 0 0,0-1 0 0 0,0 0 1 0 0,1 1-1 0 0,-1 0 0 0 0,0 0 1 0 0,0 0-1 0 0,0 0 0 0 0,1 0 0 0 0,-1 0 1 0 0,1 1-1 0 0,-1-1 0 0 0,1 1 0 0 0,-1-1 1 0 0,1 1-1 0 0,0 0 0 0 0,0 0 1 0 0,0 0-1 0 0,-1 2-18 0 0,-4 4 82 0 0,0-1 1 0 0,1-2-59 0 0,0 0-1 0 0,0 0 0 0 0,0 0 0 0 0,1 1 0 0 0,0 0 1 0 0,0 0-1 0 0,1 0 0 0 0,-1 1 0 0 0,1 0 0 0 0,1-1 1 0 0,-1 1-1 0 0,1 0 0 0 0,0 1 0 0 0,1-1 1 0 0,0 1-1 0 0,0-1 0 0 0,0 1 0 0 0,1 0 0 0 0,0-1 1 0 0,1 1-1 0 0,0 0 0 0 0,0 0 0 0 0,1 2-23 0 0,2-6 39 0 0,0 0-1 0 0,0 0 1 0 0,0-1 0 0 0,1 1-1 0 0,0-1 1 0 0,0 0-1 0 0,-1 0 1 0 0,2 0-1 0 0,-1-1 1 0 0,0 0-1 0 0,1 0 1 0 0,-1 0 0 0 0,1 0-1 0 0,-1 0 1 0 0,1-1-1 0 0,0 0 1 0 0,0 0-1 0 0,-1 0 1 0 0,1-1-1 0 0,0 1 1 0 0,0-1 0 0 0,0-1-1 0 0,0 1 1 0 0,0 0-1 0 0,0-1 1 0 0,-1 0-1 0 0,1 0 1 0 0,0-1 0 0 0,0 1-1 0 0,-1-1 1 0 0,1 0-1 0 0,-1-1 1 0 0,0 1-1 0 0,0-1 1 0 0,1 0-39 0 0,22-15 99 0 0,0-1 0 0 0,-2-1 0 0 0,0-1 0 0 0,-1-2 1 0 0,-2 0-1 0 0,0-1 0 0 0,-1-2 0 0 0,-2 0 0 0 0,2-4-99 0 0,-12 18 55 0 0,-8 11-82 0 0,-1 1-58 0 0,0 19-277 0 0,0-11 351 0 0,-1 3 8 0 0,-1 0 0 0 0,2 0 1 0 0,0 0-1 0 0,0-1 1 0 0,1 1-1 0 0,0 0 1 0 0,1 0-1 0 0,0 0 1 0 0,1-1-1 0 0,0 0 1 0 0,1 1-1 0 0,0-1 1 0 0,0 0-1 0 0,1-1 0 0 0,0 1 1 0 0,1-1-1 0 0,0 0 1 0 0,1 0-1 0 0,5 5 3 0 0,-4-9 11 0 0,1 0-1 0 0,0 0 1 0 0,0-1-1 0 0,1 0 1 0 0,-1-1-1 0 0,1 0 0 0 0,0-1 1 0 0,0 0-1 0 0,0 0 1 0 0,0-1-1 0 0,0 0 1 0 0,0-1-1 0 0,0 0 1 0 0,0-1-1 0 0,0 0 0 0 0,0 0 1 0 0,0-1-1 0 0,0 0 1 0 0,0-1-1 0 0,-1 0 1 0 0,1-1-1 0 0,-1 0 1 0 0,0 0-1 0 0,0-1-10 0 0,25-14 102 0 0,-1-2 1 0 0,-2 0-1 0 0,0-3 1 0 0,-1 0-1 0 0,-1-2 1 0 0,-2-1-1 0 0,0-1 1 0 0,-2-1-1 0 0,-1-1 0 0 0,-2-2 1 0 0,14-25-103 0 0,-19 26 27 0 0,-3 1 0 0 0,0-2 0 0 0,-2 0 0 0 0,-1 0 0 0 0,-2-1 0 0 0,-1 0 0 0 0,-2-1 0 0 0,-1 0 0 0 0,-1 0 0 0 0,-2 0 1 0 0,-2 0-1 0 0,-1 0 0 0 0,-1 0 0 0 0,-3-3-27 0 0,-33-93 66 0 0,38 129-61 0 0,0 0 0 0 0,0 0 0 0 0,-1 0 0 0 0,1 0 0 0 0,0 0 0 0 0,-1 0-1 0 0,1 0 1 0 0,-1 1 0 0 0,1-1 0 0 0,-1 0 0 0 0,1 0 0 0 0,-1 0 0 0 0,1 1-1 0 0,-1-1 1 0 0,0 0 0 0 0,0 1 0 0 0,1-1 0 0 0,-1 1 0 0 0,0-1 0 0 0,0 1 0 0 0,0-1-1 0 0,1 1 1 0 0,-1-1 0 0 0,0 1 0 0 0,0 0 0 0 0,0-1 0 0 0,0 1 0 0 0,0 0-1 0 0,0 0 1 0 0,0 0 0 0 0,0 0 0 0 0,0 0 0 0 0,0 0 0 0 0,0 0 0 0 0,0 0-1 0 0,0 0 1 0 0,0 0 0 0 0,0 0 0 0 0,0 1 0 0 0,1-1 0 0 0,-1 0 0 0 0,0 1 0 0 0,0-1-1 0 0,0 1 1 0 0,0-1 0 0 0,0 1 0 0 0,1-1 0 0 0,-1 1 0 0 0,0 0 0 0 0,0-1-1 0 0,1 1 1 0 0,-1 0 0 0 0,1-1 0 0 0,-1 2-5 0 0,-29 47-64 0 0,21-20 77 0 0,1 1 1 0 0,2 0-1 0 0,1 1 1 0 0,1-1-1 0 0,2 1 0 0 0,1 0 1 0 0,1 0-1 0 0,3 16-13 0 0,-2-4 1 0 0,5 26 50 0 0,3 0 0 0 0,3 0 0 0 0,2-1 0 0 0,4 0 0 0 0,13 28-51 0 0,30 98-92 0 0,-52-178-346 0 0,-14-32-1051 0 0,-24-36-1913 0 0,13 16-4549 0 0,9 18-3717 0 0</inkml:trace>
  <inkml:trace contextRef="#ctx0" brushRef="#br0" timeOffset="223.281">638 526 14355 0 0,'0'0'1774'0'0,"0"0"-1082"0"0,0 0-385 0 0,0 0 286 0 0,0 0 473 0 0,0 0 247 0 0,0 0 12 0 0,0 0-147 0 0,35-2-193 0 0,117-6-186 0 0,120-31 1312 0 0,-110 8-1570 0 0,-92 16-941 0 0,0 3 0 0 0,1 2 0 0 0,51 2 400 0 0,-105 8-901 0 0,1 0-1629 0 0,0 0-3923 0 0,-4 0-6229 0 0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2:28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430 81 0 0 0,'0'0'687'0'0,"0"0"912"0"0,0 0 327 0 0,0 0 99 0 0,0 0 26 0 0,0 0-49 0 0,0 0-105 0 0,0 0-177 0 0,0 0-188 0 0,0 0-167 0 0,0 0-142 0 0,0 0-106 0 0,8-3-79 0 0,23-9-83 0 0,-23 9-77 0 0,-8 3-75 0 0,0 0-73 0 0,-26 8 1508 0 0,-109 43-1859 0 0,107-37-318 0 0,-18 10 30 0 0,1 2 0 0 0,2 1 0 0 0,1 2 0 0 0,-12 13-91 0 0,50-40 4 0 0,0 0 0 0 0,0 1 1 0 0,1-1-1 0 0,-1 1 1 0 0,1-1-1 0 0,0 1 0 0 0,0 0 1 0 0,0 0-1 0 0,0 0 1 0 0,0 1-1 0 0,1-1 0 0 0,-1 1 1 0 0,1 0-1 0 0,0-1 0 0 0,0 1 1 0 0,0 0-1 0 0,1 0 1 0 0,-1 0-1 0 0,1 0 0 0 0,0 1 1 0 0,0-1-1 0 0,0 0 1 0 0,1 0-1 0 0,0 1 0 0 0,0-1 1 0 0,0 0-1 0 0,0 1 1 0 0,0-1-1 0 0,1 0 0 0 0,0 0 1 0 0,0 0-1 0 0,0 1 0 0 0,1-1 1 0 0,-1 0-1 0 0,1 0 1 0 0,0 0-1 0 0,0-1 0 0 0,0 1-4 0 0,12 6 55 0 0,-1-2 1 0 0,1 0-1 0 0,0 0 0 0 0,1-2 0 0 0,0 0 0 0 0,0 0 0 0 0,1-1 0 0 0,-1-1 0 0 0,1-1 0 0 0,0 0 1 0 0,0-1-1 0 0,0-1 0 0 0,0 0 0 0 0,0-1 0 0 0,0-1 0 0 0,0 0 0 0 0,0-2 0 0 0,0 1 0 0 0,0-2 0 0 0,-1 0 1 0 0,1-1-1 0 0,0-1-55 0 0,57-19 181 0 0,-1-3 1 0 0,-1-3 0 0 0,-2-2-1 0 0,-2-4 1 0 0,52-38-182 0 0,7-20 132 0 0,-174 103 568 0 0,27-2-710 0 0,1 1 1 0 0,0 1-1 0 0,1 1 0 0 0,0 1 1 0 0,0 1-1 0 0,1 0 0 0 0,0 2 1 0 0,1 0-1 0 0,0 1 0 0 0,1 0 0 0 0,1 1 1 0 0,1 1-1 0 0,0 0 0 0 0,0 1 1 0 0,2 1-1 0 0,0 0 0 0 0,2 1 1 0 0,0 0-1 0 0,-2 6 10 0 0,10-23-5 0 0,1 0 1 0 0,0 0-1 0 0,-1 1 0 0 0,1-1 1 0 0,0 1-1 0 0,0-1 0 0 0,0 1 1 0 0,1-1-1 0 0,-1 1 0 0 0,0 0 1 0 0,1-1-1 0 0,0 1 0 0 0,0 0 1 0 0,0-1-1 0 0,0 1 0 0 0,0 0 1 0 0,0-1-1 0 0,1 1 0 0 0,-1 0 1 0 0,1-1-1 0 0,0 1 0 0 0,0-1 1 0 0,0 1-1 0 0,0-1 0 0 0,0 1 1 0 0,0-1-1 0 0,1 0 0 0 0,-1 1 1 0 0,1-1-1 0 0,-1 0 0 0 0,1 0 1 0 0,0 0-1 0 0,0 0 0 0 0,0-1 1 0 0,0 1-1 0 0,0 0 0 0 0,1-1 1 0 0,1 2 4 0 0,6-3 12 0 0,1-1 0 0 0,-1 0 0 0 0,0 0 0 0 0,0-1 0 0 0,0-1 0 0 0,0 1 0 0 0,-1-2 0 0 0,1 1 0 0 0,-1-1 0 0 0,0-1 0 0 0,0 0 0 0 0,0 0 0 0 0,5-4-12 0 0,20-14 27 0 0,-1-1 1 0 0,-1-2-1 0 0,-2-1 1 0 0,0-2-1 0 0,-2-1 1 0 0,14-19-28 0 0,-4 4-13 0 0,-38 45-18 0 0,0 0 24 0 0,0 0-17 0 0,0 26-326 0 0,-3 24 347 0 0,1-43 0 0 0,0-1-1 0 0,1 1 1 0 0,0-1-1 0 0,0 1 1 0 0,1-1-1 0 0,0 1 1 0 0,0-1-1 0 0,0 1 1 0 0,1-1-1 0 0,0 1 1 0 0,0-1-1 0 0,1 1 1 0 0,0-1-1 0 0,0 0 1 0 0,0 0-1 0 0,1 0 1 0 0,0 0-1 0 0,0 0 0 0 0,0 0 1 0 0,1-1-1 0 0,0 0 1 0 0,0 0-1 0 0,0 0 1 0 0,1 0-1 0 0,0 0 1 0 0,0-1-1 0 0,1 1 4 0 0,6-1 5 0 0,0 0 0 0 0,1 0-1 0 0,-1-2 1 0 0,1 1 0 0 0,0-2-1 0 0,-1 0 1 0 0,1 0 0 0 0,0-1-1 0 0,0-1 1 0 0,0 0 0 0 0,0-1-1 0 0,-1 0 1 0 0,1-1 0 0 0,-1 0-1 0 0,1-1 1 0 0,-1 0 0 0 0,0-1-1 0 0,-1-1 1 0 0,1 1 0 0 0,4-5-5 0 0,46-26 22 0 0,-2-2 1 0 0,-2-3-1 0 0,-1-3 1 0 0,-3-1-1 0 0,25-29-22 0 0,-58 55 6 0 0,104-109-12 0 0,-99 108-74 0 0,-25 36-56 0 0,-4 31 138 0 0,-1 0 0 0 0,-2 0 0 0 0,-3-1 1 0 0,-1 0-1 0 0,-3 0 0 0 0,-1-1 1 0 0,-3 1-3 0 0,13-35-1 0 0,0-1 1 0 0,-1 0-1 0 0,0 0 1 0 0,-1 0 0 0 0,0-1-1 0 0,0 1 1 0 0,-1-1 0 0 0,0-1-1 0 0,0 0 1 0 0,-1 0-1 0 0,0 0 1 0 0,-1-1 0 0 0,0 0-1 0 0,0 0 1 0 0,0-1-1 0 0,-1-1 1 0 0,0 0 0 0 0,0 0-1 0 0,0 0 1 0 0,-1-2 0 0 0,-3 2 0 0 0,13-4-14 0 0,0-1 1 0 0,-1 1 0 0 0,1 0-1 0 0,0-1 1 0 0,0 1 0 0 0,0-1 0 0 0,0 0-1 0 0,0 1 1 0 0,-1-1 0 0 0,1 0-1 0 0,0 0 1 0 0,0 1 0 0 0,0-1 0 0 0,-1 0-1 0 0,1 0 1 0 0,0 0 0 0 0,0-1-1 0 0,-1 1 1 0 0,1 0 0 0 0,0 0 0 0 0,0-1-1 0 0,0 1 1 0 0,-1-1 0 0 0,1 1-1 0 0,0-1 1 0 0,0 1 0 0 0,0-1 0 0 0,0 1-1 0 0,0-1 1 0 0,0 0 0 0 0,0 0-1 0 0,0 0 1 0 0,1 0 0 0 0,-1 0 0 0 0,0 1-1 0 0,0-1 1 0 0,1 0 0 0 0,-1-1-1 0 0,0 1 1 0 0,1 0 0 0 0,-1 0 0 0 0,1 0-1 0 0,-1 0 1 0 0,1 0 0 0 0,0-1-1 0 0,0 1 1 0 0,-1 0 0 0 0,1 0 0 0 0,0 0-1 0 0,0-1 1 0 0,0 1 0 0 0,0 0-1 0 0,0 0 14 0 0,6-5-34 0 0,1 0-1 0 0,-1 1 1 0 0,1 0-1 0 0,0 0 0 0 0,0 0 1 0 0,0 1-1 0 0,1 0 1 0 0,-1 1-1 0 0,1 0 1 0 0,0 0-1 0 0,0 0 0 0 0,0 1 1 0 0,1 1-1 0 0,-1-1 1 0 0,4 1 34 0 0,242-13 196 0 0,-72-17 261 0 0,-167 27-430 0 0,-1 0 1 0 0,1-1-1 0 0,-1-1 1 0 0,0 0-1 0 0,0-1 0 0 0,-1 0 1 0 0,0-1-1 0 0,0-1 0 0 0,-1 0 1 0 0,0 0-1 0 0,-1-2 0 0 0,0 1 1 0 0,0-1-1 0 0,-1-1 1 0 0,0 0-1 0 0,-1 0 0 0 0,-1-1 1 0 0,0 0-1 0 0,-1-1 0 0 0,0 1 1 0 0,-1-1-1 0 0,-1-1 0 0 0,0 1 1 0 0,-1-1-1 0 0,0 0 1 0 0,-1 0-1 0 0,-1-2-27 0 0,-2 14-5 0 0,0 0 0 0 0,0 1 1 0 0,0-1-1 0 0,-1 0 0 0 0,1 1 0 0 0,-1-1 0 0 0,0 0 1 0 0,0 1-1 0 0,0-1 0 0 0,0 1 0 0 0,-1-1 0 0 0,1 1 1 0 0,0 0-1 0 0,-1-1 0 0 0,0 1 0 0 0,1 0 0 0 0,-1 0 1 0 0,0 0-1 0 0,0 0 0 0 0,0 1 0 0 0,-1-1 0 0 0,1 0 1 0 0,0 1-1 0 0,-1 0 0 0 0,1-1 0 0 0,-1 1 0 0 0,1 0 1 0 0,-1 0-1 0 0,1 0 0 0 0,-1 1 0 0 0,0-1 0 0 0,1 1 1 0 0,-1-1-1 0 0,0 1 0 0 0,0 0 0 0 0,1 0 0 0 0,-2 0 5 0 0,-5 0-43 0 0,1 0 0 0 0,-1 1 0 0 0,0 0 0 0 0,1 0 0 0 0,-1 0 0 0 0,1 1-1 0 0,-1 1 1 0 0,1 0 0 0 0,0 0 0 0 0,0 0 0 0 0,-3 2 43 0 0,-1 2-14 0 0,1 0 0 0 0,0 1-1 0 0,0 0 1 0 0,1 1 0 0 0,0 0 0 0 0,1 0 0 0 0,0 1 0 0 0,0 1 0 0 0,1-1 0 0 0,1 1 0 0 0,0 1-1 0 0,0-1 1 0 0,1 1 0 0 0,0 0 0 0 0,1 1 0 0 0,1-1 0 0 0,0 1 0 0 0,0 0 0 0 0,1 0 0 0 0,1 0-1 0 0,0 0 1 0 0,1 1 0 0 0,1-1 0 0 0,0 7 14 0 0,2-13 4 0 0,1 1 1 0 0,-1-1-1 0 0,1 0 1 0 0,1 1-1 0 0,0-2 1 0 0,0 1-1 0 0,0 0 1 0 0,0-1-1 0 0,1 0 1 0 0,0 0-1 0 0,1 0 0 0 0,-1 0 1 0 0,1-1-1 0 0,0 0 1 0 0,1 0-1 0 0,-1-1 1 0 0,1 0-1 0 0,0 0 1 0 0,0 0-1 0 0,0-1 0 0 0,0 0 1 0 0,0-1-1 0 0,1 1 1 0 0,4 0-5 0 0,21-1 49 0 0,-1-1-1 0 0,0-1 1 0 0,0-2 0 0 0,0-1 0 0 0,0-2-1 0 0,0-1 1 0 0,-1-1 0 0 0,0-2 0 0 0,0-1 0 0 0,-1-2-1 0 0,0 0 1 0 0,-1-2 0 0 0,-1-1 0 0 0,0-2-1 0 0,-1-1 1 0 0,-1 0 0 0 0,-1-2 0 0 0,-1-1 0 0 0,8-10-49 0 0,231-185-7 0 0,-263 216 1 0 0,0 1 1 0 0,0-1-1 0 0,-1 1 1 0 0,1-1-1 0 0,0 0 1 0 0,0 1-1 0 0,0-1 1 0 0,0 1-1 0 0,0-1 0 0 0,0 0 1 0 0,-1 1-1 0 0,1-1 1 0 0,0 1-1 0 0,0-1 1 0 0,0 1-1 0 0,0-1 1 0 0,1 1-1 0 0,-1-1 0 0 0,0 0 1 0 0,0 1-1 0 0,0-1 1 0 0,0 1-1 0 0,0-1 1 0 0,0 0-1 0 0,1 1 1 0 0,-1-1-1 0 0,0 1 0 0 0,0-1 1 0 0,1 0-1 0 0,-1 1 1 0 0,0-1-1 0 0,0 0 1 0 0,1 1-1 0 0,-1-1 1 0 0,0 0-1 0 0,1 0 0 0 0,-1 1 1 0 0,1-1-1 0 0,-1 0 1 0 0,0 0-1 0 0,1 0 1 0 0,-1 0-1 0 0,1 1 1 0 0,-1-1-1 0 0,0 0 1 0 0,1 0-1 0 0,-1 0 0 0 0,1 0 1 0 0,-1 0-1 0 0,1 0 1 0 0,-1 0-1 0 0,0 0 1 0 0,1 0-1 0 0,-1 0 1 0 0,1 0-1 0 0,-1 0 0 0 0,1 0 1 0 0,-1-1-1 0 0,0 1 1 0 0,1 0-1 0 0,-1 0 1 0 0,1 0-1 0 0,-1-1 6 0 0,0 12 57 0 0,-10 121-8 0 0,-1-78-12 0 0,10-44-39 0 0,0 1 1 0 0,0-1-1 0 0,-1 0 1 0 0,-1 0-1 0 0,0 0 1 0 0,0 0-1 0 0,-1 0 1 0 0,0-1-1 0 0,0 1 0 0 0,-1-1 1 0 0,-1 0-1 0 0,1-1 1 0 0,-1 1-1 0 0,-1-1 1 0 0,0 0-1 0 0,0-1 1 0 0,0 1-1 0 0,-9 5 2 0 0,7-8-24 0 0,-1 0 0 0 0,0-1 0 0 0,0 0 0 0 0,0-1 0 0 0,-1 0 0 0 0,1 0-1 0 0,-1-1 1 0 0,0 0 0 0 0,1-1 0 0 0,-1-1 0 0 0,0 1 0 0 0,-2-2 24 0 0,12 1 2 0 0,1 0-15 0 0,0 0-36 0 0,13 0-90 0 0,75 1 207 0 0,-29 3 235 0 0,-1-2-1 0 0,1-3 1 0 0,-1-3 0 0 0,1-2-1 0 0,-1-2 1 0 0,-1-3-1 0 0,0-3 1 0 0,-1-2 0 0 0,0-2-1 0 0,18-11-302 0 0,-66 25-30 0 0,1-2-1 0 0,-1 1 1 0 0,0-1 0 0 0,-1 0-1 0 0,0 0 1 0 0,0-1-1 0 0,0 0 1 0 0,0-1 0 0 0,-1 1-1 0 0,-1-1 1 0 0,1 0-1 0 0,-1-1 1 0 0,-1 1 0 0 0,1-1-1 0 0,-2 0 1 0 0,2-4 30 0 0,3-22-3577 0 0,-8-1-3469 0 0,-2 28-5963 0 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38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108 243 5681 0 0,'0'0'2263'0'0,"0"0"-889"0"0,0 0-392 0 0,0 0 87 0 0,0 0 193 0 0,0 0 67 0 0,0 0-119 0 0,0 0-310 0 0,0 0-325 0 0,0 0-158 0 0,0 0-34 0 0,0 0 49 0 0,0 0 80 0 0,6 10 18 0 0,18 33-21 0 0,-20-38-375 0 0,0-1-1 0 0,0 1 1 0 0,0-1 0 0 0,1 0-1 0 0,-1 0 1 0 0,1 0 0 0 0,0-1-1 0 0,0 1 1 0 0,0-1-1 0 0,1-1 1 0 0,-1 1 0 0 0,1-1-1 0 0,-1 0 1 0 0,5 1-134 0 0,-6-1 90 0 0,20 5 178 0 0,1-1 1 0 0,0-1 0 0 0,-1-1 0 0 0,2-1-1 0 0,-1-1 1 0 0,0-2 0 0 0,0 0 0 0 0,0-2 0 0 0,0 0-1 0 0,0-2 1 0 0,9-3-269 0 0,-24 6 60 0 0,0-1-1 0 0,0 0 1 0 0,0-1-1 0 0,0 0 1 0 0,-1 0-1 0 0,0-1 1 0 0,1 0-1 0 0,-1-1 1 0 0,-1 0-1 0 0,1 0 1 0 0,-1-1 0 0 0,0 0-1 0 0,0 0 1 0 0,-1-1-1 0 0,1 0 1 0 0,-2-1-1 0 0,1 1 1 0 0,-1-1-1 0 0,0 0 1 0 0,-1-1-1 0 0,1 0 1 0 0,0-3-60 0 0,-4 5 0 0 0,-1 0 0 0 0,0 1 0 0 0,0-1 1 0 0,-1 0-1 0 0,1 0 0 0 0,-1 0 0 0 0,-1 1 0 0 0,1-1 0 0 0,-1 0 1 0 0,-1 0-1 0 0,1 1 0 0 0,-1-1 0 0 0,0 1 0 0 0,-1-1 1 0 0,1 1-1 0 0,-1 0 0 0 0,-1 0 0 0 0,1 0 0 0 0,-1 0 0 0 0,0 1 1 0 0,0-1-1 0 0,-1 1 0 0 0,1 0 0 0 0,-1 0 0 0 0,0 1 0 0 0,-1-1 1 0 0,1 1-1 0 0,-1 1 0 0 0,0-1 0 0 0,1 1 0 0 0,-2 0 1 0 0,1 0-1 0 0,0 0 0 0 0,-1 1 0 0 0,1 0 0 0 0,-1 0 0 0 0,-3 0 0 0 0,1-1-20 0 0,-1 0 0 0 0,1 1 0 0 0,-1 0-1 0 0,0 1 1 0 0,1 0 0 0 0,-1 0-1 0 0,0 1 1 0 0,0 0 0 0 0,1 1-1 0 0,-1 0 1 0 0,0 1 0 0 0,1-1-1 0 0,-1 2 1 0 0,1 0 0 0 0,0 0-1 0 0,0 0 1 0 0,0 1 0 0 0,0 1 0 0 0,0-1-1 0 0,1 1 1 0 0,0 1 0 0 0,0 0-1 0 0,0 0 1 0 0,1 0 0 0 0,0 1-1 0 0,-1 1 21 0 0,1 7 36 0 0,0 1-1 0 0,1-1 1 0 0,0 1-1 0 0,1 0 1 0 0,1 0-1 0 0,0 1 1 0 0,2-1-1 0 0,0 1 1 0 0,0 0-1 0 0,2 0 1 0 0,0-1-1 0 0,1 1 1 0 0,0 0-1 0 0,2 0 1 0 0,0-1-1 0 0,2 4-35 0 0,1 34 278 0 0,-1 3 92 0 0,-2 0 1 0 0,-2 1 0 0 0,-7 53-371 0 0,3-90 40 0 0,0-1 0 0 0,-1 0 1 0 0,-1 0-1 0 0,-1 0 1 0 0,-1 0-1 0 0,0-1 0 0 0,-2 0 1 0 0,0-1-1 0 0,-1 0 0 0 0,-1 0 1 0 0,0-1-1 0 0,-10 11-40 0 0,11-16 12 0 0,-2 0-1 0 0,1 0 1 0 0,-1-1-1 0 0,-1 0 1 0 0,0-1-1 0 0,0-1 1 0 0,-1 0-1 0 0,0 0 1 0 0,-1-2-1 0 0,0 0 1 0 0,-14 5-12 0 0,27-12-29 0 0,1 0 0 0 0,-1 1 0 0 0,1-1 0 0 0,-1 0 0 0 0,1 0 0 0 0,-1 0-1 0 0,1-1 1 0 0,-1 1 0 0 0,1 0 0 0 0,-1 0 0 0 0,1-1 0 0 0,-1 1 0 0 0,1-1 0 0 0,0 1 0 0 0,-1-1 0 0 0,1 0 0 0 0,0 0 0 0 0,-1 1 0 0 0,1-1 0 0 0,0 0-1 0 0,0 0 1 0 0,0 0 0 0 0,0 0 0 0 0,0-1 0 0 0,0 1 0 0 0,0 0 0 0 0,0 0 0 0 0,0-1 0 0 0,0 1 0 0 0,1 0 0 0 0,-1-1 0 0 0,1 1 0 0 0,-1 0 0 0 0,1-1-1 0 0,-1 1 1 0 0,1-1 0 0 0,0 1 0 0 0,0-1 0 0 0,0 1 0 0 0,-1-1 0 0 0,1 1 0 0 0,1-1 0 0 0,-1 1 0 0 0,0-1 0 0 0,0 1 0 0 0,1-1 0 0 0,-1 1 0 0 0,1-1 0 0 0,-1 1-1 0 0,1-1 1 0 0,-1 1 0 0 0,1 0 0 0 0,0-1 0 0 0,0 1 0 0 0,0 0 0 0 0,0 0 0 0 0,0 0 0 0 0,0-1 0 0 0,0 1 0 0 0,0 0 0 0 0,0 0 0 0 0,0 1 0 0 0,0-1-1 0 0,1 0 31 0 0,27-31-2283 0 0,-10 15-2897 0 0,-7 8-6553 0 0</inkml:trace>
  <inkml:trace contextRef="#ctx0" brushRef="#br0" timeOffset="13434.162">1459 50 0 0 0,'0'0'1491'0'0,"0"0"-200"0"0,0 0 28 0 0,0 0 157 0 0,0 0 139 0 0,0 0-60 0 0,0 0-133 0 0,0 0-149 0 0,0 0-127 0 0,0 0-63 0 0,0 0-70 0 0,4-4-84 0 0,11-11-86 0 0,-11 11-78 0 0,-4 4-80 0 0,0 0-56 0 0,0 0-41 0 0,0 0-48 0 0,0 0-39 0 0,0 0-47 0 0,0 0-61 0 0,0 0-57 0 0,-2 10-60 0 0,-1 1 0 0 0,0-1 0 0 0,0 1 0 0 0,-1-1 0 0 0,0 0 0 0 0,-1-1 0 0 0,0 1 0 0 0,-1-1 0 0 0,0 0 0 0 0,0 0 0 0 0,-4 2-276 0 0,5-3 120 0 0,-133 146 309 0 0,-38-4-112 0 0,162-137-251 0 0,12-12-40 0 0,0 1 1 0 0,0-1-1 0 0,0 1 0 0 0,0 0 1 0 0,0 0-1 0 0,0 0 0 0 0,1 0 1 0 0,-1 0-1 0 0,1 0 0 0 0,-1 0 1 0 0,1 0-1 0 0,0 1 0 0 0,0-1 1 0 0,0 0-1 0 0,0 1 0 0 0,0-1 1 0 0,0 1-1 0 0,1-1 0 0 0,0 1 1 0 0,-1-1-1 0 0,1 3-26 0 0,2-2 25 0 0,0 0 0 0 0,0-1 1 0 0,0 1-1 0 0,1 0 0 0 0,-1-1 0 0 0,1 0 0 0 0,-1 0 0 0 0,1 0 0 0 0,0 0 0 0 0,0 0 1 0 0,0 0-1 0 0,0-1 0 0 0,0 1 0 0 0,0-1 0 0 0,0 0 0 0 0,1 0 0 0 0,-1 0 0 0 0,0 0 1 0 0,1-1-1 0 0,-1 1 0 0 0,1-1 0 0 0,-1 0 0 0 0,1 0-25 0 0,5 2 66 0 0,22 1 55 0 0,-1 0-1 0 0,1-2 0 0 0,-1-1 0 0 0,1-2 1 0 0,10-2-121 0 0,-14 2 44 0 0,142-1 96 0 0,-118 14-131 0 0,-51-11-10 0 0,29 8-9 0 0,-29-8 4 0 0,0 0 10 0 0,0 0 5 0 0,0-24 702 0 0,-40-45-223 0 0,18 37-384 0 0,1-1 0 0 0,2-1 0 0 0,2-1 0 0 0,1 0 0 0 0,-2-11-104 0 0,-15-85 170 0 0,32 93-321 0 0,1 37 26 0 0,0 1-93 0 0,0 0-75 0 0,18 1-2164 0 0,-4 8-1415 0 0,-8-3-3043 0 0,-1-2-5101 0 0</inkml:trace>
  <inkml:trace contextRef="#ctx0" brushRef="#br0" timeOffset="16135.766">2268 89 0 0 0,'0'0'3603'0'0,"0"0"-1662"0"0,0 0-419 0 0,0 0 129 0 0,0 0 66 0 0,0 0-83 0 0,0 0-306 0 0,0 0-272 0 0,0 0-155 0 0,0 0-103 0 0,0 0-43 0 0,0 0-48 0 0,0 0-47 0 0,1-5-56 0 0,3-13-46 0 0,-3 14-42 0 0,-3-8 1795 0 0,-74-12 1059 0 0,-66 13-1960 0 0,86 69-1206 0 0,53-56-206 0 0,2-1 8 0 0,-1 0 0 0 0,0 1 0 0 0,1-1 0 0 0,-1 0 0 0 0,1 1 0 0 0,0-1 1 0 0,-1 1-1 0 0,1 0 0 0 0,0-1 0 0 0,0 1 0 0 0,0 0 0 0 0,0 0 0 0 0,0-1 0 0 0,0 1 0 0 0,1 0 0 0 0,-1 0 0 0 0,0 0 0 0 0,1 0 0 0 0,0 0 1 0 0,-1 0-1 0 0,1 0 0 0 0,0 0 0 0 0,0 0 0 0 0,0 1-6 0 0,0-3 8 0 0,0 0 7 0 0,0 0-10 0 0,0 0-17 0 0,0 0 4 0 0,0 0 33 0 0,0 0 13 0 0,0 0-5 0 0,0 0-5 0 0,0 0-12 0 0,0 0 13 0 0,0 0 11 0 0,0 0 7 0 0,0 0-3 0 0,0 0-9 0 0,0 0 18 0 0,0 0-5 0 0,0 0 8 0 0,0 0-17 0 0,0 0-25 0 0,0 0 4 0 0,0 0 10 0 0,0 0-4 0 0,0 0-6 0 0,0 0 2 0 0,0 0-5 0 0,0 0 14 0 0,0 0 7 0 0,0 0-18 0 0,0 0-34 0 0,0 0 18 0 0,0 0 16 0 0,0 0 4 0 0,0 0-18 0 0,0 0 14 0 0,0 0-5 0 0,0 0-13 0 0,0 0 11 0 0,0 0-2 0 0,0 0 0 0 0,0 0 6 0 0,0 0-4 0 0,0 0-13 0 0,0 0 28 0 0,0 0-10 0 0,0 0 4 0 0,0 0-10 0 0,0 0-22 0 0,0 0 19 0 0,0 0 20 0 0,0 0-1 0 0,0 0 1 0 0,0 0-14 0 0,0 0-2 0 0,0 0-15 0 0,0 0 3 0 0,0 0 19 0 0,0 0-15 0 0,0 0 12 0 0,0 0 11 0 0,0 0-11 0 0,0 0-14 0 0,0 0 11 0 0,0 0-17 0 0,0 0 12 0 0,0 0 14 0 0,0 0-2 0 0,0 0-22 0 0,0 0-8 0 0,0 0-5 0 0,0 0 19 0 0,0 0 2 0 0,0 0-7 0 0,0 0 8 0 0,0 0 8 0 0,0 0-2 0 0,0 0 2 0 0,0 0-22 0 0,0 0-2 0 0,0 0-1 0 0,0 0 12 0 0,0 0 1 0 0,0 0 20 0 0,0 0-4 0 0,0 0-16 0 0,0 0-23 0 0,0 0 9 0 0,0 0 9 0 0,0 0 21 0 0,0 0-8 0 0,0 0-19 0 0,0 0 20 0 0,0 0-14 0 0,0 0-6 0 0,0 0-6 0 0,0 0 3 0 0,0 0 20 0 0,0 0 13 0 0,0 0-23 0 0,0 0-8 0 0,0 0 16 0 0,0 0-13 0 0,0 0 15 0 0,0 0 11 0 0,0 0-31 0 0,0 0 5 0 0,0 0 15 0 0,0 0-8 0 0,0 0 7 0 0,0 0-18 0 0,0 0 0 0 0,0 0 22 0 0,0 0 4 0 0,0 0-6 0 0,0 0 0 0 0,0 0-1 0 0,0 0-24 0 0,0 0 3 0 0,0 0 13 0 0,0 0-8 0 0,0 0 9 0 0,0 0-9 0 0,0 0-5 0 0,0 0 28 0 0,0 0-2 0 0,0 0-10 0 0,0 0 13 0 0,0 0-24 0 0,0 0 13 0 0,0 0-6 0 0,0 0-1 0 0,0 0-12 0 0,0 0 27 0 0,0 0-17 0 0,0 0 9 0 0,0 0 6 0 0,0 0-18 0 0,0 0-7 0 0,0 0 22 0 0,0 0-2 0 0,0 0-8 0 0,0 0 4 0 0,0 0-4 0 0,0 0 12 0 0,0 0 17 0 0,0 0-22 0 0,0 0 3 0 0,0 0-33 0 0,0 0 6 0 0,0 0 14 0 0,0 0 10 0 0,0 0-13 0 0,0 0 30 0 0,0 0-5 0 0,0 0-26 0 0,0 0 13 0 0,0 0-11 0 0,0 0 8 0 0,0 0-3 0 0,0 0 8 0 0,0 0 5 0 0,0 0-12 0 0,0 0 2 0 0,0 0-6 0 0,0 0 21 0 0,0 0-3 0 0,0 0-9 0 0,0 0 15 0 0,0 0-35 0 0,0 0 26 0 0,0 0-6 0 0,0 0-22 0 0,0 0 19 0 0,0 0 7 0 0,0 0 0 0 0,0 0 5 0 0,0 0 21 0 0,0 0-9 0 0,0 0-33 0 0,0 0-16 0 0,0 0-20 0 0,0 0 41 0 0,0 0 14 0 0,0 0-3 0 0,0 0 36 0 0,0 0-21 0 0,0 0-17 0 0,0 1-12 0 0,0 2-4 0 0,0-3 16 0 0,0 0-16 0 0,0 0 1 0 0,-18 31-10 0 0,-12 65 18 0 0,27-14-28 0 0,4-70 27 0 0,0-1 0 0 0,2 1 0 0 0,-1-1-1 0 0,1 0 1 0 0,1 0 0 0 0,0 0 0 0 0,1 0 0 0 0,0 0 0 0 0,3 4 2 0 0,-3-6 4 0 0,-2-4-3 0 0,0 1 0 0 0,0-1 0 0 0,0 0 1 0 0,1 0-1 0 0,-1 0 0 0 0,1-1 0 0 0,1 1 0 0 0,-1-1 0 0 0,0 0 1 0 0,1 0-1 0 0,0 0 0 0 0,0-1 0 0 0,0 1 0 0 0,3 0-1 0 0,89 27 16 0 0,53-54 113 0 0,-80 0-30 0 0,-18-8 159 0 0,8-39 211 0 0,-51 55-440 0 0,-1 0 0 0 0,-1-1 0 0 0,0 0 0 0 0,-1 0 0 0 0,-1 0 0 0 0,0-1 1 0 0,-1 1-1 0 0,-1-1 0 0 0,-1 0 0 0 0,-1 0 0 0 0,0-1 0 0 0,-1 1 0 0 0,0 0 0 0 0,-2 0 0 0 0,0-2-29 0 0,-2 11-53 0 0,1-1 0 0 0,-1 1-1 0 0,-1 0 1 0 0,0 0 0 0 0,0 0 0 0 0,0 0 0 0 0,-1 1-1 0 0,0 0 1 0 0,0 0 0 0 0,-1 1 0 0 0,0-1 0 0 0,0 1-1 0 0,-1 1 1 0 0,0 0 0 0 0,0 0 0 0 0,0 0 0 0 0,0 1-1 0 0,-1 0 1 0 0,1 1 0 0 0,-1 0 0 0 0,0 0 0 0 0,0 1-1 0 0,0 0 1 0 0,-1 0 0 0 0,1 1 0 0 0,0 1 0 0 0,0-1-1 0 0,-3 2 54 0 0,-101 5-2087 0 0,39 15-6394 0 0,61-14-3145 0 0</inkml:trace>
  <inkml:trace contextRef="#ctx0" brushRef="#br0" timeOffset="16856.883">1923 312 2256 0 0,'0'0'2029'0'0,"0"0"-431"0"0,0 0 62 0 0,0 0 223 0 0,0 0 53 0 0,0 0-133 0 0,0 0-250 0 0,0 0-246 0 0,0 0-132 0 0,0 0-83 0 0,0 0-87 0 0,0 0-79 0 0,0 0-109 0 0,-2-1-79 0 0,-9-1-69 0 0,9 1-70 0 0,2 1-52 0 0,0 0-59 0 0,0 0-41 0 0,0 0-59 0 0,0 0-25 0 0,0 0-37 0 0,0 0-36 0 0,26-16 1621 0 0,125-53-760 0 0,-136 62-1090 0 0,1 0 1 0 0,-1 1-1 0 0,1 1 0 0 0,0 0 1 0 0,1 1-1 0 0,-1 1 0 0 0,1 1 1 0 0,16-1-62 0 0,-19 34 22 0 0,26 39 60 0 0,2-28-49 0 0,-32-38 14 0 0,-1-1 0 0 0,1 0 0 0 0,0-1 0 0 0,0 0 0 0 0,1 0 0 0 0,-1-1 0 0 0,0 0 0 0 0,0-1 0 0 0,1 0 0 0 0,-1-1 0 0 0,0 0 0 0 0,1-1 0 0 0,-1 0 0 0 0,0 0 0 0 0,0-1 0 0 0,9-4-47 0 0,5-17 110 0 0,-26 10-5625 0 0,1 13-1254 0 0,-1 1-5993 0 0</inkml:trace>
  <inkml:trace contextRef="#ctx0" brushRef="#br0" timeOffset="17355.137">960 667 5873 0 0,'0'0'3702'0'0,"0"0"-1997"0"0,0 0-596 0 0,0 0 140 0 0,0 0 174 0 0,0 0-2 0 0,0 0-213 0 0,0 0-255 0 0,0 0-131 0 0,0 0-53 0 0,0 0 16 0 0,0 0 34 0 0,0 0 1 0 0,12 10-50 0 0,41 34-53 0 0,-6-32 316 0 0,-35-13-788 0 0,225-7 2050 0 0,-140-7-1878 0 0,70-12 120 0 0,1 8 0 0 0,91 3-537 0 0,-216 16 10 0 0,-13-1-19 0 0,-1 1 0 0 0,1 1 1 0 0,0 1-1 0 0,-1 2 0 0 0,0 1 0 0 0,8 4 9 0 0,42 10-684 0 0,-26-14-1940 0 0,-37-8-1539 0 0,-3-2-4102 0 0,-7 4-3501 0 0</inkml:trace>
  <inkml:trace contextRef="#ctx0" brushRef="#br0" timeOffset="18175.124">1515 898 5569 0 0,'0'0'2009'0'0,"0"0"-234"0"0,0 0 69 0 0,0 0 202 0 0,0 0 24 0 0,0 0-263 0 0,0 0-390 0 0,0 0-382 0 0,0 0-285 0 0,0 0-172 0 0,0 0-100 0 0,0 0-58 0 0,0 0-7 0 0,-10 10-8 0 0,-171 157 1322 0 0,-57 25-1410 0 0,151-111 538 0 0,86-80-841 0 0,0-1 1 0 0,1 1-1 0 0,-1 0 1 0 0,0 0-1 0 0,1-1 1 0 0,-1 1 0 0 0,0 0-1 0 0,1 0 1 0 0,-1 0-1 0 0,1 0 1 0 0,-1 0-1 0 0,1 0 1 0 0,0 0-1 0 0,-1 0 1 0 0,1 0-1 0 0,0 0 1 0 0,0 0-1 0 0,0 0 1 0 0,0 0 0 0 0,0 0-1 0 0,0 1 1 0 0,0-1-1 0 0,0 0 1 0 0,0 0-1 0 0,0 0 1 0 0,0 0-1 0 0,1 0 1 0 0,-1 0-1 0 0,0 0 1 0 0,1 0-1 0 0,-1 0 1 0 0,1 0 0 0 0,-1 0-1 0 0,1 0 1 0 0,0-1-1 0 0,-1 1 1 0 0,1 0-1 0 0,0 0 1 0 0,0 0-1 0 0,-1-1 1 0 0,1 1-1 0 0,0 0 1 0 0,0-1-1 0 0,0 1 1 0 0,0-1 0 0 0,0 1-15 0 0,48 19 482 0 0,113-16 230 0 0,191-35-191 0 0,-285 27-515 0 0,-68 4 0 0 0,0 0 34 0 0,0 0 10 0 0,0 0-12 0 0,0 0 36 0 0,0 0 23 0 0,-26-15 280 0 0,11 5-336 0 0,2-1 0 0 0,-1-1-1 0 0,1 0 1 0 0,1 0 0 0 0,0-1-1 0 0,1-1 1 0 0,0 0-1 0 0,1-1 1 0 0,1 1 0 0 0,0-2-1 0 0,1 0 1 0 0,1 0 0 0 0,0 0-1 0 0,1-1 1 0 0,0-3-41 0 0,-21-116 163 0 0,26 106-5018 0 0,0 0-5151 0 0,1 30-1476 0 0</inkml:trace>
  <inkml:trace contextRef="#ctx0" brushRef="#br0" timeOffset="18684.684">1952 821 15483 0 0,'0'0'1773'0'0,"0"0"-464"0"0,0 0-222 0 0,0 0-11 0 0,0 0-63 0 0,0 0-141 0 0,0 0-189 0 0,0 0-197 0 0,0 0-99 0 0,0 0-32 0 0,0 0-20 0 0,0 0-43 0 0,0 0-8 0 0,-2 13-19 0 0,-7 98 627 0 0,5-84-794 0 0,-2 0 0 0 0,0 1-1 0 0,-2-2 1 0 0,-1 1 0 0 0,-1-1 0 0 0,-1-1-1 0 0,-1 0 1 0 0,-1 0 0 0 0,-17 22-98 0 0,12-16 46 0 0,2 19-57 0 0,65-34 359 0 0,155-16 580 0 0,-113-3-437 0 0,-88-38-3799 0 0,-3 35 1098 0 0,0-8-5759 0 0,0 9-3609 0 0</inkml:trace>
  <inkml:trace contextRef="#ctx0" brushRef="#br0" timeOffset="18974.735">1661 1071 13403 0 0,'0'0'2019'0'0,"0"0"-348"0"0,0 0-112 0 0,0 0-40 0 0,0 0-191 0 0,0 0-316 0 0,0 0-306 0 0,0 0-218 0 0,0 0-105 0 0,0 0 36 0 0,0 0 69 0 0,0 0 44 0 0,8 2 37 0 0,121 19 1733 0 0,121-37-1014 0 0,-136 1-2791 0 0,-99 11-12 0 0,-5 1-3150 0 0,0-1-7720 0 0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2:23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29 956 0 0 0,'0'0'1222'0'0,"0"0"33"0"0,0 0-77 0 0,0 0-73 0 0,0 0-84 0 0,0 0-53 0 0,0 0-87 0 0,0 0-39 0 0,0 0-17 0 0,-5 6-44 0 0,-17 19-33 0 0,21-24-606 0 0,1 0 1 0 0,0 1-1 0 0,0-1 0 0 0,-1 0 0 0 0,1 0 0 0 0,0 0 0 0 0,0 1 0 0 0,0-1 0 0 0,0 0 1 0 0,1 0-1 0 0,-1 0 0 0 0,0 1 0 0 0,0-1 0 0 0,1 0 0 0 0,-1 0 0 0 0,1 0 0 0 0,-1 0 1 0 0,1 0-1 0 0,-1 0 0 0 0,1 0 0 0 0,0 0 0 0 0,-1 0 0 0 0,1 0 0 0 0,0 0 0 0 0,0 0 1 0 0,0 0-1 0 0,-1 0 0 0 0,1-1 0 0 0,0 1 0 0 0,0 0 0 0 0,1 0-142 0 0,0 1 503 0 0,2 1-264 0 0,1 1-1 0 0,-1-1 1 0 0,1 0-1 0 0,-1 0 1 0 0,1 0-1 0 0,0 0 1 0 0,0-1-1 0 0,0 0 1 0 0,1 0-1 0 0,-1-1 1 0 0,0 1-1 0 0,1-1 0 0 0,-1 0 1 0 0,1 0-1 0 0,-1-1 1 0 0,1 0-1 0 0,0 0 1 0 0,-1 0-1 0 0,1-1 1 0 0,-1 0-1 0 0,1 0 1 0 0,-1 0-1 0 0,0 0 1 0 0,1-1-1 0 0,-1 0 1 0 0,0 0-1 0 0,1-1-238 0 0,22-13 375 0 0,-1 0 1 0 0,-1-2-1 0 0,-1-1 0 0 0,0-2 0 0 0,19-20-375 0 0,-18 14 202 0 0,-1-2 0 0 0,-2 0-1 0 0,-1-2 1 0 0,-1-1-1 0 0,-1 0 1 0 0,3-12-202 0 0,23-49 583 0 0,-42 85-515 0 0,1-1 90 0 0,-4 11 1971 0 0,-1-2-2085 0 0,0 0-9 0 0,0 0-11 0 0,0 0-6 0 0,0 0 4 0 0,0 0-5 0 0,0 0 2 0 0,0 0 6 0 0,0 0-13 0 0,0 0-7 0 0,0 0-7 0 0,0 0 7 0 0,0 0 3 0 0,0 0 0 0 0,0 0 4 0 0,0 0 8 0 0,0 0-19 0 0,0 0 27 0 0,10 11 526 0 0,18 25-534 0 0,-18-23-35 0 0,-1-3 18 0 0,-1 0 1 0 0,-1 0-1 0 0,0 1 0 0 0,0 0 0 0 0,-1 1 1 0 0,0-1-1 0 0,-1 1 0 0 0,0 0 0 0 0,-1 0 0 0 0,-1 1 1 0 0,0 0-1 0 0,0-1 0 0 0,-1 1 0 0 0,-1 0 0 0 0,0 0 1 0 0,-1 0-1 0 0,0 3-3 0 0,-4-7-3 0 0,0-1-1 0 0,0 0 1 0 0,0 0 0 0 0,-1 0 0 0 0,0 0-1 0 0,0 0 1 0 0,-1-1 0 0 0,0 0-1 0 0,-1-1 1 0 0,1 1 0 0 0,-1-1 0 0 0,0 0-1 0 0,-1-1 1 0 0,0 0 0 0 0,1 0 0 0 0,-2 0-1 0 0,1-1 1 0 0,0-1 0 0 0,-1 1-1 0 0,0-1 1 0 0,0-1 0 0 0,-1 1 3 0 0,-9 2-55 0 0,-1 0 0 0 0,1-1 0 0 0,-1-1 0 0 0,1-1 0 0 0,-1-1 0 0 0,0-1 0 0 0,1 0 0 0 0,-6-2 55 0 0,22 2-90 0 0,1 0 0 0 0,-1 0 0 0 0,0 0 1 0 0,0 0-1 0 0,0 0 0 0 0,0-1 0 0 0,1 1 0 0 0,-1-1 1 0 0,0 0-1 0 0,0 0 0 0 0,1 0 0 0 0,-1 0 0 0 0,1 0 0 0 0,-1-1 1 0 0,1 1-1 0 0,-1-1 0 0 0,1 0 0 0 0,0 1 0 0 0,0-1 1 0 0,0 0-1 0 0,0 0 0 0 0,0-1 0 0 0,0 1 0 0 0,1 0 1 0 0,-1-1-1 0 0,1 1 0 0 0,-1 0 0 0 0,1-1 0 0 0,0 0 1 0 0,0 1-1 0 0,0-1 0 0 0,0 0 0 0 0,1 0 0 0 0,-1 1 1 0 0,1-1-1 0 0,-1 0 0 0 0,1 0 0 0 0,0 0 0 0 0,0 1 0 0 0,1-1 1 0 0,-1 0-1 0 0,0 0 0 0 0,1 0 0 0 0,0-1 90 0 0,48-42-6669 0 0,-37 37 2179 0 0,7-6-7344 0 0</inkml:trace>
  <inkml:trace contextRef="#ctx0" brushRef="#br0" timeOffset="685.011">887 720 9842 0 0,'0'0'1684'0'0,"0"0"-383"0"0,0 0-121 0 0,0 0 152 0 0,0 0 126 0 0,0 0-43 0 0,0 0-227 0 0,0 0-334 0 0,0 0-316 0 0,0 0-219 0 0,0 0-129 0 0,0 0-48 0 0,0 0 32 0 0,-1-5 59 0 0,-2-17 48 0 0,2 16 69 0 0,1 6 23 0 0,0 23 3323 0 0,3 130-2343 0 0,1-71-1239 0 0,-4 0 0 0 0,-3 0 0 0 0,-5 4-114 0 0,5-54 25 0 0,-2-1 0 0 0,-1 0 1 0 0,-2 0-1 0 0,-1-1 0 0 0,-1 0 1 0 0,-6 10-26 0 0,5-32 369 0 0,10-32 93 0 0,0 12-557 0 0,3-23 84 0 0,2 1 0 0 0,1 0 0 0 0,2 0 0 0 0,1 0 0 0 0,1 0 0 0 0,2 2 0 0 0,1-1 0 0 0,2 1 0 0 0,10-15 11 0 0,-18 33-6 0 0,13-29-15 0 0,1 1 1 0 0,2 2 0 0 0,2 0-1 0 0,1 1 1 0 0,3 1 0 0 0,0 2-1 0 0,3 1 1 0 0,25-22 20 0 0,-50 51-7 0 0,1 1 1 0 0,-1 0-1 0 0,1 1 1 0 0,1-1 0 0 0,-1 1-1 0 0,0 1 1 0 0,1 0-1 0 0,0 0 1 0 0,0 0-1 0 0,0 1 1 0 0,0 0-1 0 0,0 0 1 0 0,1 1 0 0 0,-1 0-1 0 0,0 1 1 0 0,1 0-1 0 0,-1 0 1 0 0,4 1 6 0 0,-9 1-4 0 0,-1 0 0 0 0,0 0 1 0 0,0 0-1 0 0,0 0 0 0 0,0 0 1 0 0,-1 1-1 0 0,1-1 0 0 0,0 1 1 0 0,-1-1-1 0 0,0 1 0 0 0,0 0 1 0 0,0-1-1 0 0,0 1 0 0 0,0 0 1 0 0,0 0-1 0 0,-1 0 0 0 0,1 0 1 0 0,-1 0-1 0 0,0 0 0 0 0,0 0 1 0 0,0-1-1 0 0,0 1 0 0 0,0 0 1 0 0,-1 1 3 0 0,-3 16 13 0 0,0 0 0 0 0,-2-1 1 0 0,0 1-1 0 0,-1-1 0 0 0,-1 0 1 0 0,-1-1-1 0 0,-1 0 0 0 0,0 0 1 0 0,-2-1-1 0 0,0-1 0 0 0,0 0 1 0 0,-2 0-1 0 0,1-1 0 0 0,-2-1 1 0 0,0 0-1 0 0,-1-1 0 0 0,-17 10-12 0 0,13-6-30 0 0,-2-1 1 0 0,1-1 0 0 0,-2-1 0 0 0,0-1 0 0 0,-1 0 0 0 0,-19 6 28 0 0,9-15-353 0 0,38-38-1521 0 0,5 20 1147 0 0,2 0 0 0 0,0 0 0 0 0,1 1 0 0 0,0 1 0 0 0,0 0 0 0 0,2 0 0 0 0,-1 2 0 0 0,2-1 0 0 0,12-6 727 0 0,12-11-6806 0 0,-19 13-4497 0 0</inkml:trace>
  <inkml:trace contextRef="#ctx0" brushRef="#br0" timeOffset="2532.036">1392 889 2473 0 0,'0'0'3011'0'0,"0"0"-596"0"0,0 0-275 0 0,0 0-88 0 0,0 0-111 0 0,0 0-174 0 0,0 0-149 0 0,0 0-191 0 0,0 0-188 0 0,0 0-161 0 0,0 0-156 0 0,0 0-116 0 0,0 0-106 0 0,27 5-68 0 0,88 11-85 0 0,-53-26 177 0 0,-53 4-581 0 0,3 0-50 0 0,-1-1 1 0 0,1 0-1 0 0,-1-1 0 0 0,0 0 1 0 0,-1 0-1 0 0,0-1 1 0 0,0-1-1 0 0,-1 0 1 0 0,0 0-1 0 0,0-1 0 0 0,-2 0 1 0 0,1 0-1 0 0,-1-1 1 0 0,-1 0-1 0 0,0 0 0 0 0,-1 0 1 0 0,0-1-1 0 0,-1 0 1 0 0,0 0-1 0 0,-1 0 1 0 0,1-11-94 0 0,-4 23 3 0 0,0-1 0 0 0,0 1 0 0 0,-1-1 1 0 0,1 0-1 0 0,-1 1 0 0 0,1-1 1 0 0,-1 1-1 0 0,1-1 0 0 0,-1 1 1 0 0,0-1-1 0 0,0 1 0 0 0,0 0 0 0 0,0-1 1 0 0,0 1-1 0 0,0 0 0 0 0,0 0 1 0 0,0-1-1 0 0,0 1 0 0 0,-1 0 0 0 0,1 0 1 0 0,0 0-1 0 0,-1 1 0 0 0,1-1 1 0 0,-1 0-1 0 0,1 0 0 0 0,-1 1 1 0 0,1-1-1 0 0,-1 1 0 0 0,0 0 0 0 0,1-1 1 0 0,-1 1-1 0 0,1 0 0 0 0,-1 0 1 0 0,0 0-1 0 0,1 0 0 0 0,-1 0 0 0 0,0 0 1 0 0,1 0-1 0 0,-1 1-3 0 0,-65 16-170 0 0,47-5 143 0 0,1 2 0 0 0,1 0 1 0 0,0 1-1 0 0,0 1 0 0 0,2 0 0 0 0,0 2 0 0 0,1 0 0 0 0,1 0 0 0 0,0 1 0 0 0,2 1 0 0 0,0 0 1 0 0,-1 6 25 0 0,11-22 0 0 0,-1 0-1 0 0,1 0 0 0 0,0 0 1 0 0,0 0-1 0 0,1 0 0 0 0,-1 0 1 0 0,1 1-1 0 0,0-1 0 0 0,0 1 1 0 0,1-1-1 0 0,-1 1 0 0 0,1-1 1 0 0,0 1-1 0 0,0-1 0 0 0,1 1 1 0 0,-1-1-1 0 0,1 0 0 0 0,0 1 1 0 0,0-1-1 0 0,0 1 0 0 0,1-1 1 0 0,-1 0-1 0 0,1 0 0 0 0,0 0 1 0 0,0 0-1 0 0,1 0 0 0 0,-1 0 1 0 0,1-1-1 0 0,0 1 0 0 0,0-1 1 0 0,0 0-1 0 0,3 3 2 0 0,5 0 19 0 0,1 0 0 0 0,0 0 0 0 0,0-1 0 0 0,0-1 0 0 0,0 0 0 0 0,1 0 0 0 0,0-2 0 0 0,-1 1 0 0 0,1-1 0 0 0,0-1 0 0 0,0-1 0 0 0,0 0 0 0 0,0 0 0 0 0,0-1 0 0 0,0-1 0 0 0,0 0 0 0 0,0-1 0 0 0,-1 0 0 0 0,1-1-19 0 0,30-10 142 0 0,-1-2 0 0 0,-1-2 0 0 0,-1-1 1 0 0,35-23-143 0 0,108-92 198 0 0,-62 54-162 0 0,-63 69-145 0 0,-26 80 46 0 0,-76-109 1281 0 0,36 37-1228 0 0,0 0-1 0 0,0 1 1 0 0,0 0-1 0 0,0 1 1 0 0,0-1 0 0 0,-1 2-1 0 0,1-1 1 0 0,0 1 0 0 0,-1 0-1 0 0,1 1 1 0 0,-1 0 0 0 0,1 1-1 0 0,0-1 1 0 0,0 1-1 0 0,0 1 1 0 0,0 0 0 0 0,0 0-1 0 0,1 0 1 0 0,-1 1 0 0 0,1 0-1 0 0,0 1 1 0 0,0-1 0 0 0,0 1-1 0 0,1 1 1 0 0,-1-1-1 0 0,1 1 1 0 0,1 0 0 0 0,-1 1-1 0 0,1-1 1 0 0,0 1 0 0 0,1 0-1 0 0,-1 1 1 0 0,1-1-1 0 0,1 1 1 0 0,0-1 0 0 0,0 1-1 0 0,0 0 1 0 0,1 0 0 0 0,0 0-1 0 0,0 1 1 0 0,1-1 0 0 0,0 0-1 0 0,1 1 1 0 0,0 1 10 0 0,0-4-5 0 0,-1-1-1 0 0,2 1 1 0 0,-1-1 0 0 0,0 1-1 0 0,1-1 1 0 0,0 1 0 0 0,1-1 0 0 0,-1 1-1 0 0,1-1 1 0 0,0 0 0 0 0,0 0-1 0 0,0 0 1 0 0,1 0 0 0 0,0 0 0 0 0,0 0-1 0 0,0-1 1 0 0,1 0 0 0 0,-1 1-1 0 0,1-1 1 0 0,0-1 0 0 0,0 1 0 0 0,0 0-1 0 0,1-1 1 0 0,-1 0 0 0 0,1 0-1 0 0,1 0 6 0 0,9 3 9 0 0,1-1 0 0 0,-1-1-1 0 0,1 0 1 0 0,-1-2 0 0 0,1 0-1 0 0,0 0 1 0 0,0-1 0 0 0,0-1 0 0 0,0-1-1 0 0,0 0 1 0 0,0-1 0 0 0,0-1-1 0 0,-1-1 1 0 0,1 0 0 0 0,-1 0-1 0 0,12-7-8 0 0,0 2 25 0 0,0-2-1 0 0,-1-1 1 0 0,0 0-1 0 0,-2-2 1 0 0,1-2-1 0 0,-2 0 1 0 0,0-1-1 0 0,-1-1 1 0 0,0-1 0 0 0,-2-1-1 0 0,0-1 1 0 0,-2 0-1 0 0,0-2 1 0 0,-1 0-1 0 0,0-3-24 0 0,-12 16 30 0 0,0 1 0 0 0,-1-1-1 0 0,0 1 1 0 0,0-1 0 0 0,-1-1 0 0 0,-1 1-1 0 0,1 0 1 0 0,-2 0 0 0 0,1-1 0 0 0,-1-4-30 0 0,-12 25-306 0 0,4 1 294 0 0,1 1-1 0 0,1 0 0 0 0,0 0 0 0 0,0 1 1 0 0,1-1-1 0 0,1 1 0 0 0,0 0 1 0 0,1 0-1 0 0,0 0 0 0 0,1 1 0 0 0,0-1 1 0 0,2 0-1 0 0,-1 0 0 0 0,1 1 1 0 0,3 11 12 0 0,-2-20-2 0 0,0 0 0 0 0,0 0 0 0 0,1 0 0 0 0,-1-1 0 0 0,1 1 0 0 0,0-1 0 0 0,0 1 1 0 0,1-1-1 0 0,0 0 0 0 0,-1 0 0 0 0,1 0 0 0 0,0-1 0 0 0,1 1 0 0 0,-1-1 0 0 0,0 0 1 0 0,1 0-1 0 0,0-1 0 0 0,0 0 0 0 0,0 1 0 0 0,0-1 0 0 0,0-1 0 0 0,0 1 0 0 0,0-1 1 0 0,1 0-1 0 0,-1 0 0 0 0,0-1 0 0 0,1 1 0 0 0,-1-1 0 0 0,1 0 0 0 0,-1-1 0 0 0,0 1 1 0 0,1-1-1 0 0,-1 0 0 0 0,0-1 0 0 0,1 1 0 0 0,-1-1 0 0 0,0 0 0 0 0,0 0 1 0 0,0-1-1 0 0,-1 1 0 0 0,1-1 0 0 0,1-1 2 0 0,112-74 140 0 0,29-35-7 0 0,-126 100-129 0 0,0 2-1 0 0,1 0 0 0 0,0 1 0 0 0,1 1 1 0 0,0 2-1 0 0,0 0 0 0 0,20-3-3 0 0,14-5-55 0 0,8 4 358 0 0,-74 12-294 0 0,0 1 0 0 0,0 0 1 0 0,0 1-1 0 0,1-1 0 0 0,-1 2 0 0 0,1-1 1 0 0,0 1-1 0 0,0 1 0 0 0,0-1 0 0 0,-4 4-9 0 0,-25 13-19 0 0,16-11 2 0 0,1 2-1 0 0,1 0 0 0 0,0 1 0 0 0,1 0 0 0 0,0 2 0 0 0,1 0 1 0 0,0 1-1 0 0,2 1 0 0 0,0 0 0 0 0,1 1 0 0 0,-9 15 18 0 0,21-32-9 0 0,0 1 0 0 0,1 0-1 0 0,-1 0 1 0 0,1 0 0 0 0,-1-1-1 0 0,1 1 1 0 0,-1 1 0 0 0,1-1-1 0 0,0 0 1 0 0,0 0 0 0 0,0 0-1 0 0,0 1 1 0 0,0-1 0 0 0,1 0-1 0 0,-1 1 1 0 0,1-1 0 0 0,0 1-1 0 0,-1-1 1 0 0,1 1 0 0 0,0-1-1 0 0,0 0 1 0 0,1 1 0 0 0,-1-1-1 0 0,0 1 1 0 0,1-1 0 0 0,0 0-1 0 0,-1 1 1 0 0,1-1 0 0 0,0 0-1 0 0,0 1 1 0 0,0-1 0 0 0,1 0-1 0 0,-1 0 1 0 0,0 0 0 0 0,1 0-1 0 0,-1 0 1 0 0,1 0 0 0 0,0-1-1 0 0,0 1 1 0 0,0 0 0 0 0,-1-1-1 0 0,2 0 1 0 0,-1 1 9 0 0,12-3 9 0 0,0 0 1 0 0,0-1-1 0 0,0-1 1 0 0,0 0-1 0 0,0-1 1 0 0,-1 0-1 0 0,0-1 1 0 0,0-1-1 0 0,0 0 1 0 0,0-1-1 0 0,-1 0 1 0 0,0-1-1 0 0,-1 0 1 0 0,0-1-1 0 0,0 0 1 0 0,0-1-1 0 0,5-7-9 0 0,131-146 51 0 0,-147 163-57 0 0,1 0 1 0 0,-1 0-1 0 0,1 0 0 0 0,-1-1 1 0 0,0 1-1 0 0,1 0 0 0 0,-1 0 1 0 0,1 0-1 0 0,-1 0 1 0 0,1 0-1 0 0,-1 0 0 0 0,1 0 1 0 0,-1 0-1 0 0,0 0 0 0 0,1 0 1 0 0,-1 0-1 0 0,1 0 0 0 0,-1 0 1 0 0,1 0-1 0 0,-1 0 1 0 0,1 0-1 0 0,-1 0 0 0 0,0 0 1 0 0,1 1-1 0 0,-1-1 0 0 0,1 0 1 0 0,-1 0-1 0 0,0 1 1 0 0,1-1-1 0 0,-1 0 0 0 0,0 1 1 0 0,1-1-1 0 0,-1 0 0 0 0,0 1 1 0 0,1-1-1 0 0,-1 0 0 0 0,0 1 1 0 0,0-1-1 0 0,0 1 1 0 0,1-1-1 0 0,-1 0 0 0 0,0 1 1 0 0,0-1-1 0 0,0 1 0 0 0,0-1 1 0 0,0 1-1 0 0,0-1 0 0 0,0 0 1 0 0,0 1-1 0 0,0-1 1 0 0,0 1-1 0 0,0-1 0 0 0,0 1 1 0 0,0-1-1 0 0,0 1 0 0 0,0-1 1 0 0,0 0-1 0 0,0 1 0 0 0,-1-1 1 0 0,1 1-1 0 0,0-1 1 0 0,0 1-1 0 0,0-1 0 0 0,-1 0 1 0 0,1 1-1 0 0,0-1 6 0 0,1 46 20 0 0,-1-41-37 0 0,0 1 11 0 0,-1 0 1 0 0,1 0 0 0 0,0-1-1 0 0,1 1 1 0 0,0 0 0 0 0,0 0-1 0 0,0-1 1 0 0,0 1 0 0 0,1-1 0 0 0,0 1-1 0 0,0-1 1 0 0,1 0 0 0 0,-1 1-1 0 0,1-1 1 0 0,0-1 0 0 0,0 1-1 0 0,1 0 1 0 0,0-1 0 0 0,0 1 0 0 0,0-1-1 0 0,0 0 1 0 0,0-1 0 0 0,1 1-1 0 0,0-1 1 0 0,-1 0 0 0 0,1 0 0 0 0,0 0-1 0 0,1-1 1 0 0,-1 1 0 0 0,0-1-1 0 0,1-1 1 0 0,0 1 0 0 0,-1-1-1 0 0,5 1 6 0 0,9-2 29 0 0,0 0 0 0 0,0-2-1 0 0,-1 0 1 0 0,1-1 0 0 0,-1-1 0 0 0,0 0-1 0 0,0-1 1 0 0,0-2 0 0 0,-1 1-1 0 0,0-2 1 0 0,0-1 0 0 0,0 0-1 0 0,-1 0 1 0 0,-1-2 0 0 0,0 0-1 0 0,0-2-28 0 0,24-17 51 0 0,-2-2 0 0 0,-1-1 0 0 0,-2-3 0 0 0,-1 0-1 0 0,-2-2 1 0 0,-2-1 0 0 0,-1-2 0 0 0,-2-1 0 0 0,18-40-51 0 0,-33 60-16 0 0,-1-2 0 0 0,-1 1 0 0 0,0-1 0 0 0,-2 0 0 0 0,-1-1 0 0 0,-1 1 0 0 0,-1-1 0 0 0,-2 0 0 0 0,0-1 0 0 0,-1 1 0 0 0,-2 0 0 0 0,-1-9 16 0 0,0 30-7 0 0,1 0 1 0 0,-1 0-1 0 0,0 0 1 0 0,0 0-1 0 0,0 0 1 0 0,0 1 0 0 0,-1-1-1 0 0,0 0 1 0 0,1 1-1 0 0,-1 0 1 0 0,0 0-1 0 0,-1 0 1 0 0,1 0-1 0 0,-1 0 1 0 0,1 1 0 0 0,-1-1-1 0 0,0 1 1 0 0,0 0-1 0 0,0 0 1 0 0,0 1-1 0 0,0-1 1 0 0,0 1-1 0 0,0 0 1 0 0,-1 0 0 0 0,1 0-1 0 0,0 0 1 0 0,-1 1-1 0 0,1 0 1 0 0,-1 0-1 0 0,1 0 1 0 0,0 0 0 0 0,-1 1-1 0 0,1 0 1 0 0,0 0-1 0 0,-1 0 1 0 0,1 0-1 0 0,0 1 1 0 0,0 0-1 0 0,0-1 1 0 0,0 1 0 0 0,0 1-1 0 0,1-1 1 0 0,-1 1-1 0 0,1-1 1 0 0,-1 1-1 0 0,1 0 1 0 0,-1 1 6 0 0,-16 12-3 0 0,1 1-1 0 0,0 0 1 0 0,1 2 0 0 0,1 0-1 0 0,1 1 1 0 0,1 1 0 0 0,1 0-1 0 0,0 1 1 0 0,2 1 0 0 0,0 0-1 0 0,2 0 1 0 0,1 1 0 0 0,0 0-1 0 0,2 1 1 0 0,1 0 0 0 0,1 0-1 0 0,1 0 1 0 0,1 1 0 0 0,1-1-1 0 0,2 1 1 0 0,0 0 0 0 0,2-1-1 0 0,0 1 1 0 0,2 0 3 0 0,4-1 10 0 0,0-1-1 0 0,1 0 1 0 0,2 0 0 0 0,0-1-1 0 0,1 0 1 0 0,2-1 0 0 0,0-1-1 0 0,1 0 1 0 0,1-1 0 0 0,1-1-1 0 0,1 0 1 0 0,1-1 0 0 0,0-1-1 0 0,1-1 1 0 0,1-1 0 0 0,12 7-10 0 0,14 15-583 0 0,-46-36 185 0 0,-1-1-202 0 0,-17 0-3921 0 0,7 0-768 0 0,4 0-6603 0 0</inkml:trace>
  <inkml:trace contextRef="#ctx0" brushRef="#br0" timeOffset="2848.114">2743 39 16147 0 0,'0'0'1299'0'0,"0"0"-213"0"0,0 0-36 0 0,0 0 78 0 0,0 0 44 0 0,0 0-56 0 0,0 0-138 0 0,0 0-203 0 0,0 0-178 0 0,0 0-119 0 0,0 0-104 0 0,0 0-51 0 0,0 0-58 0 0,-4-6-57 0 0,-12-17-53 0 0,1 59 141 0 0,14-34-319 0 0,0-1-1 0 0,1 0 0 0 0,-1 0 1 0 0,0 0-1 0 0,0 1 0 0 0,1-1 1 0 0,-1 1-1 0 0,1-1 0 0 0,-1 0 1 0 0,1 1-1 0 0,0-1 0 0 0,-1 1 1 0 0,1-1-1 0 0,0 1 0 0 0,0-1 1 0 0,0 1-1 0 0,0-1 0 0 0,0 0 1 0 0,1 1-1 0 0,-1-1 0 0 0,0 1 1 0 0,1-1-1 0 0,-1 1 0 0 0,1-1 1 0 0,-1 0-1 0 0,1 1 0 0 0,0-1 1 0 0,-1 0-1 0 0,1 0 0 0 0,0 1 1 0 0,0-1-1 0 0,0 0 0 0 0,0 0 1 0 0,0 0-1 0 0,0 0 0 0 0,0 0 1 0 0,1 0-1 0 0,-1 0 0 0 0,0-1 1 0 0,0 1-1 0 0,1 0 0 0 0,-1-1 1 0 0,0 1-1 0 0,1-1 0 0 0,-1 1 1 0 0,1-1-1 0 0,0 1 24 0 0,3-1-500 0 0,6 0-1523 0 0,-4-1-2785 0 0,-1-2-7187 0 0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2:39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0 372 0 0 0,'0'0'659'0'0,"13"-2"250"0"0,58-7 1026 0 0,9 24 2690 0 0,128-26-2003 0 0,180-24-747 0 0,-231 25-1200 0 0,205-13 86 0 0,440-42 252 0 0,-174-19-461 0 0,-413 61-379 0 0,400-29 494 0 0,-194 23 45 0 0,105 11-281 0 0,437 22 233 0 0,-741-8-502 0 0,-35 0-2 0 0,165 19-160 0 0,-6 8 189 0 0,423-14-1 0 0,-329-8-44 0 0,458-5 0 0 0,-198-14 65 0 0,697-8 133 0 0,-817 33-274 0 0,413-17 289 0 0,101-9 213 0 0,-339 30-315 0 0,38 0-21 0 0,-229-3 56 0 0,660 21 98 0 0,-170 4-130 0 0,169-20 28 0 0,-812-15-145 0 0,1168-5 955 0 0,393 40-422 0 0,-1401-25-417 0 0,195 10 253 0 0,-463 3-389 0 0,-176 2-24 0 0,-88-13-97 0 0,-39-9-12 0 0,0 9-1035 0 0,0 9-766 0 0,2-8-4027 0 0,0-7-5548 0 0</inkml:trace>
  <inkml:trace contextRef="#ctx0" brushRef="#br0" timeOffset="2068.024">2093 795 3593 0 0,'0'0'2316'0'0,"0"0"-302"0"0,0 0-190 0 0,0 0-18 0 0,0 0 17 0 0,0 0-60 0 0,0 0-142 0 0,0 0-200 0 0,0 0-187 0 0,0 0-183 0 0,0 0-192 0 0,-32-22-153 0 0,-102-69-123 0 0,132 89-555 0 0,0 0 0 0 0,-1 0-1 0 0,1 0 1 0 0,0 0 0 0 0,-1 0 0 0 0,1 0 0 0 0,-1 1-1 0 0,0 0 1 0 0,0-1 0 0 0,1 1 0 0 0,-1 0-1 0 0,0 0 1 0 0,0 0 0 0 0,0 1 0 0 0,0-1-1 0 0,0 1 1 0 0,0 0 0 0 0,0 0 0 0 0,0 0 0 0 0,0 0-1 0 0,0 0 1 0 0,0 1 0 0 0,0-1 0 0 0,0 1-1 0 0,0 0 1 0 0,0 0 0 0 0,0 0 0 0 0,-1 1-28 0 0,-8 3 136 0 0,-23 11-6 0 0,0 2 1 0 0,2 1 0 0 0,0 2 0 0 0,1 1 0 0 0,1 2-1 0 0,1 1 1 0 0,1 1 0 0 0,1 1 0 0 0,2 2-1 0 0,1 0 1 0 0,1 2 0 0 0,1 1 0 0 0,2 1 0 0 0,1 0-1 0 0,2 2 1 0 0,2 0 0 0 0,-5 17-131 0 0,14-36 26 0 0,1 1 1 0 0,1 0 0 0 0,1 0-1 0 0,0 0 1 0 0,1 1 0 0 0,1 0-1 0 0,1-1 1 0 0,0 1 0 0 0,2 0-1 0 0,0 5-26 0 0,0-14 24 0 0,0 0-1 0 0,1-1 0 0 0,0 1 0 0 0,0-1 0 0 0,1 1 1 0 0,0-1-1 0 0,1 0 0 0 0,0 0 0 0 0,0-1 0 0 0,0 1 0 0 0,1-1 1 0 0,0 0-1 0 0,1 0 0 0 0,-1 0 0 0 0,1-1 0 0 0,1 0 1 0 0,-1 0-1 0 0,1 0 0 0 0,0-1 0 0 0,0 0 0 0 0,6 2-23 0 0,10 2 69 0 0,1-1 0 0 0,-1-1 0 0 0,2-1 0 0 0,-1-1 0 0 0,1-1 0 0 0,-1-1 0 0 0,1-2 0 0 0,0 0 0 0 0,0-2 0 0 0,0 0 0 0 0,-1-2 0 0 0,1-1 0 0 0,-1-1 0 0 0,0 0 0 0 0,0-2 0 0 0,0-1 0 0 0,17-9-69 0 0,-20 8-114 0 0,-1-1 0 0 0,-1-1 0 0 0,0 0 1 0 0,0-1-1 0 0,-1-1 0 0 0,-1-1 0 0 0,9-10 114 0 0,31-32-8100 0 0,-47 44-3919 0 0</inkml:trace>
  <inkml:trace contextRef="#ctx0" brushRef="#br0" timeOffset="2708.519">2176 1451 11731 0 0,'0'0'1218'0'0,"0"0"-444"0"0,0 0-246 0 0,0 0 47 0 0,0 0 125 0 0,0 0 100 0 0,0 0 27 0 0,0 0-1 0 0,0 0 19 0 0,0 0-13 0 0,0 0-29 0 0,0 0-52 0 0,0 0-62 0 0,16 2-58 0 0,52 4-61 0 0,-65-6-527 0 0,0-1 0 0 0,1 1 0 0 0,-1-1 0 0 0,0 0 0 0 0,0 0 0 0 0,0 0 0 0 0,0-1 0 0 0,0 1 0 0 0,0-1 0 0 0,0 0 0 0 0,-1 1 0 0 0,1-1 0 0 0,-1-1 0 0 0,1 1 0 0 0,-1 0 0 0 0,0 0 0 0 0,1-1 0 0 0,-1 0 0 0 0,0 0-43 0 0,7-7 149 0 0,64-74 428 0 0,-4-4-1 0 0,-4-2 0 0 0,-3-4 0 0 0,46-96-576 0 0,-1 17 99 0 0,-102 165-82 0 0,5-6-20 0 0,-5 25-77 0 0,-60 294 259 0 0,52-275-180 0 0,2 0 1 0 0,1 0-1 0 0,1 0 1 0 0,1 1-1 0 0,2-1 1 0 0,1-1-1 0 0,2 1 1 0 0,0-1-1 0 0,2 0 0 0 0,2 0 1 0 0,0-1-1 0 0,4 3 1 0 0,36 51-25 0 0,-45-74-63 0 0,2 3 598 0 0,-8-20 226 0 0,-47-69-386 0 0,24 49-354 0 0,-2 1-1 0 0,-1 1 1 0 0,-1 1-1 0 0,-1 1 0 0 0,-1 1 1 0 0,-2 2-1 0 0,-17-9 5 0 0,37 24-190 0 0,-1 1 0 0 0,0 0 0 0 0,0 1 0 0 0,0 1 0 0 0,-1 0 0 0 0,1 0 0 0 0,-1 1 0 0 0,0 1 0 0 0,0 0 0 0 0,-1 1 0 0 0,1 0 0 0 0,0 1 0 0 0,-6 1 190 0 0,-1 7-2460 0 0,11 1-3795 0 0,6-5-5450 0 0</inkml:trace>
  <inkml:trace contextRef="#ctx0" brushRef="#br0" timeOffset="3177.79">3546 652 11851 0 0,'0'0'3686'0'0,"0"0"-2050"0"0,0 0-725 0 0,0 0-79 0 0,0 0 23 0 0,0 0-8 0 0,0 0-68 0 0,0 0-130 0 0,0 0-133 0 0,0 0-108 0 0,0 0-70 0 0,0 0-50 0 0,-31 10-12 0 0,-96 35 1 0 0,49 1 232 0 0,61-29-370 0 0,-62 77 212 0 0,77-92-351 0 0,1 1-1 0 0,-1 0 1 0 0,1 0-1 0 0,0 0 1 0 0,0 0 0 0 0,0 0-1 0 0,0 0 1 0 0,0 0 0 0 0,1 0-1 0 0,0 0 1 0 0,-1 1-1 0 0,1-1 1 0 0,0 0 0 0 0,1 0-1 0 0,-1 0 1 0 0,0 0-1 0 0,1 0 1 0 0,0 1 0 0 0,0-1-1 0 0,0 0 1 0 0,0 0-1 0 0,0-1 1 0 0,0 1 0 0 0,1 0-1 0 0,0 0 1 0 0,-1-1-1 0 0,1 1 1 0 0,0-1 0 0 0,0 1-1 0 0,0-1 1 0 0,1 0-1 0 0,-1 0 1 0 0,1 0 0 0 0,-1 0-1 0 0,1 0 1 0 0,-1 0-1 0 0,3 0 1 0 0,67 36 82 0 0,-61-34-69 0 0,0 0-1 0 0,0 1 1 0 0,-1 0-1 0 0,0 1 1 0 0,0 0-1 0 0,0 0 1 0 0,-1 1-1 0 0,0 0 1 0 0,0 1-1 0 0,-1 0 1 0 0,0 0-1 0 0,0 1 1 0 0,-1 0-1 0 0,0 0 1 0 0,-1 1-1 0 0,0 0 1 0 0,0 0-1 0 0,1 6-12 0 0,-5-8 63 0 0,0 0 0 0 0,-1 0 0 0 0,0-1 0 0 0,-1 1 0 0 0,0 0 0 0 0,0 0 0 0 0,-1 0-1 0 0,1 0 1 0 0,-2 0 0 0 0,1 0 0 0 0,-1 0 0 0 0,0-1 0 0 0,-1 1 0 0 0,0-1 0 0 0,0 0 0 0 0,-1 1 0 0 0,1-2 0 0 0,-2 1 0 0 0,1 0 0 0 0,-1-1-1 0 0,0 0 1 0 0,0 0 0 0 0,-1 0 0 0 0,1 0 0 0 0,-1-1 0 0 0,-1 0 0 0 0,1 0 0 0 0,-1-1 0 0 0,1 0 0 0 0,-1 0 0 0 0,-1-1 0 0 0,1 0 0 0 0,-6 2-63 0 0,4 0-40 0 0,0-1 0 0 0,0-1 1 0 0,-1 0-1 0 0,1 0 1 0 0,-1 0-1 0 0,0-2 0 0 0,1 1 1 0 0,-1-1-1 0 0,0 0 1 0 0,0-1-1 0 0,0 0 1 0 0,0-1-1 0 0,1 0 0 0 0,-1-1 1 0 0,0 0-1 0 0,1 0 1 0 0,-1-1-1 0 0,1 0 0 0 0,0 0 1 0 0,0-1-1 0 0,0-1 1 0 0,-5-3 39 0 0,1-15-2180 0 0,11 4-5254 0 0,2 14-4469 0 0</inkml:trace>
  <inkml:trace contextRef="#ctx0" brushRef="#br0" timeOffset="4220.046">4293 637 5265 0 0,'0'0'1351'0'0,"0"0"-295"0"0,0 0 122 0 0,0 0 416 0 0,0 0 341 0 0,0 0 18 0 0,0 0-267 0 0,0 0-424 0 0,0 0-307 0 0,0 0-123 0 0,0 0-17 0 0,0 0 17 0 0,0 0-9 0 0,2-2-31 0 0,7-5-67 0 0,-7 5-79 0 0,-2 2-59 0 0,-23 1 830 0 0,-11 7-1319 0 0,0 2 0 0 0,1 2 0 0 0,0 1 0 0 0,1 1 0 0 0,1 2 0 0 0,-2 2-98 0 0,-110 59 258 0 0,128-66-269 0 0,15-11-2 0 0,0 0-2 0 0,0 0-24 0 0,0 0 3 0 0,11 11-13 0 0,123 40 157 0 0,-132-50-105 0 0,0 0 0 0 0,0 0-1 0 0,0-1 1 0 0,0 1 0 0 0,0 0 0 0 0,0 1 0 0 0,-1-1 0 0 0,1 0-1 0 0,0 0 1 0 0,-1 1 0 0 0,1-1 0 0 0,-1 1 0 0 0,1-1-1 0 0,-1 1 1 0 0,0 0 0 0 0,0 0 0 0 0,0-1 0 0 0,0 1 0 0 0,0 0-1 0 0,0 0 1 0 0,0 0 0 0 0,0 0 0 0 0,-1 0 0 0 0,1 0-1 0 0,-1 0 1 0 0,0 1 0 0 0,0-1 0 0 0,1 0 0 0 0,-1 0-1 0 0,0 0 1 0 0,-1 0 0 0 0,1 0 0 0 0,0 0 0 0 0,-1 0 0 0 0,1 0-1 0 0,-1 2-2 0 0,-3 6 37 0 0,-1-1 0 0 0,0 1-1 0 0,-1-1 1 0 0,0 0-1 0 0,0 0 1 0 0,-1-1 0 0 0,0 0-1 0 0,0 0 1 0 0,-8 6-37 0 0,1 1 38 0 0,-174 169 268 0 0,175-169-286 0 0,9-13-16 0 0,1 1 0 0 0,0 0 1 0 0,0-1-1 0 0,0 2 0 0 0,1-1 1 0 0,-1 0-1 0 0,1 0 0 0 0,-1 1 1 0 0,1 0-1 0 0,0-1 0 0 0,1 1 1 0 0,-1 0-1 0 0,1 0 0 0 0,-1 0 1 0 0,1 0-1 0 0,0 0 0 0 0,1 0 1 0 0,-1 0-1 0 0,1 0 0 0 0,0 0 1 0 0,0 3-5 0 0,1-4 19 0 0,1 0 1 0 0,1 0 0 0 0,-1 0-1 0 0,0 0 1 0 0,1-1 0 0 0,-1 1 0 0 0,1-1-1 0 0,0 1 1 0 0,-1-1 0 0 0,1 0-1 0 0,0 0 1 0 0,1-1 0 0 0,-1 1 0 0 0,0 0-1 0 0,0-1 1 0 0,1 0 0 0 0,-1 0 0 0 0,1 0-1 0 0,0 0-19 0 0,16 3 114 0 0,1-1 1 0 0,-1-1-1 0 0,1 0 0 0 0,0-2 0 0 0,0 0 1 0 0,0-1-1 0 0,-1-2 0 0 0,1 0 0 0 0,0-1 0 0 0,-1-1 1 0 0,0-1-115 0 0,23-2 316 0 0,-9 2-2624 0 0,-12-2-6305 0 0,-15 5-4081 0 0</inkml:trace>
  <inkml:trace contextRef="#ctx0" brushRef="#br0" timeOffset="5006.784">4840 593 0 0 0,'0'0'732'0'0,"0"0"464"0"0,0 0 255 0 0,0 0 132 0 0,0 0 126 0 0,0 0 31 0 0,0 0-58 0 0,0 0-62 0 0,0 0-134 0 0,0 0-157 0 0,0 0-120 0 0,7-6-104 0 0,20-16-59 0 0,-18 24 5199 0 0,-8 21-6040 0 0,-1-19 372 0 0,7 401 2575 0 0,-7-240-2964 0 0,-16-122-193 0 0,3-68-3688 0 0,13 24 3568 0 0,-5-34-4624 0 0,4 19-1678 0 0,1 5-4717 0 0</inkml:trace>
  <inkml:trace contextRef="#ctx0" brushRef="#br0" timeOffset="5351.014">4444 593 8818 0 0,'0'0'1874'0'0,"0"0"-569"0"0,0 0-205 0 0,0 0 203 0 0,0 0 235 0 0,0 0 32 0 0,0 0-213 0 0,0 0-314 0 0,0 0-239 0 0,0 0-123 0 0,0 0-41 0 0,0 0-31 0 0,0 0-54 0 0,14-6-51 0 0,44-19-41 0 0,23 12 861 0 0,227-6 711 0 0,-75 2-1759 0 0,-198 12-1023 0 0,-35 5 389 0 0,0 0-210 0 0,0 0-395 0 0,-6 4-10080 0 0,5 0-845 0 0</inkml:trace>
  <inkml:trace contextRef="#ctx0" brushRef="#br0" timeOffset="5635.038">4462 1219 11114 0 0,'0'0'2131'0'0,"0"0"-986"0"0,0 0-633 0 0,0 0-77 0 0,0 0 235 0 0,0 0 325 0 0,0 0 215 0 0,0 0 17 0 0,0 0-116 0 0,0 0-171 0 0,0 0-155 0 0,32 3-112 0 0,100 8-101 0 0,-6-23 420 0 0,-87 3-709 0 0,316-47-519 0 0,-319 50-2210 0 0,-13 2-6187 0 0,-11 3-3567 0 0</inkml:trace>
  <inkml:trace contextRef="#ctx0" brushRef="#br0" timeOffset="6840.929">847 1929 0 0 0,'0'0'1050'0'0,"0"0"143"0"0,0 0 105 0 0,0 0 125 0 0,0 0 34 0 0,0 0-36 0 0,0 0-126 0 0,0 0-136 0 0,0 0-90 0 0,10-3-103 0 0,31-12-58 0 0,11 19 5016 0 0,177-19-543 0 0,354-88-3242 0 0,288-23-1093 0 0,341-32-524 0 0,-796 99-392 0 0,506-84-61 0 0,-699 103-22 0 0,-191 38-26 0 0,-4 0 27 0 0,-34 2-1736 0 0,-14 7-16 0 0,10-2-504 0 0,0-3-4165 0 0,4-2-5275 0 0</inkml:trace>
  <inkml:trace contextRef="#ctx0" brushRef="#br0" timeOffset="10050.524">5854 678 1040 0 0,'0'0'1517'0'0,"0"0"-77"0"0,0 0 184 0 0,0 0 349 0 0,0 0 220 0 0,0 0-29 0 0,0 0-251 0 0,0 0-366 0 0,0 0-329 0 0,0 0-237 0 0,0 0-152 0 0,8-7-85 0 0,21-20-43 0 0,-22 20-41 0 0,-7 7-30 0 0,0 0-42 0 0,-45 33 1755 0 0,22-12-2159 0 0,17-15 320 0 0,14-19-74 0 0,56-60-12 0 0,-79 84 80 0 0,11 1-2125 0 0,3-7-2021 0 0,1 0-4144 0 0,0-1-4216 0 0</inkml:trace>
  <inkml:trace contextRef="#ctx0" brushRef="#br0" timeOffset="10502.358">5965 928 10770 0 0,'0'0'1791'0'0,"0"0"-409"0"0,0 0-26 0 0,0 0 143 0 0,0 0 16 0 0,0 0-165 0 0,0 0-339 0 0,0 0-363 0 0,0 0-220 0 0,0 0-95 0 0,0 0-23 0 0,0 0-15 0 0,0 0 2 0 0,1 11 902 0 0,-16 5-703 0 0,10-11-262 0 0,13-12 243 0 0,21-21-82 0 0,-69 60 685 0 0,30-14-2255 0 0,22-17-5675 0 0,-7-1-4941 0 0</inkml:trace>
  <inkml:trace contextRef="#ctx0" brushRef="#br0" timeOffset="11293.002">7496 574 4849 0 0,'0'0'3595'0'0,"0"0"-2028"0"0,0 0-689 0 0,0 0 90 0 0,0 0 268 0 0,0 0 171 0 0,0 0 32 0 0,0 0-157 0 0,0 0-218 0 0,0 0-185 0 0,0 0-152 0 0,-15-11-154 0 0,-50-31-151 0 0,64 41-406 0 0,-1 0 0 0 0,1 1 1 0 0,-1-1-1 0 0,1 1 0 0 0,-1-1 0 0 0,1 1 0 0 0,-1-1 1 0 0,1 1-1 0 0,-1 0 0 0 0,0-1 0 0 0,1 1 1 0 0,-1 0-1 0 0,1 0 0 0 0,-1 0 0 0 0,0 1 1 0 0,1-1-1 0 0,-1 0 0 0 0,1 1 0 0 0,-1-1 1 0 0,0 1-1 0 0,1-1 0 0 0,0 1 0 0 0,-1 0 1 0 0,1-1-1 0 0,-1 1 0 0 0,1 0 0 0 0,0 0 1 0 0,-1 0-1 0 0,1 0 0 0 0,-1 1-16 0 0,-4 3 76 0 0,-17 13 50 0 0,0 1 1 0 0,1 1 0 0 0,1 0 0 0 0,1 2 0 0 0,1 1 0 0 0,1 1 0 0 0,1 0 0 0 0,1 1-1 0 0,1 0 1 0 0,1 2 0 0 0,1 0 0 0 0,2 0 0 0 0,1 1 0 0 0,1 0 0 0 0,-2 14-127 0 0,5-16 54 0 0,1 1 0 0 0,2 0 0 0 0,0 0 1 0 0,2 0-1 0 0,1 0 0 0 0,1 7-54 0 0,1-24 66 0 0,0 0-1 0 0,1 0 1 0 0,0 0-1 0 0,1-1 1 0 0,0 1 0 0 0,0-1-1 0 0,1 0 1 0 0,0 0-1 0 0,0 0 1 0 0,1-1-1 0 0,0 0 1 0 0,1 0 0 0 0,0 0-1 0 0,0-1 1 0 0,0 0-1 0 0,1-1 1 0 0,0 1-1 0 0,1-1 1 0 0,-1-1 0 0 0,1 0-1 0 0,0 0 1 0 0,1-1-1 0 0,-1 0 1 0 0,1 0-1 0 0,-1-1 1 0 0,1-1 0 0 0,0 1-1 0 0,0-2 1 0 0,0 1-1 0 0,1-1 1 0 0,-1-1-1 0 0,0 0 1 0 0,0 0 0 0 0,1-1-1 0 0,-1-1 1 0 0,0 1-1 0 0,0-1 1 0 0,0-1-1 0 0,-1 0 1 0 0,1-1 0 0 0,2-1-66 0 0,21-7 164 0 0,0-1 0 0 0,-1-2 0 0 0,-1-1 0 0 0,0-2 1 0 0,-2 0-1 0 0,0-2 0 0 0,-1-2 0 0 0,-1 0 1 0 0,-1-2-1 0 0,-1-1 0 0 0,-1-1 0 0 0,-2 0 0 0 0,0-2 1 0 0,-2-1-1 0 0,6-12-164 0 0,-20 32-19 0 0,0 0 0 0 0,-1-1 0 0 0,0 0 1 0 0,-1 0-1 0 0,0-1 0 0 0,0 1 0 0 0,-1-1 0 0 0,0 0 0 0 0,-1 0 1 0 0,0 0-1 0 0,-1 0 0 0 0,0 0 0 0 0,-1 0 0 0 0,-1 0 0 0 0,1 0 1 0 0,-1-1-1 0 0,-1 1 0 0 0,0 1 0 0 0,-1-1 0 0 0,0 0 0 0 0,-1 0 1 0 0,0 1-1 0 0,0 0 0 0 0,-1 0 0 0 0,-1 0 0 0 0,1 1 0 0 0,-2-1 1 0 0,1 1-1 0 0,-1 1 0 0 0,0-1 0 0 0,-1 1 0 0 0,0 0 0 0 0,-8-5 19 0 0,4 7-238 0 0,0 0 0 0 0,0 0 0 0 0,-1 1 0 0 0,0 0 0 0 0,0 1 0 0 0,0 1 0 0 0,-1 0 0 0 0,1 1 0 0 0,-1 0 0 0 0,0 1 0 0 0,1 1 0 0 0,-1 0 0 0 0,-6 1 238 0 0,-106 26-7292 0 0,91-13-3600 0 0</inkml:trace>
  <inkml:trace contextRef="#ctx0" brushRef="#br0" timeOffset="11666.245">7027 1049 12179 0 0,'0'0'1936'0'0,"0"0"-294"0"0,0 0-95 0 0,0 0-2 0 0,0 0-68 0 0,0 0-185 0 0,0 0-273 0 0,0 0-244 0 0,0 0-197 0 0,31-28-137 0 0,99-87-97 0 0,-68 71 110 0 0,-51 39-334 0 0,-5 1-93 0 0,1 0 1 0 0,0 1-1 0 0,0 0 1 0 0,1 1 0 0 0,-1-1-1 0 0,0 1 1 0 0,1 1-1 0 0,0 0 1 0 0,-1 0-1 0 0,1 0 1 0 0,0 1-1 0 0,-1 0 1 0 0,8 1-28 0 0,35 48 198 0 0,-36-29-107 0 0,-6-13-16 0 0,-1 1-1 0 0,1-1 0 0 0,0 0 1 0 0,1-1-1 0 0,-1 0 1 0 0,1 0-1 0 0,0-1 0 0 0,1 0 1 0 0,0-1-1 0 0,-1 0 0 0 0,1 0 1 0 0,0-1-1 0 0,1 0 1 0 0,-1-1-1 0 0,0 0 0 0 0,1-1 1 0 0,-1 0-1 0 0,12-1-74 0 0,116-14 1407 0 0,-132 10-1800 0 0,-5 0-9473 0 0,-1 4-2264 0 0</inkml:trace>
  <inkml:trace contextRef="#ctx0" brushRef="#br0" timeOffset="12152.321">8343 755 2865 0 0,'0'0'3799'0'0,"0"0"-1249"0"0,0 0-416 0 0,0 0-43 0 0,0 0-121 0 0,0 0-253 0 0,0 0-347 0 0,0 0-351 0 0,0 0-282 0 0,0 0-159 0 0,0 0-87 0 0,0 0-30 0 0,0 0-2 0 0,0 12 1414 0 0,16-9-1268 0 0,-1 0 0 0 0,0-1-1 0 0,1-1 1 0 0,-1 0-1 0 0,1-1 1 0 0,-1-1-1 0 0,16-2-604 0 0,-26 3 93 0 0,160-22 745 0 0,-103 10-612 0 0,-55 9-5779 0 0,-9 3 4662 0 0,-4 0-719 0 0,2 1-3537 0 0,1 2-6394 0 0</inkml:trace>
  <inkml:trace contextRef="#ctx0" brushRef="#br0" timeOffset="12402.394">8288 1024 14227 0 0,'0'0'1914'0'0,"0"0"-711"0"0,0 0-338 0 0,0 0-7 0 0,0 0 73 0 0,0 0 69 0 0,0 0 61 0 0,0 0-58 0 0,0 0-55 0 0,0 0-83 0 0,0 0-164 0 0,0 0-98 0 0,19 3-67 0 0,63 8-67 0 0,13-22 468 0 0,44-37-1107 0 0,-125 45-1048 0 0,-10 3-1726 0 0,1 0-3784 0 0,-4 0-5972 0 0</inkml:trace>
  <inkml:trace contextRef="#ctx0" brushRef="#br0" timeOffset="14863.26">9761 652 0 0 0,'0'0'1300'0'0,"0"0"-26"0"0,0 0 137 0 0,0 0 371 0 0,0 0 482 0 0,0 0 265 0 0,0 0-56 0 0,0 0-313 0 0,0 0-421 0 0,0 0-396 0 0,0 0-363 0 0,3-4-237 0 0,-3 3-732 0 0,0 2 20 0 0,-1-1-1 0 0,1 0 0 0 0,-1 0 1 0 0,1 0-1 0 0,-1 0 0 0 0,1 0 1 0 0,-1 0-1 0 0,0 0 0 0 0,1 0 1 0 0,-1 0-1 0 0,1 0 0 0 0,-1-1 1 0 0,1 1-1 0 0,-1 0 0 0 0,1 0 1 0 0,-1 0-1 0 0,1-1 1 0 0,-1 1-1 0 0,1 0 0 0 0,-1-1 1 0 0,1 1-1 0 0,-1 0 0 0 0,1-1 1 0 0,-1 1-1 0 0,1 0 0 0 0,0-1 1 0 0,-1 1-1 0 0,1-1 0 0 0,0 1 1 0 0,-1-1-1 0 0,1 1 0 0 0,0-1 1 0 0,0 1-1 0 0,-1-1 0 0 0,1 1 1 0 0,0-1-1 0 0,0 0 0 0 0,0 1 1 0 0,0-1-1 0 0,0 1 0 0 0,0-1 1 0 0,0 1-1 0 0,0-1 0 0 0,0 0 1 0 0,0 1-1 0 0,0-1 0 0 0,0 1 1 0 0,0-1-1 0 0,0 1 0 0 0,1-1 1 0 0,-1 1-1 0 0,0-1 0 0 0,0 1 1 0 0,1-1-1 0 0,-1 1 0 0 0,0-1 1 0 0,1 1-1 0 0,-1-1 0 0 0,0 1 1 0 0,1-1-1 0 0,-1 1 0 0 0,1 0 1 0 0,-1-1-1 0 0,0 1 0 0 0,1 0 1 0 0,-1-1-1 0 0,1 1-30 0 0,-12 1 141 0 0,0 0-1 0 0,0 0 1 0 0,0 1 0 0 0,0 1 0 0 0,0 0-1 0 0,0 0 1 0 0,0 1 0 0 0,1 1-1 0 0,0-1 1 0 0,0 2 0 0 0,0-1-1 0 0,1 1 1 0 0,-1 1 0 0 0,1 0 0 0 0,1 0-1 0 0,0 1 1 0 0,0 0 0 0 0,-5 6-141 0 0,-1-1 47 0 0,1 0 1 0 0,0 1 0 0 0,0 0 0 0 0,2 1 0 0 0,-1 0 0 0 0,2 1 0 0 0,0 0-1 0 0,1 1 1 0 0,1 0 0 0 0,1 0 0 0 0,0 1 0 0 0,1 0 0 0 0,1 0 0 0 0,0 0-1 0 0,2 1 1 0 0,0-1 0 0 0,1 8-48 0 0,2-19 9 0 0,0 0-1 0 0,1 0 1 0 0,0 0-1 0 0,0 0 1 0 0,0 0 0 0 0,1-1-1 0 0,0 1 1 0 0,1-1-1 0 0,-1 1 1 0 0,1-1-1 0 0,1 0 1 0 0,-1 0 0 0 0,1 0-1 0 0,0 0 1 0 0,0 0-1 0 0,1-1 1 0 0,-1 0-1 0 0,1 0 1 0 0,1 0 0 0 0,-1-1-1 0 0,1 1-8 0 0,0 0-18 0 0,0 1-1 0 0,1-1 1 0 0,0 0 0 0 0,0 0-1 0 0,0-1 1 0 0,1 0 0 0 0,-1 0-1 0 0,1-1 1 0 0,0 0 0 0 0,0-1-1 0 0,0 1 1 0 0,1-1 0 0 0,-1-1-1 0 0,0 0 1 0 0,1 0 0 0 0,5 0 18 0 0,99-23-3602 0 0,-44-10-7933 0 0,-51 23 1397 0 0</inkml:trace>
  <inkml:trace contextRef="#ctx0" brushRef="#br0" timeOffset="15141.48">10291 736 10346 0 0,'0'0'1366'0'0,"0"0"-213"0"0,0 0-44 0 0,0 0 188 0 0,0 0 134 0 0,-33 23-100 0 0,-103 70-240 0 0,63-22 127 0 0,65-58-1036 0 0,-1 0-44 0 0,2 0 0 0 0,0 0 0 0 0,0 1-1 0 0,1 0 1 0 0,1 0 0 0 0,0 0 0 0 0,1 1-1 0 0,1 0 1 0 0,-2 11-138 0 0,5-21 29 0 0,-1-1 1 0 0,1 1-1 0 0,0-1 1 0 0,0 1-1 0 0,0-1 0 0 0,1 1 1 0 0,0-1-1 0 0,-1 1 1 0 0,2-1-1 0 0,-1 0 0 0 0,0 1 1 0 0,1-1-1 0 0,0 0 1 0 0,0 0-1 0 0,0 0 0 0 0,0 0 1 0 0,1 0-1 0 0,0-1 1 0 0,0 1-1 0 0,0-1 0 0 0,0 1 1 0 0,0-1-1 0 0,0 0 1 0 0,1-1-1 0 0,0 1 0 0 0,-1 0 1 0 0,1-1-1 0 0,0 0 1 0 0,0 0-1 0 0,1 0 0 0 0,-1 0 1 0 0,0-1-1 0 0,0 0 1 0 0,2 1-30 0 0,8 1 110 0 0,1-1 1 0 0,-1 0 0 0 0,1-1 0 0 0,-1 0 0 0 0,1-1 0 0 0,-1-1 0 0 0,1 0-1 0 0,-1-1 1 0 0,1 0 0 0 0,-1-1 0 0 0,0-1 0 0 0,0 0 0 0 0,0-1 0 0 0,-1-1-1 0 0,0 0 1 0 0,0-1 0 0 0,0 0 0 0 0,-1-1 0 0 0,0 0 0 0 0,0-1 0 0 0,-1 0-1 0 0,0-1 1 0 0,-1-1 0 0 0,0 1 0 0 0,-1-2 0 0 0,0 1 0 0 0,-1-1 0 0 0,0 0 0 0 0,0-1-1 0 0,-2 0 1 0 0,0 0 0 0 0,0 0 0 0 0,-1-1 0 0 0,-1 0 0 0 0,0 0 0 0 0,-1 0-1 0 0,0-1 1 0 0,-1 1 0 0 0,-1-6-111 0 0,-1 14-31 0 0,-1 0 0 0 0,0-1-1 0 0,0 1 1 0 0,0 0 0 0 0,-1 0-1 0 0,0 0 1 0 0,0 0 0 0 0,-1 0 0 0 0,0 0-1 0 0,0 1 1 0 0,0-1 0 0 0,0 1 0 0 0,-1 0-1 0 0,0 0 1 0 0,0 0 0 0 0,0 1-1 0 0,-1-1 1 0 0,0 1 0 0 0,0 0 0 0 0,0 0-1 0 0,0 1 1 0 0,0 0 0 0 0,-1 0 0 0 0,0 0-1 0 0,1 0 1 0 0,-1 1 0 0 0,0 0-1 0 0,-5-1 32 0 0,6 1-312 0 0,-1 1 0 0 0,1 0 0 0 0,0 0-1 0 0,-1 1 1 0 0,1 0 0 0 0,-1 0-1 0 0,1 0 1 0 0,-1 0 0 0 0,1 1 0 0 0,0 0-1 0 0,-1 0 1 0 0,1 1 0 0 0,0-1 0 0 0,0 1-1 0 0,0 0 1 0 0,0 0 0 0 0,0 1-1 0 0,0 0 1 0 0,1 0 0 0 0,-1 0 0 0 0,-2 2 312 0 0,-11 12-5788 0 0,6-5-5637 0 0</inkml:trace>
  <inkml:trace contextRef="#ctx0" brushRef="#br0" timeOffset="15637.544">10648 1130 7242 0 0,'0'0'1041'0'0,"0"0"-7"0"0,0 0 539 0 0,0 0 606 0 0,0 0 250 0 0,0 0-189 0 0,0 0-493 0 0,0 0-408 0 0,0 0-202 0 0,0 0-140 0 0,0 0-183 0 0,0 0-234 0 0,0 0-213 0 0,8-10-134 0 0,105-160 914 0 0,8-3-655 0 0,-87 115-456 0 0,-42 105-756 0 0,4-32 719 0 0,1 0 1 0 0,0 0-1 0 0,1 0 1 0 0,1 1-1 0 0,0-1 1 0 0,1 1-1 0 0,1-1 1 0 0,1 7 0 0 0,0-17 23 0 0,0 1 1 0 0,0-1 0 0 0,1 0-1 0 0,-1 1 1 0 0,1-1-1 0 0,1-1 1 0 0,-1 1 0 0 0,1 0-1 0 0,0-1 1 0 0,0 1-1 0 0,0-1 1 0 0,0 0 0 0 0,1-1-1 0 0,0 1 1 0 0,0-1-1 0 0,0 0 1 0 0,0 0 0 0 0,0 0-1 0 0,1-1 1 0 0,-1 0-1 0 0,1 0 1 0 0,-1 0 0 0 0,1-1-1 0 0,0 0 1 0 0,0 0-1 0 0,-1 0 1 0 0,1-1-1 0 0,0 1 1 0 0,0-2 0 0 0,0 1-1 0 0,0-1 1 0 0,0 1-1 0 0,0-2 1 0 0,-1 1 0 0 0,1-1-1 0 0,0 0 1 0 0,-1 0-1 0 0,0 0 1 0 0,1-1 0 0 0,-1 1-1 0 0,0-1 1 0 0,1-2-24 0 0,3 0 50 0 0,-1-1 1 0 0,0-1 0 0 0,0 0 0 0 0,0 0 0 0 0,-1-1-1 0 0,0 1 1 0 0,0-2 0 0 0,-1 1 0 0 0,0-1-1 0 0,-1 0 1 0 0,0 0 0 0 0,0 0 0 0 0,-1-1-1 0 0,0 1 1 0 0,0-1 0 0 0,-1 0 0 0 0,-1 0-1 0 0,1-3-50 0 0,1-6-468 0 0,10-33-430 0 0,0 21-5813 0 0,-8 23-5257 0 0</inkml:trace>
  <inkml:trace contextRef="#ctx0" brushRef="#br0" timeOffset="16007.001">11929 545 18260 0 0,'0'0'1119'0'0,"0"0"-352"0"0,0 0-171 0 0,0 0 52 0 0,0 0 51 0 0,0 0-27 0 0,0 0-115 0 0,0 0-162 0 0,0 0-122 0 0,0 0-74 0 0,-32 15-64 0 0,-102 46-38 0 0,45-8 63 0 0,86-52-163 0 0,1-1 1 0 0,-1 1-1 0 0,1 0 0 0 0,-1 0 0 0 0,1 0 0 0 0,0 0 1 0 0,0 1-1 0 0,-1-1 0 0 0,1 1 0 0 0,0-1 0 0 0,0 1 0 0 0,1 0 1 0 0,-1 0-1 0 0,0 0 0 0 0,1 0 0 0 0,-1 0 0 0 0,1 0 1 0 0,-1 0-1 0 0,1 0 0 0 0,0 1 0 0 0,0-1 0 0 0,0 0 0 0 0,0 1 1 0 0,0-1-1 0 0,1 1 0 0 0,-1-1 0 0 0,1 1 0 0 0,0-1 1 0 0,-1 1-1 0 0,1-1 0 0 0,0 1 0 0 0,1 0 0 0 0,-1-1 0 0 0,0 1 1 0 0,1-1-1 0 0,-1 1 0 0 0,1-1 0 0 0,0 1 0 0 0,0-1 1 0 0,0 0-1 0 0,0 1 0 0 0,0-1 0 0 0,1 0 0 0 0,0 1 3 0 0,144 52 146 0 0,-145-53-112 0 0,1 1 0 0 0,0 0 0 0 0,-1 0 1 0 0,0 1-1 0 0,0-1 0 0 0,0 0 1 0 0,0 0-1 0 0,0 1 0 0 0,0-1 1 0 0,-1 0-1 0 0,0 1 0 0 0,0-1 0 0 0,0 0 1 0 0,0 1-1 0 0,0-1 0 0 0,-1 0 1 0 0,1 1-1 0 0,-1-1 0 0 0,0 0 0 0 0,0 1 1 0 0,0-1-1 0 0,0 0 0 0 0,-1 0 1 0 0,1 0-1 0 0,-1 0 0 0 0,0 0 1 0 0,0-1-1 0 0,0 1 0 0 0,0 0 0 0 0,-1-1 1 0 0,1 0-1 0 0,0 1 0 0 0,-1-1 1 0 0,0 0-1 0 0,-1 1-34 0 0,-23 23 65 0 0,-1-1-1 0 0,-1-1 1 0 0,-1-1 0 0 0,-33 17-65 0 0,42-30-1044 0 0,12-8-5150 0 0,9-3-194 0 0,0-2-5108 0 0</inkml:trace>
  <inkml:trace contextRef="#ctx0" brushRef="#br0" timeOffset="21593.128">12472 320 0 0 0,'0'0'780'0'0,"0"0"210"0"0,0 0 62 0 0,0 0-4 0 0,0 0-97 0 0,0 0-20 0 0,0 0-30 0 0,0 0 28 0 0,-6-9 90 0 0,-21-31 67 0 0,7 5 8067 0 0,20 35-8182 0 0,0 0-90 0 0,0 0-123 0 0,0 0-83 0 0,0 0-80 0 0,-5 8 2989 0 0,-3 29-3104 0 0,-23 355 1129 0 0,23-82-1364 0 0,5-237-184 0 0,3-72-75 0 0,0-1-9 0 0,0 0-2 0 0,0 0-6 0 0,0 0 0 0 0,0 0 5 0 0,0 0-6 0 0,0 0-10 0 0,0 0-12 0 0,0 0-12 0 0,0 0-20 0 0,-3-31-3316 0 0,-2-19-3289 0 0,3 21-5188 0 0,0 21 5582 0 0</inkml:trace>
  <inkml:trace contextRef="#ctx0" brushRef="#br0" timeOffset="21838.187">12043 689 6513 0 0,'0'0'3001'0'0,"0"0"-378"0"0,0 0-349 0 0,0 0-268 0 0,0 0-303 0 0,0 0-347 0 0,0 0-328 0 0,0 0-238 0 0,0 0-67 0 0,0 0 10 0 0,0 0 17 0 0,0 0 10 0 0,0 0-77 0 0,17-3-87 0 0,122-17 889 0 0,87 7-199 0 0,-178 12-5399 0 0,1 1-4241 0 0,-38 0-4336 0 0</inkml:trace>
  <inkml:trace contextRef="#ctx0" brushRef="#br0" timeOffset="22412.797">13137 711 3265 0 0,'0'0'3492'0'0,"0"0"-994"0"0,0 0-473 0 0,0 0-221 0 0,0 0-190 0 0,0 0-195 0 0,0 0-170 0 0,0 0-112 0 0,0 0-155 0 0,0 0-132 0 0,0 0-87 0 0,0 0-71 0 0,0 0-84 0 0,-7-3-93 0 0,2 0-384 0 0,0 1 0 0 0,-1 0 0 0 0,1 0 0 0 0,-1 1 0 0 0,0-1 0 0 0,0 1 0 0 0,1 1 0 0 0,-1-1 0 0 0,0 1 0 0 0,0 0 0 0 0,0 0 0 0 0,0 1 0 0 0,1-1 0 0 0,-1 1 0 0 0,0 1 0 0 0,-3 0-131 0 0,-23 11 230 0 0,1 1-1 0 0,0 2 0 0 0,2 1 0 0 0,0 1 0 0 0,0 2 0 0 0,-7 7-229 0 0,28-21 3 0 0,0 1-1 0 0,0-1 1 0 0,0 1-1 0 0,1 1 1 0 0,0-1-1 0 0,1 1 1 0 0,0 0 0 0 0,0 1-1 0 0,1-1 1 0 0,0 1-1 0 0,0 0 1 0 0,1 1-1 0 0,0-1 1 0 0,0 1-1 0 0,1-1 1 0 0,1 1-1 0 0,0 0 1 0 0,0 0-1 0 0,0 4-2 0 0,4-10 19 0 0,-1-1 1 0 0,1 0-1 0 0,-1 0 0 0 0,1 0 0 0 0,0 0 0 0 0,0 0 0 0 0,0 0 0 0 0,1 0 0 0 0,-1 0 0 0 0,1-1 0 0 0,-1 0 0 0 0,1 1 1 0 0,0-1-1 0 0,0 0 0 0 0,0 0 0 0 0,0 0 0 0 0,0-1 0 0 0,1 1 0 0 0,-1-1 0 0 0,0 0 0 0 0,1 0 0 0 0,-1 0 0 0 0,1 0 1 0 0,-1 0-1 0 0,1-1 0 0 0,0 0 0 0 0,-1 1 0 0 0,1-1 0 0 0,-1-1 0 0 0,1 1 0 0 0,0 0 0 0 0,-1-1 0 0 0,1 0 0 0 0,-1 0 1 0 0,1 0-1 0 0,-1 0 0 0 0,0-1 0 0 0,0 1 0 0 0,1-1 0 0 0,-1 0 0 0 0,2-2-19 0 0,66-36 260 0 0,-3-2 0 0 0,-1-4 0 0 0,28-28-260 0 0,-15 13 112 0 0,-56 45-125 0 0,-24 16 0 0 0,0 12-63 0 0,-1 167-183 0 0,2-176 195 0 0,-1-1 0 0 0,1 1 1 0 0,0 0-1 0 0,0-1 0 0 0,0 1 0 0 0,0-1 0 0 0,0 1 0 0 0,0-1 1 0 0,1 0-1 0 0,-1 1 0 0 0,1-1 0 0 0,0 0 0 0 0,0 0 1 0 0,-1 0-1 0 0,1 0 0 0 0,0-1 0 0 0,1 1 0 0 0,-1 0 1 0 0,0-1-1 0 0,0 1 0 0 0,1-1 0 0 0,-1 0 0 0 0,1 0 1 0 0,-1 0-1 0 0,3 0 64 0 0,20 5-3458 0 0,-1-4-4324 0 0,-16-2-3960 0 0</inkml:trace>
  <inkml:trace contextRef="#ctx0" brushRef="#br0" timeOffset="22804.943">13428 998 14259 0 0,'0'0'2423'0'0,"0"0"-786"0"0,0 0-257 0 0,0 0-69 0 0,0 0-106 0 0,0 0-146 0 0,0 0-228 0 0,0 0-209 0 0,0 0-138 0 0,0 0-76 0 0,0 0-65 0 0,0 0-59 0 0,0 0-20 0 0,16-17-36 0 0,100-106 300 0 0,-21-5-76 0 0,-76 102-769 0 0,-19 35 294 0 0,0-1 1 0 0,1 1 0 0 0,0 0-1 0 0,0-1 1 0 0,1 1 0 0 0,0-1-1 0 0,1 1 1 0 0,0-1 0 0 0,0 0 0 0 0,1 0-1 0 0,-1 0 1 0 0,2 0 0 0 0,-1-1-1 0 0,1 0 1 0 0,0 0 0 0 0,1 0-1 0 0,0-1 1 0 0,1 2 22 0 0,-2-3 14 0 0,0 0 1 0 0,0-1-1 0 0,0 0 0 0 0,1 1 0 0 0,-1-2 1 0 0,1 1-1 0 0,0-1 0 0 0,0 0 0 0 0,1 0 1 0 0,-1-1-1 0 0,0 1 0 0 0,1-1 0 0 0,0-1 1 0 0,-1 1-1 0 0,1-1 0 0 0,0-1 0 0 0,0 1 1 0 0,0-1-1 0 0,0 0-14 0 0,1 1 63 0 0,-1-1-1 0 0,1 0 1 0 0,-1 0 0 0 0,1-1 0 0 0,-1 0-1 0 0,1 0 1 0 0,-1-1 0 0 0,1 0 0 0 0,-1 0 0 0 0,0-1-1 0 0,0 0 1 0 0,0 0 0 0 0,0 0 0 0 0,-1-1-1 0 0,3-2-62 0 0,2-2-13 0 0,0-1-1 0 0,-1 0 1 0 0,0-1-1 0 0,-1-1 1 0 0,0 1 0 0 0,-1-1-1 0 0,0-1 1 0 0,0 1-1 0 0,3-9 14 0 0,11-38-7602 0 0,-21 47-4604 0 0</inkml:trace>
  <inkml:trace contextRef="#ctx0" brushRef="#br0" timeOffset="23129.003">14562 181 15723 0 0,'0'0'5011'0'0,"0"0"-3527"0"0,0 0-1149 0 0,0 0 24 0 0,0 0 249 0 0,0 0 197 0 0,0 0 41 0 0,0 0-130 0 0,0 0-167 0 0,0 0-115 0 0,-6 31-85 0 0,-19 102-42 0 0,-11 89 552 0 0,-53 149-693 0 0,81-260-1915 0 0,13-119-2415 0 0,-2-9 865 0 0,1 6-4323 0 0,-2 3-3695 0 0</inkml:trace>
  <inkml:trace contextRef="#ctx0" brushRef="#br0" timeOffset="23373.943">14127 608 15651 0 0,'0'0'1893'0'0,"0"0"-633"0"0,0 0-320 0 0,0 0-88 0 0,0 0-23 0 0,0 0-56 0 0,0 0-43 0 0,0 0-25 0 0,0 0 21 0 0,0 0 22 0 0,0 0-89 0 0,0 0-138 0 0,31-2-132 0 0,101-4-105 0 0,104-29 43 0 0,-189 31-695 0 0,17-1-1130 0 0,-23-2-7446 0 0,-29 3-3660 0 0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4:02.43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9 2647 0 0 0,'-7'9'49'0'0,"5"-7"254"0"0,2-2 276 0 0,0 0 58 0 0,0 0-35 0 0,0 0-38 0 0,0 0-20 0 0,0 0-16 0 0,0 0-10 0 0,0 0 6 0 0,0 0-8 0 0,0 0-27 0 0,0 0-22 0 0,0 0-8 0 0,0 0 8 0 0,0 0 22 0 0,15-23 2277 0 0,48-60-1356 0 0,4 4 0 0 0,2 3 0 0 0,5 2 0 0 0,68-52-1410 0 0,345-288 1441 0 0,149-92-471 0 0,-539 423-738 0 0,-83 45 2387 0 0,-14 38-2667 0 0,5-18-166 0 0,10 3 49 0 0,-14 15 173 0 0,-1 0-8 0 0,0 0 11 0 0,0 0-2 0 0,0 0 2 0 0,0 0 9 0 0,0 0-4 0 0,0 0-6 0 0,0 0-2 0 0,0 0-4 0 0,0 0-16 0 0,0 0-5 0 0,0 0 3 0 0,0 0 2 0 0,0 0-11 0 0,0 0-5 0 0,0 0 7 0 0,0 0-6 0 0,0 0 7 0 0,0 0-4 0 0,0 0-4 0 0,0 0 7 0 0,0 0-11 0 0,0 0-8 0 0,0 0 14 0 0,0 0-6 0 0,0 0 18 0 0,0 0 23 0 0,0 0 0 0 0,0 0-1 0 0,0 0 0 0 0,0 0 2 0 0,0 0 0 0 0,0 0-10 0 0,0 0 14 0 0,0 0 11 0 0,0 0 10 0 0,0 0-11 0 0,0 0-14 0 0,0 0-4 0 0,0 0-12 0 0,0 0-4 0 0,0 0-10 0 0,0 0 0 0 0,0 0-10 0 0,0 0-2 0 0,0 0 2 0 0,0 0 7 0 0,0 0 15 0 0,0 0 8 0 0,0 0-16 0 0,0 0 8 0 0,0 0 15 0 0,0 0 6 0 0,0 0-6 0 0,0 0-9 0 0,0 0 14 0 0,0 0-2 0 0,0 0-22 0 0,0 0 10 0 0,0 0-8 0 0,0 0 4 0 0,20-15 61 0 0,117-85 52 0 0,-44 42-110 0 0,-7-9 39 0 0,-60 35 76 0 0,-25 31-103 0 0,22-25-86 0 0,-23 26 85 0 0,0 0-20 0 0,0 0-11 0 0,0 0 1 0 0,0 0 6 0 0,0 0 4 0 0,0 0-4 0 0,0 0 18 0 0,0 0 6 0 0,0 0 0 0 0,0 0 2 0 0,0 0 3 0 0,0 0-4 0 0,0 0 1 0 0,0 0 3 0 0,0 0 3 0 0,0 0 29 0 0,0 0 22 0 0,0 0 3 0 0,-37 0 396 0 0,-340-3-30 0 0,377 3-438 0 0,0 0-29 0 0,0 0-4 0 0,0 0-6 0 0,0 0-14 0 0,0 0 52 0 0,-1 10-12 0 0,1 0-1 0 0,0 0 0 0 0,1 0 0 0 0,0 0 0 0 0,0-1 0 0 0,1 1 0 0 0,0 0 0 0 0,1-1 1 0 0,0 1-1 0 0,0-1 0 0 0,1 0 0 0 0,1 1 16 0 0,125 244 56 0 0,-98-134 196 0 0,-21-139 385 0 0,73-219 14 0 0,-18-12-521 0 0,-63 215 89 0 0,-3 27-3821 0 0,0 1-3992 0 0,0 5 5900 0 0,0 2-8987 0 0</inkml:trace>
  <inkml:trace contextRef="#ctx0" brushRef="#br0" timeOffset="435.558">2964 162 14491 0 0,'0'0'1198'0'0,"0"0"-968"0"0,0 0-350 0 0,0 0-25 0 0,0 0 86 0 0,0 0 99 0 0,0 0 84 0 0,0 0 31 0 0,0 0-7 0 0,0 0-28 0 0,0 0-36 0 0,0 0-45 0 0,-32 4-17 0 0,-95 14 12 0 0,90-10-1 0 0,16 10 205 0 0,0 1 1 0 0,1 0-1 0 0,2 1 0 0 0,0 1 1 0 0,1 1-1 0 0,1 1 0 0 0,1 0 0 0 0,1 1 1 0 0,1 0-1 0 0,2 1 0 0 0,0 1 0 0 0,1 0 1 0 0,2 0-1 0 0,1 1 0 0 0,1-1 1 0 0,1 2-1 0 0,1-1 0 0 0,1 16-238 0 0,3-39 67 0 0,0 1-1 0 0,0-1 0 0 0,1 1 1 0 0,-1-1-1 0 0,1 0 1 0 0,0 1-1 0 0,1-1 1 0 0,-1 0-1 0 0,1 0 1 0 0,0 1-1 0 0,0-1 0 0 0,0-1 1 0 0,0 1-1 0 0,1 0 1 0 0,-1 0-1 0 0,1-1 1 0 0,0 0-1 0 0,0 1 1 0 0,1-1-1 0 0,-1 0 0 0 0,1-1 1 0 0,-1 1-1 0 0,1-1 1 0 0,0 1-1 0 0,0-1 1 0 0,0 0-1 0 0,0 0 1 0 0,0-1-1 0 0,0 1 0 0 0,1-1 1 0 0,-1 0-1 0 0,0 0 1 0 0,1-1-1 0 0,2 1-66 0 0,20-4 309 0 0,1 0 0 0 0,-1-2 0 0 0,0-1 1 0 0,-1-1-1 0 0,1-1 0 0 0,-1-2 0 0 0,-1 0 0 0 0,0-2 0 0 0,0-1 0 0 0,-1-1 0 0 0,-1-1 0 0 0,15-12-309 0 0,-20 18 73 0 0,1-2 0 0 0,-2 0 1 0 0,1-1-1 0 0,-2-1 0 0 0,1 0 0 0 0,-2-1 0 0 0,0-1 0 0 0,0 0 0 0 0,-2-1 1 0 0,0-1-1 0 0,-1 0 0 0 0,0-1 0 0 0,-2 0 0 0 0,0-1 0 0 0,-1 0 1 0 0,-1 0-1 0 0,0-1 0 0 0,-2 0 0 0 0,0 0 0 0 0,-2-1 0 0 0,2-12-73 0 0,-4 23-60 0 0,-1 0-1 0 0,0 0 1 0 0,-1-1 0 0 0,0 1-1 0 0,0 0 1 0 0,-1 0-1 0 0,0 0 1 0 0,-1 0-1 0 0,0 0 1 0 0,-1 0-1 0 0,0 1 1 0 0,0-1-1 0 0,-1 1 1 0 0,0-1 0 0 0,-1 1-1 0 0,0 1 1 0 0,-1-1-1 0 0,1 1 1 0 0,-2 0-1 0 0,1 0 1 0 0,-8-6 60 0 0,7 8-240 0 0,-1 1 1 0 0,0 0-1 0 0,0 0 1 0 0,0 0-1 0 0,0 1 1 0 0,-1 1-1 0 0,1 0 0 0 0,-1 0 1 0 0,0 0-1 0 0,0 1 1 0 0,-1 0-1 0 0,-1 1 240 0 0,-72-1-7837 0 0,54 5-3712 0 0</inkml:trace>
  <inkml:trace contextRef="#ctx0" brushRef="#br0" timeOffset="937.435">2143 419 15475 0 0,'0'0'1074'0'0,"0"0"-307"0"0,0 0-138 0 0,0 0 141 0 0,0 0 239 0 0,0 0 139 0 0,0 0-13 0 0,0 0-118 0 0,0 0-164 0 0,0 0-149 0 0,0 0-134 0 0,0 0-100 0 0,27-17-84 0 0,87-52-50 0 0,-54 48 109 0 0,-48 21-319 0 0,432 15 1725 0 0,56-37-1144 0 0,-344 8-585 0 0,-153 10 730 0 0,-3 2-6462 0 0,0 0-401 0 0,0 2-5428 0 0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4:05.91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 3466 0 0 0,'0'0'497'0'0,"0"0"-58"0"0,0 0-128 0 0,0 0 26 0 0,0 0 165 0 0,0 0 174 0 0,0 0 136 0 0,0 0 27 0 0,0 0-88 0 0,0 0-80 0 0,0 0-54 0 0,-1-9-54 0 0,0 2-319 0 0,1-1-1 0 0,-1 1 1 0 0,1 0 0 0 0,0-1 0 0 0,1 1 0 0 0,0 0 0 0 0,0-1-1 0 0,1 1 1 0 0,0 0 0 0 0,0 0 0 0 0,0 0 0 0 0,1 0-244 0 0,82-145 6635 0 0,102-139-6635 0 0,-138 218 637 0 0,475-626 2404 0 0,-88 111-1965 0 0,-417 566-977 0 0,-2-1 0 0 0,0-1 0 0 0,-2 0 0 0 0,-1-1 0 0 0,-1-1 0 0 0,-1 0 0 0 0,-1-1 0 0 0,-1 0 0 0 0,-2-1 0 0 0,0 0 0 0 0,-2 0 0 0 0,-2-1 0 0 0,1-7-99 0 0,-14 32 252 0 0,-23 27-224 0 0,10-6-28 0 0,-196 83 20 0 0,203-95 28 0 0,-8 3 51 0 0,-1-1 1 0 0,1-1-1 0 0,-1-1 0 0 0,0-1 1 0 0,-1-1-1 0 0,-6-1-99 0 0,215 33-244 0 0,-106-14 235 0 0,22 6-14 0 0,-61-15 22 0 0,0-2 0 0 0,0-1-1 0 0,1-3 1 0 0,1-1-1 0 0,8-1 2 0 0,-42-3 491 0 0,-7-1 113 0 0,-9-8-117 0 0,-86-85-211 0 0,-16-64-1814 0 0,107 150-1788 0 0,3 3-4622 0 0,1 3-3824 0 0</inkml:trace>
  <inkml:trace contextRef="#ctx0" brushRef="#br0" timeOffset="500.464">1767 564 2873 0 0,'0'0'1356'0'0,"0"0"-455"0"0,0 0-175 0 0,0 0 107 0 0,0 0 232 0 0,0 0 252 0 0,0 0 120 0 0,0 0-61 0 0,0 0-152 0 0,0 0-241 0 0,0 0-191 0 0,0 0-113 0 0,0 0-100 0 0,-19-11-92 0 0,-61-33-89 0 0,78 43-379 0 0,0 0-1 0 0,0 0 0 0 0,0 1 1 0 0,0-1-1 0 0,0 1 1 0 0,0-1-1 0 0,0 1 0 0 0,0 0 1 0 0,0 0-1 0 0,0 0 0 0 0,0 0 1 0 0,0 0-1 0 0,0 0 1 0 0,0 0-1 0 0,0 1 0 0 0,0-1 1 0 0,0 1-1 0 0,0 0 0 0 0,0-1 1 0 0,1 1-1 0 0,-1 0 1 0 0,0 0-1 0 0,0 0 0 0 0,1 0 1 0 0,-1 1-1 0 0,0-1 0 0 0,1 0 1 0 0,0 1-1 0 0,-1-1 1 0 0,0 2-19 0 0,-5 3 103 0 0,-10 8 44 0 0,2 0 1 0 0,-1 1-1 0 0,2 1 1 0 0,0 0-1 0 0,1 1 0 0 0,0 0 1 0 0,2 1-1 0 0,0 1 0 0 0,1 0 1 0 0,1 0-1 0 0,1 1 0 0 0,0 0 1 0 0,2 0-1 0 0,0 1 1 0 0,1 0-1 0 0,1 0 0 0 0,1 0 1 0 0,1 0-1 0 0,1 0 0 0 0,2 14-147 0 0,0-27 76 0 0,2 0 0 0 0,-1 0 0 0 0,1 0 0 0 0,0-1-1 0 0,1 1 1 0 0,-1-1 0 0 0,2 0 0 0 0,-1 0-1 0 0,1 0 1 0 0,0 0 0 0 0,0-1 0 0 0,1 0 0 0 0,0 0-1 0 0,0 0 1 0 0,0-1 0 0 0,1 0 0 0 0,0 0-1 0 0,0 0 1 0 0,0-1 0 0 0,0 0 0 0 0,1-1 0 0 0,-1 0-1 0 0,1 0 1 0 0,0 0 0 0 0,0-1 0 0 0,0 0-1 0 0,0-1 1 0 0,1 0 0 0 0,-1 0 0 0 0,0-1 0 0 0,1 0-1 0 0,-1 0 1 0 0,0-1 0 0 0,5 0-76 0 0,19-3 177 0 0,0-1 0 0 0,0-2-1 0 0,0-1 1 0 0,-1-1 0 0 0,-1-2 0 0 0,1 0 0 0 0,-2-3 0 0 0,0 0 0 0 0,0-2-1 0 0,-2-1 1 0 0,0-1 0 0 0,-1-1 0 0 0,-1-2 0 0 0,-1 0 0 0 0,17-19-177 0 0,-29 27 46 0 0,0 1 1 0 0,0-1 0 0 0,-1-1-1 0 0,-1 0 1 0 0,0-1 0 0 0,-1 1 0 0 0,-1-2-1 0 0,0 1 1 0 0,3-13-47 0 0,-8 21-21 0 0,-1 0 1 0 0,0 1-1 0 0,0-1 1 0 0,-1-1-1 0 0,0 1 1 0 0,-1 0-1 0 0,1 0 1 0 0,-1 0-1 0 0,0 0 1 0 0,-1-1-1 0 0,0 1 1 0 0,0 0-1 0 0,-1 0 1 0 0,1 0-1 0 0,-2 0 1 0 0,1 1-1 0 0,-1-1 1 0 0,0 0-1 0 0,0 1 1 0 0,-1 0-1 0 0,1 0 1 0 0,-1 0-1 0 0,-1 0 1 0 0,-2-2 20 0 0,2 2-218 0 0,-2 0 1 0 0,1 1 0 0 0,-1 0 0 0 0,1 0 0 0 0,-1 1 0 0 0,-1 0 0 0 0,1 0-1 0 0,-1 0 1 0 0,1 1 0 0 0,-1 0 0 0 0,0 1 0 0 0,0 0 0 0 0,-4-1 217 0 0,-68-7-8381 0 0,50 10-3040 0 0</inkml:trace>
  <inkml:trace contextRef="#ctx0" brushRef="#br0" timeOffset="766.396">1119 708 15683 0 0,'0'0'695'0'0,"0"0"-207"0"0,0 0-53 0 0,0 0 164 0 0,0 0 221 0 0,0 0 158 0 0,0 0 34 0 0,0 0-81 0 0,0 0-139 0 0,0 0-89 0 0,0 0-77 0 0,34-7-61 0 0,110-23-48 0 0,-9 22 385 0 0,508-47 913 0 0,-197 11-1677 0 0,-315 38-326 0 0,-75 5-2959 0 0,-55 2-1780 0 0,-1 1 1780 0 0,0-2 933 0 0,-3 1-10030 0 0</inkml:trace>
  <inkml:trace contextRef="#ctx0" brushRef="#br0" timeOffset="1938.158">2118 3495 0 0 0,'0'0'169'0'0,"0"0"299"0"0,0 0 123 0 0,0 0 175 0 0,0 0 302 0 0,8-10 4943 0 0,28-39-3562 0 0,97-114 2211 0 0,71-63-4660 0 0,-16 21 838 0 0,-101 105-580 0 0,711-785 669 0 0,-411 474-788 0 0,-373 396-122 0 0,2-1 58 0 0,-1 0 0 0 0,0-1 0 0 0,-1-1 0 0 0,-1 0 0 0 0,-1-1-1 0 0,-1-1 1 0 0,0 1 0 0 0,1-8-75 0 0,-11 25 72 0 0,0-1 1 0 0,0 1-1 0 0,0-1 1 0 0,-1 1-1 0 0,1 0 1 0 0,-1-1-1 0 0,0 1 0 0 0,1-1 1 0 0,-1 1-1 0 0,0-1 1 0 0,-1 1-1 0 0,1-1 1 0 0,0 1-1 0 0,-1-1 0 0 0,1 1 1 0 0,-1-1-1 0 0,0 1 1 0 0,0 0-1 0 0,0-1 0 0 0,0 1 1 0 0,0 0-1 0 0,0 0 1 0 0,-1 0-1 0 0,1 0 1 0 0,-1 0-1 0 0,0 0 0 0 0,1 0 1 0 0,-1 1-1 0 0,0-1 1 0 0,0 0-1 0 0,0 1 0 0 0,0 0 1 0 0,0-1-73 0 0,1 2 57 0 0,1 0-42 0 0,0 0-43 0 0,0 0-47 0 0,0 0-5 0 0,0 0-24 0 0,0 0-23 0 0,0 0 14 0 0,0 0 14 0 0,34 0 285 0 0,-34 15 304 0 0,-13 11-1445 0 0,11-23 758 0 0,-12 22-2518 0 0,6-9-2120 0 0,4-7-127 0 0,-2 0-2846 0 0</inkml:trace>
  <inkml:trace contextRef="#ctx0" brushRef="#br0" timeOffset="2565.421">4068 1220 3897 0 0,'0'0'436'0'0,"0"0"-369"0"0,0 0-54 0 0,0 0 258 0 0,0 0 461 0 0,0 0 489 0 0,0 0 346 0 0,0 0 106 0 0,0 0-150 0 0,0 0-283 0 0,0 0-286 0 0,0 0-204 0 0,-2-4-127 0 0,1 2-560 0 0,0 0 0 0 0,0 0 0 0 0,-1 0 0 0 0,1 0 1 0 0,-1 0-1 0 0,0 1 0 0 0,1-1 0 0 0,-1 1 0 0 0,0-1 0 0 0,0 1 0 0 0,0-1 0 0 0,0 1 0 0 0,0 0 0 0 0,0 0 0 0 0,0 0 0 0 0,-1 0 0 0 0,1 1 0 0 0,0-1 1 0 0,-1 0-1 0 0,1 1 0 0 0,0 0 0 0 0,-1-1 0 0 0,1 1 0 0 0,-2 0-63 0 0,-251 0 3618 0 0,191 11-2263 0 0,77 8-1913 0 0,44 42 572 0 0,-28-32 6 0 0,-1 2 0 0 0,-1 1-1 0 0,-1 1 1 0 0,-3 2-1 0 0,4 8-19 0 0,30 55 102 0 0,-56-97-47 0 0,0 0 1 0 0,0-1-1 0 0,0 1 1 0 0,0 0-1 0 0,0-1 0 0 0,0 1 1 0 0,0-1-1 0 0,1 1 1 0 0,-1-1-1 0 0,0 0 1 0 0,0 1-1 0 0,0-1 0 0 0,0 0 1 0 0,1 0-1 0 0,-1 0 1 0 0,0 0-1 0 0,0 0 0 0 0,0 0 1 0 0,0 0-1 0 0,1-1 1 0 0,-1 1-1 0 0,0 0 1 0 0,0 0-1 0 0,0-1 0 0 0,0 1 1 0 0,0-1-1 0 0,0 1 1 0 0,0-1-1 0 0,0 0 1 0 0,0 1-1 0 0,0-1 0 0 0,0 0 1 0 0,0 0-1 0 0,0 1 1 0 0,0-1-1 0 0,-1 0 1 0 0,1 0-1 0 0,0 0 0 0 0,-1 0 1 0 0,1 0-1 0 0,0 0 1 0 0,-1 0-1 0 0,0 0 1 0 0,1 0-1 0 0,-1-1 0 0 0,1 1 1 0 0,-1 0-1 0 0,0 0 1 0 0,0 0-1 0 0,0 0 0 0 0,0-1 1 0 0,0 1-1 0 0,0 0 1 0 0,0-1-56 0 0,9-14-258 0 0,14-20 367 0 0,-2-2 0 0 0,-2 0 0 0 0,-1-1 0 0 0,7-26-109 0 0,-21 55-65 0 0,-1 0 1 0 0,0-1-1 0 0,-1 1 0 0 0,0-1 0 0 0,0 0 0 0 0,-1 0 0 0 0,-1 0 1 0 0,0 1-1 0 0,0-1 0 0 0,-1 0 0 0 0,-1 0 0 0 0,1 0 0 0 0,-2 1 1 0 0,0-1-1 0 0,0 1 0 0 0,-2-4 65 0 0,-15-20-3700 0 0,-7 3-3351 0 0,15 22-4370 0 0</inkml:trace>
  <inkml:trace contextRef="#ctx0" brushRef="#br0" timeOffset="2959.073">4355 8 2417 0 0,'0'0'3994'0'0,"0"0"-2709"0"0,0 0-747 0 0,0 0 105 0 0,0 0 209 0 0,0 0 248 0 0,0 0 144 0 0,0 0-30 0 0,0 0-126 0 0,0 0-210 0 0,0 0-245 0 0,-35-2-157 0 0,-108-3-132 0 0,140 5-327 0 0,-1 0 0 0 0,1 0 0 0 0,0 0 0 0 0,-1 1 0 0 0,1-1 0 0 0,-1 1 0 0 0,1 0 0 0 0,0 0-1 0 0,0 0 1 0 0,0 0 0 0 0,-1 0 0 0 0,1 1 0 0 0,0 0 0 0 0,1-1 0 0 0,-1 1 0 0 0,0 0 0 0 0,0 1 0 0 0,1-1 0 0 0,-1 0 0 0 0,1 1-1 0 0,0-1 1 0 0,0 1 0 0 0,0 0 0 0 0,0 0 0 0 0,0-1 0 0 0,1 1 0 0 0,-1 1-17 0 0,-7 10 93 0 0,-10 14 44 0 0,0 0 1 0 0,2 1-1 0 0,1 1 1 0 0,2 1-1 0 0,1 0 1 0 0,1 1 0 0 0,2 0-1 0 0,1 0 1 0 0,1 1-1 0 0,2 1 1 0 0,1-1-1 0 0,2 1 1 0 0,1 0-1 0 0,3 30-137 0 0,2-53 121 0 0,0-1 0 0 0,0 0 0 0 0,1 1 0 0 0,0-1 0 0 0,1-1 0 0 0,0 1 0 0 0,1-1 0 0 0,0 0 0 0 0,0 0 0 0 0,1-1 0 0 0,0 1 0 0 0,1-2 0 0 0,0 1 0 0 0,0-1 0 0 0,0 0 0 0 0,1-1 0 0 0,0 0 0 0 0,0 0 0 0 0,1-1 0 0 0,0 0 0 0 0,-1 0 0 0 0,2-2-1 0 0,-1 1 1 0 0,0-1 0 0 0,1 0 0 0 0,-1-1 0 0 0,1-1 0 0 0,0 1 0 0 0,0-2 0 0 0,0 1 0 0 0,0-2 0 0 0,-1 1 0 0 0,1-1 0 0 0,0-1 0 0 0,0 0 0 0 0,-1-1 0 0 0,1 0 0 0 0,-1 0 0 0 0,0-1 0 0 0,3-2-121 0 0,14-6 218 0 0,-1 0 1 0 0,0-2-1 0 0,-1-1 1 0 0,0-1-1 0 0,-1-1 1 0 0,-1-1-1 0 0,-1-1 1 0 0,-1-1-1 0 0,-1-1 1 0 0,0 0-1 0 0,8-14-218 0 0,-18 21 8 0 0,-1 0 0 0 0,0-1 0 0 0,-1 0 0 0 0,0 0 0 0 0,-2-1-1 0 0,0 0 1 0 0,0 0 0 0 0,-2 0 0 0 0,0-1 0 0 0,-1 1 0 0 0,0-1 0 0 0,-2 0 0 0 0,0 0 0 0 0,0 0 0 0 0,-2 0 0 0 0,0 0-8 0 0,0 9-126 0 0,-1-1 0 0 0,1 1 0 0 0,-2 0 0 0 0,1 0 0 0 0,-1 1 0 0 0,0-1 0 0 0,-1 1 0 0 0,0-1 0 0 0,0 1 0 0 0,0 0 0 0 0,-1 1 0 0 0,0-1 0 0 0,0 1 0 0 0,-1 0 0 0 0,0 0 0 0 0,0 0 0 0 0,0 1 0 0 0,-1 0 0 0 0,-6-4 126 0 0,-90-38-9350 0 0,78 39-2023 0 0</inkml:trace>
  <inkml:trace contextRef="#ctx0" brushRef="#br0" timeOffset="3216.623">3470 399 14251 0 0,'0'0'1672'0'0,"0"0"-779"0"0,0 0-351 0 0,0 0 37 0 0,0 0 196 0 0,0 0 192 0 0,0 0 73 0 0,0 0-30 0 0,0 0-109 0 0,0 0-125 0 0,0 0-93 0 0,36-8-68 0 0,119-22-46 0 0,60 12 774 0 0,478-55 36 0 0,-196 3-1680 0 0,-473 61-153 0 0,-21 7-3675 0 0,-3 2-4194 0 0,-3 0-4040 0 0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5:24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0 742 0 0 0,'0'0'364'0'0,"0"0"291"0"0,0 0 50 0 0,0 0 149 0 0,0 0 263 0 0,0 0 237 0 0,0 0 193 0 0,0 0 123 0 0,0 0-43 0 0,0 0-58 0 0,0 0-107 0 0,16 26-120 0 0,52 78-71 0 0,-67-102-1195 0 0,1 0 0 0 0,-1 1 0 0 0,1-1 0 0 0,0 0 0 0 0,0 0 0 0 0,0 0 0 0 0,0 0 0 0 0,0 0 0 0 0,0-1 0 0 0,0 1 0 0 0,1 0 0 0 0,-1-1 0 0 0,1 0 0 0 0,-1 0 0 0 0,1 0 0 0 0,0 0 0 0 0,-1 0 0 0 0,1 0 0 0 0,0-1 0 0 0,-1 1 0 0 0,1-1 0 0 0,0 0 0 0 0,0 1 0 0 0,0-1 0 0 0,-1-1 0 0 0,3 1-76 0 0,7 0 420 0 0,9 0 94 0 0,0-1-1 0 0,0-1 1 0 0,0 0 0 0 0,0-2-1 0 0,-1 0 1 0 0,1-1 0 0 0,-1-2-1 0 0,7-3-513 0 0,24-12 484 0 0,-1-2-1 0 0,-1-3 0 0 0,-2-1 1 0 0,19-17-484 0 0,3-8 208 0 0,-1-2 0 0 0,-3-4 0 0 0,-3-2 1 0 0,-3-3-1 0 0,-2-3 0 0 0,-3-2 0 0 0,-3-2 0 0 0,-4-2 1 0 0,12-30-209 0 0,-30 55 389 0 0,-70 393-313 0 0,31-200-46 0 0,-22 135-11 0 0,28-267-20 0 0,-1-1 0 0 0,0 1 0 0 0,-1-2-1 0 0,0 1 1 0 0,-1-1 0 0 0,0 1 0 0 0,-1-2-1 0 0,-1 1 1 0 0,1-1 0 0 0,-1-1 0 0 0,-1 0-1 0 0,0 0 1 0 0,0 0 0 0 0,-1-2 0 0 0,0 1 0 0 0,0-1-1 0 0,-1-1 1 0 0,0 0 0 0 0,0-1 0 0 0,0 0-1 0 0,-1 0 1 0 0,1-2 0 0 0,-1 1 0 0 0,0-2-1 0 0,0 0 1 0 0,-1 0 0 0 0,-8-1 1 0 0,-132-1-380 0 0,54-37 61 0 0,97 35 204 0 0,1 1 0 0 0,0-1-1 0 0,0 1 1 0 0,0-1-1 0 0,0 0 1 0 0,0 0 0 0 0,0 0-1 0 0,0 0 1 0 0,1 0 0 0 0,-1-1-1 0 0,1 1 1 0 0,-1 0 0 0 0,1-1-1 0 0,0 1 1 0 0,0-1 0 0 0,0 1-1 0 0,0-1 1 0 0,1 0 0 0 0,-1 1-1 0 0,1-1 1 0 0,-1 0 0 0 0,1 0-1 0 0,0 1 1 0 0,0-1 0 0 0,0 0-1 0 0,1 1 1 0 0,-1-1 0 0 0,0 0-1 0 0,1 1 1 0 0,0-1 0 0 0,0 0-1 0 0,0 1 1 0 0,0-1 0 0 0,0 1-1 0 0,0-1 1 0 0,1 1 0 0 0,0-1 115 0 0,60-54-8331 0 0,-51 49 5048 0 0,12-8-6468 0 0</inkml:trace>
  <inkml:trace contextRef="#ctx0" brushRef="#br0" timeOffset="299.703">1797 496 15355 0 0,'0'0'891'0'0,"0"0"-352"0"0,0 0-226 0 0,0 0 73 0 0,-34 25 126 0 0,-105 84 45 0 0,124-99-419 0 0,1 0 0 0 0,1 1 0 0 0,0 1-1 0 0,0 0 1 0 0,1 1 0 0 0,0 0 0 0 0,2 1-1 0 0,-5 5-137 0 0,15-18 1 0 0,-3 1 23 0 0,1 1 0 0 0,-1 0 0 0 0,1 0-1 0 0,0 0 1 0 0,-1 0 0 0 0,1 1 0 0 0,0-1 0 0 0,1 0 0 0 0,-1 1-1 0 0,1-1 1 0 0,-1 1 0 0 0,1 0 0 0 0,0 0 0 0 0,1-1 0 0 0,-1 1-1 0 0,1 0 1 0 0,-1 0 0 0 0,1 0 0 0 0,0 0 0 0 0,0-1-1 0 0,1 1 1 0 0,-1 0 0 0 0,1 0 0 0 0,0 0 0 0 0,0-1 0 0 0,0 1-1 0 0,1 0 1 0 0,-1-1 0 0 0,1 1 0 0 0,0-1 0 0 0,0 0-1 0 0,0 1 1 0 0,0-1 0 0 0,1 0 0 0 0,-1 0 0 0 0,1-1 0 0 0,0 1-1 0 0,-1 0 1 0 0,1-1 0 0 0,1 0 0 0 0,-1 1 0 0 0,0-1-1 0 0,2 0-23 0 0,11 2 197 0 0,-1 0 0 0 0,1-2-1 0 0,0 0 1 0 0,0-1-1 0 0,0 0 1 0 0,0-2-1 0 0,-1 0 1 0 0,1 0 0 0 0,0-1-1 0 0,0-1 1 0 0,-1-1-1 0 0,1 0 1 0 0,-1-1-1 0 0,0-1 1 0 0,-1 0 0 0 0,0-1-1 0 0,1-1 1 0 0,-2 0-1 0 0,1-1 1 0 0,10-9-197 0 0,-13 13 92 0 0,-1-1-1 0 0,1-1 1 0 0,-1 0-1 0 0,0 0 1 0 0,-1-1-1 0 0,1 0 1 0 0,-1-1 0 0 0,-1 0-1 0 0,0 0 1 0 0,0-1-1 0 0,-1 0 1 0 0,0 0-1 0 0,-1 0 1 0 0,0-1 0 0 0,-1 0-1 0 0,0-1 1 0 0,0 1-1 0 0,-1-1 1 0 0,-1 0-1 0 0,0 0 1 0 0,-1 0 0 0 0,0 0-1 0 0,-1 0 1 0 0,0-3-92 0 0,-2 11-36 0 0,0 1 0 0 0,1 0 1 0 0,-2-1-1 0 0,1 1 0 0 0,0 0 1 0 0,-1 0-1 0 0,1 0 0 0 0,-1 0 1 0 0,0 0-1 0 0,0 0 0 0 0,0 0 1 0 0,0 0-1 0 0,-1 1 0 0 0,1-1 1 0 0,-1 1-1 0 0,0 0 0 0 0,1 0 1 0 0,-1 0-1 0 0,0 0 0 0 0,0 0 1 0 0,0 1-1 0 0,-1-1 0 0 0,1 1 1 0 0,0 0-1 0 0,0 0 0 0 0,-1 0 1 0 0,1 0-1 0 0,-1 1 0 0 0,1-1 36 0 0,-66 5-7742 0 0,48 4-4138 0 0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5:27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883 2261 0 0 0,'0'0'1038'0'0,"0"0"685"0"0,0 0 270 0 0,0 0 60 0 0,0 0-18 0 0,0 0-88 0 0,0 0-135 0 0,0 0-195 0 0,0 0-221 0 0,0 0-157 0 0,-5-10-167 0 0,-13-32-130 0 0,7 26 1772 0 0,9 26-113 0 0,4 2-2873 0 0,74 233 1889 0 0,73 197-716 0 0,-112-350-653 0 0,-36-92-212 0 0,-1 0-1 0 0,1 0 0 0 0,0 0 0 0 0,-1 0 0 0 0,1 0 0 0 0,0 0 0 0 0,-1 0 1 0 0,1 0-1 0 0,0 0 0 0 0,-1-1 0 0 0,1 1 0 0 0,0 0 0 0 0,-1 0 1 0 0,1-1-1 0 0,0 1 0 0 0,-1 0 0 0 0,1-1 0 0 0,-1 1 0 0 0,1-1 1 0 0,-1 1-1 0 0,1-1 0 0 0,-1 1 0 0 0,1-1 0 0 0,-1 1 0 0 0,1-1 1 0 0,-1 0-1 0 0,0 1 0 0 0,1-1 0 0 0,-1 1 0 0 0,0-1 0 0 0,0 0 0 0 0,1 1 1 0 0,-1-1-1 0 0,0 0 0 0 0,0 1 0 0 0,0-1 0 0 0,0 0 0 0 0,0 0 1 0 0,0 1-1 0 0,0-1 0 0 0,0 0 0 0 0,0 1 0 0 0,0-1 0 0 0,0 0 1 0 0,-1 1-1 0 0,1-1 0 0 0,0 0 0 0 0,0 1 0 0 0,-1-1 0 0 0,1 0 0 0 0,0 1 1 0 0,-1-1-1 0 0,1 0-35 0 0,1-3 14 0 0,7-33 108 0 0,21-93 60 0 0,6 1 0 0 0,16-30-182 0 0,28-11-95 0 0,-63 137-76 0 0,-16 33 94 0 0,0 0-51 0 0,0 0-12 0 0,0 0-43 0 0,0 0-56 0 0,-18 0-4367 0 0,10 0-1571 0 0,2 0-5614 0 0</inkml:trace>
  <inkml:trace contextRef="#ctx0" brushRef="#br0" timeOffset="1089.27">2063 2118 3601 0 0,'0'0'1962'0'0,"0"0"-450"0"0,0 0 23 0 0,0 0 219 0 0,0 0 157 0 0,0 0-75 0 0,0 0-233 0 0,0 0-263 0 0,0 0-295 0 0,0 0-247 0 0,0 0-165 0 0,0 0-112 0 0,0 0-57 0 0,-4 0-16 0 0,-9 0-16 0 0,9 0-49 0 0,15 8 925 0 0,6 0-960 0 0,0 0 0 0 0,1-1 1 0 0,-1-1-1 0 0,2-1 0 0 0,-1 0 0 0 0,0-1 0 0 0,1-1 0 0 0,0-1 0 0 0,0-1 0 0 0,0 0 0 0 0,-1-2 0 0 0,12-1-348 0 0,-16 2 122 0 0,16 0 71 0 0,105-12 311 0 0,-138 9-3899 0 0,-11 3-2182 0 0,10 0 1369 0 0,0 0-7373 0 0</inkml:trace>
  <inkml:trace contextRef="#ctx0" brushRef="#br0" timeOffset="1422.115">1954 2431 8802 0 0,'0'0'4239'0'0,"0"0"-2213"0"0,0 0-926 0 0,0 0-122 0 0,0 0 76 0 0,0 0 24 0 0,0 0-55 0 0,0 0-168 0 0,0 0-179 0 0,0 0-80 0 0,0 0 22 0 0,0 0 42 0 0,0 0 24 0 0,10 2-14 0 0,215 11 2476 0 0,-38-13-2445 0 0,-187-4-1304 0 0,0-3-13981 0 0,0 7 2489 0 0</inkml:trace>
  <inkml:trace contextRef="#ctx0" brushRef="#br0" timeOffset="-42106.289">4572 623 0 0 0,'0'0'2267'0'0,"0"0"-256"0"0,0 0-53 0 0,0 0 202 0 0,0 0 82 0 0,0 0-63 0 0,0 0-178 0 0,0 0-330 0 0,0 0-267 0 0,0 0-190 0 0,0 0-161 0 0,0 0-157 0 0,0 0-123 0 0,-3-7-97 0 0,-7-23-80 0 0,-6 57 1047 0 0,6 3-1464 0 0,1 0 1 0 0,2 1-1 0 0,1 1 1 0 0,1-1-1 0 0,2 1 1 0 0,2-1-1 0 0,1 27-179 0 0,0-54 24 0 0,0 0 0 0 0,1 0-1 0 0,0-1 1 0 0,-1 1 0 0 0,1 0-1 0 0,1 0 1 0 0,-1 0 0 0 0,0 0-1 0 0,1-1 1 0 0,0 1 0 0 0,0-1-1 0 0,0 1 1 0 0,0-1 0 0 0,1 0-1 0 0,-1 0 1 0 0,1 0 0 0 0,0 0-1 0 0,0 0 1 0 0,0-1 0 0 0,0 1-1 0 0,0-1 1 0 0,1 0 0 0 0,-1 0 0 0 0,1 0-1 0 0,-1 0 1 0 0,1-1 0 0 0,0 1-1 0 0,0-1 1 0 0,0 0 0 0 0,-1 0-1 0 0,1 0 1 0 0,0-1 0 0 0,0 0-1 0 0,0 1 1 0 0,0-1 0 0 0,0-1-1 0 0,0 1 1 0 0,0 0 0 0 0,0-1-1 0 0,0 0 1 0 0,0 0 0 0 0,0 0-1 0 0,0-1 1 0 0,-1 1 0 0 0,3-2-24 0 0,22-9 109 0 0,0-1 0 0 0,-1-1 0 0 0,0-1 1 0 0,-2-2-1 0 0,0 0 0 0 0,0-2 0 0 0,-2-1 1 0 0,0-1-1 0 0,-2-1 0 0 0,0 0 0 0 0,0-4-109 0 0,9-11 32 0 0,-31 44-33 0 0,1 1-1 0 0,-1-1 1 0 0,1 0-1 0 0,0 0 0 0 0,1 1 1 0 0,0-1-1 0 0,0 0 1 0 0,1 0-1 0 0,0 0 0 0 0,0 0 1 0 0,0 0-1 0 0,1 0 1 0 0,0-1-1 0 0,1 1 1 0 0,-1-1-1 0 0,1 0 0 0 0,0 0 1 0 0,1 0-1 0 0,-1 0 1 0 0,1-1-1 0 0,0 0 0 0 0,1 0 1 0 0,-1 0-1 0 0,1 0 1 0 0,0-1-1 0 0,0 0 0 0 0,0-1 1 0 0,1 1-1 0 0,0-1 1 0 0,-1 0-1 0 0,7 1 2 0 0,-2-3 52 0 0,0 0 0 0 0,-1 0 0 0 0,1-2 0 0 0,0 1 0 0 0,0-1 0 0 0,0-1 0 0 0,0 0 0 0 0,-1 0 0 0 0,1-1 0 0 0,-1 0 0 0 0,0-1-1 0 0,1 0 1 0 0,-2-1 0 0 0,1 0 0 0 0,-1-1 0 0 0,1 0 0 0 0,-2 0 0 0 0,1-1 0 0 0,-1 0 0 0 0,0 0 0 0 0,0-1 0 0 0,-1 0 0 0 0,5-7-52 0 0,-2 4 88 0 0,0-1 0 0 0,-1-1 0 0 0,0 0 0 0 0,-1 0 0 0 0,-1 0 0 0 0,0-1 0 0 0,0 0 0 0 0,-2-1 0 0 0,0 1 0 0 0,0-1 0 0 0,-2 0 0 0 0,2-6-88 0 0,-1-23 34 0 0,-12 45-1484 0 0,6 40-4102 0 0,2-28-1096 0 0,0-6-5556 0 0</inkml:trace>
  <inkml:trace contextRef="#ctx0" brushRef="#br0" timeOffset="-39509.445">8163 870 5977 0 0,'0'0'1865'0'0,"0"0"-436"0"0,0 0-151 0 0,0 0 97 0 0,0 0 28 0 0,0 0-188 0 0,0 0-307 0 0,0 0-323 0 0,0 0-230 0 0,0 0-85 0 0,0 0 27 0 0,0 0 66 0 0,3 3 103 0 0,1 9-100 0 0,-1-1-1 0 0,0 1 0 0 0,0 0 0 0 0,-2 1 0 0 0,1-1 0 0 0,-1 0 0 0 0,-1 1 0 0 0,0-1 1 0 0,-1 0-1 0 0,-1 1 0 0 0,1-1 0 0 0,-2 0 0 0 0,0 0 0 0 0,-3 7-365 0 0,-7 58 1036 0 0,8-48 573 0 0,-3-106 753 0 0,11 57-2308 0 0,0-1 0 0 0,2 2 0 0 0,0-1 0 0 0,1 1 0 0 0,1 0 0 0 0,1 0 1 0 0,1 0-1 0 0,0 1 0 0 0,1 1 0 0 0,12-16-54 0 0,0 0 43 0 0,2 1 0 0 0,1 1 0 0 0,1 2 0 0 0,1 0 0 0 0,28-20-43 0 0,-50 44 1 0 0,0 1 0 0 0,1 0-1 0 0,-1 0 1 0 0,1 0 0 0 0,0 1 0 0 0,0 0 0 0 0,0 0 0 0 0,1 0 0 0 0,-1 1 0 0 0,1 0 0 0 0,-1 1-1 0 0,7-2 0 0 0,-10 5 4 0 0,-1 0 0 0 0,1 0 0 0 0,-1 0-1 0 0,0 0 1 0 0,0 0 0 0 0,0 0 0 0 0,0 1-1 0 0,0-1 1 0 0,-1 1 0 0 0,1-1 0 0 0,-1 1-1 0 0,0 0 1 0 0,1-1 0 0 0,-1 1-1 0 0,0 0 1 0 0,-1 0 0 0 0,1 0 0 0 0,0 0-1 0 0,-1 0 1 0 0,0 2-4 0 0,8 46 99 0 0,-8-50-98 0 0,0-1 20 0 0,0 0-33 0 0,0 0-10 0 0,0 0-28 0 0,0 0-39 0 0,0 0-51 0 0,0 0-69 0 0,13 0-6189 0 0,-9 0 1813 0 0,1 0-7456 0 0</inkml:trace>
  <inkml:trace contextRef="#ctx0" brushRef="#br0" timeOffset="-39038.552">8878 807 10674 0 0,'0'0'3818'0'0,"0"0"-1748"0"0,0 0-772 0 0,0 0-93 0 0,0 0-39 0 0,0 0-155 0 0,0 0-211 0 0,0 0-229 0 0,0 0-131 0 0,0 0 11 0 0,0 0 31 0 0,0 0 57 0 0,0 0 8 0 0,12 1-32 0 0,104 2 1062 0 0,132-3 267 0 0,-106-14-1690 0 0,-126 12-362 0 0,10-4 399 0 0,-14-10-3643 0 0,-11 14 2256 0 0,1 1-4614 0 0,1 1-6108 0 0</inkml:trace>
  <inkml:trace contextRef="#ctx0" brushRef="#br0" timeOffset="-38591.417">8992 1028 5945 0 0,'0'0'5908'0'0,"0"0"-3042"0"0,0 0-1323 0 0,0 0-304 0 0,0 0-113 0 0,0 0-118 0 0,0 0-179 0 0,0 0-154 0 0,0 0-56 0 0,0 0 44 0 0,0 0 92 0 0,0 0 77 0 0,0 0-59 0 0,17 1-123 0 0,55 4-111 0 0,86-24 873 0 0,-78 3-1137 0 0,-71 14-815 0 0,112-15 519 0 0,-96 11-4390 0 0,1 1-3979 0 0,-19 1-4233 0 0</inkml:trace>
  <inkml:trace contextRef="#ctx0" brushRef="#br0" timeOffset="-37609.292">8371 181 4441 0 0,'0'0'3095'0'0,"0"0"-1040"0"0,0 0-276 0 0,0 0 87 0 0,0 0 3 0 0,0 0-156 0 0,0 0-276 0 0,0 0-308 0 0,0 0-251 0 0,0 0-154 0 0,0 0-107 0 0,0 0-63 0 0,0 0-59 0 0,2 5 1164 0 0,-3-5-1639 0 0,0 1 1 0 0,0-1 0 0 0,0 1-1 0 0,0 0 1 0 0,0 0 0 0 0,0-1-1 0 0,1 1 1 0 0,-1 0 0 0 0,0 0 0 0 0,0 0-1 0 0,1 0 1 0 0,-1 0 0 0 0,1 0-1 0 0,-1 0 1 0 0,1 0 0 0 0,-1 0-1 0 0,1 0 1 0 0,0 0 0 0 0,-1 1 0 0 0,1-1-1 0 0,0 0 1 0 0,0 0 0 0 0,0 0-1 0 0,0 0 1 0 0,0 0 0 0 0,0 1-1 0 0,0-1 1 0 0,0 0 0 0 0,0 0 0 0 0,1 0-1 0 0,-1 0 1 0 0,0 0 0 0 0,1 1-1 0 0,-1-1 1 0 0,1 0 0 0 0,-1 0-1 0 0,1 0 1 0 0,0 0 0 0 0,-1 0 0 0 0,1-1-1 0 0,0 1 1 0 0,0 0 0 0 0,0 0-1 0 0,0 0-20 0 0,78 24 1951 0 0,-52-69-1124 0 0,-22 7-473 0 0,-23 39-372 0 0,11 3 0 0 0,-1 0-1 0 0,0 1 0 0 0,1 0 1 0 0,0 0-1 0 0,1 1 0 0 0,-1 0 1 0 0,1 0-1 0 0,0 1 0 0 0,1-1 1 0 0,0 1-1 0 0,0 0 0 0 0,-3 9 19 0 0,8-10-17 0 0,0-6 44 0 0,0-1-10 0 0,0 0 14 0 0,14-4 141 0 0,48-36 146 0 0,-26 14-163 0 0,-93 26 119 0 0,49 2-199 0 0,9-2-84 0 0,-1 0-1 0 0,1 1 1 0 0,-1-1-1 0 0,1 0 1 0 0,-1 1 0 0 0,0-1-1 0 0,1 0 1 0 0,-1 1-1 0 0,1-1 1 0 0,-1 1-1 0 0,0-1 1 0 0,1 0 0 0 0,-1 1-1 0 0,0-1 1 0 0,0 1-1 0 0,1-1 1 0 0,-1 1-1 0 0,0-1 1 0 0,0 1-1 0 0,0 0 1 0 0,0-1 0 0 0,0 1-1 0 0,0-1 1 0 0,0 1-1 0 0,0-1 1 0 0,0 1-1 0 0,0-1 1 0 0,0 1 0 0 0,0-1-1 0 0,0 1 1 0 0,0-1-1 0 0,0 1 1 0 0,0-1-1 0 0,-1 1 1 0 0,1 0 0 0 0,0-1-1 0 0,0 0 1 0 0,-1 1-1 0 0,1-1 1 0 0,0 1-1 0 0,-1-1 1 0 0,1 1 0 0 0,0-1-1 0 0,-1 0 1 0 0,1 1-1 0 0,-1-1 1 0 0,1 0-1 0 0,0 1 1 0 0,-1-1-1 0 0,1 0 1 0 0,-1 0 0 0 0,1 1-1 0 0,-1-1 1 0 0,1 0-1 0 0,-1 0 1 0 0,0 0-1 0 0,1 0 1 0 0,-1 1 0 0 0,1-1-1 0 0,-1 0 1 0 0,1 0-1 0 0,-1 0 1 0 0,1 0-1 0 0,-1-1 10 0 0,30 27-2272 0 0,-17-15-4883 0 0,-5-7-5360 0 0</inkml:trace>
  <inkml:trace contextRef="#ctx0" brushRef="#br0" timeOffset="-36776.849">10225 697 1952 0 0,'0'0'3166'0'0,"0"0"-580"0"0,0 0-231 0 0,0 0-5 0 0,0 0-99 0 0,0 0-239 0 0,0 0-372 0 0,0 0-340 0 0,0 0-221 0 0,0 0-192 0 0,0 0-176 0 0,0 0-200 0 0,0 0-178 0 0,-4-5-132 0 0,3 4-188 0 0,0 0 0 0 0,-1 0 0 0 0,1 0 0 0 0,-1 0-1 0 0,1 0 1 0 0,-1 0 0 0 0,1 0 0 0 0,-1 0 0 0 0,0 0-1 0 0,0 1 1 0 0,1-1 0 0 0,-1 1 0 0 0,0 0 0 0 0,0-1 0 0 0,1 1-1 0 0,-1 0 1 0 0,0 0 0 0 0,0 0 0 0 0,0 0 0 0 0,0 0-1 0 0,1 0 1 0 0,-1 1 0 0 0,0-1 0 0 0,0 1 0 0 0,0-1 0 0 0,1 1-1 0 0,-1 0 1 0 0,0-1 0 0 0,1 1 0 0 0,-1 0 0 0 0,1 0-1 0 0,-1 0 1 0 0,1 0 0 0 0,-1 1 0 0 0,1-1 0 0 0,0 0 0 0 0,0 0-1 0 0,-1 1 1 0 0,1-1 0 0 0,0 1 0 0 0,0 1-13 0 0,-12 5 29 0 0,1 1-1 0 0,1 0 1 0 0,0 1 0 0 0,0 1 0 0 0,1 0 0 0 0,1 0 0 0 0,-1 1-1 0 0,2 0 1 0 0,0 0 0 0 0,0 1 0 0 0,1 0 0 0 0,1 0 0 0 0,0 1-1 0 0,1 0 1 0 0,0 0 0 0 0,1 1 0 0 0,1-1 0 0 0,0 1 0 0 0,1-1-1 0 0,1 1 1 0 0,0 7-29 0 0,1-18 14 0 0,0 1-1 0 0,1 0 1 0 0,0-1-1 0 0,0 1 1 0 0,0 0-1 0 0,0-1 1 0 0,1 1-1 0 0,0-1 0 0 0,-1 0 1 0 0,2 0-1 0 0,-1 1 1 0 0,0-1-1 0 0,1-1 1 0 0,0 1-1 0 0,0 0 1 0 0,0-1-1 0 0,0 1 1 0 0,1-1-1 0 0,-1 0 1 0 0,1 0-1 0 0,0 0 1 0 0,0-1-1 0 0,0 1 1 0 0,0-1-1 0 0,0 0 1 0 0,1 0-1 0 0,-1-1 1 0 0,4 2-15 0 0,131 12 1093 0 0,-111-19-884 0 0,0-1 0 0 0,-1-2 0 0 0,1-1 0 0 0,-2 0 0 0 0,1-3 0 0 0,-1 0 0 0 0,-1-1 0 0 0,0-1 0 0 0,-1-2 0 0 0,11-8-208 0 0,-23 16 59 0 0,0-1-1 0 0,-1 0 1 0 0,1 0-1 0 0,-2-1 1 0 0,1-1 0 0 0,-1 0-1 0 0,-1 0 1 0 0,1-1 0 0 0,-2 0-1 0 0,0-1 1 0 0,0 0-1 0 0,-1 0 1 0 0,-1 0 0 0 0,0-1-1 0 0,0 0 1 0 0,-1 0-1 0 0,-1-1 1 0 0,0 1 0 0 0,-1-1-1 0 0,-1 0 1 0 0,0-2-59 0 0,-2 6-10 0 0,-1 1 1 0 0,0 0-1 0 0,0 0 1 0 0,-1 0-1 0 0,0 0 1 0 0,-1 0-1 0 0,0 1 0 0 0,-1-1 1 0 0,1 1-1 0 0,-2 0 1 0 0,1 0-1 0 0,-1 0 1 0 0,0 0-1 0 0,-1 1 1 0 0,1 0-1 0 0,-1 0 1 0 0,-1 1-1 0 0,0-1 0 0 0,0 1 1 0 0,0 1-1 0 0,0 0 1 0 0,-1-1-1 0 0,0 2 1 0 0,0 0-1 0 0,0 0 1 0 0,-2-1 9 0 0,-8-2-135 0 0,0 0 0 0 0,0 1 1 0 0,0 1-1 0 0,-1 1 0 0 0,0 0 1 0 0,0 2-1 0 0,0 0 0 0 0,-1 1 1 0 0,1 1-1 0 0,0 1 0 0 0,0 0 1 0 0,-5 2 134 0 0,-105 42-2476 0 0,50 0-5651 0 0,49-26-3970 0 0</inkml:trace>
  <inkml:trace contextRef="#ctx0" brushRef="#br0" timeOffset="-36423.531">9824 829 13643 0 0,'0'0'2296'0'0,"0"0"-607"0"0,0 0-274 0 0,0 0-46 0 0,0 0-56 0 0,0 0-145 0 0,0 0-224 0 0,0 0-228 0 0,0 0-178 0 0,0 0-149 0 0,0 0-94 0 0,0 0-79 0 0,6-5-40 0 0,17-17 1 0 0,9 20 1630 0 0,150 20-125 0 0,416-18-676 0 0,-175-29-798 0 0,-391 29-391 0 0,-32 0 75 0 0,0 0-63 0 0,0 0-84 0 0,-13 3-1728 0 0,-5 5-5897 0 0,12-5-4881 0 0</inkml:trace>
  <inkml:trace contextRef="#ctx0" brushRef="#br0" timeOffset="-41856.548">5811 638 16636 0 0,'0'0'1149'0'0,"0"0"-462"0"0,0 0-82 0 0,0 0 233 0 0,0 0 217 0 0,0 0 64 0 0,0 0-144 0 0,0 0-250 0 0,0 0-227 0 0,0 0-152 0 0,0 0-114 0 0,0 0-76 0 0,0 0-52 0 0,-6 32-46 0 0,-19 97-38 0 0,19-63-84 0 0,6-58-359 0 0,0 8 161 0 0,0-6-6085 0 0,0-10-4967 0 0</inkml:trace>
  <inkml:trace contextRef="#ctx0" brushRef="#br0" timeOffset="-41610.634">5748 214 18788 0 0,'0'0'1192'0'0,"0"0"-432"0"0,0 0-255 0 0,0 0-177 0 0,0 0-168 0 0,0 0-208 0 0,0 0-336 0 0,0 0-377 0 0,0 0-431 0 0,0 0-1088 0 0,0 0-10043 0 0</inkml:trace>
  <inkml:trace contextRef="#ctx0" brushRef="#br0" timeOffset="-41373.321">6341 1 17836 0 0,'0'0'3051'0'0,"0"0"-1725"0"0,0 0-706 0 0,0 0-80 0 0,0 0 32 0 0,0 0 26 0 0,0 0-9 0 0,0 0-82 0 0,0 0-76 0 0,0 0-30 0 0,0 0-66 0 0,0 0-57 0 0,0 0-48 0 0,-1 27-34 0 0,-1 86-40 0 0,7 310 436 0 0,-19-188-551 0 0,6-106-62 0 0,7-128-23 0 0,1-1 1 0 0,-1 1-1 0 0,1-1 0 0 0,-1 0 1 0 0,0 1-1 0 0,1-1 0 0 0,-1 1 0 0 0,1-1 1 0 0,-1 0-1 0 0,0 0 0 0 0,1 1 1 0 0,-1-1-1 0 0,0 0 0 0 0,1 0 1 0 0,-1 0-1 0 0,0 0 0 0 0,1 1 0 0 0,-1-1 1 0 0,0 0-1 0 0,1 0 0 0 0,-1 0 1 0 0,0-1-1 0 0,0 1 0 0 0,1 0 1 0 0,-1 0-1 0 0,0 0 0 0 0,1 0 1 0 0,-1-1-1 0 0,0 1 0 0 0,1 0 0 0 0,-1-1 1 0 0,1 1-1 0 0,-1 0 0 0 0,1-1 1 0 0,-1 1-1 0 0,0-1 0 0 0,1 1 1 0 0,-1-1-1 0 0,1 1 0 0 0,0-1 0 0 0,-1 1 1 0 0,1-1-1 0 0,-1 0 0 0 0,1 1 1 0 0,0-1-1 0 0,0 1 0 0 0,-1-1 1 0 0,1 0-1 0 0,0 1 0 0 0,0-1 0 0 0,0 0 1 0 0,0 0-1 0 0,-1 1 0 0 0,1-1 1 0 0,0 0-1 0 0,0 1 0 0 0,1-1 1 0 0,-1 0-1 0 0,0 1 0 0 0,0-2 44 0 0,-6-49-7955 0 0,5 37 1176 0 0,1 3-4143 0 0</inkml:trace>
  <inkml:trace contextRef="#ctx0" brushRef="#br0" timeOffset="-41141.55">6028 594 10602 0 0,'0'0'3184'0'0,"0"0"-799"0"0,0 0-555 0 0,0 0-249 0 0,0 0-301 0 0,0 0-316 0 0,0 0-259 0 0,0 0-179 0 0,0 0-47 0 0,0 0 3 0 0,0 0-16 0 0,0 0-45 0 0,0 0-33 0 0,36-3-45 0 0,116-11-48 0 0,-108 10-119 0 0,-1-3 0 0 0,0-1 0 0 0,0-2 0 0 0,26-11-176 0 0,-23 7 1 0 0,-20 5-247 0 0,0 0 1 0 0,0-2-1 0 0,-1 0 0 0 0,-1-2 0 0 0,0-1 0 0 0,1-2 246 0 0,36-36-8612 0 0,-52 43-3040 0 0</inkml:trace>
  <inkml:trace contextRef="#ctx0" brushRef="#br0" timeOffset="-40774.549">6831 49 15091 0 0,'0'0'962'0'0,"0"0"-319"0"0,0 0 73 0 0,0 0 253 0 0,0 0 181 0 0,0 0 9 0 0,0 0-107 0 0,-12 34-168 0 0,-38 110-142 0 0,14 10 1010 0 0,25-76-1340 0 0,2 0 0 0 0,5 1 0 0 0,2 5-412 0 0,1-78 10 0 0,1 0 1 0 0,-1 0-1 0 0,1 0 0 0 0,1 0 0 0 0,-1 0 0 0 0,1 1 1 0 0,0-1-1 0 0,0 0 0 0 0,1 0 0 0 0,-1-1 0 0 0,2 1 1 0 0,-1 0-1 0 0,0-1 0 0 0,1 1 0 0 0,0-1 0 0 0,0 0 0 0 0,1 0 1 0 0,0 0-1 0 0,0 0 0 0 0,0 0 0 0 0,0-1 0 0 0,0 0 1 0 0,1 0-1 0 0,0 0 0 0 0,0-1 0 0 0,0 1 0 0 0,0-1 1 0 0,1 0-1 0 0,-1-1 0 0 0,1 1 0 0 0,0-1 0 0 0,0 0 0 0 0,-1 0 1 0 0,1-1-1 0 0,0 0 0 0 0,6 0-10 0 0,2-2 56 0 0,1-1-1 0 0,-1-1 1 0 0,0-1-1 0 0,0 0 0 0 0,-1 0 1 0 0,1-2-1 0 0,-1 1 1 0 0,0-2-1 0 0,-1 0 1 0 0,1 0-1 0 0,4-5-55 0 0,114-47 274 0 0,-130 58-268 0 0,0 0-1 0 0,1 1 1 0 0,-1-1-1 0 0,1 0 1 0 0,0 1-1 0 0,-1-1 1 0 0,1 1-1 0 0,-1 0 1 0 0,1-1-1 0 0,0 1 1 0 0,-1 0-1 0 0,1 0 1 0 0,0 0-1 0 0,-1 0 1 0 0,1 1-1 0 0,-1-1 1 0 0,1 0-1 0 0,0 1 1 0 0,-1-1-1 0 0,1 1 1 0 0,-1-1-1 0 0,1 1 1 0 0,-1 0-1 0 0,1 0 1 0 0,-1-1-1 0 0,1 1 1 0 0,-1 0-1 0 0,0 0 1 0 0,0 0-1 0 0,1 1 1 0 0,-1-1-1 0 0,0 0 1 0 0,0 0-1 0 0,0 1 1 0 0,0-1-1 0 0,-1 1 1 0 0,1-1-1 0 0,0 1 1 0 0,0-1-1 0 0,-1 1 1 0 0,1-1-1 0 0,-1 1 1 0 0,0-1-1 0 0,1 1 1 0 0,-1 0-1 0 0,0-1 1 0 0,0 1-1 0 0,0 1-5 0 0,15 150 711 0 0,21-104-706 0 0,-9-48-1171 0 0,-12-13-6561 0 0,-12 8-4605 0 0</inkml:trace>
  <inkml:trace contextRef="#ctx0" brushRef="#br0" timeOffset="-50573.815">700 745 0 0 0,'0'0'954'0'0,"0"0"198"0"0,0 0 199 0 0,-4-8 136 0 0,-2-2-853 0 0,-4-6 24 0 0,-3-2 2921 0 0,-10 3 3238 0 0,-18 8-799 0 0,39 21-2622 0 0,2 31-3726 0 0,0-34 633 0 0,2 167 85 0 0,1-25-245 0 0,-7 0 1 0 0,-7 18-144 0 0,6-1 73 0 0,5-170-37 0 0,0 0-1 0 0,0 0 1 0 0,0-1 0 0 0,-1 1-1 0 0,1 0 1 0 0,0 0 0 0 0,0-1-1 0 0,0 1 1 0 0,0 0 0 0 0,-1 0-1 0 0,1 0 1 0 0,0 0 0 0 0,0-1-1 0 0,-1 1 1 0 0,1 0-1 0 0,0 0 1 0 0,0 0 0 0 0,-1 0-1 0 0,1 0 1 0 0,0 0 0 0 0,0 0-1 0 0,-1 0 1 0 0,1 0 0 0 0,0 0-1 0 0,-1 0 1 0 0,1 0 0 0 0,0 0-1 0 0,0 0 1 0 0,-1 0 0 0 0,1 0-1 0 0,0 0 1 0 0,0 0 0 0 0,-1 0-1 0 0,1 0 1 0 0,0 0-1 0 0,0 0 1 0 0,-1 1-36 0 0,-10-34 131 0 0,7 0-126 0 0,0-1 0 0 0,3 0 1 0 0,0 0-1 0 0,3 1 0 0 0,0-1 1 0 0,3 0-1 0 0,0 1 0 0 0,2 0 1 0 0,2 0-1 0 0,1 1 0 0 0,1-1-5 0 0,5-18-8 0 0,3 1-1 0 0,1 1 1 0 0,2 1-1 0 0,3 0 1 0 0,2 2-1 0 0,1 1 0 0 0,3 2 1 0 0,1 0-1 0 0,2 3 1 0 0,2 0-1 0 0,2 3 1 0 0,14-11 8 0 0,-40 39-5 0 0,0 0 0 0 0,0 0 0 0 0,1 1 1 0 0,0 1-1 0 0,1 0 0 0 0,0 1 0 0 0,0 1 1 0 0,0 0-1 0 0,0 0 0 0 0,1 2 0 0 0,0 0 1 0 0,0 0-1 0 0,0 2 0 0 0,13-1 5 0 0,-24 2-1 0 0,0 1 1 0 0,0-1-1 0 0,0 1 1 0 0,1 0-1 0 0,-1 0 0 0 0,0 1 1 0 0,0-1-1 0 0,0 1 1 0 0,0 0-1 0 0,-1 0 0 0 0,1 0 1 0 0,-1 0-1 0 0,1 1 0 0 0,-1-1 1 0 0,0 1-1 0 0,1 0 1 0 0,-1 0-1 0 0,-1 0 0 0 0,1 1 1 0 0,0-1-1 0 0,-1 1 1 0 0,0-1-1 0 0,0 1 0 0 0,0 0 1 0 0,0 0-1 0 0,0 0 1 0 0,-1 0-1 0 0,0 0 1 0 0,19 123 88 0 0,-24-107-72 0 0,0 0 1 0 0,-1 0 0 0 0,-1-1 0 0 0,-1 0 0 0 0,-1 0 0 0 0,0-1-1 0 0,-1 0 1 0 0,-1 0 0 0 0,-1-1 0 0 0,-1 0 0 0 0,0-1-1 0 0,-1-1 1 0 0,-1 0 0 0 0,0 0 0 0 0,-1-1 0 0 0,0-1-1 0 0,-1-1 1 0 0,-1 0 0 0 0,0-1 0 0 0,-7 3-17 0 0,9-6-3 0 0,0 0 1 0 0,0-1 0 0 0,0-1 0 0 0,-1 0-1 0 0,0-1 1 0 0,0 0 0 0 0,-1-2-1 0 0,1 0 1 0 0,-1 0 0 0 0,0-2-1 0 0,1 0 1 0 0,-1-1 0 0 0,0-1-1 0 0,0 0 1 0 0,-2-2 2 0 0,13 2-54 0 0,0 0 0 0 0,0-1 0 0 0,0 0 0 0 0,0 0 0 0 0,0-1 0 0 0,1 1 0 0 0,-1-1 0 0 0,1 0 0 0 0,0-1 0 0 0,-1 1 0 0 0,2-1-1 0 0,-1 0 1 0 0,0-1 0 0 0,1 1 0 0 0,0-1 0 0 0,0 0 0 0 0,0 0 0 0 0,0 0 0 0 0,1 0 0 0 0,0 0 0 0 0,-2-5 54 0 0,-6-34-2930 0 0,14-3-3638 0 0,0 34-5292 0 0</inkml:trace>
  <inkml:trace contextRef="#ctx0" brushRef="#br0" timeOffset="-50105.518">1674 697 5905 0 0,'0'0'1789'0'0,"0"0"-189"0"0,0 0-68 0 0,0 0 97 0 0,0 0 58 0 0,0 0-68 0 0,0 0-160 0 0,0 0-219 0 0,0 0-208 0 0,0 0-218 0 0,0 0-162 0 0,0 0-101 0 0,-9-5-83 0 0,-27-14-39 0 0,35 19-405 0 0,0 0 1 0 0,0 0-1 0 0,0 0 0 0 0,0 1 1 0 0,0-1-1 0 0,0 0 0 0 0,0 0 0 0 0,1 0 1 0 0,-1 1-1 0 0,0-1 0 0 0,0 0 1 0 0,0 1-1 0 0,0-1 0 0 0,1 1 0 0 0,-1-1 1 0 0,0 1-1 0 0,0-1 0 0 0,1 1 1 0 0,-1 0-1 0 0,0-1 0 0 0,1 1 1 0 0,-1 0-1 0 0,1 0 0 0 0,-1-1 0 0 0,1 1 1 0 0,-1 0-1 0 0,1 0 0 0 0,-1 0 1 0 0,1 0-1 0 0,0-1 0 0 0,0 1 0 0 0,-1 0 1 0 0,1 0-1 0 0,0 0 0 0 0,0 0 1 0 0,0 0-1 0 0,0 0-24 0 0,-2 5 135 0 0,-6 9-39 0 0,1 0 0 0 0,1 1 1 0 0,0 0-1 0 0,1 0 0 0 0,1 0 1 0 0,1 0-1 0 0,0 1 1 0 0,1-1-1 0 0,1 1 0 0 0,0 0 1 0 0,1 0-1 0 0,1 2-96 0 0,2-15 29 0 0,-1 0 0 0 0,1 0-1 0 0,0-1 1 0 0,0 1 0 0 0,1-1 0 0 0,-1 0 0 0 0,1 0 0 0 0,-1 0-1 0 0,1 0 1 0 0,0 0 0 0 0,0-1 0 0 0,0 0 0 0 0,1 0 0 0 0,-1 0-1 0 0,0 0 1 0 0,1-1 0 0 0,-1 1 0 0 0,1-1 0 0 0,0 0 0 0 0,-1-1-1 0 0,1 1 1 0 0,0-1 0 0 0,-1 0 0 0 0,1 0 0 0 0,0 0-1 0 0,-1-1 1 0 0,1 0 0 0 0,0 0 0 0 0,-1 0 0 0 0,1 0 0 0 0,-1-1-1 0 0,1 1 1 0 0,-1-1 0 0 0,2-2-29 0 0,9-3 95 0 0,0 0-1 0 0,-1-2 1 0 0,0 0-1 0 0,-1 0 1 0 0,0-1-1 0 0,0-1 1 0 0,-1 0-1 0 0,-1-1 1 0 0,0 0-1 0 0,0 0 1 0 0,-2-2-1 0 0,1 1 1 0 0,-1-1-1 0 0,-1 0 1 0 0,-1-1-1 0 0,5-11-94 0 0,-10 20 7 0 0,1 0 0 0 0,-1 0 0 0 0,0 0 0 0 0,0-1 0 0 0,-1 1 0 0 0,0-1 0 0 0,0 1 0 0 0,0-1 0 0 0,-1 1-1 0 0,0-1 1 0 0,0 1 0 0 0,-1-1 0 0 0,0 1 0 0 0,0-1 0 0 0,0 1 0 0 0,-1-1 0 0 0,0 1 0 0 0,0 0 0 0 0,-1 0-1 0 0,0 0 1 0 0,0 0 0 0 0,0 0 0 0 0,-1 1 0 0 0,1 0 0 0 0,-1-1 0 0 0,-1 1 0 0 0,1 0 0 0 0,-1 1 0 0 0,0-1-7 0 0,-2-1-133 0 0,-1 0 1 0 0,1 0 0 0 0,-1 1-1 0 0,0 0 1 0 0,-1 1 0 0 0,1-1-1 0 0,-1 2 1 0 0,1-1 0 0 0,-1 1-1 0 0,0 1 1 0 0,-1-1 0 0 0,-7 0 132 0 0,-26 2-3511 0 0,0 8-4204 0 0,26-2-4391 0 0</inkml:trace>
  <inkml:trace contextRef="#ctx0" brushRef="#br0" timeOffset="-49745.525">2180 174 9946 0 0,'0'0'4385'0'0,"0"0"-2095"0"0,0 0-828 0 0,0 0-132 0 0,0 0-89 0 0,0 0-136 0 0,0 0-182 0 0,0 0-227 0 0,0 0-157 0 0,0 0-64 0 0,0 0-35 0 0,0 0-32 0 0,0 0-29 0 0,-6 14-24 0 0,-18 46-43 0 0,22-55-250 0 0,0 0 0 0 0,1 1 0 0 0,0 0 1 0 0,0-1-1 0 0,1 1 0 0 0,-1-1 0 0 0,1 1 1 0 0,1 0-1 0 0,-1-1 0 0 0,1 1 0 0 0,0 0 1 0 0,0-1-1 0 0,0 1 0 0 0,1-1 0 0 0,0 1 1 0 0,1 2-63 0 0,7 24 239 0 0,-1 31-56 0 0,-3 0 0 0 0,-2 0 1 0 0,-3 0-1 0 0,-3 9-183 0 0,-24 92 93 0 0,14-127-121 0 0,46-76-6755 0 0,-16 24 614 0 0,-6 7-5365 0 0</inkml:trace>
  <inkml:trace contextRef="#ctx0" brushRef="#br0" timeOffset="-43271.22">2860 667 0 0 0,'0'0'375'0'0,"0"0"733"0"0,0 0 346 0 0,0 0 170 0 0,0 0 51 0 0,0 0-68 0 0,0 0-149 0 0,0 0-218 0 0,0 0-123 0 0,0 0-126 0 0,-1-13-94 0 0,-1-43-40 0 0,1 53-728 0 0,0 0 1 0 0,0 0-1 0 0,0 1 1 0 0,0-1-1 0 0,0 0 1 0 0,0 1-1 0 0,-1-1 0 0 0,1 0 1 0 0,-1 1-1 0 0,0 0 1 0 0,1-1-1 0 0,-1 1 0 0 0,0 0 1 0 0,-1 0-1 0 0,1 0 1 0 0,0 0-1 0 0,-1 1 0 0 0,1-1 1 0 0,-1 0-1 0 0,1 1 1 0 0,-1 0-1 0 0,0 0 1 0 0,1 0-1 0 0,-1 0 0 0 0,0 0 1 0 0,0 0-1 0 0,-2 0-129 0 0,-78 0 1128 0 0,71 3-1010 0 0,0 1 0 0 0,1 0 0 0 0,-1 1 0 0 0,0 0 0 0 0,1 1 0 0 0,0 0 0 0 0,0 1 0 0 0,1 0 0 0 0,0 0 0 0 0,0 1 0 0 0,-9 8-118 0 0,11-8 50 0 0,1 0 1 0 0,-1 0-1 0 0,2 1 0 0 0,-1 0 0 0 0,1 0 1 0 0,0 0-1 0 0,0 1 0 0 0,1 0 0 0 0,0 0 1 0 0,1 1-1 0 0,0-1 0 0 0,0 1 1 0 0,1 0-1 0 0,1 0 0 0 0,-1 1-50 0 0,2-6 32 0 0,0 1-1 0 0,0 0 1 0 0,1 0-1 0 0,-1-1 1 0 0,1 1-1 0 0,0 0 1 0 0,1 0-1 0 0,0-1 1 0 0,0 1-1 0 0,0 0 1 0 0,0-1-1 0 0,1 1 0 0 0,0-1 1 0 0,0 1-1 0 0,1-1 1 0 0,-1 0-1 0 0,1 0 1 0 0,0 0-1 0 0,1 0 1 0 0,-1-1-1 0 0,1 1 1 0 0,0-1-1 0 0,0 0 1 0 0,0 0-1 0 0,0 0 1 0 0,1-1-1 0 0,3 3-31 0 0,0-2 103 0 0,0 0 0 0 0,0-1-1 0 0,0 0 1 0 0,0-1-1 0 0,1 1 1 0 0,-1-1 0 0 0,1-1-1 0 0,0 0 1 0 0,0 0-1 0 0,-1-1 1 0 0,1 0-1 0 0,0 0 1 0 0,0-1 0 0 0,-1 0-1 0 0,1-1 1 0 0,0 0-1 0 0,-1 0 1 0 0,0-1 0 0 0,1 0-1 0 0,-1 0 1 0 0,0-1-1 0 0,-1 0 1 0 0,1 0 0 0 0,-1-1-1 0 0,1 0 1 0 0,-1 0-1 0 0,-1-1 1 0 0,3-2-103 0 0,17-11 84 0 0,0-2 0 0 0,-2-1 0 0 0,0-1 0 0 0,-2-1 0 0 0,0 0 0 0 0,-2-2 0 0 0,0-1 0 0 0,-2 0 0 0 0,-1-1 0 0 0,-2-1 0 0 0,0-1 0 0 0,0-4-84 0 0,-7-18 175 0 0,-36 64-483 0 0,22-4 293 0 0,0 0 0 0 0,1 1 1 0 0,0 0-1 0 0,0-1 0 0 0,0 1 1 0 0,2 1-1 0 0,-1-1 0 0 0,1 1 1 0 0,0-1-1 0 0,1 1 0 0 0,0 0 1 0 0,1 0-1 0 0,0 0 0 0 0,0 0 1 0 0,1 0-1 0 0,0 0 0 0 0,1 3 15 0 0,3-4-4 0 0,0 0 0 0 0,1 0 0 0 0,-1 0 0 0 0,2-1 0 0 0,-1 1-1 0 0,1-1 1 0 0,0-1 0 0 0,1 1 0 0 0,0-1 0 0 0,0 0 0 0 0,1-1-1 0 0,0 0 1 0 0,0 0 0 0 0,0 0 0 0 0,6 2 4 0 0,6 6 13 0 0,-2-1-7 0 0,0-1 1 0 0,1 0-1 0 0,1-2 0 0 0,0 0 0 0 0,0-1 0 0 0,10 2-6 0 0,-21-9 11 0 0,0 0-1 0 0,0 0 1 0 0,0-1-1 0 0,0-1 1 0 0,0 1-1 0 0,0-1 0 0 0,0-1 1 0 0,0 0-1 0 0,0 0 1 0 0,0-1-1 0 0,0 0 1 0 0,-1 0-1 0 0,1-1 0 0 0,0-1 1 0 0,-1 1-1 0 0,0-1 1 0 0,4-2-11 0 0,3-5 40 0 0,0 0 0 0 0,0-1-1 0 0,-1 0 1 0 0,0-1 0 0 0,-1-1 0 0 0,0 0 0 0 0,-2-1 0 0 0,1 0 0 0 0,7-16-40 0 0,-6 6 10 0 0,-2 0 1 0 0,-1 0 0 0 0,-1-1 0 0 0,-1-1 0 0 0,-1 0 0 0 0,-1 1 0 0 0,-2-2 0 0 0,-1 1 0 0 0,0 0 0 0 0,-3-23-11 0 0,0 48-7 0 0,0 0-1 0 0,-1 0 1 0 0,1 0-1 0 0,-1 0 1 0 0,0 0 0 0 0,1 0-1 0 0,-1 0 1 0 0,0 0-1 0 0,0 0 1 0 0,0 0 0 0 0,0 0-1 0 0,-1 0 1 0 0,1 1 0 0 0,-1-1-1 0 0,1 0 1 0 0,-1 1-1 0 0,1-1 1 0 0,-1 1 0 0 0,0 0-1 0 0,0-1 1 0 0,1 1-1 0 0,-1 0 1 0 0,0 0 0 0 0,0 0-1 0 0,0 0 1 0 0,0 1 0 0 0,0-1-1 0 0,-1 1 1 0 0,1-1-1 0 0,0 1 1 0 0,0 0 0 0 0,0-1-1 0 0,0 1 1 0 0,-1 0-1 0 0,1 1 1 0 0,0-1 0 0 0,0 0-1 0 0,0 0 1 0 0,0 1 0 0 0,0 0-1 0 0,-1-1 1 0 0,1 1-1 0 0,0 0 1 0 0,0 0 0 0 0,1 0-1 0 0,-1 0 1 0 0,0 0-1 0 0,0 1 1 0 0,0-1 0 0 0,1 0-1 0 0,-1 1 1 0 0,1-1 0 0 0,-1 1-1 0 0,0 1 8 0 0,-5 2-5 0 0,1 0-1 0 0,-1 1 0 0 0,1 0 1 0 0,0 0-1 0 0,1 0 1 0 0,-1 1-1 0 0,1 0 0 0 0,1 0 1 0 0,-1 0-1 0 0,1 1 1 0 0,1-1-1 0 0,-1 1 0 0 0,1 0 1 0 0,1 0-1 0 0,-1 1 1 0 0,1-1-1 0 0,1 0 0 0 0,0 1 1 0 0,0-1-1 0 0,0 1 1 0 0,1-1-1 0 0,0 1 0 0 0,1-1 1 0 0,0 0-1 0 0,0 2 6 0 0,5-4 13 0 0,-1-1 1 0 0,1 1-1 0 0,-1-1 0 0 0,1 0 0 0 0,1 0 1 0 0,-1-1-1 0 0,1 0 0 0 0,0 0 1 0 0,0-1-1 0 0,0 1 0 0 0,0-2 0 0 0,0 1 1 0 0,1-1-1 0 0,-1 0 0 0 0,1 0 1 0 0,0-1-1 0 0,-1 0 0 0 0,1 0 0 0 0,0-1 1 0 0,0 0-1 0 0,0-1 0 0 0,6-1-13 0 0,-9 2 12 0 0,0-1 0 0 0,0 0-1 0 0,-1 1 1 0 0,1 0 0 0 0,0 0 0 0 0,0 1-1 0 0,-1-1 1 0 0,1 1 0 0 0,0 0-1 0 0,-1 0 1 0 0,1 0 0 0 0,-1 1 0 0 0,1 0-1 0 0,-1 0 1 0 0,0 0 0 0 0,0 0 0 0 0,0 1-1 0 0,0-1 1 0 0,0 1 0 0 0,0 0-1 0 0,-1 0 1 0 0,1 1 0 0 0,-1-1 0 0 0,0 1-1 0 0,0 0 1 0 0,0 0 0 0 0,0-1 0 0 0,-1 2-1 0 0,0-1 1 0 0,0 0 0 0 0,0 0-1 0 0,0 1 1 0 0,-1-1 0 0 0,1 2-12 0 0,-48 245 1260 0 0,46-247-1233 0 0,-1 0-1 0 0,1 1 1 0 0,0-1 0 0 0,0 0-1 0 0,1 1 1 0 0,-1-1-1 0 0,1 0 1 0 0,0 1 0 0 0,0-1-1 0 0,0 0 1 0 0,1 0 0 0 0,-1 0-1 0 0,1 0 1 0 0,0 0-1 0 0,0 0 1 0 0,1-1 0 0 0,-1 1-1 0 0,1-1 1 0 0,0 1-1 0 0,0-1 1 0 0,2 2-27 0 0,37 28 584 0 0,-34-28-282 0 0,-2-1-863 0 0,-1-6-8079 0 0,-2 2-3897 0 0</inkml:trace>
  <inkml:trace contextRef="#ctx0" brushRef="#br0" timeOffset="-29289.292">27 1510 1896 0 0,'0'0'2010'0'0,"0"0"-1170"0"0,0 0-493 0 0,0 0-16 0 0,0 0 116 0 0,0 0 121 0 0,0 0 72 0 0,0 0 4 0 0,0 0 13 0 0,0 0 64 0 0,0 0 91 0 0,-7 0 44 0 0,-12 0 2150 0 0,84 18-1098 0 0,-22-16-1409 0 0,0-2 0 0 0,0-1 1 0 0,1-3-1 0 0,-1-2 0 0 0,21-6-499 0 0,35-3 341 0 0,617-62 1299 0 0,-413 66-693 0 0,182 21-947 0 0,177-6 728 0 0,-41-40-250 0 0,-388 16-397 0 0,181-5 130 0 0,21 11 180 0 0,99 13 22 0 0,-191 13-302 0 0,-72 3 151 0 0,126-14-262 0 0,-182-3 79 0 0,463-24 97 0 0,299-3-55 0 0,-283 30-40 0 0,352 28 385 0 0,-535-47 156 0 0,-367 10-186 0 0,-54 5 528 0 0,4-2-588 0 0,182 5-170 0 0,-133 12-73 0 0,-89-6 84 0 0,-42-3 660 0 0,-6-2-3326 0 0,-7 0-7579 0 0,1-1-1806 0 0</inkml:trace>
  <inkml:trace contextRef="#ctx0" brushRef="#br0" timeOffset="623.885">879 1908 6425 0 0,'0'0'1291'0'0,"0"0"-74"0"0,0 0 51 0 0,0 0 156 0 0,0 0 130 0 0,0 0 31 0 0,0 0-108 0 0,0 0-157 0 0,0 0-164 0 0,0 0-175 0 0,0 0-160 0 0,0 0-130 0 0,0 0-108 0 0,-7-5-70 0 0,-18-15-33 0 0,18 16-52 0 0,7 4-45 0 0,0 0-54 0 0,0 0-74 0 0,0 0-53 0 0,0 0-41 0 0,0 0-28 0 0,252-26 2097 0 0,-133 15-1917 0 0,81 3 26 0 0,-200 8-313 0 0,0 0 16 0 0,0 0 2 0 0,0 0 39 0 0,0 0 28 0 0,0 0 30 0 0,0 0 56 0 0,0 0-25 0 0,0 0-4 0 0,0 0 2 0 0,0 0-17 0 0,0 0 7 0 0,-33-25 527 0 0,-104-82-623 0 0,134 105-148 0 0,1 0 0 0 0,0 0 0 0 0,0-1 0 0 0,0 1 0 0 0,0-1-1 0 0,0 1 1 0 0,0-1 0 0 0,1 1 0 0 0,-1-1 0 0 0,1 0 0 0 0,0 0 0 0 0,0 0 0 0 0,0 0 0 0 0,0 0 0 0 0,0 0 0 0 0,1 0 0 0 0,-1 0-1 0 0,1 0 1 0 0,0-2 84 0 0,37 2-6012 0 0,-24 3 22 0 0,-4 0-6034 0 0</inkml:trace>
  <inkml:trace contextRef="#ctx0" brushRef="#br0" timeOffset="2368.263">3005 2210 13051 0 0,'0'0'996'0'0,"0"0"-339"0"0,0 0-176 0 0,0 0 165 0 0,0 0 263 0 0,0 0 97 0 0,0 0-96 0 0,0 0-219 0 0,0 0-154 0 0,0 0-50 0 0,0 0 29 0 0,0 0 48 0 0,0 0-4 0 0,3 20-44 0 0,13 134 811 0 0,-29 59 219 0 0,-19 14 841 0 0,45-400-1836 0 0,-2 122-552 0 0,2 1 0 0 0,2 1 0 0 0,3 1 0 0 0,1 0 0 0 0,2 2 0 0 0,3 0 0 0 0,1 1 0 0 0,3 2-1 0 0,1 0 1 0 0,30-32 1 0 0,-56 72-4 0 0,1-1 0 0 0,0 0 0 0 0,0 1 0 0 0,0 0 0 0 0,0 0 0 0 0,1 0 0 0 0,-1 0 0 0 0,1 1 0 0 0,0-1 0 0 0,0 1 0 0 0,0 1 0 0 0,0-1 0 0 0,0 1 0 0 0,0 0 0 0 0,0 0 0 0 0,0 0 0 0 0,3 0 4 0 0,-5 3 0 0 0,0 0-1 0 0,-1 1 1 0 0,1-1 0 0 0,0 0-1 0 0,-1 1 1 0 0,1 0-1 0 0,-1-1 1 0 0,0 1-1 0 0,0 0 1 0 0,0 0-1 0 0,0 0 1 0 0,-1 1 0 0 0,1-1-1 0 0,-1 0 1 0 0,0 1-1 0 0,0-1 1 0 0,0 1-1 0 0,0 0 1 0 0,7 123 36 0 0,-9-81-76 0 0,-2-17-289 0 0,1 23-590 0 0,12-24-6274 0 0,-4-23-4811 0 0</inkml:trace>
  <inkml:trace contextRef="#ctx0" brushRef="#br0" timeOffset="2770.721">4145 2225 20076 0 0,'0'0'751'0'0,"0"0"-332"0"0,0 0-82 0 0,0 0 121 0 0,0 0 111 0 0,0 0 21 0 0,0 0-113 0 0,0 0-166 0 0,0 0-107 0 0,0 0-47 0 0,0 0-42 0 0,-27 34-35 0 0,-85 110-27 0 0,51-35 31 0 0,53-91-77 0 0,1 1-1 0 0,1 0 0 0 0,1 0 0 0 0,1 1 1 0 0,0-1-1 0 0,2 1 0 0 0,-1 15-6 0 0,3-27 2 0 0,0-1 0 0 0,1 0 1 0 0,-1 0-1 0 0,1 1 0 0 0,1-1 0 0 0,0 0 0 0 0,0 0 0 0 0,0 0 0 0 0,0 0 0 0 0,1 0 0 0 0,1-1 0 0 0,-1 1 0 0 0,1-1 0 0 0,0 0 0 0 0,0 0 0 0 0,1 0 0 0 0,-1-1 0 0 0,2 1 0 0 0,-1-1 1 0 0,0 0-1 0 0,1-1 0 0 0,3 2-2 0 0,3 2 83 0 0,2-1 0 0 0,-1 0 0 0 0,1-2 0 0 0,0 1 1 0 0,0-2-1 0 0,0 0 0 0 0,1 0 0 0 0,0-2 0 0 0,-1 1 1 0 0,1-2-1 0 0,0 0 0 0 0,0-1 0 0 0,0 0 0 0 0,0-2 1 0 0,0 1-1 0 0,-1-2 0 0 0,1 0 0 0 0,-1-1 0 0 0,1 0 1 0 0,-1-1-84 0 0,16-6 281 0 0,0-1 0 0 0,-1-2 0 0 0,0-1 0 0 0,-1-1 0 0 0,-1-1 0 0 0,-1-2 0 0 0,0-1 0 0 0,18-18-281 0 0,-31 27 69 0 0,-1-1-1 0 0,-1 0 0 0 0,0-1 0 0 0,0 0 0 0 0,-1-1 1 0 0,-1 0-1 0 0,0 0 0 0 0,-1-1 0 0 0,-1 0 0 0 0,0-1 0 0 0,-1 0 1 0 0,-1 0-1 0 0,0 0 0 0 0,-2 0 0 0 0,1-1 0 0 0,-2-3-68 0 0,0 6-9 0 0,0-1 0 0 0,-2 0 0 0 0,0 0 0 0 0,0 0 0 0 0,-2 1 0 0 0,0-1 0 0 0,0 1 0 0 0,-2-1 0 0 0,1 1 0 0 0,-2 0 0 0 0,0 0 0 0 0,-1 0 0 0 0,0 1 0 0 0,-1 0 0 0 0,0 0 0 0 0,-1 0 0 0 0,-1 1 0 0 0,0 1 0 0 0,0-1 0 0 0,-1 1 0 0 0,-1 1 0 0 0,0 0 0 0 0,0 0 0 0 0,-1 2 0 0 0,-8-6 9 0 0,8 8-79 0 0,-1 1 1 0 0,-1 1-1 0 0,1 0 1 0 0,-1 1-1 0 0,1 0 0 0 0,-1 1 1 0 0,0 0-1 0 0,0 1 1 0 0,0 1-1 0 0,0 0 0 0 0,0 1 1 0 0,0 1-1 0 0,0 0 1 0 0,0 0-1 0 0,1 2 0 0 0,-1 0 1 0 0,1 0-1 0 0,0 1 1 0 0,0 1-1 0 0,-8 4 79 0 0,-113 72-2727 0 0,19 11-4312 0 0,85-66-4715 0 0</inkml:trace>
  <inkml:trace contextRef="#ctx0" brushRef="#br0" timeOffset="3092.255">3929 2674 11514 0 0,'0'0'2130'0'0,"0"0"-116"0"0,0 0-19 0 0,0 0-74 0 0,34-20-148 0 0,103-64-242 0 0,-48 15 1381 0 0,15-31-879 0 0,-100 99-2037 0 0,0 0-1 0 0,0 0 0 0 0,0 1 1 0 0,-1-1-1 0 0,1 1 1 0 0,0 0-1 0 0,0 0 0 0 0,0 0 1 0 0,0 0-1 0 0,0 1 1 0 0,0-1-1 0 0,0 1 0 0 0,0 0 1 0 0,-1 0-1 0 0,1 1 1 0 0,0-1-1 0 0,-1 1 0 0 0,1 0 1 0 0,-1 0-1 0 0,3 1 5 0 0,152 107 100 0 0,-142-102 33 0 0,1-1-1 0 0,0 0 1 0 0,0-1-1 0 0,1-1 1 0 0,-1 0-1 0 0,1-2 1 0 0,0 0-1 0 0,0-1 1 0 0,1 0-1 0 0,-1-2 1 0 0,13-1-133 0 0,-30 1 7 0 0,0 0 1 0 0,1 0-1 0 0,-1 0 1 0 0,0 0-1 0 0,0 0 1 0 0,0 0-1 0 0,0 0 1 0 0,0-1-1 0 0,0 1 1 0 0,1 0-1 0 0,-1-1 1 0 0,0 1-1 0 0,0-1 1 0 0,0 1-1 0 0,0-1 1 0 0,0 1-1 0 0,0-1 1 0 0,0 0-1 0 0,-1 0 1 0 0,1 1-1 0 0,0-1 1 0 0,0 0-1 0 0,-1 0 1 0 0,1 0-1 0 0,0 0 1 0 0,-1 0-1 0 0,1 0 1 0 0,-1 0-1 0 0,1 0 1 0 0,-1 0-1 0 0,1 0 1 0 0,-1 0-1 0 0,0 0 1 0 0,0-1-1 0 0,1 1 1 0 0,-1 0-1 0 0,0 0 1 0 0,0 0-1 0 0,0 0 1 0 0,0-1-1 0 0,0 1 1 0 0,-1 0-1 0 0,1 0 1 0 0,0 0-1 0 0,0 0 1 0 0,-1 0-1 0 0,1 0 1 0 0,-1-1-8 0 0,-15-24-1985 0 0,-3 6-5099 0 0,13 13-5286 0 0</inkml:trace>
  <inkml:trace contextRef="#ctx0" brushRef="#br0" timeOffset="3502.29">4432 1739 12283 0 0,'0'0'2040'0'0,"0"0"-297"0"0,0 0-228 0 0,0 0-53 0 0,0 0-105 0 0,0 0-190 0 0,0 0-187 0 0,0 0-185 0 0,0 0-147 0 0,0 0-126 0 0,0 0-89 0 0,0 0-71 0 0,0 0-58 0 0,-13-2-23 0 0,-39-5-10 0 0,-4 27 773 0 0,60-25-237 0 0,26-34-508 0 0,-30 39-233 0 0,0 0 22 0 0,0 0-5 0 0,0 0-10 0 0,0 0-27 0 0,-24 17-233 0 0,7 4-727 0 0,18-16-2684 0 0,2-1-3424 0 0,-1-4-5485 0 0</inkml:trace>
  <inkml:trace contextRef="#ctx0" brushRef="#br0" timeOffset="4541.272">5170 2361 0 0 0,'0'0'255'0'0,"0"0"901"0"0,0 0 400 0 0,0 0 125 0 0,0 0 95 0 0,0 0-28 0 0,0 0-75 0 0,0 0-97 0 0,0 0-158 0 0,0 0-163 0 0,0 0-131 0 0,0 0-109 0 0,-6 0-118 0 0,-17 0-145 0 0,38 18 3352 0 0,0-12-3801 0 0,1 0 0 0 0,0-1 1 0 0,0-1-1 0 0,0 0 0 0 0,1-1 0 0 0,-1-1 0 0 0,1 0 0 0 0,0-2 1 0 0,-1 0-1 0 0,1 0 0 0 0,0-2 0 0 0,-1 0 0 0 0,1-1 1 0 0,-1 0-1 0 0,0-2 0 0 0,0 1 0 0 0,0-2 0 0 0,0-1-303 0 0,-1 1 52 0 0,0-1 1 0 0,0 0-1 0 0,-1-1 0 0 0,0-1 0 0 0,0 0 0 0 0,-1-1 1 0 0,0 0-1 0 0,-1-1 0 0 0,0 0 0 0 0,-1-1 0 0 0,0-1 0 0 0,0 0 1 0 0,-2 0-1 0 0,0-1 0 0 0,5-9-52 0 0,-12 17-4 0 0,0-1 0 0 0,0 1 1 0 0,-1 0-1 0 0,0 0 0 0 0,0-1 0 0 0,0 1 0 0 0,-1-1 1 0 0,0 1-1 0 0,0-1 0 0 0,-1 1 0 0 0,1 0 0 0 0,-2-1 0 0 0,1 1 1 0 0,-1 0-1 0 0,1 0 0 0 0,-2 0 0 0 0,1 0 0 0 0,-1 0 1 0 0,0 0-1 0 0,0 0 0 0 0,0 1 0 0 0,-1 0 0 0 0,0 0 0 0 0,0 0 1 0 0,0 0-1 0 0,-1 0 0 0 0,1 1 0 0 0,-1 0 0 0 0,0 0 1 0 0,-1 0-1 0 0,1 1 0 0 0,-1-1 0 0 0,1 1 0 0 0,-1 1 1 0 0,0-1-1 0 0,0 1 0 0 0,0 0 0 0 0,-1 0 0 0 0,1 1 0 0 0,0 0 1 0 0,-1 0-1 0 0,1 0 0 0 0,-6 1 4 0 0,-6-1-37 0 0,1 2 1 0 0,-1 0-1 0 0,0 1 0 0 0,1 1 1 0 0,0 1-1 0 0,-1 0 0 0 0,1 1 1 0 0,1 1-1 0 0,-1 0 0 0 0,1 2 1 0 0,0 0-1 0 0,-11 7 37 0 0,0-1-4 0 0,1 1 0 0 0,0 1 1 0 0,1 1-1 0 0,1 1 0 0 0,1 1 0 0 0,0 1 1 0 0,2 1-1 0 0,0 1 0 0 0,1 1 0 0 0,2 0 1 0 0,-1 4 3 0 0,12-17 19 0 0,1 1 1 0 0,0-1-1 0 0,0 2 1 0 0,2-1 0 0 0,-1 0-1 0 0,1 1 1 0 0,1 0 0 0 0,0 0-1 0 0,1 0 1 0 0,0 0 0 0 0,1 1-1 0 0,0-1 1 0 0,1 0 0 0 0,0 1-1 0 0,1-1 1 0 0,0 0-1 0 0,1 0 1 0 0,1 0 0 0 0,0 0-1 0 0,0 0 1 0 0,2 0 0 0 0,0 2-20 0 0,2-2 63 0 0,0 0 1 0 0,1 0 0 0 0,0-1-1 0 0,1 0 1 0 0,0 0 0 0 0,1-1 0 0 0,0 0-1 0 0,0-1 1 0 0,1 0 0 0 0,0-1-1 0 0,1 0 1 0 0,0-1 0 0 0,0 0-1 0 0,1 0 1 0 0,0-2 0 0 0,0 0-1 0 0,0 0 1 0 0,4 0-64 0 0,13 3 199 0 0,1-1 1 0 0,0-1-1 0 0,0-2 1 0 0,1-2-1 0 0,-1 0 0 0 0,0-2 1 0 0,22-3-200 0 0,-25 0 158 0 0,0-1 1 0 0,-1-2 0 0 0,0-1-1 0 0,0-1 1 0 0,-1-1 0 0 0,0-1-1 0 0,14-8-158 0 0,-33 7 73 0 0,-6 6-7496 0 0,-1 3 3758 0 0,0 2-8527 0 0</inkml:trace>
  <inkml:trace contextRef="#ctx0" brushRef="#br0" timeOffset="4826.221">5888 2659 488 0 0,'0'0'480'0'0,"0"0"-872"0"0,0 0-80 0 0,0 0 368 0 0,0 0 104 0 0,0 0 0 0 0,0 0 0 0 0,0 0 0 0 0,0 0 0 0 0,0 0 0 0 0</inkml:trace>
  <inkml:trace contextRef="#ctx0" brushRef="#br0" timeOffset="7190.659">5888 2659 0 0 0,'0'-18'1692'0'0,"0"18"119"0"0,0 0 246 0 0,1-1 363 0 0,4 1 10684 0 0,-4 1-11443 0 0,-20 186 1580 0 0,5-77-2812 0 0,14-109-397 0 0,0-1 9 0 0,0 0 10 0 0,0 0-6 0 0,0 0 13 0 0,0 0 16 0 0,0 0 2 0 0,0 0 10 0 0,0 0-1 0 0,0 0-5 0 0,0 0 17 0 0,0 0-2 0 0,0 0-13 0 0,0 0-17 0 0,0 0-28 0 0,0 0 13 0 0,0 0-2 0 0,0 0-6 0 0,0 0 1 0 0,0 0-15 0 0,0 0-4 0 0,0 0 5 0 0,0 0 15 0 0,0 0-21 0 0,0 0-8 0 0,0 0-14 0 0,0 0-28 0 0,0 0 14 0 0,0 0 10 0 0,0 0 17 0 0,0 0-13 0 0,0 0 6 0 0,0 0-13 0 0,0 0 17 0 0,0 0 1 0 0,0 0-13 0 0,0 0 14 0 0,0 0 28 0 0,0 0-22 0 0,0 0-27 0 0,0 0-13 0 0,0 0 22 0 0,0 0 7 0 0,0 0 0 0 0,0 0 0 0 0,0 0 3 0 0,0 0 10 0 0,0 0 0 0 0,0 0-10 0 0,0 0-3 0 0,0 0 1 0 0,0 0 6 0 0,0 0-4 0 0,0 0-15 0 0,0 0 24 0 0,0 0 13 0 0,0 0-14 0 0,0 0-7 0 0,-6-8 1084 0 0,3-6-1097 0 0,1 0-1 0 0,0 0 1 0 0,0 0 0 0 0,1 0 0 0 0,1 0 0 0 0,1 0-1 0 0,0 0 1 0 0,0 0 0 0 0,2 0 0 0 0,0 0-1 0 0,0 0 1 0 0,5-9 1 0 0,-4 11 3 0 0,1 0 0 0 0,1 0-1 0 0,0 1 1 0 0,1-1 0 0 0,0 2 0 0 0,1-1-1 0 0,0 1 1 0 0,0 0 0 0 0,1 0 0 0 0,1 1-1 0 0,-1 1 1 0 0,2-1 0 0 0,-1 1 0 0 0,1 1-1 0 0,0 0 1 0 0,9-4-3 0 0,-14 9 0 0 0,-1-1 5 0 0,1 0 0 0 0,-1 0 0 0 0,1 1 0 0 0,0 0 0 0 0,0 0 0 0 0,0 0 0 0 0,0 1 0 0 0,0 0 0 0 0,0 0 0 0 0,0 1 0 0 0,0-1 0 0 0,0 1 0 0 0,0 1 0 0 0,0-1 0 0 0,0 1 0 0 0,3 1-5 0 0,-7-1 18 0 0,0 1-1 0 0,0 0 0 0 0,-1 0 1 0 0,1 0-1 0 0,-1 0 0 0 0,1 0 1 0 0,-1 0-1 0 0,0 0 0 0 0,0 1 1 0 0,0-1-1 0 0,0 0 0 0 0,0 1 1 0 0,0-1-1 0 0,-1 0 0 0 0,1 1 1 0 0,-1-1-1 0 0,0 1 0 0 0,0-1 1 0 0,0 1-1 0 0,0-1 0 0 0,0 1 1 0 0,0-1-1 0 0,-1 1 0 0 0,1-1 1 0 0,-1 1-1 0 0,1-1 0 0 0,-1 0 1 0 0,0 2-18 0 0,-15 6-48 0 0,12-10-3641 0 0,0 1-3857 0 0,3-1-4230 0 0</inkml:trace>
  <inkml:trace contextRef="#ctx0" brushRef="#br0" timeOffset="8440.247">6131 2556 0 0 0,'0'0'325'0'0,"0"0"585"0"0,0 0 230 0 0,0 0 87 0 0,0 0 31 0 0,0 0-97 0 0,0 0-114 0 0,0 0-89 0 0,0 0-86 0 0,0 0-68 0 0,0 0-97 0 0,-5-1-79 0 0,2 0-629 0 0,1 0 139 0 0,-1 0 0 0 0,0 1-1 0 0,1-1 1 0 0,-1 1 0 0 0,0 0 0 0 0,0-1 0 0 0,1 1 0 0 0,-1 0-1 0 0,0 0 1 0 0,1 1 0 0 0,-1-1 0 0 0,0 1 0 0 0,0-1-1 0 0,1 1 1 0 0,-1 0 0 0 0,1 0 0 0 0,-1 0 0 0 0,1 0-1 0 0,-1 0 1 0 0,0 1-138 0 0,-116 101 5039 0 0,107-90-4818 0 0,1-1-1 0 0,0 2 1 0 0,1-1 0 0 0,1 1 0 0 0,0 1 0 0 0,1 0 0 0 0,0 0-1 0 0,1 0 1 0 0,1 1 0 0 0,0 0 0 0 0,2 0 0 0 0,-1 1-1 0 0,2 0 1 0 0,0-1 0 0 0,1 1 0 0 0,1 0 0 0 0,1 5-221 0 0,0-17 82 0 0,1 0 0 0 0,-1 0 1 0 0,1 0-1 0 0,0-1 0 0 0,1 1 1 0 0,-1 0-1 0 0,1-1 0 0 0,0 1 1 0 0,0-1-1 0 0,0 1 0 0 0,1-1 0 0 0,0 0 1 0 0,0 0-1 0 0,0 0 0 0 0,0-1 1 0 0,0 1-1 0 0,1-1 0 0 0,-1 1 0 0 0,1-1 1 0 0,0 0-1 0 0,0-1 0 0 0,0 1 1 0 0,1-1-1 0 0,-1 0 0 0 0,1 0 1 0 0,-1 0-1 0 0,1 0 0 0 0,0-1 0 0 0,-1 0 1 0 0,1 0-1 0 0,0 0 0 0 0,0 0 1 0 0,0-1-1 0 0,0 0 0 0 0,-1 0 1 0 0,1 0-1 0 0,0-1 0 0 0,1 0-82 0 0,13 1 123 0 0,-1-1-1 0 0,1-1 0 0 0,-1-1 1 0 0,0 0-1 0 0,0-2 0 0 0,0 0 1 0 0,0-1-1 0 0,-1 0 1 0 0,0-2-1 0 0,0 0 0 0 0,-1-1 1 0 0,0 0-1 0 0,2-4-122 0 0,-8 3 60 0 0,-1 0-1 0 0,0-1 0 0 0,-1 0 1 0 0,0 0-1 0 0,-1-1 1 0 0,0 0-1 0 0,-1-1 0 0 0,-1 0 1 0 0,0 1-1 0 0,0-2 1 0 0,-1 1-1 0 0,-1 0 1 0 0,0-1-1 0 0,-1 0 0 0 0,0 1 1 0 0,-2-1-1 0 0,1 0 1 0 0,-1 0-1 0 0,-1 0 0 0 0,-3-12-59 0 0,4 20-16 0 0,-1 0-1 0 0,-1 0 0 0 0,1 0 0 0 0,-1 0 0 0 0,0 0 0 0 0,0 1 1 0 0,0-1-1 0 0,-1 1 0 0 0,0 0 0 0 0,0-1 0 0 0,-1 1 0 0 0,1 1 1 0 0,-1-1-1 0 0,0 0 0 0 0,0 1 0 0 0,-1 0 0 0 0,1 0 1 0 0,-1 0-1 0 0,0 0 0 0 0,0 1 0 0 0,0 0 0 0 0,-1 0 0 0 0,1 1 1 0 0,-1-1-1 0 0,1 1 0 0 0,-1 0 0 0 0,0 0 0 0 0,0 1 0 0 0,0 0 1 0 0,0 0-1 0 0,0 0 0 0 0,0 1 0 0 0,0 0 0 0 0,-1 0 17 0 0,-120 27-1713 0 0,87-10-1400 0 0,1 2-3794 0 0,26-12-4710 0 0</inkml:trace>
  <inkml:trace contextRef="#ctx0" brushRef="#br0" timeOffset="8986.275">5781 2917 648 0 0,'0'0'1052'0'0,"0"0"245"0"0,0 0 339 0 0,0 0 136 0 0,0 0-147 0 0,0 0-334 0 0,0 0-351 0 0,0 0-181 0 0,0 0 0 0 0,0 0 111 0 0,0 0 95 0 0,0 0 53 0 0,0 0-16 0 0,3-4-82 0 0,10-14-68 0 0,1 5 6164 0 0,12-2-6795 0 0,-22 13 423 0 0,15-8-326 0 0,1 1 0 0 0,0 0 1 0 0,0 2-1 0 0,1 0 0 0 0,0 1 0 0 0,0 1 1 0 0,0 1-1 0 0,1 1 0 0 0,9 1-318 0 0,6 46 239 0 0,-34-39-191 0 0,1 0-1 0 0,0 0 1 0 0,0-1-1 0 0,0 1 1 0 0,1-1-1 0 0,0 0 0 0 0,0 0 1 0 0,0-1-1 0 0,0 0 1 0 0,0 0-1 0 0,1 0 1 0 0,0 0-1 0 0,-1-1 1 0 0,1 0-1 0 0,0 0 1 0 0,0 0-1 0 0,0-1 1 0 0,0 0-1 0 0,0 0 1 0 0,0 0-1 0 0,1-1 1 0 0,-1 0-1 0 0,2-1-47 0 0,5-17-699 0 0,6-3-3564 0 0,-13 13-3731 0 0,-2 4-4899 0 0</inkml:trace>
  <inkml:trace contextRef="#ctx0" brushRef="#br0" timeOffset="9957.244">5100 1845 0 0 0,'0'0'1192'0'0,"0"0"601"0"0,0 0 280 0 0,0 0 209 0 0,0 0 79 0 0,0 0-189 0 0,0 0-331 0 0,0 0-366 0 0,0 0-280 0 0,0 0-170 0 0,0 0-78 0 0,0 0-55 0 0,0 0-68 0 0,12 3 5453 0 0,-4-3-5384 0 0,41-47 122 0 0,75-66-461 0 0,0-1-147 0 0,-84 84-304 0 0,11 60-160 0 0,-18 14 146 0 0,22 69 211 0 0,-53-107-367 0 0,1 0-1 0 0,0 0 1 0 0,0 0 0 0 0,0 0 0 0 0,1-1-1 0 0,0 1 1 0 0,0-1 0 0 0,0 0 0 0 0,1-1-1 0 0,-1 1 1 0 0,1-1 0 0 0,0 0-1 0 0,5 3 68 0 0,8 4-3741 0 0,2-1-3412 0 0,-11-6-5538 0 0</inkml:trace>
  <inkml:trace contextRef="#ctx0" brushRef="#br0" timeOffset="12682.202">892 3904 3233 0 0,'0'0'1689'0'0,"0"0"-290"0"0,0 0 51 0 0,0 0 173 0 0,0 0 89 0 0,0 0-55 0 0,0 0-197 0 0,0 0-174 0 0,0 0-146 0 0,0 0-149 0 0,0 0-130 0 0,-2-4-130 0 0,-35-47 2460 0 0,32 47-3044 0 0,1 1 0 0 0,-1-1 0 0 0,0 1 0 0 0,0 0 0 0 0,0 1 0 0 0,0-1 0 0 0,0 1 1 0 0,-1 0-1 0 0,1 0 0 0 0,-1 0 0 0 0,0 1 0 0 0,1 0 0 0 0,-1 0 0 0 0,0 1 0 0 0,0-1 0 0 0,-2 1-147 0 0,-3 1 44 0 0,-1 0 0 0 0,0 1 1 0 0,1 1-1 0 0,-1-1 0 0 0,1 2 0 0 0,0 0 1 0 0,0 0-1 0 0,1 1 0 0 0,-1 0 0 0 0,1 1 1 0 0,-9 6-45 0 0,4-4 17 0 0,0 0 0 0 0,1 1 0 0 0,0 1 0 0 0,1 1-1 0 0,0 0 1 0 0,0 0 0 0 0,1 1 0 0 0,1 1 0 0 0,0 0 0 0 0,1 1 0 0 0,0 0 0 0 0,1 0 0 0 0,1 1 0 0 0,0 0 0 0 0,1 0 0 0 0,0 1 0 0 0,-2 10-17 0 0,5-10 12 0 0,0 0 1 0 0,1 1 0 0 0,1-1 0 0 0,1 0-1 0 0,0 1 1 0 0,1-1 0 0 0,2 16-13 0 0,-1-26 8 0 0,0 0 1 0 0,0-1-1 0 0,0 1 0 0 0,1-1 1 0 0,0 1-1 0 0,0-1 1 0 0,0 0-1 0 0,1 0 1 0 0,-1 0-1 0 0,1 0 1 0 0,0 0-1 0 0,1-1 1 0 0,-1 1-1 0 0,1-1 1 0 0,0 0-1 0 0,0 0 1 0 0,1 0-1 0 0,-1-1 1 0 0,1 1-1 0 0,-1-1 0 0 0,1 0 1 0 0,0 0-1 0 0,0-1 1 0 0,4 2-9 0 0,0-1 66 0 0,0-1-1 0 0,0 1 1 0 0,0-2-1 0 0,1 1 1 0 0,-1-1 0 0 0,0-1-1 0 0,1 0 1 0 0,-1 0 0 0 0,1-1-1 0 0,-1 0 1 0 0,0 0 0 0 0,0-1-1 0 0,0 0 1 0 0,0-1 0 0 0,0 0-1 0 0,0-1 1 0 0,0 1 0 0 0,-1-2-1 0 0,0 1 1 0 0,0-1 0 0 0,0 0-1 0 0,4-5-65 0 0,21-16 98 0 0,-1-1 0 0 0,-2-1 0 0 0,-1-2 0 0 0,-1-1 0 0 0,-2-1 0 0 0,-1-1 0 0 0,-2-2 0 0 0,-1 0 0 0 0,-2-1 0 0 0,2-8-98 0 0,-16 27 27 0 0,-4 21-166 0 0,0 3 107 0 0,7 62 17 0 0,-9-56 13 0 0,0 0-1 0 0,1 0 1 0 0,1 0 0 0 0,0-1-1 0 0,0 1 1 0 0,1-1 0 0 0,1 1-1 0 0,0-1 1 0 0,1 0 0 0 0,0 0-1 0 0,1-1 1 0 0,0 1 0 0 0,1-1-1 0 0,0-1 1 0 0,1 1-1 0 0,0-1 1 0 0,0-1 0 0 0,1 1-1 0 0,2 0 3 0 0,-11-10 0 0 0,1 2-79 0 0,1-1-1 0 0,-1 0 1 0 0,0 1 0 0 0,0-1 0 0 0,1 0 0 0 0,-1 1 0 0 0,1-1 0 0 0,-1 0-1 0 0,1 0 1 0 0,0 0 0 0 0,-1 0 0 0 0,1-1 0 0 0,0 1 0 0 0,-1 0-1 0 0,1-1 1 0 0,0 1 0 0 0,0-1 0 0 0,0 0 0 0 0,0 1 0 0 0,-1-1-1 0 0,1 0 1 0 0,0 0 0 0 0,0 0 0 0 0,0-1 0 0 0,0 1 0 0 0,0 0 0 0 0,-1-1-1 0 0,1 1 1 0 0,0-1 0 0 0,0 1 0 0 0,0-1 0 0 0,-1 0 0 0 0,1 0-1 0 0,-1 0 1 0 0,1 0 0 0 0,0 0 0 0 0,-1 0 0 0 0,0 0 0 0 0,1-1-1 0 0,-1 1 1 0 0,1-1 79 0 0,9-27-3682 0 0,-8 8-5501 0 0,-3 13-2305 0 0</inkml:trace>
  <inkml:trace contextRef="#ctx0" brushRef="#br0" timeOffset="13371.72">572 3510 5345 0 0,'0'0'1735'0'0,"0"0"-424"0"0,0 0-61 0 0,0 0 262 0 0,0 0 254 0 0,0 0 62 0 0,0 0-175 0 0,0 0-336 0 0,0 0-353 0 0,0 0-258 0 0,0 0-162 0 0,0 0-100 0 0,0 0-44 0 0,-6 0-25 0 0,-22 0 706 0 0,28 0-707 0 0,0 0 10 0 0,0 0 27 0 0,19-5 1768 0 0,4-9-1018 0 0,199 14 338 0 0,63 0 850 0 0,-313-15-2180 0 0,-55-40-102 0 0,-47-51-50 0 0,68 66-554 0 0,80 50-9108 0 0,-9-3-2540 0 0</inkml:trace>
  <inkml:trace contextRef="#ctx0" brushRef="#br0" timeOffset="14425.221">2039 3716 4193 0 0,'0'0'1760'0'0,"0"0"65"0"0,0 0 152 0 0,0 0 75 0 0,0 0-137 0 0,0 0-234 0 0,0 0-232 0 0,0 0-186 0 0,0 0-126 0 0,0 0-138 0 0,0 0-147 0 0,0 0-129 0 0,0 0-110 0 0,-4 3 2728 0 0,361 5 496 0 0,-260-19-3621 0 0,-93 7-322 0 0,-12 2-5026 0 0,0 7 2568 0 0,4 0-2442 0 0,-1 2-6722 0 0</inkml:trace>
  <inkml:trace contextRef="#ctx0" brushRef="#br0" timeOffset="14673.769">2044 4043 9794 0 0,'0'0'3926'0'0,"0"0"-2107"0"0,0 0-953 0 0,0 0-102 0 0,0 0 174 0 0,0 0 191 0 0,0 0 153 0 0,0 0-19 0 0,0 0-123 0 0,0 0-127 0 0,0 0-132 0 0,0 0-128 0 0,0 0-91 0 0,25 4-94 0 0,82 10-88 0 0,-19-27 288 0 0,104-42-44 0 0,-167 54-1652 0 0,-20 1-2757 0 0,1 0-3454 0 0,-5 0-5534 0 0</inkml:trace>
  <inkml:trace contextRef="#ctx0" brushRef="#br0" timeOffset="15762.212">3388 3852 0 0 0,'0'0'296'0'0,"0"0"1132"0"0,0 0 187 0 0,0 0-114 0 0,0 0-60 0 0,0 0 2 0 0,0 0 60 0 0,0 0 83 0 0,5 9 1134 0 0,-5-7 4077 0 0,-207 5-3369 0 0,128-2-2077 0 0,371 12-1125 0 0,-257-16-185 0 0,-137 13 837 0 0,-7-3-842 0 0,74-3-108 0 0,34-8-12 0 0,1 0-52 0 0,0 0-95 0 0,0 0-131 0 0,28-4-3510 0 0,-13 1 190 0 0,-4 2-2908 0 0,0 1-4671 0 0</inkml:trace>
  <inkml:trace contextRef="#ctx0" brushRef="#br0" timeOffset="16277.256">3839 3756 11538 0 0,'0'0'1778'0'0,"0"0"-334"0"0,0 0-131 0 0,0 0 64 0 0,0 0 0 0 0,0 0-114 0 0,0 0-232 0 0,0 0-254 0 0,0 0-216 0 0,0 0-183 0 0,0 0-118 0 0,0 0-104 0 0,0 0-56 0 0,-3-4-24 0 0,-4-12 20 0 0,15 26 339 0 0,32 59 650 0 0,18 64-300 0 0,10 69-469 0 0,-68-203-297 0 0,0 1 0 0 0,0-1 0 0 0,0 1 0 0 0,0 0 0 0 0,0-1 1 0 0,0 1-1 0 0,1 0 0 0 0,-1-1 0 0 0,0 1 0 0 0,0 0 0 0 0,0-1 1 0 0,1 1-1 0 0,-1 0 0 0 0,0-1 0 0 0,0 1 0 0 0,1 0 0 0 0,-1 0 1 0 0,0-1-1 0 0,1 1 0 0 0,-1 0 0 0 0,0 0 0 0 0,1 0 0 0 0,-1 0 1 0 0,0-1-1 0 0,1 1 0 0 0,-1 0 0 0 0,1 0 0 0 0,-1 0 0 0 0,0 0 1 0 0,1 0-1 0 0,-1 0 0 0 0,0 0 0 0 0,1 0 0 0 0,-1 0 1 0 0,1 0-1 0 0,-1 0 0 0 0,0 0 0 0 0,1 0 0 0 0,-1 0 0 0 0,1 0 1 0 0,-1 1-1 0 0,0-1 0 0 0,1 0 0 0 0,-1 0 0 0 0,0 0 0 0 0,1 0 1 0 0,-1 1-1 0 0,0-1 0 0 0,1 0 0 0 0,-1 0 0 0 0,0 1 0 0 0,0-1 1 0 0,1 0-1 0 0,-1 1 0 0 0,0-1 0 0 0,0 0 0 0 0,0 1 0 0 0,1-1 1 0 0,-1 0-1 0 0,0 1 0 0 0,0-1 0 0 0,0 0 0 0 0,0 1 0 0 0,0-1 1 0 0,0 1-1 0 0,0-1 0 0 0,0 0 0 0 0,0 1 0 0 0,0-1-19 0 0,9-34 1063 0 0,-8 30-1259 0 0,96-341 638 0 0,-45 190-530 0 0,-25 146-3511 0 0,-13 11-2492 0 0,-8 1-5714 0 0</inkml:trace>
  <inkml:trace contextRef="#ctx0" brushRef="#br0" timeOffset="16709.636">4377 3524 13987 0 0,'0'0'1459'0'0,"0"0"-409"0"0,0 0-224 0 0,0 0 41 0 0,0 0 85 0 0,0 0 10 0 0,0 0-79 0 0,0 0-151 0 0,0 0-157 0 0,0 0-71 0 0,0 0-47 0 0,0 0-37 0 0,0 0-25 0 0,22-21-37 0 0,72-63-24 0 0,-42 57 270 0 0,15 19 117 0 0,-65 10-701 0 0,1 0 1 0 0,-1 0-1 0 0,0 0 1 0 0,0 0-1 0 0,0 1 1 0 0,0-1 0 0 0,-1 0-1 0 0,1 1 1 0 0,-1-1-1 0 0,1 1 1 0 0,-1 0-1 0 0,0-1 1 0 0,0 1-1 0 0,0 0 1 0 0,0 0 0 0 0,-1 0-1 0 0,1 0 1 0 0,-1-1-1 0 0,1 1 1 0 0,-1 0-1 0 0,0 0 1 0 0,0 0 0 0 0,-1 0-1 0 0,1 0 1 0 0,0 0-1 0 0,-1 0 1 0 0,0 0-1 0 0,0 0 1 0 0,0-1-1 0 0,0 1 1 0 0,0 0-21 0 0,-106 133 718 0 0,107-135-712 0 0,-1 0 0 0 0,0 0 0 0 0,0 0 0 0 0,1 0 1 0 0,-1 1-1 0 0,1-1 0 0 0,-1 0 0 0 0,1 0 0 0 0,-1 1 1 0 0,1-1-1 0 0,0 0 0 0 0,0 1 0 0 0,0-1 0 0 0,0 0 1 0 0,0 1-1 0 0,0-1 0 0 0,0 0 0 0 0,0 1 0 0 0,0-1 1 0 0,1 0-1 0 0,-1 1 0 0 0,0-1 0 0 0,1 0 0 0 0,-1 1 1 0 0,1-1-1 0 0,-1 0 0 0 0,1 0 0 0 0,0 0 1 0 0,0 0-1 0 0,-1 0 0 0 0,1 0 0 0 0,0 0 0 0 0,0 0 1 0 0,0 0-1 0 0,0 0 0 0 0,0 0 0 0 0,0 0 0 0 0,1-1 1 0 0,-1 1-1 0 0,0 0 0 0 0,0-1 0 0 0,0 1 0 0 0,1-1 1 0 0,-1 1-1 0 0,0-1 0 0 0,1 0 0 0 0,0 1-6 0 0,68 11 312 0 0,-66-12-294 0 0,190 5 313 0 0,-161 24-1738 0 0,-27-14-1545 0 0,-3-1-3356 0 0,-3-6-5945 0 0</inkml:trace>
  <inkml:trace contextRef="#ctx0" brushRef="#br0" timeOffset="17047.229">3681 4279 10746 0 0,'0'0'2961'0'0,"0"0"-1698"0"0,0 0-795 0 0,0 0-81 0 0,0 0 196 0 0,0 0 282 0 0,0 0 219 0 0,0 0 99 0 0,0 0-44 0 0,0 0-151 0 0,0 0-149 0 0,0 0-119 0 0,0 0-101 0 0,35 4-56 0 0,113 12-36 0 0,-12-25 369 0 0,44-22-204 0 0,-48 7-1519 0 0,0 6 0 0 0,133-1 827 0 0,-241 19-2112 0 0,-9 0-2677 0 0,-3 0-7050 0 0</inkml:trace>
  <inkml:trace contextRef="#ctx0" brushRef="#br0" timeOffset="18541.844">4078 4618 7258 0 0,'0'0'3734'0'0,"0"0"-1886"0"0,0 0-933 0 0,0 0-215 0 0,0 0 107 0 0,0 0 132 0 0,0 0-19 0 0,0 0-176 0 0,0 0-193 0 0,0 0-124 0 0,0 0-46 0 0,0 0 31 0 0,0 0-22 0 0,1 13-22 0 0,11 106 851 0 0,-10 80 2405 0 0,1-224-3495 0 0,1 0 0 0 0,1 0 0 0 0,1 0 0 0 0,1 1-1 0 0,2 0 1 0 0,0 1 0 0 0,1 0 0 0 0,2-1-129 0 0,-8 17 23 0 0,10-25-16 0 0,3 1-1 0 0,0 0 1 0 0,2 1 0 0 0,1 2-1 0 0,1 0 1 0 0,2 1 0 0 0,1 1-1 0 0,22-20-6 0 0,-45 45-2 0 0,0 0-1 0 0,0-1 1 0 0,1 1-1 0 0,-1 0 0 0 0,0-1 1 0 0,1 1-1 0 0,-1 0 1 0 0,0 0-1 0 0,1 0 1 0 0,-1 0-1 0 0,1 1 1 0 0,0-1-1 0 0,-1 0 0 0 0,1 0 1 0 0,0 1-1 0 0,-1 0 1 0 0,1-1-1 0 0,0 1 1 0 0,0 0-1 0 0,-1-1 0 0 0,1 1 1 0 0,0 0-1 0 0,0 0 1 0 0,-1 1-1 0 0,1-1 1 0 0,0 0-1 0 0,0 1 1 0 0,-1-1-1 0 0,1 1 0 0 0,0-1 1 0 0,-1 1-1 0 0,1 0 1 0 0,0-1-1 0 0,-1 1 1 0 0,1 0-1 0 0,-1 0 0 0 0,1 0 1 0 0,-1 1 2 0 0,15 93 56 0 0,2-74-581 0 0,-9-20-2449 0 0,2-1-4046 0 0,-11 0 6901 0 0,5 0-11873 0 0</inkml:trace>
  <inkml:trace contextRef="#ctx0" brushRef="#br0" timeOffset="19182.328">5266 4161 6737 0 0,'0'0'3593'0'0,"0"0"-1894"0"0,0 0-836 0 0,0 0 15 0 0,0 0 234 0 0,0 0 168 0 0,0 0 3 0 0,0 0-115 0 0,0 0-131 0 0,0 0-107 0 0,0 0-65 0 0,0 0-80 0 0,29-7-53 0 0,92-24-60 0 0,-45-4 483 0 0,-66 30-1028 0 0,0 0 0 0 0,-1 0-1 0 0,1-2 1 0 0,-1 1 0 0 0,0-1-1 0 0,-1 0 1 0 0,0-1 0 0 0,0 0 0 0 0,0 0-1 0 0,-1-1 1 0 0,0 0 0 0 0,-1 0-1 0 0,0 0 1 0 0,0-1 0 0 0,-1 0-1 0 0,-1 0 1 0 0,1-1 0 0 0,0-5-127 0 0,-4 13 5 0 0,0 0 0 0 0,-1 1 1 0 0,0-1-1 0 0,1 0 0 0 0,-1 1 1 0 0,0-1-1 0 0,-1 0 0 0 0,1 1 0 0 0,0-1 1 0 0,-1 0-1 0 0,1 1 0 0 0,-1-1 1 0 0,0 1-1 0 0,0-1 0 0 0,0 1 1 0 0,0-1-1 0 0,0 1 0 0 0,-1 0 0 0 0,1-1 1 0 0,-1 1-1 0 0,1 0 0 0 0,-1 0 1 0 0,0 0-1 0 0,0 0 0 0 0,0 0 1 0 0,0 1-1 0 0,0-1 0 0 0,0 1 0 0 0,-1-1 1 0 0,1 1-1 0 0,0 0 0 0 0,-1-1 1 0 0,1 1-1 0 0,-1 1 0 0 0,0-1-5 0 0,-10-3-34 0 0,0 1-1 0 0,0 1 0 0 0,0 0 1 0 0,0 1-1 0 0,0 0 1 0 0,-1 1-1 0 0,1 0 0 0 0,0 1 1 0 0,0 1-1 0 0,0 0 1 0 0,0 1-1 0 0,0 0 0 0 0,0 1 1 0 0,1 1-1 0 0,0 0 1 0 0,0 0-1 0 0,-9 6 35 0 0,-2 2-12 0 0,0 0 1 0 0,2 2-1 0 0,-1 0 1 0 0,2 1-1 0 0,0 1 0 0 0,1 1 1 0 0,1 1-1 0 0,1 0 0 0 0,0 1 1 0 0,2 1-1 0 0,0 1 1 0 0,2 0-1 0 0,0 1 0 0 0,-5 15 12 0 0,13-31 11 0 0,1 1 0 0 0,0 0 0 0 0,0 0 0 0 0,1 0 0 0 0,0 0 0 0 0,1 1 0 0 0,0-1 0 0 0,0 1 0 0 0,1-1 0 0 0,0 1 0 0 0,0 0 0 0 0,1 0 0 0 0,0-1 0 0 0,0 1 0 0 0,1 0 0 0 0,1 0 0 0 0,-1-1 0 0 0,1 1 0 0 0,1-1 0 0 0,0 0 0 0 0,0 1 0 0 0,0-1 0 0 0,1-1 0 0 0,0 1 0 0 0,1 0 0 0 0,0-1 0 0 0,0 0 0 0 0,0 0 0 0 0,1 0 0 0 0,0-1 0 0 0,0 0 0 0 0,1 0 0 0 0,0-1 0 0 0,5 4-11 0 0,12 1 169 0 0,2-1 1 0 0,-1-2-1 0 0,1 0 1 0 0,0-1-1 0 0,1-2 1 0 0,-1-1-1 0 0,1-1 1 0 0,0-1-1 0 0,-1-1 1 0 0,1-2-1 0 0,10-2-169 0 0,5 0 159 0 0,0-3-1 0 0,-1-1 0 0 0,0-2 1 0 0,0-2-1 0 0,17-8-158 0 0,24-20-64 0 0,-79 28-1507 0 0,-7 6-6686 0 0,1 5-4287 0 0</inkml:trace>
  <inkml:trace contextRef="#ctx0" brushRef="#br0" timeOffset="19680.401">5984 4415 18236 0 0,'0'0'1087'0'0,"0"0"-650"0"0,0 0-269 0 0,0 0 108 0 0,0 0 180 0 0,0 0 129 0 0,0 0-7 0 0,0 0-138 0 0,0 0-129 0 0,0 0-89 0 0,0 0-45 0 0,0 0 14 0 0,-3 24-37 0 0,-9 107 81 0 0,9-73-146 0 0,0-25 2999 0 0,6-50-2924 0 0,0 1 1 0 0,0-1-1 0 0,2 1 1 0 0,0 0-1 0 0,1 1 1 0 0,0-1-1 0 0,1 1 1 0 0,7-10-165 0 0,-5 4 64 0 0,1 1 1 0 0,2 0-1 0 0,-1 1 1 0 0,2 0-1 0 0,1 1 0 0 0,0 1 1 0 0,1 0-1 0 0,1 0 1 0 0,0 2-1 0 0,17-12-64 0 0,-32 26 1 0 0,-1 1 0 0 0,1-1-1 0 0,0 1 1 0 0,0-1 0 0 0,0 0-1 0 0,0 1 1 0 0,0 0 0 0 0,0-1 0 0 0,1 1-1 0 0,-1 0 1 0 0,0-1 0 0 0,0 1-1 0 0,0 0 1 0 0,0 0 0 0 0,0 0 0 0 0,0 0-1 0 0,1 0 1 0 0,-1 0 0 0 0,0 0-1 0 0,0 0 1 0 0,0 1 0 0 0,0-1 0 0 0,0 0-1 0 0,0 1 1 0 0,0-1 0 0 0,0 1-1 0 0,0-1 1 0 0,0 1 0 0 0,0-1 0 0 0,0 1-1 0 0,0 0 1 0 0,0 0 0 0 0,0-1-1 0 0,-1 1 1 0 0,1 0 0 0 0,0 0 0 0 0,0 0-1 0 0,-1 0 1 0 0,1 0 0 0 0,-1 0 0 0 0,1 0-1 0 0,-1 0 1 0 0,1 0 0 0 0,-1 0-1 0 0,0 0 1 0 0,1 0 0 0 0,-1 0 0 0 0,0 0-1 0 0,0 1 0 0 0,8 64 39 0 0,-7-55-48 0 0,16 43-12 0 0,-17-53-94 0 0,1 0 0 0 0,0 0 0 0 0,-1 0-1 0 0,1 0 1 0 0,0-1 0 0 0,-1 1 0 0 0,1 0 0 0 0,0 0-1 0 0,0 0 1 0 0,0-1 0 0 0,0 1 0 0 0,0-1-1 0 0,-1 1 1 0 0,1-1 0 0 0,0 1 0 0 0,0-1-1 0 0,1 1 1 0 0,-1-1 0 0 0,0 0 0 0 0,0 1-1 0 0,0-1 1 0 0,0 0 0 0 0,0 0 0 0 0,0 0-1 0 0,0 0 1 0 0,0 0 0 0 0,0 0 0 0 0,0 0 0 0 0,1-1-1 0 0,-1 1 1 0 0,0 0 0 0 0,0 0 0 0 0,0-1-1 0 0,0 1 1 0 0,0-1 0 0 0,0 1 0 0 0,0-1-1 0 0,0 1 1 0 0,0-1 0 0 0,-1 0 0 0 0,1 1-1 0 0,0-1 1 0 0,0 0 0 0 0,0 0 0 0 0,-1 0 0 0 0,1 1-1 0 0,0-2 116 0 0,2-2-5090 0 0,1 0-6817 0 0</inkml:trace>
  <inkml:trace contextRef="#ctx0" brushRef="#br0" timeOffset="20242.129">5234 3543 5081 0 0,'0'0'1918'0'0,"0"0"-178"0"0,0 0-178 0 0,0 0 18 0 0,0 0 57 0 0,0 0-42 0 0,0 0-48 0 0,0 0-140 0 0,0 0-221 0 0,0 0-191 0 0,0 0-165 0 0,0 0-129 0 0,0 0-69 0 0,14-22-53 0 0,44-65-39 0 0,-10 33 931 0 0,63-62 946 0 0,-34 37-1537 0 0,-63 124-676 0 0,41 154 144 0 0,3-89-337 0 0,-40-103-1355 0 0,-10-7-5052 0 0,-3 0-5819 0 0</inkml:trace>
  <inkml:trace contextRef="#ctx0" brushRef="#br0" timeOffset="21551.87">6632 4088 0 0 0,'0'0'1888'0'0,"0"0"1"0"0,0 0 133 0 0,0 0 82 0 0,0 0-41 0 0,0 0-228 0 0,0 0-293 0 0,0 0-298 0 0,0 0-232 0 0,0 0-134 0 0,0 0-89 0 0,5 18 10632 0 0,394-22-10678 0 0,-305-3-1356 0 0,-113-1-3806 0 0,12 4 479 0 0,0 1-4151 0 0,2 0-4044 0 0</inkml:trace>
  <inkml:trace contextRef="#ctx0" brushRef="#br0" timeOffset="21793.162">6823 3764 12531 0 0,'0'0'1588'0'0,"0"0"-518"0"0,0 0-322 0 0,0 0 43 0 0,0 0 210 0 0,0 0 131 0 0,0 0 5 0 0,0 0-120 0 0,0 0-162 0 0,-4 35-147 0 0,-14 113-154 0 0,19-55 126 0 0,3-58-602 0 0,1-1-386 0 0,-2 0 0 0 0,-1 0 1 0 0,-2 0-1 0 0,-1 0 0 0 0,-2 11 308 0 0,0-32-1372 0 0,-1-4-3082 0 0,0-1-6198 0 0</inkml:trace>
  <inkml:trace contextRef="#ctx0" brushRef="#br0" timeOffset="22260.19">7491 3742 16924 0 0,'0'0'1067'0'0,"0"0"-479"0"0,0 0-402 0 0,0 0-64 0 0,0 0 175 0 0,0 0 250 0 0,0 0 213 0 0,0 0 95 0 0,0 0-22 0 0,0 0-134 0 0,0 0-159 0 0,0 0-93 0 0,0 0-96 0 0,4 24-50 0 0,11 78-45 0 0,10-11 310 0 0,79 233 134 0 0,-68-243-639 0 0,5-129 1590 0 0,2-37-1480 0 0,-2-2 1 0 0,-5-2-1 0 0,11-48-171 0 0,-41 120-7 0 0,4-10-17 0 0,-2 1 1 0 0,-1-1 0 0 0,-1-1 0 0 0,-1 1-1 0 0,-1-1 1 0 0,-2-5 23 0 0,-24 21-2291 0 0,3 21-3942 0 0,14-3-3239 0 0</inkml:trace>
  <inkml:trace contextRef="#ctx0" brushRef="#br0" timeOffset="24529.353">7734 3322 5345 0 0,'0'0'1630'0'0,"0"0"-350"0"0,0 0 16 0 0,0 0 253 0 0,0 0 135 0 0,0 0-94 0 0,0 0-242 0 0,0 0-245 0 0,0 0-202 0 0,0 0-142 0 0,0 0-132 0 0,0 0-109 0 0,0 0-53 0 0,0-3-26 0 0,-1-6-5 0 0,1 6-16 0 0,0 3-21 0 0,-10 4 1461 0 0,-21 26-1510 0 0,28-25-333 0 0,0 0 0 0 0,0 0 0 0 0,0 1 0 0 0,0-1 0 0 0,1 1 0 0 0,0 0 0 0 0,0 0 0 0 0,1 0 0 0 0,0 0 0 0 0,0 0 0 0 0,0 0 0 0 0,0 0 0 0 0,1 3-15 0 0,26-4 984 0 0,-19-7-908 0 0,-1 0 1 0 0,0-1-1 0 0,0 1 1 0 0,0-1-1 0 0,0 0 1 0 0,0-1-1 0 0,-1 0 0 0 0,1 0 1 0 0,-1 0-1 0 0,0 0 1 0 0,0-1-1 0 0,0 1 1 0 0,-1-2-1 0 0,0 1 1 0 0,0 0-1 0 0,0-1 0 0 0,0 1 1 0 0,-1-1-1 0 0,0 0 1 0 0,0-2-77 0 0,1 3 70 0 0,-4 4-67 0 0,1 1 0 0 0,-1-1-1 0 0,0 1 1 0 0,1-1 0 0 0,-1 1 0 0 0,1-1 0 0 0,-1 1-1 0 0,0-1 1 0 0,1 0 0 0 0,-1 1 0 0 0,0-1 0 0 0,0 1-1 0 0,1-1 1 0 0,-1 0 0 0 0,0 1 0 0 0,0-1-1 0 0,0 0 1 0 0,0 0 0 0 0,0 1 0 0 0,0-1 0 0 0,0 0-1 0 0,0 1 1 0 0,0-1 0 0 0,0 0 0 0 0,0 1 0 0 0,-1-1-1 0 0,1 0 1 0 0,0 1 0 0 0,0-1 0 0 0,-1 0-1 0 0,1 1 1 0 0,0-1 0 0 0,-1 1 0 0 0,1-1 0 0 0,0 1-1 0 0,-1-1 1 0 0,1 1 0 0 0,-1-1 0 0 0,1 1 0 0 0,-1-1-1 0 0,0 1 1 0 0,1-1 0 0 0,-1 1 0 0 0,1 0-1 0 0,-1-1 1 0 0,0 1 0 0 0,1 0 0 0 0,-1 0 0 0 0,0-1-1 0 0,1 1 1 0 0,-1 0 0 0 0,0 0 0 0 0,1 0 0 0 0,-1 0-1 0 0,0 0 1 0 0,1 0 0 0 0,-1 0 0 0 0,0 0 0 0 0,1 0-1 0 0,-2 0-2 0 0,-42 10-143 0 0,38-6 140 0 0,0 0 0 0 0,0 0 0 0 0,1 1 0 0 0,0 0 0 0 0,0 0 0 0 0,0 0 0 0 0,0 0 0 0 0,1 1 0 0 0,0-1 0 0 0,0 1 0 0 0,1 1 0 0 0,-3 5 3 0 0,6-11 7 0 0,0 0-1 0 0,0 0 1 0 0,0 0-1 0 0,0 0 0 0 0,0 0 1 0 0,1 0-1 0 0,-1 0 1 0 0,0 0-1 0 0,1 0 1 0 0,-1 0-1 0 0,1 0 1 0 0,-1 0-1 0 0,1 0 1 0 0,0 0-1 0 0,-1 0 1 0 0,1 0-1 0 0,0 0 1 0 0,0 0-1 0 0,-1 0 1 0 0,1-1-1 0 0,0 1 1 0 0,0 0-1 0 0,0-1 1 0 0,0 1-1 0 0,0-1 1 0 0,0 1-1 0 0,0-1 1 0 0,0 1-1 0 0,0-1 1 0 0,0 0-1 0 0,0 1 1 0 0,0-1-1 0 0,1 0 1 0 0,-1 0-1 0 0,0 0 1 0 0,0 0-1 0 0,0 0 1 0 0,0 0-1 0 0,0 0 1 0 0,0 0-1 0 0,1-1 1 0 0,-1 1-1 0 0,0 0 1 0 0,0-1-1 0 0,0 1 1 0 0,0 0-1 0 0,0-1 1 0 0,0 0-7 0 0,57-21 463 0 0,-57 22-454 0 0,1-1 1 0 0,-1 1-1 0 0,0-1 0 0 0,0 0 1 0 0,0 1-1 0 0,-1-1 0 0 0,1 0 1 0 0,0 0-1 0 0,0 0 0 0 0,0 0 1 0 0,-1 0-1 0 0,1 0 1 0 0,0 0-1 0 0,-1 0 0 0 0,1 0 1 0 0,0 0-1 0 0,-1 0 0 0 0,0 0 1 0 0,1 0-1 0 0,-1 0 0 0 0,0 0 1 0 0,1 0-1 0 0,-1-1 1 0 0,0 1-1 0 0,0 0 0 0 0,0 0 1 0 0,0 0-1 0 0,0-1 0 0 0,0 1 1 0 0,-1 0-1 0 0,1 0 0 0 0,0 0 1 0 0,0 0-1 0 0,-1-1 0 0 0,1 1 1 0 0,-1 0-1 0 0,1 0 1 0 0,-1 0-1 0 0,1 0 0 0 0,-1 0 1 0 0,0 0-1 0 0,0 0 0 0 0,1 0 1 0 0,-1 1-1 0 0,0-1 0 0 0,0 0 1 0 0,0 0-1 0 0,0 1 0 0 0,0-1 1 0 0,0 0-1 0 0,0 1 1 0 0,0-1-1 0 0,0 1 0 0 0,-1-1-9 0 0,-41 4-1511 0 0,24 16-5379 0 0,15-12-4894 0 0</inkml:trace>
  <inkml:trace contextRef="#ctx0" brushRef="#br0" timeOffset="25430.357">8307 3951 5161 0 0,'0'0'2255'0'0,"0"0"-1121"0"0,0 0-618 0 0,0 0 1 0 0,0 0 317 0 0,0 0 339 0 0,0 0 172 0 0,0 0-22 0 0,0 0-170 0 0,0 0-186 0 0,0 0-155 0 0,0 0-117 0 0,0 0-49 0 0,8 8-5 0 0,27 25 39 0 0,-32-31-511 0 0,0 1 1 0 0,1-1-1 0 0,-1 0 0 0 0,1 0 0 0 0,-1-1 1 0 0,1 1-1 0 0,-1-1 0 0 0,1 0 0 0 0,0 0 1 0 0,0 0-1 0 0,-1 0 0 0 0,1-1 0 0 0,0 1 1 0 0,0-1-1 0 0,0 0 0 0 0,0 0 0 0 0,0 0 0 0 0,1-1-169 0 0,8 0 322 0 0,1-1-176 0 0,0 0 0 0 0,1-1 0 0 0,-1-1 0 0 0,-1 0 0 0 0,1-1 1 0 0,-1-1-1 0 0,0 0 0 0 0,0 0 0 0 0,0-2 0 0 0,-1 1 0 0 0,0-2 1 0 0,-1 0-1 0 0,0 0 0 0 0,0-1 0 0 0,-1 0 0 0 0,0 0 0 0 0,-1-1 1 0 0,0-1-1 0 0,-1 0 0 0 0,3-5-146 0 0,-8 13 10 0 0,-1 0 0 0 0,1 0 0 0 0,-1 0 0 0 0,0 0 0 0 0,0 0 0 0 0,-1-1 0 0 0,1 1 0 0 0,-1 0 0 0 0,0-1 0 0 0,0 1 0 0 0,0-1-1 0 0,-1 1 1 0 0,0-1 0 0 0,1 0 0 0 0,-2 1 0 0 0,1-1 0 0 0,0 1 0 0 0,-1-1 0 0 0,0 0 0 0 0,0 1 0 0 0,-1 0 0 0 0,1-1 0 0 0,-1 1 0 0 0,0 0 0 0 0,0 0 0 0 0,0 0 0 0 0,0 0 0 0 0,-1 0 0 0 0,0 0 0 0 0,0 0 0 0 0,0 1 0 0 0,0 0 0 0 0,0 0 0 0 0,-2-2-10 0 0,-3 2-22 0 0,1 1 0 0 0,-1 0 0 0 0,1 0 0 0 0,-1 1 0 0 0,0 0 0 0 0,0 0 0 0 0,0 1 0 0 0,1-1 0 0 0,-1 2 0 0 0,0-1 0 0 0,0 1 0 0 0,0 1 0 0 0,1-1 0 0 0,-1 1 0 0 0,1 1 0 0 0,-1-1 0 0 0,1 1 0 0 0,0 1 0 0 0,0-1 0 0 0,0 1 0 0 0,-3 3 22 0 0,-129 105-54 0 0,131-104 56 0 0,-5 3 5 0 0,-1 0 1 0 0,2 1-1 0 0,0 1 0 0 0,0 0 1 0 0,1 1-1 0 0,0 0 0 0 0,2 0 1 0 0,0 1-1 0 0,0 0 0 0 0,1 1 1 0 0,1 0-1 0 0,1 0 1 0 0,0 1-1 0 0,1-1 0 0 0,1 1 1 0 0,-2 10-8 0 0,6-17 35 0 0,0-1 0 0 0,1 0 1 0 0,0 1-1 0 0,0-1 0 0 0,1 0 1 0 0,1 1-1 0 0,-1-1 0 0 0,1 0 1 0 0,1-1-1 0 0,-1 1 0 0 0,2 0 1 0 0,-1-1-1 0 0,1 0 0 0 0,0 0 1 0 0,1-1-1 0 0,0 1 0 0 0,0-1 1 0 0,0 0-36 0 0,10 5 144 0 0,-1-1 0 0 0,1-1 0 0 0,1 0 0 0 0,0-1 0 0 0,0 0 0 0 0,1-2 0 0 0,0 0 0 0 0,0-1 0 0 0,1-1 0 0 0,0 0 0 0 0,0-2 0 0 0,0 0 1 0 0,0-1-1 0 0,0-1 0 0 0,1-1 0 0 0,-1-1 0 0 0,0 0 0 0 0,2-2-144 0 0,-16 3 13 0 0,46-5 438 0 0,-6-1-4742 0 0,-41 7-361 0 0,-3 2-7526 0 0</inkml:trace>
  <inkml:trace contextRef="#ctx0" brushRef="#br0" timeOffset="25816.936">9139 4080 17188 0 0,'0'0'1684'0'0,"0"0"-814"0"0,0 0-432 0 0,0 0-4 0 0,0 0 122 0 0,0 0 81 0 0,0 0 14 0 0,0 0-56 0 0,0 0-90 0 0,0 0-81 0 0,0 0-61 0 0,-31 24-101 0 0,-95 77-88 0 0,76-42-10 0 0,43-44-124 0 0,3-7-28 0 0,0 1 1 0 0,0 0-1 0 0,1 0 0 0 0,0 0 0 0 0,1 1 0 0 0,0-1 0 0 0,0 1 0 0 0,1-1 1 0 0,0 1-1 0 0,1 0 0 0 0,0-1 0 0 0,0 1 0 0 0,2 7-12 0 0,-1-12 27 0 0,0-1 1 0 0,0 1-1 0 0,0 0 0 0 0,1-1 0 0 0,-1 0 0 0 0,1 1 1 0 0,0-1-1 0 0,1 0 0 0 0,-1 0 0 0 0,1 0 0 0 0,-1 0 1 0 0,1-1-1 0 0,1 1 0 0 0,-1-1 0 0 0,0 1 0 0 0,1-1 1 0 0,-1 0-1 0 0,1-1 0 0 0,0 1 0 0 0,0-1 1 0 0,0 1-1 0 0,1-1 0 0 0,-1 0 0 0 0,0-1 0 0 0,1 1 1 0 0,-1-1-1 0 0,1 0 0 0 0,-1 0 0 0 0,2 0-27 0 0,8 0 124 0 0,0 0 0 0 0,0-1-1 0 0,0-1 1 0 0,0 0-1 0 0,0-1 1 0 0,0-1 0 0 0,-1 0-1 0 0,1 0 1 0 0,-1-2 0 0 0,0 1-1 0 0,0-2 1 0 0,0 0 0 0 0,-1 0-1 0 0,1-1 1 0 0,-2-1 0 0 0,1 0-1 0 0,-1-1 1 0 0,0 0 0 0 0,-1 0-1 0 0,0-1 1 0 0,-1 0 0 0 0,0-1-1 0 0,0 0 1 0 0,-1-1 0 0 0,6-11-124 0 0,-8 12 26 0 0,0-1 0 0 0,-1 1 0 0 0,-1-1 0 0 0,0 0 0 0 0,-1 0 0 0 0,0-1 0 0 0,-1 1 0 0 0,0-1 1 0 0,-1 1-1 0 0,0-1 0 0 0,-1 0 0 0 0,0 1 0 0 0,-2-11-26 0 0,1 17-30 0 0,0 0 0 0 0,0 0-1 0 0,-1 0 1 0 0,0 0 0 0 0,0 1-1 0 0,0-1 1 0 0,-1 0 0 0 0,0 1-1 0 0,0 0 1 0 0,0-1 0 0 0,0 1 0 0 0,-1 1-1 0 0,0-1 1 0 0,0 0 0 0 0,-1 1-1 0 0,1 0 1 0 0,-1 0 0 0 0,0 0 0 0 0,0 1-1 0 0,0-1 1 0 0,0 1 0 0 0,0 1-1 0 0,-1-1 1 0 0,0 1 0 0 0,1 0 0 0 0,-1 0-1 0 0,0 0 1 0 0,0 1 0 0 0,-2-1 30 0 0,-1 1-218 0 0,0 0 1 0 0,0 1 0 0 0,-1 0-1 0 0,1 0 1 0 0,0 1-1 0 0,0 0 1 0 0,0 0 0 0 0,0 1-1 0 0,0 1 1 0 0,0-1-1 0 0,0 1 1 0 0,1 1 0 0 0,-3 1 217 0 0,-27 16-3384 0 0,1 3-3282 0 0,17-8-5398 0 0</inkml:trace>
  <inkml:trace contextRef="#ctx0" brushRef="#br0" timeOffset="26081.843">8824 4349 14539 0 0,'0'0'2042'0'0,"0"0"-563"0"0,0 0-230 0 0,0 0-24 0 0,0 0-34 0 0,32-10-48 0 0,101-33-65 0 0,-13 11 1910 0 0,-115 31-2932 0 0,0-1 0 0 0,1 1 0 0 0,-1 0 0 0 0,0 0 0 0 0,1 0 0 0 0,-1 1 0 0 0,1 0 0 0 0,-1 0 0 0 0,0 0 0 0 0,1 1 1 0 0,-1-1-1 0 0,1 1 0 0 0,-1 1 0 0 0,0-1 0 0 0,0 1 0 0 0,0 0 0 0 0,0 0 0 0 0,0 0 0 0 0,0 1 0 0 0,0 0 0 0 0,-1 0 0 0 0,2 1-56 0 0,0 1 16 0 0,-1 1 0 0 0,2-1-1 0 0,-1-1 1 0 0,0 1 0 0 0,1-1-1 0 0,0 0 1 0 0,0-1 0 0 0,0 1-1 0 0,1-2 1 0 0,-1 1 0 0 0,1-1-1 0 0,-1 0 1 0 0,1 0 0 0 0,0-1-1 0 0,0 0 1 0 0,0 0 0 0 0,0-1-1 0 0,-1 0 1 0 0,1-1-1 0 0,0 0 1 0 0,0 0 0 0 0,0 0-1 0 0,5-3-15 0 0,-9 3-512 0 0,34-17 962 0 0,-29 8-3634 0 0,-6-2-4644 0 0,-3 10-4656 0 0</inkml:trace>
  <inkml:trace contextRef="#ctx0" brushRef="#br0" timeOffset="26868.177">8277 3373 2385 0 0,'0'0'3059'0'0,"0"0"-987"0"0,0 0-234 0 0,0 0 134 0 0,0 0 74 0 0,0 0-60 0 0,0 0-240 0 0,0 0-313 0 0,0 0-328 0 0,0 0-253 0 0,0 0-140 0 0,0 0-52 0 0,0 0-13 0 0,-4 1 20 0 0,-9-1 205 0 0,27-8 519 0 0,16-7-414 0 0,175-153 1044 0 0,-115 68-1732 0 0,-54 155-456 0 0,61 122 317 0 0,-48-42-317 0 0,-36-111-2016 0 0,-8-18-3297 0 0,-2-2-6953 0 0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5:01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400 461 0 0 0,'0'0'385'0'0,"0"0"853"0"0,0 0 428 0 0,0 0 221 0 0,0 0 111 0 0,0 0 43 0 0,0 0-103 0 0,0 0-226 0 0,0 0-250 0 0,2-4-244 0 0,4-10-173 0 0,-5 10-122 0 0,-1 4-84 0 0,0 0-110 0 0,0 0-114 0 0,0 0-119 0 0,0 12 949 0 0,-42 219 244 0 0,-25 59-1133 0 0,11-72-550 0 0,50-182-785 0 0,6-35 542 0 0,0-1-38 0 0,0 0-36 0 0,0 0-9 0 0,0 0-51 0 0,0-8-813 0 0,20-225-7720 0 0,23 1 7027 0 0,-30 168 2396 0 0,31-145 5165 0 0,-34 182-2850 0 0,-9 27-2356 0 0,-1 0-140 0 0,0 0-122 0 0,2 11-8 0 0,82 339 3009 0 0,-73-313-3142 0 0,-6-17-55 0 0,1-1 1 0 0,0 1-1 0 0,1-1 0 0 0,1-1 0 0 0,1 1 0 0 0,1-1 1 0 0,0-1-1 0 0,2 0 0 0 0,3 4-20 0 0,-14-19 28 0 0,0-1-1 0 0,1 1 1 0 0,-1-1-1 0 0,1 1 1 0 0,0-1-1 0 0,-1 0 1 0 0,1 1-1 0 0,0-1 1 0 0,0 0-1 0 0,-1 0 1 0 0,1 0-1 0 0,0 0 1 0 0,0-1-1 0 0,0 1 1 0 0,0 0 0 0 0,1-1-1 0 0,-1 0 1 0 0,0 1-1 0 0,0-1 1 0 0,0 0-1 0 0,0 0 1 0 0,0 0-1 0 0,0 0 1 0 0,1 0-1 0 0,-1-1 1 0 0,0 1-1 0 0,0-1 1 0 0,0 1-1 0 0,0-1 1 0 0,0 0-1 0 0,0 0 1 0 0,0 0 0 0 0,0 0-1 0 0,-1 0 1 0 0,1 0-1 0 0,0-1 1 0 0,0 1-1 0 0,-1 0 1 0 0,1-1-1 0 0,-1 1 1 0 0,0-1-1 0 0,1 0 1 0 0,-1 1-1 0 0,0-1 1 0 0,1-1-28 0 0,15-24 182 0 0,0-1-1 0 0,-1-1 1 0 0,-2 0 0 0 0,-1-1 0 0 0,-2-1 0 0 0,-1 0-1 0 0,-1 0 1 0 0,0-5-182 0 0,1 0 89 0 0,5-25-169 0 0,-3-1 0 0 0,-2 0 1 0 0,-3-1-1 0 0,-3 0 0 0 0,-3-12 80 0 0,-1 75-617 0 0,0 9-2247 0 0,-2 6-171 0 0,1-2-3625 0 0,-1 1-4960 0 0</inkml:trace>
  <inkml:trace contextRef="#ctx0" brushRef="#br0" timeOffset="349.379">1009 811 15563 0 0,'0'0'1281'0'0,"0"0"-284"0"0,0 0-157 0 0,0 0 41 0 0,0 0 45 0 0,0 0-96 0 0,0 0-179 0 0,0 0-202 0 0,0 0-158 0 0,0 0-110 0 0,0 0-91 0 0,0 0-29 0 0,0 0-20 0 0,-15 20-18 0 0,-45 64-16 0 0,44-37 6 0 0,18-40-14 0 0,0-1 26 0 0,1-1-1 0 0,-1 0 1 0 0,1 0 0 0 0,0 0 0 0 0,1 0 0 0 0,-1 0 0 0 0,1 0 0 0 0,0-1 0 0 0,0 0 0 0 0,1 0 0 0 0,-1 0 0 0 0,1 0-1 0 0,0-1 1 0 0,0 0 0 0 0,0 0 0 0 0,0 0 0 0 0,1-1 0 0 0,-1 1 0 0 0,1-1 0 0 0,-1-1 0 0 0,1 1 0 0 0,0-1-1 0 0,0 0 1 0 0,0 0 0 0 0,0 0 0 0 0,0-1 0 0 0,-1 0 0 0 0,1 0 0 0 0,0-1 0 0 0,0 0 0 0 0,2 0-25 0 0,-1-2 73 0 0,-1 0-1 0 0,0 0 1 0 0,0-1 0 0 0,0 0 0 0 0,0 0 0 0 0,-1 0-1 0 0,0 0 1 0 0,0-1 0 0 0,0 0 0 0 0,0 0 0 0 0,-1-1-1 0 0,0 1 1 0 0,0-1 0 0 0,0 0 0 0 0,-1 0 0 0 0,1 0-1 0 0,-1-2-72 0 0,1-1 34 0 0,0 1 0 0 0,-1 0 0 0 0,-1-1 0 0 0,1 0 0 0 0,-1 0-1 0 0,-1 0 1 0 0,0 0 0 0 0,0 0 0 0 0,0 0 0 0 0,-1 0 0 0 0,-1 0-1 0 0,0 0 1 0 0,0 0 0 0 0,0 0 0 0 0,-1 1 0 0 0,-1-1-1 0 0,1 0 1 0 0,-1 1 0 0 0,-3-5-34 0 0,3 10-92 0 0,0 1-1 0 0,0-1 0 0 0,-1 1 1 0 0,1 0-1 0 0,0 0 0 0 0,-1 0 1 0 0,0 0-1 0 0,1 1 0 0 0,-1-1 1 0 0,0 1-1 0 0,0 0 0 0 0,0 0 1 0 0,1 0-1 0 0,-1 1 0 0 0,0 0 1 0 0,0-1-1 0 0,0 1 0 0 0,-4 1 93 0 0,-43 5-8069 0 0,36-3-3385 0 0</inkml:trace>
  <inkml:trace contextRef="#ctx0" brushRef="#br0" timeOffset="670.064">1359 1043 13171 0 0,'0'0'764'0'0,"0"0"-248"0"0,0 0 236 0 0,0 0 461 0 0,0 0 303 0 0,0 0 46 0 0,0 0-198 0 0,0 0-275 0 0,0 0-206 0 0,0 0-153 0 0,0 0-166 0 0,0 0-144 0 0,0 0-89 0 0,1-9-59 0 0,51-177 1151 0 0,-37 157-1320 0 0,1 1 1 0 0,2 1-1 0 0,0 1 1 0 0,2 0-1 0 0,5-3-103 0 0,-24 28-47 0 0,-1 1 0 0 0,0 0 0 0 0,0-1 0 0 0,0 1 0 0 0,0-1 0 0 0,0 1 1 0 0,0 0-1 0 0,0-1 0 0 0,0 1 0 0 0,1 0 0 0 0,-1-1 0 0 0,0 1 0 0 0,0 0 0 0 0,1-1 0 0 0,-1 1 0 0 0,0 0 0 0 0,0 0 0 0 0,1-1 0 0 0,-1 1 0 0 0,0 0 0 0 0,1 0 0 0 0,-1 0 1 0 0,0-1-1 0 0,1 1 0 0 0,-1 0 0 0 0,0 0 0 0 0,1 0 0 0 0,-1 0 0 0 0,0 0 0 0 0,1 0 0 0 0,-1-1 0 0 0,0 1 0 0 0,1 0 0 0 0,-1 0 0 0 0,1 0 0 0 0,-1 0 0 0 0,0 0 0 0 0,1 1 1 0 0,-1-1-1 0 0,0 0 0 0 0,1 0 0 0 0,-1 0 0 0 0,1 0 0 0 0,-1 0 0 0 0,0 0 0 0 0,1 1 0 0 0,-1-1 0 0 0,0 0 0 0 0,1 0 0 0 0,-1 0 0 0 0,0 1 0 0 0,0-1 0 0 0,1 0 0 0 0,-1 1 1 0 0,0-1-1 0 0,0 0 0 0 0,1 0 0 0 0,-1 1 0 0 0,0-1 0 0 0,0 0 0 0 0,0 1 0 0 0,0-1 0 0 0,0 1 0 0 0,1-1 0 0 0,-1 1 47 0 0,3 16-10272 0 0,-3-16 9000 0 0,0 7-11220 0 0</inkml:trace>
  <inkml:trace contextRef="#ctx0" brushRef="#br0" timeOffset="1185.678">1630 1072 15123 0 0,'0'0'1262'0'0,"0"0"-421"0"0,0 0-52 0 0,0 0 132 0 0,0 0 103 0 0,0 0-29 0 0,0 0-179 0 0,0 0-213 0 0,0 0-115 0 0,0 0-76 0 0,0 0-22 0 0,0 0-1 0 0,0 0-35 0 0,11-33-45 0 0,37-105-49 0 0,-13 55 296 0 0,-2 29-153 0 0,-32 53-409 0 0,-1 1-1 0 0,1-1 1 0 0,-1 1 0 0 0,1 0 0 0 0,0-1-1 0 0,-1 1 1 0 0,1 0 0 0 0,0 0 0 0 0,-1-1 0 0 0,1 1-1 0 0,0 0 1 0 0,0 0 0 0 0,-1 0 0 0 0,1 0-1 0 0,0 0 1 0 0,0 0 0 0 0,-1 0 0 0 0,1 0-1 0 0,0 0 1 0 0,-1 0 0 0 0,1 0 0 0 0,0 1 0 0 0,0-1-1 0 0,-1 0 1 0 0,1 0 0 0 0,0 1 0 0 0,-1-1-1 0 0,1 0 1 0 0,-1 1 0 0 0,1-1 0 0 0,0 1-1 0 0,-1-1 1 0 0,1 1 0 0 0,-1-1 0 0 0,1 1 0 0 0,-1-1-1 0 0,0 1 1 0 0,1 0 0 0 0,-1-1 0 0 0,1 1-1 0 0,-1 0 1 0 0,0-1 0 0 0,0 1 0 0 0,1 0-1 0 0,-1-1 1 0 0,0 1 0 0 0,0 0 0 0 0,0-1-1 0 0,0 1 1 0 0,0 0 0 0 0,0 0 0 0 0,0 0 6 0 0,3 135 61 0 0,-3-135-59 0 0,0 0-1 0 0,0 0 1 0 0,0 0-1 0 0,0 1 1 0 0,0-1 0 0 0,1 0-1 0 0,-1 0 1 0 0,1 0-1 0 0,-1 0 1 0 0,1 0-1 0 0,-1 0 1 0 0,1 0 0 0 0,-1 0-1 0 0,1 0 1 0 0,0-1-1 0 0,0 1 1 0 0,-1 0-1 0 0,1 0 1 0 0,0-1 0 0 0,0 1-1 0 0,0 0 1 0 0,0-1-1 0 0,0 1 1 0 0,0-1-1 0 0,0 1 1 0 0,0-1-1 0 0,0 1 1 0 0,0-1 0 0 0,0 0-1 0 0,0 1 1 0 0,0-1-1 0 0,0 0 1 0 0,0 0-1 0 0,0 0 1 0 0,0 0 0 0 0,1 0-1 0 0,-1 0 1 0 0,0 0-1 0 0,0 0 1 0 0,0-1-1 0 0,0 1 1 0 0,0 0 0 0 0,0 0-1 0 0,0-1 1 0 0,0 1-1 0 0,0-1 1 0 0,0 1-1 0 0,0-1 1 0 0,0 0 0 0 0,0 1-2 0 0,49-31 185 0 0,89-93 183 0 0,-139 123-369 0 0,1 1-1 0 0,-1-1 0 0 0,1 1 1 0 0,-1-1-1 0 0,0 0 0 0 0,1 1 1 0 0,0-1-1 0 0,-1 1 0 0 0,1-1 1 0 0,-1 1-1 0 0,1 0 1 0 0,0-1-1 0 0,-1 1 0 0 0,1-1 1 0 0,0 1-1 0 0,-1 0 0 0 0,1 0 1 0 0,0-1-1 0 0,-1 1 0 0 0,1 0 1 0 0,0 0-1 0 0,0 0 0 0 0,-1 0 1 0 0,1 0-1 0 0,0 0 0 0 0,0 0 1 0 0,-1 0-1 0 0,1 0 0 0 0,0 0 1 0 0,0 0-1 0 0,-1 1 1 0 0,1-1-1 0 0,0 0 0 0 0,-1 1 1 0 0,1-1-1 0 0,0 0 0 0 0,-1 1 1 0 0,1-1-1 0 0,-1 0 0 0 0,1 1 1 0 0,0-1-1 0 0,-1 1 0 0 0,1-1 1 0 0,-1 1-1 0 0,1 0 0 0 0,-1-1 1 0 0,0 1-1 0 0,1-1 1 0 0,-1 1-1 0 0,1 0 0 0 0,-1-1 1 0 0,0 1-1 0 0,0 0 0 0 0,1 0 1 0 0,-1-1-1 0 0,0 1 0 0 0,0 0 1 0 0,0 0-1 0 0,0-1 0 0 0,0 1 1 0 0,0 0-1 0 0,0-1 0 0 0,0 1 1 0 0,0 0-1 0 0,0 0 0 0 0,-1-1 1 0 0,1 1-1 0 0,0 0 2 0 0,1 19-80 0 0,-2-16 17 0 0,0 1 0 0 0,0-1 0 0 0,0 0 0 0 0,1 1-1 0 0,0-1 1 0 0,0 0 0 0 0,0 1 0 0 0,0-1 0 0 0,1 0 0 0 0,0 1 0 0 0,0-1 0 0 0,0 0 0 0 0,0 0 0 0 0,1 0-1 0 0,-1 0 1 0 0,1 0 0 0 0,0 0 0 0 0,0 0 0 0 0,1-1 0 0 0,-1 1 0 0 0,1-1 0 0 0,0 1 0 0 0,-1-1-1 0 0,2 0 1 0 0,-1 0 0 0 0,0 0 0 0 0,0-1 0 0 0,1 1 0 0 0,0-1 0 0 0,-1 0 0 0 0,1 1 0 0 0,0-2 0 0 0,0 1-1 0 0,2 0 64 0 0,6-2-1031 0 0,20 0-3950 0 0,-13-4-3154 0 0,-8 1-1684 0 0</inkml:trace>
  <inkml:trace contextRef="#ctx0" brushRef="#br0" timeOffset="1871.389">2401 837 5329 0 0,'0'0'4528'0'0,"0"0"-2354"0"0,0 0-742 0 0,0 0 7 0 0,0 0-2 0 0,0 0-134 0 0,0 0-236 0 0,0 0-268 0 0,0 0-233 0 0,0 0-170 0 0,0 0-131 0 0,0 0-90 0 0,-24 22-82 0 0,-74 67-49 0 0,67-50-44 0 0,31-38-47 0 0,6-2 103 0 0,-1 1-1 0 0,0-1 0 0 0,0 1 0 0 0,0-1 1 0 0,0-1-1 0 0,0 1 0 0 0,0-1 0 0 0,0 0 1 0 0,0 0-1 0 0,0-1 0 0 0,-1 1 0 0 0,1-1 1 0 0,-1 0-1 0 0,0 0 0 0 0,1-1-55 0 0,9-6 78 0 0,84-49 716 0 0,-97 59-793 0 0,0 1-1 0 0,1-1 1 0 0,-1 1 0 0 0,0 0 0 0 0,0-1 0 0 0,0 1-1 0 0,0 0 1 0 0,1 0 0 0 0,-1 0 0 0 0,0-1 0 0 0,-1 1-1 0 0,1 0 1 0 0,0 0 0 0 0,0 1 0 0 0,0-1 0 0 0,0 0-1 0 0,-1 0 1 0 0,1 0 0 0 0,-1 0 0 0 0,1 1-1 0 0,-1-1 1 0 0,1 0 0 0 0,-1 1 0 0 0,0-1 0 0 0,0 0-1 0 0,1 1 1 0 0,-1-1 0 0 0,0 0 0 0 0,0 1 0 0 0,0-1-1 0 0,0 0 1 0 0,-1 1 0 0 0,1-1 0 0 0,0 0 0 0 0,-1 1-1 0 0,1-1 1 0 0,-1 1-1 0 0,2 10-8 0 0,0-7-9 0 0,0 0 1 0 0,0 0-1 0 0,0 0 0 0 0,0 0 0 0 0,1 0 1 0 0,0 0-1 0 0,0-1 0 0 0,0 1 0 0 0,1-1 0 0 0,-1 1 1 0 0,1-1-1 0 0,0 0 0 0 0,0 0 0 0 0,1 0 1 0 0,-1 0-1 0 0,1-1 0 0 0,0 1 0 0 0,0-1 1 0 0,0 0-1 0 0,0 0 0 0 0,1-1 0 0 0,-1 1 0 0 0,1-1 1 0 0,-1 0-1 0 0,1 0 0 0 0,0 0 0 0 0,0-1 1 0 0,0 0-1 0 0,0 0 0 0 0,0 0 0 0 0,0 0 1 0 0,0-1-1 0 0,1 0 17 0 0,4-2 28 0 0,1 0-1 0 0,-1-1 1 0 0,0-1 0 0 0,-1 1 0 0 0,1-2 0 0 0,-1 1-1 0 0,0-1 1 0 0,0-1 0 0 0,0 1 0 0 0,-1-2 0 0 0,1 1-1 0 0,-2-1 1 0 0,5-4-28 0 0,8-13 162 0 0,-1 0 0 0 0,-2-2-1 0 0,0 0 1 0 0,-2-1 0 0 0,0 0 0 0 0,-2-1 0 0 0,-1-1-1 0 0,-2 0 1 0 0,-1 0 0 0 0,4-22-162 0 0,1 2-12 0 0,-2-1 0 0 0,-3 0 0 0 0,-2 0 0 0 0,-2-1 0 0 0,-2 0 0 0 0,-3-36 12 0 0,0 85-6 0 0,0 0 0 0 0,0 0 0 0 0,0 0 0 0 0,0 0 1 0 0,0 0-1 0 0,0 0 0 0 0,-1 0 0 0 0,1 0 0 0 0,-1 0 0 0 0,1 1 1 0 0,-1-1-1 0 0,0 0 0 0 0,0 0 0 0 0,0 1 0 0 0,0-1 0 0 0,0 0 1 0 0,0 1-1 0 0,0-1 0 0 0,0 1 0 0 0,-1-1 0 0 0,1 1 0 0 0,-1 0 1 0 0,1 0-1 0 0,-1-1 0 0 0,1 1 0 0 0,-1 0 0 0 0,1 0 0 0 0,-1 0 1 0 0,0 1-1 0 0,0-1 0 0 0,0 0 0 0 0,1 1 0 0 0,-1-1 0 0 0,0 1 1 0 0,0 0-1 0 0,0-1 0 0 0,0 1 0 0 0,0 0 0 0 0,0 0 0 0 0,0 0 1 0 0,0 1-1 0 0,0-1 0 0 0,0 0 0 0 0,1 1 0 0 0,-1-1 0 0 0,0 1 1 0 0,0-1-1 0 0,0 1 0 0 0,1 0 0 0 0,-1 0 0 0 0,0 0 0 0 0,1 0 1 0 0,-1 0-1 0 0,1 0 0 0 0,-1 1 0 0 0,1-1 6 0 0,-12 12 6 0 0,1 0 0 0 0,0 1 0 0 0,1 1 0 0 0,1 0 0 0 0,0 0 0 0 0,1 1-1 0 0,1 0 1 0 0,0 1 0 0 0,1-1 0 0 0,1 1 0 0 0,1 1 0 0 0,0-1 0 0 0,1 1 0 0 0,1 0 0 0 0,1 0 0 0 0,0 0-1 0 0,2 0 1 0 0,0 0 0 0 0,0 1 0 0 0,2-1 0 0 0,4 16-6 0 0,1-9 172 0 0,1 0-1 0 0,2-1 0 0 0,0 0 1 0 0,2-1-1 0 0,0 0 1 0 0,2-1-1 0 0,1 0 0 0 0,0-1 1 0 0,1-1-1 0 0,1-1 1 0 0,2 0-1 0 0,-1-1 0 0 0,2-1 1 0 0,0-1-1 0 0,11 6-171 0 0,-23-16 23 0 0,1 0 0 0 0,-2 1 0 0 0,1 0 0 0 0,-1 0 0 0 0,0 1 0 0 0,0 0-1 0 0,-1 0 1 0 0,0 1 0 0 0,0-1 0 0 0,-1 1 0 0 0,0 1 0 0 0,-1-1 0 0 0,1 3-23 0 0,-1 4 89 0 0,-1-6-701 0 0,-2-29-3086 0 0,-1 12-1541 0 0,0-1-6610 0 0</inkml:trace>
  <inkml:trace contextRef="#ctx0" brushRef="#br0" timeOffset="2919.901">3773 693 0 0 0,'0'0'613'0'0,"0"0"885"0"0,0 0 217 0 0,0 0-9 0 0,0 0-67 0 0,0 0-80 0 0,0 0-47 0 0,0 0-10 0 0,0 0-19 0 0,0 0-43 0 0,11-3-69 0 0,34-9-149 0 0,-33 9-150 0 0,-12 3-147 0 0,-38-4 3162 0 0,-38 5-3419 0 0,-77 57 177 0 0,152-58-841 0 0,1 1-1 0 0,-1-1 0 0 0,0 0 0 0 0,1 1 1 0 0,-1-1-1 0 0,1 0 0 0 0,-1 1 0 0 0,1-1 1 0 0,-1 1-1 0 0,1-1 0 0 0,-1 1 0 0 0,1 0 1 0 0,-1-1-1 0 0,1 1 0 0 0,-1-1 0 0 0,1 1 1 0 0,0 0-1 0 0,-1-1 0 0 0,1 1 1 0 0,0 0-1 0 0,0-1 0 0 0,0 1 0 0 0,0 0 1 0 0,-1 0-1 0 0,1-1 0 0 0,0 1 0 0 0,0 0 1 0 0,0-1-1 0 0,0 1 0 0 0,0 0 0 0 0,1 0 1 0 0,-1-1-1 0 0,0 1 0 0 0,0 0 0 0 0,0-1 1 0 0,1 1-1 0 0,-1 0 0 0 0,0-1 0 0 0,1 1 1 0 0,-1 0-1 0 0,0-1 0 0 0,1 1 0 0 0,-1-1 1 0 0,1 1-1 0 0,-1-1 0 0 0,1 1 1 0 0,-1-1-1 0 0,1 1 0 0 0,0-1 0 0 0,-1 1 1 0 0,1-1-1 0 0,-1 0 0 0 0,1 1 0 0 0,0-1 1 0 0,-1 0-1 0 0,1 0 0 0 0,0 1 0 0 0,0-1-3 0 0,42 20 106 0 0,77 24 89 0 0,-119-43-191 0 0,1 0 0 0 0,-1 1 0 0 0,1-1 0 0 0,-1 1 1 0 0,1-1-1 0 0,-1 1 0 0 0,0 0 0 0 0,0-1 0 0 0,0 1 0 0 0,0 0 0 0 0,0 0 1 0 0,0 0-1 0 0,-1 0 0 0 0,1 0 0 0 0,-1 0 0 0 0,1 0 0 0 0,-1 0 1 0 0,1 0-1 0 0,-1 0 0 0 0,0 0 0 0 0,0 0 0 0 0,0 0 0 0 0,-1 0 0 0 0,1 0 1 0 0,0 0-1 0 0,-1 0 0 0 0,1 0 0 0 0,-1 0 0 0 0,0 0 0 0 0,1 0 1 0 0,-1 0-1 0 0,0 0 0 0 0,0-1 0 0 0,0 1 0 0 0,-1 0 0 0 0,0 1-4 0 0,-59 54 210 0 0,48-47-191 0 0,-34 24 66 0 0,36-28-69 0 0,0 1 0 0 0,1 0 0 0 0,0 1 0 0 0,0 0 0 0 0,1 1 0 0 0,0 0 0 0 0,0 0 0 0 0,1 1 0 0 0,0 0 0 0 0,-2 5-16 0 0,9-13 3 0 0,1-1 0 0 0,-1 1 0 0 0,0 0 0 0 0,1 0 0 0 0,-1-1 0 0 0,1 1 0 0 0,0 0 0 0 0,0 0 0 0 0,-1 0 0 0 0,1 0 0 0 0,0 0 0 0 0,1 0 1 0 0,-1 0-1 0 0,0-1 0 0 0,0 1 0 0 0,1 0 0 0 0,-1 0 0 0 0,1 0 0 0 0,0 0 0 0 0,-1-1 0 0 0,1 1 0 0 0,0 0 0 0 0,0-1 0 0 0,0 1 0 0 0,0-1 0 0 0,1 1 1 0 0,-1-1-1 0 0,0 1 0 0 0,1-1 0 0 0,-1 0 0 0 0,0 0 0 0 0,1 0 0 0 0,0 0 0 0 0,-1 0 0 0 0,1 0 0 0 0,0 0 0 0 0,-1 0 0 0 0,1 0 0 0 0,0-1 1 0 0,0 1-1 0 0,-1-1 0 0 0,1 1 0 0 0,1-1-3 0 0,85 15 372 0 0,54-29-99 0 0,-140 13-274 0 0,3 0-71 0 0,-1 0 1 0 0,1 0 0 0 0,-1 0-1 0 0,1 0 1 0 0,-1-1 0 0 0,0 0 0 0 0,0 0-1 0 0,0 0 1 0 0,0-1 0 0 0,0 1-1 0 0,0-1 1 0 0,0 0 0 0 0,-1 0-1 0 0,1 0 1 0 0,-1-1 0 0 0,0 1-1 0 0,0-1 1 0 0,0 1 0 0 0,-1-1-1 0 0,1 0 1 0 0,-1 0 71 0 0,16-56-5099 0 0,-11 33-3297 0 0,-4 15-2949 0 0</inkml:trace>
  <inkml:trace contextRef="#ctx0" brushRef="#br0" timeOffset="6448.246">3773 284 0 0 0,'0'0'472'0'0,"0"0"-24"0"0,0 0 46 0 0,0 0 104 0 0,0 0 76 0 0,0 0 41 0 0,5-5 46 0 0,16-17 62 0 0,-16 16 91 0 0,-5 6 82 0 0,0 0 0 0 0,0 0-53 0 0,0 0-99 0 0,0 0-17 0 0,-17-3 5026 0 0,12 11-784 0 0,-4 112-3412 0 0,-13 108-684 0 0,-28-25-489 0 0,39-67-117 0 0,14 104 24 0 0,-21-170-235 0 0,0 66-59 0 0,-5-33 238 0 0,12-62-286 0 0,8-35-458 0 0,3-5-3885 0 0,0-1-3776 0 0,0 0-3717 0 0</inkml:trace>
  <inkml:trace contextRef="#ctx0" brushRef="#br0" timeOffset="9313.667">4698 152 792 0 0,'0'0'1440'0'0,"0"0"-195"0"0,0 0 104 0 0,0 0 274 0 0,0 0 256 0 0,0 0 83 0 0,0 0-137 0 0,0 0-300 0 0,0 0-287 0 0,0 0-178 0 0,0 0-80 0 0,2-4 5711 0 0,13 123-5591 0 0,-11 72 362 0 0,-22 180-1462 0 0,-7-22-183 0 0,25-348 113 0 0,0-1-4 0 0,0 0-7 0 0,0 0-17 0 0,0 0-28 0 0,0 0-61 0 0,0 0-93 0 0,3-18-5976 0 0,-2 11 914 0 0,1 3-5659 0 0</inkml:trace>
  <inkml:trace contextRef="#ctx0" brushRef="#br0" timeOffset="9572.571">4334 774 12403 0 0,'0'0'1599'0'0,"0"0"-286"0"0,0 0-148 0 0,0 0 7 0 0,0 0-87 0 0,0 0-202 0 0,0 0-249 0 0,0 0-140 0 0,0 0-15 0 0,0 0 45 0 0,0 0 75 0 0,0 0-12 0 0,0 0-35 0 0,31-1-65 0 0,98-4-75 0 0,147 22 508 0 0,-44-11-4643 0 0,-201-13 879 0 0,-9 2-2784 0 0,-5 4-5653 0 0</inkml:trace>
  <inkml:trace contextRef="#ctx0" brushRef="#br0" timeOffset="10033.588">5393 689 9594 0 0,'0'0'2018'0'0,"0"0"-477"0"0,0 0-91 0 0,0 0 134 0 0,0 0 37 0 0,0 0-150 0 0,0 0-256 0 0,0 0-259 0 0,0 0-184 0 0,0 0-169 0 0,0 0-126 0 0,0 0-93 0 0,-21 4-76 0 0,-64 12-27 0 0,76-14-181 0 0,0 0 1 0 0,1 0 0 0 0,-1 1 0 0 0,0 0 0 0 0,1 1-1 0 0,0-1 1 0 0,0 2 0 0 0,0-1 0 0 0,0 1-1 0 0,1 0 1 0 0,0 1 0 0 0,-3 2-101 0 0,-1 1 96 0 0,-6 4-50 0 0,0 1-1 0 0,1 0 1 0 0,1 1 0 0 0,0 1-1 0 0,1 0 1 0 0,1 1 0 0 0,0 0-1 0 0,2 1 1 0 0,0 1 0 0 0,1-1-1 0 0,0 2 1 0 0,2 0 0 0 0,-2 6-46 0 0,9-23 3 0 0,-1-1 1 0 0,1 0-1 0 0,0 0 1 0 0,1 1 0 0 0,-1-1-1 0 0,0 0 1 0 0,1 1 0 0 0,-1-1-1 0 0,1 1 1 0 0,0-1-1 0 0,0 1 1 0 0,0-1 0 0 0,0 1-1 0 0,0-1 1 0 0,0 1-1 0 0,1-1 1 0 0,-1 0 0 0 0,1 1-1 0 0,0-1 1 0 0,0 0 0 0 0,-1 1-1 0 0,2-1 1 0 0,-1 0-1 0 0,0 0 1 0 0,0 0 0 0 0,1 0-1 0 0,-1 0 1 0 0,1 0 0 0 0,-1 0-1 0 0,1 0 1 0 0,0 0-1 0 0,0-1 1 0 0,0 1 0 0 0,0-1-1 0 0,0 0 1 0 0,0 1-1 0 0,0-1 1 0 0,1 0 0 0 0,-1 0-1 0 0,0 0 1 0 0,1-1 0 0 0,-1 1-4 0 0,8-2 63 0 0,-1 0 0 0 0,1 0 0 0 0,-1-1 0 0 0,0 0 0 0 0,0-1 0 0 0,0 0 0 0 0,0 0 0 0 0,-1-1 0 0 0,1 0 0 0 0,-1-1 0 0 0,0 0 0 0 0,0 0 0 0 0,-1-1 0 0 0,1 0 0 0 0,5-6-63 0 0,159-171 873 0 0,-83 80-690 0 0,-80 90-136 0 0,-9 13-55 0 0,0 0-1 0 0,1 0 1 0 0,-1 1-1 0 0,0-1 1 0 0,0 0 0 0 0,0 0-1 0 0,0 0 1 0 0,1 1-1 0 0,-1-1 1 0 0,0 0-1 0 0,0 0 1 0 0,1 0-1 0 0,-1 0 1 0 0,0 0 0 0 0,0 1-1 0 0,1-1 1 0 0,-1 0-1 0 0,0 0 1 0 0,0 0-1 0 0,1 0 1 0 0,-1 0 0 0 0,0 0-1 0 0,0 0 1 0 0,1 0-1 0 0,-1 0 1 0 0,0 0-1 0 0,1 0 1 0 0,-1 0-1 0 0,0 0 1 0 0,0 0 0 0 0,1 0-1 0 0,-1 0 1 0 0,0-1-1 0 0,0 1 1 0 0,1 0-1 0 0,-1 0 1 0 0,0 0 0 0 0,0 0-1 0 0,1 0 1 0 0,-1-1 8 0 0,-2 155-1671 0 0,24-111-1288 0 0,-6-30-1519 0 0,-2-2-3106 0 0,-7-7-3529 0 0</inkml:trace>
  <inkml:trace contextRef="#ctx0" brushRef="#br0" timeOffset="10437.744">5593 1028 7874 0 0,'0'0'2816'0'0,"0"0"-450"0"0,0 0-264 0 0,0 0-152 0 0,0 0-190 0 0,0 0-241 0 0,0 0-279 0 0,0 0-241 0 0,0 0-176 0 0,0 0-167 0 0,0 0-158 0 0,0 0-120 0 0,0 0-88 0 0,7-10-42 0 0,52-73 493 0 0,71-92 362 0 0,-92 145-1264 0 0,-29 64-43 0 0,15 71 153 0 0,-22-101 60 0 0,-1-1 1 0 0,1 0-1 0 0,0-1 1 0 0,0 1-1 0 0,0 0 1 0 0,1 0-1 0 0,-1-1 1 0 0,1 1-1 0 0,-1-1 1 0 0,1 0-1 0 0,0 0 1 0 0,0 0-1 0 0,0 0 1 0 0,0-1-1 0 0,0 1 0 0 0,0-1 1 0 0,0 1-1 0 0,1-1 1 0 0,-1 0-1 0 0,1 0 1 0 0,-1-1-1 0 0,0 1 1 0 0,1-1-1 0 0,-1 0 1 0 0,1 0-1 0 0,-1 0 1 0 0,1 0-1 0 0,-1 0 1 0 0,1-1-1 0 0,-1 0-9 0 0,6-2 58 0 0,-1-1-1 0 0,1 0 1 0 0,-1-1 0 0 0,0 0-1 0 0,-1 0 1 0 0,1-1-1 0 0,-1 0 1 0 0,0 0-1 0 0,0 0 1 0 0,-1-1 0 0 0,0 0-1 0 0,0-1 1 0 0,-1 1-1 0 0,0-1 1 0 0,0 0 0 0 0,1-3-58 0 0,4-9-175 0 0,14-22-231 0 0,-4 23-4755 0 0,-15 16-1860 0 0,-2-1-5400 0 0</inkml:trace>
  <inkml:trace contextRef="#ctx0" brushRef="#br0" timeOffset="12767.838">6458 818 0 0 0,'0'0'1390'0'0,"0"0"477"0"0,0 0 134 0 0,0 0-69 0 0,0 0-132 0 0,0 0-192 0 0,0 0-166 0 0,0 0-115 0 0,0 0-72 0 0,0 0-42 0 0,0 0-46 0 0,8-6-62 0 0,21-19-92 0 0,-22 7 2957 0 0,-31 12-2676 0 0,-68 21-493 0 0,70-7-733 0 0,0 2 0 0 0,0 1 0 0 0,1 0 0 0 0,1 2 0 0 0,0 0 0 0 0,-14 13-68 0 0,30-24-2 0 0,1 1-1 0 0,0 0 1 0 0,0 0-1 0 0,0 0 0 0 0,1 1 1 0 0,-1-1-1 0 0,1 1 1 0 0,-1-1-1 0 0,1 1 0 0 0,0 0 1 0 0,1 0-1 0 0,-1 0 1 0 0,1 0-1 0 0,0 0 0 0 0,0 0 1 0 0,0 0-1 0 0,0 0 1 0 0,1 1-1 0 0,-1-1 0 0 0,1 0 1 0 0,0 0-1 0 0,0 1 0 0 0,1 1 3 0 0,2-4 25 0 0,0 0 0 0 0,0 0 0 0 0,1 0 0 0 0,-1-1 0 0 0,1 1 0 0 0,-1-1-1 0 0,1 1 1 0 0,-1-1 0 0 0,1-1 0 0 0,-1 1 0 0 0,1 0 0 0 0,0-1-1 0 0,0 0 1 0 0,-1 0 0 0 0,1 0 0 0 0,0 0 0 0 0,-1 0 0 0 0,1-1 0 0 0,0 0-1 0 0,0 0-24 0 0,-2 1 21 0 0,12-4 79 0 0,1-1 0 0 0,-1 0 0 0 0,0-1 0 0 0,0 0 0 0 0,-1-1 0 0 0,0-1 0 0 0,0 0 0 0 0,-1-1 0 0 0,0 0 1 0 0,10-11-101 0 0,-20 19 10 0 0,22-18 133 0 0,-1 0 1 0 0,-1-2-1 0 0,-1-1 1 0 0,-1 0-1 0 0,14-21-143 0 0,-21 35 29 0 0,-13 34-118 0 0,-1-15 128 0 0,-37 195 28 0 0,23-100-91 0 0,9-52-18 0 0,-2-1 0 0 0,-2 0 1 0 0,-2-1-1 0 0,-3 0 1 0 0,-4 4 41 0 0,10-29-9 0 0,0-1 0 0 0,-2 0 0 0 0,-1-1 0 0 0,-1 0 0 0 0,-1-1 1 0 0,-1 0-1 0 0,-1-2 0 0 0,-1 1 0 0 0,-1-2 0 0 0,-1 0 1 0 0,-1-2-1 0 0,-1 0 0 0 0,-6 4 9 0 0,22-20 4 0 0,2 0 1 0 0,0-1 0 0 0,0 0 0 0 0,0 1 0 0 0,-1-1 1 0 0,1 0-1 0 0,0-1 0 0 0,-1 1 0 0 0,1-1 1 0 0,-1 0-1 0 0,0 1 0 0 0,1-1 0 0 0,-1-1 0 0 0,0 1 1 0 0,0-1-1 0 0,1 1 0 0 0,-1-1 0 0 0,0 0 1 0 0,0 0-1 0 0,0-1 0 0 0,1 1 0 0 0,-4-2-5 0 0,-8-49 84 0 0,18 30-74 0 0,1 0 0 0 0,0 1 0 0 0,2 0 1 0 0,1 0-1 0 0,0 0 0 0 0,2 1 0 0 0,0 0 0 0 0,1 1 0 0 0,1 0 0 0 0,0 0 0 0 0,1 1 0 0 0,11-11-10 0 0,-8 8 2 0 0,128-149 11 0 0,-33 65-245 0 0,-107 102-1261 0 0,3 1-12170 0 0,-5 1 1856 0 0</inkml:trace>
  <inkml:trace contextRef="#ctx0" brushRef="#br0" timeOffset="13171.508">6630 1058 3129 0 0,'0'0'1759'0'0,"0"0"-146"0"0,0 0 301 0 0,0 0 177 0 0,0 0 30 0 0,0 0-128 0 0,0 0-209 0 0,0 0-203 0 0,0 0-210 0 0,0 0-231 0 0,31-7-201 0 0,97-20-133 0 0,-51-6 407 0 0,-69 28-1092 0 0,1 0-1 0 0,-1-1 1 0 0,0 0-1 0 0,-1-1 1 0 0,1 1-1 0 0,-1-2 0 0 0,-1 1 1 0 0,1-1-1 0 0,-1 0 1 0 0,-1 0-1 0 0,1 0 1 0 0,-1-1-1 0 0,-1 0 1 0 0,0 0-1 0 0,0 0 1 0 0,-1-1-1 0 0,0 1 0 0 0,0-1 1 0 0,-1 0-1 0 0,0 0 1 0 0,-1 0-1 0 0,0 0-120 0 0,-3 7-4 0 0,1 0 1 0 0,-1 1-1 0 0,0-1 0 0 0,0 1 0 0 0,0 0 0 0 0,0 0 1 0 0,0 0-1 0 0,-1 0 0 0 0,1 0 0 0 0,-1 0 0 0 0,1 1 1 0 0,-1-1-1 0 0,0 1 0 0 0,1-1 0 0 0,-1 1 0 0 0,0 0 1 0 0,0 0-1 0 0,0 1 0 0 0,0-1 0 0 0,0 0 0 0 0,0 1 1 0 0,0 0-1 0 0,0 0 0 0 0,0 0 0 0 0,0 0 0 0 0,0 0 1 0 0,0 0-1 0 0,0 1 0 0 0,0 0 0 0 0,0-1 0 0 0,0 1 1 0 0,0 0-1 0 0,1 1 0 0 0,-1-1 0 0 0,0 0 0 0 0,1 1 1 0 0,-1-1-1 0 0,1 1 0 0 0,-1 0 0 0 0,1 0 4 0 0,-14 7-38 0 0,1 1 0 0 0,0 0-1 0 0,1 0 1 0 0,1 2 0 0 0,-1 0-1 0 0,2 0 1 0 0,0 2 0 0 0,0-1 0 0 0,1 1-1 0 0,1 1 1 0 0,0 0 0 0 0,1 0-1 0 0,1 1 1 0 0,-1 2 38 0 0,8-15-1 0 0,0-1 0 0 0,0 1 0 0 0,0 0 0 0 0,0 0 0 0 0,0-1 0 0 0,0 1 0 0 0,1 0 0 0 0,-1 0 0 0 0,1 0-1 0 0,0 0 1 0 0,0-1 0 0 0,0 1 0 0 0,0 0 0 0 0,0 0 0 0 0,1 0 0 0 0,-1 0 0 0 0,1 0 0 0 0,0-1 0 0 0,0 1 0 0 0,0 0 0 0 0,0-1 0 0 0,0 1 0 0 0,1-1 0 0 0,-1 1 0 0 0,1-1 0 0 0,0 1-1 0 0,0-1 1 0 0,-1 0 0 0 0,1 0 0 0 0,1 0 0 0 0,-1 0 0 0 0,0 0 0 0 0,0-1 0 0 0,1 1 0 0 0,-1 0 0 0 0,1-1 0 0 0,-1 0 0 0 0,1 0 0 0 0,2 1 1 0 0,8 2 2 0 0,0-1-1 0 0,0 0 1 0 0,1-1 0 0 0,-1 0 0 0 0,1-1-1 0 0,-1-1 1 0 0,1 0 0 0 0,0-1 0 0 0,-1 0 0 0 0,1-1-1 0 0,-1-1 1 0 0,0 0 0 0 0,0-1 0 0 0,0 0-1 0 0,12-6-1 0 0,75-40-490 0 0,-46 0-3287 0 0,-46 38-1162 0 0,-1 4-6479 0 0</inkml:trace>
  <inkml:trace contextRef="#ctx0" brushRef="#br0" timeOffset="14202.506">7187 903 320 0 0,'0'0'2063'0'0,"0"0"-979"0"0,0 0-543 0 0,0 0-123 0 0,0 0-56 0 0,0 0-108 0 0,0 0-98 0 0,0 0-96 0 0,0 0-48 0 0,0 0-18 0 0,0 0-5 0 0,0 0 19 0 0,0 0 29 0 0,-3 5 55 0 0,-9 15 69 0 0,9-16 37 0 0,1 22 2595 0 0,-22-1 4949 0 0,9-13-6849 0 0,13-9-794 0 0,-5 2 223 0 0,0 1 0 0 0,1 0-1 0 0,0 0 1 0 0,0 0 0 0 0,1 1 0 0 0,0 0-1 0 0,0 0 1 0 0,1 0 0 0 0,-1 1-1 0 0,1-1 1 0 0,1 1 0 0 0,0 0-1 0 0,0 0 1 0 0,0 1 0 0 0,1-1-1 0 0,-1 8-321 0 0,3-15 130 0 0,0-1 25 0 0,0 0 37 0 0,0 0 42 0 0,0 0 50 0 0,0 0 31 0 0,7-19 893 0 0,239-301 54 0 0,-196 257-1094 0 0,-57 73-140 0 0,0 0 0 0 0,1 0-1 0 0,0 0 1 0 0,1 1 0 0 0,0-1 0 0 0,1 1-1 0 0,0 1 1 0 0,1-1 0 0 0,0 0 0 0 0,0 1 0 0 0,2 0-1 0 0,-1 2-27 0 0,8 125 6 0 0,21-95-54 0 0,-24-43 86 0 0,0-1 0 0 0,0 0 1 0 0,0-1-1 0 0,-1 1 0 0 0,1 0 1 0 0,0-1-1 0 0,0 1 1 0 0,0-1-1 0 0,-1 0 0 0 0,1 0 1 0 0,0 0-1 0 0,-1-1 0 0 0,1 1 1 0 0,-1 0-1 0 0,1-1 0 0 0,-1 0 1 0 0,0 1-1 0 0,0-1 0 0 0,0 0 1 0 0,0 0-1 0 0,0 0 0 0 0,0-1 1 0 0,0 1-1 0 0,-1 0 1 0 0,1-1-1 0 0,-1 1 0 0 0,1-1 1 0 0,-1 1-1 0 0,1-3-38 0 0,83-193 1378 0 0,-26 40-1365 0 0,-51 150-2979 0 0,-1 12-5234 0 0,-5 0-4006 0 0</inkml:trace>
  <inkml:trace contextRef="#ctx0" brushRef="#br0" timeOffset="14587.107">7977 218 16203 0 0,'0'0'1954'0'0,"0"0"-748"0"0,0 0-363 0 0,0 0-7 0 0,0 0 17 0 0,0 0-78 0 0,0 0-168 0 0,0 0-167 0 0,0 0-57 0 0,0 0 24 0 0,0 0 35 0 0,0 0 29 0 0,0 0-37 0 0,-3 22-52 0 0,-25 151 426 0 0,-33 130-83 0 0,4-43-624 0 0,53-244-33 0 0,-2 7-605 0 0,3-40-1611 0 0,15-35-2178 0 0,-3 30 92 0 0,-3 6-2102 0 0,-2 4-4021 0 0</inkml:trace>
  <inkml:trace contextRef="#ctx0" brushRef="#br0" timeOffset="14836.515">7627 623 11578 0 0,'0'0'1810'0'0,"0"0"-592"0"0,0 0-197 0 0,0 0 138 0 0,0 0 167 0 0,0 0 74 0 0,0 0-26 0 0,0 0-131 0 0,0 0-195 0 0,0 0-173 0 0,0 0-144 0 0,0 0-102 0 0,0 0-91 0 0,37 2-65 0 0,113 5-76 0 0,-53-15 226 0 0,-57 1-1374 0 0,81-12 2752 0 0,-79 16-5705 0 0,0 2-5106 0 0,-40 1-3408 0 0</inkml:trace>
  <inkml:trace contextRef="#ctx0" brushRef="#br0" timeOffset="15086.839">8172 793 8962 0 0,'0'0'2216'0'0,"0"0"-1151"0"0,0 0-441 0 0,0 0-48 0 0,0 0 0 0 0,0 0-120 0 0,0 0-96 0 0,0 0-192 0 0,0 0-144 0 0,0 0-48 0 0,-7 191-96 0 0,11-184-72 0 0,-4 4-176 0 0,1-3-408 0 0,-1-5-1641 0 0,0 1-8369 0 0</inkml:trace>
  <inkml:trace contextRef="#ctx0" brushRef="#br0" timeOffset="15251.131">8227 380 17316 0 0,'0'0'2216'0'0,"0"0"-712"0"0,0 0-495 0 0,0 0-209 0 0,0 0-208 0 0,0 0-248 0 0,0 0-192 0 0,0 0-192 0 0,0 0-72 0 0,0 0-48 0 0,0 0-16 0 0,0 0-64 0 0,0 0-176 0 0,0 0-264 0 0,-9 70-705 0 0,9-55-2655 0 0,0 0-8659 0 0</inkml:trace>
  <inkml:trace contextRef="#ctx0" brushRef="#br0" timeOffset="15928.464">8620 645 15139 0 0,'0'0'3242'0'0,"0"0"-1384"0"0,0 0-634 0 0,0 0-98 0 0,0 0-166 0 0,0 0-232 0 0,0 0-234 0 0,0 0-190 0 0,0 0-87 0 0,0 0-50 0 0,0 0-31 0 0,0 0-52 0 0,0 0-39 0 0,-32 30-17 0 0,-99 92-24 0 0,60-35-53 0 0,70-86 45 0 0,0 0 0 0 0,0 0 0 0 0,-1 0 0 0 0,1 0 1 0 0,0 0-1 0 0,0 0 0 0 0,1 0 0 0 0,-1 1 0 0 0,0-1 0 0 0,0 0 0 0 0,0 1 1 0 0,1-1-1 0 0,-1 0 0 0 0,1 1 0 0 0,-1-1 0 0 0,1 1 0 0 0,0-1 0 0 0,-1 1 1 0 0,1-1-1 0 0,0 1 0 0 0,0-1 0 0 0,0 1 0 0 0,0-1 0 0 0,0 1 0 0 0,1-1 1 0 0,-1 1-1 0 0,0-1 0 0 0,1 1 0 0 0,-1-1 0 0 0,1 1 0 0 0,-1-1 0 0 0,1 0 1 0 0,0 1-1 0 0,-1-1 0 0 0,1 0 0 0 0,0 0 0 0 0,0 1 0 0 0,0-1 0 0 0,0 0 1 0 0,0 0-1 0 0,0 0 0 0 0,0 0 0 0 0,1 0 0 0 0,-1 0 0 0 0,0-1 0 0 0,1 1 4 0 0,7-1 30 0 0,1 0 0 0 0,-1-2 0 0 0,0 1-1 0 0,1-1 1 0 0,-1 0 0 0 0,0-1 0 0 0,-1 0-1 0 0,1 0 1 0 0,0-1 0 0 0,-1-1 0 0 0,0 1-1 0 0,0-1 1 0 0,6-5-30 0 0,10-8 85 0 0,-1-1 0 0 0,0-1 0 0 0,-2 0-1 0 0,0-2 1 0 0,16-22-85 0 0,1 7-64 0 0,-38 66-97 0 0,-16 89 140 0 0,15-116 17 0 0,1 1 1 0 0,-1-1 0 0 0,1 1 0 0 0,0 0 0 0 0,0-1-1 0 0,0 1 1 0 0,1 0 0 0 0,-1-1 0 0 0,1 1-1 0 0,-1 0 1 0 0,1-1 0 0 0,0 1 0 0 0,0-1 0 0 0,0 1-1 0 0,0-1 1 0 0,0 0 0 0 0,1 1 0 0 0,-1-1 0 0 0,1 0-1 0 0,-1 0 1 0 0,1 0 0 0 0,0 0 0 0 0,0 0 0 0 0,0 0-1 0 0,0-1 1 0 0,0 1 0 0 0,0-1 0 0 0,1 1 0 0 0,-1-1-1 0 0,0 0 1 0 0,1 0 0 0 0,-1 0 0 0 0,1 0-1 0 0,0 0 1 0 0,-1 0 0 0 0,1-1 0 0 0,1 1 3 0 0,6 0 41 0 0,0 1 1 0 0,0-2 0 0 0,0 0-1 0 0,1 0 1 0 0,-1 0-1 0 0,0-1 1 0 0,0-1 0 0 0,0 0-1 0 0,-1 0 1 0 0,1-1-1 0 0,0 0 1 0 0,-1-1 0 0 0,0 0-1 0 0,1 0 1 0 0,-2-1-1 0 0,1 0 1 0 0,0-1 0 0 0,-1 0-1 0 0,1-1-41 0 0,10-8 217 0 0,-1-1 0 0 0,0-1 0 0 0,-1-1 0 0 0,-1 0 1 0 0,-1-1-1 0 0,-1-1 0 0 0,5-9-217 0 0,15-34 149 0 0,-3-2 1 0 0,-2-1 0 0 0,-4-1-1 0 0,-1-7-149 0 0,-8 30-13 0 0,-4 11-10 0 0,-2-1-1 0 0,-1 0 0 0 0,-2 0 1 0 0,-1-1-1 0 0,-1 0 0 0 0,-2 0 1 0 0,-2-4 23 0 0,0 37-5 0 0,-1-1 1 0 0,0 0 0 0 0,0 0-1 0 0,0 0 1 0 0,0 0 0 0 0,0 0-1 0 0,0 1 1 0 0,-1-1-1 0 0,0 0 1 0 0,1 0 0 0 0,-1 0-1 0 0,0 1 1 0 0,0-1 0 0 0,0 0-1 0 0,-1 1 1 0 0,1-1-1 0 0,-1 1 1 0 0,1 0 0 0 0,-1-1-1 0 0,0 1 1 0 0,0 0 0 0 0,0 0-1 0 0,0 0 1 0 0,0 0 0 0 0,-1 0-1 0 0,1 1 1 0 0,0-1-1 0 0,-1 1 1 0 0,1-1 0 0 0,-1 1-1 0 0,0 0 1 0 0,1 0 0 0 0,-1 0-1 0 0,0 0 1 0 0,0 1-1 0 0,-2-1 5 0 0,-1 1-13 0 0,0 1-1 0 0,1 0 0 0 0,-1 1 0 0 0,1-1 1 0 0,-1 1-1 0 0,1 0 0 0 0,0 0 0 0 0,-1 0 0 0 0,1 1 1 0 0,0 0-1 0 0,1 0 0 0 0,-1 0 0 0 0,0 1 1 0 0,1 0-1 0 0,0-1 0 0 0,0 1 0 0 0,0 1 0 0 0,0-1 1 0 0,1 1-1 0 0,0-1 0 0 0,-1 3 14 0 0,-52 112-29 0 0,50-95 54 0 0,0 0 0 0 0,2 0 0 0 0,0 0 0 0 0,2 1 0 0 0,0-1 0 0 0,2 1 1 0 0,1 0-1 0 0,1-1 0 0 0,1 1 0 0 0,0-1 0 0 0,3 0 0 0 0,6 23-25 0 0,40 79 354 0 0,23 34 348 0 0,-8-31-482 0 0,-63-113-278 0 0,0-1 398 0 0,-3-14-3122 0 0,-1-10-3610 0 0,0 5-5832 0 0</inkml:trace>
  <inkml:trace contextRef="#ctx0" brushRef="#br0" timeOffset="17670.518">32 1433 3425 0 0,'0'0'1312'0'0,"0"0"-358"0"0,0 0-237 0 0,0 0-31 0 0,0 0 70 0 0,0 0 124 0 0,0 0 99 0 0,0 0 60 0 0,0 0 9 0 0,0 0-43 0 0,0 0-90 0 0,-5-13-85 0 0,-16-38-63 0 0,16 38-65 0 0,5 13-69 0 0,23 0 2230 0 0,227 1 301 0 0,273-3-1993 0 0,710-59 4 0 0,162 63-776 0 0,-534-1-88 0 0,-606-3-201 0 0,324 8 129 0 0,-39 16-9 0 0,286 15 12 0 0,-346-9-107 0 0,174 2-56 0 0,19-22-22 0 0,-61 7-94 0 0,-151 3 46 0 0,-176-14 55 0 0,-204 3-629 0 0,-85 7-1500 0 0,0-3-2296 0 0,4-11 2448 0 0,-2 4-9689 0 0</inkml:trace>
  <inkml:trace contextRef="#ctx0" brushRef="#br0" timeOffset="56420.664">1530 1695 6913 0 0,'0'0'1374'0'0,"0"0"-246"0"0,0 0 61 0 0,0 0 219 0 0,0 0 172 0 0,0 0-6 0 0,0 0-158 0 0,0 0-206 0 0,0 0-179 0 0,0 0-167 0 0,0 0-124 0 0,0 0-68 0 0,0 0-49 0 0,-3 0-27 0 0,-12 0-34 0 0,11 0-44 0 0,4 0-71 0 0,0 0-59 0 0,7 0 519 0 0,56-15-315 0 0,8 1-352 0 0,0 3-1 0 0,1 3 1 0 0,0 4-1 0 0,0 2 0 0 0,3 4-239 0 0,-39-2 61 0 0,5-4 1495 0 0,-138-96-1325 0 0,42 35-149 0 0,-49-61-246 0 0,81 90-853 0 0,22 36 350 0 0,26 0-11277 0 0,-18 3-26 0 0</inkml:trace>
  <inkml:trace contextRef="#ctx0" brushRef="#br0" timeOffset="55784.458">1494 2019 8786 0 0,'0'0'2059'0'0,"0"0"-487"0"0,0 0-303 0 0,0 0-25 0 0,0 0 57 0 0,0 0-39 0 0,0 0-203 0 0,0 0-259 0 0,0 0-261 0 0,0 0-234 0 0,-1 2-141 0 0,2 4-35 0 0,-1 0-1 0 0,1 0 0 0 0,0 0 0 0 0,0 0 0 0 0,1 0 0 0 0,0 0 1 0 0,0 0-1 0 0,0-1 0 0 0,1 1 0 0 0,0-1 0 0 0,0 0 0 0 0,0 1 1 0 0,1-1-129 0 0,14 28 519 0 0,121 315 1754 0 0,-79-186-1624 0 0,-60-161-605 0 0,1-1 0 0 0,-1 0 0 0 0,1 0 0 0 0,-1 1 0 0 0,1-1 0 0 0,-1 0 0 0 0,1 0 0 0 0,-1 0 0 0 0,1 0 0 0 0,-1 0 0 0 0,1 0 0 0 0,-1 0 0 0 0,1 0 0 0 0,-1 0 0 0 0,1 0 0 0 0,-1 0 0 0 0,1 0 0 0 0,-1 0 0 0 0,1-1 0 0 0,-1 1 0 0 0,1 0 0 0 0,-1 0 0 0 0,1 0 0 0 0,-1-1 0 0 0,1 1 0 0 0,-1 0 0 0 0,0 0 0 0 0,1-1 0 0 0,-1 1 0 0 0,0-1 0 0 0,1 1 0 0 0,-1 0 0 0 0,0-1 0 0 0,1 1 0 0 0,-1-1 0 0 0,0 1 0 0 0,0 0 0 0 0,1-1 0 0 0,-1 1 0 0 0,0-1-1 0 0,0 1 1 0 0,0-1 0 0 0,0 1 0 0 0,0-1 0 0 0,1 1 0 0 0,-1-1 0 0 0,0 1 0 0 0,0-1 0 0 0,0 1 0 0 0,0-1 0 0 0,-1 1 0 0 0,1-1 0 0 0,0 1 0 0 0,0-1 0 0 0,0 1 0 0 0,0-1 0 0 0,0 1-44 0 0,31-111 296 0 0,42-96-190 0 0,-6 53-84 0 0,-38 81-137 0 0,16-77-67 0 0,-45 151 74 0 0,0-1-1 0 0,-1 1 1 0 0,1-1-1 0 0,0 0 1 0 0,0 1 0 0 0,-1-1-1 0 0,1 1 1 0 0,0-1-1 0 0,-1 0 1 0 0,1 1 0 0 0,0-1-1 0 0,-1 0 1 0 0,1 1-1 0 0,-1-1 1 0 0,1 0-1 0 0,0 1 1 0 0,-1-1 0 0 0,1 0-1 0 0,-1 0 1 0 0,1 0-1 0 0,-1 1 1 0 0,1-1 0 0 0,-1 0-1 0 0,1 0 1 0 0,-1 0-1 0 0,1 0 1 0 0,-1 0 0 0 0,1 0-1 0 0,-1 0 1 0 0,1 0-1 0 0,-1 0 1 0 0,1 0 0 0 0,-1 0-1 0 0,1 0 1 0 0,-1-1-1 0 0,1 1 1 0 0,-1 0 0 0 0,1 0-1 0 0,-1 0 1 0 0,1-1-1 0 0,-1 1 1 0 0,1 0 0 0 0,0-1-1 0 0,-1 1 1 0 0,1 0-1 0 0,-1-1 1 0 0,1 1-1 0 0,0 0 1 0 0,-1-1 0 0 0,1 1-1 0 0,0-1 1 0 0,0 1-1 0 0,-1-1 1 0 0,1 1 0 0 0,0 0-1 0 0,0-1 1 0 0,0 1-1 0 0,0-1 1 0 0,-1 0 108 0 0,-7 9-5100 0 0,2 0-6473 0 0</inkml:trace>
  <inkml:trace contextRef="#ctx0" brushRef="#br0" timeOffset="74923.521">2156 2184 4081 0 0,'0'0'1980'0'0,"0"0"-199"0"0,0 0 14 0 0,0 0 141 0 0,0 0-39 0 0,0 0-281 0 0,0 0-351 0 0,0 0-294 0 0,0 0-170 0 0,0 0-108 0 0,0 0-76 0 0,6-3-64 0 0,-3 2-693 0 0,-2-1 321 0 0,1 1-1 0 0,-1 0 1 0 0,1 0-1 0 0,0 0 1 0 0,0 0 0 0 0,-1 0-1 0 0,1 0 1 0 0,0 0-1 0 0,0 1 1 0 0,0-1-1 0 0,0 0 1 0 0,0 1-1 0 0,0 0 1 0 0,0 0-1 0 0,0-1 1 0 0,0 1-1 0 0,0 0 1 0 0,0 0-1 0 0,0 1 1 0 0,0-1-1 0 0,0 0 1 0 0,0 1 0 0 0,-1-1-1 0 0,1 1 1 0 0,0 0-1 0 0,0-1 1 0 0,0 1-1 0 0,0 0 1 0 0,-1 0-1 0 0,1 0 1 0 0,0 1-181 0 0,4 2 141 0 0,1 1 1 0 0,-1-2 0 0 0,1 1-1 0 0,0-1 1 0 0,0 0-1 0 0,1 0 1 0 0,-1 0-1 0 0,0-1 1 0 0,1-1 0 0 0,0 1-1 0 0,-1-1 1 0 0,1-1-1 0 0,0 1 1 0 0,-1-1 0 0 0,1 0-1 0 0,0-1 1 0 0,0 0-1 0 0,-1 0 1 0 0,2-1-142 0 0,7 1 132 0 0,256-43 577 0 0,-185 40-562 0 0,-87 4-150 0 0,0 0-19 0 0,0 0-21 0 0,-18 4-279 0 0,1 6-1960 0 0,11-9-2189 0 0,-1-1-3347 0 0,4 0-3381 0 0</inkml:trace>
  <inkml:trace contextRef="#ctx0" brushRef="#br0" timeOffset="75267.328">2292 2332 8410 0 0,'0'0'2578'0'0,"0"0"-815"0"0,0 0-387 0 0,0 0-4 0 0,0 0-5 0 0,0 0-109 0 0,0 0-218 0 0,0 0-217 0 0,0 0-122 0 0,0 0-63 0 0,0 0-5 0 0,0 0 7 0 0,0 0-19 0 0,-5 8-20 0 0,-17 27-30 0 0,23-34-487 0 0,-1 0 1 0 0,1 0-1 0 0,-1 1 0 0 0,1-1 1 0 0,0 0-1 0 0,0 0 0 0 0,-1 0 1 0 0,1 0-1 0 0,0-1 1 0 0,0 1-1 0 0,0 0 0 0 0,0 0 1 0 0,0 0-1 0 0,0-1 0 0 0,0 1 1 0 0,0 0-1 0 0,0-1 0 0 0,0 1 1 0 0,0-1-1 0 0,0 1 1 0 0,1-1-1 0 0,-1 0 0 0 0,0 1 1 0 0,0-1-1 0 0,0 0 0 0 0,1 0 1 0 0,-1 0-1 0 0,0 0 0 0 0,0 0 1 0 0,1 0-1 0 0,-1 0 1 0 0,0-1-1 0 0,0 1-84 0 0,3 0 181 0 0,176 1 1815 0 0,-34-1-4441 0 0,-128-3-550 0 0,-7-1-3705 0 0,-5 0-5440 0 0</inkml:trace>
  <inkml:trace contextRef="#ctx0" brushRef="#br0" timeOffset="77878.283">3080 2070 336 0 0,'0'0'1920'0'0,"0"0"-318"0"0,0 0-55 0 0,0 0 98 0 0,0 0 83 0 0,0 0-5 0 0,0 0-123 0 0,0 0-219 0 0,0 0-284 0 0,0 0-273 0 0,0 0-193 0 0,-7 3-101 0 0,-24 10-18 0 0,30-12-468 0 0,1-1 0 0 0,-1 1 1 0 0,1-1-1 0 0,-1 1 0 0 0,1-1 0 0 0,-1 1 1 0 0,1 0-1 0 0,0-1 0 0 0,-1 1 1 0 0,1 0-1 0 0,0 0 0 0 0,0-1 1 0 0,-1 1-1 0 0,1 0 0 0 0,0-1 1 0 0,0 1-1 0 0,0 0 0 0 0,0 0 0 0 0,0 0 1 0 0,0-1-1 0 0,0 1 0 0 0,0 0 1 0 0,0 0-1 0 0,0-1 0 0 0,0 1 1 0 0,0 0-1 0 0,1 0 0 0 0,-1-1 1 0 0,0 1-1 0 0,1 0 0 0 0,-1-1 0 0 0,0 1 1 0 0,1 0-1 0 0,-1-1 0 0 0,1 1 1 0 0,-1-1-1 0 0,1 1 0 0 0,-1 0 1 0 0,1-1-1 0 0,0 1 0 0 0,-1-1 1 0 0,1 0-1 0 0,-1 1 0 0 0,1-1 0 0 0,0 1 1 0 0,0-1-1 0 0,-1 0-44 0 0,2 2 194 0 0,10 9 196 0 0,1-1 0 0 0,0 0 0 0 0,0-1 0 0 0,1 0 1 0 0,0-1-1 0 0,0-1 0 0 0,1 0 0 0 0,0-1 0 0 0,0-1 0 0 0,3 1-390 0 0,7 2 237 0 0,1-1 0 0 0,1-1-1 0 0,-1-2 1 0 0,1 0 0 0 0,0-2 0 0 0,0-1 0 0 0,0-1-1 0 0,-1-1 1 0 0,20-4-237 0 0,-40 4 38 0 0,1 0 1 0 0,-1-1-1 0 0,0 1 1 0 0,1-2-1 0 0,-1 1 0 0 0,0-1 1 0 0,0 1-1 0 0,-1-2 1 0 0,1 1-1 0 0,-1-1 0 0 0,1 1 1 0 0,-1-2-1 0 0,0 1 1 0 0,0 0-1 0 0,-1-1 0 0 0,0 0 1 0 0,1 0-1 0 0,-2 0 1 0 0,1-1-1 0 0,0 1 0 0 0,-1-1 1 0 0,0 0-1 0 0,-1 0 0 0 0,1 0 1 0 0,-1 0-1 0 0,0-1 1 0 0,-1 1-1 0 0,0 0 0 0 0,1-1 1 0 0,-2 1-1 0 0,1-1 1 0 0,-1 0-1 0 0,0 1-38 0 0,-1-1-1 0 0,1 0 0 0 0,-1 0 0 0 0,0 0-1 0 0,-1 1 1 0 0,1-1 0 0 0,-2 0 0 0 0,1 1 0 0 0,-1-1-1 0 0,1 1 1 0 0,-2 0 0 0 0,1 0 0 0 0,-1 0 0 0 0,0 1 0 0 0,0-1-1 0 0,0 1 1 0 0,-1 0 0 0 0,0 0 0 0 0,0 0 0 0 0,0 1 0 0 0,-1-1-1 0 0,1 1 1 0 0,-1 1 0 0 0,0-1 0 0 0,0 1 0 0 0,-1 0 0 0 0,1 0-1 0 0,0 1 1 0 0,-1 0 0 0 0,-6-1 1 0 0,4 0-19 0 0,-1 1-1 0 0,1 1 1 0 0,-1-1-1 0 0,0 2 1 0 0,0-1-1 0 0,0 1 1 0 0,1 1 0 0 0,-1 0-1 0 0,0 0 1 0 0,0 1-1 0 0,1 0 1 0 0,-1 1-1 0 0,-5 2 20 0 0,2 1 7 0 0,1 0 0 0 0,-1 1 0 0 0,2 0 0 0 0,-1 1 0 0 0,1 1 0 0 0,0 0-1 0 0,1 0 1 0 0,0 1 0 0 0,0 0 0 0 0,1 1 0 0 0,0 0 0 0 0,1 0 0 0 0,0 1 0 0 0,1 0-1 0 0,1 0 1 0 0,0 1 0 0 0,0 0 0 0 0,1 0 0 0 0,1 0 0 0 0,0 1 0 0 0,1 0-1 0 0,0-1 1 0 0,1 1 0 0 0,1 0 0 0 0,0 0 0 0 0,2 13-7 0 0,9 333 960 0 0,-11-342-925 0 0,0 0 0 0 0,-1-1 0 0 0,-1 1 0 0 0,-1-1 0 0 0,0 0 0 0 0,-1 0 0 0 0,-1 0 0 0 0,-1 0 0 0 0,0-1 0 0 0,-1-1 0 0 0,-1 1 0 0 0,0-1 0 0 0,-1 0 0 0 0,-1-1 0 0 0,0-1 0 0 0,-1 1 0 0 0,-1-2 0 0 0,0 0 0 0 0,0 0-1 0 0,-1-1 1 0 0,-1-1 0 0 0,1 0 0 0 0,-3 0-35 0 0,-69 12 15 0 0,92-59-2717 0 0,20 14-172 0 0,-8 10-3697 0 0,-6 9-5315 0 0</inkml:trace>
  <inkml:trace contextRef="#ctx0" brushRef="#br0" timeOffset="78918.651">3999 2074 10018 0 0,'0'0'1594'0'0,"0"0"-374"0"0,0 0-38 0 0,0 0 150 0 0,0 0 60 0 0,0 0-37 0 0,0 0-205 0 0,0 0-277 0 0,0 0-238 0 0,0 0-180 0 0,0 0-128 0 0,0 0-47 0 0,0 0 18 0 0,-1-5-14 0 0,-1-12-14 0 0,-17 35 562 0 0,-34 43-295 0 0,39-49-430 0 0,0 1-1 0 0,1 1 1 0 0,0 0 0 0 0,1 0 0 0 0,1 1 0 0 0,0 1-1 0 0,1 0 1 0 0,1 0 0 0 0,1 1 0 0 0,0 0 0 0 0,1 1-1 0 0,1 0 1 0 0,0 0 0 0 0,2 0 0 0 0,0 0 0 0 0,1 1 0 0 0,-1 15-107 0 0,7-27 83 0 0,0 0 0 0 0,0-1 0 0 0,0 1 0 0 0,1-1 0 0 0,0 0 0 0 0,0 0 0 0 0,1 0 0 0 0,0-1 0 0 0,0 1 0 0 0,0-1 0 0 0,0 0 0 0 0,1-1 0 0 0,0 1 0 0 0,0-1 0 0 0,0 0 0 0 0,1-1 0 0 0,-1 0 0 0 0,1 0 0 0 0,0 0 0 0 0,-1-1 0 0 0,1 1 0 0 0,0-2 0 0 0,1 1 0 0 0,-1-1 0 0 0,0 0 0 0 0,0-1 0 0 0,1 1 0 0 0,-1-1 0 0 0,4-1-83 0 0,25-1 210 0 0,0-2-1 0 0,0-1 1 0 0,0-1 0 0 0,-1-2 0 0 0,0-2 0 0 0,-1-1-1 0 0,0-2 1 0 0,-1-1 0 0 0,29-17-210 0 0,-44 21 43 0 0,0-2 1 0 0,-1 0-1 0 0,0-1 0 0 0,-1 0 1 0 0,-1-1-1 0 0,0-1 0 0 0,-1-1 0 0 0,-1 0 1 0 0,0-1-1 0 0,-1 0 0 0 0,-1-1 1 0 0,0 0-1 0 0,-2 0 0 0 0,0-2 1 0 0,0-1-44 0 0,-5 11-12 0 0,-1 1 0 0 0,0-1 0 0 0,0 1 0 0 0,-1-1 0 0 0,-1 0 0 0 0,1 0 0 0 0,-2 0 0 0 0,1 0 0 0 0,-1 0 0 0 0,-1 0 0 0 0,0 0 0 0 0,0 0 0 0 0,-1 0 1 0 0,0 0-1 0 0,-1 1 0 0 0,0-1 0 0 0,-1 1 0 0 0,0 0 0 0 0,0-1 0 0 0,-1 2 0 0 0,0-1 0 0 0,0 1 0 0 0,-1-1 0 0 0,0 2 0 0 0,-1-1 0 0 0,0 1 0 0 0,0 0 0 0 0,0 0 1 0 0,-1 1-1 0 0,0 0 0 0 0,0 0 0 0 0,-1 1 0 0 0,0 0 0 0 0,0 0 0 0 0,0 1 0 0 0,0 0 0 0 0,-1 1 0 0 0,1 0 12 0 0,-9-1-102 0 0,1 2-1 0 0,-1 0 1 0 0,0 1 0 0 0,0 0-1 0 0,0 1 1 0 0,0 2 0 0 0,0 0-1 0 0,1 0 1 0 0,-1 2 0 0 0,1 0-1 0 0,0 1 1 0 0,0 1 0 0 0,0 0-1 0 0,1 1 1 0 0,-6 4 102 0 0,-10 7-887 0 0,0 1 0 0 0,1 2 0 0 0,1 0 0 0 0,1 3 0 0 0,1 0 0 0 0,-22 26 887 0 0,46-46-530 0 0,-1-1 0 0 0,1 1 0 0 0,0 1 1 0 0,1-1-1 0 0,-1 1 0 0 0,1-1 0 0 0,0 1 0 0 0,0 0 1 0 0,0 0-1 0 0,1 0 0 0 0,-1 1 0 0 0,1-1 1 0 0,1 0-1 0 0,-1 1 0 0 0,1 0 0 0 0,0-1 0 0 0,0 1 1 0 0,0 0-1 0 0,1-1 0 0 0,0 3 530 0 0,37 15-2472 0 0,-15-19-123 0 0,-24-5 1824 0 0,-11 1 3055 0 0,5 0 2855 0 0,8 0-538 0 0,8-1 5221 0 0,0-2-11790 0 0,290-110 4161 0 0,-182 102-1894 0 0,-112 13-297 0 0,0 0 0 0 0,0 0 1 0 0,0 1-1 0 0,0 0 1 0 0,-1-1-1 0 0,1 1 1 0 0,-1 1-1 0 0,0-1 1 0 0,1 0-1 0 0,-2 1 0 0 0,1 0 1 0 0,0-1-1 0 0,-1 1 1 0 0,1 0-1 0 0,0 2-2 0 0,3 4 29 0 0,1 1 6 0 0,-4-4-21 0 0,1 1 0 0 0,0-1 0 0 0,0 0 0 0 0,1 0 0 0 0,0-1 0 0 0,0 1 0 0 0,0-1 0 0 0,1 0 0 0 0,0-1 0 0 0,0 1 0 0 0,1-1 0 0 0,0 0 0 0 0,-1-1 0 0 0,1 0 0 0 0,1 0 0 0 0,-1 0 0 0 0,1-1 0 0 0,-1 0 0 0 0,1 0 0 0 0,0-1 0 0 0,0 0 0 0 0,0 0 0 0 0,3-1-14 0 0,-10 0-29 0 0,-1-1-1 0 0,1 0 0 0 0,0 1 0 0 0,0-1 0 0 0,0 1 0 0 0,0-1 1 0 0,0 0-1 0 0,-1 0 0 0 0,1 0 0 0 0,0 1 0 0 0,0-1 1 0 0,0 0-1 0 0,0 0 0 0 0,0 0 0 0 0,0 0 0 0 0,0-1 1 0 0,0 1-1 0 0,0 0 0 0 0,0 0 0 0 0,-1 0 0 0 0,1-1 0 0 0,0 1 1 0 0,0 0-1 0 0,0-1 0 0 0,0 1 0 0 0,-1-1 0 0 0,1 1 1 0 0,0-1-1 0 0,0 0 0 0 0,-1 1 0 0 0,1-1 0 0 0,0 1 1 0 0,-1-1-1 0 0,1 0 0 0 0,-1 0 0 0 0,1 1 0 0 0,-1-1 0 0 0,1 0 1 0 0,-1 0-1 0 0,1 0 0 0 0,-1 0 0 0 0,0 0 0 0 0,0 1 1 0 0,1-1-1 0 0,-1 0 0 0 0,0 0 0 0 0,0 0 0 0 0,0 0 1 0 0,0 0-1 0 0,0 0 0 0 0,0 0 0 0 0,0 0 0 0 0,0 0 0 0 0,-1 0 1 0 0,1 1-1 0 0,0-1 0 0 0,0 0 0 0 0,-1 0 0 0 0,1 0 1 0 0,-1 0-1 0 0,1 1 0 0 0,-1-2 30 0 0,-6-11-2913 0 0,1 5-2831 0 0,4 4-6455 0 0</inkml:trace>
  <inkml:trace contextRef="#ctx0" brushRef="#br0" timeOffset="79605.879">4214 1614 4729 0 0,'0'0'1926'0'0,"0"0"-267"0"0,0 0-48 0 0,0 0 68 0 0,0 0-29 0 0,0 0-128 0 0,0 0-203 0 0,0 0-245 0 0,0 0-214 0 0,0 0-178 0 0,0 0-124 0 0,0 0-43 0 0,0 0 15 0 0,-1-1-291 0 0,-3-2 5946 0 0,-47 28-5470 0 0,10-6-306 0 0,41-19-374 0 0,0 0-19 0 0,0 0 5 0 0,0 0 3 0 0,0 0 1 0 0,0 0 5 0 0,0 0-8 0 0,0 0-10 0 0,0 0 6 0 0,0 0 10 0 0,18-4 240 0 0,70-47 408 0 0,-137 66 621 0 0,47-15-1126 0 0,2 0-8715 0 0,0 0-3943 0 0</inkml:trace>
  <inkml:trace contextRef="#ctx0" brushRef="#br0" timeOffset="82041.531">4859 2125 0 0 0,'0'0'1155'0'0,"0"0"-95"0"0,0 0 290 0 0,0 0 545 0 0,0 0 339 0 0,0 0-9 0 0,0 0-263 0 0,0 0-329 0 0,0 0-296 0 0,0 0-239 0 0,0 0-187 0 0,0 0-139 0 0,25 5-83 0 0,80 15-58 0 0,-91-18-307 0 0,1 0-1 0 0,-1 0 1 0 0,1-2-1 0 0,-1 0 1 0 0,1 0-1 0 0,0-2 0 0 0,-1 0 1 0 0,0 0-1 0 0,1-1 1 0 0,9-4-324 0 0,22-5 614 0 0,146-58 1114 0 0,-184 67-1635 0 0,0-1 0 0 0,-1 0 0 0 0,1 0 0 0 0,-1-1 0 0 0,1 0 0 0 0,-1 0 1 0 0,-1-1-1 0 0,1 0 0 0 0,-1 0 0 0 0,0 0 0 0 0,0-1 0 0 0,-1 0 0 0 0,0 0 0 0 0,0 0 0 0 0,-1-1 0 0 0,0 0 0 0 0,1-3-93 0 0,-4 9 9 0 0,0-1 0 0 0,-1 0-1 0 0,1 1 1 0 0,-1-1 0 0 0,0 0 0 0 0,0 1 0 0 0,0-1 0 0 0,0 0-1 0 0,0 1 1 0 0,0-1 0 0 0,-1 0 0 0 0,1 1 0 0 0,-1-1 0 0 0,0 1-1 0 0,0-1 1 0 0,0 1 0 0 0,0-1 0 0 0,0 1 0 0 0,-1-1-1 0 0,1 1 1 0 0,-1 0 0 0 0,1 0 0 0 0,-1 0 0 0 0,0 0 0 0 0,0 0-1 0 0,0 0 1 0 0,0 0 0 0 0,0 1 0 0 0,0-1 0 0 0,-1 1 0 0 0,1 0-1 0 0,0-1 1 0 0,-1 1 0 0 0,1 0 0 0 0,-1 0 0 0 0,1 0 0 0 0,-1 1-1 0 0,0-1 1 0 0,0 1-9 0 0,-109-12-317 0 0,82 17 277 0 0,0 1 1 0 0,1 2-1 0 0,0 1 1 0 0,0 1 0 0 0,1 1-1 0 0,0 2 1 0 0,1 1-1 0 0,-15 10 40 0 0,1-2-20 0 0,27-14 29 0 0,0 0 0 0 0,1 1 0 0 0,0 1 0 0 0,0 0 0 0 0,1 1 0 0 0,0 0 0 0 0,1 1 0 0 0,1 0 0 0 0,0 1 0 0 0,-2 4-9 0 0,5-4 41 0 0,2 0 0 0 0,0 1 0 0 0,1 0-1 0 0,0 0 1 0 0,1 0 0 0 0,1 1 0 0 0,0-1-1 0 0,1 1 1 0 0,0-1 0 0 0,1 1 0 0 0,1-1 0 0 0,1 7-41 0 0,1-12 87 0 0,0 0 0 0 0,1 0 0 0 0,0-1 0 0 0,0 1 0 0 0,1-1 0 0 0,0-1 1 0 0,0 1-1 0 0,1 0 0 0 0,0-1 0 0 0,0 0 0 0 0,0-1 0 0 0,1 1 0 0 0,0-1 0 0 0,1-1 1 0 0,-1 1-1 0 0,1-1 0 0 0,0-1 0 0 0,1 1 0 0 0,-1-1 0 0 0,1-1 0 0 0,1 1-87 0 0,11 5 172 0 0,0-2 0 0 0,0 0-1 0 0,0-1 1 0 0,1-2 0 0 0,0 0-1 0 0,0-1 1 0 0,1-1-1 0 0,-1-1 1 0 0,0-1 0 0 0,20-3-172 0 0,-31 2-52 0 0,-10 1 20 0 0,1 1 0 0 0,0-1 0 0 0,0 0 0 0 0,-1 0 0 0 0,1-1 0 0 0,0 1 0 0 0,0 0 0 0 0,-1-1 0 0 0,1 1 0 0 0,0-1 0 0 0,0 1 0 0 0,-1-1 0 0 0,1 0 0 0 0,-1 1 0 0 0,1-1 0 0 0,-1 0 0 0 0,1 0 0 0 0,-1 0 1 0 0,1-1-1 0 0,-1 1 0 0 0,0 0 0 0 0,0 0 0 0 0,1-1 0 0 0,-1 1 0 0 0,0-1 0 0 0,0 1 0 0 0,-1-1 0 0 0,1 1 0 0 0,0-1 0 0 0,0 1 0 0 0,-1-1 32 0 0,6-8-2571 0 0,-2 6-5994 0 0,-4 3-3583 0 0</inkml:trace>
  <inkml:trace contextRef="#ctx0" brushRef="#br0" timeOffset="82588.264">5788 2298 13691 0 0,'0'0'1844'0'0,"0"0"-498"0"0,0 0-115 0 0,0 0 73 0 0,0 0-24 0 0,0 0-161 0 0,0 0-253 0 0,0 0-253 0 0,0 0-186 0 0,0 0-120 0 0,0 0-66 0 0,0 0-45 0 0,0 0-21 0 0,-12 27 806 0 0,-105 127 386 0 0,114-149-1358 0 0,0 0-1 0 0,1 0 0 0 0,0 0 0 0 0,0 0 0 0 0,0 0 0 0 0,1 0 0 0 0,0 1 0 0 0,0-1 0 0 0,0 0 0 0 0,0 1 0 0 0,1-1 1 0 0,0 1-1 0 0,0-1 0 0 0,1 0 0 0 0,-1 1-8 0 0,28 27 233 0 0,42-15 325 0 0,61-31-196 0 0,-130 13-403 0 0,15-8-596 0 0,-22-3-3915 0 0,1 9 2918 0 0,2 1-686 0 0,-1 0-4278 0 0,1-2-5355 0 0</inkml:trace>
  <inkml:trace contextRef="#ctx0" brushRef="#br0" timeOffset="82841.318">5542 2413 14571 0 0,'0'0'1692'0'0,"0"0"-483"0"0,0 0-190 0 0,0 0 2 0 0,0 0-22 0 0,0 0-76 0 0,0 0-114 0 0,0 0-134 0 0,0 0-96 0 0,0 0-87 0 0,0 0-124 0 0,0 0-96 0 0,0 0-57 0 0,28 3-56 0 0,88 12-57 0 0,7-15-352 0 0,-96-4-511 0 0,-7-1-1260 0 0,-7-1-6621 0 0,-5 3-3253 0 0</inkml:trace>
  <inkml:trace contextRef="#ctx0" brushRef="#br0" timeOffset="83874.438">5011 1661 2841 0 0,'0'0'5306'0'0,"0"0"-2839"0"0,0 0-1048 0 0,0 0-36 0 0,0 0 131 0 0,0 0 28 0 0,0 0-154 0 0,0 0-261 0 0,0 0-234 0 0,0 0-123 0 0,0 0-27 0 0,0 0 15 0 0,4 0 8 0 0,9-3-438 0 0,-1 0 1 0 0,0-1 0 0 0,-1-1-1 0 0,1 0 1 0 0,-1 0-1 0 0,0-1 1 0 0,0-1 0 0 0,-1 0-1 0 0,1 0 1 0 0,-2-1-1 0 0,1 0 1 0 0,-1-1-1 0 0,0 0 1 0 0,-1 0 0 0 0,4-7-329 0 0,29-24 268 0 0,117-95 299 0 0,-156 136-570 0 0,0 0 0 0 0,0 0 1 0 0,0 0-1 0 0,0 0 0 0 0,0 1 0 0 0,-1-1 0 0 0,1 0 1 0 0,0 1-1 0 0,-1-1 0 0 0,1 1 0 0 0,-1-1 1 0 0,0 1-1 0 0,1 0 0 0 0,-1 0 0 0 0,0 0 1 0 0,0-1-1 0 0,0 1 0 0 0,0 0 0 0 0,-1 0 1 0 0,1 0-1 0 0,0 0 0 0 0,-1 1 0 0 0,0-1 0 0 0,1 0 1 0 0,-1 0-1 0 0,0 0 0 0 0,0 0 0 0 0,0 0 1 0 0,0 1-1 0 0,0-1 0 0 0,-1 0 0 0 0,1 0 1 0 0,-1 0-1 0 0,1 0 0 0 0,-2 1 3 0 0,4 12 5 0 0,-1 0 22 0 0,2 0 1 0 0,0 0-1 0 0,1 0 1 0 0,0 0-1 0 0,1-1 1 0 0,1 1-1 0 0,0-1 1 0 0,1-1-1 0 0,0 1 1 0 0,2-1-1 0 0,-1 0 0 0 0,1-1 1 0 0,1 0-1 0 0,0 0 1 0 0,4 2-28 0 0,5 11-24 0 0,-19-24-27 0 0,0-1-48 0 0,0 0-73 0 0,0 0-134 0 0,-1 2-1881 0 0,-2 0-5708 0 0,3-2-4619 0 0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46 0 0 0,'0'0'341'0'0,"0"0"1049"0"0,0 0 248 0 0,0 0-113 0 0,0 0-116 0 0,0 0-117 0 0,0 0-126 0 0,2 0-558 0 0,3-4 8808 0 0,-76-33-6480 0 0,59 35-2858 0 0,0 1 1 0 0,0 0 0 0 0,0 0 0 0 0,0 1 0 0 0,0 1-1 0 0,1 0 1 0 0,-1 1 0 0 0,0 0 0 0 0,0 1 0 0 0,1 0-1 0 0,-1 1 1 0 0,-1 0-79 0 0,-9 5 27 0 0,1-1 0 0 0,0 2 1 0 0,1 1-1 0 0,0 1 0 0 0,1 0 0 0 0,0 2 0 0 0,1 0 0 0 0,0 1 1 0 0,1 0-1 0 0,1 2 0 0 0,-10 13-27 0 0,18-18-3 0 0,0 0-1 0 0,1 1 1 0 0,0-1 0 0 0,1 2 0 0 0,0-1-1 0 0,1 1 1 0 0,1 0 0 0 0,0 0 0 0 0,1 0 0 0 0,0 0-1 0 0,1 1 1 0 0,1-1 0 0 0,0 1 0 0 0,1 7 3 0 0,2-16 12 0 0,-1-1 1 0 0,1 0-1 0 0,0 0 1 0 0,0 1-1 0 0,1-1 0 0 0,-1-1 1 0 0,1 1-1 0 0,0 0 1 0 0,0-1-1 0 0,1 1 1 0 0,-1-1-1 0 0,1 0 1 0 0,0 0-1 0 0,0 0 1 0 0,1-1-1 0 0,-1 1 1 0 0,1-1-1 0 0,0 0 1 0 0,-1-1-1 0 0,1 1 1 0 0,1-1-1 0 0,-1 0 1 0 0,0 0-1 0 0,0 0 1 0 0,1-1-1 0 0,-1 0 1 0 0,1 0-1 0 0,-1 0 1 0 0,1-1-1 0 0,-1 0 1 0 0,1 0-1 0 0,0 0 1 0 0,0-1-13 0 0,8 1 81 0 0,-1-1 0 0 0,1-1 0 0 0,-1 0 1 0 0,0 0-1 0 0,0-2 0 0 0,0 0 0 0 0,0 0 0 0 0,0-1 1 0 0,-1 0-1 0 0,0-1 0 0 0,11-7-81 0 0,3-5 70 0 0,0-1 0 0 0,-1 0 0 0 0,-2-2 0 0 0,0-1 0 0 0,-1-1 0 0 0,-1 0 0 0 0,-1-2 0 0 0,-1-1 0 0 0,-1 0 0 0 0,-2-1 0 0 0,-1-1 0 0 0,4-11-70 0 0,-13 28 91 0 0,-1 0 0 0 0,-1-1-1 0 0,0 0 1 0 0,-1 0 0 0 0,0 0-1 0 0,-1 0 1 0 0,0 0 0 0 0,-1-1 0 0 0,0-2-91 0 0,-13 32-54 0 0,2 9 44 0 0,0 1 0 0 0,2 0 0 0 0,1 0 1 0 0,0 0-1 0 0,3 1 0 0 0,0 0 0 0 0,1 9 10 0 0,3-29 3 0 0,0-1 0 0 0,0 1 0 0 0,0 0 0 0 0,1 0 0 0 0,1 0 0 0 0,-1-1 0 0 0,1 1 0 0 0,0-1 0 0 0,1 1 0 0 0,0-1 0 0 0,0 0 0 0 0,1 0 0 0 0,-1 0 0 0 0,2 0 0 0 0,-1-1 0 0 0,1 1 0 0 0,0-1 0 0 0,0 0 0 0 0,0-1 0 0 0,1 1 0 0 0,5 3-3 0 0,53 21-537 0 0,-64-30 24 0 0,0 0-574 0 0,0 0-1231 0 0,0 0-3255 0 0,0 0-6204 0 0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1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1 137 1272 0 0,'0'0'1978'0'0,"0"0"-290"0"0,0 0-63 0 0,0 0 148 0 0,0 0 119 0 0,0 0-49 0 0,0 0-223 0 0,0 0-242 0 0,0 0-228 0 0,0 0-192 0 0,0 0-160 0 0,0 0-134 0 0,0 0-123 0 0,8-7 1856 0 0,162 22-813 0 0,64-12-787 0 0,-236-28 357 0 0,-69-90-424 0 0,70 112-707 0 0,7-1-6697 0 0,1 4 4915 0 0,3 0-5093 0 0,-3 0-3728 0 0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2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7106 0 0,'0'0'2365'0'0,"0"0"-624"0"0,0 0-314 0 0,0 0-91 0 0,0 0-34 0 0,0 0-62 0 0,0 0-168 0 0,0 0-220 0 0,0 0-209 0 0,0 0-187 0 0,0 0-138 0 0,0 0-62 0 0,0 0 2 0 0,3 7 1368 0 0,88 4 2136 0 0,75-22-2072 0 0,-95-3-1423 0 0,-66 13 884 0 0,-4 2-3046 0 0,3-1-9736 0 0,-4 0 122 0 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2:13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523 1 11522 0 0,'0'0'1251'0'0,"0"0"-212"0"0,0 0-14 0 0,0 0 152 0 0,0 0 81 0 0,0 0-141 0 0,0 0-261 0 0,0 0-261 0 0,0 0-175 0 0,0 0-94 0 0,0 0-21 0 0,0 3 25 0 0,-31 155 3078 0 0,22-87-2678 0 0,3 0-1 0 0,3 1 0 0 0,6 41-729 0 0,-2-7 411 0 0,1 502 724 0 0,-21-504-1075 0 0,0-83-468 0 0,5-46-3485 0 0,12 8 1445 0 0,2 4-3586 0 0,0 12 5559 0 0,0-6-10777 0 0</inkml:trace>
  <inkml:trace contextRef="#ctx0" brushRef="#br0" timeOffset="280.424">0 783 16444 0 0,'0'0'921'0'0,"0"0"-129"0"0,0 0 111 0 0,0 0 236 0 0,0 0 93 0 0,0 0-137 0 0,0 0-215 0 0,34-6-177 0 0,109-23-101 0 0,46-21 879 0 0,266-104-723 0 0,-449 153-1612 0 0,4-3 1179 0 0,-7 2-4383 0 0,-3-2-4265 0 0,0 4-3164 0 0</inkml:trace>
  <inkml:trace contextRef="#ctx0" brushRef="#br0" timeOffset="868.661">927 82 10146 0 0,'0'0'3212'0'0,"0"0"-1950"0"0,0 0-592 0 0,0 0 161 0 0,0 0 245 0 0,0 0 139 0 0,0 0-39 0 0,0 0-172 0 0,0 0-191 0 0,0 0-119 0 0,0 0-100 0 0,-4 35-91 0 0,-13 108-67 0 0,17 15 851 0 0,10 449 166 0 0,-10-608-1450 0 0,1 0 1 0 0,-1 1-1 0 0,1-1 0 0 0,0 0 0 0 0,-1 0 0 0 0,1 1 1 0 0,0-1-1 0 0,0 0 0 0 0,-1 1 0 0 0,1-1 0 0 0,0 0 0 0 0,0 1 1 0 0,0-1-1 0 0,0 1 0 0 0,0 0 0 0 0,0-1 0 0 0,0 1 1 0 0,0 0-1 0 0,0 0 0 0 0,0-1 0 0 0,0 1 0 0 0,0 0 0 0 0,0 0 1 0 0,0 0-1 0 0,0 0 0 0 0,0 0 0 0 0,0 0 0 0 0,0 1 1 0 0,0-1-1 0 0,0 0 0 0 0,0 0 0 0 0,0 1 0 0 0,0-1 0 0 0,0 1 1 0 0,0-1-1 0 0,0 1 0 0 0,0-1 0 0 0,-1 1 0 0 0,1-1 1 0 0,0 1-1 0 0,0 0 0 0 0,-1-1 0 0 0,1 1 0 0 0,0 0 0 0 0,-1 0 1 0 0,1 0-1 0 0,0 0 0 0 0,-1 0 0 0 0,1-1 0 0 0,-1 1 1 0 0,0 0-1 0 0,1 0 0 0 0,-1 0 0 0 0,0 0 0 0 0,1 0 0 0 0,-1 0 1 0 0,0 0-1 0 0,0 0 0 0 0,0 0 0 0 0,0 0 0 0 0,0 0 1 0 0,0 1-1 0 0,0-1 0 0 0,-1 0 0 0 0,1 0 0 0 0,0 0 0 0 0,0 0 1 0 0,-1 0-1 0 0,1-1 0 0 0,-1 2-3 0 0,248-289 163 0 0,-155 217-174 0 0,-91 71 11 0 0,0 0 1 0 0,1 0-1 0 0,-1 1 1 0 0,0-1-1 0 0,0 0 0 0 0,0 0 1 0 0,0 1-1 0 0,0-1 1 0 0,0 1-1 0 0,0-1 0 0 0,-1 1 1 0 0,1-1-1 0 0,0 1 1 0 0,-1-1-1 0 0,1 1 0 0 0,-1-1 1 0 0,0 1-1 0 0,1 0 1 0 0,-1-1-1 0 0,0 1 0 0 0,0 0 1 0 0,0-1-1 0 0,0 1 1 0 0,0 0-1 0 0,-1-1 0 0 0,1 1 1 0 0,0 0-1 0 0,-1-1 0 0 0,1 1 1 0 0,-1 0-1 0 0,1 5 9 0 0,0 235 645 0 0,32-95-138 0 0,-23-161-10024 0 0,-8 9 4534 0 0,1 1-6514 0 0</inkml:trace>
  <inkml:trace contextRef="#ctx0" brushRef="#br0" timeOffset="8515.364">1569 964 7522 0 0,'0'0'1065'0'0,"0"0"-70"0"0,0 0 232 0 0,0 0 279 0 0,0 0 47 0 0,0 0-199 0 0,0 0-289 0 0,0 0-218 0 0,0 0-139 0 0,0 0-109 0 0,0 0-101 0 0,16 6-64 0 0,105 38 1439 0 0,-112-41-1680 0 0,1 0 0 0 0,-1-1 0 0 0,0 0 0 0 0,1 0 1 0 0,-1-1-1 0 0,0-1 0 0 0,1 0 0 0 0,-1 0 0 0 0,1-1 0 0 0,-1 0 0 0 0,1 0 1 0 0,-1-1-1 0 0,0 0 0 0 0,1-1 0 0 0,-1 0 0 0 0,-1 0 0 0 0,1-1-193 0 0,0 1 57 0 0,-1-1 1 0 0,0 0-1 0 0,0 0 0 0 0,0 0 0 0 0,0-1 0 0 0,-1 0 0 0 0,0-1 1 0 0,0 1-1 0 0,-1-1 0 0 0,1-1 0 0 0,-1 1 0 0 0,0-1 1 0 0,-1 0-1 0 0,0-1 0 0 0,0 1 0 0 0,0-1 0 0 0,-1 0 0 0 0,0 0 1 0 0,-1 0-1 0 0,0-1 0 0 0,0 1 0 0 0,-1-1 0 0 0,0 0 1 0 0,1-6-58 0 0,-3 12 1 0 0,0 1 0 0 0,0-1 0 0 0,-1 0 0 0 0,1 1 0 0 0,0-1 0 0 0,-1 0 1 0 0,0 1-1 0 0,0-1 0 0 0,0 1 0 0 0,0-1 0 0 0,0 1 0 0 0,0-1 1 0 0,0 1-1 0 0,-1 0 0 0 0,1-1 0 0 0,-1 1 0 0 0,0 0 0 0 0,0 0 1 0 0,0 0-1 0 0,0 0 0 0 0,0 1 0 0 0,0-1 0 0 0,0 1 0 0 0,0-1 0 0 0,-1 1 1 0 0,1 0-1 0 0,-1-1 0 0 0,1 1 0 0 0,-1 0 0 0 0,1 1 0 0 0,-1-1 1 0 0,0 0-1 0 0,1 1 0 0 0,-1 0 0 0 0,0-1 0 0 0,1 1 0 0 0,-1 0 1 0 0,-1 1-2 0 0,-107 18-204 0 0,98-15 207 0 0,1 1 1 0 0,0 0-1 0 0,0 1 1 0 0,0 1 0 0 0,1-1-1 0 0,0 2 1 0 0,0 0-1 0 0,1 0 1 0 0,0 1 0 0 0,1 0-1 0 0,0 0 1 0 0,0 1 0 0 0,1 1-1 0 0,-1 0-3 0 0,4 1 60 0 0,1-1 0 0 0,0 1 0 0 0,1 0 0 0 0,0 0 0 0 0,1 1 0 0 0,0-1 0 0 0,1 0-1 0 0,0 1 1 0 0,1-1 0 0 0,0 1 0 0 0,2 9-60 0 0,-1 18 220 0 0,0-30-153 0 0,0-1 0 0 0,1 1 0 0 0,0-1 0 0 0,1 1 0 0 0,-1-1 0 0 0,2 0 0 0 0,-1 0 0 0 0,1 0 0 0 0,1-1 0 0 0,0 1-1 0 0,0-1 1 0 0,0 0 0 0 0,1 0 0 0 0,0-1 0 0 0,1 0 0 0 0,0 0 0 0 0,0 0 0 0 0,0-1 0 0 0,1 0 0 0 0,0-1 0 0 0,0 1 0 0 0,0-1 0 0 0,1-1 0 0 0,0 0 0 0 0,-1 0 0 0 0,2-1 0 0 0,-1 0 0 0 0,0 0 0 0 0,1-1-1 0 0,-1 0 1 0 0,1-1 0 0 0,-1 0 0 0 0,1-1 0 0 0,0 0 0 0 0,-1 0-67 0 0,97-15 418 0 0,-23-35-412 0 0,-81 27-2058 0 0,-10 11-6993 0 0,3 12-3231 0 0</inkml:trace>
  <inkml:trace contextRef="#ctx0" brushRef="#br0" timeOffset="9397.954">2451 775 11674 0 0,'0'0'1846'0'0,"0"0"-273"0"0,0 0-90 0 0,0 0-16 0 0,0 0-146 0 0,0 0-263 0 0,0 0-275 0 0,0 0-229 0 0,0 0-132 0 0,0 0-62 0 0,0 0-43 0 0,0 0-18 0 0,0 0-10 0 0,-7 9-27 0 0,-20 29-13 0 0,9 21 689 0 0,16-34-672 0 0,-5 2-74 0 0,2-2-133 0 0,-1-1 1 0 0,-1-1-1 0 0,-1 1 1 0 0,-2-1-1 0 0,0 0 0 0 0,-2 1-59 0 0,-51 83-18 0 0,59-98-7 0 0,-1 3 31 0 0,4-18-225 0 0,6-15 190 0 0,1 0 0 0 0,0 0 0 0 0,2 0-1 0 0,1 1 1 0 0,0 1 0 0 0,2-1-1 0 0,0 1 1 0 0,6-6 29 0 0,19-37-2 0 0,68-115 9 0 0,-86 128 120 0 0,-16 94 301 0 0,17 101 207 0 0,36 43-338 0 0,-54-185-287 0 0,1 0 1 0 0,-1 0-1 0 0,1 0 1 0 0,0 0-1 0 0,0-1 1 0 0,0 1-1 0 0,1-1 1 0 0,-1 1-1 0 0,1-1 1 0 0,0 0-1 0 0,0 0 0 0 0,0 0 1 0 0,0-1-1 0 0,0 1 1 0 0,1-1-1 0 0,-1 1 1 0 0,1-1-1 0 0,0 0 1 0 0,0 0-1 0 0,-1-1 1 0 0,1 1-1 0 0,0-1 0 0 0,0 0 1 0 0,1 0-1 0 0,3 0-10 0 0,-4-1 54 0 0,1 0-1 0 0,-1-1 0 0 0,1 1 1 0 0,-1-1-1 0 0,0 0 0 0 0,1-1 1 0 0,-1 1-1 0 0,0-1 1 0 0,0 0-1 0 0,0 0 0 0 0,0 0 1 0 0,0-1-1 0 0,0 1 0 0 0,-1-1 1 0 0,1 0-1 0 0,-1 0 0 0 0,0 0 1 0 0,0 0-1 0 0,0-1 0 0 0,0 1-53 0 0,15-21 120 0 0,-1-1-1 0 0,0 0 0 0 0,-2-1 0 0 0,-2-1 1 0 0,0-1-1 0 0,-1 1 0 0 0,-2-2 0 0 0,-1 1 1 0 0,-2-2-1 0 0,0 1 0 0 0,-2-1 0 0 0,-1-4-119 0 0,-1 24 11 0 0,-2 1 1 0 0,1-1-1 0 0,-2 1 0 0 0,1-1 0 0 0,-1 0 0 0 0,-1 1 0 0 0,1-1 1 0 0,-2 1-1 0 0,1-1 0 0 0,-1 1 0 0 0,-2-3-11 0 0,-11-26-505 0 0,15 36-426 0 0,-3 0 1422 0 0,2 2-5006 0 0,-1 0-4916 0 0,2 0-2574 0 0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2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7506 0 0,'0'0'1757'0'0,"0"0"-320"0"0,0 0-10 0 0,0 0 153 0 0,0 0 0 0 0,0 0-195 0 0,0 0-301 0 0,0 0-307 0 0,0 0-198 0 0,0 0-116 0 0,0 0-40 0 0,0 0 3 0 0,9 14 4182 0 0,44 0-2345 0 0,87-13-606 0 0,-30-30-1552 0 0,-105 23-1462 0 0,-5 3-2618 0 0,0 0-2952 0 0,0 0-5598 0 0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6:57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1296 5017 0 0,'0'0'3338'0'0,"0"0"-1361"0"0,0 0-700 0 0,0 0-225 0 0,0 0-59 0 0,0 0-43 0 0,0 0-92 0 0,0 0-130 0 0,0 0-20 0 0,0 0 6 0 0,0 0 41 0 0,0 0 34 0 0,0 0-61 0 0,6 7-53 0 0,20 21-31 0 0,-22-25-445 0 0,0 0 0 0 0,0-1 0 0 0,0 1 1 0 0,1-1-1 0 0,-1 0 0 0 0,0-1 0 0 0,1 1 0 0 0,0-1 0 0 0,-1 0 0 0 0,1 0 0 0 0,0 0 0 0 0,-1 0 0 0 0,1-1 0 0 0,4 0-199 0 0,-2 1 169 0 0,7 0-46 0 0,0 0 0 0 0,0-1 0 0 0,0-1 1 0 0,1 0-1 0 0,-1-1 0 0 0,0 0 1 0 0,-1-1-1 0 0,1-1 0 0 0,0 0 1 0 0,-1-1-1 0 0,0 0 0 0 0,0-1 1 0 0,0-1-1 0 0,-1 0 0 0 0,0 0 1 0 0,0-1-1 0 0,-1-1 0 0 0,0 0 0 0 0,-1 0 1 0 0,0-1-1 0 0,0-1 0 0 0,-1 0 1 0 0,0 0-1 0 0,-1 0 0 0 0,0-1 1 0 0,-1-1-1 0 0,-1 1 0 0 0,2-5-123 0 0,-6 14 2 0 0,-1 0-1 0 0,1-1 1 0 0,-1 1-1 0 0,0-1 1 0 0,0 1-1 0 0,0-1 1 0 0,-1 1 0 0 0,1-1-1 0 0,-1 1 1 0 0,0-1-1 0 0,0 0 1 0 0,0 1-1 0 0,-1-1 1 0 0,1 1-1 0 0,-1-1 1 0 0,1 1-1 0 0,-1-1 1 0 0,-1 1-1 0 0,1-1 1 0 0,0 1 0 0 0,-1 0-1 0 0,1 0 1 0 0,-1 0-1 0 0,0 0 1 0 0,0 0-1 0 0,-1 0 1 0 0,1 0-1 0 0,0 0 1 0 0,-1 1-1 0 0,0 0 1 0 0,1-1-1 0 0,-1 1 1 0 0,0 0-1 0 0,0 0 1 0 0,0 0 0 0 0,-1 1-1 0 0,1-1 1 0 0,0 1-1 0 0,-1 0 1 0 0,1 0-1 0 0,0 0 1 0 0,-1 0-1 0 0,0 0 1 0 0,1 1-1 0 0,-1 0 1 0 0,0 0-2 0 0,-7-1-55 0 0,-1 1-1 0 0,0 0 1 0 0,0 1 0 0 0,0 1 0 0 0,0 0 0 0 0,1 0-1 0 0,-1 1 1 0 0,1 1 0 0 0,0 0 0 0 0,-10 5 55 0 0,0 1-6 0 0,0 1-1 0 0,1 1 1 0 0,1 1 0 0 0,0 1 0 0 0,1 0-1 0 0,-11 12 7 0 0,23-16 32 0 0,1 0-1 0 0,0 1 0 0 0,1 0 0 0 0,0 0 0 0 0,1 0 0 0 0,0 0 0 0 0,0 1 0 0 0,2-1 0 0 0,-1 1 0 0 0,1-1 0 0 0,1 1 0 0 0,0 0 0 0 0,1-1 0 0 0,0 1 0 0 0,1 1-31 0 0,-1 26 120 0 0,0-22-69 0 0,0 0 0 0 0,-2 0 0 0 0,0 0 0 0 0,0 0 0 0 0,-2 0 0 0 0,0 0 0 0 0,-1 0 0 0 0,-1 0 0 0 0,0-1 0 0 0,-1 0 0 0 0,-1 0 0 0 0,0-1 0 0 0,-1 1 0 0 0,-1-2 0 0 0,-1 1 0 0 0,0-1 0 0 0,0-1 0 0 0,-2 0 0 0 0,-6 6-51 0 0,13-15 10 0 0,1 0-2 0 0,0 0 1 0 0,0-1 0 0 0,-1 1-1 0 0,1-1 1 0 0,-1 0 0 0 0,0 0 0 0 0,0 0-1 0 0,0-1 1 0 0,0 0 0 0 0,0 0-1 0 0,-1 0 1 0 0,1-1 0 0 0,-1 1 0 0 0,1-1-1 0 0,-1-1 1 0 0,0 1 0 0 0,-1-1-9 0 0,5 1-48 0 0,1-1 1 0 0,0 0 0 0 0,-1 0-1 0 0,1 1 1 0 0,0-1-1 0 0,-1 0 1 0 0,1 0 0 0 0,-1 0-1 0 0,1 0 1 0 0,0-1-1 0 0,-1 1 1 0 0,1 0 0 0 0,0-1-1 0 0,-1 1 1 0 0,1 0-1 0 0,0-1 1 0 0,0 0-1 0 0,-1 1 1 0 0,1-1 0 0 0,0 0-1 0 0,0 0 1 0 0,0 1-1 0 0,0-1 1 0 0,0 0 0 0 0,0 0-1 0 0,0 0 1 0 0,0 0-1 0 0,0 0 1 0 0,0-1 0 0 0,1 1-1 0 0,-1 0 1 0 0,0 0-1 0 0,1 0 1 0 0,-1-1 0 0 0,1 1-1 0 0,-1 0 1 0 0,1-1-1 0 0,0 1 1 0 0,-1 0 0 0 0,1-1-1 0 0,0 1 1 0 0,0 0-1 0 0,0-1 1 0 0,0 1 0 0 0,0-1-1 0 0,0 1 1 0 0,1 0-1 0 0,-1-1 1 0 0,0 1-1 0 0,1 0 1 0 0,-1-1 0 0 0,1 1-1 0 0,0-1 48 0 0,7-13-2097 0 0,-1 6-2222 0 0,-1 4-7643 0 0</inkml:trace>
  <inkml:trace contextRef="#ctx0" brushRef="#br0" timeOffset="-1539.027">187 527 0 0 0,'0'0'1003'0'0,"0"0"375"0"0,0 0 185 0 0,0 0 221 0 0,0 0 150 0 0,0 0 46 0 0,0 0-136 0 0,0 0-262 0 0,0 0-200 0 0,0 0-154 0 0,0 0-122 0 0,-1-14-89 0 0,0-5-425 0 0,0-11-332 0 0,0 0 7337 0 0,1 31-7543 0 0,0-1-27 0 0,12 140 280 0 0,29 62-115 0 0,-24-128-132 0 0,-17-74-41 0 0,1 0 0 0 0,-1 0 0 0 0,1 1 0 0 0,-1-1 0 0 0,1 0 1 0 0,-1 0-1 0 0,1 0 0 0 0,-1 0 0 0 0,1 0 0 0 0,0 0 0 0 0,-1 0 0 0 0,1 0 1 0 0,-1 0-1 0 0,1 0 0 0 0,-1 0 0 0 0,1 0 0 0 0,-1 0 0 0 0,1 0 0 0 0,-1-1 0 0 0,1 1 1 0 0,-1 0-1 0 0,1 0 0 0 0,-1-1 0 0 0,1 1 0 0 0,-1 0 0 0 0,1 0 0 0 0,-1-1 1 0 0,0 1-1 0 0,1-1 0 0 0,-1 1 0 0 0,1 0 0 0 0,-1-1 0 0 0,0 1 0 0 0,0-1 1 0 0,1 1-1 0 0,-1-1 0 0 0,0 1 0 0 0,0-1 0 0 0,1 1 0 0 0,-1-1 0 0 0,0 1 0 0 0,0-1 1 0 0,0 1-1 0 0,0-1 0 0 0,0 1 0 0 0,0-1 0 0 0,0 0 0 0 0,0 1 0 0 0,0-1 1 0 0,0 1-1 0 0,0-1 0 0 0,0 1 0 0 0,0-1 0 0 0,0 1 0 0 0,-1-1 0 0 0,1 1 1 0 0,0-1-20 0 0,1-1-64 0 0,152-310 346 0 0,-116 227-243 0 0,-47 81-4026 0 0,2 8-3442 0 0,4-1-4336 0 0</inkml:trace>
  <inkml:trace contextRef="#ctx0" brushRef="#br0" timeOffset="-1053">636 269 10210 0 0,'0'0'2290'0'0,"0"0"-607"0"0,0 0-403 0 0,0 0-55 0 0,0 0-27 0 0,0 0-81 0 0,0 0-162 0 0,0 0-243 0 0,0 0-197 0 0,0 0-161 0 0,0 0-98 0 0,0 0-17 0 0,0 0 25 0 0,4-1 31 0 0,149-13 1986 0 0,-129 14-2227 0 0,-22 1-43 0 0,0-1-1 0 0,-1 0 1 0 0,1 1 0 0 0,0 0 0 0 0,0-1-1 0 0,-1 1 1 0 0,1 0 0 0 0,-1 0 0 0 0,1 0-1 0 0,0 0 1 0 0,-1 0 0 0 0,0 0 0 0 0,1 0-1 0 0,-1 1 1 0 0,0-1 0 0 0,1 0 0 0 0,-1 1-1 0 0,0-1 1 0 0,0 1 0 0 0,0-1 0 0 0,-1 1-1 0 0,1 0 1 0 0,0-1 0 0 0,0 1 0 0 0,-1 0-1 0 0,1 0 1 0 0,-1-1 0 0 0,0 1 0 0 0,1 0-1 0 0,-1 0 1 0 0,0 0 0 0 0,0 0 0 0 0,0-1-1 0 0,0 1 1 0 0,-1 0 0 0 0,1 0 0 0 0,0 0-1 0 0,-1-1 1 0 0,1 1 0 0 0,-1 0 0 0 0,0 0-1 0 0,1-1 1 0 0,-1 1 0 0 0,0 0 0 0 0,0-1-1 0 0,0 1 1 0 0,0-1 0 0 0,0 0 0 0 0,-1 1-11 0 0,-93 108 711 0 0,93-109-699 0 0,1 1 1 0 0,1 0 0 0 0,-1-1 0 0 0,0 1-1 0 0,0 0 1 0 0,1 0 0 0 0,-1 0 0 0 0,1-1-1 0 0,-1 1 1 0 0,1 0 0 0 0,0 0 0 0 0,0 0-1 0 0,0 0 1 0 0,0 0 0 0 0,0 0 0 0 0,0 0-1 0 0,0 0 1 0 0,1 0 0 0 0,-1-1 0 0 0,1 1-1 0 0,-1 0 1 0 0,1 0 0 0 0,0 0 0 0 0,-1-1-1 0 0,1 1 1 0 0,0 0 0 0 0,0-1 0 0 0,1 1-1 0 0,-1-1 1 0 0,0 1 0 0 0,0-1 0 0 0,1 1-1 0 0,-1-1 1 0 0,1 0 0 0 0,-1 0 0 0 0,1 0-1 0 0,-1 0 1 0 0,1 0 0 0 0,1 1-13 0 0,72 20 683 0 0,55-40 29 0 0,-7-15-2864 0 0,-110 32-1318 0 0,-9 2 518 0 0,2-1-8394 0 0</inkml:trace>
  <inkml:trace contextRef="#ctx0" brushRef="#br0" timeOffset="-722.977">41 873 11282 0 0,'0'0'3081'0'0,"0"0"-1861"0"0,0 0-817 0 0,0 0 47 0 0,0 0 298 0 0,0 0 292 0 0,0 0 161 0 0,0 0-8 0 0,0 0-134 0 0,0 0-146 0 0,0 0-133 0 0,0 0-113 0 0,30 2-91 0 0,95 5-54 0 0,86-6 1381 0 0,113-52-1623 0 0,-294 45-698 0 0,2-1-1508 0 0,-11 6-4796 0 0,-13 1-5361 0 0</inkml:trace>
  <inkml:trace contextRef="#ctx0" brushRef="#br0" timeOffset="2929.615">1372 836 0 0 0,'0'0'465'0'0,"0"0"501"0"0,0 0 161 0 0,0 0-58 0 0,0 0 12 0 0,0 0 83 0 0,-5 0 67 0 0,-12 0-485 0 0,11 0 2744 0 0,-1 0 3563 0 0,18 12-6421 0 0,4-4-353 0 0,1 0 1 0 0,0-1-1 0 0,0-1 0 0 0,1 0 0 0 0,0-2 1 0 0,0 1-1 0 0,0-2 0 0 0,1 0 0 0 0,-1-2 0 0 0,1 0 1 0 0,-1 0-1 0 0,1-2 0 0 0,3 0-279 0 0,-13 0 80 0 0,0 1 1 0 0,0-1-1 0 0,0 0 0 0 0,-1-1 1 0 0,1 0-1 0 0,0 0 0 0 0,-1 0 1 0 0,0-1-1 0 0,1 0 0 0 0,-1-1 0 0 0,0 0 1 0 0,-1 0-1 0 0,1 0 0 0 0,-1-1 1 0 0,0 0-1 0 0,0 0 0 0 0,0 0 1 0 0,-1-1-1 0 0,0 0 0 0 0,0 0 0 0 0,0 0 1 0 0,-1-1-1 0 0,0 0 0 0 0,0 0 1 0 0,0 0-1 0 0,-1 0 0 0 0,0 0 1 0 0,-1-1-1 0 0,0 1 0 0 0,0-1 0 0 0,0 0 1 0 0,-1 1-1 0 0,0-1-80 0 0,0 2 16 0 0,0 1 1 0 0,-1 0-1 0 0,0 0 1 0 0,0 0-1 0 0,0 0 1 0 0,0 0-1 0 0,-1 0 0 0 0,0-1 1 0 0,0 1-1 0 0,0 0 1 0 0,0 1-1 0 0,-1-1 1 0 0,0 0-1 0 0,0 0 0 0 0,-1 1 1 0 0,1-1-1 0 0,-1 1 1 0 0,0 0-1 0 0,0-1 1 0 0,0 1-1 0 0,-1 1 0 0 0,-2-4-16 0 0,1 3-14 0 0,0 1 0 0 0,0 0 0 0 0,0 0 0 0 0,0 1 0 0 0,0 0 0 0 0,0-1 0 0 0,-1 2 0 0 0,1-1 0 0 0,-1 0 0 0 0,0 1 0 0 0,1 0 0 0 0,-1 1 0 0 0,0-1 0 0 0,1 1 0 0 0,-1 0 0 0 0,0 1 0 0 0,0-1 0 0 0,1 1 0 0 0,-1 0-1 0 0,0 1 1 0 0,1-1 0 0 0,-1 1 0 0 0,1 0 0 0 0,0 0 0 0 0,0 1 0 0 0,0 0 0 0 0,0 0 0 0 0,-3 1 14 0 0,-20 11 1 0 0,1 2 0 0 0,0 0 0 0 0,1 2 1 0 0,1 0-1 0 0,1 2 0 0 0,0 1 0 0 0,1 2-1 0 0,15-16 37 0 0,1 1 0 0 0,1 1 0 0 0,-1-1 0 0 0,1 1 0 0 0,1 0 0 0 0,0 0 0 0 0,0 1-1 0 0,1-1 1 0 0,0 1 0 0 0,1 0 0 0 0,1 0 0 0 0,-1 0 0 0 0,2 1 0 0 0,-1-1 0 0 0,2 0 0 0 0,0 9-37 0 0,1-10 62 0 0,0 0 0 0 0,1-1-1 0 0,0 1 1 0 0,0-1 0 0 0,1 0 0 0 0,1 1 0 0 0,0-1 0 0 0,0 0 0 0 0,0-1-1 0 0,1 1 1 0 0,1-1 0 0 0,-1 0 0 0 0,1 0 0 0 0,1-1 0 0 0,-1 0-1 0 0,1 0 1 0 0,1 0 0 0 0,-1-1 0 0 0,1 0 0 0 0,0-1 0 0 0,0 0 0 0 0,1 0-1 0 0,-1 0 1 0 0,1-1 0 0 0,0-1 0 0 0,1 1 0 0 0,-1-1 0 0 0,1-1 0 0 0,8 2-62 0 0,1-1 104 0 0,0 0 0 0 0,0-1 0 0 0,0 0 0 0 0,0-2 0 0 0,1 0 0 0 0,-1-2 0 0 0,0 0 1 0 0,0-1-1 0 0,0-1 0 0 0,-1 0 0 0 0,1-2 0 0 0,-1 0 0 0 0,0-1 0 0 0,2-2-104 0 0,41-31 188 0 0,-71 33-2695 0 0,0 6-5305 0 0,6 1-4394 0 0</inkml:trace>
  <inkml:trace contextRef="#ctx0" brushRef="#br0" timeOffset="3668.96">2007 991 9618 0 0,'0'0'2670'0'0,"0"0"-1060"0"0,0 0-457 0 0,0 0 53 0 0,0 0 65 0 0,0 0-76 0 0,0 0-220 0 0,0 0-251 0 0,0 0-218 0 0,0 0-129 0 0,0 0-71 0 0,0 0-19 0 0,0 0-10 0 0,-6 22 1328 0 0,-58 88-565 0 0,8 18-864 0 0,52-111-11 0 0,13-22 541 0 0,29-54-26 0 0,102-111-340 0 0,-101 130-285 0 0,-39 40-41 0 0,0 0-8 0 0,0 0-10 0 0,0 0 17 0 0,0 0-30 0 0,0 0 2 0 0,0 0-10 0 0,0 0-15 0 0,0 0 13 0 0,2 30-33 0 0,34 58 113 0 0,19-30-86 0 0,-49-58 76 0 0,-1 0 0 0 0,0 0 0 0 0,1-1 0 0 0,-1 0-1 0 0,0 0 1 0 0,0 0 0 0 0,0-1 0 0 0,0 0 0 0 0,0 0 0 0 0,0 0 0 0 0,0 0 0 0 0,-1-1-1 0 0,1 0 1 0 0,-1 0 0 0 0,0 0 0 0 0,0 0 0 0 0,0-1 0 0 0,0 0 0 0 0,0 1 0 0 0,-1-2-1 0 0,0 1 1 0 0,0 0 0 0 0,1-1-43 0 0,9-10 105 0 0,-6 9-80 0 0,-1 0 0 0 0,0 0-1 0 0,0-1 1 0 0,0 0 0 0 0,-1-1 0 0 0,-1 1 0 0 0,1-1 0 0 0,-1 0 0 0 0,0 0-1 0 0,-1 0 1 0 0,0-1 0 0 0,0 1 0 0 0,-1-1 0 0 0,0 0 0 0 0,0 1-1 0 0,0-9-24 0 0,-20-4-1637 0 0,9 20-1357 0 0,0 0-3328 0 0,2 1-6019 0 0</inkml:trace>
  <inkml:trace contextRef="#ctx0" brushRef="#br0" timeOffset="4696.009">1601 251 0 0 0,'0'0'612'0'0,"0"0"412"0"0,0 0 131 0 0,0 0-61 0 0,0 0-33 0 0,0 0 6 0 0,0 0 27 0 0,0 0 42 0 0,0 0 16 0 0,0 0 7 0 0,-6 2-2 0 0,2-1-732 0 0,-15 9 186 0 0,9 2 3875 0 0,14-9 4166 0 0,27-21-7805 0 0,-4-2-628 0 0,-1-1 0 0 0,0-2 1 0 0,-2 0-1 0 0,-1-2 0 0 0,-1-1 0 0 0,-1 0 0 0 0,-1-2 0 0 0,10-18-219 0 0,-17 24 146 0 0,-13 21-111 0 0,0 1-12 0 0,0 0 2 0 0,0 0-13 0 0,0 0-8 0 0,0 0-17 0 0,0 0-7 0 0,0 0 9 0 0,0 0 2 0 0,0 0-2 0 0,0 0 8 0 0,0 0-19 0 0,0 0 4 0 0,2 27-20 0 0,38 70 205 0 0,13 44 61 0 0,-18-52 1 0 0,-34-86-234 0 0,-1-3-13 0 0,0 0-24 0 0,0 0-45 0 0,0 0-72 0 0,18 0-3073 0 0,-5 0-6533 0 0,-8 0-3031 0 0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04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0 325 1456 0 0,'0'0'1931'0'0,"0"0"-149"0"0,0 0-32 0 0,0 0 13 0 0,0 0-53 0 0,0 0-157 0 0,0 0-226 0 0,0 0-215 0 0,0 0-198 0 0,0 0-149 0 0,0 0-79 0 0,0 0-41 0 0,0 0-11 0 0,0 0-5 0 0,0 0-15 0 0,0 0-31 0 0,0 0-37 0 0,0 0-28 0 0,0 0-35 0 0,1 2 4811 0 0,1 6-2884 0 0,-1-7-2402 0 0,-1-1-13 0 0,83 7 459 0 0,-34-7-327 0 0,-8 2-10 0 0,0-3 1 0 0,0-1-1 0 0,0-2 0 0 0,20-6-117 0 0,31-4 281 0 0,-85-40-5736 0 0,-7 52 4792 0 0,0-4-1230 0 0,0 1-3494 0 0,0-2-6229 0 0</inkml:trace>
  <inkml:trace contextRef="#ctx0" brushRef="#br0" timeOffset="361.325">236 1 13707 0 0,'0'0'1459'0'0,"0"0"-456"0"0,0 0-155 0 0,0 0 134 0 0,0 0 160 0 0,0 0-20 0 0,0 0-168 0 0,0 0-253 0 0,0 0-234 0 0,0 0-60 0 0,0 0 13 0 0,0 0 38 0 0,-1 9 43 0 0,1 129 1867 0 0,1-119-2202 0 0,0 0 0 0 0,-2 0 1 0 0,0 0-1 0 0,-1-1 0 0 0,0 1 0 0 0,-2 0 0 0 0,-1-1 1 0 0,-3 9-167 0 0,-38 98 10 0 0,48-118-2970 0 0,9-9-3499 0 0,-7 1 2711 0 0,4 1-8419 0 0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05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11 0 0 0,'0'0'151'0'0,"0"0"314"0"0,0 0 78 0 0,0 0-10 0 0,0 0-23 0 0,0 0-46 0 0,0 0-72 0 0,0 0-37 0 0,-1-1 1019 0 0,-6-8 8735 0 0,5 8-9719 0 0,-3 9 7264 0 0,-1 16-7766 0 0,5-16 682 0 0,-37 151 689 0 0,24-112-1020 0 0,13-46-218 0 0,1-1-2 0 0,0 0-19 0 0,0 0 7 0 0,0 0 2 0 0,0 0-22 0 0,0 0-15 0 0,0 0-10 0 0,20-23-745 0 0,14-14-1300 0 0,-22 25-1157 0 0,0 0-3594 0 0,-3 4-4835 0 0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06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2112 0 0,'0'0'1649'0'0,"0"0"-357"0"0,0 0 54 0 0,0 0 223 0 0,0 0 252 0 0,0 0 122 0 0,0 0-120 0 0,0 0-167 0 0,0 0-229 0 0,0 0-245 0 0,0 0-161 0 0,0 0-114 0 0,0 0-96 0 0,0-5-81 0 0,0-13 512 0 0,0 31 1194 0 0,38 91-1180 0 0,42 119-419 0 0,-54-162-666 0 0,-9-85 1495 0 0,115-226-1475 0 0,-74 121-110 0 0,-52 85-423 0 0,-19 43-3477 0 0,8 2-3516 0 0,1 2-4433 0 0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11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4 3513 0 0,'0'0'1703'0'0,"0"0"-132"0"0,0 0-22 0 0,0 0 21 0 0,0 0-58 0 0,0 0-183 0 0,0 0-270 0 0,0 0-261 0 0,0 0-179 0 0,0 0-73 0 0,0 0 19 0 0,-7-3 3681 0 0,-10 20-3759 0 0,-4 16-401 0 0,12-18-28 0 0,8-13-41 0 0,0-1 1 0 0,0 0-1 0 0,0 0 0 0 0,0 1 1 0 0,1-1-1 0 0,-1 1 0 0 0,1-1 1 0 0,-1 0-1 0 0,1 1 0 0 0,0-1 0 0 0,-1 1 1 0 0,1-1-1 0 0,0 1 0 0 0,0-1 1 0 0,0 1-1 0 0,0-1 0 0 0,0 1 1 0 0,0-1-1 0 0,1 1 0 0 0,-1-1 0 0 0,0 1 1 0 0,1-1-1 0 0,-1 1 0 0 0,1-1 1 0 0,-1 1-1 0 0,1-1 0 0 0,0 0 1 0 0,0 0-1 0 0,0 1 0 0 0,-1-1 0 0 0,1 0 1 0 0,0 0-1 0 0,1 0 0 0 0,-1 1-17 0 0,4-1 122 0 0,-1 0-1 0 0,0 0 0 0 0,1-1 0 0 0,-1 0 1 0 0,1 0-1 0 0,-1 0 0 0 0,0 0 0 0 0,1 0 1 0 0,-1-1-1 0 0,1 0 0 0 0,-1 0 0 0 0,0 0 1 0 0,0-1-1 0 0,0 1 0 0 0,0-1 0 0 0,0 0 1 0 0,0 0-1 0 0,0 0 0 0 0,0-1 1 0 0,-1 0-1 0 0,1 1 0 0 0,-1-1 0 0 0,0 0 1 0 0,0 0-1 0 0,0-1 0 0 0,0 1 0 0 0,0-1 1 0 0,-1 1-1 0 0,0-1 0 0 0,0 0 0 0 0,0 0 1 0 0,0 0-1 0 0,0 0 0 0 0,-1 0 0 0 0,0-1 1 0 0,0 1-1 0 0,0 0 0 0 0,0-1 0 0 0,-1 1 1 0 0,1-3-122 0 0,-4 5-7 0 0,1 1 1 0 0,0-1-1 0 0,-1 1 1 0 0,1-1-1 0 0,-1 1 0 0 0,0 0 1 0 0,1 0-1 0 0,-1 0 1 0 0,0 0-1 0 0,0 1 1 0 0,0-1-1 0 0,0 1 1 0 0,1 0-1 0 0,-1 0 0 0 0,0 0 1 0 0,0 0-1 0 0,0 0 1 0 0,0 0-1 0 0,0 1 1 0 0,1-1-1 0 0,-1 1 1 0 0,-2 1 6 0 0,-9 2-35 0 0,0 1 0 0 0,1 0 1 0 0,0 1-1 0 0,0 0 0 0 0,1 1 1 0 0,0 1-1 0 0,0 0 0 0 0,-5 5 35 0 0,16-13 4 0 0,1 0-1 0 0,-1 0 1 0 0,0 0-1 0 0,0 1 1 0 0,1-1-1 0 0,-1 0 0 0 0,0 1 1 0 0,1-1-1 0 0,-1 0 1 0 0,0 1-1 0 0,1-1 1 0 0,-1 1-1 0 0,0-1 1 0 0,1 1-1 0 0,-1-1 1 0 0,1 1-1 0 0,-1-1 1 0 0,1 1-1 0 0,0 0 0 0 0,-1-1 1 0 0,1 1-1 0 0,-1 0 1 0 0,1-1-1 0 0,0 1 1 0 0,0 0-1 0 0,-1 0 1 0 0,1-1-1 0 0,0 1 1 0 0,0 0-1 0 0,0 0 1 0 0,0-1-1 0 0,0 1 0 0 0,0 0 1 0 0,0 0-1 0 0,0-1 1 0 0,0 1-1 0 0,0 0 1 0 0,0 0-1 0 0,1-1 1 0 0,-1 1-1 0 0,0 0 1 0 0,0 0-1 0 0,1-1 1 0 0,-1 1-1 0 0,0 0 0 0 0,1-1 1 0 0,-1 1-1 0 0,1-1 1 0 0,-1 1-1 0 0,1 0 1 0 0,-1-1-1 0 0,1 1 1 0 0,0-1-1 0 0,-1 1 1 0 0,1-1-1 0 0,0 0 1 0 0,-1 1-1 0 0,1-1 0 0 0,0 0 1 0 0,-1 1-1 0 0,1-1 1 0 0,0 0-1 0 0,0 0-3 0 0,49 9 565 0 0,-27-8-325 0 0,93-16 1022 0 0,-116 14-1250 0 0,1 1 1 0 0,0-1-1 0 0,0 0 0 0 0,0 1 1 0 0,0-1-1 0 0,-1 0 1 0 0,1 0-1 0 0,0 1 1 0 0,-1-1-1 0 0,1 0 0 0 0,0 0 1 0 0,-1 0-1 0 0,1 0 1 0 0,-1 0-1 0 0,1 0 0 0 0,-1 0 1 0 0,0 0-1 0 0,1 0 1 0 0,-1 0-1 0 0,0 0 1 0 0,0 0-1 0 0,0 0 0 0 0,0 0 1 0 0,0 0-1 0 0,0 0 1 0 0,0 0-1 0 0,0 0 1 0 0,0 0-1 0 0,0 0 0 0 0,-1 0 1 0 0,1 0-1 0 0,0 0 1 0 0,-1 0-1 0 0,1 0 1 0 0,0 0-1 0 0,-1 0 0 0 0,0 0 1 0 0,1 0-1 0 0,-1 0 1 0 0,1 1-1 0 0,-1-1 0 0 0,0 0 1 0 0,0 0-1 0 0,1 1 1 0 0,-1-1-1 0 0,0 0 1 0 0,0 1-1 0 0,0-1 0 0 0,0 1 1 0 0,0-1-1 0 0,0 1 1 0 0,0-1-1 0 0,0 1 1 0 0,0 0-1 0 0,0 0 0 0 0,0-1 1 0 0,0 1-1 0 0,0 0 1 0 0,0 0-1 0 0,0 0 0 0 0,0 0 1 0 0,0 0-1 0 0,0 0 1 0 0,0 0-1 0 0,0 1 1 0 0,0-1-1 0 0,-1 0-12 0 0,-51 3-259 0 0,46-2-4538 0 0,6-1-5004 0 0,5 0-2879 0 0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15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1 442 3937 0 0,'0'0'2046'0'0,"0"0"-223"0"0,0 0 29 0 0,0 0 193 0 0,0 0 88 0 0,0 0-163 0 0,0 0-336 0 0,0 0-342 0 0,0 0-236 0 0,0 0-121 0 0,0 0-92 0 0,0 0-56 0 0,4-3-71 0 0,47-47 2339 0 0,137-218-993 0 0,-65 148-1639 0 0,-123 119-394 0 0,0 1-4 0 0,0 0-21 0 0,0 0 7 0 0,0 0-28 0 0,0 0-11 0 0,0 0 4 0 0,0 12-96 0 0,0 35 194 0 0,-2-22-50 0 0,1-1 0 0 0,2 1 0 0 0,0-1 0 0 0,2 1 0 0 0,0-1 0 0 0,2 0 0 0 0,1 0 0 0 0,7 20-24 0 0,-3-20 32 0 0,-8-17-27 0 0,1 0 0 0 0,-1 0 0 0 0,1 0-1 0 0,1-1 1 0 0,-1 1 0 0 0,1-1-1 0 0,0 0 1 0 0,1 0 0 0 0,-1 0 0 0 0,1 0-1 0 0,0-1 1 0 0,1 0 0 0 0,1 1-5 0 0,10-1-913 0 0,-13-8-2403 0 0,-3-6-3771 0 0,-1 5-5597 0 0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07:13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53 225 4593 0 0,'0'0'1852'0'0,"0"0"-486"0"0,0 0-179 0 0,0 0 108 0 0,0 0 92 0 0,0 0-55 0 0,0 0-164 0 0,0 0-175 0 0,0 0-127 0 0,0 0-37 0 0,0 0-23 0 0,0 0-72 0 0,0 0-37 0 0,14 3-19 0 0,103 16 1700 0 0,-23-33-609 0 0,-85 11-1669 0 0,0-2-1 0 0,0 1 1 0 0,0-1-1 0 0,0-1 1 0 0,-1 1-1 0 0,0-1 1 0 0,0-1-1 0 0,-1 0 1 0 0,1 0-1 0 0,-2 0 1 0 0,1-1-1 0 0,-1 0 1 0 0,0 0-1 0 0,0 0 1 0 0,-1-1-1 0 0,-1 0 0 0 0,4-7-99 0 0,-7 13 5 0 0,0 0-1 0 0,0 0 0 0 0,0 0 0 0 0,-1-1 1 0 0,1 1-1 0 0,-1 0 0 0 0,1 0 0 0 0,-1-1 1 0 0,0 1-1 0 0,-1 0 0 0 0,1 0 0 0 0,0-1 1 0 0,-1 1-1 0 0,0 0 0 0 0,0 0 0 0 0,0 0 1 0 0,0 0-1 0 0,0 0 0 0 0,-1 0 0 0 0,1 0 1 0 0,-1 0-1 0 0,0 0 0 0 0,0 1 0 0 0,0-1 1 0 0,0 1-1 0 0,0-1 0 0 0,0 1 0 0 0,-1 0 1 0 0,1 0-1 0 0,-1 0 0 0 0,0 0 0 0 0,1 0 1 0 0,-1 1-1 0 0,0-1 0 0 0,0 1 0 0 0,0-1 1 0 0,0 1-1 0 0,0 0 0 0 0,-1 1 0 0 0,1-1 1 0 0,0 0-1 0 0,0 1 0 0 0,-3 0-4 0 0,-10 0-19 0 0,1 1 0 0 0,0 0 0 0 0,0 1 0 0 0,0 1 0 0 0,1 1 0 0 0,-1 0 0 0 0,1 0 0 0 0,0 2 0 0 0,0 0 0 0 0,0 0 0 0 0,1 1 0 0 0,0 1 0 0 0,0 0 0 0 0,1 1 0 0 0,-11 10 19 0 0,-58 100 94 0 0,76-107-58 0 0,0 1-1 0 0,1 0 0 0 0,1 0 1 0 0,0 1-1 0 0,1-1 0 0 0,0 1 0 0 0,1-1 1 0 0,0 1-1 0 0,1 0 0 0 0,1-1 1 0 0,1 12-36 0 0,1-14 91 0 0,0 0 0 0 0,1-1 0 0 0,0 1 0 0 0,1-1 1 0 0,0 0-1 0 0,1 0 0 0 0,0 0 0 0 0,0-1 1 0 0,1 1-1 0 0,0-2 0 0 0,0 1 0 0 0,1-1 0 0 0,0 0 1 0 0,1-1-1 0 0,9 7-91 0 0,-4-7 141 0 0,1 0 0 0 0,0 0 0 0 0,0-2 0 0 0,1 0 0 0 0,-1-1 0 0 0,1 0 0 0 0,0-1 0 0 0,0-1 0 0 0,0 0 0 0 0,1-1 0 0 0,-1-1 0 0 0,0-1 0 0 0,8-1-141 0 0,4 2 101 0 0,25-22-97 0 0,-53 22-78 0 0,0 0-27 0 0,0 0-60 0 0,0 0-112 0 0,0 0-172 0 0,-4-3-2022 0 0,3 2-4603 0 0,-1 1-5078 0 0</inkml:trace>
  <inkml:trace contextRef="#ctx0" brushRef="#br0" timeOffset="518.708">778 376 10866 0 0,'0'0'2039'0'0,"0"0"-457"0"0,0 0-122 0 0,0 0 15 0 0,0 0-78 0 0,0 0-200 0 0,0 0-287 0 0,0 0-269 0 0,0 0-183 0 0,0 0-122 0 0,0 0-69 0 0,0 0-13 0 0,0 3 28 0 0,-33 108 1815 0 0,-51 83-1472 0 0,67-126-569 0 0,17-67-44 0 0,1 1 1 0 0,0-1-1 0 0,0 0 1 0 0,0 1-1 0 0,0-1 1 0 0,0 0 0 0 0,0 0-1 0 0,0 0 1 0 0,1 0-1 0 0,-1 0 1 0 0,0 0 0 0 0,1 0-1 0 0,-1 0 1 0 0,1 0-1 0 0,-1 0 1 0 0,0-1-1 0 0,1 1 1 0 0,0-1 0 0 0,-1 1-1 0 0,1-1 1 0 0,-1 0-1 0 0,1 1 1 0 0,-1-1 0 0 0,1 0-1 0 0,0 0 1 0 0,0 0-13 0 0,4 1 79 0 0,134 3 659 0 0,-65-26-761 0 0,-76 0-2183 0 0,-12 7-2488 0 0,7 8-1206 0 0,1 3-5738 0 0</inkml:trace>
  <inkml:trace contextRef="#ctx0" brushRef="#br0" timeOffset="749.975">550 501 11787 0 0,'0'0'1644'0'0,"0"0"-657"0"0,0 0-260 0 0,0 0 115 0 0,0 0 185 0 0,0 0 126 0 0,0 0-60 0 0,0 0-167 0 0,0 0-164 0 0,0 0-143 0 0,0 0-129 0 0,35 3-117 0 0,113 7-97 0 0,30-8-573 0 0,-137-6-1713 0 0,-26 1-2267 0 0,-3 3-6732 0 0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0:10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348 174 0 0 0,'0'0'0'0'0,"0"0"0"0"0,0 0 0 0 0,0 0 0 0 0,0 0 0 0 0,0 0 0 0 0,0 0 0 0 0,0 0 0 0 0</inkml:trace>
  <inkml:trace contextRef="#ctx0" brushRef="#br0" timeOffset="1268.026">24 160 0 0 0,'0'0'231'0'0,"0"0"494"0"0,0 0 77 0 0,0 0-26 0 0,0 0-21 0 0,0 0-42 0 0,0 0-54 0 0,0 0-102 0 0,0 0-99 0 0,-5-5-123 0 0,-13-16-126 0 0,48 2-28 0 0,-5 14 56 0 0,0 0-1 0 0,0 1 0 0 0,0 2 1 0 0,0 0-1 0 0,0 2 1 0 0,22 2-237 0 0,11 0 478 0 0,129-1 479 0 0,92 0 1248 0 0,36-15-2205 0 0,417-19 1380 0 0,853-6 3 0 0,289 27-400 0 0,-1024 7-831 0 0,657 6 99 0 0,-80 7 229 0 0,-427-4-1 0 0,320 12 206 0 0,-888-18-573 0 0,434 17-37 0 0,694 51-153 0 0,-147-29 69 0 0,1966 18 1156 0 0,-1963-33-794 0 0,-336-19 29 0 0,587 13 205 0 0,-1239-8-461 0 0,228-31-126 0 0,-325 5 62 0 0,-315 25-1359 0 0,-6 8-355 0 0,3-2-667 0 0,-2-4-2792 0 0,0-2-4520 0 0</inkml:trace>
  <inkml:trace contextRef="#ctx0" brushRef="#br0" timeOffset="3367.616">1410 631 5721 0 0,'0'0'2094'0'0,"0"0"-1036"0"0,0 0-550 0 0,0 0-236 0 0,0 0 25 0 0,0 0 151 0 0,0 0 162 0 0,0 0 119 0 0,0 0 38 0 0,0 0-58 0 0,-17 33-107 0 0,-55 107-97 0 0,-5 70 653 0 0,40-100-618 0 0,7-15 130 0 0,-4-1 0 0 0,-5-2 0 0 0,-28 46-670 0 0,62-127 99 0 0,2-14 2520 0 0,39-137-2136 0 0,171-356-342 0 0,-187 443-113 0 0,3 0 1 0 0,2 2-1 0 0,2 1 0 0 0,30-41-28 0 0,-57 91-8 0 0,0-1-1 0 0,1 1 0 0 0,-1-1 1 0 0,1 1-1 0 0,-1 0 1 0 0,1-1-1 0 0,-1 1 0 0 0,1 0 1 0 0,0-1-1 0 0,-1 1 1 0 0,1 0-1 0 0,-1-1 0 0 0,1 1 1 0 0,0 0-1 0 0,-1 0 1 0 0,1 0-1 0 0,0 0 0 0 0,-1 0 1 0 0,1 0-1 0 0,-1 0 1 0 0,1 0-1 0 0,0 0 0 0 0,-1 0 1 0 0,1 0-1 0 0,0 0 1 0 0,-1 0-1 0 0,1 0 0 0 0,-1 1 1 0 0,1-1-1 0 0,0 0 1 0 0,-1 0-1 0 0,1 1 0 0 0,-1-1 1 0 0,1 0-1 0 0,-1 1 1 0 0,1-1-1 0 0,-1 1 0 0 0,1-1 1 0 0,-1 1-1 0 0,1-1 1 0 0,-1 1-1 0 0,0-1 0 0 0,1 1 1 0 0,-1-1-1 0 0,0 1 1 0 0,1-1-1 0 0,-1 1 0 0 0,0 0 1 0 0,0-1-1 0 0,1 1 0 0 0,-1-1 1 0 0,0 1-1 0 0,0 0 1 0 0,0-1-1 0 0,0 1 0 0 0,0 0 10 0 0,15 41 314 0 0,-6 129 501 0 0,-10-111-660 0 0,-3 348 223 0 0,10-368-425 0 0,8-59 769 0 0,167-393-123 0 0,-38 90-553 0 0,-70 160 15 0 0,-71 248-96 0 0,-31 247 611 0 0,29-294-518 0 0,2 0-1 0 0,2 0 0 0 0,1-1 1 0 0,1 0-1 0 0,5 7-58 0 0,25 55-14 0 0,-8-107-4338 0 0,-12-11-2751 0 0,-10 7-4037 0 0</inkml:trace>
  <inkml:trace contextRef="#ctx0" brushRef="#br0" timeOffset="4113.357">2655 852 14091 0 0,'0'0'731'0'0,"0"0"-188"0"0,0 0-33 0 0,0 0 184 0 0,0 0 166 0 0,0 0 58 0 0,-35 27-49 0 0,-109 85-111 0 0,55-34 359 0 0,73-60-959 0 0,1 0 0 0 0,0 1-1 0 0,2 0 1 0 0,0 1 0 0 0,1 1-1 0 0,2 0 1 0 0,0 1 0 0 0,-2 6-158 0 0,11-26 2 0 0,-1 0 1 0 0,1 0 0 0 0,-1 1-1 0 0,1-1 1 0 0,0 1-1 0 0,0-1 1 0 0,0 1 0 0 0,0-1-1 0 0,0 1 1 0 0,1 0-1 0 0,-1-1 1 0 0,1 1 0 0 0,0 0-1 0 0,0-1 1 0 0,0 1-1 0 0,0 0 1 0 0,0-1 0 0 0,0 1-1 0 0,1 0 1 0 0,-1-1-1 0 0,1 1 1 0 0,0 0 0 0 0,0-1-1 0 0,0 1 1 0 0,0-1 0 0 0,0 0-1 0 0,1 1 1 0 0,-1-1-1 0 0,0 0 1 0 0,1 0 0 0 0,0 0-1 0 0,0 0 1 0 0,0 0-1 0 0,0 0 1 0 0,0 0 0 0 0,0 0-1 0 0,0-1 1 0 0,0 1-1 0 0,1-1 1 0 0,-1 0 0 0 0,0 0-1 0 0,1 0 1 0 0,0 0-3 0 0,9-1 86 0 0,1-2 1 0 0,0 0 0 0 0,-1-1-1 0 0,1 0 1 0 0,-1 0-1 0 0,0-2 1 0 0,0 1-1 0 0,0-2 1 0 0,-1 1 0 0 0,0-1-1 0 0,0-1 1 0 0,0 0-1 0 0,-1-1 1 0 0,0 0 0 0 0,1-2-87 0 0,132-145 368 0 0,-133 143-355 0 0,73-99 354 0 0,-92 131-328 0 0,1 0 0 0 0,1 0 1 0 0,1 1-1 0 0,0-1 0 0 0,2 1 1 0 0,1 1-1 0 0,0-1 0 0 0,1 0 0 0 0,2 17-39 0 0,0-32-2 0 0,1-1 0 0 0,1 0 1 0 0,-1 1-1 0 0,1-1 0 0 0,0 0 0 0 0,0 0 0 0 0,0 0 0 0 0,1 0 0 0 0,-1 0 0 0 0,1-1 0 0 0,0 1 0 0 0,1-1 0 0 0,-1 0 0 0 0,1 0 1 0 0,0 0-1 0 0,0 0 0 0 0,0-1 0 0 0,0 0 0 0 0,1 1 0 0 0,0-2 0 0 0,-1 1 0 0 0,1 0 0 0 0,0-1 0 0 0,0 0 0 0 0,0 0 0 0 0,1 0 1 0 0,-1-1-1 0 0,0 0 0 0 0,1 0 0 0 0,-1 0 0 0 0,0-1 0 0 0,5 0 2 0 0,-3 0 16 0 0,-1 0-1 0 0,1 0 1 0 0,0-1 0 0 0,-1 0 0 0 0,1 0-1 0 0,-1-1 1 0 0,1 0 0 0 0,-1 0-1 0 0,0 0 1 0 0,0-1 0 0 0,0 0-1 0 0,0 0 1 0 0,0-1 0 0 0,-1 0 0 0 0,1 1-1 0 0,-1-2 1 0 0,0 1 0 0 0,3-4-16 0 0,17-20 74 0 0,-2-2 0 0 0,-1 0 0 0 0,-2-2 1 0 0,-1 0-1 0 0,-1-1 0 0 0,-2-1 0 0 0,-1 0 1 0 0,-1-1-1 0 0,3-20-74 0 0,0-8 24 0 0,-2-1 0 0 0,-4 0 0 0 0,-2-1 0 0 0,-3 0 0 0 0,-3 0 0 0 0,-2-1 0 0 0,-7-45-24 0 0,6 109 6 0 0,0 0 16 0 0,0 0 1 0 0,0-1-1 0 0,0 1 1 0 0,0 0-1 0 0,0-1 1 0 0,0 1-1 0 0,-1 0 1 0 0,1 0-1 0 0,-1-1 0 0 0,1 1 1 0 0,-1 0-1 0 0,0 0 1 0 0,0 0-1 0 0,0 0 1 0 0,0 0-1 0 0,-1 0 1 0 0,1 0-1 0 0,0 0 1 0 0,-1 0-1 0 0,1 0 1 0 0,-1 1-1 0 0,-1-2-22 0 0,-2 27-364 0 0,3 228 508 0 0,41 41 217 0 0,-4-78-111 0 0,-5 6-145 0 0,-28-198-288 0 0,-7-32-1517 0 0,-6-38-1829 0 0,9-19-3161 0 0,2 44 1520 0 0,0 0-4477 0 0</inkml:trace>
  <inkml:trace contextRef="#ctx0" brushRef="#br0" timeOffset="4530.672">3420 701 9930 0 0,'0'0'2123'0'0,"0"0"-781"0"0,0 0-529 0 0,0 0-86 0 0,0 0 75 0 0,0 0 130 0 0,0 0 29 0 0,0 0-35 0 0,0 0-101 0 0,0 0-163 0 0,0 0-154 0 0,0 0-120 0 0,-32 31-69 0 0,-100 97-54 0 0,52-48 609 0 0,80-79-865 0 0,-1-1 1 0 0,1 1-1 0 0,-1-1 1 0 0,1 1-1 0 0,-1-1 1 0 0,1 1 0 0 0,-1 0-1 0 0,1-1 1 0 0,0 1-1 0 0,-1 0 1 0 0,1-1-1 0 0,0 1 1 0 0,-1 0-1 0 0,1-1 1 0 0,0 1-1 0 0,0 0 1 0 0,0 0 0 0 0,0-1-1 0 0,0 1 1 0 0,0 0-1 0 0,0 0 1 0 0,0-1-1 0 0,0 1 1 0 0,0 0-1 0 0,0 0 1 0 0,0-1-1 0 0,1 1 1 0 0,-1 0 0 0 0,0-1-1 0 0,1 1 1 0 0,-1 0-1 0 0,0-1 1 0 0,1 1-1 0 0,-1 0 1 0 0,1-1-1 0 0,-1 1 1 0 0,1-1-1 0 0,-1 1 1 0 0,1-1-1 0 0,-1 1 1 0 0,1-1 0 0 0,-1 1-1 0 0,1-1 1 0 0,0 1-1 0 0,-1-1 1 0 0,1 0-1 0 0,0 1 1 0 0,0-1-1 0 0,-1 0 1 0 0,1 0-1 0 0,0 0 1 0 0,-1 1 0 0 0,1-1-1 0 0,0 0 1 0 0,0 0-1 0 0,-1 0 1 0 0,1 0-1 0 0,0 0 1 0 0,0 0-1 0 0,-1-1 1 0 0,1 1-1 0 0,0 0 1 0 0,0 0 0 0 0,-1 0-1 0 0,1-1 1 0 0,0 1-10 0 0,2 1 65 0 0,176 19 2087 0 0,-175-19-2089 0 0,1 0 0 0 0,-1 1-1 0 0,1-1 1 0 0,-1 1 0 0 0,0 0-1 0 0,0 0 1 0 0,1 0 0 0 0,-1 1 0 0 0,-1-1-1 0 0,1 1 1 0 0,0 0 0 0 0,-1 0 0 0 0,1 0-1 0 0,-1 1 1 0 0,0-1 0 0 0,0 1-1 0 0,0-1 1 0 0,-1 1 0 0 0,1 0 0 0 0,-1 0-1 0 0,0 1 1 0 0,0-1 0 0 0,0 0 0 0 0,-1 1-1 0 0,1-1 1 0 0,-1 1 0 0 0,0-1-1 0 0,0 3-62 0 0,4 202 727 0 0,-4-206-753 0 0,0 0-1 0 0,0 0 1 0 0,0 0-1 0 0,0 0 1 0 0,1 0-1 0 0,-1 0 1 0 0,1 0-1 0 0,0 0 1 0 0,-1-1-1 0 0,1 1 1 0 0,1-1-1 0 0,-1 0 1 0 0,0 1-1 0 0,1-1 1 0 0,-1 0-1 0 0,1 0 1 0 0,-1 0-1 0 0,1-1 0 0 0,0 1 1 0 0,0-1-1 0 0,0 1 1 0 0,0-1-1 0 0,3 1 27 0 0,-4-2-185 0 0,0 1 0 0 0,0-1 0 0 0,0 0 0 0 0,0 0 0 0 0,1 0 0 0 0,-1 0 0 0 0,0 0 0 0 0,0 0 0 0 0,0-1 0 0 0,0 1 0 0 0,0-1-1 0 0,0 1 1 0 0,0-1 0 0 0,0 0 0 0 0,0 0 0 0 0,0 0 0 0 0,0 0 0 0 0,0 0 0 0 0,-1 0 0 0 0,1 0 0 0 0,0-1 0 0 0,-1 1 0 0 0,1-1-1 0 0,0 0 187 0 0,10-12-3620 0 0,0 1-3646 0 0,-5 4-4527 0 0</inkml:trace>
  <inkml:trace contextRef="#ctx0" brushRef="#br0" timeOffset="4722.949">3886 918 18284 0 0,'0'0'596'0'0,"0"0"-217"0"0,0 0-82 0 0,0 0 35 0 0,0 0 54 0 0,0 0-17 0 0,0 0-90 0 0,-2 33-110 0 0,-4 99-94 0 0,14-73-63 0 0,14-25-538 0 0,-17-29-3887 0 0,1-3-4399 0 0,-6-2 1385 0 0</inkml:trace>
  <inkml:trace contextRef="#ctx0" brushRef="#br0" timeOffset="4968.466">3774 520 15003 0 0,'0'0'1008'0'0,"0"0"-471"0"0,0 0-369 0 0,0 0-248 0 0,0 0-529 0 0,0 0-479 0 0,0 0-216 0 0,0 0-352 0 0,0 0-1209 0 0,0 0-6249 0 0</inkml:trace>
  <inkml:trace contextRef="#ctx0" brushRef="#br0" timeOffset="5235.337">3982 1235 13219 0 0,'0'0'4082'0'0,"0"0"-2595"0"0,0 0-771 0 0,0 0 98 0 0,0 0 139 0 0,0 0 45 0 0,0 0-147 0 0,0 0-309 0 0,0 0-243 0 0,0 0-162 0 0,0 0-62 0 0,0 0 19 0 0,0 0-5 0 0,15-33-8 0 0,45-101-1 0 0,-12 6 223 0 0,-48 129-322 0 0,1 0 1 0 0,-1 0-1 0 0,1 0 1 0 0,-1 0-1 0 0,0 0 1 0 0,1 0-1 0 0,0 0 1 0 0,-1 0-1 0 0,1 0 1 0 0,-1-1-1 0 0,1 1 0 0 0,0 0 1 0 0,0 0-1 0 0,0-1 1 0 0,-1 1-1 0 0,1 0 1 0 0,0-1-1 0 0,0 1 1 0 0,0-1-1 0 0,0 1 1 0 0,0-1-1 0 0,0 1 0 0 0,0-1 1 0 0,0 0-1 0 0,0 0 1 0 0,0 1-1 0 0,0-1 1 0 0,0 0-1 0 0,0 0 1 0 0,0 0-1 0 0,0 0 1 0 0,0 0-1 0 0,1 0 0 0 0,-1-1 1 0 0,0 1-1 0 0,0 0 1 0 0,0 0-1 0 0,0-1 1 0 0,0 1-1 0 0,0-1 1 0 0,0 1-1 0 0,0-1 1 0 0,-1 1-1 0 0,1-1 0 0 0,0 1 1 0 0,0-1-1 0 0,0 0 1 0 0,0 1-1 0 0,-1-1 1 0 0,1 0-1 0 0,0 0 1 0 0,-1 0-1 0 0,1 0 1 0 0,-1 0-1 0 0,1 0 0 0 0,-1 1 1 0 0,1-1-1 0 0,-1 0 1 0 0,0 0-1 0 0,1-1 1 0 0,-1 1-1 0 0,0 0 1 0 0,0-1 18 0 0,23 60-196 0 0,-19-44 205 0 0,1 0-1 0 0,0 0 0 0 0,1-1 0 0 0,1 1 0 0 0,0-1 0 0 0,0-1 1 0 0,1 1-1 0 0,1-1 0 0 0,0-1 0 0 0,1 0 0 0 0,8 8-8 0 0,-15-17 65 0 0,-1 1-1 0 0,1-1 0 0 0,0 0 1 0 0,-1 0-1 0 0,1 0 0 0 0,0 0 0 0 0,0-1 1 0 0,1 1-1 0 0,-1-1 0 0 0,0 1 1 0 0,0-1-1 0 0,1 0 0 0 0,-1-1 1 0 0,1 1-1 0 0,-1 0 0 0 0,1-1 1 0 0,-1 0-1 0 0,1 0 0 0 0,-1 0 0 0 0,0 0 1 0 0,1 0-1 0 0,-1-1 0 0 0,1 0 1 0 0,-1 0-1 0 0,1 0 0 0 0,-1 0 1 0 0,0 0-1 0 0,0 0 0 0 0,0-1 0 0 0,1 0 1 0 0,-1 0-1 0 0,-1 0 0 0 0,1 0 1 0 0,0 0-1 0 0,0 0 0 0 0,-1-1 1 0 0,2-1-65 0 0,37-93 1272 0 0,-1 1-3022 0 0,7 49-9160 0 0,-39 43-827 0 0</inkml:trace>
  <inkml:trace contextRef="#ctx0" brushRef="#br0" timeOffset="5715.898">4766 877 14555 0 0,'0'0'2031'0'0,"0"0"-533"0"0,0 0-314 0 0,0 0-62 0 0,0 0-94 0 0,0 0-163 0 0,0 0-108 0 0,0 0-176 0 0,0 0-120 0 0,0 0-102 0 0,0 0-80 0 0,0 0-71 0 0,0 0-49 0 0,-29 16-74 0 0,-89 48-48 0 0,115-63-35 0 0,1 0 0 0 0,-1-1 0 0 0,1 1-1 0 0,0 0 1 0 0,0 0 0 0 0,0 0-1 0 0,0 1 1 0 0,-1-1 0 0 0,1 1 0 0 0,1-1-1 0 0,-1 1 1 0 0,0-1 0 0 0,0 1-1 0 0,1 0 1 0 0,-1 0 0 0 0,1 0 0 0 0,-1 0-1 0 0,1 0 1 0 0,0 0 0 0 0,0 0-1 0 0,0 1 1 0 0,0-1 0 0 0,0 0-1 0 0,0 2-1 0 0,0 3 1 0 0,-1-3-6 0 0,1 0 1 0 0,0 0-1 0 0,0 0 0 0 0,0 0 1 0 0,0 0-1 0 0,0 0 1 0 0,1 0-1 0 0,0 1 0 0 0,0-1 1 0 0,0 0-1 0 0,0 0 1 0 0,1 0-1 0 0,0 0 1 0 0,0 0-1 0 0,0 0 0 0 0,0 0 1 0 0,0 0-1 0 0,1 0 1 0 0,0 0-1 0 0,0-1 0 0 0,0 1 1 0 0,0-1-1 0 0,0 1 1 0 0,1-1-1 0 0,-1 0 1 0 0,1 0-1 0 0,0 0 0 0 0,0 0 1 0 0,0 0-1 0 0,1-1 1 0 0,-1 1-1 0 0,3 0 5 0 0,8 2 71 0 0,1-1 0 0 0,0 0 0 0 0,0-2 0 0 0,0 1-1 0 0,0-2 1 0 0,1 0 0 0 0,-1-1 0 0 0,0 0 0 0 0,1-1 0 0 0,-1-1 0 0 0,0-1 0 0 0,0 0-1 0 0,0-1 1 0 0,-1 0 0 0 0,1-1 0 0 0,-1-1 0 0 0,2-1-71 0 0,53-14 575 0 0,-61 18-539 0 0,-1 0 0 0 0,1 1-1 0 0,0-1 1 0 0,0 2-1 0 0,0-1 1 0 0,0 1 0 0 0,0 0-1 0 0,0 1 1 0 0,1 0-1 0 0,-1 0 1 0 0,0 1 0 0 0,0 0-1 0 0,0 0 1 0 0,0 1-1 0 0,0 0 1 0 0,0 1 0 0 0,-1 0-1 0 0,1 0 1 0 0,-1 0-1 0 0,1 1 1 0 0,-1 0 0 0 0,0 0-1 0 0,-1 1 1 0 0,1 0-1 0 0,-1 0 1 0 0,3 3-36 0 0,1 13 27 0 0,-1 0 1 0 0,0 1-1 0 0,-2 0 1 0 0,0 1-1 0 0,-2-1 1 0 0,0 1-1 0 0,-1 0 0 0 0,-2 0 1 0 0,0 1-1 0 0,-2-1 1 0 0,-2 23-28 0 0,2-31-7 0 0,2 70-72 0 0,-5-1 1 0 0,-3 0-1 0 0,-4 0 1 0 0,-7 20 78 0 0,9-70-14 0 0,0 0 1 0 0,-3-1 0 0 0,0 0 0 0 0,-2-1-1 0 0,-2 0 1 0 0,0-1 0 0 0,-3-1-1 0 0,0 0 1 0 0,-2-1 0 0 0,-1-2 0 0 0,-17 18 13 0 0,35-41 9 0 0,-1 0 0 0 0,0-1 0 0 0,1 1 0 0 0,-2-1 0 0 0,1 0 0 0 0,0 0 0 0 0,-1-1 0 0 0,1 1 0 0 0,-1-1 0 0 0,0 0 0 0 0,0 0 0 0 0,0-1 0 0 0,0 1 1 0 0,0-1-1 0 0,0 0 0 0 0,0 0 0 0 0,0-1 0 0 0,0 0 0 0 0,0 1 0 0 0,-4-2-9 0 0,6-1 3 0 0,0 0 0 0 0,1 0 0 0 0,-1-1 0 0 0,1 1 0 0 0,-1-1 0 0 0,1 0 0 0 0,0 0-1 0 0,0 1 1 0 0,0-1 0 0 0,0-1 0 0 0,1 1 0 0 0,-1 0 0 0 0,1 0 0 0 0,0 0 0 0 0,0-1 0 0 0,0 1 0 0 0,0-1 0 0 0,1 1 0 0 0,0-1 0 0 0,-1 1 0 0 0,1-1 0 0 0,0 1 0 0 0,1-1-1 0 0,-1 1-2 0 0,0 1 1 0 0,-1-61-2 0 0,2 0 0 0 0,4 0 0 0 0,2 1 0 0 0,3 0 0 0 0,16-51 1 0 0,-15 58-2 0 0,104-360-1220 0 0,-100 340-700 0 0,-12 50-1688 0 0,-2 1-4147 0 0,0 11-4686 0 0</inkml:trace>
  <inkml:trace contextRef="#ctx0" brushRef="#br0" timeOffset="6508.834">3910 962 0 0 0,'0'0'217'0'0,"-3"-7"346"0"0,-11-20 33 0 0,11 15-1793 0 0,2 5 5047 0 0,-8 1 7754 0 0,4 2-8557 0 0,3 4 3036 0 0,2 9-5089 0 0,-2 30-609 0 0,-3-1-1 0 0,-1 0 0 0 0,-1 0 0 0 0,-12 32-384 0 0,-5 26 195 0 0,-30 50-41 0 0,48-140-1852 0 0,10-29-882 0 0,-2 15 1623 0 0,7-17-6044 0 0,-2 10-4605 0 0</inkml:trace>
  <inkml:trace contextRef="#ctx0" brushRef="#br0" timeOffset="6844.844">3825 535 12635 0 0,'0'0'1763'0'0,"0"0"-374"0"0,0 0-78 0 0,0 0 52 0 0,0 0-32 0 0,0 0-129 0 0,0 0-225 0 0,0 0-195 0 0,0 0-143 0 0,0 0-163 0 0,0 0-149 0 0,0 0-123 0 0,0 0-111 0 0,-10 1-24 0 0,-31 5 13 0 0,17 5 83 0 0,33-22-21 0 0,46-84 329 0 0,-60 91-4040 0 0,1 4-950 0 0,-1 0-7159 0 0</inkml:trace>
  <inkml:trace contextRef="#ctx0" brushRef="#br0" timeOffset="7862.924">6042 1404 12411 0 0,'0'0'964'0'0,"0"0"-479"0"0,0 0-271 0 0,0 0 70 0 0,0 0 158 0 0,0 0 169 0 0,0 0 136 0 0,0 0 75 0 0,0 0 48 0 0,0 0 36 0 0,0 0 0 0 0,25 2-37 0 0,81 5-61 0 0,-102-7-753 0 0,0 0-1 0 0,-1-1 1 0 0,1 1-1 0 0,-1-1 1 0 0,1 1-1 0 0,-1-1 1 0 0,1 0-1 0 0,-1 0 1 0 0,0-1-1 0 0,1 1 1 0 0,-1-1-1 0 0,0 0 1 0 0,0 1-1 0 0,0-2 1 0 0,0 1-1 0 0,0 0 1 0 0,-1 0-1 0 0,1-1 1 0 0,-1 1-1 0 0,3-4-54 0 0,5-4 201 0 0,54-55 921 0 0,-3-3 1 0 0,38-55-1123 0 0,65-72 887 0 0,2 44-150 0 0,-165 150-732 0 0,1-1 0 0 0,0 0 0 0 0,-1 1 0 0 0,1-1 0 0 0,0 1 0 0 0,0 0 0 0 0,0-1 0 0 0,0 1 0 0 0,0 0 0 0 0,0 0 0 0 0,1 0 0 0 0,-1 1 0 0 0,0-1 0 0 0,0 0 0 0 0,1 1 0 0 0,-1 0 0 0 0,0-1 0 0 0,1 1 0 0 0,-1 0 0 0 0,0 0 0 0 0,1 0 0 0 0,-1 1 0 0 0,0-1 0 0 0,1 0 0 0 0,-1 1 0 0 0,0 0 0 0 0,0-1 0 0 0,1 1 0 0 0,-1 0 0 0 0,0 0 0 0 0,0 0 0 0 0,0 1 0 0 0,0-1 0 0 0,0 0 0 0 0,-1 1 0 0 0,1-1 0 0 0,0 1 0 0 0,0 0 0 0 0,-1-1 0 0 0,1 1 0 0 0,-1 0 0 0 0,0 0 0 0 0,0 0 0 0 0,1 1-5 0 0,3 15 86 0 0,0 0 0 0 0,-1 0 0 0 0,-2 0-1 0 0,1 0 1 0 0,-2 0 0 0 0,-1 1 0 0 0,0-1 0 0 0,-1 0 0 0 0,-1 1-1 0 0,0-1 1 0 0,-5 13-86 0 0,-3 14 72 0 0,-1-1 1 0 0,-2 0-1 0 0,-3 0 0 0 0,-1-2 0 0 0,-2 0 0 0 0,-2-1 1 0 0,-2-1-1 0 0,-2 0-72 0 0,-82 80 130 0 0,101-115-127 0 0,0 0 0 0 0,-1-1 0 0 0,1 0 0 0 0,-1 0-1 0 0,0 0 1 0 0,0-1 0 0 0,0 0 0 0 0,-1 0 0 0 0,1-1-1 0 0,-1 0 1 0 0,1 0 0 0 0,-1-1 0 0 0,0 0 0 0 0,0 0 0 0 0,0-1-1 0 0,1 0 1 0 0,-1 0 0 0 0,0-1 0 0 0,-2 0-3 0 0,3-2-27 0 0,1 0 1 0 0,0 0 0 0 0,0-1-1 0 0,0 1 1 0 0,1-2 0 0 0,-1 1-1 0 0,1 0 1 0 0,0-1 0 0 0,0 0-1 0 0,0 0 1 0 0,1 0 0 0 0,0-1-1 0 0,0 0 1 0 0,0 1 0 0 0,1-1-1 0 0,0-1 1 0 0,0 1 0 0 0,0 0-1 0 0,1-1 1 0 0,0 1 0 0 0,0-1-1 0 0,1 0 1 0 0,0 0 0 0 0,0-3 26 0 0,0-4-277 0 0,1-1 0 0 0,0 0 1 0 0,1 0-1 0 0,1 1 1 0 0,1-1-1 0 0,0 1 0 0 0,0-1 1 0 0,2 1-1 0 0,-1 0 1 0 0,2 1-1 0 0,0-1 0 0 0,1 1 1 0 0,0 0-1 0 0,1 1 1 0 0,0 0-1 0 0,1 0 1 0 0,0 0-1 0 0,1 1 0 0 0,0 1 1 0 0,4-2 276 0 0,15-14-2548 0 0,-8 12-2579 0 0,-5 5-6050 0 0</inkml:trace>
  <inkml:trace contextRef="#ctx0" brushRef="#br0" timeOffset="8157.337">6804 1227 5353 0 0,'0'0'1763'0'0,"0"0"-353"0"0,0 0-137 0 0,0 0-12 0 0,0 0 35 0 0,0 0 6 0 0,0 0-42 0 0,0 0-31 0 0,32 18-15 0 0,102 54-59 0 0,-129-69-1035 0 0,0 0-1 0 0,0 0 1 0 0,0-1 0 0 0,1 1-1 0 0,-1-1 1 0 0,1-1 0 0 0,0 1-1 0 0,-1-1 1 0 0,1 0 0 0 0,0 0-1 0 0,0 0 1 0 0,0-1 0 0 0,0 0-1 0 0,5-1-119 0 0,8 0 388 0 0,7 0 19 0 0,1 0 0 0 0,-1-2-1 0 0,0-1 1 0 0,0-1 0 0 0,0-1 0 0 0,-1-1-1 0 0,0-1 1 0 0,0-1 0 0 0,-1-2 0 0 0,9-5-407 0 0,-22 9 91 0 0,0 0 1 0 0,0 0 0 0 0,-1-1-1 0 0,0-1 1 0 0,-1 1 0 0 0,0-2 0 0 0,0 1-1 0 0,-1-1 1 0 0,0 0 0 0 0,-1-1-1 0 0,0 0 1 0 0,-1 0 0 0 0,0-1 0 0 0,-1 1-1 0 0,0-1 1 0 0,0 0 0 0 0,-2-1-1 0 0,1 1 1 0 0,-2-1 0 0 0,0 1 0 0 0,0-1-1 0 0,-1-5-91 0 0,0 12 14 0 0,-1-1-1 0 0,0 1 1 0 0,-1-1 0 0 0,0 1-1 0 0,0 0 1 0 0,0-1-1 0 0,-1 1 1 0 0,1 0-1 0 0,-1 0 1 0 0,-1 0 0 0 0,1 0-1 0 0,-1 0 1 0 0,-1 1-1 0 0,1-1 1 0 0,0 1-1 0 0,-1 0 1 0 0,0 0-1 0 0,-1 0 1 0 0,1 0 0 0 0,-1 1-1 0 0,0 0 1 0 0,0 0-1 0 0,0 0 1 0 0,0 0-1 0 0,-1 1 1 0 0,1 0-1 0 0,-1 0 1 0 0,0 1 0 0 0,0-1-1 0 0,-2 1-13 0 0,1 0-8 0 0,0 1 1 0 0,0 1-1 0 0,0-1 0 0 0,-1 1 0 0 0,1 0 1 0 0,0 1-1 0 0,0 0 0 0 0,0 0 0 0 0,0 0 1 0 0,0 1-1 0 0,1 0 0 0 0,-1 0 0 0 0,0 1 0 0 0,1 0 1 0 0,-1 0-1 0 0,1 0 0 0 0,0 1 0 0 0,0 0 1 0 0,1 0-1 0 0,-1 1 0 0 0,1-1 0 0 0,0 1 1 0 0,0 0-1 0 0,0 1 0 0 0,-3 5 8 0 0,-4 4-25 0 0,0 1 0 0 0,1 1 0 0 0,1 0 0 0 0,1 1 0 0 0,1 0 1 0 0,0 0-1 0 0,1 0 0 0 0,-3 16 25 0 0,4-12-58 0 0,2 0 1 0 0,0 0-1 0 0,2 0 1 0 0,0 1-1 0 0,2-1 1 0 0,0 1-1 0 0,2-1 1 0 0,0 0-1 0 0,2 3 58 0 0,-2-17-57 0 0,1 0 0 0 0,0 1-1 0 0,0-1 1 0 0,1 0 0 0 0,0-1 0 0 0,1 1-1 0 0,-1-1 1 0 0,1 0 0 0 0,1 0 0 0 0,-1 0-1 0 0,1-1 1 0 0,1 1 0 0 0,-1-2-1 0 0,1 1 1 0 0,0-1 0 0 0,0 0 0 0 0,0 0-1 0 0,1-1 1 0 0,0 0 0 0 0,0 0 0 0 0,0-1-1 0 0,2 1 58 0 0,124 20-4928 0 0,-106-24 2662 0 0,6 1-1777 0 0,-10-3-1736 0 0,-7-1-2105 0 0</inkml:trace>
  <inkml:trace contextRef="#ctx0" brushRef="#br0" timeOffset="8523.5">7673 1411 9338 0 0,'0'0'2915'0'0,"0"0"-660"0"0,0 0-412 0 0,0 0-133 0 0,0 0-127 0 0,0 0-156 0 0,0 0-229 0 0,0 0-314 0 0,0 0-304 0 0,0 0-229 0 0,0 0-119 0 0,0 0-43 0 0,0 0 41 0 0,11-23 20 0 0,36-76 18 0 0,-40 84-177 0 0,2 0 0 0 0,0 1-1 0 0,1 0 1 0 0,0 0-1 0 0,1 1 1 0 0,0 0 0 0 0,2 1-1 0 0,0-1-90 0 0,19-18 170 0 0,120-116 374 0 0,-150 149-547 0 0,0 0-1 0 0,-1 0 1 0 0,1 0-1 0 0,0 1 0 0 0,-1-1 1 0 0,0 0-1 0 0,1 1 1 0 0,-1-1-1 0 0,0 1 0 0 0,0-1 1 0 0,0 1-1 0 0,-1 0 1 0 0,1-1-1 0 0,-1 1 0 0 0,1 0 1 0 0,-1-1-1 0 0,0 1 1 0 0,0 0-1 0 0,0 0 0 0 0,-1-1 1 0 0,1 1-1 0 0,-1 0 1 0 0,1-1-1 0 0,-1 1 0 0 0,0 0 1 0 0,0-1-1 0 0,0 1 4 0 0,1 11-15 0 0,0-4 16 0 0,-1-3 1 0 0,0 0 0 0 0,1 0 0 0 0,0 0-1 0 0,1 0 1 0 0,-1 0 0 0 0,1 0 0 0 0,1 0 0 0 0,-1 0-1 0 0,1 0 1 0 0,0-1 0 0 0,1 1 0 0 0,-1-1 0 0 0,1 1-1 0 0,1-1 1 0 0,-1 0 0 0 0,1 0 0 0 0,0 0 0 0 0,1 0-2 0 0,-1-1 35 0 0,-1-1 0 0 0,1 0 1 0 0,1 1-1 0 0,-1-1 0 0 0,0-1 0 0 0,1 1 1 0 0,0-1-1 0 0,0 0 0 0 0,0 0 1 0 0,0 0-1 0 0,1 0 0 0 0,-1-1 0 0 0,1 0 1 0 0,-1 0-1 0 0,1-1 0 0 0,0 1 1 0 0,-1-1-1 0 0,1-1 0 0 0,0 1 0 0 0,0-1 1 0 0,0 0-1 0 0,0 0 0 0 0,0-1 1 0 0,-1 1-1 0 0,1-1 0 0 0,0-1 0 0 0,0 1 1 0 0,-1-1-1 0 0,1 0 0 0 0,-1 0 0 0 0,1-1 1 0 0,-1 1-1 0 0,0-1 0 0 0,0-1 1 0 0,4-2-36 0 0,11-13 56 0 0,-2 0 1 0 0,-1-1 0 0 0,0-1-1 0 0,-1 0 1 0 0,-2-1 0 0 0,0-1-1 0 0,-1 0 1 0 0,-1-1 0 0 0,-2 0-1 0 0,7-21-56 0 0,-14 38-754 0 0,8-21-481 0 0,-6 19-2281 0 0,1 1-3604 0 0,-4 4-5109 0 0</inkml:trace>
  <inkml:trace contextRef="#ctx0" brushRef="#br0" timeOffset="9047.834">8945 785 7954 0 0,'0'0'1936'0'0,"0"0"-568"0"0,0 0-218 0 0,0 0 9 0 0,0 0-88 0 0,0 0-126 0 0,0 0-136 0 0,0 0-177 0 0,0 0-78 0 0,0 0 25 0 0,0 0 51 0 0,0 0 43 0 0,0-8 3808 0 0,-27 10-2434 0 0,-4 7-1894 0 0,2 1-1 0 0,-1 2 0 0 0,1 1 0 0 0,1 1 1 0 0,-5 5-153 0 0,32-19-2 0 0,-1 1 0 0 0,1 0 1 0 0,0-1-1 0 0,0 1 1 0 0,0 0-1 0 0,0-1 0 0 0,0 1 1 0 0,0 0-1 0 0,0 0 1 0 0,0 0-1 0 0,0 0 0 0 0,0 0 1 0 0,0 0-1 0 0,1 0 0 0 0,-1 0 1 0 0,0 0-1 0 0,1 1 1 0 0,-1-1-1 0 0,1 0 0 0 0,-1 0 1 0 0,1 0-1 0 0,0 1 1 0 0,-1-1-1 0 0,1 0 0 0 0,0 1 1 0 0,0-1-1 0 0,0 0 0 0 0,0 1 1 0 0,0-1-1 0 0,0 0 1 0 0,0 0-1 0 0,1 1 0 0 0,-1-1 1 0 0,0 0-1 0 0,1 0 1 0 0,-1 1-1 0 0,1-1 0 0 0,-1 0 1 0 0,1 0-1 0 0,0 0 0 0 0,-1 0 1 0 0,1 1-1 0 0,0-1 1 0 0,0 0-1 0 0,0-1 0 0 0,0 1 1 0 0,0 0-1 0 0,0 0 0 0 0,1 1 2 0 0,55 39-140 0 0,-45-37 144 0 0,-1 0 0 0 0,0 1 1 0 0,0 0-1 0 0,0 1 0 0 0,-1 0 1 0 0,0 0-1 0 0,0 1 0 0 0,0 1 1 0 0,-1 0-1 0 0,0 0 0 0 0,-1 0 1 0 0,0 1-1 0 0,0 1 0 0 0,-1-1 1 0 0,0 1-1 0 0,0 1 0 0 0,-1-1 1 0 0,-1 1-1 0 0,0 0 0 0 0,0 0 1 0 0,-1 0-1 0 0,-1 1 0 0 0,0 0 1 0 0,0 0-5 0 0,-3-6 12 0 0,0 0 0 0 0,0 1 1 0 0,-1-1-1 0 0,1 0 0 0 0,-1 1 1 0 0,-1-1-1 0 0,1 0 0 0 0,-1 0 1 0 0,0 0-1 0 0,-1 0 0 0 0,1 0 1 0 0,-1 0-1 0 0,0-1 0 0 0,-1 1 1 0 0,1-1-1 0 0,-1 0 0 0 0,0 0 1 0 0,0 0-1 0 0,-1-1 0 0 0,-1 2-12 0 0,-5 4 9 0 0,0-1 0 0 0,-1 0-1 0 0,0-1 1 0 0,-1-1 0 0 0,1 0-1 0 0,-1 0 1 0 0,-1-1 0 0 0,1-1-1 0 0,-1 0 1 0 0,0-1 0 0 0,0-1-1 0 0,0 0 1 0 0,0 0 0 0 0,-1-2-1 0 0,1 0 1 0 0,-6 0-9 0 0,19-1-55 0 0,-1 1 0 0 0,0 0 0 0 0,0-1 0 0 0,0 1-1 0 0,1-1 1 0 0,-1 0 0 0 0,0 0 0 0 0,0 1 0 0 0,0-1 0 0 0,0-1 0 0 0,0 1-1 0 0,0 0 1 0 0,1 0 0 0 0,-1 0 0 0 0,0-1 0 0 0,0 1 0 0 0,0-1 0 0 0,1 0-1 0 0,-1 0 1 0 0,0 1 0 0 0,0-1 0 0 0,1 0 0 0 0,-1 0 0 0 0,1 0 0 0 0,-1-1-1 0 0,1 1 1 0 0,0 0 0 0 0,-1 0 0 0 0,1-1 0 0 0,0 1 0 0 0,0-1 0 0 0,0 1-1 0 0,0-1 1 0 0,0 0 0 0 0,0 1 0 0 0,0-1 0 0 0,1 0 0 0 0,-1 0 0 0 0,0 1-1 0 0,1-1 1 0 0,0 0 0 0 0,-1 0 0 0 0,1 0 0 0 0,0 0 0 0 0,0 0 0 0 0,0 0-1 0 0,0 1 1 0 0,0-1 0 0 0,1 0 0 0 0,-1 0 0 0 0,0 0 0 0 0,1 0 55 0 0,60-66-4919 0 0,-9 31-2562 0 0,-30 23 1278 0 0,-4 1 654 0 0</inkml:trace>
  <inkml:trace contextRef="#ctx0" brushRef="#br0" timeOffset="9355.971">9041 1161 0 0 0,'0'0'452'0'0,"0"0"1594"0"0,0 0 572 0 0,0 0 78 0 0,0 0-198 0 0,0 0-369 0 0,0 0-356 0 0,0 0-266 0 0,0 0-137 0 0,0 0-72 0 0,0 0-61 0 0,35 29-67 0 0,113 86-55 0 0,-86-86-35 0 0,-43-31-824 0 0,0-1 0 0 0,0 0 0 0 0,-1-2 1 0 0,1 0-1 0 0,-1-1 0 0 0,0-1 0 0 0,-1 0 0 0 0,0-2 0 0 0,0 0 1 0 0,0-1-1 0 0,-1 0 0 0 0,-1-1 0 0 0,0-1 0 0 0,0-1 1 0 0,-1 0-1 0 0,-1-1 0 0 0,0 0 0 0 0,-1-1 0 0 0,-1 0 0 0 0,0-1 1 0 0,-1 0-1 0 0,5-11-256 0 0,-11 17 30 0 0,0 0 0 0 0,0 0 0 0 0,-1-1 0 0 0,0 1 0 0 0,-1-1 0 0 0,0 1 0 0 0,-1-1 0 0 0,0 0 0 0 0,0 0 0 0 0,-1 0 0 0 0,-1 1 0 0 0,0-1 0 0 0,0 0 0 0 0,-2 0-30 0 0,1 7-6 0 0,0 0 0 0 0,-1 0 1 0 0,0 0-1 0 0,0 1 0 0 0,0-1 1 0 0,-1 1-1 0 0,1 0 0 0 0,-1 0 1 0 0,0 0-1 0 0,1 0 0 0 0,-1 1 1 0 0,0-1-1 0 0,-1 1 0 0 0,1 0 1 0 0,0 1-1 0 0,-1-1 0 0 0,1 1 1 0 0,-1 0-1 0 0,1 0 0 0 0,-1 0 0 0 0,0 0 1 0 0,1 1-1 0 0,-1 0 0 0 0,0 0 1 0 0,1 0-1 0 0,-1 0 0 0 0,0 1 1 0 0,1 0-1 0 0,-1 0 0 0 0,1 0 1 0 0,-1 1-1 0 0,1-1 0 0 0,-1 1 1 0 0,-2 2 4 0 0,-13 8-32 0 0,2 1 0 0 0,0 0 0 0 0,0 1 0 0 0,1 1 0 0 0,1 1 0 0 0,0 1 0 0 0,1 0 0 0 0,1 0 0 0 0,1 2 0 0 0,1 0 0 0 0,0 0 0 0 0,1 1 0 0 0,1 0 0 0 0,1 1 0 0 0,1 0 0 0 0,1 1 0 0 0,-1 8 33 0 0,3-18-15 0 0,1 1-1 0 0,0-1 1 0 0,1 1 0 0 0,0 0-1 0 0,1-1 1 0 0,1 1-1 0 0,0 0 1 0 0,0 0 0 0 0,2 1-1 0 0,-1-1 1 0 0,2 0 0 0 0,0-1-1 0 0,0 1 1 0 0,1 0-1 0 0,1-1 1 0 0,0 1 0 0 0,1-1-1 0 0,0 0 1 0 0,5 8 15 0 0,-1-11-44 0 0,1 0-1 0 0,-1-1 1 0 0,2 0 0 0 0,-1-1 0 0 0,1 0-1 0 0,0 0 1 0 0,0-1 0 0 0,1-1-1 0 0,0 0 1 0 0,0-1 0 0 0,0 0 0 0 0,0 0-1 0 0,1-2 1 0 0,0 1 0 0 0,-1-2 0 0 0,1 0-1 0 0,0 0 1 0 0,0-1 0 0 0,12-2 44 0 0,32-2-3579 0 0,-3-6-3383 0 0,-34 6-5637 0 0</inkml:trace>
  <inkml:trace contextRef="#ctx0" brushRef="#br0" timeOffset="10429.954">11073 1179 8426 0 0,'0'0'1357'0'0,"0"0"-170"0"0,0 0-28 0 0,0 0 74 0 0,0 0 53 0 0,0 0-101 0 0,0 0-218 0 0,0 0-191 0 0,0 0-195 0 0,0 0-142 0 0,0 0-100 0 0,-23 21-81 0 0,-73 68-63 0 0,43-15 89 0 0,48-65-262 0 0,1 0 1 0 0,0 1-1 0 0,1-1 0 0 0,0 0 0 0 0,0 1 0 0 0,1 0 0 0 0,1-1 0 0 0,0 1 1 0 0,0 0-1 0 0,0 0 0 0 0,1 0 0 0 0,1 0 0 0 0,0 4-22 0 0,2-11 43 0 0,0 0-1 0 0,-1 0 0 0 0,1-1 0 0 0,0 1 1 0 0,0-1-1 0 0,0 1 0 0 0,1-1 0 0 0,-1 0 1 0 0,1-1-1 0 0,-1 1 0 0 0,1 0 1 0 0,-1-1-1 0 0,1 0 0 0 0,0 0 0 0 0,0 0 1 0 0,0 0-1 0 0,-1-1 0 0 0,1 1 1 0 0,0-1-1 0 0,0 0 0 0 0,0 0 0 0 0,0-1 1 0 0,0 1-1 0 0,0-1 0 0 0,0 0 0 0 0,-1 0 1 0 0,1 0-1 0 0,0 0 0 0 0,-1-1 1 0 0,4-1-43 0 0,6-2 104 0 0,1-1 0 0 0,-2-1 0 0 0,1 0 0 0 0,-1 0 0 0 0,0-1 0 0 0,0-1 0 0 0,-1 0 1 0 0,0 0-1 0 0,-1-1 0 0 0,0-1 0 0 0,-1 0 0 0 0,0 0 0 0 0,0-1 0 0 0,-1 0 0 0 0,-1 0 0 0 0,0-1 1 0 0,-1 0-1 0 0,0 0 0 0 0,-1 0 0 0 0,0-1 0 0 0,-1 0 0 0 0,-1 0 0 0 0,0 0 0 0 0,-1 0 1 0 0,0 0-1 0 0,-2-1 0 0 0,1 0-104 0 0,0 8-1 0 0,-1 0 0 0 0,1 0 0 0 0,-1 0 0 0 0,-1 0-1 0 0,1 0 1 0 0,-1 0 0 0 0,0 0 0 0 0,-1 0 0 0 0,1 0 0 0 0,-1 1 0 0 0,-1-1 0 0 0,1 1 0 0 0,-1-1 0 0 0,0 1 0 0 0,-1 0 0 0 0,0 0 0 0 0,0 1 0 0 0,0-1 0 0 0,0 1-1 0 0,-1-1 1 0 0,0 1 0 0 0,0 1 0 0 0,0-1 0 0 0,-1 1 0 0 0,1 0 0 0 0,-1 0 0 0 0,0 1 0 0 0,0-1 0 0 0,-1 1 0 0 0,-3-1 1 0 0,0 1-43 0 0,-1 1 0 0 0,1 0 0 0 0,0 1 0 0 0,0 0 0 0 0,-1 1 0 0 0,1 0 0 0 0,-1 0 0 0 0,1 1 0 0 0,0 1 0 0 0,0-1 0 0 0,0 2 0 0 0,0-1-1 0 0,0 1 1 0 0,0 1 0 0 0,0 0 0 0 0,1 0 0 0 0,0 1 0 0 0,0 0 0 0 0,0 1 0 0 0,1 0 0 0 0,-1 0 0 0 0,1 1 0 0 0,-4 4 43 0 0,11-10-6 0 0,0-1-1 0 0,0 1 0 0 0,0-1 0 0 0,1 1 1 0 0,-1 0-1 0 0,0-1 0 0 0,0 1 0 0 0,0 0 1 0 0,1 0-1 0 0,-1-1 0 0 0,0 1 0 0 0,0 0 1 0 0,1 0-1 0 0,-1 0 0 0 0,1 0 0 0 0,-1 0 1 0 0,1 0-1 0 0,0 0 0 0 0,-1 0 0 0 0,1 0 1 0 0,0 0-1 0 0,-1 0 0 0 0,1 0 1 0 0,0 0-1 0 0,0 0 0 0 0,0 0 0 0 0,0 0 1 0 0,0 1-1 0 0,0-1 0 0 0,0 0 0 0 0,1 0 1 0 0,-1 0-1 0 0,0 0 0 0 0,1 0 0 0 0,-1 0 1 0 0,0 0-1 0 0,1 0 0 0 0,-1 0 0 0 0,1 0 1 0 0,0 0-1 0 0,-1 0 0 0 0,1-1 1 0 0,0 1-1 0 0,-1 0 0 0 0,1 0 0 0 0,0-1 1 0 0,0 1-1 0 0,0 0 0 0 0,0-1 0 0 0,0 1 1 0 0,0-1-1 0 0,-1 1 0 0 0,1-1 0 0 0,0 1 1 0 0,1-1-1 0 0,-1 0 0 0 0,0 1 7 0 0,17-3 77 0 0,-1-1 0 0 0,1 0-1 0 0,-1-1 1 0 0,0-1 0 0 0,0-1 0 0 0,-1 0-1 0 0,1-1 1 0 0,-1-1 0 0 0,-1-1-1 0 0,1 0 1 0 0,-2-1 0 0 0,1 0 0 0 0,-1-1-1 0 0,-1-1 1 0 0,5-5-77 0 0,28-18 274 0 0,-2-1-1 0 0,-2-2 1 0 0,-1-3-1 0 0,-2 0 1 0 0,-2-3-1 0 0,-2-1 1 0 0,-2-1-1 0 0,-2-2 1 0 0,15-33-274 0 0,-28 43 165 0 0,-2-2 1 0 0,-2 0-1 0 0,-1-1 0 0 0,-2-1 1 0 0,-2 0-166 0 0,-2 187-159 0 0,1 913-1823 0 0,-11-514-170 0 0,2-508 2334 0 0,-2-1 0 0 0,-2 1 0 0 0,-1-1 0 0 0,-2 0 1 0 0,-1 0-1 0 0,-2-1 0 0 0,-4 6-182 0 0,-37 25 1129 0 0,50-64-1103 0 0,1 0 1 0 0,-1 1 0 0 0,0-1-1 0 0,0 0 1 0 0,0 0-1 0 0,0 0 1 0 0,0 0 0 0 0,0 0-1 0 0,0-1 1 0 0,0 1-1 0 0,0-1 1 0 0,0 1 0 0 0,0-1-1 0 0,0 0 1 0 0,0 1 0 0 0,0-1-1 0 0,0 0 1 0 0,-1-1-1 0 0,1 1 1 0 0,0 0 0 0 0,0-1-1 0 0,0 1 1 0 0,0-1 0 0 0,0 1-1 0 0,0-1 1 0 0,0 0-1 0 0,0 0 1 0 0,0 0 0 0 0,0 0-1 0 0,0 0 1 0 0,1 0-1 0 0,-1-1 1 0 0,0 1 0 0 0,1-1-1 0 0,-1 1 1 0 0,1-1-27 0 0,-9-13 46 0 0,1-1 0 0 0,1 0 0 0 0,1 0 0 0 0,0-1 0 0 0,1 0 0 0 0,0 0 0 0 0,2-1 0 0 0,0 1 0 0 0,1-1 0 0 0,1 0 0 0 0,0 0-1 0 0,1 0 1 0 0,2 0 0 0 0,-1 0 0 0 0,4-16-46 0 0,4-11-20 0 0,2 0 1 0 0,1 1-1 0 0,3 0 0 0 0,1 1 0 0 0,2 1 0 0 0,2 0 0 0 0,2 2 0 0 0,2 0 0 0 0,1 1 0 0 0,2 1 0 0 0,2 2 1 0 0,1 1-1 0 0,3 0 20 0 0,72-75-1358 0 0,-53 73-4387 0 0,-38 28-5788 0 0</inkml:trace>
  <inkml:trace contextRef="#ctx0" brushRef="#br0" timeOffset="29828.726">12910 1043 10138 0 0,'0'0'1315'0'0,"0"0"-284"0"0,0 0-43 0 0,0 0 238 0 0,0 0 175 0 0,0 0-12 0 0,0 0-221 0 0,0 0-253 0 0,0 0-198 0 0,0 0-121 0 0,0 0-55 0 0,-18-4-27 0 0,-58-10-12 0 0,70 13-385 0 0,1 0 0 0 0,-1 0 1 0 0,1 0-1 0 0,-1 1 0 0 0,0 0 1 0 0,1 1-1 0 0,-1-1 0 0 0,1 1 1 0 0,-1 0-1 0 0,1 0 0 0 0,-1 1 0 0 0,1-1 1 0 0,0 1-1 0 0,0 0 0 0 0,0 1 1 0 0,0-1-1 0 0,0 1 0 0 0,0 0 1 0 0,0 1-118 0 0,-8 4 201 0 0,-1 0-119 0 0,0 0 0 0 0,1 2 0 0 0,0-1 0 0 0,0 2 0 0 0,1 0 0 0 0,0 0 0 0 0,1 1 0 0 0,1 0 0 0 0,0 1 0 0 0,0 0 0 0 0,1 1 0 0 0,1 0 1 0 0,0 0-1 0 0,1 1 0 0 0,1 0 0 0 0,0 0 0 0 0,1 0 0 0 0,1 1 0 0 0,0 0 0 0 0,1 0 0 0 0,1 0 0 0 0,0 0 0 0 0,1 0 0 0 0,1 1 0 0 0,1-1 0 0 0,0 0 0 0 0,1 0 0 0 0,2 7-82 0 0,-2-19 28 0 0,-1 1 0 0 0,1-1 0 0 0,0 0-1 0 0,1-1 1 0 0,-1 1 0 0 0,0 0 0 0 0,1-1-1 0 0,0 1 1 0 0,0-1 0 0 0,0 0-1 0 0,1 0 1 0 0,-1 0 0 0 0,1 0 0 0 0,-1 0-1 0 0,1-1 1 0 0,0 0 0 0 0,0 0-1 0 0,0 0 1 0 0,0 0 0 0 0,0-1 0 0 0,1 1-1 0 0,-1-1 1 0 0,0 0 0 0 0,1 0-1 0 0,-1-1 1 0 0,1 1 0 0 0,-1-1 0 0 0,1 0-1 0 0,-1 0 1 0 0,0-1 0 0 0,1 1 0 0 0,-1-1-1 0 0,1 0 1 0 0,-1 0 0 0 0,0-1-1 0 0,1 1 1 0 0,-1-1 0 0 0,0 0 0 0 0,0 0-1 0 0,0 0 1 0 0,-1 0 0 0 0,1-1-28 0 0,34-28 104 0 0,-2-2-1 0 0,-2-1 1 0 0,-1-2 0 0 0,-1-2 0 0 0,-3 0 0 0 0,-1-2 0 0 0,-1-1-1 0 0,-3-1 1 0 0,3-10-104 0 0,-6 16 45 0 0,29-53-21 0 0,-44 224 72 0 0,-5-126-96 0 0,0 0 1 0 0,1 1 0 0 0,0-1-1 0 0,0 0 1 0 0,0 0 0 0 0,2-1 0 0 0,-1 1-1 0 0,1 0 1 0 0,0-1 0 0 0,0 0 0 0 0,1 0-1 0 0,1 0 1 0 0,-1-1 0 0 0,1 0-1 0 0,0 0 1 0 0,1 0 0 0 0,-1-1 0 0 0,1 0-1 0 0,1 0 1 0 0,-1-1 0 0 0,1 1-1 0 0,0-2 1 0 0,0 1 0 0 0,0-1 0 0 0,1-1-1 0 0,7 3 0 0 0,-15-5-104 0 0,0-1 0 0 0,1 0 0 0 0,-1 1 0 0 0,0-1 0 0 0,1 0 0 0 0,-1 0 0 0 0,0 0 0 0 0,1 0 0 0 0,-1 0 0 0 0,0 0 0 0 0,1 0 0 0 0,-1-1 0 0 0,0 1 0 0 0,1 0 0 0 0,-1-1 0 0 0,0 1 0 0 0,1-1 0 0 0,-1 1 0 0 0,0-1-1 0 0,0 0 1 0 0,0 1 0 0 0,1-1 0 0 0,-1 0 0 0 0,0 0 0 0 0,0 0 0 0 0,0 0 0 0 0,0 0 0 0 0,-1 0 0 0 0,1 0 0 0 0,0 0 0 0 0,0 0 0 0 0,-1 0 0 0 0,1-1 0 0 0,0 1 0 0 0,-1 0 0 0 0,1 0 0 0 0,-1-1 0 0 0,0 1 0 0 0,1 0 0 0 0,-1-1 0 0 0,0 1 0 0 0,0 0 0 0 0,0-1 0 0 0,0 1 0 0 0,0-1-1 0 0,0 1 105 0 0,5-19-6529 0 0,0 15-3900 0 0</inkml:trace>
  <inkml:trace contextRef="#ctx0" brushRef="#br0" timeOffset="30363.902">12640 653 11779 0 0,'0'0'2188'0'0,"0"0"-353"0"0,0 0-259 0 0,0 0-2 0 0,0 0-72 0 0,0 0-205 0 0,0 0-216 0 0,0 0-183 0 0,0 0-160 0 0,0 0-139 0 0,0 0-89 0 0,0 0-96 0 0,-13-2-53 0 0,8 1-194 0 0,-28-4-220 0 0,24 3 427 0 0,17 1 848 0 0,112 27 164 0 0,171-1-470 0 0,-224-25-35 0 0,-99-26-575 0 0,-92-86-237 0 0,77 64-140 0 0,67 44-3399 0 0,17 19 464 0 0,-19-6-2627 0 0,-7-5-6533 0 0</inkml:trace>
  <inkml:trace contextRef="#ctx0" brushRef="#br0" timeOffset="30829.88">13440 947 11282 0 0,'0'0'2121'0'0,"0"0"-302"0"0,0 0-128 0 0,0 0-59 0 0,0 0-187 0 0,0 0-281 0 0,0 0-321 0 0,0 0-243 0 0,0 0-148 0 0,0 0-72 0 0,0 0-12 0 0,0 0-1 0 0,0 0 2 0 0,24 0 1553 0 0,177 15 1357 0 0,-85-26-3043 0 0,-68-3-109 0 0,-80 24-15015 0 0,25-6 3520 0 0</inkml:trace>
  <inkml:trace contextRef="#ctx0" brushRef="#br0" timeOffset="31139.343">13453 1165 10618 0 0,'0'0'2725'0'0,"0"0"-789"0"0,0 0-339 0 0,0 0-88 0 0,0 0-114 0 0,0 0-195 0 0,0 0-262 0 0,0 0-223 0 0,0 0-130 0 0,0 0-74 0 0,0 0-66 0 0,0 0-31 0 0,0 0 25 0 0,3 3 27 0 0,5 2-235 0 0,0 0 0 0 0,1-1-1 0 0,0 0 1 0 0,0-1-1 0 0,0 1 1 0 0,0-2 0 0 0,0 1-1 0 0,1-1 1 0 0,-1-1-1 0 0,1 0 1 0 0,0 0 0 0 0,-1-1-1 0 0,1 0 1 0 0,-1 0 0 0 0,1-1-1 0 0,0-1 1 0 0,5-1-231 0 0,-13 3 11 0 0,182-14 209 0 0,-175 14-603 0 0,2 0-1035 0 0,-4 0-7239 0 0,-6 0-4049 0 0</inkml:trace>
  <inkml:trace contextRef="#ctx0" brushRef="#br0" timeOffset="33618.589">14269 966 7626 0 0,'0'0'1960'0'0,"0"0"-280"0"0,0 0-138 0 0,0 0 62 0 0,0 0-9 0 0,0 0-192 0 0,0 0-286 0 0,0 0-315 0 0,0 0-275 0 0,0 0-144 0 0,0 0-79 0 0,11 48 3066 0 0,-8 21-2887 0 0,-2-1 0 0 0,-4 1 0 0 0,-2-1 0 0 0,-9 30-483 0 0,11-73 75 0 0,-9 89 119 0 0,10-98 48 0 0,4-21 1037 0 0,35-105-816 0 0,95-166-395 0 0,-127 267-69 0 0,8-18 7 0 0,1 0-1 0 0,1 1 0 0 0,1 0 1 0 0,1 1-1 0 0,2 1 1 0 0,0 1-1 0 0,2 1 1 0 0,0 0-6 0 0,-19 21 7 0 0,0 1-1 0 0,0-1 1 0 0,0 1 0 0 0,-1-1 0 0 0,1 1 0 0 0,0-1 0 0 0,0 1 0 0 0,0 0-1 0 0,0 0 1 0 0,0 0 0 0 0,0 0 0 0 0,0 0 0 0 0,0 1 0 0 0,0-1-1 0 0,0 0 1 0 0,0 1 0 0 0,-1 0 0 0 0,1-1 0 0 0,0 1 0 0 0,0 0 0 0 0,0 0-1 0 0,-1 0 1 0 0,1 0 0 0 0,-1 0 0 0 0,1 0 0 0 0,-1 1 0 0 0,1-1 0 0 0,-1 0-1 0 0,0 1 1 0 0,1-1 0 0 0,-1 1 0 0 0,0-1 0 0 0,0 1 0 0 0,0 0-1 0 0,0 0 1 0 0,0-1 0 0 0,-1 1 0 0 0,1 0 0 0 0,0 0 0 0 0,-1 0 0 0 0,0 0-1 0 0,1 0 1 0 0,-1 0 0 0 0,0 0 0 0 0,0-1 0 0 0,0 1 0 0 0,0 0 0 0 0,0 0-1 0 0,-1 0 1 0 0,1 0 0 0 0,-1 2-7 0 0,20 113 531 0 0,-14-112-2291 0 0,-8-16-7210 0 0,1 7-2956 0 0</inkml:trace>
  <inkml:trace contextRef="#ctx0" brushRef="#br0" timeOffset="34064.484">14355 568 13611 0 0,'0'0'2296'0'0,"0"0"-589"0"0,0 0-317 0 0,0 0-59 0 0,0 0-88 0 0,0 0-197 0 0,0 0-249 0 0,0 0-202 0 0,0 0-159 0 0,0 0-72 0 0,0 0-37 0 0,0 0-37 0 0,0 0-23 0 0,-2 5-19 0 0,-12 20 86 0 0,71-102 1255 0 0,-57 76-1501 0 0,0 1 42 0 0,-15 5 358 0 0,-88 60-428 0 0,146-78-2212 0 0,-24 10-440 0 0,-4-2-3620 0 0,-7 4-5916 0 0</inkml:trace>
  <inkml:trace contextRef="#ctx0" brushRef="#br0" timeOffset="34463.886">14700 498 14675 0 0,'0'0'2634'0'0,"0"0"-899"0"0,0 0-376 0 0,0 0-59 0 0,0 0-78 0 0,0 0-161 0 0,0 0-272 0 0,0 0-265 0 0,0 0-164 0 0,0 0-75 0 0,0 0-34 0 0,0 0-22 0 0,-5 5-38 0 0,-42 41 296 0 0,47-45-445 0 0,0-1-44 0 0,0 0 11 0 0,0 0-21 0 0,0 0-8 0 0,32-15 40 0 0,33-18 400 0 0,-64 33-360 0 0,-1 0 22 0 0,0 0 3 0 0,-29 12 240 0 0,-7 8-1492 0 0,36-19 571 0 0,7 1-2398 0 0,2 0-3288 0 0,-5-2-5493 0 0</inkml:trace>
  <inkml:trace contextRef="#ctx0" brushRef="#br0" timeOffset="34866.438">14869 1032 14803 0 0,'0'0'1958'0'0,"0"0"-666"0"0,0 0-337 0 0,0 0-27 0 0,0 0 14 0 0,0 0-29 0 0,0 0-51 0 0,0 0-117 0 0,0 0-87 0 0,0 0-53 0 0,0 0-79 0 0,0 0-64 0 0,0 0-24 0 0,10 9-5 0 0,34 29-14 0 0,-41-36-354 0 0,0 0-1 0 0,0 0 1 0 0,0 0-1 0 0,0-1 1 0 0,0 1-1 0 0,1-1 1 0 0,-1 0-1 0 0,1 0 1 0 0,-1 0-1 0 0,1 0 1 0 0,-1 0-1 0 0,1-1 1 0 0,0 0 0 0 0,-1 1-1 0 0,1-2 1 0 0,0 1-1 0 0,3-1-64 0 0,7 1 245 0 0,200-22 1715 0 0,-109 18-3779 0 0,-104 7-5249 0 0,-1-2-5532 0 0</inkml:trace>
  <inkml:trace contextRef="#ctx0" brushRef="#br0" timeOffset="37330.81">15648 848 7714 0 0,'0'0'2089'0'0,"0"0"-288"0"0,0 0-81 0 0,0 0 75 0 0,0 0 35 0 0,0 0-162 0 0,0 0-285 0 0,0 0-306 0 0,0 0-272 0 0,0 0-169 0 0,0 0-101 0 0,3 1 1569 0 0,-7 477-618 0 0,5-402-1442 0 0,-1-75 1 0 0,0-1 2 0 0,0 0-3 0 0,0 0 35 0 0,0 0 14 0 0,0 0 32 0 0,0 0 51 0 0,0 0 22 0 0,0 0 5 0 0,0 0 17 0 0,0-9 488 0 0,12-131-317 0 0,5 87-397 0 0,2 1 1 0 0,2 1 0 0 0,2 1 0 0 0,2 0 0 0 0,3 2 0 0 0,20-26 5 0 0,15 5-8 0 0,-60 69 11 0 0,-3 0-15 0 0,0 0-35 0 0,11 22-103 0 0,18 143 276 0 0,-2-145-1351 0 0,-4-22-6963 0 0,-17-1-3790 0 0</inkml:trace>
  <inkml:trace contextRef="#ctx0" brushRef="#br0" timeOffset="37729.944">16469 874 17540 0 0,'0'0'1635'0'0,"0"0"-347"0"0,0 0-226 0 0,0 0-50 0 0,0 0-72 0 0,0 0-141 0 0,0 0-182 0 0,0 0-149 0 0,0 0-121 0 0,0 0-87 0 0,0 0-17 0 0,0 0-48 0 0,0 0-41 0 0,-32 24-7 0 0,-97 76-46 0 0,124-97-95 0 0,1 0 0 0 0,0 0 0 0 0,-1 1 0 0 0,1-1 0 0 0,0 1 0 0 0,1 0 0 0 0,-1 0 0 0 0,1 0 0 0 0,0 0 0 0 0,0 1-1 0 0,0-1 1 0 0,0 1 0 0 0,1 0 0 0 0,0 0 0 0 0,-1 2-6 0 0,-2 8 15 0 0,-1-2-17 0 0,0 0 0 0 0,1 1 0 0 0,0 0 0 0 0,1 0 0 0 0,1 0 0 0 0,0 0 0 0 0,1 0 0 0 0,1 1 0 0 0,0-1 0 0 0,1 1 0 0 0,0-1 0 0 0,1 1 0 0 0,1-1 0 0 0,0 0 0 0 0,1 0 0 0 0,1 1 0 0 0,0-2 0 0 0,1 1 0 0 0,0 0 0 0 0,7 10 2 0 0,-6-17 25 0 0,0-1 0 0 0,1 0-1 0 0,0 0 1 0 0,0-1 0 0 0,0 0-1 0 0,1 0 1 0 0,0 0 0 0 0,0-1-1 0 0,0-1 1 0 0,0 1-1 0 0,0-1 1 0 0,1 0 0 0 0,0-1-1 0 0,-1 0 1 0 0,1-1 0 0 0,0 1-1 0 0,0-2 1 0 0,0 1 0 0 0,0-1-1 0 0,0-1 1 0 0,0 0 0 0 0,0 0-1 0 0,0 0-24 0 0,5-3 88 0 0,-1 1 1 0 0,0-2-1 0 0,0 0 0 0 0,0 0 0 0 0,-1-1 0 0 0,0-1 0 0 0,0 0 1 0 0,0-1-1 0 0,-1 0 0 0 0,0 0 0 0 0,0-1 0 0 0,-1-1 1 0 0,-1 0-1 0 0,0 0 0 0 0,0-1 0 0 0,0-1-88 0 0,-1 0 21 0 0,0 0-1 0 0,0 0 1 0 0,-1 0-1 0 0,-1-1 1 0 0,0 0-1 0 0,-1-1 1 0 0,-1 1-1 0 0,0-1 1 0 0,0 0-1 0 0,-2 0 0 0 0,0 0 1 0 0,0 0-1 0 0,-1-1 1 0 0,-1 1-1 0 0,0 0 1 0 0,-1-1-1 0 0,-1 1 1 0 0,0 0-1 0 0,-1 0 1 0 0,0 0-1 0 0,-1 0 1 0 0,-1 1-1 0 0,0 0 1 0 0,-1-1-1 0 0,-4-4-20 0 0,5 9-121 0 0,0 0-1 0 0,-1 1 1 0 0,0-1 0 0 0,0 1-1 0 0,-1 1 1 0 0,0-1-1 0 0,-1 1 1 0 0,0 1-1 0 0,0-1 1 0 0,0 1 0 0 0,0 1-1 0 0,-1-1 1 0 0,0 1-1 0 0,-1 1 1 0 0,1 0 0 0 0,-1 0-1 0 0,1 1 1 0 0,-1 0-1 0 0,0 1 1 0 0,0 0-1 0 0,0 0 1 0 0,-9 1 121 0 0,-75 14-3757 0 0,65-2-315 0 0,1 4-3780 0 0,6-3-3158 0 0</inkml:trace>
  <inkml:trace contextRef="#ctx0" brushRef="#br0" timeOffset="38064.862">16150 1154 10250 0 0,'0'0'4198'0'0,"0"0"-1776"0"0,0 0-592 0 0,0 0-106 0 0,0 0-186 0 0,0 0-218 0 0,0 0-251 0 0,0 0-251 0 0,0 0-149 0 0,0 0-137 0 0,32-17-119 0 0,97-50-88 0 0,-74 44 141 0 0,-51 22-440 0 0,-1-1-1 0 0,1 1 1 0 0,0 1 0 0 0,0-1-1 0 0,0 0 1 0 0,0 1 0 0 0,0 0-1 0 0,-1 0 1 0 0,1 0 0 0 0,0 0-1 0 0,0 1 1 0 0,0 0 0 0 0,0 0-1 0 0,0 0 1 0 0,-1 0 0 0 0,1 0-1 0 0,0 1 1 0 0,-1-1 0 0 0,1 1-1 0 0,-1 0-25 0 0,41 59 154 0 0,-40-53-144 0 0,1 0 0 0 0,-1-1 0 0 0,1 1 0 0 0,1-1 0 0 0,-1-1 0 0 0,1 1 0 0 0,0-1 0 0 0,1 0 0 0 0,-1 0 0 0 0,1 0 0 0 0,0-1 0 0 0,4 1-10 0 0,-2-2 51 0 0,0 0 1 0 0,0-2 0 0 0,0 1-1 0 0,0-1 1 0 0,0 0 0 0 0,1-1-1 0 0,-1 0 1 0 0,0 0 0 0 0,1-1-1 0 0,6-1-51 0 0,-10 1 48 0 0,-8-33-1847 0 0,-10 18-1843 0 0,3 8-5230 0 0,5 3-3724 0 0</inkml:trace>
  <inkml:trace contextRef="#ctx0" brushRef="#br0" timeOffset="38484.119">16476 498 12579 0 0,'0'0'3591'0'0,"0"0"-1542"0"0,0 0-512 0 0,0 0-51 0 0,0 0-120 0 0,0 0-244 0 0,0 0-268 0 0,0 0-289 0 0,0 0-186 0 0,0 0-75 0 0,0 0-96 0 0,0 0-48 0 0,-6 3-29 0 0,-38 27 525 0 0,56-37-153 0 0,-3-8-112 0 0,-21 15 385 0 0,-27 15-1219 0 0,38-15 190 0 0,1 0-157 0 0,0 0-143 0 0,0 0-155 0 0,12 0-2751 0 0,-8 0-379 0 0,0 0-7961 0 0</inkml:trace>
  <inkml:trace contextRef="#ctx0" brushRef="#br0" timeOffset="41017.753">16820 601 0 0 0,'0'0'1406'0'0,"0"0"174"0"0,0 0 35 0 0,0 0 61 0 0,0 0 29 0 0,0 0-24 0 0,0 0-83 0 0,0 0-196 0 0,0 0-215 0 0,0 0-198 0 0,0 0-155 0 0,0 0-81 0 0,0 0-42 0 0,-2 0 5 0 0,52-4 5349 0 0,62-3-5787 0 0,-112 8-269 0 0,0 1 1 0 0,0-1 4 0 0,-6 18 538 0 0,-76 65 506 0 0,70-74-999 0 0,-51 64 245 0 0,63-72-287 0 0,-1-1 1 0 0,1 1 0 0 0,0-1 0 0 0,-1 1-1 0 0,1 0 1 0 0,0-1 0 0 0,0 1 0 0 0,0 0-1 0 0,0-1 1 0 0,1 1 0 0 0,-1-1 0 0 0,0 1-1 0 0,1 0 1 0 0,-1-1 0 0 0,1 1 0 0 0,-1-1-1 0 0,1 1 1 0 0,0-1 0 0 0,0 0 0 0 0,0 1-1 0 0,0-1 1 0 0,0 0 0 0 0,0 1 0 0 0,0-1-1 0 0,0 0 1 0 0,0 0 0 0 0,0 0 0 0 0,1 0-1 0 0,-1 0 1 0 0,0 0 0 0 0,1 0 0 0 0,-1-1-1 0 0,1 1 1 0 0,-1 0 0 0 0,1-1 0 0 0,-1 1-1 0 0,1-1 1 0 0,-1 0 0 0 0,1 1 0 0 0,-1-1-1 0 0,1 0 1 0 0,0 0-18 0 0,73 7 729 0 0,-71-7-684 0 0,80-7 341 0 0,-75 6-728 0 0,3-2 622 0 0,-3 3-9600 0 0,-7 0-2652 0 0</inkml:trace>
  <inkml:trace contextRef="#ctx0" brushRef="#br0" timeOffset="41497.517">17161 344 11138 0 0,'0'0'2365'0'0,"0"0"-385"0"0,0 0-277 0 0,0 0-78 0 0,0 0-145 0 0,0 0-256 0 0,0 0-346 0 0,0 0-277 0 0,0 0-207 0 0,0 0-138 0 0,0 0-46 0 0,0 0-50 0 0,0 0 45 0 0,1 2 105 0 0,129 191 2506 0 0,-118-169-2739 0 0,0 0 1 0 0,-1 0-1 0 0,-1 1 1 0 0,-1 1 0 0 0,-2 0-1 0 0,0 0 1 0 0,-2 0 0 0 0,-1 0-1 0 0,-1 4-77 0 0,-1 6 33 0 0,-2 0-1 0 0,-1-1 1 0 0,-2 1-1 0 0,-1-1 1 0 0,-2 0 0 0 0,-2 0-1 0 0,-1 0 1 0 0,-1-1-1 0 0,-2-1 1 0 0,-15 30-33 0 0,11-32-57 0 0,-1 0 1 0 0,-2-1-1 0 0,-1-1 0 0 0,-1-1 1 0 0,-1-1-1 0 0,-1 0 0 0 0,-2-2 1 0 0,-15 12 56 0 0,11-13-1001 0 0,-1-2 0 0 0,0-2-1 0 0,-1 0 1 0 0,-2-2 0 0 0,-3 0 1001 0 0,26-13-687 0 0,-18 8-1905 0 0,9-6-2251 0 0,2 1-6592 0 0</inkml:trace>
  <inkml:trace contextRef="#ctx0" brushRef="#br0" timeOffset="42451.854">14226 174 1584 0 0,'0'0'1431'0'0,"0"0"-109"0"0,0 0 102 0 0,0 0 198 0 0,0 0 69 0 0,0 0-117 0 0,0 0-207 0 0,0 0-246 0 0,0 0-201 0 0,0 0-119 0 0,0 0-63 0 0,0 0-10 0 0,8 1 3445 0 0,-39 46-797 0 0,-3 20-2918 0 0,2 2 1 0 0,4 0-1 0 0,3 2 0 0 0,2 1 1 0 0,4 1-1 0 0,4 1 0 0 0,-6 58-458 0 0,9-63 184 0 0,3 2 0 0 0,3-1 0 0 0,3 1 0 0 0,2 0-1 0 0,7 29-183 0 0,-1-64 87 0 0,1-1 0 0 0,2 0 0 0 0,1 0 0 0 0,2-1 0 0 0,2 0 0 0 0,1-1 0 0 0,1 0 0 0 0,2-1 0 0 0,1-1 1 0 0,1-1-1 0 0,2-1 0 0 0,10 11-87 0 0,-21-28 57 0 0,1 0 1 0 0,0-1-1 0 0,0 0 1 0 0,1-1-1 0 0,1-1 1 0 0,0 1-1 0 0,0-2 1 0 0,0 0 0 0 0,1-1-1 0 0,1 0 1 0 0,-1-1-1 0 0,1 0 1 0 0,1-1-58 0 0,-15-4-19 0 0,1-1-1 0 0,-1 1 1 0 0,1-1 0 0 0,-1 0 0 0 0,1 1 0 0 0,0-1-1 0 0,-1 0 1 0 0,1 0 0 0 0,-1 0 0 0 0,1 0 0 0 0,0 0-1 0 0,-1-1 1 0 0,1 1 0 0 0,-1 0 0 0 0,1-1 0 0 0,-1 1-1 0 0,1-1 1 0 0,-1 1 0 0 0,1-1 0 0 0,-1 0 0 0 0,1 0 0 0 0,-1 0-1 0 0,0 0 1 0 0,1 0 0 0 0,-1 0 0 0 0,0 0 0 0 0,0 0-1 0 0,0 0 1 0 0,0 0 0 0 0,0-1 0 0 0,0 1 0 0 0,0 0-1 0 0,0-1 1 0 0,0 1 0 0 0,-1-1 0 0 0,1 1 0 0 0,-1-1-1 0 0,1 1 1 0 0,-1-1 0 0 0,1 1 0 0 0,-1-2 19 0 0,6-13-907 0 0,-3 6-1454 0 0,0 1-4124 0 0,-1 5-5942 0 0</inkml:trace>
  <inkml:trace contextRef="#ctx0" brushRef="#br0" timeOffset="43693.658">17518 1062 8378 0 0,'0'0'1575'0'0,"0"0"-430"0"0,0 0-88 0 0,0 0 232 0 0,0 0 218 0 0,0 0-93 0 0,0 0-178 0 0,0 0-161 0 0,0 0-140 0 0,0 0-104 0 0,0 0-78 0 0,29 6-83 0 0,93 18-37 0 0,-6-18 1173 0 0,-91-5-1498 0 0,-1-2 1 0 0,1 0-1 0 0,-1-2 0 0 0,1-1 1 0 0,-1-1-1 0 0,0-1 1 0 0,0-1-1 0 0,9-4-308 0 0,-29 8 45 0 0,0 1 0 0 0,0-1 1 0 0,0-1-1 0 0,0 1 0 0 0,0 0 0 0 0,0-1 0 0 0,-1 0 1 0 0,0 0-1 0 0,0 0 0 0 0,0 0 0 0 0,0-1 1 0 0,-1 1-1 0 0,1-1 0 0 0,-1 1 0 0 0,0-1 0 0 0,-1 0 1 0 0,1 0-1 0 0,-1 0 0 0 0,0 0 0 0 0,0 0 0 0 0,-1 0 1 0 0,1 0-1 0 0,-1 0 0 0 0,0 0 0 0 0,0 0 0 0 0,-1 0 1 0 0,0-1-1 0 0,0 1 0 0 0,0 0-45 0 0,-2-3 3 0 0,0-1 0 0 0,-1 1 0 0 0,0 0 0 0 0,0 0 0 0 0,-1 0 0 0 0,0 1 0 0 0,0 0 0 0 0,-1 0 0 0 0,0 0 0 0 0,0 0 0 0 0,-1 1 0 0 0,0 0 0 0 0,0 1-1 0 0,0-1 1 0 0,-1 1 0 0 0,1 1 0 0 0,-1 0 0 0 0,-2-1-3 0 0,1-1-14 0 0,0 0-1 0 0,-1 1 0 0 0,0 0 0 0 0,0 1 1 0 0,0 0-1 0 0,-1 1 0 0 0,1 0 0 0 0,-1 0 0 0 0,0 1 1 0 0,1 0-1 0 0,-1 1 0 0 0,0 1 0 0 0,0 0 1 0 0,0 0-1 0 0,0 1 0 0 0,0 0 0 0 0,0 1 1 0 0,0 0-1 0 0,1 1 0 0 0,-1 0 0 0 0,1 0 1 0 0,0 1-1 0 0,0 1 0 0 0,0 0 0 0 0,0 0 0 0 0,1 1 1 0 0,0 0-1 0 0,-3 4 15 0 0,-4 6 32 0 0,1 0 1 0 0,1 2 0 0 0,0 0-1 0 0,1 0 1 0 0,1 2-1 0 0,1-1 1 0 0,1 1-1 0 0,1 1 1 0 0,0 0 0 0 0,2 0-1 0 0,0 1 1 0 0,2-1-1 0 0,0 1 1 0 0,2 1-1 0 0,0-1 1 0 0,1 1 0 0 0,1-1-1 0 0,2 1 1 0 0,0 2-33 0 0,0-15 62 0 0,1 0 1 0 0,0 1 0 0 0,0-1 0 0 0,1 0-1 0 0,0 0 1 0 0,1-1 0 0 0,0 1 0 0 0,0-1-1 0 0,1 1 1 0 0,1-1 0 0 0,-1-1 0 0 0,2 1-1 0 0,-1-1 1 0 0,1 0 0 0 0,0-1 0 0 0,1 1-1 0 0,-1-1 1 0 0,1-1 0 0 0,1 0 0 0 0,-1 0-1 0 0,3 1-62 0 0,4 1 123 0 0,0-1-1 0 0,1-1 0 0 0,-1 0 0 0 0,1-1 1 0 0,1 0-1 0 0,-1-1 0 0 0,0-2 0 0 0,1 1 1 0 0,10-1-123 0 0,71-2 514 0 0,-97 0-490 0 0,-1 0 4 0 0,18 3-625 0 0,-18-18-3681 0 0,0 5-4875 0 0,0 6-3663 0 0</inkml:trace>
  <inkml:trace contextRef="#ctx0" brushRef="#br0" timeOffset="45800.768">18085 1518 0 0 0,'0'0'685'0'0,"0"0"473"0"0,0 0 125 0 0,0 0 1 0 0,0 0 34 0 0,0 0-10 0 0,0 0-72 0 0,0 0-107 0 0,0 0-136 0 0,0 0-106 0 0,0 0-91 0 0,0 0-42 0 0,0 0-23 0 0,-1 6 5453 0 0,-2 21-5222 0 0,-11 125 93 0 0,13-140-1258 0 0,1 4 1376 0 0,7-27 345 0 0,9-32-1219 0 0,-10 24-248 0 0,1 0 1 0 0,1 0-1 0 0,1 0 1 0 0,1 1-1 0 0,0 1 0 0 0,1-1 1 0 0,1 2-1 0 0,5-5-51 0 0,53-41 74 0 0,-69 61-70 0 0,0 0 0 0 0,0 1 0 0 0,1-1 0 0 0,-1 1 0 0 0,0 0 0 0 0,0-1 0 0 0,0 1 0 0 0,1 0 0 0 0,-1-1 0 0 0,0 1 0 0 0,0 0 1 0 0,1 0-1 0 0,-1 0 0 0 0,0 0 0 0 0,0 0 0 0 0,1 0 0 0 0,-1 1 0 0 0,0-1 0 0 0,0 0 0 0 0,1 1 0 0 0,-1-1 0 0 0,0 1 0 0 0,0-1 0 0 0,0 1 0 0 0,0-1 0 0 0,0 1 1 0 0,0 0-1 0 0,0 0 0 0 0,0-1 0 0 0,0 1 0 0 0,0 0 0 0 0,0 0 0 0 0,0 0 0 0 0,0 0 0 0 0,-1 0 0 0 0,1 0 0 0 0,0 0 0 0 0,-1 1 0 0 0,1-1 0 0 0,-1 0 0 0 0,1 0-4 0 0,19 52 436 0 0,-12-37-1820 0 0,-8-23-8155 0 0,0 6-2182 0 0</inkml:trace>
  <inkml:trace contextRef="#ctx0" brushRef="#br0" timeOffset="46823.834">17627 542 6593 0 0,'0'0'1879'0'0,"0"0"-69"0"0,0 0-7 0 0,0 0 23 0 0,0 0-114 0 0,0 0-238 0 0,0 0-272 0 0,0 0-318 0 0,0 0-264 0 0,0 0-156 0 0,0 0-63 0 0,0 0-8 0 0,29-37 3022 0 0,149-109-1871 0 0,-122 113-1417 0 0,-8 59-74 0 0,-15 31 678 0 0,-18 25-484 0 0,-15-77-332 0 0,0 1 0 0 0,0-1 0 0 0,1 0-1 0 0,0 1 1 0 0,0-1 0 0 0,0 0 0 0 0,1 1 0 0 0,-1-1 0 0 0,1 0 0 0 0,1 0 0 0 0,-1-1 0 0 0,1 1 0 0 0,-1 0 0 0 0,1-1-1 0 0,1 1 1 0 0,-1-1 0 0 0,2 1 85 0 0,35 8-8543 0 0,-32-13-3148 0 0</inkml:trace>
  <inkml:trace contextRef="#ctx0" brushRef="#br0" timeOffset="48052.768">18558 1051 3809 0 0,'0'0'2354'0'0,"0"0"-194"0"0,0 0 41 0 0,0 0-10 0 0,0 0-92 0 0,0 0-280 0 0,0 0-324 0 0,0 0-242 0 0,0 0-232 0 0,0 0-234 0 0,0 0-154 0 0,0 0-94 0 0,0 0-70 0 0,0 0 3346 0 0,2 3-1599 0 0,119 5-1123 0 0,23-8-554 0 0,-105 3-448 0 0,-37-3 52 0 0,-3 0-263 0 0,1 0-43 0 0,-22-3-3237 0 0,9-1 1541 0 0,6 2-816 0 0,0 0-4573 0 0,3-1-4677 0 0</inkml:trace>
  <inkml:trace contextRef="#ctx0" brushRef="#br0" timeOffset="48401.179">18691 800 14699 0 0,'0'0'1675'0'0,"0"0"-384"0"0,0 0-135 0 0,0 0-5 0 0,0 0-25 0 0,0 0-151 0 0,0 0-243 0 0,0 0-217 0 0,0 0-89 0 0,0 0 19 0 0,0 0 52 0 0,0 0 48 0 0,0 0-23 0 0,2 12-91 0 0,8 106 657 0 0,-11-84-927 0 0,-2 1-1 0 0,-2 0 1 0 0,-1-1 0 0 0,-1 0-1 0 0,-2 0 1 0 0,-5 9-161 0 0,-6 13-95 0 0,14-24-2316 0 0,6-31 938 0 0,0-1-1633 0 0,0 0-4467 0 0,0 0-4727 0 0</inkml:trace>
  <inkml:trace contextRef="#ctx0" brushRef="#br0" timeOffset="49341.809">19545 447 2553 0 0,'0'0'4751'0'0,"0"0"-2329"0"0,0 0-648 0 0,0 0 38 0 0,0 0 102 0 0,0 0 14 0 0,0 0-171 0 0,0 0-266 0 0,0 0-292 0 0,0 0-266 0 0,0 0-231 0 0,-6 0-193 0 0,3 1-451 0 0,0-1 0 0 0,-1 1-1 0 0,1-1 1 0 0,0 1 0 0 0,0 0 0 0 0,0 0-1 0 0,0 0 1 0 0,0 1 0 0 0,1-1 0 0 0,-1 1 0 0 0,0 0-1 0 0,0-1 1 0 0,1 1 0 0 0,-1 0 0 0 0,1 1-1 0 0,0-1 1 0 0,0 0 0 0 0,0 1 0 0 0,0-1-1 0 0,0 1 1 0 0,0-1 0 0 0,-1 4-58 0 0,-26 40 289 0 0,2 1 0 0 0,1 1 0 0 0,3 1-1 0 0,3 2 1 0 0,1 0 0 0 0,3 1 0 0 0,1 0 0 0 0,4 2 0 0 0,1-1-1 0 0,3 1 1 0 0,2 0 0 0 0,2 33-289 0 0,4-75 48 0 0,1 0-1 0 0,0 0 1 0 0,0 0-1 0 0,1 0 0 0 0,1-1 1 0 0,0 0-1 0 0,0 1 1 0 0,1-1-1 0 0,1-1 1 0 0,0 1-1 0 0,0-1 1 0 0,1 0-1 0 0,0 0 1 0 0,1-1-1 0 0,0 0 1 0 0,0 0-1 0 0,1-1 1 0 0,0 0-1 0 0,1-1 1 0 0,0 0-1 0 0,0 0 1 0 0,0-1-1 0 0,1 0 1 0 0,0-1-1 0 0,6 2-47 0 0,12 4 56 0 0,-28-11-76 0 0,-1 0-19 0 0,0 0-15 0 0,0 0 3 0 0,-8-35-3794 0 0,5 28-364 0 0,-1 1-3344 0 0,2 2-4993 0 0</inkml:trace>
  <inkml:trace contextRef="#ctx0" brushRef="#br0" timeOffset="49868.276">19617 999 12131 0 0,'0'0'4127'0'0,"0"0"-2563"0"0,0 0-971 0 0,0 0 16 0 0,0 0 187 0 0,0 0 131 0 0,0 0-13 0 0,0 0-161 0 0,0 0-179 0 0,0 0-149 0 0,0 0-94 0 0,0 0-39 0 0,-3 34-12 0 0,-7 108-11 0 0,4 88 1290 0 0,6-198-1132 0 0,0-32-387 0 0,0 0-5 0 0,0 0 34 0 0,0 0 42 0 0,0 0 66 0 0,0 0 64 0 0,1-20 760 0 0,6-9-938 0 0,2 0 1 0 0,1 1-1 0 0,1 0 1 0 0,2 0-1 0 0,1 2 1 0 0,3-6-64 0 0,0 2 31 0 0,112-179 34 0 0,-45 120 15 0 0,-82 90-73 0 0,0 0-1 0 0,0 0 0 0 0,0 1 1 0 0,0-1-1 0 0,0 0 1 0 0,0 1-1 0 0,-1 0 1 0 0,1-1-1 0 0,0 1 0 0 0,-1 0 1 0 0,1 0-1 0 0,-1 0 1 0 0,1 0-1 0 0,-1 0 0 0 0,0 0 1 0 0,0 0-1 0 0,0 0 1 0 0,0 0-1 0 0,-1 1 1 0 0,1-1-1 0 0,0 0 0 0 0,-1 1 1 0 0,0-1-1 0 0,1 0 1 0 0,-1 1-1 0 0,0-1 1 0 0,0 0-1 0 0,-1 1 0 0 0,1-1 1 0 0,0 1-1 0 0,-1-1-6 0 0,6 20 83 0 0,5 55-576 0 0,2-71-1573 0 0,-6-5-5175 0 0,-4-1-4969 0 0</inkml:trace>
  <inkml:trace contextRef="#ctx0" brushRef="#br0" timeOffset="50303.83">20452 870 12379 0 0,'0'0'2112'0'0,"0"0"-405"0"0,0 0-168 0 0,0 0 15 0 0,0 0-97 0 0,0 0-212 0 0,0 0-226 0 0,0 0-227 0 0,0 0-168 0 0,0 0-148 0 0,0 0-128 0 0,-34 25-97 0 0,-105 78-50 0 0,134-100-185 0 0,0 1 1 0 0,0-1-1 0 0,0 1 0 0 0,1 0 0 0 0,-1 0 1 0 0,1 1-1 0 0,0-1 0 0 0,1 1 1 0 0,-1 0-1 0 0,1 0 0 0 0,0 0 0 0 0,0 0 1 0 0,0 1-1 0 0,-1 2-16 0 0,-2 8 46 0 0,0-2-21 0 0,0 1 1 0 0,0 1 0 0 0,2-1 0 0 0,0 1 0 0 0,1-1 0 0 0,0 1 0 0 0,1 0 0 0 0,1 0-1 0 0,1 1 1 0 0,1 14-26 0 0,1-23 14 0 0,1-1 0 0 0,0 1 0 0 0,1-1 0 0 0,0 0 0 0 0,0-1 0 0 0,0 1 0 0 0,1-1-1 0 0,0 1 1 0 0,0-1 0 0 0,1-1 0 0 0,0 1 0 0 0,0-1 0 0 0,0 0 0 0 0,0 0 0 0 0,1-1 0 0 0,0 0 0 0 0,0 0-1 0 0,0 0 1 0 0,0-1 0 0 0,0 0 0 0 0,1-1 0 0 0,0 0 0 0 0,-1 0 0 0 0,1 0 0 0 0,0-1 0 0 0,0 0-1 0 0,0-1 1 0 0,0 0 0 0 0,0 0 0 0 0,0 0 0 0 0,0-1-14 0 0,5 1 82 0 0,0-1 0 0 0,0 0 0 0 0,0 0 0 0 0,-1-1 1 0 0,1-1-1 0 0,-1 0 0 0 0,1-1 0 0 0,-1 0 0 0 0,0-1 0 0 0,-1 0 0 0 0,1-1 0 0 0,-1-1 0 0 0,0 1 1 0 0,0-2-83 0 0,2-1 64 0 0,0-1 1 0 0,-2 0-1 0 0,1-1 1 0 0,-1 0-1 0 0,-1-1 1 0 0,0 0 0 0 0,0-1-1 0 0,-2 0 1 0 0,1 0-1 0 0,-2-1 1 0 0,0 0-1 0 0,0 0 1 0 0,-1 0-1 0 0,-1-1 1 0 0,0 0 0 0 0,-2 0-1 0 0,1-1 1 0 0,-2 1-1 0 0,0-1 1 0 0,-1 1-1 0 0,0-1 1 0 0,-2-15-65 0 0,0 20-30 0 0,-1 0 0 0 0,0 0 1 0 0,0 0-1 0 0,-1 0 0 0 0,0 1 0 0 0,-1 0 1 0 0,0-1-1 0 0,-1 1 0 0 0,0 1 0 0 0,-1-1 1 0 0,0 1-1 0 0,0 0 0 0 0,-1 0 0 0 0,0 0 0 0 0,-1 1 1 0 0,1 0-1 0 0,-2 1 0 0 0,-1-1 30 0 0,2 2-242 0 0,0 0 1 0 0,-1 1-1 0 0,0 0 0 0 0,0 0 0 0 0,0 1 0 0 0,0 0 0 0 0,-1 1 1 0 0,1 0-1 0 0,-1 1 0 0 0,0 0 0 0 0,0 0 0 0 0,0 1 0 0 0,-1 0 242 0 0,-30 1-2396 0 0,14 3-2678 0 0,3 1-6852 0 0</inkml:trace>
  <inkml:trace contextRef="#ctx0" brushRef="#br0" timeOffset="50857.708">20187 1109 13619 0 0,'0'0'2664'0'0,"0"0"-564"0"0,0 0-376 0 0,0 0-225 0 0,0 0-233 0 0,0 0-252 0 0,0 0-201 0 0,0 0-188 0 0,0 0-125 0 0,0 0-121 0 0,0 0-106 0 0,0 0-62 0 0,30-14-42 0 0,90-42-33 0 0,-78 42 87 0 0,50 69 271 0 0,-66-41-414 0 0,117 46 302 0 0,-133-57-602 0 0,-10-3 266 0 0,1 0 1 0 0,-1 1 0 0 0,0-1-1 0 0,0 0 1 0 0,1 0-1 0 0,-1 0 1 0 0,0 1-1 0 0,1-1 1 0 0,-1 0 0 0 0,1 0-1 0 0,-1 0 1 0 0,0 0-1 0 0,1 0 1 0 0,-1 0 0 0 0,0 0-1 0 0,1 1 1 0 0,-1-1-1 0 0,1 0 1 0 0,-1-1-1 0 0,0 1 1 0 0,1 0 0 0 0,-1 0-1 0 0,0 0 1 0 0,1 0-1 0 0,-1 0 1 0 0,0 0-1 0 0,1 0 1 0 0,-1 0 0 0 0,1-1-1 0 0,-1 1 1 0 0,0 0-1 0 0,0 0 1 0 0,1 0-1 0 0,-1-1 1 0 0,0 1 0 0 0,1 0-1 0 0,-1-1 1 0 0,0 1-1 0 0,0 0 1 0 0,1 0 0 0 0,-1-1-1 0 0,0 1 1 0 0,0 0-1 0 0,0-1 1 0 0,0 1-1 0 0,1-1 1 0 0,-1 1 0 0 0,0 0-1 0 0,0-1 1 0 0,0 1-1 0 0,0 0 1 0 0,0-1-1 0 0,0 1 1 0 0,0-1 0 0 0,0 1-1 0 0,0 0 1 0 0,0-1-1 0 0,0 1 1 0 0,0 0 0 0 0,0-1-1 0 0,-1 1 1 0 0,1-1-1 0 0,0 1-46 0 0,0-1 59 0 0,-5 0-523 0 0,-14-1-9338 0 0,17 5-2322 0 0</inkml:trace>
  <inkml:trace contextRef="#ctx0" brushRef="#br0" timeOffset="52833.1">20336 495 0 0 0,'0'0'954'0'0,"0"0"803"0"0,0 0 320 0 0,0 0 28 0 0,0 0-56 0 0,0 0-79 0 0,0 0-122 0 0,0 0-184 0 0,0 0-170 0 0,0 0-170 0 0,0 0-147 0 0,0 0-120 0 0,0 0-137 0 0,4-3-137 0 0,12-7-107 0 0,-12 8-82 0 0,-26 24 1488 0 0,-24 33-1700 0 0,70-59-10 0 0,26-28 382 0 0,-50 31-655 0 0,0 1 13 0 0,0 0-18 0 0,0 0-26 0 0,0 0-18 0 0,-14 11-125 0 0,2 1-880 0 0,-11 11 1373 0 0,18-14-5244 0 0,4 2-5002 0 0,1-10-1368 0 0</inkml:trace>
  <inkml:trace contextRef="#ctx0" brushRef="#br0" timeOffset="53295.024">20613 517 9698 0 0,'0'0'2178'0'0,"0"0"-480"0"0,0 0-119 0 0,0 0 74 0 0,0 0-35 0 0,0 0-206 0 0,0 0-322 0 0,0 0-335 0 0,0 0-191 0 0,0 0-104 0 0,0 0-65 0 0,0 0-21 0 0,0 0-19 0 0,-5-1-39 0 0,-31 10 491 0 0,31-4-701 0 0,-3 5 502 0 0,15-12-302 0 0,34-26 82 0 0,-80 52-948 0 0,38-23 200 0 0,1-1-3897 0 0,-1 0-4458 0 0,1 0-3393 0 0</inkml:trace>
  <inkml:trace contextRef="#ctx0" brushRef="#br0" timeOffset="53764.805">20776 933 9874 0 0,'0'0'2322'0'0,"0"0"-366"0"0,0 0-58 0 0,0 0-92 0 0,0 0-217 0 0,0 0-323 0 0,0 0-386 0 0,0 0-310 0 0,0 0-180 0 0,0 0-87 0 0,0 0-31 0 0,0 0 50 0 0,2 3 96 0 0,-1-1-328 0 0,0-1-1 0 0,0 1 0 0 0,0 0 0 0 0,1-1 0 0 0,-1 1 0 0 0,1-1 0 0 0,-1 0 0 0 0,1 1 0 0 0,0-1 0 0 0,-1 0 1 0 0,1 0-1 0 0,0 0 0 0 0,0 0 0 0 0,0 0 0 0 0,0 0 0 0 0,0-1 0 0 0,0 1 0 0 0,0-1 0 0 0,0 1 1 0 0,0-1-1 0 0,0 0 0 0 0,0 0 0 0 0,0 0 0 0 0,0 0 0 0 0,0 0 0 0 0,1 0 0 0 0,-1-1-89 0 0,223-2 2186 0 0,-172 3-2882 0 0,-53-4-1158 0 0,0-1-1950 0 0,0 2-5303 0 0,0 0-2906 0 0</inkml:trace>
  <inkml:trace contextRef="#ctx0" brushRef="#br0" timeOffset="54082.782">20907 752 11987 0 0,'0'0'3318'0'0,"0"0"-1331"0"0,0 0-735 0 0,0 0-160 0 0,0 0-45 0 0,0 0-16 0 0,0 0-40 0 0,0 0-146 0 0,0 0-168 0 0,0 0-119 0 0,0 0-80 0 0,0 0-76 0 0,0 18-33 0 0,5 89 268 0 0,-1 71 1019 0 0,-46 27-2781 0 0,50-205-3487 0 0,-2 0-1416 0 0,-6 0 3741 0 0,4 0-9932 0 0</inkml:trace>
  <inkml:trace contextRef="#ctx0" brushRef="#br0" timeOffset="56575.483">21336 704 4057 0 0,'0'0'2328'0'0,"0"0"-222"0"0,0 0-176 0 0,0 0-70 0 0,0 0-121 0 0,0 0-246 0 0,0 0-258 0 0,0 0-251 0 0,0 0-255 0 0,0 0-161 0 0,0 0-124 0 0,63-19 3412 0 0,-25 4-3501 0 0,0 2 1 0 0,2 2-1 0 0,-1 2 0 0 0,1 1 1 0 0,0 2-1 0 0,1 2 0 0 0,19 1-355 0 0,-59 3 4 0 0,-1 0 0 0 0,1 0 0 0 0,0 0 0 0 0,-1 0-1 0 0,1 0 1 0 0,0 1 0 0 0,0-1 0 0 0,-1 0 0 0 0,1 0 0 0 0,0 1-1 0 0,-1-1 1 0 0,1 0 0 0 0,0 1 0 0 0,-1-1 0 0 0,1 0 0 0 0,-1 1-1 0 0,1-1 1 0 0,-1 1 0 0 0,1-1 0 0 0,-1 1 0 0 0,1-1 0 0 0,-1 1-1 0 0,1 0 1 0 0,-1-1 0 0 0,1 1 0 0 0,-1 0 0 0 0,0-1 0 0 0,0 1-1 0 0,1 0 1 0 0,-1-1 0 0 0,0 1 0 0 0,0 0 0 0 0,0-1 0 0 0,0 1-1 0 0,0 0 1 0 0,1 0 0 0 0,-2-1 0 0 0,1 1 0 0 0,0 0 0 0 0,0 0-1 0 0,0-1 1 0 0,0 1 0 0 0,0 0 0 0 0,0-1 0 0 0,-1 1 0 0 0,1 0-1 0 0,0-1 1 0 0,-1 1 0 0 0,1 0 0 0 0,0-1 0 0 0,-1 1 0 0 0,0 0-4 0 0,-18 34 267 0 0,-150 147 162 0 0,35-45-378 0 0,126-129-43 0 0,1 0 1 0 0,0 0-1 0 0,0 1 0 0 0,0 0 0 0 0,1 0 1 0 0,1 1-1 0 0,-1 0 0 0 0,2 0 0 0 0,-1 0 1 0 0,1 0-1 0 0,1 0 0 0 0,0 1 1 0 0,1 0-1 0 0,-1 0 0 0 0,1 8-8 0 0,1-15 26 0 0,1-1-1 0 0,0 1 1 0 0,-1 0-1 0 0,2 0 1 0 0,-1 0-1 0 0,0-1 1 0 0,1 1-1 0 0,-1 0 1 0 0,1 0 0 0 0,0-1-1 0 0,0 1 1 0 0,1-1-1 0 0,-1 1 1 0 0,1-1-1 0 0,0 1 1 0 0,-1-1-1 0 0,2 0 1 0 0,-1 0 0 0 0,0 0-1 0 0,0 0 1 0 0,1 0-1 0 0,0 0 1 0 0,0-1-1 0 0,0 0 1 0 0,1 2-26 0 0,5 1 87 0 0,1-1 1 0 0,0 0-1 0 0,0 0 0 0 0,0-1 1 0 0,1-1-1 0 0,-1 1 1 0 0,0-2-1 0 0,1 1 0 0 0,0-1 1 0 0,-1-1-1 0 0,1 0 1 0 0,0-1-1 0 0,4 0-87 0 0,19 0-356 0 0,-34-6-3688 0 0,0 3-1642 0 0,0 0-6217 0 0</inkml:trace>
  <inkml:trace contextRef="#ctx0" brushRef="#br0" timeOffset="57153.76">21883 940 10082 0 0,'0'0'3462'0'0,"0"0"-2079"0"0,0 0-800 0 0,0 0 105 0 0,0 0 283 0 0,0 0 225 0 0,0 0-19 0 0,0 0-193 0 0,0 0-195 0 0,0 0-178 0 0,0 0-102 0 0,0 0-62 0 0,0 0-52 0 0,-4 27-20 0 0,-18 127 217 0 0,13 30 724 0 0,5-159-1044 0 0,4-25-213 0 0,0 0-12 0 0,0 0-13 0 0,0 0 28 0 0,0 0 31 0 0,0 0 48 0 0,0 0 41 0 0,0 0 16 0 0,0 0-19 0 0,1-16 449 0 0,7-12-591 0 0,1 0 0 0 0,1 1 1 0 0,1 0-1 0 0,2 1 0 0 0,1 0 0 0 0,14-20-37 0 0,-1 6 12 0 0,2 2 0 0 0,2 0 0 0 0,1 2 0 0 0,31-25-12 0 0,-34 32 21 0 0,-25 65 35 0 0,-24 114 395 0 0,22-106-876 0 0,0-57-14695 0 0,-2 8 3147 0 0</inkml:trace>
  <inkml:trace contextRef="#ctx0" brushRef="#br0" timeOffset="57657.828">22102 587 7946 0 0,'0'0'3634'0'0,"0"0"-1560"0"0,0 0-594 0 0,0 0 63 0 0,0 0 80 0 0,0 0-92 0 0,0 0-265 0 0,0 0-364 0 0,0 0-277 0 0,0 0-176 0 0,0 0-85 0 0,0 0-49 0 0,0 0-37 0 0,-8 0 693 0 0,6 13-60 0 0,2-13-180 0 0,6-9-530 0 0,17-17-62 0 0,-22 26-103 0 0,-1 0 25 0 0,0 0 18 0 0,0 0 8 0 0,0 0 5 0 0,0 0 16 0 0,-10 4 347 0 0,-35 25 13 0 0,55-26-5007 0 0,-7-3-107 0 0,0 0-7713 0 0</inkml:trace>
  <inkml:trace contextRef="#ctx0" brushRef="#br0" timeOffset="58223.748">22472 682 8938 0 0,'0'0'1826'0'0,"0"0"-309"0"0,0 0-8 0 0,0 0 160 0 0,0 0-59 0 0,0 0-235 0 0,0 0-356 0 0,0 0-324 0 0,0 0-129 0 0,0 0-43 0 0,0 0-8 0 0,0 0-42 0 0,-21 23-26 0 0,-67 73-52 0 0,29-16 238 0 0,46-64-565 0 0,1 0-1 0 0,0 1 0 0 0,2 1 1 0 0,0 0-1 0 0,1 1 0 0 0,1-1 1 0 0,0 2-1 0 0,2-1 1 0 0,0 1-1 0 0,1 0 0 0 0,2 0 1 0 0,0 0-1 0 0,0 1 0 0 0,2-1 1 0 0,1 1-1 0 0,1 15-67 0 0,2-29 39 0 0,-1 0 1 0 0,1 0-1 0 0,0 0 0 0 0,1 0 1 0 0,0 0-1 0 0,0-1 0 0 0,0 0 1 0 0,1 0-1 0 0,0 0 0 0 0,0 0 0 0 0,1-1 1 0 0,-1 0-1 0 0,1 0 0 0 0,0 0 1 0 0,0-1-1 0 0,1 0 0 0 0,-1 0 1 0 0,1-1-1 0 0,0 1 0 0 0,0-1 1 0 0,0-1-1 0 0,1 0 0 0 0,-1 0 1 0 0,1 0-1 0 0,-1-1 0 0 0,1 0 1 0 0,-1 0-1 0 0,1-1 0 0 0,2 0-39 0 0,8 0 148 0 0,1 0-1 0 0,-1-1 0 0 0,1-1 0 0 0,-1-1 1 0 0,0-1-1 0 0,0 0 0 0 0,0-1 1 0 0,0-1-1 0 0,-1-1 0 0 0,0 0 1 0 0,1-2-148 0 0,0 0 69 0 0,-1 1 1 0 0,-1-2 0 0 0,0 0 0 0 0,0-2 0 0 0,-1 1 0 0 0,0-2 0 0 0,-1 0 0 0 0,0 0-1 0 0,-1-2 1 0 0,-1 1 0 0 0,0-2 0 0 0,-1 1 0 0 0,-1-2 0 0 0,-1 1 0 0 0,0-1-1 0 0,-1-1 1 0 0,0 1 0 0 0,-2-2 0 0 0,0 1 0 0 0,-1 0 0 0 0,-1-1 0 0 0,-1 0 0 0 0,0-1-70 0 0,-2 10-14 0 0,0 0 1 0 0,-1 0-1 0 0,0 0 1 0 0,-1 0-1 0 0,0 0 0 0 0,-1 0 1 0 0,1 0-1 0 0,-2 0 1 0 0,0 0-1 0 0,0 1 1 0 0,0-1-1 0 0,-2 1 1 0 0,1 0-1 0 0,-1 0 1 0 0,0 0-1 0 0,-1 1 1 0 0,0 0-1 0 0,0 0 1 0 0,0 0-1 0 0,-1 1 1 0 0,-1 0-1 0 0,1 0 1 0 0,-1 1-1 0 0,0 0 1 0 0,-1 0-1 0 0,1 1 1 0 0,-1 0-1 0 0,0 0 1 0 0,0 1-1 0 0,-3 0 14 0 0,-4 1-163 0 0,-1 0 0 0 0,0 1 0 0 0,-1 1 0 0 0,1 0 0 0 0,0 1 0 0 0,0 2 0 0 0,0-1 0 0 0,0 2 0 0 0,0 0 0 0 0,0 1 0 0 0,1 1 0 0 0,-1 0 0 0 0,1 1 0 0 0,-7 5 163 0 0,-56 29-3206 0 0,6 5-3622 0 0,51-29-4893 0 0</inkml:trace>
  <inkml:trace contextRef="#ctx0" brushRef="#br0" timeOffset="58887.664">22313 1032 2529 0 0,'0'0'3590'0'0,"0"0"-1593"0"0,0 0-526 0 0,0 0 152 0 0,0 0 150 0 0,0 0-84 0 0,0 0-216 0 0,0 0-318 0 0,0 0-275 0 0,0 0-165 0 0,0 0-121 0 0,0 0-83 0 0,0 0-89 0 0,3-7-14 0 0,6-23 12 0 0,-26 20 3707 0 0,17 9-3855 0 0,0 1-30 0 0,25-7 758 0 0,77-8 2 0 0,84 8 306 0 0,-181 9-1284 0 0,1-1 1 0 0,-1 1-1 0 0,1 0 1 0 0,-1 0 0 0 0,0 1-1 0 0,0 0 1 0 0,0 0-1 0 0,0 0 1 0 0,-1 0-1 0 0,1 1 1 0 0,-1-1-1 0 0,0 1 1 0 0,4 4-25 0 0,42 30 274 0 0,33-27 449 0 0,-69-26-153 0 0,-14 15-613 0 0,-24 1-4241 0 0,21 0 2856 0 0,-6 1-7282 0 0,4-2-3967 0 0</inkml:trace>
  <inkml:trace contextRef="#ctx0" brushRef="#br0" timeOffset="61802.154">22665 421 0 0 0,'0'0'284'0'0,"0"0"618"0"0,0 0 131 0 0,0 0-10 0 0,0 0-67 0 0,0 0-40 0 0,0 0 54 0 0,0 0-4 0 0,0 0 4 0 0,0 0 49 0 0,0 0 25 0 0,0 0-11 0 0,0 0 2 0 0,-4-11 3370 0 0,-30 14-438 0 0,-7 23-2783 0 0,34-19-1098 0 0,13-3 1292 0 0,1-4-1076 0 0,66-21 1506 0 0,-124 45-99 0 0,52-24-2911 0 0,2-2-844 0 0,0 1-4507 0 0,1 1-5627 0 0</inkml:trace>
  <inkml:trace contextRef="#ctx0" brushRef="#br0" timeOffset="62673.78">22858 362 432 0 0,'0'0'2497'0'0,"0"0"-186"0"0,0 0 101 0 0,0 0 42 0 0,0 0-83 0 0,0 0-280 0 0,0 0-334 0 0,0 0-285 0 0,0 0-233 0 0,0 0-197 0 0,0 0-176 0 0,0 0-124 0 0,-1-2-94 0 0,-5-8-84 0 0,4 7-69 0 0,2 3-80 0 0,1 15 698 0 0,94 89 1377 0 0,-75-84-2406 0 0,-1 0 0 0 0,-1 1 0 0 0,-1 1 1 0 0,-1 1-1 0 0,-1 0 0 0 0,-1 1 0 0 0,-1 1 0 0 0,-1 0 0 0 0,-1 1 0 0 0,-1 0 0 0 0,-2 0 0 0 0,-1 1 0 0 0,0 0 0 0 0,-2 0 0 0 0,-1 1 0 0 0,-2 0 1 0 0,0-1-1 0 0,-2 1 0 0 0,-1 0 0 0 0,-1 0 0 0 0,-2-1 0 0 0,-2 10-84 0 0,-5-7 18 0 0,-2 1 1 0 0,0-1-1 0 0,-2-1 0 0 0,-1 0 1 0 0,-2-1-1 0 0,0-1 0 0 0,-2-1 1 0 0,-1-1-1 0 0,-1 0 1 0 0,-1-2-1 0 0,-1 0 0 0 0,-1-2 1 0 0,-2 0-19 0 0,-125 85 52 0 0,87-84-658 0 0,52-56-2981 0 0,14 19-422 0 0,0 6-4009 0 0,0 1-4378 0 0</inkml:trace>
  <inkml:trace contextRef="#ctx0" brushRef="#br0" timeOffset="64992.759">23223 1014 1216 0 0,'0'0'2287'0'0,"0"0"-694"0"0,0 0-48 0 0,0 0 290 0 0,0 0-2 0 0,0 0-127 0 0,0 0-173 0 0,0 0-226 0 0,0 0-235 0 0,0 0-141 0 0,0 0-103 0 0,32 7-70 0 0,103 23-19 0 0,-50-23 678 0 0,-63-9-1118 0 0,-1 0 0 0 0,1-1 0 0 0,-1-2 0 0 0,0 0 0 0 0,0-1-1 0 0,0-1 1 0 0,-1-1 0 0 0,0-1 0 0 0,0-1 0 0 0,-1 0 0 0 0,-1-2 0 0 0,9-5-299 0 0,-21 11 63 0 0,0 0 0 0 0,-1 0 0 0 0,1 0 0 0 0,-1-1 0 0 0,-1 0 0 0 0,1 0 1 0 0,-1 0-1 0 0,0 0 0 0 0,0 0 0 0 0,-1-1 0 0 0,0 0 0 0 0,-1 0 0 0 0,0 0 1 0 0,0 0-1 0 0,0 0 0 0 0,-1 0 0 0 0,0 0 0 0 0,-1-1 0 0 0,0 1 0 0 0,0 0 1 0 0,-1-1-1 0 0,0 1 0 0 0,0 0-63 0 0,-1 2-6 0 0,0-1 0 0 0,-1 1 0 0 0,1 0 0 0 0,-1 1 1 0 0,0-1-1 0 0,0 0 0 0 0,-1 1 0 0 0,0 0 0 0 0,0 0 0 0 0,0 0 0 0 0,0 0 1 0 0,-1 1-1 0 0,0-1 0 0 0,0 1 0 0 0,0 0 0 0 0,0 1 0 0 0,-1-1 1 0 0,1 1-1 0 0,-1 0 0 0 0,0 1 0 0 0,0-1 0 0 0,0 1 0 0 0,0 0 0 0 0,-1 1 1 0 0,1 0-1 0 0,-5-1 6 0 0,-5 2-36 0 0,0 1-1 0 0,0 0 1 0 0,0 1 0 0 0,1 1 0 0 0,-1 0-1 0 0,1 2 1 0 0,0-1 0 0 0,0 2 0 0 0,0 0-1 0 0,1 1 1 0 0,0 0 0 0 0,0 1 0 0 0,1 0 0 0 0,0 2-1 0 0,-9 7 37 0 0,-5 5-9 0 0,1 2 0 0 0,1 1 0 0 0,1 1 0 0 0,1 2 0 0 0,1 0 0 0 0,-9 18 9 0 0,22-33 33 0 0,0-1-1 0 0,1 2 1 0 0,0-1-1 0 0,1 1 0 0 0,1 0 1 0 0,1 0-1 0 0,0 1 1 0 0,0 0-1 0 0,1 0 0 0 0,1 0 1 0 0,1 0-1 0 0,0 1 1 0 0,1-1-1 0 0,1 1 0 0 0,0-1 1 0 0,1 0-1 0 0,2 14-32 0 0,1-20 91 0 0,0 1-1 0 0,0-1 1 0 0,1 0-1 0 0,0-1 0 0 0,0 1 1 0 0,1-1-1 0 0,0 0 1 0 0,1-1-1 0 0,-1 1 1 0 0,2-1-1 0 0,-1 0 1 0 0,1-1-1 0 0,0 0 1 0 0,0 0-1 0 0,0-1 1 0 0,1 0-1 0 0,0 0 1 0 0,0-1-1 0 0,0 0 1 0 0,1-1-1 0 0,4 1-90 0 0,23 6 284 0 0,-1-1-1 0 0,2-2 1 0 0,-1-2 0 0 0,1-1-1 0 0,0-2-283 0 0,76-1 288 0 0,-113-1-320 0 0,-1 0-5 0 0,-5-22-4802 0 0,2 19-112 0 0,2 2-7026 0 0</inkml:trace>
  <inkml:trace contextRef="#ctx0" brushRef="#br0" timeOffset="66240.72">23274 594 5193 0 0,'0'0'1943'0'0,"0"0"-72"0"0,0 0-32 0 0,0 0-41 0 0,0 0-127 0 0,0 0-195 0 0,0 0-237 0 0,0 0-193 0 0,0 0-173 0 0,0 0-83 0 0,0 0 1 0 0,0 0-36 0 0,0 0-22 0 0,4-1-59 0 0,3-1-469 0 0,0-1 1 0 0,-1 0 0 0 0,0 0 0 0 0,0-1 0 0 0,0 0-1 0 0,0 0 1 0 0,-1 0 0 0 0,1-1 0 0 0,-1 0 0 0 0,0 0 0 0 0,-1 0-1 0 0,1-1 1 0 0,0 0-206 0 0,30-30 693 0 0,176-181 697 0 0,-164 294-1373 0 0,0 1 354 0 0,0 7-519 0 0,-32-56-1226 0 0,-1-10-3205 0 0,-10-14 1222 0 0,2 0-8582 0 0</inkml:trace>
  <inkml:trace contextRef="#ctx0" brushRef="#br0" timeOffset="66755.761">23943 1238 9634 0 0,'0'0'1715'0'0,"0"0"-341"0"0,0 0-69 0 0,0 0 56 0 0,0 0-69 0 0,0 0-157 0 0,0 0-210 0 0,0 0-217 0 0,0 0-169 0 0,0 0-128 0 0,0 0-51 0 0,0 0-34 0 0,0 0-40 0 0,-20 17-14 0 0,-59 56-8 0 0,39-16 223 0 0,37-52-414 0 0,-1 0 0 0 0,1 0 0 0 0,0 0 1 0 0,0 0-1 0 0,1 1 0 0 0,0-1 0 0 0,0 1 0 0 0,0-1 0 0 0,0 1 0 0 0,1 0 0 0 0,0 0 0 0 0,0 0 0 0 0,1 0 0 0 0,-1 0 1 0 0,1 0-1 0 0,1 0 0 0 0,-1-1 0 0 0,1 1 0 0 0,0 0 0 0 0,0 0 0 0 0,1 0 0 0 0,0-1 0 0 0,0 1 0 0 0,0 0 1 0 0,1-1-1 0 0,-1 0 0 0 0,1 0 0 0 0,1 0 0 0 0,-1 0 0 0 0,1 0 0 0 0,0 0 0 0 0,0-1 0 0 0,0 0 0 0 0,0 0 0 0 0,1 0 1 0 0,0 0-1 0 0,-1-1 0 0 0,1 0 0 0 0,1 0 0 0 0,-1 0 0 0 0,0-1 0 0 0,3 2-73 0 0,6-3 123 0 0,0 1-1 0 0,0-2 0 0 0,0 0 1 0 0,0 0-1 0 0,0-2 1 0 0,0 1-1 0 0,0-2 1 0 0,-1 0-1 0 0,1 0 0 0 0,0-2 1 0 0,-1 1-1 0 0,0-2 1 0 0,-1 0-1 0 0,1 0 0 0 0,-1-1 1 0 0,0-1-1 0 0,0 0 1 0 0,-1 0-1 0 0,0-1 1 0 0,-1-1-1 0 0,0 0 0 0 0,-1 0 1 0 0,0-1-1 0 0,0 0 1 0 0,-1-1-123 0 0,0 1 50 0 0,0-2 1 0 0,-2 1 0 0 0,1 0-1 0 0,-1-1 1 0 0,-1 0 0 0 0,-1-1-1 0 0,0 1 1 0 0,0-1-1 0 0,-2 0 1 0 0,1 0 0 0 0,-2 0-1 0 0,1-14-50 0 0,-2 21-6 0 0,0 1 1 0 0,-1-1-1 0 0,0 0 0 0 0,0 0 0 0 0,0 1 0 0 0,-1-1 0 0 0,0 0 0 0 0,0 1 0 0 0,0-1 0 0 0,-1 1 0 0 0,0 0 0 0 0,0 0 1 0 0,-1 0-1 0 0,0 1 0 0 0,0-1 0 0 0,0 1 0 0 0,-1 0 0 0 0,1 0 0 0 0,-1 0 0 0 0,0 0 0 0 0,-1 1 0 0 0,1 0 0 0 0,-1 0 1 0 0,0 1-1 0 0,0 0 0 0 0,0 0 0 0 0,-3-1 6 0 0,-1 1-103 0 0,0 0 1 0 0,-1 1-1 0 0,1 1 1 0 0,-1 0-1 0 0,1 0 1 0 0,0 1 0 0 0,-1 0-1 0 0,1 1 1 0 0,-1 0-1 0 0,1 1 1 0 0,-1 0-1 0 0,1 0 1 0 0,0 1-1 0 0,0 1 1 0 0,1 0-1 0 0,-1 0 1 0 0,1 0-1 0 0,-1 2 1 0 0,-1 1 102 0 0,-69 50-2208 0 0,33-14-4513 0 0,29-26-5111 0 0</inkml:trace>
  <inkml:trace contextRef="#ctx0" brushRef="#br0" timeOffset="67111.473">23794 1426 10010 0 0,'0'0'2258'0'0,"0"0"-550"0"0,0 0-150 0 0,0 0 69 0 0,0 0-115 0 0,0 0-209 0 0,0 0-240 0 0,0 0-188 0 0,0 0-159 0 0,0 0-128 0 0,0 0-84 0 0,0 0-96 0 0,0 0-70 0 0,6-9-50 0 0,23-29-27 0 0,-27 35-190 0 0,1 0 0 0 0,1 0-1 0 0,-1 0 1 0 0,0 0 0 0 0,1 1 0 0 0,-1-1-1 0 0,1 1 1 0 0,0 0 0 0 0,0 0-1 0 0,0 0 1 0 0,0 0 0 0 0,0 1 0 0 0,0 0-1 0 0,0 0 1 0 0,1 0 0 0 0,-1 0-71 0 0,8-2 234 0 0,96 0 960 0 0,-52 54-228 0 0,-47-43-855 0 0,-1-1 0 0 0,1 0 0 0 0,0-1 0 0 0,0 0 0 0 0,1 0 0 0 0,0-1 0 0 0,0-1 0 0 0,0 1 0 0 0,0-1 0 0 0,5 0-111 0 0,-12-3-33 0 0,-1-1 0 0 0,0 0-1 0 0,0 1 1 0 0,0-1 0 0 0,1 0 0 0 0,-1 0 0 0 0,0 0-1 0 0,0-1 1 0 0,0 1 0 0 0,0-1 0 0 0,1 1 0 0 0,-1-1-1 0 0,0 1 1 0 0,0-1 0 0 0,0 0 0 0 0,0 0 0 0 0,0 0-1 0 0,0 0 1 0 0,-1-1 0 0 0,1 1 0 0 0,0 0 0 0 0,-1-1-1 0 0,1 1 1 0 0,0-1 0 0 0,-1 0 0 0 0,0 1 0 0 0,1-1 33 0 0,5-9-4114 0 0,0-1-3684 0 0,-7 8-5006 0 0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28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621 399 0 0 0,'0'0'276'0'0,"0"0"295"0"0,0 0 22 0 0,0 0-74 0 0,0 0-11 0 0,2-31 70 0 0,12-130 1186 0 0,-28 112 8139 0 0,-33 24-6239 0 0,32 22-3244 0 0,0 1-1 0 0,0 0 1 0 0,0 1 0 0 0,0 0 0 0 0,0 1 0 0 0,0 1-1 0 0,0 1 1 0 0,0 0 0 0 0,0 1 0 0 0,-2 1-420 0 0,-2 1 120 0 0,1 2 1 0 0,-1 0 0 0 0,1 1-1 0 0,1 1 1 0 0,0 0 0 0 0,0 2-1 0 0,1 0 1 0 0,0 0 0 0 0,1 2-1 0 0,0 0 1 0 0,-10 13-121 0 0,5-6 61 0 0,1 1 0 0 0,1 1 0 0 0,1 1-1 0 0,1 1 1 0 0,1 0 0 0 0,1 1 0 0 0,1 0 0 0 0,1 1-1 0 0,2 0 1 0 0,0 1 0 0 0,2 0 0 0 0,1 1 0 0 0,1-1-1 0 0,2 2 1 0 0,-2 23-61 0 0,5-35 46 0 0,1-1 0 0 0,0 1 0 0 0,1-1 0 0 0,0 1 0 0 0,2-1 0 0 0,0 0 0 0 0,0 0 0 0 0,2 0-1 0 0,0 0 1 0 0,1-1 0 0 0,0 1 0 0 0,1-1 0 0 0,1-1 0 0 0,0 0 0 0 0,1 0 0 0 0,1 0 0 0 0,0-2 0 0 0,1 1-1 0 0,1-1-45 0 0,0-2 81 0 0,1 0 0 0 0,1-2 0 0 0,0 1 0 0 0,0-2-1 0 0,0 0 1 0 0,1 0 0 0 0,0-2 0 0 0,0 0 0 0 0,1 0 0 0 0,-1-2-1 0 0,1 0 1 0 0,0-1 0 0 0,0 0 0 0 0,0-1 0 0 0,0-1-1 0 0,0 0 1 0 0,14-3-81 0 0,-10-1 114 0 0,-1-1 0 0 0,0-1 0 0 0,1 0 0 0 0,-2-2 0 0 0,1 0 0 0 0,-1-1 0 0 0,-1-1 0 0 0,1 0 0 0 0,-2-1 0 0 0,12-10-114 0 0,-16 13 31 0 0,-1 0 0 0 0,0-1 0 0 0,0 0 0 0 0,-1-1 0 0 0,-1 0 0 0 0,1 0 0 0 0,-1-1 0 0 0,-1 0 0 0 0,0-1 0 0 0,-1 0-1 0 0,0 0 1 0 0,-1 0 0 0 0,0-1 0 0 0,-1 0 0 0 0,0 0 0 0 0,-1-1 0 0 0,-1 1 0 0 0,0-1 0 0 0,-1 0 0 0 0,0 0 0 0 0,-1 1-1 0 0,-1-9-29 0 0,0 19-5 0 0,-1-1 0 0 0,0 1 1 0 0,0 0-1 0 0,0-1 1 0 0,-1 1-1 0 0,1 0 1 0 0,-1-1-1 0 0,0 1 0 0 0,0 0 1 0 0,0 0-1 0 0,0 0 1 0 0,0 1-1 0 0,0-1 1 0 0,-1 0-1 0 0,0 1 1 0 0,1 0-1 0 0,-1-1 0 0 0,0 1 1 0 0,0 0-1 0 0,0 1 1 0 0,0-1-1 0 0,-1 0 1 0 0,1 1-1 0 0,0 0 1 0 0,-1 0-1 0 0,1 0 0 0 0,-1 0 1 0 0,1 0-1 0 0,-1 1 1 0 0,1-1-1 0 0,-1 1 1 0 0,0 0-1 0 0,-1 0 4 0 0,5 0 5 0 0,1 0-1 0 0,-1 0 1 0 0,0-1 0 0 0,0 1-1 0 0,0 0 1 0 0,0 0-1 0 0,0-1 1 0 0,0 1-1 0 0,0 0 1 0 0,0-1 0 0 0,0 1-1 0 0,0 0 1 0 0,0 0-1 0 0,-1-1 1 0 0,1 1 0 0 0,0 0-1 0 0,0-1 1 0 0,0 1-1 0 0,0 0 1 0 0,0 0 0 0 0,0 0-1 0 0,-1-1 1 0 0,1 1-1 0 0,0 0 1 0 0,0 0 0 0 0,0-1-1 0 0,-1 1-4 0 0,102 7 90 0 0,30-21 66 0 0,-27-15 68 0 0,-72 15 17 0 0,-27 10-636 0 0,-21 7-1857 0 0,5 3-1375 0 0,4 2-3963 0 0,4-4-4710 0 0</inkml:trace>
  <inkml:trace contextRef="#ctx0" brushRef="#br0" timeOffset="382.607">1333 586 14795 0 0,'0'0'1351'0'0,"0"0"-289"0"0,0 0-29 0 0,0 0 137 0 0,0 0 73 0 0,0 0-95 0 0,0 0-260 0 0,0 0-246 0 0,0 0-165 0 0,0 0-120 0 0,0 0-95 0 0,0 0-90 0 0,0 0-55 0 0,-10 6-63 0 0,-32 19 6 0 0,38-21-50 0 0,0-1 1 0 0,1 1-1 0 0,-1 1 1 0 0,1-1-1 0 0,0 0 1 0 0,1 1-1 0 0,-1-1 1 0 0,1 1 0 0 0,0 0-1 0 0,0 0 1 0 0,0 0-1 0 0,0 0 1 0 0,1 0-1 0 0,0 0 1 0 0,0 1-1 0 0,1-1 1 0 0,-1 0-1 0 0,1 0 1 0 0,0 1 0 0 0,1-1-1 0 0,0 3-10 0 0,-1 0 7 0 0,0-3 23 0 0,1 1 1 0 0,0-1 0 0 0,1 1 0 0 0,-1-1-1 0 0,1 0 1 0 0,0 0 0 0 0,0 0-1 0 0,0 0 1 0 0,1 0 0 0 0,0 0 0 0 0,0-1-1 0 0,0 1 1 0 0,0-1 0 0 0,1 0-1 0 0,-1 0 1 0 0,1 0 0 0 0,1-1 0 0 0,-1 1-1 0 0,0-1 1 0 0,1 0 0 0 0,-1 0-1 0 0,1 0 1 0 0,0-1 0 0 0,0 0 0 0 0,0 0-1 0 0,0 0 1 0 0,0 0 0 0 0,1-1 0 0 0,-1 0-1 0 0,5 1-30 0 0,-3-1 79 0 0,-1-1 0 0 0,0 1 0 0 0,1-1 0 0 0,-1 0-1 0 0,1 0 1 0 0,-1-1 0 0 0,0 0 0 0 0,0 0 0 0 0,1-1 0 0 0,-1 1-1 0 0,0-1 1 0 0,0-1 0 0 0,0 1 0 0 0,-1-1 0 0 0,1 0 0 0 0,-1 0-1 0 0,1-1 1 0 0,-1 0 0 0 0,0 0 0 0 0,0 0 0 0 0,-1 0 0 0 0,1-1-1 0 0,-1 1 1 0 0,0-1 0 0 0,0-1 0 0 0,-1 1 0 0 0,1-1-79 0 0,1-4 50 0 0,0 0 0 0 0,-1-1 0 0 0,0 0 0 0 0,-1 0 0 0 0,0 0 1 0 0,0 0-1 0 0,-2 0 0 0 0,1-1 0 0 0,-1 1 0 0 0,-1-1 0 0 0,0 1 1 0 0,-1-1-1 0 0,-1-5-50 0 0,0 10-176 0 0,0 0-1 0 0,-1 0 1 0 0,-1 1 0 0 0,1-1 0 0 0,-1 0-1 0 0,0 1 1 0 0,-1 0 0 0 0,1 0 0 0 0,-1 0 0 0 0,0 1-1 0 0,-1 0 1 0 0,1 0 0 0 0,-1 0 0 0 0,0 0-1 0 0,0 1 1 0 0,-1 0 0 0 0,1 1 0 0 0,-1-1-1 0 0,0 1 1 0 0,0 0 0 0 0,0 1 0 0 0,0 0 0 0 0,0 0-1 0 0,-1 0 1 0 0,1 1 0 0 0,0 0 0 0 0,-1 1-1 0 0,1-1 177 0 0,-16 4-4355 0 0,10 2-2193 0 0,1 2-5631 0 0</inkml:trace>
  <inkml:trace contextRef="#ctx0" brushRef="#br0" timeOffset="1390.223">1988 546 10634 0 0,'0'0'2489'0'0,"0"0"-650"0"0,0 0-316 0 0,0 0-49 0 0,0 0-78 0 0,0 0-156 0 0,0 0-242 0 0,0 0-280 0 0,0 0-195 0 0,0 0-147 0 0,0 0-76 0 0,0 0-33 0 0,0 0 6 0 0,-22 10-7 0 0,-69 34-13 0 0,85-41-214 0 0,0 0-1 0 0,1 0 1 0 0,-1 0-1 0 0,1 0 0 0 0,-1 1 1 0 0,1 0-1 0 0,1 0 1 0 0,-1 0-1 0 0,0 1 1 0 0,1 0-1 0 0,0 0 1 0 0,0 0-1 0 0,1 0 0 0 0,-3 4-38 0 0,-7 11 113 0 0,10-16-100 0 0,0-1-1 0 0,1 1 1 0 0,-1 0-1 0 0,1 0 1 0 0,0 0 0 0 0,0 0-1 0 0,0 0 1 0 0,0 0-1 0 0,1 1 1 0 0,0-1 0 0 0,0 0-1 0 0,0 1 1 0 0,0-1-1 0 0,1 1 1 0 0,0 0 0 0 0,0-1-1 0 0,0 1 1 0 0,1 4-13 0 0,1-6 31 0 0,1-1 0 0 0,0 1 0 0 0,0-1 0 0 0,0 1 0 0 0,0-1-1 0 0,1 0 1 0 0,-1 0 0 0 0,0-1 0 0 0,1 1 0 0 0,0-1 0 0 0,-1 1 0 0 0,1-1 0 0 0,0 0 0 0 0,0-1 0 0 0,-1 1 0 0 0,1-1 0 0 0,0 1 0 0 0,0-1 0 0 0,0 0 0 0 0,0 0 0 0 0,0-1 0 0 0,-1 1 0 0 0,1-1 0 0 0,1 0-31 0 0,15-4 75 0 0,-1-1 0 0 0,0-1 1 0 0,-1 0-1 0 0,0-2 0 0 0,0 0 1 0 0,-1-1-1 0 0,0 0 0 0 0,0-2 1 0 0,-1 0-1 0 0,-1 0 0 0 0,0-2 1 0 0,12-13-76 0 0,0 1-312 0 0,-27 52 41 0 0,0-22 274 0 0,0 0 0 0 0,0-1-1 0 0,1 1 1 0 0,-1 0 0 0 0,1-1 0 0 0,0 1 0 0 0,-1 0 0 0 0,2-1 0 0 0,-1 1-1 0 0,0-1 1 0 0,1 0 0 0 0,-1 1 0 0 0,1-1 0 0 0,0 0 0 0 0,0 0-1 0 0,1 0 1 0 0,-1 0 0 0 0,0 0 0 0 0,1-1 0 0 0,0 1 0 0 0,0-1-1 0 0,-1 0 1 0 0,1 0 0 0 0,1 0 0 0 0,-1 0 0 0 0,0 0 0 0 0,0 0-1 0 0,1-1 1 0 0,-1 0 0 0 0,1 1 0 0 0,-1-1 0 0 0,4 0-3 0 0,3 1 49 0 0,1-1 1 0 0,-1 0 0 0 0,1 0 0 0 0,0-1 0 0 0,0-1-1 0 0,-1 1 1 0 0,1-2 0 0 0,-1 0 0 0 0,1 0 0 0 0,-1-1-1 0 0,0 0 1 0 0,0 0 0 0 0,0-1 0 0 0,0-1 0 0 0,0 0 0 0 0,-1 0-1 0 0,0-1 1 0 0,0 0 0 0 0,-1 0 0 0 0,0-1 0 0 0,0 0-1 0 0,0-1 1 0 0,-1 0 0 0 0,4-5-50 0 0,7-8 76 0 0,-2-1 0 0 0,0-1 0 0 0,-2-1 0 0 0,0 0 1 0 0,-2-1-1 0 0,-1 0 0 0 0,0 0 0 0 0,-2-2 0 0 0,0-4-76 0 0,0-12 2 0 0,-2-1 1 0 0,-1-1-1 0 0,-3 1 0 0 0,-2-42-2 0 0,-1 79-8 0 0,1-1 5 0 0,0 1-1 0 0,-1 0 1 0 0,0 0 0 0 0,0 0-1 0 0,0-1 1 0 0,-1 1 0 0 0,0 0 0 0 0,-1 0-1 0 0,1 0 1 0 0,-1 0 0 0 0,-1 0 0 0 0,1 0-1 0 0,-1 1 1 0 0,0-1 0 0 0,-1 1 0 0 0,0 0-1 0 0,0 0 1 0 0,0 0 0 0 0,-2-2 3 0 0,2 8-17 0 0,0 0 1 0 0,1 0-1 0 0,-1 1 1 0 0,1-1-1 0 0,-1 1 1 0 0,1 0-1 0 0,-1 0 1 0 0,1 0-1 0 0,0 0 1 0 0,-1 1 0 0 0,1-1-1 0 0,0 1 1 0 0,0 0-1 0 0,0 0 1 0 0,0 0-1 0 0,0 1 1 0 0,1-1-1 0 0,-1 0 1 0 0,1 1-1 0 0,-1 0 1 0 0,1 0-1 0 0,0 0 1 0 0,0 0-1 0 0,0 0 1 0 0,0 0-1 0 0,1 0 1 0 0,-1 0-1 0 0,1 1 1 0 0,0-1-1 0 0,0 1 1 0 0,0 1 16 0 0,-8 22 18 0 0,2 0 0 0 0,1 0 0 0 0,0 0 0 0 0,3 1 0 0 0,0 0 0 0 0,2-1-1 0 0,0 1 1 0 0,2 0 0 0 0,2 3-18 0 0,0-5 71 0 0,2-1-1 0 0,1 0 1 0 0,1-1-1 0 0,1 1 0 0 0,1-1 1 0 0,1-1-1 0 0,2 3-70 0 0,-2-5 77 0 0,114 187 611 0 0,-91-145-604 0 0,-32-62-80 0 0,-1-1-11 0 0,0 0 34 0 0,0 0-23 0 0,0 0 3 0 0,0 0 7 0 0,0 0-3 0 0,0 0-14 0 0,0 0 19 0 0,0 0-14 0 0,1 0 24 0 0,-1 0-11 0 0,0 0-18 0 0,0 0 29 0 0,0 0 0 0 0,1-5-2839 0 0,-3 2-5771 0 0,0 0-3492 0 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2:30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39 6873 0 0,'0'0'2282'0'0,"0"0"-412"0"0,0 0-230 0 0,0 0-19 0 0,0 0 72 0 0,0 0-26 0 0,0 0-229 0 0,0 0-279 0 0,0 0-244 0 0,0 0-186 0 0,0 0-122 0 0,-1-6-56 0 0,0-20-47 0 0,1 20-40 0 0,0 6-16 0 0,0 0-34 0 0,0 0-28 0 0,0 0-38 0 0,0 0-31 0 0,0 0-51 0 0,0 0-59 0 0,0 0-14 0 0,0 0-25 0 0,0 24 454 0 0,31 399 344 0 0,-4-126-688 0 0,-8-55-114 0 0,-11-69-90 0 0,-8-172-68 0 0,0-1 5 0 0,0 0 9 0 0,0 0-9 0 0,0 0-27 0 0,0 0 2 0 0,0 0 13 0 0,0 0-12 0 0,0 0 13 0 0,0 0-11 0 0,0 0-21 0 0,0 0 2 0 0,0 0-10 0 0,0 0-14 0 0,0 0-8 0 0,0 0 1 0 0,0 0-20 0 0,0 0-30 0 0,0-24-5305 0 0,0 13 2829 0 0,0 3-2562 0 0,0 1-6148 0 0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4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74 4649 0 0,'0'0'1720'0'0,"0"0"-407"0"0,0 0-153 0 0,0 0 174 0 0,0 0 229 0 0,0 0 197 0 0,0 0 3 0 0,0 0-192 0 0,0 0-273 0 0,0 0-350 0 0,0 0-283 0 0,-2-4-211 0 0,-8-18 1058 0 0,-26 63-289 0 0,32-34-406 0 0,36-69 58 0 0,-19 29-525 0 0,-13 33-186 0 0,0 0-12 0 0,0 0-55 0 0,0 0-60 0 0,0 0-73 0 0,0 0-76 0 0,-6 15-888 0 0,-7 20-791 0 0,1-6-2641 0 0,7-10-3775 0 0,4-11-1640 0 0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4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55 9362 0 0,'0'0'2242'0'0,"0"0"-707"0"0,0 0-407 0 0,0 0 106 0 0,0 0 109 0 0,0 0-14 0 0,0 0-166 0 0,0 0-252 0 0,0 0-259 0 0,0 0-192 0 0,0 0-101 0 0,0 0-76 0 0,-2 4 2057 0 0,14-27-1838 0 0,7-12-158 0 0,-19 34-238 0 0,0 1 26 0 0,0 0-13 0 0,0 0-30 0 0,0 0-22 0 0,0 0-15 0 0,0 0-22 0 0,0 0-4 0 0,-17 18 77 0 0,14-15-1 0 0,-23 21-1588 0 0,13-6-6978 0 0,10-11-2806 0 0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5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 12875 0 0,'0'0'2044'0'0,"0"0"-529"0"0,0 0-383 0 0,0 0-74 0 0,0 0 45 0 0,0 0 4 0 0,0 0-106 0 0,0 0-190 0 0,0 0-227 0 0,0 0-213 0 0,0 0-138 0 0,0 0-101 0 0,-4 11 206 0 0,14 51 1189 0 0,-7-27-1059 0 0,10 283 1284 0 0,-18-282-1673 0 0,-2 0-1 0 0,-1-1 1 0 0,-2 0-1 0 0,-2 0 1 0 0,-10 22-79 0 0,9-25-38 0 0,10-19-917 0 0,5-19-3166 0 0,7-16 74 0 0,-2 8-3333 0 0,-3 6-3995 0 0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0 219 11170 0 0,'0'0'2041'0'0,"0"0"-626"0"0,0 0-327 0 0,0 0 47 0 0,0 0 169 0 0,0 0 31 0 0,0 0-152 0 0,0 0-256 0 0,0 0-251 0 0,0 0-132 0 0,0 0-66 0 0,0 0-40 0 0,0 0-36 0 0,36-28-38 0 0,114-85-49 0 0,-59 66 105 0 0,-72 43-323 0 0,9-3-108 0 0,1 0-1 0 0,-1 2 1 0 0,1 1-1 0 0,0 2 1 0 0,0 0-1 0 0,0 2 1 0 0,1 2-1 0 0,8 1 12 0 0,18 14-1526 0 0,-40-8-1982 0 0,0 1-4290 0 0,-11-5-3754 0 0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6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11450 0 0,'0'0'1514'0'0,"0"0"-938"0"0,0 0-372 0 0,0 0 164 0 0,0 0 330 0 0,0 0 253 0 0,0 0 45 0 0,0 0-121 0 0,0 0-198 0 0,0 0-183 0 0,0 0-142 0 0,-16 33-74 0 0,-49 101-56 0 0,46-72 78 0 0,20-52-205 0 0,0-4-3 0 0,1-1 0 0 0,-1 1 0 0 0,1-1 0 0 0,0 1 0 0 0,0-1 0 0 0,1 0 1 0 0,0 0-1 0 0,0 0 0 0 0,0-1 0 0 0,0 1 0 0 0,1 0 0 0 0,0-1 0 0 0,0 0 1 0 0,0 0-1 0 0,0 0 0 0 0,1-1 0 0 0,-1 1 0 0 0,1-1 0 0 0,0 0 1 0 0,0-1-1 0 0,0 1 0 0 0,0-1 0 0 0,1 0 0 0 0,-1 0 0 0 0,0 0 0 0 0,1-1 1 0 0,0 0-1 0 0,-1 0 0 0 0,1 0 0 0 0,0-1 0 0 0,-1 0 0 0 0,6 0-92 0 0,-5 0 96 0 0,1 1 0 0 0,0-1 0 0 0,0 0 0 0 0,-1-1 1 0 0,1 0-1 0 0,0 0 0 0 0,-1 0 0 0 0,1-1 0 0 0,-1 0 0 0 0,1 0 0 0 0,-1 0 0 0 0,0-1 0 0 0,0 0 0 0 0,0 0 0 0 0,0-1 0 0 0,-1 0 0 0 0,1 0 0 0 0,-1 0 0 0 0,0 0 0 0 0,0-1 0 0 0,-1 0 1 0 0,1 0-1 0 0,-1 0 0 0 0,0-1 0 0 0,0 1 0 0 0,-1-1 0 0 0,0 0 0 0 0,0 0 0 0 0,0 0 0 0 0,0 0 0 0 0,-1-1 0 0 0,0 1 0 0 0,-1-1 0 0 0,0 1 0 0 0,1-4-96 0 0,-3 5 5 0 0,1-1 0 0 0,-1 0 0 0 0,0 0 0 0 0,0 1 0 0 0,0-1 0 0 0,-1 1 0 0 0,0-1 0 0 0,0 1 0 0 0,0 0 0 0 0,-1 0 0 0 0,0 0 0 0 0,0 0 0 0 0,0 0 0 0 0,0 1 0 0 0,-1-1 0 0 0,0 1 0 0 0,0 0 0 0 0,0 0 0 0 0,0 0 0 0 0,-1 0 0 0 0,0 1 0 0 0,1 0 0 0 0,-1 0 0 0 0,0 0 0 0 0,-2 0-5 0 0,-7-4-418 0 0,-1 0 0 0 0,0 1 0 0 0,0 1-1 0 0,-1 0 1 0 0,0 1 0 0 0,0 1 0 0 0,0 1 0 0 0,-8-1 418 0 0,-7 2-6623 0 0,22 1 2089 0 0,-5 0-7449 0 0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7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26 5089 0 0,'0'0'940'0'0,"0"0"-282"0"0,0 0 213 0 0,0 0 457 0 0,0 0 374 0 0,0 0 86 0 0,0 0-252 0 0,0 0-362 0 0,0 0-275 0 0,0 0-167 0 0,0 0-87 0 0,0 0-26 0 0,0 0-31 0 0,9 1 2633 0 0,-37 91-1333 0 0,18-61-1809 0 0,2 1 0 0 0,1 0 0 0 0,2 0 0 0 0,1 0 0 0 0,1 1 0 0 0,2 17-79 0 0,0-46 18 0 0,1-1 0 0 0,0 1 0 0 0,0 0 0 0 0,0-1-1 0 0,0 1 1 0 0,1-1 0 0 0,-1 1 0 0 0,1-1 0 0 0,0 1 0 0 0,0-1 0 0 0,0 1 0 0 0,1-1 0 0 0,-1 0 0 0 0,1 1 0 0 0,0-1 0 0 0,0 0-1 0 0,0 0 1 0 0,0 0 0 0 0,0-1 0 0 0,1 1 0 0 0,-1 0 0 0 0,1-1 0 0 0,0 0 0 0 0,0 1 0 0 0,0-1 0 0 0,0 0 0 0 0,0 0 0 0 0,0-1 0 0 0,0 1-1 0 0,1-1 1 0 0,-1 0 0 0 0,2 1-18 0 0,1-2 56 0 0,0 1 0 0 0,1-1-1 0 0,-1-1 1 0 0,1 1 0 0 0,-1-1 0 0 0,0 0-1 0 0,0-1 1 0 0,1 0 0 0 0,-1 1 0 0 0,0-2-1 0 0,0 1 1 0 0,-1-1 0 0 0,1 0 0 0 0,0 0-1 0 0,-1-1 1 0 0,0 1 0 0 0,0-1 0 0 0,0 0-1 0 0,0-1 1 0 0,-1 1 0 0 0,1-1 0 0 0,-1 0-1 0 0,0 0 1 0 0,-1 0 0 0 0,1-1-1 0 0,-1 1 1 0 0,0-1 0 0 0,-1 0 0 0 0,1 0-1 0 0,-1 0 1 0 0,1-3-56 0 0,13-19 33 0 0,1-2 6 0 0,-2-2-1 0 0,-1 1 1 0 0,-2-2 0 0 0,-1 0 0 0 0,-1 0 0 0 0,-2-1 0 0 0,1-16-39 0 0,-5 10 140 0 0,-4 39-88 0 0,0 1-28 0 0,0 0-10 0 0,0 0-4 0 0,0 0 2 0 0,0 0 13 0 0,0 0-12 0 0,0 0-23 0 0,0 0-8 0 0,0 0-2 0 0,0 0 7 0 0,0 0-8 0 0,0 0-2 0 0,0 0 4 0 0,-8 23-57 0 0,-15 112-273 0 0,20-100-1800 0 0,4-29-2376 0 0,1-2-3812 0 0,0-1-3151 0 0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7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1 468 2857 0 0,'0'0'3143'0'0,"0"0"-1043"0"0,0 0-561 0 0,0 0-109 0 0,0 0 25 0 0,0 0-16 0 0,0 0-21 0 0,0 0-91 0 0,0 0-171 0 0,0 0-155 0 0,0 0-88 0 0,0 0-105 0 0,9-23-105 0 0,46-110 435 0 0,12-86 1660 0 0,-59 192-2566 0 0,-4 43-484 0 0,-4-13 260 0 0,-1 12 3 0 0,0 0-1 0 0,1 0 0 0 0,0 0 1 0 0,2 0-1 0 0,-1 0 0 0 0,2 0 0 0 0,0-1 1 0 0,1 1-1 0 0,0-1 0 0 0,1 1 1 0 0,1-1-1 0 0,0-1 0 0 0,1 1 0 0 0,6 7-10 0 0,-12-18 25 0 0,0-1-1 0 0,1 1 0 0 0,0 0 1 0 0,-1-1-1 0 0,1 1 1 0 0,0-1-1 0 0,0 0 0 0 0,1 0 1 0 0,-1 1-1 0 0,0-1 0 0 0,1-1 1 0 0,-1 1-1 0 0,1 0 0 0 0,-1-1 1 0 0,1 1-1 0 0,0-1 0 0 0,0 0 1 0 0,0 0-1 0 0,0 0 0 0 0,0 0 1 0 0,0 0-1 0 0,0-1 0 0 0,0 1 1 0 0,0-1-1 0 0,0 0 0 0 0,0 0 1 0 0,0 0-1 0 0,0-1 0 0 0,0 1 1 0 0,0 0-1 0 0,0-1 1 0 0,0 0-1 0 0,0 0 0 0 0,0 0 1 0 0,1 0-25 0 0,8-12 132 0 0,1 0 1 0 0,-2-1 0 0 0,0 0 0 0 0,0 0-1 0 0,-2-1 1 0 0,1-1 0 0 0,-2 1 0 0 0,0-1-1 0 0,-1-1 1 0 0,-1 0 0 0 0,0-2-133 0 0,0 1 54 0 0,-1 0 0 0 0,-1-1 0 0 0,0 1 0 0 0,-2-1 0 0 0,0 0 1 0 0,-1 0-1 0 0,-1-14-54 0 0,-15 51-6944 0 0,14-7 1058 0 0,0-3-5804 0 0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8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233 452 12579 0 0,'0'0'1869'0'0,"0"0"-790"0"0,0 0-383 0 0,0 0-81 0 0,0 0 160 0 0,0 0 68 0 0,0 0-55 0 0,0 0-109 0 0,0 0-182 0 0,0 0-171 0 0,0 0-88 0 0,-32 6-71 0 0,-97 24-64 0 0,127-30-99 0 0,0 0 1 0 0,-1 1-1 0 0,1-1 0 0 0,0 0 1 0 0,0 1-1 0 0,0-1 1 0 0,0 1-1 0 0,0 0 0 0 0,0-1 1 0 0,0 1-1 0 0,0 0 1 0 0,0 0-1 0 0,0 0 1 0 0,0 1-1 0 0,1-1 0 0 0,-1 0 1 0 0,0 1-1 0 0,1-1 1 0 0,-1 1-1 0 0,1 0 0 0 0,0-1 1 0 0,-1 1-1 0 0,1 0 1 0 0,0 0-1 0 0,0 0 0 0 0,0 0 1 0 0,0 0-1 0 0,0 2-4 0 0,-2 5 16 0 0,0-4 3 0 0,0 0 1 0 0,0 1-1 0 0,1 0 1 0 0,0 0-1 0 0,0-1 1 0 0,1 1-1 0 0,-1 0 1 0 0,1 1-1 0 0,1-1 1 0 0,-1 0-1 0 0,1 0 1 0 0,0 0-1 0 0,0 0 1 0 0,1 0-1 0 0,0 0 1 0 0,0 1-1 0 0,0-1 1 0 0,1-1-1 0 0,0 1 1 0 0,0 0-1 0 0,0 0 1 0 0,1-1-1 0 0,0 1 1 0 0,0-1-1 0 0,0 0 1 0 0,1 0-1 0 0,0 0 1 0 0,0 0-1 0 0,0-1 1 0 0,0 1-1 0 0,1-1 1 0 0,0 0-1 0 0,0-1 1 0 0,0 1-1 0 0,0-1 1 0 0,0 0-1 0 0,1 0 1 0 0,-1-1-1 0 0,1 1 1 0 0,0-1-1 0 0,0 0 1 0 0,0-1-1 0 0,0 0 1 0 0,0 0-1 0 0,5 1-19 0 0,-1-2 130 0 0,0-1-1 0 0,1 1 1 0 0,-1-1 0 0 0,0-1-1 0 0,0 0 1 0 0,0 0-1 0 0,0-1 1 0 0,0-1 0 0 0,-1 1-1 0 0,1-2 1 0 0,-1 1-1 0 0,0-1 1 0 0,0-1 0 0 0,-1 1-1 0 0,0-1 1 0 0,0-1-1 0 0,0 0 1 0 0,-1 0 0 0 0,1 0-1 0 0,-2-1 1 0 0,1-1-130 0 0,11-13 113 0 0,-2 0 1 0 0,-1-2-1 0 0,0 0 1 0 0,-2-1 0 0 0,-1 0-1 0 0,-1-1 1 0 0,1-7-114 0 0,-1 0 18 0 0,-1-1 0 0 0,-2 0 0 0 0,-1 0-1 0 0,-1-1 1 0 0,-3 0 0 0 0,0 0 0 0 0,-3-33-18 0 0,-1 60-13 0 0,0 0 0 0 0,0 0 1 0 0,-1 0-1 0 0,0 0 0 0 0,-1 0 0 0 0,1 0 0 0 0,-2 0 0 0 0,1 1 0 0 0,-1 0 0 0 0,0 0 0 0 0,0 0 0 0 0,-1 0 1 0 0,0 0-1 0 0,-2-1 13 0 0,5 5-23 0 0,0 1 1 0 0,-1 0 0 0 0,1-1-1 0 0,-1 1 1 0 0,1 0 0 0 0,-1 0-1 0 0,0 0 1 0 0,0 1 0 0 0,0-1-1 0 0,0 1 1 0 0,0 0-1 0 0,0-1 1 0 0,-1 1 0 0 0,1 1-1 0 0,0-1 1 0 0,0 0 0 0 0,-1 1-1 0 0,1 0 1 0 0,-1-1 0 0 0,1 1-1 0 0,0 1 1 0 0,-1-1 0 0 0,1 0-1 0 0,0 1 1 0 0,-1 0 0 0 0,1 0-1 0 0,0 0 1 0 0,0 0-1 0 0,0 0 1 0 0,0 1 0 0 0,0-1-1 0 0,0 1 1 0 0,0 0 0 0 0,0 0-1 0 0,0 0 23 0 0,-12 11-13 0 0,1 1 0 0 0,0 0-1 0 0,1 1 1 0 0,1 0 0 0 0,0 1-1 0 0,1 0 1 0 0,1 0 0 0 0,1 2-1 0 0,0-1 1 0 0,1 1 0 0 0,1 0-1 0 0,1 1 1 0 0,0 0 0 0 0,2 0-1 0 0,0 0 1 0 0,1 0 0 0 0,0 0-1 0 0,2 1 1 0 0,1 0 0 0 0,0-1-1 0 0,3 18 14 0 0,1-23 29 0 0,0-1 0 0 0,1 1 0 0 0,1-1 0 0 0,0 0 0 0 0,1 0 0 0 0,0-1 0 0 0,0 1 0 0 0,2-2 0 0 0,0 1 0 0 0,0-1 0 0 0,1-1 0 0 0,0 0 0 0 0,0 0 0 0 0,1-1 0 0 0,1 0-1 0 0,0-1 1 0 0,0 0 0 0 0,0-1 0 0 0,1 0 0 0 0,0-1 0 0 0,0-1 0 0 0,1 0 0 0 0,0-1 0 0 0,4 1-29 0 0,-7-2 39 0 0,-1 0 0 0 0,1-1 0 0 0,0 0 0 0 0,0-1 0 0 0,0-1 0 0 0,-1 1 0 0 0,1-2 0 0 0,0 1 0 0 0,0-2 0 0 0,0 1 0 0 0,0-2 0 0 0,-1 1 0 0 0,1-1 0 0 0,-1-1 0 0 0,0 0 0 0 0,0 0 0 0 0,0-1 0 0 0,-1 0 0 0 0,1-1 0 0 0,0-1-39 0 0,-4 2 37 0 0,1 0-1 0 0,-1-1 1 0 0,0 0 0 0 0,0 0-1 0 0,-1 0 1 0 0,0-1 0 0 0,0 0-1 0 0,-1 0 1 0 0,1 0-1 0 0,-1-1 1 0 0,1-4-37 0 0,1-1 7 0 0,-1 0 0 0 0,0-1 0 0 0,-1 0 1 0 0,0 0-1 0 0,-2 0 0 0 0,1 0 0 0 0,-2 0 0 0 0,0 0 0 0 0,0-1 1 0 0,-1 1-1 0 0,-2-4-7 0 0,2 15-21 0 0,-1 0 0 0 0,0 1 0 0 0,0-1 0 0 0,0 0 0 0 0,0 1 1 0 0,0-1-1 0 0,-1 1 0 0 0,1 0 0 0 0,-1-1 0 0 0,1 1 0 0 0,-1 0 0 0 0,0 0 1 0 0,0 0-1 0 0,0 0 0 0 0,0 0 0 0 0,0 0 0 0 0,-1 1 0 0 0,1-1 0 0 0,0 1 0 0 0,-1-1 1 0 0,1 1-1 0 0,-1 0 0 0 0,0 0 0 0 0,1 0 0 0 0,-1 0 0 0 0,0 1 0 0 0,1-1 1 0 0,-1 1-1 0 0,0-1 0 0 0,0 1 0 0 0,0 0 0 0 0,1 0 0 0 0,-1 1 0 0 0,0-1 1 0 0,0 0-1 0 0,1 1 0 0 0,-1 0 0 0 0,0-1 0 0 0,0 1 0 0 0,1 0 0 0 0,-1 1 1 0 0,1-1-1 0 0,-1 0 0 0 0,1 1 0 0 0,0-1 0 0 0,-1 1 0 0 0,1 0 0 0 0,0 0 1 0 0,0 0-1 0 0,0 0 0 0 0,0 0 0 0 0,1 0 0 0 0,-2 2 21 0 0,-4 0-19 0 0,0 2 1 0 0,0-1-1 0 0,0 1 0 0 0,1 0 1 0 0,-1 0-1 0 0,2 1 0 0 0,-1 0 1 0 0,1 0-1 0 0,0 0 0 0 0,0 1 1 0 0,1 0-1 0 0,0 0 0 0 0,0 0 1 0 0,1 0-1 0 0,0 0 0 0 0,1 1 1 0 0,0-1-1 0 0,0 1 0 0 0,1 0 1 0 0,-1 5 18 0 0,2-8 3 0 0,0 1 0 0 0,0-1 0 0 0,1 0 0 0 0,0 1 0 0 0,0-1 0 0 0,0 0 0 0 0,1 1-1 0 0,0-1 1 0 0,0 0 0 0 0,0 0 0 0 0,1-1 0 0 0,0 1 0 0 0,0 0 0 0 0,1-1 0 0 0,-1 0 0 0 0,1 0 0 0 0,0 0 0 0 0,1 0 0 0 0,-1-1 0 0 0,1 1 0 0 0,0-1 0 0 0,1 1-3 0 0,8 5 39 0 0,-1-1 0 0 0,2 0-1 0 0,-1-1 1 0 0,1-1 0 0 0,0 0 0 0 0,1-1-1 0 0,-1-1 1 0 0,1 0 0 0 0,0-1 0 0 0,1-1-1 0 0,-1 0 1 0 0,1-1 0 0 0,-1-1 0 0 0,1-1-1 0 0,-1 0 1 0 0,1-1 0 0 0,-1-1 0 0 0,5-1-39 0 0,1-5 50 0 0,-1 0 0 0 0,-1-2 0 0 0,0 0 0 0 0,0-1 0 0 0,-1-1 1 0 0,0-1-1 0 0,-1 0 0 0 0,0-2 0 0 0,-1 0 0 0 0,-1-1 0 0 0,-1 0 1 0 0,0-1-1 0 0,2-6-50 0 0,-5 11 12 0 0,-1-1 0 0 0,0 0 0 0 0,-1 0 0 0 0,-1-1 1 0 0,0-1-1 0 0,-1 0 0 0 0,0 0 0 0 0,-2 0 0 0 0,1-1 1 0 0,-2 0-1 0 0,0 0 0 0 0,-1 0 0 0 0,-1-1 0 0 0,0-2-12 0 0,-4 17-9 0 0,-1 0 0 0 0,1 0 0 0 0,0 1 0 0 0,-1-1 0 0 0,0 1-1 0 0,1-1 1 0 0,-1 1 0 0 0,0-1 0 0 0,0 1 0 0 0,0 0-1 0 0,0 0 1 0 0,0 0 0 0 0,0 0 0 0 0,0 0 0 0 0,0 0 0 0 0,-1 1-1 0 0,1-1 1 0 0,0 1 0 0 0,0-1 0 0 0,-1 1 0 0 0,1 0 0 0 0,0 0-1 0 0,0 0 1 0 0,-1 0 0 0 0,1 0 0 0 0,0 1 0 0 0,0-1 0 0 0,-1 1-1 0 0,1-1 1 0 0,0 1 0 0 0,0 0 0 0 0,0 0 0 0 0,0 0-1 0 0,0 0 1 0 0,0 0 0 0 0,0 0 0 0 0,0 1 0 0 0,0-1 0 0 0,1 1-1 0 0,-1-1 1 0 0,0 1 9 0 0,-8 5-28 0 0,0-1 0 0 0,0 2 0 0 0,0-1-1 0 0,1 1 1 0 0,0 1 0 0 0,1 0 0 0 0,0 0-1 0 0,0 1 1 0 0,1-1 0 0 0,0 2 0 0 0,-1 2 28 0 0,7-11-5 0 0,0 0 1 0 0,0 0 0 0 0,1-1 0 0 0,-1 1 0 0 0,1 0-1 0 0,-1 0 1 0 0,1 0 0 0 0,0-1 0 0 0,0 1 0 0 0,0 0-1 0 0,0 0 1 0 0,0 0 0 0 0,0 0 0 0 0,0 0 0 0 0,0 0 0 0 0,1 0-1 0 0,-1-1 1 0 0,1 1 0 0 0,-1 0 0 0 0,1 0 0 0 0,0-1-1 0 0,0 1 1 0 0,0 0 0 0 0,0-1 0 0 0,0 1 0 0 0,0-1-1 0 0,0 1 1 0 0,0-1 0 0 0,1 1 0 0 0,-1-1 0 0 0,1 0-1 0 0,-1 0 1 0 0,1 0 0 0 0,-1 0 0 0 0,1 0 0 0 0,0 0-1 0 0,-1 0 1 0 0,1 0 0 0 0,0-1 0 0 0,1 1 4 0 0,77 21 105 0 0,-79-22-102 0 0,31 4 48 0 0,-27-5-45 0 0,0 0 0 0 0,-1 1-1 0 0,1 0 1 0 0,0 0 0 0 0,0 0 0 0 0,-1 0 0 0 0,1 1 0 0 0,0 0 0 0 0,-1 0 0 0 0,1 0 0 0 0,0 0 0 0 0,-1 1 0 0 0,0 0 0 0 0,1 0 0 0 0,-1 0 0 0 0,0 0 0 0 0,0 1 0 0 0,0-1 0 0 0,0 1 0 0 0,0 0 0 0 0,-1 0-1 0 0,0 1 1 0 0,1-1 0 0 0,-1 1 0 0 0,0 0 0 0 0,-1-1 0 0 0,1 1 0 0 0,-1 1 0 0 0,1-1 0 0 0,-1 0 0 0 0,-1 0 0 0 0,2 3-6 0 0,-3 4 30 0 0,-1 0 1 0 0,0 0-1 0 0,0-1 1 0 0,-1 1-1 0 0,-1-1 1 0 0,0 0-1 0 0,0 1 0 0 0,-1-1 1 0 0,0 0-1 0 0,-1-1 1 0 0,-4 7-31 0 0,-11 27-22 0 0,15-9-847 0 0,21-35-1653 0 0,-4-2 72 0 0,-3-1-2584 0 0,0-3-6406 0 0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9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0 12403 0 0,'0'0'1543'0'0,"0"0"-434"0"0,0 0-146 0 0,0 0 33 0 0,0 0 73 0 0,0 0-43 0 0,0 0-120 0 0,0 0-139 0 0,0 0-163 0 0,0 0-121 0 0,0 0-95 0 0,0 0-72 0 0,0 0-51 0 0,-30 11-42 0 0,-95 35-48 0 0,78-25 31 0 0,46-21-208 0 0,0 1-1 0 0,0 0 0 0 0,0 0 0 0 0,-1 0 0 0 0,1 0 1 0 0,0 0-1 0 0,0 0 0 0 0,0 0 0 0 0,0 0 0 0 0,1 0 1 0 0,-1 1-1 0 0,0-1 0 0 0,0 0 0 0 0,1 1 1 0 0,-1-1-1 0 0,1 0 0 0 0,-1 1 0 0 0,1-1 0 0 0,-1 1 1 0 0,1-1-1 0 0,0 1 0 0 0,0-1 0 0 0,0 1 0 0 0,0-1 1 0 0,0 1-1 0 0,0-1 0 0 0,0 0 0 0 0,0 1 0 0 0,1-1 1 0 0,-1 1-1 0 0,1-1 0 0 0,-1 1 0 0 0,1-1 1 0 0,-1 0-1 0 0,1 1 0 0 0,0-1 0 0 0,0 0 0 0 0,-1 0 1 0 0,1 1-1 0 0,0-1 0 0 0,0 0 0 0 0,0 0 0 0 0,0 0 1 0 0,0 0-1 0 0,1 0 0 0 0,-1 0 0 0 0,0-1 0 0 0,0 1 1 0 0,1 0-1 0 0,-1-1 0 0 0,0 1 0 0 0,1-1 1 0 0,-1 1-1 0 0,1-1 0 0 0,0 1 3 0 0,62 32 117 0 0,-59-30-51 0 0,1 0 0 0 0,-1 0-1 0 0,0 0 1 0 0,0 1 0 0 0,0 0-1 0 0,-1 0 1 0 0,1 0 0 0 0,-1 0-1 0 0,0 1 1 0 0,0-1-1 0 0,-1 1 1 0 0,1 0 0 0 0,-1 1-1 0 0,0-1 1 0 0,-1 0 0 0 0,1 1-1 0 0,-1 0 1 0 0,0-1 0 0 0,0 1-1 0 0,-1 0 1 0 0,0 0 0 0 0,0 0-1 0 0,0 0 1 0 0,-1 0 0 0 0,0 0-1 0 0,0 0 1 0 0,0 0 0 0 0,-1 0-1 0 0,0 1 1 0 0,0-2-1 0 0,-1 1 1 0 0,1 0 0 0 0,-1 0-1 0 0,0 0 1 0 0,-1-1 0 0 0,0 1-1 0 0,1-1 1 0 0,-2 0 0 0 0,1 0-1 0 0,-1 0 1 0 0,1 0 0 0 0,-1-1-1 0 0,-1 1 1 0 0,-2 2-66 0 0,-1 1 29 0 0,0 0-1 0 0,-1 0 1 0 0,0-1 0 0 0,0 0 0 0 0,-1 0-1 0 0,0-1 1 0 0,0 0 0 0 0,0-1 0 0 0,0 0 0 0 0,-1-1-1 0 0,0 0 1 0 0,0-1 0 0 0,0 0 0 0 0,0 0-1 0 0,-1-1 1 0 0,-8 0-29 0 0,19-2-75 0 0,0 0 0 0 0,0 0-1 0 0,-1-1 1 0 0,1 1 0 0 0,0 0 0 0 0,0 0 0 0 0,-1-1-1 0 0,1 1 1 0 0,0-1 0 0 0,0 1 0 0 0,0-1 0 0 0,0 1-1 0 0,0-1 1 0 0,-1 0 0 0 0,1 1 0 0 0,0-1 0 0 0,1 0-1 0 0,-1 0 1 0 0,0 0 0 0 0,0 0 0 0 0,0 0 0 0 0,0 0-1 0 0,1 0 1 0 0,-1 0 0 0 0,0 0 0 0 0,1 0 0 0 0,-1 0-1 0 0,1-1 1 0 0,0 1 0 0 0,-1 0 0 0 0,1 0 0 0 0,0-1-1 0 0,-1 0 77 0 0,-1-30-10204 0 0,2 24-1379 0 0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9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1 21493 0 0,'0'0'578'0'0,"0"0"-423"0"0,0 0-147 0 0,0 0 163 0 0,0 0 328 0 0,0 0 245 0 0,0 0 64 0 0,0 0-113 0 0,0 0-197 0 0,0 0-136 0 0,-13 31-94 0 0,-41 100-21 0 0,5-2 257 0 0,39-100-467 0 0,1 0 0 0 0,2 0 1 0 0,1 1-1 0 0,1 0 0 0 0,1 0 1 0 0,1 0-1 0 0,2 0 1 0 0,3 27-38 0 0,61 123-349 0 0,-57-166-171 0 0,-5-11-3317 0 0,-7-12-4751 0 0,4 5-3086 0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1T02:57:44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1,'-26'243,"24"87,41-138,-32-168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2:30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10418 0 0,'0'0'2711'0'0,"0"0"-777"0"0,0 0-465 0 0,0 0-128 0 0,0 0-10 0 0,0 0-93 0 0,0 0-203 0 0,0 0-267 0 0,0 0-239 0 0,0 0-174 0 0,0 0-72 0 0,0 0 30 0 0,0 0 82 0 0,3 6 60 0 0,37 124 1668 0 0,29 219-878 0 0,-23-168-1091 0 0,-11-126 19 0 0,-14-98 1006 0 0,70-273-1031 0 0,-21 70-121 0 0,-48 166 31 0 0,-18 59-180 0 0,-19 20-8861 0 0,11-2 43 0 0,2 0-2489 0 0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39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17852 0 0,'0'0'813'0'0,"0"0"-355"0"0,0 0-26 0 0,0 0 187 0 0,0 0 147 0 0,0 0 56 0 0,0 0-15 0 0,0 0-70 0 0,31-5-99 0 0,102-13-94 0 0,172-8 380 0 0,-268 25-1284 0 0,4-1-1163 0 0,-15-1-3150 0 0,-18 2-3709 0 0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40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0 11034 0 0,'0'0'1971'0'0,"0"0"-661"0"0,0 0-136 0 0,0 0 119 0 0,0 0 20 0 0,0 0-125 0 0,0 0-240 0 0,0 0-293 0 0,0 0-230 0 0,0 0-135 0 0,0 0-73 0 0,0 0-29 0 0,-23 16-35 0 0,-71 48-30 0 0,-34 51 201 0 0,94-78-294 0 0,2 27-121 0 0,32-62 104 0 0,-1-1-1 0 0,1 1 0 0 0,-1-1 1 0 0,1 1-1 0 0,0 0 0 0 0,0-1 1 0 0,0 1-1 0 0,0 0 1 0 0,0-1-1 0 0,0 1 0 0 0,1 0 1 0 0,-1-1-1 0 0,1 1 0 0 0,-1-1 1 0 0,1 1-1 0 0,-1-1 0 0 0,1 1 1 0 0,0-1-1 0 0,0 1 0 0 0,-1-1 1 0 0,1 0-1 0 0,0 1 0 0 0,0-1 1 0 0,1 0-1 0 0,-1 0 0 0 0,0 1 1 0 0,0-1-1 0 0,1 0 0 0 0,-1 0 1 0 0,0-1-1 0 0,1 1 1 0 0,-1 0-1 0 0,1 0 0 0 0,-1-1 1 0 0,1 1-1 0 0,-1-1 0 0 0,1 1 1 0 0,-1-1-1 0 0,1 0 0 0 0,0 1 1 0 0,-1-1-13 0 0,12-1 168 0 0,0-1 0 0 0,-1-1 0 0 0,0 1 1 0 0,1-2-1 0 0,-1 0 0 0 0,-1 0 1 0 0,1-1-1 0 0,-1-1 0 0 0,1 0 0 0 0,-2 0 1 0 0,1-1-1 0 0,-1 0 0 0 0,0-1 1 0 0,0 0-1 0 0,-1-1 0 0 0,0 0 0 0 0,-1 0 1 0 0,0-1-1 0 0,4-6-168 0 0,12-9 214 0 0,-11 12-72 0 0,36-30-87 0 0,-48 43-70 0 0,0-1 1 0 0,1 1 0 0 0,-1-1-1 0 0,1 1 1 0 0,-1 0-1 0 0,1-1 1 0 0,-1 1-1 0 0,1 0 1 0 0,-1 0 0 0 0,1 0-1 0 0,-1 0 1 0 0,1 0-1 0 0,-1 0 1 0 0,1 1-1 0 0,-1-1 1 0 0,1 0 0 0 0,-1 1-1 0 0,0-1 1 0 0,1 1-1 0 0,-1-1 1 0 0,1 1 0 0 0,-1 0-1 0 0,0 0 1 0 0,0 0-1 0 0,1 0 1 0 0,-1 0-1 0 0,0 0 1 0 0,0 0 0 0 0,0 0-1 0 0,0 0 1 0 0,0 0-1 0 0,0 0 1 0 0,0 1-1 0 0,-1-1 1 0 0,1 0 0 0 0,0 1-1 0 0,-1-1 1 0 0,1 0-1 0 0,-1 1 1 0 0,1 0 14 0 0,12 27-587 0 0,5 10-2058 0 0,-1-16-6858 0 0,-13-19-1909 0 0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40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1 241 11723 0 0,'0'0'2275'0'0,"0"0"-651"0"0,0 0-257 0 0,0 0-88 0 0,0 0-72 0 0,0 0-151 0 0,0 0-218 0 0,0 0-172 0 0,0 0-110 0 0,0 0-83 0 0,0 0-81 0 0,0 0-82 0 0,17-30-82 0 0,51-93-64 0 0,-25 52 31 0 0,-31 55-244 0 0,-8 28-499 0 0,-5 9 560 0 0,0-16-11 0 0,1-1 0 0 0,-1 1 1 0 0,1 0-1 0 0,0 0 0 0 0,0 0 0 0 0,0 0 0 0 0,0 0 0 0 0,1 0 0 0 0,0-1 1 0 0,0 1-1 0 0,1 0 0 0 0,-1-1 0 0 0,1 1 0 0 0,0-1 0 0 0,0 1 1 0 0,0-1-1 0 0,1 0 0 0 0,0 0 0 0 0,-1 0 0 0 0,1 0 0 0 0,1 0 0 0 0,-1-1 1 0 0,1 1-1 0 0,0-1-1 0 0,-1-1 118 0 0,1 0 0 0 0,0 0 0 0 0,0 0 0 0 0,0-1 0 0 0,0 1 0 0 0,1-1 0 0 0,-1 0 1 0 0,0 0-1 0 0,1-1 0 0 0,-1 1 0 0 0,0-1 0 0 0,1 0 0 0 0,-1-1 0 0 0,0 1 0 0 0,0 0 0 0 0,1-1 1 0 0,-1 0-1 0 0,0 0 0 0 0,0-1 0 0 0,0 1 0 0 0,0-1 0 0 0,0 0 0 0 0,0 0 0 0 0,0 0 0 0 0,3-2-118 0 0,78-79 1217 0 0,-52 43-2729 0 0,-24 33-2904 0 0,0 3-3878 0 0,-3 3-4009 0 0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41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131 629 16219 0 0,'0'0'2033'0'0,"0"0"-735"0"0,0 0-166 0 0,0 0 25 0 0,0 0-138 0 0,0 0-232 0 0,0 0-346 0 0,0 0-296 0 0,0 0-113 0 0,0 0-16 0 0,0 0-22 0 0,0 0 8 0 0,0 0-12 0 0,-18 16-19 0 0,-57 54-6 0 0,71-68 30 0 0,1 1 1 0 0,0 0-1 0 0,1 0 0 0 0,-1 0 0 0 0,0 0 0 0 0,1 0 0 0 0,0 1 1 0 0,0-1-1 0 0,0 1 0 0 0,0-1 0 0 0,0 1 0 0 0,1 0 0 0 0,-1 0 1 0 0,1 0-1 0 0,0-1 0 0 0,0 1 0 0 0,1 1 0 0 0,-1-1 0 0 0,1 0 0 0 0,0 0 1 0 0,0 0-1 0 0,0 0 0 0 0,1 1 5 0 0,-1 9-41 0 0,1-10 41 0 0,-1-1 0 0 0,1 0-1 0 0,0 1 1 0 0,0-1 0 0 0,0 0 0 0 0,0 0-1 0 0,0 0 1 0 0,1 0 0 0 0,-1 0-1 0 0,1 0 1 0 0,0 0 0 0 0,0-1 0 0 0,0 1-1 0 0,0-1 1 0 0,1 1 0 0 0,-1-1 0 0 0,0 0-1 0 0,1 0 1 0 0,0 0 0 0 0,0 0 0 0 0,-1 0-1 0 0,1-1 1 0 0,0 1 0 0 0,0-1-1 0 0,0 0 1 0 0,1 0 0 0 0,-1 0 0 0 0,0 0-1 0 0,0 0 1 0 0,1-1 0 0 0,1 1 0 0 0,5 1 62 0 0,0-1 0 0 0,0 0 0 0 0,0 0 0 0 0,0-1 0 0 0,1 0 0 0 0,-1-1 0 0 0,0 0 0 0 0,0-1 0 0 0,0 0 0 0 0,2-1-62 0 0,13-8 324 0 0,-1-1 0 0 0,0-2-1 0 0,-1 0 1 0 0,0-1 0 0 0,-1-2 0 0 0,-1 0-1 0 0,-1-1 1 0 0,16-18-324 0 0,-8 6 86 0 0,-2-1-1 0 0,-2 0 1 0 0,-1-2 0 0 0,-1-1-1 0 0,-2-1 1 0 0,-1 0 0 0 0,-2-2-1 0 0,-1 0 1 0 0,6-24-86 0 0,-17 49-21 0 0,0-1 0 0 0,-1 1 0 0 0,0-1 0 0 0,-1 1 0 0 0,-1-1 0 0 0,0 0 0 0 0,-1 0 0 0 0,0 0 0 0 0,-1 0 0 0 0,0 0 0 0 0,-1 0 0 0 0,0 0 0 0 0,-1 0 0 0 0,-1 0 0 0 0,0 0-1 0 0,-1 1 1 0 0,0 0 0 0 0,-1-1 0 0 0,0 1 0 0 0,-1 1 0 0 0,0-1 0 0 0,-1 1 0 0 0,0 0 0 0 0,-1 1 0 0 0,0 0 0 0 0,-10-9 21 0 0,13 16-15 0 0,-1-1 1 0 0,0 1-1 0 0,0 0 0 0 0,-1 1 0 0 0,1-1 1 0 0,0 1-1 0 0,-1 1 0 0 0,0-1 0 0 0,1 1 1 0 0,-1 0-1 0 0,0 1 0 0 0,0-1 0 0 0,1 1 1 0 0,-1 1-1 0 0,0-1 0 0 0,0 1 0 0 0,1 0 0 0 0,-1 1 1 0 0,1 0-1 0 0,-1 0 0 0 0,1 0 0 0 0,0 1 1 0 0,-1 0-1 0 0,1 0 15 0 0,-10 5-19 0 0,2 1 0 0 0,-1 0 0 0 0,1 1 0 0 0,1 1 1 0 0,0 0-1 0 0,0 0 0 0 0,1 2 0 0 0,0-1 0 0 0,0 3 19 0 0,1 1 15 0 0,0 0 1 0 0,1 1-1 0 0,1 0 0 0 0,1 1 0 0 0,1 0 1 0 0,0 0-1 0 0,1 0 0 0 0,1 1 1 0 0,0 0-1 0 0,2 0 0 0 0,0 0 0 0 0,1 1 1 0 0,1-1-1 0 0,1 0 0 0 0,1 1 0 0 0,1-1 1 0 0,0 0-1 0 0,1 1 0 0 0,1-1 0 0 0,1-1 1 0 0,1 1-1 0 0,1-1 0 0 0,0 0 1 0 0,1 0-1 0 0,1-1 0 0 0,1 0 0 0 0,0-1 1 0 0,1 0-1 0 0,5 5-15 0 0,-5-7-41 0 0,2-1 1 0 0,-1 0-1 0 0,2-1 1 0 0,0 0-1 0 0,0-1 1 0 0,1-1-1 0 0,0 0 1 0 0,1-1-1 0 0,0-1 1 0 0,0 0-1 0 0,1-1 1 0 0,0-1-1 0 0,0-1 1 0 0,0 0-1 0 0,1-1 1 0 0,0-1-1 0 0,-1-1 1 0 0,1 0-1 0 0,12-1 41 0 0,-10-6-2337 0 0,-7 0-3793 0 0,-5 0-6466 0 0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48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59 205 6105 0 0,'0'0'1193'0'0,"0"0"-463"0"0,0 0-124 0 0,0 0 202 0 0,0 0 304 0 0,0 0 203 0 0,0 0-33 0 0,0 0-103 0 0,0 0-72 0 0,0 0-70 0 0,0 0-19 0 0,16 11-1 0 0,49 34-4 0 0,3-21 1346 0 0,-58-24-1986 0 0,7 3-162 0 0,-1-2 1 0 0,1 0-1 0 0,0-1 0 0 0,-1-1 1 0 0,1 0-1 0 0,-1-1 0 0 0,1-1 1 0 0,-1 0-1 0 0,0-2 0 0 0,0 0 0 0 0,0 0 1 0 0,-1-2-1 0 0,0 1 0 0 0,0-2 1 0 0,0 0-1 0 0,-1-1 0 0 0,-1-1 1 0 0,8-6-212 0 0,-18 13 19 0 0,-1 0 0 0 0,1 0 1 0 0,0-1-1 0 0,-1 1 0 0 0,0-1 0 0 0,0 0 1 0 0,0 0-1 0 0,0 0 0 0 0,-1 0 1 0 0,0 0-1 0 0,1 0 0 0 0,-1 0 1 0 0,-1 0-1 0 0,1-1 0 0 0,-1 1 1 0 0,1 0-1 0 0,-1 0 0 0 0,-1-1 1 0 0,1 1-1 0 0,0 0 0 0 0,-1 0 1 0 0,0-1-1 0 0,0 1 0 0 0,0 0 1 0 0,-1 0-1 0 0,1 0 0 0 0,-1 0 0 0 0,0 0 1 0 0,0 1-1 0 0,0-1 0 0 0,-1 0 1 0 0,1 1-1 0 0,-1 0 0 0 0,0-1 1 0 0,-1 0-20 0 0,-4-2-32 0 0,-1-1 0 0 0,0 1 0 0 0,0 0 1 0 0,0 1-1 0 0,-1 0 0 0 0,1 0 0 0 0,-1 1 0 0 0,0 1 1 0 0,-1-1-1 0 0,1 2 0 0 0,-1-1 0 0 0,1 1 0 0 0,-1 1 1 0 0,0 0-1 0 0,1 1 0 0 0,-1 0 0 0 0,0 0 0 0 0,0 1 1 0 0,1 1-1 0 0,-10 2 32 0 0,1 0-12 0 0,1 1 0 0 0,0 1-1 0 0,0 1 1 0 0,0 0 0 0 0,1 2 0 0 0,0 0 0 0 0,1 1 0 0 0,0 0 0 0 0,0 1-1 0 0,1 1 1 0 0,-5 6 12 0 0,12-12 18 0 0,1-1 1 0 0,0 2-1 0 0,0-1 0 0 0,1 1 0 0 0,0 0 1 0 0,0 0-1 0 0,0 1 0 0 0,1-1 0 0 0,0 1 0 0 0,1 1 1 0 0,0-1-1 0 0,0 0 0 0 0,1 1 0 0 0,0 0 1 0 0,0 0-1 0 0,1 0 0 0 0,0 0 0 0 0,1 0 1 0 0,0 0-1 0 0,0 1 0 0 0,1-1 0 0 0,0 0 0 0 0,1 1 1 0 0,0 2-19 0 0,4-3 48 0 0,0 0 0 0 0,1-1 1 0 0,-1 0-1 0 0,2 0 0 0 0,-1-1 0 0 0,1 0 1 0 0,0 0-1 0 0,0 0 0 0 0,1-1 1 0 0,0 0-1 0 0,0 0 0 0 0,1-1 1 0 0,-1 0-1 0 0,1-1 0 0 0,0 0 1 0 0,1 0-1 0 0,-1-1 0 0 0,6 1-48 0 0,16 5 17 0 0,0-3 0 0 0,0 0 1 0 0,1-2-1 0 0,0-2 0 0 0,0-1 0 0 0,18-2-17 0 0,39-10-2183 0 0,-53 3-5377 0 0,-26 5 3673 0 0,3 0-8585 0 0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49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17 16139 0 0,'0'0'1463'0'0,"0"0"-265"0"0,0 0-68 0 0,0 0 33 0 0,0 0-67 0 0,0 0-108 0 0,0 0-168 0 0,0 0-208 0 0,0 0-136 0 0,0 0-101 0 0,0 0-92 0 0,0 0-50 0 0,-26-3-33 0 0,-80-8-29 0 0,102 10-152 0 0,0 1 0 0 0,0-1 1 0 0,0 1-1 0 0,0 0 0 0 0,0 0 0 0 0,0 0 1 0 0,1 1-1 0 0,-1-1 0 0 0,0 1 0 0 0,0 0 0 0 0,0 0 1 0 0,1 0-1 0 0,-1 1 0 0 0,0-1 0 0 0,1 1 1 0 0,-1 0-1 0 0,1 0 0 0 0,0 0 0 0 0,-3 2-19 0 0,-4 3 47 0 0,-3 1-27 0 0,-1 1 0 0 0,1 0 0 0 0,0 1 0 0 0,1 0 0 0 0,0 1 0 0 0,1 0 0 0 0,0 1 0 0 0,1 0 0 0 0,0 1 0 0 0,1 0 0 0 0,1 1 0 0 0,0-1 0 0 0,-5 12-20 0 0,12-21-1 0 0,-1-1 0 0 0,0 1 0 0 0,1 0 0 0 0,0 0 0 0 0,0-1 0 0 0,0 1 0 0 0,1 0 0 0 0,-1 0 1 0 0,1 0-1 0 0,0 0 0 0 0,0 0 0 0 0,0 0 0 0 0,0 0 0 0 0,1 0 0 0 0,0 0 0 0 0,0-1 0 0 0,0 1 0 0 0,0 0 0 0 0,0 0 0 0 0,1-1 0 0 0,-1 1 0 0 0,1-1 0 0 0,0 1 0 0 0,1-1 0 0 0,-1 0 0 0 0,0 0 0 0 0,1 0 0 0 0,0 0 0 0 0,-1 0 1 0 0,1 0-1 0 0,0-1 0 0 0,1 1 0 0 0,-1-1 0 0 0,0 0 0 0 0,1 0 0 0 0,-1 0 0 0 0,1-1 0 0 0,-1 1 0 0 0,1-1 0 0 0,0 0 0 0 0,0 0 0 0 0,1 0 1 0 0,20-1 69 0 0,1-1-1 0 0,-1-1 1 0 0,0-1-1 0 0,0-1 1 0 0,0-1-1 0 0,-1-2 1 0 0,1 0 0 0 0,-2-2-1 0 0,1 0 1 0 0,-1-2-1 0 0,0-1 1 0 0,-1 0-1 0 0,-1-2 1 0 0,0 0 0 0 0,-1-1-1 0 0,0-2 1 0 0,9-10-69 0 0,76-65 246 0 0,-124 206-458 0 0,19-111 135 0 0,0 1-1 0 0,0-1 0 0 0,1 0 1 0 0,-1 1-1 0 0,1-1 0 0 0,0 0 0 0 0,0 0 1 0 0,0 1-1 0 0,1-1 0 0 0,-1 0 1 0 0,1 0-1 0 0,-1 0 0 0 0,1 0 1 0 0,0-1-1 0 0,0 1 0 0 0,1-1 0 0 0,-1 1 1 0 0,0-1-1 0 0,1 1 0 0 0,-1-1 1 0 0,1 0-1 0 0,0 0 0 0 0,0-1 1 0 0,0 1-1 0 0,0 0 0 0 0,0-1 0 0 0,0 0 1 0 0,0 0-1 0 0,0 0 0 0 0,2 0 78 0 0,31 6-4053 0 0,-1-8-4617 0 0,-22 0-2759 0 0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52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73 1168 0 0,'0'0'2175'0'0,"0"0"-330"0"0,0 0-76 0 0,0 0 127 0 0,0 0 91 0 0,0 0-68 0 0,0 0-238 0 0,0 0-288 0 0,0 0-237 0 0,0 0-126 0 0,0 0-129 0 0,0-10-89 0 0,2-30-89 0 0,-1 39-679 0 0,-1 0 0 0 0,-1 0 0 0 0,1 0 0 0 0,0 0 0 0 0,0 1 0 0 0,0-1 0 0 0,0 0 0 0 0,-1 0 0 0 0,1 0-1 0 0,0 0 1 0 0,-1 0 0 0 0,1 0 0 0 0,0 1 0 0 0,-1-1 0 0 0,1 0 0 0 0,-1 0 0 0 0,0 1 0 0 0,1-1 0 0 0,-1 0 0 0 0,0 1 0 0 0,1-1 0 0 0,-1 0 0 0 0,0 1 0 0 0,1-1 0 0 0,-1 1 0 0 0,0-1 0 0 0,0 1-1 0 0,0 0 1 0 0,0-1 0 0 0,0 1 0 0 0,1 0 0 0 0,-1 0 0 0 0,0-1 0 0 0,0 1 0 0 0,0 0 0 0 0,0 0 0 0 0,0 0 0 0 0,0 0 0 0 0,0 0 0 0 0,0 0 0 0 0,0 0 0 0 0,0 1 0 0 0,1-1 0 0 0,-1 0 0 0 0,0 0-1 0 0,0 1 1 0 0,0-1-44 0 0,-5 1 197 0 0,-18 3-136 0 0,0 1 0 0 0,1 1 0 0 0,0 1 1 0 0,0 1-1 0 0,0 1 0 0 0,2 1 0 0 0,-1 1 0 0 0,1 1 1 0 0,0 1-1 0 0,2 1 0 0 0,-1 1 0 0 0,-2 3-61 0 0,12-10 18 0 0,-65 63 186 0 0,73-68-171 0 0,0-1-1 0 0,1 0 0 0 0,-1 1 1 0 0,1-1-1 0 0,0 1 0 0 0,-1-1 0 0 0,1 1 1 0 0,1 0-1 0 0,-1-1 0 0 0,0 1 1 0 0,1 0-1 0 0,-1 0 0 0 0,1-1 1 0 0,0 1-1 0 0,0 0 0 0 0,0 0 1 0 0,0 0-1 0 0,0 0 0 0 0,1-1 1 0 0,-1 1-1 0 0,1 0 0 0 0,0 0 1 0 0,0-1-1 0 0,0 1 0 0 0,0-1 0 0 0,0 1 1 0 0,1-1-1 0 0,-1 1 0 0 0,1-1 1 0 0,-1 0-1 0 0,1 1 0 0 0,0-1 1 0 0,0 0-1 0 0,2 1-32 0 0,8 6 137 0 0,1-2 1 0 0,0 1-1 0 0,1-2 1 0 0,-1 0-1 0 0,1 0 1 0 0,0-1-1 0 0,1-1 1 0 0,-1-1-1 0 0,1 0 0 0 0,0 0 1 0 0,-1-2-1 0 0,13 0-137 0 0,-9 2 110 0 0,119-2 467 0 0,-86-26-1330 0 0,-40 9-3712 0 0,-3-2-6053 0 0,-5 11-854 0 0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52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27 10362 0 0,'0'0'2155'0'0,"0"0"-289"0"0,0 0-243 0 0,0 0-73 0 0,0 0-57 0 0,0 0-127 0 0,0 0-248 0 0,0 0-266 0 0,0 0-184 0 0,0 0-136 0 0,0 0-81 0 0,0 0-66 0 0,0 0-75 0 0,0-6-41 0 0,-3-15-33 0 0,-1 41 434 0 0,16 224 1037 0 0,-2 118-1468 0 0,-8-99-128 0 0,20-190-163 0 0,-1-84 256 0 0,13-20-140 0 0,0 2 0 0 0,2 1 0 0 0,1 2 0 0 0,1 1-1 0 0,2 3 1 0 0,0 1 0 0 0,8-2-64 0 0,-40 20-6 0 0,0-1 0 0 0,0 2 0 0 0,1-1-1 0 0,-1 1 1 0 0,1 0 0 0 0,-1 0 0 0 0,1 1 0 0 0,0 1-1 0 0,0-1 1 0 0,-1 1 0 0 0,6 1 6 0 0,-11 2-4 0 0,-1-1 0 0 0,0 1-1 0 0,0 0 1 0 0,0-1 0 0 0,-1 1-1 0 0,1 0 1 0 0,-1 0 0 0 0,1 0 0 0 0,-1 0-1 0 0,0 0 1 0 0,0 0 0 0 0,-1 1 0 0 0,1-1-1 0 0,0 0 1 0 0,-1 0 0 0 0,0 1 0 0 0,0-1-1 0 0,0 0 1 0 0,0 1 0 0 0,-1 1 4 0 0,-11 94 76 0 0,-5 16-243 0 0,49-108-4997 0 0,-26-7 1063 0 0,-2 0-7742 0 0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1:53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14 1168 0 0,'0'0'1399'0'0,"0"0"-26"0"0,0 0 235 0 0,0 0 444 0 0,0 0 383 0 0,0 0 105 0 0,0 0-212 0 0,0 0-447 0 0,0 0-441 0 0,0 0-325 0 0,0 0-240 0 0,0 0-149 0 0,0-4-108 0 0,1-6-375 0 0,-2 18 1433 0 0,-9 220 2100 0 0,15 117-2481 0 0,0-62-911 0 0,-7-120-2001 0 0,4-256-5031 0 0,-2 55-4201 0 0,0 25 1031 0 0</inkml:trace>
  <inkml:trace contextRef="#ctx0" brushRef="#br0" timeOffset="247.681">1 548 9378 0 0,'0'0'3483'0'0,"0"0"-1629"0"0,0 0-799 0 0,0 0-96 0 0,0 0 69 0 0,0 0 87 0 0,0 0 27 0 0,0 0-34 0 0,0 0-79 0 0,0 0-147 0 0,0 0-130 0 0,0 0-116 0 0,0 0-96 0 0,36 2-78 0 0,113 2-83 0 0,-46-10 131 0 0,78-13-436 0 0,-160 17-849 0 0,38-2-278 0 0,-39 5-2869 0 0,-2 2-3655 0 0,-11 0-4122 0 0</inkml:trace>
  <inkml:trace contextRef="#ctx0" brushRef="#br0" timeOffset="1059.435">582 843 3025 0 0,'0'0'2666'0'0,"0"0"-571"0"0,0 0-280 0 0,0 0-136 0 0,0 0-196 0 0,0 0-215 0 0,0 0-140 0 0,33 4-114 0 0,100 10-93 0 0,-122-12-670 0 0,0 0-1 0 0,0-1 0 0 0,1 0 1 0 0,-1-1-1 0 0,0 0 0 0 0,0-1 1 0 0,0 0-1 0 0,0-1 0 0 0,0 0 1 0 0,0-1-1 0 0,0 0 0 0 0,9-5-250 0 0,-7 3 257 0 0,-4 3-123 0 0,-1-1 0 0 0,1-1-1 0 0,-1 0 1 0 0,0 0 0 0 0,0 0 0 0 0,0-1 0 0 0,-1 0-1 0 0,0-1 1 0 0,0 1 0 0 0,0-1 0 0 0,0-1 0 0 0,-1 1-1 0 0,0-1 1 0 0,-1 0 0 0 0,1-1 0 0 0,-2 1 0 0 0,1-1 0 0 0,-1 0-1 0 0,0 0 1 0 0,0-1 0 0 0,-1 1 0 0 0,0-1 0 0 0,-1 0-1 0 0,2-7-133 0 0,-4 13 1 0 0,1 0 0 0 0,-1 0-1 0 0,1-1 1 0 0,-1 1-1 0 0,0 0 1 0 0,0 0-1 0 0,-1 0 1 0 0,1-1-1 0 0,-1 1 1 0 0,1 0 0 0 0,-1 0-1 0 0,0 0 1 0 0,0 0-1 0 0,-1 0 1 0 0,1 0-1 0 0,-1 0 1 0 0,1 0 0 0 0,-1 1-1 0 0,0-1 1 0 0,0 0-1 0 0,0 1 1 0 0,0-1-1 0 0,0 1 1 0 0,-1 0 0 0 0,1 0-1 0 0,-1 0 1 0 0,1 0-1 0 0,-1 0 1 0 0,0 1-1 0 0,0-1 1 0 0,0 1-1 0 0,0 0 1 0 0,0 0 0 0 0,0 0-1 0 0,0 0 1 0 0,0 0-1 0 0,0 1 1 0 0,0-1-1 0 0,-1 1 1 0 0,-1 0-1 0 0,-11 2-56 0 0,0 1 0 0 0,0 0 1 0 0,0 1-1 0 0,1 1 0 0 0,-1 1 0 0 0,1 0 1 0 0,0 1-1 0 0,1 1 0 0 0,0 0 0 0 0,0 1 1 0 0,1 0-1 0 0,0 1 0 0 0,0 0 0 0 0,1 1 0 0 0,1 1 1 0 0,0 0-1 0 0,-7 10 56 0 0,8-13 12 0 0,1 1 0 0 0,1 0 0 0 0,0 0 0 0 0,0 0-1 0 0,1 1 1 0 0,0 1 0 0 0,1-1 0 0 0,0 1 0 0 0,1 0 0 0 0,0 0 0 0 0,1 1 0 0 0,1-1 0 0 0,0 1 0 0 0,0 0 0 0 0,1 0 0 0 0,1 0 0 0 0,0 0 0 0 0,1 5-12 0 0,2-12 37 0 0,1-1 0 0 0,0 1 1 0 0,0-1-1 0 0,0 0 0 0 0,0 0 1 0 0,1 0-1 0 0,0-1 0 0 0,0 1 1 0 0,0-1-1 0 0,0 0 0 0 0,1 0 1 0 0,-1 0-1 0 0,1-1 0 0 0,0 1 1 0 0,1-1-1 0 0,-1 0 0 0 0,0-1 1 0 0,1 0-1 0 0,-1 1 0 0 0,1-2 1 0 0,0 1-1 0 0,0-1 0 0 0,0 1 1 0 0,0-2-1 0 0,0 1 0 0 0,0-1 1 0 0,0 0-1 0 0,1 0-37 0 0,28 1 143 0 0,1-1 1 0 0,-1-2-1 0 0,0-1 0 0 0,0-2 0 0 0,0-1 0 0 0,-1-2 1 0 0,0-1-1 0 0,0-2 0 0 0,-1-1 0 0 0,-1-2 0 0 0,0-1 1 0 0,-1-1-1 0 0,6-6-143 0 0,-20 11 37 0 0,-1 0 0 0 0,0-1 0 0 0,0-1 0 0 0,-2-1 1 0 0,0 0-1 0 0,0-1 0 0 0,-1 0 0 0 0,-1-1 0 0 0,0 0 0 0 0,-2-1 1 0 0,0 0-1 0 0,0-1 0 0 0,-2 0 0 0 0,0-1 0 0 0,-1 0 0 0 0,-1 0 1 0 0,-1 0-1 0 0,-1 0 0 0 0,0-1 0 0 0,-1 0 0 0 0,-2 0 0 0 0,0-12-37 0 0,-1 30-9 0 0,0-1 0 0 0,0 1 0 0 0,0 0 1 0 0,0 0-1 0 0,-1-1 0 0 0,1 1 0 0 0,-1 0 0 0 0,0 0 0 0 0,1 0 0 0 0,-1 0 0 0 0,0-1 0 0 0,0 1 0 0 0,-1 1 0 0 0,1-1 0 0 0,0 0 0 0 0,-1 0 0 0 0,1 0 0 0 0,-1 1 0 0 0,1-1 0 0 0,-1 0 0 0 0,0 1 0 0 0,0 0 1 0 0,0-1-1 0 0,0 1 0 0 0,0 0 0 0 0,0 0 0 0 0,0 0 0 0 0,0 0 0 0 0,0 1 0 0 0,0-1 0 0 0,0 0 0 0 0,-1 1 0 0 0,1 0 0 0 0,0-1 0 0 0,-1 1 0 0 0,1 0 0 0 0,0 0 0 0 0,-2 0 9 0 0,-3 0-29 0 0,-1 1-1 0 0,1-1 1 0 0,-1 1-1 0 0,0 0 1 0 0,1 1-1 0 0,-1 0 1 0 0,1 0-1 0 0,0 0 1 0 0,0 1-1 0 0,0 0 1 0 0,0 1-1 0 0,0 0 1 0 0,1 0-1 0 0,0 0 1 0 0,-1 0-1 0 0,-2 4 30 0 0,5-6-2 0 0,0 0 0 0 0,0 1 0 0 0,0-1 0 0 0,1 1 0 0 0,-1 0 0 0 0,1 0 0 0 0,-1 0 0 0 0,1 0 0 0 0,0 0 1 0 0,0 1-1 0 0,0 0 0 0 0,1-1 0 0 0,-1 1 0 0 0,1 0 0 0 0,0 0 0 0 0,0 0 0 0 0,1 1 0 0 0,-1-1 0 0 0,1 0 0 0 0,0 1 0 0 0,0-1 0 0 0,0 1 0 0 0,0-1 0 0 0,1 1 0 0 0,0-1 0 0 0,0 1 0 0 0,0-1 0 0 0,1 1 0 0 0,-1-1 0 0 0,1 1 0 0 0,0-1 0 0 0,1 1 0 0 0,-1-1 0 0 0,1 0 0 0 0,-1 0 0 0 0,1 1 0 0 0,1-1 0 0 0,-1-1 0 0 0,0 1 1 0 0,3 3 0 0 0,8 0 47 0 0,1-1 0 0 0,-1 0 0 0 0,1 0-1 0 0,0-2 1 0 0,0 0 0 0 0,0 0-1 0 0,1-2 1 0 0,-1 1 0 0 0,1-2 0 0 0,0 0-1 0 0,0-1 1 0 0,-1 0 0 0 0,14-3-46 0 0,4 3 107 0 0,93-4 286 0 0,-123 5-386 0 0,-1-1 0 0 0,0 0 0 0 0,0 0 0 0 0,0 0 0 0 0,0 1 0 0 0,0-1 0 0 0,1 1 0 0 0,-1-1 0 0 0,0 1 0 0 0,0-1 0 0 0,0 1 0 0 0,0 0-1 0 0,0-1 1 0 0,-1 1 0 0 0,1 0 0 0 0,0 0 0 0 0,0 0 0 0 0,0-1 0 0 0,-1 1 0 0 0,1 0 0 0 0,0 0 0 0 0,-1 0 0 0 0,1 0 0 0 0,-1 0 0 0 0,1 1 0 0 0,-1-1-1 0 0,1 0 1 0 0,-1 0 0 0 0,0 0 0 0 0,0 0 0 0 0,1 0 0 0 0,-1 1 0 0 0,0-1 0 0 0,0 0 0 0 0,0 0 0 0 0,0 0 0 0 0,-1 0 0 0 0,1 1 0 0 0,0-1-1 0 0,0 0 1 0 0,-1 0 0 0 0,1 0 0 0 0,-1 0 0 0 0,1 1-7 0 0,-18 50 226 0 0,-6-10-138 0 0,-18 49-164 0 0,48-57-1240 0 0,15-23-4000 0 0,-16-9-96 0 0,-2-1-6118 0 0</inkml:trace>
  <inkml:trace contextRef="#ctx0" brushRef="#br0" timeOffset="1672.998">1836 1031 12163 0 0,'0'0'3003'0'0,"0"0"-1083"0"0,0 0-393 0 0,0 0 16 0 0,0 0-84 0 0,0 0-228 0 0,0 0-344 0 0,0 0-321 0 0,0 0-205 0 0,0 0-73 0 0,0 0-12 0 0,0 0 15 0 0,0 0 13 0 0,16-23-40 0 0,50-72-27 0 0,62-52 602 0 0,-109 125-772 0 0,-5 4-61 0 0,1 1 0 0 0,0 1 0 0 0,1 0 0 0 0,1 1-1 0 0,0 1 1 0 0,1 0 0 0 0,0 2 0 0 0,1 0 0 0 0,1 1-1 0 0,4-2-4 0 0,-23 13-9 0 0,-1 0 0 0 0,1 0 0 0 0,0 0 0 0 0,-1 0 0 0 0,1 0 0 0 0,-1 0 1 0 0,1 0-1 0 0,-1 0 0 0 0,1 0 0 0 0,-1 0 0 0 0,1 0 0 0 0,0 0 0 0 0,-1 1 0 0 0,1-1 1 0 0,-1 0-1 0 0,1 0 0 0 0,-1 0 0 0 0,1 1 0 0 0,-1-1 0 0 0,1 0 0 0 0,-1 1 1 0 0,1-1-1 0 0,-1 1 0 0 0,0-1 0 0 0,1 0 0 0 0,-1 1 0 0 0,0-1 0 0 0,1 1 1 0 0,-1-1-1 0 0,0 1 0 0 0,1-1 0 0 0,-1 1 0 0 0,0-1 0 0 0,0 1 0 0 0,0-1 1 0 0,1 1-1 0 0,-1-1 0 0 0,0 1 0 0 0,0 0 0 0 0,0-1 0 0 0,0 1 0 0 0,0-1 1 0 0,0 1-1 0 0,0-1 0 0 0,0 1 0 0 0,0 0 0 0 0,0-1 0 0 0,-1 1 0 0 0,1-1 1 0 0,0 1-1 0 0,0-1 0 0 0,0 1 0 0 0,-1-1 0 0 0,1 1 0 0 0,0-1 0 0 0,-1 1 1 0 0,1-1-1 0 0,0 1 0 0 0,-1-1 0 0 0,1 0 0 0 0,0 1 8 0 0,-16 40 40 0 0,16-41-41 0 0,-11 25 22 0 0,4-13-17 0 0,0 0 0 0 0,2 1 0 0 0,-1 0-1 0 0,2 0 1 0 0,0 0 0 0 0,0 1 0 0 0,1 0 0 0 0,1-1-1 0 0,1 1 1 0 0,0 0 0 0 0,0 5-4 0 0,3-17 8 0 0,0 1 0 0 0,1 0 0 0 0,-1 0 0 0 0,1-1 0 0 0,0 0 0 0 0,-1 1-1 0 0,1-1 1 0 0,0 0 0 0 0,0-1 0 0 0,0 1 0 0 0,1 0 0 0 0,-1-1 0 0 0,0 0 0 0 0,0 1 0 0 0,1-1 0 0 0,-1-1 0 0 0,1 1-1 0 0,-1 0 1 0 0,1-1 0 0 0,0 0 0 0 0,-1 0 0 0 0,1 0 0 0 0,-1 0 0 0 0,1 0 0 0 0,-1-1 0 0 0,1 0 0 0 0,-1 0 0 0 0,1 0-1 0 0,0 0-7 0 0,91-43 211 0 0,121-99 56 0 0,-198 129-236 0 0,-8 6-28 0 0,1 1 0 0 0,-1 0 0 0 0,1 1 0 0 0,0 0 1 0 0,1 1-1 0 0,-1 0 0 0 0,1 0 0 0 0,0 2 1 0 0,0-1-1 0 0,1 1 0 0 0,-1 1 0 0 0,11 0-3 0 0,-13 51 282 0 0,-11-40-217 0 0,-28 206 538 0 0,29-211-900 0 0,-1 1 257 0 0,1 0-1 0 0,-1 1 1 0 0,1-1 0 0 0,0 0-1 0 0,1 0 1 0 0,0 1-1 0 0,-1-1 1 0 0,1 0-1 0 0,1 0 1 0 0,-1 0 0 0 0,1 0-1 0 0,0 0 1 0 0,0 0-1 0 0,1 0 1 0 0,-1 0-1 0 0,1-1 1 0 0,1 2 40 0 0,14 4-4393 0 0,8-7-3917 0 0,-22-3-3963 0 0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2:06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86 102 6161 0 0,'0'0'4533'0'0,"0"0"-2394"0"0,0 0-750 0 0,0 0-32 0 0,0 0-2 0 0,0 0-54 0 0,0 0-196 0 0,0 0-302 0 0,0 0-275 0 0,0 0-212 0 0,0 0-110 0 0,0 0-30 0 0,-2 2 14 0 0,-8 9-114 0 0,2 1-1 0 0,0 0 1 0 0,0 0-1 0 0,1 0 1 0 0,0 1-1 0 0,1 0 1 0 0,1 0-1 0 0,0 1 1 0 0,1 0-1 0 0,0 0 1 0 0,1 0-1 0 0,0 0 1 0 0,2 0-1 0 0,-1 0 1 0 0,2 1-76 0 0,-1-11 12 0 0,1-1 1 0 0,-1 0 0 0 0,1 0-1 0 0,0 0 1 0 0,0 1 0 0 0,0-1 0 0 0,0 0-1 0 0,1 0 1 0 0,-1 0 0 0 0,1 1 0 0 0,0-1-1 0 0,0 0 1 0 0,0 0 0 0 0,0 0 0 0 0,0 0-1 0 0,1 0 1 0 0,0-1 0 0 0,-1 1 0 0 0,1 0-1 0 0,0-1 1 0 0,0 1 0 0 0,0-1 0 0 0,1 1-1 0 0,-1-1 1 0 0,1 0 0 0 0,-1 0-1 0 0,1 0 1 0 0,-1-1 0 0 0,1 1 0 0 0,0-1-1 0 0,0 1 1 0 0,0-1 0 0 0,0 0 0 0 0,0 0-1 0 0,0 0 1 0 0,0 0 0 0 0,1-1 0 0 0,0 1-13 0 0,4-1 102 0 0,0 0 0 0 0,0 0 1 0 0,1-1-1 0 0,-1 0 1 0 0,0 0-1 0 0,0-1 0 0 0,0 0 1 0 0,0 0-1 0 0,-1-1 0 0 0,1 0 1 0 0,-1 0-1 0 0,1-1 1 0 0,-1 0-1 0 0,0 0 0 0 0,-1-1 1 0 0,1 0-1 0 0,-1 0 0 0 0,0-1 1 0 0,0 1-1 0 0,0-1 1 0 0,-1-1-1 0 0,0 1 0 0 0,0-1 1 0 0,-1 0-1 0 0,0 0 1 0 0,2-3-103 0 0,0-1 82 0 0,-1-1 0 0 0,0 1 1 0 0,-1-1-1 0 0,-1 0 1 0 0,1 0-1 0 0,-2 0 0 0 0,0-1 1 0 0,0 1-1 0 0,-1 0 1 0 0,-1-1-1 0 0,0 1 1 0 0,-1-6-83 0 0,1 12-22 0 0,0-1 0 0 0,-1 1 0 0 0,0-1 0 0 0,-1 1 1 0 0,0-1-1 0 0,0 1 0 0 0,0 0 0 0 0,0 0 1 0 0,-1 0-1 0 0,0 0 0 0 0,-1 0 0 0 0,1 1 0 0 0,-1-1 1 0 0,0 1-1 0 0,0 0 0 0 0,-1 0 0 0 0,1 1 1 0 0,-1-1-1 0 0,0 1 0 0 0,-1 0 0 0 0,1 0 0 0 0,-1 1 1 0 0,-5-4 21 0 0,-56 1-2967 0 0,28 25-6644 0 0,29-11-1961 0 0</inkml:trace>
  <inkml:trace contextRef="#ctx0" brushRef="#br0" timeOffset="418.744">334 279 13675 0 0,'0'0'2877'0'0,"0"0"-2220"0"0,0 0-594 0 0,0 0 289 0 0,0 0 415 0 0,0 0 290 0 0,0 0 53 0 0,0 0-227 0 0,0 0-281 0 0,0 0-174 0 0,0 0-110 0 0,0 0-25 0 0,0 0-13 0 0,21-20-17 0 0,104-94 218 0 0,-3-9 406 0 0,-108 152-1240 0 0,-14-20 368 0 0,0-1-1 0 0,1 1 1 0 0,-1 0 0 0 0,2-1-1 0 0,0 1 1 0 0,0-1 0 0 0,0 1-1 0 0,1-1 1 0 0,0 0 0 0 0,1 0-1 0 0,-1 0 1 0 0,2 0 0 0 0,-1-1-1 0 0,1 0 1 0 0,0 1 0 0 0,1-2-1 0 0,0 1 1 0 0,0-1 0 0 0,0 0-1 0 0,0 0 1 0 0,1-1 0 0 0,0 1-1 0 0,1-2 1 0 0,6 5-15 0 0,-5-9 119 0 0,0-1-1 0 0,1 1 1 0 0,-1-2-1 0 0,0 1 1 0 0,0-1-1 0 0,0-1 1 0 0,0 1-1 0 0,-1-1 1 0 0,1-1 0 0 0,-1 0-1 0 0,0 0 1 0 0,0-1-1 0 0,0 0 1 0 0,0 0-1 0 0,-1-1 1 0 0,0 0 0 0 0,0 0-1 0 0,-1 0 1 0 0,1-1-1 0 0,-1 0 1 0 0,-1 0-1 0 0,0-1 1 0 0,0 0-1 0 0,0 0 1 0 0,-1 0 0 0 0,0 0-1 0 0,0-1 1 0 0,-1 1-1 0 0,0-1 1 0 0,1-7-119 0 0,-1-36-819 0 0,-18 38-7252 0 0,8 13-4258 0 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2:31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3 208 10514 0 0,'0'0'1990'0'0,"0"0"-464"0"0,0 0-242 0 0,0 0 47 0 0,0 0 101 0 0,0 0-58 0 0,0 0-161 0 0,0 0-234 0 0,0 0-207 0 0,0 0-171 0 0,0 0-133 0 0,0 0-102 0 0,0 0-62 0 0,-3-2-30 0 0,4 2-254 0 0,-1 0 0 0 0,1 1 0 0 0,-1-1 0 0 0,1 0 0 0 0,-1 0 1 0 0,1 1-1 0 0,0-1 0 0 0,-1 0 0 0 0,1 0 0 0 0,-1 0 0 0 0,1 0 0 0 0,0 0 0 0 0,-1 0 0 0 0,1 0 0 0 0,-1 0 1 0 0,1 0-1 0 0,0 0 0 0 0,-1 0 0 0 0,1 0 0 0 0,0 0 0 0 0,-1 0 0 0 0,1-1 0 0 0,-1 1 0 0 0,1 0 1 0 0,-1 0-1 0 0,1-1 0 0 0,-1 1 0 0 0,1 0 0 0 0,-1-1 0 0 0,1 1 0 0 0,-1 0 0 0 0,1-1 0 0 0,-1 1 0 0 0,1-1 1 0 0,-1 1-1 0 0,0-1 0 0 0,1 1 0 0 0,-1-1 0 0 0,0 1 0 0 0,0-1 0 0 0,1 0 0 0 0,-1 1 0 0 0,0-1 0 0 0,0 1 1 0 0,0-1-1 0 0,0 0 0 0 0,1 1 0 0 0,-1-1 0 0 0,0 1 0 0 0,0-1 0 0 0,0 0 0 0 0,0 1 0 0 0,-1-1 1 0 0,1 1-1 0 0,0-1 0 0 0,0 0 0 0 0,0 1 0 0 0,0-1 0 0 0,-1 1 0 0 0,1-1 0 0 0,0 1 0 0 0,0-1 0 0 0,-1 0 1 0 0,1 1-1 0 0,0 0 0 0 0,-1-1 0 0 0,1 1 0 0 0,-1-1-20 0 0,17-2 180 0 0,38-5 209 0 0,1 1 0 0 0,-1 3-1 0 0,1 3 1 0 0,4 2-389 0 0,-24-1 52 0 0,44 8-20 0 0,-68-2 506 0 0,-33-8-43 0 0,-15-19-390 0 0,22 14-82 0 0,0 0-1 0 0,0-2 1 0 0,1 1 0 0 0,1-2 0 0 0,0 0 0 0 0,0-1-1 0 0,0 0 1 0 0,-5-7-23 0 0,18 17-95 0 0,-1 0 0 0 0,0 0 0 0 0,0 0 0 0 0,1 1-1 0 0,-1-1 1 0 0,0 0 0 0 0,1 0 0 0 0,-1 0 0 0 0,1-1 0 0 0,-1 1-1 0 0,1 0 1 0 0,-1 0 0 0 0,1 0 0 0 0,0 0 0 0 0,0 0 0 0 0,0 0-1 0 0,-1-1 1 0 0,1 1 0 0 0,0 0 0 0 0,0 0 0 0 0,1 0 0 0 0,-1 0-1 0 0,0-1 1 0 0,0 1 0 0 0,0 0 0 0 0,1 0 0 0 0,-1 0 0 0 0,1 0-1 0 0,-1 0 1 0 0,1 0 0 0 0,-1 0 0 0 0,1 0 0 0 0,0 0-1 0 0,-1 0 1 0 0,1 0 0 0 0,0 0 0 0 0,0 0 0 0 0,0 1 0 0 0,-1-1-1 0 0,2 0 96 0 0,28-15-11684 0 0,-21 12-7 0 0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2:04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1017 0 0 0,'0'0'844'0'0,"0"0"600"0"0,0 0 151 0 0,0 0-104 0 0,0 0-20 0 0,0 0-53 0 0,0 0-60 0 0,0 0-39 0 0,0 0-44 0 0,-12 4 2731 0 0,12 5-3185 0 0,0-6-677 0 0,-1 0 0 0 0,1 1-1 0 0,0-1 1 0 0,0 1 0 0 0,0 0 0 0 0,0-1-1 0 0,0 1 1 0 0,1-1 0 0 0,0 1 0 0 0,-1-1-1 0 0,1 0 1 0 0,1 1 0 0 0,-1-1 0 0 0,0 0-1 0 0,1 0 1 0 0,-1 0 0 0 0,1 0-1 0 0,0 0 1 0 0,0 0 0 0 0,1 0 0 0 0,-1 0-1 0 0,0-1 1 0 0,1 1 0 0 0,0-1 0 0 0,-1 0-1 0 0,1 0 1 0 0,3 2-144 0 0,4 0 128 0 0,0-1 0 0 0,1 0 0 0 0,0 0 0 0 0,0-1 0 0 0,0 0 0 0 0,0-1 0 0 0,0-1 0 0 0,0 1 0 0 0,0-2 0 0 0,0 1 0 0 0,0-2 0 0 0,0 1 0 0 0,0-2 1 0 0,0 1-1 0 0,0-1 0 0 0,-1-1 0 0 0,0 0 0 0 0,1-1 0 0 0,-1 1 0 0 0,-1-2 0 0 0,1 0 0 0 0,3-2-128 0 0,24-17 176 0 0,0-1 0 0 0,-1-1 1 0 0,-2-2-1 0 0,-1-2 1 0 0,-1-1-1 0 0,-2-1 0 0 0,-1-1 1 0 0,16-27-177 0 0,-4 3 84 0 0,21-30 83 0 0,-3-2 0 0 0,42-89-167 0 0,-50 68 199 0 0,-21 182-283 0 0,-13-5 203 0 0,-3 1 1 0 0,-3 0-1 0 0,-3 1 0 0 0,-3 1 0 0 0,-3 19-119 0 0,-4-74 9 0 0,0 0-1 0 0,-1-1 0 0 0,0 0 0 0 0,-1 1 0 0 0,-1-1 1 0 0,0-1-1 0 0,0 1 0 0 0,-2-1 0 0 0,1 0 1 0 0,-2 0-1 0 0,1-1 0 0 0,-2 0 0 0 0,1 0 1 0 0,-2-1-1 0 0,1 0 0 0 0,-1-1 0 0 0,-1 0 1 0 0,1-1-1 0 0,-2 0 0 0 0,1 0 0 0 0,-1-1 1 0 0,0-1-1 0 0,0 0 0 0 0,-1 0 0 0 0,0-2 1 0 0,0 1-1 0 0,0-2 0 0 0,-12 3-8 0 0,-12 1-318 0 0,-1-1 1 0 0,-1-2-1 0 0,1-2 1 0 0,-34-2 317 0 0,62 0-153 0 0,-20-5-829 0 0,25-2-1627 0 0,4-3-3306 0 0,3 7-656 0 0,3 2-2440 0 0</inkml:trace>
  <inkml:trace contextRef="#ctx0" brushRef="#br0" timeOffset="850.81">1254 734 7994 0 0,'0'0'1637'0'0,"0"0"-358"0"0,0 0-197 0 0,0 0-35 0 0,0 0-10 0 0,0 0-135 0 0,0 0-254 0 0,0 0-193 0 0,0 0-82 0 0,0 0-39 0 0,0 0-48 0 0,0 0-43 0 0,-13 21-8 0 0,-39 66-18 0 0,12 20 659 0 0,38-91-753 0 0,0-14-91 0 0,1 1 0 0 0,1-1 0 0 0,-1 0 1 0 0,0 1-1 0 0,0-1 0 0 0,1 1 0 0 0,0-1 0 0 0,-1 1 0 0 0,1-1 1 0 0,0 1-1 0 0,0 0 0 0 0,0-1 0 0 0,1 1 0 0 0,-1-1 0 0 0,0 1 1 0 0,1-1-1 0 0,0 1 0 0 0,0-1 0 0 0,-1 0 0 0 0,1 1 0 0 0,1-1 0 0 0,-1 0 1 0 0,0 0-1 0 0,1 0 0 0 0,-1 1 0 0 0,1-1 0 0 0,-1-1 0 0 0,1 1 1 0 0,0 0-1 0 0,0 0 0 0 0,0-1 0 0 0,0 1 0 0 0,0-1 0 0 0,0 1 0 0 0,0-1 1 0 0,1 0-1 0 0,-1 0 0 0 0,0 0 0 0 0,1 0 0 0 0,-1-1 0 0 0,1 1 1 0 0,-1-1-1 0 0,1 1 0 0 0,-1-1 0 0 0,3 0-32 0 0,4-1 89 0 0,1-1 1 0 0,-1 0-1 0 0,0 0 0 0 0,0-1 1 0 0,0 0-1 0 0,0-1 0 0 0,0 0 1 0 0,-1 0-1 0 0,0-1 1 0 0,0 0-1 0 0,0-1 0 0 0,0 1 1 0 0,-1-1-1 0 0,0-1 0 0 0,0 0 1 0 0,-1 0-1 0 0,1 0 0 0 0,-2 0 1 0 0,1-1-1 0 0,-1 0 0 0 0,0-1 1 0 0,-1 1-1 0 0,0-1 0 0 0,0 1 1 0 0,-1-1-1 0 0,0-1 1 0 0,-1 1-1 0 0,1-2-89 0 0,3-11-55 0 0,-1 1 1 0 0,0 0-1 0 0,-2-1 0 0 0,-1 0 0 0 0,0 0 1 0 0,-2 0-1 0 0,0 0 0 0 0,-2 0 1 0 0,0 0-1 0 0,-5-17 55 0 0,6 36-133 0 0,0 1 1 0 0,1-1-1 0 0,-1 0 1 0 0,-1 1-1 0 0,1-1 0 0 0,0 1 1 0 0,-1-1-1 0 0,1 1 0 0 0,-1 0 1 0 0,0-1-1 0 0,0 1 1 0 0,0 0-1 0 0,0 0 0 0 0,0 1 1 0 0,0-1-1 0 0,0 0 1 0 0,-1 1-1 0 0,1-1 0 0 0,-1 1 1 0 0,1-1-1 0 0,-1 1 0 0 0,1 0 1 0 0,-1 0-1 0 0,0 1 1 0 0,1-1-1 0 0,-1 0 0 0 0,0 1 1 0 0,0 0-1 0 0,0 0 0 0 0,0-1 1 0 0,1 2-1 0 0,-1-1 1 0 0,0 0-1 0 0,0 0 0 0 0,0 1 1 0 0,-1 0 132 0 0,2 1-31 0 0,-1-1 1 0 0,1 0 0 0 0,0 1 0 0 0,1-1-1 0 0,-1 1 1 0 0,0 0 0 0 0,0 0 0 0 0,1 0-1 0 0,-1 0 1 0 0,1 0 0 0 0,-1 0 0 0 0,1 0-1 0 0,0 0 1 0 0,0 0 0 0 0,0 1 0 0 0,0-1-1 0 0,0 1 1 0 0,1-1 0 0 0,-1 0-1 0 0,1 1 1 0 0,-1-1 0 0 0,1 1 0 0 0,0-1-1 0 0,0 1 1 0 0,0-1 0 0 0,0 1 0 0 0,1-1-1 0 0,-1 1 1 0 0,1-1 0 0 0,-1 1 0 0 0,1-1-1 0 0,0 0 1 0 0,0 1 0 0 0,0-1 0 0 0,0 0-1 0 0,0 0 1 0 0,1 0 0 0 0,-1 0-1 0 0,1 1 31 0 0,10 2 164 0 0,0-1-1 0 0,1-1 0 0 0,-1 0 0 0 0,0-1 1 0 0,1-1-1 0 0,0 1 0 0 0,-1-2 0 0 0,1 0 1 0 0,0 0-1 0 0,-1-2 0 0 0,1 1 0 0 0,-1-1 1 0 0,1-1-1 0 0,-1 0 0 0 0,0-1 0 0 0,0 0 0 0 0,-1-1 1 0 0,1-1-1 0 0,-1 1 0 0 0,6-5-163 0 0,16-8 259 0 0,-2-1 0 0 0,1-1 1 0 0,-2-2-1 0 0,-1 0 0 0 0,-1-3 0 0 0,0-1-259 0 0,-5 3 80 0 0,0-1 0 0 0,-2-2-1 0 0,-1 0 1 0 0,-1-1 0 0 0,-1 0 0 0 0,-2-2-1 0 0,-1 0 1 0 0,-1-1 0 0 0,-1 0 0 0 0,7-28-80 0 0,-10-33 57 0 0,-10 89-56 0 0,0 0 0 0 0,-1-1 1 0 0,1 1-1 0 0,-1 0 0 0 0,1-1 0 0 0,-1 1 0 0 0,0 0 0 0 0,0 0 0 0 0,0 0 0 0 0,0 0 0 0 0,0 0 0 0 0,-1 0 1 0 0,1 0-1 0 0,0 0 0 0 0,-1 1 0 0 0,0-1 0 0 0,1 0 0 0 0,-1 1 0 0 0,0-1 0 0 0,0 1 0 0 0,0 0 0 0 0,0-1 1 0 0,0 1-1 0 0,0 0 0 0 0,0 0 0 0 0,0 0 0 0 0,0 1 0 0 0,0-1 0 0 0,-1 0 0 0 0,1 1 0 0 0,0 0 0 0 0,-1-1 0 0 0,1 1 1 0 0,0 0-1 0 0,-3 0-1 0 0,-3 3-12 0 0,0-1 0 0 0,0 2 1 0 0,0-1-1 0 0,0 1 1 0 0,1 0-1 0 0,-1 0 0 0 0,1 1 1 0 0,0 0-1 0 0,0 0 1 0 0,1 1-1 0 0,-1 0 0 0 0,2 0 1 0 0,-1 1-1 0 0,0-1 1 0 0,1 1-1 0 0,0 0 0 0 0,0 3 12 0 0,-14 21 30 0 0,2 1-1 0 0,2 1 0 0 0,0 1 0 0 0,3 0 0 0 0,0 0 1 0 0,3 1-1 0 0,1 1 0 0 0,1 0 0 0 0,2 0 0 0 0,1 1-29 0 0,2-15 46 0 0,0 0 1 0 0,2 0-1 0 0,0 0 0 0 0,1 0 0 0 0,1 0 0 0 0,1-1 0 0 0,2 1 0 0 0,0 0 0 0 0,6 16-46 0 0,54 190 318 0 0,-73-161-122 0 0,-20-41-43 0 0,38-48-2079 0 0,34-27-2215 0 0,-23 32-2770 0 0,-10 9-3216 0 0</inkml:trace>
  <inkml:trace contextRef="#ctx0" brushRef="#br0" timeOffset="1582.831">2101 664 11410 0 0,'0'0'1493'0'0,"0"0"-628"0"0,0 0-241 0 0,0 0 182 0 0,0 0 211 0 0,0 0 125 0 0,0 0-99 0 0,0 0-207 0 0,0 0-229 0 0,0 0-191 0 0,-19 34-120 0 0,-57 104-95 0 0,53-78 8 0 0,24-50-167 0 0,-2-7-27 0 0,0-1 0 0 0,0 0-1 0 0,1 1 1 0 0,0-1 0 0 0,-1 1-1 0 0,1 0 1 0 0,0-1 0 0 0,0 1 0 0 0,0-1-1 0 0,1 1 1 0 0,-1-1 0 0 0,0 1-1 0 0,1-1 1 0 0,0 1 0 0 0,0-1-1 0 0,-1 0 1 0 0,1 1 0 0 0,1-1 0 0 0,-1 0-1 0 0,0 0 1 0 0,1 1 0 0 0,-1-1-1 0 0,1 0 1 0 0,-1 0 0 0 0,1-1 0 0 0,0 1-1 0 0,0 0 1 0 0,0-1 0 0 0,0 1-1 0 0,0-1 1 0 0,0 1 0 0 0,0-1 0 0 0,1 0-1 0 0,1 1-14 0 0,5-1 100 0 0,-1-1 0 0 0,1 0 0 0 0,-1 0 0 0 0,0-1 0 0 0,1 0 0 0 0,-1 0 0 0 0,0-1 0 0 0,1 0 0 0 0,-1 0 0 0 0,0-1 0 0 0,-1 0 0 0 0,1-1-1 0 0,0 1 1 0 0,-1-2 0 0 0,0 1 0 0 0,0-1 0 0 0,0 0 0 0 0,1-1-100 0 0,106-117 566 0 0,-84 86-402 0 0,-3 1 100 0 0,-27 34-195 0 0,0 2-21 0 0,0 0-22 0 0,0 0-21 0 0,0 0-29 0 0,0 12-330 0 0,-3 12 273 0 0,1-18 68 0 0,0 0-1 0 0,1 0 1 0 0,-1 0-1 0 0,1 0 0 0 0,1 1 1 0 0,-1-1-1 0 0,1 0 1 0 0,0 1-1 0 0,0-1 1 0 0,1 0-1 0 0,-1 1 0 0 0,2-1 1 0 0,-1 0-1 0 0,1 0 1 0 0,-1 0-1 0 0,2 0 1 0 0,-1 0-1 0 0,1 0 1 0 0,0-1-1 0 0,0 1 0 0 0,0-1 1 0 0,1 0-1 0 0,0 0 1 0 0,0 0-1 0 0,0 0 1 0 0,1-1-1 0 0,-1 1 0 0 0,1-1 1 0 0,0 0-1 0 0,2 0 14 0 0,2 0 12 0 0,0 0-1 0 0,1-1 0 0 0,-1-1 0 0 0,1 1 0 0 0,-1-2 0 0 0,1 1 0 0 0,0-1 1 0 0,-1-1-1 0 0,1 1 0 0 0,0-2 0 0 0,0 1 0 0 0,-1-2 0 0 0,1 1 1 0 0,0-1-1 0 0,-1-1 0 0 0,0 1 0 0 0,1-2 0 0 0,-1 1 0 0 0,0-1 1 0 0,8-5-12 0 0,7-6 81 0 0,0 0 0 0 0,-1-2 0 0 0,-1-1 0 0 0,0 0 0 0 0,-1-2 0 0 0,11-15-81 0 0,-12 12 41 0 0,-1-1 1 0 0,-1-1-1 0 0,-1-1 1 0 0,-1 0-1 0 0,-2-1 1 0 0,-1-1-1 0 0,-1 0 1 0 0,-1-1-1 0 0,-1 0 1 0 0,-2 0-1 0 0,2-15-41 0 0,2-25-51 0 0,-4 0 0 0 0,-2-1 0 0 0,-3 0 0 0 0,-5-33 51 0 0,3 97 13 0 0,-1 1-1 0 0,0-1 1 0 0,-1 1 0 0 0,1-1 0 0 0,-1 1-1 0 0,0 0 1 0 0,0-1 0 0 0,-1 1-1 0 0,0 0 1 0 0,0 0 0 0 0,0 0 0 0 0,0 0-1 0 0,-3-4-12 0 0,4 9-1 0 0,-1 0 0 0 0,1-1-1 0 0,0 1 1 0 0,-1 0 0 0 0,1 0 0 0 0,0 0-1 0 0,-1 0 1 0 0,1 0 0 0 0,0 0-1 0 0,-1 0 1 0 0,1 1 0 0 0,0-1-1 0 0,0 0 1 0 0,-1 1 0 0 0,1-1 0 0 0,0 1-1 0 0,0-1 1 0 0,0 1 0 0 0,0 0-1 0 0,-1-1 1 0 0,1 1 0 0 0,0 0 0 0 0,0 0-1 0 0,0 0 1 0 0,1 0 0 0 0,-1 0-1 0 0,0 0 1 0 0,0 0 0 0 0,0 0-1 0 0,1 0 1 0 0,-1 0 0 0 0,0 0 0 0 0,1 1 1 0 0,-17 31 28 0 0,3 1 1 0 0,0 0 0 0 0,3 1 0 0 0,0 0 0 0 0,3 0 0 0 0,1 2 0 0 0,1-1-1 0 0,2 0 1 0 0,2 1 0 0 0,1 0 0 0 0,2-1 0 0 0,3 16-29 0 0,-4-7 47 0 0,3-11-11 0 0,0 0 1 0 0,3-1-1 0 0,1 0 0 0 0,1 0 1 0 0,4 8-37 0 0,7 27 3 0 0,22 97 63 0 0,-34-147-286 0 0,-2-32-2085 0 0,0-21-1743 0 0,0 12-2934 0 0,-4 12-3846 0 0</inkml:trace>
  <inkml:trace contextRef="#ctx0" brushRef="#br0" timeOffset="1868.136">2591 535 12659 0 0,'0'0'1799'0'0,"0"0"-572"0"0,0 0-366 0 0,0 0-129 0 0,0 0-51 0 0,0 0-95 0 0,0 0-152 0 0,0 0-21 0 0,0 0 109 0 0,0 0 163 0 0,0 0 145 0 0,0 0 39 0 0,19 1-85 0 0,148 5 1086 0 0,242-43 421 0 0,-353 34-3136 0 0,-50 7-750 0 0,-6 0-5914 0 0,0-1-4432 0 0</inkml:trace>
  <inkml:trace contextRef="#ctx0" brushRef="#br0" timeOffset="2213.183">3513 715 18052 0 0,'0'0'1381'0'0,"0"0"-426"0"0,0 0-220 0 0,0 0 20 0 0,0 0 109 0 0,0 0 6 0 0,0 0-131 0 0,0 0-191 0 0,0 0-219 0 0,0 0-120 0 0,0 0-54 0 0,0 0-39 0 0,0 0-45 0 0,-5 21-20 0 0,-16 61-11 0 0,16-27-526 0 0,16-55-3186 0 0,-2-9-6023 0 0,-9 8 7529 0 0,6-3-7685 0 0</inkml:trace>
  <inkml:trace contextRef="#ctx0" brushRef="#br0" timeOffset="2458.221">3508 244 18492 0 0,'0'0'992'0'0,"0"0"-512"0"0,0 0-480 0 0,0 0-176 0 0,0 0-8 0 0,0 0-16 0 0,0 0 0 0 0,0 0-144 0 0,0 0-272 0 0,0 0-432 0 0,0 0-1833 0 0,0 0-8913 0 0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2:15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 0 0 0,'0'0'1652'0'0,"0"0"185"0"0,0 0 84 0 0,0 0 41 0 0,0 0-27 0 0,0 0-73 0 0,0 0-91 0 0,0 0-207 0 0,0 0-257 0 0,0 0-262 0 0,0-2-175 0 0,2-11 332 0 0,0 13 4365 0 0,-2 0-5449 0 0,0 0-7 0 0,0 0-10 0 0,-1 8 1456 0 0,22-38-871 0 0,-3 9-552 0 0,-18 20-110 0 0,0 1-7 0 0,0 0 18 0 0,0 0 0 0 0,0 0-21 0 0,0 0 1 0 0,0 0 0 0 0,0 0 3 0 0,0 0 29 0 0,0 0-27 0 0,0 0-19 0 0,0 0 18 0 0,0 0 4 0 0,0 0-2 0 0,0 0 16 0 0,-7 9-2377 0 0,-9 12-10798 0 0,14-14 1545 0 0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2:15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11 9826 0 0,'0'0'3170'0'0,"0"0"-1119"0"0,0 0-541 0 0,0 0-95 0 0,0 0-15 0 0,0 0-78 0 0,0 0-250 0 0,0 0-309 0 0,0 0-255 0 0,0 0-155 0 0,0 0-81 0 0,0 0-13 0 0,-2 3-15 0 0,-21 30 950 0 0,22-32-1138 0 0,5 9 349 0 0,62-67 158 0 0,-75 67-79 0 0,8-7-793 0 0,1 1-587 0 0,1-4-3159 0 0,1 1-3648 0 0,0-1-4345 0 0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2:17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0 333 0 0 0,'0'0'243'0'0,"0"0"545"0"0,0 0 534 0 0,0 0 399 0 0,0 0 161 0 0,0 0-55 0 0,0 0-159 0 0,0 0-219 0 0,0 0-212 0 0,13 11-115 0 0,41 35-54 0 0,-50-43-880 0 0,1 0 0 0 0,0 0 0 0 0,0 0 0 0 0,0 0 0 0 0,0-1 0 0 0,0 0 0 0 0,1 0 0 0 0,-1-1 1 0 0,1 1-1 0 0,-1-1 0 0 0,1 0 0 0 0,-1 0 0 0 0,1-1 0 0 0,0 0 0 0 0,-1 0 0 0 0,1 0 0 0 0,0-1 0 0 0,0 0-188 0 0,18 0 689 0 0,5 0-395 0 0,1-2 0 0 0,-1-1 0 0 0,0-2-1 0 0,0 0 1 0 0,-1-2 0 0 0,0-1 0 0 0,-1-1-1 0 0,1-2 1 0 0,-2 0 0 0 0,0-2 0 0 0,0-1-1 0 0,-2-1 1 0 0,0-1 0 0 0,-1-1 0 0 0,18-18-294 0 0,-33 28 79 0 0,-1 0 0 0 0,0 0 1 0 0,0-1-1 0 0,0 1 1 0 0,-1-2-1 0 0,-1 1 1 0 0,0-1-1 0 0,0 0 1 0 0,0 0-1 0 0,-2 0 1 0 0,1 0-1 0 0,-1-1 0 0 0,-1 0 1 0 0,0 0-1 0 0,0 1 1 0 0,-1-1-1 0 0,0 0 1 0 0,-1 0-1 0 0,-1-5-79 0 0,0 14 9 0 0,0 0 1 0 0,0 1-1 0 0,0-1 0 0 0,0 1 1 0 0,0-1-1 0 0,0 1 0 0 0,-1 0 0 0 0,1-1 1 0 0,-1 1-1 0 0,1 0 0 0 0,-1 0 1 0 0,1 0-1 0 0,-1 0 0 0 0,0 0 1 0 0,1 0-1 0 0,-1 1 0 0 0,0-1 0 0 0,0 1 1 0 0,0-1-1 0 0,1 1 0 0 0,-1-1 1 0 0,0 1-1 0 0,0 0 0 0 0,0 0 0 0 0,0 0 1 0 0,0 0-1 0 0,0 0 0 0 0,1 1 1 0 0,-1-1-1 0 0,0 0 0 0 0,0 1 0 0 0,0-1 1 0 0,1 1-1 0 0,-1 0 0 0 0,0 0 1 0 0,0 0-1 0 0,1 0 0 0 0,-1 0 0 0 0,1 0 1 0 0,-1 0-1 0 0,1 0 0 0 0,-1 0 1 0 0,1 1-1 0 0,0-1 0 0 0,0 1 0 0 0,0-1 1 0 0,-1 1-1 0 0,1-1 0 0 0,1 1 1 0 0,-1 0-1 0 0,0-1 0 0 0,0 1 0 0 0,1 0 1 0 0,-1 0-1 0 0,1 0-9 0 0,-18 23-7 0 0,2 0 1 0 0,1 1-1 0 0,1 1 0 0 0,1 1 1 0 0,2-1-1 0 0,1 2 0 0 0,0 2 7 0 0,-46 197 39 0 0,41-155-14 0 0,-3-1 1 0 0,-3-1-1 0 0,-22 51-25 0 0,25-83-33 0 0,-1-1 0 0 0,-1-2 0 0 0,-3 0 0 0 0,-1-1 0 0 0,-1-1 0 0 0,-2-1-1 0 0,-1-1 1 0 0,-1-2 0 0 0,-2-1 0 0 0,-27 19 33 0 0,-3-14-22 0 0,60-34 94 0 0,3-8-88 0 0,1 1 1 0 0,0 0 0 0 0,0 0 0 0 0,1 0 0 0 0,0 1-1 0 0,0-1 1 0 0,0 1 0 0 0,1 0 0 0 0,0 0 0 0 0,0 0-1 0 0,1 1 1 0 0,-1 0 0 0 0,1 0 0 0 0,0 0 0 0 0,4-2 15 0 0,-6 4 10 0 0,13-12 30 0 0,1 1 0 0 0,0 0-1 0 0,1 1 1 0 0,1 1 0 0 0,0 1 0 0 0,0 1-1 0 0,1 1 1 0 0,0 1 0 0 0,1 0-1 0 0,0 2 1 0 0,0 0 0 0 0,0 2 0 0 0,1 0-1 0 0,3 1-39 0 0,106 29 568 0 0,-113-18-493 0 0,0-1 0 0 0,1-1 0 0 0,0-1-1 0 0,1-1 1 0 0,-1-1 0 0 0,1 0-1 0 0,-1-2 1 0 0,1 0 0 0 0,0-1-1 0 0,1-2-74 0 0,12-25-1275 0 0,-29 8-8852 0 0,-4 14-1490 0 0</inkml:trace>
  <inkml:trace contextRef="#ctx0" brushRef="#br0" timeOffset="296.917">1088 716 7834 0 0,'0'0'4878'0'0,"0"0"-2567"0"0,0 0-1143 0 0,0 0-270 0 0,0 0-54 0 0,0 0-40 0 0,0 0-60 0 0,0 0-74 0 0,0 0-126 0 0,0 0-156 0 0,-19 32-113 0 0,-62 101-88 0 0,77-129-170 0 0,1 1-1 0 0,-1 0 1 0 0,1 0 0 0 0,0 1 0 0 0,0-1 0 0 0,0 1 0 0 0,1 0 0 0 0,0-1 0 0 0,0 1 0 0 0,0 0 0 0 0,1 0-1 0 0,0 0 1 0 0,0 0 0 0 0,1 1 0 0 0,-1 4-17 0 0,2 5 37 0 0,-2-13-19 0 0,1 1-1 0 0,0 0 0 0 0,0 0 1 0 0,0 0-1 0 0,0 0 0 0 0,0 0 1 0 0,1 0-1 0 0,0 0 0 0 0,0 0 1 0 0,0-1-1 0 0,0 1 0 0 0,1 0 1 0 0,-1-1-1 0 0,1 1 0 0 0,0-1 1 0 0,0 1-1 0 0,0-1 0 0 0,1 0 1 0 0,-1 0-1 0 0,1 0 0 0 0,-1 0 1 0 0,1 0-1 0 0,0-1 0 0 0,0 1 1 0 0,1-1-1 0 0,-1 0 0 0 0,0 0 1 0 0,1 0-1 0 0,-1 0 0 0 0,1-1 1 0 0,-1 1-1 0 0,1-1 0 0 0,3 1-17 0 0,4-1 139 0 0,1-1 0 0 0,0 0 0 0 0,-1-1-1 0 0,1 0 1 0 0,0 0 0 0 0,-1-1-1 0 0,1-1 1 0 0,-1 0 0 0 0,0-1-1 0 0,0 0 1 0 0,0 0 0 0 0,-1-1 0 0 0,1-1-1 0 0,-1 0 1 0 0,-1 0 0 0 0,1-1-1 0 0,-1 0 1 0 0,0-1 0 0 0,0 0-1 0 0,-1 0 1 0 0,0-1 0 0 0,-1 0-1 0 0,0 0 1 0 0,0 0 0 0 0,-1-1 0 0 0,0-1-1 0 0,-1 1 1 0 0,0-1 0 0 0,0 1-1 0 0,-1-1 1 0 0,-1-1 0 0 0,0 1-1 0 0,0-5-138 0 0,-2 12-18 0 0,0-1 0 0 0,0 0 0 0 0,0 0-1 0 0,-1 1 1 0 0,1-1 0 0 0,-1 0 0 0 0,-1 0-1 0 0,1 0 1 0 0,-1 0 0 0 0,0 1-1 0 0,0-1 1 0 0,0 0 0 0 0,0 1 0 0 0,-1-1-1 0 0,0 0 1 0 0,0 1 0 0 0,0 0 0 0 0,0 0-1 0 0,-1-1 1 0 0,0 1 0 0 0,0 1-1 0 0,0-1 1 0 0,0 0 0 0 0,-1 1 0 0 0,1 0-1 0 0,-1-1 1 0 0,0 2 0 0 0,0-1 0 0 0,0 0-1 0 0,0 1 1 0 0,0-1 0 0 0,-1 1-1 0 0,1 1 1 0 0,-1-1 0 0 0,1 0 0 0 0,-1 1-1 0 0,0 0 1 0 0,0 0 0 0 0,1 1 0 0 0,-3-1 18 0 0,0 1-206 0 0,0 0 0 0 0,1 0 0 0 0,-1 0 0 0 0,0 1 0 0 0,1 0 0 0 0,-1 1 0 0 0,1 0 0 0 0,-1-1 0 0 0,1 2 0 0 0,0-1 0 0 0,0 1 0 0 0,-5 3 206 0 0,-41 27-6392 0 0,35-18-3380 0 0</inkml:trace>
  <inkml:trace contextRef="#ctx0" brushRef="#br0" timeOffset="647.899">1688 804 4425 0 0,'0'0'3471'0'0,"0"0"-1502"0"0,0 0-473 0 0,0 0-21 0 0,0 0 17 0 0,0 0-121 0 0,0 0-278 0 0,0 0-241 0 0,0 0-221 0 0,0 0-155 0 0,0 0-88 0 0,0 0-59 0 0,-29 13-47 0 0,-92 43-40 0 0,57-6 138 0 0,60-47-370 0 0,1 1-1 0 0,0-1 0 0 0,0 1 1 0 0,0 0-1 0 0,1 0 0 0 0,-1 0 0 0 0,1 0 1 0 0,0 0-1 0 0,0 0 0 0 0,1 1 1 0 0,-1-1-1 0 0,1 1 0 0 0,0-1 1 0 0,0 1-1 0 0,0 0 0 0 0,1-1 0 0 0,-1 1 1 0 0,1 0-1 0 0,0-1 0 0 0,1 1 1 0 0,-1 0-1 0 0,1-1 0 0 0,0 1 1 0 0,0 0-1 0 0,1-1 0 0 0,-1 1 0 0 0,1-1 1 0 0,0 0-1 0 0,0 0 0 0 0,0 0 1 0 0,1 0-1 0 0,-1 0 0 0 0,1 0 1 0 0,0 0-1 0 0,0-1 0 0 0,1 1 0 0 0,-1-1 1 0 0,1 0-1 0 0,-1 0-9 0 0,8 1 137 0 0,1 0 0 0 0,-1 0 0 0 0,1-1 0 0 0,0-1 0 0 0,-1 0 0 0 0,1 0 0 0 0,0-1-1 0 0,0-1 1 0 0,0 0 0 0 0,0-1 0 0 0,0 0 0 0 0,7-2-137 0 0,-12 2 110 0 0,-1 0-1 0 0,0-1 1 0 0,1 1-1 0 0,-1-1 1 0 0,0-1-1 0 0,0 1 1 0 0,-1-1-1 0 0,1 0 1 0 0,-1-1-1 0 0,1 1 1 0 0,-1-1-1 0 0,0 0 1 0 0,0 0-1 0 0,0-1 1 0 0,-1 1 0 0 0,0-1-1 0 0,0 0 1 0 0,0 0-1 0 0,0-1 1 0 0,-1 1-1 0 0,0-1 1 0 0,0 1-1 0 0,0-1 1 0 0,-1 0-1 0 0,0 0 1 0 0,0-1-1 0 0,-1 1 1 0 0,1 0-1 0 0,-1 0 1 0 0,-1-1-1 0 0,1 1 1 0 0,-1-1-110 0 0,0-2-12 0 0,0 0 0 0 0,0 0 1 0 0,-1 1-1 0 0,0-1 0 0 0,0 0 0 0 0,-1 0 1 0 0,-1 1-1 0 0,1-1 0 0 0,-1 1 0 0 0,-1-1 1 0 0,1 1-1 0 0,-1 0 0 0 0,-1 1 0 0 0,0-1 0 0 0,0 1 1 0 0,0 0-1 0 0,-1 0 0 0 0,0 0 0 0 0,0 1 1 0 0,-1 0-1 0 0,1 0 0 0 0,-4-1 12 0 0,-45-21-1771 0 0,35 24-1935 0 0,-1 3-4618 0 0,11 1-3499 0 0</inkml:trace>
  <inkml:trace contextRef="#ctx0" brushRef="#br0" timeOffset="1047.966">2127 267 16724 0 0,'0'0'1640'0'0,"0"0"-404"0"0,0 0-308 0 0,0 0-97 0 0,0 0-8 0 0,0 0-45 0 0,0 0-113 0 0,0 0-111 0 0,0 0-82 0 0,0 0-91 0 0,-18 35-49 0 0,-51 113-55 0 0,49-64 67 0 0,22-68-243 0 0,28 216 927 0 0,-15-155-878 0 0,-6 93-63 0 0,-10-162-173 0 0,0 0 0 0 0,-1-1 1 0 0,0 1-1 0 0,0 0 0 0 0,-1-1 0 0 0,0 0 0 0 0,0 1 0 0 0,-1-1 1 0 0,1 0-1 0 0,-2-1 0 0 0,1 1 0 0 0,-1-1 0 0 0,0 0 0 0 0,0 0 1 0 0,-1 0-1 0 0,1-1 0 0 0,-1 0 0 0 0,-1 0 0 0 0,-5 4 86 0 0,11-9-68 0 0,1 0-1 0 0,-1 0 1 0 0,0 0-1 0 0,0 0 1 0 0,0 0-1 0 0,1 0 1 0 0,-1-1-1 0 0,0 1 1 0 0,0 0-1 0 0,1 0 1 0 0,-1-1-1 0 0,0 1 1 0 0,0 0-1 0 0,1-1 1 0 0,-1 1-1 0 0,0 0 1 0 0,1-1-1 0 0,-1 1 1 0 0,0-1-1 0 0,1 1 1 0 0,-1-1-1 0 0,1 0 1 0 0,-1 1-1 0 0,1-1 1 0 0,-1 1-1 0 0,1-1 1 0 0,0 0-1 0 0,-1 0 1 0 0,1 1-1 0 0,0-1 1 0 0,-1 0-1 0 0,1 0 1 0 0,0 1-1 0 0,0-1 1 0 0,0 0 0 0 0,-1 0-1 0 0,1 1 1 0 0,0-1-1 0 0,0 0 1 0 0,0 0-1 0 0,1 0 1 0 0,-1 1-1 0 0,0-1 1 0 0,0 0-1 0 0,0 0 1 0 0,0 0-1 0 0,1 0 69 0 0,7-43-2503 0 0,14 3-805 0 0,-3 14-2686 0 0,-18 25 5502 0 0,11-16-9712 0 0</inkml:trace>
  <inkml:trace contextRef="#ctx0" brushRef="#br0" timeOffset="1387.175">2471 517 9234 0 0,'0'0'2052'0'0,"0"0"-430"0"0,0 0-231 0 0,0 0-65 0 0,0 0-37 0 0,0 0-115 0 0,-33 21-230 0 0,-102 63-210 0 0,-10 13 1337 0 0,68-48-444 0 0,108-35-1033 0 0,72 4 251 0 0,-93-17-738 0 0,0 0 0 0 0,0 1 0 0 0,0 0 1 0 0,-1 0-1 0 0,1 1 0 0 0,0 0 0 0 0,-1 1 1 0 0,0 0-1 0 0,0 1 0 0 0,0 0 0 0 0,0 0 1 0 0,-1 1-1 0 0,0 0 0 0 0,0 0 0 0 0,-1 1 1 0 0,1 0-1 0 0,-1 0 0 0 0,-1 1 0 0 0,0 0 1 0 0,0 0-1 0 0,0 1 0 0 0,-1-1 0 0 0,0 1 1 0 0,3 9-108 0 0,9 51 540 0 0,5-44-2885 0 0,9-19-4458 0 0,-25-6-5361 0 0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2:19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314 743 6497 0 0,'0'0'3414'0'0,"0"0"-1296"0"0,0 0-480 0 0,0 0-87 0 0,0 0 36 0 0,0 0-55 0 0,0 0-207 0 0,0 0-215 0 0,0 0-256 0 0,0 0-207 0 0,0 0-136 0 0,-32 2-121 0 0,-99 8-84 0 0,128-10-288 0 0,0-1 0 0 0,0 1 1 0 0,0 0-1 0 0,0 1 0 0 0,0-1 0 0 0,0 0 1 0 0,1 1-1 0 0,-1 0 0 0 0,0 0 1 0 0,0 0-1 0 0,0 0 0 0 0,1 0 0 0 0,-1 0 1 0 0,1 1-1 0 0,-1-1 0 0 0,1 1 0 0 0,-1-1 1 0 0,1 1-1 0 0,0 0 0 0 0,0 0 1 0 0,0 0-1 0 0,-1 2-18 0 0,-4 4 82 0 0,0-1 1 0 0,1-2-59 0 0,0 0-1 0 0,0 0 0 0 0,0 0 0 0 0,1 1 0 0 0,0 0 1 0 0,0 0-1 0 0,1 0 0 0 0,-1 1 0 0 0,1 0 0 0 0,1-1 1 0 0,-1 1-1 0 0,1 0 0 0 0,0 1 0 0 0,1-1 1 0 0,0 1-1 0 0,0-1 0 0 0,0 1 0 0 0,1 0 0 0 0,0-1 1 0 0,1 1-1 0 0,0 0 0 0 0,0 0 0 0 0,1 2-23 0 0,2-6 39 0 0,0 0-1 0 0,0 0 1 0 0,0-1 0 0 0,1 1-1 0 0,0-1 1 0 0,0 0-1 0 0,-1 0 1 0 0,2 0-1 0 0,-1-1 1 0 0,0 0-1 0 0,1 0 1 0 0,-1 0 0 0 0,1 0-1 0 0,-1 0 1 0 0,1-1-1 0 0,0 0 1 0 0,0 0-1 0 0,-1 0 1 0 0,1-1-1 0 0,0 1 1 0 0,0-1 0 0 0,0-1-1 0 0,0 1 1 0 0,0 0-1 0 0,0-1 1 0 0,-1 0-1 0 0,1 0 1 0 0,0-1 0 0 0,0 1-1 0 0,-1-1 1 0 0,1 0-1 0 0,-1-1 1 0 0,0 1-1 0 0,0-1 1 0 0,1 0-39 0 0,22-15 99 0 0,0-1 0 0 0,-2-1 0 0 0,0-1 0 0 0,-1-2 1 0 0,-2 0-1 0 0,0-1 0 0 0,-1-2 0 0 0,-2 0 0 0 0,2-4-99 0 0,-12 18 55 0 0,-8 11-82 0 0,-1 1-58 0 0,0 19-277 0 0,0-11 351 0 0,-1 3 8 0 0,-1 0 0 0 0,2 0 1 0 0,0 0-1 0 0,0-1 1 0 0,1 1-1 0 0,0 0 1 0 0,1 0-1 0 0,0 0 1 0 0,1-1-1 0 0,0 0 1 0 0,1 1-1 0 0,0-1 1 0 0,0 0-1 0 0,1-1 0 0 0,0 1 1 0 0,1-1-1 0 0,0 0 1 0 0,1 0-1 0 0,5 5 3 0 0,-4-9 11 0 0,1 0-1 0 0,0 0 1 0 0,0-1-1 0 0,1 0 1 0 0,-1-1-1 0 0,1 0 0 0 0,0-1 1 0 0,0 0-1 0 0,0 0 1 0 0,0-1-1 0 0,0 0 1 0 0,0-1-1 0 0,0 0 1 0 0,0-1-1 0 0,0 0 0 0 0,0 0 1 0 0,0-1-1 0 0,0 0 1 0 0,0-1-1 0 0,-1 0 1 0 0,1-1-1 0 0,-1 0 1 0 0,0 0-1 0 0,0-1-10 0 0,25-14 102 0 0,-1-2 1 0 0,-2 0-1 0 0,0-3 1 0 0,-1 0-1 0 0,-1-2 1 0 0,-2-1-1 0 0,0-1 1 0 0,-2-1-1 0 0,-1-1 0 0 0,-2-2 1 0 0,14-25-103 0 0,-19 26 27 0 0,-3 1 0 0 0,0-2 0 0 0,-2 0 0 0 0,-1 0 0 0 0,-2-1 0 0 0,-1 0 0 0 0,-2-1 0 0 0,-1 0 0 0 0,-1 0 0 0 0,-2 0 1 0 0,-2 0-1 0 0,-1 0 0 0 0,-1 0 0 0 0,-3-3-27 0 0,-33-93 66 0 0,38 129-61 0 0,0 0 0 0 0,0 0 0 0 0,-1 0 0 0 0,1 0 0 0 0,0 0 0 0 0,-1 0-1 0 0,1 0 1 0 0,-1 1 0 0 0,1-1 0 0 0,-1 0 0 0 0,1 0 0 0 0,-1 0 0 0 0,1 1-1 0 0,-1-1 1 0 0,0 0 0 0 0,0 1 0 0 0,1-1 0 0 0,-1 1 0 0 0,0-1 0 0 0,0 1 0 0 0,0-1-1 0 0,1 1 1 0 0,-1-1 0 0 0,0 1 0 0 0,0 0 0 0 0,0-1 0 0 0,0 1 0 0 0,0 0-1 0 0,0 0 1 0 0,0 0 0 0 0,0 0 0 0 0,0 0 0 0 0,0 0 0 0 0,0 0 0 0 0,0 0-1 0 0,0 0 1 0 0,0 0 0 0 0,0 0 0 0 0,0 1 0 0 0,1-1 0 0 0,-1 0 0 0 0,0 1 0 0 0,0-1-1 0 0,0 1 1 0 0,0-1 0 0 0,0 1 0 0 0,1-1 0 0 0,-1 1 0 0 0,0 0 0 0 0,0-1-1 0 0,1 1 1 0 0,-1 0 0 0 0,1-1 0 0 0,-1 2-5 0 0,-29 47-64 0 0,21-20 77 0 0,1 1 1 0 0,2 0-1 0 0,1 1 1 0 0,1-1-1 0 0,2 1 0 0 0,1 0 1 0 0,1 0-1 0 0,3 16-13 0 0,-2-4 1 0 0,5 26 50 0 0,3 0 0 0 0,3 0 0 0 0,2-1 0 0 0,4 0 0 0 0,13 28-51 0 0,30 98-92 0 0,-52-178-346 0 0,-14-32-1051 0 0,-24-36-1913 0 0,13 16-4549 0 0,9 18-3717 0 0</inkml:trace>
  <inkml:trace contextRef="#ctx0" brushRef="#br0" timeOffset="223.281">638 526 14355 0 0,'0'0'1774'0'0,"0"0"-1082"0"0,0 0-385 0 0,0 0 286 0 0,0 0 473 0 0,0 0 247 0 0,0 0 12 0 0,0 0-147 0 0,35-2-193 0 0,117-6-186 0 0,120-31 1312 0 0,-110 8-1570 0 0,-92 16-941 0 0,0 3 0 0 0,1 2 0 0 0,51 2 400 0 0,-105 8-901 0 0,1 0-1629 0 0,0 0-3923 0 0,-4 0-6229 0 0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2:28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430 81 0 0 0,'0'0'687'0'0,"0"0"912"0"0,0 0 327 0 0,0 0 99 0 0,0 0 26 0 0,0 0-49 0 0,0 0-105 0 0,0 0-177 0 0,0 0-188 0 0,0 0-167 0 0,0 0-142 0 0,0 0-106 0 0,8-3-79 0 0,23-9-83 0 0,-23 9-77 0 0,-8 3-75 0 0,0 0-73 0 0,-26 8 1508 0 0,-109 43-1859 0 0,107-37-318 0 0,-18 10 30 0 0,1 2 0 0 0,2 1 0 0 0,1 2 0 0 0,-12 13-91 0 0,50-40 4 0 0,0 0 0 0 0,0 1 1 0 0,1-1-1 0 0,-1 1 1 0 0,1-1-1 0 0,0 1 0 0 0,0 0 1 0 0,0 0-1 0 0,0 0 1 0 0,0 1-1 0 0,1-1 0 0 0,-1 1 1 0 0,1 0-1 0 0,0-1 0 0 0,0 1 1 0 0,0 0-1 0 0,1 0 1 0 0,-1 0-1 0 0,1 0 0 0 0,0 1 1 0 0,0-1-1 0 0,0 0 1 0 0,1 0-1 0 0,0 1 0 0 0,0-1 1 0 0,0 0-1 0 0,0 1 1 0 0,0-1-1 0 0,1 0 0 0 0,0 0 1 0 0,0 0-1 0 0,0 1 0 0 0,1-1 1 0 0,-1 0-1 0 0,1 0 1 0 0,0 0-1 0 0,0-1 0 0 0,0 1-4 0 0,12 6 55 0 0,-1-2 1 0 0,1 0-1 0 0,0 0 0 0 0,1-2 0 0 0,0 0 0 0 0,0 0 0 0 0,1-1 0 0 0,-1-1 0 0 0,1-1 0 0 0,0 0 1 0 0,0-1-1 0 0,0-1 0 0 0,0 0 0 0 0,0-1 0 0 0,0-1 0 0 0,0 0 0 0 0,0-2 0 0 0,0 1 0 0 0,0-2 0 0 0,-1 0 1 0 0,1-1-1 0 0,0-1-55 0 0,57-19 181 0 0,-1-3 1 0 0,-1-3 0 0 0,-2-2-1 0 0,-2-4 1 0 0,52-38-182 0 0,7-20 132 0 0,-174 103 568 0 0,27-2-710 0 0,1 1 1 0 0,0 1-1 0 0,1 1 0 0 0,0 1 1 0 0,0 1-1 0 0,1 0 0 0 0,0 2 1 0 0,1 0-1 0 0,0 1 0 0 0,1 0 0 0 0,1 1 1 0 0,1 1-1 0 0,0 0 0 0 0,0 1 1 0 0,2 1-1 0 0,0 0 0 0 0,2 1 1 0 0,0 0-1 0 0,-2 6 10 0 0,10-23-5 0 0,1 0 1 0 0,0 0-1 0 0,-1 1 0 0 0,1-1 1 0 0,0 1-1 0 0,0-1 0 0 0,0 1 1 0 0,1-1-1 0 0,-1 1 0 0 0,0 0 1 0 0,1-1-1 0 0,0 1 0 0 0,0 0 1 0 0,0-1-1 0 0,0 1 0 0 0,0 0 1 0 0,0-1-1 0 0,1 1 0 0 0,-1 0 1 0 0,1-1-1 0 0,0 1 0 0 0,0-1 1 0 0,0 1-1 0 0,0-1 0 0 0,0 1 1 0 0,0-1-1 0 0,1 0 0 0 0,-1 1 1 0 0,1-1-1 0 0,-1 0 0 0 0,1 0 1 0 0,0 0-1 0 0,0 0 0 0 0,0-1 1 0 0,0 1-1 0 0,0 0 0 0 0,1-1 1 0 0,1 2 4 0 0,6-3 12 0 0,1-1 0 0 0,-1 0 0 0 0,0 0 0 0 0,0-1 0 0 0,0-1 0 0 0,0 1 0 0 0,-1-2 0 0 0,1 1 0 0 0,-1-1 0 0 0,0-1 0 0 0,0 0 0 0 0,0 0 0 0 0,5-4-12 0 0,20-14 27 0 0,-1-1 1 0 0,-1-2-1 0 0,-2-1 1 0 0,0-2-1 0 0,-2-1 1 0 0,14-19-28 0 0,-4 4-13 0 0,-38 45-18 0 0,0 0 24 0 0,0 0-17 0 0,0 26-326 0 0,-3 24 347 0 0,1-43 0 0 0,0-1-1 0 0,1 1 1 0 0,0-1-1 0 0,0 1 1 0 0,1-1-1 0 0,0 1 1 0 0,0-1-1 0 0,0 1 1 0 0,1-1-1 0 0,0 1 1 0 0,0-1-1 0 0,1 1 1 0 0,0-1-1 0 0,0 0 1 0 0,0 0-1 0 0,1 0 1 0 0,0 0-1 0 0,0 0 0 0 0,0 0 1 0 0,1-1-1 0 0,0 0 1 0 0,0 0-1 0 0,0 0 1 0 0,1 0-1 0 0,0 0 1 0 0,0-1-1 0 0,1 1 4 0 0,6-1 5 0 0,0 0 0 0 0,1 0-1 0 0,-1-2 1 0 0,1 1 0 0 0,0-2-1 0 0,-1 0 1 0 0,1 0 0 0 0,0-1-1 0 0,0-1 1 0 0,0 0 0 0 0,0-1-1 0 0,-1 0 1 0 0,1-1 0 0 0,-1 0-1 0 0,1-1 1 0 0,-1 0 0 0 0,0-1-1 0 0,-1-1 1 0 0,1 1 0 0 0,4-5-5 0 0,46-26 22 0 0,-2-2 1 0 0,-2-3-1 0 0,-1-3 1 0 0,-3-1-1 0 0,25-29-22 0 0,-58 55 6 0 0,104-109-12 0 0,-99 108-74 0 0,-25 36-56 0 0,-4 31 138 0 0,-1 0 0 0 0,-2 0 0 0 0,-3-1 1 0 0,-1 0-1 0 0,-3 0 0 0 0,-1-1 1 0 0,-3 1-3 0 0,13-35-1 0 0,0-1 1 0 0,-1 0-1 0 0,0 0 1 0 0,-1 0 0 0 0,0-1-1 0 0,0 1 1 0 0,-1-1 0 0 0,0-1-1 0 0,0 0 1 0 0,-1 0-1 0 0,0 0 1 0 0,-1-1 0 0 0,0 0-1 0 0,0 0 1 0 0,0-1-1 0 0,-1-1 1 0 0,0 0 0 0 0,0 0-1 0 0,0 0 1 0 0,-1-2 0 0 0,-3 2 0 0 0,13-4-14 0 0,0-1 1 0 0,-1 1 0 0 0,1 0-1 0 0,0-1 1 0 0,0 1 0 0 0,0-1 0 0 0,0 0-1 0 0,0 1 1 0 0,-1-1 0 0 0,1 0-1 0 0,0 0 1 0 0,0 1 0 0 0,0-1 0 0 0,-1 0-1 0 0,1 0 1 0 0,0 0 0 0 0,0-1-1 0 0,-1 1 1 0 0,1 0 0 0 0,0 0 0 0 0,0-1-1 0 0,0 1 1 0 0,-1-1 0 0 0,1 1-1 0 0,0-1 1 0 0,0 1 0 0 0,0-1 0 0 0,0 1-1 0 0,0-1 1 0 0,0 0 0 0 0,0 0-1 0 0,0 0 1 0 0,1 0 0 0 0,-1 0 0 0 0,0 1-1 0 0,0-1 1 0 0,1 0 0 0 0,-1-1-1 0 0,0 1 1 0 0,1 0 0 0 0,-1 0 0 0 0,1 0-1 0 0,-1 0 1 0 0,1 0 0 0 0,0-1-1 0 0,0 1 1 0 0,-1 0 0 0 0,1 0 0 0 0,0 0-1 0 0,0-1 1 0 0,0 1 0 0 0,0 0-1 0 0,0 0 14 0 0,6-5-34 0 0,1 0-1 0 0,-1 1 1 0 0,1 0-1 0 0,0 0 0 0 0,0 0 1 0 0,0 1-1 0 0,1 0 1 0 0,-1 1-1 0 0,1 0 1 0 0,0 0-1 0 0,0 0 0 0 0,0 1 1 0 0,1 1-1 0 0,-1-1 1 0 0,4 1 34 0 0,242-13 196 0 0,-72-17 261 0 0,-167 27-430 0 0,-1 0 1 0 0,1-1-1 0 0,-1-1 1 0 0,0 0-1 0 0,0-1 0 0 0,-1 0 1 0 0,0-1-1 0 0,0-1 0 0 0,-1 0 1 0 0,0 0-1 0 0,-1-2 0 0 0,0 1 1 0 0,0-1-1 0 0,-1-1 1 0 0,0 0-1 0 0,-1 0 0 0 0,-1-1 1 0 0,0 0-1 0 0,-1-1 0 0 0,0 1 1 0 0,-1-1-1 0 0,-1-1 0 0 0,0 1 1 0 0,-1-1-1 0 0,0 0 1 0 0,-1 0-1 0 0,-1-2-27 0 0,-2 14-5 0 0,0 0 0 0 0,0 1 1 0 0,0-1-1 0 0,-1 0 0 0 0,1 1 0 0 0,-1-1 0 0 0,0 0 1 0 0,0 1-1 0 0,0-1 0 0 0,0 1 0 0 0,-1-1 0 0 0,1 1 1 0 0,0 0-1 0 0,-1-1 0 0 0,0 1 0 0 0,1 0 0 0 0,-1 0 1 0 0,0 0-1 0 0,0 0 0 0 0,0 1 0 0 0,-1-1 0 0 0,1 0 1 0 0,0 1-1 0 0,-1 0 0 0 0,1-1 0 0 0,-1 1 0 0 0,1 0 1 0 0,-1 0-1 0 0,1 0 0 0 0,-1 1 0 0 0,0-1 0 0 0,1 1 1 0 0,-1-1-1 0 0,0 1 0 0 0,0 0 0 0 0,1 0 0 0 0,-2 0 5 0 0,-5 0-43 0 0,1 0 0 0 0,-1 1 0 0 0,0 0 0 0 0,1 0 0 0 0,-1 0 0 0 0,1 1-1 0 0,-1 1 1 0 0,1 0 0 0 0,0 0 0 0 0,0 0 0 0 0,-3 2 43 0 0,-1 2-14 0 0,1 0 0 0 0,0 1-1 0 0,0 0 1 0 0,1 1 0 0 0,0 0 0 0 0,1 0 0 0 0,0 1 0 0 0,0 1 0 0 0,1-1 0 0 0,1 1 0 0 0,0 1-1 0 0,0-1 1 0 0,1 1 0 0 0,0 0 0 0 0,1 1 0 0 0,1-1 0 0 0,0 1 0 0 0,0 0 0 0 0,1 0 0 0 0,1 0-1 0 0,0 0 1 0 0,1 1 0 0 0,1-1 0 0 0,0 7 14 0 0,2-13 4 0 0,1 1 1 0 0,-1-1-1 0 0,1 0 1 0 0,1 1-1 0 0,0-2 1 0 0,0 1-1 0 0,0 0 1 0 0,0-1-1 0 0,1 0 1 0 0,0 0-1 0 0,1 0 0 0 0,-1 0 1 0 0,1-1-1 0 0,0 0 1 0 0,1 0-1 0 0,-1-1 1 0 0,1 0-1 0 0,0 0 1 0 0,0 0-1 0 0,0-1 0 0 0,0 0 1 0 0,0-1-1 0 0,1 1 1 0 0,4 0-5 0 0,21-1 49 0 0,-1-1-1 0 0,0-1 1 0 0,0-2 0 0 0,0-1 0 0 0,0-2-1 0 0,0-1 1 0 0,-1-1 0 0 0,0-2 0 0 0,0-1 0 0 0,-1-2-1 0 0,0 0 1 0 0,-1-2 0 0 0,-1-1 0 0 0,0-2-1 0 0,-1-1 1 0 0,-1 0 0 0 0,-1-2 0 0 0,-1-1 0 0 0,8-10-49 0 0,231-185-7 0 0,-263 216 1 0 0,0 1 1 0 0,0-1-1 0 0,-1 1 1 0 0,1-1-1 0 0,0 0 1 0 0,0 1-1 0 0,0-1 1 0 0,0 1-1 0 0,0-1 0 0 0,0 0 1 0 0,-1 1-1 0 0,1-1 1 0 0,0 1-1 0 0,0-1 1 0 0,0 1-1 0 0,0-1 1 0 0,1 1-1 0 0,-1-1 0 0 0,0 0 1 0 0,0 1-1 0 0,0-1 1 0 0,0 1-1 0 0,0-1 1 0 0,0 0-1 0 0,1 1 1 0 0,-1-1-1 0 0,0 1 0 0 0,0-1 1 0 0,1 0-1 0 0,-1 1 1 0 0,0-1-1 0 0,0 0 1 0 0,1 1-1 0 0,-1-1 1 0 0,0 0-1 0 0,1 0 0 0 0,-1 1 1 0 0,1-1-1 0 0,-1 0 1 0 0,0 0-1 0 0,1 0 1 0 0,-1 0-1 0 0,1 1 1 0 0,-1-1-1 0 0,0 0 1 0 0,1 0-1 0 0,-1 0 0 0 0,1 0 1 0 0,-1 0-1 0 0,1 0 1 0 0,-1 0-1 0 0,0 0 1 0 0,1 0-1 0 0,-1 0 1 0 0,1 0-1 0 0,-1 0 0 0 0,1 0 1 0 0,-1-1-1 0 0,0 1 1 0 0,1 0-1 0 0,-1 0 1 0 0,1 0-1 0 0,-1-1 6 0 0,0 12 57 0 0,-10 121-8 0 0,-1-78-12 0 0,10-44-39 0 0,0 1 1 0 0,0-1-1 0 0,-1 0 1 0 0,-1 0-1 0 0,0 0 1 0 0,0 0-1 0 0,-1 0 1 0 0,0-1-1 0 0,0 1 0 0 0,-1-1 1 0 0,-1 0-1 0 0,1-1 1 0 0,-1 1-1 0 0,-1-1 1 0 0,0 0-1 0 0,0-1 1 0 0,0 1-1 0 0,-9 5 2 0 0,7-8-24 0 0,-1 0 0 0 0,0-1 0 0 0,0 0 0 0 0,0-1 0 0 0,-1 0 0 0 0,1 0-1 0 0,-1-1 1 0 0,0 0 0 0 0,1-1 0 0 0,-1-1 0 0 0,0 1 0 0 0,-2-2 24 0 0,12 1 2 0 0,1 0-15 0 0,0 0-36 0 0,13 0-90 0 0,75 1 207 0 0,-29 3 235 0 0,-1-2-1 0 0,1-3 1 0 0,-1-3 0 0 0,1-2-1 0 0,-1-2 1 0 0,-1-3-1 0 0,0-3 1 0 0,-1-2 0 0 0,0-2-1 0 0,18-11-302 0 0,-66 25-30 0 0,1-2-1 0 0,-1 1 1 0 0,0-1 0 0 0,-1 0-1 0 0,0 0 1 0 0,0-1-1 0 0,0 0 1 0 0,0-1 0 0 0,-1 1-1 0 0,-1-1 1 0 0,1 0-1 0 0,-1-1 1 0 0,-1 1 0 0 0,1-1-1 0 0,-2 0 1 0 0,2-4 30 0 0,3-22-3577 0 0,-8-1-3469 0 0,-2 28-5963 0 0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2:23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29 956 0 0 0,'0'0'1222'0'0,"0"0"33"0"0,0 0-77 0 0,0 0-73 0 0,0 0-84 0 0,0 0-53 0 0,0 0-87 0 0,0 0-39 0 0,0 0-17 0 0,-5 6-44 0 0,-17 19-33 0 0,21-24-606 0 0,1 0 1 0 0,0 1-1 0 0,0-1 0 0 0,-1 0 0 0 0,1 0 0 0 0,0 0 0 0 0,0 1 0 0 0,0-1 0 0 0,0 0 1 0 0,1 0-1 0 0,-1 0 0 0 0,0 1 0 0 0,0-1 0 0 0,1 0 0 0 0,-1 0 0 0 0,1 0 0 0 0,-1 0 1 0 0,1 0-1 0 0,-1 0 0 0 0,1 0 0 0 0,0 0 0 0 0,-1 0 0 0 0,1 0 0 0 0,0 0 0 0 0,0 0 1 0 0,0 0-1 0 0,-1 0 0 0 0,1-1 0 0 0,0 1 0 0 0,0 0 0 0 0,1 0-142 0 0,0 1 503 0 0,2 1-264 0 0,1 1-1 0 0,-1-1 1 0 0,1 0-1 0 0,-1 0 1 0 0,1 0-1 0 0,0 0 1 0 0,0-1-1 0 0,0 0 1 0 0,1 0-1 0 0,-1-1 1 0 0,0 1-1 0 0,1-1 0 0 0,-1 0 1 0 0,1 0-1 0 0,-1-1 1 0 0,1 0-1 0 0,0 0 1 0 0,-1 0-1 0 0,1-1 1 0 0,-1 0-1 0 0,1 0 1 0 0,-1 0-1 0 0,0 0 1 0 0,1-1-1 0 0,-1 0 1 0 0,0 0-1 0 0,1-1-238 0 0,22-13 375 0 0,-1 0 1 0 0,-1-2-1 0 0,-1-1 0 0 0,0-2 0 0 0,19-20-375 0 0,-18 14 202 0 0,-1-2 0 0 0,-2 0-1 0 0,-1-2 1 0 0,-1-1-1 0 0,-1 0 1 0 0,3-12-202 0 0,23-49 583 0 0,-42 85-515 0 0,1-1 90 0 0,-4 11 1971 0 0,-1-2-2085 0 0,0 0-9 0 0,0 0-11 0 0,0 0-6 0 0,0 0 4 0 0,0 0-5 0 0,0 0 2 0 0,0 0 6 0 0,0 0-13 0 0,0 0-7 0 0,0 0-7 0 0,0 0 7 0 0,0 0 3 0 0,0 0 0 0 0,0 0 4 0 0,0 0 8 0 0,0 0-19 0 0,0 0 27 0 0,10 11 526 0 0,18 25-534 0 0,-18-23-35 0 0,-1-3 18 0 0,-1 0 1 0 0,-1 0-1 0 0,0 1 0 0 0,0 0 0 0 0,-1 1 1 0 0,0-1-1 0 0,-1 1 0 0 0,0 0 0 0 0,-1 0 0 0 0,-1 1 1 0 0,0 0-1 0 0,0-1 0 0 0,-1 1 0 0 0,-1 0 0 0 0,0 0 1 0 0,-1 0-1 0 0,0 3-3 0 0,-4-7-3 0 0,0-1-1 0 0,0 0 1 0 0,0 0 0 0 0,-1 0 0 0 0,0 0-1 0 0,0 0 1 0 0,-1-1 0 0 0,0 0-1 0 0,-1-1 1 0 0,1 1 0 0 0,-1-1 0 0 0,0 0-1 0 0,-1-1 1 0 0,0 0 0 0 0,1 0 0 0 0,-2 0-1 0 0,1-1 1 0 0,0-1 0 0 0,-1 1-1 0 0,0-1 1 0 0,0-1 0 0 0,-1 1 3 0 0,-9 2-55 0 0,-1 0 0 0 0,1-1 0 0 0,-1-1 0 0 0,1-1 0 0 0,-1-1 0 0 0,0-1 0 0 0,1 0 0 0 0,-6-2 55 0 0,22 2-90 0 0,1 0 0 0 0,-1 0 0 0 0,0 0 1 0 0,0 0-1 0 0,0 0 0 0 0,0-1 0 0 0,1 1 0 0 0,-1-1 1 0 0,0 0-1 0 0,0 0 0 0 0,1 0 0 0 0,-1 0 0 0 0,1 0 0 0 0,-1-1 1 0 0,1 1-1 0 0,-1-1 0 0 0,1 0 0 0 0,0 1 0 0 0,0-1 1 0 0,0 0-1 0 0,0 0 0 0 0,0-1 0 0 0,0 1 0 0 0,1 0 1 0 0,-1-1-1 0 0,1 1 0 0 0,-1 0 0 0 0,1-1 0 0 0,0 0 1 0 0,0 1-1 0 0,0-1 0 0 0,0 0 0 0 0,1 0 0 0 0,-1 1 1 0 0,1-1-1 0 0,-1 0 0 0 0,1 0 0 0 0,0 0 0 0 0,0 1 0 0 0,1-1 1 0 0,-1 0-1 0 0,0 0 0 0 0,1 0 0 0 0,0-1 90 0 0,48-42-6669 0 0,-37 37 2179 0 0,7-6-7344 0 0</inkml:trace>
  <inkml:trace contextRef="#ctx0" brushRef="#br0" timeOffset="685.011">887 720 9842 0 0,'0'0'1684'0'0,"0"0"-383"0"0,0 0-121 0 0,0 0 152 0 0,0 0 126 0 0,0 0-43 0 0,0 0-227 0 0,0 0-334 0 0,0 0-316 0 0,0 0-219 0 0,0 0-129 0 0,0 0-48 0 0,0 0 32 0 0,-1-5 59 0 0,-2-17 48 0 0,2 16 69 0 0,1 6 23 0 0,0 23 3323 0 0,3 130-2343 0 0,1-71-1239 0 0,-4 0 0 0 0,-3 0 0 0 0,-5 4-114 0 0,5-54 25 0 0,-2-1 0 0 0,-1 0 1 0 0,-2 0-1 0 0,-1-1 0 0 0,-1 0 1 0 0,-6 10-26 0 0,5-32 369 0 0,10-32 93 0 0,0 12-557 0 0,3-23 84 0 0,2 1 0 0 0,1 0 0 0 0,2 0 0 0 0,1 0 0 0 0,1 0 0 0 0,2 2 0 0 0,1-1 0 0 0,2 1 0 0 0,10-15 11 0 0,-18 33-6 0 0,13-29-15 0 0,1 1 1 0 0,2 2 0 0 0,2 0-1 0 0,1 1 1 0 0,3 1 0 0 0,0 2-1 0 0,3 1 1 0 0,25-22 20 0 0,-50 51-7 0 0,1 1 1 0 0,-1 0-1 0 0,1 1 1 0 0,1-1 0 0 0,-1 1-1 0 0,0 1 1 0 0,1 0-1 0 0,0 0 1 0 0,0 0-1 0 0,0 1 1 0 0,0 0-1 0 0,0 0 1 0 0,1 1 0 0 0,-1 0-1 0 0,0 1 1 0 0,1 0-1 0 0,-1 0 1 0 0,4 1 6 0 0,-9 1-4 0 0,-1 0 0 0 0,0 0 1 0 0,0 0-1 0 0,0 0 0 0 0,0 0 1 0 0,-1 1-1 0 0,1-1 0 0 0,0 1 1 0 0,-1-1-1 0 0,0 1 0 0 0,0 0 1 0 0,0-1-1 0 0,0 1 0 0 0,0 0 1 0 0,0 0-1 0 0,-1 0 0 0 0,1 0 1 0 0,-1 0-1 0 0,0 0 0 0 0,0 0 1 0 0,0-1-1 0 0,0 1 0 0 0,0 0 1 0 0,-1 1 3 0 0,-3 16 13 0 0,0 0 0 0 0,-2-1 1 0 0,0 1-1 0 0,-1-1 0 0 0,-1 0 1 0 0,-1-1-1 0 0,-1 0 0 0 0,0 0 1 0 0,-2-1-1 0 0,0-1 0 0 0,0 0 1 0 0,-2 0-1 0 0,1-1 0 0 0,-2-1 1 0 0,0 0-1 0 0,-1-1 0 0 0,-17 10-12 0 0,13-6-30 0 0,-2-1 1 0 0,1-1 0 0 0,-2-1 0 0 0,0-1 0 0 0,-1 0 0 0 0,-19 6 28 0 0,9-15-353 0 0,38-38-1521 0 0,5 20 1147 0 0,2 0 0 0 0,0 0 0 0 0,1 1 0 0 0,0 1 0 0 0,0 0 0 0 0,2 0 0 0 0,-1 2 0 0 0,2-1 0 0 0,12-6 727 0 0,12-11-6806 0 0,-19 13-4497 0 0</inkml:trace>
  <inkml:trace contextRef="#ctx0" brushRef="#br0" timeOffset="2532.036">1392 889 2473 0 0,'0'0'3011'0'0,"0"0"-596"0"0,0 0-275 0 0,0 0-88 0 0,0 0-111 0 0,0 0-174 0 0,0 0-149 0 0,0 0-191 0 0,0 0-188 0 0,0 0-161 0 0,0 0-156 0 0,0 0-116 0 0,0 0-106 0 0,27 5-68 0 0,88 11-85 0 0,-53-26 177 0 0,-53 4-581 0 0,3 0-50 0 0,-1-1 1 0 0,1 0-1 0 0,-1-1 0 0 0,0 0 1 0 0,-1 0-1 0 0,0-1 1 0 0,0-1-1 0 0,-1 0 1 0 0,0 0-1 0 0,0-1 0 0 0,-2 0 1 0 0,1 0-1 0 0,-1-1 1 0 0,-1 0-1 0 0,0 0 0 0 0,-1 0 1 0 0,0-1-1 0 0,-1 0 1 0 0,0 0-1 0 0,-1 0 1 0 0,1-11-94 0 0,-4 23 3 0 0,0-1 0 0 0,0 1 0 0 0,-1-1 1 0 0,1 0-1 0 0,-1 1 0 0 0,1-1 1 0 0,-1 1-1 0 0,1-1 0 0 0,-1 1 1 0 0,0-1-1 0 0,0 1 0 0 0,0 0 0 0 0,0-1 1 0 0,0 1-1 0 0,0 0 0 0 0,0 0 1 0 0,0-1-1 0 0,0 1 0 0 0,-1 0 0 0 0,1 0 1 0 0,0 0-1 0 0,-1 1 0 0 0,1-1 1 0 0,-1 0-1 0 0,1 0 0 0 0,-1 1 1 0 0,1-1-1 0 0,-1 1 0 0 0,0 0 0 0 0,1-1 1 0 0,-1 1-1 0 0,1 0 0 0 0,-1 0 1 0 0,0 0-1 0 0,1 0 0 0 0,-1 0 0 0 0,0 0 1 0 0,1 0-1 0 0,-1 1-3 0 0,-65 16-170 0 0,47-5 143 0 0,1 2 0 0 0,1 0 1 0 0,0 1-1 0 0,0 1 0 0 0,2 0 0 0 0,0 2 0 0 0,1 0 0 0 0,1 0 0 0 0,0 1 0 0 0,2 1 0 0 0,0 0 1 0 0,-1 6 25 0 0,11-22 0 0 0,-1 0-1 0 0,1 0 0 0 0,0 0 1 0 0,0 0-1 0 0,1 0 0 0 0,-1 0 1 0 0,1 1-1 0 0,0-1 0 0 0,0 1 1 0 0,1-1-1 0 0,-1 1 0 0 0,1-1 1 0 0,0 1-1 0 0,0-1 0 0 0,1 1 1 0 0,-1-1-1 0 0,1 0 0 0 0,0 1 1 0 0,0-1-1 0 0,0 1 0 0 0,1-1 1 0 0,-1 0-1 0 0,1 0 0 0 0,0 0 1 0 0,0 0-1 0 0,1 0 0 0 0,-1 0 1 0 0,1-1-1 0 0,0 1 0 0 0,0-1 1 0 0,0 0-1 0 0,3 3 2 0 0,5 0 19 0 0,1 0 0 0 0,0 0 0 0 0,0-1 0 0 0,0-1 0 0 0,0 0 0 0 0,1 0 0 0 0,0-2 0 0 0,-1 1 0 0 0,1-1 0 0 0,0-1 0 0 0,0-1 0 0 0,0 0 0 0 0,0 0 0 0 0,0-1 0 0 0,0-1 0 0 0,0 0 0 0 0,0-1 0 0 0,-1 0 0 0 0,1-1-19 0 0,30-10 142 0 0,-1-2 0 0 0,-1-2 0 0 0,-1-1 1 0 0,35-23-143 0 0,108-92 198 0 0,-62 54-162 0 0,-63 69-145 0 0,-26 80 46 0 0,-76-109 1281 0 0,36 37-1228 0 0,0 0-1 0 0,0 1 1 0 0,0 0-1 0 0,0 1 1 0 0,0-1 0 0 0,-1 2-1 0 0,1-1 1 0 0,0 1 0 0 0,-1 0-1 0 0,1 1 1 0 0,-1 0 0 0 0,1 1-1 0 0,0-1 1 0 0,0 1-1 0 0,0 1 1 0 0,0 0 0 0 0,0 0-1 0 0,1 0 1 0 0,-1 1 0 0 0,1 0-1 0 0,0 1 1 0 0,0-1 0 0 0,0 1-1 0 0,1 1 1 0 0,-1-1-1 0 0,1 1 1 0 0,1 0 0 0 0,-1 1-1 0 0,1-1 1 0 0,0 1 0 0 0,1 0-1 0 0,-1 1 1 0 0,1-1-1 0 0,1 1 1 0 0,0-1 0 0 0,0 1-1 0 0,0 0 1 0 0,1 0 0 0 0,0 0-1 0 0,0 1 1 0 0,1-1 0 0 0,0 0-1 0 0,1 1 1 0 0,0 1 10 0 0,0-4-5 0 0,-1-1-1 0 0,2 1 1 0 0,-1-1 0 0 0,0 1-1 0 0,1-1 1 0 0,0 1 0 0 0,1-1 0 0 0,-1 1-1 0 0,1-1 1 0 0,0 0 0 0 0,0 0-1 0 0,0 0 1 0 0,1 0 0 0 0,0 0 0 0 0,0 0-1 0 0,0-1 1 0 0,1 0 0 0 0,-1 1-1 0 0,1-1 1 0 0,0-1 0 0 0,0 1 0 0 0,0 0-1 0 0,1-1 1 0 0,-1 0 0 0 0,1 0-1 0 0,1 0 6 0 0,9 3 9 0 0,1-1 0 0 0,-1-1-1 0 0,1 0 1 0 0,-1-2 0 0 0,1 0-1 0 0,0 0 1 0 0,0-1 0 0 0,0-1 0 0 0,0-1-1 0 0,0 0 1 0 0,0-1 0 0 0,0-1-1 0 0,-1-1 1 0 0,1 0 0 0 0,-1 0-1 0 0,12-7-8 0 0,0 2 25 0 0,0-2-1 0 0,-1-1 1 0 0,0 0-1 0 0,-2-2 1 0 0,1-2-1 0 0,-2 0 1 0 0,0-1-1 0 0,-1-1 1 0 0,0-1 0 0 0,-2-1-1 0 0,0-1 1 0 0,-2 0-1 0 0,0-2 1 0 0,-1 0-1 0 0,0-3-24 0 0,-12 16 30 0 0,0 1 0 0 0,-1-1-1 0 0,0 1 1 0 0,0-1 0 0 0,-1-1 0 0 0,-1 1-1 0 0,1 0 1 0 0,-2 0 0 0 0,1-1 0 0 0,-1-4-30 0 0,-12 25-306 0 0,4 1 294 0 0,1 1-1 0 0,1 0 0 0 0,0 0 0 0 0,0 1 1 0 0,1-1-1 0 0,1 1 0 0 0,0 0 1 0 0,1 0-1 0 0,0 0 0 0 0,1 1 0 0 0,0-1 1 0 0,2 0-1 0 0,-1 0 0 0 0,1 1 1 0 0,3 11 12 0 0,-2-20-2 0 0,0 0 0 0 0,0 0 0 0 0,1 0 0 0 0,-1-1 0 0 0,1 1 0 0 0,0-1 0 0 0,0 1 1 0 0,1-1-1 0 0,0 0 0 0 0,-1 0 0 0 0,1 0 0 0 0,0-1 0 0 0,1 1 0 0 0,-1-1 0 0 0,0 0 1 0 0,1 0-1 0 0,0-1 0 0 0,0 0 0 0 0,0 1 0 0 0,0-1 0 0 0,0-1 0 0 0,0 1 0 0 0,0-1 1 0 0,1 0-1 0 0,-1 0 0 0 0,0-1 0 0 0,1 1 0 0 0,-1-1 0 0 0,1 0 0 0 0,-1-1 0 0 0,0 1 1 0 0,1-1-1 0 0,-1 0 0 0 0,0-1 0 0 0,1 1 0 0 0,-1-1 0 0 0,0 0 0 0 0,0 0 1 0 0,0-1-1 0 0,-1 1 0 0 0,1-1 0 0 0,1-1 2 0 0,112-74 140 0 0,29-35-7 0 0,-126 100-129 0 0,0 2-1 0 0,1 0 0 0 0,0 1 0 0 0,1 1 1 0 0,0 2-1 0 0,0 0 0 0 0,20-3-3 0 0,14-5-55 0 0,8 4 358 0 0,-74 12-294 0 0,0 1 0 0 0,0 0 1 0 0,0 1-1 0 0,1-1 0 0 0,-1 2 0 0 0,1-1 1 0 0,0 1-1 0 0,0 1 0 0 0,0-1 0 0 0,-4 4-9 0 0,-25 13-19 0 0,16-11 2 0 0,1 2-1 0 0,1 0 0 0 0,0 1 0 0 0,1 0 0 0 0,0 2 0 0 0,1 0 1 0 0,0 1-1 0 0,2 1 0 0 0,0 0 0 0 0,1 1 0 0 0,-9 15 18 0 0,21-32-9 0 0,0 1 0 0 0,1 0-1 0 0,-1 0 1 0 0,1 0 0 0 0,-1-1-1 0 0,1 1 1 0 0,-1 1 0 0 0,1-1-1 0 0,0 0 1 0 0,0 0 0 0 0,0 0-1 0 0,0 1 1 0 0,0-1 0 0 0,1 0-1 0 0,-1 1 1 0 0,1-1 0 0 0,0 1-1 0 0,-1-1 1 0 0,1 1 0 0 0,0-1-1 0 0,0 0 1 0 0,1 1 0 0 0,-1-1-1 0 0,0 1 1 0 0,1-1 0 0 0,0 0-1 0 0,-1 1 1 0 0,1-1 0 0 0,0 0-1 0 0,0 1 1 0 0,0-1 0 0 0,1 0-1 0 0,-1 0 1 0 0,0 0 0 0 0,1 0-1 0 0,-1 0 1 0 0,1 0 0 0 0,0-1-1 0 0,0 1 1 0 0,0 0 0 0 0,-1-1-1 0 0,2 0 1 0 0,-1 1 9 0 0,12-3 9 0 0,0 0 1 0 0,0-1-1 0 0,0-1 1 0 0,0 0-1 0 0,0-1 1 0 0,-1 0-1 0 0,0-1 1 0 0,0-1-1 0 0,0 0 1 0 0,0-1-1 0 0,-1 0 1 0 0,0-1-1 0 0,-1 0 1 0 0,0-1-1 0 0,0 0 1 0 0,0-1-1 0 0,5-7-9 0 0,131-146 51 0 0,-147 163-57 0 0,1 0 1 0 0,-1 0-1 0 0,1 0 0 0 0,-1-1 1 0 0,0 1-1 0 0,1 0 0 0 0,-1 0 1 0 0,1 0-1 0 0,-1 0 1 0 0,1 0-1 0 0,-1 0 0 0 0,1 0 1 0 0,-1 0-1 0 0,0 0 0 0 0,1 0 1 0 0,-1 0-1 0 0,1 0 0 0 0,-1 0 1 0 0,1 0-1 0 0,-1 0 1 0 0,1 0-1 0 0,-1 0 0 0 0,0 0 1 0 0,1 1-1 0 0,-1-1 0 0 0,1 0 1 0 0,-1 0-1 0 0,0 1 1 0 0,1-1-1 0 0,-1 0 0 0 0,0 1 1 0 0,1-1-1 0 0,-1 0 0 0 0,0 1 1 0 0,1-1-1 0 0,-1 0 0 0 0,0 1 1 0 0,0-1-1 0 0,0 1 1 0 0,1-1-1 0 0,-1 0 0 0 0,0 1 1 0 0,0-1-1 0 0,0 1 0 0 0,0-1 1 0 0,0 1-1 0 0,0-1 0 0 0,0 0 1 0 0,0 1-1 0 0,0-1 1 0 0,0 1-1 0 0,0-1 0 0 0,0 1 1 0 0,0-1-1 0 0,0 1 0 0 0,0-1 1 0 0,0 0-1 0 0,0 1 0 0 0,-1-1 1 0 0,1 1-1 0 0,0-1 1 0 0,0 1-1 0 0,0-1 0 0 0,-1 0 1 0 0,1 1-1 0 0,0-1 6 0 0,1 46 20 0 0,-1-41-37 0 0,0 1 11 0 0,-1 0 1 0 0,1 0 0 0 0,0-1-1 0 0,1 1 1 0 0,0 0 0 0 0,0 0-1 0 0,0-1 1 0 0,0 1 0 0 0,1-1 0 0 0,0 1-1 0 0,0-1 1 0 0,1 0 0 0 0,-1 1-1 0 0,1-1 1 0 0,0-1 0 0 0,0 1-1 0 0,1 0 1 0 0,0-1 0 0 0,0 1 0 0 0,0-1-1 0 0,0 0 1 0 0,0-1 0 0 0,1 1-1 0 0,0-1 1 0 0,-1 0 0 0 0,1 0 0 0 0,0 0-1 0 0,1-1 1 0 0,-1 1 0 0 0,0-1-1 0 0,1-1 1 0 0,0 1 0 0 0,-1-1-1 0 0,5 1 6 0 0,9-2 29 0 0,0 0 0 0 0,0-2-1 0 0,-1 0 1 0 0,1-1 0 0 0,-1-1 0 0 0,0 0-1 0 0,0-1 1 0 0,0-2 0 0 0,-1 1-1 0 0,0-2 1 0 0,0-1 0 0 0,0 0-1 0 0,-1 0 1 0 0,-1-2 0 0 0,0 0-1 0 0,0-2-28 0 0,24-17 51 0 0,-2-2 0 0 0,-1-1 0 0 0,-2-3 0 0 0,-1 0-1 0 0,-2-2 1 0 0,-2-1 0 0 0,-1-2 0 0 0,-2-1 0 0 0,18-40-51 0 0,-33 60-16 0 0,-1-2 0 0 0,-1 1 0 0 0,0-1 0 0 0,-2 0 0 0 0,-1-1 0 0 0,-1 1 0 0 0,-1-1 0 0 0,-2 0 0 0 0,0-1 0 0 0,-1 1 0 0 0,-2 0 0 0 0,-1-9 16 0 0,0 30-7 0 0,1 0 1 0 0,-1 0-1 0 0,0 0 1 0 0,0 0-1 0 0,0 0 1 0 0,0 1 0 0 0,-1-1-1 0 0,0 0 1 0 0,1 1-1 0 0,-1 0 1 0 0,0 0-1 0 0,-1 0 1 0 0,1 0-1 0 0,-1 0 1 0 0,1 1 0 0 0,-1-1-1 0 0,0 1 1 0 0,0 0-1 0 0,0 0 1 0 0,0 1-1 0 0,0-1 1 0 0,0 1-1 0 0,0 0 1 0 0,-1 0 0 0 0,1 0-1 0 0,0 0 1 0 0,-1 1-1 0 0,1 0 1 0 0,-1 0-1 0 0,1 0 1 0 0,0 0 0 0 0,-1 1-1 0 0,1 0 1 0 0,0 0-1 0 0,-1 0 1 0 0,1 0-1 0 0,0 1 1 0 0,0 0-1 0 0,0-1 1 0 0,0 1 0 0 0,0 1-1 0 0,1-1 1 0 0,-1 1-1 0 0,1-1 1 0 0,-1 1-1 0 0,1 0 1 0 0,-1 1 6 0 0,-16 12-3 0 0,1 1-1 0 0,0 0 1 0 0,1 2 0 0 0,1 0-1 0 0,1 1 1 0 0,1 1 0 0 0,1 0-1 0 0,0 1 1 0 0,2 1 0 0 0,0 0-1 0 0,2 0 1 0 0,1 1 0 0 0,0 0-1 0 0,2 1 1 0 0,1 0 0 0 0,1 0-1 0 0,1 0 1 0 0,1 1 0 0 0,1-1-1 0 0,2 1 1 0 0,0 0 0 0 0,2-1-1 0 0,0 1 1 0 0,2 0 3 0 0,4-1 10 0 0,0-1-1 0 0,1 0 1 0 0,2 0 0 0 0,0-1-1 0 0,1 0 1 0 0,2-1 0 0 0,0-1-1 0 0,1 0 1 0 0,1-1 0 0 0,1-1-1 0 0,1 0 1 0 0,1-1 0 0 0,0-1-1 0 0,1-1 1 0 0,1-1 0 0 0,12 7-10 0 0,14 15-583 0 0,-46-36 185 0 0,-1-1-202 0 0,-17 0-3921 0 0,7 0-768 0 0,4 0-6603 0 0</inkml:trace>
  <inkml:trace contextRef="#ctx0" brushRef="#br0" timeOffset="2848.114">2743 39 16147 0 0,'0'0'1299'0'0,"0"0"-213"0"0,0 0-36 0 0,0 0 78 0 0,0 0 44 0 0,0 0-56 0 0,0 0-138 0 0,0 0-203 0 0,0 0-178 0 0,0 0-119 0 0,0 0-104 0 0,0 0-51 0 0,0 0-58 0 0,-4-6-57 0 0,-12-17-53 0 0,1 59 141 0 0,14-34-319 0 0,0-1-1 0 0,1 0 0 0 0,-1 0 1 0 0,0 0-1 0 0,0 1 0 0 0,1-1 1 0 0,-1 1-1 0 0,1-1 0 0 0,-1 0 1 0 0,1 1-1 0 0,0-1 0 0 0,-1 1 1 0 0,1-1-1 0 0,0 1 0 0 0,0-1 1 0 0,0 1-1 0 0,0-1 0 0 0,0 0 1 0 0,1 1-1 0 0,-1-1 0 0 0,0 1 1 0 0,1-1-1 0 0,-1 1 0 0 0,1-1 1 0 0,-1 0-1 0 0,1 1 0 0 0,0-1 1 0 0,-1 0-1 0 0,1 0 0 0 0,0 1 1 0 0,0-1-1 0 0,0 0 0 0 0,0 0 1 0 0,0 0-1 0 0,0 0 0 0 0,0 0 1 0 0,1 0-1 0 0,-1 0 0 0 0,0-1 1 0 0,0 1-1 0 0,1 0 0 0 0,-1-1 1 0 0,0 1-1 0 0,1-1 0 0 0,-1 1 1 0 0,1-1-1 0 0,0 1 24 0 0,3-1-500 0 0,6 0-1523 0 0,-4-1-2785 0 0,-1-2-7187 0 0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2:39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0 372 0 0 0,'0'0'659'0'0,"13"-2"250"0"0,58-7 1026 0 0,9 24 2690 0 0,128-26-2003 0 0,180-24-747 0 0,-231 25-1200 0 0,205-13 86 0 0,440-42 252 0 0,-174-19-461 0 0,-413 61-379 0 0,400-29 494 0 0,-194 23 45 0 0,105 11-281 0 0,437 22 233 0 0,-741-8-502 0 0,-35 0-2 0 0,165 19-160 0 0,-6 8 189 0 0,423-14-1 0 0,-329-8-44 0 0,458-5 0 0 0,-198-14 65 0 0,697-8 133 0 0,-817 33-274 0 0,413-17 289 0 0,101-9 213 0 0,-339 30-315 0 0,38 0-21 0 0,-229-3 56 0 0,660 21 98 0 0,-170 4-130 0 0,169-20 28 0 0,-812-15-145 0 0,1168-5 955 0 0,393 40-422 0 0,-1401-25-417 0 0,195 10 253 0 0,-463 3-389 0 0,-176 2-24 0 0,-88-13-97 0 0,-39-9-12 0 0,0 9-1035 0 0,0 9-766 0 0,2-8-4027 0 0,0-7-5548 0 0</inkml:trace>
  <inkml:trace contextRef="#ctx0" brushRef="#br0" timeOffset="2068.024">2093 795 3593 0 0,'0'0'2316'0'0,"0"0"-302"0"0,0 0-190 0 0,0 0-18 0 0,0 0 17 0 0,0 0-60 0 0,0 0-142 0 0,0 0-200 0 0,0 0-187 0 0,0 0-183 0 0,0 0-192 0 0,-32-22-153 0 0,-102-69-123 0 0,132 89-555 0 0,0 0 0 0 0,-1 0-1 0 0,1 0 1 0 0,0 0 0 0 0,-1 0 0 0 0,1 0 0 0 0,-1 1-1 0 0,0 0 1 0 0,0-1 0 0 0,1 1 0 0 0,-1 0-1 0 0,0 0 1 0 0,0 0 0 0 0,0 1 0 0 0,0-1-1 0 0,0 1 1 0 0,0 0 0 0 0,0 0 0 0 0,0 0 0 0 0,0 0-1 0 0,0 0 1 0 0,0 1 0 0 0,0-1 0 0 0,0 1-1 0 0,0 0 1 0 0,0 0 0 0 0,0 0 0 0 0,-1 1-28 0 0,-8 3 136 0 0,-23 11-6 0 0,0 2 1 0 0,2 1 0 0 0,0 2 0 0 0,1 1 0 0 0,1 2-1 0 0,1 1 1 0 0,1 1 0 0 0,1 1 0 0 0,2 2-1 0 0,1 0 1 0 0,1 2 0 0 0,1 1 0 0 0,2 1 0 0 0,1 0-1 0 0,2 2 1 0 0,2 0 0 0 0,-5 17-131 0 0,14-36 26 0 0,1 1 1 0 0,1 0 0 0 0,1 0-1 0 0,0 0 1 0 0,1 1 0 0 0,1 0-1 0 0,1-1 1 0 0,0 1 0 0 0,2 0-1 0 0,0 5-26 0 0,0-14 24 0 0,0 0-1 0 0,1-1 0 0 0,0 1 0 0 0,0-1 0 0 0,1 1 1 0 0,0-1-1 0 0,1 0 0 0 0,0 0 0 0 0,0-1 0 0 0,0 1 0 0 0,1-1 1 0 0,0 0-1 0 0,1 0 0 0 0,-1 0 0 0 0,1-1 0 0 0,1 0 1 0 0,-1 0-1 0 0,1 0 0 0 0,0-1 0 0 0,0 0 0 0 0,6 2-23 0 0,10 2 69 0 0,1-1 0 0 0,-1-1 0 0 0,2-1 0 0 0,-1-1 0 0 0,1-1 0 0 0,-1-1 0 0 0,1-2 0 0 0,0 0 0 0 0,0-2 0 0 0,0 0 0 0 0,-1-2 0 0 0,1-1 0 0 0,-1-1 0 0 0,0 0 0 0 0,0-2 0 0 0,0-1 0 0 0,17-9-69 0 0,-20 8-114 0 0,-1-1 0 0 0,-1-1 0 0 0,0 0 1 0 0,0-1-1 0 0,-1-1 0 0 0,-1-1 0 0 0,9-10 114 0 0,31-32-8100 0 0,-47 44-3919 0 0</inkml:trace>
  <inkml:trace contextRef="#ctx0" brushRef="#br0" timeOffset="2708.519">2176 1451 11731 0 0,'0'0'1218'0'0,"0"0"-444"0"0,0 0-246 0 0,0 0 47 0 0,0 0 125 0 0,0 0 100 0 0,0 0 27 0 0,0 0-1 0 0,0 0 19 0 0,0 0-13 0 0,0 0-29 0 0,0 0-52 0 0,0 0-62 0 0,16 2-58 0 0,52 4-61 0 0,-65-6-527 0 0,0-1 0 0 0,1 1 0 0 0,-1-1 0 0 0,0 0 0 0 0,0 0 0 0 0,0 0 0 0 0,0-1 0 0 0,0 1 0 0 0,0-1 0 0 0,0 0 0 0 0,-1 1 0 0 0,1-1 0 0 0,-1-1 0 0 0,1 1 0 0 0,-1 0 0 0 0,0 0 0 0 0,1-1 0 0 0,-1 0 0 0 0,0 0-43 0 0,7-7 149 0 0,64-74 428 0 0,-4-4-1 0 0,-4-2 0 0 0,-3-4 0 0 0,46-96-576 0 0,-1 17 99 0 0,-102 165-82 0 0,5-6-20 0 0,-5 25-77 0 0,-60 294 259 0 0,52-275-180 0 0,2 0 1 0 0,1 0-1 0 0,1 0 1 0 0,1 1-1 0 0,2-1 1 0 0,1-1-1 0 0,2 1 1 0 0,0-1-1 0 0,2 0 0 0 0,2 0 1 0 0,0-1-1 0 0,4 3 1 0 0,36 51-25 0 0,-45-74-63 0 0,2 3 598 0 0,-8-20 226 0 0,-47-69-386 0 0,24 49-354 0 0,-2 1-1 0 0,-1 1 1 0 0,-1 1-1 0 0,-1 1 0 0 0,-1 1 1 0 0,-2 2-1 0 0,-17-9 5 0 0,37 24-190 0 0,-1 1 0 0 0,0 0 0 0 0,0 1 0 0 0,0 1 0 0 0,-1 0 0 0 0,1 0 0 0 0,-1 1 0 0 0,0 1 0 0 0,0 0 0 0 0,-1 1 0 0 0,1 0 0 0 0,0 1 0 0 0,-6 1 190 0 0,-1 7-2460 0 0,11 1-3795 0 0,6-5-5450 0 0</inkml:trace>
  <inkml:trace contextRef="#ctx0" brushRef="#br0" timeOffset="3177.79">3546 652 11851 0 0,'0'0'3686'0'0,"0"0"-2050"0"0,0 0-725 0 0,0 0-79 0 0,0 0 23 0 0,0 0-8 0 0,0 0-68 0 0,0 0-130 0 0,0 0-133 0 0,0 0-108 0 0,0 0-70 0 0,0 0-50 0 0,-31 10-12 0 0,-96 35 1 0 0,49 1 232 0 0,61-29-370 0 0,-62 77 212 0 0,77-92-351 0 0,1 1-1 0 0,-1 0 1 0 0,1 0-1 0 0,0 0 1 0 0,0 0 0 0 0,0 0-1 0 0,0 0 1 0 0,0 0 0 0 0,1 0-1 0 0,0 0 1 0 0,-1 1-1 0 0,1-1 1 0 0,0 0 0 0 0,1 0-1 0 0,-1 0 1 0 0,0 0-1 0 0,1 0 1 0 0,0 1 0 0 0,0-1-1 0 0,0 0 1 0 0,0 0-1 0 0,0-1 1 0 0,0 1 0 0 0,1 0-1 0 0,0 0 1 0 0,-1-1-1 0 0,1 1 1 0 0,0-1 0 0 0,0 1-1 0 0,0-1 1 0 0,1 0-1 0 0,-1 0 1 0 0,1 0 0 0 0,-1 0-1 0 0,1 0 1 0 0,-1 0-1 0 0,3 0 1 0 0,67 36 82 0 0,-61-34-69 0 0,0 0-1 0 0,0 1 1 0 0,-1 0-1 0 0,0 1 1 0 0,0 0-1 0 0,0 0 1 0 0,-1 1-1 0 0,0 0 1 0 0,0 1-1 0 0,-1 0 1 0 0,0 0-1 0 0,0 1 1 0 0,-1 0-1 0 0,0 0 1 0 0,-1 1-1 0 0,0 0 1 0 0,0 0-1 0 0,1 6-12 0 0,-5-8 63 0 0,0 0 0 0 0,-1 0 0 0 0,0-1 0 0 0,-1 1 0 0 0,0 0 0 0 0,0 0 0 0 0,-1 0-1 0 0,1 0 1 0 0,-2 0 0 0 0,1 0 0 0 0,-1 0 0 0 0,0-1 0 0 0,-1 1 0 0 0,0-1 0 0 0,0 0 0 0 0,-1 1 0 0 0,1-2 0 0 0,-2 1 0 0 0,1 0 0 0 0,-1-1-1 0 0,0 0 1 0 0,0 0 0 0 0,-1 0 0 0 0,1 0 0 0 0,-1-1 0 0 0,-1 0 0 0 0,1 0 0 0 0,-1-1 0 0 0,1 0 0 0 0,-1 0 0 0 0,-1-1 0 0 0,1 0 0 0 0,-6 2-63 0 0,4 0-40 0 0,0-1 0 0 0,0-1 1 0 0,-1 0-1 0 0,1 0 1 0 0,-1 0-1 0 0,0-2 0 0 0,1 1 1 0 0,-1-1-1 0 0,0 0 1 0 0,0-1-1 0 0,0 0 1 0 0,0-1-1 0 0,1 0 0 0 0,-1-1 1 0 0,0 0-1 0 0,1 0 1 0 0,-1-1-1 0 0,1 0 0 0 0,0 0 1 0 0,0-1-1 0 0,0-1 1 0 0,-5-3 39 0 0,1-15-2180 0 0,11 4-5254 0 0,2 14-4469 0 0</inkml:trace>
  <inkml:trace contextRef="#ctx0" brushRef="#br0" timeOffset="4220.046">4293 637 5265 0 0,'0'0'1351'0'0,"0"0"-295"0"0,0 0 122 0 0,0 0 416 0 0,0 0 341 0 0,0 0 18 0 0,0 0-267 0 0,0 0-424 0 0,0 0-307 0 0,0 0-123 0 0,0 0-17 0 0,0 0 17 0 0,0 0-9 0 0,2-2-31 0 0,7-5-67 0 0,-7 5-79 0 0,-2 2-59 0 0,-23 1 830 0 0,-11 7-1319 0 0,0 2 0 0 0,1 2 0 0 0,0 1 0 0 0,1 1 0 0 0,1 2 0 0 0,-2 2-98 0 0,-110 59 258 0 0,128-66-269 0 0,15-11-2 0 0,0 0-2 0 0,0 0-24 0 0,0 0 3 0 0,11 11-13 0 0,123 40 157 0 0,-132-50-105 0 0,0 0 0 0 0,0 0-1 0 0,0-1 1 0 0,0 1 0 0 0,0 0 0 0 0,0 1 0 0 0,-1-1 0 0 0,1 0-1 0 0,0 0 1 0 0,-1 1 0 0 0,1-1 0 0 0,-1 1 0 0 0,1-1-1 0 0,-1 1 1 0 0,0 0 0 0 0,0 0 0 0 0,0-1 0 0 0,0 1 0 0 0,0 0-1 0 0,0 0 1 0 0,0 0 0 0 0,0 0 0 0 0,-1 0 0 0 0,1 0-1 0 0,-1 0 1 0 0,0 1 0 0 0,0-1 0 0 0,1 0 0 0 0,-1 0-1 0 0,0 0 1 0 0,-1 0 0 0 0,1 0 0 0 0,0 0 0 0 0,-1 0 0 0 0,1 0-1 0 0,-1 2-2 0 0,-3 6 37 0 0,-1-1 0 0 0,0 1-1 0 0,-1-1 1 0 0,0 0-1 0 0,0 0 1 0 0,-1-1 0 0 0,0 0-1 0 0,0 0 1 0 0,-8 6-37 0 0,1 1 38 0 0,-174 169 268 0 0,175-169-286 0 0,9-13-16 0 0,1 1 0 0 0,0 0 1 0 0,0-1-1 0 0,0 2 0 0 0,1-1 1 0 0,-1 0-1 0 0,1 0 0 0 0,-1 1 1 0 0,1 0-1 0 0,0-1 0 0 0,1 1 1 0 0,-1 0-1 0 0,1 0 0 0 0,-1 0 1 0 0,1 0-1 0 0,0 0 0 0 0,1 0 1 0 0,-1 0-1 0 0,1 0 0 0 0,0 0 1 0 0,0 3-5 0 0,1-4 19 0 0,1 0 1 0 0,1 0 0 0 0,-1 0-1 0 0,0 0 1 0 0,1-1 0 0 0,-1 1 0 0 0,1-1-1 0 0,0 1 1 0 0,-1-1 0 0 0,1 0-1 0 0,0 0 1 0 0,1-1 0 0 0,-1 1 0 0 0,0 0-1 0 0,0-1 1 0 0,1 0 0 0 0,-1 0 0 0 0,1 0-1 0 0,0 0-19 0 0,16 3 114 0 0,1-1 1 0 0,-1-1-1 0 0,1 0 0 0 0,0-2 0 0 0,0 0 1 0 0,0-1-1 0 0,-1-2 0 0 0,1 0 0 0 0,0-1 0 0 0,-1-1 1 0 0,0-1-115 0 0,23-2 316 0 0,-9 2-2624 0 0,-12-2-6305 0 0,-15 5-4081 0 0</inkml:trace>
  <inkml:trace contextRef="#ctx0" brushRef="#br0" timeOffset="5006.784">4840 593 0 0 0,'0'0'732'0'0,"0"0"464"0"0,0 0 255 0 0,0 0 132 0 0,0 0 126 0 0,0 0 31 0 0,0 0-58 0 0,0 0-62 0 0,0 0-134 0 0,0 0-157 0 0,0 0-120 0 0,7-6-104 0 0,20-16-59 0 0,-18 24 5199 0 0,-8 21-6040 0 0,-1-19 372 0 0,7 401 2575 0 0,-7-240-2964 0 0,-16-122-193 0 0,3-68-3688 0 0,13 24 3568 0 0,-5-34-4624 0 0,4 19-1678 0 0,1 5-4717 0 0</inkml:trace>
  <inkml:trace contextRef="#ctx0" brushRef="#br0" timeOffset="5351.014">4444 593 8818 0 0,'0'0'1874'0'0,"0"0"-569"0"0,0 0-205 0 0,0 0 203 0 0,0 0 235 0 0,0 0 32 0 0,0 0-213 0 0,0 0-314 0 0,0 0-239 0 0,0 0-123 0 0,0 0-41 0 0,0 0-31 0 0,0 0-54 0 0,14-6-51 0 0,44-19-41 0 0,23 12 861 0 0,227-6 711 0 0,-75 2-1759 0 0,-198 12-1023 0 0,-35 5 389 0 0,0 0-210 0 0,0 0-395 0 0,-6 4-10080 0 0,5 0-845 0 0</inkml:trace>
  <inkml:trace contextRef="#ctx0" brushRef="#br0" timeOffset="5635.038">4462 1219 11114 0 0,'0'0'2131'0'0,"0"0"-986"0"0,0 0-633 0 0,0 0-77 0 0,0 0 235 0 0,0 0 325 0 0,0 0 215 0 0,0 0 17 0 0,0 0-116 0 0,0 0-171 0 0,0 0-155 0 0,32 3-112 0 0,100 8-101 0 0,-6-23 420 0 0,-87 3-709 0 0,316-47-519 0 0,-319 50-2210 0 0,-13 2-6187 0 0,-11 3-3567 0 0</inkml:trace>
  <inkml:trace contextRef="#ctx0" brushRef="#br0" timeOffset="6840.929">847 1929 0 0 0,'0'0'1050'0'0,"0"0"143"0"0,0 0 105 0 0,0 0 125 0 0,0 0 34 0 0,0 0-36 0 0,0 0-126 0 0,0 0-136 0 0,0 0-90 0 0,10-3-103 0 0,31-12-58 0 0,11 19 5016 0 0,177-19-543 0 0,354-88-3242 0 0,288-23-1093 0 0,341-32-524 0 0,-796 99-392 0 0,506-84-61 0 0,-699 103-22 0 0,-191 38-26 0 0,-4 0 27 0 0,-34 2-1736 0 0,-14 7-16 0 0,10-2-504 0 0,0-3-4165 0 0,4-2-5275 0 0</inkml:trace>
  <inkml:trace contextRef="#ctx0" brushRef="#br0" timeOffset="10050.524">5854 678 1040 0 0,'0'0'1517'0'0,"0"0"-77"0"0,0 0 184 0 0,0 0 349 0 0,0 0 220 0 0,0 0-29 0 0,0 0-251 0 0,0 0-366 0 0,0 0-329 0 0,0 0-237 0 0,0 0-152 0 0,8-7-85 0 0,21-20-43 0 0,-22 20-41 0 0,-7 7-30 0 0,0 0-42 0 0,-45 33 1755 0 0,22-12-2159 0 0,17-15 320 0 0,14-19-74 0 0,56-60-12 0 0,-79 84 80 0 0,11 1-2125 0 0,3-7-2021 0 0,1 0-4144 0 0,0-1-4216 0 0</inkml:trace>
  <inkml:trace contextRef="#ctx0" brushRef="#br0" timeOffset="10502.358">5965 928 10770 0 0,'0'0'1791'0'0,"0"0"-409"0"0,0 0-26 0 0,0 0 143 0 0,0 0 16 0 0,0 0-165 0 0,0 0-339 0 0,0 0-363 0 0,0 0-220 0 0,0 0-95 0 0,0 0-23 0 0,0 0-15 0 0,0 0 2 0 0,1 11 902 0 0,-16 5-703 0 0,10-11-262 0 0,13-12 243 0 0,21-21-82 0 0,-69 60 685 0 0,30-14-2255 0 0,22-17-5675 0 0,-7-1-4941 0 0</inkml:trace>
  <inkml:trace contextRef="#ctx0" brushRef="#br0" timeOffset="11293.002">7496 574 4849 0 0,'0'0'3595'0'0,"0"0"-2028"0"0,0 0-689 0 0,0 0 90 0 0,0 0 268 0 0,0 0 171 0 0,0 0 32 0 0,0 0-157 0 0,0 0-218 0 0,0 0-185 0 0,0 0-152 0 0,-15-11-154 0 0,-50-31-151 0 0,64 41-406 0 0,-1 0 0 0 0,1 1 1 0 0,-1-1-1 0 0,1 1 0 0 0,-1-1 0 0 0,1 1 0 0 0,-1-1 1 0 0,1 1-1 0 0,-1 0 0 0 0,0-1 0 0 0,1 1 1 0 0,-1 0-1 0 0,1 0 0 0 0,-1 0 0 0 0,0 1 1 0 0,1-1-1 0 0,-1 0 0 0 0,1 1 0 0 0,-1-1 1 0 0,0 1-1 0 0,1-1 0 0 0,0 1 0 0 0,-1 0 1 0 0,1-1-1 0 0,-1 1 0 0 0,1 0 0 0 0,0 0 1 0 0,-1 0-1 0 0,1 0 0 0 0,-1 1-16 0 0,-4 3 76 0 0,-17 13 50 0 0,0 1 1 0 0,1 1 0 0 0,1 0 0 0 0,1 2 0 0 0,1 1 0 0 0,1 1 0 0 0,1 0 0 0 0,1 1-1 0 0,1 0 1 0 0,1 2 0 0 0,1 0 0 0 0,2 0 0 0 0,1 1 0 0 0,1 0 0 0 0,-2 14-127 0 0,5-16 54 0 0,1 1 0 0 0,2 0 0 0 0,0 0 1 0 0,2 0-1 0 0,1 0 0 0 0,1 7-54 0 0,1-24 66 0 0,0 0-1 0 0,1 0 1 0 0,0 0-1 0 0,1-1 1 0 0,0 1 0 0 0,0-1-1 0 0,1 0 1 0 0,0 0-1 0 0,0 0 1 0 0,1-1-1 0 0,0 0 1 0 0,1 0 0 0 0,0 0-1 0 0,0-1 1 0 0,0 0-1 0 0,1-1 1 0 0,0 1-1 0 0,1-1 1 0 0,-1-1 0 0 0,1 0-1 0 0,0 0 1 0 0,1-1-1 0 0,-1 0 1 0 0,1 0-1 0 0,-1-1 1 0 0,1-1 0 0 0,0 1-1 0 0,0-2 1 0 0,0 1-1 0 0,1-1 1 0 0,-1-1-1 0 0,0 0 1 0 0,0 0 0 0 0,1-1-1 0 0,-1-1 1 0 0,0 1-1 0 0,0-1 1 0 0,0-1-1 0 0,-1 0 1 0 0,1-1 0 0 0,2-1-66 0 0,21-7 164 0 0,0-1 0 0 0,-1-2 0 0 0,-1-1 0 0 0,0-2 1 0 0,-2 0-1 0 0,0-2 0 0 0,-1-2 0 0 0,-1 0 1 0 0,-1-2-1 0 0,-1-1 0 0 0,-1-1 0 0 0,-2 0 0 0 0,0-2 1 0 0,-2-1-1 0 0,6-12-164 0 0,-20 32-19 0 0,0 0 0 0 0,-1-1 0 0 0,0 0 1 0 0,-1 0-1 0 0,0-1 0 0 0,0 1 0 0 0,-1-1 0 0 0,0 0 0 0 0,-1 0 1 0 0,0 0-1 0 0,-1 0 0 0 0,0 0 0 0 0,-1 0 0 0 0,-1 0 0 0 0,1 0 1 0 0,-1-1-1 0 0,-1 1 0 0 0,0 1 0 0 0,-1-1 0 0 0,0 0 0 0 0,-1 0 1 0 0,0 1-1 0 0,0 0 0 0 0,-1 0 0 0 0,-1 0 0 0 0,1 1 0 0 0,-2-1 1 0 0,1 1-1 0 0,-1 1 0 0 0,0-1 0 0 0,-1 1 0 0 0,0 0 0 0 0,-8-5 19 0 0,4 7-238 0 0,0 0 0 0 0,0 0 0 0 0,-1 1 0 0 0,0 0 0 0 0,0 1 0 0 0,0 1 0 0 0,-1 0 0 0 0,1 1 0 0 0,-1 0 0 0 0,0 1 0 0 0,1 1 0 0 0,-1 0 0 0 0,-6 1 238 0 0,-106 26-7292 0 0,91-13-3600 0 0</inkml:trace>
  <inkml:trace contextRef="#ctx0" brushRef="#br0" timeOffset="11666.245">7027 1049 12179 0 0,'0'0'1936'0'0,"0"0"-294"0"0,0 0-95 0 0,0 0-2 0 0,0 0-68 0 0,0 0-185 0 0,0 0-273 0 0,0 0-244 0 0,0 0-197 0 0,31-28-137 0 0,99-87-97 0 0,-68 71 110 0 0,-51 39-334 0 0,-5 1-93 0 0,1 0 1 0 0,0 1-1 0 0,0 0 1 0 0,1 1 0 0 0,-1-1-1 0 0,0 1 1 0 0,1 1-1 0 0,0 0 1 0 0,-1 0-1 0 0,1 0 1 0 0,0 1-1 0 0,-1 0 1 0 0,8 1-28 0 0,35 48 198 0 0,-36-29-107 0 0,-6-13-16 0 0,-1 1-1 0 0,1-1 0 0 0,0 0 1 0 0,1-1-1 0 0,-1 0 1 0 0,1 0-1 0 0,0-1 0 0 0,1 0 1 0 0,0-1-1 0 0,-1 0 0 0 0,1 0 1 0 0,0-1-1 0 0,1 0 1 0 0,-1-1-1 0 0,0 0 0 0 0,1-1 1 0 0,-1 0-1 0 0,12-1-74 0 0,116-14 1407 0 0,-132 10-1800 0 0,-5 0-9473 0 0,-1 4-2264 0 0</inkml:trace>
  <inkml:trace contextRef="#ctx0" brushRef="#br0" timeOffset="12152.321">8343 755 2865 0 0,'0'0'3799'0'0,"0"0"-1249"0"0,0 0-416 0 0,0 0-43 0 0,0 0-121 0 0,0 0-253 0 0,0 0-347 0 0,0 0-351 0 0,0 0-282 0 0,0 0-159 0 0,0 0-87 0 0,0 0-30 0 0,0 0-2 0 0,0 12 1414 0 0,16-9-1268 0 0,-1 0 0 0 0,0-1-1 0 0,1-1 1 0 0,-1 0-1 0 0,1-1 1 0 0,-1-1-1 0 0,16-2-604 0 0,-26 3 93 0 0,160-22 745 0 0,-103 10-612 0 0,-55 9-5779 0 0,-9 3 4662 0 0,-4 0-719 0 0,2 1-3537 0 0,1 2-6394 0 0</inkml:trace>
  <inkml:trace contextRef="#ctx0" brushRef="#br0" timeOffset="12402.394">8288 1024 14227 0 0,'0'0'1914'0'0,"0"0"-711"0"0,0 0-338 0 0,0 0-7 0 0,0 0 73 0 0,0 0 69 0 0,0 0 61 0 0,0 0-58 0 0,0 0-55 0 0,0 0-83 0 0,0 0-164 0 0,0 0-98 0 0,19 3-67 0 0,63 8-67 0 0,13-22 468 0 0,44-37-1107 0 0,-125 45-1048 0 0,-10 3-1726 0 0,1 0-3784 0 0,-4 0-5972 0 0</inkml:trace>
  <inkml:trace contextRef="#ctx0" brushRef="#br0" timeOffset="14863.26">9761 652 0 0 0,'0'0'1300'0'0,"0"0"-26"0"0,0 0 137 0 0,0 0 371 0 0,0 0 482 0 0,0 0 265 0 0,0 0-56 0 0,0 0-313 0 0,0 0-421 0 0,0 0-396 0 0,0 0-363 0 0,3-4-237 0 0,-3 3-732 0 0,0 2 20 0 0,-1-1-1 0 0,1 0 0 0 0,-1 0 1 0 0,1 0-1 0 0,-1 0 0 0 0,1 0 1 0 0,-1 0-1 0 0,0 0 0 0 0,1 0 1 0 0,-1 0-1 0 0,1 0 0 0 0,-1-1 1 0 0,1 1-1 0 0,-1 0 0 0 0,1 0 1 0 0,-1 0-1 0 0,1-1 1 0 0,-1 1-1 0 0,1 0 0 0 0,-1-1 1 0 0,1 1-1 0 0,-1 0 0 0 0,1-1 1 0 0,-1 1-1 0 0,1 0 0 0 0,0-1 1 0 0,-1 1-1 0 0,1-1 0 0 0,0 1 1 0 0,-1-1-1 0 0,1 1 0 0 0,0-1 1 0 0,0 1-1 0 0,-1-1 0 0 0,1 1 1 0 0,0-1-1 0 0,0 0 0 0 0,0 1 1 0 0,0-1-1 0 0,0 1 0 0 0,0-1 1 0 0,0 1-1 0 0,0-1 0 0 0,0 0 1 0 0,0 1-1 0 0,0-1 0 0 0,0 1 1 0 0,0-1-1 0 0,0 1 0 0 0,1-1 1 0 0,-1 1-1 0 0,0-1 0 0 0,0 1 1 0 0,1-1-1 0 0,-1 1 0 0 0,0-1 1 0 0,1 1-1 0 0,-1-1 0 0 0,0 1 1 0 0,1-1-1 0 0,-1 1 0 0 0,1 0 1 0 0,-1-1-1 0 0,0 1 0 0 0,1 0 1 0 0,-1-1-1 0 0,1 1-30 0 0,-12 1 141 0 0,0 0-1 0 0,0 0 1 0 0,0 1 0 0 0,0 1 0 0 0,0 0-1 0 0,0 0 1 0 0,0 1 0 0 0,1 1-1 0 0,0-1 1 0 0,0 2 0 0 0,0-1-1 0 0,1 1 1 0 0,-1 1 0 0 0,1 0 0 0 0,1 0-1 0 0,0 1 1 0 0,0 0 0 0 0,-5 6-141 0 0,-1-1 47 0 0,1 0 1 0 0,0 1 0 0 0,0 0 0 0 0,2 1 0 0 0,-1 0 0 0 0,2 1 0 0 0,0 0-1 0 0,1 1 1 0 0,1 0 0 0 0,1 0 0 0 0,0 1 0 0 0,1 0 0 0 0,1 0 0 0 0,0 0-1 0 0,2 1 1 0 0,0-1 0 0 0,1 8-48 0 0,2-19 9 0 0,0 0-1 0 0,1 0 1 0 0,0 0-1 0 0,0 0 1 0 0,0 0 0 0 0,1-1-1 0 0,0 1 1 0 0,1-1-1 0 0,-1 1 1 0 0,1-1-1 0 0,1 0 1 0 0,-1 0 0 0 0,1 0-1 0 0,0 0 1 0 0,0 0-1 0 0,1-1 1 0 0,-1 0-1 0 0,1 0 1 0 0,1 0 0 0 0,-1-1-1 0 0,1 1-8 0 0,0 0-18 0 0,0 1-1 0 0,1-1 1 0 0,0 0 0 0 0,0 0-1 0 0,0-1 1 0 0,1 0 0 0 0,-1 0-1 0 0,1-1 1 0 0,0 0 0 0 0,0-1-1 0 0,0 1 1 0 0,1-1 0 0 0,-1-1-1 0 0,0 0 1 0 0,1 0 0 0 0,5 0 18 0 0,99-23-3602 0 0,-44-10-7933 0 0,-51 23 1397 0 0</inkml:trace>
  <inkml:trace contextRef="#ctx0" brushRef="#br0" timeOffset="15141.48">10291 736 10346 0 0,'0'0'1366'0'0,"0"0"-213"0"0,0 0-44 0 0,0 0 188 0 0,0 0 134 0 0,-33 23-100 0 0,-103 70-240 0 0,63-22 127 0 0,65-58-1036 0 0,-1 0-44 0 0,2 0 0 0 0,0 0 0 0 0,0 1-1 0 0,1 0 1 0 0,1 0 0 0 0,0 0 0 0 0,1 1-1 0 0,1 0 1 0 0,-2 11-138 0 0,5-21 29 0 0,-1-1 1 0 0,1 1-1 0 0,0-1 1 0 0,0 1-1 0 0,0-1 0 0 0,1 1 1 0 0,0-1-1 0 0,-1 1 1 0 0,2-1-1 0 0,-1 0 0 0 0,0 1 1 0 0,1-1-1 0 0,0 0 1 0 0,0 0-1 0 0,0 0 0 0 0,0 0 1 0 0,1 0-1 0 0,0-1 1 0 0,0 1-1 0 0,0-1 0 0 0,0 1 1 0 0,0-1-1 0 0,0 0 1 0 0,1-1-1 0 0,0 1 0 0 0,-1 0 1 0 0,1-1-1 0 0,0 0 1 0 0,0 0-1 0 0,1 0 0 0 0,-1 0 1 0 0,0-1-1 0 0,0 0 1 0 0,2 1-30 0 0,8 1 110 0 0,1-1 1 0 0,-1 0 0 0 0,1-1 0 0 0,-1 0 0 0 0,1-1 0 0 0,-1-1 0 0 0,1 0-1 0 0,-1-1 1 0 0,1 0 0 0 0,-1-1 0 0 0,0-1 0 0 0,0 0 0 0 0,0-1 0 0 0,-1-1-1 0 0,0 0 1 0 0,0-1 0 0 0,0 0 0 0 0,-1-1 0 0 0,0 0 0 0 0,0-1 0 0 0,-1 0-1 0 0,0-1 1 0 0,-1-1 0 0 0,0 1 0 0 0,-1-2 0 0 0,0 1 0 0 0,-1-1 0 0 0,0 0 0 0 0,0-1-1 0 0,-2 0 1 0 0,0 0 0 0 0,0 0 0 0 0,-1-1 0 0 0,-1 0 0 0 0,0 0 0 0 0,-1 0-1 0 0,0-1 1 0 0,-1 1 0 0 0,-1-6-111 0 0,-1 14-31 0 0,-1 0 0 0 0,0-1-1 0 0,0 1 1 0 0,0 0 0 0 0,-1 0-1 0 0,0 0 1 0 0,0 0 0 0 0,-1 0 0 0 0,0 0-1 0 0,0 1 1 0 0,0-1 0 0 0,0 1 0 0 0,-1 0-1 0 0,0 0 1 0 0,0 0 0 0 0,0 1-1 0 0,-1-1 1 0 0,0 1 0 0 0,0 0 0 0 0,0 0-1 0 0,0 1 1 0 0,0 0 0 0 0,-1 0 0 0 0,0 0-1 0 0,1 0 1 0 0,-1 1 0 0 0,0 0-1 0 0,-5-1 32 0 0,6 1-312 0 0,-1 1 0 0 0,1 0 0 0 0,0 0-1 0 0,-1 1 1 0 0,1 0 0 0 0,-1 0-1 0 0,1 0 1 0 0,-1 0 0 0 0,1 1 0 0 0,0 0-1 0 0,-1 0 1 0 0,1 1 0 0 0,0-1 0 0 0,0 1-1 0 0,0 0 1 0 0,0 0 0 0 0,0 1-1 0 0,0 0 1 0 0,1 0 0 0 0,-1 0 0 0 0,-2 2 312 0 0,-11 12-5788 0 0,6-5-5637 0 0</inkml:trace>
  <inkml:trace contextRef="#ctx0" brushRef="#br0" timeOffset="15637.544">10648 1130 7242 0 0,'0'0'1041'0'0,"0"0"-7"0"0,0 0 539 0 0,0 0 606 0 0,0 0 250 0 0,0 0-189 0 0,0 0-493 0 0,0 0-408 0 0,0 0-202 0 0,0 0-140 0 0,0 0-183 0 0,0 0-234 0 0,0 0-213 0 0,8-10-134 0 0,105-160 914 0 0,8-3-655 0 0,-87 115-456 0 0,-42 105-756 0 0,4-32 719 0 0,1 0 1 0 0,0 0-1 0 0,1 0 1 0 0,1 1-1 0 0,0-1 1 0 0,1 1-1 0 0,1-1 1 0 0,1 7 0 0 0,0-17 23 0 0,0 1 1 0 0,0-1 0 0 0,1 0-1 0 0,-1 1 1 0 0,1-1-1 0 0,1-1 1 0 0,-1 1 0 0 0,1 0-1 0 0,0-1 1 0 0,0 1-1 0 0,0-1 1 0 0,0 0 0 0 0,1-1-1 0 0,0 1 1 0 0,0-1-1 0 0,0 0 1 0 0,0 0 0 0 0,0 0-1 0 0,1-1 1 0 0,-1 0-1 0 0,1 0 1 0 0,-1 0 0 0 0,1-1-1 0 0,0 0 1 0 0,0 0-1 0 0,-1 0 1 0 0,1-1-1 0 0,0 1 1 0 0,0-2 0 0 0,0 1-1 0 0,0-1 1 0 0,0 1-1 0 0,0-2 1 0 0,-1 1 0 0 0,1-1-1 0 0,0 0 1 0 0,-1 0-1 0 0,0 0 1 0 0,1-1 0 0 0,-1 1-1 0 0,0-1 1 0 0,1-2-24 0 0,3 0 50 0 0,-1-1 1 0 0,0-1 0 0 0,0 0 0 0 0,0 0 0 0 0,-1-1-1 0 0,0 1 1 0 0,0-2 0 0 0,-1 1 0 0 0,0-1-1 0 0,-1 0 1 0 0,0 0 0 0 0,0 0 0 0 0,-1-1-1 0 0,0 1 1 0 0,0-1 0 0 0,-1 0 0 0 0,-1 0-1 0 0,1-3-50 0 0,1-6-468 0 0,10-33-430 0 0,0 21-5813 0 0,-8 23-5257 0 0</inkml:trace>
  <inkml:trace contextRef="#ctx0" brushRef="#br0" timeOffset="16007.001">11929 545 18260 0 0,'0'0'1119'0'0,"0"0"-352"0"0,0 0-171 0 0,0 0 52 0 0,0 0 51 0 0,0 0-27 0 0,0 0-115 0 0,0 0-162 0 0,0 0-122 0 0,0 0-74 0 0,-32 15-64 0 0,-102 46-38 0 0,45-8 63 0 0,86-52-163 0 0,1-1 1 0 0,-1 1-1 0 0,1 0 0 0 0,-1 0 0 0 0,1 0 0 0 0,0 0 1 0 0,0 1-1 0 0,-1-1 0 0 0,1 1 0 0 0,0-1 0 0 0,0 1 0 0 0,1 0 1 0 0,-1 0-1 0 0,0 0 0 0 0,1 0 0 0 0,-1 0 0 0 0,1 0 1 0 0,-1 0-1 0 0,1 0 0 0 0,0 1 0 0 0,0-1 0 0 0,0 0 0 0 0,0 1 1 0 0,0-1-1 0 0,1 1 0 0 0,-1-1 0 0 0,1 1 0 0 0,0-1 1 0 0,-1 1-1 0 0,1-1 0 0 0,0 1 0 0 0,1 0 0 0 0,-1-1 0 0 0,0 1 1 0 0,1-1-1 0 0,-1 1 0 0 0,1-1 0 0 0,0 1 0 0 0,0-1 1 0 0,0 0-1 0 0,0 1 0 0 0,0-1 0 0 0,1 0 0 0 0,0 1 3 0 0,144 52 146 0 0,-145-53-112 0 0,1 1 0 0 0,0 0 0 0 0,-1 0 1 0 0,0 1-1 0 0,0-1 0 0 0,0 0 1 0 0,0 0-1 0 0,0 1 0 0 0,0-1 1 0 0,-1 0-1 0 0,0 1 0 0 0,0-1 0 0 0,0 0 1 0 0,0 1-1 0 0,0-1 0 0 0,-1 0 1 0 0,1 1-1 0 0,-1-1 0 0 0,0 0 0 0 0,0 1 1 0 0,0-1-1 0 0,0 0 0 0 0,-1 0 1 0 0,1 0-1 0 0,-1 0 0 0 0,0 0 1 0 0,0-1-1 0 0,0 1 0 0 0,0 0 0 0 0,-1-1 1 0 0,1 0-1 0 0,0 1 0 0 0,-1-1 1 0 0,0 0-1 0 0,-1 1-34 0 0,-23 23 65 0 0,-1-1-1 0 0,-1-1 1 0 0,-1-1 0 0 0,-33 17-65 0 0,42-30-1044 0 0,12-8-5150 0 0,9-3-194 0 0,0-2-5108 0 0</inkml:trace>
  <inkml:trace contextRef="#ctx0" brushRef="#br0" timeOffset="21593.128">12472 320 0 0 0,'0'0'780'0'0,"0"0"210"0"0,0 0 62 0 0,0 0-4 0 0,0 0-97 0 0,0 0-20 0 0,0 0-30 0 0,0 0 28 0 0,-6-9 90 0 0,-21-31 67 0 0,7 5 8067 0 0,20 35-8182 0 0,0 0-90 0 0,0 0-123 0 0,0 0-83 0 0,0 0-80 0 0,-5 8 2989 0 0,-3 29-3104 0 0,-23 355 1129 0 0,23-82-1364 0 0,5-237-184 0 0,3-72-75 0 0,0-1-9 0 0,0 0-2 0 0,0 0-6 0 0,0 0 0 0 0,0 0 5 0 0,0 0-6 0 0,0 0-10 0 0,0 0-12 0 0,0 0-12 0 0,0 0-20 0 0,-3-31-3316 0 0,-2-19-3289 0 0,3 21-5188 0 0,0 21 5582 0 0</inkml:trace>
  <inkml:trace contextRef="#ctx0" brushRef="#br0" timeOffset="21838.187">12043 689 6513 0 0,'0'0'3001'0'0,"0"0"-378"0"0,0 0-349 0 0,0 0-268 0 0,0 0-303 0 0,0 0-347 0 0,0 0-328 0 0,0 0-238 0 0,0 0-67 0 0,0 0 10 0 0,0 0 17 0 0,0 0 10 0 0,0 0-77 0 0,17-3-87 0 0,122-17 889 0 0,87 7-199 0 0,-178 12-5399 0 0,1 1-4241 0 0,-38 0-4336 0 0</inkml:trace>
  <inkml:trace contextRef="#ctx0" brushRef="#br0" timeOffset="22412.797">13137 711 3265 0 0,'0'0'3492'0'0,"0"0"-994"0"0,0 0-473 0 0,0 0-221 0 0,0 0-190 0 0,0 0-195 0 0,0 0-170 0 0,0 0-112 0 0,0 0-155 0 0,0 0-132 0 0,0 0-87 0 0,0 0-71 0 0,0 0-84 0 0,-7-3-93 0 0,2 0-384 0 0,0 1 0 0 0,-1 0 0 0 0,1 0 0 0 0,-1 1 0 0 0,0-1 0 0 0,0 1 0 0 0,1 1 0 0 0,-1-1 0 0 0,0 1 0 0 0,0 0 0 0 0,0 0 0 0 0,0 1 0 0 0,1-1 0 0 0,-1 1 0 0 0,0 1 0 0 0,-3 0-131 0 0,-23 11 230 0 0,1 1-1 0 0,0 2 0 0 0,2 1 0 0 0,0 1 0 0 0,0 2 0 0 0,-7 7-229 0 0,28-21 3 0 0,0 1-1 0 0,0-1 1 0 0,0 1-1 0 0,1 1 1 0 0,0-1-1 0 0,1 1 1 0 0,0 0 0 0 0,0 1-1 0 0,1-1 1 0 0,0 1-1 0 0,0 0 1 0 0,1 1-1 0 0,0-1 1 0 0,0 1-1 0 0,1-1 1 0 0,1 1-1 0 0,0 0 1 0 0,0 0-1 0 0,0 4-2 0 0,4-10 19 0 0,-1-1 1 0 0,1 0-1 0 0,-1 0 0 0 0,1 0 0 0 0,0 0 0 0 0,0 0 0 0 0,0 0 0 0 0,1 0 0 0 0,-1 0 0 0 0,1-1 0 0 0,-1 0 0 0 0,1 1 1 0 0,0-1-1 0 0,0 0 0 0 0,0 0 0 0 0,0 0 0 0 0,0-1 0 0 0,1 1 0 0 0,-1-1 0 0 0,0 0 0 0 0,1 0 0 0 0,-1 0 0 0 0,1 0 1 0 0,-1 0-1 0 0,1-1 0 0 0,0 0 0 0 0,-1 1 0 0 0,1-1 0 0 0,-1-1 0 0 0,1 1 0 0 0,0 0 0 0 0,-1-1 0 0 0,1 0 0 0 0,-1 0 1 0 0,1 0-1 0 0,-1 0 0 0 0,0-1 0 0 0,0 1 0 0 0,1-1 0 0 0,-1 0 0 0 0,2-2-19 0 0,66-36 260 0 0,-3-2 0 0 0,-1-4 0 0 0,28-28-260 0 0,-15 13 112 0 0,-56 45-125 0 0,-24 16 0 0 0,0 12-63 0 0,-1 167-183 0 0,2-176 195 0 0,-1-1 0 0 0,1 1 1 0 0,0 0-1 0 0,0-1 0 0 0,0 1 0 0 0,0-1 0 0 0,0 1 0 0 0,0-1 1 0 0,1 0-1 0 0,-1 1 0 0 0,1-1 0 0 0,0 0 0 0 0,0 0 1 0 0,-1 0-1 0 0,1 0 0 0 0,0-1 0 0 0,1 1 0 0 0,-1 0 1 0 0,0-1-1 0 0,0 1 0 0 0,1-1 0 0 0,-1 0 0 0 0,1 0 1 0 0,-1 0-1 0 0,3 0 64 0 0,20 5-3458 0 0,-1-4-4324 0 0,-16-2-3960 0 0</inkml:trace>
  <inkml:trace contextRef="#ctx0" brushRef="#br0" timeOffset="22804.943">13428 998 14259 0 0,'0'0'2423'0'0,"0"0"-786"0"0,0 0-257 0 0,0 0-69 0 0,0 0-106 0 0,0 0-146 0 0,0 0-228 0 0,0 0-209 0 0,0 0-138 0 0,0 0-76 0 0,0 0-65 0 0,0 0-59 0 0,0 0-20 0 0,16-17-36 0 0,100-106 300 0 0,-21-5-76 0 0,-76 102-769 0 0,-19 35 294 0 0,0-1 1 0 0,1 1 0 0 0,0 0-1 0 0,0-1 1 0 0,1 1 0 0 0,0-1-1 0 0,1 1 1 0 0,0-1 0 0 0,0 0 0 0 0,1 0-1 0 0,-1 0 1 0 0,2 0 0 0 0,-1-1-1 0 0,1 0 1 0 0,0 0 0 0 0,1 0-1 0 0,0-1 1 0 0,1 2 22 0 0,-2-3 14 0 0,0 0 1 0 0,0-1-1 0 0,0 0 0 0 0,1 1 0 0 0,-1-2 1 0 0,1 1-1 0 0,0-1 0 0 0,0 0 0 0 0,1 0 1 0 0,-1-1-1 0 0,0 1 0 0 0,1-1 0 0 0,0-1 1 0 0,-1 1-1 0 0,1-1 0 0 0,0-1 0 0 0,0 1 1 0 0,0-1-1 0 0,0 0-14 0 0,1 1 63 0 0,-1-1-1 0 0,1 0 1 0 0,-1 0 0 0 0,1-1 0 0 0,-1 0-1 0 0,1 0 1 0 0,-1-1 0 0 0,1 0 0 0 0,-1 0 0 0 0,0-1-1 0 0,0 0 1 0 0,0 0 0 0 0,0 0 0 0 0,-1-1-1 0 0,3-2-62 0 0,2-2-13 0 0,0-1-1 0 0,-1 0 1 0 0,0-1-1 0 0,-1-1 1 0 0,0 1 0 0 0,-1-1-1 0 0,0-1 1 0 0,0 1-1 0 0,3-9 14 0 0,11-38-7602 0 0,-21 47-4604 0 0</inkml:trace>
  <inkml:trace contextRef="#ctx0" brushRef="#br0" timeOffset="23129.003">14562 181 15723 0 0,'0'0'5011'0'0,"0"0"-3527"0"0,0 0-1149 0 0,0 0 24 0 0,0 0 249 0 0,0 0 197 0 0,0 0 41 0 0,0 0-130 0 0,0 0-167 0 0,0 0-115 0 0,-6 31-85 0 0,-19 102-42 0 0,-11 89 552 0 0,-53 149-693 0 0,81-260-1915 0 0,13-119-2415 0 0,-2-9 865 0 0,1 6-4323 0 0,-2 3-3695 0 0</inkml:trace>
  <inkml:trace contextRef="#ctx0" brushRef="#br0" timeOffset="23373.943">14127 608 15651 0 0,'0'0'1893'0'0,"0"0"-633"0"0,0 0-320 0 0,0 0-88 0 0,0 0-23 0 0,0 0-56 0 0,0 0-43 0 0,0 0-25 0 0,0 0 21 0 0,0 0 22 0 0,0 0-89 0 0,0 0-138 0 0,31-2-132 0 0,101-4-105 0 0,104-29 43 0 0,-189 31-695 0 0,17-1-1130 0 0,-23-2-7446 0 0,-29 3-3660 0 0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13:10.61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  <inkml:brush xml:id="br2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11668 516 5161 0 0,'0'0'1728'0'0,"0"0"-311"0"0,0 0-164 0 0,0 0 20 0 0,0 0 86 0 0,0 0-34 0 0,0 0-202 0 0,0 0-255 0 0,0 0-230 0 0,0 0-149 0 0,0 0-10 0 0,2 1 114 0 0,8 2 19 0 0,0 0-1 0 0,1 0 1 0 0,-1-1-1 0 0,1-1 1 0 0,0 0-1 0 0,0 0 1 0 0,-1-1-1 0 0,1 0 0 0 0,0-1 1 0 0,2-1-612 0 0,26 1 714 0 0,303-7 1866 0 0,-92-9-2078 0 0,-185 13-2179 0 0,-87 0-1961 0 0,8 4-3541 0 0,9 0-4103 0 0</inkml:trace>
  <inkml:trace contextRef="#ctx0" brushRef="#br0" timeOffset="318.982">11795 667 7001 0 0,'0'0'1776'0'0,"0"0"-277"0"0,0 0 6 0 0,0 0 40 0 0,0 0-125 0 0,0 0-289 0 0,0 0-379 0 0,0 0-239 0 0,0 0 53 0 0,0 0 145 0 0,0 0 165 0 0,0 0 89 0 0,0 0-60 0 0,11 5-95 0 0,41 15-84 0 0,71-2 1644 0 0,-51-17-1846 0 0,1-3 1 0 0,-1-3-1 0 0,-1-3 0 0 0,14-7-524 0 0,35-4-1234 0 0,-107 12-3431 0 0,-11 5 1335 0 0,-1 1-5727 0 0</inkml:trace>
  <inkml:trace contextRef="#ctx0" brushRef="#br0" timeOffset="1072.055">12196 89 3785 0 0,'0'0'2546'0'0,"0"0"-466"0"0,0 0-214 0 0,0 0-94 0 0,0 0-105 0 0,0 0-149 0 0,0 0-232 0 0,0 0-262 0 0,0 0-264 0 0,0 0-244 0 0,0 0-157 0 0,0 0-99 0 0,0 0-41 0 0,-7-3-19 0 0,-21-9 17 0 0,25 34 1179 0 0,15-5-1041 0 0,1-1-1 0 0,0 0 1 0 0,2-1 0 0 0,-1 0-1 0 0,2-1 1 0 0,0-1-1 0 0,1-1 1 0 0,0 0 0 0 0,1-1-1 0 0,0-1 1 0 0,0-1-1 0 0,1 0 1 0 0,1-1 0 0 0,6 1-355 0 0,64 33 358 0 0,83 58-201 0 0,-171-99-153 0 0,0 0 1 0 0,0 0-1 0 0,0 1 0 0 0,0-1 1 0 0,0 1-1 0 0,0 0 0 0 0,-1 0 0 0 0,1-1 1 0 0,-1 1-1 0 0,1 0 0 0 0,-1 0 0 0 0,0 0 1 0 0,0 1-1 0 0,0-1 0 0 0,0 0 1 0 0,0 0-1 0 0,0 0 0 0 0,-1 1 0 0 0,1-1 1 0 0,-1 0-1 0 0,1 1 0 0 0,-1-1 1 0 0,0 1-1 0 0,0-1 0 0 0,0 0 0 0 0,0 1 1 0 0,-1-1-1 0 0,1 1 0 0 0,-1-1 1 0 0,1 0-1 0 0,-1 1 0 0 0,0-1 0 0 0,0 0 1 0 0,0 0-1 0 0,0 0 0 0 0,0 0 0 0 0,0 0 1 0 0,-1 1-5 0 0,-9 8 520 0 0,-30 40-345 0 0,-281 258 359 0 0,177-186-368 0 0,125-95-133 0 0,20-28-58 0 0,0 0-9 0 0,0 0-8 0 0,0 0 8 0 0,0 0 9 0 0,0 0-3 0 0,0 0-13 0 0,0 0 3 0 0,0 0-4 0 0,0 0 7 0 0,0 0-5 0 0,0 0-35 0 0,0 0-33 0 0,0 0-74 0 0,1-6-4288 0 0,1-2-5773 0 0,-2 4-1805 0 0</inkml:trace>
  <inkml:trace contextRef="#ctx0" brushRef="#br0" timeOffset="7461.413">14110 589 0 0 0,'0'0'959'0'0,"0"0"1071"0"0,0 0 462 0 0,0 0 21 0 0,0 0-177 0 0,0 0-275 0 0,0 0-306 0 0,0 0-296 0 0,10-4 2966 0 0,-54-14-1455 0 0,30 18-2903 0 0,-1 0-1 0 0,1 1 1 0 0,0 1 0 0 0,0 1 0 0 0,0 0 0 0 0,1 0 0 0 0,-1 2 0 0 0,1 0 0 0 0,0 0 0 0 0,0 1 0 0 0,0 1 0 0 0,1 0-1 0 0,0 0 1 0 0,0 1 0 0 0,1 1 0 0 0,-10 9-67 0 0,-19 10 71 0 0,29-19-65 0 0,1 0 0 0 0,0 1 0 0 0,0 0-1 0 0,1 0 1 0 0,0 1 0 0 0,1 0 0 0 0,0 1-1 0 0,1-1 1 0 0,0 2 0 0 0,1-1 0 0 0,0 1 0 0 0,1 0-1 0 0,1 0 1 0 0,0 0 0 0 0,-2 13-6 0 0,4-21 16 0 0,0 0 0 0 0,0 0 0 0 0,1 0 0 0 0,0 0 0 0 0,0 1 0 0 0,0-1 0 0 0,1 1 0 0 0,0-1 0 0 0,0 1 0 0 0,0-1-1 0 0,1 0 1 0 0,-1 1 0 0 0,1-1 0 0 0,0 0 0 0 0,1 1 0 0 0,0-1 0 0 0,-1 0 0 0 0,2 0 0 0 0,-1 0 0 0 0,0 0 0 0 0,1-1 0 0 0,0 1 0 0 0,0-1 0 0 0,1 1 0 0 0,-1-1 0 0 0,1 0 0 0 0,0-1 0 0 0,0 1 0 0 0,0 0 0 0 0,0-1 0 0 0,1 0 0 0 0,-1 0 0 0 0,1 0 0 0 0,0-1 0 0 0,0 0 0 0 0,0 0 0 0 0,4 1-16 0 0,4-1 116 0 0,0-1 1 0 0,0-1 0 0 0,1 0 0 0 0,-1-1 0 0 0,0-1 0 0 0,0 0-1 0 0,0 0 1 0 0,0-1 0 0 0,0-1 0 0 0,-1 0 0 0 0,1-1-1 0 0,-1 0 1 0 0,0-1 0 0 0,-1-1 0 0 0,1 0 0 0 0,-1 0 0 0 0,-1-1-1 0 0,6-5-116 0 0,13-11 160 0 0,-2-2 0 0 0,-1-1-1 0 0,-1-1 1 0 0,-1-2-1 0 0,19-29-159 0 0,124-251 531 0 0,-176 417-504 0 0,9-102-24 0 0,-2 5-6 0 0,1 1-1 0 0,0 0 0 0 0,1-1 1 0 0,0 1-1 0 0,1 0 1 0 0,0-1-1 0 0,1 1 1 0 0,0-1-1 0 0,0 1 1 0 0,1-1-1 0 0,1 0 1 0 0,-1 0-1 0 0,2 0 1 0 0,0-1-1 0 0,0 1 1 0 0,0-1-1 0 0,1 0 1 0 0,2 1 3 0 0,-2-2-72 0 0,-1-1 0 0 0,2-1-1 0 0,-1 1 1 0 0,1-1 0 0 0,0 0 0 0 0,0-1 0 0 0,0 0 0 0 0,1 0 0 0 0,0 0 0 0 0,0-1 0 0 0,0 0 0 0 0,0-1 0 0 0,1 0 0 0 0,0 0 0 0 0,-1-1-1 0 0,1 0 1 0 0,0 0 0 0 0,0-1 0 0 0,0 0 0 0 0,0-1 0 0 0,4 0 72 0 0,2-8-2890 0 0,-11 2-3606 0 0,-2 2-5188 0 0</inkml:trace>
  <inkml:trace contextRef="#ctx0" brushRef="#br0" timeOffset="8113.909">13700 240 3617 0 0,'0'0'4046'0'0,"0"0"-1607"0"0,0 0-505 0 0,0 0-35 0 0,0 0-63 0 0,0 0-137 0 0,0 0-316 0 0,0 0-332 0 0,0 0-288 0 0,0 0-167 0 0,0 0-78 0 0,0 0-2 0 0,0 0 48 0 0,-5-1 15 0 0,2 1-734 0 0,-12-3 1628 0 0,38 3 1087 0 0,63 11-1321 0 0,0-10-669 0 0,163-10 155 0 0,-38-19-505 0 0,-193 27 38 0 0,-26 1 617 0 0,-56-30-745 0 0,45 19-137 0 0,1 0 1 0 0,0-1 0 0 0,1-1 0 0 0,0-1-1 0 0,1 0 1 0 0,1-1 0 0 0,-4-6 6 0 0,-36-32-402 0 0,55 53-193 0 0,-12-11 1325 0 0,9 8-3492 0 0,2 1-4297 0 0,1 2-5198 0 0</inkml:trace>
  <inkml:trace contextRef="#ctx0" brushRef="#br0" timeOffset="104743.581">841 1786 352 0 0,'0'0'3154'0'0,"0"0"-1698"0"0,0 0-726 0 0,0 0-230 0 0,0 0-44 0 0,0 0 164 0 0,0 0 283 0 0,0 0 273 0 0,0 0 141 0 0,0 0-54 0 0,0 0-209 0 0,-1 5 2587 0 0,-1 20-2798 0 0,-13 117 1678 0 0,-5 176-928 0 0,36 6-903 0 0,21-78-81 0 0,-18-102-226 0 0,-1 73 50 0 0,13 137 112 0 0,5 32-84 0 0,-11-135-212 0 0,4 120 39 0 0,-14 9 20 0 0,-8-30 61 0 0,7-94-293 0 0,2 162 368 0 0,-9 136 132 0 0,-12-528-530 0 0,5-25-38 0 0,0-1-13 0 0,0 0 8 0 0,0 0-17 0 0,0 0 30 0 0,0 3-9 0 0,0-2-6 0 0,0-1-11 0 0,0 0 19 0 0,0 0-9 0 0,0 0 25 0 0,0 0-3 0 0,0 0 18 0 0,0 0-15 0 0,0 0 26 0 0,0 0-4 0 0,0 0 5 0 0,0 0-4 0 0,0 0-2 0 0,0 0 14 0 0,0 0-18 0 0,0 0 2 0 0,0 0-4 0 0,0 0-6 0 0,0 0 4 0 0,0 0-9 0 0,0 0-16 0 0,0 0 6 0 0,0 0 14 0 0,0 0-11 0 0,0 0-33 0 0,0 0-29 0 0,0 0 23 0 0,6-5-247 0 0,17 0 257 0 0,-12 4 36 0 0,117-32 47 0 0,94-8 10 0 0,104 16-74 0 0,-98 9-6 0 0,-57 5-14 0 0,-104 4 62 0 0,48 0-80 0 0,14 7 9 0 0,-23 7 57 0 0,209-11-112 0 0,22-7 108 0 0,460 8-9 0 0,-511-12-39 0 0,-24 4 25 0 0,13 3-13 0 0,133 1 11 0 0,126-11 53 0 0,-12-12-50 0 0,-41-10 100 0 0,-235 22 75 0 0,-152-1 26 0 0,-10 12-93 0 0,-9 7 22 0 0,-70-17-1654 0 0,-6 1-2302 0 0,0 12 76 0 0,1-4-8647 0 0</inkml:trace>
  <inkml:trace contextRef="#ctx0" brushRef="#br0" timeOffset="120980.613">1182 6086 0 0 0,'1'0'9'0'0,"-13"2"1262"0"0,15 0 9674 0 0,-3-2-10486 0 0,0 0-63 0 0,0 0-32 0 0,0 0-30 0 0,0 0-16 0 0,0 0-14 0 0,0 0-8 0 0,0 0 11 0 0,0 0-25 0 0,0 0-9 0 0,0 0-25 0 0,0 0-16 0 0,0 0 33 0 0,0 0 1 0 0,0 0 17 0 0,0 0 2 0 0,0 0-9 0 0,0 0 0 0 0,0 0-13 0 0,0 0-19 0 0,0 0-7 0 0,0 0-11 0 0,5 0 5390 0 0,-10-10-5123 0 0,-98-6-407 0 0,87 16-16 0 0,8 2-61 0 0,-1 1 1 0 0,1-1-1 0 0,0 1 0 0 0,0 1 0 0 0,0 0 1 0 0,0 0-1 0 0,1 0 0 0 0,0 1 0 0 0,0 0 1 0 0,0 1-1 0 0,0-1 0 0 0,1 1 1 0 0,0 1-1 0 0,0-1 0 0 0,-3 6-9 0 0,-5 2 0 0 0,-83 90 128 0 0,89-94-104 0 0,2 0-1 0 0,-1 1 1 0 0,1 0 0 0 0,1 0 0 0 0,0 1 0 0 0,1-1 0 0 0,0 1 0 0 0,0 0 0 0 0,1 0-1 0 0,-1 12-23 0 0,2-10 30 0 0,0 0-1 0 0,1 1 0 0 0,0-1 0 0 0,1 1 0 0 0,0-1 1 0 0,2 1-1 0 0,-1-1 0 0 0,2 0 0 0 0,1 4-29 0 0,77 114 208 0 0,-35-81-148 0 0,-37-45-9 0 0,1-1 0 0 0,0-1-1 0 0,1 0 1 0 0,-1 0 0 0 0,1-1-1 0 0,-1 0 1 0 0,1-1 0 0 0,0 0 0 0 0,0-1-1 0 0,0 0 1 0 0,0-1 0 0 0,0 0-1 0 0,0 0 1 0 0,0-2 0 0 0,2 1-51 0 0,26-1 90 0 0,-28 2-39 0 0,-1-1 0 0 0,1-1 1 0 0,-1 0-1 0 0,0-1 0 0 0,0 1 0 0 0,0-2 1 0 0,0 0-1 0 0,0 0 0 0 0,-1-1 0 0 0,3-1-51 0 0,76-60 447 0 0,-74 52-390 0 0,-1 0 1 0 0,-1-1-1 0 0,0 0 0 0 0,-1-1 1 0 0,0-1-1 0 0,-2 1 0 0 0,0-2 1 0 0,-1 1-1 0 0,0-1 0 0 0,-2 0 1 0 0,0-1-1 0 0,-1 1 0 0 0,-1-1 1 0 0,-1 0-58 0 0,4-13 37 0 0,-2-67 158 0 0,-11 86-299 0 0,-1-1 0 0 0,0 1-1 0 0,-1 0 1 0 0,0 1 0 0 0,-1 0 0 0 0,-1 0 0 0 0,0 1 0 0 0,-1 0 0 0 0,0 1-1 0 0,0 0 1 0 0,-1 1 0 0 0,0 0 0 0 0,-1 1 0 0 0,0 0 0 0 0,0 1 0 0 0,-1 1 0 0 0,1 0-1 0 0,-2 0 1 0 0,1 2 0 0 0,0 0 0 0 0,-1 0 0 0 0,0 2 0 0 0,0-1 0 0 0,-13 1 104 0 0,11 0-861 0 0,-76-3-1618 0 0,63 8-1521 0 0,1 4-3758 0 0,15-2-3450 0 0</inkml:trace>
  <inkml:trace contextRef="#ctx0" brushRef="#br0" timeOffset="123002.991">917 6108 0 0 0,'0'0'327'0'0,"0"0"352"0"0,0 0-35 0 0,0 0-132 0 0,0 0-91 0 0,0 0-55 0 0,0 0-42 0 0,-11 16 2384 0 0,15-20 5853 0 0,7-7-4124 0 0,72-78-2736 0 0,76-99 34 0 0,67-65-340 0 0,71-35-214 0 0,-24 20-416 0 0,56-71-123 0 0,-96 91-166 0 0,-72 58 7 0 0,-5 45-325 0 0,172-193 229 0 0,-228 242-299 0 0,77-95 104 0 0,18 14-95 0 0,-81 66 57 0 0,98-95 71 0 0,-77 63-34 0 0,0 6-108 0 0,58-36 74 0 0,-20-22-72 0 0,83-73 49 0 0,-241 252-126 0 0,-1-1 0 0 0,-1 0 0 0 0,0-1 0 0 0,-2 0 0 0 0,0-1 0 0 0,-1 0 0 0 0,0 0 0 0 0,-2-1 0 0 0,0-1-8 0 0,-7 18-3335 0 0,-1 9-10837 0 0,0-2 2299 0 0</inkml:trace>
  <inkml:trace contextRef="#ctx0" brushRef="#br0" timeOffset="125169.209">1298 6558 0 0 0,'0'0'468'0'0,"0"0"327"0"0,0 0-118 0 0,0 0-244 0 0,0 0-173 0 0,0 0-102 0 0,0 0-59 0 0,0 0-34 0 0,0 0 7 0 0,0 0 23 0 0,0 0 60 0 0,0 0 103 0 0,0 0 104 0 0,0 0 129 0 0,0 0 113 0 0,0 0 92 0 0,5-4 3564 0 0,5-3-2586 0 0,25-27-28 0 0,158-165 1868 0 0,-35 42-1997 0 0,10-9-28 0 0,58-85-134 0 0,-127 144-1095 0 0,-50 60-152 0 0,162-153 331 0 0,-28 21-14 0 0,67-87 188 0 0,-110 105-233 0 0,165-123 328 0 0,-176 137-361 0 0,85-56 171 0 0,-178 172-445 0 0,0 2 65 0 0,-2-2 0 0 0,-1-1 0 0 0,-2-2-1 0 0,19-26-137 0 0,11-10 210 0 0,103-63-98 0 0,-88 55 124 0 0,-45 36-156 0 0,2 1 1 0 0,1 1-1 0 0,2 3 0 0 0,24-20-80 0 0,58-67 162 0 0,37-102 291 0 0,-47 95-346 0 0,11-2 28 0 0,-18 8-5 0 0,24-25 72 0 0,-69 65-88 0 0,23-15-111 0 0,-49 57 25 0 0,-30 62-6964 0 0,-2-6-815 0 0,-1-2-4380 0 0</inkml:trace>
  <inkml:trace contextRef="#ctx0" brushRef="#br0" timeOffset="126171.438">1027 6263 0 0 0,'0'0'400'0'0,"0"0"-179"0"0,0 0-121 0 0,0 0-30 0 0,0 0 73 0 0,0 0 95 0 0,0 0 41 0 0,0 0 106 0 0,-7-1-57 0 0,-20-5 63 0 0,-20-13 3339 0 0,18 12-1908 0 0,16 3 1169 0 0,7 0-1711 0 0,-9-3 5479 0 0,8 3-1393 0 0,16 9-4801 0 0,93 64 502 0 0,38 53-64 0 0,4 77-462 0 0,-108-156-474 0 0,-30-69-4747 0 0,-6 12 152 0 0,-1 11 1891 0 0,1-5-8903 0 0</inkml:trace>
  <inkml:trace contextRef="#ctx0" brushRef="#br0" timeOffset="126642.817">1250 6101 4985 0 0,'0'0'1659'0'0,"0"0"-321"0"0,0 0 41 0 0,0 0 230 0 0,0 0 106 0 0,0 0-189 0 0,0 0-370 0 0,0 0-408 0 0,0 0-237 0 0,0 0-27 0 0,0 0 98 0 0,0 0 125 0 0,-1 3 7464 0 0,-3 14-7158 0 0,-287 391 125 0 0,193-244-1070 0 0,63-112-99 0 0,35-52 12 0 0,0 0-3 0 0,0 0 14 0 0,0 0-40 0 0,0 0-42 0 0,0 0 14 0 0,0 0 4 0 0,0-18-1859 0 0,-1-4-634 0 0,2 7-3305 0 0,1 8-5818 0 0</inkml:trace>
  <inkml:trace contextRef="#ctx0" brushRef="#br0" timeOffset="130356.468">8013 6101 8698 0 0,'0'0'2348'0'0,"0"0"-421"0"0,0 0-314 0 0,0 0-98 0 0,0 0-52 0 0,0 0-103 0 0,0 0-178 0 0,0 0-207 0 0,0 0-214 0 0,0 0-189 0 0,0 0-116 0 0,10 4 1077 0 0,-48 107 314 0 0,-93 107-1351 0 0,72-128-419 0 0,-29 50-260 0 0,82-134-1146 0 0,6-13-6142 0 0,1-7 3641 0 0,-1 2-1766 0 0,0 6-2818 0 0</inkml:trace>
  <inkml:trace contextRef="#ctx0" brushRef="#br0" timeOffset="130605.725">7573 6186 7882 0 0,'0'0'2959'0'0,"0"0"-684"0"0,0 0-600 0 0,0 0-313 0 0,0 0-215 0 0,0 0-210 0 0,0 0-262 0 0,0 0-219 0 0,0 0-8 0 0,0 0 111 0 0,0 0 153 0 0,0 0 126 0 0,0 0-29 0 0,20 14-102 0 0,106 82 519 0 0,-59-47-256 0 0,-32-25-755 0 0,-1 1 1 0 0,-2 2 0 0 0,-1 1-1 0 0,-1 2 1 0 0,3 4-216 0 0,4 30-252 0 0,-32-32-8060 0 0,-5-28-3582 0 0</inkml:trace>
  <inkml:trace contextRef="#ctx0" brushRef="#br0" timeOffset="131806.478">7 1771 2873 0 0,'0'0'2533'0'0,"0"0"-909"0"0,0 0-332 0 0,0 0 132 0 0,0 0 206 0 0,0 0 54 0 0,0 0-208 0 0,0 0-365 0 0,0 0-348 0 0,0 0-245 0 0,0 0-129 0 0,0 3-33 0 0,-3 23 345 0 0,1 0 1 0 0,1 1-1 0 0,1 0 0 0 0,1-1 0 0 0,2 0 1 0 0,4 19-702 0 0,25 7 273 0 0,-32-52-165 0 0,15-22 980 0 0,155-242 250 0 0,-149 241-1358 0 0,-17 42-115 0 0,32 98 381 0 0,52 318-77 0 0,-80-219-293 0 0,-11-198 107 0 0,0 0 0 0 0,-2 0 0 0 0,0 0 0 0 0,0-1 0 0 0,-2 0 0 0 0,0 0 0 0 0,-1-1 1 0 0,-1 1-1 0 0,0-2 0 0 0,-1 1 0 0 0,-1-1 0 0 0,0-1 0 0 0,-3 2 17 0 0,8-9 15 0 0,-1-1 1 0 0,0 0-1 0 0,0 0 0 0 0,0 0 1 0 0,-1-1-1 0 0,0 0 1 0 0,0 0-1 0 0,0-1 0 0 0,0 0 1 0 0,-1-1-1 0 0,0 0 0 0 0,0 0 1 0 0,0-1-1 0 0,0 0 0 0 0,0 0 1 0 0,0-1-1 0 0,0 0 1 0 0,0-1-1 0 0,-1 0 0 0 0,1 0 1 0 0,-4-2-16 0 0,9 1 13 0 0,-1 0 1 0 0,1-1 0 0 0,0 0-1 0 0,-1 0 1 0 0,1 0-1 0 0,0 0 1 0 0,0-1 0 0 0,1 1-1 0 0,-1-1 1 0 0,0 0 0 0 0,1 0-1 0 0,0 0 1 0 0,-1-1 0 0 0,1 1-1 0 0,1-1 1 0 0,-1 0-1 0 0,0 0 1 0 0,1 0 0 0 0,0 0-1 0 0,0 0 1 0 0,0 0 0 0 0,1-1-1 0 0,-1 1 1 0 0,1 0 0 0 0,0-1-1 0 0,0 0 1 0 0,0-1-14 0 0,-1-8 7 0 0,0-1 1 0 0,1 1 0 0 0,1-1-1 0 0,0 1 1 0 0,1-1 0 0 0,1 1-1 0 0,0-1 1 0 0,1-3-8 0 0,9-14 2 0 0,0 0 0 0 0,2 1 0 0 0,1 1-1 0 0,2 0 1 0 0,1 1 0 0 0,1 1 0 0 0,1 1 0 0 0,24-25-2 0 0,106-104-727 0 0,-115 127-3217 0 0,1 2-3808 0 0,-22 18-4588 0 0</inkml:trace>
  <inkml:trace contextRef="#ctx0" brushRef="#br0" timeOffset="150565.379">3135 3564 0 0 0,'48'-91'3175'0'0,"-43"76"-2220"0"0,3-3 4944 0 0,-8 18 2062 0 0,1 1-3829 0 0,-5 8-2805 0 0,-49 35-982 0 0,-82 103 257 0 0,79-61-402 0 0,-15-9 191 0 0,21-22-125 0 0,-6 4-180 0 0,-17 11 87 0 0,40-34-138 0 0,-8 8 39 0 0,10-6-27 0 0,-13 2 303 0 0,25-18-96 0 0,-14 8 32 0 0,33-30-253 0 0,33 11 1025 0 0,59 36-1090 0 0,-1 12 46 0 0,-20 0 38 0 0,-40-25-17 0 0,0-2-50 0 0,21 18 7 0 0,20 37-5 0 0,-38-44-6 0 0,1-9 30 0 0,8 21-35 0 0,-1-22 5 0 0,-15-7-2 0 0,16 7 13 0 0,-21-43 173 0 0,-18 5-155 0 0,46-45 138 0 0,-15 23-150 0 0,12-10-8 0 0,-1-7 10 0 0,51-62 12 0 0,-59 66-32 0 0,35-13 33 0 0,9-39 27 0 0,-36 51-44 0 0,0 4 20 0 0,40-28-28 0 0,-60 46 35 0 0,18-39-14 0 0,-51 50 1119 0 0,-46-31-1110 0 0,-37-65 180 0 0,37 51-167 0 0,-6 14 18 0 0,12 4 7 0 0,-12-8 8 0 0,-22-28 47 0 0,-55-35 1 0 0,75 52-77 0 0,8 9-133 0 0,29 30-1405 0 0,24 15 946 0 0,0 0-189 0 0,0 0-328 0 0,0 0-527 0 0,0 3-5112 0 0,0-2-1737 0 0</inkml:trace>
  <inkml:trace contextRef="#ctx0" brushRef="#br0" timeOffset="153531.383">3096 3664 0 0 0,'0'0'377'0'0,"0"0"50"0"0,0 0 83 0 0,0 0 134 0 0,0 0 164 0 0,0 0 297 0 0,0 0 362 0 0,0 0 341 0 0,0 0 248 0 0,0 0-30 0 0,0 0-397 0 0,6-8-491 0 0,18-24-493 0 0,-56 53 513 0 0,-147 130-82 0 0,16 17-1173 0 0,130-111-431 0 0,65-87 1503 0 0,175-147-258 0 0,47-38-277 0 0,-711 673-1663 0 0,414-403 770 0 0,62-55 296 0 0,58-50 892 0 0,-62 38-638 0 0,148-124 630 0 0,116-70-727 0 0,-382 276-354 0 0,-249 228-738 0 0,225-184 953 0 0,128-115 127 0 0,-1 0 1 0 0,0 1-1 0 0,0-1 0 0 0,1 0 1 0 0,-1 1-1 0 0,0-1 0 0 0,1 1 0 0 0,-1-1 1 0 0,0 0-1 0 0,1 1 0 0 0,-1-1 0 0 0,1 1 1 0 0,-1-1-1 0 0,1 1 0 0 0,-1 0 0 0 0,1-1 1 0 0,0 1-1 0 0,-1 0 0 0 0,1-1 1 0 0,-1 1-1 0 0,1 0 0 0 0,0-1 0 0 0,-1 1 1 0 0,1 0-1 0 0,0 0 0 0 0,-1 0 0 0 0,1 0 1 0 0,0 0-1 0 0,-1 0 0 0 0,1 0 1 0 0,0 0-1 0 0,-1 0 0 0 0,1 0 0 0 0,0 0 1 0 0,-1 0-1 0 0,1 0 0 0 0,0 1 0 0 0,-1-1 1 0 0,1 0-1 0 0,0 0 0 0 0,-1 1 0 0 0,1-1 1 0 0,-1 0-1 0 0,1 1 0 0 0,0-1 1 0 0,-1 1-1 0 0,1-1 0 0 0,-1 1 0 0 0,0-1 1 0 0,1 1-1 0 0,-1-1 0 0 0,1 1 0 0 0,-1-1 1 0 0,0 1-1 0 0,1 0 0 0 0,-1-1 0 0 0,0 1 1 0 0,0-1-1 0 0,1 1 0 0 0,-1 0 1 0 0,0-1-1 0 0,0 1 0 0 0,0 0 0 0 0,0-1 1 0 0,0 1-1 0 0,0 0 0 0 0,0 0 0 0 0,0-1 1 0 0,0 1 11 0 0,272-224 1769 0 0,25-1-1067 0 0,-269 206-631 0 0,-27 17 137 0 0,-5 1 78 0 0,-74 41-1152 0 0,60-27 797 0 0,-370 291-381 0 0,297-220 256 0 0,92-85 176 0 0,-1 0 0 0 0,1 0 0 0 0,0 0 0 0 0,-1 0 0 0 0,1 0 0 0 0,-1 0 0 0 0,1 0 0 0 0,-1 0 0 0 0,1 0 0 0 0,-1 0 0 0 0,1 1 0 0 0,-1-1 0 0 0,1 0-1 0 0,-1 0 1 0 0,1 1 0 0 0,-1-1 0 0 0,1 0 0 0 0,-1 1 0 0 0,0-1 0 0 0,1 0 0 0 0,-1 1 0 0 0,0-1 0 0 0,1 1 0 0 0,-1-1 0 0 0,0 0 0 0 0,1 1 0 0 0,-1-1 0 0 0,0 1 0 0 0,0-1-1 0 0,1 1 1 0 0,-1-1 0 0 0,0 1 0 0 0,0-1 0 0 0,0 1 0 0 0,0 0 0 0 0,0-1 0 0 0,0 1 0 0 0,0-1 0 0 0,0 1 0 0 0,0-1 0 0 0,0 1 0 0 0,0-1 0 0 0,0 1 0 0 0,0-1 0 0 0,0 1-1 0 0,0-1 1 0 0,-1 1 0 0 0,1-1 0 0 0,0 1 0 0 0,0-1 0 0 0,-1 1 0 0 0,1-1 0 0 0,0 1 0 0 0,-1-1 0 0 0,1 1 0 0 0,0-1 0 0 0,-1 0 0 0 0,1 1 0 0 0,-1-1 18 0 0,44-15 150 0 0,194-161 1107 0 0,-125 90-927 0 0,4 6 0 0 0,11-1-330 0 0,-249 170-311 0 0,-183 139-86 0 0,147-114 425 0 0,125-77-788 0 0,65-38 74 0 0,88-79 1305 0 0,-76 43-435 0 0,403-286 757 0 0,-358 264-1162 0 0,-220 162 349 0 0,-403 326-328 0 0,438-336-151 0 0,96-93 337 0 0,-1 1 0 0 0,1-1 0 0 0,0 0-1 0 0,-1 1 1 0 0,1-1 0 0 0,0 0-1 0 0,-1 1 1 0 0,1-1 0 0 0,0 1 0 0 0,-1-1-1 0 0,1 0 1 0 0,0 1 0 0 0,0-1-1 0 0,-1 1 1 0 0,1-1 0 0 0,0 1 0 0 0,0-1-1 0 0,0 1 1 0 0,0-1 0 0 0,0 1 0 0 0,0-1-1 0 0,0 1 1 0 0,0-1 0 0 0,0 1-1 0 0,0-1 1 0 0,0 1 0 0 0,0-1 0 0 0,0 1-1 0 0,0-1 1 0 0,0 1 0 0 0,0-1-1 0 0,0 1 1 0 0,1-1 0 0 0,-1 1 0 0 0,0-1-1 0 0,0 0 1 0 0,1 1 0 0 0,-1-1 0 0 0,0 1-1 0 0,1-1 1 0 0,-1 0 0 0 0,0 1-1 0 0,1-1 1 0 0,-1 0 0 0 0,1 1 0 0 0,-1-1-1 0 0,0 0 1 0 0,1 0 0 0 0,-1 1-1 0 0,1-1 1 0 0,-1 0 0 0 0,1 0 0 0 0,-1 0-1 0 0,1 0 1 0 0,-1 1 0 0 0,1-1 0 0 0,-1 0-1 0 0,1 0 1 0 0,-1 0 0 0 0,1 0-1 0 0,0 0 15 0 0,32-8-261 0 0,143-105 817 0 0,-155 97-481 0 0,469-342 1433 0 0,-376 284-1454 0 0,-92 64-116 0 0,-25 17 127 0 0,-32 25-6 0 0,-135 122-260 0 0,-320 265-153 0 0,433-367 274 0 0,72-47-337 0 0,130-102 957 0 0,496-392 383 0 0,-583 452-930 0 0,-104 74 170 0 0,-176 176-432 0 0,-41 33 238 0 0,129-122 135 0 0,113-97-387 0 0,31-28 99 0 0,3-4 244 0 0,-1-1-1 0 0,0 0 0 0 0,0-1 1 0 0,-1 0-1 0 0,0-1 1 0 0,0 0-1 0 0,-1 0 0 0 0,0-1 1 0 0,2-4-60 0 0,21-16 76 0 0,240-194 215 0 0,-97 80-551 0 0,-315 278-923 0 0,126-121 1163 0 0,-72 71-115 0 0,-3-4-1 0 0,-27 15 136 0 0,-58 44-87 0 0,199-153-637 0 0,420-346 1734 0 0,-276 231-644 0 0,-107 95-547 0 0,-74 62-40 0 0,-251 260 265 0 0,217-244-80 0 0,-149 131-32 0 0,181-162-272 0 0,22-15-59 0 0,26-16 290 0 0,210-192 599 0 0,59-40-232 0 0,-354 278 359 0 0,20-8-600 0 0,1 1 0 0 0,1 1 0 0 0,1 2 0 0 0,-23 28-17 0 0,-7 4-104 0 0,-152 150-1474 0 0,195-195 1020 0 0,20-16-428 0 0,23-19 554 0 0,109-102 932 0 0,163-139 272 0 0,-324 275 699 0 0,-275 302-2380 0 0,120-155 246 0 0,163-145-48 0 0,19-13-1315 0 0,84-80 2488 0 0,225-211 862 0 0,-291 271-1192 0 0,-15 14 386 0 0,-16 15 204 0 0,-269 306-2131 0 0,154-194 913 0 0,123-120 150 0 0,14-6-279 0 0,87-81 1418 0 0,239-236 105 0 0,-338 321-940 0 0,19-22 274 0 0,-20 23-220 0 0,-1 1 0 0 0,1-1 0 0 0,0 0-1 0 0,0 0 1 0 0,-1 0 0 0 0,1 1 0 0 0,0-1 0 0 0,-1 0 0 0 0,1 0 0 0 0,0 0 0 0 0,-1 0 0 0 0,1 0 0 0 0,0 0 0 0 0,-1 1 0 0 0,1-1-1 0 0,-1 0 1 0 0,1 0 0 0 0,0 0 0 0 0,-1 0 0 0 0,1 0 0 0 0,0 0 0 0 0,-1 0 0 0 0,1-1 0 0 0,0 1 0 0 0,-1 0 0 0 0,1 0 0 0 0,-1 0-1 0 0,1 0 1 0 0,0 0 0 0 0,-1-1 0 0 0,1 1 0 0 0,0 0 0 0 0,0 0 0 0 0,-1 0 0 0 0,1-1 0 0 0,0 1 0 0 0,0 0 0 0 0,-1 0 0 0 0,1-1-1 0 0,0 1 1 0 0,0 0 0 0 0,-1-1 0 0 0,1 1 0 0 0,0 0 0 0 0,0-1 0 0 0,0 1 0 0 0,0 0 0 0 0,0-1 0 0 0,0 1 0 0 0,-1 0 0 0 0,1-1-1 0 0,0 1 1 0 0,0-1 0 0 0,0 1 0 0 0,0 0 0 0 0,0-1 0 0 0,0 1 0 0 0,1 0 0 0 0,-1-1 0 0 0,0 1 0 0 0,0 0 0 0 0,0-1 0 0 0,0 1 0 0 0,0 0-1 0 0,0-1 1 0 0,1 1 0 0 0,-1 0 0 0 0,0-1 0 0 0,0 1 0 0 0,1 0-12 0 0,-15 3-29 0 0,1 2-1 0 0,1 0 1 0 0,-1 0 0 0 0,1 1 0 0 0,0 1-1 0 0,0 0 1 0 0,1 1 0 0 0,0 0 0 0 0,-4 5 29 0 0,-10 4-13 0 0,-188 152-351 0 0,75-77-194 0 0,151-102-6604 0 0,-5 5-280 0 0</inkml:trace>
  <inkml:trace contextRef="#ctx0" brushRef="#br0" timeOffset="159365.415">5351 4772 0 0 0,'0'0'1116'0'0,"0"0"254"0"0,0 0 102 0 0,0 0-48 0 0,0 0-114 0 0,0 0-148 0 0,2-14-82 0 0,4-44-27 0 0,-6 56-859 0 0,0 0 0 0 0,0 0 0 0 0,-1 0 0 0 0,1 0 0 0 0,-1 0 0 0 0,1 0 0 0 0,-1 0 0 0 0,0 1 0 0 0,1-1 0 0 0,-1 0 0 0 0,0 0 0 0 0,0 1 0 0 0,-1-1-1 0 0,1 0 1 0 0,0 1 0 0 0,0-1 0 0 0,-1 1 0 0 0,1 0 0 0 0,-1-1 0 0 0,1 1 0 0 0,-1 0 0 0 0,0 0 0 0 0,1 0 0 0 0,-1 0 0 0 0,0 0 0 0 0,0 0 0 0 0,0 0 0 0 0,1 1-1 0 0,-1-1 1 0 0,0 1 0 0 0,0-1 0 0 0,0 1 0 0 0,0 0 0 0 0,0 0 0 0 0,0 0 0 0 0,0 0 0 0 0,0 0 0 0 0,0 0 0 0 0,0 1 0 0 0,0-1 0 0 0,0 1 0 0 0,-1 0-194 0 0,-3-1 211 0 0,-7 1-53 0 0,0 0-1 0 0,0 1 1 0 0,1 1 0 0 0,-1 0 0 0 0,1 1-1 0 0,-1 1 1 0 0,1-1 0 0 0,0 2-1 0 0,1 0 1 0 0,0 0 0 0 0,0 1 0 0 0,0 0-1 0 0,0 1 1 0 0,1 0 0 0 0,1 1-1 0 0,-1 0 1 0 0,2 1 0 0 0,-1 0 0 0 0,-1 3-158 0 0,3-1 52 0 0,0 1 0 0 0,1-1 0 0 0,0 1 1 0 0,1 1-1 0 0,0-1 0 0 0,1 1 1 0 0,1 0-1 0 0,0 0 0 0 0,1 0 1 0 0,1 0-1 0 0,0 0 0 0 0,1 0 0 0 0,0 0 1 0 0,3 13-53 0 0,-2-15 67 0 0,1-1 0 0 0,1 0 0 0 0,0 0 0 0 0,1 0 0 0 0,0 0 0 0 0,0-1 0 0 0,1 1 0 0 0,0-1 0 0 0,1 0 0 0 0,1-1 0 0 0,-1 0 0 0 0,1 1 0 0 0,1-2 0 0 0,0 1 0 0 0,0-1 0 0 0,0-1 0 0 0,1 0 0 0 0,0 0 0 0 0,1 0 0 0 0,-1-1 0 0 0,1-1 0 0 0,1 1 0 0 0,-1-2 0 0 0,9 4-67 0 0,2-4 174 0 0,0-1-1 0 0,0 0 1 0 0,0-2 0 0 0,1-1 0 0 0,-1 0-1 0 0,0-1 1 0 0,0-2 0 0 0,0 0-1 0 0,0-1 1 0 0,0-1 0 0 0,0-1-1 0 0,-1-1 1 0 0,0 0 0 0 0,-1-2-1 0 0,0 0 1 0 0,0-1 0 0 0,-1-1-1 0 0,0-1 1 0 0,-1-1 0 0 0,0 0 0 0 0,-1-1-1 0 0,-1-1 1 0 0,0 0 0 0 0,-1-1-1 0 0,1-3-173 0 0,-3 5 61 0 0,-1-1-1 0 0,0 0 1 0 0,-1-1 0 0 0,-1 0-1 0 0,-1-1 1 0 0,0 0-1 0 0,-1 0 1 0 0,-1-1 0 0 0,0 1-1 0 0,-2-1 1 0 0,2-10-61 0 0,-5 19-3 0 0,1-1 1 0 0,-2 0 0 0 0,1 0 0 0 0,-1 1 0 0 0,-1-1-1 0 0,0 0 1 0 0,0 0 0 0 0,-1 1 0 0 0,0-1-1 0 0,-1 1 1 0 0,0 0 0 0 0,-1-1 0 0 0,1 1 0 0 0,-2 1-1 0 0,1-1 1 0 0,-1 1 0 0 0,-1-1 0 0 0,1 2-1 0 0,-1-1 1 0 0,-1 0 0 0 0,1 1 0 0 0,-5-3 2 0 0,-3-1-141 0 0,0 1 1 0 0,0 0-1 0 0,-1 1 0 0 0,0 1 1 0 0,-1 0-1 0 0,0 1 1 0 0,0 1-1 0 0,-1 1 0 0 0,1 0 1 0 0,-1 1-1 0 0,0 0 1 0 0,0 2-1 0 0,-1 0 0 0 0,1 1 1 0 0,-9 0 140 0 0,10 2-443 0 0,0 0 1 0 0,-1 0 0 0 0,1 2-1 0 0,0 0 1 0 0,0 1-1 0 0,0 0 1 0 0,1 1-1 0 0,0 1 1 0 0,0 1-1 0 0,-8 4 443 0 0,-26 20-3001 0 0,18-9-2038 0 0,5-2-6219 0 0</inkml:trace>
  <inkml:trace contextRef="#ctx0" brushRef="#br0" timeOffset="159750.877">5046 5066 3497 0 0,'0'0'2243'0'0,"0"0"-131"0"0,0 0-109 0 0,0 0-162 0 0,0 0-249 0 0,0 0-268 0 0,0 0-162 0 0,0 0-130 0 0,0 0-125 0 0,0 0-123 0 0,0 0-138 0 0,0 0-87 0 0,-5 0-46 0 0,-13 0 930 0 0,55-34 603 0 0,261-174 522 0 0,-248 185-2528 0 0,-27 61 87 0 0,-9-8 51 0 0,-13-25-150 0 0,1 1-1 0 0,0-1 1 0 0,0 0-1 0 0,1 0 1 0 0,-1 0-1 0 0,1 0 1 0 0,0-1-1 0 0,1 1 1 0 0,-1-1 0 0 0,1 1-1 0 0,0-1 1 0 0,0-1-1 0 0,0 1 1 0 0,1 0-1 0 0,-1-1 1 0 0,1 0-1 0 0,0 0 1 0 0,0 0-1 0 0,0-1-27 0 0,46 6 87 0 0,-34-19-3301 0 0,-13 11-891 0 0,-2 0-5201 0 0</inkml:trace>
  <inkml:trace contextRef="#ctx0" brushRef="#br0" timeOffset="160562.217">6009 4698 6169 0 0,'0'0'1809'0'0,"0"0"-50"0"0,0 0-62 0 0,0 0 56 0 0,0 0 15 0 0,0 0-149 0 0,0 0-193 0 0,0 0-251 0 0,0 0-262 0 0,0 0-210 0 0,0 0-145 0 0,0 0-129 0 0,0 0-65 0 0,-6-1-15 0 0,-14-4-39 0 0,14 4-38 0 0,6 1-64 0 0,20 0 544 0 0,4 3-379 0 0,-1-1 1 0 0,1-1-1 0 0,0-2 0 0 0,0 0 0 0 0,-1-2 0 0 0,1 0 1 0 0,4-2-374 0 0,84-17 374 0 0,-124 48-11924 0 0,10-24 8883 0 0,-2 6-9168 0 0</inkml:trace>
  <inkml:trace contextRef="#ctx0" brushRef="#br0" timeOffset="160812.398">6060 4890 13651 0 0,'0'0'1438'0'0,"0"0"-584"0"0,0 0-376 0 0,0 0-79 0 0,0 0 82 0 0,0 0 273 0 0,0 0 210 0 0,0 0 100 0 0,0 0-6 0 0,0 0-220 0 0,0 0-212 0 0,0 0-185 0 0,0 0-139 0 0,33 1-108 0 0,103 3-84 0 0,13-18-747 0 0,-126 8 160 0 0,26-8-1519 0 0,-16 2-4919 0 0,-16 5-4359 0 0</inkml:trace>
  <inkml:trace contextRef="#ctx0" brushRef="#br0" timeOffset="161052.822">7006 4536 7066 0 0,'0'0'1481'0'0,"0"0"-401"0"0,0 0-10 0 0,0 0 261 0 0,0 0 175 0 0,0 0-65 0 0,0 0-253 0 0,0 0-333 0 0,-32 31-219 0 0,-98 96-131 0 0,67-53 288 0 0,58-68-726 0 0,0 0 1 0 0,1 0-1 0 0,0 1 1 0 0,0 0-1 0 0,0 0 0 0 0,1 0 1 0 0,0 1-1 0 0,0-1 1 0 0,1 1-1 0 0,0-1 0 0 0,1 1 1 0 0,-1 0-1 0 0,1 0 0 0 0,1-1 1 0 0,-1 1-1 0 0,2 0 1 0 0,-1 2-68 0 0,4-5 3 0 0,-1 0 1 0 0,1 0 0 0 0,0-1 0 0 0,0 0 0 0 0,1 0-1 0 0,-1 0 1 0 0,1 0 0 0 0,0-1 0 0 0,0 0 0 0 0,0 0-1 0 0,0 0 1 0 0,0 0 0 0 0,1-1 0 0 0,-1 0 0 0 0,1 0-1 0 0,0 0 1 0 0,0-1 0 0 0,0 0 0 0 0,-1 0 0 0 0,1-1-1 0 0,0 1 1 0 0,0-1 0 0 0,0-1 0 0 0,0 1-1 0 0,0-1 1 0 0,3 0-4 0 0,123-28-1619 0 0,-90 11-2043 0 0,-2-2-4175 0 0,-27 13 759 0 0</inkml:trace>
  <inkml:trace contextRef="#ctx0" brushRef="#br0" timeOffset="161311.9">7281 4610 2537 0 0,'0'0'2392'0'0,"0"0"-293"0"0,0 0-433 0 0,0 0-525 0 0,0 0-358 0 0,0 0-213 0 0,0 0-18 0 0,0 0 61 0 0,0 0-23 0 0,0 0-38 0 0,0 0-65 0 0,-25 32-69 0 0,-79 100-27 0 0,54-46 276 0 0,48-84-612 0 0,0 1 0 0 0,1 0 1 0 0,0 0-1 0 0,-1 0 0 0 0,1 0 0 0 0,0 1 1 0 0,1-1-1 0 0,-1 0 0 0 0,0 0 0 0 0,1 1 1 0 0,0-1-1 0 0,0 0 0 0 0,0 0 0 0 0,0 1 1 0 0,0-1-1 0 0,1 0 0 0 0,0 0 0 0 0,-1 1 1 0 0,1-1-1 0 0,0 0 0 0 0,0 0 0 0 0,1 0 1 0 0,-1 0-1 0 0,1 0 0 0 0,-1 0 0 0 0,1 0 1 0 0,0-1-1 0 0,0 1 0 0 0,0-1 0 0 0,1 1 1 0 0,-1-1-1 0 0,1 0 0 0 0,-1 0 0 0 0,1 0 1 0 0,-1 0-1 0 0,1 0 0 0 0,0-1 0 0 0,0 1 1 0 0,0-1-1 0 0,0 0 0 0 0,0 0 0 0 0,2 1-55 0 0,12-1 370 0 0,-1-1 0 0 0,1-1 0 0 0,-1-1 0 0 0,1 0 0 0 0,-1 0 0 0 0,0-2 0 0 0,0 0 0 0 0,0-1 0 0 0,-1-1 0 0 0,1 0 0 0 0,-1-1 0 0 0,-1-1 0 0 0,1 0-1 0 0,-1-1 1 0 0,-1 0 0 0 0,0-1 0 0 0,0-1 0 0 0,9-10-370 0 0,-13 14 127 0 0,0 0 0 0 0,-1 0 0 0 0,0-1 0 0 0,0 0 0 0 0,-1-1 0 0 0,0 0 0 0 0,-1 0 0 0 0,1 0 0 0 0,-2-1 0 0 0,0 0 0 0 0,0 0 0 0 0,0 0 0 0 0,-1-1 0 0 0,-1 1 0 0 0,0-1 0 0 0,0 0 0 0 0,-1 0 0 0 0,-1 0 0 0 0,0 0 0 0 0,0 0 0 0 0,-1-1-127 0 0,-2 8-33 0 0,1 1-1 0 0,-1 0 1 0 0,0-1-1 0 0,0 1 0 0 0,-1 0 1 0 0,1 0-1 0 0,0 0 0 0 0,-1 0 1 0 0,0 0-1 0 0,0 1 1 0 0,0-1-1 0 0,0 1 0 0 0,0 0 1 0 0,0 0-1 0 0,-1 0 0 0 0,1 0 1 0 0,-1 1-1 0 0,1-1 0 0 0,-1 1 1 0 0,0 0-1 0 0,1 0 1 0 0,-1 0-1 0 0,0 1 0 0 0,0-1 1 0 0,0 1-1 0 0,0 0 0 0 0,1 0 1 0 0,-1 0-1 0 0,0 1 1 0 0,0-1-1 0 0,0 1 0 0 0,-1 0 34 0 0,-45 21-2339 0 0,32-8-1253 0 0,1-1-3456 0 0,4-4-5209 0 0</inkml:trace>
  <inkml:trace contextRef="#ctx0" brushRef="#br0" timeOffset="161780.922">7752 4746 13907 0 0,'0'0'1278'0'0,"0"0"-198"0"0,0 0-36 0 0,0 0-32 0 0,0 0-82 0 0,0 0-170 0 0,0 0-137 0 0,0 0-34 0 0,0 0 13 0 0,0 0 15 0 0,0 0 3 0 0,0 0 24 0 0,-3-1-58 0 0,2 1-546 0 0,0-1 0 0 0,0 0 0 0 0,0 0 0 0 0,0 0 1 0 0,0 0-1 0 0,0-1 0 0 0,0 1 0 0 0,0 0 0 0 0,0 0 0 0 0,1-1 0 0 0,-1 1 1 0 0,0 0-1 0 0,1-1 0 0 0,-1 1 0 0 0,1-1 0 0 0,0 1 0 0 0,-1 0 0 0 0,1-1 1 0 0,0 1-1 0 0,0-1 0 0 0,0 1 0 0 0,0-1 0 0 0,0 1 0 0 0,0-1 0 0 0,0 1 1 0 0,1-1-1 0 0,-1 1 0 0 0,0-1 0 0 0,1 1 0 0 0,-1 0 0 0 0,1-1 0 0 0,0 1 1 0 0,-1 0-1 0 0,1-1 0 0 0,0 1-40 0 0,26-58 406 0 0,-19 47-374 0 0,1 0 1 0 0,0 1-1 0 0,1 0 0 0 0,0 0 0 0 0,1 1 1 0 0,0 0-1 0 0,1 1 0 0 0,0 0 1 0 0,6-2-33 0 0,-8 5 111 0 0,-10 6-126 0 0,0 0 1 0 0,-1 1 0 0 0,1-1-1 0 0,0 1 1 0 0,0-1-1 0 0,0 1 1 0 0,0-1-1 0 0,0 1 1 0 0,0-1 0 0 0,0 1-1 0 0,0-1 1 0 0,0 1-1 0 0,0-1 1 0 0,0 1-1 0 0,0-1 1 0 0,0 1-1 0 0,0-1 1 0 0,0 1 0 0 0,0-1-1 0 0,1 0 1 0 0,-1 1-1 0 0,0-1 1 0 0,0 1-1 0 0,1-1 1 0 0,-1 1 0 0 0,0-1-1 0 0,0 0 1 0 0,1 1-1 0 0,-1-1 1 0 0,1 0-1 0 0,-1 1 1 0 0,0-1-1 0 0,1 0 1 0 0,-1 0 0 0 0,1 1-1 0 0,-1-1 1 0 0,0 0-1 0 0,1 0 1 0 0,-1 0-1 0 0,1 1 1 0 0,-1-1-1 0 0,1 0 1 0 0,-1 0 0 0 0,1 0-1 0 0,-1 0 1 0 0,1 0-1 0 0,-1 0 1 0 0,1 0-1 0 0,-1 0 1 0 0,1 0 0 0 0,-1 0-1 0 0,1 0 1 0 0,-1-1-1 0 0,0 1 1 0 0,1 0-1 0 0,-1 0 1 0 0,1 0-1 0 0,-1 0 1 0 0,1-1 0 0 0,-1 1-1 0 0,1 0 15 0 0,-2 5 10 0 0,0 0-1 0 0,0 0 1 0 0,1 1-1 0 0,0-1 1 0 0,0 1-1 0 0,0-1 1 0 0,1 0-1 0 0,0 1 1 0 0,0-1-1 0 0,0 0 1 0 0,1 0-1 0 0,-1 0 1 0 0,1 0 0 0 0,1 0-1 0 0,-1 0 1 0 0,1 0-1 0 0,-1-1 1 0 0,1 1-1 0 0,1-1 1 0 0,-1 0-1 0 0,1 0 1 0 0,-1 0-1 0 0,1 0 1 0 0,0-1-1 0 0,0 1 1 0 0,1-1-1 0 0,-1 0 1 0 0,1 0-1 0 0,0-1 1 0 0,-1 1-1 0 0,1-1 1 0 0,0 0 0 0 0,0-1-1 0 0,1 1 1 0 0,-1-1-10 0 0,2 0 80 0 0,-1-1 0 0 0,0 0 0 0 0,1 0 0 0 0,-1-1 0 0 0,0 0 0 0 0,1 0 0 0 0,-1 0 0 0 0,0-1 0 0 0,0 0 0 0 0,0 0 0 0 0,0-1 0 0 0,0 1 0 0 0,-1-1 0 0 0,1-1 0 0 0,-1 1 0 0 0,0-1 0 0 0,1 0-80 0 0,66-81 1230 0 0,-47 51-3902 0 0,3 2-6607 0 0,-24 27-2693 0 0</inkml:trace>
  <inkml:trace contextRef="#ctx0" brushRef="#br0" timeOffset="162164.387">8671 4256 17452 0 0,'0'0'1665'0'0,"0"0"-336"0"0,0 0-49 0 0,0 0-10 0 0,0 0-145 0 0,0 0-261 0 0,0 0-332 0 0,0 0-262 0 0,0 0-91 0 0,0 0-29 0 0,0 0-68 0 0,0 0-18 0 0,0 0-12 0 0,-23 11-38 0 0,-71 37 29 0 0,-1 30 56 0 0,89-73-89 0 0,3-4-26 0 0,0 1 1 0 0,1-1-1 0 0,-1 1 0 0 0,1-1 1 0 0,-1 1-1 0 0,1 0 1 0 0,0 0-1 0 0,0 0 1 0 0,0 0-1 0 0,0 1 0 0 0,0-1 1 0 0,0 0-1 0 0,1 1 1 0 0,-1 0-1 0 0,1-1 1 0 0,-1 1-1 0 0,1 0 0 0 0,0-1 1 0 0,0 1-1 0 0,1 0 1 0 0,-1 0-1 0 0,0 0 1 0 0,1 0-1 0 0,0 0 0 0 0,0 0 1 0 0,0 0 15 0 0,35 5 13 0 0,105-12 39 0 0,-138 5-42 0 0,1 1-1 0 0,-1-1 0 0 0,0 1 0 0 0,1-1 1 0 0,-1 1-1 0 0,0 0 0 0 0,0 0 0 0 0,0 0 1 0 0,0 0-1 0 0,0 0 0 0 0,-1 0 0 0 0,1 1 1 0 0,-1-1-1 0 0,1 0 0 0 0,-1 1 1 0 0,0-1-1 0 0,0 1 0 0 0,0 0 0 0 0,0-1 1 0 0,0 1-1 0 0,-1 0 0 0 0,1 0 0 0 0,-1-1 1 0 0,0 1-1 0 0,0 0 0 0 0,0 0 1 0 0,0-1-1 0 0,0 1 0 0 0,-1 0 0 0 0,1 0 1 0 0,-1-1-1 0 0,0 1 0 0 0,1 0 0 0 0,-1-1 1 0 0,-1 1-1 0 0,1-1 0 0 0,0 1 0 0 0,0-1 1 0 0,-1 1-1 0 0,0-1 0 0 0,0 1-9 0 0,-133 169 99 0 0,122-168-2936 0 0,20-26-6794 0 0,-1 11-1007 0 0</inkml:trace>
  <inkml:trace contextRef="#ctx0" brushRef="#br0" timeOffset="162412.622">8947 4131 13267 0 0,'0'0'2372'0'0,"0"0"-1215"0"0,0 0-436 0 0,0 0 197 0 0,0 0 261 0 0,0 0 141 0 0,0 0-59 0 0,0 0-279 0 0,0 0-259 0 0,0 0-159 0 0,0 0-91 0 0,0 34-78 0 0,1 107-94 0 0,-24-14 168 0 0,4 68-1242 0 0,25-185-347 0 0,-1-9-7675 0 0,-5-1-194 0 0</inkml:trace>
  <inkml:trace contextRef="#ctx0" brushRef="#br0" timeOffset="162580.466">8753 4360 15131 0 0,'0'0'1529'0'0,"0"0"-345"0"0,0 0-32 0 0,0 0-152 0 0,0 0-144 0 0,0 0-103 0 0,196-23-161 0 0,-162 23-96 0 0,1 0-112 0 0,2-3-128 0 0,0 3-88 0 0,-6 0-128 0 0,-3 0-144 0 0,-2 0-216 0 0,-6 3-400 0 0,-3 5-1017 0 0,-5-5-4512 0 0,-6 1-6658 0 0</inkml:trace>
  <inkml:trace contextRef="#ctx0" brushRef="#br0" timeOffset="163795.797">5587 6274 0 0 0,'0'0'439'0'0,"0"0"385"0"0,0 0 290 0 0,0 0 251 0 0,0 0 138 0 0,0 0 37 0 0,0 0-14 0 0,0 0-87 0 0,0 3-77 0 0,2 2 5480 0 0,5-13-3489 0 0,26-46-2340 0 0,-27 45-271 0 0,16-38-327 0 0,-3 0-1 0 0,-1-1 1 0 0,-2-1 0 0 0,-3-1-1 0 0,-1 0 1 0 0,-3-1-1 0 0,-2-8-414 0 0,5-35 134 0 0,-4 0-1 0 0,-4-73-133 0 0,-14 131-38 0 0,4 31-4614 0 0,0 4-4904 0 0,6 1-2429 0 0</inkml:trace>
  <inkml:trace contextRef="#ctx0" brushRef="#br0" timeOffset="165325.547">5732 4234 0 0 0,'0'0'647'0'0,"0"0"985"0"0,0 0 237 0 0,0 0-22 0 0,0 0 6 0 0,0 0 30 0 0,0 0-4 0 0,0 0-85 0 0,0 0-139 0 0,0 0-178 0 0,0 0-169 0 0,0 0-140 0 0,-4-8 3474 0 0,-19-28-3897 0 0,-86-148 995 0 0,-32-1-1270 0 0,55 82-327 0 0,-99-124 197 0 0,1 32 249 0 0,5 51-177 0 0,128 103-219 0 0,50 41-195 0 0,1-1 0 0 0,-1 0 0 0 0,1 1-1 0 0,-1-1 1 0 0,1 1 0 0 0,-1-1 0 0 0,1 1 0 0 0,-1-1-1 0 0,1 1 1 0 0,-1-1 0 0 0,0 1 0 0 0,1 0 0 0 0,-1-1 0 0 0,0 1-1 0 0,1 0 1 0 0,-1 0 0 0 0,0-1 0 0 0,0 1 0 0 0,1 0-1 0 0,-1 0 1 0 0,0 0 0 0 0,0 0 0 0 0,1 0 0 0 0,-1 0 0 0 0,0 0-1 0 0,0 0 1 0 0,1 0 0 0 0,-1 0 0 0 0,0 0 0 0 0,1 1-1 0 0,-1-1 1 0 0,0 0 0 0 0,0 0 0 0 0,1 1 0 0 0,-1-1 0 0 0,0 0-1 0 0,1 1 1 0 0,-1-1 0 0 0,1 1 0 0 0,-1-1 0 0 0,0 1 2 0 0,5 89-11 0 0,-8 92 92 0 0,-3-160-75 0 0,-1 0 0 0 0,0-1 0 0 0,-2 0 0 0 0,0 0 0 0 0,-1-1 0 0 0,-2 0 0 0 0,-3 3-6 0 0,-17 31 9 0 0,-14 27-42 0 0,46-80 5 0 0,1-1 8 0 0,0 0 0 0 0,0 0 5 0 0,0 0-9 0 0,0 0 11 0 0,0 0 2 0 0,0 0 18 0 0,0 0 9 0 0,20-16 228 0 0,83-78-17 0 0,5 4 1 0 0,17-4-228 0 0,-111 83 16 0 0,70-51-8 0 0,3 5 1 0 0,63-30-9 0 0,-112 71-60 0 0,-38 16 69 0 0,0 0-13 0 0,0 0-4 0 0,0 0-7 0 0,0 0-15 0 0,0 0 30 0 0,0 0-6 0 0,0 0 21 0 0,-19 4 643 0 0,-83 13-542 0 0,-226-5-130 0 0,196-18-62 0 0,133 5 0 0 0,-1 1-1 0 0,0 0 0 0 0,0-1 1 0 0,1 1-1 0 0,-1 0 0 0 0,0-1 1 0 0,0 1-1 0 0,0-1 0 0 0,0 1 1 0 0,0 0-1 0 0,1-1 1 0 0,-1 1-1 0 0,0 0 0 0 0,0-1 1 0 0,0 1-1 0 0,0-1 0 0 0,0 1 1 0 0,0-1-1 0 0,0 1 0 0 0,0 0 1 0 0,-1-1-1 0 0,1 1 0 0 0,0 0 1 0 0,0-1-1 0 0,0 1 1 0 0,0-1-1 0 0,0 1 0 0 0,-1 0 1 0 0,1-1-1 0 0,0 1 0 0 0,0 0 1 0 0,-1-1-1 0 0,1 1 0 0 0,0 0 1 0 0,0 0-1 0 0,-1-1 0 0 0,1 1 1 0 0,0 0-1 0 0,-1 0 0 0 0,1-1 1 0 0,0 1-1 0 0,-1 0 1 0 0,1 0-1 0 0,-1 0 0 0 0,1 0 1 0 0,0 0-1 0 0,-1-1 0 0 0,1 1 1 0 0,-1 0-1 0 0,1 0 0 0 0,0 0 1 0 0,-1 0-1 0 0,1 0 77 0 0,13-5-4139 0 0,0-1-4079 0 0,1-1-4601 0 0</inkml:trace>
  <inkml:trace contextRef="#ctx0" brushRef="#br1" timeOffset="192503.843">8930 1823 3897 0 0,'0'0'1926'0'0,"0"0"-730"0"0,0 0-215 0 0,0 0 97 0 0,0 0 126 0 0,0 0 107 0 0,0 0-36 0 0,0 0-131 0 0,0 0-177 0 0,0 0-184 0 0,0 0-163 0 0,-28 3-153 0 0,-90 15-79 0 0,114-18-356 0 0,1 1 0 0 0,-1-1 0 0 0,0 1 0 0 0,1 0 0 0 0,-1 0 0 0 0,1 0 0 0 0,-1 1 0 0 0,1-1 0 0 0,0 1 0 0 0,-1 0 0 0 0,1 0 0 0 0,0 0 0 0 0,0 0 0 0 0,0 0 1 0 0,1 1-1 0 0,-1-1 0 0 0,0 1 0 0 0,0 2-32 0 0,-6 4 140 0 0,-10 12 59 0 0,1 2-1 0 0,0 0 0 0 0,2 0 0 0 0,1 2 0 0 0,1 0 0 0 0,0 1 0 0 0,2 0 0 0 0,2 1 0 0 0,0 0 0 0 0,2 1 0 0 0,0 0 0 0 0,2 0 0 0 0,2 0 0 0 0,0 1 0 0 0,2 0 0 0 0,1-1 0 0 0,1 10-198 0 0,1-25-7 0 0,1 0 0 0 0,0 0 0 0 0,0 0 0 0 0,1-1 0 0 0,1 1 0 0 0,0 0 0 0 0,1-1 0 0 0,1 0 0 0 0,-1 0 1 0 0,2-1-1 0 0,0 0 0 0 0,0 0 0 0 0,1 0 0 0 0,0-1 0 0 0,1 0 0 0 0,0-1 0 0 0,0 0 0 0 0,1 0 0 0 0,1-1 0 0 0,-1 0 1 0 0,1-1-1 0 0,0 0 0 0 0,1-1 0 0 0,0 0 0 0 0,0-1 0 0 0,0 0 0 0 0,1-1 0 0 0,-1 0 0 0 0,1-1 0 0 0,0 0 1 0 0,0-1-1 0 0,0-1 0 0 0,0 0 0 0 0,13-1 7 0 0,-2-1-287 0 0,0 0 0 0 0,-1-2 0 0 0,1-1 0 0 0,-1-1 1 0 0,1 0-1 0 0,-2-2 0 0 0,1-1 0 0 0,-1-1 0 0 0,0 0 0 0 0,0-2 287 0 0,162-106-6033 0 0,-23-29-5651 0 0,-139 122 11184 0 0</inkml:trace>
  <inkml:trace contextRef="#ctx0" brushRef="#br1" timeOffset="192754.582">9617 2099 0 0 0,'0'0'1336'0'0,"0"0"1230"0"0,0 0 51 0 0,0 0-415 0 0,0 0-529 0 0,0 0-414 0 0,0 0-223 0 0,0 0-175 0 0,0 0-104 0 0,0 0-95 0 0,-35 27-108 0 0,-105 90-98 0 0,90-57-90 0 0,44-43-239 0 0,0 1-1 0 0,0-1 1 0 0,2 1 0 0 0,0 0-1 0 0,1 1 1 0 0,1-1 0 0 0,0 0-1 0 0,2 1 1 0 0,1 15-127 0 0,1-28 69 0 0,0 0-1 0 0,0 0 1 0 0,0 0-1 0 0,1-1 1 0 0,0 1-1 0 0,0-1 1 0 0,1 0-1 0 0,-1 0 1 0 0,1 0-1 0 0,0 0 1 0 0,1 0-1 0 0,-1-1 1 0 0,1 0-1 0 0,0 0 1 0 0,0 0-1 0 0,0-1 1 0 0,0 1-1 0 0,1-1 1 0 0,-1 0-1 0 0,1-1 1 0 0,0 1-1 0 0,0-1 1 0 0,0-1-1 0 0,0 1 1 0 0,0-1-1 0 0,0 0 1 0 0,5 0-69 0 0,6 2 159 0 0,-1-1 0 0 0,1-1-1 0 0,0-1 1 0 0,0 0 0 0 0,-1-1 0 0 0,1-1 0 0 0,-1-1 0 0 0,1 0 0 0 0,-1-1 0 0 0,0 0 0 0 0,0-2-1 0 0,0 0 1 0 0,-1-1 0 0 0,0 0 0 0 0,0-1 0 0 0,-1-1 0 0 0,0 0 0 0 0,-1-1 0 0 0,0 0 0 0 0,0-1-1 0 0,-1-1 1 0 0,0 0 0 0 0,-1 0 0 0 0,-1-1 0 0 0,0-1 0 0 0,-1 0 0 0 0,0 0 0 0 0,-1-1-1 0 0,0 0 1 0 0,-2 0 0 0 0,0-1 0 0 0,0 0 0 0 0,-2 0 0 0 0,0 0 0 0 0,0 0 0 0 0,0-12-159 0 0,-4 21-18 0 0,-1 1 1 0 0,1-1-1 0 0,-1 0 1 0 0,0 1-1 0 0,-1-1 1 0 0,0 0-1 0 0,0 1 1 0 0,0 0-1 0 0,-1-1 1 0 0,0 1-1 0 0,0 0 1 0 0,0 0-1 0 0,-1 1 1 0 0,0-1-1 0 0,0 1 1 0 0,0-1-1 0 0,-1 1 1 0 0,0 1-1 0 0,0-1 1 0 0,0 1-1 0 0,0 0 1 0 0,-1 0-1 0 0,1 0 1 0 0,-5-1 17 0 0,-43-19-2610 0 0,-4 10-3574 0 0,35 13-4824 0 0</inkml:trace>
  <inkml:trace contextRef="#ctx0" brushRef="#br1" timeOffset="193090.219">10248 1686 10274 0 0,'0'0'4174'0'0,"0"0"-2383"0"0,0 0-846 0 0,0 0-17 0 0,0 0 167 0 0,0 0 93 0 0,0 0-94 0 0,0 0-257 0 0,0 0-321 0 0,0 0-169 0 0,0 0-20 0 0,0 0 38 0 0,5 10 46 0 0,-2-4-360 0 0,0-1 0 0 0,-1 1 0 0 0,0 0-1 0 0,0-1 1 0 0,0 1 0 0 0,0 0 0 0 0,-1 0 0 0 0,0 1 0 0 0,-1-1 0 0 0,1 0 0 0 0,-1 0-1 0 0,0 0 1 0 0,-1 6-51 0 0,-10 67 212 0 0,4 1-1 0 0,3 0 0 0 0,4-1 1 0 0,5 30-212 0 0,31 208-124 0 0,-35-317 92 0 0,-1-1 1 0 0,0 1 0 0 0,1-1 0 0 0,-1 1-1 0 0,0 0 1 0 0,1-1 0 0 0,-1 1-1 0 0,1 0 1 0 0,-1-1 0 0 0,1 1-1 0 0,-1 0 1 0 0,1-1 0 0 0,-1 1-1 0 0,1 0 1 0 0,-1 0 0 0 0,1 0-1 0 0,-1 0 1 0 0,1 0 0 0 0,-1-1-1 0 0,1 1 1 0 0,-1 0 0 0 0,1 0-1 0 0,0 0 1 0 0,-1 0 0 0 0,1 1 0 0 0,-1-1-1 0 0,1 0 1 0 0,-1 0 0 0 0,1 0-1 0 0,-1 0 1 0 0,1 0 0 0 0,-1 1-1 0 0,1-1 1 0 0,-1 0 0 0 0,1 0-1 0 0,-1 1 1 0 0,1-1 0 0 0,-1 1-1 0 0,1-1 1 0 0,-1 0 0 0 0,0 1-1 0 0,1-1 1 0 0,-1 1 0 0 0,0-1-1 0 0,1 0 1 0 0,-1 1 0 0 0,0-1-1 0 0,0 1 1 0 0,1-1 0 0 0,-1 1 0 0 0,0-1-1 0 0,0 1 1 0 0,0 0 0 0 0,0-1-1 0 0,0 1 1 0 0,0-1 0 0 0,0 1-1 0 0,0-1 1 0 0,0 1 0 0 0,0-1-1 0 0,0 1 1 0 0,0 0 0 0 0,0-1-1 0 0,0 1 1 0 0,0-1 0 0 0,0 1 31 0 0,49-84-3326 0 0,5-48-5982 0 0,-42 99 4275 0 0,0 2-908 0 0</inkml:trace>
  <inkml:trace contextRef="#ctx0" brushRef="#br1" timeOffset="193424.273">10789 1502 12059 0 0,'0'0'2109'0'0,"0"0"-1060"0"0,0 0-733 0 0,0 0-112 0 0,0 0 194 0 0,0 0 291 0 0,0 0 235 0 0,0 0 64 0 0,0 0-53 0 0,0 0-82 0 0,0 0-84 0 0,0 0-61 0 0,0 0-71 0 0,-5 21-81 0 0,-26 99 334 0 0,21-70-433 0 0,3 0 0 0 0,1 1 0 0 0,4 0 0 0 0,1 4-457 0 0,16 445 694 0 0,-17-467-652 0 0,1-47-3135 0 0,0-3-4213 0 0,1 12-4262 0 0</inkml:trace>
  <inkml:trace contextRef="#ctx0" brushRef="#br1" timeOffset="194508.37">11309 1981 5537 0 0,'0'0'-313'0'0,"0"0"-331"0"0,0 0 137 0 0,0 0 599 0 0,0 0 523 0 0,0 0 212 0 0,0 0-97 0 0,0 0-267 0 0,0 0-167 0 0,0 0-68 0 0,0 0-37 0 0,0 0-47 0 0,1-17-248 0 0,-1 8-2969 0 0,2 6-196 0 0,2 1 5653 0 0,5 7 18590 0 0,-23-2-20005 0 0,-3 3-953 0 0,0 1 0 0 0,1 1 0 0 0,0 0 0 0 0,0 1-1 0 0,1 0 1 0 0,0 1 0 0 0,1 1 0 0 0,0 1 0 0 0,1 0 0 0 0,0 0 0 0 0,-5 8-16 0 0,2-4 20 0 0,5-6-20 0 0,0 0 1 0 0,1 1-1 0 0,1-1 0 0 0,0 2 1 0 0,0 0-1 0 0,1 0 1 0 0,1 0-1 0 0,0 1 0 0 0,0 0 1 0 0,2 0-1 0 0,-1 1 1 0 0,2 0-1 0 0,0 0 0 0 0,0 0 1 0 0,2 0-1 0 0,-1 0 1 0 0,2 3-1 0 0,2-14 6 0 0,1 0 1 0 0,0 0-1 0 0,0 0 1 0 0,0 0 0 0 0,0 0-1 0 0,1 0 1 0 0,-1-1 0 0 0,1 1-1 0 0,0-1 1 0 0,-1 1-1 0 0,1-1 1 0 0,0 0 0 0 0,0 0-1 0 0,1 0 1 0 0,-1-1 0 0 0,0 1-1 0 0,1-1 1 0 0,-1 0-1 0 0,1 0 1 0 0,-1 0 0 0 0,1 0-1 0 0,-1 0 1 0 0,1-1 0 0 0,0 0-1 0 0,-1 0 1 0 0,1 0-1 0 0,0 0 1 0 0,-1 0 0 0 0,1-1-1 0 0,-1 1 1 0 0,1-1 0 0 0,-1 0-1 0 0,4-2-6 0 0,13-3 72 0 0,-1-1 0 0 0,-1-1-1 0 0,1-1 1 0 0,-1-1 0 0 0,-1 0-1 0 0,0-1 1 0 0,0-1 0 0 0,13-13-72 0 0,-18 15 20 0 0,180-167 162 0 0,-169 155-282 0 0,-22 22 44 0 0,-1 6-150 0 0,-17 100 67 0 0,1 33 67 0 0,18-133 72 0 0,0 1 0 0 0,0-1 0 0 0,1 0 0 0 0,0 0 0 0 0,0-1 0 0 0,0 1 0 0 0,0-1 0 0 0,1 1 0 0 0,0-1 0 0 0,0 0 0 0 0,1 0 0 0 0,-1-1 0 0 0,1 1-1 0 0,0-1 1 0 0,0 0 0 0 0,1-1 0 0 0,-1 1 0 0 0,1-1 0 0 0,0 0 0 0 0,0 0 0 0 0,0-1 0 0 0,0 1 0 0 0,0-2 0 0 0,0 1 0 0 0,1 0 0 0 0,-1-1 0 0 0,0-1 0 0 0,1 1 0 0 0,-1-1 0 0 0,1 0 0 0 0,-1 0 0 0 0,1-1 0 0 0,-1 1 0 0 0,1-2 0 0 0,-1 1 0 0 0,0-1 0 0 0,1 0 0 0 0,-1 0 0 0 0,0 0 0 0 0,0-1 0 0 0,-1 0 0 0 0,1-1 0 0 0,1 0 0 0 0,19-10 19 0 0,-1-2 0 0 0,0 0 0 0 0,-1-2 0 0 0,-1-1 0 0 0,0-1 0 0 0,-2 0 0 0 0,0-2 0 0 0,-1 0 0 0 0,-2-2 0 0 0,0 0 0 0 0,-2-1 0 0 0,0 0 0 0 0,-2-2 0 0 0,-1 1 0 0 0,-1-2 0 0 0,-1 0 0 0 0,-1 0 0 0 0,-2-1 0 0 0,-1 0 0 0 0,-1 0 0 0 0,-2 0 0 0 0,1-22-19 0 0,-6 47-8 0 0,1 1 0 0 0,-1 0-1 0 0,0 0 1 0 0,-1 0-1 0 0,1-1 1 0 0,0 1-1 0 0,-1 0 1 0 0,0 1 0 0 0,1-1-1 0 0,-1 0 1 0 0,0 0-1 0 0,-1 1 1 0 0,1-1 0 0 0,0 1-1 0 0,-1 0 1 0 0,1 0-1 0 0,-1 0 1 0 0,0 0 0 0 0,0 0-1 0 0,0 0 1 0 0,0 1-1 0 0,0-1 1 0 0,0 1-1 0 0,0 0 1 0 0,0 0 0 0 0,-1 0-1 0 0,1 1 1 0 0,0-1-1 0 0,0 1 1 0 0,-1-1 0 0 0,1 1-1 0 0,-1 0 1 0 0,1 0-1 0 0,0 1 1 0 0,-1-1 0 0 0,1 1-1 0 0,0 0 1 0 0,0-1-1 0 0,-1 2 1 0 0,1-1-1 0 0,0 0 1 0 0,0 0 0 0 0,0 1-1 0 0,0 0 1 0 0,0 0-1 0 0,1 0 1 0 0,-1 0 0 0 0,1 0-1 0 0,-1 0 1 0 0,1 1-1 0 0,0-1 1 0 0,-2 3 8 0 0,-1-3-4 0 0,0 1 0 0 0,1-1 0 0 0,-1 2-1 0 0,1-1 1 0 0,0 0 0 0 0,0 1 0 0 0,0 0 0 0 0,1-1 0 0 0,-1 2 0 0 0,1-1 0 0 0,0 0 0 0 0,0 1-1 0 0,0-1 1 0 0,0 1 0 0 0,1 0 0 0 0,0 0 0 0 0,0 0 0 0 0,1 0 0 0 0,-1 0 0 0 0,1 0 0 0 0,0 1-1 0 0,0-1 1 0 0,1 0 0 0 0,-1 1 0 0 0,1-1 0 0 0,1 0 0 0 0,-1 1 0 0 0,1-1 0 0 0,-1 0 0 0 0,2 1-1 0 0,-1-1 1 0 0,1 0 0 0 0,-1 0 0 0 0,1 0 0 0 0,1 0 0 0 0,1 3 4 0 0,101 70 141 0 0,-93-71-68 0 0,0-1 0 0 0,0 1 1 0 0,-1 1-1 0 0,0 0 0 0 0,-1 1 1 0 0,0 0-1 0 0,0 0 0 0 0,-1 1 0 0 0,0 0 1 0 0,-1 1-1 0 0,0 0 0 0 0,0 0 1 0 0,-1 1-1 0 0,-1 0-73 0 0,2 12 186 0 0,-2 1 1 0 0,-1 0 0 0 0,-1 0-1 0 0,-1 0 1 0 0,-1 1 0 0 0,-1-1-1 0 0,-1 0 1 0 0,-3 18-187 0 0,1 26 190 0 0,4-53-1077 0 0,0-13-3060 0 0,1-6-4418 0 0,-3 2-4008 0 0</inkml:trace>
  <inkml:trace contextRef="#ctx0" brushRef="#br1" timeOffset="-211366.043">13247 1963 3569 0 0,'0'0'1455'0'0,"0"0"-486"0"0,0 0-223 0 0,0 0 67 0 0,0 0 161 0 0,0 0 91 0 0,0 0-79 0 0,0 0-161 0 0,0 0-206 0 0,0 0-139 0 0,0 0-86 0 0,-16 9-60 0 0,-51 33-7 0 0,64-40-271 0 0,0 0 0 0 0,0 1-1 0 0,0-1 1 0 0,0 1 0 0 0,0 0 0 0 0,0 0-1 0 0,1 0 1 0 0,-1 0 0 0 0,1 0 0 0 0,0 0-1 0 0,0 0 1 0 0,0 1 0 0 0,0-1 0 0 0,1 1-1 0 0,-1 0 1 0 0,1 0 0 0 0,0-1-1 0 0,-1 5-55 0 0,-2 8 243 0 0,0-8-173 0 0,1 1 0 0 0,0 0 1 0 0,0 0-1 0 0,1 1 0 0 0,0-1 0 0 0,0 0 0 0 0,1 1 1 0 0,1-1-1 0 0,-1 1 0 0 0,2-1 0 0 0,-1 1 1 0 0,1-1-1 0 0,1 1 0 0 0,-1-1 0 0 0,2 0 1 0 0,-1 0-1 0 0,1 0 0 0 0,1 0 0 0 0,0 0 1 0 0,0 0-1 0 0,0-1 0 0 0,1 0 0 0 0,1 0 1 0 0,-1 0-1 0 0,1-1 0 0 0,0 0 0 0 0,8 7-70 0 0,-8-10 158 0 0,1 0-1 0 0,-1 0 0 0 0,1 0 1 0 0,0-1-1 0 0,0 0 0 0 0,1-1 1 0 0,-1 1-1 0 0,1-1 1 0 0,-1-1-1 0 0,1 1 0 0 0,0-1 1 0 0,-1-1-1 0 0,1 1 0 0 0,0-2 1 0 0,0 1-1 0 0,-1-1 0 0 0,1 0 1 0 0,0 0-1 0 0,-1-1 1 0 0,1 0-1 0 0,-1 0 0 0 0,0-1 1 0 0,1 0-1 0 0,-1 0 0 0 0,-1-1 1 0 0,1 0-1 0 0,0 0 0 0 0,-1 0 1 0 0,3-3-158 0 0,2-2 177 0 0,-1-1 0 0 0,0 0 1 0 0,-1 0-1 0 0,0 0 0 0 0,-1-1 1 0 0,0-1-1 0 0,0 1 0 0 0,-1-2 1 0 0,-1 1-1 0 0,0 0 0 0 0,-1-1 0 0 0,0 0 1 0 0,-1 0-1 0 0,0-1 0 0 0,-1 1 1 0 0,-1-1-1 0 0,0 0 0 0 0,-1 0 1 0 0,0-11-178 0 0,-1 15 8 0 0,0 0 0 0 0,-1-1 0 0 0,0 1 1 0 0,0 0-1 0 0,-1 1 0 0 0,-1-1 0 0 0,0 0 0 0 0,0 0 1 0 0,0 1-1 0 0,-1 0 0 0 0,-1 0 0 0 0,0 0 1 0 0,0 0-1 0 0,-1 1 0 0 0,1 0 0 0 0,-2 0 1 0 0,-2-3-9 0 0,5 7-124 0 0,0 0 0 0 0,0 1 0 0 0,0-1 1 0 0,-1 1-1 0 0,1 0 0 0 0,-1 0 0 0 0,0 0 1 0 0,0 1-1 0 0,0 0 0 0 0,0 0 0 0 0,0 0 1 0 0,-1 0-1 0 0,1 1 0 0 0,-1 0 0 0 0,1 0 0 0 0,-1 0 1 0 0,1 1-1 0 0,-1 0 0 0 0,1 0 0 0 0,-1 0 1 0 0,0 1-1 0 0,-3 1 124 0 0,-32 12-4420 0 0,7 13-4035 0 0,25-16-718 0 0</inkml:trace>
  <inkml:trace contextRef="#ctx0" brushRef="#br1" timeOffset="-210875.651">13648 2213 8074 0 0,'0'0'2167'0'0,"0"0"-569"0"0,0 0-230 0 0,0 0-93 0 0,0 0-146 0 0,0 0-191 0 0,0 0-203 0 0,0 0-91 0 0,0 0 49 0 0,0 0 105 0 0,0 0 99 0 0,0 0-32 0 0,0 0-125 0 0,17-10-124 0 0,53-35-112 0 0,31-50 1000 0 0,-79 68-1277 0 0,44-57 222 0 0,-63 80-401 0 0,1 3-559 0 0,-5 17 422 0 0,0-8 86 0 0,0 1-1 0 0,1-1 0 0 0,0 0 1 0 0,0 1-1 0 0,1-1 0 0 0,0 0 1 0 0,1 0-1 0 0,0 1 0 0 0,0-1 1 0 0,1-1-1 0 0,-1 1 0 0 0,2 0 1 0 0,-1-1-1 0 0,1 1 0 0 0,0-1 1 0 0,1 0-1 0 0,0 0 1 0 0,0-1-1 0 0,0 1 0 0 0,1-1 1 0 0,0-1-1 0 0,0 1 0 0 0,4 2 4 0 0,-5-5 30 0 0,0 0 1 0 0,0 0-1 0 0,0-1 0 0 0,1 0 0 0 0,-1 0 0 0 0,1 0 1 0 0,-1 0-1 0 0,1-1 0 0 0,0 0 0 0 0,-1 0 1 0 0,1-1-1 0 0,0 0 0 0 0,0 0 0 0 0,-1 0 0 0 0,1-1 1 0 0,0 1-1 0 0,0-1 0 0 0,-1-1 0 0 0,1 1 0 0 0,2-2-30 0 0,5-5 219 0 0,-1-2 0 0 0,0 1 0 0 0,0-1 1 0 0,-1-1-1 0 0,-1 0 0 0 0,0-1 0 0 0,0 0 0 0 0,-1 0 0 0 0,-1-1 0 0 0,0 0 0 0 0,0-1 0 0 0,-2 1 0 0 0,5-14-219 0 0,-6 18 73 0 0,0-5-183 0 0,0-1 0 0 0,0 0 0 0 0,-1 1 0 0 0,-1-2 0 0 0,-1 1 0 0 0,0 0 0 0 0,-1 0 0 0 0,-1-1 0 0 0,-1-10 110 0 0,1 25-403 0 0,0-1-769 0 0,-2 1-3091 0 0,-1 1-6289 0 0</inkml:trace>
  <inkml:trace contextRef="#ctx0" brushRef="#br1" timeOffset="-201323.572">9519 3266 8314 0 0,'0'0'464'0'0,"0"0"-372"0"0,0 0-72 0 0,0 0 480 0 0,0 0 598 0 0,0 0 273 0 0,0 0 54 0 0,32-5-89 0 0,102-16-203 0 0,-63 10-363 0 0,-1-4 0 0 0,-1-2 0 0 0,0-4 0 0 0,-1-2 1 0 0,-2-4-1 0 0,9-6-770 0 0,-57 26 91 0 0,-1 0 0 0 0,0-2 0 0 0,0 0 0 0 0,0-1 0 0 0,-1 0 0 0 0,-1-1 1 0 0,0-1-1 0 0,0-1 0 0 0,-1 0 0 0 0,-1-1 0 0 0,0 0 0 0 0,-1-1 0 0 0,0 0 1 0 0,-2-1-1 0 0,9-15-91 0 0,-18 29 37 0 0,1-1 0 0 0,-1 1 0 0 0,0-1 1 0 0,1 1-1 0 0,-1-1 0 0 0,-1 0 1 0 0,1 0-1 0 0,0 1 0 0 0,-1-1 0 0 0,1 0 1 0 0,-1 0-1 0 0,0 0 0 0 0,0 0 1 0 0,0 0-1 0 0,0 0 0 0 0,0 0 0 0 0,-1 1 1 0 0,1-1-1 0 0,-1 0 0 0 0,0 0 1 0 0,0 0-1 0 0,0 1 0 0 0,0-1 0 0 0,0 0 1 0 0,-1 1-1 0 0,1-1 0 0 0,-1 1 1 0 0,0 0-1 0 0,1-1 0 0 0,-1 1 0 0 0,0 0 1 0 0,-1 0-1 0 0,1 0 0 0 0,0 0 1 0 0,0 1-1 0 0,-1-1 0 0 0,1 1 0 0 0,-1-1 1 0 0,1 1-1 0 0,-1 0 0 0 0,0 0 0 0 0,0 0 1 0 0,1 0-1 0 0,-1 0 0 0 0,-1 1-37 0 0,-1-1 3 0 0,1 1 0 0 0,0 0 0 0 0,-1 1 0 0 0,1-1 0 0 0,0 1 0 0 0,-1 0 0 0 0,1 0-1 0 0,0 0 1 0 0,0 0 0 0 0,0 1 0 0 0,0 0 0 0 0,0 0 0 0 0,0 0 0 0 0,0 0 0 0 0,1 1-1 0 0,-1-1 1 0 0,1 1 0 0 0,-1 0 0 0 0,1 0 0 0 0,0 0 0 0 0,0 0 0 0 0,1 1 0 0 0,-1-1-1 0 0,1 1 1 0 0,-2 2-3 0 0,-11 27-9 0 0,1 0 0 0 0,2 1 0 0 0,1 1 0 0 0,2 0 0 0 0,1 0-1 0 0,2 0 1 0 0,1 1 0 0 0,2 0 0 0 0,1 0 0 0 0,2 0 0 0 0,2 1 9 0 0,-3-13-8 0 0,0 128-23 0 0,2-50-35 0 0,-4 0 0 0 0,-5 0 0 0 0,-4-1 1 0 0,-13 45 65 0 0,20-118-43 0 0,-2-1 0 0 0,0-1 1 0 0,-2 1-1 0 0,0-1 1 0 0,-2-1-1 0 0,-1 0 0 0 0,-1 0 1 0 0,-1-1-1 0 0,-1-1 1 0 0,-1 0-1 0 0,-1-1 0 0 0,-1-1 1 0 0,-1-1-1 0 0,-1-1 1 0 0,-1 0-1 0 0,0-1 0 0 0,-10 5 43 0 0,27-21 0 0 0,1 0-1 0 0,-1 0 0 0 0,0 0 1 0 0,0 0-1 0 0,0-1 0 0 0,0 1 1 0 0,0-1-1 0 0,0 0 0 0 0,0-1 1 0 0,0 1-1 0 0,-1-1 0 0 0,1 1 1 0 0,0-1-1 0 0,0 0 0 0 0,-1-1 1 0 0,1 1-1 0 0,0-1 0 0 0,0 0 1 0 0,0 0-1 0 0,0 0 0 0 0,0-1 1 0 0,0 1-1 0 0,0-1 0 0 0,0 0 1 0 0,0 0-1 0 0,1 0 0 0 0,-1-1 1 0 0,1 1-1 0 0,0-1 0 0 0,-1 0 1 0 0,1 0-1 0 0,0 0 0 0 0,1 0 1 0 0,-1 0-1 0 0,1-1 0 0 0,-1 1 1 0 0,1-1-1 0 0,0 0 0 0 0,0 0 1 0 0,0-2 0 0 0,-3-10 23 0 0,1 0-1 0 0,1 0 1 0 0,0 0 0 0 0,1 0 0 0 0,1 0 0 0 0,0 0-1 0 0,2-1 1 0 0,-1 1 0 0 0,2 0 0 0 0,0 0-1 0 0,3-6-22 0 0,0 3 60 0 0,1 1 0 0 0,1 1 0 0 0,0-1 0 0 0,2 1-1 0 0,0 0 1 0 0,1 1 0 0 0,0 0 0 0 0,1 1-1 0 0,1 0 1 0 0,0 0 0 0 0,1 2 0 0 0,1-1 0 0 0,0 2-1 0 0,1 0 1 0 0,0 0 0 0 0,13-6-60 0 0,-2 2 157 0 0,0 2 1 0 0,1 0 0 0 0,1 2-1 0 0,0 1 1 0 0,0 1 0 0 0,1 2-1 0 0,1 0 1 0 0,-1 2-1 0 0,1 2 1 0 0,7-1-158 0 0,-30 4-132 0 0,1 1 0 0 0,-1-1 0 0 0,0 1 1 0 0,0 0-1 0 0,0 1 0 0 0,0-1 0 0 0,0 2 0 0 0,0-1 0 0 0,0 1 0 0 0,0 0 0 0 0,0 0 0 0 0,0 1 1 0 0,-1-1-1 0 0,1 2 0 0 0,-1-1 0 0 0,0 1 0 0 0,0 0 0 0 0,0 0 132 0 0,4 4-3550 0 0,-4-5-4444 0 0,-2-2-3208 0 0</inkml:trace>
  <inkml:trace contextRef="#ctx0" brushRef="#br1" timeOffset="-201083.249">10751 3583 10914 0 0,'0'0'4872'0'0,"0"0"-3173"0"0,0 0-993 0 0,0 0 130 0 0,0 0 263 0 0,0 0 57 0 0,0 0-181 0 0,0 0-287 0 0,-8 35-261 0 0,-22 113-198 0 0,7 40-2204 0 0,24-178-1299 0 0,2-5-5800 0 0,-1-5-204 0 0</inkml:trace>
  <inkml:trace contextRef="#ctx0" brushRef="#br1" timeOffset="-200833.411">10701 3354 6481 0 0,'0'0'3553'0'0,"0"0"-2897"0"0,0 0-640 0 0,0 0-392 0 0,0 0-272 0 0,0 0-112 0 0,0 0-64 0 0,0 0-521 0 0,0 0-5408 0 0</inkml:trace>
  <inkml:trace contextRef="#ctx0" brushRef="#br1" timeOffset="-200675.621">11482 3564 17876 0 0,'0'0'1292'0'0,"0"0"-392"0"0,0 0-141 0 0,0 0 180 0 0,0 0 109 0 0,0 0-29 0 0,0 0-139 0 0,0 0-268 0 0,0 0-230 0 0,0 0-126 0 0,0 0-65 0 0,0 0-33 0 0,0 0-31 0 0,-7 22-40 0 0,-25 69-43 0 0,-51 58-224 0 0,-22 45-2717 0 0,81-161-1048 0 0,6-15-5379 0 0,12-13-900 0 0</inkml:trace>
  <inkml:trace contextRef="#ctx0" brushRef="#br1" timeOffset="-200472.091">11045 3612 13611 0 0,'0'0'3667'0'0,"0"0"-2122"0"0,0 0-997 0 0,0 0-203 0 0,0 0 61 0 0,0 0 106 0 0,0 0 35 0 0,0 0-43 0 0,0 0-90 0 0,0 0-95 0 0,0 0-72 0 0,0 0-67 0 0,35 18-56 0 0,109 56-65 0 0,-37-8-219 0 0,-19-28-1504 0 0,-58-30-1507 0 0,1-3-3525 0 0,-20-4-4249 0 0</inkml:trace>
  <inkml:trace contextRef="#ctx0" brushRef="#br1" timeOffset="-199960.05">11785 3770 11090 0 0,'0'0'1483'0'0,"0"0"-433"0"0,0 0 33 0 0,0 0 65 0 0,0 0 19 0 0,0 0 11 0 0,0 0-6 0 0,0 0-91 0 0,0 0-139 0 0,0 0-165 0 0,0 0-172 0 0,34-1-103 0 0,101-5-74 0 0,-83-7 208 0 0,-49 8-491 0 0,0 2-112 0 0,0 0 1 0 0,-1 0 0 0 0,0 0 0 0 0,1 0 0 0 0,-1-1 0 0 0,0 1-1 0 0,-1 0 1 0 0,1-1 0 0 0,-1 1 0 0 0,1-1 0 0 0,-1 0 0 0 0,0 0-1 0 0,0 1 1 0 0,-1-1 0 0 0,1 0 0 0 0,-1 0 0 0 0,0 0 0 0 0,0 0-1 0 0,0 0 1 0 0,0 1 0 0 0,-1-1 0 0 0,1 0 0 0 0,-1 0 0 0 0,0 0-1 0 0,-1 1 1 0 0,1-1 0 0 0,0 1 0 0 0,-1-1 0 0 0,0 1 0 0 0,0-1 0 0 0,0 1-1 0 0,0 0 1 0 0,-1 0 0 0 0,1 0 0 0 0,-1 0 0 0 0,0 0 0 0 0,1 1-1 0 0,-1-1 1 0 0,0 1 0 0 0,-1 0 0 0 0,1 0 0 0 0,0 0 0 0 0,-2-1-34 0 0,-1 0-49 0 0,0 0 0 0 0,0 1 0 0 0,0-1 0 0 0,-1 1 0 0 0,1 0 0 0 0,-1 1 0 0 0,0-1 0 0 0,1 1 0 0 0,-1 1 0 0 0,0-1 0 0 0,0 1 0 0 0,1 1 0 0 0,-1-1 0 0 0,0 1 0 0 0,0 0 0 0 0,1 0 0 0 0,-1 1 0 0 0,1 0 0 0 0,-1 0 0 0 0,1 1 0 0 0,0-1 1 0 0,0 2-1 0 0,0-1 0 0 0,0 0 0 0 0,1 1 0 0 0,-1 0 0 0 0,1 1 0 0 0,0-1 0 0 0,0 1 0 0 0,0 0 0 0 0,-3 5 49 0 0,-1-1-177 0 0,2 1 0 0 0,-1-1 0 0 0,1 1 0 0 0,0 1 0 0 0,1-1 0 0 0,1 1 0 0 0,-1 0 0 0 0,2 1 0 0 0,0-1 0 0 0,0 1-1 0 0,1 0 1 0 0,0 0 0 0 0,1 0 0 0 0,0 0 0 0 0,1 0 0 0 0,1 1 0 0 0,0-1 0 0 0,0 0 0 0 0,1 0 0 0 0,2 6 177 0 0,0-12-14 0 0,1 1 0 0 0,0 0 0 0 0,1-1 0 0 0,-1 0 0 0 0,1 0 0 0 0,1 0 0 0 0,-1 0 0 0 0,1-1 0 0 0,0 0 0 0 0,0 0 0 0 0,0-1 0 0 0,1 1 0 0 0,-1-1 0 0 0,1-1 0 0 0,0 1 0 0 0,1-1 1 0 0,-1-1-1 0 0,0 1 0 0 0,1-1 0 0 0,-1 0 0 0 0,1-1 0 0 0,0 0 0 0 0,-1 0 0 0 0,1-1 0 0 0,0 0 0 0 0,0 0 0 0 0,3-1 14 0 0,19-2-17 0 0,0-2 1 0 0,0-1-1 0 0,0-1 0 0 0,0-2 1 0 0,-1-1-1 0 0,-1-1 1 0 0,0-1-1 0 0,0-2 1 0 0,-1 0-1 0 0,-1-2 1 0 0,-1-1-1 0 0,6-6 17 0 0,-18 15-17 0 0,-1 0-1 0 0,0-1 1 0 0,0 0-1 0 0,-1-1 1 0 0,0-1-1 0 0,-1 1 1 0 0,0-2-1 0 0,-1 1 1 0 0,0-1 0 0 0,-1-1-1 0 0,0 1 1 0 0,-1-1-1 0 0,4-11 18 0 0,-10 22 41 0 0,1 1 0 0 0,-1-1 0 0 0,0 0 0 0 0,-1 0 0 0 0,1 0 0 0 0,0-1 0 0 0,0 1 0 0 0,-1 0 0 0 0,0 0 0 0 0,1 0 0 0 0,-1 0 0 0 0,0 0 0 0 0,0-1 0 0 0,0 1 0 0 0,0 0 0 0 0,0 0 0 0 0,-1 0 0 0 0,1-1 0 0 0,-1 1 0 0 0,1 0 0 0 0,-1 0 0 0 0,0 0 0 0 0,0 0 0 0 0,0 0 1 0 0,0 0-1 0 0,0 0 0 0 0,0 0 0 0 0,0 1 0 0 0,-1-1 0 0 0,1 0 0 0 0,-1 1 0 0 0,1-1 0 0 0,-1 1 0 0 0,0-1 0 0 0,1 1 0 0 0,-1 0 0 0 0,0 0 0 0 0,0 0 0 0 0,0 0 0 0 0,0 0 0 0 0,0 0 0 0 0,0 0 0 0 0,0 1 0 0 0,0-1 0 0 0,-1 1 0 0 0,1-1 0 0 0,0 1 0 0 0,0 0 0 0 0,0 0 0 0 0,-1 0 0 0 0,1 0 0 0 0,0 0 0 0 0,0 1 0 0 0,0-1 0 0 0,0 1 0 0 0,-2 0-41 0 0,-4 3-27 0 0,-1 1 0 0 0,1 1 0 0 0,0 0 0 0 0,0 0 1 0 0,0 1-1 0 0,1 0 0 0 0,0 0 0 0 0,0 0 0 0 0,1 1 0 0 0,0 0 1 0 0,0 0-1 0 0,1 1 0 0 0,0 0 0 0 0,0 0 0 0 0,1 0 0 0 0,1 0 1 0 0,-1 1-1 0 0,1-1 0 0 0,1 1 0 0 0,0 0 0 0 0,0 0 0 0 0,1 0 0 0 0,0 0 1 0 0,1 10 26 0 0,0-16-22 0 0,1 0 0 0 0,-1 1 0 0 0,1-1 0 0 0,0 1 0 0 0,0-1 0 0 0,1 0 0 0 0,-1 0 0 0 0,1 0 0 0 0,0 0 0 0 0,0 0 0 0 0,0 0 0 0 0,0 0 0 0 0,1 0 0 0 0,0-1 0 0 0,0 0 0 0 0,0 1 0 0 0,0-1 0 0 0,0 0 1 0 0,0 0-1 0 0,1-1 0 0 0,0 1 0 0 0,-1-1 0 0 0,1 1 0 0 0,0-1 0 0 0,0 0 0 0 0,0-1 0 0 0,4 2 22 0 0,122 19 461 0 0,-113-23-243 0 0,0-1-1 0 0,-1 0 1 0 0,1-1 0 0 0,-1-1 0 0 0,0 0 0 0 0,0-2 0 0 0,0 1 0 0 0,-1-2 0 0 0,0 0 0 0 0,0-1 0 0 0,-1-1 0 0 0,0 0 0 0 0,0 0 0 0 0,-1-2-1 0 0,-1 0 1 0 0,1 0 0 0 0,-1-1-218 0 0,13-15 202 0 0,-1-1 0 0 0,-1-1 0 0 0,-2-1 0 0 0,-1-1 0 0 0,-1 0 0 0 0,-2-2 0 0 0,4-10-202 0 0,0-3-58 0 0,-2-1 1 0 0,-2-1-1 0 0,-2 0 0 0 0,7-44 58 0 0,-19 75-65 0 0,0 0 0 0 0,-2 0-1 0 0,0 0 1 0 0,0 1 0 0 0,-2-1 0 0 0,0 0-1 0 0,-1 0 1 0 0,-1 0 0 0 0,0 1 0 0 0,-1-1-1 0 0,-1 1 1 0 0,-1 0 0 0 0,0 0 0 0 0,-1 1-1 0 0,0-1 1 0 0,-4-3 65 0 0,6 13-7 0 0,1 0 0 0 0,-1 1 0 0 0,0-1 0 0 0,0 1 0 0 0,0 0 0 0 0,-1 1 0 0 0,0-1 1 0 0,0 1-1 0 0,0 0 0 0 0,0 1 0 0 0,-1-1 0 0 0,1 1 0 0 0,-1 1 0 0 0,0-1 0 0 0,0 1 0 0 0,0 0 0 0 0,0 1 0 0 0,0 0 0 0 0,0 0 0 0 0,-1 0 0 0 0,1 1 0 0 0,0 0 0 0 0,-1 0 0 0 0,1 1 0 0 0,0 0 0 0 0,0 0 0 0 0,0 1 1 0 0,0 0-1 0 0,0 0 0 0 0,0 1 0 0 0,0 0 0 0 0,1 0 0 0 0,-1 0 0 0 0,1 1 0 0 0,0 0 0 0 0,0 0 0 0 0,0 1 0 0 0,-1 1 7 0 0,-5 9-10 0 0,0 1 0 0 0,1 0 0 0 0,0 1 0 0 0,1 0 0 0 0,2 1 0 0 0,-1 0 0 0 0,2 0 0 0 0,0 1 0 0 0,2 0-1 0 0,0 0 1 0 0,1 0 0 0 0,1 1 0 0 0,0 0 0 0 0,2-1 0 0 0,0 1 0 0 0,1 0 0 0 0,1 0 0 0 0,1-1 0 0 0,1 1 0 0 0,1-1 0 0 0,0 1 0 0 0,1-1 0 0 0,2-1 0 0 0,4 12 10 0 0,0-4-38 0 0,0-1 1 0 0,1-1-1 0 0,2 0 1 0 0,0-1-1 0 0,2 0 1 0 0,0-1-1 0 0,2-1 1 0 0,1 1 37 0 0,60 45-5390 0 0,-63-56-6113 0 0</inkml:trace>
  <inkml:trace contextRef="#ctx0" brushRef="#br0" timeOffset="9336.412">15049 516 4089 0 0,'0'0'2291'0'0,"0"0"-168"0"0,0 0 18 0 0,0 0 20 0 0,0 0-155 0 0,0 0-279 0 0,0 0-330 0 0,0 0-305 0 0,0 0-208 0 0,0 0-131 0 0,0 0-83 0 0,0 0-74 0 0,0 0-31 0 0,0 0-34 0 0,0 0-53 0 0,0 0-42 0 0,0 0-47 0 0,6 4 3193 0 0,38 6-1793 0 0,100 5-1075 0 0,19-8-151 0 0,-163-7-541 0 0,0 0-21 0 0,0 0 32 0 0,0 0 19 0 0,0 0-5 0 0,0 0-14 0 0,0 0-3 0 0,0 0 14 0 0,0 0-2 0 0,0 0-20 0 0,0 0-6 0 0,0 0 1 0 0,0 0-5 0 0,0 0-32 0 0,0 0 25 0 0,0 0 6 0 0,0 0 6 0 0,0 0 6 0 0,0 0-24 0 0,0 0-3 0 0,0 0 10 0 0,0 0-18 0 0,0 0-12 0 0,0 0-2 0 0,-5-6-3004 0 0,3 5-7026 0 0,2 1-1684 0 0</inkml:trace>
  <inkml:trace contextRef="#ctx0" brushRef="#br0" timeOffset="10051.271">15049 814 12075 0 0,'0'0'1597'0'0,"0"0"-501"0"0,0 0-135 0 0,0 0 123 0 0,0 0 83 0 0,0 0-79 0 0,0 0-185 0 0,0 0-230 0 0,0 0-184 0 0,0 0-103 0 0,0 0-32 0 0,0 0 12 0 0,0 0 24 0 0,11 15 3043 0 0,59 4-1482 0 0,143-16-236 0 0,-212-3-1693 0 0,-1 0 0 0 0,-2-2-865 0 0,-1 1-3256 0 0,2 0-3557 0 0,1 1-4069 0 0</inkml:trace>
  <inkml:trace contextRef="#ctx0" brushRef="#br0" timeOffset="11718.157">15959 656 5937 0 0,'0'0'2091'0'0,"0"0"-198"0"0,0 0-106 0 0,0 0 16 0 0,0 0-27 0 0,0 0-122 0 0,0 0-227 0 0,0 0-296 0 0,0 0-288 0 0,0 0-226 0 0,0 0-143 0 0,-4-7 1379 0 0,8 88-310 0 0,-25 246-757 0 0,20-308-262 0 0,1-31 1276 0 0,3-17-1751 0 0,1 0-1 0 0,1 0 1 0 0,2 0-1 0 0,1 1 0 0 0,1 0 1 0 0,2 0-1 0 0,1 1 1 0 0,0 1-1 0 0,2 0 0 0 0,4-3-48 0 0,13-22 8 0 0,2 1 0 0 0,2 2 0 0 0,2 2 0 0 0,23-21-8 0 0,-50 57-1 0 0,68-53-26 0 0,-47 113 43 0 0,2 138 271 0 0,-29-176-166 0 0,-4-12-315 0 0,0 0 0 0 0,0 0 1 0 0,1 0-1 0 0,-1 0 1 0 0,0 0-1 0 0,0-1 0 0 0,0 1 1 0 0,1 0-1 0 0,-1 0 1 0 0,0 0-1 0 0,0 0 0 0 0,1 0 1 0 0,-1 0-1 0 0,0 0 1 0 0,0 0-1 0 0,1 0 0 0 0,-1 0 1 0 0,0 0-1 0 0,0 0 1 0 0,1 0 193 0 0,-1-4-991 0 0,0-4-2087 0 0,-1 2-2125 0 0,0-1-6895 0 0</inkml:trace>
  <inkml:trace contextRef="#ctx0" brushRef="#br0" timeOffset="12357.197">15988 177 5945 0 0,'0'0'1534'0'0,"0"0"-103"0"0,0 0 151 0 0,0 0 191 0 0,0 0-34 0 0,0 0-217 0 0,0 0-308 0 0,0 0-294 0 0,0 0-129 0 0,0 0-50 0 0,0 0 10 0 0,0 0 12 0 0,5 8 3275 0 0,-59 54-2350 0 0,122-124-711 0 0,-85 87-1029 0 0,44-24-7969 0 0,-22 1 1032 0 0,-2-1-4830 0 0</inkml:trace>
  <inkml:trace contextRef="#ctx0" brushRef="#br0" timeOffset="12891.913">16336 144 8818 0 0,'0'0'1912'0'0,"0"0"-335"0"0,0 0 2 0 0,0 0 110 0 0,0 0-63 0 0,0 0-243 0 0,0 0-328 0 0,0 0-266 0 0,0 0-150 0 0,0 0-61 0 0,0 0-9 0 0,0 0 3 0 0,0 0-8 0 0,2 0 1366 0 0,-44 25-468 0 0,80-47-713 0 0,-38 22-679 0 0,0 0 12 0 0,0 0-4 0 0,0 0 6 0 0,0 0-4 0 0,0 0-7 0 0,0 0 0 0 0,-16 15 426 0 0,9-12-648 0 0,16-9-978 0 0,4 0-633 0 0,-4 4-2358 0 0,-6 2 2292 0 0,3-4-10258 0 0</inkml:trace>
  <inkml:trace contextRef="#ctx0" brushRef="#br0" timeOffset="31426.174">16767 711 1104 0 0,'0'0'2395'0'0,"0"0"-1060"0"0,0 0-416 0 0,0 0 75 0 0,0 0 137 0 0,0 0 56 0 0,0 0-96 0 0,0 0-214 0 0,0 0-238 0 0,0 0-204 0 0,0 0-150 0 0,-9 7 739 0 0,12-4-707 0 0,1-1 1 0 0,-1 1-1 0 0,1-1 0 0 0,0 0 0 0 0,-1 0 0 0 0,1 0 0 0 0,0-1 1 0 0,0 1-1 0 0,0-1 0 0 0,0 0 0 0 0,1 0 0 0 0,-1-1 1 0 0,0 1-1 0 0,0-1 0 0 0,0 0 0 0 0,1 0 0 0 0,-1 0 0 0 0,1-1-317 0 0,21-2 416 0 0,0-2 0 0 0,0 0 0 0 0,-1-2 0 0 0,0-1 0 0 0,0-1 0 0 0,0-1 0 0 0,-2-1 0 0 0,23-13-416 0 0,-34 17 109 0 0,-5 5-42 0 0,0-1-1 0 0,0 0 0 0 0,0-1 1 0 0,-1 0-1 0 0,1 0 1 0 0,-1 0-1 0 0,0-1 0 0 0,-1 1 1 0 0,1-1-1 0 0,-1-1 1 0 0,0 1-1 0 0,0-1 0 0 0,0 0 1 0 0,-1 0-1 0 0,0 0 1 0 0,0-1-1 0 0,-1 0 0 0 0,0 1 1 0 0,0-1-1 0 0,0 0 1 0 0,-1-1-1 0 0,0 1 0 0 0,0 0 1 0 0,0-5-67 0 0,-3 9 4 0 0,1 0 0 0 0,0 0 0 0 0,-1 0 0 0 0,0 0 0 0 0,0 0 0 0 0,1 0 0 0 0,-2 1 0 0 0,1-1 0 0 0,0 0 0 0 0,0 1 0 0 0,-1-1 0 0 0,0 1 0 0 0,1-1 0 0 0,-1 1 0 0 0,0 0 0 0 0,0 0 0 0 0,0 0 0 0 0,-1 0-1 0 0,1 0 1 0 0,0 0 0 0 0,-1 1 0 0 0,1-1 0 0 0,-1 1 0 0 0,0-1 0 0 0,1 1 0 0 0,-1 0 0 0 0,0 0 0 0 0,0 0 0 0 0,1 1 0 0 0,-1-1 0 0 0,-1 1-4 0 0,-92-7-455 0 0,76 10 387 0 0,1 1 0 0 0,1 1 1 0 0,-1 1-1 0 0,0 0 1 0 0,1 2-1 0 0,1 0 0 0 0,-12 7 68 0 0,15-7-3 0 0,0 0 0 0 0,0 0 0 0 0,1 2 0 0 0,1 0-1 0 0,0 0 1 0 0,0 1 0 0 0,1 0 0 0 0,0 1 0 0 0,1 0 0 0 0,0 1-1 0 0,1 0 1 0 0,1 1 0 0 0,-2 4 3 0 0,7-11 24 0 0,1 0 1 0 0,0 1-1 0 0,0-1 1 0 0,1 1-1 0 0,0-1 0 0 0,1 1 1 0 0,-1-1-1 0 0,2 1 1 0 0,-1-1-1 0 0,1 1 1 0 0,0-1-1 0 0,0 1 0 0 0,1-1 1 0 0,0 0-1 0 0,0 1 1 0 0,1-1-1 0 0,0 0 0 0 0,0 0 1 0 0,1-1-1 0 0,0 1 1 0 0,0-1-1 0 0,0 0 0 0 0,5 6-24 0 0,4 1 189 0 0,0-1 0 0 0,1 0 0 0 0,0 0 0 0 0,1-2 0 0 0,0 1 0 0 0,0-2 0 0 0,1 0 0 0 0,1-1 0 0 0,-1-1 0 0 0,1 0 0 0 0,1-1 0 0 0,-1-1 0 0 0,3-1-189 0 0,42 15 324 0 0,-40-16-6925 0 0,-18-3 3473 0 0,0 0-8529 0 0</inkml:trace>
  <inkml:trace contextRef="#ctx0" brushRef="#br0" timeOffset="32025.893">17360 843 11370 0 0,'0'0'2037'0'0,"0"0"-1032"0"0,0 0-574 0 0,0 0-25 0 0,0 0 139 0 0,0 0 77 0 0,0 0-41 0 0,0 0-56 0 0,0 0-83 0 0,0 0-47 0 0,0 0-13 0 0,0 0-58 0 0,-3 16-26 0 0,-19 116 854 0 0,-15 40 192 0 0,34-156 1478 0 0,7-27-1706 0 0,7-28-871 0 0,-11 37-163 0 0,11-26-63 0 0,1 0 0 0 0,1 1 0 0 0,1 1 1 0 0,2 0-1 0 0,0 0 0 0 0,2 2 0 0 0,2-1-19 0 0,-13 15 5 0 0,102-105 72 0 0,-108 115-79 0 0,-1 0 1 0 0,1-1-1 0 0,-1 1 0 0 0,1-1 0 0 0,-1 1 0 0 0,1 0 1 0 0,-1 0-1 0 0,1-1 0 0 0,-1 1 0 0 0,1 0 0 0 0,-1 0 1 0 0,1 0-1 0 0,-1-1 0 0 0,1 1 0 0 0,0 0 0 0 0,-1 0 1 0 0,1 0-1 0 0,-1 0 0 0 0,1 0 0 0 0,-1 0 0 0 0,1 0 1 0 0,0 0-1 0 0,-1 0 0 0 0,1 0 0 0 0,-1 1 0 0 0,1-1 1 0 0,-1 0-1 0 0,1 0 0 0 0,0 1 0 0 0,-1-1 0 0 0,1 0 0 0 0,-1 0 1 0 0,0 1-1 0 0,1-1 0 0 0,-1 1 0 0 0,1-1 0 0 0,-1 0 1 0 0,1 1-1 0 0,-1-1 0 0 0,0 1 0 0 0,1-1 0 0 0,-1 1 1 0 0,0-1-1 0 0,1 1 0 0 0,-1-1 0 0 0,0 1 0 0 0,0-1 1 0 0,0 1-1 0 0,0 0 0 0 0,1-1 0 0 0,-1 1 0 0 0,0-1 1 0 0,0 1-1 0 0,0-1 0 0 0,0 1 0 0 0,0 0 0 0 0,0-1 1 0 0,0 1-1 0 0,-1-1 0 0 0,1 1 0 0 0,0 0 0 0 0,0 0 2 0 0,17 76 7 0 0,0-63-1160 0 0,-9-12-2111 0 0,-2-4-3935 0 0,-4-1-4275 0 0</inkml:trace>
  <inkml:trace contextRef="#ctx0" brushRef="#br0" timeOffset="34529.856">16802 287 3033 0 0,'0'0'2867'0'0,"0"0"-1300"0"0,0 0-547 0 0,0 0 38 0 0,0 0 233 0 0,0 0 166 0 0,0 0-68 0 0,0 0-268 0 0,0 0-318 0 0,0 0-259 0 0,0 0-132 0 0,0 0-21 0 0,0 0 29 0 0,10 8 2877 0 0,38-21 755 0 0,18-31-3011 0 0,-48 30-653 0 0,176-147 625 0 0,-161 128-779 0 0,-30 51 15 0 0,-1 16-110 0 0,1-1-1 0 0,2 1 1 0 0,1-1-1 0 0,2 0 0 0 0,4 9-138 0 0,14 14 68 0 0,-26-56-84 0 0,0 1-1128 0 0,0-1-9157 0 0,0-1-2284 0 0</inkml:trace>
  <inkml:trace contextRef="#ctx0" brushRef="#br1" timeOffset="-204475.989">15419 1742 0 0 0,'0'0'572'0'0,"0"0"516"0"0,0 0 109 0 0,0 0 132 0 0,0 0 236 0 0,0 0 94 0 0,0 0-54 0 0,0 0-200 0 0,0 0-289 0 0,0 0-217 0 0,0 0-139 0 0,1-6-59 0 0,1 0-239 0 0,0-4-299 0 0,-1-1 9532 0 0,-22 3-8954 0 0,8 5-718 0 0,0 0 0 0 0,0 1 0 0 0,0 1 0 0 0,0 0 0 0 0,-1 1 0 0 0,1 0 0 0 0,0 1 0 0 0,0 1 0 0 0,-1 0-1 0 0,1 1 1 0 0,-2 0-23 0 0,-82 27 88 0 0,47-6-33 0 0,49-20-53 0 0,0 0 0 0 0,0 1-1 0 0,0-1 1 0 0,0 0 0 0 0,1 1 0 0 0,0-1-1 0 0,0 1 1 0 0,0-1 0 0 0,0 0 0 0 0,1 1-1 0 0,0-1 1 0 0,-1 1 0 0 0,2-1 0 0 0,-1 0-1 0 0,0 0 1 0 0,1 0-2 0 0,89 83 23 0 0,-24-30-35 0 0,-54-46 17 0 0,-11-10-4 0 0,0 1 1 0 0,0-1-1 0 0,0 0 1 0 0,-1 1-1 0 0,1-1 1 0 0,0 1-1 0 0,-1 0 1 0 0,1 0-1 0 0,-1-1 1 0 0,0 1 0 0 0,0 0-1 0 0,1 0 1 0 0,-1 0-1 0 0,0 0 1 0 0,-1 1-1 0 0,1-1 1 0 0,0 0-1 0 0,-1 0 1 0 0,1 0-1 0 0,-1 1 1 0 0,1-1-1 0 0,-1 3-1 0 0,-3 57 220 0 0,-3-50-188 0 0,0-1-1 0 0,-1 1 1 0 0,0-1-1 0 0,-1-1 0 0 0,0 0 1 0 0,-1 0-1 0 0,0 0 1 0 0,0-1-1 0 0,-1 0 0 0 0,0-1 1 0 0,-1 0-1 0 0,0-1 0 0 0,0 0 1 0 0,0-1-1 0 0,-1 0-31 0 0,10-5-1 0 0,-5 3-4 0 0,0-1 0 0 0,0 1 0 0 0,0-1 0 0 0,0-1 0 0 0,0 1 0 0 0,-1-1 0 0 0,1 0 0 0 0,-1-1 0 0 0,1 0 0 0 0,-1 0-1 0 0,0-1 1 0 0,0 0 0 0 0,1 0 0 0 0,-3-1 5 0 0,7-1-213 0 0,1 0 0 0 0,-1 0 0 0 0,1-1 0 0 0,-1 1 0 0 0,1 0 0 0 0,0-1 0 0 0,0 0 0 0 0,0 1 0 0 0,0-1 0 0 0,0 0 0 0 0,1 0 0 0 0,-1 0 0 0 0,1 0 0 0 0,0 0 0 0 0,0-1 0 0 0,0 1-1 0 0,0 0 1 0 0,1-1 0 0 0,-1 1 0 0 0,1 0 0 0 0,0-1 0 0 0,0 1 0 0 0,0 0 0 0 0,0-1 213 0 0,7-22-7752 0 0,-3 15-3215 0 0</inkml:trace>
  <inkml:trace contextRef="#ctx0" brushRef="#br1" timeOffset="-203814.001">15732 1296 8098 0 0,'0'0'2992'0'0,"0"0"-1506"0"0,0 0-487 0 0,0 0 65 0 0,0 0 116 0 0,0 0 74 0 0,0 0-67 0 0,0 0-212 0 0,0 0-244 0 0,0 0-238 0 0,0 0-226 0 0,0 0-138 0 0,0 0-34 0 0,-9 3 46 0 0,-30 11 78 0 0,38-13-197 0 0,0 0 1 0 0,0-1-1 0 0,0 1 1 0 0,0 0-1 0 0,0 0 1 0 0,0 0-1 0 0,0-1 1 0 0,0 1-1 0 0,1 0 1 0 0,-1 0-1 0 0,0 0 1 0 0,1 0-1 0 0,-1 1 0 0 0,1-1 1 0 0,-1 0-1 0 0,1 0 1 0 0,-1 0-1 0 0,1 0 1 0 0,0 1-1 0 0,-1-1 1 0 0,1 0-1 0 0,0 0 1 0 0,0 0-1 0 0,0 1 1 0 0,0-1-1 0 0,0 0 1 0 0,0 0-1 0 0,1 1 0 0 0,-1-1 1 0 0,0 0-1 0 0,1 1-22 0 0,-1 6 176 0 0,17 272 2642 0 0,-33 2-2289 0 0,12-95-485 0 0,5-180-39 0 0,0 1-1 0 0,1-1 0 0 0,-1 0 1 0 0,1 0-1 0 0,1 0 0 0 0,-1 0 1 0 0,1-1-1 0 0,0 1 0 0 0,1-1 1 0 0,0 1-1 0 0,0-1 0 0 0,1 1-4 0 0,14-22 331 0 0,21-35-267 0 0,1 2 0 0 0,3 1 0 0 0,2 3 0 0 0,50-37-64 0 0,-87 74-15 0 0,0 0-1 0 0,0 1 0 0 0,0 0 1 0 0,1 0-1 0 0,0 1 1 0 0,0 1-1 0 0,0 0 1 0 0,1 0-1 0 0,-1 1 0 0 0,1 0 1 0 0,0 1-1 0 0,0 0 1 0 0,1 0 15 0 0,0 57-210 0 0,-12-50 232 0 0,-35 175 199 0 0,34-111-452 0 0,2-68 118 0 0,0 0 1 0 0,0 0-1 0 0,0 0 0 0 0,1-1 0 0 0,-1 1 1 0 0,0 0-1 0 0,1-1 0 0 0,-1 1 0 0 0,0-1 1 0 0,1 0-1 0 0,-1 1 0 0 0,1-1 0 0 0,-1 0 0 0 0,1 0 1 0 0,-1 0-1 0 0,1 0 0 0 0,-1 0 0 0 0,1 0 1 0 0,-1 0-1 0 0,1-1 0 0 0,-1 1 0 0 0,0 0 1 0 0,1-1-1 0 0,-1 1 0 0 0,1-1 0 0 0,-1 0 1 0 0,0 1-1 0 0,0-1 0 0 0,1 0 0 0 0,-1 0 0 0 0,0 0 1 0 0,0 0-1 0 0,0 0 0 0 0,0 0 0 0 0,0 0 1 0 0,1-1 112 0 0,20-17-2784 0 0,3-3-5224 0 0,-12 11-2873 0 0</inkml:trace>
  <inkml:trace contextRef="#ctx0" brushRef="#br1" timeOffset="-202760.578">16605 1779 3585 0 0,'0'0'2031'0'0,"0"0"-519"0"0,0 0-106 0 0,0 0 134 0 0,0 0 107 0 0,0 0-85 0 0,0 0-239 0 0,-34 23-327 0 0,-105 74-251 0 0,65-30 308 0 0,67-61-982 0 0,1 1 1 0 0,0 0 0 0 0,0 1 0 0 0,0-1-1 0 0,1 1 1 0 0,0 0 0 0 0,0 1 0 0 0,1-1-1 0 0,0 1 1 0 0,0 0 0 0 0,1 0 0 0 0,0 0-1 0 0,1 0 1 0 0,0 1 0 0 0,0 4-72 0 0,2-12 3 0 0,1 0 1 0 0,-1 0-1 0 0,0 0 0 0 0,1 0 0 0 0,0 0 1 0 0,-1 0-1 0 0,1 0 0 0 0,0 0 1 0 0,0-1-1 0 0,0 1 0 0 0,0 0 1 0 0,0-1-1 0 0,0 1 0 0 0,1 0 0 0 0,-1-1 1 0 0,1 1-1 0 0,-1-1 0 0 0,1 0 1 0 0,-1 0-1 0 0,1 1 0 0 0,0-1 1 0 0,-1 0-1 0 0,1 0 0 0 0,0-1 1 0 0,0 1-1 0 0,0 0 0 0 0,0-1 0 0 0,0 1 1 0 0,0-1-1 0 0,0 1 0 0 0,0-1 1 0 0,0 0-1 0 0,0 0 0 0 0,0 0-3 0 0,73-7 983 0 0,-49-5-739 0 0,-2-1 1 0 0,1 0-1 0 0,-2-2 0 0 0,0-1 1 0 0,0-1-1 0 0,-2-1 0 0 0,0 0 1 0 0,-1-2-1 0 0,13-17-244 0 0,4-11 930 0 0,-35 88-1341 0 0,-2-36 412 0 0,0 2-47 0 0,-1 1-1 0 0,1-1 0 0 0,1 1 1 0 0,-1 0-1 0 0,1-1 0 0 0,0 1 1 0 0,0-1-1 0 0,1 1 0 0 0,0-1 0 0 0,0 0 1 0 0,1 0-1 0 0,-1 0 0 0 0,1 0 1 0 0,0 0-1 0 0,1 0 0 0 0,0 0 47 0 0,0-2-13 0 0,-1 0 0 0 0,1 0 0 0 0,0-1 0 0 0,1 1 0 0 0,-1-1 0 0 0,0 0 0 0 0,1 0 0 0 0,0-1 0 0 0,0 1 0 0 0,0-1 0 0 0,0 0 0 0 0,0 0 0 0 0,0 0 0 0 0,0-1 0 0 0,1 0-1 0 0,-1 0 1 0 0,0-1 0 0 0,1 1 0 0 0,-1-1 0 0 0,1 0 0 0 0,-1 0 0 0 0,1-1 0 0 0,-1 0 0 0 0,0 0 0 0 0,2 0 13 0 0,129-48 261 0 0,-108 33-165 0 0,-1 0-1 0 0,-2-1 1 0 0,1-2 0 0 0,-2-1 0 0 0,-1-1-1 0 0,0 0 1 0 0,-2-2 0 0 0,0-1 0 0 0,-2 0-1 0 0,0-2 1 0 0,-2 0 0 0 0,-1 0 0 0 0,-1-2-1 0 0,-1 0 1 0 0,8-28-96 0 0,-8 19 26 0 0,-2 0-1 0 0,-2-1 0 0 0,-2 0 1 0 0,-1-1-1 0 0,-2 0 0 0 0,-1 0 1 0 0,-3-13-26 0 0,0 49 18 0 0,-1 1-1 0 0,1-1 1 0 0,-1 1 0 0 0,0-1 0 0 0,0 1 0 0 0,0-1 0 0 0,0 1 0 0 0,-1-1 0 0 0,1 1 0 0 0,-1-1 0 0 0,0 1 0 0 0,1-1-1 0 0,-1 1 1 0 0,0 0 0 0 0,0-1 0 0 0,0 1 0 0 0,-1 0 0 0 0,1 0 0 0 0,-1 0 0 0 0,1 0 0 0 0,-1 0 0 0 0,1 0 0 0 0,-1 0 0 0 0,0 1-1 0 0,0-1 1 0 0,0 1 0 0 0,0-1 0 0 0,0 1 0 0 0,-1 0 0 0 0,1 0 0 0 0,0-1 0 0 0,0 2 0 0 0,-1-1 0 0 0,1 0 0 0 0,-1 0-1 0 0,1 1 1 0 0,-3-1-18 0 0,1 2-14 0 0,-1-1 0 0 0,1 1 0 0 0,0 1-1 0 0,0-1 1 0 0,-1 0 0 0 0,1 1 0 0 0,0 0 0 0 0,0 0-1 0 0,0 0 1 0 0,1 1 0 0 0,-1-1 0 0 0,1 1-1 0 0,-1 0 1 0 0,1 0 0 0 0,0 0 0 0 0,0 0 0 0 0,0 0-1 0 0,0 1 1 0 0,1-1 0 0 0,-1 1 0 0 0,1 0-1 0 0,-1 3 15 0 0,-38 96-137 0 0,33-60 143 0 0,2 0-1 0 0,2 0 1 0 0,2 0 0 0 0,1 1 0 0 0,3-1 0 0 0,1 0 0 0 0,3 0 0 0 0,1 0-1 0 0,2 0 1 0 0,5 8-6 0 0,-3-13 9 0 0,-1-1-1 0 0,-2 1 1 0 0,-2 0 0 0 0,-2 1-1 0 0,-1-1 1 0 0,-1 1-1 0 0,-3 0 1 0 0,-1-1 0 0 0,-2 1-1 0 0,-2-1 1 0 0,-1 0-1 0 0,-2 0 1 0 0,-1-1 0 0 0,-2 0-1 0 0,-2-1 1 0 0,-8 15-9 0 0,-89 104 46 0 0,109-181-114 0 0,23-35 65 0 0,3 1 0 0 0,3 1 0 0 0,3 1-1 0 0,24-34 4 0 0,-18 29 3 0 0,64-113-34 0 0,280-535 7 0 0,-368 686 58 0 0,-1-1 0 0 0,-1 0 0 0 0,-1 0 0 0 0,-2-1-1 0 0,0 0 1 0 0,-2 0 0 0 0,-1-1 0 0 0,-2 0 0 0 0,0 1 0 0 0,-3-26-34 0 0,2 51 20 0 0,-1 0 1 0 0,0 0-1 0 0,1-1 1 0 0,-1 1-1 0 0,0 0 1 0 0,-1 0 0 0 0,1 0-1 0 0,0 0 1 0 0,-1 0-1 0 0,1 0 1 0 0,-1 0-1 0 0,1 0 1 0 0,-1 0-1 0 0,0 0 1 0 0,0 0 0 0 0,0 0-1 0 0,0 0 1 0 0,0 1-1 0 0,0-1 1 0 0,-1 0-1 0 0,1 1 1 0 0,-1-1-1 0 0,1 1 1 0 0,-1-1-1 0 0,1 1 1 0 0,-1 0 0 0 0,0 0-1 0 0,0-1 1 0 0,0 1-1 0 0,1 0 1 0 0,-1 1-1 0 0,0-1 1 0 0,0 0-1 0 0,0 1 1 0 0,0-1-1 0 0,-1 1 1 0 0,1-1 0 0 0,0 1-1 0 0,0 0 1 0 0,0 0-1 0 0,0 0 1 0 0,0 0-1 0 0,0 0 1 0 0,0 1-1 0 0,0-1 1 0 0,0 1 0 0 0,-1-1-1 0 0,1 1 1 0 0,0 0-21 0 0,-5 10-7 0 0,0-1 0 0 0,2 1 0 0 0,-1 0 0 0 0,1 1 0 0 0,1-1 0 0 0,0 1 0 0 0,1 0 0 0 0,0 0 0 0 0,1 0 0 0 0,0 0 0 0 0,1 1 0 0 0,0-1 0 0 0,1 0 0 0 0,0 1 0 0 0,1-1 0 0 0,1 2 7 0 0,-2 8 5 0 0,4 52 28 0 0,4 0-1 0 0,2 0 1 0 0,21 69-33 0 0,2 22 63 0 0,-14-52-78 0 0,-5 0 0 0 0,-1 110 15 0 0,-26-44-280 0 0,-6-226-7109 0 0,13 19 504 0 0,2 13-3344 0 0</inkml:trace>
  <inkml:trace contextRef="#ctx0" brushRef="#br1" timeOffset="-202509.49">17505 1517 14163 0 0,'0'0'2136'0'0,"0"0"-1045"0"0,0 0-692 0 0,0 0-32 0 0,0 0 237 0 0,0 0 208 0 0,0 0 82 0 0,0 0-95 0 0,0 0-190 0 0,0 0-158 0 0,31 0-110 0 0,101-3-101 0 0,86-9 415 0 0,-140 4-3503 0 0,-22 2-2484 0 0,-26 2-6328 0 0</inkml:trace>
  <inkml:trace contextRef="#ctx0" brushRef="#br1" timeOffset="-198990.111">14204 3480 5913 0 0,'0'0'2926'0'0,"0"0"-433"0"0,0 0-278 0 0,0 0-164 0 0,0 0-189 0 0,0 0-275 0 0,0 0-311 0 0,0 0-301 0 0,0 0-294 0 0,0 0-243 0 0,0 0-167 0 0,0 0-89 0 0,-30 1-46 0 0,-94 12-33 0 0,118-13-95 0 0,1 1 1 0 0,0 1 0 0 0,-1-1-1 0 0,1 1 1 0 0,0 0-1 0 0,0 0 1 0 0,0 0-1 0 0,1 1 1 0 0,-1-1-1 0 0,0 1 1 0 0,1 1 0 0 0,0-1-1 0 0,0 0 1 0 0,0 1-1 0 0,0 0 1 0 0,0 0-1 0 0,-1 2-8 0 0,-5 6 24 0 0,-9 9-3 0 0,0 0 1 0 0,2 0-1 0 0,1 2 0 0 0,1 0 0 0 0,1 1 0 0 0,-9 19-21 0 0,22-41-2 0 0,-1 0 0 0 0,1 1 0 0 0,0-1 1 0 0,-1 0-1 0 0,1 1 0 0 0,0-1 0 0 0,0 1 0 0 0,1-1 0 0 0,-1 1 0 0 0,0-1 0 0 0,1 1 1 0 0,0 0-1 0 0,-1-1 0 0 0,1 1 0 0 0,0 0 0 0 0,0-1 0 0 0,1 1 0 0 0,-1 0 0 0 0,0-1 1 0 0,1 1-1 0 0,0 0 0 0 0,0-1 0 0 0,0 1 0 0 0,0-1 0 0 0,0 0 0 0 0,0 1 0 0 0,0-1 1 0 0,1 0-1 0 0,-1 1 0 0 0,1-1 0 0 0,0 0 0 0 0,0 0 0 0 0,-1 0 0 0 0,1-1 0 0 0,1 1 1 0 0,-1 0-1 0 0,0-1 0 0 0,0 1 0 0 0,0-1 0 0 0,1 0 0 0 0,-1 0 0 0 0,1 0 0 0 0,-1 0 1 0 0,1 0-1 0 0,-1 0 0 0 0,1-1 0 0 0,1 1 2 0 0,13-2 98 0 0,0-1-1 0 0,1-1 1 0 0,-1 0-1 0 0,0-1 1 0 0,-1-1-1 0 0,1-1 1 0 0,-1 0-1 0 0,0-1 1 0 0,-1 0-1 0 0,0-2 1 0 0,0 0-1 0 0,0 0 1 0 0,-1-2-1 0 0,-1 1 1 0 0,8-9-98 0 0,126-119 612 0 0,-146 137-615 0 0,0 1-1 0 0,0-1 1 0 0,0 1-1 0 0,0-1 1 0 0,0 1-1 0 0,0 0 1 0 0,0 0-1 0 0,0 0 1 0 0,0-1-1 0 0,0 1 1 0 0,0 0-1 0 0,0 0 1 0 0,0 0-1 0 0,0 1 1 0 0,0-1-1 0 0,0 0 1 0 0,0 0-1 0 0,0 0 1 0 0,0 1-1 0 0,0-1 1 0 0,0 1-1 0 0,0-1 1 0 0,0 1-1 0 0,0-1 1 0 0,0 1 0 0 0,0-1-1 0 0,-1 1 1 0 0,1 0-1 0 0,0-1 1 0 0,0 1-1 0 0,-1 0 1 0 0,1 0-1 0 0,0 0 1 0 0,-1-1-1 0 0,1 1 1 0 0,-1 0-1 0 0,1 0 1 0 0,-1 0-1 0 0,1 0 1 0 0,-1 0-1 0 0,0 0 1 0 0,1 0-1 0 0,-1 0 1 0 0,0 0-1 0 0,0 0 1 0 0,0 0-1 0 0,0 0 1 0 0,0 1-1 0 0,0-1 1 0 0,0 0-1 0 0,0 0 1 0 0,0 0-1 0 0,-1 0 4 0 0,6 12 14 0 0,-2-2-12 0 0,1 0 1 0 0,0 0-1 0 0,1 0 0 0 0,0 0 0 0 0,1-1 0 0 0,0 0 0 0 0,1 0 0 0 0,0-1 0 0 0,0 0 0 0 0,1 0 0 0 0,0 0 1 0 0,1-1-1 0 0,-1 0 0 0 0,2-1 0 0 0,-1 0 0 0 0,1-1 0 0 0,0 0 0 0 0,0 0 0 0 0,1-1 0 0 0,0 0 0 0 0,10 3-2 0 0,-12-6 12 0 0,1 0-1 0 0,-1 0 0 0 0,1 0 0 0 0,0-2 1 0 0,-1 1-1 0 0,1-1 0 0 0,0 0 0 0 0,0-1 1 0 0,0 0-1 0 0,-1-1 0 0 0,1 0 0 0 0,-1 0 1 0 0,1-1-1 0 0,-1-1 0 0 0,0 1 0 0 0,3-3-11 0 0,3-4 67 0 0,-2-1 0 0 0,1 0-1 0 0,-1-1 1 0 0,-1 0 0 0 0,0-1 0 0 0,-1-1-1 0 0,0 0 1 0 0,-1 0 0 0 0,-1-1-1 0 0,0 0 1 0 0,5-13-67 0 0,14-27 63 0 0,-2-2 0 0 0,-3 0 1 0 0,-2-1-1 0 0,-3-1 0 0 0,-3-1 0 0 0,-2 0 1 0 0,2-35-64 0 0,-9-178-4 0 0,-6 261 29 0 0,0 0 1 0 0,-1 1-1 0 0,-1-1 1 0 0,0 1-1 0 0,0-1 0 0 0,-1 1 1 0 0,-1 0-1 0 0,1 0 1 0 0,-2 0-1 0 0,0 0 1 0 0,-1-2-26 0 0,5 13 2 0 0,0 0 0 0 0,0 0 1 0 0,0-1-1 0 0,0 1 0 0 0,0 0 1 0 0,0 0-1 0 0,0 0 0 0 0,0 0 0 0 0,-1 0 1 0 0,1 0-1 0 0,0 1 0 0 0,1-1 1 0 0,-1 0-1 0 0,0 1 0 0 0,0-1 1 0 0,0 0-1 0 0,0 1 0 0 0,0-1 0 0 0,0 1 1 0 0,0-1-1 0 0,0 1 0 0 0,1 0 1 0 0,-1-1-1 0 0,0 1 0 0 0,0 0 1 0 0,1-1-1 0 0,-1 1 0 0 0,0 0 0 0 0,1 0 1 0 0,-1 0-1 0 0,1 0 0 0 0,-1-1 1 0 0,1 1-1 0 0,0 0 0 0 0,-1 0 1 0 0,1 0-1 0 0,0 0 0 0 0,-1 0 0 0 0,1 0 1 0 0,0 0-1 0 0,0 0 0 0 0,0 0 1 0 0,0 0-1 0 0,0 0 0 0 0,0 0 0 0 0,0 1-2 0 0,-1 2 7 0 0,-13 40-4 0 0,2 0 0 0 0,2 1 1 0 0,2 0-1 0 0,2 0 0 0 0,2 1 1 0 0,2 0-1 0 0,2 0 0 0 0,3 20-3 0 0,-2 12 10 0 0,1-1-13 0 0,4 0 0 0 0,3-1 0 0 0,3 0 0 0 0,4 0 0 0 0,15 41 3 0 0,-30-115-19 0 0,0 5-59 0 0,0-1 0 0 0,1 0 0 0 0,0 0-1 0 0,0 0 1 0 0,0 0 0 0 0,0 0 0 0 0,1 0-1 0 0,0-1 1 0 0,1 1 0 0 0,-1-1 0 0 0,1 0 0 0 0,0 0-1 0 0,0 0 1 0 0,0-1 0 0 0,1 1 0 0 0,0-1-1 0 0,0 0 1 0 0,3 2 78 0 0,-14-28-6568 0 0,-2 11 49 0 0,3 0-5126 0 0</inkml:trace>
  <inkml:trace contextRef="#ctx0" brushRef="#br1" timeOffset="-198774.198">14429 3222 17396 0 0,'0'0'584'0'0,"0"0"-312"0"0,0 0 280 0 0,0 0 176 0 0,0 0 48 0 0,0 0-40 0 0,230 7-111 0 0,-180-7-89 0 0,9 4-112 0 0,-1-4-104 0 0,5 0-96 0 0,3 0-104 0 0,1 4-128 0 0,-5-4-176 0 0,-3 3-464 0 0,-4 1-1337 0 0,-14-4-5560 0 0,-17 4-5378 0 0</inkml:trace>
  <inkml:trace contextRef="#ctx0" brushRef="#br1" timeOffset="-198325.602">16290 3461 1664 0 0,'0'0'1058'0'0,"0"0"-15"0"0,0 0 325 0 0,0 0 283 0 0,0 0 171 0 0,0 0 5 0 0,0 0-184 0 0,0 0-140 0 0,0 0-71 0 0,0 0-97 0 0,0 0-139 0 0,0 0-131 0 0,-6-12-116 0 0,-16-37-71 0 0,21 48-813 0 0,1-1 0 0 0,-1 1 0 0 0,1 0 1 0 0,-1 0-1 0 0,0 0 0 0 0,0 0 0 0 0,1 0 0 0 0,-1 0 1 0 0,0 0-1 0 0,0 1 0 0 0,0-1 0 0 0,0 0 0 0 0,0 0 1 0 0,0 1-1 0 0,0-1 0 0 0,0 0 0 0 0,0 1 0 0 0,0-1 1 0 0,0 1-1 0 0,-1 0 0 0 0,1-1 0 0 0,0 1 0 0 0,0 0 1 0 0,-1 0-1 0 0,1-1 0 0 0,0 1 0 0 0,0 0 0 0 0,-1 0 1 0 0,1 1-1 0 0,0-1 0 0 0,0 0 0 0 0,0 0 0 0 0,-1 0 1 0 0,1 1-66 0 0,-5 0 155 0 0,-4 1-105 0 0,0 1 0 0 0,0 0 0 0 0,0 0-1 0 0,1 1 1 0 0,-1 0 0 0 0,1 1 0 0 0,0 0 0 0 0,1 1-1 0 0,-1 0 1 0 0,1 0 0 0 0,0 0 0 0 0,-7 8-50 0 0,3-3-12 0 0,0-1 1 0 0,1 2-1 0 0,1 0 0 0 0,-1 0 1 0 0,2 1-1 0 0,0 0 1 0 0,0 0-1 0 0,1 1 0 0 0,1 0 1 0 0,1 1-1 0 0,0-1 1 0 0,0 1-1 0 0,2 1 1 0 0,0-1-1 0 0,0 0 0 0 0,2 1 1 0 0,0 0-1 0 0,0 0 1 0 0,2 8 11 0 0,0-20-31 0 0,1 0 1 0 0,-1 0-1 0 0,1 0 1 0 0,0 0-1 0 0,0 0 1 0 0,0 0-1 0 0,1 0 1 0 0,0-1-1 0 0,-1 1 1 0 0,1-1-1 0 0,1 1 1 0 0,-1-1-1 0 0,0 0 1 0 0,1 0-1 0 0,-1 0 1 0 0,1 0-1 0 0,0 0 1 0 0,0 0-1 0 0,0-1 1 0 0,1 1-1 0 0,-1-1 1 0 0,0 0-1 0 0,1 0 1 0 0,0-1-1 0 0,-1 1 1 0 0,1 0-1 0 0,0-1 1 0 0,0 0-1 0 0,0 0 1 0 0,1 0 30 0 0,124 7-2139 0 0,-17-37-2348 0 0,-43-3-5567 0 0,-40 17 4465 0 0</inkml:trace>
  <inkml:trace contextRef="#ctx0" brushRef="#br1" timeOffset="-198007.708">16758 3365 9290 0 0,'0'0'1412'0'0,"0"0"-514"0"0,0 0-162 0 0,0 0 120 0 0,0 0-2 0 0,-36 27-13 0 0,-113 88-71 0 0,141-109-681 0 0,0-1 1 0 0,1 1 0 0 0,-1 1 0 0 0,1-1 0 0 0,1 1 0 0 0,-1 1-1 0 0,1-1 1 0 0,1 1 0 0 0,-1 0 0 0 0,1 0 0 0 0,-2 7-90 0 0,-1 2 155 0 0,2-6-62 0 0,1 0 0 0 0,0 1 0 0 0,0 0 0 0 0,2 0 0 0 0,-1 0-1 0 0,1 1 1 0 0,1-1 0 0 0,1 1 0 0 0,-1 0 0 0 0,2 10-93 0 0,0-19 48 0 0,0 1 0 0 0,1-1-1 0 0,0 1 1 0 0,-1-1 0 0 0,1 1 0 0 0,1-1-1 0 0,-1 1 1 0 0,1-1 0 0 0,0 0-1 0 0,0 0 1 0 0,0 0 0 0 0,0 0-1 0 0,1 0 1 0 0,0-1 0 0 0,-1 1-1 0 0,1-1 1 0 0,1 1 0 0 0,-1-1 0 0 0,0 0-1 0 0,1 0 1 0 0,0-1 0 0 0,-1 1-1 0 0,1-1 1 0 0,0 0 0 0 0,0 0-1 0 0,1 0 1 0 0,-1 0 0 0 0,0-1-1 0 0,1 1 1 0 0,2-1-48 0 0,7 1 164 0 0,1 0 0 0 0,0-1 0 0 0,0-1 0 0 0,-1 0 0 0 0,1-1 0 0 0,0-1 0 0 0,0 0 0 0 0,-1-1-1 0 0,0 0 1 0 0,1-1 0 0 0,-1-1 0 0 0,0 0 0 0 0,-1-1 0 0 0,0-1 0 0 0,0 0 0 0 0,0-1 0 0 0,-1 0 0 0 0,0-1 0 0 0,0 0 0 0 0,-1-1 0 0 0,0 0 0 0 0,-1-1-1 0 0,0 0 1 0 0,-1 0 0 0 0,0-1 0 0 0,-1-1 0 0 0,0 1 0 0 0,-1-1 0 0 0,-1-1 0 0 0,0 1 0 0 0,0-1 0 0 0,-1 0 0 0 0,-1 0 0 0 0,-1-1 0 0 0,0 1 0 0 0,-1-1 0 0 0,0 0-1 0 0,-1-6-163 0 0,-1 11 28 0 0,0-1 0 0 0,-1 1 0 0 0,0 0 0 0 0,-1 0 0 0 0,0 0 0 0 0,0 0-1 0 0,-1 0 1 0 0,-1 1 0 0 0,0-1 0 0 0,0 1 0 0 0,0 0 0 0 0,-5-6-28 0 0,-40-28-1989 0 0,-20 38-6363 0 0,56 9-3062 0 0</inkml:trace>
  <inkml:trace contextRef="#ctx0" brushRef="#br1" timeOffset="-197364.05">16947 3800 0 0 0,'0'0'1339'0'0,"0"0"1071"0"0,0 0 258 0 0,0 0-147 0 0,0 0-314 0 0,0 0-371 0 0,0 0-315 0 0,0 0-214 0 0,0 0-83 0 0,0 0-41 0 0,0 0-106 0 0,0 0-134 0 0,5-4-145 0 0,28-33 1037 0 0,41-111 1386 0 0,-59 115-3140 0 0,1 1 0 0 0,1 0 1 0 0,1 2-1 0 0,2 0 0 0 0,1 1 1 0 0,2 1-1 0 0,11-10-81 0 0,-34 37-27 0 0,0 1 10 0 0,0 0 5 0 0,0 0-9 0 0,0 0-17 0 0,-3 15-280 0 0,-3 6 310 0 0,1-1 1 0 0,0 1 0 0 0,2 0 0 0 0,1 0-1 0 0,0 0 1 0 0,2 0 0 0 0,1 13 7 0 0,-1-30-4 0 0,1 13 3 0 0,1 0 0 0 0,1 0 0 0 0,0 0 0 0 0,2-1 0 0 0,0 1 0 0 0,0-1 0 0 0,2-1 0 0 0,0 1 0 0 0,0-1 0 0 0,2 0 0 0 0,0-1 0 0 0,10 14 1 0 0,-15-24 21 0 0,0 0-1 0 0,1 0 1 0 0,-1 0-1 0 0,1-1 1 0 0,-1 1 0 0 0,1-1-1 0 0,0 0 1 0 0,1 0 0 0 0,-1-1-1 0 0,0 0 1 0 0,1 1-1 0 0,-1-2 1 0 0,1 1 0 0 0,0-1-1 0 0,-1 0 1 0 0,1 0 0 0 0,0 0-1 0 0,0-1 1 0 0,0 0-1 0 0,-1 0 1 0 0,1-1 0 0 0,0 1-1 0 0,0-1 1 0 0,0-1 0 0 0,-1 1-1 0 0,1-1 1 0 0,-1 0-1 0 0,5-2-20 0 0,12-17 108 0 0,-1-1 1 0 0,-1-1-1 0 0,-1-1 0 0 0,-1 0 0 0 0,-1-2 0 0 0,-1 0 0 0 0,-1-1 0 0 0,-2 0 0 0 0,0-1 0 0 0,-2 0 1 0 0,-2-1-1 0 0,0-1 0 0 0,-2 1 0 0 0,-1-1 0 0 0,0-9-108 0 0,0-23-709 0 0,-20 59-4340 0 0,5 8-2889 0 0,8-4 6747 0 0,-4 2-11096 0 0</inkml:trace>
  <inkml:trace contextRef="#ctx0" brushRef="#br1" timeOffset="-197022.944">18118 3373 13483 0 0,'0'0'1818'0'0,"0"0"-422"0"0,0 0 22 0 0,0 0 201 0 0,0 0-34 0 0,0 0-284 0 0,0 0-385 0 0,0 0-378 0 0,0 0-213 0 0,0 0-79 0 0,0 0-79 0 0,0 0-58 0 0,0 0-26 0 0,-19-5-12 0 0,-62-13-11 0 0,76 17-51 0 0,0 1 0 0 0,0 0 0 0 0,0 0 0 0 0,0 0 0 0 0,0 1-1 0 0,0-1 1 0 0,0 1 0 0 0,0 0 0 0 0,0 1 0 0 0,0-1 0 0 0,1 1 0 0 0,-1 0 0 0 0,1 0 0 0 0,-1 0 0 0 0,0 1-9 0 0,-16 7 48 0 0,-48 16 192 0 0,69-25-249 0 0,0 0 0 0 0,-1 0 0 0 0,1 0-1 0 0,-1 1 1 0 0,1-1 0 0 0,0 0-1 0 0,0 0 1 0 0,0 0 0 0 0,0 0-1 0 0,0 0 1 0 0,0 0 0 0 0,0 1 0 0 0,0-1-1 0 0,0 0 1 0 0,0 0 0 0 0,1 0-1 0 0,-1 0 1 0 0,0 0 0 0 0,1 0-1 0 0,-1 0 1 0 0,1 0 0 0 0,-1 0-1 0 0,1 0 1 0 0,0 0 0 0 0,-1 0 0 0 0,1 0-1 0 0,0 0 1 0 0,0 0 0 0 0,-1-1-1 0 0,1 1 1 0 0,0 0 0 0 0,0-1-1 0 0,0 1 1 0 0,0 0 0 0 0,0-1 0 0 0,0 1-1 0 0,0-1 1 0 0,0 0 0 0 0,0 1-1 0 0,0-1 1 0 0,1 0 0 0 0,0 1 9 0 0,74 32 26 0 0,-60-28-26 0 0,-2 0-1 0 0,1 2 1 0 0,0 0 0 0 0,-1 0-1 0 0,-1 1 1 0 0,1 1 0 0 0,10 9 0 0 0,-21-15 12 0 0,-1 0 0 0 0,1-1 0 0 0,0 1 1 0 0,-1 1-1 0 0,0-1 0 0 0,1 0 0 0 0,-1 1 1 0 0,0-1-1 0 0,-1 1 0 0 0,1-1 1 0 0,-1 1-1 0 0,0 0 0 0 0,0 0 0 0 0,0 0 1 0 0,0 0-1 0 0,0 0 0 0 0,-1-1 0 0 0,0 1 1 0 0,0 0-1 0 0,0 0 0 0 0,0 0 0 0 0,-1 0 1 0 0,1 0-1 0 0,-1 0 0 0 0,0 0 0 0 0,0 0 1 0 0,-1 0-1 0 0,0 1-12 0 0,-68 90 342 0 0,56-82-415 0 0,1 1-65 0 0,-1-1 1 0 0,0-1 0 0 0,0 0 0 0 0,-1 0 0 0 0,-1-2-1 0 0,0 0 1 0 0,0-1 0 0 0,-1 0 0 0 0,0-2 0 0 0,-10 4 137 0 0,12-11-3210 0 0,12-3-549 0 0,2-1-3836 0 0,0-3-2272 0 0</inkml:trace>
  <inkml:trace contextRef="#ctx0" brushRef="#br1" timeOffset="-196777.039">18396 3001 16916 0 0,'0'0'1512'0'0,"0"0"-507"0"0,0 0-223 0 0,0 0 1 0 0,0 0 88 0 0,0 0 69 0 0,0 0-47 0 0,0 0-106 0 0,0 0-185 0 0,-1 31-162 0 0,-4 102-113 0 0,-18 144 298 0 0,22-243-630 0 0,0 17-159 0 0,2 0 0 0 0,2 0 0 0 0,2-1 0 0 0,3 0-1 0 0,6 20 165 0 0,-12-61-893 0 0,7 23 478 0 0,-10-23-3569 0 0,-3-4-4137 0 0,2-4-3355 0 0</inkml:trace>
  <inkml:trace contextRef="#ctx0" brushRef="#br1" timeOffset="-196606.631">18109 3487 13547 0 0,'0'0'1391'0'0,"0"0"-542"0"0,0 0-203 0 0,0 0 69 0 0,0 0 43 0 0,0 0-48 0 0,34-18-109 0 0,111-57-111 0 0,-57 45 90 0 0,-68 28-439 0 0,28-7-489 0 0,0 3 0 0 0,0 1 0 0 0,1 3 0 0 0,20 2 348 0 0,-26 10-3180 0 0,-18-2-3491 0 0,-11-4-2514 0 0</inkml:trace>
  <inkml:trace contextRef="#ctx0" brushRef="#br1" timeOffset="-196345.63">18886 3399 2817 0 0,'0'0'3682'0'0,"0"0"-519"0"0,0 0-608 0 0,0 0-470 0 0,0 0-409 0 0,0 0-345 0 0,0 0-277 0 0,0 0-213 0 0,0 0-193 0 0,0 0-185 0 0,0 0-156 0 0,0 0-133 0 0,-30 27-88 0 0,-94 87-33 0 0,46-27-9 0 0,77-86-48 0 0,-1 0 1 0 0,1 0-1 0 0,-1 0 0 0 0,1 0 0 0 0,0 0 0 0 0,0 0 0 0 0,-1 1 1 0 0,1-1-1 0 0,0 0 0 0 0,0 1 0 0 0,0-1 0 0 0,0 1 0 0 0,0-1 1 0 0,0 1-1 0 0,1-1 0 0 0,-1 1 0 0 0,1-1 0 0 0,-1 1 1 0 0,1 0-1 0 0,-1-1 0 0 0,1 1 0 0 0,0 0 0 0 0,0 0 0 0 0,0-1 1 0 0,0 1-1 0 0,0 0 0 0 0,0 0 0 0 0,0-1 0 0 0,0 1 0 0 0,1 0 1 0 0,-1-1-1 0 0,1 1 0 0 0,-1 0 0 0 0,1-1 0 0 0,0 1 1 0 0,0-1-1 0 0,0 1 0 0 0,-1-1 0 0 0,1 1 0 0 0,1-1 0 0 0,-1 0 1 0 0,0 1-1 0 0,0-1 0 0 0,0 0 0 0 0,1 0 0 0 0,-1 0 1 0 0,1 0-1 0 0,-1 0 0 0 0,1 0 0 0 0,-1 0 0 0 0,1-1 0 0 0,1 1 4 0 0,11-3 158 0 0,0 0 0 0 0,0-1 0 0 0,0-1 0 0 0,-1 0 0 0 0,1-1-1 0 0,-1-1 1 0 0,0 0 0 0 0,-1-1 0 0 0,1 0 0 0 0,-1-1 0 0 0,-1 0 0 0 0,0-1-1 0 0,0 0 1 0 0,0-1 0 0 0,4-5-158 0 0,90-64 661 0 0,-99 76-627 0 0,-6 2-38 0 0,0 1 0 0 0,1-1 0 0 0,-1 1 0 0 0,0-1 0 0 0,1 1 0 0 0,-1-1 0 0 0,0 1 0 0 0,1-1 0 0 0,-1 1 0 0 0,1 0 0 0 0,-1-1 0 0 0,1 1 0 0 0,-1 0 0 0 0,1-1 1 0 0,0 1-1 0 0,-1 0 0 0 0,1-1 0 0 0,-1 1 0 0 0,1 0 0 0 0,-1 0 0 0 0,1 0 0 0 0,0 0 0 0 0,-1 0 0 0 0,1-1 0 0 0,0 1 0 0 0,-1 0 0 0 0,1 0 0 0 0,-1 1 0 0 0,1-1 0 0 0,0 0 0 0 0,-1 0 0 0 0,1 0 0 0 0,-1 0 0 0 0,1 0 0 0 0,0 1 0 0 0,-1-1 0 0 0,1 0 0 0 0,-1 1 0 0 0,1-1 0 0 0,-1 0 0 0 0,1 1 0 0 0,-1-1 0 0 0,1 0 1 0 0,-1 1-1 0 0,1-1 0 0 0,-1 1 0 0 0,0-1 0 0 0,1 1 0 0 0,-1-1 0 0 0,0 1 0 0 0,1-1 0 0 0,-1 1 0 0 0,0 0 0 0 0,0-1 0 0 0,1 1 0 0 0,-1-1 0 0 0,0 1 0 0 0,0 0 0 0 0,0 0 4 0 0,1 59-210 0 0,-1-22 224 0 0,2-12-2756 0 0,1-4-2414 0 0,2 0-3476 0 0,-3-11 1749 0 0</inkml:trace>
  <inkml:trace contextRef="#ctx0" brushRef="#br1" timeOffset="-196058.489">19265 3649 9162 0 0,'0'0'2835'0'0,"0"0"-697"0"0,0 0-328 0 0,0 0-169 0 0,0 0-298 0 0,0 0-305 0 0,0 0-265 0 0,0 0-192 0 0,26-33-128 0 0,83-103-92 0 0,-38 58 286 0 0,-40 56-427 0 0,-32 44-480 0 0,0-14 257 0 0,0-1 0 0 0,0 0 0 0 0,1 1 0 0 0,1-1 0 0 0,-1 1 0 0 0,1-1 0 0 0,0 0 0 0 0,0 1 0 0 0,1-1 0 0 0,0 0 0 0 0,1 0 0 0 0,0 0 0 0 0,0 0 0 0 0,0-1 0 0 0,0 1 0 0 0,1-1 0 0 0,0 0 0 0 0,1 0 0 0 0,0 0 0 0 0,-1 0 0 0 0,2-1 0 0 0,-1 0 0 0 0,3 2 3 0 0,1 0 12 0 0,0 0 1 0 0,1 0 0 0 0,0-1-1 0 0,0-1 1 0 0,0 1 0 0 0,1-2-1 0 0,0 1 1 0 0,0-2-1 0 0,0 1 1 0 0,0-2 0 0 0,0 1-1 0 0,1-2 1 0 0,-1 1 0 0 0,1-1-1 0 0,4-1-12 0 0,-13 0 5 0 0,3 1 9 0 0,0-1-1 0 0,1 1 0 0 0,-1-1 0 0 0,0-1 0 0 0,1 1 1 0 0,-1-1-1 0 0,0 0 0 0 0,0-1 0 0 0,0 1 0 0 0,1-1 1 0 0,-2 0-1 0 0,1-1 0 0 0,0 1 0 0 0,0-1 0 0 0,-1 0 1 0 0,0-1-1 0 0,1 1 0 0 0,-1-1 0 0 0,3-4-13 0 0,36-52-434 0 0,-24 15-6441 0 0,-17 33-4373 0 0</inkml:trace>
  <inkml:trace contextRef="#ctx0" brushRef="#br1" timeOffset="-195808.575">20403 2636 23205 0 0,'0'0'711'0'0,"0"0"-376"0"0,0 0-141 0 0,0 0 101 0 0,0 0 122 0 0,0 0 50 0 0,-8 38-24 0 0,-21 120-62 0 0,8 31 341 0 0,19-165-1050 0 0,-23 300 1133 0 0,22-216-3595 0 0,6 0-4566 0 0,-3-92-4024 0 0</inkml:trace>
  <inkml:trace contextRef="#ctx0" brushRef="#br1" timeOffset="-195561.686">19987 3115 13155 0 0,'0'0'6881'0'0,"0"0"-6505"0"0,0 0-280 0 0,0 0 32 0 0,185-107 16 0 0,-128 89-40 0 0,-1-4-48 0 0,8 7-56 0 0,2-3-80 0 0,6-1-136 0 0,2 1-608 0 0,-15 7-3417 0 0,-22 0-8241 0 0</inkml:trace>
  <inkml:trace contextRef="#ctx0" brushRef="#br1" timeOffset="-194525.651">10025 4875 2737 0 0,'0'0'1796'0'0,"0"0"-449"0"0,0 0-141 0 0,0 0 164 0 0,0 0 208 0 0,0 0 93 0 0,0 0-56 0 0,0 0-180 0 0,0 0-195 0 0,0 0-179 0 0,0 0-132 0 0,-21-6-110 0 0,-67-19-97 0 0,20 19 462 0 0,48 10-1045 0 0,-1 0 0 0 0,1 2 0 0 0,0 0 0 0 0,0 1 1 0 0,0 1-1 0 0,1 1 0 0 0,0 1 0 0 0,1 0 0 0 0,0 1 0 0 0,1 2 1 0 0,0-1-1 0 0,1 2 0 0 0,0 0 0 0 0,1 2-139 0 0,-1-5 26 0 0,1 2-1 0 0,1 0 1 0 0,0 0-1 0 0,1 1 1 0 0,1 1 0 0 0,0 0-1 0 0,1 1 1 0 0,0 0-1 0 0,2 1 1 0 0,0 0-1 0 0,0 1 1 0 0,2-1 0 0 0,0 1-1 0 0,1 1 1 0 0,1-1-1 0 0,1 1 1 0 0,-2 14-26 0 0,7-29 15 0 0,-1 0-1 0 0,1 0 1 0 0,0 0 0 0 0,0 0 0 0 0,0 0-1 0 0,0 0 1 0 0,1 0 0 0 0,0 0-1 0 0,0-1 1 0 0,0 1 0 0 0,0-1 0 0 0,0 1-1 0 0,1-1 1 0 0,-1 0 0 0 0,1 0-1 0 0,0 0 1 0 0,0 0 0 0 0,0 0 0 0 0,0-1-1 0 0,1 1 1 0 0,-1-1 0 0 0,1 0 0 0 0,-1 0-1 0 0,1 0 1 0 0,0 0 0 0 0,0-1-1 0 0,0 0 1 0 0,0 0 0 0 0,0 0 0 0 0,0 0-1 0 0,0 0 1 0 0,1-1-15 0 0,7 2 124 0 0,0-1 0 0 0,-1 0 0 0 0,1-1-1 0 0,0 0 1 0 0,-1-1 0 0 0,1-1 0 0 0,-1 1 0 0 0,1-2 0 0 0,-1 0 0 0 0,0 0 0 0 0,4-2-124 0 0,39-22 235 0 0,-1-2 0 0 0,-1-2 0 0 0,-1-3 0 0 0,-2-2 0 0 0,-2-2 0 0 0,-1-2 0 0 0,-2-2 0 0 0,-2-2 0 0 0,9-15-235 0 0,22-11 110 0 0,-48 110-374 0 0,0 40 67 0 0,-8-19-2667 0 0,0-23-4423 0 0,-12-30-4492 0 0</inkml:trace>
  <inkml:trace contextRef="#ctx0" brushRef="#br1" timeOffset="-194180.668">10506 5287 19564 0 0,'0'0'1223'0'0,"0"0"-464"0"0,0 0-146 0 0,0 0 54 0 0,0 0 92 0 0,0 0-20 0 0,0 0-135 0 0,0 0-161 0 0,17-36-115 0 0,54-114-75 0 0,-6 49 42 0 0,119-120-234 0 0,-177 243-633 0 0,-15 26 575 0 0,8-47-3 0 0,-5 20 33 0 0,-1 3-24 0 0,2 1 0 0 0,0 0 0 0 0,1 0 1 0 0,2 1-1 0 0,1-1 0 0 0,1 9-9 0 0,-1-30 12 0 0,1 0-1 0 0,0 0 1 0 0,1 0-1 0 0,-1 0 1 0 0,1 0 0 0 0,0 0-1 0 0,-1-1 1 0 0,2 1 0 0 0,-1 0-1 0 0,0-1 1 0 0,1 0 0 0 0,-1 1-1 0 0,1-1 1 0 0,0 0 0 0 0,0-1-1 0 0,0 1 1 0 0,1 0 0 0 0,-1-1-1 0 0,1 0 1 0 0,-1 0 0 0 0,1 0-1 0 0,0 0 1 0 0,0 0 0 0 0,0-1-1 0 0,0 0 1 0 0,0 1 0 0 0,0-1-1 0 0,0-1 1 0 0,0 1 0 0 0,0-1-1 0 0,1 0-11 0 0,6 0 91 0 0,0-1 0 0 0,-1-1-1 0 0,1 0 1 0 0,-1-1 0 0 0,1 0-1 0 0,-1 0 1 0 0,0-1 0 0 0,0 0 0 0 0,0-1-1 0 0,-1 0 1 0 0,0-1 0 0 0,0 0-1 0 0,0 0 1 0 0,0-2-91 0 0,-2 4 21 0 0,96-79-216 0 0,-59 45-3123 0 0,-34 31-1752 0 0,-5 2-6977 0 0</inkml:trace>
  <inkml:trace contextRef="#ctx0" brushRef="#br1" timeOffset="-193240.65">11717 4772 16884 0 0,'0'0'1169'0'0,"0"0"-451"0"0,0 0-125 0 0,0 0 97 0 0,0 0 52 0 0,0 0-47 0 0,0 0-135 0 0,0 0-145 0 0,0 0-113 0 0,0 0-80 0 0,0 0-48 0 0,0 0-44 0 0,0 0-8 0 0,-30 6-22 0 0,-93 22-15 0 0,119-28-80 0 0,1 0 0 0 0,0 1-1 0 0,-1 0 1 0 0,1 0 0 0 0,0 0 0 0 0,0 0-1 0 0,0 0 1 0 0,0 1 0 0 0,0-1 0 0 0,0 1-1 0 0,0 0 1 0 0,0 0 0 0 0,0 0 0 0 0,1 0-1 0 0,-1 1 1 0 0,1-1 0 0 0,0 1 0 0 0,0-1-1 0 0,-2 2-4 0 0,-3 7 14 0 0,-7 3-26 0 0,1 0 1 0 0,0 1-1 0 0,2 0 1 0 0,-1 1-1 0 0,2 1 1 0 0,0 0-1 0 0,1 0 1 0 0,1 1-1 0 0,1 0 0 0 0,0 0 1 0 0,1 0-1 0 0,1 1 1 0 0,1 0-1 0 0,1 1 1 0 0,-1 10 11 0 0,4-26-2 0 0,0-1 0 0 0,1 0 1 0 0,-1 1-1 0 0,1-1 1 0 0,0 1-1 0 0,0-1 0 0 0,0 0 1 0 0,0 0-1 0 0,1 0 0 0 0,-1 1 1 0 0,1-1-1 0 0,0-1 1 0 0,0 1-1 0 0,0 0 0 0 0,0 0 1 0 0,0-1-1 0 0,1 1 0 0 0,-1-1 1 0 0,1 0-1 0 0,0 1 1 0 0,-1-1-1 0 0,1-1 0 0 0,0 1 1 0 0,0 0-1 0 0,0-1 0 0 0,1 1 1 0 0,-1-1-1 0 0,0 0 1 0 0,0 0-1 0 0,1 0 0 0 0,-1-1 1 0 0,1 1-1 0 0,-1-1 0 0 0,3 0 2 0 0,5 2 81 0 0,1-2-1 0 0,-1 0 0 0 0,0 0 0 0 0,1-1 0 0 0,-1 0 1 0 0,0-1-1 0 0,0 0 0 0 0,0-1 0 0 0,0 0 1 0 0,2-2-81 0 0,13-8 324 0 0,-1-1 0 0 0,0-1 0 0 0,-1-1 1 0 0,-1-1-1 0 0,-1-2 0 0 0,6-5-324 0 0,89-66 1206 0 0,-104 82-1109 0 0,-11 6-84 0 0,0 0 1 0 0,1 0-1 0 0,-1 0 1 0 0,1 1-1 0 0,-1-1 1 0 0,1 1-1 0 0,0 0 1 0 0,-1 0-1 0 0,1 0 1 0 0,0 0-1 0 0,0 0 1 0 0,0 0-1 0 0,0 1 1 0 0,0 0-1 0 0,0-1 1 0 0,0 1-1 0 0,0 0 1 0 0,0 1-1 0 0,1-1-13 0 0,-2 2 3 0 0,0-1-1 0 0,0 1 1 0 0,0 0 0 0 0,-1 0-1 0 0,1 0 1 0 0,0 1 0 0 0,-1-1-1 0 0,1 0 1 0 0,-1 1-1 0 0,0-1 1 0 0,0 0 0 0 0,0 1-1 0 0,0 0 1 0 0,0-1-1 0 0,-1 1 1 0 0,1-1 0 0 0,-1 1-1 0 0,1 0 1 0 0,-1-1-1 0 0,0 1-2 0 0,0 1 12 0 0,5 35-20 0 0,-1 1-1 0 0,-3-1 0 0 0,-1 1 0 0 0,-2 0 1 0 0,-2-1-1 0 0,-1 1 0 0 0,-2-1 1 0 0,-2-1-1 0 0,-2 1 0 0 0,-1-1 0 0 0,-2-1 1 0 0,-1-1-1 0 0,-3 2 9 0 0,8-18-53 0 0,0-2 1 0 0,-1 1 0 0 0,-1-1-1 0 0,-1-1 1 0 0,0 0-1 0 0,-2-1 1 0 0,1 0-1 0 0,-2-1 1 0 0,0-1-1 0 0,-1 0 1 0 0,0-1-1 0 0,-15 7 53 0 0,32-21-7 0 0,1 1-1 0 0,-1-1 1 0 0,0 1 0 0 0,0-1-1 0 0,0 1 1 0 0,0-1-1 0 0,0 1 1 0 0,0-1-1 0 0,0 1 1 0 0,0-1-1 0 0,0 1 1 0 0,0 0-1 0 0,0-1 1 0 0,0 1-1 0 0,0-1 1 0 0,0 1-1 0 0,0-1 1 0 0,0 1-1 0 0,-1-1 1 0 0,1 1-1 0 0,0-1 1 0 0,0 1-1 0 0,-1-1 1 0 0,1 1-1 0 0,0 0 1 0 0,-1-1-1 0 0,1 1 1 0 0,0 0-1 0 0,-1-1 1 0 0,1 1-1 0 0,0 0 1 0 0,-1-1-1 0 0,1 1 1 0 0,-1 0 0 0 0,1 0-1 0 0,-1-1 1 0 0,1 1-1 0 0,0 0 1 0 0,-1 0-1 0 0,1 0 1 0 0,-1 0-1 0 0,1 0 1 0 0,-1 0-1 0 0,1 0 1 0 0,-1 0-1 0 0,1 0 1 0 0,-1 0-1 0 0,1 0 1 0 0,-1 0-1 0 0,1 0 1 0 0,-1 0-1 0 0,1 0 1 0 0,-1 0-1 0 0,1 0 1 0 0,-1 1-1 0 0,1-1 1 0 0,-1 0-1 0 0,1 0 1 0 0,0 1-1 0 0,-1-1 1 0 0,1 0-1 0 0,-1 0 1 0 0,1 1 7 0 0,17-39-330 0 0,28-19 374 0 0,3 3 0 0 0,2 1 1 0 0,2 3-1 0 0,32-23-44 0 0,-9 7 52 0 0,-4 2-19 0 0,33-27 65 0 0,-5-4 1 0 0,-4-4-1 0 0,12-24-98 0 0,-91 103 5 0 0,0-1 1 0 0,-1 0-1 0 0,-1-2 0 0 0,-1 1 0 0 0,-1-1 0 0 0,-2-1 0 0 0,0 0 0 0 0,-1-1 0 0 0,-1 0 0 0 0,-2 0 0 0 0,0-1 0 0 0,-2 0 1 0 0,-1 0-1 0 0,-1 0 0 0 0,-1 0 0 0 0,-2-23-5 0 0,0 42 1 0 0,0 0 0 0 0,0 0-1 0 0,-1 0 1 0 0,0 0 0 0 0,-1 1 0 0 0,1-1 0 0 0,-1 1 0 0 0,0 0 0 0 0,-1-1 0 0 0,1 2 0 0 0,-1-1 0 0 0,0 0 0 0 0,-1 1 0 0 0,1-1-1 0 0,-1 1 1 0 0,0 1 0 0 0,-1-1 0 0 0,1 1 0 0 0,-1 0 0 0 0,0 0 0 0 0,0 0 0 0 0,0 1 0 0 0,0 0 0 0 0,-1 0 0 0 0,1 1-1 0 0,-1-1 1 0 0,0 2 0 0 0,1-1 0 0 0,-1 1 0 0 0,0 0 0 0 0,0 0 0 0 0,0 1 0 0 0,0-1 0 0 0,0 2 0 0 0,0-1 0 0 0,0 1-1 0 0,0 0 1 0 0,0 1 0 0 0,0-1 0 0 0,1 1 0 0 0,-7 3-1 0 0,0 0-4 0 0,-1 1 0 0 0,1 0 0 0 0,0 1 0 0 0,1 0 0 0 0,0 1 0 0 0,0 0 0 0 0,1 1 0 0 0,0 0 0 0 0,0 1 0 0 0,1 0 0 0 0,0 1 1 0 0,1 0-1 0 0,0 1 0 0 0,1 0 0 0 0,1 0 0 0 0,-1 0 0 0 0,2 1 0 0 0,0 0 0 0 0,0 1 0 0 0,2-1 0 0 0,-1 1 0 0 0,2 0 0 0 0,0 0 0 0 0,0 0 0 0 0,2 1 0 0 0,-1-1 0 0 0,2 0 0 0 0,0 1 0 0 0,1-1 0 0 0,0 1 0 0 0,1-1 0 0 0,1 0 0 0 0,0 0 0 0 0,1 0 0 0 0,0 0 0 0 0,5 9 4 0 0,5-2 51 0 0,2-1-1 0 0,0-1 1 0 0,0 0-1 0 0,2-1 0 0 0,0-1 1 0 0,1-1-1 0 0,1-1 1 0 0,1 0-1 0 0,0-1 0 0 0,0-2 1 0 0,1 0-1 0 0,1-1 1 0 0,0-2-1 0 0,1 0 0 0 0,-1-1 1 0 0,2-1-1 0 0,-1-2 1 0 0,1 0-1 0 0,21 0-50 0 0,99-1 660 0 0,-139-6-643 0 0,0 0-1 0 0,0 0 1 0 0,0 0 0 0 0,0-1-1 0 0,-1 0 1 0 0,1 0 0 0 0,-1 0-1 0 0,1-1 1 0 0,-1 0 0 0 0,0 0-1 0 0,-1 0 1 0 0,1-1 0 0 0,-1 1-1 0 0,0-1 1 0 0,0 0 0 0 0,0-1-1 0 0,-1 1 1 0 0,1-1 0 0 0,-1 1-1 0 0,-1-1 1 0 0,1 0 0 0 0,-1 0-1 0 0,0 0 1 0 0,0 0 0 0 0,-1 0-1 0 0,0-1 1 0 0,0 1 0 0 0,0 0-1 0 0,-1-1 1 0 0,0-4-17 0 0,-2 7-14 0 0,0 1-1 0 0,0-1 0 0 0,0 0 1 0 0,0 1-1 0 0,-1-1 1 0 0,1 1-1 0 0,-1 0 0 0 0,0 0 1 0 0,0 0-1 0 0,0 0 1 0 0,0 1-1 0 0,-1-1 0 0 0,1 1 1 0 0,-1 0-1 0 0,1 0 1 0 0,-1 0-1 0 0,0 0 0 0 0,0 0 1 0 0,0 1-1 0 0,0 0 1 0 0,0 0-1 0 0,0 0 0 0 0,0 0 1 0 0,0 1-1 0 0,0-1 1 0 0,-1 1-1 0 0,1 0 1 0 0,0 1-1 0 0,0-1 0 0 0,0 1 1 0 0,0 0-1 0 0,-1-1 1 0 0,1 2-1 0 0,0-1 0 0 0,0 0 1 0 0,-1 2 14 0 0,-13 5-45 0 0,1 0 0 0 0,0 1 0 0 0,1 1 0 0 0,0 1 0 0 0,1 0 0 0 0,0 1 0 0 0,0 1 0 0 0,2 0 0 0 0,-1 1 0 0 0,2 0 0 0 0,-11 16 45 0 0,16-23-2 0 0,0 1 1 0 0,1 0-1 0 0,0 0 1 0 0,0 0-1 0 0,1 1 0 0 0,0 0 1 0 0,1 0-1 0 0,0 1 1 0 0,0-1-1 0 0,1 1 0 0 0,0-1 1 0 0,1 1-1 0 0,0 0 1 0 0,0 0-1 0 0,1 0 0 0 0,1 1 1 0 0,0-1-1 0 0,0 0 1 0 0,1 0-1 0 0,0 0 0 0 0,0 0 1 0 0,1 0-1 0 0,1 0 1 0 0,0 0-1 0 0,0-1 0 0 0,1 1 1 0 0,0-1-1 0 0,1 0 1 0 0,-1 0-1 0 0,3 1 2 0 0,7 5-20 0 0,1-1 0 0 0,0-1 1 0 0,1-1-1 0 0,1 0 0 0 0,0-1 0 0 0,0 0 1 0 0,1-2-1 0 0,0 0 0 0 0,1-1 0 0 0,0-1 1 0 0,0-1-1 0 0,1 0 0 0 0,0-1 0 0 0,0-2 1 0 0,0 0-1 0 0,0-1 0 0 0,0-1 0 0 0,1-1 1 0 0,-1 0-1 0 0,0-2 0 0 0,1 0 20 0 0,26-7-1867 0 0,-31 3-1403 0 0,-1-1-3663 0 0,-1 0-6115 0 0</inkml:trace>
  <inkml:trace contextRef="#ctx0" brushRef="#br1" timeOffset="-192284.983">14212 4879 1248 0 0,'0'0'924'0'0,"0"0"-53"0"0,0 0 154 0 0,0 0 349 0 0,0 0 315 0 0,0 0 114 0 0,0 0-81 0 0,0 0-258 0 0,0 0-246 0 0,0 0-165 0 0,0 0-114 0 0,-8-6-60 0 0,-25-19-38 0 0,30 24-741 0 0,0 0 0 0 0,1 0 0 0 0,-1 1 0 0 0,0-1 0 0 0,1 1 0 0 0,-1 0 0 0 0,0-1 0 0 0,1 1 0 0 0,-1 0 0 0 0,0 1 0 0 0,0-1 0 0 0,1 0 0 0 0,-1 1 0 0 0,0 0 0 0 0,1-1 0 0 0,-1 1 0 0 0,1 0 0 0 0,-1 1 0 0 0,1-1 0 0 0,-1 0 0 0 0,1 0 0 0 0,0 1 0 0 0,0 0 0 0 0,-1-1 0 0 0,1 1 0 0 0,1 0-1 0 0,-1 0 1 0 0,0 0 0 0 0,0 0 0 0 0,1 1 0 0 0,-1-1 0 0 0,1 0 0 0 0,-1 1 0 0 0,1 0-100 0 0,-6 6 198 0 0,-8 9-87 0 0,0 0-1 0 0,2 2 0 0 0,1 0 1 0 0,0 0-1 0 0,1 1 1 0 0,1 0-1 0 0,1 1 1 0 0,1 0-1 0 0,1 1 1 0 0,1-1-1 0 0,1 1 1 0 0,1 0-1 0 0,1 1 0 0 0,1-1 1 0 0,2 1-1 0 0,0-1 1 0 0,3 21-111 0 0,-3-36 54 0 0,1 0 0 0 0,1 0-1 0 0,0 0 1 0 0,0 0 0 0 0,0-1 0 0 0,1 1 0 0 0,0-1 0 0 0,1 0 0 0 0,-1 0 0 0 0,1 0 0 0 0,1 0-1 0 0,-1-1 1 0 0,1 1 0 0 0,1-1 0 0 0,-1 0 0 0 0,1-1 0 0 0,0 1 0 0 0,0-1 0 0 0,0-1 0 0 0,1 1-1 0 0,0-1 1 0 0,-1 0 0 0 0,2 0 0 0 0,-1-1 0 0 0,0 0 0 0 0,1 0 0 0 0,-1-1 0 0 0,1 0 0 0 0,0 0-1 0 0,0-1 1 0 0,0 0 0 0 0,5 0-54 0 0,8-1 183 0 0,0 0 0 0 0,0-1-1 0 0,0-2 1 0 0,0 0 0 0 0,0-1-1 0 0,-1-1 1 0 0,1 0 0 0 0,-1-2 0 0 0,-1-1-1 0 0,1 0 1 0 0,-1-1 0 0 0,11-9-183 0 0,7-3 163 0 0,-1-2 1 0 0,-2-1-1 0 0,0-2 1 0 0,-2-1-1 0 0,-1-2 1 0 0,-1-1 0 0 0,6-9-164 0 0,-24 25 21 0 0,-1-1 1 0 0,0 0-1 0 0,-1-1 1 0 0,0 0-1 0 0,-2 0 1 0 0,0-1-1 0 0,0 0 1 0 0,-2-1-1 0 0,0 0 1 0 0,-1 1-1 0 0,-1-2 1 0 0,-1 1-1 0 0,0 0 1 0 0,-1-1 0 0 0,-1 1-1 0 0,-1-1 1 0 0,-2-12-22 0 0,1 22-57 0 0,0 0 1 0 0,-1 0 0 0 0,0 0 0 0 0,0 1-1 0 0,-1-1 1 0 0,0 1 0 0 0,-1-1 0 0 0,0 1 0 0 0,0 0-1 0 0,-1 0 1 0 0,0 1 0 0 0,0-1 0 0 0,-1 1-1 0 0,0 0 1 0 0,0 1 0 0 0,-1-1 0 0 0,0 1-1 0 0,0 1 1 0 0,0-1 0 0 0,-1 1 0 0 0,1 0-1 0 0,-1 1 1 0 0,0 0 0 0 0,-1 0 0 0 0,1 1 0 0 0,-1 0-1 0 0,0 0 1 0 0,1 1 0 0 0,-1 0 0 0 0,-2 1 56 0 0,-11-1-695 0 0,-1 2 1 0 0,1 1-1 0 0,-1 0 1 0 0,1 2-1 0 0,0 0 1 0 0,0 2 0 0 0,0 0-1 0 0,1 2 1 0 0,0 0-1 0 0,0 1 1 0 0,-13 8 694 0 0,-129 78-13669 0 0,125-67 8711 0 0</inkml:trace>
  <inkml:trace contextRef="#ctx0" brushRef="#br1" timeOffset="-192044.661">13770 5170 0 0 0,'0'0'1592'0'0,"0"0"1552"0"0,0 0 688 0 0,0 0-44 0 0,0 0-707 0 0,0 0-673 0 0,33 12-491 0 0,107 35-390 0 0,-71-45-285 0 0,244-111 3081 0 0,-110 31-3240 0 0,-199 78-1077 0 0,1 0 0 0 0,0 0 0 0 0,0 0 0 0 0,-1 0 0 0 0,1 1 0 0 0,0 0 0 0 0,0 0 0 0 0,-1 0 0 0 0,1 0 0 0 0,-1 1 0 0 0,1 0 0 0 0,-1 0 0 0 0,0 0 0 0 0,1 0 0 0 0,-1 1 0 0 0,-1-1 0 0 0,1 1 1 0 0,0 0-1 0 0,0 1 0 0 0,-1-1 0 0 0,0 0 0 0 0,0 1 0 0 0,0 0 0 0 0,0 0 0 0 0,0 0 0 0 0,-1 0 0 0 0,1 1-6 0 0,-2-3-1 0 0,5 3 2 0 0,-1 0 0 0 0,1 0-1 0 0,0 0 1 0 0,0-1-1 0 0,0 0 1 0 0,1 0 0 0 0,-1 0-1 0 0,1-1 1 0 0,0 0 0 0 0,0-1-1 0 0,0 1 1 0 0,0-1-1 0 0,1-1 1 0 0,-1 1 0 0 0,1-1-1 0 0,-1 0 1 0 0,1-1-1 0 0,-1 0 1 0 0,1 0 0 0 0,-1-1-1 0 0,5-1 0 0 0,-3 2-15 0 0,1-1-133 0 0,0 0-1 0 0,1-1 1 0 0,-1 0 0 0 0,-1-1 0 0 0,1 0 0 0 0,0-1 0 0 0,-1 0-1 0 0,1 0 1 0 0,-1-1 0 0 0,-1 0 0 0 0,5-4 148 0 0,9-6-4827 0 0,-2 0-4313 0 0,-13 7-3360 0 0</inkml:trace>
  <inkml:trace contextRef="#ctx0" brushRef="#br0" timeOffset="-169570.744">3144 3307 0 0 0,'162'-174'5723'0'0,"-2"2"-1125"0"0,26-16-1052 0 0,-104 107-2595 0 0,-17 18-727 0 0,-24 23-132 0 0,-25 24-51 0 0,5-2-86 0 0,-1 0 94 0 0,13-8 21 0 0,3-19 383 0 0,-30 36-368 0 0,-5 8-111 0 0,-1 1 12 0 0,0 0 6 0 0,0 0-1 0 0,21-15 44 0 0,-20 15-51 0 0,-1 0 6 0 0,0 0 8 0 0,0 0 12 0 0,0 0-24 0 0,16-14 234 0 0,-16 14-210 0 0,0 0 6 0 0,0 0 7 0 0,0 0 28 0 0,0 0 18 0 0,0 0 34 0 0,0 0 29 0 0,0 0 15 0 0,0 0 14 0 0,0 0-8 0 0,0 0-10 0 0,0 0-8 0 0,0 0 13 0 0,0 0 4 0 0,0 0 1 0 0,0 0 0 0 0,-17 22 1088 0 0,-81 86-1177 0 0,-54 49-59 0 0,73-77-46 0 0,-52 43 3 0 0,56-58 117 0 0,-26 36-160 0 0,18-17 282 0 0,6-19-20 0 0,49-46 522 0 0,7 18-1000 0 0,5-19-1188 0 0,14-32-5177 0 0,4 7 2389 0 0,2 3-3026 0 0</inkml:trace>
  <inkml:trace contextRef="#ctx0" brushRef="#br0" timeOffset="-168697.168">3932 2489 0 0 0,'0'0'463'0'0,"0"0"528"0"0,0 0 228 0 0,0 0 49 0 0,0 0-135 0 0,0 0-82 0 0,0 0-109 0 0,0 0-103 0 0,0 0-3 0 0,0 0-33 0 0,0 0 26 0 0,-9 1 54 0 0,-77-6 4297 0 0,-18-72-598 0 0,23 23-2368 0 0,80 54-2199 0 0,0 0-1 0 0,1 0 1 0 0,-1 0-1 0 0,0 0 1 0 0,1 0 0 0 0,-1 0-1 0 0,1 0 1 0 0,-1 0-1 0 0,0 1 1 0 0,1-1-1 0 0,-1 0 1 0 0,1 1 0 0 0,-1-1-1 0 0,0 0 1 0 0,1 1-1 0 0,-1-1 1 0 0,1 0 0 0 0,-1 1-1 0 0,1-1 1 0 0,0 1-1 0 0,-1-1 1 0 0,1 1 0 0 0,-1-1-1 0 0,1 1 1 0 0,0 0-1 0 0,0-1 1 0 0,-1 1 0 0 0,1-1-1 0 0,0 1 1 0 0,0 0-1 0 0,-1-1 1 0 0,1 1 0 0 0,0 0-1 0 0,0-1 1 0 0,0 1-1 0 0,0 0 1 0 0,0-1 0 0 0,0 1-1 0 0,0-1 1 0 0,0 1-1 0 0,1 0 1 0 0,-1-1-1 0 0,0 1 1 0 0,0 0 0 0 0,0-1-1 0 0,1 1 1 0 0,-1-1-1 0 0,0 1 1 0 0,1 0 0 0 0,-1-1-1 0 0,1 1-14 0 0,5 40-13 0 0,34 114 87 0 0,57 72-80 0 0,-66-127-46 0 0,-31-100 97 0 0,0 0-1 0 0,0 0 61 0 0,0 0-1 0 0,0 0 1 0 0,0 0 0 0 0,0 0-1 0 0,-1 0 1 0 0,1 0-1 0 0,0 0 1 0 0,0 0-1 0 0,0 0 1 0 0,0 0 0 0 0,0 0-1 0 0,0 0 1 0 0,-1 0-1 0 0,1 0-104 0 0,8-56 221 0 0,95-233 9 0 0,-83 222 70 0 0,-6 18-2839 0 0,-1 18-5548 0 0,-9 23-4122 0 0</inkml:trace>
  <inkml:trace contextRef="#ctx0" brushRef="#br2" timeOffset="-158155.551">9331 6075 0 0 0,'0'0'720'0'0,"0"0"844"0"0,0 0 390 0 0,0 0 68 0 0,0 0-166 0 0,0 0-326 0 0,0 0-304 0 0,0 0-214 0 0,0 0-117 0 0,8-22 3191 0 0,-10 13-3682 0 0,0 0 1 0 0,0 0-1 0 0,-1 0 0 0 0,0 1 1 0 0,0-1-1 0 0,-1 1 1 0 0,0 0-1 0 0,-1 0 0 0 0,1 0 1 0 0,-2 0-1 0 0,1 1 0 0 0,-1 0 1 0 0,0 0-1 0 0,-1 0-404 0 0,1 2 74 0 0,-1 0-1 0 0,1 0 1 0 0,-1 1-1 0 0,-1 0 0 0 0,1 0 1 0 0,0 1-1 0 0,-1 0 1 0 0,0 0-1 0 0,1 0 1 0 0,-1 1-1 0 0,0 1 1 0 0,0-1-1 0 0,-1 1 1 0 0,1 0-1 0 0,0 1 0 0 0,0 0 1 0 0,0 1-1 0 0,-1-1 1 0 0,1 1-1 0 0,0 1 1 0 0,0 0-1 0 0,0 0-73 0 0,-14 4 33 0 0,1 1 0 0 0,0 2 0 0 0,0 0 0 0 0,1 1 0 0 0,1 0 0 0 0,-1 2 0 0 0,-8 7-33 0 0,-204 172 347 0 0,224-185-331 0 0,1 1-1 0 0,0-1 1 0 0,0 1-1 0 0,0 0 1 0 0,1 1 0 0 0,0 0-1 0 0,1 0 1 0 0,0 0 0 0 0,0 0-1 0 0,1 1 1 0 0,0 0 0 0 0,0 0-1 0 0,1 0 1 0 0,0 0-1 0 0,1 1 1 0 0,0-1 0 0 0,0 1-1 0 0,1 2-15 0 0,1-8 5 0 0,1 0 0 0 0,0 0 0 0 0,0 1 0 0 0,0-1 0 0 0,0 0 0 0 0,1 0-1 0 0,0 0 1 0 0,-1 0 0 0 0,2-1 0 0 0,-1 1 0 0 0,0 0 0 0 0,1-1 0 0 0,-1 0 0 0 0,1 1-1 0 0,0-1 1 0 0,0 0 0 0 0,0 0 0 0 0,1-1 0 0 0,-1 1 0 0 0,1-1 0 0 0,-1 1 0 0 0,1-1-1 0 0,0 0 1 0 0,0-1 0 0 0,0 1 0 0 0,3 0-5 0 0,113 25 215 0 0,49-26-69 0 0,-168-1-118 0 0,-1 0 7 0 0,0 0 6 0 0,0 0-5 0 0,-13 8 251 0 0,-79 61-205 0 0,4 4-1 0 0,3 4 0 0 0,-2 9-81 0 0,79-79-2 0 0,0 0 0 0 0,0 1 0 0 0,1 1 0 0 0,0-1 0 0 0,0 1 0 0 0,1 0-1 0 0,0 1 1 0 0,1-1 0 0 0,0 1 0 0 0,0 0 0 0 0,1 0 0 0 0,0 1 0 0 0,1 0 0 0 0,1-1-1 0 0,-1 1 1 0 0,2 0 0 0 0,-1 10 2 0 0,4-16 7 0 0,0-1 0 0 0,1 1 0 0 0,0 0 0 0 0,0-1 0 0 0,1 1 0 0 0,-1-1 0 0 0,1 0 0 0 0,0-1 0 0 0,0 1 0 0 0,0 0 0 0 0,0-1 0 0 0,1 0 0 0 0,-1 0 0 0 0,1 0 0 0 0,0-1 0 0 0,0 0 0 0 0,0 0 0 0 0,0 0 0 0 0,0 0 0 0 0,1-1 0 0 0,-1 0 0 0 0,0 0 0 0 0,1 0 0 0 0,1-1-7 0 0,3 3 42 0 0,16 2 21 0 0,-1-2 0 0 0,1-1 1 0 0,-1-1-1 0 0,1-1 0 0 0,0-1 1 0 0,3-2-64 0 0,-9 1-132 0 0,0-2 0 0 0,1 0 0 0 0,-1-1 0 0 0,-1-1 0 0 0,1-1 0 0 0,-1-1 0 0 0,14-7 132 0 0,11-12-2623 0 0,-16 7-5431 0 0,-18 12-3674 0 0</inkml:trace>
  <inkml:trace contextRef="#ctx0" brushRef="#br2" timeOffset="-153617.06">9499 6550 0 0 0,'0'0'851'0'0,"0"0"249"0"0,0 0-4 0 0,0 0-39 0 0,0 0-85 0 0,0 0-60 0 0,0 0 35 0 0,0 0 42 0 0,0 0 32 0 0,0 0-72 0 0,-8 1-87 0 0,-78 28 4711 0 0,31 14-4149 0 0,-146 149 638 0 0,195-185-2054 0 0,0 1 0 0 0,1-1 1 0 0,0 1-1 0 0,1 0 0 0 0,0 0 0 0 0,0 1 1 0 0,0-1-1 0 0,1 1 0 0 0,1 0 0 0 0,-1-1 1 0 0,1 1-1 0 0,1 0 0 0 0,0 1 0 0 0,0-1 1 0 0,1 0-1 0 0,0 4-8 0 0,3-9 18 0 0,-1 0-1 0 0,1-1 1 0 0,1 1 0 0 0,-1 0-1 0 0,0-1 1 0 0,1 0 0 0 0,0 0-1 0 0,0 0 1 0 0,0 0 0 0 0,0-1-1 0 0,0 1 1 0 0,0-1 0 0 0,1 0-1 0 0,-1 0 1 0 0,1-1-1 0 0,0 1 1 0 0,-1-1 0 0 0,1 0-1 0 0,0 0 1 0 0,0-1 0 0 0,0 1-1 0 0,-1-1 1 0 0,1 0 0 0 0,0-1-1 0 0,0 1 1 0 0,0-1 0 0 0,0 0-1 0 0,-1 0 1 0 0,5-1-18 0 0,16-7 235 0 0,-1-1-1 0 0,0 0 1 0 0,0-2 0 0 0,-1-1 0 0 0,0-1-1 0 0,-1-1 1 0 0,-1 0 0 0 0,-1-2-1 0 0,0 0 1 0 0,-1-2 0 0 0,-1 0 0 0 0,0-1-1 0 0,-2-1 1 0 0,0 0 0 0 0,-2-1 0 0 0,0-1-1 0 0,-2 0 1 0 0,6-14-235 0 0,-12 33 769 0 0,-14 30-726 0 0,-17 128-6 0 0,25-150-64 0 0,1 0-1 0 0,0 0 0 0 0,0-1 0 0 0,0 1 1 0 0,0 0-1 0 0,1-1 0 0 0,0 1 1 0 0,-1-1-1 0 0,1 0 0 0 0,0 1 0 0 0,1-1 1 0 0,-1 0-1 0 0,1 0 0 0 0,-1 0 0 0 0,1-1 1 0 0,0 1-1 0 0,0-1 0 0 0,0 1 0 0 0,0-1 1 0 0,0 0-1 0 0,1 0 0 0 0,-1-1 0 0 0,1 1 1 0 0,-1-1-1 0 0,1 1 0 0 0,0-1 0 0 0,-1 0 1 0 0,1 0-1 0 0,0-1 0 0 0,0 1 28 0 0,23-4-2825 0 0,-11-5-4136 0 0,-10 4-4713 0 0</inkml:trace>
  <inkml:trace contextRef="#ctx0" brushRef="#br2" timeOffset="-152731.776">10313 6451 0 0 0,'0'0'2188'0'0,"0"0"-447"0"0,0 0-115 0 0,0 0 229 0 0,0 0 73 0 0,0 0-218 0 0,0 0-281 0 0,0 0-307 0 0,0 0-141 0 0,0 0-48 0 0,0 0-145 0 0,0 0-72 0 0,0 0-51 0 0,-22-8 2416 0 0,8 11-2781 0 0,1 0 0 0 0,0 1 0 0 0,0 0 0 0 0,0 1 0 0 0,0 0 0 0 0,1 1 0 0 0,0 1 1 0 0,0 0-1 0 0,-3 3-300 0 0,7-5 116 0 0,-110 76 605 0 0,117-81-722 0 0,0 1 1 0 0,0 0-1 0 0,0-1 0 0 0,0 1 0 0 0,0 0 0 0 0,0 0 0 0 0,1 0 1 0 0,-1 0-1 0 0,0-1 0 0 0,1 1 0 0 0,-1 0 0 0 0,1 0 1 0 0,-1 0-1 0 0,1 1 0 0 0,-1-1 0 0 0,1 0 0 0 0,-1 0 1 0 0,1 0-1 0 0,0 0 0 0 0,0 0 0 0 0,0 0 0 0 0,0 0 0 0 0,0 1 1 0 0,0-1-1 0 0,0 0 0 0 0,0 0 0 0 0,0 0 0 0 0,0 0 1 0 0,1 0-1 0 0,-1 1 0 0 0,0-1 0 0 0,1 0 0 0 0,-1 0 1 0 0,1 0-1 0 0,-1 0 0 0 0,1 0 0 0 0,0 0 0 0 0,-1 0 0 0 0,1-1 1 0 0,0 1-1 0 0,-1 0 0 0 0,1 0 0 0 0,0 0 0 0 0,0-1 1 0 0,0 1-1 0 0,0 0 0 0 0,0-1 0 0 0,0 1 0 0 0,0-1 0 0 0,0 1 1 0 0,0-1-1 0 0,0 1 0 0 0,0-1 0 0 0,1 0 1 0 0,46 17 161 0 0,59 32 112 0 0,-105-46-213 0 0,0 0 1 0 0,0 0-1 0 0,-1-1 0 0 0,0 1 1 0 0,1 0-1 0 0,-1 0 1 0 0,0 0-1 0 0,0 1 1 0 0,0-1-1 0 0,-1 0 1 0 0,1 0-1 0 0,-1 0 1 0 0,0 1-1 0 0,0-1 0 0 0,0 0 1 0 0,0 0-1 0 0,0 0 1 0 0,-1 1-1 0 0,0-1 1 0 0,1 0-1 0 0,-1 0 1 0 0,0 0-1 0 0,0 0 1 0 0,-1 0-61 0 0,-88 79 1041 0 0,80-74-1008 0 0,1 0-1 0 0,-1-1 1 0 0,-1 0-1 0 0,1-1 1 0 0,-1 0-1 0 0,0 0 1 0 0,0-1 0 0 0,-1-1-1 0 0,0 0 1 0 0,1-1-1 0 0,-1 0 1 0 0,0 0-1 0 0,-1-1 1 0 0,1-1-1 0 0,0 0 1 0 0,-1-1 0 0 0,-6-1-33 0 0,18 1 40 0 0,1 0-23 0 0,0 0-28 0 0,0 0-19 0 0,0 0 31 0 0,0 0-10 0 0,0 0-21 0 0,0 0 9 0 0,0 0-23 0 0,0 0 7 0 0,0 0-5 0 0,0 0-16 0 0,0 0-24 0 0,0 0-3 0 0,0 0-26 0 0,0 0-37 0 0,0 0 12 0 0,0 0-49 0 0,0 0-30 0 0,0 0-81 0 0,0 0-144 0 0,0 0-247 0 0,0-7-5877 0 0,0 3 460 0 0,0 1-5540 0 0</inkml:trace>
  <inkml:trace contextRef="#ctx0" brushRef="#br2" timeOffset="-150897.166">10616 6631 536 0 0,'0'0'1855'0'0,"0"0"-128"0"0,0 0 10 0 0,0 0 92 0 0,0 0 17 0 0,0 0-99 0 0,0 0-204 0 0,0 0-248 0 0,0 0-304 0 0,0 0-262 0 0,0 0-223 0 0,0 0-102 0 0,0 0 109 0 0,1 6 113 0 0,0-2-447 0 0,4 21 252 0 0,-2 0 1 0 0,0 1 0 0 0,-1-1 0 0 0,-2 0 0 0 0,-1 1 0 0 0,0-1 0 0 0,-2 0 0 0 0,-3 10-432 0 0,5-32-69 0 0,0-1 1 0 0,0 0-1 0 0,0 0 1 0 0,0 0-1 0 0,0 0 1 0 0,0 0-1 0 0,-1 0 1 0 0,1-1-1 0 0,-1 1 1 0 0,1 0-1 0 0,-1-1 1 0 0,0 1-1 0 0,0-1 0 0 0,1 0 1 0 0,-1 1-1 0 0,0-1 1 0 0,0 0-1 0 0,0 0 1 0 0,0 0-1 0 0,-1 0 1 0 0,1-1-1 0 0,-1 1 69 0 0,-15 2-4147 0 0,-1-5-4735 0 0,11-1 1901 0 0</inkml:trace>
  <inkml:trace contextRef="#ctx0" brushRef="#br2" timeOffset="-150643.847">10484 6101 10018 0 0,'0'0'984'0'0,"0"0"-648"0"0,0 0-464 0 0,0 0-168 0 0,0 0 104 0 0,0 0 112 0 0,0 0 0 0 0,0 0-88 0 0,0 0-424 0 0,0 0-1672 0 0,0 0-5274 0 0</inkml:trace>
  <inkml:trace contextRef="#ctx0" brushRef="#br2" timeOffset="-149744.126">10771 6723 6913 0 0,'0'0'1913'0'0,"0"0"-978"0"0,0 0-384 0 0,0 0 175 0 0,0 0 249 0 0,0 0 161 0 0,0 0 50 0 0,0 0-90 0 0,0 0-129 0 0,0 0-156 0 0,0 0-138 0 0,32-2-174 0 0,100-8-124 0 0,-60-15 142 0 0,-62 17-403 0 0,5-2 38 0 0,0-1 1 0 0,-1 0-1 0 0,0-1 1 0 0,-1 0-1 0 0,-1-1 1 0 0,0-1-1 0 0,0 0 1 0 0,-2-1-1 0 0,1 0 1 0 0,-2 0-1 0 0,1-3-151 0 0,-9 16 11 0 0,0 0 1 0 0,1 0-1 0 0,-1 0 1 0 0,-1 0-1 0 0,1 1 1 0 0,0-1-1 0 0,0-1 1 0 0,-1 1-1 0 0,1 0 1 0 0,-1 0-1 0 0,0 0 1 0 0,1 0-1 0 0,-1 0 1 0 0,0 0-1 0 0,0 0 1 0 0,0-1-1 0 0,-1 1 1 0 0,1 0-1 0 0,0 0 1 0 0,-1 0 0 0 0,0 0-1 0 0,1 0 1 0 0,-1 0-1 0 0,0 0 1 0 0,0 0-1 0 0,0 0 1 0 0,0 1-1 0 0,0-1 1 0 0,-1 0-1 0 0,1 0 1 0 0,0 1-1 0 0,-1-1 1 0 0,1 1-1 0 0,-1-1 1 0 0,0 1-1 0 0,1 0 1 0 0,-1 0-1 0 0,0 0 1 0 0,0 0 0 0 0,0 0-1 0 0,0 0 1 0 0,0 0-1 0 0,0 0 1 0 0,0 1-1 0 0,0-1 1 0 0,-1 1-13 0 0,-11 3-45 0 0,1 1 0 0 0,0 0 0 0 0,0 1 0 0 0,1 0 1 0 0,0 1-1 0 0,0 0 0 0 0,0 1 0 0 0,1 1 0 0 0,-1 0 1 0 0,2 0-1 0 0,-1 1 0 0 0,2 0 0 0 0,-1 1 0 0 0,1 0 1 0 0,0 1-1 0 0,1 0 0 0 0,1 0 0 0 0,-1 1 0 0 0,2-1 1 0 0,0 2-1 0 0,0-1 0 0 0,1 2 45 0 0,-1-3-5 0 0,1 0 0 0 0,0 0 0 0 0,1 1 0 0 0,1-1 0 0 0,0 1 0 0 0,0 0-1 0 0,1 0 1 0 0,1 0 0 0 0,0 0 0 0 0,1 1 0 0 0,0 7 5 0 0,1-16 7 0 0,0 0 0 0 0,0 0 0 0 0,0 0-1 0 0,1 0 1 0 0,0-1 0 0 0,-1 1 0 0 0,1 0 0 0 0,1-1 0 0 0,-1 0-1 0 0,0 1 1 0 0,1-1 0 0 0,0 0 0 0 0,-1 0 0 0 0,1 0 0 0 0,1 0-1 0 0,-1-1 1 0 0,0 1 0 0 0,1-1 0 0 0,-1 0 0 0 0,1 0 0 0 0,-1 0-1 0 0,1-1 1 0 0,0 1 0 0 0,2 0-7 0 0,100 19 311 0 0,-77-21-191 0 0,-1-2 0 0 0,1 0 0 0 0,0-2 0 0 0,-1-2 0 0 0,0 0 0 0 0,0-2 0 0 0,-1 0 1 0 0,0-2-1 0 0,0-2 0 0 0,-1 0 0 0 0,-1-1 0 0 0,0-2 0 0 0,-1-1 0 0 0,0 0 0 0 0,-2-2 0 0 0,0-1 0 0 0,-1 0 1 0 0,0-2-1 0 0,-2 0 0 0 0,2-4-120 0 0,176-214 694 0 0,-197 239-694 0 0,1 0-1 0 0,0 0 0 0 0,-1 0 0 0 0,1 0 0 0 0,0 0 0 0 0,0 0 0 0 0,-1 1 0 0 0,1-1 0 0 0,0 0 0 0 0,-1 1 0 0 0,1-1 0 0 0,0 0 0 0 0,-1 1 0 0 0,1-1 0 0 0,-1 0 0 0 0,1 1 0 0 0,-1-1 0 0 0,1 1 0 0 0,-1-1 0 0 0,1 1 0 0 0,-1 0 0 0 0,1-1 0 0 0,-1 1 0 0 0,1-1 0 0 0,-1 1 0 0 0,0 0 0 0 0,0-1 0 0 0,1 1 0 0 0,-1 0 0 0 0,0-1 0 0 0,0 1 0 0 0,0 0 0 0 0,0 0 0 0 0,1-1 0 0 0,-1 1 0 0 0,0 0 0 0 0,0-1 0 0 0,-1 1 0 0 0,1 0 0 0 0,0 0 0 0 0,0-1 0 0 0,0 1 0 0 0,0 0 0 0 0,-1-1 0 0 0,1 1 0 0 0,0 0 1 0 0,0-1-1 0 0,-1 1 0 0 0,1 0 0 0 0,-1-1 0 0 0,1 1 0 0 0,-1-1 0 0 0,1 1 0 0 0,-1-1 0 0 0,0 1 1 0 0,-4 62 28 0 0,-13 150-205 0 0,18-205 158 0 0,1-1 1 0 0,-1 1 0 0 0,0 0-1 0 0,-1 0 1 0 0,0 0 0 0 0,0-1-1 0 0,-1 1 1 0 0,0 0 0 0 0,0-1-1 0 0,-1 1 1 0 0,0-1 0 0 0,0 0-1 0 0,0 0 1 0 0,-1 0-1 0 0,0-1 1 0 0,-1 1 0 0 0,0 0 18 0 0,-1 0-187 0 0,-1-1 1 0 0,1 0 0 0 0,-1 0-1 0 0,0-1 1 0 0,0 0 0 0 0,-1 0-1 0 0,0-1 1 0 0,0 0 0 0 0,0 0-1 0 0,0 0 1 0 0,0-1 0 0 0,-1-1-1 0 0,1 1 1 0 0,-1-2 0 0 0,0 1-1 0 0,0-1 1 0 0,0 0 0 0 0,-6-1 186 0 0,105-22-1673 0 0,-9 11 1602 0 0,-35 7 742 0 0,0-3 0 0 0,0-1 0 0 0,0-3 0 0 0,-2-1 0 0 0,1-2-1 0 0,29-15-670 0 0,-39 12 294 0 0,-1-2-1 0 0,-1-1 1 0 0,-1-1-1 0 0,0-2 0 0 0,-2-2 1 0 0,-1 0-1 0 0,-1-2 1 0 0,-1-1-1 0 0,-1-1 0 0 0,-2-1 1 0 0,1-4-294 0 0,-2 2 42 0 0,-2-1 0 0 0,-1 0-1 0 0,-2-1 1 0 0,-1-1 0 0 0,-2-1 0 0 0,-1 0 0 0 0,-2-1-1 0 0,-2-1 1 0 0,-1 0 0 0 0,-2 0 0 0 0,2-34-42 0 0,-8 60 5 0 0,0 1-1 0 0,-1 0 1 0 0,0 0-1 0 0,-1 0 1 0 0,0 0 0 0 0,-1 0-1 0 0,0 0 1 0 0,-1 0 0 0 0,0 0-1 0 0,0 1 1 0 0,-1-1-1 0 0,-1 1 1 0 0,0 0 0 0 0,0 0-1 0 0,-1 1 1 0 0,0 0 0 0 0,-2-2-5 0 0,5 8 0 0 0,0 0 0 0 0,-1 1 1 0 0,0-1-1 0 0,1 1 1 0 0,-1 0-1 0 0,0 0 1 0 0,0 0-1 0 0,0 1 1 0 0,0 0-1 0 0,0-1 0 0 0,-1 1 1 0 0,1 1-1 0 0,0-1 1 0 0,-1 1-1 0 0,1-1 1 0 0,0 1-1 0 0,-1 0 0 0 0,1 1 1 0 0,0-1-1 0 0,-1 1 1 0 0,1 0-1 0 0,0 0 1 0 0,0 0-1 0 0,0 1 0 0 0,0-1 1 0 0,0 1-1 0 0,0 0 1 0 0,0 0-1 0 0,0 0 1 0 0,1 1-1 0 0,-1-1 1 0 0,1 1-1 0 0,0 0 0 0 0,0 0 1 0 0,0 0-1 0 0,0 1 1 0 0,0-1-1 0 0,1 1 1 0 0,-1-1-1 0 0,1 1 0 0 0,0 0 1 0 0,0 0-1 0 0,-1 3 0 0 0,-9 20-1 0 0,0 0 0 0 0,2 2 0 0 0,1-1 0 0 0,1 1 0 0 0,2 0 0 0 0,0 1 0 0 0,2 0 0 0 0,2-1 0 0 0,1 1 0 0 0,1 0 0 0 0,1 0 0 0 0,2 6 1 0 0,2 24-11 0 0,3-2 0 0 0,2 1-1 0 0,3-1 1 0 0,13 34 11 0 0,13 67-139 0 0,-30-76-1644 0 0,-20-81-3656 0 0,2-5-2758 0 0,2-1-2556 0 0</inkml:trace>
  <inkml:trace contextRef="#ctx0" brushRef="#br2" timeOffset="-149495.834">12043 6281 12299 0 0,'0'0'4837'0'0,"0"0"-3076"0"0,0 0-1051 0 0,0 0 50 0 0,0 0 132 0 0,0 0-1 0 0,37-7-132 0 0,121-24-199 0 0,208-15 832 0 0,-236 33-2315 0 0,-75 11-4187 0 0,-30 2-6572 0 0</inkml:trace>
  <inkml:trace contextRef="#ctx0" brushRef="#br2" timeOffset="-148941.814">13823 5795 6673 0 0,'0'0'1430'0'0,"0"0"-160"0"0,0 0 42 0 0,0 0 199 0 0,0 0 97 0 0,0 0-91 0 0,0 0-264 0 0,0 0-265 0 0,0 0-193 0 0,0 0-99 0 0,0 0-50 0 0,0 0-47 0 0,-3-1-30 0 0,3 1-526 0 0,0 0 0 0 0,1 1 0 0 0,-1-1 0 0 0,0 1 0 0 0,1-1 0 0 0,-1 1 0 0 0,0-1 1 0 0,1 0-1 0 0,-1 1 0 0 0,0 0 0 0 0,0-1 0 0 0,0 1 0 0 0,1-1 0 0 0,-1 1 0 0 0,0-1 0 0 0,0 1 0 0 0,0-1 0 0 0,0 1 0 0 0,0-1 0 0 0,0 1 0 0 0,0 0 0 0 0,0-1 0 0 0,0 1 0 0 0,0-1 0 0 0,-1 1 0 0 0,1-1 0 0 0,0 1 0 0 0,0-1 1 0 0,0 1-1 0 0,-1-1 0 0 0,1 1 0 0 0,0-1 0 0 0,0 1 0 0 0,-1-1 0 0 0,1 1 0 0 0,-1-1 0 0 0,1 0 0 0 0,0 1 0 0 0,-1-1 0 0 0,1 0 0 0 0,-1 1 0 0 0,1-1 0 0 0,-1 0 0 0 0,1 1 0 0 0,-1-1 0 0 0,1 0 0 0 0,-1 0 0 0 0,1 0 0 0 0,-1 1 1 0 0,1-1-1 0 0,-1 0 0 0 0,1 0 0 0 0,-1 0 0 0 0,1 0 0 0 0,-1 0 0 0 0,0 0 0 0 0,1 0 0 0 0,-1 0 0 0 0,1 0 0 0 0,-1 0 0 0 0,1-1 0 0 0,-1 1 0 0 0,1 0 0 0 0,-1 0-43 0 0,5 25 930 0 0,-2 46-52 0 0,-3-1 1 0 0,-3 1-1 0 0,-8 41-878 0 0,-16 44 285 0 0,8-49-266 0 0,4 0 1 0 0,5 2-1 0 0,4 18-19 0 0,10-56-192 0 0,-3-72-2270 0 0,0-44-3555 0 0,0 26 153 0 0,0 7-5339 0 0</inkml:trace>
  <inkml:trace contextRef="#ctx0" brushRef="#br2" timeOffset="-148679.781">13431 6318 13811 0 0,'0'0'1396'0'0,"0"0"-605"0"0,0 0-153 0 0,0 0 210 0 0,0 0 188 0 0,0 0 70 0 0,0 0-62 0 0,0 0-164 0 0,0 0-171 0 0,0 0-127 0 0,0 0-153 0 0,31-7-130 0 0,98-23-88 0 0,-14 5-5 0 0,-64 15-307 0 0,8-3-1254 0 0,-20 3-6767 0 0,-30 6-3533 0 0</inkml:trace>
  <inkml:trace contextRef="#ctx0" brushRef="#br2" timeOffset="-148344.259">14219 6256 11787 0 0,'0'0'1349'0'0,"0"0"-386"0"0,0 0-45 0 0,0 0 86 0 0,0 0-32 0 0,0 0-151 0 0,0 0-214 0 0,0 0-213 0 0,0 0-138 0 0,0 0-82 0 0,-20 32-42 0 0,-62 99-17 0 0,58-66 79 0 0,25-55-128 0 0,0-4 12 0 0,1 0 0 0 0,-1-1-1 0 0,1 0 1 0 0,0 1 0 0 0,1-1 0 0 0,0 0-1 0 0,-1 0 1 0 0,1 0 0 0 0,1 0 0 0 0,-1-1-1 0 0,1 1 1 0 0,0-1 0 0 0,0 0-1 0 0,0 0 1 0 0,1 0 0 0 0,-1-1 0 0 0,1 0-1 0 0,0 1 1 0 0,0-2 0 0 0,0 1 0 0 0,0 0-1 0 0,0-1 1 0 0,1 0 0 0 0,-1 0-1 0 0,1-1 1 0 0,0 0 0 0 0,-1 0 0 0 0,1 0-1 0 0,0 0 1 0 0,-1-1 0 0 0,1 0 0 0 0,0 0-1 0 0,0-1 1 0 0,-1 0 0 0 0,2 0-78 0 0,0 2 101 0 0,0 0-1 0 0,0-1 1 0 0,0 1 0 0 0,0-2-1 0 0,0 1 1 0 0,0-1 0 0 0,0 0-1 0 0,-1 0 1 0 0,1-1 0 0 0,0 0 0 0 0,0 0-1 0 0,-1-1 1 0 0,0 1 0 0 0,1-1-1 0 0,-1-1 1 0 0,0 1 0 0 0,-1-1 0 0 0,1 0-1 0 0,-1-1 1 0 0,1 1 0 0 0,-1-1-1 0 0,0 0 1 0 0,-1 0 0 0 0,1-1 0 0 0,-1 1-1 0 0,0-1 1 0 0,-1 0 0 0 0,0 0-1 0 0,1 0 1 0 0,-2-1 0 0 0,1 0-101 0 0,-2 2 18 0 0,0 0-1 0 0,-1 0 1 0 0,0 0 0 0 0,0 0 0 0 0,0 0-1 0 0,0 0 1 0 0,-1 0 0 0 0,0 0 0 0 0,0 0-1 0 0,-1 0 1 0 0,1 0 0 0 0,-1 0 0 0 0,0 1 0 0 0,0-1-1 0 0,0 1 1 0 0,-1-1 0 0 0,0 1 0 0 0,0 0-1 0 0,0 0 1 0 0,0 0 0 0 0,0 0 0 0 0,-1 1-1 0 0,0-1 1 0 0,0 1 0 0 0,0 0 0 0 0,0 0-1 0 0,0 0 1 0 0,-1 1 0 0 0,1 0 0 0 0,-1-1-18 0 0,-73-29-2259 0 0,4 13-6029 0 0,54 15-3644 0 0</inkml:trace>
  <inkml:trace contextRef="#ctx0" brushRef="#br2" timeOffset="-147327.452">15408 6245 1352 0 0,'0'0'4459'0'0,"0"0"-2479"0"0,0 0-784 0 0,0 0 74 0 0,0 0 117 0 0,0 0 6 0 0,0 0-130 0 0,0 0-252 0 0,0 0-256 0 0,0 0-205 0 0,0 0-153 0 0,0 0-58 0 0,0 0-30 0 0,0 22 1724 0 0,-33 232 1205 0 0,32-244-3232 0 0,1 0 1 0 0,0-1 0 0 0,0 1 0 0 0,1 0 0 0 0,0-1 0 0 0,0 1 0 0 0,1-1 0 0 0,1 1 0 0 0,0-1 0 0 0,0 0 0 0 0,0 0 0 0 0,1 0-1 0 0,1 0 1 0 0,0-1 0 0 0,0 0 0 0 0,6 8-7 0 0,-7-13 44 0 0,0-1-1 0 0,0 0 0 0 0,0 0 1 0 0,0 0-1 0 0,0-1 1 0 0,0 1-1 0 0,0-1 1 0 0,1 0-1 0 0,-1 0 0 0 0,1 0 1 0 0,-1-1-1 0 0,0 0 1 0 0,1 0-1 0 0,-1 0 0 0 0,1 0 1 0 0,-1 0-1 0 0,1-1 1 0 0,-1 0-1 0 0,0 0 0 0 0,1 0 1 0 0,-1-1-1 0 0,0 1 1 0 0,0-1-1 0 0,0 0 0 0 0,0 0 1 0 0,0-1-1 0 0,0 1 1 0 0,-1-1-1 0 0,1 0 0 0 0,-1 0 1 0 0,2-2-44 0 0,25-31 135 0 0,-2-1-1 0 0,-2-1 1 0 0,-2-1 0 0 0,-1-1-1 0 0,-2-2 1 0 0,-1 0 0 0 0,-3-1-1 0 0,-2 0 1 0 0,8-37-135 0 0,-13 27 548 0 0,-19 80-782 0 0,2 4 253 0 0,1 0 1 0 0,1 0-1 0 0,2 0 1 0 0,1 1-1 0 0,2 0 1 0 0,2 14-20 0 0,-1-33-3 0 0,2 0 1 0 0,0-1 0 0 0,0 0-1 0 0,1 1 1 0 0,0-1-1 0 0,1 0 1 0 0,1-1-1 0 0,0 1 1 0 0,0-1-1 0 0,1 0 1 0 0,1-1 0 0 0,5 7 2 0 0,23-4-1164 0 0,-24-19-2253 0 0,-2-5-3849 0 0,-6 4-4536 0 0</inkml:trace>
  <inkml:trace contextRef="#ctx0" brushRef="#br2" timeOffset="-146857.258">15953 6712 6241 0 0,'0'0'1210'0'0,"0"0"-354"0"0,0 0 214 0 0,0 0 455 0 0,0 0 305 0 0,0 0 57 0 0,0 0-155 0 0,0 0-219 0 0,0 0-257 0 0,0 0-258 0 0,0 0-220 0 0,0 0-137 0 0,0 0-109 0 0,20-28-59 0 0,63-90-51 0 0,-21 2 443 0 0,3-89-145 0 0,-64 192-640 0 0,0 5-36 0 0,-1 15-445 0 0,-13 121 373 0 0,13-118 45 0 0,1 0 1 0 0,0 0 0 0 0,0 0-1 0 0,1 0 1 0 0,1-1 0 0 0,-1 1-1 0 0,1-1 1 0 0,1 1-1 0 0,0-1 1 0 0,0 0 0 0 0,1 0-1 0 0,0 0 1 0 0,1-1 0 0 0,0 0-1 0 0,0 0 1 0 0,1-1-1 0 0,-1 1 1 0 0,2-1 0 0 0,-1-1-1 0 0,1 1 1 0 0,0-1 0 0 0,0-1-1 0 0,5 3-17 0 0,-10-6 44 0 0,0 0 0 0 0,0-1 0 0 0,0 0 0 0 0,0 1 0 0 0,0-1 0 0 0,0-1-1 0 0,0 1 1 0 0,1 0 0 0 0,-1-1 0 0 0,0 1 0 0 0,0-1 0 0 0,1 0 0 0 0,-1 0 0 0 0,0 0 0 0 0,1-1-1 0 0,-1 1 1 0 0,0-1 0 0 0,0 1 0 0 0,0-1 0 0 0,1 0 0 0 0,-1-1 0 0 0,0 1 0 0 0,0 0 0 0 0,-1-1-1 0 0,1 0 1 0 0,0 1 0 0 0,0-1 0 0 0,-1 0 0 0 0,1-1 0 0 0,-1 1 0 0 0,0 0 0 0 0,1-1 0 0 0,-1 0-44 0 0,17-24-49 0 0,-1 0-1 0 0,-2-1 1 0 0,-1-1 0 0 0,-1 0 0 0 0,5-18 49 0 0,9-15-2062 0 0,-18 43-1158 0 0,1 0-3623 0 0,-6 8-4948 0 0</inkml:trace>
  <inkml:trace contextRef="#ctx0" brushRef="#br2" timeOffset="-146337.714">16863 6211 13035 0 0,'0'0'2040'0'0,"0"0"-534"0"0,0 0-227 0 0,0 0-87 0 0,0 0-181 0 0,0 0-260 0 0,0 0-255 0 0,0 0-151 0 0,0 0-89 0 0,0 0-70 0 0,0 0-33 0 0,0 0-28 0 0,0 0-55 0 0,-23 20-18 0 0,-68 62-24 0 0,49-22-10 0 0,38-50-23 0 0,0-1-1 0 0,1 0 0 0 0,1 1 0 0 0,-1-1 0 0 0,2 1 1 0 0,-1 0-1 0 0,1 0 0 0 0,1 0 0 0 0,0 0 0 0 0,0 0 0 0 0,2 4 6 0 0,-1-10 16 0 0,2 0 0 0 0,-1 0-1 0 0,0 0 1 0 0,1-1-1 0 0,0 1 1 0 0,-1-1-1 0 0,1 0 1 0 0,1 1 0 0 0,-1-1-1 0 0,0-1 1 0 0,1 1-1 0 0,0-1 1 0 0,-1 1 0 0 0,1-1-1 0 0,0 0 1 0 0,0 0-1 0 0,0-1 1 0 0,0 1-1 0 0,1-1 1 0 0,-1 0 0 0 0,0 0-1 0 0,1 0 1 0 0,-1-1-1 0 0,0 1 1 0 0,1-1-1 0 0,-1 0 1 0 0,1 0 0 0 0,-1-1-16 0 0,8 1 129 0 0,1 0 1 0 0,-1-1-1 0 0,0-1 1 0 0,0 0 0 0 0,1 0-1 0 0,-2-1 1 0 0,1-1-1 0 0,0 0 1 0 0,-1-1 0 0 0,0 0-1 0 0,0-1 1 0 0,0 0-1 0 0,0 0 1 0 0,-1-1 0 0 0,0-1-1 0 0,-1 0 1 0 0,0 0-1 0 0,8-9-129 0 0,4-6 133 0 0,-1-1 0 0 0,-1-1 0 0 0,-1 0-1 0 0,-1-1 1 0 0,-1-1 0 0 0,-2-1 0 0 0,0-1-133 0 0,0-1 18 0 0,-2 0 1 0 0,0-1-1 0 0,-3-1 1 0 0,0 1-1 0 0,-2-1 1 0 0,-1-1-1 0 0,-2 1 1 0 0,-1-1-1 0 0,-2-21-18 0 0,0 48-13 0 0,-1 0 0 0 0,0 0 0 0 0,0 0 0 0 0,0 0 0 0 0,-1 0 0 0 0,0 0 0 0 0,0 0 0 0 0,-1 0-1 0 0,0 0 1 0 0,0 1 0 0 0,0-1 0 0 0,0 1 0 0 0,-1-1 0 0 0,0 1 0 0 0,0 0 0 0 0,-1 0 0 0 0,1 0 0 0 0,-1 0 0 0 0,0 1-1 0 0,-1-1 1 0 0,1 1 0 0 0,-1 0 0 0 0,1 0 0 0 0,-1 1 0 0 0,0-1 0 0 0,-1 1 0 0 0,1 0 0 0 0,0 1 0 0 0,-1-1-1 0 0,0 1 1 0 0,1 0 0 0 0,-1 1 0 0 0,0-1 0 0 0,0 1 0 0 0,0 0 0 0 0,0 1 0 0 0,0-1 0 0 0,0 1 0 0 0,0 1 0 0 0,-1-1-1 0 0,1 1 1 0 0,0 0 0 0 0,0 0 0 0 0,-2 1 13 0 0,-7 6-9 0 0,1 0 0 0 0,-1 1 0 0 0,2 1-1 0 0,-1 0 1 0 0,1 1 0 0 0,1 0 0 0 0,0 1-1 0 0,0 0 1 0 0,1 1 0 0 0,1 0 0 0 0,0 1-1 0 0,1 0 1 0 0,1 1 0 0 0,0 0 0 0 0,1 0 0 0 0,0 0-1 0 0,1 1 1 0 0,1 0 0 0 0,1 0 0 0 0,0 1-1 0 0,1-1 1 0 0,1 1 0 0 0,0 0 0 0 0,1 11 9 0 0,1-14 11 0 0,1 0 0 0 0,1-1-1 0 0,0 1 1 0 0,1 0 0 0 0,0-1 0 0 0,1 0 0 0 0,0 0 0 0 0,1 0 0 0 0,1 0 0 0 0,0-1-1 0 0,0 0 1 0 0,2 0 0 0 0,-1 0 0 0 0,1-1 0 0 0,1-1 0 0 0,0 1 0 0 0,1-1 0 0 0,0-1-1 0 0,5 5-9 0 0,-1-1 34 0 0,1-1 1 0 0,1 0-1 0 0,-1-1 1 0 0,2-1-1 0 0,0 0 1 0 0,0-1-1 0 0,0-1 1 0 0,1-1-1 0 0,0 0 1 0 0,1-2-1 0 0,-1 0 1 0 0,1-1-1 0 0,0 0 1 0 0,0-2 0 0 0,1 0-1 0 0,-1-2 1 0 0,16 0-36 0 0,-31-1-40 0 0,-1 1 1 0 0,0-1 0 0 0,0 0 0 0 0,0 0-1 0 0,1 0 1 0 0,-1-1 0 0 0,0 1 0 0 0,-1 0-1 0 0,1-1 1 0 0,0 0 0 0 0,0 0 0 0 0,-1 0-1 0 0,1 0 1 0 0,-1 0 0 0 0,0-1 0 0 0,1 1-1 0 0,-1-1 1 0 0,0 1 0 0 0,0-1 0 0 0,-1 0-1 0 0,1 0 1 0 0,-1 0 0 0 0,1-1 39 0 0,8-22-3664 0 0,-3 0-4939 0 0,-5 15-3553 0 0</inkml:trace>
  <inkml:trace contextRef="#ctx0" brushRef="#br2" timeOffset="-145994.126">17358 6385 5041 0 0,'0'0'2865'0'0,"0"0"-313"0"0,0 0-203 0 0,0 0-222 0 0,0 0-303 0 0,0 0-318 0 0,0 0-310 0 0,0 0-282 0 0,33 7-226 0 0,102 25-151 0 0,-62-25 279 0 0,-67-9-707 0 0,1 0-1 0 0,-1 0 1 0 0,1 0-1 0 0,-1-1 0 0 0,0 0 1 0 0,0-1-1 0 0,0 1 1 0 0,-1-1-1 0 0,1 0 0 0 0,-1-1 1 0 0,0 1-1 0 0,0-1 1 0 0,0 0-1 0 0,-1 0 0 0 0,0-1 1 0 0,0 1-1 0 0,0-1 1 0 0,0-1-109 0 0,-1 2 27 0 0,-1 0 0 0 0,0 0 0 0 0,0-1 1 0 0,0 1-1 0 0,-1-1 0 0 0,0 1 1 0 0,0-1-1 0 0,0 0 0 0 0,-1 1 0 0 0,0-1 1 0 0,0 0-1 0 0,0 0 0 0 0,-1 1 1 0 0,0-1-1 0 0,0 0 0 0 0,0 1 0 0 0,-1-1 1 0 0,0 1-1 0 0,0 0 0 0 0,0-1 1 0 0,-1 1-1 0 0,1 0 0 0 0,-1 0 0 0 0,0 1 1 0 0,-1-1-1 0 0,-1-1-27 0 0,1 2-10 0 0,1 0 0 0 0,-2 0 0 0 0,1 0 0 0 0,0 1 1 0 0,-1 0-1 0 0,1 0 0 0 0,-1 0 0 0 0,0 0 0 0 0,0 1 0 0 0,0 0 0 0 0,-1 0 0 0 0,1 0 1 0 0,0 1-1 0 0,-1 0 0 0 0,1 0 0 0 0,-1 0 0 0 0,1 0 0 0 0,-1 1 0 0 0,1 0 0 0 0,-1 0 0 0 0,0 1 1 0 0,1-1-1 0 0,-1 1 0 0 0,1 1 0 0 0,0-1 0 0 0,-1 1 0 0 0,1 0 0 0 0,0 0 0 0 0,0 0 0 0 0,0 1 1 0 0,0-1-1 0 0,0 1 0 0 0,1 1 0 0 0,-3 1 10 0 0,-2 4-32 0 0,1 0-1 0 0,0 0 1 0 0,0 1-1 0 0,1 1 1 0 0,0-1 0 0 0,1 1-1 0 0,0 0 1 0 0,1 1-1 0 0,0-1 1 0 0,0 1-1 0 0,2 0 1 0 0,-1 0 0 0 0,2 1-1 0 0,-1-1 1 0 0,2 1-1 0 0,0-1 1 0 0,0 1 0 0 0,1-1-1 0 0,0 1 1 0 0,2 2 32 0 0,1-7-123 0 0,1 0 0 0 0,0-1 0 0 0,1 1 1 0 0,-1-1-1 0 0,1 0 0 0 0,1-1 0 0 0,-1 1 0 0 0,1-1 0 0 0,0 0 1 0 0,1 0-1 0 0,-1-1 0 0 0,1 0 0 0 0,0 0 0 0 0,1-1 0 0 0,-1 1 1 0 0,1-2-1 0 0,0 1 0 0 0,0-1 0 0 0,0 0 0 0 0,8 1 123 0 0,-2 0-715 0 0,1 0 0 0 0,-1-2 0 0 0,1 0 0 0 0,0 0-1 0 0,0-1 1 0 0,0-1 0 0 0,0-1 0 0 0,2 0 715 0 0,20 0-4009 0 0,-14 0-1485 0 0,-6-2-917 0 0</inkml:trace>
  <inkml:trace contextRef="#ctx0" brushRef="#br2" timeOffset="-145742.808">17908 6583 3657 0 0,'0'0'2910'0'0,"0"0"-406"0"0,0 0-165 0 0,0 0-151 0 0,0 0-269 0 0,0 0-343 0 0,0 0-290 0 0,0 0-230 0 0,0 0-113 0 0,0 0-38 0 0,0 0-39 0 0,0 0-13 0 0,0 0-46 0 0,-4 0-164 0 0,3 0-615 0 0,1 0-1 0 0,-1-1 1 0 0,0 1-1 0 0,0-1 1 0 0,0 0 0 0 0,0 1-1 0 0,0-1 1 0 0,0 0 0 0 0,1 1-1 0 0,-1-1 1 0 0,0 0-1 0 0,1 0 1 0 0,-1 0 0 0 0,0 1-1 0 0,1-1 1 0 0,-1 0 0 0 0,1 0-1 0 0,-1 0 1 0 0,1 0-1 0 0,0 0 1 0 0,-1 0 0 0 0,1 0-1 0 0,0 0 1 0 0,0 0 0 0 0,0 0-1 0 0,0 0 1 0 0,0 0 0 0 0,0 0-1 0 0,0 0 1 0 0,0-1-1 0 0,0 1 1 0 0,0 0 0 0 0,0 0-1 0 0,1 0 1 0 0,-1 0 0 0 0,0 0-1 0 0,1 0 1 0 0,-1 0-1 0 0,1 1 1 0 0,-1-1 0 0 0,1 0-1 0 0,0 0 1 0 0,-1 0 0 0 0,1 0-1 0 0,0 1 1 0 0,-1-1 0 0 0,1 0-1 0 0,0 0 1 0 0,0 1-28 0 0,4-14 130 0 0,107-298 1399 0 0,-71 254-1836 0 0,-30 59-2997 0 0,-11 11-3936 0 0,0-11 6121 0 0,0 6-10815 0 0</inkml:trace>
  <inkml:trace contextRef="#ctx0" brushRef="#br2" timeOffset="-145388.19">18529 6094 13483 0 0,'0'0'1863'0'0,"0"0"-289"0"0,0 0-81 0 0,0 0-130 0 0,0 0-243 0 0,0 0-251 0 0,0 0-204 0 0,-32 1-159 0 0,-100 5-70 0 0,61 12 173 0 0,17 26-198 0 0,53-43-413 0 0,-1 0 0 0 0,2 0 0 0 0,-1 0 0 0 0,0 0 0 0 0,0 1 0 0 0,0-1 0 0 0,0 0 0 0 0,1 1 0 0 0,-1-1 0 0 0,1 1 0 0 0,-1-1 1 0 0,1 1-1 0 0,0-1 0 0 0,-1 1 0 0 0,1-1 0 0 0,0 1 0 0 0,0-1 0 0 0,0 1 0 0 0,0-1 0 0 0,0 1 0 0 0,0-1 0 0 0,1 1 0 0 0,-1-1 0 0 0,0 1 0 0 0,1-1 0 0 0,-1 1 0 0 0,1-1 0 0 0,0 0 0 0 0,-1 1 0 0 0,1-1 0 0 0,0 0 0 0 0,0 1 0 0 0,0-1 0 0 0,0 0 1 0 0,0 0-1 0 0,0 0 0 0 0,0 0 0 0 0,0 0 0 0 0,1 0 0 0 0,-1 0 0 0 0,0 0 0 0 0,0 0 0 0 0,1-1 2 0 0,101 48 23 0 0,19 14 47 0 0,-119-59-58 0 0,0-1 0 0 0,0 1-1 0 0,-1-1 1 0 0,1 1 0 0 0,-1 0 0 0 0,1 0-1 0 0,-1 0 1 0 0,0 0 0 0 0,0 1 0 0 0,-1-1-1 0 0,1 0 1 0 0,-1 1 0 0 0,1-1 0 0 0,-1 1-1 0 0,0 0 1 0 0,-1-1 0 0 0,1 1 0 0 0,0 0-1 0 0,-1 0 1 0 0,0-1 0 0 0,0 1 0 0 0,0 0-1 0 0,-1 0 1 0 0,1-1 0 0 0,-1 1 0 0 0,0 0-1 0 0,0-1 1 0 0,0 1 0 0 0,0-1 0 0 0,-1 1-1 0 0,1-1 1 0 0,-1 1 0 0 0,0-1 0 0 0,0 0-1 0 0,0 0 1 0 0,0 0 0 0 0,-1 0 0 0 0,1 0-1 0 0,-1-1 1 0 0,0 1 0 0 0,0-1 0 0 0,-1 1-12 0 0,-9 8-42 0 0,-1 0 0 0 0,0-2 1 0 0,0 1-1 0 0,-1-2 0 0 0,0 0 1 0 0,-1-1-1 0 0,0 0 0 0 0,0-1 1 0 0,0-1-1 0 0,-1-1 0 0 0,0 0 1 0 0,0-1-1 0 0,-8 0 42 0 0,0-12-2249 0 0,12-4-6148 0 0,10 9-3158 0 0</inkml:trace>
  <inkml:trace contextRef="#ctx0" brushRef="#br2" timeOffset="-144630.545">18919 5482 11434 0 0,'0'0'2053'0'0,"0"0"-942"0"0,0 0-446 0 0,0 0 37 0 0,0 0 98 0 0,0 0 35 0 0,0 0-64 0 0,0 0 11 0 0,0 0 47 0 0,0 0 88 0 0,0 0 47 0 0,0 0-125 0 0,0 0-137 0 0,3 27-101 0 0,8 84-62 0 0,-9 142 1107 0 0,-2 178-1537 0 0,17-366-1132 0 0,-17-64 715 0 0,2-20-13935 0 0,-2 12 3518 0 0</inkml:trace>
  <inkml:trace contextRef="#ctx0" brushRef="#br2" timeOffset="-144428.591">18610 6009 9514 0 0,'0'0'2060'0'0,"0"0"-1149"0"0,0 0-375 0 0,0 0 335 0 0,0 0 283 0 0,0 0 30 0 0,0 0-158 0 0,0 0-239 0 0,0 0-205 0 0,0 0-154 0 0,33 2-104 0 0,107 8-99 0 0,151-7-1634 0 0,-247-3-1446 0 0,-17 0-2474 0 0,-7 0-4680 0 0</inkml:trace>
  <inkml:trace contextRef="#ctx0" brushRef="#br2" timeOffset="-143542.842">19946 6425 6985 0 0,'0'0'4858'0'0,"0"0"-2386"0"0,0 0-1021 0 0,0 0-172 0 0,0 0-181 0 0,0 0-149 0 0,0 0-137 0 0,0 0-121 0 0,0 0-99 0 0,0 0-68 0 0,0 0-80 0 0,12-34-92 0 0,36-107-70 0 0,-8 63 85 0 0,-26 62-271 0 0,53-68 117 0 0,-71 135-900 0 0,3-47 689 0 0,-1 0 0 0 0,1 0 0 0 0,0 0-1 0 0,0 0 1 0 0,1 0 0 0 0,-1 0 0 0 0,1 0 0 0 0,0 0-1 0 0,0 0 1 0 0,0 0 0 0 0,0 0 0 0 0,1 0 0 0 0,0 0-1 0 0,0 0 1 0 0,0 0 0 0 0,0 0 0 0 0,0-1-1 0 0,1 1 1 0 0,0 0 0 0 0,0-1 0 0 0,0 1 0 0 0,0-1-1 0 0,0 1 1 0 0,1-1 0 0 0,-1 0 0 0 0,1 0 0 0 0,0 0-1 0 0,0-1 1 0 0,0 1 0 0 0,1-1 0 0 0,-1 1 0 0 0,2 0-2 0 0,4 0 92 0 0,0-1 1 0 0,1 1 0 0 0,-1-2-1 0 0,0 1 1 0 0,1-1 0 0 0,-1-1 0 0 0,1 0-1 0 0,-1 0 1 0 0,1-1 0 0 0,-1 0-1 0 0,0-1 1 0 0,1 0 0 0 0,-1 0 0 0 0,0-1-1 0 0,0 0 1 0 0,-1 0 0 0 0,1-1-1 0 0,0-1 1 0 0,-1 1 0 0 0,0-1 0 0 0,0-1-1 0 0,-1 1 1 0 0,1-2-93 0 0,49-52-1141 0 0,-38 31-6104 0 0,-14 20-4432 0 0</inkml:trace>
  <inkml:trace contextRef="#ctx0" brushRef="#br2" timeOffset="-143092.808">20739 5913 17604 0 0,'0'0'1325'0'0,"0"0"-270"0"0,0 0-93 0 0,0 0-79 0 0,0 0-178 0 0,0 0-217 0 0,0 0-166 0 0,0 0-70 0 0,0 0-82 0 0,0 0-47 0 0,0 0-34 0 0,0 0-43 0 0,0 0-12 0 0,-30 29-35 0 0,-93 90 1 0 0,67-56-33 0 0,54-60 26 0 0,0 0 0 0 0,0 1 0 0 0,0-1 0 0 0,0 1 1 0 0,1 0-1 0 0,-1 0 0 0 0,1-1 0 0 0,0 1 0 0 0,0 0 1 0 0,1 0-1 0 0,-1 0 0 0 0,1 0 0 0 0,-1 0 0 0 0,1 0 0 0 0,1 0 1 0 0,-1 0-1 0 0,0 0 0 0 0,1 0 0 0 0,0 0 0 0 0,0 0 0 0 0,0 0 1 0 0,1-1-1 0 0,-1 1 0 0 0,1 0 0 0 0,0-1 0 0 0,0 1 1 0 0,0-1-1 0 0,0 1 0 0 0,0-1 0 0 0,1 0 0 0 0,0 0 0 0 0,0 0 1 0 0,0-1-1 0 0,0 1 0 0 0,0-1 0 0 0,0 1 0 0 0,0-1 0 0 0,1 0 1 0 0,-1 0-1 0 0,1 0 0 0 0,0-1 0 0 0,3 2 7 0 0,7 0 136 0 0,0 0 0 0 0,1-1 0 0 0,-1 0 0 0 0,0-1-1 0 0,0-1 1 0 0,1 0 0 0 0,-1-1 0 0 0,0-1 0 0 0,0 0 0 0 0,1-1 0 0 0,-1 0 0 0 0,-1-1-1 0 0,1 0 1 0 0,-1-2 0 0 0,0 1 0 0 0,0-2 0 0 0,0 0 0 0 0,-1 0 0 0 0,0-1-1 0 0,0 0 1 0 0,-1-1 0 0 0,0-1 0 0 0,-1 0 0 0 0,0 0 0 0 0,4-6-136 0 0,21-22 88 0 0,-3 0 0 0 0,-1-2 1 0 0,-1-2-1 0 0,-3-1 0 0 0,-2 0 1 0 0,-1-2-1 0 0,-2-1 0 0 0,-3-1 1 0 0,6-24-89 0 0,-19 53-54 0 0,-2-1 0 0 0,0-1 0 0 0,-1 1 1 0 0,-1 0-1 0 0,-1-1 0 0 0,-1 1 1 0 0,0-1-1 0 0,-2 1 0 0 0,0-1 0 0 0,-1 1 1 0 0,-1 0-1 0 0,-3-10 54 0 0,4 20-14 0 0,0 0 0 0 0,-1 0-1 0 0,0 0 1 0 0,0 0 0 0 0,-1 1 0 0 0,0-1 0 0 0,0 1 0 0 0,-1 1-1 0 0,0-1 1 0 0,-1 1 0 0 0,1 0 0 0 0,-2 0 0 0 0,1 1 0 0 0,-1-1-1 0 0,1 2 1 0 0,-2-1 0 0 0,1 1 0 0 0,0 1 0 0 0,-1-1 0 0 0,0 2-1 0 0,0-1 1 0 0,0 1 0 0 0,-1 0 0 0 0,1 1 0 0 0,-7-1 14 0 0,1 1 0 0 0,0 0 1 0 0,0 1 0 0 0,0 1-1 0 0,0 0 1 0 0,0 1 0 0 0,0 1-1 0 0,1 0 1 0 0,-1 1 0 0 0,0 1-1 0 0,1 0 1 0 0,0 1 0 0 0,0 0-1 0 0,0 1 1 0 0,1 1-1 0 0,-1 0 1 0 0,2 1 0 0 0,-1 0-1 0 0,1 1 1 0 0,0 0 0 0 0,1 1-1 0 0,0 1 1 0 0,1-1 0 0 0,0 2-1 0 0,1-1 1 0 0,0 1 0 0 0,0 1-1 0 0,2 0 1 0 0,-1 0 0 0 0,2 0-1 0 0,0 1 1 0 0,0 0 0 0 0,1 0-1 0 0,1 1 1 0 0,1-1-1 0 0,-3 15 0 0 0,6-12 17 0 0,1 0-1 0 0,0 0 0 0 0,2 0 0 0 0,-1 0 1 0 0,2 0-1 0 0,0-1 0 0 0,1 1 0 0 0,1-1 1 0 0,1 0-1 0 0,0-1 0 0 0,1 1 0 0 0,0-1 1 0 0,1-1-1 0 0,1 0 0 0 0,0 0 0 0 0,10 8-16 0 0,17 17 63 0 0,2-2 0 0 0,1-2 0 0 0,2-2 0 0 0,2-2 0 0 0,1-1 0 0 0,1-3 0 0 0,1-1-1 0 0,10 1-62 0 0,155 95-3384 0 0,-189-107-2195 0 0,-9-3-6780 0 0</inkml:trace>
  <inkml:trace contextRef="#ctx0" brushRef="#br2" timeOffset="-130890.543">19471 6123 0 0 0,'0'0'557'0'0,"4"-2"466"0"0,2 0-544 0 0,4-3 27 0 0,-2-1 2820 0 0,-3-13 7870 0 0,-22 5-7745 0 0,-31 3-2774 0 0,37 12-655 0 0,0 0-1 0 0,0 1 1 0 0,0 0 0 0 0,0 0-1 0 0,0 2 1 0 0,0-1 0 0 0,1 1-1 0 0,0 1 1 0 0,-1 0 0 0 0,2 0-1 0 0,-1 1 1 0 0,1 0-1 0 0,0 0 1 0 0,0 1 0 0 0,0 1-1 0 0,1 0 1 0 0,0 0 0 0 0,0 1-22 0 0,-2 2 4 0 0,6-6 1 0 0,-1-1 0 0 0,1 1 0 0 0,0 0 0 0 0,1 0 0 0 0,-1 0 0 0 0,1 1 0 0 0,0-1 0 0 0,0 1 1 0 0,0 0-1 0 0,1 0 0 0 0,0 0 0 0 0,0 0 0 0 0,0 0 0 0 0,1 0 0 0 0,0 0 0 0 0,0 1 0 0 0,1 1-5 0 0,-1 16-4 0 0,11 56-32 0 0,-8-76 83 0 0,1-1-1 0 0,-1 1 0 0 0,1-1 1 0 0,0 1-1 0 0,0-1 0 0 0,0 0 0 0 0,0 0 1 0 0,0-1-1 0 0,1 1 0 0 0,-1-1 1 0 0,1 1-1 0 0,0-1 0 0 0,0 0 1 0 0,0 0-1 0 0,0-1 0 0 0,0 1 1 0 0,0-1-1 0 0,0 0 0 0 0,0 0 1 0 0,1-1-1 0 0,-1 1 0 0 0,0-1 0 0 0,1 0 1 0 0,-1 0-1 0 0,0 0 0 0 0,1 0 1 0 0,-1-1-1 0 0,0 0 0 0 0,0 0 1 0 0,0 0-1 0 0,1 0 0 0 0,-1-1 1 0 0,3-1-47 0 0,12-9 164 0 0,-1-1 1 0 0,0 0-1 0 0,0-2 1 0 0,-2 0-1 0 0,0-1 1 0 0,0 0-1 0 0,-2-1 1 0 0,0-1-1 0 0,-1-1 1 0 0,-1 0-1 0 0,0 0 1 0 0,-2-1-1 0 0,0 0 1 0 0,0-5-165 0 0,14-52 601 0 0,-21 116 299 0 0,5 134-594 0 0,-5-167-307 0 0,-1 0 1 0 0,1 0-1 0 0,0 0 1 0 0,1-1 0 0 0,-1 1-1 0 0,1-1 1 0 0,0 0-1 0 0,0 0 1 0 0,1 0-1 0 0,0-1 1 0 0,-1 0-1 0 0,1 1 1 0 0,1-2-1 0 0,-1 1 1 0 0,1-1 0 0 0,-1 1-1 0 0,1-1 1 0 0,0-1-1 0 0,0 1 1 0 0,0-1-1 0 0,1 0 1 0 0,-1-1-1 0 0,0 0 1 0 0,1 1-1 0 0,-1-2 1 0 0,1 1-1 0 0,-1-1 1 0 0,1 0 0 0 0,-1-1-1 0 0,1 1 1 0 0,-1-1-1 0 0,1 0 1 0 0,-1-1-1 0 0,0 0 1 0 0,4-1 0 0 0,-7 2-16 0 0,0 1 1 0 0,0-1-1 0 0,0 0 1 0 0,0 0-1 0 0,0 0 1 0 0,0-1-1 0 0,0 1 0 0 0,0-1 1 0 0,0 1-1 0 0,-1-1 1 0 0,1 0-1 0 0,0 0 1 0 0,-1 0-1 0 0,0 0 1 0 0,0-1-1 0 0,1 1 1 0 0,-2-1-1 0 0,3-2 16 0 0,2-24-8422 0 0,-6 22-3881 0 0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51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1 483 9098 0 0,'0'0'4010'0'0,"0"0"-2570"0"0,0 0-939 0 0,0 0-72 0 0,0 0 100 0 0,0 0 146 0 0,0 0 84 0 0,0 0-13 0 0,0 0-89 0 0,0 0-84 0 0,0 0-32 0 0,0 0-23 0 0,0 0 22 0 0,14-3-14 0 0,87-13 418 0 0,545-9 3206 0 0,248-57-4150 0 0,-507 42 294 0 0,210-23-34 0 0,613-59 251 0 0,-729 82-262 0 0,229-11-80 0 0,-387 40-106 0 0,-177 0-10 0 0,-41-4 118 0 0,-36 11 671 0 0,-69 5-856 0 0,0 1 12 0 0,0-1 10 0 0,0-1 8 0 0,0 0 5 0 0,0 0-5 0 0,0 0-7 0 0,0 0 2 0 0,0 0 9 0 0,0 0-7 0 0,0 0-13 0 0,0 0 6 0 0,0 0-21 0 0,0 0 8 0 0,0 0 18 0 0,0 0 1 0 0,0 0 7 0 0,0 0-13 0 0,0 0-18 0 0,0 0 3 0 0,0 0 21 0 0,0 0-17 0 0,0 0-10 0 0,0 0 26 0 0,0 0 6 0 0,0 0-16 0 0,0 0 10 0 0,0 0-4 0 0,0 0-9 0 0,0 0 16 0 0,0 0 7 0 0,0 0 8 0 0,0 0 38 0 0,0 0-28 0 0,0 0-19 0 0,0 0-10 0 0,0 0-35 0 0,0 0 29 0 0,0 0 7 0 0,0 0 3 0 0,0 0-2 0 0,0 0-6 0 0,0 0 26 0 0,0 0-18 0 0,0 0-12 0 0,0 0-25 0 0,0 0 4 0 0,0 0 7 0 0,0 0 19 0 0,0 0 13 0 0,0 0-3 0 0,0 0-9 0 0,0 0-25 0 0,0 0 16 0 0,0 0-2 0 0,0 0 6 0 0,0 0-1 0 0,0 0 26 0 0,0 0-13 0 0,0 0-20 0 0,0 0 9 0 0,0 0-16 0 0,0 0 16 0 0,0 0 10 0 0,0 0 1 0 0,0 0-10 0 0,0 0-13 0 0,0 0 10 0 0,0 0-10 0 0,0 0-7 0 0,0 0 23 0 0,0 0 8 0 0,0 0 20 0 0,0 0-16 0 0,0 0-11 0 0,0 0 1 0 0,0 0 4 0 0,0 0 2 0 0,0 0 2 0 0,0 0 6 0 0,0 0 5 0 0,0 0-1 0 0,0 0 7 0 0,0 0-11 0 0,0 0-12 0 0,0 0 5 0 0,0 0 8 0 0,0 0-11 0 0,0 0 2 0 0,0 0 4 0 0,0 0-10 0 0,0 0-4 0 0,0 0-8 0 0,0 0 13 0 0,0 0 0 0 0,0 0-1 0 0,0 0-15 0 0,0 0-4 0 0,0 0 15 0 0,0 0-6 0 0,0 0 8 0 0,0 0-14 0 0,0 0-9 0 0,0 0 19 0 0,0 0-9 0 0,0 0 14 0 0,0 0 0 0 0,0 0 1 0 0,0 0-2 0 0,0 0-20 0 0,0 0 12 0 0,0 0-6 0 0,0 0 4 0 0,0 0 20 0 0,0 0 0 0 0,0 0-26 0 0,0 0-2 0 0,0 0 1 0 0,0 0-2 0 0,0 0 17 0 0,0 0 4 0 0,0 0-11 0 0,0 0 6 0 0,0 0 1 0 0,0 0-9 0 0,0 0 10 0 0,0 0 2 0 0,0 0-20 0 0,0 0-1 0 0,0 0 11 0 0,0 0-12 0 0,0 0 18 0 0,0 0 11 0 0,0 0-15 0 0,0 0 7 0 0,0 0-9 0 0,0 0 4 0 0,0 0-10 0 0,0 0-6 0 0,0 0 3 0 0,0 0 1 0 0,0 0 4 0 0,0 0 30 0 0,0 0-10 0 0,0 0-1 0 0,0 0-2 0 0,0 0-16 0 0,0 0 0 0 0,0 0 8 0 0,0 0-25 0 0,0 0 2 0 0,0 0 9 0 0,0 0 15 0 0,0 0-12 0 0,0 0 11 0 0,0 0 0 0 0,0 0-12 0 0,0 0 12 0 0,0 0 0 0 0,0 0-14 0 0,0 0-4 0 0,0 0-10 0 0,0 0 11 0 0,0 0 5 0 0,0 0 19 0 0,0 0-22 0 0,0 0-10 0 0,-18 2-2357 0 0,-2 0-6229 0 0,15-2-3214 0 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2:32.5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3289 0 0,'0'0'4061'0'0,"0"0"-1548"0"0,0 0-513 0 0,0 0-139 0 0,0 0-56 0 0,0 0-193 0 0,0 0-302 0 0,0 0-297 0 0,0 0-257 0 0,0 0-198 0 0,0 0-147 0 0,0 0-69 0 0,0 0-35 0 0,-3 4 38 0 0,-28 73 1310 0 0,25-35-1000 0 0,3 1-1 0 0,1-1 0 0 0,3 1 0 0 0,1 0 1 0 0,3 11-655 0 0,3 92 547 0 0,7 154-177 0 0,-8-23-167 0 0,-15-257-119 0 0,8 60 284 0 0,1-91-2315 0 0,-1 5-1249 0 0,1 1-3421 0 0,-1 4-5296 0 0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26 19172 0 0,'0'0'863'0'0,"0"0"-280"0"0,0 0-122 0 0,0 0 91 0 0,0 0 170 0 0,0 0 69 0 0,0 0-77 0 0,0 0-177 0 0,0 0-167 0 0,0 0-134 0 0,0 0-73 0 0,0 0-31 0 0,-5-1-53 0 0,-19-1-9 0 0,29 1 943 0 0,21-20-205 0 0,-26 20-676 0 0,0 1 24 0 0,0 0-9 0 0,0 0-11 0 0,0 0-8 0 0,-22 4-578 0 0,12 5-2046 0 0,5-1-2916 0 0,0-7-6441 0 0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52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17460 0 0,'0'0'727'0'0,"0"0"-318"0"0,0 0 14 0 0,0 0 309 0 0,0 0 276 0 0,0 0 66 0 0,0 0-159 0 0,0 0-305 0 0,0 0-267 0 0,0 0-152 0 0,0 0-69 0 0,0 0-34 0 0,0 0 3 0 0,21 0 396 0 0,37-32 46 0 0,-114 61 2177 0 0,62-28-4335 0 0,-2-2-3682 0 0,-2 1-6402 0 0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45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644 176 0 0 0,'0'0'1298'0'0,"0"0"391"0"0,0 0 229 0 0,0 0 2 0 0,0 0-167 0 0,0 0-221 0 0,0 0-178 0 0,0 0-146 0 0,4-5-76 0 0,17-20 981 0 0,-20 24-1921 0 0,-1-1 0 0 0,1 1 0 0 0,-1-1 1 0 0,1 1-1 0 0,-1-1 0 0 0,0 0 0 0 0,0 1 0 0 0,0-1 1 0 0,0 1-1 0 0,0-1 0 0 0,0 1 0 0 0,0-1 1 0 0,0 0-1 0 0,-1 1 0 0 0,1-1 0 0 0,-1 1 0 0 0,1-1 1 0 0,-1 1-1 0 0,1-1 0 0 0,-1 1 0 0 0,0 0 1 0 0,0-1-1 0 0,0 1 0 0 0,0 0 0 0 0,0 0 0 0 0,0-1 1 0 0,0 1-1 0 0,0 0 0 0 0,0 0 0 0 0,-1 0 1 0 0,1 0-1 0 0,0 1 0 0 0,-1-1 0 0 0,1 0 0 0 0,0 0 1 0 0,-2 0-193 0 0,-57-20 1308 0 0,35 19-1197 0 0,1 1-1 0 0,-1 0 1 0 0,1 2-1 0 0,-1 1 1 0 0,0 1-1 0 0,1 1 1 0 0,0 2-1 0 0,0 0 1 0 0,1 1-1 0 0,-1 1 1 0 0,2 2-1 0 0,-1 0 1 0 0,1 1-1 0 0,1 1 1 0 0,0 1-1 0 0,1 1 1 0 0,0 1-1 0 0,1 1 1 0 0,1 0-1 0 0,0 2 1 0 0,-13 16-111 0 0,22-22 22 0 0,-1 0 1 0 0,2 1-1 0 0,-1 0 0 0 0,2 0 1 0 0,0 1-1 0 0,0-1 1 0 0,2 2-1 0 0,-1-1 0 0 0,2 1 1 0 0,0 0-1 0 0,1 0 1 0 0,0 0-1 0 0,1 0 1 0 0,1 0-1 0 0,1 1 0 0 0,0-1 1 0 0,0 0-1 0 0,2 0 1 0 0,0 1-1 0 0,1-1 1 0 0,0 0-1 0 0,1-1 0 0 0,1 1 1 0 0,0-1-1 0 0,1 1 1 0 0,1-2-1 0 0,0 1-22 0 0,3 3 30 0 0,1-1-1 0 0,1-1 1 0 0,0 0 0 0 0,1 0-1 0 0,0-2 1 0 0,1 1 0 0 0,1-2-1 0 0,0 0 1 0 0,1 0-1 0 0,0-2 1 0 0,1 0 0 0 0,0-1-1 0 0,0 0 1 0 0,1-2 0 0 0,0 0-1 0 0,1-1 1 0 0,-1-1-1 0 0,1 0 1 0 0,0-2 0 0 0,0 0-1 0 0,1-1 1 0 0,-1-1 0 0 0,9-1-30 0 0,6 0 20 0 0,-18 2-20 0 0,0-1-1 0 0,1-1 1 0 0,-1-1 0 0 0,0 0 0 0 0,1-2-1 0 0,-1 1 1 0 0,0-2 0 0 0,-1 0 0 0 0,1-1-1 0 0,-1-1 1 0 0,1 0 0 0 0,-1-1 0 0 0,48-43-894 0 0,-28 8-7181 0 0,-26 30-3861 0 0</inkml:trace>
  <inkml:trace contextRef="#ctx0" brushRef="#br0" timeOffset="715.925">1097 890 6961 0 0,'0'0'2218'0'0,"0"0"-868"0"0,0 0-590 0 0,0 0 62 0 0,0 0 395 0 0,0 0 366 0 0,0 0 74 0 0,0 0-238 0 0,0 0-391 0 0,0 0-309 0 0,0 0-151 0 0,0 0-46 0 0,0 0 4 0 0,11-11-33 0 0,67-68 342 0 0,251-291 760 0 0,-105 138-1379 0 0,-153 162-133 0 0,-70 70-84 0 0,-1 0 0 0 0,0 1 0 0 0,0-1-1 0 0,0 0 1 0 0,0 1 0 0 0,1-1 0 0 0,-1 0 0 0 0,0 0 0 0 0,0 1 0 0 0,1-1 0 0 0,-1 0-1 0 0,0 0 1 0 0,0 0 0 0 0,1 1 0 0 0,-1-1 0 0 0,0 0 0 0 0,1 0 0 0 0,-1 0 0 0 0,0 0-1 0 0,1 0 1 0 0,-1 1 0 0 0,0-1 0 0 0,1 0 0 0 0,-1 0 0 0 0,1 0 0 0 0,-1 0 0 0 0,0 0-1 0 0,1 0 1 0 0,-1 0 0 0 0,0 0 0 0 0,1 0 0 0 0,-1 0 0 0 0,0-1 0 0 0,1 1 0 0 0,-1 0-1 0 0,0 0 1 0 0,1 0 0 0 0,-1 0 1 0 0,-3 11 32 0 0,-5 24 42 0 0,1 0-1 0 0,2 1 0 0 0,1 0 1 0 0,2 0-1 0 0,1 0 0 0 0,2 0 1 0 0,4 22-74 0 0,68 129 178 0 0,11-21 25 0 0,-84-165-160 0 0,-1 0 0 0 0,1-1 0 0 0,0 1 0 0 0,0-1 0 0 0,0 1 0 0 0,0-1 0 0 0,0 1 1 0 0,-1 0-1 0 0,1-1 0 0 0,0 1 0 0 0,0-1 0 0 0,-1 1 0 0 0,1-1 0 0 0,0 0 0 0 0,-1 1 0 0 0,1-1 0 0 0,-1 1 0 0 0,1-1 0 0 0,0 0 0 0 0,-1 1 0 0 0,1-1 0 0 0,-1 0 0 0 0,1 1 0 0 0,-1-1 0 0 0,1 0 1 0 0,-1 0-1 0 0,0 1 0 0 0,1-1 0 0 0,-1 0 0 0 0,1 0 0 0 0,-1 0 0 0 0,1 0 0 0 0,-1 0 0 0 0,1 0 0 0 0,-1 0 0 0 0,0 0 0 0 0,1 0 0 0 0,-1 0 0 0 0,1 0 0 0 0,-1 0 0 0 0,1 0 0 0 0,-1-1 0 0 0,0 1 1 0 0,1 0-1 0 0,-1 0 0 0 0,1 0 0 0 0,-1-1 0 0 0,1 1 0 0 0,-1 0 0 0 0,1-1 0 0 0,0 1 0 0 0,-1-1 0 0 0,1 1 0 0 0,-1 0 0 0 0,1-1 0 0 0,0 1 0 0 0,-1-1 0 0 0,1 1 0 0 0,0-1 0 0 0,-1 1 0 0 0,1-1 1 0 0,0 1-1 0 0,0-1 0 0 0,0 1 0 0 0,0-1-43 0 0,-48-23-36 0 0,-213-144 118 0 0,232 151-239 0 0,-1 1 1 0 0,0 1 0 0 0,-1 1 0 0 0,0 2-1 0 0,-1 2 1 0 0,-15-3 156 0 0,47 13-159 0 0,-25-4-931 0 0,20 8-7055 0 0,5 0-2726 0 0</inkml:trace>
  <inkml:trace contextRef="#ctx0" brushRef="#br0" timeOffset="1223.299">2859 102 12323 0 0,'0'0'1859'0'0,"0"0"-350"0"0,0 0-232 0 0,0 0-32 0 0,0 0-22 0 0,0 0-36 0 0,0 0-144 0 0,0 0-162 0 0,0 0-163 0 0,0 0-189 0 0,0 0-131 0 0,0 0-119 0 0,-22-12-95 0 0,-67-34-70 0 0,86 44-103 0 0,1 0 0 0 0,-1 1 0 0 0,0-1 0 0 0,0 1 0 0 0,1 0 0 0 0,-1 0 0 0 0,0 0 0 0 0,0 0 0 0 0,0 1 0 0 0,0-1 0 0 0,-1 1 0 0 0,1 0 0 0 0,0 0-1 0 0,0 0 1 0 0,0 0 0 0 0,0 0 0 0 0,0 1 0 0 0,0 0 0 0 0,0-1 0 0 0,0 1 0 0 0,0 0 0 0 0,0 0 0 0 0,0 0 0 0 0,0 1-11 0 0,-7 3 44 0 0,0-3-28 0 0,0 0 0 0 0,1 1 0 0 0,0 0-1 0 0,-1 1 1 0 0,1 0 0 0 0,0 0 0 0 0,0 1 0 0 0,1 0 0 0 0,0 1-1 0 0,0 0 1 0 0,0 0 0 0 0,1 1 0 0 0,-1 0 0 0 0,1 0 0 0 0,1 1 0 0 0,0-1-1 0 0,0 1 1 0 0,0 1 0 0 0,1-1 0 0 0,1 1 0 0 0,-1 0 0 0 0,1 0-1 0 0,1 0 1 0 0,-1 1 0 0 0,0 8-16 0 0,5-6-7 0 0,0 1-1 0 0,2-1 0 0 0,-1 0 1 0 0,2 0-1 0 0,-1 0 1 0 0,2 0-1 0 0,-1-1 0 0 0,2 1 1 0 0,-1-1-1 0 0,2-1 1 0 0,-1 1-1 0 0,2-1 0 0 0,-1 0 1 0 0,1-1-1 0 0,1 1 1 0 0,-1-2-1 0 0,2 1 1 0 0,-1-1-1 0 0,1-1 0 0 0,0 0 1 0 0,8 4 7 0 0,-4-1 11 0 0,0 2 0 0 0,0-1 0 0 0,-1 1 0 0 0,-1 1 0 0 0,0 1 0 0 0,-1 0 0 0 0,0 0 0 0 0,-1 1 0 0 0,0 0 0 0 0,1 6-11 0 0,-8-13 40 0 0,-1-1 0 0 0,0 1 1 0 0,0 0-1 0 0,-1 0 0 0 0,0 0 0 0 0,-1 0 1 0 0,1 1-1 0 0,-2-1 0 0 0,1 0 0 0 0,-1 0 1 0 0,0 0-1 0 0,-1 0 0 0 0,0 0 0 0 0,0-1 1 0 0,0 1-1 0 0,-1 0 0 0 0,-1-1 0 0 0,1 1 1 0 0,-1-1-1 0 0,0 0 0 0 0,-1-1 0 0 0,1 1 1 0 0,-1-1-1 0 0,-6 6-40 0 0,-6 6 119 0 0,-1 0 0 0 0,-1-1 0 0 0,0-1 1 0 0,-1-1-1 0 0,-1-1 0 0 0,0-1 0 0 0,-10 4-119 0 0,22-12-13 0 0,0-1-1 0 0,-1 0 0 0 0,0-1 1 0 0,1 0-1 0 0,-1 0 0 0 0,0-1 1 0 0,0 0-1 0 0,-1-1 1 0 0,1 0-1 0 0,0-1 0 0 0,0 0 1 0 0,0 0-1 0 0,-1-1 1 0 0,1-1-1 0 0,0 0 0 0 0,0 0 1 0 0,0-1-1 0 0,1 0 0 0 0,-1 0 1 0 0,0-1-1 0 0,1-1 1 0 0,0 0-1 0 0,0 0 0 0 0,-6-5 14 0 0,13 8-163 0 0,0 0 0 0 0,0 0-1 0 0,1 0 1 0 0,-1 0 0 0 0,1-1 0 0 0,-1 1-1 0 0,1 0 1 0 0,0 0 0 0 0,0-1-1 0 0,0 1 1 0 0,0-1 0 0 0,0 1-1 0 0,1-1 1 0 0,-1 1 0 0 0,1-1-1 0 0,-1 0 1 0 0,1 1 0 0 0,0-1 0 0 0,0 1-1 0 0,0-1 1 0 0,1 0 0 0 0,-1 1-1 0 0,1-1 1 0 0,-1 1 0 0 0,1-2 163 0 0,20-35-11337 0 0,-9 27-140 0 0</inkml:trace>
  <inkml:trace contextRef="#ctx0" brushRef="#br0" timeOffset="1979.903">3840 139 6401 0 0,'0'0'1666'0'0,"0"0"-83"0"0,0 0 7 0 0,0 0 26 0 0,0 0 94 0 0,0 0-89 0 0,0 0-179 0 0,0 0-183 0 0,0 0-183 0 0,0 0-214 0 0,0 0-166 0 0,0 0-123 0 0,0 0-101 0 0,-33 2-13 0 0,-102 9-16 0 0,38 8 337 0 0,-116 63 286 0 0,211-82-1073 0 0,1 1 0 0 0,-1-1 0 0 0,1 1 0 0 0,-1-1 0 0 0,1 1 0 0 0,-1 0 0 0 0,1 0 1 0 0,0 0-1 0 0,-1 0 0 0 0,1 0 0 0 0,0 0 0 0 0,0 0 0 0 0,-1 0 0 0 0,1 0 0 0 0,0 1 0 0 0,0-1 0 0 0,0 0 1 0 0,1 1-1 0 0,-1-1 0 0 0,0 0 0 0 0,0 1 0 0 0,1-1 0 0 0,-1 1 0 0 0,1 0 0 0 0,-1-1 0 0 0,1 1 0 0 0,0-1 1 0 0,0 1-1 0 0,0 0 0 0 0,0-1 0 0 0,0 1 0 0 0,0 0 0 0 0,0-1 0 0 0,0 1 0 0 0,0-1 0 0 0,1 1 0 0 0,-1-1 1 0 0,1 1-1 0 0,-1 0 0 0 0,1-1 0 0 0,0 1 0 0 0,0-1 0 0 0,-1 0 0 0 0,1 1 0 0 0,0-1 0 0 0,0 0 0 0 0,0 1 1 0 0,0-1-1 0 0,1 0 0 0 0,-1 0 0 0 0,0 0 0 0 0,0 0 0 0 0,1 0 0 0 0,-1 0 0 0 0,1-1 0 0 0,-1 1 0 0 0,1 0 1 0 0,-1-1-1 0 0,1 1 0 0 0,-1-1 0 0 0,1 1 0 0 0,-1-1 0 0 0,2 0 7 0 0,15 8-25 0 0,0-1-1 0 0,1-1 1 0 0,0-1-1 0 0,0-1 1 0 0,1 0 0 0 0,17 0 25 0 0,27 6-25 0 0,-15 4 82 0 0,-49 5 264 0 0,-43 30 123 0 0,-77 63-158 0 0,89-86-237 0 0,0 1 0 0 0,2 2-1 0 0,1 1 1 0 0,2 1 0 0 0,-11 18-49 0 0,34-46 10 0 0,0 0 0 0 0,1 1 0 0 0,0-1 1 0 0,-1 1-1 0 0,1 0 0 0 0,0-1 0 0 0,1 1 0 0 0,-1 0 0 0 0,1 0 1 0 0,-1 0-1 0 0,1 0 0 0 0,1 1 0 0 0,-1-1 0 0 0,0 0 0 0 0,1 0 1 0 0,0 1-1 0 0,0-1 0 0 0,0 0 0 0 0,1 0 0 0 0,-1 1 0 0 0,1-1 1 0 0,0 0-1 0 0,0 0 0 0 0,1 0 0 0 0,-1 0 0 0 0,1 0 0 0 0,0 0 1 0 0,0-1-1 0 0,0 1 0 0 0,0 0 0 0 0,1-1 0 0 0,0 1-10 0 0,10 2 73 0 0,0-1 0 0 0,1 1 0 0 0,0-2 0 0 0,0 0 0 0 0,1-1 0 0 0,-1 0-1 0 0,1-1 1 0 0,-1-1 0 0 0,1 0 0 0 0,0-1 0 0 0,-1-1 0 0 0,1 0 0 0 0,-1-1 0 0 0,13-3-73 0 0,184-49-30 0 0,-177 36-2328 0 0,-20 10-6969 0 0,-10 4-3158 0 0</inkml:trace>
  <inkml:trace contextRef="#ctx0" brushRef="#br0" timeOffset="2604.623">4701 120 8682 0 0,'0'0'2878'0'0,"0"0"-892"0"0,0 0-542 0 0,0 0-121 0 0,0 0 38 0 0,0 0-11 0 0,0 0-123 0 0,0 0-225 0 0,0 0-232 0 0,0 0-179 0 0,0 0-131 0 0,0 0-74 0 0,0 0-48 0 0,-15 19-7 0 0,-46 63-19 0 0,36-12 190 0 0,24-55-393 0 0,-12 128 574 0 0,7-65-552 0 0,-2 0 1 0 0,-5 0 0 0 0,-18 62-132 0 0,-10-29-223 0 0,31-71-2028 0 0,10-40 1085 0 0,0 0-533 0 0,3 0-6128 0 0,-1 0-3025 0 0</inkml:trace>
  <inkml:trace contextRef="#ctx0" brushRef="#br0" timeOffset="2919.243">5051 76 16580 0 0,'0'0'1551'0'0,"0"0"-395"0"0,0 0-365 0 0,0 0-81 0 0,0 0 67 0 0,0 0 39 0 0,0 0-59 0 0,0 0-170 0 0,0 0-147 0 0,0 0-94 0 0,0 0-40 0 0,0 0 6 0 0,0 0-17 0 0,-13 33-38 0 0,-39 106-56 0 0,29-35 71 0 0,-36 352 140 0 0,57-447-476 0 0,0 0 1 0 0,-1 0-1 0 0,0-1 1 0 0,0 1-1 0 0,-1-1 0 0 0,0 0 1 0 0,0 0-1 0 0,-1 0 1 0 0,0 0-1 0 0,0-1 1 0 0,-3 2 63 0 0,-12-7-4092 0 0,7-18-8133 0 0,11 12 2675 0 0</inkml:trace>
  <inkml:trace contextRef="#ctx0" brushRef="#br0" timeOffset="3235.338">4160 95 10842 0 0,'0'0'2049'0'0,"0"0"-488"0"0,0 0-404 0 0,0 0-136 0 0,0 0 39 0 0,0 0 54 0 0,0 0-83 0 0,0 0-176 0 0,0 0-155 0 0,0 0-95 0 0,0 0-55 0 0,0 0-31 0 0,23-7-30 0 0,74-18-24 0 0,236-17 1713 0 0,-175 28-1849 0 0,-1 7 0 0 0,80 10-329 0 0,-219-3-55 0 0,0 1 1 0 0,0 0 0 0 0,-1 1 0 0 0,1 1-1 0 0,0 1 1 0 0,-1 0 0 0 0,0 1 0 0 0,0 1-1 0 0,-1 1 1 0 0,1 1 54 0 0,16 33-1743 0 0,-32-6-5569 0 0,-5-27-2150 0 0</inkml:trace>
  <inkml:trace contextRef="#ctx0" brushRef="#br0" timeOffset="3484.752">4098 919 16932 0 0,'0'0'874'0'0,"0"0"-451"0"0,0 0-123 0 0,0 0 223 0 0,0 0 304 0 0,0 0 205 0 0,0 0 63 0 0,0 0-73 0 0,41 5-145 0 0,135 14-162 0 0,5-24 269 0 0,547-58-1276 0 0,-674 59-790 0 0,-24 2-1034 0 0,0 0-3793 0 0,-9-1-5983 0 0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53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26 494 8594 0 0,'0'0'875'0'0,"0"0"-315"0"0,0 0-49 0 0,0 0 251 0 0,0 0 307 0 0,0 0 114 0 0,0 0-55 0 0,0 0-185 0 0,-3 32-234 0 0,-12 100-183 0 0,8 72 1027 0 0,19-112 1472 0 0,-12-92-2642 0 0,0 0 5 0 0,0 0 24 0 0,0 0 39 0 0,0-45 1859 0 0,-1 14-2136 0 0,1 0 1 0 0,1 0-1 0 0,2 0 1 0 0,1 1-1 0 0,1-1 0 0 0,4-9-174 0 0,14-31 10 0 0,4 0-1 0 0,2 2 0 0 0,3 1 1 0 0,35-52-10 0 0,-63 113 10 0 0,0-1 0 0 0,0 1 1 0 0,1 0-1 0 0,0 1 0 0 0,1-1 1 0 0,0 1-1 0 0,0 0 0 0 0,0 0 0 0 0,0 1 1 0 0,1 0-1 0 0,0 0 0 0 0,0 0 1 0 0,0 1-1 0 0,1 0 0 0 0,2 0-10 0 0,-7 4 11 0 0,-1 1 0 0 0,1 0 0 0 0,0 0 0 0 0,0 1 0 0 0,0-1 0 0 0,-1 0 0 0 0,1 1 0 0 0,-1 0 0 0 0,1-1 0 0 0,-1 1 0 0 0,0 0 0 0 0,0 0 0 0 0,1 1 0 0 0,-1-1 0 0 0,-1 0 0 0 0,1 1-1 0 0,0-1 1 0 0,-1 1 0 0 0,1-1 0 0 0,-1 1 0 0 0,0 0 0 0 0,0 0 0 0 0,0 0 0 0 0,0-1 0 0 0,0 1 0 0 0,0 0 0 0 0,-1 0 0 0 0,0 0 0 0 0,1 0 0 0 0,-1 0 0 0 0,0 0 0 0 0,-1 0 0 0 0,1 0 0 0 0,0 0-1 0 0,-1 1-9 0 0,2 8 51 0 0,-4 201-132 0 0,3-213-280 0 0,9 0-3688 0 0,-4 0-739 0 0,-3 0-7001 0 0</inkml:trace>
  <inkml:trace contextRef="#ctx0" brushRef="#br0" timeOffset="277.745">562 476 20260 0 0,'0'0'1122'0'0,"0"0"-551"0"0,0 0-282 0 0,0 0 81 0 0,0 0 202 0 0,0 0 148 0 0,0 0 20 0 0,0 0-77 0 0,0 0-75 0 0,0 0-87 0 0,35-5-94 0 0,110-16-75 0 0,139-15 491 0 0,-209 32-1081 0 0,-44 3-2718 0 0,-30 1 1008 0 0,-2 0-2835 0 0,0 0-6725 0 0</inkml:trace>
  <inkml:trace contextRef="#ctx0" brushRef="#br0" timeOffset="524.512">579 663 16147 0 0,'0'0'1243'0'0,"0"0"-373"0"0,0 0-45 0 0,0 0 224 0 0,0 0 139 0 0,0 0-53 0 0,0 0-191 0 0,0 0-211 0 0,33 0-180 0 0,109-4-136 0 0,2-21 298 0 0,-99 11-611 0 0,19-2-413 0 0,29-8-936 0 0,-34 4-8960 0 0,-43 13-2047 0 0</inkml:trace>
  <inkml:trace contextRef="#ctx0" brushRef="#br0" timeOffset="1312.077">1709 277 1880 0 0,'0'0'1493'0'0,"0"0"-166"0"0,0 0 186 0 0,0 0 384 0 0,0 0 349 0 0,0 0 61 0 0,0 0-228 0 0,0 0-340 0 0,0 0-303 0 0,0 0-230 0 0,0 0-158 0 0,-3-6-122 0 0,-11-19-153 0 0,-30 20 1109 0 0,31 9-1709 0 0,0 0 1 0 0,1 2-1 0 0,0-1 0 0 0,0 2 1 0 0,1 0-1 0 0,0 0 1 0 0,0 1-1 0 0,0 0 0 0 0,-7 8-173 0 0,17-15 12 0 0,-13 11 59 0 0,1-1-1 0 0,0 2 1 0 0,1 0 0 0 0,0 1-1 0 0,1 0 1 0 0,1 0 0 0 0,0 1 0 0 0,1 1-1 0 0,0-1 1 0 0,2 1 0 0 0,0 1-1 0 0,0 0 1 0 0,2 0 0 0 0,0 0-1 0 0,1 0 1 0 0,1 1 0 0 0,0 0-1 0 0,1-1 1 0 0,1 1 0 0 0,1 0-1 0 0,1 4-70 0 0,0-13 13 0 0,1 0-1 0 0,0-1 0 0 0,0 0 1 0 0,1 1-1 0 0,0-1 0 0 0,0 0 1 0 0,1 0-1 0 0,0-1 1 0 0,0 1-1 0 0,1-1 0 0 0,0 0 1 0 0,1 0-1 0 0,-1 0 0 0 0,1-1 1 0 0,0 0-1 0 0,1 0 0 0 0,-1 0 1 0 0,1-1-1 0 0,1 0 0 0 0,-1-1 1 0 0,0 1-1 0 0,1-1 0 0 0,0-1 1 0 0,0 1-1 0 0,0-2 0 0 0,1 1 1 0 0,-1-1-1 0 0,1 0 0 0 0,-1 0 1 0 0,1-1-1 0 0,2-1-12 0 0,7 0-83 0 0,-1 0 0 0 0,0-2 0 0 0,0 0 0 0 0,0-1-1 0 0,0-1 1 0 0,-1-1 0 0 0,1 0 0 0 0,-1-1 0 0 0,0 0 0 0 0,-1-2 0 0 0,0 0 0 0 0,0 0 83 0 0,49-31-3819 0 0,-4-3-5174 0 0,-42 30-2877 0 0</inkml:trace>
  <inkml:trace contextRef="#ctx0" brushRef="#br0" timeOffset="1596.559">2114 339 13683 0 0,'0'0'1045'0'0,"0"0"-248"0"0,0 0-93 0 0,0 0 120 0 0,0 0 170 0 0,-32 36 55 0 0,-100 112-101 0 0,75-61 202 0 0,52-74-961 0 0,3-8-136 0 0,-1 0 0 0 0,1 0 0 0 0,0 1 0 0 0,0-1 0 0 0,0 0-1 0 0,1 1 1 0 0,0-1 0 0 0,0 1 0 0 0,0-1 0 0 0,1 1 0 0 0,0-1-1 0 0,0 1 1 0 0,0-1 0 0 0,1 1 0 0 0,0-1 0 0 0,0 1 0 0 0,0-1 0 0 0,1 1-1 0 0,-1-1 1 0 0,1 0 0 0 0,0 0 0 0 0,1 0 0 0 0,0 0 0 0 0,-1 0 0 0 0,1 0-1 0 0,1-1 1 0 0,-1 0 0 0 0,1 1 0 0 0,0-1 0 0 0,0 0 0 0 0,0-1 0 0 0,0 1-1 0 0,1-1 1 0 0,-1 0 0 0 0,1 0 0 0 0,0 0 0 0 0,0-1 0 0 0,0 1-53 0 0,10-2 126 0 0,0 0 1 0 0,0 0 0 0 0,0-1-1 0 0,0-1 1 0 0,0-1 0 0 0,0 0 0 0 0,0-1-1 0 0,-1 0 1 0 0,1-2 0 0 0,-1 1-1 0 0,0-2 1 0 0,0 0 0 0 0,-1 0-1 0 0,1-1 1 0 0,-1-1 0 0 0,-1 0-1 0 0,0-1 1 0 0,0-1 0 0 0,8-8-127 0 0,-10 11 55 0 0,-1 0 0 0 0,0-1 0 0 0,0 0-1 0 0,-1-1 1 0 0,0 0 0 0 0,0 0 0 0 0,-1-1 0 0 0,0 0 0 0 0,-1 0 0 0 0,0 0 0 0 0,-1-1 0 0 0,0 0 0 0 0,-1 0-1 0 0,0 0 1 0 0,0-1 0 0 0,-1 1 0 0 0,-1-1 0 0 0,0 0 0 0 0,-1 0 0 0 0,0 1 0 0 0,-1-1 0 0 0,0 0 0 0 0,-1 0-1 0 0,-1-6-54 0 0,0 11-32 0 0,-1 0-1 0 0,0 0 0 0 0,-1 0 0 0 0,0 0 0 0 0,0 1 0 0 0,0-1 1 0 0,-1 1-1 0 0,0 0 0 0 0,0 1 0 0 0,0-1 0 0 0,-1 1 0 0 0,0 0 0 0 0,0 0 1 0 0,0 1-1 0 0,0 0 0 0 0,-1 0 0 0 0,0 0 0 0 0,0 1 0 0 0,0 0 1 0 0,0 0-1 0 0,0 1 0 0 0,-1 0 0 0 0,1 0 0 0 0,-1 1 0 0 0,0 0 1 0 0,1 0-1 0 0,-1 1 0 0 0,0 0 0 0 0,0 0 33 0 0,1 0-624 0 0,0 1-1 0 0,0-1 1 0 0,0 1 0 0 0,0 1-1 0 0,0 0 1 0 0,0 0 0 0 0,0 0-1 0 0,1 0 1 0 0,-1 1 0 0 0,1 0-1 0 0,0 1 1 0 0,-4 2 624 0 0,-4 5-11671 0 0</inkml:trace>
  <inkml:trace contextRef="#ctx0" brushRef="#br0" timeOffset="2043.86">2383 763 13155 0 0,'0'0'3665'0'0,"0"0"-2108"0"0,0 0-727 0 0,0 0 33 0 0,0 0 82 0 0,0 0-31 0 0,0 0-162 0 0,0 0-228 0 0,0 0-156 0 0,0 0-91 0 0,0 0-29 0 0,0 0-19 0 0,12-30-36 0 0,40-91-30 0 0,22 7 286 0 0,-6 26-246 0 0,-67 87-211 0 0,-1 1-1 0 0,1-1 1 0 0,-1 0 0 0 0,1 1 0 0 0,-1-1 0 0 0,1 1-1 0 0,-1-1 1 0 0,1 1 0 0 0,-1-1 0 0 0,1 1 0 0 0,0 0-1 0 0,-1-1 1 0 0,1 1 0 0 0,0 0 0 0 0,0-1 0 0 0,-1 1-1 0 0,1 0 1 0 0,0 0 0 0 0,0 0 0 0 0,-1 0 0 0 0,1 0-1 0 0,0-1 1 0 0,0 1 0 0 0,-1 1 0 0 0,1-1 0 0 0,0 0-1 0 0,0 0 1 0 0,-1 0 0 0 0,1 0 0 0 0,0 0 0 0 0,0 1-1 0 0,-1-1 1 0 0,1 0 0 0 0,0 1 0 0 0,-1-1 0 0 0,1 0-1 0 0,0 1 1 0 0,-1-1 0 0 0,1 1 0 0 0,-1-1 0 0 0,1 1-1 0 0,-1 0 1 0 0,1-1 0 0 0,-1 1 0 0 0,1-1 0 0 0,-1 1-1 0 0,1 0 1 0 0,-1-1 0 0 0,0 1 0 0 0,1 0 0 0 0,-1-1-1 0 0,0 1 1 0 0,0 0 0 0 0,1 0 0 0 0,-1-1 0 0 0,0 1 8 0 0,8 54-39 0 0,-6-37 34 0 0,-2-11 11 0 0,1 0-1 0 0,0-1 1 0 0,0 1 0 0 0,1 0-1 0 0,0 0 1 0 0,0-1 0 0 0,0 1 0 0 0,1-1-1 0 0,0 1 1 0 0,1-1 0 0 0,-1 0-1 0 0,1 0 1 0 0,0-1 0 0 0,0 1-1 0 0,1-1 1 0 0,0 0 0 0 0,0 0 0 0 0,0 0-1 0 0,1-1 1 0 0,-1 0 0 0 0,1 0-1 0 0,3 1-5 0 0,-3-3 72 0 0,-1 0 0 0 0,1 0 0 0 0,0-1 0 0 0,0 0 0 0 0,0 0 0 0 0,0-1 0 0 0,0 1 0 0 0,0-1 0 0 0,0-1 0 0 0,0 1 1 0 0,0-1-1 0 0,0 0 0 0 0,0 0 0 0 0,0-1 0 0 0,-1 0 0 0 0,1 0 0 0 0,-1 0 0 0 0,1-1 0 0 0,-1 0 0 0 0,0 0 0 0 0,1 0 0 0 0,-2 0 0 0 0,1-1 0 0 0,0 0 0 0 0,-1 0 0 0 0,0 0 0 0 0,0-1 0 0 0,0 1 0 0 0,0-1 0 0 0,-1 0 0 0 0,1 0 0 0 0,-1 0 0 0 0,-1-1 0 0 0,1 1 0 0 0,-1-1 0 0 0,0 1 0 0 0,1-3-72 0 0,51-187 743 0 0,-59 144-1122 0 0,-25 43-4131 0 0,25 11-543 0 0,1 1-6785 0 0</inkml:trace>
  <inkml:trace contextRef="#ctx0" brushRef="#br0" timeOffset="2461.066">3463 192 16788 0 0,'0'0'1433'0'0,"0"0"-397"0"0,0 0-165 0 0,0 0-8 0 0,0 0-32 0 0,0 0-92 0 0,0 0-150 0 0,0 0-141 0 0,0 0-118 0 0,0 0-51 0 0,-33 1-46 0 0,-102 2-54 0 0,64 11 125 0 0,21 20-99 0 0,49-33-207 0 0,0 0 0 0 0,0-1 0 0 0,0 1 0 0 0,0 1 0 0 0,1-1 0 0 0,-1 0 0 0 0,0 0 0 0 0,0 0 0 0 0,1 0 0 0 0,-1 1 0 0 0,1-1 1 0 0,-1 0-1 0 0,1 0 0 0 0,-1 1 0 0 0,1-1 0 0 0,0 0 0 0 0,-1 1 0 0 0,1-1 0 0 0,0 1 0 0 0,0-1 0 0 0,0 0 0 0 0,0 1 0 0 0,0-1 0 0 0,1 0 0 0 0,-1 1 0 0 0,0-1 0 0 0,1 0 0 0 0,-1 1 0 0 0,1-1 0 0 0,-1 0 0 0 0,1 0 1 0 0,0 1-1 0 0,-1-1 0 0 0,1 0 0 0 0,0 0 0 0 0,0 0 0 0 0,0 0 0 0 0,0 0 0 0 0,0 0 0 0 0,0 0 0 0 0,1 1 2 0 0,106 35 8 0 0,4 17 329 0 0,-110-52-322 0 0,1 1 0 0 0,0-1-1 0 0,0 0 1 0 0,-1 1-1 0 0,0 0 1 0 0,1 0-1 0 0,-1 0 1 0 0,0 0-1 0 0,-1 0 1 0 0,1 0-1 0 0,0 0 1 0 0,-1 0 0 0 0,0 1-1 0 0,0-1 1 0 0,0 1-1 0 0,0-1 1 0 0,0 1-1 0 0,-1-1 1 0 0,1 1-1 0 0,-1-1 1 0 0,0 1-1 0 0,0-1 1 0 0,0 1-1 0 0,-1 0 1 0 0,1-1 0 0 0,-1 1-1 0 0,0-1 1 0 0,0 1-1 0 0,0-1 1 0 0,-1 0-1 0 0,1 1 1 0 0,-2 1-15 0 0,-7 10 150 0 0,-1 0-1 0 0,-1 0 1 0 0,0-1 0 0 0,-1-1 0 0 0,0 0 0 0 0,-1-1-1 0 0,0 0 1 0 0,-1-1 0 0 0,-13 7-150 0 0,15-9 63 0 0,-163 90 28 0 0,148-92-1628 0 0,36-24-10787 0 0,-3 13 1160 0 0</inkml:trace>
  <inkml:trace contextRef="#ctx0" brushRef="#br0" timeOffset="2726.379">3798 1 16652 0 0,'0'0'2099'0'0,"0"0"-1028"0"0,0 0-417 0 0,0 0 44 0 0,0 0 134 0 0,0 0 91 0 0,0 0-11 0 0,0 0-76 0 0,0 0-126 0 0,0 0-109 0 0,0 0-66 0 0,-3 36-63 0 0,-11 115-65 0 0,-13 5 341 0 0,14-50-665 0 0,5 1-1 0 0,3 47-82 0 0,11-88-2344 0 0,-20-66-4474 0 0,7 0-645 0 0,2-3-4227 0 0</inkml:trace>
  <inkml:trace contextRef="#ctx0" brushRef="#br0" timeOffset="2979.845">3449 384 16604 0 0,'0'0'1453'0'0,"0"0"-373"0"0,0 0-133 0 0,0 0-16 0 0,0 0-40 0 0,0 0-105 0 0,32-13-144 0 0,102-36-126 0 0,-43 34 329 0 0,-80 13-887 0 0,1 1 1 0 0,-1 0 0 0 0,0 1-1 0 0,1 0 1 0 0,-1 1 0 0 0,0 0-1 0 0,0 1 1 0 0,0 0 0 0 0,0 1-1 0 0,0 0 1 0 0,0 0 0 0 0,-1 2-1 0 0,1-1 1 0 0,-1 1-1 0 0,0 1 1 0 0,0-1 0 0 0,4 5 41 0 0,-6-3-808 0 0,9 9-6366 0 0,-12-5-4691 0 0</inkml:trace>
  <inkml:trace contextRef="#ctx0" brushRef="#br0" timeOffset="3143.045">4041 678 22805 0 0,'0'0'600'0'0,"0"0"-256"0"0,0 0 64 0 0,0 0 32 0 0,0 0 56 0 0,0 0-144 0 0,0 0-160 0 0,0 0-128 0 0,0 0-120 0 0,0 0-56 0 0,0 0-120 0 0,0 0-272 0 0,0 0-824 0 0,0 0-3785 0 0,-9 96-8282 0 0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02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0 12227 0 0,'0'0'2257'0'0,"0"0"-715"0"0,0 0-352 0 0,0 0 18 0 0,0 0 90 0 0,0 0-17 0 0,0 0-153 0 0,0 0-261 0 0,0 0-236 0 0,0 0-186 0 0,0 0-114 0 0,0 0-56 0 0,0 0-32 0 0,-15 15 387 0 0,-10 18 145 0 0,25-33-735 0 0,0 0-17 0 0,0 0 1 0 0,0 0 5 0 0,0 0-1 0 0,0 0 10 0 0,0 0 14 0 0,0 0 41 0 0,0 0-12 0 0,16-11 760 0 0,-73 37-589 0 0,47-19-798 0 0,18-8-1816 0 0,12-1-938 0 0,-10 2-2595 0 0,-1 0-5934 0 0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59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327 475 880 0 0,'0'0'1278'0'0,"0"0"-453"0"0,0 0-170 0 0,0 0 192 0 0,0 0 357 0 0,0 0 303 0 0,0 0 204 0 0,0 0-53 0 0,0 0-200 0 0,0 0-228 0 0,0 0-244 0 0,1-4-176 0 0,19-28 2612 0 0,-19 31-2936 0 0,-13-2 4141 0 0,-23 2-5048 0 0,26 2 800 0 0,-17 0-306 0 0,1 2 0 0 0,-1 2-1 0 0,1 0 1 0 0,0 1 0 0 0,1 1-1 0 0,-1 2 1 0 0,2 0 0 0 0,-6 4-73 0 0,13-7-15 0 0,14-5 24 0 0,-1-1 0 0 0,1 1 0 0 0,0 0 1 0 0,-1-1-1 0 0,1 1 0 0 0,0 0 0 0 0,0 0 1 0 0,0 0-1 0 0,0 1 0 0 0,0-1 1 0 0,0 0-1 0 0,0 1 0 0 0,0-1 0 0 0,0 1 1 0 0,0 0-1 0 0,1 0 0 0 0,-1-1 0 0 0,1 1 1 0 0,0 0-1 0 0,-1 1 0 0 0,1-1 1 0 0,0 0-1 0 0,0 0 0 0 0,0 0 0 0 0,0 1 1 0 0,1-1-1 0 0,-1 0 0 0 0,1 1 1 0 0,-1-1-1 0 0,1 0 0 0 0,0 1 0 0 0,0-1 1 0 0,0 1-1 0 0,0 0-9 0 0,0 0 11 0 0,-1 0 0 0 0,1 0 0 0 0,0 1 0 0 0,0-1 0 0 0,1 0 0 0 0,-1 0 0 0 0,1 0 1 0 0,0 0-1 0 0,-1 0 0 0 0,1 0 0 0 0,1 0 0 0 0,-1 0 0 0 0,0 0 0 0 0,1 0 0 0 0,-1 0 0 0 0,1-1 0 0 0,0 1 0 0 0,0 0 0 0 0,0-1 1 0 0,0 0-1 0 0,0 1 0 0 0,1-1 0 0 0,-1 0 0 0 0,1 0 0 0 0,0-1 0 0 0,-1 1 0 0 0,1 0 0 0 0,0-1 0 0 0,1 1-11 0 0,252 74 790 0 0,-257-75-781 0 0,0-1-1 0 0,1 0 1 0 0,-1 1 0 0 0,1-1 0 0 0,-1 0-1 0 0,1 1 1 0 0,-1-1 0 0 0,1 1 0 0 0,0-1 0 0 0,-1 1-1 0 0,1-1 1 0 0,0 1 0 0 0,-1-1 0 0 0,1 1 0 0 0,0-1-1 0 0,-1 1 1 0 0,1-1 0 0 0,0 1 0 0 0,0 0-1 0 0,0-1 1 0 0,-1 1 0 0 0,1-1 0 0 0,0 1 0 0 0,0 0-1 0 0,0-1 1 0 0,0 1 0 0 0,0 0 0 0 0,0-1-1 0 0,0 1 1 0 0,0-1 0 0 0,1 1 0 0 0,-1 0 0 0 0,0-1-1 0 0,0 1 1 0 0,0-1 0 0 0,1 1 0 0 0,-1-1 0 0 0,0 1-1 0 0,1 0 1 0 0,-1-1 0 0 0,0 1 0 0 0,1-1-1 0 0,-1 0 1 0 0,1 1 0 0 0,-1-1 0 0 0,1 1 0 0 0,-1-1-1 0 0,1 0 1 0 0,-1 1 0 0 0,1-1 0 0 0,-1 0 0 0 0,1 1-1 0 0,-1-1 1 0 0,1 0 0 0 0,0 0 0 0 0,-1 0-1 0 0,1 1 1 0 0,-1-1 0 0 0,1 0 0 0 0,0 0-9 0 0,-5 3 14 0 0,-184 135 376 0 0,181-131-379 0 0,1-3-8 0 0,-1 0 0 0 0,2 1 0 0 0,-1 0 0 0 0,0 0 0 0 0,1 0 0 0 0,0 1 0 0 0,0-1 0 0 0,1 1 0 0 0,0 1 0 0 0,0-1 0 0 0,0 1 0 0 0,1-1 0 0 0,-1 1 0 0 0,2 0 0 0 0,-1 0 0 0 0,1 0 0 0 0,0 1-1 0 0,1-1 1 0 0,-1 0 0 0 0,1 6-3 0 0,4-7 20 0 0,0-1-1 0 0,1 1 0 0 0,0-1 1 0 0,0 0-1 0 0,0 0 1 0 0,0 0-1 0 0,1-1 0 0 0,0 0 1 0 0,0 0-1 0 0,0 0 0 0 0,0 0 1 0 0,0-1-1 0 0,1 0 1 0 0,0 0-1 0 0,0 0 0 0 0,0-1 1 0 0,0 0-20 0 0,72 3-72 0 0,-58-18-2272 0 0,-11-12-3419 0 0,-7 15-1045 0 0,-2 2-4807 0 0</inkml:trace>
  <inkml:trace contextRef="#ctx0" brushRef="#br0" timeOffset="603.085">203 0 14195 0 0,'0'0'360'0'0,"0"0"-255"0"0,0 0-153 0 0,0 0 122 0 0,0 0 282 0 0,0 0 305 0 0,0 0 216 0 0,0 0 84 0 0,0 0-59 0 0,0 0-100 0 0,0 0-85 0 0,0 0-65 0 0,0 0-45 0 0,-6 25-46 0 0,-17 80-37 0 0,25-44 237 0 0,3-49-538 0 0,4 34 319 0 0,-1 1 0 0 0,-3 1 0 0 0,-1-1 0 0 0,-3 1 0 0 0,-3 27-542 0 0,1-7 235 0 0,-37 303 324 0 0,19-57-373 0 0,19-83-19 0 0,-33-138 195 0 0,24-57-289 0 0,9-35-65 0 0,0-1 0 0 0,0 0-3 0 0,0 0-6 0 0,0-2-82 0 0,19-51-1458 0 0,-5 24-4831 0 0,-10 21-5576 0 0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01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380 199 6809 0 0,'0'0'2018'0'0,"0"0"-433"0"0,0 0-319 0 0,0 0-55 0 0,0 0 60 0 0,0 0 19 0 0,0 0-82 0 0,0 0-113 0 0,0 0-148 0 0,0 0-145 0 0,-32 13-140 0 0,-99 39-135 0 0,71-11 68 0 0,50-28-450 0 0,-6 7 13 0 0,0 1-1 0 0,2 1 1 0 0,0 1 0 0 0,1 0-1 0 0,2 0 1 0 0,0 1 0 0 0,1 1-1 0 0,2 0 1 0 0,1 0-1 0 0,0 0 1 0 0,2 1 0 0 0,1 0-1 0 0,1 0 1 0 0,2 0-1 0 0,0 0 1 0 0,3 25-158 0 0,-1-40 88 0 0,1 0 0 0 0,0 0-1 0 0,1 0 1 0 0,1-1 0 0 0,-1 1 0 0 0,1-1-1 0 0,1 0 1 0 0,0 0 0 0 0,0-1 0 0 0,1 1-1 0 0,1-1 1 0 0,-1 0 0 0 0,1-1 0 0 0,1 0-1 0 0,-1 0 1 0 0,1 0 0 0 0,1-1-1 0 0,0 0 1 0 0,0-1 0 0 0,0 0 0 0 0,0 0-1 0 0,1-1 1 0 0,0 0 0 0 0,0-1 0 0 0,1 0-1 0 0,-1-1 1 0 0,1 0 0 0 0,0 0 0 0 0,1-1-88 0 0,3 2 101 0 0,1 0 0 0 0,0-2 1 0 0,-1 0-1 0 0,1 0 0 0 0,0-1 1 0 0,0-1-1 0 0,-1-1 0 0 0,1 0 1 0 0,0-1-1 0 0,-1-1 1 0 0,1-1-1 0 0,-1 0 0 0 0,0 0 1 0 0,0-2-1 0 0,0 0 0 0 0,-1 0 1 0 0,0-2-1 0 0,6-3-101 0 0,-3-1 34 0 0,-1 0 0 0 0,0-2 0 0 0,-1 0 0 0 0,-1 0 0 0 0,0-1 0 0 0,-1-1 0 0 0,0 0 0 0 0,-1-1 0 0 0,-1 0 0 0 0,-1-1 0 0 0,-1 0 0 0 0,0-1 0 0 0,-1 0 0 0 0,-1 0 0 0 0,-1-1 0 0 0,-1 0 0 0 0,0 0 0 0 0,-2 0 0 0 0,0 0 0 0 0,-1-1 0 0 0,-1 1 0 0 0,-1-4-34 0 0,0 6-16 0 0,-1-1 0 0 0,-1 1 0 0 0,0-1 0 0 0,-2 1 0 0 0,0 0 1 0 0,-1-1-1 0 0,0 2 0 0 0,-6-12 16 0 0,8 22-63 0 0,0 1 1 0 0,-1-1 0 0 0,0 0-1 0 0,0 1 1 0 0,0 0 0 0 0,-1 0-1 0 0,0 0 1 0 0,0 1 0 0 0,0-1-1 0 0,-1 1 1 0 0,0 1 0 0 0,0-1-1 0 0,0 1 1 0 0,-1 0 0 0 0,1 0-1 0 0,-1 1 1 0 0,0-1 0 0 0,0 2-1 0 0,0-1 1 0 0,0 1 0 0 0,-1 0-1 0 0,-3 0 63 0 0,0 0-349 0 0,0 2-1 0 0,0-1 1 0 0,0 1-1 0 0,0 1 1 0 0,0 0-1 0 0,0 0 1 0 0,0 1-1 0 0,0 1 1 0 0,1 0-1 0 0,-1 0 350 0 0,-61 31-10353 0 0,48-18-1682 0 0</inkml:trace>
  <inkml:trace contextRef="#ctx0" brushRef="#br0" timeOffset="396.256">0 612 16564 0 0,'0'0'1296'0'0,"0"0"-391"0"0,0 0-88 0 0,0 0 141 0 0,0 0 91 0 0,0 0-53 0 0,0 0-199 0 0,0 0-251 0 0,0 0-173 0 0,0 0-65 0 0,0 0-24 0 0,0 0 3 0 0,4 0 18 0 0,9 0-151 0 0,0 0 0 0 0,-1-1-1 0 0,1-1 1 0 0,-1 0-1 0 0,1-1 1 0 0,-1 0 0 0 0,0-1-1 0 0,0 0 1 0 0,0-1-1 0 0,-1-1 1 0 0,0 0 0 0 0,4-2-154 0 0,-3 2 20 0 0,0 0 0 0 0,0 1 0 0 0,0 1 1 0 0,1 0-1 0 0,-1 0 0 0 0,1 1 1 0 0,0 1-1 0 0,0 0 0 0 0,12 1-20 0 0,-21 2 1 0 0,0 1-1 0 0,0 0 1 0 0,0-1-1 0 0,0 2 0 0 0,-1-1 1 0 0,1 0-1 0 0,-1 1 1 0 0,0 0-1 0 0,1-1 1 0 0,-1 1-1 0 0,0 1 1 0 0,-1-1-1 0 0,1 0 0 0 0,-1 1 1 0 0,3 2-1 0 0,3 4 19 0 0,-1 0 22 0 0,2-1 1 0 0,-1-1 0 0 0,1 0 0 0 0,0 0 0 0 0,1-1 0 0 0,-1 0 0 0 0,2 0 0 0 0,-1-1 0 0 0,1-1 0 0 0,-1 1 0 0 0,2-2 0 0 0,-1 0 0 0 0,0 0 0 0 0,1-1 0 0 0,0 0 0 0 0,-1-1-1 0 0,1 0 1 0 0,8-1-42 0 0,-16-1 33 0 0,-1 1-14 0 0,-1-1 0 0 0,1 0 0 0 0,0 0 0 0 0,-1 0-1 0 0,1 0 1 0 0,0 0 0 0 0,-1 0 0 0 0,1-1 0 0 0,-1 1-1 0 0,1-1 1 0 0,0 1 0 0 0,-1-1 0 0 0,0 0 0 0 0,1 0-1 0 0,-1-1 1 0 0,1 1 0 0 0,-1 0 0 0 0,0-1 0 0 0,0 1 0 0 0,0-1-1 0 0,0 0 1 0 0,1-1-19 0 0,-4-17-3334 0 0,-1 10-4613 0 0,1 3-4213 0 0</inkml:trace>
  <inkml:trace contextRef="#ctx0" brushRef="#br0" timeOffset="1351.158">976 244 12531 0 0,'0'0'840'0'0,"0"0"-440"0"0,0 0-20 0 0,0 0 310 0 0,0 0 332 0 0,0 0 163 0 0,0 0-49 0 0,0 0-148 0 0,0 0-140 0 0,0 0-104 0 0,0 0-91 0 0,0 0-71 0 0,0 0-36 0 0,18 4-22 0 0,56 13-7 0 0,49-13 1701 0 0,116-34-719 0 0,-181 13-1800 0 0,-56 16 1006 0 0,-2 2-18957 0 0,-2 2 8797 0 0</inkml:trace>
  <inkml:trace contextRef="#ctx0" brushRef="#br0" timeOffset="1578.028">915 498 14555 0 0,'0'0'2619'0'0,"0"0"-1370"0"0,0 0-571 0 0,0 0 113 0 0,0 0 237 0 0,0 0 86 0 0,0 0-67 0 0,0 0-179 0 0,0 0-142 0 0,0 0-84 0 0,0 0-83 0 0,32-3-72 0 0,101-7-99 0 0,169 1-500 0 0,-275 4-3814 0 0,-17 3-1893 0 0,-4 1-6498 0 0</inkml:trace>
  <inkml:trace contextRef="#ctx0" brushRef="#br0" timeOffset="2512.306">2005 78 11875 0 0,'0'0'1900'0'0,"0"0"-478"0"0,0 0-308 0 0,0 0-85 0 0,0 0 0 0 0,0 0-89 0 0,0 0-125 0 0,0 0-109 0 0,0 0-126 0 0,0 0-109 0 0,0 0-75 0 0,-29 10-53 0 0,-91 34-46 0 0,65-9 151 0 0,47-25-335 0 0,-5 4-4 0 0,1 1 0 0 0,0 0-1 0 0,0 1 1 0 0,2 1 0 0 0,0-1-1 0 0,1 2 1 0 0,1-1 0 0 0,0 1 0 0 0,1 1-1 0 0,1-1 1 0 0,1 1 0 0 0,1 0-1 0 0,1 0 1 0 0,0 1 0 0 0,1-1-1 0 0,1 4-108 0 0,1-18-2 0 0,-1-1 0 0 0,1 1 1 0 0,0-1-1 0 0,1 0 0 0 0,-1 1 0 0 0,1-1 0 0 0,0 1 0 0 0,0-1 0 0 0,0 0 0 0 0,0 1 0 0 0,1-1 0 0 0,0 0 0 0 0,0 0 0 0 0,0 0 0 0 0,0 0 0 0 0,1-1 0 0 0,-1 1 0 0 0,1-1 0 0 0,0 1 0 0 0,0-1 0 0 0,0 0 0 0 0,1 0 0 0 0,-1 0 0 0 0,1-1 0 0 0,0 1 0 0 0,-1-1 0 0 0,1 0 1 0 0,0 0-1 0 0,0 0 0 0 0,1 0 0 0 0,-1-1 0 0 0,3 1 2 0 0,2 0-178 0 0,0-1 1 0 0,1-1 0 0 0,-1 0 0 0 0,1 0 0 0 0,-1 0-1 0 0,1-1 1 0 0,-1-1 0 0 0,0 0 0 0 0,0 0 0 0 0,0-1-1 0 0,0 0 1 0 0,1 0 177 0 0,38-17-5847 0 0,-36 15 3209 0 0,5 0-8616 0 0</inkml:trace>
  <inkml:trace contextRef="#ctx0" brushRef="#br0" timeOffset="2820.256">2215 350 9554 0 0,'0'0'1652'0'0,"0"0"-465"0"0,0 0-213 0 0,0 0 110 0 0,0 0 159 0 0,0 0 16 0 0,-22 31-139 0 0,-67 95-194 0 0,67-80-170 0 0,23-41-649 0 0,-1-1-1 0 0,1 0 1 0 0,-1 0-1 0 0,1 0 1 0 0,0 0 0 0 0,1 0-1 0 0,-1 0 1 0 0,1 0 0 0 0,0-1-1 0 0,0 1 1 0 0,0 0-1 0 0,0-1 1 0 0,0 1 0 0 0,1-1-1 0 0,0 0 1 0 0,-1 0 0 0 0,1 0-1 0 0,0 0 1 0 0,1-1-1 0 0,-1 1 1 0 0,0-1 0 0 0,1 0-1 0 0,0 0 1 0 0,-1 0 0 0 0,1 0-1 0 0,0 0 1 0 0,0-1-1 0 0,0 0 1 0 0,1 1-107 0 0,126 13 1481 0 0,-114-16-1353 0 0,0-1 1 0 0,0 0-1 0 0,0-2 0 0 0,0 0 1 0 0,0 0-1 0 0,-1-2 1 0 0,0 0-1 0 0,0-1 0 0 0,0 0 1 0 0,-1-2-1 0 0,0 1 0 0 0,-1-2 1 0 0,0 0-1 0 0,0-1 1 0 0,3-4-129 0 0,-12 9 29 0 0,-1 0 0 0 0,0 0 1 0 0,-1-1-1 0 0,1 1 0 0 0,-1-1 1 0 0,-1 0-1 0 0,1 0 1 0 0,-1 0-1 0 0,0 0 0 0 0,-1 0 1 0 0,0-1-1 0 0,0 1 0 0 0,0 0 1 0 0,-1-1-1 0 0,0 1 1 0 0,-1 0-1 0 0,1-1 0 0 0,-1 1 1 0 0,-1 0-1 0 0,1 0 0 0 0,-1 0 1 0 0,-1 0-1 0 0,1 0 1 0 0,-1 0-1 0 0,0 0 0 0 0,-1 1 1 0 0,0 0-1 0 0,0-1 0 0 0,0 2 1 0 0,-1-1-1 0 0,1 0 1 0 0,-1 1-1 0 0,-1 0 0 0 0,1 0 1 0 0,-1 0-1 0 0,0 1 0 0 0,0 0 1 0 0,0 0-1 0 0,-2-1-29 0 0,-5-3-78 0 0,-1 1 0 0 0,1 0 0 0 0,-2 1 0 0 0,1 0 0 0 0,-1 1 0 0 0,1 1 0 0 0,-2 0 0 0 0,1 1 0 0 0,0 1 0 0 0,0 0-1 0 0,-1 1 1 0 0,1 1 0 0 0,-5 0 78 0 0,-51 28-1667 0 0,32 6-4445 0 0,25-19-4907 0 0</inkml:trace>
  <inkml:trace contextRef="#ctx0" brushRef="#br0" timeOffset="3242.725">2642 564 12731 0 0,'0'0'2100'0'0,"0"0"-596"0"0,0 0-285 0 0,0 0-49 0 0,0 0-59 0 0,0 0-146 0 0,0 0-200 0 0,0 0-185 0 0,0 0-120 0 0,0 0-53 0 0,0 0-18 0 0,0 0-18 0 0,0 0-19 0 0,17-22-48 0 0,56-70-51 0 0,52-31 461 0 0,-91 95-642 0 0,-34 29-78 0 0,0 0 0 0 0,0-1 0 0 0,0 1 0 0 0,0-1 0 0 0,0 1 0 0 0,0-1 0 0 0,0 1 1 0 0,1-1-1 0 0,-1 1 0 0 0,0-1 0 0 0,0 1 0 0 0,1-1 0 0 0,-1 1 0 0 0,0-1 0 0 0,1 1 0 0 0,-1-1 0 0 0,1 1 0 0 0,-1-1 1 0 0,1 0-1 0 0,-1 1 0 0 0,0-1 0 0 0,1 0 0 0 0,-1 1 0 0 0,1-1 0 0 0,-1 0 0 0 0,1 0 0 0 0,0 1 0 0 0,-1-1 1 0 0,1 0-1 0 0,-1 0 0 0 0,1 0 0 0 0,-1 0 0 0 0,1 0 0 0 0,0 0 0 0 0,-1 0 0 0 0,1 0 0 0 0,-1 0 0 0 0,1 0 0 0 0,-1 0 1 0 0,1 0-1 0 0,-1 0 0 0 0,1 0 0 0 0,0-1 0 0 0,-1 1 0 0 0,1 0 0 0 0,-1 0 0 0 0,1-1 0 0 0,-1 1 0 0 0,1 0 0 0 0,-1-1 1 0 0,0 1-1 0 0,1 0 0 0 0,-1-1 0 0 0,1 1 0 0 0,-1-1 0 0 0,0 1 0 0 0,1-1 0 0 0,-1 1 0 0 0,0-1 0 0 0,1 1 1 0 0,-1-1-1 0 0,0 1 0 0 0,0-1 6 0 0,-29 166-59 0 0,30-162 63 0 0,0-1 0 0 0,0 1 0 0 0,0 0-1 0 0,0 0 1 0 0,1 0 0 0 0,-1 0 0 0 0,1-1 0 0 0,-1 1 0 0 0,1-1-1 0 0,0 1 1 0 0,0-1 0 0 0,0 0 0 0 0,0 0 0 0 0,0 1 0 0 0,1-2-1 0 0,-1 1 1 0 0,1 0 0 0 0,-1 0 0 0 0,1-1 0 0 0,0 1 0 0 0,0-1-1 0 0,-1 0 1 0 0,1 0 0 0 0,0 0 0 0 0,0 0 0 0 0,0-1 0 0 0,0 1-1 0 0,0-1 1 0 0,2 0-4 0 0,90-8 683 0 0,-83 3-557 0 0,0-1 1 0 0,-1 0-1 0 0,0-1 1 0 0,0 0-1 0 0,-1-1 1 0 0,0 0-1 0 0,0-1 1 0 0,0 0-1 0 0,-1 0 1 0 0,-1-1-1 0 0,0 0 1 0 0,0 0-1 0 0,-1-1 1 0 0,0 0-1 0 0,-1-1 1 0 0,0 1-1 0 0,-1-1 1 0 0,0 0-1 0 0,-1-1 1 0 0,0 1-1 0 0,0-9-126 0 0,6-35-2555 0 0,-10 56 237 0 0,0 0-3541 0 0,0 0-6342 0 0</inkml:trace>
  <inkml:trace contextRef="#ctx0" brushRef="#br0" timeOffset="3647.152">3793 133 16067 0 0,'0'0'2542'0'0,"0"0"-1332"0"0,0 0-599 0 0,0 0-27 0 0,0 0 51 0 0,0 0 19 0 0,0 0-33 0 0,0 0-96 0 0,-34 8-104 0 0,-102 26-58 0 0,50 4 391 0 0,84-37-749 0 0,1-1 0 0 0,-1 0 0 0 0,1 1 0 0 0,-1-1 0 0 0,1 1 0 0 0,-1-1 0 0 0,1 1 0 0 0,-1 0 0 0 0,1-1 0 0 0,-1 1 0 0 0,1 0 0 0 0,0 0 0 0 0,-1 0 0 0 0,1 0 0 0 0,0 0 0 0 0,0 1 0 0 0,0-1 0 0 0,0 0 0 0 0,0 0 0 0 0,0 1 0 0 0,0-1 1 0 0,0 1-1 0 0,1-1 0 0 0,-1 1 0 0 0,1-1 0 0 0,-1 1 0 0 0,1-1 0 0 0,-1 1 0 0 0,1-1 0 0 0,0 1 0 0 0,0 0 0 0 0,-1-1 0 0 0,1 1 0 0 0,0-1 0 0 0,1 1 0 0 0,-1 0 0 0 0,0-1 0 0 0,0 1 0 0 0,1-1 0 0 0,-1 1 0 0 0,1-1 0 0 0,-1 1 0 0 0,1-1 0 0 0,0 1 0 0 0,0-1 0 0 0,-1 1 1 0 0,1-1-1 0 0,0 0 0 0 0,0 1 0 0 0,0-1 0 0 0,1 0 0 0 0,-1 0 0 0 0,0 0 0 0 0,1 0-5 0 0,146 55 217 0 0,-147-55-199 0 0,1 0 1 0 0,0 0-1 0 0,-1 0 0 0 0,1 0 0 0 0,-1 0 1 0 0,1 1-1 0 0,-1-1 0 0 0,0 0 1 0 0,0 1-1 0 0,0-1 0 0 0,1 1 0 0 0,-1 0 1 0 0,0-1-1 0 0,-1 1 0 0 0,1 0 0 0 0,0-1 1 0 0,0 1-1 0 0,-1 0 0 0 0,1 0 1 0 0,-1 0-1 0 0,0-1 0 0 0,1 1 0 0 0,-1 0 1 0 0,0 0-1 0 0,0 0 0 0 0,0 0 0 0 0,0 0 1 0 0,-1 0-1 0 0,1-1 0 0 0,0 1 1 0 0,-1 0-1 0 0,1 0 0 0 0,-1 0 0 0 0,0-1 1 0 0,0 3-19 0 0,-38 54 776 0 0,9-31-691 0 0,-1-1 0 0 0,-1-2 0 0 0,-1-1 0 0 0,-1-2 0 0 0,-1-1 0 0 0,-30 11-85 0 0,65-31-62 0 0,0 0 1 0 0,0 0 0 0 0,1-1-1 0 0,-1 1 1 0 0,0 0 0 0 0,0-1-1 0 0,0 1 1 0 0,0 0 0 0 0,0 0-1 0 0,0-1 1 0 0,-1 1 0 0 0,1 0-1 0 0,0-1 1 0 0,0 1-1 0 0,0 0 1 0 0,0 0 0 0 0,0-1-1 0 0,0 1 1 0 0,0 0 0 0 0,-1-1-1 0 0,1 1 1 0 0,0 0 0 0 0,0 0-1 0 0,0 0 1 0 0,-1-1 0 0 0,1 1-1 0 0,0 0 1 0 0,0 0-1 0 0,0 0 1 0 0,-1-1 0 0 0,1 1-1 0 0,0 0 1 0 0,0 0 0 0 0,-1 0-1 0 0,1 0 1 0 0,0 0 0 0 0,-1 0-1 0 0,1 0 1 0 0,0 0-1 0 0,0 0 1 0 0,-1-1 0 0 0,1 1-1 0 0,0 0 1 0 0,-1 0 0 0 0,1 1-1 0 0,0-1 1 0 0,-1 0 0 0 0,1 0-1 0 0,0 0 1 0 0,0 0 0 0 0,-1 0-1 0 0,1 0 1 0 0,0 0-1 0 0,-1 0 1 0 0,1 0 0 0 0,0 1-1 0 0,0-1 1 0 0,-1 0 61 0 0,16-21-4424 0 0,-5 9-1251 0 0,-3 1-5572 0 0</inkml:trace>
  <inkml:trace contextRef="#ctx0" brushRef="#br0" timeOffset="3898.455">4207 1 12715 0 0,'0'0'2298'0'0,"0"0"-719"0"0,0 0-255 0 0,0 0-44 0 0,0 0-100 0 0,0 0-57 0 0,-12 34-93 0 0,-38 109-126 0 0,31-96-421 0 0,3 2 1 0 0,2 0-1 0 0,2 0 0 0 0,2 1 1 0 0,-2 43-484 0 0,11-33-175 0 0,1-47-4607 0 0,0 0-4989 0 0,0-13-1351 0 0</inkml:trace>
  <inkml:trace contextRef="#ctx0" brushRef="#br0" timeOffset="4059.807">3807 288 17660 0 0,'0'0'1336'0'0,"0"0"-656"0"0,0 0-144 0 0,0 0 80 0 0,0 0-7 0 0,0 0-81 0 0,0 0-96 0 0,199-78-8 0 0,-166 75-72 0 0,-1-1-32 0 0,1 0-80 0 0,0 4-152 0 0,-4 0-96 0 0,-5 0-136 0 0,0 8-232 0 0,-4-1-472 0 0,-7 0-1129 0 0,-7-3-10577 0 0</inkml:trace>
  <inkml:trace contextRef="#ctx0" brushRef="#br0" timeOffset="6216.342">4347 682 2232 0 0,'0'0'2936'0'0,"0"0"-1020"0"0,0 0-293 0 0,0 0 178 0 0,0 0 170 0 0,0 0-30 0 0,0 0-258 0 0,0 0-378 0 0,0 0-340 0 0,0 0-203 0 0,0 0-125 0 0,0 0-47 0 0,0 0 8 0 0,-6 11 1660 0 0,-21 15-428 0 0,61-52-1254 0 0,17-22-208 0 0,-90 55 775 0 0,39-7-1122 0 0,0 0-41 0 0,0 0-49 0 0,0 0-114 0 0,8-8-2084 0 0,1 2-40 0 0,1-1-4840 0 0,-1 2-5023 0 0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51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1 483 9098 0 0,'0'0'4010'0'0,"0"0"-2570"0"0,0 0-939 0 0,0 0-72 0 0,0 0 100 0 0,0 0 146 0 0,0 0 84 0 0,0 0-13 0 0,0 0-89 0 0,0 0-84 0 0,0 0-32 0 0,0 0-23 0 0,0 0 22 0 0,14-3-14 0 0,87-13 418 0 0,545-9 3206 0 0,248-57-4150 0 0,-507 42 294 0 0,210-23-34 0 0,613-59 251 0 0,-729 82-262 0 0,229-11-80 0 0,-387 40-106 0 0,-177 0-10 0 0,-41-4 118 0 0,-36 11 671 0 0,-69 5-856 0 0,0 1 12 0 0,0-1 10 0 0,0-1 8 0 0,0 0 5 0 0,0 0-5 0 0,0 0-7 0 0,0 0 2 0 0,0 0 9 0 0,0 0-7 0 0,0 0-13 0 0,0 0 6 0 0,0 0-21 0 0,0 0 8 0 0,0 0 18 0 0,0 0 1 0 0,0 0 7 0 0,0 0-13 0 0,0 0-18 0 0,0 0 3 0 0,0 0 21 0 0,0 0-17 0 0,0 0-10 0 0,0 0 26 0 0,0 0 6 0 0,0 0-16 0 0,0 0 10 0 0,0 0-4 0 0,0 0-9 0 0,0 0 16 0 0,0 0 7 0 0,0 0 8 0 0,0 0 38 0 0,0 0-28 0 0,0 0-19 0 0,0 0-10 0 0,0 0-35 0 0,0 0 29 0 0,0 0 7 0 0,0 0 3 0 0,0 0-2 0 0,0 0-6 0 0,0 0 26 0 0,0 0-18 0 0,0 0-12 0 0,0 0-25 0 0,0 0 4 0 0,0 0 7 0 0,0 0 19 0 0,0 0 13 0 0,0 0-3 0 0,0 0-9 0 0,0 0-25 0 0,0 0 16 0 0,0 0-2 0 0,0 0 6 0 0,0 0-1 0 0,0 0 26 0 0,0 0-13 0 0,0 0-20 0 0,0 0 9 0 0,0 0-16 0 0,0 0 16 0 0,0 0 10 0 0,0 0 1 0 0,0 0-10 0 0,0 0-13 0 0,0 0 10 0 0,0 0-10 0 0,0 0-7 0 0,0 0 23 0 0,0 0 8 0 0,0 0 20 0 0,0 0-16 0 0,0 0-11 0 0,0 0 1 0 0,0 0 4 0 0,0 0 2 0 0,0 0 2 0 0,0 0 6 0 0,0 0 5 0 0,0 0-1 0 0,0 0 7 0 0,0 0-11 0 0,0 0-12 0 0,0 0 5 0 0,0 0 8 0 0,0 0-11 0 0,0 0 2 0 0,0 0 4 0 0,0 0-10 0 0,0 0-4 0 0,0 0-8 0 0,0 0 13 0 0,0 0 0 0 0,0 0-1 0 0,0 0-15 0 0,0 0-4 0 0,0 0 15 0 0,0 0-6 0 0,0 0 8 0 0,0 0-14 0 0,0 0-9 0 0,0 0 19 0 0,0 0-9 0 0,0 0 14 0 0,0 0 0 0 0,0 0 1 0 0,0 0-2 0 0,0 0-20 0 0,0 0 12 0 0,0 0-6 0 0,0 0 4 0 0,0 0 20 0 0,0 0 0 0 0,0 0-26 0 0,0 0-2 0 0,0 0 1 0 0,0 0-2 0 0,0 0 17 0 0,0 0 4 0 0,0 0-11 0 0,0 0 6 0 0,0 0 1 0 0,0 0-9 0 0,0 0 10 0 0,0 0 2 0 0,0 0-20 0 0,0 0-1 0 0,0 0 11 0 0,0 0-12 0 0,0 0 18 0 0,0 0 11 0 0,0 0-15 0 0,0 0 7 0 0,0 0-9 0 0,0 0 4 0 0,0 0-10 0 0,0 0-6 0 0,0 0 3 0 0,0 0 1 0 0,0 0 4 0 0,0 0 30 0 0,0 0-10 0 0,0 0-1 0 0,0 0-2 0 0,0 0-16 0 0,0 0 0 0 0,0 0 8 0 0,0 0-25 0 0,0 0 2 0 0,0 0 9 0 0,0 0 15 0 0,0 0-12 0 0,0 0 11 0 0,0 0 0 0 0,0 0-12 0 0,0 0 12 0 0,0 0 0 0 0,0 0-14 0 0,0 0-4 0 0,0 0-10 0 0,0 0 11 0 0,0 0 5 0 0,0 0 19 0 0,0 0-22 0 0,0 0-10 0 0,-18 2-2357 0 0,-2 0-6229 0 0,15-2-3214 0 0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26 19172 0 0,'0'0'863'0'0,"0"0"-280"0"0,0 0-122 0 0,0 0 91 0 0,0 0 170 0 0,0 0 69 0 0,0 0-77 0 0,0 0-177 0 0,0 0-167 0 0,0 0-134 0 0,0 0-73 0 0,0 0-31 0 0,-5-1-53 0 0,-19-1-9 0 0,29 1 943 0 0,21-20-205 0 0,-26 20-676 0 0,0 1 24 0 0,0 0-9 0 0,0 0-11 0 0,0 0-8 0 0,-22 4-578 0 0,12 5-2046 0 0,5-1-2916 0 0,0-7-6441 0 0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52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17460 0 0,'0'0'727'0'0,"0"0"-318"0"0,0 0 14 0 0,0 0 309 0 0,0 0 276 0 0,0 0 66 0 0,0 0-159 0 0,0 0-305 0 0,0 0-267 0 0,0 0-152 0 0,0 0-69 0 0,0 0-34 0 0,0 0 3 0 0,21 0 396 0 0,37-32 46 0 0,-114 61 2177 0 0,62-28-4335 0 0,-2-2-3682 0 0,-2 1-6402 0 0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2:35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1800 0 0,'0'0'1615'0'0,"0"0"130"0"0,0 0 175 0 0,0 0 7 0 0,0 0-153 0 0,0 0-255 0 0,0 0-253 0 0,0 0-153 0 0,0 0-125 0 0,0 0-130 0 0,0 0-90 0 0,0 0-48 0 0,0 0-32 0 0,0 0-14 0 0,0 0-65 0 0,0 0-70 0 0,0 0-64 0 0,15 8 3923 0 0,134 0-2000 0 0,170-31-1295 0 0,-196 8-842 0 0,-90 14-166 0 0,-33 1-90 0 0,0 0 7 0 0,0 0 3 0 0,0 0-8 0 0,0 0-5 0 0,0 0 30 0 0,0 0 0 0 0,0 0-22 0 0,0 0 22 0 0,0 0-18 0 0,0 0-3 0 0,0 0 9 0 0,0 0-7 0 0,0 0-22 0 0,0 0-15 0 0,0 0 25 0 0,0 0-27 0 0,0 0 20 0 0,0 0-12 0 0,0 0-40 0 0,0 0-42 0 0,-2-2-3298 0 0,0 0-6852 0 0,2 2-1527 0 0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45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644 176 0 0 0,'0'0'1298'0'0,"0"0"391"0"0,0 0 229 0 0,0 0 2 0 0,0 0-167 0 0,0 0-221 0 0,0 0-178 0 0,0 0-146 0 0,4-5-76 0 0,17-20 981 0 0,-20 24-1921 0 0,-1-1 0 0 0,1 1 0 0 0,-1-1 1 0 0,1 1-1 0 0,-1-1 0 0 0,0 0 0 0 0,0 1 0 0 0,0-1 1 0 0,0 1-1 0 0,0-1 0 0 0,0 1 0 0 0,0-1 1 0 0,0 0-1 0 0,-1 1 0 0 0,1-1 0 0 0,-1 1 0 0 0,1-1 1 0 0,-1 1-1 0 0,1-1 0 0 0,-1 1 0 0 0,0 0 1 0 0,0-1-1 0 0,0 1 0 0 0,0 0 0 0 0,0 0 0 0 0,0-1 1 0 0,0 1-1 0 0,0 0 0 0 0,0 0 0 0 0,-1 0 1 0 0,1 0-1 0 0,0 1 0 0 0,-1-1 0 0 0,1 0 0 0 0,0 0 1 0 0,-2 0-193 0 0,-57-20 1308 0 0,35 19-1197 0 0,1 1-1 0 0,-1 0 1 0 0,1 2-1 0 0,-1 1 1 0 0,0 1-1 0 0,1 1 1 0 0,0 2-1 0 0,0 0 1 0 0,1 1-1 0 0,-1 1 1 0 0,2 2-1 0 0,-1 0 1 0 0,1 1-1 0 0,1 1 1 0 0,0 1-1 0 0,1 1 1 0 0,0 1-1 0 0,1 1 1 0 0,1 0-1 0 0,0 2 1 0 0,-13 16-111 0 0,22-22 22 0 0,-1 0 1 0 0,2 1-1 0 0,-1 0 0 0 0,2 0 1 0 0,0 1-1 0 0,0-1 1 0 0,2 2-1 0 0,-1-1 0 0 0,2 1 1 0 0,0 0-1 0 0,1 0 1 0 0,0 0-1 0 0,1 0 1 0 0,1 0-1 0 0,1 1 0 0 0,0-1 1 0 0,0 0-1 0 0,2 0 1 0 0,0 1-1 0 0,1-1 1 0 0,0 0-1 0 0,1-1 0 0 0,1 1 1 0 0,0-1-1 0 0,1 1 1 0 0,1-2-1 0 0,0 1-22 0 0,3 3 30 0 0,1-1-1 0 0,1-1 1 0 0,0 0 0 0 0,1 0-1 0 0,0-2 1 0 0,1 1 0 0 0,1-2-1 0 0,0 0 1 0 0,1 0-1 0 0,0-2 1 0 0,1 0 0 0 0,0-1-1 0 0,0 0 1 0 0,1-2 0 0 0,0 0-1 0 0,1-1 1 0 0,-1-1-1 0 0,1 0 1 0 0,0-2 0 0 0,0 0-1 0 0,1-1 1 0 0,-1-1 0 0 0,9-1-30 0 0,6 0 20 0 0,-18 2-20 0 0,0-1-1 0 0,1-1 1 0 0,-1-1 0 0 0,0 0 0 0 0,1-2-1 0 0,-1 1 1 0 0,0-2 0 0 0,-1 0 0 0 0,1-1-1 0 0,-1-1 1 0 0,1 0 0 0 0,-1-1 0 0 0,48-43-894 0 0,-28 8-7181 0 0,-26 30-3861 0 0</inkml:trace>
  <inkml:trace contextRef="#ctx0" brushRef="#br0" timeOffset="715.925">1097 890 6961 0 0,'0'0'2218'0'0,"0"0"-868"0"0,0 0-590 0 0,0 0 62 0 0,0 0 395 0 0,0 0 366 0 0,0 0 74 0 0,0 0-238 0 0,0 0-391 0 0,0 0-309 0 0,0 0-151 0 0,0 0-46 0 0,0 0 4 0 0,11-11-33 0 0,67-68 342 0 0,251-291 760 0 0,-105 138-1379 0 0,-153 162-133 0 0,-70 70-84 0 0,-1 0 0 0 0,0 1 0 0 0,0-1-1 0 0,0 0 1 0 0,0 1 0 0 0,1-1 0 0 0,-1 0 0 0 0,0 0 0 0 0,0 1 0 0 0,1-1 0 0 0,-1 0-1 0 0,0 0 1 0 0,0 0 0 0 0,1 1 0 0 0,-1-1 0 0 0,0 0 0 0 0,1 0 0 0 0,-1 0 0 0 0,0 0-1 0 0,1 0 1 0 0,-1 1 0 0 0,0-1 0 0 0,1 0 0 0 0,-1 0 0 0 0,1 0 0 0 0,-1 0 0 0 0,0 0-1 0 0,1 0 1 0 0,-1 0 0 0 0,0 0 0 0 0,1 0 0 0 0,-1 0 0 0 0,0-1 0 0 0,1 1 0 0 0,-1 0-1 0 0,0 0 1 0 0,1 0 0 0 0,-1 0 1 0 0,-3 11 32 0 0,-5 24 42 0 0,1 0-1 0 0,2 1 0 0 0,1 0 1 0 0,2 0-1 0 0,1 0 0 0 0,2 0 1 0 0,4 22-74 0 0,68 129 178 0 0,11-21 25 0 0,-84-165-160 0 0,-1 0 0 0 0,1-1 0 0 0,0 1 0 0 0,0-1 0 0 0,0 1 0 0 0,0-1 0 0 0,0 1 1 0 0,-1 0-1 0 0,1-1 0 0 0,0 1 0 0 0,0-1 0 0 0,-1 1 0 0 0,1-1 0 0 0,0 0 0 0 0,-1 1 0 0 0,1-1 0 0 0,-1 1 0 0 0,1-1 0 0 0,0 0 0 0 0,-1 1 0 0 0,1-1 0 0 0,-1 0 0 0 0,1 1 0 0 0,-1-1 0 0 0,1 0 1 0 0,-1 0-1 0 0,0 1 0 0 0,1-1 0 0 0,-1 0 0 0 0,1 0 0 0 0,-1 0 0 0 0,1 0 0 0 0,-1 0 0 0 0,1 0 0 0 0,-1 0 0 0 0,0 0 0 0 0,1 0 0 0 0,-1 0 0 0 0,1 0 0 0 0,-1 0 0 0 0,1 0 0 0 0,-1-1 0 0 0,0 1 1 0 0,1 0-1 0 0,-1 0 0 0 0,1 0 0 0 0,-1-1 0 0 0,1 1 0 0 0,-1 0 0 0 0,1-1 0 0 0,0 1 0 0 0,-1-1 0 0 0,1 1 0 0 0,-1 0 0 0 0,1-1 0 0 0,0 1 0 0 0,-1-1 0 0 0,1 1 0 0 0,0-1 0 0 0,-1 1 0 0 0,1-1 1 0 0,0 1-1 0 0,0-1 0 0 0,0 1 0 0 0,0-1-43 0 0,-48-23-36 0 0,-213-144 118 0 0,232 151-239 0 0,-1 1 1 0 0,0 1 0 0 0,-1 1 0 0 0,0 2-1 0 0,-1 2 1 0 0,-15-3 156 0 0,47 13-159 0 0,-25-4-931 0 0,20 8-7055 0 0,5 0-2726 0 0</inkml:trace>
  <inkml:trace contextRef="#ctx0" brushRef="#br0" timeOffset="1223.299">2859 102 12323 0 0,'0'0'1859'0'0,"0"0"-350"0"0,0 0-232 0 0,0 0-32 0 0,0 0-22 0 0,0 0-36 0 0,0 0-144 0 0,0 0-162 0 0,0 0-163 0 0,0 0-189 0 0,0 0-131 0 0,0 0-119 0 0,-22-12-95 0 0,-67-34-70 0 0,86 44-103 0 0,1 0 0 0 0,-1 1 0 0 0,0-1 0 0 0,0 1 0 0 0,1 0 0 0 0,-1 0 0 0 0,0 0 0 0 0,0 0 0 0 0,0 1 0 0 0,0-1 0 0 0,-1 1 0 0 0,1 0 0 0 0,0 0-1 0 0,0 0 1 0 0,0 0 0 0 0,0 0 0 0 0,0 1 0 0 0,0 0 0 0 0,0-1 0 0 0,0 1 0 0 0,0 0 0 0 0,0 0 0 0 0,0 0 0 0 0,0 1-11 0 0,-7 3 44 0 0,0-3-28 0 0,0 0 0 0 0,1 1 0 0 0,0 0-1 0 0,-1 1 1 0 0,1 0 0 0 0,0 0 0 0 0,0 1 0 0 0,1 0 0 0 0,0 1-1 0 0,0 0 1 0 0,0 0 0 0 0,1 1 0 0 0,-1 0 0 0 0,1 0 0 0 0,1 1 0 0 0,0-1-1 0 0,0 1 1 0 0,0 1 0 0 0,1-1 0 0 0,1 1 0 0 0,-1 0 0 0 0,1 0-1 0 0,1 0 1 0 0,-1 1 0 0 0,0 8-16 0 0,5-6-7 0 0,0 1-1 0 0,2-1 0 0 0,-1 0 1 0 0,2 0-1 0 0,-1 0 1 0 0,2 0-1 0 0,-1-1 0 0 0,2 1 1 0 0,-1-1-1 0 0,2-1 1 0 0,-1 1-1 0 0,2-1 0 0 0,-1 0 1 0 0,1-1-1 0 0,1 1 1 0 0,-1-2-1 0 0,2 1 1 0 0,-1-1-1 0 0,1-1 0 0 0,0 0 1 0 0,8 4 7 0 0,-4-1 11 0 0,0 2 0 0 0,0-1 0 0 0,-1 1 0 0 0,-1 1 0 0 0,0 1 0 0 0,-1 0 0 0 0,0 0 0 0 0,-1 1 0 0 0,0 0 0 0 0,1 6-11 0 0,-8-13 40 0 0,-1-1 0 0 0,0 1 1 0 0,0 0-1 0 0,-1 0 0 0 0,0 0 0 0 0,-1 0 1 0 0,1 1-1 0 0,-2-1 0 0 0,1 0 0 0 0,-1 0 1 0 0,0 0-1 0 0,-1 0 0 0 0,0 0 0 0 0,0-1 1 0 0,0 1-1 0 0,-1 0 0 0 0,-1-1 0 0 0,1 1 1 0 0,-1-1-1 0 0,0 0 0 0 0,-1-1 0 0 0,1 1 1 0 0,-1-1-1 0 0,-6 6-40 0 0,-6 6 119 0 0,-1 0 0 0 0,-1-1 0 0 0,0-1 1 0 0,-1-1-1 0 0,-1-1 0 0 0,0-1 0 0 0,-10 4-119 0 0,22-12-13 0 0,0-1-1 0 0,-1 0 0 0 0,0-1 1 0 0,1 0-1 0 0,-1 0 0 0 0,0-1 1 0 0,0 0-1 0 0,-1-1 1 0 0,1 0-1 0 0,0-1 0 0 0,0 0 1 0 0,0 0-1 0 0,-1-1 1 0 0,1-1-1 0 0,0 0 0 0 0,0 0 1 0 0,0-1-1 0 0,1 0 0 0 0,-1 0 1 0 0,0-1-1 0 0,1-1 1 0 0,0 0-1 0 0,0 0 0 0 0,-6-5 14 0 0,13 8-163 0 0,0 0 0 0 0,0 0-1 0 0,1 0 1 0 0,-1 0 0 0 0,1-1 0 0 0,-1 1-1 0 0,1 0 1 0 0,0 0 0 0 0,0-1-1 0 0,0 1 1 0 0,0-1 0 0 0,0 1-1 0 0,1-1 1 0 0,-1 1 0 0 0,1-1-1 0 0,-1 0 1 0 0,1 1 0 0 0,0-1 0 0 0,0 1-1 0 0,0-1 1 0 0,1 0 0 0 0,-1 1-1 0 0,1-1 1 0 0,-1 1 0 0 0,1-2 163 0 0,20-35-11337 0 0,-9 27-140 0 0</inkml:trace>
  <inkml:trace contextRef="#ctx0" brushRef="#br0" timeOffset="1979.903">3840 139 6401 0 0,'0'0'1666'0'0,"0"0"-83"0"0,0 0 7 0 0,0 0 26 0 0,0 0 94 0 0,0 0-89 0 0,0 0-179 0 0,0 0-183 0 0,0 0-183 0 0,0 0-214 0 0,0 0-166 0 0,0 0-123 0 0,0 0-101 0 0,-33 2-13 0 0,-102 9-16 0 0,38 8 337 0 0,-116 63 286 0 0,211-82-1073 0 0,1 1 0 0 0,-1-1 0 0 0,1 1 0 0 0,-1-1 0 0 0,1 1 0 0 0,-1 0 0 0 0,1 0 1 0 0,0 0-1 0 0,-1 0 0 0 0,1 0 0 0 0,0 0 0 0 0,0 0 0 0 0,-1 0 0 0 0,1 0 0 0 0,0 1 0 0 0,0-1 0 0 0,0 0 1 0 0,1 1-1 0 0,-1-1 0 0 0,0 0 0 0 0,0 1 0 0 0,1-1 0 0 0,-1 1 0 0 0,1 0 0 0 0,-1-1 0 0 0,1 1 0 0 0,0-1 1 0 0,0 1-1 0 0,0 0 0 0 0,0-1 0 0 0,0 1 0 0 0,0 0 0 0 0,0-1 0 0 0,0 1 0 0 0,0-1 0 0 0,1 1 0 0 0,-1-1 1 0 0,1 1-1 0 0,-1 0 0 0 0,1-1 0 0 0,0 1 0 0 0,0-1 0 0 0,-1 0 0 0 0,1 1 0 0 0,0-1 0 0 0,0 0 0 0 0,0 1 1 0 0,0-1-1 0 0,1 0 0 0 0,-1 0 0 0 0,0 0 0 0 0,0 0 0 0 0,1 0 0 0 0,-1 0 0 0 0,1-1 0 0 0,-1 1 0 0 0,1 0 1 0 0,-1-1-1 0 0,1 1 0 0 0,-1-1 0 0 0,1 1 0 0 0,-1-1 0 0 0,2 0 7 0 0,15 8-25 0 0,0-1-1 0 0,1-1 1 0 0,0-1-1 0 0,0-1 1 0 0,1 0 0 0 0,17 0 25 0 0,27 6-25 0 0,-15 4 82 0 0,-49 5 264 0 0,-43 30 123 0 0,-77 63-158 0 0,89-86-237 0 0,0 1 0 0 0,2 2-1 0 0,1 1 1 0 0,2 1 0 0 0,-11 18-49 0 0,34-46 10 0 0,0 0 0 0 0,1 1 0 0 0,0-1 1 0 0,-1 1-1 0 0,1 0 0 0 0,0-1 0 0 0,1 1 0 0 0,-1 0 0 0 0,1 0 1 0 0,-1 0-1 0 0,1 0 0 0 0,1 1 0 0 0,-1-1 0 0 0,0 0 0 0 0,1 0 1 0 0,0 1-1 0 0,0-1 0 0 0,0 0 0 0 0,1 0 0 0 0,-1 1 0 0 0,1-1 1 0 0,0 0-1 0 0,0 0 0 0 0,1 0 0 0 0,-1 0 0 0 0,1 0 0 0 0,0 0 1 0 0,0-1-1 0 0,0 1 0 0 0,0 0 0 0 0,1-1 0 0 0,0 1-10 0 0,10 2 73 0 0,0-1 0 0 0,1 1 0 0 0,0-2 0 0 0,0 0 0 0 0,1-1 0 0 0,-1 0-1 0 0,1-1 1 0 0,-1-1 0 0 0,1 0 0 0 0,0-1 0 0 0,-1-1 0 0 0,1 0 0 0 0,-1-1 0 0 0,13-3-73 0 0,184-49-30 0 0,-177 36-2328 0 0,-20 10-6969 0 0,-10 4-3158 0 0</inkml:trace>
  <inkml:trace contextRef="#ctx0" brushRef="#br0" timeOffset="2604.623">4701 120 8682 0 0,'0'0'2878'0'0,"0"0"-892"0"0,0 0-542 0 0,0 0-121 0 0,0 0 38 0 0,0 0-11 0 0,0 0-123 0 0,0 0-225 0 0,0 0-232 0 0,0 0-179 0 0,0 0-131 0 0,0 0-74 0 0,0 0-48 0 0,-15 19-7 0 0,-46 63-19 0 0,36-12 190 0 0,24-55-393 0 0,-12 128 574 0 0,7-65-552 0 0,-2 0 1 0 0,-5 0 0 0 0,-18 62-132 0 0,-10-29-223 0 0,31-71-2028 0 0,10-40 1085 0 0,0 0-533 0 0,3 0-6128 0 0,-1 0-3025 0 0</inkml:trace>
  <inkml:trace contextRef="#ctx0" brushRef="#br0" timeOffset="2919.243">5051 76 16580 0 0,'0'0'1551'0'0,"0"0"-395"0"0,0 0-365 0 0,0 0-81 0 0,0 0 67 0 0,0 0 39 0 0,0 0-59 0 0,0 0-170 0 0,0 0-147 0 0,0 0-94 0 0,0 0-40 0 0,0 0 6 0 0,0 0-17 0 0,-13 33-38 0 0,-39 106-56 0 0,29-35 71 0 0,-36 352 140 0 0,57-447-476 0 0,0 0 1 0 0,-1 0-1 0 0,0-1 1 0 0,0 1-1 0 0,-1-1 0 0 0,0 0 1 0 0,0 0-1 0 0,-1 0 1 0 0,0 0-1 0 0,0-1 1 0 0,-3 2 63 0 0,-12-7-4092 0 0,7-18-8133 0 0,11 12 2675 0 0</inkml:trace>
  <inkml:trace contextRef="#ctx0" brushRef="#br0" timeOffset="3235.338">4160 95 10842 0 0,'0'0'2049'0'0,"0"0"-488"0"0,0 0-404 0 0,0 0-136 0 0,0 0 39 0 0,0 0 54 0 0,0 0-83 0 0,0 0-176 0 0,0 0-155 0 0,0 0-95 0 0,0 0-55 0 0,0 0-31 0 0,23-7-30 0 0,74-18-24 0 0,236-17 1713 0 0,-175 28-1849 0 0,-1 7 0 0 0,80 10-329 0 0,-219-3-55 0 0,0 1 1 0 0,0 0 0 0 0,-1 1 0 0 0,1 1-1 0 0,0 1 1 0 0,-1 0 0 0 0,0 1 0 0 0,0 1-1 0 0,-1 1 1 0 0,1 1 54 0 0,16 33-1743 0 0,-32-6-5569 0 0,-5-27-2150 0 0</inkml:trace>
  <inkml:trace contextRef="#ctx0" brushRef="#br0" timeOffset="3484.752">4098 919 16932 0 0,'0'0'874'0'0,"0"0"-451"0"0,0 0-123 0 0,0 0 223 0 0,0 0 304 0 0,0 0 205 0 0,0 0 63 0 0,0 0-73 0 0,41 5-145 0 0,135 14-162 0 0,5-24 269 0 0,547-58-1276 0 0,-674 59-790 0 0,-24 2-1034 0 0,0 0-3793 0 0,-9-1-5983 0 0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53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26 494 8594 0 0,'0'0'875'0'0,"0"0"-315"0"0,0 0-49 0 0,0 0 251 0 0,0 0 307 0 0,0 0 114 0 0,0 0-55 0 0,0 0-185 0 0,-3 32-234 0 0,-12 100-183 0 0,8 72 1027 0 0,19-112 1472 0 0,-12-92-2642 0 0,0 0 5 0 0,0 0 24 0 0,0 0 39 0 0,0-45 1859 0 0,-1 14-2136 0 0,1 0 1 0 0,1 0-1 0 0,2 0 1 0 0,1 1-1 0 0,1-1 0 0 0,4-9-174 0 0,14-31 10 0 0,4 0-1 0 0,2 2 0 0 0,3 1 1 0 0,35-52-10 0 0,-63 113 10 0 0,0-1 0 0 0,0 1 1 0 0,1 0-1 0 0,0 1 0 0 0,1-1 1 0 0,0 1-1 0 0,0 0 0 0 0,0 0 0 0 0,0 1 1 0 0,1 0-1 0 0,0 0 0 0 0,0 0 1 0 0,0 1-1 0 0,1 0 0 0 0,2 0-10 0 0,-7 4 11 0 0,-1 1 0 0 0,1 0 0 0 0,0 0 0 0 0,0 1 0 0 0,0-1 0 0 0,-1 0 0 0 0,1 1 0 0 0,-1 0 0 0 0,1-1 0 0 0,-1 1 0 0 0,0 0 0 0 0,0 0 0 0 0,1 1 0 0 0,-1-1 0 0 0,-1 0 0 0 0,1 1-1 0 0,0-1 1 0 0,-1 1 0 0 0,1-1 0 0 0,-1 1 0 0 0,0 0 0 0 0,0 0 0 0 0,0 0 0 0 0,0-1 0 0 0,0 1 0 0 0,0 0 0 0 0,-1 0 0 0 0,0 0 0 0 0,1 0 0 0 0,-1 0 0 0 0,0 0 0 0 0,-1 0 0 0 0,1 0 0 0 0,0 0-1 0 0,-1 1-9 0 0,2 8 51 0 0,-4 201-132 0 0,3-213-280 0 0,9 0-3688 0 0,-4 0-739 0 0,-3 0-7001 0 0</inkml:trace>
  <inkml:trace contextRef="#ctx0" brushRef="#br0" timeOffset="277.745">562 476 20260 0 0,'0'0'1122'0'0,"0"0"-551"0"0,0 0-282 0 0,0 0 81 0 0,0 0 202 0 0,0 0 148 0 0,0 0 20 0 0,0 0-77 0 0,0 0-75 0 0,0 0-87 0 0,35-5-94 0 0,110-16-75 0 0,139-15 491 0 0,-209 32-1081 0 0,-44 3-2718 0 0,-30 1 1008 0 0,-2 0-2835 0 0,0 0-6725 0 0</inkml:trace>
  <inkml:trace contextRef="#ctx0" brushRef="#br0" timeOffset="524.512">579 663 16147 0 0,'0'0'1243'0'0,"0"0"-373"0"0,0 0-45 0 0,0 0 224 0 0,0 0 139 0 0,0 0-53 0 0,0 0-191 0 0,0 0-211 0 0,33 0-180 0 0,109-4-136 0 0,2-21 298 0 0,-99 11-611 0 0,19-2-413 0 0,29-8-936 0 0,-34 4-8960 0 0,-43 13-2047 0 0</inkml:trace>
  <inkml:trace contextRef="#ctx0" brushRef="#br0" timeOffset="1312.077">1709 277 1880 0 0,'0'0'1493'0'0,"0"0"-166"0"0,0 0 186 0 0,0 0 384 0 0,0 0 349 0 0,0 0 61 0 0,0 0-228 0 0,0 0-340 0 0,0 0-303 0 0,0 0-230 0 0,0 0-158 0 0,-3-6-122 0 0,-11-19-153 0 0,-30 20 1109 0 0,31 9-1709 0 0,0 0 1 0 0,1 2-1 0 0,0-1 0 0 0,0 2 1 0 0,1 0-1 0 0,0 0 1 0 0,0 1-1 0 0,0 0 0 0 0,-7 8-173 0 0,17-15 12 0 0,-13 11 59 0 0,1-1-1 0 0,0 2 1 0 0,1 0 0 0 0,0 1-1 0 0,1 0 1 0 0,1 0 0 0 0,0 1 0 0 0,1 1-1 0 0,0-1 1 0 0,2 1 0 0 0,0 1-1 0 0,0 0 1 0 0,2 0 0 0 0,0 0-1 0 0,1 0 1 0 0,1 1 0 0 0,0 0-1 0 0,1-1 1 0 0,1 1 0 0 0,1 0-1 0 0,1 4-70 0 0,0-13 13 0 0,1 0-1 0 0,0-1 0 0 0,0 0 1 0 0,1 1-1 0 0,0-1 0 0 0,0 0 1 0 0,1 0-1 0 0,0-1 1 0 0,0 1-1 0 0,1-1 0 0 0,0 0 1 0 0,1 0-1 0 0,-1 0 0 0 0,1-1 1 0 0,0 0-1 0 0,1 0 0 0 0,-1 0 1 0 0,1-1-1 0 0,1 0 0 0 0,-1-1 1 0 0,0 1-1 0 0,1-1 0 0 0,0-1 1 0 0,0 1-1 0 0,0-2 0 0 0,1 1 1 0 0,-1-1-1 0 0,1 0 0 0 0,-1 0 1 0 0,1-1-1 0 0,2-1-12 0 0,7 0-83 0 0,-1 0 0 0 0,0-2 0 0 0,0 0 0 0 0,0-1-1 0 0,0-1 1 0 0,-1-1 0 0 0,1 0 0 0 0,-1-1 0 0 0,0 0 0 0 0,-1-2 0 0 0,0 0 0 0 0,0 0 83 0 0,49-31-3819 0 0,-4-3-5174 0 0,-42 30-2877 0 0</inkml:trace>
  <inkml:trace contextRef="#ctx0" brushRef="#br0" timeOffset="1596.559">2114 339 13683 0 0,'0'0'1045'0'0,"0"0"-248"0"0,0 0-93 0 0,0 0 120 0 0,0 0 170 0 0,-32 36 55 0 0,-100 112-101 0 0,75-61 202 0 0,52-74-961 0 0,3-8-136 0 0,-1 0 0 0 0,1 0 0 0 0,0 1 0 0 0,0-1 0 0 0,0 0-1 0 0,1 1 1 0 0,0-1 0 0 0,0 1 0 0 0,0-1 0 0 0,1 1 0 0 0,0-1-1 0 0,0 1 1 0 0,0-1 0 0 0,1 1 0 0 0,0-1 0 0 0,0 1 0 0 0,0-1 0 0 0,1 1-1 0 0,-1-1 1 0 0,1 0 0 0 0,0 0 0 0 0,1 0 0 0 0,0 0 0 0 0,-1 0 0 0 0,1 0-1 0 0,1-1 1 0 0,-1 0 0 0 0,1 1 0 0 0,0-1 0 0 0,0 0 0 0 0,0-1 0 0 0,0 1-1 0 0,1-1 1 0 0,-1 0 0 0 0,1 0 0 0 0,0 0 0 0 0,0-1 0 0 0,0 1-53 0 0,10-2 126 0 0,0 0 1 0 0,0 0 0 0 0,0-1-1 0 0,0-1 1 0 0,0-1 0 0 0,0 0 0 0 0,0-1-1 0 0,-1 0 1 0 0,1-2 0 0 0,-1 1-1 0 0,0-2 1 0 0,0 0 0 0 0,-1 0-1 0 0,1-1 1 0 0,-1-1 0 0 0,-1 0-1 0 0,0-1 1 0 0,0-1 0 0 0,8-8-127 0 0,-10 11 55 0 0,-1 0 0 0 0,0-1 0 0 0,0 0-1 0 0,-1-1 1 0 0,0 0 0 0 0,0 0 0 0 0,-1-1 0 0 0,0 0 0 0 0,-1 0 0 0 0,0 0 0 0 0,-1-1 0 0 0,0 0 0 0 0,-1 0-1 0 0,0 0 1 0 0,0-1 0 0 0,-1 1 0 0 0,-1-1 0 0 0,0 0 0 0 0,-1 0 0 0 0,0 1 0 0 0,-1-1 0 0 0,0 0 0 0 0,-1 0-1 0 0,-1-6-54 0 0,0 11-32 0 0,-1 0-1 0 0,0 0 0 0 0,-1 0 0 0 0,0 0 0 0 0,0 1 0 0 0,0-1 1 0 0,-1 1-1 0 0,0 0 0 0 0,0 1 0 0 0,0-1 0 0 0,-1 1 0 0 0,0 0 0 0 0,0 0 1 0 0,0 1-1 0 0,0 0 0 0 0,-1 0 0 0 0,0 0 0 0 0,0 1 0 0 0,0 0 1 0 0,0 0-1 0 0,0 1 0 0 0,-1 0 0 0 0,1 0 0 0 0,-1 1 0 0 0,0 0 1 0 0,1 0-1 0 0,-1 1 0 0 0,0 0 0 0 0,0 0 33 0 0,1 0-624 0 0,0 1-1 0 0,0-1 1 0 0,0 1 0 0 0,0 1-1 0 0,0 0 1 0 0,0 0 0 0 0,0 0-1 0 0,1 0 1 0 0,-1 1 0 0 0,1 0-1 0 0,0 1 1 0 0,-4 2 624 0 0,-4 5-11671 0 0</inkml:trace>
  <inkml:trace contextRef="#ctx0" brushRef="#br0" timeOffset="2043.86">2383 763 13155 0 0,'0'0'3665'0'0,"0"0"-2108"0"0,0 0-727 0 0,0 0 33 0 0,0 0 82 0 0,0 0-31 0 0,0 0-162 0 0,0 0-228 0 0,0 0-156 0 0,0 0-91 0 0,0 0-29 0 0,0 0-19 0 0,12-30-36 0 0,40-91-30 0 0,22 7 286 0 0,-6 26-246 0 0,-67 87-211 0 0,-1 1-1 0 0,1-1 1 0 0,-1 0 0 0 0,1 1 0 0 0,-1-1 0 0 0,1 1-1 0 0,-1-1 1 0 0,1 1 0 0 0,-1-1 0 0 0,1 1 0 0 0,0 0-1 0 0,-1-1 1 0 0,1 1 0 0 0,0 0 0 0 0,0-1 0 0 0,-1 1-1 0 0,1 0 1 0 0,0 0 0 0 0,0 0 0 0 0,-1 0 0 0 0,1 0-1 0 0,0-1 1 0 0,0 1 0 0 0,-1 1 0 0 0,1-1 0 0 0,0 0-1 0 0,0 0 1 0 0,-1 0 0 0 0,1 0 0 0 0,0 0 0 0 0,0 1-1 0 0,-1-1 1 0 0,1 0 0 0 0,0 1 0 0 0,-1-1 0 0 0,1 0-1 0 0,0 1 1 0 0,-1-1 0 0 0,1 1 0 0 0,-1-1 0 0 0,1 1-1 0 0,-1 0 1 0 0,1-1 0 0 0,-1 1 0 0 0,1-1 0 0 0,-1 1-1 0 0,1 0 1 0 0,-1-1 0 0 0,0 1 0 0 0,1 0 0 0 0,-1-1-1 0 0,0 1 1 0 0,0 0 0 0 0,1 0 0 0 0,-1-1 0 0 0,0 1 8 0 0,8 54-39 0 0,-6-37 34 0 0,-2-11 11 0 0,1 0-1 0 0,0-1 1 0 0,0 1 0 0 0,1 0-1 0 0,0 0 1 0 0,0-1 0 0 0,0 1 0 0 0,1-1-1 0 0,0 1 1 0 0,1-1 0 0 0,-1 0-1 0 0,1 0 1 0 0,0-1 0 0 0,0 1-1 0 0,1-1 1 0 0,0 0 0 0 0,0 0 0 0 0,0 0-1 0 0,1-1 1 0 0,-1 0 0 0 0,1 0-1 0 0,3 1-5 0 0,-3-3 72 0 0,-1 0 0 0 0,1 0 0 0 0,0-1 0 0 0,0 0 0 0 0,0 0 0 0 0,0-1 0 0 0,0 1 0 0 0,0-1 0 0 0,0-1 0 0 0,0 1 1 0 0,0-1-1 0 0,0 0 0 0 0,0 0 0 0 0,0-1 0 0 0,-1 0 0 0 0,1 0 0 0 0,-1 0 0 0 0,1-1 0 0 0,-1 0 0 0 0,0 0 0 0 0,1 0 0 0 0,-2 0 0 0 0,1-1 0 0 0,0 0 0 0 0,-1 0 0 0 0,0 0 0 0 0,0-1 0 0 0,0 1 0 0 0,0-1 0 0 0,-1 0 0 0 0,1 0 0 0 0,-1 0 0 0 0,-1-1 0 0 0,1 1 0 0 0,-1-1 0 0 0,0 1 0 0 0,1-3-72 0 0,51-187 743 0 0,-59 144-1122 0 0,-25 43-4131 0 0,25 11-543 0 0,1 1-6785 0 0</inkml:trace>
  <inkml:trace contextRef="#ctx0" brushRef="#br0" timeOffset="2461.066">3463 192 16788 0 0,'0'0'1433'0'0,"0"0"-397"0"0,0 0-165 0 0,0 0-8 0 0,0 0-32 0 0,0 0-92 0 0,0 0-150 0 0,0 0-141 0 0,0 0-118 0 0,0 0-51 0 0,-33 1-46 0 0,-102 2-54 0 0,64 11 125 0 0,21 20-99 0 0,49-33-207 0 0,0 0 0 0 0,0-1 0 0 0,0 1 0 0 0,0 1 0 0 0,1-1 0 0 0,-1 0 0 0 0,0 0 0 0 0,0 0 0 0 0,1 0 0 0 0,-1 1 0 0 0,1-1 1 0 0,-1 0-1 0 0,1 0 0 0 0,-1 1 0 0 0,1-1 0 0 0,0 0 0 0 0,-1 1 0 0 0,1-1 0 0 0,0 1 0 0 0,0-1 0 0 0,0 0 0 0 0,0 1 0 0 0,0-1 0 0 0,1 0 0 0 0,-1 1 0 0 0,0-1 0 0 0,1 0 0 0 0,-1 1 0 0 0,1-1 0 0 0,-1 0 0 0 0,1 0 1 0 0,0 1-1 0 0,-1-1 0 0 0,1 0 0 0 0,0 0 0 0 0,0 0 0 0 0,0 0 0 0 0,0 0 0 0 0,0 0 0 0 0,0 0 0 0 0,1 1 2 0 0,106 35 8 0 0,4 17 329 0 0,-110-52-322 0 0,1 1 0 0 0,0-1-1 0 0,0 0 1 0 0,-1 1-1 0 0,0 0 1 0 0,1 0-1 0 0,-1 0 1 0 0,0 0-1 0 0,-1 0 1 0 0,1 0-1 0 0,0 0 1 0 0,-1 0 0 0 0,0 1-1 0 0,0-1 1 0 0,0 1-1 0 0,0-1 1 0 0,0 1-1 0 0,-1-1 1 0 0,1 1-1 0 0,-1-1 1 0 0,0 1-1 0 0,0-1 1 0 0,0 1-1 0 0,-1 0 1 0 0,1-1 0 0 0,-1 1-1 0 0,0-1 1 0 0,0 1-1 0 0,0-1 1 0 0,-1 0-1 0 0,1 1 1 0 0,-2 1-15 0 0,-7 10 150 0 0,-1 0-1 0 0,-1 0 1 0 0,0-1 0 0 0,-1-1 0 0 0,0 0 0 0 0,-1-1-1 0 0,0 0 1 0 0,-1-1 0 0 0,-13 7-150 0 0,15-9 63 0 0,-163 90 28 0 0,148-92-1628 0 0,36-24-10787 0 0,-3 13 1160 0 0</inkml:trace>
  <inkml:trace contextRef="#ctx0" brushRef="#br0" timeOffset="2726.379">3798 1 16652 0 0,'0'0'2099'0'0,"0"0"-1028"0"0,0 0-417 0 0,0 0 44 0 0,0 0 134 0 0,0 0 91 0 0,0 0-11 0 0,0 0-76 0 0,0 0-126 0 0,0 0-109 0 0,0 0-66 0 0,-3 36-63 0 0,-11 115-65 0 0,-13 5 341 0 0,14-50-665 0 0,5 1-1 0 0,3 47-82 0 0,11-88-2344 0 0,-20-66-4474 0 0,7 0-645 0 0,2-3-4227 0 0</inkml:trace>
  <inkml:trace contextRef="#ctx0" brushRef="#br0" timeOffset="2979.845">3449 384 16604 0 0,'0'0'1453'0'0,"0"0"-373"0"0,0 0-133 0 0,0 0-16 0 0,0 0-40 0 0,0 0-105 0 0,32-13-144 0 0,102-36-126 0 0,-43 34 329 0 0,-80 13-887 0 0,1 1 1 0 0,-1 0 0 0 0,0 1-1 0 0,1 0 1 0 0,-1 1 0 0 0,0 0-1 0 0,0 1 1 0 0,0 0 0 0 0,0 1-1 0 0,0 0 1 0 0,0 0 0 0 0,-1 2-1 0 0,1-1 1 0 0,-1 1-1 0 0,0 1 1 0 0,0-1 0 0 0,4 5 41 0 0,-6-3-808 0 0,9 9-6366 0 0,-12-5-4691 0 0</inkml:trace>
  <inkml:trace contextRef="#ctx0" brushRef="#br0" timeOffset="3143.045">4041 678 22805 0 0,'0'0'600'0'0,"0"0"-256"0"0,0 0 64 0 0,0 0 32 0 0,0 0 56 0 0,0 0-144 0 0,0 0-160 0 0,0 0-128 0 0,0 0-120 0 0,0 0-56 0 0,0 0-120 0 0,0 0-272 0 0,0 0-824 0 0,0 0-3785 0 0,-9 96-8282 0 0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02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0 12227 0 0,'0'0'2257'0'0,"0"0"-715"0"0,0 0-352 0 0,0 0 18 0 0,0 0 90 0 0,0 0-17 0 0,0 0-153 0 0,0 0-261 0 0,0 0-236 0 0,0 0-186 0 0,0 0-114 0 0,0 0-56 0 0,0 0-32 0 0,-15 15 387 0 0,-10 18 145 0 0,25-33-735 0 0,0 0-17 0 0,0 0 1 0 0,0 0 5 0 0,0 0-1 0 0,0 0 10 0 0,0 0 14 0 0,0 0 41 0 0,0 0-12 0 0,16-11 760 0 0,-73 37-589 0 0,47-19-798 0 0,18-8-1816 0 0,12-1-938 0 0,-10 2-2595 0 0,-1 0-5934 0 0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59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327 475 880 0 0,'0'0'1278'0'0,"0"0"-453"0"0,0 0-170 0 0,0 0 192 0 0,0 0 357 0 0,0 0 303 0 0,0 0 204 0 0,0 0-53 0 0,0 0-200 0 0,0 0-228 0 0,0 0-244 0 0,1-4-176 0 0,19-28 2612 0 0,-19 31-2936 0 0,-13-2 4141 0 0,-23 2-5048 0 0,26 2 800 0 0,-17 0-306 0 0,1 2 0 0 0,-1 2-1 0 0,1 0 1 0 0,0 1 0 0 0,1 1-1 0 0,-1 2 1 0 0,2 0 0 0 0,-6 4-73 0 0,13-7-15 0 0,14-5 24 0 0,-1-1 0 0 0,1 1 0 0 0,0 0 1 0 0,-1-1-1 0 0,1 1 0 0 0,0 0 0 0 0,0 0 1 0 0,0 0-1 0 0,0 1 0 0 0,0-1 1 0 0,0 0-1 0 0,0 1 0 0 0,0-1 0 0 0,0 1 1 0 0,0 0-1 0 0,1 0 0 0 0,-1-1 0 0 0,1 1 1 0 0,0 0-1 0 0,-1 1 0 0 0,1-1 1 0 0,0 0-1 0 0,0 0 0 0 0,0 0 0 0 0,0 1 1 0 0,1-1-1 0 0,-1 0 0 0 0,1 1 1 0 0,-1-1-1 0 0,1 0 0 0 0,0 1 0 0 0,0-1 1 0 0,0 1-1 0 0,0 0-9 0 0,0 0 11 0 0,-1 0 0 0 0,1 0 0 0 0,0 1 0 0 0,0-1 0 0 0,1 0 0 0 0,-1 0 0 0 0,1 0 1 0 0,0 0-1 0 0,-1 0 0 0 0,1 0 0 0 0,1 0 0 0 0,-1 0 0 0 0,0 0 0 0 0,1 0 0 0 0,-1 0 0 0 0,1-1 0 0 0,0 1 0 0 0,0 0 0 0 0,0-1 1 0 0,0 0-1 0 0,0 1 0 0 0,1-1 0 0 0,-1 0 0 0 0,1 0 0 0 0,0-1 0 0 0,-1 1 0 0 0,1 0 0 0 0,0-1 0 0 0,1 1-11 0 0,252 74 790 0 0,-257-75-781 0 0,0-1-1 0 0,1 0 1 0 0,-1 1 0 0 0,1-1 0 0 0,-1 0-1 0 0,1 1 1 0 0,-1-1 0 0 0,1 1 0 0 0,0-1 0 0 0,-1 1-1 0 0,1-1 1 0 0,0 1 0 0 0,-1-1 0 0 0,1 1 0 0 0,0-1-1 0 0,-1 1 1 0 0,1-1 0 0 0,0 1 0 0 0,0 0-1 0 0,0-1 1 0 0,-1 1 0 0 0,1-1 0 0 0,0 1 0 0 0,0 0-1 0 0,0-1 1 0 0,0 1 0 0 0,0 0 0 0 0,0-1-1 0 0,0 1 1 0 0,0-1 0 0 0,1 1 0 0 0,-1 0 0 0 0,0-1-1 0 0,0 1 1 0 0,0-1 0 0 0,1 1 0 0 0,-1-1 0 0 0,0 1-1 0 0,1 0 1 0 0,-1-1 0 0 0,0 1 0 0 0,1-1-1 0 0,-1 0 1 0 0,1 1 0 0 0,-1-1 0 0 0,1 1 0 0 0,-1-1-1 0 0,1 0 1 0 0,-1 1 0 0 0,1-1 0 0 0,-1 0 0 0 0,1 1-1 0 0,-1-1 1 0 0,1 0 0 0 0,0 0 0 0 0,-1 0-1 0 0,1 1 1 0 0,-1-1 0 0 0,1 0 0 0 0,0 0-9 0 0,-5 3 14 0 0,-184 135 376 0 0,181-131-379 0 0,1-3-8 0 0,-1 0 0 0 0,2 1 0 0 0,-1 0 0 0 0,0 0 0 0 0,1 0 0 0 0,0 1 0 0 0,0-1 0 0 0,1 1 0 0 0,0 1 0 0 0,0-1 0 0 0,0 1 0 0 0,1-1 0 0 0,-1 1 0 0 0,2 0 0 0 0,-1 0 0 0 0,1 0 0 0 0,0 1-1 0 0,1-1 1 0 0,-1 0 0 0 0,1 6-3 0 0,4-7 20 0 0,0-1-1 0 0,1 1 0 0 0,0-1 1 0 0,0 0-1 0 0,0 0 1 0 0,0 0-1 0 0,1-1 0 0 0,0 0 1 0 0,0 0-1 0 0,0 0 0 0 0,0 0 1 0 0,0-1-1 0 0,1 0 1 0 0,0 0-1 0 0,0 0 0 0 0,0-1 1 0 0,0 0-20 0 0,72 3-72 0 0,-58-18-2272 0 0,-11-12-3419 0 0,-7 15-1045 0 0,-2 2-4807 0 0</inkml:trace>
  <inkml:trace contextRef="#ctx0" brushRef="#br0" timeOffset="603.085">203 0 14195 0 0,'0'0'360'0'0,"0"0"-255"0"0,0 0-153 0 0,0 0 122 0 0,0 0 282 0 0,0 0 305 0 0,0 0 216 0 0,0 0 84 0 0,0 0-59 0 0,0 0-100 0 0,0 0-85 0 0,0 0-65 0 0,0 0-45 0 0,-6 25-46 0 0,-17 80-37 0 0,25-44 237 0 0,3-49-538 0 0,4 34 319 0 0,-1 1 0 0 0,-3 1 0 0 0,-1-1 0 0 0,-3 1 0 0 0,-3 27-542 0 0,1-7 235 0 0,-37 303 324 0 0,19-57-373 0 0,19-83-19 0 0,-33-138 195 0 0,24-57-289 0 0,9-35-65 0 0,0-1 0 0 0,0 0-3 0 0,0 0-6 0 0,0-2-82 0 0,19-51-1458 0 0,-5 24-4831 0 0,-10 21-5576 0 0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01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380 199 6809 0 0,'0'0'2018'0'0,"0"0"-433"0"0,0 0-319 0 0,0 0-55 0 0,0 0 60 0 0,0 0 19 0 0,0 0-82 0 0,0 0-113 0 0,0 0-148 0 0,0 0-145 0 0,-32 13-140 0 0,-99 39-135 0 0,71-11 68 0 0,50-28-450 0 0,-6 7 13 0 0,0 1-1 0 0,2 1 1 0 0,0 1 0 0 0,1 0-1 0 0,2 0 1 0 0,0 1 0 0 0,1 1-1 0 0,2 0 1 0 0,1 0-1 0 0,0 0 1 0 0,2 1 0 0 0,1 0-1 0 0,1 0 1 0 0,2 0-1 0 0,0 0 1 0 0,3 25-158 0 0,-1-40 88 0 0,1 0 0 0 0,0 0-1 0 0,1 0 1 0 0,1-1 0 0 0,-1 1 0 0 0,1-1-1 0 0,1 0 1 0 0,0 0 0 0 0,0-1 0 0 0,1 1-1 0 0,1-1 1 0 0,-1 0 0 0 0,1-1 0 0 0,1 0-1 0 0,-1 0 1 0 0,1 0 0 0 0,1-1-1 0 0,0 0 1 0 0,0-1 0 0 0,0 0 0 0 0,0 0-1 0 0,1-1 1 0 0,0 0 0 0 0,0-1 0 0 0,1 0-1 0 0,-1-1 1 0 0,1 0 0 0 0,0 0 0 0 0,1-1-88 0 0,3 2 101 0 0,1 0 0 0 0,0-2 1 0 0,-1 0-1 0 0,1 0 0 0 0,0-1 1 0 0,0-1-1 0 0,-1-1 0 0 0,1 0 1 0 0,0-1-1 0 0,-1-1 1 0 0,1-1-1 0 0,-1 0 0 0 0,0 0 1 0 0,0-2-1 0 0,0 0 0 0 0,-1 0 1 0 0,0-2-1 0 0,6-3-101 0 0,-3-1 34 0 0,-1 0 0 0 0,0-2 0 0 0,-1 0 0 0 0,-1 0 0 0 0,0-1 0 0 0,-1-1 0 0 0,0 0 0 0 0,-1-1 0 0 0,-1 0 0 0 0,-1-1 0 0 0,-1 0 0 0 0,0-1 0 0 0,-1 0 0 0 0,-1 0 0 0 0,-1-1 0 0 0,-1 0 0 0 0,0 0 0 0 0,-2 0 0 0 0,0 0 0 0 0,-1-1 0 0 0,-1 1 0 0 0,-1-4-34 0 0,0 6-16 0 0,-1-1 0 0 0,-1 1 0 0 0,0-1 0 0 0,-2 1 0 0 0,0 0 1 0 0,-1-1-1 0 0,0 2 0 0 0,-6-12 16 0 0,8 22-63 0 0,0 1 1 0 0,-1-1 0 0 0,0 0-1 0 0,0 1 1 0 0,0 0 0 0 0,-1 0-1 0 0,0 0 1 0 0,0 1 0 0 0,0-1-1 0 0,-1 1 1 0 0,0 1 0 0 0,0-1-1 0 0,0 1 1 0 0,-1 0 0 0 0,1 0-1 0 0,-1 1 1 0 0,0-1 0 0 0,0 2-1 0 0,0-1 1 0 0,0 1 0 0 0,-1 0-1 0 0,-3 0 63 0 0,0 0-349 0 0,0 2-1 0 0,0-1 1 0 0,0 1-1 0 0,0 1 1 0 0,0 0-1 0 0,0 0 1 0 0,0 1-1 0 0,0 1 1 0 0,1 0-1 0 0,-1 0 350 0 0,-61 31-10353 0 0,48-18-1682 0 0</inkml:trace>
  <inkml:trace contextRef="#ctx0" brushRef="#br0" timeOffset="396.256">0 612 16564 0 0,'0'0'1296'0'0,"0"0"-391"0"0,0 0-88 0 0,0 0 141 0 0,0 0 91 0 0,0 0-53 0 0,0 0-199 0 0,0 0-251 0 0,0 0-173 0 0,0 0-65 0 0,0 0-24 0 0,0 0 3 0 0,4 0 18 0 0,9 0-151 0 0,0 0 0 0 0,-1-1-1 0 0,1-1 1 0 0,-1 0-1 0 0,1-1 1 0 0,-1 0 0 0 0,0-1-1 0 0,0 0 1 0 0,0-1-1 0 0,-1-1 1 0 0,0 0 0 0 0,4-2-154 0 0,-3 2 20 0 0,0 0 0 0 0,0 1 0 0 0,0 1 1 0 0,1 0-1 0 0,-1 0 0 0 0,1 1 1 0 0,0 1-1 0 0,0 0 0 0 0,12 1-20 0 0,-21 2 1 0 0,0 1-1 0 0,0 0 1 0 0,0-1-1 0 0,0 2 0 0 0,-1-1 1 0 0,1 0-1 0 0,-1 1 1 0 0,0 0-1 0 0,1-1 1 0 0,-1 1-1 0 0,0 1 1 0 0,-1-1-1 0 0,1 0 0 0 0,-1 1 1 0 0,3 2-1 0 0,3 4 19 0 0,-1 0 22 0 0,2-1 1 0 0,-1-1 0 0 0,1 0 0 0 0,0 0 0 0 0,1-1 0 0 0,-1 0 0 0 0,2 0 0 0 0,-1-1 0 0 0,1-1 0 0 0,-1 1 0 0 0,2-2 0 0 0,-1 0 0 0 0,0 0 0 0 0,1-1 0 0 0,0 0 0 0 0,-1-1-1 0 0,1 0 1 0 0,8-1-42 0 0,-16-1 33 0 0,-1 1-14 0 0,-1-1 0 0 0,1 0 0 0 0,0 0 0 0 0,-1 0-1 0 0,1 0 1 0 0,0 0 0 0 0,-1 0 0 0 0,1-1 0 0 0,-1 1-1 0 0,1-1 1 0 0,0 1 0 0 0,-1-1 0 0 0,0 0 0 0 0,1 0-1 0 0,-1-1 1 0 0,1 1 0 0 0,-1 0 0 0 0,0-1 0 0 0,0 1 0 0 0,0-1-1 0 0,0 0 1 0 0,1-1-19 0 0,-4-17-3334 0 0,-1 10-4613 0 0,1 3-4213 0 0</inkml:trace>
  <inkml:trace contextRef="#ctx0" brushRef="#br0" timeOffset="1351.158">976 244 12531 0 0,'0'0'840'0'0,"0"0"-440"0"0,0 0-20 0 0,0 0 310 0 0,0 0 332 0 0,0 0 163 0 0,0 0-49 0 0,0 0-148 0 0,0 0-140 0 0,0 0-104 0 0,0 0-91 0 0,0 0-71 0 0,0 0-36 0 0,18 4-22 0 0,56 13-7 0 0,49-13 1701 0 0,116-34-719 0 0,-181 13-1800 0 0,-56 16 1006 0 0,-2 2-18957 0 0,-2 2 8797 0 0</inkml:trace>
  <inkml:trace contextRef="#ctx0" brushRef="#br0" timeOffset="1578.028">915 498 14555 0 0,'0'0'2619'0'0,"0"0"-1370"0"0,0 0-571 0 0,0 0 113 0 0,0 0 237 0 0,0 0 86 0 0,0 0-67 0 0,0 0-179 0 0,0 0-142 0 0,0 0-84 0 0,0 0-83 0 0,32-3-72 0 0,101-7-99 0 0,169 1-500 0 0,-275 4-3814 0 0,-17 3-1893 0 0,-4 1-6498 0 0</inkml:trace>
  <inkml:trace contextRef="#ctx0" brushRef="#br0" timeOffset="2512.306">2005 78 11875 0 0,'0'0'1900'0'0,"0"0"-478"0"0,0 0-308 0 0,0 0-85 0 0,0 0 0 0 0,0 0-89 0 0,0 0-125 0 0,0 0-109 0 0,0 0-126 0 0,0 0-109 0 0,0 0-75 0 0,-29 10-53 0 0,-91 34-46 0 0,65-9 151 0 0,47-25-335 0 0,-5 4-4 0 0,1 1 0 0 0,0 0-1 0 0,0 1 1 0 0,2 1 0 0 0,0-1-1 0 0,1 2 1 0 0,1-1 0 0 0,0 1 0 0 0,1 1-1 0 0,1-1 1 0 0,1 1 0 0 0,1 0-1 0 0,1 0 1 0 0,0 1 0 0 0,1-1-1 0 0,1 4-108 0 0,1-18-2 0 0,-1-1 0 0 0,1 1 1 0 0,0-1-1 0 0,1 0 0 0 0,-1 1 0 0 0,1-1 0 0 0,0 1 0 0 0,0-1 0 0 0,0 0 0 0 0,0 1 0 0 0,1-1 0 0 0,0 0 0 0 0,0 0 0 0 0,0 0 0 0 0,0 0 0 0 0,1-1 0 0 0,-1 1 0 0 0,1-1 0 0 0,0 1 0 0 0,0-1 0 0 0,0 0 0 0 0,1 0 0 0 0,-1 0 0 0 0,1-1 0 0 0,0 1 0 0 0,-1-1 0 0 0,1 0 1 0 0,0 0-1 0 0,0 0 0 0 0,1 0 0 0 0,-1-1 0 0 0,3 1 2 0 0,2 0-178 0 0,0-1 1 0 0,1-1 0 0 0,-1 0 0 0 0,1 0 0 0 0,-1 0-1 0 0,1-1 1 0 0,-1-1 0 0 0,0 0 0 0 0,0 0 0 0 0,0-1-1 0 0,0 0 1 0 0,1 0 177 0 0,38-17-5847 0 0,-36 15 3209 0 0,5 0-8616 0 0</inkml:trace>
  <inkml:trace contextRef="#ctx0" brushRef="#br0" timeOffset="2820.256">2215 350 9554 0 0,'0'0'1652'0'0,"0"0"-465"0"0,0 0-213 0 0,0 0 110 0 0,0 0 159 0 0,0 0 16 0 0,-22 31-139 0 0,-67 95-194 0 0,67-80-170 0 0,23-41-649 0 0,-1-1-1 0 0,1 0 1 0 0,-1 0-1 0 0,1 0 1 0 0,0 0 0 0 0,1 0-1 0 0,-1 0 1 0 0,1 0 0 0 0,0-1-1 0 0,0 1 1 0 0,0 0-1 0 0,0-1 1 0 0,0 1 0 0 0,1-1-1 0 0,0 0 1 0 0,-1 0 0 0 0,1 0-1 0 0,0 0 1 0 0,1-1-1 0 0,-1 1 1 0 0,0-1 0 0 0,1 0-1 0 0,0 0 1 0 0,-1 0 0 0 0,1 0-1 0 0,0 0 1 0 0,0-1-1 0 0,0 0 1 0 0,1 1-107 0 0,126 13 1481 0 0,-114-16-1353 0 0,0-1 1 0 0,0 0-1 0 0,0-2 0 0 0,0 0 1 0 0,0 0-1 0 0,-1-2 1 0 0,0 0-1 0 0,0-1 0 0 0,0 0 1 0 0,-1-2-1 0 0,0 1 0 0 0,-1-2 1 0 0,0 0-1 0 0,0-1 1 0 0,3-4-129 0 0,-12 9 29 0 0,-1 0 0 0 0,0 0 1 0 0,-1-1-1 0 0,1 1 0 0 0,-1-1 1 0 0,-1 0-1 0 0,1 0 1 0 0,-1 0-1 0 0,0 0 0 0 0,-1 0 1 0 0,0-1-1 0 0,0 1 0 0 0,0 0 1 0 0,-1-1-1 0 0,0 1 1 0 0,-1 0-1 0 0,1-1 0 0 0,-1 1 1 0 0,-1 0-1 0 0,1 0 0 0 0,-1 0 1 0 0,-1 0-1 0 0,1 0 1 0 0,-1 0-1 0 0,0 0 0 0 0,-1 1 1 0 0,0 0-1 0 0,0-1 0 0 0,0 2 1 0 0,-1-1-1 0 0,1 0 1 0 0,-1 1-1 0 0,-1 0 0 0 0,1 0 1 0 0,-1 0-1 0 0,0 1 0 0 0,0 0 1 0 0,0 0-1 0 0,-2-1-29 0 0,-5-3-78 0 0,-1 1 0 0 0,1 0 0 0 0,-2 1 0 0 0,1 0 0 0 0,-1 1 0 0 0,1 1 0 0 0,-2 0 0 0 0,1 1 0 0 0,0 1 0 0 0,0 0-1 0 0,-1 1 1 0 0,1 1 0 0 0,-5 0 78 0 0,-51 28-1667 0 0,32 6-4445 0 0,25-19-4907 0 0</inkml:trace>
  <inkml:trace contextRef="#ctx0" brushRef="#br0" timeOffset="3242.725">2642 564 12731 0 0,'0'0'2100'0'0,"0"0"-596"0"0,0 0-285 0 0,0 0-49 0 0,0 0-59 0 0,0 0-146 0 0,0 0-200 0 0,0 0-185 0 0,0 0-120 0 0,0 0-53 0 0,0 0-18 0 0,0 0-18 0 0,0 0-19 0 0,17-22-48 0 0,56-70-51 0 0,52-31 461 0 0,-91 95-642 0 0,-34 29-78 0 0,0 0 0 0 0,0-1 0 0 0,0 1 0 0 0,0-1 0 0 0,0 1 0 0 0,0-1 0 0 0,0 1 1 0 0,1-1-1 0 0,-1 1 0 0 0,0-1 0 0 0,0 1 0 0 0,1-1 0 0 0,-1 1 0 0 0,0-1 0 0 0,1 1 0 0 0,-1-1 0 0 0,1 1 0 0 0,-1-1 1 0 0,1 0-1 0 0,-1 1 0 0 0,0-1 0 0 0,1 0 0 0 0,-1 1 0 0 0,1-1 0 0 0,-1 0 0 0 0,1 0 0 0 0,0 1 0 0 0,-1-1 1 0 0,1 0-1 0 0,-1 0 0 0 0,1 0 0 0 0,-1 0 0 0 0,1 0 0 0 0,0 0 0 0 0,-1 0 0 0 0,1 0 0 0 0,-1 0 0 0 0,1 0 0 0 0,-1 0 1 0 0,1 0-1 0 0,-1 0 0 0 0,1 0 0 0 0,0-1 0 0 0,-1 1 0 0 0,1 0 0 0 0,-1 0 0 0 0,1-1 0 0 0,-1 1 0 0 0,1 0 0 0 0,-1-1 1 0 0,0 1-1 0 0,1 0 0 0 0,-1-1 0 0 0,1 1 0 0 0,-1-1 0 0 0,0 1 0 0 0,1-1 0 0 0,-1 1 0 0 0,0-1 0 0 0,1 1 1 0 0,-1-1-1 0 0,0 1 0 0 0,0-1 6 0 0,-29 166-59 0 0,30-162 63 0 0,0-1 0 0 0,0 1 0 0 0,0 0-1 0 0,0 0 1 0 0,1 0 0 0 0,-1 0 0 0 0,1-1 0 0 0,-1 1 0 0 0,1-1-1 0 0,0 1 1 0 0,0-1 0 0 0,0 0 0 0 0,0 0 0 0 0,0 1 0 0 0,1-2-1 0 0,-1 1 1 0 0,1 0 0 0 0,-1 0 0 0 0,1-1 0 0 0,0 1 0 0 0,0-1-1 0 0,-1 0 1 0 0,1 0 0 0 0,0 0 0 0 0,0 0 0 0 0,0-1 0 0 0,0 1-1 0 0,0-1 1 0 0,2 0-4 0 0,90-8 683 0 0,-83 3-557 0 0,0-1 1 0 0,-1 0-1 0 0,0-1 1 0 0,0 0-1 0 0,-1-1 1 0 0,0 0-1 0 0,0-1 1 0 0,0 0-1 0 0,-1 0 1 0 0,-1-1-1 0 0,0 0 1 0 0,0 0-1 0 0,-1-1 1 0 0,0 0-1 0 0,-1-1 1 0 0,0 1-1 0 0,-1-1 1 0 0,0 0-1 0 0,-1-1 1 0 0,0 1-1 0 0,0-9-126 0 0,6-35-2555 0 0,-10 56 237 0 0,0 0-3541 0 0,0 0-6342 0 0</inkml:trace>
  <inkml:trace contextRef="#ctx0" brushRef="#br0" timeOffset="3647.152">3793 133 16067 0 0,'0'0'2542'0'0,"0"0"-1332"0"0,0 0-599 0 0,0 0-27 0 0,0 0 51 0 0,0 0 19 0 0,0 0-33 0 0,0 0-96 0 0,-34 8-104 0 0,-102 26-58 0 0,50 4 391 0 0,84-37-749 0 0,1-1 0 0 0,-1 0 0 0 0,1 1 0 0 0,-1-1 0 0 0,1 1 0 0 0,-1-1 0 0 0,1 1 0 0 0,-1 0 0 0 0,1-1 0 0 0,-1 1 0 0 0,1 0 0 0 0,0 0 0 0 0,-1 0 0 0 0,1 0 0 0 0,0 0 0 0 0,0 1 0 0 0,0-1 0 0 0,0 0 0 0 0,0 0 0 0 0,0 1 0 0 0,0-1 1 0 0,0 1-1 0 0,1-1 0 0 0,-1 1 0 0 0,1-1 0 0 0,-1 1 0 0 0,1-1 0 0 0,-1 1 0 0 0,1-1 0 0 0,0 1 0 0 0,0 0 0 0 0,-1-1 0 0 0,1 1 0 0 0,0-1 0 0 0,1 1 0 0 0,-1 0 0 0 0,0-1 0 0 0,0 1 0 0 0,1-1 0 0 0,-1 1 0 0 0,1-1 0 0 0,-1 1 0 0 0,1-1 0 0 0,0 1 0 0 0,0-1 0 0 0,-1 1 1 0 0,1-1-1 0 0,0 0 0 0 0,0 1 0 0 0,0-1 0 0 0,1 0 0 0 0,-1 0 0 0 0,0 0 0 0 0,1 0-5 0 0,146 55 217 0 0,-147-55-199 0 0,1 0 1 0 0,0 0-1 0 0,-1 0 0 0 0,1 0 0 0 0,-1 0 1 0 0,1 1-1 0 0,-1-1 0 0 0,0 0 1 0 0,0 1-1 0 0,0-1 0 0 0,1 1 0 0 0,-1 0 1 0 0,0-1-1 0 0,-1 1 0 0 0,1 0 0 0 0,0-1 1 0 0,0 1-1 0 0,-1 0 0 0 0,1 0 1 0 0,-1 0-1 0 0,0-1 0 0 0,1 1 0 0 0,-1 0 1 0 0,0 0-1 0 0,0 0 0 0 0,0 0 0 0 0,0 0 1 0 0,-1 0-1 0 0,1-1 0 0 0,0 1 1 0 0,-1 0-1 0 0,1 0 0 0 0,-1 0 0 0 0,0-1 1 0 0,0 3-19 0 0,-38 54 776 0 0,9-31-691 0 0,-1-1 0 0 0,-1-2 0 0 0,-1-1 0 0 0,-1-2 0 0 0,-1-1 0 0 0,-30 11-85 0 0,65-31-62 0 0,0 0 1 0 0,0 0 0 0 0,1-1-1 0 0,-1 1 1 0 0,0 0 0 0 0,0-1-1 0 0,0 1 1 0 0,0 0 0 0 0,0 0-1 0 0,0-1 1 0 0,-1 1 0 0 0,1 0-1 0 0,0-1 1 0 0,0 1-1 0 0,0 0 1 0 0,0 0 0 0 0,0-1-1 0 0,0 1 1 0 0,0 0 0 0 0,-1-1-1 0 0,1 1 1 0 0,0 0 0 0 0,0 0-1 0 0,0 0 1 0 0,-1-1 0 0 0,1 1-1 0 0,0 0 1 0 0,0 0-1 0 0,0 0 1 0 0,-1-1 0 0 0,1 1-1 0 0,0 0 1 0 0,0 0 0 0 0,-1 0-1 0 0,1 0 1 0 0,0 0 0 0 0,-1 0-1 0 0,1 0 1 0 0,0 0-1 0 0,0 0 1 0 0,-1-1 0 0 0,1 1-1 0 0,0 0 1 0 0,-1 0 0 0 0,1 1-1 0 0,0-1 1 0 0,-1 0 0 0 0,1 0-1 0 0,0 0 1 0 0,0 0 0 0 0,-1 0-1 0 0,1 0 1 0 0,0 0-1 0 0,-1 0 1 0 0,1 0 0 0 0,0 1-1 0 0,0-1 1 0 0,-1 0 61 0 0,16-21-4424 0 0,-5 9-1251 0 0,-3 1-5572 0 0</inkml:trace>
  <inkml:trace contextRef="#ctx0" brushRef="#br0" timeOffset="3898.455">4207 1 12715 0 0,'0'0'2298'0'0,"0"0"-719"0"0,0 0-255 0 0,0 0-44 0 0,0 0-100 0 0,0 0-57 0 0,-12 34-93 0 0,-38 109-126 0 0,31-96-421 0 0,3 2 1 0 0,2 0-1 0 0,2 0 0 0 0,2 1 1 0 0,-2 43-484 0 0,11-33-175 0 0,1-47-4607 0 0,0 0-4989 0 0,0-13-1351 0 0</inkml:trace>
  <inkml:trace contextRef="#ctx0" brushRef="#br0" timeOffset="4059.807">3807 288 17660 0 0,'0'0'1336'0'0,"0"0"-656"0"0,0 0-144 0 0,0 0 80 0 0,0 0-7 0 0,0 0-81 0 0,0 0-96 0 0,199-78-8 0 0,-166 75-72 0 0,-1-1-32 0 0,1 0-80 0 0,0 4-152 0 0,-4 0-96 0 0,-5 0-136 0 0,0 8-232 0 0,-4-1-472 0 0,-7 0-1129 0 0,-7-3-10577 0 0</inkml:trace>
  <inkml:trace contextRef="#ctx0" brushRef="#br0" timeOffset="6216.342">4347 682 2232 0 0,'0'0'2936'0'0,"0"0"-1020"0"0,0 0-293 0 0,0 0 178 0 0,0 0 170 0 0,0 0-30 0 0,0 0-258 0 0,0 0-378 0 0,0 0-340 0 0,0 0-203 0 0,0 0-125 0 0,0 0-47 0 0,0 0 8 0 0,-6 11 1660 0 0,-21 15-428 0 0,61-52-1254 0 0,17-22-208 0 0,-90 55 775 0 0,39-7-1122 0 0,0 0-41 0 0,0 0-49 0 0,0 0-114 0 0,8-8-2084 0 0,1 2-40 0 0,1-1-4840 0 0,-1 2-5023 0 0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19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89 739 16291 0 0,'0'0'3980'0'0,"0"0"-2724"0"0,0 0-984 0 0,0 0-114 0 0,0 0 79 0 0,0 0 146 0 0,0 0 74 0 0,0 0-17 0 0,0 0-100 0 0,0 0-125 0 0,0 0-94 0 0,0 0-51 0 0,0 0-50 0 0,-3 30-39 0 0,-4 94-45 0 0,17-51-796 0 0,-1-50-6978 0 0,-9-19-3572 0 0</inkml:trace>
  <inkml:trace contextRef="#ctx0" brushRef="#br0" timeOffset="236.852">0 312 16980 0 0,'0'0'240'0'0,"0"0"-232"0"0,0 0-152 0 0,0 0-80 0 0,0 0-40 0 0,0 0-233 0 0,0 0-1007 0 0,0 0-1617 0 0,0 0-8129 0 0</inkml:trace>
  <inkml:trace contextRef="#ctx0" brushRef="#br0" timeOffset="669.703">232 518 18740 0 0,'0'0'653'0'0,"0"0"-174"0"0,0 0 100 0 0,0 0 195 0 0,0 0 76 0 0,0 0-53 0 0,0 0-159 0 0,34-25-162 0 0,108-80-86 0 0,13-23 523 0 0,-136 112-862 0 0,0 0 0 0 0,-1-1 0 0 0,-1-2 0 0 0,-1 1-1 0 0,0-2 1 0 0,-1 0 0 0 0,-2-1 0 0 0,0 0 0 0 0,-1-1 0 0 0,4-11-51 0 0,-11 15 29 0 0,0 0 42 0 0,-3 31-304 0 0,10 197 360 0 0,20 584 317 0 0,-33-741-425 0 0,-3-1 1 0 0,-2 0-1 0 0,-3 0 0 0 0,-1-1 0 0 0,-3 0 0 0 0,-8 17-19 0 0,13-48 12 0 0,0 0 0 0 0,-1 0 0 0 0,-1-1 0 0 0,-1 0 0 0 0,0-1 1 0 0,-2-1-1 0 0,0 1 0 0 0,0-2 0 0 0,-2 0 0 0 0,0-1 0 0 0,-1 0 0 0 0,-1-1 0 0 0,-15 9-12 0 0,29-20 4 0 0,-1 0 1 0 0,0 0-1 0 0,-1-1 0 0 0,1 1 0 0 0,0-1 0 0 0,-1 0 1 0 0,1-1-1 0 0,-1 1 0 0 0,1-1 0 0 0,-1 0 0 0 0,0 0 0 0 0,0 0 1 0 0,1-1-1 0 0,-1 0 0 0 0,0 0 0 0 0,0 0 0 0 0,0 0 0 0 0,0-1 1 0 0,1 1-1 0 0,-1-1 0 0 0,0-1 0 0 0,1 1 0 0 0,-1-1 0 0 0,1 1 1 0 0,-1-1-1 0 0,1-1 0 0 0,0 1 0 0 0,-1-1 0 0 0,2 1 0 0 0,-1-1 1 0 0,0 0-1 0 0,0-1 0 0 0,1 1 0 0 0,0 0 0 0 0,-1-1 0 0 0,1 0 1 0 0,1 0-1 0 0,-1 0 0 0 0,1 0 0 0 0,-1-1-4 0 0,-3-10 1 0 0,1 0-1 0 0,1-1 1 0 0,0 1-1 0 0,1-1 1 0 0,0 1 0 0 0,2-1-1 0 0,0 0 1 0 0,0 0-1 0 0,2 0 1 0 0,0 1 0 0 0,1-1-1 0 0,0 0 1 0 0,1 0 0 0 0,1 1-1 0 0,0 0 1 0 0,2-2-1 0 0,9-23 2 0 0,1 2 1 0 0,1 0 0 0 0,3 1-1 0 0,0 1 1 0 0,17-20-3 0 0,-1 7-44 0 0,2 1 0 0 0,2 2 0 0 0,2 1 0 0 0,2 3 0 0 0,2 1 0 0 0,45-29 44 0 0,-20 35-1137 0 0,-36 32-7917 0 0,-30 3-2540 0 0</inkml:trace>
  <inkml:trace contextRef="#ctx0" brushRef="#br0" timeOffset="918.064">1296 669 14571 0 0,'0'0'2095'0'0,"0"0"-1097"0"0,0 0-542 0 0,0 0-108 0 0,0 0 27 0 0,0 0 33 0 0,0 0-11 0 0,0 0-58 0 0,-26 33-62 0 0,-82 101-66 0 0,105-131-199 0 0,0 0 0 0 0,0-1 0 0 0,0 1 0 0 0,0 1 0 0 0,1-1 0 0 0,0 0 0 0 0,-1 1 0 0 0,1-1 0 0 0,1 1 0 0 0,-1-1 0 0 0,0 1 0 0 0,1 0-1 0 0,0 0 1 0 0,0 0 0 0 0,0 0 0 0 0,0 0 0 0 0,1 0 0 0 0,-1 0 0 0 0,1 0-12 0 0,0 7 40 0 0,0-7 5 0 0,0 1-1 0 0,0-1 1 0 0,0 0 0 0 0,1 0 0 0 0,-1 0 0 0 0,1 0-1 0 0,0 0 1 0 0,0 0 0 0 0,0 0 0 0 0,0 0 0 0 0,1 0-1 0 0,0-1 1 0 0,0 1 0 0 0,0 0 0 0 0,0-1 0 0 0,0 1 0 0 0,1-1-1 0 0,-1 0 1 0 0,1 0 0 0 0,0 0 0 0 0,0 0 0 0 0,0-1-1 0 0,1 1 1 0 0,-1-1 0 0 0,0 0 0 0 0,1 0 0 0 0,0 0-1 0 0,-1 0 1 0 0,1 0 0 0 0,0-1 0 0 0,0 0 0 0 0,0 0-1 0 0,0 0 1 0 0,0 0 0 0 0,0 0 0 0 0,0-1 0 0 0,0 0 0 0 0,1 0-1 0 0,-1 0 1 0 0,0 0 0 0 0,0-1 0 0 0,0 0 0 0 0,0 0-1 0 0,0 0 1 0 0,1 0-45 0 0,3-2 122 0 0,-1 0 0 0 0,1-1 0 0 0,-1 0-1 0 0,1 0 1 0 0,-1-1 0 0 0,-1 0 0 0 0,1 0-1 0 0,-1 0 1 0 0,1-1 0 0 0,-2 0 0 0 0,1 0-1 0 0,-1-1 1 0 0,1 1 0 0 0,-2-1 0 0 0,1 0 0 0 0,-1-1-1 0 0,0 1 1 0 0,-1-1 0 0 0,0 0 0 0 0,0 0-1 0 0,0 0 1 0 0,-1 0 0 0 0,-1 0 0 0 0,1 0 0 0 0,-1-1-1 0 0,0 1 1 0 0,-1 0 0 0 0,0-1 0 0 0,-1-4-122 0 0,2 5-102 0 0,-1 0 1 0 0,0 0-1 0 0,0 0 1 0 0,-1 0-1 0 0,0 0 1 0 0,0 1-1 0 0,0-1 1 0 0,-1 0-1 0 0,-1 1 1 0 0,1-1-1 0 0,-1 1 1 0 0,0 0-1 0 0,-1 0 1 0 0,0 0-1 0 0,0 0 1 0 0,0 1-1 0 0,-1 0 1 0 0,0-1-1 0 0,0 2 1 0 0,-4-4 101 0 0,-3 5-2938 0 0,4 3-2215 0 0,3 1-6751 0 0</inkml:trace>
  <inkml:trace contextRef="#ctx0" brushRef="#br0" timeOffset="1164.689">1504 1144 17700 0 0,'0'0'1336'0'0,"0"0"-300"0"0,0 0-120 0 0,0 0-27 0 0,0 0-82 0 0,0 0-111 0 0,0 0-142 0 0,0 0-128 0 0,0 0-83 0 0,0 0-50 0 0,0 0-50 0 0,10-35-43 0 0,31-111-40 0 0,6 41 93 0 0,-31 83-199 0 0,6-12-61 0 0,1 1 0 0 0,2 1 1 0 0,1 2-1 0 0,16-15 7 0 0,7 15-1184 0 0,-25 27-6622 0 0,-19 3-3818 0 0</inkml:trace>
  <inkml:trace contextRef="#ctx0" brushRef="#br0" timeOffset="1626.687">1904 1023 13459 0 0,'0'0'1514'0'0,"0"0"-128"0"0,0 0 85 0 0,0 0 40 0 0,0 0-165 0 0,0 0-304 0 0,0 0-313 0 0,0 0-142 0 0,0 0-60 0 0,0 0-49 0 0,0 0-35 0 0,0 0-77 0 0,15-34-72 0 0,51-106-74 0 0,15 8 127 0 0,-78 127-354 0 0,0 0 1 0 0,0 0-1 0 0,1 0 0 0 0,-1 0 0 0 0,1 1 0 0 0,1 0 1 0 0,-1 0-1 0 0,0 0 0 0 0,1 0 0 0 0,0 0 1 0 0,0 1-1 0 0,0 0 0 0 0,0 0 0 0 0,1 1 0 0 0,-1-1 1 0 0,1 1-1 0 0,-1 0 0 0 0,1 0 0 0 0,0 1 0 0 0,0 0 1 0 0,0 0-1 0 0,0 0 0 0 0,0 1 7 0 0,-5 2 0 0 0,1 0 1 0 0,-1 0-1 0 0,1 1 0 0 0,-1-1 1 0 0,0 0-1 0 0,0 1 0 0 0,0-1 1 0 0,0 1-1 0 0,-1-1 0 0 0,1 1 1 0 0,-1-1-1 0 0,1 1 0 0 0,-1 0 1 0 0,0-1-1 0 0,0 1 0 0 0,0 0 1 0 0,0-1-1 0 0,-1 1 0 0 0,1-1 1 0 0,-1 2-1 0 0,1 6 13 0 0,-31 173 111 0 0,32-181-122 0 0,0 1 0 0 0,0-1 1 0 0,1 0-1 0 0,-1 0 0 0 0,1 0 0 0 0,0 0 0 0 0,0 0 1 0 0,-1 0-1 0 0,1 0 0 0 0,0-1 0 0 0,0 1 0 0 0,1-1 0 0 0,-1 1 1 0 0,0-1-1 0 0,0 0 0 0 0,1 0 0 0 0,-1 0 0 0 0,1 0 0 0 0,-1 0 1 0 0,1-1-1 0 0,-1 1 0 0 0,1-1 0 0 0,-1 1 0 0 0,1-1 0 0 0,0 0 1 0 0,-1 0-1 0 0,1 0 0 0 0,-1-1 0 0 0,1 1 0 0 0,-1 0 0 0 0,1-1 1 0 0,-1 0-1 0 0,1 0 0 0 0,-1 1 0 0 0,1-1 0 0 0,-1-1 0 0 0,0 1 1 0 0,1 0-1 0 0,-1-1 0 0 0,2 0-2 0 0,293-203 161 0 0,-296 204-161 0 0,0 1 0 0 0,-1-1 0 0 0,1 1 0 0 0,0-1 0 0 0,0 1 0 0 0,-1 0 0 0 0,1-1 0 0 0,0 1 0 0 0,0 0 0 0 0,-1-1-1 0 0,1 1 1 0 0,0 0 0 0 0,0 0 0 0 0,0 0 0 0 0,0 0 0 0 0,-1 0 0 0 0,1 0 0 0 0,0 0 0 0 0,0 0 0 0 0,0 0 0 0 0,0 0 0 0 0,-1 1 0 0 0,1-1 0 0 0,0 0 0 0 0,0 0-1 0 0,0 1 1 0 0,-1-1 0 0 0,1 1 0 0 0,0-1 0 0 0,-1 1 0 0 0,1-1 0 0 0,0 1 0 0 0,-1-1 0 0 0,1 1 0 0 0,0-1 0 0 0,-1 1 0 0 0,1 0 0 0 0,-1-1 0 0 0,1 1-1 0 0,-1 0 1 0 0,0 0 0 0 0,1-1 0 0 0,-1 1 0 0 0,0 0 0 0 0,1 0 0 0 0,-1-1 0 0 0,0 1 0 0 0,0 1 0 0 0,1 45 145 0 0,-2-33-72 0 0,-17 110 167 0 0,17-121-287 0 0,1 0 0 0 0,0 0-1 0 0,0 0 1 0 0,0 0 0 0 0,0 0 0 0 0,0 0 0 0 0,1-1 0 0 0,-1 1-1 0 0,1 0 1 0 0,0 0 0 0 0,0 0 0 0 0,0-1 0 0 0,0 1 0 0 0,0 0 0 0 0,1-1-1 0 0,-1 1 1 0 0,1-1 0 0 0,0 0 0 0 0,-1 1 0 0 0,1-1 0 0 0,0 0-1 0 0,0 0 1 0 0,1 0 0 0 0,-1 0 0 0 0,0-1 0 0 0,1 1 0 0 0,-1 0-1 0 0,1-1 1 0 0,-1 0 0 0 0,1 0 0 0 0,0 0 0 0 0,-1 0 0 0 0,1 0-1 0 0,0 0 1 0 0,0-1 0 0 0,0 1 0 0 0,0-1 0 0 0,-1 0 0 0 0,1 0-1 0 0,0 0 1 0 0,1 0 47 0 0,13 0-3579 0 0,-5 0-3768 0 0,-1 0-5188 0 0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17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714 96 5073 0 0,'0'0'2822'0'0,"0"0"-1315"0"0,0 0-561 0 0,0 0-140 0 0,0 0 24 0 0,0 0 74 0 0,0 0 80 0 0,0 0 62 0 0,0 0-13 0 0,0 0-32 0 0,0 0-72 0 0,-31-14-105 0 0,-98-44-117 0 0,57 35 744 0 0,54 23-967 0 0,-69 0 1647 0 0,82 3-2095 0 0,0 0 0 0 0,0 0-1 0 0,1 0 1 0 0,-1 1 0 0 0,1 0-1 0 0,0 0 1 0 0,0 0 0 0 0,0 0-1 0 0,1 1 1 0 0,-1-1-1 0 0,1 1 1 0 0,0 0 0 0 0,1 0-1 0 0,-3 6-35 0 0,3-8 13 0 0,-35 79 192 0 0,4 1 0 0 0,3 2 0 0 0,4 1 0 0 0,4 1 0 0 0,4 1 0 0 0,3 0 0 0 0,5 1-1 0 0,1 36-204 0 0,7-100 27 0 0,-74 545 620 0 0,39-331-451 0 0,37-238-202 0 0,1 9 1078 0 0,12-20-968 0 0,0 3-78 0 0,14-9 19 0 0,1 1 0 0 0,1 1 1 0 0,1 2-1 0 0,0 1 0 0 0,0 1 0 0 0,8 0-45 0 0,272-30 8 0 0,-114 17 91 0 0,-157 12-205 0 0,-43 0-1000 0 0,0 0-2055 0 0,3 7-4007 0 0,1-3-5003 0 0</inkml:trace>
  <inkml:trace contextRef="#ctx0" brushRef="#br0" timeOffset="1370.678">865 806 0 0 0,'0'0'103'0'0,"0"0"174"0"0,0 0 10 0 0,0 0 82 0 0,0 0 274 0 0,0 0 300 0 0,0 0 216 0 0,0 0 209 0 0,0 0 47 0 0,0 0-61 0 0,0 0-87 0 0,0 0-135 0 0,-1-8-113 0 0,0-4-475 0 0,-2-6-118 0 0,3 5 8479 0 0,-14 31-5868 0 0,0 1-3069 0 0,-6 16 135 0 0,2 1 0 0 0,2 0 0 0 0,1 1 0 0 0,2 1 0 0 0,1 1 0 0 0,2 0 0 0 0,2 0 0 0 0,-1 27-103 0 0,7-54 25 0 0,1 1 0 0 0,0 0 1 0 0,1-1-1 0 0,0 1 0 0 0,2-1 0 0 0,-1 1 0 0 0,1-1 1 0 0,1 1-1 0 0,3 9-25 0 0,-5-21 1 0 0,3 11 25 0 0,0-1-1 0 0,1 1 1 0 0,1-1-1 0 0,0 0 1 0 0,0-1-1 0 0,1 1 0 0 0,1-1 1 0 0,0-1-1 0 0,0 1 1 0 0,1-1-1 0 0,4 3-25 0 0,-8-10 34 0 0,-1-1 0 0 0,1 0 0 0 0,0-1 0 0 0,-1 1 0 0 0,1-1 0 0 0,0 0 1 0 0,0 0-1 0 0,-1 0 0 0 0,1-1 0 0 0,0 1 0 0 0,-1-1 0 0 0,1 0 0 0 0,-1-1 0 0 0,1 1 0 0 0,-1-1 0 0 0,0 0 0 0 0,1 0 0 0 0,-1 0 0 0 0,0-1 0 0 0,0 1 0 0 0,0-1 0 0 0,-1 0 0 0 0,1 0 0 0 0,-1-1 1 0 0,0 1-1 0 0,1-1 0 0 0,-1 1 0 0 0,-1-1 0 0 0,1 0 0 0 0,-1 0 0 0 0,1 0 0 0 0,0-2-34 0 0,12-12 50 0 0,25-24 51 0 0,-2-2 0 0 0,-3-1 0 0 0,19-31-101 0 0,26-119 175 0 0,-57 126-126 0 0,-18 45 10 0 0,-2 11 128 0 0,-2 32-157 0 0,-38 204 249 0 0,37-221-277 0 0,-4 15 1 0 0,1-1 1 0 0,0 1-1 0 0,1 1 0 0 0,2-1 1 0 0,-1 0-1 0 0,2 0 0 0 0,0 0 1 0 0,1 0-1 0 0,1 0 0 0 0,1 0 1 0 0,4 12-4 0 0,-7-26-3 0 0,1 0 0 0 0,-1 0 1 0 0,1 0-1 0 0,-1 0 0 0 0,1-1 1 0 0,0 1-1 0 0,0-1 0 0 0,1 1 1 0 0,-1-1-1 0 0,0 0 0 0 0,1 0 1 0 0,-1 0-1 0 0,1 0 0 0 0,0 0 1 0 0,0 0-1 0 0,-1-1 0 0 0,1 1 1 0 0,0-1-1 0 0,0 0 0 0 0,1 0 1 0 0,-1 0-1 0 0,0 0 0 0 0,0-1 1 0 0,0 1-1 0 0,1-1 3 0 0,-3 0-23 0 0,-1 0-1 0 0,0 0-28 0 0,0 0-26 0 0,0 0-49 0 0,0 0-87 0 0,6-12-6355 0 0,-2 6-1054 0 0,-2 2-4633 0 0</inkml:trace>
  <inkml:trace contextRef="#ctx0" brushRef="#br0" timeOffset="1998.507">1438 1429 12027 0 0,'0'0'1068'0'0,"0"0"-425"0"0,0 0-159 0 0,0 0 207 0 0,0 0 319 0 0,0 0 180 0 0,0 0-47 0 0,0 0-204 0 0,0 0-264 0 0,0 0-183 0 0,0 0-74 0 0,0 0-5 0 0,8-13 20 0 0,53-89 918 0 0,65-114 819 0 0,-29 40-1305 0 0,-97 204-723 0 0,-12 141 0 0 0,15-157-129 0 0,1 0-1 0 0,-1-1 1 0 0,2 0-1 0 0,-1 0 1 0 0,2 0-1 0 0,-1 0 1 0 0,2-1-1 0 0,-1 0 1 0 0,1 0-1 0 0,1 0 1 0 0,0-1-1 0 0,0-1 1 0 0,8 7-13 0 0,-13-12 38 0 0,1 0 0 0 0,0 0 0 0 0,0 0 0 0 0,0-1 0 0 0,1 1 0 0 0,-1-1 0 0 0,0 0 0 0 0,1-1 0 0 0,-1 1 0 0 0,1-1-1 0 0,0 0 1 0 0,-1 0 0 0 0,1 0 0 0 0,0-1 0 0 0,0 1 0 0 0,0-1 0 0 0,-1 0 0 0 0,1-1 0 0 0,0 1 0 0 0,0-1 0 0 0,-1 0 0 0 0,1 0 0 0 0,0-1 0 0 0,-1 1 0 0 0,1-1 0 0 0,-1 0 0 0 0,0 0 0 0 0,1 0 0 0 0,-1-1 0 0 0,0 0 0 0 0,0 0 0 0 0,-1 0-1 0 0,1 0 1 0 0,-1 0 0 0 0,1-1 0 0 0,-1 1 0 0 0,2-4-38 0 0,10-13 78 0 0,0 0 0 0 0,-2 0-1 0 0,0-2 1 0 0,-2 1 0 0 0,0-2 0 0 0,-1 1-1 0 0,-2-1 1 0 0,0-1 0 0 0,-1 0-1 0 0,-2 0 1 0 0,0 0 0 0 0,-2-1-1 0 0,0 1 1 0 0,-2-1 0 0 0,-1-5-78 0 0,0 29-23 0 0,0 1 0 0 0,0-1 0 0 0,-1 0 0 0 0,1 0 0 0 0,0 1 0 0 0,-1-1 0 0 0,1 0 0 0 0,-1 0 0 0 0,1 1 0 0 0,-1-1 0 0 0,0 1 0 0 0,1-1 0 0 0,-1 0 0 0 0,1 1 0 0 0,-1-1 0 0 0,0 1 0 0 0,0-1 0 0 0,1 1 0 0 0,-1 0 0 0 0,0-1 0 0 0,0 1 0 0 0,1 0 0 0 0,-1-1 0 0 0,0 1-1 0 0,0 0 1 0 0,0 0 0 0 0,0 0 0 0 0,1 0 0 0 0,-1 0 0 0 0,0 0 0 0 0,0 0 0 0 0,0 0 0 0 0,0 0 0 0 0,0 0 0 0 0,1 0 0 0 0,-1 1 0 0 0,0-1 0 0 0,0 0 0 0 0,0 1 0 0 0,1-1 0 0 0,-1 0 0 0 0,0 1 0 0 0,0-1 0 0 0,1 1 0 0 0,-1-1 0 0 0,0 1 0 0 0,1-1 0 0 0,-1 1 0 0 0,1 0 0 0 0,-1-1 0 0 0,1 1 0 0 0,-1 0 0 0 0,1-1 0 0 0,-1 1 0 0 0,1 0 0 0 0,0 0 0 0 0,-1 0 0 0 0,1-1 0 0 0,0 1 0 0 0,0 0 0 0 0,-1 0 0 0 0,1 0 0 0 0,0 0 0 0 0,0-1 0 0 0,0 1 0 0 0,0 0 23 0 0,-33 74-4005 0 0,27-40-6057 0 0,6-27-1773 0 0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22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11 2008 0 0,'0'0'1030'0'0,"0"0"-150"0"0,0 0 115 0 0,0 0 369 0 0,0 0 339 0 0,0 0 152 0 0,0 0-72 0 0,0 0-214 0 0,0 0-229 0 0,0 0-160 0 0,0 0-62 0 0,-1-11 3371 0 0,-78 16-1831 0 0,-33 56-1919 0 0,90-46-482 0 0,-98 86 480 0 0,116-97-709 0 0,0 1 1 0 0,0-1 0 0 0,1 1 0 0 0,-1 1 0 0 0,1-1-1 0 0,0 0 1 0 0,1 1 0 0 0,-1-1 0 0 0,1 1 0 0 0,0 0 0 0 0,1 0-1 0 0,-1 0 1 0 0,1 0 0 0 0,0 0 0 0 0,1 0 0 0 0,0 0 0 0 0,0 0-1 0 0,0 0 1 0 0,0 0 0 0 0,1 0 0 0 0,0 1 0 0 0,0-2-1 0 0,1 1 1 0 0,1 5-29 0 0,5 1 72 0 0,-1-1 0 0 0,1 0-1 0 0,1-1 1 0 0,0 1-1 0 0,1-2 1 0 0,-1 1 0 0 0,2-1-1 0 0,-1-1 1 0 0,1 0-1 0 0,1-1 1 0 0,0 0 0 0 0,-1 0-1 0 0,2-1 1 0 0,-1-1-1 0 0,1 0 1 0 0,5 1-72 0 0,10 1 93 0 0,0-1 0 0 0,1-1 0 0 0,-1-2 0 0 0,1-1-1 0 0,0-1 1 0 0,19-2-93 0 0,-21 1 16 0 0,8-15-2045 0 0,-1-37-6330 0 0,-33 49 7809 0 0,2-4-11282 0 0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22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 17940 0 0,'0'0'1096'0'0,"0"0"-512"0"0,0 0-200 0 0,0 0 112 0 0,0 0 137 0 0,0 0 39 0 0,0 0-96 0 0,-70 188-184 0 0,69-170-232 0 0,1 4-128 0 0,0-7-88 0 0,0 0-88 0 0,3-4-88 0 0,5 0-136 0 0,-3-8-288 0 0,4 1-569 0 0,-3 0-1551 0 0,-2-4-9123 0 0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22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18356 0 0,'0'0'832'0'0,"0"0"-344"0"0,0 0-392 0 0,0 0-352 0 0,0 0-280 0 0,0 0-56 0 0,0 0-24 0 0,0 0-48 0 0,0 0-48 0 0,0 0-849 0 0,0 0-4008 0 0,0 0-3697 0 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2:35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10850 0 0,'0'0'2764'0'0,"0"0"-995"0"0,0 0-530 0 0,0 0-49 0 0,0 0 57 0 0,0 0-52 0 0,0 0-171 0 0,0 0-217 0 0,0 0-196 0 0,0 0-153 0 0,0 0-48 0 0,0 0-50 0 0,0 0-27 0 0,3 0 82 0 0,211-4 3602 0 0,6 0-3230 0 0,-198 4-771 0 0,20 0-2633 0 0,-34 5-7513 0 0,-4-2-2006 0 0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22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1239 19012 0 0,'0'0'915'0'0,"0"0"-246"0"0,0 0 122 0 0,0 0 301 0 0,0 0 121 0 0,0 0-106 0 0,0 0-294 0 0,0 0-302 0 0,0 0-155 0 0,0 0-116 0 0,0 0-55 0 0,0 0-33 0 0,0 0-26 0 0,7-36-7 0 0,19-116-9 0 0,11-2 77 0 0,-33 138-192 0 0,-1 0 0 0 0,2 1 0 0 0,0 0 0 0 0,1-1 0 0 0,0 2 0 0 0,2-1 0 0 0,-1 1 0 0 0,2 0 0 0 0,0 1 0 0 0,0 0 0 0 0,1 0 0 0 0,1 1 0 0 0,0 0 0 0 0,1 1 0 0 0,2-1 5 0 0,-13 11-16 0 0,0 0-1 0 0,0 0 1 0 0,0 0-1 0 0,0 1 1 0 0,0-1 0 0 0,0 0-1 0 0,1 1 1 0 0,-1-1-1 0 0,0 0 1 0 0,0 1-1 0 0,1 0 1 0 0,-1-1-1 0 0,0 1 1 0 0,1 0-1 0 0,-1 0 1 0 0,0-1 0 0 0,1 1-1 0 0,-1 0 1 0 0,0 0-1 0 0,1 1 1 0 0,-1-1-1 0 0,0 0 1 0 0,1 0-1 0 0,-1 1 1 0 0,0-1 0 0 0,1 0-1 0 0,-1 1 1 0 0,0 0-1 0 0,0-1 1 0 0,1 1-1 0 0,-1 0 1 0 0,0-1-1 0 0,0 1 1 0 0,0 0 0 0 0,0 0-1 0 0,0 0 1 0 0,0 0-1 0 0,0 0 1 0 0,-1 0-1 0 0,1 0 1 0 0,0 0-1 0 0,0 1 1 0 0,-1-1-1 0 0,1 0 1 0 0,-1 0 0 0 0,1 0-1 0 0,-1 1 1 0 0,1-1-1 0 0,-1 0 1 0 0,0 1-1 0 0,0 0 17 0 0,-5 73-1502 0 0,-1-51-1397 0 0,0 1-3563 0 0,3-13-5366 0 0</inkml:trace>
  <inkml:trace contextRef="#ctx0" brushRef="#br0" timeOffset="358.306">687 794 5785 0 0,'0'0'1977'0'0,"0"0"-157"0"0,0 0-9 0 0,0 0 41 0 0,0 0-116 0 0,0 0-239 0 0,0 0-190 0 0,0 0-176 0 0,0 0-200 0 0,0 0-119 0 0,0 0-141 0 0,0 0-130 0 0,-5-8-26 0 0,-17-24-60 0 0,21 31-425 0 0,0 0 0 0 0,0 0-1 0 0,0 1 1 0 0,0-1 0 0 0,0 0 0 0 0,0 1 0 0 0,0-1 0 0 0,0 1 0 0 0,0-1-1 0 0,0 1 1 0 0,-1 0 0 0 0,1-1 0 0 0,0 1 0 0 0,0 0 0 0 0,-1 0 0 0 0,1 0-1 0 0,0 0 1 0 0,0 0 0 0 0,0 0 0 0 0,-1 0 0 0 0,1 0 0 0 0,0 0 0 0 0,0 1-1 0 0,-1-1 1 0 0,1 0 0 0 0,0 1 0 0 0,0-1 0 0 0,0 1 0 0 0,0-1 0 0 0,0 1-1 0 0,0 0 1 0 0,0 0 0 0 0,0-1 0 0 0,0 1 0 0 0,0 0 0 0 0,0 0-30 0 0,-12 9 49 0 0,0 0 1 0 0,1 0-1 0 0,0 2 0 0 0,1-1 1 0 0,0 1-1 0 0,1 1 1 0 0,1 0-1 0 0,0 0 1 0 0,0 1-1 0 0,1 0 0 0 0,1 1 1 0 0,1 0-1 0 0,0 0 1 0 0,1 0-1 0 0,0 1 0 0 0,1-1 1 0 0,1 1-1 0 0,0 0 1 0 0,1 14-50 0 0,1-24 11 0 0,1-1 1 0 0,0 0-1 0 0,0 0 0 0 0,1 0 1 0 0,0 0-1 0 0,-1 1 1 0 0,2-1-1 0 0,-1 0 1 0 0,1 0-1 0 0,-1-1 1 0 0,1 1-1 0 0,1 0 1 0 0,-1 0-1 0 0,1-1 1 0 0,0 0-1 0 0,0 1 0 0 0,0-1 1 0 0,0 0-1 0 0,1 0 1 0 0,-1-1-1 0 0,1 1 1 0 0,0-1-1 0 0,0 0 1 0 0,1 0-1 0 0,-1 0 1 0 0,1-1-1 0 0,-1 1 1 0 0,1-1-1 0 0,0 0 0 0 0,0 0 1 0 0,0-1-1 0 0,0 1-11 0 0,138 1 611 0 0,-135-4-625 0 0,0-1 0 0 0,0 0 0 0 0,0 0 0 0 0,-1-1 0 0 0,1 0 0 0 0,-1-1 0 0 0,0 1 0 0 0,0-1 0 0 0,0-1-1 0 0,0 1 1 0 0,4-6 14 0 0,35-38-5281 0 0,-40 37-707 0 0,-2 3-5651 0 0</inkml:trace>
  <inkml:trace contextRef="#ctx0" brushRef="#br0" timeOffset="1103.12">1122 845 7418 0 0,'0'0'3370'0'0,"0"0"-1386"0"0,0 0-545 0 0,0 0-157 0 0,0 0-102 0 0,0 0-129 0 0,0 0-222 0 0,0 0-241 0 0,0 0-178 0 0,0 0-93 0 0,0 0-42 0 0,0 0-7 0 0,0 0-44 0 0,-5 20-53 0 0,-13 61-41 0 0,16-76-75 0 0,1-1-1 0 0,0 1 1 0 0,1-1-1 0 0,-1 1 1 0 0,1-1-1 0 0,0 1 1 0 0,0 0-1 0 0,0-1 1 0 0,1 1-1 0 0,0-1 1 0 0,0 1-1 0 0,0-1 1 0 0,0 1-1 0 0,1-1 1 0 0,-1 0-1 0 0,1 0 0 0 0,0 0 1 0 0,0 0-1 0 0,1 0 1 0 0,-1 0-1 0 0,1 0 1 0 0,0-1-1 0 0,0 1 1 0 0,0-1-1 0 0,0 0 1 0 0,1 0-1 0 0,0 0 1 0 0,-1 0-1 0 0,1-1 1 0 0,0 0-1 0 0,0 1 1 0 0,0-1-1 0 0,0-1 0 0 0,1 1 1 0 0,-1 0-1 0 0,0-1 1 0 0,1 0-1 0 0,-1 0 1 0 0,1-1-1 0 0,-1 1 1 0 0,1-1-1 0 0,0 0 1 0 0,-1 0-1 0 0,1 0 1 0 0,1-1-55 0 0,3 0 166 0 0,1 1 1 0 0,-1-2 0 0 0,0 1-1 0 0,0-1 1 0 0,0 0-1 0 0,-1-1 1 0 0,1 0 0 0 0,0-1-1 0 0,-1 0 1 0 0,0 0 0 0 0,0-1-1 0 0,5-3-166 0 0,-11 6 22 0 0,12-6 66 0 0,-1-2-1 0 0,-1 0 1 0 0,0-1-1 0 0,0 0 1 0 0,-1 0-1 0 0,0-1 1 0 0,-1-1-1 0 0,-1 0 1 0 0,0 0-1 0 0,7-15-87 0 0,-3 11-152 0 0,-13 16 103 0 0,0 1-28 0 0,0 0-74 0 0,-1 8-220 0 0,-5 13 229 0 0,2-15 125 0 0,0 1-1 0 0,1 0 1 0 0,0 0 0 0 0,1 0 0 0 0,0 0 0 0 0,0 0-1 0 0,0 0 1 0 0,1 1 0 0 0,0-1 0 0 0,0 1 0 0 0,1-1-1 0 0,0 1 1 0 0,0-1 0 0 0,1 1 0 0 0,0-1-1 0 0,0 0 1 0 0,1 1 0 0 0,0-1 0 0 0,0 0 0 0 0,1 0-1 0 0,0 0 1 0 0,0 0 0 0 0,0-1 0 0 0,1 1 0 0 0,0-1-1 0 0,0 0 1 0 0,1 0 0 0 0,4 4 17 0 0,-3-5 19 0 0,1-1-1 0 0,1 1 1 0 0,-1-1 0 0 0,0-1 0 0 0,1 1-1 0 0,0-2 1 0 0,0 1 0 0 0,0-1-1 0 0,0 0 1 0 0,0 0 0 0 0,1-1 0 0 0,-1 0-1 0 0,0-1 1 0 0,1 0 0 0 0,-1 0-1 0 0,0-1 1 0 0,1 0 0 0 0,-1 0 0 0 0,0-1-1 0 0,3-1-18 0 0,8-2 91 0 0,-1-2 0 0 0,0 0-1 0 0,-1-1 1 0 0,0 0 0 0 0,0-2 0 0 0,-1 0-1 0 0,0-1 1 0 0,4-4-91 0 0,9-8 130 0 0,-1-2-1 0 0,-2 0 1 0 0,0-2-1 0 0,-2-1 1 0 0,-1-1-1 0 0,-1-1 1 0 0,-2-1-1 0 0,9-18-129 0 0,-2 3-38 0 0,-3-2-1 0 0,-2 0 0 0 0,-2-1 1 0 0,-2-2-1 0 0,-3 0 0 0 0,-1 0 1 0 0,-3-1-1 0 0,-3-1 0 0 0,-1 0 1 0 0,-3 0-1 0 0,-2-25 39 0 0,-28-38 26 0 0,25 113-30 0 0,-1 0 0 0 0,1 0 0 0 0,-1 0-1 0 0,1 0 1 0 0,-1 0 0 0 0,0 1 0 0 0,0-1 0 0 0,0 1-1 0 0,0-1 1 0 0,-1 1 0 0 0,1 0 0 0 0,-1 0-1 0 0,1 0 1 0 0,-1 0 0 0 0,0 1 0 0 0,0-1 0 0 0,0 1-1 0 0,0-1 1 0 0,0 1 0 0 0,0 0 0 0 0,0 0-1 0 0,0 0 1 0 0,0 1 0 0 0,0-1 0 0 0,-1 1-1 0 0,1 0 1 0 0,0-1 0 0 0,0 1 0 0 0,-1 1 0 0 0,1-1-1 0 0,0 1 1 0 0,0-1 0 0 0,0 1 0 0 0,-3 1 4 0 0,-3 3-10 0 0,-1 1 1 0 0,1 0-1 0 0,1 1 0 0 0,-1 0 1 0 0,1 1-1 0 0,0 0 1 0 0,1 0-1 0 0,0 0 1 0 0,0 1-1 0 0,1 0 0 0 0,0 0 1 0 0,-4 10 9 0 0,10-19 0 0 0,-17 33 48 0 0,2 1-1 0 0,2 1 1 0 0,0 0 0 0 0,3 1-1 0 0,1 0 1 0 0,1 1 0 0 0,3 0-1 0 0,0 0 1 0 0,3 0 0 0 0,1 0-1 0 0,2 1 1 0 0,2 11-48 0 0,4-2 143 0 0,2 0 0 0 0,1 0 1 0 0,3-1-1 0 0,2 0 0 0 0,2-2 0 0 0,2 0 0 0 0,2 0 0 0 0,13 19-143 0 0,-29-53 31 0 0,75 111-51 0 0,-66-114-596 0 0,-4-6-4537 0 0,-7-1 2283 0 0,1 0-9244 0 0</inkml:trace>
  <inkml:trace contextRef="#ctx0" brushRef="#br0" timeOffset="2084.089">2719 790 4689 0 0,'0'0'1395'0'0,"0"0"-196"0"0,0 0 80 0 0,0 0 323 0 0,0 0 286 0 0,0 0 138 0 0,0 0-71 0 0,0 0-242 0 0,0 0-323 0 0,0 0-322 0 0,0 0-317 0 0,0 0-243 0 0,0 0-140 0 0,-13-1-76 0 0,1 0-215 0 0,6 1-38 0 0,0-1 0 0 0,0 1 0 0 0,0-1 0 0 0,0 2 0 0 0,0-1 0 0 0,0 1 0 0 0,0 0 0 0 0,0 0-1 0 0,1 0 1 0 0,-1 1 0 0 0,0 0 0 0 0,1 0 0 0 0,-5 3-39 0 0,-13 6 159 0 0,1 1 0 0 0,0 1-1 0 0,1 1 1 0 0,0 1 0 0 0,1 1-1 0 0,0 1 1 0 0,2 1 0 0 0,0 0-1 0 0,1 1 1 0 0,1 1 0 0 0,1 1 0 0 0,0 0-1 0 0,1 2-158 0 0,12-21 5 0 0,0 0 0 0 0,1 1 0 0 0,-1-1-1 0 0,0 1 1 0 0,1 0 0 0 0,-1-1-1 0 0,1 1 1 0 0,0 0 0 0 0,0 0 0 0 0,0 0-1 0 0,0 0 1 0 0,0 0 0 0 0,1 0 0 0 0,0 0-1 0 0,-1 0 1 0 0,1 0 0 0 0,0 0 0 0 0,0 0-1 0 0,1 0 1 0 0,-1 0 0 0 0,1 0-1 0 0,-1 0 1 0 0,1 0 0 0 0,0 0 0 0 0,0 0-1 0 0,0 0 1 0 0,1-1 0 0 0,-1 1 0 0 0,0 0-1 0 0,1-1 1 0 0,0 1 0 0 0,0-1 0 0 0,0 1-1 0 0,0-1 1 0 0,0 0 0 0 0,0 0 0 0 0,1 0-1 0 0,-1 0 1 0 0,1 0 0 0 0,-1-1-1 0 0,1 1 1 0 0,0-1 0 0 0,-1 0 0 0 0,1 1-1 0 0,0-1 1 0 0,0-1 0 0 0,0 1 0 0 0,0 0-1 0 0,1 0-4 0 0,24-4 94 0 0,0 0 0 0 0,-1-2-1 0 0,1-1 1 0 0,-1-1 0 0 0,-1-1-1 0 0,1-1 1 0 0,-1-2 0 0 0,-1-1 0 0 0,0 0-1 0 0,-1-2 1 0 0,17-13-94 0 0,-34 23 2 0 0,216-151 100 0 0,-189 126 57 0 0,-33 29-122 0 0,-1 0-17 0 0,-8 15-116 0 0,4-9 97 0 0,0-1 0 0 0,0 2-1 0 0,0-1 1 0 0,1 0-1 0 0,0 1 1 0 0,0-1 0 0 0,0 1-1 0 0,1 0 1 0 0,0 0 0 0 0,1 0-1 0 0,-1 0 1 0 0,1 0 0 0 0,1 0-1 0 0,-1 0 1 0 0,1 0 0 0 0,0 1-1 0 0,1-1 1 0 0,0 0-1 0 0,0 0 1 0 0,0 0 0 0 0,1 0-1 0 0,0 0 1 0 0,1 0 0 0 0,-1-1-1 0 0,1 1 1 0 0,1-1 0 0 0,3 6-1 0 0,5-3 17 0 0,1-1 0 0 0,0 0 1 0 0,1-2-1 0 0,0 1 1 0 0,0-2-1 0 0,0 1 1 0 0,1-2-1 0 0,0 0 1 0 0,0-1-1 0 0,0-1 0 0 0,0 0 1 0 0,0-1-1 0 0,0 0 1 0 0,0-1-1 0 0,1-1 1 0 0,-1-1-1 0 0,0 0 0 0 0,0-1 1 0 0,0 0-1 0 0,-1-1 1 0 0,1-1-1 0 0,-1 0 1 0 0,0-1-1 0 0,0-1 0 0 0,-1 0 1 0 0,0-1-1 0 0,2-1-17 0 0,3-1 20 0 0,-2-1 0 0 0,1-1-1 0 0,-1 0 1 0 0,-1 0-1 0 0,0-2 1 0 0,-1 0-1 0 0,-1-1 1 0 0,0 0 0 0 0,-1-1-1 0 0,0 0 1 0 0,-2-1-1 0 0,0 0 1 0 0,-1-1-1 0 0,0 0 1 0 0,-1 0 0 0 0,-2-1-1 0 0,0 0 1 0 0,0 0-1 0 0,-2-1 1 0 0,-1 1 0 0 0,0-1-1 0 0,-1-15-19 0 0,-2 31-2 0 0,0 0-1 0 0,-1 1 0 0 0,1-1 1 0 0,-1 0-1 0 0,0 0 0 0 0,0 0 1 0 0,-1 1-1 0 0,1-1 1 0 0,-1 1-1 0 0,0-1 0 0 0,1 1 1 0 0,-2-1-1 0 0,1 1 1 0 0,0 0-1 0 0,-1 0 0 0 0,1 0 1 0 0,-1 0-1 0 0,0 1 0 0 0,0-1 1 0 0,0 1-1 0 0,0 0 1 0 0,-1 0-1 0 0,1 0 0 0 0,0 0 1 0 0,-1 0-1 0 0,0 1 1 0 0,1-1-1 0 0,-1 1 0 0 0,0 0 1 0 0,0 0-1 0 0,1 1 1 0 0,-1-1-1 0 0,0 1 0 0 0,0 0 1 0 0,0 0-1 0 0,0 0 0 0 0,0 0 1 0 0,0 1-1 0 0,1-1 1 0 0,-1 1-1 0 0,0 0 0 0 0,0 0 1 0 0,1 1-1 0 0,-1-1 1 0 0,0 1-1 0 0,1 0 0 0 0,0-1 1 0 0,-1 2-1 0 0,0-1 3 0 0,-2 0-7 0 0,0 1 0 0 0,0-1 0 0 0,0 1 0 0 0,0 0 0 0 0,0 1 0 0 0,0 0 0 0 0,1 0 0 0 0,0 0 0 0 0,0 0 0 0 0,0 1 0 0 0,0-1-1 0 0,1 1 1 0 0,-1 1 0 0 0,1-1 0 0 0,0 1 0 0 0,1-1 0 0 0,0 1 0 0 0,0 0 0 0 0,0 0 0 0 0,0 1 0 0 0,1-1 0 0 0,0 0 0 0 0,1 1 0 0 0,-1-1 0 0 0,1 1 0 0 0,0 0 0 0 0,1-1 0 0 0,0 1 0 0 0,0 0-1 0 0,0-1 1 0 0,2 7 7 0 0,4-5 6 0 0,0 0 0 0 0,1-1 0 0 0,0 0 0 0 0,0 0 0 0 0,1 0 0 0 0,0-1 0 0 0,0-1 0 0 0,1 1 0 0 0,-1-1 0 0 0,1 0 0 0 0,0-1 0 0 0,1 0 0 0 0,-1-1 0 0 0,1 0 0 0 0,4 1-6 0 0,2 0 27 0 0,-1 0 0 0 0,0 1 1 0 0,-1 1-1 0 0,1 0 0 0 0,-1 1 0 0 0,0 0 1 0 0,-1 1-1 0 0,1 1 0 0 0,-2 0 0 0 0,1 1 1 0 0,-1 0-1 0 0,-1 1 0 0 0,0 0 0 0 0,-1 1 1 0 0,0 0-1 0 0,0 1 0 0 0,-1 0 0 0 0,-1 0 1 0 0,0 1-1 0 0,-1 0 0 0 0,-1 1 0 0 0,0-1 1 0 0,-1 1-1 0 0,0 0 0 0 0,1 11-27 0 0,-4 148 847 0 0,-1-172-957 0 0,0 1 0 0 0,1 0 0 0 0,-1-1 0 0 0,1 1 0 0 0,-1 0 0 0 0,1-1 0 0 0,0 0 0 0 0,0 1 0 0 0,0-1 0 0 0,0 0 0 0 0,0 0 0 0 0,0 0 0 0 0,1 0 0 0 0,-1-1 1 0 0,1 1-1 0 0,0-1 0 0 0,-1 1 0 0 0,1-1 0 0 0,0 0 0 0 0,0 0 0 0 0,-1 0 0 0 0,1 0 0 0 0,0-1 0 0 0,0 1 0 0 0,0-1 0 0 0,0 0 0 0 0,0 0 0 0 0,0 0 0 0 0,0 0 0 0 0,0 0 0 0 0,0 0 0 0 0,0-1 0 0 0,0 0 0 0 0,0 0 0 0 0,0 1 0 0 0,0-2 0 0 0,-1 1 0 0 0,1 0 0 0 0,1-1 110 0 0,9-7-6428 0 0,-3 4-6076 0 0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26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1557 6777 0 0,'0'0'2314'0'0,"0"0"-820"0"0,0 0-283 0 0,0 0 74 0 0,0 0 149 0 0,0 0 24 0 0,0 0-191 0 0,6-33-246 0 0,20-105-187 0 0,6 51 447 0 0,-13 51-850 0 0,3 1-1 0 0,1 0 0 0 0,1 2 1 0 0,2 1-1 0 0,1 0 0 0 0,20-15-430 0 0,-26 27 135 0 0,2 1 0 0 0,0 2-1 0 0,2 0 1 0 0,-1 1 0 0 0,2 2-1 0 0,0 0 1 0 0,27-8-135 0 0,-52 21 7 0 0,0 1 0 0 0,0-1 0 0 0,0 1 0 0 0,0 0 0 0 0,1 0 0 0 0,-1 0 0 0 0,0-1 0 0 0,0 1 0 0 0,0 0 0 0 0,1 1 0 0 0,-1-1 0 0 0,0 0 0 0 0,0 0 0 0 0,0 0 0 0 0,0 1 0 0 0,0-1 0 0 0,1 0 0 0 0,-1 1 0 0 0,0-1 0 0 0,0 1 0 0 0,0 0 0 0 0,0-1 0 0 0,0 1 0 0 0,0 0 0 0 0,0-1 0 0 0,-1 1 0 0 0,1 0 0 0 0,0 0 0 0 0,0 0 0 0 0,-1 0 0 0 0,1 0 0 0 0,0 0 0 0 0,-1 0 0 0 0,1 0 0 0 0,-1 0 0 0 0,1 0 0 0 0,-1 0 0 0 0,1 0 0 0 0,-1 0 0 0 0,0 1 0 0 0,0-1 0 0 0,0 0 0 0 0,0 0-1 0 0,1 0 1 0 0,-1 1 0 0 0,-1-1 0 0 0,1 0 0 0 0,0 0 0 0 0,0 0 0 0 0,0 0 0 0 0,-1 1 0 0 0,1-1 0 0 0,0 0 0 0 0,-1 0 0 0 0,1 0 0 0 0,-1 0 0 0 0,0 0 0 0 0,0 1-7 0 0,1 12 101 0 0,-3 17 4 0 0,0 1 0 0 0,-2-1 0 0 0,-2 0 0 0 0,-1 0 0 0 0,-1 0 0 0 0,-2 1-105 0 0,0-2 23 0 0,2 1 1 0 0,1 0-1 0 0,1 0 1 0 0,2 1-1 0 0,1-1 0 0 0,2 4-23 0 0,34-40 136 0 0,91-104 319 0 0,-31 23-396 0 0,6-2-6 0 0,3 4-1 0 0,94-57-52 0 0,-126 110 36 0 0,-67 55 66 0 0,-57 353 527 0 0,55-367-648 0 0,-1-7-9 0 0,0-1 1 0 0,1 0 0 0 0,-1 1 0 0 0,1-1 0 0 0,-1 0-1 0 0,1 1 1 0 0,0-1 0 0 0,0 0 0 0 0,0 1-1 0 0,0-1 1 0 0,0 0 0 0 0,1 1 0 0 0,-1-1 0 0 0,1 0-1 0 0,-1 1 1 0 0,1-1 0 0 0,0 0 0 0 0,0 0-1 0 0,0 0 1 0 0,0 1 0 0 0,0-1 0 0 0,1 0 0 0 0,-1-1-1 0 0,1 1 1 0 0,-1 0 0 0 0,1 0 0 0 0,0-1-1 0 0,0 1 1 0 0,-1-1 0 0 0,1 1 0 0 0,0-1 0 0 0,0 0-1 0 0,0 1 1 0 0,1-1 0 0 0,-1 0 0 0 0,0-1-1 0 0,0 1 1 0 0,1 0 0 0 0,-1-1 0 0 0,2 1 27 0 0,37-7-2500 0 0,-16-6-4510 0 0,-14 4-4710 0 0</inkml:trace>
  <inkml:trace contextRef="#ctx0" brushRef="#br0" timeOffset="282.719">1633 975 15739 0 0,'0'0'1111'0'0,"0"0"-411"0"0,0 0-159 0 0,0 0 99 0 0,0 0 151 0 0,-32 25 34 0 0,-102 78-101 0 0,129-99-669 0 0,0-1 0 0 0,0 1 0 0 0,0 0 0 0 0,1 0 0 0 0,-1 0 0 0 0,1 1 0 0 0,0-1 0 0 0,0 1 0 0 0,1 0 0 0 0,-1 0 0 0 0,1 1 0 0 0,0-1 1 0 0,1 1-1 0 0,-2 4-55 0 0,0 1 92 0 0,1-6-63 0 0,1 0 0 0 0,0 0 0 0 0,0 0-1 0 0,0 0 1 0 0,1 0 0 0 0,0 1 0 0 0,0-1 0 0 0,0 0 0 0 0,1 1 0 0 0,-1-1-1 0 0,1 1 1 0 0,1-1 0 0 0,-1 0 0 0 0,1 1 0 0 0,0-1 0 0 0,0 0 0 0 0,0 1 0 0 0,1-1-1 0 0,0 0 1 0 0,0 0 0 0 0,0 0 0 0 0,1 0 0 0 0,-1-1 0 0 0,1 1 0 0 0,0-1-1 0 0,1 1 1 0 0,-1-1 0 0 0,1 0 0 0 0,0 0 0 0 0,-1-1 0 0 0,2 1 0 0 0,-1-1-1 0 0,0 0 1 0 0,1 0 0 0 0,0 0 0 0 0,-1-1 0 0 0,1 1 0 0 0,0-1 0 0 0,2 0-29 0 0,6 2 107 0 0,0-1 1 0 0,0 0 0 0 0,-1-1 0 0 0,2-1-1 0 0,-1 0 1 0 0,0 0 0 0 0,0-2 0 0 0,0 0-1 0 0,0 0 1 0 0,0-1 0 0 0,0 0 0 0 0,0-1-1 0 0,-1-1 1 0 0,1 0 0 0 0,7-4-108 0 0,-12 5 75 0 0,-1-1 0 0 0,1 0 0 0 0,-1 0 0 0 0,0-1 0 0 0,0 0 1 0 0,0 0-1 0 0,-1 0 0 0 0,0-1 0 0 0,0 0 0 0 0,0 0 0 0 0,-1 0 0 0 0,1-1 0 0 0,-2 0 1 0 0,1 0-1 0 0,-1-1 0 0 0,0 1 0 0 0,0-1 0 0 0,-1 1 0 0 0,0-1 0 0 0,-1 0 1 0 0,0-1-1 0 0,0 1 0 0 0,0 0 0 0 0,-1-8-75 0 0,1 4-61 0 0,-1-1 1 0 0,-1 0-1 0 0,0 0 0 0 0,0 1 1 0 0,-1-1-1 0 0,-1 0 0 0 0,0 1 1 0 0,-1-1-1 0 0,0 1 0 0 0,-1 0 1 0 0,-1 0-1 0 0,0 0 1 0 0,0 1-1 0 0,-1-1 0 0 0,0 1 1 0 0,-1 1-1 0 0,-1-1 0 0 0,0 1 1 0 0,0 0-1 0 0,0 1 0 0 0,-1 0 1 0 0,-1 0-1 0 0,-8-5 61 0 0,-28-10-1776 0 0,15 15-4352 0 0,18 8-5611 0 0</inkml:trace>
  <inkml:trace contextRef="#ctx0" brushRef="#br0" timeOffset="766.134">2467 191 17324 0 0,'0'0'1176'0'0,"0"0"-321"0"0,0 0-223 0 0,0 0-101 0 0,0 0-9 0 0,0 0 23 0 0,0 0 20 0 0,0 0 7 0 0,0 0-6 0 0,0 0 7 0 0,0 0-6 0 0,0 0-43 0 0,-7 33-40 0 0,-21 102-53 0 0,21-8 537 0 0,8-18-394 0 0,1-10-336 0 0,-5 0 1 0 0,-10 64-239 0 0,-3-27 136 0 0,1-55-112 0 0,-3-25-56 0 0,17-53 14 0 0,1-3-42 0 0,0 1 0 0 0,0-1-1 0 0,0 0 1 0 0,0 1 0 0 0,0-1 0 0 0,0 1-1 0 0,0-1 1 0 0,0 0 0 0 0,0 1 0 0 0,0-1-1 0 0,0 1 1 0 0,0-1 0 0 0,0 1 0 0 0,0-1-1 0 0,0 0 1 0 0,0 1 0 0 0,0-1 0 0 0,0 1-1 0 0,-1-1 1 0 0,1 0 0 0 0,0 1 0 0 0,0-1-1 0 0,0 0 1 0 0,-1 1 0 0 0,1-1 0 0 0,0 0-1 0 0,-1 1 1 0 0,1-1 0 0 0,0 0-1 0 0,0 0 1 0 0,-1 1 0 0 0,1-1 0 0 0,-1 0-1 0 0,1 0 1 0 0,0 0 0 0 0,-1 1 0 0 0,1-1-1 0 0,0 0 1 0 0,-1 0 0 0 0,1 0 0 0 0,-1 0-1 0 0,1 0 1 0 0,0 0 0 0 0,-1 0 0 0 0,1 0-1 0 0,-1 0 1 0 0,1 0 0 0 0,-1 0 0 0 0,1 0-1 0 0,0 0 1 0 0,-1 0 0 0 0,1 0 0 0 0,-1 0-1 0 0,1-1 1 0 0,0 1 0 0 0,-1 0 0 0 0,1 0-1 0 0,0 0 1 0 0,-1-1 0 0 0,1 1 0 0 0,0 0-1 0 0,-1 0 1 0 0,1-1 0 0 0,0 1-1 0 0,0 0 1 0 0,-1-1 0 0 0,1 1 0 0 0,0 0-1 0 0,0-1 1 0 0,-1 1 60 0 0,-7-8-801 0 0,-11-14-6967 0 0,14 16 2564 0 0,2 2-4801 0 0</inkml:trace>
  <inkml:trace contextRef="#ctx0" brushRef="#br0" timeOffset="1013.693">1970 824 15467 0 0,'0'0'1181'0'0,"0"0"-511"0"0,0 0-274 0 0,0 0 85 0 0,0 0 199 0 0,0 0 141 0 0,0 0 77 0 0,0 0 25 0 0,37-2-34 0 0,115-8-47 0 0,58 8 1377 0 0,0 19-1488 0 0,-72 10-3391 0 0,-138-27 2648 0 0,14 3-2175 0 0,-4-3-3485 0 0,-4 0-6066 0 0</inkml:trace>
  <inkml:trace contextRef="#ctx0" brushRef="#br0" timeOffset="1267.442">2949 872 11178 0 0,'0'0'5682'0'0,"0"0"-5042"0"0,0 0-320 0 0,0 0 152 0 0,0 0 152 0 0,0 0 24 0 0,0 0-64 0 0,0 0-200 0 0,0 0-232 0 0,-36 195-120 0 0,36-173-96 0 0,0-3-120 0 0,9-4-144 0 0,-2-1-248 0 0,2-6-544 0 0,-1-1-2089 0 0,-6-3-8849 0 0</inkml:trace>
  <inkml:trace contextRef="#ctx0" brushRef="#br0" timeOffset="1520.72">3027 622 21245 0 0,'0'0'912'0'0,"0"0"-256"0"0,0 0-176 0 0,0 0-64 0 0,0 0-72 0 0,0 0-104 0 0,0 0-120 0 0,0 0-168 0 0,0 0-152 0 0,0 0-248 0 0,0 0-80 0 0,0 0-56 0 0,0 0-168 0 0,0 0-457 0 0,3-19-2319 0 0,7 30-9147 0 0</inkml:trace>
  <inkml:trace contextRef="#ctx0" brushRef="#br0" timeOffset="1683.72">3452 916 10810 0 0,'0'0'5476'0'0,"0"0"-3693"0"0,0 0-1140 0 0,0 0-118 0 0,0 0-80 0 0,0 0-72 0 0,0 0-81 0 0,0 0-101 0 0,0 0-99 0 0,0 0-47 0 0,-29 34-18 0 0,-88 105-26 0 0,93-93 3 0 0,33-30 17 0 0,-4-11-3 0 0,0-1 82 0 0,1 1 0 0 0,-1-1 0 0 0,0 0 1 0 0,1-1-1 0 0,0 1 0 0 0,0-1 0 0 0,0 0 1 0 0,0-1-1 0 0,0 1 0 0 0,1-1 0 0 0,-1 0 1 0 0,1-1-1 0 0,0 0 0 0 0,-1 0 0 0 0,1 0 1 0 0,0-1-1 0 0,-1 0 0 0 0,1 0 0 0 0,0 0 1 0 0,0-1-1 0 0,-1 0 0 0 0,1-1 0 0 0,-1 1 0 0 0,1-1 1 0 0,4-2-101 0 0,-1 0 188 0 0,0 0 0 0 0,0 0 0 0 0,-1-1 0 0 0,1 0 1 0 0,-1-1-1 0 0,-1 0 0 0 0,1 0 0 0 0,-1-1 1 0 0,0 0-1 0 0,0 0 0 0 0,-1-1 0 0 0,0 0 0 0 0,0 0 1 0 0,-1-1-1 0 0,0 0 0 0 0,0-1-188 0 0,-2 4 15 0 0,0-1 0 0 0,-1 0 0 0 0,0 1 0 0 0,0-2 0 0 0,-1 1 0 0 0,1 0 0 0 0,-2 0 0 0 0,1-1 0 0 0,-1 1 0 0 0,0-1-1 0 0,0 1 1 0 0,-1-1 0 0 0,0 1 0 0 0,-1-1 0 0 0,0 0 0 0 0,0 1 0 0 0,0 0 0 0 0,-1-1 0 0 0,0 1 0 0 0,0 0 0 0 0,-1 0 0 0 0,0 0 0 0 0,0 0 0 0 0,-1 0 0 0 0,0 1 0 0 0,0-1 0 0 0,0 1 0 0 0,-1 0 0 0 0,0 1 0 0 0,0-1 0 0 0,-1 1 0 0 0,1 0 0 0 0,-1 0 0 0 0,0 0-1 0 0,-1 1 1 0 0,1 0 0 0 0,-5-1-15 0 0,-46-10-1550 0 0,20 14-4536 0 0,24 1-5740 0 0</inkml:trace>
  <inkml:trace contextRef="#ctx0" brushRef="#br0" timeOffset="2067.998">3758 1130 19756 0 0,'0'0'782'0'0,"0"0"-153"0"0,0 0 49 0 0,0 0 79 0 0,0 0-6 0 0,0 0-79 0 0,17-31-145 0 0,57-99-122 0 0,15-3 497 0 0,-15 48-647 0 0,-75 107-674 0 0,-4 3 414 0 0,1-1 0 0 0,1 1 1 0 0,1-1-1 0 0,1 1 0 0 0,1 0 1 0 0,2 3 4 0 0,-1-21 5 0 0,1 0 1 0 0,0 0-1 0 0,0-1 1 0 0,0 1-1 0 0,1 0 1 0 0,0-1-1 0 0,0 0 1 0 0,1 0-1 0 0,0 0 1 0 0,0 0-1 0 0,0 0 0 0 0,1-1 1 0 0,0 0-1 0 0,0 0 1 0 0,0 0-1 0 0,1 0 1 0 0,-1-1-1 0 0,1 0 1 0 0,0 0-1 0 0,0-1 1 0 0,1 0-1 0 0,-1 0 1 0 0,1 0-1 0 0,-1-1 1 0 0,1 1-1 0 0,0-2 1 0 0,0 1-1 0 0,0-1 1 0 0,2 0-6 0 0,5-1 108 0 0,0-1 0 0 0,-1-1 0 0 0,1 0 0 0 0,-1 0 0 0 0,0-2 0 0 0,1 1 0 0 0,-1-2 0 0 0,-1 0 0 0 0,1 0 0 0 0,-1-1 0 0 0,0-1 1 0 0,0 0-1 0 0,-1-1 0 0 0,0 0 0 0 0,0 0 0 0 0,-1-1 0 0 0,0-1 0 0 0,0 0 0 0 0,-1 0 0 0 0,-1-1 0 0 0,0 0 0 0 0,0 0 1 0 0,-1-1-1 0 0,1-2-108 0 0,-1 1-401 0 0,-1 0 1 0 0,0 0 0 0 0,0-1 0 0 0,-2 0-1 0 0,1 0 1 0 0,-2-1 0 0 0,0 1-1 0 0,1-14 401 0 0,-4 18-4758 0 0,2 2-7387 0 0</inkml:trace>
  <inkml:trace contextRef="#ctx0" brushRef="#br0" timeOffset="2682.83">4472 14 8266 0 0,'0'0'1136'0'0,"0"0"-663"0"0,0 0-184 0 0,0 0 331 0 0,0 0 451 0 0,0 0 133 0 0,0 0-56 0 0,0 0-185 0 0,0 0-183 0 0,0 0-105 0 0,0 0-94 0 0,0 0-42 0 0,35 1-12 0 0,107 0 29 0 0,-38-13 1452 0 0,55 8 761 0 0,-156 7-2708 0 0,1-1 1 0 0,-1 1-1 0 0,1-1 0 0 0,-1 1 1 0 0,0 1-1 0 0,0-1 0 0 0,0 0 1 0 0,-1 1-1 0 0,1-1 1 0 0,-1 1-1 0 0,0 0 0 0 0,0-1 1 0 0,0 1-1 0 0,-1 0 0 0 0,1 0 1 0 0,-1 1-1 0 0,0-1 0 0 0,0 0 1 0 0,0 0-1 0 0,-1 0 0 0 0,1 1 1 0 0,-1-1-1 0 0,0 0 0 0 0,0 1 1 0 0,-1-1-1 0 0,1 0 0 0 0,-1 1 1 0 0,0-1-1 0 0,-1 1-61 0 0,2 9 75 0 0,-9 245 538 0 0,-24 104-613 0 0,-27 133 87 0 0,43-263 86 0 0,15-111 367 0 0,2-122-437 0 0,0 0 13 0 0,0 0 31 0 0,0 0 45 0 0,0 0 44 0 0,0 0 32 0 0,0 0 29 0 0,-28 6 1614 0 0,-82 11-2116 0 0,0-4 0 0 0,-1-6 0 0 0,-101-6 205 0 0,176-1-221 0 0,-18-2-918 0 0,19-2-6944 0 0,26 3-4855 0 0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8:56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2337 468 10874 0 0,'0'0'1331'0'0,"0"0"-173"0"0,0 0 30 0 0,0 0 199 0 0,0 0 89 0 0,0 0-73 0 0,0 0-210 0 0,0 0-316 0 0,0 0-271 0 0,0 0-190 0 0,0 0-102 0 0,0 0-39 0 0,0 0-12 0 0,-2-4 5 0 0,-7-13-31 0 0,-13 41 840 0 0,22-23-1044 0 0,0-1 2 0 0,0 0-7 0 0,0 0 1 0 0,0 0 0 0 0,0 0 17 0 0,0 0 6 0 0,0 0-3 0 0,0 0 22 0 0,0 0-2 0 0,0 0 8 0 0,0 0 5 0 0,0 0 2 0 0,0 0-4 0 0,0 0 18 0 0,9-19 492 0 0,31-24-321 0 0,-40 42-190 0 0,0 1 9 0 0,0 0 5 0 0,0 0-7 0 0,0 0-17 0 0,0 0-4 0 0,0 0-18 0 0,0 0 1 0 0,-32 29 263 0 0,-10 2-159 0 0,61-19-2446 0 0,0-7-2615 0 0,-10-4-2951 0 0,0 2-4179 0 0</inkml:trace>
  <inkml:trace contextRef="#ctx0" brushRef="#br0" timeOffset="-75868.13">216 2081 8906 0 0,'0'0'559'0'0,"0"0"-343"0"0,0 0-135 0 0,0 0 88 0 0,0 0 224 0 0,0 0 221 0 0,0 0 92 0 0,0 0-74 0 0,0 0-175 0 0,0 0-194 0 0,0 0-83 0 0,0 2 62 0 0,20 126 2797 0 0,13 220 78 0 0,33 264-504 0 0,5 642-489 0 0,-38-620-983 0 0,-34 70 211 0 0,-20-407-838 0 0,20 2 86 0 0,7 58 111 0 0,-18-176-506 0 0,20-111-105 0 0,-6-18-64 0 0,26-42-41 0 0,29-8 92 0 0,99-11 47 0 0,-4-20-107 0 0,-34 14-7 0 0,-79 6-16 0 0,0 2 0 0 0,0 2 1 0 0,1 1-1 0 0,0 3 0 0 0,4 1-4 0 0,136-14-17 0 0,-120 6 5 0 0,54 0 40 0 0,-78 16-56 0 0,126-1 13 0 0,-94 0 63 0 0,-10 0-36 0 0,11-3 8 0 0,39-4-46 0 0,25-19 56 0 0,-58 13-30 0 0,2 2 24 0 0,58-7-16 0 0,-42 4 60 0 0,47 7-56 0 0,41 0 28 0 0,-85 7-89 0 0,278-7 77 0 0,-54 4-27 0 0,-169 7-10 0 0,210-5 30 0 0,73 7 61 0 0,269 8 211 0 0,-117-20-21 0 0,-316 6-229 0 0,-77-4-13 0 0,-4 11 45 0 0,-175-11-68 0 0,-6-2 280 0 0,-23 0-81 0 0,10-1-331 0 0,0 0-1 0 0,1-1 1 0 0,-1 1 0 0 0,0-1-1 0 0,1 0 1 0 0,-1 0-1 0 0,1 0 1 0 0,-1 0-1 0 0,1-1 1 0 0,0 0-1 0 0,0 0 1 0 0,-1 0 0 0 0,1 0-1 0 0,0-1 1 0 0,-1-1 125 0 0,-8-8-4568 0 0,0-1-3770 0 0,6 5-4799 0 0</inkml:trace>
  <inkml:trace contextRef="#ctx0" brushRef="#br0" timeOffset="-74122.463">525 6595 0 0 0,'0'0'615'0'0,"0"0"221"0"0,0 0 218 0 0,0 0 190 0 0,0 0 131 0 0,0 0-48 0 0,0 0-116 0 0,0 0-76 0 0,0 0-43 0 0,0 0-40 0 0,0 0-5 0 0,-1-4-43 0 0,1 2-844 0 0,0 0 1 0 0,-1 0-1 0 0,0 1 1 0 0,1-1-1 0 0,-1 0 0 0 0,0 0 1 0 0,0 1-1 0 0,0-1 0 0 0,0 0 1 0 0,0 1-1 0 0,0-1 0 0 0,0 1 1 0 0,0-1-1 0 0,-1 1 0 0 0,1 0 1 0 0,-1-1-1 0 0,1 1 0 0 0,-1 0 1 0 0,1 0-1 0 0,-1 0 0 0 0,0 0 1 0 0,1 1-1 0 0,-1-1 0 0 0,0 0 1 0 0,0 1-1 0 0,0-1 1 0 0,1 1-1 0 0,-1-1 0 0 0,0 1 1 0 0,0 0-1 0 0,0 0 0 0 0,0 0 1 0 0,0 0-1 0 0,0 0-160 0 0,-69 15 1926 0 0,-33 58 46 0 0,-5 49-1037 0 0,99-108-863 0 0,1 0 0 0 0,0 1-1 0 0,1 0 1 0 0,0 1 0 0 0,1-1 0 0 0,1 1 0 0 0,1 1-1 0 0,0-1 1 0 0,1 1 0 0 0,1 0 0 0 0,1 0 0 0 0,0 0 0 0 0,1 13-72 0 0,14 70 356 0 0,-11-91-318 0 0,0 0 0 0 0,1 0 0 0 0,1 0 0 0 0,-1-1 0 0 0,1 1-1 0 0,1-1 1 0 0,0 0 0 0 0,0 0 0 0 0,0-1 0 0 0,1 1 0 0 0,0-1 0 0 0,1 0 0 0 0,-1-1 0 0 0,1 1 0 0 0,1-1 0 0 0,-1-1 0 0 0,1 0 0 0 0,0 0 0 0 0,0 0 0 0 0,0-1 0 0 0,1 0 0 0 0,0 0 0 0 0,-1-1 0 0 0,1-1 0 0 0,0 1 0 0 0,1-1 0 0 0,1-1-38 0 0,8 3 76 0 0,1-2 0 0 0,0 0 0 0 0,-1-2 0 0 0,1 0 0 0 0,0-1 0 0 0,0-1 0 0 0,-1-1 0 0 0,1 0 0 0 0,-1-2 0 0 0,0 0 0 0 0,0-1 0 0 0,0-1 0 0 0,-1-1 0 0 0,13-7-76 0 0,-7 4 63 0 0,-1-2-1 0 0,0 0 0 0 0,0-1 0 0 0,-2-1 0 0 0,1-1 1 0 0,-2-1-1 0 0,0 0 0 0 0,-2-2 0 0 0,0 0 0 0 0,0-1 1 0 0,-2-1-1 0 0,-1-1 0 0 0,0 0 0 0 0,-2-1 0 0 0,-1 0 1 0 0,0-1-1 0 0,0-7-62 0 0,-9 24 22 0 0,-1 0 0 0 0,-1 0 0 0 0,1-1 1 0 0,-1 1-1 0 0,0-1 0 0 0,-1 1 0 0 0,0-1 0 0 0,0 1 0 0 0,-1-1 1 0 0,0 1-1 0 0,0-1 0 0 0,-1 1 0 0 0,0 0 0 0 0,0 0 0 0 0,0 0 1 0 0,-1 0-1 0 0,0 0 0 0 0,-1 0 0 0 0,1 1 0 0 0,-1-1 0 0 0,-1 0-22 0 0,-11-9-79 0 0,1 1-1 0 0,-2 1 0 0 0,0 0 0 0 0,0 1 1 0 0,-2 1-1 0 0,1 1 0 0 0,-1 1 1 0 0,-1 0-1 0 0,0 1 0 0 0,0 2 0 0 0,-1 0 1 0 0,0 1-1 0 0,0 1 0 0 0,0 0 1 0 0,-1 2-1 0 0,1 1 0 0 0,-1 0 0 0 0,0 2 1 0 0,0 1-1 0 0,1 0 0 0 0,-1 2 1 0 0,-19 4 79 0 0,-49 20-1932 0 0,36 3-5094 0 0,38-19-4625 0 0</inkml:trace>
  <inkml:trace contextRef="#ctx0" brushRef="#br0" timeOffset="-73283.466">382 6561 0 0 0,'0'0'428'0'0,"0"0"467"0"0,0 0 269 0 0,0 0 143 0 0,0 0 104 0 0,0 0 37 0 0,0 0-123 0 0,0 0-152 0 0,0 0-144 0 0,0 0-100 0 0,0 0-69 0 0,7-1-30 0 0,37-9 1812 0 0,-41 13 5216 0 0,-2 3-4410 0 0,-1 21-4535 0 0,0-21 2050 0 0,-6 159-427 0 0,6-138-489 0 0,-1 24-20 0 0,3-1 0 0 0,1 1 0 0 0,3-1 0 0 0,4 15-27 0 0,3 68 8 0 0,-62-5-328 0 0,49-127 222 0 0,20-3-504 0 0,-16-1 382 0 0,1 0 1 0 0,-1 0 0 0 0,1-1-1 0 0,-1 0 1 0 0,0 0 0 0 0,-1 0 0 0 0,1 0-1 0 0,-1 0 1 0 0,1-1 0 0 0,-1 0-1 0 0,-1 0 1 0 0,1 0 0 0 0,-1 0 0 0 0,0 0-1 0 0,2-5 220 0 0,9-27-7841 0 0,-12 34 6934 0 0,3-8-10284 0 0</inkml:trace>
  <inkml:trace contextRef="#ctx0" brushRef="#br0" timeOffset="-72329.106">680 6705 0 0 0,'0'0'155'0'0,"0"0"131"0"0,0 0 156 0 0,0 0 157 0 0,0 0 142 0 0,0 0 69 0 0,0 0-74 0 0,0 0-133 0 0,0 0-137 0 0,0 0-148 0 0,0 0-118 0 0,0 0-48 0 0,0 0-25 0 0,10-10 11 0 0,32-29 49 0 0,-30 22 598 0 0,-12 17-682 0 0,0 0 44 0 0,0 0 52 0 0,2-6 2689 0 0,-2 5 1705 0 0,0 1 4009 0 0,-13 26-3026 0 0,-31 13-5591 0 0,20-20 411 0 0,-289 253 263 0 0,118-113-416 0 0,160-115-165 0 0,-9-22 56 0 0,42-14-566 0 0,-25 0-187 0 0,-21 17 64 0 0,48-25 499 0 0,0 0-25 0 0,0 0-137 0 0,0 0-214 0 0,14-22-3116 0 0,-3 11-1503 0 0,-3-1-6975 0 0</inkml:trace>
  <inkml:trace contextRef="#ctx0" brushRef="#br0" timeOffset="-70860.426">91 6712 5057 0 0,'0'0'2019'0'0,"0"0"-300"0"0,0 0-158 0 0,0 0-41 0 0,0 0-120 0 0,0 0-188 0 0,0 0-249 0 0,0 0-264 0 0,0 0-193 0 0,0 0-162 0 0,0 0-118 0 0,-2 19 671 0 0,56 54 2450 0 0,-34-57-2829 0 0,2 0 0 0 0,0-2-1 0 0,1-1 1 0 0,0-1 0 0 0,0-1 0 0 0,13 3-518 0 0,-21-7 170 0 0,61 22 354 0 0,-51-20-440 0 0,0 0-1 0 0,0 2 1 0 0,-1 1-1 0 0,-1 0 1 0 0,0 2-1 0 0,5 5-83 0 0,17 40 127 0 0,-34-45-92 0 0,-9-26-7669 0 0,-2 7 3432 0 0,0 0-7415 0 0</inkml:trace>
  <inkml:trace contextRef="#ctx0" brushRef="#br0" timeOffset="-68468.766">244 6628 0 0 0,'0'0'211'0'0,"0"0"322"0"0,0 0 91 0 0,0 0 180 0 0,0 0 159 0 0,0 0 34 0 0,0 0-119 0 0,0 0-212 0 0,0 0-210 0 0,0 0-133 0 0,0 0-70 0 0,0 0-30 0 0,0 0 6 0 0,16-8 2963 0 0,51-43 931 0 0,18-23-2263 0 0,31-33-665 0 0,-79 67-801 0 0,-14 14-151 0 0,6 3-129 0 0,88-72 145 0 0,-69 59-56 0 0,130-115 577 0 0,-90 81-448 0 0,100-92 73 0 0,-17 40-233 0 0,28-4 14 0 0,-95 45 178 0 0,4-3 275 0 0,41-59 343 0 0,7 2-516 0 0,44-31 517 0 0,-54 53-308 0 0,-3-21-77 0 0,-16 31-254 0 0,114-91 47 0 0,-117 123-295 0 0,59-33-12 0 0,-37-1 63 0 0,-20 8 114 0 0,-6 19-163 0 0,1 3 11 0 0,242-207 290 0 0,-185 178-367 0 0,-62 33-54 0 0,24-48 136 0 0,-130 108-664 0 0,-13 14-2977 0 0,-8 8-4489 0 0,4-1-3604 0 0</inkml:trace>
  <inkml:trace contextRef="#ctx0" brushRef="#br0" timeOffset="-58649.528">772 7040 0 0 0,'-3'19'85'0'0,"2"-16"382"0"0,1-3 240 0 0,0 0 20 0 0,0 0 4 0 0,0 0 34 0 0,0 0 97 0 0,0 0 110 0 0,0 0 31 0 0,0 0-27 0 0,0 0-103 0 0,0 0-139 0 0,0 0-118 0 0,0 0-68 0 0,0 0-16 0 0,11-8 2557 0 0,105-122 2108 0 0,-16 47-3590 0 0,319-230 999 0 0,-281 204-2234 0 0,-103 80-264 0 0,-1 0 0 0 0,-1-2 0 0 0,-1-2 0 0 0,25-34-108 0 0,69-65 117 0 0,30 7 304 0 0,61-63 149 0 0,-123 118-218 0 0,52-59-30 0 0,-26 37-273 0 0,42-26 47 0 0,-20 8-61 0 0,-65 61-18 0 0,37-24 33 0 0,37-45 72 0 0,-21-3 64 0 0,16-11-94 0 0,7-12 160 0 0,-46 63-228 0 0,34-27 69 0 0,31-39-6 0 0,-11 27-33 0 0,-80 28-7 0 0,36-30-26 0 0,-67 74 23 0 0,4 8-73 0 0,-21 14 50 0 0,-32 25-33 0 0,-1 1-2 0 0,0 0 20 0 0,0 0-20 0 0,0 0 22 0 0,0 0 0 0 0,1 0-26 0 0,0 0 22 0 0,0 0 18 0 0,40-30-22 0 0,-3-2-11 0 0,-22 15 66 0 0,31-26-73 0 0,-16 18-16 0 0,4-7 42 0 0,29-16-56 0 0,1 3 82 0 0,-32 34-258 0 0,0 3-562 0 0,-23 35 740 0 0,3 4 33 0 0,3 48 65 0 0,5-43-28 0 0,12 68 8 0 0,5-41-25 0 0,-22-34-13 0 0,14 15 18 0 0,9 10 2 0 0,12 7-48 0 0,-16 9 53 0 0,-9-35-28 0 0,-6 3 5 0 0,26 20 26 0 0,-26-36-20 0 0,4-3 231 0 0,-23-19-225 0 0,-1 0-16 0 0,0 0 27 0 0,0 0-7 0 0,0 0-3 0 0,0 0 4 0 0,0 0-1 0 0,32-33 78 0 0,9-22-5 0 0,-19 29-121 0 0,23-32 15 0 0,-16 35-31 0 0,8 1-23 0 0,1-3 60 0 0,-19 9 71 0 0,-19 16-20 0 0,0 0-5 0 0,-35-66 86 0 0,13 22 9 0 0,6 8-41 0 0,4 5 118 0 0,-24-19-141 0 0,-7-25-31 0 0,-5 5-50 0 0,-7-3 85 0 0,0 6-68 0 0,-5-10 82 0 0,-13-7 23 0 0,-5-15 31 0 0,43 54-98 0 0,-10-3-10 0 0,-9-4 101 0 0,23 19-50 0 0,-70-47-7 0 0,71 61-34 0 0,-56-61 193 0 0,40 6-165 0 0,12 39 53 0 0,10 14-90 0 0,-10-23 125 0 0,-15-23-35 0 0,-33-20 27 0 0,53 49-93 0 0,0-2 50 0 0,-24-34-19 0 0,-10 4-37 0 0,23 26 31 0 0,-82-63-57 0 0,-23 20-11 0 0,126 79-358 0 0,18 8 354 0 0,1 0-18 0 0,0 0 2 0 0,0 0 1 0 0,0 0 10 0 0,-32 43-2 0 0,-47 16 67 0 0,26-25 43 0 0,31-9-25 0 0,-3-13 36 0 0,25-9-122 0 0,0-3-5 0 0,0 0 21 0 0,0 0 10 0 0,0 0-3 0 0,0 0-16 0 0,0 0 13 0 0,0 0-6 0 0,0 0 1 0 0,0 0 2 0 0,0 0-22 0 0,0 0 14 0 0,0 0-6 0 0,0 0 4 0 0,0 0-11 0 0,0 0-8 0 0,0 0 14 0 0,0 0-4 0 0,0 0 10 0 0,0 0-15 0 0,-37 45-94 0 0,37-45 107 0 0,1 0-23 0 0,0 0 2 0 0,-1 0 4 0 0,0 0 5 0 0,0 0-4 0 0,0 0-2 0 0,0 0-16 0 0,31 62 102 0 0,37 45-45 0 0,-30-52-14 0 0,52 70-42 0 0,-47-88 19 0 0,0 15 23 0 0,32 11 5 0 0,-29-12 12 0 0,6 11-45 0 0,-3-13 41 0 0,-19-6-52 0 0,3-5 66 0 0,-22-20-102 0 0,26 18 79 0 0,-14-10 29 0 0,-12-13-2304 0 0,0-1-5901 0 0,-6-7-4162 0 0</inkml:trace>
  <inkml:trace contextRef="#ctx0" brushRef="#br0" timeOffset="-45704.367">4076 2957 0 0 0,'0'0'243'0'0,"0"0"159"0"0,0 0-25 0 0,0 0-129 0 0,0 0-83 0 0,-33 1-741 0 0,32-1-497 0 0,-4 3 1563 0 0,-4 0 7736 0 0,3-3-7094 0 0,3 2-986 0 0,2 4 6424 0 0,-1 4 789 0 0,-3-6-7964 0 0,-122 107 1399 0 0,10-8-664 0 0,69-40-225 0 0,22-34 52 0 0,8 0 37 0 0,-54 38 369 0 0,59-53-175 0 0,-9 9 418 0 0,20-21-579 0 0,1 7 212 0 0,14-6-161 0 0,20 16 156 0 0,-21-10-180 0 0,0 0 1 0 0,-1 1-1 0 0,0 0 0 0 0,-1 1 1 0 0,0 0-1 0 0,-1 1 0 0 0,0 0 1 0 0,5 10-55 0 0,31 44 130 0 0,-38-56-121 0 0,1 0 0 0 0,1-1-1 0 0,0 0 1 0 0,0 0 0 0 0,1-1 0 0 0,-1 0-1 0 0,2-1 1 0 0,-1 0 0 0 0,5 2-9 0 0,88 64 119 0 0,-41-24-74 0 0,67 67 80 0 0,-79-63-113 0 0,47 46 54 0 0,-3 0 48 0 0,-37-30 34 0 0,-5-8-113 0 0,-29-40 5 0 0,6 12 131 0 0,-8-11 225 0 0,-6-40 195 0 0,57-30-414 0 0,52-47-78 0 0,-80 46-67 0 0,-14 5 17 0 0,-12 12 0 0 0,-17 31-62 0 0,-1 1 20 0 0,0 0-3 0 0,0 0-16 0 0,23-36 9 0 0,5 10-65 0 0,18-14 120 0 0,24-16-68 0 0,-53 38 71 0 0,1 0-71 0 0,-3-9 108 0 0,-6 1 28 0 0,-9 26-128 0 0,0 0 29 0 0,0 0 22 0 0,0 0-10 0 0,0 0-29 0 0,0 0 7 0 0,0 0-5 0 0,0 0-11 0 0,0 0 1 0 0,0 0 16 0 0,0 0 4 0 0,0 0 2 0 0,0 0-4 0 0,0 0-28 0 0,0 0 4 0 0,0 0 30 0 0,0 0-10 0 0,0 0-10 0 0,0 0 13 0 0,0 0-5 0 0,0 0 31 0 0,0 0-22 0 0,0 0-30 0 0,0 0-15 0 0,0 0 10 0 0,0 0 33 0 0,0 0 2 0 0,0 0 2 0 0,0 0 12 0 0,0 0 2 0 0,0 0-16 0 0,0 0 9 0 0,0 0-12 0 0,-10-19 37 0 0,-37-32-52 0 0,16 11 18 0 0,2 4-9 0 0,-27-19 29 0 0,21 18-35 0 0,-11-4 38 0 0,-24-11-8 0 0,40 23-51 0 0,-48-33 87 0 0,-32-20-27 0 0,43 30-53 0 0,10 12 86 0 0,-15-15-65 0 0,25 21 50 0 0,9 1-3 0 0,15 6-32 0 0,-43-45 28 0 0,28 38 33 0 0,4 5-16 0 0,5-10-35 0 0,6 53-473 0 0,-129 100-155 0 0,-15 33-458 0 0,100-87 253 0 0,56-46-207 0 0,73-44 528 0 0,205-128 29 0 0,-333 188-1042 0 0,32-9 1368 0 0,1 1 1 0 0,0 2 0 0 0,2 1-1 0 0,-26 26 123 0 0,23 8-551 0 0,83-56 35 0 0,-35-7 520 0 0,0 0 0 0 0,-1-1-1 0 0,1-1 1 0 0,-1 0 0 0 0,-1-1-1 0 0,1 0 1 0 0,-1-1 0 0 0,10-8-4 0 0,9-4-3 0 0,94-62-16 0 0,-125 82 12 0 0,0 0 0 0 0,0-1 0 0 0,-1 1-1 0 0,1 0 1 0 0,0 0 0 0 0,0-1-1 0 0,0 1 1 0 0,0 0 0 0 0,0 0 0 0 0,-1-1-1 0 0,1 1 1 0 0,0 0 0 0 0,0-1-1 0 0,0 1 1 0 0,0 0 0 0 0,0 0 0 0 0,0-1-1 0 0,0 1 1 0 0,0 0 0 0 0,0-1-1 0 0,0 1 1 0 0,0 0 0 0 0,0-1 0 0 0,0 1-1 0 0,0 0 1 0 0,0 0 0 0 0,1-1-1 0 0,-1 1 1 0 0,0 0 0 0 0,0 0 0 0 0,0-1-1 0 0,0 1 1 0 0,0 0 0 0 0,1 0 0 0 0,-1-1-1 0 0,0 1 1 0 0,0 0 0 0 0,0 0-1 0 0,1 0 1 0 0,-1-1 0 0 0,0 1 0 0 0,1 0 7 0 0,-30 8-682 0 0,-12 18 454 0 0,1 1-1 0 0,1 2 1 0 0,2 2 0 0 0,0 2-1 0 0,3 1 1 0 0,-13 17 228 0 0,17 12-642 0 0,66-61 151 0 0,76-78 573 0 0,132-119 24 0 0,-245 195-121 0 0,1 0 0 0 0,0-1 0 0 0,-1 1-1 0 0,1 0 1 0 0,0 0 0 0 0,-1-1 0 0 0,1 1-1 0 0,0 0 1 0 0,0 0 0 0 0,-1-1 0 0 0,1 1 0 0 0,0 0-1 0 0,0-1 1 0 0,0 1 0 0 0,-1-1 0 0 0,1 1-1 0 0,0 0 1 0 0,0-1 0 0 0,0 1 0 0 0,0 0 0 0 0,0-1-1 0 0,0 1 1 0 0,0-1 0 0 0,0 1 0 0 0,0 0-1 0 0,0-1 1 0 0,0 1 0 0 0,0-1 0 0 0,0 1-1 0 0,0 0 1 0 0,0-1 0 0 0,0 1 0 0 0,0-1 0 0 0,0 1-1 0 0,1 0 1 0 0,-1-1 0 0 0,0 1 0 0 0,0 0-1 0 0,0-1 1 0 0,1 1 0 0 0,-1 0 0 0 0,0-1 0 0 0,0 1-1 0 0,1 0 1 0 0,-1 0 0 0 0,0-1 0 0 0,1 1-1 0 0,-1 0 1 0 0,1 0 15 0 0,-36 14-926 0 0,-18 22 663 0 0,3 2 0 0 0,1 3 1 0 0,-41 43 262 0 0,57-53 125 0 0,-1 20-278 0 0,67-51 914 0 0,82-72 202 0 0,208-167-296 0 0,-293 205-202 0 0,-55 42-349 0 0,-65 55-268 0 0,4 4-1 0 0,2 4 1 0 0,-29 36 152 0 0,16-4 319 0 0,96-103-315 0 0,0 1 0 0 0,0-1 1 0 0,0 1-1 0 0,1-1 1 0 0,-1 1-1 0 0,0 0 0 0 0,1-1 1 0 0,-1 1-1 0 0,0 0 0 0 0,1 0 1 0 0,-1-1-1 0 0,1 1 1 0 0,-1 0-1 0 0,1 0 0 0 0,0 0 1 0 0,-1 0-1 0 0,1 0 0 0 0,0-1 1 0 0,-1 1-1 0 0,1 0 1 0 0,0 0-1 0 0,0 0 0 0 0,0 0 1 0 0,0 0-1 0 0,0 0 0 0 0,0 0 1 0 0,0 0-1 0 0,0 0 1 0 0,0 0-1 0 0,0 0 0 0 0,1 0 1 0 0,-1 0-1 0 0,0-1 0 0 0,1 1 1 0 0,-1 0-1 0 0,1 0 1 0 0,-1 0-1 0 0,1 0 0 0 0,-1-1 1 0 0,1 1-1 0 0,-1 0 0 0 0,1 0 1 0 0,0-1-1 0 0,-1 1 1 0 0,1-1-1 0 0,0 1 0 0 0,0 0 1 0 0,-1-1-1 0 0,1 0 0 0 0,0 1 1 0 0,0-1-1 0 0,0 1 0 0 0,0-1 1 0 0,0 0-1 0 0,0 0 1 0 0,0 1-1 0 0,-1-1 0 0 0,1 0 1 0 0,0 0-1 0 0,0 0 0 0 0,1 0-4 0 0,11-2 93 0 0,0-1 0 0 0,-1 0-1 0 0,1-1 1 0 0,-1 0-1 0 0,0-1 1 0 0,0 0 0 0 0,0-1-1 0 0,-1 0 1 0 0,0-1-1 0 0,3-3-92 0 0,11-5 77 0 0,311-194 478 0 0,-255 161-288 0 0,-80 47-44 0 0,-26 14 273 0 0,-194 150-686 0 0,111-77 213 0 0,18-10 84 0 0,86-72-71 0 0,5-4-45 0 0,-1 0 0 0 0,1 0 1 0 0,-1 0-1 0 0,0 0 0 0 0,1 1 1 0 0,-1-1-1 0 0,1 0 0 0 0,-1 0 0 0 0,0 0 1 0 0,1 1-1 0 0,-1-1 0 0 0,0 0 1 0 0,1 1-1 0 0,-1-1 0 0 0,0 0 1 0 0,1 0-1 0 0,-1 1 0 0 0,0-1 1 0 0,0 1-1 0 0,1-1 0 0 0,-1 0 0 0 0,0 1 1 0 0,0-1-1 0 0,0 0 0 0 0,1 1 1 0 0,-1-1-1 0 0,0 1 0 0 0,0-1 1 0 0,0 1-1 0 0,0-1 0 0 0,0 0 1 0 0,0 1-1 0 0,0-1 0 0 0,0 1 0 0 0,0-1 1 0 0,0 1-1 0 0,0-1 0 0 0,0 0 1 0 0,0 1-1 0 0,-1-1 0 0 0,1 1 1 0 0,0-1-1 0 0,0 1 0 0 0,0-1 1 0 0,0 0-1 0 0,-1 1 0 0 0,1-1 0 0 0,0 0 1 0 0,-1 1-1 0 0,1-1 0 0 0,0 0 1 0 0,0 1-1 0 0,-1-1 0 0 0,1 0 1 0 0,-1 0-1 0 0,1 1 0 0 0,0-1 1 0 0,-1 0 8 0 0,15-2 32 0 0,0-1 1 0 0,0 0 0 0 0,0-1 0 0 0,0-1 0 0 0,-1 0 0 0 0,0-1 0 0 0,0 0 0 0 0,-1-1 0 0 0,1 0 0 0 0,10-9-33 0 0,-1 2-13 0 0,257-165 194 0 0,-255 158 444 0 0,-126 87-878 0 0,-184 161 192 0 0,231-176 26 0 0,81-48-445 0 0,-8-8 510 0 0,-1-1 0 0 0,0-1 0 0 0,-1-1 0 0 0,1 0 0 0 0,-2-1 0 0 0,1 0-1 0 0,11-10-29 0 0,26-15-1 0 0,249-142-134 0 0,-423 275 158 0 0,33-31 148 0 0,3 4 1 0 0,-33 40-172 0 0,118-111-3 0 0,0 0 1 0 0,1 0-1 0 0,-1 0 1 0 0,0 0-1 0 0,1-1 0 0 0,-1 1 1 0 0,1 0-1 0 0,0 0 1 0 0,-1-1-1 0 0,1 1 1 0 0,-1 0-1 0 0,1-1 1 0 0,0 1-1 0 0,0-1 1 0 0,-1 1-1 0 0,1-1 0 0 0,0 1 1 0 0,0-1-1 0 0,-1 1 1 0 0,1-1-1 0 0,0 0 1 0 0,0 1-1 0 0,0-1 1 0 0,0 0-1 0 0,0 0 1 0 0,0 0-1 0 0,0 0 1 0 0,-1 0-1 0 0,1 0 0 0 0,0 0 1 0 0,0 0-1 0 0,0 0 1 0 0,0 0-1 0 0,0 0 1 0 0,0-1-1 0 0,0 1 1 0 0,0 0-1 0 0,-1 0 1 0 0,1-1-1 0 0,0 1 0 0 0,0-1 1 0 0,0 1-1 0 0,0-1 3 0 0,114-57 343 0 0,280-166-556 0 0,-660 423 247 0 0,32-13 206 0 0,233-185-243 0 0,1-1-1 0 0,-1 1 1 0 0,0 0-1 0 0,1-1 0 0 0,-1 1 1 0 0,1 0-1 0 0,-1-1 0 0 0,1 1 1 0 0,0-1-1 0 0,-1 1 0 0 0,1-1 1 0 0,0 1-1 0 0,-1-1 0 0 0,1 1 1 0 0,0-1-1 0 0,-1 0 0 0 0,1 1 1 0 0,0-1-1 0 0,0 0 1 0 0,-1 0-1 0 0,1 0 0 0 0,0 1 1 0 0,0-1-1 0 0,0 0 0 0 0,-1 0 1 0 0,1 0-1 0 0,0 0 0 0 0,0 0 1 0 0,0-1-1 0 0,-1 1 0 0 0,1 0 1 0 0,0 0-1 0 0,0 0 1 0 0,-1-1-1 0 0,1 1 0 0 0,0 0 1 0 0,0-1-1 0 0,-1 1 0 0 0,1-1 1 0 0,0 1-1 0 0,-1-1 0 0 0,1 1 1 0 0,-1-1-1 0 0,1 1 0 0 0,0-1 4 0 0,191-101 310 0 0,117-82-380 0 0,-270 159 10 0 0,-29 19 10 0 0,-27 19-20 0 0,-355 273-216 0 0,223-172 475 0 0,149-114-191 0 0,1 0-1 0 0,-1 1 1 0 0,0-1 0 0 0,1 0-1 0 0,-1 1 1 0 0,0-1-1 0 0,1 0 1 0 0,-1 0 0 0 0,0 1-1 0 0,0-1 1 0 0,0 1 0 0 0,1-1-1 0 0,-1 0 1 0 0,0 1 0 0 0,0-1-1 0 0,0 0 1 0 0,0 1-1 0 0,0-1 1 0 0,1 1 0 0 0,-1-1-1 0 0,0 0 1 0 0,0 1 0 0 0,0-1-1 0 0,0 1 1 0 0,0-1 0 0 0,0 1-1 0 0,-1-1 1 0 0,1 0-1 0 0,0 1 1 0 0,0-1 0 0 0,0 1-1 0 0,0-1 1 0 0,0 0 0 0 0,0 1-1 0 0,-1-1 1 0 0,1 0-1 0 0,0 1 1 0 0,0-1 0 0 0,-1 0-1 0 0,1 1 1 0 0,0-1 2 0 0,43-12 221 0 0,183-116 111 0 0,75-30-331 0 0,-280 151-6 0 0,-20 7 75 0 0,-2 1 22 0 0,-465 354 96 0 0,424-328-178 0 0,76-32-196 0 0,212-123 424 0 0,-8-7-384 0 0,-222 133 194 0 0,-48 26-3 0 0,17-13-94 0 0,-186 145-51 0 0,63-60 288 0 0,123-75-371 0 0,51-31 156 0 0,124-79 74 0 0,78-42-130 0 0,-220 120 189 0 0,-27 15 168 0 0,-342 246-198 0 0,351-250-81 0 0,0 0 0 0 0,1 0 0 0 0,-1 0 0 0 0,0 0 0 0 0,0 0 0 0 0,1 0 0 0 0,-1 0 0 0 0,0 0-1 0 0,1 0 1 0 0,-1 0 0 0 0,0 0 0 0 0,0 0 0 0 0,1 0 0 0 0,-1 0 0 0 0,0 0 0 0 0,0 0 0 0 0,1 0 0 0 0,-1 0 0 0 0,0 0-1 0 0,0 0 1 0 0,1 0 0 0 0,-1 1 0 0 0,0-1 0 0 0,0 0 0 0 0,1 0 0 0 0,-1 0 0 0 0,0 0 0 0 0,0 1 0 0 0,0-1-1 0 0,0 0 1 0 0,1 0 0 0 0,-1 0 0 0 0,0 1 0 0 0,0-1 0 0 0,0 0 0 0 0,0 0 0 0 0,0 1 0 0 0,0-1 0 0 0,1 0 0 0 0,-1 0-1 0 0,0 1 1 0 0,0-1 0 0 0,0 0 0 0 0,0 0 0 0 0,0 1 0 0 0,0-1 0 0 0,0 0 0 0 0,0 0 0 0 0,0 1 0 0 0,0-1 5 0 0,31-8 125 0 0,223-138 28 0 0,-73 46-237 0 0,-249 153 190 0 0,-165 118 58 0 0,202-152 157 0 0,30-19-349 0 0,10-4-45 0 0,231-154 463 0 0,-82 64-664 0 0,-223 129-364 0 0,-219 131 833 0 0,274-156-265 0 0,32-9 58 0 0,-19-1 54 0 0,12 0-36 0 0,-7 1-6 0 0,0-1-1 0 0,0 0 1 0 0,0 0 0 0 0,0-1 0 0 0,0 0-1 0 0,0 0 1 0 0,0-1 0 0 0,0 0 0 0 0,-1 0-1 0 0,1-1 1 0 0,0 0 0 0 0,-1-1 0 0 0,2 0 0 0 0,0-1 23 0 0,0 0 0 0 0,0-1 1 0 0,-1 1-1 0 0,0-2 1 0 0,0 1-1 0 0,-1-1 0 0 0,1 0 1 0 0,-1-1-1 0 0,-1 0 0 0 0,0 0 1 0 0,0 0-1 0 0,0-1 1 0 0,-1 1-1 0 0,0-1 0 0 0,0-3-23 0 0,-5 12 3 0 0,0 0 1 0 0,1-1-1 0 0,-1 1 0 0 0,0-1 0 0 0,1 1 0 0 0,-1-1 0 0 0,0 1 0 0 0,0 0 0 0 0,0-1 0 0 0,0 1 0 0 0,1-1 0 0 0,-1 1 0 0 0,0-1 1 0 0,0 1-1 0 0,0-1 0 0 0,0 1 0 0 0,0-1 0 0 0,0 1 0 0 0,0-1 0 0 0,0 1 0 0 0,0-1 0 0 0,-1 1 0 0 0,1-1 0 0 0,0 1 0 0 0,0-1 1 0 0,0 1-1 0 0,0-1 0 0 0,-1 1 0 0 0,1-1 0 0 0,0 1 0 0 0,0 0 0 0 0,-1-1 0 0 0,1 1 0 0 0,0-1 0 0 0,-1 1 0 0 0,1 0 0 0 0,-1-1 1 0 0,1 1-1 0 0,0 0 0 0 0,-1 0 0 0 0,1-1 0 0 0,-1 1 0 0 0,1 0 0 0 0,-1 0 0 0 0,1 0 0 0 0,-1-1 0 0 0,1 1 0 0 0,-1 0 0 0 0,1 0 1 0 0,-1 0-1 0 0,1 0 0 0 0,-1 0 0 0 0,1 0 0 0 0,-1 0 0 0 0,1 0 0 0 0,-1 0 0 0 0,1 0 0 0 0,-1 0 0 0 0,1 0 0 0 0,-1 1 0 0 0,1-1 1 0 0,-1 0-1 0 0,1 0 0 0 0,0 0 0 0 0,-1 1 0 0 0,1-1-3 0 0,-33 19-265 0 0,-28 26 137 0 0,2 3-1 0 0,1 2 1 0 0,4 3 0 0 0,-22 28 128 0 0,77-81-11 0 0,-1-1 1 0 0,1 1 0 0 0,0 0 0 0 0,-1-1-1 0 0,1 1 1 0 0,0 0 0 0 0,0 0 0 0 0,-1 0-1 0 0,1-1 1 0 0,0 1 0 0 0,0 0 0 0 0,-1 0-1 0 0,1 0 1 0 0,0 0 0 0 0,0 1 0 0 0,0-1 0 0 0,-1 0-1 0 0,1 0 1 0 0,0 0 0 0 0,0 1 0 0 0,-1-1-1 0 0,1 0 1 0 0,0 0 0 0 0,-1 1 0 0 0,1-1-1 0 0,0 1 1 0 0,-1-1 0 0 0,1 1 0 0 0,-1-1-1 0 0,1 1 1 0 0,0-1 0 0 0,-1 1 0 0 0,0 0-1 0 0,1-1 1 0 0,-1 1 0 0 0,1-1 0 0 0,-1 1 0 0 0,0 0-1 0 0,1 0 1 0 0,-1-1 0 0 0,0 1 0 0 0,0 0-1 0 0,1 0 1 0 0,-1-1 0 0 0,0 1 0 0 0,0 0-1 0 0,0 0 1 0 0,0-1 0 0 0,0 1 0 0 0,0 0-1 0 0,0 0 1 0 0,0-1 0 0 0,0 1 0 0 0,-1 0-1 0 0,1 0 1 0 0,0-1 0 0 0,0 1 0 0 0,-1 0 0 0 0,1 0-1 0 0,0-1 1 0 0,-1 1 0 0 0,1 0 10 0 0,94-74 333 0 0,-61 43-330 0 0,0-1 0 0 0,-3-2-1 0 0,0-1 1 0 0,20-32-3 0 0,-45 49-89 0 0,-27 26-276 0 0,-229 163-595 0 0,93-58 951 0 0,219-146 89 0 0,199-178 395 0 0,-242 195-479 0 0,-1-2-1 0 0,-1 0 1 0 0,0 0 0 0 0,-1-2 0 0 0,-1 0 0 0 0,0 0 0 0 0,-2-1 0 0 0,0-1 0 0 0,-1 0-1 0 0,-2-1 1 0 0,1-2 4 0 0,-9 23-6 0 0,0 1 0 0 0,-1-1 0 0 0,1 0 0 0 0,0 0-1 0 0,-1 0 1 0 0,1 0 0 0 0,-1 0 0 0 0,1 0 0 0 0,-1 0-1 0 0,0-1 1 0 0,1 1 0 0 0,-1 0 0 0 0,0 0 0 0 0,0 0-1 0 0,0 0 1 0 0,0 0 0 0 0,0-1 0 0 0,0 1 0 0 0,0 0-1 0 0,0 0 1 0 0,0 0 0 0 0,0 0 0 0 0,-1 0 0 0 0,1 0-1 0 0,0-1 1 0 0,-1 1 0 0 0,1 0 0 0 0,-1 0-1 0 0,1 0 1 0 0,-1 0 0 0 0,0 0 0 0 0,1 0 0 0 0,-1 1-1 0 0,0-1 1 0 0,0 0 0 0 0,0 0 0 0 0,1 0 0 0 0,-1 1-1 0 0,0-1 1 0 0,0 0 0 0 0,0 1 0 0 0,0-1 0 0 0,0 1-1 0 0,0-1 1 0 0,0 1 0 0 0,-1 0 0 0 0,1-1 0 0 0,0 1-1 0 0,0 0 1 0 0,0 0 0 0 0,0 0 0 0 0,0-1 0 0 0,-1 1-1 0 0,1 1 1 0 0,0-1 0 0 0,0 0 0 0 0,-1 0 6 0 0,-111 65-420 0 0,-93 123 453 0 0,193-176-24 0 0,4-4-14 0 0,0 0 0 0 0,1 0 0 0 0,0 1 0 0 0,0 0 1 0 0,1 0-1 0 0,0 1 0 0 0,1 0 0 0 0,0 0 0 0 0,-1 4 5 0 0,7-14 1 0 0,0 1-1 0 0,-1 0 0 0 0,1 0 1 0 0,0 0-1 0 0,0 0 0 0 0,0-1 1 0 0,0 1-1 0 0,0 0 0 0 0,0 0 1 0 0,0 0-1 0 0,0 0 0 0 0,0-1 1 0 0,0 1-1 0 0,0 0 0 0 0,1 0 0 0 0,-1 0 1 0 0,0-1-1 0 0,0 1 0 0 0,1 0 1 0 0,-1 0-1 0 0,1-1 0 0 0,-1 1 1 0 0,1 0-1 0 0,-1 0 0 0 0,1-1 1 0 0,-1 1-1 0 0,1-1 0 0 0,-1 1 1 0 0,1-1-1 0 0,0 1 0 0 0,-1-1 0 0 0,1 1 1 0 0,0-1-1 0 0,0 1 0 0 0,-1-1 1 0 0,1 0-1 0 0,0 1 0 0 0,0-1 1 0 0,0 0-1 0 0,-1 0 0 0 0,1 0 1 0 0,0 1-1 0 0,0-1 0 0 0,0 0 1 0 0,0 0-1 0 0,-1 0 0 0 0,1 0 0 0 0,0-1 1 0 0,0 1-1 0 0,0 0 0 0 0,-1 0 1 0 0,1 0-1 0 0,0-1 0 0 0,0 1 1 0 0,0-1-1 0 0,48-13 408 0 0,161-136 308 0 0,-197 140-701 0 0,-1 0 0 0 0,0-1-1 0 0,0-1 1 0 0,-1 1 0 0 0,-1-2 0 0 0,0 1-1 0 0,-1-2 1 0 0,0 1 0 0 0,-1-1 0 0 0,0 0-1 0 0,-2-1 1 0 0,1 0 0 0 0,-2 0 0 0 0,0 0-1 0 0,-1-1 1 0 0,0-2-15 0 0,-4 17-2 0 0,1 1 0 0 0,-1-1 0 0 0,0 1 0 0 0,-1-1 0 0 0,1 0 0 0 0,0 1 0 0 0,0-1 0 0 0,0 0 0 0 0,0 1 1 0 0,0-1-1 0 0,-1 0 0 0 0,1 1 0 0 0,0-1 0 0 0,0 1 0 0 0,-1-1 0 0 0,1 0 0 0 0,-1 1 0 0 0,1-1 0 0 0,0 1 0 0 0,-1-1 0 0 0,1 1 0 0 0,-1 0 0 0 0,1-1 0 0 0,-1 1 0 0 0,1-1 0 0 0,-1 1 0 0 0,0 0 0 0 0,1-1 0 0 0,-1 1 0 0 0,1 0 0 0 0,-1 0 0 0 0,0-1 0 0 0,1 1 1 0 0,-1 0-1 0 0,0 0 0 0 0,1 0 0 0 0,-1 0 0 0 0,0 0 0 0 0,1 0 0 0 0,-1 0 0 0 0,0 0 0 0 0,1 0 0 0 0,-1 0 0 0 0,0 0 0 0 0,1 1 0 0 0,-1-1 0 0 0,1 0 0 0 0,-1 0 0 0 0,0 1 0 0 0,1-1 0 0 0,-1 0 0 0 0,1 1 0 0 0,-1-1 2 0 0,-37 19-280 0 0,-31 38 222 0 0,1 2 0 0 0,4 4-1 0 0,2 2 1 0 0,3 3 58 0 0,50-58-18 0 0,-4 4 5 0 0,7-9-6 0 0,1 0 0 0 0,-1 1 0 0 0,1-1 0 0 0,1 1 0 0 0,-1 0 0 0 0,1 0 0 0 0,0 1 0 0 0,0 0 0 0 0,1-1 0 0 0,0 1 0 0 0,0 0 1 0 0,0 0-1 0 0,1 1 0 0 0,0 0 19 0 0,4-6 9 0 0,0-1 1 0 0,1 0 0 0 0,-1 1-1 0 0,0-1 1 0 0,1 0 0 0 0,-1 0-1 0 0,1 0 1 0 0,-1-1 0 0 0,1 1-1 0 0,-1 0 1 0 0,1-1 0 0 0,0 0-1 0 0,-1 0 1 0 0,1 0 0 0 0,0 0-1 0 0,-1 0 1 0 0,1 0 0 0 0,0 0-1 0 0,-1-1 1 0 0,1 0 0 0 0,-1 1-1 0 0,1-1 1 0 0,-1 0 0 0 0,1 0-1 0 0,-1-1 1 0 0,0 1 0 0 0,1 0-1 0 0,1-2-9 0 0,253-152 794 0 0,-140 82-770 0 0,-152 111 65 0 0,-232 200-1 0 0,255-223-54 0 0,39-34 276 0 0,250-237 217 0 0,-250 223-727 0 0,-57 33-678 0 0,-139 68 63 0 0,138-52 863 0 0,-1-2 0 0 0,-1-1 1 0 0,0-1-1 0 0,-1-2 0 0 0,-1-1 0 0 0,-21 2-48 0 0,55-11 1 0 0,0 1 7 0 0,0-1 1 0 0,0 1-1 0 0,0-1 1 0 0,0 1-1 0 0,0-1 0 0 0,0 0 1 0 0,0 1-1 0 0,0-1 1 0 0,0 0-1 0 0,0 0 1 0 0,0 0-1 0 0,0 0 1 0 0,0 0-1 0 0,0 0 1 0 0,0 0-1 0 0,0 0 1 0 0,0 0-1 0 0,0 0 1 0 0,0-1-1 0 0,0 1 1 0 0,0 0-1 0 0,0-1 0 0 0,0 1 1 0 0,0 0-1 0 0,0-1 1 0 0,0 0-1 0 0,0 1 1 0 0,0-1-1 0 0,1 1 1 0 0,-1-1-1 0 0,0 0 1 0 0,0 0-1 0 0,1 1 1 0 0,-1-1-1 0 0,0 0 1 0 0,1 0-1 0 0,-1 0 0 0 0,1 0 1 0 0,-1 0-1 0 0,1 0 1 0 0,0 0-1 0 0,-1 0 1 0 0,1 0-1 0 0,0 0 1 0 0,0 0-1 0 0,-1 0 1 0 0,1 0-1 0 0,0 0 1 0 0,0 0-1 0 0,0 0 1 0 0,0 0-1 0 0,0 0 0 0 0,1 0 1 0 0,-1 0-1 0 0,0 0-8 0 0,2-9-10 0 0,0 1-1 0 0,0-1 0 0 0,1 1 0 0 0,0 0 0 0 0,1 0 0 0 0,0 0 1 0 0,1 1-1 0 0,-1-1 0 0 0,2 1 0 0 0,-1 0 0 0 0,3-2 11 0 0,12-22-41 0 0,-7 12-74 0 0,-1-2-1 0 0,-1 1 0 0 0,-1-2 0 0 0,-1 1 1 0 0,-1-1-1 0 0,-1 0 0 0 0,-2-1 0 0 0,0 0 1 0 0,-1 0-1 0 0,0-17 116 0 0,-2 37-39 0 0,-1 1 0 0 0,-1-1 0 0 0,1 1 0 0 0,0-1 0 0 0,-1 1 0 0 0,0-1 0 0 0,0 0 0 0 0,0 1 0 0 0,0-1 0 0 0,0 0 0 0 0,-1 1 0 0 0,0-1 0 0 0,1 1 0 0 0,-2-1 0 0 0,1 1 0 0 0,0-1 0 0 0,0 1 0 0 0,-1 0 0 0 0,0 0 0 0 0,0-1 0 0 0,0 1 0 0 0,0 0-1 0 0,0 1 1 0 0,-1-1 0 0 0,1 0 0 0 0,-1 1 0 0 0,0-1 0 0 0,1 1 0 0 0,-1 0 0 0 0,0 0 0 0 0,0 0 0 0 0,-1 0 0 0 0,1 1 0 0 0,0-1 0 0 0,-1 1 0 0 0,1 0 0 0 0,-1 0 0 0 0,1 0 0 0 0,-3 0 39 0 0,-4 1-87 0 0,0 0-1 0 0,1 0 1 0 0,-1 1 0 0 0,1 1-1 0 0,-1 0 1 0 0,1 0 0 0 0,0 1-1 0 0,-1 0 1 0 0,1 0 0 0 0,-3 3 87 0 0,-201 110 950 0 0,203-111-787 0 0,-9 6 676 0 0,19-11-658 0 0,0 0-81 0 0,8-15 222 0 0,46-42 152 0 0,-33 37-470 0 0,0-1 0 0 0,-2-1 1 0 0,0 0-1 0 0,-1-2 0 0 0,-2 0 0 0 0,0-1 1 0 0,-2 0-1 0 0,5-14-4 0 0,-18 38-10 0 0,-1 0 1 0 0,1 0-1 0 0,-1 0 0 0 0,1 0 0 0 0,-1 0 1 0 0,0 0-1 0 0,1 0 0 0 0,-1 0 0 0 0,0 0 1 0 0,0 0-1 0 0,0-1 0 0 0,0 1 0 0 0,0 0 1 0 0,0 0-1 0 0,0 0 0 0 0,0 0 0 0 0,-1 0 1 0 0,1 0-1 0 0,0-1 0 0 0,-1 1 1 0 0,1 0-1 0 0,0 0 0 0 0,-1 0 0 0 0,0 0 1 0 0,1 0-1 0 0,-1 0 0 0 0,1 0 0 0 0,-1 1 1 0 0,0-1-1 0 0,0 0 0 0 0,0 0 0 0 0,1 0 1 0 0,-1 1-1 0 0,0-1 0 0 0,0 0 0 0 0,0 1 1 0 0,0-1-1 0 0,0 1 0 0 0,0-1 0 0 0,0 1 1 0 0,0 0-1 0 0,-1-1 0 0 0,1 1 1 0 0,0 0-1 0 0,0 0 0 0 0,0 0 0 0 0,0-1 1 0 0,0 1-1 0 0,0 0 0 0 0,-1 1 0 0 0,1-1 10 0 0,-63 9-630 0 0,43 0 609 0 0,0 1 0 0 0,0 1 0 0 0,1 1 0 0 0,1 1 0 0 0,0 0 0 0 0,1 2 0 0 0,0 0 1 0 0,-2 4 20 0 0,-58 44 422 0 0,6-17 226 0 0,62-40-454 0 0,2-2-138 0 0,16-11-38 0 0,28-23 1 0 0,-2 0 0 0 0,0-3 0 0 0,-3 0 0 0 0,-1-2-1 0 0,-1-1 1 0 0,0-5-19 0 0,-24 34-44 0 0,-1 1-1 0 0,0 0 1 0 0,-1-1-1 0 0,1 0 0 0 0,-1 0 1 0 0,0 0-1 0 0,-1 0 0 0 0,0 0 1 0 0,0 0-1 0 0,0-1 1 0 0,0-6 44 0 0,-47 8-1026 0 0,-98 86 311 0 0,-13 21 1117 0 0,121-81 234 0 0,34-20-575 0 0,4-4 7 0 0,141-121 440 0 0,-119 105-564 0 0,-2-1 0 0 0,-1-1 0 0 0,-1-1-1 0 0,-1-1 1 0 0,0-1 0 0 0,-2 0 0 0 0,8-17 56 0 0,-25 41-19 0 0,0 0 1 0 0,-1 0-1 0 0,1 1 0 0 0,0-1 1 0 0,-1 0-1 0 0,1 0 1 0 0,0 0-1 0 0,-1 0 0 0 0,1 0 1 0 0,-1 0-1 0 0,0 0 1 0 0,1 0-1 0 0,-1 0 0 0 0,0 0 1 0 0,0 0-1 0 0,1 0 1 0 0,-1 0-1 0 0,0 0 0 0 0,0-1 1 0 0,0 1-1 0 0,0 0 1 0 0,0 0-1 0 0,-1 0 1 0 0,1 0-1 0 0,0 0 0 0 0,0 0 1 0 0,-1 0-1 0 0,1 0 1 0 0,-1 0-1 0 0,1 0 0 0 0,-1 0 1 0 0,1 0-1 0 0,-1 0 1 0 0,0 0-1 0 0,1 0 0 0 0,-1 1 1 0 0,0-1-1 0 0,1 0 1 0 0,-1 0-1 0 0,0 1 0 0 0,0-1 1 0 0,0 0-1 0 0,0 1 1 0 0,0-1-1 0 0,0 1 0 0 0,0-1 1 0 0,0 1-1 0 0,0 0 1 0 0,0-1-1 0 0,0 1 0 0 0,0 0 1 0 0,0 0-1 0 0,0 0 1 0 0,0 0-1 0 0,-1 0 19 0 0,-12 2-86 0 0,1 0 1 0 0,-1 2-1 0 0,1 0 1 0 0,-1 0-1 0 0,1 1 0 0 0,1 1 1 0 0,-1 0-1 0 0,1 1 1 0 0,0 0-1 0 0,0 1 1 0 0,1 0-1 0 0,0 1 0 0 0,1 0 1 0 0,0 1-1 0 0,0 0 86 0 0,-31 24 49 0 0,-83 72 1026 0 0,161-128 65 0 0,148-166-1561 0 0,-152 142-187 0 0,-71 44-623 0 0,9 15 1244 0 0,0 2 0 0 0,1 0 0 0 0,0 2 0 0 0,2 1 0 0 0,0 1 0 0 0,-24 23-13 0 0,43-36 60 0 0,-77 65 571 0 0,104-72-4416 0 0,-12-5-1508 0 0,-2 1-5141 0 0</inkml:trace>
  <inkml:trace contextRef="#ctx0" brushRef="#br0" timeOffset="-33508.646">5348 2721 6569 0 0,'0'0'1690'0'0,"0"0"-474"0"0,0 0-219 0 0,0 0 36 0 0,0 0 75 0 0,0 0 9 0 0,0 0-104 0 0,0 0-205 0 0,0 0-241 0 0,0 0-183 0 0,0 0-136 0 0,13-6 762 0 0,61-50 724 0 0,-30 12-3356 0 0,-36 35-832 0 0,1 0-3701 0 0,-6 4-3108 0 0</inkml:trace>
  <inkml:trace contextRef="#ctx0" brushRef="#br0" timeOffset="-33261.063">5803 2316 8778 0 0,'0'0'2816'0'0,"0"0"-1613"0"0,0 0-702 0 0,0 0-80 0 0,0 0 178 0 0,0 0 206 0 0,0 0 19 0 0,0 0-141 0 0,0 0-239 0 0,0 0-204 0 0,0 0-157 0 0,0 0-136 0 0,12-11-131 0 0,42-35-207 0 0,-4 8-2626 0 0,-23 19-4216 0 0,-19 12 714 0 0</inkml:trace>
  <inkml:trace contextRef="#ctx0" brushRef="#br0" timeOffset="-33023.087">6214 1956 9962 0 0,'0'0'1841'0'0,"0"0"-873"0"0,0 0-464 0 0,0 0-168 0 0,0 0-32 0 0,0 0-72 0 0,0 0-208 0 0,0 0-264 0 0,0 0-352 0 0,0 0-480 0 0,0 0-865 0 0,0 0-1480 0 0,0 0-3496 0 0</inkml:trace>
  <inkml:trace contextRef="#ctx0" brushRef="#br0" timeOffset="-33022.087">6611 1676 17588 0 0,'0'0'1008'0'0,"0"0"-440"0"0,0 0-232 0 0,0 0-104 0 0,0 0-56 0 0,0 0-112 0 0,0 0-288 0 0,0 0-408 0 0,0 0-552 0 0,0 0-1345 0 0,0 0-7057 0 0</inkml:trace>
  <inkml:trace contextRef="#ctx0" brushRef="#br0" timeOffset="-31247.229">6317 7018 0 0 0,'0'0'608'0'0,"0"0"526"0"0,0 0 310 0 0,0 0 60 0 0,0 0-123 0 0,0 0-234 0 0,0 0-217 0 0,0 0-96 0 0,2-4 5190 0 0,35 19-1951 0 0,218-25-613 0 0,162 2-2290 0 0,-223-15-450 0 0,9 1-350 0 0,-124 11-285 0 0,85 0 211 0 0,5-3 7 0 0,-23 6-166 0 0,40 2 39 0 0,16-13 263 0 0,-163 19-222 0 0,-46 29-7645 0 0,6-19-4518 0 0,1-9 4868 0 0</inkml:trace>
  <inkml:trace contextRef="#ctx0" brushRef="#br0" timeOffset="-30997.06">8386 6922 3377 0 0,'0'0'1888'0'0,"0"0"-600"0"0,0 0-39 0 0,0 0 271 0 0,0 0 160 0 0,0 0-95 0 0,0 0-353 0 0,0 0-480 0 0,0 0-352 0 0,0 0-240 0 0,0 0-160 0 0,0 0-248 0 0,0 0-520 0 0,0 0-1272 0 0,-2 0-2481 0 0,2 0-3033 0 0</inkml:trace>
  <inkml:trace contextRef="#ctx0" brushRef="#br0" timeOffset="-29094.594">6359 6989 0 0 0,'0'0'409'0'0,"0"0"442"0"0,0 0 192 0 0,0 0 35 0 0,0 0-61 0 0,0 0-91 0 0,0 0-43 0 0,0 0-3 0 0,-4 0 56 0 0,-12 0 26 0 0,12 0-40 0 0,4 0-51 0 0,0 0-73 0 0,0 0-35 0 0,0 0-38 0 0,0 0-22 0 0,0 0-22 0 0,0 0-16 0 0,0 0-23 0 0,0 0-36 0 0,0 0-27 0 0,0 0-41 0 0,0 0-36 0 0,0 0-46 0 0,0 0-47 0 0,0 0-45 0 0,0 0-54 0 0,17 0 1179 0 0,245 1 1275 0 0,2 1-1881 0 0,-189 6-685 0 0,156-5 490 0 0,-171-10-600 0 0,43-4 66 0 0,16 7-11 0 0,36 1 67 0 0,-54-9-23 0 0,36-9 94 0 0,27 9-37 0 0,-83 2-100 0 0,0 3 8 0 0,-28-1-93 0 0,26-3 155 0 0,2 7 32 0 0,-83 5-474 0 0,-3 2-354 0 0,2-4-6281 0 0,3-2-5053 0 0</inkml:trace>
  <inkml:trace contextRef="#ctx0" brushRef="#br0" timeOffset="-26243.556">7666 5067 6961 0 0,'0'0'2105'0'0,"0"0"-727"0"0,0 0-373 0 0,0 0 29 0 0,0 0 141 0 0,0 0 152 0 0,0 0 11 0 0,0 0-193 0 0,0 0-246 0 0,0 0-257 0 0,0 0-203 0 0,-29 0-124 0 0,-90 7-62 0 0,117-7-239 0 0,-1 0 0 0 0,0 1 0 0 0,0-1 0 0 0,0 1 0 0 0,0 0 0 0 0,0 0 0 0 0,1 0 0 0 0,-1 0 0 0 0,0 0-1 0 0,1 0 1 0 0,-1 1 0 0 0,1-1 0 0 0,-1 1 0 0 0,1 0 0 0 0,0 0 0 0 0,0-1 0 0 0,0 2 0 0 0,0-1 0 0 0,0 0 0 0 0,0 0 0 0 0,0 1 0 0 0,1-1-1 0 0,-1 1 1 0 0,1-1 0 0 0,0 1 0 0 0,-1 1-14 0 0,-4 8 70 0 0,-8 15 65 0 0,2 1 0 0 0,1 0 1 0 0,1 1-1 0 0,2 0 0 0 0,0 1 0 0 0,2 0 0 0 0,2 0 0 0 0,0 0 0 0 0,2 0 0 0 0,2 1 0 0 0,2 29-135 0 0,-1-39 134 0 0,1-1 0 0 0,1 1 1 0 0,1 0-1 0 0,1-1 0 0 0,0 1 0 0 0,2-2 0 0 0,0 1 1 0 0,1-1-1 0 0,1 0 0 0 0,1 0 0 0 0,1-1 0 0 0,0 0 1 0 0,1-1-1 0 0,1-1 0 0 0,1 0 0 0 0,13 12-134 0 0,-16-19 138 0 0,1 0 0 0 0,-1-1 0 0 0,1-1 1 0 0,1 0-1 0 0,0 0 0 0 0,-1-2 0 0 0,2 1 0 0 0,-1-2 0 0 0,1 0 0 0 0,0 0 0 0 0,-1-1 0 0 0,1-1 0 0 0,1 0 0 0 0,-1-1 1 0 0,0-1-1 0 0,0 0 0 0 0,0-1 0 0 0,9-2-138 0 0,3 0 184 0 0,0-2 0 0 0,-1-1 0 0 0,0-2 0 0 0,0 0 0 0 0,0-1 0 0 0,-1-2 0 0 0,0 0 0 0 0,-1-2 0 0 0,12-8-184 0 0,-14 8 73 0 0,-1 0-1 0 0,0-2 0 0 0,0 0 0 0 0,-2-1 0 0 0,0-1 0 0 0,0-1 0 0 0,-2 0 1 0 0,-1-1-1 0 0,0-1 0 0 0,-1 0 0 0 0,-1-1 0 0 0,-1-1 0 0 0,-1 0 1 0 0,-1 0-1 0 0,-1-1 0 0 0,-1 0 0 0 0,-1-1 0 0 0,0 0 0 0 0,0-12-72 0 0,-6 13-18 0 0,-1 0 0 0 0,0 0 0 0 0,-2 1-1 0 0,0-1 1 0 0,-2 0 0 0 0,-1 1-1 0 0,0-1 1 0 0,-2 2 0 0 0,0-1 0 0 0,-2 1-1 0 0,0 0 1 0 0,-1 0 0 0 0,-1 1 0 0 0,-1 0-1 0 0,-1 1 1 0 0,-1 1 0 0 0,0 0-1 0 0,-1 1 1 0 0,-1 1 0 0 0,-2-1 18 0 0,7 7-115 0 0,0 0 0 0 0,-1 1 0 0 0,0 0 0 0 0,0 1 1 0 0,-1 0-1 0 0,0 1 0 0 0,0 0 0 0 0,-1 1 0 0 0,0 1 0 0 0,0 0 0 0 0,0 1 1 0 0,-1 1-1 0 0,1 0 0 0 0,-1 1 0 0 0,0 0 0 0 0,0 1 0 0 0,1 1 0 0 0,-1 0 0 0 0,0 1 1 0 0,0 1-1 0 0,0 0 0 0 0,1 1 0 0 0,-11 4 115 0 0,-115 62-2898 0 0,57-9-3394 0 0,52-36-2343 0 0</inkml:trace>
  <inkml:trace contextRef="#ctx0" brushRef="#br0" timeOffset="-25969.638">7213 5615 6457 0 0,'0'0'2266'0'0,"0"0"-451"0"0,0 0 24 0 0,0 0 235 0 0,0 0 155 0 0,0 0 23 0 0,0 0-256 0 0,0 0-429 0 0,0 0-445 0 0,0 0-350 0 0,0 0-204 0 0,0 0-102 0 0,0 0-55 0 0,31-24-55 0 0,97-78-24 0 0,6 4 401 0 0,-71 54-452 0 0,-32 20-208 0 0,1 1-1 0 0,1 2 0 0 0,1 1 0 0 0,1 1 1 0 0,0 3-1 0 0,24-8-72 0 0,-57 23-4 0 0,0 1 0 0 0,0-1 0 0 0,-1 1 0 0 0,1 0 0 0 0,0-1 0 0 0,0 1 0 0 0,0 0 0 0 0,0 0 0 0 0,-1 0 0 0 0,1 0 0 0 0,0 1 1 0 0,0-1-1 0 0,0 0 0 0 0,-1 1 0 0 0,1 0 0 0 0,0-1 0 0 0,0 1 0 0 0,-1 0 0 0 0,1 0 0 0 0,-1-1 0 0 0,1 1 0 0 0,-1 1 0 0 0,1-1 0 0 0,-1 0 0 0 0,1 0 0 0 0,-1 0 0 0 0,0 1 0 0 0,0-1 0 0 0,0 1 0 0 0,0-1 0 0 0,0 1 0 0 0,0-1 0 0 0,0 1 0 0 0,0 0 1 0 0,0-1-1 0 0,-1 1 0 0 0,1 0 0 0 0,-1 0 0 0 0,1-1 0 0 0,-1 1 0 0 0,0 0 0 0 0,0 0 0 0 0,0 0 0 0 0,0 0 0 0 0,0 1 4 0 0,3 7 25 0 0,-2 1-15 0 0,1-1 0 0 0,1 1 0 0 0,0-1 0 0 0,0 0 1 0 0,1 0-1 0 0,0 0 0 0 0,1 0 0 0 0,0-1 0 0 0,1 0 0 0 0,-1 0 1 0 0,2 0-1 0 0,-1-1 0 0 0,1 0 0 0 0,1 0 0 0 0,-1-1 1 0 0,1 0-1 0 0,1 0 0 0 0,-1 0 0 0 0,1-1 0 0 0,0-1 1 0 0,1 0-1 0 0,-1 0 0 0 0,1-1 0 0 0,0 0 0 0 0,0 0-10 0 0,60 3-749 0 0,-70-7-18 0 0,0 8-11016 0 0,0-5-604 0 0</inkml:trace>
  <inkml:trace contextRef="#ctx0" brushRef="#br0" timeOffset="-25522.654">8016 6731 11010 0 0,'0'0'1731'0'0,"0"0"-509"0"0,0 0-100 0 0,0 0 261 0 0,0 0 193 0 0,0 0-96 0 0,0 0-234 0 0,0 0-278 0 0,0 0-208 0 0,0 0-122 0 0,0 0-88 0 0,0 0-76 0 0,24-27-51 0 0,75-83-77 0 0,-62 41 78 0 0,-35 54-317 0 0,5-22-84 0 0,-1-1 0 0 0,-3 1 0 0 0,0-1 0 0 0,-3 0 0 0 0,-1 1-1 0 0,-5-26-22 0 0,-12-8-1261 0 0,8 34-8098 0 0,7 28-2553 0 0</inkml:trace>
  <inkml:trace contextRef="#ctx0" brushRef="#br0" timeOffset="-23892.335">7821 4897 4065 0 0,'0'0'2291'0'0,"0"0"-579"0"0,0 0-306 0 0,0 0 16 0 0,0 0 134 0 0,0 0 75 0 0,0 0 17 0 0,0 0-122 0 0,0 0-199 0 0,0 0-209 0 0,0 0-186 0 0,0 0-156 0 0,0 0-111 0 0,-4-24-62 0 0,-10-74-39 0 0,-15-4 1316 0 0,16 75-1437 0 0,-159-292 2343 0 0,-80-112-1467 0 0,-47-77-484 0 0,133 240-456 0 0,17 61-88 0 0,-14 30-234 0 0,15 33 42 0 0,60 68-62 0 0,32 28 91 0 0,43 71-391 0 0,-12 61 275 0 0,-4-1-1 0 0,-4-2 0 0 0,-4-1 1 0 0,-18 28-12 0 0,-35 21-46 0 0,119-144 6 0 0,237-165 64 0 0,4 15 28 0 0,25 1-52 0 0,-157 89-18 0 0,-62 28 54 0 0,-71 45-54 0 0,-4 2 26 0 0,-1 0 32 0 0,0 0-8 0 0,-17 4-70 0 0,-14 8 40 0 0,0-2 0 0 0,0-1 0 0 0,-1-1 0 0 0,0-2 1 0 0,0-2-1 0 0,0 0 0 0 0,-7-2-2 0 0,35-2-2 0 0,-471 8-1 0 0,300-16-627 0 0,173 8-59 0 0,-14-1 504 0 0,11-1-9764 0 0,5 2-2781 0 0</inkml:trace>
  <inkml:trace contextRef="#ctx0" brushRef="#br0" timeOffset="-20589.908">3311 5961 1512 0 0,'0'0'1399'0'0,"0"0"167"0"0,0 0 389 0 0,0 0 338 0 0,0 0 74 0 0,0 0-189 0 0,0 0-415 0 0,0 0-426 0 0,0 0-302 0 0,0 0-187 0 0,0 0-104 0 0,1-2-78 0 0,5-8-50 0 0,-4 8-72 0 0,-2 2-69 0 0,0 0-36 0 0,4 26 1473 0 0,11 367-421 0 0,-12-360-1468 0 0,-3-33-5 0 0,5-37 2407 0 0,0-8-2388 0 0,2 0 0 0 0,1 0 0 0 0,3 1 0 0 0,1 0 0 0 0,3 1 0 0 0,1 0 0 0 0,2 1 0 0 0,2 1 1 0 0,2 1-1 0 0,25-35-37 0 0,-46 73-1 0 0,4-5-1 0 0,0-1 1 0 0,0 1-1 0 0,1 0 1 0 0,0 1 0 0 0,0-1-1 0 0,1 1 1 0 0,0 1 0 0 0,0-1-1 0 0,0 1 1 0 0,0 0 0 0 0,4-1 1 0 0,-7 7 4 0 0,1 0 0 0 0,-1 0 1 0 0,0 0-1 0 0,0 1 0 0 0,0-1 1 0 0,0 1-1 0 0,0 0 0 0 0,0 0 0 0 0,-1 1 1 0 0,1-1-1 0 0,-1 1 0 0 0,0 0 1 0 0,1 0-1 0 0,-1 0 0 0 0,0 0 1 0 0,-1 0-1 0 0,1 1 0 0 0,0-1 1 0 0,-1 1-1 0 0,0 0 0 0 0,0 0 0 0 0,0 0 1 0 0,-1 0-1 0 0,1 0 0 0 0,-1 0 1 0 0,0 1-5 0 0,31 69 40 0 0,-11-30-175 0 0,-19-43-472 0 0,1-5-8417 0 0,-3 4-2722 0 0</inkml:trace>
  <inkml:trace contextRef="#ctx0" brushRef="#br0" timeOffset="-19404.856">3287 5494 9562 0 0,'0'0'2359'0'0,"0"0"-686"0"0,0 0-309 0 0,0 0 53 0 0,0 0 102 0 0,0 0-10 0 0,0 0-228 0 0,0 0-338 0 0,0 0-267 0 0,0 0-203 0 0,0 0-89 0 0,0 0-8 0 0,0 0-15 0 0,28-7 2298 0 0,1-1-2427 0 0,1 2-1 0 0,0 0 0 0 0,1 2 0 0 0,-1 2 1 0 0,1 1-1 0 0,-1 1 0 0 0,1 1 1 0 0,6 3-232 0 0,63-1 224 0 0,-73 7-172 0 0,-27-9-60 0 0,0-1 15 0 0,0 0-14 0 0,0 0-7 0 0,0 0 23 0 0,0 0 10 0 0,0 0 11 0 0,0 0 9 0 0,0 0-7 0 0,0 0-23 0 0,0 0 31 0 0,0 0 10 0 0,0 0-11 0 0,0 0 26 0 0,0 0-13 0 0,0 0-5 0 0,0 0 18 0 0,0 0-4 0 0,0 0-19 0 0,0 0-10 0 0,0 0 16 0 0,0 0-4 0 0,0 0-3 0 0,0 0-14 0 0,0 0 15 0 0,0 0 9 0 0,0 0 6 0 0,0 0-14 0 0,0 0-16 0 0,0 0-25 0 0,0 0 9 0 0,0 0-2 0 0,0 0 2 0 0,0 0 12 0 0,0 0 5 0 0,0 0-11 0 0,0 0-10 0 0,0 0-15 0 0,0 0-6 0 0,0 0 29 0 0,0 0 2 0 0,0 0 1 0 0,0 0 3 0 0,0 0-9 0 0,0 0-25 0 0,0 0-9 0 0,0 0 25 0 0,0 0-6 0 0,0 0 27 0 0,0 0 6 0 0,0 0-10 0 0,0 0 2 0 0,0 0 2 0 0,0 0-6 0 0,0 0-26 0 0,0 0-3 0 0,0 0-5 0 0,0 0 3 0 0,0 0 31 0 0,0 0-6 0 0,0 0-2 0 0,0 0 6 0 0,0 0 0 0 0,0 0-18 0 0,0 0 22 0 0,0 0-6 0 0,0 0-1 0 0,0 0-10 0 0,0 0-22 0 0,0 0 18 0 0,0 0-2 0 0,0 0 11 0 0,0 0 21 0 0,0 0 26 0 0,0 0-35 0 0,0 0-37 0 0,0 0-22 0 0,0 0 34 0 0,0 0-2 0 0,0 0 2 0 0,0 0 27 0 0,0 0-18 0 0,0 0 10 0 0,0 0 0 0 0,0 0-28 0 0,0 0-2 0 0,0 0 9 0 0,0 0 16 0 0,0 0 15 0 0,0 0-12 0 0,0 0-1 0 0,0 0 9 0 0,0 0-8 0 0,0 0-27 0 0,0 0-15 0 0,0 0 23 0 0,0 0 35 0 0,0 0 12 0 0,0 0-17 0 0,0 0 2 0 0,0 0 8 0 0,0 0-10 0 0,0 0 5 0 0,0 0 3 0 0,0 0 17 0 0,0 0-4 0 0,0 0 5 0 0,0 0 11 0 0,0 0-2 0 0,0 0 3 0 0,0 0 20 0 0,0 0-1 0 0,-11-26 460 0 0,-73-146-468 0 0,65 109-16 0 0,19 63-40 0 0,0 0-24 0 0,0 0-25 0 0,0 0 0 0 0,0 0 2 0 0,0 0-4 0 0,0 0-38 0 0,20-8-8278 0 0,-8 5 1411 0 0,-5 3-5468 0 0</inkml:trace>
  <inkml:trace contextRef="#ctx0" brushRef="#br0" timeOffset="-18769.909">4051 5729 9338 0 0,'0'0'3510'0'0,"0"0"-1623"0"0,0 0-571 0 0,0 0-22 0 0,0 0 88 0 0,0 0-3 0 0,0 0-184 0 0,0 0-273 0 0,0 0-263 0 0,0 0-201 0 0,0 0-104 0 0,0 0-11 0 0,0 0 1 0 0,0 4 3000 0 0,268-3-1095 0 0,-208-6-1922 0 0,-59 5-290 0 0,-1 0-27 0 0,0 0 39 0 0,0 0 6 0 0,0 0-18 0 0,0 0-18 0 0,0 0 13 0 0,0 0-11 0 0,0 0-5 0 0,0 0 55 0 0,0 0-40 0 0,0 0-9 0 0,0 0 17 0 0,0 0-32 0 0,0 0 3 0 0,0 0 1 0 0,0 0-4 0 0,0 0-23 0 0,0 0 26 0 0,0 0 17 0 0,0 0-8 0 0,0 0-5 0 0,0 0 5 0 0,0 0 17 0 0,-5-7-1425 0 0,2 5-1749 0 0,2 0-3437 0 0,1 2-5301 0 0</inkml:trace>
  <inkml:trace contextRef="#ctx0" brushRef="#br0" timeOffset="-18295.655">3964 6068 10642 0 0,'0'0'5907'0'0,"0"0"-3649"0"0,0 0-1311 0 0,0 0-155 0 0,0 0 76 0 0,0 0 53 0 0,0 0-44 0 0,0 0-179 0 0,0 0-211 0 0,0 0-145 0 0,0 0-58 0 0,0 0 34 0 0,0 0 54 0 0,6 1 58 0 0,231 5 2732 0 0,-138-24-2737 0 0,-105 14-3638 0 0,-3 8-6108 0 0,6 0-2962 0 0</inkml:trace>
  <inkml:trace contextRef="#ctx0" brushRef="#br0" timeOffset="-17686.518">4557 5832 14299 0 0,'0'0'1038'0'0,"0"0"-389"0"0,0 0-157 0 0,0 0 140 0 0,0 0 135 0 0,0 0-25 0 0,0 0-137 0 0,0 0-139 0 0,0 0-37 0 0,0 0 20 0 0,0 0 46 0 0,0 0-16 0 0,5 12-38 0 0,-1-2-410 0 0,8 14 333 0 0,-1 1 0 0 0,-2 0 0 0 0,0 1 0 0 0,-2 0 0 0 0,0 1 1 0 0,0 16-365 0 0,-6-13 133 0 0,-1 0 1 0 0,-2 1 0 0 0,-1-1 0 0 0,-1 0 0 0 0,-2-1-1 0 0,-5 16-133 0 0,10-39-317 0 0,-4 11 1469 0 0,2-27 235 0 0,5-21-1288 0 0,2 0 0 0 0,1 1-1 0 0,2-1 1 0 0,1 1 0 0 0,1 0-1 0 0,1 1 1 0 0,6-8-99 0 0,1-8 35 0 0,2 1 0 0 0,2 2 0 0 0,2 0-1 0 0,1 1 1 0 0,3 1 0 0 0,1 2 0 0 0,6-4-35 0 0,41-21 76 0 0,-73 63-76 0 0,1 1 1 0 0,0-1-1 0 0,-1 1 0 0 0,1 0 1 0 0,-1 0-1 0 0,0 0 0 0 0,1 0 1 0 0,-1 0-1 0 0,0 1 0 0 0,0-1 1 0 0,0 1-1 0 0,1-1 0 0 0,-2 1 1 0 0,1 0-1 0 0,0 0 0 0 0,0 0 1 0 0,0 0-1 0 0,-1 0 0 0 0,0 0 1 0 0,1 0-1 0 0,-1 1 0 0 0,0-1 1 0 0,0 1-1 0 0,0-1 0 0 0,0 1 0 0 0,2 2 8 0 0,2 4 101 0 0,0 1 1 0 0,-1 0-1 0 0,0 0 1 0 0,-1 0-1 0 0,-1 0 0 0 0,1 1 1 0 0,-1-1-1 0 0,-1 1 0 0 0,0 0 1 0 0,0-1-1 0 0,-2 4-109 0 0,1 44-3241 0 0,-1-17-4666 0 0,1-38-4269 0 0</inkml:trace>
  <inkml:trace contextRef="#ctx0" brushRef="#br0" timeOffset="-16484.162">5133 6053 3465 0 0,'0'0'877'0'0,"0"0"130"0"0,0 0 372 0 0,0 0 305 0 0,0 0 74 0 0,0 0-128 0 0,0 0-217 0 0,0 0-132 0 0,0 0-57 0 0,0 0-61 0 0,0 0-33 0 0,0 0-46 0 0,0 0-51 0 0,32 7-99 0 0,99 19-99 0 0,-68-31 225 0 0,-54-1-831 0 0,1 2-83 0 0,0-1 0 0 0,0-1 0 0 0,0 1 0 0 0,0-1 0 0 0,-1-1 0 0 0,0 0 0 0 0,-1 0 0 0 0,1-1 0 0 0,-1 0-1 0 0,-1 0 1 0 0,0-1 0 0 0,0 0 0 0 0,0 0 0 0 0,-1 0 0 0 0,-1-1 0 0 0,0 0 0 0 0,0 0 0 0 0,0-1 0 0 0,-2 1 0 0 0,1-1 0 0 0,-1 0 0 0 0,-1 0-1 0 0,0 0 1 0 0,0-3-146 0 0,-2 10 5 0 0,0 0 1 0 0,0 0-1 0 0,0 0 0 0 0,-1 1 0 0 0,1-1 0 0 0,-1 0 0 0 0,0 0 0 0 0,0 1 1 0 0,-1-1-1 0 0,1 0 0 0 0,-1 1 0 0 0,1-1 0 0 0,-1 1 0 0 0,0 0 0 0 0,0-1 0 0 0,-1 1 1 0 0,1 0-1 0 0,-1 0 0 0 0,1 1 0 0 0,-1-1 0 0 0,0 0 0 0 0,0 1 0 0 0,0 0 1 0 0,0 0-1 0 0,-1 0 0 0 0,1 0 0 0 0,-1 0 0 0 0,1 1 0 0 0,-1-1 0 0 0,1 1 0 0 0,-1 0 1 0 0,0 0-1 0 0,-3 0-5 0 0,-7 2-27 0 0,0 0 1 0 0,0 1 0 0 0,0 0-1 0 0,1 2 1 0 0,-1-1 0 0 0,1 2-1 0 0,0 0 1 0 0,0 0 0 0 0,0 1 0 0 0,1 1-1 0 0,0 0 1 0 0,0 1 0 0 0,0 0-1 0 0,1 0 1 0 0,1 2 0 0 0,-1-1-1 0 0,1 1 1 0 0,1 1 0 0 0,-4 5 26 0 0,-17 15-21 0 0,1 0 1 0 0,1 3 0 0 0,2 0 0 0 0,1 1-1 0 0,2 2 1 0 0,-5 13 20 0 0,21-36 0 0 0,0 0-1 0 0,2 0 1 0 0,-1 0-1 0 0,2 1 1 0 0,0 0 0 0 0,1 0-1 0 0,-1 14 1 0 0,3-24 9 0 0,1 1 0 0 0,0-1-1 0 0,0 0 1 0 0,0 0 0 0 0,1 0 0 0 0,0 0-1 0 0,0 0 1 0 0,0 0 0 0 0,1 0 0 0 0,-1 0-1 0 0,1 0 1 0 0,1 0 0 0 0,-1-1 0 0 0,0 1-1 0 0,1-1 1 0 0,0 0 0 0 0,0 1 0 0 0,0-1-1 0 0,1-1 1 0 0,0 1 0 0 0,-1 0-1 0 0,1-1 1 0 0,0 0 0 0 0,4 2-9 0 0,10 4 121 0 0,0-2 0 0 0,1-1 1 0 0,0 0-1 0 0,0-1 0 0 0,1-1 0 0 0,-1-1 0 0 0,1-1 1 0 0,-1 0-1 0 0,1-1 0 0 0,0-2 0 0 0,0 0 0 0 0,-1-1 1 0 0,1-1-1 0 0,-1 0 0 0 0,1-2 0 0 0,-1 0 0 0 0,9-5-121 0 0,-16 7 38 0 0,-4 1-41 0 0,0 1 0 0 0,0-1 0 0 0,0 0 1 0 0,-1 0-1 0 0,1-1 0 0 0,0 0 0 0 0,-1-1 1 0 0,0 0-1 0 0,0 0 0 0 0,0 0 1 0 0,0-1-1 0 0,-1 0 0 0 0,0 0 0 0 0,0 0 1 0 0,0-1-1 0 0,-1 0 0 0 0,0 0 0 0 0,0-1 1 0 0,4-5 2 0 0,-6-15-2488 0 0,-6 16-8223 0 0,1 8-1954 0 0</inkml:trace>
  <inkml:trace contextRef="#ctx0" brushRef="#br0" timeOffset="-15983.75">5661 6289 19260 0 0,'0'0'907'0'0,"0"0"-504"0"0,0 0-207 0 0,0 0 208 0 0,0 0 255 0 0,0 0 137 0 0,0 0-32 0 0,0 0-201 0 0,0 0-211 0 0,0 0-135 0 0,0 0-71 0 0,0 0-26 0 0,0 0-18 0 0,-4 33-16 0 0,-12 98-5 0 0,1-53 140 0 0,15-77-191 0 0,0 0 0 0 0,0 0 0 0 0,0 0-1 0 0,0-1 1 0 0,0 1 0 0 0,0 0-1 0 0,0 0 1 0 0,0 0 0 0 0,0 0 0 0 0,0-1-1 0 0,0 1 1 0 0,-1 0 0 0 0,1 0-1 0 0,0-1 1 0 0,-1 1 0 0 0,1 0 0 0 0,-1 0-1 0 0,1-1 1 0 0,0 1 0 0 0,-1 0-1 0 0,0-1 1 0 0,1 1 0 0 0,-1-1 0 0 0,1 1-1 0 0,-1-1 1 0 0,0 1 0 0 0,1-1-1 0 0,-1 1 1 0 0,0-1 0 0 0,1 0 0 0 0,-1 1-1 0 0,0-1 1 0 0,0 0 0 0 0,0 1-1 0 0,1-1 1 0 0,-1 0 0 0 0,0 0 0 0 0,0 0-1 0 0,0 0 1 0 0,1 0 0 0 0,-1 0-1 0 0,0 0 1 0 0,0 0 0 0 0,0 0 0 0 0,1 0-1 0 0,-1 0-29 0 0,-1-53 555 0 0,11 31-521 0 0,1 0 0 0 0,1 0 1 0 0,1 1-1 0 0,0 0 0 0 0,2 1 0 0 0,0 1 0 0 0,1 0 0 0 0,1 1 1 0 0,1 0-1 0 0,1 2 0 0 0,0 0 0 0 0,1 1 0 0 0,6-3-34 0 0,-24 17 3 0 0,0 0-1 0 0,0 1 0 0 0,1-1 1 0 0,-1 0-1 0 0,0 1 1 0 0,0-1-1 0 0,0 1 0 0 0,0 0 1 0 0,1-1-1 0 0,-1 1 0 0 0,0 0 1 0 0,0 0-1 0 0,1 0 1 0 0,-1 0-1 0 0,0 0 0 0 0,0 0 1 0 0,1 0-1 0 0,-1 0 1 0 0,0 0-1 0 0,0 0 0 0 0,1 1 1 0 0,-1-1-1 0 0,0 1 1 0 0,0-1-1 0 0,0 1 0 0 0,0-1 1 0 0,0 1-1 0 0,1-1 0 0 0,-1 1 1 0 0,0 0-1 0 0,0 0 1 0 0,-1 0-1 0 0,1 0 0 0 0,0-1 1 0 0,0 1-1 0 0,0 0 1 0 0,0 0-1 0 0,-1 1 0 0 0,1-1 1 0 0,-1 0-1 0 0,1 0 0 0 0,-1 0 1 0 0,1 0-1 0 0,-1 0 1 0 0,1 1-1 0 0,-1-1 0 0 0,0 0 1 0 0,0 0-1 0 0,0 1 1 0 0,0-1-1 0 0,0 0 0 0 0,0 0 1 0 0,0 1-1 0 0,0-1 1 0 0,0 0-1 0 0,-1 0 0 0 0,1 1-2 0 0,3 8 60 0 0,11 92-45 0 0,-4-100-2244 0 0,-1-15-3898 0 0,-7 10 3378 0 0,0-1-9087 0 0</inkml:trace>
  <inkml:trace contextRef="#ctx0" brushRef="#br0" timeOffset="-13436.225">5161 5486 2529 0 0,'0'0'1620'0'0,"0"0"-623"0"0,0 0-92 0 0,0 0 288 0 0,0 0 308 0 0,0 0 79 0 0,0 0-196 0 0,0 0-338 0 0,0 0-309 0 0,0 0-139 0 0,0 0 19 0 0,0 0 87 0 0,0 0 92 0 0,2 1-21 0 0,5 3 7231 0 0,0-3-3545 0 0,16-22-4873 0 0,-15 14 793 0 0,191-177-137 0 0,-32 38-201 0 0,-164 160 9 0 0,11 162 252 0 0,7-66-71 0 0,-17-112-1204 0 0,-5 2-2925 0 0,-4-1-4607 0 0,3 1-4132 0 0</inkml:trace>
  <inkml:trace contextRef="#ctx0" brushRef="#br0" timeOffset="-1118.79">2333 1024 0 0 0,'0'0'2667'0'0,"0"0"-1513"0"0,0 0-435 0 0,0 0 93 0 0,0 0 241 0 0,0 0 338 0 0,0 0 167 0 0,0 0-39 0 0,0 0-204 0 0,-33-4-319 0 0,-101-7-225 0 0,79 22-147 0 0,36 2-299 0 0,0 1-1 0 0,0 1 1 0 0,2 1-1 0 0,0 0 1 0 0,0 1-1 0 0,2 1 1 0 0,-5 7-325 0 0,8-8 176 0 0,1 0 1 0 0,1 0-1 0 0,1 1 0 0 0,0 0 0 0 0,1 1 1 0 0,1 0-1 0 0,1 0 0 0 0,1 0 1 0 0,0 1-1 0 0,1 0 0 0 0,2 0 0 0 0,0 0 1 0 0,0 12-177 0 0,3-15 103 0 0,0 0 1 0 0,1 0-1 0 0,0 0 1 0 0,2 0-1 0 0,0-1 0 0 0,1 1 1 0 0,0-1-1 0 0,1 0 1 0 0,1-1-1 0 0,1 1 1 0 0,0-2-1 0 0,1 1 0 0 0,0-1 1 0 0,1 0-1 0 0,1-1 1 0 0,0 0-1 0 0,1-1 1 0 0,0 0-1 0 0,1-1 0 0 0,1 0 1 0 0,-1-1-1 0 0,2 0 1 0 0,-1-1-1 0 0,1-1 1 0 0,3 0-104 0 0,-2-3 140 0 0,0-1-1 0 0,1-1 1 0 0,0 0 0 0 0,0-2 0 0 0,0 0 0 0 0,0-1 0 0 0,0 0 0 0 0,-1-1 0 0 0,1-1 0 0 0,0-1 0 0 0,0 0-1 0 0,-1-1 1 0 0,0-1 0 0 0,0-1 0 0 0,0 0 0 0 0,-1-1 0 0 0,1-1 0 0 0,-2 0 0 0 0,1-1 0 0 0,9-8-140 0 0,6-3 162 0 0,-1-2 0 0 0,-2-1 0 0 0,0-1 0 0 0,-1-2 1 0 0,-1 0-1 0 0,-2-1 0 0 0,-1-2 0 0 0,-1 0 0 0 0,12-24-162 0 0,-23 36 23 0 0,-1-1 0 0 0,0 0 0 0 0,-2 0 0 0 0,0-1-1 0 0,-1 0 1 0 0,-1 0 0 0 0,-1 0 0 0 0,-1-1-1 0 0,0 1 1 0 0,-2-1 0 0 0,0 0 0 0 0,-1 0-1 0 0,-1 1 1 0 0,-1-1 0 0 0,0 0 0 0 0,-2 1 0 0 0,0-1-1 0 0,-4-7-22 0 0,4 12-91 0 0,-1 0-1 0 0,0 0 1 0 0,-1 1-1 0 0,0-1 1 0 0,-2 2-1 0 0,1-1 1 0 0,-2 1-1 0 0,0 0 1 0 0,0 0-1 0 0,-1 1 1 0 0,-1 1-1 0 0,0 0 1 0 0,0 0 0 0 0,-1 1-1 0 0,0 1 1 0 0,-1-1-1 0 0,0 2 1 0 0,-1 0-1 0 0,0 1 1 0 0,0 0-1 0 0,0 1 1 0 0,-1 1-1 0 0,0 0 1 0 0,0 1-1 0 0,-1 0 92 0 0,2 4-378 0 0,-1 0-1 0 0,0 1 1 0 0,0 1 0 0 0,1 0-1 0 0,-1 0 1 0 0,1 2-1 0 0,0 0 1 0 0,0 1 0 0 0,0 0-1 0 0,0 1 1 0 0,1 0-1 0 0,0 1 1 0 0,0 1 0 0 0,-4 3 378 0 0,-99 85-11505 0 0,92-72 4198 0 0</inkml:trace>
  <inkml:trace contextRef="#ctx0" brushRef="#br0" timeOffset="-592.904">1900 1470 0 0 0,'0'0'1175'0'0,"0"0"-111"0"0,0 0 118 0 0,0 0 322 0 0,0 0 343 0 0,0 0 246 0 0,0 0 71 0 0,0 0-168 0 0,0 0-345 0 0,0 0-345 0 0,0 0-335 0 0,0 0-227 0 0,0 0-148 0 0,-1-8-56 0 0,1 3-429 0 0,-1 4-76 0 0,1-1 0 0 0,-1 0 0 0 0,1 1 0 0 0,0-1 0 0 0,0 0 0 0 0,0 0 0 0 0,0 1 0 0 0,0-1 0 0 0,0 0 0 0 0,0 1 0 0 0,0-1 0 0 0,1 0 0 0 0,-1 1 0 0 0,1-1 0 0 0,-1 0 0 0 0,1 1 0 0 0,0-1 0 0 0,-1 1 0 0 0,1-1 0 0 0,0 1 0 0 0,0-1 0 0 0,0 1 1 0 0,0 0-1 0 0,1-1 0 0 0,-1 1 0 0 0,0 0 0 0 0,1 0-35 0 0,225-150 3888 0 0,-222 149-3845 0 0,-3 0-24 0 0,1 0 0 0 0,-1 0 0 0 0,0 0 0 0 0,1 0 0 0 0,-1 1 0 0 0,1-1 0 0 0,0 1 0 0 0,-1 0 0 0 0,1 0 0 0 0,0 0 0 0 0,0 0 0 0 0,-1 0 0 0 0,1 1 0 0 0,0-1 0 0 0,0 1 0 0 0,0 0 1 0 0,0 0-1 0 0,0 0 0 0 0,0 0 0 0 0,0 0 0 0 0,0 1 0 0 0,0-1 0 0 0,0 1 0 0 0,0 0 0 0 0,-1 0 0 0 0,1 0 0 0 0,0 0 0 0 0,-1 0 0 0 0,1 0 0 0 0,0 1 0 0 0,-1 0 0 0 0,0-1 0 0 0,1 1 0 0 0,-1 0 1 0 0,0 0-1 0 0,2 2-19 0 0,8 16 150 0 0,-1-1-55 0 0,0 0 0 0 0,1-1 0 0 0,1-1 0 0 0,0 0 0 0 0,2 0 0 0 0,0-2 1 0 0,0 0-1 0 0,2 0 0 0 0,-1-2 0 0 0,2 0 0 0 0,4 2-95 0 0,-8-8 95 0 0,0-1 0 0 0,1-1 0 0 0,-1 0 0 0 0,1-1 0 0 0,0 0 0 0 0,0-1 0 0 0,1-1 0 0 0,10 0-95 0 0,-10-1 92 0 0,-1-1 1 0 0,0-1 0 0 0,0 0-1 0 0,1-2 1 0 0,-1 1 0 0 0,0-2-1 0 0,0 0 1 0 0,-1-1 0 0 0,1 0-1 0 0,-1-1 1 0 0,0 0 0 0 0,-1-2-1 0 0,7-4-92 0 0,-19 12-13 0 0,0-1 0 0 0,0 1 0 0 0,0 0-1 0 0,0-1 1 0 0,0 1 0 0 0,-1-1 0 0 0,1 1 0 0 0,0-1-1 0 0,0 0 1 0 0,-1 1 0 0 0,1-1 0 0 0,-1 0 0 0 0,1 0-1 0 0,0 1 1 0 0,-1-1 0 0 0,1 0 0 0 0,-1 0-1 0 0,0 0 1 0 0,1 1 0 0 0,-1-1 0 0 0,0 0 0 0 0,1 0-1 0 0,-1 0 1 0 0,0 0 0 0 0,0 0 0 0 0,0 0 0 0 0,0 0-1 0 0,0 0 1 0 0,0 0 0 0 0,0 0 0 0 0,0 0 0 0 0,0 0-1 0 0,0 0 1 0 0,-1 1 0 0 0,1-1 0 0 0,0 0-1 0 0,0 0 1 0 0,-1 0 0 0 0,1 0 0 0 0,-1 0 0 0 0,1 1-1 0 0,-1-1 1 0 0,1 0 0 0 0,-1 0 0 0 0,0 1 0 0 0,1-1-1 0 0,-1 0 1 0 0,0 1 0 0 0,1-1 0 0 0,-1 1 0 0 0,0-1-1 0 0,0 0 14 0 0,-22-13-3878 0 0,2 5-6005 0 0,15 5-2216 0 0</inkml:trace>
  <inkml:trace contextRef="#ctx0" brushRef="#br0" timeOffset="469.474">3342 785 3465 0 0,'0'0'1809'0'0,"0"0"-522"0"0,0 0 147 0 0,0 0 469 0 0,0 0 223 0 0,0 0-42 0 0,0 0-325 0 0,0 0-390 0 0,0 0-248 0 0,0 0-111 0 0,0 0-82 0 0,0 0-82 0 0,0 0-102 0 0,10-1-130 0 0,68-9 760 0 0,65-1 785 0 0,178-23-789 0 0,-201 16-2389 0 0,-147 42-5837 0 0,23-20 3527 0 0,0 1-8164 0 0</inkml:trace>
  <inkml:trace contextRef="#ctx0" brushRef="#br0" timeOffset="720.377">3390 1105 16155 0 0,'0'0'1135'0'0,"0"0"-256"0"0,0 0-35 0 0,0 0 53 0 0,0 0 33 0 0,0 0-63 0 0,0 0-139 0 0,0 0-138 0 0,0 0-73 0 0,0 0-14 0 0,0 0-37 0 0,0 0-54 0 0,0 0-98 0 0,36-7-88 0 0,118-20-52 0 0,-9 3 104 0 0,14 10-989 0 0,-91 12-5460 0 0,-52 2-5412 0 0</inkml:trace>
  <inkml:trace contextRef="#ctx0" brushRef="#br0" timeOffset="1135.599">4925 752 11803 0 0,'0'0'1241'0'0,"0"0"-378"0"0,0 0-64 0 0,0 0 149 0 0,0 0 155 0 0,0 0 69 0 0,0 0-132 0 0,0 0-231 0 0,0 0-219 0 0,-34 15-199 0 0,-105 50-135 0 0,74-18 3 0 0,57-35-203 0 0,-1-3-26 0 0,1 0 0 0 0,1 1 0 0 0,-1 0 0 0 0,2 0 0 0 0,-1 0 0 0 0,2 1 0 0 0,-1 0 0 0 0,1 0 0 0 0,1 1 0 0 0,0-1 0 0 0,1 1 0 0 0,0 0 0 0 0,1 0-1 0 0,0 0 1 0 0,1 0 0 0 0,0 1 0 0 0,1-1 0 0 0,0 0 0 0 0,2 9-30 0 0,-1-17-15 0 0,0 0 0 0 0,0 1 0 0 0,1-1 0 0 0,0 0-1 0 0,-1 0 1 0 0,2 0 0 0 0,-1 0 0 0 0,0 0 0 0 0,1-1 0 0 0,0 1-1 0 0,-1-1 1 0 0,2 1 0 0 0,-1-1 0 0 0,0 0 0 0 0,0 0-1 0 0,1-1 1 0 0,0 1 0 0 0,-1-1 0 0 0,1 0 0 0 0,0 0 0 0 0,0 0-1 0 0,1 0 1 0 0,-1-1 0 0 0,0 1 0 0 0,0-1 0 0 0,1 0-1 0 0,-1 0 16 0 0,7 1-287 0 0,0-1-1 0 0,-1 0 0 0 0,1 0 0 0 0,0-1 0 0 0,-1 0 0 0 0,1-1 0 0 0,0-1 0 0 0,-1 1 1 0 0,1-1-1 0 0,8-4 288 0 0,-12 4-383 0 0,48-17-6792 0 0,-34 11-3358 0 0</inkml:trace>
  <inkml:trace contextRef="#ctx0" brushRef="#br0" timeOffset="1472.94">5341 785 10090 0 0,'0'0'1997'0'0,"0"0"-1111"0"0,0 0-411 0 0,0 0 13 0 0,0 0 151 0 0,0 0 148 0 0,0 0 41 0 0,-31 18-64 0 0,-98 58-104 0 0,68-17 123 0 0,54-47-651 0 0,3-5-81 0 0,1-1 0 0 0,-1 0-1 0 0,1 1 1 0 0,0 0 0 0 0,0 0 0 0 0,1 0-1 0 0,0 0 1 0 0,0 0 0 0 0,1 0 0 0 0,0 1-1 0 0,0-1 1 0 0,1 0 0 0 0,-1 1-1 0 0,2-1 1 0 0,-1 0 0 0 0,1 1 0 0 0,0-1-1 0 0,1 0 1 0 0,-1 0 0 0 0,2 0-1 0 0,-1 0 1 0 0,1 0 0 0 0,0 0 0 0 0,0 0-1 0 0,1-1 1 0 0,0 0 0 0 0,0 0-1 0 0,0 0 1 0 0,1 0 0 0 0,1 1-51 0 0,5 0 176 0 0,0-1 1 0 0,1 0-1 0 0,0 0 0 0 0,0-1 0 0 0,1-1 1 0 0,0 0-1 0 0,-1 0 0 0 0,1-1 0 0 0,0-1 1 0 0,1-1-1 0 0,-1 1 0 0 0,0-2 1 0 0,0 0-1 0 0,1-1 0 0 0,-1 0 0 0 0,0-1 1 0 0,0 0-1 0 0,0-1 0 0 0,0 0 0 0 0,-1-1 1 0 0,1-1-1 0 0,-1 0 0 0 0,0-1 1 0 0,0 0-1 0 0,-1-1 0 0 0,0 0 0 0 0,0-1 1 0 0,0 0-177 0 0,0-1 105 0 0,-1 0 0 0 0,0-1 0 0 0,-1 0 0 0 0,0 0 0 0 0,-1-1 0 0 0,0 0 0 0 0,0-1 0 0 0,-1 0 0 0 0,-1 0 0 0 0,0 0 0 0 0,-1-1 0 0 0,0 0 0 0 0,-1 0 1 0 0,0 0-1 0 0,-1-1 0 0 0,-1 1 0 0 0,0-1 0 0 0,0-6-105 0 0,-1 12-52 0 0,0 1 1 0 0,-1-1 0 0 0,0 1-1 0 0,0 0 1 0 0,0-1 0 0 0,-1 1 0 0 0,0 0-1 0 0,-1-1 1 0 0,0 1 0 0 0,0 0-1 0 0,0 0 1 0 0,-1 0 0 0 0,0 0-1 0 0,0 1 1 0 0,-1-1 0 0 0,0 1-1 0 0,0 0 1 0 0,0 0 0 0 0,-1 0-1 0 0,0 0 1 0 0,0 1 0 0 0,-1 0 0 0 0,-1-1 50 0 0,-23-3-2285 0 0,18 9-1130 0 0,4 0-346 0 0,-1 0-8214 0 0</inkml:trace>
  <inkml:trace contextRef="#ctx0" brushRef="#br0" timeOffset="1867.546">5897 1138 19092 0 0,'0'0'691'0'0,"0"0"-120"0"0,0 0-39 0 0,0 0 1 0 0,0 0-7 0 0,0 0-44 0 0,0 0-119 0 0,0 0-89 0 0,0 0-53 0 0,0 0-72 0 0,0 0-27 0 0,0 0-9 0 0,0 0 0 0 0,17-34 3 0 0,53-104-9 0 0,-23 60 57 0 0,-31 50-90 0 0,-9 15-53 0 0,1-1 0 0 0,0 1 1 0 0,1 0-1 0 0,0 1 0 0 0,1 0 1 0 0,0 0-1 0 0,1 1 0 0 0,1 1 1 0 0,2-3-22 0 0,-13 13-6 0 0,-1-1 1 0 0,1 1-1 0 0,-1-1 1 0 0,1 1-1 0 0,-1-1 1 0 0,1 1-1 0 0,0 0 1 0 0,-1-1 0 0 0,1 1-1 0 0,-1 0 1 0 0,1-1-1 0 0,0 1 1 0 0,-1 0-1 0 0,1 0 1 0 0,0 0-1 0 0,0-1 1 0 0,-1 1-1 0 0,1 0 1 0 0,0 0 0 0 0,-1 0-1 0 0,1 0 1 0 0,0 0-1 0 0,0 0 1 0 0,-1 1-1 0 0,1-1 1 0 0,0 0-1 0 0,-1 0 1 0 0,1 0 0 0 0,0 1-1 0 0,-1-1 1 0 0,1 0-1 0 0,0 1 1 0 0,-1-1-1 0 0,1 0 1 0 0,0 1-1 0 0,-1-1 1 0 0,1 1-1 0 0,-1-1 1 0 0,1 1 0 0 0,-1-1-1 0 0,1 1 1 0 0,-1 0-1 0 0,0-1 1 0 0,1 1-1 0 0,-1 0 1 0 0,0-1-1 0 0,1 1 1 0 0,-1 0 0 0 0,0-1-1 0 0,0 1 1 0 0,0 0-1 0 0,1-1 1 0 0,-1 1-1 0 0,0 0 6 0 0,2 49-8 0 0,-2-37 4 0 0,-1-7 35 0 0,1 0 0 0 0,0 0 1 0 0,0-1-1 0 0,0 1 0 0 0,1 0 0 0 0,0-1 1 0 0,0 1-1 0 0,0-1 0 0 0,1 1 0 0 0,-1-1 1 0 0,1 1-1 0 0,1-1 0 0 0,-1 0 0 0 0,1 0 1 0 0,0 0-1 0 0,0 0 0 0 0,0-1 1 0 0,1 1-1 0 0,-1-1 0 0 0,1 0 0 0 0,0 0 1 0 0,1 0-1 0 0,-1 0 0 0 0,1-1 0 0 0,-1 0 1 0 0,1 0-1 0 0,0 0 0 0 0,0 0 0 0 0,1-1 1 0 0,-1 0-1 0 0,0 0 0 0 0,1 0 0 0 0,-1-1 1 0 0,3 1-32 0 0,64-13 1871 0 0,-59 4-1777 0 0,0 0 0 0 0,-1 0 0 0 0,0-2 0 0 0,-1 1 0 0 0,1-1 0 0 0,-2-1 0 0 0,0 0 0 0 0,0 0 0 0 0,0-1 0 0 0,-1-1 0 0 0,-1 1 0 0 0,0-1 0 0 0,-1-1 0 0 0,0 1 0 0 0,-1-1 0 0 0,0 0 0 0 0,-1-1 0 0 0,3-11-94 0 0,-11 5-1294 0 0,-2 18-1845 0 0,-4 1-3762 0 0,4 1-5686 0 0</inkml:trace>
  <inkml:trace contextRef="#ctx0" brushRef="#br0" timeOffset="4937.618">7324 542 5785 0 0,'0'0'1998'0'0,"0"0"-858"0"0,0 0-374 0 0,0 0 45 0 0,0 0 175 0 0,0 0 147 0 0,0 0-13 0 0,0 0-193 0 0,0 0-215 0 0,0 0-233 0 0,0 0-187 0 0,-20-4 2855 0 0,-107 37-2228 0 0,76-14-672 0 0,-47 18 229 0 0,62-23 4 0 0,45-2-645 0 0,151 54 897 0 0,-95-19-544 0 0,-63-43-121 0 0,1 0 0 0 0,-1 0 0 0 0,0 0 0 0 0,0 0 0 0 0,0 1 0 0 0,-1-1 0 0 0,1 1 1 0 0,-1-1-1 0 0,0 1 0 0 0,0-1 0 0 0,-1 1 0 0 0,1-1 0 0 0,-1 1 0 0 0,0 0 0 0 0,0-1 0 0 0,-1 1 0 0 0,1 0 1 0 0,-1-1-1 0 0,-2 5-67 0 0,-2-1 96 0 0,-1 0 0 0 0,-1 0 0 0 0,1-1 0 0 0,-1 0 1 0 0,-1 0-1 0 0,1-1 0 0 0,-1 0 0 0 0,0 0 0 0 0,-1-1 0 0 0,1 0 0 0 0,-1-1 1 0 0,0 1-1 0 0,0-2 0 0 0,-5 2-96 0 0,-18 11 58 0 0,-89 28-137 0 0,96-42-226 0 0,23-3-3626 0 0,2 0-4063 0 0,3-2-2997 0 0</inkml:trace>
  <inkml:trace contextRef="#ctx0" brushRef="#br0" timeOffset="5241.204">8047 354 14347 0 0,'0'0'3853'0'0,"0"0"-2681"0"0,0 0-846 0 0,0 0-124 0 0,0 0 110 0 0,0 0 206 0 0,0 0 146 0 0,0 0 97 0 0,0 0-36 0 0,0 0-109 0 0,0 0-100 0 0,0 0-132 0 0,0 0-100 0 0,-9 31-39 0 0,-27 97-10 0 0,14 27 420 0 0,21-113-535 0 0,-10 206 192 0 0,10-227-409 0 0,-15 46-1794 0 0,5-67-4823 0 0,8 0 1242 0 0,1-4-5881 0 0</inkml:trace>
  <inkml:trace contextRef="#ctx0" brushRef="#br0" timeOffset="5483.624">7585 652 10914 0 0,'0'0'3098'0'0,"0"0"-2180"0"0,0 0-785 0 0,0 0 118 0 0,0 0 249 0 0,0 0 162 0 0,0 0 46 0 0,37 0-55 0 0,118-3-91 0 0,273 2-33 0 0,-340 1-5249 0 0,5 0-4652 0 0,-77 0 4536 0 0</inkml:trace>
  <inkml:trace contextRef="#ctx0" brushRef="#br0" timeOffset="5788.202">8695 593 6601 0 0,'0'0'3228'0'0,"0"0"-1752"0"0,0 0-690 0 0,0 0-65 0 0,0 0 154 0 0,0 0 156 0 0,0 0 69 0 0,0 0-16 0 0,0 0-110 0 0,0 0-150 0 0,-32 13-179 0 0,-101 39-160 0 0,40 2 124 0 0,68-36-541 0 0,0 1 0 0 0,1 1-1 0 0,0 1 1 0 0,2 1 0 0 0,1 1 0 0 0,-1 3-68 0 0,21-24-4 0 0,-1-1 0 0 0,1 0 0 0 0,-1 0 0 0 0,1 1 0 0 0,0-1 0 0 0,-1 1 0 0 0,1-1 1 0 0,0 1-1 0 0,0 0 0 0 0,0-1 0 0 0,0 1 0 0 0,1 0 0 0 0,-1 0 0 0 0,0 0 0 0 0,1-1 0 0 0,-1 1 0 0 0,1 0 0 0 0,0 0 1 0 0,-1 0-1 0 0,1 0 0 0 0,0 0 0 0 0,0 0 0 0 0,0 0 0 0 0,1 0 0 0 0,-1 0 0 0 0,0 0 0 0 0,1 0 0 0 0,-1-1 0 0 0,1 1 1 0 0,0 0-1 0 0,0 0 0 0 0,-1 0 0 0 0,1-1 0 0 0,0 1 0 0 0,0 0 0 0 0,1-1 0 0 0,-1 1 0 0 0,0-1 0 0 0,0 1 0 0 0,1-1 1 0 0,-1 0-1 0 0,1 0 0 0 0,-1 1 0 0 0,1-1 0 0 0,0 0 0 0 0,-1 0 0 0 0,1-1 0 0 0,0 1 0 0 0,0 0 0 0 0,0-1 0 0 0,0 1 1 0 0,-1-1-1 0 0,1 1 0 0 0,0-1 0 0 0,0 0 0 0 0,0 0 0 0 0,0 0 0 0 0,0 0 4 0 0,17-1 133 0 0,-1-1 1 0 0,0-2-1 0 0,0 1 0 0 0,0-2 0 0 0,0-1 1 0 0,-1 0-1 0 0,0-1 0 0 0,0-1 0 0 0,0 0 1 0 0,-1-1-1 0 0,-1-1 0 0 0,0-1 1 0 0,0 0-1 0 0,-1-1 0 0 0,3-3-133 0 0,37-24 272 0 0,79-67 711 0 0,-131 105-895 0 0,-2 1-89 0 0,0 0-1 0 0,0 1 1 0 0,0-1 0 0 0,0 0-1 0 0,1 0 1 0 0,-1 1-1 0 0,0-1 1 0 0,0 0-1 0 0,0 0 1 0 0,1 1 0 0 0,-1-1-1 0 0,0 0 1 0 0,0 0-1 0 0,1 0 1 0 0,-1 0-1 0 0,0 1 1 0 0,1-1 0 0 0,-1 0-1 0 0,0 0 1 0 0,0 0-1 0 0,1 0 1 0 0,-1 0-1 0 0,0 0 1 0 0,1 0 0 0 0,-1 0-1 0 0,0 0 1 0 0,1 0-1 0 0,-1 0 1 0 0,0 0-1 0 0,1 0 1 0 0,-1 0 0 0 0,0 0-1 0 0,1 0 1 0 0,-1 0-1 0 0,0 0 1 0 0,0 0-1 0 0,1 0 1 0 0,-1-1 0 0 0,0 1-1 0 0,1 0 1 0 0,-1 0-1 0 0,0 0 1 0 0,0 0-1 0 0,1-1 1 0 0,-1 1 0 0 0,0 0-1 0 0,0 0 1 0 0,0-1 1 0 0,0 7-105 0 0,-1 33-627 0 0,0 20-1923 0 0,9-22-9888 0 0,-6-32 4685 0 0</inkml:trace>
  <inkml:trace contextRef="#ctx0" brushRef="#br0" timeOffset="6138.191">8907 877 10034 0 0,'0'0'2205'0'0,"0"0"-496"0"0,0 0-240 0 0,0 0-40 0 0,0 0-15 0 0,0 0-139 0 0,0 0-248 0 0,0 0-252 0 0,0 0-209 0 0,0 0-132 0 0,0 0-81 0 0,0 0-62 0 0,15-27-48 0 0,51-84-33 0 0,-15 46 124 0 0,60-19-54 0 0,-109 86-293 0 0,0-1-1 0 0,0 1 1 0 0,-1-1 0 0 0,1 1 0 0 0,-1 0 0 0 0,1 0 0 0 0,-1 0-1 0 0,1 0 1 0 0,-1 0 0 0 0,0 0 0 0 0,0 0 0 0 0,0 0 0 0 0,0 0-1 0 0,-1 1 1 0 0,1-1 0 0 0,0 0 0 0 0,-1 0 0 0 0,0 1 0 0 0,1-1-1 0 0,-1 0 1 0 0,0 1 0 0 0,0-1 0 0 0,-1 1 0 0 0,1-1 0 0 0,0 0-1 0 0,-1 1 1 0 0,1-1 0 0 0,-1 0 0 0 0,-1 2 13 0 0,2 4-26 0 0,0-4 44 0 0,0-1 1 0 0,0 0 0 0 0,0 1-1 0 0,0-1 1 0 0,1 1 0 0 0,0-1-1 0 0,-1 0 1 0 0,1 1 0 0 0,0-1-1 0 0,1 0 1 0 0,-1 0 0 0 0,0 0-1 0 0,1 0 1 0 0,0 0 0 0 0,0 0-1 0 0,0 0 1 0 0,0-1 0 0 0,0 1-1 0 0,0-1 1 0 0,1 1 0 0 0,-1-1-1 0 0,1 0 1 0 0,0 0 0 0 0,-1 0 0 0 0,1 0-1 0 0,0 0 1 0 0,0-1 0 0 0,0 1-1 0 0,1-1 1 0 0,-1 0 0 0 0,0 0-1 0 0,0 0 1 0 0,1 0 0 0 0,-1-1-1 0 0,0 0 1 0 0,1 1 0 0 0,-1-1-1 0 0,1 0 1 0 0,-1 0 0 0 0,3-1-19 0 0,3-1 189 0 0,1 1 0 0 0,-1-2 0 0 0,0 1 0 0 0,0-1 0 0 0,-1-1 0 0 0,1 0 0 0 0,-1 0 0 0 0,1 0 0 0 0,-1-1 0 0 0,-1-1 0 0 0,1 1 1 0 0,-1-1-1 0 0,0 0 0 0 0,4-5-189 0 0,16-11 299 0 0,21-22-562 0 0,-48 43-120 0 0,0 0-240 0 0,0-1-1150 0 0,0 2-5054 0 0,0 0-5060 0 0</inkml:trace>
  <inkml:trace contextRef="#ctx0" brushRef="#br0" timeOffset="6486.482">10019 0 18204 0 0,'0'0'1303'0'0,"0"0"-414"0"0,0 0-186 0 0,0 0 15 0 0,0 0 61 0 0,0 0 21 0 0,0 0-108 0 0,0 0-225 0 0,0 0-149 0 0,0 0-6 0 0,0 0 31 0 0,0 0 51 0 0,0 0 8 0 0,-5 23-79 0 0,-23 118 129 0 0,8 78 316 0 0,9 58-526 0 0,7-157-549 0 0,-10-129-6244 0 0,9 5 1318 0 0,3 0-6440 0 0</inkml:trace>
  <inkml:trace contextRef="#ctx0" brushRef="#br0" timeOffset="6670.167">9601 380 13835 0 0,'0'0'4113'0'0,"0"0"-2838"0"0,0 0-747 0 0,0 0 187 0 0,0 0 204 0 0,0 0 61 0 0,0 0-111 0 0,35-4-159 0 0,115-11-161 0 0,96-11 603 0 0,-134 23-1865 0 0,-65 3-4183 0 0,-32 0-6546 0 0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51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1 483 9098 0 0,'0'0'4010'0'0,"0"0"-2570"0"0,0 0-939 0 0,0 0-72 0 0,0 0 100 0 0,0 0 146 0 0,0 0 84 0 0,0 0-13 0 0,0 0-89 0 0,0 0-84 0 0,0 0-32 0 0,0 0-23 0 0,0 0 22 0 0,14-3-14 0 0,87-13 418 0 0,545-9 3206 0 0,248-57-4150 0 0,-507 42 294 0 0,210-23-34 0 0,613-59 251 0 0,-729 82-262 0 0,229-11-80 0 0,-387 40-106 0 0,-177 0-10 0 0,-41-4 118 0 0,-36 11 671 0 0,-69 5-856 0 0,0 1 12 0 0,0-1 10 0 0,0-1 8 0 0,0 0 5 0 0,0 0-5 0 0,0 0-7 0 0,0 0 2 0 0,0 0 9 0 0,0 0-7 0 0,0 0-13 0 0,0 0 6 0 0,0 0-21 0 0,0 0 8 0 0,0 0 18 0 0,0 0 1 0 0,0 0 7 0 0,0 0-13 0 0,0 0-18 0 0,0 0 3 0 0,0 0 21 0 0,0 0-17 0 0,0 0-10 0 0,0 0 26 0 0,0 0 6 0 0,0 0-16 0 0,0 0 10 0 0,0 0-4 0 0,0 0-9 0 0,0 0 16 0 0,0 0 7 0 0,0 0 8 0 0,0 0 38 0 0,0 0-28 0 0,0 0-19 0 0,0 0-10 0 0,0 0-35 0 0,0 0 29 0 0,0 0 7 0 0,0 0 3 0 0,0 0-2 0 0,0 0-6 0 0,0 0 26 0 0,0 0-18 0 0,0 0-12 0 0,0 0-25 0 0,0 0 4 0 0,0 0 7 0 0,0 0 19 0 0,0 0 13 0 0,0 0-3 0 0,0 0-9 0 0,0 0-25 0 0,0 0 16 0 0,0 0-2 0 0,0 0 6 0 0,0 0-1 0 0,0 0 26 0 0,0 0-13 0 0,0 0-20 0 0,0 0 9 0 0,0 0-16 0 0,0 0 16 0 0,0 0 10 0 0,0 0 1 0 0,0 0-10 0 0,0 0-13 0 0,0 0 10 0 0,0 0-10 0 0,0 0-7 0 0,0 0 23 0 0,0 0 8 0 0,0 0 20 0 0,0 0-16 0 0,0 0-11 0 0,0 0 1 0 0,0 0 4 0 0,0 0 2 0 0,0 0 2 0 0,0 0 6 0 0,0 0 5 0 0,0 0-1 0 0,0 0 7 0 0,0 0-11 0 0,0 0-12 0 0,0 0 5 0 0,0 0 8 0 0,0 0-11 0 0,0 0 2 0 0,0 0 4 0 0,0 0-10 0 0,0 0-4 0 0,0 0-8 0 0,0 0 13 0 0,0 0 0 0 0,0 0-1 0 0,0 0-15 0 0,0 0-4 0 0,0 0 15 0 0,0 0-6 0 0,0 0 8 0 0,0 0-14 0 0,0 0-9 0 0,0 0 19 0 0,0 0-9 0 0,0 0 14 0 0,0 0 0 0 0,0 0 1 0 0,0 0-2 0 0,0 0-20 0 0,0 0 12 0 0,0 0-6 0 0,0 0 4 0 0,0 0 20 0 0,0 0 0 0 0,0 0-26 0 0,0 0-2 0 0,0 0 1 0 0,0 0-2 0 0,0 0 17 0 0,0 0 4 0 0,0 0-11 0 0,0 0 6 0 0,0 0 1 0 0,0 0-9 0 0,0 0 10 0 0,0 0 2 0 0,0 0-20 0 0,0 0-1 0 0,0 0 11 0 0,0 0-12 0 0,0 0 18 0 0,0 0 11 0 0,0 0-15 0 0,0 0 7 0 0,0 0-9 0 0,0 0 4 0 0,0 0-10 0 0,0 0-6 0 0,0 0 3 0 0,0 0 1 0 0,0 0 4 0 0,0 0 30 0 0,0 0-10 0 0,0 0-1 0 0,0 0-2 0 0,0 0-16 0 0,0 0 0 0 0,0 0 8 0 0,0 0-25 0 0,0 0 2 0 0,0 0 9 0 0,0 0 15 0 0,0 0-12 0 0,0 0 11 0 0,0 0 0 0 0,0 0-12 0 0,0 0 12 0 0,0 0 0 0 0,0 0-14 0 0,0 0-4 0 0,0 0-10 0 0,0 0 11 0 0,0 0 5 0 0,0 0 19 0 0,0 0-22 0 0,0 0-10 0 0,-18 2-2357 0 0,-2 0-6229 0 0,15-2-3214 0 0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26 19172 0 0,'0'0'863'0'0,"0"0"-280"0"0,0 0-122 0 0,0 0 91 0 0,0 0 170 0 0,0 0 69 0 0,0 0-77 0 0,0 0-177 0 0,0 0-167 0 0,0 0-134 0 0,0 0-73 0 0,0 0-31 0 0,-5-1-53 0 0,-19-1-9 0 0,29 1 943 0 0,21-20-205 0 0,-26 20-676 0 0,0 1 24 0 0,0 0-9 0 0,0 0-11 0 0,0 0-8 0 0,-22 4-578 0 0,12 5-2046 0 0,5-1-2916 0 0,0-7-6441 0 0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52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17460 0 0,'0'0'727'0'0,"0"0"-318"0"0,0 0 14 0 0,0 0 309 0 0,0 0 276 0 0,0 0 66 0 0,0 0-159 0 0,0 0-305 0 0,0 0-267 0 0,0 0-152 0 0,0 0-69 0 0,0 0-34 0 0,0 0 3 0 0,21 0 396 0 0,37-32 46 0 0,-114 61 2177 0 0,62-28-4335 0 0,-2-2-3682 0 0,-2 1-6402 0 0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45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644 176 0 0 0,'0'0'1298'0'0,"0"0"391"0"0,0 0 229 0 0,0 0 2 0 0,0 0-167 0 0,0 0-221 0 0,0 0-178 0 0,0 0-146 0 0,4-5-76 0 0,17-20 981 0 0,-20 24-1921 0 0,-1-1 0 0 0,1 1 0 0 0,-1-1 1 0 0,1 1-1 0 0,-1-1 0 0 0,0 0 0 0 0,0 1 0 0 0,0-1 1 0 0,0 1-1 0 0,0-1 0 0 0,0 1 0 0 0,0-1 1 0 0,0 0-1 0 0,-1 1 0 0 0,1-1 0 0 0,-1 1 0 0 0,1-1 1 0 0,-1 1-1 0 0,1-1 0 0 0,-1 1 0 0 0,0 0 1 0 0,0-1-1 0 0,0 1 0 0 0,0 0 0 0 0,0 0 0 0 0,0-1 1 0 0,0 1-1 0 0,0 0 0 0 0,0 0 0 0 0,-1 0 1 0 0,1 0-1 0 0,0 1 0 0 0,-1-1 0 0 0,1 0 0 0 0,0 0 1 0 0,-2 0-193 0 0,-57-20 1308 0 0,35 19-1197 0 0,1 1-1 0 0,-1 0 1 0 0,1 2-1 0 0,-1 1 1 0 0,0 1-1 0 0,1 1 1 0 0,0 2-1 0 0,0 0 1 0 0,1 1-1 0 0,-1 1 1 0 0,2 2-1 0 0,-1 0 1 0 0,1 1-1 0 0,1 1 1 0 0,0 1-1 0 0,1 1 1 0 0,0 1-1 0 0,1 1 1 0 0,1 0-1 0 0,0 2 1 0 0,-13 16-111 0 0,22-22 22 0 0,-1 0 1 0 0,2 1-1 0 0,-1 0 0 0 0,2 0 1 0 0,0 1-1 0 0,0-1 1 0 0,2 2-1 0 0,-1-1 0 0 0,2 1 1 0 0,0 0-1 0 0,1 0 1 0 0,0 0-1 0 0,1 0 1 0 0,1 0-1 0 0,1 1 0 0 0,0-1 1 0 0,0 0-1 0 0,2 0 1 0 0,0 1-1 0 0,1-1 1 0 0,0 0-1 0 0,1-1 0 0 0,1 1 1 0 0,0-1-1 0 0,1 1 1 0 0,1-2-1 0 0,0 1-22 0 0,3 3 30 0 0,1-1-1 0 0,1-1 1 0 0,0 0 0 0 0,1 0-1 0 0,0-2 1 0 0,1 1 0 0 0,1-2-1 0 0,0 0 1 0 0,1 0-1 0 0,0-2 1 0 0,1 0 0 0 0,0-1-1 0 0,0 0 1 0 0,1-2 0 0 0,0 0-1 0 0,1-1 1 0 0,-1-1-1 0 0,1 0 1 0 0,0-2 0 0 0,0 0-1 0 0,1-1 1 0 0,-1-1 0 0 0,9-1-30 0 0,6 0 20 0 0,-18 2-20 0 0,0-1-1 0 0,1-1 1 0 0,-1-1 0 0 0,0 0 0 0 0,1-2-1 0 0,-1 1 1 0 0,0-2 0 0 0,-1 0 0 0 0,1-1-1 0 0,-1-1 1 0 0,1 0 0 0 0,-1-1 0 0 0,48-43-894 0 0,-28 8-7181 0 0,-26 30-3861 0 0</inkml:trace>
  <inkml:trace contextRef="#ctx0" brushRef="#br0" timeOffset="715.925">1097 890 6961 0 0,'0'0'2218'0'0,"0"0"-868"0"0,0 0-590 0 0,0 0 62 0 0,0 0 395 0 0,0 0 366 0 0,0 0 74 0 0,0 0-238 0 0,0 0-391 0 0,0 0-309 0 0,0 0-151 0 0,0 0-46 0 0,0 0 4 0 0,11-11-33 0 0,67-68 342 0 0,251-291 760 0 0,-105 138-1379 0 0,-153 162-133 0 0,-70 70-84 0 0,-1 0 0 0 0,0 1 0 0 0,0-1-1 0 0,0 0 1 0 0,0 1 0 0 0,1-1 0 0 0,-1 0 0 0 0,0 0 0 0 0,0 1 0 0 0,1-1 0 0 0,-1 0-1 0 0,0 0 1 0 0,0 0 0 0 0,1 1 0 0 0,-1-1 0 0 0,0 0 0 0 0,1 0 0 0 0,-1 0 0 0 0,0 0-1 0 0,1 0 1 0 0,-1 1 0 0 0,0-1 0 0 0,1 0 0 0 0,-1 0 0 0 0,1 0 0 0 0,-1 0 0 0 0,0 0-1 0 0,1 0 1 0 0,-1 0 0 0 0,0 0 0 0 0,1 0 0 0 0,-1 0 0 0 0,0-1 0 0 0,1 1 0 0 0,-1 0-1 0 0,0 0 1 0 0,1 0 0 0 0,-1 0 1 0 0,-3 11 32 0 0,-5 24 42 0 0,1 0-1 0 0,2 1 0 0 0,1 0 1 0 0,2 0-1 0 0,1 0 0 0 0,2 0 1 0 0,4 22-74 0 0,68 129 178 0 0,11-21 25 0 0,-84-165-160 0 0,-1 0 0 0 0,1-1 0 0 0,0 1 0 0 0,0-1 0 0 0,0 1 0 0 0,0-1 0 0 0,0 1 1 0 0,-1 0-1 0 0,1-1 0 0 0,0 1 0 0 0,0-1 0 0 0,-1 1 0 0 0,1-1 0 0 0,0 0 0 0 0,-1 1 0 0 0,1-1 0 0 0,-1 1 0 0 0,1-1 0 0 0,0 0 0 0 0,-1 1 0 0 0,1-1 0 0 0,-1 0 0 0 0,1 1 0 0 0,-1-1 0 0 0,1 0 1 0 0,-1 0-1 0 0,0 1 0 0 0,1-1 0 0 0,-1 0 0 0 0,1 0 0 0 0,-1 0 0 0 0,1 0 0 0 0,-1 0 0 0 0,1 0 0 0 0,-1 0 0 0 0,0 0 0 0 0,1 0 0 0 0,-1 0 0 0 0,1 0 0 0 0,-1 0 0 0 0,1 0 0 0 0,-1-1 0 0 0,0 1 1 0 0,1 0-1 0 0,-1 0 0 0 0,1 0 0 0 0,-1-1 0 0 0,1 1 0 0 0,-1 0 0 0 0,1-1 0 0 0,0 1 0 0 0,-1-1 0 0 0,1 1 0 0 0,-1 0 0 0 0,1-1 0 0 0,0 1 0 0 0,-1-1 0 0 0,1 1 0 0 0,0-1 0 0 0,-1 1 0 0 0,1-1 1 0 0,0 1-1 0 0,0-1 0 0 0,0 1 0 0 0,0-1-43 0 0,-48-23-36 0 0,-213-144 118 0 0,232 151-239 0 0,-1 1 1 0 0,0 1 0 0 0,-1 1 0 0 0,0 2-1 0 0,-1 2 1 0 0,-15-3 156 0 0,47 13-159 0 0,-25-4-931 0 0,20 8-7055 0 0,5 0-2726 0 0</inkml:trace>
  <inkml:trace contextRef="#ctx0" brushRef="#br0" timeOffset="1223.299">2859 102 12323 0 0,'0'0'1859'0'0,"0"0"-350"0"0,0 0-232 0 0,0 0-32 0 0,0 0-22 0 0,0 0-36 0 0,0 0-144 0 0,0 0-162 0 0,0 0-163 0 0,0 0-189 0 0,0 0-131 0 0,0 0-119 0 0,-22-12-95 0 0,-67-34-70 0 0,86 44-103 0 0,1 0 0 0 0,-1 1 0 0 0,0-1 0 0 0,0 1 0 0 0,1 0 0 0 0,-1 0 0 0 0,0 0 0 0 0,0 0 0 0 0,0 1 0 0 0,0-1 0 0 0,-1 1 0 0 0,1 0 0 0 0,0 0-1 0 0,0 0 1 0 0,0 0 0 0 0,0 0 0 0 0,0 1 0 0 0,0 0 0 0 0,0-1 0 0 0,0 1 0 0 0,0 0 0 0 0,0 0 0 0 0,0 0 0 0 0,0 1-11 0 0,-7 3 44 0 0,0-3-28 0 0,0 0 0 0 0,1 1 0 0 0,0 0-1 0 0,-1 1 1 0 0,1 0 0 0 0,0 0 0 0 0,0 1 0 0 0,1 0 0 0 0,0 1-1 0 0,0 0 1 0 0,0 0 0 0 0,1 1 0 0 0,-1 0 0 0 0,1 0 0 0 0,1 1 0 0 0,0-1-1 0 0,0 1 1 0 0,0 1 0 0 0,1-1 0 0 0,1 1 0 0 0,-1 0 0 0 0,1 0-1 0 0,1 0 1 0 0,-1 1 0 0 0,0 8-16 0 0,5-6-7 0 0,0 1-1 0 0,2-1 0 0 0,-1 0 1 0 0,2 0-1 0 0,-1 0 1 0 0,2 0-1 0 0,-1-1 0 0 0,2 1 1 0 0,-1-1-1 0 0,2-1 1 0 0,-1 1-1 0 0,2-1 0 0 0,-1 0 1 0 0,1-1-1 0 0,1 1 1 0 0,-1-2-1 0 0,2 1 1 0 0,-1-1-1 0 0,1-1 0 0 0,0 0 1 0 0,8 4 7 0 0,-4-1 11 0 0,0 2 0 0 0,0-1 0 0 0,-1 1 0 0 0,-1 1 0 0 0,0 1 0 0 0,-1 0 0 0 0,0 0 0 0 0,-1 1 0 0 0,0 0 0 0 0,1 6-11 0 0,-8-13 40 0 0,-1-1 0 0 0,0 1 1 0 0,0 0-1 0 0,-1 0 0 0 0,0 0 0 0 0,-1 0 1 0 0,1 1-1 0 0,-2-1 0 0 0,1 0 0 0 0,-1 0 1 0 0,0 0-1 0 0,-1 0 0 0 0,0 0 0 0 0,0-1 1 0 0,0 1-1 0 0,-1 0 0 0 0,-1-1 0 0 0,1 1 1 0 0,-1-1-1 0 0,0 0 0 0 0,-1-1 0 0 0,1 1 1 0 0,-1-1-1 0 0,-6 6-40 0 0,-6 6 119 0 0,-1 0 0 0 0,-1-1 0 0 0,0-1 1 0 0,-1-1-1 0 0,-1-1 0 0 0,0-1 0 0 0,-10 4-119 0 0,22-12-13 0 0,0-1-1 0 0,-1 0 0 0 0,0-1 1 0 0,1 0-1 0 0,-1 0 0 0 0,0-1 1 0 0,0 0-1 0 0,-1-1 1 0 0,1 0-1 0 0,0-1 0 0 0,0 0 1 0 0,0 0-1 0 0,-1-1 1 0 0,1-1-1 0 0,0 0 0 0 0,0 0 1 0 0,0-1-1 0 0,1 0 0 0 0,-1 0 1 0 0,0-1-1 0 0,1-1 1 0 0,0 0-1 0 0,0 0 0 0 0,-6-5 14 0 0,13 8-163 0 0,0 0 0 0 0,0 0-1 0 0,1 0 1 0 0,-1 0 0 0 0,1-1 0 0 0,-1 1-1 0 0,1 0 1 0 0,0 0 0 0 0,0-1-1 0 0,0 1 1 0 0,0-1 0 0 0,0 1-1 0 0,1-1 1 0 0,-1 1 0 0 0,1-1-1 0 0,-1 0 1 0 0,1 1 0 0 0,0-1 0 0 0,0 1-1 0 0,0-1 1 0 0,1 0 0 0 0,-1 1-1 0 0,1-1 1 0 0,-1 1 0 0 0,1-2 163 0 0,20-35-11337 0 0,-9 27-140 0 0</inkml:trace>
  <inkml:trace contextRef="#ctx0" brushRef="#br0" timeOffset="1979.903">3840 139 6401 0 0,'0'0'1666'0'0,"0"0"-83"0"0,0 0 7 0 0,0 0 26 0 0,0 0 94 0 0,0 0-89 0 0,0 0-179 0 0,0 0-183 0 0,0 0-183 0 0,0 0-214 0 0,0 0-166 0 0,0 0-123 0 0,0 0-101 0 0,-33 2-13 0 0,-102 9-16 0 0,38 8 337 0 0,-116 63 286 0 0,211-82-1073 0 0,1 1 0 0 0,-1-1 0 0 0,1 1 0 0 0,-1-1 0 0 0,1 1 0 0 0,-1 0 0 0 0,1 0 1 0 0,0 0-1 0 0,-1 0 0 0 0,1 0 0 0 0,0 0 0 0 0,0 0 0 0 0,-1 0 0 0 0,1 0 0 0 0,0 1 0 0 0,0-1 0 0 0,0 0 1 0 0,1 1-1 0 0,-1-1 0 0 0,0 0 0 0 0,0 1 0 0 0,1-1 0 0 0,-1 1 0 0 0,1 0 0 0 0,-1-1 0 0 0,1 1 0 0 0,0-1 1 0 0,0 1-1 0 0,0 0 0 0 0,0-1 0 0 0,0 1 0 0 0,0 0 0 0 0,0-1 0 0 0,0 1 0 0 0,0-1 0 0 0,1 1 0 0 0,-1-1 1 0 0,1 1-1 0 0,-1 0 0 0 0,1-1 0 0 0,0 1 0 0 0,0-1 0 0 0,-1 0 0 0 0,1 1 0 0 0,0-1 0 0 0,0 0 0 0 0,0 1 1 0 0,0-1-1 0 0,1 0 0 0 0,-1 0 0 0 0,0 0 0 0 0,0 0 0 0 0,1 0 0 0 0,-1 0 0 0 0,1-1 0 0 0,-1 1 0 0 0,1 0 1 0 0,-1-1-1 0 0,1 1 0 0 0,-1-1 0 0 0,1 1 0 0 0,-1-1 0 0 0,2 0 7 0 0,15 8-25 0 0,0-1-1 0 0,1-1 1 0 0,0-1-1 0 0,0-1 1 0 0,1 0 0 0 0,17 0 25 0 0,27 6-25 0 0,-15 4 82 0 0,-49 5 264 0 0,-43 30 123 0 0,-77 63-158 0 0,89-86-237 0 0,0 1 0 0 0,2 2-1 0 0,1 1 1 0 0,2 1 0 0 0,-11 18-49 0 0,34-46 10 0 0,0 0 0 0 0,1 1 0 0 0,0-1 1 0 0,-1 1-1 0 0,1 0 0 0 0,0-1 0 0 0,1 1 0 0 0,-1 0 0 0 0,1 0 1 0 0,-1 0-1 0 0,1 0 0 0 0,1 1 0 0 0,-1-1 0 0 0,0 0 0 0 0,1 0 1 0 0,0 1-1 0 0,0-1 0 0 0,0 0 0 0 0,1 0 0 0 0,-1 1 0 0 0,1-1 1 0 0,0 0-1 0 0,0 0 0 0 0,1 0 0 0 0,-1 0 0 0 0,1 0 0 0 0,0 0 1 0 0,0-1-1 0 0,0 1 0 0 0,0 0 0 0 0,1-1 0 0 0,0 1-10 0 0,10 2 73 0 0,0-1 0 0 0,1 1 0 0 0,0-2 0 0 0,0 0 0 0 0,1-1 0 0 0,-1 0-1 0 0,1-1 1 0 0,-1-1 0 0 0,1 0 0 0 0,0-1 0 0 0,-1-1 0 0 0,1 0 0 0 0,-1-1 0 0 0,13-3-73 0 0,184-49-30 0 0,-177 36-2328 0 0,-20 10-6969 0 0,-10 4-3158 0 0</inkml:trace>
  <inkml:trace contextRef="#ctx0" brushRef="#br0" timeOffset="2604.623">4701 120 8682 0 0,'0'0'2878'0'0,"0"0"-892"0"0,0 0-542 0 0,0 0-121 0 0,0 0 38 0 0,0 0-11 0 0,0 0-123 0 0,0 0-225 0 0,0 0-232 0 0,0 0-179 0 0,0 0-131 0 0,0 0-74 0 0,0 0-48 0 0,-15 19-7 0 0,-46 63-19 0 0,36-12 190 0 0,24-55-393 0 0,-12 128 574 0 0,7-65-552 0 0,-2 0 1 0 0,-5 0 0 0 0,-18 62-132 0 0,-10-29-223 0 0,31-71-2028 0 0,10-40 1085 0 0,0 0-533 0 0,3 0-6128 0 0,-1 0-3025 0 0</inkml:trace>
  <inkml:trace contextRef="#ctx0" brushRef="#br0" timeOffset="2919.243">5051 76 16580 0 0,'0'0'1551'0'0,"0"0"-395"0"0,0 0-365 0 0,0 0-81 0 0,0 0 67 0 0,0 0 39 0 0,0 0-59 0 0,0 0-170 0 0,0 0-147 0 0,0 0-94 0 0,0 0-40 0 0,0 0 6 0 0,0 0-17 0 0,-13 33-38 0 0,-39 106-56 0 0,29-35 71 0 0,-36 352 140 0 0,57-447-476 0 0,0 0 1 0 0,-1 0-1 0 0,0-1 1 0 0,0 1-1 0 0,-1-1 0 0 0,0 0 1 0 0,0 0-1 0 0,-1 0 1 0 0,0 0-1 0 0,0-1 1 0 0,-3 2 63 0 0,-12-7-4092 0 0,7-18-8133 0 0,11 12 2675 0 0</inkml:trace>
  <inkml:trace contextRef="#ctx0" brushRef="#br0" timeOffset="3235.338">4160 95 10842 0 0,'0'0'2049'0'0,"0"0"-488"0"0,0 0-404 0 0,0 0-136 0 0,0 0 39 0 0,0 0 54 0 0,0 0-83 0 0,0 0-176 0 0,0 0-155 0 0,0 0-95 0 0,0 0-55 0 0,0 0-31 0 0,23-7-30 0 0,74-18-24 0 0,236-17 1713 0 0,-175 28-1849 0 0,-1 7 0 0 0,80 10-329 0 0,-219-3-55 0 0,0 1 1 0 0,0 0 0 0 0,-1 1 0 0 0,1 1-1 0 0,0 1 1 0 0,-1 0 0 0 0,0 1 0 0 0,0 1-1 0 0,-1 1 1 0 0,1 1 54 0 0,16 33-1743 0 0,-32-6-5569 0 0,-5-27-2150 0 0</inkml:trace>
  <inkml:trace contextRef="#ctx0" brushRef="#br0" timeOffset="3484.752">4098 919 16932 0 0,'0'0'874'0'0,"0"0"-451"0"0,0 0-123 0 0,0 0 223 0 0,0 0 304 0 0,0 0 205 0 0,0 0 63 0 0,0 0-73 0 0,41 5-145 0 0,135 14-162 0 0,5-24 269 0 0,547-58-1276 0 0,-674 59-790 0 0,-24 2-1034 0 0,0 0-3793 0 0,-9-1-5983 0 0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53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26 494 8594 0 0,'0'0'875'0'0,"0"0"-315"0"0,0 0-49 0 0,0 0 251 0 0,0 0 307 0 0,0 0 114 0 0,0 0-55 0 0,0 0-185 0 0,-3 32-234 0 0,-12 100-183 0 0,8 72 1027 0 0,19-112 1472 0 0,-12-92-2642 0 0,0 0 5 0 0,0 0 24 0 0,0 0 39 0 0,0-45 1859 0 0,-1 14-2136 0 0,1 0 1 0 0,1 0-1 0 0,2 0 1 0 0,1 1-1 0 0,1-1 0 0 0,4-9-174 0 0,14-31 10 0 0,4 0-1 0 0,2 2 0 0 0,3 1 1 0 0,35-52-10 0 0,-63 113 10 0 0,0-1 0 0 0,0 1 1 0 0,1 0-1 0 0,0 1 0 0 0,1-1 1 0 0,0 1-1 0 0,0 0 0 0 0,0 0 0 0 0,0 1 1 0 0,1 0-1 0 0,0 0 0 0 0,0 0 1 0 0,0 1-1 0 0,1 0 0 0 0,2 0-10 0 0,-7 4 11 0 0,-1 1 0 0 0,1 0 0 0 0,0 0 0 0 0,0 1 0 0 0,0-1 0 0 0,-1 0 0 0 0,1 1 0 0 0,-1 0 0 0 0,1-1 0 0 0,-1 1 0 0 0,0 0 0 0 0,0 0 0 0 0,1 1 0 0 0,-1-1 0 0 0,-1 0 0 0 0,1 1-1 0 0,0-1 1 0 0,-1 1 0 0 0,1-1 0 0 0,-1 1 0 0 0,0 0 0 0 0,0 0 0 0 0,0 0 0 0 0,0-1 0 0 0,0 1 0 0 0,0 0 0 0 0,-1 0 0 0 0,0 0 0 0 0,1 0 0 0 0,-1 0 0 0 0,0 0 0 0 0,-1 0 0 0 0,1 0 0 0 0,0 0-1 0 0,-1 1-9 0 0,2 8 51 0 0,-4 201-132 0 0,3-213-280 0 0,9 0-3688 0 0,-4 0-739 0 0,-3 0-7001 0 0</inkml:trace>
  <inkml:trace contextRef="#ctx0" brushRef="#br0" timeOffset="277.745">562 476 20260 0 0,'0'0'1122'0'0,"0"0"-551"0"0,0 0-282 0 0,0 0 81 0 0,0 0 202 0 0,0 0 148 0 0,0 0 20 0 0,0 0-77 0 0,0 0-75 0 0,0 0-87 0 0,35-5-94 0 0,110-16-75 0 0,139-15 491 0 0,-209 32-1081 0 0,-44 3-2718 0 0,-30 1 1008 0 0,-2 0-2835 0 0,0 0-6725 0 0</inkml:trace>
  <inkml:trace contextRef="#ctx0" brushRef="#br0" timeOffset="524.512">579 663 16147 0 0,'0'0'1243'0'0,"0"0"-373"0"0,0 0-45 0 0,0 0 224 0 0,0 0 139 0 0,0 0-53 0 0,0 0-191 0 0,0 0-211 0 0,33 0-180 0 0,109-4-136 0 0,2-21 298 0 0,-99 11-611 0 0,19-2-413 0 0,29-8-936 0 0,-34 4-8960 0 0,-43 13-2047 0 0</inkml:trace>
  <inkml:trace contextRef="#ctx0" brushRef="#br0" timeOffset="1312.077">1709 277 1880 0 0,'0'0'1493'0'0,"0"0"-166"0"0,0 0 186 0 0,0 0 384 0 0,0 0 349 0 0,0 0 61 0 0,0 0-228 0 0,0 0-340 0 0,0 0-303 0 0,0 0-230 0 0,0 0-158 0 0,-3-6-122 0 0,-11-19-153 0 0,-30 20 1109 0 0,31 9-1709 0 0,0 0 1 0 0,1 2-1 0 0,0-1 0 0 0,0 2 1 0 0,1 0-1 0 0,0 0 1 0 0,0 1-1 0 0,0 0 0 0 0,-7 8-173 0 0,17-15 12 0 0,-13 11 59 0 0,1-1-1 0 0,0 2 1 0 0,1 0 0 0 0,0 1-1 0 0,1 0 1 0 0,1 0 0 0 0,0 1 0 0 0,1 1-1 0 0,0-1 1 0 0,2 1 0 0 0,0 1-1 0 0,0 0 1 0 0,2 0 0 0 0,0 0-1 0 0,1 0 1 0 0,1 1 0 0 0,0 0-1 0 0,1-1 1 0 0,1 1 0 0 0,1 0-1 0 0,1 4-70 0 0,0-13 13 0 0,1 0-1 0 0,0-1 0 0 0,0 0 1 0 0,1 1-1 0 0,0-1 0 0 0,0 0 1 0 0,1 0-1 0 0,0-1 1 0 0,0 1-1 0 0,1-1 0 0 0,0 0 1 0 0,1 0-1 0 0,-1 0 0 0 0,1-1 1 0 0,0 0-1 0 0,1 0 0 0 0,-1 0 1 0 0,1-1-1 0 0,1 0 0 0 0,-1-1 1 0 0,0 1-1 0 0,1-1 0 0 0,0-1 1 0 0,0 1-1 0 0,0-2 0 0 0,1 1 1 0 0,-1-1-1 0 0,1 0 0 0 0,-1 0 1 0 0,1-1-1 0 0,2-1-12 0 0,7 0-83 0 0,-1 0 0 0 0,0-2 0 0 0,0 0 0 0 0,0-1-1 0 0,0-1 1 0 0,-1-1 0 0 0,1 0 0 0 0,-1-1 0 0 0,0 0 0 0 0,-1-2 0 0 0,0 0 0 0 0,0 0 83 0 0,49-31-3819 0 0,-4-3-5174 0 0,-42 30-2877 0 0</inkml:trace>
  <inkml:trace contextRef="#ctx0" brushRef="#br0" timeOffset="1596.559">2114 339 13683 0 0,'0'0'1045'0'0,"0"0"-248"0"0,0 0-93 0 0,0 0 120 0 0,0 0 170 0 0,-32 36 55 0 0,-100 112-101 0 0,75-61 202 0 0,52-74-961 0 0,3-8-136 0 0,-1 0 0 0 0,1 0 0 0 0,0 1 0 0 0,0-1 0 0 0,0 0-1 0 0,1 1 1 0 0,0-1 0 0 0,0 1 0 0 0,0-1 0 0 0,1 1 0 0 0,0-1-1 0 0,0 1 1 0 0,0-1 0 0 0,1 1 0 0 0,0-1 0 0 0,0 1 0 0 0,0-1 0 0 0,1 1-1 0 0,-1-1 1 0 0,1 0 0 0 0,0 0 0 0 0,1 0 0 0 0,0 0 0 0 0,-1 0 0 0 0,1 0-1 0 0,1-1 1 0 0,-1 0 0 0 0,1 1 0 0 0,0-1 0 0 0,0 0 0 0 0,0-1 0 0 0,0 1-1 0 0,1-1 1 0 0,-1 0 0 0 0,1 0 0 0 0,0 0 0 0 0,0-1 0 0 0,0 1-53 0 0,10-2 126 0 0,0 0 1 0 0,0 0 0 0 0,0-1-1 0 0,0-1 1 0 0,0-1 0 0 0,0 0 0 0 0,0-1-1 0 0,-1 0 1 0 0,1-2 0 0 0,-1 1-1 0 0,0-2 1 0 0,0 0 0 0 0,-1 0-1 0 0,1-1 1 0 0,-1-1 0 0 0,-1 0-1 0 0,0-1 1 0 0,0-1 0 0 0,8-8-127 0 0,-10 11 55 0 0,-1 0 0 0 0,0-1 0 0 0,0 0-1 0 0,-1-1 1 0 0,0 0 0 0 0,0 0 0 0 0,-1-1 0 0 0,0 0 0 0 0,-1 0 0 0 0,0 0 0 0 0,-1-1 0 0 0,0 0 0 0 0,-1 0-1 0 0,0 0 1 0 0,0-1 0 0 0,-1 1 0 0 0,-1-1 0 0 0,0 0 0 0 0,-1 0 0 0 0,0 1 0 0 0,-1-1 0 0 0,0 0 0 0 0,-1 0-1 0 0,-1-6-54 0 0,0 11-32 0 0,-1 0-1 0 0,0 0 0 0 0,-1 0 0 0 0,0 0 0 0 0,0 1 0 0 0,0-1 1 0 0,-1 1-1 0 0,0 0 0 0 0,0 1 0 0 0,0-1 0 0 0,-1 1 0 0 0,0 0 0 0 0,0 0 1 0 0,0 1-1 0 0,0 0 0 0 0,-1 0 0 0 0,0 0 0 0 0,0 1 0 0 0,0 0 1 0 0,0 0-1 0 0,0 1 0 0 0,-1 0 0 0 0,1 0 0 0 0,-1 1 0 0 0,0 0 1 0 0,1 0-1 0 0,-1 1 0 0 0,0 0 0 0 0,0 0 33 0 0,1 0-624 0 0,0 1-1 0 0,0-1 1 0 0,0 1 0 0 0,0 1-1 0 0,0 0 1 0 0,0 0 0 0 0,0 0-1 0 0,1 0 1 0 0,-1 1 0 0 0,1 0-1 0 0,0 1 1 0 0,-4 2 624 0 0,-4 5-11671 0 0</inkml:trace>
  <inkml:trace contextRef="#ctx0" brushRef="#br0" timeOffset="2043.86">2383 763 13155 0 0,'0'0'3665'0'0,"0"0"-2108"0"0,0 0-727 0 0,0 0 33 0 0,0 0 82 0 0,0 0-31 0 0,0 0-162 0 0,0 0-228 0 0,0 0-156 0 0,0 0-91 0 0,0 0-29 0 0,0 0-19 0 0,12-30-36 0 0,40-91-30 0 0,22 7 286 0 0,-6 26-246 0 0,-67 87-211 0 0,-1 1-1 0 0,1-1 1 0 0,-1 0 0 0 0,1 1 0 0 0,-1-1 0 0 0,1 1-1 0 0,-1-1 1 0 0,1 1 0 0 0,-1-1 0 0 0,1 1 0 0 0,0 0-1 0 0,-1-1 1 0 0,1 1 0 0 0,0 0 0 0 0,0-1 0 0 0,-1 1-1 0 0,1 0 1 0 0,0 0 0 0 0,0 0 0 0 0,-1 0 0 0 0,1 0-1 0 0,0-1 1 0 0,0 1 0 0 0,-1 1 0 0 0,1-1 0 0 0,0 0-1 0 0,0 0 1 0 0,-1 0 0 0 0,1 0 0 0 0,0 0 0 0 0,0 1-1 0 0,-1-1 1 0 0,1 0 0 0 0,0 1 0 0 0,-1-1 0 0 0,1 0-1 0 0,0 1 1 0 0,-1-1 0 0 0,1 1 0 0 0,-1-1 0 0 0,1 1-1 0 0,-1 0 1 0 0,1-1 0 0 0,-1 1 0 0 0,1-1 0 0 0,-1 1-1 0 0,1 0 1 0 0,-1-1 0 0 0,0 1 0 0 0,1 0 0 0 0,-1-1-1 0 0,0 1 1 0 0,0 0 0 0 0,1 0 0 0 0,-1-1 0 0 0,0 1 8 0 0,8 54-39 0 0,-6-37 34 0 0,-2-11 11 0 0,1 0-1 0 0,0-1 1 0 0,0 1 0 0 0,1 0-1 0 0,0 0 1 0 0,0-1 0 0 0,0 1 0 0 0,1-1-1 0 0,0 1 1 0 0,1-1 0 0 0,-1 0-1 0 0,1 0 1 0 0,0-1 0 0 0,0 1-1 0 0,1-1 1 0 0,0 0 0 0 0,0 0 0 0 0,0 0-1 0 0,1-1 1 0 0,-1 0 0 0 0,1 0-1 0 0,3 1-5 0 0,-3-3 72 0 0,-1 0 0 0 0,1 0 0 0 0,0-1 0 0 0,0 0 0 0 0,0 0 0 0 0,0-1 0 0 0,0 1 0 0 0,0-1 0 0 0,0-1 0 0 0,0 1 1 0 0,0-1-1 0 0,0 0 0 0 0,0 0 0 0 0,0-1 0 0 0,-1 0 0 0 0,1 0 0 0 0,-1 0 0 0 0,1-1 0 0 0,-1 0 0 0 0,0 0 0 0 0,1 0 0 0 0,-2 0 0 0 0,1-1 0 0 0,0 0 0 0 0,-1 0 0 0 0,0 0 0 0 0,0-1 0 0 0,0 1 0 0 0,0-1 0 0 0,-1 0 0 0 0,1 0 0 0 0,-1 0 0 0 0,-1-1 0 0 0,1 1 0 0 0,-1-1 0 0 0,0 1 0 0 0,1-3-72 0 0,51-187 743 0 0,-59 144-1122 0 0,-25 43-4131 0 0,25 11-543 0 0,1 1-6785 0 0</inkml:trace>
  <inkml:trace contextRef="#ctx0" brushRef="#br0" timeOffset="2461.066">3463 192 16788 0 0,'0'0'1433'0'0,"0"0"-397"0"0,0 0-165 0 0,0 0-8 0 0,0 0-32 0 0,0 0-92 0 0,0 0-150 0 0,0 0-141 0 0,0 0-118 0 0,0 0-51 0 0,-33 1-46 0 0,-102 2-54 0 0,64 11 125 0 0,21 20-99 0 0,49-33-207 0 0,0 0 0 0 0,0-1 0 0 0,0 1 0 0 0,0 1 0 0 0,1-1 0 0 0,-1 0 0 0 0,0 0 0 0 0,0 0 0 0 0,1 0 0 0 0,-1 1 0 0 0,1-1 1 0 0,-1 0-1 0 0,1 0 0 0 0,-1 1 0 0 0,1-1 0 0 0,0 0 0 0 0,-1 1 0 0 0,1-1 0 0 0,0 1 0 0 0,0-1 0 0 0,0 0 0 0 0,0 1 0 0 0,0-1 0 0 0,1 0 0 0 0,-1 1 0 0 0,0-1 0 0 0,1 0 0 0 0,-1 1 0 0 0,1-1 0 0 0,-1 0 0 0 0,1 0 1 0 0,0 1-1 0 0,-1-1 0 0 0,1 0 0 0 0,0 0 0 0 0,0 0 0 0 0,0 0 0 0 0,0 0 0 0 0,0 0 0 0 0,0 0 0 0 0,1 1 2 0 0,106 35 8 0 0,4 17 329 0 0,-110-52-322 0 0,1 1 0 0 0,0-1-1 0 0,0 0 1 0 0,-1 1-1 0 0,0 0 1 0 0,1 0-1 0 0,-1 0 1 0 0,0 0-1 0 0,-1 0 1 0 0,1 0-1 0 0,0 0 1 0 0,-1 0 0 0 0,0 1-1 0 0,0-1 1 0 0,0 1-1 0 0,0-1 1 0 0,0 1-1 0 0,-1-1 1 0 0,1 1-1 0 0,-1-1 1 0 0,0 1-1 0 0,0-1 1 0 0,0 1-1 0 0,-1 0 1 0 0,1-1 0 0 0,-1 1-1 0 0,0-1 1 0 0,0 1-1 0 0,0-1 1 0 0,-1 0-1 0 0,1 1 1 0 0,-2 1-15 0 0,-7 10 150 0 0,-1 0-1 0 0,-1 0 1 0 0,0-1 0 0 0,-1-1 0 0 0,0 0 0 0 0,-1-1-1 0 0,0 0 1 0 0,-1-1 0 0 0,-13 7-150 0 0,15-9 63 0 0,-163 90 28 0 0,148-92-1628 0 0,36-24-10787 0 0,-3 13 1160 0 0</inkml:trace>
  <inkml:trace contextRef="#ctx0" brushRef="#br0" timeOffset="2726.379">3798 1 16652 0 0,'0'0'2099'0'0,"0"0"-1028"0"0,0 0-417 0 0,0 0 44 0 0,0 0 134 0 0,0 0 91 0 0,0 0-11 0 0,0 0-76 0 0,0 0-126 0 0,0 0-109 0 0,0 0-66 0 0,-3 36-63 0 0,-11 115-65 0 0,-13 5 341 0 0,14-50-665 0 0,5 1-1 0 0,3 47-82 0 0,11-88-2344 0 0,-20-66-4474 0 0,7 0-645 0 0,2-3-4227 0 0</inkml:trace>
  <inkml:trace contextRef="#ctx0" brushRef="#br0" timeOffset="2979.845">3449 384 16604 0 0,'0'0'1453'0'0,"0"0"-373"0"0,0 0-133 0 0,0 0-16 0 0,0 0-40 0 0,0 0-105 0 0,32-13-144 0 0,102-36-126 0 0,-43 34 329 0 0,-80 13-887 0 0,1 1 1 0 0,-1 0 0 0 0,0 1-1 0 0,1 0 1 0 0,-1 1 0 0 0,0 0-1 0 0,0 1 1 0 0,0 0 0 0 0,0 1-1 0 0,0 0 1 0 0,0 0 0 0 0,-1 2-1 0 0,1-1 1 0 0,-1 1-1 0 0,0 1 1 0 0,0-1 0 0 0,4 5 41 0 0,-6-3-808 0 0,9 9-6366 0 0,-12-5-4691 0 0</inkml:trace>
  <inkml:trace contextRef="#ctx0" brushRef="#br0" timeOffset="3143.045">4041 678 22805 0 0,'0'0'600'0'0,"0"0"-256"0"0,0 0 64 0 0,0 0 32 0 0,0 0 56 0 0,0 0-144 0 0,0 0-160 0 0,0 0-128 0 0,0 0-120 0 0,0 0-56 0 0,0 0-120 0 0,0 0-272 0 0,0 0-824 0 0,0 0-3785 0 0,-9 96-8282 0 0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02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0 12227 0 0,'0'0'2257'0'0,"0"0"-715"0"0,0 0-352 0 0,0 0 18 0 0,0 0 90 0 0,0 0-17 0 0,0 0-153 0 0,0 0-261 0 0,0 0-236 0 0,0 0-186 0 0,0 0-114 0 0,0 0-56 0 0,0 0-32 0 0,-15 15 387 0 0,-10 18 145 0 0,25-33-735 0 0,0 0-17 0 0,0 0 1 0 0,0 0 5 0 0,0 0-1 0 0,0 0 10 0 0,0 0 14 0 0,0 0 41 0 0,0 0-12 0 0,16-11 760 0 0,-73 37-589 0 0,47-19-798 0 0,18-8-1816 0 0,12-1-938 0 0,-10 2-2595 0 0,-1 0-5934 0 0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59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327 475 880 0 0,'0'0'1278'0'0,"0"0"-453"0"0,0 0-170 0 0,0 0 192 0 0,0 0 357 0 0,0 0 303 0 0,0 0 204 0 0,0 0-53 0 0,0 0-200 0 0,0 0-228 0 0,0 0-244 0 0,1-4-176 0 0,19-28 2612 0 0,-19 31-2936 0 0,-13-2 4141 0 0,-23 2-5048 0 0,26 2 800 0 0,-17 0-306 0 0,1 2 0 0 0,-1 2-1 0 0,1 0 1 0 0,0 1 0 0 0,1 1-1 0 0,-1 2 1 0 0,2 0 0 0 0,-6 4-73 0 0,13-7-15 0 0,14-5 24 0 0,-1-1 0 0 0,1 1 0 0 0,0 0 1 0 0,-1-1-1 0 0,1 1 0 0 0,0 0 0 0 0,0 0 1 0 0,0 0-1 0 0,0 1 0 0 0,0-1 1 0 0,0 0-1 0 0,0 1 0 0 0,0-1 0 0 0,0 1 1 0 0,0 0-1 0 0,1 0 0 0 0,-1-1 0 0 0,1 1 1 0 0,0 0-1 0 0,-1 1 0 0 0,1-1 1 0 0,0 0-1 0 0,0 0 0 0 0,0 0 0 0 0,0 1 1 0 0,1-1-1 0 0,-1 0 0 0 0,1 1 1 0 0,-1-1-1 0 0,1 0 0 0 0,0 1 0 0 0,0-1 1 0 0,0 1-1 0 0,0 0-9 0 0,0 0 11 0 0,-1 0 0 0 0,1 0 0 0 0,0 1 0 0 0,0-1 0 0 0,1 0 0 0 0,-1 0 0 0 0,1 0 1 0 0,0 0-1 0 0,-1 0 0 0 0,1 0 0 0 0,1 0 0 0 0,-1 0 0 0 0,0 0 0 0 0,1 0 0 0 0,-1 0 0 0 0,1-1 0 0 0,0 1 0 0 0,0 0 0 0 0,0-1 1 0 0,0 0-1 0 0,0 1 0 0 0,1-1 0 0 0,-1 0 0 0 0,1 0 0 0 0,0-1 0 0 0,-1 1 0 0 0,1 0 0 0 0,0-1 0 0 0,1 1-11 0 0,252 74 790 0 0,-257-75-781 0 0,0-1-1 0 0,1 0 1 0 0,-1 1 0 0 0,1-1 0 0 0,-1 0-1 0 0,1 1 1 0 0,-1-1 0 0 0,1 1 0 0 0,0-1 0 0 0,-1 1-1 0 0,1-1 1 0 0,0 1 0 0 0,-1-1 0 0 0,1 1 0 0 0,0-1-1 0 0,-1 1 1 0 0,1-1 0 0 0,0 1 0 0 0,0 0-1 0 0,0-1 1 0 0,-1 1 0 0 0,1-1 0 0 0,0 1 0 0 0,0 0-1 0 0,0-1 1 0 0,0 1 0 0 0,0 0 0 0 0,0-1-1 0 0,0 1 1 0 0,0-1 0 0 0,1 1 0 0 0,-1 0 0 0 0,0-1-1 0 0,0 1 1 0 0,0-1 0 0 0,1 1 0 0 0,-1-1 0 0 0,0 1-1 0 0,1 0 1 0 0,-1-1 0 0 0,0 1 0 0 0,1-1-1 0 0,-1 0 1 0 0,1 1 0 0 0,-1-1 0 0 0,1 1 0 0 0,-1-1-1 0 0,1 0 1 0 0,-1 1 0 0 0,1-1 0 0 0,-1 0 0 0 0,1 1-1 0 0,-1-1 1 0 0,1 0 0 0 0,0 0 0 0 0,-1 0-1 0 0,1 1 1 0 0,-1-1 0 0 0,1 0 0 0 0,0 0-9 0 0,-5 3 14 0 0,-184 135 376 0 0,181-131-379 0 0,1-3-8 0 0,-1 0 0 0 0,2 1 0 0 0,-1 0 0 0 0,0 0 0 0 0,1 0 0 0 0,0 1 0 0 0,0-1 0 0 0,1 1 0 0 0,0 1 0 0 0,0-1 0 0 0,0 1 0 0 0,1-1 0 0 0,-1 1 0 0 0,2 0 0 0 0,-1 0 0 0 0,1 0 0 0 0,0 1-1 0 0,1-1 1 0 0,-1 0 0 0 0,1 6-3 0 0,4-7 20 0 0,0-1-1 0 0,1 1 0 0 0,0-1 1 0 0,0 0-1 0 0,0 0 1 0 0,0 0-1 0 0,1-1 0 0 0,0 0 1 0 0,0 0-1 0 0,0 0 0 0 0,0 0 1 0 0,0-1-1 0 0,1 0 1 0 0,0 0-1 0 0,0 0 0 0 0,0-1 1 0 0,0 0-20 0 0,72 3-72 0 0,-58-18-2272 0 0,-11-12-3419 0 0,-7 15-1045 0 0,-2 2-4807 0 0</inkml:trace>
  <inkml:trace contextRef="#ctx0" brushRef="#br0" timeOffset="603.085">203 0 14195 0 0,'0'0'360'0'0,"0"0"-255"0"0,0 0-153 0 0,0 0 122 0 0,0 0 282 0 0,0 0 305 0 0,0 0 216 0 0,0 0 84 0 0,0 0-59 0 0,0 0-100 0 0,0 0-85 0 0,0 0-65 0 0,0 0-45 0 0,-6 25-46 0 0,-17 80-37 0 0,25-44 237 0 0,3-49-538 0 0,4 34 319 0 0,-1 1 0 0 0,-3 1 0 0 0,-1-1 0 0 0,-3 1 0 0 0,-3 27-542 0 0,1-7 235 0 0,-37 303 324 0 0,19-57-373 0 0,19-83-19 0 0,-33-138 195 0 0,24-57-289 0 0,9-35-65 0 0,0-1 0 0 0,0 0-3 0 0,0 0-6 0 0,0-2-82 0 0,19-51-1458 0 0,-5 24-4831 0 0,-10 21-5576 0 0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2:36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91 934 11282 0 0,'0'0'1854'0'0,"0"0"-600"0"0,0 0-291 0 0,0 0 92 0 0,0 0 105 0 0,0 0-29 0 0,0 0-186 0 0,0 0-265 0 0,0 0-230 0 0,0 0-146 0 0,0 0-63 0 0,0 0 78 0 0,4 1 96 0 0,85 52 2567 0 0,-63-44-2731 0 0,0 0 1 0 0,1-2-1 0 0,-1-2 1 0 0,1 0-1 0 0,1-1 1 0 0,-1-2-1 0 0,0-1 1 0 0,1-1-1 0 0,-1-1 1 0 0,6-2-252 0 0,-24 3 28 0 0,1 0 0 0 0,-1-1 0 0 0,0 0 0 0 0,1 0 0 0 0,-1-1 0 0 0,0 0 0 0 0,0-1 0 0 0,0 0 0 0 0,0 0 0 0 0,-1-1-1 0 0,1 0 1 0 0,-1-1 0 0 0,0 0 0 0 0,0 0 0 0 0,-1 0 0 0 0,0-1 0 0 0,0 0 0 0 0,0-1 0 0 0,0 0 0 0 0,-1 0 0 0 0,0 0 0 0 0,-1-1 0 0 0,0 1 0 0 0,0-1 0 0 0,0-1 0 0 0,-1 1 0 0 0,0-1 0 0 0,-1 1 0 0 0,0-1 0 0 0,0 0 0 0 0,-1 0 0 0 0,1-8-28 0 0,-3 7-2 0 0,1 5-8 0 0,-1 0 0 0 0,0-1 0 0 0,0 1 0 0 0,0 0 0 0 0,-1 0 0 0 0,1-1 0 0 0,-1 1 0 0 0,-1 0 0 0 0,1 0 0 0 0,-1 0 0 0 0,1 0-1 0 0,-1 1 1 0 0,-1-1 0 0 0,1 0 0 0 0,-1 1 0 0 0,0-1 0 0 0,0 1 0 0 0,0 0 10 0 0,-7-7-41 0 0,0 2 0 0 0,-1-1 1 0 0,0 2-1 0 0,-1-1 0 0 0,1 1 0 0 0,-2 1 0 0 0,1 0 0 0 0,-1 1 1 0 0,0 1-1 0 0,0 0 0 0 0,0 0 0 0 0,-1 1 0 0 0,0 1 1 0 0,0 0-1 0 0,1 1 0 0 0,-2 1 0 0 0,1 0 0 0 0,-5 1 41 0 0,9-1-17 0 0,1 1 0 0 0,0 0 0 0 0,0 0 0 0 0,-1 1 0 0 0,1 0-1 0 0,0 1 1 0 0,0 0 0 0 0,0 1 0 0 0,0 0 0 0 0,1 0 0 0 0,-1 0 0 0 0,1 1 0 0 0,-1 1-1 0 0,1 0 1 0 0,1 0 0 0 0,-1 0 0 0 0,1 1 0 0 0,0 0 0 0 0,-2 2 17 0 0,1 1 3 0 0,1 1 1 0 0,0 0-1 0 0,1 0 1 0 0,0 0-1 0 0,0 1 0 0 0,1-1 1 0 0,1 1-1 0 0,-1 1 1 0 0,2-1-1 0 0,0 1 1 0 0,0-1-1 0 0,1 1 0 0 0,1 0 1 0 0,-1 7-4 0 0,2-4 28 0 0,-3 21 71 0 0,3 1-1 0 0,1-1 0 0 0,2 0 0 0 0,6 31-98 0 0,4 6 288 0 0,-3 1 0 0 0,-4-1 0 0 0,-2 72-288 0 0,-4-129 29 0 0,-1 1-1 0 0,-1-1 0 0 0,0 0 1 0 0,-1 0-1 0 0,-1 0 0 0 0,0 0 0 0 0,-1 0 1 0 0,-1-1-1 0 0,0 0 0 0 0,-1 0 0 0 0,-1-1 1 0 0,0 0-1 0 0,-1 0 0 0 0,0 0 1 0 0,-9 8-29 0 0,10-14 20 0 0,0 0 0 0 0,-1 0 1 0 0,0 0-1 0 0,0-1 1 0 0,0-1-1 0 0,-1 1 1 0 0,0-1-1 0 0,-1-1 1 0 0,-9 4-21 0 0,18-8-10 0 0,1-1 0 0 0,0 1 1 0 0,0-1-1 0 0,0 1 0 0 0,-1-1 1 0 0,1 0-1 0 0,0 1 0 0 0,0-1 1 0 0,-1 0-1 0 0,1 0 1 0 0,0 0-1 0 0,0 0 0 0 0,-1 0 1 0 0,1 0-1 0 0,0-1 0 0 0,0 1 1 0 0,-1 0-1 0 0,1 0 1 0 0,0-1-1 0 0,0 1 0 0 0,-1-1 1 0 0,1 1-1 0 0,0-1 0 0 0,0 0 1 0 0,0 1-1 0 0,0-1 0 0 0,0 0 1 0 0,0 0-1 0 0,0 0 1 0 0,0 0-1 0 0,0 0 0 0 0,1 0 1 0 0,-1 0-1 0 0,0 0 0 0 0,0 0 1 0 0,1 0-1 0 0,-1 0 0 0 0,1 0 1 0 0,-1-1-1 0 0,1 1 1 0 0,0 0-1 0 0,-1 0 0 0 0,1-1 1 0 0,0 1-1 0 0,0 0 0 0 0,0 0 1 0 0,0-1-1 0 0,0 1 0 0 0,0 0 1 0 0,0 0-1 0 0,0-1 1 0 0,0 1-1 0 0,1 0 0 0 0,-1-1 10 0 0,7-38-3495 0 0,6 8-6987 0 0,-7 20-1956 0 0</inkml:trace>
  <inkml:trace contextRef="#ctx0" brushRef="#br0" timeOffset="968.035">1351 607 6369 0 0,'0'0'2030'0'0,"0"0"-149"0"0,0 0-62 0 0,0 0 48 0 0,0 0-42 0 0,0 0-211 0 0,0 0-326 0 0,0 0-259 0 0,0 0-241 0 0,0 0-181 0 0,0 0-113 0 0,0 0-91 0 0,0 0-56 0 0,-15-12-60 0 0,-51-34-39 0 0,64 45-236 0 0,1 0 0 0 0,-1 0 0 0 0,1 0 0 0 0,0 1 0 0 0,-1-1 0 0 0,1 0 0 0 0,-1 0 0 0 0,0 1 0 0 0,1-1 0 0 0,-1 1 0 0 0,0-1 0 0 0,1 1 0 0 0,-1 0 0 0 0,0 0 1 0 0,1 0-1 0 0,-1 0 0 0 0,0 0 0 0 0,1 0 0 0 0,-1 0 0 0 0,0 1 0 0 0,0-1 0 0 0,1 0 0 0 0,-1 1 0 0 0,1-1 0 0 0,-1 1 0 0 0,0 0 0 0 0,0 0-12 0 0,-6 3 61 0 0,-11 3 41 0 0,-1 1 0 0 0,1 1 0 0 0,1 1 0 0 0,0 1-1 0 0,0 1 1 0 0,1 0 0 0 0,0 1 0 0 0,1 0 0 0 0,-6 9-102 0 0,14-12 14 0 0,0 0 1 0 0,1 1 0 0 0,1 0-1 0 0,0 1 1 0 0,0 0 0 0 0,1-1-1 0 0,1 2 1 0 0,0-1 0 0 0,0 0-1 0 0,1 1 1 0 0,1 0 0 0 0,0 0-1 0 0,1-1 1 0 0,0 1 0 0 0,1 0-1 0 0,1 10-14 0 0,0-18 12 0 0,-1 0 0 0 0,1 0-1 0 0,0 0 1 0 0,1 0 0 0 0,-1 0 0 0 0,1-1-1 0 0,0 1 1 0 0,0 0 0 0 0,0-1 0 0 0,0 0-1 0 0,1 1 1 0 0,0-1 0 0 0,0 0 0 0 0,0 0-1 0 0,0-1 1 0 0,1 1 0 0 0,0-1 0 0 0,-1 1-1 0 0,1-1 1 0 0,1 0 0 0 0,-1-1 0 0 0,0 1-1 0 0,0-1 1 0 0,1 0 0 0 0,0 0 0 0 0,-1 0-1 0 0,5 1-11 0 0,7 2 133 0 0,0-1 0 0 0,0-1-1 0 0,0 0 1 0 0,1-1 0 0 0,-1-1-1 0 0,1 0 1 0 0,13-2-133 0 0,-4-4 134 0 0,0-1 0 0 0,0-1 0 0 0,0-2 0 0 0,-1 0 1 0 0,-1-2-1 0 0,1 0 0 0 0,-2-2 0 0 0,0-1 0 0 0,0 0 0 0 0,-1-2 0 0 0,-1-1 0 0 0,13-13-134 0 0,14-12 141 0 0,-2-3 0 0 0,-2-1 0 0 0,-2-2 0 0 0,-2-2 0 0 0,16-31-141 0 0,-45 66-16 0 0,-2-2 0 0 0,0 1 1 0 0,-1-2-1 0 0,0 1 0 0 0,-1-1 1 0 0,-2 0-1 0 0,0 0 1 0 0,0 0-1 0 0,-2-1 0 0 0,0 0 1 0 0,-1 0-1 0 0,-1 0 0 0 0,-1 1 1 0 0,-1-2 15 0 0,0 8-24 0 0,0 0-1 0 0,-1 0 1 0 0,0 0 0 0 0,-1 1 0 0 0,0-1 0 0 0,-1 1-1 0 0,0-1 1 0 0,-1 1 0 0 0,-1 1 0 0 0,1-1 0 0 0,-2 1 0 0 0,1 0-1 0 0,-1 0 1 0 0,-1 0 0 0 0,0 1 0 0 0,0 1 0 0 0,-1-1 0 0 0,0 1-1 0 0,0 1 1 0 0,-1-1 0 0 0,0 2 0 0 0,-5-3 24 0 0,3 4-11 0 0,0 0 1 0 0,0 0-1 0 0,0 2 1 0 0,-1-1 0 0 0,0 2-1 0 0,1 0 1 0 0,-1 0-1 0 0,0 1 1 0 0,0 1-1 0 0,0 0 1 0 0,0 1-1 0 0,0 0 1 0 0,0 1-1 0 0,0 0 1 0 0,1 1 0 0 0,-1 0-1 0 0,1 1 1 0 0,0 1-1 0 0,0 0 1 0 0,0 1-1 0 0,1 0 1 0 0,0 0-1 0 0,0 2 1 0 0,0-1-1 0 0,1 1 1 0 0,0 1 0 0 0,1-1-1 0 0,0 2 1 0 0,0-1-1 0 0,1 1 1 0 0,-3 5 10 0 0,1-2 5 0 0,0 0 0 0 0,1 1 0 0 0,0 1 0 0 0,1-1 0 0 0,1 1 0 0 0,0 0 1 0 0,1 1-1 0 0,1 0 0 0 0,1 0 0 0 0,0 0 0 0 0,1 0 0 0 0,0 1 0 0 0,1-1 0 0 0,1 1 0 0 0,1 0 1 0 0,1-1-1 0 0,0 1 0 0 0,2 8-5 0 0,2-9 41 0 0,0 1 1 0 0,1-1-1 0 0,1 0 1 0 0,1 0-1 0 0,0-1 0 0 0,1 0 1 0 0,1 0-1 0 0,0-1 1 0 0,1-1-1 0 0,0 1 1 0 0,1-2-1 0 0,1 0 1 0 0,1 1-42 0 0,12 9 187 0 0,1-2 0 0 0,1 0 0 0 0,0-2 0 0 0,2-1 0 0 0,0-1 0 0 0,1-2 0 0 0,0-1 0 0 0,1-1 0 0 0,29 6-187 0 0,42 16 300 0 0,-105-33-1894 0 0,-3-1-2522 0 0,1 0-4801 0 0,2 0-3251 0 0</inkml:trace>
  <inkml:trace contextRef="#ctx0" brushRef="#br0" timeOffset="1371.851">2357 314 12787 0 0,'0'0'1644'0'0,"0"0"-318"0"0,0 0-251 0 0,0 0-23 0 0,0 0 24 0 0,0 0-54 0 0,0 0-92 0 0,0 0-125 0 0,0 0-177 0 0,0 0-167 0 0,0 0-138 0 0,-34 17-111 0 0,-106 56-53 0 0,82-27 56 0 0,53-35-172 0 0,-1 1-20 0 0,1 0-1 0 0,0 1 1 0 0,0 0-1 0 0,1 0 1 0 0,1 0-1 0 0,0 0 1 0 0,1 1-1 0 0,0-1 1 0 0,1 1-1 0 0,1-1 1 0 0,0 1-1 0 0,1-1 0 0 0,0 4-22 0 0,2-8 59 0 0,0 0-1 0 0,0 0 0 0 0,1-1 0 0 0,0 1 0 0 0,0-1 0 0 0,1 0 0 0 0,0 0 0 0 0,1-1 0 0 0,0 0 0 0 0,0 0 1 0 0,0 0-1 0 0,1 0 0 0 0,0-1 0 0 0,0 0 0 0 0,0-1 0 0 0,1 1 0 0 0,0-2 0 0 0,0 1 0 0 0,1-1 1 0 0,-1 0-1 0 0,1-1 0 0 0,0 0 0 0 0,-1 0 0 0 0,1-1 0 0 0,1 0 0 0 0,-1 0 0 0 0,0-1 0 0 0,0-1 0 0 0,1 1 1 0 0,7-2-59 0 0,2 1 206 0 0,-1-1 1 0 0,0-1 0 0 0,0-1 0 0 0,0 0 0 0 0,0-2 0 0 0,0 0 0 0 0,-1 0 0 0 0,0-2 0 0 0,0 0 0 0 0,9-6-207 0 0,-8 3 66 0 0,-1-2-1 0 0,1 0 1 0 0,-2-1-1 0 0,0 0 1 0 0,-1-2-1 0 0,0 1 0 0 0,-1-2 1 0 0,0 0-1 0 0,-2-1 1 0 0,0 0-1 0 0,-1-1 1 0 0,0 0-1 0 0,-2-1 1 0 0,0 0-1 0 0,-1 0 1 0 0,-1-1-1 0 0,-1 0 1 0 0,-1 0-1 0 0,0 0 0 0 0,-2-1 1 0 0,0 0-1 0 0,-1 0 1 0 0,-1 0-1 0 0,-2-1-65 0 0,1 15-35 0 0,-1 0-1 0 0,0-1 1 0 0,-1 1-1 0 0,1 0 1 0 0,-2 0-1 0 0,1 0 1 0 0,-1 1-1 0 0,0-1 0 0 0,0 1 1 0 0,0-1-1 0 0,-1 1 1 0 0,0 0-1 0 0,-1 0 1 0 0,1 1-1 0 0,-1-1 1 0 0,0 1-1 0 0,0 0 1 0 0,-1 0-1 0 0,0 1 1 0 0,0-1-1 0 0,0 1 0 0 0,0 1 1 0 0,0-1-1 0 0,-1 1 1 0 0,0 0-1 0 0,1 1 1 0 0,-1-1-1 0 0,0 1 1 0 0,0 1-1 0 0,0-1 1 0 0,-1 1-1 0 0,1 1 1 0 0,0-1-1 0 0,-3 1 36 0 0,-8 0-256 0 0,0 0 1 0 0,0 1-1 0 0,-1 1 0 0 0,1 0 0 0 0,0 1 1 0 0,1 2-1 0 0,-1 0 0 0 0,1 0 1 0 0,0 2-1 0 0,0 0 0 0 0,1 1 0 0 0,-8 5 256 0 0,-66 43-3022 0 0,52-30-1257 0 0,30-21 2947 0 0,-19 15-10119 0 0</inkml:trace>
  <inkml:trace contextRef="#ctx0" brushRef="#br0" timeOffset="1837.22">2047 645 920 0 0,'0'0'5636'0'0,"0"0"-2257"0"0,0 0-817 0 0,0 0-252 0 0,0 0-333 0 0,0 0-354 0 0,0 0-311 0 0,0 0-239 0 0,0 0-191 0 0,0 0-105 0 0,0 0-134 0 0,0 0-131 0 0,0 0-88 0 0,2-2-42 0 0,85-81 1728 0 0,43 11-1247 0 0,-121 69-831 0 0,-3 0-9 0 0,-1 0-1 0 0,1 1 1 0 0,0 0-1 0 0,0 0 1 0 0,0 1-1 0 0,0-1 1 0 0,1 1-1 0 0,-1 1 1 0 0,0-1-1 0 0,0 1 1 0 0,1 0-1 0 0,-1 1 0 0 0,0-1 1 0 0,0 1-1 0 0,1 0 1 0 0,-1 1-1 0 0,3 1-22 0 0,151 61 632 0 0,-25-29 850 0 0,-68-34-976 0 0,-42-17-2211 0 0,-17 12 761 0 0,-1 1-2564 0 0,-1 3-6512 0 0,-6 0-3102 0 0</inkml:trace>
  <inkml:trace contextRef="#ctx0" brushRef="#br0" timeOffset="2286.347">881 1269 8610 0 0,'0'0'1784'0'0,"0"0"-185"0"0,0 0 124 0 0,0 0 135 0 0,0 0-36 0 0,0 0-222 0 0,0 0-294 0 0,0 0-201 0 0,0 0-125 0 0,0 0-77 0 0,0 0-96 0 0,34 0-72 0 0,108-1-59 0 0,1-13 383 0 0,521-68 408 0 0,-118 6-1718 0 0,-309 26-1382 0 0,-177 31-475 0 0,-24 0-6721 0 0,-29 14-2423 0 0</inkml:trace>
  <inkml:trace contextRef="#ctx0" brushRef="#br0" timeOffset="3083.848">1440 1666 4689 0 0,'0'0'3007'0'0,"0"0"-721"0"0,0 0-233 0 0,0 0-62 0 0,0 0-115 0 0,0 0-217 0 0,0 0-285 0 0,0 0-275 0 0,0 0-238 0 0,0 0-162 0 0,0 0-179 0 0,0 0-127 0 0,0 0-103 0 0,-11-2-81 0 0,-37-4-14 0 0,44 7-164 0 0,-1 0 1 0 0,1 0 0 0 0,0 0-1 0 0,-1 1 1 0 0,1 0-1 0 0,0-1 1 0 0,0 1-1 0 0,0 1 1 0 0,0-1-1 0 0,1 0 1 0 0,-1 1-1 0 0,1 0 1 0 0,-1 0-1 0 0,1 0 1 0 0,0 0-1 0 0,0 1 1 0 0,-1 1-32 0 0,-5 4 59 0 0,-85 103 292 0 0,89-106-346 0 0,1 0 0 0 0,0 1 0 0 0,1-1 0 0 0,0 1 0 0 0,0 0 0 0 0,0 0 1 0 0,1 0-1 0 0,0 0 0 0 0,0 1 0 0 0,1-1 0 0 0,0 1 0 0 0,0-1 0 0 0,1 1 0 0 0,0-1 0 0 0,0 1 0 0 0,1-1 0 0 0,0 1 1 0 0,1 3-6 0 0,2-6 60 0 0,0-1 1 0 0,0 1 0 0 0,1-1 0 0 0,0 0 0 0 0,0 0 0 0 0,0 0 0 0 0,0-1 0 0 0,0 1 0 0 0,1-1 0 0 0,0-1 0 0 0,-1 1 0 0 0,1-1 0 0 0,0 0 0 0 0,0 0 0 0 0,1-1 0 0 0,-1 1 0 0 0,0-1 0 0 0,0-1 0 0 0,1 1 0 0 0,-1-1-1 0 0,0-1 1 0 0,1 1 0 0 0,-1-1 0 0 0,0 0 0 0 0,0 0 0 0 0,0 0 0 0 0,3-2-61 0 0,25-5 200 0 0,0-1 1 0 0,-1-2-1 0 0,0-1 0 0 0,-1-1 0 0 0,-1-2 0 0 0,0-1 1 0 0,-1-2-1 0 0,19-14-200 0 0,-26 19 36 0 0,-1 0 0 0 0,-1-2 0 0 0,0-1 1 0 0,-1 0-1 0 0,0-2 0 0 0,-2 0 0 0 0,0-1 0 0 0,-1-1 1 0 0,-1 0-1 0 0,0-1 0 0 0,-2-1 0 0 0,-1-1 0 0 0,-1 0 0 0 0,0 0 1 0 0,4-17-37 0 0,-13 30-40 0 0,0-1 0 0 0,-1 1 0 0 0,0 0 0 0 0,-1-1 0 0 0,0 1 0 0 0,-1-1 0 0 0,0 1 0 0 0,-1-1 0 0 0,0 1 1 0 0,0-1-1 0 0,-1 1 0 0 0,-1 0 0 0 0,1-1 0 0 0,-2 1 0 0 0,1 1 0 0 0,-2-1 0 0 0,1 0 0 0 0,-1 1 0 0 0,-1 0 1 0 0,1 0-1 0 0,-2 1 0 0 0,1-1 0 0 0,-1 1 0 0 0,0 1 0 0 0,-1-1 0 0 0,0 1 0 0 0,0 1 0 0 0,0-1 0 0 0,-1 1 0 0 0,0 1 1 0 0,0 0-1 0 0,0 0 0 0 0,-1 1 0 0 0,0 0 0 0 0,0 0 0 0 0,0 1 0 0 0,0 0 0 0 0,0 1 0 0 0,-10-1 40 0 0,7 5-10 0 0,0 0 0 0 0,1 0 0 0 0,0 1 0 0 0,-1 1 0 0 0,1 0 0 0 0,1 1 0 0 0,-1 0-1 0 0,1 1 1 0 0,-1 0 0 0 0,2 0 0 0 0,-1 2 0 0 0,1-1 0 0 0,0 1 0 0 0,0 0 0 0 0,1 1 0 0 0,0 1-1 0 0,1-1 1 0 0,0 1 0 0 0,1 0 0 0 0,-1 1 0 0 0,2 0 0 0 0,0 0 0 0 0,0 0 0 0 0,1 1 0 0 0,1 0-1 0 0,0 0 1 0 0,0 0 0 0 0,1 1 0 0 0,1-1 0 0 0,0 1 0 0 0,0 6 10 0 0,1-6 81 0 0,2 0 0 0 0,0 0 0 0 0,0 0 0 0 0,1 0 0 0 0,0 0 1 0 0,1-1-1 0 0,1 1 0 0 0,0-1 0 0 0,1 0 0 0 0,0 0 0 0 0,1 0 0 0 0,0-1 0 0 0,1 0 0 0 0,0 0 0 0 0,0-1 1 0 0,2 1-82 0 0,22 24 387 0 0,1-3 0 0 0,1 0 0 0 0,2-2 0 0 0,1-2 0 0 0,20 12-387 0 0,25 36 169 0 0,-70-92-2720 0 0,2-5-5000 0 0,-8 16-4266 0 0</inkml:trace>
  <inkml:trace contextRef="#ctx0" brushRef="#br0" timeOffset="3574.243">2374 1289 15427 0 0,'0'0'1611'0'0,"0"0"-405"0"0,0 0-201 0 0,0 0 66 0 0,0 0 56 0 0,0 0-81 0 0,0 0-226 0 0,0 0-252 0 0,0 0-72 0 0,0 0-20 0 0,0 0 4 0 0,0 0 13 0 0,1 10-81 0 0,-6 65 208 0 0,-100 206 217 0 0,24-82-719 0 0,73-122-168 0 0,9-75 64 0 0,1 0-1 0 0,0 0 0 0 0,-1 0 1 0 0,1 0-1 0 0,0 0 0 0 0,0-1 1 0 0,0 1-1 0 0,0-1 0 0 0,0 1 1 0 0,0-1-1 0 0,0 0 1 0 0,0 0-1 0 0,1 0 0 0 0,-1 0 1 0 0,1 0-1 0 0,-1-1 0 0 0,0 1 1 0 0,1-1-1 0 0,-1 1 0 0 0,1-1 1 0 0,-1 0-1 0 0,1 0 1 0 0,-1 0-1 0 0,1 0 0 0 0,-1-1 1 0 0,1 1-1 0 0,0-1-13 0 0,-1 1 14 0 0,134-12 741 0 0,27-29 22 0 0,-150 40-732 0 0,0-15-1595 0 0,-12 14 1128 0 0,1-18-2256 0 0,-4 8-5327 0 0,-1 8-3670 0 0</inkml:trace>
  <inkml:trace contextRef="#ctx0" brushRef="#br0" timeOffset="3904.494">2035 1701 15011 0 0,'0'0'1989'0'0,"0"0"-404"0"0,0 0-231 0 0,0 0-55 0 0,0 0-87 0 0,0 0-154 0 0,0 0-206 0 0,0 0-236 0 0,0 0-148 0 0,0 0-92 0 0,0 0-18 0 0,0 0 15 0 0,0 0 20 0 0,7-1 38 0 0,327-57 2330 0 0,-214 52-2502 0 0,-94 6-3518 0 0,0-1-3513 0 0,-24 1-5622 0 0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01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380 199 6809 0 0,'0'0'2018'0'0,"0"0"-433"0"0,0 0-319 0 0,0 0-55 0 0,0 0 60 0 0,0 0 19 0 0,0 0-82 0 0,0 0-113 0 0,0 0-148 0 0,0 0-145 0 0,-32 13-140 0 0,-99 39-135 0 0,71-11 68 0 0,50-28-450 0 0,-6 7 13 0 0,0 1-1 0 0,2 1 1 0 0,0 1 0 0 0,1 0-1 0 0,2 0 1 0 0,0 1 0 0 0,1 1-1 0 0,2 0 1 0 0,1 0-1 0 0,0 0 1 0 0,2 1 0 0 0,1 0-1 0 0,1 0 1 0 0,2 0-1 0 0,0 0 1 0 0,3 25-158 0 0,-1-40 88 0 0,1 0 0 0 0,0 0-1 0 0,1 0 1 0 0,1-1 0 0 0,-1 1 0 0 0,1-1-1 0 0,1 0 1 0 0,0 0 0 0 0,0-1 0 0 0,1 1-1 0 0,1-1 1 0 0,-1 0 0 0 0,1-1 0 0 0,1 0-1 0 0,-1 0 1 0 0,1 0 0 0 0,1-1-1 0 0,0 0 1 0 0,0-1 0 0 0,0 0 0 0 0,0 0-1 0 0,1-1 1 0 0,0 0 0 0 0,0-1 0 0 0,1 0-1 0 0,-1-1 1 0 0,1 0 0 0 0,0 0 0 0 0,1-1-88 0 0,3 2 101 0 0,1 0 0 0 0,0-2 1 0 0,-1 0-1 0 0,1 0 0 0 0,0-1 1 0 0,0-1-1 0 0,-1-1 0 0 0,1 0 1 0 0,0-1-1 0 0,-1-1 1 0 0,1-1-1 0 0,-1 0 0 0 0,0 0 1 0 0,0-2-1 0 0,0 0 0 0 0,-1 0 1 0 0,0-2-1 0 0,6-3-101 0 0,-3-1 34 0 0,-1 0 0 0 0,0-2 0 0 0,-1 0 0 0 0,-1 0 0 0 0,0-1 0 0 0,-1-1 0 0 0,0 0 0 0 0,-1-1 0 0 0,-1 0 0 0 0,-1-1 0 0 0,-1 0 0 0 0,0-1 0 0 0,-1 0 0 0 0,-1 0 0 0 0,-1-1 0 0 0,-1 0 0 0 0,0 0 0 0 0,-2 0 0 0 0,0 0 0 0 0,-1-1 0 0 0,-1 1 0 0 0,-1-4-34 0 0,0 6-16 0 0,-1-1 0 0 0,-1 1 0 0 0,0-1 0 0 0,-2 1 0 0 0,0 0 1 0 0,-1-1-1 0 0,0 2 0 0 0,-6-12 16 0 0,8 22-63 0 0,0 1 1 0 0,-1-1 0 0 0,0 0-1 0 0,0 1 1 0 0,0 0 0 0 0,-1 0-1 0 0,0 0 1 0 0,0 1 0 0 0,0-1-1 0 0,-1 1 1 0 0,0 1 0 0 0,0-1-1 0 0,0 1 1 0 0,-1 0 0 0 0,1 0-1 0 0,-1 1 1 0 0,0-1 0 0 0,0 2-1 0 0,0-1 1 0 0,0 1 0 0 0,-1 0-1 0 0,-3 0 63 0 0,0 0-349 0 0,0 2-1 0 0,0-1 1 0 0,0 1-1 0 0,0 1 1 0 0,0 0-1 0 0,0 0 1 0 0,0 1-1 0 0,0 1 1 0 0,1 0-1 0 0,-1 0 350 0 0,-61 31-10353 0 0,48-18-1682 0 0</inkml:trace>
  <inkml:trace contextRef="#ctx0" brushRef="#br0" timeOffset="396.256">0 612 16564 0 0,'0'0'1296'0'0,"0"0"-391"0"0,0 0-88 0 0,0 0 141 0 0,0 0 91 0 0,0 0-53 0 0,0 0-199 0 0,0 0-251 0 0,0 0-173 0 0,0 0-65 0 0,0 0-24 0 0,0 0 3 0 0,4 0 18 0 0,9 0-151 0 0,0 0 0 0 0,-1-1-1 0 0,1-1 1 0 0,-1 0-1 0 0,1-1 1 0 0,-1 0 0 0 0,0-1-1 0 0,0 0 1 0 0,0-1-1 0 0,-1-1 1 0 0,0 0 0 0 0,4-2-154 0 0,-3 2 20 0 0,0 0 0 0 0,0 1 0 0 0,0 1 1 0 0,1 0-1 0 0,-1 0 0 0 0,1 1 1 0 0,0 1-1 0 0,0 0 0 0 0,12 1-20 0 0,-21 2 1 0 0,0 1-1 0 0,0 0 1 0 0,0-1-1 0 0,0 2 0 0 0,-1-1 1 0 0,1 0-1 0 0,-1 1 1 0 0,0 0-1 0 0,1-1 1 0 0,-1 1-1 0 0,0 1 1 0 0,-1-1-1 0 0,1 0 0 0 0,-1 1 1 0 0,3 2-1 0 0,3 4 19 0 0,-1 0 22 0 0,2-1 1 0 0,-1-1 0 0 0,1 0 0 0 0,0 0 0 0 0,1-1 0 0 0,-1 0 0 0 0,2 0 0 0 0,-1-1 0 0 0,1-1 0 0 0,-1 1 0 0 0,2-2 0 0 0,-1 0 0 0 0,0 0 0 0 0,1-1 0 0 0,0 0 0 0 0,-1-1-1 0 0,1 0 1 0 0,8-1-42 0 0,-16-1 33 0 0,-1 1-14 0 0,-1-1 0 0 0,1 0 0 0 0,0 0 0 0 0,-1 0-1 0 0,1 0 1 0 0,0 0 0 0 0,-1 0 0 0 0,1-1 0 0 0,-1 1-1 0 0,1-1 1 0 0,0 1 0 0 0,-1-1 0 0 0,0 0 0 0 0,1 0-1 0 0,-1-1 1 0 0,1 1 0 0 0,-1 0 0 0 0,0-1 0 0 0,0 1 0 0 0,0-1-1 0 0,0 0 1 0 0,1-1-19 0 0,-4-17-3334 0 0,-1 10-4613 0 0,1 3-4213 0 0</inkml:trace>
  <inkml:trace contextRef="#ctx0" brushRef="#br0" timeOffset="1351.158">976 244 12531 0 0,'0'0'840'0'0,"0"0"-440"0"0,0 0-20 0 0,0 0 310 0 0,0 0 332 0 0,0 0 163 0 0,0 0-49 0 0,0 0-148 0 0,0 0-140 0 0,0 0-104 0 0,0 0-91 0 0,0 0-71 0 0,0 0-36 0 0,18 4-22 0 0,56 13-7 0 0,49-13 1701 0 0,116-34-719 0 0,-181 13-1800 0 0,-56 16 1006 0 0,-2 2-18957 0 0,-2 2 8797 0 0</inkml:trace>
  <inkml:trace contextRef="#ctx0" brushRef="#br0" timeOffset="1578.028">915 498 14555 0 0,'0'0'2619'0'0,"0"0"-1370"0"0,0 0-571 0 0,0 0 113 0 0,0 0 237 0 0,0 0 86 0 0,0 0-67 0 0,0 0-179 0 0,0 0-142 0 0,0 0-84 0 0,0 0-83 0 0,32-3-72 0 0,101-7-99 0 0,169 1-500 0 0,-275 4-3814 0 0,-17 3-1893 0 0,-4 1-6498 0 0</inkml:trace>
  <inkml:trace contextRef="#ctx0" brushRef="#br0" timeOffset="2512.306">2005 78 11875 0 0,'0'0'1900'0'0,"0"0"-478"0"0,0 0-308 0 0,0 0-85 0 0,0 0 0 0 0,0 0-89 0 0,0 0-125 0 0,0 0-109 0 0,0 0-126 0 0,0 0-109 0 0,0 0-75 0 0,-29 10-53 0 0,-91 34-46 0 0,65-9 151 0 0,47-25-335 0 0,-5 4-4 0 0,1 1 0 0 0,0 0-1 0 0,0 1 1 0 0,2 1 0 0 0,0-1-1 0 0,1 2 1 0 0,1-1 0 0 0,0 1 0 0 0,1 1-1 0 0,1-1 1 0 0,1 1 0 0 0,1 0-1 0 0,1 0 1 0 0,0 1 0 0 0,1-1-1 0 0,1 4-108 0 0,1-18-2 0 0,-1-1 0 0 0,1 1 1 0 0,0-1-1 0 0,1 0 0 0 0,-1 1 0 0 0,1-1 0 0 0,0 1 0 0 0,0-1 0 0 0,0 0 0 0 0,0 1 0 0 0,1-1 0 0 0,0 0 0 0 0,0 0 0 0 0,0 0 0 0 0,0 0 0 0 0,1-1 0 0 0,-1 1 0 0 0,1-1 0 0 0,0 1 0 0 0,0-1 0 0 0,0 0 0 0 0,1 0 0 0 0,-1 0 0 0 0,1-1 0 0 0,0 1 0 0 0,-1-1 0 0 0,1 0 1 0 0,0 0-1 0 0,0 0 0 0 0,1 0 0 0 0,-1-1 0 0 0,3 1 2 0 0,2 0-178 0 0,0-1 1 0 0,1-1 0 0 0,-1 0 0 0 0,1 0 0 0 0,-1 0-1 0 0,1-1 1 0 0,-1-1 0 0 0,0 0 0 0 0,0 0 0 0 0,0-1-1 0 0,0 0 1 0 0,1 0 177 0 0,38-17-5847 0 0,-36 15 3209 0 0,5 0-8616 0 0</inkml:trace>
  <inkml:trace contextRef="#ctx0" brushRef="#br0" timeOffset="2820.256">2215 350 9554 0 0,'0'0'1652'0'0,"0"0"-465"0"0,0 0-213 0 0,0 0 110 0 0,0 0 159 0 0,0 0 16 0 0,-22 31-139 0 0,-67 95-194 0 0,67-80-170 0 0,23-41-649 0 0,-1-1-1 0 0,1 0 1 0 0,-1 0-1 0 0,1 0 1 0 0,0 0 0 0 0,1 0-1 0 0,-1 0 1 0 0,1 0 0 0 0,0-1-1 0 0,0 1 1 0 0,0 0-1 0 0,0-1 1 0 0,0 1 0 0 0,1-1-1 0 0,0 0 1 0 0,-1 0 0 0 0,1 0-1 0 0,0 0 1 0 0,1-1-1 0 0,-1 1 1 0 0,0-1 0 0 0,1 0-1 0 0,0 0 1 0 0,-1 0 0 0 0,1 0-1 0 0,0 0 1 0 0,0-1-1 0 0,0 0 1 0 0,1 1-107 0 0,126 13 1481 0 0,-114-16-1353 0 0,0-1 1 0 0,0 0-1 0 0,0-2 0 0 0,0 0 1 0 0,0 0-1 0 0,-1-2 1 0 0,0 0-1 0 0,0-1 0 0 0,0 0 1 0 0,-1-2-1 0 0,0 1 0 0 0,-1-2 1 0 0,0 0-1 0 0,0-1 1 0 0,3-4-129 0 0,-12 9 29 0 0,-1 0 0 0 0,0 0 1 0 0,-1-1-1 0 0,1 1 0 0 0,-1-1 1 0 0,-1 0-1 0 0,1 0 1 0 0,-1 0-1 0 0,0 0 0 0 0,-1 0 1 0 0,0-1-1 0 0,0 1 0 0 0,0 0 1 0 0,-1-1-1 0 0,0 1 1 0 0,-1 0-1 0 0,1-1 0 0 0,-1 1 1 0 0,-1 0-1 0 0,1 0 0 0 0,-1 0 1 0 0,-1 0-1 0 0,1 0 1 0 0,-1 0-1 0 0,0 0 0 0 0,-1 1 1 0 0,0 0-1 0 0,0-1 0 0 0,0 2 1 0 0,-1-1-1 0 0,1 0 1 0 0,-1 1-1 0 0,-1 0 0 0 0,1 0 1 0 0,-1 0-1 0 0,0 1 0 0 0,0 0 1 0 0,0 0-1 0 0,-2-1-29 0 0,-5-3-78 0 0,-1 1 0 0 0,1 0 0 0 0,-2 1 0 0 0,1 0 0 0 0,-1 1 0 0 0,1 1 0 0 0,-2 0 0 0 0,1 1 0 0 0,0 1 0 0 0,0 0-1 0 0,-1 1 1 0 0,1 1 0 0 0,-5 0 78 0 0,-51 28-1667 0 0,32 6-4445 0 0,25-19-4907 0 0</inkml:trace>
  <inkml:trace contextRef="#ctx0" brushRef="#br0" timeOffset="3242.725">2642 564 12731 0 0,'0'0'2100'0'0,"0"0"-596"0"0,0 0-285 0 0,0 0-49 0 0,0 0-59 0 0,0 0-146 0 0,0 0-200 0 0,0 0-185 0 0,0 0-120 0 0,0 0-53 0 0,0 0-18 0 0,0 0-18 0 0,0 0-19 0 0,17-22-48 0 0,56-70-51 0 0,52-31 461 0 0,-91 95-642 0 0,-34 29-78 0 0,0 0 0 0 0,0-1 0 0 0,0 1 0 0 0,0-1 0 0 0,0 1 0 0 0,0-1 0 0 0,0 1 1 0 0,1-1-1 0 0,-1 1 0 0 0,0-1 0 0 0,0 1 0 0 0,1-1 0 0 0,-1 1 0 0 0,0-1 0 0 0,1 1 0 0 0,-1-1 0 0 0,1 1 0 0 0,-1-1 1 0 0,1 0-1 0 0,-1 1 0 0 0,0-1 0 0 0,1 0 0 0 0,-1 1 0 0 0,1-1 0 0 0,-1 0 0 0 0,1 0 0 0 0,0 1 0 0 0,-1-1 1 0 0,1 0-1 0 0,-1 0 0 0 0,1 0 0 0 0,-1 0 0 0 0,1 0 0 0 0,0 0 0 0 0,-1 0 0 0 0,1 0 0 0 0,-1 0 0 0 0,1 0 0 0 0,-1 0 1 0 0,1 0-1 0 0,-1 0 0 0 0,1 0 0 0 0,0-1 0 0 0,-1 1 0 0 0,1 0 0 0 0,-1 0 0 0 0,1-1 0 0 0,-1 1 0 0 0,1 0 0 0 0,-1-1 1 0 0,0 1-1 0 0,1 0 0 0 0,-1-1 0 0 0,1 1 0 0 0,-1-1 0 0 0,0 1 0 0 0,1-1 0 0 0,-1 1 0 0 0,0-1 0 0 0,1 1 1 0 0,-1-1-1 0 0,0 1 0 0 0,0-1 6 0 0,-29 166-59 0 0,30-162 63 0 0,0-1 0 0 0,0 1 0 0 0,0 0-1 0 0,0 0 1 0 0,1 0 0 0 0,-1 0 0 0 0,1-1 0 0 0,-1 1 0 0 0,1-1-1 0 0,0 1 1 0 0,0-1 0 0 0,0 0 0 0 0,0 0 0 0 0,0 1 0 0 0,1-2-1 0 0,-1 1 1 0 0,1 0 0 0 0,-1 0 0 0 0,1-1 0 0 0,0 1 0 0 0,0-1-1 0 0,-1 0 1 0 0,1 0 0 0 0,0 0 0 0 0,0 0 0 0 0,0-1 0 0 0,0 1-1 0 0,0-1 1 0 0,2 0-4 0 0,90-8 683 0 0,-83 3-557 0 0,0-1 1 0 0,-1 0-1 0 0,0-1 1 0 0,0 0-1 0 0,-1-1 1 0 0,0 0-1 0 0,0-1 1 0 0,0 0-1 0 0,-1 0 1 0 0,-1-1-1 0 0,0 0 1 0 0,0 0-1 0 0,-1-1 1 0 0,0 0-1 0 0,-1-1 1 0 0,0 1-1 0 0,-1-1 1 0 0,0 0-1 0 0,-1-1 1 0 0,0 1-1 0 0,0-9-126 0 0,6-35-2555 0 0,-10 56 237 0 0,0 0-3541 0 0,0 0-6342 0 0</inkml:trace>
  <inkml:trace contextRef="#ctx0" brushRef="#br0" timeOffset="3647.152">3793 133 16067 0 0,'0'0'2542'0'0,"0"0"-1332"0"0,0 0-599 0 0,0 0-27 0 0,0 0 51 0 0,0 0 19 0 0,0 0-33 0 0,0 0-96 0 0,-34 8-104 0 0,-102 26-58 0 0,50 4 391 0 0,84-37-749 0 0,1-1 0 0 0,-1 0 0 0 0,1 1 0 0 0,-1-1 0 0 0,1 1 0 0 0,-1-1 0 0 0,1 1 0 0 0,-1 0 0 0 0,1-1 0 0 0,-1 1 0 0 0,1 0 0 0 0,0 0 0 0 0,-1 0 0 0 0,1 0 0 0 0,0 0 0 0 0,0 1 0 0 0,0-1 0 0 0,0 0 0 0 0,0 0 0 0 0,0 1 0 0 0,0-1 1 0 0,0 1-1 0 0,1-1 0 0 0,-1 1 0 0 0,1-1 0 0 0,-1 1 0 0 0,1-1 0 0 0,-1 1 0 0 0,1-1 0 0 0,0 1 0 0 0,0 0 0 0 0,-1-1 0 0 0,1 1 0 0 0,0-1 0 0 0,1 1 0 0 0,-1 0 0 0 0,0-1 0 0 0,0 1 0 0 0,1-1 0 0 0,-1 1 0 0 0,1-1 0 0 0,-1 1 0 0 0,1-1 0 0 0,0 1 0 0 0,0-1 0 0 0,-1 1 1 0 0,1-1-1 0 0,0 0 0 0 0,0 1 0 0 0,0-1 0 0 0,1 0 0 0 0,-1 0 0 0 0,0 0 0 0 0,1 0-5 0 0,146 55 217 0 0,-147-55-199 0 0,1 0 1 0 0,0 0-1 0 0,-1 0 0 0 0,1 0 0 0 0,-1 0 1 0 0,1 1-1 0 0,-1-1 0 0 0,0 0 1 0 0,0 1-1 0 0,0-1 0 0 0,1 1 0 0 0,-1 0 1 0 0,0-1-1 0 0,-1 1 0 0 0,1 0 0 0 0,0-1 1 0 0,0 1-1 0 0,-1 0 0 0 0,1 0 1 0 0,-1 0-1 0 0,0-1 0 0 0,1 1 0 0 0,-1 0 1 0 0,0 0-1 0 0,0 0 0 0 0,0 0 0 0 0,0 0 1 0 0,-1 0-1 0 0,1-1 0 0 0,0 1 1 0 0,-1 0-1 0 0,1 0 0 0 0,-1 0 0 0 0,0-1 1 0 0,0 3-19 0 0,-38 54 776 0 0,9-31-691 0 0,-1-1 0 0 0,-1-2 0 0 0,-1-1 0 0 0,-1-2 0 0 0,-1-1 0 0 0,-30 11-85 0 0,65-31-62 0 0,0 0 1 0 0,0 0 0 0 0,1-1-1 0 0,-1 1 1 0 0,0 0 0 0 0,0-1-1 0 0,0 1 1 0 0,0 0 0 0 0,0 0-1 0 0,0-1 1 0 0,-1 1 0 0 0,1 0-1 0 0,0-1 1 0 0,0 1-1 0 0,0 0 1 0 0,0 0 0 0 0,0-1-1 0 0,0 1 1 0 0,0 0 0 0 0,-1-1-1 0 0,1 1 1 0 0,0 0 0 0 0,0 0-1 0 0,0 0 1 0 0,-1-1 0 0 0,1 1-1 0 0,0 0 1 0 0,0 0-1 0 0,0 0 1 0 0,-1-1 0 0 0,1 1-1 0 0,0 0 1 0 0,0 0 0 0 0,-1 0-1 0 0,1 0 1 0 0,0 0 0 0 0,-1 0-1 0 0,1 0 1 0 0,0 0-1 0 0,0 0 1 0 0,-1-1 0 0 0,1 1-1 0 0,0 0 1 0 0,-1 0 0 0 0,1 1-1 0 0,0-1 1 0 0,-1 0 0 0 0,1 0-1 0 0,0 0 1 0 0,0 0 0 0 0,-1 0-1 0 0,1 0 1 0 0,0 0-1 0 0,-1 0 1 0 0,1 0 0 0 0,0 1-1 0 0,0-1 1 0 0,-1 0 61 0 0,16-21-4424 0 0,-5 9-1251 0 0,-3 1-5572 0 0</inkml:trace>
  <inkml:trace contextRef="#ctx0" brushRef="#br0" timeOffset="3898.455">4207 1 12715 0 0,'0'0'2298'0'0,"0"0"-719"0"0,0 0-255 0 0,0 0-44 0 0,0 0-100 0 0,0 0-57 0 0,-12 34-93 0 0,-38 109-126 0 0,31-96-421 0 0,3 2 1 0 0,2 0-1 0 0,2 0 0 0 0,2 1 1 0 0,-2 43-484 0 0,11-33-175 0 0,1-47-4607 0 0,0 0-4989 0 0,0-13-1351 0 0</inkml:trace>
  <inkml:trace contextRef="#ctx0" brushRef="#br0" timeOffset="4059.807">3807 288 17660 0 0,'0'0'1336'0'0,"0"0"-656"0"0,0 0-144 0 0,0 0 80 0 0,0 0-7 0 0,0 0-81 0 0,0 0-96 0 0,199-78-8 0 0,-166 75-72 0 0,-1-1-32 0 0,1 0-80 0 0,0 4-152 0 0,-4 0-96 0 0,-5 0-136 0 0,0 8-232 0 0,-4-1-472 0 0,-7 0-1129 0 0,-7-3-10577 0 0</inkml:trace>
  <inkml:trace contextRef="#ctx0" brushRef="#br0" timeOffset="6216.342">4347 682 2232 0 0,'0'0'2936'0'0,"0"0"-1020"0"0,0 0-293 0 0,0 0 178 0 0,0 0 170 0 0,0 0-30 0 0,0 0-258 0 0,0 0-378 0 0,0 0-340 0 0,0 0-203 0 0,0 0-125 0 0,0 0-47 0 0,0 0 8 0 0,-6 11 1660 0 0,-21 15-428 0 0,61-52-1254 0 0,17-22-208 0 0,-90 55 775 0 0,39-7-1122 0 0,0 0-41 0 0,0 0-49 0 0,0 0-114 0 0,8-8-2084 0 0,1 2-40 0 0,1-1-4840 0 0,-1 2-5023 0 0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19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89 739 16291 0 0,'0'0'3980'0'0,"0"0"-2724"0"0,0 0-984 0 0,0 0-114 0 0,0 0 79 0 0,0 0 146 0 0,0 0 74 0 0,0 0-17 0 0,0 0-100 0 0,0 0-125 0 0,0 0-94 0 0,0 0-51 0 0,0 0-50 0 0,-3 30-39 0 0,-4 94-45 0 0,17-51-796 0 0,-1-50-6978 0 0,-9-19-3572 0 0</inkml:trace>
  <inkml:trace contextRef="#ctx0" brushRef="#br0" timeOffset="236.852">0 312 16980 0 0,'0'0'240'0'0,"0"0"-232"0"0,0 0-152 0 0,0 0-80 0 0,0 0-40 0 0,0 0-233 0 0,0 0-1007 0 0,0 0-1617 0 0,0 0-8129 0 0</inkml:trace>
  <inkml:trace contextRef="#ctx0" brushRef="#br0" timeOffset="669.703">232 518 18740 0 0,'0'0'653'0'0,"0"0"-174"0"0,0 0 100 0 0,0 0 195 0 0,0 0 76 0 0,0 0-53 0 0,0 0-159 0 0,34-25-162 0 0,108-80-86 0 0,13-23 523 0 0,-136 112-862 0 0,0 0 0 0 0,-1-1 0 0 0,-1-2 0 0 0,-1 1-1 0 0,0-2 1 0 0,-1 0 0 0 0,-2-1 0 0 0,0 0 0 0 0,-1-1 0 0 0,4-11-51 0 0,-11 15 29 0 0,0 0 42 0 0,-3 31-304 0 0,10 197 360 0 0,20 584 317 0 0,-33-741-425 0 0,-3-1 1 0 0,-2 0-1 0 0,-3 0 0 0 0,-1-1 0 0 0,-3 0 0 0 0,-8 17-19 0 0,13-48 12 0 0,0 0 0 0 0,-1 0 0 0 0,-1-1 0 0 0,-1 0 0 0 0,0-1 1 0 0,-2-1-1 0 0,0 1 0 0 0,0-2 0 0 0,-2 0 0 0 0,0-1 0 0 0,-1 0 0 0 0,-1-1 0 0 0,-15 9-12 0 0,29-20 4 0 0,-1 0 1 0 0,0 0-1 0 0,-1-1 0 0 0,1 1 0 0 0,0-1 0 0 0,-1 0 1 0 0,1-1-1 0 0,-1 1 0 0 0,1-1 0 0 0,-1 0 0 0 0,0 0 0 0 0,0 0 1 0 0,1-1-1 0 0,-1 0 0 0 0,0 0 0 0 0,0 0 0 0 0,0 0 0 0 0,0-1 1 0 0,1 1-1 0 0,-1-1 0 0 0,0-1 0 0 0,1 1 0 0 0,-1-1 0 0 0,1 1 1 0 0,-1-1-1 0 0,1-1 0 0 0,0 1 0 0 0,-1-1 0 0 0,2 1 0 0 0,-1-1 1 0 0,0 0-1 0 0,0-1 0 0 0,1 1 0 0 0,0 0 0 0 0,-1-1 0 0 0,1 0 1 0 0,1 0-1 0 0,-1 0 0 0 0,1 0 0 0 0,-1-1-4 0 0,-3-10 1 0 0,1 0-1 0 0,1-1 1 0 0,0 1-1 0 0,1-1 1 0 0,0 1 0 0 0,2-1-1 0 0,0 0 1 0 0,0 0-1 0 0,2 0 1 0 0,0 1 0 0 0,1-1-1 0 0,0 0 1 0 0,1 0 0 0 0,1 1-1 0 0,0 0 1 0 0,2-2-1 0 0,9-23 2 0 0,1 2 1 0 0,1 0 0 0 0,3 1-1 0 0,0 1 1 0 0,17-20-3 0 0,-1 7-44 0 0,2 1 0 0 0,2 2 0 0 0,2 1 0 0 0,2 3 0 0 0,2 1 0 0 0,45-29 44 0 0,-20 35-1137 0 0,-36 32-7917 0 0,-30 3-2540 0 0</inkml:trace>
  <inkml:trace contextRef="#ctx0" brushRef="#br0" timeOffset="918.064">1296 669 14571 0 0,'0'0'2095'0'0,"0"0"-1097"0"0,0 0-542 0 0,0 0-108 0 0,0 0 27 0 0,0 0 33 0 0,0 0-11 0 0,0 0-58 0 0,-26 33-62 0 0,-82 101-66 0 0,105-131-199 0 0,0 0 0 0 0,0-1 0 0 0,0 1 0 0 0,0 1 0 0 0,1-1 0 0 0,0 0 0 0 0,-1 1 0 0 0,1-1 0 0 0,1 1 0 0 0,-1-1 0 0 0,0 1 0 0 0,1 0-1 0 0,0 0 1 0 0,0 0 0 0 0,0 0 0 0 0,0 0 0 0 0,1 0 0 0 0,-1 0 0 0 0,1 0-12 0 0,0 7 40 0 0,0-7 5 0 0,0 1-1 0 0,0-1 1 0 0,0 0 0 0 0,1 0 0 0 0,-1 0 0 0 0,1 0-1 0 0,0 0 1 0 0,0 0 0 0 0,0 0 0 0 0,0 0 0 0 0,1 0-1 0 0,0-1 1 0 0,0 1 0 0 0,0 0 0 0 0,0-1 0 0 0,0 1 0 0 0,1-1-1 0 0,-1 0 1 0 0,1 0 0 0 0,0 0 0 0 0,0 0 0 0 0,0-1-1 0 0,1 1 1 0 0,-1-1 0 0 0,0 0 0 0 0,1 0 0 0 0,0 0-1 0 0,-1 0 1 0 0,1 0 0 0 0,0-1 0 0 0,0 0 0 0 0,0 0-1 0 0,0 0 1 0 0,0 0 0 0 0,0 0 0 0 0,0-1 0 0 0,0 0 0 0 0,1 0-1 0 0,-1 0 1 0 0,0 0 0 0 0,0-1 0 0 0,0 0 0 0 0,0 0-1 0 0,0 0 1 0 0,1 0-45 0 0,3-2 122 0 0,-1 0 0 0 0,1-1 0 0 0,-1 0-1 0 0,1 0 1 0 0,-1-1 0 0 0,-1 0 0 0 0,1 0-1 0 0,-1 0 1 0 0,1-1 0 0 0,-2 0 0 0 0,1 0-1 0 0,-1-1 1 0 0,1 1 0 0 0,-2-1 0 0 0,1 0 0 0 0,-1-1-1 0 0,0 1 1 0 0,-1-1 0 0 0,0 0 0 0 0,0 0-1 0 0,0 0 1 0 0,-1 0 0 0 0,-1 0 0 0 0,1 0 0 0 0,-1-1-1 0 0,0 1 1 0 0,-1 0 0 0 0,0-1 0 0 0,-1-4-122 0 0,2 5-102 0 0,-1 0 1 0 0,0 0-1 0 0,0 0 1 0 0,-1 0-1 0 0,0 0 1 0 0,0 1-1 0 0,0-1 1 0 0,-1 0-1 0 0,-1 1 1 0 0,1-1-1 0 0,-1 1 1 0 0,0 0-1 0 0,-1 0 1 0 0,0 0-1 0 0,0 0 1 0 0,0 1-1 0 0,-1 0 1 0 0,0-1-1 0 0,0 2 1 0 0,-4-4 101 0 0,-3 5-2938 0 0,4 3-2215 0 0,3 1-6751 0 0</inkml:trace>
  <inkml:trace contextRef="#ctx0" brushRef="#br0" timeOffset="1164.689">1504 1144 17700 0 0,'0'0'1336'0'0,"0"0"-300"0"0,0 0-120 0 0,0 0-27 0 0,0 0-82 0 0,0 0-111 0 0,0 0-142 0 0,0 0-128 0 0,0 0-83 0 0,0 0-50 0 0,0 0-50 0 0,10-35-43 0 0,31-111-40 0 0,6 41 93 0 0,-31 83-199 0 0,6-12-61 0 0,1 1 0 0 0,2 1 1 0 0,1 2-1 0 0,16-15 7 0 0,7 15-1184 0 0,-25 27-6622 0 0,-19 3-3818 0 0</inkml:trace>
  <inkml:trace contextRef="#ctx0" brushRef="#br0" timeOffset="1626.687">1904 1023 13459 0 0,'0'0'1514'0'0,"0"0"-128"0"0,0 0 85 0 0,0 0 40 0 0,0 0-165 0 0,0 0-304 0 0,0 0-313 0 0,0 0-142 0 0,0 0-60 0 0,0 0-49 0 0,0 0-35 0 0,0 0-77 0 0,15-34-72 0 0,51-106-74 0 0,15 8 127 0 0,-78 127-354 0 0,0 0 1 0 0,0 0-1 0 0,1 0 0 0 0,-1 0 0 0 0,1 1 0 0 0,1 0 1 0 0,-1 0-1 0 0,0 0 0 0 0,1 0 0 0 0,0 0 1 0 0,0 1-1 0 0,0 0 0 0 0,0 0 0 0 0,1 1 0 0 0,-1-1 1 0 0,1 1-1 0 0,-1 0 0 0 0,1 0 0 0 0,0 1 0 0 0,0 0 1 0 0,0 0-1 0 0,0 0 0 0 0,0 1 7 0 0,-5 2 0 0 0,1 0 1 0 0,-1 0-1 0 0,1 1 0 0 0,-1-1 1 0 0,0 0-1 0 0,0 1 0 0 0,0-1 1 0 0,0 1-1 0 0,-1-1 0 0 0,1 1 1 0 0,-1-1-1 0 0,1 1 0 0 0,-1 0 1 0 0,0-1-1 0 0,0 1 0 0 0,0 0 1 0 0,0-1-1 0 0,-1 1 0 0 0,1-1 1 0 0,-1 2-1 0 0,1 6 13 0 0,-31 173 111 0 0,32-181-122 0 0,0 1 0 0 0,0-1 1 0 0,1 0-1 0 0,-1 0 0 0 0,1 0 0 0 0,0 0 0 0 0,0 0 1 0 0,-1 0-1 0 0,1 0 0 0 0,0-1 0 0 0,0 1 0 0 0,1-1 0 0 0,-1 1 1 0 0,0-1-1 0 0,0 0 0 0 0,1 0 0 0 0,-1 0 0 0 0,1 0 0 0 0,-1 0 1 0 0,1-1-1 0 0,-1 1 0 0 0,1-1 0 0 0,-1 1 0 0 0,1-1 0 0 0,0 0 1 0 0,-1 0-1 0 0,1 0 0 0 0,-1-1 0 0 0,1 1 0 0 0,-1 0 0 0 0,1-1 1 0 0,-1 0-1 0 0,1 0 0 0 0,-1 1 0 0 0,1-1 0 0 0,-1-1 0 0 0,0 1 1 0 0,1 0-1 0 0,-1-1 0 0 0,2 0-2 0 0,293-203 161 0 0,-296 204-161 0 0,0 1 0 0 0,-1-1 0 0 0,1 1 0 0 0,0-1 0 0 0,0 1 0 0 0,-1 0 0 0 0,1-1 0 0 0,0 1 0 0 0,0 0 0 0 0,-1-1-1 0 0,1 1 1 0 0,0 0 0 0 0,0 0 0 0 0,0 0 0 0 0,0 0 0 0 0,-1 0 0 0 0,1 0 0 0 0,0 0 0 0 0,0 0 0 0 0,0 0 0 0 0,0 0 0 0 0,-1 1 0 0 0,1-1 0 0 0,0 0 0 0 0,0 0-1 0 0,0 1 1 0 0,-1-1 0 0 0,1 1 0 0 0,0-1 0 0 0,-1 1 0 0 0,1-1 0 0 0,0 1 0 0 0,-1-1 0 0 0,1 1 0 0 0,0-1 0 0 0,-1 1 0 0 0,1 0 0 0 0,-1-1 0 0 0,1 1-1 0 0,-1 0 1 0 0,0 0 0 0 0,1-1 0 0 0,-1 1 0 0 0,0 0 0 0 0,1 0 0 0 0,-1-1 0 0 0,0 1 0 0 0,0 1 0 0 0,1 45 145 0 0,-2-33-72 0 0,-17 110 167 0 0,17-121-287 0 0,1 0 0 0 0,0 0-1 0 0,0 0 1 0 0,0 0 0 0 0,0 0 0 0 0,0 0 0 0 0,1-1 0 0 0,-1 1-1 0 0,1 0 1 0 0,0 0 0 0 0,0 0 0 0 0,0-1 0 0 0,0 1 0 0 0,0 0 0 0 0,1-1-1 0 0,-1 1 1 0 0,1-1 0 0 0,0 0 0 0 0,-1 1 0 0 0,1-1 0 0 0,0 0-1 0 0,0 0 1 0 0,1 0 0 0 0,-1 0 0 0 0,0-1 0 0 0,1 1 0 0 0,-1 0-1 0 0,1-1 1 0 0,-1 0 0 0 0,1 0 0 0 0,0 0 0 0 0,-1 0 0 0 0,1 0-1 0 0,0 0 1 0 0,0-1 0 0 0,0 1 0 0 0,0-1 0 0 0,-1 0 0 0 0,1 0-1 0 0,0 0 1 0 0,1 0 47 0 0,13 0-3579 0 0,-5 0-3768 0 0,-1 0-5188 0 0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17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714 96 5073 0 0,'0'0'2822'0'0,"0"0"-1315"0"0,0 0-561 0 0,0 0-140 0 0,0 0 24 0 0,0 0 74 0 0,0 0 80 0 0,0 0 62 0 0,0 0-13 0 0,0 0-32 0 0,0 0-72 0 0,-31-14-105 0 0,-98-44-117 0 0,57 35 744 0 0,54 23-967 0 0,-69 0 1647 0 0,82 3-2095 0 0,0 0 0 0 0,0 0-1 0 0,1 0 1 0 0,-1 1 0 0 0,1 0-1 0 0,0 0 1 0 0,0 0 0 0 0,0 0-1 0 0,1 1 1 0 0,-1-1-1 0 0,1 1 1 0 0,0 0 0 0 0,1 0-1 0 0,-3 6-35 0 0,3-8 13 0 0,-35 79 192 0 0,4 1 0 0 0,3 2 0 0 0,4 1 0 0 0,4 1 0 0 0,4 1 0 0 0,3 0 0 0 0,5 1-1 0 0,1 36-204 0 0,7-100 27 0 0,-74 545 620 0 0,39-331-451 0 0,37-238-202 0 0,1 9 1078 0 0,12-20-968 0 0,0 3-78 0 0,14-9 19 0 0,1 1 0 0 0,1 1 1 0 0,1 2-1 0 0,0 1 0 0 0,0 1 0 0 0,8 0-45 0 0,272-30 8 0 0,-114 17 91 0 0,-157 12-205 0 0,-43 0-1000 0 0,0 0-2055 0 0,3 7-4007 0 0,1-3-5003 0 0</inkml:trace>
  <inkml:trace contextRef="#ctx0" brushRef="#br0" timeOffset="1370.678">865 806 0 0 0,'0'0'103'0'0,"0"0"174"0"0,0 0 10 0 0,0 0 82 0 0,0 0 274 0 0,0 0 300 0 0,0 0 216 0 0,0 0 209 0 0,0 0 47 0 0,0 0-61 0 0,0 0-87 0 0,0 0-135 0 0,-1-8-113 0 0,0-4-475 0 0,-2-6-118 0 0,3 5 8479 0 0,-14 31-5868 0 0,0 1-3069 0 0,-6 16 135 0 0,2 1 0 0 0,2 0 0 0 0,1 1 0 0 0,2 1 0 0 0,1 1 0 0 0,2 0 0 0 0,2 0 0 0 0,-1 27-103 0 0,7-54 25 0 0,1 1 0 0 0,0 0 1 0 0,1-1-1 0 0,0 1 0 0 0,2-1 0 0 0,-1 1 0 0 0,1-1 1 0 0,1 1-1 0 0,3 9-25 0 0,-5-21 1 0 0,3 11 25 0 0,0-1-1 0 0,1 1 1 0 0,1-1-1 0 0,0 0 1 0 0,0-1-1 0 0,1 1 0 0 0,1-1 1 0 0,0-1-1 0 0,0 1 1 0 0,1-1-1 0 0,4 3-25 0 0,-8-10 34 0 0,-1-1 0 0 0,1 0 0 0 0,0-1 0 0 0,-1 1 0 0 0,1-1 0 0 0,0 0 1 0 0,0 0-1 0 0,-1 0 0 0 0,1-1 0 0 0,0 1 0 0 0,-1-1 0 0 0,1 0 0 0 0,-1-1 0 0 0,1 1 0 0 0,-1-1 0 0 0,0 0 0 0 0,1 0 0 0 0,-1 0 0 0 0,0-1 0 0 0,0 1 0 0 0,0-1 0 0 0,-1 0 0 0 0,1 0 0 0 0,-1-1 1 0 0,0 1-1 0 0,1-1 0 0 0,-1 1 0 0 0,-1-1 0 0 0,1 0 0 0 0,-1 0 0 0 0,1 0 0 0 0,0-2-34 0 0,12-12 50 0 0,25-24 51 0 0,-2-2 0 0 0,-3-1 0 0 0,19-31-101 0 0,26-119 175 0 0,-57 126-126 0 0,-18 45 10 0 0,-2 11 128 0 0,-2 32-157 0 0,-38 204 249 0 0,37-221-277 0 0,-4 15 1 0 0,1-1 1 0 0,0 1-1 0 0,1 1 0 0 0,2-1 1 0 0,-1 0-1 0 0,2 0 0 0 0,0 0 1 0 0,1 0-1 0 0,1 0 0 0 0,1 0 1 0 0,4 12-4 0 0,-7-26-3 0 0,1 0 0 0 0,-1 0 1 0 0,1 0-1 0 0,-1 0 0 0 0,1-1 1 0 0,0 1-1 0 0,0-1 0 0 0,1 1 1 0 0,-1-1-1 0 0,0 0 0 0 0,1 0 1 0 0,-1 0-1 0 0,1 0 0 0 0,0 0 1 0 0,0 0-1 0 0,-1-1 0 0 0,1 1 1 0 0,0-1-1 0 0,0 0 0 0 0,1 0 1 0 0,-1 0-1 0 0,0 0 0 0 0,0-1 1 0 0,0 1-1 0 0,1-1 3 0 0,-3 0-23 0 0,-1 0-1 0 0,0 0-28 0 0,0 0-26 0 0,0 0-49 0 0,0 0-87 0 0,6-12-6355 0 0,-2 6-1054 0 0,-2 2-4633 0 0</inkml:trace>
  <inkml:trace contextRef="#ctx0" brushRef="#br0" timeOffset="1998.507">1438 1429 12027 0 0,'0'0'1068'0'0,"0"0"-425"0"0,0 0-159 0 0,0 0 207 0 0,0 0 319 0 0,0 0 180 0 0,0 0-47 0 0,0 0-204 0 0,0 0-264 0 0,0 0-183 0 0,0 0-74 0 0,0 0-5 0 0,8-13 20 0 0,53-89 918 0 0,65-114 819 0 0,-29 40-1305 0 0,-97 204-723 0 0,-12 141 0 0 0,15-157-129 0 0,1 0-1 0 0,-1-1 1 0 0,2 0-1 0 0,-1 0 1 0 0,2 0-1 0 0,-1 0 1 0 0,2-1-1 0 0,-1 0 1 0 0,1 0-1 0 0,1 0 1 0 0,0-1-1 0 0,0-1 1 0 0,8 7-13 0 0,-13-12 38 0 0,1 0 0 0 0,0 0 0 0 0,0 0 0 0 0,0-1 0 0 0,1 1 0 0 0,-1-1 0 0 0,0 0 0 0 0,1-1 0 0 0,-1 1 0 0 0,1-1-1 0 0,0 0 1 0 0,-1 0 0 0 0,1 0 0 0 0,0-1 0 0 0,0 1 0 0 0,0-1 0 0 0,-1 0 0 0 0,1-1 0 0 0,0 1 0 0 0,0-1 0 0 0,-1 0 0 0 0,1 0 0 0 0,0-1 0 0 0,-1 1 0 0 0,1-1 0 0 0,-1 0 0 0 0,0 0 0 0 0,1 0 0 0 0,-1-1 0 0 0,0 0 0 0 0,0 0 0 0 0,-1 0-1 0 0,1 0 1 0 0,-1 0 0 0 0,1-1 0 0 0,-1 1 0 0 0,2-4-38 0 0,10-13 78 0 0,0 0 0 0 0,-2 0-1 0 0,0-2 1 0 0,-2 1 0 0 0,0-2 0 0 0,-1 1-1 0 0,-2-1 1 0 0,0-1 0 0 0,-1 0-1 0 0,-2 0 1 0 0,0 0 0 0 0,-2-1-1 0 0,0 1 1 0 0,-2-1 0 0 0,-1-5-78 0 0,0 29-23 0 0,0 1 0 0 0,0-1 0 0 0,-1 0 0 0 0,1 0 0 0 0,0 1 0 0 0,-1-1 0 0 0,1 0 0 0 0,-1 0 0 0 0,1 1 0 0 0,-1-1 0 0 0,0 1 0 0 0,1-1 0 0 0,-1 0 0 0 0,1 1 0 0 0,-1-1 0 0 0,0 1 0 0 0,0-1 0 0 0,1 1 0 0 0,-1 0 0 0 0,0-1 0 0 0,0 1 0 0 0,1 0 0 0 0,-1-1 0 0 0,0 1-1 0 0,0 0 1 0 0,0 0 0 0 0,0 0 0 0 0,1 0 0 0 0,-1 0 0 0 0,0 0 0 0 0,0 0 0 0 0,0 0 0 0 0,0 0 0 0 0,0 0 0 0 0,1 0 0 0 0,-1 1 0 0 0,0-1 0 0 0,0 0 0 0 0,0 1 0 0 0,1-1 0 0 0,-1 0 0 0 0,0 1 0 0 0,0-1 0 0 0,1 1 0 0 0,-1-1 0 0 0,0 1 0 0 0,1-1 0 0 0,-1 1 0 0 0,1 0 0 0 0,-1-1 0 0 0,1 1 0 0 0,-1 0 0 0 0,1-1 0 0 0,-1 1 0 0 0,1 0 0 0 0,0 0 0 0 0,-1 0 0 0 0,1-1 0 0 0,0 1 0 0 0,0 0 0 0 0,-1 0 0 0 0,1 0 0 0 0,0 0 0 0 0,0-1 0 0 0,0 1 0 0 0,0 0 23 0 0,-33 74-4005 0 0,27-40-6057 0 0,6-27-1773 0 0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22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11 2008 0 0,'0'0'1030'0'0,"0"0"-150"0"0,0 0 115 0 0,0 0 369 0 0,0 0 339 0 0,0 0 152 0 0,0 0-72 0 0,0 0-214 0 0,0 0-229 0 0,0 0-160 0 0,0 0-62 0 0,-1-11 3371 0 0,-78 16-1831 0 0,-33 56-1919 0 0,90-46-482 0 0,-98 86 480 0 0,116-97-709 0 0,0 1 1 0 0,0-1 0 0 0,1 1 0 0 0,-1 1 0 0 0,1-1-1 0 0,0 0 1 0 0,1 1 0 0 0,-1-1 0 0 0,1 1 0 0 0,0 0 0 0 0,1 0-1 0 0,-1 0 1 0 0,1 0 0 0 0,0 0 0 0 0,1 0 0 0 0,0 0 0 0 0,0 0-1 0 0,0 0 1 0 0,0 0 0 0 0,1 0 0 0 0,0 1 0 0 0,0-2-1 0 0,1 1 1 0 0,1 5-29 0 0,5 1 72 0 0,-1-1 0 0 0,1 0-1 0 0,1-1 1 0 0,0 1-1 0 0,1-2 1 0 0,-1 1 0 0 0,2-1-1 0 0,-1-1 1 0 0,1 0-1 0 0,1-1 1 0 0,0 0 0 0 0,-1 0-1 0 0,2-1 1 0 0,-1-1-1 0 0,1 0 1 0 0,5 1-72 0 0,10 1 93 0 0,0-1 0 0 0,1-1 0 0 0,-1-2 0 0 0,1-1-1 0 0,0-1 1 0 0,19-2-93 0 0,-21 1 16 0 0,8-15-2045 0 0,-1-37-6330 0 0,-33 49 7809 0 0,2-4-11282 0 0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22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 17940 0 0,'0'0'1096'0'0,"0"0"-512"0"0,0 0-200 0 0,0 0 112 0 0,0 0 137 0 0,0 0 39 0 0,0 0-96 0 0,-70 188-184 0 0,69-170-232 0 0,1 4-128 0 0,0-7-88 0 0,0 0-88 0 0,3-4-88 0 0,5 0-136 0 0,-3-8-288 0 0,4 1-569 0 0,-3 0-1551 0 0,-2-4-9123 0 0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22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18356 0 0,'0'0'832'0'0,"0"0"-344"0"0,0 0-392 0 0,0 0-352 0 0,0 0-280 0 0,0 0-56 0 0,0 0-24 0 0,0 0-48 0 0,0 0-48 0 0,0 0-849 0 0,0 0-4008 0 0,0 0-3697 0 0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22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1239 19012 0 0,'0'0'915'0'0,"0"0"-246"0"0,0 0 122 0 0,0 0 301 0 0,0 0 121 0 0,0 0-106 0 0,0 0-294 0 0,0 0-302 0 0,0 0-155 0 0,0 0-116 0 0,0 0-55 0 0,0 0-33 0 0,0 0-26 0 0,7-36-7 0 0,19-116-9 0 0,11-2 77 0 0,-33 138-192 0 0,-1 0 0 0 0,2 1 0 0 0,0 0 0 0 0,1-1 0 0 0,0 2 0 0 0,2-1 0 0 0,-1 1 0 0 0,2 0 0 0 0,0 1 0 0 0,0 0 0 0 0,1 0 0 0 0,1 1 0 0 0,0 0 0 0 0,1 1 0 0 0,2-1 5 0 0,-13 11-16 0 0,0 0-1 0 0,0 0 1 0 0,0 0-1 0 0,0 1 1 0 0,0-1 0 0 0,0 0-1 0 0,1 1 1 0 0,-1-1-1 0 0,0 0 1 0 0,0 1-1 0 0,1 0 1 0 0,-1-1-1 0 0,0 1 1 0 0,1 0-1 0 0,-1 0 1 0 0,0-1 0 0 0,1 1-1 0 0,-1 0 1 0 0,0 0-1 0 0,1 1 1 0 0,-1-1-1 0 0,0 0 1 0 0,1 0-1 0 0,-1 1 1 0 0,0-1 0 0 0,1 0-1 0 0,-1 1 1 0 0,0 0-1 0 0,0-1 1 0 0,1 1-1 0 0,-1 0 1 0 0,0-1-1 0 0,0 1 1 0 0,0 0 0 0 0,0 0-1 0 0,0 0 1 0 0,0 0-1 0 0,0 0 1 0 0,-1 0-1 0 0,1 0 1 0 0,0 0-1 0 0,0 1 1 0 0,-1-1-1 0 0,1 0 1 0 0,-1 0 0 0 0,1 0-1 0 0,-1 1 1 0 0,1-1-1 0 0,-1 0 1 0 0,0 1-1 0 0,0 0 17 0 0,-5 73-1502 0 0,-1-51-1397 0 0,0 1-3563 0 0,3-13-5366 0 0</inkml:trace>
  <inkml:trace contextRef="#ctx0" brushRef="#br0" timeOffset="358.306">687 794 5785 0 0,'0'0'1977'0'0,"0"0"-157"0"0,0 0-9 0 0,0 0 41 0 0,0 0-116 0 0,0 0-239 0 0,0 0-190 0 0,0 0-176 0 0,0 0-200 0 0,0 0-119 0 0,0 0-141 0 0,0 0-130 0 0,-5-8-26 0 0,-17-24-60 0 0,21 31-425 0 0,0 0 0 0 0,0 0-1 0 0,0 1 1 0 0,0-1 0 0 0,0 0 0 0 0,0 1 0 0 0,0-1 0 0 0,0 1 0 0 0,0-1-1 0 0,0 1 1 0 0,-1 0 0 0 0,1-1 0 0 0,0 1 0 0 0,0 0 0 0 0,-1 0 0 0 0,1 0-1 0 0,0 0 1 0 0,0 0 0 0 0,0 0 0 0 0,-1 0 0 0 0,1 0 0 0 0,0 0 0 0 0,0 1-1 0 0,-1-1 1 0 0,1 0 0 0 0,0 1 0 0 0,0-1 0 0 0,0 1 0 0 0,0-1 0 0 0,0 1-1 0 0,0 0 1 0 0,0 0 0 0 0,0-1 0 0 0,0 1 0 0 0,0 0 0 0 0,0 0-30 0 0,-12 9 49 0 0,0 0 1 0 0,1 0-1 0 0,0 2 0 0 0,1-1 1 0 0,0 1-1 0 0,1 1 1 0 0,1 0-1 0 0,0 0 1 0 0,0 1-1 0 0,1 0 0 0 0,1 1 1 0 0,1 0-1 0 0,0 0 1 0 0,1 0-1 0 0,0 1 0 0 0,1-1 1 0 0,1 1-1 0 0,0 0 1 0 0,1 14-50 0 0,1-24 11 0 0,1-1 1 0 0,0 0-1 0 0,0 0 0 0 0,1 0 1 0 0,0 0-1 0 0,-1 1 1 0 0,2-1-1 0 0,-1 0 1 0 0,1 0-1 0 0,-1-1 1 0 0,1 1-1 0 0,1 0 1 0 0,-1 0-1 0 0,1-1 1 0 0,0 0-1 0 0,0 1 0 0 0,0-1 1 0 0,0 0-1 0 0,1 0 1 0 0,-1-1-1 0 0,1 1 1 0 0,0-1-1 0 0,0 0 1 0 0,1 0-1 0 0,-1 0 1 0 0,1-1-1 0 0,-1 1 1 0 0,1-1-1 0 0,0 0 0 0 0,0 0 1 0 0,0-1-1 0 0,0 1-11 0 0,138 1 611 0 0,-135-4-625 0 0,0-1 0 0 0,0 0 0 0 0,0 0 0 0 0,-1-1 0 0 0,1 0 0 0 0,-1-1 0 0 0,0 1 0 0 0,0-1 0 0 0,0-1-1 0 0,0 1 1 0 0,4-6 14 0 0,35-38-5281 0 0,-40 37-707 0 0,-2 3-5651 0 0</inkml:trace>
  <inkml:trace contextRef="#ctx0" brushRef="#br0" timeOffset="1103.12">1122 845 7418 0 0,'0'0'3370'0'0,"0"0"-1386"0"0,0 0-545 0 0,0 0-157 0 0,0 0-102 0 0,0 0-129 0 0,0 0-222 0 0,0 0-241 0 0,0 0-178 0 0,0 0-93 0 0,0 0-42 0 0,0 0-7 0 0,0 0-44 0 0,-5 20-53 0 0,-13 61-41 0 0,16-76-75 0 0,1-1-1 0 0,0 1 1 0 0,1-1-1 0 0,-1 1 1 0 0,1-1-1 0 0,0 1 1 0 0,0 0-1 0 0,0-1 1 0 0,1 1-1 0 0,0-1 1 0 0,0 1-1 0 0,0-1 1 0 0,0 1-1 0 0,1-1 1 0 0,-1 0-1 0 0,1 0 0 0 0,0 0 1 0 0,0 0-1 0 0,1 0 1 0 0,-1 0-1 0 0,1 0 1 0 0,0-1-1 0 0,0 1 1 0 0,0-1-1 0 0,0 0 1 0 0,1 0-1 0 0,0 0 1 0 0,-1 0-1 0 0,1-1 1 0 0,0 0-1 0 0,0 1 1 0 0,0-1-1 0 0,0-1 0 0 0,1 1 1 0 0,-1 0-1 0 0,0-1 1 0 0,1 0-1 0 0,-1 0 1 0 0,1-1-1 0 0,-1 1 1 0 0,1-1-1 0 0,0 0 1 0 0,-1 0-1 0 0,1 0 1 0 0,1-1-55 0 0,3 0 166 0 0,1 1 1 0 0,-1-2 0 0 0,0 1-1 0 0,0-1 1 0 0,0 0-1 0 0,-1-1 1 0 0,1 0 0 0 0,0-1-1 0 0,-1 0 1 0 0,0 0 0 0 0,0-1-1 0 0,5-3-166 0 0,-11 6 22 0 0,12-6 66 0 0,-1-2-1 0 0,-1 0 1 0 0,0-1-1 0 0,0 0 1 0 0,-1 0-1 0 0,0-1 1 0 0,-1-1-1 0 0,-1 0 1 0 0,0 0-1 0 0,7-15-87 0 0,-3 11-152 0 0,-13 16 103 0 0,0 1-28 0 0,0 0-74 0 0,-1 8-220 0 0,-5 13 229 0 0,2-15 125 0 0,0 1-1 0 0,1 0 1 0 0,0 0 0 0 0,1 0 0 0 0,0 0 0 0 0,0 0-1 0 0,0 0 1 0 0,1 1 0 0 0,0-1 0 0 0,0 1 0 0 0,1-1-1 0 0,0 1 1 0 0,0-1 0 0 0,1 1 0 0 0,0-1-1 0 0,0 0 1 0 0,1 1 0 0 0,0-1 0 0 0,0 0 0 0 0,1 0-1 0 0,0 0 1 0 0,0 0 0 0 0,0-1 0 0 0,1 1 0 0 0,0-1-1 0 0,0 0 1 0 0,1 0 0 0 0,4 4 17 0 0,-3-5 19 0 0,1-1-1 0 0,1 1 1 0 0,-1-1 0 0 0,0-1 0 0 0,1 1-1 0 0,0-2 1 0 0,0 1 0 0 0,0-1-1 0 0,0 0 1 0 0,0 0 0 0 0,1-1 0 0 0,-1 0-1 0 0,0-1 1 0 0,1 0 0 0 0,-1 0-1 0 0,0-1 1 0 0,1 0 0 0 0,-1 0 0 0 0,0-1-1 0 0,3-1-18 0 0,8-2 91 0 0,-1-2 0 0 0,0 0-1 0 0,-1-1 1 0 0,0 0 0 0 0,0-2 0 0 0,-1 0-1 0 0,0-1 1 0 0,4-4-91 0 0,9-8 130 0 0,-1-2-1 0 0,-2 0 1 0 0,0-2-1 0 0,-2-1 1 0 0,-1-1-1 0 0,-1-1 1 0 0,-2-1-1 0 0,9-18-129 0 0,-2 3-38 0 0,-3-2-1 0 0,-2 0 0 0 0,-2-1 1 0 0,-2-2-1 0 0,-3 0 0 0 0,-1 0 1 0 0,-3-1-1 0 0,-3-1 0 0 0,-1 0 1 0 0,-3 0-1 0 0,-2-25 39 0 0,-28-38 26 0 0,25 113-30 0 0,-1 0 0 0 0,1 0 0 0 0,-1 0-1 0 0,1 0 1 0 0,-1 0 0 0 0,0 1 0 0 0,0-1 0 0 0,0 1-1 0 0,0-1 1 0 0,-1 1 0 0 0,1 0 0 0 0,-1 0-1 0 0,1 0 1 0 0,-1 0 0 0 0,0 1 0 0 0,0-1 0 0 0,0 1-1 0 0,0-1 1 0 0,0 1 0 0 0,0 0 0 0 0,0 0-1 0 0,0 0 1 0 0,0 1 0 0 0,0-1 0 0 0,-1 1-1 0 0,1 0 1 0 0,0-1 0 0 0,0 1 0 0 0,-1 1 0 0 0,1-1-1 0 0,0 1 1 0 0,0-1 0 0 0,0 1 0 0 0,-3 1 4 0 0,-3 3-10 0 0,-1 1 1 0 0,1 0-1 0 0,1 1 0 0 0,-1 0 1 0 0,1 1-1 0 0,0 0 1 0 0,1 0-1 0 0,0 0 1 0 0,0 1-1 0 0,1 0 0 0 0,0 0 1 0 0,-4 10 9 0 0,10-19 0 0 0,-17 33 48 0 0,2 1-1 0 0,2 1 1 0 0,0 0 0 0 0,3 1-1 0 0,1 0 1 0 0,1 1 0 0 0,3 0-1 0 0,0 0 1 0 0,3 0 0 0 0,1 0-1 0 0,2 1 1 0 0,2 11-48 0 0,4-2 143 0 0,2 0 0 0 0,1 0 1 0 0,3-1-1 0 0,2 0 0 0 0,2-2 0 0 0,2 0 0 0 0,2 0 0 0 0,13 19-143 0 0,-29-53 31 0 0,75 111-51 0 0,-66-114-596 0 0,-4-6-4537 0 0,-7-1 2283 0 0,1 0-9244 0 0</inkml:trace>
  <inkml:trace contextRef="#ctx0" brushRef="#br0" timeOffset="2084.089">2719 790 4689 0 0,'0'0'1395'0'0,"0"0"-196"0"0,0 0 80 0 0,0 0 323 0 0,0 0 286 0 0,0 0 138 0 0,0 0-71 0 0,0 0-242 0 0,0 0-323 0 0,0 0-322 0 0,0 0-317 0 0,0 0-243 0 0,0 0-140 0 0,-13-1-76 0 0,1 0-215 0 0,6 1-38 0 0,0-1 0 0 0,0 1 0 0 0,0-1 0 0 0,0 2 0 0 0,0-1 0 0 0,0 1 0 0 0,0 0 0 0 0,0 0-1 0 0,1 0 1 0 0,-1 1 0 0 0,0 0 0 0 0,1 0 0 0 0,-5 3-39 0 0,-13 6 159 0 0,1 1 0 0 0,0 1-1 0 0,1 1 1 0 0,0 1 0 0 0,1 1-1 0 0,0 1 1 0 0,2 1 0 0 0,0 0-1 0 0,1 1 1 0 0,1 1 0 0 0,1 1 0 0 0,0 0-1 0 0,1 2-158 0 0,12-21 5 0 0,0 0 0 0 0,1 1 0 0 0,-1-1-1 0 0,0 1 1 0 0,1 0 0 0 0,-1-1-1 0 0,1 1 1 0 0,0 0 0 0 0,0 0 0 0 0,0 0-1 0 0,0 0 1 0 0,0 0 0 0 0,1 0 0 0 0,0 0-1 0 0,-1 0 1 0 0,1 0 0 0 0,0 0 0 0 0,0 0-1 0 0,1 0 1 0 0,-1 0 0 0 0,1 0-1 0 0,-1 0 1 0 0,1 0 0 0 0,0 0 0 0 0,0 0-1 0 0,0 0 1 0 0,1-1 0 0 0,-1 1 0 0 0,0 0-1 0 0,1-1 1 0 0,0 1 0 0 0,0-1 0 0 0,0 1-1 0 0,0-1 1 0 0,0 0 0 0 0,0 0 0 0 0,1 0-1 0 0,-1 0 1 0 0,1 0 0 0 0,-1-1-1 0 0,1 1 1 0 0,0-1 0 0 0,-1 0 0 0 0,1 1-1 0 0,0-1 1 0 0,0-1 0 0 0,0 1 0 0 0,0 0-1 0 0,1 0-4 0 0,24-4 94 0 0,0 0 0 0 0,-1-2-1 0 0,1-1 1 0 0,-1-1 0 0 0,-1-1-1 0 0,1-1 1 0 0,-1-2 0 0 0,-1-1 0 0 0,0 0-1 0 0,-1-2 1 0 0,17-13-94 0 0,-34 23 2 0 0,216-151 100 0 0,-189 126 57 0 0,-33 29-122 0 0,-1 0-17 0 0,-8 15-116 0 0,4-9 97 0 0,0-1 0 0 0,0 2-1 0 0,0-1 1 0 0,1 0-1 0 0,0 1 1 0 0,0-1 0 0 0,0 1-1 0 0,1 0 1 0 0,0 0 0 0 0,1 0-1 0 0,-1 0 1 0 0,1 0 0 0 0,1 0-1 0 0,-1 0 1 0 0,1 0 0 0 0,0 1-1 0 0,1-1 1 0 0,0 0-1 0 0,0 0 1 0 0,0 0 0 0 0,1 0-1 0 0,0 0 1 0 0,1 0 0 0 0,-1-1-1 0 0,1 1 1 0 0,1-1 0 0 0,3 6-1 0 0,5-3 17 0 0,1-1 0 0 0,0 0 1 0 0,1-2-1 0 0,0 1 1 0 0,0-2-1 0 0,0 1 1 0 0,1-2-1 0 0,0 0 1 0 0,0-1-1 0 0,0-1 0 0 0,0 0 1 0 0,0-1-1 0 0,0 0 1 0 0,0-1-1 0 0,1-1 1 0 0,-1-1-1 0 0,0 0 0 0 0,0-1 1 0 0,0 0-1 0 0,-1-1 1 0 0,1-1-1 0 0,-1 0 1 0 0,0-1-1 0 0,0-1 0 0 0,-1 0 1 0 0,0-1-1 0 0,2-1-17 0 0,3-1 20 0 0,-2-1 0 0 0,1-1-1 0 0,-1 0 1 0 0,-1 0-1 0 0,0-2 1 0 0,-1 0-1 0 0,-1-1 1 0 0,0 0 0 0 0,-1-1-1 0 0,0 0 1 0 0,-2-1-1 0 0,0 0 1 0 0,-1-1-1 0 0,0 0 1 0 0,-1 0 0 0 0,-2-1-1 0 0,0 0 1 0 0,0 0-1 0 0,-2-1 1 0 0,-1 1 0 0 0,0-1-1 0 0,-1-15-19 0 0,-2 31-2 0 0,0 0-1 0 0,-1 1 0 0 0,1-1 1 0 0,-1 0-1 0 0,0 0 0 0 0,0 0 1 0 0,-1 1-1 0 0,1-1 1 0 0,-1 1-1 0 0,0-1 0 0 0,1 1 1 0 0,-2-1-1 0 0,1 1 1 0 0,0 0-1 0 0,-1 0 0 0 0,1 0 1 0 0,-1 0-1 0 0,0 1 0 0 0,0-1 1 0 0,0 1-1 0 0,0 0 1 0 0,-1 0-1 0 0,1 0 0 0 0,0 0 1 0 0,-1 0-1 0 0,0 1 1 0 0,1-1-1 0 0,-1 1 0 0 0,0 0 1 0 0,0 0-1 0 0,1 1 1 0 0,-1-1-1 0 0,0 1 0 0 0,0 0 1 0 0,0 0-1 0 0,0 0 0 0 0,0 0 1 0 0,0 1-1 0 0,1-1 1 0 0,-1 1-1 0 0,0 0 0 0 0,0 0 1 0 0,1 1-1 0 0,-1-1 1 0 0,0 1-1 0 0,1 0 0 0 0,0-1 1 0 0,-1 2-1 0 0,0-1 3 0 0,-2 0-7 0 0,0 1 0 0 0,0-1 0 0 0,0 1 0 0 0,0 0 0 0 0,0 1 0 0 0,0 0 0 0 0,1 0 0 0 0,0 0 0 0 0,0 0 0 0 0,0 1 0 0 0,0-1-1 0 0,1 1 1 0 0,-1 1 0 0 0,1-1 0 0 0,0 1 0 0 0,1-1 0 0 0,0 1 0 0 0,0 0 0 0 0,0 0 0 0 0,0 1 0 0 0,1-1 0 0 0,0 0 0 0 0,1 1 0 0 0,-1-1 0 0 0,1 1 0 0 0,0 0 0 0 0,1-1 0 0 0,0 1 0 0 0,0 0-1 0 0,0-1 1 0 0,2 7 7 0 0,4-5 6 0 0,0 0 0 0 0,1-1 0 0 0,0 0 0 0 0,0 0 0 0 0,1 0 0 0 0,0-1 0 0 0,0-1 0 0 0,1 1 0 0 0,-1-1 0 0 0,1 0 0 0 0,0-1 0 0 0,1 0 0 0 0,-1-1 0 0 0,1 0 0 0 0,4 1-6 0 0,2 0 27 0 0,-1 0 0 0 0,0 1 1 0 0,-1 1-1 0 0,1 0 0 0 0,-1 1 0 0 0,0 0 1 0 0,-1 1-1 0 0,1 1 0 0 0,-2 0 0 0 0,1 1 1 0 0,-1 0-1 0 0,-1 1 0 0 0,0 0 0 0 0,-1 1 1 0 0,0 0-1 0 0,0 1 0 0 0,-1 0 0 0 0,-1 0 1 0 0,0 1-1 0 0,-1 0 0 0 0,-1 1 0 0 0,0-1 1 0 0,-1 1-1 0 0,0 0 0 0 0,1 11-27 0 0,-4 148 847 0 0,-1-172-957 0 0,0 1 0 0 0,1 0 0 0 0,-1-1 0 0 0,1 1 0 0 0,-1 0 0 0 0,1-1 0 0 0,0 0 0 0 0,0 1 0 0 0,0-1 0 0 0,0 0 0 0 0,0 0 0 0 0,0 0 0 0 0,1 0 0 0 0,-1-1 1 0 0,1 1-1 0 0,0-1 0 0 0,-1 1 0 0 0,1-1 0 0 0,0 0 0 0 0,0 0 0 0 0,-1 0 0 0 0,1 0 0 0 0,0-1 0 0 0,0 1 0 0 0,0-1 0 0 0,0 0 0 0 0,0 0 0 0 0,0 0 0 0 0,0 0 0 0 0,0 0 0 0 0,0 0 0 0 0,0-1 0 0 0,0 0 0 0 0,0 0 0 0 0,0 1 0 0 0,0-2 0 0 0,-1 1 0 0 0,1 0 0 0 0,1-1 110 0 0,9-7-6428 0 0,-3 4-6076 0 0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26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1557 6777 0 0,'0'0'2314'0'0,"0"0"-820"0"0,0 0-283 0 0,0 0 74 0 0,0 0 149 0 0,0 0 24 0 0,0 0-191 0 0,6-33-246 0 0,20-105-187 0 0,6 51 447 0 0,-13 51-850 0 0,3 1-1 0 0,1 0 0 0 0,1 2 1 0 0,2 1-1 0 0,1 0 0 0 0,20-15-430 0 0,-26 27 135 0 0,2 1 0 0 0,0 2-1 0 0,2 0 1 0 0,-1 1 0 0 0,2 2-1 0 0,0 0 1 0 0,27-8-135 0 0,-52 21 7 0 0,0 1 0 0 0,0-1 0 0 0,0 1 0 0 0,0 0 0 0 0,1 0 0 0 0,-1 0 0 0 0,0-1 0 0 0,0 1 0 0 0,0 0 0 0 0,1 1 0 0 0,-1-1 0 0 0,0 0 0 0 0,0 0 0 0 0,0 0 0 0 0,0 1 0 0 0,0-1 0 0 0,1 0 0 0 0,-1 1 0 0 0,0-1 0 0 0,0 1 0 0 0,0 0 0 0 0,0-1 0 0 0,0 1 0 0 0,0 0 0 0 0,0-1 0 0 0,-1 1 0 0 0,1 0 0 0 0,0 0 0 0 0,0 0 0 0 0,-1 0 0 0 0,1 0 0 0 0,0 0 0 0 0,-1 0 0 0 0,1 0 0 0 0,-1 0 0 0 0,1 0 0 0 0,-1 0 0 0 0,1 0 0 0 0,-1 0 0 0 0,0 1 0 0 0,0-1 0 0 0,0 0 0 0 0,0 0-1 0 0,1 0 1 0 0,-1 1 0 0 0,-1-1 0 0 0,1 0 0 0 0,0 0 0 0 0,0 0 0 0 0,0 0 0 0 0,-1 1 0 0 0,1-1 0 0 0,0 0 0 0 0,-1 0 0 0 0,1 0 0 0 0,-1 0 0 0 0,0 0 0 0 0,0 1-7 0 0,1 12 101 0 0,-3 17 4 0 0,0 1 0 0 0,-2-1 0 0 0,-2 0 0 0 0,-1 0 0 0 0,-1 0 0 0 0,-2 1-105 0 0,0-2 23 0 0,2 1 1 0 0,1 0-1 0 0,1 0 1 0 0,2 1-1 0 0,1-1 0 0 0,2 4-23 0 0,34-40 136 0 0,91-104 319 0 0,-31 23-396 0 0,6-2-6 0 0,3 4-1 0 0,94-57-52 0 0,-126 110 36 0 0,-67 55 66 0 0,-57 353 527 0 0,55-367-648 0 0,-1-7-9 0 0,0-1 1 0 0,1 0 0 0 0,-1 1 0 0 0,1-1 0 0 0,-1 0-1 0 0,1 1 1 0 0,0-1 0 0 0,0 0 0 0 0,0 1-1 0 0,0-1 1 0 0,0 0 0 0 0,1 1 0 0 0,-1-1 0 0 0,1 0-1 0 0,-1 1 1 0 0,1-1 0 0 0,0 0 0 0 0,0 0-1 0 0,0 0 1 0 0,0 1 0 0 0,0-1 0 0 0,1 0 0 0 0,-1-1-1 0 0,1 1 1 0 0,-1 0 0 0 0,1 0 0 0 0,0-1-1 0 0,0 1 1 0 0,-1-1 0 0 0,1 1 0 0 0,0-1 0 0 0,0 0-1 0 0,0 1 1 0 0,1-1 0 0 0,-1 0 0 0 0,0-1-1 0 0,0 1 1 0 0,1 0 0 0 0,-1-1 0 0 0,2 1 27 0 0,37-7-2500 0 0,-16-6-4510 0 0,-14 4-4710 0 0</inkml:trace>
  <inkml:trace contextRef="#ctx0" brushRef="#br0" timeOffset="282.719">1633 975 15739 0 0,'0'0'1111'0'0,"0"0"-411"0"0,0 0-159 0 0,0 0 99 0 0,0 0 151 0 0,-32 25 34 0 0,-102 78-101 0 0,129-99-669 0 0,0-1 0 0 0,0 1 0 0 0,0 0 0 0 0,1 0 0 0 0,-1 0 0 0 0,1 1 0 0 0,0-1 0 0 0,0 1 0 0 0,1 0 0 0 0,-1 0 0 0 0,1 1 0 0 0,0-1 1 0 0,1 1-1 0 0,-2 4-55 0 0,0 1 92 0 0,1-6-63 0 0,1 0 0 0 0,0 0 0 0 0,0 0-1 0 0,0 0 1 0 0,1 0 0 0 0,0 1 0 0 0,0-1 0 0 0,0 0 0 0 0,1 1 0 0 0,-1-1-1 0 0,1 1 1 0 0,1-1 0 0 0,-1 0 0 0 0,1 1 0 0 0,0-1 0 0 0,0 0 0 0 0,0 1 0 0 0,1-1-1 0 0,0 0 1 0 0,0 0 0 0 0,0 0 0 0 0,1 0 0 0 0,-1-1 0 0 0,1 1 0 0 0,0-1-1 0 0,1 1 1 0 0,-1-1 0 0 0,1 0 0 0 0,0 0 0 0 0,-1-1 0 0 0,2 1 0 0 0,-1-1-1 0 0,0 0 1 0 0,1 0 0 0 0,0 0 0 0 0,-1-1 0 0 0,1 1 0 0 0,0-1 0 0 0,2 0-29 0 0,6 2 107 0 0,0-1 1 0 0,0 0 0 0 0,-1-1 0 0 0,2-1-1 0 0,-1 0 1 0 0,0 0 0 0 0,0-2 0 0 0,0 0-1 0 0,0 0 1 0 0,0-1 0 0 0,0 0 0 0 0,0-1-1 0 0,-1-1 1 0 0,1 0 0 0 0,7-4-108 0 0,-12 5 75 0 0,-1-1 0 0 0,1 0 0 0 0,-1 0 0 0 0,0-1 0 0 0,0 0 1 0 0,0 0-1 0 0,-1 0 0 0 0,0-1 0 0 0,0 0 0 0 0,0 0 0 0 0,-1 0 0 0 0,1-1 0 0 0,-2 0 1 0 0,1 0-1 0 0,-1-1 0 0 0,0 1 0 0 0,0-1 0 0 0,-1 1 0 0 0,0-1 0 0 0,-1 0 1 0 0,0-1-1 0 0,0 1 0 0 0,0 0 0 0 0,-1-8-75 0 0,1 4-61 0 0,-1-1 1 0 0,-1 0-1 0 0,0 0 0 0 0,0 1 1 0 0,-1-1-1 0 0,-1 0 0 0 0,0 1 1 0 0,-1-1-1 0 0,0 1 0 0 0,-1 0 1 0 0,-1 0-1 0 0,0 0 1 0 0,0 1-1 0 0,-1-1 0 0 0,0 1 1 0 0,-1 1-1 0 0,-1-1 0 0 0,0 1 1 0 0,0 0-1 0 0,0 1 0 0 0,-1 0 1 0 0,-1 0-1 0 0,-8-5 61 0 0,-28-10-1776 0 0,15 15-4352 0 0,18 8-5611 0 0</inkml:trace>
  <inkml:trace contextRef="#ctx0" brushRef="#br0" timeOffset="766.134">2467 191 17324 0 0,'0'0'1176'0'0,"0"0"-321"0"0,0 0-223 0 0,0 0-101 0 0,0 0-9 0 0,0 0 23 0 0,0 0 20 0 0,0 0 7 0 0,0 0-6 0 0,0 0 7 0 0,0 0-6 0 0,0 0-43 0 0,-7 33-40 0 0,-21 102-53 0 0,21-8 537 0 0,8-18-394 0 0,1-10-336 0 0,-5 0 1 0 0,-10 64-239 0 0,-3-27 136 0 0,1-55-112 0 0,-3-25-56 0 0,17-53 14 0 0,1-3-42 0 0,0 1 0 0 0,0-1-1 0 0,0 0 1 0 0,0 1 0 0 0,0-1 0 0 0,0 1-1 0 0,0-1 1 0 0,0 0 0 0 0,0 1 0 0 0,0-1-1 0 0,0 1 1 0 0,0-1 0 0 0,0 1 0 0 0,0-1-1 0 0,0 0 1 0 0,0 1 0 0 0,0-1 0 0 0,0 1-1 0 0,-1-1 1 0 0,1 0 0 0 0,0 1 0 0 0,0-1-1 0 0,0 0 1 0 0,-1 1 0 0 0,1-1 0 0 0,0 0-1 0 0,-1 1 1 0 0,1-1 0 0 0,0 0-1 0 0,0 0 1 0 0,-1 1 0 0 0,1-1 0 0 0,-1 0-1 0 0,1 0 1 0 0,0 0 0 0 0,-1 1 0 0 0,1-1-1 0 0,0 0 1 0 0,-1 0 0 0 0,1 0 0 0 0,-1 0-1 0 0,1 0 1 0 0,0 0 0 0 0,-1 0 0 0 0,1 0-1 0 0,-1 0 1 0 0,1 0 0 0 0,-1 0 0 0 0,1 0-1 0 0,0 0 1 0 0,-1 0 0 0 0,1 0 0 0 0,-1 0-1 0 0,1-1 1 0 0,0 1 0 0 0,-1 0 0 0 0,1 0-1 0 0,0 0 1 0 0,-1-1 0 0 0,1 1 0 0 0,0 0-1 0 0,-1 0 1 0 0,1-1 0 0 0,0 1-1 0 0,0 0 1 0 0,-1-1 0 0 0,1 1 0 0 0,0 0-1 0 0,0-1 1 0 0,-1 1 60 0 0,-7-8-801 0 0,-11-14-6967 0 0,14 16 2564 0 0,2 2-4801 0 0</inkml:trace>
  <inkml:trace contextRef="#ctx0" brushRef="#br0" timeOffset="1013.693">1970 824 15467 0 0,'0'0'1181'0'0,"0"0"-511"0"0,0 0-274 0 0,0 0 85 0 0,0 0 199 0 0,0 0 141 0 0,0 0 77 0 0,0 0 25 0 0,37-2-34 0 0,115-8-47 0 0,58 8 1377 0 0,0 19-1488 0 0,-72 10-3391 0 0,-138-27 2648 0 0,14 3-2175 0 0,-4-3-3485 0 0,-4 0-6066 0 0</inkml:trace>
  <inkml:trace contextRef="#ctx0" brushRef="#br0" timeOffset="1267.442">2949 872 11178 0 0,'0'0'5682'0'0,"0"0"-5042"0"0,0 0-320 0 0,0 0 152 0 0,0 0 152 0 0,0 0 24 0 0,0 0-64 0 0,0 0-200 0 0,0 0-232 0 0,-36 195-120 0 0,36-173-96 0 0,0-3-120 0 0,9-4-144 0 0,-2-1-248 0 0,2-6-544 0 0,-1-1-2089 0 0,-6-3-8849 0 0</inkml:trace>
  <inkml:trace contextRef="#ctx0" brushRef="#br0" timeOffset="1520.72">3027 622 21245 0 0,'0'0'912'0'0,"0"0"-256"0"0,0 0-176 0 0,0 0-64 0 0,0 0-72 0 0,0 0-104 0 0,0 0-120 0 0,0 0-168 0 0,0 0-152 0 0,0 0-248 0 0,0 0-80 0 0,0 0-56 0 0,0 0-168 0 0,0 0-457 0 0,3-19-2319 0 0,7 30-9147 0 0</inkml:trace>
  <inkml:trace contextRef="#ctx0" brushRef="#br0" timeOffset="1683.72">3452 916 10810 0 0,'0'0'5476'0'0,"0"0"-3693"0"0,0 0-1140 0 0,0 0-118 0 0,0 0-80 0 0,0 0-72 0 0,0 0-81 0 0,0 0-101 0 0,0 0-99 0 0,0 0-47 0 0,-29 34-18 0 0,-88 105-26 0 0,93-93 3 0 0,33-30 17 0 0,-4-11-3 0 0,0-1 82 0 0,1 1 0 0 0,-1-1 0 0 0,0 0 1 0 0,1-1-1 0 0,0 1 0 0 0,0-1 0 0 0,0 0 1 0 0,0-1-1 0 0,0 1 0 0 0,1-1 0 0 0,-1 0 1 0 0,1-1-1 0 0,0 0 0 0 0,-1 0 0 0 0,1 0 1 0 0,0-1-1 0 0,-1 0 0 0 0,1 0 0 0 0,0 0 1 0 0,0-1-1 0 0,-1 0 0 0 0,1-1 0 0 0,-1 1 0 0 0,1-1 1 0 0,4-2-101 0 0,-1 0 188 0 0,0 0 0 0 0,0 0 0 0 0,-1-1 0 0 0,1 0 1 0 0,-1-1-1 0 0,-1 0 0 0 0,1 0 0 0 0,-1-1 1 0 0,0 0-1 0 0,0 0 0 0 0,-1-1 0 0 0,0 0 0 0 0,0 0 1 0 0,-1-1-1 0 0,0 0 0 0 0,0-1-188 0 0,-2 4 15 0 0,0-1 0 0 0,-1 0 0 0 0,0 1 0 0 0,0-2 0 0 0,-1 1 0 0 0,1 0 0 0 0,-2 0 0 0 0,1-1 0 0 0,-1 1 0 0 0,0-1-1 0 0,0 1 1 0 0,-1-1 0 0 0,0 1 0 0 0,-1-1 0 0 0,0 0 0 0 0,0 1 0 0 0,0 0 0 0 0,-1-1 0 0 0,0 1 0 0 0,0 0 0 0 0,-1 0 0 0 0,0 0 0 0 0,0 0 0 0 0,-1 0 0 0 0,0 1 0 0 0,0-1 0 0 0,0 1 0 0 0,-1 0 0 0 0,0 1 0 0 0,0-1 0 0 0,-1 1 0 0 0,1 0 0 0 0,-1 0 0 0 0,0 0-1 0 0,-1 1 1 0 0,1 0 0 0 0,-5-1-15 0 0,-46-10-1550 0 0,20 14-4536 0 0,24 1-5740 0 0</inkml:trace>
  <inkml:trace contextRef="#ctx0" brushRef="#br0" timeOffset="2067.998">3758 1130 19756 0 0,'0'0'782'0'0,"0"0"-153"0"0,0 0 49 0 0,0 0 79 0 0,0 0-6 0 0,0 0-79 0 0,17-31-145 0 0,57-99-122 0 0,15-3 497 0 0,-15 48-647 0 0,-75 107-674 0 0,-4 3 414 0 0,1-1 0 0 0,1 1 1 0 0,1-1-1 0 0,1 1 0 0 0,1 0 1 0 0,2 3 4 0 0,-1-21 5 0 0,1 0 1 0 0,0 0-1 0 0,0-1 1 0 0,0 1-1 0 0,1 0 1 0 0,0-1-1 0 0,0 0 1 0 0,1 0-1 0 0,0 0 1 0 0,0 0-1 0 0,0 0 0 0 0,1-1 1 0 0,0 0-1 0 0,0 0 1 0 0,0 0-1 0 0,1 0 1 0 0,-1-1-1 0 0,1 0 1 0 0,0 0-1 0 0,0-1 1 0 0,1 0-1 0 0,-1 0 1 0 0,1 0-1 0 0,-1-1 1 0 0,1 1-1 0 0,0-2 1 0 0,0 1-1 0 0,0-1 1 0 0,2 0-6 0 0,5-1 108 0 0,0-1 0 0 0,-1-1 0 0 0,1 0 0 0 0,-1 0 0 0 0,0-2 0 0 0,1 1 0 0 0,-1-2 0 0 0,-1 0 0 0 0,1 0 0 0 0,-1-1 0 0 0,0-1 1 0 0,0 0-1 0 0,-1-1 0 0 0,0 0 0 0 0,0 0 0 0 0,-1-1 0 0 0,0-1 0 0 0,0 0 0 0 0,-1 0 0 0 0,-1-1 0 0 0,0 0 0 0 0,0 0 1 0 0,-1-1-1 0 0,1-2-108 0 0,-1 1-401 0 0,-1 0 1 0 0,0 0 0 0 0,0-1 0 0 0,-2 0-1 0 0,1 0 1 0 0,-2-1 0 0 0,0 1-1 0 0,1-14 401 0 0,-4 18-4758 0 0,2 2-7387 0 0</inkml:trace>
  <inkml:trace contextRef="#ctx0" brushRef="#br0" timeOffset="2682.83">4472 14 8266 0 0,'0'0'1136'0'0,"0"0"-663"0"0,0 0-184 0 0,0 0 331 0 0,0 0 451 0 0,0 0 133 0 0,0 0-56 0 0,0 0-185 0 0,0 0-183 0 0,0 0-105 0 0,0 0-94 0 0,0 0-42 0 0,35 1-12 0 0,107 0 29 0 0,-38-13 1452 0 0,55 8 761 0 0,-156 7-2708 0 0,1-1 1 0 0,-1 1-1 0 0,1-1 0 0 0,-1 1 1 0 0,0 1-1 0 0,0-1 0 0 0,0 0 1 0 0,-1 1-1 0 0,1-1 1 0 0,-1 1-1 0 0,0 0 0 0 0,0-1 1 0 0,0 1-1 0 0,-1 0 0 0 0,1 0 1 0 0,-1 1-1 0 0,0-1 0 0 0,0 0 1 0 0,0 0-1 0 0,-1 0 0 0 0,1 1 1 0 0,-1-1-1 0 0,0 0 0 0 0,0 1 1 0 0,-1-1-1 0 0,1 0 0 0 0,-1 1 1 0 0,0-1-1 0 0,-1 1-61 0 0,2 9 75 0 0,-9 245 538 0 0,-24 104-613 0 0,-27 133 87 0 0,43-263 86 0 0,15-111 367 0 0,2-122-437 0 0,0 0 13 0 0,0 0 31 0 0,0 0 45 0 0,0 0 44 0 0,0 0 32 0 0,0 0 29 0 0,-28 6 1614 0 0,-82 11-2116 0 0,0-4 0 0 0,-1-6 0 0 0,-101-6 205 0 0,176-1-221 0 0,-18-2-918 0 0,19-2-6944 0 0,26 3-4855 0 0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8:56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2337 468 10874 0 0,'0'0'1331'0'0,"0"0"-173"0"0,0 0 30 0 0,0 0 199 0 0,0 0 89 0 0,0 0-73 0 0,0 0-210 0 0,0 0-316 0 0,0 0-271 0 0,0 0-190 0 0,0 0-102 0 0,0 0-39 0 0,0 0-12 0 0,-2-4 5 0 0,-7-13-31 0 0,-13 41 840 0 0,22-23-1044 0 0,0-1 2 0 0,0 0-7 0 0,0 0 1 0 0,0 0 0 0 0,0 0 17 0 0,0 0 6 0 0,0 0-3 0 0,0 0 22 0 0,0 0-2 0 0,0 0 8 0 0,0 0 5 0 0,0 0 2 0 0,0 0-4 0 0,0 0 18 0 0,9-19 492 0 0,31-24-321 0 0,-40 42-190 0 0,0 1 9 0 0,0 0 5 0 0,0 0-7 0 0,0 0-17 0 0,0 0-4 0 0,0 0-18 0 0,0 0 1 0 0,-32 29 263 0 0,-10 2-159 0 0,61-19-2446 0 0,0-7-2615 0 0,-10-4-2951 0 0,0 2-4179 0 0</inkml:trace>
  <inkml:trace contextRef="#ctx0" brushRef="#br0" timeOffset="-75868.13">216 2081 8906 0 0,'0'0'559'0'0,"0"0"-343"0"0,0 0-135 0 0,0 0 88 0 0,0 0 224 0 0,0 0 221 0 0,0 0 92 0 0,0 0-74 0 0,0 0-175 0 0,0 0-194 0 0,0 0-83 0 0,0 2 62 0 0,20 126 2797 0 0,13 220 78 0 0,33 264-504 0 0,5 642-489 0 0,-38-620-983 0 0,-34 70 211 0 0,-20-407-838 0 0,20 2 86 0 0,7 58 111 0 0,-18-176-506 0 0,20-111-105 0 0,-6-18-64 0 0,26-42-41 0 0,29-8 92 0 0,99-11 47 0 0,-4-20-107 0 0,-34 14-7 0 0,-79 6-16 0 0,0 2 0 0 0,0 2 1 0 0,1 1-1 0 0,0 3 0 0 0,4 1-4 0 0,136-14-17 0 0,-120 6 5 0 0,54 0 40 0 0,-78 16-56 0 0,126-1 13 0 0,-94 0 63 0 0,-10 0-36 0 0,11-3 8 0 0,39-4-46 0 0,25-19 56 0 0,-58 13-30 0 0,2 2 24 0 0,58-7-16 0 0,-42 4 60 0 0,47 7-56 0 0,41 0 28 0 0,-85 7-89 0 0,278-7 77 0 0,-54 4-27 0 0,-169 7-10 0 0,210-5 30 0 0,73 7 61 0 0,269 8 211 0 0,-117-20-21 0 0,-316 6-229 0 0,-77-4-13 0 0,-4 11 45 0 0,-175-11-68 0 0,-6-2 280 0 0,-23 0-81 0 0,10-1-331 0 0,0 0-1 0 0,1-1 1 0 0,-1 1 0 0 0,0-1-1 0 0,1 0 1 0 0,-1 0-1 0 0,1 0 1 0 0,-1 0-1 0 0,1-1 1 0 0,0 0-1 0 0,0 0 1 0 0,-1 0 0 0 0,1 0-1 0 0,0-1 1 0 0,-1-1 125 0 0,-8-8-4568 0 0,0-1-3770 0 0,6 5-4799 0 0</inkml:trace>
  <inkml:trace contextRef="#ctx0" brushRef="#br0" timeOffset="-74122.463">525 6595 0 0 0,'0'0'615'0'0,"0"0"221"0"0,0 0 218 0 0,0 0 190 0 0,0 0 131 0 0,0 0-48 0 0,0 0-116 0 0,0 0-76 0 0,0 0-43 0 0,0 0-40 0 0,0 0-5 0 0,-1-4-43 0 0,1 2-844 0 0,0 0 1 0 0,-1 0-1 0 0,0 1 1 0 0,1-1-1 0 0,-1 0 0 0 0,0 0 1 0 0,0 1-1 0 0,0-1 0 0 0,0 0 1 0 0,0 1-1 0 0,0-1 0 0 0,0 1 1 0 0,0-1-1 0 0,-1 1 0 0 0,1 0 1 0 0,-1-1-1 0 0,1 1 0 0 0,-1 0 1 0 0,1 0-1 0 0,-1 0 0 0 0,0 0 1 0 0,1 1-1 0 0,-1-1 0 0 0,0 0 1 0 0,0 1-1 0 0,0-1 1 0 0,1 1-1 0 0,-1-1 0 0 0,0 1 1 0 0,0 0-1 0 0,0 0 0 0 0,0 0 1 0 0,0 0-1 0 0,0 0-160 0 0,-69 15 1926 0 0,-33 58 46 0 0,-5 49-1037 0 0,99-108-863 0 0,1 0 0 0 0,0 1-1 0 0,1 0 1 0 0,0 1 0 0 0,1-1 0 0 0,1 1 0 0 0,1 1-1 0 0,0-1 1 0 0,1 1 0 0 0,1 0 0 0 0,1 0 0 0 0,0 0 0 0 0,1 13-72 0 0,14 70 356 0 0,-11-91-318 0 0,0 0 0 0 0,1 0 0 0 0,1 0 0 0 0,-1-1 0 0 0,1 1-1 0 0,1-1 1 0 0,0 0 0 0 0,0 0 0 0 0,0-1 0 0 0,1 1 0 0 0,0-1 0 0 0,1 0 0 0 0,-1-1 0 0 0,1 1 0 0 0,1-1 0 0 0,-1-1 0 0 0,1 0 0 0 0,0 0 0 0 0,0 0 0 0 0,0-1 0 0 0,1 0 0 0 0,0 0 0 0 0,-1-1 0 0 0,1-1 0 0 0,0 1 0 0 0,1-1 0 0 0,1-1-38 0 0,8 3 76 0 0,1-2 0 0 0,0 0 0 0 0,-1-2 0 0 0,1 0 0 0 0,0-1 0 0 0,0-1 0 0 0,-1-1 0 0 0,1 0 0 0 0,-1-2 0 0 0,0 0 0 0 0,0-1 0 0 0,0-1 0 0 0,-1-1 0 0 0,13-7-76 0 0,-7 4 63 0 0,-1-2-1 0 0,0 0 0 0 0,0-1 0 0 0,-2-1 0 0 0,1-1 1 0 0,-2-1-1 0 0,0 0 0 0 0,-2-2 0 0 0,0 0 0 0 0,0-1 1 0 0,-2-1-1 0 0,-1-1 0 0 0,0 0 0 0 0,-2-1 0 0 0,-1 0 1 0 0,0-1-1 0 0,0-7-62 0 0,-9 24 22 0 0,-1 0 0 0 0,-1 0 0 0 0,1-1 1 0 0,-1 1-1 0 0,0-1 0 0 0,-1 1 0 0 0,0-1 0 0 0,0 1 0 0 0,-1-1 1 0 0,0 1-1 0 0,0-1 0 0 0,-1 1 0 0 0,0 0 0 0 0,0 0 0 0 0,0 0 1 0 0,-1 0-1 0 0,0 0 0 0 0,-1 0 0 0 0,1 1 0 0 0,-1-1 0 0 0,-1 0-22 0 0,-11-9-79 0 0,1 1-1 0 0,-2 1 0 0 0,0 0 0 0 0,0 1 1 0 0,-2 1-1 0 0,1 1 0 0 0,-1 1 1 0 0,-1 0-1 0 0,0 1 0 0 0,0 2 0 0 0,-1 0 1 0 0,0 1-1 0 0,0 1 0 0 0,0 0 1 0 0,-1 2-1 0 0,1 1 0 0 0,-1 0 0 0 0,0 2 1 0 0,0 1-1 0 0,1 0 0 0 0,-1 2 1 0 0,-19 4 79 0 0,-49 20-1932 0 0,36 3-5094 0 0,38-19-4625 0 0</inkml:trace>
  <inkml:trace contextRef="#ctx0" brushRef="#br0" timeOffset="-73283.466">382 6561 0 0 0,'0'0'428'0'0,"0"0"467"0"0,0 0 269 0 0,0 0 143 0 0,0 0 104 0 0,0 0 37 0 0,0 0-123 0 0,0 0-152 0 0,0 0-144 0 0,0 0-100 0 0,0 0-69 0 0,7-1-30 0 0,37-9 1812 0 0,-41 13 5216 0 0,-2 3-4410 0 0,-1 21-4535 0 0,0-21 2050 0 0,-6 159-427 0 0,6-138-489 0 0,-1 24-20 0 0,3-1 0 0 0,1 1 0 0 0,3-1 0 0 0,4 15-27 0 0,3 68 8 0 0,-62-5-328 0 0,49-127 222 0 0,20-3-504 0 0,-16-1 382 0 0,1 0 1 0 0,-1 0 0 0 0,1-1-1 0 0,-1 0 1 0 0,0 0 0 0 0,-1 0 0 0 0,1 0-1 0 0,-1 0 1 0 0,1-1 0 0 0,-1 0-1 0 0,-1 0 1 0 0,1 0 0 0 0,-1 0 0 0 0,0 0-1 0 0,2-5 220 0 0,9-27-7841 0 0,-12 34 6934 0 0,3-8-10284 0 0</inkml:trace>
  <inkml:trace contextRef="#ctx0" brushRef="#br0" timeOffset="-72329.106">680 6705 0 0 0,'0'0'155'0'0,"0"0"131"0"0,0 0 156 0 0,0 0 157 0 0,0 0 142 0 0,0 0 69 0 0,0 0-74 0 0,0 0-133 0 0,0 0-137 0 0,0 0-148 0 0,0 0-118 0 0,0 0-48 0 0,0 0-25 0 0,10-10 11 0 0,32-29 49 0 0,-30 22 598 0 0,-12 17-682 0 0,0 0 44 0 0,0 0 52 0 0,2-6 2689 0 0,-2 5 1705 0 0,0 1 4009 0 0,-13 26-3026 0 0,-31 13-5591 0 0,20-20 411 0 0,-289 253 263 0 0,118-113-416 0 0,160-115-165 0 0,-9-22 56 0 0,42-14-566 0 0,-25 0-187 0 0,-21 17 64 0 0,48-25 499 0 0,0 0-25 0 0,0 0-137 0 0,0 0-214 0 0,14-22-3116 0 0,-3 11-1503 0 0,-3-1-6975 0 0</inkml:trace>
  <inkml:trace contextRef="#ctx0" brushRef="#br0" timeOffset="-70860.426">91 6712 5057 0 0,'0'0'2019'0'0,"0"0"-300"0"0,0 0-158 0 0,0 0-41 0 0,0 0-120 0 0,0 0-188 0 0,0 0-249 0 0,0 0-264 0 0,0 0-193 0 0,0 0-162 0 0,0 0-118 0 0,-2 19 671 0 0,56 54 2450 0 0,-34-57-2829 0 0,2 0 0 0 0,0-2-1 0 0,1-1 1 0 0,0-1 0 0 0,0-1 0 0 0,13 3-518 0 0,-21-7 170 0 0,61 22 354 0 0,-51-20-440 0 0,0 0-1 0 0,0 2 1 0 0,-1 1-1 0 0,-1 0 1 0 0,0 2-1 0 0,5 5-83 0 0,17 40 127 0 0,-34-45-92 0 0,-9-26-7669 0 0,-2 7 3432 0 0,0 0-7415 0 0</inkml:trace>
  <inkml:trace contextRef="#ctx0" brushRef="#br0" timeOffset="-68468.766">244 6628 0 0 0,'0'0'211'0'0,"0"0"322"0"0,0 0 91 0 0,0 0 180 0 0,0 0 159 0 0,0 0 34 0 0,0 0-119 0 0,0 0-212 0 0,0 0-210 0 0,0 0-133 0 0,0 0-70 0 0,0 0-30 0 0,0 0 6 0 0,16-8 2963 0 0,51-43 931 0 0,18-23-2263 0 0,31-33-665 0 0,-79 67-801 0 0,-14 14-151 0 0,6 3-129 0 0,88-72 145 0 0,-69 59-56 0 0,130-115 577 0 0,-90 81-448 0 0,100-92 73 0 0,-17 40-233 0 0,28-4 14 0 0,-95 45 178 0 0,4-3 275 0 0,41-59 343 0 0,7 2-516 0 0,44-31 517 0 0,-54 53-308 0 0,-3-21-77 0 0,-16 31-254 0 0,114-91 47 0 0,-117 123-295 0 0,59-33-12 0 0,-37-1 63 0 0,-20 8 114 0 0,-6 19-163 0 0,1 3 11 0 0,242-207 290 0 0,-185 178-367 0 0,-62 33-54 0 0,24-48 136 0 0,-130 108-664 0 0,-13 14-2977 0 0,-8 8-4489 0 0,4-1-3604 0 0</inkml:trace>
  <inkml:trace contextRef="#ctx0" brushRef="#br0" timeOffset="-58649.528">772 7040 0 0 0,'-3'19'85'0'0,"2"-16"382"0"0,1-3 240 0 0,0 0 20 0 0,0 0 4 0 0,0 0 34 0 0,0 0 97 0 0,0 0 110 0 0,0 0 31 0 0,0 0-27 0 0,0 0-103 0 0,0 0-139 0 0,0 0-118 0 0,0 0-68 0 0,0 0-16 0 0,11-8 2557 0 0,105-122 2108 0 0,-16 47-3590 0 0,319-230 999 0 0,-281 204-2234 0 0,-103 80-264 0 0,-1 0 0 0 0,-1-2 0 0 0,-1-2 0 0 0,25-34-108 0 0,69-65 117 0 0,30 7 304 0 0,61-63 149 0 0,-123 118-218 0 0,52-59-30 0 0,-26 37-273 0 0,42-26 47 0 0,-20 8-61 0 0,-65 61-18 0 0,37-24 33 0 0,37-45 72 0 0,-21-3 64 0 0,16-11-94 0 0,7-12 160 0 0,-46 63-228 0 0,34-27 69 0 0,31-39-6 0 0,-11 27-33 0 0,-80 28-7 0 0,36-30-26 0 0,-67 74 23 0 0,4 8-73 0 0,-21 14 50 0 0,-32 25-33 0 0,-1 1-2 0 0,0 0 20 0 0,0 0-20 0 0,0 0 22 0 0,0 0 0 0 0,1 0-26 0 0,0 0 22 0 0,0 0 18 0 0,40-30-22 0 0,-3-2-11 0 0,-22 15 66 0 0,31-26-73 0 0,-16 18-16 0 0,4-7 42 0 0,29-16-56 0 0,1 3 82 0 0,-32 34-258 0 0,0 3-562 0 0,-23 35 740 0 0,3 4 33 0 0,3 48 65 0 0,5-43-28 0 0,12 68 8 0 0,5-41-25 0 0,-22-34-13 0 0,14 15 18 0 0,9 10 2 0 0,12 7-48 0 0,-16 9 53 0 0,-9-35-28 0 0,-6 3 5 0 0,26 20 26 0 0,-26-36-20 0 0,4-3 231 0 0,-23-19-225 0 0,-1 0-16 0 0,0 0 27 0 0,0 0-7 0 0,0 0-3 0 0,0 0 4 0 0,0 0-1 0 0,32-33 78 0 0,9-22-5 0 0,-19 29-121 0 0,23-32 15 0 0,-16 35-31 0 0,8 1-23 0 0,1-3 60 0 0,-19 9 71 0 0,-19 16-20 0 0,0 0-5 0 0,-35-66 86 0 0,13 22 9 0 0,6 8-41 0 0,4 5 118 0 0,-24-19-141 0 0,-7-25-31 0 0,-5 5-50 0 0,-7-3 85 0 0,0 6-68 0 0,-5-10 82 0 0,-13-7 23 0 0,-5-15 31 0 0,43 54-98 0 0,-10-3-10 0 0,-9-4 101 0 0,23 19-50 0 0,-70-47-7 0 0,71 61-34 0 0,-56-61 193 0 0,40 6-165 0 0,12 39 53 0 0,10 14-90 0 0,-10-23 125 0 0,-15-23-35 0 0,-33-20 27 0 0,53 49-93 0 0,0-2 50 0 0,-24-34-19 0 0,-10 4-37 0 0,23 26 31 0 0,-82-63-57 0 0,-23 20-11 0 0,126 79-358 0 0,18 8 354 0 0,1 0-18 0 0,0 0 2 0 0,0 0 1 0 0,0 0 10 0 0,-32 43-2 0 0,-47 16 67 0 0,26-25 43 0 0,31-9-25 0 0,-3-13 36 0 0,25-9-122 0 0,0-3-5 0 0,0 0 21 0 0,0 0 10 0 0,0 0-3 0 0,0 0-16 0 0,0 0 13 0 0,0 0-6 0 0,0 0 1 0 0,0 0 2 0 0,0 0-22 0 0,0 0 14 0 0,0 0-6 0 0,0 0 4 0 0,0 0-11 0 0,0 0-8 0 0,0 0 14 0 0,0 0-4 0 0,0 0 10 0 0,0 0-15 0 0,-37 45-94 0 0,37-45 107 0 0,1 0-23 0 0,0 0 2 0 0,-1 0 4 0 0,0 0 5 0 0,0 0-4 0 0,0 0-2 0 0,0 0-16 0 0,31 62 102 0 0,37 45-45 0 0,-30-52-14 0 0,52 70-42 0 0,-47-88 19 0 0,0 15 23 0 0,32 11 5 0 0,-29-12 12 0 0,6 11-45 0 0,-3-13 41 0 0,-19-6-52 0 0,3-5 66 0 0,-22-20-102 0 0,26 18 79 0 0,-14-10 29 0 0,-12-13-2304 0 0,0-1-5901 0 0,-6-7-4162 0 0</inkml:trace>
  <inkml:trace contextRef="#ctx0" brushRef="#br0" timeOffset="-45704.367">4076 2957 0 0 0,'0'0'243'0'0,"0"0"159"0"0,0 0-25 0 0,0 0-129 0 0,0 0-83 0 0,-33 1-741 0 0,32-1-497 0 0,-4 3 1563 0 0,-4 0 7736 0 0,3-3-7094 0 0,3 2-986 0 0,2 4 6424 0 0,-1 4 789 0 0,-3-6-7964 0 0,-122 107 1399 0 0,10-8-664 0 0,69-40-225 0 0,22-34 52 0 0,8 0 37 0 0,-54 38 369 0 0,59-53-175 0 0,-9 9 418 0 0,20-21-579 0 0,1 7 212 0 0,14-6-161 0 0,20 16 156 0 0,-21-10-180 0 0,0 0 1 0 0,-1 1-1 0 0,0 0 0 0 0,-1 1 1 0 0,0 0-1 0 0,-1 1 0 0 0,0 0 1 0 0,5 10-55 0 0,31 44 130 0 0,-38-56-121 0 0,1 0 0 0 0,1-1-1 0 0,0 0 1 0 0,0 0 0 0 0,1-1 0 0 0,-1 0-1 0 0,2-1 1 0 0,-1 0 0 0 0,5 2-9 0 0,88 64 119 0 0,-41-24-74 0 0,67 67 80 0 0,-79-63-113 0 0,47 46 54 0 0,-3 0 48 0 0,-37-30 34 0 0,-5-8-113 0 0,-29-40 5 0 0,6 12 131 0 0,-8-11 225 0 0,-6-40 195 0 0,57-30-414 0 0,52-47-78 0 0,-80 46-67 0 0,-14 5 17 0 0,-12 12 0 0 0,-17 31-62 0 0,-1 1 20 0 0,0 0-3 0 0,0 0-16 0 0,23-36 9 0 0,5 10-65 0 0,18-14 120 0 0,24-16-68 0 0,-53 38 71 0 0,1 0-71 0 0,-3-9 108 0 0,-6 1 28 0 0,-9 26-128 0 0,0 0 29 0 0,0 0 22 0 0,0 0-10 0 0,0 0-29 0 0,0 0 7 0 0,0 0-5 0 0,0 0-11 0 0,0 0 1 0 0,0 0 16 0 0,0 0 4 0 0,0 0 2 0 0,0 0-4 0 0,0 0-28 0 0,0 0 4 0 0,0 0 30 0 0,0 0-10 0 0,0 0-10 0 0,0 0 13 0 0,0 0-5 0 0,0 0 31 0 0,0 0-22 0 0,0 0-30 0 0,0 0-15 0 0,0 0 10 0 0,0 0 33 0 0,0 0 2 0 0,0 0 2 0 0,0 0 12 0 0,0 0 2 0 0,0 0-16 0 0,0 0 9 0 0,0 0-12 0 0,-10-19 37 0 0,-37-32-52 0 0,16 11 18 0 0,2 4-9 0 0,-27-19 29 0 0,21 18-35 0 0,-11-4 38 0 0,-24-11-8 0 0,40 23-51 0 0,-48-33 87 0 0,-32-20-27 0 0,43 30-53 0 0,10 12 86 0 0,-15-15-65 0 0,25 21 50 0 0,9 1-3 0 0,15 6-32 0 0,-43-45 28 0 0,28 38 33 0 0,4 5-16 0 0,5-10-35 0 0,6 53-473 0 0,-129 100-155 0 0,-15 33-458 0 0,100-87 253 0 0,56-46-207 0 0,73-44 528 0 0,205-128 29 0 0,-333 188-1042 0 0,32-9 1368 0 0,1 1 1 0 0,0 2 0 0 0,2 1-1 0 0,-26 26 123 0 0,23 8-551 0 0,83-56 35 0 0,-35-7 520 0 0,0 0 0 0 0,-1-1-1 0 0,1-1 1 0 0,-1 0 0 0 0,-1-1-1 0 0,1 0 1 0 0,-1-1 0 0 0,10-8-4 0 0,9-4-3 0 0,94-62-16 0 0,-125 82 12 0 0,0 0 0 0 0,0-1 0 0 0,-1 1-1 0 0,1 0 1 0 0,0 0 0 0 0,0-1-1 0 0,0 1 1 0 0,0 0 0 0 0,0 0 0 0 0,-1-1-1 0 0,1 1 1 0 0,0 0 0 0 0,0-1-1 0 0,0 1 1 0 0,0 0 0 0 0,0 0 0 0 0,0-1-1 0 0,0 1 1 0 0,0 0 0 0 0,0-1-1 0 0,0 1 1 0 0,0 0 0 0 0,0-1 0 0 0,0 1-1 0 0,0 0 1 0 0,0 0 0 0 0,1-1-1 0 0,-1 1 1 0 0,0 0 0 0 0,0 0 0 0 0,0-1-1 0 0,0 1 1 0 0,0 0 0 0 0,1 0 0 0 0,-1-1-1 0 0,0 1 1 0 0,0 0 0 0 0,0 0-1 0 0,1 0 1 0 0,-1-1 0 0 0,0 1 0 0 0,1 0 7 0 0,-30 8-682 0 0,-12 18 454 0 0,1 1-1 0 0,1 2 1 0 0,2 2 0 0 0,0 2-1 0 0,3 1 1 0 0,-13 17 228 0 0,17 12-642 0 0,66-61 151 0 0,76-78 573 0 0,132-119 24 0 0,-245 195-121 0 0,1 0 0 0 0,0-1 0 0 0,-1 1-1 0 0,1 0 1 0 0,0 0 0 0 0,-1-1 0 0 0,1 1-1 0 0,0 0 1 0 0,0 0 0 0 0,-1-1 0 0 0,1 1 0 0 0,0 0-1 0 0,0-1 1 0 0,0 1 0 0 0,-1-1 0 0 0,1 1-1 0 0,0 0 1 0 0,0-1 0 0 0,0 1 0 0 0,0 0 0 0 0,0-1-1 0 0,0 1 1 0 0,0-1 0 0 0,0 1 0 0 0,0 0-1 0 0,0-1 1 0 0,0 1 0 0 0,0-1 0 0 0,0 1-1 0 0,0 0 1 0 0,0-1 0 0 0,0 1 0 0 0,0-1 0 0 0,0 1-1 0 0,1 0 1 0 0,-1-1 0 0 0,0 1 0 0 0,0 0-1 0 0,0-1 1 0 0,1 1 0 0 0,-1 0 0 0 0,0-1 0 0 0,0 1-1 0 0,1 0 1 0 0,-1 0 0 0 0,0-1 0 0 0,1 1-1 0 0,-1 0 1 0 0,1 0 15 0 0,-36 14-926 0 0,-18 22 663 0 0,3 2 0 0 0,1 3 1 0 0,-41 43 262 0 0,57-53 125 0 0,-1 20-278 0 0,67-51 914 0 0,82-72 202 0 0,208-167-296 0 0,-293 205-202 0 0,-55 42-349 0 0,-65 55-268 0 0,4 4-1 0 0,2 4 1 0 0,-29 36 152 0 0,16-4 319 0 0,96-103-315 0 0,0 1 0 0 0,0-1 1 0 0,0 1-1 0 0,1-1 1 0 0,-1 1-1 0 0,0 0 0 0 0,1-1 1 0 0,-1 1-1 0 0,0 0 0 0 0,1 0 1 0 0,-1-1-1 0 0,1 1 1 0 0,-1 0-1 0 0,1 0 0 0 0,0 0 1 0 0,-1 0-1 0 0,1 0 0 0 0,0-1 1 0 0,-1 1-1 0 0,1 0 1 0 0,0 0-1 0 0,0 0 0 0 0,0 0 1 0 0,0 0-1 0 0,0 0 0 0 0,0 0 1 0 0,0 0-1 0 0,0 0 1 0 0,0 0-1 0 0,0 0 0 0 0,1 0 1 0 0,-1 0-1 0 0,0-1 0 0 0,1 1 1 0 0,-1 0-1 0 0,1 0 1 0 0,-1 0-1 0 0,1 0 0 0 0,-1-1 1 0 0,1 1-1 0 0,-1 0 0 0 0,1 0 1 0 0,0-1-1 0 0,-1 1 1 0 0,1-1-1 0 0,0 1 0 0 0,0 0 1 0 0,-1-1-1 0 0,1 0 0 0 0,0 1 1 0 0,0-1-1 0 0,0 1 0 0 0,0-1 1 0 0,0 0-1 0 0,0 0 1 0 0,0 1-1 0 0,-1-1 0 0 0,1 0 1 0 0,0 0-1 0 0,0 0 0 0 0,1 0-4 0 0,11-2 93 0 0,0-1 0 0 0,-1 0-1 0 0,1-1 1 0 0,-1 0-1 0 0,0-1 1 0 0,0 0 0 0 0,0-1-1 0 0,-1 0 1 0 0,0-1-1 0 0,3-3-92 0 0,11-5 77 0 0,311-194 478 0 0,-255 161-288 0 0,-80 47-44 0 0,-26 14 273 0 0,-194 150-686 0 0,111-77 213 0 0,18-10 84 0 0,86-72-71 0 0,5-4-45 0 0,-1 0 0 0 0,1 0 1 0 0,-1 0-1 0 0,0 0 0 0 0,1 1 1 0 0,-1-1-1 0 0,1 0 0 0 0,-1 0 0 0 0,0 0 1 0 0,1 1-1 0 0,-1-1 0 0 0,0 0 1 0 0,1 1-1 0 0,-1-1 0 0 0,0 0 1 0 0,1 0-1 0 0,-1 1 0 0 0,0-1 1 0 0,0 1-1 0 0,1-1 0 0 0,-1 0 0 0 0,0 1 1 0 0,0-1-1 0 0,0 0 0 0 0,1 1 1 0 0,-1-1-1 0 0,0 1 0 0 0,0-1 1 0 0,0 1-1 0 0,0-1 0 0 0,0 0 1 0 0,0 1-1 0 0,0-1 0 0 0,0 1 0 0 0,0-1 1 0 0,0 1-1 0 0,0-1 0 0 0,0 0 1 0 0,0 1-1 0 0,-1-1 0 0 0,1 1 1 0 0,0-1-1 0 0,0 1 0 0 0,0-1 1 0 0,0 0-1 0 0,-1 1 0 0 0,1-1 0 0 0,0 0 1 0 0,-1 1-1 0 0,1-1 0 0 0,0 0 1 0 0,0 1-1 0 0,-1-1 0 0 0,1 0 1 0 0,-1 0-1 0 0,1 1 0 0 0,0-1 1 0 0,-1 0 8 0 0,15-2 32 0 0,0-1 1 0 0,0 0 0 0 0,0-1 0 0 0,0-1 0 0 0,-1 0 0 0 0,0-1 0 0 0,0 0 0 0 0,-1-1 0 0 0,1 0 0 0 0,10-9-33 0 0,-1 2-13 0 0,257-165 194 0 0,-255 158 444 0 0,-126 87-878 0 0,-184 161 192 0 0,231-176 26 0 0,81-48-445 0 0,-8-8 510 0 0,-1-1 0 0 0,0-1 0 0 0,-1-1 0 0 0,1 0 0 0 0,-2-1 0 0 0,1 0-1 0 0,11-10-29 0 0,26-15-1 0 0,249-142-134 0 0,-423 275 158 0 0,33-31 148 0 0,3 4 1 0 0,-33 40-172 0 0,118-111-3 0 0,0 0 1 0 0,1 0-1 0 0,-1 0 1 0 0,0 0-1 0 0,1-1 0 0 0,-1 1 1 0 0,1 0-1 0 0,0 0 1 0 0,-1-1-1 0 0,1 1 1 0 0,-1 0-1 0 0,1-1 1 0 0,0 1-1 0 0,0-1 1 0 0,-1 1-1 0 0,1-1 0 0 0,0 1 1 0 0,0-1-1 0 0,-1 1 1 0 0,1-1-1 0 0,0 0 1 0 0,0 1-1 0 0,0-1 1 0 0,0 0-1 0 0,0 0 1 0 0,0 0-1 0 0,0 0 1 0 0,-1 0-1 0 0,1 0 0 0 0,0 0 1 0 0,0 0-1 0 0,0 0 1 0 0,0 0-1 0 0,0 0 1 0 0,0-1-1 0 0,0 1 1 0 0,0 0-1 0 0,-1 0 1 0 0,1-1-1 0 0,0 1 0 0 0,0-1 1 0 0,0 1-1 0 0,0-1 3 0 0,114-57 343 0 0,280-166-556 0 0,-660 423 247 0 0,32-13 206 0 0,233-185-243 0 0,1-1-1 0 0,-1 1 1 0 0,0 0-1 0 0,1-1 0 0 0,-1 1 1 0 0,1 0-1 0 0,-1-1 0 0 0,1 1 1 0 0,0-1-1 0 0,-1 1 0 0 0,1-1 1 0 0,0 1-1 0 0,-1-1 0 0 0,1 1 1 0 0,0-1-1 0 0,-1 0 0 0 0,1 1 1 0 0,0-1-1 0 0,0 0 1 0 0,-1 0-1 0 0,1 0 0 0 0,0 1 1 0 0,0-1-1 0 0,0 0 0 0 0,-1 0 1 0 0,1 0-1 0 0,0 0 0 0 0,0 0 1 0 0,0-1-1 0 0,-1 1 0 0 0,1 0 1 0 0,0 0-1 0 0,0 0 1 0 0,-1-1-1 0 0,1 1 0 0 0,0 0 1 0 0,0-1-1 0 0,-1 1 0 0 0,1-1 1 0 0,0 1-1 0 0,-1-1 0 0 0,1 1 1 0 0,-1-1-1 0 0,1 1 0 0 0,0-1 4 0 0,191-101 310 0 0,117-82-380 0 0,-270 159 10 0 0,-29 19 10 0 0,-27 19-20 0 0,-355 273-216 0 0,223-172 475 0 0,149-114-191 0 0,1 0-1 0 0,-1 1 1 0 0,0-1 0 0 0,1 0-1 0 0,-1 1 1 0 0,0-1-1 0 0,1 0 1 0 0,-1 0 0 0 0,0 1-1 0 0,0-1 1 0 0,0 1 0 0 0,1-1-1 0 0,-1 0 1 0 0,0 1 0 0 0,0-1-1 0 0,0 0 1 0 0,0 1-1 0 0,0-1 1 0 0,1 1 0 0 0,-1-1-1 0 0,0 0 1 0 0,0 1 0 0 0,0-1-1 0 0,0 1 1 0 0,0-1 0 0 0,0 1-1 0 0,-1-1 1 0 0,1 0-1 0 0,0 1 1 0 0,0-1 0 0 0,0 1-1 0 0,0-1 1 0 0,0 0 0 0 0,0 1-1 0 0,-1-1 1 0 0,1 0-1 0 0,0 1 1 0 0,0-1 0 0 0,-1 0-1 0 0,1 1 1 0 0,0-1 2 0 0,43-12 221 0 0,183-116 111 0 0,75-30-331 0 0,-280 151-6 0 0,-20 7 75 0 0,-2 1 22 0 0,-465 354 96 0 0,424-328-178 0 0,76-32-196 0 0,212-123 424 0 0,-8-7-384 0 0,-222 133 194 0 0,-48 26-3 0 0,17-13-94 0 0,-186 145-51 0 0,63-60 288 0 0,123-75-371 0 0,51-31 156 0 0,124-79 74 0 0,78-42-130 0 0,-220 120 189 0 0,-27 15 168 0 0,-342 246-198 0 0,351-250-81 0 0,0 0 0 0 0,1 0 0 0 0,-1 0 0 0 0,0 0 0 0 0,0 0 0 0 0,1 0 0 0 0,-1 0 0 0 0,0 0-1 0 0,1 0 1 0 0,-1 0 0 0 0,0 0 0 0 0,0 0 0 0 0,1 0 0 0 0,-1 0 0 0 0,0 0 0 0 0,0 0 0 0 0,1 0 0 0 0,-1 0 0 0 0,0 0-1 0 0,0 0 1 0 0,1 0 0 0 0,-1 1 0 0 0,0-1 0 0 0,0 0 0 0 0,1 0 0 0 0,-1 0 0 0 0,0 0 0 0 0,0 1 0 0 0,0-1-1 0 0,0 0 1 0 0,1 0 0 0 0,-1 0 0 0 0,0 1 0 0 0,0-1 0 0 0,0 0 0 0 0,0 0 0 0 0,0 1 0 0 0,0-1 0 0 0,1 0 0 0 0,-1 0-1 0 0,0 1 1 0 0,0-1 0 0 0,0 0 0 0 0,0 0 0 0 0,0 1 0 0 0,0-1 0 0 0,0 0 0 0 0,0 0 0 0 0,0 1 0 0 0,0-1 5 0 0,31-8 125 0 0,223-138 28 0 0,-73 46-237 0 0,-249 153 190 0 0,-165 118 58 0 0,202-152 157 0 0,30-19-349 0 0,10-4-45 0 0,231-154 463 0 0,-82 64-664 0 0,-223 129-364 0 0,-219 131 833 0 0,274-156-265 0 0,32-9 58 0 0,-19-1 54 0 0,12 0-36 0 0,-7 1-6 0 0,0-1-1 0 0,0 0 1 0 0,0 0 0 0 0,0-1 0 0 0,0 0-1 0 0,0 0 1 0 0,0-1 0 0 0,0 0 0 0 0,-1 0-1 0 0,1-1 1 0 0,0 0 0 0 0,-1-1 0 0 0,2 0 0 0 0,0-1 23 0 0,0 0 0 0 0,0-1 1 0 0,-1 1-1 0 0,0-2 1 0 0,0 1-1 0 0,-1-1 0 0 0,1 0 1 0 0,-1-1-1 0 0,-1 0 0 0 0,0 0 1 0 0,0 0-1 0 0,0-1 1 0 0,-1 1-1 0 0,0-1 0 0 0,0-3-23 0 0,-5 12 3 0 0,0 0 1 0 0,1-1-1 0 0,-1 1 0 0 0,0-1 0 0 0,1 1 0 0 0,-1-1 0 0 0,0 1 0 0 0,0 0 0 0 0,0-1 0 0 0,0 1 0 0 0,1-1 0 0 0,-1 1 0 0 0,0-1 1 0 0,0 1-1 0 0,0-1 0 0 0,0 1 0 0 0,0-1 0 0 0,0 1 0 0 0,0-1 0 0 0,0 1 0 0 0,0-1 0 0 0,-1 1 0 0 0,1-1 0 0 0,0 1 0 0 0,0-1 1 0 0,0 1-1 0 0,0-1 0 0 0,-1 1 0 0 0,1-1 0 0 0,0 1 0 0 0,0 0 0 0 0,-1-1 0 0 0,1 1 0 0 0,0-1 0 0 0,-1 1 0 0 0,1 0 0 0 0,-1-1 1 0 0,1 1-1 0 0,0 0 0 0 0,-1 0 0 0 0,1-1 0 0 0,-1 1 0 0 0,1 0 0 0 0,-1 0 0 0 0,1 0 0 0 0,-1-1 0 0 0,1 1 0 0 0,-1 0 0 0 0,1 0 1 0 0,-1 0-1 0 0,1 0 0 0 0,-1 0 0 0 0,1 0 0 0 0,-1 0 0 0 0,1 0 0 0 0,-1 0 0 0 0,1 0 0 0 0,-1 0 0 0 0,1 0 0 0 0,-1 1 0 0 0,1-1 1 0 0,-1 0-1 0 0,1 0 0 0 0,0 0 0 0 0,-1 1 0 0 0,1-1-3 0 0,-33 19-265 0 0,-28 26 137 0 0,2 3-1 0 0,1 2 1 0 0,4 3 0 0 0,-22 28 128 0 0,77-81-11 0 0,-1-1 1 0 0,1 1 0 0 0,0 0 0 0 0,-1-1-1 0 0,1 1 1 0 0,0 0 0 0 0,0 0 0 0 0,-1 0-1 0 0,1-1 1 0 0,0 1 0 0 0,0 0 0 0 0,-1 0-1 0 0,1 0 1 0 0,0 0 0 0 0,0 1 0 0 0,0-1 0 0 0,-1 0-1 0 0,1 0 1 0 0,0 0 0 0 0,0 1 0 0 0,-1-1-1 0 0,1 0 1 0 0,0 0 0 0 0,-1 1 0 0 0,1-1-1 0 0,0 1 1 0 0,-1-1 0 0 0,1 1 0 0 0,-1-1-1 0 0,1 1 1 0 0,0-1 0 0 0,-1 1 0 0 0,0 0-1 0 0,1-1 1 0 0,-1 1 0 0 0,1-1 0 0 0,-1 1 0 0 0,0 0-1 0 0,1 0 1 0 0,-1-1 0 0 0,0 1 0 0 0,0 0-1 0 0,1 0 1 0 0,-1-1 0 0 0,0 1 0 0 0,0 0-1 0 0,0 0 1 0 0,0-1 0 0 0,0 1 0 0 0,0 0-1 0 0,0 0 1 0 0,0-1 0 0 0,0 1 0 0 0,-1 0-1 0 0,1 0 1 0 0,0-1 0 0 0,0 1 0 0 0,-1 0 0 0 0,1 0-1 0 0,0-1 1 0 0,-1 1 0 0 0,1 0 10 0 0,94-74 333 0 0,-61 43-330 0 0,0-1 0 0 0,-3-2-1 0 0,0-1 1 0 0,20-32-3 0 0,-45 49-89 0 0,-27 26-276 0 0,-229 163-595 0 0,93-58 951 0 0,219-146 89 0 0,199-178 395 0 0,-242 195-479 0 0,-1-2-1 0 0,-1 0 1 0 0,0 0 0 0 0,-1-2 0 0 0,-1 0 0 0 0,0 0 0 0 0,-2-1 0 0 0,0-1 0 0 0,-1 0-1 0 0,-2-1 1 0 0,1-2 4 0 0,-9 23-6 0 0,0 1 0 0 0,-1-1 0 0 0,1 0 0 0 0,0 0-1 0 0,-1 0 1 0 0,1 0 0 0 0,-1 0 0 0 0,1 0 0 0 0,-1 0-1 0 0,0-1 1 0 0,1 1 0 0 0,-1 0 0 0 0,0 0 0 0 0,0 0-1 0 0,0 0 1 0 0,0 0 0 0 0,0-1 0 0 0,0 1 0 0 0,0 0-1 0 0,0 0 1 0 0,0 0 0 0 0,0 0 0 0 0,-1 0 0 0 0,1 0-1 0 0,0-1 1 0 0,-1 1 0 0 0,1 0 0 0 0,-1 0-1 0 0,1 0 1 0 0,-1 0 0 0 0,0 0 0 0 0,1 0 0 0 0,-1 1-1 0 0,0-1 1 0 0,0 0 0 0 0,0 0 0 0 0,1 0 0 0 0,-1 1-1 0 0,0-1 1 0 0,0 0 0 0 0,0 1 0 0 0,0-1 0 0 0,0 1-1 0 0,0-1 1 0 0,0 1 0 0 0,-1 0 0 0 0,1-1 0 0 0,0 1-1 0 0,0 0 1 0 0,0 0 0 0 0,0 0 0 0 0,0-1 0 0 0,-1 1-1 0 0,1 1 1 0 0,0-1 0 0 0,0 0 0 0 0,-1 0 6 0 0,-111 65-420 0 0,-93 123 453 0 0,193-176-24 0 0,4-4-14 0 0,0 0 0 0 0,1 0 0 0 0,0 1 0 0 0,0 0 1 0 0,1 0-1 0 0,0 1 0 0 0,1 0 0 0 0,0 0 0 0 0,-1 4 5 0 0,7-14 1 0 0,0 1-1 0 0,-1 0 0 0 0,1 0 1 0 0,0 0-1 0 0,0 0 0 0 0,0-1 1 0 0,0 1-1 0 0,0 0 0 0 0,0 0 1 0 0,0 0-1 0 0,0 0 0 0 0,0-1 1 0 0,0 1-1 0 0,0 0 0 0 0,1 0 0 0 0,-1 0 1 0 0,0-1-1 0 0,0 1 0 0 0,1 0 1 0 0,-1 0-1 0 0,1-1 0 0 0,-1 1 1 0 0,1 0-1 0 0,-1 0 0 0 0,1-1 1 0 0,-1 1-1 0 0,1-1 0 0 0,-1 1 1 0 0,1-1-1 0 0,0 1 0 0 0,-1-1 0 0 0,1 1 1 0 0,0-1-1 0 0,0 1 0 0 0,-1-1 1 0 0,1 0-1 0 0,0 1 0 0 0,0-1 1 0 0,0 0-1 0 0,-1 0 0 0 0,1 0 1 0 0,0 1-1 0 0,0-1 0 0 0,0 0 1 0 0,0 0-1 0 0,-1 0 0 0 0,1 0 0 0 0,0-1 1 0 0,0 1-1 0 0,0 0 0 0 0,-1 0 1 0 0,1 0-1 0 0,0-1 0 0 0,0 1 1 0 0,0-1-1 0 0,48-13 408 0 0,161-136 308 0 0,-197 140-701 0 0,-1 0 0 0 0,0-1-1 0 0,0-1 1 0 0,-1 1 0 0 0,-1-2 0 0 0,0 1-1 0 0,-1-2 1 0 0,0 1 0 0 0,-1-1 0 0 0,0 0-1 0 0,-2-1 1 0 0,1 0 0 0 0,-2 0 0 0 0,0 0-1 0 0,-1-1 1 0 0,0-2-15 0 0,-4 17-2 0 0,1 1 0 0 0,-1-1 0 0 0,0 1 0 0 0,-1-1 0 0 0,1 0 0 0 0,0 1 0 0 0,0-1 0 0 0,0 0 0 0 0,0 1 1 0 0,0-1-1 0 0,-1 0 0 0 0,1 1 0 0 0,0-1 0 0 0,0 1 0 0 0,-1-1 0 0 0,1 0 0 0 0,-1 1 0 0 0,1-1 0 0 0,0 1 0 0 0,-1-1 0 0 0,1 1 0 0 0,-1 0 0 0 0,1-1 0 0 0,-1 1 0 0 0,1-1 0 0 0,-1 1 0 0 0,0 0 0 0 0,1-1 0 0 0,-1 1 0 0 0,1 0 0 0 0,-1 0 0 0 0,0-1 0 0 0,1 1 1 0 0,-1 0-1 0 0,0 0 0 0 0,1 0 0 0 0,-1 0 0 0 0,0 0 0 0 0,1 0 0 0 0,-1 0 0 0 0,0 0 0 0 0,1 0 0 0 0,-1 0 0 0 0,0 0 0 0 0,1 1 0 0 0,-1-1 0 0 0,1 0 0 0 0,-1 0 0 0 0,0 1 0 0 0,1-1 0 0 0,-1 0 0 0 0,1 1 0 0 0,-1-1 2 0 0,-37 19-280 0 0,-31 38 222 0 0,1 2 0 0 0,4 4-1 0 0,2 2 1 0 0,3 3 58 0 0,50-58-18 0 0,-4 4 5 0 0,7-9-6 0 0,1 0 0 0 0,-1 1 0 0 0,1-1 0 0 0,1 1 0 0 0,-1 0 0 0 0,1 0 0 0 0,0 1 0 0 0,0 0 0 0 0,1-1 0 0 0,0 1 0 0 0,0 0 1 0 0,0 0-1 0 0,1 1 0 0 0,0 0 19 0 0,4-6 9 0 0,0-1 1 0 0,1 0 0 0 0,-1 1-1 0 0,0-1 1 0 0,1 0 0 0 0,-1 0-1 0 0,1 0 1 0 0,-1-1 0 0 0,1 1-1 0 0,-1 0 1 0 0,1-1 0 0 0,0 0-1 0 0,-1 0 1 0 0,1 0 0 0 0,0 0-1 0 0,-1 0 1 0 0,1 0 0 0 0,0 0-1 0 0,-1-1 1 0 0,1 0 0 0 0,-1 1-1 0 0,1-1 1 0 0,-1 0 0 0 0,1 0-1 0 0,-1-1 1 0 0,0 1 0 0 0,1 0-1 0 0,1-2-9 0 0,253-152 794 0 0,-140 82-770 0 0,-152 111 65 0 0,-232 200-1 0 0,255-223-54 0 0,39-34 276 0 0,250-237 217 0 0,-250 223-727 0 0,-57 33-678 0 0,-139 68 63 0 0,138-52 863 0 0,-1-2 0 0 0,-1-1 1 0 0,0-1-1 0 0,-1-2 0 0 0,-1-1 0 0 0,-21 2-48 0 0,55-11 1 0 0,0 1 7 0 0,0-1 1 0 0,0 1-1 0 0,0-1 1 0 0,0 1-1 0 0,0-1 0 0 0,0 0 1 0 0,0 1-1 0 0,0-1 1 0 0,0 0-1 0 0,0 0 1 0 0,0 0-1 0 0,0 0 1 0 0,0 0-1 0 0,0 0 1 0 0,0 0-1 0 0,0 0 1 0 0,0 0-1 0 0,0 0 1 0 0,0-1-1 0 0,0 1 1 0 0,0 0-1 0 0,0-1 0 0 0,0 1 1 0 0,0 0-1 0 0,0-1 1 0 0,0 0-1 0 0,0 1 1 0 0,0-1-1 0 0,1 1 1 0 0,-1-1-1 0 0,0 0 1 0 0,0 0-1 0 0,1 1 1 0 0,-1-1-1 0 0,0 0 1 0 0,1 0-1 0 0,-1 0 0 0 0,1 0 1 0 0,-1 0-1 0 0,1 0 1 0 0,0 0-1 0 0,-1 0 1 0 0,1 0-1 0 0,0 0 1 0 0,0 0-1 0 0,-1 0 1 0 0,1 0-1 0 0,0 0 1 0 0,0 0-1 0 0,0 0 1 0 0,0 0-1 0 0,0 0 0 0 0,1 0 1 0 0,-1 0-1 0 0,0 0-8 0 0,2-9-10 0 0,0 1-1 0 0,0-1 0 0 0,1 1 0 0 0,0 0 0 0 0,1 0 0 0 0,0 0 1 0 0,1 1-1 0 0,-1-1 0 0 0,2 1 0 0 0,-1 0 0 0 0,3-2 11 0 0,12-22-41 0 0,-7 12-74 0 0,-1-2-1 0 0,-1 1 0 0 0,-1-2 0 0 0,-1 1 1 0 0,-1-1-1 0 0,-1 0 0 0 0,-2-1 0 0 0,0 0 1 0 0,-1 0-1 0 0,0-17 116 0 0,-2 37-39 0 0,-1 1 0 0 0,-1-1 0 0 0,1 1 0 0 0,0-1 0 0 0,-1 1 0 0 0,0-1 0 0 0,0 0 0 0 0,0 1 0 0 0,0-1 0 0 0,0 0 0 0 0,-1 1 0 0 0,0-1 0 0 0,1 1 0 0 0,-2-1 0 0 0,1 1 0 0 0,0-1 0 0 0,0 1 0 0 0,-1 0 0 0 0,0 0 0 0 0,0-1 0 0 0,0 1 0 0 0,0 0-1 0 0,0 1 1 0 0,-1-1 0 0 0,1 0 0 0 0,-1 1 0 0 0,0-1 0 0 0,1 1 0 0 0,-1 0 0 0 0,0 0 0 0 0,0 0 0 0 0,-1 0 0 0 0,1 1 0 0 0,0-1 0 0 0,-1 1 0 0 0,1 0 0 0 0,-1 0 0 0 0,1 0 0 0 0,-3 0 39 0 0,-4 1-87 0 0,0 0-1 0 0,1 0 1 0 0,-1 1 0 0 0,1 1-1 0 0,-1 0 1 0 0,1 0 0 0 0,0 1-1 0 0,-1 0 1 0 0,1 0 0 0 0,-3 3 87 0 0,-201 110 950 0 0,203-111-787 0 0,-9 6 676 0 0,19-11-658 0 0,0 0-81 0 0,8-15 222 0 0,46-42 152 0 0,-33 37-470 0 0,0-1 0 0 0,-2-1 1 0 0,0 0-1 0 0,-1-2 0 0 0,-2 0 0 0 0,0-1 1 0 0,-2 0-1 0 0,5-14-4 0 0,-18 38-10 0 0,-1 0 1 0 0,1 0-1 0 0,-1 0 0 0 0,1 0 0 0 0,-1 0 1 0 0,0 0-1 0 0,1 0 0 0 0,-1 0 0 0 0,0 0 1 0 0,0 0-1 0 0,0-1 0 0 0,0 1 0 0 0,0 0 1 0 0,0 0-1 0 0,0 0 0 0 0,0 0 0 0 0,-1 0 1 0 0,1 0-1 0 0,0-1 0 0 0,-1 1 1 0 0,1 0-1 0 0,0 0 0 0 0,-1 0 0 0 0,0 0 1 0 0,1 0-1 0 0,-1 0 0 0 0,1 0 0 0 0,-1 1 1 0 0,0-1-1 0 0,0 0 0 0 0,0 0 0 0 0,1 0 1 0 0,-1 1-1 0 0,0-1 0 0 0,0 0 0 0 0,0 1 1 0 0,0-1-1 0 0,0 1 0 0 0,0-1 0 0 0,0 1 1 0 0,0 0-1 0 0,-1-1 0 0 0,1 1 1 0 0,0 0-1 0 0,0 0 0 0 0,0 0 0 0 0,0-1 1 0 0,0 1-1 0 0,0 0 0 0 0,-1 1 0 0 0,1-1 10 0 0,-63 9-630 0 0,43 0 609 0 0,0 1 0 0 0,0 1 0 0 0,1 1 0 0 0,1 1 0 0 0,0 0 0 0 0,1 2 0 0 0,0 0 1 0 0,-2 4 20 0 0,-58 44 422 0 0,6-17 226 0 0,62-40-454 0 0,2-2-138 0 0,16-11-38 0 0,28-23 1 0 0,-2 0 0 0 0,0-3 0 0 0,-3 0 0 0 0,-1-2-1 0 0,-1-1 1 0 0,0-5-19 0 0,-24 34-44 0 0,-1 1-1 0 0,0 0 1 0 0,-1-1-1 0 0,1 0 0 0 0,-1 0 1 0 0,0 0-1 0 0,-1 0 0 0 0,0 0 1 0 0,0 0-1 0 0,0-1 1 0 0,0-6 44 0 0,-47 8-1026 0 0,-98 86 311 0 0,-13 21 1117 0 0,121-81 234 0 0,34-20-575 0 0,4-4 7 0 0,141-121 440 0 0,-119 105-564 0 0,-2-1 0 0 0,-1-1 0 0 0,-1-1-1 0 0,-1-1 1 0 0,0-1 0 0 0,-2 0 0 0 0,8-17 56 0 0,-25 41-19 0 0,0 0 1 0 0,-1 0-1 0 0,1 1 0 0 0,0-1 1 0 0,-1 0-1 0 0,1 0 1 0 0,0 0-1 0 0,-1 0 0 0 0,1 0 1 0 0,-1 0-1 0 0,0 0 1 0 0,1 0-1 0 0,-1 0 0 0 0,0 0 1 0 0,0 0-1 0 0,1 0 1 0 0,-1 0-1 0 0,0 0 0 0 0,0-1 1 0 0,0 1-1 0 0,0 0 1 0 0,0 0-1 0 0,-1 0 1 0 0,1 0-1 0 0,0 0 0 0 0,0 0 1 0 0,-1 0-1 0 0,1 0 1 0 0,-1 0-1 0 0,1 0 0 0 0,-1 0 1 0 0,1 0-1 0 0,-1 0 1 0 0,0 0-1 0 0,1 0 0 0 0,-1 1 1 0 0,0-1-1 0 0,1 0 1 0 0,-1 0-1 0 0,0 1 0 0 0,0-1 1 0 0,0 0-1 0 0,0 1 1 0 0,0-1-1 0 0,0 1 0 0 0,0-1 1 0 0,0 1-1 0 0,0 0 1 0 0,0-1-1 0 0,0 1 0 0 0,0 0 1 0 0,0 0-1 0 0,0 0 1 0 0,0 0-1 0 0,-1 0 19 0 0,-12 2-86 0 0,1 0 1 0 0,-1 2-1 0 0,1 0 1 0 0,-1 0-1 0 0,1 1 0 0 0,1 1 1 0 0,-1 0-1 0 0,1 1 1 0 0,0 0-1 0 0,0 1 1 0 0,1 0-1 0 0,0 1 0 0 0,1 0 1 0 0,0 1-1 0 0,0 0 86 0 0,-31 24 49 0 0,-83 72 1026 0 0,161-128 65 0 0,148-166-1561 0 0,-152 142-187 0 0,-71 44-623 0 0,9 15 1244 0 0,0 2 0 0 0,1 0 0 0 0,0 2 0 0 0,2 1 0 0 0,0 1 0 0 0,-24 23-13 0 0,43-36 60 0 0,-77 65 571 0 0,104-72-4416 0 0,-12-5-1508 0 0,-2 1-5141 0 0</inkml:trace>
  <inkml:trace contextRef="#ctx0" brushRef="#br0" timeOffset="-33508.646">5348 2721 6569 0 0,'0'0'1690'0'0,"0"0"-474"0"0,0 0-219 0 0,0 0 36 0 0,0 0 75 0 0,0 0 9 0 0,0 0-104 0 0,0 0-205 0 0,0 0-241 0 0,0 0-183 0 0,0 0-136 0 0,13-6 762 0 0,61-50 724 0 0,-30 12-3356 0 0,-36 35-832 0 0,1 0-3701 0 0,-6 4-3108 0 0</inkml:trace>
  <inkml:trace contextRef="#ctx0" brushRef="#br0" timeOffset="-33261.063">5803 2316 8778 0 0,'0'0'2816'0'0,"0"0"-1613"0"0,0 0-702 0 0,0 0-80 0 0,0 0 178 0 0,0 0 206 0 0,0 0 19 0 0,0 0-141 0 0,0 0-239 0 0,0 0-204 0 0,0 0-157 0 0,0 0-136 0 0,12-11-131 0 0,42-35-207 0 0,-4 8-2626 0 0,-23 19-4216 0 0,-19 12 714 0 0</inkml:trace>
  <inkml:trace contextRef="#ctx0" brushRef="#br0" timeOffset="-33023.087">6214 1956 9962 0 0,'0'0'1841'0'0,"0"0"-873"0"0,0 0-464 0 0,0 0-168 0 0,0 0-32 0 0,0 0-72 0 0,0 0-208 0 0,0 0-264 0 0,0 0-352 0 0,0 0-480 0 0,0 0-865 0 0,0 0-1480 0 0,0 0-3496 0 0</inkml:trace>
  <inkml:trace contextRef="#ctx0" brushRef="#br0" timeOffset="-33022.087">6611 1676 17588 0 0,'0'0'1008'0'0,"0"0"-440"0"0,0 0-232 0 0,0 0-104 0 0,0 0-56 0 0,0 0-112 0 0,0 0-288 0 0,0 0-408 0 0,0 0-552 0 0,0 0-1345 0 0,0 0-7057 0 0</inkml:trace>
  <inkml:trace contextRef="#ctx0" brushRef="#br0" timeOffset="-31247.229">6317 7018 0 0 0,'0'0'608'0'0,"0"0"526"0"0,0 0 310 0 0,0 0 60 0 0,0 0-123 0 0,0 0-234 0 0,0 0-217 0 0,0 0-96 0 0,2-4 5190 0 0,35 19-1951 0 0,218-25-613 0 0,162 2-2290 0 0,-223-15-450 0 0,9 1-350 0 0,-124 11-285 0 0,85 0 211 0 0,5-3 7 0 0,-23 6-166 0 0,40 2 39 0 0,16-13 263 0 0,-163 19-222 0 0,-46 29-7645 0 0,6-19-4518 0 0,1-9 4868 0 0</inkml:trace>
  <inkml:trace contextRef="#ctx0" brushRef="#br0" timeOffset="-30997.06">8386 6922 3377 0 0,'0'0'1888'0'0,"0"0"-600"0"0,0 0-39 0 0,0 0 271 0 0,0 0 160 0 0,0 0-95 0 0,0 0-353 0 0,0 0-480 0 0,0 0-352 0 0,0 0-240 0 0,0 0-160 0 0,0 0-248 0 0,0 0-520 0 0,0 0-1272 0 0,-2 0-2481 0 0,2 0-3033 0 0</inkml:trace>
  <inkml:trace contextRef="#ctx0" brushRef="#br0" timeOffset="-29094.594">6359 6989 0 0 0,'0'0'409'0'0,"0"0"442"0"0,0 0 192 0 0,0 0 35 0 0,0 0-61 0 0,0 0-91 0 0,0 0-43 0 0,0 0-3 0 0,-4 0 56 0 0,-12 0 26 0 0,12 0-40 0 0,4 0-51 0 0,0 0-73 0 0,0 0-35 0 0,0 0-38 0 0,0 0-22 0 0,0 0-22 0 0,0 0-16 0 0,0 0-23 0 0,0 0-36 0 0,0 0-27 0 0,0 0-41 0 0,0 0-36 0 0,0 0-46 0 0,0 0-47 0 0,0 0-45 0 0,0 0-54 0 0,17 0 1179 0 0,245 1 1275 0 0,2 1-1881 0 0,-189 6-685 0 0,156-5 490 0 0,-171-10-600 0 0,43-4 66 0 0,16 7-11 0 0,36 1 67 0 0,-54-9-23 0 0,36-9 94 0 0,27 9-37 0 0,-83 2-100 0 0,0 3 8 0 0,-28-1-93 0 0,26-3 155 0 0,2 7 32 0 0,-83 5-474 0 0,-3 2-354 0 0,2-4-6281 0 0,3-2-5053 0 0</inkml:trace>
  <inkml:trace contextRef="#ctx0" brushRef="#br0" timeOffset="-26243.556">7666 5067 6961 0 0,'0'0'2105'0'0,"0"0"-727"0"0,0 0-373 0 0,0 0 29 0 0,0 0 141 0 0,0 0 152 0 0,0 0 11 0 0,0 0-193 0 0,0 0-246 0 0,0 0-257 0 0,0 0-203 0 0,-29 0-124 0 0,-90 7-62 0 0,117-7-239 0 0,-1 0 0 0 0,0 1 0 0 0,0-1 0 0 0,0 1 0 0 0,0 0 0 0 0,0 0 0 0 0,1 0 0 0 0,-1 0 0 0 0,0 0-1 0 0,1 0 1 0 0,-1 1 0 0 0,1-1 0 0 0,-1 1 0 0 0,1 0 0 0 0,0 0 0 0 0,0-1 0 0 0,0 2 0 0 0,0-1 0 0 0,0 0 0 0 0,0 0 0 0 0,0 1 0 0 0,1-1-1 0 0,-1 1 1 0 0,1-1 0 0 0,0 1 0 0 0,-1 1-14 0 0,-4 8 70 0 0,-8 15 65 0 0,2 1 0 0 0,1 0 1 0 0,1 1-1 0 0,2 0 0 0 0,0 1 0 0 0,2 0 0 0 0,2 0 0 0 0,0 0 0 0 0,2 0 0 0 0,2 1 0 0 0,2 29-135 0 0,-1-39 134 0 0,1-1 0 0 0,1 1 1 0 0,1 0-1 0 0,1-1 0 0 0,0 1 0 0 0,2-2 0 0 0,0 1 1 0 0,1-1-1 0 0,1 0 0 0 0,1 0 0 0 0,1-1 0 0 0,0 0 1 0 0,1-1-1 0 0,1-1 0 0 0,1 0 0 0 0,13 12-134 0 0,-16-19 138 0 0,1 0 0 0 0,-1-1 0 0 0,1-1 1 0 0,1 0-1 0 0,0 0 0 0 0,-1-2 0 0 0,2 1 0 0 0,-1-2 0 0 0,1 0 0 0 0,0 0 0 0 0,-1-1 0 0 0,1-1 0 0 0,1 0 0 0 0,-1-1 1 0 0,0-1-1 0 0,0 0 0 0 0,0-1 0 0 0,9-2-138 0 0,3 0 184 0 0,0-2 0 0 0,-1-1 0 0 0,0-2 0 0 0,0 0 0 0 0,0-1 0 0 0,-1-2 0 0 0,0 0 0 0 0,-1-2 0 0 0,12-8-184 0 0,-14 8 73 0 0,-1 0-1 0 0,0-2 0 0 0,0 0 0 0 0,-2-1 0 0 0,0-1 0 0 0,0-1 0 0 0,-2 0 1 0 0,-1-1-1 0 0,0-1 0 0 0,-1 0 0 0 0,-1-1 0 0 0,-1-1 0 0 0,-1 0 1 0 0,-1 0-1 0 0,-1-1 0 0 0,-1 0 0 0 0,-1-1 0 0 0,0 0 0 0 0,0-12-72 0 0,-6 13-18 0 0,-1 0 0 0 0,0 0 0 0 0,-2 1-1 0 0,0-1 1 0 0,-2 0 0 0 0,-1 1-1 0 0,0-1 1 0 0,-2 2 0 0 0,0-1 0 0 0,-2 1-1 0 0,0 0 1 0 0,-1 0 0 0 0,-1 1 0 0 0,-1 0-1 0 0,-1 1 1 0 0,-1 1 0 0 0,0 0-1 0 0,-1 1 1 0 0,-1 1 0 0 0,-2-1 18 0 0,7 7-115 0 0,0 0 0 0 0,-1 1 0 0 0,0 0 0 0 0,0 1 1 0 0,-1 0-1 0 0,0 1 0 0 0,0 0 0 0 0,-1 1 0 0 0,0 1 0 0 0,0 0 0 0 0,0 1 1 0 0,-1 1-1 0 0,1 0 0 0 0,-1 1 0 0 0,0 0 0 0 0,0 1 0 0 0,1 1 0 0 0,-1 0 0 0 0,0 1 1 0 0,0 1-1 0 0,0 0 0 0 0,1 1 0 0 0,-11 4 115 0 0,-115 62-2898 0 0,57-9-3394 0 0,52-36-2343 0 0</inkml:trace>
  <inkml:trace contextRef="#ctx0" brushRef="#br0" timeOffset="-25969.638">7213 5615 6457 0 0,'0'0'2266'0'0,"0"0"-451"0"0,0 0 24 0 0,0 0 235 0 0,0 0 155 0 0,0 0 23 0 0,0 0-256 0 0,0 0-429 0 0,0 0-445 0 0,0 0-350 0 0,0 0-204 0 0,0 0-102 0 0,0 0-55 0 0,31-24-55 0 0,97-78-24 0 0,6 4 401 0 0,-71 54-452 0 0,-32 20-208 0 0,1 1-1 0 0,1 2 0 0 0,1 1 0 0 0,1 1 1 0 0,0 3-1 0 0,24-8-72 0 0,-57 23-4 0 0,0 1 0 0 0,0-1 0 0 0,-1 1 0 0 0,1 0 0 0 0,0-1 0 0 0,0 1 0 0 0,0 0 0 0 0,0 0 0 0 0,-1 0 0 0 0,1 0 0 0 0,0 1 1 0 0,0-1-1 0 0,0 0 0 0 0,-1 1 0 0 0,1 0 0 0 0,0-1 0 0 0,0 1 0 0 0,-1 0 0 0 0,1 0 0 0 0,-1-1 0 0 0,1 1 0 0 0,-1 1 0 0 0,1-1 0 0 0,-1 0 0 0 0,1 0 0 0 0,-1 0 0 0 0,0 1 0 0 0,0-1 0 0 0,0 1 0 0 0,0-1 0 0 0,0 1 0 0 0,0-1 0 0 0,0 1 0 0 0,0 0 1 0 0,0-1-1 0 0,-1 1 0 0 0,1 0 0 0 0,-1 0 0 0 0,1-1 0 0 0,-1 1 0 0 0,0 0 0 0 0,0 0 0 0 0,0 0 0 0 0,0 0 0 0 0,0 1 4 0 0,3 7 25 0 0,-2 1-15 0 0,1-1 0 0 0,1 1 0 0 0,0-1 0 0 0,0 0 1 0 0,1 0-1 0 0,0 0 0 0 0,1 0 0 0 0,0-1 0 0 0,1 0 0 0 0,-1 0 1 0 0,2 0-1 0 0,-1-1 0 0 0,1 0 0 0 0,1 0 0 0 0,-1-1 1 0 0,1 0-1 0 0,1 0 0 0 0,-1 0 0 0 0,1-1 0 0 0,0-1 1 0 0,1 0-1 0 0,-1 0 0 0 0,1-1 0 0 0,0 0 0 0 0,0 0-10 0 0,60 3-749 0 0,-70-7-18 0 0,0 8-11016 0 0,0-5-604 0 0</inkml:trace>
  <inkml:trace contextRef="#ctx0" brushRef="#br0" timeOffset="-25522.654">8016 6731 11010 0 0,'0'0'1731'0'0,"0"0"-509"0"0,0 0-100 0 0,0 0 261 0 0,0 0 193 0 0,0 0-96 0 0,0 0-234 0 0,0 0-278 0 0,0 0-208 0 0,0 0-122 0 0,0 0-88 0 0,0 0-76 0 0,24-27-51 0 0,75-83-77 0 0,-62 41 78 0 0,-35 54-317 0 0,5-22-84 0 0,-1-1 0 0 0,-3 1 0 0 0,0-1 0 0 0,-3 0 0 0 0,-1 1-1 0 0,-5-26-22 0 0,-12-8-1261 0 0,8 34-8098 0 0,7 28-2553 0 0</inkml:trace>
  <inkml:trace contextRef="#ctx0" brushRef="#br0" timeOffset="-23892.335">7821 4897 4065 0 0,'0'0'2291'0'0,"0"0"-579"0"0,0 0-306 0 0,0 0 16 0 0,0 0 134 0 0,0 0 75 0 0,0 0 17 0 0,0 0-122 0 0,0 0-199 0 0,0 0-209 0 0,0 0-186 0 0,0 0-156 0 0,0 0-111 0 0,-4-24-62 0 0,-10-74-39 0 0,-15-4 1316 0 0,16 75-1437 0 0,-159-292 2343 0 0,-80-112-1467 0 0,-47-77-484 0 0,133 240-456 0 0,17 61-88 0 0,-14 30-234 0 0,15 33 42 0 0,60 68-62 0 0,32 28 91 0 0,43 71-391 0 0,-12 61 275 0 0,-4-1-1 0 0,-4-2 0 0 0,-4-1 1 0 0,-18 28-12 0 0,-35 21-46 0 0,119-144 6 0 0,237-165 64 0 0,4 15 28 0 0,25 1-52 0 0,-157 89-18 0 0,-62 28 54 0 0,-71 45-54 0 0,-4 2 26 0 0,-1 0 32 0 0,0 0-8 0 0,-17 4-70 0 0,-14 8 40 0 0,0-2 0 0 0,0-1 0 0 0,-1-1 0 0 0,0-2 1 0 0,0-2-1 0 0,0 0 0 0 0,-7-2-2 0 0,35-2-2 0 0,-471 8-1 0 0,300-16-627 0 0,173 8-59 0 0,-14-1 504 0 0,11-1-9764 0 0,5 2-2781 0 0</inkml:trace>
  <inkml:trace contextRef="#ctx0" brushRef="#br0" timeOffset="-20589.908">3311 5961 1512 0 0,'0'0'1399'0'0,"0"0"167"0"0,0 0 389 0 0,0 0 338 0 0,0 0 74 0 0,0 0-189 0 0,0 0-415 0 0,0 0-426 0 0,0 0-302 0 0,0 0-187 0 0,0 0-104 0 0,1-2-78 0 0,5-8-50 0 0,-4 8-72 0 0,-2 2-69 0 0,0 0-36 0 0,4 26 1473 0 0,11 367-421 0 0,-12-360-1468 0 0,-3-33-5 0 0,5-37 2407 0 0,0-8-2388 0 0,2 0 0 0 0,1 0 0 0 0,3 1 0 0 0,1 0 0 0 0,3 1 0 0 0,1 0 0 0 0,2 1 0 0 0,2 1 1 0 0,2 1-1 0 0,25-35-37 0 0,-46 73-1 0 0,4-5-1 0 0,0-1 1 0 0,0 1-1 0 0,1 0 1 0 0,0 1 0 0 0,0-1-1 0 0,1 1 1 0 0,0 1 0 0 0,0-1-1 0 0,0 1 1 0 0,0 0 0 0 0,4-1 1 0 0,-7 7 4 0 0,1 0 0 0 0,-1 0 1 0 0,0 0-1 0 0,0 1 0 0 0,0-1 1 0 0,0 1-1 0 0,0 0 0 0 0,0 0 0 0 0,-1 1 1 0 0,1-1-1 0 0,-1 1 0 0 0,0 0 1 0 0,1 0-1 0 0,-1 0 0 0 0,0 0 1 0 0,-1 0-1 0 0,1 1 0 0 0,0-1 1 0 0,-1 1-1 0 0,0 0 0 0 0,0 0 0 0 0,0 0 1 0 0,-1 0-1 0 0,1 0 0 0 0,-1 0 1 0 0,0 1-5 0 0,31 69 40 0 0,-11-30-175 0 0,-19-43-472 0 0,1-5-8417 0 0,-3 4-2722 0 0</inkml:trace>
  <inkml:trace contextRef="#ctx0" brushRef="#br0" timeOffset="-19404.856">3287 5494 9562 0 0,'0'0'2359'0'0,"0"0"-686"0"0,0 0-309 0 0,0 0 53 0 0,0 0 102 0 0,0 0-10 0 0,0 0-228 0 0,0 0-338 0 0,0 0-267 0 0,0 0-203 0 0,0 0-89 0 0,0 0-8 0 0,0 0-15 0 0,28-7 2298 0 0,1-1-2427 0 0,1 2-1 0 0,0 0 0 0 0,1 2 0 0 0,-1 2 1 0 0,1 1-1 0 0,-1 1 0 0 0,1 1 1 0 0,6 3-232 0 0,63-1 224 0 0,-73 7-172 0 0,-27-9-60 0 0,0-1 15 0 0,0 0-14 0 0,0 0-7 0 0,0 0 23 0 0,0 0 10 0 0,0 0 11 0 0,0 0 9 0 0,0 0-7 0 0,0 0-23 0 0,0 0 31 0 0,0 0 10 0 0,0 0-11 0 0,0 0 26 0 0,0 0-13 0 0,0 0-5 0 0,0 0 18 0 0,0 0-4 0 0,0 0-19 0 0,0 0-10 0 0,0 0 16 0 0,0 0-4 0 0,0 0-3 0 0,0 0-14 0 0,0 0 15 0 0,0 0 9 0 0,0 0 6 0 0,0 0-14 0 0,0 0-16 0 0,0 0-25 0 0,0 0 9 0 0,0 0-2 0 0,0 0 2 0 0,0 0 12 0 0,0 0 5 0 0,0 0-11 0 0,0 0-10 0 0,0 0-15 0 0,0 0-6 0 0,0 0 29 0 0,0 0 2 0 0,0 0 1 0 0,0 0 3 0 0,0 0-9 0 0,0 0-25 0 0,0 0-9 0 0,0 0 25 0 0,0 0-6 0 0,0 0 27 0 0,0 0 6 0 0,0 0-10 0 0,0 0 2 0 0,0 0 2 0 0,0 0-6 0 0,0 0-26 0 0,0 0-3 0 0,0 0-5 0 0,0 0 3 0 0,0 0 31 0 0,0 0-6 0 0,0 0-2 0 0,0 0 6 0 0,0 0 0 0 0,0 0-18 0 0,0 0 22 0 0,0 0-6 0 0,0 0-1 0 0,0 0-10 0 0,0 0-22 0 0,0 0 18 0 0,0 0-2 0 0,0 0 11 0 0,0 0 21 0 0,0 0 26 0 0,0 0-35 0 0,0 0-37 0 0,0 0-22 0 0,0 0 34 0 0,0 0-2 0 0,0 0 2 0 0,0 0 27 0 0,0 0-18 0 0,0 0 10 0 0,0 0 0 0 0,0 0-28 0 0,0 0-2 0 0,0 0 9 0 0,0 0 16 0 0,0 0 15 0 0,0 0-12 0 0,0 0-1 0 0,0 0 9 0 0,0 0-8 0 0,0 0-27 0 0,0 0-15 0 0,0 0 23 0 0,0 0 35 0 0,0 0 12 0 0,0 0-17 0 0,0 0 2 0 0,0 0 8 0 0,0 0-10 0 0,0 0 5 0 0,0 0 3 0 0,0 0 17 0 0,0 0-4 0 0,0 0 5 0 0,0 0 11 0 0,0 0-2 0 0,0 0 3 0 0,0 0 20 0 0,0 0-1 0 0,-11-26 460 0 0,-73-146-468 0 0,65 109-16 0 0,19 63-40 0 0,0 0-24 0 0,0 0-25 0 0,0 0 0 0 0,0 0 2 0 0,0 0-4 0 0,0 0-38 0 0,20-8-8278 0 0,-8 5 1411 0 0,-5 3-5468 0 0</inkml:trace>
  <inkml:trace contextRef="#ctx0" brushRef="#br0" timeOffset="-18769.909">4051 5729 9338 0 0,'0'0'3510'0'0,"0"0"-1623"0"0,0 0-571 0 0,0 0-22 0 0,0 0 88 0 0,0 0-3 0 0,0 0-184 0 0,0 0-273 0 0,0 0-263 0 0,0 0-201 0 0,0 0-104 0 0,0 0-11 0 0,0 0 1 0 0,0 4 3000 0 0,268-3-1095 0 0,-208-6-1922 0 0,-59 5-290 0 0,-1 0-27 0 0,0 0 39 0 0,0 0 6 0 0,0 0-18 0 0,0 0-18 0 0,0 0 13 0 0,0 0-11 0 0,0 0-5 0 0,0 0 55 0 0,0 0-40 0 0,0 0-9 0 0,0 0 17 0 0,0 0-32 0 0,0 0 3 0 0,0 0 1 0 0,0 0-4 0 0,0 0-23 0 0,0 0 26 0 0,0 0 17 0 0,0 0-8 0 0,0 0-5 0 0,0 0 5 0 0,0 0 17 0 0,-5-7-1425 0 0,2 5-1749 0 0,2 0-3437 0 0,1 2-5301 0 0</inkml:trace>
  <inkml:trace contextRef="#ctx0" brushRef="#br0" timeOffset="-18295.655">3964 6068 10642 0 0,'0'0'5907'0'0,"0"0"-3649"0"0,0 0-1311 0 0,0 0-155 0 0,0 0 76 0 0,0 0 53 0 0,0 0-44 0 0,0 0-179 0 0,0 0-211 0 0,0 0-145 0 0,0 0-58 0 0,0 0 34 0 0,0 0 54 0 0,6 1 58 0 0,231 5 2732 0 0,-138-24-2737 0 0,-105 14-3638 0 0,-3 8-6108 0 0,6 0-2962 0 0</inkml:trace>
  <inkml:trace contextRef="#ctx0" brushRef="#br0" timeOffset="-17686.518">4557 5832 14299 0 0,'0'0'1038'0'0,"0"0"-389"0"0,0 0-157 0 0,0 0 140 0 0,0 0 135 0 0,0 0-25 0 0,0 0-137 0 0,0 0-139 0 0,0 0-37 0 0,0 0 20 0 0,0 0 46 0 0,0 0-16 0 0,5 12-38 0 0,-1-2-410 0 0,8 14 333 0 0,-1 1 0 0 0,-2 0 0 0 0,0 1 0 0 0,-2 0 0 0 0,0 1 1 0 0,0 16-365 0 0,-6-13 133 0 0,-1 0 1 0 0,-2 1 0 0 0,-1-1 0 0 0,-1 0 0 0 0,-2-1-1 0 0,-5 16-133 0 0,10-39-317 0 0,-4 11 1469 0 0,2-27 235 0 0,5-21-1288 0 0,2 0 0 0 0,1 1-1 0 0,2-1 1 0 0,1 1 0 0 0,1 0-1 0 0,1 1 1 0 0,6-8-99 0 0,1-8 35 0 0,2 1 0 0 0,2 2 0 0 0,2 0-1 0 0,1 1 1 0 0,3 1 0 0 0,1 2 0 0 0,6-4-35 0 0,41-21 76 0 0,-73 63-76 0 0,1 1 1 0 0,0-1-1 0 0,-1 1 0 0 0,1 0 1 0 0,-1 0-1 0 0,0 0 0 0 0,1 0 1 0 0,-1 0-1 0 0,0 1 0 0 0,0-1 1 0 0,0 1-1 0 0,1-1 0 0 0,-2 1 1 0 0,1 0-1 0 0,0 0 0 0 0,0 0 1 0 0,0 0-1 0 0,-1 0 0 0 0,0 0 1 0 0,1 0-1 0 0,-1 1 0 0 0,0-1 1 0 0,0 1-1 0 0,0-1 0 0 0,0 1 0 0 0,2 2 8 0 0,2 4 101 0 0,0 1 1 0 0,-1 0-1 0 0,0 0 1 0 0,-1 0-1 0 0,-1 0 0 0 0,1 1 1 0 0,-1-1-1 0 0,-1 1 0 0 0,0 0 1 0 0,0-1-1 0 0,-2 4-109 0 0,1 44-3241 0 0,-1-17-4666 0 0,1-38-4269 0 0</inkml:trace>
  <inkml:trace contextRef="#ctx0" brushRef="#br0" timeOffset="-16484.162">5133 6053 3465 0 0,'0'0'877'0'0,"0"0"130"0"0,0 0 372 0 0,0 0 305 0 0,0 0 74 0 0,0 0-128 0 0,0 0-217 0 0,0 0-132 0 0,0 0-57 0 0,0 0-61 0 0,0 0-33 0 0,0 0-46 0 0,0 0-51 0 0,32 7-99 0 0,99 19-99 0 0,-68-31 225 0 0,-54-1-831 0 0,1 2-83 0 0,0-1 0 0 0,0-1 0 0 0,0 1 0 0 0,0-1 0 0 0,-1-1 0 0 0,0 0 0 0 0,-1 0 0 0 0,1-1 0 0 0,-1 0-1 0 0,-1 0 1 0 0,0-1 0 0 0,0 0 0 0 0,0 0 0 0 0,-1 0 0 0 0,-1-1 0 0 0,0 0 0 0 0,0 0 0 0 0,0-1 0 0 0,-2 1 0 0 0,1-1 0 0 0,-1 0 0 0 0,-1 0-1 0 0,0 0 1 0 0,0-3-146 0 0,-2 10 5 0 0,0 0 1 0 0,0 0-1 0 0,0 0 0 0 0,-1 1 0 0 0,1-1 0 0 0,-1 0 0 0 0,0 0 0 0 0,0 1 1 0 0,-1-1-1 0 0,1 0 0 0 0,-1 1 0 0 0,1-1 0 0 0,-1 1 0 0 0,0 0 0 0 0,0-1 0 0 0,-1 1 1 0 0,1 0-1 0 0,-1 0 0 0 0,1 1 0 0 0,-1-1 0 0 0,0 0 0 0 0,0 1 0 0 0,0 0 1 0 0,0 0-1 0 0,-1 0 0 0 0,1 0 0 0 0,-1 0 0 0 0,1 1 0 0 0,-1-1 0 0 0,1 1 0 0 0,-1 0 1 0 0,0 0-1 0 0,-3 0-5 0 0,-7 2-27 0 0,0 0 1 0 0,0 1 0 0 0,0 0-1 0 0,1 2 1 0 0,-1-1 0 0 0,1 2-1 0 0,0 0 1 0 0,0 0 0 0 0,0 1 0 0 0,1 1-1 0 0,0 0 1 0 0,0 1 0 0 0,0 0-1 0 0,1 0 1 0 0,1 2 0 0 0,-1-1-1 0 0,1 1 1 0 0,1 1 0 0 0,-4 5 26 0 0,-17 15-21 0 0,1 0 1 0 0,1 3 0 0 0,2 0 0 0 0,1 1-1 0 0,2 2 1 0 0,-5 13 20 0 0,21-36 0 0 0,0 0-1 0 0,2 0 1 0 0,-1 0-1 0 0,2 1 1 0 0,0 0 0 0 0,1 0-1 0 0,-1 14 1 0 0,3-24 9 0 0,1 1 0 0 0,0-1-1 0 0,0 0 1 0 0,0 0 0 0 0,1 0 0 0 0,0 0-1 0 0,0 0 1 0 0,0 0 0 0 0,1 0 0 0 0,-1 0-1 0 0,1 0 1 0 0,1 0 0 0 0,-1-1 0 0 0,0 1-1 0 0,1-1 1 0 0,0 0 0 0 0,0 1 0 0 0,0-1-1 0 0,1-1 1 0 0,0 1 0 0 0,-1 0-1 0 0,1-1 1 0 0,0 0 0 0 0,4 2-9 0 0,10 4 121 0 0,0-2 0 0 0,1-1 1 0 0,0 0-1 0 0,0-1 0 0 0,1-1 0 0 0,-1-1 0 0 0,1-1 1 0 0,-1 0-1 0 0,1-1 0 0 0,0-2 0 0 0,0 0 0 0 0,-1-1 1 0 0,1-1-1 0 0,-1 0 0 0 0,1-2 0 0 0,-1 0 0 0 0,9-5-121 0 0,-16 7 38 0 0,-4 1-41 0 0,0 1 0 0 0,0-1 0 0 0,0 0 1 0 0,-1 0-1 0 0,1-1 0 0 0,0 0 0 0 0,-1-1 1 0 0,0 0-1 0 0,0 0 0 0 0,0 0 1 0 0,0-1-1 0 0,-1 0 0 0 0,0 0 0 0 0,0 0 1 0 0,0-1-1 0 0,-1 0 0 0 0,0 0 0 0 0,0-1 1 0 0,4-5 2 0 0,-6-15-2488 0 0,-6 16-8223 0 0,1 8-1954 0 0</inkml:trace>
  <inkml:trace contextRef="#ctx0" brushRef="#br0" timeOffset="-15983.75">5661 6289 19260 0 0,'0'0'907'0'0,"0"0"-504"0"0,0 0-207 0 0,0 0 208 0 0,0 0 255 0 0,0 0 137 0 0,0 0-32 0 0,0 0-201 0 0,0 0-211 0 0,0 0-135 0 0,0 0-71 0 0,0 0-26 0 0,0 0-18 0 0,-4 33-16 0 0,-12 98-5 0 0,1-53 140 0 0,15-77-191 0 0,0 0 0 0 0,0 0 0 0 0,0 0-1 0 0,0-1 1 0 0,0 1 0 0 0,0 0-1 0 0,0 0 1 0 0,0 0 0 0 0,0 0 0 0 0,0-1-1 0 0,0 1 1 0 0,-1 0 0 0 0,1 0-1 0 0,0-1 1 0 0,-1 1 0 0 0,1 0 0 0 0,-1 0-1 0 0,1-1 1 0 0,0 1 0 0 0,-1 0-1 0 0,0-1 1 0 0,1 1 0 0 0,-1-1 0 0 0,1 1-1 0 0,-1-1 1 0 0,0 1 0 0 0,1-1-1 0 0,-1 1 1 0 0,0-1 0 0 0,1 0 0 0 0,-1 1-1 0 0,0-1 1 0 0,0 0 0 0 0,0 1-1 0 0,1-1 1 0 0,-1 0 0 0 0,0 0 0 0 0,0 0-1 0 0,0 0 1 0 0,1 0 0 0 0,-1 0-1 0 0,0 0 1 0 0,0 0 0 0 0,0 0 0 0 0,1 0-1 0 0,-1 0-29 0 0,-1-53 555 0 0,11 31-521 0 0,1 0 0 0 0,1 0 1 0 0,1 1-1 0 0,0 0 0 0 0,2 1 0 0 0,0 1 0 0 0,1 0 0 0 0,1 1 1 0 0,1 0-1 0 0,1 2 0 0 0,0 0 0 0 0,1 1 0 0 0,6-3-34 0 0,-24 17 3 0 0,0 0-1 0 0,0 1 0 0 0,1-1 1 0 0,-1 0-1 0 0,0 1 1 0 0,0-1-1 0 0,0 1 0 0 0,0 0 1 0 0,1-1-1 0 0,-1 1 0 0 0,0 0 1 0 0,0 0-1 0 0,1 0 1 0 0,-1 0-1 0 0,0 0 0 0 0,0 0 1 0 0,1 0-1 0 0,-1 0 1 0 0,0 0-1 0 0,0 0 0 0 0,1 1 1 0 0,-1-1-1 0 0,0 1 1 0 0,0-1-1 0 0,0 1 0 0 0,0-1 1 0 0,0 1-1 0 0,1-1 0 0 0,-1 1 1 0 0,0 0-1 0 0,0 0 1 0 0,-1 0-1 0 0,1 0 0 0 0,0-1 1 0 0,0 1-1 0 0,0 0 1 0 0,0 0-1 0 0,-1 1 0 0 0,1-1 1 0 0,-1 0-1 0 0,1 0 0 0 0,-1 0 1 0 0,1 0-1 0 0,-1 0 1 0 0,1 1-1 0 0,-1-1 0 0 0,0 0 1 0 0,0 0-1 0 0,0 1 1 0 0,0-1-1 0 0,0 0 0 0 0,0 0 1 0 0,0 1-1 0 0,0-1 1 0 0,0 0-1 0 0,-1 0 0 0 0,1 1-2 0 0,3 8 60 0 0,11 92-45 0 0,-4-100-2244 0 0,-1-15-3898 0 0,-7 10 3378 0 0,0-1-9087 0 0</inkml:trace>
  <inkml:trace contextRef="#ctx0" brushRef="#br0" timeOffset="-13436.225">5161 5486 2529 0 0,'0'0'1620'0'0,"0"0"-623"0"0,0 0-92 0 0,0 0 288 0 0,0 0 308 0 0,0 0 79 0 0,0 0-196 0 0,0 0-338 0 0,0 0-309 0 0,0 0-139 0 0,0 0 19 0 0,0 0 87 0 0,0 0 92 0 0,2 1-21 0 0,5 3 7231 0 0,0-3-3545 0 0,16-22-4873 0 0,-15 14 793 0 0,191-177-137 0 0,-32 38-201 0 0,-164 160 9 0 0,11 162 252 0 0,7-66-71 0 0,-17-112-1204 0 0,-5 2-2925 0 0,-4-1-4607 0 0,3 1-4132 0 0</inkml:trace>
  <inkml:trace contextRef="#ctx0" brushRef="#br0" timeOffset="-1118.79">2333 1024 0 0 0,'0'0'2667'0'0,"0"0"-1513"0"0,0 0-435 0 0,0 0 93 0 0,0 0 241 0 0,0 0 338 0 0,0 0 167 0 0,0 0-39 0 0,0 0-204 0 0,-33-4-319 0 0,-101-7-225 0 0,79 22-147 0 0,36 2-299 0 0,0 1-1 0 0,0 1 1 0 0,2 1-1 0 0,0 0 1 0 0,0 1-1 0 0,2 1 1 0 0,-5 7-325 0 0,8-8 176 0 0,1 0 1 0 0,1 0-1 0 0,1 1 0 0 0,0 0 0 0 0,1 1 1 0 0,1 0-1 0 0,1 0 0 0 0,1 0 1 0 0,0 1-1 0 0,1 0 0 0 0,2 0 0 0 0,0 0 1 0 0,0 12-177 0 0,3-15 103 0 0,0 0 1 0 0,1 0-1 0 0,0 0 1 0 0,2 0-1 0 0,0-1 0 0 0,1 1 1 0 0,0-1-1 0 0,1 0 1 0 0,1-1-1 0 0,1 1 1 0 0,0-2-1 0 0,1 1 0 0 0,0-1 1 0 0,1 0-1 0 0,1-1 1 0 0,0 0-1 0 0,1-1 1 0 0,0 0-1 0 0,1-1 0 0 0,1 0 1 0 0,-1-1-1 0 0,2 0 1 0 0,-1-1-1 0 0,1-1 1 0 0,3 0-104 0 0,-2-3 140 0 0,0-1-1 0 0,1-1 1 0 0,0 0 0 0 0,0-2 0 0 0,0 0 0 0 0,0-1 0 0 0,0 0 0 0 0,-1-1 0 0 0,1-1 0 0 0,0-1 0 0 0,0 0-1 0 0,-1-1 1 0 0,0-1 0 0 0,0-1 0 0 0,0 0 0 0 0,-1-1 0 0 0,1-1 0 0 0,-2 0 0 0 0,1-1 0 0 0,9-8-140 0 0,6-3 162 0 0,-1-2 0 0 0,-2-1 0 0 0,0-1 0 0 0,-1-2 1 0 0,-1 0-1 0 0,-2-1 0 0 0,-1-2 0 0 0,-1 0 0 0 0,12-24-162 0 0,-23 36 23 0 0,-1-1 0 0 0,0 0 0 0 0,-2 0 0 0 0,0-1-1 0 0,-1 0 1 0 0,-1 0 0 0 0,-1 0 0 0 0,-1-1-1 0 0,0 1 1 0 0,-2-1 0 0 0,0 0 0 0 0,-1 0-1 0 0,-1 1 1 0 0,-1-1 0 0 0,0 0 0 0 0,-2 1 0 0 0,0-1-1 0 0,-4-7-22 0 0,4 12-91 0 0,-1 0-1 0 0,0 0 1 0 0,-1 1-1 0 0,0-1 1 0 0,-2 2-1 0 0,1-1 1 0 0,-2 1-1 0 0,0 0 1 0 0,0 0-1 0 0,-1 1 1 0 0,-1 1-1 0 0,0 0 1 0 0,0 0 0 0 0,-1 1-1 0 0,0 1 1 0 0,-1-1-1 0 0,0 2 1 0 0,-1 0-1 0 0,0 1 1 0 0,0 0-1 0 0,0 1 1 0 0,-1 1-1 0 0,0 0 1 0 0,0 1-1 0 0,-1 0 92 0 0,2 4-378 0 0,-1 0-1 0 0,0 1 1 0 0,0 1 0 0 0,1 0-1 0 0,-1 0 1 0 0,1 2-1 0 0,0 0 1 0 0,0 1 0 0 0,0 0-1 0 0,0 1 1 0 0,1 0-1 0 0,0 1 1 0 0,0 1 0 0 0,-4 3 378 0 0,-99 85-11505 0 0,92-72 4198 0 0</inkml:trace>
  <inkml:trace contextRef="#ctx0" brushRef="#br0" timeOffset="-592.904">1900 1470 0 0 0,'0'0'1175'0'0,"0"0"-111"0"0,0 0 118 0 0,0 0 322 0 0,0 0 343 0 0,0 0 246 0 0,0 0 71 0 0,0 0-168 0 0,0 0-345 0 0,0 0-345 0 0,0 0-335 0 0,0 0-227 0 0,0 0-148 0 0,-1-8-56 0 0,1 3-429 0 0,-1 4-76 0 0,1-1 0 0 0,-1 0 0 0 0,1 1 0 0 0,0-1 0 0 0,0 0 0 0 0,0 0 0 0 0,0 1 0 0 0,0-1 0 0 0,0 0 0 0 0,0 1 0 0 0,0-1 0 0 0,1 0 0 0 0,-1 1 0 0 0,1-1 0 0 0,-1 0 0 0 0,1 1 0 0 0,0-1 0 0 0,-1 1 0 0 0,1-1 0 0 0,0 1 0 0 0,0-1 0 0 0,0 1 1 0 0,0 0-1 0 0,1-1 0 0 0,-1 1 0 0 0,0 0 0 0 0,1 0-35 0 0,225-150 3888 0 0,-222 149-3845 0 0,-3 0-24 0 0,1 0 0 0 0,-1 0 0 0 0,0 0 0 0 0,1 0 0 0 0,-1 1 0 0 0,1-1 0 0 0,0 1 0 0 0,-1 0 0 0 0,1 0 0 0 0,0 0 0 0 0,0 0 0 0 0,-1 0 0 0 0,1 1 0 0 0,0-1 0 0 0,0 1 0 0 0,0 0 1 0 0,0 0-1 0 0,0 0 0 0 0,0 0 0 0 0,0 0 0 0 0,0 1 0 0 0,0-1 0 0 0,0 1 0 0 0,0 0 0 0 0,-1 0 0 0 0,1 0 0 0 0,0 0 0 0 0,-1 0 0 0 0,1 0 0 0 0,0 1 0 0 0,-1 0 0 0 0,0-1 0 0 0,1 1 0 0 0,-1 0 1 0 0,0 0-1 0 0,2 2-19 0 0,8 16 150 0 0,-1-1-55 0 0,0 0 0 0 0,1-1 0 0 0,1-1 0 0 0,0 0 0 0 0,2 0 0 0 0,0-2 1 0 0,0 0-1 0 0,2 0 0 0 0,-1-2 0 0 0,2 0 0 0 0,4 2-95 0 0,-8-8 95 0 0,0-1 0 0 0,1-1 0 0 0,-1 0 0 0 0,1-1 0 0 0,0 0 0 0 0,0-1 0 0 0,1-1 0 0 0,10 0-95 0 0,-10-1 92 0 0,-1-1 1 0 0,0-1 0 0 0,0 0-1 0 0,1-2 1 0 0,-1 1 0 0 0,0-2-1 0 0,0 0 1 0 0,-1-1 0 0 0,1 0-1 0 0,-1-1 1 0 0,0 0 0 0 0,-1-2-1 0 0,7-4-92 0 0,-19 12-13 0 0,0-1 0 0 0,0 1 0 0 0,0 0-1 0 0,0-1 1 0 0,0 1 0 0 0,-1-1 0 0 0,1 1 0 0 0,0-1-1 0 0,0 0 1 0 0,-1 1 0 0 0,1-1 0 0 0,-1 0 0 0 0,1 0-1 0 0,0 1 1 0 0,-1-1 0 0 0,1 0 0 0 0,-1 0-1 0 0,0 0 1 0 0,1 1 0 0 0,-1-1 0 0 0,0 0 0 0 0,1 0-1 0 0,-1 0 1 0 0,0 0 0 0 0,0 0 0 0 0,0 0 0 0 0,0 0-1 0 0,0 0 1 0 0,0 0 0 0 0,0 0 0 0 0,0 0 0 0 0,0 0-1 0 0,0 0 1 0 0,-1 1 0 0 0,1-1 0 0 0,0 0-1 0 0,0 0 1 0 0,-1 0 0 0 0,1 0 0 0 0,-1 0 0 0 0,1 1-1 0 0,-1-1 1 0 0,1 0 0 0 0,-1 0 0 0 0,0 1 0 0 0,1-1-1 0 0,-1 0 1 0 0,0 1 0 0 0,1-1 0 0 0,-1 1 0 0 0,0-1-1 0 0,0 0 14 0 0,-22-13-3878 0 0,2 5-6005 0 0,15 5-2216 0 0</inkml:trace>
  <inkml:trace contextRef="#ctx0" brushRef="#br0" timeOffset="469.474">3342 785 3465 0 0,'0'0'1809'0'0,"0"0"-522"0"0,0 0 147 0 0,0 0 469 0 0,0 0 223 0 0,0 0-42 0 0,0 0-325 0 0,0 0-390 0 0,0 0-248 0 0,0 0-111 0 0,0 0-82 0 0,0 0-82 0 0,0 0-102 0 0,10-1-130 0 0,68-9 760 0 0,65-1 785 0 0,178-23-789 0 0,-201 16-2389 0 0,-147 42-5837 0 0,23-20 3527 0 0,0 1-8164 0 0</inkml:trace>
  <inkml:trace contextRef="#ctx0" brushRef="#br0" timeOffset="720.377">3390 1105 16155 0 0,'0'0'1135'0'0,"0"0"-256"0"0,0 0-35 0 0,0 0 53 0 0,0 0 33 0 0,0 0-63 0 0,0 0-139 0 0,0 0-138 0 0,0 0-73 0 0,0 0-14 0 0,0 0-37 0 0,0 0-54 0 0,0 0-98 0 0,36-7-88 0 0,118-20-52 0 0,-9 3 104 0 0,14 10-989 0 0,-91 12-5460 0 0,-52 2-5412 0 0</inkml:trace>
  <inkml:trace contextRef="#ctx0" brushRef="#br0" timeOffset="1135.599">4925 752 11803 0 0,'0'0'1241'0'0,"0"0"-378"0"0,0 0-64 0 0,0 0 149 0 0,0 0 155 0 0,0 0 69 0 0,0 0-132 0 0,0 0-231 0 0,0 0-219 0 0,-34 15-199 0 0,-105 50-135 0 0,74-18 3 0 0,57-35-203 0 0,-1-3-26 0 0,1 0 0 0 0,1 1 0 0 0,-1 0 0 0 0,2 0 0 0 0,-1 0 0 0 0,2 1 0 0 0,-1 0 0 0 0,1 0 0 0 0,1 1 0 0 0,0-1 0 0 0,1 1 0 0 0,0 0 0 0 0,1 0-1 0 0,0 0 1 0 0,1 0 0 0 0,0 1 0 0 0,1-1 0 0 0,0 0 0 0 0,2 9-30 0 0,-1-17-15 0 0,0 0 0 0 0,0 1 0 0 0,1-1 0 0 0,0 0-1 0 0,-1 0 1 0 0,2 0 0 0 0,-1 0 0 0 0,0 0 0 0 0,1-1 0 0 0,0 1-1 0 0,-1-1 1 0 0,2 1 0 0 0,-1-1 0 0 0,0 0 0 0 0,0 0-1 0 0,1-1 1 0 0,0 1 0 0 0,-1-1 0 0 0,1 0 0 0 0,0 0 0 0 0,0 0-1 0 0,1 0 1 0 0,-1-1 0 0 0,0 1 0 0 0,0-1 0 0 0,1 0-1 0 0,-1 0 16 0 0,7 1-287 0 0,0-1-1 0 0,-1 0 0 0 0,1 0 0 0 0,0-1 0 0 0,-1 0 0 0 0,1-1 0 0 0,0-1 0 0 0,-1 1 1 0 0,1-1-1 0 0,8-4 288 0 0,-12 4-383 0 0,48-17-6792 0 0,-34 11-3358 0 0</inkml:trace>
  <inkml:trace contextRef="#ctx0" brushRef="#br0" timeOffset="1472.94">5341 785 10090 0 0,'0'0'1997'0'0,"0"0"-1111"0"0,0 0-411 0 0,0 0 13 0 0,0 0 151 0 0,0 0 148 0 0,0 0 41 0 0,-31 18-64 0 0,-98 58-104 0 0,68-17 123 0 0,54-47-651 0 0,3-5-81 0 0,1-1 0 0 0,-1 0-1 0 0,1 1 1 0 0,0 0 0 0 0,0 0 0 0 0,1 0-1 0 0,0 0 1 0 0,0 0 0 0 0,1 0 0 0 0,0 1-1 0 0,0-1 1 0 0,1 0 0 0 0,-1 1-1 0 0,2-1 1 0 0,-1 0 0 0 0,1 1 0 0 0,0-1-1 0 0,1 0 1 0 0,-1 0 0 0 0,2 0-1 0 0,-1 0 1 0 0,1 0 0 0 0,0 0 0 0 0,0 0-1 0 0,1-1 1 0 0,0 0 0 0 0,0 0-1 0 0,0 0 1 0 0,1 0 0 0 0,1 1-51 0 0,5 0 176 0 0,0-1 1 0 0,1 0-1 0 0,0 0 0 0 0,0-1 0 0 0,1-1 1 0 0,0 0-1 0 0,-1 0 0 0 0,1-1 0 0 0,0-1 1 0 0,1-1-1 0 0,-1 1 0 0 0,0-2 1 0 0,0 0-1 0 0,1-1 0 0 0,-1 0 0 0 0,0-1 1 0 0,0 0-1 0 0,0-1 0 0 0,0 0 0 0 0,-1-1 1 0 0,1-1-1 0 0,-1 0 0 0 0,0-1 1 0 0,0 0-1 0 0,-1-1 0 0 0,0 0 0 0 0,0-1 1 0 0,0 0-177 0 0,0-1 105 0 0,-1 0 0 0 0,0-1 0 0 0,-1 0 0 0 0,0 0 0 0 0,-1-1 0 0 0,0 0 0 0 0,0-1 0 0 0,-1 0 0 0 0,-1 0 0 0 0,0 0 0 0 0,-1-1 0 0 0,0 0 0 0 0,-1 0 1 0 0,0 0-1 0 0,-1-1 0 0 0,-1 1 0 0 0,0-1 0 0 0,0-6-105 0 0,-1 12-52 0 0,0 1 1 0 0,-1-1 0 0 0,0 1-1 0 0,0 0 1 0 0,0-1 0 0 0,-1 1 0 0 0,0 0-1 0 0,-1-1 1 0 0,0 1 0 0 0,0 0-1 0 0,0 0 1 0 0,-1 0 0 0 0,0 0-1 0 0,0 1 1 0 0,-1-1 0 0 0,0 1-1 0 0,0 0 1 0 0,0 0 0 0 0,-1 0-1 0 0,0 0 1 0 0,0 1 0 0 0,-1 0 0 0 0,-1-1 50 0 0,-23-3-2285 0 0,18 9-1130 0 0,4 0-346 0 0,-1 0-8214 0 0</inkml:trace>
  <inkml:trace contextRef="#ctx0" brushRef="#br0" timeOffset="1867.546">5897 1138 19092 0 0,'0'0'691'0'0,"0"0"-120"0"0,0 0-39 0 0,0 0 1 0 0,0 0-7 0 0,0 0-44 0 0,0 0-119 0 0,0 0-89 0 0,0 0-53 0 0,0 0-72 0 0,0 0-27 0 0,0 0-9 0 0,0 0 0 0 0,17-34 3 0 0,53-104-9 0 0,-23 60 57 0 0,-31 50-90 0 0,-9 15-53 0 0,1-1 0 0 0,0 1 1 0 0,1 0-1 0 0,0 1 0 0 0,1 0 1 0 0,0 0-1 0 0,1 1 0 0 0,1 1 1 0 0,2-3-22 0 0,-13 13-6 0 0,-1-1 1 0 0,1 1-1 0 0,-1-1 1 0 0,1 1-1 0 0,-1-1 1 0 0,1 1-1 0 0,0 0 1 0 0,-1-1 0 0 0,1 1-1 0 0,-1 0 1 0 0,1-1-1 0 0,0 1 1 0 0,-1 0-1 0 0,1 0 1 0 0,0 0-1 0 0,0-1 1 0 0,-1 1-1 0 0,1 0 1 0 0,0 0 0 0 0,-1 0-1 0 0,1 0 1 0 0,0 0-1 0 0,0 0 1 0 0,-1 1-1 0 0,1-1 1 0 0,0 0-1 0 0,-1 0 1 0 0,1 0 0 0 0,0 1-1 0 0,-1-1 1 0 0,1 0-1 0 0,0 1 1 0 0,-1-1-1 0 0,1 0 1 0 0,0 1-1 0 0,-1-1 1 0 0,1 1-1 0 0,-1-1 1 0 0,1 1 0 0 0,-1-1-1 0 0,1 1 1 0 0,-1 0-1 0 0,0-1 1 0 0,1 1-1 0 0,-1 0 1 0 0,0-1-1 0 0,1 1 1 0 0,-1 0 0 0 0,0-1-1 0 0,0 1 1 0 0,0 0-1 0 0,1-1 1 0 0,-1 1-1 0 0,0 0 6 0 0,2 49-8 0 0,-2-37 4 0 0,-1-7 35 0 0,1 0 0 0 0,0 0 1 0 0,0-1-1 0 0,0 1 0 0 0,1 0 0 0 0,0-1 1 0 0,0 1-1 0 0,0-1 0 0 0,1 1 0 0 0,-1-1 1 0 0,1 1-1 0 0,1-1 0 0 0,-1 0 0 0 0,1 0 1 0 0,0 0-1 0 0,0 0 0 0 0,0-1 1 0 0,1 1-1 0 0,-1-1 0 0 0,1 0 0 0 0,0 0 1 0 0,1 0-1 0 0,-1 0 0 0 0,1-1 0 0 0,-1 0 1 0 0,1 0-1 0 0,0 0 0 0 0,0 0 0 0 0,1-1 1 0 0,-1 0-1 0 0,0 0 0 0 0,1 0 0 0 0,-1-1 1 0 0,3 1-32 0 0,64-13 1871 0 0,-59 4-1777 0 0,0 0 0 0 0,-1 0 0 0 0,0-2 0 0 0,-1 1 0 0 0,1-1 0 0 0,-2-1 0 0 0,0 0 0 0 0,0 0 0 0 0,0-1 0 0 0,-1-1 0 0 0,-1 1 0 0 0,0-1 0 0 0,-1-1 0 0 0,0 1 0 0 0,-1-1 0 0 0,0 0 0 0 0,-1-1 0 0 0,3-11-94 0 0,-11 5-1294 0 0,-2 18-1845 0 0,-4 1-3762 0 0,4 1-5686 0 0</inkml:trace>
  <inkml:trace contextRef="#ctx0" brushRef="#br0" timeOffset="4937.618">7324 542 5785 0 0,'0'0'1998'0'0,"0"0"-858"0"0,0 0-374 0 0,0 0 45 0 0,0 0 175 0 0,0 0 147 0 0,0 0-13 0 0,0 0-193 0 0,0 0-215 0 0,0 0-233 0 0,0 0-187 0 0,-20-4 2855 0 0,-107 37-2228 0 0,76-14-672 0 0,-47 18 229 0 0,62-23 4 0 0,45-2-645 0 0,151 54 897 0 0,-95-19-544 0 0,-63-43-121 0 0,1 0 0 0 0,-1 0 0 0 0,0 0 0 0 0,0 0 0 0 0,0 1 0 0 0,-1-1 0 0 0,1 1 1 0 0,-1-1-1 0 0,0 1 0 0 0,0-1 0 0 0,-1 1 0 0 0,1-1 0 0 0,-1 1 0 0 0,0 0 0 0 0,0-1 0 0 0,-1 1 0 0 0,1 0 1 0 0,-1-1-1 0 0,-2 5-67 0 0,-2-1 96 0 0,-1 0 0 0 0,-1 0 0 0 0,1-1 0 0 0,-1 0 1 0 0,-1 0-1 0 0,1-1 0 0 0,-1 0 0 0 0,0 0 0 0 0,-1-1 0 0 0,1 0 0 0 0,-1-1 1 0 0,0 1-1 0 0,0-2 0 0 0,-5 2-96 0 0,-18 11 58 0 0,-89 28-137 0 0,96-42-226 0 0,23-3-3626 0 0,2 0-4063 0 0,3-2-2997 0 0</inkml:trace>
  <inkml:trace contextRef="#ctx0" brushRef="#br0" timeOffset="5241.204">8047 354 14347 0 0,'0'0'3853'0'0,"0"0"-2681"0"0,0 0-846 0 0,0 0-124 0 0,0 0 110 0 0,0 0 206 0 0,0 0 146 0 0,0 0 97 0 0,0 0-36 0 0,0 0-109 0 0,0 0-100 0 0,0 0-132 0 0,0 0-100 0 0,-9 31-39 0 0,-27 97-10 0 0,14 27 420 0 0,21-113-535 0 0,-10 206 192 0 0,10-227-409 0 0,-15 46-1794 0 0,5-67-4823 0 0,8 0 1242 0 0,1-4-5881 0 0</inkml:trace>
  <inkml:trace contextRef="#ctx0" brushRef="#br0" timeOffset="5483.624">7585 652 10914 0 0,'0'0'3098'0'0,"0"0"-2180"0"0,0 0-785 0 0,0 0 118 0 0,0 0 249 0 0,0 0 162 0 0,0 0 46 0 0,37 0-55 0 0,118-3-91 0 0,273 2-33 0 0,-340 1-5249 0 0,5 0-4652 0 0,-77 0 4536 0 0</inkml:trace>
  <inkml:trace contextRef="#ctx0" brushRef="#br0" timeOffset="5788.202">8695 593 6601 0 0,'0'0'3228'0'0,"0"0"-1752"0"0,0 0-690 0 0,0 0-65 0 0,0 0 154 0 0,0 0 156 0 0,0 0 69 0 0,0 0-16 0 0,0 0-110 0 0,0 0-150 0 0,-32 13-179 0 0,-101 39-160 0 0,40 2 124 0 0,68-36-541 0 0,0 1 0 0 0,1 1-1 0 0,0 1 1 0 0,2 1 0 0 0,1 1 0 0 0,-1 3-68 0 0,21-24-4 0 0,-1-1 0 0 0,1 0 0 0 0,-1 0 0 0 0,1 1 0 0 0,0-1 0 0 0,-1 1 0 0 0,1-1 1 0 0,0 1-1 0 0,0 0 0 0 0,0-1 0 0 0,0 1 0 0 0,1 0 0 0 0,-1 0 0 0 0,0 0 0 0 0,1-1 0 0 0,-1 1 0 0 0,1 0 0 0 0,0 0 1 0 0,-1 0-1 0 0,1 0 0 0 0,0 0 0 0 0,0 0 0 0 0,0 0 0 0 0,1 0 0 0 0,-1 0 0 0 0,0 0 0 0 0,1 0 0 0 0,-1-1 0 0 0,1 1 1 0 0,0 0-1 0 0,0 0 0 0 0,-1 0 0 0 0,1-1 0 0 0,0 1 0 0 0,0 0 0 0 0,1-1 0 0 0,-1 1 0 0 0,0-1 0 0 0,0 1 0 0 0,1-1 1 0 0,-1 0-1 0 0,1 0 0 0 0,-1 1 0 0 0,1-1 0 0 0,0 0 0 0 0,-1 0 0 0 0,1-1 0 0 0,0 1 0 0 0,0 0 0 0 0,0-1 0 0 0,0 1 1 0 0,-1-1-1 0 0,1 1 0 0 0,0-1 0 0 0,0 0 0 0 0,0 0 0 0 0,0 0 0 0 0,0 0 4 0 0,17-1 133 0 0,-1-1 1 0 0,0-2-1 0 0,0 1 0 0 0,0-2 0 0 0,0-1 1 0 0,-1 0-1 0 0,0-1 0 0 0,0-1 0 0 0,0 0 1 0 0,-1-1-1 0 0,-1-1 0 0 0,0-1 1 0 0,0 0-1 0 0,-1-1 0 0 0,3-3-133 0 0,37-24 272 0 0,79-67 711 0 0,-131 105-895 0 0,-2 1-89 0 0,0 0-1 0 0,0 1 1 0 0,0-1 0 0 0,0 0-1 0 0,1 0 1 0 0,-1 1-1 0 0,0-1 1 0 0,0 0-1 0 0,0 0 1 0 0,1 1 0 0 0,-1-1-1 0 0,0 0 1 0 0,0 0-1 0 0,1 0 1 0 0,-1 0-1 0 0,0 1 1 0 0,1-1 0 0 0,-1 0-1 0 0,0 0 1 0 0,0 0-1 0 0,1 0 1 0 0,-1 0-1 0 0,0 0 1 0 0,1 0 0 0 0,-1 0-1 0 0,0 0 1 0 0,1 0-1 0 0,-1 0 1 0 0,0 0-1 0 0,1 0 1 0 0,-1 0 0 0 0,0 0-1 0 0,1 0 1 0 0,-1 0-1 0 0,0 0 1 0 0,0 0-1 0 0,1 0 1 0 0,-1-1 0 0 0,0 1-1 0 0,1 0 1 0 0,-1 0-1 0 0,0 0 1 0 0,0 0-1 0 0,1-1 1 0 0,-1 1 0 0 0,0 0-1 0 0,0 0 1 0 0,0-1 1 0 0,0 7-105 0 0,-1 33-627 0 0,0 20-1923 0 0,9-22-9888 0 0,-6-32 4685 0 0</inkml:trace>
  <inkml:trace contextRef="#ctx0" brushRef="#br0" timeOffset="6138.191">8907 877 10034 0 0,'0'0'2205'0'0,"0"0"-496"0"0,0 0-240 0 0,0 0-40 0 0,0 0-15 0 0,0 0-139 0 0,0 0-248 0 0,0 0-252 0 0,0 0-209 0 0,0 0-132 0 0,0 0-81 0 0,0 0-62 0 0,15-27-48 0 0,51-84-33 0 0,-15 46 124 0 0,60-19-54 0 0,-109 86-293 0 0,0-1-1 0 0,0 1 1 0 0,-1-1 0 0 0,1 1 0 0 0,-1 0 0 0 0,1 0 0 0 0,-1 0-1 0 0,1 0 1 0 0,-1 0 0 0 0,0 0 0 0 0,0 0 0 0 0,0 0 0 0 0,0 0-1 0 0,-1 1 1 0 0,1-1 0 0 0,0 0 0 0 0,-1 0 0 0 0,0 1 0 0 0,1-1-1 0 0,-1 0 1 0 0,0 1 0 0 0,0-1 0 0 0,-1 1 0 0 0,1-1 0 0 0,0 0-1 0 0,-1 1 1 0 0,1-1 0 0 0,-1 0 0 0 0,-1 2 13 0 0,2 4-26 0 0,0-4 44 0 0,0-1 1 0 0,0 0 0 0 0,0 1-1 0 0,0-1 1 0 0,1 1 0 0 0,0-1-1 0 0,-1 0 1 0 0,1 1 0 0 0,0-1-1 0 0,1 0 1 0 0,-1 0 0 0 0,0 0-1 0 0,1 0 1 0 0,0 0 0 0 0,0 0-1 0 0,0 0 1 0 0,0-1 0 0 0,0 1-1 0 0,0-1 1 0 0,1 1 0 0 0,-1-1-1 0 0,1 0 1 0 0,0 0 0 0 0,-1 0 0 0 0,1 0-1 0 0,0 0 1 0 0,0-1 0 0 0,0 1-1 0 0,1-1 1 0 0,-1 0 0 0 0,0 0-1 0 0,0 0 1 0 0,1 0 0 0 0,-1-1-1 0 0,0 0 1 0 0,1 1 0 0 0,-1-1-1 0 0,1 0 1 0 0,-1 0 0 0 0,3-1-19 0 0,3-1 189 0 0,1 1 0 0 0,-1-2 0 0 0,0 1 0 0 0,0-1 0 0 0,-1-1 0 0 0,1 0 0 0 0,-1 0 0 0 0,1 0 0 0 0,-1-1 0 0 0,-1-1 0 0 0,1 1 1 0 0,-1-1-1 0 0,0 0 0 0 0,4-5-189 0 0,16-11 299 0 0,21-22-562 0 0,-48 43-120 0 0,0 0-240 0 0,0-1-1150 0 0,0 2-5054 0 0,0 0-5060 0 0</inkml:trace>
  <inkml:trace contextRef="#ctx0" brushRef="#br0" timeOffset="6486.482">10019 0 18204 0 0,'0'0'1303'0'0,"0"0"-414"0"0,0 0-186 0 0,0 0 15 0 0,0 0 61 0 0,0 0 21 0 0,0 0-108 0 0,0 0-225 0 0,0 0-149 0 0,0 0-6 0 0,0 0 31 0 0,0 0 51 0 0,0 0 8 0 0,-5 23-79 0 0,-23 118 129 0 0,8 78 316 0 0,9 58-526 0 0,7-157-549 0 0,-10-129-6244 0 0,9 5 1318 0 0,3 0-6440 0 0</inkml:trace>
  <inkml:trace contextRef="#ctx0" brushRef="#br0" timeOffset="6670.167">9601 380 13835 0 0,'0'0'4113'0'0,"0"0"-2838"0"0,0 0-747 0 0,0 0 187 0 0,0 0 204 0 0,0 0 61 0 0,0 0-111 0 0,35-4-159 0 0,115-11-161 0 0,96-11 603 0 0,-134 23-1865 0 0,-65 3-4183 0 0,-32 0-6546 0 0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9:37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442 74 8274 0 0,'0'0'1907'0'0,"0"0"-367"0"0,0 0-176 0 0,0 0 15 0 0,0 0-18 0 0,0 0-122 0 0,0 0-247 0 0,0 0-281 0 0,0 0-195 0 0,0 0-136 0 0,0 0-45 0 0,6 7 4175 0 0,-32 48-2999 0 0,-20 16-1157 0 0,-2-3-1 0 0,-3-2 1 0 0,-3-2 0 0 0,-38 33-354 0 0,-39 31 771 0 0,132-126-756 0 0,0 1 1 0 0,0-1-1 0 0,1 1 1 0 0,-1-1-1 0 0,1 0 1 0 0,-1 0-1 0 0,1 1 1 0 0,0-1-1 0 0,0 0 1 0 0,0-1-1 0 0,0 1 1 0 0,0 0-1 0 0,0-1 1 0 0,1 1 0 0 0,-1-1-1 0 0,0 1 1 0 0,1-1-1 0 0,-1 0 1 0 0,1 0-1 0 0,-1 0 1 0 0,1-1-1 0 0,0 1 1 0 0,-1 0-1 0 0,1-1 1 0 0,1 0-16 0 0,26 7 74 0 0,0-2 1 0 0,1 0 0 0 0,0-3-1 0 0,0 0 1 0 0,0-2 0 0 0,3-2-75 0 0,15 2 24 0 0,164-16-4 0 0,-175 10 20 0 0,-38 6-37 0 0,0 0-13 0 0,0 0 21 0 0,0 0-2 0 0,0 0 38 0 0,0 0-12 0 0,0 0-21 0 0,0 0-15 0 0,0 0 12 0 0,0 0 23 0 0,0 0 6 0 0,0 0-2 0 0,0 0-4 0 0,0 0 26 0 0,0 0-5 0 0,0 0 8 0 0,0 0 5 0 0,0 0-8 0 0,0 0 4 0 0,-105-442 462 0 0,72 233-466 0 0,26 193-194 0 0,6 16 39 0 0,1 0-90 0 0,0 0-117 0 0,0 0-136 0 0,8 12-1950 0 0,1-1 281 0 0,-2-4-2247 0 0,-1 0-7707 0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2:47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1 9394 0 0,'0'0'1766'0'0,"0"0"-207"0"0,0 0-47 0 0,0 0 54 0 0,0 0-114 0 0,0 0-225 0 0,0 0-209 0 0,0 0-212 0 0,0 0-142 0 0,0 0-59 0 0,0 0-35 0 0,0 0-37 0 0,0 0-8 0 0,-4 0-40 0 0,-6 4-179 0 0,0 0 0 0 0,0 1-1 0 0,0 0 1 0 0,0 0-1 0 0,1 1 1 0 0,0 1 0 0 0,0-1-1 0 0,1 1 1 0 0,0 1-1 0 0,0-1 1 0 0,1 1-1 0 0,0 1 1 0 0,0-1 0 0 0,-1 3-306 0 0,1 3 545 0 0,126-112 702 0 0,-118 97-1192 0 0,-1 1 27 0 0,0 0-4 0 0,0 0-2 0 0,-17 8 249 0 0,-53 33-239 0 0,79-44-3971 0 0,-6 3-771 0 0,2 0-7728 0 0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9:37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34 9306 0 0,'0'0'1811'0'0,"0"0"-517"0"0,0 0-149 0 0,0 0 193 0 0,0 0 204 0 0,0 0-37 0 0,0 0-242 0 0,0 0-283 0 0,0 0-242 0 0,0 0-134 0 0,0 0-75 0 0,0 0-3 0 0,0 0 2 0 0,3-5 5 0 0,8-14 13 0 0,-8 14-33 0 0,-3 5-13 0 0,0 0-28 0 0,-19-1 909 0 0,7-1-1212 0 0,0 1 0 0 0,0 0-1 0 0,-1 1 1 0 0,1 0 0 0 0,0 1 0 0 0,0 1 0 0 0,0 0 0 0 0,0 0 0 0 0,-10 4-169 0 0,8-3 123 0 0,10 0-116 0 0,0 0 0 0 0,1 0 1 0 0,0 0-1 0 0,-1 0 0 0 0,1 1 0 0 0,0-1 1 0 0,1 1-1 0 0,-1 0 0 0 0,1 0 1 0 0,-1 0-1 0 0,1 0 0 0 0,0 0 0 0 0,1 1 1 0 0,-1-1-1 0 0,1 0 0 0 0,0 1 1 0 0,0-1-1 0 0,0 1 0 0 0,1 0 0 0 0,-1-1 1 0 0,1 1-1 0 0,0-1 0 0 0,1 1 0 0 0,-1 0 1 0 0,1-1-1 0 0,0 1 0 0 0,0-1 1 0 0,0 1-1 0 0,0-1 0 0 0,1 0 0 0 0,0 0 1 0 0,0 1-1 0 0,0-1 0 0 0,1 0 0 0 0,1 2-6 0 0,113 134 40 0 0,-97-120-38 0 0,-14-16 18 0 0,-1 1 0 0 0,1 0 0 0 0,-1 0 0 0 0,0 1 1 0 0,-1-1-1 0 0,1 1 0 0 0,-1 0 0 0 0,0 0 0 0 0,0 1 1 0 0,-1-1-1 0 0,0 1 0 0 0,0 0 0 0 0,-1 0 1 0 0,0 0-1 0 0,0 0 0 0 0,0 0 0 0 0,-1 0 0 0 0,0 0 1 0 0,0 1-1 0 0,-1-1 0 0 0,0 0 0 0 0,-1 1 0 0 0,1-1 1 0 0,-1 0-1 0 0,-1 1 0 0 0,1-1 0 0 0,-1 0 0 0 0,0 0 1 0 0,-1 0-1 0 0,0 0 0 0 0,0-1 0 0 0,-2 5-21 0 0,-70 49 437 0 0,63-54-399 0 0,-1-1 0 0 0,1 0 0 0 0,-1-2 0 0 0,0 1 0 0 0,0-1 0 0 0,0-1 0 0 0,-1-1 0 0 0,1 1 0 0 0,-11-2-38 0 0,20-1-43 0 0,1 0-1 0 0,0 0 1 0 0,0-1-1 0 0,0 1 1 0 0,0-1-1 0 0,0 0 1 0 0,0 0 0 0 0,0 0-1 0 0,0 0 1 0 0,1 0-1 0 0,-1 0 1 0 0,1-1-1 0 0,0 1 1 0 0,-1-1-1 0 0,1 0 1 0 0,0 0 0 0 0,1 0-1 0 0,-1 0 1 0 0,0 0-1 0 0,1 0 1 0 0,0 0-1 0 0,0 0 1 0 0,0-1-1 0 0,0 1 1 0 0,0 0 0 0 0,1-1-1 0 0,-1 1 1 0 0,1-1-1 0 0,0 1 1 0 0,0 0-1 0 0,0-1 1 0 0,0 1-1 0 0,1-1 1 0 0,0 1 0 0 0,-1 0-1 0 0,1-1 1 0 0,0 1-1 0 0,1 0 1 0 0,-1 0-1 0 0,1-1 1 0 0,-1 1-1 0 0,1 0 1 0 0,0 1 0 0 0,0-1-1 0 0,2-2 44 0 0,-2 2-546 0 0,19-26-1683 0 0,-12 21-1952 0 0,-1 1-4474 0 0,1 3-4232 0 0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9:38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15475 0 0,'0'0'1957'0'0,"0"0"-536"0"0,0 0-284 0 0,0 0-73 0 0,0 0-59 0 0,0 0-136 0 0,0 0-185 0 0,0 0-220 0 0,0 0-151 0 0,0 0-66 0 0,0 0-34 0 0,0 0 51 0 0,0 0 64 0 0,5 0 33 0 0,181 29 2961 0 0,-111-40-2858 0 0,-72 9-1390 0 0,21-8 2826 0 0,-15 8-6422 0 0,0 1-7528 0 0,-9 1 20 0 0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9:38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16267 0 0,'0'0'1477'0'0,"0"0"-558"0"0,0 0-351 0 0,0 0 37 0 0,0 0 151 0 0,0 0 183 0 0,0 0 93 0 0,0 0-5 0 0,0 0-94 0 0,0 0-165 0 0,0 0-92 0 0,0 0-80 0 0,0 0-60 0 0,30 3-38 0 0,96 9-88 0 0,-33-19 364 0 0,-84 5-963 0 0,53-14 805 0 0,-30-2-4911 0 0,-28 14-2489 0 0,-1 3-6016 0 0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9:39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58 173 10106 0 0,'0'0'1887'0'0,"0"0"-586"0"0,0 0-393 0 0,0 0 7 0 0,0 0 85 0 0,0 0 3 0 0,0 0-116 0 0,0 0-203 0 0,0 0-191 0 0,0 0-117 0 0,0 0-41 0 0,-2 20-27 0 0,-7 125 542 0 0,9-120-631 0 0,-16 215 1043 0 0,-3-174-807 0 0,18-75 3246 0 0,-9-66-2854 0 0,13 46-783 0 0,1 1 1 0 0,2 0 0 0 0,1 0 0 0 0,1 1 0 0 0,1-1 0 0 0,1 2 0 0 0,2-1 0 0 0,0 2 0 0 0,7-9-65 0 0,-3 6 40 0 0,1 0 1 0 0,1 2-1 0 0,1 0 1 0 0,2 1-1 0 0,0 1 1 0 0,2 1-1 0 0,0 1 1 0 0,25-18-41 0 0,71-23-100 0 0,-117 64 104 0 0,-1 1 0 0 0,1-1 0 0 0,-1 0 0 0 0,1 1 0 0 0,-1-1 0 0 0,0 1 0 0 0,0-1 1 0 0,0 1-1 0 0,0 0 0 0 0,0-1 0 0 0,0 1 0 0 0,0 0 0 0 0,0 0 0 0 0,-1 0 0 0 0,1 0 0 0 0,-1-1 0 0 0,1 1 1 0 0,-1 0-1 0 0,0 0 0 0 0,0 0 0 0 0,0 0 0 0 0,0 0 0 0 0,0 0 0 0 0,0 0 0 0 0,0 0 0 0 0,-1 0 1 0 0,0 2-5 0 0,1-3 7 0 0,0 10 32 0 0,-1 0 0 0 0,-1-1 0 0 0,0 1 0 0 0,-1 0 0 0 0,0 0 0 0 0,0-1 0 0 0,-1 0-1 0 0,0 0 1 0 0,-1 0 0 0 0,-5 8-39 0 0,6-9 36 0 0,0-2-55 0 0,3-6-38 0 0,0-1 1 0 0,0 1 0 0 0,0-1-1 0 0,0 1 1 0 0,0 0-1 0 0,0 0 1 0 0,1-1-1 0 0,-1 1 1 0 0,0 0 0 0 0,0 0-1 0 0,1 0 1 0 0,-1 0-1 0 0,1 0 1 0 0,-1 0 0 0 0,1 0-1 0 0,-1 0 1 0 0,1 0-1 0 0,-1 0 1 0 0,1 0 0 0 0,0 0-1 0 0,0 0 1 0 0,0 0-1 0 0,-1 0 1 0 0,1 0 0 0 0,0 0-1 0 0,0 0 1 0 0,1 0-1 0 0,-1 1 1 0 0,0-1 0 0 0,0 0-1 0 0,0 0 1 0 0,1 0-1 0 0,-1 0 1 0 0,0 0-1 0 0,1 0 1 0 0,-1 0 0 0 0,1 0-1 0 0,0 0 1 0 0,-1 0-1 0 0,1-1 1 0 0,0 1 0 0 0,-1 0-1 0 0,1 0 1 0 0,0 0-1 0 0,0-1 1 0 0,0 1 0 0 0,-1 0-1 0 0,1-1 1 0 0,0 1-1 0 0,0-1 1 0 0,0 1 0 0 0,0-1-1 0 0,0 1 1 0 0,0-1-1 0 0,0 0 1 0 0,0 1-1 0 0,1-1 57 0 0,17 0-8301 0 0,-12 0-3882 0 0</inkml:trace>
  <inkml:trace contextRef="#ctx0" brushRef="#br0" timeOffset="806.04">1057 62 5921 0 0,'0'0'1517'0'0,"0"0"-276"0"0,0 0-69 0 0,0 0 35 0 0,0 0-18 0 0,0 0-154 0 0,0 0-225 0 0,0 0-175 0 0,0 0-80 0 0,0 0-3 0 0,0 0 63 0 0,0 0 42 0 0,0 0 35 0 0,3 5 680 0 0,2 5 5294 0 0,-42 52-5063 0 0,3-16-1372 0 0,-2-2 1 0 0,-2-2-1 0 0,-38 33-231 0 0,6-5 62 0 0,-200 179 165 0 0,269-248-226 0 0,1-1 0 0 0,-1 1 0 0 0,0-1 0 0 0,0 1 0 0 0,1 0 0 0 0,-1-1 0 0 0,0 1 0 0 0,1 0 0 0 0,-1-1 0 0 0,0 1 0 0 0,1 0 0 0 0,-1 0-1 0 0,1 0 1 0 0,0-1 0 0 0,-1 1 0 0 0,1 0 0 0 0,-1 0 0 0 0,1 0 0 0 0,0 0 0 0 0,0 0 0 0 0,0 0 0 0 0,0 0 0 0 0,-1 0 0 0 0,1 0 0 0 0,0 0 0 0 0,1 0 0 0 0,-1 0 0 0 0,0-1 0 0 0,0 1 0 0 0,0 0 0 0 0,0 0 0 0 0,1 0 0 0 0,-1 0-1 0 0,0 0 1 0 0,1 0 0 0 0,-1 0 0 0 0,1-1 0 0 0,-1 1 0 0 0,1 0 0 0 0,0 0 0 0 0,-1-1 0 0 0,1 1 0 0 0,0 0 0 0 0,-1-1 0 0 0,1 1 0 0 0,0 0 0 0 0,0-1 0 0 0,-1 1 0 0 0,1-1 0 0 0,0 1 0 0 0,0-1 0 0 0,0 0 0 0 0,0 1 0 0 0,0-1-1 0 0,0 0 1 0 0,-1 0 0 0 0,1 0 0 0 0,0 0 0 0 0,0 1 0 0 0,0-1 0 0 0,0 0 0 0 0,0-1 0 0 0,0 1-1 0 0,60-2 121 0 0,1-4-1 0 0,-2-2 0 0 0,28-8-120 0 0,154-7-113 0 0,-242 23 122 0 0,0 0 25 0 0,0 0-9 0 0,0 0-34 0 0,0 0-11 0 0,0 0 12 0 0,0 0 14 0 0,0 0 10 0 0,7-27 459 0 0,24-112-347 0 0,-31-33 90 0 0,-3 149-183 0 0,-1 0 1 0 0,-1 1-1 0 0,-2-1 1 0 0,0 1 0 0 0,-1 1-1 0 0,-9-19-35 0 0,0 1 97 0 0,12 28 180 0 0,1 3-2274 0 0,15 15-4118 0 0,-7-3-3969 0 0</inkml:trace>
  <inkml:trace contextRef="#ctx0" brushRef="#br0" timeOffset="1321.38">1601 18 2521 0 0,'0'0'2923'0'0,"0"0"-1020"0"0,0 0-255 0 0,0 0 97 0 0,0 0 22 0 0,0 0-64 0 0,0 0-195 0 0,0 0-280 0 0,0 0-235 0 0,0 0-255 0 0,0 0-156 0 0,0 0-103 0 0,0 0-53 0 0,-8-1 17 0 0,6 1-378 0 0,-1 0 0 0 0,0 0 0 0 0,0 0 0 0 0,0 0 0 0 0,0 0 0 0 0,0 0 0 0 0,0 1 0 0 0,1-1 0 0 0,-1 1 0 0 0,0 0 0 0 0,0 0 0 0 0,1 0 0 0 0,-1 0 0 0 0,1 1 0 0 0,-1-1 0 0 0,1 1 0 0 0,-1-1-1 0 0,1 1 1 0 0,0 0 0 0 0,0 0 0 0 0,-1 0-65 0 0,-15 13 179 0 0,0 2 0 0 0,1 0 1 0 0,1 0-1 0 0,0 2 0 0 0,1 0 0 0 0,1 1 0 0 0,1 0 0 0 0,1 1 0 0 0,1 0 0 0 0,1 1 0 0 0,0 0 0 0 0,2 1 0 0 0,1 0 0 0 0,0 0 0 0 0,2 1 0 0 0,1 0 0 0 0,0 0 0 0 0,2 0 0 0 0,1 21-179 0 0,2-40 22 0 0,-1 1 0 0 0,2-1 0 0 0,-1 1 0 0 0,1-1 0 0 0,-1 0 0 0 0,1 1 0 0 0,1-1 0 0 0,-1 0 0 0 0,1-1 0 0 0,0 1 0 0 0,0 0 0 0 0,0-1 0 0 0,1 0 0 0 0,0 1 0 0 0,0-1 0 0 0,0-1 0 0 0,0 1 0 0 0,0-1 0 0 0,1 1-1 0 0,-1-1 1 0 0,1 0 0 0 0,0-1 0 0 0,0 1 0 0 0,0-1 0 0 0,0 0 0 0 0,1 0 0 0 0,-1-1 0 0 0,4 1-22 0 0,10 3 159 0 0,1-2 0 0 0,0 0 0 0 0,0-1 0 0 0,0-1 1 0 0,0 0-1 0 0,0-2 0 0 0,7-1-159 0 0,-3-2 188 0 0,0-1 0 0 0,0-1-1 0 0,0-1 1 0 0,-1-1 0 0 0,0-1 0 0 0,0-1 0 0 0,-1-2 0 0 0,0 0 0 0 0,3-3-188 0 0,-13 8 66 0 0,1-1 0 0 0,-1 0 1 0 0,-1-1-1 0 0,1 0 0 0 0,-2 0 0 0 0,1-1 1 0 0,-1-1-1 0 0,-1 0 0 0 0,0 0 0 0 0,0-1 1 0 0,-1 0-1 0 0,-1 0 0 0 0,0-1 0 0 0,-1 0 1 0 0,0 0-1 0 0,-1 0 0 0 0,0-1 0 0 0,-1 0 1 0 0,-1 0-1 0 0,0 0 0 0 0,-1-1 0 0 0,0 1 1 0 0,-1 0-1 0 0,-1-1 0 0 0,-1-9-66 0 0,-1 16-25 0 0,-1-1 0 0 0,-1 1 1 0 0,1 0-1 0 0,-1 0 0 0 0,-1 0 0 0 0,1 0 0 0 0,-1 1 0 0 0,-1 0 1 0 0,1 0-1 0 0,-1 0 0 0 0,0 1 0 0 0,-1 0 0 0 0,0 0 0 0 0,0 0 1 0 0,0 1-1 0 0,0 0 0 0 0,-1 1 0 0 0,0-1 0 0 0,0 2 0 0 0,0-1 1 0 0,0 1-1 0 0,-1 0 0 0 0,1 1 0 0 0,-9-2 25 0 0,4 2-252 0 0,0 1-1 0 0,1 1 1 0 0,-1 0-1 0 0,0 0 1 0 0,0 1-1 0 0,0 1 1 0 0,0 0-1 0 0,1 1 1 0 0,-1 0-1 0 0,1 1 1 0 0,-8 4 252 0 0,-29 15-3649 0 0,2 6-3744 0 0,25-13-4824 0 0</inkml:trace>
  <inkml:trace contextRef="#ctx0" brushRef="#br0" timeOffset="1841.037">1297 349 12043 0 0,'0'0'2160'0'0,"0"0"-398"0"0,0 0-151 0 0,0 0-15 0 0,0 0-86 0 0,0 0-154 0 0,0 0-189 0 0,0 0-227 0 0,0 0-209 0 0,0 0-162 0 0,0 0-136 0 0,0 0-95 0 0,0 0-42 0 0,14-7-30 0 0,42-23-12 0 0,38-3 1244 0 0,-65 23-1336 0 0,113-20 192 0 0,-137 30-349 0 0,0 0 0 0 0,0 0 0 0 0,0 1 0 0 0,0 0-1 0 0,0 0 1 0 0,0 0 0 0 0,0 0 0 0 0,0 1 0 0 0,-1 0-1 0 0,1 0 1 0 0,0 0 0 0 0,-1 1 0 0 0,1-1 0 0 0,-1 1 0 0 0,0 0-1 0 0,0 1 1 0 0,0-1 0 0 0,-1 0 0 0 0,1 1 0 0 0,-1 0 0 0 0,2 2-5 0 0,3 4 21 0 0,-1-1 20 0 0,-1 0 1 0 0,1-1-1 0 0,1 0 1 0 0,-1 0-1 0 0,1 0 0 0 0,1-1 1 0 0,-1-1-1 0 0,1 1 1 0 0,1-1-1 0 0,-1-1 1 0 0,1 0-1 0 0,0 0 1 0 0,3 0-42 0 0,-6-3 106 0 0,0 0 1 0 0,0 0-1 0 0,0-1 1 0 0,0 0-1 0 0,0-1 0 0 0,0 0 1 0 0,0 0-1 0 0,0 0 1 0 0,0-1-1 0 0,0 0 1 0 0,0 0-1 0 0,0-1 1 0 0,0 0-1 0 0,-1 0 1 0 0,1 0-1 0 0,-1-1 1 0 0,1 0-1 0 0,3-3-106 0 0,-6-4 136 0 0,-3-2-5757 0 0,0-1-4727 0 0,-1 8-2226 0 0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9:43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47 680 5833 0 0,'0'0'2635'0'0,"0"0"-531"0"0,0 0-233 0 0,0 0 28 0 0,0 0-44 0 0,0 0-212 0 0,0 0-300 0 0,0 0-304 0 0,0 0-231 0 0,0 0-145 0 0,0 0-87 0 0,-1 16 2578 0 0,-45 42-1945 0 0,58-62-338 0 0,40-64-440 0 0,-48 73-1488 0 0,-1 3-2326 0 0,2-1-4797 0 0,-3-6-4005 0 0</inkml:trace>
  <inkml:trace contextRef="#ctx0" brushRef="#br0" timeOffset="3839.019">51 1027 0 0 0,'0'0'741'0'0,"0"0"656"0"0,0 0 132 0 0,0 0-47 0 0,0 0-98 0 0,0 0-82 0 0,0 0-98 0 0,0 0-133 0 0,0 0-79 0 0,15 0-31 0 0,33 0-373 0 0,-10 0 8284 0 0,-46 25-5519 0 0,1-10-2855 0 0,13-16-50 0 0,0-2-419 0 0,39-18 428 0 0,-45 20-347 0 0,0 1 16 0 0,0 0 26 0 0,0 0 40 0 0,-17 16 466 0 0,-30 9-1186 0 0,49-36-5417 0 0,3 7-5014 0 0</inkml:trace>
  <inkml:trace contextRef="#ctx0" brushRef="#br0" timeOffset="4926.28">454 183 16428 0 0,'0'0'1309'0'0,"0"0"-130"0"0,0 0-120 0 0,0 0-12 0 0,0 0-10 0 0,0 0-95 0 0,0 0-166 0 0,0 0-198 0 0,0 0-178 0 0,0 0-174 0 0,0 0-75 0 0,-2 2-34 0 0,4 75 1154 0 0,4 17-596 0 0,-4 0-1 0 0,-4 0 0 0 0,-13 86-674 0 0,2-83 127 0 0,5 0 0 0 0,4 1 0 0 0,5 4-127 0 0,0-100-1 0 0,0 1 0 0 0,0-1 1 0 0,0 0-1 0 0,0 0 1 0 0,0 0-1 0 0,1 0 1 0 0,-1 0-1 0 0,1 0 1 0 0,-1 0-1 0 0,1 0 0 0 0,0-1 1 0 0,0 1-1 0 0,0 0 1 0 0,0-1-1 0 0,0 0 1 0 0,0 1-1 0 0,0-1 1 0 0,0 0-1 0 0,0 0 1 0 0,1 0-1 0 0,-1-1 0 0 0,0 1 1 0 0,1 0-1 0 0,-1-1 1 0 0,1 1-1 0 0,-1-1 1 0 0,1 0-1 0 0,-1 0 1 0 0,1 0-1 0 0,-1 0 0 0 0,0-1 1 0 0,1 1-1 0 0,-1 0 1 0 0,1-1-1 0 0,-1 0 1 0 0,0 0-1 0 0,1 1 1 0 0,-1-2-1 0 0,0 1 1 0 0,0 0-1 0 0,0 0 0 0 0,0 0 1 0 0,0-1-1 0 0,0 0 1 0 0,0 1-1 0 0,0-1 1 0 0,-1 0-1 0 0,1 0 1 0 0,0 1-1 0 0,-1-1 1 0 0,1-1 0 0 0,111-66-23 0 0,-110 68 19 0 0,-1 1-1 0 0,0-1 1 0 0,1 1 0 0 0,-1 0 0 0 0,1-1 0 0 0,-1 1 0 0 0,1 0-1 0 0,-1 1 1 0 0,1-1 0 0 0,-1 0 0 0 0,1 1 0 0 0,-1-1 0 0 0,1 1-1 0 0,-1 0 1 0 0,0 0 0 0 0,1 0 0 0 0,-1 0 0 0 0,0 0-1 0 0,0 0 1 0 0,0 1 0 0 0,0-1 0 0 0,0 1 0 0 0,0-1 0 0 0,0 1-1 0 0,0 0 1 0 0,-1 0 0 0 0,1 0 0 0 0,-1 0 0 0 0,1 0 0 0 0,-1 0-1 0 0,1 2 5 0 0,29 79-158 0 0,-25-60 144 0 0,37 63 57 0 0,-42-83-41 0 0,1-1 1 0 0,0 1-1 0 0,0-1 0 0 0,-1 0 1 0 0,1 0-1 0 0,1 0 0 0 0,-1 0 1 0 0,0 0-1 0 0,0 0 1 0 0,1-1-1 0 0,-1 1 0 0 0,1-1 1 0 0,-1 1-1 0 0,1-1 1 0 0,0 0-1 0 0,0 0 0 0 0,-1 0 1 0 0,1-1-1 0 0,0 1 0 0 0,0-1 1 0 0,0 1-1 0 0,0-1 1 0 0,0 0-1 0 0,0 0 0 0 0,0 0 1 0 0,0 0-1 0 0,-1-1 1 0 0,1 1-1 0 0,0-1 0 0 0,0 0 1 0 0,0 0-1 0 0,1-1-2 0 0,6-5 43 0 0,-1 0-1 0 0,-1-1 1 0 0,1 0-1 0 0,-1 0 1 0 0,-1-1-1 0 0,1 0 1 0 0,-1 0-1 0 0,-1-1 1 0 0,0 0-1 0 0,3-8-42 0 0,-8 17 5 0 0,19-44 55 0 0,-2-1 0 0 0,-2 0 0 0 0,-2-1 1 0 0,-3-1-1 0 0,-1 0 0 0 0,-2-1 0 0 0,-3 0 1 0 0,-1 0-1 0 0,-3 0 0 0 0,-2 0 0 0 0,-4-18-60 0 0,5 21 3 0 0,-2 1 0 0 0,-2 0-1 0 0,-2 0 1 0 0,-2 0 0 0 0,-1 0-1 0 0,-3 1 1 0 0,-2 1 0 0 0,-2 0-1 0 0,-7-12-2 0 0,17 44-52 0 0,-1-1-1 0 0,0 2 1 0 0,-1-1-1 0 0,0 1 0 0 0,-1 1 1 0 0,0-1-1 0 0,-1 1 1 0 0,1 1-1 0 0,-2 0 0 0 0,1 0 1 0 0,-1 1-1 0 0,0 0 1 0 0,-1 1-1 0 0,1 1 0 0 0,-1-1 1 0 0,0 2-1 0 0,-1 0 0 0 0,1 0 1 0 0,-1 1-1 0 0,0 1 1 0 0,1 0-1 0 0,-1 1 0 0 0,0 0 1 0 0,0 1-1 0 0,0 0 1 0 0,0 1-1 0 0,-9 2 53 0 0,14-2-141 0 0,0 1 0 0 0,0 0 0 0 0,0 1-1 0 0,0-1 1 0 0,1 2 0 0 0,-1-1 0 0 0,1 1 0 0 0,0 0 0 0 0,0 0-1 0 0,1 1 1 0 0,-1 0 0 0 0,1 0 0 0 0,0 1 0 0 0,0 0 0 0 0,1 0 0 0 0,-1 0-1 0 0,1 0 1 0 0,1 1 0 0 0,-2 3 141 0 0,-19 39-3508 0 0,9 4-3758 0 0,10-31-4311 0 0</inkml:trace>
  <inkml:trace contextRef="#ctx0" brushRef="#br0" timeOffset="6154.631">1365 876 7530 0 0,'0'0'2095'0'0,"0"0"-366"0"0,0 0 13 0 0,0 0 68 0 0,0 0-67 0 0,0 0-240 0 0,0 0-330 0 0,0 0-274 0 0,0 0-179 0 0,0 0-125 0 0,0 0-107 0 0,0 0-93 0 0,0 0-44 0 0,7 14 686 0 0,-8 39 86 0 0,-1-36-1057 0 0,1 0-1 0 0,1-1 1 0 0,0 1 0 0 0,1 0-1 0 0,1 0 1 0 0,0-1-1 0 0,1 1 1 0 0,1-1-1 0 0,1 0 1 0 0,0 0 0 0 0,1 0-1 0 0,5 9-65 0 0,-5-20 20 0 0,-1-1-1 0 0,1 0 1 0 0,0 0-1 0 0,0 0 1 0 0,0-1 0 0 0,1 0-1 0 0,-1 0 1 0 0,1-1-1 0 0,0 0 1 0 0,0 0-1 0 0,0 0 1 0 0,0-1-1 0 0,0 0 1 0 0,0 0 0 0 0,0-1-1 0 0,0 0 1 0 0,0 0-1 0 0,0 0 1 0 0,0-1-1 0 0,0 0 1 0 0,0-1-1 0 0,0 0 1 0 0,0 0 0 0 0,0 0-1 0 0,-1-1 1 0 0,1 0-1 0 0,5-3-19 0 0,13-6 88 0 0,0 0-1 0 0,-1-2 1 0 0,0 0-1 0 0,-2-2 1 0 0,1-1-1 0 0,-2 0 1 0 0,0-2-1 0 0,-2 0 1 0 0,0-2-1 0 0,10-13-87 0 0,92-124 268 0 0,-86 110-110 0 0,-34 48-145 0 0,-1 0-24 0 0,0 0-34 0 0,4 23-157 0 0,32 156 269 0 0,-36-162-70 0 0,1-9 12 0 0,0 1-1 0 0,0-1 1 0 0,-1 0 0 0 0,0 0-1 0 0,0 0 1 0 0,-1 0 0 0 0,-1 0-1 0 0,1 0 1 0 0,-1 0 0 0 0,0 0-1 0 0,-1 0 1 0 0,0-1 0 0 0,0 1-1 0 0,-1-1 1 0 0,1 0 0 0 0,-2 0-1 0 0,1 0 1 0 0,-1 0 0 0 0,0-1-1 0 0,0 0 1 0 0,-4 3-9 0 0,2-3-33 0 0,-1-1-1 0 0,0 0 1 0 0,0 0 0 0 0,0-1 0 0 0,-1 0-1 0 0,1 0 1 0 0,-1-1 0 0 0,0 0 0 0 0,0-1-1 0 0,0 0 1 0 0,0 0 0 0 0,-1-1 0 0 0,1 0-1 0 0,0-1 1 0 0,-7 0 33 0 0,29-26-515 0 0,0 20 502 0 0,1 0 0 0 0,-1 1 0 0 0,1 1-1 0 0,0 0 1 0 0,0 1 0 0 0,0 0 0 0 0,0 1-1 0 0,1 1 1 0 0,-1 0 0 0 0,1 1 0 0 0,-1 0-1 0 0,5 2 14 0 0,11-2 17 0 0,13 1 25 0 0,-33 1-8 0 0,-1-1 0 0 0,1-1 0 0 0,0 0 0 0 0,0 0 0 0 0,-1-1 0 0 0,1 0 0 0 0,0-1 0 0 0,-1 0 0 0 0,0 0 0 0 0,1-1 0 0 0,-1 0 0 0 0,0-1 0 0 0,0 0 0 0 0,5-4-34 0 0,7-9 114 0 0,-1-1 0 0 0,-1-1 0 0 0,-1-1 0 0 0,0-1 0 0 0,-1-1 0 0 0,-2 0 0 0 0,0-1 0 0 0,3-8-114 0 0,-1 3 87 0 0,14-17-35 0 0,-3-2-1 0 0,-2 0 0 0 0,-1-2 1 0 0,-3-1-1 0 0,-2-1 0 0 0,9-39-51 0 0,-17 36-1 0 0,-2 0 0 0 0,-2-1-1 0 0,-2 0 1 0 0,-3 0 0 0 0,-4-50 1 0 0,-22 47 81 0 0,23 57-80 0 0,-1 0 0 0 0,0 1 0 0 0,0-1 0 0 0,0 0 0 0 0,0 0 1 0 0,0 0-1 0 0,0 1 0 0 0,0-1 0 0 0,0 1 0 0 0,0-1 0 0 0,0 1 0 0 0,-1-1 0 0 0,1 1 0 0 0,0 0 0 0 0,0-1 0 0 0,0 1 0 0 0,-1 0 0 0 0,1 0 0 0 0,0 0 0 0 0,0 0 0 0 0,0 0 0 0 0,-1 0 1 0 0,1 0-1 0 0,0 0 0 0 0,0 1 0 0 0,0-1 0 0 0,-1 0 0 0 0,1 1 0 0 0,0-1 0 0 0,0 1 0 0 0,0-1 0 0 0,0 1 0 0 0,0 0 0 0 0,0-1 0 0 0,0 1 0 0 0,0 0 0 0 0,0 0 0 0 0,0 0 0 0 0,0 0 1 0 0,1-1-1 0 0,-1 1 0 0 0,0 0 0 0 0,0 0 0 0 0,1 1 0 0 0,-1-1 0 0 0,1 0 0 0 0,-1 0 0 0 0,1 0 0 0 0,0 0-1 0 0,-13 24 26 0 0,2 0 0 0 0,2 1 1 0 0,0-1-1 0 0,1 2 0 0 0,2-1 0 0 0,1 1 1 0 0,0 0-1 0 0,3 1 0 0 0,0-1 0 0 0,1 0 0 0 0,2 1 1 0 0,3 23-27 0 0,-3 16 98 0 0,18 445 96 0 0,-19-506-240 0 0,1 1 0 0 0,-1-1 0 0 0,1 1 0 0 0,1-1 0 0 0,-1 0 0 0 0,1 0 0 0 0,1 0 1 0 0,-1 0-1 0 0,1 0 0 0 0,0 0 0 0 0,0 0 0 0 0,0-1 0 0 0,1 1 0 0 0,2 1 46 0 0,-5-6-83 0 0,0-1 1 0 0,0 0-1 0 0,1 0 0 0 0,-1-1 0 0 0,0 1 1 0 0,0 0-1 0 0,0 0 0 0 0,0 0 1 0 0,0-1-1 0 0,0 1 0 0 0,0-1 0 0 0,0 1 1 0 0,0-1-1 0 0,0 1 0 0 0,0-1 1 0 0,0 1-1 0 0,0-1 0 0 0,0 0 0 0 0,0 0 1 0 0,-1 1-1 0 0,1-1 0 0 0,0 0 0 0 0,-1 0 1 0 0,1 0-1 0 0,0 0 0 0 0,-1 0 1 0 0,1 0-1 0 0,-1 0 0 0 0,1 0 0 0 0,-1 0 1 0 0,0 0-1 0 0,1 0 0 0 0,-1 0 1 0 0,0 0-1 0 0,0 0 0 0 0,0 0 0 0 0,0-1 83 0 0,5-22-2685 0 0,-4 11-2963 0 0,1 6-5915 0 0</inkml:trace>
  <inkml:trace contextRef="#ctx0" brushRef="#br0" timeOffset="6410.653">2223 699 14419 0 0,'0'0'2105'0'0,"0"0"-533"0"0,0 0-477 0 0,0 0-218 0 0,0 0-114 0 0,0 0-108 0 0,0 0-44 0 0,0 0 9 0 0,0 0 20 0 0,0 0 55 0 0,0 0-43 0 0,0 0-120 0 0,0 0-128 0 0,30 1-61 0 0,99 4-74 0 0,202-21 1476 0 0,-213 5-4831 0 0,6 6-8625 0 0,-107 5-713 0 0</inkml:trace>
  <inkml:trace contextRef="#ctx0" brushRef="#br0" timeOffset="6749.061">3287 754 12707 0 0,'0'0'2527'0'0,"0"0"-971"0"0,0 0-366 0 0,0 0 19 0 0,0 0-30 0 0,0 0-114 0 0,0 0-164 0 0,0 0-175 0 0,0 0-150 0 0,0 0-114 0 0,0 0-100 0 0,-33 6-69 0 0,-102 21-67 0 0,53 6 75 0 0,72-29-290 0 0,1 1-1 0 0,0-1 1 0 0,1 2-1 0 0,-1-1 1 0 0,1 1-1 0 0,0 0 1 0 0,1 1-1 0 0,-1 0 1 0 0,1 0-1 0 0,0 0 1 0 0,1 1-1 0 0,0 0 1 0 0,0 0-1 0 0,1 1 1 0 0,0 0-1 0 0,1 0 1 0 0,-1 0-1 0 0,2 0 1 0 0,-1 1-1 0 0,1-1 1 0 0,1 1-1 0 0,0 0 1 0 0,0 0-1 0 0,1 0 1 0 0,0 0-1 0 0,1 2-10 0 0,2-9 12 0 0,1 1 0 0 0,-1-1 0 0 0,1 0 0 0 0,0 0 0 0 0,0 0 0 0 0,0 0 0 0 0,0 0 0 0 0,1-1 0 0 0,-1 0 0 0 0,1 1 0 0 0,0-1-1 0 0,-1 0 1 0 0,1-1 0 0 0,0 1 0 0 0,0-1 0 0 0,0 0 0 0 0,0 0 0 0 0,0 0 0 0 0,0 0 0 0 0,1-1 0 0 0,-1 0 0 0 0,0 1 0 0 0,0-1 0 0 0,0-1-1 0 0,1 1 1 0 0,-1-1 0 0 0,0 0 0 0 0,0 0 0 0 0,0 0 0 0 0,0 0 0 0 0,0-1 0 0 0,1 0-12 0 0,23-10 146 0 0,-1-1 0 0 0,0-1 0 0 0,-1-1 0 0 0,0-1 0 0 0,-2-1 0 0 0,0-2 0 0 0,4-5-146 0 0,-9 9 110 0 0,133-111 674 0 0,-152 126-792 0 0,1-1 1 0 0,-1 0-1 0 0,1 0 0 0 0,0 1 0 0 0,-1-1 0 0 0,1 0 0 0 0,0 1 0 0 0,0-1 0 0 0,0 1 1 0 0,-1-1-1 0 0,1 1 0 0 0,0-1 0 0 0,0 1 0 0 0,0 0 0 0 0,0-1 0 0 0,0 1 0 0 0,0 0 1 0 0,0 0-1 0 0,0 0 0 0 0,0 0 0 0 0,0 0 0 0 0,0 0 0 0 0,0 0 0 0 0,0 0 0 0 0,0 0 1 0 0,0 0-1 0 0,0 0 0 0 0,-1 0 0 0 0,1 1 0 0 0,0-1 0 0 0,0 0 0 0 0,0 1 0 0 0,0-1 1 0 0,0 1-1 0 0,0-1 0 0 0,-1 1 0 0 0,1 0 0 0 0,0-1 0 0 0,0 1 0 0 0,-1-1 0 0 0,1 1 1 0 0,0 0-1 0 0,-1 0 0 0 0,1 0 0 0 0,-1-1 0 0 0,1 1 0 0 0,-1 0 0 0 0,1 0 1 0 0,-1 0-1 0 0,0 0 0 0 0,1 0 0 0 0,-1 0 8 0 0,15 59-3670 0 0,-11-40-4111 0 0,-3-12-4449 0 0</inkml:trace>
  <inkml:trace contextRef="#ctx0" brushRef="#br0" timeOffset="7088.942">3547 1074 17452 0 0,'0'0'1749'0'0,"0"0"-530"0"0,0 0-297 0 0,0 0-117 0 0,0 0-95 0 0,0 0-85 0 0,0 0-99 0 0,0 0-91 0 0,0 0-95 0 0,0 0-56 0 0,18-31-59 0 0,57-101-44 0 0,-10 41 244 0 0,-11 26-171 0 0,-49 98-758 0 0,-5-20 507 0 0,-2-8 6 0 0,1 0 0 0 0,1-1 0 0 0,-1 1 0 0 0,1 0 1 0 0,-1 0-1 0 0,1 0 0 0 0,1 0 0 0 0,-1 0 0 0 0,1 0 0 0 0,0 0 0 0 0,0 0 0 0 0,0 0 1 0 0,1-1-1 0 0,-1 1 0 0 0,1 0 0 0 0,0-1 0 0 0,1 0 0 0 0,-1 1 0 0 0,1-1 0 0 0,0 0 1 0 0,0 0-1 0 0,0 0 0 0 0,0-1 0 0 0,1 1 0 0 0,0-1 0 0 0,0 0 0 0 0,-1 0 0 0 0,2 0 1 0 0,-1 0-1 0 0,0-1 0 0 0,1 0 0 0 0,3 2-9 0 0,0-3 97 0 0,0 0 0 0 0,0 0 1 0 0,0-1-1 0 0,-1-1 0 0 0,1 1 1 0 0,0-1-1 0 0,0 0 0 0 0,0-1 1 0 0,-1 0-1 0 0,1 0 0 0 0,-1-1 0 0 0,1 0 1 0 0,-1 0-1 0 0,0 0 0 0 0,0-1 1 0 0,-1 0-1 0 0,1-1 0 0 0,-1 0 1 0 0,0 0-1 0 0,0 0 0 0 0,0 0 1 0 0,-1-1-1 0 0,2-2-97 0 0,44-55-8913 0 0,-49 59-3113 0 0</inkml:trace>
  <inkml:trace contextRef="#ctx0" brushRef="#br0" timeOffset="7356.626">4355 743 17364 0 0,'0'0'1897'0'0,"0"0"-371"0"0,0 0-211 0 0,0 0-147 0 0,0 0-175 0 0,0 0-189 0 0,0 0-204 0 0,0 0-193 0 0,0 0-125 0 0,0 0-70 0 0,0 0-68 0 0,0 0-38 0 0,-29 9-30 0 0,-87 31-39 0 0,111-39-34 0 0,0 1 0 0 0,1-1 0 0 0,-1 1 0 0 0,0 0 0 0 0,1 0 0 0 0,0 1 0 0 0,-1-1 0 0 0,1 1-1 0 0,0 0 1 0 0,0 0 0 0 0,0 0 0 0 0,1 1 0 0 0,-1-1 0 0 0,1 1 0 0 0,0 0 0 0 0,0 0 0 0 0,-1 3-3 0 0,-4 5 7 0 0,4-9-12 0 0,1 1-1 0 0,0-1 0 0 0,-1 1 1 0 0,2 0-1 0 0,-1 0 0 0 0,0 0 0 0 0,1 0 1 0 0,0 0-1 0 0,0 0 0 0 0,0 1 0 0 0,0-1 1 0 0,1 1-1 0 0,0-1 0 0 0,0 1 1 0 0,0 0-1 0 0,0-1 0 0 0,1 1 0 0 0,0 0 1 0 0,0 0-1 0 0,0-1 0 0 0,0 1 0 0 0,1 0 1 0 0,0 0-1 0 0,0-1 0 0 0,0 1 0 0 0,0-1 1 0 0,1 1-1 0 0,0-1 0 0 0,0 0 1 0 0,0 1-1 0 0,1-1 0 0 0,-1 0 0 0 0,1 0 1 0 0,0-1-1 0 0,0 1 0 0 0,0 0 0 0 0,0-1 1 0 0,1 0-1 0 0,0 0 0 0 0,-1 0 1 0 0,1 0-1 0 0,0-1 0 0 0,0 1 0 0 0,2 0 6 0 0,128 3-460 0 0,-30-33-961 0 0,-71 11-1872 0 0,-4-2-4098 0 0,-18 10-4051 0 0</inkml:trace>
  <inkml:trace contextRef="#ctx0" brushRef="#br0" timeOffset="7708.727">4531 927 6585 0 0,'0'0'2752'0'0,"0"0"-832"0"0,0 0-444 0 0,0 0-161 0 0,0 0-120 0 0,0 0-151 0 0,0 0-195 0 0,0 0-161 0 0,0 0-77 0 0,0 0-23 0 0,0 0-15 0 0,0 0 29 0 0,9 15 19 0 0,27 44 42 0 0,-35-58-619 0 0,0 0 0 0 0,0 1 0 0 0,0-1 0 0 0,0 0 0 0 0,0 0 0 0 0,0 0 0 0 0,0 0 0 0 0,1 0 0 0 0,-1 0 0 0 0,0 0-1 0 0,1 0 1 0 0,-1-1 0 0 0,1 1 0 0 0,-1 0 0 0 0,1-1 0 0 0,-1 1 0 0 0,1-1 0 0 0,-1 0 0 0 0,1 1 0 0 0,0-1 0 0 0,-1 0 0 0 0,1 0 0 0 0,-1 0 0 0 0,1 0 0 0 0,0 0 0 0 0,-1-1 0 0 0,1 1 0 0 0,0-1-44 0 0,6 1 259 0 0,16-3 274 0 0,1 0 0 0 0,-1-2 0 0 0,0 0 1 0 0,0-2-1 0 0,0 0 0 0 0,-1-2 1 0 0,0-1-1 0 0,8-5-533 0 0,-6 3 157 0 0,1-2 1 0 0,-2 0 0 0 0,1-2-1 0 0,-2 0 1 0 0,-1-2 0 0 0,0-1-1 0 0,-1 0 1 0 0,-1-2 0 0 0,8-10-158 0 0,-26 29 2 0 0,0 1 0 0 0,0-1 0 0 0,-1 0 0 0 0,1 0 0 0 0,0 0 1 0 0,-1 0-1 0 0,1 0 0 0 0,-1 0 0 0 0,0-1 0 0 0,0 1 0 0 0,0 0 0 0 0,0-1 0 0 0,0 1 0 0 0,0-1 1 0 0,-1 1-1 0 0,1-1 0 0 0,-1 1 0 0 0,0-1 0 0 0,1 1 0 0 0,-1-1 0 0 0,0 1 0 0 0,-1-1 1 0 0,1 0-1 0 0,0 1 0 0 0,-1-1 0 0 0,1 1 0 0 0,-1-1 0 0 0,0 1 0 0 0,0 0 0 0 0,0-1 0 0 0,0 1 1 0 0,0 0-1 0 0,-1-1 0 0 0,1 1 0 0 0,-1 0 0 0 0,1 0 0 0 0,-1 0 0 0 0,0 0 0 0 0,0 1 1 0 0,1-1-1 0 0,-1 0 0 0 0,-1 1 0 0 0,1-1 0 0 0,0 1 0 0 0,0 0 0 0 0,0 0 0 0 0,-1 0 1 0 0,1 0-1 0 0,-1 0 0 0 0,1 0 0 0 0,-1 1 0 0 0,1-1 0 0 0,-1 1 0 0 0,1 0 0 0 0,-1-1 0 0 0,0 1-2 0 0,-13 2-12 0 0,-1 1 0 0 0,1 0 0 0 0,0 1 0 0 0,0 1 0 0 0,0 0 0 0 0,1 1 0 0 0,0 1 0 0 0,0 0 0 0 0,0 1 0 0 0,1 1 0 0 0,1 0 0 0 0,-1 1 0 0 0,1 0-1 0 0,1 1 1 0 0,0 0 0 0 0,1 1 0 0 0,0 1 0 0 0,0 0 0 0 0,-1 4 12 0 0,-56 96-195 0 0,66-109 190 0 0,0 0 0 0 0,1 0 0 0 0,0 0 0 0 0,0 0 0 0 0,0 0 0 0 0,1 0-1 0 0,0 1 1 0 0,-1-1 0 0 0,1 0 0 0 0,1 0 0 0 0,-1 0 0 0 0,1 1-1 0 0,-1-1 1 0 0,1 0 0 0 0,0 0 0 0 0,1 0 0 0 0,-1 0 0 0 0,1 0 0 0 0,-1 0-1 0 0,1 0 1 0 0,1-1 0 0 0,-1 1 0 0 0,0-1 0 0 0,1 1 0 0 0,0-1-1 0 0,-1 0 1 0 0,2 0 0 0 0,-1 0 0 0 0,1 1 5 0 0,8 3-53 0 0,1-1 1 0 0,0 0-1 0 0,0 0 0 0 0,0-1 0 0 0,0-1 0 0 0,1 0 1 0 0,-1-1-1 0 0,1-1 0 0 0,0 0 0 0 0,0-1 1 0 0,0 0-1 0 0,0-1 0 0 0,1 0 0 0 0,8-3 53 0 0,8 3-644 0 0,6-4-1759 0 0,-15-2-6088 0 0,-13 5-4041 0 0</inkml:trace>
  <inkml:trace contextRef="#ctx0" brushRef="#br0" timeOffset="8708.331">1558 287 16011 0 0,'0'0'1430'0'0,"0"0"-128"0"0,0 0-122 0 0,0 0-67 0 0,0 0-50 0 0,0 0-88 0 0,0 0-204 0 0,0 0-163 0 0,0 0-145 0 0,0 0-134 0 0,0 0-67 0 0,0 0-58 0 0,0 0-47 0 0,-18 0-51 0 0,-56 0-48 0 0,62 3-247 0 0,16-14 257 0 0,3-2-1346 0 0,-3 5-2700 0 0,-1 3-6747 0 0</inkml:trace>
  <inkml:trace contextRef="#ctx0" brushRef="#br0" timeOffset="9943.064">2913 1483 8122 0 0,'0'0'1839'0'0,"0"0"-251"0"0,0 0-117 0 0,0 0 101 0 0,0 0 113 0 0,0 0-1 0 0,0 0-162 0 0,0 0-306 0 0,0 0-301 0 0,0 0-268 0 0,0 0-190 0 0,0-4-95 0 0,0-10-44 0 0,0 10-31 0 0,0 4-4 0 0,4 652 2937 0 0,18-395-3336 0 0,-27-249-3587 0 0,-7-23-5932 0 0,7 8-1859 0 0</inkml:trace>
  <inkml:trace contextRef="#ctx0" brushRef="#br0" timeOffset="10154.914">2490 1980 13187 0 0,'0'0'1203'0'0,"0"0"-286"0"0,0 0-54 0 0,0 0 213 0 0,0 0 178 0 0,0 0-20 0 0,33-8-130 0 0,108-25-173 0 0,121-25 1305 0 0,-71 36-3320 0 0,-169 23-697 0 0,-9 5-5244 0 0,-9-2-4305 0 0</inkml:trace>
  <inkml:trace contextRef="#ctx0" brushRef="#br0" timeOffset="10470.907">3206 2231 8562 0 0,'0'0'1806'0'0,"0"0"-178"0"0,0 0-58 0 0,0 0 15 0 0,0 0-107 0 0,0 0-219 0 0,0 0-254 0 0,0 0-228 0 0,0 0-168 0 0,0 0-52 0 0,0 0 1 0 0,0 0 39 0 0,0 0 84 0 0,-1 13 33 0 0,-2 36 1580 0 0,2-70-2159 0 0,1 1 1 0 0,0 0-1 0 0,2 0 0 0 0,0 0 0 0 0,1 0 1 0 0,1 0-1 0 0,1 1 0 0 0,1-1 1 0 0,0 1-1 0 0,1 0 0 0 0,2 1 0 0 0,0 0 1 0 0,0 0-1 0 0,10-11-135 0 0,-15 24 1 0 0,3-4-37 0 0,0 0 1 0 0,0 0-1 0 0,0 0 1 0 0,1 1-1 0 0,1 1 1 0 0,-1-1-1 0 0,1 2 1 0 0,1-1-1 0 0,-1 1 1 0 0,1 0-1 0 0,4-1 36 0 0,11 10-2421 0 0,-14 8-5666 0 0,-9-7-3708 0 0</inkml:trace>
  <inkml:trace contextRef="#ctx0" brushRef="#br0" timeOffset="10910.054">3869 1899 11386 0 0,'0'0'2393'0'0,"0"0"-753"0"0,0 0-350 0 0,0 0 9 0 0,0 0-58 0 0,0 0-152 0 0,0 0-212 0 0,0 0-241 0 0,0 0-164 0 0,0 0-111 0 0,0 0-91 0 0,0 0-32 0 0,0 0-32 0 0,-29 20-28 0 0,-87 61 4 0 0,-17 17 527 0 0,125-94-674 0 0,1 1 1 0 0,0 0 0 0 0,0 1 0 0 0,0-1-1 0 0,1 1 1 0 0,0 0 0 0 0,0 1 0 0 0,0 0 0 0 0,1-1-1 0 0,0 2 1 0 0,1-1 0 0 0,-1 1 0 0 0,1-1-1 0 0,1 1 1 0 0,0 0 0 0 0,0 1 0 0 0,0-1 0 0 0,1 0-1 0 0,0 1 1 0 0,1-1 0 0 0,0 1 0 0 0,0 0-1 0 0,1 0-35 0 0,2-6 17 0 0,0 0-1 0 0,1-1 0 0 0,-1 1 0 0 0,1 0 1 0 0,0-1-1 0 0,0 0 0 0 0,0 1 1 0 0,0-1-1 0 0,0 0 0 0 0,0-1 0 0 0,1 1 1 0 0,-1-1-1 0 0,1 1 0 0 0,-1-1 0 0 0,1 0 1 0 0,-1 0-1 0 0,1 0 0 0 0,0-1 1 0 0,-1 0-1 0 0,1 1 0 0 0,0-1 0 0 0,-1 0 1 0 0,1-1-1 0 0,0 1 0 0 0,0-1-16 0 0,13-2 48 0 0,-1-1-1 0 0,0 0 0 0 0,0-2 1 0 0,0 0-1 0 0,0 0 1 0 0,-1-2-1 0 0,0 0 0 0 0,-1 0 1 0 0,1-2-1 0 0,-2 1 1 0 0,0-2-1 0 0,0 0 1 0 0,0 0-1 0 0,-2-2 0 0 0,11-12-47 0 0,1 3 43 0 0,56-63 143 0 0,-77 86-209 0 0,0 0-1 0 0,0 0 0 0 0,-1 0 0 0 0,1 1 0 0 0,0-1 0 0 0,0 1 0 0 0,-1-1 1 0 0,1 1-1 0 0,-1 0 0 0 0,1-1 0 0 0,-1 1 0 0 0,0 0 0 0 0,0 0 1 0 0,1 0-1 0 0,-2 0 0 0 0,1 0 0 0 0,0 0 0 0 0,0 0 0 0 0,0 1 1 0 0,-1-1-1 0 0,0 0 0 0 0,1 0 0 0 0,-1 1 0 0 0,0-1 0 0 0,0 0 0 0 0,0 0 1 0 0,0 1-1 0 0,0-1 0 0 0,-1 1 24 0 0,8 24-345 0 0,37 33-2356 0 0,-17-50-7441 0 0,-21-10-1127 0 0</inkml:trace>
  <inkml:trace contextRef="#ctx0" brushRef="#br0" timeOffset="11340.932">4104 1884 12699 0 0,'0'0'1696'0'0,"0"0"-508"0"0,0 0-201 0 0,0 0 88 0 0,0 0-5 0 0,0 0-73 0 0,0 0-158 0 0,0 0-192 0 0,0 0-108 0 0,0 0-69 0 0,0 0-55 0 0,0 0-95 0 0,0 0-28 0 0,2 23-52 0 0,3 72-56 0 0,-5-78-140 0 0,2 0 0 0 0,0 1-1 0 0,0-1 1 0 0,2 0-1 0 0,0 0 1 0 0,1-1 0 0 0,1 1-1 0 0,0-1 1 0 0,1 0-1 0 0,1 0-43 0 0,-7-12 16 0 0,1-1-1 0 0,-1 1 1 0 0,1 0-1 0 0,-1 0 1 0 0,1-1-1 0 0,0 1 1 0 0,0-1-1 0 0,1 0 1 0 0,-1 0-1 0 0,1 0 1 0 0,-1 0-1 0 0,1 0 0 0 0,0 0 1 0 0,0 0-1 0 0,0-1 1 0 0,0 0-1 0 0,1 0 1 0 0,-1 0-1 0 0,1 0 1 0 0,-1 0-1 0 0,1-1 1 0 0,0 1-1 0 0,0-1 1 0 0,0 0-1 0 0,0 0 1 0 0,-1 0-1 0 0,1-1 0 0 0,0 1 1 0 0,0-1-1 0 0,0 0 1 0 0,0 0-1 0 0,2-1-15 0 0,41-53 1030 0 0,-27 23-776 0 0,-1-1 0 0 0,-2 0 0 0 0,0-2-1 0 0,-3 0 1 0 0,9-28-254 0 0,-4 8-577 0 0,-16 53-2819 0 0,-2 2-5440 0 0,0 2-3243 0 0</inkml:trace>
  <inkml:trace contextRef="#ctx0" brushRef="#br0" timeOffset="60458.885">4489 2234 0 0 0,'0'0'449'0'0,"0"0"708"0"0,0 0 162 0 0,0 0-34 0 0,0 0-86 0 0,0 0-124 0 0,0 0-89 0 0,9 1-65 0 0,3 1-814 0 0,61 9 5611 0 0,12-10-583 0 0,-70-4-4938 0 0,-1 0 1 0 0,1 0-1 0 0,-1-2 1 0 0,0 0-1 0 0,0 0 1 0 0,0-2-1 0 0,-1 0 1 0 0,0 0-1 0 0,0-1 1 0 0,-1 0-1 0 0,0-1 1 0 0,0-1-1 0 0,4-5-197 0 0,-10 10 82 0 0,0-1 0 0 0,-1 1 0 0 0,0-1 0 0 0,-1 0-1 0 0,1 0 1 0 0,-1-1 0 0 0,0 1 0 0 0,0-1 0 0 0,-1 0 0 0 0,0 0 0 0 0,-1 0 0 0 0,1-1 0 0 0,-1 1-1 0 0,0 0 1 0 0,-1-1 0 0 0,0 0 0 0 0,0 1 0 0 0,-1-1 0 0 0,0 1 0 0 0,0-2-82 0 0,-2 4 4 0 0,0 0 1 0 0,0 1-1 0 0,-1-1 1 0 0,1 1-1 0 0,-1-1 1 0 0,0 1-1 0 0,0 0 1 0 0,-1 0-1 0 0,1 1 1 0 0,-1-1-1 0 0,0 1 1 0 0,0-1-1 0 0,0 1 1 0 0,0 1-1 0 0,0-1 0 0 0,-1 0 1 0 0,1 1-1 0 0,-1 0 1 0 0,0 0-1 0 0,0 0 1 0 0,1 1-1 0 0,-1 0 1 0 0,0 0-1 0 0,0 0 1 0 0,-1 0-1 0 0,1 1 1 0 0,0 0-1 0 0,0 0 1 0 0,0 0-1 0 0,0 1 1 0 0,0-1-1 0 0,0 1 1 0 0,-4 2-5 0 0,3-2-11 0 0,-1 1 0 0 0,1 0 0 0 0,0 0 1 0 0,0 0-1 0 0,1 1 0 0 0,-1 0 0 0 0,0 0 1 0 0,1 0-1 0 0,0 1 0 0 0,-1 0 0 0 0,1 0 1 0 0,1 0-1 0 0,-1 1 0 0 0,1 0 11 0 0,-26 69 231 0 0,26-52-138 0 0,-2-4-84 0 0,2 1 0 0 0,1 0 0 0 0,0-1 0 0 0,1 1 0 0 0,2 1 0 0 0,-1-1 0 0 0,2 0 0 0 0,2 13-9 0 0,-1-26 8 0 0,1 0-1 0 0,-1 0 1 0 0,1 0-1 0 0,0-1 1 0 0,1 1 0 0 0,-1-1-1 0 0,1 0 1 0 0,0 1-1 0 0,0-2 1 0 0,1 1 0 0 0,0-1-1 0 0,-1 1 1 0 0,1-1-1 0 0,1-1 1 0 0,-1 1-1 0 0,4 1-7 0 0,1 0 51 0 0,-1-2 0 0 0,1 1 0 0 0,0-1 0 0 0,0-1 0 0 0,0 0-1 0 0,0 0 1 0 0,1-1 0 0 0,-1 0 0 0 0,0-1 0 0 0,9-1-51 0 0,1-2 86 0 0,0-2 1 0 0,-1 0-1 0 0,0-1 1 0 0,0-1 0 0 0,-1-1-1 0 0,0 0 1 0 0,0-2-1 0 0,-1 0 1 0 0,0-1-1 0 0,-1 0 1 0 0,0-2 0 0 0,-1 0-1 0 0,0 0 1 0 0,1-4-87 0 0,112-133 295 0 0,-91 97-236 0 0,-3 0 0 0 0,-2-3 0 0 0,15-36-59 0 0,-17 26 61 0 0,-4 0 1 0 0,-3-2-1 0 0,9-41-61 0 0,-27 85 36 0 0,0 0 1 0 0,-2 0-1 0 0,0 0 1 0 0,-2-1-1 0 0,0 1 1 0 0,-3-16-37 0 0,-12 0 128 0 0,12 40-125 0 0,0 0 1 0 0,0 0-1 0 0,1 0 1 0 0,-1 0-1 0 0,0 0 1 0 0,0 1-1 0 0,1-1 1 0 0,-1 0-1 0 0,0 1 1 0 0,0-1-1 0 0,1 1 1 0 0,-1 0-1 0 0,1-1 0 0 0,-1 1 1 0 0,0 0-1 0 0,1 0 1 0 0,0 0-1 0 0,-1 0 1 0 0,1 1-1 0 0,0-1 1 0 0,-1 0-1 0 0,1 0 1 0 0,0 1-1 0 0,0-1 1 0 0,0 1-1 0 0,0-1-3 0 0,-5 4 8 0 0,-7 6-6 0 0,0 1-1 0 0,1 0 1 0 0,1 0-1 0 0,0 1 0 0 0,0 0 1 0 0,1 1-1 0 0,1 1 1 0 0,0-1-1 0 0,1 1 0 0 0,1 1 1 0 0,0-1-1 0 0,1 1 1 0 0,1 1-1 0 0,0-1 1 0 0,1 1-1 0 0,1-1 0 0 0,1 1 1 0 0,0 2-2 0 0,-6 408 113 0 0,9-413-107 0 0,1-1 0 0 0,0 1 1 0 0,1 0-1 0 0,1-1 0 0 0,0 1 0 0 0,1-1 0 0 0,0-1 0 0 0,1 1 0 0 0,0 0 0 0 0,3 2-6 0 0,-3-8 28 0 0,0-1 0 0 0,0 1-1 0 0,0-1 1 0 0,1 0 0 0 0,0 0-1 0 0,0-1 1 0 0,1 0 0 0 0,-1 0 0 0 0,1-1-1 0 0,0 0 1 0 0,0 0 0 0 0,1-1-1 0 0,-1 0 1 0 0,1 0 0 0 0,0-1-1 0 0,0 0 1 0 0,-1-1 0 0 0,1 0-1 0 0,0 0 1 0 0,0-1 0 0 0,0 0-1 0 0,0-1 1 0 0,0 0 0 0 0,7-1-28 0 0,104-27 287 0 0,-87 17-188 0 0,-24 8-78 0 0,0-2-1 0 0,0 1 0 0 0,-1-1 1 0 0,1 0-1 0 0,-1-1 0 0 0,-1 0 1 0 0,1-1-1 0 0,-1 1 0 0 0,-1-1 1 0 0,1 0-1 0 0,-1-1 0 0 0,-1 0 1 0 0,0 0-1 0 0,0 0 0 0 0,0 0 1 0 0,-1-1-1 0 0,-1 0 0 0 0,0 0 1 0 0,0 0-1 0 0,-1 0 0 0 0,0 0 1 0 0,-1 0-1 0 0,0-1 0 0 0,0 1 0 0 0,-1-1 1 0 0,-1 1-1 0 0,0 0 0 0 0,0-1 1 0 0,-2-2-21 0 0,2 9-19 0 0,-1 0 0 0 0,-1 0 0 0 0,1 0-1 0 0,0 0 1 0 0,-1 1 0 0 0,0 0 0 0 0,0-1 0 0 0,0 1 0 0 0,0 0 0 0 0,-1 0 0 0 0,1 1 0 0 0,-1-1 0 0 0,1 1-1 0 0,-1-1 1 0 0,0 1 0 0 0,0 0 0 0 0,0 1 0 0 0,0-1 0 0 0,0 1 0 0 0,-1 0 0 0 0,1 0 0 0 0,0 0 0 0 0,-1 0-1 0 0,1 1 1 0 0,-1 0 0 0 0,1 0 0 0 0,0 0 0 0 0,-3 0 19 0 0,-5 2-26 0 0,1-1 1 0 0,-1 1-1 0 0,0 1 0 0 0,1 0 1 0 0,0 1-1 0 0,-1 0 0 0 0,1 1 1 0 0,1 0-1 0 0,-1 1 0 0 0,1 0 0 0 0,0 0 1 0 0,0 1-1 0 0,1 0 0 0 0,0 1 1 0 0,0 0-1 0 0,1 1 0 0 0,0 0 1 0 0,0 0-1 0 0,1 0 0 0 0,0 1 1 0 0,1 0-1 0 0,0 0 0 0 0,0 2 26 0 0,3-3-8 0 0,0 1 1 0 0,0-1-1 0 0,1 1 0 0 0,0-1 0 0 0,1 1 1 0 0,0 0-1 0 0,0-1 0 0 0,1 1 0 0 0,1 0 1 0 0,-1 0-1 0 0,2 3 8 0 0,1-6 3 0 0,1 0 1 0 0,-1 0-1 0 0,2 0 1 0 0,-1-1 0 0 0,1 1-1 0 0,0-1 1 0 0,0 0-1 0 0,0 0 1 0 0,1-1-1 0 0,0 0 1 0 0,0 0-1 0 0,1 0 1 0 0,-1 0-1 0 0,1-1 1 0 0,0 0-1 0 0,0-1 1 0 0,2 1-4 0 0,8 2 50 0 0,-1 0 0 0 0,1-2 0 0 0,1 0 0 0 0,-1-1 0 0 0,0 0 0 0 0,1-1 1 0 0,-1-1-1 0 0,1-1 0 0 0,-1-1 0 0 0,1 0 0 0 0,-1-1 0 0 0,1-1 0 0 0,-1-1 0 0 0,0 0 0 0 0,0-1 0 0 0,7-4-50 0 0,27-8 139 0 0,-1-2 0 0 0,0-2 0 0 0,-2-2 1 0 0,39-26-140 0 0,45-25 121 0 0,-69 52 131 0 0,-112 47 107 0 0,-84 39-279 0 0,122-56-71 0 0,4-4-17 0 0,1-1 0 0 0,0 1 1 0 0,1 0-1 0 0,-1 1 1 0 0,1-1-1 0 0,-1 1 1 0 0,1 0-1 0 0,1 1 0 0 0,-1-1 1 0 0,1 1-1 0 0,0 0 1 0 0,0 0-1 0 0,1 0 0 0 0,-1 0 1 0 0,1 1-1 0 0,1 0 1 0 0,-1-1-1 0 0,1 1 1 0 0,1 0-1 0 0,-1 1 8 0 0,2-5-4 0 0,1 0 0 0 0,-1 0-1 0 0,1-1 1 0 0,0 1 0 0 0,0 0 0 0 0,0 0-1 0 0,0-1 1 0 0,0 1 0 0 0,1 0 0 0 0,-1-1 0 0 0,1 1-1 0 0,0-1 1 0 0,-1 0 0 0 0,1 0 0 0 0,0 1 0 0 0,0-1-1 0 0,1 0 1 0 0,-1-1 0 0 0,0 1 0 0 0,1 0-1 0 0,-1-1 1 0 0,1 1 0 0 0,-1-1 0 0 0,1 0 0 0 0,0 0-1 0 0,0 0 1 0 0,0 0 0 0 0,-1 0 0 0 0,1-1-1 0 0,0 1 1 0 0,1-1 4 0 0,96 3 92 0 0,79-73 122 0 0,-128 46-107 0 0,0-3 0 0 0,-1-2 0 0 0,-2-3 0 0 0,-1-1-1 0 0,11-13-106 0 0,-21 17 25 0 0,-2-2-1 0 0,-1-2 1 0 0,-1 0-1 0 0,-2-3 1 0 0,-2 0-1 0 0,21-35-24 0 0,-37 48-9 0 0,-2-1 0 0 0,0 0 0 0 0,-1-1 0 0 0,-2 0 0 0 0,-1-1 0 0 0,-1 1 0 0 0,-1-1 0 0 0,-1 0 0 0 0,-1-1 0 0 0,-1 1 0 0 0,-2-1 0 0 0,-1 1 0 0 0,-2-13 9 0 0,2 29-12 0 0,-1 1 1 0 0,0-1-1 0 0,0 1 1 0 0,-1 0-1 0 0,-1 0 1 0 0,1 0-1 0 0,-2 0 0 0 0,1 1 1 0 0,-1 0-1 0 0,0 0 1 0 0,-1 0-1 0 0,0 0 1 0 0,0 1-1 0 0,0 0 1 0 0,-1 0-1 0 0,0 1 1 0 0,-1 0-1 0 0,1 0 1 0 0,-1 0-1 0 0,0 1 0 0 0,-1 0 1 0 0,1 1-1 0 0,-1 0 1 0 0,0 0-1 0 0,0 1 1 0 0,0 0-1 0 0,-1 1 1 0 0,1 0-1 0 0,-3 0 12 0 0,-4 0-12 0 0,0 0 1 0 0,-1 2-1 0 0,1 0 0 0 0,0 0 0 0 0,0 2 0 0 0,0 0 1 0 0,0 1-1 0 0,0 0 0 0 0,0 2 0 0 0,0-1 0 0 0,1 2 1 0 0,0 0-1 0 0,0 1 0 0 0,1 1 0 0 0,0 0 1 0 0,0 0-1 0 0,1 2 0 0 0,-6 4 12 0 0,3 0-3 0 0,0 1 0 0 0,1 1-1 0 0,0 0 1 0 0,1 1 0 0 0,1 0 0 0 0,1 1-1 0 0,0 0 1 0 0,2 1 0 0 0,0 0 0 0 0,1 1-1 0 0,0 0 1 0 0,2 1 0 0 0,1 0 0 0 0,0 0-1 0 0,2 0 1 0 0,0 0 0 0 0,2 1 0 0 0,0 0 0 0 0,1-1-1 0 0,1 1 1 0 0,2 10 3 0 0,3-11 8 0 0,2-1 0 0 0,0 0 0 0 0,0 0 0 0 0,2-1 0 0 0,1 1 1 0 0,0-2-1 0 0,1 0 0 0 0,1 0 0 0 0,1-1 0 0 0,0 0 0 0 0,2-1 0 0 0,-1-1 0 0 0,2 0 0 0 0,0-1 0 0 0,1-1 0 0 0,7 4-8 0 0,39 28 288 0 0,3-4 0 0 0,0-2-1 0 0,67 27-287 0 0,67 38 598 0 0,-82-19-300 0 0,-88-53-142 0 0,-28-31-136 0 0,-2-1-38 0 0,3-28-786 0 0,-5 16-2289 0 0,-1 4-4090 0 0,0 5-5346 0 0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51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1 483 9098 0 0,'0'0'4010'0'0,"0"0"-2570"0"0,0 0-939 0 0,0 0-72 0 0,0 0 100 0 0,0 0 146 0 0,0 0 84 0 0,0 0-13 0 0,0 0-89 0 0,0 0-84 0 0,0 0-32 0 0,0 0-23 0 0,0 0 22 0 0,14-3-14 0 0,87-13 418 0 0,545-9 3206 0 0,248-57-4150 0 0,-507 42 294 0 0,210-23-34 0 0,613-59 251 0 0,-729 82-262 0 0,229-11-80 0 0,-387 40-106 0 0,-177 0-10 0 0,-41-4 118 0 0,-36 11 671 0 0,-69 5-856 0 0,0 1 12 0 0,0-1 10 0 0,0-1 8 0 0,0 0 5 0 0,0 0-5 0 0,0 0-7 0 0,0 0 2 0 0,0 0 9 0 0,0 0-7 0 0,0 0-13 0 0,0 0 6 0 0,0 0-21 0 0,0 0 8 0 0,0 0 18 0 0,0 0 1 0 0,0 0 7 0 0,0 0-13 0 0,0 0-18 0 0,0 0 3 0 0,0 0 21 0 0,0 0-17 0 0,0 0-10 0 0,0 0 26 0 0,0 0 6 0 0,0 0-16 0 0,0 0 10 0 0,0 0-4 0 0,0 0-9 0 0,0 0 16 0 0,0 0 7 0 0,0 0 8 0 0,0 0 38 0 0,0 0-28 0 0,0 0-19 0 0,0 0-10 0 0,0 0-35 0 0,0 0 29 0 0,0 0 7 0 0,0 0 3 0 0,0 0-2 0 0,0 0-6 0 0,0 0 26 0 0,0 0-18 0 0,0 0-12 0 0,0 0-25 0 0,0 0 4 0 0,0 0 7 0 0,0 0 19 0 0,0 0 13 0 0,0 0-3 0 0,0 0-9 0 0,0 0-25 0 0,0 0 16 0 0,0 0-2 0 0,0 0 6 0 0,0 0-1 0 0,0 0 26 0 0,0 0-13 0 0,0 0-20 0 0,0 0 9 0 0,0 0-16 0 0,0 0 16 0 0,0 0 10 0 0,0 0 1 0 0,0 0-10 0 0,0 0-13 0 0,0 0 10 0 0,0 0-10 0 0,0 0-7 0 0,0 0 23 0 0,0 0 8 0 0,0 0 20 0 0,0 0-16 0 0,0 0-11 0 0,0 0 1 0 0,0 0 4 0 0,0 0 2 0 0,0 0 2 0 0,0 0 6 0 0,0 0 5 0 0,0 0-1 0 0,0 0 7 0 0,0 0-11 0 0,0 0-12 0 0,0 0 5 0 0,0 0 8 0 0,0 0-11 0 0,0 0 2 0 0,0 0 4 0 0,0 0-10 0 0,0 0-4 0 0,0 0-8 0 0,0 0 13 0 0,0 0 0 0 0,0 0-1 0 0,0 0-15 0 0,0 0-4 0 0,0 0 15 0 0,0 0-6 0 0,0 0 8 0 0,0 0-14 0 0,0 0-9 0 0,0 0 19 0 0,0 0-9 0 0,0 0 14 0 0,0 0 0 0 0,0 0 1 0 0,0 0-2 0 0,0 0-20 0 0,0 0 12 0 0,0 0-6 0 0,0 0 4 0 0,0 0 20 0 0,0 0 0 0 0,0 0-26 0 0,0 0-2 0 0,0 0 1 0 0,0 0-2 0 0,0 0 17 0 0,0 0 4 0 0,0 0-11 0 0,0 0 6 0 0,0 0 1 0 0,0 0-9 0 0,0 0 10 0 0,0 0 2 0 0,0 0-20 0 0,0 0-1 0 0,0 0 11 0 0,0 0-12 0 0,0 0 18 0 0,0 0 11 0 0,0 0-15 0 0,0 0 7 0 0,0 0-9 0 0,0 0 4 0 0,0 0-10 0 0,0 0-6 0 0,0 0 3 0 0,0 0 1 0 0,0 0 4 0 0,0 0 30 0 0,0 0-10 0 0,0 0-1 0 0,0 0-2 0 0,0 0-16 0 0,0 0 0 0 0,0 0 8 0 0,0 0-25 0 0,0 0 2 0 0,0 0 9 0 0,0 0 15 0 0,0 0-12 0 0,0 0 11 0 0,0 0 0 0 0,0 0-12 0 0,0 0 12 0 0,0 0 0 0 0,0 0-14 0 0,0 0-4 0 0,0 0-10 0 0,0 0 11 0 0,0 0 5 0 0,0 0 19 0 0,0 0-22 0 0,0 0-10 0 0,-18 2-2357 0 0,-2 0-6229 0 0,15-2-3214 0 0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26 19172 0 0,'0'0'863'0'0,"0"0"-280"0"0,0 0-122 0 0,0 0 91 0 0,0 0 170 0 0,0 0 69 0 0,0 0-77 0 0,0 0-177 0 0,0 0-167 0 0,0 0-134 0 0,0 0-73 0 0,0 0-31 0 0,-5-1-53 0 0,-19-1-9 0 0,29 1 943 0 0,21-20-205 0 0,-26 20-676 0 0,0 1 24 0 0,0 0-9 0 0,0 0-11 0 0,0 0-8 0 0,-22 4-578 0 0,12 5-2046 0 0,5-1-2916 0 0,0-7-6441 0 0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52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17460 0 0,'0'0'727'0'0,"0"0"-318"0"0,0 0 14 0 0,0 0 309 0 0,0 0 276 0 0,0 0 66 0 0,0 0-159 0 0,0 0-305 0 0,0 0-267 0 0,0 0-152 0 0,0 0-69 0 0,0 0-34 0 0,0 0 3 0 0,21 0 396 0 0,37-32 46 0 0,-114 61 2177 0 0,62-28-4335 0 0,-2-2-3682 0 0,-2 1-6402 0 0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45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644 176 0 0 0,'0'0'1298'0'0,"0"0"391"0"0,0 0 229 0 0,0 0 2 0 0,0 0-167 0 0,0 0-221 0 0,0 0-178 0 0,0 0-146 0 0,4-5-76 0 0,17-20 981 0 0,-20 24-1921 0 0,-1-1 0 0 0,1 1 0 0 0,-1-1 1 0 0,1 1-1 0 0,-1-1 0 0 0,0 0 0 0 0,0 1 0 0 0,0-1 1 0 0,0 1-1 0 0,0-1 0 0 0,0 1 0 0 0,0-1 1 0 0,0 0-1 0 0,-1 1 0 0 0,1-1 0 0 0,-1 1 0 0 0,1-1 1 0 0,-1 1-1 0 0,1-1 0 0 0,-1 1 0 0 0,0 0 1 0 0,0-1-1 0 0,0 1 0 0 0,0 0 0 0 0,0 0 0 0 0,0-1 1 0 0,0 1-1 0 0,0 0 0 0 0,0 0 0 0 0,-1 0 1 0 0,1 0-1 0 0,0 1 0 0 0,-1-1 0 0 0,1 0 0 0 0,0 0 1 0 0,-2 0-193 0 0,-57-20 1308 0 0,35 19-1197 0 0,1 1-1 0 0,-1 0 1 0 0,1 2-1 0 0,-1 1 1 0 0,0 1-1 0 0,1 1 1 0 0,0 2-1 0 0,0 0 1 0 0,1 1-1 0 0,-1 1 1 0 0,2 2-1 0 0,-1 0 1 0 0,1 1-1 0 0,1 1 1 0 0,0 1-1 0 0,1 1 1 0 0,0 1-1 0 0,1 1 1 0 0,1 0-1 0 0,0 2 1 0 0,-13 16-111 0 0,22-22 22 0 0,-1 0 1 0 0,2 1-1 0 0,-1 0 0 0 0,2 0 1 0 0,0 1-1 0 0,0-1 1 0 0,2 2-1 0 0,-1-1 0 0 0,2 1 1 0 0,0 0-1 0 0,1 0 1 0 0,0 0-1 0 0,1 0 1 0 0,1 0-1 0 0,1 1 0 0 0,0-1 1 0 0,0 0-1 0 0,2 0 1 0 0,0 1-1 0 0,1-1 1 0 0,0 0-1 0 0,1-1 0 0 0,1 1 1 0 0,0-1-1 0 0,1 1 1 0 0,1-2-1 0 0,0 1-22 0 0,3 3 30 0 0,1-1-1 0 0,1-1 1 0 0,0 0 0 0 0,1 0-1 0 0,0-2 1 0 0,1 1 0 0 0,1-2-1 0 0,0 0 1 0 0,1 0-1 0 0,0-2 1 0 0,1 0 0 0 0,0-1-1 0 0,0 0 1 0 0,1-2 0 0 0,0 0-1 0 0,1-1 1 0 0,-1-1-1 0 0,1 0 1 0 0,0-2 0 0 0,0 0-1 0 0,1-1 1 0 0,-1-1 0 0 0,9-1-30 0 0,6 0 20 0 0,-18 2-20 0 0,0-1-1 0 0,1-1 1 0 0,-1-1 0 0 0,0 0 0 0 0,1-2-1 0 0,-1 1 1 0 0,0-2 0 0 0,-1 0 0 0 0,1-1-1 0 0,-1-1 1 0 0,1 0 0 0 0,-1-1 0 0 0,48-43-894 0 0,-28 8-7181 0 0,-26 30-3861 0 0</inkml:trace>
  <inkml:trace contextRef="#ctx0" brushRef="#br0" timeOffset="715.925">1097 890 6961 0 0,'0'0'2218'0'0,"0"0"-868"0"0,0 0-590 0 0,0 0 62 0 0,0 0 395 0 0,0 0 366 0 0,0 0 74 0 0,0 0-238 0 0,0 0-391 0 0,0 0-309 0 0,0 0-151 0 0,0 0-46 0 0,0 0 4 0 0,11-11-33 0 0,67-68 342 0 0,251-291 760 0 0,-105 138-1379 0 0,-153 162-133 0 0,-70 70-84 0 0,-1 0 0 0 0,0 1 0 0 0,0-1-1 0 0,0 0 1 0 0,0 1 0 0 0,1-1 0 0 0,-1 0 0 0 0,0 0 0 0 0,0 1 0 0 0,1-1 0 0 0,-1 0-1 0 0,0 0 1 0 0,0 0 0 0 0,1 1 0 0 0,-1-1 0 0 0,0 0 0 0 0,1 0 0 0 0,-1 0 0 0 0,0 0-1 0 0,1 0 1 0 0,-1 1 0 0 0,0-1 0 0 0,1 0 0 0 0,-1 0 0 0 0,1 0 0 0 0,-1 0 0 0 0,0 0-1 0 0,1 0 1 0 0,-1 0 0 0 0,0 0 0 0 0,1 0 0 0 0,-1 0 0 0 0,0-1 0 0 0,1 1 0 0 0,-1 0-1 0 0,0 0 1 0 0,1 0 0 0 0,-1 0 1 0 0,-3 11 32 0 0,-5 24 42 0 0,1 0-1 0 0,2 1 0 0 0,1 0 1 0 0,2 0-1 0 0,1 0 0 0 0,2 0 1 0 0,4 22-74 0 0,68 129 178 0 0,11-21 25 0 0,-84-165-160 0 0,-1 0 0 0 0,1-1 0 0 0,0 1 0 0 0,0-1 0 0 0,0 1 0 0 0,0-1 0 0 0,0 1 1 0 0,-1 0-1 0 0,1-1 0 0 0,0 1 0 0 0,0-1 0 0 0,-1 1 0 0 0,1-1 0 0 0,0 0 0 0 0,-1 1 0 0 0,1-1 0 0 0,-1 1 0 0 0,1-1 0 0 0,0 0 0 0 0,-1 1 0 0 0,1-1 0 0 0,-1 0 0 0 0,1 1 0 0 0,-1-1 0 0 0,1 0 1 0 0,-1 0-1 0 0,0 1 0 0 0,1-1 0 0 0,-1 0 0 0 0,1 0 0 0 0,-1 0 0 0 0,1 0 0 0 0,-1 0 0 0 0,1 0 0 0 0,-1 0 0 0 0,0 0 0 0 0,1 0 0 0 0,-1 0 0 0 0,1 0 0 0 0,-1 0 0 0 0,1 0 0 0 0,-1-1 0 0 0,0 1 1 0 0,1 0-1 0 0,-1 0 0 0 0,1 0 0 0 0,-1-1 0 0 0,1 1 0 0 0,-1 0 0 0 0,1-1 0 0 0,0 1 0 0 0,-1-1 0 0 0,1 1 0 0 0,-1 0 0 0 0,1-1 0 0 0,0 1 0 0 0,-1-1 0 0 0,1 1 0 0 0,0-1 0 0 0,-1 1 0 0 0,1-1 1 0 0,0 1-1 0 0,0-1 0 0 0,0 1 0 0 0,0-1-43 0 0,-48-23-36 0 0,-213-144 118 0 0,232 151-239 0 0,-1 1 1 0 0,0 1 0 0 0,-1 1 0 0 0,0 2-1 0 0,-1 2 1 0 0,-15-3 156 0 0,47 13-159 0 0,-25-4-931 0 0,20 8-7055 0 0,5 0-2726 0 0</inkml:trace>
  <inkml:trace contextRef="#ctx0" brushRef="#br0" timeOffset="1223.299">2859 102 12323 0 0,'0'0'1859'0'0,"0"0"-350"0"0,0 0-232 0 0,0 0-32 0 0,0 0-22 0 0,0 0-36 0 0,0 0-144 0 0,0 0-162 0 0,0 0-163 0 0,0 0-189 0 0,0 0-131 0 0,0 0-119 0 0,-22-12-95 0 0,-67-34-70 0 0,86 44-103 0 0,1 0 0 0 0,-1 1 0 0 0,0-1 0 0 0,0 1 0 0 0,1 0 0 0 0,-1 0 0 0 0,0 0 0 0 0,0 0 0 0 0,0 1 0 0 0,0-1 0 0 0,-1 1 0 0 0,1 0 0 0 0,0 0-1 0 0,0 0 1 0 0,0 0 0 0 0,0 0 0 0 0,0 1 0 0 0,0 0 0 0 0,0-1 0 0 0,0 1 0 0 0,0 0 0 0 0,0 0 0 0 0,0 0 0 0 0,0 1-11 0 0,-7 3 44 0 0,0-3-28 0 0,0 0 0 0 0,1 1 0 0 0,0 0-1 0 0,-1 1 1 0 0,1 0 0 0 0,0 0 0 0 0,0 1 0 0 0,1 0 0 0 0,0 1-1 0 0,0 0 1 0 0,0 0 0 0 0,1 1 0 0 0,-1 0 0 0 0,1 0 0 0 0,1 1 0 0 0,0-1-1 0 0,0 1 1 0 0,0 1 0 0 0,1-1 0 0 0,1 1 0 0 0,-1 0 0 0 0,1 0-1 0 0,1 0 1 0 0,-1 1 0 0 0,0 8-16 0 0,5-6-7 0 0,0 1-1 0 0,2-1 0 0 0,-1 0 1 0 0,2 0-1 0 0,-1 0 1 0 0,2 0-1 0 0,-1-1 0 0 0,2 1 1 0 0,-1-1-1 0 0,2-1 1 0 0,-1 1-1 0 0,2-1 0 0 0,-1 0 1 0 0,1-1-1 0 0,1 1 1 0 0,-1-2-1 0 0,2 1 1 0 0,-1-1-1 0 0,1-1 0 0 0,0 0 1 0 0,8 4 7 0 0,-4-1 11 0 0,0 2 0 0 0,0-1 0 0 0,-1 1 0 0 0,-1 1 0 0 0,0 1 0 0 0,-1 0 0 0 0,0 0 0 0 0,-1 1 0 0 0,0 0 0 0 0,1 6-11 0 0,-8-13 40 0 0,-1-1 0 0 0,0 1 1 0 0,0 0-1 0 0,-1 0 0 0 0,0 0 0 0 0,-1 0 1 0 0,1 1-1 0 0,-2-1 0 0 0,1 0 0 0 0,-1 0 1 0 0,0 0-1 0 0,-1 0 0 0 0,0 0 0 0 0,0-1 1 0 0,0 1-1 0 0,-1 0 0 0 0,-1-1 0 0 0,1 1 1 0 0,-1-1-1 0 0,0 0 0 0 0,-1-1 0 0 0,1 1 1 0 0,-1-1-1 0 0,-6 6-40 0 0,-6 6 119 0 0,-1 0 0 0 0,-1-1 0 0 0,0-1 1 0 0,-1-1-1 0 0,-1-1 0 0 0,0-1 0 0 0,-10 4-119 0 0,22-12-13 0 0,0-1-1 0 0,-1 0 0 0 0,0-1 1 0 0,1 0-1 0 0,-1 0 0 0 0,0-1 1 0 0,0 0-1 0 0,-1-1 1 0 0,1 0-1 0 0,0-1 0 0 0,0 0 1 0 0,0 0-1 0 0,-1-1 1 0 0,1-1-1 0 0,0 0 0 0 0,0 0 1 0 0,0-1-1 0 0,1 0 0 0 0,-1 0 1 0 0,0-1-1 0 0,1-1 1 0 0,0 0-1 0 0,0 0 0 0 0,-6-5 14 0 0,13 8-163 0 0,0 0 0 0 0,0 0-1 0 0,1 0 1 0 0,-1 0 0 0 0,1-1 0 0 0,-1 1-1 0 0,1 0 1 0 0,0 0 0 0 0,0-1-1 0 0,0 1 1 0 0,0-1 0 0 0,0 1-1 0 0,1-1 1 0 0,-1 1 0 0 0,1-1-1 0 0,-1 0 1 0 0,1 1 0 0 0,0-1 0 0 0,0 1-1 0 0,0-1 1 0 0,1 0 0 0 0,-1 1-1 0 0,1-1 1 0 0,-1 1 0 0 0,1-2 163 0 0,20-35-11337 0 0,-9 27-140 0 0</inkml:trace>
  <inkml:trace contextRef="#ctx0" brushRef="#br0" timeOffset="1979.903">3840 139 6401 0 0,'0'0'1666'0'0,"0"0"-83"0"0,0 0 7 0 0,0 0 26 0 0,0 0 94 0 0,0 0-89 0 0,0 0-179 0 0,0 0-183 0 0,0 0-183 0 0,0 0-214 0 0,0 0-166 0 0,0 0-123 0 0,0 0-101 0 0,-33 2-13 0 0,-102 9-16 0 0,38 8 337 0 0,-116 63 286 0 0,211-82-1073 0 0,1 1 0 0 0,-1-1 0 0 0,1 1 0 0 0,-1-1 0 0 0,1 1 0 0 0,-1 0 0 0 0,1 0 1 0 0,0 0-1 0 0,-1 0 0 0 0,1 0 0 0 0,0 0 0 0 0,0 0 0 0 0,-1 0 0 0 0,1 0 0 0 0,0 1 0 0 0,0-1 0 0 0,0 0 1 0 0,1 1-1 0 0,-1-1 0 0 0,0 0 0 0 0,0 1 0 0 0,1-1 0 0 0,-1 1 0 0 0,1 0 0 0 0,-1-1 0 0 0,1 1 0 0 0,0-1 1 0 0,0 1-1 0 0,0 0 0 0 0,0-1 0 0 0,0 1 0 0 0,0 0 0 0 0,0-1 0 0 0,0 1 0 0 0,0-1 0 0 0,1 1 0 0 0,-1-1 1 0 0,1 1-1 0 0,-1 0 0 0 0,1-1 0 0 0,0 1 0 0 0,0-1 0 0 0,-1 0 0 0 0,1 1 0 0 0,0-1 0 0 0,0 0 0 0 0,0 1 1 0 0,0-1-1 0 0,1 0 0 0 0,-1 0 0 0 0,0 0 0 0 0,0 0 0 0 0,1 0 0 0 0,-1 0 0 0 0,1-1 0 0 0,-1 1 0 0 0,1 0 1 0 0,-1-1-1 0 0,1 1 0 0 0,-1-1 0 0 0,1 1 0 0 0,-1-1 0 0 0,2 0 7 0 0,15 8-25 0 0,0-1-1 0 0,1-1 1 0 0,0-1-1 0 0,0-1 1 0 0,1 0 0 0 0,17 0 25 0 0,27 6-25 0 0,-15 4 82 0 0,-49 5 264 0 0,-43 30 123 0 0,-77 63-158 0 0,89-86-237 0 0,0 1 0 0 0,2 2-1 0 0,1 1 1 0 0,2 1 0 0 0,-11 18-49 0 0,34-46 10 0 0,0 0 0 0 0,1 1 0 0 0,0-1 1 0 0,-1 1-1 0 0,1 0 0 0 0,0-1 0 0 0,1 1 0 0 0,-1 0 0 0 0,1 0 1 0 0,-1 0-1 0 0,1 0 0 0 0,1 1 0 0 0,-1-1 0 0 0,0 0 0 0 0,1 0 1 0 0,0 1-1 0 0,0-1 0 0 0,0 0 0 0 0,1 0 0 0 0,-1 1 0 0 0,1-1 1 0 0,0 0-1 0 0,0 0 0 0 0,1 0 0 0 0,-1 0 0 0 0,1 0 0 0 0,0 0 1 0 0,0-1-1 0 0,0 1 0 0 0,0 0 0 0 0,1-1 0 0 0,0 1-10 0 0,10 2 73 0 0,0-1 0 0 0,1 1 0 0 0,0-2 0 0 0,0 0 0 0 0,1-1 0 0 0,-1 0-1 0 0,1-1 1 0 0,-1-1 0 0 0,1 0 0 0 0,0-1 0 0 0,-1-1 0 0 0,1 0 0 0 0,-1-1 0 0 0,13-3-73 0 0,184-49-30 0 0,-177 36-2328 0 0,-20 10-6969 0 0,-10 4-3158 0 0</inkml:trace>
  <inkml:trace contextRef="#ctx0" brushRef="#br0" timeOffset="2604.623">4701 120 8682 0 0,'0'0'2878'0'0,"0"0"-892"0"0,0 0-542 0 0,0 0-121 0 0,0 0 38 0 0,0 0-11 0 0,0 0-123 0 0,0 0-225 0 0,0 0-232 0 0,0 0-179 0 0,0 0-131 0 0,0 0-74 0 0,0 0-48 0 0,-15 19-7 0 0,-46 63-19 0 0,36-12 190 0 0,24-55-393 0 0,-12 128 574 0 0,7-65-552 0 0,-2 0 1 0 0,-5 0 0 0 0,-18 62-132 0 0,-10-29-223 0 0,31-71-2028 0 0,10-40 1085 0 0,0 0-533 0 0,3 0-6128 0 0,-1 0-3025 0 0</inkml:trace>
  <inkml:trace contextRef="#ctx0" brushRef="#br0" timeOffset="2919.243">5051 76 16580 0 0,'0'0'1551'0'0,"0"0"-395"0"0,0 0-365 0 0,0 0-81 0 0,0 0 67 0 0,0 0 39 0 0,0 0-59 0 0,0 0-170 0 0,0 0-147 0 0,0 0-94 0 0,0 0-40 0 0,0 0 6 0 0,0 0-17 0 0,-13 33-38 0 0,-39 106-56 0 0,29-35 71 0 0,-36 352 140 0 0,57-447-476 0 0,0 0 1 0 0,-1 0-1 0 0,0-1 1 0 0,0 1-1 0 0,-1-1 0 0 0,0 0 1 0 0,0 0-1 0 0,-1 0 1 0 0,0 0-1 0 0,0-1 1 0 0,-3 2 63 0 0,-12-7-4092 0 0,7-18-8133 0 0,11 12 2675 0 0</inkml:trace>
  <inkml:trace contextRef="#ctx0" brushRef="#br0" timeOffset="3235.338">4160 95 10842 0 0,'0'0'2049'0'0,"0"0"-488"0"0,0 0-404 0 0,0 0-136 0 0,0 0 39 0 0,0 0 54 0 0,0 0-83 0 0,0 0-176 0 0,0 0-155 0 0,0 0-95 0 0,0 0-55 0 0,0 0-31 0 0,23-7-30 0 0,74-18-24 0 0,236-17 1713 0 0,-175 28-1849 0 0,-1 7 0 0 0,80 10-329 0 0,-219-3-55 0 0,0 1 1 0 0,0 0 0 0 0,-1 1 0 0 0,1 1-1 0 0,0 1 1 0 0,-1 0 0 0 0,0 1 0 0 0,0 1-1 0 0,-1 1 1 0 0,1 1 54 0 0,16 33-1743 0 0,-32-6-5569 0 0,-5-27-2150 0 0</inkml:trace>
  <inkml:trace contextRef="#ctx0" brushRef="#br0" timeOffset="3484.752">4098 919 16932 0 0,'0'0'874'0'0,"0"0"-451"0"0,0 0-123 0 0,0 0 223 0 0,0 0 304 0 0,0 0 205 0 0,0 0 63 0 0,0 0-73 0 0,41 5-145 0 0,135 14-162 0 0,5-24 269 0 0,547-58-1276 0 0,-674 59-790 0 0,-24 2-1034 0 0,0 0-3793 0 0,-9-1-5983 0 0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53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26 494 8594 0 0,'0'0'875'0'0,"0"0"-315"0"0,0 0-49 0 0,0 0 251 0 0,0 0 307 0 0,0 0 114 0 0,0 0-55 0 0,0 0-185 0 0,-3 32-234 0 0,-12 100-183 0 0,8 72 1027 0 0,19-112 1472 0 0,-12-92-2642 0 0,0 0 5 0 0,0 0 24 0 0,0 0 39 0 0,0-45 1859 0 0,-1 14-2136 0 0,1 0 1 0 0,1 0-1 0 0,2 0 1 0 0,1 1-1 0 0,1-1 0 0 0,4-9-174 0 0,14-31 10 0 0,4 0-1 0 0,2 2 0 0 0,3 1 1 0 0,35-52-10 0 0,-63 113 10 0 0,0-1 0 0 0,0 1 1 0 0,1 0-1 0 0,0 1 0 0 0,1-1 1 0 0,0 1-1 0 0,0 0 0 0 0,0 0 0 0 0,0 1 1 0 0,1 0-1 0 0,0 0 0 0 0,0 0 1 0 0,0 1-1 0 0,1 0 0 0 0,2 0-10 0 0,-7 4 11 0 0,-1 1 0 0 0,1 0 0 0 0,0 0 0 0 0,0 1 0 0 0,0-1 0 0 0,-1 0 0 0 0,1 1 0 0 0,-1 0 0 0 0,1-1 0 0 0,-1 1 0 0 0,0 0 0 0 0,0 0 0 0 0,1 1 0 0 0,-1-1 0 0 0,-1 0 0 0 0,1 1-1 0 0,0-1 1 0 0,-1 1 0 0 0,1-1 0 0 0,-1 1 0 0 0,0 0 0 0 0,0 0 0 0 0,0 0 0 0 0,0-1 0 0 0,0 1 0 0 0,0 0 0 0 0,-1 0 0 0 0,0 0 0 0 0,1 0 0 0 0,-1 0 0 0 0,0 0 0 0 0,-1 0 0 0 0,1 0 0 0 0,0 0-1 0 0,-1 1-9 0 0,2 8 51 0 0,-4 201-132 0 0,3-213-280 0 0,9 0-3688 0 0,-4 0-739 0 0,-3 0-7001 0 0</inkml:trace>
  <inkml:trace contextRef="#ctx0" brushRef="#br0" timeOffset="277.745">562 476 20260 0 0,'0'0'1122'0'0,"0"0"-551"0"0,0 0-282 0 0,0 0 81 0 0,0 0 202 0 0,0 0 148 0 0,0 0 20 0 0,0 0-77 0 0,0 0-75 0 0,0 0-87 0 0,35-5-94 0 0,110-16-75 0 0,139-15 491 0 0,-209 32-1081 0 0,-44 3-2718 0 0,-30 1 1008 0 0,-2 0-2835 0 0,0 0-6725 0 0</inkml:trace>
  <inkml:trace contextRef="#ctx0" brushRef="#br0" timeOffset="524.512">579 663 16147 0 0,'0'0'1243'0'0,"0"0"-373"0"0,0 0-45 0 0,0 0 224 0 0,0 0 139 0 0,0 0-53 0 0,0 0-191 0 0,0 0-211 0 0,33 0-180 0 0,109-4-136 0 0,2-21 298 0 0,-99 11-611 0 0,19-2-413 0 0,29-8-936 0 0,-34 4-8960 0 0,-43 13-2047 0 0</inkml:trace>
  <inkml:trace contextRef="#ctx0" brushRef="#br0" timeOffset="1312.077">1709 277 1880 0 0,'0'0'1493'0'0,"0"0"-166"0"0,0 0 186 0 0,0 0 384 0 0,0 0 349 0 0,0 0 61 0 0,0 0-228 0 0,0 0-340 0 0,0 0-303 0 0,0 0-230 0 0,0 0-158 0 0,-3-6-122 0 0,-11-19-153 0 0,-30 20 1109 0 0,31 9-1709 0 0,0 0 1 0 0,1 2-1 0 0,0-1 0 0 0,0 2 1 0 0,1 0-1 0 0,0 0 1 0 0,0 1-1 0 0,0 0 0 0 0,-7 8-173 0 0,17-15 12 0 0,-13 11 59 0 0,1-1-1 0 0,0 2 1 0 0,1 0 0 0 0,0 1-1 0 0,1 0 1 0 0,1 0 0 0 0,0 1 0 0 0,1 1-1 0 0,0-1 1 0 0,2 1 0 0 0,0 1-1 0 0,0 0 1 0 0,2 0 0 0 0,0 0-1 0 0,1 0 1 0 0,1 1 0 0 0,0 0-1 0 0,1-1 1 0 0,1 1 0 0 0,1 0-1 0 0,1 4-70 0 0,0-13 13 0 0,1 0-1 0 0,0-1 0 0 0,0 0 1 0 0,1 1-1 0 0,0-1 0 0 0,0 0 1 0 0,1 0-1 0 0,0-1 1 0 0,0 1-1 0 0,1-1 0 0 0,0 0 1 0 0,1 0-1 0 0,-1 0 0 0 0,1-1 1 0 0,0 0-1 0 0,1 0 0 0 0,-1 0 1 0 0,1-1-1 0 0,1 0 0 0 0,-1-1 1 0 0,0 1-1 0 0,1-1 0 0 0,0-1 1 0 0,0 1-1 0 0,0-2 0 0 0,1 1 1 0 0,-1-1-1 0 0,1 0 0 0 0,-1 0 1 0 0,1-1-1 0 0,2-1-12 0 0,7 0-83 0 0,-1 0 0 0 0,0-2 0 0 0,0 0 0 0 0,0-1-1 0 0,0-1 1 0 0,-1-1 0 0 0,1 0 0 0 0,-1-1 0 0 0,0 0 0 0 0,-1-2 0 0 0,0 0 0 0 0,0 0 83 0 0,49-31-3819 0 0,-4-3-5174 0 0,-42 30-2877 0 0</inkml:trace>
  <inkml:trace contextRef="#ctx0" brushRef="#br0" timeOffset="1596.559">2114 339 13683 0 0,'0'0'1045'0'0,"0"0"-248"0"0,0 0-93 0 0,0 0 120 0 0,0 0 170 0 0,-32 36 55 0 0,-100 112-101 0 0,75-61 202 0 0,52-74-961 0 0,3-8-136 0 0,-1 0 0 0 0,1 0 0 0 0,0 1 0 0 0,0-1 0 0 0,0 0-1 0 0,1 1 1 0 0,0-1 0 0 0,0 1 0 0 0,0-1 0 0 0,1 1 0 0 0,0-1-1 0 0,0 1 1 0 0,0-1 0 0 0,1 1 0 0 0,0-1 0 0 0,0 1 0 0 0,0-1 0 0 0,1 1-1 0 0,-1-1 1 0 0,1 0 0 0 0,0 0 0 0 0,1 0 0 0 0,0 0 0 0 0,-1 0 0 0 0,1 0-1 0 0,1-1 1 0 0,-1 0 0 0 0,1 1 0 0 0,0-1 0 0 0,0 0 0 0 0,0-1 0 0 0,0 1-1 0 0,1-1 1 0 0,-1 0 0 0 0,1 0 0 0 0,0 0 0 0 0,0-1 0 0 0,0 1-53 0 0,10-2 126 0 0,0 0 1 0 0,0 0 0 0 0,0-1-1 0 0,0-1 1 0 0,0-1 0 0 0,0 0 0 0 0,0-1-1 0 0,-1 0 1 0 0,1-2 0 0 0,-1 1-1 0 0,0-2 1 0 0,0 0 0 0 0,-1 0-1 0 0,1-1 1 0 0,-1-1 0 0 0,-1 0-1 0 0,0-1 1 0 0,0-1 0 0 0,8-8-127 0 0,-10 11 55 0 0,-1 0 0 0 0,0-1 0 0 0,0 0-1 0 0,-1-1 1 0 0,0 0 0 0 0,0 0 0 0 0,-1-1 0 0 0,0 0 0 0 0,-1 0 0 0 0,0 0 0 0 0,-1-1 0 0 0,0 0 0 0 0,-1 0-1 0 0,0 0 1 0 0,0-1 0 0 0,-1 1 0 0 0,-1-1 0 0 0,0 0 0 0 0,-1 0 0 0 0,0 1 0 0 0,-1-1 0 0 0,0 0 0 0 0,-1 0-1 0 0,-1-6-54 0 0,0 11-32 0 0,-1 0-1 0 0,0 0 0 0 0,-1 0 0 0 0,0 0 0 0 0,0 1 0 0 0,0-1 1 0 0,-1 1-1 0 0,0 0 0 0 0,0 1 0 0 0,0-1 0 0 0,-1 1 0 0 0,0 0 0 0 0,0 0 1 0 0,0 1-1 0 0,0 0 0 0 0,-1 0 0 0 0,0 0 0 0 0,0 1 0 0 0,0 0 1 0 0,0 0-1 0 0,0 1 0 0 0,-1 0 0 0 0,1 0 0 0 0,-1 1 0 0 0,0 0 1 0 0,1 0-1 0 0,-1 1 0 0 0,0 0 0 0 0,0 0 33 0 0,1 0-624 0 0,0 1-1 0 0,0-1 1 0 0,0 1 0 0 0,0 1-1 0 0,0 0 1 0 0,0 0 0 0 0,0 0-1 0 0,1 0 1 0 0,-1 1 0 0 0,1 0-1 0 0,0 1 1 0 0,-4 2 624 0 0,-4 5-11671 0 0</inkml:trace>
  <inkml:trace contextRef="#ctx0" brushRef="#br0" timeOffset="2043.86">2383 763 13155 0 0,'0'0'3665'0'0,"0"0"-2108"0"0,0 0-727 0 0,0 0 33 0 0,0 0 82 0 0,0 0-31 0 0,0 0-162 0 0,0 0-228 0 0,0 0-156 0 0,0 0-91 0 0,0 0-29 0 0,0 0-19 0 0,12-30-36 0 0,40-91-30 0 0,22 7 286 0 0,-6 26-246 0 0,-67 87-211 0 0,-1 1-1 0 0,1-1 1 0 0,-1 0 0 0 0,1 1 0 0 0,-1-1 0 0 0,1 1-1 0 0,-1-1 1 0 0,1 1 0 0 0,-1-1 0 0 0,1 1 0 0 0,0 0-1 0 0,-1-1 1 0 0,1 1 0 0 0,0 0 0 0 0,0-1 0 0 0,-1 1-1 0 0,1 0 1 0 0,0 0 0 0 0,0 0 0 0 0,-1 0 0 0 0,1 0-1 0 0,0-1 1 0 0,0 1 0 0 0,-1 1 0 0 0,1-1 0 0 0,0 0-1 0 0,0 0 1 0 0,-1 0 0 0 0,1 0 0 0 0,0 0 0 0 0,0 1-1 0 0,-1-1 1 0 0,1 0 0 0 0,0 1 0 0 0,-1-1 0 0 0,1 0-1 0 0,0 1 1 0 0,-1-1 0 0 0,1 1 0 0 0,-1-1 0 0 0,1 1-1 0 0,-1 0 1 0 0,1-1 0 0 0,-1 1 0 0 0,1-1 0 0 0,-1 1-1 0 0,1 0 1 0 0,-1-1 0 0 0,0 1 0 0 0,1 0 0 0 0,-1-1-1 0 0,0 1 1 0 0,0 0 0 0 0,1 0 0 0 0,-1-1 0 0 0,0 1 8 0 0,8 54-39 0 0,-6-37 34 0 0,-2-11 11 0 0,1 0-1 0 0,0-1 1 0 0,0 1 0 0 0,1 0-1 0 0,0 0 1 0 0,0-1 0 0 0,0 1 0 0 0,1-1-1 0 0,0 1 1 0 0,1-1 0 0 0,-1 0-1 0 0,1 0 1 0 0,0-1 0 0 0,0 1-1 0 0,1-1 1 0 0,0 0 0 0 0,0 0 0 0 0,0 0-1 0 0,1-1 1 0 0,-1 0 0 0 0,1 0-1 0 0,3 1-5 0 0,-3-3 72 0 0,-1 0 0 0 0,1 0 0 0 0,0-1 0 0 0,0 0 0 0 0,0 0 0 0 0,0-1 0 0 0,0 1 0 0 0,0-1 0 0 0,0-1 0 0 0,0 1 1 0 0,0-1-1 0 0,0 0 0 0 0,0 0 0 0 0,0-1 0 0 0,-1 0 0 0 0,1 0 0 0 0,-1 0 0 0 0,1-1 0 0 0,-1 0 0 0 0,0 0 0 0 0,1 0 0 0 0,-2 0 0 0 0,1-1 0 0 0,0 0 0 0 0,-1 0 0 0 0,0 0 0 0 0,0-1 0 0 0,0 1 0 0 0,0-1 0 0 0,-1 0 0 0 0,1 0 0 0 0,-1 0 0 0 0,-1-1 0 0 0,1 1 0 0 0,-1-1 0 0 0,0 1 0 0 0,1-3-72 0 0,51-187 743 0 0,-59 144-1122 0 0,-25 43-4131 0 0,25 11-543 0 0,1 1-6785 0 0</inkml:trace>
  <inkml:trace contextRef="#ctx0" brushRef="#br0" timeOffset="2461.066">3463 192 16788 0 0,'0'0'1433'0'0,"0"0"-397"0"0,0 0-165 0 0,0 0-8 0 0,0 0-32 0 0,0 0-92 0 0,0 0-150 0 0,0 0-141 0 0,0 0-118 0 0,0 0-51 0 0,-33 1-46 0 0,-102 2-54 0 0,64 11 125 0 0,21 20-99 0 0,49-33-207 0 0,0 0 0 0 0,0-1 0 0 0,0 1 0 0 0,0 1 0 0 0,1-1 0 0 0,-1 0 0 0 0,0 0 0 0 0,0 0 0 0 0,1 0 0 0 0,-1 1 0 0 0,1-1 1 0 0,-1 0-1 0 0,1 0 0 0 0,-1 1 0 0 0,1-1 0 0 0,0 0 0 0 0,-1 1 0 0 0,1-1 0 0 0,0 1 0 0 0,0-1 0 0 0,0 0 0 0 0,0 1 0 0 0,0-1 0 0 0,1 0 0 0 0,-1 1 0 0 0,0-1 0 0 0,1 0 0 0 0,-1 1 0 0 0,1-1 0 0 0,-1 0 0 0 0,1 0 1 0 0,0 1-1 0 0,-1-1 0 0 0,1 0 0 0 0,0 0 0 0 0,0 0 0 0 0,0 0 0 0 0,0 0 0 0 0,0 0 0 0 0,0 0 0 0 0,1 1 2 0 0,106 35 8 0 0,4 17 329 0 0,-110-52-322 0 0,1 1 0 0 0,0-1-1 0 0,0 0 1 0 0,-1 1-1 0 0,0 0 1 0 0,1 0-1 0 0,-1 0 1 0 0,0 0-1 0 0,-1 0 1 0 0,1 0-1 0 0,0 0 1 0 0,-1 0 0 0 0,0 1-1 0 0,0-1 1 0 0,0 1-1 0 0,0-1 1 0 0,0 1-1 0 0,-1-1 1 0 0,1 1-1 0 0,-1-1 1 0 0,0 1-1 0 0,0-1 1 0 0,0 1-1 0 0,-1 0 1 0 0,1-1 0 0 0,-1 1-1 0 0,0-1 1 0 0,0 1-1 0 0,0-1 1 0 0,-1 0-1 0 0,1 1 1 0 0,-2 1-15 0 0,-7 10 150 0 0,-1 0-1 0 0,-1 0 1 0 0,0-1 0 0 0,-1-1 0 0 0,0 0 0 0 0,-1-1-1 0 0,0 0 1 0 0,-1-1 0 0 0,-13 7-150 0 0,15-9 63 0 0,-163 90 28 0 0,148-92-1628 0 0,36-24-10787 0 0,-3 13 1160 0 0</inkml:trace>
  <inkml:trace contextRef="#ctx0" brushRef="#br0" timeOffset="2726.379">3798 1 16652 0 0,'0'0'2099'0'0,"0"0"-1028"0"0,0 0-417 0 0,0 0 44 0 0,0 0 134 0 0,0 0 91 0 0,0 0-11 0 0,0 0-76 0 0,0 0-126 0 0,0 0-109 0 0,0 0-66 0 0,-3 36-63 0 0,-11 115-65 0 0,-13 5 341 0 0,14-50-665 0 0,5 1-1 0 0,3 47-82 0 0,11-88-2344 0 0,-20-66-4474 0 0,7 0-645 0 0,2-3-4227 0 0</inkml:trace>
  <inkml:trace contextRef="#ctx0" brushRef="#br0" timeOffset="2979.845">3449 384 16604 0 0,'0'0'1453'0'0,"0"0"-373"0"0,0 0-133 0 0,0 0-16 0 0,0 0-40 0 0,0 0-105 0 0,32-13-144 0 0,102-36-126 0 0,-43 34 329 0 0,-80 13-887 0 0,1 1 1 0 0,-1 0 0 0 0,0 1-1 0 0,1 0 1 0 0,-1 1 0 0 0,0 0-1 0 0,0 1 1 0 0,0 0 0 0 0,0 1-1 0 0,0 0 1 0 0,0 0 0 0 0,-1 2-1 0 0,1-1 1 0 0,-1 1-1 0 0,0 1 1 0 0,0-1 0 0 0,4 5 41 0 0,-6-3-808 0 0,9 9-6366 0 0,-12-5-4691 0 0</inkml:trace>
  <inkml:trace contextRef="#ctx0" brushRef="#br0" timeOffset="3143.045">4041 678 22805 0 0,'0'0'600'0'0,"0"0"-256"0"0,0 0 64 0 0,0 0 32 0 0,0 0 56 0 0,0 0-144 0 0,0 0-160 0 0,0 0-128 0 0,0 0-120 0 0,0 0-56 0 0,0 0-120 0 0,0 0-272 0 0,0 0-824 0 0,0 0-3785 0 0,-9 96-8282 0 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2:44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54 400 0 0 0,'0'0'159'0'0,"0"0"617"0"0,0 0 223 0 0,0 0 68 0 0,0 0 17 0 0,-8 0 6547 0 0,7 0-3114 0 0,1 0 3718 0 0,90 11-5747 0 0,-44-10-2238 0 0,-1-3 0 0 0,0-1 0 0 0,1-3-1 0 0,25-6-249 0 0,72-8 320 0 0,-142 20-321 0 0,-1 0 17 0 0,0 0 12 0 0,0 0-25 0 0,0 0 3 0 0,0 0 8 0 0,0 0-4 0 0,0 0 9 0 0,0 0 8 0 0,0 0-26 0 0,0 0 22 0 0,-3-9-3543 0 0,-3 6-5614 0 0,5 0-2360 0 0</inkml:trace>
  <inkml:trace contextRef="#ctx0" brushRef="#br0" timeOffset="447.882">0 650 7482 0 0,'0'0'2112'0'0,"0"0"-557"0"0,0 0-173 0 0,0 0 73 0 0,0 0 90 0 0,0 0-94 0 0,0 0-277 0 0,0 0-290 0 0,0 0-238 0 0,0 0-82 0 0,0 0 88 0 0,0 0 89 0 0,0 0 13 0 0,11 0-25 0 0,208-15 3337 0 0,55 11-2644 0 0,-273 4-1434 0 0,-1 0 11 0 0,0 0-21 0 0,0 0-16 0 0,0 0-10 0 0,0 0-14 0 0,0 0-30 0 0,0 0-32 0 0,-3-3-4693 0 0,2-2-1963 0 0,1 1-5309 0 0</inkml:trace>
  <inkml:trace contextRef="#ctx0" brushRef="#br0" timeOffset="1232.071">925 400 7722 0 0,'0'0'1685'0'0,"0"0"-570"0"0,0 0-159 0 0,0 0 197 0 0,0 0 194 0 0,0 0 28 0 0,0 0-184 0 0,0 0-281 0 0,0 0-228 0 0,0 0-158 0 0,0 0-59 0 0,0 0 36 0 0,1 3 168 0 0,2 0-401 0 0,-1 1 0 0 0,1-1 0 0 0,-1 0 0 0 0,1 1 0 0 0,0-1 0 0 0,0-1 0 0 0,0 1 0 0 0,1 0 0 0 0,-1-1 0 0 0,1 0 0 0 0,-1 0 0 0 0,1 0 0 0 0,0 0 0 0 0,0 0 0 0 0,0-1 0 0 0,4 1-268 0 0,119 16 2003 0 0,-122-17-1925 0 0,47 0 225 0 0,-1-2 0 0 0,0-2 0 0 0,0-3 0 0 0,-1-1 0 0 0,34-11-303 0 0,-83 18 1 0 0,149-51 357 0 0,-144 48-343 0 0,-1 0 0 0 0,0 0 0 0 0,0 0 0 0 0,0-1-1 0 0,0 0 1 0 0,-1 0 0 0 0,1 0 0 0 0,-1 0 0 0 0,0-1 0 0 0,0 0-1 0 0,-1 0 1 0 0,1 0 0 0 0,-1 0 0 0 0,-1 0 0 0 0,1-1 0 0 0,0 1-1 0 0,-1-1 1 0 0,0 0 0 0 0,-1 0 0 0 0,1 0 0 0 0,-1 0 0 0 0,0 0-1 0 0,-1 0 1 0 0,1-4-15 0 0,-2 4-10 0 0,1 0 0 0 0,-1 0 0 0 0,0 1 0 0 0,0-1-1 0 0,0 0 1 0 0,-1 1 0 0 0,0-1 0 0 0,0 1 0 0 0,-1 0 0 0 0,1-1-1 0 0,-1 1 1 0 0,0 0 0 0 0,0 1 0 0 0,-1-1 0 0 0,0 0 0 0 0,1 1-1 0 0,-2 0 1 0 0,1 0 0 0 0,0 0 0 0 0,-1 1 0 0 0,-1-2 10 0 0,-9-6-67 0 0,-1 1 1 0 0,0 0-1 0 0,-1 1 1 0 0,0 1 0 0 0,0 0-1 0 0,-1 2 1 0 0,0 0-1 0 0,0 1 1 0 0,-1 0-1 0 0,1 2 1 0 0,-1 0-1 0 0,0 1 1 0 0,0 1 0 0 0,0 1-1 0 0,0 0 1 0 0,0 1-1 0 0,-1 2 67 0 0,8 0-3 0 0,0 1 0 0 0,0 1 0 0 0,1 0 0 0 0,-1 0 0 0 0,1 1 0 0 0,1 1 0 0 0,-1 0 0 0 0,1 0 0 0 0,0 1 0 0 0,1 0 0 0 0,0 1 0 0 0,0 0 0 0 0,1 0 0 0 0,0 1 0 0 0,0 0 0 0 0,1 0 0 0 0,1 1 0 0 0,0 0 0 0 0,0 0 0 0 0,1 1 0 0 0,0-1 0 0 0,1 1 0 0 0,1 0 0 0 0,0 0 0 0 0,0 0 0 0 0,1 1 0 0 0,1-1 0 0 0,0 1 0 0 0,1-1 0 0 0,0 1 0 0 0,1 6 3 0 0,29 114 474 0 0,-26-120-432 0 0,6 17 87 0 0,-1 1-1 0 0,-2 0 1 0 0,-1 1 0 0 0,-2-1-1 0 0,-1 1 1 0 0,-1 23-129 0 0,-1-37 19 0 0,-1-1-1 0 0,-1 1 1 0 0,-1-1-1 0 0,0 0 0 0 0,-1 1 1 0 0,-1-1-1 0 0,-1 0 1 0 0,-1-1-1 0 0,0 1 1 0 0,-1-1-1 0 0,0 0 1 0 0,-1-1-1 0 0,-4 4-18 0 0,-13 17 24 0 0,-1-1-1 0 0,-2-2 1 0 0,-1-1-1 0 0,-2-1 1 0 0,-33 26-24 0 0,61-55-25 0 0,0 1 0 0 0,1-1-1 0 0,-1 1 1 0 0,0-1 0 0 0,0 0 0 0 0,0 0 0 0 0,0 0 0 0 0,-1-1 0 0 0,1 1 0 0 0,-1-1 0 0 0,1 0 0 0 0,-1 0 0 0 0,1 0 0 0 0,-1 0 0 0 0,1 0 0 0 0,-1-1 0 0 0,-1 0 25 0 0,3-37-5289 0 0,4 28 1384 0 0,2 1-5057 0 0</inkml:trace>
  <inkml:trace contextRef="#ctx0" brushRef="#br0" timeOffset="1730.62">2387 53 12379 0 0,'0'0'2208'0'0,"0"0"-697"0"0,0 0-389 0 0,0 0-54 0 0,0 0 16 0 0,0 0-25 0 0,0 0-133 0 0,0 0-117 0 0,0 0-130 0 0,0 0-135 0 0,-34 9-95 0 0,-106 31-52 0 0,72-2 99 0 0,58-28-367 0 0,-8 10-31 0 0,1 1 1 0 0,1 1-1 0 0,1 0 0 0 0,1 1 1 0 0,0 1-1 0 0,2 0 1 0 0,1 0-1 0 0,1 2 0 0 0,1-1 1 0 0,2 1-1 0 0,0 0 1 0 0,2 1-1 0 0,-2 16-98 0 0,4-32 15 0 0,1 0 0 0 0,-1 0 0 0 0,2 0 0 0 0,0 0 1 0 0,0 0-1 0 0,1 0 0 0 0,0 1 0 0 0,1-1 0 0 0,1 0 0 0 0,-1 0 0 0 0,2 0 1 0 0,-1 0-1 0 0,2 0 0 0 0,-1-1 0 0 0,2 0 0 0 0,-1 1 0 0 0,1-1 0 0 0,1-1 0 0 0,0 1 1 0 0,0-1-1 0 0,1 0 0 0 0,0 0 0 0 0,4 3-15 0 0,2-2 97 0 0,-1-1 0 0 0,1-1 0 0 0,1 0 0 0 0,-1-1 1 0 0,1 0-1 0 0,0-1 0 0 0,1-1 0 0 0,0 0 0 0 0,0-1 0 0 0,0-1 0 0 0,0 0 0 0 0,0-1 0 0 0,1-1 1 0 0,-1 0-1 0 0,0-1 0 0 0,1 0 0 0 0,-1-2 0 0 0,1 0 0 0 0,5-2-97 0 0,9-1 171 0 0,1-3-1 0 0,-1 0 0 0 0,0-2 1 0 0,-1-1-1 0 0,0-2 1 0 0,-1-1-1 0 0,-1-1 1 0 0,0-1-1 0 0,3-3-170 0 0,-14 8 36 0 0,0 0-1 0 0,0 0 1 0 0,-1-1-1 0 0,-1-1 1 0 0,0-1-1 0 0,-1 0 1 0 0,0-1-1 0 0,-1 0 1 0 0,-1-1-1 0 0,-1 0 1 0 0,0-1-1 0 0,-1 0 1 0 0,0 0-1 0 0,-2-1 1 0 0,0 0-1 0 0,-1-1 1 0 0,-1 1-1 0 0,0-5-35 0 0,-2 7-13 0 0,0 0 0 0 0,-2 0 0 0 0,0 1-1 0 0,-1-1 1 0 0,0 0 0 0 0,-1 0 0 0 0,-1 0 0 0 0,-1 0-1 0 0,0 0 1 0 0,-1 1 0 0 0,0 0 0 0 0,-2-1-1 0 0,0 2 1 0 0,0-1 0 0 0,-1 1 0 0 0,-1 0 0 0 0,0 0-1 0 0,-1 1 1 0 0,-1 0 0 0 0,0 1 0 0 0,-11-11 13 0 0,8 14-72 0 0,-1 0 1 0 0,-1 0-1 0 0,1 1 1 0 0,-2 1-1 0 0,1 0 0 0 0,-1 2 1 0 0,1-1-1 0 0,-1 2 1 0 0,-1 0-1 0 0,1 1 1 0 0,-1 1-1 0 0,1 0 0 0 0,-1 1 1 0 0,0 1-1 0 0,1 1 1 0 0,-1 0-1 0 0,0 1 1 0 0,1 1-1 0 0,0 0 0 0 0,0 1 1 0 0,0 1-1 0 0,0 1 1 0 0,0 0-1 0 0,-6 4 72 0 0,-7 4-629 0 0,0 2 0 0 0,1 1 0 0 0,0 1 0 0 0,2 1 0 0 0,-24 22 629 0 0,-4 11-3972 0 0,3 4-3987 0 0,34-35-3651 0 0</inkml:trace>
  <inkml:trace contextRef="#ctx0" brushRef="#br0" timeOffset="2161.701">2058 500 5665 0 0,'0'0'2789'0'0,"0"0"-597"0"0,0 0-291 0 0,0 0-98 0 0,0 0-140 0 0,0 0-126 0 0,0 0-206 0 0,0 0-244 0 0,0 0-208 0 0,0 0-145 0 0,0 0-144 0 0,0 0-128 0 0,0 0-41 0 0,3-20 2531 0 0,-1 15-2874 0 0,1 0 1 0 0,-1 0 0 0 0,1 0 0 0 0,-1 0 0 0 0,1 1 0 0 0,1-1 0 0 0,-1 1 0 0 0,1 0-1 0 0,-1 0 1 0 0,1 0 0 0 0,1 0 0 0 0,-1 1 0 0 0,0 0 0 0 0,1 0 0 0 0,-1 0 0 0 0,1 0-1 0 0,0 1 1 0 0,0-1 0 0 0,5 0-79 0 0,2-4 122 0 0,197-78 847 0 0,-111 66-571 0 0,-94 22-390 0 0,-1-1 0 0 0,1 1 0 0 0,-1 0 0 0 0,0 1 0 0 0,0-1 0 0 0,-1 0 0 0 0,1 1 0 0 0,-1 0 0 0 0,0-1 0 0 0,1 1 0 0 0,-2 0 0 0 0,1 0 0 0 0,0 0 0 0 0,-1 0 0 0 0,0 1 0 0 0,1 3-8 0 0,1 0 19 0 0,-1 1-10 0 0,1 1 1 0 0,1-1-1 0 0,0-1 1 0 0,0 1-1 0 0,0 0 1 0 0,1-1-1 0 0,0 0 1 0 0,1 0-1 0 0,0 0 1 0 0,0-1-1 0 0,1 0 1 0 0,0 0-1 0 0,0-1 1 0 0,0 0-1 0 0,5 3-9 0 0,-2-3 37 0 0,1 0 0 0 0,0-1 0 0 0,0 0 0 0 0,0 0 0 0 0,0-1 1 0 0,1-1-1 0 0,0 0 0 0 0,-1 0 0 0 0,7-1-37 0 0,3 0 133 0 0,1-1-1 0 0,-1 0 1 0 0,1-2 0 0 0,-1-1 0 0 0,1 0 0 0 0,12-4-133 0 0,-33 5-64 0 0,0 0 1 0 0,0-1-1 0 0,0 1 0 0 0,0 0 0 0 0,0 0 0 0 0,0 0 1 0 0,0 0-1 0 0,0-1 0 0 0,-1 1 0 0 0,1 0 1 0 0,0-1-1 0 0,-1 1 0 0 0,1-1 0 0 0,-1 1 0 0 0,0-1 1 0 0,1 1-1 0 0,-1-1 0 0 0,0 1 0 0 0,0-1 1 0 0,0 1-1 0 0,0-1 0 0 0,0 1 0 0 0,0-1 0 0 0,-1 1 1 0 0,1-1-1 0 0,0 1 0 0 0,-1-1 0 0 0,0 0 64 0 0,-2-15-3542 0 0,-1 5-3424 0 0,1 8-5040 0 0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02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0 12227 0 0,'0'0'2257'0'0,"0"0"-715"0"0,0 0-352 0 0,0 0 18 0 0,0 0 90 0 0,0 0-17 0 0,0 0-153 0 0,0 0-261 0 0,0 0-236 0 0,0 0-186 0 0,0 0-114 0 0,0 0-56 0 0,0 0-32 0 0,-15 15 387 0 0,-10 18 145 0 0,25-33-735 0 0,0 0-17 0 0,0 0 1 0 0,0 0 5 0 0,0 0-1 0 0,0 0 10 0 0,0 0 14 0 0,0 0 41 0 0,0 0-12 0 0,16-11 760 0 0,-73 37-589 0 0,47-19-798 0 0,18-8-1816 0 0,12-1-938 0 0,-10 2-2595 0 0,-1 0-5934 0 0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59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327 475 880 0 0,'0'0'1278'0'0,"0"0"-453"0"0,0 0-170 0 0,0 0 192 0 0,0 0 357 0 0,0 0 303 0 0,0 0 204 0 0,0 0-53 0 0,0 0-200 0 0,0 0-228 0 0,0 0-244 0 0,1-4-176 0 0,19-28 2612 0 0,-19 31-2936 0 0,-13-2 4141 0 0,-23 2-5048 0 0,26 2 800 0 0,-17 0-306 0 0,1 2 0 0 0,-1 2-1 0 0,1 0 1 0 0,0 1 0 0 0,1 1-1 0 0,-1 2 1 0 0,2 0 0 0 0,-6 4-73 0 0,13-7-15 0 0,14-5 24 0 0,-1-1 0 0 0,1 1 0 0 0,0 0 1 0 0,-1-1-1 0 0,1 1 0 0 0,0 0 0 0 0,0 0 1 0 0,0 0-1 0 0,0 1 0 0 0,0-1 1 0 0,0 0-1 0 0,0 1 0 0 0,0-1 0 0 0,0 1 1 0 0,0 0-1 0 0,1 0 0 0 0,-1-1 0 0 0,1 1 1 0 0,0 0-1 0 0,-1 1 0 0 0,1-1 1 0 0,0 0-1 0 0,0 0 0 0 0,0 0 0 0 0,0 1 1 0 0,1-1-1 0 0,-1 0 0 0 0,1 1 1 0 0,-1-1-1 0 0,1 0 0 0 0,0 1 0 0 0,0-1 1 0 0,0 1-1 0 0,0 0-9 0 0,0 0 11 0 0,-1 0 0 0 0,1 0 0 0 0,0 1 0 0 0,0-1 0 0 0,1 0 0 0 0,-1 0 0 0 0,1 0 1 0 0,0 0-1 0 0,-1 0 0 0 0,1 0 0 0 0,1 0 0 0 0,-1 0 0 0 0,0 0 0 0 0,1 0 0 0 0,-1 0 0 0 0,1-1 0 0 0,0 1 0 0 0,0 0 0 0 0,0-1 1 0 0,0 0-1 0 0,0 1 0 0 0,1-1 0 0 0,-1 0 0 0 0,1 0 0 0 0,0-1 0 0 0,-1 1 0 0 0,1 0 0 0 0,0-1 0 0 0,1 1-11 0 0,252 74 790 0 0,-257-75-781 0 0,0-1-1 0 0,1 0 1 0 0,-1 1 0 0 0,1-1 0 0 0,-1 0-1 0 0,1 1 1 0 0,-1-1 0 0 0,1 1 0 0 0,0-1 0 0 0,-1 1-1 0 0,1-1 1 0 0,0 1 0 0 0,-1-1 0 0 0,1 1 0 0 0,0-1-1 0 0,-1 1 1 0 0,1-1 0 0 0,0 1 0 0 0,0 0-1 0 0,0-1 1 0 0,-1 1 0 0 0,1-1 0 0 0,0 1 0 0 0,0 0-1 0 0,0-1 1 0 0,0 1 0 0 0,0 0 0 0 0,0-1-1 0 0,0 1 1 0 0,0-1 0 0 0,1 1 0 0 0,-1 0 0 0 0,0-1-1 0 0,0 1 1 0 0,0-1 0 0 0,1 1 0 0 0,-1-1 0 0 0,0 1-1 0 0,1 0 1 0 0,-1-1 0 0 0,0 1 0 0 0,1-1-1 0 0,-1 0 1 0 0,1 1 0 0 0,-1-1 0 0 0,1 1 0 0 0,-1-1-1 0 0,1 0 1 0 0,-1 1 0 0 0,1-1 0 0 0,-1 0 0 0 0,1 1-1 0 0,-1-1 1 0 0,1 0 0 0 0,0 0 0 0 0,-1 0-1 0 0,1 1 1 0 0,-1-1 0 0 0,1 0 0 0 0,0 0-9 0 0,-5 3 14 0 0,-184 135 376 0 0,181-131-379 0 0,1-3-8 0 0,-1 0 0 0 0,2 1 0 0 0,-1 0 0 0 0,0 0 0 0 0,1 0 0 0 0,0 1 0 0 0,0-1 0 0 0,1 1 0 0 0,0 1 0 0 0,0-1 0 0 0,0 1 0 0 0,1-1 0 0 0,-1 1 0 0 0,2 0 0 0 0,-1 0 0 0 0,1 0 0 0 0,0 1-1 0 0,1-1 1 0 0,-1 0 0 0 0,1 6-3 0 0,4-7 20 0 0,0-1-1 0 0,1 1 0 0 0,0-1 1 0 0,0 0-1 0 0,0 0 1 0 0,0 0-1 0 0,1-1 0 0 0,0 0 1 0 0,0 0-1 0 0,0 0 0 0 0,0 0 1 0 0,0-1-1 0 0,1 0 1 0 0,0 0-1 0 0,0 0 0 0 0,0-1 1 0 0,0 0-20 0 0,72 3-72 0 0,-58-18-2272 0 0,-11-12-3419 0 0,-7 15-1045 0 0,-2 2-4807 0 0</inkml:trace>
  <inkml:trace contextRef="#ctx0" brushRef="#br0" timeOffset="603.085">203 0 14195 0 0,'0'0'360'0'0,"0"0"-255"0"0,0 0-153 0 0,0 0 122 0 0,0 0 282 0 0,0 0 305 0 0,0 0 216 0 0,0 0 84 0 0,0 0-59 0 0,0 0-100 0 0,0 0-85 0 0,0 0-65 0 0,0 0-45 0 0,-6 25-46 0 0,-17 80-37 0 0,25-44 237 0 0,3-49-538 0 0,4 34 319 0 0,-1 1 0 0 0,-3 1 0 0 0,-1-1 0 0 0,-3 1 0 0 0,-3 27-542 0 0,1-7 235 0 0,-37 303 324 0 0,19-57-373 0 0,19-83-19 0 0,-33-138 195 0 0,24-57-289 0 0,9-35-65 0 0,0-1 0 0 0,0 0-3 0 0,0 0-6 0 0,0-2-82 0 0,19-51-1458 0 0,-5 24-4831 0 0,-10 21-5576 0 0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01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380 199 6809 0 0,'0'0'2018'0'0,"0"0"-433"0"0,0 0-319 0 0,0 0-55 0 0,0 0 60 0 0,0 0 19 0 0,0 0-82 0 0,0 0-113 0 0,0 0-148 0 0,0 0-145 0 0,-32 13-140 0 0,-99 39-135 0 0,71-11 68 0 0,50-28-450 0 0,-6 7 13 0 0,0 1-1 0 0,2 1 1 0 0,0 1 0 0 0,1 0-1 0 0,2 0 1 0 0,0 1 0 0 0,1 1-1 0 0,2 0 1 0 0,1 0-1 0 0,0 0 1 0 0,2 1 0 0 0,1 0-1 0 0,1 0 1 0 0,2 0-1 0 0,0 0 1 0 0,3 25-158 0 0,-1-40 88 0 0,1 0 0 0 0,0 0-1 0 0,1 0 1 0 0,1-1 0 0 0,-1 1 0 0 0,1-1-1 0 0,1 0 1 0 0,0 0 0 0 0,0-1 0 0 0,1 1-1 0 0,1-1 1 0 0,-1 0 0 0 0,1-1 0 0 0,1 0-1 0 0,-1 0 1 0 0,1 0 0 0 0,1-1-1 0 0,0 0 1 0 0,0-1 0 0 0,0 0 0 0 0,0 0-1 0 0,1-1 1 0 0,0 0 0 0 0,0-1 0 0 0,1 0-1 0 0,-1-1 1 0 0,1 0 0 0 0,0 0 0 0 0,1-1-88 0 0,3 2 101 0 0,1 0 0 0 0,0-2 1 0 0,-1 0-1 0 0,1 0 0 0 0,0-1 1 0 0,0-1-1 0 0,-1-1 0 0 0,1 0 1 0 0,0-1-1 0 0,-1-1 1 0 0,1-1-1 0 0,-1 0 0 0 0,0 0 1 0 0,0-2-1 0 0,0 0 0 0 0,-1 0 1 0 0,0-2-1 0 0,6-3-101 0 0,-3-1 34 0 0,-1 0 0 0 0,0-2 0 0 0,-1 0 0 0 0,-1 0 0 0 0,0-1 0 0 0,-1-1 0 0 0,0 0 0 0 0,-1-1 0 0 0,-1 0 0 0 0,-1-1 0 0 0,-1 0 0 0 0,0-1 0 0 0,-1 0 0 0 0,-1 0 0 0 0,-1-1 0 0 0,-1 0 0 0 0,0 0 0 0 0,-2 0 0 0 0,0 0 0 0 0,-1-1 0 0 0,-1 1 0 0 0,-1-4-34 0 0,0 6-16 0 0,-1-1 0 0 0,-1 1 0 0 0,0-1 0 0 0,-2 1 0 0 0,0 0 1 0 0,-1-1-1 0 0,0 2 0 0 0,-6-12 16 0 0,8 22-63 0 0,0 1 1 0 0,-1-1 0 0 0,0 0-1 0 0,0 1 1 0 0,0 0 0 0 0,-1 0-1 0 0,0 0 1 0 0,0 1 0 0 0,0-1-1 0 0,-1 1 1 0 0,0 1 0 0 0,0-1-1 0 0,0 1 1 0 0,-1 0 0 0 0,1 0-1 0 0,-1 1 1 0 0,0-1 0 0 0,0 2-1 0 0,0-1 1 0 0,0 1 0 0 0,-1 0-1 0 0,-3 0 63 0 0,0 0-349 0 0,0 2-1 0 0,0-1 1 0 0,0 1-1 0 0,0 1 1 0 0,0 0-1 0 0,0 0 1 0 0,0 1-1 0 0,0 1 1 0 0,1 0-1 0 0,-1 0 350 0 0,-61 31-10353 0 0,48-18-1682 0 0</inkml:trace>
  <inkml:trace contextRef="#ctx0" brushRef="#br0" timeOffset="396.256">0 612 16564 0 0,'0'0'1296'0'0,"0"0"-391"0"0,0 0-88 0 0,0 0 141 0 0,0 0 91 0 0,0 0-53 0 0,0 0-199 0 0,0 0-251 0 0,0 0-173 0 0,0 0-65 0 0,0 0-24 0 0,0 0 3 0 0,4 0 18 0 0,9 0-151 0 0,0 0 0 0 0,-1-1-1 0 0,1-1 1 0 0,-1 0-1 0 0,1-1 1 0 0,-1 0 0 0 0,0-1-1 0 0,0 0 1 0 0,0-1-1 0 0,-1-1 1 0 0,0 0 0 0 0,4-2-154 0 0,-3 2 20 0 0,0 0 0 0 0,0 1 0 0 0,0 1 1 0 0,1 0-1 0 0,-1 0 0 0 0,1 1 1 0 0,0 1-1 0 0,0 0 0 0 0,12 1-20 0 0,-21 2 1 0 0,0 1-1 0 0,0 0 1 0 0,0-1-1 0 0,0 2 0 0 0,-1-1 1 0 0,1 0-1 0 0,-1 1 1 0 0,0 0-1 0 0,1-1 1 0 0,-1 1-1 0 0,0 1 1 0 0,-1-1-1 0 0,1 0 0 0 0,-1 1 1 0 0,3 2-1 0 0,3 4 19 0 0,-1 0 22 0 0,2-1 1 0 0,-1-1 0 0 0,1 0 0 0 0,0 0 0 0 0,1-1 0 0 0,-1 0 0 0 0,2 0 0 0 0,-1-1 0 0 0,1-1 0 0 0,-1 1 0 0 0,2-2 0 0 0,-1 0 0 0 0,0 0 0 0 0,1-1 0 0 0,0 0 0 0 0,-1-1-1 0 0,1 0 1 0 0,8-1-42 0 0,-16-1 33 0 0,-1 1-14 0 0,-1-1 0 0 0,1 0 0 0 0,0 0 0 0 0,-1 0-1 0 0,1 0 1 0 0,0 0 0 0 0,-1 0 0 0 0,1-1 0 0 0,-1 1-1 0 0,1-1 1 0 0,0 1 0 0 0,-1-1 0 0 0,0 0 0 0 0,1 0-1 0 0,-1-1 1 0 0,1 1 0 0 0,-1 0 0 0 0,0-1 0 0 0,0 1 0 0 0,0-1-1 0 0,0 0 1 0 0,1-1-19 0 0,-4-17-3334 0 0,-1 10-4613 0 0,1 3-4213 0 0</inkml:trace>
  <inkml:trace contextRef="#ctx0" brushRef="#br0" timeOffset="1351.158">976 244 12531 0 0,'0'0'840'0'0,"0"0"-440"0"0,0 0-20 0 0,0 0 310 0 0,0 0 332 0 0,0 0 163 0 0,0 0-49 0 0,0 0-148 0 0,0 0-140 0 0,0 0-104 0 0,0 0-91 0 0,0 0-71 0 0,0 0-36 0 0,18 4-22 0 0,56 13-7 0 0,49-13 1701 0 0,116-34-719 0 0,-181 13-1800 0 0,-56 16 1006 0 0,-2 2-18957 0 0,-2 2 8797 0 0</inkml:trace>
  <inkml:trace contextRef="#ctx0" brushRef="#br0" timeOffset="1578.028">915 498 14555 0 0,'0'0'2619'0'0,"0"0"-1370"0"0,0 0-571 0 0,0 0 113 0 0,0 0 237 0 0,0 0 86 0 0,0 0-67 0 0,0 0-179 0 0,0 0-142 0 0,0 0-84 0 0,0 0-83 0 0,32-3-72 0 0,101-7-99 0 0,169 1-500 0 0,-275 4-3814 0 0,-17 3-1893 0 0,-4 1-6498 0 0</inkml:trace>
  <inkml:trace contextRef="#ctx0" brushRef="#br0" timeOffset="2512.306">2005 78 11875 0 0,'0'0'1900'0'0,"0"0"-478"0"0,0 0-308 0 0,0 0-85 0 0,0 0 0 0 0,0 0-89 0 0,0 0-125 0 0,0 0-109 0 0,0 0-126 0 0,0 0-109 0 0,0 0-75 0 0,-29 10-53 0 0,-91 34-46 0 0,65-9 151 0 0,47-25-335 0 0,-5 4-4 0 0,1 1 0 0 0,0 0-1 0 0,0 1 1 0 0,2 1 0 0 0,0-1-1 0 0,1 2 1 0 0,1-1 0 0 0,0 1 0 0 0,1 1-1 0 0,1-1 1 0 0,1 1 0 0 0,1 0-1 0 0,1 0 1 0 0,0 1 0 0 0,1-1-1 0 0,1 4-108 0 0,1-18-2 0 0,-1-1 0 0 0,1 1 1 0 0,0-1-1 0 0,1 0 0 0 0,-1 1 0 0 0,1-1 0 0 0,0 1 0 0 0,0-1 0 0 0,0 0 0 0 0,0 1 0 0 0,1-1 0 0 0,0 0 0 0 0,0 0 0 0 0,0 0 0 0 0,0 0 0 0 0,1-1 0 0 0,-1 1 0 0 0,1-1 0 0 0,0 1 0 0 0,0-1 0 0 0,0 0 0 0 0,1 0 0 0 0,-1 0 0 0 0,1-1 0 0 0,0 1 0 0 0,-1-1 0 0 0,1 0 1 0 0,0 0-1 0 0,0 0 0 0 0,1 0 0 0 0,-1-1 0 0 0,3 1 2 0 0,2 0-178 0 0,0-1 1 0 0,1-1 0 0 0,-1 0 0 0 0,1 0 0 0 0,-1 0-1 0 0,1-1 1 0 0,-1-1 0 0 0,0 0 0 0 0,0 0 0 0 0,0-1-1 0 0,0 0 1 0 0,1 0 177 0 0,38-17-5847 0 0,-36 15 3209 0 0,5 0-8616 0 0</inkml:trace>
  <inkml:trace contextRef="#ctx0" brushRef="#br0" timeOffset="2820.256">2215 350 9554 0 0,'0'0'1652'0'0,"0"0"-465"0"0,0 0-213 0 0,0 0 110 0 0,0 0 159 0 0,0 0 16 0 0,-22 31-139 0 0,-67 95-194 0 0,67-80-170 0 0,23-41-649 0 0,-1-1-1 0 0,1 0 1 0 0,-1 0-1 0 0,1 0 1 0 0,0 0 0 0 0,1 0-1 0 0,-1 0 1 0 0,1 0 0 0 0,0-1-1 0 0,0 1 1 0 0,0 0-1 0 0,0-1 1 0 0,0 1 0 0 0,1-1-1 0 0,0 0 1 0 0,-1 0 0 0 0,1 0-1 0 0,0 0 1 0 0,1-1-1 0 0,-1 1 1 0 0,0-1 0 0 0,1 0-1 0 0,0 0 1 0 0,-1 0 0 0 0,1 0-1 0 0,0 0 1 0 0,0-1-1 0 0,0 0 1 0 0,1 1-107 0 0,126 13 1481 0 0,-114-16-1353 0 0,0-1 1 0 0,0 0-1 0 0,0-2 0 0 0,0 0 1 0 0,0 0-1 0 0,-1-2 1 0 0,0 0-1 0 0,0-1 0 0 0,0 0 1 0 0,-1-2-1 0 0,0 1 0 0 0,-1-2 1 0 0,0 0-1 0 0,0-1 1 0 0,3-4-129 0 0,-12 9 29 0 0,-1 0 0 0 0,0 0 1 0 0,-1-1-1 0 0,1 1 0 0 0,-1-1 1 0 0,-1 0-1 0 0,1 0 1 0 0,-1 0-1 0 0,0 0 0 0 0,-1 0 1 0 0,0-1-1 0 0,0 1 0 0 0,0 0 1 0 0,-1-1-1 0 0,0 1 1 0 0,-1 0-1 0 0,1-1 0 0 0,-1 1 1 0 0,-1 0-1 0 0,1 0 0 0 0,-1 0 1 0 0,-1 0-1 0 0,1 0 1 0 0,-1 0-1 0 0,0 0 0 0 0,-1 1 1 0 0,0 0-1 0 0,0-1 0 0 0,0 2 1 0 0,-1-1-1 0 0,1 0 1 0 0,-1 1-1 0 0,-1 0 0 0 0,1 0 1 0 0,-1 0-1 0 0,0 1 0 0 0,0 0 1 0 0,0 0-1 0 0,-2-1-29 0 0,-5-3-78 0 0,-1 1 0 0 0,1 0 0 0 0,-2 1 0 0 0,1 0 0 0 0,-1 1 0 0 0,1 1 0 0 0,-2 0 0 0 0,1 1 0 0 0,0 1 0 0 0,0 0-1 0 0,-1 1 1 0 0,1 1 0 0 0,-5 0 78 0 0,-51 28-1667 0 0,32 6-4445 0 0,25-19-4907 0 0</inkml:trace>
  <inkml:trace contextRef="#ctx0" brushRef="#br0" timeOffset="3242.725">2642 564 12731 0 0,'0'0'2100'0'0,"0"0"-596"0"0,0 0-285 0 0,0 0-49 0 0,0 0-59 0 0,0 0-146 0 0,0 0-200 0 0,0 0-185 0 0,0 0-120 0 0,0 0-53 0 0,0 0-18 0 0,0 0-18 0 0,0 0-19 0 0,17-22-48 0 0,56-70-51 0 0,52-31 461 0 0,-91 95-642 0 0,-34 29-78 0 0,0 0 0 0 0,0-1 0 0 0,0 1 0 0 0,0-1 0 0 0,0 1 0 0 0,0-1 0 0 0,0 1 1 0 0,1-1-1 0 0,-1 1 0 0 0,0-1 0 0 0,0 1 0 0 0,1-1 0 0 0,-1 1 0 0 0,0-1 0 0 0,1 1 0 0 0,-1-1 0 0 0,1 1 0 0 0,-1-1 1 0 0,1 0-1 0 0,-1 1 0 0 0,0-1 0 0 0,1 0 0 0 0,-1 1 0 0 0,1-1 0 0 0,-1 0 0 0 0,1 0 0 0 0,0 1 0 0 0,-1-1 1 0 0,1 0-1 0 0,-1 0 0 0 0,1 0 0 0 0,-1 0 0 0 0,1 0 0 0 0,0 0 0 0 0,-1 0 0 0 0,1 0 0 0 0,-1 0 0 0 0,1 0 0 0 0,-1 0 1 0 0,1 0-1 0 0,-1 0 0 0 0,1 0 0 0 0,0-1 0 0 0,-1 1 0 0 0,1 0 0 0 0,-1 0 0 0 0,1-1 0 0 0,-1 1 0 0 0,1 0 0 0 0,-1-1 1 0 0,0 1-1 0 0,1 0 0 0 0,-1-1 0 0 0,1 1 0 0 0,-1-1 0 0 0,0 1 0 0 0,1-1 0 0 0,-1 1 0 0 0,0-1 0 0 0,1 1 1 0 0,-1-1-1 0 0,0 1 0 0 0,0-1 6 0 0,-29 166-59 0 0,30-162 63 0 0,0-1 0 0 0,0 1 0 0 0,0 0-1 0 0,0 0 1 0 0,1 0 0 0 0,-1 0 0 0 0,1-1 0 0 0,-1 1 0 0 0,1-1-1 0 0,0 1 1 0 0,0-1 0 0 0,0 0 0 0 0,0 0 0 0 0,0 1 0 0 0,1-2-1 0 0,-1 1 1 0 0,1 0 0 0 0,-1 0 0 0 0,1-1 0 0 0,0 1 0 0 0,0-1-1 0 0,-1 0 1 0 0,1 0 0 0 0,0 0 0 0 0,0 0 0 0 0,0-1 0 0 0,0 1-1 0 0,0-1 1 0 0,2 0-4 0 0,90-8 683 0 0,-83 3-557 0 0,0-1 1 0 0,-1 0-1 0 0,0-1 1 0 0,0 0-1 0 0,-1-1 1 0 0,0 0-1 0 0,0-1 1 0 0,0 0-1 0 0,-1 0 1 0 0,-1-1-1 0 0,0 0 1 0 0,0 0-1 0 0,-1-1 1 0 0,0 0-1 0 0,-1-1 1 0 0,0 1-1 0 0,-1-1 1 0 0,0 0-1 0 0,-1-1 1 0 0,0 1-1 0 0,0-9-126 0 0,6-35-2555 0 0,-10 56 237 0 0,0 0-3541 0 0,0 0-6342 0 0</inkml:trace>
  <inkml:trace contextRef="#ctx0" brushRef="#br0" timeOffset="3647.152">3793 133 16067 0 0,'0'0'2542'0'0,"0"0"-1332"0"0,0 0-599 0 0,0 0-27 0 0,0 0 51 0 0,0 0 19 0 0,0 0-33 0 0,0 0-96 0 0,-34 8-104 0 0,-102 26-58 0 0,50 4 391 0 0,84-37-749 0 0,1-1 0 0 0,-1 0 0 0 0,1 1 0 0 0,-1-1 0 0 0,1 1 0 0 0,-1-1 0 0 0,1 1 0 0 0,-1 0 0 0 0,1-1 0 0 0,-1 1 0 0 0,1 0 0 0 0,0 0 0 0 0,-1 0 0 0 0,1 0 0 0 0,0 0 0 0 0,0 1 0 0 0,0-1 0 0 0,0 0 0 0 0,0 0 0 0 0,0 1 0 0 0,0-1 1 0 0,0 1-1 0 0,1-1 0 0 0,-1 1 0 0 0,1-1 0 0 0,-1 1 0 0 0,1-1 0 0 0,-1 1 0 0 0,1-1 0 0 0,0 1 0 0 0,0 0 0 0 0,-1-1 0 0 0,1 1 0 0 0,0-1 0 0 0,1 1 0 0 0,-1 0 0 0 0,0-1 0 0 0,0 1 0 0 0,1-1 0 0 0,-1 1 0 0 0,1-1 0 0 0,-1 1 0 0 0,1-1 0 0 0,0 1 0 0 0,0-1 0 0 0,-1 1 1 0 0,1-1-1 0 0,0 0 0 0 0,0 1 0 0 0,0-1 0 0 0,1 0 0 0 0,-1 0 0 0 0,0 0 0 0 0,1 0-5 0 0,146 55 217 0 0,-147-55-199 0 0,1 0 1 0 0,0 0-1 0 0,-1 0 0 0 0,1 0 0 0 0,-1 0 1 0 0,1 1-1 0 0,-1-1 0 0 0,0 0 1 0 0,0 1-1 0 0,0-1 0 0 0,1 1 0 0 0,-1 0 1 0 0,0-1-1 0 0,-1 1 0 0 0,1 0 0 0 0,0-1 1 0 0,0 1-1 0 0,-1 0 0 0 0,1 0 1 0 0,-1 0-1 0 0,0-1 0 0 0,1 1 0 0 0,-1 0 1 0 0,0 0-1 0 0,0 0 0 0 0,0 0 0 0 0,0 0 1 0 0,-1 0-1 0 0,1-1 0 0 0,0 1 1 0 0,-1 0-1 0 0,1 0 0 0 0,-1 0 0 0 0,0-1 1 0 0,0 3-19 0 0,-38 54 776 0 0,9-31-691 0 0,-1-1 0 0 0,-1-2 0 0 0,-1-1 0 0 0,-1-2 0 0 0,-1-1 0 0 0,-30 11-85 0 0,65-31-62 0 0,0 0 1 0 0,0 0 0 0 0,1-1-1 0 0,-1 1 1 0 0,0 0 0 0 0,0-1-1 0 0,0 1 1 0 0,0 0 0 0 0,0 0-1 0 0,0-1 1 0 0,-1 1 0 0 0,1 0-1 0 0,0-1 1 0 0,0 1-1 0 0,0 0 1 0 0,0 0 0 0 0,0-1-1 0 0,0 1 1 0 0,0 0 0 0 0,-1-1-1 0 0,1 1 1 0 0,0 0 0 0 0,0 0-1 0 0,0 0 1 0 0,-1-1 0 0 0,1 1-1 0 0,0 0 1 0 0,0 0-1 0 0,0 0 1 0 0,-1-1 0 0 0,1 1-1 0 0,0 0 1 0 0,0 0 0 0 0,-1 0-1 0 0,1 0 1 0 0,0 0 0 0 0,-1 0-1 0 0,1 0 1 0 0,0 0-1 0 0,0 0 1 0 0,-1-1 0 0 0,1 1-1 0 0,0 0 1 0 0,-1 0 0 0 0,1 1-1 0 0,0-1 1 0 0,-1 0 0 0 0,1 0-1 0 0,0 0 1 0 0,0 0 0 0 0,-1 0-1 0 0,1 0 1 0 0,0 0-1 0 0,-1 0 1 0 0,1 0 0 0 0,0 1-1 0 0,0-1 1 0 0,-1 0 61 0 0,16-21-4424 0 0,-5 9-1251 0 0,-3 1-5572 0 0</inkml:trace>
  <inkml:trace contextRef="#ctx0" brushRef="#br0" timeOffset="3898.455">4207 1 12715 0 0,'0'0'2298'0'0,"0"0"-719"0"0,0 0-255 0 0,0 0-44 0 0,0 0-100 0 0,0 0-57 0 0,-12 34-93 0 0,-38 109-126 0 0,31-96-421 0 0,3 2 1 0 0,2 0-1 0 0,2 0 0 0 0,2 1 1 0 0,-2 43-484 0 0,11-33-175 0 0,1-47-4607 0 0,0 0-4989 0 0,0-13-1351 0 0</inkml:trace>
  <inkml:trace contextRef="#ctx0" brushRef="#br0" timeOffset="4059.807">3807 288 17660 0 0,'0'0'1336'0'0,"0"0"-656"0"0,0 0-144 0 0,0 0 80 0 0,0 0-7 0 0,0 0-81 0 0,0 0-96 0 0,199-78-8 0 0,-166 75-72 0 0,-1-1-32 0 0,1 0-80 0 0,0 4-152 0 0,-4 0-96 0 0,-5 0-136 0 0,0 8-232 0 0,-4-1-472 0 0,-7 0-1129 0 0,-7-3-10577 0 0</inkml:trace>
  <inkml:trace contextRef="#ctx0" brushRef="#br0" timeOffset="6216.342">4347 682 2232 0 0,'0'0'2936'0'0,"0"0"-1020"0"0,0 0-293 0 0,0 0 178 0 0,0 0 170 0 0,0 0-30 0 0,0 0-258 0 0,0 0-378 0 0,0 0-340 0 0,0 0-203 0 0,0 0-125 0 0,0 0-47 0 0,0 0 8 0 0,-6 11 1660 0 0,-21 15-428 0 0,61-52-1254 0 0,17-22-208 0 0,-90 55 775 0 0,39-7-1122 0 0,0 0-41 0 0,0 0-49 0 0,0 0-114 0 0,8-8-2084 0 0,1 2-40 0 0,1-1-4840 0 0,-1 2-5023 0 0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19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89 739 16291 0 0,'0'0'3980'0'0,"0"0"-2724"0"0,0 0-984 0 0,0 0-114 0 0,0 0 79 0 0,0 0 146 0 0,0 0 74 0 0,0 0-17 0 0,0 0-100 0 0,0 0-125 0 0,0 0-94 0 0,0 0-51 0 0,0 0-50 0 0,-3 30-39 0 0,-4 94-45 0 0,17-51-796 0 0,-1-50-6978 0 0,-9-19-3572 0 0</inkml:trace>
  <inkml:trace contextRef="#ctx0" brushRef="#br0" timeOffset="236.852">0 312 16980 0 0,'0'0'240'0'0,"0"0"-232"0"0,0 0-152 0 0,0 0-80 0 0,0 0-40 0 0,0 0-233 0 0,0 0-1007 0 0,0 0-1617 0 0,0 0-8129 0 0</inkml:trace>
  <inkml:trace contextRef="#ctx0" brushRef="#br0" timeOffset="669.703">232 518 18740 0 0,'0'0'653'0'0,"0"0"-174"0"0,0 0 100 0 0,0 0 195 0 0,0 0 76 0 0,0 0-53 0 0,0 0-159 0 0,34-25-162 0 0,108-80-86 0 0,13-23 523 0 0,-136 112-862 0 0,0 0 0 0 0,-1-1 0 0 0,-1-2 0 0 0,-1 1-1 0 0,0-2 1 0 0,-1 0 0 0 0,-2-1 0 0 0,0 0 0 0 0,-1-1 0 0 0,4-11-51 0 0,-11 15 29 0 0,0 0 42 0 0,-3 31-304 0 0,10 197 360 0 0,20 584 317 0 0,-33-741-425 0 0,-3-1 1 0 0,-2 0-1 0 0,-3 0 0 0 0,-1-1 0 0 0,-3 0 0 0 0,-8 17-19 0 0,13-48 12 0 0,0 0 0 0 0,-1 0 0 0 0,-1-1 0 0 0,-1 0 0 0 0,0-1 1 0 0,-2-1-1 0 0,0 1 0 0 0,0-2 0 0 0,-2 0 0 0 0,0-1 0 0 0,-1 0 0 0 0,-1-1 0 0 0,-15 9-12 0 0,29-20 4 0 0,-1 0 1 0 0,0 0-1 0 0,-1-1 0 0 0,1 1 0 0 0,0-1 0 0 0,-1 0 1 0 0,1-1-1 0 0,-1 1 0 0 0,1-1 0 0 0,-1 0 0 0 0,0 0 0 0 0,0 0 1 0 0,1-1-1 0 0,-1 0 0 0 0,0 0 0 0 0,0 0 0 0 0,0 0 0 0 0,0-1 1 0 0,1 1-1 0 0,-1-1 0 0 0,0-1 0 0 0,1 1 0 0 0,-1-1 0 0 0,1 1 1 0 0,-1-1-1 0 0,1-1 0 0 0,0 1 0 0 0,-1-1 0 0 0,2 1 0 0 0,-1-1 1 0 0,0 0-1 0 0,0-1 0 0 0,1 1 0 0 0,0 0 0 0 0,-1-1 0 0 0,1 0 1 0 0,1 0-1 0 0,-1 0 0 0 0,1 0 0 0 0,-1-1-4 0 0,-3-10 1 0 0,1 0-1 0 0,1-1 1 0 0,0 1-1 0 0,1-1 1 0 0,0 1 0 0 0,2-1-1 0 0,0 0 1 0 0,0 0-1 0 0,2 0 1 0 0,0 1 0 0 0,1-1-1 0 0,0 0 1 0 0,1 0 0 0 0,1 1-1 0 0,0 0 1 0 0,2-2-1 0 0,9-23 2 0 0,1 2 1 0 0,1 0 0 0 0,3 1-1 0 0,0 1 1 0 0,17-20-3 0 0,-1 7-44 0 0,2 1 0 0 0,2 2 0 0 0,2 1 0 0 0,2 3 0 0 0,2 1 0 0 0,45-29 44 0 0,-20 35-1137 0 0,-36 32-7917 0 0,-30 3-2540 0 0</inkml:trace>
  <inkml:trace contextRef="#ctx0" brushRef="#br0" timeOffset="918.064">1296 669 14571 0 0,'0'0'2095'0'0,"0"0"-1097"0"0,0 0-542 0 0,0 0-108 0 0,0 0 27 0 0,0 0 33 0 0,0 0-11 0 0,0 0-58 0 0,-26 33-62 0 0,-82 101-66 0 0,105-131-199 0 0,0 0 0 0 0,0-1 0 0 0,0 1 0 0 0,0 1 0 0 0,1-1 0 0 0,0 0 0 0 0,-1 1 0 0 0,1-1 0 0 0,1 1 0 0 0,-1-1 0 0 0,0 1 0 0 0,1 0-1 0 0,0 0 1 0 0,0 0 0 0 0,0 0 0 0 0,0 0 0 0 0,1 0 0 0 0,-1 0 0 0 0,1 0-12 0 0,0 7 40 0 0,0-7 5 0 0,0 1-1 0 0,0-1 1 0 0,0 0 0 0 0,1 0 0 0 0,-1 0 0 0 0,1 0-1 0 0,0 0 1 0 0,0 0 0 0 0,0 0 0 0 0,0 0 0 0 0,1 0-1 0 0,0-1 1 0 0,0 1 0 0 0,0 0 0 0 0,0-1 0 0 0,0 1 0 0 0,1-1-1 0 0,-1 0 1 0 0,1 0 0 0 0,0 0 0 0 0,0 0 0 0 0,0-1-1 0 0,1 1 1 0 0,-1-1 0 0 0,0 0 0 0 0,1 0 0 0 0,0 0-1 0 0,-1 0 1 0 0,1 0 0 0 0,0-1 0 0 0,0 0 0 0 0,0 0-1 0 0,0 0 1 0 0,0 0 0 0 0,0 0 0 0 0,0-1 0 0 0,0 0 0 0 0,1 0-1 0 0,-1 0 1 0 0,0 0 0 0 0,0-1 0 0 0,0 0 0 0 0,0 0-1 0 0,0 0 1 0 0,1 0-45 0 0,3-2 122 0 0,-1 0 0 0 0,1-1 0 0 0,-1 0-1 0 0,1 0 1 0 0,-1-1 0 0 0,-1 0 0 0 0,1 0-1 0 0,-1 0 1 0 0,1-1 0 0 0,-2 0 0 0 0,1 0-1 0 0,-1-1 1 0 0,1 1 0 0 0,-2-1 0 0 0,1 0 0 0 0,-1-1-1 0 0,0 1 1 0 0,-1-1 0 0 0,0 0 0 0 0,0 0-1 0 0,0 0 1 0 0,-1 0 0 0 0,-1 0 0 0 0,1 0 0 0 0,-1-1-1 0 0,0 1 1 0 0,-1 0 0 0 0,0-1 0 0 0,-1-4-122 0 0,2 5-102 0 0,-1 0 1 0 0,0 0-1 0 0,0 0 1 0 0,-1 0-1 0 0,0 0 1 0 0,0 1-1 0 0,0-1 1 0 0,-1 0-1 0 0,-1 1 1 0 0,1-1-1 0 0,-1 1 1 0 0,0 0-1 0 0,-1 0 1 0 0,0 0-1 0 0,0 0 1 0 0,0 1-1 0 0,-1 0 1 0 0,0-1-1 0 0,0 2 1 0 0,-4-4 101 0 0,-3 5-2938 0 0,4 3-2215 0 0,3 1-6751 0 0</inkml:trace>
  <inkml:trace contextRef="#ctx0" brushRef="#br0" timeOffset="1164.689">1504 1144 17700 0 0,'0'0'1336'0'0,"0"0"-300"0"0,0 0-120 0 0,0 0-27 0 0,0 0-82 0 0,0 0-111 0 0,0 0-142 0 0,0 0-128 0 0,0 0-83 0 0,0 0-50 0 0,0 0-50 0 0,10-35-43 0 0,31-111-40 0 0,6 41 93 0 0,-31 83-199 0 0,6-12-61 0 0,1 1 0 0 0,2 1 1 0 0,1 2-1 0 0,16-15 7 0 0,7 15-1184 0 0,-25 27-6622 0 0,-19 3-3818 0 0</inkml:trace>
  <inkml:trace contextRef="#ctx0" brushRef="#br0" timeOffset="1626.687">1904 1023 13459 0 0,'0'0'1514'0'0,"0"0"-128"0"0,0 0 85 0 0,0 0 40 0 0,0 0-165 0 0,0 0-304 0 0,0 0-313 0 0,0 0-142 0 0,0 0-60 0 0,0 0-49 0 0,0 0-35 0 0,0 0-77 0 0,15-34-72 0 0,51-106-74 0 0,15 8 127 0 0,-78 127-354 0 0,0 0 1 0 0,0 0-1 0 0,1 0 0 0 0,-1 0 0 0 0,1 1 0 0 0,1 0 1 0 0,-1 0-1 0 0,0 0 0 0 0,1 0 0 0 0,0 0 1 0 0,0 1-1 0 0,0 0 0 0 0,0 0 0 0 0,1 1 0 0 0,-1-1 1 0 0,1 1-1 0 0,-1 0 0 0 0,1 0 0 0 0,0 1 0 0 0,0 0 1 0 0,0 0-1 0 0,0 0 0 0 0,0 1 7 0 0,-5 2 0 0 0,1 0 1 0 0,-1 0-1 0 0,1 1 0 0 0,-1-1 1 0 0,0 0-1 0 0,0 1 0 0 0,0-1 1 0 0,0 1-1 0 0,-1-1 0 0 0,1 1 1 0 0,-1-1-1 0 0,1 1 0 0 0,-1 0 1 0 0,0-1-1 0 0,0 1 0 0 0,0 0 1 0 0,0-1-1 0 0,-1 1 0 0 0,1-1 1 0 0,-1 2-1 0 0,1 6 13 0 0,-31 173 111 0 0,32-181-122 0 0,0 1 0 0 0,0-1 1 0 0,1 0-1 0 0,-1 0 0 0 0,1 0 0 0 0,0 0 0 0 0,0 0 1 0 0,-1 0-1 0 0,1 0 0 0 0,0-1 0 0 0,0 1 0 0 0,1-1 0 0 0,-1 1 1 0 0,0-1-1 0 0,0 0 0 0 0,1 0 0 0 0,-1 0 0 0 0,1 0 0 0 0,-1 0 1 0 0,1-1-1 0 0,-1 1 0 0 0,1-1 0 0 0,-1 1 0 0 0,1-1 0 0 0,0 0 1 0 0,-1 0-1 0 0,1 0 0 0 0,-1-1 0 0 0,1 1 0 0 0,-1 0 0 0 0,1-1 1 0 0,-1 0-1 0 0,1 0 0 0 0,-1 1 0 0 0,1-1 0 0 0,-1-1 0 0 0,0 1 1 0 0,1 0-1 0 0,-1-1 0 0 0,2 0-2 0 0,293-203 161 0 0,-296 204-161 0 0,0 1 0 0 0,-1-1 0 0 0,1 1 0 0 0,0-1 0 0 0,0 1 0 0 0,-1 0 0 0 0,1-1 0 0 0,0 1 0 0 0,0 0 0 0 0,-1-1-1 0 0,1 1 1 0 0,0 0 0 0 0,0 0 0 0 0,0 0 0 0 0,0 0 0 0 0,-1 0 0 0 0,1 0 0 0 0,0 0 0 0 0,0 0 0 0 0,0 0 0 0 0,0 0 0 0 0,-1 1 0 0 0,1-1 0 0 0,0 0 0 0 0,0 0-1 0 0,0 1 1 0 0,-1-1 0 0 0,1 1 0 0 0,0-1 0 0 0,-1 1 0 0 0,1-1 0 0 0,0 1 0 0 0,-1-1 0 0 0,1 1 0 0 0,0-1 0 0 0,-1 1 0 0 0,1 0 0 0 0,-1-1 0 0 0,1 1-1 0 0,-1 0 1 0 0,0 0 0 0 0,1-1 0 0 0,-1 1 0 0 0,0 0 0 0 0,1 0 0 0 0,-1-1 0 0 0,0 1 0 0 0,0 1 0 0 0,1 45 145 0 0,-2-33-72 0 0,-17 110 167 0 0,17-121-287 0 0,1 0 0 0 0,0 0-1 0 0,0 0 1 0 0,0 0 0 0 0,0 0 0 0 0,0 0 0 0 0,1-1 0 0 0,-1 1-1 0 0,1 0 1 0 0,0 0 0 0 0,0 0 0 0 0,0-1 0 0 0,0 1 0 0 0,0 0 0 0 0,1-1-1 0 0,-1 1 1 0 0,1-1 0 0 0,0 0 0 0 0,-1 1 0 0 0,1-1 0 0 0,0 0-1 0 0,0 0 1 0 0,1 0 0 0 0,-1 0 0 0 0,0-1 0 0 0,1 1 0 0 0,-1 0-1 0 0,1-1 1 0 0,-1 0 0 0 0,1 0 0 0 0,0 0 0 0 0,-1 0 0 0 0,1 0-1 0 0,0 0 1 0 0,0-1 0 0 0,0 1 0 0 0,0-1 0 0 0,-1 0 0 0 0,1 0-1 0 0,0 0 1 0 0,1 0 47 0 0,13 0-3579 0 0,-5 0-3768 0 0,-1 0-5188 0 0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17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714 96 5073 0 0,'0'0'2822'0'0,"0"0"-1315"0"0,0 0-561 0 0,0 0-140 0 0,0 0 24 0 0,0 0 74 0 0,0 0 80 0 0,0 0 62 0 0,0 0-13 0 0,0 0-32 0 0,0 0-72 0 0,-31-14-105 0 0,-98-44-117 0 0,57 35 744 0 0,54 23-967 0 0,-69 0 1647 0 0,82 3-2095 0 0,0 0 0 0 0,0 0-1 0 0,1 0 1 0 0,-1 1 0 0 0,1 0-1 0 0,0 0 1 0 0,0 0 0 0 0,0 0-1 0 0,1 1 1 0 0,-1-1-1 0 0,1 1 1 0 0,0 0 0 0 0,1 0-1 0 0,-3 6-35 0 0,3-8 13 0 0,-35 79 192 0 0,4 1 0 0 0,3 2 0 0 0,4 1 0 0 0,4 1 0 0 0,4 1 0 0 0,3 0 0 0 0,5 1-1 0 0,1 36-204 0 0,7-100 27 0 0,-74 545 620 0 0,39-331-451 0 0,37-238-202 0 0,1 9 1078 0 0,12-20-968 0 0,0 3-78 0 0,14-9 19 0 0,1 1 0 0 0,1 1 1 0 0,1 2-1 0 0,0 1 0 0 0,0 1 0 0 0,8 0-45 0 0,272-30 8 0 0,-114 17 91 0 0,-157 12-205 0 0,-43 0-1000 0 0,0 0-2055 0 0,3 7-4007 0 0,1-3-5003 0 0</inkml:trace>
  <inkml:trace contextRef="#ctx0" brushRef="#br0" timeOffset="1370.678">865 806 0 0 0,'0'0'103'0'0,"0"0"174"0"0,0 0 10 0 0,0 0 82 0 0,0 0 274 0 0,0 0 300 0 0,0 0 216 0 0,0 0 209 0 0,0 0 47 0 0,0 0-61 0 0,0 0-87 0 0,0 0-135 0 0,-1-8-113 0 0,0-4-475 0 0,-2-6-118 0 0,3 5 8479 0 0,-14 31-5868 0 0,0 1-3069 0 0,-6 16 135 0 0,2 1 0 0 0,2 0 0 0 0,1 1 0 0 0,2 1 0 0 0,1 1 0 0 0,2 0 0 0 0,2 0 0 0 0,-1 27-103 0 0,7-54 25 0 0,1 1 0 0 0,0 0 1 0 0,1-1-1 0 0,0 1 0 0 0,2-1 0 0 0,-1 1 0 0 0,1-1 1 0 0,1 1-1 0 0,3 9-25 0 0,-5-21 1 0 0,3 11 25 0 0,0-1-1 0 0,1 1 1 0 0,1-1-1 0 0,0 0 1 0 0,0-1-1 0 0,1 1 0 0 0,1-1 1 0 0,0-1-1 0 0,0 1 1 0 0,1-1-1 0 0,4 3-25 0 0,-8-10 34 0 0,-1-1 0 0 0,1 0 0 0 0,0-1 0 0 0,-1 1 0 0 0,1-1 0 0 0,0 0 1 0 0,0 0-1 0 0,-1 0 0 0 0,1-1 0 0 0,0 1 0 0 0,-1-1 0 0 0,1 0 0 0 0,-1-1 0 0 0,1 1 0 0 0,-1-1 0 0 0,0 0 0 0 0,1 0 0 0 0,-1 0 0 0 0,0-1 0 0 0,0 1 0 0 0,0-1 0 0 0,-1 0 0 0 0,1 0 0 0 0,-1-1 1 0 0,0 1-1 0 0,1-1 0 0 0,-1 1 0 0 0,-1-1 0 0 0,1 0 0 0 0,-1 0 0 0 0,1 0 0 0 0,0-2-34 0 0,12-12 50 0 0,25-24 51 0 0,-2-2 0 0 0,-3-1 0 0 0,19-31-101 0 0,26-119 175 0 0,-57 126-126 0 0,-18 45 10 0 0,-2 11 128 0 0,-2 32-157 0 0,-38 204 249 0 0,37-221-277 0 0,-4 15 1 0 0,1-1 1 0 0,0 1-1 0 0,1 1 0 0 0,2-1 1 0 0,-1 0-1 0 0,2 0 0 0 0,0 0 1 0 0,1 0-1 0 0,1 0 0 0 0,1 0 1 0 0,4 12-4 0 0,-7-26-3 0 0,1 0 0 0 0,-1 0 1 0 0,1 0-1 0 0,-1 0 0 0 0,1-1 1 0 0,0 1-1 0 0,0-1 0 0 0,1 1 1 0 0,-1-1-1 0 0,0 0 0 0 0,1 0 1 0 0,-1 0-1 0 0,1 0 0 0 0,0 0 1 0 0,0 0-1 0 0,-1-1 0 0 0,1 1 1 0 0,0-1-1 0 0,0 0 0 0 0,1 0 1 0 0,-1 0-1 0 0,0 0 0 0 0,0-1 1 0 0,0 1-1 0 0,1-1 3 0 0,-3 0-23 0 0,-1 0-1 0 0,0 0-28 0 0,0 0-26 0 0,0 0-49 0 0,0 0-87 0 0,6-12-6355 0 0,-2 6-1054 0 0,-2 2-4633 0 0</inkml:trace>
  <inkml:trace contextRef="#ctx0" brushRef="#br0" timeOffset="1998.507">1438 1429 12027 0 0,'0'0'1068'0'0,"0"0"-425"0"0,0 0-159 0 0,0 0 207 0 0,0 0 319 0 0,0 0 180 0 0,0 0-47 0 0,0 0-204 0 0,0 0-264 0 0,0 0-183 0 0,0 0-74 0 0,0 0-5 0 0,8-13 20 0 0,53-89 918 0 0,65-114 819 0 0,-29 40-1305 0 0,-97 204-723 0 0,-12 141 0 0 0,15-157-129 0 0,1 0-1 0 0,-1-1 1 0 0,2 0-1 0 0,-1 0 1 0 0,2 0-1 0 0,-1 0 1 0 0,2-1-1 0 0,-1 0 1 0 0,1 0-1 0 0,1 0 1 0 0,0-1-1 0 0,0-1 1 0 0,8 7-13 0 0,-13-12 38 0 0,1 0 0 0 0,0 0 0 0 0,0 0 0 0 0,0-1 0 0 0,1 1 0 0 0,-1-1 0 0 0,0 0 0 0 0,1-1 0 0 0,-1 1 0 0 0,1-1-1 0 0,0 0 1 0 0,-1 0 0 0 0,1 0 0 0 0,0-1 0 0 0,0 1 0 0 0,0-1 0 0 0,-1 0 0 0 0,1-1 0 0 0,0 1 0 0 0,0-1 0 0 0,-1 0 0 0 0,1 0 0 0 0,0-1 0 0 0,-1 1 0 0 0,1-1 0 0 0,-1 0 0 0 0,0 0 0 0 0,1 0 0 0 0,-1-1 0 0 0,0 0 0 0 0,0 0 0 0 0,-1 0-1 0 0,1 0 1 0 0,-1 0 0 0 0,1-1 0 0 0,-1 1 0 0 0,2-4-38 0 0,10-13 78 0 0,0 0 0 0 0,-2 0-1 0 0,0-2 1 0 0,-2 1 0 0 0,0-2 0 0 0,-1 1-1 0 0,-2-1 1 0 0,0-1 0 0 0,-1 0-1 0 0,-2 0 1 0 0,0 0 0 0 0,-2-1-1 0 0,0 1 1 0 0,-2-1 0 0 0,-1-5-78 0 0,0 29-23 0 0,0 1 0 0 0,0-1 0 0 0,-1 0 0 0 0,1 0 0 0 0,0 1 0 0 0,-1-1 0 0 0,1 0 0 0 0,-1 0 0 0 0,1 1 0 0 0,-1-1 0 0 0,0 1 0 0 0,1-1 0 0 0,-1 0 0 0 0,1 1 0 0 0,-1-1 0 0 0,0 1 0 0 0,0-1 0 0 0,1 1 0 0 0,-1 0 0 0 0,0-1 0 0 0,0 1 0 0 0,1 0 0 0 0,-1-1 0 0 0,0 1-1 0 0,0 0 1 0 0,0 0 0 0 0,0 0 0 0 0,1 0 0 0 0,-1 0 0 0 0,0 0 0 0 0,0 0 0 0 0,0 0 0 0 0,0 0 0 0 0,0 0 0 0 0,1 0 0 0 0,-1 1 0 0 0,0-1 0 0 0,0 0 0 0 0,0 1 0 0 0,1-1 0 0 0,-1 0 0 0 0,0 1 0 0 0,0-1 0 0 0,1 1 0 0 0,-1-1 0 0 0,0 1 0 0 0,1-1 0 0 0,-1 1 0 0 0,1 0 0 0 0,-1-1 0 0 0,1 1 0 0 0,-1 0 0 0 0,1-1 0 0 0,-1 1 0 0 0,1 0 0 0 0,0 0 0 0 0,-1 0 0 0 0,1-1 0 0 0,0 1 0 0 0,0 0 0 0 0,-1 0 0 0 0,1 0 0 0 0,0 0 0 0 0,0-1 0 0 0,0 1 0 0 0,0 0 23 0 0,-33 74-4005 0 0,27-40-6057 0 0,6-27-1773 0 0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22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11 2008 0 0,'0'0'1030'0'0,"0"0"-150"0"0,0 0 115 0 0,0 0 369 0 0,0 0 339 0 0,0 0 152 0 0,0 0-72 0 0,0 0-214 0 0,0 0-229 0 0,0 0-160 0 0,0 0-62 0 0,-1-11 3371 0 0,-78 16-1831 0 0,-33 56-1919 0 0,90-46-482 0 0,-98 86 480 0 0,116-97-709 0 0,0 1 1 0 0,0-1 0 0 0,1 1 0 0 0,-1 1 0 0 0,1-1-1 0 0,0 0 1 0 0,1 1 0 0 0,-1-1 0 0 0,1 1 0 0 0,0 0 0 0 0,1 0-1 0 0,-1 0 1 0 0,1 0 0 0 0,0 0 0 0 0,1 0 0 0 0,0 0 0 0 0,0 0-1 0 0,0 0 1 0 0,0 0 0 0 0,1 0 0 0 0,0 1 0 0 0,0-2-1 0 0,1 1 1 0 0,1 5-29 0 0,5 1 72 0 0,-1-1 0 0 0,1 0-1 0 0,1-1 1 0 0,0 1-1 0 0,1-2 1 0 0,-1 1 0 0 0,2-1-1 0 0,-1-1 1 0 0,1 0-1 0 0,1-1 1 0 0,0 0 0 0 0,-1 0-1 0 0,2-1 1 0 0,-1-1-1 0 0,1 0 1 0 0,5 1-72 0 0,10 1 93 0 0,0-1 0 0 0,1-1 0 0 0,-1-2 0 0 0,1-1-1 0 0,0-1 1 0 0,19-2-93 0 0,-21 1 16 0 0,8-15-2045 0 0,-1-37-6330 0 0,-33 49 7809 0 0,2-4-11282 0 0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22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 17940 0 0,'0'0'1096'0'0,"0"0"-512"0"0,0 0-200 0 0,0 0 112 0 0,0 0 137 0 0,0 0 39 0 0,0 0-96 0 0,-70 188-184 0 0,69-170-232 0 0,1 4-128 0 0,0-7-88 0 0,0 0-88 0 0,3-4-88 0 0,5 0-136 0 0,-3-8-288 0 0,4 1-569 0 0,-3 0-1551 0 0,-2-4-9123 0 0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22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18356 0 0,'0'0'832'0'0,"0"0"-344"0"0,0 0-392 0 0,0 0-352 0 0,0 0-280 0 0,0 0-56 0 0,0 0-24 0 0,0 0-48 0 0,0 0-48 0 0,0 0-849 0 0,0 0-4008 0 0,0 0-3697 0 0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22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1239 19012 0 0,'0'0'915'0'0,"0"0"-246"0"0,0 0 122 0 0,0 0 301 0 0,0 0 121 0 0,0 0-106 0 0,0 0-294 0 0,0 0-302 0 0,0 0-155 0 0,0 0-116 0 0,0 0-55 0 0,0 0-33 0 0,0 0-26 0 0,7-36-7 0 0,19-116-9 0 0,11-2 77 0 0,-33 138-192 0 0,-1 0 0 0 0,2 1 0 0 0,0 0 0 0 0,1-1 0 0 0,0 2 0 0 0,2-1 0 0 0,-1 1 0 0 0,2 0 0 0 0,0 1 0 0 0,0 0 0 0 0,1 0 0 0 0,1 1 0 0 0,0 0 0 0 0,1 1 0 0 0,2-1 5 0 0,-13 11-16 0 0,0 0-1 0 0,0 0 1 0 0,0 0-1 0 0,0 1 1 0 0,0-1 0 0 0,0 0-1 0 0,1 1 1 0 0,-1-1-1 0 0,0 0 1 0 0,0 1-1 0 0,1 0 1 0 0,-1-1-1 0 0,0 1 1 0 0,1 0-1 0 0,-1 0 1 0 0,0-1 0 0 0,1 1-1 0 0,-1 0 1 0 0,0 0-1 0 0,1 1 1 0 0,-1-1-1 0 0,0 0 1 0 0,1 0-1 0 0,-1 1 1 0 0,0-1 0 0 0,1 0-1 0 0,-1 1 1 0 0,0 0-1 0 0,0-1 1 0 0,1 1-1 0 0,-1 0 1 0 0,0-1-1 0 0,0 1 1 0 0,0 0 0 0 0,0 0-1 0 0,0 0 1 0 0,0 0-1 0 0,0 0 1 0 0,-1 0-1 0 0,1 0 1 0 0,0 0-1 0 0,0 1 1 0 0,-1-1-1 0 0,1 0 1 0 0,-1 0 0 0 0,1 0-1 0 0,-1 1 1 0 0,1-1-1 0 0,-1 0 1 0 0,0 1-1 0 0,0 0 17 0 0,-5 73-1502 0 0,-1-51-1397 0 0,0 1-3563 0 0,3-13-5366 0 0</inkml:trace>
  <inkml:trace contextRef="#ctx0" brushRef="#br0" timeOffset="358.306">687 794 5785 0 0,'0'0'1977'0'0,"0"0"-157"0"0,0 0-9 0 0,0 0 41 0 0,0 0-116 0 0,0 0-239 0 0,0 0-190 0 0,0 0-176 0 0,0 0-200 0 0,0 0-119 0 0,0 0-141 0 0,0 0-130 0 0,-5-8-26 0 0,-17-24-60 0 0,21 31-425 0 0,0 0 0 0 0,0 0-1 0 0,0 1 1 0 0,0-1 0 0 0,0 0 0 0 0,0 1 0 0 0,0-1 0 0 0,0 1 0 0 0,0-1-1 0 0,0 1 1 0 0,-1 0 0 0 0,1-1 0 0 0,0 1 0 0 0,0 0 0 0 0,-1 0 0 0 0,1 0-1 0 0,0 0 1 0 0,0 0 0 0 0,0 0 0 0 0,-1 0 0 0 0,1 0 0 0 0,0 0 0 0 0,0 1-1 0 0,-1-1 1 0 0,1 0 0 0 0,0 1 0 0 0,0-1 0 0 0,0 1 0 0 0,0-1 0 0 0,0 1-1 0 0,0 0 1 0 0,0 0 0 0 0,0-1 0 0 0,0 1 0 0 0,0 0 0 0 0,0 0-30 0 0,-12 9 49 0 0,0 0 1 0 0,1 0-1 0 0,0 2 0 0 0,1-1 1 0 0,0 1-1 0 0,1 1 1 0 0,1 0-1 0 0,0 0 1 0 0,0 1-1 0 0,1 0 0 0 0,1 1 1 0 0,1 0-1 0 0,0 0 1 0 0,1 0-1 0 0,0 1 0 0 0,1-1 1 0 0,1 1-1 0 0,0 0 1 0 0,1 14-50 0 0,1-24 11 0 0,1-1 1 0 0,0 0-1 0 0,0 0 0 0 0,1 0 1 0 0,0 0-1 0 0,-1 1 1 0 0,2-1-1 0 0,-1 0 1 0 0,1 0-1 0 0,-1-1 1 0 0,1 1-1 0 0,1 0 1 0 0,-1 0-1 0 0,1-1 1 0 0,0 0-1 0 0,0 1 0 0 0,0-1 1 0 0,0 0-1 0 0,1 0 1 0 0,-1-1-1 0 0,1 1 1 0 0,0-1-1 0 0,0 0 1 0 0,1 0-1 0 0,-1 0 1 0 0,1-1-1 0 0,-1 1 1 0 0,1-1-1 0 0,0 0 0 0 0,0 0 1 0 0,0-1-1 0 0,0 1-11 0 0,138 1 611 0 0,-135-4-625 0 0,0-1 0 0 0,0 0 0 0 0,0 0 0 0 0,-1-1 0 0 0,1 0 0 0 0,-1-1 0 0 0,0 1 0 0 0,0-1 0 0 0,0-1-1 0 0,0 1 1 0 0,4-6 14 0 0,35-38-5281 0 0,-40 37-707 0 0,-2 3-5651 0 0</inkml:trace>
  <inkml:trace contextRef="#ctx0" brushRef="#br0" timeOffset="1103.12">1122 845 7418 0 0,'0'0'3370'0'0,"0"0"-1386"0"0,0 0-545 0 0,0 0-157 0 0,0 0-102 0 0,0 0-129 0 0,0 0-222 0 0,0 0-241 0 0,0 0-178 0 0,0 0-93 0 0,0 0-42 0 0,0 0-7 0 0,0 0-44 0 0,-5 20-53 0 0,-13 61-41 0 0,16-76-75 0 0,1-1-1 0 0,0 1 1 0 0,1-1-1 0 0,-1 1 1 0 0,1-1-1 0 0,0 1 1 0 0,0 0-1 0 0,0-1 1 0 0,1 1-1 0 0,0-1 1 0 0,0 1-1 0 0,0-1 1 0 0,0 1-1 0 0,1-1 1 0 0,-1 0-1 0 0,1 0 0 0 0,0 0 1 0 0,0 0-1 0 0,1 0 1 0 0,-1 0-1 0 0,1 0 1 0 0,0-1-1 0 0,0 1 1 0 0,0-1-1 0 0,0 0 1 0 0,1 0-1 0 0,0 0 1 0 0,-1 0-1 0 0,1-1 1 0 0,0 0-1 0 0,0 1 1 0 0,0-1-1 0 0,0-1 0 0 0,1 1 1 0 0,-1 0-1 0 0,0-1 1 0 0,1 0-1 0 0,-1 0 1 0 0,1-1-1 0 0,-1 1 1 0 0,1-1-1 0 0,0 0 1 0 0,-1 0-1 0 0,1 0 1 0 0,1-1-55 0 0,3 0 166 0 0,1 1 1 0 0,-1-2 0 0 0,0 1-1 0 0,0-1 1 0 0,0 0-1 0 0,-1-1 1 0 0,1 0 0 0 0,0-1-1 0 0,-1 0 1 0 0,0 0 0 0 0,0-1-1 0 0,5-3-166 0 0,-11 6 22 0 0,12-6 66 0 0,-1-2-1 0 0,-1 0 1 0 0,0-1-1 0 0,0 0 1 0 0,-1 0-1 0 0,0-1 1 0 0,-1-1-1 0 0,-1 0 1 0 0,0 0-1 0 0,7-15-87 0 0,-3 11-152 0 0,-13 16 103 0 0,0 1-28 0 0,0 0-74 0 0,-1 8-220 0 0,-5 13 229 0 0,2-15 125 0 0,0 1-1 0 0,1 0 1 0 0,0 0 0 0 0,1 0 0 0 0,0 0 0 0 0,0 0-1 0 0,0 0 1 0 0,1 1 0 0 0,0-1 0 0 0,0 1 0 0 0,1-1-1 0 0,0 1 1 0 0,0-1 0 0 0,1 1 0 0 0,0-1-1 0 0,0 0 1 0 0,1 1 0 0 0,0-1 0 0 0,0 0 0 0 0,1 0-1 0 0,0 0 1 0 0,0 0 0 0 0,0-1 0 0 0,1 1 0 0 0,0-1-1 0 0,0 0 1 0 0,1 0 0 0 0,4 4 17 0 0,-3-5 19 0 0,1-1-1 0 0,1 1 1 0 0,-1-1 0 0 0,0-1 0 0 0,1 1-1 0 0,0-2 1 0 0,0 1 0 0 0,0-1-1 0 0,0 0 1 0 0,0 0 0 0 0,1-1 0 0 0,-1 0-1 0 0,0-1 1 0 0,1 0 0 0 0,-1 0-1 0 0,0-1 1 0 0,1 0 0 0 0,-1 0 0 0 0,0-1-1 0 0,3-1-18 0 0,8-2 91 0 0,-1-2 0 0 0,0 0-1 0 0,-1-1 1 0 0,0 0 0 0 0,0-2 0 0 0,-1 0-1 0 0,0-1 1 0 0,4-4-91 0 0,9-8 130 0 0,-1-2-1 0 0,-2 0 1 0 0,0-2-1 0 0,-2-1 1 0 0,-1-1-1 0 0,-1-1 1 0 0,-2-1-1 0 0,9-18-129 0 0,-2 3-38 0 0,-3-2-1 0 0,-2 0 0 0 0,-2-1 1 0 0,-2-2-1 0 0,-3 0 0 0 0,-1 0 1 0 0,-3-1-1 0 0,-3-1 0 0 0,-1 0 1 0 0,-3 0-1 0 0,-2-25 39 0 0,-28-38 26 0 0,25 113-30 0 0,-1 0 0 0 0,1 0 0 0 0,-1 0-1 0 0,1 0 1 0 0,-1 0 0 0 0,0 1 0 0 0,0-1 0 0 0,0 1-1 0 0,0-1 1 0 0,-1 1 0 0 0,1 0 0 0 0,-1 0-1 0 0,1 0 1 0 0,-1 0 0 0 0,0 1 0 0 0,0-1 0 0 0,0 1-1 0 0,0-1 1 0 0,0 1 0 0 0,0 0 0 0 0,0 0-1 0 0,0 0 1 0 0,0 1 0 0 0,0-1 0 0 0,-1 1-1 0 0,1 0 1 0 0,0-1 0 0 0,0 1 0 0 0,-1 1 0 0 0,1-1-1 0 0,0 1 1 0 0,0-1 0 0 0,0 1 0 0 0,-3 1 4 0 0,-3 3-10 0 0,-1 1 1 0 0,1 0-1 0 0,1 1 0 0 0,-1 0 1 0 0,1 1-1 0 0,0 0 1 0 0,1 0-1 0 0,0 0 1 0 0,0 1-1 0 0,1 0 0 0 0,0 0 1 0 0,-4 10 9 0 0,10-19 0 0 0,-17 33 48 0 0,2 1-1 0 0,2 1 1 0 0,0 0 0 0 0,3 1-1 0 0,1 0 1 0 0,1 1 0 0 0,3 0-1 0 0,0 0 1 0 0,3 0 0 0 0,1 0-1 0 0,2 1 1 0 0,2 11-48 0 0,4-2 143 0 0,2 0 0 0 0,1 0 1 0 0,3-1-1 0 0,2 0 0 0 0,2-2 0 0 0,2 0 0 0 0,2 0 0 0 0,13 19-143 0 0,-29-53 31 0 0,75 111-51 0 0,-66-114-596 0 0,-4-6-4537 0 0,-7-1 2283 0 0,1 0-9244 0 0</inkml:trace>
  <inkml:trace contextRef="#ctx0" brushRef="#br0" timeOffset="2084.089">2719 790 4689 0 0,'0'0'1395'0'0,"0"0"-196"0"0,0 0 80 0 0,0 0 323 0 0,0 0 286 0 0,0 0 138 0 0,0 0-71 0 0,0 0-242 0 0,0 0-323 0 0,0 0-322 0 0,0 0-317 0 0,0 0-243 0 0,0 0-140 0 0,-13-1-76 0 0,1 0-215 0 0,6 1-38 0 0,0-1 0 0 0,0 1 0 0 0,0-1 0 0 0,0 2 0 0 0,0-1 0 0 0,0 1 0 0 0,0 0 0 0 0,0 0-1 0 0,1 0 1 0 0,-1 1 0 0 0,0 0 0 0 0,1 0 0 0 0,-5 3-39 0 0,-13 6 159 0 0,1 1 0 0 0,0 1-1 0 0,1 1 1 0 0,0 1 0 0 0,1 1-1 0 0,0 1 1 0 0,2 1 0 0 0,0 0-1 0 0,1 1 1 0 0,1 1 0 0 0,1 1 0 0 0,0 0-1 0 0,1 2-158 0 0,12-21 5 0 0,0 0 0 0 0,1 1 0 0 0,-1-1-1 0 0,0 1 1 0 0,1 0 0 0 0,-1-1-1 0 0,1 1 1 0 0,0 0 0 0 0,0 0 0 0 0,0 0-1 0 0,0 0 1 0 0,0 0 0 0 0,1 0 0 0 0,0 0-1 0 0,-1 0 1 0 0,1 0 0 0 0,0 0 0 0 0,0 0-1 0 0,1 0 1 0 0,-1 0 0 0 0,1 0-1 0 0,-1 0 1 0 0,1 0 0 0 0,0 0 0 0 0,0 0-1 0 0,0 0 1 0 0,1-1 0 0 0,-1 1 0 0 0,0 0-1 0 0,1-1 1 0 0,0 1 0 0 0,0-1 0 0 0,0 1-1 0 0,0-1 1 0 0,0 0 0 0 0,0 0 0 0 0,1 0-1 0 0,-1 0 1 0 0,1 0 0 0 0,-1-1-1 0 0,1 1 1 0 0,0-1 0 0 0,-1 0 0 0 0,1 1-1 0 0,0-1 1 0 0,0-1 0 0 0,0 1 0 0 0,0 0-1 0 0,1 0-4 0 0,24-4 94 0 0,0 0 0 0 0,-1-2-1 0 0,1-1 1 0 0,-1-1 0 0 0,-1-1-1 0 0,1-1 1 0 0,-1-2 0 0 0,-1-1 0 0 0,0 0-1 0 0,-1-2 1 0 0,17-13-94 0 0,-34 23 2 0 0,216-151 100 0 0,-189 126 57 0 0,-33 29-122 0 0,-1 0-17 0 0,-8 15-116 0 0,4-9 97 0 0,0-1 0 0 0,0 2-1 0 0,0-1 1 0 0,1 0-1 0 0,0 1 1 0 0,0-1 0 0 0,0 1-1 0 0,1 0 1 0 0,0 0 0 0 0,1 0-1 0 0,-1 0 1 0 0,1 0 0 0 0,1 0-1 0 0,-1 0 1 0 0,1 0 0 0 0,0 1-1 0 0,1-1 1 0 0,0 0-1 0 0,0 0 1 0 0,0 0 0 0 0,1 0-1 0 0,0 0 1 0 0,1 0 0 0 0,-1-1-1 0 0,1 1 1 0 0,1-1 0 0 0,3 6-1 0 0,5-3 17 0 0,1-1 0 0 0,0 0 1 0 0,1-2-1 0 0,0 1 1 0 0,0-2-1 0 0,0 1 1 0 0,1-2-1 0 0,0 0 1 0 0,0-1-1 0 0,0-1 0 0 0,0 0 1 0 0,0-1-1 0 0,0 0 1 0 0,0-1-1 0 0,1-1 1 0 0,-1-1-1 0 0,0 0 0 0 0,0-1 1 0 0,0 0-1 0 0,-1-1 1 0 0,1-1-1 0 0,-1 0 1 0 0,0-1-1 0 0,0-1 0 0 0,-1 0 1 0 0,0-1-1 0 0,2-1-17 0 0,3-1 20 0 0,-2-1 0 0 0,1-1-1 0 0,-1 0 1 0 0,-1 0-1 0 0,0-2 1 0 0,-1 0-1 0 0,-1-1 1 0 0,0 0 0 0 0,-1-1-1 0 0,0 0 1 0 0,-2-1-1 0 0,0 0 1 0 0,-1-1-1 0 0,0 0 1 0 0,-1 0 0 0 0,-2-1-1 0 0,0 0 1 0 0,0 0-1 0 0,-2-1 1 0 0,-1 1 0 0 0,0-1-1 0 0,-1-15-19 0 0,-2 31-2 0 0,0 0-1 0 0,-1 1 0 0 0,1-1 1 0 0,-1 0-1 0 0,0 0 0 0 0,0 0 1 0 0,-1 1-1 0 0,1-1 1 0 0,-1 1-1 0 0,0-1 0 0 0,1 1 1 0 0,-2-1-1 0 0,1 1 1 0 0,0 0-1 0 0,-1 0 0 0 0,1 0 1 0 0,-1 0-1 0 0,0 1 0 0 0,0-1 1 0 0,0 1-1 0 0,0 0 1 0 0,-1 0-1 0 0,1 0 0 0 0,0 0 1 0 0,-1 0-1 0 0,0 1 1 0 0,1-1-1 0 0,-1 1 0 0 0,0 0 1 0 0,0 0-1 0 0,1 1 1 0 0,-1-1-1 0 0,0 1 0 0 0,0 0 1 0 0,0 0-1 0 0,0 0 0 0 0,0 0 1 0 0,0 1-1 0 0,1-1 1 0 0,-1 1-1 0 0,0 0 0 0 0,0 0 1 0 0,1 1-1 0 0,-1-1 1 0 0,0 1-1 0 0,1 0 0 0 0,0-1 1 0 0,-1 2-1 0 0,0-1 3 0 0,-2 0-7 0 0,0 1 0 0 0,0-1 0 0 0,0 1 0 0 0,0 0 0 0 0,0 1 0 0 0,0 0 0 0 0,1 0 0 0 0,0 0 0 0 0,0 0 0 0 0,0 1 0 0 0,0-1-1 0 0,1 1 1 0 0,-1 1 0 0 0,1-1 0 0 0,0 1 0 0 0,1-1 0 0 0,0 1 0 0 0,0 0 0 0 0,0 0 0 0 0,0 1 0 0 0,1-1 0 0 0,0 0 0 0 0,1 1 0 0 0,-1-1 0 0 0,1 1 0 0 0,0 0 0 0 0,1-1 0 0 0,0 1 0 0 0,0 0-1 0 0,0-1 1 0 0,2 7 7 0 0,4-5 6 0 0,0 0 0 0 0,1-1 0 0 0,0 0 0 0 0,0 0 0 0 0,1 0 0 0 0,0-1 0 0 0,0-1 0 0 0,1 1 0 0 0,-1-1 0 0 0,1 0 0 0 0,0-1 0 0 0,1 0 0 0 0,-1-1 0 0 0,1 0 0 0 0,4 1-6 0 0,2 0 27 0 0,-1 0 0 0 0,0 1 1 0 0,-1 1-1 0 0,1 0 0 0 0,-1 1 0 0 0,0 0 1 0 0,-1 1-1 0 0,1 1 0 0 0,-2 0 0 0 0,1 1 1 0 0,-1 0-1 0 0,-1 1 0 0 0,0 0 0 0 0,-1 1 1 0 0,0 0-1 0 0,0 1 0 0 0,-1 0 0 0 0,-1 0 1 0 0,0 1-1 0 0,-1 0 0 0 0,-1 1 0 0 0,0-1 1 0 0,-1 1-1 0 0,0 0 0 0 0,1 11-27 0 0,-4 148 847 0 0,-1-172-957 0 0,0 1 0 0 0,1 0 0 0 0,-1-1 0 0 0,1 1 0 0 0,-1 0 0 0 0,1-1 0 0 0,0 0 0 0 0,0 1 0 0 0,0-1 0 0 0,0 0 0 0 0,0 0 0 0 0,0 0 0 0 0,1 0 0 0 0,-1-1 1 0 0,1 1-1 0 0,0-1 0 0 0,-1 1 0 0 0,1-1 0 0 0,0 0 0 0 0,0 0 0 0 0,-1 0 0 0 0,1 0 0 0 0,0-1 0 0 0,0 1 0 0 0,0-1 0 0 0,0 0 0 0 0,0 0 0 0 0,0 0 0 0 0,0 0 0 0 0,0 0 0 0 0,0 0 0 0 0,0-1 0 0 0,0 0 0 0 0,0 0 0 0 0,0 1 0 0 0,0-2 0 0 0,-1 1 0 0 0,1 0 0 0 0,1-1 110 0 0,9-7-6428 0 0,-3 4-6076 0 0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26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1557 6777 0 0,'0'0'2314'0'0,"0"0"-820"0"0,0 0-283 0 0,0 0 74 0 0,0 0 149 0 0,0 0 24 0 0,0 0-191 0 0,6-33-246 0 0,20-105-187 0 0,6 51 447 0 0,-13 51-850 0 0,3 1-1 0 0,1 0 0 0 0,1 2 1 0 0,2 1-1 0 0,1 0 0 0 0,20-15-430 0 0,-26 27 135 0 0,2 1 0 0 0,0 2-1 0 0,2 0 1 0 0,-1 1 0 0 0,2 2-1 0 0,0 0 1 0 0,27-8-135 0 0,-52 21 7 0 0,0 1 0 0 0,0-1 0 0 0,0 1 0 0 0,0 0 0 0 0,1 0 0 0 0,-1 0 0 0 0,0-1 0 0 0,0 1 0 0 0,0 0 0 0 0,1 1 0 0 0,-1-1 0 0 0,0 0 0 0 0,0 0 0 0 0,0 0 0 0 0,0 1 0 0 0,0-1 0 0 0,1 0 0 0 0,-1 1 0 0 0,0-1 0 0 0,0 1 0 0 0,0 0 0 0 0,0-1 0 0 0,0 1 0 0 0,0 0 0 0 0,0-1 0 0 0,-1 1 0 0 0,1 0 0 0 0,0 0 0 0 0,0 0 0 0 0,-1 0 0 0 0,1 0 0 0 0,0 0 0 0 0,-1 0 0 0 0,1 0 0 0 0,-1 0 0 0 0,1 0 0 0 0,-1 0 0 0 0,1 0 0 0 0,-1 0 0 0 0,0 1 0 0 0,0-1 0 0 0,0 0 0 0 0,0 0-1 0 0,1 0 1 0 0,-1 1 0 0 0,-1-1 0 0 0,1 0 0 0 0,0 0 0 0 0,0 0 0 0 0,0 0 0 0 0,-1 1 0 0 0,1-1 0 0 0,0 0 0 0 0,-1 0 0 0 0,1 0 0 0 0,-1 0 0 0 0,0 0 0 0 0,0 1-7 0 0,1 12 101 0 0,-3 17 4 0 0,0 1 0 0 0,-2-1 0 0 0,-2 0 0 0 0,-1 0 0 0 0,-1 0 0 0 0,-2 1-105 0 0,0-2 23 0 0,2 1 1 0 0,1 0-1 0 0,1 0 1 0 0,2 1-1 0 0,1-1 0 0 0,2 4-23 0 0,34-40 136 0 0,91-104 319 0 0,-31 23-396 0 0,6-2-6 0 0,3 4-1 0 0,94-57-52 0 0,-126 110 36 0 0,-67 55 66 0 0,-57 353 527 0 0,55-367-648 0 0,-1-7-9 0 0,0-1 1 0 0,1 0 0 0 0,-1 1 0 0 0,1-1 0 0 0,-1 0-1 0 0,1 1 1 0 0,0-1 0 0 0,0 0 0 0 0,0 1-1 0 0,0-1 1 0 0,0 0 0 0 0,1 1 0 0 0,-1-1 0 0 0,1 0-1 0 0,-1 1 1 0 0,1-1 0 0 0,0 0 0 0 0,0 0-1 0 0,0 0 1 0 0,0 1 0 0 0,0-1 0 0 0,1 0 0 0 0,-1-1-1 0 0,1 1 1 0 0,-1 0 0 0 0,1 0 0 0 0,0-1-1 0 0,0 1 1 0 0,-1-1 0 0 0,1 1 0 0 0,0-1 0 0 0,0 0-1 0 0,0 1 1 0 0,1-1 0 0 0,-1 0 0 0 0,0-1-1 0 0,0 1 1 0 0,1 0 0 0 0,-1-1 0 0 0,2 1 27 0 0,37-7-2500 0 0,-16-6-4510 0 0,-14 4-4710 0 0</inkml:trace>
  <inkml:trace contextRef="#ctx0" brushRef="#br0" timeOffset="282.719">1633 975 15739 0 0,'0'0'1111'0'0,"0"0"-411"0"0,0 0-159 0 0,0 0 99 0 0,0 0 151 0 0,-32 25 34 0 0,-102 78-101 0 0,129-99-669 0 0,0-1 0 0 0,0 1 0 0 0,0 0 0 0 0,1 0 0 0 0,-1 0 0 0 0,1 1 0 0 0,0-1 0 0 0,0 1 0 0 0,1 0 0 0 0,-1 0 0 0 0,1 1 0 0 0,0-1 1 0 0,1 1-1 0 0,-2 4-55 0 0,0 1 92 0 0,1-6-63 0 0,1 0 0 0 0,0 0 0 0 0,0 0-1 0 0,0 0 1 0 0,1 0 0 0 0,0 1 0 0 0,0-1 0 0 0,0 0 0 0 0,1 1 0 0 0,-1-1-1 0 0,1 1 1 0 0,1-1 0 0 0,-1 0 0 0 0,1 1 0 0 0,0-1 0 0 0,0 0 0 0 0,0 1 0 0 0,1-1-1 0 0,0 0 1 0 0,0 0 0 0 0,0 0 0 0 0,1 0 0 0 0,-1-1 0 0 0,1 1 0 0 0,0-1-1 0 0,1 1 1 0 0,-1-1 0 0 0,1 0 0 0 0,0 0 0 0 0,-1-1 0 0 0,2 1 0 0 0,-1-1-1 0 0,0 0 1 0 0,1 0 0 0 0,0 0 0 0 0,-1-1 0 0 0,1 1 0 0 0,0-1 0 0 0,2 0-29 0 0,6 2 107 0 0,0-1 1 0 0,0 0 0 0 0,-1-1 0 0 0,2-1-1 0 0,-1 0 1 0 0,0 0 0 0 0,0-2 0 0 0,0 0-1 0 0,0 0 1 0 0,0-1 0 0 0,0 0 0 0 0,0-1-1 0 0,-1-1 1 0 0,1 0 0 0 0,7-4-108 0 0,-12 5 75 0 0,-1-1 0 0 0,1 0 0 0 0,-1 0 0 0 0,0-1 0 0 0,0 0 1 0 0,0 0-1 0 0,-1 0 0 0 0,0-1 0 0 0,0 0 0 0 0,0 0 0 0 0,-1 0 0 0 0,1-1 0 0 0,-2 0 1 0 0,1 0-1 0 0,-1-1 0 0 0,0 1 0 0 0,0-1 0 0 0,-1 1 0 0 0,0-1 0 0 0,-1 0 1 0 0,0-1-1 0 0,0 1 0 0 0,0 0 0 0 0,-1-8-75 0 0,1 4-61 0 0,-1-1 1 0 0,-1 0-1 0 0,0 0 0 0 0,0 1 1 0 0,-1-1-1 0 0,-1 0 0 0 0,0 1 1 0 0,-1-1-1 0 0,0 1 0 0 0,-1 0 1 0 0,-1 0-1 0 0,0 0 1 0 0,0 1-1 0 0,-1-1 0 0 0,0 1 1 0 0,-1 1-1 0 0,-1-1 0 0 0,0 1 1 0 0,0 0-1 0 0,0 1 0 0 0,-1 0 1 0 0,-1 0-1 0 0,-8-5 61 0 0,-28-10-1776 0 0,15 15-4352 0 0,18 8-5611 0 0</inkml:trace>
  <inkml:trace contextRef="#ctx0" brushRef="#br0" timeOffset="766.134">2467 191 17324 0 0,'0'0'1176'0'0,"0"0"-321"0"0,0 0-223 0 0,0 0-101 0 0,0 0-9 0 0,0 0 23 0 0,0 0 20 0 0,0 0 7 0 0,0 0-6 0 0,0 0 7 0 0,0 0-6 0 0,0 0-43 0 0,-7 33-40 0 0,-21 102-53 0 0,21-8 537 0 0,8-18-394 0 0,1-10-336 0 0,-5 0 1 0 0,-10 64-239 0 0,-3-27 136 0 0,1-55-112 0 0,-3-25-56 0 0,17-53 14 0 0,1-3-42 0 0,0 1 0 0 0,0-1-1 0 0,0 0 1 0 0,0 1 0 0 0,0-1 0 0 0,0 1-1 0 0,0-1 1 0 0,0 0 0 0 0,0 1 0 0 0,0-1-1 0 0,0 1 1 0 0,0-1 0 0 0,0 1 0 0 0,0-1-1 0 0,0 0 1 0 0,0 1 0 0 0,0-1 0 0 0,0 1-1 0 0,-1-1 1 0 0,1 0 0 0 0,0 1 0 0 0,0-1-1 0 0,0 0 1 0 0,-1 1 0 0 0,1-1 0 0 0,0 0-1 0 0,-1 1 1 0 0,1-1 0 0 0,0 0-1 0 0,0 0 1 0 0,-1 1 0 0 0,1-1 0 0 0,-1 0-1 0 0,1 0 1 0 0,0 0 0 0 0,-1 1 0 0 0,1-1-1 0 0,0 0 1 0 0,-1 0 0 0 0,1 0 0 0 0,-1 0-1 0 0,1 0 1 0 0,0 0 0 0 0,-1 0 0 0 0,1 0-1 0 0,-1 0 1 0 0,1 0 0 0 0,-1 0 0 0 0,1 0-1 0 0,0 0 1 0 0,-1 0 0 0 0,1 0 0 0 0,-1 0-1 0 0,1-1 1 0 0,0 1 0 0 0,-1 0 0 0 0,1 0-1 0 0,0 0 1 0 0,-1-1 0 0 0,1 1 0 0 0,0 0-1 0 0,-1 0 1 0 0,1-1 0 0 0,0 1-1 0 0,0 0 1 0 0,-1-1 0 0 0,1 1 0 0 0,0 0-1 0 0,0-1 1 0 0,-1 1 60 0 0,-7-8-801 0 0,-11-14-6967 0 0,14 16 2564 0 0,2 2-4801 0 0</inkml:trace>
  <inkml:trace contextRef="#ctx0" brushRef="#br0" timeOffset="1013.693">1970 824 15467 0 0,'0'0'1181'0'0,"0"0"-511"0"0,0 0-274 0 0,0 0 85 0 0,0 0 199 0 0,0 0 141 0 0,0 0 77 0 0,0 0 25 0 0,37-2-34 0 0,115-8-47 0 0,58 8 1377 0 0,0 19-1488 0 0,-72 10-3391 0 0,-138-27 2648 0 0,14 3-2175 0 0,-4-3-3485 0 0,-4 0-6066 0 0</inkml:trace>
  <inkml:trace contextRef="#ctx0" brushRef="#br0" timeOffset="1267.442">2949 872 11178 0 0,'0'0'5682'0'0,"0"0"-5042"0"0,0 0-320 0 0,0 0 152 0 0,0 0 152 0 0,0 0 24 0 0,0 0-64 0 0,0 0-200 0 0,0 0-232 0 0,-36 195-120 0 0,36-173-96 0 0,0-3-120 0 0,9-4-144 0 0,-2-1-248 0 0,2-6-544 0 0,-1-1-2089 0 0,-6-3-8849 0 0</inkml:trace>
  <inkml:trace contextRef="#ctx0" brushRef="#br0" timeOffset="1520.72">3027 622 21245 0 0,'0'0'912'0'0,"0"0"-256"0"0,0 0-176 0 0,0 0-64 0 0,0 0-72 0 0,0 0-104 0 0,0 0-120 0 0,0 0-168 0 0,0 0-152 0 0,0 0-248 0 0,0 0-80 0 0,0 0-56 0 0,0 0-168 0 0,0 0-457 0 0,3-19-2319 0 0,7 30-9147 0 0</inkml:trace>
  <inkml:trace contextRef="#ctx0" brushRef="#br0" timeOffset="1683.72">3452 916 10810 0 0,'0'0'5476'0'0,"0"0"-3693"0"0,0 0-1140 0 0,0 0-118 0 0,0 0-80 0 0,0 0-72 0 0,0 0-81 0 0,0 0-101 0 0,0 0-99 0 0,0 0-47 0 0,-29 34-18 0 0,-88 105-26 0 0,93-93 3 0 0,33-30 17 0 0,-4-11-3 0 0,0-1 82 0 0,1 1 0 0 0,-1-1 0 0 0,0 0 1 0 0,1-1-1 0 0,0 1 0 0 0,0-1 0 0 0,0 0 1 0 0,0-1-1 0 0,0 1 0 0 0,1-1 0 0 0,-1 0 1 0 0,1-1-1 0 0,0 0 0 0 0,-1 0 0 0 0,1 0 1 0 0,0-1-1 0 0,-1 0 0 0 0,1 0 0 0 0,0 0 1 0 0,0-1-1 0 0,-1 0 0 0 0,1-1 0 0 0,-1 1 0 0 0,1-1 1 0 0,4-2-101 0 0,-1 0 188 0 0,0 0 0 0 0,0 0 0 0 0,-1-1 0 0 0,1 0 1 0 0,-1-1-1 0 0,-1 0 0 0 0,1 0 0 0 0,-1-1 1 0 0,0 0-1 0 0,0 0 0 0 0,-1-1 0 0 0,0 0 0 0 0,0 0 1 0 0,-1-1-1 0 0,0 0 0 0 0,0-1-188 0 0,-2 4 15 0 0,0-1 0 0 0,-1 0 0 0 0,0 1 0 0 0,0-2 0 0 0,-1 1 0 0 0,1 0 0 0 0,-2 0 0 0 0,1-1 0 0 0,-1 1 0 0 0,0-1-1 0 0,0 1 1 0 0,-1-1 0 0 0,0 1 0 0 0,-1-1 0 0 0,0 0 0 0 0,0 1 0 0 0,0 0 0 0 0,-1-1 0 0 0,0 1 0 0 0,0 0 0 0 0,-1 0 0 0 0,0 0 0 0 0,0 0 0 0 0,-1 0 0 0 0,0 1 0 0 0,0-1 0 0 0,0 1 0 0 0,-1 0 0 0 0,0 1 0 0 0,0-1 0 0 0,-1 1 0 0 0,1 0 0 0 0,-1 0 0 0 0,0 0-1 0 0,-1 1 1 0 0,1 0 0 0 0,-5-1-15 0 0,-46-10-1550 0 0,20 14-4536 0 0,24 1-5740 0 0</inkml:trace>
  <inkml:trace contextRef="#ctx0" brushRef="#br0" timeOffset="2067.998">3758 1130 19756 0 0,'0'0'782'0'0,"0"0"-153"0"0,0 0 49 0 0,0 0 79 0 0,0 0-6 0 0,0 0-79 0 0,17-31-145 0 0,57-99-122 0 0,15-3 497 0 0,-15 48-647 0 0,-75 107-674 0 0,-4 3 414 0 0,1-1 0 0 0,1 1 1 0 0,1-1-1 0 0,1 1 0 0 0,1 0 1 0 0,2 3 4 0 0,-1-21 5 0 0,1 0 1 0 0,0 0-1 0 0,0-1 1 0 0,0 1-1 0 0,1 0 1 0 0,0-1-1 0 0,0 0 1 0 0,1 0-1 0 0,0 0 1 0 0,0 0-1 0 0,0 0 0 0 0,1-1 1 0 0,0 0-1 0 0,0 0 1 0 0,0 0-1 0 0,1 0 1 0 0,-1-1-1 0 0,1 0 1 0 0,0 0-1 0 0,0-1 1 0 0,1 0-1 0 0,-1 0 1 0 0,1 0-1 0 0,-1-1 1 0 0,1 1-1 0 0,0-2 1 0 0,0 1-1 0 0,0-1 1 0 0,2 0-6 0 0,5-1 108 0 0,0-1 0 0 0,-1-1 0 0 0,1 0 0 0 0,-1 0 0 0 0,0-2 0 0 0,1 1 0 0 0,-1-2 0 0 0,-1 0 0 0 0,1 0 0 0 0,-1-1 0 0 0,0-1 1 0 0,0 0-1 0 0,-1-1 0 0 0,0 0 0 0 0,0 0 0 0 0,-1-1 0 0 0,0-1 0 0 0,0 0 0 0 0,-1 0 0 0 0,-1-1 0 0 0,0 0 0 0 0,0 0 1 0 0,-1-1-1 0 0,1-2-108 0 0,-1 1-401 0 0,-1 0 1 0 0,0 0 0 0 0,0-1 0 0 0,-2 0-1 0 0,1 0 1 0 0,-2-1 0 0 0,0 1-1 0 0,1-14 401 0 0,-4 18-4758 0 0,2 2-7387 0 0</inkml:trace>
  <inkml:trace contextRef="#ctx0" brushRef="#br0" timeOffset="2682.83">4472 14 8266 0 0,'0'0'1136'0'0,"0"0"-663"0"0,0 0-184 0 0,0 0 331 0 0,0 0 451 0 0,0 0 133 0 0,0 0-56 0 0,0 0-185 0 0,0 0-183 0 0,0 0-105 0 0,0 0-94 0 0,0 0-42 0 0,35 1-12 0 0,107 0 29 0 0,-38-13 1452 0 0,55 8 761 0 0,-156 7-2708 0 0,1-1 1 0 0,-1 1-1 0 0,1-1 0 0 0,-1 1 1 0 0,0 1-1 0 0,0-1 0 0 0,0 0 1 0 0,-1 1-1 0 0,1-1 1 0 0,-1 1-1 0 0,0 0 0 0 0,0-1 1 0 0,0 1-1 0 0,-1 0 0 0 0,1 0 1 0 0,-1 1-1 0 0,0-1 0 0 0,0 0 1 0 0,0 0-1 0 0,-1 0 0 0 0,1 1 1 0 0,-1-1-1 0 0,0 0 0 0 0,0 1 1 0 0,-1-1-1 0 0,1 0 0 0 0,-1 1 1 0 0,0-1-1 0 0,-1 1-61 0 0,2 9 75 0 0,-9 245 538 0 0,-24 104-613 0 0,-27 133 87 0 0,43-263 86 0 0,15-111 367 0 0,2-122-437 0 0,0 0 13 0 0,0 0 31 0 0,0 0 45 0 0,0 0 44 0 0,0 0 32 0 0,0 0 29 0 0,-28 6 1614 0 0,-82 11-2116 0 0,0-4 0 0 0,-1-6 0 0 0,-101-6 205 0 0,176-1-221 0 0,-18-2-918 0 0,19-2-6944 0 0,26 3-4855 0 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3:52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439 297 11122 0 0,'0'0'3811'0'0,"0"0"-1867"0"0,0 0-776 0 0,0 0-138 0 0,-35 24-38 0 0,-110 80-104 0 0,33-12 331 0 0,99-81-1160 0 0,0 1-1 0 0,1 0 1 0 0,0 1 0 0 0,1 1-1 0 0,1 0 1 0 0,0 0 0 0 0,1 1 0 0 0,0 0-1 0 0,1 0 1 0 0,1 1 0 0 0,0 0-1 0 0,1 1 1 0 0,1 0 0 0 0,1-1-1 0 0,0 2 1 0 0,1-1 0 0 0,1 0-1 0 0,1 0 1 0 0,0 1 0 0 0,1 1-59 0 0,1-15 14 0 0,0 0 0 0 0,0 1 0 0 0,0-1 0 0 0,1 0 0 0 0,0 1 0 0 0,-1-1 0 0 0,1 0 0 0 0,1 0 0 0 0,-1-1 0 0 0,0 1 0 0 0,1 0 0 0 0,0-1 0 0 0,0 1 0 0 0,0-1 0 0 0,0 0 0 0 0,1 0 0 0 0,-1 0 0 0 0,1-1 0 0 0,0 1 0 0 0,-1-1 0 0 0,1 0 0 0 0,0 0 0 0 0,0 0 0 0 0,1 0 0 0 0,-1-1 1 0 0,0 1-1 0 0,1-1 0 0 0,1 0-14 0 0,130 11 948 0 0,-132-12-914 0 0,19-1 141 0 0,0-2-1 0 0,0-1 1 0 0,0-1 0 0 0,0 0 0 0 0,-1-2 0 0 0,0-1 0 0 0,-1 0 0 0 0,1-2 0 0 0,-2 0 0 0 0,1-2 0 0 0,-2 0-1 0 0,1-1 1 0 0,-2-1 0 0 0,0-1 0 0 0,0 0 0 0 0,-2-2 0 0 0,0 1 0 0 0,-1-2 0 0 0,0 0 0 0 0,-1-2-175 0 0,-5 7 23 0 0,-1 0 0 0 0,-1 0 1 0 0,0-1-1 0 0,-1 1 0 0 0,0-1 1 0 0,-1-1-1 0 0,0 1 0 0 0,-2-1 1 0 0,0 0-1 0 0,0 0 0 0 0,-1 0 1 0 0,-1 0-1 0 0,0 0 0 0 0,-2-9-23 0 0,0 16-26 0 0,0 1 0 0 0,0 0 0 0 0,-1 0-1 0 0,0 0 1 0 0,0 0 0 0 0,0 0 0 0 0,-1 0-1 0 0,0 0 1 0 0,-1 1 0 0 0,0 0 0 0 0,0-1-1 0 0,0 2 1 0 0,0-1 0 0 0,-1 0-1 0 0,0 1 1 0 0,0 0 0 0 0,-1 0 0 0 0,0 0-1 0 0,1 1 1 0 0,-1-1 0 0 0,-1 2 0 0 0,1-1-1 0 0,-1 1 1 0 0,1 0 0 0 0,-1 0 0 0 0,-4-1 26 0 0,-3-1-314 0 0,0 1 0 0 0,0 1 0 0 0,0 0 0 0 0,0 1 1 0 0,0 0-1 0 0,0 1 0 0 0,-1 1 0 0 0,1 0 0 0 0,-1 1 0 0 0,1 0 1 0 0,0 1-1 0 0,0 1 0 0 0,-3 1 314 0 0,-30 13-3341 0 0,18-4-2415 0 0,6-1-6099 0 0</inkml:trace>
  <inkml:trace contextRef="#ctx0" brushRef="#br0" timeOffset="349.161">90 713 12195 0 0,'0'0'3559'0'0,"0"0"-1156"0"0,0 0-676 0 0,0 0-265 0 0,0 0-245 0 0,0 0-244 0 0,0 0-224 0 0,0 0-187 0 0,0 0-142 0 0,34-26-102 0 0,103-82-52 0 0,-69 58 154 0 0,-67 49-419 0 0,0 0-1 0 0,1 1 1 0 0,-1-1-1 0 0,0 1 1 0 0,0 0 0 0 0,1-1-1 0 0,-1 1 1 0 0,0 0-1 0 0,1 0 1 0 0,-1-1 0 0 0,0 1-1 0 0,1 0 1 0 0,-1 0 0 0 0,0 1-1 0 0,1-1 1 0 0,-1 0-1 0 0,0 0 1 0 0,0 1 0 0 0,1-1-1 0 0,-1 1 1 0 0,0-1-1 0 0,0 1 1 0 0,1-1 0 0 0,-1 1-1 0 0,0 0 1 0 0,0-1 0 0 0,0 1-1 0 0,0 0 1 0 0,0 0-1 0 0,0 0 1 0 0,0 0 0 0 0,0 0-1 0 0,0 0 1 0 0,-1 0-1 0 0,1 0 1 0 0,0 0 0 0 0,-1 1-1 0 0,1-1 1 0 0,-1 0-1 0 0,1 0 1 0 0,-1 1 0 0 0,1-1-1 0 0,-1 0 1 0 0,0 0 0 0 0,0 1-1 0 0,0-1 1 0 0,0 0-1 0 0,0 1 1 0 0,0-1 0 0 0,0 0-1 0 0,0 1 1 0 0,0-1-1 0 0,-1 0 1 0 0,1 1 0 0 0,0-1-1 0 0,6 24 57 0 0,-1-17-27 0 0,0-1 0 0 0,0-1 1 0 0,1 1-1 0 0,-1-1 0 0 0,2 0 1 0 0,-1 0-1 0 0,1-1 0 0 0,-1 0 1 0 0,2 0-1 0 0,-1 0 0 0 0,0-1 1 0 0,1 0-1 0 0,0-1 0 0 0,0 0 1 0 0,0 0-1 0 0,0 0 0 0 0,0-1 1 0 0,1 0-1 0 0,-1-1 0 0 0,1 0 1 0 0,-1 0-1 0 0,1-1 0 0 0,-1 0 0 0 0,1-1 1 0 0,-1 1-1 0 0,1-2 0 0 0,4 0-30 0 0,-6 1 11 0 0,-1-1 0 0 0,0 0 0 0 0,1 0 0 0 0,-1 0 0 0 0,0-1 0 0 0,0 0 0 0 0,-1 0-1 0 0,1 0 1 0 0,0-1 0 0 0,-1 0 0 0 0,0 0 0 0 0,0 0 0 0 0,4-5-11 0 0,-6-5-2293 0 0,-6 6-5552 0 0,0 7-3802 0 0</inkml:trace>
  <inkml:trace contextRef="#ctx0" brushRef="#br0" timeOffset="1094.442">762 4 4769 0 0,'0'0'3998'0'0,"0"0"-2203"0"0,0 0-843 0 0,0 0-22 0 0,0 0 164 0 0,0 0 247 0 0,0 0 41 0 0,0 0-134 0 0,0 0-121 0 0,0 0-171 0 0,0 0-156 0 0,0 0-82 0 0,0 0-51 0 0,28 3-54 0 0,88 7-14 0 0,32-16 1208 0 0,-128 4-1589 0 0,-17 1-190 0 0,-1 0 0 0 0,1-1 1 0 0,0 1-1 0 0,0 1 1 0 0,0-1-1 0 0,0 0 0 0 0,0 1 1 0 0,0-1-1 0 0,0 1 0 0 0,1 0 1 0 0,-1 0-1 0 0,0 0 0 0 0,0 0 1 0 0,0 1-1 0 0,0-1 1 0 0,0 1-1 0 0,0 0 0 0 0,0 0 1 0 0,0 0-1 0 0,0 0 0 0 0,-1 1 1 0 0,1-1-1 0 0,0 1 0 0 0,-1-1 1 0 0,1 1-1 0 0,-1 0 1 0 0,1 0-1 0 0,-1 0 0 0 0,0 0 1 0 0,0 1-1 0 0,0-1 0 0 0,0 1 1 0 0,0-1-1 0 0,0 1 0 0 0,-1 0 1 0 0,0-1-1 0 0,1 1 1 0 0,-1 0-1 0 0,0 0 0 0 0,0 2-28 0 0,-18 353 615 0 0,13-191-666 0 0,8 1-1 0 0,7 12 52 0 0,-10-60 51 0 0,-1-120-43 0 0,-4 12 412 0 0,-10 0 620 0 0,-99-4-138 0 0,75-9-927 0 0,-9-10-922 0 0,24 3-5779 0 0,15 8-5535 0 0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8:56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2337 468 10874 0 0,'0'0'1331'0'0,"0"0"-173"0"0,0 0 30 0 0,0 0 199 0 0,0 0 89 0 0,0 0-73 0 0,0 0-210 0 0,0 0-316 0 0,0 0-271 0 0,0 0-190 0 0,0 0-102 0 0,0 0-39 0 0,0 0-12 0 0,-2-4 5 0 0,-7-13-31 0 0,-13 41 840 0 0,22-23-1044 0 0,0-1 2 0 0,0 0-7 0 0,0 0 1 0 0,0 0 0 0 0,0 0 17 0 0,0 0 6 0 0,0 0-3 0 0,0 0 22 0 0,0 0-2 0 0,0 0 8 0 0,0 0 5 0 0,0 0 2 0 0,0 0-4 0 0,0 0 18 0 0,9-19 492 0 0,31-24-321 0 0,-40 42-190 0 0,0 1 9 0 0,0 0 5 0 0,0 0-7 0 0,0 0-17 0 0,0 0-4 0 0,0 0-18 0 0,0 0 1 0 0,-32 29 263 0 0,-10 2-159 0 0,61-19-2446 0 0,0-7-2615 0 0,-10-4-2951 0 0,0 2-4179 0 0</inkml:trace>
  <inkml:trace contextRef="#ctx0" brushRef="#br0" timeOffset="-75868.13">216 2081 8906 0 0,'0'0'559'0'0,"0"0"-343"0"0,0 0-135 0 0,0 0 88 0 0,0 0 224 0 0,0 0 221 0 0,0 0 92 0 0,0 0-74 0 0,0 0-175 0 0,0 0-194 0 0,0 0-83 0 0,0 2 62 0 0,20 126 2797 0 0,13 220 78 0 0,33 264-504 0 0,5 642-489 0 0,-38-620-983 0 0,-34 70 211 0 0,-20-407-838 0 0,20 2 86 0 0,7 58 111 0 0,-18-176-506 0 0,20-111-105 0 0,-6-18-64 0 0,26-42-41 0 0,29-8 92 0 0,99-11 47 0 0,-4-20-107 0 0,-34 14-7 0 0,-79 6-16 0 0,0 2 0 0 0,0 2 1 0 0,1 1-1 0 0,0 3 0 0 0,4 1-4 0 0,136-14-17 0 0,-120 6 5 0 0,54 0 40 0 0,-78 16-56 0 0,126-1 13 0 0,-94 0 63 0 0,-10 0-36 0 0,11-3 8 0 0,39-4-46 0 0,25-19 56 0 0,-58 13-30 0 0,2 2 24 0 0,58-7-16 0 0,-42 4 60 0 0,47 7-56 0 0,41 0 28 0 0,-85 7-89 0 0,278-7 77 0 0,-54 4-27 0 0,-169 7-10 0 0,210-5 30 0 0,73 7 61 0 0,269 8 211 0 0,-117-20-21 0 0,-316 6-229 0 0,-77-4-13 0 0,-4 11 45 0 0,-175-11-68 0 0,-6-2 280 0 0,-23 0-81 0 0,10-1-331 0 0,0 0-1 0 0,1-1 1 0 0,-1 1 0 0 0,0-1-1 0 0,1 0 1 0 0,-1 0-1 0 0,1 0 1 0 0,-1 0-1 0 0,1-1 1 0 0,0 0-1 0 0,0 0 1 0 0,-1 0 0 0 0,1 0-1 0 0,0-1 1 0 0,-1-1 125 0 0,-8-8-4568 0 0,0-1-3770 0 0,6 5-4799 0 0</inkml:trace>
  <inkml:trace contextRef="#ctx0" brushRef="#br0" timeOffset="-74122.463">525 6595 0 0 0,'0'0'615'0'0,"0"0"221"0"0,0 0 218 0 0,0 0 190 0 0,0 0 131 0 0,0 0-48 0 0,0 0-116 0 0,0 0-76 0 0,0 0-43 0 0,0 0-40 0 0,0 0-5 0 0,-1-4-43 0 0,1 2-844 0 0,0 0 1 0 0,-1 0-1 0 0,0 1 1 0 0,1-1-1 0 0,-1 0 0 0 0,0 0 1 0 0,0 1-1 0 0,0-1 0 0 0,0 0 1 0 0,0 1-1 0 0,0-1 0 0 0,0 1 1 0 0,0-1-1 0 0,-1 1 0 0 0,1 0 1 0 0,-1-1-1 0 0,1 1 0 0 0,-1 0 1 0 0,1 0-1 0 0,-1 0 0 0 0,0 0 1 0 0,1 1-1 0 0,-1-1 0 0 0,0 0 1 0 0,0 1-1 0 0,0-1 1 0 0,1 1-1 0 0,-1-1 0 0 0,0 1 1 0 0,0 0-1 0 0,0 0 0 0 0,0 0 1 0 0,0 0-1 0 0,0 0-160 0 0,-69 15 1926 0 0,-33 58 46 0 0,-5 49-1037 0 0,99-108-863 0 0,1 0 0 0 0,0 1-1 0 0,1 0 1 0 0,0 1 0 0 0,1-1 0 0 0,1 1 0 0 0,1 1-1 0 0,0-1 1 0 0,1 1 0 0 0,1 0 0 0 0,1 0 0 0 0,0 0 0 0 0,1 13-72 0 0,14 70 356 0 0,-11-91-318 0 0,0 0 0 0 0,1 0 0 0 0,1 0 0 0 0,-1-1 0 0 0,1 1-1 0 0,1-1 1 0 0,0 0 0 0 0,0 0 0 0 0,0-1 0 0 0,1 1 0 0 0,0-1 0 0 0,1 0 0 0 0,-1-1 0 0 0,1 1 0 0 0,1-1 0 0 0,-1-1 0 0 0,1 0 0 0 0,0 0 0 0 0,0 0 0 0 0,0-1 0 0 0,1 0 0 0 0,0 0 0 0 0,-1-1 0 0 0,1-1 0 0 0,0 1 0 0 0,1-1 0 0 0,1-1-38 0 0,8 3 76 0 0,1-2 0 0 0,0 0 0 0 0,-1-2 0 0 0,1 0 0 0 0,0-1 0 0 0,0-1 0 0 0,-1-1 0 0 0,1 0 0 0 0,-1-2 0 0 0,0 0 0 0 0,0-1 0 0 0,0-1 0 0 0,-1-1 0 0 0,13-7-76 0 0,-7 4 63 0 0,-1-2-1 0 0,0 0 0 0 0,0-1 0 0 0,-2-1 0 0 0,1-1 1 0 0,-2-1-1 0 0,0 0 0 0 0,-2-2 0 0 0,0 0 0 0 0,0-1 1 0 0,-2-1-1 0 0,-1-1 0 0 0,0 0 0 0 0,-2-1 0 0 0,-1 0 1 0 0,0-1-1 0 0,0-7-62 0 0,-9 24 22 0 0,-1 0 0 0 0,-1 0 0 0 0,1-1 1 0 0,-1 1-1 0 0,0-1 0 0 0,-1 1 0 0 0,0-1 0 0 0,0 1 0 0 0,-1-1 1 0 0,0 1-1 0 0,0-1 0 0 0,-1 1 0 0 0,0 0 0 0 0,0 0 0 0 0,0 0 1 0 0,-1 0-1 0 0,0 0 0 0 0,-1 0 0 0 0,1 1 0 0 0,-1-1 0 0 0,-1 0-22 0 0,-11-9-79 0 0,1 1-1 0 0,-2 1 0 0 0,0 0 0 0 0,0 1 1 0 0,-2 1-1 0 0,1 1 0 0 0,-1 1 1 0 0,-1 0-1 0 0,0 1 0 0 0,0 2 0 0 0,-1 0 1 0 0,0 1-1 0 0,0 1 0 0 0,0 0 1 0 0,-1 2-1 0 0,1 1 0 0 0,-1 0 0 0 0,0 2 1 0 0,0 1-1 0 0,1 0 0 0 0,-1 2 1 0 0,-19 4 79 0 0,-49 20-1932 0 0,36 3-5094 0 0,38-19-4625 0 0</inkml:trace>
  <inkml:trace contextRef="#ctx0" brushRef="#br0" timeOffset="-73283.466">382 6561 0 0 0,'0'0'428'0'0,"0"0"467"0"0,0 0 269 0 0,0 0 143 0 0,0 0 104 0 0,0 0 37 0 0,0 0-123 0 0,0 0-152 0 0,0 0-144 0 0,0 0-100 0 0,0 0-69 0 0,7-1-30 0 0,37-9 1812 0 0,-41 13 5216 0 0,-2 3-4410 0 0,-1 21-4535 0 0,0-21 2050 0 0,-6 159-427 0 0,6-138-489 0 0,-1 24-20 0 0,3-1 0 0 0,1 1 0 0 0,3-1 0 0 0,4 15-27 0 0,3 68 8 0 0,-62-5-328 0 0,49-127 222 0 0,20-3-504 0 0,-16-1 382 0 0,1 0 1 0 0,-1 0 0 0 0,1-1-1 0 0,-1 0 1 0 0,0 0 0 0 0,-1 0 0 0 0,1 0-1 0 0,-1 0 1 0 0,1-1 0 0 0,-1 0-1 0 0,-1 0 1 0 0,1 0 0 0 0,-1 0 0 0 0,0 0-1 0 0,2-5 220 0 0,9-27-7841 0 0,-12 34 6934 0 0,3-8-10284 0 0</inkml:trace>
  <inkml:trace contextRef="#ctx0" brushRef="#br0" timeOffset="-72329.106">680 6705 0 0 0,'0'0'155'0'0,"0"0"131"0"0,0 0 156 0 0,0 0 157 0 0,0 0 142 0 0,0 0 69 0 0,0 0-74 0 0,0 0-133 0 0,0 0-137 0 0,0 0-148 0 0,0 0-118 0 0,0 0-48 0 0,0 0-25 0 0,10-10 11 0 0,32-29 49 0 0,-30 22 598 0 0,-12 17-682 0 0,0 0 44 0 0,0 0 52 0 0,2-6 2689 0 0,-2 5 1705 0 0,0 1 4009 0 0,-13 26-3026 0 0,-31 13-5591 0 0,20-20 411 0 0,-289 253 263 0 0,118-113-416 0 0,160-115-165 0 0,-9-22 56 0 0,42-14-566 0 0,-25 0-187 0 0,-21 17 64 0 0,48-25 499 0 0,0 0-25 0 0,0 0-137 0 0,0 0-214 0 0,14-22-3116 0 0,-3 11-1503 0 0,-3-1-6975 0 0</inkml:trace>
  <inkml:trace contextRef="#ctx0" brushRef="#br0" timeOffset="-70860.426">91 6712 5057 0 0,'0'0'2019'0'0,"0"0"-300"0"0,0 0-158 0 0,0 0-41 0 0,0 0-120 0 0,0 0-188 0 0,0 0-249 0 0,0 0-264 0 0,0 0-193 0 0,0 0-162 0 0,0 0-118 0 0,-2 19 671 0 0,56 54 2450 0 0,-34-57-2829 0 0,2 0 0 0 0,0-2-1 0 0,1-1 1 0 0,0-1 0 0 0,0-1 0 0 0,13 3-518 0 0,-21-7 170 0 0,61 22 354 0 0,-51-20-440 0 0,0 0-1 0 0,0 2 1 0 0,-1 1-1 0 0,-1 0 1 0 0,0 2-1 0 0,5 5-83 0 0,17 40 127 0 0,-34-45-92 0 0,-9-26-7669 0 0,-2 7 3432 0 0,0 0-7415 0 0</inkml:trace>
  <inkml:trace contextRef="#ctx0" brushRef="#br0" timeOffset="-68468.766">244 6628 0 0 0,'0'0'211'0'0,"0"0"322"0"0,0 0 91 0 0,0 0 180 0 0,0 0 159 0 0,0 0 34 0 0,0 0-119 0 0,0 0-212 0 0,0 0-210 0 0,0 0-133 0 0,0 0-70 0 0,0 0-30 0 0,0 0 6 0 0,16-8 2963 0 0,51-43 931 0 0,18-23-2263 0 0,31-33-665 0 0,-79 67-801 0 0,-14 14-151 0 0,6 3-129 0 0,88-72 145 0 0,-69 59-56 0 0,130-115 577 0 0,-90 81-448 0 0,100-92 73 0 0,-17 40-233 0 0,28-4 14 0 0,-95 45 178 0 0,4-3 275 0 0,41-59 343 0 0,7 2-516 0 0,44-31 517 0 0,-54 53-308 0 0,-3-21-77 0 0,-16 31-254 0 0,114-91 47 0 0,-117 123-295 0 0,59-33-12 0 0,-37-1 63 0 0,-20 8 114 0 0,-6 19-163 0 0,1 3 11 0 0,242-207 290 0 0,-185 178-367 0 0,-62 33-54 0 0,24-48 136 0 0,-130 108-664 0 0,-13 14-2977 0 0,-8 8-4489 0 0,4-1-3604 0 0</inkml:trace>
  <inkml:trace contextRef="#ctx0" brushRef="#br0" timeOffset="-58649.528">772 7040 0 0 0,'-3'19'85'0'0,"2"-16"382"0"0,1-3 240 0 0,0 0 20 0 0,0 0 4 0 0,0 0 34 0 0,0 0 97 0 0,0 0 110 0 0,0 0 31 0 0,0 0-27 0 0,0 0-103 0 0,0 0-139 0 0,0 0-118 0 0,0 0-68 0 0,0 0-16 0 0,11-8 2557 0 0,105-122 2108 0 0,-16 47-3590 0 0,319-230 999 0 0,-281 204-2234 0 0,-103 80-264 0 0,-1 0 0 0 0,-1-2 0 0 0,-1-2 0 0 0,25-34-108 0 0,69-65 117 0 0,30 7 304 0 0,61-63 149 0 0,-123 118-218 0 0,52-59-30 0 0,-26 37-273 0 0,42-26 47 0 0,-20 8-61 0 0,-65 61-18 0 0,37-24 33 0 0,37-45 72 0 0,-21-3 64 0 0,16-11-94 0 0,7-12 160 0 0,-46 63-228 0 0,34-27 69 0 0,31-39-6 0 0,-11 27-33 0 0,-80 28-7 0 0,36-30-26 0 0,-67 74 23 0 0,4 8-73 0 0,-21 14 50 0 0,-32 25-33 0 0,-1 1-2 0 0,0 0 20 0 0,0 0-20 0 0,0 0 22 0 0,0 0 0 0 0,1 0-26 0 0,0 0 22 0 0,0 0 18 0 0,40-30-22 0 0,-3-2-11 0 0,-22 15 66 0 0,31-26-73 0 0,-16 18-16 0 0,4-7 42 0 0,29-16-56 0 0,1 3 82 0 0,-32 34-258 0 0,0 3-562 0 0,-23 35 740 0 0,3 4 33 0 0,3 48 65 0 0,5-43-28 0 0,12 68 8 0 0,5-41-25 0 0,-22-34-13 0 0,14 15 18 0 0,9 10 2 0 0,12 7-48 0 0,-16 9 53 0 0,-9-35-28 0 0,-6 3 5 0 0,26 20 26 0 0,-26-36-20 0 0,4-3 231 0 0,-23-19-225 0 0,-1 0-16 0 0,0 0 27 0 0,0 0-7 0 0,0 0-3 0 0,0 0 4 0 0,0 0-1 0 0,32-33 78 0 0,9-22-5 0 0,-19 29-121 0 0,23-32 15 0 0,-16 35-31 0 0,8 1-23 0 0,1-3 60 0 0,-19 9 71 0 0,-19 16-20 0 0,0 0-5 0 0,-35-66 86 0 0,13 22 9 0 0,6 8-41 0 0,4 5 118 0 0,-24-19-141 0 0,-7-25-31 0 0,-5 5-50 0 0,-7-3 85 0 0,0 6-68 0 0,-5-10 82 0 0,-13-7 23 0 0,-5-15 31 0 0,43 54-98 0 0,-10-3-10 0 0,-9-4 101 0 0,23 19-50 0 0,-70-47-7 0 0,71 61-34 0 0,-56-61 193 0 0,40 6-165 0 0,12 39 53 0 0,10 14-90 0 0,-10-23 125 0 0,-15-23-35 0 0,-33-20 27 0 0,53 49-93 0 0,0-2 50 0 0,-24-34-19 0 0,-10 4-37 0 0,23 26 31 0 0,-82-63-57 0 0,-23 20-11 0 0,126 79-358 0 0,18 8 354 0 0,1 0-18 0 0,0 0 2 0 0,0 0 1 0 0,0 0 10 0 0,-32 43-2 0 0,-47 16 67 0 0,26-25 43 0 0,31-9-25 0 0,-3-13 36 0 0,25-9-122 0 0,0-3-5 0 0,0 0 21 0 0,0 0 10 0 0,0 0-3 0 0,0 0-16 0 0,0 0 13 0 0,0 0-6 0 0,0 0 1 0 0,0 0 2 0 0,0 0-22 0 0,0 0 14 0 0,0 0-6 0 0,0 0 4 0 0,0 0-11 0 0,0 0-8 0 0,0 0 14 0 0,0 0-4 0 0,0 0 10 0 0,0 0-15 0 0,-37 45-94 0 0,37-45 107 0 0,1 0-23 0 0,0 0 2 0 0,-1 0 4 0 0,0 0 5 0 0,0 0-4 0 0,0 0-2 0 0,0 0-16 0 0,31 62 102 0 0,37 45-45 0 0,-30-52-14 0 0,52 70-42 0 0,-47-88 19 0 0,0 15 23 0 0,32 11 5 0 0,-29-12 12 0 0,6 11-45 0 0,-3-13 41 0 0,-19-6-52 0 0,3-5 66 0 0,-22-20-102 0 0,26 18 79 0 0,-14-10 29 0 0,-12-13-2304 0 0,0-1-5901 0 0,-6-7-4162 0 0</inkml:trace>
  <inkml:trace contextRef="#ctx0" brushRef="#br0" timeOffset="-45704.367">4076 2957 0 0 0,'0'0'243'0'0,"0"0"159"0"0,0 0-25 0 0,0 0-129 0 0,0 0-83 0 0,-33 1-741 0 0,32-1-497 0 0,-4 3 1563 0 0,-4 0 7736 0 0,3-3-7094 0 0,3 2-986 0 0,2 4 6424 0 0,-1 4 789 0 0,-3-6-7964 0 0,-122 107 1399 0 0,10-8-664 0 0,69-40-225 0 0,22-34 52 0 0,8 0 37 0 0,-54 38 369 0 0,59-53-175 0 0,-9 9 418 0 0,20-21-579 0 0,1 7 212 0 0,14-6-161 0 0,20 16 156 0 0,-21-10-180 0 0,0 0 1 0 0,-1 1-1 0 0,0 0 0 0 0,-1 1 1 0 0,0 0-1 0 0,-1 1 0 0 0,0 0 1 0 0,5 10-55 0 0,31 44 130 0 0,-38-56-121 0 0,1 0 0 0 0,1-1-1 0 0,0 0 1 0 0,0 0 0 0 0,1-1 0 0 0,-1 0-1 0 0,2-1 1 0 0,-1 0 0 0 0,5 2-9 0 0,88 64 119 0 0,-41-24-74 0 0,67 67 80 0 0,-79-63-113 0 0,47 46 54 0 0,-3 0 48 0 0,-37-30 34 0 0,-5-8-113 0 0,-29-40 5 0 0,6 12 131 0 0,-8-11 225 0 0,-6-40 195 0 0,57-30-414 0 0,52-47-78 0 0,-80 46-67 0 0,-14 5 17 0 0,-12 12 0 0 0,-17 31-62 0 0,-1 1 20 0 0,0 0-3 0 0,0 0-16 0 0,23-36 9 0 0,5 10-65 0 0,18-14 120 0 0,24-16-68 0 0,-53 38 71 0 0,1 0-71 0 0,-3-9 108 0 0,-6 1 28 0 0,-9 26-128 0 0,0 0 29 0 0,0 0 22 0 0,0 0-10 0 0,0 0-29 0 0,0 0 7 0 0,0 0-5 0 0,0 0-11 0 0,0 0 1 0 0,0 0 16 0 0,0 0 4 0 0,0 0 2 0 0,0 0-4 0 0,0 0-28 0 0,0 0 4 0 0,0 0 30 0 0,0 0-10 0 0,0 0-10 0 0,0 0 13 0 0,0 0-5 0 0,0 0 31 0 0,0 0-22 0 0,0 0-30 0 0,0 0-15 0 0,0 0 10 0 0,0 0 33 0 0,0 0 2 0 0,0 0 2 0 0,0 0 12 0 0,0 0 2 0 0,0 0-16 0 0,0 0 9 0 0,0 0-12 0 0,-10-19 37 0 0,-37-32-52 0 0,16 11 18 0 0,2 4-9 0 0,-27-19 29 0 0,21 18-35 0 0,-11-4 38 0 0,-24-11-8 0 0,40 23-51 0 0,-48-33 87 0 0,-32-20-27 0 0,43 30-53 0 0,10 12 86 0 0,-15-15-65 0 0,25 21 50 0 0,9 1-3 0 0,15 6-32 0 0,-43-45 28 0 0,28 38 33 0 0,4 5-16 0 0,5-10-35 0 0,6 53-473 0 0,-129 100-155 0 0,-15 33-458 0 0,100-87 253 0 0,56-46-207 0 0,73-44 528 0 0,205-128 29 0 0,-333 188-1042 0 0,32-9 1368 0 0,1 1 1 0 0,0 2 0 0 0,2 1-1 0 0,-26 26 123 0 0,23 8-551 0 0,83-56 35 0 0,-35-7 520 0 0,0 0 0 0 0,-1-1-1 0 0,1-1 1 0 0,-1 0 0 0 0,-1-1-1 0 0,1 0 1 0 0,-1-1 0 0 0,10-8-4 0 0,9-4-3 0 0,94-62-16 0 0,-125 82 12 0 0,0 0 0 0 0,0-1 0 0 0,-1 1-1 0 0,1 0 1 0 0,0 0 0 0 0,0-1-1 0 0,0 1 1 0 0,0 0 0 0 0,0 0 0 0 0,-1-1-1 0 0,1 1 1 0 0,0 0 0 0 0,0-1-1 0 0,0 1 1 0 0,0 0 0 0 0,0 0 0 0 0,0-1-1 0 0,0 1 1 0 0,0 0 0 0 0,0-1-1 0 0,0 1 1 0 0,0 0 0 0 0,0-1 0 0 0,0 1-1 0 0,0 0 1 0 0,0 0 0 0 0,1-1-1 0 0,-1 1 1 0 0,0 0 0 0 0,0 0 0 0 0,0-1-1 0 0,0 1 1 0 0,0 0 0 0 0,1 0 0 0 0,-1-1-1 0 0,0 1 1 0 0,0 0 0 0 0,0 0-1 0 0,1 0 1 0 0,-1-1 0 0 0,0 1 0 0 0,1 0 7 0 0,-30 8-682 0 0,-12 18 454 0 0,1 1-1 0 0,1 2 1 0 0,2 2 0 0 0,0 2-1 0 0,3 1 1 0 0,-13 17 228 0 0,17 12-642 0 0,66-61 151 0 0,76-78 573 0 0,132-119 24 0 0,-245 195-121 0 0,1 0 0 0 0,0-1 0 0 0,-1 1-1 0 0,1 0 1 0 0,0 0 0 0 0,-1-1 0 0 0,1 1-1 0 0,0 0 1 0 0,0 0 0 0 0,-1-1 0 0 0,1 1 0 0 0,0 0-1 0 0,0-1 1 0 0,0 1 0 0 0,-1-1 0 0 0,1 1-1 0 0,0 0 1 0 0,0-1 0 0 0,0 1 0 0 0,0 0 0 0 0,0-1-1 0 0,0 1 1 0 0,0-1 0 0 0,0 1 0 0 0,0 0-1 0 0,0-1 1 0 0,0 1 0 0 0,0-1 0 0 0,0 1-1 0 0,0 0 1 0 0,0-1 0 0 0,0 1 0 0 0,0-1 0 0 0,0 1-1 0 0,1 0 1 0 0,-1-1 0 0 0,0 1 0 0 0,0 0-1 0 0,0-1 1 0 0,1 1 0 0 0,-1 0 0 0 0,0-1 0 0 0,0 1-1 0 0,1 0 1 0 0,-1 0 0 0 0,0-1 0 0 0,1 1-1 0 0,-1 0 1 0 0,1 0 15 0 0,-36 14-926 0 0,-18 22 663 0 0,3 2 0 0 0,1 3 1 0 0,-41 43 262 0 0,57-53 125 0 0,-1 20-278 0 0,67-51 914 0 0,82-72 202 0 0,208-167-296 0 0,-293 205-202 0 0,-55 42-349 0 0,-65 55-268 0 0,4 4-1 0 0,2 4 1 0 0,-29 36 152 0 0,16-4 319 0 0,96-103-315 0 0,0 1 0 0 0,0-1 1 0 0,0 1-1 0 0,1-1 1 0 0,-1 1-1 0 0,0 0 0 0 0,1-1 1 0 0,-1 1-1 0 0,0 0 0 0 0,1 0 1 0 0,-1-1-1 0 0,1 1 1 0 0,-1 0-1 0 0,1 0 0 0 0,0 0 1 0 0,-1 0-1 0 0,1 0 0 0 0,0-1 1 0 0,-1 1-1 0 0,1 0 1 0 0,0 0-1 0 0,0 0 0 0 0,0 0 1 0 0,0 0-1 0 0,0 0 0 0 0,0 0 1 0 0,0 0-1 0 0,0 0 1 0 0,0 0-1 0 0,0 0 0 0 0,1 0 1 0 0,-1 0-1 0 0,0-1 0 0 0,1 1 1 0 0,-1 0-1 0 0,1 0 1 0 0,-1 0-1 0 0,1 0 0 0 0,-1-1 1 0 0,1 1-1 0 0,-1 0 0 0 0,1 0 1 0 0,0-1-1 0 0,-1 1 1 0 0,1-1-1 0 0,0 1 0 0 0,0 0 1 0 0,-1-1-1 0 0,1 0 0 0 0,0 1 1 0 0,0-1-1 0 0,0 1 0 0 0,0-1 1 0 0,0 0-1 0 0,0 0 1 0 0,0 1-1 0 0,-1-1 0 0 0,1 0 1 0 0,0 0-1 0 0,0 0 0 0 0,1 0-4 0 0,11-2 93 0 0,0-1 0 0 0,-1 0-1 0 0,1-1 1 0 0,-1 0-1 0 0,0-1 1 0 0,0 0 0 0 0,0-1-1 0 0,-1 0 1 0 0,0-1-1 0 0,3-3-92 0 0,11-5 77 0 0,311-194 478 0 0,-255 161-288 0 0,-80 47-44 0 0,-26 14 273 0 0,-194 150-686 0 0,111-77 213 0 0,18-10 84 0 0,86-72-71 0 0,5-4-45 0 0,-1 0 0 0 0,1 0 1 0 0,-1 0-1 0 0,0 0 0 0 0,1 1 1 0 0,-1-1-1 0 0,1 0 0 0 0,-1 0 0 0 0,0 0 1 0 0,1 1-1 0 0,-1-1 0 0 0,0 0 1 0 0,1 1-1 0 0,-1-1 0 0 0,0 0 1 0 0,1 0-1 0 0,-1 1 0 0 0,0-1 1 0 0,0 1-1 0 0,1-1 0 0 0,-1 0 0 0 0,0 1 1 0 0,0-1-1 0 0,0 0 0 0 0,1 1 1 0 0,-1-1-1 0 0,0 1 0 0 0,0-1 1 0 0,0 1-1 0 0,0-1 0 0 0,0 0 1 0 0,0 1-1 0 0,0-1 0 0 0,0 1 0 0 0,0-1 1 0 0,0 1-1 0 0,0-1 0 0 0,0 0 1 0 0,0 1-1 0 0,-1-1 0 0 0,1 1 1 0 0,0-1-1 0 0,0 1 0 0 0,0-1 1 0 0,0 0-1 0 0,-1 1 0 0 0,1-1 0 0 0,0 0 1 0 0,-1 1-1 0 0,1-1 0 0 0,0 0 1 0 0,0 1-1 0 0,-1-1 0 0 0,1 0 1 0 0,-1 0-1 0 0,1 1 0 0 0,0-1 1 0 0,-1 0 8 0 0,15-2 32 0 0,0-1 1 0 0,0 0 0 0 0,0-1 0 0 0,0-1 0 0 0,-1 0 0 0 0,0-1 0 0 0,0 0 0 0 0,-1-1 0 0 0,1 0 0 0 0,10-9-33 0 0,-1 2-13 0 0,257-165 194 0 0,-255 158 444 0 0,-126 87-878 0 0,-184 161 192 0 0,231-176 26 0 0,81-48-445 0 0,-8-8 510 0 0,-1-1 0 0 0,0-1 0 0 0,-1-1 0 0 0,1 0 0 0 0,-2-1 0 0 0,1 0-1 0 0,11-10-29 0 0,26-15-1 0 0,249-142-134 0 0,-423 275 158 0 0,33-31 148 0 0,3 4 1 0 0,-33 40-172 0 0,118-111-3 0 0,0 0 1 0 0,1 0-1 0 0,-1 0 1 0 0,0 0-1 0 0,1-1 0 0 0,-1 1 1 0 0,1 0-1 0 0,0 0 1 0 0,-1-1-1 0 0,1 1 1 0 0,-1 0-1 0 0,1-1 1 0 0,0 1-1 0 0,0-1 1 0 0,-1 1-1 0 0,1-1 0 0 0,0 1 1 0 0,0-1-1 0 0,-1 1 1 0 0,1-1-1 0 0,0 0 1 0 0,0 1-1 0 0,0-1 1 0 0,0 0-1 0 0,0 0 1 0 0,0 0-1 0 0,0 0 1 0 0,-1 0-1 0 0,1 0 0 0 0,0 0 1 0 0,0 0-1 0 0,0 0 1 0 0,0 0-1 0 0,0 0 1 0 0,0-1-1 0 0,0 1 1 0 0,0 0-1 0 0,-1 0 1 0 0,1-1-1 0 0,0 1 0 0 0,0-1 1 0 0,0 1-1 0 0,0-1 3 0 0,114-57 343 0 0,280-166-556 0 0,-660 423 247 0 0,32-13 206 0 0,233-185-243 0 0,1-1-1 0 0,-1 1 1 0 0,0 0-1 0 0,1-1 0 0 0,-1 1 1 0 0,1 0-1 0 0,-1-1 0 0 0,1 1 1 0 0,0-1-1 0 0,-1 1 0 0 0,1-1 1 0 0,0 1-1 0 0,-1-1 0 0 0,1 1 1 0 0,0-1-1 0 0,-1 0 0 0 0,1 1 1 0 0,0-1-1 0 0,0 0 1 0 0,-1 0-1 0 0,1 0 0 0 0,0 1 1 0 0,0-1-1 0 0,0 0 0 0 0,-1 0 1 0 0,1 0-1 0 0,0 0 0 0 0,0 0 1 0 0,0-1-1 0 0,-1 1 0 0 0,1 0 1 0 0,0 0-1 0 0,0 0 1 0 0,-1-1-1 0 0,1 1 0 0 0,0 0 1 0 0,0-1-1 0 0,-1 1 0 0 0,1-1 1 0 0,0 1-1 0 0,-1-1 0 0 0,1 1 1 0 0,-1-1-1 0 0,1 1 0 0 0,0-1 4 0 0,191-101 310 0 0,117-82-380 0 0,-270 159 10 0 0,-29 19 10 0 0,-27 19-20 0 0,-355 273-216 0 0,223-172 475 0 0,149-114-191 0 0,1 0-1 0 0,-1 1 1 0 0,0-1 0 0 0,1 0-1 0 0,-1 1 1 0 0,0-1-1 0 0,1 0 1 0 0,-1 0 0 0 0,0 1-1 0 0,0-1 1 0 0,0 1 0 0 0,1-1-1 0 0,-1 0 1 0 0,0 1 0 0 0,0-1-1 0 0,0 0 1 0 0,0 1-1 0 0,0-1 1 0 0,1 1 0 0 0,-1-1-1 0 0,0 0 1 0 0,0 1 0 0 0,0-1-1 0 0,0 1 1 0 0,0-1 0 0 0,0 1-1 0 0,-1-1 1 0 0,1 0-1 0 0,0 1 1 0 0,0-1 0 0 0,0 1-1 0 0,0-1 1 0 0,0 0 0 0 0,0 1-1 0 0,-1-1 1 0 0,1 0-1 0 0,0 1 1 0 0,0-1 0 0 0,-1 0-1 0 0,1 1 1 0 0,0-1 2 0 0,43-12 221 0 0,183-116 111 0 0,75-30-331 0 0,-280 151-6 0 0,-20 7 75 0 0,-2 1 22 0 0,-465 354 96 0 0,424-328-178 0 0,76-32-196 0 0,212-123 424 0 0,-8-7-384 0 0,-222 133 194 0 0,-48 26-3 0 0,17-13-94 0 0,-186 145-51 0 0,63-60 288 0 0,123-75-371 0 0,51-31 156 0 0,124-79 74 0 0,78-42-130 0 0,-220 120 189 0 0,-27 15 168 0 0,-342 246-198 0 0,351-250-81 0 0,0 0 0 0 0,1 0 0 0 0,-1 0 0 0 0,0 0 0 0 0,0 0 0 0 0,1 0 0 0 0,-1 0 0 0 0,0 0-1 0 0,1 0 1 0 0,-1 0 0 0 0,0 0 0 0 0,0 0 0 0 0,1 0 0 0 0,-1 0 0 0 0,0 0 0 0 0,0 0 0 0 0,1 0 0 0 0,-1 0 0 0 0,0 0-1 0 0,0 0 1 0 0,1 0 0 0 0,-1 1 0 0 0,0-1 0 0 0,0 0 0 0 0,1 0 0 0 0,-1 0 0 0 0,0 0 0 0 0,0 1 0 0 0,0-1-1 0 0,0 0 1 0 0,1 0 0 0 0,-1 0 0 0 0,0 1 0 0 0,0-1 0 0 0,0 0 0 0 0,0 0 0 0 0,0 1 0 0 0,0-1 0 0 0,1 0 0 0 0,-1 0-1 0 0,0 1 1 0 0,0-1 0 0 0,0 0 0 0 0,0 0 0 0 0,0 1 0 0 0,0-1 0 0 0,0 0 0 0 0,0 0 0 0 0,0 1 0 0 0,0-1 5 0 0,31-8 125 0 0,223-138 28 0 0,-73 46-237 0 0,-249 153 190 0 0,-165 118 58 0 0,202-152 157 0 0,30-19-349 0 0,10-4-45 0 0,231-154 463 0 0,-82 64-664 0 0,-223 129-364 0 0,-219 131 833 0 0,274-156-265 0 0,32-9 58 0 0,-19-1 54 0 0,12 0-36 0 0,-7 1-6 0 0,0-1-1 0 0,0 0 1 0 0,0 0 0 0 0,0-1 0 0 0,0 0-1 0 0,0 0 1 0 0,0-1 0 0 0,0 0 0 0 0,-1 0-1 0 0,1-1 1 0 0,0 0 0 0 0,-1-1 0 0 0,2 0 0 0 0,0-1 23 0 0,0 0 0 0 0,0-1 1 0 0,-1 1-1 0 0,0-2 1 0 0,0 1-1 0 0,-1-1 0 0 0,1 0 1 0 0,-1-1-1 0 0,-1 0 0 0 0,0 0 1 0 0,0 0-1 0 0,0-1 1 0 0,-1 1-1 0 0,0-1 0 0 0,0-3-23 0 0,-5 12 3 0 0,0 0 1 0 0,1-1-1 0 0,-1 1 0 0 0,0-1 0 0 0,1 1 0 0 0,-1-1 0 0 0,0 1 0 0 0,0 0 0 0 0,0-1 0 0 0,0 1 0 0 0,1-1 0 0 0,-1 1 0 0 0,0-1 1 0 0,0 1-1 0 0,0-1 0 0 0,0 1 0 0 0,0-1 0 0 0,0 1 0 0 0,0-1 0 0 0,0 1 0 0 0,0-1 0 0 0,-1 1 0 0 0,1-1 0 0 0,0 1 0 0 0,0-1 1 0 0,0 1-1 0 0,0-1 0 0 0,-1 1 0 0 0,1-1 0 0 0,0 1 0 0 0,0 0 0 0 0,-1-1 0 0 0,1 1 0 0 0,0-1 0 0 0,-1 1 0 0 0,1 0 0 0 0,-1-1 1 0 0,1 1-1 0 0,0 0 0 0 0,-1 0 0 0 0,1-1 0 0 0,-1 1 0 0 0,1 0 0 0 0,-1 0 0 0 0,1 0 0 0 0,-1-1 0 0 0,1 1 0 0 0,-1 0 0 0 0,1 0 1 0 0,-1 0-1 0 0,1 0 0 0 0,-1 0 0 0 0,1 0 0 0 0,-1 0 0 0 0,1 0 0 0 0,-1 0 0 0 0,1 0 0 0 0,-1 0 0 0 0,1 0 0 0 0,-1 1 0 0 0,1-1 1 0 0,-1 0-1 0 0,1 0 0 0 0,0 0 0 0 0,-1 1 0 0 0,1-1-3 0 0,-33 19-265 0 0,-28 26 137 0 0,2 3-1 0 0,1 2 1 0 0,4 3 0 0 0,-22 28 128 0 0,77-81-11 0 0,-1-1 1 0 0,1 1 0 0 0,0 0 0 0 0,-1-1-1 0 0,1 1 1 0 0,0 0 0 0 0,0 0 0 0 0,-1 0-1 0 0,1-1 1 0 0,0 1 0 0 0,0 0 0 0 0,-1 0-1 0 0,1 0 1 0 0,0 0 0 0 0,0 1 0 0 0,0-1 0 0 0,-1 0-1 0 0,1 0 1 0 0,0 0 0 0 0,0 1 0 0 0,-1-1-1 0 0,1 0 1 0 0,0 0 0 0 0,-1 1 0 0 0,1-1-1 0 0,0 1 1 0 0,-1-1 0 0 0,1 1 0 0 0,-1-1-1 0 0,1 1 1 0 0,0-1 0 0 0,-1 1 0 0 0,0 0-1 0 0,1-1 1 0 0,-1 1 0 0 0,1-1 0 0 0,-1 1 0 0 0,0 0-1 0 0,1 0 1 0 0,-1-1 0 0 0,0 1 0 0 0,0 0-1 0 0,1 0 1 0 0,-1-1 0 0 0,0 1 0 0 0,0 0-1 0 0,0 0 1 0 0,0-1 0 0 0,0 1 0 0 0,0 0-1 0 0,0 0 1 0 0,0-1 0 0 0,0 1 0 0 0,-1 0-1 0 0,1 0 1 0 0,0-1 0 0 0,0 1 0 0 0,-1 0 0 0 0,1 0-1 0 0,0-1 1 0 0,-1 1 0 0 0,1 0 10 0 0,94-74 333 0 0,-61 43-330 0 0,0-1 0 0 0,-3-2-1 0 0,0-1 1 0 0,20-32-3 0 0,-45 49-89 0 0,-27 26-276 0 0,-229 163-595 0 0,93-58 951 0 0,219-146 89 0 0,199-178 395 0 0,-242 195-479 0 0,-1-2-1 0 0,-1 0 1 0 0,0 0 0 0 0,-1-2 0 0 0,-1 0 0 0 0,0 0 0 0 0,-2-1 0 0 0,0-1 0 0 0,-1 0-1 0 0,-2-1 1 0 0,1-2 4 0 0,-9 23-6 0 0,0 1 0 0 0,-1-1 0 0 0,1 0 0 0 0,0 0-1 0 0,-1 0 1 0 0,1 0 0 0 0,-1 0 0 0 0,1 0 0 0 0,-1 0-1 0 0,0-1 1 0 0,1 1 0 0 0,-1 0 0 0 0,0 0 0 0 0,0 0-1 0 0,0 0 1 0 0,0 0 0 0 0,0-1 0 0 0,0 1 0 0 0,0 0-1 0 0,0 0 1 0 0,0 0 0 0 0,0 0 0 0 0,-1 0 0 0 0,1 0-1 0 0,0-1 1 0 0,-1 1 0 0 0,1 0 0 0 0,-1 0-1 0 0,1 0 1 0 0,-1 0 0 0 0,0 0 0 0 0,1 0 0 0 0,-1 1-1 0 0,0-1 1 0 0,0 0 0 0 0,0 0 0 0 0,1 0 0 0 0,-1 1-1 0 0,0-1 1 0 0,0 0 0 0 0,0 1 0 0 0,0-1 0 0 0,0 1-1 0 0,0-1 1 0 0,0 1 0 0 0,-1 0 0 0 0,1-1 0 0 0,0 1-1 0 0,0 0 1 0 0,0 0 0 0 0,0 0 0 0 0,0-1 0 0 0,-1 1-1 0 0,1 1 1 0 0,0-1 0 0 0,0 0 0 0 0,-1 0 6 0 0,-111 65-420 0 0,-93 123 453 0 0,193-176-24 0 0,4-4-14 0 0,0 0 0 0 0,1 0 0 0 0,0 1 0 0 0,0 0 1 0 0,1 0-1 0 0,0 1 0 0 0,1 0 0 0 0,0 0 0 0 0,-1 4 5 0 0,7-14 1 0 0,0 1-1 0 0,-1 0 0 0 0,1 0 1 0 0,0 0-1 0 0,0 0 0 0 0,0-1 1 0 0,0 1-1 0 0,0 0 0 0 0,0 0 1 0 0,0 0-1 0 0,0 0 0 0 0,0-1 1 0 0,0 1-1 0 0,0 0 0 0 0,1 0 0 0 0,-1 0 1 0 0,0-1-1 0 0,0 1 0 0 0,1 0 1 0 0,-1 0-1 0 0,1-1 0 0 0,-1 1 1 0 0,1 0-1 0 0,-1 0 0 0 0,1-1 1 0 0,-1 1-1 0 0,1-1 0 0 0,-1 1 1 0 0,1-1-1 0 0,0 1 0 0 0,-1-1 0 0 0,1 1 1 0 0,0-1-1 0 0,0 1 0 0 0,-1-1 1 0 0,1 0-1 0 0,0 1 0 0 0,0-1 1 0 0,0 0-1 0 0,-1 0 0 0 0,1 0 1 0 0,0 1-1 0 0,0-1 0 0 0,0 0 1 0 0,0 0-1 0 0,-1 0 0 0 0,1 0 0 0 0,0-1 1 0 0,0 1-1 0 0,0 0 0 0 0,-1 0 1 0 0,1 0-1 0 0,0-1 0 0 0,0 1 1 0 0,0-1-1 0 0,48-13 408 0 0,161-136 308 0 0,-197 140-701 0 0,-1 0 0 0 0,0-1-1 0 0,0-1 1 0 0,-1 1 0 0 0,-1-2 0 0 0,0 1-1 0 0,-1-2 1 0 0,0 1 0 0 0,-1-1 0 0 0,0 0-1 0 0,-2-1 1 0 0,1 0 0 0 0,-2 0 0 0 0,0 0-1 0 0,-1-1 1 0 0,0-2-15 0 0,-4 17-2 0 0,1 1 0 0 0,-1-1 0 0 0,0 1 0 0 0,-1-1 0 0 0,1 0 0 0 0,0 1 0 0 0,0-1 0 0 0,0 0 0 0 0,0 1 1 0 0,0-1-1 0 0,-1 0 0 0 0,1 1 0 0 0,0-1 0 0 0,0 1 0 0 0,-1-1 0 0 0,1 0 0 0 0,-1 1 0 0 0,1-1 0 0 0,0 1 0 0 0,-1-1 0 0 0,1 1 0 0 0,-1 0 0 0 0,1-1 0 0 0,-1 1 0 0 0,1-1 0 0 0,-1 1 0 0 0,0 0 0 0 0,1-1 0 0 0,-1 1 0 0 0,1 0 0 0 0,-1 0 0 0 0,0-1 0 0 0,1 1 1 0 0,-1 0-1 0 0,0 0 0 0 0,1 0 0 0 0,-1 0 0 0 0,0 0 0 0 0,1 0 0 0 0,-1 0 0 0 0,0 0 0 0 0,1 0 0 0 0,-1 0 0 0 0,0 0 0 0 0,1 1 0 0 0,-1-1 0 0 0,1 0 0 0 0,-1 0 0 0 0,0 1 0 0 0,1-1 0 0 0,-1 0 0 0 0,1 1 0 0 0,-1-1 2 0 0,-37 19-280 0 0,-31 38 222 0 0,1 2 0 0 0,4 4-1 0 0,2 2 1 0 0,3 3 58 0 0,50-58-18 0 0,-4 4 5 0 0,7-9-6 0 0,1 0 0 0 0,-1 1 0 0 0,1-1 0 0 0,1 1 0 0 0,-1 0 0 0 0,1 0 0 0 0,0 1 0 0 0,0 0 0 0 0,1-1 0 0 0,0 1 0 0 0,0 0 1 0 0,0 0-1 0 0,1 1 0 0 0,0 0 19 0 0,4-6 9 0 0,0-1 1 0 0,1 0 0 0 0,-1 1-1 0 0,0-1 1 0 0,1 0 0 0 0,-1 0-1 0 0,1 0 1 0 0,-1-1 0 0 0,1 1-1 0 0,-1 0 1 0 0,1-1 0 0 0,0 0-1 0 0,-1 0 1 0 0,1 0 0 0 0,0 0-1 0 0,-1 0 1 0 0,1 0 0 0 0,0 0-1 0 0,-1-1 1 0 0,1 0 0 0 0,-1 1-1 0 0,1-1 1 0 0,-1 0 0 0 0,1 0-1 0 0,-1-1 1 0 0,0 1 0 0 0,1 0-1 0 0,1-2-9 0 0,253-152 794 0 0,-140 82-770 0 0,-152 111 65 0 0,-232 200-1 0 0,255-223-54 0 0,39-34 276 0 0,250-237 217 0 0,-250 223-727 0 0,-57 33-678 0 0,-139 68 63 0 0,138-52 863 0 0,-1-2 0 0 0,-1-1 1 0 0,0-1-1 0 0,-1-2 0 0 0,-1-1 0 0 0,-21 2-48 0 0,55-11 1 0 0,0 1 7 0 0,0-1 1 0 0,0 1-1 0 0,0-1 1 0 0,0 1-1 0 0,0-1 0 0 0,0 0 1 0 0,0 1-1 0 0,0-1 1 0 0,0 0-1 0 0,0 0 1 0 0,0 0-1 0 0,0 0 1 0 0,0 0-1 0 0,0 0 1 0 0,0 0-1 0 0,0 0 1 0 0,0 0-1 0 0,0 0 1 0 0,0-1-1 0 0,0 1 1 0 0,0 0-1 0 0,0-1 0 0 0,0 1 1 0 0,0 0-1 0 0,0-1 1 0 0,0 0-1 0 0,0 1 1 0 0,0-1-1 0 0,1 1 1 0 0,-1-1-1 0 0,0 0 1 0 0,0 0-1 0 0,1 1 1 0 0,-1-1-1 0 0,0 0 1 0 0,1 0-1 0 0,-1 0 0 0 0,1 0 1 0 0,-1 0-1 0 0,1 0 1 0 0,0 0-1 0 0,-1 0 1 0 0,1 0-1 0 0,0 0 1 0 0,0 0-1 0 0,-1 0 1 0 0,1 0-1 0 0,0 0 1 0 0,0 0-1 0 0,0 0 1 0 0,0 0-1 0 0,0 0 0 0 0,1 0 1 0 0,-1 0-1 0 0,0 0-8 0 0,2-9-10 0 0,0 1-1 0 0,0-1 0 0 0,1 1 0 0 0,0 0 0 0 0,1 0 0 0 0,0 0 1 0 0,1 1-1 0 0,-1-1 0 0 0,2 1 0 0 0,-1 0 0 0 0,3-2 11 0 0,12-22-41 0 0,-7 12-74 0 0,-1-2-1 0 0,-1 1 0 0 0,-1-2 0 0 0,-1 1 1 0 0,-1-1-1 0 0,-1 0 0 0 0,-2-1 0 0 0,0 0 1 0 0,-1 0-1 0 0,0-17 116 0 0,-2 37-39 0 0,-1 1 0 0 0,-1-1 0 0 0,1 1 0 0 0,0-1 0 0 0,-1 1 0 0 0,0-1 0 0 0,0 0 0 0 0,0 1 0 0 0,0-1 0 0 0,0 0 0 0 0,-1 1 0 0 0,0-1 0 0 0,1 1 0 0 0,-2-1 0 0 0,1 1 0 0 0,0-1 0 0 0,0 1 0 0 0,-1 0 0 0 0,0 0 0 0 0,0-1 0 0 0,0 1 0 0 0,0 0-1 0 0,0 1 1 0 0,-1-1 0 0 0,1 0 0 0 0,-1 1 0 0 0,0-1 0 0 0,1 1 0 0 0,-1 0 0 0 0,0 0 0 0 0,0 0 0 0 0,-1 0 0 0 0,1 1 0 0 0,0-1 0 0 0,-1 1 0 0 0,1 0 0 0 0,-1 0 0 0 0,1 0 0 0 0,-3 0 39 0 0,-4 1-87 0 0,0 0-1 0 0,1 0 1 0 0,-1 1 0 0 0,1 1-1 0 0,-1 0 1 0 0,1 0 0 0 0,0 1-1 0 0,-1 0 1 0 0,1 0 0 0 0,-3 3 87 0 0,-201 110 950 0 0,203-111-787 0 0,-9 6 676 0 0,19-11-658 0 0,0 0-81 0 0,8-15 222 0 0,46-42 152 0 0,-33 37-470 0 0,0-1 0 0 0,-2-1 1 0 0,0 0-1 0 0,-1-2 0 0 0,-2 0 0 0 0,0-1 1 0 0,-2 0-1 0 0,5-14-4 0 0,-18 38-10 0 0,-1 0 1 0 0,1 0-1 0 0,-1 0 0 0 0,1 0 0 0 0,-1 0 1 0 0,0 0-1 0 0,1 0 0 0 0,-1 0 0 0 0,0 0 1 0 0,0 0-1 0 0,0-1 0 0 0,0 1 0 0 0,0 0 1 0 0,0 0-1 0 0,0 0 0 0 0,0 0 0 0 0,-1 0 1 0 0,1 0-1 0 0,0-1 0 0 0,-1 1 1 0 0,1 0-1 0 0,0 0 0 0 0,-1 0 0 0 0,0 0 1 0 0,1 0-1 0 0,-1 0 0 0 0,1 0 0 0 0,-1 1 1 0 0,0-1-1 0 0,0 0 0 0 0,0 0 0 0 0,1 0 1 0 0,-1 1-1 0 0,0-1 0 0 0,0 0 0 0 0,0 1 1 0 0,0-1-1 0 0,0 1 0 0 0,0-1 0 0 0,0 1 1 0 0,0 0-1 0 0,-1-1 0 0 0,1 1 1 0 0,0 0-1 0 0,0 0 0 0 0,0 0 0 0 0,0-1 1 0 0,0 1-1 0 0,0 0 0 0 0,-1 1 0 0 0,1-1 10 0 0,-63 9-630 0 0,43 0 609 0 0,0 1 0 0 0,0 1 0 0 0,1 1 0 0 0,1 1 0 0 0,0 0 0 0 0,1 2 0 0 0,0 0 1 0 0,-2 4 20 0 0,-58 44 422 0 0,6-17 226 0 0,62-40-454 0 0,2-2-138 0 0,16-11-38 0 0,28-23 1 0 0,-2 0 0 0 0,0-3 0 0 0,-3 0 0 0 0,-1-2-1 0 0,-1-1 1 0 0,0-5-19 0 0,-24 34-44 0 0,-1 1-1 0 0,0 0 1 0 0,-1-1-1 0 0,1 0 0 0 0,-1 0 1 0 0,0 0-1 0 0,-1 0 0 0 0,0 0 1 0 0,0 0-1 0 0,0-1 1 0 0,0-6 44 0 0,-47 8-1026 0 0,-98 86 311 0 0,-13 21 1117 0 0,121-81 234 0 0,34-20-575 0 0,4-4 7 0 0,141-121 440 0 0,-119 105-564 0 0,-2-1 0 0 0,-1-1 0 0 0,-1-1-1 0 0,-1-1 1 0 0,0-1 0 0 0,-2 0 0 0 0,8-17 56 0 0,-25 41-19 0 0,0 0 1 0 0,-1 0-1 0 0,1 1 0 0 0,0-1 1 0 0,-1 0-1 0 0,1 0 1 0 0,0 0-1 0 0,-1 0 0 0 0,1 0 1 0 0,-1 0-1 0 0,0 0 1 0 0,1 0-1 0 0,-1 0 0 0 0,0 0 1 0 0,0 0-1 0 0,1 0 1 0 0,-1 0-1 0 0,0 0 0 0 0,0-1 1 0 0,0 1-1 0 0,0 0 1 0 0,0 0-1 0 0,-1 0 1 0 0,1 0-1 0 0,0 0 0 0 0,0 0 1 0 0,-1 0-1 0 0,1 0 1 0 0,-1 0-1 0 0,1 0 0 0 0,-1 0 1 0 0,1 0-1 0 0,-1 0 1 0 0,0 0-1 0 0,1 0 0 0 0,-1 1 1 0 0,0-1-1 0 0,1 0 1 0 0,-1 0-1 0 0,0 1 0 0 0,0-1 1 0 0,0 0-1 0 0,0 1 1 0 0,0-1-1 0 0,0 1 0 0 0,0-1 1 0 0,0 1-1 0 0,0 0 1 0 0,0-1-1 0 0,0 1 0 0 0,0 0 1 0 0,0 0-1 0 0,0 0 1 0 0,0 0-1 0 0,-1 0 19 0 0,-12 2-86 0 0,1 0 1 0 0,-1 2-1 0 0,1 0 1 0 0,-1 0-1 0 0,1 1 0 0 0,1 1 1 0 0,-1 0-1 0 0,1 1 1 0 0,0 0-1 0 0,0 1 1 0 0,1 0-1 0 0,0 1 0 0 0,1 0 1 0 0,0 1-1 0 0,0 0 86 0 0,-31 24 49 0 0,-83 72 1026 0 0,161-128 65 0 0,148-166-1561 0 0,-152 142-187 0 0,-71 44-623 0 0,9 15 1244 0 0,0 2 0 0 0,1 0 0 0 0,0 2 0 0 0,2 1 0 0 0,0 1 0 0 0,-24 23-13 0 0,43-36 60 0 0,-77 65 571 0 0,104-72-4416 0 0,-12-5-1508 0 0,-2 1-5141 0 0</inkml:trace>
  <inkml:trace contextRef="#ctx0" brushRef="#br0" timeOffset="-33508.646">5348 2721 6569 0 0,'0'0'1690'0'0,"0"0"-474"0"0,0 0-219 0 0,0 0 36 0 0,0 0 75 0 0,0 0 9 0 0,0 0-104 0 0,0 0-205 0 0,0 0-241 0 0,0 0-183 0 0,0 0-136 0 0,13-6 762 0 0,61-50 724 0 0,-30 12-3356 0 0,-36 35-832 0 0,1 0-3701 0 0,-6 4-3108 0 0</inkml:trace>
  <inkml:trace contextRef="#ctx0" brushRef="#br0" timeOffset="-33261.063">5803 2316 8778 0 0,'0'0'2816'0'0,"0"0"-1613"0"0,0 0-702 0 0,0 0-80 0 0,0 0 178 0 0,0 0 206 0 0,0 0 19 0 0,0 0-141 0 0,0 0-239 0 0,0 0-204 0 0,0 0-157 0 0,0 0-136 0 0,12-11-131 0 0,42-35-207 0 0,-4 8-2626 0 0,-23 19-4216 0 0,-19 12 714 0 0</inkml:trace>
  <inkml:trace contextRef="#ctx0" brushRef="#br0" timeOffset="-33023.087">6214 1956 9962 0 0,'0'0'1841'0'0,"0"0"-873"0"0,0 0-464 0 0,0 0-168 0 0,0 0-32 0 0,0 0-72 0 0,0 0-208 0 0,0 0-264 0 0,0 0-352 0 0,0 0-480 0 0,0 0-865 0 0,0 0-1480 0 0,0 0-3496 0 0</inkml:trace>
  <inkml:trace contextRef="#ctx0" brushRef="#br0" timeOffset="-33022.087">6611 1676 17588 0 0,'0'0'1008'0'0,"0"0"-440"0"0,0 0-232 0 0,0 0-104 0 0,0 0-56 0 0,0 0-112 0 0,0 0-288 0 0,0 0-408 0 0,0 0-552 0 0,0 0-1345 0 0,0 0-7057 0 0</inkml:trace>
  <inkml:trace contextRef="#ctx0" brushRef="#br0" timeOffset="-31247.229">6317 7018 0 0 0,'0'0'608'0'0,"0"0"526"0"0,0 0 310 0 0,0 0 60 0 0,0 0-123 0 0,0 0-234 0 0,0 0-217 0 0,0 0-96 0 0,2-4 5190 0 0,35 19-1951 0 0,218-25-613 0 0,162 2-2290 0 0,-223-15-450 0 0,9 1-350 0 0,-124 11-285 0 0,85 0 211 0 0,5-3 7 0 0,-23 6-166 0 0,40 2 39 0 0,16-13 263 0 0,-163 19-222 0 0,-46 29-7645 0 0,6-19-4518 0 0,1-9 4868 0 0</inkml:trace>
  <inkml:trace contextRef="#ctx0" brushRef="#br0" timeOffset="-30997.06">8386 6922 3377 0 0,'0'0'1888'0'0,"0"0"-600"0"0,0 0-39 0 0,0 0 271 0 0,0 0 160 0 0,0 0-95 0 0,0 0-353 0 0,0 0-480 0 0,0 0-352 0 0,0 0-240 0 0,0 0-160 0 0,0 0-248 0 0,0 0-520 0 0,0 0-1272 0 0,-2 0-2481 0 0,2 0-3033 0 0</inkml:trace>
  <inkml:trace contextRef="#ctx0" brushRef="#br0" timeOffset="-29094.594">6359 6989 0 0 0,'0'0'409'0'0,"0"0"442"0"0,0 0 192 0 0,0 0 35 0 0,0 0-61 0 0,0 0-91 0 0,0 0-43 0 0,0 0-3 0 0,-4 0 56 0 0,-12 0 26 0 0,12 0-40 0 0,4 0-51 0 0,0 0-73 0 0,0 0-35 0 0,0 0-38 0 0,0 0-22 0 0,0 0-22 0 0,0 0-16 0 0,0 0-23 0 0,0 0-36 0 0,0 0-27 0 0,0 0-41 0 0,0 0-36 0 0,0 0-46 0 0,0 0-47 0 0,0 0-45 0 0,0 0-54 0 0,17 0 1179 0 0,245 1 1275 0 0,2 1-1881 0 0,-189 6-685 0 0,156-5 490 0 0,-171-10-600 0 0,43-4 66 0 0,16 7-11 0 0,36 1 67 0 0,-54-9-23 0 0,36-9 94 0 0,27 9-37 0 0,-83 2-100 0 0,0 3 8 0 0,-28-1-93 0 0,26-3 155 0 0,2 7 32 0 0,-83 5-474 0 0,-3 2-354 0 0,2-4-6281 0 0,3-2-5053 0 0</inkml:trace>
  <inkml:trace contextRef="#ctx0" brushRef="#br0" timeOffset="-26243.556">7666 5067 6961 0 0,'0'0'2105'0'0,"0"0"-727"0"0,0 0-373 0 0,0 0 29 0 0,0 0 141 0 0,0 0 152 0 0,0 0 11 0 0,0 0-193 0 0,0 0-246 0 0,0 0-257 0 0,0 0-203 0 0,-29 0-124 0 0,-90 7-62 0 0,117-7-239 0 0,-1 0 0 0 0,0 1 0 0 0,0-1 0 0 0,0 1 0 0 0,0 0 0 0 0,0 0 0 0 0,1 0 0 0 0,-1 0 0 0 0,0 0-1 0 0,1 0 1 0 0,-1 1 0 0 0,1-1 0 0 0,-1 1 0 0 0,1 0 0 0 0,0 0 0 0 0,0-1 0 0 0,0 2 0 0 0,0-1 0 0 0,0 0 0 0 0,0 0 0 0 0,0 1 0 0 0,1-1-1 0 0,-1 1 1 0 0,1-1 0 0 0,0 1 0 0 0,-1 1-14 0 0,-4 8 70 0 0,-8 15 65 0 0,2 1 0 0 0,1 0 1 0 0,1 1-1 0 0,2 0 0 0 0,0 1 0 0 0,2 0 0 0 0,2 0 0 0 0,0 0 0 0 0,2 0 0 0 0,2 1 0 0 0,2 29-135 0 0,-1-39 134 0 0,1-1 0 0 0,1 1 1 0 0,1 0-1 0 0,1-1 0 0 0,0 1 0 0 0,2-2 0 0 0,0 1 1 0 0,1-1-1 0 0,1 0 0 0 0,1 0 0 0 0,1-1 0 0 0,0 0 1 0 0,1-1-1 0 0,1-1 0 0 0,1 0 0 0 0,13 12-134 0 0,-16-19 138 0 0,1 0 0 0 0,-1-1 0 0 0,1-1 1 0 0,1 0-1 0 0,0 0 0 0 0,-1-2 0 0 0,2 1 0 0 0,-1-2 0 0 0,1 0 0 0 0,0 0 0 0 0,-1-1 0 0 0,1-1 0 0 0,1 0 0 0 0,-1-1 1 0 0,0-1-1 0 0,0 0 0 0 0,0-1 0 0 0,9-2-138 0 0,3 0 184 0 0,0-2 0 0 0,-1-1 0 0 0,0-2 0 0 0,0 0 0 0 0,0-1 0 0 0,-1-2 0 0 0,0 0 0 0 0,-1-2 0 0 0,12-8-184 0 0,-14 8 73 0 0,-1 0-1 0 0,0-2 0 0 0,0 0 0 0 0,-2-1 0 0 0,0-1 0 0 0,0-1 0 0 0,-2 0 1 0 0,-1-1-1 0 0,0-1 0 0 0,-1 0 0 0 0,-1-1 0 0 0,-1-1 0 0 0,-1 0 1 0 0,-1 0-1 0 0,-1-1 0 0 0,-1 0 0 0 0,-1-1 0 0 0,0 0 0 0 0,0-12-72 0 0,-6 13-18 0 0,-1 0 0 0 0,0 0 0 0 0,-2 1-1 0 0,0-1 1 0 0,-2 0 0 0 0,-1 1-1 0 0,0-1 1 0 0,-2 2 0 0 0,0-1 0 0 0,-2 1-1 0 0,0 0 1 0 0,-1 0 0 0 0,-1 1 0 0 0,-1 0-1 0 0,-1 1 1 0 0,-1 1 0 0 0,0 0-1 0 0,-1 1 1 0 0,-1 1 0 0 0,-2-1 18 0 0,7 7-115 0 0,0 0 0 0 0,-1 1 0 0 0,0 0 0 0 0,0 1 1 0 0,-1 0-1 0 0,0 1 0 0 0,0 0 0 0 0,-1 1 0 0 0,0 1 0 0 0,0 0 0 0 0,0 1 1 0 0,-1 1-1 0 0,1 0 0 0 0,-1 1 0 0 0,0 0 0 0 0,0 1 0 0 0,1 1 0 0 0,-1 0 0 0 0,0 1 1 0 0,0 1-1 0 0,0 0 0 0 0,1 1 0 0 0,-11 4 115 0 0,-115 62-2898 0 0,57-9-3394 0 0,52-36-2343 0 0</inkml:trace>
  <inkml:trace contextRef="#ctx0" brushRef="#br0" timeOffset="-25969.638">7213 5615 6457 0 0,'0'0'2266'0'0,"0"0"-451"0"0,0 0 24 0 0,0 0 235 0 0,0 0 155 0 0,0 0 23 0 0,0 0-256 0 0,0 0-429 0 0,0 0-445 0 0,0 0-350 0 0,0 0-204 0 0,0 0-102 0 0,0 0-55 0 0,31-24-55 0 0,97-78-24 0 0,6 4 401 0 0,-71 54-452 0 0,-32 20-208 0 0,1 1-1 0 0,1 2 0 0 0,1 1 0 0 0,1 1 1 0 0,0 3-1 0 0,24-8-72 0 0,-57 23-4 0 0,0 1 0 0 0,0-1 0 0 0,-1 1 0 0 0,1 0 0 0 0,0-1 0 0 0,0 1 0 0 0,0 0 0 0 0,0 0 0 0 0,-1 0 0 0 0,1 0 0 0 0,0 1 1 0 0,0-1-1 0 0,0 0 0 0 0,-1 1 0 0 0,1 0 0 0 0,0-1 0 0 0,0 1 0 0 0,-1 0 0 0 0,1 0 0 0 0,-1-1 0 0 0,1 1 0 0 0,-1 1 0 0 0,1-1 0 0 0,-1 0 0 0 0,1 0 0 0 0,-1 0 0 0 0,0 1 0 0 0,0-1 0 0 0,0 1 0 0 0,0-1 0 0 0,0 1 0 0 0,0-1 0 0 0,0 1 0 0 0,0 0 1 0 0,0-1-1 0 0,-1 1 0 0 0,1 0 0 0 0,-1 0 0 0 0,1-1 0 0 0,-1 1 0 0 0,0 0 0 0 0,0 0 0 0 0,0 0 0 0 0,0 0 0 0 0,0 1 4 0 0,3 7 25 0 0,-2 1-15 0 0,1-1 0 0 0,1 1 0 0 0,0-1 0 0 0,0 0 1 0 0,1 0-1 0 0,0 0 0 0 0,1 0 0 0 0,0-1 0 0 0,1 0 0 0 0,-1 0 1 0 0,2 0-1 0 0,-1-1 0 0 0,1 0 0 0 0,1 0 0 0 0,-1-1 1 0 0,1 0-1 0 0,1 0 0 0 0,-1 0 0 0 0,1-1 0 0 0,0-1 1 0 0,1 0-1 0 0,-1 0 0 0 0,1-1 0 0 0,0 0 0 0 0,0 0-10 0 0,60 3-749 0 0,-70-7-18 0 0,0 8-11016 0 0,0-5-604 0 0</inkml:trace>
  <inkml:trace contextRef="#ctx0" brushRef="#br0" timeOffset="-25522.654">8016 6731 11010 0 0,'0'0'1731'0'0,"0"0"-509"0"0,0 0-100 0 0,0 0 261 0 0,0 0 193 0 0,0 0-96 0 0,0 0-234 0 0,0 0-278 0 0,0 0-208 0 0,0 0-122 0 0,0 0-88 0 0,0 0-76 0 0,24-27-51 0 0,75-83-77 0 0,-62 41 78 0 0,-35 54-317 0 0,5-22-84 0 0,-1-1 0 0 0,-3 1 0 0 0,0-1 0 0 0,-3 0 0 0 0,-1 1-1 0 0,-5-26-22 0 0,-12-8-1261 0 0,8 34-8098 0 0,7 28-2553 0 0</inkml:trace>
  <inkml:trace contextRef="#ctx0" brushRef="#br0" timeOffset="-23892.335">7821 4897 4065 0 0,'0'0'2291'0'0,"0"0"-579"0"0,0 0-306 0 0,0 0 16 0 0,0 0 134 0 0,0 0 75 0 0,0 0 17 0 0,0 0-122 0 0,0 0-199 0 0,0 0-209 0 0,0 0-186 0 0,0 0-156 0 0,0 0-111 0 0,-4-24-62 0 0,-10-74-39 0 0,-15-4 1316 0 0,16 75-1437 0 0,-159-292 2343 0 0,-80-112-1467 0 0,-47-77-484 0 0,133 240-456 0 0,17 61-88 0 0,-14 30-234 0 0,15 33 42 0 0,60 68-62 0 0,32 28 91 0 0,43 71-391 0 0,-12 61 275 0 0,-4-1-1 0 0,-4-2 0 0 0,-4-1 1 0 0,-18 28-12 0 0,-35 21-46 0 0,119-144 6 0 0,237-165 64 0 0,4 15 28 0 0,25 1-52 0 0,-157 89-18 0 0,-62 28 54 0 0,-71 45-54 0 0,-4 2 26 0 0,-1 0 32 0 0,0 0-8 0 0,-17 4-70 0 0,-14 8 40 0 0,0-2 0 0 0,0-1 0 0 0,-1-1 0 0 0,0-2 1 0 0,0-2-1 0 0,0 0 0 0 0,-7-2-2 0 0,35-2-2 0 0,-471 8-1 0 0,300-16-627 0 0,173 8-59 0 0,-14-1 504 0 0,11-1-9764 0 0,5 2-2781 0 0</inkml:trace>
  <inkml:trace contextRef="#ctx0" brushRef="#br0" timeOffset="-20589.908">3311 5961 1512 0 0,'0'0'1399'0'0,"0"0"167"0"0,0 0 389 0 0,0 0 338 0 0,0 0 74 0 0,0 0-189 0 0,0 0-415 0 0,0 0-426 0 0,0 0-302 0 0,0 0-187 0 0,0 0-104 0 0,1-2-78 0 0,5-8-50 0 0,-4 8-72 0 0,-2 2-69 0 0,0 0-36 0 0,4 26 1473 0 0,11 367-421 0 0,-12-360-1468 0 0,-3-33-5 0 0,5-37 2407 0 0,0-8-2388 0 0,2 0 0 0 0,1 0 0 0 0,3 1 0 0 0,1 0 0 0 0,3 1 0 0 0,1 0 0 0 0,2 1 0 0 0,2 1 1 0 0,2 1-1 0 0,25-35-37 0 0,-46 73-1 0 0,4-5-1 0 0,0-1 1 0 0,0 1-1 0 0,1 0 1 0 0,0 1 0 0 0,0-1-1 0 0,1 1 1 0 0,0 1 0 0 0,0-1-1 0 0,0 1 1 0 0,0 0 0 0 0,4-1 1 0 0,-7 7 4 0 0,1 0 0 0 0,-1 0 1 0 0,0 0-1 0 0,0 1 0 0 0,0-1 1 0 0,0 1-1 0 0,0 0 0 0 0,0 0 0 0 0,-1 1 1 0 0,1-1-1 0 0,-1 1 0 0 0,0 0 1 0 0,1 0-1 0 0,-1 0 0 0 0,0 0 1 0 0,-1 0-1 0 0,1 1 0 0 0,0-1 1 0 0,-1 1-1 0 0,0 0 0 0 0,0 0 0 0 0,0 0 1 0 0,-1 0-1 0 0,1 0 0 0 0,-1 0 1 0 0,0 1-5 0 0,31 69 40 0 0,-11-30-175 0 0,-19-43-472 0 0,1-5-8417 0 0,-3 4-2722 0 0</inkml:trace>
  <inkml:trace contextRef="#ctx0" brushRef="#br0" timeOffset="-19404.856">3287 5494 9562 0 0,'0'0'2359'0'0,"0"0"-686"0"0,0 0-309 0 0,0 0 53 0 0,0 0 102 0 0,0 0-10 0 0,0 0-228 0 0,0 0-338 0 0,0 0-267 0 0,0 0-203 0 0,0 0-89 0 0,0 0-8 0 0,0 0-15 0 0,28-7 2298 0 0,1-1-2427 0 0,1 2-1 0 0,0 0 0 0 0,1 2 0 0 0,-1 2 1 0 0,1 1-1 0 0,-1 1 0 0 0,1 1 1 0 0,6 3-232 0 0,63-1 224 0 0,-73 7-172 0 0,-27-9-60 0 0,0-1 15 0 0,0 0-14 0 0,0 0-7 0 0,0 0 23 0 0,0 0 10 0 0,0 0 11 0 0,0 0 9 0 0,0 0-7 0 0,0 0-23 0 0,0 0 31 0 0,0 0 10 0 0,0 0-11 0 0,0 0 26 0 0,0 0-13 0 0,0 0-5 0 0,0 0 18 0 0,0 0-4 0 0,0 0-19 0 0,0 0-10 0 0,0 0 16 0 0,0 0-4 0 0,0 0-3 0 0,0 0-14 0 0,0 0 15 0 0,0 0 9 0 0,0 0 6 0 0,0 0-14 0 0,0 0-16 0 0,0 0-25 0 0,0 0 9 0 0,0 0-2 0 0,0 0 2 0 0,0 0 12 0 0,0 0 5 0 0,0 0-11 0 0,0 0-10 0 0,0 0-15 0 0,0 0-6 0 0,0 0 29 0 0,0 0 2 0 0,0 0 1 0 0,0 0 3 0 0,0 0-9 0 0,0 0-25 0 0,0 0-9 0 0,0 0 25 0 0,0 0-6 0 0,0 0 27 0 0,0 0 6 0 0,0 0-10 0 0,0 0 2 0 0,0 0 2 0 0,0 0-6 0 0,0 0-26 0 0,0 0-3 0 0,0 0-5 0 0,0 0 3 0 0,0 0 31 0 0,0 0-6 0 0,0 0-2 0 0,0 0 6 0 0,0 0 0 0 0,0 0-18 0 0,0 0 22 0 0,0 0-6 0 0,0 0-1 0 0,0 0-10 0 0,0 0-22 0 0,0 0 18 0 0,0 0-2 0 0,0 0 11 0 0,0 0 21 0 0,0 0 26 0 0,0 0-35 0 0,0 0-37 0 0,0 0-22 0 0,0 0 34 0 0,0 0-2 0 0,0 0 2 0 0,0 0 27 0 0,0 0-18 0 0,0 0 10 0 0,0 0 0 0 0,0 0-28 0 0,0 0-2 0 0,0 0 9 0 0,0 0 16 0 0,0 0 15 0 0,0 0-12 0 0,0 0-1 0 0,0 0 9 0 0,0 0-8 0 0,0 0-27 0 0,0 0-15 0 0,0 0 23 0 0,0 0 35 0 0,0 0 12 0 0,0 0-17 0 0,0 0 2 0 0,0 0 8 0 0,0 0-10 0 0,0 0 5 0 0,0 0 3 0 0,0 0 17 0 0,0 0-4 0 0,0 0 5 0 0,0 0 11 0 0,0 0-2 0 0,0 0 3 0 0,0 0 20 0 0,0 0-1 0 0,-11-26 460 0 0,-73-146-468 0 0,65 109-16 0 0,19 63-40 0 0,0 0-24 0 0,0 0-25 0 0,0 0 0 0 0,0 0 2 0 0,0 0-4 0 0,0 0-38 0 0,20-8-8278 0 0,-8 5 1411 0 0,-5 3-5468 0 0</inkml:trace>
  <inkml:trace contextRef="#ctx0" brushRef="#br0" timeOffset="-18769.909">4051 5729 9338 0 0,'0'0'3510'0'0,"0"0"-1623"0"0,0 0-571 0 0,0 0-22 0 0,0 0 88 0 0,0 0-3 0 0,0 0-184 0 0,0 0-273 0 0,0 0-263 0 0,0 0-201 0 0,0 0-104 0 0,0 0-11 0 0,0 0 1 0 0,0 4 3000 0 0,268-3-1095 0 0,-208-6-1922 0 0,-59 5-290 0 0,-1 0-27 0 0,0 0 39 0 0,0 0 6 0 0,0 0-18 0 0,0 0-18 0 0,0 0 13 0 0,0 0-11 0 0,0 0-5 0 0,0 0 55 0 0,0 0-40 0 0,0 0-9 0 0,0 0 17 0 0,0 0-32 0 0,0 0 3 0 0,0 0 1 0 0,0 0-4 0 0,0 0-23 0 0,0 0 26 0 0,0 0 17 0 0,0 0-8 0 0,0 0-5 0 0,0 0 5 0 0,0 0 17 0 0,-5-7-1425 0 0,2 5-1749 0 0,2 0-3437 0 0,1 2-5301 0 0</inkml:trace>
  <inkml:trace contextRef="#ctx0" brushRef="#br0" timeOffset="-18295.655">3964 6068 10642 0 0,'0'0'5907'0'0,"0"0"-3649"0"0,0 0-1311 0 0,0 0-155 0 0,0 0 76 0 0,0 0 53 0 0,0 0-44 0 0,0 0-179 0 0,0 0-211 0 0,0 0-145 0 0,0 0-58 0 0,0 0 34 0 0,0 0 54 0 0,6 1 58 0 0,231 5 2732 0 0,-138-24-2737 0 0,-105 14-3638 0 0,-3 8-6108 0 0,6 0-2962 0 0</inkml:trace>
  <inkml:trace contextRef="#ctx0" brushRef="#br0" timeOffset="-17686.518">4557 5832 14299 0 0,'0'0'1038'0'0,"0"0"-389"0"0,0 0-157 0 0,0 0 140 0 0,0 0 135 0 0,0 0-25 0 0,0 0-137 0 0,0 0-139 0 0,0 0-37 0 0,0 0 20 0 0,0 0 46 0 0,0 0-16 0 0,5 12-38 0 0,-1-2-410 0 0,8 14 333 0 0,-1 1 0 0 0,-2 0 0 0 0,0 1 0 0 0,-2 0 0 0 0,0 1 1 0 0,0 16-365 0 0,-6-13 133 0 0,-1 0 1 0 0,-2 1 0 0 0,-1-1 0 0 0,-1 0 0 0 0,-2-1-1 0 0,-5 16-133 0 0,10-39-317 0 0,-4 11 1469 0 0,2-27 235 0 0,5-21-1288 0 0,2 0 0 0 0,1 1-1 0 0,2-1 1 0 0,1 1 0 0 0,1 0-1 0 0,1 1 1 0 0,6-8-99 0 0,1-8 35 0 0,2 1 0 0 0,2 2 0 0 0,2 0-1 0 0,1 1 1 0 0,3 1 0 0 0,1 2 0 0 0,6-4-35 0 0,41-21 76 0 0,-73 63-76 0 0,1 1 1 0 0,0-1-1 0 0,-1 1 0 0 0,1 0 1 0 0,-1 0-1 0 0,0 0 0 0 0,1 0 1 0 0,-1 0-1 0 0,0 1 0 0 0,0-1 1 0 0,0 1-1 0 0,1-1 0 0 0,-2 1 1 0 0,1 0-1 0 0,0 0 0 0 0,0 0 1 0 0,0 0-1 0 0,-1 0 0 0 0,0 0 1 0 0,1 0-1 0 0,-1 1 0 0 0,0-1 1 0 0,0 1-1 0 0,0-1 0 0 0,0 1 0 0 0,2 2 8 0 0,2 4 101 0 0,0 1 1 0 0,-1 0-1 0 0,0 0 1 0 0,-1 0-1 0 0,-1 0 0 0 0,1 1 1 0 0,-1-1-1 0 0,-1 1 0 0 0,0 0 1 0 0,0-1-1 0 0,-2 4-109 0 0,1 44-3241 0 0,-1-17-4666 0 0,1-38-4269 0 0</inkml:trace>
  <inkml:trace contextRef="#ctx0" brushRef="#br0" timeOffset="-16484.162">5133 6053 3465 0 0,'0'0'877'0'0,"0"0"130"0"0,0 0 372 0 0,0 0 305 0 0,0 0 74 0 0,0 0-128 0 0,0 0-217 0 0,0 0-132 0 0,0 0-57 0 0,0 0-61 0 0,0 0-33 0 0,0 0-46 0 0,0 0-51 0 0,32 7-99 0 0,99 19-99 0 0,-68-31 225 0 0,-54-1-831 0 0,1 2-83 0 0,0-1 0 0 0,0-1 0 0 0,0 1 0 0 0,0-1 0 0 0,-1-1 0 0 0,0 0 0 0 0,-1 0 0 0 0,1-1 0 0 0,-1 0-1 0 0,-1 0 1 0 0,0-1 0 0 0,0 0 0 0 0,0 0 0 0 0,-1 0 0 0 0,-1-1 0 0 0,0 0 0 0 0,0 0 0 0 0,0-1 0 0 0,-2 1 0 0 0,1-1 0 0 0,-1 0 0 0 0,-1 0-1 0 0,0 0 1 0 0,0-3-146 0 0,-2 10 5 0 0,0 0 1 0 0,0 0-1 0 0,0 0 0 0 0,-1 1 0 0 0,1-1 0 0 0,-1 0 0 0 0,0 0 0 0 0,0 1 1 0 0,-1-1-1 0 0,1 0 0 0 0,-1 1 0 0 0,1-1 0 0 0,-1 1 0 0 0,0 0 0 0 0,0-1 0 0 0,-1 1 1 0 0,1 0-1 0 0,-1 0 0 0 0,1 1 0 0 0,-1-1 0 0 0,0 0 0 0 0,0 1 0 0 0,0 0 1 0 0,0 0-1 0 0,-1 0 0 0 0,1 0 0 0 0,-1 0 0 0 0,1 1 0 0 0,-1-1 0 0 0,1 1 0 0 0,-1 0 1 0 0,0 0-1 0 0,-3 0-5 0 0,-7 2-27 0 0,0 0 1 0 0,0 1 0 0 0,0 0-1 0 0,1 2 1 0 0,-1-1 0 0 0,1 2-1 0 0,0 0 1 0 0,0 0 0 0 0,0 1 0 0 0,1 1-1 0 0,0 0 1 0 0,0 1 0 0 0,0 0-1 0 0,1 0 1 0 0,1 2 0 0 0,-1-1-1 0 0,1 1 1 0 0,1 1 0 0 0,-4 5 26 0 0,-17 15-21 0 0,1 0 1 0 0,1 3 0 0 0,2 0 0 0 0,1 1-1 0 0,2 2 1 0 0,-5 13 20 0 0,21-36 0 0 0,0 0-1 0 0,2 0 1 0 0,-1 0-1 0 0,2 1 1 0 0,0 0 0 0 0,1 0-1 0 0,-1 14 1 0 0,3-24 9 0 0,1 1 0 0 0,0-1-1 0 0,0 0 1 0 0,0 0 0 0 0,1 0 0 0 0,0 0-1 0 0,0 0 1 0 0,0 0 0 0 0,1 0 0 0 0,-1 0-1 0 0,1 0 1 0 0,1 0 0 0 0,-1-1 0 0 0,0 1-1 0 0,1-1 1 0 0,0 0 0 0 0,0 1 0 0 0,0-1-1 0 0,1-1 1 0 0,0 1 0 0 0,-1 0-1 0 0,1-1 1 0 0,0 0 0 0 0,4 2-9 0 0,10 4 121 0 0,0-2 0 0 0,1-1 1 0 0,0 0-1 0 0,0-1 0 0 0,1-1 0 0 0,-1-1 0 0 0,1-1 1 0 0,-1 0-1 0 0,1-1 0 0 0,0-2 0 0 0,0 0 0 0 0,-1-1 1 0 0,1-1-1 0 0,-1 0 0 0 0,1-2 0 0 0,-1 0 0 0 0,9-5-121 0 0,-16 7 38 0 0,-4 1-41 0 0,0 1 0 0 0,0-1 0 0 0,0 0 1 0 0,-1 0-1 0 0,1-1 0 0 0,0 0 0 0 0,-1-1 1 0 0,0 0-1 0 0,0 0 0 0 0,0 0 1 0 0,0-1-1 0 0,-1 0 0 0 0,0 0 0 0 0,0 0 1 0 0,0-1-1 0 0,-1 0 0 0 0,0 0 0 0 0,0-1 1 0 0,4-5 2 0 0,-6-15-2488 0 0,-6 16-8223 0 0,1 8-1954 0 0</inkml:trace>
  <inkml:trace contextRef="#ctx0" brushRef="#br0" timeOffset="-15983.75">5661 6289 19260 0 0,'0'0'907'0'0,"0"0"-504"0"0,0 0-207 0 0,0 0 208 0 0,0 0 255 0 0,0 0 137 0 0,0 0-32 0 0,0 0-201 0 0,0 0-211 0 0,0 0-135 0 0,0 0-71 0 0,0 0-26 0 0,0 0-18 0 0,-4 33-16 0 0,-12 98-5 0 0,1-53 140 0 0,15-77-191 0 0,0 0 0 0 0,0 0 0 0 0,0 0-1 0 0,0-1 1 0 0,0 1 0 0 0,0 0-1 0 0,0 0 1 0 0,0 0 0 0 0,0 0 0 0 0,0-1-1 0 0,0 1 1 0 0,-1 0 0 0 0,1 0-1 0 0,0-1 1 0 0,-1 1 0 0 0,1 0 0 0 0,-1 0-1 0 0,1-1 1 0 0,0 1 0 0 0,-1 0-1 0 0,0-1 1 0 0,1 1 0 0 0,-1-1 0 0 0,1 1-1 0 0,-1-1 1 0 0,0 1 0 0 0,1-1-1 0 0,-1 1 1 0 0,0-1 0 0 0,1 0 0 0 0,-1 1-1 0 0,0-1 1 0 0,0 0 0 0 0,0 1-1 0 0,1-1 1 0 0,-1 0 0 0 0,0 0 0 0 0,0 0-1 0 0,0 0 1 0 0,1 0 0 0 0,-1 0-1 0 0,0 0 1 0 0,0 0 0 0 0,0 0 0 0 0,1 0-1 0 0,-1 0-29 0 0,-1-53 555 0 0,11 31-521 0 0,1 0 0 0 0,1 0 1 0 0,1 1-1 0 0,0 0 0 0 0,2 1 0 0 0,0 1 0 0 0,1 0 0 0 0,1 1 1 0 0,1 0-1 0 0,1 2 0 0 0,0 0 0 0 0,1 1 0 0 0,6-3-34 0 0,-24 17 3 0 0,0 0-1 0 0,0 1 0 0 0,1-1 1 0 0,-1 0-1 0 0,0 1 1 0 0,0-1-1 0 0,0 1 0 0 0,0 0 1 0 0,1-1-1 0 0,-1 1 0 0 0,0 0 1 0 0,0 0-1 0 0,1 0 1 0 0,-1 0-1 0 0,0 0 0 0 0,0 0 1 0 0,1 0-1 0 0,-1 0 1 0 0,0 0-1 0 0,0 0 0 0 0,1 1 1 0 0,-1-1-1 0 0,0 1 1 0 0,0-1-1 0 0,0 1 0 0 0,0-1 1 0 0,0 1-1 0 0,1-1 0 0 0,-1 1 1 0 0,0 0-1 0 0,0 0 1 0 0,-1 0-1 0 0,1 0 0 0 0,0-1 1 0 0,0 1-1 0 0,0 0 1 0 0,0 0-1 0 0,-1 1 0 0 0,1-1 1 0 0,-1 0-1 0 0,1 0 0 0 0,-1 0 1 0 0,1 0-1 0 0,-1 0 1 0 0,1 1-1 0 0,-1-1 0 0 0,0 0 1 0 0,0 0-1 0 0,0 1 1 0 0,0-1-1 0 0,0 0 0 0 0,0 0 1 0 0,0 1-1 0 0,0-1 1 0 0,0 0-1 0 0,-1 0 0 0 0,1 1-2 0 0,3 8 60 0 0,11 92-45 0 0,-4-100-2244 0 0,-1-15-3898 0 0,-7 10 3378 0 0,0-1-9087 0 0</inkml:trace>
  <inkml:trace contextRef="#ctx0" brushRef="#br0" timeOffset="-13436.225">5161 5486 2529 0 0,'0'0'1620'0'0,"0"0"-623"0"0,0 0-92 0 0,0 0 288 0 0,0 0 308 0 0,0 0 79 0 0,0 0-196 0 0,0 0-338 0 0,0 0-309 0 0,0 0-139 0 0,0 0 19 0 0,0 0 87 0 0,0 0 92 0 0,2 1-21 0 0,5 3 7231 0 0,0-3-3545 0 0,16-22-4873 0 0,-15 14 793 0 0,191-177-137 0 0,-32 38-201 0 0,-164 160 9 0 0,11 162 252 0 0,7-66-71 0 0,-17-112-1204 0 0,-5 2-2925 0 0,-4-1-4607 0 0,3 1-4132 0 0</inkml:trace>
  <inkml:trace contextRef="#ctx0" brushRef="#br0" timeOffset="-1118.79">2333 1024 0 0 0,'0'0'2667'0'0,"0"0"-1513"0"0,0 0-435 0 0,0 0 93 0 0,0 0 241 0 0,0 0 338 0 0,0 0 167 0 0,0 0-39 0 0,0 0-204 0 0,-33-4-319 0 0,-101-7-225 0 0,79 22-147 0 0,36 2-299 0 0,0 1-1 0 0,0 1 1 0 0,2 1-1 0 0,0 0 1 0 0,0 1-1 0 0,2 1 1 0 0,-5 7-325 0 0,8-8 176 0 0,1 0 1 0 0,1 0-1 0 0,1 1 0 0 0,0 0 0 0 0,1 1 1 0 0,1 0-1 0 0,1 0 0 0 0,1 0 1 0 0,0 1-1 0 0,1 0 0 0 0,2 0 0 0 0,0 0 1 0 0,0 12-177 0 0,3-15 103 0 0,0 0 1 0 0,1 0-1 0 0,0 0 1 0 0,2 0-1 0 0,0-1 0 0 0,1 1 1 0 0,0-1-1 0 0,1 0 1 0 0,1-1-1 0 0,1 1 1 0 0,0-2-1 0 0,1 1 0 0 0,0-1 1 0 0,1 0-1 0 0,1-1 1 0 0,0 0-1 0 0,1-1 1 0 0,0 0-1 0 0,1-1 0 0 0,1 0 1 0 0,-1-1-1 0 0,2 0 1 0 0,-1-1-1 0 0,1-1 1 0 0,3 0-104 0 0,-2-3 140 0 0,0-1-1 0 0,1-1 1 0 0,0 0 0 0 0,0-2 0 0 0,0 0 0 0 0,0-1 0 0 0,0 0 0 0 0,-1-1 0 0 0,1-1 0 0 0,0-1 0 0 0,0 0-1 0 0,-1-1 1 0 0,0-1 0 0 0,0-1 0 0 0,0 0 0 0 0,-1-1 0 0 0,1-1 0 0 0,-2 0 0 0 0,1-1 0 0 0,9-8-140 0 0,6-3 162 0 0,-1-2 0 0 0,-2-1 0 0 0,0-1 0 0 0,-1-2 1 0 0,-1 0-1 0 0,-2-1 0 0 0,-1-2 0 0 0,-1 0 0 0 0,12-24-162 0 0,-23 36 23 0 0,-1-1 0 0 0,0 0 0 0 0,-2 0 0 0 0,0-1-1 0 0,-1 0 1 0 0,-1 0 0 0 0,-1 0 0 0 0,-1-1-1 0 0,0 1 1 0 0,-2-1 0 0 0,0 0 0 0 0,-1 0-1 0 0,-1 1 1 0 0,-1-1 0 0 0,0 0 0 0 0,-2 1 0 0 0,0-1-1 0 0,-4-7-22 0 0,4 12-91 0 0,-1 0-1 0 0,0 0 1 0 0,-1 1-1 0 0,0-1 1 0 0,-2 2-1 0 0,1-1 1 0 0,-2 1-1 0 0,0 0 1 0 0,0 0-1 0 0,-1 1 1 0 0,-1 1-1 0 0,0 0 1 0 0,0 0 0 0 0,-1 1-1 0 0,0 1 1 0 0,-1-1-1 0 0,0 2 1 0 0,-1 0-1 0 0,0 1 1 0 0,0 0-1 0 0,0 1 1 0 0,-1 1-1 0 0,0 0 1 0 0,0 1-1 0 0,-1 0 92 0 0,2 4-378 0 0,-1 0-1 0 0,0 1 1 0 0,0 1 0 0 0,1 0-1 0 0,-1 0 1 0 0,1 2-1 0 0,0 0 1 0 0,0 1 0 0 0,0 0-1 0 0,0 1 1 0 0,1 0-1 0 0,0 1 1 0 0,0 1 0 0 0,-4 3 378 0 0,-99 85-11505 0 0,92-72 4198 0 0</inkml:trace>
  <inkml:trace contextRef="#ctx0" brushRef="#br0" timeOffset="-592.904">1900 1470 0 0 0,'0'0'1175'0'0,"0"0"-111"0"0,0 0 118 0 0,0 0 322 0 0,0 0 343 0 0,0 0 246 0 0,0 0 71 0 0,0 0-168 0 0,0 0-345 0 0,0 0-345 0 0,0 0-335 0 0,0 0-227 0 0,0 0-148 0 0,-1-8-56 0 0,1 3-429 0 0,-1 4-76 0 0,1-1 0 0 0,-1 0 0 0 0,1 1 0 0 0,0-1 0 0 0,0 0 0 0 0,0 0 0 0 0,0 1 0 0 0,0-1 0 0 0,0 0 0 0 0,0 1 0 0 0,0-1 0 0 0,1 0 0 0 0,-1 1 0 0 0,1-1 0 0 0,-1 0 0 0 0,1 1 0 0 0,0-1 0 0 0,-1 1 0 0 0,1-1 0 0 0,0 1 0 0 0,0-1 0 0 0,0 1 1 0 0,0 0-1 0 0,1-1 0 0 0,-1 1 0 0 0,0 0 0 0 0,1 0-35 0 0,225-150 3888 0 0,-222 149-3845 0 0,-3 0-24 0 0,1 0 0 0 0,-1 0 0 0 0,0 0 0 0 0,1 0 0 0 0,-1 1 0 0 0,1-1 0 0 0,0 1 0 0 0,-1 0 0 0 0,1 0 0 0 0,0 0 0 0 0,0 0 0 0 0,-1 0 0 0 0,1 1 0 0 0,0-1 0 0 0,0 1 0 0 0,0 0 1 0 0,0 0-1 0 0,0 0 0 0 0,0 0 0 0 0,0 0 0 0 0,0 1 0 0 0,0-1 0 0 0,0 1 0 0 0,0 0 0 0 0,-1 0 0 0 0,1 0 0 0 0,0 0 0 0 0,-1 0 0 0 0,1 0 0 0 0,0 1 0 0 0,-1 0 0 0 0,0-1 0 0 0,1 1 0 0 0,-1 0 1 0 0,0 0-1 0 0,2 2-19 0 0,8 16 150 0 0,-1-1-55 0 0,0 0 0 0 0,1-1 0 0 0,1-1 0 0 0,0 0 0 0 0,2 0 0 0 0,0-2 1 0 0,0 0-1 0 0,2 0 0 0 0,-1-2 0 0 0,2 0 0 0 0,4 2-95 0 0,-8-8 95 0 0,0-1 0 0 0,1-1 0 0 0,-1 0 0 0 0,1-1 0 0 0,0 0 0 0 0,0-1 0 0 0,1-1 0 0 0,10 0-95 0 0,-10-1 92 0 0,-1-1 1 0 0,0-1 0 0 0,0 0-1 0 0,1-2 1 0 0,-1 1 0 0 0,0-2-1 0 0,0 0 1 0 0,-1-1 0 0 0,1 0-1 0 0,-1-1 1 0 0,0 0 0 0 0,-1-2-1 0 0,7-4-92 0 0,-19 12-13 0 0,0-1 0 0 0,0 1 0 0 0,0 0-1 0 0,0-1 1 0 0,0 1 0 0 0,-1-1 0 0 0,1 1 0 0 0,0-1-1 0 0,0 0 1 0 0,-1 1 0 0 0,1-1 0 0 0,-1 0 0 0 0,1 0-1 0 0,0 1 1 0 0,-1-1 0 0 0,1 0 0 0 0,-1 0-1 0 0,0 0 1 0 0,1 1 0 0 0,-1-1 0 0 0,0 0 0 0 0,1 0-1 0 0,-1 0 1 0 0,0 0 0 0 0,0 0 0 0 0,0 0 0 0 0,0 0-1 0 0,0 0 1 0 0,0 0 0 0 0,0 0 0 0 0,0 0 0 0 0,0 0-1 0 0,0 0 1 0 0,-1 1 0 0 0,1-1 0 0 0,0 0-1 0 0,0 0 1 0 0,-1 0 0 0 0,1 0 0 0 0,-1 0 0 0 0,1 1-1 0 0,-1-1 1 0 0,1 0 0 0 0,-1 0 0 0 0,0 1 0 0 0,1-1-1 0 0,-1 0 1 0 0,0 1 0 0 0,1-1 0 0 0,-1 1 0 0 0,0-1-1 0 0,0 0 14 0 0,-22-13-3878 0 0,2 5-6005 0 0,15 5-2216 0 0</inkml:trace>
  <inkml:trace contextRef="#ctx0" brushRef="#br0" timeOffset="469.474">3342 785 3465 0 0,'0'0'1809'0'0,"0"0"-522"0"0,0 0 147 0 0,0 0 469 0 0,0 0 223 0 0,0 0-42 0 0,0 0-325 0 0,0 0-390 0 0,0 0-248 0 0,0 0-111 0 0,0 0-82 0 0,0 0-82 0 0,0 0-102 0 0,10-1-130 0 0,68-9 760 0 0,65-1 785 0 0,178-23-789 0 0,-201 16-2389 0 0,-147 42-5837 0 0,23-20 3527 0 0,0 1-8164 0 0</inkml:trace>
  <inkml:trace contextRef="#ctx0" brushRef="#br0" timeOffset="720.377">3390 1105 16155 0 0,'0'0'1135'0'0,"0"0"-256"0"0,0 0-35 0 0,0 0 53 0 0,0 0 33 0 0,0 0-63 0 0,0 0-139 0 0,0 0-138 0 0,0 0-73 0 0,0 0-14 0 0,0 0-37 0 0,0 0-54 0 0,0 0-98 0 0,36-7-88 0 0,118-20-52 0 0,-9 3 104 0 0,14 10-989 0 0,-91 12-5460 0 0,-52 2-5412 0 0</inkml:trace>
  <inkml:trace contextRef="#ctx0" brushRef="#br0" timeOffset="1135.599">4925 752 11803 0 0,'0'0'1241'0'0,"0"0"-378"0"0,0 0-64 0 0,0 0 149 0 0,0 0 155 0 0,0 0 69 0 0,0 0-132 0 0,0 0-231 0 0,0 0-219 0 0,-34 15-199 0 0,-105 50-135 0 0,74-18 3 0 0,57-35-203 0 0,-1-3-26 0 0,1 0 0 0 0,1 1 0 0 0,-1 0 0 0 0,2 0 0 0 0,-1 0 0 0 0,2 1 0 0 0,-1 0 0 0 0,1 0 0 0 0,1 1 0 0 0,0-1 0 0 0,1 1 0 0 0,0 0 0 0 0,1 0-1 0 0,0 0 1 0 0,1 0 0 0 0,0 1 0 0 0,1-1 0 0 0,0 0 0 0 0,2 9-30 0 0,-1-17-15 0 0,0 0 0 0 0,0 1 0 0 0,1-1 0 0 0,0 0-1 0 0,-1 0 1 0 0,2 0 0 0 0,-1 0 0 0 0,0 0 0 0 0,1-1 0 0 0,0 1-1 0 0,-1-1 1 0 0,2 1 0 0 0,-1-1 0 0 0,0 0 0 0 0,0 0-1 0 0,1-1 1 0 0,0 1 0 0 0,-1-1 0 0 0,1 0 0 0 0,0 0 0 0 0,0 0-1 0 0,1 0 1 0 0,-1-1 0 0 0,0 1 0 0 0,0-1 0 0 0,1 0-1 0 0,-1 0 16 0 0,7 1-287 0 0,0-1-1 0 0,-1 0 0 0 0,1 0 0 0 0,0-1 0 0 0,-1 0 0 0 0,1-1 0 0 0,0-1 0 0 0,-1 1 1 0 0,1-1-1 0 0,8-4 288 0 0,-12 4-383 0 0,48-17-6792 0 0,-34 11-3358 0 0</inkml:trace>
  <inkml:trace contextRef="#ctx0" brushRef="#br0" timeOffset="1472.94">5341 785 10090 0 0,'0'0'1997'0'0,"0"0"-1111"0"0,0 0-411 0 0,0 0 13 0 0,0 0 151 0 0,0 0 148 0 0,0 0 41 0 0,-31 18-64 0 0,-98 58-104 0 0,68-17 123 0 0,54-47-651 0 0,3-5-81 0 0,1-1 0 0 0,-1 0-1 0 0,1 1 1 0 0,0 0 0 0 0,0 0 0 0 0,1 0-1 0 0,0 0 1 0 0,0 0 0 0 0,1 0 0 0 0,0 1-1 0 0,0-1 1 0 0,1 0 0 0 0,-1 1-1 0 0,2-1 1 0 0,-1 0 0 0 0,1 1 0 0 0,0-1-1 0 0,1 0 1 0 0,-1 0 0 0 0,2 0-1 0 0,-1 0 1 0 0,1 0 0 0 0,0 0 0 0 0,0 0-1 0 0,1-1 1 0 0,0 0 0 0 0,0 0-1 0 0,0 0 1 0 0,1 0 0 0 0,1 1-51 0 0,5 0 176 0 0,0-1 1 0 0,1 0-1 0 0,0 0 0 0 0,0-1 0 0 0,1-1 1 0 0,0 0-1 0 0,-1 0 0 0 0,1-1 0 0 0,0-1 1 0 0,1-1-1 0 0,-1 1 0 0 0,0-2 1 0 0,0 0-1 0 0,1-1 0 0 0,-1 0 0 0 0,0-1 1 0 0,0 0-1 0 0,0-1 0 0 0,0 0 0 0 0,-1-1 1 0 0,1-1-1 0 0,-1 0 0 0 0,0-1 1 0 0,0 0-1 0 0,-1-1 0 0 0,0 0 0 0 0,0-1 1 0 0,0 0-177 0 0,0-1 105 0 0,-1 0 0 0 0,0-1 0 0 0,-1 0 0 0 0,0 0 0 0 0,-1-1 0 0 0,0 0 0 0 0,0-1 0 0 0,-1 0 0 0 0,-1 0 0 0 0,0 0 0 0 0,-1-1 0 0 0,0 0 0 0 0,-1 0 1 0 0,0 0-1 0 0,-1-1 0 0 0,-1 1 0 0 0,0-1 0 0 0,0-6-105 0 0,-1 12-52 0 0,0 1 1 0 0,-1-1 0 0 0,0 1-1 0 0,0 0 1 0 0,0-1 0 0 0,-1 1 0 0 0,0 0-1 0 0,-1-1 1 0 0,0 1 0 0 0,0 0-1 0 0,0 0 1 0 0,-1 0 0 0 0,0 0-1 0 0,0 1 1 0 0,-1-1 0 0 0,0 1-1 0 0,0 0 1 0 0,0 0 0 0 0,-1 0-1 0 0,0 0 1 0 0,0 1 0 0 0,-1 0 0 0 0,-1-1 50 0 0,-23-3-2285 0 0,18 9-1130 0 0,4 0-346 0 0,-1 0-8214 0 0</inkml:trace>
  <inkml:trace contextRef="#ctx0" brushRef="#br0" timeOffset="1867.546">5897 1138 19092 0 0,'0'0'691'0'0,"0"0"-120"0"0,0 0-39 0 0,0 0 1 0 0,0 0-7 0 0,0 0-44 0 0,0 0-119 0 0,0 0-89 0 0,0 0-53 0 0,0 0-72 0 0,0 0-27 0 0,0 0-9 0 0,0 0 0 0 0,17-34 3 0 0,53-104-9 0 0,-23 60 57 0 0,-31 50-90 0 0,-9 15-53 0 0,1-1 0 0 0,0 1 1 0 0,1 0-1 0 0,0 1 0 0 0,1 0 1 0 0,0 0-1 0 0,1 1 0 0 0,1 1 1 0 0,2-3-22 0 0,-13 13-6 0 0,-1-1 1 0 0,1 1-1 0 0,-1-1 1 0 0,1 1-1 0 0,-1-1 1 0 0,1 1-1 0 0,0 0 1 0 0,-1-1 0 0 0,1 1-1 0 0,-1 0 1 0 0,1-1-1 0 0,0 1 1 0 0,-1 0-1 0 0,1 0 1 0 0,0 0-1 0 0,0-1 1 0 0,-1 1-1 0 0,1 0 1 0 0,0 0 0 0 0,-1 0-1 0 0,1 0 1 0 0,0 0-1 0 0,0 0 1 0 0,-1 1-1 0 0,1-1 1 0 0,0 0-1 0 0,-1 0 1 0 0,1 0 0 0 0,0 1-1 0 0,-1-1 1 0 0,1 0-1 0 0,0 1 1 0 0,-1-1-1 0 0,1 0 1 0 0,0 1-1 0 0,-1-1 1 0 0,1 1-1 0 0,-1-1 1 0 0,1 1 0 0 0,-1-1-1 0 0,1 1 1 0 0,-1 0-1 0 0,0-1 1 0 0,1 1-1 0 0,-1 0 1 0 0,0-1-1 0 0,1 1 1 0 0,-1 0 0 0 0,0-1-1 0 0,0 1 1 0 0,0 0-1 0 0,1-1 1 0 0,-1 1-1 0 0,0 0 6 0 0,2 49-8 0 0,-2-37 4 0 0,-1-7 35 0 0,1 0 0 0 0,0 0 1 0 0,0-1-1 0 0,0 1 0 0 0,1 0 0 0 0,0-1 1 0 0,0 1-1 0 0,0-1 0 0 0,1 1 0 0 0,-1-1 1 0 0,1 1-1 0 0,1-1 0 0 0,-1 0 0 0 0,1 0 1 0 0,0 0-1 0 0,0 0 0 0 0,0-1 1 0 0,1 1-1 0 0,-1-1 0 0 0,1 0 0 0 0,0 0 1 0 0,1 0-1 0 0,-1 0 0 0 0,1-1 0 0 0,-1 0 1 0 0,1 0-1 0 0,0 0 0 0 0,0 0 0 0 0,1-1 1 0 0,-1 0-1 0 0,0 0 0 0 0,1 0 0 0 0,-1-1 1 0 0,3 1-32 0 0,64-13 1871 0 0,-59 4-1777 0 0,0 0 0 0 0,-1 0 0 0 0,0-2 0 0 0,-1 1 0 0 0,1-1 0 0 0,-2-1 0 0 0,0 0 0 0 0,0 0 0 0 0,0-1 0 0 0,-1-1 0 0 0,-1 1 0 0 0,0-1 0 0 0,-1-1 0 0 0,0 1 0 0 0,-1-1 0 0 0,0 0 0 0 0,-1-1 0 0 0,3-11-94 0 0,-11 5-1294 0 0,-2 18-1845 0 0,-4 1-3762 0 0,4 1-5686 0 0</inkml:trace>
  <inkml:trace contextRef="#ctx0" brushRef="#br0" timeOffset="4937.618">7324 542 5785 0 0,'0'0'1998'0'0,"0"0"-858"0"0,0 0-374 0 0,0 0 45 0 0,0 0 175 0 0,0 0 147 0 0,0 0-13 0 0,0 0-193 0 0,0 0-215 0 0,0 0-233 0 0,0 0-187 0 0,-20-4 2855 0 0,-107 37-2228 0 0,76-14-672 0 0,-47 18 229 0 0,62-23 4 0 0,45-2-645 0 0,151 54 897 0 0,-95-19-544 0 0,-63-43-121 0 0,1 0 0 0 0,-1 0 0 0 0,0 0 0 0 0,0 0 0 0 0,0 1 0 0 0,-1-1 0 0 0,1 1 1 0 0,-1-1-1 0 0,0 1 0 0 0,0-1 0 0 0,-1 1 0 0 0,1-1 0 0 0,-1 1 0 0 0,0 0 0 0 0,0-1 0 0 0,-1 1 0 0 0,1 0 1 0 0,-1-1-1 0 0,-2 5-67 0 0,-2-1 96 0 0,-1 0 0 0 0,-1 0 0 0 0,1-1 0 0 0,-1 0 1 0 0,-1 0-1 0 0,1-1 0 0 0,-1 0 0 0 0,0 0 0 0 0,-1-1 0 0 0,1 0 0 0 0,-1-1 1 0 0,0 1-1 0 0,0-2 0 0 0,-5 2-96 0 0,-18 11 58 0 0,-89 28-137 0 0,96-42-226 0 0,23-3-3626 0 0,2 0-4063 0 0,3-2-2997 0 0</inkml:trace>
  <inkml:trace contextRef="#ctx0" brushRef="#br0" timeOffset="5241.204">8047 354 14347 0 0,'0'0'3853'0'0,"0"0"-2681"0"0,0 0-846 0 0,0 0-124 0 0,0 0 110 0 0,0 0 206 0 0,0 0 146 0 0,0 0 97 0 0,0 0-36 0 0,0 0-109 0 0,0 0-100 0 0,0 0-132 0 0,0 0-100 0 0,-9 31-39 0 0,-27 97-10 0 0,14 27 420 0 0,21-113-535 0 0,-10 206 192 0 0,10-227-409 0 0,-15 46-1794 0 0,5-67-4823 0 0,8 0 1242 0 0,1-4-5881 0 0</inkml:trace>
  <inkml:trace contextRef="#ctx0" brushRef="#br0" timeOffset="5483.624">7585 652 10914 0 0,'0'0'3098'0'0,"0"0"-2180"0"0,0 0-785 0 0,0 0 118 0 0,0 0 249 0 0,0 0 162 0 0,0 0 46 0 0,37 0-55 0 0,118-3-91 0 0,273 2-33 0 0,-340 1-5249 0 0,5 0-4652 0 0,-77 0 4536 0 0</inkml:trace>
  <inkml:trace contextRef="#ctx0" brushRef="#br0" timeOffset="5788.202">8695 593 6601 0 0,'0'0'3228'0'0,"0"0"-1752"0"0,0 0-690 0 0,0 0-65 0 0,0 0 154 0 0,0 0 156 0 0,0 0 69 0 0,0 0-16 0 0,0 0-110 0 0,0 0-150 0 0,-32 13-179 0 0,-101 39-160 0 0,40 2 124 0 0,68-36-541 0 0,0 1 0 0 0,1 1-1 0 0,0 1 1 0 0,2 1 0 0 0,1 1 0 0 0,-1 3-68 0 0,21-24-4 0 0,-1-1 0 0 0,1 0 0 0 0,-1 0 0 0 0,1 1 0 0 0,0-1 0 0 0,-1 1 0 0 0,1-1 1 0 0,0 1-1 0 0,0 0 0 0 0,0-1 0 0 0,0 1 0 0 0,1 0 0 0 0,-1 0 0 0 0,0 0 0 0 0,1-1 0 0 0,-1 1 0 0 0,1 0 0 0 0,0 0 1 0 0,-1 0-1 0 0,1 0 0 0 0,0 0 0 0 0,0 0 0 0 0,0 0 0 0 0,1 0 0 0 0,-1 0 0 0 0,0 0 0 0 0,1 0 0 0 0,-1-1 0 0 0,1 1 1 0 0,0 0-1 0 0,0 0 0 0 0,-1 0 0 0 0,1-1 0 0 0,0 1 0 0 0,0 0 0 0 0,1-1 0 0 0,-1 1 0 0 0,0-1 0 0 0,0 1 0 0 0,1-1 1 0 0,-1 0-1 0 0,1 0 0 0 0,-1 1 0 0 0,1-1 0 0 0,0 0 0 0 0,-1 0 0 0 0,1-1 0 0 0,0 1 0 0 0,0 0 0 0 0,0-1 0 0 0,0 1 1 0 0,-1-1-1 0 0,1 1 0 0 0,0-1 0 0 0,0 0 0 0 0,0 0 0 0 0,0 0 0 0 0,0 0 4 0 0,17-1 133 0 0,-1-1 1 0 0,0-2-1 0 0,0 1 0 0 0,0-2 0 0 0,0-1 1 0 0,-1 0-1 0 0,0-1 0 0 0,0-1 0 0 0,0 0 1 0 0,-1-1-1 0 0,-1-1 0 0 0,0-1 1 0 0,0 0-1 0 0,-1-1 0 0 0,3-3-133 0 0,37-24 272 0 0,79-67 711 0 0,-131 105-895 0 0,-2 1-89 0 0,0 0-1 0 0,0 1 1 0 0,0-1 0 0 0,0 0-1 0 0,1 0 1 0 0,-1 1-1 0 0,0-1 1 0 0,0 0-1 0 0,0 0 1 0 0,1 1 0 0 0,-1-1-1 0 0,0 0 1 0 0,0 0-1 0 0,1 0 1 0 0,-1 0-1 0 0,0 1 1 0 0,1-1 0 0 0,-1 0-1 0 0,0 0 1 0 0,0 0-1 0 0,1 0 1 0 0,-1 0-1 0 0,0 0 1 0 0,1 0 0 0 0,-1 0-1 0 0,0 0 1 0 0,1 0-1 0 0,-1 0 1 0 0,0 0-1 0 0,1 0 1 0 0,-1 0 0 0 0,0 0-1 0 0,1 0 1 0 0,-1 0-1 0 0,0 0 1 0 0,0 0-1 0 0,1 0 1 0 0,-1-1 0 0 0,0 1-1 0 0,1 0 1 0 0,-1 0-1 0 0,0 0 1 0 0,0 0-1 0 0,1-1 1 0 0,-1 1 0 0 0,0 0-1 0 0,0 0 1 0 0,0-1 1 0 0,0 7-105 0 0,-1 33-627 0 0,0 20-1923 0 0,9-22-9888 0 0,-6-32 4685 0 0</inkml:trace>
  <inkml:trace contextRef="#ctx0" brushRef="#br0" timeOffset="6138.191">8907 877 10034 0 0,'0'0'2205'0'0,"0"0"-496"0"0,0 0-240 0 0,0 0-40 0 0,0 0-15 0 0,0 0-139 0 0,0 0-248 0 0,0 0-252 0 0,0 0-209 0 0,0 0-132 0 0,0 0-81 0 0,0 0-62 0 0,15-27-48 0 0,51-84-33 0 0,-15 46 124 0 0,60-19-54 0 0,-109 86-293 0 0,0-1-1 0 0,0 1 1 0 0,-1-1 0 0 0,1 1 0 0 0,-1 0 0 0 0,1 0 0 0 0,-1 0-1 0 0,1 0 1 0 0,-1 0 0 0 0,0 0 0 0 0,0 0 0 0 0,0 0 0 0 0,0 0-1 0 0,-1 1 1 0 0,1-1 0 0 0,0 0 0 0 0,-1 0 0 0 0,0 1 0 0 0,1-1-1 0 0,-1 0 1 0 0,0 1 0 0 0,0-1 0 0 0,-1 1 0 0 0,1-1 0 0 0,0 0-1 0 0,-1 1 1 0 0,1-1 0 0 0,-1 0 0 0 0,-1 2 13 0 0,2 4-26 0 0,0-4 44 0 0,0-1 1 0 0,0 0 0 0 0,0 1-1 0 0,0-1 1 0 0,1 1 0 0 0,0-1-1 0 0,-1 0 1 0 0,1 1 0 0 0,0-1-1 0 0,1 0 1 0 0,-1 0 0 0 0,0 0-1 0 0,1 0 1 0 0,0 0 0 0 0,0 0-1 0 0,0 0 1 0 0,0-1 0 0 0,0 1-1 0 0,0-1 1 0 0,1 1 0 0 0,-1-1-1 0 0,1 0 1 0 0,0 0 0 0 0,-1 0 0 0 0,1 0-1 0 0,0 0 1 0 0,0-1 0 0 0,0 1-1 0 0,1-1 1 0 0,-1 0 0 0 0,0 0-1 0 0,0 0 1 0 0,1 0 0 0 0,-1-1-1 0 0,0 0 1 0 0,1 1 0 0 0,-1-1-1 0 0,1 0 1 0 0,-1 0 0 0 0,3-1-19 0 0,3-1 189 0 0,1 1 0 0 0,-1-2 0 0 0,0 1 0 0 0,0-1 0 0 0,-1-1 0 0 0,1 0 0 0 0,-1 0 0 0 0,1 0 0 0 0,-1-1 0 0 0,-1-1 0 0 0,1 1 1 0 0,-1-1-1 0 0,0 0 0 0 0,4-5-189 0 0,16-11 299 0 0,21-22-562 0 0,-48 43-120 0 0,0 0-240 0 0,0-1-1150 0 0,0 2-5054 0 0,0 0-5060 0 0</inkml:trace>
  <inkml:trace contextRef="#ctx0" brushRef="#br0" timeOffset="6486.482">10019 0 18204 0 0,'0'0'1303'0'0,"0"0"-414"0"0,0 0-186 0 0,0 0 15 0 0,0 0 61 0 0,0 0 21 0 0,0 0-108 0 0,0 0-225 0 0,0 0-149 0 0,0 0-6 0 0,0 0 31 0 0,0 0 51 0 0,0 0 8 0 0,-5 23-79 0 0,-23 118 129 0 0,8 78 316 0 0,9 58-526 0 0,7-157-549 0 0,-10-129-6244 0 0,9 5 1318 0 0,3 0-6440 0 0</inkml:trace>
  <inkml:trace contextRef="#ctx0" brushRef="#br0" timeOffset="6670.167">9601 380 13835 0 0,'0'0'4113'0'0,"0"0"-2838"0"0,0 0-747 0 0,0 0 187 0 0,0 0 204 0 0,0 0 61 0 0,0 0-111 0 0,35-4-159 0 0,115-11-161 0 0,96-11 603 0 0,-134 23-1865 0 0,-65 3-4183 0 0,-32 0-6546 0 0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9:37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442 74 8274 0 0,'0'0'1907'0'0,"0"0"-367"0"0,0 0-176 0 0,0 0 15 0 0,0 0-18 0 0,0 0-122 0 0,0 0-247 0 0,0 0-281 0 0,0 0-195 0 0,0 0-136 0 0,0 0-45 0 0,6 7 4175 0 0,-32 48-2999 0 0,-20 16-1157 0 0,-2-3-1 0 0,-3-2 1 0 0,-3-2 0 0 0,-38 33-354 0 0,-39 31 771 0 0,132-126-756 0 0,0 1 1 0 0,0-1-1 0 0,1 1 1 0 0,-1-1-1 0 0,1 0 1 0 0,-1 0-1 0 0,1 1 1 0 0,0-1-1 0 0,0 0 1 0 0,0-1-1 0 0,0 1 1 0 0,0 0-1 0 0,0-1 1 0 0,1 1 0 0 0,-1-1-1 0 0,0 1 1 0 0,1-1-1 0 0,-1 0 1 0 0,1 0-1 0 0,-1 0 1 0 0,1-1-1 0 0,0 1 1 0 0,-1 0-1 0 0,1-1 1 0 0,1 0-16 0 0,26 7 74 0 0,0-2 1 0 0,1 0 0 0 0,0-3-1 0 0,0 0 1 0 0,0-2 0 0 0,3-2-75 0 0,15 2 24 0 0,164-16-4 0 0,-175 10 20 0 0,-38 6-37 0 0,0 0-13 0 0,0 0 21 0 0,0 0-2 0 0,0 0 38 0 0,0 0-12 0 0,0 0-21 0 0,0 0-15 0 0,0 0 12 0 0,0 0 23 0 0,0 0 6 0 0,0 0-2 0 0,0 0-4 0 0,0 0 26 0 0,0 0-5 0 0,0 0 8 0 0,0 0 5 0 0,0 0-8 0 0,0 0 4 0 0,-105-442 462 0 0,72 233-466 0 0,26 193-194 0 0,6 16 39 0 0,1 0-90 0 0,0 0-117 0 0,0 0-136 0 0,8 12-1950 0 0,1-1 281 0 0,-2-4-2247 0 0,-1 0-7707 0 0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9:37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34 9306 0 0,'0'0'1811'0'0,"0"0"-517"0"0,0 0-149 0 0,0 0 193 0 0,0 0 204 0 0,0 0-37 0 0,0 0-242 0 0,0 0-283 0 0,0 0-242 0 0,0 0-134 0 0,0 0-75 0 0,0 0-3 0 0,0 0 2 0 0,3-5 5 0 0,8-14 13 0 0,-8 14-33 0 0,-3 5-13 0 0,0 0-28 0 0,-19-1 909 0 0,7-1-1212 0 0,0 1 0 0 0,0 0-1 0 0,-1 1 1 0 0,1 0 0 0 0,0 1 0 0 0,0 1 0 0 0,0 0 0 0 0,0 0 0 0 0,-10 4-169 0 0,8-3 123 0 0,10 0-116 0 0,0 0 0 0 0,1 0 1 0 0,0 0-1 0 0,-1 0 0 0 0,1 1 0 0 0,0-1 1 0 0,1 1-1 0 0,-1 0 0 0 0,1 0 1 0 0,-1 0-1 0 0,1 0 0 0 0,0 0 0 0 0,1 1 1 0 0,-1-1-1 0 0,1 0 0 0 0,0 1 1 0 0,0-1-1 0 0,0 1 0 0 0,1 0 0 0 0,-1-1 1 0 0,1 1-1 0 0,0-1 0 0 0,1 1 0 0 0,-1 0 1 0 0,1-1-1 0 0,0 1 0 0 0,0-1 1 0 0,0 1-1 0 0,0-1 0 0 0,1 0 0 0 0,0 0 1 0 0,0 1-1 0 0,0-1 0 0 0,1 0 0 0 0,1 2-6 0 0,113 134 40 0 0,-97-120-38 0 0,-14-16 18 0 0,-1 1 0 0 0,1 0 0 0 0,-1 0 0 0 0,0 1 1 0 0,-1-1-1 0 0,1 1 0 0 0,-1 0 0 0 0,0 0 0 0 0,0 1 1 0 0,-1-1-1 0 0,0 1 0 0 0,0 0 0 0 0,-1 0 1 0 0,0 0-1 0 0,0 0 0 0 0,0 0 0 0 0,-1 0 0 0 0,0 0 1 0 0,0 1-1 0 0,-1-1 0 0 0,0 0 0 0 0,-1 1 0 0 0,1-1 1 0 0,-1 0-1 0 0,-1 1 0 0 0,1-1 0 0 0,-1 0 0 0 0,0 0 1 0 0,-1 0-1 0 0,0 0 0 0 0,0-1 0 0 0,-2 5-21 0 0,-70 49 437 0 0,63-54-399 0 0,-1-1 0 0 0,1 0 0 0 0,-1-2 0 0 0,0 1 0 0 0,0-1 0 0 0,0-1 0 0 0,-1-1 0 0 0,1 1 0 0 0,-11-2-38 0 0,20-1-43 0 0,1 0-1 0 0,0 0 1 0 0,0-1-1 0 0,0 1 1 0 0,0-1-1 0 0,0 0 1 0 0,0 0 0 0 0,0 0-1 0 0,0 0 1 0 0,1 0-1 0 0,-1 0 1 0 0,1-1-1 0 0,0 1 1 0 0,-1-1-1 0 0,1 0 1 0 0,0 0 0 0 0,1 0-1 0 0,-1 0 1 0 0,0 0-1 0 0,1 0 1 0 0,0 0-1 0 0,0 0 1 0 0,0-1-1 0 0,0 1 1 0 0,0 0 0 0 0,1-1-1 0 0,-1 1 1 0 0,1-1-1 0 0,0 1 1 0 0,0 0-1 0 0,0-1 1 0 0,0 1-1 0 0,1-1 1 0 0,0 1 0 0 0,-1 0-1 0 0,1-1 1 0 0,0 1-1 0 0,1 0 1 0 0,-1 0-1 0 0,1-1 1 0 0,-1 1-1 0 0,1 0 1 0 0,0 1 0 0 0,0-1-1 0 0,2-2 44 0 0,-2 2-546 0 0,19-26-1683 0 0,-12 21-1952 0 0,-1 1-4474 0 0,1 3-4232 0 0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9:38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15475 0 0,'0'0'1957'0'0,"0"0"-536"0"0,0 0-284 0 0,0 0-73 0 0,0 0-59 0 0,0 0-136 0 0,0 0-185 0 0,0 0-220 0 0,0 0-151 0 0,0 0-66 0 0,0 0-34 0 0,0 0 51 0 0,0 0 64 0 0,5 0 33 0 0,181 29 2961 0 0,-111-40-2858 0 0,-72 9-1390 0 0,21-8 2826 0 0,-15 8-6422 0 0,0 1-7528 0 0,-9 1 20 0 0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9:38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16267 0 0,'0'0'1477'0'0,"0"0"-558"0"0,0 0-351 0 0,0 0 37 0 0,0 0 151 0 0,0 0 183 0 0,0 0 93 0 0,0 0-5 0 0,0 0-94 0 0,0 0-165 0 0,0 0-92 0 0,0 0-80 0 0,0 0-60 0 0,30 3-38 0 0,96 9-88 0 0,-33-19 364 0 0,-84 5-963 0 0,53-14 805 0 0,-30-2-4911 0 0,-28 14-2489 0 0,-1 3-6016 0 0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9:39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58 173 10106 0 0,'0'0'1887'0'0,"0"0"-586"0"0,0 0-393 0 0,0 0 7 0 0,0 0 85 0 0,0 0 3 0 0,0 0-116 0 0,0 0-203 0 0,0 0-191 0 0,0 0-117 0 0,0 0-41 0 0,-2 20-27 0 0,-7 125 542 0 0,9-120-631 0 0,-16 215 1043 0 0,-3-174-807 0 0,18-75 3246 0 0,-9-66-2854 0 0,13 46-783 0 0,1 1 1 0 0,2 0 0 0 0,1 0 0 0 0,1 1 0 0 0,1-1 0 0 0,1 2 0 0 0,2-1 0 0 0,0 2 0 0 0,7-9-65 0 0,-3 6 40 0 0,1 0 1 0 0,1 2-1 0 0,1 0 1 0 0,2 1-1 0 0,0 1 1 0 0,2 1-1 0 0,0 1 1 0 0,25-18-41 0 0,71-23-100 0 0,-117 64 104 0 0,-1 1 0 0 0,1-1 0 0 0,-1 0 0 0 0,1 1 0 0 0,-1-1 0 0 0,0 1 0 0 0,0-1 1 0 0,0 1-1 0 0,0 0 0 0 0,0-1 0 0 0,0 1 0 0 0,0 0 0 0 0,0 0 0 0 0,-1 0 0 0 0,1 0 0 0 0,-1-1 0 0 0,1 1 1 0 0,-1 0-1 0 0,0 0 0 0 0,0 0 0 0 0,0 0 0 0 0,0 0 0 0 0,0 0 0 0 0,0 0 0 0 0,0 0 0 0 0,-1 0 1 0 0,0 2-5 0 0,1-3 7 0 0,0 10 32 0 0,-1 0 0 0 0,-1-1 0 0 0,0 1 0 0 0,-1 0 0 0 0,0 0 0 0 0,0-1 0 0 0,-1 0-1 0 0,0 0 1 0 0,-1 0 0 0 0,-5 8-39 0 0,6-9 36 0 0,0-2-55 0 0,3-6-38 0 0,0-1 1 0 0,0 1 0 0 0,0-1-1 0 0,0 1 1 0 0,0 0-1 0 0,0 0 1 0 0,1-1-1 0 0,-1 1 1 0 0,0 0 0 0 0,0 0-1 0 0,1 0 1 0 0,-1 0-1 0 0,1 0 1 0 0,-1 0 0 0 0,1 0-1 0 0,-1 0 1 0 0,1 0-1 0 0,-1 0 1 0 0,1 0 0 0 0,0 0-1 0 0,0 0 1 0 0,0 0-1 0 0,-1 0 1 0 0,1 0 0 0 0,0 0-1 0 0,0 0 1 0 0,1 0-1 0 0,-1 1 1 0 0,0-1 0 0 0,0 0-1 0 0,0 0 1 0 0,1 0-1 0 0,-1 0 1 0 0,0 0-1 0 0,1 0 1 0 0,-1 0 0 0 0,1 0-1 0 0,0 0 1 0 0,-1 0-1 0 0,1-1 1 0 0,0 1 0 0 0,-1 0-1 0 0,1 0 1 0 0,0 0-1 0 0,0-1 1 0 0,0 1 0 0 0,-1 0-1 0 0,1-1 1 0 0,0 1-1 0 0,0-1 1 0 0,0 1 0 0 0,0-1-1 0 0,0 1 1 0 0,0-1-1 0 0,0 0 1 0 0,0 1-1 0 0,1-1 57 0 0,17 0-8301 0 0,-12 0-3882 0 0</inkml:trace>
  <inkml:trace contextRef="#ctx0" brushRef="#br0" timeOffset="806.04">1057 62 5921 0 0,'0'0'1517'0'0,"0"0"-276"0"0,0 0-69 0 0,0 0 35 0 0,0 0-18 0 0,0 0-154 0 0,0 0-225 0 0,0 0-175 0 0,0 0-80 0 0,0 0-3 0 0,0 0 63 0 0,0 0 42 0 0,0 0 35 0 0,3 5 680 0 0,2 5 5294 0 0,-42 52-5063 0 0,3-16-1372 0 0,-2-2 1 0 0,-2-2-1 0 0,-38 33-231 0 0,6-5 62 0 0,-200 179 165 0 0,269-248-226 0 0,1-1 0 0 0,-1 1 0 0 0,0-1 0 0 0,0 1 0 0 0,1 0 0 0 0,-1-1 0 0 0,0 1 0 0 0,1 0 0 0 0,-1-1 0 0 0,0 1 0 0 0,1 0 0 0 0,-1 0-1 0 0,1 0 1 0 0,0-1 0 0 0,-1 1 0 0 0,1 0 0 0 0,-1 0 0 0 0,1 0 0 0 0,0 0 0 0 0,0 0 0 0 0,0 0 0 0 0,0 0 0 0 0,-1 0 0 0 0,1 0 0 0 0,0 0 0 0 0,1 0 0 0 0,-1 0 0 0 0,0-1 0 0 0,0 1 0 0 0,0 0 0 0 0,0 0 0 0 0,1 0 0 0 0,-1 0-1 0 0,0 0 1 0 0,1 0 0 0 0,-1 0 0 0 0,1-1 0 0 0,-1 1 0 0 0,1 0 0 0 0,0 0 0 0 0,-1-1 0 0 0,1 1 0 0 0,0 0 0 0 0,-1-1 0 0 0,1 1 0 0 0,0 0 0 0 0,0-1 0 0 0,-1 1 0 0 0,1-1 0 0 0,0 1 0 0 0,0-1 0 0 0,0 0 0 0 0,0 1 0 0 0,0-1-1 0 0,0 0 1 0 0,-1 0 0 0 0,1 0 0 0 0,0 0 0 0 0,0 1 0 0 0,0-1 0 0 0,0 0 0 0 0,0-1 0 0 0,0 1-1 0 0,60-2 121 0 0,1-4-1 0 0,-2-2 0 0 0,28-8-120 0 0,154-7-113 0 0,-242 23 122 0 0,0 0 25 0 0,0 0-9 0 0,0 0-34 0 0,0 0-11 0 0,0 0 12 0 0,0 0 14 0 0,0 0 10 0 0,7-27 459 0 0,24-112-347 0 0,-31-33 90 0 0,-3 149-183 0 0,-1 0 1 0 0,-1 1-1 0 0,-2-1 1 0 0,0 1 0 0 0,-1 1-1 0 0,-9-19-35 0 0,0 1 97 0 0,12 28 180 0 0,1 3-2274 0 0,15 15-4118 0 0,-7-3-3969 0 0</inkml:trace>
  <inkml:trace contextRef="#ctx0" brushRef="#br0" timeOffset="1321.38">1601 18 2521 0 0,'0'0'2923'0'0,"0"0"-1020"0"0,0 0-255 0 0,0 0 97 0 0,0 0 22 0 0,0 0-64 0 0,0 0-195 0 0,0 0-280 0 0,0 0-235 0 0,0 0-255 0 0,0 0-156 0 0,0 0-103 0 0,0 0-53 0 0,-8-1 17 0 0,6 1-378 0 0,-1 0 0 0 0,0 0 0 0 0,0 0 0 0 0,0 0 0 0 0,0 0 0 0 0,0 0 0 0 0,0 1 0 0 0,1-1 0 0 0,-1 1 0 0 0,0 0 0 0 0,0 0 0 0 0,1 0 0 0 0,-1 0 0 0 0,1 1 0 0 0,-1-1 0 0 0,1 1 0 0 0,-1-1-1 0 0,1 1 1 0 0,0 0 0 0 0,0 0 0 0 0,-1 0-65 0 0,-15 13 179 0 0,0 2 0 0 0,1 0 1 0 0,1 0-1 0 0,0 2 0 0 0,1 0 0 0 0,1 1 0 0 0,1 0 0 0 0,1 1 0 0 0,1 0 0 0 0,1 1 0 0 0,0 0 0 0 0,2 1 0 0 0,1 0 0 0 0,0 0 0 0 0,2 1 0 0 0,1 0 0 0 0,0 0 0 0 0,2 0 0 0 0,1 21-179 0 0,2-40 22 0 0,-1 1 0 0 0,2-1 0 0 0,-1 1 0 0 0,1-1 0 0 0,-1 0 0 0 0,1 1 0 0 0,1-1 0 0 0,-1 0 0 0 0,1-1 0 0 0,0 1 0 0 0,0 0 0 0 0,0-1 0 0 0,1 0 0 0 0,0 1 0 0 0,0-1 0 0 0,0-1 0 0 0,0 1 0 0 0,0-1 0 0 0,1 1-1 0 0,-1-1 1 0 0,1 0 0 0 0,0-1 0 0 0,0 1 0 0 0,0-1 0 0 0,0 0 0 0 0,1 0 0 0 0,-1-1 0 0 0,4 1-22 0 0,10 3 159 0 0,1-2 0 0 0,0 0 0 0 0,0-1 0 0 0,0-1 1 0 0,0 0-1 0 0,0-2 0 0 0,7-1-159 0 0,-3-2 188 0 0,0-1 0 0 0,0-1-1 0 0,0-1 1 0 0,-1-1 0 0 0,0-1 0 0 0,0-1 0 0 0,-1-2 0 0 0,0 0 0 0 0,3-3-188 0 0,-13 8 66 0 0,1-1 0 0 0,-1 0 1 0 0,-1-1-1 0 0,1 0 0 0 0,-2 0 0 0 0,1-1 1 0 0,-1-1-1 0 0,-1 0 0 0 0,0 0 0 0 0,0-1 1 0 0,-1 0-1 0 0,-1 0 0 0 0,0-1 0 0 0,-1 0 1 0 0,0 0-1 0 0,-1 0 0 0 0,0-1 0 0 0,-1 0 1 0 0,-1 0-1 0 0,0 0 0 0 0,-1-1 0 0 0,0 1 1 0 0,-1 0-1 0 0,-1-1 0 0 0,-1-9-66 0 0,-1 16-25 0 0,-1-1 0 0 0,-1 1 1 0 0,1 0-1 0 0,-1 0 0 0 0,-1 0 0 0 0,1 0 0 0 0,-1 1 0 0 0,-1 0 1 0 0,1 0-1 0 0,-1 0 0 0 0,0 1 0 0 0,-1 0 0 0 0,0 0 0 0 0,0 0 1 0 0,0 1-1 0 0,0 0 0 0 0,-1 1 0 0 0,0-1 0 0 0,0 2 0 0 0,0-1 1 0 0,0 1-1 0 0,-1 0 0 0 0,1 1 0 0 0,-9-2 25 0 0,4 2-252 0 0,0 1-1 0 0,1 1 1 0 0,-1 0-1 0 0,0 0 1 0 0,0 1-1 0 0,0 1 1 0 0,0 0-1 0 0,1 1 1 0 0,-1 0-1 0 0,1 1 1 0 0,-8 4 252 0 0,-29 15-3649 0 0,2 6-3744 0 0,25-13-4824 0 0</inkml:trace>
  <inkml:trace contextRef="#ctx0" brushRef="#br0" timeOffset="1841.037">1297 349 12043 0 0,'0'0'2160'0'0,"0"0"-398"0"0,0 0-151 0 0,0 0-15 0 0,0 0-86 0 0,0 0-154 0 0,0 0-189 0 0,0 0-227 0 0,0 0-209 0 0,0 0-162 0 0,0 0-136 0 0,0 0-95 0 0,0 0-42 0 0,14-7-30 0 0,42-23-12 0 0,38-3 1244 0 0,-65 23-1336 0 0,113-20 192 0 0,-137 30-349 0 0,0 0 0 0 0,0 0 0 0 0,0 1 0 0 0,0 0-1 0 0,0 0 1 0 0,0 0 0 0 0,0 0 0 0 0,0 1 0 0 0,-1 0-1 0 0,1 0 1 0 0,0 0 0 0 0,-1 1 0 0 0,1-1 0 0 0,-1 1 0 0 0,0 0-1 0 0,0 1 1 0 0,0-1 0 0 0,-1 0 0 0 0,1 1 0 0 0,-1 0 0 0 0,2 2-5 0 0,3 4 21 0 0,-1-1 20 0 0,-1 0 1 0 0,1-1-1 0 0,1 0 1 0 0,-1 0-1 0 0,1 0 0 0 0,1-1 1 0 0,-1-1-1 0 0,1 1 1 0 0,1-1-1 0 0,-1-1 1 0 0,1 0-1 0 0,0 0 1 0 0,3 0-42 0 0,-6-3 106 0 0,0 0 1 0 0,0 0-1 0 0,0-1 1 0 0,0 0-1 0 0,0-1 0 0 0,0 0 1 0 0,0 0-1 0 0,0 0 1 0 0,0-1-1 0 0,0 0 1 0 0,0 0-1 0 0,0-1 1 0 0,0 0-1 0 0,-1 0 1 0 0,1 0-1 0 0,-1-1 1 0 0,1 0-1 0 0,3-3-106 0 0,-6-4 136 0 0,-3-2-5757 0 0,0-1-4727 0 0,-1 8-2226 0 0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9:43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47 680 5833 0 0,'0'0'2635'0'0,"0"0"-531"0"0,0 0-233 0 0,0 0 28 0 0,0 0-44 0 0,0 0-212 0 0,0 0-300 0 0,0 0-304 0 0,0 0-231 0 0,0 0-145 0 0,0 0-87 0 0,-1 16 2578 0 0,-45 42-1945 0 0,58-62-338 0 0,40-64-440 0 0,-48 73-1488 0 0,-1 3-2326 0 0,2-1-4797 0 0,-3-6-4005 0 0</inkml:trace>
  <inkml:trace contextRef="#ctx0" brushRef="#br0" timeOffset="3839.019">51 1027 0 0 0,'0'0'741'0'0,"0"0"656"0"0,0 0 132 0 0,0 0-47 0 0,0 0-98 0 0,0 0-82 0 0,0 0-98 0 0,0 0-133 0 0,0 0-79 0 0,15 0-31 0 0,33 0-373 0 0,-10 0 8284 0 0,-46 25-5519 0 0,1-10-2855 0 0,13-16-50 0 0,0-2-419 0 0,39-18 428 0 0,-45 20-347 0 0,0 1 16 0 0,0 0 26 0 0,0 0 40 0 0,-17 16 466 0 0,-30 9-1186 0 0,49-36-5417 0 0,3 7-5014 0 0</inkml:trace>
  <inkml:trace contextRef="#ctx0" brushRef="#br0" timeOffset="4926.28">454 183 16428 0 0,'0'0'1309'0'0,"0"0"-130"0"0,0 0-120 0 0,0 0-12 0 0,0 0-10 0 0,0 0-95 0 0,0 0-166 0 0,0 0-198 0 0,0 0-178 0 0,0 0-174 0 0,0 0-75 0 0,-2 2-34 0 0,4 75 1154 0 0,4 17-596 0 0,-4 0-1 0 0,-4 0 0 0 0,-13 86-674 0 0,2-83 127 0 0,5 0 0 0 0,4 1 0 0 0,5 4-127 0 0,0-100-1 0 0,0 1 0 0 0,0-1 1 0 0,0 0-1 0 0,0 0 1 0 0,0 0-1 0 0,1 0 1 0 0,-1 0-1 0 0,1 0 1 0 0,-1 0-1 0 0,1 0 0 0 0,0-1 1 0 0,0 1-1 0 0,0 0 1 0 0,0-1-1 0 0,0 0 1 0 0,0 1-1 0 0,0-1 1 0 0,0 0-1 0 0,0 0 1 0 0,1 0-1 0 0,-1-1 0 0 0,0 1 1 0 0,1 0-1 0 0,-1-1 1 0 0,1 1-1 0 0,-1-1 1 0 0,1 0-1 0 0,-1 0 1 0 0,1 0-1 0 0,-1 0 0 0 0,0-1 1 0 0,1 1-1 0 0,-1 0 1 0 0,1-1-1 0 0,-1 0 1 0 0,0 0-1 0 0,1 1 1 0 0,-1-2-1 0 0,0 1 1 0 0,0 0-1 0 0,0 0 0 0 0,0 0 1 0 0,0-1-1 0 0,0 0 1 0 0,0 1-1 0 0,0-1 1 0 0,-1 0-1 0 0,1 0 1 0 0,0 1-1 0 0,-1-1 1 0 0,1-1 0 0 0,111-66-23 0 0,-110 68 19 0 0,-1 1-1 0 0,0-1 1 0 0,1 1 0 0 0,-1 0 0 0 0,1-1 0 0 0,-1 1 0 0 0,1 0-1 0 0,-1 1 1 0 0,1-1 0 0 0,-1 0 0 0 0,1 1 0 0 0,-1-1 0 0 0,1 1-1 0 0,-1 0 1 0 0,0 0 0 0 0,1 0 0 0 0,-1 0 0 0 0,0 0-1 0 0,0 0 1 0 0,0 1 0 0 0,0-1 0 0 0,0 1 0 0 0,0-1 0 0 0,0 1-1 0 0,0 0 1 0 0,-1 0 0 0 0,1 0 0 0 0,-1 0 0 0 0,1 0 0 0 0,-1 0-1 0 0,1 2 5 0 0,29 79-158 0 0,-25-60 144 0 0,37 63 57 0 0,-42-83-41 0 0,1-1 1 0 0,0 1-1 0 0,0-1 0 0 0,-1 0 1 0 0,1 0-1 0 0,1 0 0 0 0,-1 0 1 0 0,0 0-1 0 0,0 0 1 0 0,1-1-1 0 0,-1 1 0 0 0,1-1 1 0 0,-1 1-1 0 0,1-1 1 0 0,0 0-1 0 0,0 0 0 0 0,-1 0 1 0 0,1-1-1 0 0,0 1 0 0 0,0-1 1 0 0,0 1-1 0 0,0-1 1 0 0,0 0-1 0 0,0 0 0 0 0,0 0 1 0 0,0 0-1 0 0,-1-1 1 0 0,1 1-1 0 0,0-1 0 0 0,0 0 1 0 0,0 0-1 0 0,1-1-2 0 0,6-5 43 0 0,-1 0-1 0 0,-1-1 1 0 0,1 0-1 0 0,-1 0 1 0 0,-1-1-1 0 0,1 0 1 0 0,-1 0-1 0 0,-1-1 1 0 0,0 0-1 0 0,3-8-42 0 0,-8 17 5 0 0,19-44 55 0 0,-2-1 0 0 0,-2 0 0 0 0,-2-1 1 0 0,-3-1-1 0 0,-1 0 0 0 0,-2-1 0 0 0,-3 0 1 0 0,-1 0-1 0 0,-3 0 0 0 0,-2 0 0 0 0,-4-18-60 0 0,5 21 3 0 0,-2 1 0 0 0,-2 0-1 0 0,-2 0 1 0 0,-2 0 0 0 0,-1 0-1 0 0,-3 1 1 0 0,-2 1 0 0 0,-2 0-1 0 0,-7-12-2 0 0,17 44-52 0 0,-1-1-1 0 0,0 2 1 0 0,-1-1-1 0 0,0 1 0 0 0,-1 1 1 0 0,0-1-1 0 0,-1 1 1 0 0,1 1-1 0 0,-2 0 0 0 0,1 0 1 0 0,-1 1-1 0 0,0 0 1 0 0,-1 1-1 0 0,1 1 0 0 0,-1-1 1 0 0,0 2-1 0 0,-1 0 0 0 0,1 0 1 0 0,-1 1-1 0 0,0 1 1 0 0,1 0-1 0 0,-1 1 0 0 0,0 0 1 0 0,0 1-1 0 0,0 0 1 0 0,0 1-1 0 0,-9 2 53 0 0,14-2-141 0 0,0 1 0 0 0,0 0 0 0 0,0 1-1 0 0,0-1 1 0 0,1 2 0 0 0,-1-1 0 0 0,1 1 0 0 0,0 0 0 0 0,0 0-1 0 0,1 1 1 0 0,-1 0 0 0 0,1 0 0 0 0,0 1 0 0 0,0 0 0 0 0,1 0 0 0 0,-1 0-1 0 0,1 0 1 0 0,1 1 0 0 0,-2 3 141 0 0,-19 39-3508 0 0,9 4-3758 0 0,10-31-4311 0 0</inkml:trace>
  <inkml:trace contextRef="#ctx0" brushRef="#br0" timeOffset="6154.631">1365 876 7530 0 0,'0'0'2095'0'0,"0"0"-366"0"0,0 0 13 0 0,0 0 68 0 0,0 0-67 0 0,0 0-240 0 0,0 0-330 0 0,0 0-274 0 0,0 0-179 0 0,0 0-125 0 0,0 0-107 0 0,0 0-93 0 0,0 0-44 0 0,7 14 686 0 0,-8 39 86 0 0,-1-36-1057 0 0,1 0-1 0 0,1-1 1 0 0,0 1 0 0 0,1 0-1 0 0,1 0 1 0 0,0-1-1 0 0,1 1 1 0 0,1-1-1 0 0,1 0 1 0 0,0 0 0 0 0,1 0-1 0 0,5 9-65 0 0,-5-20 20 0 0,-1-1-1 0 0,1 0 1 0 0,0 0-1 0 0,0 0 1 0 0,0-1 0 0 0,1 0-1 0 0,-1 0 1 0 0,1-1-1 0 0,0 0 1 0 0,0 0-1 0 0,0 0 1 0 0,0-1-1 0 0,0 0 1 0 0,0 0 0 0 0,0-1-1 0 0,0 0 1 0 0,0 0-1 0 0,0 0 1 0 0,0-1-1 0 0,0 0 1 0 0,0-1-1 0 0,0 0 1 0 0,0 0 0 0 0,0 0-1 0 0,-1-1 1 0 0,1 0-1 0 0,5-3-19 0 0,13-6 88 0 0,0 0-1 0 0,-1-2 1 0 0,0 0-1 0 0,-2-2 1 0 0,1-1-1 0 0,-2 0 1 0 0,0-2-1 0 0,-2 0 1 0 0,0-2-1 0 0,10-13-87 0 0,92-124 268 0 0,-86 110-110 0 0,-34 48-145 0 0,-1 0-24 0 0,0 0-34 0 0,4 23-157 0 0,32 156 269 0 0,-36-162-70 0 0,1-9 12 0 0,0 1-1 0 0,0-1 1 0 0,-1 0 0 0 0,0 0-1 0 0,0 0 1 0 0,-1 0 0 0 0,-1 0-1 0 0,1 0 1 0 0,-1 0 0 0 0,0 0-1 0 0,-1 0 1 0 0,0-1 0 0 0,0 1-1 0 0,-1-1 1 0 0,1 0 0 0 0,-2 0-1 0 0,1 0 1 0 0,-1 0 0 0 0,0-1-1 0 0,0 0 1 0 0,-4 3-9 0 0,2-3-33 0 0,-1-1-1 0 0,0 0 1 0 0,0 0 0 0 0,0-1 0 0 0,-1 0-1 0 0,1 0 1 0 0,-1-1 0 0 0,0 0 0 0 0,0-1-1 0 0,0 0 1 0 0,0 0 0 0 0,-1-1 0 0 0,1 0-1 0 0,0-1 1 0 0,-7 0 33 0 0,29-26-515 0 0,0 20 502 0 0,1 0 0 0 0,-1 1 0 0 0,1 1-1 0 0,0 0 1 0 0,0 1 0 0 0,0 0 0 0 0,0 1-1 0 0,1 1 1 0 0,-1 0 0 0 0,1 1 0 0 0,-1 0-1 0 0,5 2 14 0 0,11-2 17 0 0,13 1 25 0 0,-33 1-8 0 0,-1-1 0 0 0,1-1 0 0 0,0 0 0 0 0,0 0 0 0 0,-1-1 0 0 0,1 0 0 0 0,0-1 0 0 0,-1 0 0 0 0,0 0 0 0 0,1-1 0 0 0,-1 0 0 0 0,0-1 0 0 0,0 0 0 0 0,5-4-34 0 0,7-9 114 0 0,-1-1 0 0 0,-1-1 0 0 0,-1-1 0 0 0,0-1 0 0 0,-1-1 0 0 0,-2 0 0 0 0,0-1 0 0 0,3-8-114 0 0,-1 3 87 0 0,14-17-35 0 0,-3-2-1 0 0,-2 0 0 0 0,-1-2 1 0 0,-3-1-1 0 0,-2-1 0 0 0,9-39-51 0 0,-17 36-1 0 0,-2 0 0 0 0,-2-1-1 0 0,-2 0 1 0 0,-3 0 0 0 0,-4-50 1 0 0,-22 47 81 0 0,23 57-80 0 0,-1 0 0 0 0,0 1 0 0 0,0-1 0 0 0,0 0 0 0 0,0 0 1 0 0,0 0-1 0 0,0 1 0 0 0,0-1 0 0 0,0 1 0 0 0,0-1 0 0 0,0 1 0 0 0,-1-1 0 0 0,1 1 0 0 0,0 0 0 0 0,0-1 0 0 0,0 1 0 0 0,-1 0 0 0 0,1 0 0 0 0,0 0 0 0 0,0 0 0 0 0,0 0 0 0 0,-1 0 1 0 0,1 0-1 0 0,0 0 0 0 0,0 1 0 0 0,0-1 0 0 0,-1 0 0 0 0,1 1 0 0 0,0-1 0 0 0,0 1 0 0 0,0-1 0 0 0,0 1 0 0 0,0 0 0 0 0,0-1 0 0 0,0 1 0 0 0,0 0 0 0 0,0 0 0 0 0,0 0 0 0 0,0 0 1 0 0,1-1-1 0 0,-1 1 0 0 0,0 0 0 0 0,0 0 0 0 0,1 1 0 0 0,-1-1 0 0 0,1 0 0 0 0,-1 0 0 0 0,1 0 0 0 0,0 0-1 0 0,-13 24 26 0 0,2 0 0 0 0,2 1 1 0 0,0-1-1 0 0,1 2 0 0 0,2-1 0 0 0,1 1 1 0 0,0 0-1 0 0,3 1 0 0 0,0-1 0 0 0,1 0 0 0 0,2 1 1 0 0,3 23-27 0 0,-3 16 98 0 0,18 445 96 0 0,-19-506-240 0 0,1 1 0 0 0,-1-1 0 0 0,1 1 0 0 0,1-1 0 0 0,-1 0 0 0 0,1 0 0 0 0,1 0 1 0 0,-1 0-1 0 0,1 0 0 0 0,0 0 0 0 0,0 0 0 0 0,0-1 0 0 0,1 1 0 0 0,2 1 46 0 0,-5-6-83 0 0,0-1 1 0 0,0 0-1 0 0,1 0 0 0 0,-1-1 0 0 0,0 1 1 0 0,0 0-1 0 0,0 0 0 0 0,0 0 1 0 0,0-1-1 0 0,0 1 0 0 0,0-1 0 0 0,0 1 1 0 0,0-1-1 0 0,0 1 0 0 0,0-1 1 0 0,0 1-1 0 0,0-1 0 0 0,0 0 0 0 0,0 0 1 0 0,-1 1-1 0 0,1-1 0 0 0,0 0 0 0 0,-1 0 1 0 0,1 0-1 0 0,0 0 0 0 0,-1 0 1 0 0,1 0-1 0 0,-1 0 0 0 0,1 0 0 0 0,-1 0 1 0 0,0 0-1 0 0,1 0 0 0 0,-1 0 1 0 0,0 0-1 0 0,0 0 0 0 0,0 0 0 0 0,0-1 83 0 0,5-22-2685 0 0,-4 11-2963 0 0,1 6-5915 0 0</inkml:trace>
  <inkml:trace contextRef="#ctx0" brushRef="#br0" timeOffset="6410.653">2223 699 14419 0 0,'0'0'2105'0'0,"0"0"-533"0"0,0 0-477 0 0,0 0-218 0 0,0 0-114 0 0,0 0-108 0 0,0 0-44 0 0,0 0 9 0 0,0 0 20 0 0,0 0 55 0 0,0 0-43 0 0,0 0-120 0 0,0 0-128 0 0,30 1-61 0 0,99 4-74 0 0,202-21 1476 0 0,-213 5-4831 0 0,6 6-8625 0 0,-107 5-713 0 0</inkml:trace>
  <inkml:trace contextRef="#ctx0" brushRef="#br0" timeOffset="6749.061">3287 754 12707 0 0,'0'0'2527'0'0,"0"0"-971"0"0,0 0-366 0 0,0 0 19 0 0,0 0-30 0 0,0 0-114 0 0,0 0-164 0 0,0 0-175 0 0,0 0-150 0 0,0 0-114 0 0,0 0-100 0 0,-33 6-69 0 0,-102 21-67 0 0,53 6 75 0 0,72-29-290 0 0,1 1-1 0 0,0-1 1 0 0,1 2-1 0 0,-1-1 1 0 0,1 1-1 0 0,0 0 1 0 0,1 1-1 0 0,-1 0 1 0 0,1 0-1 0 0,0 0 1 0 0,1 1-1 0 0,0 0 1 0 0,0 0-1 0 0,1 1 1 0 0,0 0-1 0 0,1 0 1 0 0,-1 0-1 0 0,2 0 1 0 0,-1 1-1 0 0,1-1 1 0 0,1 1-1 0 0,0 0 1 0 0,0 0-1 0 0,1 0 1 0 0,0 0-1 0 0,1 2-10 0 0,2-9 12 0 0,1 1 0 0 0,-1-1 0 0 0,1 0 0 0 0,0 0 0 0 0,0 0 0 0 0,0 0 0 0 0,0 0 0 0 0,1-1 0 0 0,-1 0 0 0 0,1 1 0 0 0,0-1-1 0 0,-1 0 1 0 0,1-1 0 0 0,0 1 0 0 0,0-1 0 0 0,0 0 0 0 0,0 0 0 0 0,0 0 0 0 0,0 0 0 0 0,1-1 0 0 0,-1 0 0 0 0,0 1 0 0 0,0-1 0 0 0,0-1-1 0 0,1 1 1 0 0,-1-1 0 0 0,0 0 0 0 0,0 0 0 0 0,0 0 0 0 0,0 0 0 0 0,0-1 0 0 0,1 0-12 0 0,23-10 146 0 0,-1-1 0 0 0,0-1 0 0 0,-1-1 0 0 0,0-1 0 0 0,-2-1 0 0 0,0-2 0 0 0,4-5-146 0 0,-9 9 110 0 0,133-111 674 0 0,-152 126-792 0 0,1-1 1 0 0,-1 0-1 0 0,1 0 0 0 0,0 1 0 0 0,-1-1 0 0 0,1 0 0 0 0,0 1 0 0 0,0-1 0 0 0,0 1 1 0 0,-1-1-1 0 0,1 1 0 0 0,0-1 0 0 0,0 1 0 0 0,0 0 0 0 0,0-1 0 0 0,0 1 0 0 0,0 0 1 0 0,0 0-1 0 0,0 0 0 0 0,0 0 0 0 0,0 0 0 0 0,0 0 0 0 0,0 0 0 0 0,0 0 0 0 0,0 0 1 0 0,0 0-1 0 0,0 0 0 0 0,-1 0 0 0 0,1 1 0 0 0,0-1 0 0 0,0 0 0 0 0,0 1 0 0 0,0-1 1 0 0,0 1-1 0 0,0-1 0 0 0,-1 1 0 0 0,1 0 0 0 0,0-1 0 0 0,0 1 0 0 0,-1-1 0 0 0,1 1 1 0 0,0 0-1 0 0,-1 0 0 0 0,1 0 0 0 0,-1-1 0 0 0,1 1 0 0 0,-1 0 0 0 0,1 0 1 0 0,-1 0-1 0 0,0 0 0 0 0,1 0 0 0 0,-1 0 8 0 0,15 59-3670 0 0,-11-40-4111 0 0,-3-12-4449 0 0</inkml:trace>
  <inkml:trace contextRef="#ctx0" brushRef="#br0" timeOffset="7088.942">3547 1074 17452 0 0,'0'0'1749'0'0,"0"0"-530"0"0,0 0-297 0 0,0 0-117 0 0,0 0-95 0 0,0 0-85 0 0,0 0-99 0 0,0 0-91 0 0,0 0-95 0 0,0 0-56 0 0,18-31-59 0 0,57-101-44 0 0,-10 41 244 0 0,-11 26-171 0 0,-49 98-758 0 0,-5-20 507 0 0,-2-8 6 0 0,1 0 0 0 0,1-1 0 0 0,-1 1 0 0 0,1 0 1 0 0,-1 0-1 0 0,1 0 0 0 0,1 0 0 0 0,-1 0 0 0 0,1 0 0 0 0,0 0 0 0 0,0 0 0 0 0,0 0 1 0 0,1-1-1 0 0,-1 1 0 0 0,1 0 0 0 0,0-1 0 0 0,1 0 0 0 0,-1 1 0 0 0,1-1 0 0 0,0 0 1 0 0,0 0-1 0 0,0 0 0 0 0,0-1 0 0 0,1 1 0 0 0,0-1 0 0 0,0 0 0 0 0,-1 0 0 0 0,2 0 1 0 0,-1 0-1 0 0,0-1 0 0 0,1 0 0 0 0,3 2-9 0 0,0-3 97 0 0,0 0 0 0 0,0 0 1 0 0,0-1-1 0 0,-1-1 0 0 0,1 1 1 0 0,0-1-1 0 0,0 0 0 0 0,0-1 1 0 0,-1 0-1 0 0,1 0 0 0 0,-1-1 0 0 0,1 0 1 0 0,-1 0-1 0 0,0 0 0 0 0,0-1 1 0 0,-1 0-1 0 0,1-1 0 0 0,-1 0 1 0 0,0 0-1 0 0,0 0 0 0 0,0 0 1 0 0,-1-1-1 0 0,2-2-97 0 0,44-55-8913 0 0,-49 59-3113 0 0</inkml:trace>
  <inkml:trace contextRef="#ctx0" brushRef="#br0" timeOffset="7356.626">4355 743 17364 0 0,'0'0'1897'0'0,"0"0"-371"0"0,0 0-211 0 0,0 0-147 0 0,0 0-175 0 0,0 0-189 0 0,0 0-204 0 0,0 0-193 0 0,0 0-125 0 0,0 0-70 0 0,0 0-68 0 0,0 0-38 0 0,-29 9-30 0 0,-87 31-39 0 0,111-39-34 0 0,0 1 0 0 0,1-1 0 0 0,-1 1 0 0 0,0 0 0 0 0,1 0 0 0 0,0 1 0 0 0,-1-1 0 0 0,1 1-1 0 0,0 0 1 0 0,0 0 0 0 0,0 0 0 0 0,1 1 0 0 0,-1-1 0 0 0,1 1 0 0 0,0 0 0 0 0,0 0 0 0 0,-1 3-3 0 0,-4 5 7 0 0,4-9-12 0 0,1 1-1 0 0,0-1 0 0 0,-1 1 1 0 0,2 0-1 0 0,-1 0 0 0 0,0 0 0 0 0,1 0 1 0 0,0 0-1 0 0,0 0 0 0 0,0 1 0 0 0,0-1 1 0 0,1 1-1 0 0,0-1 0 0 0,0 1 1 0 0,0 0-1 0 0,0-1 0 0 0,1 1 0 0 0,0 0 1 0 0,0 0-1 0 0,0-1 0 0 0,0 1 0 0 0,1 0 1 0 0,0 0-1 0 0,0-1 0 0 0,0 1 0 0 0,0-1 1 0 0,1 1-1 0 0,0-1 0 0 0,0 0 1 0 0,0 1-1 0 0,1-1 0 0 0,-1 0 0 0 0,1 0 1 0 0,0-1-1 0 0,0 1 0 0 0,0 0 0 0 0,0-1 1 0 0,1 0-1 0 0,0 0 0 0 0,-1 0 1 0 0,1 0-1 0 0,0-1 0 0 0,0 1 0 0 0,2 0 6 0 0,128 3-460 0 0,-30-33-961 0 0,-71 11-1872 0 0,-4-2-4098 0 0,-18 10-4051 0 0</inkml:trace>
  <inkml:trace contextRef="#ctx0" brushRef="#br0" timeOffset="7708.727">4531 927 6585 0 0,'0'0'2752'0'0,"0"0"-832"0"0,0 0-444 0 0,0 0-161 0 0,0 0-120 0 0,0 0-151 0 0,0 0-195 0 0,0 0-161 0 0,0 0-77 0 0,0 0-23 0 0,0 0-15 0 0,0 0 29 0 0,9 15 19 0 0,27 44 42 0 0,-35-58-619 0 0,0 0 0 0 0,0 1 0 0 0,0-1 0 0 0,0 0 0 0 0,0 0 0 0 0,0 0 0 0 0,0 0 0 0 0,1 0 0 0 0,-1 0 0 0 0,0 0-1 0 0,1 0 1 0 0,-1-1 0 0 0,1 1 0 0 0,-1 0 0 0 0,1-1 0 0 0,-1 1 0 0 0,1-1 0 0 0,-1 0 0 0 0,1 1 0 0 0,0-1 0 0 0,-1 0 0 0 0,1 0 0 0 0,-1 0 0 0 0,1 0 0 0 0,0 0 0 0 0,-1-1 0 0 0,1 1 0 0 0,0-1-44 0 0,6 1 259 0 0,16-3 274 0 0,1 0 0 0 0,-1-2 0 0 0,0 0 1 0 0,0-2-1 0 0,0 0 0 0 0,-1-2 1 0 0,0-1-1 0 0,8-5-533 0 0,-6 3 157 0 0,1-2 1 0 0,-2 0 0 0 0,1-2-1 0 0,-2 0 1 0 0,-1-2 0 0 0,0-1-1 0 0,-1 0 1 0 0,-1-2 0 0 0,8-10-158 0 0,-26 29 2 0 0,0 1 0 0 0,0-1 0 0 0,-1 0 0 0 0,1 0 0 0 0,0 0 1 0 0,-1 0-1 0 0,1 0 0 0 0,-1 0 0 0 0,0-1 0 0 0,0 1 0 0 0,0 0 0 0 0,0-1 0 0 0,0 1 0 0 0,0-1 1 0 0,-1 1-1 0 0,1-1 0 0 0,-1 1 0 0 0,0-1 0 0 0,1 1 0 0 0,-1-1 0 0 0,0 1 0 0 0,-1-1 1 0 0,1 0-1 0 0,0 1 0 0 0,-1-1 0 0 0,1 1 0 0 0,-1-1 0 0 0,0 1 0 0 0,0 0 0 0 0,0-1 0 0 0,0 1 1 0 0,0 0-1 0 0,-1-1 0 0 0,1 1 0 0 0,-1 0 0 0 0,1 0 0 0 0,-1 0 0 0 0,0 0 0 0 0,0 1 1 0 0,1-1-1 0 0,-1 0 0 0 0,-1 1 0 0 0,1-1 0 0 0,0 1 0 0 0,0 0 0 0 0,0 0 0 0 0,-1 0 1 0 0,1 0-1 0 0,-1 0 0 0 0,1 0 0 0 0,-1 1 0 0 0,1-1 0 0 0,-1 1 0 0 0,1 0 0 0 0,-1-1 0 0 0,0 1-2 0 0,-13 2-12 0 0,-1 1 0 0 0,1 0 0 0 0,0 1 0 0 0,0 1 0 0 0,0 0 0 0 0,1 1 0 0 0,0 1 0 0 0,0 0 0 0 0,0 1 0 0 0,1 1 0 0 0,1 0 0 0 0,-1 1 0 0 0,1 0-1 0 0,1 1 1 0 0,0 0 0 0 0,1 1 0 0 0,0 1 0 0 0,0 0 0 0 0,-1 4 12 0 0,-56 96-195 0 0,66-109 190 0 0,0 0 0 0 0,1 0 0 0 0,0 0 0 0 0,0 0 0 0 0,0 0 0 0 0,1 0-1 0 0,0 1 1 0 0,-1-1 0 0 0,1 0 0 0 0,1 0 0 0 0,-1 0 0 0 0,1 1-1 0 0,-1-1 1 0 0,1 0 0 0 0,0 0 0 0 0,1 0 0 0 0,-1 0 0 0 0,1 0 0 0 0,-1 0-1 0 0,1 0 1 0 0,1-1 0 0 0,-1 1 0 0 0,0-1 0 0 0,1 1 0 0 0,0-1-1 0 0,-1 0 1 0 0,2 0 0 0 0,-1 0 0 0 0,1 1 5 0 0,8 3-53 0 0,1-1 1 0 0,0 0-1 0 0,0 0 0 0 0,0-1 0 0 0,0-1 0 0 0,1 0 1 0 0,-1-1-1 0 0,1-1 0 0 0,0 0 0 0 0,0-1 1 0 0,0 0-1 0 0,0-1 0 0 0,1 0 0 0 0,8-3 53 0 0,8 3-644 0 0,6-4-1759 0 0,-15-2-6088 0 0,-13 5-4041 0 0</inkml:trace>
  <inkml:trace contextRef="#ctx0" brushRef="#br0" timeOffset="8708.331">1558 287 16011 0 0,'0'0'1430'0'0,"0"0"-128"0"0,0 0-122 0 0,0 0-67 0 0,0 0-50 0 0,0 0-88 0 0,0 0-204 0 0,0 0-163 0 0,0 0-145 0 0,0 0-134 0 0,0 0-67 0 0,0 0-58 0 0,0 0-47 0 0,-18 0-51 0 0,-56 0-48 0 0,62 3-247 0 0,16-14 257 0 0,3-2-1346 0 0,-3 5-2700 0 0,-1 3-6747 0 0</inkml:trace>
  <inkml:trace contextRef="#ctx0" brushRef="#br0" timeOffset="9943.064">2913 1483 8122 0 0,'0'0'1839'0'0,"0"0"-251"0"0,0 0-117 0 0,0 0 101 0 0,0 0 113 0 0,0 0-1 0 0,0 0-162 0 0,0 0-306 0 0,0 0-301 0 0,0 0-268 0 0,0 0-190 0 0,0-4-95 0 0,0-10-44 0 0,0 10-31 0 0,0 4-4 0 0,4 652 2937 0 0,18-395-3336 0 0,-27-249-3587 0 0,-7-23-5932 0 0,7 8-1859 0 0</inkml:trace>
  <inkml:trace contextRef="#ctx0" brushRef="#br0" timeOffset="10154.914">2490 1980 13187 0 0,'0'0'1203'0'0,"0"0"-286"0"0,0 0-54 0 0,0 0 213 0 0,0 0 178 0 0,0 0-20 0 0,33-8-130 0 0,108-25-173 0 0,121-25 1305 0 0,-71 36-3320 0 0,-169 23-697 0 0,-9 5-5244 0 0,-9-2-4305 0 0</inkml:trace>
  <inkml:trace contextRef="#ctx0" brushRef="#br0" timeOffset="10470.907">3206 2231 8562 0 0,'0'0'1806'0'0,"0"0"-178"0"0,0 0-58 0 0,0 0 15 0 0,0 0-107 0 0,0 0-219 0 0,0 0-254 0 0,0 0-228 0 0,0 0-168 0 0,0 0-52 0 0,0 0 1 0 0,0 0 39 0 0,0 0 84 0 0,-1 13 33 0 0,-2 36 1580 0 0,2-70-2159 0 0,1 1 1 0 0,0 0-1 0 0,2 0 0 0 0,0 0 0 0 0,1 0 1 0 0,1 0-1 0 0,1 1 0 0 0,1-1 1 0 0,0 1-1 0 0,1 0 0 0 0,2 1 0 0 0,0 0 1 0 0,0 0-1 0 0,10-11-135 0 0,-15 24 1 0 0,3-4-37 0 0,0 0 1 0 0,0 0-1 0 0,0 0 1 0 0,1 1-1 0 0,1 1 1 0 0,-1-1-1 0 0,1 2 1 0 0,1-1-1 0 0,-1 1 1 0 0,1 0-1 0 0,4-1 36 0 0,11 10-2421 0 0,-14 8-5666 0 0,-9-7-3708 0 0</inkml:trace>
  <inkml:trace contextRef="#ctx0" brushRef="#br0" timeOffset="10910.054">3869 1899 11386 0 0,'0'0'2393'0'0,"0"0"-753"0"0,0 0-350 0 0,0 0 9 0 0,0 0-58 0 0,0 0-152 0 0,0 0-212 0 0,0 0-241 0 0,0 0-164 0 0,0 0-111 0 0,0 0-91 0 0,0 0-32 0 0,0 0-32 0 0,-29 20-28 0 0,-87 61 4 0 0,-17 17 527 0 0,125-94-674 0 0,1 1 1 0 0,0 0 0 0 0,0 1 0 0 0,0-1-1 0 0,1 1 1 0 0,0 0 0 0 0,0 1 0 0 0,0 0 0 0 0,1-1-1 0 0,0 2 1 0 0,1-1 0 0 0,-1 1 0 0 0,1-1-1 0 0,1 1 1 0 0,0 0 0 0 0,0 1 0 0 0,0-1 0 0 0,1 0-1 0 0,0 1 1 0 0,1-1 0 0 0,0 1 0 0 0,0 0-1 0 0,1 0-35 0 0,2-6 17 0 0,0 0-1 0 0,1-1 0 0 0,-1 1 0 0 0,1 0 1 0 0,0-1-1 0 0,0 0 0 0 0,0 1 1 0 0,0-1-1 0 0,0 0 0 0 0,0-1 0 0 0,1 1 1 0 0,-1-1-1 0 0,1 1 0 0 0,-1-1 0 0 0,1 0 1 0 0,-1 0-1 0 0,1 0 0 0 0,0-1 1 0 0,-1 0-1 0 0,1 1 0 0 0,0-1 0 0 0,-1 0 1 0 0,1-1-1 0 0,0 1 0 0 0,0-1-16 0 0,13-2 48 0 0,-1-1-1 0 0,0 0 0 0 0,0-2 1 0 0,0 0-1 0 0,0 0 1 0 0,-1-2-1 0 0,0 0 0 0 0,-1 0 1 0 0,1-2-1 0 0,-2 1 1 0 0,0-2-1 0 0,0 0 1 0 0,0 0-1 0 0,-2-2 0 0 0,11-12-47 0 0,1 3 43 0 0,56-63 143 0 0,-77 86-209 0 0,0 0-1 0 0,0 0 0 0 0,-1 0 0 0 0,1 1 0 0 0,0-1 0 0 0,0 1 0 0 0,-1-1 1 0 0,1 1-1 0 0,-1 0 0 0 0,1-1 0 0 0,-1 1 0 0 0,0 0 0 0 0,0 0 1 0 0,1 0-1 0 0,-2 0 0 0 0,1 0 0 0 0,0 0 0 0 0,0 0 0 0 0,0 1 1 0 0,-1-1-1 0 0,0 0 0 0 0,1 0 0 0 0,-1 1 0 0 0,0-1 0 0 0,0 0 0 0 0,0 0 1 0 0,0 1-1 0 0,0-1 0 0 0,-1 1 24 0 0,8 24-345 0 0,37 33-2356 0 0,-17-50-7441 0 0,-21-10-1127 0 0</inkml:trace>
  <inkml:trace contextRef="#ctx0" brushRef="#br0" timeOffset="11340.932">4104 1884 12699 0 0,'0'0'1696'0'0,"0"0"-508"0"0,0 0-201 0 0,0 0 88 0 0,0 0-5 0 0,0 0-73 0 0,0 0-158 0 0,0 0-192 0 0,0 0-108 0 0,0 0-69 0 0,0 0-55 0 0,0 0-95 0 0,0 0-28 0 0,2 23-52 0 0,3 72-56 0 0,-5-78-140 0 0,2 0 0 0 0,0 1-1 0 0,0-1 1 0 0,2 0-1 0 0,0 0 1 0 0,1-1 0 0 0,1 1-1 0 0,0-1 1 0 0,1 0-1 0 0,1 0-43 0 0,-7-12 16 0 0,1-1-1 0 0,-1 1 1 0 0,1 0-1 0 0,-1 0 1 0 0,1-1-1 0 0,0 1 1 0 0,0-1-1 0 0,1 0 1 0 0,-1 0-1 0 0,1 0 1 0 0,-1 0-1 0 0,1 0 0 0 0,0 0 1 0 0,0 0-1 0 0,0-1 1 0 0,0 0-1 0 0,1 0 1 0 0,-1 0-1 0 0,1 0 1 0 0,-1 0-1 0 0,1-1 1 0 0,0 1-1 0 0,0-1 1 0 0,0 0-1 0 0,0 0 1 0 0,-1 0-1 0 0,1-1 0 0 0,0 1 1 0 0,0-1-1 0 0,0 0 1 0 0,0 0-1 0 0,2-1-15 0 0,41-53 1030 0 0,-27 23-776 0 0,-1-1 0 0 0,-2 0 0 0 0,0-2-1 0 0,-3 0 1 0 0,9-28-254 0 0,-4 8-577 0 0,-16 53-2819 0 0,-2 2-5440 0 0,0 2-3243 0 0</inkml:trace>
  <inkml:trace contextRef="#ctx0" brushRef="#br0" timeOffset="60458.885">4489 2234 0 0 0,'0'0'449'0'0,"0"0"708"0"0,0 0 162 0 0,0 0-34 0 0,0 0-86 0 0,0 0-124 0 0,0 0-89 0 0,9 1-65 0 0,3 1-814 0 0,61 9 5611 0 0,12-10-583 0 0,-70-4-4938 0 0,-1 0 1 0 0,1 0-1 0 0,-1-2 1 0 0,0 0-1 0 0,0 0 1 0 0,0-2-1 0 0,-1 0 1 0 0,0 0-1 0 0,0-1 1 0 0,-1 0-1 0 0,0-1 1 0 0,0-1-1 0 0,4-5-197 0 0,-10 10 82 0 0,0-1 0 0 0,-1 1 0 0 0,0-1 0 0 0,-1 0-1 0 0,1 0 1 0 0,-1-1 0 0 0,0 1 0 0 0,0-1 0 0 0,-1 0 0 0 0,0 0 0 0 0,-1 0 0 0 0,1-1 0 0 0,-1 1-1 0 0,0 0 1 0 0,-1-1 0 0 0,0 0 0 0 0,0 1 0 0 0,-1-1 0 0 0,0 1 0 0 0,0-2-82 0 0,-2 4 4 0 0,0 0 1 0 0,0 1-1 0 0,-1-1 1 0 0,1 1-1 0 0,-1-1 1 0 0,0 1-1 0 0,0 0 1 0 0,-1 0-1 0 0,1 1 1 0 0,-1-1-1 0 0,0 1 1 0 0,0-1-1 0 0,0 1 1 0 0,0 1-1 0 0,0-1 0 0 0,-1 0 1 0 0,1 1-1 0 0,-1 0 1 0 0,0 0-1 0 0,0 0 1 0 0,1 1-1 0 0,-1 0 1 0 0,0 0-1 0 0,0 0 1 0 0,-1 0-1 0 0,1 1 1 0 0,0 0-1 0 0,0 0 1 0 0,0 0-1 0 0,0 1 1 0 0,0-1-1 0 0,0 1 1 0 0,-4 2-5 0 0,3-2-11 0 0,-1 1 0 0 0,1 0 0 0 0,0 0 1 0 0,0 0-1 0 0,1 1 0 0 0,-1 0 0 0 0,0 0 1 0 0,1 0-1 0 0,0 1 0 0 0,-1 0 0 0 0,1 0 1 0 0,1 0-1 0 0,-1 1 0 0 0,1 0 11 0 0,-26 69 231 0 0,26-52-138 0 0,-2-4-84 0 0,2 1 0 0 0,1 0 0 0 0,0-1 0 0 0,1 1 0 0 0,2 1 0 0 0,-1-1 0 0 0,2 0 0 0 0,2 13-9 0 0,-1-26 8 0 0,1 0-1 0 0,-1 0 1 0 0,1 0-1 0 0,0-1 1 0 0,1 1 0 0 0,-1-1-1 0 0,1 0 1 0 0,0 1-1 0 0,0-2 1 0 0,1 1 0 0 0,0-1-1 0 0,-1 1 1 0 0,1-1-1 0 0,1-1 1 0 0,-1 1-1 0 0,4 1-7 0 0,1 0 51 0 0,-1-2 0 0 0,1 1 0 0 0,0-1 0 0 0,0-1 0 0 0,0 0-1 0 0,0 0 1 0 0,1-1 0 0 0,-1 0 0 0 0,0-1 0 0 0,9-1-51 0 0,1-2 86 0 0,0-2 1 0 0,-1 0-1 0 0,0-1 1 0 0,0-1 0 0 0,-1-1-1 0 0,0 0 1 0 0,0-2-1 0 0,-1 0 1 0 0,0-1-1 0 0,-1 0 1 0 0,0-2 0 0 0,-1 0-1 0 0,0 0 1 0 0,1-4-87 0 0,112-133 295 0 0,-91 97-236 0 0,-3 0 0 0 0,-2-3 0 0 0,15-36-59 0 0,-17 26 61 0 0,-4 0 1 0 0,-3-2-1 0 0,9-41-61 0 0,-27 85 36 0 0,0 0 1 0 0,-2 0-1 0 0,0 0 1 0 0,-2-1-1 0 0,0 1 1 0 0,-3-16-37 0 0,-12 0 128 0 0,12 40-125 0 0,0 0 1 0 0,0 0-1 0 0,1 0 1 0 0,-1 0-1 0 0,0 0 1 0 0,0 1-1 0 0,1-1 1 0 0,-1 0-1 0 0,0 1 1 0 0,0-1-1 0 0,1 1 1 0 0,-1 0-1 0 0,1-1 0 0 0,-1 1 1 0 0,0 0-1 0 0,1 0 1 0 0,0 0-1 0 0,-1 0 1 0 0,1 1-1 0 0,0-1 1 0 0,-1 0-1 0 0,1 0 1 0 0,0 1-1 0 0,0-1 1 0 0,0 1-1 0 0,0-1-3 0 0,-5 4 8 0 0,-7 6-6 0 0,0 1-1 0 0,1 0 1 0 0,1 0-1 0 0,0 1 0 0 0,0 0 1 0 0,1 1-1 0 0,1 1 1 0 0,0-1-1 0 0,1 1 0 0 0,1 1 1 0 0,0-1-1 0 0,1 1 1 0 0,1 1-1 0 0,0-1 1 0 0,1 1-1 0 0,1-1 0 0 0,1 1 1 0 0,0 2-2 0 0,-6 408 113 0 0,9-413-107 0 0,1-1 0 0 0,0 1 1 0 0,1 0-1 0 0,1-1 0 0 0,0 1 0 0 0,1-1 0 0 0,0-1 0 0 0,1 1 0 0 0,0 0 0 0 0,3 2-6 0 0,-3-8 28 0 0,0-1 0 0 0,0 1-1 0 0,0-1 1 0 0,1 0 0 0 0,0 0-1 0 0,0-1 1 0 0,1 0 0 0 0,-1 0 0 0 0,1-1-1 0 0,0 0 1 0 0,0 0 0 0 0,1-1-1 0 0,-1 0 1 0 0,1 0 0 0 0,0-1-1 0 0,0 0 1 0 0,-1-1 0 0 0,1 0-1 0 0,0 0 1 0 0,0-1 0 0 0,0 0-1 0 0,0-1 1 0 0,0 0 0 0 0,7-1-28 0 0,104-27 287 0 0,-87 17-188 0 0,-24 8-78 0 0,0-2-1 0 0,0 1 0 0 0,-1-1 1 0 0,1 0-1 0 0,-1-1 0 0 0,-1 0 1 0 0,1-1-1 0 0,-1 1 0 0 0,-1-1 1 0 0,1 0-1 0 0,-1-1 0 0 0,-1 0 1 0 0,0 0-1 0 0,0 0 0 0 0,0 0 1 0 0,-1-1-1 0 0,-1 0 0 0 0,0 0 1 0 0,0 0-1 0 0,-1 0 0 0 0,0 0 1 0 0,-1 0-1 0 0,0-1 0 0 0,0 1 0 0 0,-1-1 1 0 0,-1 1-1 0 0,0 0 0 0 0,0-1 1 0 0,-2-2-21 0 0,2 9-19 0 0,-1 0 0 0 0,-1 0 0 0 0,1 0-1 0 0,0 0 1 0 0,-1 1 0 0 0,0 0 0 0 0,0-1 0 0 0,0 1 0 0 0,0 0 0 0 0,-1 0 0 0 0,1 1 0 0 0,-1-1 0 0 0,1 1-1 0 0,-1-1 1 0 0,0 1 0 0 0,0 0 0 0 0,0 1 0 0 0,0-1 0 0 0,0 1 0 0 0,-1 0 0 0 0,1 0 0 0 0,0 0 0 0 0,-1 0-1 0 0,1 1 1 0 0,-1 0 0 0 0,1 0 0 0 0,0 0 0 0 0,-3 0 19 0 0,-5 2-26 0 0,1-1 1 0 0,-1 1-1 0 0,0 1 0 0 0,1 0 1 0 0,0 1-1 0 0,-1 0 0 0 0,1 1 1 0 0,1 0-1 0 0,-1 1 0 0 0,1 0 0 0 0,0 0 1 0 0,0 1-1 0 0,1 0 0 0 0,0 1 1 0 0,0 0-1 0 0,1 1 0 0 0,0 0 1 0 0,0 0-1 0 0,1 0 0 0 0,0 1 1 0 0,1 0-1 0 0,0 0 0 0 0,0 2 26 0 0,3-3-8 0 0,0 1 1 0 0,0-1-1 0 0,1 1 0 0 0,0-1 0 0 0,1 1 1 0 0,0 0-1 0 0,0-1 0 0 0,1 1 0 0 0,1 0 1 0 0,-1 0-1 0 0,2 3 8 0 0,1-6 3 0 0,1 0 1 0 0,-1 0-1 0 0,2 0 1 0 0,-1-1 0 0 0,1 1-1 0 0,0-1 1 0 0,0 0-1 0 0,0 0 1 0 0,1-1-1 0 0,0 0 1 0 0,0 0-1 0 0,1 0 1 0 0,-1 0-1 0 0,1-1 1 0 0,0 0-1 0 0,0-1 1 0 0,2 1-4 0 0,8 2 50 0 0,-1 0 0 0 0,1-2 0 0 0,1 0 0 0 0,-1-1 0 0 0,0 0 0 0 0,1-1 1 0 0,-1-1-1 0 0,1-1 0 0 0,-1-1 0 0 0,1 0 0 0 0,-1-1 0 0 0,1-1 0 0 0,-1-1 0 0 0,0 0 0 0 0,0-1 0 0 0,7-4-50 0 0,27-8 139 0 0,-1-2 0 0 0,0-2 0 0 0,-2-2 1 0 0,39-26-140 0 0,45-25 121 0 0,-69 52 131 0 0,-112 47 107 0 0,-84 39-279 0 0,122-56-71 0 0,4-4-17 0 0,1-1 0 0 0,0 1 1 0 0,1 0-1 0 0,-1 1 1 0 0,1-1-1 0 0,-1 1 1 0 0,1 0-1 0 0,1 1 0 0 0,-1-1 1 0 0,1 1-1 0 0,0 0 1 0 0,0 0-1 0 0,1 0 0 0 0,-1 0 1 0 0,1 1-1 0 0,1 0 1 0 0,-1-1-1 0 0,1 1 1 0 0,1 0-1 0 0,-1 1 8 0 0,2-5-4 0 0,1 0 0 0 0,-1 0-1 0 0,1-1 1 0 0,0 1 0 0 0,0 0 0 0 0,0 0-1 0 0,0-1 1 0 0,0 1 0 0 0,1 0 0 0 0,-1-1 0 0 0,1 1-1 0 0,0-1 1 0 0,-1 0 0 0 0,1 0 0 0 0,0 1 0 0 0,0-1-1 0 0,1 0 1 0 0,-1-1 0 0 0,0 1 0 0 0,1 0-1 0 0,-1-1 1 0 0,1 1 0 0 0,-1-1 0 0 0,1 0 0 0 0,0 0-1 0 0,0 0 1 0 0,0 0 0 0 0,-1 0 0 0 0,1-1-1 0 0,0 1 1 0 0,1-1 4 0 0,96 3 92 0 0,79-73 122 0 0,-128 46-107 0 0,0-3 0 0 0,-1-2 0 0 0,-2-3 0 0 0,-1-1-1 0 0,11-13-106 0 0,-21 17 25 0 0,-2-2-1 0 0,-1-2 1 0 0,-1 0-1 0 0,-2-3 1 0 0,-2 0-1 0 0,21-35-24 0 0,-37 48-9 0 0,-2-1 0 0 0,0 0 0 0 0,-1-1 0 0 0,-2 0 0 0 0,-1-1 0 0 0,-1 1 0 0 0,-1-1 0 0 0,-1 0 0 0 0,-1-1 0 0 0,-1 1 0 0 0,-2-1 0 0 0,-1 1 0 0 0,-2-13 9 0 0,2 29-12 0 0,-1 1 1 0 0,0-1-1 0 0,0 1 1 0 0,-1 0-1 0 0,-1 0 1 0 0,1 0-1 0 0,-2 0 0 0 0,1 1 1 0 0,-1 0-1 0 0,0 0 1 0 0,-1 0-1 0 0,0 0 1 0 0,0 1-1 0 0,0 0 1 0 0,-1 0-1 0 0,0 1 1 0 0,-1 0-1 0 0,1 0 1 0 0,-1 0-1 0 0,0 1 0 0 0,-1 0 1 0 0,1 1-1 0 0,-1 0 1 0 0,0 0-1 0 0,0 1 1 0 0,0 0-1 0 0,-1 1 1 0 0,1 0-1 0 0,-3 0 12 0 0,-4 0-12 0 0,0 0 1 0 0,-1 2-1 0 0,1 0 0 0 0,0 0 0 0 0,0 2 0 0 0,0 0 1 0 0,0 1-1 0 0,0 0 0 0 0,0 2 0 0 0,0-1 0 0 0,1 2 1 0 0,0 0-1 0 0,0 1 0 0 0,1 1 0 0 0,0 0 1 0 0,0 0-1 0 0,1 2 0 0 0,-6 4 12 0 0,3 0-3 0 0,0 1 0 0 0,1 1-1 0 0,0 0 1 0 0,1 1 0 0 0,1 0 0 0 0,1 1-1 0 0,0 0 1 0 0,2 1 0 0 0,0 0 0 0 0,1 1-1 0 0,0 0 1 0 0,2 1 0 0 0,1 0 0 0 0,0 0-1 0 0,2 0 1 0 0,0 0 0 0 0,2 1 0 0 0,0 0 0 0 0,1-1-1 0 0,1 1 1 0 0,2 10 3 0 0,3-11 8 0 0,2-1 0 0 0,0 0 0 0 0,0 0 0 0 0,2-1 0 0 0,1 1 1 0 0,0-2-1 0 0,1 0 0 0 0,1 0 0 0 0,1-1 0 0 0,0 0 0 0 0,2-1 0 0 0,-1-1 0 0 0,2 0 0 0 0,0-1 0 0 0,1-1 0 0 0,7 4-8 0 0,39 28 288 0 0,3-4 0 0 0,0-2-1 0 0,67 27-287 0 0,67 38 598 0 0,-82-19-300 0 0,-88-53-142 0 0,-28-31-136 0 0,-2-1-38 0 0,3-28-786 0 0,-5 16-2289 0 0,-1 4-4090 0 0,0 5-5346 0 0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1:36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22 373 0 0 0,'8'-140'619'0'0,"-38"-8"11811"0"0,32 64-3202 0 0,5 117-4090 0 0,19 33-4813 0 0,-7-17-60 0 0,204 502 467 0 0,-180-460-682 0 0,-42-91-5 0 0,0-1-1 0 0,0 1 1 0 0,0-1-1 0 0,0 1 0 0 0,0-1 1 0 0,0 0-1 0 0,0 1 0 0 0,0-1 1 0 0,0 0-1 0 0,-1 0 1 0 0,1 1-1 0 0,0-1 0 0 0,-1 0 1 0 0,1 0-1 0 0,0 0 0 0 0,-1 0 1 0 0,1 0-1 0 0,-1 0 1 0 0,0 0-1 0 0,1 0 0 0 0,-1 0 1 0 0,0 0-1 0 0,0 0 0 0 0,1 0 1 0 0,-1-1-1 0 0,0 1 1 0 0,0 0-1 0 0,0 0 0 0 0,0 0 1 0 0,0 0-1 0 0,-1 0 0 0 0,1 0 1 0 0,0 0-1 0 0,0 0 0 0 0,-1 0 1 0 0,1 0-1 0 0,-1 0 1 0 0,1 0-1 0 0,-1 0 0 0 0,1 0 1 0 0,-1-1-45 0 0,1-2 76 0 0,2-21-69 0 0,1 1 0 0 0,1 0 1 0 0,2 0-1 0 0,0 0 0 0 0,1 1 0 0 0,2 0 1 0 0,8-16-8 0 0,19-60-2 0 0,-31 82-3 0 0,7-17-20 0 0,-1-1 1 0 0,-2 0-1 0 0,-1 0 1 0 0,-2-1-1 0 0,-2 0 1 0 0,-1-1-1 0 0,-2 1 1 0 0,-2-12 24 0 0,-5 37 750 0 0,3 7-3096 0 0,2-1-8737 0 0,1 5-1032 0 0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1:37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26 352 4793 0 0,'0'0'3193'0'0,"0"0"-1268"0"0,0 0-375 0 0,0 0 45 0 0,0 0 95 0 0,0 0-7 0 0,0 0-127 0 0,0 0-216 0 0,0 0-289 0 0,0 0-230 0 0,0 0-191 0 0,0 0-142 0 0,-4-2-65 0 0,-14-8-16 0 0,14 8 8 0 0,4 2-15 0 0,0 0-4 0 0,0 0-40 0 0,22 0 1563 0 0,298-41 815 0 0,-83 26-2297 0 0,-231 16 804 0 0,-18-6-708 0 0,-53-46-432 0 0,-30-29-41 0 0,25 13-68 0 0,26 8-281 0 0,43 59 217 0 0,1-1 0 0 0,0 1 0 0 0,-1 0 0 0 0,1 0 0 0 0,0-1 0 0 0,-1 1-1 0 0,1-1 1 0 0,0 1 0 0 0,0 0 0 0 0,-1-1 0 0 0,1 1 0 0 0,0-1 0 0 0,0 1 0 0 0,-1-1 0 0 0,1 1 0 0 0,0-1 0 0 0,0 1 0 0 0,0-1-1 0 0,0 1 1 0 0,0-1 0 0 0,0 1 0 0 0,0-1 0 0 0,0 1 0 0 0,0 0 0 0 0,0-1 0 0 0,0 1 0 0 0,0-1 0 0 0,0 1 0 0 0,0-1 0 0 0,1 1 0 0 0,-1-1-1 0 0,0 1 1 0 0,0-1 0 0 0,1 1 0 0 0,-1 0 0 0 0,0-1 0 0 0,0 1 0 0 0,1-1 0 0 0,-1 1 0 0 0,0 0 0 0 0,1-1 0 0 0,-1 1 0 0 0,0 0-1 0 0,1-1 1 0 0,-1 1 0 0 0,1 0 0 0 0,-1 0 0 0 0,1-1 0 0 0,-1 1 0 0 0,1 0 0 0 0,-1 0 0 0 0,0 0 0 0 0,1 0 0 0 0,-1 0 0 0 0,1 0-1 0 0,-1 0 1 0 0,1 0 0 0 0,-1 0 0 0 0,1 0 0 0 0,-1 0 0 0 0,1 0 0 0 0,-1 0 0 0 0,1 0 0 0 0,-1 0 0 0 0,1 0 0 0 0,0 0 72 0 0,23 2-10211 0 0,-16 1-2540 0 0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1:37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4049 0 0,'0'0'1762'0'0,"0"0"-85"0"0,0 0 160 0 0,0 0 175 0 0,0 0-13 0 0,0 0-238 0 0,0 0-362 0 0,0 0-303 0 0,0 0-175 0 0,0 0-59 0 0,0 0 30 0 0,0 0-2 0 0,13 1 4429 0 0,35 2-3236 0 0,230-43-470 0 0,-238 36-1475 0 0,-40 4-102 0 0,0 0-22 0 0,0 0-24 0 0,0 0 28 0 0,0 0 4 0 0,0 0-30 0 0,0 0-2 0 0,0 0 19 0 0,0 0-5 0 0,-4 0-1115 0 0,-12 1-7848 0 0,13 4 3379 0 0,0-4-5834 0 0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3:17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35 816 10154 0 0,'0'0'2293'0'0,"0"0"-545"0"0,0 0-329 0 0,0 0-96 0 0,0 0 8 0 0,0 0-16 0 0,0 0-131 0 0,0 0-241 0 0,0 0-242 0 0,0 0-232 0 0,0 0-171 0 0,-7 4-66 0 0,-21 13 26 0 0,34 16 445 0 0,120 309 2136 0 0,-33-18-1963 0 0,-52-213-689 0 0,-34-109 890 0 0,-9-23-591 0 0,-1 2-459 0 0,0 0 1 0 0,1 0-1 0 0,0 0 0 0 0,2 0 1 0 0,0 0-1 0 0,1 0 1 0 0,3-9-28 0 0,6-17 20 0 0,3 0-1 0 0,1 1 1 0 0,2 0 0 0 0,2 1 0 0 0,2 1-1 0 0,16-22-19 0 0,16-41 11 0 0,-25 51-2 0 0,-11 24-8 0 0,-2 0 0 0 0,-1 0 0 0 0,-1-2-1 0 0,-2 1 1 0 0,5-27-1 0 0,-14-3 23 0 0,-1 60-40 0 0,0 1 1 0 0,0 0-8 0 0,0 0-64 0 0,-28 61-2559 0 0,25-35 87 0 0,6-17-3336 0 0,2-5-4783 0 0</inkml:trace>
  <inkml:trace contextRef="#ctx0" brushRef="#br0" timeOffset="681.971">58 338 7986 0 0,'0'0'1575'0'0,"0"0"-80"0"0,0 0 90 0 0,0 0 166 0 0,0 0 95 0 0,0 0-115 0 0,0 0-271 0 0,0 0-278 0 0,0 0-235 0 0,0 0-148 0 0,0 0-92 0 0,0 0-47 0 0,0 0-47 0 0,-9-1-29 0 0,-28-4-36 0 0,27 3-75 0 0,10 2-61 0 0,0 0-71 0 0,0 0-77 0 0,11-4 475 0 0,63-10-284 0 0,0 4-1 0 0,0 3 1 0 0,1 3 0 0 0,45 5-455 0 0,66 14 199 0 0,-182-11 1124 0 0,-73-66-1091 0 0,36 37-244 0 0,1-2 0 0 0,1-1 0 0 0,1-2 0 0 0,1 0 0 0 0,2-2 0 0 0,-21-34 12 0 0,48 67-140 0 0,1-1 1 0 0,-1 0-1 0 0,0 1 1 0 0,1-1-1 0 0,-1 0 1 0 0,1 1-1 0 0,-1-1 1 0 0,1 0-1 0 0,-1 0 1 0 0,1 1-1 0 0,-1-1 1 0 0,1 0 0 0 0,-1 0-1 0 0,1 0 1 0 0,-1 0-1 0 0,1 0 1 0 0,-1 0-1 0 0,1 1 1 0 0,-1-1-1 0 0,1 0 1 0 0,-1-1-1 0 0,1 1 1 0 0,-1 0-1 0 0,1 0 1 0 0,-1 0-1 0 0,1 0 1 0 0,-1 0-1 0 0,1 0 1 0 0,-1-1 0 0 0,1 1-1 0 0,-1 0 1 0 0,1 0-1 0 0,-1-1 1 0 0,1 1-1 0 0,-1 0 1 0 0,0-1-1 0 0,1 1 1 0 0,-1 0-1 0 0,0-1 1 0 0,1 1-1 0 0,-1-1 1 0 0,0 1-1 0 0,1 0 1 0 0,-1-1-1 0 0,0 1 1 0 0,0-1 0 0 0,1 1-1 0 0,-1-1 1 0 0,0 1-1 0 0,0-1 1 0 0,0 1-1 0 0,0-1 1 0 0,0 1-1 0 0,0-1 1 0 0,0 1-1 0 0,0-1 1 0 0,0 0-1 0 0,0 1 1 0 0,0-1-1 0 0,0 1 140 0 0,6 2-2395 0 0,5 2-9822 0 0</inkml:trace>
  <inkml:trace contextRef="#ctx0" brushRef="#br0" timeOffset="1336.858">1370 793 2497 0 0,'0'0'2231'0'0,"0"0"21"0"0,0 0 99 0 0,0 0-32 0 0,0 0-162 0 0,0 0-197 0 0,0 0-287 0 0,0 0-304 0 0,0 0-250 0 0,0 0-179 0 0,0 0-131 0 0,0 0-68 0 0,0 0-61 0 0,2 7 3201 0 0,103 9-1759 0 0,246-16-784 0 0,-249-7-1130 0 0,-84 2-310 0 0,-24 4-1764 0 0,-2-1-1023 0 0,3 1-4597 0 0,5 1-4441 0 0</inkml:trace>
  <inkml:trace contextRef="#ctx0" brushRef="#br0" timeOffset="1887.808">1380 1155 5929 0 0,'0'0'1502'0'0,"0"0"-67"0"0,0 0 168 0 0,0 0 165 0 0,0 0-49 0 0,0 0-200 0 0,0 0-330 0 0,0 0-265 0 0,0 0-163 0 0,0 0-125 0 0,0 0-69 0 0,0 0-28 0 0,-7 2-11 0 0,-29 7 1407 0 0,17-5 1176 0 0,31 0 562 0 0,83 4-2923 0 0,192-16 37 0 0,-14-29-367 0 0,-191 29-308 0 0,-47 7-79 0 0,-35 1-12 0 0,0 0-3 0 0,0 0-8 0 0,0 0-15 0 0,0 0 8 0 0,0 0-21 0 0,0 0 16 0 0,0 0-10 0 0,0 0-4 0 0,0 0-4 0 0,0 0-23 0 0,-10-11-2253 0 0,3 3-6350 0 0,7 4-3842 0 0</inkml:trace>
  <inkml:trace contextRef="#ctx0" brushRef="#br0" timeOffset="16015.173">4110 334 10970 0 0,'0'0'1785'0'0,"0"0"-118"0"0,0 0 20 0 0,0 0 36 0 0,0 0-91 0 0,0 0-281 0 0,0 0-356 0 0,0 0-331 0 0,0 0-205 0 0,0 0-75 0 0,0 0-44 0 0,0 0-19 0 0,0 0 13 0 0,-3 2-21 0 0,-76 76 1434 0 0,160-158-296 0 0,-48 49-881 0 0,-33 31-428 0 0,-11 0 296 0 0,2 1-423 0 0,1 1 0 0 0,0-1 0 0 0,-1 1 0 0 0,1 1 0 0 0,0-1 1 0 0,0 1-1 0 0,1 1 0 0 0,-1 0 0 0 0,1 0 0 0 0,-7 4-15 0 0,-42 20 0 0 0,37-20-62 0 0,26-8-431 0 0,32-11-553 0 0,-16 5-1664 0 0,-1 0-6578 0 0,-13 2-3500 0 0</inkml:trace>
  <inkml:trace contextRef="#ctx0" brushRef="#br0" timeOffset="14640.098">2773 862 2737 0 0,'0'0'1211'0'0,"0"0"-123"0"0,0 0 151 0 0,0 0 410 0 0,0 0 353 0 0,0 0 193 0 0,0 0-73 0 0,0 0-360 0 0,0 0-393 0 0,0 0-395 0 0,0 0-329 0 0,-5 0-213 0 0,-14 0-118 0 0,14 0-61 0 0,5 0-30 0 0,8 16 896 0 0,4-1-789 0 0,1 0 0 0 0,1-1-1 0 0,0-1 1 0 0,0 0 0 0 0,1-1 0 0 0,1-1 0 0 0,0 0-1 0 0,1-1 1 0 0,0-1 0 0 0,13 6-330 0 0,-6-4 145 0 0,1-1 0 0 0,0-1 0 0 0,0-1 0 0 0,1-1 0 0 0,0-2 1 0 0,0 0-1 0 0,0-1 0 0 0,0-2 0 0 0,1-1 0 0 0,20-2-145 0 0,-34 0 54 0 0,1-1 1 0 0,-1-1-1 0 0,0 0 1 0 0,0 0-1 0 0,0-1 1 0 0,-1-1-1 0 0,0-1 1 0 0,1 1-1 0 0,-2-2 1 0 0,1 0-1 0 0,-1 0 1 0 0,0-1-1 0 0,0 0 1 0 0,-1-1-1 0 0,4-5-54 0 0,-9 8 24 0 0,0-1-1 0 0,-1 0 0 0 0,0-1 1 0 0,0 1-1 0 0,-1-1 1 0 0,0 1-1 0 0,0-1 0 0 0,-1 0 1 0 0,0 0-1 0 0,0 0 0 0 0,-1 0 1 0 0,0-1-1 0 0,-1 1 0 0 0,0 0 1 0 0,0 0-1 0 0,0-1 1 0 0,-1 1-1 0 0,0 0 0 0 0,-1 0 1 0 0,0 0-1 0 0,0 0 0 0 0,-1 0 1 0 0,0 0-1 0 0,0 1 0 0 0,-1-1 1 0 0,0 1-1 0 0,0 0 0 0 0,-1 0 1 0 0,0 0-1 0 0,0 1 1 0 0,0 0-1 0 0,-1 0 0 0 0,-3-3-23 0 0,-3 0-8 0 0,-1 0 0 0 0,0 0 0 0 0,0 1 1 0 0,0 1-1 0 0,-1 0 0 0 0,0 1 0 0 0,-1 1 0 0 0,1 0 0 0 0,-1 1 0 0 0,0 0 0 0 0,0 1 0 0 0,0 1 0 0 0,0 1 0 0 0,-1 0 0 0 0,1 0 1 0 0,-2 2 7 0 0,13 0-5 0 0,0 1 1 0 0,0-1 0 0 0,0 1 0 0 0,0 0-1 0 0,0 0 1 0 0,0 1 0 0 0,1-1 0 0 0,-1 1-1 0 0,1 0 1 0 0,0 0 0 0 0,-1 0 0 0 0,1 0-1 0 0,1 0 1 0 0,-1 1 0 0 0,0-1 0 0 0,1 1-1 0 0,0 0 1 0 0,0 0 0 0 0,0 0 0 0 0,0 0-1 0 0,0 0 1 0 0,1 0 0 0 0,0 0 0 0 0,0 0-1 0 0,0 1 1 0 0,0-1 0 0 0,1 1 0 0 0,0-1-1 0 0,0 0 1 0 0,0 1 0 0 0,1 3 4 0 0,-4 11 29 0 0,-46 194 226 0 0,-1 45 63 0 0,42-209-237 0 0,-2-1 0 0 0,-3-1 0 0 0,-1 1 0 0 0,-3-2 0 0 0,-2 0 0 0 0,-19 34-81 0 0,32-68 22 0 0,-1 0 0 0 0,0-1 0 0 0,0 1 0 0 0,-1-2-1 0 0,-1 1 1 0 0,0-1 0 0 0,0 0 0 0 0,-1-1 0 0 0,0 0 0 0 0,-1-1 0 0 0,-9 6-22 0 0,-19-2 136 0 0,39-12-161 0 0,0 0-27 0 0,3-36-4132 0 0,7 14-4427 0 0,-6 15-3034 0 0</inkml:trace>
  <inkml:trace contextRef="#ctx0" brushRef="#br0" timeOffset="15042.587">3971 735 8554 0 0,'0'0'3695'0'0,"0"0"-2050"0"0,0 0-624 0 0,0 0 9 0 0,0 0 167 0 0,0 0 97 0 0,0 0-83 0 0,-34 24-207 0 0,-103 79-233 0 0,131-100-708 0 0,2 0 1 0 0,-1 1 0 0 0,0-1-1 0 0,1 1 1 0 0,-1 0-1 0 0,1 0 1 0 0,0 1 0 0 0,1-1-1 0 0,-1 1 1 0 0,1 0-1 0 0,0 0 1 0 0,0 0-1 0 0,0 0 1 0 0,-1 4-64 0 0,-1 5 179 0 0,-4 8 18 0 0,1 1 0 0 0,1 0 0 0 0,1 0 0 0 0,2 0 0 0 0,0 1 0 0 0,1 0 0 0 0,1-1 0 0 0,2 1-1 0 0,0 0 1 0 0,2 0 0 0 0,2 15-197 0 0,-2-30 58 0 0,0 1-1 0 0,1-1 1 0 0,0 1 0 0 0,0-1-1 0 0,1 0 1 0 0,0 0-1 0 0,1-1 1 0 0,0 1-1 0 0,0-1 1 0 0,1 0 0 0 0,0 0-1 0 0,0-1 1 0 0,1 0-1 0 0,0 0 1 0 0,0 0-1 0 0,1-1 1 0 0,0 0 0 0 0,0 0-1 0 0,0-1 1 0 0,1 0-1 0 0,0-1 1 0 0,0 0 0 0 0,0 0-1 0 0,0-1 1 0 0,0 0-1 0 0,1-1 1 0 0,-1 0-1 0 0,1 0 1 0 0,8 0-58 0 0,-2-2 103 0 0,0 0 0 0 0,0-1 1 0 0,0-1-1 0 0,-1 0 0 0 0,1-1 0 0 0,-1-1 1 0 0,0 0-1 0 0,0-1 0 0 0,0 0 0 0 0,0-2 0 0 0,-1 0 1 0 0,0 0-1 0 0,-1-1 0 0 0,0-1 0 0 0,0 0-103 0 0,13-9 85 0 0,-2-1 0 0 0,-1-1 0 0 0,0 0 0 0 0,-1-2 0 0 0,-1-1-1 0 0,-2-1 1 0 0,0 0 0 0 0,-1-1 0 0 0,-2-1-85 0 0,-8 13 10 0 0,0-1 0 0 0,-1 1-1 0 0,-1-1 1 0 0,0 0 0 0 0,-1 0-1 0 0,0-1 1 0 0,-1 0 0 0 0,-1 1-1 0 0,-1-1 1 0 0,0 0 0 0 0,0-1 0 0 0,-2 1-1 0 0,0 0 1 0 0,-1 0 0 0 0,0 0-1 0 0,-1 0 1 0 0,-1 0 0 0 0,0 0-1 0 0,-2-3-8 0 0,1 7-43 0 0,-1 1 1 0 0,0-1 0 0 0,0 1-1 0 0,-1 0 1 0 0,-1 1 0 0 0,1-1-1 0 0,-2 1 1 0 0,1 1 0 0 0,-1-1 0 0 0,0 1-1 0 0,-1 1 1 0 0,0-1 0 0 0,0 2-1 0 0,-1-1 1 0 0,0 1 0 0 0,0 1 0 0 0,0-1-1 0 0,-1 2 1 0 0,0 0 0 0 0,1 0-1 0 0,-2 1 1 0 0,1 0 0 0 0,0 1 0 0 0,-5-1 41 0 0,1 1-253 0 0,0 1 0 0 0,0 1 0 0 0,0 0 0 0 0,0 1 0 0 0,0 0 0 0 0,0 1 0 0 0,0 1 0 0 0,1 0 1 0 0,-1 1-1 0 0,1 1 0 0 0,0 0 0 0 0,0 1 0 0 0,0 0 0 0 0,1 2 0 0 0,0-1 0 0 0,0 1 0 0 0,1 1 0 0 0,0 0 1 0 0,-8 9 252 0 0,-16 20-2880 0 0,15-12-2454 0 0,4-5-6199 0 0</inkml:trace>
  <inkml:trace contextRef="#ctx0" brushRef="#br0" timeOffset="15478.384">3730 1232 5209 0 0,'0'0'3150'0'0,"0"0"-932"0"0,0 0-331 0 0,0 0-33 0 0,0 0-13 0 0,0 0-107 0 0,0 0-188 0 0,0 0-261 0 0,0 0-274 0 0,0 0-224 0 0,0 0-161 0 0,0 0-106 0 0,0 0-60 0 0,1-17-37 0 0,6-55-39 0 0,-6 69-350 0 0,-1 0 0 0 0,1 1 0 0 0,0-1 1 0 0,0 1-1 0 0,0-1 0 0 0,1 1 0 0 0,-1-1 1 0 0,0 1-1 0 0,1 0 0 0 0,0-1 0 0 0,-1 1 1 0 0,1 0-1 0 0,0 0 0 0 0,0 0 1 0 0,0 1-1 0 0,1-1 0 0 0,-1 0 0 0 0,0 1 1 0 0,1 0-1 0 0,-1-1 0 0 0,1 1 0 0 0,-1 0 1 0 0,3-1-35 0 0,13-7 256 0 0,0-6-45 0 0,2 2 0 0 0,0 0 1 0 0,1 1-1 0 0,0 1 0 0 0,0 1 0 0 0,1 1 0 0 0,0 1 1 0 0,16-3-212 0 0,41 10 173 0 0,-47 55-129 0 0,-30-44-21 0 0,0 0-1 0 0,0 0 1 0 0,1-1 0 0 0,1 1 0 0 0,-1-1-1 0 0,2 0 1 0 0,-1 0 0 0 0,1 0 0 0 0,0 0-1 0 0,1-1 1 0 0,0 0 0 0 0,1 0-1 0 0,-1-1 1 0 0,2 0 0 0 0,-1 0 0 0 0,1 0-1 0 0,0-1 1 0 0,0 0 0 0 0,0-1 0 0 0,1 0-1 0 0,0 0 1 0 0,0 0 0 0 0,0-2-1 0 0,9 4-22 0 0,-9-4 55 0 0,1-1 0 0 0,0 1-1 0 0,0-1 1 0 0,0-1 0 0 0,0 0-1 0 0,0-1 1 0 0,0 1 0 0 0,0-2 0 0 0,0 0-1 0 0,0 0 1 0 0,0 0 0 0 0,0-1-1 0 0,0-1 1 0 0,-1 0 0 0 0,1 0-1 0 0,-1-1 1 0 0,0 0 0 0 0,0-1-1 0 0,0 0 1 0 0,0 0 0 0 0,-1-1-1 0 0,2-1-54 0 0,-3-36-1163 0 0,-14 30-2012 0 0,-3 4-3302 0 0,6 8-5725 0 0</inkml:trace>
  <inkml:trace contextRef="#ctx0" brushRef="#br0" timeOffset="21754.683">5414 415 2761 0 0,'0'0'889'0'0,"0"0"-65"0"0,0 0 148 0 0,0 0 354 0 0,0 0 297 0 0,0 0 128 0 0,0 0-128 0 0,0 0-300 0 0,0 0-288 0 0,0 0-239 0 0,0 0-102 0 0,3-5-2 0 0,8-16-17 0 0,-8 16 17 0 0,-3 5 23 0 0,0 0-66 0 0,-16-7 811 0 0,5 5-1321 0 0,0 1 0 0 0,0-1 1 0 0,0 2-1 0 0,0 0 0 0 0,0 0 0 0 0,0 1 0 0 0,0 0 0 0 0,0 1 0 0 0,0 0 0 0 0,1 1 0 0 0,-1 0 0 0 0,1 1 0 0 0,-1 0 0 0 0,1 0 0 0 0,-3 3-139 0 0,-3 0 165 0 0,15-7-144 0 0,0 0 1 0 0,-1 1 0 0 0,1-1-1 0 0,0 1 1 0 0,0-1-1 0 0,-1 1 1 0 0,1-1-1 0 0,0 1 1 0 0,0-1-1 0 0,0 1 1 0 0,0 0 0 0 0,0 0-1 0 0,0 0 1 0 0,0 0-1 0 0,0 0 1 0 0,0 0-1 0 0,0 0 1 0 0,1 0 0 0 0,-1 0-1 0 0,0 0 1 0 0,0 0-1 0 0,1 0 1 0 0,-1 0-1 0 0,1 1 1 0 0,-1-1-1 0 0,1 0 1 0 0,0 0 0 0 0,0 1-1 0 0,-1-1 1 0 0,1 0-1 0 0,0 1 1 0 0,0-1-1 0 0,0 1-21 0 0,-37 205 1463 0 0,8 48-875 0 0,13-17-17 0 0,-1-74-153 0 0,1-87-192 0 0,4-11-63 0 0,0 52 100 0 0,-10-45 122 0 0,14-50 117 0 0,41-35-133 0 0,-9 2-313 0 0,0 0 0 0 0,1 1 0 0 0,0 2-1 0 0,1 0 1 0 0,-1 2 0 0 0,1 1 0 0 0,0 1 0 0 0,2 1-56 0 0,50-2 29 0 0,-77 4-13 0 0,-1 0-14 0 0,0 0-20 0 0,0 0 26 0 0,0 0 8 0 0,0 0-4 0 0,0 0-9 0 0,0 0 12 0 0,0 0-38 0 0,0 0-18 0 0,0 0-30 0 0,-1-7-1934 0 0,6-16-8349 0 0,0 19-1195 0 0</inkml:trace>
  <inkml:trace contextRef="#ctx0" brushRef="#br0" timeOffset="22109.834">5420 1066 9290 0 0,'0'0'2236'0'0,"0"0"-375"0"0,0 0-239 0 0,0 0-11 0 0,0 0 9 0 0,0 0-164 0 0,0 0-325 0 0,0 0-332 0 0,0 0-244 0 0,0 0-107 0 0,0 0-8 0 0,0 0 43 0 0,5 1 55 0 0,141-21 3015 0 0,-51 20-2703 0 0,-82 2-788 0 0,6 2-1538 0 0,-9-7-6419 0 0,-7 0-3871 0 0</inkml:trace>
  <inkml:trace contextRef="#ctx0" brushRef="#br0" timeOffset="22613.78">6219 904 12051 0 0,'0'0'1995'0'0,"0"0"-346"0"0,0 0-227 0 0,0 0-71 0 0,0 0-81 0 0,0 0-220 0 0,0 0-236 0 0,0 0-210 0 0,0 0-174 0 0,0 0-106 0 0,0 0-40 0 0,0 0-15 0 0,0 0-13 0 0,-14 9 4 0 0,-45 29-30 0 0,56-36-188 0 0,0 1 0 0 0,0-1 1 0 0,0 1-1 0 0,0-1 0 0 0,0 1 1 0 0,0 0-1 0 0,1 0 1 0 0,0 0-1 0 0,0 1 0 0 0,-1-1 1 0 0,2 0-1 0 0,-1 1 0 0 0,0-1 1 0 0,1 1-1 0 0,0 0 1 0 0,-1-1-1 0 0,1 1 0 0 0,0 3-42 0 0,-4 12 156 0 0,-75 207 910 0 0,78-221-1029 0 0,1-1 1 0 0,-1 1 0 0 0,1 0-1 0 0,0 0 1 0 0,0 0-1 0 0,1 0 1 0 0,0 0-1 0 0,0 0 1 0 0,0 0-1 0 0,0 0 1 0 0,1 0-1 0 0,0 0 1 0 0,0 0-1 0 0,0 0 1 0 0,0 0-1 0 0,1-1 1 0 0,0 1-1 0 0,0 0 1 0 0,0-1 0 0 0,1 1-1 0 0,0-1 1 0 0,-1 0-1 0 0,1 0 1 0 0,1 0-1 0 0,-1 0 1 0 0,1-1-1 0 0,-1 1 1 0 0,1-1-1 0 0,0 0 1 0 0,0 0-1 0 0,0 0 1 0 0,1-1-1 0 0,-1 1 1 0 0,1-1-1 0 0,-1 0 1 0 0,1-1-1 0 0,0 1 1 0 0,0-1 0 0 0,0 0-1 0 0,0 0 1 0 0,-1 0-1 0 0,1 0 1 0 0,4-1-38 0 0,19 1 231 0 0,-21 0-215 0 0,-1 0-1 0 0,1 0 0 0 0,0-1 0 0 0,0 0 0 0 0,0 0 0 0 0,0-1 0 0 0,0 0 0 0 0,0 0 1 0 0,-1-1-1 0 0,1 1 0 0 0,0-2 0 0 0,-1 1 0 0 0,1-1 0 0 0,-1 1 0 0 0,5-5-15 0 0,26-28-2359 0 0,-31 23 455 0 0,-1-1-1745 0 0,-3 4-3645 0 0,-1 4-4519 0 0</inkml:trace>
  <inkml:trace contextRef="#ctx0" brushRef="#br0" timeOffset="23276.349">5857 712 4433 0 0,'0'0'3601'0'0,"0"0"-1353"0"0,0 0-355 0 0,0 0 46 0 0,0 0 13 0 0,0 0-156 0 0,0 0-337 0 0,0 0-381 0 0,0 0-306 0 0,0 0-162 0 0,0 0-58 0 0,0 0-9 0 0,0 0-7 0 0,3-1-12 0 0,88-71 1744 0 0,28-29-1433 0 0,22-11-305 0 0,-121 90-370 0 0,-20 53-144 0 0,0-15 44 0 0,-1-4-30 0 0,0 1 0 0 0,1 0 0 0 0,1-1-1 0 0,0 1 1 0 0,1-1 0 0 0,0 0 0 0 0,1 1 0 0 0,1-1 0 0 0,-1 0 0 0 0,2-1-1 0 0,0 1 1 0 0,1 2-30 0 0,44 39-785 0 0,-18-45-8517 0 0,-27-8-2501 0 0</inkml:trace>
  <inkml:trace contextRef="#ctx0" brushRef="#br0" timeOffset="33715.357">10165 481 3873 0 0,'0'0'1011'0'0,"0"0"-178"0"0,0 0 135 0 0,0 0 263 0 0,0 0 272 0 0,0 0 119 0 0,0 0-144 0 0,0 0-205 0 0,0 0-148 0 0,0 0-57 0 0,0 0-28 0 0,0 0-64 0 0,0 0-102 0 0,17-13 1316 0 0,79-71 1710 0 0,25-54-3055 0 0,-121 138-844 0 0,1-1 1 0 0,0 1 0 0 0,-1 0 0 0 0,1-1 0 0 0,-1 1 0 0 0,1 0 0 0 0,0 0 0 0 0,-1-1 0 0 0,1 1 0 0 0,0 0 0 0 0,-1 0-1 0 0,1 0 1 0 0,0 0 0 0 0,-1 0 0 0 0,1 0 0 0 0,0 0 0 0 0,0 0 0 0 0,-1 0 0 0 0,1 0 0 0 0,0 0 0 0 0,-1 0 0 0 0,1 1-1 0 0,0-1 1 0 0,-1 0 0 0 0,1 0 0 0 0,-1 1 0 0 0,1-1 0 0 0,0 0 0 0 0,-1 1 0 0 0,1-1 0 0 0,-1 1 0 0 0,1-1 0 0 0,-1 1-1 0 0,1-1 1 0 0,-1 1 0 0 0,1-1 0 0 0,-1 1 0 0 0,0-1 0 0 0,1 1 0 0 0,-1 0 0 0 0,0-1 0 0 0,1 1 0 0 0,-1-1 0 0 0,0 1-1 0 0,0 0 1 0 0,0-1 0 0 0,1 1 0 0 0,-1 0 0 0 0,0 0 0 0 0,0-1 0 0 0,0 1 0 0 0,0 0 0 0 0,0-1 0 0 0,0 1 0 0 0,-1 0-1 0 0,1-1 1 0 0,0 1 0 0 0,0 0 0 0 0,0-1 0 0 0,-1 1 0 0 0,1 0 0 0 0,0-1 0 0 0,-1 1-2 0 0,3 9 46 0 0,47 178 586 0 0,-25-167-1186 0 0,-13-19-2803 0 0,0-2-4512 0 0,-7 0-3814 0 0</inkml:trace>
  <inkml:trace contextRef="#ctx0" brushRef="#br0" timeOffset="33205.922">10119 955 2425 0 0,'0'0'1837'0'0,"0"0"-235"0"0,0 0 85 0 0,0 0 156 0 0,0 0 45 0 0,0 0-111 0 0,0 0-285 0 0,0 0-281 0 0,0 0-272 0 0,0 0-190 0 0,0 0-116 0 0,-4 1-95 0 0,-3 3-478 0 0,14 6 2410 0 0,5-7-1991 0 0,0 0-1 0 0,0-1 1 0 0,1-1-1 0 0,-1 0 1 0 0,0 0-1 0 0,1-1 0 0 0,-1-1 1 0 0,0 0-1 0 0,1-1-478 0 0,-6 0 103 0 0,1 0-1 0 0,-1 0 1 0 0,1-1-1 0 0,-1 0 0 0 0,0 0 1 0 0,0-1-1 0 0,0 1 1 0 0,-1-2-1 0 0,1 1 0 0 0,-1-1 1 0 0,0 0-1 0 0,0 0 1 0 0,-1-1-1 0 0,0 1 0 0 0,0-1 1 0 0,0-1-1 0 0,0 1 1 0 0,0-3-103 0 0,72-63 429 0 0,-75 72-428 0 0,0-1 0 0 0,0 1 0 0 0,0 1 0 0 0,-1-1 1 0 0,1 0-1 0 0,0 0 0 0 0,0 1 0 0 0,0-1 0 0 0,0 1 0 0 0,0 0 0 0 0,-1-1 1 0 0,1 1-1 0 0,0 0 0 0 0,-1 0 0 0 0,1 0 0 0 0,0 0 0 0 0,-1 1 0 0 0,1-1 1 0 0,-1 0-1 0 0,0 0 0 0 0,1 1 0 0 0,-1-1 0 0 0,0 1 0 0 0,0 0 0 0 0,0-1 1 0 0,0 1-1 0 0,0 0 0 0 0,0-1 0 0 0,-1 1 0 0 0,1 0 0 0 0,0 0 0 0 0,-1 0 1 0 0,0 0-1 0 0,1-1 0 0 0,-1 1 0 0 0,0 0 0 0 0,0 0 0 0 0,0 0 0 0 0,0 0 1 0 0,0 0-1 0 0,0 0 0 0 0,-1 0 0 0 0,1 0 0 0 0,-1 1-1 0 0,4 12 11 0 0,15 70 63 0 0,-4 1 0 0 0,-3 0-1 0 0,-4 0 1 0 0,-4 87-74 0 0,-9-104-2 0 0,-4-1 0 0 0,-2 0 0 0 0,-12 33 2 0 0,22-95-1 0 0,0 10-10 0 0,-1-1 0 0 0,-1 1 0 0 0,0 0 0 0 0,-1-1 0 0 0,-1 0 0 0 0,-1 0 0 0 0,0-1 1 0 0,0 0-1 0 0,-2 0 0 0 0,0 0 0 0 0,0-1 0 0 0,-1-1 0 0 0,-10 11 11 0 0,-55-11 10 0 0,56-12-14 0 0,9-2-1 0 0,1-1 0 0 0,-1 1 0 0 0,0-2 0 0 0,1 1 0 0 0,0-1 0 0 0,0-1 0 0 0,0 0 0 0 0,0 0 0 0 0,1-1 0 0 0,0 0 0 0 0,0 0 0 0 0,1-1 0 0 0,-1 1 0 0 0,2-2 0 0 0,-1 1 0 0 0,1-1 0 0 0,-4-5 5 0 0,7 8 2 0 0,-1 1 0 0 0,1 0 0 0 0,0-1 0 0 0,0 1 0 0 0,1-1 0 0 0,-1 0 1 0 0,1 0-1 0 0,0 0 0 0 0,1 0 0 0 0,-1-1 0 0 0,1 1 0 0 0,0 0 0 0 0,0-1 0 0 0,1 1 0 0 0,-1 0 0 0 0,1-1 0 0 0,0 1 1 0 0,1-1-1 0 0,-1 1 0 0 0,1-1 0 0 0,0 1 0 0 0,1 0 0 0 0,-1 0 0 0 0,1 0 0 0 0,0 0 0 0 0,0 0 0 0 0,1 0 0 0 0,-1 0 1 0 0,1 0-1 0 0,2-2-2 0 0,5-7 6 0 0,1 1 0 0 0,0 0 1 0 0,1 1-1 0 0,0 0 0 0 0,0 1 1 0 0,2 0-1 0 0,-1 1 1 0 0,1 1-1 0 0,6-4-6 0 0,201-84 36 0 0,-198 88-112 0 0,0 1 1 0 0,1 0-1 0 0,-1 2 0 0 0,2 1 1 0 0,-1 1-1 0 0,0 1 1 0 0,20 0 75 0 0,-44 3-273 0 0,0 0-101 0 0,0 0-154 0 0,-21-3-5545 0 0,13 1-2770 0 0,2-1-2551 0 0</inkml:trace>
  <inkml:trace contextRef="#ctx0" brushRef="#br0" timeOffset="34267.413">11170 681 6537 0 0,'0'0'2309'0'0,"0"0"-462"0"0,0 0-220 0 0,0 0-5 0 0,0 0-6 0 0,0 0-121 0 0,0 0-228 0 0,0 0-288 0 0,0 0-250 0 0,0 0-182 0 0,0 0-86 0 0,0 0-16 0 0,-19-3-12 0 0,-62-6 15 0 0,28 22 428 0 0,35-2-647 0 0,0 1 0 0 0,1 1 0 0 0,0 1-1 0 0,1 0 1 0 0,1 1 0 0 0,0 1 0 0 0,1 0 0 0 0,1 1-1 0 0,-4 8-228 0 0,11-19 32 0 0,0 1 0 0 0,1 0-1 0 0,0 0 1 0 0,0 0-1 0 0,0 1 1 0 0,1-1 0 0 0,0 1-1 0 0,1 0 1 0 0,0 1-1 0 0,0-1 1 0 0,1 0-1 0 0,0 1 1 0 0,0-1 0 0 0,1 1-1 0 0,0 0 1 0 0,0-1-1 0 0,1 1 1 0 0,1 0 0 0 0,-1 0-1 0 0,1-1 1 0 0,1 1-1 0 0,-1-1 1 0 0,2 1 0 0 0,-1-1-1 0 0,1 0 1 0 0,0 1-1 0 0,1-1 1 0 0,0-1 0 0 0,0 1-1 0 0,1-1 1 0 0,-1 1-1 0 0,7 5-31 0 0,4-1-158 0 0,0-1 0 0 0,2-1 0 0 0,-1 0 0 0 0,1-1 0 0 0,0 0 0 0 0,1-2 0 0 0,0 0 0 0 0,0-1 0 0 0,1-1 0 0 0,0 0-1 0 0,0-2 1 0 0,0 0 0 0 0,0-1 0 0 0,0-1 0 0 0,9-1 158 0 0,21-9-3063 0 0,-18-5-3903 0 0,-19 6-4053 0 0</inkml:trace>
  <inkml:trace contextRef="#ctx0" brushRef="#br0" timeOffset="34595.719">11629 696 11698 0 0,'0'0'1510'0'0,"0"0"-203"0"0,0 0-39 0 0,0 0 51 0 0,0 0-2 0 0,0 0-145 0 0,0 0-245 0 0,0 0-226 0 0,-34 38-170 0 0,-105 116-155 0 0,83-71 88 0 0,53-69-385 0 0,0-9-30 0 0,0 1 0 0 0,1-1 1 0 0,0 1-1 0 0,0 0 0 0 0,1 0 1 0 0,-1 0-1 0 0,1 0 0 0 0,0 0 1 0 0,1 0-1 0 0,0 0 0 0 0,0 1 1 0 0,0-1-1 0 0,0 0 0 0 0,1 0 0 0 0,0 0 1 0 0,1 0-1 0 0,-1 0 0 0 0,1 0 1 0 0,0-1-1 0 0,1 1 0 0 0,-1 0 1 0 0,1-1-1 0 0,0 0 0 0 0,0 1 1 0 0,1-1-1 0 0,0-1 0 0 0,0 1 0 0 0,0 0 1 0 0,0-1-1 0 0,1 0 0 0 0,0 0 1 0 0,-1 0-1 0 0,1-1 0 0 0,1 1 1 0 0,-1-1-1 0 0,0 0 0 0 0,1-1-49 0 0,8 1 92 0 0,0-2 0 0 0,-1 1-1 0 0,1-2 1 0 0,0 0 0 0 0,0 0-1 0 0,0-1 1 0 0,0-1 0 0 0,-1 0-1 0 0,1-1 1 0 0,-1-1 0 0 0,0 0-1 0 0,0-1 1 0 0,0 0 0 0 0,0-1-1 0 0,-1 0 1 0 0,0-1 0 0 0,0-1-1 0 0,-1 0 1 0 0,0 0 0 0 0,0-1-1 0 0,-1 0 1 0 0,0-1 0 0 0,-1 0-1 0 0,0-1 1 0 0,0 0 0 0 0,-1 0-1 0 0,-1-1 1 0 0,0 0 0 0 0,0 0-1 0 0,-1-1 1 0 0,1-4-92 0 0,-5 10 3 0 0,1 1-1 0 0,-1-1 0 0 0,-1 0 1 0 0,1 0-1 0 0,-1 0 1 0 0,0 0-1 0 0,-1 0 1 0 0,0 0-1 0 0,0 0 0 0 0,0 0 1 0 0,-1 0-1 0 0,0 0 1 0 0,0 1-1 0 0,-1-1 1 0 0,0 0-1 0 0,0 0 0 0 0,-1 1 1 0 0,1-1-1 0 0,-1 1 1 0 0,-1 0-1 0 0,1 0 1 0 0,-1 0-1 0 0,0 0 0 0 0,-1 1 1 0 0,1 0-1 0 0,-1-1 1 0 0,0 2-1 0 0,-3-3-2 0 0,1 2-126 0 0,0 0-1 0 0,0 1 1 0 0,0 0-1 0 0,-1 0 1 0 0,0 1-1 0 0,0 0 1 0 0,0 0-1 0 0,0 1 1 0 0,0 0-1 0 0,-1 0 0 0 0,1 1 1 0 0,0 0-1 0 0,-1 0 1 0 0,1 1-1 0 0,-1 0 1 0 0,-4 1 126 0 0,-79 28-5456 0 0,73-17-312 0 0,3-4-5690 0 0</inkml:trace>
  <inkml:trace contextRef="#ctx0" brushRef="#br0" timeOffset="34994.654">12373 681 6393 0 0,'0'0'2374'0'0,"0"0"-452"0"0,0 0-375 0 0,0 0-277 0 0,0 0-201 0 0,0 0-130 0 0,0 0-103 0 0,0 0-76 0 0,0 0-38 0 0,0 0-31 0 0,0 0-54 0 0,0 0-73 0 0,-34 8-92 0 0,-105 24-94 0 0,88-11 172 0 0,46-13-403 0 0,4-6-124 0 0,1 0-1 0 0,-1 0 1 0 0,1 0 0 0 0,-1 1-1 0 0,1-1 1 0 0,0 0-1 0 0,0 0 1 0 0,0 1 0 0 0,0-1-1 0 0,0 0 1 0 0,0 0-1 0 0,1 0 1 0 0,-1 1-1 0 0,1-1 1 0 0,0 0 0 0 0,-1 0-1 0 0,1 0 1 0 0,0 0-1 0 0,0 0 1 0 0,0 0 0 0 0,1 0-1 0 0,-1 0 1 0 0,0 0-1 0 0,1-1 1 0 0,-1 1 0 0 0,1 0-1 0 0,0-1 1 0 0,-1 0-1 0 0,1 1 1 0 0,0-1 0 0 0,0 0-1 0 0,0 0 1 0 0,0 1-23 0 0,104 50 656 0 0,-101-50-595 0 0,0 1 1 0 0,0 0 0 0 0,0 0-1 0 0,0 0 1 0 0,-1 1-1 0 0,1 0 1 0 0,-1 0 0 0 0,0 0-1 0 0,0 0 1 0 0,-1 0 0 0 0,1 1-1 0 0,-1 0 1 0 0,0 0-1 0 0,0 0 1 0 0,-1 0 0 0 0,1 0-1 0 0,-1 1 1 0 0,0-1-1 0 0,0 1 1 0 0,-1-1 0 0 0,0 1-1 0 0,0 0 1 0 0,0-1-1 0 0,-1 1 1 0 0,0 0 0 0 0,0 0-1 0 0,0-1 1 0 0,-1 1-1 0 0,1 0 1 0 0,-2-1 0 0 0,1 1-1 0 0,0 0 1 0 0,-1-1-1 0 0,0 1 1 0 0,-1-1 0 0 0,-1 4-62 0 0,-6 5 53 0 0,-1-1 0 0 0,0 0 0 0 0,-1-1 1 0 0,0 0-1 0 0,-1 0 0 0 0,0-1 0 0 0,-1-1 1 0 0,0-1-1 0 0,-1 0 0 0 0,0 0 0 0 0,0-2 1 0 0,-1 0-1 0 0,0 0 0 0 0,0-2 0 0 0,-14 3-53 0 0,-71-1-2997 0 0,90-12 795 0 0,7 0-2651 0 0,1 4-6463 0 0</inkml:trace>
  <inkml:trace contextRef="#ctx0" brushRef="#br0" timeOffset="31810.369">9361 1039 5969 0 0,'0'0'2454'0'0,"0"0"-155"0"0,0 0-126 0 0,0 0-151 0 0,0 0-166 0 0,0 0-265 0 0,0 0-312 0 0,0 0-256 0 0,0 0-206 0 0,0 0-146 0 0,0 0-80 0 0,0 0-71 0 0,9 15 1140 0 0,12-12-1200 0 0,1 0 0 0 0,-1-2 0 0 0,1-1 0 0 0,-1 0 0 0 0,1-2 0 0 0,-1 0 0 0 0,14-4-460 0 0,119-13 598 0 0,-63 15-1118 0 0,-73-3-2805 0 0,-17 3-1537 0 0,0 0-3897 0 0,-1 3-2518 0 0</inkml:trace>
  <inkml:trace contextRef="#ctx0" brushRef="#br0" timeOffset="32130.3">9631 762 14699 0 0,'0'0'2555'0'0,"0"0"-1317"0"0,0 0-485 0 0,0 0 106 0 0,0 0 256 0 0,0 0 112 0 0,0 0-136 0 0,0 0-208 0 0,0 0-186 0 0,0 0-111 0 0,0 0-82 0 0,0 0-51 0 0,0 0-51 0 0,1 35-50 0 0,5 111-52 0 0,-5-126-197 0 0,0 0-1 0 0,0 0 1 0 0,-2 0 0 0 0,-1 0-1 0 0,0 0 1 0 0,-2-1 0 0 0,-1 6-103 0 0,4-20 12 0 0,-20 91 174 0 0,5 24-1350 0 0,30-111-2476 0 0,-4-10-637 0 0,-4 1-3058 0 0,-4 0-4696 0 0</inkml:trace>
  <inkml:trace contextRef="#ctx0" brushRef="#br0" timeOffset="28840.409">7065 816 0 0 0,'0'0'667'0'0,"0"0"713"0"0,0 0 42 0 0,0 0-89 0 0,0 0-22 0 0,0 0 86 0 0,0 0 144 0 0,0 0 97 0 0,0 0-11 0 0,0 0-113 0 0,0 0-141 0 0,0 0-170 0 0,6-5-136 0 0,18-17-116 0 0,-23 22-827 0 0,-1-1-1 0 0,0 0 1 0 0,1 0-1 0 0,-1 0 1 0 0,0 0 0 0 0,0 0-1 0 0,0 0 1 0 0,0 0-1 0 0,0 0 1 0 0,0 0 0 0 0,0 0-1 0 0,-1 0 1 0 0,1 0 0 0 0,0 0-1 0 0,-1 0 1 0 0,1 0-1 0 0,0 0 1 0 0,-1 0 0 0 0,1 0-1 0 0,-1 0 1 0 0,1 0-1 0 0,-1 1 1 0 0,0-1 0 0 0,1 0-1 0 0,-1 0 1 0 0,0 1-1 0 0,1-1 1 0 0,-1 0 0 0 0,0 1-1 0 0,0-1 1 0 0,0 1 0 0 0,0-1-1 0 0,1 1 1 0 0,-1-1-1 0 0,0 1 1 0 0,0 0 0 0 0,0-1-1 0 0,0 1 1 0 0,0 0-1 0 0,0 0 1 0 0,0 0 0 0 0,0 0-124 0 0,-10-4 134 0 0,-1 1 0 0 0,1 1 0 0 0,0 0 0 0 0,-1 1 0 0 0,1 0 0 0 0,0 1 1 0 0,-1 0-1 0 0,1 0 0 0 0,-1 1 0 0 0,1 1 0 0 0,-1 0 0 0 0,1 1 0 0 0,0 0 0 0 0,0 1 0 0 0,0 0 1 0 0,-7 4-135 0 0,8-3 58 0 0,7-4-42 0 0,0 0 0 0 0,0 0 0 0 0,0 0 0 0 0,0 0 0 0 0,1 1 0 0 0,-1-1 0 0 0,0 1 0 0 0,1 0 1 0 0,-1 0-1 0 0,1 0 0 0 0,0 0 0 0 0,0 0 0 0 0,0 0 0 0 0,0 1 0 0 0,0-1 0 0 0,0 1 0 0 0,0-1 0 0 0,1 1 0 0 0,0 0 0 0 0,-1 0 0 0 0,1-1 0 0 0,0 1 0 0 0,0 0 1 0 0,0 1-17 0 0,-1 13 44 0 0,0-12-29 0 0,1-1 1 0 0,0 1-1 0 0,-1 0 0 0 0,2 0 1 0 0,-1-1-1 0 0,1 1 1 0 0,-1 0-1 0 0,1 0 1 0 0,0 0-1 0 0,1-1 1 0 0,-1 1-1 0 0,1 0 1 0 0,0 0-1 0 0,1-1 0 0 0,-1 1 1 0 0,1-1-1 0 0,-1 1 1 0 0,1-1-1 0 0,1 1 1 0 0,-1-1-1 0 0,1 0 1 0 0,-1 0-1 0 0,1 0 0 0 0,0-1 1 0 0,1 1-1 0 0,-1-1 1 0 0,1 1-1 0 0,-1-1 1 0 0,2 0-16 0 0,77 39 290 0 0,-74-38-272 0 0,1 0 0 0 0,-1 1 0 0 0,0 0-1 0 0,-1 1 1 0 0,1 0 0 0 0,-1 0 0 0 0,0 0-1 0 0,0 1 1 0 0,-1 0 0 0 0,0 0 0 0 0,0 1-1 0 0,-1-1 1 0 0,1 3-18 0 0,-5-8 22 0 0,0 1 0 0 0,0-1 0 0 0,0 1 0 0 0,-1 0 0 0 0,1-1-1 0 0,-1 1 1 0 0,1 0 0 0 0,-1-1 0 0 0,0 1 0 0 0,0 0 0 0 0,0-1 0 0 0,-1 1 0 0 0,1 0-1 0 0,-1-1 1 0 0,1 1 0 0 0,-1 0 0 0 0,0-1 0 0 0,0 1 0 0 0,0-1 0 0 0,0 0 0 0 0,-1 1-1 0 0,1-1 1 0 0,0 0 0 0 0,-1 0 0 0 0,0 1 0 0 0,1-1 0 0 0,-1 0 0 0 0,0-1 0 0 0,-1 2-22 0 0,-67 48 497 0 0,59-44-474 0 0,-129 54 252 0 0,29-41-150 0 0,73-20-35 0 0,41-20-728 0 0,58-18-1634 0 0,-40 26-851 0 0,0 1-3505 0 0,-13 7-4782 0 0</inkml:trace>
  <inkml:trace contextRef="#ctx0" brushRef="#br0" timeOffset="29428.192">7308 1028 9290 0 0,'0'0'1414'0'0,"0"0"-628"0"0,0 0-116 0 0,0 0 326 0 0,0 0 307 0 0,0 0 40 0 0,0 0-265 0 0,0 0-398 0 0,0 0-269 0 0,0 0-111 0 0,0 0 2 0 0,0 0 49 0 0,4 14 2999 0 0,-4-13-2920 0 0,0-1 7 0 0,0 0 3 0 0,0 0-5 0 0,-3 25 4311 0 0,-4 9-5134 0 0,-35 95 471 0 0,-10-9-218 0 0,28-97-2247 0 0,21-57-6222 0 0,3 24 2050 0 0,0 4-4228 0 0</inkml:trace>
  <inkml:trace contextRef="#ctx0" brushRef="#br0" timeOffset="29814.862">7393 600 8730 0 0,'0'0'3178'0'0,"0"0"-1162"0"0,0 0-455 0 0,0 0 15 0 0,0 0 104 0 0,0 0-46 0 0,0 0-240 0 0,0 0-311 0 0,0 0-315 0 0,0 0-211 0 0,0 0-129 0 0,0 0-90 0 0,0 0-54 0 0,-3-5-52 0 0,1 2-230 0 0,2 4 9 0 0,0-1 0 0 0,0 1 0 0 0,0-1 0 0 0,0 1 0 0 0,0 0 0 0 0,0-1-1 0 0,0 1 1 0 0,-1 0 0 0 0,1-1 0 0 0,0 1 0 0 0,0-1 0 0 0,-1 1-1 0 0,1-1 1 0 0,0 1 0 0 0,-1-1 0 0 0,1 1 0 0 0,-1-1 0 0 0,1 1 0 0 0,0-1-1 0 0,-1 1 1 0 0,1-1 0 0 0,-1 0 0 0 0,0 1 0 0 0,1-1 0 0 0,-1 0 0 0 0,1 0-1 0 0,-1 1 1 0 0,1-1 0 0 0,-1 0 0 0 0,0 0 0 0 0,1 0 0 0 0,-1 0 0 0 0,1 1-1 0 0,-1-1 1 0 0,0 0 0 0 0,1 0 0 0 0,-1 0 0 0 0,0 0 0 0 0,1-1-1 0 0,-1 1 1 0 0,1 0 0 0 0,-1 0 0 0 0,0 0 0 0 0,1 0 0 0 0,-1-1 0 0 0,1 1-1 0 0,-1 0 1 0 0,1-1 0 0 0,-1 1 0 0 0,1 0 0 0 0,-1-1 0 0 0,1 1 0 0 0,-1 0-1 0 0,1-1 1 0 0,-1 1 0 0 0,1-1 0 0 0,-1 1 0 0 0,1-1 0 0 0,0 1 0 0 0,-1-1-1 0 0,1 1 1 0 0,0-1 0 0 0,0 0 0 0 0,-1 1 0 0 0,1-1 0 0 0,0 1-11 0 0,-22 35 325 0 0,16-23-139 0 0,14-20 317 0 0,8-19-555 0 0,-16 27 18 0 0,0 0-58 0 0,0 0-58 0 0,0 0-72 0 0,0 0-72 0 0,0 0-74 0 0,0 0-157 0 0,0 0-279 0 0,0 0-431 0 0,2 0-6198 0 0,0 0-4101 0 0</inkml:trace>
  <inkml:trace contextRef="#ctx0" brushRef="#br0" timeOffset="30519.244">7768 908 9402 0 0,'0'0'3986'0'0,"0"0"-2147"0"0,0 0-797 0 0,0 0-19 0 0,0 0 73 0 0,0 0-11 0 0,0 0-150 0 0,0 0-234 0 0,0 0-201 0 0,0 0-159 0 0,0 0-96 0 0,0 0-63 0 0,0 0-61 0 0,-24 30-29 0 0,-73 95-28 0 0,49-45 44 0 0,28-44-66 0 0,0 5-57 0 0,-2-1 0 0 0,-2-2 0 0 0,-1 0 0 0 0,-14 12 15 0 0,33-42-32 0 0,6-8 38 0 0,0 0 0 0 0,0-1 1 0 0,-1 1-1 0 0,1 0 0 0 0,0-1 0 0 0,0 1 0 0 0,0 0 0 0 0,0-1 0 0 0,0 1 0 0 0,-1 0 0 0 0,1 0 0 0 0,0-1 0 0 0,0 1 0 0 0,-1 0 0 0 0,1 0 0 0 0,0 0 0 0 0,0-1 0 0 0,-1 1 0 0 0,1 0 0 0 0,0 0 0 0 0,0 0 0 0 0,-1 0 0 0 0,1-1 0 0 0,0 1 0 0 0,-1 0 1 0 0,1 0-1 0 0,0 0 0 0 0,-1 0 0 0 0,1 0 0 0 0,0 0 0 0 0,-1 0 0 0 0,1 0 0 0 0,0 0 0 0 0,-1 0 0 0 0,1 0 0 0 0,0 0 0 0 0,-1 0 0 0 0,1 0 0 0 0,0 0 0 0 0,-1 0 0 0 0,1 1 0 0 0,0-1 0 0 0,0 0 0 0 0,-1 0-6 0 0,36-84 59 0 0,61-58 84 0 0,30-38-177 0 0,-76 110 61 0 0,-59 87-30 0 0,0 1-1 0 0,2 0 1 0 0,0 0 0 0 0,1 0 0 0 0,1 1-1 0 0,0 0 1 0 0,2 0 0 0 0,0 1 0 0 0,0 17 3 0 0,2-27-2 0 0,0 0 1 0 0,1-1-1 0 0,0 1 1 0 0,1 0-1 0 0,-1-1 1 0 0,2 1-1 0 0,-1-1 1 0 0,1 1 0 0 0,1-1-1 0 0,0 0 1 0 0,0 0-1 0 0,1 0 1 0 0,0 0-1 0 0,1 0 1 0 0,-1-1-1 0 0,2 0 1 0 0,-1 0 0 0 0,1 0-1 0 0,0-1 1 0 0,1 0-1 0 0,0 0 1 0 0,0-1-1 0 0,7 6 2 0 0,-10-11 28 0 0,1 1 0 0 0,0 0 0 0 0,-1-1 0 0 0,1 0 0 0 0,0 0 0 0 0,0 0 0 0 0,0-1-1 0 0,0 0 1 0 0,-1 0 0 0 0,1 0 0 0 0,0 0 0 0 0,0-1 0 0 0,0 0 0 0 0,0 0 0 0 0,-1 0 0 0 0,1-1-1 0 0,0 1 1 0 0,-1-1 0 0 0,1 0 0 0 0,-1-1 0 0 0,0 1 0 0 0,0-1 0 0 0,0 1 0 0 0,0-1 0 0 0,0-1 0 0 0,0 1-1 0 0,0-2-27 0 0,84-106 1440 0 0,-68 74-1154 0 0,-2-1 1 0 0,-2 0 0 0 0,-2-2 0 0 0,-1 1-1 0 0,-2-2 1 0 0,3-18-287 0 0,-4-30 205 0 0,-11 88-292 0 0,1 0-1 0 0,-1 1 0 0 0,0-1 1 0 0,1 0-1 0 0,-1 1 0 0 0,0-1 0 0 0,1 1 1 0 0,-1-1-1 0 0,0 1 0 0 0,1-1 0 0 0,-1 1 1 0 0,0 0-1 0 0,0-1 0 0 0,0 1 0 0 0,1 0 1 0 0,-1 0-1 0 0,0-1 0 0 0,0 1 0 0 0,0 0 1 0 0,0 0-1 0 0,0 0 0 0 0,1 0 0 0 0,-1 0 1 0 0,0 0-1 0 0,0 0 0 0 0,0 0 0 0 0,0 1 1 0 0,0-1-1 0 0,1 0 0 0 0,-1 0 0 0 0,0 1 1 0 0,0-1-1 0 0,0 0 0 0 0,1 1 1 0 0,-1-1-1 0 0,0 1 0 0 0,1-1 0 0 0,-1 1 1 0 0,0 0-1 0 0,1-1 0 0 0,-1 1 0 0 0,1-1 1 0 0,-1 1-1 0 0,1 0 0 0 0,-1 0 0 0 0,1-1 1 0 0,-1 1-1 0 0,1 0 88 0 0,-8 10-4572 0 0,2-3-7080 0 0</inkml:trace>
  <inkml:trace contextRef="#ctx0" brushRef="#br0" timeOffset="30913.995">8583 901 15411 0 0,'0'0'1919'0'0,"0"0"-813"0"0,0 0-343 0 0,0 0 9 0 0,0 0 32 0 0,0 0-38 0 0,0 0-132 0 0,0 0-164 0 0,0 0-141 0 0,0 0-94 0 0,0 0-68 0 0,-33 27-47 0 0,-103 89-60 0 0,131-113-57 0 0,1 1 1 0 0,0-1-1 0 0,0 0 1 0 0,0 1-1 0 0,0 0 1 0 0,1 0-1 0 0,-1 0 1 0 0,1 0 0 0 0,0 1-1 0 0,0-1 1 0 0,1 1-1 0 0,-1 0 1 0 0,1 0-1 0 0,0 0 1 0 0,-1 5-4 0 0,0 3 7 0 0,0-6-10 0 0,0 0 1 0 0,1 1-1 0 0,0-1 1 0 0,1 1-1 0 0,-1-1 0 0 0,2 1 1 0 0,-1-1-1 0 0,1 1 1 0 0,0 0-1 0 0,0-1 1 0 0,1 1-1 0 0,0 0 1 0 0,1-1-1 0 0,-1 0 0 0 0,1 1 1 0 0,1-1-1 0 0,-1 0 1 0 0,2 0-1 0 0,-1 0 1 0 0,0 0-1 0 0,1-1 1 0 0,1 1-1 0 0,1 2 3 0 0,3-2 84 0 0,0 1 0 0 0,0-1 1 0 0,0-1-1 0 0,1 0 0 0 0,0 0 0 0 0,1-1 0 0 0,-1 0 0 0 0,1-1 0 0 0,0 0 1 0 0,0-1-1 0 0,0 0 0 0 0,0-1 0 0 0,1 0 0 0 0,-1-1 0 0 0,1 0 1 0 0,-1 0-1 0 0,1-1 0 0 0,-1-1 0 0 0,1 0 0 0 0,-1-1 0 0 0,1 0 1 0 0,-1-1-1 0 0,0 0 0 0 0,0-1 0 0 0,0 0 0 0 0,-1 0-84 0 0,7-3 190 0 0,-1-1 0 0 0,0 0 0 0 0,-1-1-1 0 0,0-1 1 0 0,-1-1 0 0 0,1 0 0 0 0,-2 0 0 0 0,0-1-1 0 0,0-1 1 0 0,-1 0 0 0 0,-1-1 0 0 0,0 0 0 0 0,-1-1 0 0 0,-1 0-1 0 0,0-1 1 0 0,4-11-190 0 0,-5 7 48 0 0,0-2 0 0 0,-2 1 1 0 0,-1-1-1 0 0,0 0 0 0 0,-1 0 0 0 0,-2-1 0 0 0,0 1 0 0 0,-2 0 0 0 0,0-1 1 0 0,-3-18-49 0 0,1 34-15 0 0,0 1 0 0 0,0-1 0 0 0,0 1 0 0 0,-1 0 0 0 0,0 0 0 0 0,0 0-1 0 0,0 0 1 0 0,-1 1 0 0 0,0-1 0 0 0,0 1 0 0 0,-1 0 0 0 0,1 0 0 0 0,-1 1 0 0 0,0-1 0 0 0,0 1 0 0 0,-1 0 0 0 0,1 0 0 0 0,-1 1 0 0 0,0 0 0 0 0,0 0 0 0 0,0 0 0 0 0,0 0 0 0 0,0 1 0 0 0,-1 0 0 0 0,-2 0 15 0 0,-4-1-178 0 0,1 0-1 0 0,-1 1 0 0 0,0 0 0 0 0,0 1 0 0 0,0 0 1 0 0,-1 1-1 0 0,1 1 0 0 0,0 0 0 0 0,0 0 1 0 0,0 2-1 0 0,1 0 0 0 0,-9 2 179 0 0,-81 47-3596 0 0,62-26-769 0 0,23-15 1450 0 0,-7 3-8631 0 0</inkml:trace>
  <inkml:trace contextRef="#ctx0" brushRef="#br0" timeOffset="31258.944">8292 1197 11811 0 0,'0'0'2232'0'0,"0"0"-401"0"0,0 0-168 0 0,0 0-52 0 0,0 0-133 0 0,0 0-202 0 0,0 0-218 0 0,0 0-182 0 0,0 0-153 0 0,33-24-137 0 0,101-75-115 0 0,-82 60 215 0 0,-49 38-662 0 0,0 0 0 0 0,0-1 0 0 0,0 1 0 0 0,0 0 0 0 0,0 0 0 0 0,0 1 0 0 0,0-1 0 0 0,0 0 0 0 0,0 1 0 0 0,0 0 0 0 0,1 0 1 0 0,-1 0-1 0 0,0 0 0 0 0,0 1 0 0 0,0-1 0 0 0,0 1 0 0 0,0-1 0 0 0,0 1 0 0 0,0 0 0 0 0,0 1 0 0 0,0-1 0 0 0,0 0 0 0 0,0 1 1 0 0,-1-1-1 0 0,1 1 0 0 0,0 0 0 0 0,-1 0 0 0 0,1 0 0 0 0,-1 0 0 0 0,0 1 0 0 0,0-1 0 0 0,0 1 0 0 0,0-1 0 0 0,0 1-24 0 0,20 15 58 0 0,-11-11-17 0 0,-1 0 0 0 0,1-2 0 0 0,0 1 0 0 0,0-1 0 0 0,1-1 0 0 0,-1 0 0 0 0,1 0 0 0 0,0-2-1 0 0,0 1 1 0 0,0-1 0 0 0,1-1 0 0 0,-1 0 0 0 0,0-1 0 0 0,11-1-41 0 0,118 1 1359 0 0,-141 0-1321 0 0,0 0-13 0 0,0 0-12 0 0,0 0-21 0 0,0 0-32 0 0,0 0-50 0 0,0 0-13 0 0,0 0-35 0 0,16 3-4016 0 0,-10-2-4075 0 0,-1-1-3834 0 0</inkml:trace>
  <inkml:trace contextRef="#ctx0" brushRef="#br0" timeOffset="57118.074">286 2750 9994 0 0,'0'0'1454'0'0,"0"0"-370"0"0,0 0-222 0 0,0 0 35 0 0,0 0 63 0 0,0 0-81 0 0,0 0-192 0 0,0 0-214 0 0,0 0-66 0 0,0 0 57 0 0,0 0 80 0 0,3 18 54 0 0,22 142 870 0 0,-26 98 310 0 0,0-236-1669 0 0,-1 1-1 0 0,-1-1 1 0 0,-1 0 0 0 0,-1 0-1 0 0,0 0 1 0 0,-2-1 0 0 0,-1 0-1 0 0,0 0 1 0 0,-2-1 0 0 0,0 0-1 0 0,-1-1 1 0 0,-2 0 0 0 0,1-1-1 0 0,-15 16-108 0 0,26-33 21 0 0,1-1 0 0 0,-1 1 0 0 0,0 0 0 0 0,1 0 0 0 0,-1-1 0 0 0,0 1 0 0 0,0 0 0 0 0,0-1 0 0 0,0 1-1 0 0,0-1 1 0 0,0 1 0 0 0,0-1 0 0 0,0 1 0 0 0,0-1 0 0 0,0 0 0 0 0,0 0 0 0 0,0 1 0 0 0,0-1-1 0 0,0 0 1 0 0,0 0 0 0 0,0 0 0 0 0,0 0 0 0 0,0 0 0 0 0,0 0 0 0 0,0 0 0 0 0,0-1 0 0 0,0 1 0 0 0,0 0-1 0 0,0-1 1 0 0,0 1 0 0 0,0 0 0 0 0,0-1 0 0 0,0 1 0 0 0,0-1 0 0 0,0 1 0 0 0,0-1 0 0 0,0 0-1 0 0,1 1 1 0 0,-1-1 0 0 0,0 0 0 0 0,0 0 0 0 0,1 0 0 0 0,-1 1 0 0 0,1-1 0 0 0,-1 0 0 0 0,1 0-1 0 0,-1 0 1 0 0,1 0 0 0 0,-1 0 0 0 0,1 0 0 0 0,0 0 0 0 0,-1 0 0 0 0,1 0 0 0 0,0 0-21 0 0,1-25 23 0 0,2 1 1 0 0,1 0 0 0 0,0 0 0 0 0,2 1 0 0 0,1-1-1 0 0,1 1 1 0 0,1 1 0 0 0,1-1 0 0 0,1 1-1 0 0,1 1 1 0 0,0 0 0 0 0,2 1 0 0 0,12-14-24 0 0,-22 29 5 0 0,35-52 15 0 0,2 2-1 0 0,2 1 0 0 0,3 3 0 0 0,2 2 0 0 0,2 1 1 0 0,2 4-1 0 0,2 1 0 0 0,2 3 0 0 0,2 2 0 0 0,59-29-19 0 0,-59 47 30 0 0,-51 52 89 0 0,-11-15-62 0 0,1 0 1 0 0,-2-1 0 0 0,0 0 0 0 0,-1 0 0 0 0,0 0 0 0 0,-1-1 0 0 0,-1 0-1 0 0,-1 0 1 0 0,1-1 0 0 0,-2 0 0 0 0,0-1 0 0 0,-1 0 0 0 0,0 0-58 0 0,-73 86 183 0 0,-5-5 0 0 0,-13 5-183 0 0,73-79-641 0 0,22-50-6555 0 0,6 17 1917 0 0,1 9 1708 0 0,0-2-6714 0 0</inkml:trace>
  <inkml:trace contextRef="#ctx0" brushRef="#br0" timeOffset="58355.897">835 3062 0 0 0,'0'0'787'0'0,"0"0"1175"0"0,0 0 330 0 0,0 0-54 0 0,0 0-186 0 0,0 0-203 0 0,0 0-112 0 0,0 0-84 0 0,0 0-101 0 0,0 0-113 0 0,0 0-151 0 0,34-2-162 0 0,106-11-170 0 0,-71-12 243 0 0,-58 15-914 0 0,27-16 163 0 0,0-1-1 0 0,-3-2 0 0 0,0-2 0 0 0,-2-1 0 0 0,-1-1 1 0 0,3-8-448 0 0,-28 33 49 0 0,1-1 0 0 0,-1 0 0 0 0,-1 0 1 0 0,0 0-1 0 0,0-1 0 0 0,-1 0 1 0 0,0 0-1 0 0,-1 0 0 0 0,0-1 0 0 0,-1 1 1 0 0,0-1-1 0 0,-1 0 0 0 0,0 0 0 0 0,0 0 1 0 0,-1 0-1 0 0,-1-11-49 0 0,0 21-10 0 0,0-1 1 0 0,-1 1 0 0 0,0-1-1 0 0,1 0 1 0 0,-1 1 0 0 0,0 0-1 0 0,0-1 1 0 0,0 1-1 0 0,0-1 1 0 0,0 1 0 0 0,0 0-1 0 0,0 0 1 0 0,-1 0 0 0 0,1 0-1 0 0,0 0 1 0 0,-1 0-1 0 0,1 0 1 0 0,0 0 0 0 0,-1 0-1 0 0,1 0 1 0 0,-1 1 0 0 0,0-1-1 0 0,1 1 1 0 0,-1-1-1 0 0,1 1 1 0 0,-1 0 0 0 0,0-1-1 0 0,1 1 1 0 0,-1 0 0 0 0,0 0-1 0 0,1 0 1 0 0,-1 1-1 0 0,0-1 1 0 0,-1 0 9 0 0,-61 14-472 0 0,-50 73 67 0 0,114-87 403 0 0,-1 0 0 0 0,0 1-1 0 0,0-1 1 0 0,0 0 0 0 0,0 1 0 0 0,1-1 0 0 0,-1 1 0 0 0,0-1 0 0 0,0 1 0 0 0,1-1 0 0 0,-1 1 0 0 0,0-1 0 0 0,1 1 0 0 0,-1 0 0 0 0,1-1 0 0 0,-1 1 0 0 0,1 0 0 0 0,-1 0 0 0 0,1-1 0 0 0,-1 1 0 0 0,1 0 0 0 0,0 0-1 0 0,-1 0 1 0 0,1 0 0 0 0,0-1 0 0 0,0 1 0 0 0,0 0 0 0 0,-1 0 0 0 0,1 0 0 0 0,0 0 0 0 0,0 0 0 0 0,0 0 0 0 0,1 0 0 0 0,-1-1 0 0 0,0 1 0 0 0,0 0 0 0 0,0 0 0 0 0,1 0 0 0 0,-1 0 0 0 0,0 0 0 0 0,1-1 0 0 0,-1 1 0 0 0,1 0-1 0 0,-1 0 1 0 0,1-1 0 0 0,-1 1 0 0 0,1 0 0 0 0,-1-1 0 0 0,1 1 0 0 0,0 0 0 0 0,-1-1 0 0 0,1 1 0 0 0,0-1 0 0 0,0 1 0 0 0,-1-1 0 0 0,1 0 0 0 0,0 1 0 0 0,0-1 0 0 0,0 0 0 0 0,0 1 0 0 0,-1-1 0 0 0,1 0 0 0 0,1 0 1 0 0,56 7 171 0 0,161-23 474 0 0,-217 17-631 0 0,0-1 0 0 0,0 0 0 0 0,0 1 0 0 0,1-1 0 0 0,-1 1 0 0 0,0 0 0 0 0,0 0 0 0 0,-1-1 0 0 0,1 1 0 0 0,0 1 0 0 0,0-1 0 0 0,0 0 0 0 0,-1 0 0 0 0,1 1 0 0 0,0-1 0 0 0,-1 1 0 0 0,1-1 0 0 0,-1 1 0 0 0,0 0 0 0 0,0-1 0 0 0,1 1 0 0 0,-1 0 0 0 0,0 0 0 0 0,-1 0 0 0 0,1 0 0 0 0,0 0 0 0 0,0 0 0 0 0,-1 0 0 0 0,1 0 0 0 0,-1 0 0 0 0,0 0 0 0 0,0 1 0 0 0,0-1 0 0 0,0 1-13 0 0,-3 78 523 0 0,-13-24-362 0 0,12-47-153 0 0,0-1 0 0 0,1 1 0 0 0,1 0 0 0 0,-1 0 0 0 0,2 0 0 0 0,-1 0 0 0 0,1 1 1 0 0,1-1-1 0 0,0 0 0 0 0,1 9-8 0 0,0-17-7 0 0,1 1 0 0 0,-1-1 0 0 0,1 0 0 0 0,0 0 0 0 0,0 0 0 0 0,0 0 1 0 0,0-1-1 0 0,0 1 0 0 0,0-1 0 0 0,0 1 0 0 0,0-1 0 0 0,0 1 0 0 0,1-1 0 0 0,-1 0 1 0 0,1 0-1 0 0,-1 0 0 0 0,1-1 0 0 0,-1 1 0 0 0,1-1 0 0 0,-1 1 0 0 0,1-1 0 0 0,0 0 1 0 0,-1 0-1 0 0,1 0 0 0 0,-1 0 0 0 0,1 0 0 0 0,0-1 0 0 0,-1 1 0 0 0,1-1 0 0 0,1 0 7 0 0,10 1-107 0 0,20-16-2656 0 0,-26 12-1772 0 0,-2 0-3571 0 0,-2 1-2758 0 0</inkml:trace>
  <inkml:trace contextRef="#ctx0" brushRef="#br0" timeOffset="58838.412">1806 2816 0 0 0,'0'0'1443'0'0,"0"0"-32"0"0,0 0 125 0 0,0 0 254 0 0,0 0 140 0 0,0 0 58 0 0,0 0-63 0 0,0 0-222 0 0,0 0-243 0 0,0 0-265 0 0,0 0-191 0 0,0 0-114 0 0,0 0-56 0 0,22 8-3 0 0,73 24-3 0 0,-92-31-765 0 0,0 0 0 0 0,0 0 0 0 0,0 0 0 0 0,0-1 0 0 0,-1 1 0 0 0,1-1 0 0 0,0 0 0 0 0,0 1 0 0 0,0-1 0 0 0,0-1 0 0 0,0 1 0 0 0,0 0 0 0 0,0-1 0 0 0,0 1 0 0 0,0-1-1 0 0,0 0 1 0 0,-1 0 0 0 0,1 0 0 0 0,0-1 0 0 0,0 1-63 0 0,9-5 307 0 0,2 2-93 0 0,0 0-1 0 0,-1-1 0 0 0,1 0 1 0 0,-1-1-1 0 0,0-1 1 0 0,0 0-1 0 0,-1 0 1 0 0,0-1-1 0 0,-1-1 1 0 0,0 0-1 0 0,0-1 1 0 0,0 0-1 0 0,-2-1 0 0 0,1 0 1 0 0,-1 0-1 0 0,-1-1 1 0 0,0 0-1 0 0,3-7-213 0 0,-10 17 12 0 0,0-1 1 0 0,0 1-1 0 0,-1-1 0 0 0,1 1 0 0 0,-1-1 0 0 0,1 1 1 0 0,-1-1-1 0 0,0 1 0 0 0,0-1 0 0 0,0 1 0 0 0,0-1 1 0 0,-1 1-1 0 0,1-1 0 0 0,-1 1 0 0 0,1-1 0 0 0,-1 1 1 0 0,0-1-1 0 0,0 1 0 0 0,0 0 0 0 0,0-1 0 0 0,0 1 1 0 0,-1 0-1 0 0,1 0 0 0 0,-1 0 0 0 0,1 0 0 0 0,-1 0 1 0 0,0 0-1 0 0,0 1 0 0 0,0-1 0 0 0,0 0 0 0 0,0 1 1 0 0,0 0-1 0 0,0-1 0 0 0,-1 1 0 0 0,1 0 0 0 0,0 0 1 0 0,-1 0-1 0 0,1 0 0 0 0,0 1 0 0 0,-1-1 0 0 0,-1 1-12 0 0,-6-3-21 0 0,0 1-1 0 0,0 0 0 0 0,-1 1 0 0 0,1 0 0 0 0,0 1 1 0 0,-1 0-1 0 0,1 0 0 0 0,-1 1 0 0 0,-9 3 22 0 0,5 1-25 0 0,0 1 0 0 0,0 0 0 0 0,1 1 0 0 0,0 1 0 0 0,0 0 0 0 0,0 1 0 0 0,1 1 0 0 0,1 0 0 0 0,0 1 0 0 0,0 0 0 0 0,1 1 0 0 0,0 0 0 0 0,1 0 0 0 0,0 1 0 0 0,1 1 0 0 0,1 0 0 0 0,0 0 0 0 0,1 1 25 0 0,3-9-11 0 0,1 0 0 0 0,0 0 0 0 0,1 0 0 0 0,0 0 1 0 0,0 0-1 0 0,0 1 0 0 0,0-1 0 0 0,1 1 1 0 0,0-1-1 0 0,1 1 0 0 0,-1 0 0 0 0,1-1 1 0 0,1 1-1 0 0,-1-1 0 0 0,1 1 0 0 0,0-1 1 0 0,1 1-1 0 0,-1-1 0 0 0,1 0 0 0 0,0 1 0 0 0,1-1 1 0 0,0 0-1 0 0,0 0 0 0 0,0-1 0 0 0,1 1 1 0 0,-1-1-1 0 0,2 1 11 0 0,8 3-45 0 0,1-1 0 0 0,0 0 0 0 0,0-2 0 0 0,0 1 0 0 0,1-2 0 0 0,0 0 0 0 0,0-1 0 0 0,1 0 0 0 0,-1-1 0 0 0,1-1 0 0 0,0 0 0 0 0,-1-2 0 0 0,1 1 0 0 0,0-2 0 0 0,4-1 45 0 0,-2 1-283 0 0,0 0 1 0 0,0-2-1 0 0,0 0 0 0 0,0-2 0 0 0,-1 1 1 0 0,1-2-1 0 0,-1-1 0 0 0,-1 0 1 0 0,6-3 282 0 0,33-21-4302 0 0,-4-2-4490 0 0,-35 21-634 0 0</inkml:trace>
  <inkml:trace contextRef="#ctx0" brushRef="#br0" timeOffset="59217.849">2578 2527 10538 0 0,'0'0'2990'0'0,"0"0"-1735"0"0,0 0-649 0 0,0 0 26 0 0,0 0 236 0 0,0 0 159 0 0,0 0-27 0 0,0 0-130 0 0,0 0-150 0 0,0 0-112 0 0,0 0-64 0 0,0 0-32 0 0,3 33-52 0 0,9 104-42 0 0,8-11 695 0 0,13 28-471 0 0,5-77-560 0 0,-36-77-20 0 0,0 0 1 0 0,0 0-1 0 0,0 0 0 0 0,-1 0 0 0 0,1 0 0 0 0,0-1 1 0 0,0 1-1 0 0,0-1 0 0 0,-1 1 0 0 0,1-1 0 0 0,0 0 0 0 0,-1 0 1 0 0,1 0-1 0 0,-1 0 0 0 0,1 0 0 0 0,-1 0 0 0 0,0 0 0 0 0,1 0 1 0 0,-1-1-1 0 0,0 1 0 0 0,0 0 0 0 0,1-1 0 0 0,-1 1 1 0 0,0-1-1 0 0,-1 1 0 0 0,1-1 0 0 0,0 0 0 0 0,0 1 0 0 0,-1-1 1 0 0,1 0-1 0 0,-1 0 0 0 0,1 1 0 0 0,-1-1 0 0 0,0 0 0 0 0,0 0 1 0 0,0 0-1 0 0,0 0-62 0 0,9-16 379 0 0,142-224 858 0 0,-84 95-1135 0 0,-68 141-3919 0 0,-7 22-5940 0 0,6-11-2356 0 0</inkml:trace>
  <inkml:trace contextRef="#ctx0" brushRef="#br0" timeOffset="59452.346">3355 2631 16692 0 0,'0'0'1752'0'0,"0"0"-1248"0"0,0 0-192 0 0,0 0 160 0 0,0 0 112 0 0,0 0 16 0 0,0 0-127 0 0,0 0-209 0 0,0 0-144 0 0,0 0-88 0 0,0 0-56 0 0,0 0-80 0 0,-51 200-120 0 0,55-192-249 0 0,0-1-487 0 0,2-7-1608 0 0,-2 0-9883 0 0</inkml:trace>
  <inkml:trace contextRef="#ctx0" brushRef="#br0" timeOffset="59621.67">3328 2334 19716 0 0,'0'0'2401'0'0,"0"0"-1529"0"0,0 0-304 0 0,0 0-128 0 0,0 0-72 0 0,0 0-88 0 0,0 0-128 0 0,0 0-232 0 0,0 0-208 0 0,0 0-56 0 0,0 0-80 0 0,0 0-128 0 0,0 0-368 0 0,0 0-1665 0 0,13-12-10402 0 0</inkml:trace>
  <inkml:trace contextRef="#ctx0" brushRef="#br0" timeOffset="59958.33">3798 2615 15787 0 0,'0'0'1509'0'0,"0"0"-444"0"0,0 0-171 0 0,0 0-125 0 0,0 0-165 0 0,0 0-173 0 0,0 0-119 0 0,0 0-104 0 0,0 0-92 0 0,0 0-40 0 0,0 0-16 0 0,0 0-21 0 0,0 0-3 0 0,-23 30-12 0 0,-71 94-17 0 0,67-70-40 0 0,28-46 19 0 0,-1-4 48 0 0,0-1 0 0 0,1 1 0 0 0,0 0 0 0 0,-1 0-1 0 0,1-1 1 0 0,0 1 0 0 0,1-1 0 0 0,-1 1 0 0 0,1-1 0 0 0,-1 0 0 0 0,1 1 0 0 0,0-1 0 0 0,0 0-1 0 0,0 0 1 0 0,1 0 0 0 0,-1 0 0 0 0,1-1 0 0 0,0 1 0 0 0,0-1 0 0 0,0 1 0 0 0,0-1 0 0 0,0 0-1 0 0,0 0 1 0 0,0 0 0 0 0,1-1 0 0 0,-1 1 0 0 0,1-1 0 0 0,-1 0 0 0 0,1 0 0 0 0,-1 0 0 0 0,3 0-34 0 0,3 1 192 0 0,0-1 0 0 0,1 1 0 0 0,-1-2 0 0 0,0 1 0 0 0,1-1 1 0 0,-1-1-1 0 0,0 0 0 0 0,0 0 0 0 0,1-1 0 0 0,-1 0 1 0 0,0 0-1 0 0,3-2-192 0 0,1-1 184 0 0,1-2-1 0 0,-1 1 1 0 0,-1-1 0 0 0,1-1 0 0 0,-1-1 0 0 0,0 1 0 0 0,-1-2-1 0 0,0 0 1 0 0,0 0 0 0 0,-1-1 0 0 0,-1 0 0 0 0,0 0 0 0 0,0-1 0 0 0,-1-1-1 0 0,-1 1 1 0 0,0-1 0 0 0,-1 0 0 0 0,0-1 0 0 0,-1 0 0 0 0,0 0-1 0 0,-1 0 1 0 0,-1 0 0 0 0,0-1 0 0 0,-1 1 0 0 0,-1-1 0 0 0,0 1-1 0 0,-1-1-183 0 0,1 11-11 0 0,0 0-1 0 0,-1 0 1 0 0,1-1 0 0 0,-1 1-1 0 0,0 0 1 0 0,0 0-1 0 0,-1 0 1 0 0,1 0-1 0 0,-1 0 1 0 0,0 0-1 0 0,0 0 1 0 0,0 0-1 0 0,-1 0 1 0 0,0 0-1 0 0,1 0 1 0 0,-1 1-1 0 0,0-1 1 0 0,-1 1-1 0 0,1-1 1 0 0,-1 1-1 0 0,1 0 1 0 0,-1 0-1 0 0,0 0 1 0 0,0 0-1 0 0,0 1 1 0 0,-1-1-1 0 0,1 1 1 0 0,-1 0-1 0 0,1 0 1 0 0,-1 0-1 0 0,0 0 1 0 0,1 0-1 0 0,-1 1 1 0 0,0 0 0 0 0,0 0-1 0 0,-4-1 12 0 0,2 2-151 0 0,-1-1 0 0 0,1 1-1 0 0,0 1 1 0 0,0-1 0 0 0,0 1-1 0 0,-1 0 1 0 0,1 0 0 0 0,0 1 0 0 0,0 0-1 0 0,1 0 1 0 0,-1 1 0 0 0,0-1 0 0 0,1 1-1 0 0,-4 2 152 0 0,-40 37-4347 0 0,31-23-2327 0 0,6-6-5759 0 0</inkml:trace>
  <inkml:trace contextRef="#ctx0" brushRef="#br0" timeOffset="60259.288">4275 2530 6305 0 0,'0'0'2093'0'0,"0"0"-864"0"0,0 0-428 0 0,0 0-223 0 0,0 0-108 0 0,0 0 17 0 0,0 0 27 0 0,0 0 89 0 0,0 0 71 0 0,0 0-2 0 0,0 0-55 0 0,0 0-83 0 0,0 0-64 0 0,-3 23-25 0 0,-9 69-1 0 0,19-44 336 0 0,-2-42-585 0 0,2 3 124 0 0,1-1 1 0 0,0 0-1 0 0,0-1 1 0 0,1 0-1 0 0,0 0 1 0 0,1-1-1 0 0,-1 0 1 0 0,1 0 0 0 0,0-1-1 0 0,1-1 1 0 0,-1 0-1 0 0,1 0 1 0 0,0-1-1 0 0,0 0 1 0 0,0-1 0 0 0,0 0-1 0 0,0-1 1 0 0,1 0-1 0 0,-1-1 1 0 0,0 0-1 0 0,0-1 1 0 0,1 0 0 0 0,-1-1-1 0 0,9-3-319 0 0,-7 3 110 0 0,0-1-1 0 0,0 0 0 0 0,0-1 1 0 0,-1-1-1 0 0,1 0 1 0 0,-1-1-1 0 0,0 0 1 0 0,-1 0-1 0 0,0-2 1 0 0,0 1-1 0 0,0-1 0 0 0,-1-1 1 0 0,0 0-1 0 0,-1 0 1 0 0,0-1-1 0 0,0-1 1 0 0,-1 1-1 0 0,0-1 0 0 0,-1 0 1 0 0,0-1-1 0 0,-1 0 1 0 0,-1 0-1 0 0,0 0 1 0 0,0-1-1 0 0,-1 1 1 0 0,-1-1-1 0 0,0 0 0 0 0,0 0 1 0 0,-2-1-1 0 0,0 1 1 0 0,0 0-1 0 0,-1-10-109 0 0,0 21-209 0 0,-1-11-557 0 0,-3 5-4509 0 0,1 8-3938 0 0</inkml:trace>
  <inkml:trace contextRef="#ctx0" brushRef="#br0" timeOffset="60660.03">5262 2407 20108 0 0,'0'0'1518'0'0,"0"0"-606"0"0,0 0-213 0 0,0 0 16 0 0,0 0 12 0 0,0 0-54 0 0,0 0-153 0 0,0 0-177 0 0,0 0-166 0 0,0 0-91 0 0,0 0-49 0 0,-15-1-26 0 0,-47 1-34 0 0,58 0 17 0 0,0 1 0 0 0,1 0 0 0 0,-1-1 1 0 0,0 2-1 0 0,1-1 0 0 0,-1 0 0 0 0,1 1 0 0 0,-1-1 0 0 0,1 1 0 0 0,-1 0 0 0 0,1 0 1 0 0,0 1-1 0 0,0-1 0 0 0,0 1 0 0 0,0-1 0 0 0,1 1 0 0 0,-1 0 0 0 0,1 0 0 0 0,0 0 1 0 0,-2 2 5 0 0,1 0-12 0 0,0-3 1 0 0,1 0-1 0 0,0 1 1 0 0,0-1 0 0 0,0 1 0 0 0,0 0 0 0 0,0 0 0 0 0,1 0 0 0 0,-1 0 0 0 0,1 0 0 0 0,-1 0 0 0 0,1 0-1 0 0,0 0 1 0 0,1 0 0 0 0,-1 1 0 0 0,0-1 0 0 0,1 0 0 0 0,0 1 0 0 0,0-1 0 0 0,0 0 0 0 0,0 1 0 0 0,0-1-1 0 0,1 0 1 0 0,-1 0 0 0 0,1 1 0 0 0,0-1 0 0 0,0 0 0 0 0,0 0 0 0 0,1 0 0 0 0,-1 0 0 0 0,1 0-1 0 0,-1 0 1 0 0,1 0 0 0 0,0-1 0 0 0,0 1 0 0 0,0 0 0 0 0,1-1 0 0 0,-1 0 0 0 0,1 0 0 0 0,-1 1 0 0 0,2-1 11 0 0,161 94 74 0 0,-162-94-42 0 0,-1 0 0 0 0,1 0 0 0 0,-1 0 0 0 0,0 0 1 0 0,0 0-1 0 0,0 0 0 0 0,0 1 0 0 0,0-1 0 0 0,0 1 0 0 0,-1-1 0 0 0,1 1 0 0 0,-1 0 0 0 0,1-1 0 0 0,-1 1 0 0 0,0 0 0 0 0,0 0 0 0 0,-1 0 0 0 0,1 0 0 0 0,0 0 0 0 0,-1 0 0 0 0,0 0 1 0 0,0 0-1 0 0,0 0 0 0 0,0 0 0 0 0,0 2-32 0 0,-2 2 72 0 0,1-1 0 0 0,-1 1 0 0 0,-1-1 0 0 0,1 0 0 0 0,-1 0 1 0 0,0 0-1 0 0,0 0 0 0 0,0 0 0 0 0,-1-1 0 0 0,0 0 0 0 0,0 0 0 0 0,-1 0 1 0 0,1 0-1 0 0,-1 0 0 0 0,0-1 0 0 0,-1 0 0 0 0,1 0 0 0 0,-1 0 0 0 0,1-1 1 0 0,-1 0-1 0 0,-3 1-72 0 0,2 0-40 0 0,0-1-1 0 0,0 0 1 0 0,0-1 0 0 0,0 1 0 0 0,-1-1 0 0 0,1-1 0 0 0,-1 0 0 0 0,1 0 0 0 0,-1 0-1 0 0,0-1 1 0 0,1 0 0 0 0,-1 0 0 0 0,0-1 0 0 0,-3-1 40 0 0,-12-6-3900 0 0,3-6-3681 0 0,11 7-4936 0 0</inkml:trace>
  <inkml:trace contextRef="#ctx0" brushRef="#br0" timeOffset="61585.314">6100 3051 1120 0 0,'0'0'1873'0'0,"0"0"-154"0"0,0 0 270 0 0,0 0 249 0 0,0 0 19 0 0,0 0-166 0 0,0 0-249 0 0,0 0-258 0 0,0 0-249 0 0,0 0-218 0 0,0 0-180 0 0,0 0-143 0 0,0 0-113 0 0,34-18-83 0 0,109-58-81 0 0,-75 29 107 0 0,-58 33-480 0 0,34-34 63 0 0,1 2 0 0 0,3 2 0 0 0,1 1 0 0 0,2 4 0 0 0,2 1 1 0 0,43-22-208 0 0,-85 53 7 0 0,1 0 0 0 0,-1 1 1 0 0,1 1-1 0 0,1-1 1 0 0,-1 2-1 0 0,1 0 1 0 0,0 1-1 0 0,0 0 0 0 0,0 0 1 0 0,0 2-1 0 0,0 0 1 0 0,0 0-1 0 0,1 1 1 0 0,3 1-8 0 0,-12 2 9 0 0,1 1 0 0 0,0 0 0 0 0,-1 0 0 0 0,0 1 0 0 0,0-1 0 0 0,0 1 1 0 0,-1 0-1 0 0,0 1 0 0 0,0-1 0 0 0,0 1 0 0 0,0 0 0 0 0,-1-1 0 0 0,0 2 1 0 0,0-1-1 0 0,-1 0 0 0 0,0 0 0 0 0,0 1 0 0 0,0-1 0 0 0,-1 1 0 0 0,0 0 1 0 0,0 0-1 0 0,-1-1 0 0 0,0 1 0 0 0,0 0 0 0 0,0 0 0 0 0,-1-1 0 0 0,0 1-9 0 0,-1 9 31 0 0,-1 0 0 0 0,-1 0 0 0 0,0-1 0 0 0,-1 1 0 0 0,-1-1 0 0 0,0 0 0 0 0,-1-1 0 0 0,-1 1 0 0 0,0-1-1 0 0,-1-1 1 0 0,0 0 0 0 0,-1 0 0 0 0,-1 0 0 0 0,0-2 0 0 0,0 1 0 0 0,-2-1 0 0 0,-5 3-31 0 0,1-2-14 0 0,-1-1 1 0 0,-1-2 0 0 0,0 0-1 0 0,0 0 1 0 0,0-2 0 0 0,-1 0-1 0 0,-4-1 14 0 0,7 0-47 0 0,1-1-1 0 0,-1-1 1 0 0,0 0 0 0 0,0-2-1 0 0,0 0 1 0 0,0 0-1 0 0,0-2 1 0 0,0 0-1 0 0,0-1 1 0 0,-12-3 47 0 0,27 4-65 0 0,1 0 1 0 0,-1-1-1 0 0,0 1 1 0 0,1-1-1 0 0,-1 0 1 0 0,0 1-1 0 0,1-1 1 0 0,-1 0-1 0 0,1 0 1 0 0,-1 0 0 0 0,1 0-1 0 0,-1 0 1 0 0,1 0-1 0 0,0-1 1 0 0,0 1-1 0 0,-1 0 1 0 0,1-1-1 0 0,0 1 1 0 0,0-1-1 0 0,0 1 1 0 0,1-1-1 0 0,-1 1 1 0 0,0-1-1 0 0,1 0 1 0 0,-1 1 0 0 0,1-1-1 0 0,-1 0 1 0 0,1 0-1 0 0,0 1 1 0 0,-1-1-1 0 0,1 0 1 0 0,0 0-1 0 0,0-1 65 0 0,8-14-3566 0 0,8 4-3491 0 0,-10 6-3819 0 0</inkml:trace>
  <inkml:trace contextRef="#ctx0" brushRef="#br0" timeOffset="62024.212">7470 2010 14819 0 0,'0'0'759'0'0,"0"0"-442"0"0,0 0-137 0 0,0 0 239 0 0,0 0 357 0 0,0 0 255 0 0,0 0 100 0 0,0 0-51 0 0,0 0-117 0 0,0 0-140 0 0,0 0-113 0 0,0 0-93 0 0,0 0-105 0 0,10 27-82 0 0,30 81-82 0 0,-36-98-251 0 0,0 1 0 0 0,-1-1 0 0 0,0 1 0 0 0,0-1 0 0 0,-1 1 0 0 0,-1 0 1 0 0,0 0-1 0 0,0 0 0 0 0,-1 0 0 0 0,0 2-97 0 0,-1 14 152 0 0,-2-2-64 0 0,0 0 1 0 0,-2 0-1 0 0,0 0 1 0 0,-2 0 0 0 0,-1-1-1 0 0,-1 0 1 0 0,-1 0-89 0 0,-18 56 81 0 0,19-55-111 0 0,0 1 0 0 0,2 1-1 0 0,1-1 1 0 0,2 1 0 0 0,0 0 0 0 0,2 0-1 0 0,1 0 1 0 0,1 0 0 0 0,1 2 30 0 0,21 10-1820 0 0,-14-35-3134 0 0,2-3-4447 0 0,-10-1-891 0 0</inkml:trace>
  <inkml:trace contextRef="#ctx0" brushRef="#br0" timeOffset="62272.217">7932 2600 10290 0 0,'0'0'2214'0'0,"0"0"-948"0"0,0 0-254 0 0,0 0 87 0 0,0 0 94 0 0,0 0-54 0 0,0 0-213 0 0,0 0-281 0 0,0 0-253 0 0,0 0-174 0 0,-9 33-112 0 0,-25 103-56 0 0,25-59-320 0 0,12-65-31 0 0,0-4-6147 0 0,-3-8-4090 0 0</inkml:trace>
  <inkml:trace contextRef="#ctx0" brushRef="#br0" timeOffset="62424.444">7907 2230 16155 0 0,'0'0'1697'0'0,"0"0"-849"0"0,0 0-384 0 0,0 0-200 0 0,0 0-72 0 0,0 0-224 0 0,0 0-376 0 0,0 0-72 0 0,0 0-88 0 0,0 0-80 0 0,0 0-48 0 0,0 0-1057 0 0,0 0-4648 0 0,0 0-2233 0 0</inkml:trace>
  <inkml:trace contextRef="#ctx0" brushRef="#br0" timeOffset="63051.974">8398 2611 14515 0 0,'0'0'1008'0'0,"0"0"-174"0"0,0 0 47 0 0,0 0 129 0 0,0 0 7 0 0,0 0-176 0 0,0 0-245 0 0,0 0-224 0 0,-33 19-161 0 0,-103 59-99 0 0,86-32-19 0 0,49-38-80 0 0,-1-4-2 0 0,0 0 1 0 0,1 0-1 0 0,0 1 0 0 0,0-1 0 0 0,0 0 0 0 0,0 1 1 0 0,1-1-1 0 0,-1 1 0 0 0,1-1 0 0 0,0 1 0 0 0,1-1 1 0 0,-1 1-1 0 0,1-1 0 0 0,0 1 0 0 0,0-1 0 0 0,0 1 1 0 0,1-1-1 0 0,-1 0 0 0 0,1 0 0 0 0,0 0 0 0 0,0 0 1 0 0,1 0-1 0 0,-1 0 0 0 0,1-1 0 0 0,0 1 0 0 0,0-1 1 0 0,0 1-1 0 0,0-1 0 0 0,1 0 0 0 0,-1-1 0 0 0,1 1 1 0 0,0 0-1 0 0,2 0-11 0 0,14 2 210 0 0,0-1 0 0 0,0-2 0 0 0,1 0 0 0 0,-1-1 0 0 0,0-1 0 0 0,1 0 1 0 0,-1-2-1 0 0,0-1 0 0 0,0 0 0 0 0,0-1 0 0 0,0-1 0 0 0,0-1 0 0 0,-1-1 0 0 0,0-1 0 0 0,-1-1 1 0 0,0 0-1 0 0,0-1 0 0 0,15-11-210 0 0,1-2 164 0 0,-1-1 0 0 0,-1-2 0 0 0,-1-1 0 0 0,-1-1-1 0 0,-2-2 1 0 0,-1 0 0 0 0,-1-2 0 0 0,-2-1 0 0 0,-1-1 0 0 0,-1-1 0 0 0,-2-1 0 0 0,6-19-164 0 0,-16 33 8 0 0,0-1 0 0 0,-2 0 0 0 0,-1 0 0 0 0,-1 0 0 0 0,-1-1 0 0 0,0 0 0 0 0,-2-1-8 0 0,-2 15-11 0 0,0 0 0 0 0,-1 0 0 0 0,0 1 0 0 0,0-1 0 0 0,-1 0 0 0 0,0 0 0 0 0,-1 0 0 0 0,0 1 0 0 0,-1-1 0 0 0,0 1 0 0 0,0 0 0 0 0,-1-1 0 0 0,0 2 0 0 0,-1-1 0 0 0,0 0 0 0 0,0 1 1 0 0,-1 0-1 0 0,-5-5 11 0 0,7 9-25 0 0,-1 0 0 0 0,0 0 0 0 0,0 1 0 0 0,0-1 0 0 0,0 1 0 0 0,-1 0 0 0 0,1 1 0 0 0,-1 0 0 0 0,0 0 0 0 0,0 0 1 0 0,0 0-1 0 0,0 1 0 0 0,0 0 0 0 0,0 0 0 0 0,0 1 0 0 0,0-1 0 0 0,0 1 0 0 0,0 1 0 0 0,0-1 0 0 0,0 1 0 0 0,0 0 1 0 0,0 1-1 0 0,0-1 0 0 0,0 1 0 0 0,-3 2 25 0 0,-8 2-31 0 0,0 1 0 0 0,1 1 0 0 0,0 0 0 0 0,0 1 0 0 0,1 1 0 0 0,1 0 0 0 0,-1 2 0 0 0,-2 3 31 0 0,1-1-7 0 0,0 1 0 0 0,1 0-1 0 0,0 2 1 0 0,2 0 0 0 0,0 0 0 0 0,0 1 0 0 0,2 1 0 0 0,0 0 0 0 0,2 0 0 0 0,0 1 0 0 0,1 1 0 0 0,1-1 0 0 0,1 1 0 0 0,0 0 0 0 0,2 1 0 0 0,1-1 0 0 0,0 1-1 0 0,2-1 1 0 0,0 1 0 0 0,2 12 7 0 0,4-18 6 0 0,1 0 1 0 0,1-1-1 0 0,0 0 0 0 0,1 0 0 0 0,0-1 0 0 0,1 0 0 0 0,1 0 0 0 0,0-1 0 0 0,1 0 0 0 0,0-1 0 0 0,1 0 0 0 0,1-1 1 0 0,-1 0-1 0 0,2-1 0 0 0,0-1 0 0 0,0 0 0 0 0,0-1 0 0 0,1 0 0 0 0,0-1 0 0 0,1-1 0 0 0,1 0-6 0 0,16 6 85 0 0,1-1-1 0 0,0-3 0 0 0,0 0 0 0 0,0-2 0 0 0,1-2 0 0 0,0-1 0 0 0,0-1 1 0 0,0-3-1 0 0,0 0 0 0 0,1-3-84 0 0,-7 1 65 0 0,0-2 0 0 0,0-1 0 0 0,-1-1 0 0 0,0-1 0 0 0,0-2 0 0 0,0-1 0 0 0,-1-1 0 0 0,-1-1 0 0 0,0-2 0 0 0,-1 0 0 0 0,-1-2 0 0 0,0 0 0 0 0,-2-2 0 0 0,0 0 0 0 0,0-2 0 0 0,-2 0 0 0 0,-1-2 0 0 0,-1 0 0 0 0,16-25-65 0 0,-12-11 54 0 0,-21 58-55 0 0,-1-1 0 0 0,0 1 1 0 0,0-1-1 0 0,1 1 0 0 0,-1-1 1 0 0,0 1-1 0 0,0-1 1 0 0,0 1-1 0 0,0-1 0 0 0,-1 1 1 0 0,1-1-1 0 0,0 1 0 0 0,-1-1 1 0 0,1 1-1 0 0,-1 0 0 0 0,1-1 1 0 0,-1 1-1 0 0,0 0 0 0 0,1-1 1 0 0,-1 1-1 0 0,0 0 0 0 0,0 0 1 0 0,0 0-1 0 0,0 0 1 0 0,0-1-1 0 0,0 1 0 0 0,0 1 1 0 0,-1-1-1 0 0,1 0 0 0 0,0 0 1 0 0,0 0-1 0 0,-1 1 0 0 0,1-1 1 0 0,0 1-1 0 0,-1-1 0 0 0,1 1 1 0 0,-1-1-1 0 0,-1 1 1 0 0,-11 0-25 0 0,-1 0-1 0 0,1 1 0 0 0,-1 1 1 0 0,1 1-1 0 0,-1 0 1 0 0,1 1-1 0 0,0 0 1 0 0,0 1-1 0 0,1 0 1 0 0,0 2-1 0 0,-1-1 0 0 0,2 1 1 0 0,-1 1-1 0 0,1 1 1 0 0,1 0-1 0 0,-1 0 1 0 0,2 1-1 0 0,-3 2 26 0 0,1-1-31 0 0,1 0-1 0 0,0 1 1 0 0,0 0-1 0 0,1 1 1 0 0,1 0 0 0 0,0 0-1 0 0,1 1 1 0 0,1 0-1 0 0,0 1 1 0 0,0 0-1 0 0,2 0 1 0 0,0 0 0 0 0,0 1-1 0 0,2-1 1 0 0,0 1-1 0 0,1 0 1 0 0,0 0 0 0 0,1 3 31 0 0,2-12-7 0 0,0-1 0 0 0,0 1 0 0 0,0 0 0 0 0,1-1 1 0 0,0 1-1 0 0,0-1 0 0 0,1 1 0 0 0,0-1 0 0 0,0 0 0 0 0,0 0 1 0 0,1 0-1 0 0,0-1 0 0 0,0 1 0 0 0,0-1 0 0 0,1 0 1 0 0,0 0-1 0 0,0 0 0 0 0,0-1 0 0 0,0 0 0 0 0,1 0 1 0 0,-1 0-1 0 0,1-1 0 0 0,0 1 0 0 0,1-2 0 0 0,2 2 7 0 0,10 4 0 0 0,1-1 1 0 0,0 0-1 0 0,1-2 0 0 0,-1 0 0 0 0,1-2 0 0 0,0 0 0 0 0,15 0 0 0 0,-12-3-182 0 0,0-1-1 0 0,-1-1 0 0 0,1 0 1 0 0,0-2-1 0 0,-1-1 0 0 0,0-1 1 0 0,4-2 182 0 0,51-21-8093 0 0,-58 21-4186 0 0</inkml:trace>
  <inkml:trace contextRef="#ctx0" brushRef="#br0" timeOffset="64502.517">9700 1902 3617 0 0,'0'0'1864'0'0,"0"0"-162"0"0,0 0-31 0 0,0 0 83 0 0,0 0 3 0 0,0 0-152 0 0,0 0-114 0 0,0 0-198 0 0,0 0-206 0 0,0 0-201 0 0,0 0-172 0 0,0 0-117 0 0,0 0-89 0 0,-5-3-71 0 0,-18-13-78 0 0,57 6 1147 0 0,71 1-242 0 0,85 24 153 0 0,-178-13-1386 0 0,0 1-1 0 0,-1-1 1 0 0,1 2-1 0 0,-1 0 0 0 0,1 0 1 0 0,-1 1-1 0 0,0 0 1 0 0,-1 1-1 0 0,1 1 1 0 0,2 2-31 0 0,-9-3 39 0 0,-1-1 1 0 0,1 1 0 0 0,-1 0 0 0 0,-1 0 0 0 0,1 1 0 0 0,-1-1 0 0 0,0 1 0 0 0,-1-1 0 0 0,1 1 0 0 0,-1-1 0 0 0,-1 1-1 0 0,1 0 1 0 0,-1 0 0 0 0,0-1 0 0 0,-1 1 0 0 0,1 0 0 0 0,-2 3-40 0 0,1 13 139 0 0,0 20 95 0 0,-3 0 1 0 0,-2-1-1 0 0,-1 1 1 0 0,-9 25-235 0 0,12 79 552 0 0,5-134-520 0 0,2 0 1 0 0,-1 0 0 0 0,2-1 0 0 0,0 1 0 0 0,0-1 0 0 0,1 1-1 0 0,0-2 1 0 0,1 1 0 0 0,1 0 0 0 0,0-1 0 0 0,0 0-1 0 0,1-1 1 0 0,1 0 0 0 0,0 0 0 0 0,1 1-33 0 0,89 56 541 0 0,5-58 45 0 0,-66-11-470 0 0,-38 2-96 0 0,0 0 0 0 0,0-1 0 0 0,0 1-1 0 0,0-1 1 0 0,0 1 0 0 0,0 0 0 0 0,0-1 0 0 0,0 1 0 0 0,0 0 0 0 0,0-1 0 0 0,0 1 0 0 0,0-1 0 0 0,0 1 0 0 0,0 0 0 0 0,0-1 0 0 0,0 1 0 0 0,0 0-1 0 0,0-1 1 0 0,1 1 0 0 0,-1 0 0 0 0,0-1 0 0 0,0 1 0 0 0,0 0 0 0 0,1-1 0 0 0,-1 1 0 0 0,0 0 0 0 0,0 0 0 0 0,1-1 0 0 0,-1 1 0 0 0,0 0 0 0 0,1 0 0 0 0,-1-1-1 0 0,0 1 1 0 0,1 0 0 0 0,-1 0 0 0 0,1 0-20 0 0,-11-4-17 0 0,0 0 0 0 0,0 2-1 0 0,0-1 1 0 0,0 1 0 0 0,0 0-1 0 0,0 1 1 0 0,0 0 0 0 0,-1 1-1 0 0,1 0 1 0 0,0 1-1 0 0,0 0 1 0 0,-3 1 17 0 0,8 2-4 0 0,0 0-1 0 0,0 0 0 0 0,0 0 1 0 0,1 1-1 0 0,0 0 1 0 0,0 0-1 0 0,0 0 1 0 0,0 1-1 0 0,1-1 0 0 0,0 1 1 0 0,0 0-1 0 0,0-1 1 0 0,1 1-1 0 0,0 1 0 0 0,0-1 1 0 0,1 0-1 0 0,-1 3 5 0 0,0-4 1 0 0,-1 7 1 0 0,1 0 0 0 0,0 0 0 0 0,1 0 0 0 0,0 0 0 0 0,0 0-1 0 0,2 0 1 0 0,-1 0 0 0 0,2 1 0 0 0,0-1 0 0 0,0-1 0 0 0,1 1 0 0 0,0 0 0 0 0,5 10-2 0 0,-1-2 23 0 0,-1 0-1 0 0,-1 1 1 0 0,0 0-1 0 0,-2 0 1 0 0,0 0-1 0 0,-2 1 1 0 0,0-1-1 0 0,-2 4-22 0 0,-1-19 25 0 0,0 0 0 0 0,-1-1 0 0 0,0 1-1 0 0,0-1 1 0 0,0 1 0 0 0,-1-1 0 0 0,0 0 0 0 0,0-1-1 0 0,0 1 1 0 0,-1-1 0 0 0,1 1 0 0 0,-1-1 0 0 0,0-1-1 0 0,0 1 1 0 0,-2 0-25 0 0,-149 73 298 0 0,26-57-364 0 0,126-21-26 0 0,0 0-1 0 0,-1 0 1 0 0,1-1-1 0 0,0 1 1 0 0,0-1-1 0 0,0 0 1 0 0,0 0 0 0 0,1 0-1 0 0,-1-1 1 0 0,0 1-1 0 0,1-1 1 0 0,0 0-1 0 0,0 0 1 0 0,0 0-1 0 0,0 0 1 0 0,-1-1 92 0 0,-12-17-3075 0 0,6 2-3638 0 0,6 8-6031 0 0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1:38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8866 0 0,'0'0'1795'0'0,"0"0"-324"0"0,0 0-123 0 0,0 0 26 0 0,0 0-65 0 0,0 0-159 0 0,0 0-272 0 0,0 0-265 0 0,0 0-176 0 0,0 0-35 0 0,0 0 26 0 0,0 0 29 0 0,0 0 53 0 0,14 14 4071 0 0,5-9-4247 0 0,1-1-1 0 0,0-1 1 0 0,0 0 0 0 0,0-2-1 0 0,0 0 1 0 0,0-1 0 0 0,0-1-1 0 0,0-1 1 0 0,0-1 0 0 0,0 0 0 0 0,-1-2-1 0 0,19-6-333 0 0,44-6 433 0 0,-7 6-70 0 0,-75 11-335 0 0,0 0-26 0 0,0 0 5 0 0,0 0 6 0 0,0 0-3 0 0,0 0-1 0 0,0 0 4 0 0,0 0-11 0 0,0 0-22 0 0,0 0 36 0 0,0 0-10 0 0,0 0-15 0 0,0 0 25 0 0,0 0-12 0 0,0 0 17 0 0,0 0 14 0 0,0 0-10 0 0,0 0-14 0 0,0 0-22 0 0,0 0 15 0 0,0 0-10 0 0,0 0 12 0 0,0 0 17 0 0,0 0 8 0 0,0 0-1 0 0,0 0-7 0 0,0 0-18 0 0,0 0-22 0 0,0 0 0 0 0,0 0 2 0 0,0 0 11 0 0,0 0 17 0 0,0 0-10 0 0,0 0 16 0 0,0 0 5 0 0,0 0-3 0 0,0 0-17 0 0,0 0-27 0 0,0 0 1 0 0,0 0-4 0 0,0 0 40 0 0,0 0 7 0 0,0 0-8 0 0,0 0 6 0 0,0 0-8 0 0,0 0-6 0 0,0 0-12 0 0,0 0-7 0 0,0 0 3 0 0,0 0 15 0 0,0 0-13 0 0,0 0 26 0 0,0 0 12 0 0,0 0-6 0 0,0 0-15 0 0,0 0-19 0 0,0 0-15 0 0,0 0 23 0 0,0 0 4 0 0,0 0 25 0 0,0 0 3 0 0,0 0-12 0 0,0 0-6 0 0,0 0-4 0 0,0 0-27 0 0,0 0 8 0 0,0 0 16 0 0,0 0 40 0 0,0 0-20 0 0,0 0-10 0 0,0 0-14 0 0,0 0-29 0 0,0 0 29 0 0,0 0 9 0 0,0 0-14 0 0,0 0 18 0 0,0 0 14 0 0,0 0-19 0 0,0 0-32 0 0,0 0 35 0 0,-8-4-1696 0 0,5 1-1828 0 0,3 2-3299 0 0,0 1-4943 0 0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1:43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1 289 7234 0 0,'0'0'1717'0'0,"0"0"-250"0"0,0 0-100 0 0,0 0 104 0 0,0 0 142 0 0,0 0 0 0 0,0 0-175 0 0,0 0-255 0 0,0 0-259 0 0,0 0-204 0 0,0 0-154 0 0,4-8-117 0 0,13-21-76 0 0,-12 21-75 0 0,-5 8-73 0 0,0 0-63 0 0,1 20 266 0 0,10 61-10 0 0,-3 1 0 0 0,-5 0 1 0 0,-2 0-1 0 0,-8 38-418 0 0,-9-35 363 0 0,16-84-283 0 0,0-1 36 0 0,0 0 53 0 0,0 0 37 0 0,0 0 47 0 0,0 0 37 0 0,0-9 586 0 0,-5-185-229 0 0,11 146-633 0 0,2 0 0 0 0,2 0 0 0 0,2 1 1 0 0,3 0-1 0 0,1 1 0 0 0,2 1 1 0 0,21-37-15 0 0,-25 55 12 0 0,2 1 0 0 0,1 0 0 0 0,1 1 1 0 0,1 1-1 0 0,1 1 0 0 0,4-3-12 0 0,-23 26 1 0 0,0-1-1 0 0,0 0 1 0 0,0 1-1 0 0,0-1 1 0 0,0 0-1 0 0,1 1 1 0 0,-1 0 0 0 0,0-1-1 0 0,0 1 1 0 0,0 0-1 0 0,1 0 1 0 0,-1-1-1 0 0,0 1 1 0 0,1 0-1 0 0,-1 0 1 0 0,0 0 0 0 0,0 1-1 0 0,1-1 1 0 0,-1 0-1 0 0,0 0 1 0 0,0 1-1 0 0,1-1 1 0 0,-1 1 0 0 0,0-1-1 0 0,0 1 1 0 0,0-1-1 0 0,0 1 1 0 0,0 0-1 0 0,0-1 1 0 0,0 1 0 0 0,0 0-1 0 0,0 0 1 0 0,0 0-1 0 0,0 0 1 0 0,0 0-1 0 0,-1 0 1 0 0,1 0 0 0 0,0 0-1 0 0,-1 0 1 0 0,1 0-1 0 0,-1 0 1 0 0,1 1-1 0 0,-1-1 1 0 0,1 0-1 0 0,-1 0 1 0 0,0 0 0 0 0,0 1-1 0 0,1-1 1 0 0,-1 0-1 0 0,0 1 1 0 0,0-1-1 0 0,-1 0 1 0 0,1 0 0 0 0,0 1-1 0 0,0-1 1 0 0,-1 1-1 0 0,5 9 79 0 0,20 110 107 0 0,-21-69-3405 0 0,-2-52-154 0 0,-1 0-5873 0 0,0 0-2931 0 0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1:48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0 334 6657 0 0,'0'0'1930'0'0,"0"0"-131"0"0,0 0-54 0 0,0 0 0 0 0,0 0-118 0 0,0 0-216 0 0,0 0-270 0 0,0 0-223 0 0,0 0-135 0 0,0 0-61 0 0,0 0-38 0 0,0 0-9 0 0,7 3 2817 0 0,51-83-1044 0 0,129-155-1523 0 0,-184 229-890 0 0,9-9-80 0 0,-7 26-234 0 0,-3 16 284 0 0,0 0 0 0 0,1 0 0 0 0,2 0 0 0 0,1 0 0 0 0,0-1 0 0 0,3 0 0 0 0,0 0 0 0 0,1-1 0 0 0,9 15-5 0 0,-9-24-160 0 0,1 0-1 0 0,0 0 1 0 0,1-1-1 0 0,1-1 1 0 0,0 0 0 0 0,1-1-1 0 0,1 0 161 0 0,4-2-1607 0 0,-10-7-3281 0 0,-8-4 3928 0 0,3 1-11158 0 0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1:46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58 13251 0 0,'0'0'2020'0'0,"0"0"-191"0"0,0 0-121 0 0,0 0-86 0 0,0 0-143 0 0,0 0-224 0 0,0 0-249 0 0,0 0-244 0 0,0 0-201 0 0,0 0-142 0 0,0 0-93 0 0,0 0-84 0 0,0 0-39 0 0,-8-2-30 0 0,-21-8-57 0 0,29 1 717 0 0,0 8-717 0 0,13-28 696 0 0,-13 29-754 0 0,0 0 0 0 0,0 0 10 0 0,0 0-8 0 0,-6 6-2325 0 0,14 8-6491 0 0,-1-12-2823 0 0</inkml:trace>
  <inkml:trace contextRef="#ctx0" brushRef="#br0" timeOffset="2693.27">77 102 0 0 0,'0'0'900'0'0,"0"0"-130"0"0,0 0-99 0 0,0 0 15 0 0,0 0 76 0 0,0 0 9 0 0,0 0 3 0 0,0 0-87 0 0,0 0-105 0 0,0 0-62 0 0,0 0-49 0 0,0 0 59 0 0,2-5 68 0 0,6-17 49 0 0,-7 16 38 0 0,0 5-490 0 0,-2-9 9088 0 0,-4 11-9186 0 0,1 0-1 0 0,-1 0 0 0 0,1 0 1 0 0,0 0-1 0 0,-1 1 0 0 0,1 0 1 0 0,0 0-1 0 0,0 0 0 0 0,0 0 1 0 0,0 1-1 0 0,0-1 0 0 0,1 1 1 0 0,-1 0-1 0 0,1 0 0 0 0,0 0 1 0 0,0 1-1 0 0,0-1 1 0 0,0 1-1 0 0,0 0 0 0 0,1 0 1 0 0,0 0-1 0 0,-1 0 0 0 0,2 0 1 0 0,-2 2-97 0 0,4-4 37 0 0,-1-1 1 0 0,1 0 0 0 0,0 0 0 0 0,0 0 0 0 0,0-1-1 0 0,-1 1 1 0 0,1 0 0 0 0,0 0 0 0 0,0 0 0 0 0,0-1-1 0 0,0 1 1 0 0,1 0 0 0 0,-1-1 0 0 0,0 1-1 0 0,0-1 1 0 0,0 1 0 0 0,0-1 0 0 0,1 0 0 0 0,-1 0-1 0 0,0 1 1 0 0,0-1 0 0 0,1 0 0 0 0,-1 0 0 0 0,0 0-1 0 0,0 0 1 0 0,1 0 0 0 0,-1 0 0 0 0,0-1-1 0 0,0 1 1 0 0,0 0 0 0 0,1-1 0 0 0,-1 1 0 0 0,0-1-1 0 0,0 1 1 0 0,0-1 0 0 0,0 0 0 0 0,0 1 0 0 0,0-1-1 0 0,1 0-37 0 0,9-4 236 0 0,-1 0-1 0 0,1 0 1 0 0,-1-1-1 0 0,0 0 0 0 0,-1-1 1 0 0,0 0-1 0 0,0 0 1 0 0,0-1-1 0 0,-1 0 1 0 0,0-1-1 0 0,0 0 1 0 0,-1 0-1 0 0,3-6-235 0 0,-9 14 24 0 0,-1 1 0 0 0,1-1 0 0 0,-1 0-1 0 0,0 1 1 0 0,1-1 0 0 0,-1 0 0 0 0,0 1 0 0 0,1-1 0 0 0,-1 0 0 0 0,0 1 0 0 0,0-1-1 0 0,0 0 1 0 0,1 1 0 0 0,-1-1 0 0 0,0 0 0 0 0,0 0 0 0 0,0 1 0 0 0,0-1 0 0 0,0 0-1 0 0,-1 1 1 0 0,1-1 0 0 0,0 0 0 0 0,0 0 0 0 0,0 1 0 0 0,-1-1 0 0 0,1 0 0 0 0,0 1-1 0 0,0-1 1 0 0,-1 0 0 0 0,1 1 0 0 0,-1-1 0 0 0,1 1 0 0 0,-1-1 0 0 0,1 1 0 0 0,-1-1-1 0 0,1 1 1 0 0,-1-1 0 0 0,1 1 0 0 0,-1-1 0 0 0,0 1 0 0 0,1 0 0 0 0,-1-1 0 0 0,0 1-1 0 0,1 0 1 0 0,-1-1 0 0 0,0 1 0 0 0,1 0 0 0 0,-1 0 0 0 0,0 0 0 0 0,1 0 0 0 0,-1 0-1 0 0,0 0 1 0 0,0 0 0 0 0,1 0 0 0 0,-1 0 0 0 0,0 0-24 0 0,-42 9 106 0 0,-4 27-21 0 0,46-35-85 0 0,1-1 11 0 0,0 0-24 0 0,0 0 5 0 0,0 0 13 0 0,0 0 6 0 0,0 0 10 0 0,0 0 6 0 0,0 0-1 0 0,0 0-28 0 0,0 0 27 0 0,10-3-1663 0 0,0 0-1551 0 0,-3 2-3004 0 0,-3 1-6012 0 0</inkml:trace>
  <inkml:trace contextRef="#ctx0" brushRef="#br0" timeOffset="3714.125">122 58 0 0 0,'0'0'532'0'0,"0"0"374"0"0,0 0 95 0 0,0 0-55 0 0,0 0 34 0 0,0 0 81 0 0,0 0-8 0 0,0 0-24 0 0,0 0-34 0 0,0 0-55 0 0,-14-4 5962 0 0,-22 60-3216 0 0,62-89-1036 0 0,-1-23-446 0 0,-36 64-2317 0 0,-3 9-125 0 0,-5 25-2219 0 0,28-36-6951 0 0,-5-5-1757 0 0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1:45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314 149 232 0 0,'0'0'2722'0'0,"0"0"-1006"0"0,0 0-294 0 0,0 0 112 0 0,0 0 111 0 0,0 0-22 0 0,0 0-70 0 0,0 0-220 0 0,0 0-216 0 0,0 0-140 0 0,0 0-127 0 0,0 0-81 0 0,0 0-110 0 0,-10-4-78 0 0,-33-11-50 0 0,41 15-439 0 0,-1-1 0 0 0,1 1 0 0 0,-1-1 0 0 0,1 1 0 0 0,-1 0 0 0 0,1 0 0 0 0,-1 0 0 0 0,1 0 0 0 0,-1 1-1 0 0,1-1 1 0 0,0 0 0 0 0,-1 1 0 0 0,1 0 0 0 0,-1 0 0 0 0,1 0 0 0 0,0 0 0 0 0,0 0 0 0 0,0 0 0 0 0,-1 0 0 0 0,1 1 0 0 0,0-1 0 0 0,1 1 0 0 0,-1-1 0 0 0,0 1-1 0 0,0 0 1 0 0,1 0-92 0 0,-8 6 261 0 0,-10 11-99 0 0,1 0-1 0 0,1 2 1 0 0,1 0-1 0 0,1 1 1 0 0,1 0-1 0 0,1 1 1 0 0,1 1-1 0 0,1 0 1 0 0,1 0-1 0 0,1 1 1 0 0,1 1-1 0 0,-2 17-161 0 0,3-14 74 0 0,2 1 0 0 0,1 0 1 0 0,2 0-1 0 0,0 0 0 0 0,3 26-74 0 0,0-45 36 0 0,0 0-1 0 0,1 0 1 0 0,0 0 0 0 0,1 0 0 0 0,0 0 0 0 0,1-1-1 0 0,0 1 1 0 0,0-1 0 0 0,1 0 0 0 0,1-1 0 0 0,-1 1 0 0 0,2-1-1 0 0,-1 0 1 0 0,1 0 0 0 0,1-1 0 0 0,-1 0 0 0 0,1 0-1 0 0,1-1 1 0 0,-1 0 0 0 0,1 0 0 0 0,1-1 0 0 0,-1-1-1 0 0,1 1 1 0 0,0-1 0 0 0,0-1 0 0 0,1 0 0 0 0,-1 0-1 0 0,1-1 1 0 0,0-1 0 0 0,-1 0 0 0 0,1 0 0 0 0,1-1-1 0 0,8 0-35 0 0,3-1 183 0 0,0-1 0 0 0,-1 0 0 0 0,1-2-1 0 0,-1-1 1 0 0,0-1 0 0 0,0-1-1 0 0,0 0 1 0 0,-1-2 0 0 0,0-1-1 0 0,8-4-182 0 0,-1 0 124 0 0,-1-1-1 0 0,0-2 0 0 0,-2 0 0 0 0,1-1 0 0 0,-2-2 0 0 0,-1-1 0 0 0,0 0 1 0 0,-1-2-1 0 0,-2 0 0 0 0,0-2 0 0 0,-1 0 0 0 0,-2-1 0 0 0,0-1 0 0 0,-2 0 1 0 0,-1-1-1 0 0,-1-1 0 0 0,-1 0 0 0 0,3-15-123 0 0,-12 32-20 0 0,-1 1 1 0 0,0-1-1 0 0,0 0 1 0 0,-2 0-1 0 0,1 0 1 0 0,-1 0-1 0 0,-1 0 0 0 0,0 0 1 0 0,0 0-1 0 0,-1 0 1 0 0,-1 0-1 0 0,0 0 1 0 0,0 1-1 0 0,-1-1 0 0 0,0 1 1 0 0,-1 0-1 0 0,0 0 1 0 0,-1 1-1 0 0,1-1 0 0 0,-2 1 1 0 0,0 1-1 0 0,0-1 1 0 0,0 1-1 0 0,-1 0 1 0 0,0 1-1 0 0,-1 0 0 0 0,0 0 1 0 0,0 1-1 0 0,0 0 1 0 0,-1 0-1 0 0,-6-2 20 0 0,2 3-186 0 0,-1 1 0 0 0,1 0-1 0 0,-1 0 1 0 0,-1 2 0 0 0,1-1 0 0 0,0 2-1 0 0,0 0 1 0 0,-1 1 0 0 0,1 1 0 0 0,0 0-1 0 0,-1 1 1 0 0,1 1 0 0 0,0 0 0 0 0,0 1-1 0 0,1 1 1 0 0,-3 1 186 0 0,-5 3-922 0 0,0 1 0 0 0,0 1 1 0 0,1 1-1 0 0,0 1 0 0 0,1 1 0 0 0,-2 2 922 0 0,-14 13-5604 0 0,11-9-5922 0 0</inkml:trace>
  <inkml:trace contextRef="#ctx0" brushRef="#br0" timeOffset="395.449">12 716 11010 0 0,'0'0'1749'0'0,"0"0"-462"0"0,0 0-207 0 0,0 0 55 0 0,0 0 58 0 0,0 0-3 0 0,0 0-144 0 0,0 0-248 0 0,0 0-155 0 0,0 0-139 0 0,0 0-98 0 0,0 0-38 0 0,9-22-28 0 0,27-69-33 0 0,1 41 401 0 0,-27 43-524 0 0,-2 0-80 0 0,0 1 0 0 0,1 0 0 0 0,0 0 1 0 0,0 0-1 0 0,0 1 0 0 0,0 1 0 0 0,1 0 0 0 0,0 0 1 0 0,0 0-1 0 0,0 1 0 0 0,0 1 0 0 0,0 0 1 0 0,1 0-1 0 0,8 1-104 0 0,120 25 397 0 0,-102-13-256 0 0,103 45 1098 0 0,-105-44-550 0 0,-34-12-681 0 0,-1 0 50 0 0,0 0-58 0 0,22-12-296 0 0,7-18-1571 0 0,-16 7-4282 0 0,-9 18-3308 0 0</inkml:trace>
  <inkml:trace contextRef="#ctx0" brushRef="#br0" timeOffset="1427.734">1093 425 9202 0 0,'0'0'1615'0'0,"0"0"-684"0"0,0 0-427 0 0,0 0 11 0 0,0 0 230 0 0,0 0 251 0 0,0 0 147 0 0,0 0-5 0 0,0 0-150 0 0,0 0-150 0 0,0 0-84 0 0,0 0-19 0 0,0 0 17 0 0,22 8 15 0 0,72 24-21 0 0,1-20 1401 0 0,-77-13-1767 0 0,-4-1-279 0 0,0-1 1 0 0,0 0-1 0 0,0 0 1 0 0,0-1-1 0 0,-1-1 1 0 0,1-1-1 0 0,-1 0 1 0 0,0 0-1 0 0,-1-2 1 0 0,0 1-1 0 0,0-1 1 0 0,0-1-1 0 0,-1 0 1 0 0,-1-1-1 0 0,1 0 1 0 0,-2-1-1 0 0,1 0 1 0 0,-1 0-1 0 0,-1-1 1 0 0,0 0-1 0 0,-1 0 1 0 0,0-1-1 0 0,-1 0 1 0 0,-1 0-1 0 0,0-1 0 0 0,0 0 1 0 0,-1 0-1 0 0,-1 0 1 0 0,-1 0-1 0 0,0 0 1 0 0,0 0-1 0 0,-2-2-101 0 0,1 10 0 0 0,-1 0-1 0 0,0 0 1 0 0,-1 0-1 0 0,0 0 1 0 0,0 0-1 0 0,0 0 1 0 0,-1 0-1 0 0,1 0 1 0 0,-1 0-1 0 0,-1 0 0 0 0,1 1 1 0 0,-1-1-1 0 0,0 1 1 0 0,0 0-1 0 0,-1 0 1 0 0,0 0-1 0 0,1 0 1 0 0,-2 1-1 0 0,1-1 1 0 0,0 1-1 0 0,-1 0 1 0 0,0 0-1 0 0,0 1 1 0 0,0-1-1 0 0,0 1 0 0 0,-1 1 1 0 0,1-1-1 0 0,-1 0 1 0 0,0 1-1 0 0,-3-1 1 0 0,-1 1-16 0 0,0 0 0 0 0,1 0-1 0 0,-1 1 1 0 0,0 0-1 0 0,0 1 1 0 0,0 0 0 0 0,0 0-1 0 0,0 1 1 0 0,0 1-1 0 0,1 0 1 0 0,-1 0 0 0 0,0 0-1 0 0,1 1 1 0 0,0 1-1 0 0,0 0 1 0 0,0 0 0 0 0,0 1-1 0 0,-3 2 17 0 0,-14 10-7 0 0,1 1-1 0 0,0 1 1 0 0,2 1 0 0 0,0 1-1 0 0,-4 7 8 0 0,5-5-4 0 0,1 1-1 0 0,1 1 1 0 0,2 0-1 0 0,0 2 0 0 0,2 0 1 0 0,0 0-1 0 0,2 2 1 0 0,2 0-1 0 0,0 0 1 0 0,2 1-1 0 0,1 0 1 0 0,0 9 4 0 0,7-29 29 0 0,1 1 1 0 0,0-1 0 0 0,0 1-1 0 0,1-1 1 0 0,0 1-1 0 0,1-1 1 0 0,0 0 0 0 0,1 1-1 0 0,0-1 1 0 0,1 0 0 0 0,0 0-1 0 0,0 0 1 0 0,1 0-1 0 0,0-1 1 0 0,1 1 0 0 0,0-1-1 0 0,0 0 1 0 0,1-1 0 0 0,1 1-1 0 0,-1-1 1 0 0,1-1 0 0 0,0 1-1 0 0,1-1 1 0 0,0 0-1 0 0,0-1 1 0 0,1 1 0 0 0,6 2-30 0 0,4 1 115 0 0,0 0 1 0 0,0-2 0 0 0,1 0 0 0 0,0-2-1 0 0,1 0 1 0 0,-1-1 0 0 0,1-1-1 0 0,0-1 1 0 0,0 0 0 0 0,0-2-1 0 0,1-1 1 0 0,0 0-116 0 0,-15 0-49 0 0,-1 0-1 0 0,1 0 0 0 0,0-1 1 0 0,0 1-1 0 0,-1-2 1 0 0,1 1-1 0 0,0-1 1 0 0,-1 0-1 0 0,1 0 1 0 0,-1 0-1 0 0,0-1 0 0 0,0 0 1 0 0,0 0-1 0 0,0-1 1 0 0,-1 0-1 0 0,1 0 1 0 0,-1 0-1 0 0,0-1 1 0 0,1-1 49 0 0,4-2-951 0 0,3-4-2094 0 0,-7 3-5177 0 0,-4 5-4507 0 0</inkml:trace>
  <inkml:trace contextRef="#ctx0" brushRef="#br0" timeOffset="1779.101">1954 624 19732 0 0,'0'0'998'0'0,"0"0"-202"0"0,0 0-33 0 0,0 0 53 0 0,0 0 9 0 0,0 0-110 0 0,0 0-211 0 0,0 0-193 0 0,0 0-148 0 0,0 0-86 0 0,0 0-23 0 0,0 0-17 0 0,0 0 0 0 0,-26 27-3 0 0,-83 89-5 0 0,106-113-28 0 0,-1 1 1 0 0,1-1-1 0 0,0 0 0 0 0,0 1 1 0 0,0 0-1 0 0,0 0 1 0 0,1 0-1 0 0,-1 0 0 0 0,1 0 1 0 0,0 1-1 0 0,0-1 1 0 0,1 1-1 0 0,-1-1 0 0 0,1 1 1 0 0,0-1-1 0 0,0 1 0 0 0,1 1-1 0 0,-2 7 4 0 0,0-5 2 0 0,1 0 1 0 0,-1 0 0 0 0,1 0 0 0 0,0 0 0 0 0,1 0 0 0 0,0 1 0 0 0,0-1 0 0 0,1 0 0 0 0,0 0 0 0 0,1 0 0 0 0,-1 0 0 0 0,1 0 0 0 0,1 0 0 0 0,0 0-1 0 0,0-1 1 0 0,0 1 0 0 0,1-1 0 0 0,0 0 0 0 0,1 0 0 0 0,-1 0 0 0 0,1-1 0 0 0,1 0 0 0 0,-1 0 0 0 0,1 0 0 0 0,0 0 0 0 0,0-1 0 0 0,1 0 0 0 0,-1 0-1 0 0,1-1 1 0 0,0 0 0 0 0,1 0 0 0 0,-1 0 0 0 0,1-1 0 0 0,-1-1 0 0 0,1 1 0 0 0,5 0-7 0 0,-5-1 101 0 0,-1-2 1 0 0,1 1-1 0 0,-1-1 1 0 0,1 0-1 0 0,0 0 0 0 0,-1-1 1 0 0,1 0-1 0 0,-1 0 1 0 0,1-1-1 0 0,-1 0 0 0 0,1 0 1 0 0,-1-1-1 0 0,0 0 1 0 0,0 0-1 0 0,0 0 0 0 0,-1-1 1 0 0,1 0-1 0 0,-1-1 1 0 0,0 0-1 0 0,0 0 0 0 0,-1 0 1 0 0,1 0-1 0 0,-1-1 1 0 0,0 0-1 0 0,0 0 0 0 0,-1 0 1 0 0,0-1-1 0 0,0 1 1 0 0,2-6-102 0 0,1-1 38 0 0,0 0 1 0 0,0-1-1 0 0,-2 0 0 0 0,1 0 1 0 0,-2-1-1 0 0,0 1 1 0 0,-1-1-1 0 0,0 0 1 0 0,-1 0-1 0 0,-1 0 1 0 0,0 0-1 0 0,-1-1 1 0 0,-1 1-1 0 0,-1-6-38 0 0,1 15-49 0 0,-1 0 0 0 0,0 0-1 0 0,0 1 1 0 0,0-1 0 0 0,-1 0 0 0 0,0 1-1 0 0,0 0 1 0 0,-1-1 0 0 0,1 1-1 0 0,-1 0 1 0 0,0 1 0 0 0,0-1 0 0 0,-1 1-1 0 0,1 0 1 0 0,-6-3 49 0 0,-55-15-3420 0 0,41 23-150 0 0,2 2-5976 0 0,7 1-2825 0 0</inkml:trace>
  <inkml:trace contextRef="#ctx0" brushRef="#br0" timeOffset="2029.724">1720 903 14027 0 0,'0'0'2767'0'0,"0"0"-1120"0"0,0 0-242 0 0,0 0 64 0 0,0 0-52 0 0,0 0-184 0 0,0 0-234 0 0,0 0-230 0 0,31-4-163 0 0,97-17-154 0 0,33 9 459 0 0,-122 13-3869 0 0,-35-2-472 0 0,-2-2-3812 0 0,-2-1-5174 0 0</inkml:trace>
  <inkml:trace contextRef="#ctx0" brushRef="#br0" timeOffset="5466.886">634 193 0 0 0,'0'0'224'0'0,"0"0"420"0"0,0 0 132 0 0,0 0 55 0 0,0 0 29 0 0,0 0 46 0 0,0 0 69 0 0,0 0 26 0 0,1-4 60 0 0,0-14-20 0 0,-40 7 6409 0 0,-48 3-2162 0 0,18 5-3720 0 0,-44 10 268 0 0,29 8-716 0 0,72-10-1118 0 0,10 0-3228 0 0,1-1-4424 0 0,1-4-3584 0 0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51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1 483 9098 0 0,'0'0'4010'0'0,"0"0"-2570"0"0,0 0-939 0 0,0 0-72 0 0,0 0 100 0 0,0 0 146 0 0,0 0 84 0 0,0 0-13 0 0,0 0-89 0 0,0 0-84 0 0,0 0-32 0 0,0 0-23 0 0,0 0 22 0 0,14-3-14 0 0,87-13 418 0 0,545-9 3206 0 0,248-57-4150 0 0,-507 42 294 0 0,210-23-34 0 0,613-59 251 0 0,-729 82-262 0 0,229-11-80 0 0,-387 40-106 0 0,-177 0-10 0 0,-41-4 118 0 0,-36 11 671 0 0,-69 5-856 0 0,0 1 12 0 0,0-1 10 0 0,0-1 8 0 0,0 0 5 0 0,0 0-5 0 0,0 0-7 0 0,0 0 2 0 0,0 0 9 0 0,0 0-7 0 0,0 0-13 0 0,0 0 6 0 0,0 0-21 0 0,0 0 8 0 0,0 0 18 0 0,0 0 1 0 0,0 0 7 0 0,0 0-13 0 0,0 0-18 0 0,0 0 3 0 0,0 0 21 0 0,0 0-17 0 0,0 0-10 0 0,0 0 26 0 0,0 0 6 0 0,0 0-16 0 0,0 0 10 0 0,0 0-4 0 0,0 0-9 0 0,0 0 16 0 0,0 0 7 0 0,0 0 8 0 0,0 0 38 0 0,0 0-28 0 0,0 0-19 0 0,0 0-10 0 0,0 0-35 0 0,0 0 29 0 0,0 0 7 0 0,0 0 3 0 0,0 0-2 0 0,0 0-6 0 0,0 0 26 0 0,0 0-18 0 0,0 0-12 0 0,0 0-25 0 0,0 0 4 0 0,0 0 7 0 0,0 0 19 0 0,0 0 13 0 0,0 0-3 0 0,0 0-9 0 0,0 0-25 0 0,0 0 16 0 0,0 0-2 0 0,0 0 6 0 0,0 0-1 0 0,0 0 26 0 0,0 0-13 0 0,0 0-20 0 0,0 0 9 0 0,0 0-16 0 0,0 0 16 0 0,0 0 10 0 0,0 0 1 0 0,0 0-10 0 0,0 0-13 0 0,0 0 10 0 0,0 0-10 0 0,0 0-7 0 0,0 0 23 0 0,0 0 8 0 0,0 0 20 0 0,0 0-16 0 0,0 0-11 0 0,0 0 1 0 0,0 0 4 0 0,0 0 2 0 0,0 0 2 0 0,0 0 6 0 0,0 0 5 0 0,0 0-1 0 0,0 0 7 0 0,0 0-11 0 0,0 0-12 0 0,0 0 5 0 0,0 0 8 0 0,0 0-11 0 0,0 0 2 0 0,0 0 4 0 0,0 0-10 0 0,0 0-4 0 0,0 0-8 0 0,0 0 13 0 0,0 0 0 0 0,0 0-1 0 0,0 0-15 0 0,0 0-4 0 0,0 0 15 0 0,0 0-6 0 0,0 0 8 0 0,0 0-14 0 0,0 0-9 0 0,0 0 19 0 0,0 0-9 0 0,0 0 14 0 0,0 0 0 0 0,0 0 1 0 0,0 0-2 0 0,0 0-20 0 0,0 0 12 0 0,0 0-6 0 0,0 0 4 0 0,0 0 20 0 0,0 0 0 0 0,0 0-26 0 0,0 0-2 0 0,0 0 1 0 0,0 0-2 0 0,0 0 17 0 0,0 0 4 0 0,0 0-11 0 0,0 0 6 0 0,0 0 1 0 0,0 0-9 0 0,0 0 10 0 0,0 0 2 0 0,0 0-20 0 0,0 0-1 0 0,0 0 11 0 0,0 0-12 0 0,0 0 18 0 0,0 0 11 0 0,0 0-15 0 0,0 0 7 0 0,0 0-9 0 0,0 0 4 0 0,0 0-10 0 0,0 0-6 0 0,0 0 3 0 0,0 0 1 0 0,0 0 4 0 0,0 0 30 0 0,0 0-10 0 0,0 0-1 0 0,0 0-2 0 0,0 0-16 0 0,0 0 0 0 0,0 0 8 0 0,0 0-25 0 0,0 0 2 0 0,0 0 9 0 0,0 0 15 0 0,0 0-12 0 0,0 0 11 0 0,0 0 0 0 0,0 0-12 0 0,0 0 12 0 0,0 0 0 0 0,0 0-14 0 0,0 0-4 0 0,0 0-10 0 0,0 0 11 0 0,0 0 5 0 0,0 0 19 0 0,0 0-22 0 0,0 0-10 0 0,-18 2-2357 0 0,-2 0-6229 0 0,15-2-3214 0 0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26 19172 0 0,'0'0'863'0'0,"0"0"-280"0"0,0 0-122 0 0,0 0 91 0 0,0 0 170 0 0,0 0 69 0 0,0 0-77 0 0,0 0-177 0 0,0 0-167 0 0,0 0-134 0 0,0 0-73 0 0,0 0-31 0 0,-5-1-53 0 0,-19-1-9 0 0,29 1 943 0 0,21-20-205 0 0,-26 20-676 0 0,0 1 24 0 0,0 0-9 0 0,0 0-11 0 0,0 0-8 0 0,-22 4-578 0 0,12 5-2046 0 0,5-1-2916 0 0,0-7-6441 0 0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52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17460 0 0,'0'0'727'0'0,"0"0"-318"0"0,0 0 14 0 0,0 0 309 0 0,0 0 276 0 0,0 0 66 0 0,0 0-159 0 0,0 0-305 0 0,0 0-267 0 0,0 0-152 0 0,0 0-69 0 0,0 0-34 0 0,0 0 3 0 0,21 0 396 0 0,37-32 46 0 0,-114 61 2177 0 0,62-28-4335 0 0,-2-2-3682 0 0,-2 1-6402 0 0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45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644 176 0 0 0,'0'0'1298'0'0,"0"0"391"0"0,0 0 229 0 0,0 0 2 0 0,0 0-167 0 0,0 0-221 0 0,0 0-178 0 0,0 0-146 0 0,4-5-76 0 0,17-20 981 0 0,-20 24-1921 0 0,-1-1 0 0 0,1 1 0 0 0,-1-1 1 0 0,1 1-1 0 0,-1-1 0 0 0,0 0 0 0 0,0 1 0 0 0,0-1 1 0 0,0 1-1 0 0,0-1 0 0 0,0 1 0 0 0,0-1 1 0 0,0 0-1 0 0,-1 1 0 0 0,1-1 0 0 0,-1 1 0 0 0,1-1 1 0 0,-1 1-1 0 0,1-1 0 0 0,-1 1 0 0 0,0 0 1 0 0,0-1-1 0 0,0 1 0 0 0,0 0 0 0 0,0 0 0 0 0,0-1 1 0 0,0 1-1 0 0,0 0 0 0 0,0 0 0 0 0,-1 0 1 0 0,1 0-1 0 0,0 1 0 0 0,-1-1 0 0 0,1 0 0 0 0,0 0 1 0 0,-2 0-193 0 0,-57-20 1308 0 0,35 19-1197 0 0,1 1-1 0 0,-1 0 1 0 0,1 2-1 0 0,-1 1 1 0 0,0 1-1 0 0,1 1 1 0 0,0 2-1 0 0,0 0 1 0 0,1 1-1 0 0,-1 1 1 0 0,2 2-1 0 0,-1 0 1 0 0,1 1-1 0 0,1 1 1 0 0,0 1-1 0 0,1 1 1 0 0,0 1-1 0 0,1 1 1 0 0,1 0-1 0 0,0 2 1 0 0,-13 16-111 0 0,22-22 22 0 0,-1 0 1 0 0,2 1-1 0 0,-1 0 0 0 0,2 0 1 0 0,0 1-1 0 0,0-1 1 0 0,2 2-1 0 0,-1-1 0 0 0,2 1 1 0 0,0 0-1 0 0,1 0 1 0 0,0 0-1 0 0,1 0 1 0 0,1 0-1 0 0,1 1 0 0 0,0-1 1 0 0,0 0-1 0 0,2 0 1 0 0,0 1-1 0 0,1-1 1 0 0,0 0-1 0 0,1-1 0 0 0,1 1 1 0 0,0-1-1 0 0,1 1 1 0 0,1-2-1 0 0,0 1-22 0 0,3 3 30 0 0,1-1-1 0 0,1-1 1 0 0,0 0 0 0 0,1 0-1 0 0,0-2 1 0 0,1 1 0 0 0,1-2-1 0 0,0 0 1 0 0,1 0-1 0 0,0-2 1 0 0,1 0 0 0 0,0-1-1 0 0,0 0 1 0 0,1-2 0 0 0,0 0-1 0 0,1-1 1 0 0,-1-1-1 0 0,1 0 1 0 0,0-2 0 0 0,0 0-1 0 0,1-1 1 0 0,-1-1 0 0 0,9-1-30 0 0,6 0 20 0 0,-18 2-20 0 0,0-1-1 0 0,1-1 1 0 0,-1-1 0 0 0,0 0 0 0 0,1-2-1 0 0,-1 1 1 0 0,0-2 0 0 0,-1 0 0 0 0,1-1-1 0 0,-1-1 1 0 0,1 0 0 0 0,-1-1 0 0 0,48-43-894 0 0,-28 8-7181 0 0,-26 30-3861 0 0</inkml:trace>
  <inkml:trace contextRef="#ctx0" brushRef="#br0" timeOffset="715.925">1097 890 6961 0 0,'0'0'2218'0'0,"0"0"-868"0"0,0 0-590 0 0,0 0 62 0 0,0 0 395 0 0,0 0 366 0 0,0 0 74 0 0,0 0-238 0 0,0 0-391 0 0,0 0-309 0 0,0 0-151 0 0,0 0-46 0 0,0 0 4 0 0,11-11-33 0 0,67-68 342 0 0,251-291 760 0 0,-105 138-1379 0 0,-153 162-133 0 0,-70 70-84 0 0,-1 0 0 0 0,0 1 0 0 0,0-1-1 0 0,0 0 1 0 0,0 1 0 0 0,1-1 0 0 0,-1 0 0 0 0,0 0 0 0 0,0 1 0 0 0,1-1 0 0 0,-1 0-1 0 0,0 0 1 0 0,0 0 0 0 0,1 1 0 0 0,-1-1 0 0 0,0 0 0 0 0,1 0 0 0 0,-1 0 0 0 0,0 0-1 0 0,1 0 1 0 0,-1 1 0 0 0,0-1 0 0 0,1 0 0 0 0,-1 0 0 0 0,1 0 0 0 0,-1 0 0 0 0,0 0-1 0 0,1 0 1 0 0,-1 0 0 0 0,0 0 0 0 0,1 0 0 0 0,-1 0 0 0 0,0-1 0 0 0,1 1 0 0 0,-1 0-1 0 0,0 0 1 0 0,1 0 0 0 0,-1 0 1 0 0,-3 11 32 0 0,-5 24 42 0 0,1 0-1 0 0,2 1 0 0 0,1 0 1 0 0,2 0-1 0 0,1 0 0 0 0,2 0 1 0 0,4 22-74 0 0,68 129 178 0 0,11-21 25 0 0,-84-165-160 0 0,-1 0 0 0 0,1-1 0 0 0,0 1 0 0 0,0-1 0 0 0,0 1 0 0 0,0-1 0 0 0,0 1 1 0 0,-1 0-1 0 0,1-1 0 0 0,0 1 0 0 0,0-1 0 0 0,-1 1 0 0 0,1-1 0 0 0,0 0 0 0 0,-1 1 0 0 0,1-1 0 0 0,-1 1 0 0 0,1-1 0 0 0,0 0 0 0 0,-1 1 0 0 0,1-1 0 0 0,-1 0 0 0 0,1 1 0 0 0,-1-1 0 0 0,1 0 1 0 0,-1 0-1 0 0,0 1 0 0 0,1-1 0 0 0,-1 0 0 0 0,1 0 0 0 0,-1 0 0 0 0,1 0 0 0 0,-1 0 0 0 0,1 0 0 0 0,-1 0 0 0 0,0 0 0 0 0,1 0 0 0 0,-1 0 0 0 0,1 0 0 0 0,-1 0 0 0 0,1 0 0 0 0,-1-1 0 0 0,0 1 1 0 0,1 0-1 0 0,-1 0 0 0 0,1 0 0 0 0,-1-1 0 0 0,1 1 0 0 0,-1 0 0 0 0,1-1 0 0 0,0 1 0 0 0,-1-1 0 0 0,1 1 0 0 0,-1 0 0 0 0,1-1 0 0 0,0 1 0 0 0,-1-1 0 0 0,1 1 0 0 0,0-1 0 0 0,-1 1 0 0 0,1-1 1 0 0,0 1-1 0 0,0-1 0 0 0,0 1 0 0 0,0-1-43 0 0,-48-23-36 0 0,-213-144 118 0 0,232 151-239 0 0,-1 1 1 0 0,0 1 0 0 0,-1 1 0 0 0,0 2-1 0 0,-1 2 1 0 0,-15-3 156 0 0,47 13-159 0 0,-25-4-931 0 0,20 8-7055 0 0,5 0-2726 0 0</inkml:trace>
  <inkml:trace contextRef="#ctx0" brushRef="#br0" timeOffset="1223.299">2859 102 12323 0 0,'0'0'1859'0'0,"0"0"-350"0"0,0 0-232 0 0,0 0-32 0 0,0 0-22 0 0,0 0-36 0 0,0 0-144 0 0,0 0-162 0 0,0 0-163 0 0,0 0-189 0 0,0 0-131 0 0,0 0-119 0 0,-22-12-95 0 0,-67-34-70 0 0,86 44-103 0 0,1 0 0 0 0,-1 1 0 0 0,0-1 0 0 0,0 1 0 0 0,1 0 0 0 0,-1 0 0 0 0,0 0 0 0 0,0 0 0 0 0,0 1 0 0 0,0-1 0 0 0,-1 1 0 0 0,1 0 0 0 0,0 0-1 0 0,0 0 1 0 0,0 0 0 0 0,0 0 0 0 0,0 1 0 0 0,0 0 0 0 0,0-1 0 0 0,0 1 0 0 0,0 0 0 0 0,0 0 0 0 0,0 0 0 0 0,0 1-11 0 0,-7 3 44 0 0,0-3-28 0 0,0 0 0 0 0,1 1 0 0 0,0 0-1 0 0,-1 1 1 0 0,1 0 0 0 0,0 0 0 0 0,0 1 0 0 0,1 0 0 0 0,0 1-1 0 0,0 0 1 0 0,0 0 0 0 0,1 1 0 0 0,-1 0 0 0 0,1 0 0 0 0,1 1 0 0 0,0-1-1 0 0,0 1 1 0 0,0 1 0 0 0,1-1 0 0 0,1 1 0 0 0,-1 0 0 0 0,1 0-1 0 0,1 0 1 0 0,-1 1 0 0 0,0 8-16 0 0,5-6-7 0 0,0 1-1 0 0,2-1 0 0 0,-1 0 1 0 0,2 0-1 0 0,-1 0 1 0 0,2 0-1 0 0,-1-1 0 0 0,2 1 1 0 0,-1-1-1 0 0,2-1 1 0 0,-1 1-1 0 0,2-1 0 0 0,-1 0 1 0 0,1-1-1 0 0,1 1 1 0 0,-1-2-1 0 0,2 1 1 0 0,-1-1-1 0 0,1-1 0 0 0,0 0 1 0 0,8 4 7 0 0,-4-1 11 0 0,0 2 0 0 0,0-1 0 0 0,-1 1 0 0 0,-1 1 0 0 0,0 1 0 0 0,-1 0 0 0 0,0 0 0 0 0,-1 1 0 0 0,0 0 0 0 0,1 6-11 0 0,-8-13 40 0 0,-1-1 0 0 0,0 1 1 0 0,0 0-1 0 0,-1 0 0 0 0,0 0 0 0 0,-1 0 1 0 0,1 1-1 0 0,-2-1 0 0 0,1 0 0 0 0,-1 0 1 0 0,0 0-1 0 0,-1 0 0 0 0,0 0 0 0 0,0-1 1 0 0,0 1-1 0 0,-1 0 0 0 0,-1-1 0 0 0,1 1 1 0 0,-1-1-1 0 0,0 0 0 0 0,-1-1 0 0 0,1 1 1 0 0,-1-1-1 0 0,-6 6-40 0 0,-6 6 119 0 0,-1 0 0 0 0,-1-1 0 0 0,0-1 1 0 0,-1-1-1 0 0,-1-1 0 0 0,0-1 0 0 0,-10 4-119 0 0,22-12-13 0 0,0-1-1 0 0,-1 0 0 0 0,0-1 1 0 0,1 0-1 0 0,-1 0 0 0 0,0-1 1 0 0,0 0-1 0 0,-1-1 1 0 0,1 0-1 0 0,0-1 0 0 0,0 0 1 0 0,0 0-1 0 0,-1-1 1 0 0,1-1-1 0 0,0 0 0 0 0,0 0 1 0 0,0-1-1 0 0,1 0 0 0 0,-1 0 1 0 0,0-1-1 0 0,1-1 1 0 0,0 0-1 0 0,0 0 0 0 0,-6-5 14 0 0,13 8-163 0 0,0 0 0 0 0,0 0-1 0 0,1 0 1 0 0,-1 0 0 0 0,1-1 0 0 0,-1 1-1 0 0,1 0 1 0 0,0 0 0 0 0,0-1-1 0 0,0 1 1 0 0,0-1 0 0 0,0 1-1 0 0,1-1 1 0 0,-1 1 0 0 0,1-1-1 0 0,-1 0 1 0 0,1 1 0 0 0,0-1 0 0 0,0 1-1 0 0,0-1 1 0 0,1 0 0 0 0,-1 1-1 0 0,1-1 1 0 0,-1 1 0 0 0,1-2 163 0 0,20-35-11337 0 0,-9 27-140 0 0</inkml:trace>
  <inkml:trace contextRef="#ctx0" brushRef="#br0" timeOffset="1979.903">3840 139 6401 0 0,'0'0'1666'0'0,"0"0"-83"0"0,0 0 7 0 0,0 0 26 0 0,0 0 94 0 0,0 0-89 0 0,0 0-179 0 0,0 0-183 0 0,0 0-183 0 0,0 0-214 0 0,0 0-166 0 0,0 0-123 0 0,0 0-101 0 0,-33 2-13 0 0,-102 9-16 0 0,38 8 337 0 0,-116 63 286 0 0,211-82-1073 0 0,1 1 0 0 0,-1-1 0 0 0,1 1 0 0 0,-1-1 0 0 0,1 1 0 0 0,-1 0 0 0 0,1 0 1 0 0,0 0-1 0 0,-1 0 0 0 0,1 0 0 0 0,0 0 0 0 0,0 0 0 0 0,-1 0 0 0 0,1 0 0 0 0,0 1 0 0 0,0-1 0 0 0,0 0 1 0 0,1 1-1 0 0,-1-1 0 0 0,0 0 0 0 0,0 1 0 0 0,1-1 0 0 0,-1 1 0 0 0,1 0 0 0 0,-1-1 0 0 0,1 1 0 0 0,0-1 1 0 0,0 1-1 0 0,0 0 0 0 0,0-1 0 0 0,0 1 0 0 0,0 0 0 0 0,0-1 0 0 0,0 1 0 0 0,0-1 0 0 0,1 1 0 0 0,-1-1 1 0 0,1 1-1 0 0,-1 0 0 0 0,1-1 0 0 0,0 1 0 0 0,0-1 0 0 0,-1 0 0 0 0,1 1 0 0 0,0-1 0 0 0,0 0 0 0 0,0 1 1 0 0,0-1-1 0 0,1 0 0 0 0,-1 0 0 0 0,0 0 0 0 0,0 0 0 0 0,1 0 0 0 0,-1 0 0 0 0,1-1 0 0 0,-1 1 0 0 0,1 0 1 0 0,-1-1-1 0 0,1 1 0 0 0,-1-1 0 0 0,1 1 0 0 0,-1-1 0 0 0,2 0 7 0 0,15 8-25 0 0,0-1-1 0 0,1-1 1 0 0,0-1-1 0 0,0-1 1 0 0,1 0 0 0 0,17 0 25 0 0,27 6-25 0 0,-15 4 82 0 0,-49 5 264 0 0,-43 30 123 0 0,-77 63-158 0 0,89-86-237 0 0,0 1 0 0 0,2 2-1 0 0,1 1 1 0 0,2 1 0 0 0,-11 18-49 0 0,34-46 10 0 0,0 0 0 0 0,1 1 0 0 0,0-1 1 0 0,-1 1-1 0 0,1 0 0 0 0,0-1 0 0 0,1 1 0 0 0,-1 0 0 0 0,1 0 1 0 0,-1 0-1 0 0,1 0 0 0 0,1 1 0 0 0,-1-1 0 0 0,0 0 0 0 0,1 0 1 0 0,0 1-1 0 0,0-1 0 0 0,0 0 0 0 0,1 0 0 0 0,-1 1 0 0 0,1-1 1 0 0,0 0-1 0 0,0 0 0 0 0,1 0 0 0 0,-1 0 0 0 0,1 0 0 0 0,0 0 1 0 0,0-1-1 0 0,0 1 0 0 0,0 0 0 0 0,1-1 0 0 0,0 1-10 0 0,10 2 73 0 0,0-1 0 0 0,1 1 0 0 0,0-2 0 0 0,0 0 0 0 0,1-1 0 0 0,-1 0-1 0 0,1-1 1 0 0,-1-1 0 0 0,1 0 0 0 0,0-1 0 0 0,-1-1 0 0 0,1 0 0 0 0,-1-1 0 0 0,13-3-73 0 0,184-49-30 0 0,-177 36-2328 0 0,-20 10-6969 0 0,-10 4-3158 0 0</inkml:trace>
  <inkml:trace contextRef="#ctx0" brushRef="#br0" timeOffset="2604.623">4701 120 8682 0 0,'0'0'2878'0'0,"0"0"-892"0"0,0 0-542 0 0,0 0-121 0 0,0 0 38 0 0,0 0-11 0 0,0 0-123 0 0,0 0-225 0 0,0 0-232 0 0,0 0-179 0 0,0 0-131 0 0,0 0-74 0 0,0 0-48 0 0,-15 19-7 0 0,-46 63-19 0 0,36-12 190 0 0,24-55-393 0 0,-12 128 574 0 0,7-65-552 0 0,-2 0 1 0 0,-5 0 0 0 0,-18 62-132 0 0,-10-29-223 0 0,31-71-2028 0 0,10-40 1085 0 0,0 0-533 0 0,3 0-6128 0 0,-1 0-3025 0 0</inkml:trace>
  <inkml:trace contextRef="#ctx0" brushRef="#br0" timeOffset="2919.243">5051 76 16580 0 0,'0'0'1551'0'0,"0"0"-395"0"0,0 0-365 0 0,0 0-81 0 0,0 0 67 0 0,0 0 39 0 0,0 0-59 0 0,0 0-170 0 0,0 0-147 0 0,0 0-94 0 0,0 0-40 0 0,0 0 6 0 0,0 0-17 0 0,-13 33-38 0 0,-39 106-56 0 0,29-35 71 0 0,-36 352 140 0 0,57-447-476 0 0,0 0 1 0 0,-1 0-1 0 0,0-1 1 0 0,0 1-1 0 0,-1-1 0 0 0,0 0 1 0 0,0 0-1 0 0,-1 0 1 0 0,0 0-1 0 0,0-1 1 0 0,-3 2 63 0 0,-12-7-4092 0 0,7-18-8133 0 0,11 12 2675 0 0</inkml:trace>
  <inkml:trace contextRef="#ctx0" brushRef="#br0" timeOffset="3235.338">4160 95 10842 0 0,'0'0'2049'0'0,"0"0"-488"0"0,0 0-404 0 0,0 0-136 0 0,0 0 39 0 0,0 0 54 0 0,0 0-83 0 0,0 0-176 0 0,0 0-155 0 0,0 0-95 0 0,0 0-55 0 0,0 0-31 0 0,23-7-30 0 0,74-18-24 0 0,236-17 1713 0 0,-175 28-1849 0 0,-1 7 0 0 0,80 10-329 0 0,-219-3-55 0 0,0 1 1 0 0,0 0 0 0 0,-1 1 0 0 0,1 1-1 0 0,0 1 1 0 0,-1 0 0 0 0,0 1 0 0 0,0 1-1 0 0,-1 1 1 0 0,1 1 54 0 0,16 33-1743 0 0,-32-6-5569 0 0,-5-27-2150 0 0</inkml:trace>
  <inkml:trace contextRef="#ctx0" brushRef="#br0" timeOffset="3484.752">4098 919 16932 0 0,'0'0'874'0'0,"0"0"-451"0"0,0 0-123 0 0,0 0 223 0 0,0 0 304 0 0,0 0 205 0 0,0 0 63 0 0,0 0-73 0 0,41 5-145 0 0,135 14-162 0 0,5-24 269 0 0,547-58-1276 0 0,-674 59-790 0 0,-24 2-1034 0 0,0 0-3793 0 0,-9-1-5983 0 0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53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26 494 8594 0 0,'0'0'875'0'0,"0"0"-315"0"0,0 0-49 0 0,0 0 251 0 0,0 0 307 0 0,0 0 114 0 0,0 0-55 0 0,0 0-185 0 0,-3 32-234 0 0,-12 100-183 0 0,8 72 1027 0 0,19-112 1472 0 0,-12-92-2642 0 0,0 0 5 0 0,0 0 24 0 0,0 0 39 0 0,0-45 1859 0 0,-1 14-2136 0 0,1 0 1 0 0,1 0-1 0 0,2 0 1 0 0,1 1-1 0 0,1-1 0 0 0,4-9-174 0 0,14-31 10 0 0,4 0-1 0 0,2 2 0 0 0,3 1 1 0 0,35-52-10 0 0,-63 113 10 0 0,0-1 0 0 0,0 1 1 0 0,1 0-1 0 0,0 1 0 0 0,1-1 1 0 0,0 1-1 0 0,0 0 0 0 0,0 0 0 0 0,0 1 1 0 0,1 0-1 0 0,0 0 0 0 0,0 0 1 0 0,0 1-1 0 0,1 0 0 0 0,2 0-10 0 0,-7 4 11 0 0,-1 1 0 0 0,1 0 0 0 0,0 0 0 0 0,0 1 0 0 0,0-1 0 0 0,-1 0 0 0 0,1 1 0 0 0,-1 0 0 0 0,1-1 0 0 0,-1 1 0 0 0,0 0 0 0 0,0 0 0 0 0,1 1 0 0 0,-1-1 0 0 0,-1 0 0 0 0,1 1-1 0 0,0-1 1 0 0,-1 1 0 0 0,1-1 0 0 0,-1 1 0 0 0,0 0 0 0 0,0 0 0 0 0,0 0 0 0 0,0-1 0 0 0,0 1 0 0 0,0 0 0 0 0,-1 0 0 0 0,0 0 0 0 0,1 0 0 0 0,-1 0 0 0 0,0 0 0 0 0,-1 0 0 0 0,1 0 0 0 0,0 0-1 0 0,-1 1-9 0 0,2 8 51 0 0,-4 201-132 0 0,3-213-280 0 0,9 0-3688 0 0,-4 0-739 0 0,-3 0-7001 0 0</inkml:trace>
  <inkml:trace contextRef="#ctx0" brushRef="#br0" timeOffset="277.745">562 476 20260 0 0,'0'0'1122'0'0,"0"0"-551"0"0,0 0-282 0 0,0 0 81 0 0,0 0 202 0 0,0 0 148 0 0,0 0 20 0 0,0 0-77 0 0,0 0-75 0 0,0 0-87 0 0,35-5-94 0 0,110-16-75 0 0,139-15 491 0 0,-209 32-1081 0 0,-44 3-2718 0 0,-30 1 1008 0 0,-2 0-2835 0 0,0 0-6725 0 0</inkml:trace>
  <inkml:trace contextRef="#ctx0" brushRef="#br0" timeOffset="524.512">579 663 16147 0 0,'0'0'1243'0'0,"0"0"-373"0"0,0 0-45 0 0,0 0 224 0 0,0 0 139 0 0,0 0-53 0 0,0 0-191 0 0,0 0-211 0 0,33 0-180 0 0,109-4-136 0 0,2-21 298 0 0,-99 11-611 0 0,19-2-413 0 0,29-8-936 0 0,-34 4-8960 0 0,-43 13-2047 0 0</inkml:trace>
  <inkml:trace contextRef="#ctx0" brushRef="#br0" timeOffset="1312.077">1709 277 1880 0 0,'0'0'1493'0'0,"0"0"-166"0"0,0 0 186 0 0,0 0 384 0 0,0 0 349 0 0,0 0 61 0 0,0 0-228 0 0,0 0-340 0 0,0 0-303 0 0,0 0-230 0 0,0 0-158 0 0,-3-6-122 0 0,-11-19-153 0 0,-30 20 1109 0 0,31 9-1709 0 0,0 0 1 0 0,1 2-1 0 0,0-1 0 0 0,0 2 1 0 0,1 0-1 0 0,0 0 1 0 0,0 1-1 0 0,0 0 0 0 0,-7 8-173 0 0,17-15 12 0 0,-13 11 59 0 0,1-1-1 0 0,0 2 1 0 0,1 0 0 0 0,0 1-1 0 0,1 0 1 0 0,1 0 0 0 0,0 1 0 0 0,1 1-1 0 0,0-1 1 0 0,2 1 0 0 0,0 1-1 0 0,0 0 1 0 0,2 0 0 0 0,0 0-1 0 0,1 0 1 0 0,1 1 0 0 0,0 0-1 0 0,1-1 1 0 0,1 1 0 0 0,1 0-1 0 0,1 4-70 0 0,0-13 13 0 0,1 0-1 0 0,0-1 0 0 0,0 0 1 0 0,1 1-1 0 0,0-1 0 0 0,0 0 1 0 0,1 0-1 0 0,0-1 1 0 0,0 1-1 0 0,1-1 0 0 0,0 0 1 0 0,1 0-1 0 0,-1 0 0 0 0,1-1 1 0 0,0 0-1 0 0,1 0 0 0 0,-1 0 1 0 0,1-1-1 0 0,1 0 0 0 0,-1-1 1 0 0,0 1-1 0 0,1-1 0 0 0,0-1 1 0 0,0 1-1 0 0,0-2 0 0 0,1 1 1 0 0,-1-1-1 0 0,1 0 0 0 0,-1 0 1 0 0,1-1-1 0 0,2-1-12 0 0,7 0-83 0 0,-1 0 0 0 0,0-2 0 0 0,0 0 0 0 0,0-1-1 0 0,0-1 1 0 0,-1-1 0 0 0,1 0 0 0 0,-1-1 0 0 0,0 0 0 0 0,-1-2 0 0 0,0 0 0 0 0,0 0 83 0 0,49-31-3819 0 0,-4-3-5174 0 0,-42 30-2877 0 0</inkml:trace>
  <inkml:trace contextRef="#ctx0" brushRef="#br0" timeOffset="1596.559">2114 339 13683 0 0,'0'0'1045'0'0,"0"0"-248"0"0,0 0-93 0 0,0 0 120 0 0,0 0 170 0 0,-32 36 55 0 0,-100 112-101 0 0,75-61 202 0 0,52-74-961 0 0,3-8-136 0 0,-1 0 0 0 0,1 0 0 0 0,0 1 0 0 0,0-1 0 0 0,0 0-1 0 0,1 1 1 0 0,0-1 0 0 0,0 1 0 0 0,0-1 0 0 0,1 1 0 0 0,0-1-1 0 0,0 1 1 0 0,0-1 0 0 0,1 1 0 0 0,0-1 0 0 0,0 1 0 0 0,0-1 0 0 0,1 1-1 0 0,-1-1 1 0 0,1 0 0 0 0,0 0 0 0 0,1 0 0 0 0,0 0 0 0 0,-1 0 0 0 0,1 0-1 0 0,1-1 1 0 0,-1 0 0 0 0,1 1 0 0 0,0-1 0 0 0,0 0 0 0 0,0-1 0 0 0,0 1-1 0 0,1-1 1 0 0,-1 0 0 0 0,1 0 0 0 0,0 0 0 0 0,0-1 0 0 0,0 1-53 0 0,10-2 126 0 0,0 0 1 0 0,0 0 0 0 0,0-1-1 0 0,0-1 1 0 0,0-1 0 0 0,0 0 0 0 0,0-1-1 0 0,-1 0 1 0 0,1-2 0 0 0,-1 1-1 0 0,0-2 1 0 0,0 0 0 0 0,-1 0-1 0 0,1-1 1 0 0,-1-1 0 0 0,-1 0-1 0 0,0-1 1 0 0,0-1 0 0 0,8-8-127 0 0,-10 11 55 0 0,-1 0 0 0 0,0-1 0 0 0,0 0-1 0 0,-1-1 1 0 0,0 0 0 0 0,0 0 0 0 0,-1-1 0 0 0,0 0 0 0 0,-1 0 0 0 0,0 0 0 0 0,-1-1 0 0 0,0 0 0 0 0,-1 0-1 0 0,0 0 1 0 0,0-1 0 0 0,-1 1 0 0 0,-1-1 0 0 0,0 0 0 0 0,-1 0 0 0 0,0 1 0 0 0,-1-1 0 0 0,0 0 0 0 0,-1 0-1 0 0,-1-6-54 0 0,0 11-32 0 0,-1 0-1 0 0,0 0 0 0 0,-1 0 0 0 0,0 0 0 0 0,0 1 0 0 0,0-1 1 0 0,-1 1-1 0 0,0 0 0 0 0,0 1 0 0 0,0-1 0 0 0,-1 1 0 0 0,0 0 0 0 0,0 0 1 0 0,0 1-1 0 0,0 0 0 0 0,-1 0 0 0 0,0 0 0 0 0,0 1 0 0 0,0 0 1 0 0,0 0-1 0 0,0 1 0 0 0,-1 0 0 0 0,1 0 0 0 0,-1 1 0 0 0,0 0 1 0 0,1 0-1 0 0,-1 1 0 0 0,0 0 0 0 0,0 0 33 0 0,1 0-624 0 0,0 1-1 0 0,0-1 1 0 0,0 1 0 0 0,0 1-1 0 0,0 0 1 0 0,0 0 0 0 0,0 0-1 0 0,1 0 1 0 0,-1 1 0 0 0,1 0-1 0 0,0 1 1 0 0,-4 2 624 0 0,-4 5-11671 0 0</inkml:trace>
  <inkml:trace contextRef="#ctx0" brushRef="#br0" timeOffset="2043.86">2383 763 13155 0 0,'0'0'3665'0'0,"0"0"-2108"0"0,0 0-727 0 0,0 0 33 0 0,0 0 82 0 0,0 0-31 0 0,0 0-162 0 0,0 0-228 0 0,0 0-156 0 0,0 0-91 0 0,0 0-29 0 0,0 0-19 0 0,12-30-36 0 0,40-91-30 0 0,22 7 286 0 0,-6 26-246 0 0,-67 87-211 0 0,-1 1-1 0 0,1-1 1 0 0,-1 0 0 0 0,1 1 0 0 0,-1-1 0 0 0,1 1-1 0 0,-1-1 1 0 0,1 1 0 0 0,-1-1 0 0 0,1 1 0 0 0,0 0-1 0 0,-1-1 1 0 0,1 1 0 0 0,0 0 0 0 0,0-1 0 0 0,-1 1-1 0 0,1 0 1 0 0,0 0 0 0 0,0 0 0 0 0,-1 0 0 0 0,1 0-1 0 0,0-1 1 0 0,0 1 0 0 0,-1 1 0 0 0,1-1 0 0 0,0 0-1 0 0,0 0 1 0 0,-1 0 0 0 0,1 0 0 0 0,0 0 0 0 0,0 1-1 0 0,-1-1 1 0 0,1 0 0 0 0,0 1 0 0 0,-1-1 0 0 0,1 0-1 0 0,0 1 1 0 0,-1-1 0 0 0,1 1 0 0 0,-1-1 0 0 0,1 1-1 0 0,-1 0 1 0 0,1-1 0 0 0,-1 1 0 0 0,1-1 0 0 0,-1 1-1 0 0,1 0 1 0 0,-1-1 0 0 0,0 1 0 0 0,1 0 0 0 0,-1-1-1 0 0,0 1 1 0 0,0 0 0 0 0,1 0 0 0 0,-1-1 0 0 0,0 1 8 0 0,8 54-39 0 0,-6-37 34 0 0,-2-11 11 0 0,1 0-1 0 0,0-1 1 0 0,0 1 0 0 0,1 0-1 0 0,0 0 1 0 0,0-1 0 0 0,0 1 0 0 0,1-1-1 0 0,0 1 1 0 0,1-1 0 0 0,-1 0-1 0 0,1 0 1 0 0,0-1 0 0 0,0 1-1 0 0,1-1 1 0 0,0 0 0 0 0,0 0 0 0 0,0 0-1 0 0,1-1 1 0 0,-1 0 0 0 0,1 0-1 0 0,3 1-5 0 0,-3-3 72 0 0,-1 0 0 0 0,1 0 0 0 0,0-1 0 0 0,0 0 0 0 0,0 0 0 0 0,0-1 0 0 0,0 1 0 0 0,0-1 0 0 0,0-1 0 0 0,0 1 1 0 0,0-1-1 0 0,0 0 0 0 0,0 0 0 0 0,0-1 0 0 0,-1 0 0 0 0,1 0 0 0 0,-1 0 0 0 0,1-1 0 0 0,-1 0 0 0 0,0 0 0 0 0,1 0 0 0 0,-2 0 0 0 0,1-1 0 0 0,0 0 0 0 0,-1 0 0 0 0,0 0 0 0 0,0-1 0 0 0,0 1 0 0 0,0-1 0 0 0,-1 0 0 0 0,1 0 0 0 0,-1 0 0 0 0,-1-1 0 0 0,1 1 0 0 0,-1-1 0 0 0,0 1 0 0 0,1-3-72 0 0,51-187 743 0 0,-59 144-1122 0 0,-25 43-4131 0 0,25 11-543 0 0,1 1-6785 0 0</inkml:trace>
  <inkml:trace contextRef="#ctx0" brushRef="#br0" timeOffset="2461.066">3463 192 16788 0 0,'0'0'1433'0'0,"0"0"-397"0"0,0 0-165 0 0,0 0-8 0 0,0 0-32 0 0,0 0-92 0 0,0 0-150 0 0,0 0-141 0 0,0 0-118 0 0,0 0-51 0 0,-33 1-46 0 0,-102 2-54 0 0,64 11 125 0 0,21 20-99 0 0,49-33-207 0 0,0 0 0 0 0,0-1 0 0 0,0 1 0 0 0,0 1 0 0 0,1-1 0 0 0,-1 0 0 0 0,0 0 0 0 0,0 0 0 0 0,1 0 0 0 0,-1 1 0 0 0,1-1 1 0 0,-1 0-1 0 0,1 0 0 0 0,-1 1 0 0 0,1-1 0 0 0,0 0 0 0 0,-1 1 0 0 0,1-1 0 0 0,0 1 0 0 0,0-1 0 0 0,0 0 0 0 0,0 1 0 0 0,0-1 0 0 0,1 0 0 0 0,-1 1 0 0 0,0-1 0 0 0,1 0 0 0 0,-1 1 0 0 0,1-1 0 0 0,-1 0 0 0 0,1 0 1 0 0,0 1-1 0 0,-1-1 0 0 0,1 0 0 0 0,0 0 0 0 0,0 0 0 0 0,0 0 0 0 0,0 0 0 0 0,0 0 0 0 0,0 0 0 0 0,1 1 2 0 0,106 35 8 0 0,4 17 329 0 0,-110-52-322 0 0,1 1 0 0 0,0-1-1 0 0,0 0 1 0 0,-1 1-1 0 0,0 0 1 0 0,1 0-1 0 0,-1 0 1 0 0,0 0-1 0 0,-1 0 1 0 0,1 0-1 0 0,0 0 1 0 0,-1 0 0 0 0,0 1-1 0 0,0-1 1 0 0,0 1-1 0 0,0-1 1 0 0,0 1-1 0 0,-1-1 1 0 0,1 1-1 0 0,-1-1 1 0 0,0 1-1 0 0,0-1 1 0 0,0 1-1 0 0,-1 0 1 0 0,1-1 0 0 0,-1 1-1 0 0,0-1 1 0 0,0 1-1 0 0,0-1 1 0 0,-1 0-1 0 0,1 1 1 0 0,-2 1-15 0 0,-7 10 150 0 0,-1 0-1 0 0,-1 0 1 0 0,0-1 0 0 0,-1-1 0 0 0,0 0 0 0 0,-1-1-1 0 0,0 0 1 0 0,-1-1 0 0 0,-13 7-150 0 0,15-9 63 0 0,-163 90 28 0 0,148-92-1628 0 0,36-24-10787 0 0,-3 13 1160 0 0</inkml:trace>
  <inkml:trace contextRef="#ctx0" brushRef="#br0" timeOffset="2726.379">3798 1 16652 0 0,'0'0'2099'0'0,"0"0"-1028"0"0,0 0-417 0 0,0 0 44 0 0,0 0 134 0 0,0 0 91 0 0,0 0-11 0 0,0 0-76 0 0,0 0-126 0 0,0 0-109 0 0,0 0-66 0 0,-3 36-63 0 0,-11 115-65 0 0,-13 5 341 0 0,14-50-665 0 0,5 1-1 0 0,3 47-82 0 0,11-88-2344 0 0,-20-66-4474 0 0,7 0-645 0 0,2-3-4227 0 0</inkml:trace>
  <inkml:trace contextRef="#ctx0" brushRef="#br0" timeOffset="2979.845">3449 384 16604 0 0,'0'0'1453'0'0,"0"0"-373"0"0,0 0-133 0 0,0 0-16 0 0,0 0-40 0 0,0 0-105 0 0,32-13-144 0 0,102-36-126 0 0,-43 34 329 0 0,-80 13-887 0 0,1 1 1 0 0,-1 0 0 0 0,0 1-1 0 0,1 0 1 0 0,-1 1 0 0 0,0 0-1 0 0,0 1 1 0 0,0 0 0 0 0,0 1-1 0 0,0 0 1 0 0,0 0 0 0 0,-1 2-1 0 0,1-1 1 0 0,-1 1-1 0 0,0 1 1 0 0,0-1 0 0 0,4 5 41 0 0,-6-3-808 0 0,9 9-6366 0 0,-12-5-4691 0 0</inkml:trace>
  <inkml:trace contextRef="#ctx0" brushRef="#br0" timeOffset="3143.045">4041 678 22805 0 0,'0'0'600'0'0,"0"0"-256"0"0,0 0 64 0 0,0 0 32 0 0,0 0 56 0 0,0 0-144 0 0,0 0-160 0 0,0 0-128 0 0,0 0-120 0 0,0 0-56 0 0,0 0-120 0 0,0 0-272 0 0,0 0-824 0 0,0 0-3785 0 0,-9 96-8282 0 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1T02:57:43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1,'0'19,"5"26,1 14,0 3,-1 0,-2-1,0-7,-2-1,-1-2,0-4,0-5,0-5,-1-4,1-3,0-1,0-2,0 0,0-4</inkml:trace>
  <inkml:trace contextRef="#ctx0" brushRef="#br0" timeOffset="463.447">282 142,'28'-11,"0"-1,1 1,1 2,0 1,0 1,0 1,25 0,-51 5,1 1,0 0,-1 0,1 1,-1-1,1 1,-1 0,1 0,-1 1,1-1,-1 1,0 0,0 0,0 0,0 1,0 0,-1-1,1 1,-1 1,1-1,-1 0,0 1,-1-1,1 1,0 0,-1 0,0 0,0 0,0 1,-1-1,1 0,-1 1,0-1,0 1,-1 0,0-1,1 1,-1-1,-1 1,0 4,-2 10,-2-1,-1 0,0 0,-1-1,0 0,-2 0,0-1,-10 14,-189 254,149-182,58-99,1-1,0 0,0 0,0 0,0 0,0 1,0-1,0 0,1 0,-1 0,1 0,0 0,-1 0,1 0,0 0,0 0,1 0,-1 0,0 0,0 0,1-1,-1 1,1-1,0 1,-1-1,1 0,0 1,0-1,0 0,0 0,0 0,0-1,0 1,0 0,0-1,0 1,1-1,82 11,-68-12,-1-2,0 0,0-1,0 0,0-2,0 1,-1-2,0 0,-1-1,1-1,-1 0,-1-1,0 0,0-1,-1 0,4-7,-1 1</inkml:trace>
  <inkml:trace contextRef="#ctx0" brushRef="#br0" timeOffset="729.234">904 565,'4'29,"7"9,2-1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3:14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329 174 12051 0 0,'0'0'1645'0'0,"0"0"-242"0"0,0 0-195 0 0,0 0 50 0 0,0 0 113 0 0,0 0-33 0 0,0 0-223 0 0,0 0-293 0 0,0 0-303 0 0,0 0-179 0 0,0 0-96 0 0,-4-5-52 0 0,0 0-141 0 0,4 4-43 0 0,0 1 0 0 0,-1-1 0 0 0,1 0-1 0 0,0 1 1 0 0,0-1 0 0 0,-1 1 0 0 0,1 0-1 0 0,0-1 1 0 0,-1 1 0 0 0,1-1-1 0 0,-1 1 1 0 0,1-1 0 0 0,0 1 0 0 0,-1 0-1 0 0,1-1 1 0 0,-1 1 0 0 0,1 0 0 0 0,-1 0-1 0 0,1-1 1 0 0,-1 1 0 0 0,1 0 0 0 0,-1 0-1 0 0,1 0 1 0 0,-1 0 0 0 0,1-1 0 0 0,-1 1-1 0 0,0 0 1 0 0,1 0 0 0 0,-1 0 0 0 0,1 0-1 0 0,-1 0 1 0 0,1 0 0 0 0,-1 1 0 0 0,0-1-1 0 0,1 0 1 0 0,-1 0 0 0 0,1 0 0 0 0,-1 0-1 0 0,1 1 1 0 0,-1-1 0 0 0,1 0 0 0 0,-1 0-1 0 0,1 1 1 0 0,-1-1 0 0 0,1 0 0 0 0,0 1-1 0 0,-1-1 1 0 0,1 1 0 0 0,0-1 0 0 0,-1 1-1 0 0,1-1 1 0 0,0 0 0 0 0,-1 1 0 0 0,1-1-1 0 0,0 1 1 0 0,0-1 0 0 0,-1 1 0 0 0,1 0-1 0 0,0-1 1 0 0,0 1 0 0 0,0-1 0 0 0,0 1-1 0 0,0-1 1 0 0,0 1-8 0 0,-66 155 911 0 0,51-112-774 0 0,-160 462 354 0 0,140-405-547 0 0,31-85-521 0 0,17-45 210 0 0,51-131 320 0 0,-6-3 1 0 0,-2-24 46 0 0,-40 130 253 0 0,-2 0 1 0 0,-3-1 0 0 0,-2 0-1 0 0,1-58-253 0 0,-10 115 167 0 0,0 1-39 0 0,-8 25-25 0 0,3 2-64 0 0,2 0 1 0 0,0 0 0 0 0,2 1-1 0 0,1 0 1 0 0,1-1-1 0 0,2 7-39 0 0,1-12 40 0 0,2 1 1 0 0,0-2-1 0 0,2 1 0 0 0,0-1 0 0 0,1 0 0 0 0,2-1 1 0 0,0 0-1 0 0,5 7-40 0 0,-14-23 4 0 0,20 34 13 0 0,1-2 0 0 0,1 0 0 0 0,2-2 0 0 0,2 0 0 0 0,21 19-17 0 0,-48-51 12 0 0,1 0 0 0 0,0 1 1 0 0,0-1-1 0 0,0 0 0 0 0,1 0 0 0 0,-1 0 0 0 0,1 0 1 0 0,-1-1-1 0 0,1 1 0 0 0,-1-1 0 0 0,1 1 0 0 0,0-1 0 0 0,-1 0 1 0 0,1 0-1 0 0,0 0 0 0 0,0 0 0 0 0,0-1 0 0 0,0 1 1 0 0,0-1-1 0 0,0 1 0 0 0,0-1 0 0 0,0 0 0 0 0,0-1 1 0 0,0 1-1 0 0,0 0 0 0 0,0-1 0 0 0,0 0 0 0 0,0 1 0 0 0,0-1 1 0 0,0 0-1 0 0,0-1 0 0 0,-1 1 0 0 0,1 0 0 0 0,0-1 1 0 0,-1 0-1 0 0,1 1 0 0 0,-1-1 0 0 0,0 0 0 0 0,0 0 1 0 0,0 0-1 0 0,1-1 0 0 0,-2 1 0 0 0,2-1-12 0 0,14-26 157 0 0,-2 0 1 0 0,0 0-1 0 0,-2-2 1 0 0,-2 1-1 0 0,6-23-157 0 0,-1-16 115 0 0,-3-1 0 0 0,-3-1 0 0 0,-3 0 1 0 0,-3 0-1 0 0,-6-65-115 0 0,2 109 16 0 0,-9-15 25 0 0,-1 55-1284 0 0,-2 69-3108 0 0,11-60 63 0 0,-1-1-7612 0 0</inkml:trace>
  <inkml:trace contextRef="#ctx0" brushRef="#br0" timeOffset="363.957">1051 366 15707 0 0,'0'0'1758'0'0,"0"0"-407"0"0,0 0-264 0 0,0 0-42 0 0,0 0-58 0 0,0 0-158 0 0,0 0-199 0 0,0 0-190 0 0,0 0-128 0 0,0 0-105 0 0,-20 36-72 0 0,-61 113-43 0 0,60-70-12 0 0,22-67-57 0 0,1-4 21 0 0,0-1 0 0 0,0 0 0 0 0,0 0 1 0 0,1 0-1 0 0,0-1 0 0 0,0 1 0 0 0,1 0 1 0 0,0-1-1 0 0,0 0 0 0 0,0 0 0 0 0,1 0 1 0 0,0-1-1 0 0,0 1 0 0 0,1-1 0 0 0,-1-1 1 0 0,1 1-1 0 0,0-1 0 0 0,0 0 0 0 0,1 0 1 0 0,-1 0-1 0 0,1-1 0 0 0,-1 0 0 0 0,1 0 1 0 0,0-1-1 0 0,1 0 0 0 0,-1 0 0 0 0,0-1 1 0 0,0 0-1 0 0,1 0 0 0 0,-1-1 0 0 0,1 0 1 0 0,-1 0-1 0 0,0 0 0 0 0,1-1 0 0 0,-1 0 1 0 0,0-1-1 0 0,0 0 0 0 0,1 0 0 0 0,0-1-44 0 0,6-2 95 0 0,-1 0-1 0 0,0-1 0 0 0,-1 0 1 0 0,1-1-1 0 0,-1-1 0 0 0,-1 0 0 0 0,0-1 1 0 0,0 0-1 0 0,0 0 0 0 0,-1-1 1 0 0,-1 0-1 0 0,1-1 0 0 0,-2 0 0 0 0,0-1 1 0 0,0 0-1 0 0,-1 0 0 0 0,0-1 1 0 0,-1 1-1 0 0,-1-1 0 0 0,0-1 1 0 0,0 1-1 0 0,-2-1 0 0 0,1 0 0 0 0,-1-4-94 0 0,-2 12 11 0 0,-1 0-1 0 0,0 1 0 0 0,1-1 0 0 0,-2 0 1 0 0,1 1-1 0 0,-1-1 0 0 0,0 0 0 0 0,0 1 0 0 0,0-1 1 0 0,-1 1-1 0 0,0-1 0 0 0,0 1 0 0 0,0 0 1 0 0,-1 0-1 0 0,0 0 0 0 0,0 0 0 0 0,0 0 0 0 0,0 1 1 0 0,-1-1-1 0 0,0 1 0 0 0,0 0 0 0 0,0 0 1 0 0,0 0-1 0 0,-2 0-10 0 0,-4-3-93 0 0,1 1 0 0 0,-2 0 0 0 0,1 1 1 0 0,0 0-1 0 0,-1 0 0 0 0,0 1 0 0 0,0 1 0 0 0,-1 0 0 0 0,1 0 1 0 0,-1 1-1 0 0,1 1 0 0 0,-1 0 0 0 0,1 1 0 0 0,-1 0 1 0 0,-10 1 92 0 0,-42 25-2577 0 0,31 5-4631 0 0,23-19-4715 0 0</inkml:trace>
  <inkml:trace contextRef="#ctx0" brushRef="#br0" timeOffset="894.779">1583 424 10122 0 0,'0'0'3740'0'0,"0"0"-1337"0"0,0 0-739 0 0,0 0-261 0 0,0 0-165 0 0,0 0-191 0 0,0 0-171 0 0,0 0-145 0 0,0 0-131 0 0,0 0-115 0 0,0 0-61 0 0,0 0-45 0 0,-10 18-30 0 0,-32 57-11 0 0,39-71-291 0 0,1 0 0 0 0,0 0 0 0 0,0 0 1 0 0,0 0-1 0 0,0 0 0 0 0,1 0 0 0 0,0 1 0 0 0,-1-1 0 0 0,2 1 1 0 0,-1-1-1 0 0,0 1 0 0 0,1-1 0 0 0,0 1 0 0 0,0-1 0 0 0,0 1 1 0 0,1 0-48 0 0,0 10 110 0 0,1-9-81 0 0,-1-1-1 0 0,2 1 0 0 0,-1 0 0 0 0,0-1 1 0 0,1 1-1 0 0,0-1 0 0 0,0 0 0 0 0,1 0 1 0 0,-1 0-1 0 0,1 0 0 0 0,0-1 1 0 0,1 1-1 0 0,-1-1 0 0 0,1 0 0 0 0,-1 0 1 0 0,1-1-1 0 0,1 0 0 0 0,-1 1 0 0 0,0-2 1 0 0,1 1-1 0 0,-1-1 0 0 0,1 1 0 0 0,0-2 1 0 0,0 1-1 0 0,0-1 0 0 0,0 1 1 0 0,0-2-1 0 0,0 1 0 0 0,0-1 0 0 0,0 0 1 0 0,3 0-29 0 0,1 0 55 0 0,-1 0 0 0 0,1-1 1 0 0,-1-1-1 0 0,1 1 1 0 0,-1-1-1 0 0,0-1 1 0 0,0 0-1 0 0,0 0 1 0 0,0 0-1 0 0,0-1 0 0 0,-1-1 1 0 0,1 0-1 0 0,-1 0 1 0 0,5-4-56 0 0,10-9 77 0 0,-1-1 0 0 0,-1-1 0 0 0,-1-1 0 0 0,0-1 1 0 0,-2 0-1 0 0,0-2 0 0 0,10-18-77 0 0,-10 15 29 0 0,-17 26-41 0 0,-1 1-24 0 0,0 0-36 0 0,-1 9-89 0 0,-7 33 52 0 0,6-37 95 0 0,0 0 0 0 0,1 0 0 0 0,0 0 0 0 0,-1 0 0 0 0,2 1-1 0 0,-1-1 1 0 0,0 0 0 0 0,1 1 0 0 0,0-1 0 0 0,1 0 0 0 0,-1 0-1 0 0,1 1 1 0 0,0-1 0 0 0,0 0 0 0 0,0 0 0 0 0,1 0 0 0 0,0 0 0 0 0,0 0-1 0 0,2 4 15 0 0,3-3 10 0 0,0 0 0 0 0,1-1 0 0 0,0 0 0 0 0,0 0 0 0 0,0-1 0 0 0,0 0 0 0 0,1-1-1 0 0,-1 1 1 0 0,1-2 0 0 0,0 1 0 0 0,0-1 0 0 0,0 0 0 0 0,0-1 0 0 0,0 0 0 0 0,0-1-1 0 0,1 0 1 0 0,-1 0 0 0 0,0-1 0 0 0,0 0 0 0 0,0 0 0 0 0,0-1 0 0 0,0-1 0 0 0,0 1-1 0 0,0-2 1 0 0,-1 1 0 0 0,1-1 0 0 0,1-1-10 0 0,8-2 120 0 0,-1-2-1 0 0,0 1 1 0 0,0-2 0 0 0,-1 0-1 0 0,0-1 1 0 0,-1-1 0 0 0,0-1-1 0 0,-1 0 1 0 0,-1 0-1 0 0,0-1 1 0 0,0-1 0 0 0,-2 0-1 0 0,0-1 1 0 0,0 0 0 0 0,-2-1-1 0 0,0 0 1 0 0,2-5-120 0 0,-10 19-64 0 0,0 1 0 0 0,0-1-1 0 0,0 1 1 0 0,0-1 0 0 0,-1 1 0 0 0,1-1 0 0 0,0 1 0 0 0,-1-1-1 0 0,0 1 1 0 0,0-1 0 0 0,0 0 0 0 0,0 1 0 0 0,0-1 0 0 0,0 0-1 0 0,-1 1 1 0 0,1-1 0 0 0,-1 1 0 0 0,0-1 0 0 0,1 1 0 0 0,-1-1 0 0 0,-1 1-1 0 0,1-1 1 0 0,0 1 0 0 0,0 0 0 0 0,-1 0 0 0 0,1-1 0 0 0,-1 1-1 0 0,0 0 1 0 0,0 1 0 0 0,0-1 0 0 0,0 0 0 0 0,0 0 0 0 0,0 1-1 0 0,0-1 1 0 0,0 1 0 0 0,-1 0 0 0 0,0-1 64 0 0,-4 0-1188 0 0,-1-1-1659 0 0,0 1-3687 0 0,-1 2-6642 0 0</inkml:trace>
  <inkml:trace contextRef="#ctx0" brushRef="#br0" timeOffset="55920.92">1067 1171 0 0 0,'0'0'759'0'0,"0"0"390"0"0,0 0 36 0 0,0 0 55 0 0,0 0 154 0 0,0 0 133 0 0,0 0-51 0 0,0 0-196 0 0,0 0-286 0 0,0 0-202 0 0,0 0-121 0 0,-2-7-23 0 0,1 3-634 0 0,-29-49 3765 0 0,-37 25 1110 0 0,3 27-2511 0 0,23 10-1762 0 0,-8 2 41 0 0,12 4-339 0 0,-19 24-189 0 0,-1 11-26 0 0,37 12-41 0 0,12 111 138 0 0,10-157-184 0 0,1 0-1 0 0,1 0 0 0 0,0 0 1 0 0,1 0-1 0 0,0-1 0 0 0,2 0 1 0 0,-1 0-1 0 0,3 2-15 0 0,48 88 63 0 0,-51-94-34 0 0,-1 0 1 0 0,0 0 0 0 0,-1 0-1 0 0,0 1 1 0 0,-1-1 0 0 0,0 1 0 0 0,-1 0-1 0 0,-1 0 1 0 0,1 0 0 0 0,-2 0-1 0 0,0 3-29 0 0,-1-10 34 0 0,-1 0-1 0 0,1 0 0 0 0,-1 0 1 0 0,-1 0-1 0 0,1-1 0 0 0,-1 1 1 0 0,1-1-1 0 0,-1 1 0 0 0,0-1 1 0 0,-1 0-1 0 0,1 0 0 0 0,-1-1 1 0 0,0 1-1 0 0,-1 0-33 0 0,-10 12 73 0 0,-9 9-6 0 0,-2-2 0 0 0,0 0 0 0 0,-2-2-1 0 0,0-1 1 0 0,-6 2-67 0 0,-14 8 176 0 0,47-25 101 0 0,2-5-293 0 0,-1 0 7 0 0,26 0 72 0 0,32 8 83 0 0,-1-1-108 0 0,-21 13-16 0 0,-15 7 2 0 0,-18-21-22 0 0,-1 1-1 0 0,0-1 1 0 0,0 0-1 0 0,0 1 1 0 0,-1 0-1 0 0,0-1 0 0 0,-1 1 1 0 0,1-1-1 0 0,-1 1 1 0 0,0 0-1 0 0,-1 0 1 0 0,0 2-2 0 0,0 14 21 0 0,-20 35 59 0 0,-95 165 39 0 0,109-204-103 0 0,-24 117 9 0 0,46-52 27 0 0,-11-77-33 0 0,-1-1 0 0 0,1 1-1 0 0,0-1 1 0 0,0 0 0 0 0,1-1 0 0 0,0 1 0 0 0,0-1-1 0 0,0 0 1 0 0,1 0 0 0 0,-1 0 0 0 0,1-1 0 0 0,0 0-1 0 0,1 0 1 0 0,-1-1 0 0 0,1 0 0 0 0,0 0-1 0 0,-1 0 1 0 0,1-1 0 0 0,0 0 0 0 0,0 0 0 0 0,1-1-1 0 0,-1 0 1 0 0,0 0 0 0 0,5 0-19 0 0,124-13 799 0 0,-36-18-443 0 0,-117 37-2046 0 0,4-2-2101 0 0,2-2-4603 0 0,6 1-4570 0 0</inkml:trace>
  <inkml:trace contextRef="#ctx0" brushRef="#br0" timeOffset="57497.886">963 1680 0 0 0,'0'0'1010'0'0,"0"0"622"0"0,0 0 347 0 0,0 0 209 0 0,0 0 104 0 0,0 0-129 0 0,0 0-216 0 0,0 0-260 0 0,0 0-214 0 0,25 10-179 0 0,81 27-127 0 0,-42-37 448 0 0,-51-5-1212 0 0,2 2-188 0 0,1-2 1 0 0,-1 0-1 0 0,0-1 1 0 0,0 0-1 0 0,-1-1 1 0 0,0-1-1 0 0,0 0 1 0 0,-1-1 0 0 0,0 0-1 0 0,-1-1 1 0 0,1-1-1 0 0,-2 0 1 0 0,0 0-1 0 0,0-1 1 0 0,-1 0-1 0 0,-1-1 1 0 0,0-1-1 0 0,0 1 1 0 0,-2-1-1 0 0,1-1 1 0 0,-2 1-1 0 0,0-1 1 0 0,2-8-216 0 0,-5-46 592 0 0,-8 77-917 0 0,-13 393 253 0 0,12 37 81 0 0,6-411-29 0 0,-3 0 1 0 0,0 0 0 0 0,-1 0-1 0 0,-2 0 1 0 0,-1-1-1 0 0,-1 0 1 0 0,-1 0-1 0 0,-1-1 1 0 0,-1 0 0 0 0,-1-1-1 0 0,-2 0 1 0 0,0-1-1 0 0,-2 0 1 0 0,-11 12 19 0 0,24-31-5 0 0,1 0 1 0 0,-1-1 0 0 0,0 1-1 0 0,-1-1 1 0 0,1 0 0 0 0,-1 1-1 0 0,1-2 1 0 0,-1 1 0 0 0,0 0-1 0 0,0-1 1 0 0,0 0-1 0 0,0 0 1 0 0,0 0 0 0 0,-1 0-1 0 0,1-1 1 0 0,-1 1 0 0 0,1-1-1 0 0,-1 0 1 0 0,1-1 0 0 0,-1 1-1 0 0,1-1 1 0 0,-1 0-1 0 0,0 0 1 0 0,1 0 0 0 0,-1-1-1 0 0,0 1 1 0 0,1-1 0 0 0,-1 0-1 0 0,1-1 1 0 0,-1 1 0 0 0,1-1-1 0 0,0 0 1 0 0,-3-1 4 0 0,-1-8 5 0 0,1 1-1 0 0,0-1 1 0 0,1 0 0 0 0,0 0 0 0 0,1-1 0 0 0,1 0 0 0 0,-1 0-1 0 0,2 0 1 0 0,0 0 0 0 0,0-1 0 0 0,1 1 0 0 0,1-1-1 0 0,0 0 1 0 0,0 1 0 0 0,2-1 0 0 0,-1 0 0 0 0,2 1-1 0 0,1-12-4 0 0,2 4 47 0 0,0 0 0 0 0,0 1 0 0 0,2-1-1 0 0,1 1 1 0 0,0 0 0 0 0,1 1 0 0 0,1 0-1 0 0,1 1 1 0 0,0 0 0 0 0,1 0 0 0 0,1 1-1 0 0,1 1 1 0 0,0 0 0 0 0,1 1 0 0 0,1 1-1 0 0,0 0 1 0 0,0 1 0 0 0,1 1 0 0 0,1 0-1 0 0,0 1 1 0 0,7-2-47 0 0,187-61 1032 0 0,-142 49-929 0 0,-28 17-794 0 0,-23 6-8311 0 0,-17 1-2870 0 0</inkml:trace>
  <inkml:trace contextRef="#ctx0" brushRef="#br0" timeOffset="57898.068">1728 2312 3521 0 0,'0'0'2102'0'0,"0"0"-473"0"0,0 0-3 0 0,0 0 213 0 0,0 0 79 0 0,0 0-187 0 0,0 0-282 0 0,0 0-320 0 0,0 0-220 0 0,0 0-93 0 0,0 0-1 0 0,0 0 41 0 0,0 0 47 0 0,1 9 35 0 0,3 27 7 0 0,-1-107 3537 0 0,60-108-3247 0 0,-52 157-1197 0 0,0 1 0 0 0,2 0-1 0 0,0 1 1 0 0,1 0 0 0 0,1 1-1 0 0,1 1 1 0 0,1 0-1 0 0,0 1 1 0 0,1 1 0 0 0,15-10-38 0 0,-32 26-16 0 0,-1-1 1 0 0,1 0 0 0 0,0 0-1 0 0,0 0 1 0 0,-1 0 0 0 0,1 1-1 0 0,0-1 1 0 0,0 0 0 0 0,0 1-1 0 0,0-1 1 0 0,0 1 0 0 0,0-1-1 0 0,0 1 1 0 0,0-1 0 0 0,0 1-1 0 0,0 0 1 0 0,0 0 0 0 0,0-1-1 0 0,0 1 1 0 0,0 0-1 0 0,0 0 1 0 0,0 0 0 0 0,0 0-1 0 0,0 0 1 0 0,0 0 0 0 0,0 0-1 0 0,0 1 1 0 0,0-1 0 0 0,0 0-1 0 0,0 1 1 0 0,0-1 0 0 0,0 0-1 0 0,0 1 1 0 0,0-1 0 0 0,0 1-1 0 0,0-1 1 0 0,0 1 0 0 0,0 0-1 0 0,0 0 1 0 0,-1-1 0 0 0,1 1-1 0 0,0 0 1 0 0,0 0 0 0 0,-1 0-1 0 0,1-1 1 0 0,-1 1 0 0 0,1 0-1 0 0,-1 0 1 0 0,1 0 0 0 0,-1 0-1 0 0,0 0 1 0 0,1 0 0 0 0,-1 0-1 0 0,0 0 1 0 0,0 0 0 0 0,1 1-1 0 0,-1-1 1 0 0,0 0 0 0 0,0 0-1 0 0,-1 0 16 0 0,-1 62-2083 0 0,0-41-1281 0 0,-1-1-3781 0 0,1-9-4905 0 0</inkml:trace>
  <inkml:trace contextRef="#ctx0" brushRef="#br0" timeOffset="58215.319">2234 1984 11082 0 0,'0'0'1917'0'0,"0"0"-221"0"0,0 0-114 0 0,0 0-113 0 0,0 0-227 0 0,0 0-276 0 0,0 0-250 0 0,0 0-180 0 0,0 0-104 0 0,0 0-81 0 0,0 0-59 0 0,0 0-68 0 0,-27 26-67 0 0,-82 79-50 0 0,80-65-55 0 0,28-36-44 0 0,0 0 1 0 0,1 0-1 0 0,0 0 1 0 0,-1 0-1 0 0,2 1 0 0 0,-1-1 1 0 0,0 0-1 0 0,1 0 1 0 0,0 0-1 0 0,0 0 1 0 0,0 0-1 0 0,0 0 1 0 0,1 0-1 0 0,0 0 0 0 0,-1 0 1 0 0,2 0-1 0 0,-1-1 1 0 0,0 1-1 0 0,1-1 1 0 0,-1 0-1 0 0,1 0 0 0 0,0 0 1 0 0,0 0-1 0 0,0 0 1 0 0,0 0-1 0 0,1-1 1 0 0,-1 0-1 0 0,1 1 0 0 0,0-1 1 0 0,-1-1-1 0 0,1 1 1 0 0,0 0-1 0 0,0-1 1 0 0,3 1-9 0 0,6 1 143 0 0,-1 0 0 0 0,0 0 0 0 0,1-1 1 0 0,0-1-1 0 0,-1 0 0 0 0,1-1 1 0 0,0 0-1 0 0,0-1 0 0 0,-1-1 0 0 0,1 0 1 0 0,-1 0-1 0 0,1-1 0 0 0,-1-1 1 0 0,0 0-1 0 0,0-1 0 0 0,-1 0 0 0 0,1-1 1 0 0,-1 0-1 0 0,0-1 0 0 0,-1 0 1 0 0,1 0-1 0 0,-1-1 0 0 0,-1-1 0 0 0,0 0 1 0 0,0 0-1 0 0,-1-1 0 0 0,0 0 0 0 0,0 0 1 0 0,-1 0-1 0 0,-1-1 0 0 0,0-1 1 0 0,0 1-144 0 0,-4 6 10 0 0,0 0 0 0 0,-1 0 0 0 0,0 0 0 0 0,0 0-1 0 0,0-1 1 0 0,-1 1 0 0 0,0 0 0 0 0,0 0 0 0 0,0 0 0 0 0,0 0 0 0 0,-1-1 0 0 0,0 1 0 0 0,0 0 0 0 0,0 0 0 0 0,-1 0 0 0 0,0 0 0 0 0,0 1 0 0 0,0-1 0 0 0,0 0 0 0 0,-1 1 0 0 0,0-1 0 0 0,0 1 0 0 0,0 0 0 0 0,0 0 0 0 0,-1 0 0 0 0,1 1 0 0 0,-1-1 0 0 0,0 1 0 0 0,0 0 0 0 0,-1 0 0 0 0,0-1-10 0 0,-2 0-190 0 0,0 0 0 0 0,0 1 0 0 0,-1 0 0 0 0,0 0 1 0 0,1 0-1 0 0,-1 1 0 0 0,0 0 0 0 0,-1 0 0 0 0,1 1 0 0 0,0 0 0 0 0,0 1 0 0 0,0 0 1 0 0,-1 0-1 0 0,1 1 0 0 0,0 0 0 0 0,-4 1 190 0 0,-17 5-4636 0 0,1 5-3621 0 0,11-4-3814 0 0</inkml:trace>
  <inkml:trace contextRef="#ctx0" brushRef="#br0" timeOffset="58785.084">2703 2196 13627 0 0,'0'0'1390'0'0,"0"0"-332"0"0,0 0 68 0 0,0 0 150 0 0,0 0 19 0 0,0 0-97 0 0,0 0-191 0 0,0 0-195 0 0,0 0-108 0 0,0 0-63 0 0,0 0-60 0 0,0 0-15 0 0,0 0-85 0 0,1-5-76 0 0,7-17-143 0 0,2 1 1 0 0,0 1-1 0 0,1 0 1 0 0,1 1-1 0 0,1 0 0 0 0,0 0 1 0 0,2 2-1 0 0,0 0 1 0 0,13-12-263 0 0,-18 19 26 0 0,1 0 0 0 0,-1 1 1 0 0,1 0-1 0 0,1 1 0 0 0,0 0 1 0 0,0 0-1 0 0,1 1 0 0 0,-1 1 1 0 0,1 0-1 0 0,1 1 0 0 0,4-1-26 0 0,-16 6-7 0 0,-1 0 1 0 0,1 0-1 0 0,0 0 0 0 0,0 1 1 0 0,0-1-1 0 0,0 0 0 0 0,0 1 1 0 0,0-1-1 0 0,-1 1 0 0 0,1-1 1 0 0,0 1-1 0 0,0 0 0 0 0,-1 0 1 0 0,1 0-1 0 0,0 0 0 0 0,-1 0 1 0 0,1 0-1 0 0,-1 0 0 0 0,0 0 0 0 0,1 1 1 0 0,-1-1-1 0 0,0 1 0 0 0,0-1 1 0 0,1 1-1 0 0,-1-1 0 0 0,0 1 1 0 0,-1 0-1 0 0,1-1 0 0 0,0 1 1 0 0,0 0-1 0 0,-1 0 0 0 0,1 0 1 0 0,-1-1-1 0 0,0 1 0 0 0,1 0 1 0 0,-1 0-1 0 0,0 0 0 0 0,0 0 1 0 0,0 0-1 0 0,0 0 0 0 0,-1 0 0 0 0,1-1 1 0 0,0 1-1 0 0,-1 0 0 0 0,0 0 1 0 0,1 0-1 0 0,-1-1 0 0 0,0 1 7 0 0,1 8-6 0 0,-1 12-11 0 0,14 63-52 0 0,-11-83 71 0 0,0-1 0 0 0,0 0 0 0 0,0 0 0 0 0,0 0 0 0 0,0-1 1 0 0,1 1-1 0 0,-1 0 0 0 0,0-1 0 0 0,0 1 0 0 0,1-1 0 0 0,-1 0 0 0 0,0 0 1 0 0,1 0-1 0 0,-1 0 0 0 0,0 0 0 0 0,0 0 0 0 0,1 0 0 0 0,-1-1 0 0 0,0 1 1 0 0,0-1-1 0 0,1 0 0 0 0,-1 0 0 0 0,0 0 0 0 0,0 0 0 0 0,0 0 0 0 0,0 0 1 0 0,0 0-1 0 0,-1-1 0 0 0,1 1 0 0 0,0-1 0 0 0,0 1 0 0 0,-1-1 0 0 0,2-1-2 0 0,34-31 61 0 0,2 1 0 0 0,2 2 0 0 0,43-24-61 0 0,-83 54-1 0 0,0-1 1 0 0,0 1-1 0 0,1 0 1 0 0,-1 0-1 0 0,1 0 0 0 0,-1 0 1 0 0,1 0-1 0 0,-1 0 0 0 0,1 1 1 0 0,-1-1-1 0 0,1 0 0 0 0,0 1 1 0 0,-1-1-1 0 0,1 1 1 0 0,0 0-1 0 0,-1 0 0 0 0,1-1 1 0 0,0 1-1 0 0,0 0 0 0 0,-1 0 1 0 0,1 1-1 0 0,0-1 0 0 0,-1 0 1 0 0,1 0-1 0 0,0 1 1 0 0,-1-1-1 0 0,1 1 0 0 0,0 0 1 0 0,-1-1-1 0 0,1 1 0 0 0,-1 0 1 0 0,1 0-1 0 0,-1 0 0 0 0,1 0 1 0 0,-1 0-1 0 0,0 0 0 0 0,0 1 1 0 0,1-1-1 0 0,-1 0 1 0 0,0 1-1 0 0,0-1 0 0 0,0 0 1 0 0,-1 1-1 0 0,1-1 0 0 0,0 1 1 0 0,0 0-1 0 0,-1-1 0 0 0,1 1 1 0 0,16 129 70 0 0,5-86-2423 0 0,-21-44 2099 0 0,0 0 0 0 0,1 1 0 0 0,-1-1 0 0 0,0 0 0 0 0,1 0 0 0 0,-1-1 0 0 0,1 1 0 0 0,-1 0 0 0 0,1 0 0 0 0,-1-1 1 0 0,1 1-1 0 0,-1-1 0 0 0,1 1 0 0 0,0-1 0 0 0,-1 0 0 0 0,1 1 0 0 0,0-1 0 0 0,-1 0 0 0 0,1 0 0 0 0,0 0 0 0 0,-1-1 0 0 0,1 1 0 0 0,0 0 0 0 0,-1-1 0 0 0,1 1 0 0 0,-1-1 0 0 0,2 0 254 0 0,0 1-12317 0 0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02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0 12227 0 0,'0'0'2257'0'0,"0"0"-715"0"0,0 0-352 0 0,0 0 18 0 0,0 0 90 0 0,0 0-17 0 0,0 0-153 0 0,0 0-261 0 0,0 0-236 0 0,0 0-186 0 0,0 0-114 0 0,0 0-56 0 0,0 0-32 0 0,-15 15 387 0 0,-10 18 145 0 0,25-33-735 0 0,0 0-17 0 0,0 0 1 0 0,0 0 5 0 0,0 0-1 0 0,0 0 10 0 0,0 0 14 0 0,0 0 41 0 0,0 0-12 0 0,16-11 760 0 0,-73 37-589 0 0,47-19-798 0 0,18-8-1816 0 0,12-1-938 0 0,-10 2-2595 0 0,-1 0-5934 0 0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59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327 475 880 0 0,'0'0'1278'0'0,"0"0"-453"0"0,0 0-170 0 0,0 0 192 0 0,0 0 357 0 0,0 0 303 0 0,0 0 204 0 0,0 0-53 0 0,0 0-200 0 0,0 0-228 0 0,0 0-244 0 0,1-4-176 0 0,19-28 2612 0 0,-19 31-2936 0 0,-13-2 4141 0 0,-23 2-5048 0 0,26 2 800 0 0,-17 0-306 0 0,1 2 0 0 0,-1 2-1 0 0,1 0 1 0 0,0 1 0 0 0,1 1-1 0 0,-1 2 1 0 0,2 0 0 0 0,-6 4-73 0 0,13-7-15 0 0,14-5 24 0 0,-1-1 0 0 0,1 1 0 0 0,0 0 1 0 0,-1-1-1 0 0,1 1 0 0 0,0 0 0 0 0,0 0 1 0 0,0 0-1 0 0,0 1 0 0 0,0-1 1 0 0,0 0-1 0 0,0 1 0 0 0,0-1 0 0 0,0 1 1 0 0,0 0-1 0 0,1 0 0 0 0,-1-1 0 0 0,1 1 1 0 0,0 0-1 0 0,-1 1 0 0 0,1-1 1 0 0,0 0-1 0 0,0 0 0 0 0,0 0 0 0 0,0 1 1 0 0,1-1-1 0 0,-1 0 0 0 0,1 1 1 0 0,-1-1-1 0 0,1 0 0 0 0,0 1 0 0 0,0-1 1 0 0,0 1-1 0 0,0 0-9 0 0,0 0 11 0 0,-1 0 0 0 0,1 0 0 0 0,0 1 0 0 0,0-1 0 0 0,1 0 0 0 0,-1 0 0 0 0,1 0 1 0 0,0 0-1 0 0,-1 0 0 0 0,1 0 0 0 0,1 0 0 0 0,-1 0 0 0 0,0 0 0 0 0,1 0 0 0 0,-1 0 0 0 0,1-1 0 0 0,0 1 0 0 0,0 0 0 0 0,0-1 1 0 0,0 0-1 0 0,0 1 0 0 0,1-1 0 0 0,-1 0 0 0 0,1 0 0 0 0,0-1 0 0 0,-1 1 0 0 0,1 0 0 0 0,0-1 0 0 0,1 1-11 0 0,252 74 790 0 0,-257-75-781 0 0,0-1-1 0 0,1 0 1 0 0,-1 1 0 0 0,1-1 0 0 0,-1 0-1 0 0,1 1 1 0 0,-1-1 0 0 0,1 1 0 0 0,0-1 0 0 0,-1 1-1 0 0,1-1 1 0 0,0 1 0 0 0,-1-1 0 0 0,1 1 0 0 0,0-1-1 0 0,-1 1 1 0 0,1-1 0 0 0,0 1 0 0 0,0 0-1 0 0,0-1 1 0 0,-1 1 0 0 0,1-1 0 0 0,0 1 0 0 0,0 0-1 0 0,0-1 1 0 0,0 1 0 0 0,0 0 0 0 0,0-1-1 0 0,0 1 1 0 0,0-1 0 0 0,1 1 0 0 0,-1 0 0 0 0,0-1-1 0 0,0 1 1 0 0,0-1 0 0 0,1 1 0 0 0,-1-1 0 0 0,0 1-1 0 0,1 0 1 0 0,-1-1 0 0 0,0 1 0 0 0,1-1-1 0 0,-1 0 1 0 0,1 1 0 0 0,-1-1 0 0 0,1 1 0 0 0,-1-1-1 0 0,1 0 1 0 0,-1 1 0 0 0,1-1 0 0 0,-1 0 0 0 0,1 1-1 0 0,-1-1 1 0 0,1 0 0 0 0,0 0 0 0 0,-1 0-1 0 0,1 1 1 0 0,-1-1 0 0 0,1 0 0 0 0,0 0-9 0 0,-5 3 14 0 0,-184 135 376 0 0,181-131-379 0 0,1-3-8 0 0,-1 0 0 0 0,2 1 0 0 0,-1 0 0 0 0,0 0 0 0 0,1 0 0 0 0,0 1 0 0 0,0-1 0 0 0,1 1 0 0 0,0 1 0 0 0,0-1 0 0 0,0 1 0 0 0,1-1 0 0 0,-1 1 0 0 0,2 0 0 0 0,-1 0 0 0 0,1 0 0 0 0,0 1-1 0 0,1-1 1 0 0,-1 0 0 0 0,1 6-3 0 0,4-7 20 0 0,0-1-1 0 0,1 1 0 0 0,0-1 1 0 0,0 0-1 0 0,0 0 1 0 0,0 0-1 0 0,1-1 0 0 0,0 0 1 0 0,0 0-1 0 0,0 0 0 0 0,0 0 1 0 0,0-1-1 0 0,1 0 1 0 0,0 0-1 0 0,0 0 0 0 0,0-1 1 0 0,0 0-20 0 0,72 3-72 0 0,-58-18-2272 0 0,-11-12-3419 0 0,-7 15-1045 0 0,-2 2-4807 0 0</inkml:trace>
  <inkml:trace contextRef="#ctx0" brushRef="#br0" timeOffset="603.085">203 0 14195 0 0,'0'0'360'0'0,"0"0"-255"0"0,0 0-153 0 0,0 0 122 0 0,0 0 282 0 0,0 0 305 0 0,0 0 216 0 0,0 0 84 0 0,0 0-59 0 0,0 0-100 0 0,0 0-85 0 0,0 0-65 0 0,0 0-45 0 0,-6 25-46 0 0,-17 80-37 0 0,25-44 237 0 0,3-49-538 0 0,4 34 319 0 0,-1 1 0 0 0,-3 1 0 0 0,-1-1 0 0 0,-3 1 0 0 0,-3 27-542 0 0,1-7 235 0 0,-37 303 324 0 0,19-57-373 0 0,19-83-19 0 0,-33-138 195 0 0,24-57-289 0 0,9-35-65 0 0,0-1 0 0 0,0 0-3 0 0,0 0-6 0 0,0-2-82 0 0,19-51-1458 0 0,-5 24-4831 0 0,-10 21-5576 0 0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01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380 199 6809 0 0,'0'0'2018'0'0,"0"0"-433"0"0,0 0-319 0 0,0 0-55 0 0,0 0 60 0 0,0 0 19 0 0,0 0-82 0 0,0 0-113 0 0,0 0-148 0 0,0 0-145 0 0,-32 13-140 0 0,-99 39-135 0 0,71-11 68 0 0,50-28-450 0 0,-6 7 13 0 0,0 1-1 0 0,2 1 1 0 0,0 1 0 0 0,1 0-1 0 0,2 0 1 0 0,0 1 0 0 0,1 1-1 0 0,2 0 1 0 0,1 0-1 0 0,0 0 1 0 0,2 1 0 0 0,1 0-1 0 0,1 0 1 0 0,2 0-1 0 0,0 0 1 0 0,3 25-158 0 0,-1-40 88 0 0,1 0 0 0 0,0 0-1 0 0,1 0 1 0 0,1-1 0 0 0,-1 1 0 0 0,1-1-1 0 0,1 0 1 0 0,0 0 0 0 0,0-1 0 0 0,1 1-1 0 0,1-1 1 0 0,-1 0 0 0 0,1-1 0 0 0,1 0-1 0 0,-1 0 1 0 0,1 0 0 0 0,1-1-1 0 0,0 0 1 0 0,0-1 0 0 0,0 0 0 0 0,0 0-1 0 0,1-1 1 0 0,0 0 0 0 0,0-1 0 0 0,1 0-1 0 0,-1-1 1 0 0,1 0 0 0 0,0 0 0 0 0,1-1-88 0 0,3 2 101 0 0,1 0 0 0 0,0-2 1 0 0,-1 0-1 0 0,1 0 0 0 0,0-1 1 0 0,0-1-1 0 0,-1-1 0 0 0,1 0 1 0 0,0-1-1 0 0,-1-1 1 0 0,1-1-1 0 0,-1 0 0 0 0,0 0 1 0 0,0-2-1 0 0,0 0 0 0 0,-1 0 1 0 0,0-2-1 0 0,6-3-101 0 0,-3-1 34 0 0,-1 0 0 0 0,0-2 0 0 0,-1 0 0 0 0,-1 0 0 0 0,0-1 0 0 0,-1-1 0 0 0,0 0 0 0 0,-1-1 0 0 0,-1 0 0 0 0,-1-1 0 0 0,-1 0 0 0 0,0-1 0 0 0,-1 0 0 0 0,-1 0 0 0 0,-1-1 0 0 0,-1 0 0 0 0,0 0 0 0 0,-2 0 0 0 0,0 0 0 0 0,-1-1 0 0 0,-1 1 0 0 0,-1-4-34 0 0,0 6-16 0 0,-1-1 0 0 0,-1 1 0 0 0,0-1 0 0 0,-2 1 0 0 0,0 0 1 0 0,-1-1-1 0 0,0 2 0 0 0,-6-12 16 0 0,8 22-63 0 0,0 1 1 0 0,-1-1 0 0 0,0 0-1 0 0,0 1 1 0 0,0 0 0 0 0,-1 0-1 0 0,0 0 1 0 0,0 1 0 0 0,0-1-1 0 0,-1 1 1 0 0,0 1 0 0 0,0-1-1 0 0,0 1 1 0 0,-1 0 0 0 0,1 0-1 0 0,-1 1 1 0 0,0-1 0 0 0,0 2-1 0 0,0-1 1 0 0,0 1 0 0 0,-1 0-1 0 0,-3 0 63 0 0,0 0-349 0 0,0 2-1 0 0,0-1 1 0 0,0 1-1 0 0,0 1 1 0 0,0 0-1 0 0,0 0 1 0 0,0 1-1 0 0,0 1 1 0 0,1 0-1 0 0,-1 0 350 0 0,-61 31-10353 0 0,48-18-1682 0 0</inkml:trace>
  <inkml:trace contextRef="#ctx0" brushRef="#br0" timeOffset="396.256">0 612 16564 0 0,'0'0'1296'0'0,"0"0"-391"0"0,0 0-88 0 0,0 0 141 0 0,0 0 91 0 0,0 0-53 0 0,0 0-199 0 0,0 0-251 0 0,0 0-173 0 0,0 0-65 0 0,0 0-24 0 0,0 0 3 0 0,4 0 18 0 0,9 0-151 0 0,0 0 0 0 0,-1-1-1 0 0,1-1 1 0 0,-1 0-1 0 0,1-1 1 0 0,-1 0 0 0 0,0-1-1 0 0,0 0 1 0 0,0-1-1 0 0,-1-1 1 0 0,0 0 0 0 0,4-2-154 0 0,-3 2 20 0 0,0 0 0 0 0,0 1 0 0 0,0 1 1 0 0,1 0-1 0 0,-1 0 0 0 0,1 1 1 0 0,0 1-1 0 0,0 0 0 0 0,12 1-20 0 0,-21 2 1 0 0,0 1-1 0 0,0 0 1 0 0,0-1-1 0 0,0 2 0 0 0,-1-1 1 0 0,1 0-1 0 0,-1 1 1 0 0,0 0-1 0 0,1-1 1 0 0,-1 1-1 0 0,0 1 1 0 0,-1-1-1 0 0,1 0 0 0 0,-1 1 1 0 0,3 2-1 0 0,3 4 19 0 0,-1 0 22 0 0,2-1 1 0 0,-1-1 0 0 0,1 0 0 0 0,0 0 0 0 0,1-1 0 0 0,-1 0 0 0 0,2 0 0 0 0,-1-1 0 0 0,1-1 0 0 0,-1 1 0 0 0,2-2 0 0 0,-1 0 0 0 0,0 0 0 0 0,1-1 0 0 0,0 0 0 0 0,-1-1-1 0 0,1 0 1 0 0,8-1-42 0 0,-16-1 33 0 0,-1 1-14 0 0,-1-1 0 0 0,1 0 0 0 0,0 0 0 0 0,-1 0-1 0 0,1 0 1 0 0,0 0 0 0 0,-1 0 0 0 0,1-1 0 0 0,-1 1-1 0 0,1-1 1 0 0,0 1 0 0 0,-1-1 0 0 0,0 0 0 0 0,1 0-1 0 0,-1-1 1 0 0,1 1 0 0 0,-1 0 0 0 0,0-1 0 0 0,0 1 0 0 0,0-1-1 0 0,0 0 1 0 0,1-1-19 0 0,-4-17-3334 0 0,-1 10-4613 0 0,1 3-4213 0 0</inkml:trace>
  <inkml:trace contextRef="#ctx0" brushRef="#br0" timeOffset="1351.158">976 244 12531 0 0,'0'0'840'0'0,"0"0"-440"0"0,0 0-20 0 0,0 0 310 0 0,0 0 332 0 0,0 0 163 0 0,0 0-49 0 0,0 0-148 0 0,0 0-140 0 0,0 0-104 0 0,0 0-91 0 0,0 0-71 0 0,0 0-36 0 0,18 4-22 0 0,56 13-7 0 0,49-13 1701 0 0,116-34-719 0 0,-181 13-1800 0 0,-56 16 1006 0 0,-2 2-18957 0 0,-2 2 8797 0 0</inkml:trace>
  <inkml:trace contextRef="#ctx0" brushRef="#br0" timeOffset="1578.028">915 498 14555 0 0,'0'0'2619'0'0,"0"0"-1370"0"0,0 0-571 0 0,0 0 113 0 0,0 0 237 0 0,0 0 86 0 0,0 0-67 0 0,0 0-179 0 0,0 0-142 0 0,0 0-84 0 0,0 0-83 0 0,32-3-72 0 0,101-7-99 0 0,169 1-500 0 0,-275 4-3814 0 0,-17 3-1893 0 0,-4 1-6498 0 0</inkml:trace>
  <inkml:trace contextRef="#ctx0" brushRef="#br0" timeOffset="2512.306">2005 78 11875 0 0,'0'0'1900'0'0,"0"0"-478"0"0,0 0-308 0 0,0 0-85 0 0,0 0 0 0 0,0 0-89 0 0,0 0-125 0 0,0 0-109 0 0,0 0-126 0 0,0 0-109 0 0,0 0-75 0 0,-29 10-53 0 0,-91 34-46 0 0,65-9 151 0 0,47-25-335 0 0,-5 4-4 0 0,1 1 0 0 0,0 0-1 0 0,0 1 1 0 0,2 1 0 0 0,0-1-1 0 0,1 2 1 0 0,1-1 0 0 0,0 1 0 0 0,1 1-1 0 0,1-1 1 0 0,1 1 0 0 0,1 0-1 0 0,1 0 1 0 0,0 1 0 0 0,1-1-1 0 0,1 4-108 0 0,1-18-2 0 0,-1-1 0 0 0,1 1 1 0 0,0-1-1 0 0,1 0 0 0 0,-1 1 0 0 0,1-1 0 0 0,0 1 0 0 0,0-1 0 0 0,0 0 0 0 0,0 1 0 0 0,1-1 0 0 0,0 0 0 0 0,0 0 0 0 0,0 0 0 0 0,0 0 0 0 0,1-1 0 0 0,-1 1 0 0 0,1-1 0 0 0,0 1 0 0 0,0-1 0 0 0,0 0 0 0 0,1 0 0 0 0,-1 0 0 0 0,1-1 0 0 0,0 1 0 0 0,-1-1 0 0 0,1 0 1 0 0,0 0-1 0 0,0 0 0 0 0,1 0 0 0 0,-1-1 0 0 0,3 1 2 0 0,2 0-178 0 0,0-1 1 0 0,1-1 0 0 0,-1 0 0 0 0,1 0 0 0 0,-1 0-1 0 0,1-1 1 0 0,-1-1 0 0 0,0 0 0 0 0,0 0 0 0 0,0-1-1 0 0,0 0 1 0 0,1 0 177 0 0,38-17-5847 0 0,-36 15 3209 0 0,5 0-8616 0 0</inkml:trace>
  <inkml:trace contextRef="#ctx0" brushRef="#br0" timeOffset="2820.256">2215 350 9554 0 0,'0'0'1652'0'0,"0"0"-465"0"0,0 0-213 0 0,0 0 110 0 0,0 0 159 0 0,0 0 16 0 0,-22 31-139 0 0,-67 95-194 0 0,67-80-170 0 0,23-41-649 0 0,-1-1-1 0 0,1 0 1 0 0,-1 0-1 0 0,1 0 1 0 0,0 0 0 0 0,1 0-1 0 0,-1 0 1 0 0,1 0 0 0 0,0-1-1 0 0,0 1 1 0 0,0 0-1 0 0,0-1 1 0 0,0 1 0 0 0,1-1-1 0 0,0 0 1 0 0,-1 0 0 0 0,1 0-1 0 0,0 0 1 0 0,1-1-1 0 0,-1 1 1 0 0,0-1 0 0 0,1 0-1 0 0,0 0 1 0 0,-1 0 0 0 0,1 0-1 0 0,0 0 1 0 0,0-1-1 0 0,0 0 1 0 0,1 1-107 0 0,126 13 1481 0 0,-114-16-1353 0 0,0-1 1 0 0,0 0-1 0 0,0-2 0 0 0,0 0 1 0 0,0 0-1 0 0,-1-2 1 0 0,0 0-1 0 0,0-1 0 0 0,0 0 1 0 0,-1-2-1 0 0,0 1 0 0 0,-1-2 1 0 0,0 0-1 0 0,0-1 1 0 0,3-4-129 0 0,-12 9 29 0 0,-1 0 0 0 0,0 0 1 0 0,-1-1-1 0 0,1 1 0 0 0,-1-1 1 0 0,-1 0-1 0 0,1 0 1 0 0,-1 0-1 0 0,0 0 0 0 0,-1 0 1 0 0,0-1-1 0 0,0 1 0 0 0,0 0 1 0 0,-1-1-1 0 0,0 1 1 0 0,-1 0-1 0 0,1-1 0 0 0,-1 1 1 0 0,-1 0-1 0 0,1 0 0 0 0,-1 0 1 0 0,-1 0-1 0 0,1 0 1 0 0,-1 0-1 0 0,0 0 0 0 0,-1 1 1 0 0,0 0-1 0 0,0-1 0 0 0,0 2 1 0 0,-1-1-1 0 0,1 0 1 0 0,-1 1-1 0 0,-1 0 0 0 0,1 0 1 0 0,-1 0-1 0 0,0 1 0 0 0,0 0 1 0 0,0 0-1 0 0,-2-1-29 0 0,-5-3-78 0 0,-1 1 0 0 0,1 0 0 0 0,-2 1 0 0 0,1 0 0 0 0,-1 1 0 0 0,1 1 0 0 0,-2 0 0 0 0,1 1 0 0 0,0 1 0 0 0,0 0-1 0 0,-1 1 1 0 0,1 1 0 0 0,-5 0 78 0 0,-51 28-1667 0 0,32 6-4445 0 0,25-19-4907 0 0</inkml:trace>
  <inkml:trace contextRef="#ctx0" brushRef="#br0" timeOffset="3242.725">2642 564 12731 0 0,'0'0'2100'0'0,"0"0"-596"0"0,0 0-285 0 0,0 0-49 0 0,0 0-59 0 0,0 0-146 0 0,0 0-200 0 0,0 0-185 0 0,0 0-120 0 0,0 0-53 0 0,0 0-18 0 0,0 0-18 0 0,0 0-19 0 0,17-22-48 0 0,56-70-51 0 0,52-31 461 0 0,-91 95-642 0 0,-34 29-78 0 0,0 0 0 0 0,0-1 0 0 0,0 1 0 0 0,0-1 0 0 0,0 1 0 0 0,0-1 0 0 0,0 1 1 0 0,1-1-1 0 0,-1 1 0 0 0,0-1 0 0 0,0 1 0 0 0,1-1 0 0 0,-1 1 0 0 0,0-1 0 0 0,1 1 0 0 0,-1-1 0 0 0,1 1 0 0 0,-1-1 1 0 0,1 0-1 0 0,-1 1 0 0 0,0-1 0 0 0,1 0 0 0 0,-1 1 0 0 0,1-1 0 0 0,-1 0 0 0 0,1 0 0 0 0,0 1 0 0 0,-1-1 1 0 0,1 0-1 0 0,-1 0 0 0 0,1 0 0 0 0,-1 0 0 0 0,1 0 0 0 0,0 0 0 0 0,-1 0 0 0 0,1 0 0 0 0,-1 0 0 0 0,1 0 0 0 0,-1 0 1 0 0,1 0-1 0 0,-1 0 0 0 0,1 0 0 0 0,0-1 0 0 0,-1 1 0 0 0,1 0 0 0 0,-1 0 0 0 0,1-1 0 0 0,-1 1 0 0 0,1 0 0 0 0,-1-1 1 0 0,0 1-1 0 0,1 0 0 0 0,-1-1 0 0 0,1 1 0 0 0,-1-1 0 0 0,0 1 0 0 0,1-1 0 0 0,-1 1 0 0 0,0-1 0 0 0,1 1 1 0 0,-1-1-1 0 0,0 1 0 0 0,0-1 6 0 0,-29 166-59 0 0,30-162 63 0 0,0-1 0 0 0,0 1 0 0 0,0 0-1 0 0,0 0 1 0 0,1 0 0 0 0,-1 0 0 0 0,1-1 0 0 0,-1 1 0 0 0,1-1-1 0 0,0 1 1 0 0,0-1 0 0 0,0 0 0 0 0,0 0 0 0 0,0 1 0 0 0,1-2-1 0 0,-1 1 1 0 0,1 0 0 0 0,-1 0 0 0 0,1-1 0 0 0,0 1 0 0 0,0-1-1 0 0,-1 0 1 0 0,1 0 0 0 0,0 0 0 0 0,0 0 0 0 0,0-1 0 0 0,0 1-1 0 0,0-1 1 0 0,2 0-4 0 0,90-8 683 0 0,-83 3-557 0 0,0-1 1 0 0,-1 0-1 0 0,0-1 1 0 0,0 0-1 0 0,-1-1 1 0 0,0 0-1 0 0,0-1 1 0 0,0 0-1 0 0,-1 0 1 0 0,-1-1-1 0 0,0 0 1 0 0,0 0-1 0 0,-1-1 1 0 0,0 0-1 0 0,-1-1 1 0 0,0 1-1 0 0,-1-1 1 0 0,0 0-1 0 0,-1-1 1 0 0,0 1-1 0 0,0-9-126 0 0,6-35-2555 0 0,-10 56 237 0 0,0 0-3541 0 0,0 0-6342 0 0</inkml:trace>
  <inkml:trace contextRef="#ctx0" brushRef="#br0" timeOffset="3647.152">3793 133 16067 0 0,'0'0'2542'0'0,"0"0"-1332"0"0,0 0-599 0 0,0 0-27 0 0,0 0 51 0 0,0 0 19 0 0,0 0-33 0 0,0 0-96 0 0,-34 8-104 0 0,-102 26-58 0 0,50 4 391 0 0,84-37-749 0 0,1-1 0 0 0,-1 0 0 0 0,1 1 0 0 0,-1-1 0 0 0,1 1 0 0 0,-1-1 0 0 0,1 1 0 0 0,-1 0 0 0 0,1-1 0 0 0,-1 1 0 0 0,1 0 0 0 0,0 0 0 0 0,-1 0 0 0 0,1 0 0 0 0,0 0 0 0 0,0 1 0 0 0,0-1 0 0 0,0 0 0 0 0,0 0 0 0 0,0 1 0 0 0,0-1 1 0 0,0 1-1 0 0,1-1 0 0 0,-1 1 0 0 0,1-1 0 0 0,-1 1 0 0 0,1-1 0 0 0,-1 1 0 0 0,1-1 0 0 0,0 1 0 0 0,0 0 0 0 0,-1-1 0 0 0,1 1 0 0 0,0-1 0 0 0,1 1 0 0 0,-1 0 0 0 0,0-1 0 0 0,0 1 0 0 0,1-1 0 0 0,-1 1 0 0 0,1-1 0 0 0,-1 1 0 0 0,1-1 0 0 0,0 1 0 0 0,0-1 0 0 0,-1 1 1 0 0,1-1-1 0 0,0 0 0 0 0,0 1 0 0 0,0-1 0 0 0,1 0 0 0 0,-1 0 0 0 0,0 0 0 0 0,1 0-5 0 0,146 55 217 0 0,-147-55-199 0 0,1 0 1 0 0,0 0-1 0 0,-1 0 0 0 0,1 0 0 0 0,-1 0 1 0 0,1 1-1 0 0,-1-1 0 0 0,0 0 1 0 0,0 1-1 0 0,0-1 0 0 0,1 1 0 0 0,-1 0 1 0 0,0-1-1 0 0,-1 1 0 0 0,1 0 0 0 0,0-1 1 0 0,0 1-1 0 0,-1 0 0 0 0,1 0 1 0 0,-1 0-1 0 0,0-1 0 0 0,1 1 0 0 0,-1 0 1 0 0,0 0-1 0 0,0 0 0 0 0,0 0 0 0 0,0 0 1 0 0,-1 0-1 0 0,1-1 0 0 0,0 1 1 0 0,-1 0-1 0 0,1 0 0 0 0,-1 0 0 0 0,0-1 1 0 0,0 3-19 0 0,-38 54 776 0 0,9-31-691 0 0,-1-1 0 0 0,-1-2 0 0 0,-1-1 0 0 0,-1-2 0 0 0,-1-1 0 0 0,-30 11-85 0 0,65-31-62 0 0,0 0 1 0 0,0 0 0 0 0,1-1-1 0 0,-1 1 1 0 0,0 0 0 0 0,0-1-1 0 0,0 1 1 0 0,0 0 0 0 0,0 0-1 0 0,0-1 1 0 0,-1 1 0 0 0,1 0-1 0 0,0-1 1 0 0,0 1-1 0 0,0 0 1 0 0,0 0 0 0 0,0-1-1 0 0,0 1 1 0 0,0 0 0 0 0,-1-1-1 0 0,1 1 1 0 0,0 0 0 0 0,0 0-1 0 0,0 0 1 0 0,-1-1 0 0 0,1 1-1 0 0,0 0 1 0 0,0 0-1 0 0,0 0 1 0 0,-1-1 0 0 0,1 1-1 0 0,0 0 1 0 0,0 0 0 0 0,-1 0-1 0 0,1 0 1 0 0,0 0 0 0 0,-1 0-1 0 0,1 0 1 0 0,0 0-1 0 0,0 0 1 0 0,-1-1 0 0 0,1 1-1 0 0,0 0 1 0 0,-1 0 0 0 0,1 1-1 0 0,0-1 1 0 0,-1 0 0 0 0,1 0-1 0 0,0 0 1 0 0,0 0 0 0 0,-1 0-1 0 0,1 0 1 0 0,0 0-1 0 0,-1 0 1 0 0,1 0 0 0 0,0 1-1 0 0,0-1 1 0 0,-1 0 61 0 0,16-21-4424 0 0,-5 9-1251 0 0,-3 1-5572 0 0</inkml:trace>
  <inkml:trace contextRef="#ctx0" brushRef="#br0" timeOffset="3898.455">4207 1 12715 0 0,'0'0'2298'0'0,"0"0"-719"0"0,0 0-255 0 0,0 0-44 0 0,0 0-100 0 0,0 0-57 0 0,-12 34-93 0 0,-38 109-126 0 0,31-96-421 0 0,3 2 1 0 0,2 0-1 0 0,2 0 0 0 0,2 1 1 0 0,-2 43-484 0 0,11-33-175 0 0,1-47-4607 0 0,0 0-4989 0 0,0-13-1351 0 0</inkml:trace>
  <inkml:trace contextRef="#ctx0" brushRef="#br0" timeOffset="4059.807">3807 288 17660 0 0,'0'0'1336'0'0,"0"0"-656"0"0,0 0-144 0 0,0 0 80 0 0,0 0-7 0 0,0 0-81 0 0,0 0-96 0 0,199-78-8 0 0,-166 75-72 0 0,-1-1-32 0 0,1 0-80 0 0,0 4-152 0 0,-4 0-96 0 0,-5 0-136 0 0,0 8-232 0 0,-4-1-472 0 0,-7 0-1129 0 0,-7-3-10577 0 0</inkml:trace>
  <inkml:trace contextRef="#ctx0" brushRef="#br0" timeOffset="6216.342">4347 682 2232 0 0,'0'0'2936'0'0,"0"0"-1020"0"0,0 0-293 0 0,0 0 178 0 0,0 0 170 0 0,0 0-30 0 0,0 0-258 0 0,0 0-378 0 0,0 0-340 0 0,0 0-203 0 0,0 0-125 0 0,0 0-47 0 0,0 0 8 0 0,-6 11 1660 0 0,-21 15-428 0 0,61-52-1254 0 0,17-22-208 0 0,-90 55 775 0 0,39-7-1122 0 0,0 0-41 0 0,0 0-49 0 0,0 0-114 0 0,8-8-2084 0 0,1 2-40 0 0,1-1-4840 0 0,-1 2-5023 0 0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19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89 739 16291 0 0,'0'0'3980'0'0,"0"0"-2724"0"0,0 0-984 0 0,0 0-114 0 0,0 0 79 0 0,0 0 146 0 0,0 0 74 0 0,0 0-17 0 0,0 0-100 0 0,0 0-125 0 0,0 0-94 0 0,0 0-51 0 0,0 0-50 0 0,-3 30-39 0 0,-4 94-45 0 0,17-51-796 0 0,-1-50-6978 0 0,-9-19-3572 0 0</inkml:trace>
  <inkml:trace contextRef="#ctx0" brushRef="#br0" timeOffset="236.852">0 312 16980 0 0,'0'0'240'0'0,"0"0"-232"0"0,0 0-152 0 0,0 0-80 0 0,0 0-40 0 0,0 0-233 0 0,0 0-1007 0 0,0 0-1617 0 0,0 0-8129 0 0</inkml:trace>
  <inkml:trace contextRef="#ctx0" brushRef="#br0" timeOffset="669.703">232 518 18740 0 0,'0'0'653'0'0,"0"0"-174"0"0,0 0 100 0 0,0 0 195 0 0,0 0 76 0 0,0 0-53 0 0,0 0-159 0 0,34-25-162 0 0,108-80-86 0 0,13-23 523 0 0,-136 112-862 0 0,0 0 0 0 0,-1-1 0 0 0,-1-2 0 0 0,-1 1-1 0 0,0-2 1 0 0,-1 0 0 0 0,-2-1 0 0 0,0 0 0 0 0,-1-1 0 0 0,4-11-51 0 0,-11 15 29 0 0,0 0 42 0 0,-3 31-304 0 0,10 197 360 0 0,20 584 317 0 0,-33-741-425 0 0,-3-1 1 0 0,-2 0-1 0 0,-3 0 0 0 0,-1-1 0 0 0,-3 0 0 0 0,-8 17-19 0 0,13-48 12 0 0,0 0 0 0 0,-1 0 0 0 0,-1-1 0 0 0,-1 0 0 0 0,0-1 1 0 0,-2-1-1 0 0,0 1 0 0 0,0-2 0 0 0,-2 0 0 0 0,0-1 0 0 0,-1 0 0 0 0,-1-1 0 0 0,-15 9-12 0 0,29-20 4 0 0,-1 0 1 0 0,0 0-1 0 0,-1-1 0 0 0,1 1 0 0 0,0-1 0 0 0,-1 0 1 0 0,1-1-1 0 0,-1 1 0 0 0,1-1 0 0 0,-1 0 0 0 0,0 0 0 0 0,0 0 1 0 0,1-1-1 0 0,-1 0 0 0 0,0 0 0 0 0,0 0 0 0 0,0 0 0 0 0,0-1 1 0 0,1 1-1 0 0,-1-1 0 0 0,0-1 0 0 0,1 1 0 0 0,-1-1 0 0 0,1 1 1 0 0,-1-1-1 0 0,1-1 0 0 0,0 1 0 0 0,-1-1 0 0 0,2 1 0 0 0,-1-1 1 0 0,0 0-1 0 0,0-1 0 0 0,1 1 0 0 0,0 0 0 0 0,-1-1 0 0 0,1 0 1 0 0,1 0-1 0 0,-1 0 0 0 0,1 0 0 0 0,-1-1-4 0 0,-3-10 1 0 0,1 0-1 0 0,1-1 1 0 0,0 1-1 0 0,1-1 1 0 0,0 1 0 0 0,2-1-1 0 0,0 0 1 0 0,0 0-1 0 0,2 0 1 0 0,0 1 0 0 0,1-1-1 0 0,0 0 1 0 0,1 0 0 0 0,1 1-1 0 0,0 0 1 0 0,2-2-1 0 0,9-23 2 0 0,1 2 1 0 0,1 0 0 0 0,3 1-1 0 0,0 1 1 0 0,17-20-3 0 0,-1 7-44 0 0,2 1 0 0 0,2 2 0 0 0,2 1 0 0 0,2 3 0 0 0,2 1 0 0 0,45-29 44 0 0,-20 35-1137 0 0,-36 32-7917 0 0,-30 3-2540 0 0</inkml:trace>
  <inkml:trace contextRef="#ctx0" brushRef="#br0" timeOffset="918.064">1296 669 14571 0 0,'0'0'2095'0'0,"0"0"-1097"0"0,0 0-542 0 0,0 0-108 0 0,0 0 27 0 0,0 0 33 0 0,0 0-11 0 0,0 0-58 0 0,-26 33-62 0 0,-82 101-66 0 0,105-131-199 0 0,0 0 0 0 0,0-1 0 0 0,0 1 0 0 0,0 1 0 0 0,1-1 0 0 0,0 0 0 0 0,-1 1 0 0 0,1-1 0 0 0,1 1 0 0 0,-1-1 0 0 0,0 1 0 0 0,1 0-1 0 0,0 0 1 0 0,0 0 0 0 0,0 0 0 0 0,0 0 0 0 0,1 0 0 0 0,-1 0 0 0 0,1 0-12 0 0,0 7 40 0 0,0-7 5 0 0,0 1-1 0 0,0-1 1 0 0,0 0 0 0 0,1 0 0 0 0,-1 0 0 0 0,1 0-1 0 0,0 0 1 0 0,0 0 0 0 0,0 0 0 0 0,0 0 0 0 0,1 0-1 0 0,0-1 1 0 0,0 1 0 0 0,0 0 0 0 0,0-1 0 0 0,0 1 0 0 0,1-1-1 0 0,-1 0 1 0 0,1 0 0 0 0,0 0 0 0 0,0 0 0 0 0,0-1-1 0 0,1 1 1 0 0,-1-1 0 0 0,0 0 0 0 0,1 0 0 0 0,0 0-1 0 0,-1 0 1 0 0,1 0 0 0 0,0-1 0 0 0,0 0 0 0 0,0 0-1 0 0,0 0 1 0 0,0 0 0 0 0,0 0 0 0 0,0-1 0 0 0,0 0 0 0 0,1 0-1 0 0,-1 0 1 0 0,0 0 0 0 0,0-1 0 0 0,0 0 0 0 0,0 0-1 0 0,0 0 1 0 0,1 0-45 0 0,3-2 122 0 0,-1 0 0 0 0,1-1 0 0 0,-1 0-1 0 0,1 0 1 0 0,-1-1 0 0 0,-1 0 0 0 0,1 0-1 0 0,-1 0 1 0 0,1-1 0 0 0,-2 0 0 0 0,1 0-1 0 0,-1-1 1 0 0,1 1 0 0 0,-2-1 0 0 0,1 0 0 0 0,-1-1-1 0 0,0 1 1 0 0,-1-1 0 0 0,0 0 0 0 0,0 0-1 0 0,0 0 1 0 0,-1 0 0 0 0,-1 0 0 0 0,1 0 0 0 0,-1-1-1 0 0,0 1 1 0 0,-1 0 0 0 0,0-1 0 0 0,-1-4-122 0 0,2 5-102 0 0,-1 0 1 0 0,0 0-1 0 0,0 0 1 0 0,-1 0-1 0 0,0 0 1 0 0,0 1-1 0 0,0-1 1 0 0,-1 0-1 0 0,-1 1 1 0 0,1-1-1 0 0,-1 1 1 0 0,0 0-1 0 0,-1 0 1 0 0,0 0-1 0 0,0 0 1 0 0,0 1-1 0 0,-1 0 1 0 0,0-1-1 0 0,0 2 1 0 0,-4-4 101 0 0,-3 5-2938 0 0,4 3-2215 0 0,3 1-6751 0 0</inkml:trace>
  <inkml:trace contextRef="#ctx0" brushRef="#br0" timeOffset="1164.689">1504 1144 17700 0 0,'0'0'1336'0'0,"0"0"-300"0"0,0 0-120 0 0,0 0-27 0 0,0 0-82 0 0,0 0-111 0 0,0 0-142 0 0,0 0-128 0 0,0 0-83 0 0,0 0-50 0 0,0 0-50 0 0,10-35-43 0 0,31-111-40 0 0,6 41 93 0 0,-31 83-199 0 0,6-12-61 0 0,1 1 0 0 0,2 1 1 0 0,1 2-1 0 0,16-15 7 0 0,7 15-1184 0 0,-25 27-6622 0 0,-19 3-3818 0 0</inkml:trace>
  <inkml:trace contextRef="#ctx0" brushRef="#br0" timeOffset="1626.687">1904 1023 13459 0 0,'0'0'1514'0'0,"0"0"-128"0"0,0 0 85 0 0,0 0 40 0 0,0 0-165 0 0,0 0-304 0 0,0 0-313 0 0,0 0-142 0 0,0 0-60 0 0,0 0-49 0 0,0 0-35 0 0,0 0-77 0 0,15-34-72 0 0,51-106-74 0 0,15 8 127 0 0,-78 127-354 0 0,0 0 1 0 0,0 0-1 0 0,1 0 0 0 0,-1 0 0 0 0,1 1 0 0 0,1 0 1 0 0,-1 0-1 0 0,0 0 0 0 0,1 0 0 0 0,0 0 1 0 0,0 1-1 0 0,0 0 0 0 0,0 0 0 0 0,1 1 0 0 0,-1-1 1 0 0,1 1-1 0 0,-1 0 0 0 0,1 0 0 0 0,0 1 0 0 0,0 0 1 0 0,0 0-1 0 0,0 0 0 0 0,0 1 7 0 0,-5 2 0 0 0,1 0 1 0 0,-1 0-1 0 0,1 1 0 0 0,-1-1 1 0 0,0 0-1 0 0,0 1 0 0 0,0-1 1 0 0,0 1-1 0 0,-1-1 0 0 0,1 1 1 0 0,-1-1-1 0 0,1 1 0 0 0,-1 0 1 0 0,0-1-1 0 0,0 1 0 0 0,0 0 1 0 0,0-1-1 0 0,-1 1 0 0 0,1-1 1 0 0,-1 2-1 0 0,1 6 13 0 0,-31 173 111 0 0,32-181-122 0 0,0 1 0 0 0,0-1 1 0 0,1 0-1 0 0,-1 0 0 0 0,1 0 0 0 0,0 0 0 0 0,0 0 1 0 0,-1 0-1 0 0,1 0 0 0 0,0-1 0 0 0,0 1 0 0 0,1-1 0 0 0,-1 1 1 0 0,0-1-1 0 0,0 0 0 0 0,1 0 0 0 0,-1 0 0 0 0,1 0 0 0 0,-1 0 1 0 0,1-1-1 0 0,-1 1 0 0 0,1-1 0 0 0,-1 1 0 0 0,1-1 0 0 0,0 0 1 0 0,-1 0-1 0 0,1 0 0 0 0,-1-1 0 0 0,1 1 0 0 0,-1 0 0 0 0,1-1 1 0 0,-1 0-1 0 0,1 0 0 0 0,-1 1 0 0 0,1-1 0 0 0,-1-1 0 0 0,0 1 1 0 0,1 0-1 0 0,-1-1 0 0 0,2 0-2 0 0,293-203 161 0 0,-296 204-161 0 0,0 1 0 0 0,-1-1 0 0 0,1 1 0 0 0,0-1 0 0 0,0 1 0 0 0,-1 0 0 0 0,1-1 0 0 0,0 1 0 0 0,0 0 0 0 0,-1-1-1 0 0,1 1 1 0 0,0 0 0 0 0,0 0 0 0 0,0 0 0 0 0,0 0 0 0 0,-1 0 0 0 0,1 0 0 0 0,0 0 0 0 0,0 0 0 0 0,0 0 0 0 0,0 0 0 0 0,-1 1 0 0 0,1-1 0 0 0,0 0 0 0 0,0 0-1 0 0,0 1 1 0 0,-1-1 0 0 0,1 1 0 0 0,0-1 0 0 0,-1 1 0 0 0,1-1 0 0 0,0 1 0 0 0,-1-1 0 0 0,1 1 0 0 0,0-1 0 0 0,-1 1 0 0 0,1 0 0 0 0,-1-1 0 0 0,1 1-1 0 0,-1 0 1 0 0,0 0 0 0 0,1-1 0 0 0,-1 1 0 0 0,0 0 0 0 0,1 0 0 0 0,-1-1 0 0 0,0 1 0 0 0,0 1 0 0 0,1 45 145 0 0,-2-33-72 0 0,-17 110 167 0 0,17-121-287 0 0,1 0 0 0 0,0 0-1 0 0,0 0 1 0 0,0 0 0 0 0,0 0 0 0 0,0 0 0 0 0,1-1 0 0 0,-1 1-1 0 0,1 0 1 0 0,0 0 0 0 0,0 0 0 0 0,0-1 0 0 0,0 1 0 0 0,0 0 0 0 0,1-1-1 0 0,-1 1 1 0 0,1-1 0 0 0,0 0 0 0 0,-1 1 0 0 0,1-1 0 0 0,0 0-1 0 0,0 0 1 0 0,1 0 0 0 0,-1 0 0 0 0,0-1 0 0 0,1 1 0 0 0,-1 0-1 0 0,1-1 1 0 0,-1 0 0 0 0,1 0 0 0 0,0 0 0 0 0,-1 0 0 0 0,1 0-1 0 0,0 0 1 0 0,0-1 0 0 0,0 1 0 0 0,0-1 0 0 0,-1 0 0 0 0,1 0-1 0 0,0 0 1 0 0,1 0 47 0 0,13 0-3579 0 0,-5 0-3768 0 0,-1 0-5188 0 0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17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714 96 5073 0 0,'0'0'2822'0'0,"0"0"-1315"0"0,0 0-561 0 0,0 0-140 0 0,0 0 24 0 0,0 0 74 0 0,0 0 80 0 0,0 0 62 0 0,0 0-13 0 0,0 0-32 0 0,0 0-72 0 0,-31-14-105 0 0,-98-44-117 0 0,57 35 744 0 0,54 23-967 0 0,-69 0 1647 0 0,82 3-2095 0 0,0 0 0 0 0,0 0-1 0 0,1 0 1 0 0,-1 1 0 0 0,1 0-1 0 0,0 0 1 0 0,0 0 0 0 0,0 0-1 0 0,1 1 1 0 0,-1-1-1 0 0,1 1 1 0 0,0 0 0 0 0,1 0-1 0 0,-3 6-35 0 0,3-8 13 0 0,-35 79 192 0 0,4 1 0 0 0,3 2 0 0 0,4 1 0 0 0,4 1 0 0 0,4 1 0 0 0,3 0 0 0 0,5 1-1 0 0,1 36-204 0 0,7-100 27 0 0,-74 545 620 0 0,39-331-451 0 0,37-238-202 0 0,1 9 1078 0 0,12-20-968 0 0,0 3-78 0 0,14-9 19 0 0,1 1 0 0 0,1 1 1 0 0,1 2-1 0 0,0 1 0 0 0,0 1 0 0 0,8 0-45 0 0,272-30 8 0 0,-114 17 91 0 0,-157 12-205 0 0,-43 0-1000 0 0,0 0-2055 0 0,3 7-4007 0 0,1-3-5003 0 0</inkml:trace>
  <inkml:trace contextRef="#ctx0" brushRef="#br0" timeOffset="1370.678">865 806 0 0 0,'0'0'103'0'0,"0"0"174"0"0,0 0 10 0 0,0 0 82 0 0,0 0 274 0 0,0 0 300 0 0,0 0 216 0 0,0 0 209 0 0,0 0 47 0 0,0 0-61 0 0,0 0-87 0 0,0 0-135 0 0,-1-8-113 0 0,0-4-475 0 0,-2-6-118 0 0,3 5 8479 0 0,-14 31-5868 0 0,0 1-3069 0 0,-6 16 135 0 0,2 1 0 0 0,2 0 0 0 0,1 1 0 0 0,2 1 0 0 0,1 1 0 0 0,2 0 0 0 0,2 0 0 0 0,-1 27-103 0 0,7-54 25 0 0,1 1 0 0 0,0 0 1 0 0,1-1-1 0 0,0 1 0 0 0,2-1 0 0 0,-1 1 0 0 0,1-1 1 0 0,1 1-1 0 0,3 9-25 0 0,-5-21 1 0 0,3 11 25 0 0,0-1-1 0 0,1 1 1 0 0,1-1-1 0 0,0 0 1 0 0,0-1-1 0 0,1 1 0 0 0,1-1 1 0 0,0-1-1 0 0,0 1 1 0 0,1-1-1 0 0,4 3-25 0 0,-8-10 34 0 0,-1-1 0 0 0,1 0 0 0 0,0-1 0 0 0,-1 1 0 0 0,1-1 0 0 0,0 0 1 0 0,0 0-1 0 0,-1 0 0 0 0,1-1 0 0 0,0 1 0 0 0,-1-1 0 0 0,1 0 0 0 0,-1-1 0 0 0,1 1 0 0 0,-1-1 0 0 0,0 0 0 0 0,1 0 0 0 0,-1 0 0 0 0,0-1 0 0 0,0 1 0 0 0,0-1 0 0 0,-1 0 0 0 0,1 0 0 0 0,-1-1 1 0 0,0 1-1 0 0,1-1 0 0 0,-1 1 0 0 0,-1-1 0 0 0,1 0 0 0 0,-1 0 0 0 0,1 0 0 0 0,0-2-34 0 0,12-12 50 0 0,25-24 51 0 0,-2-2 0 0 0,-3-1 0 0 0,19-31-101 0 0,26-119 175 0 0,-57 126-126 0 0,-18 45 10 0 0,-2 11 128 0 0,-2 32-157 0 0,-38 204 249 0 0,37-221-277 0 0,-4 15 1 0 0,1-1 1 0 0,0 1-1 0 0,1 1 0 0 0,2-1 1 0 0,-1 0-1 0 0,2 0 0 0 0,0 0 1 0 0,1 0-1 0 0,1 0 0 0 0,1 0 1 0 0,4 12-4 0 0,-7-26-3 0 0,1 0 0 0 0,-1 0 1 0 0,1 0-1 0 0,-1 0 0 0 0,1-1 1 0 0,0 1-1 0 0,0-1 0 0 0,1 1 1 0 0,-1-1-1 0 0,0 0 0 0 0,1 0 1 0 0,-1 0-1 0 0,1 0 0 0 0,0 0 1 0 0,0 0-1 0 0,-1-1 0 0 0,1 1 1 0 0,0-1-1 0 0,0 0 0 0 0,1 0 1 0 0,-1 0-1 0 0,0 0 0 0 0,0-1 1 0 0,0 1-1 0 0,1-1 3 0 0,-3 0-23 0 0,-1 0-1 0 0,0 0-28 0 0,0 0-26 0 0,0 0-49 0 0,0 0-87 0 0,6-12-6355 0 0,-2 6-1054 0 0,-2 2-4633 0 0</inkml:trace>
  <inkml:trace contextRef="#ctx0" brushRef="#br0" timeOffset="1998.507">1438 1429 12027 0 0,'0'0'1068'0'0,"0"0"-425"0"0,0 0-159 0 0,0 0 207 0 0,0 0 319 0 0,0 0 180 0 0,0 0-47 0 0,0 0-204 0 0,0 0-264 0 0,0 0-183 0 0,0 0-74 0 0,0 0-5 0 0,8-13 20 0 0,53-89 918 0 0,65-114 819 0 0,-29 40-1305 0 0,-97 204-723 0 0,-12 141 0 0 0,15-157-129 0 0,1 0-1 0 0,-1-1 1 0 0,2 0-1 0 0,-1 0 1 0 0,2 0-1 0 0,-1 0 1 0 0,2-1-1 0 0,-1 0 1 0 0,1 0-1 0 0,1 0 1 0 0,0-1-1 0 0,0-1 1 0 0,8 7-13 0 0,-13-12 38 0 0,1 0 0 0 0,0 0 0 0 0,0 0 0 0 0,0-1 0 0 0,1 1 0 0 0,-1-1 0 0 0,0 0 0 0 0,1-1 0 0 0,-1 1 0 0 0,1-1-1 0 0,0 0 1 0 0,-1 0 0 0 0,1 0 0 0 0,0-1 0 0 0,0 1 0 0 0,0-1 0 0 0,-1 0 0 0 0,1-1 0 0 0,0 1 0 0 0,0-1 0 0 0,-1 0 0 0 0,1 0 0 0 0,0-1 0 0 0,-1 1 0 0 0,1-1 0 0 0,-1 0 0 0 0,0 0 0 0 0,1 0 0 0 0,-1-1 0 0 0,0 0 0 0 0,0 0 0 0 0,-1 0-1 0 0,1 0 1 0 0,-1 0 0 0 0,1-1 0 0 0,-1 1 0 0 0,2-4-38 0 0,10-13 78 0 0,0 0 0 0 0,-2 0-1 0 0,0-2 1 0 0,-2 1 0 0 0,0-2 0 0 0,-1 1-1 0 0,-2-1 1 0 0,0-1 0 0 0,-1 0-1 0 0,-2 0 1 0 0,0 0 0 0 0,-2-1-1 0 0,0 1 1 0 0,-2-1 0 0 0,-1-5-78 0 0,0 29-23 0 0,0 1 0 0 0,0-1 0 0 0,-1 0 0 0 0,1 0 0 0 0,0 1 0 0 0,-1-1 0 0 0,1 0 0 0 0,-1 0 0 0 0,1 1 0 0 0,-1-1 0 0 0,0 1 0 0 0,1-1 0 0 0,-1 0 0 0 0,1 1 0 0 0,-1-1 0 0 0,0 1 0 0 0,0-1 0 0 0,1 1 0 0 0,-1 0 0 0 0,0-1 0 0 0,0 1 0 0 0,1 0 0 0 0,-1-1 0 0 0,0 1-1 0 0,0 0 1 0 0,0 0 0 0 0,0 0 0 0 0,1 0 0 0 0,-1 0 0 0 0,0 0 0 0 0,0 0 0 0 0,0 0 0 0 0,0 0 0 0 0,0 0 0 0 0,1 0 0 0 0,-1 1 0 0 0,0-1 0 0 0,0 0 0 0 0,0 1 0 0 0,1-1 0 0 0,-1 0 0 0 0,0 1 0 0 0,0-1 0 0 0,1 1 0 0 0,-1-1 0 0 0,0 1 0 0 0,1-1 0 0 0,-1 1 0 0 0,1 0 0 0 0,-1-1 0 0 0,1 1 0 0 0,-1 0 0 0 0,1-1 0 0 0,-1 1 0 0 0,1 0 0 0 0,0 0 0 0 0,-1 0 0 0 0,1-1 0 0 0,0 1 0 0 0,0 0 0 0 0,-1 0 0 0 0,1 0 0 0 0,0 0 0 0 0,0-1 0 0 0,0 1 0 0 0,0 0 23 0 0,-33 74-4005 0 0,27-40-6057 0 0,6-27-1773 0 0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22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11 2008 0 0,'0'0'1030'0'0,"0"0"-150"0"0,0 0 115 0 0,0 0 369 0 0,0 0 339 0 0,0 0 152 0 0,0 0-72 0 0,0 0-214 0 0,0 0-229 0 0,0 0-160 0 0,0 0-62 0 0,-1-11 3371 0 0,-78 16-1831 0 0,-33 56-1919 0 0,90-46-482 0 0,-98 86 480 0 0,116-97-709 0 0,0 1 1 0 0,0-1 0 0 0,1 1 0 0 0,-1 1 0 0 0,1-1-1 0 0,0 0 1 0 0,1 1 0 0 0,-1-1 0 0 0,1 1 0 0 0,0 0 0 0 0,1 0-1 0 0,-1 0 1 0 0,1 0 0 0 0,0 0 0 0 0,1 0 0 0 0,0 0 0 0 0,0 0-1 0 0,0 0 1 0 0,0 0 0 0 0,1 0 0 0 0,0 1 0 0 0,0-2-1 0 0,1 1 1 0 0,1 5-29 0 0,5 1 72 0 0,-1-1 0 0 0,1 0-1 0 0,1-1 1 0 0,0 1-1 0 0,1-2 1 0 0,-1 1 0 0 0,2-1-1 0 0,-1-1 1 0 0,1 0-1 0 0,1-1 1 0 0,0 0 0 0 0,-1 0-1 0 0,2-1 1 0 0,-1-1-1 0 0,1 0 1 0 0,5 1-72 0 0,10 1 93 0 0,0-1 0 0 0,1-1 0 0 0,-1-2 0 0 0,1-1-1 0 0,0-1 1 0 0,19-2-93 0 0,-21 1 16 0 0,8-15-2045 0 0,-1-37-6330 0 0,-33 49 7809 0 0,2-4-11282 0 0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22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 17940 0 0,'0'0'1096'0'0,"0"0"-512"0"0,0 0-200 0 0,0 0 112 0 0,0 0 137 0 0,0 0 39 0 0,0 0-96 0 0,-70 188-184 0 0,69-170-232 0 0,1 4-128 0 0,0-7-88 0 0,0 0-88 0 0,3-4-88 0 0,5 0-136 0 0,-3-8-288 0 0,4 1-569 0 0,-3 0-1551 0 0,-2-4-9123 0 0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22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18356 0 0,'0'0'832'0'0,"0"0"-344"0"0,0 0-392 0 0,0 0-352 0 0,0 0-280 0 0,0 0-56 0 0,0 0-24 0 0,0 0-48 0 0,0 0-48 0 0,0 0-849 0 0,0 0-4008 0 0,0 0-3697 0 0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22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1239 19012 0 0,'0'0'915'0'0,"0"0"-246"0"0,0 0 122 0 0,0 0 301 0 0,0 0 121 0 0,0 0-106 0 0,0 0-294 0 0,0 0-302 0 0,0 0-155 0 0,0 0-116 0 0,0 0-55 0 0,0 0-33 0 0,0 0-26 0 0,7-36-7 0 0,19-116-9 0 0,11-2 77 0 0,-33 138-192 0 0,-1 0 0 0 0,2 1 0 0 0,0 0 0 0 0,1-1 0 0 0,0 2 0 0 0,2-1 0 0 0,-1 1 0 0 0,2 0 0 0 0,0 1 0 0 0,0 0 0 0 0,1 0 0 0 0,1 1 0 0 0,0 0 0 0 0,1 1 0 0 0,2-1 5 0 0,-13 11-16 0 0,0 0-1 0 0,0 0 1 0 0,0 0-1 0 0,0 1 1 0 0,0-1 0 0 0,0 0-1 0 0,1 1 1 0 0,-1-1-1 0 0,0 0 1 0 0,0 1-1 0 0,1 0 1 0 0,-1-1-1 0 0,0 1 1 0 0,1 0-1 0 0,-1 0 1 0 0,0-1 0 0 0,1 1-1 0 0,-1 0 1 0 0,0 0-1 0 0,1 1 1 0 0,-1-1-1 0 0,0 0 1 0 0,1 0-1 0 0,-1 1 1 0 0,0-1 0 0 0,1 0-1 0 0,-1 1 1 0 0,0 0-1 0 0,0-1 1 0 0,1 1-1 0 0,-1 0 1 0 0,0-1-1 0 0,0 1 1 0 0,0 0 0 0 0,0 0-1 0 0,0 0 1 0 0,0 0-1 0 0,0 0 1 0 0,-1 0-1 0 0,1 0 1 0 0,0 0-1 0 0,0 1 1 0 0,-1-1-1 0 0,1 0 1 0 0,-1 0 0 0 0,1 0-1 0 0,-1 1 1 0 0,1-1-1 0 0,-1 0 1 0 0,0 1-1 0 0,0 0 17 0 0,-5 73-1502 0 0,-1-51-1397 0 0,0 1-3563 0 0,3-13-5366 0 0</inkml:trace>
  <inkml:trace contextRef="#ctx0" brushRef="#br0" timeOffset="358.306">687 794 5785 0 0,'0'0'1977'0'0,"0"0"-157"0"0,0 0-9 0 0,0 0 41 0 0,0 0-116 0 0,0 0-239 0 0,0 0-190 0 0,0 0-176 0 0,0 0-200 0 0,0 0-119 0 0,0 0-141 0 0,0 0-130 0 0,-5-8-26 0 0,-17-24-60 0 0,21 31-425 0 0,0 0 0 0 0,0 0-1 0 0,0 1 1 0 0,0-1 0 0 0,0 0 0 0 0,0 1 0 0 0,0-1 0 0 0,0 1 0 0 0,0-1-1 0 0,0 1 1 0 0,-1 0 0 0 0,1-1 0 0 0,0 1 0 0 0,0 0 0 0 0,-1 0 0 0 0,1 0-1 0 0,0 0 1 0 0,0 0 0 0 0,0 0 0 0 0,-1 0 0 0 0,1 0 0 0 0,0 0 0 0 0,0 1-1 0 0,-1-1 1 0 0,1 0 0 0 0,0 1 0 0 0,0-1 0 0 0,0 1 0 0 0,0-1 0 0 0,0 1-1 0 0,0 0 1 0 0,0 0 0 0 0,0-1 0 0 0,0 1 0 0 0,0 0 0 0 0,0 0-30 0 0,-12 9 49 0 0,0 0 1 0 0,1 0-1 0 0,0 2 0 0 0,1-1 1 0 0,0 1-1 0 0,1 1 1 0 0,1 0-1 0 0,0 0 1 0 0,0 1-1 0 0,1 0 0 0 0,1 1 1 0 0,1 0-1 0 0,0 0 1 0 0,1 0-1 0 0,0 1 0 0 0,1-1 1 0 0,1 1-1 0 0,0 0 1 0 0,1 14-50 0 0,1-24 11 0 0,1-1 1 0 0,0 0-1 0 0,0 0 0 0 0,1 0 1 0 0,0 0-1 0 0,-1 1 1 0 0,2-1-1 0 0,-1 0 1 0 0,1 0-1 0 0,-1-1 1 0 0,1 1-1 0 0,1 0 1 0 0,-1 0-1 0 0,1-1 1 0 0,0 0-1 0 0,0 1 0 0 0,0-1 1 0 0,0 0-1 0 0,1 0 1 0 0,-1-1-1 0 0,1 1 1 0 0,0-1-1 0 0,0 0 1 0 0,1 0-1 0 0,-1 0 1 0 0,1-1-1 0 0,-1 1 1 0 0,1-1-1 0 0,0 0 0 0 0,0 0 1 0 0,0-1-1 0 0,0 1-11 0 0,138 1 611 0 0,-135-4-625 0 0,0-1 0 0 0,0 0 0 0 0,0 0 0 0 0,-1-1 0 0 0,1 0 0 0 0,-1-1 0 0 0,0 1 0 0 0,0-1 0 0 0,0-1-1 0 0,0 1 1 0 0,4-6 14 0 0,35-38-5281 0 0,-40 37-707 0 0,-2 3-5651 0 0</inkml:trace>
  <inkml:trace contextRef="#ctx0" brushRef="#br0" timeOffset="1103.12">1122 845 7418 0 0,'0'0'3370'0'0,"0"0"-1386"0"0,0 0-545 0 0,0 0-157 0 0,0 0-102 0 0,0 0-129 0 0,0 0-222 0 0,0 0-241 0 0,0 0-178 0 0,0 0-93 0 0,0 0-42 0 0,0 0-7 0 0,0 0-44 0 0,-5 20-53 0 0,-13 61-41 0 0,16-76-75 0 0,1-1-1 0 0,0 1 1 0 0,1-1-1 0 0,-1 1 1 0 0,1-1-1 0 0,0 1 1 0 0,0 0-1 0 0,0-1 1 0 0,1 1-1 0 0,0-1 1 0 0,0 1-1 0 0,0-1 1 0 0,0 1-1 0 0,1-1 1 0 0,-1 0-1 0 0,1 0 0 0 0,0 0 1 0 0,0 0-1 0 0,1 0 1 0 0,-1 0-1 0 0,1 0 1 0 0,0-1-1 0 0,0 1 1 0 0,0-1-1 0 0,0 0 1 0 0,1 0-1 0 0,0 0 1 0 0,-1 0-1 0 0,1-1 1 0 0,0 0-1 0 0,0 1 1 0 0,0-1-1 0 0,0-1 0 0 0,1 1 1 0 0,-1 0-1 0 0,0-1 1 0 0,1 0-1 0 0,-1 0 1 0 0,1-1-1 0 0,-1 1 1 0 0,1-1-1 0 0,0 0 1 0 0,-1 0-1 0 0,1 0 1 0 0,1-1-55 0 0,3 0 166 0 0,1 1 1 0 0,-1-2 0 0 0,0 1-1 0 0,0-1 1 0 0,0 0-1 0 0,-1-1 1 0 0,1 0 0 0 0,0-1-1 0 0,-1 0 1 0 0,0 0 0 0 0,0-1-1 0 0,5-3-166 0 0,-11 6 22 0 0,12-6 66 0 0,-1-2-1 0 0,-1 0 1 0 0,0-1-1 0 0,0 0 1 0 0,-1 0-1 0 0,0-1 1 0 0,-1-1-1 0 0,-1 0 1 0 0,0 0-1 0 0,7-15-87 0 0,-3 11-152 0 0,-13 16 103 0 0,0 1-28 0 0,0 0-74 0 0,-1 8-220 0 0,-5 13 229 0 0,2-15 125 0 0,0 1-1 0 0,1 0 1 0 0,0 0 0 0 0,1 0 0 0 0,0 0 0 0 0,0 0-1 0 0,0 0 1 0 0,1 1 0 0 0,0-1 0 0 0,0 1 0 0 0,1-1-1 0 0,0 1 1 0 0,0-1 0 0 0,1 1 0 0 0,0-1-1 0 0,0 0 1 0 0,1 1 0 0 0,0-1 0 0 0,0 0 0 0 0,1 0-1 0 0,0 0 1 0 0,0 0 0 0 0,0-1 0 0 0,1 1 0 0 0,0-1-1 0 0,0 0 1 0 0,1 0 0 0 0,4 4 17 0 0,-3-5 19 0 0,1-1-1 0 0,1 1 1 0 0,-1-1 0 0 0,0-1 0 0 0,1 1-1 0 0,0-2 1 0 0,0 1 0 0 0,0-1-1 0 0,0 0 1 0 0,0 0 0 0 0,1-1 0 0 0,-1 0-1 0 0,0-1 1 0 0,1 0 0 0 0,-1 0-1 0 0,0-1 1 0 0,1 0 0 0 0,-1 0 0 0 0,0-1-1 0 0,3-1-18 0 0,8-2 91 0 0,-1-2 0 0 0,0 0-1 0 0,-1-1 1 0 0,0 0 0 0 0,0-2 0 0 0,-1 0-1 0 0,0-1 1 0 0,4-4-91 0 0,9-8 130 0 0,-1-2-1 0 0,-2 0 1 0 0,0-2-1 0 0,-2-1 1 0 0,-1-1-1 0 0,-1-1 1 0 0,-2-1-1 0 0,9-18-129 0 0,-2 3-38 0 0,-3-2-1 0 0,-2 0 0 0 0,-2-1 1 0 0,-2-2-1 0 0,-3 0 0 0 0,-1 0 1 0 0,-3-1-1 0 0,-3-1 0 0 0,-1 0 1 0 0,-3 0-1 0 0,-2-25 39 0 0,-28-38 26 0 0,25 113-30 0 0,-1 0 0 0 0,1 0 0 0 0,-1 0-1 0 0,1 0 1 0 0,-1 0 0 0 0,0 1 0 0 0,0-1 0 0 0,0 1-1 0 0,0-1 1 0 0,-1 1 0 0 0,1 0 0 0 0,-1 0-1 0 0,1 0 1 0 0,-1 0 0 0 0,0 1 0 0 0,0-1 0 0 0,0 1-1 0 0,0-1 1 0 0,0 1 0 0 0,0 0 0 0 0,0 0-1 0 0,0 0 1 0 0,0 1 0 0 0,0-1 0 0 0,-1 1-1 0 0,1 0 1 0 0,0-1 0 0 0,0 1 0 0 0,-1 1 0 0 0,1-1-1 0 0,0 1 1 0 0,0-1 0 0 0,0 1 0 0 0,-3 1 4 0 0,-3 3-10 0 0,-1 1 1 0 0,1 0-1 0 0,1 1 0 0 0,-1 0 1 0 0,1 1-1 0 0,0 0 1 0 0,1 0-1 0 0,0 0 1 0 0,0 1-1 0 0,1 0 0 0 0,0 0 1 0 0,-4 10 9 0 0,10-19 0 0 0,-17 33 48 0 0,2 1-1 0 0,2 1 1 0 0,0 0 0 0 0,3 1-1 0 0,1 0 1 0 0,1 1 0 0 0,3 0-1 0 0,0 0 1 0 0,3 0 0 0 0,1 0-1 0 0,2 1 1 0 0,2 11-48 0 0,4-2 143 0 0,2 0 0 0 0,1 0 1 0 0,3-1-1 0 0,2 0 0 0 0,2-2 0 0 0,2 0 0 0 0,2 0 0 0 0,13 19-143 0 0,-29-53 31 0 0,75 111-51 0 0,-66-114-596 0 0,-4-6-4537 0 0,-7-1 2283 0 0,1 0-9244 0 0</inkml:trace>
  <inkml:trace contextRef="#ctx0" brushRef="#br0" timeOffset="2084.089">2719 790 4689 0 0,'0'0'1395'0'0,"0"0"-196"0"0,0 0 80 0 0,0 0 323 0 0,0 0 286 0 0,0 0 138 0 0,0 0-71 0 0,0 0-242 0 0,0 0-323 0 0,0 0-322 0 0,0 0-317 0 0,0 0-243 0 0,0 0-140 0 0,-13-1-76 0 0,1 0-215 0 0,6 1-38 0 0,0-1 0 0 0,0 1 0 0 0,0-1 0 0 0,0 2 0 0 0,0-1 0 0 0,0 1 0 0 0,0 0 0 0 0,0 0-1 0 0,1 0 1 0 0,-1 1 0 0 0,0 0 0 0 0,1 0 0 0 0,-5 3-39 0 0,-13 6 159 0 0,1 1 0 0 0,0 1-1 0 0,1 1 1 0 0,0 1 0 0 0,1 1-1 0 0,0 1 1 0 0,2 1 0 0 0,0 0-1 0 0,1 1 1 0 0,1 1 0 0 0,1 1 0 0 0,0 0-1 0 0,1 2-158 0 0,12-21 5 0 0,0 0 0 0 0,1 1 0 0 0,-1-1-1 0 0,0 1 1 0 0,1 0 0 0 0,-1-1-1 0 0,1 1 1 0 0,0 0 0 0 0,0 0 0 0 0,0 0-1 0 0,0 0 1 0 0,0 0 0 0 0,1 0 0 0 0,0 0-1 0 0,-1 0 1 0 0,1 0 0 0 0,0 0 0 0 0,0 0-1 0 0,1 0 1 0 0,-1 0 0 0 0,1 0-1 0 0,-1 0 1 0 0,1 0 0 0 0,0 0 0 0 0,0 0-1 0 0,0 0 1 0 0,1-1 0 0 0,-1 1 0 0 0,0 0-1 0 0,1-1 1 0 0,0 1 0 0 0,0-1 0 0 0,0 1-1 0 0,0-1 1 0 0,0 0 0 0 0,0 0 0 0 0,1 0-1 0 0,-1 0 1 0 0,1 0 0 0 0,-1-1-1 0 0,1 1 1 0 0,0-1 0 0 0,-1 0 0 0 0,1 1-1 0 0,0-1 1 0 0,0-1 0 0 0,0 1 0 0 0,0 0-1 0 0,1 0-4 0 0,24-4 94 0 0,0 0 0 0 0,-1-2-1 0 0,1-1 1 0 0,-1-1 0 0 0,-1-1-1 0 0,1-1 1 0 0,-1-2 0 0 0,-1-1 0 0 0,0 0-1 0 0,-1-2 1 0 0,17-13-94 0 0,-34 23 2 0 0,216-151 100 0 0,-189 126 57 0 0,-33 29-122 0 0,-1 0-17 0 0,-8 15-116 0 0,4-9 97 0 0,0-1 0 0 0,0 2-1 0 0,0-1 1 0 0,1 0-1 0 0,0 1 1 0 0,0-1 0 0 0,0 1-1 0 0,1 0 1 0 0,0 0 0 0 0,1 0-1 0 0,-1 0 1 0 0,1 0 0 0 0,1 0-1 0 0,-1 0 1 0 0,1 0 0 0 0,0 1-1 0 0,1-1 1 0 0,0 0-1 0 0,0 0 1 0 0,0 0 0 0 0,1 0-1 0 0,0 0 1 0 0,1 0 0 0 0,-1-1-1 0 0,1 1 1 0 0,1-1 0 0 0,3 6-1 0 0,5-3 17 0 0,1-1 0 0 0,0 0 1 0 0,1-2-1 0 0,0 1 1 0 0,0-2-1 0 0,0 1 1 0 0,1-2-1 0 0,0 0 1 0 0,0-1-1 0 0,0-1 0 0 0,0 0 1 0 0,0-1-1 0 0,0 0 1 0 0,0-1-1 0 0,1-1 1 0 0,-1-1-1 0 0,0 0 0 0 0,0-1 1 0 0,0 0-1 0 0,-1-1 1 0 0,1-1-1 0 0,-1 0 1 0 0,0-1-1 0 0,0-1 0 0 0,-1 0 1 0 0,0-1-1 0 0,2-1-17 0 0,3-1 20 0 0,-2-1 0 0 0,1-1-1 0 0,-1 0 1 0 0,-1 0-1 0 0,0-2 1 0 0,-1 0-1 0 0,-1-1 1 0 0,0 0 0 0 0,-1-1-1 0 0,0 0 1 0 0,-2-1-1 0 0,0 0 1 0 0,-1-1-1 0 0,0 0 1 0 0,-1 0 0 0 0,-2-1-1 0 0,0 0 1 0 0,0 0-1 0 0,-2-1 1 0 0,-1 1 0 0 0,0-1-1 0 0,-1-15-19 0 0,-2 31-2 0 0,0 0-1 0 0,-1 1 0 0 0,1-1 1 0 0,-1 0-1 0 0,0 0 0 0 0,0 0 1 0 0,-1 1-1 0 0,1-1 1 0 0,-1 1-1 0 0,0-1 0 0 0,1 1 1 0 0,-2-1-1 0 0,1 1 1 0 0,0 0-1 0 0,-1 0 0 0 0,1 0 1 0 0,-1 0-1 0 0,0 1 0 0 0,0-1 1 0 0,0 1-1 0 0,0 0 1 0 0,-1 0-1 0 0,1 0 0 0 0,0 0 1 0 0,-1 0-1 0 0,0 1 1 0 0,1-1-1 0 0,-1 1 0 0 0,0 0 1 0 0,0 0-1 0 0,1 1 1 0 0,-1-1-1 0 0,0 1 0 0 0,0 0 1 0 0,0 0-1 0 0,0 0 0 0 0,0 0 1 0 0,0 1-1 0 0,1-1 1 0 0,-1 1-1 0 0,0 0 0 0 0,0 0 1 0 0,1 1-1 0 0,-1-1 1 0 0,0 1-1 0 0,1 0 0 0 0,0-1 1 0 0,-1 2-1 0 0,0-1 3 0 0,-2 0-7 0 0,0 1 0 0 0,0-1 0 0 0,0 1 0 0 0,0 0 0 0 0,0 1 0 0 0,0 0 0 0 0,1 0 0 0 0,0 0 0 0 0,0 0 0 0 0,0 1 0 0 0,0-1-1 0 0,1 1 1 0 0,-1 1 0 0 0,1-1 0 0 0,0 1 0 0 0,1-1 0 0 0,0 1 0 0 0,0 0 0 0 0,0 0 0 0 0,0 1 0 0 0,1-1 0 0 0,0 0 0 0 0,1 1 0 0 0,-1-1 0 0 0,1 1 0 0 0,0 0 0 0 0,1-1 0 0 0,0 1 0 0 0,0 0-1 0 0,0-1 1 0 0,2 7 7 0 0,4-5 6 0 0,0 0 0 0 0,1-1 0 0 0,0 0 0 0 0,0 0 0 0 0,1 0 0 0 0,0-1 0 0 0,0-1 0 0 0,1 1 0 0 0,-1-1 0 0 0,1 0 0 0 0,0-1 0 0 0,1 0 0 0 0,-1-1 0 0 0,1 0 0 0 0,4 1-6 0 0,2 0 27 0 0,-1 0 0 0 0,0 1 1 0 0,-1 1-1 0 0,1 0 0 0 0,-1 1 0 0 0,0 0 1 0 0,-1 1-1 0 0,1 1 0 0 0,-2 0 0 0 0,1 1 1 0 0,-1 0-1 0 0,-1 1 0 0 0,0 0 0 0 0,-1 1 1 0 0,0 0-1 0 0,0 1 0 0 0,-1 0 0 0 0,-1 0 1 0 0,0 1-1 0 0,-1 0 0 0 0,-1 1 0 0 0,0-1 1 0 0,-1 1-1 0 0,0 0 0 0 0,1 11-27 0 0,-4 148 847 0 0,-1-172-957 0 0,0 1 0 0 0,1 0 0 0 0,-1-1 0 0 0,1 1 0 0 0,-1 0 0 0 0,1-1 0 0 0,0 0 0 0 0,0 1 0 0 0,0-1 0 0 0,0 0 0 0 0,0 0 0 0 0,0 0 0 0 0,1 0 0 0 0,-1-1 1 0 0,1 1-1 0 0,0-1 0 0 0,-1 1 0 0 0,1-1 0 0 0,0 0 0 0 0,0 0 0 0 0,-1 0 0 0 0,1 0 0 0 0,0-1 0 0 0,0 1 0 0 0,0-1 0 0 0,0 0 0 0 0,0 0 0 0 0,0 0 0 0 0,0 0 0 0 0,0 0 0 0 0,0 0 0 0 0,0-1 0 0 0,0 0 0 0 0,0 0 0 0 0,0 1 0 0 0,0-2 0 0 0,-1 1 0 0 0,1 0 0 0 0,1-1 110 0 0,9-7-6428 0 0,-3 4-6076 0 0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26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1557 6777 0 0,'0'0'2314'0'0,"0"0"-820"0"0,0 0-283 0 0,0 0 74 0 0,0 0 149 0 0,0 0 24 0 0,0 0-191 0 0,6-33-246 0 0,20-105-187 0 0,6 51 447 0 0,-13 51-850 0 0,3 1-1 0 0,1 0 0 0 0,1 2 1 0 0,2 1-1 0 0,1 0 0 0 0,20-15-430 0 0,-26 27 135 0 0,2 1 0 0 0,0 2-1 0 0,2 0 1 0 0,-1 1 0 0 0,2 2-1 0 0,0 0 1 0 0,27-8-135 0 0,-52 21 7 0 0,0 1 0 0 0,0-1 0 0 0,0 1 0 0 0,0 0 0 0 0,1 0 0 0 0,-1 0 0 0 0,0-1 0 0 0,0 1 0 0 0,0 0 0 0 0,1 1 0 0 0,-1-1 0 0 0,0 0 0 0 0,0 0 0 0 0,0 0 0 0 0,0 1 0 0 0,0-1 0 0 0,1 0 0 0 0,-1 1 0 0 0,0-1 0 0 0,0 1 0 0 0,0 0 0 0 0,0-1 0 0 0,0 1 0 0 0,0 0 0 0 0,0-1 0 0 0,-1 1 0 0 0,1 0 0 0 0,0 0 0 0 0,0 0 0 0 0,-1 0 0 0 0,1 0 0 0 0,0 0 0 0 0,-1 0 0 0 0,1 0 0 0 0,-1 0 0 0 0,1 0 0 0 0,-1 0 0 0 0,1 0 0 0 0,-1 0 0 0 0,0 1 0 0 0,0-1 0 0 0,0 0 0 0 0,0 0-1 0 0,1 0 1 0 0,-1 1 0 0 0,-1-1 0 0 0,1 0 0 0 0,0 0 0 0 0,0 0 0 0 0,0 0 0 0 0,-1 1 0 0 0,1-1 0 0 0,0 0 0 0 0,-1 0 0 0 0,1 0 0 0 0,-1 0 0 0 0,0 0 0 0 0,0 1-7 0 0,1 12 101 0 0,-3 17 4 0 0,0 1 0 0 0,-2-1 0 0 0,-2 0 0 0 0,-1 0 0 0 0,-1 0 0 0 0,-2 1-105 0 0,0-2 23 0 0,2 1 1 0 0,1 0-1 0 0,1 0 1 0 0,2 1-1 0 0,1-1 0 0 0,2 4-23 0 0,34-40 136 0 0,91-104 319 0 0,-31 23-396 0 0,6-2-6 0 0,3 4-1 0 0,94-57-52 0 0,-126 110 36 0 0,-67 55 66 0 0,-57 353 527 0 0,55-367-648 0 0,-1-7-9 0 0,0-1 1 0 0,1 0 0 0 0,-1 1 0 0 0,1-1 0 0 0,-1 0-1 0 0,1 1 1 0 0,0-1 0 0 0,0 0 0 0 0,0 1-1 0 0,0-1 1 0 0,0 0 0 0 0,1 1 0 0 0,-1-1 0 0 0,1 0-1 0 0,-1 1 1 0 0,1-1 0 0 0,0 0 0 0 0,0 0-1 0 0,0 0 1 0 0,0 1 0 0 0,0-1 0 0 0,1 0 0 0 0,-1-1-1 0 0,1 1 1 0 0,-1 0 0 0 0,1 0 0 0 0,0-1-1 0 0,0 1 1 0 0,-1-1 0 0 0,1 1 0 0 0,0-1 0 0 0,0 0-1 0 0,0 1 1 0 0,1-1 0 0 0,-1 0 0 0 0,0-1-1 0 0,0 1 1 0 0,1 0 0 0 0,-1-1 0 0 0,2 1 27 0 0,37-7-2500 0 0,-16-6-4510 0 0,-14 4-4710 0 0</inkml:trace>
  <inkml:trace contextRef="#ctx0" brushRef="#br0" timeOffset="282.719">1633 975 15739 0 0,'0'0'1111'0'0,"0"0"-411"0"0,0 0-159 0 0,0 0 99 0 0,0 0 151 0 0,-32 25 34 0 0,-102 78-101 0 0,129-99-669 0 0,0-1 0 0 0,0 1 0 0 0,0 0 0 0 0,1 0 0 0 0,-1 0 0 0 0,1 1 0 0 0,0-1 0 0 0,0 1 0 0 0,1 0 0 0 0,-1 0 0 0 0,1 1 0 0 0,0-1 1 0 0,1 1-1 0 0,-2 4-55 0 0,0 1 92 0 0,1-6-63 0 0,1 0 0 0 0,0 0 0 0 0,0 0-1 0 0,0 0 1 0 0,1 0 0 0 0,0 1 0 0 0,0-1 0 0 0,0 0 0 0 0,1 1 0 0 0,-1-1-1 0 0,1 1 1 0 0,1-1 0 0 0,-1 0 0 0 0,1 1 0 0 0,0-1 0 0 0,0 0 0 0 0,0 1 0 0 0,1-1-1 0 0,0 0 1 0 0,0 0 0 0 0,0 0 0 0 0,1 0 0 0 0,-1-1 0 0 0,1 1 0 0 0,0-1-1 0 0,1 1 1 0 0,-1-1 0 0 0,1 0 0 0 0,0 0 0 0 0,-1-1 0 0 0,2 1 0 0 0,-1-1-1 0 0,0 0 1 0 0,1 0 0 0 0,0 0 0 0 0,-1-1 0 0 0,1 1 0 0 0,0-1 0 0 0,2 0-29 0 0,6 2 107 0 0,0-1 1 0 0,0 0 0 0 0,-1-1 0 0 0,2-1-1 0 0,-1 0 1 0 0,0 0 0 0 0,0-2 0 0 0,0 0-1 0 0,0 0 1 0 0,0-1 0 0 0,0 0 0 0 0,0-1-1 0 0,-1-1 1 0 0,1 0 0 0 0,7-4-108 0 0,-12 5 75 0 0,-1-1 0 0 0,1 0 0 0 0,-1 0 0 0 0,0-1 0 0 0,0 0 1 0 0,0 0-1 0 0,-1 0 0 0 0,0-1 0 0 0,0 0 0 0 0,0 0 0 0 0,-1 0 0 0 0,1-1 0 0 0,-2 0 1 0 0,1 0-1 0 0,-1-1 0 0 0,0 1 0 0 0,0-1 0 0 0,-1 1 0 0 0,0-1 0 0 0,-1 0 1 0 0,0-1-1 0 0,0 1 0 0 0,0 0 0 0 0,-1-8-75 0 0,1 4-61 0 0,-1-1 1 0 0,-1 0-1 0 0,0 0 0 0 0,0 1 1 0 0,-1-1-1 0 0,-1 0 0 0 0,0 1 1 0 0,-1-1-1 0 0,0 1 0 0 0,-1 0 1 0 0,-1 0-1 0 0,0 0 1 0 0,0 1-1 0 0,-1-1 0 0 0,0 1 1 0 0,-1 1-1 0 0,-1-1 0 0 0,0 1 1 0 0,0 0-1 0 0,0 1 0 0 0,-1 0 1 0 0,-1 0-1 0 0,-8-5 61 0 0,-28-10-1776 0 0,15 15-4352 0 0,18 8-5611 0 0</inkml:trace>
  <inkml:trace contextRef="#ctx0" brushRef="#br0" timeOffset="766.134">2467 191 17324 0 0,'0'0'1176'0'0,"0"0"-321"0"0,0 0-223 0 0,0 0-101 0 0,0 0-9 0 0,0 0 23 0 0,0 0 20 0 0,0 0 7 0 0,0 0-6 0 0,0 0 7 0 0,0 0-6 0 0,0 0-43 0 0,-7 33-40 0 0,-21 102-53 0 0,21-8 537 0 0,8-18-394 0 0,1-10-336 0 0,-5 0 1 0 0,-10 64-239 0 0,-3-27 136 0 0,1-55-112 0 0,-3-25-56 0 0,17-53 14 0 0,1-3-42 0 0,0 1 0 0 0,0-1-1 0 0,0 0 1 0 0,0 1 0 0 0,0-1 0 0 0,0 1-1 0 0,0-1 1 0 0,0 0 0 0 0,0 1 0 0 0,0-1-1 0 0,0 1 1 0 0,0-1 0 0 0,0 1 0 0 0,0-1-1 0 0,0 0 1 0 0,0 1 0 0 0,0-1 0 0 0,0 1-1 0 0,-1-1 1 0 0,1 0 0 0 0,0 1 0 0 0,0-1-1 0 0,0 0 1 0 0,-1 1 0 0 0,1-1 0 0 0,0 0-1 0 0,-1 1 1 0 0,1-1 0 0 0,0 0-1 0 0,0 0 1 0 0,-1 1 0 0 0,1-1 0 0 0,-1 0-1 0 0,1 0 1 0 0,0 0 0 0 0,-1 1 0 0 0,1-1-1 0 0,0 0 1 0 0,-1 0 0 0 0,1 0 0 0 0,-1 0-1 0 0,1 0 1 0 0,0 0 0 0 0,-1 0 0 0 0,1 0-1 0 0,-1 0 1 0 0,1 0 0 0 0,-1 0 0 0 0,1 0-1 0 0,0 0 1 0 0,-1 0 0 0 0,1 0 0 0 0,-1 0-1 0 0,1-1 1 0 0,0 1 0 0 0,-1 0 0 0 0,1 0-1 0 0,0 0 1 0 0,-1-1 0 0 0,1 1 0 0 0,0 0-1 0 0,-1 0 1 0 0,1-1 0 0 0,0 1-1 0 0,0 0 1 0 0,-1-1 0 0 0,1 1 0 0 0,0 0-1 0 0,0-1 1 0 0,-1 1 60 0 0,-7-8-801 0 0,-11-14-6967 0 0,14 16 2564 0 0,2 2-4801 0 0</inkml:trace>
  <inkml:trace contextRef="#ctx0" brushRef="#br0" timeOffset="1013.693">1970 824 15467 0 0,'0'0'1181'0'0,"0"0"-511"0"0,0 0-274 0 0,0 0 85 0 0,0 0 199 0 0,0 0 141 0 0,0 0 77 0 0,0 0 25 0 0,37-2-34 0 0,115-8-47 0 0,58 8 1377 0 0,0 19-1488 0 0,-72 10-3391 0 0,-138-27 2648 0 0,14 3-2175 0 0,-4-3-3485 0 0,-4 0-6066 0 0</inkml:trace>
  <inkml:trace contextRef="#ctx0" brushRef="#br0" timeOffset="1267.442">2949 872 11178 0 0,'0'0'5682'0'0,"0"0"-5042"0"0,0 0-320 0 0,0 0 152 0 0,0 0 152 0 0,0 0 24 0 0,0 0-64 0 0,0 0-200 0 0,0 0-232 0 0,-36 195-120 0 0,36-173-96 0 0,0-3-120 0 0,9-4-144 0 0,-2-1-248 0 0,2-6-544 0 0,-1-1-2089 0 0,-6-3-8849 0 0</inkml:trace>
  <inkml:trace contextRef="#ctx0" brushRef="#br0" timeOffset="1520.72">3027 622 21245 0 0,'0'0'912'0'0,"0"0"-256"0"0,0 0-176 0 0,0 0-64 0 0,0 0-72 0 0,0 0-104 0 0,0 0-120 0 0,0 0-168 0 0,0 0-152 0 0,0 0-248 0 0,0 0-80 0 0,0 0-56 0 0,0 0-168 0 0,0 0-457 0 0,3-19-2319 0 0,7 30-9147 0 0</inkml:trace>
  <inkml:trace contextRef="#ctx0" brushRef="#br0" timeOffset="1683.72">3452 916 10810 0 0,'0'0'5476'0'0,"0"0"-3693"0"0,0 0-1140 0 0,0 0-118 0 0,0 0-80 0 0,0 0-72 0 0,0 0-81 0 0,0 0-101 0 0,0 0-99 0 0,0 0-47 0 0,-29 34-18 0 0,-88 105-26 0 0,93-93 3 0 0,33-30 17 0 0,-4-11-3 0 0,0-1 82 0 0,1 1 0 0 0,-1-1 0 0 0,0 0 1 0 0,1-1-1 0 0,0 1 0 0 0,0-1 0 0 0,0 0 1 0 0,0-1-1 0 0,0 1 0 0 0,1-1 0 0 0,-1 0 1 0 0,1-1-1 0 0,0 0 0 0 0,-1 0 0 0 0,1 0 1 0 0,0-1-1 0 0,-1 0 0 0 0,1 0 0 0 0,0 0 1 0 0,0-1-1 0 0,-1 0 0 0 0,1-1 0 0 0,-1 1 0 0 0,1-1 1 0 0,4-2-101 0 0,-1 0 188 0 0,0 0 0 0 0,0 0 0 0 0,-1-1 0 0 0,1 0 1 0 0,-1-1-1 0 0,-1 0 0 0 0,1 0 0 0 0,-1-1 1 0 0,0 0-1 0 0,0 0 0 0 0,-1-1 0 0 0,0 0 0 0 0,0 0 1 0 0,-1-1-1 0 0,0 0 0 0 0,0-1-188 0 0,-2 4 15 0 0,0-1 0 0 0,-1 0 0 0 0,0 1 0 0 0,0-2 0 0 0,-1 1 0 0 0,1 0 0 0 0,-2 0 0 0 0,1-1 0 0 0,-1 1 0 0 0,0-1-1 0 0,0 1 1 0 0,-1-1 0 0 0,0 1 0 0 0,-1-1 0 0 0,0 0 0 0 0,0 1 0 0 0,0 0 0 0 0,-1-1 0 0 0,0 1 0 0 0,0 0 0 0 0,-1 0 0 0 0,0 0 0 0 0,0 0 0 0 0,-1 0 0 0 0,0 1 0 0 0,0-1 0 0 0,0 1 0 0 0,-1 0 0 0 0,0 1 0 0 0,0-1 0 0 0,-1 1 0 0 0,1 0 0 0 0,-1 0 0 0 0,0 0-1 0 0,-1 1 1 0 0,1 0 0 0 0,-5-1-15 0 0,-46-10-1550 0 0,20 14-4536 0 0,24 1-5740 0 0</inkml:trace>
  <inkml:trace contextRef="#ctx0" brushRef="#br0" timeOffset="2067.998">3758 1130 19756 0 0,'0'0'782'0'0,"0"0"-153"0"0,0 0 49 0 0,0 0 79 0 0,0 0-6 0 0,0 0-79 0 0,17-31-145 0 0,57-99-122 0 0,15-3 497 0 0,-15 48-647 0 0,-75 107-674 0 0,-4 3 414 0 0,1-1 0 0 0,1 1 1 0 0,1-1-1 0 0,1 1 0 0 0,1 0 1 0 0,2 3 4 0 0,-1-21 5 0 0,1 0 1 0 0,0 0-1 0 0,0-1 1 0 0,0 1-1 0 0,1 0 1 0 0,0-1-1 0 0,0 0 1 0 0,1 0-1 0 0,0 0 1 0 0,0 0-1 0 0,0 0 0 0 0,1-1 1 0 0,0 0-1 0 0,0 0 1 0 0,0 0-1 0 0,1 0 1 0 0,-1-1-1 0 0,1 0 1 0 0,0 0-1 0 0,0-1 1 0 0,1 0-1 0 0,-1 0 1 0 0,1 0-1 0 0,-1-1 1 0 0,1 1-1 0 0,0-2 1 0 0,0 1-1 0 0,0-1 1 0 0,2 0-6 0 0,5-1 108 0 0,0-1 0 0 0,-1-1 0 0 0,1 0 0 0 0,-1 0 0 0 0,0-2 0 0 0,1 1 0 0 0,-1-2 0 0 0,-1 0 0 0 0,1 0 0 0 0,-1-1 0 0 0,0-1 1 0 0,0 0-1 0 0,-1-1 0 0 0,0 0 0 0 0,0 0 0 0 0,-1-1 0 0 0,0-1 0 0 0,0 0 0 0 0,-1 0 0 0 0,-1-1 0 0 0,0 0 0 0 0,0 0 1 0 0,-1-1-1 0 0,1-2-108 0 0,-1 1-401 0 0,-1 0 1 0 0,0 0 0 0 0,0-1 0 0 0,-2 0-1 0 0,1 0 1 0 0,-2-1 0 0 0,0 1-1 0 0,1-14 401 0 0,-4 18-4758 0 0,2 2-7387 0 0</inkml:trace>
  <inkml:trace contextRef="#ctx0" brushRef="#br0" timeOffset="2682.83">4472 14 8266 0 0,'0'0'1136'0'0,"0"0"-663"0"0,0 0-184 0 0,0 0 331 0 0,0 0 451 0 0,0 0 133 0 0,0 0-56 0 0,0 0-185 0 0,0 0-183 0 0,0 0-105 0 0,0 0-94 0 0,0 0-42 0 0,35 1-12 0 0,107 0 29 0 0,-38-13 1452 0 0,55 8 761 0 0,-156 7-2708 0 0,1-1 1 0 0,-1 1-1 0 0,1-1 0 0 0,-1 1 1 0 0,0 1-1 0 0,0-1 0 0 0,0 0 1 0 0,-1 1-1 0 0,1-1 1 0 0,-1 1-1 0 0,0 0 0 0 0,0-1 1 0 0,0 1-1 0 0,-1 0 0 0 0,1 0 1 0 0,-1 1-1 0 0,0-1 0 0 0,0 0 1 0 0,0 0-1 0 0,-1 0 0 0 0,1 1 1 0 0,-1-1-1 0 0,0 0 0 0 0,0 1 1 0 0,-1-1-1 0 0,1 0 0 0 0,-1 1 1 0 0,0-1-1 0 0,-1 1-61 0 0,2 9 75 0 0,-9 245 538 0 0,-24 104-613 0 0,-27 133 87 0 0,43-263 86 0 0,15-111 367 0 0,2-122-437 0 0,0 0 13 0 0,0 0 31 0 0,0 0 45 0 0,0 0 44 0 0,0 0 32 0 0,0 0 29 0 0,-28 6 1614 0 0,-82 11-2116 0 0,0-4 0 0 0,-1-6 0 0 0,-101-6 205 0 0,176-1-221 0 0,-18-2-918 0 0,19-2-6944 0 0,26 3-4855 0 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5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46 276 8546 0 0,'0'0'1866'0'0,"0"0"-361"0"0,0 0-371 0 0,0 0-15 0 0,0 0 138 0 0,0 0 54 0 0,0 0-68 0 0,0 0-200 0 0,0 0-225 0 0,0 0-234 0 0,0 0-171 0 0,-3-7-126 0 0,-11-20-78 0 0,11 20-1 0 0,3 7 23 0 0,0 0 40 0 0,0 0 17 0 0,0 0 23 0 0,0 0-33 0 0,0 0-23 0 0,0 0-31 0 0,15 268 1094 0 0,-15-267-1315 0 0,0 0 1 0 0,-1 1 0 0 0,1-1 0 0 0,0 0 0 0 0,0 0 0 0 0,0 0 0 0 0,0 0-1 0 0,0 0 1 0 0,0 0 0 0 0,0 0 0 0 0,1 0 0 0 0,-1 0 0 0 0,0 1 0 0 0,0-1-1 0 0,1 0 1 0 0,-1 0 0 0 0,1 0 0 0 0,-1 0 0 0 0,1 0 0 0 0,-1 0 0 0 0,1-1-1 0 0,0 1 1 0 0,-1 0 0 0 0,1 0 0 0 0,0 0 0 0 0,0-1 0 0 0,0 1 0 0 0,0 0-1 0 0,-1-1 1 0 0,1 1 0 0 0,0 0 0 0 0,0-1 0 0 0,0 1 0 0 0,0-1 0 0 0,0 0-1 0 0,0 1 1 0 0,1-1 0 0 0,-1 0 0 0 0,0 0 0 0 0,0 0 0 0 0,0 1 0 0 0,0-1-1 0 0,0 0 1 0 0,0 0 0 0 0,0-1 0 0 0,0 1 0 0 0,0 0 0 0 0,1 0 0 0 0,-1 0-1 0 0,0-1 1 0 0,0 1 0 0 0,0-1 0 0 0,0 1 0 0 0,0-1 0 0 0,0 1-4 0 0,26-41 125 0 0,-1-1 1 0 0,-2 0-1 0 0,-3-2 1 0 0,-1-1-1 0 0,-2-1 1 0 0,-2 0-1 0 0,-2-1 1 0 0,6-37-126 0 0,0 14 164 0 0,-19 69-156 0 0,-1 1-5 0 0,0 0 18 0 0,0 0-36 0 0,10 23-22 0 0,36 179 586 0 0,43 177-103 0 0,-54-121-292 0 0,-33-225-123 0 0,0-21-18 0 0,0 0-1 0 0,-1 0 1 0 0,0 0-1 0 0,-1 0 1 0 0,-1 0-1 0 0,0 0 1 0 0,0 0-1 0 0,-2 0 1 0 0,1 0-1 0 0,-1-1 0 0 0,-1 1 1 0 0,0-1-1 0 0,0 0 1 0 0,-4 4-13 0 0,7-12 7 0 0,0 0 0 0 0,0-1 0 0 0,0 1 0 0 0,0-1 0 0 0,0 0 0 0 0,-1 1 1 0 0,1-1-1 0 0,-1 0 0 0 0,0 0 0 0 0,1 0 0 0 0,-1 0 0 0 0,0 0 0 0 0,0 0 0 0 0,-1-1 0 0 0,1 1 0 0 0,0-1 1 0 0,0 1-1 0 0,-1-1 0 0 0,1 0 0 0 0,-1 0 0 0 0,1 0 0 0 0,-1 0 0 0 0,0 0 0 0 0,1-1 0 0 0,-1 1 1 0 0,0-1-1 0 0,1 0 0 0 0,-1 0 0 0 0,0 0 0 0 0,1 0 0 0 0,-1 0 0 0 0,0 0 0 0 0,0-1 0 0 0,1 1 0 0 0,-1-1 1 0 0,1 0-1 0 0,-1 0 0 0 0,0 0 0 0 0,1 0 0 0 0,-2-1-7 0 0,-1-9 4 0 0,-1 0-1 0 0,2-1 1 0 0,-1 1 0 0 0,2-1 0 0 0,-1 0-1 0 0,2-1 1 0 0,0 1 0 0 0,0 0-1 0 0,1-1 1 0 0,0 1 0 0 0,1-1 0 0 0,1 1-1 0 0,0-1 1 0 0,1 1 0 0 0,0 0-1 0 0,1 0 1 0 0,0-1 0 0 0,1 2 0 0 0,1-3-4 0 0,3-15 2 0 0,2 1 0 0 0,1 0 0 0 0,1 1 0 0 0,1 0 0 0 0,2 1 1 0 0,0 0-1 0 0,2 1 0 0 0,11-12-2 0 0,-23 31-4 0 0,1 0 0 0 0,-1 0 0 0 0,1 1 0 0 0,0-1 0 0 0,0 2 0 0 0,1-1 0 0 0,-1 1 0 0 0,1 0 0 0 0,0 0 0 0 0,0 0 0 0 0,0 1 0 0 0,1 0 0 0 0,-1 1 0 0 0,1 0 0 0 0,5-1 4 0 0,-13 3-36 0 0,1 12-321 0 0,0 17 180 0 0,-10-16-4097 0 0,7-11-1504 0 0,2 1-6249 0 0</inkml:trace>
  <inkml:trace contextRef="#ctx0" brushRef="#br0" timeOffset="811.42">0 22 0 0 0,'0'0'811'0'0,"0"0"292"0"0,0 0 170 0 0,0 0 33 0 0,0 0-27 0 0,0 0-68 0 0,0 0-58 0 0,0 0-23 0 0,0 0-51 0 0,0 0-95 0 0,0-5-102 0 0,0-4-1689 0 0,1 1 3789 0 0,0 26 2083 0 0,6 133-3090 0 0,-7 10-2254 0 0,0-175-1990 0 0,0 4-4412 0 0,0 5-4380 0 0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8:56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2337 468 10874 0 0,'0'0'1331'0'0,"0"0"-173"0"0,0 0 30 0 0,0 0 199 0 0,0 0 89 0 0,0 0-73 0 0,0 0-210 0 0,0 0-316 0 0,0 0-271 0 0,0 0-190 0 0,0 0-102 0 0,0 0-39 0 0,0 0-12 0 0,-2-4 5 0 0,-7-13-31 0 0,-13 41 840 0 0,22-23-1044 0 0,0-1 2 0 0,0 0-7 0 0,0 0 1 0 0,0 0 0 0 0,0 0 17 0 0,0 0 6 0 0,0 0-3 0 0,0 0 22 0 0,0 0-2 0 0,0 0 8 0 0,0 0 5 0 0,0 0 2 0 0,0 0-4 0 0,0 0 18 0 0,9-19 492 0 0,31-24-321 0 0,-40 42-190 0 0,0 1 9 0 0,0 0 5 0 0,0 0-7 0 0,0 0-17 0 0,0 0-4 0 0,0 0-18 0 0,0 0 1 0 0,-32 29 263 0 0,-10 2-159 0 0,61-19-2446 0 0,0-7-2615 0 0,-10-4-2951 0 0,0 2-4179 0 0</inkml:trace>
  <inkml:trace contextRef="#ctx0" brushRef="#br0" timeOffset="-75868.13">216 2081 8906 0 0,'0'0'559'0'0,"0"0"-343"0"0,0 0-135 0 0,0 0 88 0 0,0 0 224 0 0,0 0 221 0 0,0 0 92 0 0,0 0-74 0 0,0 0-175 0 0,0 0-194 0 0,0 0-83 0 0,0 2 62 0 0,20 126 2797 0 0,13 220 78 0 0,33 264-504 0 0,5 642-489 0 0,-38-620-983 0 0,-34 70 211 0 0,-20-407-838 0 0,20 2 86 0 0,7 58 111 0 0,-18-176-506 0 0,20-111-105 0 0,-6-18-64 0 0,26-42-41 0 0,29-8 92 0 0,99-11 47 0 0,-4-20-107 0 0,-34 14-7 0 0,-79 6-16 0 0,0 2 0 0 0,0 2 1 0 0,1 1-1 0 0,0 3 0 0 0,4 1-4 0 0,136-14-17 0 0,-120 6 5 0 0,54 0 40 0 0,-78 16-56 0 0,126-1 13 0 0,-94 0 63 0 0,-10 0-36 0 0,11-3 8 0 0,39-4-46 0 0,25-19 56 0 0,-58 13-30 0 0,2 2 24 0 0,58-7-16 0 0,-42 4 60 0 0,47 7-56 0 0,41 0 28 0 0,-85 7-89 0 0,278-7 77 0 0,-54 4-27 0 0,-169 7-10 0 0,210-5 30 0 0,73 7 61 0 0,269 8 211 0 0,-117-20-21 0 0,-316 6-229 0 0,-77-4-13 0 0,-4 11 45 0 0,-175-11-68 0 0,-6-2 280 0 0,-23 0-81 0 0,10-1-331 0 0,0 0-1 0 0,1-1 1 0 0,-1 1 0 0 0,0-1-1 0 0,1 0 1 0 0,-1 0-1 0 0,1 0 1 0 0,-1 0-1 0 0,1-1 1 0 0,0 0-1 0 0,0 0 1 0 0,-1 0 0 0 0,1 0-1 0 0,0-1 1 0 0,-1-1 125 0 0,-8-8-4568 0 0,0-1-3770 0 0,6 5-4799 0 0</inkml:trace>
  <inkml:trace contextRef="#ctx0" brushRef="#br0" timeOffset="-74122.463">525 6595 0 0 0,'0'0'615'0'0,"0"0"221"0"0,0 0 218 0 0,0 0 190 0 0,0 0 131 0 0,0 0-48 0 0,0 0-116 0 0,0 0-76 0 0,0 0-43 0 0,0 0-40 0 0,0 0-5 0 0,-1-4-43 0 0,1 2-844 0 0,0 0 1 0 0,-1 0-1 0 0,0 1 1 0 0,1-1-1 0 0,-1 0 0 0 0,0 0 1 0 0,0 1-1 0 0,0-1 0 0 0,0 0 1 0 0,0 1-1 0 0,0-1 0 0 0,0 1 1 0 0,0-1-1 0 0,-1 1 0 0 0,1 0 1 0 0,-1-1-1 0 0,1 1 0 0 0,-1 0 1 0 0,1 0-1 0 0,-1 0 0 0 0,0 0 1 0 0,1 1-1 0 0,-1-1 0 0 0,0 0 1 0 0,0 1-1 0 0,0-1 1 0 0,1 1-1 0 0,-1-1 0 0 0,0 1 1 0 0,0 0-1 0 0,0 0 0 0 0,0 0 1 0 0,0 0-1 0 0,0 0-160 0 0,-69 15 1926 0 0,-33 58 46 0 0,-5 49-1037 0 0,99-108-863 0 0,1 0 0 0 0,0 1-1 0 0,1 0 1 0 0,0 1 0 0 0,1-1 0 0 0,1 1 0 0 0,1 1-1 0 0,0-1 1 0 0,1 1 0 0 0,1 0 0 0 0,1 0 0 0 0,0 0 0 0 0,1 13-72 0 0,14 70 356 0 0,-11-91-318 0 0,0 0 0 0 0,1 0 0 0 0,1 0 0 0 0,-1-1 0 0 0,1 1-1 0 0,1-1 1 0 0,0 0 0 0 0,0 0 0 0 0,0-1 0 0 0,1 1 0 0 0,0-1 0 0 0,1 0 0 0 0,-1-1 0 0 0,1 1 0 0 0,1-1 0 0 0,-1-1 0 0 0,1 0 0 0 0,0 0 0 0 0,0 0 0 0 0,0-1 0 0 0,1 0 0 0 0,0 0 0 0 0,-1-1 0 0 0,1-1 0 0 0,0 1 0 0 0,1-1 0 0 0,1-1-38 0 0,8 3 76 0 0,1-2 0 0 0,0 0 0 0 0,-1-2 0 0 0,1 0 0 0 0,0-1 0 0 0,0-1 0 0 0,-1-1 0 0 0,1 0 0 0 0,-1-2 0 0 0,0 0 0 0 0,0-1 0 0 0,0-1 0 0 0,-1-1 0 0 0,13-7-76 0 0,-7 4 63 0 0,-1-2-1 0 0,0 0 0 0 0,0-1 0 0 0,-2-1 0 0 0,1-1 1 0 0,-2-1-1 0 0,0 0 0 0 0,-2-2 0 0 0,0 0 0 0 0,0-1 1 0 0,-2-1-1 0 0,-1-1 0 0 0,0 0 0 0 0,-2-1 0 0 0,-1 0 1 0 0,0-1-1 0 0,0-7-62 0 0,-9 24 22 0 0,-1 0 0 0 0,-1 0 0 0 0,1-1 1 0 0,-1 1-1 0 0,0-1 0 0 0,-1 1 0 0 0,0-1 0 0 0,0 1 0 0 0,-1-1 1 0 0,0 1-1 0 0,0-1 0 0 0,-1 1 0 0 0,0 0 0 0 0,0 0 0 0 0,0 0 1 0 0,-1 0-1 0 0,0 0 0 0 0,-1 0 0 0 0,1 1 0 0 0,-1-1 0 0 0,-1 0-22 0 0,-11-9-79 0 0,1 1-1 0 0,-2 1 0 0 0,0 0 0 0 0,0 1 1 0 0,-2 1-1 0 0,1 1 0 0 0,-1 1 1 0 0,-1 0-1 0 0,0 1 0 0 0,0 2 0 0 0,-1 0 1 0 0,0 1-1 0 0,0 1 0 0 0,0 0 1 0 0,-1 2-1 0 0,1 1 0 0 0,-1 0 0 0 0,0 2 1 0 0,0 1-1 0 0,1 0 0 0 0,-1 2 1 0 0,-19 4 79 0 0,-49 20-1932 0 0,36 3-5094 0 0,38-19-4625 0 0</inkml:trace>
  <inkml:trace contextRef="#ctx0" brushRef="#br0" timeOffset="-73283.466">382 6561 0 0 0,'0'0'428'0'0,"0"0"467"0"0,0 0 269 0 0,0 0 143 0 0,0 0 104 0 0,0 0 37 0 0,0 0-123 0 0,0 0-152 0 0,0 0-144 0 0,0 0-100 0 0,0 0-69 0 0,7-1-30 0 0,37-9 1812 0 0,-41 13 5216 0 0,-2 3-4410 0 0,-1 21-4535 0 0,0-21 2050 0 0,-6 159-427 0 0,6-138-489 0 0,-1 24-20 0 0,3-1 0 0 0,1 1 0 0 0,3-1 0 0 0,4 15-27 0 0,3 68 8 0 0,-62-5-328 0 0,49-127 222 0 0,20-3-504 0 0,-16-1 382 0 0,1 0 1 0 0,-1 0 0 0 0,1-1-1 0 0,-1 0 1 0 0,0 0 0 0 0,-1 0 0 0 0,1 0-1 0 0,-1 0 1 0 0,1-1 0 0 0,-1 0-1 0 0,-1 0 1 0 0,1 0 0 0 0,-1 0 0 0 0,0 0-1 0 0,2-5 220 0 0,9-27-7841 0 0,-12 34 6934 0 0,3-8-10284 0 0</inkml:trace>
  <inkml:trace contextRef="#ctx0" brushRef="#br0" timeOffset="-72329.106">680 6705 0 0 0,'0'0'155'0'0,"0"0"131"0"0,0 0 156 0 0,0 0 157 0 0,0 0 142 0 0,0 0 69 0 0,0 0-74 0 0,0 0-133 0 0,0 0-137 0 0,0 0-148 0 0,0 0-118 0 0,0 0-48 0 0,0 0-25 0 0,10-10 11 0 0,32-29 49 0 0,-30 22 598 0 0,-12 17-682 0 0,0 0 44 0 0,0 0 52 0 0,2-6 2689 0 0,-2 5 1705 0 0,0 1 4009 0 0,-13 26-3026 0 0,-31 13-5591 0 0,20-20 411 0 0,-289 253 263 0 0,118-113-416 0 0,160-115-165 0 0,-9-22 56 0 0,42-14-566 0 0,-25 0-187 0 0,-21 17 64 0 0,48-25 499 0 0,0 0-25 0 0,0 0-137 0 0,0 0-214 0 0,14-22-3116 0 0,-3 11-1503 0 0,-3-1-6975 0 0</inkml:trace>
  <inkml:trace contextRef="#ctx0" brushRef="#br0" timeOffset="-70860.426">91 6712 5057 0 0,'0'0'2019'0'0,"0"0"-300"0"0,0 0-158 0 0,0 0-41 0 0,0 0-120 0 0,0 0-188 0 0,0 0-249 0 0,0 0-264 0 0,0 0-193 0 0,0 0-162 0 0,0 0-118 0 0,-2 19 671 0 0,56 54 2450 0 0,-34-57-2829 0 0,2 0 0 0 0,0-2-1 0 0,1-1 1 0 0,0-1 0 0 0,0-1 0 0 0,13 3-518 0 0,-21-7 170 0 0,61 22 354 0 0,-51-20-440 0 0,0 0-1 0 0,0 2 1 0 0,-1 1-1 0 0,-1 0 1 0 0,0 2-1 0 0,5 5-83 0 0,17 40 127 0 0,-34-45-92 0 0,-9-26-7669 0 0,-2 7 3432 0 0,0 0-7415 0 0</inkml:trace>
  <inkml:trace contextRef="#ctx0" brushRef="#br0" timeOffset="-68468.766">244 6628 0 0 0,'0'0'211'0'0,"0"0"322"0"0,0 0 91 0 0,0 0 180 0 0,0 0 159 0 0,0 0 34 0 0,0 0-119 0 0,0 0-212 0 0,0 0-210 0 0,0 0-133 0 0,0 0-70 0 0,0 0-30 0 0,0 0 6 0 0,16-8 2963 0 0,51-43 931 0 0,18-23-2263 0 0,31-33-665 0 0,-79 67-801 0 0,-14 14-151 0 0,6 3-129 0 0,88-72 145 0 0,-69 59-56 0 0,130-115 577 0 0,-90 81-448 0 0,100-92 73 0 0,-17 40-233 0 0,28-4 14 0 0,-95 45 178 0 0,4-3 275 0 0,41-59 343 0 0,7 2-516 0 0,44-31 517 0 0,-54 53-308 0 0,-3-21-77 0 0,-16 31-254 0 0,114-91 47 0 0,-117 123-295 0 0,59-33-12 0 0,-37-1 63 0 0,-20 8 114 0 0,-6 19-163 0 0,1 3 11 0 0,242-207 290 0 0,-185 178-367 0 0,-62 33-54 0 0,24-48 136 0 0,-130 108-664 0 0,-13 14-2977 0 0,-8 8-4489 0 0,4-1-3604 0 0</inkml:trace>
  <inkml:trace contextRef="#ctx0" brushRef="#br0" timeOffset="-58649.528">772 7040 0 0 0,'-3'19'85'0'0,"2"-16"382"0"0,1-3 240 0 0,0 0 20 0 0,0 0 4 0 0,0 0 34 0 0,0 0 97 0 0,0 0 110 0 0,0 0 31 0 0,0 0-27 0 0,0 0-103 0 0,0 0-139 0 0,0 0-118 0 0,0 0-68 0 0,0 0-16 0 0,11-8 2557 0 0,105-122 2108 0 0,-16 47-3590 0 0,319-230 999 0 0,-281 204-2234 0 0,-103 80-264 0 0,-1 0 0 0 0,-1-2 0 0 0,-1-2 0 0 0,25-34-108 0 0,69-65 117 0 0,30 7 304 0 0,61-63 149 0 0,-123 118-218 0 0,52-59-30 0 0,-26 37-273 0 0,42-26 47 0 0,-20 8-61 0 0,-65 61-18 0 0,37-24 33 0 0,37-45 72 0 0,-21-3 64 0 0,16-11-94 0 0,7-12 160 0 0,-46 63-228 0 0,34-27 69 0 0,31-39-6 0 0,-11 27-33 0 0,-80 28-7 0 0,36-30-26 0 0,-67 74 23 0 0,4 8-73 0 0,-21 14 50 0 0,-32 25-33 0 0,-1 1-2 0 0,0 0 20 0 0,0 0-20 0 0,0 0 22 0 0,0 0 0 0 0,1 0-26 0 0,0 0 22 0 0,0 0 18 0 0,40-30-22 0 0,-3-2-11 0 0,-22 15 66 0 0,31-26-73 0 0,-16 18-16 0 0,4-7 42 0 0,29-16-56 0 0,1 3 82 0 0,-32 34-258 0 0,0 3-562 0 0,-23 35 740 0 0,3 4 33 0 0,3 48 65 0 0,5-43-28 0 0,12 68 8 0 0,5-41-25 0 0,-22-34-13 0 0,14 15 18 0 0,9 10 2 0 0,12 7-48 0 0,-16 9 53 0 0,-9-35-28 0 0,-6 3 5 0 0,26 20 26 0 0,-26-36-20 0 0,4-3 231 0 0,-23-19-225 0 0,-1 0-16 0 0,0 0 27 0 0,0 0-7 0 0,0 0-3 0 0,0 0 4 0 0,0 0-1 0 0,32-33 78 0 0,9-22-5 0 0,-19 29-121 0 0,23-32 15 0 0,-16 35-31 0 0,8 1-23 0 0,1-3 60 0 0,-19 9 71 0 0,-19 16-20 0 0,0 0-5 0 0,-35-66 86 0 0,13 22 9 0 0,6 8-41 0 0,4 5 118 0 0,-24-19-141 0 0,-7-25-31 0 0,-5 5-50 0 0,-7-3 85 0 0,0 6-68 0 0,-5-10 82 0 0,-13-7 23 0 0,-5-15 31 0 0,43 54-98 0 0,-10-3-10 0 0,-9-4 101 0 0,23 19-50 0 0,-70-47-7 0 0,71 61-34 0 0,-56-61 193 0 0,40 6-165 0 0,12 39 53 0 0,10 14-90 0 0,-10-23 125 0 0,-15-23-35 0 0,-33-20 27 0 0,53 49-93 0 0,0-2 50 0 0,-24-34-19 0 0,-10 4-37 0 0,23 26 31 0 0,-82-63-57 0 0,-23 20-11 0 0,126 79-358 0 0,18 8 354 0 0,1 0-18 0 0,0 0 2 0 0,0 0 1 0 0,0 0 10 0 0,-32 43-2 0 0,-47 16 67 0 0,26-25 43 0 0,31-9-25 0 0,-3-13 36 0 0,25-9-122 0 0,0-3-5 0 0,0 0 21 0 0,0 0 10 0 0,0 0-3 0 0,0 0-16 0 0,0 0 13 0 0,0 0-6 0 0,0 0 1 0 0,0 0 2 0 0,0 0-22 0 0,0 0 14 0 0,0 0-6 0 0,0 0 4 0 0,0 0-11 0 0,0 0-8 0 0,0 0 14 0 0,0 0-4 0 0,0 0 10 0 0,0 0-15 0 0,-37 45-94 0 0,37-45 107 0 0,1 0-23 0 0,0 0 2 0 0,-1 0 4 0 0,0 0 5 0 0,0 0-4 0 0,0 0-2 0 0,0 0-16 0 0,31 62 102 0 0,37 45-45 0 0,-30-52-14 0 0,52 70-42 0 0,-47-88 19 0 0,0 15 23 0 0,32 11 5 0 0,-29-12 12 0 0,6 11-45 0 0,-3-13 41 0 0,-19-6-52 0 0,3-5 66 0 0,-22-20-102 0 0,26 18 79 0 0,-14-10 29 0 0,-12-13-2304 0 0,0-1-5901 0 0,-6-7-4162 0 0</inkml:trace>
  <inkml:trace contextRef="#ctx0" brushRef="#br0" timeOffset="-45704.367">4076 2957 0 0 0,'0'0'243'0'0,"0"0"159"0"0,0 0-25 0 0,0 0-129 0 0,0 0-83 0 0,-33 1-741 0 0,32-1-497 0 0,-4 3 1563 0 0,-4 0 7736 0 0,3-3-7094 0 0,3 2-986 0 0,2 4 6424 0 0,-1 4 789 0 0,-3-6-7964 0 0,-122 107 1399 0 0,10-8-664 0 0,69-40-225 0 0,22-34 52 0 0,8 0 37 0 0,-54 38 369 0 0,59-53-175 0 0,-9 9 418 0 0,20-21-579 0 0,1 7 212 0 0,14-6-161 0 0,20 16 156 0 0,-21-10-180 0 0,0 0 1 0 0,-1 1-1 0 0,0 0 0 0 0,-1 1 1 0 0,0 0-1 0 0,-1 1 0 0 0,0 0 1 0 0,5 10-55 0 0,31 44 130 0 0,-38-56-121 0 0,1 0 0 0 0,1-1-1 0 0,0 0 1 0 0,0 0 0 0 0,1-1 0 0 0,-1 0-1 0 0,2-1 1 0 0,-1 0 0 0 0,5 2-9 0 0,88 64 119 0 0,-41-24-74 0 0,67 67 80 0 0,-79-63-113 0 0,47 46 54 0 0,-3 0 48 0 0,-37-30 34 0 0,-5-8-113 0 0,-29-40 5 0 0,6 12 131 0 0,-8-11 225 0 0,-6-40 195 0 0,57-30-414 0 0,52-47-78 0 0,-80 46-67 0 0,-14 5 17 0 0,-12 12 0 0 0,-17 31-62 0 0,-1 1 20 0 0,0 0-3 0 0,0 0-16 0 0,23-36 9 0 0,5 10-65 0 0,18-14 120 0 0,24-16-68 0 0,-53 38 71 0 0,1 0-71 0 0,-3-9 108 0 0,-6 1 28 0 0,-9 26-128 0 0,0 0 29 0 0,0 0 22 0 0,0 0-10 0 0,0 0-29 0 0,0 0 7 0 0,0 0-5 0 0,0 0-11 0 0,0 0 1 0 0,0 0 16 0 0,0 0 4 0 0,0 0 2 0 0,0 0-4 0 0,0 0-28 0 0,0 0 4 0 0,0 0 30 0 0,0 0-10 0 0,0 0-10 0 0,0 0 13 0 0,0 0-5 0 0,0 0 31 0 0,0 0-22 0 0,0 0-30 0 0,0 0-15 0 0,0 0 10 0 0,0 0 33 0 0,0 0 2 0 0,0 0 2 0 0,0 0 12 0 0,0 0 2 0 0,0 0-16 0 0,0 0 9 0 0,0 0-12 0 0,-10-19 37 0 0,-37-32-52 0 0,16 11 18 0 0,2 4-9 0 0,-27-19 29 0 0,21 18-35 0 0,-11-4 38 0 0,-24-11-8 0 0,40 23-51 0 0,-48-33 87 0 0,-32-20-27 0 0,43 30-53 0 0,10 12 86 0 0,-15-15-65 0 0,25 21 50 0 0,9 1-3 0 0,15 6-32 0 0,-43-45 28 0 0,28 38 33 0 0,4 5-16 0 0,5-10-35 0 0,6 53-473 0 0,-129 100-155 0 0,-15 33-458 0 0,100-87 253 0 0,56-46-207 0 0,73-44 528 0 0,205-128 29 0 0,-333 188-1042 0 0,32-9 1368 0 0,1 1 1 0 0,0 2 0 0 0,2 1-1 0 0,-26 26 123 0 0,23 8-551 0 0,83-56 35 0 0,-35-7 520 0 0,0 0 0 0 0,-1-1-1 0 0,1-1 1 0 0,-1 0 0 0 0,-1-1-1 0 0,1 0 1 0 0,-1-1 0 0 0,10-8-4 0 0,9-4-3 0 0,94-62-16 0 0,-125 82 12 0 0,0 0 0 0 0,0-1 0 0 0,-1 1-1 0 0,1 0 1 0 0,0 0 0 0 0,0-1-1 0 0,0 1 1 0 0,0 0 0 0 0,0 0 0 0 0,-1-1-1 0 0,1 1 1 0 0,0 0 0 0 0,0-1-1 0 0,0 1 1 0 0,0 0 0 0 0,0 0 0 0 0,0-1-1 0 0,0 1 1 0 0,0 0 0 0 0,0-1-1 0 0,0 1 1 0 0,0 0 0 0 0,0-1 0 0 0,0 1-1 0 0,0 0 1 0 0,0 0 0 0 0,1-1-1 0 0,-1 1 1 0 0,0 0 0 0 0,0 0 0 0 0,0-1-1 0 0,0 1 1 0 0,0 0 0 0 0,1 0 0 0 0,-1-1-1 0 0,0 1 1 0 0,0 0 0 0 0,0 0-1 0 0,1 0 1 0 0,-1-1 0 0 0,0 1 0 0 0,1 0 7 0 0,-30 8-682 0 0,-12 18 454 0 0,1 1-1 0 0,1 2 1 0 0,2 2 0 0 0,0 2-1 0 0,3 1 1 0 0,-13 17 228 0 0,17 12-642 0 0,66-61 151 0 0,76-78 573 0 0,132-119 24 0 0,-245 195-121 0 0,1 0 0 0 0,0-1 0 0 0,-1 1-1 0 0,1 0 1 0 0,0 0 0 0 0,-1-1 0 0 0,1 1-1 0 0,0 0 1 0 0,0 0 0 0 0,-1-1 0 0 0,1 1 0 0 0,0 0-1 0 0,0-1 1 0 0,0 1 0 0 0,-1-1 0 0 0,1 1-1 0 0,0 0 1 0 0,0-1 0 0 0,0 1 0 0 0,0 0 0 0 0,0-1-1 0 0,0 1 1 0 0,0-1 0 0 0,0 1 0 0 0,0 0-1 0 0,0-1 1 0 0,0 1 0 0 0,0-1 0 0 0,0 1-1 0 0,0 0 1 0 0,0-1 0 0 0,0 1 0 0 0,0-1 0 0 0,0 1-1 0 0,1 0 1 0 0,-1-1 0 0 0,0 1 0 0 0,0 0-1 0 0,0-1 1 0 0,1 1 0 0 0,-1 0 0 0 0,0-1 0 0 0,0 1-1 0 0,1 0 1 0 0,-1 0 0 0 0,0-1 0 0 0,1 1-1 0 0,-1 0 1 0 0,1 0 15 0 0,-36 14-926 0 0,-18 22 663 0 0,3 2 0 0 0,1 3 1 0 0,-41 43 262 0 0,57-53 125 0 0,-1 20-278 0 0,67-51 914 0 0,82-72 202 0 0,208-167-296 0 0,-293 205-202 0 0,-55 42-349 0 0,-65 55-268 0 0,4 4-1 0 0,2 4 1 0 0,-29 36 152 0 0,16-4 319 0 0,96-103-315 0 0,0 1 0 0 0,0-1 1 0 0,0 1-1 0 0,1-1 1 0 0,-1 1-1 0 0,0 0 0 0 0,1-1 1 0 0,-1 1-1 0 0,0 0 0 0 0,1 0 1 0 0,-1-1-1 0 0,1 1 1 0 0,-1 0-1 0 0,1 0 0 0 0,0 0 1 0 0,-1 0-1 0 0,1 0 0 0 0,0-1 1 0 0,-1 1-1 0 0,1 0 1 0 0,0 0-1 0 0,0 0 0 0 0,0 0 1 0 0,0 0-1 0 0,0 0 0 0 0,0 0 1 0 0,0 0-1 0 0,0 0 1 0 0,0 0-1 0 0,0 0 0 0 0,1 0 1 0 0,-1 0-1 0 0,0-1 0 0 0,1 1 1 0 0,-1 0-1 0 0,1 0 1 0 0,-1 0-1 0 0,1 0 0 0 0,-1-1 1 0 0,1 1-1 0 0,-1 0 0 0 0,1 0 1 0 0,0-1-1 0 0,-1 1 1 0 0,1-1-1 0 0,0 1 0 0 0,0 0 1 0 0,-1-1-1 0 0,1 0 0 0 0,0 1 1 0 0,0-1-1 0 0,0 1 0 0 0,0-1 1 0 0,0 0-1 0 0,0 0 1 0 0,0 1-1 0 0,-1-1 0 0 0,1 0 1 0 0,0 0-1 0 0,0 0 0 0 0,1 0-4 0 0,11-2 93 0 0,0-1 0 0 0,-1 0-1 0 0,1-1 1 0 0,-1 0-1 0 0,0-1 1 0 0,0 0 0 0 0,0-1-1 0 0,-1 0 1 0 0,0-1-1 0 0,3-3-92 0 0,11-5 77 0 0,311-194 478 0 0,-255 161-288 0 0,-80 47-44 0 0,-26 14 273 0 0,-194 150-686 0 0,111-77 213 0 0,18-10 84 0 0,86-72-71 0 0,5-4-45 0 0,-1 0 0 0 0,1 0 1 0 0,-1 0-1 0 0,0 0 0 0 0,1 1 1 0 0,-1-1-1 0 0,1 0 0 0 0,-1 0 0 0 0,0 0 1 0 0,1 1-1 0 0,-1-1 0 0 0,0 0 1 0 0,1 1-1 0 0,-1-1 0 0 0,0 0 1 0 0,1 0-1 0 0,-1 1 0 0 0,0-1 1 0 0,0 1-1 0 0,1-1 0 0 0,-1 0 0 0 0,0 1 1 0 0,0-1-1 0 0,0 0 0 0 0,1 1 1 0 0,-1-1-1 0 0,0 1 0 0 0,0-1 1 0 0,0 1-1 0 0,0-1 0 0 0,0 0 1 0 0,0 1-1 0 0,0-1 0 0 0,0 1 0 0 0,0-1 1 0 0,0 1-1 0 0,0-1 0 0 0,0 0 1 0 0,0 1-1 0 0,-1-1 0 0 0,1 1 1 0 0,0-1-1 0 0,0 1 0 0 0,0-1 1 0 0,0 0-1 0 0,-1 1 0 0 0,1-1 0 0 0,0 0 1 0 0,-1 1-1 0 0,1-1 0 0 0,0 0 1 0 0,0 1-1 0 0,-1-1 0 0 0,1 0 1 0 0,-1 0-1 0 0,1 1 0 0 0,0-1 1 0 0,-1 0 8 0 0,15-2 32 0 0,0-1 1 0 0,0 0 0 0 0,0-1 0 0 0,0-1 0 0 0,-1 0 0 0 0,0-1 0 0 0,0 0 0 0 0,-1-1 0 0 0,1 0 0 0 0,10-9-33 0 0,-1 2-13 0 0,257-165 194 0 0,-255 158 444 0 0,-126 87-878 0 0,-184 161 192 0 0,231-176 26 0 0,81-48-445 0 0,-8-8 510 0 0,-1-1 0 0 0,0-1 0 0 0,-1-1 0 0 0,1 0 0 0 0,-2-1 0 0 0,1 0-1 0 0,11-10-29 0 0,26-15-1 0 0,249-142-134 0 0,-423 275 158 0 0,33-31 148 0 0,3 4 1 0 0,-33 40-172 0 0,118-111-3 0 0,0 0 1 0 0,1 0-1 0 0,-1 0 1 0 0,0 0-1 0 0,1-1 0 0 0,-1 1 1 0 0,1 0-1 0 0,0 0 1 0 0,-1-1-1 0 0,1 1 1 0 0,-1 0-1 0 0,1-1 1 0 0,0 1-1 0 0,0-1 1 0 0,-1 1-1 0 0,1-1 0 0 0,0 1 1 0 0,0-1-1 0 0,-1 1 1 0 0,1-1-1 0 0,0 0 1 0 0,0 1-1 0 0,0-1 1 0 0,0 0-1 0 0,0 0 1 0 0,0 0-1 0 0,0 0 1 0 0,-1 0-1 0 0,1 0 0 0 0,0 0 1 0 0,0 0-1 0 0,0 0 1 0 0,0 0-1 0 0,0 0 1 0 0,0-1-1 0 0,0 1 1 0 0,0 0-1 0 0,-1 0 1 0 0,1-1-1 0 0,0 1 0 0 0,0-1 1 0 0,0 1-1 0 0,0-1 3 0 0,114-57 343 0 0,280-166-556 0 0,-660 423 247 0 0,32-13 206 0 0,233-185-243 0 0,1-1-1 0 0,-1 1 1 0 0,0 0-1 0 0,1-1 0 0 0,-1 1 1 0 0,1 0-1 0 0,-1-1 0 0 0,1 1 1 0 0,0-1-1 0 0,-1 1 0 0 0,1-1 1 0 0,0 1-1 0 0,-1-1 0 0 0,1 1 1 0 0,0-1-1 0 0,-1 0 0 0 0,1 1 1 0 0,0-1-1 0 0,0 0 1 0 0,-1 0-1 0 0,1 0 0 0 0,0 1 1 0 0,0-1-1 0 0,0 0 0 0 0,-1 0 1 0 0,1 0-1 0 0,0 0 0 0 0,0 0 1 0 0,0-1-1 0 0,-1 1 0 0 0,1 0 1 0 0,0 0-1 0 0,0 0 1 0 0,-1-1-1 0 0,1 1 0 0 0,0 0 1 0 0,0-1-1 0 0,-1 1 0 0 0,1-1 1 0 0,0 1-1 0 0,-1-1 0 0 0,1 1 1 0 0,-1-1-1 0 0,1 1 0 0 0,0-1 4 0 0,191-101 310 0 0,117-82-380 0 0,-270 159 10 0 0,-29 19 10 0 0,-27 19-20 0 0,-355 273-216 0 0,223-172 475 0 0,149-114-191 0 0,1 0-1 0 0,-1 1 1 0 0,0-1 0 0 0,1 0-1 0 0,-1 1 1 0 0,0-1-1 0 0,1 0 1 0 0,-1 0 0 0 0,0 1-1 0 0,0-1 1 0 0,0 1 0 0 0,1-1-1 0 0,-1 0 1 0 0,0 1 0 0 0,0-1-1 0 0,0 0 1 0 0,0 1-1 0 0,0-1 1 0 0,1 1 0 0 0,-1-1-1 0 0,0 0 1 0 0,0 1 0 0 0,0-1-1 0 0,0 1 1 0 0,0-1 0 0 0,0 1-1 0 0,-1-1 1 0 0,1 0-1 0 0,0 1 1 0 0,0-1 0 0 0,0 1-1 0 0,0-1 1 0 0,0 0 0 0 0,0 1-1 0 0,-1-1 1 0 0,1 0-1 0 0,0 1 1 0 0,0-1 0 0 0,-1 0-1 0 0,1 1 1 0 0,0-1 2 0 0,43-12 221 0 0,183-116 111 0 0,75-30-331 0 0,-280 151-6 0 0,-20 7 75 0 0,-2 1 22 0 0,-465 354 96 0 0,424-328-178 0 0,76-32-196 0 0,212-123 424 0 0,-8-7-384 0 0,-222 133 194 0 0,-48 26-3 0 0,17-13-94 0 0,-186 145-51 0 0,63-60 288 0 0,123-75-371 0 0,51-31 156 0 0,124-79 74 0 0,78-42-130 0 0,-220 120 189 0 0,-27 15 168 0 0,-342 246-198 0 0,351-250-81 0 0,0 0 0 0 0,1 0 0 0 0,-1 0 0 0 0,0 0 0 0 0,0 0 0 0 0,1 0 0 0 0,-1 0 0 0 0,0 0-1 0 0,1 0 1 0 0,-1 0 0 0 0,0 0 0 0 0,0 0 0 0 0,1 0 0 0 0,-1 0 0 0 0,0 0 0 0 0,0 0 0 0 0,1 0 0 0 0,-1 0 0 0 0,0 0-1 0 0,0 0 1 0 0,1 0 0 0 0,-1 1 0 0 0,0-1 0 0 0,0 0 0 0 0,1 0 0 0 0,-1 0 0 0 0,0 0 0 0 0,0 1 0 0 0,0-1-1 0 0,0 0 1 0 0,1 0 0 0 0,-1 0 0 0 0,0 1 0 0 0,0-1 0 0 0,0 0 0 0 0,0 0 0 0 0,0 1 0 0 0,0-1 0 0 0,1 0 0 0 0,-1 0-1 0 0,0 1 1 0 0,0-1 0 0 0,0 0 0 0 0,0 0 0 0 0,0 1 0 0 0,0-1 0 0 0,0 0 0 0 0,0 0 0 0 0,0 1 0 0 0,0-1 5 0 0,31-8 125 0 0,223-138 28 0 0,-73 46-237 0 0,-249 153 190 0 0,-165 118 58 0 0,202-152 157 0 0,30-19-349 0 0,10-4-45 0 0,231-154 463 0 0,-82 64-664 0 0,-223 129-364 0 0,-219 131 833 0 0,274-156-265 0 0,32-9 58 0 0,-19-1 54 0 0,12 0-36 0 0,-7 1-6 0 0,0-1-1 0 0,0 0 1 0 0,0 0 0 0 0,0-1 0 0 0,0 0-1 0 0,0 0 1 0 0,0-1 0 0 0,0 0 0 0 0,-1 0-1 0 0,1-1 1 0 0,0 0 0 0 0,-1-1 0 0 0,2 0 0 0 0,0-1 23 0 0,0 0 0 0 0,0-1 1 0 0,-1 1-1 0 0,0-2 1 0 0,0 1-1 0 0,-1-1 0 0 0,1 0 1 0 0,-1-1-1 0 0,-1 0 0 0 0,0 0 1 0 0,0 0-1 0 0,0-1 1 0 0,-1 1-1 0 0,0-1 0 0 0,0-3-23 0 0,-5 12 3 0 0,0 0 1 0 0,1-1-1 0 0,-1 1 0 0 0,0-1 0 0 0,1 1 0 0 0,-1-1 0 0 0,0 1 0 0 0,0 0 0 0 0,0-1 0 0 0,0 1 0 0 0,1-1 0 0 0,-1 1 0 0 0,0-1 1 0 0,0 1-1 0 0,0-1 0 0 0,0 1 0 0 0,0-1 0 0 0,0 1 0 0 0,0-1 0 0 0,0 1 0 0 0,0-1 0 0 0,-1 1 0 0 0,1-1 0 0 0,0 1 0 0 0,0-1 1 0 0,0 1-1 0 0,0-1 0 0 0,-1 1 0 0 0,1-1 0 0 0,0 1 0 0 0,0 0 0 0 0,-1-1 0 0 0,1 1 0 0 0,0-1 0 0 0,-1 1 0 0 0,1 0 0 0 0,-1-1 1 0 0,1 1-1 0 0,0 0 0 0 0,-1 0 0 0 0,1-1 0 0 0,-1 1 0 0 0,1 0 0 0 0,-1 0 0 0 0,1 0 0 0 0,-1-1 0 0 0,1 1 0 0 0,-1 0 0 0 0,1 0 1 0 0,-1 0-1 0 0,1 0 0 0 0,-1 0 0 0 0,1 0 0 0 0,-1 0 0 0 0,1 0 0 0 0,-1 0 0 0 0,1 0 0 0 0,-1 0 0 0 0,1 0 0 0 0,-1 1 0 0 0,1-1 1 0 0,-1 0-1 0 0,1 0 0 0 0,0 0 0 0 0,-1 1 0 0 0,1-1-3 0 0,-33 19-265 0 0,-28 26 137 0 0,2 3-1 0 0,1 2 1 0 0,4 3 0 0 0,-22 28 128 0 0,77-81-11 0 0,-1-1 1 0 0,1 1 0 0 0,0 0 0 0 0,-1-1-1 0 0,1 1 1 0 0,0 0 0 0 0,0 0 0 0 0,-1 0-1 0 0,1-1 1 0 0,0 1 0 0 0,0 0 0 0 0,-1 0-1 0 0,1 0 1 0 0,0 0 0 0 0,0 1 0 0 0,0-1 0 0 0,-1 0-1 0 0,1 0 1 0 0,0 0 0 0 0,0 1 0 0 0,-1-1-1 0 0,1 0 1 0 0,0 0 0 0 0,-1 1 0 0 0,1-1-1 0 0,0 1 1 0 0,-1-1 0 0 0,1 1 0 0 0,-1-1-1 0 0,1 1 1 0 0,0-1 0 0 0,-1 1 0 0 0,0 0-1 0 0,1-1 1 0 0,-1 1 0 0 0,1-1 0 0 0,-1 1 0 0 0,0 0-1 0 0,1 0 1 0 0,-1-1 0 0 0,0 1 0 0 0,0 0-1 0 0,1 0 1 0 0,-1-1 0 0 0,0 1 0 0 0,0 0-1 0 0,0 0 1 0 0,0-1 0 0 0,0 1 0 0 0,0 0-1 0 0,0 0 1 0 0,0-1 0 0 0,0 1 0 0 0,-1 0-1 0 0,1 0 1 0 0,0-1 0 0 0,0 1 0 0 0,-1 0 0 0 0,1 0-1 0 0,0-1 1 0 0,-1 1 0 0 0,1 0 10 0 0,94-74 333 0 0,-61 43-330 0 0,0-1 0 0 0,-3-2-1 0 0,0-1 1 0 0,20-32-3 0 0,-45 49-89 0 0,-27 26-276 0 0,-229 163-595 0 0,93-58 951 0 0,219-146 89 0 0,199-178 395 0 0,-242 195-479 0 0,-1-2-1 0 0,-1 0 1 0 0,0 0 0 0 0,-1-2 0 0 0,-1 0 0 0 0,0 0 0 0 0,-2-1 0 0 0,0-1 0 0 0,-1 0-1 0 0,-2-1 1 0 0,1-2 4 0 0,-9 23-6 0 0,0 1 0 0 0,-1-1 0 0 0,1 0 0 0 0,0 0-1 0 0,-1 0 1 0 0,1 0 0 0 0,-1 0 0 0 0,1 0 0 0 0,-1 0-1 0 0,0-1 1 0 0,1 1 0 0 0,-1 0 0 0 0,0 0 0 0 0,0 0-1 0 0,0 0 1 0 0,0 0 0 0 0,0-1 0 0 0,0 1 0 0 0,0 0-1 0 0,0 0 1 0 0,0 0 0 0 0,0 0 0 0 0,-1 0 0 0 0,1 0-1 0 0,0-1 1 0 0,-1 1 0 0 0,1 0 0 0 0,-1 0-1 0 0,1 0 1 0 0,-1 0 0 0 0,0 0 0 0 0,1 0 0 0 0,-1 1-1 0 0,0-1 1 0 0,0 0 0 0 0,0 0 0 0 0,1 0 0 0 0,-1 1-1 0 0,0-1 1 0 0,0 0 0 0 0,0 1 0 0 0,0-1 0 0 0,0 1-1 0 0,0-1 1 0 0,0 1 0 0 0,-1 0 0 0 0,1-1 0 0 0,0 1-1 0 0,0 0 1 0 0,0 0 0 0 0,0 0 0 0 0,0-1 0 0 0,-1 1-1 0 0,1 1 1 0 0,0-1 0 0 0,0 0 0 0 0,-1 0 6 0 0,-111 65-420 0 0,-93 123 453 0 0,193-176-24 0 0,4-4-14 0 0,0 0 0 0 0,1 0 0 0 0,0 1 0 0 0,0 0 1 0 0,1 0-1 0 0,0 1 0 0 0,1 0 0 0 0,0 0 0 0 0,-1 4 5 0 0,7-14 1 0 0,0 1-1 0 0,-1 0 0 0 0,1 0 1 0 0,0 0-1 0 0,0 0 0 0 0,0-1 1 0 0,0 1-1 0 0,0 0 0 0 0,0 0 1 0 0,0 0-1 0 0,0 0 0 0 0,0-1 1 0 0,0 1-1 0 0,0 0 0 0 0,1 0 0 0 0,-1 0 1 0 0,0-1-1 0 0,0 1 0 0 0,1 0 1 0 0,-1 0-1 0 0,1-1 0 0 0,-1 1 1 0 0,1 0-1 0 0,-1 0 0 0 0,1-1 1 0 0,-1 1-1 0 0,1-1 0 0 0,-1 1 1 0 0,1-1-1 0 0,0 1 0 0 0,-1-1 0 0 0,1 1 1 0 0,0-1-1 0 0,0 1 0 0 0,-1-1 1 0 0,1 0-1 0 0,0 1 0 0 0,0-1 1 0 0,0 0-1 0 0,-1 0 0 0 0,1 0 1 0 0,0 1-1 0 0,0-1 0 0 0,0 0 1 0 0,0 0-1 0 0,-1 0 0 0 0,1 0 0 0 0,0-1 1 0 0,0 1-1 0 0,0 0 0 0 0,-1 0 1 0 0,1 0-1 0 0,0-1 0 0 0,0 1 1 0 0,0-1-1 0 0,48-13 408 0 0,161-136 308 0 0,-197 140-701 0 0,-1 0 0 0 0,0-1-1 0 0,0-1 1 0 0,-1 1 0 0 0,-1-2 0 0 0,0 1-1 0 0,-1-2 1 0 0,0 1 0 0 0,-1-1 0 0 0,0 0-1 0 0,-2-1 1 0 0,1 0 0 0 0,-2 0 0 0 0,0 0-1 0 0,-1-1 1 0 0,0-2-15 0 0,-4 17-2 0 0,1 1 0 0 0,-1-1 0 0 0,0 1 0 0 0,-1-1 0 0 0,1 0 0 0 0,0 1 0 0 0,0-1 0 0 0,0 0 0 0 0,0 1 1 0 0,0-1-1 0 0,-1 0 0 0 0,1 1 0 0 0,0-1 0 0 0,0 1 0 0 0,-1-1 0 0 0,1 0 0 0 0,-1 1 0 0 0,1-1 0 0 0,0 1 0 0 0,-1-1 0 0 0,1 1 0 0 0,-1 0 0 0 0,1-1 0 0 0,-1 1 0 0 0,1-1 0 0 0,-1 1 0 0 0,0 0 0 0 0,1-1 0 0 0,-1 1 0 0 0,1 0 0 0 0,-1 0 0 0 0,0-1 0 0 0,1 1 1 0 0,-1 0-1 0 0,0 0 0 0 0,1 0 0 0 0,-1 0 0 0 0,0 0 0 0 0,1 0 0 0 0,-1 0 0 0 0,0 0 0 0 0,1 0 0 0 0,-1 0 0 0 0,0 0 0 0 0,1 1 0 0 0,-1-1 0 0 0,1 0 0 0 0,-1 0 0 0 0,0 1 0 0 0,1-1 0 0 0,-1 0 0 0 0,1 1 0 0 0,-1-1 2 0 0,-37 19-280 0 0,-31 38 222 0 0,1 2 0 0 0,4 4-1 0 0,2 2 1 0 0,3 3 58 0 0,50-58-18 0 0,-4 4 5 0 0,7-9-6 0 0,1 0 0 0 0,-1 1 0 0 0,1-1 0 0 0,1 1 0 0 0,-1 0 0 0 0,1 0 0 0 0,0 1 0 0 0,0 0 0 0 0,1-1 0 0 0,0 1 0 0 0,0 0 1 0 0,0 0-1 0 0,1 1 0 0 0,0 0 19 0 0,4-6 9 0 0,0-1 1 0 0,1 0 0 0 0,-1 1-1 0 0,0-1 1 0 0,1 0 0 0 0,-1 0-1 0 0,1 0 1 0 0,-1-1 0 0 0,1 1-1 0 0,-1 0 1 0 0,1-1 0 0 0,0 0-1 0 0,-1 0 1 0 0,1 0 0 0 0,0 0-1 0 0,-1 0 1 0 0,1 0 0 0 0,0 0-1 0 0,-1-1 1 0 0,1 0 0 0 0,-1 1-1 0 0,1-1 1 0 0,-1 0 0 0 0,1 0-1 0 0,-1-1 1 0 0,0 1 0 0 0,1 0-1 0 0,1-2-9 0 0,253-152 794 0 0,-140 82-770 0 0,-152 111 65 0 0,-232 200-1 0 0,255-223-54 0 0,39-34 276 0 0,250-237 217 0 0,-250 223-727 0 0,-57 33-678 0 0,-139 68 63 0 0,138-52 863 0 0,-1-2 0 0 0,-1-1 1 0 0,0-1-1 0 0,-1-2 0 0 0,-1-1 0 0 0,-21 2-48 0 0,55-11 1 0 0,0 1 7 0 0,0-1 1 0 0,0 1-1 0 0,0-1 1 0 0,0 1-1 0 0,0-1 0 0 0,0 0 1 0 0,0 1-1 0 0,0-1 1 0 0,0 0-1 0 0,0 0 1 0 0,0 0-1 0 0,0 0 1 0 0,0 0-1 0 0,0 0 1 0 0,0 0-1 0 0,0 0 1 0 0,0 0-1 0 0,0 0 1 0 0,0-1-1 0 0,0 1 1 0 0,0 0-1 0 0,0-1 0 0 0,0 1 1 0 0,0 0-1 0 0,0-1 1 0 0,0 0-1 0 0,0 1 1 0 0,0-1-1 0 0,1 1 1 0 0,-1-1-1 0 0,0 0 1 0 0,0 0-1 0 0,1 1 1 0 0,-1-1-1 0 0,0 0 1 0 0,1 0-1 0 0,-1 0 0 0 0,1 0 1 0 0,-1 0-1 0 0,1 0 1 0 0,0 0-1 0 0,-1 0 1 0 0,1 0-1 0 0,0 0 1 0 0,0 0-1 0 0,-1 0 1 0 0,1 0-1 0 0,0 0 1 0 0,0 0-1 0 0,0 0 1 0 0,0 0-1 0 0,0 0 0 0 0,1 0 1 0 0,-1 0-1 0 0,0 0-8 0 0,2-9-10 0 0,0 1-1 0 0,0-1 0 0 0,1 1 0 0 0,0 0 0 0 0,1 0 0 0 0,0 0 1 0 0,1 1-1 0 0,-1-1 0 0 0,2 1 0 0 0,-1 0 0 0 0,3-2 11 0 0,12-22-41 0 0,-7 12-74 0 0,-1-2-1 0 0,-1 1 0 0 0,-1-2 0 0 0,-1 1 1 0 0,-1-1-1 0 0,-1 0 0 0 0,-2-1 0 0 0,0 0 1 0 0,-1 0-1 0 0,0-17 116 0 0,-2 37-39 0 0,-1 1 0 0 0,-1-1 0 0 0,1 1 0 0 0,0-1 0 0 0,-1 1 0 0 0,0-1 0 0 0,0 0 0 0 0,0 1 0 0 0,0-1 0 0 0,0 0 0 0 0,-1 1 0 0 0,0-1 0 0 0,1 1 0 0 0,-2-1 0 0 0,1 1 0 0 0,0-1 0 0 0,0 1 0 0 0,-1 0 0 0 0,0 0 0 0 0,0-1 0 0 0,0 1 0 0 0,0 0-1 0 0,0 1 1 0 0,-1-1 0 0 0,1 0 0 0 0,-1 1 0 0 0,0-1 0 0 0,1 1 0 0 0,-1 0 0 0 0,0 0 0 0 0,0 0 0 0 0,-1 0 0 0 0,1 1 0 0 0,0-1 0 0 0,-1 1 0 0 0,1 0 0 0 0,-1 0 0 0 0,1 0 0 0 0,-3 0 39 0 0,-4 1-87 0 0,0 0-1 0 0,1 0 1 0 0,-1 1 0 0 0,1 1-1 0 0,-1 0 1 0 0,1 0 0 0 0,0 1-1 0 0,-1 0 1 0 0,1 0 0 0 0,-3 3 87 0 0,-201 110 950 0 0,203-111-787 0 0,-9 6 676 0 0,19-11-658 0 0,0 0-81 0 0,8-15 222 0 0,46-42 152 0 0,-33 37-470 0 0,0-1 0 0 0,-2-1 1 0 0,0 0-1 0 0,-1-2 0 0 0,-2 0 0 0 0,0-1 1 0 0,-2 0-1 0 0,5-14-4 0 0,-18 38-10 0 0,-1 0 1 0 0,1 0-1 0 0,-1 0 0 0 0,1 0 0 0 0,-1 0 1 0 0,0 0-1 0 0,1 0 0 0 0,-1 0 0 0 0,0 0 1 0 0,0 0-1 0 0,0-1 0 0 0,0 1 0 0 0,0 0 1 0 0,0 0-1 0 0,0 0 0 0 0,0 0 0 0 0,-1 0 1 0 0,1 0-1 0 0,0-1 0 0 0,-1 1 1 0 0,1 0-1 0 0,0 0 0 0 0,-1 0 0 0 0,0 0 1 0 0,1 0-1 0 0,-1 0 0 0 0,1 0 0 0 0,-1 1 1 0 0,0-1-1 0 0,0 0 0 0 0,0 0 0 0 0,1 0 1 0 0,-1 1-1 0 0,0-1 0 0 0,0 0 0 0 0,0 1 1 0 0,0-1-1 0 0,0 1 0 0 0,0-1 0 0 0,0 1 1 0 0,0 0-1 0 0,-1-1 0 0 0,1 1 1 0 0,0 0-1 0 0,0 0 0 0 0,0 0 0 0 0,0-1 1 0 0,0 1-1 0 0,0 0 0 0 0,-1 1 0 0 0,1-1 10 0 0,-63 9-630 0 0,43 0 609 0 0,0 1 0 0 0,0 1 0 0 0,1 1 0 0 0,1 1 0 0 0,0 0 0 0 0,1 2 0 0 0,0 0 1 0 0,-2 4 20 0 0,-58 44 422 0 0,6-17 226 0 0,62-40-454 0 0,2-2-138 0 0,16-11-38 0 0,28-23 1 0 0,-2 0 0 0 0,0-3 0 0 0,-3 0 0 0 0,-1-2-1 0 0,-1-1 1 0 0,0-5-19 0 0,-24 34-44 0 0,-1 1-1 0 0,0 0 1 0 0,-1-1-1 0 0,1 0 0 0 0,-1 0 1 0 0,0 0-1 0 0,-1 0 0 0 0,0 0 1 0 0,0 0-1 0 0,0-1 1 0 0,0-6 44 0 0,-47 8-1026 0 0,-98 86 311 0 0,-13 21 1117 0 0,121-81 234 0 0,34-20-575 0 0,4-4 7 0 0,141-121 440 0 0,-119 105-564 0 0,-2-1 0 0 0,-1-1 0 0 0,-1-1-1 0 0,-1-1 1 0 0,0-1 0 0 0,-2 0 0 0 0,8-17 56 0 0,-25 41-19 0 0,0 0 1 0 0,-1 0-1 0 0,1 1 0 0 0,0-1 1 0 0,-1 0-1 0 0,1 0 1 0 0,0 0-1 0 0,-1 0 0 0 0,1 0 1 0 0,-1 0-1 0 0,0 0 1 0 0,1 0-1 0 0,-1 0 0 0 0,0 0 1 0 0,0 0-1 0 0,1 0 1 0 0,-1 0-1 0 0,0 0 0 0 0,0-1 1 0 0,0 1-1 0 0,0 0 1 0 0,0 0-1 0 0,-1 0 1 0 0,1 0-1 0 0,0 0 0 0 0,0 0 1 0 0,-1 0-1 0 0,1 0 1 0 0,-1 0-1 0 0,1 0 0 0 0,-1 0 1 0 0,1 0-1 0 0,-1 0 1 0 0,0 0-1 0 0,1 0 0 0 0,-1 1 1 0 0,0-1-1 0 0,1 0 1 0 0,-1 0-1 0 0,0 1 0 0 0,0-1 1 0 0,0 0-1 0 0,0 1 1 0 0,0-1-1 0 0,0 1 0 0 0,0-1 1 0 0,0 1-1 0 0,0 0 1 0 0,0-1-1 0 0,0 1 0 0 0,0 0 1 0 0,0 0-1 0 0,0 0 1 0 0,0 0-1 0 0,-1 0 19 0 0,-12 2-86 0 0,1 0 1 0 0,-1 2-1 0 0,1 0 1 0 0,-1 0-1 0 0,1 1 0 0 0,1 1 1 0 0,-1 0-1 0 0,1 1 1 0 0,0 0-1 0 0,0 1 1 0 0,1 0-1 0 0,0 1 0 0 0,1 0 1 0 0,0 1-1 0 0,0 0 86 0 0,-31 24 49 0 0,-83 72 1026 0 0,161-128 65 0 0,148-166-1561 0 0,-152 142-187 0 0,-71 44-623 0 0,9 15 1244 0 0,0 2 0 0 0,1 0 0 0 0,0 2 0 0 0,2 1 0 0 0,0 1 0 0 0,-24 23-13 0 0,43-36 60 0 0,-77 65 571 0 0,104-72-4416 0 0,-12-5-1508 0 0,-2 1-5141 0 0</inkml:trace>
  <inkml:trace contextRef="#ctx0" brushRef="#br0" timeOffset="-33508.646">5348 2721 6569 0 0,'0'0'1690'0'0,"0"0"-474"0"0,0 0-219 0 0,0 0 36 0 0,0 0 75 0 0,0 0 9 0 0,0 0-104 0 0,0 0-205 0 0,0 0-241 0 0,0 0-183 0 0,0 0-136 0 0,13-6 762 0 0,61-50 724 0 0,-30 12-3356 0 0,-36 35-832 0 0,1 0-3701 0 0,-6 4-3108 0 0</inkml:trace>
  <inkml:trace contextRef="#ctx0" brushRef="#br0" timeOffset="-33261.063">5803 2316 8778 0 0,'0'0'2816'0'0,"0"0"-1613"0"0,0 0-702 0 0,0 0-80 0 0,0 0 178 0 0,0 0 206 0 0,0 0 19 0 0,0 0-141 0 0,0 0-239 0 0,0 0-204 0 0,0 0-157 0 0,0 0-136 0 0,12-11-131 0 0,42-35-207 0 0,-4 8-2626 0 0,-23 19-4216 0 0,-19 12 714 0 0</inkml:trace>
  <inkml:trace contextRef="#ctx0" brushRef="#br0" timeOffset="-33023.087">6214 1956 9962 0 0,'0'0'1841'0'0,"0"0"-873"0"0,0 0-464 0 0,0 0-168 0 0,0 0-32 0 0,0 0-72 0 0,0 0-208 0 0,0 0-264 0 0,0 0-352 0 0,0 0-480 0 0,0 0-865 0 0,0 0-1480 0 0,0 0-3496 0 0</inkml:trace>
  <inkml:trace contextRef="#ctx0" brushRef="#br0" timeOffset="-33022.087">6611 1676 17588 0 0,'0'0'1008'0'0,"0"0"-440"0"0,0 0-232 0 0,0 0-104 0 0,0 0-56 0 0,0 0-112 0 0,0 0-288 0 0,0 0-408 0 0,0 0-552 0 0,0 0-1345 0 0,0 0-7057 0 0</inkml:trace>
  <inkml:trace contextRef="#ctx0" brushRef="#br0" timeOffset="-31247.229">6317 7018 0 0 0,'0'0'608'0'0,"0"0"526"0"0,0 0 310 0 0,0 0 60 0 0,0 0-123 0 0,0 0-234 0 0,0 0-217 0 0,0 0-96 0 0,2-4 5190 0 0,35 19-1951 0 0,218-25-613 0 0,162 2-2290 0 0,-223-15-450 0 0,9 1-350 0 0,-124 11-285 0 0,85 0 211 0 0,5-3 7 0 0,-23 6-166 0 0,40 2 39 0 0,16-13 263 0 0,-163 19-222 0 0,-46 29-7645 0 0,6-19-4518 0 0,1-9 4868 0 0</inkml:trace>
  <inkml:trace contextRef="#ctx0" brushRef="#br0" timeOffset="-30997.06">8386 6922 3377 0 0,'0'0'1888'0'0,"0"0"-600"0"0,0 0-39 0 0,0 0 271 0 0,0 0 160 0 0,0 0-95 0 0,0 0-353 0 0,0 0-480 0 0,0 0-352 0 0,0 0-240 0 0,0 0-160 0 0,0 0-248 0 0,0 0-520 0 0,0 0-1272 0 0,-2 0-2481 0 0,2 0-3033 0 0</inkml:trace>
  <inkml:trace contextRef="#ctx0" brushRef="#br0" timeOffset="-29094.594">6359 6989 0 0 0,'0'0'409'0'0,"0"0"442"0"0,0 0 192 0 0,0 0 35 0 0,0 0-61 0 0,0 0-91 0 0,0 0-43 0 0,0 0-3 0 0,-4 0 56 0 0,-12 0 26 0 0,12 0-40 0 0,4 0-51 0 0,0 0-73 0 0,0 0-35 0 0,0 0-38 0 0,0 0-22 0 0,0 0-22 0 0,0 0-16 0 0,0 0-23 0 0,0 0-36 0 0,0 0-27 0 0,0 0-41 0 0,0 0-36 0 0,0 0-46 0 0,0 0-47 0 0,0 0-45 0 0,0 0-54 0 0,17 0 1179 0 0,245 1 1275 0 0,2 1-1881 0 0,-189 6-685 0 0,156-5 490 0 0,-171-10-600 0 0,43-4 66 0 0,16 7-11 0 0,36 1 67 0 0,-54-9-23 0 0,36-9 94 0 0,27 9-37 0 0,-83 2-100 0 0,0 3 8 0 0,-28-1-93 0 0,26-3 155 0 0,2 7 32 0 0,-83 5-474 0 0,-3 2-354 0 0,2-4-6281 0 0,3-2-5053 0 0</inkml:trace>
  <inkml:trace contextRef="#ctx0" brushRef="#br0" timeOffset="-26243.556">7666 5067 6961 0 0,'0'0'2105'0'0,"0"0"-727"0"0,0 0-373 0 0,0 0 29 0 0,0 0 141 0 0,0 0 152 0 0,0 0 11 0 0,0 0-193 0 0,0 0-246 0 0,0 0-257 0 0,0 0-203 0 0,-29 0-124 0 0,-90 7-62 0 0,117-7-239 0 0,-1 0 0 0 0,0 1 0 0 0,0-1 0 0 0,0 1 0 0 0,0 0 0 0 0,0 0 0 0 0,1 0 0 0 0,-1 0 0 0 0,0 0-1 0 0,1 0 1 0 0,-1 1 0 0 0,1-1 0 0 0,-1 1 0 0 0,1 0 0 0 0,0 0 0 0 0,0-1 0 0 0,0 2 0 0 0,0-1 0 0 0,0 0 0 0 0,0 0 0 0 0,0 1 0 0 0,1-1-1 0 0,-1 1 1 0 0,1-1 0 0 0,0 1 0 0 0,-1 1-14 0 0,-4 8 70 0 0,-8 15 65 0 0,2 1 0 0 0,1 0 1 0 0,1 1-1 0 0,2 0 0 0 0,0 1 0 0 0,2 0 0 0 0,2 0 0 0 0,0 0 0 0 0,2 0 0 0 0,2 1 0 0 0,2 29-135 0 0,-1-39 134 0 0,1-1 0 0 0,1 1 1 0 0,1 0-1 0 0,1-1 0 0 0,0 1 0 0 0,2-2 0 0 0,0 1 1 0 0,1-1-1 0 0,1 0 0 0 0,1 0 0 0 0,1-1 0 0 0,0 0 1 0 0,1-1-1 0 0,1-1 0 0 0,1 0 0 0 0,13 12-134 0 0,-16-19 138 0 0,1 0 0 0 0,-1-1 0 0 0,1-1 1 0 0,1 0-1 0 0,0 0 0 0 0,-1-2 0 0 0,2 1 0 0 0,-1-2 0 0 0,1 0 0 0 0,0 0 0 0 0,-1-1 0 0 0,1-1 0 0 0,1 0 0 0 0,-1-1 1 0 0,0-1-1 0 0,0 0 0 0 0,0-1 0 0 0,9-2-138 0 0,3 0 184 0 0,0-2 0 0 0,-1-1 0 0 0,0-2 0 0 0,0 0 0 0 0,0-1 0 0 0,-1-2 0 0 0,0 0 0 0 0,-1-2 0 0 0,12-8-184 0 0,-14 8 73 0 0,-1 0-1 0 0,0-2 0 0 0,0 0 0 0 0,-2-1 0 0 0,0-1 0 0 0,0-1 0 0 0,-2 0 1 0 0,-1-1-1 0 0,0-1 0 0 0,-1 0 0 0 0,-1-1 0 0 0,-1-1 0 0 0,-1 0 1 0 0,-1 0-1 0 0,-1-1 0 0 0,-1 0 0 0 0,-1-1 0 0 0,0 0 0 0 0,0-12-72 0 0,-6 13-18 0 0,-1 0 0 0 0,0 0 0 0 0,-2 1-1 0 0,0-1 1 0 0,-2 0 0 0 0,-1 1-1 0 0,0-1 1 0 0,-2 2 0 0 0,0-1 0 0 0,-2 1-1 0 0,0 0 1 0 0,-1 0 0 0 0,-1 1 0 0 0,-1 0-1 0 0,-1 1 1 0 0,-1 1 0 0 0,0 0-1 0 0,-1 1 1 0 0,-1 1 0 0 0,-2-1 18 0 0,7 7-115 0 0,0 0 0 0 0,-1 1 0 0 0,0 0 0 0 0,0 1 1 0 0,-1 0-1 0 0,0 1 0 0 0,0 0 0 0 0,-1 1 0 0 0,0 1 0 0 0,0 0 0 0 0,0 1 1 0 0,-1 1-1 0 0,1 0 0 0 0,-1 1 0 0 0,0 0 0 0 0,0 1 0 0 0,1 1 0 0 0,-1 0 0 0 0,0 1 1 0 0,0 1-1 0 0,0 0 0 0 0,1 1 0 0 0,-11 4 115 0 0,-115 62-2898 0 0,57-9-3394 0 0,52-36-2343 0 0</inkml:trace>
  <inkml:trace contextRef="#ctx0" brushRef="#br0" timeOffset="-25969.638">7213 5615 6457 0 0,'0'0'2266'0'0,"0"0"-451"0"0,0 0 24 0 0,0 0 235 0 0,0 0 155 0 0,0 0 23 0 0,0 0-256 0 0,0 0-429 0 0,0 0-445 0 0,0 0-350 0 0,0 0-204 0 0,0 0-102 0 0,0 0-55 0 0,31-24-55 0 0,97-78-24 0 0,6 4 401 0 0,-71 54-452 0 0,-32 20-208 0 0,1 1-1 0 0,1 2 0 0 0,1 1 0 0 0,1 1 1 0 0,0 3-1 0 0,24-8-72 0 0,-57 23-4 0 0,0 1 0 0 0,0-1 0 0 0,-1 1 0 0 0,1 0 0 0 0,0-1 0 0 0,0 1 0 0 0,0 0 0 0 0,0 0 0 0 0,-1 0 0 0 0,1 0 0 0 0,0 1 1 0 0,0-1-1 0 0,0 0 0 0 0,-1 1 0 0 0,1 0 0 0 0,0-1 0 0 0,0 1 0 0 0,-1 0 0 0 0,1 0 0 0 0,-1-1 0 0 0,1 1 0 0 0,-1 1 0 0 0,1-1 0 0 0,-1 0 0 0 0,1 0 0 0 0,-1 0 0 0 0,0 1 0 0 0,0-1 0 0 0,0 1 0 0 0,0-1 0 0 0,0 1 0 0 0,0-1 0 0 0,0 1 0 0 0,0 0 1 0 0,0-1-1 0 0,-1 1 0 0 0,1 0 0 0 0,-1 0 0 0 0,1-1 0 0 0,-1 1 0 0 0,0 0 0 0 0,0 0 0 0 0,0 0 0 0 0,0 0 0 0 0,0 1 4 0 0,3 7 25 0 0,-2 1-15 0 0,1-1 0 0 0,1 1 0 0 0,0-1 0 0 0,0 0 1 0 0,1 0-1 0 0,0 0 0 0 0,1 0 0 0 0,0-1 0 0 0,1 0 0 0 0,-1 0 1 0 0,2 0-1 0 0,-1-1 0 0 0,1 0 0 0 0,1 0 0 0 0,-1-1 1 0 0,1 0-1 0 0,1 0 0 0 0,-1 0 0 0 0,1-1 0 0 0,0-1 1 0 0,1 0-1 0 0,-1 0 0 0 0,1-1 0 0 0,0 0 0 0 0,0 0-10 0 0,60 3-749 0 0,-70-7-18 0 0,0 8-11016 0 0,0-5-604 0 0</inkml:trace>
  <inkml:trace contextRef="#ctx0" brushRef="#br0" timeOffset="-25522.654">8016 6731 11010 0 0,'0'0'1731'0'0,"0"0"-509"0"0,0 0-100 0 0,0 0 261 0 0,0 0 193 0 0,0 0-96 0 0,0 0-234 0 0,0 0-278 0 0,0 0-208 0 0,0 0-122 0 0,0 0-88 0 0,0 0-76 0 0,24-27-51 0 0,75-83-77 0 0,-62 41 78 0 0,-35 54-317 0 0,5-22-84 0 0,-1-1 0 0 0,-3 1 0 0 0,0-1 0 0 0,-3 0 0 0 0,-1 1-1 0 0,-5-26-22 0 0,-12-8-1261 0 0,8 34-8098 0 0,7 28-2553 0 0</inkml:trace>
  <inkml:trace contextRef="#ctx0" brushRef="#br0" timeOffset="-23892.335">7821 4897 4065 0 0,'0'0'2291'0'0,"0"0"-579"0"0,0 0-306 0 0,0 0 16 0 0,0 0 134 0 0,0 0 75 0 0,0 0 17 0 0,0 0-122 0 0,0 0-199 0 0,0 0-209 0 0,0 0-186 0 0,0 0-156 0 0,0 0-111 0 0,-4-24-62 0 0,-10-74-39 0 0,-15-4 1316 0 0,16 75-1437 0 0,-159-292 2343 0 0,-80-112-1467 0 0,-47-77-484 0 0,133 240-456 0 0,17 61-88 0 0,-14 30-234 0 0,15 33 42 0 0,60 68-62 0 0,32 28 91 0 0,43 71-391 0 0,-12 61 275 0 0,-4-1-1 0 0,-4-2 0 0 0,-4-1 1 0 0,-18 28-12 0 0,-35 21-46 0 0,119-144 6 0 0,237-165 64 0 0,4 15 28 0 0,25 1-52 0 0,-157 89-18 0 0,-62 28 54 0 0,-71 45-54 0 0,-4 2 26 0 0,-1 0 32 0 0,0 0-8 0 0,-17 4-70 0 0,-14 8 40 0 0,0-2 0 0 0,0-1 0 0 0,-1-1 0 0 0,0-2 1 0 0,0-2-1 0 0,0 0 0 0 0,-7-2-2 0 0,35-2-2 0 0,-471 8-1 0 0,300-16-627 0 0,173 8-59 0 0,-14-1 504 0 0,11-1-9764 0 0,5 2-2781 0 0</inkml:trace>
  <inkml:trace contextRef="#ctx0" brushRef="#br0" timeOffset="-20589.908">3311 5961 1512 0 0,'0'0'1399'0'0,"0"0"167"0"0,0 0 389 0 0,0 0 338 0 0,0 0 74 0 0,0 0-189 0 0,0 0-415 0 0,0 0-426 0 0,0 0-302 0 0,0 0-187 0 0,0 0-104 0 0,1-2-78 0 0,5-8-50 0 0,-4 8-72 0 0,-2 2-69 0 0,0 0-36 0 0,4 26 1473 0 0,11 367-421 0 0,-12-360-1468 0 0,-3-33-5 0 0,5-37 2407 0 0,0-8-2388 0 0,2 0 0 0 0,1 0 0 0 0,3 1 0 0 0,1 0 0 0 0,3 1 0 0 0,1 0 0 0 0,2 1 0 0 0,2 1 1 0 0,2 1-1 0 0,25-35-37 0 0,-46 73-1 0 0,4-5-1 0 0,0-1 1 0 0,0 1-1 0 0,1 0 1 0 0,0 1 0 0 0,0-1-1 0 0,1 1 1 0 0,0 1 0 0 0,0-1-1 0 0,0 1 1 0 0,0 0 0 0 0,4-1 1 0 0,-7 7 4 0 0,1 0 0 0 0,-1 0 1 0 0,0 0-1 0 0,0 1 0 0 0,0-1 1 0 0,0 1-1 0 0,0 0 0 0 0,0 0 0 0 0,-1 1 1 0 0,1-1-1 0 0,-1 1 0 0 0,0 0 1 0 0,1 0-1 0 0,-1 0 0 0 0,0 0 1 0 0,-1 0-1 0 0,1 1 0 0 0,0-1 1 0 0,-1 1-1 0 0,0 0 0 0 0,0 0 0 0 0,0 0 1 0 0,-1 0-1 0 0,1 0 0 0 0,-1 0 1 0 0,0 1-5 0 0,31 69 40 0 0,-11-30-175 0 0,-19-43-472 0 0,1-5-8417 0 0,-3 4-2722 0 0</inkml:trace>
  <inkml:trace contextRef="#ctx0" brushRef="#br0" timeOffset="-19404.856">3287 5494 9562 0 0,'0'0'2359'0'0,"0"0"-686"0"0,0 0-309 0 0,0 0 53 0 0,0 0 102 0 0,0 0-10 0 0,0 0-228 0 0,0 0-338 0 0,0 0-267 0 0,0 0-203 0 0,0 0-89 0 0,0 0-8 0 0,0 0-15 0 0,28-7 2298 0 0,1-1-2427 0 0,1 2-1 0 0,0 0 0 0 0,1 2 0 0 0,-1 2 1 0 0,1 1-1 0 0,-1 1 0 0 0,1 1 1 0 0,6 3-232 0 0,63-1 224 0 0,-73 7-172 0 0,-27-9-60 0 0,0-1 15 0 0,0 0-14 0 0,0 0-7 0 0,0 0 23 0 0,0 0 10 0 0,0 0 11 0 0,0 0 9 0 0,0 0-7 0 0,0 0-23 0 0,0 0 31 0 0,0 0 10 0 0,0 0-11 0 0,0 0 26 0 0,0 0-13 0 0,0 0-5 0 0,0 0 18 0 0,0 0-4 0 0,0 0-19 0 0,0 0-10 0 0,0 0 16 0 0,0 0-4 0 0,0 0-3 0 0,0 0-14 0 0,0 0 15 0 0,0 0 9 0 0,0 0 6 0 0,0 0-14 0 0,0 0-16 0 0,0 0-25 0 0,0 0 9 0 0,0 0-2 0 0,0 0 2 0 0,0 0 12 0 0,0 0 5 0 0,0 0-11 0 0,0 0-10 0 0,0 0-15 0 0,0 0-6 0 0,0 0 29 0 0,0 0 2 0 0,0 0 1 0 0,0 0 3 0 0,0 0-9 0 0,0 0-25 0 0,0 0-9 0 0,0 0 25 0 0,0 0-6 0 0,0 0 27 0 0,0 0 6 0 0,0 0-10 0 0,0 0 2 0 0,0 0 2 0 0,0 0-6 0 0,0 0-26 0 0,0 0-3 0 0,0 0-5 0 0,0 0 3 0 0,0 0 31 0 0,0 0-6 0 0,0 0-2 0 0,0 0 6 0 0,0 0 0 0 0,0 0-18 0 0,0 0 22 0 0,0 0-6 0 0,0 0-1 0 0,0 0-10 0 0,0 0-22 0 0,0 0 18 0 0,0 0-2 0 0,0 0 11 0 0,0 0 21 0 0,0 0 26 0 0,0 0-35 0 0,0 0-37 0 0,0 0-22 0 0,0 0 34 0 0,0 0-2 0 0,0 0 2 0 0,0 0 27 0 0,0 0-18 0 0,0 0 10 0 0,0 0 0 0 0,0 0-28 0 0,0 0-2 0 0,0 0 9 0 0,0 0 16 0 0,0 0 15 0 0,0 0-12 0 0,0 0-1 0 0,0 0 9 0 0,0 0-8 0 0,0 0-27 0 0,0 0-15 0 0,0 0 23 0 0,0 0 35 0 0,0 0 12 0 0,0 0-17 0 0,0 0 2 0 0,0 0 8 0 0,0 0-10 0 0,0 0 5 0 0,0 0 3 0 0,0 0 17 0 0,0 0-4 0 0,0 0 5 0 0,0 0 11 0 0,0 0-2 0 0,0 0 3 0 0,0 0 20 0 0,0 0-1 0 0,-11-26 460 0 0,-73-146-468 0 0,65 109-16 0 0,19 63-40 0 0,0 0-24 0 0,0 0-25 0 0,0 0 0 0 0,0 0 2 0 0,0 0-4 0 0,0 0-38 0 0,20-8-8278 0 0,-8 5 1411 0 0,-5 3-5468 0 0</inkml:trace>
  <inkml:trace contextRef="#ctx0" brushRef="#br0" timeOffset="-18769.909">4051 5729 9338 0 0,'0'0'3510'0'0,"0"0"-1623"0"0,0 0-571 0 0,0 0-22 0 0,0 0 88 0 0,0 0-3 0 0,0 0-184 0 0,0 0-273 0 0,0 0-263 0 0,0 0-201 0 0,0 0-104 0 0,0 0-11 0 0,0 0 1 0 0,0 4 3000 0 0,268-3-1095 0 0,-208-6-1922 0 0,-59 5-290 0 0,-1 0-27 0 0,0 0 39 0 0,0 0 6 0 0,0 0-18 0 0,0 0-18 0 0,0 0 13 0 0,0 0-11 0 0,0 0-5 0 0,0 0 55 0 0,0 0-40 0 0,0 0-9 0 0,0 0 17 0 0,0 0-32 0 0,0 0 3 0 0,0 0 1 0 0,0 0-4 0 0,0 0-23 0 0,0 0 26 0 0,0 0 17 0 0,0 0-8 0 0,0 0-5 0 0,0 0 5 0 0,0 0 17 0 0,-5-7-1425 0 0,2 5-1749 0 0,2 0-3437 0 0,1 2-5301 0 0</inkml:trace>
  <inkml:trace contextRef="#ctx0" brushRef="#br0" timeOffset="-18295.655">3964 6068 10642 0 0,'0'0'5907'0'0,"0"0"-3649"0"0,0 0-1311 0 0,0 0-155 0 0,0 0 76 0 0,0 0 53 0 0,0 0-44 0 0,0 0-179 0 0,0 0-211 0 0,0 0-145 0 0,0 0-58 0 0,0 0 34 0 0,0 0 54 0 0,6 1 58 0 0,231 5 2732 0 0,-138-24-2737 0 0,-105 14-3638 0 0,-3 8-6108 0 0,6 0-2962 0 0</inkml:trace>
  <inkml:trace contextRef="#ctx0" brushRef="#br0" timeOffset="-17686.518">4557 5832 14299 0 0,'0'0'1038'0'0,"0"0"-389"0"0,0 0-157 0 0,0 0 140 0 0,0 0 135 0 0,0 0-25 0 0,0 0-137 0 0,0 0-139 0 0,0 0-37 0 0,0 0 20 0 0,0 0 46 0 0,0 0-16 0 0,5 12-38 0 0,-1-2-410 0 0,8 14 333 0 0,-1 1 0 0 0,-2 0 0 0 0,0 1 0 0 0,-2 0 0 0 0,0 1 1 0 0,0 16-365 0 0,-6-13 133 0 0,-1 0 1 0 0,-2 1 0 0 0,-1-1 0 0 0,-1 0 0 0 0,-2-1-1 0 0,-5 16-133 0 0,10-39-317 0 0,-4 11 1469 0 0,2-27 235 0 0,5-21-1288 0 0,2 0 0 0 0,1 1-1 0 0,2-1 1 0 0,1 1 0 0 0,1 0-1 0 0,1 1 1 0 0,6-8-99 0 0,1-8 35 0 0,2 1 0 0 0,2 2 0 0 0,2 0-1 0 0,1 1 1 0 0,3 1 0 0 0,1 2 0 0 0,6-4-35 0 0,41-21 76 0 0,-73 63-76 0 0,1 1 1 0 0,0-1-1 0 0,-1 1 0 0 0,1 0 1 0 0,-1 0-1 0 0,0 0 0 0 0,1 0 1 0 0,-1 0-1 0 0,0 1 0 0 0,0-1 1 0 0,0 1-1 0 0,1-1 0 0 0,-2 1 1 0 0,1 0-1 0 0,0 0 0 0 0,0 0 1 0 0,0 0-1 0 0,-1 0 0 0 0,0 0 1 0 0,1 0-1 0 0,-1 1 0 0 0,0-1 1 0 0,0 1-1 0 0,0-1 0 0 0,0 1 0 0 0,2 2 8 0 0,2 4 101 0 0,0 1 1 0 0,-1 0-1 0 0,0 0 1 0 0,-1 0-1 0 0,-1 0 0 0 0,1 1 1 0 0,-1-1-1 0 0,-1 1 0 0 0,0 0 1 0 0,0-1-1 0 0,-2 4-109 0 0,1 44-3241 0 0,-1-17-4666 0 0,1-38-4269 0 0</inkml:trace>
  <inkml:trace contextRef="#ctx0" brushRef="#br0" timeOffset="-16484.162">5133 6053 3465 0 0,'0'0'877'0'0,"0"0"130"0"0,0 0 372 0 0,0 0 305 0 0,0 0 74 0 0,0 0-128 0 0,0 0-217 0 0,0 0-132 0 0,0 0-57 0 0,0 0-61 0 0,0 0-33 0 0,0 0-46 0 0,0 0-51 0 0,32 7-99 0 0,99 19-99 0 0,-68-31 225 0 0,-54-1-831 0 0,1 2-83 0 0,0-1 0 0 0,0-1 0 0 0,0 1 0 0 0,0-1 0 0 0,-1-1 0 0 0,0 0 0 0 0,-1 0 0 0 0,1-1 0 0 0,-1 0-1 0 0,-1 0 1 0 0,0-1 0 0 0,0 0 0 0 0,0 0 0 0 0,-1 0 0 0 0,-1-1 0 0 0,0 0 0 0 0,0 0 0 0 0,0-1 0 0 0,-2 1 0 0 0,1-1 0 0 0,-1 0 0 0 0,-1 0-1 0 0,0 0 1 0 0,0-3-146 0 0,-2 10 5 0 0,0 0 1 0 0,0 0-1 0 0,0 0 0 0 0,-1 1 0 0 0,1-1 0 0 0,-1 0 0 0 0,0 0 0 0 0,0 1 1 0 0,-1-1-1 0 0,1 0 0 0 0,-1 1 0 0 0,1-1 0 0 0,-1 1 0 0 0,0 0 0 0 0,0-1 0 0 0,-1 1 1 0 0,1 0-1 0 0,-1 0 0 0 0,1 1 0 0 0,-1-1 0 0 0,0 0 0 0 0,0 1 0 0 0,0 0 1 0 0,0 0-1 0 0,-1 0 0 0 0,1 0 0 0 0,-1 0 0 0 0,1 1 0 0 0,-1-1 0 0 0,1 1 0 0 0,-1 0 1 0 0,0 0-1 0 0,-3 0-5 0 0,-7 2-27 0 0,0 0 1 0 0,0 1 0 0 0,0 0-1 0 0,1 2 1 0 0,-1-1 0 0 0,1 2-1 0 0,0 0 1 0 0,0 0 0 0 0,0 1 0 0 0,1 1-1 0 0,0 0 1 0 0,0 1 0 0 0,0 0-1 0 0,1 0 1 0 0,1 2 0 0 0,-1-1-1 0 0,1 1 1 0 0,1 1 0 0 0,-4 5 26 0 0,-17 15-21 0 0,1 0 1 0 0,1 3 0 0 0,2 0 0 0 0,1 1-1 0 0,2 2 1 0 0,-5 13 20 0 0,21-36 0 0 0,0 0-1 0 0,2 0 1 0 0,-1 0-1 0 0,2 1 1 0 0,0 0 0 0 0,1 0-1 0 0,-1 14 1 0 0,3-24 9 0 0,1 1 0 0 0,0-1-1 0 0,0 0 1 0 0,0 0 0 0 0,1 0 0 0 0,0 0-1 0 0,0 0 1 0 0,0 0 0 0 0,1 0 0 0 0,-1 0-1 0 0,1 0 1 0 0,1 0 0 0 0,-1-1 0 0 0,0 1-1 0 0,1-1 1 0 0,0 0 0 0 0,0 1 0 0 0,0-1-1 0 0,1-1 1 0 0,0 1 0 0 0,-1 0-1 0 0,1-1 1 0 0,0 0 0 0 0,4 2-9 0 0,10 4 121 0 0,0-2 0 0 0,1-1 1 0 0,0 0-1 0 0,0-1 0 0 0,1-1 0 0 0,-1-1 0 0 0,1-1 1 0 0,-1 0-1 0 0,1-1 0 0 0,0-2 0 0 0,0 0 0 0 0,-1-1 1 0 0,1-1-1 0 0,-1 0 0 0 0,1-2 0 0 0,-1 0 0 0 0,9-5-121 0 0,-16 7 38 0 0,-4 1-41 0 0,0 1 0 0 0,0-1 0 0 0,0 0 1 0 0,-1 0-1 0 0,1-1 0 0 0,0 0 0 0 0,-1-1 1 0 0,0 0-1 0 0,0 0 0 0 0,0 0 1 0 0,0-1-1 0 0,-1 0 0 0 0,0 0 0 0 0,0 0 1 0 0,0-1-1 0 0,-1 0 0 0 0,0 0 0 0 0,0-1 1 0 0,4-5 2 0 0,-6-15-2488 0 0,-6 16-8223 0 0,1 8-1954 0 0</inkml:trace>
  <inkml:trace contextRef="#ctx0" brushRef="#br0" timeOffset="-15983.75">5661 6289 19260 0 0,'0'0'907'0'0,"0"0"-504"0"0,0 0-207 0 0,0 0 208 0 0,0 0 255 0 0,0 0 137 0 0,0 0-32 0 0,0 0-201 0 0,0 0-211 0 0,0 0-135 0 0,0 0-71 0 0,0 0-26 0 0,0 0-18 0 0,-4 33-16 0 0,-12 98-5 0 0,1-53 140 0 0,15-77-191 0 0,0 0 0 0 0,0 0 0 0 0,0 0-1 0 0,0-1 1 0 0,0 1 0 0 0,0 0-1 0 0,0 0 1 0 0,0 0 0 0 0,0 0 0 0 0,0-1-1 0 0,0 1 1 0 0,-1 0 0 0 0,1 0-1 0 0,0-1 1 0 0,-1 1 0 0 0,1 0 0 0 0,-1 0-1 0 0,1-1 1 0 0,0 1 0 0 0,-1 0-1 0 0,0-1 1 0 0,1 1 0 0 0,-1-1 0 0 0,1 1-1 0 0,-1-1 1 0 0,0 1 0 0 0,1-1-1 0 0,-1 1 1 0 0,0-1 0 0 0,1 0 0 0 0,-1 1-1 0 0,0-1 1 0 0,0 0 0 0 0,0 1-1 0 0,1-1 1 0 0,-1 0 0 0 0,0 0 0 0 0,0 0-1 0 0,0 0 1 0 0,1 0 0 0 0,-1 0-1 0 0,0 0 1 0 0,0 0 0 0 0,0 0 0 0 0,1 0-1 0 0,-1 0-29 0 0,-1-53 555 0 0,11 31-521 0 0,1 0 0 0 0,1 0 1 0 0,1 1-1 0 0,0 0 0 0 0,2 1 0 0 0,0 1 0 0 0,1 0 0 0 0,1 1 1 0 0,1 0-1 0 0,1 2 0 0 0,0 0 0 0 0,1 1 0 0 0,6-3-34 0 0,-24 17 3 0 0,0 0-1 0 0,0 1 0 0 0,1-1 1 0 0,-1 0-1 0 0,0 1 1 0 0,0-1-1 0 0,0 1 0 0 0,0 0 1 0 0,1-1-1 0 0,-1 1 0 0 0,0 0 1 0 0,0 0-1 0 0,1 0 1 0 0,-1 0-1 0 0,0 0 0 0 0,0 0 1 0 0,1 0-1 0 0,-1 0 1 0 0,0 0-1 0 0,0 0 0 0 0,1 1 1 0 0,-1-1-1 0 0,0 1 1 0 0,0-1-1 0 0,0 1 0 0 0,0-1 1 0 0,0 1-1 0 0,1-1 0 0 0,-1 1 1 0 0,0 0-1 0 0,0 0 1 0 0,-1 0-1 0 0,1 0 0 0 0,0-1 1 0 0,0 1-1 0 0,0 0 1 0 0,0 0-1 0 0,-1 1 0 0 0,1-1 1 0 0,-1 0-1 0 0,1 0 0 0 0,-1 0 1 0 0,1 0-1 0 0,-1 0 1 0 0,1 1-1 0 0,-1-1 0 0 0,0 0 1 0 0,0 0-1 0 0,0 1 1 0 0,0-1-1 0 0,0 0 0 0 0,0 0 1 0 0,0 1-1 0 0,0-1 1 0 0,0 0-1 0 0,-1 0 0 0 0,1 1-2 0 0,3 8 60 0 0,11 92-45 0 0,-4-100-2244 0 0,-1-15-3898 0 0,-7 10 3378 0 0,0-1-9087 0 0</inkml:trace>
  <inkml:trace contextRef="#ctx0" brushRef="#br0" timeOffset="-13436.225">5161 5486 2529 0 0,'0'0'1620'0'0,"0"0"-623"0"0,0 0-92 0 0,0 0 288 0 0,0 0 308 0 0,0 0 79 0 0,0 0-196 0 0,0 0-338 0 0,0 0-309 0 0,0 0-139 0 0,0 0 19 0 0,0 0 87 0 0,0 0 92 0 0,2 1-21 0 0,5 3 7231 0 0,0-3-3545 0 0,16-22-4873 0 0,-15 14 793 0 0,191-177-137 0 0,-32 38-201 0 0,-164 160 9 0 0,11 162 252 0 0,7-66-71 0 0,-17-112-1204 0 0,-5 2-2925 0 0,-4-1-4607 0 0,3 1-4132 0 0</inkml:trace>
  <inkml:trace contextRef="#ctx0" brushRef="#br0" timeOffset="-1118.79">2333 1024 0 0 0,'0'0'2667'0'0,"0"0"-1513"0"0,0 0-435 0 0,0 0 93 0 0,0 0 241 0 0,0 0 338 0 0,0 0 167 0 0,0 0-39 0 0,0 0-204 0 0,-33-4-319 0 0,-101-7-225 0 0,79 22-147 0 0,36 2-299 0 0,0 1-1 0 0,0 1 1 0 0,2 1-1 0 0,0 0 1 0 0,0 1-1 0 0,2 1 1 0 0,-5 7-325 0 0,8-8 176 0 0,1 0 1 0 0,1 0-1 0 0,1 1 0 0 0,0 0 0 0 0,1 1 1 0 0,1 0-1 0 0,1 0 0 0 0,1 0 1 0 0,0 1-1 0 0,1 0 0 0 0,2 0 0 0 0,0 0 1 0 0,0 12-177 0 0,3-15 103 0 0,0 0 1 0 0,1 0-1 0 0,0 0 1 0 0,2 0-1 0 0,0-1 0 0 0,1 1 1 0 0,0-1-1 0 0,1 0 1 0 0,1-1-1 0 0,1 1 1 0 0,0-2-1 0 0,1 1 0 0 0,0-1 1 0 0,1 0-1 0 0,1-1 1 0 0,0 0-1 0 0,1-1 1 0 0,0 0-1 0 0,1-1 0 0 0,1 0 1 0 0,-1-1-1 0 0,2 0 1 0 0,-1-1-1 0 0,1-1 1 0 0,3 0-104 0 0,-2-3 140 0 0,0-1-1 0 0,1-1 1 0 0,0 0 0 0 0,0-2 0 0 0,0 0 0 0 0,0-1 0 0 0,0 0 0 0 0,-1-1 0 0 0,1-1 0 0 0,0-1 0 0 0,0 0-1 0 0,-1-1 1 0 0,0-1 0 0 0,0-1 0 0 0,0 0 0 0 0,-1-1 0 0 0,1-1 0 0 0,-2 0 0 0 0,1-1 0 0 0,9-8-140 0 0,6-3 162 0 0,-1-2 0 0 0,-2-1 0 0 0,0-1 0 0 0,-1-2 1 0 0,-1 0-1 0 0,-2-1 0 0 0,-1-2 0 0 0,-1 0 0 0 0,12-24-162 0 0,-23 36 23 0 0,-1-1 0 0 0,0 0 0 0 0,-2 0 0 0 0,0-1-1 0 0,-1 0 1 0 0,-1 0 0 0 0,-1 0 0 0 0,-1-1-1 0 0,0 1 1 0 0,-2-1 0 0 0,0 0 0 0 0,-1 0-1 0 0,-1 1 1 0 0,-1-1 0 0 0,0 0 0 0 0,-2 1 0 0 0,0-1-1 0 0,-4-7-22 0 0,4 12-91 0 0,-1 0-1 0 0,0 0 1 0 0,-1 1-1 0 0,0-1 1 0 0,-2 2-1 0 0,1-1 1 0 0,-2 1-1 0 0,0 0 1 0 0,0 0-1 0 0,-1 1 1 0 0,-1 1-1 0 0,0 0 1 0 0,0 0 0 0 0,-1 1-1 0 0,0 1 1 0 0,-1-1-1 0 0,0 2 1 0 0,-1 0-1 0 0,0 1 1 0 0,0 0-1 0 0,0 1 1 0 0,-1 1-1 0 0,0 0 1 0 0,0 1-1 0 0,-1 0 92 0 0,2 4-378 0 0,-1 0-1 0 0,0 1 1 0 0,0 1 0 0 0,1 0-1 0 0,-1 0 1 0 0,1 2-1 0 0,0 0 1 0 0,0 1 0 0 0,0 0-1 0 0,0 1 1 0 0,1 0-1 0 0,0 1 1 0 0,0 1 0 0 0,-4 3 378 0 0,-99 85-11505 0 0,92-72 4198 0 0</inkml:trace>
  <inkml:trace contextRef="#ctx0" brushRef="#br0" timeOffset="-592.904">1900 1470 0 0 0,'0'0'1175'0'0,"0"0"-111"0"0,0 0 118 0 0,0 0 322 0 0,0 0 343 0 0,0 0 246 0 0,0 0 71 0 0,0 0-168 0 0,0 0-345 0 0,0 0-345 0 0,0 0-335 0 0,0 0-227 0 0,0 0-148 0 0,-1-8-56 0 0,1 3-429 0 0,-1 4-76 0 0,1-1 0 0 0,-1 0 0 0 0,1 1 0 0 0,0-1 0 0 0,0 0 0 0 0,0 0 0 0 0,0 1 0 0 0,0-1 0 0 0,0 0 0 0 0,0 1 0 0 0,0-1 0 0 0,1 0 0 0 0,-1 1 0 0 0,1-1 0 0 0,-1 0 0 0 0,1 1 0 0 0,0-1 0 0 0,-1 1 0 0 0,1-1 0 0 0,0 1 0 0 0,0-1 0 0 0,0 1 1 0 0,0 0-1 0 0,1-1 0 0 0,-1 1 0 0 0,0 0 0 0 0,1 0-35 0 0,225-150 3888 0 0,-222 149-3845 0 0,-3 0-24 0 0,1 0 0 0 0,-1 0 0 0 0,0 0 0 0 0,1 0 0 0 0,-1 1 0 0 0,1-1 0 0 0,0 1 0 0 0,-1 0 0 0 0,1 0 0 0 0,0 0 0 0 0,0 0 0 0 0,-1 0 0 0 0,1 1 0 0 0,0-1 0 0 0,0 1 0 0 0,0 0 1 0 0,0 0-1 0 0,0 0 0 0 0,0 0 0 0 0,0 0 0 0 0,0 1 0 0 0,0-1 0 0 0,0 1 0 0 0,0 0 0 0 0,-1 0 0 0 0,1 0 0 0 0,0 0 0 0 0,-1 0 0 0 0,1 0 0 0 0,0 1 0 0 0,-1 0 0 0 0,0-1 0 0 0,1 1 0 0 0,-1 0 1 0 0,0 0-1 0 0,2 2-19 0 0,8 16 150 0 0,-1-1-55 0 0,0 0 0 0 0,1-1 0 0 0,1-1 0 0 0,0 0 0 0 0,2 0 0 0 0,0-2 1 0 0,0 0-1 0 0,2 0 0 0 0,-1-2 0 0 0,2 0 0 0 0,4 2-95 0 0,-8-8 95 0 0,0-1 0 0 0,1-1 0 0 0,-1 0 0 0 0,1-1 0 0 0,0 0 0 0 0,0-1 0 0 0,1-1 0 0 0,10 0-95 0 0,-10-1 92 0 0,-1-1 1 0 0,0-1 0 0 0,0 0-1 0 0,1-2 1 0 0,-1 1 0 0 0,0-2-1 0 0,0 0 1 0 0,-1-1 0 0 0,1 0-1 0 0,-1-1 1 0 0,0 0 0 0 0,-1-2-1 0 0,7-4-92 0 0,-19 12-13 0 0,0-1 0 0 0,0 1 0 0 0,0 0-1 0 0,0-1 1 0 0,0 1 0 0 0,-1-1 0 0 0,1 1 0 0 0,0-1-1 0 0,0 0 1 0 0,-1 1 0 0 0,1-1 0 0 0,-1 0 0 0 0,1 0-1 0 0,0 1 1 0 0,-1-1 0 0 0,1 0 0 0 0,-1 0-1 0 0,0 0 1 0 0,1 1 0 0 0,-1-1 0 0 0,0 0 0 0 0,1 0-1 0 0,-1 0 1 0 0,0 0 0 0 0,0 0 0 0 0,0 0 0 0 0,0 0-1 0 0,0 0 1 0 0,0 0 0 0 0,0 0 0 0 0,0 0 0 0 0,0 0-1 0 0,0 0 1 0 0,-1 1 0 0 0,1-1 0 0 0,0 0-1 0 0,0 0 1 0 0,-1 0 0 0 0,1 0 0 0 0,-1 0 0 0 0,1 1-1 0 0,-1-1 1 0 0,1 0 0 0 0,-1 0 0 0 0,0 1 0 0 0,1-1-1 0 0,-1 0 1 0 0,0 1 0 0 0,1-1 0 0 0,-1 1 0 0 0,0-1-1 0 0,0 0 14 0 0,-22-13-3878 0 0,2 5-6005 0 0,15 5-2216 0 0</inkml:trace>
  <inkml:trace contextRef="#ctx0" brushRef="#br0" timeOffset="469.474">3342 785 3465 0 0,'0'0'1809'0'0,"0"0"-522"0"0,0 0 147 0 0,0 0 469 0 0,0 0 223 0 0,0 0-42 0 0,0 0-325 0 0,0 0-390 0 0,0 0-248 0 0,0 0-111 0 0,0 0-82 0 0,0 0-82 0 0,0 0-102 0 0,10-1-130 0 0,68-9 760 0 0,65-1 785 0 0,178-23-789 0 0,-201 16-2389 0 0,-147 42-5837 0 0,23-20 3527 0 0,0 1-8164 0 0</inkml:trace>
  <inkml:trace contextRef="#ctx0" brushRef="#br0" timeOffset="720.377">3390 1105 16155 0 0,'0'0'1135'0'0,"0"0"-256"0"0,0 0-35 0 0,0 0 53 0 0,0 0 33 0 0,0 0-63 0 0,0 0-139 0 0,0 0-138 0 0,0 0-73 0 0,0 0-14 0 0,0 0-37 0 0,0 0-54 0 0,0 0-98 0 0,36-7-88 0 0,118-20-52 0 0,-9 3 104 0 0,14 10-989 0 0,-91 12-5460 0 0,-52 2-5412 0 0</inkml:trace>
  <inkml:trace contextRef="#ctx0" brushRef="#br0" timeOffset="1135.599">4925 752 11803 0 0,'0'0'1241'0'0,"0"0"-378"0"0,0 0-64 0 0,0 0 149 0 0,0 0 155 0 0,0 0 69 0 0,0 0-132 0 0,0 0-231 0 0,0 0-219 0 0,-34 15-199 0 0,-105 50-135 0 0,74-18 3 0 0,57-35-203 0 0,-1-3-26 0 0,1 0 0 0 0,1 1 0 0 0,-1 0 0 0 0,2 0 0 0 0,-1 0 0 0 0,2 1 0 0 0,-1 0 0 0 0,1 0 0 0 0,1 1 0 0 0,0-1 0 0 0,1 1 0 0 0,0 0 0 0 0,1 0-1 0 0,0 0 1 0 0,1 0 0 0 0,0 1 0 0 0,1-1 0 0 0,0 0 0 0 0,2 9-30 0 0,-1-17-15 0 0,0 0 0 0 0,0 1 0 0 0,1-1 0 0 0,0 0-1 0 0,-1 0 1 0 0,2 0 0 0 0,-1 0 0 0 0,0 0 0 0 0,1-1 0 0 0,0 1-1 0 0,-1-1 1 0 0,2 1 0 0 0,-1-1 0 0 0,0 0 0 0 0,0 0-1 0 0,1-1 1 0 0,0 1 0 0 0,-1-1 0 0 0,1 0 0 0 0,0 0 0 0 0,0 0-1 0 0,1 0 1 0 0,-1-1 0 0 0,0 1 0 0 0,0-1 0 0 0,1 0-1 0 0,-1 0 16 0 0,7 1-287 0 0,0-1-1 0 0,-1 0 0 0 0,1 0 0 0 0,0-1 0 0 0,-1 0 0 0 0,1-1 0 0 0,0-1 0 0 0,-1 1 1 0 0,1-1-1 0 0,8-4 288 0 0,-12 4-383 0 0,48-17-6792 0 0,-34 11-3358 0 0</inkml:trace>
  <inkml:trace contextRef="#ctx0" brushRef="#br0" timeOffset="1472.94">5341 785 10090 0 0,'0'0'1997'0'0,"0"0"-1111"0"0,0 0-411 0 0,0 0 13 0 0,0 0 151 0 0,0 0 148 0 0,0 0 41 0 0,-31 18-64 0 0,-98 58-104 0 0,68-17 123 0 0,54-47-651 0 0,3-5-81 0 0,1-1 0 0 0,-1 0-1 0 0,1 1 1 0 0,0 0 0 0 0,0 0 0 0 0,1 0-1 0 0,0 0 1 0 0,0 0 0 0 0,1 0 0 0 0,0 1-1 0 0,0-1 1 0 0,1 0 0 0 0,-1 1-1 0 0,2-1 1 0 0,-1 0 0 0 0,1 1 0 0 0,0-1-1 0 0,1 0 1 0 0,-1 0 0 0 0,2 0-1 0 0,-1 0 1 0 0,1 0 0 0 0,0 0 0 0 0,0 0-1 0 0,1-1 1 0 0,0 0 0 0 0,0 0-1 0 0,0 0 1 0 0,1 0 0 0 0,1 1-51 0 0,5 0 176 0 0,0-1 1 0 0,1 0-1 0 0,0 0 0 0 0,0-1 0 0 0,1-1 1 0 0,0 0-1 0 0,-1 0 0 0 0,1-1 0 0 0,0-1 1 0 0,1-1-1 0 0,-1 1 0 0 0,0-2 1 0 0,0 0-1 0 0,1-1 0 0 0,-1 0 0 0 0,0-1 1 0 0,0 0-1 0 0,0-1 0 0 0,0 0 0 0 0,-1-1 1 0 0,1-1-1 0 0,-1 0 0 0 0,0-1 1 0 0,0 0-1 0 0,-1-1 0 0 0,0 0 0 0 0,0-1 1 0 0,0 0-177 0 0,0-1 105 0 0,-1 0 0 0 0,0-1 0 0 0,-1 0 0 0 0,0 0 0 0 0,-1-1 0 0 0,0 0 0 0 0,0-1 0 0 0,-1 0 0 0 0,-1 0 0 0 0,0 0 0 0 0,-1-1 0 0 0,0 0 0 0 0,-1 0 1 0 0,0 0-1 0 0,-1-1 0 0 0,-1 1 0 0 0,0-1 0 0 0,0-6-105 0 0,-1 12-52 0 0,0 1 1 0 0,-1-1 0 0 0,0 1-1 0 0,0 0 1 0 0,0-1 0 0 0,-1 1 0 0 0,0 0-1 0 0,-1-1 1 0 0,0 1 0 0 0,0 0-1 0 0,0 0 1 0 0,-1 0 0 0 0,0 0-1 0 0,0 1 1 0 0,-1-1 0 0 0,0 1-1 0 0,0 0 1 0 0,0 0 0 0 0,-1 0-1 0 0,0 0 1 0 0,0 1 0 0 0,-1 0 0 0 0,-1-1 50 0 0,-23-3-2285 0 0,18 9-1130 0 0,4 0-346 0 0,-1 0-8214 0 0</inkml:trace>
  <inkml:trace contextRef="#ctx0" brushRef="#br0" timeOffset="1867.546">5897 1138 19092 0 0,'0'0'691'0'0,"0"0"-120"0"0,0 0-39 0 0,0 0 1 0 0,0 0-7 0 0,0 0-44 0 0,0 0-119 0 0,0 0-89 0 0,0 0-53 0 0,0 0-72 0 0,0 0-27 0 0,0 0-9 0 0,0 0 0 0 0,17-34 3 0 0,53-104-9 0 0,-23 60 57 0 0,-31 50-90 0 0,-9 15-53 0 0,1-1 0 0 0,0 1 1 0 0,1 0-1 0 0,0 1 0 0 0,1 0 1 0 0,0 0-1 0 0,1 1 0 0 0,1 1 1 0 0,2-3-22 0 0,-13 13-6 0 0,-1-1 1 0 0,1 1-1 0 0,-1-1 1 0 0,1 1-1 0 0,-1-1 1 0 0,1 1-1 0 0,0 0 1 0 0,-1-1 0 0 0,1 1-1 0 0,-1 0 1 0 0,1-1-1 0 0,0 1 1 0 0,-1 0-1 0 0,1 0 1 0 0,0 0-1 0 0,0-1 1 0 0,-1 1-1 0 0,1 0 1 0 0,0 0 0 0 0,-1 0-1 0 0,1 0 1 0 0,0 0-1 0 0,0 0 1 0 0,-1 1-1 0 0,1-1 1 0 0,0 0-1 0 0,-1 0 1 0 0,1 0 0 0 0,0 1-1 0 0,-1-1 1 0 0,1 0-1 0 0,0 1 1 0 0,-1-1-1 0 0,1 0 1 0 0,0 1-1 0 0,-1-1 1 0 0,1 1-1 0 0,-1-1 1 0 0,1 1 0 0 0,-1-1-1 0 0,1 1 1 0 0,-1 0-1 0 0,0-1 1 0 0,1 1-1 0 0,-1 0 1 0 0,0-1-1 0 0,1 1 1 0 0,-1 0 0 0 0,0-1-1 0 0,0 1 1 0 0,0 0-1 0 0,1-1 1 0 0,-1 1-1 0 0,0 0 6 0 0,2 49-8 0 0,-2-37 4 0 0,-1-7 35 0 0,1 0 0 0 0,0 0 1 0 0,0-1-1 0 0,0 1 0 0 0,1 0 0 0 0,0-1 1 0 0,0 1-1 0 0,0-1 0 0 0,1 1 0 0 0,-1-1 1 0 0,1 1-1 0 0,1-1 0 0 0,-1 0 0 0 0,1 0 1 0 0,0 0-1 0 0,0 0 0 0 0,0-1 1 0 0,1 1-1 0 0,-1-1 0 0 0,1 0 0 0 0,0 0 1 0 0,1 0-1 0 0,-1 0 0 0 0,1-1 0 0 0,-1 0 1 0 0,1 0-1 0 0,0 0 0 0 0,0 0 0 0 0,1-1 1 0 0,-1 0-1 0 0,0 0 0 0 0,1 0 0 0 0,-1-1 1 0 0,3 1-32 0 0,64-13 1871 0 0,-59 4-1777 0 0,0 0 0 0 0,-1 0 0 0 0,0-2 0 0 0,-1 1 0 0 0,1-1 0 0 0,-2-1 0 0 0,0 0 0 0 0,0 0 0 0 0,0-1 0 0 0,-1-1 0 0 0,-1 1 0 0 0,0-1 0 0 0,-1-1 0 0 0,0 1 0 0 0,-1-1 0 0 0,0 0 0 0 0,-1-1 0 0 0,3-11-94 0 0,-11 5-1294 0 0,-2 18-1845 0 0,-4 1-3762 0 0,4 1-5686 0 0</inkml:trace>
  <inkml:trace contextRef="#ctx0" brushRef="#br0" timeOffset="4937.618">7324 542 5785 0 0,'0'0'1998'0'0,"0"0"-858"0"0,0 0-374 0 0,0 0 45 0 0,0 0 175 0 0,0 0 147 0 0,0 0-13 0 0,0 0-193 0 0,0 0-215 0 0,0 0-233 0 0,0 0-187 0 0,-20-4 2855 0 0,-107 37-2228 0 0,76-14-672 0 0,-47 18 229 0 0,62-23 4 0 0,45-2-645 0 0,151 54 897 0 0,-95-19-544 0 0,-63-43-121 0 0,1 0 0 0 0,-1 0 0 0 0,0 0 0 0 0,0 0 0 0 0,0 1 0 0 0,-1-1 0 0 0,1 1 1 0 0,-1-1-1 0 0,0 1 0 0 0,0-1 0 0 0,-1 1 0 0 0,1-1 0 0 0,-1 1 0 0 0,0 0 0 0 0,0-1 0 0 0,-1 1 0 0 0,1 0 1 0 0,-1-1-1 0 0,-2 5-67 0 0,-2-1 96 0 0,-1 0 0 0 0,-1 0 0 0 0,1-1 0 0 0,-1 0 1 0 0,-1 0-1 0 0,1-1 0 0 0,-1 0 0 0 0,0 0 0 0 0,-1-1 0 0 0,1 0 0 0 0,-1-1 1 0 0,0 1-1 0 0,0-2 0 0 0,-5 2-96 0 0,-18 11 58 0 0,-89 28-137 0 0,96-42-226 0 0,23-3-3626 0 0,2 0-4063 0 0,3-2-2997 0 0</inkml:trace>
  <inkml:trace contextRef="#ctx0" brushRef="#br0" timeOffset="5241.204">8047 354 14347 0 0,'0'0'3853'0'0,"0"0"-2681"0"0,0 0-846 0 0,0 0-124 0 0,0 0 110 0 0,0 0 206 0 0,0 0 146 0 0,0 0 97 0 0,0 0-36 0 0,0 0-109 0 0,0 0-100 0 0,0 0-132 0 0,0 0-100 0 0,-9 31-39 0 0,-27 97-10 0 0,14 27 420 0 0,21-113-535 0 0,-10 206 192 0 0,10-227-409 0 0,-15 46-1794 0 0,5-67-4823 0 0,8 0 1242 0 0,1-4-5881 0 0</inkml:trace>
  <inkml:trace contextRef="#ctx0" brushRef="#br0" timeOffset="5483.624">7585 652 10914 0 0,'0'0'3098'0'0,"0"0"-2180"0"0,0 0-785 0 0,0 0 118 0 0,0 0 249 0 0,0 0 162 0 0,0 0 46 0 0,37 0-55 0 0,118-3-91 0 0,273 2-33 0 0,-340 1-5249 0 0,5 0-4652 0 0,-77 0 4536 0 0</inkml:trace>
  <inkml:trace contextRef="#ctx0" brushRef="#br0" timeOffset="5788.202">8695 593 6601 0 0,'0'0'3228'0'0,"0"0"-1752"0"0,0 0-690 0 0,0 0-65 0 0,0 0 154 0 0,0 0 156 0 0,0 0 69 0 0,0 0-16 0 0,0 0-110 0 0,0 0-150 0 0,-32 13-179 0 0,-101 39-160 0 0,40 2 124 0 0,68-36-541 0 0,0 1 0 0 0,1 1-1 0 0,0 1 1 0 0,2 1 0 0 0,1 1 0 0 0,-1 3-68 0 0,21-24-4 0 0,-1-1 0 0 0,1 0 0 0 0,-1 0 0 0 0,1 1 0 0 0,0-1 0 0 0,-1 1 0 0 0,1-1 1 0 0,0 1-1 0 0,0 0 0 0 0,0-1 0 0 0,0 1 0 0 0,1 0 0 0 0,-1 0 0 0 0,0 0 0 0 0,1-1 0 0 0,-1 1 0 0 0,1 0 0 0 0,0 0 1 0 0,-1 0-1 0 0,1 0 0 0 0,0 0 0 0 0,0 0 0 0 0,0 0 0 0 0,1 0 0 0 0,-1 0 0 0 0,0 0 0 0 0,1 0 0 0 0,-1-1 0 0 0,1 1 1 0 0,0 0-1 0 0,0 0 0 0 0,-1 0 0 0 0,1-1 0 0 0,0 1 0 0 0,0 0 0 0 0,1-1 0 0 0,-1 1 0 0 0,0-1 0 0 0,0 1 0 0 0,1-1 1 0 0,-1 0-1 0 0,1 0 0 0 0,-1 1 0 0 0,1-1 0 0 0,0 0 0 0 0,-1 0 0 0 0,1-1 0 0 0,0 1 0 0 0,0 0 0 0 0,0-1 0 0 0,0 1 1 0 0,-1-1-1 0 0,1 1 0 0 0,0-1 0 0 0,0 0 0 0 0,0 0 0 0 0,0 0 0 0 0,0 0 4 0 0,17-1 133 0 0,-1-1 1 0 0,0-2-1 0 0,0 1 0 0 0,0-2 0 0 0,0-1 1 0 0,-1 0-1 0 0,0-1 0 0 0,0-1 0 0 0,0 0 1 0 0,-1-1-1 0 0,-1-1 0 0 0,0-1 1 0 0,0 0-1 0 0,-1-1 0 0 0,3-3-133 0 0,37-24 272 0 0,79-67 711 0 0,-131 105-895 0 0,-2 1-89 0 0,0 0-1 0 0,0 1 1 0 0,0-1 0 0 0,0 0-1 0 0,1 0 1 0 0,-1 1-1 0 0,0-1 1 0 0,0 0-1 0 0,0 0 1 0 0,1 1 0 0 0,-1-1-1 0 0,0 0 1 0 0,0 0-1 0 0,1 0 1 0 0,-1 0-1 0 0,0 1 1 0 0,1-1 0 0 0,-1 0-1 0 0,0 0 1 0 0,0 0-1 0 0,1 0 1 0 0,-1 0-1 0 0,0 0 1 0 0,1 0 0 0 0,-1 0-1 0 0,0 0 1 0 0,1 0-1 0 0,-1 0 1 0 0,0 0-1 0 0,1 0 1 0 0,-1 0 0 0 0,0 0-1 0 0,1 0 1 0 0,-1 0-1 0 0,0 0 1 0 0,0 0-1 0 0,1 0 1 0 0,-1-1 0 0 0,0 1-1 0 0,1 0 1 0 0,-1 0-1 0 0,0 0 1 0 0,0 0-1 0 0,1-1 1 0 0,-1 1 0 0 0,0 0-1 0 0,0 0 1 0 0,0-1 1 0 0,0 7-105 0 0,-1 33-627 0 0,0 20-1923 0 0,9-22-9888 0 0,-6-32 4685 0 0</inkml:trace>
  <inkml:trace contextRef="#ctx0" brushRef="#br0" timeOffset="6138.191">8907 877 10034 0 0,'0'0'2205'0'0,"0"0"-496"0"0,0 0-240 0 0,0 0-40 0 0,0 0-15 0 0,0 0-139 0 0,0 0-248 0 0,0 0-252 0 0,0 0-209 0 0,0 0-132 0 0,0 0-81 0 0,0 0-62 0 0,15-27-48 0 0,51-84-33 0 0,-15 46 124 0 0,60-19-54 0 0,-109 86-293 0 0,0-1-1 0 0,0 1 1 0 0,-1-1 0 0 0,1 1 0 0 0,-1 0 0 0 0,1 0 0 0 0,-1 0-1 0 0,1 0 1 0 0,-1 0 0 0 0,0 0 0 0 0,0 0 0 0 0,0 0 0 0 0,0 0-1 0 0,-1 1 1 0 0,1-1 0 0 0,0 0 0 0 0,-1 0 0 0 0,0 1 0 0 0,1-1-1 0 0,-1 0 1 0 0,0 1 0 0 0,0-1 0 0 0,-1 1 0 0 0,1-1 0 0 0,0 0-1 0 0,-1 1 1 0 0,1-1 0 0 0,-1 0 0 0 0,-1 2 13 0 0,2 4-26 0 0,0-4 44 0 0,0-1 1 0 0,0 0 0 0 0,0 1-1 0 0,0-1 1 0 0,1 1 0 0 0,0-1-1 0 0,-1 0 1 0 0,1 1 0 0 0,0-1-1 0 0,1 0 1 0 0,-1 0 0 0 0,0 0-1 0 0,1 0 1 0 0,0 0 0 0 0,0 0-1 0 0,0 0 1 0 0,0-1 0 0 0,0 1-1 0 0,0-1 1 0 0,1 1 0 0 0,-1-1-1 0 0,1 0 1 0 0,0 0 0 0 0,-1 0 0 0 0,1 0-1 0 0,0 0 1 0 0,0-1 0 0 0,0 1-1 0 0,1-1 1 0 0,-1 0 0 0 0,0 0-1 0 0,0 0 1 0 0,1 0 0 0 0,-1-1-1 0 0,0 0 1 0 0,1 1 0 0 0,-1-1-1 0 0,1 0 1 0 0,-1 0 0 0 0,3-1-19 0 0,3-1 189 0 0,1 1 0 0 0,-1-2 0 0 0,0 1 0 0 0,0-1 0 0 0,-1-1 0 0 0,1 0 0 0 0,-1 0 0 0 0,1 0 0 0 0,-1-1 0 0 0,-1-1 0 0 0,1 1 1 0 0,-1-1-1 0 0,0 0 0 0 0,4-5-189 0 0,16-11 299 0 0,21-22-562 0 0,-48 43-120 0 0,0 0-240 0 0,0-1-1150 0 0,0 2-5054 0 0,0 0-5060 0 0</inkml:trace>
  <inkml:trace contextRef="#ctx0" brushRef="#br0" timeOffset="6486.482">10019 0 18204 0 0,'0'0'1303'0'0,"0"0"-414"0"0,0 0-186 0 0,0 0 15 0 0,0 0 61 0 0,0 0 21 0 0,0 0-108 0 0,0 0-225 0 0,0 0-149 0 0,0 0-6 0 0,0 0 31 0 0,0 0 51 0 0,0 0 8 0 0,-5 23-79 0 0,-23 118 129 0 0,8 78 316 0 0,9 58-526 0 0,7-157-549 0 0,-10-129-6244 0 0,9 5 1318 0 0,3 0-6440 0 0</inkml:trace>
  <inkml:trace contextRef="#ctx0" brushRef="#br0" timeOffset="6670.167">9601 380 13835 0 0,'0'0'4113'0'0,"0"0"-2838"0"0,0 0-747 0 0,0 0 187 0 0,0 0 204 0 0,0 0 61 0 0,0 0-111 0 0,35-4-159 0 0,115-11-161 0 0,96-11 603 0 0,-134 23-1865 0 0,-65 3-4183 0 0,-32 0-6546 0 0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9:37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442 74 8274 0 0,'0'0'1907'0'0,"0"0"-367"0"0,0 0-176 0 0,0 0 15 0 0,0 0-18 0 0,0 0-122 0 0,0 0-247 0 0,0 0-281 0 0,0 0-195 0 0,0 0-136 0 0,0 0-45 0 0,6 7 4175 0 0,-32 48-2999 0 0,-20 16-1157 0 0,-2-3-1 0 0,-3-2 1 0 0,-3-2 0 0 0,-38 33-354 0 0,-39 31 771 0 0,132-126-756 0 0,0 1 1 0 0,0-1-1 0 0,1 1 1 0 0,-1-1-1 0 0,1 0 1 0 0,-1 0-1 0 0,1 1 1 0 0,0-1-1 0 0,0 0 1 0 0,0-1-1 0 0,0 1 1 0 0,0 0-1 0 0,0-1 1 0 0,1 1 0 0 0,-1-1-1 0 0,0 1 1 0 0,1-1-1 0 0,-1 0 1 0 0,1 0-1 0 0,-1 0 1 0 0,1-1-1 0 0,0 1 1 0 0,-1 0-1 0 0,1-1 1 0 0,1 0-16 0 0,26 7 74 0 0,0-2 1 0 0,1 0 0 0 0,0-3-1 0 0,0 0 1 0 0,0-2 0 0 0,3-2-75 0 0,15 2 24 0 0,164-16-4 0 0,-175 10 20 0 0,-38 6-37 0 0,0 0-13 0 0,0 0 21 0 0,0 0-2 0 0,0 0 38 0 0,0 0-12 0 0,0 0-21 0 0,0 0-15 0 0,0 0 12 0 0,0 0 23 0 0,0 0 6 0 0,0 0-2 0 0,0 0-4 0 0,0 0 26 0 0,0 0-5 0 0,0 0 8 0 0,0 0 5 0 0,0 0-8 0 0,0 0 4 0 0,-105-442 462 0 0,72 233-466 0 0,26 193-194 0 0,6 16 39 0 0,1 0-90 0 0,0 0-117 0 0,0 0-136 0 0,8 12-1950 0 0,1-1 281 0 0,-2-4-2247 0 0,-1 0-7707 0 0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9:37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34 9306 0 0,'0'0'1811'0'0,"0"0"-517"0"0,0 0-149 0 0,0 0 193 0 0,0 0 204 0 0,0 0-37 0 0,0 0-242 0 0,0 0-283 0 0,0 0-242 0 0,0 0-134 0 0,0 0-75 0 0,0 0-3 0 0,0 0 2 0 0,3-5 5 0 0,8-14 13 0 0,-8 14-33 0 0,-3 5-13 0 0,0 0-28 0 0,-19-1 909 0 0,7-1-1212 0 0,0 1 0 0 0,0 0-1 0 0,-1 1 1 0 0,1 0 0 0 0,0 1 0 0 0,0 1 0 0 0,0 0 0 0 0,0 0 0 0 0,-10 4-169 0 0,8-3 123 0 0,10 0-116 0 0,0 0 0 0 0,1 0 1 0 0,0 0-1 0 0,-1 0 0 0 0,1 1 0 0 0,0-1 1 0 0,1 1-1 0 0,-1 0 0 0 0,1 0 1 0 0,-1 0-1 0 0,1 0 0 0 0,0 0 0 0 0,1 1 1 0 0,-1-1-1 0 0,1 0 0 0 0,0 1 1 0 0,0-1-1 0 0,0 1 0 0 0,1 0 0 0 0,-1-1 1 0 0,1 1-1 0 0,0-1 0 0 0,1 1 0 0 0,-1 0 1 0 0,1-1-1 0 0,0 1 0 0 0,0-1 1 0 0,0 1-1 0 0,0-1 0 0 0,1 0 0 0 0,0 0 1 0 0,0 1-1 0 0,0-1 0 0 0,1 0 0 0 0,1 2-6 0 0,113 134 40 0 0,-97-120-38 0 0,-14-16 18 0 0,-1 1 0 0 0,1 0 0 0 0,-1 0 0 0 0,0 1 1 0 0,-1-1-1 0 0,1 1 0 0 0,-1 0 0 0 0,0 0 0 0 0,0 1 1 0 0,-1-1-1 0 0,0 1 0 0 0,0 0 0 0 0,-1 0 1 0 0,0 0-1 0 0,0 0 0 0 0,0 0 0 0 0,-1 0 0 0 0,0 0 1 0 0,0 1-1 0 0,-1-1 0 0 0,0 0 0 0 0,-1 1 0 0 0,1-1 1 0 0,-1 0-1 0 0,-1 1 0 0 0,1-1 0 0 0,-1 0 0 0 0,0 0 1 0 0,-1 0-1 0 0,0 0 0 0 0,0-1 0 0 0,-2 5-21 0 0,-70 49 437 0 0,63-54-399 0 0,-1-1 0 0 0,1 0 0 0 0,-1-2 0 0 0,0 1 0 0 0,0-1 0 0 0,0-1 0 0 0,-1-1 0 0 0,1 1 0 0 0,-11-2-38 0 0,20-1-43 0 0,1 0-1 0 0,0 0 1 0 0,0-1-1 0 0,0 1 1 0 0,0-1-1 0 0,0 0 1 0 0,0 0 0 0 0,0 0-1 0 0,0 0 1 0 0,1 0-1 0 0,-1 0 1 0 0,1-1-1 0 0,0 1 1 0 0,-1-1-1 0 0,1 0 1 0 0,0 0 0 0 0,1 0-1 0 0,-1 0 1 0 0,0 0-1 0 0,1 0 1 0 0,0 0-1 0 0,0 0 1 0 0,0-1-1 0 0,0 1 1 0 0,0 0 0 0 0,1-1-1 0 0,-1 1 1 0 0,1-1-1 0 0,0 1 1 0 0,0 0-1 0 0,0-1 1 0 0,0 1-1 0 0,1-1 1 0 0,0 1 0 0 0,-1 0-1 0 0,1-1 1 0 0,0 1-1 0 0,1 0 1 0 0,-1 0-1 0 0,1-1 1 0 0,-1 1-1 0 0,1 0 1 0 0,0 1 0 0 0,0-1-1 0 0,2-2 44 0 0,-2 2-546 0 0,19-26-1683 0 0,-12 21-1952 0 0,-1 1-4474 0 0,1 3-4232 0 0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9:38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15475 0 0,'0'0'1957'0'0,"0"0"-536"0"0,0 0-284 0 0,0 0-73 0 0,0 0-59 0 0,0 0-136 0 0,0 0-185 0 0,0 0-220 0 0,0 0-151 0 0,0 0-66 0 0,0 0-34 0 0,0 0 51 0 0,0 0 64 0 0,5 0 33 0 0,181 29 2961 0 0,-111-40-2858 0 0,-72 9-1390 0 0,21-8 2826 0 0,-15 8-6422 0 0,0 1-7528 0 0,-9 1 20 0 0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9:38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16267 0 0,'0'0'1477'0'0,"0"0"-558"0"0,0 0-351 0 0,0 0 37 0 0,0 0 151 0 0,0 0 183 0 0,0 0 93 0 0,0 0-5 0 0,0 0-94 0 0,0 0-165 0 0,0 0-92 0 0,0 0-80 0 0,0 0-60 0 0,30 3-38 0 0,96 9-88 0 0,-33-19 364 0 0,-84 5-963 0 0,53-14 805 0 0,-30-2-4911 0 0,-28 14-2489 0 0,-1 3-6016 0 0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9:39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58 173 10106 0 0,'0'0'1887'0'0,"0"0"-586"0"0,0 0-393 0 0,0 0 7 0 0,0 0 85 0 0,0 0 3 0 0,0 0-116 0 0,0 0-203 0 0,0 0-191 0 0,0 0-117 0 0,0 0-41 0 0,-2 20-27 0 0,-7 125 542 0 0,9-120-631 0 0,-16 215 1043 0 0,-3-174-807 0 0,18-75 3246 0 0,-9-66-2854 0 0,13 46-783 0 0,1 1 1 0 0,2 0 0 0 0,1 0 0 0 0,1 1 0 0 0,1-1 0 0 0,1 2 0 0 0,2-1 0 0 0,0 2 0 0 0,7-9-65 0 0,-3 6 40 0 0,1 0 1 0 0,1 2-1 0 0,1 0 1 0 0,2 1-1 0 0,0 1 1 0 0,2 1-1 0 0,0 1 1 0 0,25-18-41 0 0,71-23-100 0 0,-117 64 104 0 0,-1 1 0 0 0,1-1 0 0 0,-1 0 0 0 0,1 1 0 0 0,-1-1 0 0 0,0 1 0 0 0,0-1 1 0 0,0 1-1 0 0,0 0 0 0 0,0-1 0 0 0,0 1 0 0 0,0 0 0 0 0,0 0 0 0 0,-1 0 0 0 0,1 0 0 0 0,-1-1 0 0 0,1 1 1 0 0,-1 0-1 0 0,0 0 0 0 0,0 0 0 0 0,0 0 0 0 0,0 0 0 0 0,0 0 0 0 0,0 0 0 0 0,0 0 0 0 0,-1 0 1 0 0,0 2-5 0 0,1-3 7 0 0,0 10 32 0 0,-1 0 0 0 0,-1-1 0 0 0,0 1 0 0 0,-1 0 0 0 0,0 0 0 0 0,0-1 0 0 0,-1 0-1 0 0,0 0 1 0 0,-1 0 0 0 0,-5 8-39 0 0,6-9 36 0 0,0-2-55 0 0,3-6-38 0 0,0-1 1 0 0,0 1 0 0 0,0-1-1 0 0,0 1 1 0 0,0 0-1 0 0,0 0 1 0 0,1-1-1 0 0,-1 1 1 0 0,0 0 0 0 0,0 0-1 0 0,1 0 1 0 0,-1 0-1 0 0,1 0 1 0 0,-1 0 0 0 0,1 0-1 0 0,-1 0 1 0 0,1 0-1 0 0,-1 0 1 0 0,1 0 0 0 0,0 0-1 0 0,0 0 1 0 0,0 0-1 0 0,-1 0 1 0 0,1 0 0 0 0,0 0-1 0 0,0 0 1 0 0,1 0-1 0 0,-1 1 1 0 0,0-1 0 0 0,0 0-1 0 0,0 0 1 0 0,1 0-1 0 0,-1 0 1 0 0,0 0-1 0 0,1 0 1 0 0,-1 0 0 0 0,1 0-1 0 0,0 0 1 0 0,-1 0-1 0 0,1-1 1 0 0,0 1 0 0 0,-1 0-1 0 0,1 0 1 0 0,0 0-1 0 0,0-1 1 0 0,0 1 0 0 0,-1 0-1 0 0,1-1 1 0 0,0 1-1 0 0,0-1 1 0 0,0 1 0 0 0,0-1-1 0 0,0 1 1 0 0,0-1-1 0 0,0 0 1 0 0,0 1-1 0 0,1-1 57 0 0,17 0-8301 0 0,-12 0-3882 0 0</inkml:trace>
  <inkml:trace contextRef="#ctx0" brushRef="#br0" timeOffset="806.04">1057 62 5921 0 0,'0'0'1517'0'0,"0"0"-276"0"0,0 0-69 0 0,0 0 35 0 0,0 0-18 0 0,0 0-154 0 0,0 0-225 0 0,0 0-175 0 0,0 0-80 0 0,0 0-3 0 0,0 0 63 0 0,0 0 42 0 0,0 0 35 0 0,3 5 680 0 0,2 5 5294 0 0,-42 52-5063 0 0,3-16-1372 0 0,-2-2 1 0 0,-2-2-1 0 0,-38 33-231 0 0,6-5 62 0 0,-200 179 165 0 0,269-248-226 0 0,1-1 0 0 0,-1 1 0 0 0,0-1 0 0 0,0 1 0 0 0,1 0 0 0 0,-1-1 0 0 0,0 1 0 0 0,1 0 0 0 0,-1-1 0 0 0,0 1 0 0 0,1 0 0 0 0,-1 0-1 0 0,1 0 1 0 0,0-1 0 0 0,-1 1 0 0 0,1 0 0 0 0,-1 0 0 0 0,1 0 0 0 0,0 0 0 0 0,0 0 0 0 0,0 0 0 0 0,0 0 0 0 0,-1 0 0 0 0,1 0 0 0 0,0 0 0 0 0,1 0 0 0 0,-1 0 0 0 0,0-1 0 0 0,0 1 0 0 0,0 0 0 0 0,0 0 0 0 0,1 0 0 0 0,-1 0-1 0 0,0 0 1 0 0,1 0 0 0 0,-1 0 0 0 0,1-1 0 0 0,-1 1 0 0 0,1 0 0 0 0,0 0 0 0 0,-1-1 0 0 0,1 1 0 0 0,0 0 0 0 0,-1-1 0 0 0,1 1 0 0 0,0 0 0 0 0,0-1 0 0 0,-1 1 0 0 0,1-1 0 0 0,0 1 0 0 0,0-1 0 0 0,0 0 0 0 0,0 1 0 0 0,0-1-1 0 0,0 0 1 0 0,-1 0 0 0 0,1 0 0 0 0,0 0 0 0 0,0 1 0 0 0,0-1 0 0 0,0 0 0 0 0,0-1 0 0 0,0 1-1 0 0,60-2 121 0 0,1-4-1 0 0,-2-2 0 0 0,28-8-120 0 0,154-7-113 0 0,-242 23 122 0 0,0 0 25 0 0,0 0-9 0 0,0 0-34 0 0,0 0-11 0 0,0 0 12 0 0,0 0 14 0 0,0 0 10 0 0,7-27 459 0 0,24-112-347 0 0,-31-33 90 0 0,-3 149-183 0 0,-1 0 1 0 0,-1 1-1 0 0,-2-1 1 0 0,0 1 0 0 0,-1 1-1 0 0,-9-19-35 0 0,0 1 97 0 0,12 28 180 0 0,1 3-2274 0 0,15 15-4118 0 0,-7-3-3969 0 0</inkml:trace>
  <inkml:trace contextRef="#ctx0" brushRef="#br0" timeOffset="1321.38">1601 18 2521 0 0,'0'0'2923'0'0,"0"0"-1020"0"0,0 0-255 0 0,0 0 97 0 0,0 0 22 0 0,0 0-64 0 0,0 0-195 0 0,0 0-280 0 0,0 0-235 0 0,0 0-255 0 0,0 0-156 0 0,0 0-103 0 0,0 0-53 0 0,-8-1 17 0 0,6 1-378 0 0,-1 0 0 0 0,0 0 0 0 0,0 0 0 0 0,0 0 0 0 0,0 0 0 0 0,0 0 0 0 0,0 1 0 0 0,1-1 0 0 0,-1 1 0 0 0,0 0 0 0 0,0 0 0 0 0,1 0 0 0 0,-1 0 0 0 0,1 1 0 0 0,-1-1 0 0 0,1 1 0 0 0,-1-1-1 0 0,1 1 1 0 0,0 0 0 0 0,0 0 0 0 0,-1 0-65 0 0,-15 13 179 0 0,0 2 0 0 0,1 0 1 0 0,1 0-1 0 0,0 2 0 0 0,1 0 0 0 0,1 1 0 0 0,1 0 0 0 0,1 1 0 0 0,1 0 0 0 0,1 1 0 0 0,0 0 0 0 0,2 1 0 0 0,1 0 0 0 0,0 0 0 0 0,2 1 0 0 0,1 0 0 0 0,0 0 0 0 0,2 0 0 0 0,1 21-179 0 0,2-40 22 0 0,-1 1 0 0 0,2-1 0 0 0,-1 1 0 0 0,1-1 0 0 0,-1 0 0 0 0,1 1 0 0 0,1-1 0 0 0,-1 0 0 0 0,1-1 0 0 0,0 1 0 0 0,0 0 0 0 0,0-1 0 0 0,1 0 0 0 0,0 1 0 0 0,0-1 0 0 0,0-1 0 0 0,0 1 0 0 0,0-1 0 0 0,1 1-1 0 0,-1-1 1 0 0,1 0 0 0 0,0-1 0 0 0,0 1 0 0 0,0-1 0 0 0,0 0 0 0 0,1 0 0 0 0,-1-1 0 0 0,4 1-22 0 0,10 3 159 0 0,1-2 0 0 0,0 0 0 0 0,0-1 0 0 0,0-1 1 0 0,0 0-1 0 0,0-2 0 0 0,7-1-159 0 0,-3-2 188 0 0,0-1 0 0 0,0-1-1 0 0,0-1 1 0 0,-1-1 0 0 0,0-1 0 0 0,0-1 0 0 0,-1-2 0 0 0,0 0 0 0 0,3-3-188 0 0,-13 8 66 0 0,1-1 0 0 0,-1 0 1 0 0,-1-1-1 0 0,1 0 0 0 0,-2 0 0 0 0,1-1 1 0 0,-1-1-1 0 0,-1 0 0 0 0,0 0 0 0 0,0-1 1 0 0,-1 0-1 0 0,-1 0 0 0 0,0-1 0 0 0,-1 0 1 0 0,0 0-1 0 0,-1 0 0 0 0,0-1 0 0 0,-1 0 1 0 0,-1 0-1 0 0,0 0 0 0 0,-1-1 0 0 0,0 1 1 0 0,-1 0-1 0 0,-1-1 0 0 0,-1-9-66 0 0,-1 16-25 0 0,-1-1 0 0 0,-1 1 1 0 0,1 0-1 0 0,-1 0 0 0 0,-1 0 0 0 0,1 0 0 0 0,-1 1 0 0 0,-1 0 1 0 0,1 0-1 0 0,-1 0 0 0 0,0 1 0 0 0,-1 0 0 0 0,0 0 0 0 0,0 0 1 0 0,0 1-1 0 0,0 0 0 0 0,-1 1 0 0 0,0-1 0 0 0,0 2 0 0 0,0-1 1 0 0,0 1-1 0 0,-1 0 0 0 0,1 1 0 0 0,-9-2 25 0 0,4 2-252 0 0,0 1-1 0 0,1 1 1 0 0,-1 0-1 0 0,0 0 1 0 0,0 1-1 0 0,0 1 1 0 0,0 0-1 0 0,1 1 1 0 0,-1 0-1 0 0,1 1 1 0 0,-8 4 252 0 0,-29 15-3649 0 0,2 6-3744 0 0,25-13-4824 0 0</inkml:trace>
  <inkml:trace contextRef="#ctx0" brushRef="#br0" timeOffset="1841.037">1297 349 12043 0 0,'0'0'2160'0'0,"0"0"-398"0"0,0 0-151 0 0,0 0-15 0 0,0 0-86 0 0,0 0-154 0 0,0 0-189 0 0,0 0-227 0 0,0 0-209 0 0,0 0-162 0 0,0 0-136 0 0,0 0-95 0 0,0 0-42 0 0,14-7-30 0 0,42-23-12 0 0,38-3 1244 0 0,-65 23-1336 0 0,113-20 192 0 0,-137 30-349 0 0,0 0 0 0 0,0 0 0 0 0,0 1 0 0 0,0 0-1 0 0,0 0 1 0 0,0 0 0 0 0,0 0 0 0 0,0 1 0 0 0,-1 0-1 0 0,1 0 1 0 0,0 0 0 0 0,-1 1 0 0 0,1-1 0 0 0,-1 1 0 0 0,0 0-1 0 0,0 1 1 0 0,0-1 0 0 0,-1 0 0 0 0,1 1 0 0 0,-1 0 0 0 0,2 2-5 0 0,3 4 21 0 0,-1-1 20 0 0,-1 0 1 0 0,1-1-1 0 0,1 0 1 0 0,-1 0-1 0 0,1 0 0 0 0,1-1 1 0 0,-1-1-1 0 0,1 1 1 0 0,1-1-1 0 0,-1-1 1 0 0,1 0-1 0 0,0 0 1 0 0,3 0-42 0 0,-6-3 106 0 0,0 0 1 0 0,0 0-1 0 0,0-1 1 0 0,0 0-1 0 0,0-1 0 0 0,0 0 1 0 0,0 0-1 0 0,0 0 1 0 0,0-1-1 0 0,0 0 1 0 0,0 0-1 0 0,0-1 1 0 0,0 0-1 0 0,-1 0 1 0 0,1 0-1 0 0,-1-1 1 0 0,1 0-1 0 0,3-3-106 0 0,-6-4 136 0 0,-3-2-5757 0 0,0-1-4727 0 0,-1 8-2226 0 0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9:43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47 680 5833 0 0,'0'0'2635'0'0,"0"0"-531"0"0,0 0-233 0 0,0 0 28 0 0,0 0-44 0 0,0 0-212 0 0,0 0-300 0 0,0 0-304 0 0,0 0-231 0 0,0 0-145 0 0,0 0-87 0 0,-1 16 2578 0 0,-45 42-1945 0 0,58-62-338 0 0,40-64-440 0 0,-48 73-1488 0 0,-1 3-2326 0 0,2-1-4797 0 0,-3-6-4005 0 0</inkml:trace>
  <inkml:trace contextRef="#ctx0" brushRef="#br0" timeOffset="3839.019">51 1027 0 0 0,'0'0'741'0'0,"0"0"656"0"0,0 0 132 0 0,0 0-47 0 0,0 0-98 0 0,0 0-82 0 0,0 0-98 0 0,0 0-133 0 0,0 0-79 0 0,15 0-31 0 0,33 0-373 0 0,-10 0 8284 0 0,-46 25-5519 0 0,1-10-2855 0 0,13-16-50 0 0,0-2-419 0 0,39-18 428 0 0,-45 20-347 0 0,0 1 16 0 0,0 0 26 0 0,0 0 40 0 0,-17 16 466 0 0,-30 9-1186 0 0,49-36-5417 0 0,3 7-5014 0 0</inkml:trace>
  <inkml:trace contextRef="#ctx0" brushRef="#br0" timeOffset="4926.28">454 183 16428 0 0,'0'0'1309'0'0,"0"0"-130"0"0,0 0-120 0 0,0 0-12 0 0,0 0-10 0 0,0 0-95 0 0,0 0-166 0 0,0 0-198 0 0,0 0-178 0 0,0 0-174 0 0,0 0-75 0 0,-2 2-34 0 0,4 75 1154 0 0,4 17-596 0 0,-4 0-1 0 0,-4 0 0 0 0,-13 86-674 0 0,2-83 127 0 0,5 0 0 0 0,4 1 0 0 0,5 4-127 0 0,0-100-1 0 0,0 1 0 0 0,0-1 1 0 0,0 0-1 0 0,0 0 1 0 0,0 0-1 0 0,1 0 1 0 0,-1 0-1 0 0,1 0 1 0 0,-1 0-1 0 0,1 0 0 0 0,0-1 1 0 0,0 1-1 0 0,0 0 1 0 0,0-1-1 0 0,0 0 1 0 0,0 1-1 0 0,0-1 1 0 0,0 0-1 0 0,0 0 1 0 0,1 0-1 0 0,-1-1 0 0 0,0 1 1 0 0,1 0-1 0 0,-1-1 1 0 0,1 1-1 0 0,-1-1 1 0 0,1 0-1 0 0,-1 0 1 0 0,1 0-1 0 0,-1 0 0 0 0,0-1 1 0 0,1 1-1 0 0,-1 0 1 0 0,1-1-1 0 0,-1 0 1 0 0,0 0-1 0 0,1 1 1 0 0,-1-2-1 0 0,0 1 1 0 0,0 0-1 0 0,0 0 0 0 0,0 0 1 0 0,0-1-1 0 0,0 0 1 0 0,0 1-1 0 0,0-1 1 0 0,-1 0-1 0 0,1 0 1 0 0,0 1-1 0 0,-1-1 1 0 0,1-1 0 0 0,111-66-23 0 0,-110 68 19 0 0,-1 1-1 0 0,0-1 1 0 0,1 1 0 0 0,-1 0 0 0 0,1-1 0 0 0,-1 1 0 0 0,1 0-1 0 0,-1 1 1 0 0,1-1 0 0 0,-1 0 0 0 0,1 1 0 0 0,-1-1 0 0 0,1 1-1 0 0,-1 0 1 0 0,0 0 0 0 0,1 0 0 0 0,-1 0 0 0 0,0 0-1 0 0,0 0 1 0 0,0 1 0 0 0,0-1 0 0 0,0 1 0 0 0,0-1 0 0 0,0 1-1 0 0,0 0 1 0 0,-1 0 0 0 0,1 0 0 0 0,-1 0 0 0 0,1 0 0 0 0,-1 0-1 0 0,1 2 5 0 0,29 79-158 0 0,-25-60 144 0 0,37 63 57 0 0,-42-83-41 0 0,1-1 1 0 0,0 1-1 0 0,0-1 0 0 0,-1 0 1 0 0,1 0-1 0 0,1 0 0 0 0,-1 0 1 0 0,0 0-1 0 0,0 0 1 0 0,1-1-1 0 0,-1 1 0 0 0,1-1 1 0 0,-1 1-1 0 0,1-1 1 0 0,0 0-1 0 0,0 0 0 0 0,-1 0 1 0 0,1-1-1 0 0,0 1 0 0 0,0-1 1 0 0,0 1-1 0 0,0-1 1 0 0,0 0-1 0 0,0 0 0 0 0,0 0 1 0 0,0 0-1 0 0,-1-1 1 0 0,1 1-1 0 0,0-1 0 0 0,0 0 1 0 0,0 0-1 0 0,1-1-2 0 0,6-5 43 0 0,-1 0-1 0 0,-1-1 1 0 0,1 0-1 0 0,-1 0 1 0 0,-1-1-1 0 0,1 0 1 0 0,-1 0-1 0 0,-1-1 1 0 0,0 0-1 0 0,3-8-42 0 0,-8 17 5 0 0,19-44 55 0 0,-2-1 0 0 0,-2 0 0 0 0,-2-1 1 0 0,-3-1-1 0 0,-1 0 0 0 0,-2-1 0 0 0,-3 0 1 0 0,-1 0-1 0 0,-3 0 0 0 0,-2 0 0 0 0,-4-18-60 0 0,5 21 3 0 0,-2 1 0 0 0,-2 0-1 0 0,-2 0 1 0 0,-2 0 0 0 0,-1 0-1 0 0,-3 1 1 0 0,-2 1 0 0 0,-2 0-1 0 0,-7-12-2 0 0,17 44-52 0 0,-1-1-1 0 0,0 2 1 0 0,-1-1-1 0 0,0 1 0 0 0,-1 1 1 0 0,0-1-1 0 0,-1 1 1 0 0,1 1-1 0 0,-2 0 0 0 0,1 0 1 0 0,-1 1-1 0 0,0 0 1 0 0,-1 1-1 0 0,1 1 0 0 0,-1-1 1 0 0,0 2-1 0 0,-1 0 0 0 0,1 0 1 0 0,-1 1-1 0 0,0 1 1 0 0,1 0-1 0 0,-1 1 0 0 0,0 0 1 0 0,0 1-1 0 0,0 0 1 0 0,0 1-1 0 0,-9 2 53 0 0,14-2-141 0 0,0 1 0 0 0,0 0 0 0 0,0 1-1 0 0,0-1 1 0 0,1 2 0 0 0,-1-1 0 0 0,1 1 0 0 0,0 0 0 0 0,0 0-1 0 0,1 1 1 0 0,-1 0 0 0 0,1 0 0 0 0,0 1 0 0 0,0 0 0 0 0,1 0 0 0 0,-1 0-1 0 0,1 0 1 0 0,1 1 0 0 0,-2 3 141 0 0,-19 39-3508 0 0,9 4-3758 0 0,10-31-4311 0 0</inkml:trace>
  <inkml:trace contextRef="#ctx0" brushRef="#br0" timeOffset="6154.631">1365 876 7530 0 0,'0'0'2095'0'0,"0"0"-366"0"0,0 0 13 0 0,0 0 68 0 0,0 0-67 0 0,0 0-240 0 0,0 0-330 0 0,0 0-274 0 0,0 0-179 0 0,0 0-125 0 0,0 0-107 0 0,0 0-93 0 0,0 0-44 0 0,7 14 686 0 0,-8 39 86 0 0,-1-36-1057 0 0,1 0-1 0 0,1-1 1 0 0,0 1 0 0 0,1 0-1 0 0,1 0 1 0 0,0-1-1 0 0,1 1 1 0 0,1-1-1 0 0,1 0 1 0 0,0 0 0 0 0,1 0-1 0 0,5 9-65 0 0,-5-20 20 0 0,-1-1-1 0 0,1 0 1 0 0,0 0-1 0 0,0 0 1 0 0,0-1 0 0 0,1 0-1 0 0,-1 0 1 0 0,1-1-1 0 0,0 0 1 0 0,0 0-1 0 0,0 0 1 0 0,0-1-1 0 0,0 0 1 0 0,0 0 0 0 0,0-1-1 0 0,0 0 1 0 0,0 0-1 0 0,0 0 1 0 0,0-1-1 0 0,0 0 1 0 0,0-1-1 0 0,0 0 1 0 0,0 0 0 0 0,0 0-1 0 0,-1-1 1 0 0,1 0-1 0 0,5-3-19 0 0,13-6 88 0 0,0 0-1 0 0,-1-2 1 0 0,0 0-1 0 0,-2-2 1 0 0,1-1-1 0 0,-2 0 1 0 0,0-2-1 0 0,-2 0 1 0 0,0-2-1 0 0,10-13-87 0 0,92-124 268 0 0,-86 110-110 0 0,-34 48-145 0 0,-1 0-24 0 0,0 0-34 0 0,4 23-157 0 0,32 156 269 0 0,-36-162-70 0 0,1-9 12 0 0,0 1-1 0 0,0-1 1 0 0,-1 0 0 0 0,0 0-1 0 0,0 0 1 0 0,-1 0 0 0 0,-1 0-1 0 0,1 0 1 0 0,-1 0 0 0 0,0 0-1 0 0,-1 0 1 0 0,0-1 0 0 0,0 1-1 0 0,-1-1 1 0 0,1 0 0 0 0,-2 0-1 0 0,1 0 1 0 0,-1 0 0 0 0,0-1-1 0 0,0 0 1 0 0,-4 3-9 0 0,2-3-33 0 0,-1-1-1 0 0,0 0 1 0 0,0 0 0 0 0,0-1 0 0 0,-1 0-1 0 0,1 0 1 0 0,-1-1 0 0 0,0 0 0 0 0,0-1-1 0 0,0 0 1 0 0,0 0 0 0 0,-1-1 0 0 0,1 0-1 0 0,0-1 1 0 0,-7 0 33 0 0,29-26-515 0 0,0 20 502 0 0,1 0 0 0 0,-1 1 0 0 0,1 1-1 0 0,0 0 1 0 0,0 1 0 0 0,0 0 0 0 0,0 1-1 0 0,1 1 1 0 0,-1 0 0 0 0,1 1 0 0 0,-1 0-1 0 0,5 2 14 0 0,11-2 17 0 0,13 1 25 0 0,-33 1-8 0 0,-1-1 0 0 0,1-1 0 0 0,0 0 0 0 0,0 0 0 0 0,-1-1 0 0 0,1 0 0 0 0,0-1 0 0 0,-1 0 0 0 0,0 0 0 0 0,1-1 0 0 0,-1 0 0 0 0,0-1 0 0 0,0 0 0 0 0,5-4-34 0 0,7-9 114 0 0,-1-1 0 0 0,-1-1 0 0 0,-1-1 0 0 0,0-1 0 0 0,-1-1 0 0 0,-2 0 0 0 0,0-1 0 0 0,3-8-114 0 0,-1 3 87 0 0,14-17-35 0 0,-3-2-1 0 0,-2 0 0 0 0,-1-2 1 0 0,-3-1-1 0 0,-2-1 0 0 0,9-39-51 0 0,-17 36-1 0 0,-2 0 0 0 0,-2-1-1 0 0,-2 0 1 0 0,-3 0 0 0 0,-4-50 1 0 0,-22 47 81 0 0,23 57-80 0 0,-1 0 0 0 0,0 1 0 0 0,0-1 0 0 0,0 0 0 0 0,0 0 1 0 0,0 0-1 0 0,0 1 0 0 0,0-1 0 0 0,0 1 0 0 0,0-1 0 0 0,0 1 0 0 0,-1-1 0 0 0,1 1 0 0 0,0 0 0 0 0,0-1 0 0 0,0 1 0 0 0,-1 0 0 0 0,1 0 0 0 0,0 0 0 0 0,0 0 0 0 0,0 0 0 0 0,-1 0 1 0 0,1 0-1 0 0,0 0 0 0 0,0 1 0 0 0,0-1 0 0 0,-1 0 0 0 0,1 1 0 0 0,0-1 0 0 0,0 1 0 0 0,0-1 0 0 0,0 1 0 0 0,0 0 0 0 0,0-1 0 0 0,0 1 0 0 0,0 0 0 0 0,0 0 0 0 0,0 0 0 0 0,0 0 1 0 0,1-1-1 0 0,-1 1 0 0 0,0 0 0 0 0,0 0 0 0 0,1 1 0 0 0,-1-1 0 0 0,1 0 0 0 0,-1 0 0 0 0,1 0 0 0 0,0 0-1 0 0,-13 24 26 0 0,2 0 0 0 0,2 1 1 0 0,0-1-1 0 0,1 2 0 0 0,2-1 0 0 0,1 1 1 0 0,0 0-1 0 0,3 1 0 0 0,0-1 0 0 0,1 0 0 0 0,2 1 1 0 0,3 23-27 0 0,-3 16 98 0 0,18 445 96 0 0,-19-506-240 0 0,1 1 0 0 0,-1-1 0 0 0,1 1 0 0 0,1-1 0 0 0,-1 0 0 0 0,1 0 0 0 0,1 0 1 0 0,-1 0-1 0 0,1 0 0 0 0,0 0 0 0 0,0 0 0 0 0,0-1 0 0 0,1 1 0 0 0,2 1 46 0 0,-5-6-83 0 0,0-1 1 0 0,0 0-1 0 0,1 0 0 0 0,-1-1 0 0 0,0 1 1 0 0,0 0-1 0 0,0 0 0 0 0,0 0 1 0 0,0-1-1 0 0,0 1 0 0 0,0-1 0 0 0,0 1 1 0 0,0-1-1 0 0,0 1 0 0 0,0-1 1 0 0,0 1-1 0 0,0-1 0 0 0,0 0 0 0 0,0 0 1 0 0,-1 1-1 0 0,1-1 0 0 0,0 0 0 0 0,-1 0 1 0 0,1 0-1 0 0,0 0 0 0 0,-1 0 1 0 0,1 0-1 0 0,-1 0 0 0 0,1 0 0 0 0,-1 0 1 0 0,0 0-1 0 0,1 0 0 0 0,-1 0 1 0 0,0 0-1 0 0,0 0 0 0 0,0 0 0 0 0,0-1 83 0 0,5-22-2685 0 0,-4 11-2963 0 0,1 6-5915 0 0</inkml:trace>
  <inkml:trace contextRef="#ctx0" brushRef="#br0" timeOffset="6410.653">2223 699 14419 0 0,'0'0'2105'0'0,"0"0"-533"0"0,0 0-477 0 0,0 0-218 0 0,0 0-114 0 0,0 0-108 0 0,0 0-44 0 0,0 0 9 0 0,0 0 20 0 0,0 0 55 0 0,0 0-43 0 0,0 0-120 0 0,0 0-128 0 0,30 1-61 0 0,99 4-74 0 0,202-21 1476 0 0,-213 5-4831 0 0,6 6-8625 0 0,-107 5-713 0 0</inkml:trace>
  <inkml:trace contextRef="#ctx0" brushRef="#br0" timeOffset="6749.061">3287 754 12707 0 0,'0'0'2527'0'0,"0"0"-971"0"0,0 0-366 0 0,0 0 19 0 0,0 0-30 0 0,0 0-114 0 0,0 0-164 0 0,0 0-175 0 0,0 0-150 0 0,0 0-114 0 0,0 0-100 0 0,-33 6-69 0 0,-102 21-67 0 0,53 6 75 0 0,72-29-290 0 0,1 1-1 0 0,0-1 1 0 0,1 2-1 0 0,-1-1 1 0 0,1 1-1 0 0,0 0 1 0 0,1 1-1 0 0,-1 0 1 0 0,1 0-1 0 0,0 0 1 0 0,1 1-1 0 0,0 0 1 0 0,0 0-1 0 0,1 1 1 0 0,0 0-1 0 0,1 0 1 0 0,-1 0-1 0 0,2 0 1 0 0,-1 1-1 0 0,1-1 1 0 0,1 1-1 0 0,0 0 1 0 0,0 0-1 0 0,1 0 1 0 0,0 0-1 0 0,1 2-10 0 0,2-9 12 0 0,1 1 0 0 0,-1-1 0 0 0,1 0 0 0 0,0 0 0 0 0,0 0 0 0 0,0 0 0 0 0,0 0 0 0 0,1-1 0 0 0,-1 0 0 0 0,1 1 0 0 0,0-1-1 0 0,-1 0 1 0 0,1-1 0 0 0,0 1 0 0 0,0-1 0 0 0,0 0 0 0 0,0 0 0 0 0,0 0 0 0 0,0 0 0 0 0,1-1 0 0 0,-1 0 0 0 0,0 1 0 0 0,0-1 0 0 0,0-1-1 0 0,1 1 1 0 0,-1-1 0 0 0,0 0 0 0 0,0 0 0 0 0,0 0 0 0 0,0 0 0 0 0,0-1 0 0 0,1 0-12 0 0,23-10 146 0 0,-1-1 0 0 0,0-1 0 0 0,-1-1 0 0 0,0-1 0 0 0,-2-1 0 0 0,0-2 0 0 0,4-5-146 0 0,-9 9 110 0 0,133-111 674 0 0,-152 126-792 0 0,1-1 1 0 0,-1 0-1 0 0,1 0 0 0 0,0 1 0 0 0,-1-1 0 0 0,1 0 0 0 0,0 1 0 0 0,0-1 0 0 0,0 1 1 0 0,-1-1-1 0 0,1 1 0 0 0,0-1 0 0 0,0 1 0 0 0,0 0 0 0 0,0-1 0 0 0,0 1 0 0 0,0 0 1 0 0,0 0-1 0 0,0 0 0 0 0,0 0 0 0 0,0 0 0 0 0,0 0 0 0 0,0 0 0 0 0,0 0 0 0 0,0 0 1 0 0,0 0-1 0 0,0 0 0 0 0,-1 0 0 0 0,1 1 0 0 0,0-1 0 0 0,0 0 0 0 0,0 1 0 0 0,0-1 1 0 0,0 1-1 0 0,0-1 0 0 0,-1 1 0 0 0,1 0 0 0 0,0-1 0 0 0,0 1 0 0 0,-1-1 0 0 0,1 1 1 0 0,0 0-1 0 0,-1 0 0 0 0,1 0 0 0 0,-1-1 0 0 0,1 1 0 0 0,-1 0 0 0 0,1 0 1 0 0,-1 0-1 0 0,0 0 0 0 0,1 0 0 0 0,-1 0 8 0 0,15 59-3670 0 0,-11-40-4111 0 0,-3-12-4449 0 0</inkml:trace>
  <inkml:trace contextRef="#ctx0" brushRef="#br0" timeOffset="7088.942">3547 1074 17452 0 0,'0'0'1749'0'0,"0"0"-530"0"0,0 0-297 0 0,0 0-117 0 0,0 0-95 0 0,0 0-85 0 0,0 0-99 0 0,0 0-91 0 0,0 0-95 0 0,0 0-56 0 0,18-31-59 0 0,57-101-44 0 0,-10 41 244 0 0,-11 26-171 0 0,-49 98-758 0 0,-5-20 507 0 0,-2-8 6 0 0,1 0 0 0 0,1-1 0 0 0,-1 1 0 0 0,1 0 1 0 0,-1 0-1 0 0,1 0 0 0 0,1 0 0 0 0,-1 0 0 0 0,1 0 0 0 0,0 0 0 0 0,0 0 0 0 0,0 0 1 0 0,1-1-1 0 0,-1 1 0 0 0,1 0 0 0 0,0-1 0 0 0,1 0 0 0 0,-1 1 0 0 0,1-1 0 0 0,0 0 1 0 0,0 0-1 0 0,0 0 0 0 0,0-1 0 0 0,1 1 0 0 0,0-1 0 0 0,0 0 0 0 0,-1 0 0 0 0,2 0 1 0 0,-1 0-1 0 0,0-1 0 0 0,1 0 0 0 0,3 2-9 0 0,0-3 97 0 0,0 0 0 0 0,0 0 1 0 0,0-1-1 0 0,-1-1 0 0 0,1 1 1 0 0,0-1-1 0 0,0 0 0 0 0,0-1 1 0 0,-1 0-1 0 0,1 0 0 0 0,-1-1 0 0 0,1 0 1 0 0,-1 0-1 0 0,0 0 0 0 0,0-1 1 0 0,-1 0-1 0 0,1-1 0 0 0,-1 0 1 0 0,0 0-1 0 0,0 0 0 0 0,0 0 1 0 0,-1-1-1 0 0,2-2-97 0 0,44-55-8913 0 0,-49 59-3113 0 0</inkml:trace>
  <inkml:trace contextRef="#ctx0" brushRef="#br0" timeOffset="7356.626">4355 743 17364 0 0,'0'0'1897'0'0,"0"0"-371"0"0,0 0-211 0 0,0 0-147 0 0,0 0-175 0 0,0 0-189 0 0,0 0-204 0 0,0 0-193 0 0,0 0-125 0 0,0 0-70 0 0,0 0-68 0 0,0 0-38 0 0,-29 9-30 0 0,-87 31-39 0 0,111-39-34 0 0,0 1 0 0 0,1-1 0 0 0,-1 1 0 0 0,0 0 0 0 0,1 0 0 0 0,0 1 0 0 0,-1-1 0 0 0,1 1-1 0 0,0 0 1 0 0,0 0 0 0 0,0 0 0 0 0,1 1 0 0 0,-1-1 0 0 0,1 1 0 0 0,0 0 0 0 0,0 0 0 0 0,-1 3-3 0 0,-4 5 7 0 0,4-9-12 0 0,1 1-1 0 0,0-1 0 0 0,-1 1 1 0 0,2 0-1 0 0,-1 0 0 0 0,0 0 0 0 0,1 0 1 0 0,0 0-1 0 0,0 0 0 0 0,0 1 0 0 0,0-1 1 0 0,1 1-1 0 0,0-1 0 0 0,0 1 1 0 0,0 0-1 0 0,0-1 0 0 0,1 1 0 0 0,0 0 1 0 0,0 0-1 0 0,0-1 0 0 0,0 1 0 0 0,1 0 1 0 0,0 0-1 0 0,0-1 0 0 0,0 1 0 0 0,0-1 1 0 0,1 1-1 0 0,0-1 0 0 0,0 0 1 0 0,0 1-1 0 0,1-1 0 0 0,-1 0 0 0 0,1 0 1 0 0,0-1-1 0 0,0 1 0 0 0,0 0 0 0 0,0-1 1 0 0,1 0-1 0 0,0 0 0 0 0,-1 0 1 0 0,1 0-1 0 0,0-1 0 0 0,0 1 0 0 0,2 0 6 0 0,128 3-460 0 0,-30-33-961 0 0,-71 11-1872 0 0,-4-2-4098 0 0,-18 10-4051 0 0</inkml:trace>
  <inkml:trace contextRef="#ctx0" brushRef="#br0" timeOffset="7708.727">4531 927 6585 0 0,'0'0'2752'0'0,"0"0"-832"0"0,0 0-444 0 0,0 0-161 0 0,0 0-120 0 0,0 0-151 0 0,0 0-195 0 0,0 0-161 0 0,0 0-77 0 0,0 0-23 0 0,0 0-15 0 0,0 0 29 0 0,9 15 19 0 0,27 44 42 0 0,-35-58-619 0 0,0 0 0 0 0,0 1 0 0 0,0-1 0 0 0,0 0 0 0 0,0 0 0 0 0,0 0 0 0 0,0 0 0 0 0,1 0 0 0 0,-1 0 0 0 0,0 0-1 0 0,1 0 1 0 0,-1-1 0 0 0,1 1 0 0 0,-1 0 0 0 0,1-1 0 0 0,-1 1 0 0 0,1-1 0 0 0,-1 0 0 0 0,1 1 0 0 0,0-1 0 0 0,-1 0 0 0 0,1 0 0 0 0,-1 0 0 0 0,1 0 0 0 0,0 0 0 0 0,-1-1 0 0 0,1 1 0 0 0,0-1-44 0 0,6 1 259 0 0,16-3 274 0 0,1 0 0 0 0,-1-2 0 0 0,0 0 1 0 0,0-2-1 0 0,0 0 0 0 0,-1-2 1 0 0,0-1-1 0 0,8-5-533 0 0,-6 3 157 0 0,1-2 1 0 0,-2 0 0 0 0,1-2-1 0 0,-2 0 1 0 0,-1-2 0 0 0,0-1-1 0 0,-1 0 1 0 0,-1-2 0 0 0,8-10-158 0 0,-26 29 2 0 0,0 1 0 0 0,0-1 0 0 0,-1 0 0 0 0,1 0 0 0 0,0 0 1 0 0,-1 0-1 0 0,1 0 0 0 0,-1 0 0 0 0,0-1 0 0 0,0 1 0 0 0,0 0 0 0 0,0-1 0 0 0,0 1 0 0 0,0-1 1 0 0,-1 1-1 0 0,1-1 0 0 0,-1 1 0 0 0,0-1 0 0 0,1 1 0 0 0,-1-1 0 0 0,0 1 0 0 0,-1-1 1 0 0,1 0-1 0 0,0 1 0 0 0,-1-1 0 0 0,1 1 0 0 0,-1-1 0 0 0,0 1 0 0 0,0 0 0 0 0,0-1 0 0 0,0 1 1 0 0,0 0-1 0 0,-1-1 0 0 0,1 1 0 0 0,-1 0 0 0 0,1 0 0 0 0,-1 0 0 0 0,0 0 0 0 0,0 1 1 0 0,1-1-1 0 0,-1 0 0 0 0,-1 1 0 0 0,1-1 0 0 0,0 1 0 0 0,0 0 0 0 0,0 0 0 0 0,-1 0 1 0 0,1 0-1 0 0,-1 0 0 0 0,1 0 0 0 0,-1 1 0 0 0,1-1 0 0 0,-1 1 0 0 0,1 0 0 0 0,-1-1 0 0 0,0 1-2 0 0,-13 2-12 0 0,-1 1 0 0 0,1 0 0 0 0,0 1 0 0 0,0 1 0 0 0,0 0 0 0 0,1 1 0 0 0,0 1 0 0 0,0 0 0 0 0,0 1 0 0 0,1 1 0 0 0,1 0 0 0 0,-1 1 0 0 0,1 0-1 0 0,1 1 1 0 0,0 0 0 0 0,1 1 0 0 0,0 1 0 0 0,0 0 0 0 0,-1 4 12 0 0,-56 96-195 0 0,66-109 190 0 0,0 0 0 0 0,1 0 0 0 0,0 0 0 0 0,0 0 0 0 0,0 0 0 0 0,1 0-1 0 0,0 1 1 0 0,-1-1 0 0 0,1 0 0 0 0,1 0 0 0 0,-1 0 0 0 0,1 1-1 0 0,-1-1 1 0 0,1 0 0 0 0,0 0 0 0 0,1 0 0 0 0,-1 0 0 0 0,1 0 0 0 0,-1 0-1 0 0,1 0 1 0 0,1-1 0 0 0,-1 1 0 0 0,0-1 0 0 0,1 1 0 0 0,0-1-1 0 0,-1 0 1 0 0,2 0 0 0 0,-1 0 0 0 0,1 1 5 0 0,8 3-53 0 0,1-1 1 0 0,0 0-1 0 0,0 0 0 0 0,0-1 0 0 0,0-1 0 0 0,1 0 1 0 0,-1-1-1 0 0,1-1 0 0 0,0 0 0 0 0,0-1 1 0 0,0 0-1 0 0,0-1 0 0 0,1 0 0 0 0,8-3 53 0 0,8 3-644 0 0,6-4-1759 0 0,-15-2-6088 0 0,-13 5-4041 0 0</inkml:trace>
  <inkml:trace contextRef="#ctx0" brushRef="#br0" timeOffset="8708.331">1558 287 16011 0 0,'0'0'1430'0'0,"0"0"-128"0"0,0 0-122 0 0,0 0-67 0 0,0 0-50 0 0,0 0-88 0 0,0 0-204 0 0,0 0-163 0 0,0 0-145 0 0,0 0-134 0 0,0 0-67 0 0,0 0-58 0 0,0 0-47 0 0,-18 0-51 0 0,-56 0-48 0 0,62 3-247 0 0,16-14 257 0 0,3-2-1346 0 0,-3 5-2700 0 0,-1 3-6747 0 0</inkml:trace>
  <inkml:trace contextRef="#ctx0" brushRef="#br0" timeOffset="9943.064">2913 1483 8122 0 0,'0'0'1839'0'0,"0"0"-251"0"0,0 0-117 0 0,0 0 101 0 0,0 0 113 0 0,0 0-1 0 0,0 0-162 0 0,0 0-306 0 0,0 0-301 0 0,0 0-268 0 0,0 0-190 0 0,0-4-95 0 0,0-10-44 0 0,0 10-31 0 0,0 4-4 0 0,4 652 2937 0 0,18-395-3336 0 0,-27-249-3587 0 0,-7-23-5932 0 0,7 8-1859 0 0</inkml:trace>
  <inkml:trace contextRef="#ctx0" brushRef="#br0" timeOffset="10154.914">2490 1980 13187 0 0,'0'0'1203'0'0,"0"0"-286"0"0,0 0-54 0 0,0 0 213 0 0,0 0 178 0 0,0 0-20 0 0,33-8-130 0 0,108-25-173 0 0,121-25 1305 0 0,-71 36-3320 0 0,-169 23-697 0 0,-9 5-5244 0 0,-9-2-4305 0 0</inkml:trace>
  <inkml:trace contextRef="#ctx0" brushRef="#br0" timeOffset="10470.907">3206 2231 8562 0 0,'0'0'1806'0'0,"0"0"-178"0"0,0 0-58 0 0,0 0 15 0 0,0 0-107 0 0,0 0-219 0 0,0 0-254 0 0,0 0-228 0 0,0 0-168 0 0,0 0-52 0 0,0 0 1 0 0,0 0 39 0 0,0 0 84 0 0,-1 13 33 0 0,-2 36 1580 0 0,2-70-2159 0 0,1 1 1 0 0,0 0-1 0 0,2 0 0 0 0,0 0 0 0 0,1 0 1 0 0,1 0-1 0 0,1 1 0 0 0,1-1 1 0 0,0 1-1 0 0,1 0 0 0 0,2 1 0 0 0,0 0 1 0 0,0 0-1 0 0,10-11-135 0 0,-15 24 1 0 0,3-4-37 0 0,0 0 1 0 0,0 0-1 0 0,0 0 1 0 0,1 1-1 0 0,1 1 1 0 0,-1-1-1 0 0,1 2 1 0 0,1-1-1 0 0,-1 1 1 0 0,1 0-1 0 0,4-1 36 0 0,11 10-2421 0 0,-14 8-5666 0 0,-9-7-3708 0 0</inkml:trace>
  <inkml:trace contextRef="#ctx0" brushRef="#br0" timeOffset="10910.054">3869 1899 11386 0 0,'0'0'2393'0'0,"0"0"-753"0"0,0 0-350 0 0,0 0 9 0 0,0 0-58 0 0,0 0-152 0 0,0 0-212 0 0,0 0-241 0 0,0 0-164 0 0,0 0-111 0 0,0 0-91 0 0,0 0-32 0 0,0 0-32 0 0,-29 20-28 0 0,-87 61 4 0 0,-17 17 527 0 0,125-94-674 0 0,1 1 1 0 0,0 0 0 0 0,0 1 0 0 0,0-1-1 0 0,1 1 1 0 0,0 0 0 0 0,0 1 0 0 0,0 0 0 0 0,1-1-1 0 0,0 2 1 0 0,1-1 0 0 0,-1 1 0 0 0,1-1-1 0 0,1 1 1 0 0,0 0 0 0 0,0 1 0 0 0,0-1 0 0 0,1 0-1 0 0,0 1 1 0 0,1-1 0 0 0,0 1 0 0 0,0 0-1 0 0,1 0-35 0 0,2-6 17 0 0,0 0-1 0 0,1-1 0 0 0,-1 1 0 0 0,1 0 1 0 0,0-1-1 0 0,0 0 0 0 0,0 1 1 0 0,0-1-1 0 0,0 0 0 0 0,0-1 0 0 0,1 1 1 0 0,-1-1-1 0 0,1 1 0 0 0,-1-1 0 0 0,1 0 1 0 0,-1 0-1 0 0,1 0 0 0 0,0-1 1 0 0,-1 0-1 0 0,1 1 0 0 0,0-1 0 0 0,-1 0 1 0 0,1-1-1 0 0,0 1 0 0 0,0-1-16 0 0,13-2 48 0 0,-1-1-1 0 0,0 0 0 0 0,0-2 1 0 0,0 0-1 0 0,0 0 1 0 0,-1-2-1 0 0,0 0 0 0 0,-1 0 1 0 0,1-2-1 0 0,-2 1 1 0 0,0-2-1 0 0,0 0 1 0 0,0 0-1 0 0,-2-2 0 0 0,11-12-47 0 0,1 3 43 0 0,56-63 143 0 0,-77 86-209 0 0,0 0-1 0 0,0 0 0 0 0,-1 0 0 0 0,1 1 0 0 0,0-1 0 0 0,0 1 0 0 0,-1-1 1 0 0,1 1-1 0 0,-1 0 0 0 0,1-1 0 0 0,-1 1 0 0 0,0 0 0 0 0,0 0 1 0 0,1 0-1 0 0,-2 0 0 0 0,1 0 0 0 0,0 0 0 0 0,0 0 0 0 0,0 1 1 0 0,-1-1-1 0 0,0 0 0 0 0,1 0 0 0 0,-1 1 0 0 0,0-1 0 0 0,0 0 0 0 0,0 0 1 0 0,0 1-1 0 0,0-1 0 0 0,-1 1 24 0 0,8 24-345 0 0,37 33-2356 0 0,-17-50-7441 0 0,-21-10-1127 0 0</inkml:trace>
  <inkml:trace contextRef="#ctx0" brushRef="#br0" timeOffset="11340.932">4104 1884 12699 0 0,'0'0'1696'0'0,"0"0"-508"0"0,0 0-201 0 0,0 0 88 0 0,0 0-5 0 0,0 0-73 0 0,0 0-158 0 0,0 0-192 0 0,0 0-108 0 0,0 0-69 0 0,0 0-55 0 0,0 0-95 0 0,0 0-28 0 0,2 23-52 0 0,3 72-56 0 0,-5-78-140 0 0,2 0 0 0 0,0 1-1 0 0,0-1 1 0 0,2 0-1 0 0,0 0 1 0 0,1-1 0 0 0,1 1-1 0 0,0-1 1 0 0,1 0-1 0 0,1 0-43 0 0,-7-12 16 0 0,1-1-1 0 0,-1 1 1 0 0,1 0-1 0 0,-1 0 1 0 0,1-1-1 0 0,0 1 1 0 0,0-1-1 0 0,1 0 1 0 0,-1 0-1 0 0,1 0 1 0 0,-1 0-1 0 0,1 0 0 0 0,0 0 1 0 0,0 0-1 0 0,0-1 1 0 0,0 0-1 0 0,1 0 1 0 0,-1 0-1 0 0,1 0 1 0 0,-1 0-1 0 0,1-1 1 0 0,0 1-1 0 0,0-1 1 0 0,0 0-1 0 0,0 0 1 0 0,-1 0-1 0 0,1-1 0 0 0,0 1 1 0 0,0-1-1 0 0,0 0 1 0 0,0 0-1 0 0,2-1-15 0 0,41-53 1030 0 0,-27 23-776 0 0,-1-1 0 0 0,-2 0 0 0 0,0-2-1 0 0,-3 0 1 0 0,9-28-254 0 0,-4 8-577 0 0,-16 53-2819 0 0,-2 2-5440 0 0,0 2-3243 0 0</inkml:trace>
  <inkml:trace contextRef="#ctx0" brushRef="#br0" timeOffset="60458.885">4489 2234 0 0 0,'0'0'449'0'0,"0"0"708"0"0,0 0 162 0 0,0 0-34 0 0,0 0-86 0 0,0 0-124 0 0,0 0-89 0 0,9 1-65 0 0,3 1-814 0 0,61 9 5611 0 0,12-10-583 0 0,-70-4-4938 0 0,-1 0 1 0 0,1 0-1 0 0,-1-2 1 0 0,0 0-1 0 0,0 0 1 0 0,0-2-1 0 0,-1 0 1 0 0,0 0-1 0 0,0-1 1 0 0,-1 0-1 0 0,0-1 1 0 0,0-1-1 0 0,4-5-197 0 0,-10 10 82 0 0,0-1 0 0 0,-1 1 0 0 0,0-1 0 0 0,-1 0-1 0 0,1 0 1 0 0,-1-1 0 0 0,0 1 0 0 0,0-1 0 0 0,-1 0 0 0 0,0 0 0 0 0,-1 0 0 0 0,1-1 0 0 0,-1 1-1 0 0,0 0 1 0 0,-1-1 0 0 0,0 0 0 0 0,0 1 0 0 0,-1-1 0 0 0,0 1 0 0 0,0-2-82 0 0,-2 4 4 0 0,0 0 1 0 0,0 1-1 0 0,-1-1 1 0 0,1 1-1 0 0,-1-1 1 0 0,0 1-1 0 0,0 0 1 0 0,-1 0-1 0 0,1 1 1 0 0,-1-1-1 0 0,0 1 1 0 0,0-1-1 0 0,0 1 1 0 0,0 1-1 0 0,0-1 0 0 0,-1 0 1 0 0,1 1-1 0 0,-1 0 1 0 0,0 0-1 0 0,0 0 1 0 0,1 1-1 0 0,-1 0 1 0 0,0 0-1 0 0,0 0 1 0 0,-1 0-1 0 0,1 1 1 0 0,0 0-1 0 0,0 0 1 0 0,0 0-1 0 0,0 1 1 0 0,0-1-1 0 0,0 1 1 0 0,-4 2-5 0 0,3-2-11 0 0,-1 1 0 0 0,1 0 0 0 0,0 0 1 0 0,0 0-1 0 0,1 1 0 0 0,-1 0 0 0 0,0 0 1 0 0,1 0-1 0 0,0 1 0 0 0,-1 0 0 0 0,1 0 1 0 0,1 0-1 0 0,-1 1 0 0 0,1 0 11 0 0,-26 69 231 0 0,26-52-138 0 0,-2-4-84 0 0,2 1 0 0 0,1 0 0 0 0,0-1 0 0 0,1 1 0 0 0,2 1 0 0 0,-1-1 0 0 0,2 0 0 0 0,2 13-9 0 0,-1-26 8 0 0,1 0-1 0 0,-1 0 1 0 0,1 0-1 0 0,0-1 1 0 0,1 1 0 0 0,-1-1-1 0 0,1 0 1 0 0,0 1-1 0 0,0-2 1 0 0,1 1 0 0 0,0-1-1 0 0,-1 1 1 0 0,1-1-1 0 0,1-1 1 0 0,-1 1-1 0 0,4 1-7 0 0,1 0 51 0 0,-1-2 0 0 0,1 1 0 0 0,0-1 0 0 0,0-1 0 0 0,0 0-1 0 0,0 0 1 0 0,1-1 0 0 0,-1 0 0 0 0,0-1 0 0 0,9-1-51 0 0,1-2 86 0 0,0-2 1 0 0,-1 0-1 0 0,0-1 1 0 0,0-1 0 0 0,-1-1-1 0 0,0 0 1 0 0,0-2-1 0 0,-1 0 1 0 0,0-1-1 0 0,-1 0 1 0 0,0-2 0 0 0,-1 0-1 0 0,0 0 1 0 0,1-4-87 0 0,112-133 295 0 0,-91 97-236 0 0,-3 0 0 0 0,-2-3 0 0 0,15-36-59 0 0,-17 26 61 0 0,-4 0 1 0 0,-3-2-1 0 0,9-41-61 0 0,-27 85 36 0 0,0 0 1 0 0,-2 0-1 0 0,0 0 1 0 0,-2-1-1 0 0,0 1 1 0 0,-3-16-37 0 0,-12 0 128 0 0,12 40-125 0 0,0 0 1 0 0,0 0-1 0 0,1 0 1 0 0,-1 0-1 0 0,0 0 1 0 0,0 1-1 0 0,1-1 1 0 0,-1 0-1 0 0,0 1 1 0 0,0-1-1 0 0,1 1 1 0 0,-1 0-1 0 0,1-1 0 0 0,-1 1 1 0 0,0 0-1 0 0,1 0 1 0 0,0 0-1 0 0,-1 0 1 0 0,1 1-1 0 0,0-1 1 0 0,-1 0-1 0 0,1 0 1 0 0,0 1-1 0 0,0-1 1 0 0,0 1-1 0 0,0-1-3 0 0,-5 4 8 0 0,-7 6-6 0 0,0 1-1 0 0,1 0 1 0 0,1 0-1 0 0,0 1 0 0 0,0 0 1 0 0,1 1-1 0 0,1 1 1 0 0,0-1-1 0 0,1 1 0 0 0,1 1 1 0 0,0-1-1 0 0,1 1 1 0 0,1 1-1 0 0,0-1 1 0 0,1 1-1 0 0,1-1 0 0 0,1 1 1 0 0,0 2-2 0 0,-6 408 113 0 0,9-413-107 0 0,1-1 0 0 0,0 1 1 0 0,1 0-1 0 0,1-1 0 0 0,0 1 0 0 0,1-1 0 0 0,0-1 0 0 0,1 1 0 0 0,0 0 0 0 0,3 2-6 0 0,-3-8 28 0 0,0-1 0 0 0,0 1-1 0 0,0-1 1 0 0,1 0 0 0 0,0 0-1 0 0,0-1 1 0 0,1 0 0 0 0,-1 0 0 0 0,1-1-1 0 0,0 0 1 0 0,0 0 0 0 0,1-1-1 0 0,-1 0 1 0 0,1 0 0 0 0,0-1-1 0 0,0 0 1 0 0,-1-1 0 0 0,1 0-1 0 0,0 0 1 0 0,0-1 0 0 0,0 0-1 0 0,0-1 1 0 0,0 0 0 0 0,7-1-28 0 0,104-27 287 0 0,-87 17-188 0 0,-24 8-78 0 0,0-2-1 0 0,0 1 0 0 0,-1-1 1 0 0,1 0-1 0 0,-1-1 0 0 0,-1 0 1 0 0,1-1-1 0 0,-1 1 0 0 0,-1-1 1 0 0,1 0-1 0 0,-1-1 0 0 0,-1 0 1 0 0,0 0-1 0 0,0 0 0 0 0,0 0 1 0 0,-1-1-1 0 0,-1 0 0 0 0,0 0 1 0 0,0 0-1 0 0,-1 0 0 0 0,0 0 1 0 0,-1 0-1 0 0,0-1 0 0 0,0 1 0 0 0,-1-1 1 0 0,-1 1-1 0 0,0 0 0 0 0,0-1 1 0 0,-2-2-21 0 0,2 9-19 0 0,-1 0 0 0 0,-1 0 0 0 0,1 0-1 0 0,0 0 1 0 0,-1 1 0 0 0,0 0 0 0 0,0-1 0 0 0,0 1 0 0 0,0 0 0 0 0,-1 0 0 0 0,1 1 0 0 0,-1-1 0 0 0,1 1-1 0 0,-1-1 1 0 0,0 1 0 0 0,0 0 0 0 0,0 1 0 0 0,0-1 0 0 0,0 1 0 0 0,-1 0 0 0 0,1 0 0 0 0,0 0 0 0 0,-1 0-1 0 0,1 1 1 0 0,-1 0 0 0 0,1 0 0 0 0,0 0 0 0 0,-3 0 19 0 0,-5 2-26 0 0,1-1 1 0 0,-1 1-1 0 0,0 1 0 0 0,1 0 1 0 0,0 1-1 0 0,-1 0 0 0 0,1 1 1 0 0,1 0-1 0 0,-1 1 0 0 0,1 0 0 0 0,0 0 1 0 0,0 1-1 0 0,1 0 0 0 0,0 1 1 0 0,0 0-1 0 0,1 1 0 0 0,0 0 1 0 0,0 0-1 0 0,1 0 0 0 0,0 1 1 0 0,1 0-1 0 0,0 0 0 0 0,0 2 26 0 0,3-3-8 0 0,0 1 1 0 0,0-1-1 0 0,1 1 0 0 0,0-1 0 0 0,1 1 1 0 0,0 0-1 0 0,0-1 0 0 0,1 1 0 0 0,1 0 1 0 0,-1 0-1 0 0,2 3 8 0 0,1-6 3 0 0,1 0 1 0 0,-1 0-1 0 0,2 0 1 0 0,-1-1 0 0 0,1 1-1 0 0,0-1 1 0 0,0 0-1 0 0,0 0 1 0 0,1-1-1 0 0,0 0 1 0 0,0 0-1 0 0,1 0 1 0 0,-1 0-1 0 0,1-1 1 0 0,0 0-1 0 0,0-1 1 0 0,2 1-4 0 0,8 2 50 0 0,-1 0 0 0 0,1-2 0 0 0,1 0 0 0 0,-1-1 0 0 0,0 0 0 0 0,1-1 1 0 0,-1-1-1 0 0,1-1 0 0 0,-1-1 0 0 0,1 0 0 0 0,-1-1 0 0 0,1-1 0 0 0,-1-1 0 0 0,0 0 0 0 0,0-1 0 0 0,7-4-50 0 0,27-8 139 0 0,-1-2 0 0 0,0-2 0 0 0,-2-2 1 0 0,39-26-140 0 0,45-25 121 0 0,-69 52 131 0 0,-112 47 107 0 0,-84 39-279 0 0,122-56-71 0 0,4-4-17 0 0,1-1 0 0 0,0 1 1 0 0,1 0-1 0 0,-1 1 1 0 0,1-1-1 0 0,-1 1 1 0 0,1 0-1 0 0,1 1 0 0 0,-1-1 1 0 0,1 1-1 0 0,0 0 1 0 0,0 0-1 0 0,1 0 0 0 0,-1 0 1 0 0,1 1-1 0 0,1 0 1 0 0,-1-1-1 0 0,1 1 1 0 0,1 0-1 0 0,-1 1 8 0 0,2-5-4 0 0,1 0 0 0 0,-1 0-1 0 0,1-1 1 0 0,0 1 0 0 0,0 0 0 0 0,0 0-1 0 0,0-1 1 0 0,0 1 0 0 0,1 0 0 0 0,-1-1 0 0 0,1 1-1 0 0,0-1 1 0 0,-1 0 0 0 0,1 0 0 0 0,0 1 0 0 0,0-1-1 0 0,1 0 1 0 0,-1-1 0 0 0,0 1 0 0 0,1 0-1 0 0,-1-1 1 0 0,1 1 0 0 0,-1-1 0 0 0,1 0 0 0 0,0 0-1 0 0,0 0 1 0 0,0 0 0 0 0,-1 0 0 0 0,1-1-1 0 0,0 1 1 0 0,1-1 4 0 0,96 3 92 0 0,79-73 122 0 0,-128 46-107 0 0,0-3 0 0 0,-1-2 0 0 0,-2-3 0 0 0,-1-1-1 0 0,11-13-106 0 0,-21 17 25 0 0,-2-2-1 0 0,-1-2 1 0 0,-1 0-1 0 0,-2-3 1 0 0,-2 0-1 0 0,21-35-24 0 0,-37 48-9 0 0,-2-1 0 0 0,0 0 0 0 0,-1-1 0 0 0,-2 0 0 0 0,-1-1 0 0 0,-1 1 0 0 0,-1-1 0 0 0,-1 0 0 0 0,-1-1 0 0 0,-1 1 0 0 0,-2-1 0 0 0,-1 1 0 0 0,-2-13 9 0 0,2 29-12 0 0,-1 1 1 0 0,0-1-1 0 0,0 1 1 0 0,-1 0-1 0 0,-1 0 1 0 0,1 0-1 0 0,-2 0 0 0 0,1 1 1 0 0,-1 0-1 0 0,0 0 1 0 0,-1 0-1 0 0,0 0 1 0 0,0 1-1 0 0,0 0 1 0 0,-1 0-1 0 0,0 1 1 0 0,-1 0-1 0 0,1 0 1 0 0,-1 0-1 0 0,0 1 0 0 0,-1 0 1 0 0,1 1-1 0 0,-1 0 1 0 0,0 0-1 0 0,0 1 1 0 0,0 0-1 0 0,-1 1 1 0 0,1 0-1 0 0,-3 0 12 0 0,-4 0-12 0 0,0 0 1 0 0,-1 2-1 0 0,1 0 0 0 0,0 0 0 0 0,0 2 0 0 0,0 0 1 0 0,0 1-1 0 0,0 0 0 0 0,0 2 0 0 0,0-1 0 0 0,1 2 1 0 0,0 0-1 0 0,0 1 0 0 0,1 1 0 0 0,0 0 1 0 0,0 0-1 0 0,1 2 0 0 0,-6 4 12 0 0,3 0-3 0 0,0 1 0 0 0,1 1-1 0 0,0 0 1 0 0,1 1 0 0 0,1 0 0 0 0,1 1-1 0 0,0 0 1 0 0,2 1 0 0 0,0 0 0 0 0,1 1-1 0 0,0 0 1 0 0,2 1 0 0 0,1 0 0 0 0,0 0-1 0 0,2 0 1 0 0,0 0 0 0 0,2 1 0 0 0,0 0 0 0 0,1-1-1 0 0,1 1 1 0 0,2 10 3 0 0,3-11 8 0 0,2-1 0 0 0,0 0 0 0 0,0 0 0 0 0,2-1 0 0 0,1 1 1 0 0,0-2-1 0 0,1 0 0 0 0,1 0 0 0 0,1-1 0 0 0,0 0 0 0 0,2-1 0 0 0,-1-1 0 0 0,2 0 0 0 0,0-1 0 0 0,1-1 0 0 0,7 4-8 0 0,39 28 288 0 0,3-4 0 0 0,0-2-1 0 0,67 27-287 0 0,67 38 598 0 0,-82-19-300 0 0,-88-53-142 0 0,-28-31-136 0 0,-2-1-38 0 0,3-28-786 0 0,-5 16-2289 0 0,-1 4-4090 0 0,0 5-5346 0 0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1:36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22 373 0 0 0,'8'-140'619'0'0,"-38"-8"11811"0"0,32 64-3202 0 0,5 117-4090 0 0,19 33-4813 0 0,-7-17-60 0 0,204 502 467 0 0,-180-460-682 0 0,-42-91-5 0 0,0-1-1 0 0,0 1 1 0 0,0-1-1 0 0,0 1 0 0 0,0-1 1 0 0,0 0-1 0 0,0 1 0 0 0,0-1 1 0 0,0 0-1 0 0,-1 0 1 0 0,1 1-1 0 0,0-1 0 0 0,-1 0 1 0 0,1 0-1 0 0,0 0 0 0 0,-1 0 1 0 0,1 0-1 0 0,-1 0 1 0 0,0 0-1 0 0,1 0 0 0 0,-1 0 1 0 0,0 0-1 0 0,0 0 0 0 0,1 0 1 0 0,-1-1-1 0 0,0 1 1 0 0,0 0-1 0 0,0 0 0 0 0,0 0 1 0 0,0 0-1 0 0,-1 0 0 0 0,1 0 1 0 0,0 0-1 0 0,0 0 0 0 0,-1 0 1 0 0,1 0-1 0 0,-1 0 1 0 0,1 0-1 0 0,-1 0 0 0 0,1 0 1 0 0,-1-1-45 0 0,1-2 76 0 0,2-21-69 0 0,1 1 0 0 0,1 0 1 0 0,2 0-1 0 0,0 0 0 0 0,1 1 0 0 0,2 0 1 0 0,8-16-8 0 0,19-60-2 0 0,-31 82-3 0 0,7-17-20 0 0,-1-1 1 0 0,-2 0-1 0 0,-1 0 1 0 0,-2-1-1 0 0,-2 0 1 0 0,-1-1-1 0 0,-2 1 1 0 0,-2-12 24 0 0,-5 37 750 0 0,3 7-3096 0 0,2-1-8737 0 0,1 5-1032 0 0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1:37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26 352 4793 0 0,'0'0'3193'0'0,"0"0"-1268"0"0,0 0-375 0 0,0 0 45 0 0,0 0 95 0 0,0 0-7 0 0,0 0-127 0 0,0 0-216 0 0,0 0-289 0 0,0 0-230 0 0,0 0-191 0 0,0 0-142 0 0,-4-2-65 0 0,-14-8-16 0 0,14 8 8 0 0,4 2-15 0 0,0 0-4 0 0,0 0-40 0 0,22 0 1563 0 0,298-41 815 0 0,-83 26-2297 0 0,-231 16 804 0 0,-18-6-708 0 0,-53-46-432 0 0,-30-29-41 0 0,25 13-68 0 0,26 8-281 0 0,43 59 217 0 0,1-1 0 0 0,0 1 0 0 0,-1 0 0 0 0,1 0 0 0 0,0-1 0 0 0,-1 1-1 0 0,1-1 1 0 0,0 1 0 0 0,0 0 0 0 0,-1-1 0 0 0,1 1 0 0 0,0-1 0 0 0,0 1 0 0 0,-1-1 0 0 0,1 1 0 0 0,0-1 0 0 0,0 1 0 0 0,0-1-1 0 0,0 1 1 0 0,0-1 0 0 0,0 1 0 0 0,0-1 0 0 0,0 1 0 0 0,0 0 0 0 0,0-1 0 0 0,0 1 0 0 0,0-1 0 0 0,0 1 0 0 0,0-1 0 0 0,1 1 0 0 0,-1-1-1 0 0,0 1 1 0 0,0-1 0 0 0,1 1 0 0 0,-1 0 0 0 0,0-1 0 0 0,0 1 0 0 0,1-1 0 0 0,-1 1 0 0 0,0 0 0 0 0,1-1 0 0 0,-1 1 0 0 0,0 0-1 0 0,1-1 1 0 0,-1 1 0 0 0,1 0 0 0 0,-1 0 0 0 0,1-1 0 0 0,-1 1 0 0 0,1 0 0 0 0,-1 0 0 0 0,0 0 0 0 0,1 0 0 0 0,-1 0 0 0 0,1 0-1 0 0,-1 0 1 0 0,1 0 0 0 0,-1 0 0 0 0,1 0 0 0 0,-1 0 0 0 0,1 0 0 0 0,-1 0 0 0 0,1 0 0 0 0,-1 0 0 0 0,1 0 0 0 0,0 0 72 0 0,23 2-10211 0 0,-16 1-2540 0 0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1:37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4049 0 0,'0'0'1762'0'0,"0"0"-85"0"0,0 0 160 0 0,0 0 175 0 0,0 0-13 0 0,0 0-238 0 0,0 0-362 0 0,0 0-303 0 0,0 0-175 0 0,0 0-59 0 0,0 0 30 0 0,0 0-2 0 0,13 1 4429 0 0,35 2-3236 0 0,230-43-470 0 0,-238 36-1475 0 0,-40 4-102 0 0,0 0-22 0 0,0 0-24 0 0,0 0 28 0 0,0 0 4 0 0,0 0-30 0 0,0 0-2 0 0,0 0 19 0 0,0 0-5 0 0,-4 0-1115 0 0,-12 1-7848 0 0,13 4 3379 0 0,0-4-5834 0 0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5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2403 843 18108 0 0,'0'0'927'0'0,"0"0"-179"0"0,0 0 57 0 0,0 0 156 0 0,0 0 40 0 0,0 0-125 0 0,0 0-232 0 0,0 0-217 0 0,-1 32-137 0 0,-3 96-105 0 0,3-8 104 0 0,2-80-6011 0 0,-2-39-673 0 0,0-1-5189 0 0</inkml:trace>
  <inkml:trace contextRef="#ctx0" brushRef="#br0" timeOffset="252.836">2379 335 12483 0 0,'0'0'1592'0'0,"0"0"-1256"0"0,0 0-464 0 0,0 0-184 0 0,0 0 16 0 0,0 0 8 0 0,0 0-32 0 0,0 0-208 0 0,0 0-449 0 0,0 0-919 0 0,0 0-1113 0 0,0 0-687 0 0,0 0 735 0 0</inkml:trace>
  <inkml:trace contextRef="#ctx0" brushRef="#br0" timeOffset="632.277">2637 449 0 0 0,'0'0'3662'0'0,"0"0"-553"0"0,0 0-193 0 0,0 0-304 0 0,0 0-415 0 0,0 0-398 0 0,0 0-346 0 0,0 0-258 0 0,31-25-220 0 0,94-82-185 0 0,-61 44 364 0 0,-56 51-951 0 0,-1 0 0 0 0,0-1 1 0 0,0 0-1 0 0,-1 0 0 0 0,-1 0 0 0 0,0-1 1 0 0,-1 0-1 0 0,0 0 0 0 0,-1 0 0 0 0,-1 0 1 0 0,0 0-1 0 0,-1-1 0 0 0,-1 1 0 0 0,0 0 1 0 0,-1-8-204 0 0,1 21 15 0 0,0 0 0 0 0,0 0 0 0 0,1 0 0 0 0,-1 0 0 0 0,0 0 0 0 0,0 1 0 0 0,0-1 0 0 0,0 0 0 0 0,0 0 0 0 0,0 0 1 0 0,-1 0-1 0 0,1 0 0 0 0,0 0 0 0 0,0 0 0 0 0,-1 0 0 0 0,1 0 0 0 0,0 0 0 0 0,-1 1 0 0 0,1-1 0 0 0,-1 0 0 0 0,1 0 0 0 0,-1 0 1 0 0,1 1-1 0 0,-1-1 0 0 0,0 0 0 0 0,1 1 0 0 0,-1-1 0 0 0,0 0 0 0 0,0 1 0 0 0,0-1 0 0 0,1 1 0 0 0,-1-1 0 0 0,0 1 0 0 0,0 0 1 0 0,0-1-1 0 0,0 1 0 0 0,0 0 0 0 0,0 0 0 0 0,1-1 0 0 0,-1 1 0 0 0,0 0 0 0 0,-1 0-15 0 0,-12 37-275 0 0,-18 170 295 0 0,31-128 12 0 0,2 1 0 0 0,4-1 0 0 0,7 22-32 0 0,11 46 91 0 0,-3-40-19 0 0,-6 0 1 0 0,-4 2-1 0 0,-4-1 0 0 0,-7 52-72 0 0,1-140 33 0 0,-1-1-1 0 0,-1 1 0 0 0,-1-1 0 0 0,-1 0 0 0 0,0 0 0 0 0,-1-1 0 0 0,-1 1 0 0 0,-1-1 0 0 0,-1 0 0 0 0,0-1 0 0 0,-1 1 0 0 0,-1-2 0 0 0,-1 1 1 0 0,0-2-1 0 0,-1 1 0 0 0,-1-2 0 0 0,0 0 0 0 0,-1 0 0 0 0,-1-1 0 0 0,-3 1-32 0 0,14-10 6 0 0,-1-1 0 0 0,0-1 0 0 0,0 1 0 0 0,0-1 1 0 0,-1 0-1 0 0,1 0 0 0 0,-1 0 0 0 0,1-1 0 0 0,-1 0 0 0 0,1 0 0 0 0,-1 0 0 0 0,0-1 1 0 0,1 0-1 0 0,-1 0 0 0 0,0 0 0 0 0,1-1 0 0 0,-1 0 0 0 0,1 0 0 0 0,-1 0 0 0 0,1-1 1 0 0,-1 0-1 0 0,1 0 0 0 0,0 0 0 0 0,0 0 0 0 0,0-1 0 0 0,0 0 0 0 0,0 0 0 0 0,0-1 0 0 0,1 1 1 0 0,0-1-1 0 0,0 0 0 0 0,0 0 0 0 0,0 0 0 0 0,0-1 0 0 0,1 1 0 0 0,0-1 0 0 0,0 0 1 0 0,0 0-1 0 0,0 0-6 0 0,-2-9 18 0 0,0-1 1 0 0,1 0-1 0 0,1 0 0 0 0,0 0 1 0 0,1 0-1 0 0,0 0 1 0 0,2 0-1 0 0,-1 0 1 0 0,2-1-1 0 0,0 1 0 0 0,1 0 1 0 0,1 0-1 0 0,0 0 1 0 0,1 0-1 0 0,0 0 1 0 0,1 1-1 0 0,1-1-18 0 0,17-35-145 0 0,3 1-1 0 0,2 2 1 0 0,1 0 0 0 0,3 2-1 0 0,1 1 1 0 0,3 2 0 0 0,1 1-1 0 0,9-4 146 0 0,5 5-2769 0 0,-27 27-7005 0 0,-19 9-1695 0 0</inkml:trace>
  <inkml:trace contextRef="#ctx0" brushRef="#br0" timeOffset="952.64">3180 865 6201 0 0,'0'0'5559'0'0,"0"0"-3079"0"0,0 0-981 0 0,0 0-17 0 0,0 0 21 0 0,0 0-136 0 0,0 0-283 0 0,0 0-341 0 0,0 0-274 0 0,0 0-162 0 0,0 0-88 0 0,0 0-38 0 0,-2 11-35 0 0,-20 67 51 0 0,16-67-201 0 0,1 1 0 0 0,0 0 1 0 0,0 0-1 0 0,2 0 0 0 0,-1 1 0 0 0,2-1 0 0 0,-1 1 1 0 0,2 0-1 0 0,0 0 0 0 0,0 0 0 0 0,1 0 0 0 0,1-1 1 0 0,0 2 3 0 0,0-11-2 0 0,0 1 0 0 0,0-1 0 0 0,1 0 0 0 0,-1 0 0 0 0,1 0 0 0 0,0 0 1 0 0,0-1-1 0 0,0 1 0 0 0,0 0 0 0 0,0-1 0 0 0,0 1 0 0 0,1-1 0 0 0,-1 0 1 0 0,1 0-1 0 0,0 0 0 0 0,-1 0 0 0 0,1 0 0 0 0,0-1 0 0 0,0 1 0 0 0,0-1 1 0 0,0 0-1 0 0,0 0 0 0 0,1 0 0 0 0,-1 0 0 0 0,0 0 0 0 0,1-1 0 0 0,-1 0 0 0 0,3 1 3 0 0,2-1 76 0 0,0 1 0 0 0,0-1 1 0 0,0 0-1 0 0,0-1 0 0 0,0 0 1 0 0,0 0-1 0 0,0-1 0 0 0,-1 0 1 0 0,1 0-1 0 0,0 0 1 0 0,4-4-78 0 0,-1 1 90 0 0,-1-1 0 0 0,0 0 0 0 0,0-1 0 0 0,-1 0 0 0 0,0-1 0 0 0,0 0 0 0 0,0 0 1 0 0,-1-1-1 0 0,-1 0 0 0 0,1 0 0 0 0,-2-1 0 0 0,1 0 0 0 0,-1 0 0 0 0,-1-1 0 0 0,1 0 1 0 0,-2 0-1 0 0,0 0 0 0 0,0 0 0 0 0,-1 0 0 0 0,0-1 0 0 0,-1 0 0 0 0,-1 0 0 0 0,1 1 1 0 0,-2-1-1 0 0,0 0 0 0 0,0 0 0 0 0,-1 0 0 0 0,-1 0 0 0 0,0 1 0 0 0,0-1 1 0 0,-1 1-1 0 0,-1-1 0 0 0,0 1 0 0 0,0 0 0 0 0,-1 0 0 0 0,-1 0-90 0 0,-65-64-337 0 0,68 73 160 0 0,0 0 1 0 0,0 1-1 0 0,-1-1 0 0 0,1 1 1 0 0,0-1-1 0 0,0 1 1 0 0,-1 0-1 0 0,1 1 0 0 0,0-1 1 0 0,-1 0-1 0 0,1 1 0 0 0,-1 0 1 0 0,1 0-1 0 0,-1 0 0 0 0,1 0 1 0 0,-1 1-1 0 0,1-1 0 0 0,-3 1 177 0 0,-14 15-7716 0 0,12-11-3929 0 0</inkml:trace>
  <inkml:trace contextRef="#ctx0" brushRef="#br0" timeOffset="1253.438">3659 1175 9826 0 0,'0'0'3081'0'0,"0"0"-859"0"0,0 0-334 0 0,0 0-136 0 0,0 0-199 0 0,0 0-262 0 0,0 0-303 0 0,0 0-220 0 0,0 0-121 0 0,0 0-54 0 0,0 0-57 0 0,0 0-33 0 0,0 0-48 0 0,3-24-86 0 0,13-76 7 0 0,9 32 229 0 0,-16 44-595 0 0,1 0 0 0 0,1 1 0 0 0,2 0 0 0 0,0 1 0 0 0,1 0 1 0 0,1 1-1 0 0,1 1 0 0 0,1 0 0 0 0,1 2 0 0 0,0 0 1 0 0,6-3-11 0 0,-16 32-7442 0 0,-8-9 4927 0 0,0 6-9332 0 0</inkml:trace>
  <inkml:trace contextRef="#ctx0" brushRef="#br0" timeOffset="1812.306">3933 1101 16444 0 0,'0'0'1777'0'0,"0"0"-372"0"0,0 0-213 0 0,0 0-124 0 0,0 0-137 0 0,0 0-163 0 0,0 0-171 0 0,0 0-163 0 0,0 0-98 0 0,0 0-77 0 0,0 0-61 0 0,0 0-30 0 0,19-25-22 0 0,62-78-18 0 0,-20 47 132 0 0,-46 49-216 0 0,-5 1-10 0 0,0 0 1 0 0,1 1-1 0 0,-1 0 1 0 0,1 1-1 0 0,0 1 0 0 0,0-1 1 0 0,1 2-1 0 0,-1 0 1 0 0,1 0-1 0 0,7 0-34 0 0,-17 4 6 0 0,-1 0-1 0 0,1 0 1 0 0,-1 0-1 0 0,1 1 1 0 0,-1-1-1 0 0,0 0 1 0 0,0 1-1 0 0,0-1 1 0 0,0 0-1 0 0,0 1 1 0 0,-1-1-1 0 0,1 1 1 0 0,-1 0-1 0 0,0-1 1 0 0,1 1-1 0 0,-1-1 1 0 0,0 1-1 0 0,0 0 1 0 0,-1-1-1 0 0,1 1 1 0 0,-1-1 0 0 0,1 1-1 0 0,-1 1-5 0 0,0 2 25 0 0,-32 153 258 0 0,33-159-283 0 0,0 1 1 0 0,0 0-1 0 0,0 0 0 0 0,0-1 1 0 0,0 1-1 0 0,0 0 0 0 0,0 0 1 0 0,0-1-1 0 0,1 1 1 0 0,-1 0-1 0 0,0 0 0 0 0,0-1 1 0 0,1 1-1 0 0,-1 0 1 0 0,0-1-1 0 0,1 1 0 0 0,-1 0 1 0 0,1-1-1 0 0,-1 1 0 0 0,1-1 1 0 0,-1 1-1 0 0,1-1 1 0 0,-1 1-1 0 0,1-1 0 0 0,-1 1 1 0 0,1-1-1 0 0,0 1 1 0 0,-1-1-1 0 0,1 0 0 0 0,0 1 1 0 0,-1-1-1 0 0,1 0 1 0 0,0 0-1 0 0,0 1 0 0 0,-1-1 1 0 0,1 0-1 0 0,0 0 0 0 0,0 0 1 0 0,-1 0-1 0 0,1 0 1 0 0,0 0-1 0 0,0 0 0 0 0,-1 0 1 0 0,1 0-1 0 0,0 0 1 0 0,-1-1-1 0 0,1 1 0 0 0,0 0 1 0 0,0 0-1 0 0,-1-1 0 0 0,1 1 1 0 0,0-1-1 0 0,-1 1 1 0 0,1 0-1 0 0,-1-1 0 0 0,1 0 0 0 0,42-25 166 0 0,-42 25-163 0 0,200-163 186 0 0,-151 145-227 0 0,-48 20 40 0 0,-1 0-1 0 0,1 1 0 0 0,-1 0 1 0 0,0-1-1 0 0,0 1 0 0 0,0 0 1 0 0,0-1-1 0 0,0 1 1 0 0,0 0-1 0 0,0 0 0 0 0,-1 0 1 0 0,1 0-1 0 0,0 0 1 0 0,-1 0-1 0 0,0 0 0 0 0,1 0 1 0 0,-1 0-1 0 0,0 0 0 0 0,0 0 1 0 0,0 0-1 0 0,-1 0 1 0 0,1 0-1 0 0,0 0 0 0 0,-1 0 1 0 0,0 1-2 0 0,1 3 16 0 0,-2 166 131 0 0,2-168-184 0 0,0 0 1 0 0,0 0 0 0 0,0-1-1 0 0,1 1 1 0 0,-1 0 0 0 0,1-1-1 0 0,0 1 1 0 0,0 0 0 0 0,0-1-1 0 0,1 1 1 0 0,-1-1 0 0 0,1 1 0 0 0,0-1-1 0 0,0 0 1 0 0,0 0 0 0 0,0 0-1 0 0,2 2 37 0 0,8 2-4738 0 0,3-5-4654 0 0,-10-2-3309 0 0</inkml:trace>
  <inkml:trace contextRef="#ctx0" brushRef="#br0" timeOffset="-1822.673">704 295 0 0 0,'0'0'1232'0'0,"0"0"182"0"0,0 0 181 0 0,0 0 301 0 0,0 0 279 0 0,0 0 31 0 0,0 0-152 0 0,0 0-380 0 0,0 0-430 0 0,0 0-300 0 0,0 0-154 0 0,0-9-45 0 0,0-41 2281 0 0,0 50-2611 0 0,0 0-60 0 0,0 0-50 0 0,0 0-40 0 0,0 0-30 0 0,0 0-20 0 0,0 0-24 0 0,0 0-30 0 0,0 0-26 0 0,0 0-31 0 0,0 0-31 0 0,0 15 26 0 0,7 261 748 0 0,1-165-747 0 0,-8-79-93 0 0,2 0-1 0 0,1 0 0 0 0,2-1 1 0 0,1 1-1 0 0,1-1 0 0 0,7 17-6 0 0,-9-37 5 0 0,0 0 0 0 0,0-1 0 0 0,1 0 0 0 0,1 0 0 0 0,0 0-1 0 0,0-1 1 0 0,0 0 0 0 0,1-1 0 0 0,1 1 0 0 0,0-2 0 0 0,0 1 0 0 0,0-1 0 0 0,1 0-1 0 0,-1-1 1 0 0,2 0 0 0 0,-1-1 0 0 0,1 0 0 0 0,0-1 0 0 0,0 0 0 0 0,6 1-5 0 0,-7-5 40 0 0,0 0 1 0 0,-1-1-1 0 0,1 0 1 0 0,0-1-1 0 0,-1 0 1 0 0,1 0 0 0 0,-1-1-1 0 0,0 0 1 0 0,0-1-1 0 0,0 0 1 0 0,0 0-1 0 0,-1-1 1 0 0,1 0 0 0 0,-1-1-1 0 0,-1 0 1 0 0,1 0-1 0 0,-1-1 1 0 0,0 0-1 0 0,4-5-40 0 0,13-15 58 0 0,-1 0-1 0 0,-2-2 0 0 0,-1 0 1 0 0,-1-2-1 0 0,-1 0 1 0 0,-2 0-1 0 0,-2-2 0 0 0,11-32-57 0 0,94-283 52 0 0,-109 311-4 0 0,-2-1-1 0 0,-1 1 1 0 0,-2-1-1 0 0,-2 0 1 0 0,-1-9-48 0 0,-16 58-100 0 0,7 10 98 0 0,-5 11 88 0 0,1 1 0 0 0,2 1 0 0 0,2 0 0 0 0,1 0 0 0 0,-1 24-86 0 0,-1 431 1497 0 0,38-214-817 0 0,-30-273-662 0 0,0-2-17 0 0,0 0 16 0 0,0 0 21 0 0,0 0-13 0 0,0 0 7 0 0,-13-12-333 0 0,-7-22-2187 0 0,14 18-7690 0 0,5 12 6162 0 0,0 0-7787 0 0</inkml:trace>
  <inkml:trace contextRef="#ctx0" brushRef="#br0" timeOffset="-285.325">1794 597 0 0 0,'0'0'1539'0'0,"0"0"404"0"0,0 0 250 0 0,0 0-36 0 0,0 0-244 0 0,0 0-245 0 0,0 0-189 0 0,0 0-187 0 0,0 0-209 0 0,0 0-231 0 0,-17 14 1249 0 0,-27 200 2072 0 0,-12-27-3582 0 0,-1-72-557 0 0,44-91-184 0 0,13-24 132 0 0,8-18-71 0 0,110-260 278 0 0,-39 68-101 0 0,-68 178 150 0 0,-11 30-146 0 0,0 2 4 0 0,0 0-27 0 0,0 0-46 0 0,0 0-46 0 0,0 0-13 0 0,0 24 12 0 0,15 97 415 0 0,38 131-319 0 0,-53-250-56 0 0,0 0 0 0 0,0 0 0 0 0,0 0 0 0 0,0-1 0 0 0,0 1 1 0 0,0 0-1 0 0,0 0 0 0 0,1 0 0 0 0,-1-1 0 0 0,1 1 0 0 0,-1 0 0 0 0,1-1 0 0 0,0 1 1 0 0,0 0-1 0 0,0-1 0 0 0,0 1 0 0 0,0-1 0 0 0,0 1 0 0 0,0-1 0 0 0,0 0 0 0 0,0 1 1 0 0,1-1-1 0 0,-1 0 0 0 0,0 0 0 0 0,1 0 0 0 0,-1 0 0 0 0,1 0 0 0 0,-1 0 0 0 0,1 0 1 0 0,0-1-1 0 0,-1 1 0 0 0,1 0 0 0 0,0-1 0 0 0,0 1 0 0 0,-1-1 0 0 0,1 0 0 0 0,0 0 1 0 0,0 0-1 0 0,0 0 0 0 0,-1 0 0 0 0,1 0 0 0 0,0 0 0 0 0,0 0 0 0 0,0-1 0 0 0,-1 1 1 0 0,1-1-1 0 0,0 1 0 0 0,-1-1 0 0 0,1 0 0 0 0,0 0 0 0 0,-1 1 0 0 0,1-1 0 0 0,-1 0 1 0 0,1 0-1 0 0,0-2-16 0 0,20-32 268 0 0,-1-2 0 0 0,-2 0 0 0 0,-2-1 0 0 0,-1-1 0 0 0,-2 0 0 0 0,-2-1 0 0 0,-1 0 0 0 0,-2-1 0 0 0,-3-1 0 0 0,3-36-268 0 0,-7 16 122 0 0,-2 61-156 0 0,0 1-48 0 0,-40 63-5377 0 0,35-50 2968 0 0,-2 3-4325 0 0,3-2-4967 0 0</inkml:trace>
  <inkml:trace contextRef="#ctx0" brushRef="#br0" timeOffset="3234.247">5936 703 1048 0 0,'0'0'979'0'0,"0"0"129"0"0,0 0 311 0 0,0 0 383 0 0,0 0 190 0 0,0 0-92 0 0,0 0-247 0 0,0 0-291 0 0,0 0-229 0 0,0 0-167 0 0,0 0-70 0 0,0 0-17 0 0,6-11-3 0 0,20-36 22 0 0,-28 18 4068 0 0,-33 21-3890 0 0,16 10-988 0 0,-1 2-1 0 0,1 0 1 0 0,0 1-1 0 0,0 1 0 0 0,1 1 1 0 0,-1 1-1 0 0,2 0 1 0 0,-1 1-1 0 0,1 1 1 0 0,0 1-1 0 0,1 0 0 0 0,1 1 1 0 0,0 1-1 0 0,0 0 1 0 0,1 1-1 0 0,1 1 0 0 0,0 0 1 0 0,1 1-1 0 0,1 0 1 0 0,-9 17-88 0 0,15-26 25 0 0,1 0 1 0 0,0 0 0 0 0,1 0 0 0 0,-1 1-1 0 0,1-1 1 0 0,1 1 0 0 0,0 0 0 0 0,0 0-1 0 0,0 0 1 0 0,1 0 0 0 0,0 0 0 0 0,1 0-1 0 0,-1 0 1 0 0,2 0 0 0 0,-1 0 0 0 0,1 0 0 0 0,0 0-1 0 0,1 0 1 0 0,0 0 0 0 0,0 0 0 0 0,1 0-1 0 0,0-1 1 0 0,0 1 0 0 0,1-1 0 0 0,0 0-1 0 0,0 0 1 0 0,0 0 0 0 0,1-1 0 0 0,4 4-26 0 0,4 1 66 0 0,0 0 0 0 0,0-1 0 0 0,1-1 0 0 0,1 0 0 0 0,0-1 0 0 0,0-1 0 0 0,0 0 0 0 0,1-2 0 0 0,0 1 0 0 0,0-2 0 0 0,0 0 0 0 0,1-1 0 0 0,-1 0 0 0 0,1-1 0 0 0,0-1 0 0 0,0-1 0 0 0,-1-1 0 0 0,1 0 0 0 0,0-1 0 0 0,2-1-66 0 0,105-33 205 0 0,-122 32-3468 0 0,-17 8-8376 0 0,12 0-569 0 0</inkml:trace>
  <inkml:trace contextRef="#ctx0" brushRef="#br0" timeOffset="3481.979">6534 854 7001 0 0,'0'0'5892'0'0,"0"0"-3818"0"0,0 0-1004 0 0,0 0 102 0 0,0 0 102 0 0,0 0-69 0 0,0 0-278 0 0,0 0-341 0 0,0 0-270 0 0,-16 33-184 0 0,-48 99-87 0 0,46-73-125 0 0,18-34-795 0 0,0-17-1879 0 0,0-1-3458 0 0,0-6-5065 0 0</inkml:trace>
  <inkml:trace contextRef="#ctx0" brushRef="#br0" timeOffset="3731.871">6505 321 21701 0 0,'0'0'800'0'0,"0"0"-120"0"0,0 0-88 0 0,0 0-48 0 0,0 0-56 0 0,0 0-168 0 0,0 0-208 0 0,0 0-168 0 0,0 0-248 0 0,0 0-120 0 0,0 0-104 0 0,0 0-152 0 0,0 0-336 0 0,0 0-1257 0 0,-30 7-4272 0 0,34 8-6258 0 0</inkml:trace>
  <inkml:trace contextRef="#ctx0" brushRef="#br0" timeOffset="5274.105">8167 770 9602 0 0,'0'0'4116'0'0,"0"0"-2223"0"0,0 0-750 0 0,0 0 3 0 0,0 0-11 0 0,0 0-142 0 0,0 0-226 0 0,0 0-237 0 0,0 0-185 0 0,0 0-98 0 0,0 0-55 0 0,0 0-47 0 0,-9 22 203 0 0,4-11-315 0 0,1 0-1 0 0,0 1 1 0 0,1-1 0 0 0,0 0-1 0 0,1 1 1 0 0,0 0 0 0 0,0 0-1 0 0,2-1 1 0 0,0 1 0 0 0,0 0-1 0 0,1 1-32 0 0,-1-2 5 0 0,1-4 74 0 0,0 0 0 0 0,0 0-1 0 0,1-1 1 0 0,0 1 0 0 0,1 0 0 0 0,0-1-1 0 0,0 1 1 0 0,0-1 0 0 0,0 0 0 0 0,1 0-1 0 0,0 0 1 0 0,0-1 0 0 0,1 1 0 0 0,0-1-1 0 0,0 0 1 0 0,0-1 0 0 0,0 1 0 0 0,1-1-1 0 0,0 0 1 0 0,0 0 0 0 0,0 0 0 0 0,0-1-1 0 0,0 0 1 0 0,1-1 0 0 0,0 1 0 0 0,-1-1-1 0 0,1 0 1 0 0,0-1 0 0 0,0 1 0 0 0,0-2-1 0 0,0 1 1 0 0,0-1 0 0 0,0 0 0 0 0,0 0-1 0 0,0-1 1 0 0,0 0 0 0 0,0 0 0 0 0,0 0-1 0 0,0-1 1 0 0,-1 0 0 0 0,1-1 0 0 0,2 0-79 0 0,12-8 119 0 0,0-1 0 0 0,-1-1 0 0 0,0-1 0 0 0,-1-1 1 0 0,-1 0-1 0 0,0-1 0 0 0,-1-1 0 0 0,0-1 0 0 0,-2 0 0 0 0,0-1 1 0 0,10-19-120 0 0,-1-6-94 0 0,-24 43 37 0 0,0 1-59 0 0,-36 40-910 0 0,32-32 924 0 0,0-3 75 0 0,1 0 1 0 0,-1 0 0 0 0,1 1 0 0 0,0-1-1 0 0,1 1 1 0 0,-1 0 0 0 0,1 0 0 0 0,0-1-1 0 0,1 2 1 0 0,-1-1 0 0 0,1 0-1 0 0,0 0 1 0 0,1 0 0 0 0,0 0 0 0 0,0 1-1 0 0,0-1 1 0 0,0 0 0 0 0,1 0 0 0 0,0 0-1 0 0,1 0 1 0 0,-1 0 0 0 0,1 0 0 0 0,0 0-1 0 0,1 0 1 0 0,-1-1 0 0 0,1 1 0 0 0,0-1-1 0 0,1 1 1 0 0,2 2 26 0 0,5 0-2 0 0,1 0 0 0 0,-1 0 0 0 0,2-1 0 0 0,-1-1 0 0 0,1 0-1 0 0,0-1 1 0 0,0 0 0 0 0,1-1 0 0 0,0 0 0 0 0,-1-2 0 0 0,1 1 0 0 0,0-1 0 0 0,0-1-1 0 0,0-1 1 0 0,0 0 0 0 0,1-1 0 0 0,5-1 2 0 0,7-2 91 0 0,-1-1 0 0 0,0-1 0 0 0,0-1 0 0 0,0-1 0 0 0,-1-2 0 0 0,0 0-1 0 0,-1-2 1 0 0,0 0 0 0 0,0-2 0 0 0,-2-1 0 0 0,0 0 0 0 0,6-7-91 0 0,33-26 260 0 0,-3-1 0 0 0,-1-4 0 0 0,45-55-260 0 0,-78 80-37 0 0,-2 0 1 0 0,-1-2-1 0 0,-1 0 0 0 0,-1-1 0 0 0,-2-1 1 0 0,-1-1-1 0 0,-2 0 0 0 0,-1-1 0 0 0,3-17 37 0 0,-13 45-7 0 0,-1 0 0 0 0,0-1 0 0 0,0 1-1 0 0,0-1 1 0 0,-1 0 0 0 0,1 1 0 0 0,-2-1-1 0 0,1 0 1 0 0,-1 0 0 0 0,0 0 0 0 0,0 1-1 0 0,-1-1 1 0 0,0 0 0 0 0,0 0 0 0 0,-1 1-1 0 0,0-1 1 0 0,0 1 0 0 0,0-1 0 0 0,-1 1-1 0 0,0 0 1 0 0,0 0 0 0 0,0 0 0 0 0,-1 0-1 0 0,0 1 1 0 0,0-1 0 0 0,-1 1 0 0 0,0 0-1 0 0,1 0 1 0 0,-2 1 0 0 0,1-1-1 0 0,0 1 1 0 0,-1 0 0 0 0,0 1 0 0 0,-1-1 7 0 0,-4 0-11 0 0,-1 2 1 0 0,1-1 0 0 0,-1 2 0 0 0,1-1-1 0 0,-1 2 1 0 0,0-1 0 0 0,1 2-1 0 0,-1-1 1 0 0,1 2 0 0 0,-1-1 0 0 0,1 2-1 0 0,-1-1 1 0 0,1 2 0 0 0,0-1-1 0 0,0 2 1 0 0,1-1 0 0 0,-1 1 0 0 0,1 1-1 0 0,0 0 1 0 0,1 1 0 0 0,-4 2 10 0 0,-4 4-3 0 0,1 1-1 0 0,0 0 1 0 0,1 1 0 0 0,0 1-1 0 0,1 1 1 0 0,1 0 0 0 0,1 0 0 0 0,0 1-1 0 0,1 1 1 0 0,1 0 0 0 0,0 3 3 0 0,0 3 11 0 0,2 0 0 0 0,0 1 0 0 0,1 0 1 0 0,2 0-1 0 0,1 1 0 0 0,1-1 0 0 0,1 1 1 0 0,1 0-1 0 0,2 9-11 0 0,3-12 44 0 0,1 0 0 0 0,0 0 0 0 0,2-1 1 0 0,1 0-1 0 0,1 0 0 0 0,1-1 0 0 0,1 0 0 0 0,0-1 0 0 0,16 20-44 0 0,104 128 382 0 0,-117-159-1641 0 0,-12-14-2659 0 0,-2-4-3804 0 0,0 4-4589 0 0</inkml:trace>
  <inkml:trace contextRef="#ctx0" brushRef="#br0" timeOffset="6031.51">9991 670 20452 0 0,'0'0'1269'0'0,"0"0"-240"0"0,0 0-54 0 0,0 0-12 0 0,0 0-91 0 0,0 0-198 0 0,0 0-212 0 0,0 0-167 0 0,0 0-99 0 0,0 0-72 0 0,0 0-69 0 0,-36 11-22 0 0,-113 38-29 0 0,142-47-6 0 0,1 1 0 0 0,-1-1 1 0 0,1 1-1 0 0,-1 0 0 0 0,1 0 0 0 0,0 1 0 0 0,0 0 0 0 0,1 0 1 0 0,-1 0-1 0 0,1 1 0 0 0,0 0 0 0 0,0 0 0 0 0,0 1 2 0 0,-7 7-9 0 0,-3 3-17 0 0,0 0 0 0 0,2 1-1 0 0,0 0 1 0 0,1 1 0 0 0,0 1 0 0 0,2 0 0 0 0,0 0 0 0 0,2 1 0 0 0,0 0-1 0 0,-3 11 27 0 0,10-28-8 0 0,0-1-1 0 0,0 1 0 0 0,-1 0 1 0 0,2-1-1 0 0,-1 1 0 0 0,0 0 1 0 0,1 0-1 0 0,-1-1 0 0 0,1 1 0 0 0,0 0 1 0 0,0 0-1 0 0,0 0 0 0 0,0 0 1 0 0,0-1-1 0 0,0 1 0 0 0,1 0 1 0 0,0 0-1 0 0,-1 0 0 0 0,1-1 0 0 0,0 1 1 0 0,1-1-1 0 0,-1 1 0 0 0,0-1 1 0 0,1 1-1 0 0,-1-1 0 0 0,1 1 0 0 0,0-1 1 0 0,0 0-1 0 0,0 0 0 0 0,0 0 1 0 0,0 0-1 0 0,0 0 0 0 0,0-1 1 0 0,1 1-1 0 0,-1-1 0 0 0,0 1 0 0 0,1-1 1 0 0,0 0-1 0 0,-1 0 0 0 0,2 1 9 0 0,5-1 5 0 0,0-1 0 0 0,0 1 0 0 0,0-1 0 0 0,0-1 0 0 0,0 0 0 0 0,-1 0 0 0 0,1-1 0 0 0,0 1 0 0 0,-1-2 0 0 0,1 0 0 0 0,-1 0 0 0 0,0 0 0 0 0,0-1 0 0 0,0 0 0 0 0,0-1 0 0 0,0 1 0 0 0,6-7-5 0 0,111-106 59 0 0,-12-30-464 0 0,-166 253-894 0 0,51-101 1303 0 0,0-1 0 0 0,1 0 0 0 0,-1 1 0 0 0,1 0 1 0 0,0-1-1 0 0,0 1 0 0 0,1 0 0 0 0,-1-1 0 0 0,1 1 0 0 0,0 0 0 0 0,1 0 0 0 0,-1-1 0 0 0,1 1 0 0 0,0 0 1 0 0,0-1-1 0 0,0 1 0 0 0,0-1 0 0 0,1 1 0 0 0,0-1 0 0 0,0 1 0 0 0,0-1 0 0 0,0 0 0 0 0,1 0 1 0 0,0 0-1 0 0,0 0 0 0 0,0-1 0 0 0,0 1 0 0 0,0-1 0 0 0,1 0 0 0 0,0 0 0 0 0,-1 0 0 0 0,1 0 0 0 0,0-1 1 0 0,0 1-1 0 0,1-1 0 0 0,-1 0 0 0 0,0 0 0 0 0,1-1 0 0 0,3 2-4 0 0,20 2 148 0 0,-1-1-1 0 0,1-2 1 0 0,0 0 0 0 0,0-2-1 0 0,0-1 1 0 0,0-1 0 0 0,-1-1-1 0 0,1-2 1 0 0,-1 0-1 0 0,4-3-147 0 0,1 0 75 0 0,-1-2 1 0 0,1 0-1 0 0,-2-3 0 0 0,1 0 0 0 0,-2-2 0 0 0,0-1 0 0 0,-1-1 0 0 0,-1-1 0 0 0,0-2 0 0 0,-1-1 0 0 0,-2-1 1 0 0,0 0-1 0 0,10-15-75 0 0,-7 7 10 0 0,-6 7-97 0 0,0-1 0 0 0,-1-1 0 0 0,-1-1 0 0 0,-2 0 1 0 0,11-22 86 0 0,-26 45-24 0 0,0 0 0 0 0,0-1 0 0 0,0 1 0 0 0,-1 0 1 0 0,1-1-1 0 0,-1 1 0 0 0,0-1 0 0 0,0 0 0 0 0,0 1 1 0 0,0-1-1 0 0,-1 0 0 0 0,1 0 0 0 0,-1 1 0 0 0,0-1 1 0 0,0 0-1 0 0,-1 0 0 0 0,1 0 0 0 0,-1 1 1 0 0,0-1-1 0 0,0 0 0 0 0,0 1 0 0 0,0-1 0 0 0,0 1 1 0 0,-1-1-1 0 0,0 1 0 0 0,0 0 0 0 0,0-1 0 0 0,0 1 1 0 0,0 0-1 0 0,-1 0 0 0 0,1 1 0 0 0,-1-1 1 0 0,0 0-1 0 0,1 1 0 0 0,-1 0 0 0 0,-1-1 0 0 0,1 1 1 0 0,0 0-1 0 0,0 1 0 0 0,-1-1 0 0 0,1 1 0 0 0,-1-1 1 0 0,-2 0 23 0 0,-10 1-60 0 0,0 0 0 0 0,-1 1 0 0 0,1 0 0 0 0,0 1 0 0 0,0 1 0 0 0,1 1 0 0 0,-1 0 0 0 0,0 1 0 0 0,1 1 0 0 0,0 0 0 0 0,0 1-1 0 0,0 1 1 0 0,1 0 0 0 0,0 1 0 0 0,0 0 0 0 0,-8 8 60 0 0,15-13-12 0 0,0 1 0 0 0,1 0 0 0 0,-1 0 0 0 0,1 1 0 0 0,0 0 0 0 0,0 0 0 0 0,0 1 0 0 0,1-1 0 0 0,0 1 0 0 0,0 0 0 0 0,0 1 0 0 0,1-1 0 0 0,0 1 0 0 0,0 0 0 0 0,0 0 0 0 0,1 0 0 0 0,0 0 0 0 0,1 1 0 0 0,0-1 0 0 0,0 2 12 0 0,2-9 0 0 0,-1 4-2 0 0,0 0-1 0 0,1-1 0 0 0,0 1 0 0 0,0 0 1 0 0,0 0-1 0 0,0 0 0 0 0,1 0 0 0 0,-1 0 1 0 0,1-1-1 0 0,0 1 0 0 0,0 0 1 0 0,1-1-1 0 0,-1 1 0 0 0,1 0 0 0 0,0-1 1 0 0,-1 0-1 0 0,2 1 0 0 0,-1-1 0 0 0,1 1 3 0 0,121 84 247 0 0,-117-84-240 0 0,41 22 441 0 0,-1 3 1 0 0,-1 2-1 0 0,38 34-448 0 0,-78-60 35 0 0,-1 0 0 0 0,0 1 0 0 0,-1 0 0 0 0,1 0 0 0 0,-1 1-1 0 0,0-1 1 0 0,-1 1 0 0 0,1 0 0 0 0,-1 0 0 0 0,-1 0 0 0 0,1 0 0 0 0,-1 1-1 0 0,-1-1 1 0 0,1 0 0 0 0,-1 1 0 0 0,-1 0 0 0 0,1-1 0 0 0,-1 1 0 0 0,0-1-1 0 0,-1 1 1 0 0,0-1 0 0 0,0 1 0 0 0,-1-1 0 0 0,0 1 0 0 0,0-1 0 0 0,0 0-1 0 0,-1 0 1 0 0,0 0 0 0 0,-1 0 0 0 0,0 0-35 0 0,-22 89-878 0 0,36-80-1431 0 0,-3-13-4286 0 0,-1-3-5436 0 0</inkml:trace>
  <inkml:trace contextRef="#ctx0" brushRef="#br0" timeOffset="3985.383">6819 1153 8650 0 0,'0'0'1300'0'0,"0"0"88"0"0,0 0 326 0 0,0 0 188 0 0,0 0-103 0 0,0 0-345 0 0,0 0-345 0 0,0 0-194 0 0,0 0-45 0 0,0 0 16 0 0,0 0-36 0 0,0 0-61 0 0,0 0-108 0 0,1-3-147 0 0,6-33-126 0 0,2 1-1 0 0,1 0 0 0 0,2 0 1 0 0,1 1-1 0 0,2 1 0 0 0,1 0 1 0 0,6-7-408 0 0,-5 12-15 0 0,0 0 1 0 0,2 2 0 0 0,1 0 0 0 0,1 1 0 0 0,1 1-1 0 0,1 1 1 0 0,2 1 0 0 0,0 1 0 0 0,1 2 0 0 0,0 0 0 0 0,29-14 14 0 0,-55 33-36 0 0,1-1 1 0 0,-1 1-1 0 0,1 0 0 0 0,-1-1 1 0 0,1 1-1 0 0,-1 0 1 0 0,1-1-1 0 0,-1 1 1 0 0,1 0-1 0 0,-1 0 1 0 0,1 0-1 0 0,0-1 1 0 0,-1 1-1 0 0,1 0 1 0 0,0 0-1 0 0,-1 0 1 0 0,1 0-1 0 0,-1 0 1 0 0,1 0-1 0 0,0 0 1 0 0,-1 0-1 0 0,1 0 1 0 0,-1 1-1 0 0,1-1 0 0 0,0 0 1 0 0,-1 0-1 0 0,1 0 1 0 0,-1 1-1 0 0,1-1 1 0 0,-1 0-1 0 0,1 1 1 0 0,-1-1-1 0 0,1 0 1 0 0,-1 1-1 0 0,1-1 1 0 0,-1 1-1 0 0,1-1 1 0 0,-1 1-1 0 0,0-1 1 0 0,1 1-1 0 0,-1-1 1 0 0,0 1-1 0 0,0-1 1 0 0,1 1-1 0 0,-1-1 1 0 0,0 1-1 0 0,0 0 0 0 0,0-1 1 0 0,1 1-1 0 0,-1-1 1 0 0,0 1-1 0 0,0 0 1 0 0,0-1-1 0 0,0 1 1 0 0,0-1-1 0 0,0 2 36 0 0,-3 39-2208 0 0,2-37 1915 0 0,-9 28-2863 0 0,3-13-4262 0 0,5-7-3982 0 0</inkml:trace>
  <inkml:trace contextRef="#ctx0" brushRef="#br0" timeOffset="4396.986">7672 685 5193 0 0,'0'0'5060'0'0,"0"0"-2130"0"0,0 0-907 0 0,0 0-237 0 0,0 0-183 0 0,0 0-238 0 0,0 0-266 0 0,0 0-272 0 0,0 0-198 0 0,0 0-154 0 0,0 0-127 0 0,0 0-77 0 0,-12-1-64 0 0,-37-2-38 0 0,7 22 105 0 0,28-7-246 0 0,0 1 1 0 0,1 0-1 0 0,0 1 1 0 0,1 0-1 0 0,0 1 1 0 0,2 1 0 0 0,0-1-1 0 0,0 2 1 0 0,2-1-1 0 0,0 1 1 0 0,0 1 0 0 0,2-1-1 0 0,0 1 1 0 0,1 0-1 0 0,1 0 1 0 0,-1 14-29 0 0,4-27 7 0 0,0 0-1 0 0,0 1 1 0 0,0-1 0 0 0,0 0-1 0 0,1 1 1 0 0,0-1 0 0 0,0 1-1 0 0,1-1 1 0 0,0 1 0 0 0,0-1-1 0 0,0 0 1 0 0,0 0 0 0 0,1 1-1 0 0,0-1 1 0 0,0 0 0 0 0,0 0-1 0 0,0 0 1 0 0,1-1 0 0 0,0 1-1 0 0,0-1 1 0 0,1 1 0 0 0,-1-1-1 0 0,1 0 1 0 0,0 0 0 0 0,0-1-1 0 0,0 1 1 0 0,0-1 0 0 0,3 2-7 0 0,8 0-12 0 0,-1 0 0 0 0,1-1 0 0 0,-1-1 1 0 0,1 0-1 0 0,0-1 0 0 0,1-1 1 0 0,-1 0-1 0 0,0-1 0 0 0,0 0 0 0 0,0-2 1 0 0,0 0-1 0 0,0 0 0 0 0,0-2 0 0 0,0 1 1 0 0,7-5 11 0 0,25-15-1939 0 0,-33 14-1800 0 0,0-2-4460 0 0,-8 7-2651 0 0</inkml:trace>
  <inkml:trace contextRef="#ctx0" brushRef="#br0" timeOffset="7584.88">11574 1285 8538 0 0,'0'0'2023'0'0,"0"0"-413"0"0,0 0-181 0 0,0 0 42 0 0,0 0 32 0 0,0 0-149 0 0,0 0-253 0 0,0 0-266 0 0,0 0-211 0 0,0 0-129 0 0,0 0-77 0 0,6-35-34 0 0,16-110-26 0 0,9 47 382 0 0,-18 77-557 0 0,23-35 294 0 0,1 1-1 0 0,3 2 1 0 0,28-28-477 0 0,91-70 621 0 0,-116 121-417 0 0,-46 56-212 0 0,-10 15 192 0 0,3-15-150 0 0,1 1-1 0 0,1 0 1 0 0,2 0 0 0 0,0 0-1 0 0,2 1 1 0 0,1 0 0 0 0,1 0-1 0 0,2 0 1 0 0,0 1-34 0 0,0-27 5 0 0,0 0 0 0 0,0 0 0 0 0,1 0-1 0 0,-1 0 1 0 0,0 0 0 0 0,1 0 0 0 0,-1 0-1 0 0,1 0 1 0 0,0 0 0 0 0,0 0 0 0 0,-1 0 0 0 0,1 0-1 0 0,1 0 1 0 0,-1 0 0 0 0,0-1 0 0 0,0 1 0 0 0,1-1-1 0 0,-1 1 1 0 0,1-1 0 0 0,-1 1 0 0 0,1-1-1 0 0,-1 0 1 0 0,1 1 0 0 0,0-1 0 0 0,0 0 0 0 0,0 0-1 0 0,0 0 1 0 0,0-1 0 0 0,-1 1 0 0 0,2 0 0 0 0,-1-1-1 0 0,0 1 1 0 0,0-1 0 0 0,0 0 0 0 0,0 0-1 0 0,0 0 1 0 0,0 0 0 0 0,0 0 0 0 0,0 0 0 0 0,0 0-1 0 0,0-1 1 0 0,1 1 0 0 0,-1-1 0 0 0,0 1 0 0 0,0-1-1 0 0,-1 0 1 0 0,1 0 0 0 0,0 0 0 0 0,0 0-1 0 0,0 0 1 0 0,1-1-5 0 0,33-28 81 0 0,-1-2 0 0 0,-2 0 0 0 0,-2-3 0 0 0,-1 0 0 0 0,23-35-81 0 0,29-34-37 0 0,67-43 15 0 0,-149 148 21 0 0,1 0 0 0 0,0 0 0 0 0,0 0 0 0 0,-1 0 0 0 0,1 0 0 0 0,0 0 0 0 0,-1 0 0 0 0,1 0 0 0 0,-1 0 0 0 0,0 0 1 0 0,1 0-1 0 0,-1 0 0 0 0,0 0 0 0 0,0 0 0 0 0,1 1 0 0 0,-1-1 0 0 0,0 0 0 0 0,0 0 0 0 0,0 0 0 0 0,0 0 0 0 0,-1 0 1 0 0,1 1-1 0 0,0-1 0 0 0,0 0 0 0 0,-1 0 0 0 0,1 0 0 0 0,0 0 0 0 0,-1 0 0 0 0,1 0 0 0 0,-1 0 0 0 0,0 0 0 0 0,1 0 0 0 0,-1 0 1 0 0,0 0-1 0 0,0 0 1 0 0,-40 115 194 0 0,27-81-131 0 0,1 0 0 0 0,2 0 0 0 0,1 1 0 0 0,-2 26-63 0 0,1 92 60 0 0,11-153-120 0 0,1 1 0 0 0,0-1 0 0 0,0 0 0 0 0,0 0 0 0 0,0 1 0 0 0,0-1 0 0 0,0 0 0 0 0,0 0 0 0 0,1 0 0 0 0,-1 0 0 0 0,0 0 0 0 0,1-1 0 0 0,-1 1 0 0 0,0 0 0 0 0,1-1 0 0 0,-1 1 0 0 0,1-1 0 0 0,-1 1 0 0 0,1-1 0 0 0,-1 1 0 0 0,1-1-1 0 0,-1 0 1 0 0,1 0 0 0 0,-1 0 0 0 0,1 0 0 0 0,0 0 0 0 0,-1 0 0 0 0,1-1 0 0 0,-1 1 0 0 0,1 0 0 0 0,-1-1 0 0 0,1 1 0 0 0,-1-1 0 0 0,1 1 0 0 0,-1-1 0 0 0,0 0 0 0 0,1 0 0 0 0,-1 1 0 0 0,0-1 0 0 0,0 0 0 0 0,1 0 0 0 0,-1 0 0 0 0,0-1 0 0 0,0 1 0 0 0,0 0 0 0 0,0 0 59 0 0,44-42-5674 0 0,-24 21-2707 0 0,-12 14-1663 0 0</inkml:trace>
  <inkml:trace contextRef="#ctx0" brushRef="#br0" timeOffset="7875.321">12710 726 5393 0 0,'0'0'1690'0'0,"0"0"-525"0"0,0 0-328 0 0,0 0-104 0 0,0 0-22 0 0,0 0-56 0 0,0 0-82 0 0,0 0-6 0 0,0 0 4 0 0,0 0-18 0 0,-9 33-26 0 0,-28 107-67 0 0,26-56 306 0 0,11-78-611 0 0,1 0 1 0 0,-1-1 0 0 0,1 1 0 0 0,0 0 0 0 0,1-1 0 0 0,-1 1 0 0 0,1-1-1 0 0,0 0 1 0 0,1 1 0 0 0,-1-1 0 0 0,1 0 0 0 0,0 0 0 0 0,0-1-1 0 0,1 1 1 0 0,-1-1 0 0 0,1 1 0 0 0,0-1 0 0 0,0 0 0 0 0,0 0 0 0 0,1-1-1 0 0,-1 0 1 0 0,1 1 0 0 0,0-1 0 0 0,0-1 0 0 0,0 1 0 0 0,1-1-1 0 0,-1 0 1 0 0,0 0 0 0 0,1 0 0 0 0,-1-1 0 0 0,1 0 0 0 0,0 0 0 0 0,-1-1-1 0 0,1 1 1 0 0,0-1 0 0 0,0 0 0 0 0,-1-1 0 0 0,1 1 0 0 0,0-1-1 0 0,-1 0 1 0 0,1-1 0 0 0,-1 1 0 0 0,5-3-156 0 0,3-1 139 0 0,1-1 0 0 0,-1 0 1 0 0,-1-1-1 0 0,1-1 0 0 0,-1 1 0 0 0,-1-2 0 0 0,1 0 0 0 0,-1 0 1 0 0,-1-1-1 0 0,0-1 0 0 0,0 0 0 0 0,-1 0 0 0 0,-1 0 0 0 0,0-1 1 0 0,0-1-1 0 0,-1 1 0 0 0,-1-1 0 0 0,0-1 0 0 0,0 1 0 0 0,-2-1 1 0 0,0 0-1 0 0,0 0 0 0 0,-1 0 0 0 0,-1 0 0 0 0,0 0 0 0 0,-1-1 1 0 0,-1 1-1 0 0,0-1 0 0 0,-1 1 0 0 0,-1 0 0 0 0,-2-11-139 0 0,2 16-52 0 0,-1 1 0 0 0,0-1-1 0 0,-1 1 1 0 0,0 0 0 0 0,0 0-1 0 0,-1 0 1 0 0,1 1 0 0 0,-2-1 0 0 0,1 1-1 0 0,-1 0 1 0 0,0 1 0 0 0,-1-1-1 0 0,1 1 1 0 0,-1 1 0 0 0,-1-1-1 0 0,1 1 1 0 0,-1 0 0 0 0,0 1 0 0 0,0 0-1 0 0,0 0 1 0 0,0 1 0 0 0,-1 0-1 0 0,0 0 1 0 0,1 1 0 0 0,-1 0-1 0 0,0 0 1 0 0,0 1 0 0 0,0 1-1 0 0,0-1 1 0 0,0 1 0 0 0,0 1 0 0 0,-3 0 52 0 0,-52 26-3080 0 0,31 3-5950 0 0,22-18-2579 0 0</inkml:trace>
  <inkml:trace contextRef="#ctx0" brushRef="#br0" timeOffset="8386.332">13531 203 12699 0 0,'0'0'1925'0'0,"0"0"-639"0"0,0 0-196 0 0,0 0 166 0 0,0 0 72 0 0,0 0-109 0 0,0 0-213 0 0,0 0-166 0 0,0 0-77 0 0,0 0-23 0 0,0 0-37 0 0,0 0-75 0 0,3 9-73 0 0,14 74 896 0 0,-57 211-350 0 0,-35 115-924 0 0,69-329-521 0 0,23-86-1125 0 0,15-61-2301 0 0,-26 28-372 0 0,-4 13-3806 0 0,-2 14-2802 0 0</inkml:trace>
  <inkml:trace contextRef="#ctx0" brushRef="#br0" timeOffset="8630.267">13148 696 8922 0 0,'0'0'2271'0'0,"0"0"-337"0"0,0 0-132 0 0,0 0-31 0 0,0 0-74 0 0,0 0-199 0 0,0 0-211 0 0,0 0-164 0 0,0 0-194 0 0,0 0-159 0 0,0 0-111 0 0,0 0-93 0 0,37-2-80 0 0,117-9-34 0 0,130-28 1114 0 0,-271 37-1726 0 0,111-14 380 0 0,-39 12-4041 0 0,-84 4 3289 0 0,6 1-868 0 0,-3 1-5166 0 0,0-1-5187 0 0</inkml:trace>
  <inkml:trace contextRef="#ctx0" brushRef="#br0" timeOffset="8817.833">14054 843 14611 0 0,'0'0'1488'0'0,"0"0"-447"0"0,0 0-121 0 0,0 0 64 0 0,0 0-80 0 0,0 0-248 0 0,0 0-248 0 0,0 0-223 0 0,-31 188-113 0 0,31-173-56 0 0,0 0-56 0 0,0-4-64 0 0,3-4-129 0 0,1 0-239 0 0,0 1-552 0 0,-2-5-1544 0 0,1 1-9331 0 0</inkml:trace>
  <inkml:trace contextRef="#ctx0" brushRef="#br0" timeOffset="8982.471">14157 486 20268 0 0,'0'0'1073'0'0,"0"0"-305"0"0,0 0-32 0 0,0 0-40 0 0,0 0-112 0 0,0 0-232 0 0,0 0-192 0 0,0 0-208 0 0,0 0-176 0 0,0 0-136 0 0,0 0-192 0 0,0 0-224 0 0,0 0-496 0 0,0 0-1801 0 0,26-51-9682 0 0</inkml:trace>
  <inkml:trace contextRef="#ctx0" brushRef="#br0" timeOffset="9303.417">14570 619 10242 0 0,'0'0'3832'0'0,"0"0"-2047"0"0,0 0-718 0 0,0 0-69 0 0,0 0-137 0 0,0 0-233 0 0,0 0-223 0 0,-32 30-157 0 0,-95 98-75 0 0,123-126-162 0 0,1 0-1 0 0,0 1 1 0 0,1-1 0 0 0,-1 1 0 0 0,0 0-1 0 0,1-1 1 0 0,-1 1 0 0 0,1 0 0 0 0,0 1-1 0 0,0-1 1 0 0,0 0 0 0 0,1 1 0 0 0,-1-1-1 0 0,1 1 1 0 0,0-1 0 0 0,0 1 0 0 0,0-1-1 0 0,0 1 1 0 0,0 0 0 0 0,1 0-1 0 0,0 2-10 0 0,0 7 55 0 0,-2-7-2 0 0,0 0 1 0 0,1 1-1 0 0,0-1 0 0 0,0 1 1 0 0,0-1-1 0 0,1 1 0 0 0,0-1 0 0 0,0 1 1 0 0,1 0-1 0 0,-1-1 0 0 0,1 1 1 0 0,1-1-1 0 0,0 0 0 0 0,-1 1 1 0 0,2-1-1 0 0,-1 0 0 0 0,1 0 1 0 0,0 0-1 0 0,0 0 0 0 0,1-1 0 0 0,-1 0 1 0 0,1 1-1 0 0,1-1 0 0 0,-1 0 1 0 0,1-1-1 0 0,-1 1 0 0 0,1-1 1 0 0,1 0-1 0 0,-1 0 0 0 0,1-1 1 0 0,-1 1-1 0 0,1-1 0 0 0,0 0 0 0 0,2 0-53 0 0,1-2 184 0 0,0 0-1 0 0,0-1 0 0 0,0 0 0 0 0,1-1 1 0 0,-1 0-1 0 0,0-1 0 0 0,0 1 0 0 0,-1-1 0 0 0,1-1 1 0 0,0 0-1 0 0,-1 0 0 0 0,1-1 0 0 0,-1 0 1 0 0,0 0-1 0 0,0-1 0 0 0,-1 0 0 0 0,1-1 1 0 0,-1 1-1 0 0,0-1 0 0 0,-1-1 0 0 0,1 1 0 0 0,-1-1 1 0 0,-1-1-184 0 0,5-4 121 0 0,0 0 1 0 0,-2 0 0 0 0,0-1 0 0 0,0-1 0 0 0,-1 1-1 0 0,-1-1 1 0 0,0-1 0 0 0,-1 1 0 0 0,0-1-1 0 0,-1 0 1 0 0,-1 0 0 0 0,0 0 0 0 0,-1-8-122 0 0,-1 6 4 0 0,-1 0 1 0 0,-1 1-1 0 0,0-1 1 0 0,-2 0 0 0 0,0 1-1 0 0,0-1 1 0 0,-2 1-1 0 0,-1-4-4 0 0,4 14-33 0 0,0 1 0 0 0,0 0 0 0 0,0 0 0 0 0,-1 0-1 0 0,0 0 1 0 0,0 0 0 0 0,0 1 0 0 0,0-1 0 0 0,-1 1-1 0 0,0 0 1 0 0,0 0 0 0 0,0 0 0 0 0,0 0-1 0 0,-1 1 1 0 0,1 0 0 0 0,-1 0 0 0 0,0 0 0 0 0,0 0-1 0 0,0 1 1 0 0,0 0 0 0 0,0 0 0 0 0,-1 0-1 0 0,1 1 1 0 0,-1 0 0 0 0,1 0 0 0 0,-3 0 33 0 0,-54 3-1609 0 0,25 13-4560 0 0,21-7-5697 0 0</inkml:trace>
  <inkml:trace contextRef="#ctx0" brushRef="#br0" timeOffset="13136.907">15100 564 2208 0 0,'0'0'1119'0'0,"0"0"-69"0"0,0 0 138 0 0,0 0 176 0 0,0 0 7 0 0,0 0-153 0 0,0 0-186 0 0,0 0-88 0 0,0 0-27 0 0,0 0-1 0 0,0 0 8 0 0,4-1-26 0 0,19-1 498 0 0,7 1 5021 0 0,-30 26-5147 0 0,-2-6-1008 0 0,-1 0 1 0 0,0 0-1 0 0,-2 0 0 0 0,0 0 1 0 0,-1-1-1 0 0,-1 0 0 0 0,-7 15-262 0 0,-5 13 140 0 0,-5 16-30 0 0,-3-2-1 0 0,-2 0 0 0 0,-20 26-109 0 0,41-74 196 0 0,15-22 129 0 0,-4 5-231 0 0,51-86 196 0 0,-5-3-1 0 0,25-67-289 0 0,-43 80 79 0 0,-18 60-90 0 0,-8 53-89 0 0,10 30 135 0 0,-1 42 30 0 0,-15-68-69 0 0,0-26 7 0 0,0 0 0 0 0,0 1 1 0 0,1-1-1 0 0,0 0 0 0 0,0 1 0 0 0,1-1 1 0 0,1 0-1 0 0,0 0 0 0 0,0 0 0 0 0,1 0 1 0 0,0 0-1 0 0,1 0 0 0 0,0-1 0 0 0,1 0 1 0 0,0 0-1 0 0,4 6-3 0 0,-7-14 10 0 0,1 0-1 0 0,-1 0 1 0 0,1 0-1 0 0,0 0 1 0 0,0 0-1 0 0,-1-1 1 0 0,1 1 0 0 0,0-1-1 0 0,0 0 1 0 0,-1 0-1 0 0,1 0 1 0 0,0 0 0 0 0,0 0-1 0 0,0-1 1 0 0,-1 1-1 0 0,1-1 1 0 0,0 0 0 0 0,-1 0-1 0 0,1 0 1 0 0,0 0-1 0 0,0-1-9 0 0,9-6 87 0 0,-1-1-1 0 0,1-1 1 0 0,-2 0-1 0 0,1 0 0 0 0,-2-1 1 0 0,1-1-1 0 0,-2 0 1 0 0,1 0-1 0 0,-2 0 0 0 0,1-1 1 0 0,-2 0-1 0 0,0 0 1 0 0,4-14-87 0 0,9-13 182 0 0,59-170 431 0 0,-72 129-455 0 0,-9 78-1767 0 0,-1 2-5679 0 0,2 1-4969 0 0</inkml:trace>
  <inkml:trace contextRef="#ctx0" brushRef="#br0" timeOffset="16040.216">1 1524 0 0 0,'0'0'1339'0'0,"0"0"423"0"0,0 0 194 0 0,0 0-80 0 0,0 0-242 0 0,0 0-275 0 0,0 0-184 0 0,0 0-127 0 0,0 0-80 0 0,6 2-55 0 0,301 4 5135 0 0,-47 14-3298 0 0,163-11-2750 0 0,-41 7 274 0 0,-137 6-179 0 0,23-4-51 0 0,307-40 116 0 0,-140 36 23 0 0,65 11 45 0 0,198-20 76 0 0,-406-17-171 0 0,241-25 55 0 0,-60 27-184 0 0,8-4 152 0 0,77-5-72 0 0,-225 12 19 0 0,327 3 38 0 0,-278 7-175 0 0,277 0 100 0 0,-187-25 86 0 0,-17 5-93 0 0,276-12 4 0 0,-18 13 29 0 0,-361 9-8 0 0,305-8 9 0 0,239-14 111 0 0,-629 16-106 0 0,458-37 168 0 0,-74 2-54 0 0,-136 41 190 0 0,-234-15 378 0 0,151 18 75 0 0,-431 4-847 0 0,-1 0 1 0 0,0 0 0 0 0,0 0 6 0 0,0 0 1 0 0,0 0 0 0 0,0 0 8 0 0,0 0 24 0 0,0 0-23 0 0,0 0-9 0 0,0 0-17 0 0,0 0 21 0 0,0 0-5 0 0,0 0-1 0 0,0 0-18 0 0,0 0 14 0 0,0 0-4 0 0,0 0-3 0 0,0 0 25 0 0,0 0-7 0 0,0 0 2 0 0,0 0 1 0 0,0 0-1 0 0,0 0-5 0 0,0 0 0 0 0,0 0-24 0 0,0 0-4 0 0,0 0 31 0 0,0 0-18 0 0,0 0 3 0 0,0 0 4 0 0,0 0-17 0 0,0 0 4 0 0,0 0-15 0 0,0 0 15 0 0,0 0-12 0 0,0 0-5 0 0,0 0 30 0 0,0 0-9 0 0,0 0 7 0 0,0 0-9 0 0,0 0 2 0 0,0 0-12 0 0,0 0 1 0 0,0 0-6 0 0,0 0 0 0 0,0 0 24 0 0,0 0-2 0 0,0 0-11 0 0,0 0-4 0 0,0 0-6 0 0,0 0-1 0 0,0 0-4 0 0,-7 1-2233 0 0,1 5-5056 0 0,4-6-4489 0 0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1:38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8866 0 0,'0'0'1795'0'0,"0"0"-324"0"0,0 0-123 0 0,0 0 26 0 0,0 0-65 0 0,0 0-159 0 0,0 0-272 0 0,0 0-265 0 0,0 0-176 0 0,0 0-35 0 0,0 0 26 0 0,0 0 29 0 0,0 0 53 0 0,14 14 4071 0 0,5-9-4247 0 0,1-1-1 0 0,0-1 1 0 0,0 0 0 0 0,0-2-1 0 0,0 0 1 0 0,0-1 0 0 0,0-1-1 0 0,0-1 1 0 0,0-1 0 0 0,0 0 0 0 0,-1-2-1 0 0,19-6-333 0 0,44-6 433 0 0,-7 6-70 0 0,-75 11-335 0 0,0 0-26 0 0,0 0 5 0 0,0 0 6 0 0,0 0-3 0 0,0 0-1 0 0,0 0 4 0 0,0 0-11 0 0,0 0-22 0 0,0 0 36 0 0,0 0-10 0 0,0 0-15 0 0,0 0 25 0 0,0 0-12 0 0,0 0 17 0 0,0 0 14 0 0,0 0-10 0 0,0 0-14 0 0,0 0-22 0 0,0 0 15 0 0,0 0-10 0 0,0 0 12 0 0,0 0 17 0 0,0 0 8 0 0,0 0-1 0 0,0 0-7 0 0,0 0-18 0 0,0 0-22 0 0,0 0 0 0 0,0 0 2 0 0,0 0 11 0 0,0 0 17 0 0,0 0-10 0 0,0 0 16 0 0,0 0 5 0 0,0 0-3 0 0,0 0-17 0 0,0 0-27 0 0,0 0 1 0 0,0 0-4 0 0,0 0 40 0 0,0 0 7 0 0,0 0-8 0 0,0 0 6 0 0,0 0-8 0 0,0 0-6 0 0,0 0-12 0 0,0 0-7 0 0,0 0 3 0 0,0 0 15 0 0,0 0-13 0 0,0 0 26 0 0,0 0 12 0 0,0 0-6 0 0,0 0-15 0 0,0 0-19 0 0,0 0-15 0 0,0 0 23 0 0,0 0 4 0 0,0 0 25 0 0,0 0 3 0 0,0 0-12 0 0,0 0-6 0 0,0 0-4 0 0,0 0-27 0 0,0 0 8 0 0,0 0 16 0 0,0 0 40 0 0,0 0-20 0 0,0 0-10 0 0,0 0-14 0 0,0 0-29 0 0,0 0 29 0 0,0 0 9 0 0,0 0-14 0 0,0 0 18 0 0,0 0 14 0 0,0 0-19 0 0,0 0-32 0 0,0 0 35 0 0,-8-4-1696 0 0,5 1-1828 0 0,3 2-3299 0 0,0 1-4943 0 0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1:43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1 289 7234 0 0,'0'0'1717'0'0,"0"0"-250"0"0,0 0-100 0 0,0 0 104 0 0,0 0 142 0 0,0 0 0 0 0,0 0-175 0 0,0 0-255 0 0,0 0-259 0 0,0 0-204 0 0,0 0-154 0 0,4-8-117 0 0,13-21-76 0 0,-12 21-75 0 0,-5 8-73 0 0,0 0-63 0 0,1 20 266 0 0,10 61-10 0 0,-3 1 0 0 0,-5 0 1 0 0,-2 0-1 0 0,-8 38-418 0 0,-9-35 363 0 0,16-84-283 0 0,0-1 36 0 0,0 0 53 0 0,0 0 37 0 0,0 0 47 0 0,0 0 37 0 0,0-9 586 0 0,-5-185-229 0 0,11 146-633 0 0,2 0 0 0 0,2 0 0 0 0,2 1 1 0 0,3 0-1 0 0,1 1 0 0 0,2 1 1 0 0,21-37-15 0 0,-25 55 12 0 0,2 1 0 0 0,1 0 0 0 0,1 1 1 0 0,1 1-1 0 0,1 1 0 0 0,4-3-12 0 0,-23 26 1 0 0,0-1-1 0 0,0 0 1 0 0,0 1-1 0 0,0-1 1 0 0,0 0-1 0 0,1 1 1 0 0,-1 0 0 0 0,0-1-1 0 0,0 1 1 0 0,0 0-1 0 0,1 0 1 0 0,-1-1-1 0 0,0 1 1 0 0,1 0-1 0 0,-1 0 1 0 0,0 0 0 0 0,0 1-1 0 0,1-1 1 0 0,-1 0-1 0 0,0 0 1 0 0,0 1-1 0 0,1-1 1 0 0,-1 1 0 0 0,0-1-1 0 0,0 1 1 0 0,0-1-1 0 0,0 1 1 0 0,0 0-1 0 0,0-1 1 0 0,0 1 0 0 0,0 0-1 0 0,0 0 1 0 0,0 0-1 0 0,0 0 1 0 0,0 0-1 0 0,-1 0 1 0 0,1 0 0 0 0,0 0-1 0 0,-1 0 1 0 0,1 0-1 0 0,-1 0 1 0 0,1 1-1 0 0,-1-1 1 0 0,1 0-1 0 0,-1 0 1 0 0,0 0 0 0 0,0 1-1 0 0,1-1 1 0 0,-1 0-1 0 0,0 1 1 0 0,0-1-1 0 0,-1 0 1 0 0,1 0 0 0 0,0 1-1 0 0,0-1 1 0 0,-1 1-1 0 0,5 9 79 0 0,20 110 107 0 0,-21-69-3405 0 0,-2-52-154 0 0,-1 0-5873 0 0,0 0-2931 0 0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1:48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0 334 6657 0 0,'0'0'1930'0'0,"0"0"-131"0"0,0 0-54 0 0,0 0 0 0 0,0 0-118 0 0,0 0-216 0 0,0 0-270 0 0,0 0-223 0 0,0 0-135 0 0,0 0-61 0 0,0 0-38 0 0,0 0-9 0 0,7 3 2817 0 0,51-83-1044 0 0,129-155-1523 0 0,-184 229-890 0 0,9-9-80 0 0,-7 26-234 0 0,-3 16 284 0 0,0 0 0 0 0,1 0 0 0 0,2 0 0 0 0,1 0 0 0 0,0-1 0 0 0,3 0 0 0 0,0 0 0 0 0,1-1 0 0 0,9 15-5 0 0,-9-24-160 0 0,1 0-1 0 0,0 0 1 0 0,1-1-1 0 0,1-1 1 0 0,0 0 0 0 0,1-1-1 0 0,1 0 161 0 0,4-2-1607 0 0,-10-7-3281 0 0,-8-4 3928 0 0,3 1-11158 0 0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1:46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58 13251 0 0,'0'0'2020'0'0,"0"0"-191"0"0,0 0-121 0 0,0 0-86 0 0,0 0-143 0 0,0 0-224 0 0,0 0-249 0 0,0 0-244 0 0,0 0-201 0 0,0 0-142 0 0,0 0-93 0 0,0 0-84 0 0,0 0-39 0 0,-8-2-30 0 0,-21-8-57 0 0,29 1 717 0 0,0 8-717 0 0,13-28 696 0 0,-13 29-754 0 0,0 0 0 0 0,0 0 10 0 0,0 0-8 0 0,-6 6-2325 0 0,14 8-6491 0 0,-1-12-2823 0 0</inkml:trace>
  <inkml:trace contextRef="#ctx0" brushRef="#br0" timeOffset="2693.27">77 102 0 0 0,'0'0'900'0'0,"0"0"-130"0"0,0 0-99 0 0,0 0 15 0 0,0 0 76 0 0,0 0 9 0 0,0 0 3 0 0,0 0-87 0 0,0 0-105 0 0,0 0-62 0 0,0 0-49 0 0,0 0 59 0 0,2-5 68 0 0,6-17 49 0 0,-7 16 38 0 0,0 5-490 0 0,-2-9 9088 0 0,-4 11-9186 0 0,1 0-1 0 0,-1 0 0 0 0,1 0 1 0 0,0 0-1 0 0,-1 1 0 0 0,1 0 1 0 0,0 0-1 0 0,0 0 0 0 0,0 0 1 0 0,0 1-1 0 0,0-1 0 0 0,1 1 1 0 0,-1 0-1 0 0,1 0 0 0 0,0 0 1 0 0,0 1-1 0 0,0-1 1 0 0,0 1-1 0 0,0 0 0 0 0,1 0 1 0 0,0 0-1 0 0,-1 0 0 0 0,2 0 1 0 0,-2 2-97 0 0,4-4 37 0 0,-1-1 1 0 0,1 0 0 0 0,0 0 0 0 0,0 0 0 0 0,0-1-1 0 0,-1 1 1 0 0,1 0 0 0 0,0 0 0 0 0,0 0 0 0 0,0-1-1 0 0,0 1 1 0 0,1 0 0 0 0,-1-1 0 0 0,0 1-1 0 0,0-1 1 0 0,0 1 0 0 0,0-1 0 0 0,1 0 0 0 0,-1 0-1 0 0,0 1 1 0 0,0-1 0 0 0,1 0 0 0 0,-1 0 0 0 0,0 0-1 0 0,0 0 1 0 0,1 0 0 0 0,-1 0 0 0 0,0-1-1 0 0,0 1 1 0 0,0 0 0 0 0,1-1 0 0 0,-1 1 0 0 0,0-1-1 0 0,0 1 1 0 0,0-1 0 0 0,0 0 0 0 0,0 1 0 0 0,0-1-1 0 0,1 0-37 0 0,9-4 236 0 0,-1 0-1 0 0,1 0 1 0 0,-1-1-1 0 0,0 0 0 0 0,-1-1 1 0 0,0 0-1 0 0,0 0 1 0 0,0-1-1 0 0,-1 0 1 0 0,0-1-1 0 0,0 0 1 0 0,-1 0-1 0 0,3-6-235 0 0,-9 14 24 0 0,-1 1 0 0 0,1-1 0 0 0,-1 0-1 0 0,0 1 1 0 0,1-1 0 0 0,-1 0 0 0 0,0 1 0 0 0,1-1 0 0 0,-1 0 0 0 0,0 1 0 0 0,0-1-1 0 0,0 0 1 0 0,1 1 0 0 0,-1-1 0 0 0,0 0 0 0 0,0 0 0 0 0,0 1 0 0 0,0-1 0 0 0,0 0-1 0 0,-1 1 1 0 0,1-1 0 0 0,0 0 0 0 0,0 0 0 0 0,0 1 0 0 0,-1-1 0 0 0,1 0 0 0 0,0 1-1 0 0,0-1 1 0 0,-1 0 0 0 0,1 1 0 0 0,-1-1 0 0 0,1 1 0 0 0,-1-1 0 0 0,1 1 0 0 0,-1-1-1 0 0,1 1 1 0 0,-1-1 0 0 0,1 1 0 0 0,-1-1 0 0 0,0 1 0 0 0,1 0 0 0 0,-1-1 0 0 0,0 1-1 0 0,1 0 1 0 0,-1-1 0 0 0,0 1 0 0 0,1 0 0 0 0,-1 0 0 0 0,0 0 0 0 0,1 0 0 0 0,-1 0-1 0 0,0 0 1 0 0,0 0 0 0 0,1 0 0 0 0,-1 0 0 0 0,0 0-24 0 0,-42 9 106 0 0,-4 27-21 0 0,46-35-85 0 0,1-1 11 0 0,0 0-24 0 0,0 0 5 0 0,0 0 13 0 0,0 0 6 0 0,0 0 10 0 0,0 0 6 0 0,0 0-1 0 0,0 0-28 0 0,0 0 27 0 0,10-3-1663 0 0,0 0-1551 0 0,-3 2-3004 0 0,-3 1-6012 0 0</inkml:trace>
  <inkml:trace contextRef="#ctx0" brushRef="#br0" timeOffset="3714.125">122 58 0 0 0,'0'0'532'0'0,"0"0"374"0"0,0 0 95 0 0,0 0-55 0 0,0 0 34 0 0,0 0 81 0 0,0 0-8 0 0,0 0-24 0 0,0 0-34 0 0,0 0-55 0 0,-14-4 5962 0 0,-22 60-3216 0 0,62-89-1036 0 0,-1-23-446 0 0,-36 64-2317 0 0,-3 9-125 0 0,-5 25-2219 0 0,28-36-6951 0 0,-5-5-1757 0 0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1:45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314 149 232 0 0,'0'0'2722'0'0,"0"0"-1006"0"0,0 0-294 0 0,0 0 112 0 0,0 0 111 0 0,0 0-22 0 0,0 0-70 0 0,0 0-220 0 0,0 0-216 0 0,0 0-140 0 0,0 0-127 0 0,0 0-81 0 0,0 0-110 0 0,-10-4-78 0 0,-33-11-50 0 0,41 15-439 0 0,-1-1 0 0 0,1 1 0 0 0,-1-1 0 0 0,1 1 0 0 0,-1 0 0 0 0,1 0 0 0 0,-1 0 0 0 0,1 0 0 0 0,-1 1-1 0 0,1-1 1 0 0,0 0 0 0 0,-1 1 0 0 0,1 0 0 0 0,-1 0 0 0 0,1 0 0 0 0,0 0 0 0 0,0 0 0 0 0,0 0 0 0 0,-1 0 0 0 0,1 1 0 0 0,0-1 0 0 0,1 1 0 0 0,-1-1 0 0 0,0 1-1 0 0,0 0 1 0 0,1 0-92 0 0,-8 6 261 0 0,-10 11-99 0 0,1 0-1 0 0,1 2 1 0 0,1 0-1 0 0,1 1 1 0 0,1 0-1 0 0,1 1 1 0 0,1 1-1 0 0,1 0 1 0 0,1 0-1 0 0,1 1 1 0 0,1 1-1 0 0,-2 17-161 0 0,3-14 74 0 0,2 1 0 0 0,1 0 1 0 0,2 0-1 0 0,0 0 0 0 0,3 26-74 0 0,0-45 36 0 0,0 0-1 0 0,1 0 1 0 0,0 0 0 0 0,1 0 0 0 0,0 0 0 0 0,1-1-1 0 0,0 1 1 0 0,0-1 0 0 0,1 0 0 0 0,1-1 0 0 0,-1 1 0 0 0,2-1-1 0 0,-1 0 1 0 0,1 0 0 0 0,1-1 0 0 0,-1 0 0 0 0,1 0-1 0 0,1-1 1 0 0,-1 0 0 0 0,1 0 0 0 0,1-1 0 0 0,-1-1-1 0 0,1 1 1 0 0,0-1 0 0 0,0-1 0 0 0,1 0 0 0 0,-1 0-1 0 0,1-1 1 0 0,0-1 0 0 0,-1 0 0 0 0,1 0 0 0 0,1-1-1 0 0,8 0-35 0 0,3-1 183 0 0,0-1 0 0 0,-1 0 0 0 0,1-2-1 0 0,-1-1 1 0 0,0-1 0 0 0,0-1-1 0 0,0 0 1 0 0,-1-2 0 0 0,0-1-1 0 0,8-4-182 0 0,-1 0 124 0 0,-1-1-1 0 0,0-2 0 0 0,-2 0 0 0 0,1-1 0 0 0,-2-2 0 0 0,-1-1 0 0 0,0 0 1 0 0,-1-2-1 0 0,-2 0 0 0 0,0-2 0 0 0,-1 0 0 0 0,-2-1 0 0 0,0-1 0 0 0,-2 0 1 0 0,-1-1-1 0 0,-1-1 0 0 0,-1 0 0 0 0,3-15-123 0 0,-12 32-20 0 0,-1 1 1 0 0,0-1-1 0 0,0 0 1 0 0,-2 0-1 0 0,1 0 1 0 0,-1 0-1 0 0,-1 0 0 0 0,0 0 1 0 0,0 0-1 0 0,-1 0 1 0 0,-1 0-1 0 0,0 0 1 0 0,0 1-1 0 0,-1-1 0 0 0,0 1 1 0 0,-1 0-1 0 0,0 0 1 0 0,-1 1-1 0 0,1-1 0 0 0,-2 1 1 0 0,0 1-1 0 0,0-1 1 0 0,0 1-1 0 0,-1 0 1 0 0,0 1-1 0 0,-1 0 0 0 0,0 0 1 0 0,0 1-1 0 0,0 0 1 0 0,-1 0-1 0 0,-6-2 20 0 0,2 3-186 0 0,-1 1 0 0 0,1 0-1 0 0,-1 0 1 0 0,-1 2 0 0 0,1-1 0 0 0,0 2-1 0 0,0 0 1 0 0,-1 1 0 0 0,1 1 0 0 0,0 0-1 0 0,-1 1 1 0 0,1 1 0 0 0,0 0 0 0 0,0 1-1 0 0,1 1 1 0 0,-3 1 186 0 0,-5 3-922 0 0,0 1 0 0 0,0 1 1 0 0,1 1-1 0 0,0 1 0 0 0,1 1 0 0 0,-2 2 922 0 0,-14 13-5604 0 0,11-9-5922 0 0</inkml:trace>
  <inkml:trace contextRef="#ctx0" brushRef="#br0" timeOffset="395.449">12 716 11010 0 0,'0'0'1749'0'0,"0"0"-462"0"0,0 0-207 0 0,0 0 55 0 0,0 0 58 0 0,0 0-3 0 0,0 0-144 0 0,0 0-248 0 0,0 0-155 0 0,0 0-139 0 0,0 0-98 0 0,0 0-38 0 0,9-22-28 0 0,27-69-33 0 0,1 41 401 0 0,-27 43-524 0 0,-2 0-80 0 0,0 1 0 0 0,1 0 0 0 0,0 0 1 0 0,0 0-1 0 0,0 1 0 0 0,0 1 0 0 0,1 0 0 0 0,0 0 1 0 0,0 0-1 0 0,0 1 0 0 0,0 1 0 0 0,0 0 1 0 0,1 0-1 0 0,8 1-104 0 0,120 25 397 0 0,-102-13-256 0 0,103 45 1098 0 0,-105-44-550 0 0,-34-12-681 0 0,-1 0 50 0 0,0 0-58 0 0,22-12-296 0 0,7-18-1571 0 0,-16 7-4282 0 0,-9 18-3308 0 0</inkml:trace>
  <inkml:trace contextRef="#ctx0" brushRef="#br0" timeOffset="1427.734">1093 425 9202 0 0,'0'0'1615'0'0,"0"0"-684"0"0,0 0-427 0 0,0 0 11 0 0,0 0 230 0 0,0 0 251 0 0,0 0 147 0 0,0 0-5 0 0,0 0-150 0 0,0 0-150 0 0,0 0-84 0 0,0 0-19 0 0,0 0 17 0 0,22 8 15 0 0,72 24-21 0 0,1-20 1401 0 0,-77-13-1767 0 0,-4-1-279 0 0,0-1 1 0 0,0 0-1 0 0,0 0 1 0 0,0-1-1 0 0,-1-1 1 0 0,1-1-1 0 0,-1 0 1 0 0,0 0-1 0 0,-1-2 1 0 0,0 1-1 0 0,0-1 1 0 0,0-1-1 0 0,-1 0 1 0 0,-1-1-1 0 0,1 0 1 0 0,-2-1-1 0 0,1 0 1 0 0,-1 0-1 0 0,-1-1 1 0 0,0 0-1 0 0,-1 0 1 0 0,0-1-1 0 0,-1 0 1 0 0,-1 0-1 0 0,0-1 0 0 0,0 0 1 0 0,-1 0-1 0 0,-1 0 1 0 0,-1 0-1 0 0,0 0 1 0 0,0 0-1 0 0,-2-2-101 0 0,1 10 0 0 0,-1 0-1 0 0,0 0 1 0 0,-1 0-1 0 0,0 0 1 0 0,0 0-1 0 0,0 0 1 0 0,-1 0-1 0 0,1 0 1 0 0,-1 0-1 0 0,-1 0 0 0 0,1 1 1 0 0,-1-1-1 0 0,0 1 1 0 0,0 0-1 0 0,-1 0 1 0 0,0 0-1 0 0,1 0 1 0 0,-2 1-1 0 0,1-1 1 0 0,0 1-1 0 0,-1 0 1 0 0,0 0-1 0 0,0 1 1 0 0,0-1-1 0 0,0 1 0 0 0,-1 1 1 0 0,1-1-1 0 0,-1 0 1 0 0,0 1-1 0 0,-3-1 1 0 0,-1 1-16 0 0,0 0 0 0 0,1 0-1 0 0,-1 1 1 0 0,0 0-1 0 0,0 1 1 0 0,0 0 0 0 0,0 0-1 0 0,0 1 1 0 0,0 1-1 0 0,1 0 1 0 0,-1 0 0 0 0,0 0-1 0 0,1 1 1 0 0,0 1-1 0 0,0 0 1 0 0,0 0 0 0 0,0 1-1 0 0,-3 2 17 0 0,-14 10-7 0 0,1 1-1 0 0,0 1 1 0 0,2 1 0 0 0,0 1-1 0 0,-4 7 8 0 0,5-5-4 0 0,1 1-1 0 0,1 1 1 0 0,2 0-1 0 0,0 2 0 0 0,2 0 1 0 0,0 0-1 0 0,2 2 1 0 0,2 0-1 0 0,0 0 1 0 0,2 1-1 0 0,1 0 1 0 0,0 9 4 0 0,7-29 29 0 0,1 1 1 0 0,0-1 0 0 0,0 1-1 0 0,1-1 1 0 0,0 1-1 0 0,1-1 1 0 0,0 0 0 0 0,1 1-1 0 0,0-1 1 0 0,1 0 0 0 0,0 0-1 0 0,0 0 1 0 0,1 0-1 0 0,0-1 1 0 0,1 1 0 0 0,0-1-1 0 0,0 0 1 0 0,1-1 0 0 0,1 1-1 0 0,-1-1 1 0 0,1-1 0 0 0,0 1-1 0 0,1-1 1 0 0,0 0-1 0 0,0-1 1 0 0,1 1 0 0 0,6 2-30 0 0,4 1 115 0 0,0 0 1 0 0,0-2 0 0 0,1 0 0 0 0,0-2-1 0 0,1 0 1 0 0,-1-1 0 0 0,1-1-1 0 0,0-1 1 0 0,0 0 0 0 0,0-2-1 0 0,1-1 1 0 0,0 0-116 0 0,-15 0-49 0 0,-1 0-1 0 0,1 0 0 0 0,0-1 1 0 0,0 1-1 0 0,-1-2 1 0 0,1 1-1 0 0,0-1 1 0 0,-1 0-1 0 0,1 0 1 0 0,-1 0-1 0 0,0-1 0 0 0,0 0 1 0 0,0 0-1 0 0,0-1 1 0 0,-1 0-1 0 0,1 0 1 0 0,-1 0-1 0 0,0-1 1 0 0,1-1 49 0 0,4-2-951 0 0,3-4-2094 0 0,-7 3-5177 0 0,-4 5-4507 0 0</inkml:trace>
  <inkml:trace contextRef="#ctx0" brushRef="#br0" timeOffset="1779.101">1954 624 19732 0 0,'0'0'998'0'0,"0"0"-202"0"0,0 0-33 0 0,0 0 53 0 0,0 0 9 0 0,0 0-110 0 0,0 0-211 0 0,0 0-193 0 0,0 0-148 0 0,0 0-86 0 0,0 0-23 0 0,0 0-17 0 0,0 0 0 0 0,-26 27-3 0 0,-83 89-5 0 0,106-113-28 0 0,-1 1 1 0 0,1-1-1 0 0,0 0 0 0 0,0 1 1 0 0,0 0-1 0 0,0 0 1 0 0,1 0-1 0 0,-1 0 0 0 0,1 0 1 0 0,0 1-1 0 0,0-1 1 0 0,1 1-1 0 0,-1-1 0 0 0,1 1 1 0 0,0-1-1 0 0,0 1 0 0 0,1 1-1 0 0,-2 7 4 0 0,0-5 2 0 0,1 0 1 0 0,-1 0 0 0 0,1 0 0 0 0,0 0 0 0 0,1 0 0 0 0,0 1 0 0 0,0-1 0 0 0,1 0 0 0 0,0 0 0 0 0,1 0 0 0 0,-1 0 0 0 0,1 0 0 0 0,1 0 0 0 0,0 0-1 0 0,0-1 1 0 0,0 1 0 0 0,1-1 0 0 0,0 0 0 0 0,1 0 0 0 0,-1 0 0 0 0,1-1 0 0 0,1 0 0 0 0,-1 0 0 0 0,1 0 0 0 0,0 0 0 0 0,0-1 0 0 0,1 0 0 0 0,-1 0-1 0 0,1-1 1 0 0,0 0 0 0 0,1 0 0 0 0,-1 0 0 0 0,1-1 0 0 0,-1-1 0 0 0,1 1 0 0 0,5 0-7 0 0,-5-1 101 0 0,-1-2 1 0 0,1 1-1 0 0,-1-1 1 0 0,1 0-1 0 0,0 0 0 0 0,-1-1 1 0 0,1 0-1 0 0,-1 0 1 0 0,1-1-1 0 0,-1 0 0 0 0,1 0 1 0 0,-1-1-1 0 0,0 0 1 0 0,0 0-1 0 0,0 0 0 0 0,-1-1 1 0 0,1 0-1 0 0,-1-1 1 0 0,0 0-1 0 0,0 0 0 0 0,-1 0 1 0 0,1 0-1 0 0,-1-1 1 0 0,0 0-1 0 0,0 0 0 0 0,-1 0 1 0 0,0-1-1 0 0,0 1 1 0 0,2-6-102 0 0,1-1 38 0 0,0 0 1 0 0,0-1-1 0 0,-2 0 0 0 0,1 0 1 0 0,-2-1-1 0 0,0 1 1 0 0,-1-1-1 0 0,0 0 1 0 0,-1 0-1 0 0,-1 0 1 0 0,0 0-1 0 0,-1-1 1 0 0,-1 1-1 0 0,-1-6-38 0 0,1 15-49 0 0,-1 0 0 0 0,0 0-1 0 0,0 1 1 0 0,0-1 0 0 0,-1 0 0 0 0,0 1-1 0 0,0 0 1 0 0,-1-1 0 0 0,1 1-1 0 0,-1 0 1 0 0,0 1 0 0 0,0-1 0 0 0,-1 1-1 0 0,1 0 1 0 0,-6-3 49 0 0,-55-15-3420 0 0,41 23-150 0 0,2 2-5976 0 0,7 1-2825 0 0</inkml:trace>
  <inkml:trace contextRef="#ctx0" brushRef="#br0" timeOffset="2029.724">1720 903 14027 0 0,'0'0'2767'0'0,"0"0"-1120"0"0,0 0-242 0 0,0 0 64 0 0,0 0-52 0 0,0 0-184 0 0,0 0-234 0 0,0 0-230 0 0,31-4-163 0 0,97-17-154 0 0,33 9 459 0 0,-122 13-3869 0 0,-35-2-472 0 0,-2-2-3812 0 0,-2-1-5174 0 0</inkml:trace>
  <inkml:trace contextRef="#ctx0" brushRef="#br0" timeOffset="5466.886">634 193 0 0 0,'0'0'224'0'0,"0"0"420"0"0,0 0 132 0 0,0 0 55 0 0,0 0 29 0 0,0 0 46 0 0,0 0 69 0 0,0 0 26 0 0,1-4 60 0 0,0-14-20 0 0,-40 7 6409 0 0,-48 3-2162 0 0,18 5-3720 0 0,-44 10 268 0 0,29 8-716 0 0,72-10-1118 0 0,10 0-3228 0 0,1-1-4424 0 0,1-4-3584 0 0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1:55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518 454 3169 0 0,'0'0'1064'0'0,"0"0"-144"0"0,0 0 226 0 0,0 0 437 0 0,0 0 357 0 0,0 0 106 0 0,0 0-196 0 0,0 0-339 0 0,0 0-315 0 0,0 0-221 0 0,0 0-158 0 0,12-13-75 0 0,38-36-35 0 0,-40 31 3766 0 0,-25 10-4643 0 0,10 7 610 0 0,-102-2-4 0 0,81 5-415 0 0,1 2 0 0 0,-1 1 0 0 0,1 1 0 0 0,0 1 0 0 0,1 1 0 0 0,0 2-1 0 0,0 0 1 0 0,-12 8-21 0 0,19-10 29 0 0,-87 53 186 0 0,103-59-220 0 0,-1 1 0 0 0,1-1 0 0 0,0 1 1 0 0,0 0-1 0 0,1-1 0 0 0,-1 1 0 0 0,0 0 0 0 0,1 0 0 0 0,0-1 0 0 0,-1 1 0 0 0,1 0 0 0 0,0 0 0 0 0,1-1 1 0 0,-1 1-1 0 0,0 0 0 0 0,1 0 0 0 0,0-1 0 0 0,-1 1 0 0 0,1 0 0 0 0,0-1 0 0 0,0 1 0 0 0,1-1 1 0 0,-1 1-1 0 0,1 0 5 0 0,8 6 36 0 0,0-2 0 0 0,0 1 1 0 0,0-1-1 0 0,1-1 0 0 0,0 0 1 0 0,0 0-1 0 0,1-1 0 0 0,-1-1 1 0 0,1 0-1 0 0,0 0 0 0 0,0-1 0 0 0,1-1 1 0 0,-1 0-1 0 0,0-1 0 0 0,1 0 1 0 0,-1 0-1 0 0,1-2-36 0 0,13 4 30 0 0,-25-4-25 0 0,1 1 1 0 0,-1 0-1 0 0,0 0 1 0 0,0 0 0 0 0,0 0-1 0 0,0 0 1 0 0,1 0 0 0 0,-1 0-1 0 0,0 1 1 0 0,0-1 0 0 0,0 0-1 0 0,0 1 1 0 0,0-1 0 0 0,1 0-1 0 0,-1 1 1 0 0,0-1-1 0 0,0 1 1 0 0,0 0 0 0 0,0-1-1 0 0,0 1 1 0 0,-1 0 0 0 0,1 0-1 0 0,0 0 1 0 0,0-1 0 0 0,0 1-1 0 0,-1 0 1 0 0,1 0 0 0 0,0 0-1 0 0,-1 0 1 0 0,1 0 0 0 0,-1 0-1 0 0,1 0 1 0 0,-1 1-1 0 0,0-1 1 0 0,1 0 0 0 0,-1 0-1 0 0,0 0 1 0 0,0 0 0 0 0,0 1-6 0 0,-22 43 292 0 0,-2-14-196 0 0,-2-1 1 0 0,-1-2 0 0 0,-2 0-1 0 0,-24 18-96 0 0,-26 25 40 0 0,56-49-37 0 0,13-14 7 0 0,0 1-1 0 0,1 0 0 0 0,0 0 1 0 0,0 1-1 0 0,1 0 0 0 0,1 1 0 0 0,-1 0 1 0 0,2 0-1 0 0,-5 9-9 0 0,10-17 2 0 0,0 0-1 0 0,1 0 1 0 0,-1-1-1 0 0,0 1 1 0 0,1 0-1 0 0,0 0 1 0 0,0 0-1 0 0,0 0 1 0 0,0 0-1 0 0,0 0 1 0 0,0 0-1 0 0,1-1 1 0 0,0 1-1 0 0,-1 0 1 0 0,1 0-1 0 0,0 0 1 0 0,0-1-1 0 0,0 1 1 0 0,1 0-1 0 0,-1-1 1 0 0,1 1-1 0 0,-1-1 1 0 0,1 0-1 0 0,0 1 1 0 0,0-1-1 0 0,0 0 1 0 0,0 0-1 0 0,1 0 1 0 0,-1 0-1 0 0,0-1 1 0 0,1 1-1 0 0,-1-1 1 0 0,1 1-1 0 0,2 0-1 0 0,98 25 434 0 0,-81-25-357 0 0,0 0 0 0 0,0-2 0 0 0,0-1 0 0 0,0-1 0 0 0,0-1 0 0 0,12-3-77 0 0,-32 6-61 0 0,0 0 0 0 0,0-1 0 0 0,0 1 0 0 0,0-1 0 0 0,0 1 1 0 0,0-1-1 0 0,0 0 0 0 0,0 0 0 0 0,0 0 0 0 0,0 0 0 0 0,0 0 0 0 0,0 0 0 0 0,0-1 0 0 0,-1 1 1 0 0,1-1-1 0 0,-1 1 0 0 0,1-1 0 0 0,-1 0 0 0 0,1 1 0 0 0,-1-1 0 0 0,0 0 0 0 0,0 0 0 0 0,0 0 1 0 0,0 0-1 0 0,0 0 0 0 0,0 0 0 0 0,-1 0 0 0 0,1 0 0 0 0,-1 0 0 0 0,1-1 0 0 0,-1 1 0 0 0,0 0 1 0 0,0 0-1 0 0,0 0 0 0 0,0-2 61 0 0,4-62-4578 0 0,-4 22-1886 0 0,0 22 722 0 0,0 3-3101 0 0</inkml:trace>
  <inkml:trace contextRef="#ctx0" brushRef="#br0" timeOffset="463.417">341 1 12187 0 0,'0'0'2013'0'0,"0"0"-291"0"0,0 0-299 0 0,0 0-103 0 0,0 0-23 0 0,0 0-36 0 0,0 0-133 0 0,0 0-235 0 0,0 0-220 0 0,0 0-214 0 0,0 0-127 0 0,0 0-27 0 0,-8 5 1 0 0,2-2-241 0 0,4-2-43 0 0,0 0 0 0 0,0 0 0 0 0,-1 0 1 0 0,1 0-1 0 0,0 0 0 0 0,0 1 0 0 0,0-1 1 0 0,0 1-1 0 0,1 0 0 0 0,-1 0 0 0 0,0-1 1 0 0,1 1-1 0 0,-1 0 0 0 0,1 0 0 0 0,0 0 1 0 0,-1 1-1 0 0,1-1 0 0 0,0 0 0 0 0,0 0 1 0 0,1 1-1 0 0,-1-1 0 0 0,0 0 0 0 0,1 1 1 0 0,-1 2-23 0 0,19 393 2067 0 0,-23-283-1754 0 0,-5-1 0 0 0,-17 68-313 0 0,-7 71 281 0 0,11 1-1 0 0,10 158-280 0 0,18-323 56 0 0,-5-88-32 0 0,0-1-2 0 0,0 0 4 0 0,0 0-26 0 0,0 0 38 0 0,0 0 1 0 0,0 0 8 0 0,0 0 5 0 0,0 0-4 0 0,0 0 18 0 0,0 0 0 0 0,0 0-20 0 0,0 0 17 0 0,0 0-30 0 0,0 0-9 0 0,0 0 0 0 0,0 0-8 0 0,0 0-25 0 0,-3-23-1057 0 0,1 10-1179 0 0,2 4-2663 0 0,0 6 2042 0 0,0-4-9565 0 0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1:58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471 44 0 0 0,'0'0'628'0'0,"0"0"418"0"0,0 0 166 0 0,0 0-12 0 0,0 0-90 0 0,0 0-87 0 0,0 0-88 0 0,0 0-94 0 0,0 0-82 0 0,0 0-59 0 0,3-1-65 0 0,0 0-212 0 0,3 0-345 0 0,0 0 6610 0 0,-6 1-6306 0 0,0 0-14 0 0,0 0-33 0 0,0 0-18 0 0,0 0-20 0 0,0 0-10 0 0,0 0 13 0 0,0 0-1 0 0,0 0-18 0 0,0 0 6 0 0,0 0-26 0 0,0 0-29 0 0,0 0 21 0 0,0 0-13 0 0,0 0-16 0 0,0 0 12 0 0,0 0 4 0 0,0 0 2 0 0,0 0 19 0 0,0 0 17 0 0,0 0-30 0 0,0 0 11 0 0,0 0 0 0 0,0 0-21 0 0,0 0-2 0 0,0 0-7 0 0,0 0-5 0 0,0 0-20 0 0,0 0 6 0 0,-38-22 820 0 0,26 18-952 0 0,-1 0 1 0 0,0 1-1 0 0,0 1 0 0 0,0 0 1 0 0,0 1-1 0 0,0 0 1 0 0,-1 1-1 0 0,1 0 0 0 0,0 1 1 0 0,0 1-1 0 0,0 0 1 0 0,0 0-1 0 0,0 2 0 0 0,0 0-78 0 0,-5 5 10 0 0,0 2 0 0 0,1 0 0 0 0,0 1 0 0 0,1 1 0 0 0,1 1 0 0 0,0 0 0 0 0,1 0-1 0 0,0 2 1 0 0,1 0 0 0 0,1 0 0 0 0,0 1 0 0 0,2 0 0 0 0,0 1 0 0 0,1 1-1 0 0,0-1 1 0 0,2 2 0 0 0,0-1 0 0 0,1 1 0 0 0,1-1 0 0 0,1 2 0 0 0,1-1 0 0 0,0 0-1 0 0,2 1 1 0 0,0-1 0 0 0,3 20-10 0 0,-2-35 7 0 0,0 0 0 0 0,0 0 1 0 0,1 0-1 0 0,0 0 0 0 0,0 0 0 0 0,0 0 0 0 0,0-1 0 0 0,1 1 0 0 0,0 0 0 0 0,0-1 1 0 0,0 1-1 0 0,0-1 0 0 0,1 1 0 0 0,0-1 0 0 0,0 0 0 0 0,0 0 0 0 0,0-1 0 0 0,1 1 1 0 0,-1-1-1 0 0,1 1 0 0 0,0-1 0 0 0,0 0 0 0 0,0-1 0 0 0,0 1 0 0 0,1-1 0 0 0,-1 1 0 0 0,1-1 1 0 0,-1-1-1 0 0,1 1 0 0 0,0-1 0 0 0,0 1 0 0 0,0-1 0 0 0,0-1 0 0 0,0 1 0 0 0,0-1 1 0 0,0 0-1 0 0,0 0 0 0 0,0 0 0 0 0,0-1 0 0 0,-1 0 0 0 0,1 0 0 0 0,0 0 0 0 0,0 0 1 0 0,4-3-8 0 0,17-13 80 0 0,0-1 1 0 0,-1-2-1 0 0,-2 0 1 0 0,0-2 0 0 0,-1-1-1 0 0,-1 0 1 0 0,11-18-81 0 0,-11 19 25 0 0,-1-1 0 0 0,-1 0 0 0 0,-1-1 0 0 0,-1-2 0 0 0,-1 1 0 0 0,-1-2 1 0 0,-2 0-1 0 0,-1-1 0 0 0,-1 0 0 0 0,-1 0 0 0 0,-1-1 0 0 0,0-10-25 0 0,-22 190-108 0 0,14-136 119 0 0,-1 0 1 0 0,2 0-1 0 0,0 0 1 0 0,0-1-1 0 0,2 1 1 0 0,-1-1-1 0 0,2 0 0 0 0,0 0 1 0 0,1 0-1 0 0,0 0 1 0 0,1-1-1 0 0,1 0 1 0 0,0-1-1 0 0,0 1 0 0 0,2-2 1 0 0,9 11-12 0 0,39 47-38 0 0,-57-68 22 0 0,-1-1-12 0 0,0 0 2 0 0,0 0-9 0 0,0 0-26 0 0,0 0-62 0 0,-29-43-4564 0 0,19 30-1088 0 0,7 6-5972 0 0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1:59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0 290 9450 0 0,'0'0'2180'0'0,"0"0"-292"0"0,0 0-145 0 0,0 0 2 0 0,0 0-74 0 0,0 0-192 0 0,0 0-308 0 0,0 0-312 0 0,0 0-244 0 0,0 0-140 0 0,0 0-99 0 0,0 0-44 0 0,0 0 29 0 0,13-12 838 0 0,11 6-890 0 0,0 0 0 0 0,0 2 0 0 0,0 0 0 0 0,1 1 0 0 0,-1 2 0 0 0,1 1-1 0 0,0 0 1 0 0,-1 2 0 0 0,25 5-309 0 0,71 1 233 0 0,-65-12 1190 0 0,-156-84-1101 0 0,-29-88-398 0 0,129 174-4455 0 0,3 8 1007 0 0,-1-3-1242 0 0,2 4-7206 0 0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1:59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9346 0 0,'0'0'1767'0'0,"0"0"-323"0"0,0 0-62 0 0,0 0 34 0 0,0 0-10 0 0,0 0-123 0 0,0 0-248 0 0,0 0-234 0 0,0 0-207 0 0,0 0-145 0 0,0 0-35 0 0,0 0-14 0 0,0 0 8 0 0,12 14 1896 0 0,84 31 832 0 0,-66-40-2847 0 0,1-1 0 0 0,0-1 1 0 0,0-2-1 0 0,0-1 1 0 0,26-3-290 0 0,46-15 112 0 0,-98 16 835 0 0,-3 1-3823 0 0,-1 1-7463 0 0,-2 0-1616 0 0</inkml:trace>
  <inkml:trace contextRef="#ctx0" brushRef="#br0" timeOffset="253.8">0 211 16396 0 0,'0'0'1370'0'0,"0"0"-739"0"0,0 0-329 0 0,0 0 120 0 0,0 0 253 0 0,0 0 221 0 0,0 0 90 0 0,0 0-67 0 0,0 0-139 0 0,0 0-161 0 0,0 0-151 0 0,0 0-127 0 0,0 0-102 0 0,32 8-99 0 0,100 23-77 0 0,-57-23-118 0 0,-4-11-800 0 0,-26-5-5183 0 0,-31 5-5420 0 0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2:00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1 895 9562 0 0,'0'0'4105'0'0,"0"0"-2297"0"0,0 0-1025 0 0,0 0-113 0 0,0 0 56 0 0,0 0 55 0 0,0 0-13 0 0,0 0-75 0 0,0 0-25 0 0,0 0 31 0 0,0 0 16 0 0,0 0-24 0 0,0 0-84 0 0,12 3-105 0 0,103 13 767 0 0,-19-24-1885 0 0,-96 6-2310 0 0,1 1-4113 0 0,-1 1-4474 0 0</inkml:trace>
  <inkml:trace contextRef="#ctx0" brushRef="#br0" timeOffset="611.752">496 785 15971 0 0,'0'0'1249'0'0,"0"0"-561"0"0,0 0-317 0 0,0 0-22 0 0,0 0 86 0 0,0 0 94 0 0,0 0 27 0 0,0 0-36 0 0,0 0-61 0 0,0 0-93 0 0,0 0-30 0 0,0 0-38 0 0,0 0-23 0 0,-2 25 9 0 0,-7 123 204 0 0,4-99-240 0 0,-1-1 0 0 0,-3 1 0 0 0,-2-1 0 0 0,-5 11-248 0 0,10-32 583 0 0,16-32 1436 0 0,31-79-1278 0 0,104-210-29 0 0,-41 103-362 0 0,-100 187-344 0 0,0-1-1 0 0,1 1 1 0 0,-1 0-1 0 0,1 0 1 0 0,0 1 0 0 0,0-1-1 0 0,1 1 1 0 0,-1 0-1 0 0,1 0 1 0 0,-1 1-1 0 0,1 0 1 0 0,0 0-1 0 0,0 0 1 0 0,0 0-1 0 0,5 0-5 0 0,-9 4 3 0 0,-1-1 1 0 0,1 1-1 0 0,0-1 0 0 0,-1 1 0 0 0,1 0 1 0 0,-1 0-1 0 0,0 0 0 0 0,1 0 0 0 0,-1-1 1 0 0,0 2-1 0 0,0-1 0 0 0,0 0 0 0 0,-1 0 1 0 0,1 0-1 0 0,0 0 0 0 0,-1 0 0 0 0,1 1 1 0 0,-1-1-1 0 0,0 0 0 0 0,0 1 0 0 0,0-1 1 0 0,0 0-1 0 0,0 0 0 0 0,0 1-3 0 0,0 2 15 0 0,4 141 266 0 0,13-113-824 0 0,-10-30-3363 0 0,0-1-3840 0 0,-1-2-4966 0 0</inkml:trace>
  <inkml:trace contextRef="#ctx0" brushRef="#br0" timeOffset="2515.721">1223 634 11050 0 0,'0'0'1567'0'0,"0"0"-482"0"0,0 0-220 0 0,0 0 30 0 0,0 0 57 0 0,0 0 0 0 0,0 0-106 0 0,0 0-139 0 0,0 0-135 0 0,0 0-133 0 0,0 0-75 0 0,0 0-43 0 0,0 0-29 0 0,-19 27-12 0 0,-57 89-17 0 0,37-31 140 0 0,33-61-298 0 0,2 1 0 0 0,0-1 0 0 0,1 1 0 0 0,1 0 0 0 0,2-1 0 0 0,0 1-1 0 0,4 19-104 0 0,-3-34 59 0 0,1 0-1 0 0,1-1 0 0 0,0 1 1 0 0,0-1-1 0 0,0 0 0 0 0,1 0 0 0 0,1 0 1 0 0,0 0-1 0 0,0-1 0 0 0,0 0 1 0 0,1 0-1 0 0,1 0 0 0 0,-1-1 0 0 0,1 1 1 0 0,0-2-1 0 0,1 1 0 0 0,0-1 1 0 0,0 0-1 0 0,0-1 0 0 0,0 0 0 0 0,1 0 1 0 0,0-1-1 0 0,0 0 0 0 0,0 0 0 0 0,1-1 1 0 0,-1 0-1 0 0,1-1 0 0 0,0 0 1 0 0,-1-1-1 0 0,10 1-58 0 0,5-1 217 0 0,0-1 1 0 0,0 0-1 0 0,0-2 1 0 0,-1-1-1 0 0,1-1 1 0 0,-1-1-1 0 0,0-1 1 0 0,0-1-1 0 0,-1-1 1 0 0,0 0-1 0 0,20-12-217 0 0,-29 14 87 0 0,-1 0 0 0 0,0 0 0 0 0,0-1 0 0 0,0-1-1 0 0,-1 0 1 0 0,0 0 0 0 0,0-1 0 0 0,-1-1 0 0 0,0 1-1 0 0,-1-2 1 0 0,0 1 0 0 0,-1-2 0 0 0,0 1 0 0 0,0-1-1 0 0,-2 0 1 0 0,1 0 0 0 0,-1-1 0 0 0,-1 0 0 0 0,-1 0-1 0 0,0 0 1 0 0,0 0 0 0 0,-1-1 0 0 0,-1 0-1 0 0,0-2-86 0 0,-2 8-1 0 0,0-1 0 0 0,0 0-1 0 0,-1 1 1 0 0,0-1-1 0 0,-1 1 1 0 0,0 0-1 0 0,0-1 1 0 0,-1 1-1 0 0,0 0 1 0 0,0 0-1 0 0,-1 1 1 0 0,0-1-1 0 0,-1 1 1 0 0,1 0-1 0 0,-1 0 1 0 0,-1 0-1 0 0,1 0 1 0 0,-1 1-1 0 0,0 0 2 0 0,-4-3-118 0 0,-1-1 0 0 0,0 2 0 0 0,0-1-1 0 0,0 2 1 0 0,-1-1 0 0 0,0 2-1 0 0,-1 0 1 0 0,1 0 0 0 0,-1 1-1 0 0,0 0 1 0 0,-1 2 0 0 0,1-1 0 0 0,-1 1-1 0 0,1 1 1 0 0,-1 1 0 0 0,0 0-1 0 0,0 0 1 0 0,0 2 0 0 0,0 0-1 0 0,1 0 1 0 0,-1 1 0 0 0,0 1 0 0 0,1 0-1 0 0,-8 3 119 0 0,-28 14-2137 0 0,17-4-2446 0 0,8-1-7311 0 0</inkml:trace>
  <inkml:trace contextRef="#ctx0" brushRef="#br0" timeOffset="2828.779">1061 1002 12891 0 0,'0'0'3733'0'0,"0"0"-1766"0"0,0 0-743 0 0,0 0-9 0 0,0 0 14 0 0,0 0-76 0 0,0 0-208 0 0,0 0-201 0 0,0 0-193 0 0,33-23-177 0 0,102-68-101 0 0,-76 64-23 0 0,-51 28-197 0 0,1-1-29 0 0,-1 0 1 0 0,1 0 0 0 0,-1 1 0 0 0,1 0-1 0 0,-1 0 1 0 0,0 1 0 0 0,0 0 0 0 0,1 1-1 0 0,-2-1 1 0 0,1 2 0 0 0,0-1 0 0 0,0 1-1 0 0,-1 0 1 0 0,0 1 0 0 0,0-1 0 0 0,0 2-1 0 0,-1-1 1 0 0,3 3-25 0 0,4 4 20 0 0,1 2 33 0 0,0-1 0 0 0,1 0 0 0 0,0-2 0 0 0,1 1 0 0 0,1-2 0 0 0,-1 0 0 0 0,2-1-53 0 0,-6-4 49 0 0,0 0 1 0 0,0 0 0 0 0,1-2-1 0 0,-1 1 1 0 0,1-2-1 0 0,0 0 1 0 0,0 0-1 0 0,0-1 1 0 0,0 0-1 0 0,0-2 1 0 0,0 1-1 0 0,0-1 1 0 0,6-2-50 0 0,3-29-326 0 0,-30 6-7078 0 0,3 22-3522 0 0</inkml:trace>
  <inkml:trace contextRef="#ctx0" brushRef="#br0" timeOffset="3178.798">1422 244 13395 0 0,'0'0'1532'0'0,"0"0"-248"0"0,0 0 45 0 0,0 0 76 0 0,0 0-51 0 0,0 0-164 0 0,0 0-281 0 0,0 0-267 0 0,0 0-181 0 0,0 0-104 0 0,0 0-74 0 0,0 0-77 0 0,0 0-45 0 0,-11 6-72 0 0,-35 21-18 0 0,47-27-61 0 0,-1 0 0 0 0,0 0 1 0 0,1 1-1 0 0,-1-1 0 0 0,0 0 1 0 0,1 0-1 0 0,-1 0 0 0 0,0 0 0 0 0,1 0 1 0 0,-1 1-1 0 0,0-1 0 0 0,1 0 0 0 0,-1 0 1 0 0,0 1-1 0 0,0-1 0 0 0,1 0 0 0 0,-1 0 1 0 0,0 1-1 0 0,0-1 0 0 0,0 0 0 0 0,1 1 1 0 0,-1-1-1 0 0,0 0 0 0 0,0 1 0 0 0,0-1 1 0 0,0 0-1 0 0,0 1 0 0 0,1-1 1 0 0,-1 0-1 0 0,0 1 0 0 0,0-1 0 0 0,0 0 1 0 0,0 1-1 0 0,0-1 0 0 0,0 1 0 0 0,0-1 1 0 0,0 0-1 0 0,-1 1 0 0 0,1-1 0 0 0,0 0 1 0 0,0 1-1 0 0,0-1 0 0 0,0 0 0 0 0,0 1 1 0 0,-1-1-1 0 0,1 0 0 0 0,0 1 0 0 0,0-1 1 0 0,-1 0-11 0 0,4 1 50 0 0,-1-1 1 0 0,0 0 0 0 0,0 0 0 0 0,0 0-1 0 0,1 0 1 0 0,-1 0 0 0 0,0-1 0 0 0,0 1-1 0 0,0-1 1 0 0,1 1 0 0 0,-1-1 0 0 0,0 0-1 0 0,0 0 1 0 0,0 0 0 0 0,0 0 0 0 0,-1 0-1 0 0,1-1 1 0 0,0 1 0 0 0,0 0 0 0 0,-1-1-1 0 0,1 1 1 0 0,-1-1 0 0 0,1 0 0 0 0,-1 1-1 0 0,1-1 1 0 0,-1 0 0 0 0,0 0 0 0 0,0 0-1 0 0,0 0 1 0 0,0 0 0 0 0,0 0 0 0 0,-1 0-1 0 0,1 0 1 0 0,-1 0 0 0 0,1-1 0 0 0,-1 1-1 0 0,0-1-50 0 0,-25 3-425 0 0,13 0-237 0 0,10 0-3496 0 0,1 0-4123 0 0,3 3-3393 0 0</inkml:trace>
  <inkml:trace contextRef="#ctx0" brushRef="#br0" timeOffset="3652.754">1735 387 14675 0 0,'0'0'1919'0'0,"0"0"-390"0"0,0 0-113 0 0,0 0-57 0 0,0 0-120 0 0,0 0-207 0 0,0 0-249 0 0,0 0-227 0 0,0 0-180 0 0,0 0-83 0 0,0 0-63 0 0,0 0-32 0 0,0 0 23 0 0,5-2-7 0 0,89-14 690 0 0,-87 15-885 0 0,-1 1 0 0 0,1 0 0 0 0,-1 1-1 0 0,1-1 1 0 0,-1 1 0 0 0,1 0 0 0 0,-1 1 0 0 0,0 0-1 0 0,1 0 1 0 0,-1 0 0 0 0,0 1 0 0 0,0-1-1 0 0,-1 2 1 0 0,1-1 0 0 0,5 4-19 0 0,-11-4 14 0 0,1-1 1 0 0,-1 1-1 0 0,1-1 1 0 0,-1 1-1 0 0,0 0 0 0 0,0-1 1 0 0,0 1-1 0 0,0-1 1 0 0,0 1-1 0 0,-1-1 1 0 0,1 1-1 0 0,-1 0 0 0 0,1-1 1 0 0,-1 1-1 0 0,0-1 1 0 0,0 0-1 0 0,-1 1 1 0 0,1-1-1 0 0,0 0 1 0 0,-1 0-1 0 0,1 0 0 0 0,-1 0 1 0 0,0 0-15 0 0,-8 14 99 0 0,8-15-90 0 0,0 0-1 0 0,0 0 1 0 0,1 0-1 0 0,-1 0 1 0 0,0 0-1 0 0,1 0 1 0 0,-1 1-1 0 0,1-1 1 0 0,-1 1-1 0 0,1-1 1 0 0,0 1-1 0 0,0 0 1 0 0,0-1-1 0 0,0 1 1 0 0,0 0-1 0 0,0 0 1 0 0,0 0-1 0 0,0 0 1 0 0,1 0-1 0 0,-1 0 1 0 0,1 0-1 0 0,0 0 1 0 0,-1 0-1 0 0,1 0 1 0 0,0 0-1 0 0,0 0 1 0 0,0 0-1 0 0,0 0 1 0 0,1 0-1 0 0,-1 0 1 0 0,1 0-1 0 0,-1 0 1 0 0,1 0 0 0 0,-1 0-1 0 0,1-1 1 0 0,0 1-1 0 0,0 0 1 0 0,0 0-1 0 0,0 0 1 0 0,0-1-1 0 0,1 1 1 0 0,-1-1-1 0 0,0 1 1 0 0,1-1-1 0 0,-1 1 1 0 0,1-1-1 0 0,-1 0 1 0 0,1 0-1 0 0,0 0 1 0 0,0 0-1 0 0,0 0-8 0 0,115 7 817 0 0,-68-19-492 0 0,0 0-5038 0 0,-42 11-1967 0 0,-1 0-6031 0 0</inkml:trace>
  <inkml:trace contextRef="#ctx0" brushRef="#br0" timeOffset="4214.223">2088 998 11474 0 0,'0'0'1418'0'0,"0"0"-587"0"0,0 0-158 0 0,0 0 225 0 0,0 0 229 0 0,0 0 61 0 0,0 0-85 0 0,0 0-121 0 0,0 0-130 0 0,0 0-104 0 0,0 0-49 0 0,0 0-31 0 0,0 0-29 0 0,33 19 22 0 0,101 57 9 0 0,-131-73-621 0 0,0-1 0 0 0,0 0 0 0 0,1 0 0 0 0,-1 0 0 0 0,1 0 0 0 0,-1-1 0 0 0,1 1 0 0 0,0-1 0 0 0,0 0 0 0 0,0 0 0 0 0,-1 0 0 0 0,1-1 0 0 0,0 1 0 0 0,0-1 0 0 0,0 0 0 0 0,0 0 0 0 0,0-1 0 0 0,0 1 0 0 0,0-1 0 0 0,1 0-49 0 0,7-2 217 0 0,21-5 80 0 0,-2-2-1 0 0,0-2 0 0 0,0 0 1 0 0,-1-2-1 0 0,0-2 1 0 0,-1 0-1 0 0,-1-2 0 0 0,12-11-296 0 0,-22 16 47 0 0,-1-1 0 0 0,0-1-1 0 0,-1-1 1 0 0,-1 0-1 0 0,0-1 1 0 0,-1-1-1 0 0,-1 0 1 0 0,-1 0 0 0 0,0-2-1 0 0,-2 1 1 0 0,0-2-1 0 0,-1 1 1 0 0,-1-1 0 0 0,-1 0-1 0 0,2-15-46 0 0,-7 32-2 0 0,0 0-1 0 0,0-1 1 0 0,-1 1-1 0 0,1-1 1 0 0,-1 1-1 0 0,0-1 1 0 0,-1 1-1 0 0,1-1 1 0 0,-1 0-1 0 0,0 1 1 0 0,0-1-1 0 0,0 0 1 0 0,-1 1-1 0 0,1-1 1 0 0,-1 1-1 0 0,0-1 1 0 0,-1 1-1 0 0,1-1 1 0 0,-1 1-1 0 0,0 0 1 0 0,0 0-1 0 0,0-1 1 0 0,-1 1 0 0 0,1 1-1 0 0,-1-1 1 0 0,0 0-1 0 0,0 1 1 0 0,0-1-1 0 0,0 1 1 0 0,-1 0-1 0 0,0 0 1 0 0,1 0-1 0 0,-1 1 1 0 0,0-1-1 0 0,0 1 1 0 0,0 0-1 0 0,-4-1 3 0 0,-5 1-18 0 0,0 0 0 0 0,0 1-1 0 0,0 1 1 0 0,0 0 0 0 0,0 0-1 0 0,0 2 1 0 0,0 0 0 0 0,0 0 0 0 0,1 1-1 0 0,-1 0 1 0 0,1 1 0 0 0,-1 1-1 0 0,1 0 1 0 0,-10 6 18 0 0,-153 107-132 0 0,147-98 128 0 0,2 2 0 0 0,0 0 0 0 0,1 2 0 0 0,2 1 0 0 0,1 0 0 0 0,0 2 0 0 0,2 1 0 0 0,1 0 0 0 0,2 1 0 0 0,0 1 0 0 0,2 1 0 0 0,-4 14 4 0 0,16-36 5 0 0,0 0 0 0 0,0 1-1 0 0,1-1 1 0 0,0 1 0 0 0,1-1 0 0 0,0 1-1 0 0,0 0 1 0 0,1-1 0 0 0,0 1 0 0 0,1 0-1 0 0,0-1 1 0 0,1 1 0 0 0,0-1 0 0 0,0 1-1 0 0,1-1 1 0 0,0 0 0 0 0,1 0 0 0 0,0 0-1 0 0,0 0 1 0 0,1-1 0 0 0,0 0 0 0 0,1 0-1 0 0,0 1-4 0 0,9 7 80 0 0,1-2-1 0 0,0 0 0 0 0,1 0 0 0 0,1-2 1 0 0,0 0-1 0 0,0-1 0 0 0,1-1 0 0 0,1 0 1 0 0,0-2-1 0 0,0 0 0 0 0,0-1 0 0 0,1-1 0 0 0,7 0-79 0 0,31 4 286 0 0,1-2 0 0 0,-1-3-1 0 0,2-2 1 0 0,7-3-286 0 0,-62 0-26 0 0,0 0-1 0 0,-1-1 1 0 0,1 1 0 0 0,-1-1-1 0 0,1 0 1 0 0,-1 0 0 0 0,1-1-1 0 0,-1 0 1 0 0,0 0 0 0 0,0 0-1 0 0,0 0 1 0 0,0-1 0 0 0,0 0-1 0 0,0 0 1 0 0,2-2 26 0 0,7-30-7742 0 0,-14 28-4843 0 0</inkml:trace>
  <inkml:trace contextRef="#ctx0" brushRef="#br0" timeOffset="6113.916">2874 1322 3833 0 0,'0'0'1200'0'0,"0"0"-294"0"0,0 0-56 0 0,0 0 208 0 0,0 0 189 0 0,0 0 9 0 0,0 0-94 0 0,0 0-214 0 0,0 0-176 0 0,0 0-89 0 0,0 0-74 0 0,0 0-19 0 0,-2 13-38 0 0,-12 103 1556 0 0,10-70-1330 0 0,0 22-63 0 0,3-24 2664 0 0,42-136-1302 0 0,106-124-1076 0 0,-146 214-996 0 0,2-1 9 0 0,0-1 1 0 0,0 0-1 0 0,0 1 0 0 0,0 0 1 0 0,1 0-1 0 0,-1 0 0 0 0,1 0 1 0 0,-1 1-1 0 0,1-1 0 0 0,0 1 1 0 0,0 0-1 0 0,1 0 1 0 0,-1 0-1 0 0,0 1 0 0 0,5-2-14 0 0,11 46 129 0 0,-20-38-116 0 0,17 94 227 0 0,-10-91-386 0 0,-5-12-7979 0 0,-2 0-208 0 0</inkml:trace>
  <inkml:trace contextRef="#ctx0" brushRef="#br0" timeOffset="6959.694">2385 343 2577 0 0,'0'0'4529'0'0,"0"0"-2026"0"0,0 0-663 0 0,0 0-50 0 0,0 0-48 0 0,0 0-167 0 0,0 0-243 0 0,0 0-289 0 0,0 0-240 0 0,0 0-146 0 0,0 0-85 0 0,0 0-52 0 0,0 0-14 0 0,2-1 2400 0 0,44-53-1090 0 0,202-197-424 0 0,-200 215-1220 0 0,-48 36-194 0 0,0 0-8 0 0,0 0 6 0 0,2 18 35 0 0,78 162 388 0 0,-33-104-511 0 0,-45-71-387 0 0,2 9-651 0 0,-3-2-6578 0 0,-1-8-4527 0 0</inkml:trace>
  <inkml:trace contextRef="#ctx0" brushRef="#br0" timeOffset="7796.242">1532 777 0 0 0,'0'0'341'0'0,"0"0"-91"0"0,0 0-94 0 0,0 0-21 0 0,0 0 94 0 0,0 0 163 0 0,0 0 124 0 0,0 0 35 0 0,0 0 9 0 0,0 0 5 0 0,2-3 13 0 0,3-12 71 0 0,-4 11 64 0 0,-1 4 52 0 0,0 0 35 0 0,-13-14 6829 0 0,3 12-3335 0 0,2-5-2366 0 0,6 5-1297 0 0,-21-6 1870 0 0,-39-13-709 0 0,-39 16-813 0 0,-5 16-90 0 0,72 0-805 0 0,26-8-142 0 0,10-1-4179 0 0,3-3-642 0 0,-2 1-6961 0 0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4060 4176 7906 0 0,'0'0'2225'0'0,"0"0"-627"0"0,0 0-367 0 0,0 0-21 0 0,0 0 66 0 0,0 0 4 0 0,0 0-112 0 0,0 0-183 0 0,0 0-230 0 0,0 0-141 0 0,0 0-103 0 0,-7 4-43 0 0,-23 17-17 0 0,-5 38 2180 0 0,30-44-2265 0 0,-14 24-113 0 0,-2-1 0 0 0,-2-1 0 0 0,-1 0 0 0 0,-2-2 1 0 0,-1-1-1 0 0,-2-1 0 0 0,-1-2 0 0 0,-33 27-253 0 0,-39 41 146 0 0,80-80-92 0 0,21-19-70 0 0,1 0-34 0 0,0 0 2 0 0,0 0-19 0 0,0 0-21 0 0,0 0 19 0 0,0 0-45 0 0,0 0-36 0 0,0 0-34 0 0,0 0-64 0 0,0 0-67 0 0,0-15-5812 0 0,0 4-3428 0 0,0 4-314 0 0</inkml:trace>
  <inkml:trace contextRef="#ctx0" brushRef="#br0" timeOffset="460.77">3578 4260 5265 0 0,'0'0'2505'0'0,"0"0"-144"0"0,0 0-213 0 0,0 0-93 0 0,0 0-167 0 0,0 0-257 0 0,0 0-293 0 0,0 0-329 0 0,0 0-233 0 0,0 0-158 0 0,0 0-75 0 0,0 0-30 0 0,0 0-21 0 0,-7-3 1335 0 0,42 25-745 0 0,7 13-770 0 0,-2 2 0 0 0,-1 2 0 0 0,-1 2 0 0 0,-3 1 0 0 0,-1 1 0 0 0,21 39-312 0 0,7 14 306 0 0,-61-95-270 0 0,-3 1-2742 0 0,-4-1-6715 0 0,1-1-2628 0 0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51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1 483 9098 0 0,'0'0'4010'0'0,"0"0"-2570"0"0,0 0-939 0 0,0 0-72 0 0,0 0 100 0 0,0 0 146 0 0,0 0 84 0 0,0 0-13 0 0,0 0-89 0 0,0 0-84 0 0,0 0-32 0 0,0 0-23 0 0,0 0 22 0 0,14-3-14 0 0,87-13 418 0 0,545-9 3206 0 0,248-57-4150 0 0,-507 42 294 0 0,210-23-34 0 0,613-59 251 0 0,-729 82-262 0 0,229-11-80 0 0,-387 40-106 0 0,-177 0-10 0 0,-41-4 118 0 0,-36 11 671 0 0,-69 5-856 0 0,0 1 12 0 0,0-1 10 0 0,0-1 8 0 0,0 0 5 0 0,0 0-5 0 0,0 0-7 0 0,0 0 2 0 0,0 0 9 0 0,0 0-7 0 0,0 0-13 0 0,0 0 6 0 0,0 0-21 0 0,0 0 8 0 0,0 0 18 0 0,0 0 1 0 0,0 0 7 0 0,0 0-13 0 0,0 0-18 0 0,0 0 3 0 0,0 0 21 0 0,0 0-17 0 0,0 0-10 0 0,0 0 26 0 0,0 0 6 0 0,0 0-16 0 0,0 0 10 0 0,0 0-4 0 0,0 0-9 0 0,0 0 16 0 0,0 0 7 0 0,0 0 8 0 0,0 0 38 0 0,0 0-28 0 0,0 0-19 0 0,0 0-10 0 0,0 0-35 0 0,0 0 29 0 0,0 0 7 0 0,0 0 3 0 0,0 0-2 0 0,0 0-6 0 0,0 0 26 0 0,0 0-18 0 0,0 0-12 0 0,0 0-25 0 0,0 0 4 0 0,0 0 7 0 0,0 0 19 0 0,0 0 13 0 0,0 0-3 0 0,0 0-9 0 0,0 0-25 0 0,0 0 16 0 0,0 0-2 0 0,0 0 6 0 0,0 0-1 0 0,0 0 26 0 0,0 0-13 0 0,0 0-20 0 0,0 0 9 0 0,0 0-16 0 0,0 0 16 0 0,0 0 10 0 0,0 0 1 0 0,0 0-10 0 0,0 0-13 0 0,0 0 10 0 0,0 0-10 0 0,0 0-7 0 0,0 0 23 0 0,0 0 8 0 0,0 0 20 0 0,0 0-16 0 0,0 0-11 0 0,0 0 1 0 0,0 0 4 0 0,0 0 2 0 0,0 0 2 0 0,0 0 6 0 0,0 0 5 0 0,0 0-1 0 0,0 0 7 0 0,0 0-11 0 0,0 0-12 0 0,0 0 5 0 0,0 0 8 0 0,0 0-11 0 0,0 0 2 0 0,0 0 4 0 0,0 0-10 0 0,0 0-4 0 0,0 0-8 0 0,0 0 13 0 0,0 0 0 0 0,0 0-1 0 0,0 0-15 0 0,0 0-4 0 0,0 0 15 0 0,0 0-6 0 0,0 0 8 0 0,0 0-14 0 0,0 0-9 0 0,0 0 19 0 0,0 0-9 0 0,0 0 14 0 0,0 0 0 0 0,0 0 1 0 0,0 0-2 0 0,0 0-20 0 0,0 0 12 0 0,0 0-6 0 0,0 0 4 0 0,0 0 20 0 0,0 0 0 0 0,0 0-26 0 0,0 0-2 0 0,0 0 1 0 0,0 0-2 0 0,0 0 17 0 0,0 0 4 0 0,0 0-11 0 0,0 0 6 0 0,0 0 1 0 0,0 0-9 0 0,0 0 10 0 0,0 0 2 0 0,0 0-20 0 0,0 0-1 0 0,0 0 11 0 0,0 0-12 0 0,0 0 18 0 0,0 0 11 0 0,0 0-15 0 0,0 0 7 0 0,0 0-9 0 0,0 0 4 0 0,0 0-10 0 0,0 0-6 0 0,0 0 3 0 0,0 0 1 0 0,0 0 4 0 0,0 0 30 0 0,0 0-10 0 0,0 0-1 0 0,0 0-2 0 0,0 0-16 0 0,0 0 0 0 0,0 0 8 0 0,0 0-25 0 0,0 0 2 0 0,0 0 9 0 0,0 0 15 0 0,0 0-12 0 0,0 0 11 0 0,0 0 0 0 0,0 0-12 0 0,0 0 12 0 0,0 0 0 0 0,0 0-14 0 0,0 0-4 0 0,0 0-10 0 0,0 0 11 0 0,0 0 5 0 0,0 0 19 0 0,0 0-22 0 0,0 0-10 0 0,-18 2-2357 0 0,-2 0-6229 0 0,15-2-3214 0 0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26 19172 0 0,'0'0'863'0'0,"0"0"-280"0"0,0 0-122 0 0,0 0 91 0 0,0 0 170 0 0,0 0 69 0 0,0 0-77 0 0,0 0-177 0 0,0 0-167 0 0,0 0-134 0 0,0 0-73 0 0,0 0-31 0 0,-5-1-53 0 0,-19-1-9 0 0,29 1 943 0 0,21-20-205 0 0,-26 20-676 0 0,0 1 24 0 0,0 0-9 0 0,0 0-11 0 0,0 0-8 0 0,-22 4-578 0 0,12 5-2046 0 0,5-1-2916 0 0,0-7-6441 0 0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52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17460 0 0,'0'0'727'0'0,"0"0"-318"0"0,0 0 14 0 0,0 0 309 0 0,0 0 276 0 0,0 0 66 0 0,0 0-159 0 0,0 0-305 0 0,0 0-267 0 0,0 0-152 0 0,0 0-69 0 0,0 0-34 0 0,0 0 3 0 0,21 0 396 0 0,37-32 46 0 0,-114 61 2177 0 0,62-28-4335 0 0,-2-2-3682 0 0,-2 1-6402 0 0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45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644 176 0 0 0,'0'0'1298'0'0,"0"0"391"0"0,0 0 229 0 0,0 0 2 0 0,0 0-167 0 0,0 0-221 0 0,0 0-178 0 0,0 0-146 0 0,4-5-76 0 0,17-20 981 0 0,-20 24-1921 0 0,-1-1 0 0 0,1 1 0 0 0,-1-1 1 0 0,1 1-1 0 0,-1-1 0 0 0,0 0 0 0 0,0 1 0 0 0,0-1 1 0 0,0 1-1 0 0,0-1 0 0 0,0 1 0 0 0,0-1 1 0 0,0 0-1 0 0,-1 1 0 0 0,1-1 0 0 0,-1 1 0 0 0,1-1 1 0 0,-1 1-1 0 0,1-1 0 0 0,-1 1 0 0 0,0 0 1 0 0,0-1-1 0 0,0 1 0 0 0,0 0 0 0 0,0 0 0 0 0,0-1 1 0 0,0 1-1 0 0,0 0 0 0 0,0 0 0 0 0,-1 0 1 0 0,1 0-1 0 0,0 1 0 0 0,-1-1 0 0 0,1 0 0 0 0,0 0 1 0 0,-2 0-193 0 0,-57-20 1308 0 0,35 19-1197 0 0,1 1-1 0 0,-1 0 1 0 0,1 2-1 0 0,-1 1 1 0 0,0 1-1 0 0,1 1 1 0 0,0 2-1 0 0,0 0 1 0 0,1 1-1 0 0,-1 1 1 0 0,2 2-1 0 0,-1 0 1 0 0,1 1-1 0 0,1 1 1 0 0,0 1-1 0 0,1 1 1 0 0,0 1-1 0 0,1 1 1 0 0,1 0-1 0 0,0 2 1 0 0,-13 16-111 0 0,22-22 22 0 0,-1 0 1 0 0,2 1-1 0 0,-1 0 0 0 0,2 0 1 0 0,0 1-1 0 0,0-1 1 0 0,2 2-1 0 0,-1-1 0 0 0,2 1 1 0 0,0 0-1 0 0,1 0 1 0 0,0 0-1 0 0,1 0 1 0 0,1 0-1 0 0,1 1 0 0 0,0-1 1 0 0,0 0-1 0 0,2 0 1 0 0,0 1-1 0 0,1-1 1 0 0,0 0-1 0 0,1-1 0 0 0,1 1 1 0 0,0-1-1 0 0,1 1 1 0 0,1-2-1 0 0,0 1-22 0 0,3 3 30 0 0,1-1-1 0 0,1-1 1 0 0,0 0 0 0 0,1 0-1 0 0,0-2 1 0 0,1 1 0 0 0,1-2-1 0 0,0 0 1 0 0,1 0-1 0 0,0-2 1 0 0,1 0 0 0 0,0-1-1 0 0,0 0 1 0 0,1-2 0 0 0,0 0-1 0 0,1-1 1 0 0,-1-1-1 0 0,1 0 1 0 0,0-2 0 0 0,0 0-1 0 0,1-1 1 0 0,-1-1 0 0 0,9-1-30 0 0,6 0 20 0 0,-18 2-20 0 0,0-1-1 0 0,1-1 1 0 0,-1-1 0 0 0,0 0 0 0 0,1-2-1 0 0,-1 1 1 0 0,0-2 0 0 0,-1 0 0 0 0,1-1-1 0 0,-1-1 1 0 0,1 0 0 0 0,-1-1 0 0 0,48-43-894 0 0,-28 8-7181 0 0,-26 30-3861 0 0</inkml:trace>
  <inkml:trace contextRef="#ctx0" brushRef="#br0" timeOffset="715.925">1097 890 6961 0 0,'0'0'2218'0'0,"0"0"-868"0"0,0 0-590 0 0,0 0 62 0 0,0 0 395 0 0,0 0 366 0 0,0 0 74 0 0,0 0-238 0 0,0 0-391 0 0,0 0-309 0 0,0 0-151 0 0,0 0-46 0 0,0 0 4 0 0,11-11-33 0 0,67-68 342 0 0,251-291 760 0 0,-105 138-1379 0 0,-153 162-133 0 0,-70 70-84 0 0,-1 0 0 0 0,0 1 0 0 0,0-1-1 0 0,0 0 1 0 0,0 1 0 0 0,1-1 0 0 0,-1 0 0 0 0,0 0 0 0 0,0 1 0 0 0,1-1 0 0 0,-1 0-1 0 0,0 0 1 0 0,0 0 0 0 0,1 1 0 0 0,-1-1 0 0 0,0 0 0 0 0,1 0 0 0 0,-1 0 0 0 0,0 0-1 0 0,1 0 1 0 0,-1 1 0 0 0,0-1 0 0 0,1 0 0 0 0,-1 0 0 0 0,1 0 0 0 0,-1 0 0 0 0,0 0-1 0 0,1 0 1 0 0,-1 0 0 0 0,0 0 0 0 0,1 0 0 0 0,-1 0 0 0 0,0-1 0 0 0,1 1 0 0 0,-1 0-1 0 0,0 0 1 0 0,1 0 0 0 0,-1 0 1 0 0,-3 11 32 0 0,-5 24 42 0 0,1 0-1 0 0,2 1 0 0 0,1 0 1 0 0,2 0-1 0 0,1 0 0 0 0,2 0 1 0 0,4 22-74 0 0,68 129 178 0 0,11-21 25 0 0,-84-165-160 0 0,-1 0 0 0 0,1-1 0 0 0,0 1 0 0 0,0-1 0 0 0,0 1 0 0 0,0-1 0 0 0,0 1 1 0 0,-1 0-1 0 0,1-1 0 0 0,0 1 0 0 0,0-1 0 0 0,-1 1 0 0 0,1-1 0 0 0,0 0 0 0 0,-1 1 0 0 0,1-1 0 0 0,-1 1 0 0 0,1-1 0 0 0,0 0 0 0 0,-1 1 0 0 0,1-1 0 0 0,-1 0 0 0 0,1 1 0 0 0,-1-1 0 0 0,1 0 1 0 0,-1 0-1 0 0,0 1 0 0 0,1-1 0 0 0,-1 0 0 0 0,1 0 0 0 0,-1 0 0 0 0,1 0 0 0 0,-1 0 0 0 0,1 0 0 0 0,-1 0 0 0 0,0 0 0 0 0,1 0 0 0 0,-1 0 0 0 0,1 0 0 0 0,-1 0 0 0 0,1 0 0 0 0,-1-1 0 0 0,0 1 1 0 0,1 0-1 0 0,-1 0 0 0 0,1 0 0 0 0,-1-1 0 0 0,1 1 0 0 0,-1 0 0 0 0,1-1 0 0 0,0 1 0 0 0,-1-1 0 0 0,1 1 0 0 0,-1 0 0 0 0,1-1 0 0 0,0 1 0 0 0,-1-1 0 0 0,1 1 0 0 0,0-1 0 0 0,-1 1 0 0 0,1-1 1 0 0,0 1-1 0 0,0-1 0 0 0,0 1 0 0 0,0-1-43 0 0,-48-23-36 0 0,-213-144 118 0 0,232 151-239 0 0,-1 1 1 0 0,0 1 0 0 0,-1 1 0 0 0,0 2-1 0 0,-1 2 1 0 0,-15-3 156 0 0,47 13-159 0 0,-25-4-931 0 0,20 8-7055 0 0,5 0-2726 0 0</inkml:trace>
  <inkml:trace contextRef="#ctx0" brushRef="#br0" timeOffset="1223.299">2859 102 12323 0 0,'0'0'1859'0'0,"0"0"-350"0"0,0 0-232 0 0,0 0-32 0 0,0 0-22 0 0,0 0-36 0 0,0 0-144 0 0,0 0-162 0 0,0 0-163 0 0,0 0-189 0 0,0 0-131 0 0,0 0-119 0 0,-22-12-95 0 0,-67-34-70 0 0,86 44-103 0 0,1 0 0 0 0,-1 1 0 0 0,0-1 0 0 0,0 1 0 0 0,1 0 0 0 0,-1 0 0 0 0,0 0 0 0 0,0 0 0 0 0,0 1 0 0 0,0-1 0 0 0,-1 1 0 0 0,1 0 0 0 0,0 0-1 0 0,0 0 1 0 0,0 0 0 0 0,0 0 0 0 0,0 1 0 0 0,0 0 0 0 0,0-1 0 0 0,0 1 0 0 0,0 0 0 0 0,0 0 0 0 0,0 0 0 0 0,0 1-11 0 0,-7 3 44 0 0,0-3-28 0 0,0 0 0 0 0,1 1 0 0 0,0 0-1 0 0,-1 1 1 0 0,1 0 0 0 0,0 0 0 0 0,0 1 0 0 0,1 0 0 0 0,0 1-1 0 0,0 0 1 0 0,0 0 0 0 0,1 1 0 0 0,-1 0 0 0 0,1 0 0 0 0,1 1 0 0 0,0-1-1 0 0,0 1 1 0 0,0 1 0 0 0,1-1 0 0 0,1 1 0 0 0,-1 0 0 0 0,1 0-1 0 0,1 0 1 0 0,-1 1 0 0 0,0 8-16 0 0,5-6-7 0 0,0 1-1 0 0,2-1 0 0 0,-1 0 1 0 0,2 0-1 0 0,-1 0 1 0 0,2 0-1 0 0,-1-1 0 0 0,2 1 1 0 0,-1-1-1 0 0,2-1 1 0 0,-1 1-1 0 0,2-1 0 0 0,-1 0 1 0 0,1-1-1 0 0,1 1 1 0 0,-1-2-1 0 0,2 1 1 0 0,-1-1-1 0 0,1-1 0 0 0,0 0 1 0 0,8 4 7 0 0,-4-1 11 0 0,0 2 0 0 0,0-1 0 0 0,-1 1 0 0 0,-1 1 0 0 0,0 1 0 0 0,-1 0 0 0 0,0 0 0 0 0,-1 1 0 0 0,0 0 0 0 0,1 6-11 0 0,-8-13 40 0 0,-1-1 0 0 0,0 1 1 0 0,0 0-1 0 0,-1 0 0 0 0,0 0 0 0 0,-1 0 1 0 0,1 1-1 0 0,-2-1 0 0 0,1 0 0 0 0,-1 0 1 0 0,0 0-1 0 0,-1 0 0 0 0,0 0 0 0 0,0-1 1 0 0,0 1-1 0 0,-1 0 0 0 0,-1-1 0 0 0,1 1 1 0 0,-1-1-1 0 0,0 0 0 0 0,-1-1 0 0 0,1 1 1 0 0,-1-1-1 0 0,-6 6-40 0 0,-6 6 119 0 0,-1 0 0 0 0,-1-1 0 0 0,0-1 1 0 0,-1-1-1 0 0,-1-1 0 0 0,0-1 0 0 0,-10 4-119 0 0,22-12-13 0 0,0-1-1 0 0,-1 0 0 0 0,0-1 1 0 0,1 0-1 0 0,-1 0 0 0 0,0-1 1 0 0,0 0-1 0 0,-1-1 1 0 0,1 0-1 0 0,0-1 0 0 0,0 0 1 0 0,0 0-1 0 0,-1-1 1 0 0,1-1-1 0 0,0 0 0 0 0,0 0 1 0 0,0-1-1 0 0,1 0 0 0 0,-1 0 1 0 0,0-1-1 0 0,1-1 1 0 0,0 0-1 0 0,0 0 0 0 0,-6-5 14 0 0,13 8-163 0 0,0 0 0 0 0,0 0-1 0 0,1 0 1 0 0,-1 0 0 0 0,1-1 0 0 0,-1 1-1 0 0,1 0 1 0 0,0 0 0 0 0,0-1-1 0 0,0 1 1 0 0,0-1 0 0 0,0 1-1 0 0,1-1 1 0 0,-1 1 0 0 0,1-1-1 0 0,-1 0 1 0 0,1 1 0 0 0,0-1 0 0 0,0 1-1 0 0,0-1 1 0 0,1 0 0 0 0,-1 1-1 0 0,1-1 1 0 0,-1 1 0 0 0,1-2 163 0 0,20-35-11337 0 0,-9 27-140 0 0</inkml:trace>
  <inkml:trace contextRef="#ctx0" brushRef="#br0" timeOffset="1979.903">3840 139 6401 0 0,'0'0'1666'0'0,"0"0"-83"0"0,0 0 7 0 0,0 0 26 0 0,0 0 94 0 0,0 0-89 0 0,0 0-179 0 0,0 0-183 0 0,0 0-183 0 0,0 0-214 0 0,0 0-166 0 0,0 0-123 0 0,0 0-101 0 0,-33 2-13 0 0,-102 9-16 0 0,38 8 337 0 0,-116 63 286 0 0,211-82-1073 0 0,1 1 0 0 0,-1-1 0 0 0,1 1 0 0 0,-1-1 0 0 0,1 1 0 0 0,-1 0 0 0 0,1 0 1 0 0,0 0-1 0 0,-1 0 0 0 0,1 0 0 0 0,0 0 0 0 0,0 0 0 0 0,-1 0 0 0 0,1 0 0 0 0,0 1 0 0 0,0-1 0 0 0,0 0 1 0 0,1 1-1 0 0,-1-1 0 0 0,0 0 0 0 0,0 1 0 0 0,1-1 0 0 0,-1 1 0 0 0,1 0 0 0 0,-1-1 0 0 0,1 1 0 0 0,0-1 1 0 0,0 1-1 0 0,0 0 0 0 0,0-1 0 0 0,0 1 0 0 0,0 0 0 0 0,0-1 0 0 0,0 1 0 0 0,0-1 0 0 0,1 1 0 0 0,-1-1 1 0 0,1 1-1 0 0,-1 0 0 0 0,1-1 0 0 0,0 1 0 0 0,0-1 0 0 0,-1 0 0 0 0,1 1 0 0 0,0-1 0 0 0,0 0 0 0 0,0 1 1 0 0,0-1-1 0 0,1 0 0 0 0,-1 0 0 0 0,0 0 0 0 0,0 0 0 0 0,1 0 0 0 0,-1 0 0 0 0,1-1 0 0 0,-1 1 0 0 0,1 0 1 0 0,-1-1-1 0 0,1 1 0 0 0,-1-1 0 0 0,1 1 0 0 0,-1-1 0 0 0,2 0 7 0 0,15 8-25 0 0,0-1-1 0 0,1-1 1 0 0,0-1-1 0 0,0-1 1 0 0,1 0 0 0 0,17 0 25 0 0,27 6-25 0 0,-15 4 82 0 0,-49 5 264 0 0,-43 30 123 0 0,-77 63-158 0 0,89-86-237 0 0,0 1 0 0 0,2 2-1 0 0,1 1 1 0 0,2 1 0 0 0,-11 18-49 0 0,34-46 10 0 0,0 0 0 0 0,1 1 0 0 0,0-1 1 0 0,-1 1-1 0 0,1 0 0 0 0,0-1 0 0 0,1 1 0 0 0,-1 0 0 0 0,1 0 1 0 0,-1 0-1 0 0,1 0 0 0 0,1 1 0 0 0,-1-1 0 0 0,0 0 0 0 0,1 0 1 0 0,0 1-1 0 0,0-1 0 0 0,0 0 0 0 0,1 0 0 0 0,-1 1 0 0 0,1-1 1 0 0,0 0-1 0 0,0 0 0 0 0,1 0 0 0 0,-1 0 0 0 0,1 0 0 0 0,0 0 1 0 0,0-1-1 0 0,0 1 0 0 0,0 0 0 0 0,1-1 0 0 0,0 1-10 0 0,10 2 73 0 0,0-1 0 0 0,1 1 0 0 0,0-2 0 0 0,0 0 0 0 0,1-1 0 0 0,-1 0-1 0 0,1-1 1 0 0,-1-1 0 0 0,1 0 0 0 0,0-1 0 0 0,-1-1 0 0 0,1 0 0 0 0,-1-1 0 0 0,13-3-73 0 0,184-49-30 0 0,-177 36-2328 0 0,-20 10-6969 0 0,-10 4-3158 0 0</inkml:trace>
  <inkml:trace contextRef="#ctx0" brushRef="#br0" timeOffset="2604.623">4701 120 8682 0 0,'0'0'2878'0'0,"0"0"-892"0"0,0 0-542 0 0,0 0-121 0 0,0 0 38 0 0,0 0-11 0 0,0 0-123 0 0,0 0-225 0 0,0 0-232 0 0,0 0-179 0 0,0 0-131 0 0,0 0-74 0 0,0 0-48 0 0,-15 19-7 0 0,-46 63-19 0 0,36-12 190 0 0,24-55-393 0 0,-12 128 574 0 0,7-65-552 0 0,-2 0 1 0 0,-5 0 0 0 0,-18 62-132 0 0,-10-29-223 0 0,31-71-2028 0 0,10-40 1085 0 0,0 0-533 0 0,3 0-6128 0 0,-1 0-3025 0 0</inkml:trace>
  <inkml:trace contextRef="#ctx0" brushRef="#br0" timeOffset="2919.243">5051 76 16580 0 0,'0'0'1551'0'0,"0"0"-395"0"0,0 0-365 0 0,0 0-81 0 0,0 0 67 0 0,0 0 39 0 0,0 0-59 0 0,0 0-170 0 0,0 0-147 0 0,0 0-94 0 0,0 0-40 0 0,0 0 6 0 0,0 0-17 0 0,-13 33-38 0 0,-39 106-56 0 0,29-35 71 0 0,-36 352 140 0 0,57-447-476 0 0,0 0 1 0 0,-1 0-1 0 0,0-1 1 0 0,0 1-1 0 0,-1-1 0 0 0,0 0 1 0 0,0 0-1 0 0,-1 0 1 0 0,0 0-1 0 0,0-1 1 0 0,-3 2 63 0 0,-12-7-4092 0 0,7-18-8133 0 0,11 12 2675 0 0</inkml:trace>
  <inkml:trace contextRef="#ctx0" brushRef="#br0" timeOffset="3235.338">4160 95 10842 0 0,'0'0'2049'0'0,"0"0"-488"0"0,0 0-404 0 0,0 0-136 0 0,0 0 39 0 0,0 0 54 0 0,0 0-83 0 0,0 0-176 0 0,0 0-155 0 0,0 0-95 0 0,0 0-55 0 0,0 0-31 0 0,23-7-30 0 0,74-18-24 0 0,236-17 1713 0 0,-175 28-1849 0 0,-1 7 0 0 0,80 10-329 0 0,-219-3-55 0 0,0 1 1 0 0,0 0 0 0 0,-1 1 0 0 0,1 1-1 0 0,0 1 1 0 0,-1 0 0 0 0,0 1 0 0 0,0 1-1 0 0,-1 1 1 0 0,1 1 54 0 0,16 33-1743 0 0,-32-6-5569 0 0,-5-27-2150 0 0</inkml:trace>
  <inkml:trace contextRef="#ctx0" brushRef="#br0" timeOffset="3484.752">4098 919 16932 0 0,'0'0'874'0'0,"0"0"-451"0"0,0 0-123 0 0,0 0 223 0 0,0 0 304 0 0,0 0 205 0 0,0 0 63 0 0,0 0-73 0 0,41 5-145 0 0,135 14-162 0 0,5-24 269 0 0,547-58-1276 0 0,-674 59-790 0 0,-24 2-1034 0 0,0 0-3793 0 0,-9-1-5983 0 0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53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26 494 8594 0 0,'0'0'875'0'0,"0"0"-315"0"0,0 0-49 0 0,0 0 251 0 0,0 0 307 0 0,0 0 114 0 0,0 0-55 0 0,0 0-185 0 0,-3 32-234 0 0,-12 100-183 0 0,8 72 1027 0 0,19-112 1472 0 0,-12-92-2642 0 0,0 0 5 0 0,0 0 24 0 0,0 0 39 0 0,0-45 1859 0 0,-1 14-2136 0 0,1 0 1 0 0,1 0-1 0 0,2 0 1 0 0,1 1-1 0 0,1-1 0 0 0,4-9-174 0 0,14-31 10 0 0,4 0-1 0 0,2 2 0 0 0,3 1 1 0 0,35-52-10 0 0,-63 113 10 0 0,0-1 0 0 0,0 1 1 0 0,1 0-1 0 0,0 1 0 0 0,1-1 1 0 0,0 1-1 0 0,0 0 0 0 0,0 0 0 0 0,0 1 1 0 0,1 0-1 0 0,0 0 0 0 0,0 0 1 0 0,0 1-1 0 0,1 0 0 0 0,2 0-10 0 0,-7 4 11 0 0,-1 1 0 0 0,1 0 0 0 0,0 0 0 0 0,0 1 0 0 0,0-1 0 0 0,-1 0 0 0 0,1 1 0 0 0,-1 0 0 0 0,1-1 0 0 0,-1 1 0 0 0,0 0 0 0 0,0 0 0 0 0,1 1 0 0 0,-1-1 0 0 0,-1 0 0 0 0,1 1-1 0 0,0-1 1 0 0,-1 1 0 0 0,1-1 0 0 0,-1 1 0 0 0,0 0 0 0 0,0 0 0 0 0,0 0 0 0 0,0-1 0 0 0,0 1 0 0 0,0 0 0 0 0,-1 0 0 0 0,0 0 0 0 0,1 0 0 0 0,-1 0 0 0 0,0 0 0 0 0,-1 0 0 0 0,1 0 0 0 0,0 0-1 0 0,-1 1-9 0 0,2 8 51 0 0,-4 201-132 0 0,3-213-280 0 0,9 0-3688 0 0,-4 0-739 0 0,-3 0-7001 0 0</inkml:trace>
  <inkml:trace contextRef="#ctx0" brushRef="#br0" timeOffset="277.745">562 476 20260 0 0,'0'0'1122'0'0,"0"0"-551"0"0,0 0-282 0 0,0 0 81 0 0,0 0 202 0 0,0 0 148 0 0,0 0 20 0 0,0 0-77 0 0,0 0-75 0 0,0 0-87 0 0,35-5-94 0 0,110-16-75 0 0,139-15 491 0 0,-209 32-1081 0 0,-44 3-2718 0 0,-30 1 1008 0 0,-2 0-2835 0 0,0 0-6725 0 0</inkml:trace>
  <inkml:trace contextRef="#ctx0" brushRef="#br0" timeOffset="524.512">579 663 16147 0 0,'0'0'1243'0'0,"0"0"-373"0"0,0 0-45 0 0,0 0 224 0 0,0 0 139 0 0,0 0-53 0 0,0 0-191 0 0,0 0-211 0 0,33 0-180 0 0,109-4-136 0 0,2-21 298 0 0,-99 11-611 0 0,19-2-413 0 0,29-8-936 0 0,-34 4-8960 0 0,-43 13-2047 0 0</inkml:trace>
  <inkml:trace contextRef="#ctx0" brushRef="#br0" timeOffset="1312.077">1709 277 1880 0 0,'0'0'1493'0'0,"0"0"-166"0"0,0 0 186 0 0,0 0 384 0 0,0 0 349 0 0,0 0 61 0 0,0 0-228 0 0,0 0-340 0 0,0 0-303 0 0,0 0-230 0 0,0 0-158 0 0,-3-6-122 0 0,-11-19-153 0 0,-30 20 1109 0 0,31 9-1709 0 0,0 0 1 0 0,1 2-1 0 0,0-1 0 0 0,0 2 1 0 0,1 0-1 0 0,0 0 1 0 0,0 1-1 0 0,0 0 0 0 0,-7 8-173 0 0,17-15 12 0 0,-13 11 59 0 0,1-1-1 0 0,0 2 1 0 0,1 0 0 0 0,0 1-1 0 0,1 0 1 0 0,1 0 0 0 0,0 1 0 0 0,1 1-1 0 0,0-1 1 0 0,2 1 0 0 0,0 1-1 0 0,0 0 1 0 0,2 0 0 0 0,0 0-1 0 0,1 0 1 0 0,1 1 0 0 0,0 0-1 0 0,1-1 1 0 0,1 1 0 0 0,1 0-1 0 0,1 4-70 0 0,0-13 13 0 0,1 0-1 0 0,0-1 0 0 0,0 0 1 0 0,1 1-1 0 0,0-1 0 0 0,0 0 1 0 0,1 0-1 0 0,0-1 1 0 0,0 1-1 0 0,1-1 0 0 0,0 0 1 0 0,1 0-1 0 0,-1 0 0 0 0,1-1 1 0 0,0 0-1 0 0,1 0 0 0 0,-1 0 1 0 0,1-1-1 0 0,1 0 0 0 0,-1-1 1 0 0,0 1-1 0 0,1-1 0 0 0,0-1 1 0 0,0 1-1 0 0,0-2 0 0 0,1 1 1 0 0,-1-1-1 0 0,1 0 0 0 0,-1 0 1 0 0,1-1-1 0 0,2-1-12 0 0,7 0-83 0 0,-1 0 0 0 0,0-2 0 0 0,0 0 0 0 0,0-1-1 0 0,0-1 1 0 0,-1-1 0 0 0,1 0 0 0 0,-1-1 0 0 0,0 0 0 0 0,-1-2 0 0 0,0 0 0 0 0,0 0 83 0 0,49-31-3819 0 0,-4-3-5174 0 0,-42 30-2877 0 0</inkml:trace>
  <inkml:trace contextRef="#ctx0" brushRef="#br0" timeOffset="1596.559">2114 339 13683 0 0,'0'0'1045'0'0,"0"0"-248"0"0,0 0-93 0 0,0 0 120 0 0,0 0 170 0 0,-32 36 55 0 0,-100 112-101 0 0,75-61 202 0 0,52-74-961 0 0,3-8-136 0 0,-1 0 0 0 0,1 0 0 0 0,0 1 0 0 0,0-1 0 0 0,0 0-1 0 0,1 1 1 0 0,0-1 0 0 0,0 1 0 0 0,0-1 0 0 0,1 1 0 0 0,0-1-1 0 0,0 1 1 0 0,0-1 0 0 0,1 1 0 0 0,0-1 0 0 0,0 1 0 0 0,0-1 0 0 0,1 1-1 0 0,-1-1 1 0 0,1 0 0 0 0,0 0 0 0 0,1 0 0 0 0,0 0 0 0 0,-1 0 0 0 0,1 0-1 0 0,1-1 1 0 0,-1 0 0 0 0,1 1 0 0 0,0-1 0 0 0,0 0 0 0 0,0-1 0 0 0,0 1-1 0 0,1-1 1 0 0,-1 0 0 0 0,1 0 0 0 0,0 0 0 0 0,0-1 0 0 0,0 1-53 0 0,10-2 126 0 0,0 0 1 0 0,0 0 0 0 0,0-1-1 0 0,0-1 1 0 0,0-1 0 0 0,0 0 0 0 0,0-1-1 0 0,-1 0 1 0 0,1-2 0 0 0,-1 1-1 0 0,0-2 1 0 0,0 0 0 0 0,-1 0-1 0 0,1-1 1 0 0,-1-1 0 0 0,-1 0-1 0 0,0-1 1 0 0,0-1 0 0 0,8-8-127 0 0,-10 11 55 0 0,-1 0 0 0 0,0-1 0 0 0,0 0-1 0 0,-1-1 1 0 0,0 0 0 0 0,0 0 0 0 0,-1-1 0 0 0,0 0 0 0 0,-1 0 0 0 0,0 0 0 0 0,-1-1 0 0 0,0 0 0 0 0,-1 0-1 0 0,0 0 1 0 0,0-1 0 0 0,-1 1 0 0 0,-1-1 0 0 0,0 0 0 0 0,-1 0 0 0 0,0 1 0 0 0,-1-1 0 0 0,0 0 0 0 0,-1 0-1 0 0,-1-6-54 0 0,0 11-32 0 0,-1 0-1 0 0,0 0 0 0 0,-1 0 0 0 0,0 0 0 0 0,0 1 0 0 0,0-1 1 0 0,-1 1-1 0 0,0 0 0 0 0,0 1 0 0 0,0-1 0 0 0,-1 1 0 0 0,0 0 0 0 0,0 0 1 0 0,0 1-1 0 0,0 0 0 0 0,-1 0 0 0 0,0 0 0 0 0,0 1 0 0 0,0 0 1 0 0,0 0-1 0 0,0 1 0 0 0,-1 0 0 0 0,1 0 0 0 0,-1 1 0 0 0,0 0 1 0 0,1 0-1 0 0,-1 1 0 0 0,0 0 0 0 0,0 0 33 0 0,1 0-624 0 0,0 1-1 0 0,0-1 1 0 0,0 1 0 0 0,0 1-1 0 0,0 0 1 0 0,0 0 0 0 0,0 0-1 0 0,1 0 1 0 0,-1 1 0 0 0,1 0-1 0 0,0 1 1 0 0,-4 2 624 0 0,-4 5-11671 0 0</inkml:trace>
  <inkml:trace contextRef="#ctx0" brushRef="#br0" timeOffset="2043.86">2383 763 13155 0 0,'0'0'3665'0'0,"0"0"-2108"0"0,0 0-727 0 0,0 0 33 0 0,0 0 82 0 0,0 0-31 0 0,0 0-162 0 0,0 0-228 0 0,0 0-156 0 0,0 0-91 0 0,0 0-29 0 0,0 0-19 0 0,12-30-36 0 0,40-91-30 0 0,22 7 286 0 0,-6 26-246 0 0,-67 87-211 0 0,-1 1-1 0 0,1-1 1 0 0,-1 0 0 0 0,1 1 0 0 0,-1-1 0 0 0,1 1-1 0 0,-1-1 1 0 0,1 1 0 0 0,-1-1 0 0 0,1 1 0 0 0,0 0-1 0 0,-1-1 1 0 0,1 1 0 0 0,0 0 0 0 0,0-1 0 0 0,-1 1-1 0 0,1 0 1 0 0,0 0 0 0 0,0 0 0 0 0,-1 0 0 0 0,1 0-1 0 0,0-1 1 0 0,0 1 0 0 0,-1 1 0 0 0,1-1 0 0 0,0 0-1 0 0,0 0 1 0 0,-1 0 0 0 0,1 0 0 0 0,0 0 0 0 0,0 1-1 0 0,-1-1 1 0 0,1 0 0 0 0,0 1 0 0 0,-1-1 0 0 0,1 0-1 0 0,0 1 1 0 0,-1-1 0 0 0,1 1 0 0 0,-1-1 0 0 0,1 1-1 0 0,-1 0 1 0 0,1-1 0 0 0,-1 1 0 0 0,1-1 0 0 0,-1 1-1 0 0,1 0 1 0 0,-1-1 0 0 0,0 1 0 0 0,1 0 0 0 0,-1-1-1 0 0,0 1 1 0 0,0 0 0 0 0,1 0 0 0 0,-1-1 0 0 0,0 1 8 0 0,8 54-39 0 0,-6-37 34 0 0,-2-11 11 0 0,1 0-1 0 0,0-1 1 0 0,0 1 0 0 0,1 0-1 0 0,0 0 1 0 0,0-1 0 0 0,0 1 0 0 0,1-1-1 0 0,0 1 1 0 0,1-1 0 0 0,-1 0-1 0 0,1 0 1 0 0,0-1 0 0 0,0 1-1 0 0,1-1 1 0 0,0 0 0 0 0,0 0 0 0 0,0 0-1 0 0,1-1 1 0 0,-1 0 0 0 0,1 0-1 0 0,3 1-5 0 0,-3-3 72 0 0,-1 0 0 0 0,1 0 0 0 0,0-1 0 0 0,0 0 0 0 0,0 0 0 0 0,0-1 0 0 0,0 1 0 0 0,0-1 0 0 0,0-1 0 0 0,0 1 1 0 0,0-1-1 0 0,0 0 0 0 0,0 0 0 0 0,0-1 0 0 0,-1 0 0 0 0,1 0 0 0 0,-1 0 0 0 0,1-1 0 0 0,-1 0 0 0 0,0 0 0 0 0,1 0 0 0 0,-2 0 0 0 0,1-1 0 0 0,0 0 0 0 0,-1 0 0 0 0,0 0 0 0 0,0-1 0 0 0,0 1 0 0 0,0-1 0 0 0,-1 0 0 0 0,1 0 0 0 0,-1 0 0 0 0,-1-1 0 0 0,1 1 0 0 0,-1-1 0 0 0,0 1 0 0 0,1-3-72 0 0,51-187 743 0 0,-59 144-1122 0 0,-25 43-4131 0 0,25 11-543 0 0,1 1-6785 0 0</inkml:trace>
  <inkml:trace contextRef="#ctx0" brushRef="#br0" timeOffset="2461.066">3463 192 16788 0 0,'0'0'1433'0'0,"0"0"-397"0"0,0 0-165 0 0,0 0-8 0 0,0 0-32 0 0,0 0-92 0 0,0 0-150 0 0,0 0-141 0 0,0 0-118 0 0,0 0-51 0 0,-33 1-46 0 0,-102 2-54 0 0,64 11 125 0 0,21 20-99 0 0,49-33-207 0 0,0 0 0 0 0,0-1 0 0 0,0 1 0 0 0,0 1 0 0 0,1-1 0 0 0,-1 0 0 0 0,0 0 0 0 0,0 0 0 0 0,1 0 0 0 0,-1 1 0 0 0,1-1 1 0 0,-1 0-1 0 0,1 0 0 0 0,-1 1 0 0 0,1-1 0 0 0,0 0 0 0 0,-1 1 0 0 0,1-1 0 0 0,0 1 0 0 0,0-1 0 0 0,0 0 0 0 0,0 1 0 0 0,0-1 0 0 0,1 0 0 0 0,-1 1 0 0 0,0-1 0 0 0,1 0 0 0 0,-1 1 0 0 0,1-1 0 0 0,-1 0 0 0 0,1 0 1 0 0,0 1-1 0 0,-1-1 0 0 0,1 0 0 0 0,0 0 0 0 0,0 0 0 0 0,0 0 0 0 0,0 0 0 0 0,0 0 0 0 0,0 0 0 0 0,1 1 2 0 0,106 35 8 0 0,4 17 329 0 0,-110-52-322 0 0,1 1 0 0 0,0-1-1 0 0,0 0 1 0 0,-1 1-1 0 0,0 0 1 0 0,1 0-1 0 0,-1 0 1 0 0,0 0-1 0 0,-1 0 1 0 0,1 0-1 0 0,0 0 1 0 0,-1 0 0 0 0,0 1-1 0 0,0-1 1 0 0,0 1-1 0 0,0-1 1 0 0,0 1-1 0 0,-1-1 1 0 0,1 1-1 0 0,-1-1 1 0 0,0 1-1 0 0,0-1 1 0 0,0 1-1 0 0,-1 0 1 0 0,1-1 0 0 0,-1 1-1 0 0,0-1 1 0 0,0 1-1 0 0,0-1 1 0 0,-1 0-1 0 0,1 1 1 0 0,-2 1-15 0 0,-7 10 150 0 0,-1 0-1 0 0,-1 0 1 0 0,0-1 0 0 0,-1-1 0 0 0,0 0 0 0 0,-1-1-1 0 0,0 0 1 0 0,-1-1 0 0 0,-13 7-150 0 0,15-9 63 0 0,-163 90 28 0 0,148-92-1628 0 0,36-24-10787 0 0,-3 13 1160 0 0</inkml:trace>
  <inkml:trace contextRef="#ctx0" brushRef="#br0" timeOffset="2726.379">3798 1 16652 0 0,'0'0'2099'0'0,"0"0"-1028"0"0,0 0-417 0 0,0 0 44 0 0,0 0 134 0 0,0 0 91 0 0,0 0-11 0 0,0 0-76 0 0,0 0-126 0 0,0 0-109 0 0,0 0-66 0 0,-3 36-63 0 0,-11 115-65 0 0,-13 5 341 0 0,14-50-665 0 0,5 1-1 0 0,3 47-82 0 0,11-88-2344 0 0,-20-66-4474 0 0,7 0-645 0 0,2-3-4227 0 0</inkml:trace>
  <inkml:trace contextRef="#ctx0" brushRef="#br0" timeOffset="2979.845">3449 384 16604 0 0,'0'0'1453'0'0,"0"0"-373"0"0,0 0-133 0 0,0 0-16 0 0,0 0-40 0 0,0 0-105 0 0,32-13-144 0 0,102-36-126 0 0,-43 34 329 0 0,-80 13-887 0 0,1 1 1 0 0,-1 0 0 0 0,0 1-1 0 0,1 0 1 0 0,-1 1 0 0 0,0 0-1 0 0,0 1 1 0 0,0 0 0 0 0,0 1-1 0 0,0 0 1 0 0,0 0 0 0 0,-1 2-1 0 0,1-1 1 0 0,-1 1-1 0 0,0 1 1 0 0,0-1 0 0 0,4 5 41 0 0,-6-3-808 0 0,9 9-6366 0 0,-12-5-4691 0 0</inkml:trace>
  <inkml:trace contextRef="#ctx0" brushRef="#br0" timeOffset="3143.045">4041 678 22805 0 0,'0'0'600'0'0,"0"0"-256"0"0,0 0 64 0 0,0 0 32 0 0,0 0 56 0 0,0 0-144 0 0,0 0-160 0 0,0 0-128 0 0,0 0-120 0 0,0 0-56 0 0,0 0-120 0 0,0 0-272 0 0,0 0-824 0 0,0 0-3785 0 0,-9 96-8282 0 0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02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0 12227 0 0,'0'0'2257'0'0,"0"0"-715"0"0,0 0-352 0 0,0 0 18 0 0,0 0 90 0 0,0 0-17 0 0,0 0-153 0 0,0 0-261 0 0,0 0-236 0 0,0 0-186 0 0,0 0-114 0 0,0 0-56 0 0,0 0-32 0 0,-15 15 387 0 0,-10 18 145 0 0,25-33-735 0 0,0 0-17 0 0,0 0 1 0 0,0 0 5 0 0,0 0-1 0 0,0 0 10 0 0,0 0 14 0 0,0 0 41 0 0,0 0-12 0 0,16-11 760 0 0,-73 37-589 0 0,47-19-798 0 0,18-8-1816 0 0,12-1-938 0 0,-10 2-2595 0 0,-1 0-5934 0 0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6:59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327 475 880 0 0,'0'0'1278'0'0,"0"0"-453"0"0,0 0-170 0 0,0 0 192 0 0,0 0 357 0 0,0 0 303 0 0,0 0 204 0 0,0 0-53 0 0,0 0-200 0 0,0 0-228 0 0,0 0-244 0 0,1-4-176 0 0,19-28 2612 0 0,-19 31-2936 0 0,-13-2 4141 0 0,-23 2-5048 0 0,26 2 800 0 0,-17 0-306 0 0,1 2 0 0 0,-1 2-1 0 0,1 0 1 0 0,0 1 0 0 0,1 1-1 0 0,-1 2 1 0 0,2 0 0 0 0,-6 4-73 0 0,13-7-15 0 0,14-5 24 0 0,-1-1 0 0 0,1 1 0 0 0,0 0 1 0 0,-1-1-1 0 0,1 1 0 0 0,0 0 0 0 0,0 0 1 0 0,0 0-1 0 0,0 1 0 0 0,0-1 1 0 0,0 0-1 0 0,0 1 0 0 0,0-1 0 0 0,0 1 1 0 0,0 0-1 0 0,1 0 0 0 0,-1-1 0 0 0,1 1 1 0 0,0 0-1 0 0,-1 1 0 0 0,1-1 1 0 0,0 0-1 0 0,0 0 0 0 0,0 0 0 0 0,0 1 1 0 0,1-1-1 0 0,-1 0 0 0 0,1 1 1 0 0,-1-1-1 0 0,1 0 0 0 0,0 1 0 0 0,0-1 1 0 0,0 1-1 0 0,0 0-9 0 0,0 0 11 0 0,-1 0 0 0 0,1 0 0 0 0,0 1 0 0 0,0-1 0 0 0,1 0 0 0 0,-1 0 0 0 0,1 0 1 0 0,0 0-1 0 0,-1 0 0 0 0,1 0 0 0 0,1 0 0 0 0,-1 0 0 0 0,0 0 0 0 0,1 0 0 0 0,-1 0 0 0 0,1-1 0 0 0,0 1 0 0 0,0 0 0 0 0,0-1 1 0 0,0 0-1 0 0,0 1 0 0 0,1-1 0 0 0,-1 0 0 0 0,1 0 0 0 0,0-1 0 0 0,-1 1 0 0 0,1 0 0 0 0,0-1 0 0 0,1 1-11 0 0,252 74 790 0 0,-257-75-781 0 0,0-1-1 0 0,1 0 1 0 0,-1 1 0 0 0,1-1 0 0 0,-1 0-1 0 0,1 1 1 0 0,-1-1 0 0 0,1 1 0 0 0,0-1 0 0 0,-1 1-1 0 0,1-1 1 0 0,0 1 0 0 0,-1-1 0 0 0,1 1 0 0 0,0-1-1 0 0,-1 1 1 0 0,1-1 0 0 0,0 1 0 0 0,0 0-1 0 0,0-1 1 0 0,-1 1 0 0 0,1-1 0 0 0,0 1 0 0 0,0 0-1 0 0,0-1 1 0 0,0 1 0 0 0,0 0 0 0 0,0-1-1 0 0,0 1 1 0 0,0-1 0 0 0,1 1 0 0 0,-1 0 0 0 0,0-1-1 0 0,0 1 1 0 0,0-1 0 0 0,1 1 0 0 0,-1-1 0 0 0,0 1-1 0 0,1 0 1 0 0,-1-1 0 0 0,0 1 0 0 0,1-1-1 0 0,-1 0 1 0 0,1 1 0 0 0,-1-1 0 0 0,1 1 0 0 0,-1-1-1 0 0,1 0 1 0 0,-1 1 0 0 0,1-1 0 0 0,-1 0 0 0 0,1 1-1 0 0,-1-1 1 0 0,1 0 0 0 0,0 0 0 0 0,-1 0-1 0 0,1 1 1 0 0,-1-1 0 0 0,1 0 0 0 0,0 0-9 0 0,-5 3 14 0 0,-184 135 376 0 0,181-131-379 0 0,1-3-8 0 0,-1 0 0 0 0,2 1 0 0 0,-1 0 0 0 0,0 0 0 0 0,1 0 0 0 0,0 1 0 0 0,0-1 0 0 0,1 1 0 0 0,0 1 0 0 0,0-1 0 0 0,0 1 0 0 0,1-1 0 0 0,-1 1 0 0 0,2 0 0 0 0,-1 0 0 0 0,1 0 0 0 0,0 1-1 0 0,1-1 1 0 0,-1 0 0 0 0,1 6-3 0 0,4-7 20 0 0,0-1-1 0 0,1 1 0 0 0,0-1 1 0 0,0 0-1 0 0,0 0 1 0 0,0 0-1 0 0,1-1 0 0 0,0 0 1 0 0,0 0-1 0 0,0 0 0 0 0,0 0 1 0 0,0-1-1 0 0,1 0 1 0 0,0 0-1 0 0,0 0 0 0 0,0-1 1 0 0,0 0-20 0 0,72 3-72 0 0,-58-18-2272 0 0,-11-12-3419 0 0,-7 15-1045 0 0,-2 2-4807 0 0</inkml:trace>
  <inkml:trace contextRef="#ctx0" brushRef="#br0" timeOffset="603.085">203 0 14195 0 0,'0'0'360'0'0,"0"0"-255"0"0,0 0-153 0 0,0 0 122 0 0,0 0 282 0 0,0 0 305 0 0,0 0 216 0 0,0 0 84 0 0,0 0-59 0 0,0 0-100 0 0,0 0-85 0 0,0 0-65 0 0,0 0-45 0 0,-6 25-46 0 0,-17 80-37 0 0,25-44 237 0 0,3-49-538 0 0,4 34 319 0 0,-1 1 0 0 0,-3 1 0 0 0,-1-1 0 0 0,-3 1 0 0 0,-3 27-542 0 0,1-7 235 0 0,-37 303 324 0 0,19-57-373 0 0,19-83-19 0 0,-33-138 195 0 0,24-57-289 0 0,9-35-65 0 0,0-1 0 0 0,0 0-3 0 0,0 0-6 0 0,0-2-82 0 0,19-51-1458 0 0,-5 24-4831 0 0,-10 21-5576 0 0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01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380 199 6809 0 0,'0'0'2018'0'0,"0"0"-433"0"0,0 0-319 0 0,0 0-55 0 0,0 0 60 0 0,0 0 19 0 0,0 0-82 0 0,0 0-113 0 0,0 0-148 0 0,0 0-145 0 0,-32 13-140 0 0,-99 39-135 0 0,71-11 68 0 0,50-28-450 0 0,-6 7 13 0 0,0 1-1 0 0,2 1 1 0 0,0 1 0 0 0,1 0-1 0 0,2 0 1 0 0,0 1 0 0 0,1 1-1 0 0,2 0 1 0 0,1 0-1 0 0,0 0 1 0 0,2 1 0 0 0,1 0-1 0 0,1 0 1 0 0,2 0-1 0 0,0 0 1 0 0,3 25-158 0 0,-1-40 88 0 0,1 0 0 0 0,0 0-1 0 0,1 0 1 0 0,1-1 0 0 0,-1 1 0 0 0,1-1-1 0 0,1 0 1 0 0,0 0 0 0 0,0-1 0 0 0,1 1-1 0 0,1-1 1 0 0,-1 0 0 0 0,1-1 0 0 0,1 0-1 0 0,-1 0 1 0 0,1 0 0 0 0,1-1-1 0 0,0 0 1 0 0,0-1 0 0 0,0 0 0 0 0,0 0-1 0 0,1-1 1 0 0,0 0 0 0 0,0-1 0 0 0,1 0-1 0 0,-1-1 1 0 0,1 0 0 0 0,0 0 0 0 0,1-1-88 0 0,3 2 101 0 0,1 0 0 0 0,0-2 1 0 0,-1 0-1 0 0,1 0 0 0 0,0-1 1 0 0,0-1-1 0 0,-1-1 0 0 0,1 0 1 0 0,0-1-1 0 0,-1-1 1 0 0,1-1-1 0 0,-1 0 0 0 0,0 0 1 0 0,0-2-1 0 0,0 0 0 0 0,-1 0 1 0 0,0-2-1 0 0,6-3-101 0 0,-3-1 34 0 0,-1 0 0 0 0,0-2 0 0 0,-1 0 0 0 0,-1 0 0 0 0,0-1 0 0 0,-1-1 0 0 0,0 0 0 0 0,-1-1 0 0 0,-1 0 0 0 0,-1-1 0 0 0,-1 0 0 0 0,0-1 0 0 0,-1 0 0 0 0,-1 0 0 0 0,-1-1 0 0 0,-1 0 0 0 0,0 0 0 0 0,-2 0 0 0 0,0 0 0 0 0,-1-1 0 0 0,-1 1 0 0 0,-1-4-34 0 0,0 6-16 0 0,-1-1 0 0 0,-1 1 0 0 0,0-1 0 0 0,-2 1 0 0 0,0 0 1 0 0,-1-1-1 0 0,0 2 0 0 0,-6-12 16 0 0,8 22-63 0 0,0 1 1 0 0,-1-1 0 0 0,0 0-1 0 0,0 1 1 0 0,0 0 0 0 0,-1 0-1 0 0,0 0 1 0 0,0 1 0 0 0,0-1-1 0 0,-1 1 1 0 0,0 1 0 0 0,0-1-1 0 0,0 1 1 0 0,-1 0 0 0 0,1 0-1 0 0,-1 1 1 0 0,0-1 0 0 0,0 2-1 0 0,0-1 1 0 0,0 1 0 0 0,-1 0-1 0 0,-3 0 63 0 0,0 0-349 0 0,0 2-1 0 0,0-1 1 0 0,0 1-1 0 0,0 1 1 0 0,0 0-1 0 0,0 0 1 0 0,0 1-1 0 0,0 1 1 0 0,1 0-1 0 0,-1 0 350 0 0,-61 31-10353 0 0,48-18-1682 0 0</inkml:trace>
  <inkml:trace contextRef="#ctx0" brushRef="#br0" timeOffset="396.256">0 612 16564 0 0,'0'0'1296'0'0,"0"0"-391"0"0,0 0-88 0 0,0 0 141 0 0,0 0 91 0 0,0 0-53 0 0,0 0-199 0 0,0 0-251 0 0,0 0-173 0 0,0 0-65 0 0,0 0-24 0 0,0 0 3 0 0,4 0 18 0 0,9 0-151 0 0,0 0 0 0 0,-1-1-1 0 0,1-1 1 0 0,-1 0-1 0 0,1-1 1 0 0,-1 0 0 0 0,0-1-1 0 0,0 0 1 0 0,0-1-1 0 0,-1-1 1 0 0,0 0 0 0 0,4-2-154 0 0,-3 2 20 0 0,0 0 0 0 0,0 1 0 0 0,0 1 1 0 0,1 0-1 0 0,-1 0 0 0 0,1 1 1 0 0,0 1-1 0 0,0 0 0 0 0,12 1-20 0 0,-21 2 1 0 0,0 1-1 0 0,0 0 1 0 0,0-1-1 0 0,0 2 0 0 0,-1-1 1 0 0,1 0-1 0 0,-1 1 1 0 0,0 0-1 0 0,1-1 1 0 0,-1 1-1 0 0,0 1 1 0 0,-1-1-1 0 0,1 0 0 0 0,-1 1 1 0 0,3 2-1 0 0,3 4 19 0 0,-1 0 22 0 0,2-1 1 0 0,-1-1 0 0 0,1 0 0 0 0,0 0 0 0 0,1-1 0 0 0,-1 0 0 0 0,2 0 0 0 0,-1-1 0 0 0,1-1 0 0 0,-1 1 0 0 0,2-2 0 0 0,-1 0 0 0 0,0 0 0 0 0,1-1 0 0 0,0 0 0 0 0,-1-1-1 0 0,1 0 1 0 0,8-1-42 0 0,-16-1 33 0 0,-1 1-14 0 0,-1-1 0 0 0,1 0 0 0 0,0 0 0 0 0,-1 0-1 0 0,1 0 1 0 0,0 0 0 0 0,-1 0 0 0 0,1-1 0 0 0,-1 1-1 0 0,1-1 1 0 0,0 1 0 0 0,-1-1 0 0 0,0 0 0 0 0,1 0-1 0 0,-1-1 1 0 0,1 1 0 0 0,-1 0 0 0 0,0-1 0 0 0,0 1 0 0 0,0-1-1 0 0,0 0 1 0 0,1-1-19 0 0,-4-17-3334 0 0,-1 10-4613 0 0,1 3-4213 0 0</inkml:trace>
  <inkml:trace contextRef="#ctx0" brushRef="#br0" timeOffset="1351.158">976 244 12531 0 0,'0'0'840'0'0,"0"0"-440"0"0,0 0-20 0 0,0 0 310 0 0,0 0 332 0 0,0 0 163 0 0,0 0-49 0 0,0 0-148 0 0,0 0-140 0 0,0 0-104 0 0,0 0-91 0 0,0 0-71 0 0,0 0-36 0 0,18 4-22 0 0,56 13-7 0 0,49-13 1701 0 0,116-34-719 0 0,-181 13-1800 0 0,-56 16 1006 0 0,-2 2-18957 0 0,-2 2 8797 0 0</inkml:trace>
  <inkml:trace contextRef="#ctx0" brushRef="#br0" timeOffset="1578.028">915 498 14555 0 0,'0'0'2619'0'0,"0"0"-1370"0"0,0 0-571 0 0,0 0 113 0 0,0 0 237 0 0,0 0 86 0 0,0 0-67 0 0,0 0-179 0 0,0 0-142 0 0,0 0-84 0 0,0 0-83 0 0,32-3-72 0 0,101-7-99 0 0,169 1-500 0 0,-275 4-3814 0 0,-17 3-1893 0 0,-4 1-6498 0 0</inkml:trace>
  <inkml:trace contextRef="#ctx0" brushRef="#br0" timeOffset="2512.306">2005 78 11875 0 0,'0'0'1900'0'0,"0"0"-478"0"0,0 0-308 0 0,0 0-85 0 0,0 0 0 0 0,0 0-89 0 0,0 0-125 0 0,0 0-109 0 0,0 0-126 0 0,0 0-109 0 0,0 0-75 0 0,-29 10-53 0 0,-91 34-46 0 0,65-9 151 0 0,47-25-335 0 0,-5 4-4 0 0,1 1 0 0 0,0 0-1 0 0,0 1 1 0 0,2 1 0 0 0,0-1-1 0 0,1 2 1 0 0,1-1 0 0 0,0 1 0 0 0,1 1-1 0 0,1-1 1 0 0,1 1 0 0 0,1 0-1 0 0,1 0 1 0 0,0 1 0 0 0,1-1-1 0 0,1 4-108 0 0,1-18-2 0 0,-1-1 0 0 0,1 1 1 0 0,0-1-1 0 0,1 0 0 0 0,-1 1 0 0 0,1-1 0 0 0,0 1 0 0 0,0-1 0 0 0,0 0 0 0 0,0 1 0 0 0,1-1 0 0 0,0 0 0 0 0,0 0 0 0 0,0 0 0 0 0,0 0 0 0 0,1-1 0 0 0,-1 1 0 0 0,1-1 0 0 0,0 1 0 0 0,0-1 0 0 0,0 0 0 0 0,1 0 0 0 0,-1 0 0 0 0,1-1 0 0 0,0 1 0 0 0,-1-1 0 0 0,1 0 1 0 0,0 0-1 0 0,0 0 0 0 0,1 0 0 0 0,-1-1 0 0 0,3 1 2 0 0,2 0-178 0 0,0-1 1 0 0,1-1 0 0 0,-1 0 0 0 0,1 0 0 0 0,-1 0-1 0 0,1-1 1 0 0,-1-1 0 0 0,0 0 0 0 0,0 0 0 0 0,0-1-1 0 0,0 0 1 0 0,1 0 177 0 0,38-17-5847 0 0,-36 15 3209 0 0,5 0-8616 0 0</inkml:trace>
  <inkml:trace contextRef="#ctx0" brushRef="#br0" timeOffset="2820.256">2215 350 9554 0 0,'0'0'1652'0'0,"0"0"-465"0"0,0 0-213 0 0,0 0 110 0 0,0 0 159 0 0,0 0 16 0 0,-22 31-139 0 0,-67 95-194 0 0,67-80-170 0 0,23-41-649 0 0,-1-1-1 0 0,1 0 1 0 0,-1 0-1 0 0,1 0 1 0 0,0 0 0 0 0,1 0-1 0 0,-1 0 1 0 0,1 0 0 0 0,0-1-1 0 0,0 1 1 0 0,0 0-1 0 0,0-1 1 0 0,0 1 0 0 0,1-1-1 0 0,0 0 1 0 0,-1 0 0 0 0,1 0-1 0 0,0 0 1 0 0,1-1-1 0 0,-1 1 1 0 0,0-1 0 0 0,1 0-1 0 0,0 0 1 0 0,-1 0 0 0 0,1 0-1 0 0,0 0 1 0 0,0-1-1 0 0,0 0 1 0 0,1 1-107 0 0,126 13 1481 0 0,-114-16-1353 0 0,0-1 1 0 0,0 0-1 0 0,0-2 0 0 0,0 0 1 0 0,0 0-1 0 0,-1-2 1 0 0,0 0-1 0 0,0-1 0 0 0,0 0 1 0 0,-1-2-1 0 0,0 1 0 0 0,-1-2 1 0 0,0 0-1 0 0,0-1 1 0 0,3-4-129 0 0,-12 9 29 0 0,-1 0 0 0 0,0 0 1 0 0,-1-1-1 0 0,1 1 0 0 0,-1-1 1 0 0,-1 0-1 0 0,1 0 1 0 0,-1 0-1 0 0,0 0 0 0 0,-1 0 1 0 0,0-1-1 0 0,0 1 0 0 0,0 0 1 0 0,-1-1-1 0 0,0 1 1 0 0,-1 0-1 0 0,1-1 0 0 0,-1 1 1 0 0,-1 0-1 0 0,1 0 0 0 0,-1 0 1 0 0,-1 0-1 0 0,1 0 1 0 0,-1 0-1 0 0,0 0 0 0 0,-1 1 1 0 0,0 0-1 0 0,0-1 0 0 0,0 2 1 0 0,-1-1-1 0 0,1 0 1 0 0,-1 1-1 0 0,-1 0 0 0 0,1 0 1 0 0,-1 0-1 0 0,0 1 0 0 0,0 0 1 0 0,0 0-1 0 0,-2-1-29 0 0,-5-3-78 0 0,-1 1 0 0 0,1 0 0 0 0,-2 1 0 0 0,1 0 0 0 0,-1 1 0 0 0,1 1 0 0 0,-2 0 0 0 0,1 1 0 0 0,0 1 0 0 0,0 0-1 0 0,-1 1 1 0 0,1 1 0 0 0,-5 0 78 0 0,-51 28-1667 0 0,32 6-4445 0 0,25-19-4907 0 0</inkml:trace>
  <inkml:trace contextRef="#ctx0" brushRef="#br0" timeOffset="3242.725">2642 564 12731 0 0,'0'0'2100'0'0,"0"0"-596"0"0,0 0-285 0 0,0 0-49 0 0,0 0-59 0 0,0 0-146 0 0,0 0-200 0 0,0 0-185 0 0,0 0-120 0 0,0 0-53 0 0,0 0-18 0 0,0 0-18 0 0,0 0-19 0 0,17-22-48 0 0,56-70-51 0 0,52-31 461 0 0,-91 95-642 0 0,-34 29-78 0 0,0 0 0 0 0,0-1 0 0 0,0 1 0 0 0,0-1 0 0 0,0 1 0 0 0,0-1 0 0 0,0 1 1 0 0,1-1-1 0 0,-1 1 0 0 0,0-1 0 0 0,0 1 0 0 0,1-1 0 0 0,-1 1 0 0 0,0-1 0 0 0,1 1 0 0 0,-1-1 0 0 0,1 1 0 0 0,-1-1 1 0 0,1 0-1 0 0,-1 1 0 0 0,0-1 0 0 0,1 0 0 0 0,-1 1 0 0 0,1-1 0 0 0,-1 0 0 0 0,1 0 0 0 0,0 1 0 0 0,-1-1 1 0 0,1 0-1 0 0,-1 0 0 0 0,1 0 0 0 0,-1 0 0 0 0,1 0 0 0 0,0 0 0 0 0,-1 0 0 0 0,1 0 0 0 0,-1 0 0 0 0,1 0 0 0 0,-1 0 1 0 0,1 0-1 0 0,-1 0 0 0 0,1 0 0 0 0,0-1 0 0 0,-1 1 0 0 0,1 0 0 0 0,-1 0 0 0 0,1-1 0 0 0,-1 1 0 0 0,1 0 0 0 0,-1-1 1 0 0,0 1-1 0 0,1 0 0 0 0,-1-1 0 0 0,1 1 0 0 0,-1-1 0 0 0,0 1 0 0 0,1-1 0 0 0,-1 1 0 0 0,0-1 0 0 0,1 1 1 0 0,-1-1-1 0 0,0 1 0 0 0,0-1 6 0 0,-29 166-59 0 0,30-162 63 0 0,0-1 0 0 0,0 1 0 0 0,0 0-1 0 0,0 0 1 0 0,1 0 0 0 0,-1 0 0 0 0,1-1 0 0 0,-1 1 0 0 0,1-1-1 0 0,0 1 1 0 0,0-1 0 0 0,0 0 0 0 0,0 0 0 0 0,0 1 0 0 0,1-2-1 0 0,-1 1 1 0 0,1 0 0 0 0,-1 0 0 0 0,1-1 0 0 0,0 1 0 0 0,0-1-1 0 0,-1 0 1 0 0,1 0 0 0 0,0 0 0 0 0,0 0 0 0 0,0-1 0 0 0,0 1-1 0 0,0-1 1 0 0,2 0-4 0 0,90-8 683 0 0,-83 3-557 0 0,0-1 1 0 0,-1 0-1 0 0,0-1 1 0 0,0 0-1 0 0,-1-1 1 0 0,0 0-1 0 0,0-1 1 0 0,0 0-1 0 0,-1 0 1 0 0,-1-1-1 0 0,0 0 1 0 0,0 0-1 0 0,-1-1 1 0 0,0 0-1 0 0,-1-1 1 0 0,0 1-1 0 0,-1-1 1 0 0,0 0-1 0 0,-1-1 1 0 0,0 1-1 0 0,0-9-126 0 0,6-35-2555 0 0,-10 56 237 0 0,0 0-3541 0 0,0 0-6342 0 0</inkml:trace>
  <inkml:trace contextRef="#ctx0" brushRef="#br0" timeOffset="3647.152">3793 133 16067 0 0,'0'0'2542'0'0,"0"0"-1332"0"0,0 0-599 0 0,0 0-27 0 0,0 0 51 0 0,0 0 19 0 0,0 0-33 0 0,0 0-96 0 0,-34 8-104 0 0,-102 26-58 0 0,50 4 391 0 0,84-37-749 0 0,1-1 0 0 0,-1 0 0 0 0,1 1 0 0 0,-1-1 0 0 0,1 1 0 0 0,-1-1 0 0 0,1 1 0 0 0,-1 0 0 0 0,1-1 0 0 0,-1 1 0 0 0,1 0 0 0 0,0 0 0 0 0,-1 0 0 0 0,1 0 0 0 0,0 0 0 0 0,0 1 0 0 0,0-1 0 0 0,0 0 0 0 0,0 0 0 0 0,0 1 0 0 0,0-1 1 0 0,0 1-1 0 0,1-1 0 0 0,-1 1 0 0 0,1-1 0 0 0,-1 1 0 0 0,1-1 0 0 0,-1 1 0 0 0,1-1 0 0 0,0 1 0 0 0,0 0 0 0 0,-1-1 0 0 0,1 1 0 0 0,0-1 0 0 0,1 1 0 0 0,-1 0 0 0 0,0-1 0 0 0,0 1 0 0 0,1-1 0 0 0,-1 1 0 0 0,1-1 0 0 0,-1 1 0 0 0,1-1 0 0 0,0 1 0 0 0,0-1 0 0 0,-1 1 1 0 0,1-1-1 0 0,0 0 0 0 0,0 1 0 0 0,0-1 0 0 0,1 0 0 0 0,-1 0 0 0 0,0 0 0 0 0,1 0-5 0 0,146 55 217 0 0,-147-55-199 0 0,1 0 1 0 0,0 0-1 0 0,-1 0 0 0 0,1 0 0 0 0,-1 0 1 0 0,1 1-1 0 0,-1-1 0 0 0,0 0 1 0 0,0 1-1 0 0,0-1 0 0 0,1 1 0 0 0,-1 0 1 0 0,0-1-1 0 0,-1 1 0 0 0,1 0 0 0 0,0-1 1 0 0,0 1-1 0 0,-1 0 0 0 0,1 0 1 0 0,-1 0-1 0 0,0-1 0 0 0,1 1 0 0 0,-1 0 1 0 0,0 0-1 0 0,0 0 0 0 0,0 0 0 0 0,0 0 1 0 0,-1 0-1 0 0,1-1 0 0 0,0 1 1 0 0,-1 0-1 0 0,1 0 0 0 0,-1 0 0 0 0,0-1 1 0 0,0 3-19 0 0,-38 54 776 0 0,9-31-691 0 0,-1-1 0 0 0,-1-2 0 0 0,-1-1 0 0 0,-1-2 0 0 0,-1-1 0 0 0,-30 11-85 0 0,65-31-62 0 0,0 0 1 0 0,0 0 0 0 0,1-1-1 0 0,-1 1 1 0 0,0 0 0 0 0,0-1-1 0 0,0 1 1 0 0,0 0 0 0 0,0 0-1 0 0,0-1 1 0 0,-1 1 0 0 0,1 0-1 0 0,0-1 1 0 0,0 1-1 0 0,0 0 1 0 0,0 0 0 0 0,0-1-1 0 0,0 1 1 0 0,0 0 0 0 0,-1-1-1 0 0,1 1 1 0 0,0 0 0 0 0,0 0-1 0 0,0 0 1 0 0,-1-1 0 0 0,1 1-1 0 0,0 0 1 0 0,0 0-1 0 0,0 0 1 0 0,-1-1 0 0 0,1 1-1 0 0,0 0 1 0 0,0 0 0 0 0,-1 0-1 0 0,1 0 1 0 0,0 0 0 0 0,-1 0-1 0 0,1 0 1 0 0,0 0-1 0 0,0 0 1 0 0,-1-1 0 0 0,1 1-1 0 0,0 0 1 0 0,-1 0 0 0 0,1 1-1 0 0,0-1 1 0 0,-1 0 0 0 0,1 0-1 0 0,0 0 1 0 0,0 0 0 0 0,-1 0-1 0 0,1 0 1 0 0,0 0-1 0 0,-1 0 1 0 0,1 0 0 0 0,0 1-1 0 0,0-1 1 0 0,-1 0 61 0 0,16-21-4424 0 0,-5 9-1251 0 0,-3 1-5572 0 0</inkml:trace>
  <inkml:trace contextRef="#ctx0" brushRef="#br0" timeOffset="3898.455">4207 1 12715 0 0,'0'0'2298'0'0,"0"0"-719"0"0,0 0-255 0 0,0 0-44 0 0,0 0-100 0 0,0 0-57 0 0,-12 34-93 0 0,-38 109-126 0 0,31-96-421 0 0,3 2 1 0 0,2 0-1 0 0,2 0 0 0 0,2 1 1 0 0,-2 43-484 0 0,11-33-175 0 0,1-47-4607 0 0,0 0-4989 0 0,0-13-1351 0 0</inkml:trace>
  <inkml:trace contextRef="#ctx0" brushRef="#br0" timeOffset="4059.807">3807 288 17660 0 0,'0'0'1336'0'0,"0"0"-656"0"0,0 0-144 0 0,0 0 80 0 0,0 0-7 0 0,0 0-81 0 0,0 0-96 0 0,199-78-8 0 0,-166 75-72 0 0,-1-1-32 0 0,1 0-80 0 0,0 4-152 0 0,-4 0-96 0 0,-5 0-136 0 0,0 8-232 0 0,-4-1-472 0 0,-7 0-1129 0 0,-7-3-10577 0 0</inkml:trace>
  <inkml:trace contextRef="#ctx0" brushRef="#br0" timeOffset="6216.342">4347 682 2232 0 0,'0'0'2936'0'0,"0"0"-1020"0"0,0 0-293 0 0,0 0 178 0 0,0 0 170 0 0,0 0-30 0 0,0 0-258 0 0,0 0-378 0 0,0 0-340 0 0,0 0-203 0 0,0 0-125 0 0,0 0-47 0 0,0 0 8 0 0,-6 11 1660 0 0,-21 15-428 0 0,61-52-1254 0 0,17-22-208 0 0,-90 55 775 0 0,39-7-1122 0 0,0 0-41 0 0,0 0-49 0 0,0 0-114 0 0,8-8-2084 0 0,1 2-40 0 0,1-1-4840 0 0,-1 2-5023 0 0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19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89 739 16291 0 0,'0'0'3980'0'0,"0"0"-2724"0"0,0 0-984 0 0,0 0-114 0 0,0 0 79 0 0,0 0 146 0 0,0 0 74 0 0,0 0-17 0 0,0 0-100 0 0,0 0-125 0 0,0 0-94 0 0,0 0-51 0 0,0 0-50 0 0,-3 30-39 0 0,-4 94-45 0 0,17-51-796 0 0,-1-50-6978 0 0,-9-19-3572 0 0</inkml:trace>
  <inkml:trace contextRef="#ctx0" brushRef="#br0" timeOffset="236.852">0 312 16980 0 0,'0'0'240'0'0,"0"0"-232"0"0,0 0-152 0 0,0 0-80 0 0,0 0-40 0 0,0 0-233 0 0,0 0-1007 0 0,0 0-1617 0 0,0 0-8129 0 0</inkml:trace>
  <inkml:trace contextRef="#ctx0" brushRef="#br0" timeOffset="669.703">232 518 18740 0 0,'0'0'653'0'0,"0"0"-174"0"0,0 0 100 0 0,0 0 195 0 0,0 0 76 0 0,0 0-53 0 0,0 0-159 0 0,34-25-162 0 0,108-80-86 0 0,13-23 523 0 0,-136 112-862 0 0,0 0 0 0 0,-1-1 0 0 0,-1-2 0 0 0,-1 1-1 0 0,0-2 1 0 0,-1 0 0 0 0,-2-1 0 0 0,0 0 0 0 0,-1-1 0 0 0,4-11-51 0 0,-11 15 29 0 0,0 0 42 0 0,-3 31-304 0 0,10 197 360 0 0,20 584 317 0 0,-33-741-425 0 0,-3-1 1 0 0,-2 0-1 0 0,-3 0 0 0 0,-1-1 0 0 0,-3 0 0 0 0,-8 17-19 0 0,13-48 12 0 0,0 0 0 0 0,-1 0 0 0 0,-1-1 0 0 0,-1 0 0 0 0,0-1 1 0 0,-2-1-1 0 0,0 1 0 0 0,0-2 0 0 0,-2 0 0 0 0,0-1 0 0 0,-1 0 0 0 0,-1-1 0 0 0,-15 9-12 0 0,29-20 4 0 0,-1 0 1 0 0,0 0-1 0 0,-1-1 0 0 0,1 1 0 0 0,0-1 0 0 0,-1 0 1 0 0,1-1-1 0 0,-1 1 0 0 0,1-1 0 0 0,-1 0 0 0 0,0 0 0 0 0,0 0 1 0 0,1-1-1 0 0,-1 0 0 0 0,0 0 0 0 0,0 0 0 0 0,0 0 0 0 0,0-1 1 0 0,1 1-1 0 0,-1-1 0 0 0,0-1 0 0 0,1 1 0 0 0,-1-1 0 0 0,1 1 1 0 0,-1-1-1 0 0,1-1 0 0 0,0 1 0 0 0,-1-1 0 0 0,2 1 0 0 0,-1-1 1 0 0,0 0-1 0 0,0-1 0 0 0,1 1 0 0 0,0 0 0 0 0,-1-1 0 0 0,1 0 1 0 0,1 0-1 0 0,-1 0 0 0 0,1 0 0 0 0,-1-1-4 0 0,-3-10 1 0 0,1 0-1 0 0,1-1 1 0 0,0 1-1 0 0,1-1 1 0 0,0 1 0 0 0,2-1-1 0 0,0 0 1 0 0,0 0-1 0 0,2 0 1 0 0,0 1 0 0 0,1-1-1 0 0,0 0 1 0 0,1 0 0 0 0,1 1-1 0 0,0 0 1 0 0,2-2-1 0 0,9-23 2 0 0,1 2 1 0 0,1 0 0 0 0,3 1-1 0 0,0 1 1 0 0,17-20-3 0 0,-1 7-44 0 0,2 1 0 0 0,2 2 0 0 0,2 1 0 0 0,2 3 0 0 0,2 1 0 0 0,45-29 44 0 0,-20 35-1137 0 0,-36 32-7917 0 0,-30 3-2540 0 0</inkml:trace>
  <inkml:trace contextRef="#ctx0" brushRef="#br0" timeOffset="918.064">1296 669 14571 0 0,'0'0'2095'0'0,"0"0"-1097"0"0,0 0-542 0 0,0 0-108 0 0,0 0 27 0 0,0 0 33 0 0,0 0-11 0 0,0 0-58 0 0,-26 33-62 0 0,-82 101-66 0 0,105-131-199 0 0,0 0 0 0 0,0-1 0 0 0,0 1 0 0 0,0 1 0 0 0,1-1 0 0 0,0 0 0 0 0,-1 1 0 0 0,1-1 0 0 0,1 1 0 0 0,-1-1 0 0 0,0 1 0 0 0,1 0-1 0 0,0 0 1 0 0,0 0 0 0 0,0 0 0 0 0,0 0 0 0 0,1 0 0 0 0,-1 0 0 0 0,1 0-12 0 0,0 7 40 0 0,0-7 5 0 0,0 1-1 0 0,0-1 1 0 0,0 0 0 0 0,1 0 0 0 0,-1 0 0 0 0,1 0-1 0 0,0 0 1 0 0,0 0 0 0 0,0 0 0 0 0,0 0 0 0 0,1 0-1 0 0,0-1 1 0 0,0 1 0 0 0,0 0 0 0 0,0-1 0 0 0,0 1 0 0 0,1-1-1 0 0,-1 0 1 0 0,1 0 0 0 0,0 0 0 0 0,0 0 0 0 0,0-1-1 0 0,1 1 1 0 0,-1-1 0 0 0,0 0 0 0 0,1 0 0 0 0,0 0-1 0 0,-1 0 1 0 0,1 0 0 0 0,0-1 0 0 0,0 0 0 0 0,0 0-1 0 0,0 0 1 0 0,0 0 0 0 0,0 0 0 0 0,0-1 0 0 0,0 0 0 0 0,1 0-1 0 0,-1 0 1 0 0,0 0 0 0 0,0-1 0 0 0,0 0 0 0 0,0 0-1 0 0,0 0 1 0 0,1 0-45 0 0,3-2 122 0 0,-1 0 0 0 0,1-1 0 0 0,-1 0-1 0 0,1 0 1 0 0,-1-1 0 0 0,-1 0 0 0 0,1 0-1 0 0,-1 0 1 0 0,1-1 0 0 0,-2 0 0 0 0,1 0-1 0 0,-1-1 1 0 0,1 1 0 0 0,-2-1 0 0 0,1 0 0 0 0,-1-1-1 0 0,0 1 1 0 0,-1-1 0 0 0,0 0 0 0 0,0 0-1 0 0,0 0 1 0 0,-1 0 0 0 0,-1 0 0 0 0,1 0 0 0 0,-1-1-1 0 0,0 1 1 0 0,-1 0 0 0 0,0-1 0 0 0,-1-4-122 0 0,2 5-102 0 0,-1 0 1 0 0,0 0-1 0 0,0 0 1 0 0,-1 0-1 0 0,0 0 1 0 0,0 1-1 0 0,0-1 1 0 0,-1 0-1 0 0,-1 1 1 0 0,1-1-1 0 0,-1 1 1 0 0,0 0-1 0 0,-1 0 1 0 0,0 0-1 0 0,0 0 1 0 0,0 1-1 0 0,-1 0 1 0 0,0-1-1 0 0,0 2 1 0 0,-4-4 101 0 0,-3 5-2938 0 0,4 3-2215 0 0,3 1-6751 0 0</inkml:trace>
  <inkml:trace contextRef="#ctx0" brushRef="#br0" timeOffset="1164.689">1504 1144 17700 0 0,'0'0'1336'0'0,"0"0"-300"0"0,0 0-120 0 0,0 0-27 0 0,0 0-82 0 0,0 0-111 0 0,0 0-142 0 0,0 0-128 0 0,0 0-83 0 0,0 0-50 0 0,0 0-50 0 0,10-35-43 0 0,31-111-40 0 0,6 41 93 0 0,-31 83-199 0 0,6-12-61 0 0,1 1 0 0 0,2 1 1 0 0,1 2-1 0 0,16-15 7 0 0,7 15-1184 0 0,-25 27-6622 0 0,-19 3-3818 0 0</inkml:trace>
  <inkml:trace contextRef="#ctx0" brushRef="#br0" timeOffset="1626.687">1904 1023 13459 0 0,'0'0'1514'0'0,"0"0"-128"0"0,0 0 85 0 0,0 0 40 0 0,0 0-165 0 0,0 0-304 0 0,0 0-313 0 0,0 0-142 0 0,0 0-60 0 0,0 0-49 0 0,0 0-35 0 0,0 0-77 0 0,15-34-72 0 0,51-106-74 0 0,15 8 127 0 0,-78 127-354 0 0,0 0 1 0 0,0 0-1 0 0,1 0 0 0 0,-1 0 0 0 0,1 1 0 0 0,1 0 1 0 0,-1 0-1 0 0,0 0 0 0 0,1 0 0 0 0,0 0 1 0 0,0 1-1 0 0,0 0 0 0 0,0 0 0 0 0,1 1 0 0 0,-1-1 1 0 0,1 1-1 0 0,-1 0 0 0 0,1 0 0 0 0,0 1 0 0 0,0 0 1 0 0,0 0-1 0 0,0 0 0 0 0,0 1 7 0 0,-5 2 0 0 0,1 0 1 0 0,-1 0-1 0 0,1 1 0 0 0,-1-1 1 0 0,0 0-1 0 0,0 1 0 0 0,0-1 1 0 0,0 1-1 0 0,-1-1 0 0 0,1 1 1 0 0,-1-1-1 0 0,1 1 0 0 0,-1 0 1 0 0,0-1-1 0 0,0 1 0 0 0,0 0 1 0 0,0-1-1 0 0,-1 1 0 0 0,1-1 1 0 0,-1 2-1 0 0,1 6 13 0 0,-31 173 111 0 0,32-181-122 0 0,0 1 0 0 0,0-1 1 0 0,1 0-1 0 0,-1 0 0 0 0,1 0 0 0 0,0 0 0 0 0,0 0 1 0 0,-1 0-1 0 0,1 0 0 0 0,0-1 0 0 0,0 1 0 0 0,1-1 0 0 0,-1 1 1 0 0,0-1-1 0 0,0 0 0 0 0,1 0 0 0 0,-1 0 0 0 0,1 0 0 0 0,-1 0 1 0 0,1-1-1 0 0,-1 1 0 0 0,1-1 0 0 0,-1 1 0 0 0,1-1 0 0 0,0 0 1 0 0,-1 0-1 0 0,1 0 0 0 0,-1-1 0 0 0,1 1 0 0 0,-1 0 0 0 0,1-1 1 0 0,-1 0-1 0 0,1 0 0 0 0,-1 1 0 0 0,1-1 0 0 0,-1-1 0 0 0,0 1 1 0 0,1 0-1 0 0,-1-1 0 0 0,2 0-2 0 0,293-203 161 0 0,-296 204-161 0 0,0 1 0 0 0,-1-1 0 0 0,1 1 0 0 0,0-1 0 0 0,0 1 0 0 0,-1 0 0 0 0,1-1 0 0 0,0 1 0 0 0,0 0 0 0 0,-1-1-1 0 0,1 1 1 0 0,0 0 0 0 0,0 0 0 0 0,0 0 0 0 0,0 0 0 0 0,-1 0 0 0 0,1 0 0 0 0,0 0 0 0 0,0 0 0 0 0,0 0 0 0 0,0 0 0 0 0,-1 1 0 0 0,1-1 0 0 0,0 0 0 0 0,0 0-1 0 0,0 1 1 0 0,-1-1 0 0 0,1 1 0 0 0,0-1 0 0 0,-1 1 0 0 0,1-1 0 0 0,0 1 0 0 0,-1-1 0 0 0,1 1 0 0 0,0-1 0 0 0,-1 1 0 0 0,1 0 0 0 0,-1-1 0 0 0,1 1-1 0 0,-1 0 1 0 0,0 0 0 0 0,1-1 0 0 0,-1 1 0 0 0,0 0 0 0 0,1 0 0 0 0,-1-1 0 0 0,0 1 0 0 0,0 1 0 0 0,1 45 145 0 0,-2-33-72 0 0,-17 110 167 0 0,17-121-287 0 0,1 0 0 0 0,0 0-1 0 0,0 0 1 0 0,0 0 0 0 0,0 0 0 0 0,0 0 0 0 0,1-1 0 0 0,-1 1-1 0 0,1 0 1 0 0,0 0 0 0 0,0 0 0 0 0,0-1 0 0 0,0 1 0 0 0,0 0 0 0 0,1-1-1 0 0,-1 1 1 0 0,1-1 0 0 0,0 0 0 0 0,-1 1 0 0 0,1-1 0 0 0,0 0-1 0 0,0 0 1 0 0,1 0 0 0 0,-1 0 0 0 0,0-1 0 0 0,1 1 0 0 0,-1 0-1 0 0,1-1 1 0 0,-1 0 0 0 0,1 0 0 0 0,0 0 0 0 0,-1 0 0 0 0,1 0-1 0 0,0 0 1 0 0,0-1 0 0 0,0 1 0 0 0,0-1 0 0 0,-1 0 0 0 0,1 0-1 0 0,0 0 1 0 0,1 0 47 0 0,13 0-3579 0 0,-5 0-3768 0 0,-1 0-5188 0 0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17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714 96 5073 0 0,'0'0'2822'0'0,"0"0"-1315"0"0,0 0-561 0 0,0 0-140 0 0,0 0 24 0 0,0 0 74 0 0,0 0 80 0 0,0 0 62 0 0,0 0-13 0 0,0 0-32 0 0,0 0-72 0 0,-31-14-105 0 0,-98-44-117 0 0,57 35 744 0 0,54 23-967 0 0,-69 0 1647 0 0,82 3-2095 0 0,0 0 0 0 0,0 0-1 0 0,1 0 1 0 0,-1 1 0 0 0,1 0-1 0 0,0 0 1 0 0,0 0 0 0 0,0 0-1 0 0,1 1 1 0 0,-1-1-1 0 0,1 1 1 0 0,0 0 0 0 0,1 0-1 0 0,-3 6-35 0 0,3-8 13 0 0,-35 79 192 0 0,4 1 0 0 0,3 2 0 0 0,4 1 0 0 0,4 1 0 0 0,4 1 0 0 0,3 0 0 0 0,5 1-1 0 0,1 36-204 0 0,7-100 27 0 0,-74 545 620 0 0,39-331-451 0 0,37-238-202 0 0,1 9 1078 0 0,12-20-968 0 0,0 3-78 0 0,14-9 19 0 0,1 1 0 0 0,1 1 1 0 0,1 2-1 0 0,0 1 0 0 0,0 1 0 0 0,8 0-45 0 0,272-30 8 0 0,-114 17 91 0 0,-157 12-205 0 0,-43 0-1000 0 0,0 0-2055 0 0,3 7-4007 0 0,1-3-5003 0 0</inkml:trace>
  <inkml:trace contextRef="#ctx0" brushRef="#br0" timeOffset="1370.678">865 806 0 0 0,'0'0'103'0'0,"0"0"174"0"0,0 0 10 0 0,0 0 82 0 0,0 0 274 0 0,0 0 300 0 0,0 0 216 0 0,0 0 209 0 0,0 0 47 0 0,0 0-61 0 0,0 0-87 0 0,0 0-135 0 0,-1-8-113 0 0,0-4-475 0 0,-2-6-118 0 0,3 5 8479 0 0,-14 31-5868 0 0,0 1-3069 0 0,-6 16 135 0 0,2 1 0 0 0,2 0 0 0 0,1 1 0 0 0,2 1 0 0 0,1 1 0 0 0,2 0 0 0 0,2 0 0 0 0,-1 27-103 0 0,7-54 25 0 0,1 1 0 0 0,0 0 1 0 0,1-1-1 0 0,0 1 0 0 0,2-1 0 0 0,-1 1 0 0 0,1-1 1 0 0,1 1-1 0 0,3 9-25 0 0,-5-21 1 0 0,3 11 25 0 0,0-1-1 0 0,1 1 1 0 0,1-1-1 0 0,0 0 1 0 0,0-1-1 0 0,1 1 0 0 0,1-1 1 0 0,0-1-1 0 0,0 1 1 0 0,1-1-1 0 0,4 3-25 0 0,-8-10 34 0 0,-1-1 0 0 0,1 0 0 0 0,0-1 0 0 0,-1 1 0 0 0,1-1 0 0 0,0 0 1 0 0,0 0-1 0 0,-1 0 0 0 0,1-1 0 0 0,0 1 0 0 0,-1-1 0 0 0,1 0 0 0 0,-1-1 0 0 0,1 1 0 0 0,-1-1 0 0 0,0 0 0 0 0,1 0 0 0 0,-1 0 0 0 0,0-1 0 0 0,0 1 0 0 0,0-1 0 0 0,-1 0 0 0 0,1 0 0 0 0,-1-1 1 0 0,0 1-1 0 0,1-1 0 0 0,-1 1 0 0 0,-1-1 0 0 0,1 0 0 0 0,-1 0 0 0 0,1 0 0 0 0,0-2-34 0 0,12-12 50 0 0,25-24 51 0 0,-2-2 0 0 0,-3-1 0 0 0,19-31-101 0 0,26-119 175 0 0,-57 126-126 0 0,-18 45 10 0 0,-2 11 128 0 0,-2 32-157 0 0,-38 204 249 0 0,37-221-277 0 0,-4 15 1 0 0,1-1 1 0 0,0 1-1 0 0,1 1 0 0 0,2-1 1 0 0,-1 0-1 0 0,2 0 0 0 0,0 0 1 0 0,1 0-1 0 0,1 0 0 0 0,1 0 1 0 0,4 12-4 0 0,-7-26-3 0 0,1 0 0 0 0,-1 0 1 0 0,1 0-1 0 0,-1 0 0 0 0,1-1 1 0 0,0 1-1 0 0,0-1 0 0 0,1 1 1 0 0,-1-1-1 0 0,0 0 0 0 0,1 0 1 0 0,-1 0-1 0 0,1 0 0 0 0,0 0 1 0 0,0 0-1 0 0,-1-1 0 0 0,1 1 1 0 0,0-1-1 0 0,0 0 0 0 0,1 0 1 0 0,-1 0-1 0 0,0 0 0 0 0,0-1 1 0 0,0 1-1 0 0,1-1 3 0 0,-3 0-23 0 0,-1 0-1 0 0,0 0-28 0 0,0 0-26 0 0,0 0-49 0 0,0 0-87 0 0,6-12-6355 0 0,-2 6-1054 0 0,-2 2-4633 0 0</inkml:trace>
  <inkml:trace contextRef="#ctx0" brushRef="#br0" timeOffset="1998.507">1438 1429 12027 0 0,'0'0'1068'0'0,"0"0"-425"0"0,0 0-159 0 0,0 0 207 0 0,0 0 319 0 0,0 0 180 0 0,0 0-47 0 0,0 0-204 0 0,0 0-264 0 0,0 0-183 0 0,0 0-74 0 0,0 0-5 0 0,8-13 20 0 0,53-89 918 0 0,65-114 819 0 0,-29 40-1305 0 0,-97 204-723 0 0,-12 141 0 0 0,15-157-129 0 0,1 0-1 0 0,-1-1 1 0 0,2 0-1 0 0,-1 0 1 0 0,2 0-1 0 0,-1 0 1 0 0,2-1-1 0 0,-1 0 1 0 0,1 0-1 0 0,1 0 1 0 0,0-1-1 0 0,0-1 1 0 0,8 7-13 0 0,-13-12 38 0 0,1 0 0 0 0,0 0 0 0 0,0 0 0 0 0,0-1 0 0 0,1 1 0 0 0,-1-1 0 0 0,0 0 0 0 0,1-1 0 0 0,-1 1 0 0 0,1-1-1 0 0,0 0 1 0 0,-1 0 0 0 0,1 0 0 0 0,0-1 0 0 0,0 1 0 0 0,0-1 0 0 0,-1 0 0 0 0,1-1 0 0 0,0 1 0 0 0,0-1 0 0 0,-1 0 0 0 0,1 0 0 0 0,0-1 0 0 0,-1 1 0 0 0,1-1 0 0 0,-1 0 0 0 0,0 0 0 0 0,1 0 0 0 0,-1-1 0 0 0,0 0 0 0 0,0 0 0 0 0,-1 0-1 0 0,1 0 1 0 0,-1 0 0 0 0,1-1 0 0 0,-1 1 0 0 0,2-4-38 0 0,10-13 78 0 0,0 0 0 0 0,-2 0-1 0 0,0-2 1 0 0,-2 1 0 0 0,0-2 0 0 0,-1 1-1 0 0,-2-1 1 0 0,0-1 0 0 0,-1 0-1 0 0,-2 0 1 0 0,0 0 0 0 0,-2-1-1 0 0,0 1 1 0 0,-2-1 0 0 0,-1-5-78 0 0,0 29-23 0 0,0 1 0 0 0,0-1 0 0 0,-1 0 0 0 0,1 0 0 0 0,0 1 0 0 0,-1-1 0 0 0,1 0 0 0 0,-1 0 0 0 0,1 1 0 0 0,-1-1 0 0 0,0 1 0 0 0,1-1 0 0 0,-1 0 0 0 0,1 1 0 0 0,-1-1 0 0 0,0 1 0 0 0,0-1 0 0 0,1 1 0 0 0,-1 0 0 0 0,0-1 0 0 0,0 1 0 0 0,1 0 0 0 0,-1-1 0 0 0,0 1-1 0 0,0 0 1 0 0,0 0 0 0 0,0 0 0 0 0,1 0 0 0 0,-1 0 0 0 0,0 0 0 0 0,0 0 0 0 0,0 0 0 0 0,0 0 0 0 0,0 0 0 0 0,1 0 0 0 0,-1 1 0 0 0,0-1 0 0 0,0 0 0 0 0,0 1 0 0 0,1-1 0 0 0,-1 0 0 0 0,0 1 0 0 0,0-1 0 0 0,1 1 0 0 0,-1-1 0 0 0,0 1 0 0 0,1-1 0 0 0,-1 1 0 0 0,1 0 0 0 0,-1-1 0 0 0,1 1 0 0 0,-1 0 0 0 0,1-1 0 0 0,-1 1 0 0 0,1 0 0 0 0,0 0 0 0 0,-1 0 0 0 0,1-1 0 0 0,0 1 0 0 0,0 0 0 0 0,-1 0 0 0 0,1 0 0 0 0,0 0 0 0 0,0-1 0 0 0,0 1 0 0 0,0 0 23 0 0,-33 74-4005 0 0,27-40-6057 0 0,6-27-1773 0 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9:23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0 14563 0 0,'0'0'1986'0'0,"0"0"-726"0"0,0 0-262 0 0,0 0 54 0 0,0 0 49 0 0,0 0-8 0 0,0 0-165 0 0,0 0-220 0 0,0 0-164 0 0,0 0-86 0 0,0 0-69 0 0,0 0-60 0 0,0 0-7 0 0,-10 26-42 0 0,-29 82-29 0 0,13-34 282 0 0,16-32-1449 0 0,10-41-131 0 0,0-1-1262 0 0,0 0-3609 0 0,0 0-6078 0 0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22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11 2008 0 0,'0'0'1030'0'0,"0"0"-150"0"0,0 0 115 0 0,0 0 369 0 0,0 0 339 0 0,0 0 152 0 0,0 0-72 0 0,0 0-214 0 0,0 0-229 0 0,0 0-160 0 0,0 0-62 0 0,-1-11 3371 0 0,-78 16-1831 0 0,-33 56-1919 0 0,90-46-482 0 0,-98 86 480 0 0,116-97-709 0 0,0 1 1 0 0,0-1 0 0 0,1 1 0 0 0,-1 1 0 0 0,1-1-1 0 0,0 0 1 0 0,1 1 0 0 0,-1-1 0 0 0,1 1 0 0 0,0 0 0 0 0,1 0-1 0 0,-1 0 1 0 0,1 0 0 0 0,0 0 0 0 0,1 0 0 0 0,0 0 0 0 0,0 0-1 0 0,0 0 1 0 0,0 0 0 0 0,1 0 0 0 0,0 1 0 0 0,0-2-1 0 0,1 1 1 0 0,1 5-29 0 0,5 1 72 0 0,-1-1 0 0 0,1 0-1 0 0,1-1 1 0 0,0 1-1 0 0,1-2 1 0 0,-1 1 0 0 0,2-1-1 0 0,-1-1 1 0 0,1 0-1 0 0,1-1 1 0 0,0 0 0 0 0,-1 0-1 0 0,2-1 1 0 0,-1-1-1 0 0,1 0 1 0 0,5 1-72 0 0,10 1 93 0 0,0-1 0 0 0,1-1 0 0 0,-1-2 0 0 0,1-1-1 0 0,0-1 1 0 0,19-2-93 0 0,-21 1 16 0 0,8-15-2045 0 0,-1-37-6330 0 0,-33 49 7809 0 0,2-4-11282 0 0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22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 17940 0 0,'0'0'1096'0'0,"0"0"-512"0"0,0 0-200 0 0,0 0 112 0 0,0 0 137 0 0,0 0 39 0 0,0 0-96 0 0,-70 188-184 0 0,69-170-232 0 0,1 4-128 0 0,0-7-88 0 0,0 0-88 0 0,3-4-88 0 0,5 0-136 0 0,-3-8-288 0 0,4 1-569 0 0,-3 0-1551 0 0,-2-4-9123 0 0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22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18356 0 0,'0'0'832'0'0,"0"0"-344"0"0,0 0-392 0 0,0 0-352 0 0,0 0-280 0 0,0 0-56 0 0,0 0-24 0 0,0 0-48 0 0,0 0-48 0 0,0 0-849 0 0,0 0-4008 0 0,0 0-3697 0 0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22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1239 19012 0 0,'0'0'915'0'0,"0"0"-246"0"0,0 0 122 0 0,0 0 301 0 0,0 0 121 0 0,0 0-106 0 0,0 0-294 0 0,0 0-302 0 0,0 0-155 0 0,0 0-116 0 0,0 0-55 0 0,0 0-33 0 0,0 0-26 0 0,7-36-7 0 0,19-116-9 0 0,11-2 77 0 0,-33 138-192 0 0,-1 0 0 0 0,2 1 0 0 0,0 0 0 0 0,1-1 0 0 0,0 2 0 0 0,2-1 0 0 0,-1 1 0 0 0,2 0 0 0 0,0 1 0 0 0,0 0 0 0 0,1 0 0 0 0,1 1 0 0 0,0 0 0 0 0,1 1 0 0 0,2-1 5 0 0,-13 11-16 0 0,0 0-1 0 0,0 0 1 0 0,0 0-1 0 0,0 1 1 0 0,0-1 0 0 0,0 0-1 0 0,1 1 1 0 0,-1-1-1 0 0,0 0 1 0 0,0 1-1 0 0,1 0 1 0 0,-1-1-1 0 0,0 1 1 0 0,1 0-1 0 0,-1 0 1 0 0,0-1 0 0 0,1 1-1 0 0,-1 0 1 0 0,0 0-1 0 0,1 1 1 0 0,-1-1-1 0 0,0 0 1 0 0,1 0-1 0 0,-1 1 1 0 0,0-1 0 0 0,1 0-1 0 0,-1 1 1 0 0,0 0-1 0 0,0-1 1 0 0,1 1-1 0 0,-1 0 1 0 0,0-1-1 0 0,0 1 1 0 0,0 0 0 0 0,0 0-1 0 0,0 0 1 0 0,0 0-1 0 0,0 0 1 0 0,-1 0-1 0 0,1 0 1 0 0,0 0-1 0 0,0 1 1 0 0,-1-1-1 0 0,1 0 1 0 0,-1 0 0 0 0,1 0-1 0 0,-1 1 1 0 0,1-1-1 0 0,-1 0 1 0 0,0 1-1 0 0,0 0 17 0 0,-5 73-1502 0 0,-1-51-1397 0 0,0 1-3563 0 0,3-13-5366 0 0</inkml:trace>
  <inkml:trace contextRef="#ctx0" brushRef="#br0" timeOffset="358.306">687 794 5785 0 0,'0'0'1977'0'0,"0"0"-157"0"0,0 0-9 0 0,0 0 41 0 0,0 0-116 0 0,0 0-239 0 0,0 0-190 0 0,0 0-176 0 0,0 0-200 0 0,0 0-119 0 0,0 0-141 0 0,0 0-130 0 0,-5-8-26 0 0,-17-24-60 0 0,21 31-425 0 0,0 0 0 0 0,0 0-1 0 0,0 1 1 0 0,0-1 0 0 0,0 0 0 0 0,0 1 0 0 0,0-1 0 0 0,0 1 0 0 0,0-1-1 0 0,0 1 1 0 0,-1 0 0 0 0,1-1 0 0 0,0 1 0 0 0,0 0 0 0 0,-1 0 0 0 0,1 0-1 0 0,0 0 1 0 0,0 0 0 0 0,0 0 0 0 0,-1 0 0 0 0,1 0 0 0 0,0 0 0 0 0,0 1-1 0 0,-1-1 1 0 0,1 0 0 0 0,0 1 0 0 0,0-1 0 0 0,0 1 0 0 0,0-1 0 0 0,0 1-1 0 0,0 0 1 0 0,0 0 0 0 0,0-1 0 0 0,0 1 0 0 0,0 0 0 0 0,0 0-30 0 0,-12 9 49 0 0,0 0 1 0 0,1 0-1 0 0,0 2 0 0 0,1-1 1 0 0,0 1-1 0 0,1 1 1 0 0,1 0-1 0 0,0 0 1 0 0,0 1-1 0 0,1 0 0 0 0,1 1 1 0 0,1 0-1 0 0,0 0 1 0 0,1 0-1 0 0,0 1 0 0 0,1-1 1 0 0,1 1-1 0 0,0 0 1 0 0,1 14-50 0 0,1-24 11 0 0,1-1 1 0 0,0 0-1 0 0,0 0 0 0 0,1 0 1 0 0,0 0-1 0 0,-1 1 1 0 0,2-1-1 0 0,-1 0 1 0 0,1 0-1 0 0,-1-1 1 0 0,1 1-1 0 0,1 0 1 0 0,-1 0-1 0 0,1-1 1 0 0,0 0-1 0 0,0 1 0 0 0,0-1 1 0 0,0 0-1 0 0,1 0 1 0 0,-1-1-1 0 0,1 1 1 0 0,0-1-1 0 0,0 0 1 0 0,1 0-1 0 0,-1 0 1 0 0,1-1-1 0 0,-1 1 1 0 0,1-1-1 0 0,0 0 0 0 0,0 0 1 0 0,0-1-1 0 0,0 1-11 0 0,138 1 611 0 0,-135-4-625 0 0,0-1 0 0 0,0 0 0 0 0,0 0 0 0 0,-1-1 0 0 0,1 0 0 0 0,-1-1 0 0 0,0 1 0 0 0,0-1 0 0 0,0-1-1 0 0,0 1 1 0 0,4-6 14 0 0,35-38-5281 0 0,-40 37-707 0 0,-2 3-5651 0 0</inkml:trace>
  <inkml:trace contextRef="#ctx0" brushRef="#br0" timeOffset="1103.12">1122 845 7418 0 0,'0'0'3370'0'0,"0"0"-1386"0"0,0 0-545 0 0,0 0-157 0 0,0 0-102 0 0,0 0-129 0 0,0 0-222 0 0,0 0-241 0 0,0 0-178 0 0,0 0-93 0 0,0 0-42 0 0,0 0-7 0 0,0 0-44 0 0,-5 20-53 0 0,-13 61-41 0 0,16-76-75 0 0,1-1-1 0 0,0 1 1 0 0,1-1-1 0 0,-1 1 1 0 0,1-1-1 0 0,0 1 1 0 0,0 0-1 0 0,0-1 1 0 0,1 1-1 0 0,0-1 1 0 0,0 1-1 0 0,0-1 1 0 0,0 1-1 0 0,1-1 1 0 0,-1 0-1 0 0,1 0 0 0 0,0 0 1 0 0,0 0-1 0 0,1 0 1 0 0,-1 0-1 0 0,1 0 1 0 0,0-1-1 0 0,0 1 1 0 0,0-1-1 0 0,0 0 1 0 0,1 0-1 0 0,0 0 1 0 0,-1 0-1 0 0,1-1 1 0 0,0 0-1 0 0,0 1 1 0 0,0-1-1 0 0,0-1 0 0 0,1 1 1 0 0,-1 0-1 0 0,0-1 1 0 0,1 0-1 0 0,-1 0 1 0 0,1-1-1 0 0,-1 1 1 0 0,1-1-1 0 0,0 0 1 0 0,-1 0-1 0 0,1 0 1 0 0,1-1-55 0 0,3 0 166 0 0,1 1 1 0 0,-1-2 0 0 0,0 1-1 0 0,0-1 1 0 0,0 0-1 0 0,-1-1 1 0 0,1 0 0 0 0,0-1-1 0 0,-1 0 1 0 0,0 0 0 0 0,0-1-1 0 0,5-3-166 0 0,-11 6 22 0 0,12-6 66 0 0,-1-2-1 0 0,-1 0 1 0 0,0-1-1 0 0,0 0 1 0 0,-1 0-1 0 0,0-1 1 0 0,-1-1-1 0 0,-1 0 1 0 0,0 0-1 0 0,7-15-87 0 0,-3 11-152 0 0,-13 16 103 0 0,0 1-28 0 0,0 0-74 0 0,-1 8-220 0 0,-5 13 229 0 0,2-15 125 0 0,0 1-1 0 0,1 0 1 0 0,0 0 0 0 0,1 0 0 0 0,0 0 0 0 0,0 0-1 0 0,0 0 1 0 0,1 1 0 0 0,0-1 0 0 0,0 1 0 0 0,1-1-1 0 0,0 1 1 0 0,0-1 0 0 0,1 1 0 0 0,0-1-1 0 0,0 0 1 0 0,1 1 0 0 0,0-1 0 0 0,0 0 0 0 0,1 0-1 0 0,0 0 1 0 0,0 0 0 0 0,0-1 0 0 0,1 1 0 0 0,0-1-1 0 0,0 0 1 0 0,1 0 0 0 0,4 4 17 0 0,-3-5 19 0 0,1-1-1 0 0,1 1 1 0 0,-1-1 0 0 0,0-1 0 0 0,1 1-1 0 0,0-2 1 0 0,0 1 0 0 0,0-1-1 0 0,0 0 1 0 0,0 0 0 0 0,1-1 0 0 0,-1 0-1 0 0,0-1 1 0 0,1 0 0 0 0,-1 0-1 0 0,0-1 1 0 0,1 0 0 0 0,-1 0 0 0 0,0-1-1 0 0,3-1-18 0 0,8-2 91 0 0,-1-2 0 0 0,0 0-1 0 0,-1-1 1 0 0,0 0 0 0 0,0-2 0 0 0,-1 0-1 0 0,0-1 1 0 0,4-4-91 0 0,9-8 130 0 0,-1-2-1 0 0,-2 0 1 0 0,0-2-1 0 0,-2-1 1 0 0,-1-1-1 0 0,-1-1 1 0 0,-2-1-1 0 0,9-18-129 0 0,-2 3-38 0 0,-3-2-1 0 0,-2 0 0 0 0,-2-1 1 0 0,-2-2-1 0 0,-3 0 0 0 0,-1 0 1 0 0,-3-1-1 0 0,-3-1 0 0 0,-1 0 1 0 0,-3 0-1 0 0,-2-25 39 0 0,-28-38 26 0 0,25 113-30 0 0,-1 0 0 0 0,1 0 0 0 0,-1 0-1 0 0,1 0 1 0 0,-1 0 0 0 0,0 1 0 0 0,0-1 0 0 0,0 1-1 0 0,0-1 1 0 0,-1 1 0 0 0,1 0 0 0 0,-1 0-1 0 0,1 0 1 0 0,-1 0 0 0 0,0 1 0 0 0,0-1 0 0 0,0 1-1 0 0,0-1 1 0 0,0 1 0 0 0,0 0 0 0 0,0 0-1 0 0,0 0 1 0 0,0 1 0 0 0,0-1 0 0 0,-1 1-1 0 0,1 0 1 0 0,0-1 0 0 0,0 1 0 0 0,-1 1 0 0 0,1-1-1 0 0,0 1 1 0 0,0-1 0 0 0,0 1 0 0 0,-3 1 4 0 0,-3 3-10 0 0,-1 1 1 0 0,1 0-1 0 0,1 1 0 0 0,-1 0 1 0 0,1 1-1 0 0,0 0 1 0 0,1 0-1 0 0,0 0 1 0 0,0 1-1 0 0,1 0 0 0 0,0 0 1 0 0,-4 10 9 0 0,10-19 0 0 0,-17 33 48 0 0,2 1-1 0 0,2 1 1 0 0,0 0 0 0 0,3 1-1 0 0,1 0 1 0 0,1 1 0 0 0,3 0-1 0 0,0 0 1 0 0,3 0 0 0 0,1 0-1 0 0,2 1 1 0 0,2 11-48 0 0,4-2 143 0 0,2 0 0 0 0,1 0 1 0 0,3-1-1 0 0,2 0 0 0 0,2-2 0 0 0,2 0 0 0 0,2 0 0 0 0,13 19-143 0 0,-29-53 31 0 0,75 111-51 0 0,-66-114-596 0 0,-4-6-4537 0 0,-7-1 2283 0 0,1 0-9244 0 0</inkml:trace>
  <inkml:trace contextRef="#ctx0" brushRef="#br0" timeOffset="2084.089">2719 790 4689 0 0,'0'0'1395'0'0,"0"0"-196"0"0,0 0 80 0 0,0 0 323 0 0,0 0 286 0 0,0 0 138 0 0,0 0-71 0 0,0 0-242 0 0,0 0-323 0 0,0 0-322 0 0,0 0-317 0 0,0 0-243 0 0,0 0-140 0 0,-13-1-76 0 0,1 0-215 0 0,6 1-38 0 0,0-1 0 0 0,0 1 0 0 0,0-1 0 0 0,0 2 0 0 0,0-1 0 0 0,0 1 0 0 0,0 0 0 0 0,0 0-1 0 0,1 0 1 0 0,-1 1 0 0 0,0 0 0 0 0,1 0 0 0 0,-5 3-39 0 0,-13 6 159 0 0,1 1 0 0 0,0 1-1 0 0,1 1 1 0 0,0 1 0 0 0,1 1-1 0 0,0 1 1 0 0,2 1 0 0 0,0 0-1 0 0,1 1 1 0 0,1 1 0 0 0,1 1 0 0 0,0 0-1 0 0,1 2-158 0 0,12-21 5 0 0,0 0 0 0 0,1 1 0 0 0,-1-1-1 0 0,0 1 1 0 0,1 0 0 0 0,-1-1-1 0 0,1 1 1 0 0,0 0 0 0 0,0 0 0 0 0,0 0-1 0 0,0 0 1 0 0,0 0 0 0 0,1 0 0 0 0,0 0-1 0 0,-1 0 1 0 0,1 0 0 0 0,0 0 0 0 0,0 0-1 0 0,1 0 1 0 0,-1 0 0 0 0,1 0-1 0 0,-1 0 1 0 0,1 0 0 0 0,0 0 0 0 0,0 0-1 0 0,0 0 1 0 0,1-1 0 0 0,-1 1 0 0 0,0 0-1 0 0,1-1 1 0 0,0 1 0 0 0,0-1 0 0 0,0 1-1 0 0,0-1 1 0 0,0 0 0 0 0,0 0 0 0 0,1 0-1 0 0,-1 0 1 0 0,1 0 0 0 0,-1-1-1 0 0,1 1 1 0 0,0-1 0 0 0,-1 0 0 0 0,1 1-1 0 0,0-1 1 0 0,0-1 0 0 0,0 1 0 0 0,0 0-1 0 0,1 0-4 0 0,24-4 94 0 0,0 0 0 0 0,-1-2-1 0 0,1-1 1 0 0,-1-1 0 0 0,-1-1-1 0 0,1-1 1 0 0,-1-2 0 0 0,-1-1 0 0 0,0 0-1 0 0,-1-2 1 0 0,17-13-94 0 0,-34 23 2 0 0,216-151 100 0 0,-189 126 57 0 0,-33 29-122 0 0,-1 0-17 0 0,-8 15-116 0 0,4-9 97 0 0,0-1 0 0 0,0 2-1 0 0,0-1 1 0 0,1 0-1 0 0,0 1 1 0 0,0-1 0 0 0,0 1-1 0 0,1 0 1 0 0,0 0 0 0 0,1 0-1 0 0,-1 0 1 0 0,1 0 0 0 0,1 0-1 0 0,-1 0 1 0 0,1 0 0 0 0,0 1-1 0 0,1-1 1 0 0,0 0-1 0 0,0 0 1 0 0,0 0 0 0 0,1 0-1 0 0,0 0 1 0 0,1 0 0 0 0,-1-1-1 0 0,1 1 1 0 0,1-1 0 0 0,3 6-1 0 0,5-3 17 0 0,1-1 0 0 0,0 0 1 0 0,1-2-1 0 0,0 1 1 0 0,0-2-1 0 0,0 1 1 0 0,1-2-1 0 0,0 0 1 0 0,0-1-1 0 0,0-1 0 0 0,0 0 1 0 0,0-1-1 0 0,0 0 1 0 0,0-1-1 0 0,1-1 1 0 0,-1-1-1 0 0,0 0 0 0 0,0-1 1 0 0,0 0-1 0 0,-1-1 1 0 0,1-1-1 0 0,-1 0 1 0 0,0-1-1 0 0,0-1 0 0 0,-1 0 1 0 0,0-1-1 0 0,2-1-17 0 0,3-1 20 0 0,-2-1 0 0 0,1-1-1 0 0,-1 0 1 0 0,-1 0-1 0 0,0-2 1 0 0,-1 0-1 0 0,-1-1 1 0 0,0 0 0 0 0,-1-1-1 0 0,0 0 1 0 0,-2-1-1 0 0,0 0 1 0 0,-1-1-1 0 0,0 0 1 0 0,-1 0 0 0 0,-2-1-1 0 0,0 0 1 0 0,0 0-1 0 0,-2-1 1 0 0,-1 1 0 0 0,0-1-1 0 0,-1-15-19 0 0,-2 31-2 0 0,0 0-1 0 0,-1 1 0 0 0,1-1 1 0 0,-1 0-1 0 0,0 0 0 0 0,0 0 1 0 0,-1 1-1 0 0,1-1 1 0 0,-1 1-1 0 0,0-1 0 0 0,1 1 1 0 0,-2-1-1 0 0,1 1 1 0 0,0 0-1 0 0,-1 0 0 0 0,1 0 1 0 0,-1 0-1 0 0,0 1 0 0 0,0-1 1 0 0,0 1-1 0 0,0 0 1 0 0,-1 0-1 0 0,1 0 0 0 0,0 0 1 0 0,-1 0-1 0 0,0 1 1 0 0,1-1-1 0 0,-1 1 0 0 0,0 0 1 0 0,0 0-1 0 0,1 1 1 0 0,-1-1-1 0 0,0 1 0 0 0,0 0 1 0 0,0 0-1 0 0,0 0 0 0 0,0 0 1 0 0,0 1-1 0 0,1-1 1 0 0,-1 1-1 0 0,0 0 0 0 0,0 0 1 0 0,1 1-1 0 0,-1-1 1 0 0,0 1-1 0 0,1 0 0 0 0,0-1 1 0 0,-1 2-1 0 0,0-1 3 0 0,-2 0-7 0 0,0 1 0 0 0,0-1 0 0 0,0 1 0 0 0,0 0 0 0 0,0 1 0 0 0,0 0 0 0 0,1 0 0 0 0,0 0 0 0 0,0 0 0 0 0,0 1 0 0 0,0-1-1 0 0,1 1 1 0 0,-1 1 0 0 0,1-1 0 0 0,0 1 0 0 0,1-1 0 0 0,0 1 0 0 0,0 0 0 0 0,0 0 0 0 0,0 1 0 0 0,1-1 0 0 0,0 0 0 0 0,1 1 0 0 0,-1-1 0 0 0,1 1 0 0 0,0 0 0 0 0,1-1 0 0 0,0 1 0 0 0,0 0-1 0 0,0-1 1 0 0,2 7 7 0 0,4-5 6 0 0,0 0 0 0 0,1-1 0 0 0,0 0 0 0 0,0 0 0 0 0,1 0 0 0 0,0-1 0 0 0,0-1 0 0 0,1 1 0 0 0,-1-1 0 0 0,1 0 0 0 0,0-1 0 0 0,1 0 0 0 0,-1-1 0 0 0,1 0 0 0 0,4 1-6 0 0,2 0 27 0 0,-1 0 0 0 0,0 1 1 0 0,-1 1-1 0 0,1 0 0 0 0,-1 1 0 0 0,0 0 1 0 0,-1 1-1 0 0,1 1 0 0 0,-2 0 0 0 0,1 1 1 0 0,-1 0-1 0 0,-1 1 0 0 0,0 0 0 0 0,-1 1 1 0 0,0 0-1 0 0,0 1 0 0 0,-1 0 0 0 0,-1 0 1 0 0,0 1-1 0 0,-1 0 0 0 0,-1 1 0 0 0,0-1 1 0 0,-1 1-1 0 0,0 0 0 0 0,1 11-27 0 0,-4 148 847 0 0,-1-172-957 0 0,0 1 0 0 0,1 0 0 0 0,-1-1 0 0 0,1 1 0 0 0,-1 0 0 0 0,1-1 0 0 0,0 0 0 0 0,0 1 0 0 0,0-1 0 0 0,0 0 0 0 0,0 0 0 0 0,0 0 0 0 0,1 0 0 0 0,-1-1 1 0 0,1 1-1 0 0,0-1 0 0 0,-1 1 0 0 0,1-1 0 0 0,0 0 0 0 0,0 0 0 0 0,-1 0 0 0 0,1 0 0 0 0,0-1 0 0 0,0 1 0 0 0,0-1 0 0 0,0 0 0 0 0,0 0 0 0 0,0 0 0 0 0,0 0 0 0 0,0 0 0 0 0,0 0 0 0 0,0-1 0 0 0,0 0 0 0 0,0 0 0 0 0,0 1 0 0 0,0-2 0 0 0,-1 1 0 0 0,1 0 0 0 0,1-1 110 0 0,9-7-6428 0 0,-3 4-6076 0 0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7:26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1557 6777 0 0,'0'0'2314'0'0,"0"0"-820"0"0,0 0-283 0 0,0 0 74 0 0,0 0 149 0 0,0 0 24 0 0,0 0-191 0 0,6-33-246 0 0,20-105-187 0 0,6 51 447 0 0,-13 51-850 0 0,3 1-1 0 0,1 0 0 0 0,1 2 1 0 0,2 1-1 0 0,1 0 0 0 0,20-15-430 0 0,-26 27 135 0 0,2 1 0 0 0,0 2-1 0 0,2 0 1 0 0,-1 1 0 0 0,2 2-1 0 0,0 0 1 0 0,27-8-135 0 0,-52 21 7 0 0,0 1 0 0 0,0-1 0 0 0,0 1 0 0 0,0 0 0 0 0,1 0 0 0 0,-1 0 0 0 0,0-1 0 0 0,0 1 0 0 0,0 0 0 0 0,1 1 0 0 0,-1-1 0 0 0,0 0 0 0 0,0 0 0 0 0,0 0 0 0 0,0 1 0 0 0,0-1 0 0 0,1 0 0 0 0,-1 1 0 0 0,0-1 0 0 0,0 1 0 0 0,0 0 0 0 0,0-1 0 0 0,0 1 0 0 0,0 0 0 0 0,0-1 0 0 0,-1 1 0 0 0,1 0 0 0 0,0 0 0 0 0,0 0 0 0 0,-1 0 0 0 0,1 0 0 0 0,0 0 0 0 0,-1 0 0 0 0,1 0 0 0 0,-1 0 0 0 0,1 0 0 0 0,-1 0 0 0 0,1 0 0 0 0,-1 0 0 0 0,0 1 0 0 0,0-1 0 0 0,0 0 0 0 0,0 0-1 0 0,1 0 1 0 0,-1 1 0 0 0,-1-1 0 0 0,1 0 0 0 0,0 0 0 0 0,0 0 0 0 0,0 0 0 0 0,-1 1 0 0 0,1-1 0 0 0,0 0 0 0 0,-1 0 0 0 0,1 0 0 0 0,-1 0 0 0 0,0 0 0 0 0,0 1-7 0 0,1 12 101 0 0,-3 17 4 0 0,0 1 0 0 0,-2-1 0 0 0,-2 0 0 0 0,-1 0 0 0 0,-1 0 0 0 0,-2 1-105 0 0,0-2 23 0 0,2 1 1 0 0,1 0-1 0 0,1 0 1 0 0,2 1-1 0 0,1-1 0 0 0,2 4-23 0 0,34-40 136 0 0,91-104 319 0 0,-31 23-396 0 0,6-2-6 0 0,3 4-1 0 0,94-57-52 0 0,-126 110 36 0 0,-67 55 66 0 0,-57 353 527 0 0,55-367-648 0 0,-1-7-9 0 0,0-1 1 0 0,1 0 0 0 0,-1 1 0 0 0,1-1 0 0 0,-1 0-1 0 0,1 1 1 0 0,0-1 0 0 0,0 0 0 0 0,0 1-1 0 0,0-1 1 0 0,0 0 0 0 0,1 1 0 0 0,-1-1 0 0 0,1 0-1 0 0,-1 1 1 0 0,1-1 0 0 0,0 0 0 0 0,0 0-1 0 0,0 0 1 0 0,0 1 0 0 0,0-1 0 0 0,1 0 0 0 0,-1-1-1 0 0,1 1 1 0 0,-1 0 0 0 0,1 0 0 0 0,0-1-1 0 0,0 1 1 0 0,-1-1 0 0 0,1 1 0 0 0,0-1 0 0 0,0 0-1 0 0,0 1 1 0 0,1-1 0 0 0,-1 0 0 0 0,0-1-1 0 0,0 1 1 0 0,1 0 0 0 0,-1-1 0 0 0,2 1 27 0 0,37-7-2500 0 0,-16-6-4510 0 0,-14 4-4710 0 0</inkml:trace>
  <inkml:trace contextRef="#ctx0" brushRef="#br0" timeOffset="282.719">1633 975 15739 0 0,'0'0'1111'0'0,"0"0"-411"0"0,0 0-159 0 0,0 0 99 0 0,0 0 151 0 0,-32 25 34 0 0,-102 78-101 0 0,129-99-669 0 0,0-1 0 0 0,0 1 0 0 0,0 0 0 0 0,1 0 0 0 0,-1 0 0 0 0,1 1 0 0 0,0-1 0 0 0,0 1 0 0 0,1 0 0 0 0,-1 0 0 0 0,1 1 0 0 0,0-1 1 0 0,1 1-1 0 0,-2 4-55 0 0,0 1 92 0 0,1-6-63 0 0,1 0 0 0 0,0 0 0 0 0,0 0-1 0 0,0 0 1 0 0,1 0 0 0 0,0 1 0 0 0,0-1 0 0 0,0 0 0 0 0,1 1 0 0 0,-1-1-1 0 0,1 1 1 0 0,1-1 0 0 0,-1 0 0 0 0,1 1 0 0 0,0-1 0 0 0,0 0 0 0 0,0 1 0 0 0,1-1-1 0 0,0 0 1 0 0,0 0 0 0 0,0 0 0 0 0,1 0 0 0 0,-1-1 0 0 0,1 1 0 0 0,0-1-1 0 0,1 1 1 0 0,-1-1 0 0 0,1 0 0 0 0,0 0 0 0 0,-1-1 0 0 0,2 1 0 0 0,-1-1-1 0 0,0 0 1 0 0,1 0 0 0 0,0 0 0 0 0,-1-1 0 0 0,1 1 0 0 0,0-1 0 0 0,2 0-29 0 0,6 2 107 0 0,0-1 1 0 0,0 0 0 0 0,-1-1 0 0 0,2-1-1 0 0,-1 0 1 0 0,0 0 0 0 0,0-2 0 0 0,0 0-1 0 0,0 0 1 0 0,0-1 0 0 0,0 0 0 0 0,0-1-1 0 0,-1-1 1 0 0,1 0 0 0 0,7-4-108 0 0,-12 5 75 0 0,-1-1 0 0 0,1 0 0 0 0,-1 0 0 0 0,0-1 0 0 0,0 0 1 0 0,0 0-1 0 0,-1 0 0 0 0,0-1 0 0 0,0 0 0 0 0,0 0 0 0 0,-1 0 0 0 0,1-1 0 0 0,-2 0 1 0 0,1 0-1 0 0,-1-1 0 0 0,0 1 0 0 0,0-1 0 0 0,-1 1 0 0 0,0-1 0 0 0,-1 0 1 0 0,0-1-1 0 0,0 1 0 0 0,0 0 0 0 0,-1-8-75 0 0,1 4-61 0 0,-1-1 1 0 0,-1 0-1 0 0,0 0 0 0 0,0 1 1 0 0,-1-1-1 0 0,-1 0 0 0 0,0 1 1 0 0,-1-1-1 0 0,0 1 0 0 0,-1 0 1 0 0,-1 0-1 0 0,0 0 1 0 0,0 1-1 0 0,-1-1 0 0 0,0 1 1 0 0,-1 1-1 0 0,-1-1 0 0 0,0 1 1 0 0,0 0-1 0 0,0 1 0 0 0,-1 0 1 0 0,-1 0-1 0 0,-8-5 61 0 0,-28-10-1776 0 0,15 15-4352 0 0,18 8-5611 0 0</inkml:trace>
  <inkml:trace contextRef="#ctx0" brushRef="#br0" timeOffset="766.134">2467 191 17324 0 0,'0'0'1176'0'0,"0"0"-321"0"0,0 0-223 0 0,0 0-101 0 0,0 0-9 0 0,0 0 23 0 0,0 0 20 0 0,0 0 7 0 0,0 0-6 0 0,0 0 7 0 0,0 0-6 0 0,0 0-43 0 0,-7 33-40 0 0,-21 102-53 0 0,21-8 537 0 0,8-18-394 0 0,1-10-336 0 0,-5 0 1 0 0,-10 64-239 0 0,-3-27 136 0 0,1-55-112 0 0,-3-25-56 0 0,17-53 14 0 0,1-3-42 0 0,0 1 0 0 0,0-1-1 0 0,0 0 1 0 0,0 1 0 0 0,0-1 0 0 0,0 1-1 0 0,0-1 1 0 0,0 0 0 0 0,0 1 0 0 0,0-1-1 0 0,0 1 1 0 0,0-1 0 0 0,0 1 0 0 0,0-1-1 0 0,0 0 1 0 0,0 1 0 0 0,0-1 0 0 0,0 1-1 0 0,-1-1 1 0 0,1 0 0 0 0,0 1 0 0 0,0-1-1 0 0,0 0 1 0 0,-1 1 0 0 0,1-1 0 0 0,0 0-1 0 0,-1 1 1 0 0,1-1 0 0 0,0 0-1 0 0,0 0 1 0 0,-1 1 0 0 0,1-1 0 0 0,-1 0-1 0 0,1 0 1 0 0,0 0 0 0 0,-1 1 0 0 0,1-1-1 0 0,0 0 1 0 0,-1 0 0 0 0,1 0 0 0 0,-1 0-1 0 0,1 0 1 0 0,0 0 0 0 0,-1 0 0 0 0,1 0-1 0 0,-1 0 1 0 0,1 0 0 0 0,-1 0 0 0 0,1 0-1 0 0,0 0 1 0 0,-1 0 0 0 0,1 0 0 0 0,-1 0-1 0 0,1-1 1 0 0,0 1 0 0 0,-1 0 0 0 0,1 0-1 0 0,0 0 1 0 0,-1-1 0 0 0,1 1 0 0 0,0 0-1 0 0,-1 0 1 0 0,1-1 0 0 0,0 1-1 0 0,0 0 1 0 0,-1-1 0 0 0,1 1 0 0 0,0 0-1 0 0,0-1 1 0 0,-1 1 60 0 0,-7-8-801 0 0,-11-14-6967 0 0,14 16 2564 0 0,2 2-4801 0 0</inkml:trace>
  <inkml:trace contextRef="#ctx0" brushRef="#br0" timeOffset="1013.693">1970 824 15467 0 0,'0'0'1181'0'0,"0"0"-511"0"0,0 0-274 0 0,0 0 85 0 0,0 0 199 0 0,0 0 141 0 0,0 0 77 0 0,0 0 25 0 0,37-2-34 0 0,115-8-47 0 0,58 8 1377 0 0,0 19-1488 0 0,-72 10-3391 0 0,-138-27 2648 0 0,14 3-2175 0 0,-4-3-3485 0 0,-4 0-6066 0 0</inkml:trace>
  <inkml:trace contextRef="#ctx0" brushRef="#br0" timeOffset="1267.442">2949 872 11178 0 0,'0'0'5682'0'0,"0"0"-5042"0"0,0 0-320 0 0,0 0 152 0 0,0 0 152 0 0,0 0 24 0 0,0 0-64 0 0,0 0-200 0 0,0 0-232 0 0,-36 195-120 0 0,36-173-96 0 0,0-3-120 0 0,9-4-144 0 0,-2-1-248 0 0,2-6-544 0 0,-1-1-2089 0 0,-6-3-8849 0 0</inkml:trace>
  <inkml:trace contextRef="#ctx0" brushRef="#br0" timeOffset="1520.72">3027 622 21245 0 0,'0'0'912'0'0,"0"0"-256"0"0,0 0-176 0 0,0 0-64 0 0,0 0-72 0 0,0 0-104 0 0,0 0-120 0 0,0 0-168 0 0,0 0-152 0 0,0 0-248 0 0,0 0-80 0 0,0 0-56 0 0,0 0-168 0 0,0 0-457 0 0,3-19-2319 0 0,7 30-9147 0 0</inkml:trace>
  <inkml:trace contextRef="#ctx0" brushRef="#br0" timeOffset="1683.72">3452 916 10810 0 0,'0'0'5476'0'0,"0"0"-3693"0"0,0 0-1140 0 0,0 0-118 0 0,0 0-80 0 0,0 0-72 0 0,0 0-81 0 0,0 0-101 0 0,0 0-99 0 0,0 0-47 0 0,-29 34-18 0 0,-88 105-26 0 0,93-93 3 0 0,33-30 17 0 0,-4-11-3 0 0,0-1 82 0 0,1 1 0 0 0,-1-1 0 0 0,0 0 1 0 0,1-1-1 0 0,0 1 0 0 0,0-1 0 0 0,0 0 1 0 0,0-1-1 0 0,0 1 0 0 0,1-1 0 0 0,-1 0 1 0 0,1-1-1 0 0,0 0 0 0 0,-1 0 0 0 0,1 0 1 0 0,0-1-1 0 0,-1 0 0 0 0,1 0 0 0 0,0 0 1 0 0,0-1-1 0 0,-1 0 0 0 0,1-1 0 0 0,-1 1 0 0 0,1-1 1 0 0,4-2-101 0 0,-1 0 188 0 0,0 0 0 0 0,0 0 0 0 0,-1-1 0 0 0,1 0 1 0 0,-1-1-1 0 0,-1 0 0 0 0,1 0 0 0 0,-1-1 1 0 0,0 0-1 0 0,0 0 0 0 0,-1-1 0 0 0,0 0 0 0 0,0 0 1 0 0,-1-1-1 0 0,0 0 0 0 0,0-1-188 0 0,-2 4 15 0 0,0-1 0 0 0,-1 0 0 0 0,0 1 0 0 0,0-2 0 0 0,-1 1 0 0 0,1 0 0 0 0,-2 0 0 0 0,1-1 0 0 0,-1 1 0 0 0,0-1-1 0 0,0 1 1 0 0,-1-1 0 0 0,0 1 0 0 0,-1-1 0 0 0,0 0 0 0 0,0 1 0 0 0,0 0 0 0 0,-1-1 0 0 0,0 1 0 0 0,0 0 0 0 0,-1 0 0 0 0,0 0 0 0 0,0 0 0 0 0,-1 0 0 0 0,0 1 0 0 0,0-1 0 0 0,0 1 0 0 0,-1 0 0 0 0,0 1 0 0 0,0-1 0 0 0,-1 1 0 0 0,1 0 0 0 0,-1 0 0 0 0,0 0-1 0 0,-1 1 1 0 0,1 0 0 0 0,-5-1-15 0 0,-46-10-1550 0 0,20 14-4536 0 0,24 1-5740 0 0</inkml:trace>
  <inkml:trace contextRef="#ctx0" brushRef="#br0" timeOffset="2067.998">3758 1130 19756 0 0,'0'0'782'0'0,"0"0"-153"0"0,0 0 49 0 0,0 0 79 0 0,0 0-6 0 0,0 0-79 0 0,17-31-145 0 0,57-99-122 0 0,15-3 497 0 0,-15 48-647 0 0,-75 107-674 0 0,-4 3 414 0 0,1-1 0 0 0,1 1 1 0 0,1-1-1 0 0,1 1 0 0 0,1 0 1 0 0,2 3 4 0 0,-1-21 5 0 0,1 0 1 0 0,0 0-1 0 0,0-1 1 0 0,0 1-1 0 0,1 0 1 0 0,0-1-1 0 0,0 0 1 0 0,1 0-1 0 0,0 0 1 0 0,0 0-1 0 0,0 0 0 0 0,1-1 1 0 0,0 0-1 0 0,0 0 1 0 0,0 0-1 0 0,1 0 1 0 0,-1-1-1 0 0,1 0 1 0 0,0 0-1 0 0,0-1 1 0 0,1 0-1 0 0,-1 0 1 0 0,1 0-1 0 0,-1-1 1 0 0,1 1-1 0 0,0-2 1 0 0,0 1-1 0 0,0-1 1 0 0,2 0-6 0 0,5-1 108 0 0,0-1 0 0 0,-1-1 0 0 0,1 0 0 0 0,-1 0 0 0 0,0-2 0 0 0,1 1 0 0 0,-1-2 0 0 0,-1 0 0 0 0,1 0 0 0 0,-1-1 0 0 0,0-1 1 0 0,0 0-1 0 0,-1-1 0 0 0,0 0 0 0 0,0 0 0 0 0,-1-1 0 0 0,0-1 0 0 0,0 0 0 0 0,-1 0 0 0 0,-1-1 0 0 0,0 0 0 0 0,0 0 1 0 0,-1-1-1 0 0,1-2-108 0 0,-1 1-401 0 0,-1 0 1 0 0,0 0 0 0 0,0-1 0 0 0,-2 0-1 0 0,1 0 1 0 0,-2-1 0 0 0,0 1-1 0 0,1-14 401 0 0,-4 18-4758 0 0,2 2-7387 0 0</inkml:trace>
  <inkml:trace contextRef="#ctx0" brushRef="#br0" timeOffset="2682.83">4472 14 8266 0 0,'0'0'1136'0'0,"0"0"-663"0"0,0 0-184 0 0,0 0 331 0 0,0 0 451 0 0,0 0 133 0 0,0 0-56 0 0,0 0-185 0 0,0 0-183 0 0,0 0-105 0 0,0 0-94 0 0,0 0-42 0 0,35 1-12 0 0,107 0 29 0 0,-38-13 1452 0 0,55 8 761 0 0,-156 7-2708 0 0,1-1 1 0 0,-1 1-1 0 0,1-1 0 0 0,-1 1 1 0 0,0 1-1 0 0,0-1 0 0 0,0 0 1 0 0,-1 1-1 0 0,1-1 1 0 0,-1 1-1 0 0,0 0 0 0 0,0-1 1 0 0,0 1-1 0 0,-1 0 0 0 0,1 0 1 0 0,-1 1-1 0 0,0-1 0 0 0,0 0 1 0 0,0 0-1 0 0,-1 0 0 0 0,1 1 1 0 0,-1-1-1 0 0,0 0 0 0 0,0 1 1 0 0,-1-1-1 0 0,1 0 0 0 0,-1 1 1 0 0,0-1-1 0 0,-1 1-61 0 0,2 9 75 0 0,-9 245 538 0 0,-24 104-613 0 0,-27 133 87 0 0,43-263 86 0 0,15-111 367 0 0,2-122-437 0 0,0 0 13 0 0,0 0 31 0 0,0 0 45 0 0,0 0 44 0 0,0 0 32 0 0,0 0 29 0 0,-28 6 1614 0 0,-82 11-2116 0 0,0-4 0 0 0,-1-6 0 0 0,-101-6 205 0 0,176-1-221 0 0,-18-2-918 0 0,19-2-6944 0 0,26 3-4855 0 0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8:56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2337 468 10874 0 0,'0'0'1331'0'0,"0"0"-173"0"0,0 0 30 0 0,0 0 199 0 0,0 0 89 0 0,0 0-73 0 0,0 0-210 0 0,0 0-316 0 0,0 0-271 0 0,0 0-190 0 0,0 0-102 0 0,0 0-39 0 0,0 0-12 0 0,-2-4 5 0 0,-7-13-31 0 0,-13 41 840 0 0,22-23-1044 0 0,0-1 2 0 0,0 0-7 0 0,0 0 1 0 0,0 0 0 0 0,0 0 17 0 0,0 0 6 0 0,0 0-3 0 0,0 0 22 0 0,0 0-2 0 0,0 0 8 0 0,0 0 5 0 0,0 0 2 0 0,0 0-4 0 0,0 0 18 0 0,9-19 492 0 0,31-24-321 0 0,-40 42-190 0 0,0 1 9 0 0,0 0 5 0 0,0 0-7 0 0,0 0-17 0 0,0 0-4 0 0,0 0-18 0 0,0 0 1 0 0,-32 29 263 0 0,-10 2-159 0 0,61-19-2446 0 0,0-7-2615 0 0,-10-4-2951 0 0,0 2-4179 0 0</inkml:trace>
  <inkml:trace contextRef="#ctx0" brushRef="#br0" timeOffset="-75868.13">216 2081 8906 0 0,'0'0'559'0'0,"0"0"-343"0"0,0 0-135 0 0,0 0 88 0 0,0 0 224 0 0,0 0 221 0 0,0 0 92 0 0,0 0-74 0 0,0 0-175 0 0,0 0-194 0 0,0 0-83 0 0,0 2 62 0 0,20 126 2797 0 0,13 220 78 0 0,33 264-504 0 0,5 642-489 0 0,-38-620-983 0 0,-34 70 211 0 0,-20-407-838 0 0,20 2 86 0 0,7 58 111 0 0,-18-176-506 0 0,20-111-105 0 0,-6-18-64 0 0,26-42-41 0 0,29-8 92 0 0,99-11 47 0 0,-4-20-107 0 0,-34 14-7 0 0,-79 6-16 0 0,0 2 0 0 0,0 2 1 0 0,1 1-1 0 0,0 3 0 0 0,4 1-4 0 0,136-14-17 0 0,-120 6 5 0 0,54 0 40 0 0,-78 16-56 0 0,126-1 13 0 0,-94 0 63 0 0,-10 0-36 0 0,11-3 8 0 0,39-4-46 0 0,25-19 56 0 0,-58 13-30 0 0,2 2 24 0 0,58-7-16 0 0,-42 4 60 0 0,47 7-56 0 0,41 0 28 0 0,-85 7-89 0 0,278-7 77 0 0,-54 4-27 0 0,-169 7-10 0 0,210-5 30 0 0,73 7 61 0 0,269 8 211 0 0,-117-20-21 0 0,-316 6-229 0 0,-77-4-13 0 0,-4 11 45 0 0,-175-11-68 0 0,-6-2 280 0 0,-23 0-81 0 0,10-1-331 0 0,0 0-1 0 0,1-1 1 0 0,-1 1 0 0 0,0-1-1 0 0,1 0 1 0 0,-1 0-1 0 0,1 0 1 0 0,-1 0-1 0 0,1-1 1 0 0,0 0-1 0 0,0 0 1 0 0,-1 0 0 0 0,1 0-1 0 0,0-1 1 0 0,-1-1 125 0 0,-8-8-4568 0 0,0-1-3770 0 0,6 5-4799 0 0</inkml:trace>
  <inkml:trace contextRef="#ctx0" brushRef="#br0" timeOffset="-74122.463">525 6595 0 0 0,'0'0'615'0'0,"0"0"221"0"0,0 0 218 0 0,0 0 190 0 0,0 0 131 0 0,0 0-48 0 0,0 0-116 0 0,0 0-76 0 0,0 0-43 0 0,0 0-40 0 0,0 0-5 0 0,-1-4-43 0 0,1 2-844 0 0,0 0 1 0 0,-1 0-1 0 0,0 1 1 0 0,1-1-1 0 0,-1 0 0 0 0,0 0 1 0 0,0 1-1 0 0,0-1 0 0 0,0 0 1 0 0,0 1-1 0 0,0-1 0 0 0,0 1 1 0 0,0-1-1 0 0,-1 1 0 0 0,1 0 1 0 0,-1-1-1 0 0,1 1 0 0 0,-1 0 1 0 0,1 0-1 0 0,-1 0 0 0 0,0 0 1 0 0,1 1-1 0 0,-1-1 0 0 0,0 0 1 0 0,0 1-1 0 0,0-1 1 0 0,1 1-1 0 0,-1-1 0 0 0,0 1 1 0 0,0 0-1 0 0,0 0 0 0 0,0 0 1 0 0,0 0-1 0 0,0 0-160 0 0,-69 15 1926 0 0,-33 58 46 0 0,-5 49-1037 0 0,99-108-863 0 0,1 0 0 0 0,0 1-1 0 0,1 0 1 0 0,0 1 0 0 0,1-1 0 0 0,1 1 0 0 0,1 1-1 0 0,0-1 1 0 0,1 1 0 0 0,1 0 0 0 0,1 0 0 0 0,0 0 0 0 0,1 13-72 0 0,14 70 356 0 0,-11-91-318 0 0,0 0 0 0 0,1 0 0 0 0,1 0 0 0 0,-1-1 0 0 0,1 1-1 0 0,1-1 1 0 0,0 0 0 0 0,0 0 0 0 0,0-1 0 0 0,1 1 0 0 0,0-1 0 0 0,1 0 0 0 0,-1-1 0 0 0,1 1 0 0 0,1-1 0 0 0,-1-1 0 0 0,1 0 0 0 0,0 0 0 0 0,0 0 0 0 0,0-1 0 0 0,1 0 0 0 0,0 0 0 0 0,-1-1 0 0 0,1-1 0 0 0,0 1 0 0 0,1-1 0 0 0,1-1-38 0 0,8 3 76 0 0,1-2 0 0 0,0 0 0 0 0,-1-2 0 0 0,1 0 0 0 0,0-1 0 0 0,0-1 0 0 0,-1-1 0 0 0,1 0 0 0 0,-1-2 0 0 0,0 0 0 0 0,0-1 0 0 0,0-1 0 0 0,-1-1 0 0 0,13-7-76 0 0,-7 4 63 0 0,-1-2-1 0 0,0 0 0 0 0,0-1 0 0 0,-2-1 0 0 0,1-1 1 0 0,-2-1-1 0 0,0 0 0 0 0,-2-2 0 0 0,0 0 0 0 0,0-1 1 0 0,-2-1-1 0 0,-1-1 0 0 0,0 0 0 0 0,-2-1 0 0 0,-1 0 1 0 0,0-1-1 0 0,0-7-62 0 0,-9 24 22 0 0,-1 0 0 0 0,-1 0 0 0 0,1-1 1 0 0,-1 1-1 0 0,0-1 0 0 0,-1 1 0 0 0,0-1 0 0 0,0 1 0 0 0,-1-1 1 0 0,0 1-1 0 0,0-1 0 0 0,-1 1 0 0 0,0 0 0 0 0,0 0 0 0 0,0 0 1 0 0,-1 0-1 0 0,0 0 0 0 0,-1 0 0 0 0,1 1 0 0 0,-1-1 0 0 0,-1 0-22 0 0,-11-9-79 0 0,1 1-1 0 0,-2 1 0 0 0,0 0 0 0 0,0 1 1 0 0,-2 1-1 0 0,1 1 0 0 0,-1 1 1 0 0,-1 0-1 0 0,0 1 0 0 0,0 2 0 0 0,-1 0 1 0 0,0 1-1 0 0,0 1 0 0 0,0 0 1 0 0,-1 2-1 0 0,1 1 0 0 0,-1 0 0 0 0,0 2 1 0 0,0 1-1 0 0,1 0 0 0 0,-1 2 1 0 0,-19 4 79 0 0,-49 20-1932 0 0,36 3-5094 0 0,38-19-4625 0 0</inkml:trace>
  <inkml:trace contextRef="#ctx0" brushRef="#br0" timeOffset="-73283.466">382 6561 0 0 0,'0'0'428'0'0,"0"0"467"0"0,0 0 269 0 0,0 0 143 0 0,0 0 104 0 0,0 0 37 0 0,0 0-123 0 0,0 0-152 0 0,0 0-144 0 0,0 0-100 0 0,0 0-69 0 0,7-1-30 0 0,37-9 1812 0 0,-41 13 5216 0 0,-2 3-4410 0 0,-1 21-4535 0 0,0-21 2050 0 0,-6 159-427 0 0,6-138-489 0 0,-1 24-20 0 0,3-1 0 0 0,1 1 0 0 0,3-1 0 0 0,4 15-27 0 0,3 68 8 0 0,-62-5-328 0 0,49-127 222 0 0,20-3-504 0 0,-16-1 382 0 0,1 0 1 0 0,-1 0 0 0 0,1-1-1 0 0,-1 0 1 0 0,0 0 0 0 0,-1 0 0 0 0,1 0-1 0 0,-1 0 1 0 0,1-1 0 0 0,-1 0-1 0 0,-1 0 1 0 0,1 0 0 0 0,-1 0 0 0 0,0 0-1 0 0,2-5 220 0 0,9-27-7841 0 0,-12 34 6934 0 0,3-8-10284 0 0</inkml:trace>
  <inkml:trace contextRef="#ctx0" brushRef="#br0" timeOffset="-72329.106">680 6705 0 0 0,'0'0'155'0'0,"0"0"131"0"0,0 0 156 0 0,0 0 157 0 0,0 0 142 0 0,0 0 69 0 0,0 0-74 0 0,0 0-133 0 0,0 0-137 0 0,0 0-148 0 0,0 0-118 0 0,0 0-48 0 0,0 0-25 0 0,10-10 11 0 0,32-29 49 0 0,-30 22 598 0 0,-12 17-682 0 0,0 0 44 0 0,0 0 52 0 0,2-6 2689 0 0,-2 5 1705 0 0,0 1 4009 0 0,-13 26-3026 0 0,-31 13-5591 0 0,20-20 411 0 0,-289 253 263 0 0,118-113-416 0 0,160-115-165 0 0,-9-22 56 0 0,42-14-566 0 0,-25 0-187 0 0,-21 17 64 0 0,48-25 499 0 0,0 0-25 0 0,0 0-137 0 0,0 0-214 0 0,14-22-3116 0 0,-3 11-1503 0 0,-3-1-6975 0 0</inkml:trace>
  <inkml:trace contextRef="#ctx0" brushRef="#br0" timeOffset="-70860.426">91 6712 5057 0 0,'0'0'2019'0'0,"0"0"-300"0"0,0 0-158 0 0,0 0-41 0 0,0 0-120 0 0,0 0-188 0 0,0 0-249 0 0,0 0-264 0 0,0 0-193 0 0,0 0-162 0 0,0 0-118 0 0,-2 19 671 0 0,56 54 2450 0 0,-34-57-2829 0 0,2 0 0 0 0,0-2-1 0 0,1-1 1 0 0,0-1 0 0 0,0-1 0 0 0,13 3-518 0 0,-21-7 170 0 0,61 22 354 0 0,-51-20-440 0 0,0 0-1 0 0,0 2 1 0 0,-1 1-1 0 0,-1 0 1 0 0,0 2-1 0 0,5 5-83 0 0,17 40 127 0 0,-34-45-92 0 0,-9-26-7669 0 0,-2 7 3432 0 0,0 0-7415 0 0</inkml:trace>
  <inkml:trace contextRef="#ctx0" brushRef="#br0" timeOffset="-68468.766">244 6628 0 0 0,'0'0'211'0'0,"0"0"322"0"0,0 0 91 0 0,0 0 180 0 0,0 0 159 0 0,0 0 34 0 0,0 0-119 0 0,0 0-212 0 0,0 0-210 0 0,0 0-133 0 0,0 0-70 0 0,0 0-30 0 0,0 0 6 0 0,16-8 2963 0 0,51-43 931 0 0,18-23-2263 0 0,31-33-665 0 0,-79 67-801 0 0,-14 14-151 0 0,6 3-129 0 0,88-72 145 0 0,-69 59-56 0 0,130-115 577 0 0,-90 81-448 0 0,100-92 73 0 0,-17 40-233 0 0,28-4 14 0 0,-95 45 178 0 0,4-3 275 0 0,41-59 343 0 0,7 2-516 0 0,44-31 517 0 0,-54 53-308 0 0,-3-21-77 0 0,-16 31-254 0 0,114-91 47 0 0,-117 123-295 0 0,59-33-12 0 0,-37-1 63 0 0,-20 8 114 0 0,-6 19-163 0 0,1 3 11 0 0,242-207 290 0 0,-185 178-367 0 0,-62 33-54 0 0,24-48 136 0 0,-130 108-664 0 0,-13 14-2977 0 0,-8 8-4489 0 0,4-1-3604 0 0</inkml:trace>
  <inkml:trace contextRef="#ctx0" brushRef="#br0" timeOffset="-58649.528">772 7040 0 0 0,'-3'19'85'0'0,"2"-16"382"0"0,1-3 240 0 0,0 0 20 0 0,0 0 4 0 0,0 0 34 0 0,0 0 97 0 0,0 0 110 0 0,0 0 31 0 0,0 0-27 0 0,0 0-103 0 0,0 0-139 0 0,0 0-118 0 0,0 0-68 0 0,0 0-16 0 0,11-8 2557 0 0,105-122 2108 0 0,-16 47-3590 0 0,319-230 999 0 0,-281 204-2234 0 0,-103 80-264 0 0,-1 0 0 0 0,-1-2 0 0 0,-1-2 0 0 0,25-34-108 0 0,69-65 117 0 0,30 7 304 0 0,61-63 149 0 0,-123 118-218 0 0,52-59-30 0 0,-26 37-273 0 0,42-26 47 0 0,-20 8-61 0 0,-65 61-18 0 0,37-24 33 0 0,37-45 72 0 0,-21-3 64 0 0,16-11-94 0 0,7-12 160 0 0,-46 63-228 0 0,34-27 69 0 0,31-39-6 0 0,-11 27-33 0 0,-80 28-7 0 0,36-30-26 0 0,-67 74 23 0 0,4 8-73 0 0,-21 14 50 0 0,-32 25-33 0 0,-1 1-2 0 0,0 0 20 0 0,0 0-20 0 0,0 0 22 0 0,0 0 0 0 0,1 0-26 0 0,0 0 22 0 0,0 0 18 0 0,40-30-22 0 0,-3-2-11 0 0,-22 15 66 0 0,31-26-73 0 0,-16 18-16 0 0,4-7 42 0 0,29-16-56 0 0,1 3 82 0 0,-32 34-258 0 0,0 3-562 0 0,-23 35 740 0 0,3 4 33 0 0,3 48 65 0 0,5-43-28 0 0,12 68 8 0 0,5-41-25 0 0,-22-34-13 0 0,14 15 18 0 0,9 10 2 0 0,12 7-48 0 0,-16 9 53 0 0,-9-35-28 0 0,-6 3 5 0 0,26 20 26 0 0,-26-36-20 0 0,4-3 231 0 0,-23-19-225 0 0,-1 0-16 0 0,0 0 27 0 0,0 0-7 0 0,0 0-3 0 0,0 0 4 0 0,0 0-1 0 0,32-33 78 0 0,9-22-5 0 0,-19 29-121 0 0,23-32 15 0 0,-16 35-31 0 0,8 1-23 0 0,1-3 60 0 0,-19 9 71 0 0,-19 16-20 0 0,0 0-5 0 0,-35-66 86 0 0,13 22 9 0 0,6 8-41 0 0,4 5 118 0 0,-24-19-141 0 0,-7-25-31 0 0,-5 5-50 0 0,-7-3 85 0 0,0 6-68 0 0,-5-10 82 0 0,-13-7 23 0 0,-5-15 31 0 0,43 54-98 0 0,-10-3-10 0 0,-9-4 101 0 0,23 19-50 0 0,-70-47-7 0 0,71 61-34 0 0,-56-61 193 0 0,40 6-165 0 0,12 39 53 0 0,10 14-90 0 0,-10-23 125 0 0,-15-23-35 0 0,-33-20 27 0 0,53 49-93 0 0,0-2 50 0 0,-24-34-19 0 0,-10 4-37 0 0,23 26 31 0 0,-82-63-57 0 0,-23 20-11 0 0,126 79-358 0 0,18 8 354 0 0,1 0-18 0 0,0 0 2 0 0,0 0 1 0 0,0 0 10 0 0,-32 43-2 0 0,-47 16 67 0 0,26-25 43 0 0,31-9-25 0 0,-3-13 36 0 0,25-9-122 0 0,0-3-5 0 0,0 0 21 0 0,0 0 10 0 0,0 0-3 0 0,0 0-16 0 0,0 0 13 0 0,0 0-6 0 0,0 0 1 0 0,0 0 2 0 0,0 0-22 0 0,0 0 14 0 0,0 0-6 0 0,0 0 4 0 0,0 0-11 0 0,0 0-8 0 0,0 0 14 0 0,0 0-4 0 0,0 0 10 0 0,0 0-15 0 0,-37 45-94 0 0,37-45 107 0 0,1 0-23 0 0,0 0 2 0 0,-1 0 4 0 0,0 0 5 0 0,0 0-4 0 0,0 0-2 0 0,0 0-16 0 0,31 62 102 0 0,37 45-45 0 0,-30-52-14 0 0,52 70-42 0 0,-47-88 19 0 0,0 15 23 0 0,32 11 5 0 0,-29-12 12 0 0,6 11-45 0 0,-3-13 41 0 0,-19-6-52 0 0,3-5 66 0 0,-22-20-102 0 0,26 18 79 0 0,-14-10 29 0 0,-12-13-2304 0 0,0-1-5901 0 0,-6-7-4162 0 0</inkml:trace>
  <inkml:trace contextRef="#ctx0" brushRef="#br0" timeOffset="-45704.367">4076 2957 0 0 0,'0'0'243'0'0,"0"0"159"0"0,0 0-25 0 0,0 0-129 0 0,0 0-83 0 0,-33 1-741 0 0,32-1-497 0 0,-4 3 1563 0 0,-4 0 7736 0 0,3-3-7094 0 0,3 2-986 0 0,2 4 6424 0 0,-1 4 789 0 0,-3-6-7964 0 0,-122 107 1399 0 0,10-8-664 0 0,69-40-225 0 0,22-34 52 0 0,8 0 37 0 0,-54 38 369 0 0,59-53-175 0 0,-9 9 418 0 0,20-21-579 0 0,1 7 212 0 0,14-6-161 0 0,20 16 156 0 0,-21-10-180 0 0,0 0 1 0 0,-1 1-1 0 0,0 0 0 0 0,-1 1 1 0 0,0 0-1 0 0,-1 1 0 0 0,0 0 1 0 0,5 10-55 0 0,31 44 130 0 0,-38-56-121 0 0,1 0 0 0 0,1-1-1 0 0,0 0 1 0 0,0 0 0 0 0,1-1 0 0 0,-1 0-1 0 0,2-1 1 0 0,-1 0 0 0 0,5 2-9 0 0,88 64 119 0 0,-41-24-74 0 0,67 67 80 0 0,-79-63-113 0 0,47 46 54 0 0,-3 0 48 0 0,-37-30 34 0 0,-5-8-113 0 0,-29-40 5 0 0,6 12 131 0 0,-8-11 225 0 0,-6-40 195 0 0,57-30-414 0 0,52-47-78 0 0,-80 46-67 0 0,-14 5 17 0 0,-12 12 0 0 0,-17 31-62 0 0,-1 1 20 0 0,0 0-3 0 0,0 0-16 0 0,23-36 9 0 0,5 10-65 0 0,18-14 120 0 0,24-16-68 0 0,-53 38 71 0 0,1 0-71 0 0,-3-9 108 0 0,-6 1 28 0 0,-9 26-128 0 0,0 0 29 0 0,0 0 22 0 0,0 0-10 0 0,0 0-29 0 0,0 0 7 0 0,0 0-5 0 0,0 0-11 0 0,0 0 1 0 0,0 0 16 0 0,0 0 4 0 0,0 0 2 0 0,0 0-4 0 0,0 0-28 0 0,0 0 4 0 0,0 0 30 0 0,0 0-10 0 0,0 0-10 0 0,0 0 13 0 0,0 0-5 0 0,0 0 31 0 0,0 0-22 0 0,0 0-30 0 0,0 0-15 0 0,0 0 10 0 0,0 0 33 0 0,0 0 2 0 0,0 0 2 0 0,0 0 12 0 0,0 0 2 0 0,0 0-16 0 0,0 0 9 0 0,0 0-12 0 0,-10-19 37 0 0,-37-32-52 0 0,16 11 18 0 0,2 4-9 0 0,-27-19 29 0 0,21 18-35 0 0,-11-4 38 0 0,-24-11-8 0 0,40 23-51 0 0,-48-33 87 0 0,-32-20-27 0 0,43 30-53 0 0,10 12 86 0 0,-15-15-65 0 0,25 21 50 0 0,9 1-3 0 0,15 6-32 0 0,-43-45 28 0 0,28 38 33 0 0,4 5-16 0 0,5-10-35 0 0,6 53-473 0 0,-129 100-155 0 0,-15 33-458 0 0,100-87 253 0 0,56-46-207 0 0,73-44 528 0 0,205-128 29 0 0,-333 188-1042 0 0,32-9 1368 0 0,1 1 1 0 0,0 2 0 0 0,2 1-1 0 0,-26 26 123 0 0,23 8-551 0 0,83-56 35 0 0,-35-7 520 0 0,0 0 0 0 0,-1-1-1 0 0,1-1 1 0 0,-1 0 0 0 0,-1-1-1 0 0,1 0 1 0 0,-1-1 0 0 0,10-8-4 0 0,9-4-3 0 0,94-62-16 0 0,-125 82 12 0 0,0 0 0 0 0,0-1 0 0 0,-1 1-1 0 0,1 0 1 0 0,0 0 0 0 0,0-1-1 0 0,0 1 1 0 0,0 0 0 0 0,0 0 0 0 0,-1-1-1 0 0,1 1 1 0 0,0 0 0 0 0,0-1-1 0 0,0 1 1 0 0,0 0 0 0 0,0 0 0 0 0,0-1-1 0 0,0 1 1 0 0,0 0 0 0 0,0-1-1 0 0,0 1 1 0 0,0 0 0 0 0,0-1 0 0 0,0 1-1 0 0,0 0 1 0 0,0 0 0 0 0,1-1-1 0 0,-1 1 1 0 0,0 0 0 0 0,0 0 0 0 0,0-1-1 0 0,0 1 1 0 0,0 0 0 0 0,1 0 0 0 0,-1-1-1 0 0,0 1 1 0 0,0 0 0 0 0,0 0-1 0 0,1 0 1 0 0,-1-1 0 0 0,0 1 0 0 0,1 0 7 0 0,-30 8-682 0 0,-12 18 454 0 0,1 1-1 0 0,1 2 1 0 0,2 2 0 0 0,0 2-1 0 0,3 1 1 0 0,-13 17 228 0 0,17 12-642 0 0,66-61 151 0 0,76-78 573 0 0,132-119 24 0 0,-245 195-121 0 0,1 0 0 0 0,0-1 0 0 0,-1 1-1 0 0,1 0 1 0 0,0 0 0 0 0,-1-1 0 0 0,1 1-1 0 0,0 0 1 0 0,0 0 0 0 0,-1-1 0 0 0,1 1 0 0 0,0 0-1 0 0,0-1 1 0 0,0 1 0 0 0,-1-1 0 0 0,1 1-1 0 0,0 0 1 0 0,0-1 0 0 0,0 1 0 0 0,0 0 0 0 0,0-1-1 0 0,0 1 1 0 0,0-1 0 0 0,0 1 0 0 0,0 0-1 0 0,0-1 1 0 0,0 1 0 0 0,0-1 0 0 0,0 1-1 0 0,0 0 1 0 0,0-1 0 0 0,0 1 0 0 0,0-1 0 0 0,0 1-1 0 0,1 0 1 0 0,-1-1 0 0 0,0 1 0 0 0,0 0-1 0 0,0-1 1 0 0,1 1 0 0 0,-1 0 0 0 0,0-1 0 0 0,0 1-1 0 0,1 0 1 0 0,-1 0 0 0 0,0-1 0 0 0,1 1-1 0 0,-1 0 1 0 0,1 0 15 0 0,-36 14-926 0 0,-18 22 663 0 0,3 2 0 0 0,1 3 1 0 0,-41 43 262 0 0,57-53 125 0 0,-1 20-278 0 0,67-51 914 0 0,82-72 202 0 0,208-167-296 0 0,-293 205-202 0 0,-55 42-349 0 0,-65 55-268 0 0,4 4-1 0 0,2 4 1 0 0,-29 36 152 0 0,16-4 319 0 0,96-103-315 0 0,0 1 0 0 0,0-1 1 0 0,0 1-1 0 0,1-1 1 0 0,-1 1-1 0 0,0 0 0 0 0,1-1 1 0 0,-1 1-1 0 0,0 0 0 0 0,1 0 1 0 0,-1-1-1 0 0,1 1 1 0 0,-1 0-1 0 0,1 0 0 0 0,0 0 1 0 0,-1 0-1 0 0,1 0 0 0 0,0-1 1 0 0,-1 1-1 0 0,1 0 1 0 0,0 0-1 0 0,0 0 0 0 0,0 0 1 0 0,0 0-1 0 0,0 0 0 0 0,0 0 1 0 0,0 0-1 0 0,0 0 1 0 0,0 0-1 0 0,0 0 0 0 0,1 0 1 0 0,-1 0-1 0 0,0-1 0 0 0,1 1 1 0 0,-1 0-1 0 0,1 0 1 0 0,-1 0-1 0 0,1 0 0 0 0,-1-1 1 0 0,1 1-1 0 0,-1 0 0 0 0,1 0 1 0 0,0-1-1 0 0,-1 1 1 0 0,1-1-1 0 0,0 1 0 0 0,0 0 1 0 0,-1-1-1 0 0,1 0 0 0 0,0 1 1 0 0,0-1-1 0 0,0 1 0 0 0,0-1 1 0 0,0 0-1 0 0,0 0 1 0 0,0 1-1 0 0,-1-1 0 0 0,1 0 1 0 0,0 0-1 0 0,0 0 0 0 0,1 0-4 0 0,11-2 93 0 0,0-1 0 0 0,-1 0-1 0 0,1-1 1 0 0,-1 0-1 0 0,0-1 1 0 0,0 0 0 0 0,0-1-1 0 0,-1 0 1 0 0,0-1-1 0 0,3-3-92 0 0,11-5 77 0 0,311-194 478 0 0,-255 161-288 0 0,-80 47-44 0 0,-26 14 273 0 0,-194 150-686 0 0,111-77 213 0 0,18-10 84 0 0,86-72-71 0 0,5-4-45 0 0,-1 0 0 0 0,1 0 1 0 0,-1 0-1 0 0,0 0 0 0 0,1 1 1 0 0,-1-1-1 0 0,1 0 0 0 0,-1 0 0 0 0,0 0 1 0 0,1 1-1 0 0,-1-1 0 0 0,0 0 1 0 0,1 1-1 0 0,-1-1 0 0 0,0 0 1 0 0,1 0-1 0 0,-1 1 0 0 0,0-1 1 0 0,0 1-1 0 0,1-1 0 0 0,-1 0 0 0 0,0 1 1 0 0,0-1-1 0 0,0 0 0 0 0,1 1 1 0 0,-1-1-1 0 0,0 1 0 0 0,0-1 1 0 0,0 1-1 0 0,0-1 0 0 0,0 0 1 0 0,0 1-1 0 0,0-1 0 0 0,0 1 0 0 0,0-1 1 0 0,0 1-1 0 0,0-1 0 0 0,0 0 1 0 0,0 1-1 0 0,-1-1 0 0 0,1 1 1 0 0,0-1-1 0 0,0 1 0 0 0,0-1 1 0 0,0 0-1 0 0,-1 1 0 0 0,1-1 0 0 0,0 0 1 0 0,-1 1-1 0 0,1-1 0 0 0,0 0 1 0 0,0 1-1 0 0,-1-1 0 0 0,1 0 1 0 0,-1 0-1 0 0,1 1 0 0 0,0-1 1 0 0,-1 0 8 0 0,15-2 32 0 0,0-1 1 0 0,0 0 0 0 0,0-1 0 0 0,0-1 0 0 0,-1 0 0 0 0,0-1 0 0 0,0 0 0 0 0,-1-1 0 0 0,1 0 0 0 0,10-9-33 0 0,-1 2-13 0 0,257-165 194 0 0,-255 158 444 0 0,-126 87-878 0 0,-184 161 192 0 0,231-176 26 0 0,81-48-445 0 0,-8-8 510 0 0,-1-1 0 0 0,0-1 0 0 0,-1-1 0 0 0,1 0 0 0 0,-2-1 0 0 0,1 0-1 0 0,11-10-29 0 0,26-15-1 0 0,249-142-134 0 0,-423 275 158 0 0,33-31 148 0 0,3 4 1 0 0,-33 40-172 0 0,118-111-3 0 0,0 0 1 0 0,1 0-1 0 0,-1 0 1 0 0,0 0-1 0 0,1-1 0 0 0,-1 1 1 0 0,1 0-1 0 0,0 0 1 0 0,-1-1-1 0 0,1 1 1 0 0,-1 0-1 0 0,1-1 1 0 0,0 1-1 0 0,0-1 1 0 0,-1 1-1 0 0,1-1 0 0 0,0 1 1 0 0,0-1-1 0 0,-1 1 1 0 0,1-1-1 0 0,0 0 1 0 0,0 1-1 0 0,0-1 1 0 0,0 0-1 0 0,0 0 1 0 0,0 0-1 0 0,0 0 1 0 0,-1 0-1 0 0,1 0 0 0 0,0 0 1 0 0,0 0-1 0 0,0 0 1 0 0,0 0-1 0 0,0 0 1 0 0,0-1-1 0 0,0 1 1 0 0,0 0-1 0 0,-1 0 1 0 0,1-1-1 0 0,0 1 0 0 0,0-1 1 0 0,0 1-1 0 0,0-1 3 0 0,114-57 343 0 0,280-166-556 0 0,-660 423 247 0 0,32-13 206 0 0,233-185-243 0 0,1-1-1 0 0,-1 1 1 0 0,0 0-1 0 0,1-1 0 0 0,-1 1 1 0 0,1 0-1 0 0,-1-1 0 0 0,1 1 1 0 0,0-1-1 0 0,-1 1 0 0 0,1-1 1 0 0,0 1-1 0 0,-1-1 0 0 0,1 1 1 0 0,0-1-1 0 0,-1 0 0 0 0,1 1 1 0 0,0-1-1 0 0,0 0 1 0 0,-1 0-1 0 0,1 0 0 0 0,0 1 1 0 0,0-1-1 0 0,0 0 0 0 0,-1 0 1 0 0,1 0-1 0 0,0 0 0 0 0,0 0 1 0 0,0-1-1 0 0,-1 1 0 0 0,1 0 1 0 0,0 0-1 0 0,0 0 1 0 0,-1-1-1 0 0,1 1 0 0 0,0 0 1 0 0,0-1-1 0 0,-1 1 0 0 0,1-1 1 0 0,0 1-1 0 0,-1-1 0 0 0,1 1 1 0 0,-1-1-1 0 0,1 1 0 0 0,0-1 4 0 0,191-101 310 0 0,117-82-380 0 0,-270 159 10 0 0,-29 19 10 0 0,-27 19-20 0 0,-355 273-216 0 0,223-172 475 0 0,149-114-191 0 0,1 0-1 0 0,-1 1 1 0 0,0-1 0 0 0,1 0-1 0 0,-1 1 1 0 0,0-1-1 0 0,1 0 1 0 0,-1 0 0 0 0,0 1-1 0 0,0-1 1 0 0,0 1 0 0 0,1-1-1 0 0,-1 0 1 0 0,0 1 0 0 0,0-1-1 0 0,0 0 1 0 0,0 1-1 0 0,0-1 1 0 0,1 1 0 0 0,-1-1-1 0 0,0 0 1 0 0,0 1 0 0 0,0-1-1 0 0,0 1 1 0 0,0-1 0 0 0,0 1-1 0 0,-1-1 1 0 0,1 0-1 0 0,0 1 1 0 0,0-1 0 0 0,0 1-1 0 0,0-1 1 0 0,0 0 0 0 0,0 1-1 0 0,-1-1 1 0 0,1 0-1 0 0,0 1 1 0 0,0-1 0 0 0,-1 0-1 0 0,1 1 1 0 0,0-1 2 0 0,43-12 221 0 0,183-116 111 0 0,75-30-331 0 0,-280 151-6 0 0,-20 7 75 0 0,-2 1 22 0 0,-465 354 96 0 0,424-328-178 0 0,76-32-196 0 0,212-123 424 0 0,-8-7-384 0 0,-222 133 194 0 0,-48 26-3 0 0,17-13-94 0 0,-186 145-51 0 0,63-60 288 0 0,123-75-371 0 0,51-31 156 0 0,124-79 74 0 0,78-42-130 0 0,-220 120 189 0 0,-27 15 168 0 0,-342 246-198 0 0,351-250-81 0 0,0 0 0 0 0,1 0 0 0 0,-1 0 0 0 0,0 0 0 0 0,0 0 0 0 0,1 0 0 0 0,-1 0 0 0 0,0 0-1 0 0,1 0 1 0 0,-1 0 0 0 0,0 0 0 0 0,0 0 0 0 0,1 0 0 0 0,-1 0 0 0 0,0 0 0 0 0,0 0 0 0 0,1 0 0 0 0,-1 0 0 0 0,0 0-1 0 0,0 0 1 0 0,1 0 0 0 0,-1 1 0 0 0,0-1 0 0 0,0 0 0 0 0,1 0 0 0 0,-1 0 0 0 0,0 0 0 0 0,0 1 0 0 0,0-1-1 0 0,0 0 1 0 0,1 0 0 0 0,-1 0 0 0 0,0 1 0 0 0,0-1 0 0 0,0 0 0 0 0,0 0 0 0 0,0 1 0 0 0,0-1 0 0 0,1 0 0 0 0,-1 0-1 0 0,0 1 1 0 0,0-1 0 0 0,0 0 0 0 0,0 0 0 0 0,0 1 0 0 0,0-1 0 0 0,0 0 0 0 0,0 0 0 0 0,0 1 0 0 0,0-1 5 0 0,31-8 125 0 0,223-138 28 0 0,-73 46-237 0 0,-249 153 190 0 0,-165 118 58 0 0,202-152 157 0 0,30-19-349 0 0,10-4-45 0 0,231-154 463 0 0,-82 64-664 0 0,-223 129-364 0 0,-219 131 833 0 0,274-156-265 0 0,32-9 58 0 0,-19-1 54 0 0,12 0-36 0 0,-7 1-6 0 0,0-1-1 0 0,0 0 1 0 0,0 0 0 0 0,0-1 0 0 0,0 0-1 0 0,0 0 1 0 0,0-1 0 0 0,0 0 0 0 0,-1 0-1 0 0,1-1 1 0 0,0 0 0 0 0,-1-1 0 0 0,2 0 0 0 0,0-1 23 0 0,0 0 0 0 0,0-1 1 0 0,-1 1-1 0 0,0-2 1 0 0,0 1-1 0 0,-1-1 0 0 0,1 0 1 0 0,-1-1-1 0 0,-1 0 0 0 0,0 0 1 0 0,0 0-1 0 0,0-1 1 0 0,-1 1-1 0 0,0-1 0 0 0,0-3-23 0 0,-5 12 3 0 0,0 0 1 0 0,1-1-1 0 0,-1 1 0 0 0,0-1 0 0 0,1 1 0 0 0,-1-1 0 0 0,0 1 0 0 0,0 0 0 0 0,0-1 0 0 0,0 1 0 0 0,1-1 0 0 0,-1 1 0 0 0,0-1 1 0 0,0 1-1 0 0,0-1 0 0 0,0 1 0 0 0,0-1 0 0 0,0 1 0 0 0,0-1 0 0 0,0 1 0 0 0,0-1 0 0 0,-1 1 0 0 0,1-1 0 0 0,0 1 0 0 0,0-1 1 0 0,0 1-1 0 0,0-1 0 0 0,-1 1 0 0 0,1-1 0 0 0,0 1 0 0 0,0 0 0 0 0,-1-1 0 0 0,1 1 0 0 0,0-1 0 0 0,-1 1 0 0 0,1 0 0 0 0,-1-1 1 0 0,1 1-1 0 0,0 0 0 0 0,-1 0 0 0 0,1-1 0 0 0,-1 1 0 0 0,1 0 0 0 0,-1 0 0 0 0,1 0 0 0 0,-1-1 0 0 0,1 1 0 0 0,-1 0 0 0 0,1 0 1 0 0,-1 0-1 0 0,1 0 0 0 0,-1 0 0 0 0,1 0 0 0 0,-1 0 0 0 0,1 0 0 0 0,-1 0 0 0 0,1 0 0 0 0,-1 0 0 0 0,1 0 0 0 0,-1 1 0 0 0,1-1 1 0 0,-1 0-1 0 0,1 0 0 0 0,0 0 0 0 0,-1 1 0 0 0,1-1-3 0 0,-33 19-265 0 0,-28 26 137 0 0,2 3-1 0 0,1 2 1 0 0,4 3 0 0 0,-22 28 128 0 0,77-81-11 0 0,-1-1 1 0 0,1 1 0 0 0,0 0 0 0 0,-1-1-1 0 0,1 1 1 0 0,0 0 0 0 0,0 0 0 0 0,-1 0-1 0 0,1-1 1 0 0,0 1 0 0 0,0 0 0 0 0,-1 0-1 0 0,1 0 1 0 0,0 0 0 0 0,0 1 0 0 0,0-1 0 0 0,-1 0-1 0 0,1 0 1 0 0,0 0 0 0 0,0 1 0 0 0,-1-1-1 0 0,1 0 1 0 0,0 0 0 0 0,-1 1 0 0 0,1-1-1 0 0,0 1 1 0 0,-1-1 0 0 0,1 1 0 0 0,-1-1-1 0 0,1 1 1 0 0,0-1 0 0 0,-1 1 0 0 0,0 0-1 0 0,1-1 1 0 0,-1 1 0 0 0,1-1 0 0 0,-1 1 0 0 0,0 0-1 0 0,1 0 1 0 0,-1-1 0 0 0,0 1 0 0 0,0 0-1 0 0,1 0 1 0 0,-1-1 0 0 0,0 1 0 0 0,0 0-1 0 0,0 0 1 0 0,0-1 0 0 0,0 1 0 0 0,0 0-1 0 0,0 0 1 0 0,0-1 0 0 0,0 1 0 0 0,-1 0-1 0 0,1 0 1 0 0,0-1 0 0 0,0 1 0 0 0,-1 0 0 0 0,1 0-1 0 0,0-1 1 0 0,-1 1 0 0 0,1 0 10 0 0,94-74 333 0 0,-61 43-330 0 0,0-1 0 0 0,-3-2-1 0 0,0-1 1 0 0,20-32-3 0 0,-45 49-89 0 0,-27 26-276 0 0,-229 163-595 0 0,93-58 951 0 0,219-146 89 0 0,199-178 395 0 0,-242 195-479 0 0,-1-2-1 0 0,-1 0 1 0 0,0 0 0 0 0,-1-2 0 0 0,-1 0 0 0 0,0 0 0 0 0,-2-1 0 0 0,0-1 0 0 0,-1 0-1 0 0,-2-1 1 0 0,1-2 4 0 0,-9 23-6 0 0,0 1 0 0 0,-1-1 0 0 0,1 0 0 0 0,0 0-1 0 0,-1 0 1 0 0,1 0 0 0 0,-1 0 0 0 0,1 0 0 0 0,-1 0-1 0 0,0-1 1 0 0,1 1 0 0 0,-1 0 0 0 0,0 0 0 0 0,0 0-1 0 0,0 0 1 0 0,0 0 0 0 0,0-1 0 0 0,0 1 0 0 0,0 0-1 0 0,0 0 1 0 0,0 0 0 0 0,0 0 0 0 0,-1 0 0 0 0,1 0-1 0 0,0-1 1 0 0,-1 1 0 0 0,1 0 0 0 0,-1 0-1 0 0,1 0 1 0 0,-1 0 0 0 0,0 0 0 0 0,1 0 0 0 0,-1 1-1 0 0,0-1 1 0 0,0 0 0 0 0,0 0 0 0 0,1 0 0 0 0,-1 1-1 0 0,0-1 1 0 0,0 0 0 0 0,0 1 0 0 0,0-1 0 0 0,0 1-1 0 0,0-1 1 0 0,0 1 0 0 0,-1 0 0 0 0,1-1 0 0 0,0 1-1 0 0,0 0 1 0 0,0 0 0 0 0,0 0 0 0 0,0-1 0 0 0,-1 1-1 0 0,1 1 1 0 0,0-1 0 0 0,0 0 0 0 0,-1 0 6 0 0,-111 65-420 0 0,-93 123 453 0 0,193-176-24 0 0,4-4-14 0 0,0 0 0 0 0,1 0 0 0 0,0 1 0 0 0,0 0 1 0 0,1 0-1 0 0,0 1 0 0 0,1 0 0 0 0,0 0 0 0 0,-1 4 5 0 0,7-14 1 0 0,0 1-1 0 0,-1 0 0 0 0,1 0 1 0 0,0 0-1 0 0,0 0 0 0 0,0-1 1 0 0,0 1-1 0 0,0 0 0 0 0,0 0 1 0 0,0 0-1 0 0,0 0 0 0 0,0-1 1 0 0,0 1-1 0 0,0 0 0 0 0,1 0 0 0 0,-1 0 1 0 0,0-1-1 0 0,0 1 0 0 0,1 0 1 0 0,-1 0-1 0 0,1-1 0 0 0,-1 1 1 0 0,1 0-1 0 0,-1 0 0 0 0,1-1 1 0 0,-1 1-1 0 0,1-1 0 0 0,-1 1 1 0 0,1-1-1 0 0,0 1 0 0 0,-1-1 0 0 0,1 1 1 0 0,0-1-1 0 0,0 1 0 0 0,-1-1 1 0 0,1 0-1 0 0,0 1 0 0 0,0-1 1 0 0,0 0-1 0 0,-1 0 0 0 0,1 0 1 0 0,0 1-1 0 0,0-1 0 0 0,0 0 1 0 0,0 0-1 0 0,-1 0 0 0 0,1 0 0 0 0,0-1 1 0 0,0 1-1 0 0,0 0 0 0 0,-1 0 1 0 0,1 0-1 0 0,0-1 0 0 0,0 1 1 0 0,0-1-1 0 0,48-13 408 0 0,161-136 308 0 0,-197 140-701 0 0,-1 0 0 0 0,0-1-1 0 0,0-1 1 0 0,-1 1 0 0 0,-1-2 0 0 0,0 1-1 0 0,-1-2 1 0 0,0 1 0 0 0,-1-1 0 0 0,0 0-1 0 0,-2-1 1 0 0,1 0 0 0 0,-2 0 0 0 0,0 0-1 0 0,-1-1 1 0 0,0-2-15 0 0,-4 17-2 0 0,1 1 0 0 0,-1-1 0 0 0,0 1 0 0 0,-1-1 0 0 0,1 0 0 0 0,0 1 0 0 0,0-1 0 0 0,0 0 0 0 0,0 1 1 0 0,0-1-1 0 0,-1 0 0 0 0,1 1 0 0 0,0-1 0 0 0,0 1 0 0 0,-1-1 0 0 0,1 0 0 0 0,-1 1 0 0 0,1-1 0 0 0,0 1 0 0 0,-1-1 0 0 0,1 1 0 0 0,-1 0 0 0 0,1-1 0 0 0,-1 1 0 0 0,1-1 0 0 0,-1 1 0 0 0,0 0 0 0 0,1-1 0 0 0,-1 1 0 0 0,1 0 0 0 0,-1 0 0 0 0,0-1 0 0 0,1 1 1 0 0,-1 0-1 0 0,0 0 0 0 0,1 0 0 0 0,-1 0 0 0 0,0 0 0 0 0,1 0 0 0 0,-1 0 0 0 0,0 0 0 0 0,1 0 0 0 0,-1 0 0 0 0,0 0 0 0 0,1 1 0 0 0,-1-1 0 0 0,1 0 0 0 0,-1 0 0 0 0,0 1 0 0 0,1-1 0 0 0,-1 0 0 0 0,1 1 0 0 0,-1-1 2 0 0,-37 19-280 0 0,-31 38 222 0 0,1 2 0 0 0,4 4-1 0 0,2 2 1 0 0,3 3 58 0 0,50-58-18 0 0,-4 4 5 0 0,7-9-6 0 0,1 0 0 0 0,-1 1 0 0 0,1-1 0 0 0,1 1 0 0 0,-1 0 0 0 0,1 0 0 0 0,0 1 0 0 0,0 0 0 0 0,1-1 0 0 0,0 1 0 0 0,0 0 1 0 0,0 0-1 0 0,1 1 0 0 0,0 0 19 0 0,4-6 9 0 0,0-1 1 0 0,1 0 0 0 0,-1 1-1 0 0,0-1 1 0 0,1 0 0 0 0,-1 0-1 0 0,1 0 1 0 0,-1-1 0 0 0,1 1-1 0 0,-1 0 1 0 0,1-1 0 0 0,0 0-1 0 0,-1 0 1 0 0,1 0 0 0 0,0 0-1 0 0,-1 0 1 0 0,1 0 0 0 0,0 0-1 0 0,-1-1 1 0 0,1 0 0 0 0,-1 1-1 0 0,1-1 1 0 0,-1 0 0 0 0,1 0-1 0 0,-1-1 1 0 0,0 1 0 0 0,1 0-1 0 0,1-2-9 0 0,253-152 794 0 0,-140 82-770 0 0,-152 111 65 0 0,-232 200-1 0 0,255-223-54 0 0,39-34 276 0 0,250-237 217 0 0,-250 223-727 0 0,-57 33-678 0 0,-139 68 63 0 0,138-52 863 0 0,-1-2 0 0 0,-1-1 1 0 0,0-1-1 0 0,-1-2 0 0 0,-1-1 0 0 0,-21 2-48 0 0,55-11 1 0 0,0 1 7 0 0,0-1 1 0 0,0 1-1 0 0,0-1 1 0 0,0 1-1 0 0,0-1 0 0 0,0 0 1 0 0,0 1-1 0 0,0-1 1 0 0,0 0-1 0 0,0 0 1 0 0,0 0-1 0 0,0 0 1 0 0,0 0-1 0 0,0 0 1 0 0,0 0-1 0 0,0 0 1 0 0,0 0-1 0 0,0 0 1 0 0,0-1-1 0 0,0 1 1 0 0,0 0-1 0 0,0-1 0 0 0,0 1 1 0 0,0 0-1 0 0,0-1 1 0 0,0 0-1 0 0,0 1 1 0 0,0-1-1 0 0,1 1 1 0 0,-1-1-1 0 0,0 0 1 0 0,0 0-1 0 0,1 1 1 0 0,-1-1-1 0 0,0 0 1 0 0,1 0-1 0 0,-1 0 0 0 0,1 0 1 0 0,-1 0-1 0 0,1 0 1 0 0,0 0-1 0 0,-1 0 1 0 0,1 0-1 0 0,0 0 1 0 0,0 0-1 0 0,-1 0 1 0 0,1 0-1 0 0,0 0 1 0 0,0 0-1 0 0,0 0 1 0 0,0 0-1 0 0,0 0 0 0 0,1 0 1 0 0,-1 0-1 0 0,0 0-8 0 0,2-9-10 0 0,0 1-1 0 0,0-1 0 0 0,1 1 0 0 0,0 0 0 0 0,1 0 0 0 0,0 0 1 0 0,1 1-1 0 0,-1-1 0 0 0,2 1 0 0 0,-1 0 0 0 0,3-2 11 0 0,12-22-41 0 0,-7 12-74 0 0,-1-2-1 0 0,-1 1 0 0 0,-1-2 0 0 0,-1 1 1 0 0,-1-1-1 0 0,-1 0 0 0 0,-2-1 0 0 0,0 0 1 0 0,-1 0-1 0 0,0-17 116 0 0,-2 37-39 0 0,-1 1 0 0 0,-1-1 0 0 0,1 1 0 0 0,0-1 0 0 0,-1 1 0 0 0,0-1 0 0 0,0 0 0 0 0,0 1 0 0 0,0-1 0 0 0,0 0 0 0 0,-1 1 0 0 0,0-1 0 0 0,1 1 0 0 0,-2-1 0 0 0,1 1 0 0 0,0-1 0 0 0,0 1 0 0 0,-1 0 0 0 0,0 0 0 0 0,0-1 0 0 0,0 1 0 0 0,0 0-1 0 0,0 1 1 0 0,-1-1 0 0 0,1 0 0 0 0,-1 1 0 0 0,0-1 0 0 0,1 1 0 0 0,-1 0 0 0 0,0 0 0 0 0,0 0 0 0 0,-1 0 0 0 0,1 1 0 0 0,0-1 0 0 0,-1 1 0 0 0,1 0 0 0 0,-1 0 0 0 0,1 0 0 0 0,-3 0 39 0 0,-4 1-87 0 0,0 0-1 0 0,1 0 1 0 0,-1 1 0 0 0,1 1-1 0 0,-1 0 1 0 0,1 0 0 0 0,0 1-1 0 0,-1 0 1 0 0,1 0 0 0 0,-3 3 87 0 0,-201 110 950 0 0,203-111-787 0 0,-9 6 676 0 0,19-11-658 0 0,0 0-81 0 0,8-15 222 0 0,46-42 152 0 0,-33 37-470 0 0,0-1 0 0 0,-2-1 1 0 0,0 0-1 0 0,-1-2 0 0 0,-2 0 0 0 0,0-1 1 0 0,-2 0-1 0 0,5-14-4 0 0,-18 38-10 0 0,-1 0 1 0 0,1 0-1 0 0,-1 0 0 0 0,1 0 0 0 0,-1 0 1 0 0,0 0-1 0 0,1 0 0 0 0,-1 0 0 0 0,0 0 1 0 0,0 0-1 0 0,0-1 0 0 0,0 1 0 0 0,0 0 1 0 0,0 0-1 0 0,0 0 0 0 0,0 0 0 0 0,-1 0 1 0 0,1 0-1 0 0,0-1 0 0 0,-1 1 1 0 0,1 0-1 0 0,0 0 0 0 0,-1 0 0 0 0,0 0 1 0 0,1 0-1 0 0,-1 0 0 0 0,1 0 0 0 0,-1 1 1 0 0,0-1-1 0 0,0 0 0 0 0,0 0 0 0 0,1 0 1 0 0,-1 1-1 0 0,0-1 0 0 0,0 0 0 0 0,0 1 1 0 0,0-1-1 0 0,0 1 0 0 0,0-1 0 0 0,0 1 1 0 0,0 0-1 0 0,-1-1 0 0 0,1 1 1 0 0,0 0-1 0 0,0 0 0 0 0,0 0 0 0 0,0-1 1 0 0,0 1-1 0 0,0 0 0 0 0,-1 1 0 0 0,1-1 10 0 0,-63 9-630 0 0,43 0 609 0 0,0 1 0 0 0,0 1 0 0 0,1 1 0 0 0,1 1 0 0 0,0 0 0 0 0,1 2 0 0 0,0 0 1 0 0,-2 4 20 0 0,-58 44 422 0 0,6-17 226 0 0,62-40-454 0 0,2-2-138 0 0,16-11-38 0 0,28-23 1 0 0,-2 0 0 0 0,0-3 0 0 0,-3 0 0 0 0,-1-2-1 0 0,-1-1 1 0 0,0-5-19 0 0,-24 34-44 0 0,-1 1-1 0 0,0 0 1 0 0,-1-1-1 0 0,1 0 0 0 0,-1 0 1 0 0,0 0-1 0 0,-1 0 0 0 0,0 0 1 0 0,0 0-1 0 0,0-1 1 0 0,0-6 44 0 0,-47 8-1026 0 0,-98 86 311 0 0,-13 21 1117 0 0,121-81 234 0 0,34-20-575 0 0,4-4 7 0 0,141-121 440 0 0,-119 105-564 0 0,-2-1 0 0 0,-1-1 0 0 0,-1-1-1 0 0,-1-1 1 0 0,0-1 0 0 0,-2 0 0 0 0,8-17 56 0 0,-25 41-19 0 0,0 0 1 0 0,-1 0-1 0 0,1 1 0 0 0,0-1 1 0 0,-1 0-1 0 0,1 0 1 0 0,0 0-1 0 0,-1 0 0 0 0,1 0 1 0 0,-1 0-1 0 0,0 0 1 0 0,1 0-1 0 0,-1 0 0 0 0,0 0 1 0 0,0 0-1 0 0,1 0 1 0 0,-1 0-1 0 0,0 0 0 0 0,0-1 1 0 0,0 1-1 0 0,0 0 1 0 0,0 0-1 0 0,-1 0 1 0 0,1 0-1 0 0,0 0 0 0 0,0 0 1 0 0,-1 0-1 0 0,1 0 1 0 0,-1 0-1 0 0,1 0 0 0 0,-1 0 1 0 0,1 0-1 0 0,-1 0 1 0 0,0 0-1 0 0,1 0 0 0 0,-1 1 1 0 0,0-1-1 0 0,1 0 1 0 0,-1 0-1 0 0,0 1 0 0 0,0-1 1 0 0,0 0-1 0 0,0 1 1 0 0,0-1-1 0 0,0 1 0 0 0,0-1 1 0 0,0 1-1 0 0,0 0 1 0 0,0-1-1 0 0,0 1 0 0 0,0 0 1 0 0,0 0-1 0 0,0 0 1 0 0,0 0-1 0 0,-1 0 19 0 0,-12 2-86 0 0,1 0 1 0 0,-1 2-1 0 0,1 0 1 0 0,-1 0-1 0 0,1 1 0 0 0,1 1 1 0 0,-1 0-1 0 0,1 1 1 0 0,0 0-1 0 0,0 1 1 0 0,1 0-1 0 0,0 1 0 0 0,1 0 1 0 0,0 1-1 0 0,0 0 86 0 0,-31 24 49 0 0,-83 72 1026 0 0,161-128 65 0 0,148-166-1561 0 0,-152 142-187 0 0,-71 44-623 0 0,9 15 1244 0 0,0 2 0 0 0,1 0 0 0 0,0 2 0 0 0,2 1 0 0 0,0 1 0 0 0,-24 23-13 0 0,43-36 60 0 0,-77 65 571 0 0,104-72-4416 0 0,-12-5-1508 0 0,-2 1-5141 0 0</inkml:trace>
  <inkml:trace contextRef="#ctx0" brushRef="#br0" timeOffset="-33508.646">5348 2721 6569 0 0,'0'0'1690'0'0,"0"0"-474"0"0,0 0-219 0 0,0 0 36 0 0,0 0 75 0 0,0 0 9 0 0,0 0-104 0 0,0 0-205 0 0,0 0-241 0 0,0 0-183 0 0,0 0-136 0 0,13-6 762 0 0,61-50 724 0 0,-30 12-3356 0 0,-36 35-832 0 0,1 0-3701 0 0,-6 4-3108 0 0</inkml:trace>
  <inkml:trace contextRef="#ctx0" brushRef="#br0" timeOffset="-33261.063">5803 2316 8778 0 0,'0'0'2816'0'0,"0"0"-1613"0"0,0 0-702 0 0,0 0-80 0 0,0 0 178 0 0,0 0 206 0 0,0 0 19 0 0,0 0-141 0 0,0 0-239 0 0,0 0-204 0 0,0 0-157 0 0,0 0-136 0 0,12-11-131 0 0,42-35-207 0 0,-4 8-2626 0 0,-23 19-4216 0 0,-19 12 714 0 0</inkml:trace>
  <inkml:trace contextRef="#ctx0" brushRef="#br0" timeOffset="-33023.087">6214 1956 9962 0 0,'0'0'1841'0'0,"0"0"-873"0"0,0 0-464 0 0,0 0-168 0 0,0 0-32 0 0,0 0-72 0 0,0 0-208 0 0,0 0-264 0 0,0 0-352 0 0,0 0-480 0 0,0 0-865 0 0,0 0-1480 0 0,0 0-3496 0 0</inkml:trace>
  <inkml:trace contextRef="#ctx0" brushRef="#br0" timeOffset="-33022.087">6611 1676 17588 0 0,'0'0'1008'0'0,"0"0"-440"0"0,0 0-232 0 0,0 0-104 0 0,0 0-56 0 0,0 0-112 0 0,0 0-288 0 0,0 0-408 0 0,0 0-552 0 0,0 0-1345 0 0,0 0-7057 0 0</inkml:trace>
  <inkml:trace contextRef="#ctx0" brushRef="#br0" timeOffset="-31247.229">6317 7018 0 0 0,'0'0'608'0'0,"0"0"526"0"0,0 0 310 0 0,0 0 60 0 0,0 0-123 0 0,0 0-234 0 0,0 0-217 0 0,0 0-96 0 0,2-4 5190 0 0,35 19-1951 0 0,218-25-613 0 0,162 2-2290 0 0,-223-15-450 0 0,9 1-350 0 0,-124 11-285 0 0,85 0 211 0 0,5-3 7 0 0,-23 6-166 0 0,40 2 39 0 0,16-13 263 0 0,-163 19-222 0 0,-46 29-7645 0 0,6-19-4518 0 0,1-9 4868 0 0</inkml:trace>
  <inkml:trace contextRef="#ctx0" brushRef="#br0" timeOffset="-30997.06">8386 6922 3377 0 0,'0'0'1888'0'0,"0"0"-600"0"0,0 0-39 0 0,0 0 271 0 0,0 0 160 0 0,0 0-95 0 0,0 0-353 0 0,0 0-480 0 0,0 0-352 0 0,0 0-240 0 0,0 0-160 0 0,0 0-248 0 0,0 0-520 0 0,0 0-1272 0 0,-2 0-2481 0 0,2 0-3033 0 0</inkml:trace>
  <inkml:trace contextRef="#ctx0" brushRef="#br0" timeOffset="-29094.594">6359 6989 0 0 0,'0'0'409'0'0,"0"0"442"0"0,0 0 192 0 0,0 0 35 0 0,0 0-61 0 0,0 0-91 0 0,0 0-43 0 0,0 0-3 0 0,-4 0 56 0 0,-12 0 26 0 0,12 0-40 0 0,4 0-51 0 0,0 0-73 0 0,0 0-35 0 0,0 0-38 0 0,0 0-22 0 0,0 0-22 0 0,0 0-16 0 0,0 0-23 0 0,0 0-36 0 0,0 0-27 0 0,0 0-41 0 0,0 0-36 0 0,0 0-46 0 0,0 0-47 0 0,0 0-45 0 0,0 0-54 0 0,17 0 1179 0 0,245 1 1275 0 0,2 1-1881 0 0,-189 6-685 0 0,156-5 490 0 0,-171-10-600 0 0,43-4 66 0 0,16 7-11 0 0,36 1 67 0 0,-54-9-23 0 0,36-9 94 0 0,27 9-37 0 0,-83 2-100 0 0,0 3 8 0 0,-28-1-93 0 0,26-3 155 0 0,2 7 32 0 0,-83 5-474 0 0,-3 2-354 0 0,2-4-6281 0 0,3-2-5053 0 0</inkml:trace>
  <inkml:trace contextRef="#ctx0" brushRef="#br0" timeOffset="-26243.556">7666 5067 6961 0 0,'0'0'2105'0'0,"0"0"-727"0"0,0 0-373 0 0,0 0 29 0 0,0 0 141 0 0,0 0 152 0 0,0 0 11 0 0,0 0-193 0 0,0 0-246 0 0,0 0-257 0 0,0 0-203 0 0,-29 0-124 0 0,-90 7-62 0 0,117-7-239 0 0,-1 0 0 0 0,0 1 0 0 0,0-1 0 0 0,0 1 0 0 0,0 0 0 0 0,0 0 0 0 0,1 0 0 0 0,-1 0 0 0 0,0 0-1 0 0,1 0 1 0 0,-1 1 0 0 0,1-1 0 0 0,-1 1 0 0 0,1 0 0 0 0,0 0 0 0 0,0-1 0 0 0,0 2 0 0 0,0-1 0 0 0,0 0 0 0 0,0 0 0 0 0,0 1 0 0 0,1-1-1 0 0,-1 1 1 0 0,1-1 0 0 0,0 1 0 0 0,-1 1-14 0 0,-4 8 70 0 0,-8 15 65 0 0,2 1 0 0 0,1 0 1 0 0,1 1-1 0 0,2 0 0 0 0,0 1 0 0 0,2 0 0 0 0,2 0 0 0 0,0 0 0 0 0,2 0 0 0 0,2 1 0 0 0,2 29-135 0 0,-1-39 134 0 0,1-1 0 0 0,1 1 1 0 0,1 0-1 0 0,1-1 0 0 0,0 1 0 0 0,2-2 0 0 0,0 1 1 0 0,1-1-1 0 0,1 0 0 0 0,1 0 0 0 0,1-1 0 0 0,0 0 1 0 0,1-1-1 0 0,1-1 0 0 0,1 0 0 0 0,13 12-134 0 0,-16-19 138 0 0,1 0 0 0 0,-1-1 0 0 0,1-1 1 0 0,1 0-1 0 0,0 0 0 0 0,-1-2 0 0 0,2 1 0 0 0,-1-2 0 0 0,1 0 0 0 0,0 0 0 0 0,-1-1 0 0 0,1-1 0 0 0,1 0 0 0 0,-1-1 1 0 0,0-1-1 0 0,0 0 0 0 0,0-1 0 0 0,9-2-138 0 0,3 0 184 0 0,0-2 0 0 0,-1-1 0 0 0,0-2 0 0 0,0 0 0 0 0,0-1 0 0 0,-1-2 0 0 0,0 0 0 0 0,-1-2 0 0 0,12-8-184 0 0,-14 8 73 0 0,-1 0-1 0 0,0-2 0 0 0,0 0 0 0 0,-2-1 0 0 0,0-1 0 0 0,0-1 0 0 0,-2 0 1 0 0,-1-1-1 0 0,0-1 0 0 0,-1 0 0 0 0,-1-1 0 0 0,-1-1 0 0 0,-1 0 1 0 0,-1 0-1 0 0,-1-1 0 0 0,-1 0 0 0 0,-1-1 0 0 0,0 0 0 0 0,0-12-72 0 0,-6 13-18 0 0,-1 0 0 0 0,0 0 0 0 0,-2 1-1 0 0,0-1 1 0 0,-2 0 0 0 0,-1 1-1 0 0,0-1 1 0 0,-2 2 0 0 0,0-1 0 0 0,-2 1-1 0 0,0 0 1 0 0,-1 0 0 0 0,-1 1 0 0 0,-1 0-1 0 0,-1 1 1 0 0,-1 1 0 0 0,0 0-1 0 0,-1 1 1 0 0,-1 1 0 0 0,-2-1 18 0 0,7 7-115 0 0,0 0 0 0 0,-1 1 0 0 0,0 0 0 0 0,0 1 1 0 0,-1 0-1 0 0,0 1 0 0 0,0 0 0 0 0,-1 1 0 0 0,0 1 0 0 0,0 0 0 0 0,0 1 1 0 0,-1 1-1 0 0,1 0 0 0 0,-1 1 0 0 0,0 0 0 0 0,0 1 0 0 0,1 1 0 0 0,-1 0 0 0 0,0 1 1 0 0,0 1-1 0 0,0 0 0 0 0,1 1 0 0 0,-11 4 115 0 0,-115 62-2898 0 0,57-9-3394 0 0,52-36-2343 0 0</inkml:trace>
  <inkml:trace contextRef="#ctx0" brushRef="#br0" timeOffset="-25969.638">7213 5615 6457 0 0,'0'0'2266'0'0,"0"0"-451"0"0,0 0 24 0 0,0 0 235 0 0,0 0 155 0 0,0 0 23 0 0,0 0-256 0 0,0 0-429 0 0,0 0-445 0 0,0 0-350 0 0,0 0-204 0 0,0 0-102 0 0,0 0-55 0 0,31-24-55 0 0,97-78-24 0 0,6 4 401 0 0,-71 54-452 0 0,-32 20-208 0 0,1 1-1 0 0,1 2 0 0 0,1 1 0 0 0,1 1 1 0 0,0 3-1 0 0,24-8-72 0 0,-57 23-4 0 0,0 1 0 0 0,0-1 0 0 0,-1 1 0 0 0,1 0 0 0 0,0-1 0 0 0,0 1 0 0 0,0 0 0 0 0,0 0 0 0 0,-1 0 0 0 0,1 0 0 0 0,0 1 1 0 0,0-1-1 0 0,0 0 0 0 0,-1 1 0 0 0,1 0 0 0 0,0-1 0 0 0,0 1 0 0 0,-1 0 0 0 0,1 0 0 0 0,-1-1 0 0 0,1 1 0 0 0,-1 1 0 0 0,1-1 0 0 0,-1 0 0 0 0,1 0 0 0 0,-1 0 0 0 0,0 1 0 0 0,0-1 0 0 0,0 1 0 0 0,0-1 0 0 0,0 1 0 0 0,0-1 0 0 0,0 1 0 0 0,0 0 1 0 0,0-1-1 0 0,-1 1 0 0 0,1 0 0 0 0,-1 0 0 0 0,1-1 0 0 0,-1 1 0 0 0,0 0 0 0 0,0 0 0 0 0,0 0 0 0 0,0 0 0 0 0,0 1 4 0 0,3 7 25 0 0,-2 1-15 0 0,1-1 0 0 0,1 1 0 0 0,0-1 0 0 0,0 0 1 0 0,1 0-1 0 0,0 0 0 0 0,1 0 0 0 0,0-1 0 0 0,1 0 0 0 0,-1 0 1 0 0,2 0-1 0 0,-1-1 0 0 0,1 0 0 0 0,1 0 0 0 0,-1-1 1 0 0,1 0-1 0 0,1 0 0 0 0,-1 0 0 0 0,1-1 0 0 0,0-1 1 0 0,1 0-1 0 0,-1 0 0 0 0,1-1 0 0 0,0 0 0 0 0,0 0-10 0 0,60 3-749 0 0,-70-7-18 0 0,0 8-11016 0 0,0-5-604 0 0</inkml:trace>
  <inkml:trace contextRef="#ctx0" brushRef="#br0" timeOffset="-25522.654">8016 6731 11010 0 0,'0'0'1731'0'0,"0"0"-509"0"0,0 0-100 0 0,0 0 261 0 0,0 0 193 0 0,0 0-96 0 0,0 0-234 0 0,0 0-278 0 0,0 0-208 0 0,0 0-122 0 0,0 0-88 0 0,0 0-76 0 0,24-27-51 0 0,75-83-77 0 0,-62 41 78 0 0,-35 54-317 0 0,5-22-84 0 0,-1-1 0 0 0,-3 1 0 0 0,0-1 0 0 0,-3 0 0 0 0,-1 1-1 0 0,-5-26-22 0 0,-12-8-1261 0 0,8 34-8098 0 0,7 28-2553 0 0</inkml:trace>
  <inkml:trace contextRef="#ctx0" brushRef="#br0" timeOffset="-23892.335">7821 4897 4065 0 0,'0'0'2291'0'0,"0"0"-579"0"0,0 0-306 0 0,0 0 16 0 0,0 0 134 0 0,0 0 75 0 0,0 0 17 0 0,0 0-122 0 0,0 0-199 0 0,0 0-209 0 0,0 0-186 0 0,0 0-156 0 0,0 0-111 0 0,-4-24-62 0 0,-10-74-39 0 0,-15-4 1316 0 0,16 75-1437 0 0,-159-292 2343 0 0,-80-112-1467 0 0,-47-77-484 0 0,133 240-456 0 0,17 61-88 0 0,-14 30-234 0 0,15 33 42 0 0,60 68-62 0 0,32 28 91 0 0,43 71-391 0 0,-12 61 275 0 0,-4-1-1 0 0,-4-2 0 0 0,-4-1 1 0 0,-18 28-12 0 0,-35 21-46 0 0,119-144 6 0 0,237-165 64 0 0,4 15 28 0 0,25 1-52 0 0,-157 89-18 0 0,-62 28 54 0 0,-71 45-54 0 0,-4 2 26 0 0,-1 0 32 0 0,0 0-8 0 0,-17 4-70 0 0,-14 8 40 0 0,0-2 0 0 0,0-1 0 0 0,-1-1 0 0 0,0-2 1 0 0,0-2-1 0 0,0 0 0 0 0,-7-2-2 0 0,35-2-2 0 0,-471 8-1 0 0,300-16-627 0 0,173 8-59 0 0,-14-1 504 0 0,11-1-9764 0 0,5 2-2781 0 0</inkml:trace>
  <inkml:trace contextRef="#ctx0" brushRef="#br0" timeOffset="-20589.908">3311 5961 1512 0 0,'0'0'1399'0'0,"0"0"167"0"0,0 0 389 0 0,0 0 338 0 0,0 0 74 0 0,0 0-189 0 0,0 0-415 0 0,0 0-426 0 0,0 0-302 0 0,0 0-187 0 0,0 0-104 0 0,1-2-78 0 0,5-8-50 0 0,-4 8-72 0 0,-2 2-69 0 0,0 0-36 0 0,4 26 1473 0 0,11 367-421 0 0,-12-360-1468 0 0,-3-33-5 0 0,5-37 2407 0 0,0-8-2388 0 0,2 0 0 0 0,1 0 0 0 0,3 1 0 0 0,1 0 0 0 0,3 1 0 0 0,1 0 0 0 0,2 1 0 0 0,2 1 1 0 0,2 1-1 0 0,25-35-37 0 0,-46 73-1 0 0,4-5-1 0 0,0-1 1 0 0,0 1-1 0 0,1 0 1 0 0,0 1 0 0 0,0-1-1 0 0,1 1 1 0 0,0 1 0 0 0,0-1-1 0 0,0 1 1 0 0,0 0 0 0 0,4-1 1 0 0,-7 7 4 0 0,1 0 0 0 0,-1 0 1 0 0,0 0-1 0 0,0 1 0 0 0,0-1 1 0 0,0 1-1 0 0,0 0 0 0 0,0 0 0 0 0,-1 1 1 0 0,1-1-1 0 0,-1 1 0 0 0,0 0 1 0 0,1 0-1 0 0,-1 0 0 0 0,0 0 1 0 0,-1 0-1 0 0,1 1 0 0 0,0-1 1 0 0,-1 1-1 0 0,0 0 0 0 0,0 0 0 0 0,0 0 1 0 0,-1 0-1 0 0,1 0 0 0 0,-1 0 1 0 0,0 1-5 0 0,31 69 40 0 0,-11-30-175 0 0,-19-43-472 0 0,1-5-8417 0 0,-3 4-2722 0 0</inkml:trace>
  <inkml:trace contextRef="#ctx0" brushRef="#br0" timeOffset="-19404.856">3287 5494 9562 0 0,'0'0'2359'0'0,"0"0"-686"0"0,0 0-309 0 0,0 0 53 0 0,0 0 102 0 0,0 0-10 0 0,0 0-228 0 0,0 0-338 0 0,0 0-267 0 0,0 0-203 0 0,0 0-89 0 0,0 0-8 0 0,0 0-15 0 0,28-7 2298 0 0,1-1-2427 0 0,1 2-1 0 0,0 0 0 0 0,1 2 0 0 0,-1 2 1 0 0,1 1-1 0 0,-1 1 0 0 0,1 1 1 0 0,6 3-232 0 0,63-1 224 0 0,-73 7-172 0 0,-27-9-60 0 0,0-1 15 0 0,0 0-14 0 0,0 0-7 0 0,0 0 23 0 0,0 0 10 0 0,0 0 11 0 0,0 0 9 0 0,0 0-7 0 0,0 0-23 0 0,0 0 31 0 0,0 0 10 0 0,0 0-11 0 0,0 0 26 0 0,0 0-13 0 0,0 0-5 0 0,0 0 18 0 0,0 0-4 0 0,0 0-19 0 0,0 0-10 0 0,0 0 16 0 0,0 0-4 0 0,0 0-3 0 0,0 0-14 0 0,0 0 15 0 0,0 0 9 0 0,0 0 6 0 0,0 0-14 0 0,0 0-16 0 0,0 0-25 0 0,0 0 9 0 0,0 0-2 0 0,0 0 2 0 0,0 0 12 0 0,0 0 5 0 0,0 0-11 0 0,0 0-10 0 0,0 0-15 0 0,0 0-6 0 0,0 0 29 0 0,0 0 2 0 0,0 0 1 0 0,0 0 3 0 0,0 0-9 0 0,0 0-25 0 0,0 0-9 0 0,0 0 25 0 0,0 0-6 0 0,0 0 27 0 0,0 0 6 0 0,0 0-10 0 0,0 0 2 0 0,0 0 2 0 0,0 0-6 0 0,0 0-26 0 0,0 0-3 0 0,0 0-5 0 0,0 0 3 0 0,0 0 31 0 0,0 0-6 0 0,0 0-2 0 0,0 0 6 0 0,0 0 0 0 0,0 0-18 0 0,0 0 22 0 0,0 0-6 0 0,0 0-1 0 0,0 0-10 0 0,0 0-22 0 0,0 0 18 0 0,0 0-2 0 0,0 0 11 0 0,0 0 21 0 0,0 0 26 0 0,0 0-35 0 0,0 0-37 0 0,0 0-22 0 0,0 0 34 0 0,0 0-2 0 0,0 0 2 0 0,0 0 27 0 0,0 0-18 0 0,0 0 10 0 0,0 0 0 0 0,0 0-28 0 0,0 0-2 0 0,0 0 9 0 0,0 0 16 0 0,0 0 15 0 0,0 0-12 0 0,0 0-1 0 0,0 0 9 0 0,0 0-8 0 0,0 0-27 0 0,0 0-15 0 0,0 0 23 0 0,0 0 35 0 0,0 0 12 0 0,0 0-17 0 0,0 0 2 0 0,0 0 8 0 0,0 0-10 0 0,0 0 5 0 0,0 0 3 0 0,0 0 17 0 0,0 0-4 0 0,0 0 5 0 0,0 0 11 0 0,0 0-2 0 0,0 0 3 0 0,0 0 20 0 0,0 0-1 0 0,-11-26 460 0 0,-73-146-468 0 0,65 109-16 0 0,19 63-40 0 0,0 0-24 0 0,0 0-25 0 0,0 0 0 0 0,0 0 2 0 0,0 0-4 0 0,0 0-38 0 0,20-8-8278 0 0,-8 5 1411 0 0,-5 3-5468 0 0</inkml:trace>
  <inkml:trace contextRef="#ctx0" brushRef="#br0" timeOffset="-18769.909">4051 5729 9338 0 0,'0'0'3510'0'0,"0"0"-1623"0"0,0 0-571 0 0,0 0-22 0 0,0 0 88 0 0,0 0-3 0 0,0 0-184 0 0,0 0-273 0 0,0 0-263 0 0,0 0-201 0 0,0 0-104 0 0,0 0-11 0 0,0 0 1 0 0,0 4 3000 0 0,268-3-1095 0 0,-208-6-1922 0 0,-59 5-290 0 0,-1 0-27 0 0,0 0 39 0 0,0 0 6 0 0,0 0-18 0 0,0 0-18 0 0,0 0 13 0 0,0 0-11 0 0,0 0-5 0 0,0 0 55 0 0,0 0-40 0 0,0 0-9 0 0,0 0 17 0 0,0 0-32 0 0,0 0 3 0 0,0 0 1 0 0,0 0-4 0 0,0 0-23 0 0,0 0 26 0 0,0 0 17 0 0,0 0-8 0 0,0 0-5 0 0,0 0 5 0 0,0 0 17 0 0,-5-7-1425 0 0,2 5-1749 0 0,2 0-3437 0 0,1 2-5301 0 0</inkml:trace>
  <inkml:trace contextRef="#ctx0" brushRef="#br0" timeOffset="-18295.655">3964 6068 10642 0 0,'0'0'5907'0'0,"0"0"-3649"0"0,0 0-1311 0 0,0 0-155 0 0,0 0 76 0 0,0 0 53 0 0,0 0-44 0 0,0 0-179 0 0,0 0-211 0 0,0 0-145 0 0,0 0-58 0 0,0 0 34 0 0,0 0 54 0 0,6 1 58 0 0,231 5 2732 0 0,-138-24-2737 0 0,-105 14-3638 0 0,-3 8-6108 0 0,6 0-2962 0 0</inkml:trace>
  <inkml:trace contextRef="#ctx0" brushRef="#br0" timeOffset="-17686.518">4557 5832 14299 0 0,'0'0'1038'0'0,"0"0"-389"0"0,0 0-157 0 0,0 0 140 0 0,0 0 135 0 0,0 0-25 0 0,0 0-137 0 0,0 0-139 0 0,0 0-37 0 0,0 0 20 0 0,0 0 46 0 0,0 0-16 0 0,5 12-38 0 0,-1-2-410 0 0,8 14 333 0 0,-1 1 0 0 0,-2 0 0 0 0,0 1 0 0 0,-2 0 0 0 0,0 1 1 0 0,0 16-365 0 0,-6-13 133 0 0,-1 0 1 0 0,-2 1 0 0 0,-1-1 0 0 0,-1 0 0 0 0,-2-1-1 0 0,-5 16-133 0 0,10-39-317 0 0,-4 11 1469 0 0,2-27 235 0 0,5-21-1288 0 0,2 0 0 0 0,1 1-1 0 0,2-1 1 0 0,1 1 0 0 0,1 0-1 0 0,1 1 1 0 0,6-8-99 0 0,1-8 35 0 0,2 1 0 0 0,2 2 0 0 0,2 0-1 0 0,1 1 1 0 0,3 1 0 0 0,1 2 0 0 0,6-4-35 0 0,41-21 76 0 0,-73 63-76 0 0,1 1 1 0 0,0-1-1 0 0,-1 1 0 0 0,1 0 1 0 0,-1 0-1 0 0,0 0 0 0 0,1 0 1 0 0,-1 0-1 0 0,0 1 0 0 0,0-1 1 0 0,0 1-1 0 0,1-1 0 0 0,-2 1 1 0 0,1 0-1 0 0,0 0 0 0 0,0 0 1 0 0,0 0-1 0 0,-1 0 0 0 0,0 0 1 0 0,1 0-1 0 0,-1 1 0 0 0,0-1 1 0 0,0 1-1 0 0,0-1 0 0 0,0 1 0 0 0,2 2 8 0 0,2 4 101 0 0,0 1 1 0 0,-1 0-1 0 0,0 0 1 0 0,-1 0-1 0 0,-1 0 0 0 0,1 1 1 0 0,-1-1-1 0 0,-1 1 0 0 0,0 0 1 0 0,0-1-1 0 0,-2 4-109 0 0,1 44-3241 0 0,-1-17-4666 0 0,1-38-4269 0 0</inkml:trace>
  <inkml:trace contextRef="#ctx0" brushRef="#br0" timeOffset="-16484.162">5133 6053 3465 0 0,'0'0'877'0'0,"0"0"130"0"0,0 0 372 0 0,0 0 305 0 0,0 0 74 0 0,0 0-128 0 0,0 0-217 0 0,0 0-132 0 0,0 0-57 0 0,0 0-61 0 0,0 0-33 0 0,0 0-46 0 0,0 0-51 0 0,32 7-99 0 0,99 19-99 0 0,-68-31 225 0 0,-54-1-831 0 0,1 2-83 0 0,0-1 0 0 0,0-1 0 0 0,0 1 0 0 0,0-1 0 0 0,-1-1 0 0 0,0 0 0 0 0,-1 0 0 0 0,1-1 0 0 0,-1 0-1 0 0,-1 0 1 0 0,0-1 0 0 0,0 0 0 0 0,0 0 0 0 0,-1 0 0 0 0,-1-1 0 0 0,0 0 0 0 0,0 0 0 0 0,0-1 0 0 0,-2 1 0 0 0,1-1 0 0 0,-1 0 0 0 0,-1 0-1 0 0,0 0 1 0 0,0-3-146 0 0,-2 10 5 0 0,0 0 1 0 0,0 0-1 0 0,0 0 0 0 0,-1 1 0 0 0,1-1 0 0 0,-1 0 0 0 0,0 0 0 0 0,0 1 1 0 0,-1-1-1 0 0,1 0 0 0 0,-1 1 0 0 0,1-1 0 0 0,-1 1 0 0 0,0 0 0 0 0,0-1 0 0 0,-1 1 1 0 0,1 0-1 0 0,-1 0 0 0 0,1 1 0 0 0,-1-1 0 0 0,0 0 0 0 0,0 1 0 0 0,0 0 1 0 0,0 0-1 0 0,-1 0 0 0 0,1 0 0 0 0,-1 0 0 0 0,1 1 0 0 0,-1-1 0 0 0,1 1 0 0 0,-1 0 1 0 0,0 0-1 0 0,-3 0-5 0 0,-7 2-27 0 0,0 0 1 0 0,0 1 0 0 0,0 0-1 0 0,1 2 1 0 0,-1-1 0 0 0,1 2-1 0 0,0 0 1 0 0,0 0 0 0 0,0 1 0 0 0,1 1-1 0 0,0 0 1 0 0,0 1 0 0 0,0 0-1 0 0,1 0 1 0 0,1 2 0 0 0,-1-1-1 0 0,1 1 1 0 0,1 1 0 0 0,-4 5 26 0 0,-17 15-21 0 0,1 0 1 0 0,1 3 0 0 0,2 0 0 0 0,1 1-1 0 0,2 2 1 0 0,-5 13 20 0 0,21-36 0 0 0,0 0-1 0 0,2 0 1 0 0,-1 0-1 0 0,2 1 1 0 0,0 0 0 0 0,1 0-1 0 0,-1 14 1 0 0,3-24 9 0 0,1 1 0 0 0,0-1-1 0 0,0 0 1 0 0,0 0 0 0 0,1 0 0 0 0,0 0-1 0 0,0 0 1 0 0,0 0 0 0 0,1 0 0 0 0,-1 0-1 0 0,1 0 1 0 0,1 0 0 0 0,-1-1 0 0 0,0 1-1 0 0,1-1 1 0 0,0 0 0 0 0,0 1 0 0 0,0-1-1 0 0,1-1 1 0 0,0 1 0 0 0,-1 0-1 0 0,1-1 1 0 0,0 0 0 0 0,4 2-9 0 0,10 4 121 0 0,0-2 0 0 0,1-1 1 0 0,0 0-1 0 0,0-1 0 0 0,1-1 0 0 0,-1-1 0 0 0,1-1 1 0 0,-1 0-1 0 0,1-1 0 0 0,0-2 0 0 0,0 0 0 0 0,-1-1 1 0 0,1-1-1 0 0,-1 0 0 0 0,1-2 0 0 0,-1 0 0 0 0,9-5-121 0 0,-16 7 38 0 0,-4 1-41 0 0,0 1 0 0 0,0-1 0 0 0,0 0 1 0 0,-1 0-1 0 0,1-1 0 0 0,0 0 0 0 0,-1-1 1 0 0,0 0-1 0 0,0 0 0 0 0,0 0 1 0 0,0-1-1 0 0,-1 0 0 0 0,0 0 0 0 0,0 0 1 0 0,0-1-1 0 0,-1 0 0 0 0,0 0 0 0 0,0-1 1 0 0,4-5 2 0 0,-6-15-2488 0 0,-6 16-8223 0 0,1 8-1954 0 0</inkml:trace>
  <inkml:trace contextRef="#ctx0" brushRef="#br0" timeOffset="-15983.75">5661 6289 19260 0 0,'0'0'907'0'0,"0"0"-504"0"0,0 0-207 0 0,0 0 208 0 0,0 0 255 0 0,0 0 137 0 0,0 0-32 0 0,0 0-201 0 0,0 0-211 0 0,0 0-135 0 0,0 0-71 0 0,0 0-26 0 0,0 0-18 0 0,-4 33-16 0 0,-12 98-5 0 0,1-53 140 0 0,15-77-191 0 0,0 0 0 0 0,0 0 0 0 0,0 0-1 0 0,0-1 1 0 0,0 1 0 0 0,0 0-1 0 0,0 0 1 0 0,0 0 0 0 0,0 0 0 0 0,0-1-1 0 0,0 1 1 0 0,-1 0 0 0 0,1 0-1 0 0,0-1 1 0 0,-1 1 0 0 0,1 0 0 0 0,-1 0-1 0 0,1-1 1 0 0,0 1 0 0 0,-1 0-1 0 0,0-1 1 0 0,1 1 0 0 0,-1-1 0 0 0,1 1-1 0 0,-1-1 1 0 0,0 1 0 0 0,1-1-1 0 0,-1 1 1 0 0,0-1 0 0 0,1 0 0 0 0,-1 1-1 0 0,0-1 1 0 0,0 0 0 0 0,0 1-1 0 0,1-1 1 0 0,-1 0 0 0 0,0 0 0 0 0,0 0-1 0 0,0 0 1 0 0,1 0 0 0 0,-1 0-1 0 0,0 0 1 0 0,0 0 0 0 0,0 0 0 0 0,1 0-1 0 0,-1 0-29 0 0,-1-53 555 0 0,11 31-521 0 0,1 0 0 0 0,1 0 1 0 0,1 1-1 0 0,0 0 0 0 0,2 1 0 0 0,0 1 0 0 0,1 0 0 0 0,1 1 1 0 0,1 0-1 0 0,1 2 0 0 0,0 0 0 0 0,1 1 0 0 0,6-3-34 0 0,-24 17 3 0 0,0 0-1 0 0,0 1 0 0 0,1-1 1 0 0,-1 0-1 0 0,0 1 1 0 0,0-1-1 0 0,0 1 0 0 0,0 0 1 0 0,1-1-1 0 0,-1 1 0 0 0,0 0 1 0 0,0 0-1 0 0,1 0 1 0 0,-1 0-1 0 0,0 0 0 0 0,0 0 1 0 0,1 0-1 0 0,-1 0 1 0 0,0 0-1 0 0,0 0 0 0 0,1 1 1 0 0,-1-1-1 0 0,0 1 1 0 0,0-1-1 0 0,0 1 0 0 0,0-1 1 0 0,0 1-1 0 0,1-1 0 0 0,-1 1 1 0 0,0 0-1 0 0,0 0 1 0 0,-1 0-1 0 0,1 0 0 0 0,0-1 1 0 0,0 1-1 0 0,0 0 1 0 0,0 0-1 0 0,-1 1 0 0 0,1-1 1 0 0,-1 0-1 0 0,1 0 0 0 0,-1 0 1 0 0,1 0-1 0 0,-1 0 1 0 0,1 1-1 0 0,-1-1 0 0 0,0 0 1 0 0,0 0-1 0 0,0 1 1 0 0,0-1-1 0 0,0 0 0 0 0,0 0 1 0 0,0 1-1 0 0,0-1 1 0 0,0 0-1 0 0,-1 0 0 0 0,1 1-2 0 0,3 8 60 0 0,11 92-45 0 0,-4-100-2244 0 0,-1-15-3898 0 0,-7 10 3378 0 0,0-1-9087 0 0</inkml:trace>
  <inkml:trace contextRef="#ctx0" brushRef="#br0" timeOffset="-13436.225">5161 5486 2529 0 0,'0'0'1620'0'0,"0"0"-623"0"0,0 0-92 0 0,0 0 288 0 0,0 0 308 0 0,0 0 79 0 0,0 0-196 0 0,0 0-338 0 0,0 0-309 0 0,0 0-139 0 0,0 0 19 0 0,0 0 87 0 0,0 0 92 0 0,2 1-21 0 0,5 3 7231 0 0,0-3-3545 0 0,16-22-4873 0 0,-15 14 793 0 0,191-177-137 0 0,-32 38-201 0 0,-164 160 9 0 0,11 162 252 0 0,7-66-71 0 0,-17-112-1204 0 0,-5 2-2925 0 0,-4-1-4607 0 0,3 1-4132 0 0</inkml:trace>
  <inkml:trace contextRef="#ctx0" brushRef="#br0" timeOffset="-1118.79">2333 1024 0 0 0,'0'0'2667'0'0,"0"0"-1513"0"0,0 0-435 0 0,0 0 93 0 0,0 0 241 0 0,0 0 338 0 0,0 0 167 0 0,0 0-39 0 0,0 0-204 0 0,-33-4-319 0 0,-101-7-225 0 0,79 22-147 0 0,36 2-299 0 0,0 1-1 0 0,0 1 1 0 0,2 1-1 0 0,0 0 1 0 0,0 1-1 0 0,2 1 1 0 0,-5 7-325 0 0,8-8 176 0 0,1 0 1 0 0,1 0-1 0 0,1 1 0 0 0,0 0 0 0 0,1 1 1 0 0,1 0-1 0 0,1 0 0 0 0,1 0 1 0 0,0 1-1 0 0,1 0 0 0 0,2 0 0 0 0,0 0 1 0 0,0 12-177 0 0,3-15 103 0 0,0 0 1 0 0,1 0-1 0 0,0 0 1 0 0,2 0-1 0 0,0-1 0 0 0,1 1 1 0 0,0-1-1 0 0,1 0 1 0 0,1-1-1 0 0,1 1 1 0 0,0-2-1 0 0,1 1 0 0 0,0-1 1 0 0,1 0-1 0 0,1-1 1 0 0,0 0-1 0 0,1-1 1 0 0,0 0-1 0 0,1-1 0 0 0,1 0 1 0 0,-1-1-1 0 0,2 0 1 0 0,-1-1-1 0 0,1-1 1 0 0,3 0-104 0 0,-2-3 140 0 0,0-1-1 0 0,1-1 1 0 0,0 0 0 0 0,0-2 0 0 0,0 0 0 0 0,0-1 0 0 0,0 0 0 0 0,-1-1 0 0 0,1-1 0 0 0,0-1 0 0 0,0 0-1 0 0,-1-1 1 0 0,0-1 0 0 0,0-1 0 0 0,0 0 0 0 0,-1-1 0 0 0,1-1 0 0 0,-2 0 0 0 0,1-1 0 0 0,9-8-140 0 0,6-3 162 0 0,-1-2 0 0 0,-2-1 0 0 0,0-1 0 0 0,-1-2 1 0 0,-1 0-1 0 0,-2-1 0 0 0,-1-2 0 0 0,-1 0 0 0 0,12-24-162 0 0,-23 36 23 0 0,-1-1 0 0 0,0 0 0 0 0,-2 0 0 0 0,0-1-1 0 0,-1 0 1 0 0,-1 0 0 0 0,-1 0 0 0 0,-1-1-1 0 0,0 1 1 0 0,-2-1 0 0 0,0 0 0 0 0,-1 0-1 0 0,-1 1 1 0 0,-1-1 0 0 0,0 0 0 0 0,-2 1 0 0 0,0-1-1 0 0,-4-7-22 0 0,4 12-91 0 0,-1 0-1 0 0,0 0 1 0 0,-1 1-1 0 0,0-1 1 0 0,-2 2-1 0 0,1-1 1 0 0,-2 1-1 0 0,0 0 1 0 0,0 0-1 0 0,-1 1 1 0 0,-1 1-1 0 0,0 0 1 0 0,0 0 0 0 0,-1 1-1 0 0,0 1 1 0 0,-1-1-1 0 0,0 2 1 0 0,-1 0-1 0 0,0 1 1 0 0,0 0-1 0 0,0 1 1 0 0,-1 1-1 0 0,0 0 1 0 0,0 1-1 0 0,-1 0 92 0 0,2 4-378 0 0,-1 0-1 0 0,0 1 1 0 0,0 1 0 0 0,1 0-1 0 0,-1 0 1 0 0,1 2-1 0 0,0 0 1 0 0,0 1 0 0 0,0 0-1 0 0,0 1 1 0 0,1 0-1 0 0,0 1 1 0 0,0 1 0 0 0,-4 3 378 0 0,-99 85-11505 0 0,92-72 4198 0 0</inkml:trace>
  <inkml:trace contextRef="#ctx0" brushRef="#br0" timeOffset="-592.904">1900 1470 0 0 0,'0'0'1175'0'0,"0"0"-111"0"0,0 0 118 0 0,0 0 322 0 0,0 0 343 0 0,0 0 246 0 0,0 0 71 0 0,0 0-168 0 0,0 0-345 0 0,0 0-345 0 0,0 0-335 0 0,0 0-227 0 0,0 0-148 0 0,-1-8-56 0 0,1 3-429 0 0,-1 4-76 0 0,1-1 0 0 0,-1 0 0 0 0,1 1 0 0 0,0-1 0 0 0,0 0 0 0 0,0 0 0 0 0,0 1 0 0 0,0-1 0 0 0,0 0 0 0 0,0 1 0 0 0,0-1 0 0 0,1 0 0 0 0,-1 1 0 0 0,1-1 0 0 0,-1 0 0 0 0,1 1 0 0 0,0-1 0 0 0,-1 1 0 0 0,1-1 0 0 0,0 1 0 0 0,0-1 0 0 0,0 1 1 0 0,0 0-1 0 0,1-1 0 0 0,-1 1 0 0 0,0 0 0 0 0,1 0-35 0 0,225-150 3888 0 0,-222 149-3845 0 0,-3 0-24 0 0,1 0 0 0 0,-1 0 0 0 0,0 0 0 0 0,1 0 0 0 0,-1 1 0 0 0,1-1 0 0 0,0 1 0 0 0,-1 0 0 0 0,1 0 0 0 0,0 0 0 0 0,0 0 0 0 0,-1 0 0 0 0,1 1 0 0 0,0-1 0 0 0,0 1 0 0 0,0 0 1 0 0,0 0-1 0 0,0 0 0 0 0,0 0 0 0 0,0 0 0 0 0,0 1 0 0 0,0-1 0 0 0,0 1 0 0 0,0 0 0 0 0,-1 0 0 0 0,1 0 0 0 0,0 0 0 0 0,-1 0 0 0 0,1 0 0 0 0,0 1 0 0 0,-1 0 0 0 0,0-1 0 0 0,1 1 0 0 0,-1 0 1 0 0,0 0-1 0 0,2 2-19 0 0,8 16 150 0 0,-1-1-55 0 0,0 0 0 0 0,1-1 0 0 0,1-1 0 0 0,0 0 0 0 0,2 0 0 0 0,0-2 1 0 0,0 0-1 0 0,2 0 0 0 0,-1-2 0 0 0,2 0 0 0 0,4 2-95 0 0,-8-8 95 0 0,0-1 0 0 0,1-1 0 0 0,-1 0 0 0 0,1-1 0 0 0,0 0 0 0 0,0-1 0 0 0,1-1 0 0 0,10 0-95 0 0,-10-1 92 0 0,-1-1 1 0 0,0-1 0 0 0,0 0-1 0 0,1-2 1 0 0,-1 1 0 0 0,0-2-1 0 0,0 0 1 0 0,-1-1 0 0 0,1 0-1 0 0,-1-1 1 0 0,0 0 0 0 0,-1-2-1 0 0,7-4-92 0 0,-19 12-13 0 0,0-1 0 0 0,0 1 0 0 0,0 0-1 0 0,0-1 1 0 0,0 1 0 0 0,-1-1 0 0 0,1 1 0 0 0,0-1-1 0 0,0 0 1 0 0,-1 1 0 0 0,1-1 0 0 0,-1 0 0 0 0,1 0-1 0 0,0 1 1 0 0,-1-1 0 0 0,1 0 0 0 0,-1 0-1 0 0,0 0 1 0 0,1 1 0 0 0,-1-1 0 0 0,0 0 0 0 0,1 0-1 0 0,-1 0 1 0 0,0 0 0 0 0,0 0 0 0 0,0 0 0 0 0,0 0-1 0 0,0 0 1 0 0,0 0 0 0 0,0 0 0 0 0,0 0 0 0 0,0 0-1 0 0,0 0 1 0 0,-1 1 0 0 0,1-1 0 0 0,0 0-1 0 0,0 0 1 0 0,-1 0 0 0 0,1 0 0 0 0,-1 0 0 0 0,1 1-1 0 0,-1-1 1 0 0,1 0 0 0 0,-1 0 0 0 0,0 1 0 0 0,1-1-1 0 0,-1 0 1 0 0,0 1 0 0 0,1-1 0 0 0,-1 1 0 0 0,0-1-1 0 0,0 0 14 0 0,-22-13-3878 0 0,2 5-6005 0 0,15 5-2216 0 0</inkml:trace>
  <inkml:trace contextRef="#ctx0" brushRef="#br0" timeOffset="469.474">3342 785 3465 0 0,'0'0'1809'0'0,"0"0"-522"0"0,0 0 147 0 0,0 0 469 0 0,0 0 223 0 0,0 0-42 0 0,0 0-325 0 0,0 0-390 0 0,0 0-248 0 0,0 0-111 0 0,0 0-82 0 0,0 0-82 0 0,0 0-102 0 0,10-1-130 0 0,68-9 760 0 0,65-1 785 0 0,178-23-789 0 0,-201 16-2389 0 0,-147 42-5837 0 0,23-20 3527 0 0,0 1-8164 0 0</inkml:trace>
  <inkml:trace contextRef="#ctx0" brushRef="#br0" timeOffset="720.377">3390 1105 16155 0 0,'0'0'1135'0'0,"0"0"-256"0"0,0 0-35 0 0,0 0 53 0 0,0 0 33 0 0,0 0-63 0 0,0 0-139 0 0,0 0-138 0 0,0 0-73 0 0,0 0-14 0 0,0 0-37 0 0,0 0-54 0 0,0 0-98 0 0,36-7-88 0 0,118-20-52 0 0,-9 3 104 0 0,14 10-989 0 0,-91 12-5460 0 0,-52 2-5412 0 0</inkml:trace>
  <inkml:trace contextRef="#ctx0" brushRef="#br0" timeOffset="1135.599">4925 752 11803 0 0,'0'0'1241'0'0,"0"0"-378"0"0,0 0-64 0 0,0 0 149 0 0,0 0 155 0 0,0 0 69 0 0,0 0-132 0 0,0 0-231 0 0,0 0-219 0 0,-34 15-199 0 0,-105 50-135 0 0,74-18 3 0 0,57-35-203 0 0,-1-3-26 0 0,1 0 0 0 0,1 1 0 0 0,-1 0 0 0 0,2 0 0 0 0,-1 0 0 0 0,2 1 0 0 0,-1 0 0 0 0,1 0 0 0 0,1 1 0 0 0,0-1 0 0 0,1 1 0 0 0,0 0 0 0 0,1 0-1 0 0,0 0 1 0 0,1 0 0 0 0,0 1 0 0 0,1-1 0 0 0,0 0 0 0 0,2 9-30 0 0,-1-17-15 0 0,0 0 0 0 0,0 1 0 0 0,1-1 0 0 0,0 0-1 0 0,-1 0 1 0 0,2 0 0 0 0,-1 0 0 0 0,0 0 0 0 0,1-1 0 0 0,0 1-1 0 0,-1-1 1 0 0,2 1 0 0 0,-1-1 0 0 0,0 0 0 0 0,0 0-1 0 0,1-1 1 0 0,0 1 0 0 0,-1-1 0 0 0,1 0 0 0 0,0 0 0 0 0,0 0-1 0 0,1 0 1 0 0,-1-1 0 0 0,0 1 0 0 0,0-1 0 0 0,1 0-1 0 0,-1 0 16 0 0,7 1-287 0 0,0-1-1 0 0,-1 0 0 0 0,1 0 0 0 0,0-1 0 0 0,-1 0 0 0 0,1-1 0 0 0,0-1 0 0 0,-1 1 1 0 0,1-1-1 0 0,8-4 288 0 0,-12 4-383 0 0,48-17-6792 0 0,-34 11-3358 0 0</inkml:trace>
  <inkml:trace contextRef="#ctx0" brushRef="#br0" timeOffset="1472.94">5341 785 10090 0 0,'0'0'1997'0'0,"0"0"-1111"0"0,0 0-411 0 0,0 0 13 0 0,0 0 151 0 0,0 0 148 0 0,0 0 41 0 0,-31 18-64 0 0,-98 58-104 0 0,68-17 123 0 0,54-47-651 0 0,3-5-81 0 0,1-1 0 0 0,-1 0-1 0 0,1 1 1 0 0,0 0 0 0 0,0 0 0 0 0,1 0-1 0 0,0 0 1 0 0,0 0 0 0 0,1 0 0 0 0,0 1-1 0 0,0-1 1 0 0,1 0 0 0 0,-1 1-1 0 0,2-1 1 0 0,-1 0 0 0 0,1 1 0 0 0,0-1-1 0 0,1 0 1 0 0,-1 0 0 0 0,2 0-1 0 0,-1 0 1 0 0,1 0 0 0 0,0 0 0 0 0,0 0-1 0 0,1-1 1 0 0,0 0 0 0 0,0 0-1 0 0,0 0 1 0 0,1 0 0 0 0,1 1-51 0 0,5 0 176 0 0,0-1 1 0 0,1 0-1 0 0,0 0 0 0 0,0-1 0 0 0,1-1 1 0 0,0 0-1 0 0,-1 0 0 0 0,1-1 0 0 0,0-1 1 0 0,1-1-1 0 0,-1 1 0 0 0,0-2 1 0 0,0 0-1 0 0,1-1 0 0 0,-1 0 0 0 0,0-1 1 0 0,0 0-1 0 0,0-1 0 0 0,0 0 0 0 0,-1-1 1 0 0,1-1-1 0 0,-1 0 0 0 0,0-1 1 0 0,0 0-1 0 0,-1-1 0 0 0,0 0 0 0 0,0-1 1 0 0,0 0-177 0 0,0-1 105 0 0,-1 0 0 0 0,0-1 0 0 0,-1 0 0 0 0,0 0 0 0 0,-1-1 0 0 0,0 0 0 0 0,0-1 0 0 0,-1 0 0 0 0,-1 0 0 0 0,0 0 0 0 0,-1-1 0 0 0,0 0 0 0 0,-1 0 1 0 0,0 0-1 0 0,-1-1 0 0 0,-1 1 0 0 0,0-1 0 0 0,0-6-105 0 0,-1 12-52 0 0,0 1 1 0 0,-1-1 0 0 0,0 1-1 0 0,0 0 1 0 0,0-1 0 0 0,-1 1 0 0 0,0 0-1 0 0,-1-1 1 0 0,0 1 0 0 0,0 0-1 0 0,0 0 1 0 0,-1 0 0 0 0,0 0-1 0 0,0 1 1 0 0,-1-1 0 0 0,0 1-1 0 0,0 0 1 0 0,0 0 0 0 0,-1 0-1 0 0,0 0 1 0 0,0 1 0 0 0,-1 0 0 0 0,-1-1 50 0 0,-23-3-2285 0 0,18 9-1130 0 0,4 0-346 0 0,-1 0-8214 0 0</inkml:trace>
  <inkml:trace contextRef="#ctx0" brushRef="#br0" timeOffset="1867.546">5897 1138 19092 0 0,'0'0'691'0'0,"0"0"-120"0"0,0 0-39 0 0,0 0 1 0 0,0 0-7 0 0,0 0-44 0 0,0 0-119 0 0,0 0-89 0 0,0 0-53 0 0,0 0-72 0 0,0 0-27 0 0,0 0-9 0 0,0 0 0 0 0,17-34 3 0 0,53-104-9 0 0,-23 60 57 0 0,-31 50-90 0 0,-9 15-53 0 0,1-1 0 0 0,0 1 1 0 0,1 0-1 0 0,0 1 0 0 0,1 0 1 0 0,0 0-1 0 0,1 1 0 0 0,1 1 1 0 0,2-3-22 0 0,-13 13-6 0 0,-1-1 1 0 0,1 1-1 0 0,-1-1 1 0 0,1 1-1 0 0,-1-1 1 0 0,1 1-1 0 0,0 0 1 0 0,-1-1 0 0 0,1 1-1 0 0,-1 0 1 0 0,1-1-1 0 0,0 1 1 0 0,-1 0-1 0 0,1 0 1 0 0,0 0-1 0 0,0-1 1 0 0,-1 1-1 0 0,1 0 1 0 0,0 0 0 0 0,-1 0-1 0 0,1 0 1 0 0,0 0-1 0 0,0 0 1 0 0,-1 1-1 0 0,1-1 1 0 0,0 0-1 0 0,-1 0 1 0 0,1 0 0 0 0,0 1-1 0 0,-1-1 1 0 0,1 0-1 0 0,0 1 1 0 0,-1-1-1 0 0,1 0 1 0 0,0 1-1 0 0,-1-1 1 0 0,1 1-1 0 0,-1-1 1 0 0,1 1 0 0 0,-1-1-1 0 0,1 1 1 0 0,-1 0-1 0 0,0-1 1 0 0,1 1-1 0 0,-1 0 1 0 0,0-1-1 0 0,1 1 1 0 0,-1 0 0 0 0,0-1-1 0 0,0 1 1 0 0,0 0-1 0 0,1-1 1 0 0,-1 1-1 0 0,0 0 6 0 0,2 49-8 0 0,-2-37 4 0 0,-1-7 35 0 0,1 0 0 0 0,0 0 1 0 0,0-1-1 0 0,0 1 0 0 0,1 0 0 0 0,0-1 1 0 0,0 1-1 0 0,0-1 0 0 0,1 1 0 0 0,-1-1 1 0 0,1 1-1 0 0,1-1 0 0 0,-1 0 0 0 0,1 0 1 0 0,0 0-1 0 0,0 0 0 0 0,0-1 1 0 0,1 1-1 0 0,-1-1 0 0 0,1 0 0 0 0,0 0 1 0 0,1 0-1 0 0,-1 0 0 0 0,1-1 0 0 0,-1 0 1 0 0,1 0-1 0 0,0 0 0 0 0,0 0 0 0 0,1-1 1 0 0,-1 0-1 0 0,0 0 0 0 0,1 0 0 0 0,-1-1 1 0 0,3 1-32 0 0,64-13 1871 0 0,-59 4-1777 0 0,0 0 0 0 0,-1 0 0 0 0,0-2 0 0 0,-1 1 0 0 0,1-1 0 0 0,-2-1 0 0 0,0 0 0 0 0,0 0 0 0 0,0-1 0 0 0,-1-1 0 0 0,-1 1 0 0 0,0-1 0 0 0,-1-1 0 0 0,0 1 0 0 0,-1-1 0 0 0,0 0 0 0 0,-1-1 0 0 0,3-11-94 0 0,-11 5-1294 0 0,-2 18-1845 0 0,-4 1-3762 0 0,4 1-5686 0 0</inkml:trace>
  <inkml:trace contextRef="#ctx0" brushRef="#br0" timeOffset="4937.618">7324 542 5785 0 0,'0'0'1998'0'0,"0"0"-858"0"0,0 0-374 0 0,0 0 45 0 0,0 0 175 0 0,0 0 147 0 0,0 0-13 0 0,0 0-193 0 0,0 0-215 0 0,0 0-233 0 0,0 0-187 0 0,-20-4 2855 0 0,-107 37-2228 0 0,76-14-672 0 0,-47 18 229 0 0,62-23 4 0 0,45-2-645 0 0,151 54 897 0 0,-95-19-544 0 0,-63-43-121 0 0,1 0 0 0 0,-1 0 0 0 0,0 0 0 0 0,0 0 0 0 0,0 1 0 0 0,-1-1 0 0 0,1 1 1 0 0,-1-1-1 0 0,0 1 0 0 0,0-1 0 0 0,-1 1 0 0 0,1-1 0 0 0,-1 1 0 0 0,0 0 0 0 0,0-1 0 0 0,-1 1 0 0 0,1 0 1 0 0,-1-1-1 0 0,-2 5-67 0 0,-2-1 96 0 0,-1 0 0 0 0,-1 0 0 0 0,1-1 0 0 0,-1 0 1 0 0,-1 0-1 0 0,1-1 0 0 0,-1 0 0 0 0,0 0 0 0 0,-1-1 0 0 0,1 0 0 0 0,-1-1 1 0 0,0 1-1 0 0,0-2 0 0 0,-5 2-96 0 0,-18 11 58 0 0,-89 28-137 0 0,96-42-226 0 0,23-3-3626 0 0,2 0-4063 0 0,3-2-2997 0 0</inkml:trace>
  <inkml:trace contextRef="#ctx0" brushRef="#br0" timeOffset="5241.204">8047 354 14347 0 0,'0'0'3853'0'0,"0"0"-2681"0"0,0 0-846 0 0,0 0-124 0 0,0 0 110 0 0,0 0 206 0 0,0 0 146 0 0,0 0 97 0 0,0 0-36 0 0,0 0-109 0 0,0 0-100 0 0,0 0-132 0 0,0 0-100 0 0,-9 31-39 0 0,-27 97-10 0 0,14 27 420 0 0,21-113-535 0 0,-10 206 192 0 0,10-227-409 0 0,-15 46-1794 0 0,5-67-4823 0 0,8 0 1242 0 0,1-4-5881 0 0</inkml:trace>
  <inkml:trace contextRef="#ctx0" brushRef="#br0" timeOffset="5483.624">7585 652 10914 0 0,'0'0'3098'0'0,"0"0"-2180"0"0,0 0-785 0 0,0 0 118 0 0,0 0 249 0 0,0 0 162 0 0,0 0 46 0 0,37 0-55 0 0,118-3-91 0 0,273 2-33 0 0,-340 1-5249 0 0,5 0-4652 0 0,-77 0 4536 0 0</inkml:trace>
  <inkml:trace contextRef="#ctx0" brushRef="#br0" timeOffset="5788.202">8695 593 6601 0 0,'0'0'3228'0'0,"0"0"-1752"0"0,0 0-690 0 0,0 0-65 0 0,0 0 154 0 0,0 0 156 0 0,0 0 69 0 0,0 0-16 0 0,0 0-110 0 0,0 0-150 0 0,-32 13-179 0 0,-101 39-160 0 0,40 2 124 0 0,68-36-541 0 0,0 1 0 0 0,1 1-1 0 0,0 1 1 0 0,2 1 0 0 0,1 1 0 0 0,-1 3-68 0 0,21-24-4 0 0,-1-1 0 0 0,1 0 0 0 0,-1 0 0 0 0,1 1 0 0 0,0-1 0 0 0,-1 1 0 0 0,1-1 1 0 0,0 1-1 0 0,0 0 0 0 0,0-1 0 0 0,0 1 0 0 0,1 0 0 0 0,-1 0 0 0 0,0 0 0 0 0,1-1 0 0 0,-1 1 0 0 0,1 0 0 0 0,0 0 1 0 0,-1 0-1 0 0,1 0 0 0 0,0 0 0 0 0,0 0 0 0 0,0 0 0 0 0,1 0 0 0 0,-1 0 0 0 0,0 0 0 0 0,1 0 0 0 0,-1-1 0 0 0,1 1 1 0 0,0 0-1 0 0,0 0 0 0 0,-1 0 0 0 0,1-1 0 0 0,0 1 0 0 0,0 0 0 0 0,1-1 0 0 0,-1 1 0 0 0,0-1 0 0 0,0 1 0 0 0,1-1 1 0 0,-1 0-1 0 0,1 0 0 0 0,-1 1 0 0 0,1-1 0 0 0,0 0 0 0 0,-1 0 0 0 0,1-1 0 0 0,0 1 0 0 0,0 0 0 0 0,0-1 0 0 0,0 1 1 0 0,-1-1-1 0 0,1 1 0 0 0,0-1 0 0 0,0 0 0 0 0,0 0 0 0 0,0 0 0 0 0,0 0 4 0 0,17-1 133 0 0,-1-1 1 0 0,0-2-1 0 0,0 1 0 0 0,0-2 0 0 0,0-1 1 0 0,-1 0-1 0 0,0-1 0 0 0,0-1 0 0 0,0 0 1 0 0,-1-1-1 0 0,-1-1 0 0 0,0-1 1 0 0,0 0-1 0 0,-1-1 0 0 0,3-3-133 0 0,37-24 272 0 0,79-67 711 0 0,-131 105-895 0 0,-2 1-89 0 0,0 0-1 0 0,0 1 1 0 0,0-1 0 0 0,0 0-1 0 0,1 0 1 0 0,-1 1-1 0 0,0-1 1 0 0,0 0-1 0 0,0 0 1 0 0,1 1 0 0 0,-1-1-1 0 0,0 0 1 0 0,0 0-1 0 0,1 0 1 0 0,-1 0-1 0 0,0 1 1 0 0,1-1 0 0 0,-1 0-1 0 0,0 0 1 0 0,0 0-1 0 0,1 0 1 0 0,-1 0-1 0 0,0 0 1 0 0,1 0 0 0 0,-1 0-1 0 0,0 0 1 0 0,1 0-1 0 0,-1 0 1 0 0,0 0-1 0 0,1 0 1 0 0,-1 0 0 0 0,0 0-1 0 0,1 0 1 0 0,-1 0-1 0 0,0 0 1 0 0,0 0-1 0 0,1 0 1 0 0,-1-1 0 0 0,0 1-1 0 0,1 0 1 0 0,-1 0-1 0 0,0 0 1 0 0,0 0-1 0 0,1-1 1 0 0,-1 1 0 0 0,0 0-1 0 0,0 0 1 0 0,0-1 1 0 0,0 7-105 0 0,-1 33-627 0 0,0 20-1923 0 0,9-22-9888 0 0,-6-32 4685 0 0</inkml:trace>
  <inkml:trace contextRef="#ctx0" brushRef="#br0" timeOffset="6138.191">8907 877 10034 0 0,'0'0'2205'0'0,"0"0"-496"0"0,0 0-240 0 0,0 0-40 0 0,0 0-15 0 0,0 0-139 0 0,0 0-248 0 0,0 0-252 0 0,0 0-209 0 0,0 0-132 0 0,0 0-81 0 0,0 0-62 0 0,15-27-48 0 0,51-84-33 0 0,-15 46 124 0 0,60-19-54 0 0,-109 86-293 0 0,0-1-1 0 0,0 1 1 0 0,-1-1 0 0 0,1 1 0 0 0,-1 0 0 0 0,1 0 0 0 0,-1 0-1 0 0,1 0 1 0 0,-1 0 0 0 0,0 0 0 0 0,0 0 0 0 0,0 0 0 0 0,0 0-1 0 0,-1 1 1 0 0,1-1 0 0 0,0 0 0 0 0,-1 0 0 0 0,0 1 0 0 0,1-1-1 0 0,-1 0 1 0 0,0 1 0 0 0,0-1 0 0 0,-1 1 0 0 0,1-1 0 0 0,0 0-1 0 0,-1 1 1 0 0,1-1 0 0 0,-1 0 0 0 0,-1 2 13 0 0,2 4-26 0 0,0-4 44 0 0,0-1 1 0 0,0 0 0 0 0,0 1-1 0 0,0-1 1 0 0,1 1 0 0 0,0-1-1 0 0,-1 0 1 0 0,1 1 0 0 0,0-1-1 0 0,1 0 1 0 0,-1 0 0 0 0,0 0-1 0 0,1 0 1 0 0,0 0 0 0 0,0 0-1 0 0,0 0 1 0 0,0-1 0 0 0,0 1-1 0 0,0-1 1 0 0,1 1 0 0 0,-1-1-1 0 0,1 0 1 0 0,0 0 0 0 0,-1 0 0 0 0,1 0-1 0 0,0 0 1 0 0,0-1 0 0 0,0 1-1 0 0,1-1 1 0 0,-1 0 0 0 0,0 0-1 0 0,0 0 1 0 0,1 0 0 0 0,-1-1-1 0 0,0 0 1 0 0,1 1 0 0 0,-1-1-1 0 0,1 0 1 0 0,-1 0 0 0 0,3-1-19 0 0,3-1 189 0 0,1 1 0 0 0,-1-2 0 0 0,0 1 0 0 0,0-1 0 0 0,-1-1 0 0 0,1 0 0 0 0,-1 0 0 0 0,1 0 0 0 0,-1-1 0 0 0,-1-1 0 0 0,1 1 1 0 0,-1-1-1 0 0,0 0 0 0 0,4-5-189 0 0,16-11 299 0 0,21-22-562 0 0,-48 43-120 0 0,0 0-240 0 0,0-1-1150 0 0,0 2-5054 0 0,0 0-5060 0 0</inkml:trace>
  <inkml:trace contextRef="#ctx0" brushRef="#br0" timeOffset="6486.482">10019 0 18204 0 0,'0'0'1303'0'0,"0"0"-414"0"0,0 0-186 0 0,0 0 15 0 0,0 0 61 0 0,0 0 21 0 0,0 0-108 0 0,0 0-225 0 0,0 0-149 0 0,0 0-6 0 0,0 0 31 0 0,0 0 51 0 0,0 0 8 0 0,-5 23-79 0 0,-23 118 129 0 0,8 78 316 0 0,9 58-526 0 0,7-157-549 0 0,-10-129-6244 0 0,9 5 1318 0 0,3 0-6440 0 0</inkml:trace>
  <inkml:trace contextRef="#ctx0" brushRef="#br0" timeOffset="6670.167">9601 380 13835 0 0,'0'0'4113'0'0,"0"0"-2838"0"0,0 0-747 0 0,0 0 187 0 0,0 0 204 0 0,0 0 61 0 0,0 0-111 0 0,35-4-159 0 0,115-11-161 0 0,96-11 603 0 0,-134 23-1865 0 0,-65 3-4183 0 0,-32 0-6546 0 0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9:37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442 74 8274 0 0,'0'0'1907'0'0,"0"0"-367"0"0,0 0-176 0 0,0 0 15 0 0,0 0-18 0 0,0 0-122 0 0,0 0-247 0 0,0 0-281 0 0,0 0-195 0 0,0 0-136 0 0,0 0-45 0 0,6 7 4175 0 0,-32 48-2999 0 0,-20 16-1157 0 0,-2-3-1 0 0,-3-2 1 0 0,-3-2 0 0 0,-38 33-354 0 0,-39 31 771 0 0,132-126-756 0 0,0 1 1 0 0,0-1-1 0 0,1 1 1 0 0,-1-1-1 0 0,1 0 1 0 0,-1 0-1 0 0,1 1 1 0 0,0-1-1 0 0,0 0 1 0 0,0-1-1 0 0,0 1 1 0 0,0 0-1 0 0,0-1 1 0 0,1 1 0 0 0,-1-1-1 0 0,0 1 1 0 0,1-1-1 0 0,-1 0 1 0 0,1 0-1 0 0,-1 0 1 0 0,1-1-1 0 0,0 1 1 0 0,-1 0-1 0 0,1-1 1 0 0,1 0-16 0 0,26 7 74 0 0,0-2 1 0 0,1 0 0 0 0,0-3-1 0 0,0 0 1 0 0,0-2 0 0 0,3-2-75 0 0,15 2 24 0 0,164-16-4 0 0,-175 10 20 0 0,-38 6-37 0 0,0 0-13 0 0,0 0 21 0 0,0 0-2 0 0,0 0 38 0 0,0 0-12 0 0,0 0-21 0 0,0 0-15 0 0,0 0 12 0 0,0 0 23 0 0,0 0 6 0 0,0 0-2 0 0,0 0-4 0 0,0 0 26 0 0,0 0-5 0 0,0 0 8 0 0,0 0 5 0 0,0 0-8 0 0,0 0 4 0 0,-105-442 462 0 0,72 233-466 0 0,26 193-194 0 0,6 16 39 0 0,1 0-90 0 0,0 0-117 0 0,0 0-136 0 0,8 12-1950 0 0,1-1 281 0 0,-2-4-2247 0 0,-1 0-7707 0 0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9:37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34 9306 0 0,'0'0'1811'0'0,"0"0"-517"0"0,0 0-149 0 0,0 0 193 0 0,0 0 204 0 0,0 0-37 0 0,0 0-242 0 0,0 0-283 0 0,0 0-242 0 0,0 0-134 0 0,0 0-75 0 0,0 0-3 0 0,0 0 2 0 0,3-5 5 0 0,8-14 13 0 0,-8 14-33 0 0,-3 5-13 0 0,0 0-28 0 0,-19-1 909 0 0,7-1-1212 0 0,0 1 0 0 0,0 0-1 0 0,-1 1 1 0 0,1 0 0 0 0,0 1 0 0 0,0 1 0 0 0,0 0 0 0 0,0 0 0 0 0,-10 4-169 0 0,8-3 123 0 0,10 0-116 0 0,0 0 0 0 0,1 0 1 0 0,0 0-1 0 0,-1 0 0 0 0,1 1 0 0 0,0-1 1 0 0,1 1-1 0 0,-1 0 0 0 0,1 0 1 0 0,-1 0-1 0 0,1 0 0 0 0,0 0 0 0 0,1 1 1 0 0,-1-1-1 0 0,1 0 0 0 0,0 1 1 0 0,0-1-1 0 0,0 1 0 0 0,1 0 0 0 0,-1-1 1 0 0,1 1-1 0 0,0-1 0 0 0,1 1 0 0 0,-1 0 1 0 0,1-1-1 0 0,0 1 0 0 0,0-1 1 0 0,0 1-1 0 0,0-1 0 0 0,1 0 0 0 0,0 0 1 0 0,0 1-1 0 0,0-1 0 0 0,1 0 0 0 0,1 2-6 0 0,113 134 40 0 0,-97-120-38 0 0,-14-16 18 0 0,-1 1 0 0 0,1 0 0 0 0,-1 0 0 0 0,0 1 1 0 0,-1-1-1 0 0,1 1 0 0 0,-1 0 0 0 0,0 0 0 0 0,0 1 1 0 0,-1-1-1 0 0,0 1 0 0 0,0 0 0 0 0,-1 0 1 0 0,0 0-1 0 0,0 0 0 0 0,0 0 0 0 0,-1 0 0 0 0,0 0 1 0 0,0 1-1 0 0,-1-1 0 0 0,0 0 0 0 0,-1 1 0 0 0,1-1 1 0 0,-1 0-1 0 0,-1 1 0 0 0,1-1 0 0 0,-1 0 0 0 0,0 0 1 0 0,-1 0-1 0 0,0 0 0 0 0,0-1 0 0 0,-2 5-21 0 0,-70 49 437 0 0,63-54-399 0 0,-1-1 0 0 0,1 0 0 0 0,-1-2 0 0 0,0 1 0 0 0,0-1 0 0 0,0-1 0 0 0,-1-1 0 0 0,1 1 0 0 0,-11-2-38 0 0,20-1-43 0 0,1 0-1 0 0,0 0 1 0 0,0-1-1 0 0,0 1 1 0 0,0-1-1 0 0,0 0 1 0 0,0 0 0 0 0,0 0-1 0 0,0 0 1 0 0,1 0-1 0 0,-1 0 1 0 0,1-1-1 0 0,0 1 1 0 0,-1-1-1 0 0,1 0 1 0 0,0 0 0 0 0,1 0-1 0 0,-1 0 1 0 0,0 0-1 0 0,1 0 1 0 0,0 0-1 0 0,0 0 1 0 0,0-1-1 0 0,0 1 1 0 0,0 0 0 0 0,1-1-1 0 0,-1 1 1 0 0,1-1-1 0 0,0 1 1 0 0,0 0-1 0 0,0-1 1 0 0,0 1-1 0 0,1-1 1 0 0,0 1 0 0 0,-1 0-1 0 0,1-1 1 0 0,0 1-1 0 0,1 0 1 0 0,-1 0-1 0 0,1-1 1 0 0,-1 1-1 0 0,1 0 1 0 0,0 1 0 0 0,0-1-1 0 0,2-2 44 0 0,-2 2-546 0 0,19-26-1683 0 0,-12 21-1952 0 0,-1 1-4474 0 0,1 3-4232 0 0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9:38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15475 0 0,'0'0'1957'0'0,"0"0"-536"0"0,0 0-284 0 0,0 0-73 0 0,0 0-59 0 0,0 0-136 0 0,0 0-185 0 0,0 0-220 0 0,0 0-151 0 0,0 0-66 0 0,0 0-34 0 0,0 0 51 0 0,0 0 64 0 0,5 0 33 0 0,181 29 2961 0 0,-111-40-2858 0 0,-72 9-1390 0 0,21-8 2826 0 0,-15 8-6422 0 0,0 1-7528 0 0,-9 1 20 0 0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9:38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16267 0 0,'0'0'1477'0'0,"0"0"-558"0"0,0 0-351 0 0,0 0 37 0 0,0 0 151 0 0,0 0 183 0 0,0 0 93 0 0,0 0-5 0 0,0 0-94 0 0,0 0-165 0 0,0 0-92 0 0,0 0-80 0 0,0 0-60 0 0,30 3-38 0 0,96 9-88 0 0,-33-19 364 0 0,-84 5-963 0 0,53-14 805 0 0,-30-2-4911 0 0,-28 14-2489 0 0,-1 3-6016 0 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9:22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 7674 0 0,'0'0'3292'0'0,"0"0"-1223"0"0,0 0-517 0 0,0 0-62 0 0,0 0-50 0 0,0 0-138 0 0,0 0-250 0 0,0 0-327 0 0,0 0-246 0 0,0 0-149 0 0,0 0-52 0 0,0 0 30 0 0,0 0 59 0 0,-12 8 44 0 0,-54 42 312 0 0,-13 76 472 0 0,39-52-1039 0 0,-55 80-54 0 0,94-153-92 0 0,0 1-1 0 0,-1-1 0 0 0,1 1 0 0 0,0-1 1 0 0,0 1-1 0 0,1 0 0 0 0,-1 0 1 0 0,0-1-1 0 0,0 1 0 0 0,1 0 0 0 0,-1 0 1 0 0,1 0-1 0 0,0 0 0 0 0,0 0 1 0 0,-1 0-1 0 0,1 0 0 0 0,0 0 0 0 0,1 0 1 0 0,-1 0-1 0 0,0-1 0 0 0,0 1 1 0 0,1 0-1 0 0,-1 0 0 0 0,1 0 0 0 0,0 0 1 0 0,0 0-1 0 0,-1-1 0 0 0,1 1 1 0 0,0 0-1 0 0,0-1 0 0 0,1 1 0 0 0,-1-1 1 0 0,0 1-1 0 0,0-1 0 0 0,1 1 1 0 0,-1-1-1 0 0,1 0 0 0 0,-1 0 0 0 0,1 0 1 0 0,0 0-1 0 0,-1 0 0 0 0,1 0 1 0 0,0 0-1 0 0,0 0 0 0 0,0-1 0 0 0,-1 1 1 0 0,1-1-1 0 0,0 0 0 0 0,0 1 1 0 0,0-1-1 0 0,0 0 0 0 0,2 0-9 0 0,26 2 333 0 0,0-2 1 0 0,1-1-1 0 0,-1-1 0 0 0,0-2 0 0 0,0-1 0 0 0,-1-1 1 0 0,27-9-334 0 0,-44 11 74 0 0,-4 3-73 0 0,8-18-2734 0 0,-15 11 687 0 0,1 0-853 0 0,0 1-3986 0 0,-2 4-3499 0 0</inkml:trace>
  <inkml:trace contextRef="#ctx0" brushRef="#br0" timeOffset="277.284">0 255 11570 0 0,'0'0'2481'0'0,"0"0"-842"0"0,0 0-497 0 0,0 0-137 0 0,0 0-85 0 0,0 0-81 0 0,0 0-59 0 0,0 0-65 0 0,0 0-43 0 0,0 0 3 0 0,0 0-63 0 0,0 0-61 0 0,17 4-39 0 0,84 15 362 0 0,32-19 461 0 0,-56-8-1497 0 0,-45 2-2616 0 0,-9 2-2628 0 0,-14 3-6297 0 0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9:39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58 173 10106 0 0,'0'0'1887'0'0,"0"0"-586"0"0,0 0-393 0 0,0 0 7 0 0,0 0 85 0 0,0 0 3 0 0,0 0-116 0 0,0 0-203 0 0,0 0-191 0 0,0 0-117 0 0,0 0-41 0 0,-2 20-27 0 0,-7 125 542 0 0,9-120-631 0 0,-16 215 1043 0 0,-3-174-807 0 0,18-75 3246 0 0,-9-66-2854 0 0,13 46-783 0 0,1 1 1 0 0,2 0 0 0 0,1 0 0 0 0,1 1 0 0 0,1-1 0 0 0,1 2 0 0 0,2-1 0 0 0,0 2 0 0 0,7-9-65 0 0,-3 6 40 0 0,1 0 1 0 0,1 2-1 0 0,1 0 1 0 0,2 1-1 0 0,0 1 1 0 0,2 1-1 0 0,0 1 1 0 0,25-18-41 0 0,71-23-100 0 0,-117 64 104 0 0,-1 1 0 0 0,1-1 0 0 0,-1 0 0 0 0,1 1 0 0 0,-1-1 0 0 0,0 1 0 0 0,0-1 1 0 0,0 1-1 0 0,0 0 0 0 0,0-1 0 0 0,0 1 0 0 0,0 0 0 0 0,0 0 0 0 0,-1 0 0 0 0,1 0 0 0 0,-1-1 0 0 0,1 1 1 0 0,-1 0-1 0 0,0 0 0 0 0,0 0 0 0 0,0 0 0 0 0,0 0 0 0 0,0 0 0 0 0,0 0 0 0 0,0 0 0 0 0,-1 0 1 0 0,0 2-5 0 0,1-3 7 0 0,0 10 32 0 0,-1 0 0 0 0,-1-1 0 0 0,0 1 0 0 0,-1 0 0 0 0,0 0 0 0 0,0-1 0 0 0,-1 0-1 0 0,0 0 1 0 0,-1 0 0 0 0,-5 8-39 0 0,6-9 36 0 0,0-2-55 0 0,3-6-38 0 0,0-1 1 0 0,0 1 0 0 0,0-1-1 0 0,0 1 1 0 0,0 0-1 0 0,0 0 1 0 0,1-1-1 0 0,-1 1 1 0 0,0 0 0 0 0,0 0-1 0 0,1 0 1 0 0,-1 0-1 0 0,1 0 1 0 0,-1 0 0 0 0,1 0-1 0 0,-1 0 1 0 0,1 0-1 0 0,-1 0 1 0 0,1 0 0 0 0,0 0-1 0 0,0 0 1 0 0,0 0-1 0 0,-1 0 1 0 0,1 0 0 0 0,0 0-1 0 0,0 0 1 0 0,1 0-1 0 0,-1 1 1 0 0,0-1 0 0 0,0 0-1 0 0,0 0 1 0 0,1 0-1 0 0,-1 0 1 0 0,0 0-1 0 0,1 0 1 0 0,-1 0 0 0 0,1 0-1 0 0,0 0 1 0 0,-1 0-1 0 0,1-1 1 0 0,0 1 0 0 0,-1 0-1 0 0,1 0 1 0 0,0 0-1 0 0,0-1 1 0 0,0 1 0 0 0,-1 0-1 0 0,1-1 1 0 0,0 1-1 0 0,0-1 1 0 0,0 1 0 0 0,0-1-1 0 0,0 1 1 0 0,0-1-1 0 0,0 0 1 0 0,0 1-1 0 0,1-1 57 0 0,17 0-8301 0 0,-12 0-3882 0 0</inkml:trace>
  <inkml:trace contextRef="#ctx0" brushRef="#br0" timeOffset="806.04">1057 62 5921 0 0,'0'0'1517'0'0,"0"0"-276"0"0,0 0-69 0 0,0 0 35 0 0,0 0-18 0 0,0 0-154 0 0,0 0-225 0 0,0 0-175 0 0,0 0-80 0 0,0 0-3 0 0,0 0 63 0 0,0 0 42 0 0,0 0 35 0 0,3 5 680 0 0,2 5 5294 0 0,-42 52-5063 0 0,3-16-1372 0 0,-2-2 1 0 0,-2-2-1 0 0,-38 33-231 0 0,6-5 62 0 0,-200 179 165 0 0,269-248-226 0 0,1-1 0 0 0,-1 1 0 0 0,0-1 0 0 0,0 1 0 0 0,1 0 0 0 0,-1-1 0 0 0,0 1 0 0 0,1 0 0 0 0,-1-1 0 0 0,0 1 0 0 0,1 0 0 0 0,-1 0-1 0 0,1 0 1 0 0,0-1 0 0 0,-1 1 0 0 0,1 0 0 0 0,-1 0 0 0 0,1 0 0 0 0,0 0 0 0 0,0 0 0 0 0,0 0 0 0 0,0 0 0 0 0,-1 0 0 0 0,1 0 0 0 0,0 0 0 0 0,1 0 0 0 0,-1 0 0 0 0,0-1 0 0 0,0 1 0 0 0,0 0 0 0 0,0 0 0 0 0,1 0 0 0 0,-1 0-1 0 0,0 0 1 0 0,1 0 0 0 0,-1 0 0 0 0,1-1 0 0 0,-1 1 0 0 0,1 0 0 0 0,0 0 0 0 0,-1-1 0 0 0,1 1 0 0 0,0 0 0 0 0,-1-1 0 0 0,1 1 0 0 0,0 0 0 0 0,0-1 0 0 0,-1 1 0 0 0,1-1 0 0 0,0 1 0 0 0,0-1 0 0 0,0 0 0 0 0,0 1 0 0 0,0-1-1 0 0,0 0 1 0 0,-1 0 0 0 0,1 0 0 0 0,0 0 0 0 0,0 1 0 0 0,0-1 0 0 0,0 0 0 0 0,0-1 0 0 0,0 1-1 0 0,60-2 121 0 0,1-4-1 0 0,-2-2 0 0 0,28-8-120 0 0,154-7-113 0 0,-242 23 122 0 0,0 0 25 0 0,0 0-9 0 0,0 0-34 0 0,0 0-11 0 0,0 0 12 0 0,0 0 14 0 0,0 0 10 0 0,7-27 459 0 0,24-112-347 0 0,-31-33 90 0 0,-3 149-183 0 0,-1 0 1 0 0,-1 1-1 0 0,-2-1 1 0 0,0 1 0 0 0,-1 1-1 0 0,-9-19-35 0 0,0 1 97 0 0,12 28 180 0 0,1 3-2274 0 0,15 15-4118 0 0,-7-3-3969 0 0</inkml:trace>
  <inkml:trace contextRef="#ctx0" brushRef="#br0" timeOffset="1321.38">1601 18 2521 0 0,'0'0'2923'0'0,"0"0"-1020"0"0,0 0-255 0 0,0 0 97 0 0,0 0 22 0 0,0 0-64 0 0,0 0-195 0 0,0 0-280 0 0,0 0-235 0 0,0 0-255 0 0,0 0-156 0 0,0 0-103 0 0,0 0-53 0 0,-8-1 17 0 0,6 1-378 0 0,-1 0 0 0 0,0 0 0 0 0,0 0 0 0 0,0 0 0 0 0,0 0 0 0 0,0 0 0 0 0,0 1 0 0 0,1-1 0 0 0,-1 1 0 0 0,0 0 0 0 0,0 0 0 0 0,1 0 0 0 0,-1 0 0 0 0,1 1 0 0 0,-1-1 0 0 0,1 1 0 0 0,-1-1-1 0 0,1 1 1 0 0,0 0 0 0 0,0 0 0 0 0,-1 0-65 0 0,-15 13 179 0 0,0 2 0 0 0,1 0 1 0 0,1 0-1 0 0,0 2 0 0 0,1 0 0 0 0,1 1 0 0 0,1 0 0 0 0,1 1 0 0 0,1 0 0 0 0,1 1 0 0 0,0 0 0 0 0,2 1 0 0 0,1 0 0 0 0,0 0 0 0 0,2 1 0 0 0,1 0 0 0 0,0 0 0 0 0,2 0 0 0 0,1 21-179 0 0,2-40 22 0 0,-1 1 0 0 0,2-1 0 0 0,-1 1 0 0 0,1-1 0 0 0,-1 0 0 0 0,1 1 0 0 0,1-1 0 0 0,-1 0 0 0 0,1-1 0 0 0,0 1 0 0 0,0 0 0 0 0,0-1 0 0 0,1 0 0 0 0,0 1 0 0 0,0-1 0 0 0,0-1 0 0 0,0 1 0 0 0,0-1 0 0 0,1 1-1 0 0,-1-1 1 0 0,1 0 0 0 0,0-1 0 0 0,0 1 0 0 0,0-1 0 0 0,0 0 0 0 0,1 0 0 0 0,-1-1 0 0 0,4 1-22 0 0,10 3 159 0 0,1-2 0 0 0,0 0 0 0 0,0-1 0 0 0,0-1 1 0 0,0 0-1 0 0,0-2 0 0 0,7-1-159 0 0,-3-2 188 0 0,0-1 0 0 0,0-1-1 0 0,0-1 1 0 0,-1-1 0 0 0,0-1 0 0 0,0-1 0 0 0,-1-2 0 0 0,0 0 0 0 0,3-3-188 0 0,-13 8 66 0 0,1-1 0 0 0,-1 0 1 0 0,-1-1-1 0 0,1 0 0 0 0,-2 0 0 0 0,1-1 1 0 0,-1-1-1 0 0,-1 0 0 0 0,0 0 0 0 0,0-1 1 0 0,-1 0-1 0 0,-1 0 0 0 0,0-1 0 0 0,-1 0 1 0 0,0 0-1 0 0,-1 0 0 0 0,0-1 0 0 0,-1 0 1 0 0,-1 0-1 0 0,0 0 0 0 0,-1-1 0 0 0,0 1 1 0 0,-1 0-1 0 0,-1-1 0 0 0,-1-9-66 0 0,-1 16-25 0 0,-1-1 0 0 0,-1 1 1 0 0,1 0-1 0 0,-1 0 0 0 0,-1 0 0 0 0,1 0 0 0 0,-1 1 0 0 0,-1 0 1 0 0,1 0-1 0 0,-1 0 0 0 0,0 1 0 0 0,-1 0 0 0 0,0 0 0 0 0,0 0 1 0 0,0 1-1 0 0,0 0 0 0 0,-1 1 0 0 0,0-1 0 0 0,0 2 0 0 0,0-1 1 0 0,0 1-1 0 0,-1 0 0 0 0,1 1 0 0 0,-9-2 25 0 0,4 2-252 0 0,0 1-1 0 0,1 1 1 0 0,-1 0-1 0 0,0 0 1 0 0,0 1-1 0 0,0 1 1 0 0,0 0-1 0 0,1 1 1 0 0,-1 0-1 0 0,1 1 1 0 0,-8 4 252 0 0,-29 15-3649 0 0,2 6-3744 0 0,25-13-4824 0 0</inkml:trace>
  <inkml:trace contextRef="#ctx0" brushRef="#br0" timeOffset="1841.037">1297 349 12043 0 0,'0'0'2160'0'0,"0"0"-398"0"0,0 0-151 0 0,0 0-15 0 0,0 0-86 0 0,0 0-154 0 0,0 0-189 0 0,0 0-227 0 0,0 0-209 0 0,0 0-162 0 0,0 0-136 0 0,0 0-95 0 0,0 0-42 0 0,14-7-30 0 0,42-23-12 0 0,38-3 1244 0 0,-65 23-1336 0 0,113-20 192 0 0,-137 30-349 0 0,0 0 0 0 0,0 0 0 0 0,0 1 0 0 0,0 0-1 0 0,0 0 1 0 0,0 0 0 0 0,0 0 0 0 0,0 1 0 0 0,-1 0-1 0 0,1 0 1 0 0,0 0 0 0 0,-1 1 0 0 0,1-1 0 0 0,-1 1 0 0 0,0 0-1 0 0,0 1 1 0 0,0-1 0 0 0,-1 0 0 0 0,1 1 0 0 0,-1 0 0 0 0,2 2-5 0 0,3 4 21 0 0,-1-1 20 0 0,-1 0 1 0 0,1-1-1 0 0,1 0 1 0 0,-1 0-1 0 0,1 0 0 0 0,1-1 1 0 0,-1-1-1 0 0,1 1 1 0 0,1-1-1 0 0,-1-1 1 0 0,1 0-1 0 0,0 0 1 0 0,3 0-42 0 0,-6-3 106 0 0,0 0 1 0 0,0 0-1 0 0,0-1 1 0 0,0 0-1 0 0,0-1 0 0 0,0 0 1 0 0,0 0-1 0 0,0 0 1 0 0,0-1-1 0 0,0 0 1 0 0,0 0-1 0 0,0-1 1 0 0,0 0-1 0 0,-1 0 1 0 0,1 0-1 0 0,-1-1 1 0 0,1 0-1 0 0,3-3-106 0 0,-6-4 136 0 0,-3-2-5757 0 0,0-1-4727 0 0,-1 8-2226 0 0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39:43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47 680 5833 0 0,'0'0'2635'0'0,"0"0"-531"0"0,0 0-233 0 0,0 0 28 0 0,0 0-44 0 0,0 0-212 0 0,0 0-300 0 0,0 0-304 0 0,0 0-231 0 0,0 0-145 0 0,0 0-87 0 0,-1 16 2578 0 0,-45 42-1945 0 0,58-62-338 0 0,40-64-440 0 0,-48 73-1488 0 0,-1 3-2326 0 0,2-1-4797 0 0,-3-6-4005 0 0</inkml:trace>
  <inkml:trace contextRef="#ctx0" brushRef="#br0" timeOffset="3839.019">51 1027 0 0 0,'0'0'741'0'0,"0"0"656"0"0,0 0 132 0 0,0 0-47 0 0,0 0-98 0 0,0 0-82 0 0,0 0-98 0 0,0 0-133 0 0,0 0-79 0 0,15 0-31 0 0,33 0-373 0 0,-10 0 8284 0 0,-46 25-5519 0 0,1-10-2855 0 0,13-16-50 0 0,0-2-419 0 0,39-18 428 0 0,-45 20-347 0 0,0 1 16 0 0,0 0 26 0 0,0 0 40 0 0,-17 16 466 0 0,-30 9-1186 0 0,49-36-5417 0 0,3 7-5014 0 0</inkml:trace>
  <inkml:trace contextRef="#ctx0" brushRef="#br0" timeOffset="4926.28">454 183 16428 0 0,'0'0'1309'0'0,"0"0"-130"0"0,0 0-120 0 0,0 0-12 0 0,0 0-10 0 0,0 0-95 0 0,0 0-166 0 0,0 0-198 0 0,0 0-178 0 0,0 0-174 0 0,0 0-75 0 0,-2 2-34 0 0,4 75 1154 0 0,4 17-596 0 0,-4 0-1 0 0,-4 0 0 0 0,-13 86-674 0 0,2-83 127 0 0,5 0 0 0 0,4 1 0 0 0,5 4-127 0 0,0-100-1 0 0,0 1 0 0 0,0-1 1 0 0,0 0-1 0 0,0 0 1 0 0,0 0-1 0 0,1 0 1 0 0,-1 0-1 0 0,1 0 1 0 0,-1 0-1 0 0,1 0 0 0 0,0-1 1 0 0,0 1-1 0 0,0 0 1 0 0,0-1-1 0 0,0 0 1 0 0,0 1-1 0 0,0-1 1 0 0,0 0-1 0 0,0 0 1 0 0,1 0-1 0 0,-1-1 0 0 0,0 1 1 0 0,1 0-1 0 0,-1-1 1 0 0,1 1-1 0 0,-1-1 1 0 0,1 0-1 0 0,-1 0 1 0 0,1 0-1 0 0,-1 0 0 0 0,0-1 1 0 0,1 1-1 0 0,-1 0 1 0 0,1-1-1 0 0,-1 0 1 0 0,0 0-1 0 0,1 1 1 0 0,-1-2-1 0 0,0 1 1 0 0,0 0-1 0 0,0 0 0 0 0,0 0 1 0 0,0-1-1 0 0,0 0 1 0 0,0 1-1 0 0,0-1 1 0 0,-1 0-1 0 0,1 0 1 0 0,0 1-1 0 0,-1-1 1 0 0,1-1 0 0 0,111-66-23 0 0,-110 68 19 0 0,-1 1-1 0 0,0-1 1 0 0,1 1 0 0 0,-1 0 0 0 0,1-1 0 0 0,-1 1 0 0 0,1 0-1 0 0,-1 1 1 0 0,1-1 0 0 0,-1 0 0 0 0,1 1 0 0 0,-1-1 0 0 0,1 1-1 0 0,-1 0 1 0 0,0 0 0 0 0,1 0 0 0 0,-1 0 0 0 0,0 0-1 0 0,0 0 1 0 0,0 1 0 0 0,0-1 0 0 0,0 1 0 0 0,0-1 0 0 0,0 1-1 0 0,0 0 1 0 0,-1 0 0 0 0,1 0 0 0 0,-1 0 0 0 0,1 0 0 0 0,-1 0-1 0 0,1 2 5 0 0,29 79-158 0 0,-25-60 144 0 0,37 63 57 0 0,-42-83-41 0 0,1-1 1 0 0,0 1-1 0 0,0-1 0 0 0,-1 0 1 0 0,1 0-1 0 0,1 0 0 0 0,-1 0 1 0 0,0 0-1 0 0,0 0 1 0 0,1-1-1 0 0,-1 1 0 0 0,1-1 1 0 0,-1 1-1 0 0,1-1 1 0 0,0 0-1 0 0,0 0 0 0 0,-1 0 1 0 0,1-1-1 0 0,0 1 0 0 0,0-1 1 0 0,0 1-1 0 0,0-1 1 0 0,0 0-1 0 0,0 0 0 0 0,0 0 1 0 0,0 0-1 0 0,-1-1 1 0 0,1 1-1 0 0,0-1 0 0 0,0 0 1 0 0,0 0-1 0 0,1-1-2 0 0,6-5 43 0 0,-1 0-1 0 0,-1-1 1 0 0,1 0-1 0 0,-1 0 1 0 0,-1-1-1 0 0,1 0 1 0 0,-1 0-1 0 0,-1-1 1 0 0,0 0-1 0 0,3-8-42 0 0,-8 17 5 0 0,19-44 55 0 0,-2-1 0 0 0,-2 0 0 0 0,-2-1 1 0 0,-3-1-1 0 0,-1 0 0 0 0,-2-1 0 0 0,-3 0 1 0 0,-1 0-1 0 0,-3 0 0 0 0,-2 0 0 0 0,-4-18-60 0 0,5 21 3 0 0,-2 1 0 0 0,-2 0-1 0 0,-2 0 1 0 0,-2 0 0 0 0,-1 0-1 0 0,-3 1 1 0 0,-2 1 0 0 0,-2 0-1 0 0,-7-12-2 0 0,17 44-52 0 0,-1-1-1 0 0,0 2 1 0 0,-1-1-1 0 0,0 1 0 0 0,-1 1 1 0 0,0-1-1 0 0,-1 1 1 0 0,1 1-1 0 0,-2 0 0 0 0,1 0 1 0 0,-1 1-1 0 0,0 0 1 0 0,-1 1-1 0 0,1 1 0 0 0,-1-1 1 0 0,0 2-1 0 0,-1 0 0 0 0,1 0 1 0 0,-1 1-1 0 0,0 1 1 0 0,1 0-1 0 0,-1 1 0 0 0,0 0 1 0 0,0 1-1 0 0,0 0 1 0 0,0 1-1 0 0,-9 2 53 0 0,14-2-141 0 0,0 1 0 0 0,0 0 0 0 0,0 1-1 0 0,0-1 1 0 0,1 2 0 0 0,-1-1 0 0 0,1 1 0 0 0,0 0 0 0 0,0 0-1 0 0,1 1 1 0 0,-1 0 0 0 0,1 0 0 0 0,0 1 0 0 0,0 0 0 0 0,1 0 0 0 0,-1 0-1 0 0,1 0 1 0 0,1 1 0 0 0,-2 3 141 0 0,-19 39-3508 0 0,9 4-3758 0 0,10-31-4311 0 0</inkml:trace>
  <inkml:trace contextRef="#ctx0" brushRef="#br0" timeOffset="6154.631">1365 876 7530 0 0,'0'0'2095'0'0,"0"0"-366"0"0,0 0 13 0 0,0 0 68 0 0,0 0-67 0 0,0 0-240 0 0,0 0-330 0 0,0 0-274 0 0,0 0-179 0 0,0 0-125 0 0,0 0-107 0 0,0 0-93 0 0,0 0-44 0 0,7 14 686 0 0,-8 39 86 0 0,-1-36-1057 0 0,1 0-1 0 0,1-1 1 0 0,0 1 0 0 0,1 0-1 0 0,1 0 1 0 0,0-1-1 0 0,1 1 1 0 0,1-1-1 0 0,1 0 1 0 0,0 0 0 0 0,1 0-1 0 0,5 9-65 0 0,-5-20 20 0 0,-1-1-1 0 0,1 0 1 0 0,0 0-1 0 0,0 0 1 0 0,0-1 0 0 0,1 0-1 0 0,-1 0 1 0 0,1-1-1 0 0,0 0 1 0 0,0 0-1 0 0,0 0 1 0 0,0-1-1 0 0,0 0 1 0 0,0 0 0 0 0,0-1-1 0 0,0 0 1 0 0,0 0-1 0 0,0 0 1 0 0,0-1-1 0 0,0 0 1 0 0,0-1-1 0 0,0 0 1 0 0,0 0 0 0 0,0 0-1 0 0,-1-1 1 0 0,1 0-1 0 0,5-3-19 0 0,13-6 88 0 0,0 0-1 0 0,-1-2 1 0 0,0 0-1 0 0,-2-2 1 0 0,1-1-1 0 0,-2 0 1 0 0,0-2-1 0 0,-2 0 1 0 0,0-2-1 0 0,10-13-87 0 0,92-124 268 0 0,-86 110-110 0 0,-34 48-145 0 0,-1 0-24 0 0,0 0-34 0 0,4 23-157 0 0,32 156 269 0 0,-36-162-70 0 0,1-9 12 0 0,0 1-1 0 0,0-1 1 0 0,-1 0 0 0 0,0 0-1 0 0,0 0 1 0 0,-1 0 0 0 0,-1 0-1 0 0,1 0 1 0 0,-1 0 0 0 0,0 0-1 0 0,-1 0 1 0 0,0-1 0 0 0,0 1-1 0 0,-1-1 1 0 0,1 0 0 0 0,-2 0-1 0 0,1 0 1 0 0,-1 0 0 0 0,0-1-1 0 0,0 0 1 0 0,-4 3-9 0 0,2-3-33 0 0,-1-1-1 0 0,0 0 1 0 0,0 0 0 0 0,0-1 0 0 0,-1 0-1 0 0,1 0 1 0 0,-1-1 0 0 0,0 0 0 0 0,0-1-1 0 0,0 0 1 0 0,0 0 0 0 0,-1-1 0 0 0,1 0-1 0 0,0-1 1 0 0,-7 0 33 0 0,29-26-515 0 0,0 20 502 0 0,1 0 0 0 0,-1 1 0 0 0,1 1-1 0 0,0 0 1 0 0,0 1 0 0 0,0 0 0 0 0,0 1-1 0 0,1 1 1 0 0,-1 0 0 0 0,1 1 0 0 0,-1 0-1 0 0,5 2 14 0 0,11-2 17 0 0,13 1 25 0 0,-33 1-8 0 0,-1-1 0 0 0,1-1 0 0 0,0 0 0 0 0,0 0 0 0 0,-1-1 0 0 0,1 0 0 0 0,0-1 0 0 0,-1 0 0 0 0,0 0 0 0 0,1-1 0 0 0,-1 0 0 0 0,0-1 0 0 0,0 0 0 0 0,5-4-34 0 0,7-9 114 0 0,-1-1 0 0 0,-1-1 0 0 0,-1-1 0 0 0,0-1 0 0 0,-1-1 0 0 0,-2 0 0 0 0,0-1 0 0 0,3-8-114 0 0,-1 3 87 0 0,14-17-35 0 0,-3-2-1 0 0,-2 0 0 0 0,-1-2 1 0 0,-3-1-1 0 0,-2-1 0 0 0,9-39-51 0 0,-17 36-1 0 0,-2 0 0 0 0,-2-1-1 0 0,-2 0 1 0 0,-3 0 0 0 0,-4-50 1 0 0,-22 47 81 0 0,23 57-80 0 0,-1 0 0 0 0,0 1 0 0 0,0-1 0 0 0,0 0 0 0 0,0 0 1 0 0,0 0-1 0 0,0 1 0 0 0,0-1 0 0 0,0 1 0 0 0,0-1 0 0 0,0 1 0 0 0,-1-1 0 0 0,1 1 0 0 0,0 0 0 0 0,0-1 0 0 0,0 1 0 0 0,-1 0 0 0 0,1 0 0 0 0,0 0 0 0 0,0 0 0 0 0,0 0 0 0 0,-1 0 1 0 0,1 0-1 0 0,0 0 0 0 0,0 1 0 0 0,0-1 0 0 0,-1 0 0 0 0,1 1 0 0 0,0-1 0 0 0,0 1 0 0 0,0-1 0 0 0,0 1 0 0 0,0 0 0 0 0,0-1 0 0 0,0 1 0 0 0,0 0 0 0 0,0 0 0 0 0,0 0 0 0 0,0 0 1 0 0,1-1-1 0 0,-1 1 0 0 0,0 0 0 0 0,0 0 0 0 0,1 1 0 0 0,-1-1 0 0 0,1 0 0 0 0,-1 0 0 0 0,1 0 0 0 0,0 0-1 0 0,-13 24 26 0 0,2 0 0 0 0,2 1 1 0 0,0-1-1 0 0,1 2 0 0 0,2-1 0 0 0,1 1 1 0 0,0 0-1 0 0,3 1 0 0 0,0-1 0 0 0,1 0 0 0 0,2 1 1 0 0,3 23-27 0 0,-3 16 98 0 0,18 445 96 0 0,-19-506-240 0 0,1 1 0 0 0,-1-1 0 0 0,1 1 0 0 0,1-1 0 0 0,-1 0 0 0 0,1 0 0 0 0,1 0 1 0 0,-1 0-1 0 0,1 0 0 0 0,0 0 0 0 0,0 0 0 0 0,0-1 0 0 0,1 1 0 0 0,2 1 46 0 0,-5-6-83 0 0,0-1 1 0 0,0 0-1 0 0,1 0 0 0 0,-1-1 0 0 0,0 1 1 0 0,0 0-1 0 0,0 0 0 0 0,0 0 1 0 0,0-1-1 0 0,0 1 0 0 0,0-1 0 0 0,0 1 1 0 0,0-1-1 0 0,0 1 0 0 0,0-1 1 0 0,0 1-1 0 0,0-1 0 0 0,0 0 0 0 0,0 0 1 0 0,-1 1-1 0 0,1-1 0 0 0,0 0 0 0 0,-1 0 1 0 0,1 0-1 0 0,0 0 0 0 0,-1 0 1 0 0,1 0-1 0 0,-1 0 0 0 0,1 0 0 0 0,-1 0 1 0 0,0 0-1 0 0,1 0 0 0 0,-1 0 1 0 0,0 0-1 0 0,0 0 0 0 0,0 0 0 0 0,0-1 83 0 0,5-22-2685 0 0,-4 11-2963 0 0,1 6-5915 0 0</inkml:trace>
  <inkml:trace contextRef="#ctx0" brushRef="#br0" timeOffset="6410.653">2223 699 14419 0 0,'0'0'2105'0'0,"0"0"-533"0"0,0 0-477 0 0,0 0-218 0 0,0 0-114 0 0,0 0-108 0 0,0 0-44 0 0,0 0 9 0 0,0 0 20 0 0,0 0 55 0 0,0 0-43 0 0,0 0-120 0 0,0 0-128 0 0,30 1-61 0 0,99 4-74 0 0,202-21 1476 0 0,-213 5-4831 0 0,6 6-8625 0 0,-107 5-713 0 0</inkml:trace>
  <inkml:trace contextRef="#ctx0" brushRef="#br0" timeOffset="6749.061">3287 754 12707 0 0,'0'0'2527'0'0,"0"0"-971"0"0,0 0-366 0 0,0 0 19 0 0,0 0-30 0 0,0 0-114 0 0,0 0-164 0 0,0 0-175 0 0,0 0-150 0 0,0 0-114 0 0,0 0-100 0 0,-33 6-69 0 0,-102 21-67 0 0,53 6 75 0 0,72-29-290 0 0,1 1-1 0 0,0-1 1 0 0,1 2-1 0 0,-1-1 1 0 0,1 1-1 0 0,0 0 1 0 0,1 1-1 0 0,-1 0 1 0 0,1 0-1 0 0,0 0 1 0 0,1 1-1 0 0,0 0 1 0 0,0 0-1 0 0,1 1 1 0 0,0 0-1 0 0,1 0 1 0 0,-1 0-1 0 0,2 0 1 0 0,-1 1-1 0 0,1-1 1 0 0,1 1-1 0 0,0 0 1 0 0,0 0-1 0 0,1 0 1 0 0,0 0-1 0 0,1 2-10 0 0,2-9 12 0 0,1 1 0 0 0,-1-1 0 0 0,1 0 0 0 0,0 0 0 0 0,0 0 0 0 0,0 0 0 0 0,0 0 0 0 0,1-1 0 0 0,-1 0 0 0 0,1 1 0 0 0,0-1-1 0 0,-1 0 1 0 0,1-1 0 0 0,0 1 0 0 0,0-1 0 0 0,0 0 0 0 0,0 0 0 0 0,0 0 0 0 0,0 0 0 0 0,1-1 0 0 0,-1 0 0 0 0,0 1 0 0 0,0-1 0 0 0,0-1-1 0 0,1 1 1 0 0,-1-1 0 0 0,0 0 0 0 0,0 0 0 0 0,0 0 0 0 0,0 0 0 0 0,0-1 0 0 0,1 0-12 0 0,23-10 146 0 0,-1-1 0 0 0,0-1 0 0 0,-1-1 0 0 0,0-1 0 0 0,-2-1 0 0 0,0-2 0 0 0,4-5-146 0 0,-9 9 110 0 0,133-111 674 0 0,-152 126-792 0 0,1-1 1 0 0,-1 0-1 0 0,1 0 0 0 0,0 1 0 0 0,-1-1 0 0 0,1 0 0 0 0,0 1 0 0 0,0-1 0 0 0,0 1 1 0 0,-1-1-1 0 0,1 1 0 0 0,0-1 0 0 0,0 1 0 0 0,0 0 0 0 0,0-1 0 0 0,0 1 0 0 0,0 0 1 0 0,0 0-1 0 0,0 0 0 0 0,0 0 0 0 0,0 0 0 0 0,0 0 0 0 0,0 0 0 0 0,0 0 0 0 0,0 0 1 0 0,0 0-1 0 0,0 0 0 0 0,-1 0 0 0 0,1 1 0 0 0,0-1 0 0 0,0 0 0 0 0,0 1 0 0 0,0-1 1 0 0,0 1-1 0 0,0-1 0 0 0,-1 1 0 0 0,1 0 0 0 0,0-1 0 0 0,0 1 0 0 0,-1-1 0 0 0,1 1 1 0 0,0 0-1 0 0,-1 0 0 0 0,1 0 0 0 0,-1-1 0 0 0,1 1 0 0 0,-1 0 0 0 0,1 0 1 0 0,-1 0-1 0 0,0 0 0 0 0,1 0 0 0 0,-1 0 8 0 0,15 59-3670 0 0,-11-40-4111 0 0,-3-12-4449 0 0</inkml:trace>
  <inkml:trace contextRef="#ctx0" brushRef="#br0" timeOffset="7088.942">3547 1074 17452 0 0,'0'0'1749'0'0,"0"0"-530"0"0,0 0-297 0 0,0 0-117 0 0,0 0-95 0 0,0 0-85 0 0,0 0-99 0 0,0 0-91 0 0,0 0-95 0 0,0 0-56 0 0,18-31-59 0 0,57-101-44 0 0,-10 41 244 0 0,-11 26-171 0 0,-49 98-758 0 0,-5-20 507 0 0,-2-8 6 0 0,1 0 0 0 0,1-1 0 0 0,-1 1 0 0 0,1 0 1 0 0,-1 0-1 0 0,1 0 0 0 0,1 0 0 0 0,-1 0 0 0 0,1 0 0 0 0,0 0 0 0 0,0 0 0 0 0,0 0 1 0 0,1-1-1 0 0,-1 1 0 0 0,1 0 0 0 0,0-1 0 0 0,1 0 0 0 0,-1 1 0 0 0,1-1 0 0 0,0 0 1 0 0,0 0-1 0 0,0 0 0 0 0,0-1 0 0 0,1 1 0 0 0,0-1 0 0 0,0 0 0 0 0,-1 0 0 0 0,2 0 1 0 0,-1 0-1 0 0,0-1 0 0 0,1 0 0 0 0,3 2-9 0 0,0-3 97 0 0,0 0 0 0 0,0 0 1 0 0,0-1-1 0 0,-1-1 0 0 0,1 1 1 0 0,0-1-1 0 0,0 0 0 0 0,0-1 1 0 0,-1 0-1 0 0,1 0 0 0 0,-1-1 0 0 0,1 0 1 0 0,-1 0-1 0 0,0 0 0 0 0,0-1 1 0 0,-1 0-1 0 0,1-1 0 0 0,-1 0 1 0 0,0 0-1 0 0,0 0 0 0 0,0 0 1 0 0,-1-1-1 0 0,2-2-97 0 0,44-55-8913 0 0,-49 59-3113 0 0</inkml:trace>
  <inkml:trace contextRef="#ctx0" brushRef="#br0" timeOffset="7356.626">4355 743 17364 0 0,'0'0'1897'0'0,"0"0"-371"0"0,0 0-211 0 0,0 0-147 0 0,0 0-175 0 0,0 0-189 0 0,0 0-204 0 0,0 0-193 0 0,0 0-125 0 0,0 0-70 0 0,0 0-68 0 0,0 0-38 0 0,-29 9-30 0 0,-87 31-39 0 0,111-39-34 0 0,0 1 0 0 0,1-1 0 0 0,-1 1 0 0 0,0 0 0 0 0,1 0 0 0 0,0 1 0 0 0,-1-1 0 0 0,1 1-1 0 0,0 0 1 0 0,0 0 0 0 0,0 0 0 0 0,1 1 0 0 0,-1-1 0 0 0,1 1 0 0 0,0 0 0 0 0,0 0 0 0 0,-1 3-3 0 0,-4 5 7 0 0,4-9-12 0 0,1 1-1 0 0,0-1 0 0 0,-1 1 1 0 0,2 0-1 0 0,-1 0 0 0 0,0 0 0 0 0,1 0 1 0 0,0 0-1 0 0,0 0 0 0 0,0 1 0 0 0,0-1 1 0 0,1 1-1 0 0,0-1 0 0 0,0 1 1 0 0,0 0-1 0 0,0-1 0 0 0,1 1 0 0 0,0 0 1 0 0,0 0-1 0 0,0-1 0 0 0,0 1 0 0 0,1 0 1 0 0,0 0-1 0 0,0-1 0 0 0,0 1 0 0 0,0-1 1 0 0,1 1-1 0 0,0-1 0 0 0,0 0 1 0 0,0 1-1 0 0,1-1 0 0 0,-1 0 0 0 0,1 0 1 0 0,0-1-1 0 0,0 1 0 0 0,0 0 0 0 0,0-1 1 0 0,1 0-1 0 0,0 0 0 0 0,-1 0 1 0 0,1 0-1 0 0,0-1 0 0 0,0 1 0 0 0,2 0 6 0 0,128 3-460 0 0,-30-33-961 0 0,-71 11-1872 0 0,-4-2-4098 0 0,-18 10-4051 0 0</inkml:trace>
  <inkml:trace contextRef="#ctx0" brushRef="#br0" timeOffset="7708.727">4531 927 6585 0 0,'0'0'2752'0'0,"0"0"-832"0"0,0 0-444 0 0,0 0-161 0 0,0 0-120 0 0,0 0-151 0 0,0 0-195 0 0,0 0-161 0 0,0 0-77 0 0,0 0-23 0 0,0 0-15 0 0,0 0 29 0 0,9 15 19 0 0,27 44 42 0 0,-35-58-619 0 0,0 0 0 0 0,0 1 0 0 0,0-1 0 0 0,0 0 0 0 0,0 0 0 0 0,0 0 0 0 0,0 0 0 0 0,1 0 0 0 0,-1 0 0 0 0,0 0-1 0 0,1 0 1 0 0,-1-1 0 0 0,1 1 0 0 0,-1 0 0 0 0,1-1 0 0 0,-1 1 0 0 0,1-1 0 0 0,-1 0 0 0 0,1 1 0 0 0,0-1 0 0 0,-1 0 0 0 0,1 0 0 0 0,-1 0 0 0 0,1 0 0 0 0,0 0 0 0 0,-1-1 0 0 0,1 1 0 0 0,0-1-44 0 0,6 1 259 0 0,16-3 274 0 0,1 0 0 0 0,-1-2 0 0 0,0 0 1 0 0,0-2-1 0 0,0 0 0 0 0,-1-2 1 0 0,0-1-1 0 0,8-5-533 0 0,-6 3 157 0 0,1-2 1 0 0,-2 0 0 0 0,1-2-1 0 0,-2 0 1 0 0,-1-2 0 0 0,0-1-1 0 0,-1 0 1 0 0,-1-2 0 0 0,8-10-158 0 0,-26 29 2 0 0,0 1 0 0 0,0-1 0 0 0,-1 0 0 0 0,1 0 0 0 0,0 0 1 0 0,-1 0-1 0 0,1 0 0 0 0,-1 0 0 0 0,0-1 0 0 0,0 1 0 0 0,0 0 0 0 0,0-1 0 0 0,0 1 0 0 0,0-1 1 0 0,-1 1-1 0 0,1-1 0 0 0,-1 1 0 0 0,0-1 0 0 0,1 1 0 0 0,-1-1 0 0 0,0 1 0 0 0,-1-1 1 0 0,1 0-1 0 0,0 1 0 0 0,-1-1 0 0 0,1 1 0 0 0,-1-1 0 0 0,0 1 0 0 0,0 0 0 0 0,0-1 0 0 0,0 1 1 0 0,0 0-1 0 0,-1-1 0 0 0,1 1 0 0 0,-1 0 0 0 0,1 0 0 0 0,-1 0 0 0 0,0 0 0 0 0,0 1 1 0 0,1-1-1 0 0,-1 0 0 0 0,-1 1 0 0 0,1-1 0 0 0,0 1 0 0 0,0 0 0 0 0,0 0 0 0 0,-1 0 1 0 0,1 0-1 0 0,-1 0 0 0 0,1 0 0 0 0,-1 1 0 0 0,1-1 0 0 0,-1 1 0 0 0,1 0 0 0 0,-1-1 0 0 0,0 1-2 0 0,-13 2-12 0 0,-1 1 0 0 0,1 0 0 0 0,0 1 0 0 0,0 1 0 0 0,0 0 0 0 0,1 1 0 0 0,0 1 0 0 0,0 0 0 0 0,0 1 0 0 0,1 1 0 0 0,1 0 0 0 0,-1 1 0 0 0,1 0-1 0 0,1 1 1 0 0,0 0 0 0 0,1 1 0 0 0,0 1 0 0 0,0 0 0 0 0,-1 4 12 0 0,-56 96-195 0 0,66-109 190 0 0,0 0 0 0 0,1 0 0 0 0,0 0 0 0 0,0 0 0 0 0,0 0 0 0 0,1 0-1 0 0,0 1 1 0 0,-1-1 0 0 0,1 0 0 0 0,1 0 0 0 0,-1 0 0 0 0,1 1-1 0 0,-1-1 1 0 0,1 0 0 0 0,0 0 0 0 0,1 0 0 0 0,-1 0 0 0 0,1 0 0 0 0,-1 0-1 0 0,1 0 1 0 0,1-1 0 0 0,-1 1 0 0 0,0-1 0 0 0,1 1 0 0 0,0-1-1 0 0,-1 0 1 0 0,2 0 0 0 0,-1 0 0 0 0,1 1 5 0 0,8 3-53 0 0,1-1 1 0 0,0 0-1 0 0,0 0 0 0 0,0-1 0 0 0,0-1 0 0 0,1 0 1 0 0,-1-1-1 0 0,1-1 0 0 0,0 0 0 0 0,0-1 1 0 0,0 0-1 0 0,0-1 0 0 0,1 0 0 0 0,8-3 53 0 0,8 3-644 0 0,6-4-1759 0 0,-15-2-6088 0 0,-13 5-4041 0 0</inkml:trace>
  <inkml:trace contextRef="#ctx0" brushRef="#br0" timeOffset="8708.331">1558 287 16011 0 0,'0'0'1430'0'0,"0"0"-128"0"0,0 0-122 0 0,0 0-67 0 0,0 0-50 0 0,0 0-88 0 0,0 0-204 0 0,0 0-163 0 0,0 0-145 0 0,0 0-134 0 0,0 0-67 0 0,0 0-58 0 0,0 0-47 0 0,-18 0-51 0 0,-56 0-48 0 0,62 3-247 0 0,16-14 257 0 0,3-2-1346 0 0,-3 5-2700 0 0,-1 3-6747 0 0</inkml:trace>
  <inkml:trace contextRef="#ctx0" brushRef="#br0" timeOffset="9943.064">2913 1483 8122 0 0,'0'0'1839'0'0,"0"0"-251"0"0,0 0-117 0 0,0 0 101 0 0,0 0 113 0 0,0 0-1 0 0,0 0-162 0 0,0 0-306 0 0,0 0-301 0 0,0 0-268 0 0,0 0-190 0 0,0-4-95 0 0,0-10-44 0 0,0 10-31 0 0,0 4-4 0 0,4 652 2937 0 0,18-395-3336 0 0,-27-249-3587 0 0,-7-23-5932 0 0,7 8-1859 0 0</inkml:trace>
  <inkml:trace contextRef="#ctx0" brushRef="#br0" timeOffset="10154.914">2490 1980 13187 0 0,'0'0'1203'0'0,"0"0"-286"0"0,0 0-54 0 0,0 0 213 0 0,0 0 178 0 0,0 0-20 0 0,33-8-130 0 0,108-25-173 0 0,121-25 1305 0 0,-71 36-3320 0 0,-169 23-697 0 0,-9 5-5244 0 0,-9-2-4305 0 0</inkml:trace>
  <inkml:trace contextRef="#ctx0" brushRef="#br0" timeOffset="10470.907">3206 2231 8562 0 0,'0'0'1806'0'0,"0"0"-178"0"0,0 0-58 0 0,0 0 15 0 0,0 0-107 0 0,0 0-219 0 0,0 0-254 0 0,0 0-228 0 0,0 0-168 0 0,0 0-52 0 0,0 0 1 0 0,0 0 39 0 0,0 0 84 0 0,-1 13 33 0 0,-2 36 1580 0 0,2-70-2159 0 0,1 1 1 0 0,0 0-1 0 0,2 0 0 0 0,0 0 0 0 0,1 0 1 0 0,1 0-1 0 0,1 1 0 0 0,1-1 1 0 0,0 1-1 0 0,1 0 0 0 0,2 1 0 0 0,0 0 1 0 0,0 0-1 0 0,10-11-135 0 0,-15 24 1 0 0,3-4-37 0 0,0 0 1 0 0,0 0-1 0 0,0 0 1 0 0,1 1-1 0 0,1 1 1 0 0,-1-1-1 0 0,1 2 1 0 0,1-1-1 0 0,-1 1 1 0 0,1 0-1 0 0,4-1 36 0 0,11 10-2421 0 0,-14 8-5666 0 0,-9-7-3708 0 0</inkml:trace>
  <inkml:trace contextRef="#ctx0" brushRef="#br0" timeOffset="10910.054">3869 1899 11386 0 0,'0'0'2393'0'0,"0"0"-753"0"0,0 0-350 0 0,0 0 9 0 0,0 0-58 0 0,0 0-152 0 0,0 0-212 0 0,0 0-241 0 0,0 0-164 0 0,0 0-111 0 0,0 0-91 0 0,0 0-32 0 0,0 0-32 0 0,-29 20-28 0 0,-87 61 4 0 0,-17 17 527 0 0,125-94-674 0 0,1 1 1 0 0,0 0 0 0 0,0 1 0 0 0,0-1-1 0 0,1 1 1 0 0,0 0 0 0 0,0 1 0 0 0,0 0 0 0 0,1-1-1 0 0,0 2 1 0 0,1-1 0 0 0,-1 1 0 0 0,1-1-1 0 0,1 1 1 0 0,0 0 0 0 0,0 1 0 0 0,0-1 0 0 0,1 0-1 0 0,0 1 1 0 0,1-1 0 0 0,0 1 0 0 0,0 0-1 0 0,1 0-35 0 0,2-6 17 0 0,0 0-1 0 0,1-1 0 0 0,-1 1 0 0 0,1 0 1 0 0,0-1-1 0 0,0 0 0 0 0,0 1 1 0 0,0-1-1 0 0,0 0 0 0 0,0-1 0 0 0,1 1 1 0 0,-1-1-1 0 0,1 1 0 0 0,-1-1 0 0 0,1 0 1 0 0,-1 0-1 0 0,1 0 0 0 0,0-1 1 0 0,-1 0-1 0 0,1 1 0 0 0,0-1 0 0 0,-1 0 1 0 0,1-1-1 0 0,0 1 0 0 0,0-1-16 0 0,13-2 48 0 0,-1-1-1 0 0,0 0 0 0 0,0-2 1 0 0,0 0-1 0 0,0 0 1 0 0,-1-2-1 0 0,0 0 0 0 0,-1 0 1 0 0,1-2-1 0 0,-2 1 1 0 0,0-2-1 0 0,0 0 1 0 0,0 0-1 0 0,-2-2 0 0 0,11-12-47 0 0,1 3 43 0 0,56-63 143 0 0,-77 86-209 0 0,0 0-1 0 0,0 0 0 0 0,-1 0 0 0 0,1 1 0 0 0,0-1 0 0 0,0 1 0 0 0,-1-1 1 0 0,1 1-1 0 0,-1 0 0 0 0,1-1 0 0 0,-1 1 0 0 0,0 0 0 0 0,0 0 1 0 0,1 0-1 0 0,-2 0 0 0 0,1 0 0 0 0,0 0 0 0 0,0 0 0 0 0,0 1 1 0 0,-1-1-1 0 0,0 0 0 0 0,1 0 0 0 0,-1 1 0 0 0,0-1 0 0 0,0 0 0 0 0,0 0 1 0 0,0 1-1 0 0,0-1 0 0 0,-1 1 24 0 0,8 24-345 0 0,37 33-2356 0 0,-17-50-7441 0 0,-21-10-1127 0 0</inkml:trace>
  <inkml:trace contextRef="#ctx0" brushRef="#br0" timeOffset="11340.932">4104 1884 12699 0 0,'0'0'1696'0'0,"0"0"-508"0"0,0 0-201 0 0,0 0 88 0 0,0 0-5 0 0,0 0-73 0 0,0 0-158 0 0,0 0-192 0 0,0 0-108 0 0,0 0-69 0 0,0 0-55 0 0,0 0-95 0 0,0 0-28 0 0,2 23-52 0 0,3 72-56 0 0,-5-78-140 0 0,2 0 0 0 0,0 1-1 0 0,0-1 1 0 0,2 0-1 0 0,0 0 1 0 0,1-1 0 0 0,1 1-1 0 0,0-1 1 0 0,1 0-1 0 0,1 0-43 0 0,-7-12 16 0 0,1-1-1 0 0,-1 1 1 0 0,1 0-1 0 0,-1 0 1 0 0,1-1-1 0 0,0 1 1 0 0,0-1-1 0 0,1 0 1 0 0,-1 0-1 0 0,1 0 1 0 0,-1 0-1 0 0,1 0 0 0 0,0 0 1 0 0,0 0-1 0 0,0-1 1 0 0,0 0-1 0 0,1 0 1 0 0,-1 0-1 0 0,1 0 1 0 0,-1 0-1 0 0,1-1 1 0 0,0 1-1 0 0,0-1 1 0 0,0 0-1 0 0,0 0 1 0 0,-1 0-1 0 0,1-1 0 0 0,0 1 1 0 0,0-1-1 0 0,0 0 1 0 0,0 0-1 0 0,2-1-15 0 0,41-53 1030 0 0,-27 23-776 0 0,-1-1 0 0 0,-2 0 0 0 0,0-2-1 0 0,-3 0 1 0 0,9-28-254 0 0,-4 8-577 0 0,-16 53-2819 0 0,-2 2-5440 0 0,0 2-3243 0 0</inkml:trace>
  <inkml:trace contextRef="#ctx0" brushRef="#br0" timeOffset="60458.885">4489 2234 0 0 0,'0'0'449'0'0,"0"0"708"0"0,0 0 162 0 0,0 0-34 0 0,0 0-86 0 0,0 0-124 0 0,0 0-89 0 0,9 1-65 0 0,3 1-814 0 0,61 9 5611 0 0,12-10-583 0 0,-70-4-4938 0 0,-1 0 1 0 0,1 0-1 0 0,-1-2 1 0 0,0 0-1 0 0,0 0 1 0 0,0-2-1 0 0,-1 0 1 0 0,0 0-1 0 0,0-1 1 0 0,-1 0-1 0 0,0-1 1 0 0,0-1-1 0 0,4-5-197 0 0,-10 10 82 0 0,0-1 0 0 0,-1 1 0 0 0,0-1 0 0 0,-1 0-1 0 0,1 0 1 0 0,-1-1 0 0 0,0 1 0 0 0,0-1 0 0 0,-1 0 0 0 0,0 0 0 0 0,-1 0 0 0 0,1-1 0 0 0,-1 1-1 0 0,0 0 1 0 0,-1-1 0 0 0,0 0 0 0 0,0 1 0 0 0,-1-1 0 0 0,0 1 0 0 0,0-2-82 0 0,-2 4 4 0 0,0 0 1 0 0,0 1-1 0 0,-1-1 1 0 0,1 1-1 0 0,-1-1 1 0 0,0 1-1 0 0,0 0 1 0 0,-1 0-1 0 0,1 1 1 0 0,-1-1-1 0 0,0 1 1 0 0,0-1-1 0 0,0 1 1 0 0,0 1-1 0 0,0-1 0 0 0,-1 0 1 0 0,1 1-1 0 0,-1 0 1 0 0,0 0-1 0 0,0 0 1 0 0,1 1-1 0 0,-1 0 1 0 0,0 0-1 0 0,0 0 1 0 0,-1 0-1 0 0,1 1 1 0 0,0 0-1 0 0,0 0 1 0 0,0 0-1 0 0,0 1 1 0 0,0-1-1 0 0,0 1 1 0 0,-4 2-5 0 0,3-2-11 0 0,-1 1 0 0 0,1 0 0 0 0,0 0 1 0 0,0 0-1 0 0,1 1 0 0 0,-1 0 0 0 0,0 0 1 0 0,1 0-1 0 0,0 1 0 0 0,-1 0 0 0 0,1 0 1 0 0,1 0-1 0 0,-1 1 0 0 0,1 0 11 0 0,-26 69 231 0 0,26-52-138 0 0,-2-4-84 0 0,2 1 0 0 0,1 0 0 0 0,0-1 0 0 0,1 1 0 0 0,2 1 0 0 0,-1-1 0 0 0,2 0 0 0 0,2 13-9 0 0,-1-26 8 0 0,1 0-1 0 0,-1 0 1 0 0,1 0-1 0 0,0-1 1 0 0,1 1 0 0 0,-1-1-1 0 0,1 0 1 0 0,0 1-1 0 0,0-2 1 0 0,1 1 0 0 0,0-1-1 0 0,-1 1 1 0 0,1-1-1 0 0,1-1 1 0 0,-1 1-1 0 0,4 1-7 0 0,1 0 51 0 0,-1-2 0 0 0,1 1 0 0 0,0-1 0 0 0,0-1 0 0 0,0 0-1 0 0,0 0 1 0 0,1-1 0 0 0,-1 0 0 0 0,0-1 0 0 0,9-1-51 0 0,1-2 86 0 0,0-2 1 0 0,-1 0-1 0 0,0-1 1 0 0,0-1 0 0 0,-1-1-1 0 0,0 0 1 0 0,0-2-1 0 0,-1 0 1 0 0,0-1-1 0 0,-1 0 1 0 0,0-2 0 0 0,-1 0-1 0 0,0 0 1 0 0,1-4-87 0 0,112-133 295 0 0,-91 97-236 0 0,-3 0 0 0 0,-2-3 0 0 0,15-36-59 0 0,-17 26 61 0 0,-4 0 1 0 0,-3-2-1 0 0,9-41-61 0 0,-27 85 36 0 0,0 0 1 0 0,-2 0-1 0 0,0 0 1 0 0,-2-1-1 0 0,0 1 1 0 0,-3-16-37 0 0,-12 0 128 0 0,12 40-125 0 0,0 0 1 0 0,0 0-1 0 0,1 0 1 0 0,-1 0-1 0 0,0 0 1 0 0,0 1-1 0 0,1-1 1 0 0,-1 0-1 0 0,0 1 1 0 0,0-1-1 0 0,1 1 1 0 0,-1 0-1 0 0,1-1 0 0 0,-1 1 1 0 0,0 0-1 0 0,1 0 1 0 0,0 0-1 0 0,-1 0 1 0 0,1 1-1 0 0,0-1 1 0 0,-1 0-1 0 0,1 0 1 0 0,0 1-1 0 0,0-1 1 0 0,0 1-1 0 0,0-1-3 0 0,-5 4 8 0 0,-7 6-6 0 0,0 1-1 0 0,1 0 1 0 0,1 0-1 0 0,0 1 0 0 0,0 0 1 0 0,1 1-1 0 0,1 1 1 0 0,0-1-1 0 0,1 1 0 0 0,1 1 1 0 0,0-1-1 0 0,1 1 1 0 0,1 1-1 0 0,0-1 1 0 0,1 1-1 0 0,1-1 0 0 0,1 1 1 0 0,0 2-2 0 0,-6 408 113 0 0,9-413-107 0 0,1-1 0 0 0,0 1 1 0 0,1 0-1 0 0,1-1 0 0 0,0 1 0 0 0,1-1 0 0 0,0-1 0 0 0,1 1 0 0 0,0 0 0 0 0,3 2-6 0 0,-3-8 28 0 0,0-1 0 0 0,0 1-1 0 0,0-1 1 0 0,1 0 0 0 0,0 0-1 0 0,0-1 1 0 0,1 0 0 0 0,-1 0 0 0 0,1-1-1 0 0,0 0 1 0 0,0 0 0 0 0,1-1-1 0 0,-1 0 1 0 0,1 0 0 0 0,0-1-1 0 0,0 0 1 0 0,-1-1 0 0 0,1 0-1 0 0,0 0 1 0 0,0-1 0 0 0,0 0-1 0 0,0-1 1 0 0,0 0 0 0 0,7-1-28 0 0,104-27 287 0 0,-87 17-188 0 0,-24 8-78 0 0,0-2-1 0 0,0 1 0 0 0,-1-1 1 0 0,1 0-1 0 0,-1-1 0 0 0,-1 0 1 0 0,1-1-1 0 0,-1 1 0 0 0,-1-1 1 0 0,1 0-1 0 0,-1-1 0 0 0,-1 0 1 0 0,0 0-1 0 0,0 0 0 0 0,0 0 1 0 0,-1-1-1 0 0,-1 0 0 0 0,0 0 1 0 0,0 0-1 0 0,-1 0 0 0 0,0 0 1 0 0,-1 0-1 0 0,0-1 0 0 0,0 1 0 0 0,-1-1 1 0 0,-1 1-1 0 0,0 0 0 0 0,0-1 1 0 0,-2-2-21 0 0,2 9-19 0 0,-1 0 0 0 0,-1 0 0 0 0,1 0-1 0 0,0 0 1 0 0,-1 1 0 0 0,0 0 0 0 0,0-1 0 0 0,0 1 0 0 0,0 0 0 0 0,-1 0 0 0 0,1 1 0 0 0,-1-1 0 0 0,1 1-1 0 0,-1-1 1 0 0,0 1 0 0 0,0 0 0 0 0,0 1 0 0 0,0-1 0 0 0,0 1 0 0 0,-1 0 0 0 0,1 0 0 0 0,0 0 0 0 0,-1 0-1 0 0,1 1 1 0 0,-1 0 0 0 0,1 0 0 0 0,0 0 0 0 0,-3 0 19 0 0,-5 2-26 0 0,1-1 1 0 0,-1 1-1 0 0,0 1 0 0 0,1 0 1 0 0,0 1-1 0 0,-1 0 0 0 0,1 1 1 0 0,1 0-1 0 0,-1 1 0 0 0,1 0 0 0 0,0 0 1 0 0,0 1-1 0 0,1 0 0 0 0,0 1 1 0 0,0 0-1 0 0,1 1 0 0 0,0 0 1 0 0,0 0-1 0 0,1 0 0 0 0,0 1 1 0 0,1 0-1 0 0,0 0 0 0 0,0 2 26 0 0,3-3-8 0 0,0 1 1 0 0,0-1-1 0 0,1 1 0 0 0,0-1 0 0 0,1 1 1 0 0,0 0-1 0 0,0-1 0 0 0,1 1 0 0 0,1 0 1 0 0,-1 0-1 0 0,2 3 8 0 0,1-6 3 0 0,1 0 1 0 0,-1 0-1 0 0,2 0 1 0 0,-1-1 0 0 0,1 1-1 0 0,0-1 1 0 0,0 0-1 0 0,0 0 1 0 0,1-1-1 0 0,0 0 1 0 0,0 0-1 0 0,1 0 1 0 0,-1 0-1 0 0,1-1 1 0 0,0 0-1 0 0,0-1 1 0 0,2 1-4 0 0,8 2 50 0 0,-1 0 0 0 0,1-2 0 0 0,1 0 0 0 0,-1-1 0 0 0,0 0 0 0 0,1-1 1 0 0,-1-1-1 0 0,1-1 0 0 0,-1-1 0 0 0,1 0 0 0 0,-1-1 0 0 0,1-1 0 0 0,-1-1 0 0 0,0 0 0 0 0,0-1 0 0 0,7-4-50 0 0,27-8 139 0 0,-1-2 0 0 0,0-2 0 0 0,-2-2 1 0 0,39-26-140 0 0,45-25 121 0 0,-69 52 131 0 0,-112 47 107 0 0,-84 39-279 0 0,122-56-71 0 0,4-4-17 0 0,1-1 0 0 0,0 1 1 0 0,1 0-1 0 0,-1 1 1 0 0,1-1-1 0 0,-1 1 1 0 0,1 0-1 0 0,1 1 0 0 0,-1-1 1 0 0,1 1-1 0 0,0 0 1 0 0,0 0-1 0 0,1 0 0 0 0,-1 0 1 0 0,1 1-1 0 0,1 0 1 0 0,-1-1-1 0 0,1 1 1 0 0,1 0-1 0 0,-1 1 8 0 0,2-5-4 0 0,1 0 0 0 0,-1 0-1 0 0,1-1 1 0 0,0 1 0 0 0,0 0 0 0 0,0 0-1 0 0,0-1 1 0 0,0 1 0 0 0,1 0 0 0 0,-1-1 0 0 0,1 1-1 0 0,0-1 1 0 0,-1 0 0 0 0,1 0 0 0 0,0 1 0 0 0,0-1-1 0 0,1 0 1 0 0,-1-1 0 0 0,0 1 0 0 0,1 0-1 0 0,-1-1 1 0 0,1 1 0 0 0,-1-1 0 0 0,1 0 0 0 0,0 0-1 0 0,0 0 1 0 0,0 0 0 0 0,-1 0 0 0 0,1-1-1 0 0,0 1 1 0 0,1-1 4 0 0,96 3 92 0 0,79-73 122 0 0,-128 46-107 0 0,0-3 0 0 0,-1-2 0 0 0,-2-3 0 0 0,-1-1-1 0 0,11-13-106 0 0,-21 17 25 0 0,-2-2-1 0 0,-1-2 1 0 0,-1 0-1 0 0,-2-3 1 0 0,-2 0-1 0 0,21-35-24 0 0,-37 48-9 0 0,-2-1 0 0 0,0 0 0 0 0,-1-1 0 0 0,-2 0 0 0 0,-1-1 0 0 0,-1 1 0 0 0,-1-1 0 0 0,-1 0 0 0 0,-1-1 0 0 0,-1 1 0 0 0,-2-1 0 0 0,-1 1 0 0 0,-2-13 9 0 0,2 29-12 0 0,-1 1 1 0 0,0-1-1 0 0,0 1 1 0 0,-1 0-1 0 0,-1 0 1 0 0,1 0-1 0 0,-2 0 0 0 0,1 1 1 0 0,-1 0-1 0 0,0 0 1 0 0,-1 0-1 0 0,0 0 1 0 0,0 1-1 0 0,0 0 1 0 0,-1 0-1 0 0,0 1 1 0 0,-1 0-1 0 0,1 0 1 0 0,-1 0-1 0 0,0 1 0 0 0,-1 0 1 0 0,1 1-1 0 0,-1 0 1 0 0,0 0-1 0 0,0 1 1 0 0,0 0-1 0 0,-1 1 1 0 0,1 0-1 0 0,-3 0 12 0 0,-4 0-12 0 0,0 0 1 0 0,-1 2-1 0 0,1 0 0 0 0,0 0 0 0 0,0 2 0 0 0,0 0 1 0 0,0 1-1 0 0,0 0 0 0 0,0 2 0 0 0,0-1 0 0 0,1 2 1 0 0,0 0-1 0 0,0 1 0 0 0,1 1 0 0 0,0 0 1 0 0,0 0-1 0 0,1 2 0 0 0,-6 4 12 0 0,3 0-3 0 0,0 1 0 0 0,1 1-1 0 0,0 0 1 0 0,1 1 0 0 0,1 0 0 0 0,1 1-1 0 0,0 0 1 0 0,2 1 0 0 0,0 0 0 0 0,1 1-1 0 0,0 0 1 0 0,2 1 0 0 0,1 0 0 0 0,0 0-1 0 0,2 0 1 0 0,0 0 0 0 0,2 1 0 0 0,0 0 0 0 0,1-1-1 0 0,1 1 1 0 0,2 10 3 0 0,3-11 8 0 0,2-1 0 0 0,0 0 0 0 0,0 0 0 0 0,2-1 0 0 0,1 1 1 0 0,0-2-1 0 0,1 0 0 0 0,1 0 0 0 0,1-1 0 0 0,0 0 0 0 0,2-1 0 0 0,-1-1 0 0 0,2 0 0 0 0,0-1 0 0 0,1-1 0 0 0,7 4-8 0 0,39 28 288 0 0,3-4 0 0 0,0-2-1 0 0,67 27-287 0 0,67 38 598 0 0,-82-19-300 0 0,-88-53-142 0 0,-28-31-136 0 0,-2-1-38 0 0,3-28-786 0 0,-5 16-2289 0 0,-1 4-4090 0 0,0 5-5346 0 0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1:36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22 373 0 0 0,'8'-140'619'0'0,"-38"-8"11811"0"0,32 64-3202 0 0,5 117-4090 0 0,19 33-4813 0 0,-7-17-60 0 0,204 502 467 0 0,-180-460-682 0 0,-42-91-5 0 0,0-1-1 0 0,0 1 1 0 0,0-1-1 0 0,0 1 0 0 0,0-1 1 0 0,0 0-1 0 0,0 1 0 0 0,0-1 1 0 0,0 0-1 0 0,-1 0 1 0 0,1 1-1 0 0,0-1 0 0 0,-1 0 1 0 0,1 0-1 0 0,0 0 0 0 0,-1 0 1 0 0,1 0-1 0 0,-1 0 1 0 0,0 0-1 0 0,1 0 0 0 0,-1 0 1 0 0,0 0-1 0 0,0 0 0 0 0,1 0 1 0 0,-1-1-1 0 0,0 1 1 0 0,0 0-1 0 0,0 0 0 0 0,0 0 1 0 0,0 0-1 0 0,-1 0 0 0 0,1 0 1 0 0,0 0-1 0 0,0 0 0 0 0,-1 0 1 0 0,1 0-1 0 0,-1 0 1 0 0,1 0-1 0 0,-1 0 0 0 0,1 0 1 0 0,-1-1-45 0 0,1-2 76 0 0,2-21-69 0 0,1 1 0 0 0,1 0 1 0 0,2 0-1 0 0,0 0 0 0 0,1 1 0 0 0,2 0 1 0 0,8-16-8 0 0,19-60-2 0 0,-31 82-3 0 0,7-17-20 0 0,-1-1 1 0 0,-2 0-1 0 0,-1 0 1 0 0,-2-1-1 0 0,-2 0 1 0 0,-1-1-1 0 0,-2 1 1 0 0,-2-12 24 0 0,-5 37 750 0 0,3 7-3096 0 0,2-1-8737 0 0,1 5-1032 0 0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1:37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26 352 4793 0 0,'0'0'3193'0'0,"0"0"-1268"0"0,0 0-375 0 0,0 0 45 0 0,0 0 95 0 0,0 0-7 0 0,0 0-127 0 0,0 0-216 0 0,0 0-289 0 0,0 0-230 0 0,0 0-191 0 0,0 0-142 0 0,-4-2-65 0 0,-14-8-16 0 0,14 8 8 0 0,4 2-15 0 0,0 0-4 0 0,0 0-40 0 0,22 0 1563 0 0,298-41 815 0 0,-83 26-2297 0 0,-231 16 804 0 0,-18-6-708 0 0,-53-46-432 0 0,-30-29-41 0 0,25 13-68 0 0,26 8-281 0 0,43 59 217 0 0,1-1 0 0 0,0 1 0 0 0,-1 0 0 0 0,1 0 0 0 0,0-1 0 0 0,-1 1-1 0 0,1-1 1 0 0,0 1 0 0 0,0 0 0 0 0,-1-1 0 0 0,1 1 0 0 0,0-1 0 0 0,0 1 0 0 0,-1-1 0 0 0,1 1 0 0 0,0-1 0 0 0,0 1 0 0 0,0-1-1 0 0,0 1 1 0 0,0-1 0 0 0,0 1 0 0 0,0-1 0 0 0,0 1 0 0 0,0 0 0 0 0,0-1 0 0 0,0 1 0 0 0,0-1 0 0 0,0 1 0 0 0,0-1 0 0 0,1 1 0 0 0,-1-1-1 0 0,0 1 1 0 0,0-1 0 0 0,1 1 0 0 0,-1 0 0 0 0,0-1 0 0 0,0 1 0 0 0,1-1 0 0 0,-1 1 0 0 0,0 0 0 0 0,1-1 0 0 0,-1 1 0 0 0,0 0-1 0 0,1-1 1 0 0,-1 1 0 0 0,1 0 0 0 0,-1 0 0 0 0,1-1 0 0 0,-1 1 0 0 0,1 0 0 0 0,-1 0 0 0 0,0 0 0 0 0,1 0 0 0 0,-1 0 0 0 0,1 0-1 0 0,-1 0 1 0 0,1 0 0 0 0,-1 0 0 0 0,1 0 0 0 0,-1 0 0 0 0,1 0 0 0 0,-1 0 0 0 0,1 0 0 0 0,-1 0 0 0 0,1 0 0 0 0,0 0 72 0 0,23 2-10211 0 0,-16 1-2540 0 0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1:37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4049 0 0,'0'0'1762'0'0,"0"0"-85"0"0,0 0 160 0 0,0 0 175 0 0,0 0-13 0 0,0 0-238 0 0,0 0-362 0 0,0 0-303 0 0,0 0-175 0 0,0 0-59 0 0,0 0 30 0 0,0 0-2 0 0,13 1 4429 0 0,35 2-3236 0 0,230-43-470 0 0,-238 36-1475 0 0,-40 4-102 0 0,0 0-22 0 0,0 0-24 0 0,0 0 28 0 0,0 0 4 0 0,0 0-30 0 0,0 0-2 0 0,0 0 19 0 0,0 0-5 0 0,-4 0-1115 0 0,-12 1-7848 0 0,13 4 3379 0 0,0-4-5834 0 0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1:38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8866 0 0,'0'0'1795'0'0,"0"0"-324"0"0,0 0-123 0 0,0 0 26 0 0,0 0-65 0 0,0 0-159 0 0,0 0-272 0 0,0 0-265 0 0,0 0-176 0 0,0 0-35 0 0,0 0 26 0 0,0 0 29 0 0,0 0 53 0 0,14 14 4071 0 0,5-9-4247 0 0,1-1-1 0 0,0-1 1 0 0,0 0 0 0 0,0-2-1 0 0,0 0 1 0 0,0-1 0 0 0,0-1-1 0 0,0-1 1 0 0,0-1 0 0 0,0 0 0 0 0,-1-2-1 0 0,19-6-333 0 0,44-6 433 0 0,-7 6-70 0 0,-75 11-335 0 0,0 0-26 0 0,0 0 5 0 0,0 0 6 0 0,0 0-3 0 0,0 0-1 0 0,0 0 4 0 0,0 0-11 0 0,0 0-22 0 0,0 0 36 0 0,0 0-10 0 0,0 0-15 0 0,0 0 25 0 0,0 0-12 0 0,0 0 17 0 0,0 0 14 0 0,0 0-10 0 0,0 0-14 0 0,0 0-22 0 0,0 0 15 0 0,0 0-10 0 0,0 0 12 0 0,0 0 17 0 0,0 0 8 0 0,0 0-1 0 0,0 0-7 0 0,0 0-18 0 0,0 0-22 0 0,0 0 0 0 0,0 0 2 0 0,0 0 11 0 0,0 0 17 0 0,0 0-10 0 0,0 0 16 0 0,0 0 5 0 0,0 0-3 0 0,0 0-17 0 0,0 0-27 0 0,0 0 1 0 0,0 0-4 0 0,0 0 40 0 0,0 0 7 0 0,0 0-8 0 0,0 0 6 0 0,0 0-8 0 0,0 0-6 0 0,0 0-12 0 0,0 0-7 0 0,0 0 3 0 0,0 0 15 0 0,0 0-13 0 0,0 0 26 0 0,0 0 12 0 0,0 0-6 0 0,0 0-15 0 0,0 0-19 0 0,0 0-15 0 0,0 0 23 0 0,0 0 4 0 0,0 0 25 0 0,0 0 3 0 0,0 0-12 0 0,0 0-6 0 0,0 0-4 0 0,0 0-27 0 0,0 0 8 0 0,0 0 16 0 0,0 0 40 0 0,0 0-20 0 0,0 0-10 0 0,0 0-14 0 0,0 0-29 0 0,0 0 29 0 0,0 0 9 0 0,0 0-14 0 0,0 0 18 0 0,0 0 14 0 0,0 0-19 0 0,0 0-32 0 0,0 0 35 0 0,-8-4-1696 0 0,5 1-1828 0 0,3 2-3299 0 0,0 1-4943 0 0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1:43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1 289 7234 0 0,'0'0'1717'0'0,"0"0"-250"0"0,0 0-100 0 0,0 0 104 0 0,0 0 142 0 0,0 0 0 0 0,0 0-175 0 0,0 0-255 0 0,0 0-259 0 0,0 0-204 0 0,0 0-154 0 0,4-8-117 0 0,13-21-76 0 0,-12 21-75 0 0,-5 8-73 0 0,0 0-63 0 0,1 20 266 0 0,10 61-10 0 0,-3 1 0 0 0,-5 0 1 0 0,-2 0-1 0 0,-8 38-418 0 0,-9-35 363 0 0,16-84-283 0 0,0-1 36 0 0,0 0 53 0 0,0 0 37 0 0,0 0 47 0 0,0 0 37 0 0,0-9 586 0 0,-5-185-229 0 0,11 146-633 0 0,2 0 0 0 0,2 0 0 0 0,2 1 1 0 0,3 0-1 0 0,1 1 0 0 0,2 1 1 0 0,21-37-15 0 0,-25 55 12 0 0,2 1 0 0 0,1 0 0 0 0,1 1 1 0 0,1 1-1 0 0,1 1 0 0 0,4-3-12 0 0,-23 26 1 0 0,0-1-1 0 0,0 0 1 0 0,0 1-1 0 0,0-1 1 0 0,0 0-1 0 0,1 1 1 0 0,-1 0 0 0 0,0-1-1 0 0,0 1 1 0 0,0 0-1 0 0,1 0 1 0 0,-1-1-1 0 0,0 1 1 0 0,1 0-1 0 0,-1 0 1 0 0,0 0 0 0 0,0 1-1 0 0,1-1 1 0 0,-1 0-1 0 0,0 0 1 0 0,0 1-1 0 0,1-1 1 0 0,-1 1 0 0 0,0-1-1 0 0,0 1 1 0 0,0-1-1 0 0,0 1 1 0 0,0 0-1 0 0,0-1 1 0 0,0 1 0 0 0,0 0-1 0 0,0 0 1 0 0,0 0-1 0 0,0 0 1 0 0,0 0-1 0 0,-1 0 1 0 0,1 0 0 0 0,0 0-1 0 0,-1 0 1 0 0,1 0-1 0 0,-1 0 1 0 0,1 1-1 0 0,-1-1 1 0 0,1 0-1 0 0,-1 0 1 0 0,0 0 0 0 0,0 1-1 0 0,1-1 1 0 0,-1 0-1 0 0,0 1 1 0 0,0-1-1 0 0,-1 0 1 0 0,1 0 0 0 0,0 1-1 0 0,0-1 1 0 0,-1 1-1 0 0,5 9 79 0 0,20 110 107 0 0,-21-69-3405 0 0,-2-52-154 0 0,-1 0-5873 0 0,0 0-2931 0 0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1:48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0 334 6657 0 0,'0'0'1930'0'0,"0"0"-131"0"0,0 0-54 0 0,0 0 0 0 0,0 0-118 0 0,0 0-216 0 0,0 0-270 0 0,0 0-223 0 0,0 0-135 0 0,0 0-61 0 0,0 0-38 0 0,0 0-9 0 0,7 3 2817 0 0,51-83-1044 0 0,129-155-1523 0 0,-184 229-890 0 0,9-9-80 0 0,-7 26-234 0 0,-3 16 284 0 0,0 0 0 0 0,1 0 0 0 0,2 0 0 0 0,1 0 0 0 0,0-1 0 0 0,3 0 0 0 0,0 0 0 0 0,1-1 0 0 0,9 15-5 0 0,-9-24-160 0 0,1 0-1 0 0,0 0 1 0 0,1-1-1 0 0,1-1 1 0 0,0 0 0 0 0,1-1-1 0 0,1 0 161 0 0,4-2-1607 0 0,-10-7-3281 0 0,-8-4 3928 0 0,3 1-11158 0 0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1:46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58 13251 0 0,'0'0'2020'0'0,"0"0"-191"0"0,0 0-121 0 0,0 0-86 0 0,0 0-143 0 0,0 0-224 0 0,0 0-249 0 0,0 0-244 0 0,0 0-201 0 0,0 0-142 0 0,0 0-93 0 0,0 0-84 0 0,0 0-39 0 0,-8-2-30 0 0,-21-8-57 0 0,29 1 717 0 0,0 8-717 0 0,13-28 696 0 0,-13 29-754 0 0,0 0 0 0 0,0 0 10 0 0,0 0-8 0 0,-6 6-2325 0 0,14 8-6491 0 0,-1-12-2823 0 0</inkml:trace>
  <inkml:trace contextRef="#ctx0" brushRef="#br0" timeOffset="2693.27">77 102 0 0 0,'0'0'900'0'0,"0"0"-130"0"0,0 0-99 0 0,0 0 15 0 0,0 0 76 0 0,0 0 9 0 0,0 0 3 0 0,0 0-87 0 0,0 0-105 0 0,0 0-62 0 0,0 0-49 0 0,0 0 59 0 0,2-5 68 0 0,6-17 49 0 0,-7 16 38 0 0,0 5-490 0 0,-2-9 9088 0 0,-4 11-9186 0 0,1 0-1 0 0,-1 0 0 0 0,1 0 1 0 0,0 0-1 0 0,-1 1 0 0 0,1 0 1 0 0,0 0-1 0 0,0 0 0 0 0,0 0 1 0 0,0 1-1 0 0,0-1 0 0 0,1 1 1 0 0,-1 0-1 0 0,1 0 0 0 0,0 0 1 0 0,0 1-1 0 0,0-1 1 0 0,0 1-1 0 0,0 0 0 0 0,1 0 1 0 0,0 0-1 0 0,-1 0 0 0 0,2 0 1 0 0,-2 2-97 0 0,4-4 37 0 0,-1-1 1 0 0,1 0 0 0 0,0 0 0 0 0,0 0 0 0 0,0-1-1 0 0,-1 1 1 0 0,1 0 0 0 0,0 0 0 0 0,0 0 0 0 0,0-1-1 0 0,0 1 1 0 0,1 0 0 0 0,-1-1 0 0 0,0 1-1 0 0,0-1 1 0 0,0 1 0 0 0,0-1 0 0 0,1 0 0 0 0,-1 0-1 0 0,0 1 1 0 0,0-1 0 0 0,1 0 0 0 0,-1 0 0 0 0,0 0-1 0 0,0 0 1 0 0,1 0 0 0 0,-1 0 0 0 0,0-1-1 0 0,0 1 1 0 0,0 0 0 0 0,1-1 0 0 0,-1 1 0 0 0,0-1-1 0 0,0 1 1 0 0,0-1 0 0 0,0 0 0 0 0,0 1 0 0 0,0-1-1 0 0,1 0-37 0 0,9-4 236 0 0,-1 0-1 0 0,1 0 1 0 0,-1-1-1 0 0,0 0 0 0 0,-1-1 1 0 0,0 0-1 0 0,0 0 1 0 0,0-1-1 0 0,-1 0 1 0 0,0-1-1 0 0,0 0 1 0 0,-1 0-1 0 0,3-6-235 0 0,-9 14 24 0 0,-1 1 0 0 0,1-1 0 0 0,-1 0-1 0 0,0 1 1 0 0,1-1 0 0 0,-1 0 0 0 0,0 1 0 0 0,1-1 0 0 0,-1 0 0 0 0,0 1 0 0 0,0-1-1 0 0,0 0 1 0 0,1 1 0 0 0,-1-1 0 0 0,0 0 0 0 0,0 0 0 0 0,0 1 0 0 0,0-1 0 0 0,0 0-1 0 0,-1 1 1 0 0,1-1 0 0 0,0 0 0 0 0,0 0 0 0 0,0 1 0 0 0,-1-1 0 0 0,1 0 0 0 0,0 1-1 0 0,0-1 1 0 0,-1 0 0 0 0,1 1 0 0 0,-1-1 0 0 0,1 1 0 0 0,-1-1 0 0 0,1 1 0 0 0,-1-1-1 0 0,1 1 1 0 0,-1-1 0 0 0,1 1 0 0 0,-1-1 0 0 0,0 1 0 0 0,1 0 0 0 0,-1-1 0 0 0,0 1-1 0 0,1 0 1 0 0,-1-1 0 0 0,0 1 0 0 0,1 0 0 0 0,-1 0 0 0 0,0 0 0 0 0,1 0 0 0 0,-1 0-1 0 0,0 0 1 0 0,0 0 0 0 0,1 0 0 0 0,-1 0 0 0 0,0 0-24 0 0,-42 9 106 0 0,-4 27-21 0 0,46-35-85 0 0,1-1 11 0 0,0 0-24 0 0,0 0 5 0 0,0 0 13 0 0,0 0 6 0 0,0 0 10 0 0,0 0 6 0 0,0 0-1 0 0,0 0-28 0 0,0 0 27 0 0,10-3-1663 0 0,0 0-1551 0 0,-3 2-3004 0 0,-3 1-6012 0 0</inkml:trace>
  <inkml:trace contextRef="#ctx0" brushRef="#br0" timeOffset="3714.125">122 58 0 0 0,'0'0'532'0'0,"0"0"374"0"0,0 0 95 0 0,0 0-55 0 0,0 0 34 0 0,0 0 81 0 0,0 0-8 0 0,0 0-24 0 0,0 0-34 0 0,0 0-55 0 0,-14-4 5962 0 0,-22 60-3216 0 0,62-89-1036 0 0,-1-23-446 0 0,-36 64-2317 0 0,-3 9-125 0 0,-5 25-2219 0 0,28-36-6951 0 0,-5-5-1757 0 0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1:45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314 149 232 0 0,'0'0'2722'0'0,"0"0"-1006"0"0,0 0-294 0 0,0 0 112 0 0,0 0 111 0 0,0 0-22 0 0,0 0-70 0 0,0 0-220 0 0,0 0-216 0 0,0 0-140 0 0,0 0-127 0 0,0 0-81 0 0,0 0-110 0 0,-10-4-78 0 0,-33-11-50 0 0,41 15-439 0 0,-1-1 0 0 0,1 1 0 0 0,-1-1 0 0 0,1 1 0 0 0,-1 0 0 0 0,1 0 0 0 0,-1 0 0 0 0,1 0 0 0 0,-1 1-1 0 0,1-1 1 0 0,0 0 0 0 0,-1 1 0 0 0,1 0 0 0 0,-1 0 0 0 0,1 0 0 0 0,0 0 0 0 0,0 0 0 0 0,0 0 0 0 0,-1 0 0 0 0,1 1 0 0 0,0-1 0 0 0,1 1 0 0 0,-1-1 0 0 0,0 1-1 0 0,0 0 1 0 0,1 0-92 0 0,-8 6 261 0 0,-10 11-99 0 0,1 0-1 0 0,1 2 1 0 0,1 0-1 0 0,1 1 1 0 0,1 0-1 0 0,1 1 1 0 0,1 1-1 0 0,1 0 1 0 0,1 0-1 0 0,1 1 1 0 0,1 1-1 0 0,-2 17-161 0 0,3-14 74 0 0,2 1 0 0 0,1 0 1 0 0,2 0-1 0 0,0 0 0 0 0,3 26-74 0 0,0-45 36 0 0,0 0-1 0 0,1 0 1 0 0,0 0 0 0 0,1 0 0 0 0,0 0 0 0 0,1-1-1 0 0,0 1 1 0 0,0-1 0 0 0,1 0 0 0 0,1-1 0 0 0,-1 1 0 0 0,2-1-1 0 0,-1 0 1 0 0,1 0 0 0 0,1-1 0 0 0,-1 0 0 0 0,1 0-1 0 0,1-1 1 0 0,-1 0 0 0 0,1 0 0 0 0,1-1 0 0 0,-1-1-1 0 0,1 1 1 0 0,0-1 0 0 0,0-1 0 0 0,1 0 0 0 0,-1 0-1 0 0,1-1 1 0 0,0-1 0 0 0,-1 0 0 0 0,1 0 0 0 0,1-1-1 0 0,8 0-35 0 0,3-1 183 0 0,0-1 0 0 0,-1 0 0 0 0,1-2-1 0 0,-1-1 1 0 0,0-1 0 0 0,0-1-1 0 0,0 0 1 0 0,-1-2 0 0 0,0-1-1 0 0,8-4-182 0 0,-1 0 124 0 0,-1-1-1 0 0,0-2 0 0 0,-2 0 0 0 0,1-1 0 0 0,-2-2 0 0 0,-1-1 0 0 0,0 0 1 0 0,-1-2-1 0 0,-2 0 0 0 0,0-2 0 0 0,-1 0 0 0 0,-2-1 0 0 0,0-1 0 0 0,-2 0 1 0 0,-1-1-1 0 0,-1-1 0 0 0,-1 0 0 0 0,3-15-123 0 0,-12 32-20 0 0,-1 1 1 0 0,0-1-1 0 0,0 0 1 0 0,-2 0-1 0 0,1 0 1 0 0,-1 0-1 0 0,-1 0 0 0 0,0 0 1 0 0,0 0-1 0 0,-1 0 1 0 0,-1 0-1 0 0,0 0 1 0 0,0 1-1 0 0,-1-1 0 0 0,0 1 1 0 0,-1 0-1 0 0,0 0 1 0 0,-1 1-1 0 0,1-1 0 0 0,-2 1 1 0 0,0 1-1 0 0,0-1 1 0 0,0 1-1 0 0,-1 0 1 0 0,0 1-1 0 0,-1 0 0 0 0,0 0 1 0 0,0 1-1 0 0,0 0 1 0 0,-1 0-1 0 0,-6-2 20 0 0,2 3-186 0 0,-1 1 0 0 0,1 0-1 0 0,-1 0 1 0 0,-1 2 0 0 0,1-1 0 0 0,0 2-1 0 0,0 0 1 0 0,-1 1 0 0 0,1 1 0 0 0,0 0-1 0 0,-1 1 1 0 0,1 1 0 0 0,0 0 0 0 0,0 1-1 0 0,1 1 1 0 0,-3 1 186 0 0,-5 3-922 0 0,0 1 0 0 0,0 1 1 0 0,1 1-1 0 0,0 1 0 0 0,1 1 0 0 0,-2 2 922 0 0,-14 13-5604 0 0,11-9-5922 0 0</inkml:trace>
  <inkml:trace contextRef="#ctx0" brushRef="#br0" timeOffset="395.449">12 716 11010 0 0,'0'0'1749'0'0,"0"0"-462"0"0,0 0-207 0 0,0 0 55 0 0,0 0 58 0 0,0 0-3 0 0,0 0-144 0 0,0 0-248 0 0,0 0-155 0 0,0 0-139 0 0,0 0-98 0 0,0 0-38 0 0,9-22-28 0 0,27-69-33 0 0,1 41 401 0 0,-27 43-524 0 0,-2 0-80 0 0,0 1 0 0 0,1 0 0 0 0,0 0 1 0 0,0 0-1 0 0,0 1 0 0 0,0 1 0 0 0,1 0 0 0 0,0 0 1 0 0,0 0-1 0 0,0 1 0 0 0,0 1 0 0 0,0 0 1 0 0,1 0-1 0 0,8 1-104 0 0,120 25 397 0 0,-102-13-256 0 0,103 45 1098 0 0,-105-44-550 0 0,-34-12-681 0 0,-1 0 50 0 0,0 0-58 0 0,22-12-296 0 0,7-18-1571 0 0,-16 7-4282 0 0,-9 18-3308 0 0</inkml:trace>
  <inkml:trace contextRef="#ctx0" brushRef="#br0" timeOffset="1427.734">1093 425 9202 0 0,'0'0'1615'0'0,"0"0"-684"0"0,0 0-427 0 0,0 0 11 0 0,0 0 230 0 0,0 0 251 0 0,0 0 147 0 0,0 0-5 0 0,0 0-150 0 0,0 0-150 0 0,0 0-84 0 0,0 0-19 0 0,0 0 17 0 0,22 8 15 0 0,72 24-21 0 0,1-20 1401 0 0,-77-13-1767 0 0,-4-1-279 0 0,0-1 1 0 0,0 0-1 0 0,0 0 1 0 0,0-1-1 0 0,-1-1 1 0 0,1-1-1 0 0,-1 0 1 0 0,0 0-1 0 0,-1-2 1 0 0,0 1-1 0 0,0-1 1 0 0,0-1-1 0 0,-1 0 1 0 0,-1-1-1 0 0,1 0 1 0 0,-2-1-1 0 0,1 0 1 0 0,-1 0-1 0 0,-1-1 1 0 0,0 0-1 0 0,-1 0 1 0 0,0-1-1 0 0,-1 0 1 0 0,-1 0-1 0 0,0-1 0 0 0,0 0 1 0 0,-1 0-1 0 0,-1 0 1 0 0,-1 0-1 0 0,0 0 1 0 0,0 0-1 0 0,-2-2-101 0 0,1 10 0 0 0,-1 0-1 0 0,0 0 1 0 0,-1 0-1 0 0,0 0 1 0 0,0 0-1 0 0,0 0 1 0 0,-1 0-1 0 0,1 0 1 0 0,-1 0-1 0 0,-1 0 0 0 0,1 1 1 0 0,-1-1-1 0 0,0 1 1 0 0,0 0-1 0 0,-1 0 1 0 0,0 0-1 0 0,1 0 1 0 0,-2 1-1 0 0,1-1 1 0 0,0 1-1 0 0,-1 0 1 0 0,0 0-1 0 0,0 1 1 0 0,0-1-1 0 0,0 1 0 0 0,-1 1 1 0 0,1-1-1 0 0,-1 0 1 0 0,0 1-1 0 0,-3-1 1 0 0,-1 1-16 0 0,0 0 0 0 0,1 0-1 0 0,-1 1 1 0 0,0 0-1 0 0,0 1 1 0 0,0 0 0 0 0,0 0-1 0 0,0 1 1 0 0,0 1-1 0 0,1 0 1 0 0,-1 0 0 0 0,0 0-1 0 0,1 1 1 0 0,0 1-1 0 0,0 0 1 0 0,0 0 0 0 0,0 1-1 0 0,-3 2 17 0 0,-14 10-7 0 0,1 1-1 0 0,0 1 1 0 0,2 1 0 0 0,0 1-1 0 0,-4 7 8 0 0,5-5-4 0 0,1 1-1 0 0,1 1 1 0 0,2 0-1 0 0,0 2 0 0 0,2 0 1 0 0,0 0-1 0 0,2 2 1 0 0,2 0-1 0 0,0 0 1 0 0,2 1-1 0 0,1 0 1 0 0,0 9 4 0 0,7-29 29 0 0,1 1 1 0 0,0-1 0 0 0,0 1-1 0 0,1-1 1 0 0,0 1-1 0 0,1-1 1 0 0,0 0 0 0 0,1 1-1 0 0,0-1 1 0 0,1 0 0 0 0,0 0-1 0 0,0 0 1 0 0,1 0-1 0 0,0-1 1 0 0,1 1 0 0 0,0-1-1 0 0,0 0 1 0 0,1-1 0 0 0,1 1-1 0 0,-1-1 1 0 0,1-1 0 0 0,0 1-1 0 0,1-1 1 0 0,0 0-1 0 0,0-1 1 0 0,1 1 0 0 0,6 2-30 0 0,4 1 115 0 0,0 0 1 0 0,0-2 0 0 0,1 0 0 0 0,0-2-1 0 0,1 0 1 0 0,-1-1 0 0 0,1-1-1 0 0,0-1 1 0 0,0 0 0 0 0,0-2-1 0 0,1-1 1 0 0,0 0-116 0 0,-15 0-49 0 0,-1 0-1 0 0,1 0 0 0 0,0-1 1 0 0,0 1-1 0 0,-1-2 1 0 0,1 1-1 0 0,0-1 1 0 0,-1 0-1 0 0,1 0 1 0 0,-1 0-1 0 0,0-1 0 0 0,0 0 1 0 0,0 0-1 0 0,0-1 1 0 0,-1 0-1 0 0,1 0 1 0 0,-1 0-1 0 0,0-1 1 0 0,1-1 49 0 0,4-2-951 0 0,3-4-2094 0 0,-7 3-5177 0 0,-4 5-4507 0 0</inkml:trace>
  <inkml:trace contextRef="#ctx0" brushRef="#br0" timeOffset="1779.101">1954 624 19732 0 0,'0'0'998'0'0,"0"0"-202"0"0,0 0-33 0 0,0 0 53 0 0,0 0 9 0 0,0 0-110 0 0,0 0-211 0 0,0 0-193 0 0,0 0-148 0 0,0 0-86 0 0,0 0-23 0 0,0 0-17 0 0,0 0 0 0 0,-26 27-3 0 0,-83 89-5 0 0,106-113-28 0 0,-1 1 1 0 0,1-1-1 0 0,0 0 0 0 0,0 1 1 0 0,0 0-1 0 0,0 0 1 0 0,1 0-1 0 0,-1 0 0 0 0,1 0 1 0 0,0 1-1 0 0,0-1 1 0 0,1 1-1 0 0,-1-1 0 0 0,1 1 1 0 0,0-1-1 0 0,0 1 0 0 0,1 1-1 0 0,-2 7 4 0 0,0-5 2 0 0,1 0 1 0 0,-1 0 0 0 0,1 0 0 0 0,0 0 0 0 0,1 0 0 0 0,0 1 0 0 0,0-1 0 0 0,1 0 0 0 0,0 0 0 0 0,1 0 0 0 0,-1 0 0 0 0,1 0 0 0 0,1 0 0 0 0,0 0-1 0 0,0-1 1 0 0,0 1 0 0 0,1-1 0 0 0,0 0 0 0 0,1 0 0 0 0,-1 0 0 0 0,1-1 0 0 0,1 0 0 0 0,-1 0 0 0 0,1 0 0 0 0,0 0 0 0 0,0-1 0 0 0,1 0 0 0 0,-1 0-1 0 0,1-1 1 0 0,0 0 0 0 0,1 0 0 0 0,-1 0 0 0 0,1-1 0 0 0,-1-1 0 0 0,1 1 0 0 0,5 0-7 0 0,-5-1 101 0 0,-1-2 1 0 0,1 1-1 0 0,-1-1 1 0 0,1 0-1 0 0,0 0 0 0 0,-1-1 1 0 0,1 0-1 0 0,-1 0 1 0 0,1-1-1 0 0,-1 0 0 0 0,1 0 1 0 0,-1-1-1 0 0,0 0 1 0 0,0 0-1 0 0,0 0 0 0 0,-1-1 1 0 0,1 0-1 0 0,-1-1 1 0 0,0 0-1 0 0,0 0 0 0 0,-1 0 1 0 0,1 0-1 0 0,-1-1 1 0 0,0 0-1 0 0,0 0 0 0 0,-1 0 1 0 0,0-1-1 0 0,0 1 1 0 0,2-6-102 0 0,1-1 38 0 0,0 0 1 0 0,0-1-1 0 0,-2 0 0 0 0,1 0 1 0 0,-2-1-1 0 0,0 1 1 0 0,-1-1-1 0 0,0 0 1 0 0,-1 0-1 0 0,-1 0 1 0 0,0 0-1 0 0,-1-1 1 0 0,-1 1-1 0 0,-1-6-38 0 0,1 15-49 0 0,-1 0 0 0 0,0 0-1 0 0,0 1 1 0 0,0-1 0 0 0,-1 0 0 0 0,0 1-1 0 0,0 0 1 0 0,-1-1 0 0 0,1 1-1 0 0,-1 0 1 0 0,0 1 0 0 0,0-1 0 0 0,-1 1-1 0 0,1 0 1 0 0,-6-3 49 0 0,-55-15-3420 0 0,41 23-150 0 0,2 2-5976 0 0,7 1-2825 0 0</inkml:trace>
  <inkml:trace contextRef="#ctx0" brushRef="#br0" timeOffset="2029.724">1720 903 14027 0 0,'0'0'2767'0'0,"0"0"-1120"0"0,0 0-242 0 0,0 0 64 0 0,0 0-52 0 0,0 0-184 0 0,0 0-234 0 0,0 0-230 0 0,31-4-163 0 0,97-17-154 0 0,33 9 459 0 0,-122 13-3869 0 0,-35-2-472 0 0,-2-2-3812 0 0,-2-1-5174 0 0</inkml:trace>
  <inkml:trace contextRef="#ctx0" brushRef="#br0" timeOffset="5466.886">634 193 0 0 0,'0'0'224'0'0,"0"0"420"0"0,0 0 132 0 0,0 0 55 0 0,0 0 29 0 0,0 0 46 0 0,0 0 69 0 0,0 0 26 0 0,1-4 60 0 0,0-14-20 0 0,-40 7 6409 0 0,-48 3-2162 0 0,18 5-3720 0 0,-44 10 268 0 0,29 8-716 0 0,72-10-1118 0 0,10 0-3228 0 0,1-1-4424 0 0,1-4-3584 0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09:05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5013 1168 0 0 0,'0'0'132'0'0,"0"0"-20"0"0,0 0-21 0 0,-4-3-1 0 0,-18-10 340 0 0,4-6 5947 0 0,-5 8-1172 0 0,-38 26-257 0 0,18 23-4153 0 0,29-15-467 0 0,13-19-292 0 0,1-3-27 0 0,-1 0 0 0 0,1 1 1 0 0,-1-1-1 0 0,1 0 0 0 0,0 0 1 0 0,-1 1-1 0 0,1-1 0 0 0,0 0 1 0 0,0 0-1 0 0,0 1 0 0 0,0-1 1 0 0,0 0-1 0 0,0 0 0 0 0,0 1 0 0 0,0-1 1 0 0,0 0-1 0 0,1 0 0 0 0,-1 1 1 0 0,0-1-1 0 0,1 0 0 0 0,-1 0 1 0 0,1 0-1 0 0,0 0 0 0 0,-1 0 0 0 0,1 1 1 0 0,0-1-1 0 0,0 0 0 0 0,-1-1 1 0 0,1 1-1 0 0,0 0 0 0 0,0 0 1 0 0,0 0-1 0 0,0 0 0 0 0,0-1 1 0 0,0 1-1 0 0,1 0 0 0 0,-1-1 0 0 0,0 1 1 0 0,0-1-1 0 0,0 0 0 0 0,1 1-9 0 0,6 2 98 0 0,0-1-1 0 0,0 0 1 0 0,1 0 0 0 0,-1-1-1 0 0,1 0 1 0 0,-1-1-1 0 0,1 0 1 0 0,-1 0-1 0 0,1 0 1 0 0,-1-1-1 0 0,1-1 1 0 0,-1 1-1 0 0,0-1 1 0 0,0-1-1 0 0,0 1 1 0 0,0-2 0 0 0,0 1-1 0 0,0-1 1 0 0,-1 0-1 0 0,1 0 1 0 0,-1-1-1 0 0,-1 0 1 0 0,1 0-1 0 0,0-1 1 0 0,-1 0-1 0 0,0 0 1 0 0,-1-1-1 0 0,0 1 1 0 0,4-6-98 0 0,-7 7 75 0 0,0 0 1 0 0,0 1-1 0 0,-1-1 1 0 0,1 0-1 0 0,-1 0 1 0 0,0 0-1 0 0,-1 0 0 0 0,1 0 1 0 0,-1 0-1 0 0,0-1 1 0 0,0 1-1 0 0,0 0 1 0 0,-1 0-1 0 0,0 0 0 0 0,0 0 1 0 0,-2-4-76 0 0,0 7 1 0 0,-1-1 0 0 0,0 1 1 0 0,0 0-1 0 0,-1 1 0 0 0,1-1 0 0 0,0 1 0 0 0,0 0 1 0 0,-1 0-1 0 0,1 0 0 0 0,-1 0 0 0 0,1 1 0 0 0,-1 0 1 0 0,1 0-1 0 0,-1 0 0 0 0,1 0 0 0 0,-1 1 1 0 0,1 0-1 0 0,0 0 0 0 0,-1 0 0 0 0,1 0 0 0 0,0 1 1 0 0,-3 0-2 0 0,-4 2-23 0 0,0 1 0 0 0,0 0 0 0 0,1 0 0 0 0,0 1 1 0 0,0 1-1 0 0,0-1 0 0 0,1 2 0 0 0,0-1 1 0 0,0 1-1 0 0,0 1 0 0 0,2-1 0 0 0,-1 1 1 0 0,-2 4 22 0 0,10-12 1 0 0,-1 0 1 0 0,0 0 0 0 0,1 0-1 0 0,-1 0 1 0 0,0 0 0 0 0,1 0-1 0 0,0 1 1 0 0,-1-1 0 0 0,1 0-1 0 0,0 0 1 0 0,-1 0 0 0 0,1 1-1 0 0,0-1 1 0 0,0 0 0 0 0,0 0-1 0 0,0 1 1 0 0,0-1 0 0 0,0 0 0 0 0,1 0-1 0 0,-1 1 1 0 0,0-1 0 0 0,1 0-1 0 0,-1 0 1 0 0,0 0 0 0 0,1 0-1 0 0,0 1 1 0 0,-1-1 0 0 0,1 0-1 0 0,0 0 1 0 0,-1 0 0 0 0,1 0-1 0 0,0 0 1 0 0,0-1 0 0 0,0 1 0 0 0,0 0-1 0 0,0 0 1 0 0,0-1 0 0 0,0 1-1 0 0,0 0 1 0 0,0-1 0 0 0,0 1-1 0 0,0-1 1 0 0,0 1 0 0 0,0-1-1 0 0,1 0 1 0 0,-1 1 0 0 0,0-1-1 0 0,0 0-1 0 0,66 5 483 0 0,-56-5-289 0 0,31-11 685 0 0,-41 8-847 0 0,0 1 0 0 0,-1 0 1 0 0,1-1-1 0 0,0 1 0 0 0,-1-1 1 0 0,0 1-1 0 0,0-1 0 0 0,1 0 0 0 0,-1 1 1 0 0,-1-1-1 0 0,1 1 0 0 0,0-1 1 0 0,-1 1-1 0 0,1-1 0 0 0,-1 1 0 0 0,0-1 1 0 0,1 1-1 0 0,-1 0 0 0 0,-1-1 1 0 0,1 1-1 0 0,0 0 0 0 0,0 0 0 0 0,-1 0 1 0 0,-1-2-33 0 0,1 4-7 0 0,-1-1 0 0 0,0 1 1 0 0,1 0-1 0 0,-1 0 1 0 0,0 1-1 0 0,1-1 0 0 0,-1 0 1 0 0,1 1-1 0 0,-1-1 0 0 0,0 1 1 0 0,1 0-1 0 0,-1 0 1 0 0,1 0-1 0 0,0 0 0 0 0,-1 1 1 0 0,1-1-1 0 0,0 1 0 0 0,0-1 1 0 0,-1 1-1 0 0,1 0 1 0 0,1-1-1 0 0,-1 1 0 0 0,0 0 1 0 0,0 0-1 0 0,1 1 0 0 0,-1-1 1 0 0,1 0-1 0 0,0 1 1 0 0,-1-1-1 0 0,1 0 0 0 0,0 3 7 0 0,0-4 2 0 0,1 1-1 0 0,0-1 1 0 0,0 1-1 0 0,0-1 1 0 0,0 0-1 0 0,0 1 1 0 0,0-1-1 0 0,0 1 1 0 0,0-1-1 0 0,1 1 1 0 0,-1-1-1 0 0,0 0 1 0 0,1 1-1 0 0,-1-1 1 0 0,1 0-1 0 0,0 1 1 0 0,-1-1-1 0 0,1 0 1 0 0,0 0-1 0 0,0 0 1 0 0,0 0-1 0 0,0 0 1 0 0,0 0 0 0 0,0 0-1 0 0,0 0 1 0 0,0 0-1 0 0,0 0 1 0 0,0 0-1 0 0,1 0 1 0 0,-1-1-1 0 0,0 1 1 0 0,1-1-1 0 0,-1 1 1 0 0,0-1-1 0 0,1 1 1 0 0,-1-1-1 0 0,0 0 1 0 0,1 0-1 0 0,0 1-1 0 0,60 4 222 0 0,-57-5-203 0 0,-1 1 2 0 0,0 0 0 0 0,0 0-1 0 0,0-1 1 0 0,0 0-1 0 0,-1 1 1 0 0,1-1 0 0 0,0-1-1 0 0,0 1 1 0 0,0 0-1 0 0,0-1 1 0 0,0 0 0 0 0,-1 0-1 0 0,1 0 1 0 0,0-1-1 0 0,-1 1 1 0 0,1-1 0 0 0,-1 0-1 0 0,1 1 1 0 0,-1-2-1 0 0,0 1 1 0 0,0 0 0 0 0,0-1-1 0 0,0 1 1 0 0,0-1-1 0 0,0 0 1 0 0,-1 0-1 0 0,0 0 1 0 0,1 0 0 0 0,-1-1-1 0 0,0 1 1 0 0,-1 0-1 0 0,1-1 1 0 0,0 0 0 0 0,-1 1-1 0 0,0-1 1 0 0,0-1-21 0 0,0 3 4 0 0,-1 0 1 0 0,0-1-1 0 0,0 1 1 0 0,0 0-1 0 0,-1 0 0 0 0,1 0 1 0 0,0-1-1 0 0,-1 1 1 0 0,0 0-1 0 0,1 0 1 0 0,-1 0-1 0 0,0 0 1 0 0,0 0-1 0 0,0 0 0 0 0,0 0 1 0 0,-1 0-1 0 0,1 0 1 0 0,0 1-1 0 0,-1-1 1 0 0,1 1-1 0 0,-1-1 0 0 0,0 1 1 0 0,1-1-1 0 0,-1 1 1 0 0,0 0-1 0 0,0 0 1 0 0,0-1-1 0 0,0 1 0 0 0,0 1 1 0 0,0-1-1 0 0,0 0 1 0 0,0 0-1 0 0,0 1 1 0 0,0 0-1 0 0,-1-1 0 0 0,1 1 1 0 0,-2 0-5 0 0,-3-2-56 0 0,-1 1-1 0 0,1-1 1 0 0,0 2 0 0 0,-1-1 0 0 0,1 1-1 0 0,-1 0 1 0 0,1 1 0 0 0,-1-1-1 0 0,1 1 1 0 0,-1 1 0 0 0,1 0 0 0 0,0 0-1 0 0,0 0 1 0 0,0 1 0 0 0,0 0-1 0 0,0 0 1 0 0,1 1 0 0 0,-1 0 0 0 0,1 0-1 0 0,0 0 1 0 0,0 1 0 0 0,1 0-1 0 0,-1 0 1 0 0,1 0 0 0 0,-2 4 56 0 0,6-9-29 0 0,1 1 0 0 0,0 0 0 0 0,-1-1 0 0 0,1 1 0 0 0,0 0 0 0 0,0 0 0 0 0,0-1 0 0 0,-1 1 0 0 0,1 0-1 0 0,0 0 1 0 0,0-1 0 0 0,0 1 0 0 0,0 0 0 0 0,0 0 0 0 0,0-1 0 0 0,1 1 0 0 0,-1 0 0 0 0,0 0 0 0 0,0-1 0 0 0,0 1 0 0 0,1 0 0 0 0,-1 0 0 0 0,0-1 0 0 0,1 1 0 0 0,-1 0 0 0 0,1-1 0 0 0,-1 1 0 0 0,1-1 0 0 0,-1 1 0 0 0,1-1-1 0 0,-1 1 1 0 0,1-1 0 0 0,-1 1 0 0 0,1-1 0 0 0,0 1 0 0 0,-1-1 0 0 0,1 1 0 0 0,0-1 0 0 0,-1 0 0 0 0,1 0 0 0 0,0 1 0 0 0,0-1 0 0 0,-1 0 0 0 0,1 0 0 0 0,0 0 0 0 0,0 0 0 0 0,-1 0 0 0 0,1 0 0 0 0,0 0 0 0 0,0 0-1 0 0,-1 0 1 0 0,1 0 0 0 0,0 0 0 0 0,0 0 0 0 0,-1-1 0 0 0,2 1 29 0 0,47 1-2078 0 0,-33-4-1804 0 0,-6-1-5417 0 0</inkml:trace>
  <inkml:trace contextRef="#ctx0" brushRef="#br0" timeOffset="12427.303">6387 2620 0 0 0,'-11'0'21'0'0,"10"0"97"0"0,1 0 47 0 0,0 0-60 0 0,-19 18 758 0 0,13-12 6783 0 0,1 2 2868 0 0,-9 1-8717 0 0,-11 12-2696 0 0,22-15 913 0 0,-1 0 0 0 0,1 0 0 0 0,1 0 0 0 0,-1 0 0 0 0,1 1 0 0 0,0-1 1 0 0,0 1-1 0 0,1 0 0 0 0,0-1 0 0 0,0 1 0 0 0,1 0 0 0 0,0 0 0 0 0,0-1 1 0 0,0 1-1 0 0,1 0-14 0 0,1-5 58 0 0,0 1 1 0 0,0-1-1 0 0,0 0 0 0 0,0 0 1 0 0,0 0-1 0 0,0-1 1 0 0,0 1-1 0 0,1 0 0 0 0,-1-1 1 0 0,1 0-1 0 0,-1 1 1 0 0,1-1-1 0 0,-1 0 0 0 0,1 0 1 0 0,0 0-1 0 0,-1-1 1 0 0,1 1-1 0 0,0-1 1 0 0,0 0-1 0 0,1 1-58 0 0,4 0 160 0 0,0 1-1 0 0,1-1 1 0 0,-1-1 0 0 0,1 0-1 0 0,-1 0 1 0 0,0 0 0 0 0,1-1-1 0 0,-1 0 1 0 0,0-1 0 0 0,1 0-1 0 0,1-1-159 0 0,-8 2 30 0 0,0 0 0 0 0,1 0 0 0 0,-1 0 0 0 0,0 0 0 0 0,0 0 0 0 0,0 0 0 0 0,0-1 0 0 0,0 1 0 0 0,0-1 0 0 0,0 0 0 0 0,-1 0 0 0 0,1 1 0 0 0,-1-1 0 0 0,1 0 0 0 0,-1 0 0 0 0,1-1 0 0 0,-1 1 0 0 0,0 0 0 0 0,0 0 0 0 0,0-1 0 0 0,-1 1-1 0 0,1 0 1 0 0,0-1 0 0 0,-1 1 0 0 0,1 0 0 0 0,-1-1 0 0 0,0 1 0 0 0,0-1 0 0 0,0 1 0 0 0,0-1 0 0 0,-1 1 0 0 0,1-1 0 0 0,0 1 0 0 0,-1 0 0 0 0,0-1 0 0 0,1 1 0 0 0,-1 0 0 0 0,0-1 0 0 0,0 1 0 0 0,-1 0 0 0 0,1 0 0 0 0,0 0 0 0 0,-1 0-30 0 0,-8-4-42 0 0,0 2 1 0 0,-1 0-1 0 0,1 0 0 0 0,-1 0 1 0 0,0 2-1 0 0,0-1 1 0 0,0 1-1 0 0,0 1 1 0 0,0 0-1 0 0,0 1 1 0 0,0 0-1 0 0,-1 0 1 0 0,1 1-1 0 0,-8 2 42 0 0,16-3 1 0 0,1-1-1 0 0,-1 1 1 0 0,1 0 0 0 0,-1 0-1 0 0,1 0 1 0 0,-1 0 0 0 0,1 1-1 0 0,0-1 1 0 0,-1 1-1 0 0,1-1 1 0 0,0 1 0 0 0,-1 0-1 0 0,1 0 1 0 0,0 0 0 0 0,0 0-1 0 0,-1 0 1 0 0,1 0-1 0 0,0 1 1 0 0,0-1 0 0 0,1 1-1 0 0,-1 0 1 0 0,0-1 0 0 0,0 1-1 0 0,1 0 1 0 0,-1 0-1 0 0,1 0 1 0 0,0 0 0 0 0,-1 0-1 0 0,1 0 1 0 0,0 0 0 0 0,0 1-1 0 0,0-1 1 0 0,1 0-1 0 0,-1 1 1 0 0,0-1 0 0 0,1 1-1 0 0,0-1 1 0 0,-1 0 0 0 0,1 1-1 0 0,0-1 1 0 0,0 1-1 0 0,1-1 1 0 0,-1 1 0 0 0,0-1-1 0 0,1 0 1 0 0,-1 1 0 0 0,1-1-1 0 0,5 7 83 0 0,0-1 0 0 0,0 0 1 0 0,0 0-1 0 0,1-1 1 0 0,0 0-1 0 0,1 0 1 0 0,0-1-1 0 0,0 0 1 0 0,0 0-1 0 0,1-1 1 0 0,-1 0-1 0 0,1-1 1 0 0,0 0-1 0 0,1 0 1 0 0,-1-1-1 0 0,1 0 0 0 0,1 0-83 0 0,-9-3 43 0 0,1 0 0 0 0,0 0 0 0 0,-1 0 0 0 0,1-1 0 0 0,0 1 0 0 0,-1-1 0 0 0,1 0 0 0 0,-1 0 0 0 0,1 0-1 0 0,-1 0 1 0 0,0 0 0 0 0,1 0 0 0 0,-1-1 0 0 0,0 1 0 0 0,0-1 0 0 0,0 1 0 0 0,0-1 0 0 0,0 0 0 0 0,0 0-1 0 0,0 0 1 0 0,-1 0 0 0 0,1 0 0 0 0,-1 0 0 0 0,0-1 0 0 0,1 1 0 0 0,-1 0 0 0 0,0-1 0 0 0,0 1-1 0 0,0-1 1 0 0,-1 1 0 0 0,1-1 0 0 0,-1 0 0 0 0,1 1 0 0 0,-1-1 0 0 0,0 1 0 0 0,0-1 0 0 0,0 0 0 0 0,0 1-1 0 0,0-1 1 0 0,-1 0 0 0 0,1 1 0 0 0,-1-1 0 0 0,0 1 0 0 0,0-1 0 0 0,0 1 0 0 0,0-1 0 0 0,0 1 0 0 0,-1-1-43 0 0,0-1-16 0 0,-1 0 1 0 0,0 1-1 0 0,0-1 1 0 0,0 0-1 0 0,0 1 1 0 0,-1 0-1 0 0,1-1 1 0 0,-1 1 0 0 0,0 1-1 0 0,0-1 1 0 0,0 1-1 0 0,0-1 1 0 0,-1 1-1 0 0,1 0 1 0 0,-1 1-1 0 0,1-1 1 0 0,-1 1-1 0 0,1 0 1 0 0,-1 0 0 0 0,0 0-1 0 0,0 1 1 0 0,1-1-1 0 0,-1 1 1 0 0,0 1-1 0 0,0-1 1 0 0,1 0-1 0 0,-1 1 1 0 0,0 0 0 0 0,-1 1 14 0 0,3-2 2 0 0,0 1-1 0 0,0 0 1 0 0,1 0-1 0 0,-1 0 0 0 0,1 0 1 0 0,-1 0-1 0 0,1 0 0 0 0,-1 1 1 0 0,1-1-1 0 0,0 1 1 0 0,0-1-1 0 0,0 1 0 0 0,0 0 1 0 0,0 0-1 0 0,0 0 0 0 0,0 0 1 0 0,0 0-1 0 0,1 1 1 0 0,-1-1-1 0 0,1 0 0 0 0,0 1 1 0 0,0-1-1 0 0,-1 1 0 0 0,2 0 1 0 0,-1-1-1 0 0,0 1 1 0 0,0 0-1 0 0,1-1 0 0 0,0 1 1 0 0,-1 0-1 0 0,1 0 0 0 0,0-1 1 0 0,1 1-1 0 0,-1 0 0 0 0,0 0 1 0 0,1 0-1 0 0,38 36 616 0 0,-38-39-579 0 0,-1 0-11 0 0,0 0-4 0 0,0 0 16 0 0,0 0-18 0 0,0 0-14 0 0,0 0-8 0 0,23-4 111 0 0,-20 3-91 0 0,0 0-1 0 0,0 0 1 0 0,0 0 0 0 0,-1-1 0 0 0,1 1-1 0 0,0-1 1 0 0,-1 1 0 0 0,1-1-1 0 0,-1 0 1 0 0,1 0 0 0 0,-1 0-1 0 0,0 0 1 0 0,0-1 0 0 0,0 1 0 0 0,0-1-1 0 0,-1 1 1 0 0,1-1 0 0 0,0 0-1 0 0,-1 1 1 0 0,0-1 0 0 0,0 0-1 0 0,0 0 1 0 0,0 0 0 0 0,0 0 0 0 0,0 0-1 0 0,-1 0 1 0 0,0 0 0 0 0,1 0-1 0 0,-1 0 1 0 0,0 0 0 0 0,-1 0-1 0 0,1 0 1 0 0,0-1-18 0 0,-2 3-8 0 0,1-1-1 0 0,-1 1 0 0 0,1-1 1 0 0,-1 1-1 0 0,0 0 0 0 0,1 0 1 0 0,-1-1-1 0 0,0 1 1 0 0,0 1-1 0 0,0-1 0 0 0,0 0 1 0 0,0 0-1 0 0,0 1 1 0 0,0-1-1 0 0,0 1 0 0 0,0 0 1 0 0,0-1-1 0 0,0 1 1 0 0,0 0-1 0 0,0 0 0 0 0,0 0 1 0 0,0 1-1 0 0,0-1 0 0 0,-1 0 1 0 0,1 1-1 0 0,0-1 1 0 0,0 1-1 0 0,1 0 0 0 0,-1 0 1 0 0,0 0-1 0 0,0 0 1 0 0,0 0-1 0 0,0 0 0 0 0,1 0 1 0 0,-2 2 8 0 0,0 0 0 0 0,1 1 0 0 0,0 0 0 0 0,0 0 0 0 0,0 0 0 0 0,1 0 1 0 0,-1 0-1 0 0,1 0 0 0 0,0 0 0 0 0,0 1 0 0 0,0-1 0 0 0,1 0 1 0 0,0 1-1 0 0,0-1 0 0 0,0 1 0 0 0,0-1 0 0 0,0 0 0 0 0,1 1 0 0 0,0 1 0 0 0,1-4 11 0 0,-1 0 0 0 0,1 0 0 0 0,0 0 0 0 0,0-1-1 0 0,0 1 1 0 0,0 0 0 0 0,0-1 0 0 0,0 1-1 0 0,0-1 1 0 0,0 0 0 0 0,1 1 0 0 0,-1-1 0 0 0,1 0-1 0 0,-1 0 1 0 0,1-1 0 0 0,-1 1 0 0 0,1-1 0 0 0,-1 1-1 0 0,1-1 1 0 0,-1 0 0 0 0,1 1 0 0 0,0-2-1 0 0,-1 1 1 0 0,1 0 0 0 0,-1 0 0 0 0,1-1 0 0 0,0 1-11 0 0,9-1 115 0 0,-10 1-112 0 0,0-1 0 0 0,0 1 0 0 0,0-1 0 0 0,-1 0 0 0 0,1 1 0 0 0,0-1 0 0 0,0 0 0 0 0,-1 0 0 0 0,1 0 0 0 0,-1-1 0 0 0,1 1 0 0 0,-1 0 1 0 0,1 0-1 0 0,-1-1 0 0 0,0 1 0 0 0,1-1 0 0 0,-1 1 0 0 0,0-1 0 0 0,0 0 0 0 0,0 0 0 0 0,-1 1 0 0 0,1-1 0 0 0,0 0 0 0 0,0 0 0 0 0,-1 0 0 0 0,0 0 0 0 0,1 1 0 0 0,-1-1 0 0 0,0 0 0 0 0,0 0 0 0 0,0 0 0 0 0,0 0 0 0 0,0 0 0 0 0,0 0 0 0 0,0 0 0 0 0,-1 0 0 0 0,0-2-3 0 0,-5 2-32 0 0,1-1 0 0 0,-1 1 0 0 0,0 0 1 0 0,0 1-1 0 0,-1-1 0 0 0,1 1 0 0 0,0 1 0 0 0,0-1 0 0 0,-1 1 0 0 0,1 0 0 0 0,0 0 0 0 0,-1 1 0 0 0,1-1 0 0 0,-5 3 32 0 0,-13 11-185 0 0,24-14 153 0 0,0 0-12 0 0,0 0-4 0 0,0 0-5 0 0,0 0-26 0 0,6 0-863 0 0,6-1-621 0 0,-6 3-6682 0 0,-3 1-4158 0 0</inkml:trace>
  <inkml:trace contextRef="#ctx0" brushRef="#br0" timeOffset="16088.017">7159 2285 8746 0 0,'0'0'1650'0'0,"0"0"-362"0"0,0 0-115 0 0,0 0 112 0 0,0 0 14 0 0,0 0-158 0 0,0 0-295 0 0,0 0-311 0 0,0 0-199 0 0,0 0-60 0 0,0 0 42 0 0,10 0 2954 0 0,-10 0-3043 0 0,-5 19 806 0 0,-34 71 339 0 0,-34 30-853 0 0,56-96-499 0 0,1 0 0 0 0,1 0 1 0 0,2 2-1 0 0,0-1 0 0 0,2 2 1 0 0,0 0-1 0 0,-3 17-22 0 0,13-41 21 0 0,0 0-1 0 0,1-1 1 0 0,-1 1 0 0 0,1 0 0 0 0,-1 0-1 0 0,1-1 1 0 0,0 1 0 0 0,0 0-1 0 0,0 0 1 0 0,1-1 0 0 0,-1 1-1 0 0,1 0 1 0 0,-1-1 0 0 0,1 1-1 0 0,0 0 1 0 0,0-1 0 0 0,0 1-1 0 0,0-1 1 0 0,1 1 0 0 0,-1-1 0 0 0,0 1-1 0 0,1-1 1 0 0,0 0 0 0 0,0 0-1 0 0,0 0 1 0 0,0 0 0 0 0,0 0-1 0 0,0 0 1 0 0,0-1 0 0 0,0 1-1 0 0,1-1 1 0 0,-1 1 0 0 0,1-1-1 0 0,-1 0 1 0 0,1 0 0 0 0,-1 0 0 0 0,1 0-1 0 0,0-1 1 0 0,-1 1 0 0 0,1-1-1 0 0,2 1-20 0 0,172-9 1565 0 0,-75 0-1540 0 0,-118-3-2109 0 0,2 3-359 0 0,-5-3-7310 0 0,16 7-1813 0 0</inkml:trace>
  <inkml:trace contextRef="#ctx0" brushRef="#br0" timeOffset="16433.216">6828 2470 6521 0 0,'0'0'2354'0'0,"0"0"-357"0"0,0 0-125 0 0,0 0-1 0 0,0 0-96 0 0,0 0-293 0 0,0 0-387 0 0,0 0-343 0 0,0 0-187 0 0,0 0-51 0 0,0 0 37 0 0,0 0 51 0 0,0 0 60 0 0,-1 7 38 0 0,0-4-551 0 0,0-2-118 0 0,0 0 1 0 0,1 0-1 0 0,-1 0 0 0 0,1 0 0 0 0,0 0 0 0 0,-1 0 0 0 0,1 0 1 0 0,0-1-1 0 0,-1 1 0 0 0,1 0 0 0 0,0 0 0 0 0,0 0 0 0 0,0 1 1 0 0,0-1-1 0 0,0 0 0 0 0,0 0 0 0 0,0 0 0 0 0,0 0 1 0 0,0 0-1 0 0,1 0 0 0 0,-1 0 0 0 0,0-1 0 0 0,1 1 0 0 0,-1 0 1 0 0,0 0-1 0 0,1 0 0 0 0,-1 0 0 0 0,1 0 0 0 0,0 0 0 0 0,-1-1 1 0 0,1 1-1 0 0,0 0 0 0 0,-1 0 0 0 0,1-1 0 0 0,0 1 1 0 0,0 0-1 0 0,0-1 0 0 0,0 1 0 0 0,-1-1 0 0 0,2 1-31 0 0,55 2 1212 0 0,1-3 0 0 0,0-2-1 0 0,32-6-1211 0 0,-89 8 5 0 0,79-1 402 0 0,-44 2-8668 0 0,-36-1-3144 0 0</inkml:trace>
  <inkml:trace contextRef="#ctx0" brushRef="#br0" timeOffset="16834.529">7504 2432 10698 0 0,'0'0'2414'0'0,"0"0"-746"0"0,0 0-518 0 0,0 0-6 0 0,0 0 2 0 0,0 0-101 0 0,0 0-179 0 0,0 0-137 0 0,0 0-15 0 0,0 0 47 0 0,0 0 34 0 0,0 0-72 0 0,9 3-67 0 0,75 17 1335 0 0,116-16-225 0 0,-119-26-3087 0 0,-52 6-8483 0 0,-27 15-1808 0 0</inkml:trace>
  <inkml:trace contextRef="#ctx0" brushRef="#br0" timeOffset="17086.734">7441 2644 13723 0 0,'0'0'2032'0'0,"0"0"-785"0"0,0 0-360 0 0,0 0 59 0 0,0 0 117 0 0,0 0 14 0 0,0 0-147 0 0,0 0-209 0 0,0 0-187 0 0,0 0-106 0 0,0 0-98 0 0,0 0-80 0 0,36-2-54 0 0,115-4-84 0 0,35-6-2267 0 0,-164 12 184 0 0,-8 0-2526 0 0,-3 0-6627 0 0</inkml:trace>
  <inkml:trace contextRef="#ctx0" brushRef="#br0" timeOffset="20472.721">5967 293 13691 0 0,'0'0'1886'0'0,"0"0"-965"0"0,0 0-422 0 0,0 0 117 0 0,0 0 223 0 0,0 0 132 0 0,0 0-24 0 0,0 0-138 0 0,0 0-149 0 0,0 0-132 0 0,0 0-126 0 0,0 0-115 0 0,0 0-89 0 0,32 2-72 0 0,98 6-30 0 0,-44 2-19 0 0,-47-7-1242 0 0,-14-10-6777 0 0,-18 3 636 0 0,-2 4 166 0 0</inkml:trace>
  <inkml:trace contextRef="#ctx0" brushRef="#br0" timeOffset="20721.481">5986 482 10546 0 0,'0'0'2447'0'0,"0"0"-965"0"0,0 0-470 0 0,0 0-3 0 0,0 0 60 0 0,0 0 9 0 0,0 0-54 0 0,0 0-104 0 0,0 0-146 0 0,0 0-168 0 0,0 0-167 0 0,0 0-136 0 0,0 0-99 0 0,26 1-71 0 0,121 2-1 0 0,-56-10-1153 0 0,-61 2-2754 0 0,-3-2-4874 0 0,-18 3-1084 0 0</inkml:trace>
  <inkml:trace contextRef="#ctx0" brushRef="#br0" timeOffset="21275.047">7073 0 13363 0 0,'0'0'1947'0'0,"0"0"-527"0"0,0 0-224 0 0,0 0-17 0 0,0 0-41 0 0,0 0-182 0 0,0 0-257 0 0,0 0-240 0 0,0 0-155 0 0,0 0-99 0 0,0 0-54 0 0,0 0 8 0 0,-5 5 18 0 0,-14 16 30 0 0,2 0 0 0 0,0 1 0 0 0,1 1 0 0 0,2 1 0 0 0,0 0 0 0 0,2 1 0 0 0,-7 18-207 0 0,-7 11 153 0 0,-28 38-108 0 0,-9 13 22 0 0,61-101-59 0 0,1-3 4 0 0,0 0 0 0 0,0 0 0 0 0,1 0 0 0 0,-1 0 0 0 0,0 0-1 0 0,0 0 1 0 0,1 0 0 0 0,-1 0 0 0 0,1 1 0 0 0,-1-1 0 0 0,1 0-1 0 0,-1 0 1 0 0,1 0 0 0 0,0 1 0 0 0,0-1 0 0 0,-1 0-1 0 0,1 0 1 0 0,0 1 0 0 0,0-1 0 0 0,0 0 0 0 0,1 0 0 0 0,-1 1-1 0 0,0-1 1 0 0,0 0 0 0 0,1 0 0 0 0,-1 0 0 0 0,0 1-1 0 0,1-1 1 0 0,-1 0 0 0 0,1 0 0 0 0,0 0 0 0 0,-1 0 0 0 0,1 0-1 0 0,0 0 1 0 0,0 0 0 0 0,-1 0 0 0 0,1 0 0 0 0,0 0-1 0 0,0 0 1 0 0,0-1 0 0 0,1 2-12 0 0,13 2 136 0 0,0 0 0 0 0,0 0 1 0 0,0-2-1 0 0,0 0 0 0 0,0 0 0 0 0,1-1 0 0 0,-1-1 0 0 0,0-1 0 0 0,1 0 0 0 0,-1-1 1 0 0,0-1-1 0 0,0 0 0 0 0,12-4-136 0 0,-14 4 77 0 0,80-32 113 0 0,-92 34-225 0 0,0 1 0 0 0,-1-1 1 0 0,1 1-1 0 0,0 0 0 0 0,0-1 0 0 0,-1 1 1 0 0,1-1-1 0 0,0 0 0 0 0,-1 1 1 0 0,1-1-1 0 0,0 0 0 0 0,-1 1 1 0 0,1-1-1 0 0,-1 0 0 0 0,1 1 1 0 0,-1-1-1 0 0,0 0 0 0 0,1 0 0 0 0,-1 0 1 0 0,0 0-1 0 0,1 1 0 0 0,-1-1 1 0 0,0 0-1 0 0,0 0 0 0 0,0 0 1 0 0,0 0-1 0 0,0 0 0 0 0,0 0 1 0 0,0 1-1 0 0,0-1 0 0 0,0 0 1 0 0,0 0-1 0 0,-1 0 0 0 0,1 0 0 0 0,0 0 1 0 0,0 1-1 0 0,-1-1 0 0 0,1 0 1 0 0,-1 0 34 0 0,-5-10-3374 0 0,-1 2-3870 0 0,6 5-4461 0 0</inkml:trace>
  <inkml:trace contextRef="#ctx0" brushRef="#br0" timeOffset="21525.946">6547 247 14339 0 0,'0'0'2726'0'0,"0"0"-1314"0"0,0 0-792 0 0,0 0-158 0 0,0 0 155 0 0,0 0 195 0 0,0 0 94 0 0,0 0-40 0 0,0 0-148 0 0,0 0-127 0 0,0 0-71 0 0,36 0-76 0 0,115 0-49 0 0,1 3 267 0 0,-48-2-1590 0 0,-58-1-2901 0 0,-32-1-2190 0 0,-7-2-5814 0 0</inkml:trace>
  <inkml:trace contextRef="#ctx0" brushRef="#br0" timeOffset="21993.238">7321 262 8978 0 0,'0'0'3889'0'0,"0"0"-1835"0"0,0 0-860 0 0,0 0-95 0 0,0 0 34 0 0,0 0-61 0 0,0 0-193 0 0,0 0-261 0 0,0 0-147 0 0,0 0-24 0 0,0 0 29 0 0,0 0 40 0 0,0 0-10 0 0,12 4-49 0 0,36 8-47 0 0,14-5 912 0 0,58 17-360 0 0,-119-24-955 0 0,1 1 1 0 0,-1-1-1 0 0,0 1 1 0 0,1 0-1 0 0,-1 0 1 0 0,0-1-1 0 0,0 1 1 0 0,1 0-1 0 0,-1 0 1 0 0,0 0-1 0 0,0 0 0 0 0,0 1 1 0 0,0-1-1 0 0,0 0 1 0 0,-1 0-1 0 0,1 1 1 0 0,0-1-1 0 0,0 0 1 0 0,-1 1-1 0 0,1-1 1 0 0,-1 1-1 0 0,1-1 0 0 0,-1 1 1 0 0,0-1-1 0 0,0 1 1 0 0,1-1-1 0 0,-1 1 1 0 0,0-1-1 0 0,0 1 1 0 0,-1-1-1 0 0,1 1 1 0 0,0-1-1 0 0,0 1 0 0 0,-1-1 1 0 0,1 1-1 0 0,-1-1 1 0 0,1 0-1 0 0,-1 1 1 0 0,0-1-1 0 0,1 0 1 0 0,-1 1-1 0 0,0-1-7 0 0,-42 49 460 0 0,42-49-458 0 0,-42 40 257 0 0,44-40-255 0 0,0 1 1 0 0,-1-1 0 0 0,1 0-1 0 0,0 1 1 0 0,0-1 0 0 0,0 0-1 0 0,0 0 1 0 0,0 1 0 0 0,0-1-1 0 0,0 0 1 0 0,0 0 0 0 0,1 0 0 0 0,-1 0-1 0 0,0 0 1 0 0,1-1 0 0 0,-1 1-1 0 0,0 0 1 0 0,1-1 0 0 0,-1 1-1 0 0,1 0 1 0 0,-1-1 0 0 0,1 0-1 0 0,-1 1 1 0 0,1-1 0 0 0,-1 0 0 0 0,1 0-1 0 0,0 0 1 0 0,-1 0 0 0 0,1 0-1 0 0,-1 0 1 0 0,1-1 0 0 0,-1 1-1 0 0,1 0 1 0 0,-1-1 0 0 0,2 0-5 0 0,-1 1 16 0 0,141-23 299 0 0,-92 12-2323 0 0,-1 2-3729 0 0,-36 6-6328 0 0</inkml:trace>
  <inkml:trace contextRef="#ctx0" brushRef="#br0" timeOffset="19889.048">5624 162 3497 0 0,'0'0'1779'0'0,"0"0"-230"0"0,0 0 21 0 0,0 0 84 0 0,0 0-21 0 0,0 0-180 0 0,0 0-288 0 0,0 0-268 0 0,0 0-187 0 0,0 0-99 0 0,0 0-32 0 0,3 12 3893 0 0,-61 123-3304 0 0,-48 88-697 0 0,103-215-424 0 0,0 1 1 0 0,0-1 0 0 0,1 1-1 0 0,0 0 1 0 0,1 0 0 0 0,0 0-1 0 0,0 0 1 0 0,1 0-1 0 0,0 0 1 0 0,1 0 0 0 0,0 1-48 0 0,1-6 61 0 0,0 0 0 0 0,1 0 0 0 0,-1 0 0 0 0,1-1 0 0 0,0 1 0 0 0,0-1 0 0 0,0 0 0 0 0,0 0 0 0 0,0 0 0 0 0,1 0 0 0 0,0 0 0 0 0,-1-1 0 0 0,1 0 0 0 0,0 0 0 0 0,0 0 0 0 0,0 0 0 0 0,0 0 0 0 0,1-1 0 0 0,-1 0 0 0 0,0 0 0 0 0,1 0 0 0 0,-1 0 0 0 0,1-1 0 0 0,-1 0-1 0 0,1 0 1 0 0,-1 0 0 0 0,1 0 0 0 0,-1-1 0 0 0,0 1 0 0 0,4-2-61 0 0,7 2 80 0 0,-1-1-1 0 0,0 0 0 0 0,0 0 0 0 0,0-2 0 0 0,0 0 0 0 0,0 0 0 0 0,0-1 0 0 0,-1-1 1 0 0,3-2-80 0 0,-16 6-131 0 0,0 0 1 0 0,-1 1 0 0 0,1-1 0 0 0,-1 0 0 0 0,1 0 0 0 0,0 0 0 0 0,-1 1-1 0 0,1-1 1 0 0,-1 0 0 0 0,0 0 0 0 0,1 1 0 0 0,-1-1 0 0 0,0 0-1 0 0,1 1 1 0 0,-1-1 0 0 0,0 1 0 0 0,0-1 0 0 0,1 1 0 0 0,-1-1 0 0 0,0 1-1 0 0,0 0 1 0 0,0-1 0 0 0,0 1 0 0 0,0 0 0 0 0,1 0 0 0 0,-1-1-1 0 0,0 1 1 0 0,0 0 0 0 0,0 0 0 0 0,0 0 0 0 0,0 0 0 0 0,0 0 0 0 0,0 0-1 0 0,0 1 1 0 0,0-1 0 0 0,0 0 0 0 0,0 0 130 0 0,-19 0-9529 0 0,13 0-1840 0 0</inkml:trace>
  <inkml:trace contextRef="#ctx0" brushRef="#br0" timeOffset="20162.306">5270 336 11923 0 0,'0'0'1903'0'0,"0"0"-650"0"0,0 0-418 0 0,0 0-45 0 0,0 0 124 0 0,0 0 92 0 0,0 0 17 0 0,0 0-72 0 0,0 0-130 0 0,0 0-133 0 0,0 0-77 0 0,0 0-81 0 0,26 3-80 0 0,130 17 216 0 0,-145-19-555 0 0,11 2-60 0 0,1-2 0 0 0,-1 0-1 0 0,0-1 1 0 0,0-2-1 0 0,1 0 1 0 0,12-4-51 0 0,59-21-3061 0 0,-79 20 89 0 0,-5 2-3697 0 0,0 1-4880 0 0</inkml:trace>
  <inkml:trace contextRef="#ctx0" brushRef="#br0" timeOffset="35380.14">5264 852 0 0 0,'0'0'464'0'0,"0"0"311"0"0,0 0 32 0 0,0 0-68 0 0,0 0-85 0 0,0 0-56 0 0,0 0-22 0 0,0 0 28 0 0,0 0 86 0 0,0 0 95 0 0,2 1 7162 0 0,3 2-3821 0 0,26 11-2607 0 0,95 46 83 0 0,-41 0-958 0 0,-4 5 227 0 0,-27-29-462 0 0,20 41-83 0 0,-40-43-201 0 0,24 21 70 0 0,-18-6-28 0 0,65 78 257 0 0,-46-56-171 0 0,-32-37-106 0 0,-3 4-17 0 0,64 69 321 0 0,-55-60-355 0 0,18 35 62 0 0,-22-33-46 0 0,11 12-11 0 0,-7 13-62 0 0,-12-17-22 0 0,12 13-2 0 0,-20-36 62 0 0,8 33 34 0 0,-21-64-110 0 0,22 47 59 0 0,-6-14 0 0 0,6 18-19 0 0,-1 14 7 0 0,-21-68-56 0 0,0 0 2 0 0,0 0 23 0 0,0 0-20 0 0,0 0-5 0 0,0 0 20 0 0,0 0-12 0 0,0 0 3 0 0,0 0-6 0 0,0 0 6 0 0,0 0-11 0 0,0 0-11 0 0,0 0 13 0 0,4 20 24 0 0,4 10 21 0 0,-8-29-20 0 0,0-1-23 0 0,0 0 10 0 0,0 0 16 0 0,0 0 3 0 0,0 0 14 0 0,0 0 31 0 0,0 0 13 0 0,0 0 36 0 0,0 0 12 0 0,0 0 10 0 0,0 0 2 0 0,0 0-1 0 0,0 0 12 0 0,3-17 482 0 0,13-71-380 0 0,3 31-33 0 0,16-116 167 0 0,-35 172-378 0 0,0 1 16 0 0,0-3 4 0 0,0 2-4 0 0,0 1-10 0 0,-54 43-504 0 0,-90 11 485 0 0,80-39-51 0 0,29 4 4 0 0,73 20 67 0 0,113 61 105 0 0,-145-98-246 0 0,-4-2-1034 0 0,-4-6-6859 0 0,2 2-4218 0 0</inkml:trace>
  <inkml:trace contextRef="#ctx0" brushRef="#br0" timeOffset="36858.272">5289 782 0 0 0,'0'0'220'0'0,"0"0"362"0"0,0 0 66 0 0,0 0 1 0 0,0 0 10 0 0,0 0-20 0 0,0 0-67 0 0,0 0-92 0 0,0 0-93 0 0,0 0-73 0 0,-2 0 1529 0 0,-7 8 2857 0 0,9-7-4442 0 0,1-1 0 0 0,-1 0 0 0 0,0 0 0 0 0,0 0 0 0 0,1 0 1 0 0,-1 0-1 0 0,0 0 0 0 0,0 1 0 0 0,1-1 0 0 0,-1 0 0 0 0,0 0 0 0 0,0 0 1 0 0,0 1-1 0 0,1-1 0 0 0,-1 0 0 0 0,0 0 0 0 0,0 1 0 0 0,0-1 1 0 0,0 0-1 0 0,0 1 0 0 0,0-1 0 0 0,1 0 0 0 0,-1 0 0 0 0,0 1 0 0 0,0-1 1 0 0,0 0-1 0 0,0 1 0 0 0,0-1 0 0 0,0 0 0 0 0,0 0 0 0 0,0 1 1 0 0,0-1-1 0 0,0 0 0 0 0,0 1 0 0 0,0-1 0 0 0,-1 0 0 0 0,1 0 0 0 0,0 1 1 0 0,0-1-1 0 0,0 0 0 0 0,0 1 0 0 0,0-1 0 0 0,-1 0 0 0 0,1 0 1 0 0,0 0-1 0 0,0 1-258 0 0,217-29 2427 0 0,-139 21-2284 0 0,-64 0-13 0 0,-26 15-62 0 0,-58 100 187 0 0,3 19-92 0 0,10-5-126 0 0,45-88-1 0 0,12-33-44 0 0,0-1 21 0 0,0 0 15 0 0,0 0-4 0 0,0 0-4 0 0,0 0 15 0 0,0 0 26 0 0,0 0 18 0 0,0 0 9 0 0,0 0 11 0 0,0 0 16 0 0,0 0 3 0 0,0 0 21 0 0,0 0 0 0 0,0 0-22 0 0,0 0-5 0 0,0 0-3 0 0,0 0-10 0 0,0 0-3 0 0,0 0-4 0 0,-6-35 168 0 0,-11-207-127 0 0,-8 192-278 0 0,22 46-184 0 0,-3 0-2129 0 0,-1 4-7871 0 0,5 0-2060 0 0</inkml:trace>
  <inkml:trace contextRef="#ctx0" brushRef="#br0" timeOffset="38365.842">6424 1102 3041 0 0,'0'0'1381'0'0,"0"0"110"0"0,0 0 280 0 0,0 0 227 0 0,0 0-11 0 0,0 0-290 0 0,0 0-424 0 0,0 0-347 0 0,0 0-189 0 0,0 0-55 0 0,0 0-29 0 0,0 0-46 0 0,0 0-90 0 0,-22 7 1382 0 0,-2 3-941 0 0,12-4-710 0 0,-1 0 0 0 0,0-2 1 0 0,0 1-1 0 0,-1-2 0 0 0,1 0 0 0 0,-1 0 0 0 0,0-1 1 0 0,-6-1-249 0 0,-166-12 593 0 0,111 8-282 0 0,74 4-281 0 0,0 0-1 0 0,1 1 1 0 0,-1-1-1 0 0,1 0 1 0 0,-1 1 0 0 0,1-1-1 0 0,0 1 1 0 0,-1-1-1 0 0,1 1 1 0 0,0-1 0 0 0,0 1-1 0 0,0-1 1 0 0,0 1-1 0 0,0-1 1 0 0,1 1 0 0 0,-1-1-1 0 0,0 0 1 0 0,1 1-1 0 0,-1-1 1 0 0,1 1 0 0 0,-1-1-1 0 0,1 0 1 0 0,0 1-1 0 0,0-1 1 0 0,-1 0 0 0 0,1 0-1 0 0,0 1 1 0 0,0-1-1 0 0,0 0 1 0 0,0 0-30 0 0,91 118 846 0 0,-64-46-714 0 0,9-42-55 0 0,-20-13-8 0 0,-15-17-69 0 0,-2-1 12 0 0,0 0-1 0 0,0 0-2 0 0,18-15 1750 0 0,58-89-1090 0 0,-14-11-172 0 0,-45 61-197 0 0,-13 49-1221 0 0,-7 1-8329 0 0,2 4-2522 0 0</inkml:trace>
  <inkml:trace contextRef="#ctx0" brushRef="#br0" timeOffset="39545.568">6630 1449 560 0 0,'0'0'1243'0'0,"0"0"-164"0"0,0 0 73 0 0,0 0 250 0 0,0 0 201 0 0,0 0 64 0 0,0 0-108 0 0,0 0-144 0 0,0 0-114 0 0,0 0-71 0 0,0 0-23 0 0,0 0-52 0 0,0 0-90 0 0,-8-4 3034 0 0,1-34-686 0 0,-24-8-2423 0 0,-2 11-394 0 0,-14 12-162 0 0,7 30-341 0 0,37-1-81 0 0,1 0 0 0 0,0 1 0 0 0,0-1-1 0 0,1 1 1 0 0,0-1 0 0 0,0 1 0 0 0,0 0 0 0 0,1-1-1 0 0,0 1 1 0 0,0 0 0 0 0,1 0 0 0 0,-1-1 0 0 0,2 4-12 0 0,-1-4 12 0 0,18 81 174 0 0,-12-9-24 0 0,-8-75-139 0 0,0-1 1 0 0,0 0-1 0 0,0 0 1 0 0,0 1-1 0 0,-1-1 1 0 0,1 0-1 0 0,-1 0 1 0 0,0 0-1 0 0,1 0 1 0 0,-1-1-1 0 0,0 1 0 0 0,0 0 1 0 0,0-1-1 0 0,0 1 1 0 0,-1-1-1 0 0,1 0 1 0 0,0 0-1 0 0,0 0 1 0 0,-1 0-1 0 0,1 0 1 0 0,-1 0-1 0 0,1-1 1 0 0,-1 1-1 0 0,1-1 1 0 0,-1 1-1 0 0,0-1-23 0 0,-67-5 806 0 0,3-26-618 0 0,36-2 277 0 0,31 32-435 0 0,0 1-13 0 0,-6-19 107 0 0,-6-15-787 0 0,12 33-64 0 0,0 1-676 0 0,0 0-2669 0 0,0 0-6965 0 0</inkml:trace>
  <inkml:trace contextRef="#ctx0" brushRef="#br0" timeOffset="46935.015">3911 3445 0 0 0,'0'0'165'0'0,"0"0"283"0"0,0 0 95 0 0,0 0 13 0 0,0 0-29 0 0,10-3-12 0 0,45-17 450 0 0,-20 9 1840 0 0,20-5 620 0 0,74-27 590 0 0,96-14-2352 0 0,-57 18-373 0 0,-34 1 68 0 0,26-1-242 0 0,6 8-393 0 0,-29-7 361 0 0,47-20 219 0 0,-73 31-884 0 0,-71 12-67 0 0,69-20 81 0 0,-30 9-184 0 0,72-21 265 0 0,-51 19-345 0 0,112-30 293 0 0,-158 33-965 0 0,-71 39-4245 0 0,11-10-4114 0 0</inkml:trace>
  <inkml:trace contextRef="#ctx0" brushRef="#br0" timeOffset="47844.534">5894 3202 0 0 0,'0'0'195'0'0,"0"0"97"0"0,0 0-16 0 0,0 0-31 0 0,0 0-7 0 0,0 0-13 0 0,0-2-13 0 0,17-23 642 0 0,-17 25-748 0 0,24-50 8875 0 0,-9 20-4634 0 0,-15 29-4184 0 0,0-1 0 0 0,0 1 0 0 0,0-1 0 0 0,-1 1-1 0 0,1 0 1 0 0,0-1 0 0 0,-1 1 0 0 0,1-1-1 0 0,0 1 1 0 0,-1 0 0 0 0,0 0 0 0 0,1-1 0 0 0,-1 1-1 0 0,0 0 1 0 0,0 0 0 0 0,0 0 0 0 0,0 0-1 0 0,0 0 1 0 0,0 0 0 0 0,0 0 0 0 0,0 0 0 0 0,0 0-1 0 0,0 0 1 0 0,0 1 0 0 0,0-1 0 0 0,-1 0 0 0 0,1 1-1 0 0,0-1 1 0 0,-1 1 0 0 0,1-1 0 0 0,0 1-1 0 0,-1 0 1 0 0,1-1 0 0 0,-1 1 0 0 0,1 0 0 0 0,0 0-1 0 0,-1 0 1 0 0,1 0 0 0 0,-1 1-163 0 0,-62 5 362 0 0,-19 29 102 0 0,78-31-441 0 0,0-1-1 0 0,0 1 1 0 0,1 0-1 0 0,0 0 1 0 0,0 0-1 0 0,0 1 1 0 0,0 0-1 0 0,1-1 1 0 0,-1 1-1 0 0,1 0 1 0 0,1 1-1 0 0,-1-1 1 0 0,1 0-1 0 0,-2 4-22 0 0,2-2 56 0 0,-1-1 1 0 0,1 1-1 0 0,1 0 0 0 0,-1 0 0 0 0,1 0 1 0 0,0 0-1 0 0,0 0 0 0 0,1 0 0 0 0,0 0 1 0 0,1 0-1 0 0,-1 0 0 0 0,1 0 0 0 0,0 0 1 0 0,1-1-1 0 0,0 1 0 0 0,0 0 0 0 0,0-1 1 0 0,1 1-1 0 0,0-1 0 0 0,0 0 0 0 0,1 0 1 0 0,0 0-1 0 0,0 0 0 0 0,0 0 0 0 0,1-1 1 0 0,0 0-1 0 0,0 0 0 0 0,0 0 1 0 0,0-1-1 0 0,1 1 0 0 0,-1-1 0 0 0,1-1 1 0 0,1 1-1 0 0,-1-1 0 0 0,0 0 0 0 0,1 0 1 0 0,-1-1-1 0 0,4 1-56 0 0,7-2 133 0 0,0-1 0 0 0,-1 0 0 0 0,1-1 0 0 0,0-1 0 0 0,-1 0 0 0 0,1-2 0 0 0,-1 1 0 0 0,0-2 1 0 0,0 0-1 0 0,-1-1 0 0 0,1-1 0 0 0,-1-1 0 0 0,-1 0 0 0 0,1 0 0 0 0,-2-1 0 0 0,1-1 0 0 0,-1-1 0 0 0,0 0 0 0 0,8-10-133 0 0,-15 16 27 0 0,0-1 0 0 0,0 0-1 0 0,-1 0 1 0 0,1 0 0 0 0,-2 0-1 0 0,1-1 1 0 0,-1 0 0 0 0,0 0-1 0 0,0 0 1 0 0,-1 0 0 0 0,0-1-1 0 0,0 0 1 0 0,-1 1 0 0 0,0-1-1 0 0,0 0 1 0 0,-1 0 0 0 0,0 0-1 0 0,0 0 1 0 0,-1 0 0 0 0,0 0-1 0 0,0 0 1 0 0,-1 0 0 0 0,0 0-1 0 0,-2-7-26 0 0,-2 9-137 0 0,-1-1 1 0 0,1 1-1 0 0,-1 0 0 0 0,0 1 0 0 0,-1-1 0 0 0,1 1 0 0 0,-1 1 0 0 0,0-1 0 0 0,-1 1 0 0 0,1 0 0 0 0,0 1 0 0 0,-1-1 0 0 0,0 2 0 0 0,0-1 0 0 0,0 1 0 0 0,0 0 0 0 0,0 1 0 0 0,-1 0 0 0 0,1 0 0 0 0,0 1 0 0 0,0 0 0 0 0,-1 0 0 0 0,1 1 0 0 0,0 0 0 0 0,-3 1 137 0 0,-40 10-2732 0 0,19 2-2789 0 0,26-10 3424 0 0,-11 4-9639 0 0</inkml:trace>
  <inkml:trace contextRef="#ctx0" brushRef="#br0" timeOffset="48314.48">5645 3395 4665 0 0,'0'0'2655'0'0,"0"0"-497"0"0,0 0-192 0 0,0 0-123 0 0,0 0-160 0 0,0 0-291 0 0,0 0-264 0 0,0 0-233 0 0,0 0-155 0 0,0 0-59 0 0,0 0-36 0 0,0 0-19 0 0,0 0-44 0 0,14-22-54 0 0,45-67-54 0 0,-8 38 613 0 0,-47 47-994 0 0,0 1 0 0 0,1-1 1 0 0,-1 1-1 0 0,1 0 1 0 0,0 1-1 0 0,0-1 0 0 0,0 1 1 0 0,0 0-1 0 0,0 0 0 0 0,0 0 1 0 0,1 1-1 0 0,-1 0 0 0 0,0 0 1 0 0,1 0-1 0 0,-1 1 0 0 0,4-1-93 0 0,17 40 549 0 0,-23-34-456 0 0,-1 0 1 0 0,1 0 0 0 0,1 0-1 0 0,-1-1 1 0 0,1 0 0 0 0,0 1-1 0 0,0-1 1 0 0,0 0 0 0 0,1-1 0 0 0,-1 1-1 0 0,1-1 1 0 0,0 0 0 0 0,0 0-1 0 0,0 0 1 0 0,0-1 0 0 0,0 0-1 0 0,1 0 1 0 0,-1 0 0 0 0,1-1 0 0 0,0 1-1 0 0,-1-1 1 0 0,1-1 0 0 0,4 1-94 0 0,-9-1 1 0 0,-1 0-41 0 0,0 0-15 0 0,0 0-85 0 0,0 0-92 0 0,11 9-5731 0 0,-7-6-172 0 0,0 0-6237 0 0</inkml:trace>
  <inkml:trace contextRef="#ctx0" brushRef="#br0" timeOffset="48984.981">6206 3229 6873 0 0,'0'0'4163'0'0,"0"0"-1743"0"0,0 0-626 0 0,0 0-75 0 0,0 0-120 0 0,0 0-252 0 0,0 0-338 0 0,0 0-344 0 0,0 0-201 0 0,0 0-68 0 0,0 0-19 0 0,0 0 18 0 0,0 0 0 0 0,0 0-29 0 0,0 0-33 0 0,0 0-23 0 0,0 23 1301 0 0,13 119-438 0 0,-7-152-31 0 0,27-118-1096 0 0,-35 233 577 0 0,3-73-3630 0 0,0-4-4213 0 0,-1-27-5076 0 0</inkml:trace>
  <inkml:trace contextRef="#ctx0" brushRef="#br0" timeOffset="80726.48">3917 3480 0 0 0,'0'0'267'0'0,"0"0"93"0"0,0 0 120 0 0,0 0 144 0 0,1 0 9700 0 0,0 0-5013 0 0,3 0-1881 0 0,33-81-1544 0 0,-2 4-1294 0 0,-1 11-134 0 0,29-42 19 0 0,5-7 81 0 0,-36 26-144 0 0,3-7-184 0 0,36-62 129 0 0,-16 50-101 0 0,12-27 2 0 0,-32 62-28 0 0,35-69 46 0 0,49-94 287 0 0,-78 124-206 0 0,4 27-296 0 0,32-49 151 0 0,-26-1 30 0 0,-15 19-56 0 0,-19 55 36 0 0,-15 49-736 0 0,-3 16-2548 0 0,0 1-650 0 0,1-2-2309 0 0,0 1-6238 0 0</inkml:trace>
  <inkml:trace contextRef="#ctx0" brushRef="#br0" timeOffset="83021.591">5060 2312 0 0 0,'0'0'1343'0'0,"0"0"-256"0"0,0 0-16 0 0,0 0 161 0 0,0 0 191 0 0,0 0-20 0 0,0 0-88 0 0,0 0-195 0 0,0 0-258 0 0,0 0-97 0 0,0 0-135 0 0,-6-1-96 0 0,-30-2 832 0 0,4 26 566 0 0,3 24-783 0 0,21-31-1015 0 0,1-1 0 0 0,0 1 0 0 0,1 0 0 0 0,1 1 0 0 0,0-1 0 0 0,1 1 0 0 0,1 0 0 0 0,1 0 0 0 0,0 1 0 0 0,1-1 1 0 0,1 0-1 0 0,1 0 0 0 0,1 4-134 0 0,0-16 93 0 0,0 0 1 0 0,0 0-1 0 0,1-1 0 0 0,-1 1 1 0 0,1-1-1 0 0,0 0 1 0 0,1 1-1 0 0,-1-2 0 0 0,1 1 1 0 0,0 0-1 0 0,0-1 1 0 0,0 1-1 0 0,0-1 1 0 0,0 0-1 0 0,1-1 0 0 0,-1 1 1 0 0,1-1-1 0 0,0 0 1 0 0,0 0-1 0 0,0 0-93 0 0,5 1 198 0 0,-1 0 1 0 0,1-1-1 0 0,-1 0 1 0 0,1-1-1 0 0,0 0 0 0 0,-1-1 1 0 0,1 0-1 0 0,0 0 0 0 0,0-1 1 0 0,-1 0-1 0 0,1-1 0 0 0,-1 0 1 0 0,1 0-1 0 0,-1-1 0 0 0,0 0 1 0 0,1-1-1 0 0,-2 0 0 0 0,1 0 1 0 0,0-1-1 0 0,-1 0 0 0 0,0-1 1 0 0,3-2-199 0 0,3-2 122 0 0,1-1 1 0 0,-2 0-1 0 0,1 0 1 0 0,-2-1 0 0 0,0-1-1 0 0,0 0 1 0 0,-1-1-1 0 0,0 0 1 0 0,-2-1-1 0 0,0 0 1 0 0,0-1-1 0 0,-1 1 1 0 0,-1-1 0 0 0,-1-1-1 0 0,0 0 1 0 0,-1 1-1 0 0,-1-2 1 0 0,-1 1-1 0 0,0 0 1 0 0,0-18-123 0 0,-5 27-12 0 0,0 0 0 0 0,0 0 0 0 0,-1 0 0 0 0,0 0-1 0 0,-1 1 1 0 0,0-1 0 0 0,0 1 0 0 0,0 0 0 0 0,-1 0 0 0 0,0 0 0 0 0,0 1 0 0 0,-1-1 0 0 0,0 1-1 0 0,0 1 1 0 0,-1-1 0 0 0,1 1 0 0 0,-1 0 0 0 0,0 1 0 0 0,0-1 0 0 0,-1 1 0 0 0,1 1 0 0 0,-1 0 0 0 0,0 0-1 0 0,0 0 1 0 0,0 1 0 0 0,0 0 0 0 0,-3 0 12 0 0,0 0-220 0 0,-1 1-1 0 0,0 0 1 0 0,-1 1-1 0 0,1 0 0 0 0,0 1 1 0 0,0 1-1 0 0,1 0 1 0 0,-1 0-1 0 0,0 1 1 0 0,0 0-1 0 0,1 1 1 0 0,0 1-1 0 0,0 0 1 0 0,0 0-1 0 0,1 1 0 0 0,-1 0 1 0 0,1 1-1 0 0,1 0 1 0 0,-1 1-1 0 0,1 0 1 0 0,1 0-1 0 0,-1 1 1 0 0,1 0-1 0 0,-3 6 221 0 0,0-3-1173 0 0,-11 15-5098 0 0,10-12-3162 0 0</inkml:trace>
  <inkml:trace contextRef="#ctx0" brushRef="#br0" timeOffset="83471.158">4867 2563 2064 0 0,'0'0'5718'0'0,"0"0"-2339"0"0,0 0-937 0 0,0 0-320 0 0,0 0-299 0 0,0 0-362 0 0,0 0-351 0 0,0 0-314 0 0,0 0-228 0 0,0 0-82 0 0,0 0-28 0 0,0 0-13 0 0,0 0-24 0 0,15-11-16 0 0,99-67 596 0 0,-91 64-851 0 0,-13 7-52 0 0,0 0 1 0 0,0 1-1 0 0,0 0 0 0 0,1 1 1 0 0,0 0-1 0 0,0 1 0 0 0,0 0 1 0 0,1 0-1 0 0,0 1 1 0 0,-1 1-1 0 0,7 0-98 0 0,5 44 129 0 0,3 5 103 0 0,-20-42-169 0 0,1-1-1 0 0,0 0 1 0 0,-1 0-1 0 0,1 0 0 0 0,1-1 1 0 0,-1 0-1 0 0,0-1 1 0 0,1 1-1 0 0,0-1 1 0 0,-1-1-1 0 0,1 1 0 0 0,0-2 1 0 0,0 1-1 0 0,0-1 1 0 0,0 0-1 0 0,-1 0 1 0 0,1-1-1 0 0,0 0 1 0 0,0-1-1 0 0,0 1 0 0 0,-1-2 1 0 0,1 1-1 0 0,-1-1 1 0 0,0 0-1 0 0,0 0 1 0 0,0-1-1 0 0,1-1-62 0 0,-16 4-2146 0 0,-1 2-3336 0 0,6 0-6466 0 0</inkml:trace>
  <inkml:trace contextRef="#ctx0" brushRef="#br0" timeOffset="84005.256">5491 2459 10018 0 0,'0'0'2931'0'0,"0"0"-714"0"0,0 0-381 0 0,0 0-78 0 0,0 0-127 0 0,0 0-268 0 0,0 0-365 0 0,0 0-316 0 0,0 0-207 0 0,0 0-103 0 0,0 0-41 0 0,0 0-46 0 0,0 0-33 0 0,25 3 997 0 0,-18-3-1209 0 0,-1 0 1 0 0,0 0 0 0 0,1 0-1 0 0,-1 1 1 0 0,0 0 0 0 0,0 0-1 0 0,0 1 1 0 0,0 0 0 0 0,0 0-1 0 0,0 0 1 0 0,0 1 0 0 0,-1-1-1 0 0,1 1 1 0 0,-1 1 0 0 0,1-1-1 0 0,-1 1 1 0 0,-1 0 0 0 0,3 2-41 0 0,-6-4 32 0 0,0 1-1 0 0,-1 0 1 0 0,1 0 0 0 0,0 0-1 0 0,-1-1 1 0 0,0 1 0 0 0,0 0 0 0 0,0 0-1 0 0,0 0 1 0 0,0 0 0 0 0,0 0 0 0 0,-1 0-1 0 0,0-1 1 0 0,1 1 0 0 0,-1 0-1 0 0,0 0 1 0 0,0-1 0 0 0,-1 1 0 0 0,1 0-1 0 0,0-1 1 0 0,-1 1 0 0 0,0-1 0 0 0,1 0-1 0 0,-2 1-31 0 0,-61 90 648 0 0,66-91-629 0 0,0-1-1 0 0,0 1 1 0 0,1-1 0 0 0,-1 0-1 0 0,0 1 1 0 0,1-1-1 0 0,-1 0 1 0 0,1 0-1 0 0,-1 0 1 0 0,1-1-1 0 0,-1 1 1 0 0,1 0-1 0 0,0-1 1 0 0,-1 0-1 0 0,1 0 1 0 0,-1 0-1 0 0,1 0 1 0 0,0 0 0 0 0,-1 0-1 0 0,1-1 1 0 0,0 1-1 0 0,-1-1 1 0 0,2 0-19 0 0,7 0-52 0 0,-5 1-262 0 0,34 2-406 0 0,-14 3-6748 0 0,-22-4-4574 0 0</inkml:trace>
  <inkml:trace contextRef="#ctx0" brushRef="#br0" timeOffset="85345.191">5254 2809 0 0 0,'0'0'1404'0'0,"0"0"295"0"0,0 0 188 0 0,0 0 136 0 0,0 0-7 0 0,0 0-119 0 0,0 0-192 0 0,0 0-308 0 0,0 0-227 0 0,0 0-114 0 0,0 0-105 0 0,0 0-61 0 0,0 0-86 0 0,0-4-133 0 0,-2-9-125 0 0,7 20 2472 0 0,31 57-1292 0 0,26 63-600 0 0,-53-97-1009 0 0,-2 0 1 0 0,-1 0-1 0 0,-1 0 1 0 0,-1 1-1 0 0,-2 0 1 0 0,-1 8-118 0 0,-41 141 473 0 0,39-173-288 0 0,4 13-1399 0 0,10-19-2731 0 0,-6-3-3965 0 0,-4-1-3265 0 0</inkml:trace>
  <inkml:trace contextRef="#ctx0" brushRef="#br0" timeOffset="86788.194">4828 2077 0 0 0,'0'0'392'0'0,"0"0"439"0"0,0 0 210 0 0,0 0 102 0 0,0 0 80 0 0,0 0 36 0 0,0 0-3142 0 0,1 1 3917 0 0,-1 3 13736 0 0,0-5-13902 0 0,-38-41 934 0 0,36 39-2751 0 0,0 0 0 0 0,0 1 0 0 0,-1-1 0 0 0,1 1-1 0 0,-1 0 1 0 0,0 0 0 0 0,0 0 0 0 0,1 0 0 0 0,-1 1 0 0 0,0-1-1 0 0,-1 1 1 0 0,1-1 0 0 0,0 1 0 0 0,0 0 0 0 0,-1 0 0 0 0,1 1-1 0 0,0-1 1 0 0,-1 1-51 0 0,-54-19 1114 0 0,22 15-944 0 0,29-8 380 0 0,-4 1-2632 0 0,24 11-6349 0 0,-8 0-3444 0 0</inkml:trace>
  <inkml:trace contextRef="#ctx0" brushRef="#br0" timeOffset="103731.055">3667 856 0 0 0,'0'0'91'0'0,"0"0"106"0"0,0 0 27 0 0,0 0 17 0 0,0 0 80 0 0,-5 0 65 0 0,-131-1 4619 0 0,-5 0-4090 0 0,-149-1-1244 0 0,32-14 1549 0 0,-860 20 4453 0 0,930 8-5195 0 0,-108-8 2028 0 0,111-8-453 0 0,68 8-463 0 0,22 0-996 0 0,-10 7-294 0 0,-32-7 650 0 0,43-8 1104 0 0,93 4-2046 0 0,1 0 0 0 0,0 0 2 0 0,0 0 0 0 0,0 0-14 0 0,0 0-5 0 0,0 0-7 0 0,0 0-11 0 0,0-3-36 0 0,0 2-6790 0 0,-1 1-4719 0 0</inkml:trace>
  <inkml:trace contextRef="#ctx0" brushRef="#br0" timeOffset="105431.672">825 467 1008 0 0,'0'0'1271'0'0,"0"0"-345"0"0,0 0-286 0 0,0 0-39 0 0,0 0 134 0 0,0 0 107 0 0,0 0 0 0 0,0 0-44 0 0,0 0-69 0 0,0 0-66 0 0,0 0 32 0 0,0 6-3 0 0,-7 265 6742 0 0,3-212-6967 0 0,3 0 0 0 0,3 0 0 0 0,2 0 0 0 0,2-1 0 0 0,7 19-467 0 0,1 260 1172 0 0,-14-263-961 0 0,-12 227 875 0 0,5-24-109 0 0,40 70-443 0 0,-6-39-44 0 0,-37 181 126 0 0,-7-239-369 0 0,11 375 1185 0 0,4-601-1597 0 0,0-37-1427 0 0,2-3 522 0 0,0-25-1715 0 0,2 16-2781 0 0,0 11-5855 0 0</inkml:trace>
  <inkml:trace contextRef="#ctx0" brushRef="#br0" timeOffset="105730.798">1043 3117 14139 0 0,'0'0'1090'0'0,"0"0"-477"0"0,0 0-194 0 0,0 0 208 0 0,0 0 250 0 0,0 0 130 0 0,0 0-81 0 0,0 0-232 0 0,0 0-235 0 0,0 0-120 0 0,0 0-46 0 0,0 0 5 0 0,-19 36 70 0 0,-57 109 49 0 0,26-47 825 0 0,13-34-787 0 0,-3-1 1 0 0,-2-3 0 0 0,-6 2-456 0 0,-47 77 1 0 0,92-134-227 0 0,-9 20 193 0 0,12-9-3359 0 0,3-16-2335 0 0,-2 0 2449 0 0,3 0-8122 0 0</inkml:trace>
  <inkml:trace contextRef="#ctx0" brushRef="#br0" timeOffset="106513.931">1049 397 6009 0 0,'0'0'2239'0'0,"0"0"-622"0"0,0 0-169 0 0,0 0 94 0 0,0 0 53 0 0,0 0-102 0 0,0 0-243 0 0,0 0-287 0 0,0 0-238 0 0,0 0-157 0 0,0 0-71 0 0,0 0-24 0 0,0 0-13 0 0,-35 34-22 0 0,-105 104-10 0 0,73-56 344 0 0,-96 177 974 0 0,77-91-1843 0 0,70-122-1652 0 0,12-25-4793 0 0,4-14-4676 0 0</inkml:trace>
  <inkml:trace contextRef="#ctx0" brushRef="#br0" timeOffset="108068.825">33 1888 3977 0 0,'0'0'1049'0'0,"0"0"-310"0"0,0 0-28 0 0,0 0 189 0 0,0 0 227 0 0,0 0 29 0 0,0 0-202 0 0,0 0-277 0 0,0 0-146 0 0,0 0 9 0 0,0 0 118 0 0,4 4 117 0 0,1 1-417 0 0,0 0 0 0 0,0 0 1 0 0,1 0-1 0 0,-1-1 0 0 0,1 0 1 0 0,0 0-1 0 0,0-1 0 0 0,0 0 1 0 0,1 0-1 0 0,-1 0 0 0 0,1-1 1 0 0,0 1-1 0 0,0-2 0 0 0,0 1 1 0 0,0-1-1 0 0,1 0-358 0 0,0-1 184 0 0,-1 0 0 0 0,1 0 0 0 0,0-1 0 0 0,-1 0 0 0 0,1-1 0 0 0,-1 1 0 0 0,0-1 0 0 0,1-1 0 0 0,-1 1-1 0 0,0-1 1 0 0,0-1 0 0 0,0 1 0 0 0,-1-1 0 0 0,0-1 0 0 0,1 1 0 0 0,-1-1 0 0 0,-1 0 0 0 0,2-1-184 0 0,2-2 97 0 0,-1-1-1 0 0,0-1 0 0 0,0 0 1 0 0,-1 0-1 0 0,0 0 0 0 0,0-1 1 0 0,-1 0-1 0 0,-1 0 1 0 0,0 0-1 0 0,-1-1 0 0 0,0 0 1 0 0,0 0-1 0 0,-1 0 0 0 0,-1 0 1 0 0,0-1-1 0 0,-1 1 1 0 0,0-1-1 0 0,-1 1 0 0 0,-1-10-96 0 0,1 16 13 0 0,0 1-1 0 0,-1 0 0 0 0,1 0 0 0 0,-1 0 1 0 0,0 0-1 0 0,-1 0 0 0 0,1 0 1 0 0,-1 0-1 0 0,0 0 0 0 0,0 1 0 0 0,0-1 1 0 0,-1 1-1 0 0,0-1 0 0 0,0 1 0 0 0,0 0 1 0 0,0 0-1 0 0,0 0 0 0 0,-1 1 1 0 0,0-1-1 0 0,0 1 0 0 0,0 0 0 0 0,0 0 1 0 0,0 0-1 0 0,-1 0 0 0 0,1 1 1 0 0,-1 0-1 0 0,0 0 0 0 0,0 0 0 0 0,0 0-12 0 0,-3 5-18 0 0,-1 0-1 0 0,0 1 1 0 0,1 0-1 0 0,0 0 0 0 0,0 0 1 0 0,0 1-1 0 0,0 1 0 0 0,1-1 1 0 0,0 1-1 0 0,0 0 1 0 0,1 1-1 0 0,-1 0 0 0 0,1 0 1 0 0,1 0-1 0 0,-1 1 1 0 0,1-1-1 0 0,1 1 0 0 0,-1 0 1 0 0,1 1-1 0 0,1-1 1 0 0,0 1-1 0 0,-2 7 19 0 0,-1 4 60 0 0,1 1 1 0 0,0-1-1 0 0,2 1 0 0 0,1-1 0 0 0,0 1 1 0 0,2 0-1 0 0,0 0 0 0 0,1 0 1 0 0,1 0-1 0 0,1-1 0 0 0,1 1 1 0 0,1-1-1 0 0,1 1-60 0 0,12 87 354 0 0,-7 138 464 0 0,-15-221-667 0 0,-1-1 0 0 0,-1 0 0 0 0,-1 0 0 0 0,-1 0 0 0 0,-1-1 0 0 0,-2 2-151 0 0,7-16 53 0 0,-65 105 635 0 0,31-86-38 0 0,49-56-2923 0 0,-3 17-123 0 0,-3 4-2779 0 0,-1-1-7193 0 0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1:55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518 454 3169 0 0,'0'0'1064'0'0,"0"0"-144"0"0,0 0 226 0 0,0 0 437 0 0,0 0 357 0 0,0 0 106 0 0,0 0-196 0 0,0 0-339 0 0,0 0-315 0 0,0 0-221 0 0,0 0-158 0 0,12-13-75 0 0,38-36-35 0 0,-40 31 3766 0 0,-25 10-4643 0 0,10 7 610 0 0,-102-2-4 0 0,81 5-415 0 0,1 2 0 0 0,-1 1 0 0 0,1 1 0 0 0,0 1 0 0 0,1 1 0 0 0,0 2-1 0 0,0 0 1 0 0,-12 8-21 0 0,19-10 29 0 0,-87 53 186 0 0,103-59-220 0 0,-1 1 0 0 0,1-1 0 0 0,0 1 1 0 0,0 0-1 0 0,1-1 0 0 0,-1 1 0 0 0,0 0 0 0 0,1 0 0 0 0,0-1 0 0 0,-1 1 0 0 0,1 0 0 0 0,0 0 0 0 0,1-1 1 0 0,-1 1-1 0 0,0 0 0 0 0,1 0 0 0 0,0-1 0 0 0,-1 1 0 0 0,1 0 0 0 0,0-1 0 0 0,0 1 0 0 0,1-1 1 0 0,-1 1-1 0 0,1 0 5 0 0,8 6 36 0 0,0-2 0 0 0,0 1 1 0 0,0-1-1 0 0,1-1 0 0 0,0 0 1 0 0,0 0-1 0 0,1-1 0 0 0,-1-1 1 0 0,1 0-1 0 0,0 0 0 0 0,0-1 0 0 0,1-1 1 0 0,-1 0-1 0 0,0-1 0 0 0,1 0 1 0 0,-1 0-1 0 0,1-2-36 0 0,13 4 30 0 0,-25-4-25 0 0,1 1 1 0 0,-1 0-1 0 0,0 0 1 0 0,0 0 0 0 0,0 0-1 0 0,0 0 1 0 0,1 0 0 0 0,-1 0-1 0 0,0 1 1 0 0,0-1 0 0 0,0 0-1 0 0,0 1 1 0 0,0-1 0 0 0,1 0-1 0 0,-1 1 1 0 0,0-1-1 0 0,0 1 1 0 0,0 0 0 0 0,0-1-1 0 0,0 1 1 0 0,-1 0 0 0 0,1 0-1 0 0,0 0 1 0 0,0-1 0 0 0,0 1-1 0 0,-1 0 1 0 0,1 0 0 0 0,0 0-1 0 0,-1 0 1 0 0,1 0 0 0 0,-1 0-1 0 0,1 0 1 0 0,-1 1-1 0 0,0-1 1 0 0,1 0 0 0 0,-1 0-1 0 0,0 0 1 0 0,0 0 0 0 0,0 1-6 0 0,-22 43 292 0 0,-2-14-196 0 0,-2-1 1 0 0,-1-2 0 0 0,-2 0-1 0 0,-24 18-96 0 0,-26 25 40 0 0,56-49-37 0 0,13-14 7 0 0,0 1-1 0 0,1 0 0 0 0,0 0 1 0 0,0 1-1 0 0,1 0 0 0 0,1 1 0 0 0,-1 0 1 0 0,2 0-1 0 0,-5 9-9 0 0,10-17 2 0 0,0 0-1 0 0,1 0 1 0 0,-1-1-1 0 0,0 1 1 0 0,1 0-1 0 0,0 0 1 0 0,0 0-1 0 0,0 0 1 0 0,0 0-1 0 0,0 0 1 0 0,0 0-1 0 0,1-1 1 0 0,0 1-1 0 0,-1 0 1 0 0,1 0-1 0 0,0 0 1 0 0,0-1-1 0 0,0 1 1 0 0,1 0-1 0 0,-1-1 1 0 0,1 1-1 0 0,-1-1 1 0 0,1 0-1 0 0,0 1 1 0 0,0-1-1 0 0,0 0 1 0 0,0 0-1 0 0,1 0 1 0 0,-1 0-1 0 0,0-1 1 0 0,1 1-1 0 0,-1-1 1 0 0,1 1-1 0 0,2 0-1 0 0,98 25 434 0 0,-81-25-357 0 0,0 0 0 0 0,0-2 0 0 0,0-1 0 0 0,0-1 0 0 0,0-1 0 0 0,12-3-77 0 0,-32 6-61 0 0,0 0 0 0 0,0-1 0 0 0,0 1 0 0 0,0-1 0 0 0,0 1 1 0 0,0-1-1 0 0,0 0 0 0 0,0 0 0 0 0,0 0 0 0 0,0 0 0 0 0,0 0 0 0 0,0 0 0 0 0,0-1 0 0 0,-1 1 1 0 0,1-1-1 0 0,-1 1 0 0 0,1-1 0 0 0,-1 0 0 0 0,1 1 0 0 0,-1-1 0 0 0,0 0 0 0 0,0 0 0 0 0,0 0 1 0 0,0 0-1 0 0,0 0 0 0 0,0 0 0 0 0,-1 0 0 0 0,1 0 0 0 0,-1 0 0 0 0,1-1 0 0 0,-1 1 0 0 0,0 0 1 0 0,0 0-1 0 0,0 0 0 0 0,0-2 61 0 0,4-62-4578 0 0,-4 22-1886 0 0,0 22 722 0 0,0 3-3101 0 0</inkml:trace>
  <inkml:trace contextRef="#ctx0" brushRef="#br0" timeOffset="463.417">341 1 12187 0 0,'0'0'2013'0'0,"0"0"-291"0"0,0 0-299 0 0,0 0-103 0 0,0 0-23 0 0,0 0-36 0 0,0 0-133 0 0,0 0-235 0 0,0 0-220 0 0,0 0-214 0 0,0 0-127 0 0,0 0-27 0 0,-8 5 1 0 0,2-2-241 0 0,4-2-43 0 0,0 0 0 0 0,0 0 0 0 0,-1 0 1 0 0,1 0-1 0 0,0 0 0 0 0,0 1 0 0 0,0-1 1 0 0,0 1-1 0 0,1 0 0 0 0,-1 0 0 0 0,0-1 1 0 0,1 1-1 0 0,-1 0 0 0 0,1 0 0 0 0,0 0 1 0 0,-1 1-1 0 0,1-1 0 0 0,0 0 0 0 0,0 0 1 0 0,1 1-1 0 0,-1-1 0 0 0,0 0 0 0 0,1 1 1 0 0,-1 2-23 0 0,19 393 2067 0 0,-23-283-1754 0 0,-5-1 0 0 0,-17 68-313 0 0,-7 71 281 0 0,11 1-1 0 0,10 158-280 0 0,18-323 56 0 0,-5-88-32 0 0,0-1-2 0 0,0 0 4 0 0,0 0-26 0 0,0 0 38 0 0,0 0 1 0 0,0 0 8 0 0,0 0 5 0 0,0 0-4 0 0,0 0 18 0 0,0 0 0 0 0,0 0-20 0 0,0 0 17 0 0,0 0-30 0 0,0 0-9 0 0,0 0 0 0 0,0 0-8 0 0,0 0-25 0 0,-3-23-1057 0 0,1 10-1179 0 0,2 4-2663 0 0,0 6 2042 0 0,0-4-9565 0 0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1:58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471 44 0 0 0,'0'0'628'0'0,"0"0"418"0"0,0 0 166 0 0,0 0-12 0 0,0 0-90 0 0,0 0-87 0 0,0 0-88 0 0,0 0-94 0 0,0 0-82 0 0,0 0-59 0 0,3-1-65 0 0,0 0-212 0 0,3 0-345 0 0,0 0 6610 0 0,-6 1-6306 0 0,0 0-14 0 0,0 0-33 0 0,0 0-18 0 0,0 0-20 0 0,0 0-10 0 0,0 0 13 0 0,0 0-1 0 0,0 0-18 0 0,0 0 6 0 0,0 0-26 0 0,0 0-29 0 0,0 0 21 0 0,0 0-13 0 0,0 0-16 0 0,0 0 12 0 0,0 0 4 0 0,0 0 2 0 0,0 0 19 0 0,0 0 17 0 0,0 0-30 0 0,0 0 11 0 0,0 0 0 0 0,0 0-21 0 0,0 0-2 0 0,0 0-7 0 0,0 0-5 0 0,0 0-20 0 0,0 0 6 0 0,-38-22 820 0 0,26 18-952 0 0,-1 0 1 0 0,0 1-1 0 0,0 1 0 0 0,0 0 1 0 0,0 1-1 0 0,0 0 1 0 0,-1 1-1 0 0,1 0 0 0 0,0 1 1 0 0,0 1-1 0 0,0 0 1 0 0,0 0-1 0 0,0 2 0 0 0,0 0-78 0 0,-5 5 10 0 0,0 2 0 0 0,1 0 0 0 0,0 1 0 0 0,1 1 0 0 0,1 1 0 0 0,0 0 0 0 0,1 0-1 0 0,0 2 1 0 0,1 0 0 0 0,1 0 0 0 0,0 1 0 0 0,2 0 0 0 0,0 1 0 0 0,1 1-1 0 0,0-1 1 0 0,2 2 0 0 0,0-1 0 0 0,1 1 0 0 0,1-1 0 0 0,1 2 0 0 0,1-1 0 0 0,0 0-1 0 0,2 1 1 0 0,0-1 0 0 0,3 20-10 0 0,-2-35 7 0 0,0 0 0 0 0,0 0 1 0 0,1 0-1 0 0,0 0 0 0 0,0 0 0 0 0,0 0 0 0 0,0-1 0 0 0,1 1 0 0 0,0 0 0 0 0,0-1 1 0 0,0 1-1 0 0,0-1 0 0 0,1 1 0 0 0,0-1 0 0 0,0 0 0 0 0,0 0 0 0 0,0-1 0 0 0,1 1 1 0 0,-1-1-1 0 0,1 1 0 0 0,0-1 0 0 0,0 0 0 0 0,0-1 0 0 0,0 1 0 0 0,1-1 0 0 0,-1 1 0 0 0,1-1 1 0 0,-1-1-1 0 0,1 1 0 0 0,0-1 0 0 0,0 1 0 0 0,0-1 0 0 0,0-1 0 0 0,0 1 0 0 0,0-1 1 0 0,0 0-1 0 0,0 0 0 0 0,0 0 0 0 0,0-1 0 0 0,-1 0 0 0 0,1 0 0 0 0,0 0 0 0 0,0 0 1 0 0,4-3-8 0 0,17-13 80 0 0,0-1 1 0 0,-1-2-1 0 0,-2 0 1 0 0,0-2 0 0 0,-1-1-1 0 0,-1 0 1 0 0,11-18-81 0 0,-11 19 25 0 0,-1-1 0 0 0,-1 0 0 0 0,-1-1 0 0 0,-1-2 0 0 0,-1 1 0 0 0,-1-2 1 0 0,-2 0-1 0 0,-1-1 0 0 0,-1 0 0 0 0,-1 0 0 0 0,-1-1 0 0 0,0-10-25 0 0,-22 190-108 0 0,14-136 119 0 0,-1 0 1 0 0,2 0-1 0 0,0 0 1 0 0,0-1-1 0 0,2 1 1 0 0,-1-1-1 0 0,2 0 0 0 0,0 0 1 0 0,1 0-1 0 0,0 0 1 0 0,1-1-1 0 0,1 0 1 0 0,0-1-1 0 0,0 1 0 0 0,2-2 1 0 0,9 11-12 0 0,39 47-38 0 0,-57-68 22 0 0,-1-1-12 0 0,0 0 2 0 0,0 0-9 0 0,0 0-26 0 0,0 0-62 0 0,-29-43-4564 0 0,19 30-1088 0 0,7 6-5972 0 0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1:59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0 290 9450 0 0,'0'0'2180'0'0,"0"0"-292"0"0,0 0-145 0 0,0 0 2 0 0,0 0-74 0 0,0 0-192 0 0,0 0-308 0 0,0 0-312 0 0,0 0-244 0 0,0 0-140 0 0,0 0-99 0 0,0 0-44 0 0,0 0 29 0 0,13-12 838 0 0,11 6-890 0 0,0 0 0 0 0,0 2 0 0 0,0 0 0 0 0,1 1 0 0 0,-1 2 0 0 0,1 1-1 0 0,0 0 1 0 0,-1 2 0 0 0,25 5-309 0 0,71 1 233 0 0,-65-12 1190 0 0,-156-84-1101 0 0,-29-88-398 0 0,129 174-4455 0 0,3 8 1007 0 0,-1-3-1242 0 0,2 4-7206 0 0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1:59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9346 0 0,'0'0'1767'0'0,"0"0"-323"0"0,0 0-62 0 0,0 0 34 0 0,0 0-10 0 0,0 0-123 0 0,0 0-248 0 0,0 0-234 0 0,0 0-207 0 0,0 0-145 0 0,0 0-35 0 0,0 0-14 0 0,0 0 8 0 0,12 14 1896 0 0,84 31 832 0 0,-66-40-2847 0 0,1-1 0 0 0,0-1 1 0 0,0-2-1 0 0,0-1 1 0 0,26-3-290 0 0,46-15 112 0 0,-98 16 835 0 0,-3 1-3823 0 0,-1 1-7463 0 0,-2 0-1616 0 0</inkml:trace>
  <inkml:trace contextRef="#ctx0" brushRef="#br0" timeOffset="253.8">0 211 16396 0 0,'0'0'1370'0'0,"0"0"-739"0"0,0 0-329 0 0,0 0 120 0 0,0 0 253 0 0,0 0 221 0 0,0 0 90 0 0,0 0-67 0 0,0 0-139 0 0,0 0-161 0 0,0 0-151 0 0,0 0-127 0 0,0 0-102 0 0,32 8-99 0 0,100 23-77 0 0,-57-23-118 0 0,-4-11-800 0 0,-26-5-5183 0 0,-31 5-5420 0 0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2:00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1 895 9562 0 0,'0'0'4105'0'0,"0"0"-2297"0"0,0 0-1025 0 0,0 0-113 0 0,0 0 56 0 0,0 0 55 0 0,0 0-13 0 0,0 0-75 0 0,0 0-25 0 0,0 0 31 0 0,0 0 16 0 0,0 0-24 0 0,0 0-84 0 0,12 3-105 0 0,103 13 767 0 0,-19-24-1885 0 0,-96 6-2310 0 0,1 1-4113 0 0,-1 1-4474 0 0</inkml:trace>
  <inkml:trace contextRef="#ctx0" brushRef="#br0" timeOffset="611.752">496 785 15971 0 0,'0'0'1249'0'0,"0"0"-561"0"0,0 0-317 0 0,0 0-22 0 0,0 0 86 0 0,0 0 94 0 0,0 0 27 0 0,0 0-36 0 0,0 0-61 0 0,0 0-93 0 0,0 0-30 0 0,0 0-38 0 0,0 0-23 0 0,-2 25 9 0 0,-7 123 204 0 0,4-99-240 0 0,-1-1 0 0 0,-3 1 0 0 0,-2-1 0 0 0,-5 11-248 0 0,10-32 583 0 0,16-32 1436 0 0,31-79-1278 0 0,104-210-29 0 0,-41 103-362 0 0,-100 187-344 0 0,0-1-1 0 0,1 1 1 0 0,-1 0-1 0 0,1 0 1 0 0,0 1 0 0 0,0-1-1 0 0,1 1 1 0 0,-1 0-1 0 0,1 0 1 0 0,-1 1-1 0 0,1 0 1 0 0,0 0-1 0 0,0 0 1 0 0,0 0-1 0 0,5 0-5 0 0,-9 4 3 0 0,-1-1 1 0 0,1 1-1 0 0,0-1 0 0 0,-1 1 0 0 0,1 0 1 0 0,-1 0-1 0 0,0 0 0 0 0,1 0 0 0 0,-1-1 1 0 0,0 2-1 0 0,0-1 0 0 0,0 0 0 0 0,-1 0 1 0 0,1 0-1 0 0,0 0 0 0 0,-1 0 0 0 0,1 1 1 0 0,-1-1-1 0 0,0 0 0 0 0,0 1 0 0 0,0-1 1 0 0,0 0-1 0 0,0 0 0 0 0,0 1-3 0 0,0 2 15 0 0,4 141 266 0 0,13-113-824 0 0,-10-30-3363 0 0,0-1-3840 0 0,-1-2-4966 0 0</inkml:trace>
  <inkml:trace contextRef="#ctx0" brushRef="#br0" timeOffset="2515.721">1223 634 11050 0 0,'0'0'1567'0'0,"0"0"-482"0"0,0 0-220 0 0,0 0 30 0 0,0 0 57 0 0,0 0 0 0 0,0 0-106 0 0,0 0-139 0 0,0 0-135 0 0,0 0-133 0 0,0 0-75 0 0,0 0-43 0 0,0 0-29 0 0,-19 27-12 0 0,-57 89-17 0 0,37-31 140 0 0,33-61-298 0 0,2 1 0 0 0,0-1 0 0 0,1 1 0 0 0,1 0 0 0 0,2-1 0 0 0,0 1-1 0 0,4 19-104 0 0,-3-34 59 0 0,1 0-1 0 0,1-1 0 0 0,0 1 1 0 0,0-1-1 0 0,0 0 0 0 0,1 0 0 0 0,1 0 1 0 0,0 0-1 0 0,0-1 0 0 0,0 0 1 0 0,1 0-1 0 0,1 0 0 0 0,-1-1 0 0 0,1 1 1 0 0,0-2-1 0 0,1 1 0 0 0,0-1 1 0 0,0 0-1 0 0,0-1 0 0 0,0 0 0 0 0,1 0 1 0 0,0-1-1 0 0,0 0 0 0 0,0 0 0 0 0,1-1 1 0 0,-1 0-1 0 0,1-1 0 0 0,0 0 1 0 0,-1-1-1 0 0,10 1-58 0 0,5-1 217 0 0,0-1 1 0 0,0 0-1 0 0,0-2 1 0 0,-1-1-1 0 0,1-1 1 0 0,-1-1-1 0 0,0-1 1 0 0,0-1-1 0 0,-1-1 1 0 0,0 0-1 0 0,20-12-217 0 0,-29 14 87 0 0,-1 0 0 0 0,0 0 0 0 0,0-1 0 0 0,0-1-1 0 0,-1 0 1 0 0,0 0 0 0 0,0-1 0 0 0,-1-1 0 0 0,0 1-1 0 0,-1-2 1 0 0,0 1 0 0 0,-1-2 0 0 0,0 1 0 0 0,0-1-1 0 0,-2 0 1 0 0,1 0 0 0 0,-1-1 0 0 0,-1 0 0 0 0,-1 0-1 0 0,0 0 1 0 0,0 0 0 0 0,-1-1 0 0 0,-1 0-1 0 0,0-2-86 0 0,-2 8-1 0 0,0-1 0 0 0,0 0-1 0 0,-1 1 1 0 0,0-1-1 0 0,-1 1 1 0 0,0 0-1 0 0,0-1 1 0 0,-1 1-1 0 0,0 0 1 0 0,0 0-1 0 0,-1 1 1 0 0,0-1-1 0 0,-1 1 1 0 0,1 0-1 0 0,-1 0 1 0 0,-1 0-1 0 0,1 0 1 0 0,-1 1-1 0 0,0 0 2 0 0,-4-3-118 0 0,-1-1 0 0 0,0 2 0 0 0,0-1-1 0 0,0 2 1 0 0,-1-1 0 0 0,0 2-1 0 0,-1 0 1 0 0,1 0 0 0 0,-1 1-1 0 0,0 0 1 0 0,-1 2 0 0 0,1-1 0 0 0,-1 1-1 0 0,1 1 1 0 0,-1 1 0 0 0,0 0-1 0 0,0 0 1 0 0,0 2 0 0 0,0 0-1 0 0,1 0 1 0 0,-1 1 0 0 0,0 1 0 0 0,1 0-1 0 0,-8 3 119 0 0,-28 14-2137 0 0,17-4-2446 0 0,8-1-7311 0 0</inkml:trace>
  <inkml:trace contextRef="#ctx0" brushRef="#br0" timeOffset="2828.779">1061 1002 12891 0 0,'0'0'3733'0'0,"0"0"-1766"0"0,0 0-743 0 0,0 0-9 0 0,0 0 14 0 0,0 0-76 0 0,0 0-208 0 0,0 0-201 0 0,0 0-193 0 0,33-23-177 0 0,102-68-101 0 0,-76 64-23 0 0,-51 28-197 0 0,1-1-29 0 0,-1 0 1 0 0,1 0 0 0 0,-1 1 0 0 0,1 0-1 0 0,-1 0 1 0 0,0 1 0 0 0,0 0 0 0 0,1 1-1 0 0,-2-1 1 0 0,1 2 0 0 0,0-1 0 0 0,0 1-1 0 0,-1 0 1 0 0,0 1 0 0 0,0-1 0 0 0,0 2-1 0 0,-1-1 1 0 0,3 3-25 0 0,4 4 20 0 0,1 2 33 0 0,0-1 0 0 0,1 0 0 0 0,0-2 0 0 0,1 1 0 0 0,1-2 0 0 0,-1 0 0 0 0,2-1-53 0 0,-6-4 49 0 0,0 0 1 0 0,0 0 0 0 0,1-2-1 0 0,-1 1 1 0 0,1-2-1 0 0,0 0 1 0 0,0 0-1 0 0,0-1 1 0 0,0 0-1 0 0,0-2 1 0 0,0 1-1 0 0,0-1 1 0 0,6-2-50 0 0,3-29-326 0 0,-30 6-7078 0 0,3 22-3522 0 0</inkml:trace>
  <inkml:trace contextRef="#ctx0" brushRef="#br0" timeOffset="3178.798">1422 244 13395 0 0,'0'0'1532'0'0,"0"0"-248"0"0,0 0 45 0 0,0 0 76 0 0,0 0-51 0 0,0 0-164 0 0,0 0-281 0 0,0 0-267 0 0,0 0-181 0 0,0 0-104 0 0,0 0-74 0 0,0 0-77 0 0,0 0-45 0 0,-11 6-72 0 0,-35 21-18 0 0,47-27-61 0 0,-1 0 0 0 0,0 0 1 0 0,1 1-1 0 0,-1-1 0 0 0,0 0 1 0 0,1 0-1 0 0,-1 0 0 0 0,0 0 0 0 0,1 0 1 0 0,-1 1-1 0 0,0-1 0 0 0,1 0 0 0 0,-1 0 1 0 0,0 1-1 0 0,0-1 0 0 0,1 0 0 0 0,-1 0 1 0 0,0 1-1 0 0,0-1 0 0 0,0 0 0 0 0,1 1 1 0 0,-1-1-1 0 0,0 0 0 0 0,0 1 0 0 0,0-1 1 0 0,0 0-1 0 0,0 1 0 0 0,1-1 1 0 0,-1 0-1 0 0,0 1 0 0 0,0-1 0 0 0,0 0 1 0 0,0 1-1 0 0,0-1 0 0 0,0 1 0 0 0,0-1 1 0 0,0 0-1 0 0,-1 1 0 0 0,1-1 0 0 0,0 0 1 0 0,0 1-1 0 0,0-1 0 0 0,0 0 0 0 0,0 1 1 0 0,-1-1-1 0 0,1 0 0 0 0,0 1 0 0 0,0-1 1 0 0,-1 0-11 0 0,4 1 50 0 0,-1-1 1 0 0,0 0 0 0 0,0 0 0 0 0,0 0-1 0 0,1 0 1 0 0,-1 0 0 0 0,0-1 0 0 0,0 1-1 0 0,0-1 1 0 0,1 1 0 0 0,-1-1 0 0 0,0 0-1 0 0,0 0 1 0 0,0 0 0 0 0,0 0 0 0 0,-1 0-1 0 0,1-1 1 0 0,0 1 0 0 0,0 0 0 0 0,-1-1-1 0 0,1 1 1 0 0,-1-1 0 0 0,1 0 0 0 0,-1 1-1 0 0,1-1 1 0 0,-1 0 0 0 0,0 0 0 0 0,0 0-1 0 0,0 0 1 0 0,0 0 0 0 0,0 0 0 0 0,-1 0-1 0 0,1 0 1 0 0,-1 0 0 0 0,1-1 0 0 0,-1 1-1 0 0,0-1-50 0 0,-25 3-425 0 0,13 0-237 0 0,10 0-3496 0 0,1 0-4123 0 0,3 3-3393 0 0</inkml:trace>
  <inkml:trace contextRef="#ctx0" brushRef="#br0" timeOffset="3652.754">1735 387 14675 0 0,'0'0'1919'0'0,"0"0"-390"0"0,0 0-113 0 0,0 0-57 0 0,0 0-120 0 0,0 0-207 0 0,0 0-249 0 0,0 0-227 0 0,0 0-180 0 0,0 0-83 0 0,0 0-63 0 0,0 0-32 0 0,0 0 23 0 0,5-2-7 0 0,89-14 690 0 0,-87 15-885 0 0,-1 1 0 0 0,1 0 0 0 0,-1 1-1 0 0,1-1 1 0 0,-1 1 0 0 0,1 0 0 0 0,-1 1 0 0 0,0 0-1 0 0,1 0 1 0 0,-1 0 0 0 0,0 1 0 0 0,0-1-1 0 0,-1 2 1 0 0,1-1 0 0 0,5 4-19 0 0,-11-4 14 0 0,1-1 1 0 0,-1 1-1 0 0,1-1 1 0 0,-1 1-1 0 0,0 0 0 0 0,0-1 1 0 0,0 1-1 0 0,0-1 1 0 0,0 1-1 0 0,-1-1 1 0 0,1 1-1 0 0,-1 0 0 0 0,1-1 1 0 0,-1 1-1 0 0,0-1 1 0 0,0 0-1 0 0,-1 1 1 0 0,1-1-1 0 0,0 0 1 0 0,-1 0-1 0 0,1 0 0 0 0,-1 0 1 0 0,0 0-15 0 0,-8 14 99 0 0,8-15-90 0 0,0 0-1 0 0,0 0 1 0 0,1 0-1 0 0,-1 0 1 0 0,0 0-1 0 0,1 0 1 0 0,-1 1-1 0 0,1-1 1 0 0,-1 1-1 0 0,1-1 1 0 0,0 1-1 0 0,0 0 1 0 0,0-1-1 0 0,0 1 1 0 0,0 0-1 0 0,0 0 1 0 0,0 0-1 0 0,0 0 1 0 0,1 0-1 0 0,-1 0 1 0 0,1 0-1 0 0,0 0 1 0 0,-1 0-1 0 0,1 0 1 0 0,0 0-1 0 0,0 0 1 0 0,0 0-1 0 0,0 0 1 0 0,1 0-1 0 0,-1 0 1 0 0,1 0-1 0 0,-1 0 1 0 0,1 0 0 0 0,-1 0-1 0 0,1-1 1 0 0,0 1-1 0 0,0 0 1 0 0,0 0-1 0 0,0 0 1 0 0,0-1-1 0 0,1 1 1 0 0,-1-1-1 0 0,0 1 1 0 0,1-1-1 0 0,-1 1 1 0 0,1-1-1 0 0,-1 0 1 0 0,1 0-1 0 0,0 0 1 0 0,0 0-1 0 0,0 0-8 0 0,115 7 817 0 0,-68-19-492 0 0,0 0-5038 0 0,-42 11-1967 0 0,-1 0-6031 0 0</inkml:trace>
  <inkml:trace contextRef="#ctx0" brushRef="#br0" timeOffset="4214.223">2088 998 11474 0 0,'0'0'1418'0'0,"0"0"-587"0"0,0 0-158 0 0,0 0 225 0 0,0 0 229 0 0,0 0 61 0 0,0 0-85 0 0,0 0-121 0 0,0 0-130 0 0,0 0-104 0 0,0 0-49 0 0,0 0-31 0 0,0 0-29 0 0,33 19 22 0 0,101 57 9 0 0,-131-73-621 0 0,0-1 0 0 0,0 0 0 0 0,1 0 0 0 0,-1 0 0 0 0,1 0 0 0 0,-1-1 0 0 0,1 1 0 0 0,0-1 0 0 0,0 0 0 0 0,0 0 0 0 0,-1 0 0 0 0,1-1 0 0 0,0 1 0 0 0,0-1 0 0 0,0 0 0 0 0,0 0 0 0 0,0-1 0 0 0,0 1 0 0 0,0-1 0 0 0,1 0-49 0 0,7-2 217 0 0,21-5 80 0 0,-2-2-1 0 0,0-2 0 0 0,0 0 1 0 0,-1-2-1 0 0,0-2 1 0 0,-1 0-1 0 0,-1-2 0 0 0,12-11-296 0 0,-22 16 47 0 0,-1-1 0 0 0,0-1-1 0 0,-1-1 1 0 0,-1 0-1 0 0,0-1 1 0 0,-1-1-1 0 0,-1 0 1 0 0,-1 0 0 0 0,0-2-1 0 0,-2 1 1 0 0,0-2-1 0 0,-1 1 1 0 0,-1-1 0 0 0,-1 0-1 0 0,2-15-46 0 0,-7 32-2 0 0,0 0-1 0 0,0-1 1 0 0,-1 1-1 0 0,1-1 1 0 0,-1 1-1 0 0,0-1 1 0 0,-1 1-1 0 0,1-1 1 0 0,-1 0-1 0 0,0 1 1 0 0,0-1-1 0 0,0 0 1 0 0,-1 1-1 0 0,1-1 1 0 0,-1 1-1 0 0,0-1 1 0 0,-1 1-1 0 0,1-1 1 0 0,-1 1-1 0 0,0 0 1 0 0,0 0-1 0 0,0-1 1 0 0,-1 1 0 0 0,1 1-1 0 0,-1-1 1 0 0,0 0-1 0 0,0 1 1 0 0,0-1-1 0 0,0 1 1 0 0,-1 0-1 0 0,0 0 1 0 0,1 0-1 0 0,-1 1 1 0 0,0-1-1 0 0,0 1 1 0 0,0 0-1 0 0,-4-1 3 0 0,-5 1-18 0 0,0 0 0 0 0,0 1-1 0 0,0 1 1 0 0,0 0 0 0 0,0 0-1 0 0,0 2 1 0 0,0 0 0 0 0,0 0 0 0 0,1 1-1 0 0,-1 0 1 0 0,1 1 0 0 0,-1 1-1 0 0,1 0 1 0 0,-10 6 18 0 0,-153 107-132 0 0,147-98 128 0 0,2 2 0 0 0,0 0 0 0 0,1 2 0 0 0,2 1 0 0 0,1 0 0 0 0,0 2 0 0 0,2 1 0 0 0,1 0 0 0 0,2 1 0 0 0,0 1 0 0 0,2 1 0 0 0,-4 14 4 0 0,16-36 5 0 0,0 0 0 0 0,0 1-1 0 0,1-1 1 0 0,0 1 0 0 0,1-1 0 0 0,0 1-1 0 0,0 0 1 0 0,1-1 0 0 0,0 1 0 0 0,1 0-1 0 0,0-1 1 0 0,1 1 0 0 0,0-1 0 0 0,0 1-1 0 0,1-1 1 0 0,0 0 0 0 0,1 0 0 0 0,0 0-1 0 0,0 0 1 0 0,1-1 0 0 0,0 0 0 0 0,1 0-1 0 0,0 1-4 0 0,9 7 80 0 0,1-2-1 0 0,0 0 0 0 0,1 0 0 0 0,1-2 1 0 0,0 0-1 0 0,0-1 0 0 0,1-1 0 0 0,1 0 1 0 0,0-2-1 0 0,0 0 0 0 0,0-1 0 0 0,1-1 0 0 0,7 0-79 0 0,31 4 286 0 0,1-2 0 0 0,-1-3-1 0 0,2-2 1 0 0,7-3-286 0 0,-62 0-26 0 0,0 0-1 0 0,-1-1 1 0 0,1 1 0 0 0,-1-1-1 0 0,1 0 1 0 0,-1 0 0 0 0,1-1-1 0 0,-1 0 1 0 0,0 0 0 0 0,0 0-1 0 0,0 0 1 0 0,0-1 0 0 0,0 0-1 0 0,0 0 1 0 0,2-2 26 0 0,7-30-7742 0 0,-14 28-4843 0 0</inkml:trace>
  <inkml:trace contextRef="#ctx0" brushRef="#br0" timeOffset="6113.916">2874 1322 3833 0 0,'0'0'1200'0'0,"0"0"-294"0"0,0 0-56 0 0,0 0 208 0 0,0 0 189 0 0,0 0 9 0 0,0 0-94 0 0,0 0-214 0 0,0 0-176 0 0,0 0-89 0 0,0 0-74 0 0,0 0-19 0 0,-2 13-38 0 0,-12 103 1556 0 0,10-70-1330 0 0,0 22-63 0 0,3-24 2664 0 0,42-136-1302 0 0,106-124-1076 0 0,-146 214-996 0 0,2-1 9 0 0,0-1 1 0 0,0 0-1 0 0,0 1 0 0 0,0 0 1 0 0,1 0-1 0 0,-1 0 0 0 0,1 0 1 0 0,-1 1-1 0 0,1-1 0 0 0,0 1 1 0 0,0 0-1 0 0,1 0 1 0 0,-1 0-1 0 0,0 1 0 0 0,5-2-14 0 0,11 46 129 0 0,-20-38-116 0 0,17 94 227 0 0,-10-91-386 0 0,-5-12-7979 0 0,-2 0-208 0 0</inkml:trace>
  <inkml:trace contextRef="#ctx0" brushRef="#br0" timeOffset="6959.694">2385 343 2577 0 0,'0'0'4529'0'0,"0"0"-2026"0"0,0 0-663 0 0,0 0-50 0 0,0 0-48 0 0,0 0-167 0 0,0 0-243 0 0,0 0-289 0 0,0 0-240 0 0,0 0-146 0 0,0 0-85 0 0,0 0-52 0 0,0 0-14 0 0,2-1 2400 0 0,44-53-1090 0 0,202-197-424 0 0,-200 215-1220 0 0,-48 36-194 0 0,0 0-8 0 0,0 0 6 0 0,2 18 35 0 0,78 162 388 0 0,-33-104-511 0 0,-45-71-387 0 0,2 9-651 0 0,-3-2-6578 0 0,-1-8-4527 0 0</inkml:trace>
  <inkml:trace contextRef="#ctx0" brushRef="#br0" timeOffset="7796.242">1532 777 0 0 0,'0'0'341'0'0,"0"0"-91"0"0,0 0-94 0 0,0 0-21 0 0,0 0 94 0 0,0 0 163 0 0,0 0 124 0 0,0 0 35 0 0,0 0 9 0 0,0 0 5 0 0,2-3 13 0 0,3-12 71 0 0,-4 11 64 0 0,-1 4 52 0 0,0 0 35 0 0,-13-14 6829 0 0,3 12-3335 0 0,2-5-2366 0 0,6 5-1297 0 0,-21-6 1870 0 0,-39-13-709 0 0,-39 16-813 0 0,-5 16-90 0 0,72 0-805 0 0,26-8-142 0 0,10-1-4179 0 0,3-3-642 0 0,-2 1-6961 0 0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2:41.6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16051 1043 2961 0 0,'0'0'2660'0'0,"0"0"-1969"0"0,0 0-731 0 0,0 0-8 0 0,0 0 113 0 0,0 0-41 0 0,0 0-52 0 0,0 0-22 0 0,0 0-4 0 0,0 0-11 0 0,-4-29 8 0 0,-13-93-1 0 0,-8 56-46 0 0,1 39 271 0 0,-2 2-1 0 0,0 0 0 0 0,-1 2 1 0 0,-2 1-1 0 0,0 1 0 0 0,-1 1 1 0 0,-1 2-1 0 0,-1 1 0 0 0,0 1 1 0 0,-34-10-167 0 0,27 8 281 0 0,-166-66 4429 0 0,-200-52-4710 0 0,314 107 573 0 0,-157-51 574 0 0,-2 12 0 0 0,-3 10 0 0 0,-3 12 0 0 0,-197-9-1147 0 0,218 44 340 0 0,0 10 0 0 0,-1 10 0 0 0,1 11 0 0 0,-129 31-340 0 0,73 12 360 0 0,4 13 1 0 0,3 12-1 0 0,-179 86-360 0 0,-17 50 230 0 0,337-148 33 0 0,4 6 0 0 0,-81 66-263 0 0,167-113 88 0 0,1 2 0 0 0,2 3 0 0 0,2 1 0 0 0,2 3 0 0 0,1 2 1 0 0,3 1-1 0 0,2 3 0 0 0,2 1 0 0 0,2 2 0 0 0,3 1 0 0 0,2 1 0 0 0,2 2 0 0 0,-13 43-88 0 0,24-37 25 0 0,4 1 0 0 0,2 1-1 0 0,3 0 1 0 0,3 0-1 0 0,2 1 1 0 0,4-1-1 0 0,4 22-24 0 0,0-43 38 0 0,1-2-1 0 0,3 1 0 0 0,1-1 0 0 0,3 0 0 0 0,1-1 0 0 0,2 0 0 0 0,1-2 1 0 0,2 1-1 0 0,3-2 0 0 0,21 31-37 0 0,6 2 116 0 0,4-2 0 0 0,3-3-1 0 0,2-3 1 0 0,3-2 0 0 0,4-1-116 0 0,71 49 147 0 0,5-6-1 0 0,5-6 0 0 0,3-7 1 0 0,5-6-1 0 0,3-7 0 0 0,3-6 1 0 0,3-8-1 0 0,38 4-146 0 0,33 8 101 0 0,4-10-1 0 0,2-11 1 0 0,2-10-1 0 0,1-10 1 0 0,2-11-1 0 0,114-9-100 0 0,-77-13 87 0 0,-1-13-1 0 0,149-29-86 0 0,-229 10 15 0 0,-1-8-1 0 0,-3-9 1 0 0,-1-8-1 0 0,-4-8 0 0 0,-2-9 1 0 0,-4-9-1 0 0,-3-7 1 0 0,-5-8-1 0 0,-4-7 0 0 0,120-98-14 0 0,-191 120-29 0 0,-4-4-1 0 0,-4-4 0 0 0,-4-4 0 0 0,-4-4 0 0 0,67-101 30 0 0,-108 134-4 0 0,-3-3 0 0 0,-4-1 0 0 0,-2-1 0 0 0,-3-2-1 0 0,-3-2 1 0 0,-4-1 0 0 0,-3 0 0 0 0,-3-2 0 0 0,-4-1 0 0 0,1-27 4 0 0,-12 61-10 0 0,-2 0 0 0 0,-1 1 1 0 0,-3-1-1 0 0,-1 0 0 0 0,-3 0 1 0 0,-1 1-1 0 0,-2 0 0 0 0,-2 0 1 0 0,-2 1-1 0 0,-1 0 0 0 0,-3 1 1 0 0,-10-19 9 0 0,1 17-27 0 0,-1 2 1 0 0,-2 1 0 0 0,-2 1 0 0 0,-1 2 0 0 0,-2 0-1 0 0,-2 3 1 0 0,-1 1 0 0 0,-1 1 0 0 0,-2 2 0 0 0,-1 2-1 0 0,-2 1 27 0 0,-39-21-82 0 0,-2 4-1 0 0,-1 3 0 0 0,-3 5 0 0 0,0 3 0 0 0,-33-6 83 0 0,-91-12-859 0 0,-1 8 1 0 0,-3 10 0 0 0,0 10-1 0 0,-2 9 1 0 0,0 9-1 0 0,-136 17 859 0 0,-242 38-4365 0 0,205-2-2187 0 0,194-21-1640 0 0</inkml:trace>
  <inkml:trace contextRef="#ctx0" brushRef="#br0" timeOffset="3658.178">889 4920 0 0 0,'0'0'1027'0'0,"0"0"-198"0"0,0 0-87 0 0,0 0 103 0 0,0 0 221 0 0,0 0 305 0 0,0 0 192 0 0,0 0 47 0 0,0 0-121 0 0,0 0-236 0 0,0 0-241 0 0,-15-14-201 0 0,-48-42-121 0 0,22 41 219 0 0,32 16-669 0 0,-19 3 21 0 0,1 2-1 0 0,0 1 1 0 0,0 2 0 0 0,1 0 0 0 0,0 2 0 0 0,0 0 0 0 0,2 2 0 0 0,-1 1 0 0 0,2 1-1 0 0,0 1 1 0 0,0 1 0 0 0,2 1 0 0 0,-6 6-261 0 0,-9 4 108 0 0,1 1 0 0 0,2 2 1 0 0,1 1-1 0 0,1 1 0 0 0,2 2 0 0 0,1 1 1 0 0,2 2-1 0 0,1 0 0 0 0,3 1 0 0 0,1 2 0 0 0,1 0 1 0 0,3 1-1 0 0,1 1 0 0 0,-8 38-108 0 0,22-73 6 0 0,-1-1-1 0 0,1 1 1 0 0,0 0 0 0 0,1 0 0 0 0,0 0-1 0 0,0 0 1 0 0,1 0 0 0 0,0 0-1 0 0,0 0 1 0 0,1 0 0 0 0,0 0-1 0 0,0 0 1 0 0,1 0 0 0 0,0 0 0 0 0,0 0-1 0 0,1-1 1 0 0,0 1 0 0 0,0-1-1 0 0,1 0 1 0 0,0 0 0 0 0,0 0-1 0 0,1 0 1 0 0,0-1 0 0 0,0 1-1 0 0,0-1 1 0 0,1-1 0 0 0,0 1 0 0 0,0-1-1 0 0,1 0 1 0 0,-1 0 0 0 0,1-1-1 0 0,0 0 1 0 0,3 1-6 0 0,0-2 66 0 0,0-1 0 0 0,0 0-1 0 0,0 0 1 0 0,0-1 0 0 0,0 0 0 0 0,1-1 0 0 0,-1-1 0 0 0,0 1-1 0 0,0-2 1 0 0,1 1 0 0 0,-1-1 0 0 0,0-1 0 0 0,0 0-1 0 0,-1 0 1 0 0,1-1 0 0 0,-1 0 0 0 0,5-3-66 0 0,145-103 764 0 0,-101 56-658 0 0,-2-3 0 0 0,-2-3 0 0 0,-4-2 0 0 0,-2-1 0 0 0,-3-3 0 0 0,-2-2 0 0 0,-4-2 0 0 0,-3-1 0 0 0,-3-3-106 0 0,42-122 276 0 0,-73 188-2 0 0,-4 22-346 0 0,-7 63 53 0 0,3-48 21 0 0,2 0 1 0 0,1 0-1 0 0,1 1 1 0 0,2-1-1 0 0,0 0 1 0 0,3 0-1 0 0,0 0 1 0 0,1 0-1 0 0,2 0 1 0 0,5 11-3 0 0,-4-21 9 0 0,1-2-1 0 0,1 1 1 0 0,1-1 0 0 0,1 0 0 0 0,0-1 0 0 0,1 0 0 0 0,0-1-1 0 0,1-1 1 0 0,1 0 0 0 0,1 0 0 0 0,0-1 0 0 0,0-1 0 0 0,1-1-1 0 0,1 0 1 0 0,0-1 0 0 0,10 4-9 0 0,-22-12 38 0 0,-1 0-1 0 0,1 0 1 0 0,0-1-1 0 0,0 1 0 0 0,0-1 1 0 0,0 0-1 0 0,0-1 1 0 0,0 1-1 0 0,0-1 1 0 0,0 0-1 0 0,0 0 1 0 0,0 0-1 0 0,0-1 1 0 0,0 0-1 0 0,0 0 1 0 0,0 0-1 0 0,0 0 1 0 0,-1-1-1 0 0,1 0 1 0 0,0 0-1 0 0,-1 0 0 0 0,1-1 1 0 0,-1 1-1 0 0,0-1 1 0 0,0 0-1 0 0,0 0 1 0 0,0-1-1 0 0,0 1 1 0 0,-1-1-1 0 0,1 0 1 0 0,-1 0-38 0 0,99-172 788 0 0,-72 126-704 0 0,-7 3-58 0 0,2 2 0 0 0,2 1 0 0 0,2 1 1 0 0,1 1-1 0 0,3 2 0 0 0,1 1 0 0 0,2 2 0 0 0,1 1 1 0 0,3 2-1 0 0,0 2 0 0 0,9-4-26 0 0,-36 29-2 0 0,-7 2-3 0 0,0 1 0 0 0,1 0-1 0 0,0 0 1 0 0,0 0 0 0 0,0 1 0 0 0,0 0 0 0 0,0 1-1 0 0,0 0 1 0 0,1 0 0 0 0,-1 0 0 0 0,1 1 0 0 0,0 0-1 0 0,-1 0 1 0 0,1 1 0 0 0,3 0 5 0 0,-9 3 22 0 0,0-1 0 0 0,1 1-1 0 0,-1 0 1 0 0,0 0 0 0 0,0 0 0 0 0,0 0-1 0 0,-1 0 1 0 0,1 0 0 0 0,-1 1 0 0 0,0-1 0 0 0,0 0-1 0 0,0 1 1 0 0,0-1 0 0 0,0 1 0 0 0,-1-1-1 0 0,0 1 1 0 0,0-1 0 0 0,0 1 0 0 0,0-1 0 0 0,0 1-1 0 0,-1-1 1 0 0,1 1 0 0 0,-1-1 0 0 0,-1 3-22 0 0,0-5 51 0 0,0 0 1 0 0,0-1-1 0 0,-1 1 1 0 0,1-1-1 0 0,-1 0 1 0 0,1 1 0 0 0,0-1-1 0 0,-1 0 1 0 0,1-1-1 0 0,0 1 1 0 0,-1 0-1 0 0,1-1 1 0 0,0 1-1 0 0,-1-1 1 0 0,1 0 0 0 0,0 0-1 0 0,0 0 1 0 0,0 0-1 0 0,-1 0 1 0 0,1 0-1 0 0,0 0 1 0 0,1-1-1 0 0,-1 1 1 0 0,0-1-1 0 0,0 1 1 0 0,0-2-52 0 0,-2 1 87 0 0,-3-2-96 0 0,-1 1 0 0 0,1 1-1 0 0,-1 0 1 0 0,0 0 0 0 0,1 0 0 0 0,-1 1 0 0 0,0 0 0 0 0,0 1 0 0 0,0-1 0 0 0,0 1 0 0 0,-7 2 9 0 0,-7-2-68 0 0,12 2 51 0 0,0 0 0 0 0,0 1 0 0 0,1 0 1 0 0,0 0-1 0 0,-1 1 0 0 0,1 0 0 0 0,0 1 1 0 0,1 0-1 0 0,-1 1 0 0 0,1-1 17 0 0,5-3 0 0 0,-5 4-10 0 0,1-1 1 0 0,0 1-1 0 0,0 1 1 0 0,0-1-1 0 0,1 1 1 0 0,0 0-1 0 0,0 0 1 0 0,1 1-1 0 0,0 0 1 0 0,1 0-1 0 0,-1 0 1 0 0,1 1-1 0 0,1-1 0 0 0,0 1 1 0 0,0 0-1 0 0,0 0 1 0 0,0 8 9 0 0,-9 162-40 0 0,12-156 27 0 0,0-11 14 0 0,1 1 0 0 0,1-1 0 0 0,0 1 0 0 0,0-1 0 0 0,2 0 0 0 0,-1 0 0 0 0,1 0 0 0 0,1 0 0 0 0,0-1 0 0 0,1 1 0 0 0,0-1 0 0 0,1-1 0 0 0,0 1 0 0 0,1-1 0 0 0,0 0 0 0 0,9 7-1 0 0,-11-11 11 0 0,0 0 0 0 0,0-1 0 0 0,1 1 0 0 0,0-2 0 0 0,0 1 1 0 0,0-1-1 0 0,1 0 0 0 0,-1 0 0 0 0,1-1 0 0 0,0 0 0 0 0,0-1 0 0 0,0 0 0 0 0,1 0 0 0 0,-1 0 1 0 0,0-1-1 0 0,1 0 0 0 0,-1-1 0 0 0,4 0-11 0 0,4-3 26 0 0,0-1 1 0 0,0-1-1 0 0,0 0 1 0 0,-1-1-1 0 0,0-1 1 0 0,-1 0-1 0 0,1-1 1 0 0,-1-1-1 0 0,-1 0 1 0 0,1 0-1 0 0,-2-2 1 0 0,1 0-1 0 0,-2 0 1 0 0,1-1-1 0 0,-2 0 1 0 0,1-1-1 0 0,-2 0 1 0 0,0-1-1 0 0,1-1-26 0 0,14-15 32 0 0,24-29-8 0 0,9-14 8 0 0,4 3 0 0 0,3 3 0 0 0,52-42-32 0 0,-93 89 0 0 0,2 1 0 0 0,0 1 0 0 0,0 1 1 0 0,2 2-1 0 0,0 0 0 0 0,3 1 0 0 0,-28 13-1 0 0,1-1-1 0 0,0 1 1 0 0,-1 0 0 0 0,1 0-1 0 0,0 1 1 0 0,-1-1-1 0 0,1 1 1 0 0,0-1 0 0 0,0 1-1 0 0,0 0 1 0 0,0 0-1 0 0,-1 0 1 0 0,1 0 0 0 0,0 1-1 0 0,0-1 1 0 0,0 1-1 0 0,-1-1 1 0 0,1 1 0 0 0,0 0-1 0 0,-1 0 1 0 0,1 0 0 0 0,-1 1-1 0 0,3 0 2 0 0,-67 3 1024 0 0,31-7-1027 0 0,-69 12-51 0 0,33 22-25 0 0,54-20 70 0 0,1 0 0 0 0,1 0-1 0 0,0 1 1 0 0,0 1 0 0 0,2 0 0 0 0,0 0-1 0 0,0 1 1 0 0,1 0 0 0 0,1 1 0 0 0,0-1-1 0 0,2 1 1 0 0,-1 1 0 0 0,2-1 0 0 0,0 1-1 0 0,1 0 1 0 0,1-1 0 0 0,1 1 0 0 0,0 0-1 0 0,1 10 10 0 0,-1-15-5 0 0,1 0 0 0 0,0 0-1 0 0,0 0 1 0 0,1 0 0 0 0,1 0 0 0 0,0-1-1 0 0,0 1 1 0 0,1-1 0 0 0,1 1 0 0 0,0-1-1 0 0,1 0 1 0 0,0 0 0 0 0,0-1 0 0 0,1 1-1 0 0,0-1 1 0 0,1-1 0 0 0,0 1-1 0 0,1-1 1 0 0,6 6 5 0 0,-4-7 3 0 0,0-1 0 0 0,1 0 0 0 0,0-1 0 0 0,0 0 0 0 0,0-1 0 0 0,1 0 0 0 0,0-1 0 0 0,0 0 0 0 0,0 0 0 0 0,0-2 0 0 0,0 1 0 0 0,1-2 0 0 0,-1 0 0 0 0,1 0 0 0 0,-1-1 0 0 0,1 0 0 0 0,8-3-3 0 0,8 0 13 0 0,-1-1 0 0 0,-1-2-1 0 0,1-1 1 0 0,-1-1 0 0 0,0-2 0 0 0,-1 0-1 0 0,9-6-12 0 0,39-21 76 0 0,-1-2 0 0 0,-2-4 0 0 0,16-16-76 0 0,-64 42 13 0 0,-1 0 0 0 0,0-2 0 0 0,-2-1 1 0 0,0 0-1 0 0,-1-2 0 0 0,-1 0 0 0 0,-1-1 0 0 0,-1 0 0 0 0,-1-2 0 0 0,-2 0 0 0 0,4-9-13 0 0,-14 30 2 0 0,-1-1 1 0 0,0 0-1 0 0,0 0 0 0 0,0 0 0 0 0,-1 1 0 0 0,1-2 0 0 0,-1 1 0 0 0,-1 0 0 0 0,1 0 1 0 0,-1 0-1 0 0,1 0 0 0 0,-1 0 0 0 0,-1-1 0 0 0,1 1 0 0 0,-1 0 0 0 0,0 0 0 0 0,0 0 1 0 0,0 0-1 0 0,-1 0 0 0 0,0 0 0 0 0,0 0 0 0 0,0 1 0 0 0,-1-1 0 0 0,1 1 0 0 0,-1-1 1 0 0,0 1-1 0 0,0 0 0 0 0,-1 0 0 0 0,1 0 0 0 0,-1 0 0 0 0,0 1 0 0 0,0 0 1 0 0,0 0-1 0 0,0 0 0 0 0,-1 0 0 0 0,1 0 0 0 0,-3 0-2 0 0,-2 0-15 0 0,1 1 0 0 0,-1 0 0 0 0,0 1 0 0 0,1-1 1 0 0,-1 2-1 0 0,0-1 0 0 0,0 1 0 0 0,0 1 0 0 0,1 0 0 0 0,-1 0 0 0 0,0 1 0 0 0,1-1 0 0 0,-1 2 0 0 0,1-1 0 0 0,0 2 1 0 0,0-1-1 0 0,0 1 0 0 0,0 0 0 0 0,0 0 0 0 0,1 1 0 0 0,0 0 0 0 0,-2 2 15 0 0,-10 8-25 0 0,1 0-1 0 0,1 1 1 0 0,1 1 0 0 0,0 0-1 0 0,1 2 1 0 0,1-1 0 0 0,-11 21 25 0 0,16-23-20 0 0,0 0 1 0 0,1 0 0 0 0,1 1-1 0 0,0 0 1 0 0,2 1 0 0 0,0-1-1 0 0,0 1 1 0 0,2 0 0 0 0,0 0-1 0 0,1 1 1 0 0,1-1 0 0 0,1 0-1 0 0,1 1 1 0 0,0-1 19 0 0,1-10-8 0 0,0 0 1 0 0,1 0-1 0 0,-1 0 0 0 0,2-1 1 0 0,-1 1-1 0 0,1-1 0 0 0,0 0 1 0 0,1 0-1 0 0,-1 0 0 0 0,1 0 1 0 0,1-1-1 0 0,-1 0 0 0 0,1 0 1 0 0,0-1-1 0 0,1 1 0 0 0,-1-1 1 0 0,1-1-1 0 0,0 1 0 0 0,0-1 1 0 0,1 0-1 0 0,-1-1 0 0 0,4 1 8 0 0,12 5-2 0 0,0-1 0 0 0,0-1-1 0 0,1-1 1 0 0,0-1 0 0 0,0-1-1 0 0,25 1 3 0 0,-7-4 45 0 0,0-1 0 0 0,-1-2 0 0 0,1-2 0 0 0,-1-1-1 0 0,0-2 1 0 0,0-3 0 0 0,-1-1 0 0 0,34-13-45 0 0,-19 2 37 0 0,0-2 0 0 0,-2-3 0 0 0,-1-1 0 0 0,-1-3-1 0 0,-1-2 1 0 0,-2-3 0 0 0,-2-1 0 0 0,-1-2 0 0 0,-2-3 0 0 0,5-8-37 0 0,-18 16-3 0 0,-2-1-1 0 0,-1-1 1 0 0,-2-2-1 0 0,-2 0 1 0 0,-1-2-1 0 0,-2 0 1 0 0,-2-1-1 0 0,-1-1 1 0 0,-3-1-1 0 0,-1 0 1 0 0,-2-1-1 0 0,-2 0 1 0 0,2-33 3 0 0,-7 50-5 0 0,-2 0-1 0 0,0 0 1 0 0,-1 0 0 0 0,-2 0-1 0 0,-1 0 1 0 0,-1 0 0 0 0,-1 1-1 0 0,-1-1 1 0 0,-2 1 0 0 0,-1 0-1 0 0,-7-17 6 0 0,10 37-2 0 0,0-1 0 0 0,0 1 0 0 0,-1 0 0 0 0,1 0 0 0 0,-1 0 0 0 0,-1 1 0 0 0,1 0 0 0 0,-1 0 0 0 0,0 1 0 0 0,0 0 0 0 0,0 0 0 0 0,-1 0 0 0 0,1 1 0 0 0,-1 0 0 0 0,0 1 0 0 0,0 0 0 0 0,0 0 0 0 0,0 0 0 0 0,0 1 0 0 0,0 1 0 0 0,-1-1 0 0 0,1 1 0 0 0,0 1-1 0 0,0-1 1 0 0,0 1 0 0 0,0 1 0 0 0,0 0 0 0 0,0 0 0 0 0,0 0 0 0 0,0 1 0 0 0,0 0 0 0 0,1 1 0 0 0,0-1 0 0 0,0 1 0 0 0,0 1 0 0 0,0 0 0 0 0,0 0 0 0 0,1 0 0 0 0,0 0 0 0 0,-3 5 2 0 0,-11 9-8 0 0,2 1 1 0 0,0 0-1 0 0,1 2 0 0 0,2 0 0 0 0,0 1 1 0 0,1 1-1 0 0,1 0 0 0 0,1 0 1 0 0,2 1-1 0 0,0 1 0 0 0,2 0 0 0 0,1 0 1 0 0,1 1-1 0 0,1 0 0 0 0,1 0 1 0 0,1 0-1 0 0,2 0 0 0 0,1 24 8 0 0,17 122-14 0 0,-4-131 30 0 0,2 0 0 0 0,2-2 1 0 0,1 0-1 0 0,2-1 1 0 0,2-1-1 0 0,2-1 1 0 0,1-1-1 0 0,1-1 1 0 0,16 14-17 0 0,70 73 64 0 0,-111-123-131 0 0,-1 1 1 0 0,0 0 0 0 0,0 0 0 0 0,0 0 0 0 0,1 0 0 0 0,-1-1 0 0 0,0 1-1 0 0,0 0 1 0 0,1 0 0 0 0,-1 0 0 0 0,0 0 0 0 0,0 0 0 0 0,1 0 0 0 0,-1 0-1 0 0,0 0 1 0 0,0 0 0 0 0,1 0 0 0 0,-1 0 0 0 0,0 0 0 0 0,0 0-1 0 0,1 0 1 0 0,-1 0 0 0 0,0 0 0 0 0,0 0 0 0 0,1 0 0 0 0,-1 0 0 0 0,0 0-1 0 0,0 0 1 0 0,1 0 0 0 0,-1 0 0 0 0,0 0 0 0 0,0 1 0 0 0,1-1 0 0 0,-1 0-1 0 0,0 0 1 0 0,0 0 0 0 0,0 0 0 0 0,1 1 0 0 0,-1-1 0 0 0,0 0 66 0 0,1-15-7590 0 0,0 7-4657 0 0</inkml:trace>
  <inkml:trace contextRef="#ctx0" brushRef="#br0" timeOffset="4592.72">4385 4946 792 0 0,'0'0'1186'0'0,"0"0"-758"0"0,0 0-191 0 0,0 0 477 0 0,0 0 581 0 0,0 0 354 0 0,0 0 210 0 0,0 0-53 0 0,0 0-163 0 0,0 0-199 0 0,0 0-210 0 0,0 0-167 0 0,0 0-108 0 0,34 6-67 0 0,109 16-44 0 0,-49-22 494 0 0,-81-3-1134 0 0,20-5 104 0 0,0-1-1 0 0,0-2 1 0 0,-1-2 0 0 0,-1-1 0 0 0,0-1-1 0 0,-1-1 1 0 0,0-2 0 0 0,-2-1 0 0 0,3-4-312 0 0,-21 15 76 0 0,-2 0-1 0 0,1 0 1 0 0,-1-1 0 0 0,0 1 0 0 0,-1-2 0 0 0,0 1 0 0 0,0-1-1 0 0,-1 0 1 0 0,0-1 0 0 0,0-3-76 0 0,-4 11 12 0 0,-1-1-1 0 0,0 1 1 0 0,0-1 0 0 0,0 1 0 0 0,0-1 0 0 0,0 1-1 0 0,-1-1 1 0 0,0 1 0 0 0,1-1 0 0 0,-2 0-1 0 0,1 1 1 0 0,0-1 0 0 0,-1 0 0 0 0,1 1-1 0 0,-1-1 1 0 0,0 1 0 0 0,0-1 0 0 0,0 1-1 0 0,-1 0 1 0 0,0-1 0 0 0,1 1 0 0 0,-1 0-1 0 0,0 0 1 0 0,0 0 0 0 0,0 0 0 0 0,-1 0-1 0 0,1 1 1 0 0,-1-1 0 0 0,0 1 0 0 0,1-1-1 0 0,-1 1 1 0 0,0 0 0 0 0,0 0 0 0 0,-1 0-1 0 0,1 1-11 0 0,-4-3-19 0 0,-1 0-1 0 0,0 0 1 0 0,1 1-1 0 0,-1 1 0 0 0,0-1 1 0 0,-1 1-1 0 0,1 0 1 0 0,0 1-1 0 0,-1 0 1 0 0,1 1-1 0 0,0-1 0 0 0,-1 2 1 0 0,1-1-1 0 0,-1 1 1 0 0,1 0-1 0 0,0 1 0 0 0,0 0 1 0 0,-1 0-1 0 0,1 1 1 0 0,1 0-1 0 0,-1 0 20 0 0,-12 7-31 0 0,1 0-1 0 0,0 1 1 0 0,1 1 0 0 0,0 0-1 0 0,1 2 1 0 0,0 0 0 0 0,-8 10 31 0 0,15-15-4 0 0,1 1 0 0 0,0-1 1 0 0,0 1-1 0 0,1 1 0 0 0,0-1 1 0 0,1 2-1 0 0,1-1 1 0 0,-1 1-1 0 0,2-1 0 0 0,0 2 1 0 0,0-1-1 0 0,1 1 1 0 0,1-1-1 0 0,0 1 0 0 0,0 0 1 0 0,1 0-1 0 0,1 0 0 0 0,1 0 1 0 0,0 1-1 0 0,0-1 1 0 0,1 0-1 0 0,1 0 0 0 0,0 0 1 0 0,1 0-1 0 0,0 0 0 0 0,1-1 1 0 0,0 1-1 0 0,1-1 1 0 0,1 0-1 0 0,0-1 0 0 0,0 1 1 0 0,1-1-1 0 0,1 0 1 0 0,0-1-1 0 0,7 8 4 0 0,2-7 72 0 0,0 0-1 0 0,1-1 1 0 0,0-1 0 0 0,1 0-1 0 0,0-1 1 0 0,0-2 0 0 0,0 0-1 0 0,1 0 1 0 0,0-2 0 0 0,0-1 0 0 0,1 0-1 0 0,-1-2 1 0 0,1 0 0 0 0,-1-1-1 0 0,0-1 1 0 0,1-1 0 0 0,7-2-72 0 0,-8 0 109 0 0,0 0 0 0 0,0-1 0 0 0,-1-1 1 0 0,1-1-1 0 0,-1 0 0 0 0,-1-2 0 0 0,1 0 0 0 0,-1-1 1 0 0,-1-1-1 0 0,0-1 0 0 0,-1 0 0 0 0,0-1 0 0 0,-1-1 0 0 0,0 0 1 0 0,-1-1-1 0 0,-1-1 0 0 0,0 0 0 0 0,-1 0 0 0 0,8-16-109 0 0,-5 7 61 0 0,0-2 0 0 0,-2 0-1 0 0,-1-1 1 0 0,-1 0-1 0 0,-1-1 1 0 0,-2 0-1 0 0,0-1 1 0 0,-3 0 0 0 0,0 0-1 0 0,-2 0 1 0 0,-1 0-1 0 0,-1 0 1 0 0,-2-5-61 0 0,1 31 1 0 0,1-1 0 0 0,-1 1 0 0 0,0 0-1 0 0,0-1 1 0 0,-1 1 0 0 0,1-1 0 0 0,-1 1 0 0 0,0 0 0 0 0,0-1 0 0 0,0 1 0 0 0,-1 0 0 0 0,0 0 0 0 0,0 0 0 0 0,0 0 0 0 0,0 0 0 0 0,0 0 0 0 0,-1 1 0 0 0,1-1-1 0 0,-1 1 1 0 0,0-1 0 0 0,0 1 0 0 0,-1 0 0 0 0,1 0 0 0 0,-1 1 0 0 0,1-1 0 0 0,-1 1 0 0 0,0 0 0 0 0,0 0 0 0 0,0 0 0 0 0,0 0 0 0 0,0 1 0 0 0,0-1 0 0 0,-1 1-1 0 0,1 0 1 0 0,0 0 0 0 0,-1 1 0 0 0,1-1 0 0 0,-1 1 0 0 0,1 0 0 0 0,-4 1-1 0 0,-1 3-22 0 0,-1 1 0 0 0,0 0 1 0 0,1 1-1 0 0,0 0 0 0 0,1 0 0 0 0,-1 1 0 0 0,1 0 0 0 0,0 0 0 0 0,1 1 1 0 0,0 0-1 0 0,0 1 0 0 0,1-1 0 0 0,0 1 0 0 0,0 0 0 0 0,1 1 0 0 0,0 0 1 0 0,1-1-1 0 0,-2 7 22 0 0,3-10-8 0 0,0 0 0 0 0,0 0 0 0 0,1 0 0 0 0,-1 0 0 0 0,2 0 0 0 0,-1 0 0 0 0,1 1 0 0 0,-1-1 0 0 0,2 1 0 0 0,-1-1 0 0 0,1 1 0 0 0,0-1 0 0 0,0 1 0 0 0,1-1 0 0 0,0 1 0 0 0,0-1 0 0 0,1 0 0 0 0,-1 1 0 0 0,1-1 0 0 0,1 0 0 0 0,-1 0 0 0 0,1 0 0 0 0,0-1 0 0 0,0 1 0 0 0,1-1 0 0 0,0 1 0 0 0,0-1 0 0 0,0 0 0 0 0,1-1 0 0 0,2 4 8 0 0,12 0 12 0 0,1-1 0 0 0,0 0 0 0 0,1-2 0 0 0,0 0 0 0 0,-1-1 0 0 0,1-2 0 0 0,0 0 0 0 0,1-1 0 0 0,-1-1 0 0 0,0 0 0 0 0,0-2 0 0 0,6-2-12 0 0,325-54 101 0 0,-349 60-94 0 0,-1-1-1 0 0,0 1 1 0 0,0 0-1 0 0,0 0 1 0 0,0 0 0 0 0,-1 0-1 0 0,1 0 1 0 0,0 0-1 0 0,-1 0 1 0 0,1 0 0 0 0,-1 1-1 0 0,0-1 1 0 0,0 0-1 0 0,0 1 1 0 0,0-1-1 0 0,0 1 1 0 0,0-1 0 0 0,-1 1-1 0 0,1 0 1 0 0,-1-1-1 0 0,0 1 1 0 0,0 0 0 0 0,0-1-1 0 0,0 1 1 0 0,0 0-1 0 0,-1-1 1 0 0,1 1 0 0 0,-1-1-1 0 0,0 1 1 0 0,1-1-1 0 0,-1 1 1 0 0,0-1 0 0 0,0 1-1 0 0,-1-1 1 0 0,0 2-7 0 0,-53 141 37 0 0,54-143-135 0 0,0 0 1 0 0,0 0-1 0 0,1 0 1 0 0,-1 0-1 0 0,0 0 0 0 0,1 0 1 0 0,0 0-1 0 0,0 0 0 0 0,0 0 1 0 0,0 0-1 0 0,0 0 0 0 0,0 0 1 0 0,0 0-1 0 0,0 0 1 0 0,1 0-1 0 0,-1 0 0 0 0,1 0 1 0 0,0 0-1 0 0,-1 0 0 0 0,1 0 1 0 0,0-1-1 0 0,0 1 1 0 0,0 0-1 0 0,0 0 0 0 0,1-1 1 0 0,-1 1-1 0 0,0-1 0 0 0,1 1 1 0 0,-1-1-1 0 0,1 1 0 0 0,-1-1 1 0 0,1 0-1 0 0,0 0 1 0 0,-1 0-1 0 0,1 0 0 0 0,0 0 1 0 0,0 0-1 0 0,0-1 0 0 0,0 1 1 0 0,0 0-1 0 0,0-1 1 0 0,0 1-1 0 0,0-1 0 0 0,0 0 1 0 0,0 0-1 0 0,0 0 0 0 0,0 0 1 0 0,2 0 97 0 0,19 0-3469 0 0,-7 0-2800 0 0,-3 0-5302 0 0</inkml:trace>
  <inkml:trace contextRef="#ctx0" brushRef="#br0" timeOffset="5244.558">6421 4688 13347 0 0,'0'0'2150'0'0,"0"0"-602"0"0,0 0-322 0 0,0 0-46 0 0,0 0-63 0 0,0 0-164 0 0,0 0-248 0 0,0 0-242 0 0,0 0-175 0 0,0 0-115 0 0,0 0-47 0 0,0 0-18 0 0,-34 17-22 0 0,-109 56-3 0 0,136-70-76 0 0,0 1 0 0 0,0 0 1 0 0,1 0-1 0 0,-1 1 0 0 0,1 0 0 0 0,0 0 1 0 0,1 0-1 0 0,-1 1 0 0 0,1 0 0 0 0,0 0 0 0 0,1 0 1 0 0,-1 1-1 0 0,-1 3-7 0 0,-3 5 13 0 0,2-4-18 0 0,0 0 1 0 0,0 0-1 0 0,1 1 0 0 0,0 0 1 0 0,1 0-1 0 0,0 1 1 0 0,1-1-1 0 0,1 1 1 0 0,0 0-1 0 0,1 0 0 0 0,0 1 1 0 0,1-1-1 0 0,0 0 1 0 0,1 8 4 0 0,1-18 0 0 0,0 0 0 0 0,-1 0 1 0 0,1 0-1 0 0,1 0 1 0 0,-1 0-1 0 0,0 0 0 0 0,1 0 1 0 0,-1 0-1 0 0,1-1 0 0 0,0 1 1 0 0,0-1-1 0 0,0 0 0 0 0,0 1 1 0 0,0-1-1 0 0,1 0 0 0 0,-1 0 1 0 0,1 0-1 0 0,-1 0 1 0 0,1-1-1 0 0,0 1 0 0 0,0-1 1 0 0,0 0-1 0 0,-1 0 0 0 0,1 1 1 0 0,0-2-1 0 0,1 1 0 0 0,-1 0 1 0 0,0-1-1 0 0,0 1 1 0 0,0-1-1 0 0,0 0 0 0 0,3 0 0 0 0,102-19 497 0 0,-71-1-352 0 0,-1-1 0 0 0,0-2 0 0 0,-2-1 0 0 0,0-2 0 0 0,-2-1 0 0 0,-1-2 0 0 0,2-4-145 0 0,111-93 190 0 0,-96 102-326 0 0,-38 66 119 0 0,-5 11 54 0 0,-6-43-39 0 0,1-1 0 0 0,0 1 0 0 0,0 0 0 0 0,1-1 0 0 0,0 1 0 0 0,1-1 0 0 0,0 1 0 0 0,0-1 0 0 0,1 0 0 0 0,0 1 0 0 0,1-1 0 0 0,0-1 0 0 0,0 1 0 0 0,1-1 1 0 0,0 1-1 0 0,1-1 0 0 0,-1-1 0 0 0,1 1 0 0 0,1-1 0 0 0,0 0 0 0 0,0-1 0 0 0,0 1 0 0 0,1-1 2 0 0,0-2 2 0 0,0 0 0 0 0,0-1 1 0 0,0 0-1 0 0,1 0 0 0 0,-1 0 0 0 0,1-1 1 0 0,-1-1-1 0 0,1 1 0 0 0,0-2 0 0 0,0 1 0 0 0,0-1 1 0 0,-1 0-1 0 0,1-1 0 0 0,0 0 0 0 0,0 0 0 0 0,-1-1 1 0 0,1 0-1 0 0,-1-1 0 0 0,1 0 0 0 0,-1 0 0 0 0,3-2-2 0 0,7-5 57 0 0,-1 0 0 0 0,1-1 0 0 0,-2 0-1 0 0,0-2 1 0 0,0 0 0 0 0,-1-1-1 0 0,-1 0 1 0 0,11-14-57 0 0,23-40 77 0 0,-2-3 0 0 0,-4-1 0 0 0,-3-2 0 0 0,-4-1 0 0 0,-3-2 0 0 0,-3-2 0 0 0,-3 0 0 0 0,-4-2 0 0 0,-4 0 0 0 0,4-53-77 0 0,-4 33-83 0 0,-5 0 0 0 0,-4-2 1 0 0,-5-72 82 0 0,-3 166 7 0 0,0 0 1 0 0,-1 0 0 0 0,0 0 0 0 0,-1 0-1 0 0,0 0 1 0 0,0 0 0 0 0,-1 1-1 0 0,0-1 1 0 0,0 0 0 0 0,-1 1 0 0 0,0-1-1 0 0,-1 1 1 0 0,0 0 0 0 0,0 0 0 0 0,-1 1-1 0 0,0-1 1 0 0,0 1 0 0 0,-1 0 0 0 0,0 0-1 0 0,-4-4-7 0 0,7 10-2 0 0,-1 0 0 0 0,1 0 0 0 0,0 0 0 0 0,0 0 0 0 0,-1 0 0 0 0,1 1 0 0 0,-1 0-1 0 0,1 0 1 0 0,-1 0 0 0 0,1 0 0 0 0,0 0 0 0 0,-1 0 0 0 0,1 1 0 0 0,-1 0 0 0 0,1 0 0 0 0,0 0 0 0 0,0 0-1 0 0,-1 0 1 0 0,1 1 0 0 0,0-1 0 0 0,0 1 0 0 0,0 0 0 0 0,1 0 0 0 0,-1 0 0 0 0,0 0 0 0 0,-2 3 2 0 0,-57 69-42 0 0,46-40 50 0 0,1 1 0 0 0,2 0-1 0 0,1 1 1 0 0,2 1 0 0 0,1 0-1 0 0,2 0 1 0 0,2 1 0 0 0,1 0-1 0 0,2 0 1 0 0,1 0-1 0 0,3-1 1 0 0,2 13-8 0 0,-4-40 4 0 0,5 98 64 0 0,4-1-1 0 0,5 1 0 0 0,5-2 0 0 0,5-1 0 0 0,6 8-67 0 0,104 244 71 0 0,-47-192-258 0 0,-87-166 164 0 0,0 1-1 0 0,0-1 1 0 0,0 1-1 0 0,1-1 1 0 0,-1 1-1 0 0,0 0 0 0 0,0-1 1 0 0,0 1-1 0 0,1-1 1 0 0,-1 1-1 0 0,0 0 1 0 0,0-1-1 0 0,1 1 1 0 0,-1 0-1 0 0,0-1 1 0 0,1 1-1 0 0,-1 0 0 0 0,0-1 1 0 0,1 1-1 0 0,-1 0 1 0 0,1 0-1 0 0,-1-1 1 0 0,0 1-1 0 0,1 0 1 0 0,-1 0-1 0 0,1 0 0 0 0,-1 0 1 0 0,1 0-1 0 0,-1-1 1 0 0,0 1-1 0 0,1 0 1 0 0,-1 0-1 0 0,1 0 1 0 0,-1 0-1 0 0,1 0 0 0 0,-1 1 1 0 0,1-1-1 0 0,-1 0 1 0 0,1 0-1 0 0,-1 0 1 0 0,0 0-1 0 0,1 0 1 0 0,-1 1-1 0 0,1-1 1 0 0,-1 0-1 0 0,1 0 0 0 0,-1 0 1 0 0,0 1-1 0 0,1-1 1 0 0,-1 0-1 0 0,0 1 1 0 0,1-1-1 0 0,-1 0 1 0 0,0 1-1 0 0,0-1 0 0 0,1 1 1 0 0,-1-1-1 0 0,0 0 1 0 0,0 1-1 0 0,0-1 1 0 0,1 1 23 0 0,-4-43-1860 0 0,-20-34-2941 0 0,2 29-4727 0 0,10 27 609 0 0</inkml:trace>
  <inkml:trace contextRef="#ctx0" brushRef="#br0" timeOffset="5491.543">6914 4305 16556 0 0,'0'0'1350'0'0,"0"0"-551"0"0,0 0-373 0 0,0 0 39 0 0,0 0 241 0 0,0 0 185 0 0,0 0 35 0 0,0 0-64 0 0,0 0-94 0 0,37 11-97 0 0,118 31-99 0 0,-28-25 312 0 0,316-2-101 0 0,-306-10-2882 0 0,-79-9-8435 0 0,-45 3-1588 0 0</inkml:trace>
  <inkml:trace contextRef="#ctx0" brushRef="#br0" timeOffset="5744.501">8111 4515 15075 0 0,'0'0'2777'0'0,"0"0"-2457"0"0,0 0-224 0 0,0 0 96 0 0,-30 188 48 0 0,29-158 8 0 0,-3-1-64 0 0,4-3-112 0 0,0 0-176 0 0,0-4-160 0 0,2-4-256 0 0,3-7-408 0 0,3 0-561 0 0,-3-7-1879 0 0,-1 3-8211 0 0</inkml:trace>
  <inkml:trace contextRef="#ctx0" brushRef="#br0" timeOffset="5745.501">8111 4018 15715 0 0,'0'0'881'0'0,"0"0"-649"0"0,0 0-392 0 0,0 0-241 0 0,0 0-303 0 0,0 0-200 0 0,0 0-224 0 0,0 0-761 0 0,0 0-1879 0 0,0 0-4106 0 0</inkml:trace>
  <inkml:trace contextRef="#ctx0" brushRef="#br0" timeOffset="5975.772">8422 4560 15115 0 0,'0'0'1598'0'0,"0"0"-733"0"0,0 0-384 0 0,0 0-127 0 0,0 0-56 0 0,-6 31-64 0 0,-16 101-30 0 0,15-53 130 0 0,8-74-288 0 0,-1-1 1 0 0,1 1-1 0 0,0 0 0 0 0,1-1 1 0 0,-1 1-1 0 0,1-1 1 0 0,0 0-1 0 0,0 1 0 0 0,0-1 1 0 0,0 0-1 0 0,1 0 0 0 0,-1 0 1 0 0,1 0-1 0 0,0-1 1 0 0,1 1-1 0 0,-1-1 0 0 0,1 0 1 0 0,-1 0-1 0 0,1 0 0 0 0,0 0 1 0 0,0-1-1 0 0,0 1 1 0 0,0-1-1 0 0,1 0 0 0 0,-1 0 1 0 0,0-1-1 0 0,2 1-46 0 0,7 2 131 0 0,0 0 1 0 0,1-1-1 0 0,-1 0 0 0 0,1-2 0 0 0,0 1 0 0 0,-1-1 0 0 0,1-1 1 0 0,12-2-132 0 0,-14 1 169 0 0,0-2 0 0 0,0 0 0 0 0,-1 0 0 0 0,1-1 1 0 0,-1 0-1 0 0,0-1 0 0 0,0 0 0 0 0,-1-1 0 0 0,1 0 0 0 0,-1-1 1 0 0,0 0-1 0 0,-1-1 0 0 0,0 0 0 0 0,0 0 0 0 0,-1-1 1 0 0,0 0-1 0 0,0 0 0 0 0,-1-1 0 0 0,0 0 0 0 0,-1 0 0 0 0,0-1 1 0 0,-1 1-1 0 0,0-1 0 0 0,-1-1 0 0 0,0 1 0 0 0,0-1 0 0 0,-1 1 1 0 0,0-7-170 0 0,-1 3 19 0 0,-1 0 1 0 0,-1 0 0 0 0,0 0 0 0 0,-1-1-1 0 0,0 1 1 0 0,-1 0 0 0 0,-1 0 0 0 0,-1 1-1 0 0,0-1 1 0 0,-1 1 0 0 0,0-1 0 0 0,-1 2-1 0 0,-1-1 1 0 0,0 0 0 0 0,-1 1-1 0 0,0 1 1 0 0,-1-1 0 0 0,0 2 0 0 0,-1-1-1 0 0,0 1 1 0 0,-1 0 0 0 0,-1 1 0 0 0,1 1-1 0 0,-1 0 1 0 0,-2 0-20 0 0,7 4-109 0 0,-1 1 0 0 0,1 0 0 0 0,-1 1 0 0 0,0-1 1 0 0,0 2-1 0 0,-1-1 0 0 0,1 1 0 0 0,0 0 0 0 0,-1 1 0 0 0,1 0 0 0 0,-1 0 0 0 0,1 1 0 0 0,-1 0 0 0 0,0 1 0 0 0,1 0 0 0 0,-3 0 109 0 0,-40 29-10846 0 0,44-18-1332 0 0</inkml:trace>
  <inkml:trace contextRef="#ctx0" brushRef="#br0" timeOffset="6311.208">9169 4773 19100 0 0,'0'0'923'0'0,"0"0"-222"0"0,0 0 53 0 0,0 0 71 0 0,0 0-84 0 0,0 0-105 0 0,17-37-89 0 0,52-116-97 0 0,7 16 509 0 0,-58 110-912 0 0,0 1 0 0 0,2 0 0 0 0,1 2 0 0 0,1 0 0 0 0,15-12-47 0 0,-35 37-17 0 0,-1-1 0 0 0,0 1 0 0 0,0 0 0 0 0,1-1 1 0 0,-1 1-1 0 0,0 0 0 0 0,0 0 0 0 0,0 0 0 0 0,0 0 0 0 0,0 0 0 0 0,0 0 0 0 0,0 0 1 0 0,-1 0-1 0 0,1 0 0 0 0,0 0 0 0 0,0 0 0 0 0,-1 0 0 0 0,1 1 0 0 0,-1-1 0 0 0,1 0 1 0 0,-1 1-1 0 0,1-1 0 0 0,-1 0 0 0 0,0 1 0 0 0,0-1 0 0 0,0 0 0 0 0,0 1 1 0 0,0-1-1 0 0,0 0 0 0 0,0 1 0 0 0,0-1 0 0 0,0 0 0 0 0,-1 1 0 0 0,1-1 0 0 0,0 0 1 0 0,-1 1-1 0 0,1-1 0 0 0,-1 0 0 0 0,0 0 0 0 0,1 1 0 0 0,-1-1 0 0 0,0 0 1 0 0,0 0 16 0 0,1 13-66 0 0,-2-4 70 0 0,0 1 1 0 0,1-1-1 0 0,1 0 0 0 0,0 0 0 0 0,0 1 0 0 0,1-1 1 0 0,0 0-1 0 0,1 0 0 0 0,0 0 0 0 0,0 0 1 0 0,1 0-1 0 0,1 0 0 0 0,0-1 0 0 0,0 1 1 0 0,1-1-1 0 0,0 0 0 0 0,0 0 0 0 0,1-1 1 0 0,0 0-1 0 0,1 0 0 0 0,-1 0 0 0 0,2-1 1 0 0,-1 0-1 0 0,1 0 0 0 0,0-1 0 0 0,1 0 0 0 0,-1 0 1 0 0,4 1-5 0 0,3-2 117 0 0,-1-1 1 0 0,1-1 0 0 0,0 0-1 0 0,0-1 1 0 0,0-1 0 0 0,0 0-1 0 0,0-1 1 0 0,0 0 0 0 0,1-2-1 0 0,-1 1 1 0 0,-1-2 0 0 0,1 0-1 0 0,0-1 1 0 0,-1 0 0 0 0,1-2-1 0 0,-1 1 1 0 0,-1-2 0 0 0,1 1-1 0 0,-1-2 1 0 0,6-4-118 0 0,6-5 103 0 0,-1-1-1 0 0,-1 0 1 0 0,-1-2-1 0 0,0-1 1 0 0,-2 0 0 0 0,0-2-1 0 0,-2 0 1 0 0,0-1 0 0 0,-2-1-1 0 0,0-1-102 0 0,37-100-764 0 0,-37 72-3132 0 0,-15 51 3611 0 0,5-14-9081 0 0</inkml:trace>
  <inkml:trace contextRef="#ctx0" brushRef="#br0" timeOffset="6928.303">11625 3956 16516 0 0,'0'0'945'0'0,"0"0"-187"0"0,0 0-173 0 0,0 0-9 0 0,0 0 128 0 0,0 0 163 0 0,0 0 73 0 0,0 0-7 0 0,0 0-73 0 0,0 0-101 0 0,0 0-107 0 0,8 25-103 0 0,24 87-127 0 0,-19 16 192 0 0,26 394 144 0 0,-21-235-1016 0 0,-43-218-846 0 0,-12-38-6835 0 0,24-27-3909 0 0</inkml:trace>
  <inkml:trace contextRef="#ctx0" brushRef="#br0" timeOffset="7297.132">11377 4688 15387 0 0,'0'0'903'0'0,"0"0"-285"0"0,0 0-169 0 0,34-14-53 0 0,112-45-22 0 0,32 8 479 0 0,-163 47-924 0 0,0 1 1 0 0,0 0-1 0 0,0 1 0 0 0,0 1 1 0 0,0 0-1 0 0,1 1 0 0 0,-1 1 1 0 0,0 1-1 0 0,0 0 0 0 0,0 0 1 0 0,0 2-1 0 0,0 0 0 0 0,11 5 71 0 0,-19-7-346 0 0,-1 1 0 0 0,1 0-1 0 0,0 0 1 0 0,-1 0 0 0 0,0 1 0 0 0,0 0 0 0 0,0 0-1 0 0,0 1 1 0 0,-1 0 0 0 0,0 0 0 0 0,0 0-1 0 0,0 0 1 0 0,-1 1 0 0 0,1 0 0 0 0,-1 0-1 0 0,-1 0 1 0 0,1 0 0 0 0,-1 1 0 0 0,0 0-1 0 0,0-1 1 0 0,-1 1 0 0 0,0 0 0 0 0,0 0-1 0 0,0 4 347 0 0,-24 95 5057 0 0,18-95-4562 0 0,1 0 0 0 0,-1 0-1 0 0,2 0 1 0 0,0 0 0 0 0,0 1-1 0 0,1-1 1 0 0,0 1 0 0 0,1-1-1 0 0,0 1 1 0 0,1-1 0 0 0,1 8-495 0 0,0-15 125 0 0,-1 0 1 0 0,1 0-1 0 0,0 0 1 0 0,0 0 0 0 0,1 0-1 0 0,-1-1 1 0 0,1 1 0 0 0,0-1-1 0 0,-1 1 1 0 0,2-1-1 0 0,-1 0 1 0 0,0 0 0 0 0,1-1-1 0 0,-1 1 1 0 0,1-1-1 0 0,0 1 1 0 0,0-1 0 0 0,0 0-1 0 0,0-1 1 0 0,0 1-1 0 0,0-1 1 0 0,0 1 0 0 0,0-1-1 0 0,3 0-125 0 0,108 3 2336 0 0,-95-10-2161 0 0,1-1 0 0 0,-2 0 0 0 0,1-2 0 0 0,-1 0 0 0 0,0-2-1 0 0,-1 0 1 0 0,0-1 0 0 0,-1 0 0 0 0,0-1 0 0 0,-1-1 0 0 0,-1-1 0 0 0,0-1 0 0 0,-1 0-1 0 0,-1 0 1 0 0,2-5-175 0 0,-5 8 26 0 0,-1-1 0 0 0,0 0 0 0 0,-2 0-1 0 0,1-1 1 0 0,-2 0 0 0 0,0 0 0 0 0,-1-1-1 0 0,0 0 1 0 0,-2 0 0 0 0,1 0 0 0 0,-2 0-1 0 0,0-1 1 0 0,-1 1 0 0 0,-1 0 0 0 0,0-1-1 0 0,-2-7-25 0 0,0 18-41 0 0,0-1 0 0 0,0 1 0 0 0,-1 0 0 0 0,0-1 0 0 0,0 1 0 0 0,0 1 0 0 0,0-1 0 0 0,-1 0 0 0 0,0 1 0 0 0,-1-1 0 0 0,1 1 0 0 0,-1 1 0 0 0,0-1 0 0 0,0 0 0 0 0,0 1 0 0 0,-1 0 0 0 0,1 1 0 0 0,-1-1 0 0 0,0 1 0 0 0,0 0 0 0 0,0 0 0 0 0,-1 1 0 0 0,1 0-1 0 0,-1 0 1 0 0,1 0 0 0 0,-1 1 0 0 0,0 0 0 0 0,1 0 0 0 0,-1 1 0 0 0,0 0 0 0 0,0 0 0 0 0,0 1 0 0 0,1-1 0 0 0,-1 1 0 0 0,0 1 0 0 0,1-1 0 0 0,-1 1 0 0 0,1 1 0 0 0,0-1 0 0 0,-1 1 0 0 0,1 0 0 0 0,0 0 0 0 0,1 1 0 0 0,-5 2 41 0 0,-33 23-1600 0 0,17-8-2560 0 0,6-1-7724 0 0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2:53.80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670 24 7106 0 0,'0'0'1265'0'0,"0"0"-295"0"0,0 0-245 0 0,0 0-17 0 0,0 0 136 0 0,0 0 134 0 0,0 0 57 0 0,0 0-22 0 0,0 0-82 0 0,0 0-109 0 0,0 0-99 0 0,-18-3-107 0 0,-92-12 727 0 0,-10 10 1883 0 0,83 11-2995 0 0,0 3 1 0 0,0 1-1 0 0,1 1 0 0 0,0 2 1 0 0,1 2-1 0 0,-17 10-231 0 0,31-15 86 0 0,0 1 1 0 0,1 1-1 0 0,0 0 0 0 0,1 2 0 0 0,0 0 1 0 0,-6 8-87 0 0,24-19 0 0 0,0-1 1 0 0,0 1-1 0 0,0 0 1 0 0,0 0 0 0 0,1 0-1 0 0,-1 0 1 0 0,1 0 0 0 0,0 0-1 0 0,0 0 1 0 0,0 0-1 0 0,0-1 1 0 0,0 1 0 0 0,1 0-1 0 0,-1 0 1 0 0,1 0 0 0 0,0 0-1 0 0,0 0 1 0 0,0-1-1 0 0,0 1 1 0 0,0 0 0 0 0,0-1-1 0 0,1 1 1 0 0,0-1 0 0 0,-1 1-1 0 0,1-1 1 0 0,0 0-1 0 0,0 0 1 0 0,0 0 0 0 0,0 0-1 0 0,1 0 1 0 0,-1 0-1 0 0,3 4 2 0 0,121 116 18 0 0,22-27 21 0 0,-95-64-13 0 0,-2 3-1 0 0,-1 1 1 0 0,-2 3 0 0 0,12 14-28 0 0,-55-48 21 0 0,-1 0-1 0 0,0 1 1 0 0,0-1-1 0 0,0 1 1 0 0,-1 0 0 0 0,0 0-1 0 0,0 0 1 0 0,0 0 0 0 0,0 0-1 0 0,-1 1 1 0 0,0-1 0 0 0,0 1-1 0 0,-1 0 1 0 0,1 0 0 0 0,-1-1-1 0 0,0 1 1 0 0,-1 0 0 0 0,0 0-1 0 0,0 0 1 0 0,0 0-1 0 0,0 0 1 0 0,-1 0 0 0 0,0 0-1 0 0,0 0 1 0 0,-1-1 0 0 0,1 1-1 0 0,-1 0 1 0 0,-1-1 0 0 0,0 1-21 0 0,-7 7 49 0 0,-2 0 0 0 0,0-2 0 0 0,0 1 1 0 0,-1-2-1 0 0,-1 1 0 0 0,1-2 1 0 0,-2 0-1 0 0,1 0 0 0 0,-1-2 0 0 0,0 0 1 0 0,-1 0-1 0 0,0-2 0 0 0,0 0 1 0 0,0 0-1 0 0,-1-2 0 0 0,1 0 0 0 0,-1-1 1 0 0,0 0-1 0 0,-14-2-49 0 0,8 1 15 0 0,0-1 1 0 0,-1-1-1 0 0,1-1 0 0 0,0-2 1 0 0,1 0-1 0 0,-1-1 0 0 0,1-1 1 0 0,-12-6-16 0 0,-22-24-1161 0 0,55 35 629 0 0,2 0-45 0 0,11-11-7344 0 0,-10 11 6377 0 0,5-3-9126 0 0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2:54.29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 7 11731 0 0,'0'0'1116'0'0,"0"0"-289"0"0,0 0-266 0 0,0 0-60 0 0,0 0 89 0 0,0 0 81 0 0,0 0 81 0 0,0 0 8 0 0,0 0-76 0 0,0 0-121 0 0,0 0-167 0 0,0 0-131 0 0,0 0-102 0 0,-8-7 200 0 0,25 319 3598 0 0,31 5-3192 0 0,28 98-610 0 0,-57-311-352 0 0,-20-123-6706 0 0,-1 2 900 0 0,2 5-2437 0 0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2:54.55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0 296 12107 0 0,'0'0'498'0'0,"0"0"-470"0"0,0 0-197 0 0,0 0 236 0 0,0 0 455 0 0,0 0 347 0 0,0 0 151 0 0,0 0 23 0 0,0 0-52 0 0,0 0-79 0 0,0 0-116 0 0,34-11-139 0 0,109-32-136 0 0,167-47 408 0 0,-59 16-2019 0 0,-145 37-3948 0 0,-51 18-431 0 0,-10 2-2894 0 0,-32 13 7532 0 0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2:55.98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337 149 304 0 0,'0'0'3425'0'0,"0"0"-798"0"0,0 0-755 0 0,0 0-498 0 0,0 0-232 0 0,0 0-115 0 0,0 0-55 0 0,0 0-35 0 0,0 0-61 0 0,0 0-78 0 0,0 0-71 0 0,0 0-98 0 0,-23 9-78 0 0,-73 26-56 0 0,27 6 849 0 0,57-33-1219 0 0,2 1 0 0 0,-1 0 0 0 0,2 0 0 0 0,-1 1 0 0 0,1 1 0 0 0,0 0-1 0 0,1 0 1 0 0,1 0 0 0 0,0 1 0 0 0,0 0 0 0 0,1 1 0 0 0,1 0 0 0 0,0-1 0 0 0,0 2 0 0 0,1-1 0 0 0,1 0 0 0 0,1 1 0 0 0,-2 12-125 0 0,1-3 129 0 0,0-15-96 0 0,1 1-1 0 0,-1 0 1 0 0,2 0 0 0 0,-1 1 0 0 0,1-1-1 0 0,1 0 1 0 0,0 0 0 0 0,0 0 0 0 0,1 1-1 0 0,0-1 1 0 0,0 0 0 0 0,1 0-1 0 0,0 0 1 0 0,1 0 0 0 0,0-1 0 0 0,1 1-1 0 0,-1-1 1 0 0,1 1 0 0 0,1-1 0 0 0,0-1-1 0 0,0 1 1 0 0,1 1-33 0 0,-2-7 48 0 0,0 0-1 0 0,0 0 1 0 0,0 0-1 0 0,0 0 1 0 0,0-1-1 0 0,0 1 1 0 0,0-1-1 0 0,0 0 1 0 0,0 0-1 0 0,1-1 1 0 0,-1 1-1 0 0,0-1 1 0 0,1 0 0 0 0,-1 0-1 0 0,1-1 1 0 0,-1 1-1 0 0,0-1 1 0 0,0 0-1 0 0,1 0 1 0 0,-1 0-1 0 0,0-1 1 0 0,0 1-1 0 0,0-1 1 0 0,3-2-48 0 0,86-58 582 0 0,-67 40-510 0 0,-1-1 0 0 0,-1-2 0 0 0,-1 0 0 0 0,-1-2 0 0 0,-2 0 0 0 0,-1-1 0 0 0,-1-2 0 0 0,-1 1 0 0 0,-2-2 0 0 0,0 0 0 0 0,0-9-72 0 0,-11 31 57 0 0,0-1-1 0 0,-1 1 0 0 0,0-1 1 0 0,-1 0-1 0 0,0 0 1 0 0,-1 0-1 0 0,0-1 0 0 0,0 1 1 0 0,-1 0-1 0 0,0 0 0 0 0,-2-7-56 0 0,-13 44 160 0 0,12-8-157 0 0,1 0 0 0 0,1-1 0 0 0,0 1 0 0 0,1 0 0 0 0,1 0-1 0 0,1 0 1 0 0,1-1 0 0 0,1 1 0 0 0,3 9-3 0 0,1-5 60 0 0,50 102-120 0 0,-57-123 64 0 0,1 0 1 0 0,0 0-1 0 0,0 0 0 0 0,0 0 1 0 0,0 0-1 0 0,0-1 0 0 0,1 1 1 0 0,-1 0-1 0 0,0-1 1 0 0,1 0-1 0 0,-1 0 0 0 0,1 1 1 0 0,0-2-1 0 0,-1 1 1 0 0,1 0-1 0 0,0 0 0 0 0,-1-1 1 0 0,1 1-1 0 0,0-1 1 0 0,0 0-1 0 0,-1 0 0 0 0,1 0 1 0 0,0 0-1 0 0,0-1 0 0 0,0 1 1 0 0,-1-1-1 0 0,1 0 1 0 0,0 1-1 0 0,-1-1 0 0 0,1 0 1 0 0,-1-1-1 0 0,1 1 1 0 0,1-2-5 0 0,67-63 184 0 0,-42 21-128 0 0,-2-1 0 0 0,-2-1 0 0 0,-2-1 0 0 0,7-25-56 0 0,-10-21 179 0 0,-20 93-123 0 0,0 1-1 0 0,0 0 10 0 0,0 0-5 0 0,0 0 0 0 0,0 0-8 0 0,0 0-1 0 0,0 0-17 0 0,0 0-10 0 0,0 0-8 0 0,0 0-6 0 0,0 0-1 0 0,0 0 4 0 0,0 0-3 0 0,0 0-5 0 0,0 0-10 0 0,0 0-5 0 0,0 0-3 0 0,0 0 0 0 0,0 0-15 0 0,0 0-7 0 0,0 0-10 0 0,0 27-45 0 0,0-4 108 0 0,-1 4-17 0 0,2 0 1 0 0,0 0 0 0 0,2 0 0 0 0,1 0 0 0 0,5 17-2 0 0,-7-36 2 0 0,0 3-6 0 0,1 0 1 0 0,0 0-1 0 0,1-1 0 0 0,0 0 0 0 0,1 1 1 0 0,0-1-1 0 0,0-1 0 0 0,1 1 1 0 0,0-1-1 0 0,1 0 0 0 0,7 8 4 0 0,-10-15 7 0 0,1 1-1 0 0,-1-1 1 0 0,1 0 0 0 0,0-1-1 0 0,0 1 1 0 0,0-1-1 0 0,-1 0 1 0 0,1 0 0 0 0,0 0-1 0 0,1-1 1 0 0,-1 0-1 0 0,0 0 1 0 0,0 0-1 0 0,0-1 1 0 0,0 1 0 0 0,0-1-1 0 0,0 0 1 0 0,-1-1-1 0 0,1 1 1 0 0,0-1 0 0 0,0 0-1 0 0,-1 0 1 0 0,1-1-1 0 0,-1 1 1 0 0,0-1-1 0 0,0 0 1 0 0,0 0 0 0 0,0 0-1 0 0,0-1 1 0 0,-1 1-1 0 0,3-4-6 0 0,10-14 23 0 0,0-2 1 0 0,-2 0-1 0 0,0-1 0 0 0,-2 0 0 0 0,-1-1 0 0 0,-1-1 0 0 0,-1 1 0 0 0,-1-2 0 0 0,-1 1 0 0 0,-1-1 0 0 0,-2 0 0 0 0,-1 0 0 0 0,0-4-23 0 0,-2-82 170 0 0,-1 113-170 0 0,0 0-1 0 0,0 0 1 0 0,-1 1 0 0 0,1-1-1 0 0,0 0 1 0 0,0 0 0 0 0,-1 0 0 0 0,1 0-1 0 0,0 0 1 0 0,0 0 0 0 0,-1 0-1 0 0,1 0 1 0 0,0 0 0 0 0,-1 0 0 0 0,1 0-1 0 0,0 0 1 0 0,0 0 0 0 0,-1 0-1 0 0,1 0 1 0 0,0 0 0 0 0,-1 0 0 0 0,1 0-1 0 0,0 0 1 0 0,0 0 0 0 0,-1 0-1 0 0,1 0 1 0 0,0-1 0 0 0,0 1 0 0 0,-1 0-1 0 0,1 0 1 0 0,0 0 0 0 0,0 0 0 0 0,0-1-1 0 0,-1 1 1 0 0,1 0 0 0 0,0 0-1 0 0,0-1 1 0 0,0 1 0 0 0,0 0 0 0 0,-1 0-1 0 0,1-1 1 0 0,0 1 0 0 0,-7 32-102 0 0,6-14 98 0 0,2 0-1 0 0,1 0 0 0 0,0 1 0 0 0,1-1 0 0 0,1-1 0 0 0,1 1 0 0 0,0-1 0 0 0,1 1 0 0 0,1-1 1 0 0,1-1-1 0 0,0 0 0 0 0,2 1 5 0 0,20 51-10 0 0,-4 0 1 0 0,-2 2-1 0 0,-3 1 1 0 0,-4 0-1 0 0,-3 1 0 0 0,4 54 10 0 0,-11-89 0 0 0,-1 1-1 0 0,-2 0 0 0 0,-1 0 0 0 0,-2 0 1 0 0,-2 0-1 0 0,-1 0 0 0 0,-3 0 0 0 0,0-1 1 0 0,-3 1-1 0 0,-1-1 0 0 0,-1-1 0 0 0,-2 0 1 0 0,-2 0-1 0 0,-10 17 1 0 0,20-44 2 0 0,-1 0 0 0 0,0-1 0 0 0,0 0 0 0 0,-1 0 1 0 0,1 0-1 0 0,-2-1 0 0 0,1 0 0 0 0,-1 0 0 0 0,0 0 0 0 0,-1-1 1 0 0,1 0-1 0 0,-1 0 0 0 0,-1-1 0 0 0,1 0 0 0 0,-1-1 0 0 0,1 0 1 0 0,-1 0-1 0 0,-1-1 0 0 0,1 0 0 0 0,0 0 0 0 0,-1-1 0 0 0,1 0 1 0 0,-1-1-1 0 0,-2 0-2 0 0,5-6-2 0 0,0 0-1 0 0,1 0 1 0 0,0-1 0 0 0,0 0 0 0 0,0 0 0 0 0,0 0 0 0 0,1-1-1 0 0,0 1 1 0 0,0-1 0 0 0,1-1 0 0 0,0 1 0 0 0,0-1-1 0 0,1 1 1 0 0,0-1 0 0 0,0 0 0 0 0,1 0 0 0 0,0 0 0 0 0,0-1-1 0 0,1 1 1 0 0,0 0 0 0 0,0-1 0 0 0,1 1 0 0 0,1-4 2 0 0,-3 3 0 0 0,-3-34-71 0 0,2 0 0 0 0,1 0-1 0 0,3-1 1 0 0,1 1-1 0 0,2 0 1 0 0,2 0 0 0 0,2 1-1 0 0,2-1 1 0 0,2 2 0 0 0,1 0-1 0 0,3 0 1 0 0,1 1-1 0 0,1 1 1 0 0,3 1 0 0 0,1 1-1 0 0,1 0 1 0 0,13-11 71 0 0,8 3-2557 0 0,-27 30-2462 0 0,-8 4-6851 0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04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55 943 9466 0 0,'0'0'1058'0'0,"0"0"-172"0"0,0 0-84 0 0,0 0 98 0 0,0 0 224 0 0,0 0 135 0 0,0 0-57 0 0,0 0-206 0 0,0 0-304 0 0,0 0-289 0 0,-9 1-194 0 0,-29 1-98 0 0,38-2-103 0 0,-1 1 0 0 0,1-1 0 0 0,0 0 0 0 0,-1 0 0 0 0,1 1 0 0 0,-1-1-1 0 0,1 0 1 0 0,0 0 0 0 0,-1 1 0 0 0,1-1 0 0 0,0 0 0 0 0,-1 1 0 0 0,1-1 0 0 0,0 0 0 0 0,-1 1 0 0 0,1-1-1 0 0,0 1 1 0 0,0-1 0 0 0,-1 0 0 0 0,1 1 0 0 0,0-1 0 0 0,0 1 0 0 0,0-1 0 0 0,0 1 0 0 0,0-1 0 0 0,0 1-1 0 0,0-1 1 0 0,0 1 0 0 0,0-1 0 0 0,0 1 0 0 0,0-1 0 0 0,0 0 0 0 0,0 1 0 0 0,0-1 0 0 0,0 1 0 0 0,0-1 0 0 0,0 1-1 0 0,0-1 1 0 0,1 1 0 0 0,-1-1 0 0 0,0 0 0 0 0,0 1 0 0 0,1-1 0 0 0,-1 1 0 0 0,0-1 0 0 0,1 0 0 0 0,-1 1-1 0 0,0-1 1 0 0,1 0 0 0 0,-1 0 0 0 0,0 1 0 0 0,1-1-8 0 0,-1 0 23 0 0,8 11 203 0 0,1 0 0 0 0,0-1 1 0 0,0 0-1 0 0,1-1 1 0 0,0 0-1 0 0,1-1 1 0 0,0 0-1 0 0,0 0 0 0 0,1-1 1 0 0,0-1-1 0 0,0 0 1 0 0,1 0-1 0 0,-1-2 1 0 0,1 1-1 0 0,0-2 1 0 0,1 1-1 0 0,-1-2 0 0 0,0 0 1 0 0,5 0-227 0 0,5 0 186 0 0,0-1 0 0 0,0-2 1 0 0,0 0-1 0 0,0-1 0 0 0,0-1 1 0 0,0-1-1 0 0,0-2 0 0 0,-1 0 1 0 0,0-1-1 0 0,20-9-186 0 0,14-13 176 0 0,-1-2 0 0 0,-2-2 0 0 0,-1-3 0 0 0,-2-2 1 0 0,-1-2-1 0 0,-3-2 0 0 0,-1-2 0 0 0,-2-2 0 0 0,-2-2 0 0 0,-2-2 1 0 0,10-20-177 0 0,-19 27 48 0 0,10-10 22 0 0,-2-2 0 0 0,-2-2 0 0 0,-3-1 1 0 0,-2-1-1 0 0,-3-2 0 0 0,5-23-70 0 0,-11 7 139 0 0,-25 189-293 0 0,-42 518 198 0 0,41-583-20 0 0,-2 0 0 0 0,-2-1 0 0 0,-2 0 0 0 0,-2-1 0 0 0,-2 0 0 0 0,-10 18-24 0 0,18-46 3 0 0,-2-1-1 0 0,0 0 0 0 0,-1 0 1 0 0,-1-1-1 0 0,0 0 1 0 0,-1 0-1 0 0,0-1 0 0 0,-1-1 1 0 0,-1 0-1 0 0,0 0 0 0 0,-1-1 1 0 0,0-1-1 0 0,-1-1 1 0 0,0 0-1 0 0,-1-1 0 0 0,0 0 1 0 0,0-1-1 0 0,-1-1-2 0 0,-3-1-3 0 0,0 0 1 0 0,-1-2-1 0 0,1-1 1 0 0,-1 0-1 0 0,1-1 1 0 0,-1-2-1 0 0,0 0 0 0 0,0-1 1 0 0,0-1-1 0 0,1 0 1 0 0,-1-2-1 0 0,1-1 0 0 0,0 0 1 0 0,0-2-1 0 0,1 0 1 0 0,0-1-1 0 0,-1-1 3 0 0,14 6-49 0 0,1 1-1 0 0,-1-1 1 0 0,1 0-1 0 0,0 0 1 0 0,-1-1 0 0 0,1 0-1 0 0,1 1 1 0 0,-1-2 0 0 0,1 1-1 0 0,-1 0 1 0 0,1-1-1 0 0,1 0 1 0 0,-1 0 0 0 0,1 0-1 0 0,0-1 1 0 0,0 1-1 0 0,0-1 1 0 0,1 1 0 0 0,-1-1-1 0 0,2 0 1 0 0,-1 0-1 0 0,0 0 1 0 0,1 0 0 0 0,1 0-1 0 0,-1 0 1 0 0,1-1-1 0 0,0 1 1 0 0,0-1 49 0 0,39-41-5457 0 0,-31 42 2219 0 0,2-2-8633 0 0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2:56.48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 13299 0 0,'0'0'2084'0'0,"0"0"-498"0"0,0 0-378 0 0,0 0-77 0 0,0 0-15 0 0,0 0-85 0 0,0 0-183 0 0,0 0-149 0 0,0 0-140 0 0,0 0-76 0 0,0 0-43 0 0,0 0-111 0 0,0 0-70 0 0,2 35-75 0 0,6 110-76 0 0,-8-125-120 0 0,1 1 0 0 0,1-1 0 0 0,1 1 0 0 0,1-1 0 0 0,0 0 0 0 0,2 0 0 0 0,7 17 12 0 0,-10-29-44 0 0,14 34-1052 0 0,-8-25-5574 0 0,-8-16-98 0 0,2-1-3934 0 0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2:56.63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 0 13931 0 0,'0'0'1344'0'0,"0"0"-210"0"0,0 0-254 0 0,0 0-89 0 0,0 0-4 0 0,0 0-66 0 0,0 0-177 0 0,0 0-249 0 0,0 0-311 0 0,0 0-231 0 0,0 0-78 0 0,0 0-25 0 0,0 0 10 0 0,-4 2-46 0 0,3-1 347 0 0,0 0 1 0 0,1 0-1 0 0,-1 0 1 0 0,1 0-1 0 0,-1 0 1 0 0,1 0-1 0 0,-1 1 1 0 0,1-1-1 0 0,0 0 1 0 0,-1 0-1 0 0,1 1 1 0 0,0-1-1 0 0,0 0 1 0 0,0 0-1 0 0,0 1 1 0 0,0-1-1 0 0,0 0 1 0 0,0 0-1 0 0,1 1 1 0 0,-1-1-1 0 0,0 0 1 0 0,1 0-1 0 0,-1 0 1 0 0,1 1-1 0 0,-1-1 1 0 0,1 0-1 0 0,-1 0 1 0 0,1 0-1 0 0,0 0 1 0 0,0 0-1 0 0,-1 0 1 0 0,1 0-1 0 0,0 0 1 0 0,0 0-1 0 0,0-1 1 0 0,0 1-1 0 0,0 0 1 0 0,0 0-1 0 0,0-1 1 0 0,1 1 38 0 0,53 56-2543 0 0,5 1-5608 0 0,-42-38 1622 0 0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2:5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0 652 2697 0 0,'0'0'2308'0'0,"0"0"-126"0"0,0 0-104 0 0,0 0-115 0 0,0 0-183 0 0,0 0-226 0 0,0 0-166 0 0,0 0-124 0 0,0 0-87 0 0,0 0-82 0 0,0 0-94 0 0,0 0-133 0 0,0 0-182 0 0,3 8-174 0 0,-1-3-436 0 0,7 18 157 0 0,1-35 73 0 0,64-328 895 0 0,-20 231-1214 0 0,-54 109 5 0 0,0 0 0 0 0,0 1 0 0 0,0-1-1 0 0,0 0 1 0 0,0 1 0 0 0,0-1 0 0 0,0 0 0 0 0,0 1 0 0 0,0-1 0 0 0,1 0 0 0 0,-1 1-1 0 0,0-1 1 0 0,0 0 0 0 0,0 1 0 0 0,0-1 0 0 0,1 0 0 0 0,-1 1 0 0 0,0-1 0 0 0,0 0 0 0 0,1 0-1 0 0,-1 1 1 0 0,0-1 0 0 0,0 0 0 0 0,1 0 0 0 0,-1 0 0 0 0,0 1 0 0 0,1-1 0 0 0,-1 0-1 0 0,0 0 1 0 0,1 0 0 0 0,-1 0 0 0 0,0 0 0 0 0,1 0 0 0 0,-1 0 0 0 0,0 1 0 0 0,1-1 0 0 0,-1 0-1 0 0,0 0 1 0 0,1 0 0 0 0,-1 0 0 0 0,0-1 0 0 0,1 1 0 0 0,-1 0 0 0 0,0 0 0 0 0,1 0-1 0 0,-1 0 1 0 0,0 0 0 0 0,1 0 0 0 0,-1 0 0 0 0,0-1 0 0 0,1 1 0 0 0,-1 0 0 0 0,0 0 0 0 0,1 0-1 0 0,-1-1 1 0 0,0 1 0 0 0,0 0 0 0 0,1-1 0 0 0,-1 1 0 0 0,0 0 0 0 0,0 0 0 0 0,0-1 0 0 0,1 1-1 0 0,-1 0 1 0 0,0-1 0 0 0,0 1 8 0 0,3 37 8 0 0,-3-31-22 0 0,2 22 36 0 0,-2-6-24 0 0,1 0 1 0 0,1 0-1 0 0,1 0 0 0 0,1-1 1 0 0,1 1-1 0 0,1-1 0 0 0,0 0 0 0 0,10 19 2 0 0,-9-32 28 0 0,1-1-1 0 0,-1 0 1 0 0,1-1-1 0 0,1 1 1 0 0,-1-2-1 0 0,1 1 1 0 0,0-1-1 0 0,0-1 1 0 0,1 1-1 0 0,-1-2 1 0 0,1 1-1 0 0,0-1 1 0 0,0-1-1 0 0,0 0 1 0 0,0 0-1 0 0,1-1 0 0 0,-1 0 1 0 0,0-1-1 0 0,1 0 1 0 0,-1-1-1 0 0,0 0 1 0 0,1 0-1 0 0,-1-1 1 0 0,0-1-1 0 0,0 1 1 0 0,0-2-1 0 0,-1 1 1 0 0,1-1-1 0 0,-1-1 1 0 0,4-2-28 0 0,3-2 106 0 0,-1 0-1 0 0,-1 0 1 0 0,0-2 0 0 0,0 0 0 0 0,-1 0 0 0 0,-1-1 0 0 0,0-1 0 0 0,0 0 0 0 0,-1 0 0 0 0,-1-1 0 0 0,0-1 0 0 0,-1 1 0 0 0,-1-2 0 0 0,0 1 0 0 0,-1-1 0 0 0,0 0 0 0 0,-2-1-1 0 0,0 1 1 0 0,-1-1 0 0 0,0 0 0 0 0,-2-1 0 0 0,0 1 0 0 0,0-14-106 0 0,-3-108-1239 0 0,-7 81-6149 0 0,6 46-4507 0 0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2:57.7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405 77 5297 0 0,'0'0'1148'0'0,"0"0"-78"0"0,0 0 282 0 0,0 0 333 0 0,0 0 196 0 0,0 0-42 0 0,0 0-208 0 0,0 0-196 0 0,0 0-217 0 0,0 0-166 0 0,0 0-166 0 0,0 0-178 0 0,0 0-155 0 0,-15-14-118 0 0,-49-40-122 0 0,63 53-302 0 0,-1 0-1 0 0,1 0 1 0 0,0 0-1 0 0,-1 0 0 0 0,1 1 1 0 0,-1-1-1 0 0,1 1 0 0 0,-1-1 1 0 0,1 1-1 0 0,-1-1 1 0 0,1 1-1 0 0,-1 0 0 0 0,0 0 1 0 0,1 0-1 0 0,-1 0 0 0 0,1 0 1 0 0,-1 0-1 0 0,0 0 1 0 0,1 1-1 0 0,-1-1 0 0 0,1 0 1 0 0,-1 1-1 0 0,1-1 0 0 0,-1 1 1 0 0,1 0-1 0 0,-1-1 1 0 0,1 1-1 0 0,0 0 0 0 0,-1 0 1 0 0,1 0-1 0 0,0 0 0 0 0,0 0 1 0 0,0 0-1 0 0,0 1 1 0 0,0-1-1 0 0,0 0-10 0 0,-7 6 63 0 0,-13 7 30 0 0,0 1 0 0 0,2 2 0 0 0,-1 0 0 0 0,2 0-1 0 0,0 2 1 0 0,2 0 0 0 0,0 1 0 0 0,1 1 0 0 0,0 1 0 0 0,2 0 0 0 0,1 0 0 0 0,1 1 0 0 0,1 1 0 0 0,1 0 0 0 0,0 0 0 0 0,2 1 0 0 0,1 0 0 0 0,-1 16-93 0 0,6-29 39 0 0,0-1 0 0 0,0 1 0 0 0,1-1 0 0 0,1 1 0 0 0,0-1 0 0 0,0 1 0 0 0,1-1 0 0 0,1 0 0 0 0,0 1 0 0 0,0-1 0 0 0,1-1 1 0 0,1 1-1 0 0,-1 0 0 0 0,2-1 0 0 0,0 0 0 0 0,0-1 0 0 0,0 1 0 0 0,1-1 0 0 0,1 0 0 0 0,0-1 0 0 0,0 0 0 0 0,0 0 0 0 0,1 0 0 0 0,0-1 0 0 0,1-1 0 0 0,-1 0 0 0 0,9 4-39 0 0,-3-5 53 0 0,0-1 1 0 0,0 0-1 0 0,1-1 1 0 0,0-1-1 0 0,-1 0 0 0 0,1-1 1 0 0,0-1-1 0 0,0 0 1 0 0,0-1-1 0 0,-1-1 1 0 0,1 0-1 0 0,-1-1 0 0 0,1-1 1 0 0,-1-1-1 0 0,6-2-53 0 0,-5-2-243 0 0,-1-2 0 0 0,0 1 0 0 0,0-2 0 0 0,-1 0 0 0 0,-1 0-1 0 0,0-1 1 0 0,-1-1 0 0 0,0 0 0 0 0,-1-1 0 0 0,7-13 243 0 0,-1 5-2110 0 0,-6 8-1453 0 0,-2 2-3400 0 0,-4 4-4438 0 0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2:57.98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57 0 14475 0 0,'0'0'792'0'0,"0"0"-256"0"0,0 0 40 0 0,0 0 161 0 0,0 0 95 0 0,-53 185-56 0 0,49-156-224 0 0,4-7-224 0 0,0-3-160 0 0,0-5-112 0 0,8 1-72 0 0,1-8-24 0 0,-2 1-112 0 0,6-5-160 0 0,2-3-272 0 0,0 0-696 0 0,-6-7-2993 0 0,0 3-7698 0 0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2:58.23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 21421 0 0,'0'0'440'0'0,"0"0"-424"0"0,0 0-368 0 0,0 0-96 0 0,0 0 55 0 0,0 0 161 0 0,0 0 232 0 0,0 0-16 0 0,0 0-56 0 0,0 0-88 0 0,0 0-152 0 0,0 0-136 0 0,110 217-328 0 0,-75-180-496 0 0,2 3-1289 0 0,-7-7-2264 0 0,-10-14-5185 0 0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2:58.39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27 671 7258 0 0,'0'0'1803'0'0,"0"0"-402"0"0,0 0-44 0 0,0 0 180 0 0,0 0 126 0 0,0 0 60 0 0,0 0-97 0 0,0 0-176 0 0,0 0-244 0 0,0 0-256 0 0,0 0-236 0 0,0 0-192 0 0,-3-8-52 0 0,-16-103 766 0 0,18 47-791 0 0,-1 25-327 0 0,1 1 1 0 0,1-1-1 0 0,2 1 0 0 0,2 0 0 0 0,2 0 1 0 0,1 0-1 0 0,2 0 0 0 0,2 1 1 0 0,11-26-119 0 0,-20 58-68 0 0,0-1 1 0 0,1 1 0 0 0,-1 0-1 0 0,1 0 1 0 0,0 1-1 0 0,1-1 1 0 0,-1 0 0 0 0,1 1-1 0 0,0 0 1 0 0,0 0-1 0 0,0 0 1 0 0,0 0 0 0 0,1 1-1 0 0,-1-1 1 0 0,1 1 0 0 0,0 1-1 0 0,0-1 1 0 0,0 1-1 0 0,6-3 68 0 0,24 38-3074 0 0,-24-12-1455 0 0,-4-8-2311 0 0,-2-2-3862 0 0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2:58.79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233 59 6865 0 0,'0'0'2286'0'0,"0"0"-577"0"0,0 0-202 0 0,0 0 90 0 0,0 0 21 0 0,0 0-92 0 0,0 0-217 0 0,0 0-239 0 0,0 0-182 0 0,0 0-137 0 0,0 0-130 0 0,0 0-109 0 0,-15-10-95 0 0,-48-29-65 0 0,62 38-331 0 0,0 0 1 0 0,0 0 0 0 0,-1 0 0 0 0,1 0-1 0 0,0 1 1 0 0,-1-1 0 0 0,1 0 0 0 0,-1 1-1 0 0,1-1 1 0 0,-1 1 0 0 0,1-1 0 0 0,-1 1 0 0 0,1 0-1 0 0,-1 0 1 0 0,0-1 0 0 0,1 1 0 0 0,-1 0-1 0 0,1 0 1 0 0,-1 1 0 0 0,0-1 0 0 0,1 0-1 0 0,-1 1 1 0 0,1-1 0 0 0,-1 0 0 0 0,1 1-1 0 0,-1 0 1 0 0,1-1 0 0 0,0 1 0 0 0,-1 0-1 0 0,1 0 1 0 0,0 0 0 0 0,-1 0 0 0 0,1 0 0 0 0,0 0-1 0 0,0 0 1 0 0,0 0 0 0 0,0 0 0 0 0,0 1-1 0 0,0-1 1 0 0,0 0 0 0 0,1 1 0 0 0,-1-1-1 0 0,0 1 1 0 0,1-1 0 0 0,-1 1-22 0 0,-4 5 62 0 0,-7 10-34 0 0,1 1 0 0 0,1-1-1 0 0,1 2 1 0 0,0-1 0 0 0,2 1-1 0 0,0 0 1 0 0,0 1 0 0 0,2 0-1 0 0,1 0 1 0 0,0 0 0 0 0,2 0 0 0 0,0 1-1 0 0,1 8-27 0 0,1-21 13 0 0,0 0 0 0 0,0 1-1 0 0,1-1 1 0 0,0 0-1 0 0,1 0 1 0 0,-1 0 0 0 0,2-1-1 0 0,-1 1 1 0 0,1 0 0 0 0,0-1-1 0 0,0 1 1 0 0,1-1 0 0 0,0 0-1 0 0,1 0 1 0 0,-1-1-1 0 0,1 1 1 0 0,1-1 0 0 0,-1 0-1 0 0,1 0 1 0 0,0-1 0 0 0,0 1-1 0 0,1-2 1 0 0,3 3-13 0 0,1 0 91 0 0,0-1 1 0 0,1 0-1 0 0,0-1 0 0 0,0-1 0 0 0,0 0 1 0 0,0 0-1 0 0,1-2 0 0 0,-1 1 1 0 0,1-1-1 0 0,0-1 0 0 0,-1 0 0 0 0,1-1 1 0 0,0-1-1 0 0,0 0 0 0 0,0 0 1 0 0,-1-1-1 0 0,1-1 0 0 0,-1 0 0 0 0,0-1 1 0 0,10-4-92 0 0,-13 4 45 0 0,0 0 0 0 0,-1 0 0 0 0,0-1 0 0 0,0 0 0 0 0,0-1 0 0 0,0 0 0 0 0,-1 0 0 0 0,0 0 0 0 0,-1-1 0 0 0,1 0 0 0 0,-1 0 0 0 0,0-1 0 0 0,3-5-45 0 0,11-41-1220 0 0,-18 34-2474 0 0,-1 1-4768 0 0,-1 12-2892 0 0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2:59.65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0 802 4953 0 0,'0'0'1962'0'0,"0"0"-107"0"0,0 0 45 0 0,0 0 46 0 0,0 0-108 0 0,0 0-266 0 0,0 0-374 0 0,0 0-377 0 0,0 0-246 0 0,0 0-155 0 0,0 0-99 0 0,0 0 2 0 0,0 0 7 0 0,1 8-2 0 0,7 59 406 0 0,25 97 151 0 0,-30-156-855 0 0,0 1-1 0 0,0-1 1 0 0,1-1 0 0 0,0 1 0 0 0,0 0 0 0 0,1-1 0 0 0,0 0-1 0 0,0 0 1 0 0,0-1 0 0 0,1 1 0 0 0,0-1 0 0 0,1 0-1 0 0,-1-1 1 0 0,1 1 0 0 0,0-1 0 0 0,0-1 0 0 0,1 1 0 0 0,0-1-1 0 0,0 0-29 0 0,0-2 109 0 0,0-1-1 0 0,0 1 0 0 0,0-1 1 0 0,0-1-1 0 0,0 0 0 0 0,0 0 1 0 0,1 0-1 0 0,-1-1 0 0 0,0 0 1 0 0,0-1-1 0 0,0 1 0 0 0,0-2 1 0 0,-1 1-1 0 0,1-1 0 0 0,-1 0 0 0 0,1-1 1 0 0,-1 0-1 0 0,0 0 0 0 0,0 0 1 0 0,-1-1-1 0 0,1 0 0 0 0,-1 0 1 0 0,0-1-1 0 0,0 0 0 0 0,-1 0 1 0 0,0 0-1 0 0,0-1 0 0 0,2-4-108 0 0,13-18 152 0 0,-2 0-1 0 0,-1-2 1 0 0,-2 0-1 0 0,-1-1 1 0 0,8-27-152 0 0,-8 25 4 0 0,-14 33-52 0 0,0 1-27 0 0,0 0-45 0 0,0 0-75 0 0,-8 24-533 0 0,3-7 593 0 0,0 0 0 0 0,1 1-1 0 0,0 0 1 0 0,2 0 0 0 0,0 0-1 0 0,1 0 1 0 0,1 18 135 0 0,1-31-19 0 0,-1-1-1 0 0,1 1 1 0 0,0-1 0 0 0,0 1-1 0 0,1-1 1 0 0,-1 1-1 0 0,1-1 1 0 0,0 0 0 0 0,0 0-1 0 0,0 0 1 0 0,1 0-1 0 0,0 0 1 0 0,-1-1-1 0 0,1 1 1 0 0,0-1 0 0 0,1 1-1 0 0,-1-1 1 0 0,1 0-1 0 0,-1 0 1 0 0,1-1 0 0 0,0 1-1 0 0,0-1 1 0 0,0 0-1 0 0,0 0 1 0 0,0 0 0 0 0,1-1-1 0 0,-1 1 1 0 0,0-1-1 0 0,3 0 20 0 0,3 2 16 0 0,0-1 0 0 0,1 0-1 0 0,-1-1 1 0 0,0-1-1 0 0,1 1 1 0 0,-1-2-1 0 0,1 1 1 0 0,-1-1-1 0 0,0-1 1 0 0,1 0 0 0 0,-1-1-1 0 0,8-2-15 0 0,32-18 244 0 0,-2-2 1 0 0,0-2-1 0 0,-2-1 0 0 0,-1-3 0 0 0,-1-2 1 0 0,30-31-245 0 0,-49 40 25 0 0,-2-1 0 0 0,-1-2-1 0 0,-1 0 1 0 0,-1-1 0 0 0,-2-1 0 0 0,0-1 0 0 0,-3 0 0 0 0,0-1 0 0 0,-2-1 0 0 0,-1 0 0 0 0,-2-1 0 0 0,-1 0 0 0 0,-1-1 0 0 0,-2 1-1 0 0,-1-1 1 0 0,-2-1 0 0 0,-2 1 0 0 0,-1 0 0 0 0,-1-1 0 0 0,-2 1 0 0 0,-2 0 0 0 0,-5-22-25 0 0,9 50-4 0 0,1-1 1 0 0,-1 1-1 0 0,-1-1 1 0 0,1 1-1 0 0,-1 0 1 0 0,0 0-1 0 0,-1-1 1 0 0,1 1-1 0 0,-1 1 1 0 0,0-1-1 0 0,-1 0 1 0 0,1 1-1 0 0,-1 0 1 0 0,0-1-1 0 0,-1 2 0 0 0,1-1 1 0 0,-1 0-1 0 0,0 1 1 0 0,0 0-1 0 0,0 0 1 0 0,-1 0-1 0 0,0 1 1 0 0,1 0-1 0 0,-1 0 1 0 0,0 0-1 0 0,0 1 1 0 0,-1 0-1 0 0,-4-1 4 0 0,0 3-9 0 0,0 0-1 0 0,1 1 1 0 0,-1 1-1 0 0,0-1 1 0 0,1 2-1 0 0,-1-1 1 0 0,1 2 0 0 0,0-1-1 0 0,0 1 1 0 0,0 1-1 0 0,0 0 1 0 0,1 0-1 0 0,0 1 1 0 0,0 0-1 0 0,0 0 1 0 0,1 1 0 0 0,0 1-1 0 0,0-1 1 0 0,1 1-1 0 0,0 0 1 0 0,0 1-1 0 0,1 0 1 0 0,0 0-1 0 0,0 0 1 0 0,1 1 0 0 0,1-1-1 0 0,-1 1 1 0 0,2 0-1 0 0,-1 1 1 0 0,2-1-1 0 0,-1 1 1 0 0,1-1-1 0 0,1 1 1 0 0,0 0 0 0 0,0 0-1 0 0,1 1 10 0 0,-1 15 0 0 0,1 1 0 0 0,1-1 0 0 0,1 1 0 0 0,2-1 0 0 0,0 0-1 0 0,2 0 1 0 0,1-1 0 0 0,1 0 0 0 0,2 0 0 0 0,0 0 0 0 0,2-1 0 0 0,5 8 0 0 0,8 7 11 0 0,2-1 0 0 0,1-1 0 0 0,2-2 1 0 0,1-1-1 0 0,2-1 0 0 0,2-2 0 0 0,0-2 0 0 0,3-1 1 0 0,0-1-1 0 0,16 6-11 0 0,-49-30-37 0 0,-1-1-1 0 0,2 0 1 0 0,-1-1 0 0 0,0 1-1 0 0,0-1 1 0 0,1 0 0 0 0,-1 0 0 0 0,1-1-1 0 0,0 0 1 0 0,-1 0 0 0 0,1 0 0 0 0,0-1-1 0 0,0 1 1 0 0,0-1 37 0 0,28-14-8357 0 0,-25 10-3490 0 0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00.34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258 405 18060 0 0,'0'0'936'0'0,"0"0"-249"0"0,0 0-15 0 0,0 0 90 0 0,0 0-36 0 0,0 0-150 0 0,0 0-215 0 0,0 0-147 0 0,0 0-42 0 0,0 0-22 0 0,0 0 19 0 0,0 0 3 0 0,-31 33-15 0 0,-94 104-9 0 0,63-44 9 0 0,56-76-132 0 0,0-3-20 0 0,0 1 0 0 0,1-1-1 0 0,1 1 1 0 0,0 1 0 0 0,1-1 0 0 0,1 0 0 0 0,0 1 0 0 0,1 0 0 0 0,1-1 0 0 0,0 1 0 0 0,1 0 0 0 0,3 14-5 0 0,-3-27-2 0 0,1 1 1 0 0,-1 0 0 0 0,1 0 0 0 0,0-1 0 0 0,-1 1-1 0 0,2-1 1 0 0,-1 0 0 0 0,0 1 0 0 0,1-1 0 0 0,-1 0-1 0 0,1 0 1 0 0,0-1 0 0 0,0 1 0 0 0,0-1 0 0 0,0 1-1 0 0,1-1 1 0 0,-1 0 0 0 0,1 0 0 0 0,-1 0 0 0 0,1-1-1 0 0,0 1 1 0 0,-1-1 0 0 0,1 0 0 0 0,0 0 0 0 0,0 0-1 0 0,0-1 1 0 0,0 1 0 0 0,0-1 0 0 0,0 0 0 0 0,3 0 1 0 0,3-1 25 0 0,-1 1 0 0 0,1-2 0 0 0,0 1 1 0 0,0-1-1 0 0,-1-1 0 0 0,0 0 0 0 0,1 0 0 0 0,-1-1 1 0 0,0 0-1 0 0,-1 0 0 0 0,1-1 0 0 0,0-1-25 0 0,16-13 44 0 0,-1-1 0 0 0,-1-1 1 0 0,0-1-1 0 0,-2-2 0 0 0,-1 0 0 0 0,-1-1 0 0 0,0 0 0 0 0,-2-2 0 0 0,-2 0 1 0 0,0-1-1 0 0,4-14-44 0 0,15-57 74 0 0,-34 95-54 0 0,-27 96-278 0 0,24-84 249 0 0,0 0 0 0 0,0 0 0 0 0,1 1 0 0 0,0-1 0 0 0,0 1 1 0 0,1-1-1 0 0,0 1 0 0 0,1 0 0 0 0,0-1 0 0 0,0 1 0 0 0,1 0 0 0 0,0-1 1 0 0,0 1-1 0 0,1-1 0 0 0,0 1 0 0 0,1-1 0 0 0,0 0 0 0 0,0 0 1 0 0,1 0-1 0 0,0 0 0 0 0,0 0 0 0 0,1-1 0 0 0,0 0 0 0 0,0 0 0 0 0,1 0 1 0 0,-1-1-1 0 0,2 0 0 0 0,-1 0 0 0 0,1 0 0 0 0,6 4 9 0 0,-2-4 19 0 0,1-1-1 0 0,0 0 0 0 0,0-1 1 0 0,1 0-1 0 0,-1-1 0 0 0,1 0 1 0 0,0-1-1 0 0,0-1 0 0 0,0 0 1 0 0,-1 0-1 0 0,1-2 1 0 0,0 1-1 0 0,0-2 0 0 0,0 1 1 0 0,0-2-1 0 0,-1 0 0 0 0,2-1-18 0 0,10-6 101 0 0,-1-1 0 0 0,-1-1 0 0 0,0-1 0 0 0,-1-1 0 0 0,0-1 0 0 0,-1 0 0 0 0,-1-2-1 0 0,0 0 1 0 0,-1-2 0 0 0,-1 0 0 0 0,-1 0 0 0 0,6-12-101 0 0,11-17 134 0 0,-3-2 0 0 0,-2-1 0 0 0,-3-1 0 0 0,19-53-134 0 0,-32 77-29 0 0,-1 0 0 0 0,-2 0 0 0 0,0-1 0 0 0,-2 0 0 0 0,-1-1 0 0 0,-2 0 0 0 0,-1 0 0 0 0,0-20 29 0 0,-4 46-4 0 0,0 0 0 0 0,0 0-1 0 0,-1 0 1 0 0,1 0-1 0 0,-1 0 1 0 0,0 0 0 0 0,0 1-1 0 0,0-1 1 0 0,-1 1 0 0 0,1-1-1 0 0,-1 1 1 0 0,0 0 0 0 0,1 0-1 0 0,-1 0 1 0 0,-1 1 0 0 0,1-1-1 0 0,0 0 1 0 0,-1 1-1 0 0,1 0 1 0 0,-1 0 0 0 0,0 0-1 0 0,0 1 1 0 0,0-1 0 0 0,0 1-1 0 0,0 0 1 0 0,0 0 0 0 0,0 0-1 0 0,0 0 1 0 0,0 1-1 0 0,0 0 1 0 0,0 0 0 0 0,-1 0-1 0 0,1 0 1 0 0,0 1 0 0 0,0-1-1 0 0,0 1 1 0 0,0 0 0 0 0,0 0-1 0 0,0 1 1 0 0,0-1-1 0 0,0 1 1 0 0,0 0 0 0 0,1 0-1 0 0,-1 0 1 0 0,1 0 0 0 0,-1 1-1 0 0,1 0 1 0 0,-1 0 4 0 0,-1-1-7 0 0,0 1 0 0 0,0-1 0 0 0,0 1 0 0 0,0 0 0 0 0,0 0 0 0 0,1 0 0 0 0,-1 0 0 0 0,1 1 1 0 0,0 0-1 0 0,0 0 0 0 0,1 0 0 0 0,-1 0 0 0 0,1 1 0 0 0,0-1 0 0 0,0 1 0 0 0,0 0 0 0 0,1 0 0 0 0,-1 0 0 0 0,1 0 0 0 0,1 0 0 0 0,-1 1 1 0 0,1-1-1 0 0,0 1 0 0 0,0-1 0 0 0,0 1 0 0 0,1-1 0 0 0,-1 1 0 0 0,2-1 0 0 0,-1 1 0 0 0,0-1 0 0 0,1 1 0 0 0,0-1 0 0 0,1 1 0 0 0,-1-1 0 0 0,1 0 1 0 0,2 4 6 0 0,10 8 32 0 0,2-1 0 0 0,0 0 1 0 0,0-1-1 0 0,2-1 1 0 0,0-1-1 0 0,0 0 0 0 0,1-2 1 0 0,1 0-1 0 0,0-1 1 0 0,0-1-1 0 0,1 0-32 0 0,64 33 136 0 0,-70-34-54 0 0,1 1 0 0 0,-1 1-1 0 0,-1 0 1 0 0,1 1 0 0 0,-2 1 0 0 0,0 0 0 0 0,0 1 0 0 0,-1 0 0 0 0,-1 1 0 0 0,0 0 0 0 0,-1 1 0 0 0,0 0 0 0 0,-1 1 0 0 0,-1 0 0 0 0,-1 0 0 0 0,0 1 0 0 0,-1-1 0 0 0,-1 1 0 0 0,0 1 0 0 0,-1 0-82 0 0,24 242-151 0 0,2-207-998 0 0,3-32-6743 0 0,-25-20-4356 0 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04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13739 0 0,'0'0'1568'0'0,"0"0"-688"0"0,0 0-343 0 0,0 0-193 0 0,0 0-160 0 0,0 0-288 0 0,0 0-248 0 0,0 0-121 0 0,0 0-95 0 0,0 0 8 0 0,0 0-592 0 0,0 0-3697 0 0,0 0-4345 0 0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01.36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2000 13075 0 0,'0'0'836'0'0,"0"0"-417"0"0,0 0-269 0 0,0 0 85 0 0,0 0 249 0 0,0 0 220 0 0,0 0 162 0 0,19-32 75 0 0,57-102-22 0 0,50-124 2343 0 0,-78 144-2657 0 0,5 2 0 0 0,5 2 0 0 0,4 3 0 0 0,53-66-605 0 0,-24 69 226 0 0,-90 103-228 0 0,0 0 0 0 0,0-1 1 0 0,0 1-1 0 0,0 0 0 0 0,0 0 0 0 0,0 0 0 0 0,0 0 0 0 0,0 0 0 0 0,0 0 0 0 0,1 0 0 0 0,-1 0 1 0 0,0 1-1 0 0,1-1 0 0 0,-1 0 0 0 0,1 1 0 0 0,-1-1 0 0 0,0 1 0 0 0,1-1 0 0 0,-1 1 0 0 0,1 0 1 0 0,-1 0-1 0 0,1-1 0 0 0,0 1 0 0 0,-1 0 0 0 0,1 0 0 0 0,-1 1 0 0 0,1-1 0 0 0,-1 0 0 0 0,1 0 1 0 0,-1 1-1 0 0,1-1 0 0 0,-1 1 0 0 0,0-1 0 0 0,1 1 0 0 0,-1 0 0 0 0,1 0 0 0 0,-1-1 0 0 0,0 1 1 0 0,0 0-1 0 0,0 0 0 0 0,1 0 0 0 0,-1 0 0 0 0,0 1 0 0 0,0-1 0 0 0,0 0 0 0 0,-1 0 0 0 0,1 1 1 0 0,0 0 1 0 0,9 27 36 0 0,-2 2 1 0 0,-2-1-1 0 0,0 1 1 0 0,-2 0-1 0 0,-2 0 1 0 0,0 9-37 0 0,20 137 31 0 0,-21-173-28 0 0,-1-1 1 0 0,1 1-1 0 0,0-1 0 0 0,0 0 0 0 0,1 1 0 0 0,-1-1 0 0 0,0 0 0 0 0,1 0 1 0 0,0 0-1 0 0,0 0 0 0 0,0 0 0 0 0,0 0 0 0 0,1 0 0 0 0,-1-1 1 0 0,0 1-1 0 0,1-1 0 0 0,0 0 0 0 0,0 0 0 0 0,0 0 0 0 0,0 0 0 0 0,0 0 1 0 0,0-1-1 0 0,0 1 0 0 0,0-1 0 0 0,1 0 0 0 0,-1 0 0 0 0,1 0 1 0 0,-1 0-1 0 0,1-1 0 0 0,-1 1 0 0 0,1-1 0 0 0,-1 0 0 0 0,1 0 0 0 0,-1 0 1 0 0,1 0-1 0 0,-1-1 0 0 0,1 0 0 0 0,-1 0 0 0 0,1 1 0 0 0,-1-2 1 0 0,0 1-1 0 0,0 0 0 0 0,1-1 0 0 0,0 0-3 0 0,124-97 274 0 0,-92 66-233 0 0,78-71 33 0 0,4 5 0 0 0,4 6 0 0 0,72-39-74 0 0,-188 128-1 0 0,0 0 0 0 0,0 0 0 0 0,1 1 0 0 0,0 0 0 0 0,-1 0 0 0 0,1 1 0 0 0,0 0 0 0 0,0 0 0 0 0,1 0 0 0 0,-1 1 0 0 0,0 0 0 0 0,1 1 0 0 0,-1-1-1 0 0,0 1 1 0 0,8 1 1 0 0,-12 1 5 0 0,0 0-1 0 0,0 1 1 0 0,-1-1 0 0 0,1 0-1 0 0,0 1 1 0 0,-1 0-1 0 0,1-1 1 0 0,-1 1-1 0 0,0 0 1 0 0,0 0-1 0 0,0 0 1 0 0,0 0-1 0 0,-1 1 1 0 0,1-1-1 0 0,-1 0 1 0 0,0 1-1 0 0,0-1 1 0 0,0 1-1 0 0,0 0 1 0 0,-1-1-1 0 0,0 1 1 0 0,1-1-1 0 0,-1 1 1 0 0,0 0 0 0 0,-1 0-5 0 0,2 4 12 0 0,2 44 32 0 0,-3 1 1 0 0,-1-1-1 0 0,-4 0 1 0 0,-1 0-1 0 0,-3 0 1 0 0,-2-1-1 0 0,-16 45-44 0 0,1 9 29 0 0,25-100-29 0 0,0-4-26 0 0,0 0 0 0 0,1 0 0 0 0,-1 1 0 0 0,0-1 0 0 0,0 0 1 0 0,1 0-1 0 0,-1 1 0 0 0,1-1 0 0 0,-1 1 0 0 0,1-1 0 0 0,0 0 0 0 0,0 1 0 0 0,-1-1 1 0 0,1 1-1 0 0,0-1 0 0 0,0 1 0 0 0,0-1 0 0 0,0 1 0 0 0,1-1 0 0 0,-1 0 0 0 0,0 1 0 0 0,1-1 1 0 0,-1 1-1 0 0,1-1 0 0 0,-1 0 0 0 0,1 1 0 0 0,0-1 0 0 0,-1 0 0 0 0,1 0 0 0 0,0 1 1 0 0,0-1-1 0 0,0 0 0 0 0,0 0 0 0 0,0 0 0 0 0,0 0 0 0 0,0 0 0 0 0,0 0 0 0 0,0 0 1 0 0,1-1-1 0 0,-1 1 0 0 0,0 0 0 0 0,1-1 0 0 0,-1 1 0 0 0,0-1 0 0 0,1 1 0 0 0,-1-1 1 0 0,1 1 25 0 0,4-2-486 0 0,0 0 0 0 0,0-1 0 0 0,1 1 0 0 0,-2-1 0 0 0,1 0 0 0 0,0 0 0 0 0,0-1 0 0 0,-1 0 0 0 0,1 0 0 0 0,-1 0 0 0 0,0-1 0 0 0,0 0 0 0 0,0 0 0 0 0,-1 0 0 0 0,1 0 486 0 0,23-18-8339 0 0,-10 13-639 0 0</inkml:trace>
  <inkml:trace contextRef="#ctx0" brushRef="#br0" timeOffset="265.712">2285 925 18772 0 0,'0'0'621'0'0,"0"0"-367"0"0,-16 33-230 0 0,-50 109-19 0 0,60-130 21 0 0,1-1 0 0 0,1 1 0 0 0,0 1 0 0 0,0-1 1 0 0,2 1-1 0 0,-1-1 0 0 0,1 1 0 0 0,1 0 0 0 0,0 0 0 0 0,1 0 0 0 0,1 3-26 0 0,0 13 127 0 0,-2-22-49 0 0,0 1 1 0 0,1-1-1 0 0,0 1 1 0 0,0 0 0 0 0,1-1-1 0 0,0 1 1 0 0,1-1-1 0 0,-1 1 1 0 0,1-1 0 0 0,1 0-1 0 0,0 0 1 0 0,0 0-1 0 0,0 0 1 0 0,0 0 0 0 0,1-1-1 0 0,1 1 1 0 0,-1-1-1 0 0,1 0 1 0 0,0 0 0 0 0,0-1-1 0 0,0 0 1 0 0,1 0-1 0 0,0 0 1 0 0,0 0 0 0 0,0-1-1 0 0,1 0 1 0 0,-1 0-1 0 0,1-1 1 0 0,0 0 0 0 0,0 0-1 0 0,2 0-78 0 0,6 0 80 0 0,0-1 0 0 0,0-1 0 0 0,0-1 0 0 0,-1 0 0 0 0,1-1 0 0 0,0 0 0 0 0,0-1-1 0 0,-1-1 1 0 0,1-1 0 0 0,-1 0 0 0 0,0 0 0 0 0,0-2 0 0 0,0 1 0 0 0,-1-2 0 0 0,0 0 0 0 0,0 0 0 0 0,0-2 0 0 0,-1 1 0 0 0,-1-1-1 0 0,1-1 1 0 0,-2 0 0 0 0,1-1 0 0 0,-1 0 0 0 0,-1-1 0 0 0,0 1 0 0 0,-1-2 0 0 0,6-10-80 0 0,-8 11 16 0 0,-1 0 1 0 0,-1 0-1 0 0,0 0 1 0 0,0-1-1 0 0,-1 1 0 0 0,-1-1 1 0 0,0 0-1 0 0,-1 0 1 0 0,0 0-1 0 0,-1 0 0 0 0,0 0 1 0 0,-1 0-1 0 0,-1 0 1 0 0,0 0-1 0 0,-1 1 0 0 0,0-1 1 0 0,-1 1-1 0 0,0-1 1 0 0,-1 1-1 0 0,0 1 0 0 0,-1-1 1 0 0,-2-1-17 0 0,-2-6-171 0 0,-2 1 1 0 0,0 0 0 0 0,-1 1 0 0 0,0 1 0 0 0,-1 0-1 0 0,-1 1 1 0 0,-1 0 0 0 0,0 1 0 0 0,-1 1-1 0 0,-1 1 1 0 0,1 0 0 0 0,-2 1 0 0 0,-2 0 170 0 0,-74-21-2211 0 0,31 23-5961 0 0,46 8-2933 0 0</inkml:trace>
  <inkml:trace contextRef="#ctx0" brushRef="#br0" timeOffset="654.242">3505 189 12851 0 0,'0'0'3599'0'0,"0"0"-2769"0"0,0 0-714 0 0,0 0 113 0 0,0 0 163 0 0,0 0 128 0 0,12-32 84 0 0,37-93 65 0 0,-36 94 67 0 0,-9 68 2600 0 0,-4 25-2353 0 0,-1 83-98 0 0,7 0-1 0 0,7 4-884 0 0,55 531 405 0 0,-67-668-454 0 0,1 0 0 0 0,0 0 0 0 0,1 0 0 0 0,0 0 0 0 0,0 0 0 0 0,2 0 0 0 0,-1-1 0 0 0,2 0 0 0 0,2 5 49 0 0,-11-53-5380 0 0,-20 2 247 0 0,7 13-2641 0 0,5 9-537 0 0</inkml:trace>
  <inkml:trace contextRef="#ctx0" brushRef="#br0" timeOffset="907.043">2935 796 11154 0 0,'0'0'5135'0'0,"0"0"-3169"0"0,0 0-1285 0 0,0 0-324 0 0,0 0-20 0 0,0 0 113 0 0,0 0 84 0 0,0 0 34 0 0,39-16-53 0 0,127-50-38 0 0,-3 27 429 0 0,-13 15-440 0 0,2 7 0 0 0,0 6 1 0 0,104 9-467 0 0,-49 28-504 0 0,-132-15-2363 0 0,0-1-5166 0 0,-60-7-3306 0 0</inkml:trace>
  <inkml:trace contextRef="#ctx0" brushRef="#br0" timeOffset="1145.617">4551 785 14547 0 0,'0'0'976'0'0,"0"0"-848"0"0,0 0-112 0 0,0 0 24 0 0,0 0 16 0 0,0 0-80 0 0,35 195-144 0 0,-31-169-88 0 0,-2-4-64 0 0,1-3-32 0 0,-1-5-16 0 0,-2-6-248 0 0,2 3-640 0 0,-2-4-2401 0 0,0-3-5089 0 0</inkml:trace>
  <inkml:trace contextRef="#ctx0" brushRef="#br0" timeOffset="1294.553">4461 189 22325 0 0,'0'0'488'0'0,"0"0"-368"0"0,0 0-176 0 0,0 0-48 0 0,0 0-88 0 0,0 0 24 0 0,0 0 24 0 0,0 0 8 0 0,0 0-16 0 0,0 0-168 0 0,0 0-232 0 0,0 0-297 0 0,0 0-463 0 0,0 0-1120 0 0,136 169-2233 0 0,-119-151-7186 0 0</inkml:trace>
  <inkml:trace contextRef="#ctx0" brushRef="#br0" timeOffset="6322.958">5350 520 1360 0 0,'0'0'1647'0'0,"0"0"-361"0"0,0 0-79 0 0,0 0 130 0 0,0 0 149 0 0,0 0 64 0 0,0 0-26 0 0,0 0-157 0 0,0 0-221 0 0,0 0-234 0 0,0 0-249 0 0,-2 0-197 0 0,-54 58 860 0 0,46-42-1050 0 0,-8 9-120 0 0,2 1-1 0 0,0 0 1 0 0,2 2 0 0 0,1-1-1 0 0,1 1 1 0 0,2 1-1 0 0,1 0 1 0 0,1 1 0 0 0,1 0-1 0 0,2 0 1 0 0,1 0 0 0 0,1 0-1 0 0,2 9-155 0 0,0-35 25 0 0,1 0 0 0 0,1 0 1 0 0,-1 0-1 0 0,0 0 0 0 0,1-1 0 0 0,0 1 0 0 0,0 0 0 0 0,0 0 1 0 0,0 0-1 0 0,1-1 0 0 0,-1 1 0 0 0,1-1 0 0 0,0 1 0 0 0,0-1 0 0 0,0 0 1 0 0,0 0-1 0 0,1 0 0 0 0,0 0 0 0 0,-1 0 0 0 0,1 0 0 0 0,0-1 1 0 0,0 1-1 0 0,0-1 0 0 0,1 0 0 0 0,-1 0 0 0 0,0 0 0 0 0,1 0 0 0 0,0-1 1 0 0,-1 0-1 0 0,1 1 0 0 0,0-1 0 0 0,-1 0 0 0 0,1-1 0 0 0,0 1 1 0 0,0-1-1 0 0,1 0-25 0 0,10 0 196 0 0,0-1 0 0 0,0 0 0 0 0,0-1 0 0 0,0-1 0 0 0,-1-1 0 0 0,1 0 1 0 0,-1-1-1 0 0,0 0 0 0 0,0-1 0 0 0,-1-1 0 0 0,0 0 0 0 0,0 0 0 0 0,0-2 1 0 0,-1 1-1 0 0,2-4-196 0 0,13-7 308 0 0,0-2 0 0 0,-1 0 0 0 0,-1-2 0 0 0,-1-1 0 0 0,18-24-308 0 0,-34 38 69 0 0,-1-1 1 0 0,0 1 0 0 0,0-2-1 0 0,-1 1 1 0 0,0-1-1 0 0,-1 0 1 0 0,0 0 0 0 0,-1 0-1 0 0,-1-1 1 0 0,0 1 0 0 0,0-1-1 0 0,-1 0 1 0 0,-1 0-1 0 0,0 0 1 0 0,-1 0 0 0 0,-1-9-70 0 0,-2 12-23 0 0,0 1 0 0 0,-1 0 1 0 0,0 0-1 0 0,-1 0 1 0 0,1 0-1 0 0,-2 1 1 0 0,1 0-1 0 0,-1 0 0 0 0,0 0 1 0 0,-1 1-1 0 0,0 0 1 0 0,0 0-1 0 0,-1 1 1 0 0,1 0-1 0 0,-1 0 0 0 0,-1 1 1 0 0,1-1-1 0 0,-1 2 1 0 0,0 0-1 0 0,0 0 1 0 0,0 0-1 0 0,-1 1 0 0 0,1 0 1 0 0,-1 1-1 0 0,1 0 1 0 0,-1 1-1 0 0,-4 0 23 0 0,-113-1-2028 0 0,50 28-5895 0 0,56-15-3425 0 0</inkml:trace>
  <inkml:trace contextRef="#ctx0" brushRef="#br0" timeOffset="7104.684">6062 369 3737 0 0,'0'0'2138'0'0,"0"0"-407"0"0,0 0-54 0 0,0 0 145 0 0,0 0 41 0 0,0 0-127 0 0,0 0-311 0 0,0 0-338 0 0,0 0-263 0 0,0 0-167 0 0,0 0-70 0 0,0 0-11 0 0,0 0 3 0 0,7-4 5 0 0,-4 1-507 0 0,-3 4-41 0 0,0-1 0 0 0,0 1 0 0 0,0-1 0 0 0,1 1-1 0 0,-1-1 1 0 0,0 1 0 0 0,0-1 0 0 0,0 1 0 0 0,0-1 0 0 0,1 1 0 0 0,-1-1-1 0 0,0 1 1 0 0,1-1 0 0 0,-1 1 0 0 0,0-1 0 0 0,1 1 0 0 0,-1-1 0 0 0,0 0 0 0 0,1 1-1 0 0,-1-1 1 0 0,1 0 0 0 0,-1 1 0 0 0,1-1 0 0 0,-1 0 0 0 0,1 0 0 0 0,-1 0-1 0 0,1 1 1 0 0,-1-1 0 0 0,1 0 0 0 0,-1 0 0 0 0,1 0 0 0 0,-1 0 0 0 0,1 0-1 0 0,-1 0 1 0 0,1 0 0 0 0,-1 0 0 0 0,1 0 0 0 0,0 0 0 0 0,-1 0 0 0 0,1 0-1 0 0,-1 0 1 0 0,1 0 0 0 0,-1-1-36 0 0,-113 260 1753 0 0,87-195-1733 0 0,12-30-28 0 0,1 0 0 0 0,1 1 0 0 0,2 0 0 0 0,1 0 0 0 0,1 6 8 0 0,8 3-253 0 0,17-48 229 0 0,63-107 558 0 0,-27 19-233 0 0,-4-2-1 0 0,28-80-300 0 0,-12 14 184 0 0,-48 115 102 0 0,-16 44-211 0 0,-1 1-29 0 0,0 0-30 0 0,0 0-34 0 0,0 8-77 0 0,-1 234 32 0 0,3-225 62 0 0,1 0 0 0 0,1 0-1 0 0,1 0 1 0 0,0-1 0 0 0,1 0 0 0 0,1 0 0 0 0,0 0-1 0 0,1-1 1 0 0,1 0 0 0 0,1-1 0 0 0,0 0-1 0 0,0 0 1 0 0,12 10 1 0 0,-18-20 15 0 0,0 0-1 0 0,0-1 1 0 0,0 1-1 0 0,1-1 1 0 0,0 0-1 0 0,-1-1 1 0 0,1 1 0 0 0,0-1-1 0 0,0 0 1 0 0,1 0-1 0 0,-1 0 1 0 0,0-1-1 0 0,1 0 1 0 0,-1 0-1 0 0,0 0 1 0 0,1-1 0 0 0,-1 0-1 0 0,1 0 1 0 0,-1 0-1 0 0,1-1 1 0 0,-1 1-1 0 0,1-1 1 0 0,-1-1-1 0 0,0 1 1 0 0,0-1 0 0 0,1 0-1 0 0,-1 0 1 0 0,0 0-1 0 0,-1-1 1 0 0,1 0-1 0 0,0 0 1 0 0,-1 0-1 0 0,0 0 1 0 0,3-3-15 0 0,14-17 245 0 0,0 0 0 0 0,-2-2 0 0 0,0 0 1 0 0,-2-2-1 0 0,-1 0 0 0 0,-2 0 0 0 0,0-1 0 0 0,-2-1 0 0 0,-1 0 1 0 0,-1-1-1 0 0,-1 0 0 0 0,1-18-245 0 0,-5 32-71 0 0,-1-1-1 0 0,0 0 1 0 0,-2-1 0 0 0,0 1 0 0 0,-1 0-1 0 0,0-1 1 0 0,-2 1 0 0 0,0-1-1 0 0,-1 1 1 0 0,0 0 0 0 0,-2 0 0 0 0,0 0-1 0 0,-1 0 1 0 0,-1 1 0 0 0,0-1 0 0 0,-6-8 71 0 0,2 11-2295 0 0,4 10-5574 0 0,2 3-4735 0 0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32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4876 132 10154 0 0,'0'0'2245'0'0,"0"0"-420"0"0,0 0-292 0 0,0 0-54 0 0,0 0-59 0 0,0 0-161 0 0,0 0-240 0 0,0 0-275 0 0,0 0-263 0 0,0 0-167 0 0,0 0-38 0 0,0 0 44 0 0,0 0 89 0 0,1 13 78 0 0,18 218 1584 0 0,-37 155-1108 0 0,14-279-1543 0 0,16-118-1274 0 0,19-36-2608 0 0,-17 13-4916 0 0,-10 23-1347 0 0</inkml:trace>
  <inkml:trace contextRef="#ctx0" brushRef="#br0" timeOffset="361.562">5317 99 13387 0 0,'0'0'1652'0'0,"0"0"-333"0"0,0 0-188 0 0,0 0-11 0 0,0 0-29 0 0,0 0-116 0 0,0 0-113 0 0,0 0-112 0 0,0 0-87 0 0,0 0-81 0 0,0 0-60 0 0,0 0-43 0 0,0 0-45 0 0,-15 32-38 0 0,-46 96-27 0 0,44-62 117 0 0,18-53-365 0 0,1 16 152 0 0,1 0 0 0 0,1 0 0 0 0,1-1 0 0 0,2 0 0 0 0,7 22-273 0 0,-11-40 37 0 0,4 17-6 0 0,-1 0 1 0 0,-1 0-1 0 0,-2 1 1 0 0,-1 0-1 0 0,-1-1 1 0 0,-1 1-1 0 0,-2 0 1 0 0,-2 13-32 0 0,-11 33-2201 0 0,36-111-2490 0 0,-2-5-938 0 0,-9 16-2148 0 0,-7 13 82 0 0</inkml:trace>
  <inkml:trace contextRef="#ctx0" brushRef="#br0" timeOffset="662.996">5579 66 12371 0 0,'0'0'1905'0'0,"0"0"-446"0"0,0 0-242 0 0,0 0-30 0 0,0 0-58 0 0,0 0-130 0 0,0 0-151 0 0,0 0-129 0 0,0 0-36 0 0,0 0-11 0 0,0 0-44 0 0,0 0-64 0 0,1 24-42 0 0,9 150 786 0 0,-5 135 178 0 0,-36-117-1613 0 0,24-178-3493 0 0,-2-38-5089 0 0,5 13 3479 0 0,2 3-4781 0 0</inkml:trace>
  <inkml:trace contextRef="#ctx0" brushRef="#br0" timeOffset="1030.002">4511 213 13651 0 0,'0'0'1940'0'0,"0"0"-751"0"0,0 0-399 0 0,0 0 119 0 0,0 0 298 0 0,0 0 174 0 0,0 0-94 0 0,0 0-304 0 0,0 0-299 0 0,0 0-189 0 0,0 0-70 0 0,0 0-14 0 0,0 0-22 0 0,21-8-10 0 0,68-24-23 0 0,-2 25 287 0 0,954 7 1039 0 0,-926-22-4524 0 0,-114 21 2721 0 0,0 1-2898 0 0,-1 0-3513 0 0,0 0 2577 0 0,0 0-7825 0 0</inkml:trace>
  <inkml:trace contextRef="#ctx0" brushRef="#br0" timeOffset="1379.049">4421 953 10226 0 0,'0'0'2138'0'0,"0"0"-876"0"0,0 0-369 0 0,0 0 138 0 0,0 0 232 0 0,0 0 125 0 0,0 0-85 0 0,0 0-188 0 0,0 0-151 0 0,0 0-86 0 0,0 0-49 0 0,0 0-23 0 0,17 8-34 0 0,54 24-57 0 0,13-24 505 0 0,-15-12-497 0 0,-1-3 0 0 0,0-3 0 0 0,45-14-723 0 0,-63 13 157 0 0,145-29 252 0 0,593-110-562 0 0,-737 143-290 0 0,-5 0-2305 0 0,-15 3-5932 0 0,-20 3-4137 0 0</inkml:trace>
  <inkml:trace contextRef="#ctx0" brushRef="#br0" timeOffset="-2865.942">1492 99 2353 0 0,'0'0'2061'0'0,"0"0"-476"0"0,0 0-152 0 0,0 0 168 0 0,0 0 175 0 0,0 0 67 0 0,0 0-127 0 0,0 0-257 0 0,0 0-220 0 0,0 0-225 0 0,0 0-171 0 0,-16-14-110 0 0,-53-47-73 0 0,67 59-592 0 0,-1 0 0 0 0,1 0-1 0 0,-1 0 1 0 0,0 0 0 0 0,0 0 0 0 0,0 0-1 0 0,0 1 1 0 0,0-1 0 0 0,0 1-1 0 0,0 0 1 0 0,0 0 0 0 0,0 0-1 0 0,-1 0 1 0 0,1 1 0 0 0,0-1-1 0 0,-1 1 1 0 0,1 0 0 0 0,0 0 0 0 0,-1 0-1 0 0,1 0 1 0 0,-3 1-68 0 0,-11 1 356 0 0,-5 1-103 0 0,0 1 1 0 0,0 2-1 0 0,0 0 0 0 0,1 2 0 0 0,0 0 1 0 0,0 1-1 0 0,1 1 0 0 0,0 1 0 0 0,1 0 1 0 0,0 2-1 0 0,-7 7-253 0 0,-13 7 131 0 0,0 2 1 0 0,2 2-1 0 0,2 2 0 0 0,1 1 1 0 0,1 1-1 0 0,2 2 1 0 0,2 1-1 0 0,1 1 0 0 0,2 2 1 0 0,2 1-1 0 0,2 0 0 0 0,1 2 1 0 0,3 0-1 0 0,-8 29-131 0 0,21-62 12 0 0,1-1-1 0 0,0 1 1 0 0,1 0-1 0 0,0 0 1 0 0,1 0 0 0 0,0 0-1 0 0,1 0 1 0 0,0 0-1 0 0,0 0 1 0 0,1 1 0 0 0,1-1-1 0 0,0 0 1 0 0,1 0-1 0 0,0 1 1 0 0,0-1-1 0 0,1-1 1 0 0,1 1 0 0 0,0 0-1 0 0,0-1 1 0 0,1 0-1 0 0,0 0 1 0 0,1 0 0 0 0,0 0-1 0 0,0-1 1 0 0,1 0-1 0 0,1-1 1 0 0,-1 1 0 0 0,1-2-1 0 0,2 2-11 0 0,6-1 29 0 0,1 0 0 0 0,0 0 0 0 0,0-2 0 0 0,1 0 0 0 0,0-1 0 0 0,0-1 0 0 0,0-1 0 0 0,0 0 0 0 0,1-1 0 0 0,-1-1 0 0 0,1-1 0 0 0,-1-1 0 0 0,1 0 0 0 0,-1-2 0 0 0,7-1-29 0 0,24-6 36 0 0,0-2-1 0 0,-1-2 0 0 0,-1-3 1 0 0,0-1-1 0 0,2-4-35 0 0,-10 6-148 0 0,0-3 0 0 0,-1-1 0 0 0,-1-2-1 0 0,-1-1 1 0 0,24-22 148 0 0,-16 2-3663 0 0,-7-7-3485 0 0,-29 38-4854 0 0</inkml:trace>
  <inkml:trace contextRef="#ctx0" brushRef="#br0" timeOffset="-2167.157">1693 979 7626 0 0,'0'0'4358'0'0,"0"0"-2511"0"0,0 0-1003 0 0,0 0-66 0 0,0 0 159 0 0,0 0 167 0 0,0 0 114 0 0,0 0-72 0 0,0 0-113 0 0,0 0-119 0 0,0 0-166 0 0,0 0-133 0 0,16-10-121 0 0,109-84 557 0 0,-66 29-507 0 0,-3-3 0 0 0,-3-3-1 0 0,9-20-543 0 0,98-128 167 0 0,-23 51-60 0 0,-120 145-94 0 0,-16 22-22 0 0,-1 1-13 0 0,0 0-22 0 0,0 19-26 0 0,-22 186 336 0 0,22-186-253 0 0,1-1-1 0 0,0 1 0 0 0,2-1 0 0 0,0 1 0 0 0,1-1 0 0 0,0 0 1 0 0,2 0-1 0 0,5 13-12 0 0,98 196 37 0 0,-80-150 356 0 0,-29-76-278 0 0,0-1 37 0 0,-9-2-40 0 0,0 0 1 0 0,0 0-1 0 0,0-1 0 0 0,0-1 0 0 0,1 0 0 0 0,-1 0 1 0 0,1 0-1 0 0,0-1 0 0 0,0 0 0 0 0,0-1 0 0 0,-1-1-112 0 0,-18-11 78 0 0,-16-9-47 0 0,18 9-69 0 0,-1 0-1 0 0,-1 2 1 0 0,0 1-1 0 0,-1 1 0 0 0,0 1 1 0 0,-1 2-1 0 0,-1 1 1 0 0,0 1-1 0 0,0 2 1 0 0,-1 0-1 0 0,1 3 0 0 0,-5 0 39 0 0,18 3-234 0 0,-54 7-783 0 0,41 21-3781 0 0,29-15-1321 0 0,1-9 2657 0 0,0 1-8183 0 0</inkml:trace>
  <inkml:trace contextRef="#ctx0" brushRef="#br0" timeOffset="-1693.719">3178 265 14715 0 0,'0'0'1359'0'0,"0"0"-243"0"0,0 0-79 0 0,0 0 116 0 0,0 0 43 0 0,0 0-99 0 0,0 0-181 0 0,0 0-248 0 0,0 0-173 0 0,0 0-91 0 0,0 0-56 0 0,0 0-32 0 0,-15-12-15 0 0,-49-35-23 0 0,62 45-242 0 0,-1 0 0 0 0,0 0 0 0 0,1 0-1 0 0,-1 1 1 0 0,0-1 0 0 0,0 1 0 0 0,0 0 0 0 0,0 0 0 0 0,-1 0 0 0 0,1 0 0 0 0,0 0 0 0 0,0 1 0 0 0,0-1 0 0 0,-1 1 0 0 0,1 0 0 0 0,0 0 0 0 0,-1 0-1 0 0,1 1 1 0 0,0-1 0 0 0,-2 1-36 0 0,-6 1 91 0 0,-3 1-50 0 0,0 0-1 0 0,0 1 1 0 0,1 0-1 0 0,-1 2 1 0 0,1-1-1 0 0,0 1 0 0 0,1 1 1 0 0,0 1-1 0 0,0 0 1 0 0,0 0-1 0 0,1 1 1 0 0,-8 8-41 0 0,15-13-3 0 0,-1 0 1 0 0,1 0 0 0 0,0 0 0 0 0,0 1 0 0 0,1 0-1 0 0,-1-1 1 0 0,1 2 0 0 0,0-1 0 0 0,0 0-1 0 0,1 0 1 0 0,0 1 0 0 0,0 0 0 0 0,0-1-1 0 0,0 1 1 0 0,1 0 0 0 0,0 0 0 0 0,0 0-1 0 0,1 0 1 0 0,0 0 0 0 0,0 0 0 0 0,0-1 0 0 0,1 1-1 0 0,-1 0 1 0 0,1 0 0 0 0,1 0 0 0 0,-1 0-1 0 0,1-1 1 0 0,0 1 0 0 0,1-1 0 0 0,-1 1-1 0 0,4 4 3 0 0,98 67 12 0 0,-90-70-3 0 0,0 1 1 0 0,-1 0-1 0 0,0 1 1 0 0,0 1 0 0 0,-1 0-1 0 0,0 1 1 0 0,8 10-10 0 0,-13-12 31 0 0,-1 0-1 0 0,0 0 1 0 0,-1 1 0 0 0,0 0-1 0 0,0 0 1 0 0,-1 0 0 0 0,0 1-1 0 0,-1-1 1 0 0,0 1 0 0 0,-1 0-1 0 0,0 0 1 0 0,-1 0 0 0 0,0 0-1 0 0,-1 0 1 0 0,0 4-31 0 0,0-11 37 0 0,0 1 0 0 0,0-1-1 0 0,0 0 1 0 0,-1 1 0 0 0,1-1 0 0 0,-1 0 0 0 0,-1 0-1 0 0,1 1 1 0 0,0-1 0 0 0,-1 0 0 0 0,0 0-1 0 0,0-1 1 0 0,0 1 0 0 0,0 0 0 0 0,-1-1-1 0 0,1 1 1 0 0,-1-1 0 0 0,0 0 0 0 0,0 0 0 0 0,0 0-1 0 0,-1 0 1 0 0,1 0 0 0 0,0-1 0 0 0,-1 1-1 0 0,0-1 1 0 0,0 0 0 0 0,0 0 0 0 0,-2 0-37 0 0,-12 5 39 0 0,0 0-1 0 0,0-1 1 0 0,-1-1 0 0 0,1-1 0 0 0,-1-1 0 0 0,0 0 0 0 0,-1-2-1 0 0,-2 0-38 0 0,15-1-9 0 0,0 1-24 0 0,0 0-1 0 0,0-1 1 0 0,0 0 0 0 0,0 0-1 0 0,0 0 1 0 0,0-1 0 0 0,0 0-1 0 0,0-1 1 0 0,0 1 0 0 0,0-1-1 0 0,0-1 1 0 0,1 1 0 0 0,-1-1-1 0 0,1 0 1 0 0,0-1 0 0 0,-1 1-1 0 0,2-1 1 0 0,-1-1 0 0 0,0 1-1 0 0,-3-5 34 0 0,1-33-2873 0 0,13 26-4140 0 0,-2 9-5055 0 0</inkml:trace>
  <inkml:trace contextRef="#ctx0" brushRef="#br0" timeOffset="-720.003">4001 180 5945 0 0,'0'0'2689'0'0,"0"0"-1002"0"0,0 0-374 0 0,0 0 129 0 0,0 0 206 0 0,0 0 53 0 0,0 0-157 0 0,0 0-309 0 0,0 0-283 0 0,0 0-190 0 0,0 0-106 0 0,0 0-83 0 0,0 0-52 0 0,-4-5-28 0 0,-15-17-49 0 0,-29 16 1172 0 0,35 8-1535 0 0,-1 1 0 0 0,0 0 1 0 0,1 1-1 0 0,0 1 0 0 0,0 0 0 0 0,0 1 0 0 0,1 0 0 0 0,-1 0 0 0 0,-5 6-81 0 0,-1-1 79 0 0,-81 55 307 0 0,100-65-380 0 0,-1 0-5 0 0,-1 0 1 0 0,1-1-1 0 0,0 2 1 0 0,0-1-1 0 0,0 0 0 0 0,0 0 1 0 0,0 0-1 0 0,0 0 1 0 0,0 1-1 0 0,0-1 0 0 0,1 0 1 0 0,-1 1-1 0 0,0-1 1 0 0,1 0-1 0 0,-1 1 0 0 0,1-1 1 0 0,0 1-1 0 0,-1-1 0 0 0,1 1 1 0 0,0-1-1 0 0,0 1 1 0 0,0 0-1 0 0,0-1 0 0 0,0 1 1 0 0,0-1-1 0 0,0 1 1 0 0,1-1-1 0 0,-1 1 0 0 0,1-1 1 0 0,-1 1-1 0 0,1-1 1 0 0,-1 0-1 0 0,1 1 0 0 0,0-1 1 0 0,-1 0-1 0 0,1 1 0 0 0,0-1 1 0 0,0 0-1 0 0,0 0 1 0 0,1 1-2 0 0,140 41 229 0 0,-141-42-222 0 0,0-1 0 0 0,0 1 0 0 0,1 0 0 0 0,-1-1 0 0 0,0 1 0 0 0,-1 0 0 0 0,1 0 0 0 0,0 0-1 0 0,0 0 1 0 0,0 0 0 0 0,0 0 0 0 0,-1 0 0 0 0,1 0 0 0 0,0 0 0 0 0,-1 0 0 0 0,1 0 0 0 0,-1 0 0 0 0,1 0 0 0 0,-1 0 0 0 0,0 1 0 0 0,0-1 0 0 0,1 0 0 0 0,-1 0 0 0 0,0 0 0 0 0,0 1-1 0 0,0-1 1 0 0,0 0 0 0 0,0 0 0 0 0,0 1 0 0 0,-1-1 0 0 0,1 0 0 0 0,0 0 0 0 0,-1 0 0 0 0,1 1 0 0 0,0-1 0 0 0,-1 0 0 0 0,1 0 0 0 0,-1 0 0 0 0,0 0 0 0 0,0 1-7 0 0,-36 45 303 0 0,29-38-288 0 0,-63 69 139 0 0,40-47-137 0 0,2 1 0 0 0,1 2 1 0 0,2 0-1 0 0,-20 37-17 0 0,43-65 2 0 0,-1 1 1 0 0,2 0-1 0 0,-1 0 1 0 0,1 0-1 0 0,0 0 1 0 0,1 0-1 0 0,0 1 1 0 0,0-1-1 0 0,0 0 1 0 0,1 1-1 0 0,0-1 0 0 0,1 0 1 0 0,0 4-3 0 0,1-7 29 0 0,0 1 0 0 0,0-1 0 0 0,1 0 0 0 0,-1 0 0 0 0,1 0 0 0 0,0 0 0 0 0,1 0 0 0 0,-1-1 0 0 0,1 1 0 0 0,-1-1 0 0 0,1 0 1 0 0,0 0-1 0 0,0 0 0 0 0,0-1 0 0 0,1 1 0 0 0,-1-1 0 0 0,0 0 0 0 0,1 0 0 0 0,0-1 0 0 0,-1 1 0 0 0,1-1 0 0 0,0 0 0 0 0,0 0 0 0 0,0-1 0 0 0,0 1 0 0 0,0-1 0 0 0,0 0 0 0 0,4-1-29 0 0,17 0 174 0 0,0-1-1 0 0,0-2 0 0 0,0 0 0 0 0,-1-2 1 0 0,0 0-1 0 0,0-2 0 0 0,0-1 1 0 0,-1-1-1 0 0,14-8-173 0 0,39-13 293 0 0,-40-2-386 0 0,-33 12-7664 0 0,-4 20-4815 0 0</inkml:trace>
  <inkml:trace contextRef="#ctx0" brushRef="#br0" timeOffset="3611.481">1 1590 0 0 0,'0'0'1203'0'0,"0"0"63"0"0,0 0 106 0 0,0 0 91 0 0,0 0 29 0 0,0 0-93 0 0,0 0-253 0 0,0 0-305 0 0,0 0-234 0 0,0 0-47 0 0,0 0 91 0 0,5 0 128 0 0,169-25 4391 0 0,660-36-552 0 0,261-67-3193 0 0,-79 7-642 0 0,-258 58 401 0 0,94 31-1184 0 0,-134 42 565 0 0,-86 9 718 0 0,-648-22-1804 0 0,-40 28-3450 0 0,35-10-3281 0 0,15-8-4538 0 0</inkml:trace>
  <inkml:trace contextRef="#ctx0" brushRef="#br0" timeOffset="4162.028">6750 283 136 0 0,'0'0'2335'0'0,"0"0"-482"0"0,0 0-94 0 0,0 0 93 0 0,0 0 88 0 0,0 0-62 0 0,0 0-151 0 0,0 0-200 0 0,0 0-208 0 0,0 0-177 0 0,0 0-146 0 0,0 0-112 0 0,0 0-62 0 0,-3-12-62 0 0,-10-37-67 0 0,-5 33 2061 0 0,10 16-2666 0 0,1 1 0 0 0,-1 0-1 0 0,0 1 1 0 0,1 0 0 0 0,-1 0-1 0 0,1 0 1 0 0,0 1 0 0 0,-1 0 0 0 0,1 0-1 0 0,0 1 1 0 0,1 0 0 0 0,-1 0-1 0 0,-5 6-87 0 0,60-11 446 0 0,114-60 235 0 0,-198 72-89 0 0,0 23-2125 0 0,23-3-6356 0 0,12-23-3756 0 0</inkml:trace>
  <inkml:trace contextRef="#ctx0" brushRef="#br0" timeOffset="4777.467">6733 718 3201 0 0,'0'0'1283'0'0,"0"0"-62"0"0,0 0 125 0 0,0 0 234 0 0,0 0 106 0 0,0 0 4 0 0,0 0-113 0 0,0 0-195 0 0,0 0-215 0 0,0 0-174 0 0,0 0-87 0 0,0 0-37 0 0,-2 0-38 0 0,-60 32 3816 0 0,62-31-4586 0 0,11 2 488 0 0,73-34 202 0 0,-121 45 796 0 0,-48 47-1275 0 0,85-61-270 0 0,0 1 0 0 0,0 0 0 0 0,0 0 0 0 0,0 0 0 0 0,0 0 0 0 0,0 0 0 0 0,0 0 0 0 0,1 0 0 0 0,-1 0 0 0 0,0-1 0 0 0,1 1 0 0 0,-1 0 0 0 0,1 0-1 0 0,-1 0 1 0 0,1-1 0 0 0,-1 1 0 0 0,1 0 0 0 0,-1 0 0 0 0,1-1 0 0 0,0 1 0 0 0,-1-1 0 0 0,1 1 0 0 0,0-1 0 0 0,0 1 0 0 0,-1-1 0 0 0,1 1 0 0 0,0-1 0 0 0,0 1 0 0 0,0-1 0 0 0,0 0 0 0 0,0 0-1 0 0,0 1 1 0 0,-1-1 0 0 0,1 0 0 0 0,0 0 0 0 0,0 0 0 0 0,0 0 0 0 0,0 0 0 0 0,0 0 0 0 0,0 0 0 0 0,0 0 0 0 0,0-1 0 0 0,0 1 0 0 0,-1 0 0 0 0,1 0 0 0 0,0-1 0 0 0,0 1 0 0 0,0-1-2 0 0,8 1 33 0 0,-2 1-3 0 0,1-1-1 0 0,-1 1 0 0 0,0-2 0 0 0,0 1 0 0 0,0-1 1 0 0,0 0-1 0 0,0 0 0 0 0,0-1 0 0 0,0 0 1 0 0,0-1-1 0 0,0 1 0 0 0,-1-1 0 0 0,1 0 0 0 0,-1-1 1 0 0,3-1-30 0 0,-8 4 5 0 0,-1 0 0 0 0,1 1 0 0 0,0-1 0 0 0,-1 0 0 0 0,1 0 0 0 0,0 1 1 0 0,-1-1-1 0 0,1 0 0 0 0,-1 0 0 0 0,1 0 0 0 0,-1 0 0 0 0,0 0 0 0 0,1 0 0 0 0,-1 0 1 0 0,0 0-1 0 0,0 0 0 0 0,1 0 0 0 0,-1 0 0 0 0,0 0 0 0 0,0 0 0 0 0,0 0 0 0 0,0 0 1 0 0,0 0-1 0 0,-1 0 0 0 0,1 0 0 0 0,0 0 0 0 0,0 0 0 0 0,-1 0 0 0 0,1 0 0 0 0,0 0 1 0 0,-1 0-1 0 0,1 1 0 0 0,-1-1 0 0 0,0 0 0 0 0,1 0 0 0 0,-1 0 0 0 0,1 0 0 0 0,-1 1 1 0 0,0-1-1 0 0,0 0 0 0 0,1 1 0 0 0,-1-1 0 0 0,0 1 0 0 0,0-1 0 0 0,0 1 1 0 0,0-1-1 0 0,0 1 0 0 0,0-1 0 0 0,0 1-5 0 0,-47-21-987 0 0,27 21-1698 0 0,12 0-5629 0 0,5 0-3995 0 0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45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17 153 6705 0 0,'0'0'1998'0'0,"0"0"-545"0"0,0 0-345 0 0,0 0-43 0 0,0 0 118 0 0,0 0 150 0 0,0 0 35 0 0,0 0-175 0 0,0 0-331 0 0,0 0-322 0 0,0 0-216 0 0,-2 1-93 0 0,0 6-126 0 0,-1-1 1 0 0,1 1-1 0 0,0 0 0 0 0,0-1 1 0 0,1 1-1 0 0,0 0 0 0 0,0 0 1 0 0,1 0-1 0 0,-1 0 1 0 0,2 0-1 0 0,-1 0 0 0 0,1 1-105 0 0,-1 9 199 0 0,17 526 1837 0 0,-10-422-1718 0 0,1-166 2893 0 0,-5-18-3123 0 0,3-1 1 0 0,4 1-1 0 0,1 0 0 0 0,4 1 1 0 0,2 1-1 0 0,3 0 0 0 0,3 2 1 0 0,22-43-89 0 0,-35 78 7 0 0,1 0 1 0 0,1 1 0 0 0,1 1-1 0 0,1 0 1 0 0,1 0 0 0 0,1 2-1 0 0,0 0 1 0 0,2 0 0 0 0,0 2-1 0 0,1 0 1 0 0,20-13-8 0 0,-36 28 4 0 0,1 1 0 0 0,-1 0 0 0 0,0 1 0 0 0,1-1 0 0 0,0 0 0 0 0,-1 1 0 0 0,1 0 0 0 0,0 0-1 0 0,0 0 1 0 0,-1 0 0 0 0,1 1 0 0 0,0 0 0 0 0,0-1 0 0 0,0 1 0 0 0,0 1 0 0 0,0-1 0 0 0,0 1 0 0 0,0-1 0 0 0,-1 1 0 0 0,1 0 0 0 0,0 0 0 0 0,0 1 0 0 0,-1-1 0 0 0,1 1 0 0 0,-1 0 0 0 0,0 0 0 0 0,1 0 0 0 0,-1 0 0 0 0,0 0 0 0 0,0 1 0 0 0,0-1 0 0 0,0 1 0 0 0,-1 0 0 0 0,1 0 0 0 0,-1 0 0 0 0,0 0 0 0 0,0 1-1 0 0,0-1-2 0 0,7 14 77 0 0,-2 1 0 0 0,0 0 0 0 0,-1 0 0 0 0,-1 0 0 0 0,0 1 0 0 0,-2 0 0 0 0,2 17-78 0 0,5 24 128 0 0,-10-57-43 0 0,5 10-1767 0 0,2-21-7339 0 0,-6 4-2687 0 0</inkml:trace>
  <inkml:trace contextRef="#ctx0" brushRef="#br0" timeOffset="928.254">1066 315 7410 0 0,'0'0'1760'0'0,"0"0"-125"0"0,0 0-15 0 0,0 0 37 0 0,0 0-5 0 0,0 0-192 0 0,0 0-281 0 0,0 0-268 0 0,0 0-200 0 0,0 0-148 0 0,0 0-91 0 0,0 0-49 0 0,36 18 3556 0 0,-5-9-3646 0 0,-1 0 0 0 0,1-3 0 0 0,1 0-1 0 0,-1-2 1 0 0,1-2 0 0 0,-1-1 0 0 0,1-1 0 0 0,0-1-1 0 0,1-2-332 0 0,116-12 427 0 0,-135 13-573 0 0,-29 0-7005 0 0,5 3 1697 0 0,5 2-6272 0 0</inkml:trace>
  <inkml:trace contextRef="#ctx0" brushRef="#br0" timeOffset="1181.961">1059 642 17540 0 0,'0'0'972'0'0,"0"0"-423"0"0,0 0-137 0 0,0 0 251 0 0,0 0 318 0 0,0 0 149 0 0,0 0-20 0 0,0 0-131 0 0,0 0-164 0 0,0 0-142 0 0,35 2-131 0 0,112 6-136 0 0,70-10 497 0 0,-203 2-1050 0 0,52 11-2730 0 0,-60-8-1855 0 0,-1-3-7369 0 0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49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22445 0 0,'0'0'948'0'0,"0"0"-516"0"0,0 0-165 0 0,0 0 158 0 0,0 0 139 0 0,0 0 28 0 0,0 0-86 0 0,0 0-209 0 0,0 0-154 0 0,0 0-71 0 0,0 0-27 0 0,0 0-29 0 0,-4 15-40 0 0,-13 46-74 0 0,12-45-114 0 0,5-16-226 0 0,4 0-2878 0 0,-2 0-1850 0 0,0 0-6947 0 0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47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333 266 8 0 0,'0'0'1742'0'0,"0"0"-166"0"0,0 0 124 0 0,0 0 137 0 0,0 0 18 0 0,0 0-33 0 0,0 0-218 0 0,0 0-216 0 0,0 0-188 0 0,0 0-177 0 0,0 0-141 0 0,-21 0-94 0 0,-66 4-72 0 0,30 20 732 0 0,47-15-1081 0 0,-3 1-194 0 0,1 0-1 0 0,-1 1 1 0 0,2 1-1 0 0,-1 0 1 0 0,2 1-1 0 0,0-1 0 0 0,0 2 1 0 0,1 0-1 0 0,1 0 1 0 0,0 0-1 0 0,1 1 1 0 0,0 0-1 0 0,2 1 1 0 0,0 0-1 0 0,0-1 1 0 0,2 2-1 0 0,0-1 1 0 0,0 0-1 0 0,1 12-172 0 0,1-18 21 0 0,1 1 0 0 0,0-1 0 0 0,0 0-1 0 0,1 0 1 0 0,1 0 0 0 0,0 0 0 0 0,0 0 0 0 0,1 0 0 0 0,0 0 0 0 0,0 0 0 0 0,1-1-1 0 0,1 0 1 0 0,0 0 0 0 0,0 0 0 0 0,0 0 0 0 0,1-1 0 0 0,1 0 0 0 0,-1 0 0 0 0,1-1-1 0 0,1 1-20 0 0,0-1-80 0 0,1 0 0 0 0,-1-1 0 0 0,1 0 0 0 0,0-1 0 0 0,0 0 0 0 0,1 0 0 0 0,-1-1 0 0 0,1 0 0 0 0,0-1 0 0 0,0 0 0 0 0,1 0 0 0 0,-1-1 0 0 0,0-1 0 0 0,1 0 0 0 0,-1 0 0 0 0,9-1 80 0 0,27-3-2231 0 0,-16-1-3892 0 0,-14 0-5092 0 0</inkml:trace>
  <inkml:trace contextRef="#ctx0" brushRef="#br0" timeOffset="316.484">766 453 10082 0 0,'0'0'1362'0'0,"0"0"-191"0"0,0 0-39 0 0,0 0 92 0 0,0 0 3 0 0,0 0-123 0 0,-29 35-211 0 0,-87 110-233 0 0,113-142-618 0 0,-1 1 1 0 0,1-1-1 0 0,0 1 1 0 0,-1-1 0 0 0,2 1-1 0 0,-1 0 1 0 0,0 0-1 0 0,1 0 1 0 0,0 1 0 0 0,0-1-1 0 0,0 1 1 0 0,0-1-1 0 0,1 1 1 0 0,-1 0 0 0 0,1-1-1 0 0,1 1 1 0 0,-1 2-43 0 0,1 5 124 0 0,-1-6-70 0 0,0 0 1 0 0,1 0-1 0 0,-1 0 1 0 0,1 0-1 0 0,1-1 1 0 0,-1 1-1 0 0,1 0 1 0 0,0 0-1 0 0,1 0 1 0 0,-1-1-1 0 0,1 1 0 0 0,0 0 1 0 0,1-1-1 0 0,-1 0 1 0 0,1 1-1 0 0,0-1 1 0 0,0 0-1 0 0,1-1 1 0 0,-1 1-1 0 0,1 0 1 0 0,0-1-1 0 0,0 0 1 0 0,1 0-1 0 0,0 0 0 0 0,-1-1 1 0 0,1 1-1 0 0,0-1 1 0 0,0 0-1 0 0,1-1 1 0 0,-1 1-1 0 0,5 0-54 0 0,112 6 1212 0 0,-109-10-1065 0 0,2-1 18 0 0,-1-1 0 0 0,0 0 0 0 0,0-1 1 0 0,-1-1-1 0 0,1 0 0 0 0,-1-1 0 0 0,0-1 0 0 0,0 0 0 0 0,-1 0 0 0 0,0-1 0 0 0,0-1 0 0 0,-1 0 0 0 0,0-1 0 0 0,-1 0 1 0 0,0 0-1 0 0,-1-1 0 0 0,0-1 0 0 0,0 1 0 0 0,-1-1 0 0 0,-1-1 0 0 0,0 1 0 0 0,-1-1 0 0 0,0-1 0 0 0,1-3-165 0 0,-5 8-16 0 0,0-1-1 0 0,0 0 1 0 0,-1 0-1 0 0,0 1 1 0 0,0-1-1 0 0,-1 0 1 0 0,-1 0-1 0 0,0 0 1 0 0,0 0-1 0 0,-1 0 1 0 0,0 1-1 0 0,0-1 1 0 0,-1 1-1 0 0,-1 0 1 0 0,1-1-1 0 0,-2 1 1 0 0,1 1-1 0 0,-1-1 1 0 0,0 1-1 0 0,-1 0 1 0 0,0 0-1 0 0,-1 0 1 0 0,1 1-1 0 0,-1 0 1 0 0,0 0-1 0 0,-1 1 1 0 0,0 0-1 0 0,0 0 1 0 0,0 1-1 0 0,-1 0 1 0 0,0 0-1 0 0,0 1 1 0 0,0 0-1 0 0,0 1 1 0 0,-1 0-1 0 0,1 0 1 0 0,-1 1-1 0 0,1 1 1 0 0,-1-1-1 0 0,0 1 1 0 0,0 1-1 0 0,0 0 1 0 0,-2 1 16 0 0,-37 24-3049 0 0,36-12-385 0 0,2 2-3365 0 0,3-3-5274 0 0</inkml:trace>
  <inkml:trace contextRef="#ctx0" brushRef="#br0" timeOffset="861.964">1232 770 10538 0 0,'0'0'2341'0'0,"0"0"-346"0"0,0 0-139 0 0,0 0-129 0 0,0 0-286 0 0,0 0-380 0 0,0 0-355 0 0,0 0-261 0 0,0 0-136 0 0,0 0-22 0 0,0 0 21 0 0,0 0 20 0 0,0 0 35 0 0,10-26-11 0 0,36-83-20 0 0,5 23 455 0 0,-36 62-663 0 0,1 1 0 0 0,1 1-1 0 0,1 0 1 0 0,1 1 0 0 0,1 1 0 0 0,1 1-124 0 0,-21 19-14 0 0,0 1-1 0 0,0-1 1 0 0,0 1 0 0 0,1-1 0 0 0,-1 0-1 0 0,0 1 1 0 0,0-1 0 0 0,0 0 0 0 0,0 1-1 0 0,1-1 1 0 0,-1 0 0 0 0,0 1 0 0 0,0-1-1 0 0,0 0 1 0 0,1 0 0 0 0,-1 1 0 0 0,0-1-1 0 0,1 0 1 0 0,-1 0 0 0 0,0 1 0 0 0,0-1-1 0 0,1 0 1 0 0,-1 0 0 0 0,0 0 0 0 0,1 0-1 0 0,-1 0 1 0 0,1 1 0 0 0,-1-1 0 0 0,0 0-1 0 0,1 0 1 0 0,-1 0 0 0 0,0 0 0 0 0,1 0-1 0 0,-1 0 1 0 0,0 0 0 0 0,1 0 0 0 0,-1 0-1 0 0,1 0 1 0 0,-1 0 0 0 0,0-1 0 0 0,1 1-1 0 0,-1 0 1 0 0,0 0 0 0 0,1 0 0 0 0,-1 0-1 0 0,0 0 1 0 0,1-1 0 0 0,-1 1 0 0 0,0 0 14 0 0,-1 17 32 0 0,0-5-36 0 0,0 0 0 0 0,1 0-1 0 0,0 1 1 0 0,0-1-1 0 0,1 0 1 0 0,1 0-1 0 0,0 0 1 0 0,1 0 0 0 0,0 0-1 0 0,1-1 1 0 0,1 1-1 0 0,-1-1 1 0 0,2 0 0 0 0,-1 0-1 0 0,2 0 1 0 0,-1-1-1 0 0,1 0 1 0 0,1-1-1 0 0,4 5 5 0 0,-7-10 53 0 0,1-1 0 0 0,-1 0-1 0 0,1 0 1 0 0,0-1-1 0 0,0 0 1 0 0,0 0 0 0 0,1 0-1 0 0,-1-1 1 0 0,0 1 0 0 0,1-1-1 0 0,-1-1 1 0 0,0 0-1 0 0,1 1 1 0 0,-1-2 0 0 0,1 1-1 0 0,-1-1 1 0 0,1 0-1 0 0,-1 0 1 0 0,0-1 0 0 0,0 0-1 0 0,0 0 1 0 0,0-1 0 0 0,0 1-1 0 0,0-1 1 0 0,-1 0-1 0 0,1-1 1 0 0,-1 0 0 0 0,0 1-1 0 0,0-2 1 0 0,0 1 0 0 0,0 0-1 0 0,-1-1 1 0 0,1-1-53 0 0,9-12 170 0 0,0 0 1 0 0,-1-1 0 0 0,-1 0 0 0 0,-1-1-1 0 0,-1-1 1 0 0,-1 0 0 0 0,0 0-1 0 0,-2 0 1 0 0,2-10-171 0 0,-3-35-1017 0 0,-6 66 144 0 0,-4 0-12156 0 0,3 0 378 0 0</inkml:trace>
  <inkml:trace contextRef="#ctx0" brushRef="#br0" timeOffset="1273.512">2498 210 16516 0 0,'0'0'1611'0'0,"0"0"-415"0"0,0 0-119 0 0,0 0 56 0 0,0 0-75 0 0,0 0-176 0 0,0 0-247 0 0,0 0-232 0 0,0 0-135 0 0,0 0-43 0 0,0 0-46 0 0,0 0-39 0 0,0 0-22 0 0,-28 6-24 0 0,-89 18-34 0 0,25 16 33 0 0,6 15-3 0 0,85-54-98 0 0,0 0 1 0 0,0 1-1 0 0,1-1 0 0 0,-1 0 1 0 0,0 0-1 0 0,0 0 1 0 0,1 0-1 0 0,-1 1 1 0 0,1-1-1 0 0,-1 0 1 0 0,1 1-1 0 0,-1-1 1 0 0,1 0-1 0 0,0 1 1 0 0,0-1-1 0 0,0 1 1 0 0,-1-1-1 0 0,2 0 1 0 0,-1 1-1 0 0,0-1 1 0 0,0 0-1 0 0,0 1 1 0 0,0-1-1 0 0,1 1 1 0 0,-1-1-1 0 0,1 0 1 0 0,-1 0-1 0 0,1 1 1 0 0,0-1-1 0 0,-1 0 1 0 0,1 0-1 0 0,0 0 1 0 0,0 1-1 0 0,0-1 1 0 0,0 0-1 0 0,0 0 1 0 0,0-1-1 0 0,0 1 1 0 0,0 0-1 0 0,0 0 1 0 0,0 0-1 0 0,0-1 1 0 0,0 1-1 0 0,1 0 1 0 0,0 0 7 0 0,61 23-8 0 0,-59-24 13 0 0,1 0 0 0 0,0 1-1 0 0,0 0 1 0 0,-1 0 0 0 0,1 0 0 0 0,-1 1 0 0 0,1-1-1 0 0,-1 1 1 0 0,0 0 0 0 0,1 0 0 0 0,-1 1-1 0 0,0-1 1 0 0,0 1 0 0 0,-1 0 0 0 0,1 0-1 0 0,-1 0 1 0 0,1 0 0 0 0,-1 1 0 0 0,0 0 0 0 0,0-1-1 0 0,0 1 1 0 0,-1 0 0 0 0,1 0 0 0 0,-1 1-1 0 0,0-1 1 0 0,0 0 0 0 0,-1 1 0 0 0,1-1 0 0 0,-1 1-1 0 0,0 0 1 0 0,0-1-5 0 0,-1 3 31 0 0,0 0-1 0 0,-1 0 0 0 0,1 0 1 0 0,-1-1-1 0 0,0 1 1 0 0,-1 0-1 0 0,0-1 1 0 0,0 1-1 0 0,0-1 0 0 0,-1 0 1 0 0,0 1-1 0 0,0-1 1 0 0,0-1-1 0 0,-1 1 0 0 0,0 0 1 0 0,-2 1-31 0 0,-3 6-3 0 0,-1-1 0 0 0,0 0 0 0 0,0 0-1 0 0,-1-1 1 0 0,-1-1 0 0 0,0 0 0 0 0,0-1 0 0 0,-1 0 0 0 0,0-1 0 0 0,-1 0 0 0 0,0-1 0 0 0,0 0-1 0 0,0-1 1 0 0,-1-1 0 0 0,0 0 0 0 0,0-2 0 0 0,0 1 0 0 0,-12 0 3 0 0,26-4-131 0 0,0-1 0 0 0,0 1 0 0 0,0 0 0 0 0,0-1 0 0 0,0 1 0 0 0,1-1 1 0 0,-1 1-1 0 0,0-1 0 0 0,0 0 0 0 0,1 1 0 0 0,-1-1 0 0 0,0 0 0 0 0,0 1 0 0 0,1-1 0 0 0,-1 0 0 0 0,1 0 0 0 0,-1 1 0 0 0,1-1 1 0 0,-1 0-1 0 0,1 0 0 0 0,0 0 0 0 0,-1 0 0 0 0,1 0 0 0 0,0 0 0 0 0,0 0 0 0 0,-1 0 0 0 0,1 0 0 0 0,0 0 0 0 0,0 0 1 0 0,0 0-1 0 0,0 0 0 0 0,0 0 0 0 0,0 1 0 0 0,1-1 0 0 0,-1-1 131 0 0,4-21-10644 0 0,0 15-141 0 0</inkml:trace>
  <inkml:trace contextRef="#ctx0" brushRef="#br0" timeOffset="1556.917">2778 0 15387 0 0,'0'0'3980'0'0,"0"0"-2787"0"0,0 0-833 0 0,0 0 118 0 0,0 0 266 0 0,0 0 223 0 0,0 0 50 0 0,0 0-116 0 0,0 0-184 0 0,0 0-138 0 0,-1 32-112 0 0,-5 101-89 0 0,-7-6 335 0 0,-7 123-379 0 0,-1-92-932 0 0,21-157 468 0 0,0-1 1 0 0,0 1 0 0 0,0 0 0 0 0,0 0 0 0 0,0-1 0 0 0,0 1-1 0 0,0 0 1 0 0,0-1 0 0 0,0 1 0 0 0,-1 0 0 0 0,1-1 0 0 0,0 1-1 0 0,-1 0 1 0 0,1-1 0 0 0,0 1 0 0 0,-1 0 0 0 0,1-1 0 0 0,-1 1-1 0 0,1-1 1 0 0,-1 1 0 0 0,1-1 0 0 0,-1 1 0 0 0,1-1 0 0 0,-1 1 0 0 0,1-1-1 0 0,-1 0 1 0 0,0 1 0 0 0,1-1 0 0 0,-1 0 0 0 0,0 1 0 0 0,1-1-1 0 0,-1 0 1 0 0,0 0 0 0 0,1 0 0 0 0,-1 0 0 0 0,0 1 0 0 0,0-1-1 0 0,1 0 1 0 0,-1 0 0 0 0,0 0 0 0 0,0-1 0 0 0,1 1 0 0 0,-1 0-1 0 0,0 0 1 0 0,1 0 0 0 0,-1 0 0 0 0,0-1 129 0 0,-22-9-11533 0 0,16 3 1520 0 0</inkml:trace>
  <inkml:trace contextRef="#ctx0" brushRef="#br0" timeOffset="1802.609">2456 376 12099 0 0,'0'0'5546'0'0,"0"0"-3656"0"0,0 0-1201 0 0,0 0-27 0 0,0 0 151 0 0,0 0 89 0 0,0 0-26 0 0,0 0-122 0 0,0 0-137 0 0,0 0-126 0 0,34-1-111 0 0,108-1-100 0 0,-119 1-207 0 0,0 1 0 0 0,0 2 0 0 0,0 0 0 0 0,0 1 1 0 0,0 1-1 0 0,13 5-73 0 0,20 11-3970 0 0,-33-12 835 0 0,-16-4-8628 0 0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3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12 7274 0 0,'0'0'2157'0'0,"0"0"-468"0"0,0 0-136 0 0,0 0 86 0 0,0 0 22 0 0,0 0-112 0 0,0 0-162 0 0,0 0-209 0 0,0 0-186 0 0,0 0-169 0 0,0 0-139 0 0,0 0-116 0 0,0 0-105 0 0,-10-2-72 0 0,-31-7-40 0 0,40 9-319 0 0,0 0 1 0 0,0 0 0 0 0,0 0-1 0 0,0 0 1 0 0,0 0-1 0 0,0 0 1 0 0,0 0 0 0 0,0 1-1 0 0,0-1 1 0 0,0 0 0 0 0,0 1-1 0 0,0-1 1 0 0,0 0 0 0 0,0 1-1 0 0,0-1 1 0 0,0 1 0 0 0,0 0-1 0 0,0-1 1 0 0,0 1 0 0 0,1 0-1 0 0,-1-1 1 0 0,0 1 0 0 0,0 0-1 0 0,1 0 1 0 0,-1 0 0 0 0,1-1-1 0 0,-1 1 1 0 0,1 0 0 0 0,-1 0-1 0 0,1 0 1 0 0,-1 0 0 0 0,1 0-1 0 0,0 0 1 0 0,0 0 0 0 0,0 0-1 0 0,-1 0 1 0 0,1 0 0 0 0,0 0-1 0 0,0 1-32 0 0,0-1 60 0 0,0-1-15 0 0,0 0-11 0 0,0 0 17 0 0,21 0 845 0 0,12-26 708 0 0,-59 45-2084 0 0,19-14-447 0 0,-13 15 354 0 0,19-13-4318 0 0,7 1-4947 0 0,-1-4-1775 0 0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3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26 13587 0 0,'0'0'2235'0'0,"0"0"-636"0"0,0 0-176 0 0,0 0 8 0 0,0 0-96 0 0,0 0-204 0 0,0 0-255 0 0,0 0-181 0 0,0 0-124 0 0,0 0-83 0 0,0 0-100 0 0,0 0-89 0 0,-10-4-81 0 0,-28-13-80 0 0,37 16-129 0 0,0 0 0 0 0,-1 1 0 0 0,1 0 0 0 0,0-1 0 0 0,0 1 0 0 0,0 0 0 0 0,0-1 0 0 0,0 1 0 0 0,0 0 0 0 0,0 0 0 0 0,-1 0 0 0 0,1 0 0 0 0,0 0 0 0 0,0 0 0 0 0,0 0 0 0 0,0 1 0 0 0,0-1 0 0 0,0 0 0 0 0,0 0 0 0 0,-1 1 0 0 0,1-1 0 0 0,0 1 0 0 0,0-1 0 0 0,0 1 1 0 0,0 0-1 0 0,1-1 0 0 0,-1 1 0 0 0,0 0 0 0 0,0-1 0 0 0,0 1 0 0 0,0 0 0 0 0,1 0 0 0 0,-1 0 0 0 0,0 0 0 0 0,0 1-9 0 0,-2 2 26 0 0,3-4-21 0 0,0 1 0 0 0,0-1 0 0 0,-1 0 0 0 0,1 1-1 0 0,0-1 1 0 0,0 1 0 0 0,0-1 0 0 0,0 1 0 0 0,0-1 0 0 0,0 1-1 0 0,0-1 1 0 0,0 1 0 0 0,1-1 0 0 0,-1 1 0 0 0,0-1-1 0 0,0 1 1 0 0,0-1 0 0 0,0 0 0 0 0,1 1 0 0 0,-1-1-1 0 0,0 1 1 0 0,0-1 0 0 0,1 0 0 0 0,-1 1 0 0 0,0-1 0 0 0,1 0-1 0 0,-1 1 1 0 0,0-1 0 0 0,1 0 0 0 0,-1 1 0 0 0,0-1-1 0 0,1 0 1 0 0,-1 0 0 0 0,1 1 0 0 0,-1-1 0 0 0,1 0 0 0 0,-1 0-1 0 0,1 0 1 0 0,-1 0 0 0 0,0 0 0 0 0,1 0 0 0 0,-1 0-1 0 0,1 0 1 0 0,-1 0 0 0 0,1 0 0 0 0,-1 0 0 0 0,1 0-1 0 0,-1 0 1 0 0,1 0 0 0 0,-1 0 0 0 0,1 0 0 0 0,-1 0 0 0 0,0 0-1 0 0,1-1 1 0 0,-1 1 0 0 0,1 0 0 0 0,-1 0 0 0 0,1-1-1 0 0,-1 1 1 0 0,0 0 0 0 0,1-1 0 0 0,-1 1 0 0 0,0 0-1 0 0,1-1-4 0 0,-1 1 40 0 0,30-25 1203 0 0,-54 33-1003 0 0,18-5-279 0 0,2-2-462 0 0,3-5-5340 0 0,1 3-6163 0 0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2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380 107 8770 0 0,'0'0'1944'0'0,"0"0"-498"0"0,0 0-180 0 0,0 0 42 0 0,0 0 13 0 0,0 0-79 0 0,0 0-188 0 0,0 0-217 0 0,-32 18-186 0 0,-99 58-140 0 0,127-74-479 0 0,0 1 1 0 0,0-1-1 0 0,0 1 1 0 0,0-1-1 0 0,0 1 1 0 0,1 0-1 0 0,0 1 1 0 0,-1-1-1 0 0,1 0 1 0 0,0 1-1 0 0,0 0 1 0 0,1 0-1 0 0,-1 0 1 0 0,1 0-1 0 0,0 0 1 0 0,0 0-1 0 0,0 0 1 0 0,0 4-33 0 0,-4 8 114 0 0,-2 8 6 0 0,0 0 0 0 0,2 1 0 0 0,0 0 0 0 0,2 0 0 0 0,1 0 0 0 0,1 0 0 0 0,1 1 0 0 0,1-1 0 0 0,3 25-120 0 0,-2-40 58 0 0,1 0 0 0 0,-1-1 0 0 0,2 1 0 0 0,-1-1-1 0 0,1 1 1 0 0,1-1 0 0 0,0 0 0 0 0,0-1 0 0 0,1 1 0 0 0,0-1 0 0 0,0 1 0 0 0,1-1 0 0 0,0-1 0 0 0,0 1 0 0 0,1-1 0 0 0,0 0 0 0 0,1-1 0 0 0,-1 0 0 0 0,1 0 0 0 0,0 0 0 0 0,1-1 0 0 0,-1-1 0 0 0,1 1-1 0 0,0-1 1 0 0,0-1 0 0 0,0 1 0 0 0,1-2 0 0 0,-1 1 0 0 0,1-1 0 0 0,-1-1 0 0 0,5 1-58 0 0,4-2 187 0 0,1 0 1 0 0,-1-1-1 0 0,1-1 0 0 0,-1-1 0 0 0,0-1 0 0 0,0 0 1 0 0,0-2-1 0 0,-1 1 0 0 0,1-2 0 0 0,-1-1 1 0 0,-1 0-1 0 0,1-1 0 0 0,-2 0 0 0 0,1-2 0 0 0,-1 0 1 0 0,-1 0-1 0 0,0-2 0 0 0,4-3-187 0 0,-4 5 92 0 0,0-1 0 0 0,-1 0 0 0 0,0 0 0 0 0,-1-2 0 0 0,0 1 0 0 0,-1-2 0 0 0,0 1 0 0 0,-2-1 0 0 0,1-1 0 0 0,-2 0 0 0 0,0 0-1 0 0,-1-1 1 0 0,-1 0 0 0 0,0 0 0 0 0,-2 0 0 0 0,1-1 0 0 0,-1-11-92 0 0,-3 16-3 0 0,-1-1-1 0 0,0 1 1 0 0,-1-1 0 0 0,-1 1-1 0 0,0-1 1 0 0,-1 1-1 0 0,0 0 1 0 0,-1 0 0 0 0,0 1-1 0 0,-1-1 1 0 0,-1 1-1 0 0,0 0 1 0 0,-1 0 0 0 0,0 0-1 0 0,0 1 1 0 0,-2 0-1 0 0,1 1 1 0 0,-1 0 0 0 0,-1 0-1 0 0,-2-1 4 0 0,-1 0-131 0 0,-2 0-1 0 0,1 1 0 0 0,-1 1 1 0 0,-1 0-1 0 0,0 1 0 0 0,0 0 1 0 0,0 1-1 0 0,-1 1 1 0 0,0 1-1 0 0,-1 1 0 0 0,1 0 1 0 0,-1 1-1 0 0,-16 0 132 0 0,20 2-423 0 0,-1 1 0 0 0,0 0-1 0 0,0 1 1 0 0,1 1 0 0 0,-1 1-1 0 0,1 0 1 0 0,0 1 0 0 0,-1 0 0 0 0,2 1-1 0 0,-14 7 424 0 0,-44 29-5693 0 0,55-30 2291 0 0,-12 5-8237 0 0</inkml:trace>
  <inkml:trace contextRef="#ctx0" brushRef="#br0" timeOffset="354.527">1 483 9258 0 0,'0'0'4732'0'0,"0"0"-2727"0"0,0 0-711 0 0,0 0 101 0 0,0 0 8 0 0,0 0-125 0 0,0 0-225 0 0,0 0-239 0 0,0 0-176 0 0,0 0-107 0 0,0 0-100 0 0,0 0-59 0 0,0 0-85 0 0,20-10-67 0 0,65-28-40 0 0,-65 28-75 0 0,1 2 1 0 0,1 0 0 0 0,-1 2-1 0 0,1 0 1 0 0,0 2 0 0 0,1 0-1 0 0,-1 1 1 0 0,18 1-106 0 0,-35 2 14 0 0,5-1 0 0 0,0 1 0 0 0,0 1 1 0 0,-1-1-1 0 0,1 2 1 0 0,0-1-1 0 0,-1 1 0 0 0,1 1 1 0 0,-1 0-1 0 0,1 0 1 0 0,-1 1-1 0 0,0 0 0 0 0,0 0 1 0 0,-1 1-1 0 0,1 0 1 0 0,-1 1-1 0 0,-1 0 0 0 0,1 0 1 0 0,-1 1-1 0 0,1 0-14 0 0,0 1 82 0 0,0 0 0 0 0,1-1 0 0 0,0 0 0 0 0,0-1 0 0 0,1 0-1 0 0,-1 0 1 0 0,1-1 0 0 0,0 0 0 0 0,1-1 0 0 0,-1 0 0 0 0,1-1 0 0 0,0 0 0 0 0,0-1-1 0 0,0 0 1 0 0,9 0-82 0 0,-8-2 104 0 0,-9 1-80 0 0,1 0 0 0 0,-1-1 0 0 0,0 1 0 0 0,1-1 0 0 0,-1 0 0 0 0,1-1 0 0 0,-1 1 0 0 0,0 0 0 0 0,1-1 0 0 0,-1 0 1 0 0,0 0-1 0 0,1 0 0 0 0,-1 0 0 0 0,0 0 0 0 0,0-1 0 0 0,0 1 0 0 0,0-1 0 0 0,0 0 0 0 0,0 0 0 0 0,-1 0 0 0 0,1 0 0 0 0,-1 0 1 0 0,1-1-1 0 0,-1 1 0 0 0,0-1 0 0 0,0 0 0 0 0,1 0-24 0 0,1-26-532 0 0,-4 17-2318 0 0,0 3-2929 0 0,0 8-5471 0 0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1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635 527 0 0 0,'0'0'2451'0'0,"0"0"-678"0"0,0 0-80 0 0,0 0 188 0 0,0 0 147 0 0,0 0-13 0 0,0 0-216 0 0,0 0-297 0 0,0 0-283 0 0,0 0-143 0 0,0 0-90 0 0,1-6-72 0 0,1 1-1029 0 0,-1 3 302 0 0,0 0 0 0 0,0 0 1 0 0,0 0-1 0 0,-1-1 0 0 0,1 1 0 0 0,-1 0 1 0 0,1-1-1 0 0,-1 1 0 0 0,0 0 0 0 0,0-1 0 0 0,0 1 1 0 0,0 0-1 0 0,0-1 0 0 0,-1 1 0 0 0,1 0 0 0 0,-1-1 1 0 0,1 1-1 0 0,-1 0 0 0 0,0-1 0 0 0,0 1 1 0 0,0 0-1 0 0,0 0 0 0 0,0 0 0 0 0,-1 0 0 0 0,0-1-187 0 0,-13-7 144 0 0,0 0-1 0 0,-1 1 0 0 0,0 1 0 0 0,-1 0 1 0 0,0 2-1 0 0,0 0 0 0 0,0 0 0 0 0,-1 2 0 0 0,0 0 1 0 0,1 1-1 0 0,-2 1 0 0 0,1 0 0 0 0,0 2 1 0 0,0 0-1 0 0,0 1 0 0 0,-11 2-143 0 0,-2-3 133 0 0,7 0-71 0 0,1 1 0 0 0,0 1-1 0 0,0 0 1 0 0,0 2 0 0 0,0 1 0 0 0,0 1 0 0 0,1 1 0 0 0,-7 3-62 0 0,21-7 8 0 0,6-2-5 0 0,-1-1 0 0 0,0 1 1 0 0,1 0-1 0 0,-1 0 0 0 0,1 0 0 0 0,-1 0 0 0 0,1 0 0 0 0,0 1 1 0 0,-1-1-1 0 0,1 1 0 0 0,0-1 0 0 0,0 1 0 0 0,0 0 0 0 0,0 0 0 0 0,0 0 1 0 0,1 0-1 0 0,-1 0 0 0 0,0 0 0 0 0,1 1 0 0 0,0-1 0 0 0,-1 0 1 0 0,1 1-1 0 0,0-1 0 0 0,0 1 0 0 0,1-1 0 0 0,-1 1 0 0 0,0 0 0 0 0,1-1 1 0 0,0 1-1 0 0,-1 0 0 0 0,1-1 0 0 0,0 1-3 0 0,1 2 3 0 0,-1-1 0 0 0,1 0-1 0 0,0 0 1 0 0,0 0 0 0 0,1 0-1 0 0,-1 0 1 0 0,1 0 0 0 0,0 0 0 0 0,0-1-1 0 0,0 1 1 0 0,1-1 0 0 0,-1 1-1 0 0,1-1 1 0 0,0 0 0 0 0,0 0 0 0 0,0 0-1 0 0,0 0 1 0 0,0-1 0 0 0,0 1-1 0 0,1-1 1 0 0,0 0 0 0 0,-1 0 0 0 0,1 0-1 0 0,0 0 1 0 0,0-1 0 0 0,3 2-3 0 0,112 22 94 0 0,38-20 215 0 0,-119 2-200 0 0,-44 5 131 0 0,-121 71 276 0 0,96-66-516 0 0,1 1 1 0 0,1 2 0 0 0,1 1-1 0 0,0 1 1 0 0,2 1-1 0 0,1 1 1 0 0,-11 15-1 0 0,32-35-3 0 0,0-1 0 0 0,1 1 0 0 0,-1 0 0 0 0,1 0 0 0 0,0 0 0 0 0,0 0 0 0 0,0 1 0 0 0,0-1 0 0 0,1 1 0 0 0,0 0 0 0 0,0 0 1 0 0,0 0-1 0 0,1 0 0 0 0,-1 0 0 0 0,1 0 0 0 0,0 0 0 0 0,1 0 0 0 0,-1 1 0 0 0,1-1 0 0 0,0 0 0 0 0,1 0 0 0 0,-1 1 0 0 0,1-1 0 0 0,0 0 0 0 0,0 0 0 0 0,1 0 0 0 0,-1 0 0 0 0,1 0 0 0 0,0 0 0 0 0,0 0 0 0 0,1-1 0 0 0,1 2 3 0 0,6 3 4 0 0,2-1-1 0 0,-1 0 1 0 0,1-1-1 0 0,0 0 1 0 0,0-1-1 0 0,1 0 0 0 0,0-1 1 0 0,0-1-1 0 0,0 0 1 0 0,0 0-1 0 0,1-1 1 0 0,0-1-1 0 0,-1-1 1 0 0,1 0-1 0 0,0 0 0 0 0,0-2 1 0 0,0 1-1 0 0,-1-2 1 0 0,6-1-4 0 0,-13 3-82 0 0,-1-1 0 0 0,1 0 1 0 0,0 0-1 0 0,-1 0 1 0 0,1-1-1 0 0,0 0 0 0 0,-1 0 1 0 0,0 0-1 0 0,0-1 0 0 0,1 0 1 0 0,-1 0-1 0 0,-1 0 1 0 0,1 0-1 0 0,0-1 0 0 0,3-4 82 0 0,27-47-8996 0 0,-31 43-122 0 0</inkml:trace>
  <inkml:trace contextRef="#ctx0" brushRef="#br0" timeOffset="546.185">427 26 4665 0 0,'0'0'2011'0'0,"0"0"-319"0"0,0 0-81 0 0,0 0 149 0 0,0 0 109 0 0,0 0-71 0 0,0 0-143 0 0,0 0-211 0 0,0 0-219 0 0,0 0-237 0 0,0 0-193 0 0,0 0-173 0 0,0 0-150 0 0,-2-4-57 0 0,-4-18 281 0 0,-3 53 723 0 0,-99 707 1271 0 0,95-644-2657 0 0,-30 170 89 0 0,-3-90-82 0 0,-44 130 45 0 0,84-216-85 0 0,-3-95-1863 0 0,7-5-262 0 0,2 6-3033 0 0,0 3-6617 0 0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5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8490 0 0,'0'0'2076'0'0,"0"0"-289"0"0,0 0-138 0 0,0 0-32 0 0,0 0-72 0 0,0 0-212 0 0,0 0-251 0 0,0 0-237 0 0,0 0-178 0 0,0 0-136 0 0,0 0-47 0 0,0 0 13 0 0,0 0 17 0 0,8 0 59 0 0,292 6 3635 0 0,-92-15-3520 0 0,-169 4-933 0 0,-45 4-2257 0 0,-4-1-351 0 0,3 2-2200 0 0,2 0-5943 0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04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89 181 15539 0 0,'0'0'1447'0'0,"0"0"-589"0"0,0 0-273 0 0,0 0 106 0 0,0 0 225 0 0,0 0 131 0 0,0 0-51 0 0,0 0-191 0 0,0 0-197 0 0,0 0-154 0 0,0 0-108 0 0,0 0-66 0 0,-11 33-55 0 0,-36 102-43 0 0,28-57 80 0 0,8 57-628 0 0,11-134-56 0 0,0-1-257 0 0,0-9-2228 0 0,2-6-618 0 0,0 5-2313 0 0,0 1-5402 0 0</inkml:trace>
  <inkml:trace contextRef="#ctx0" brushRef="#br0" timeOffset="602.585">292 547 13779 0 0,'0'0'1303'0'0,"0"0"-426"0"0,0 0-66 0 0,0 0 245 0 0,0 0 177 0 0,0 0-26 0 0,0 0-259 0 0,0 0-301 0 0,0 0-197 0 0,0 0-80 0 0,0 0-2 0 0,0 0-17 0 0,11-21-34 0 0,72-139 411 0 0,28-90 143 0 0,-111 251-876 0 0,0-1-1 0 0,0 0 1 0 0,0 1-1 0 0,0-1 1 0 0,0 0-1 0 0,1 1 1 0 0,-1-1-1 0 0,0 0 0 0 0,0 1 1 0 0,0-1-1 0 0,0 0 1 0 0,0 1-1 0 0,0-1 1 0 0,0 0-1 0 0,1 1 1 0 0,-1-1-1 0 0,0 0 1 0 0,0 0-1 0 0,0 1 1 0 0,1-1-1 0 0,-1 0 1 0 0,0 0-1 0 0,0 1 1 0 0,1-1-1 0 0,-1 0 1 0 0,0 0-1 0 0,1 0 1 0 0,-1 0-1 0 0,0 1 1 0 0,0-1-1 0 0,1 0 1 0 0,-1 0-1 0 0,0 0 1 0 0,1 0-1 0 0,-1 0 1 0 0,0 0-1 0 0,1 0 1 0 0,-1 0-1 0 0,0 0 1 0 0,1 0-1 0 0,-1 0 1 0 0,0 0-1 0 0,1 0 1 0 0,-1 0-1 0 0,0 0 1 0 0,1 0-1 0 0,-1 0 1 0 0,0 0-1 0 0,1-1 6 0 0,0 50-378 0 0,-2-40 345 0 0,1 16 33 0 0,-1-14 1 0 0,0 0 0 0 0,0 0 0 0 0,1 1 1 0 0,1-1-1 0 0,0 0 0 0 0,0 0 0 0 0,1 0 0 0 0,0 0 0 0 0,1 0 0 0 0,1 0 0 0 0,-1 0 0 0 0,2-1 0 0 0,-1 0 0 0 0,2 0 0 0 0,-1 0 0 0 0,1-1 1 0 0,1 1-1 0 0,0 0-1 0 0,-3-6 39 0 0,0 0 1 0 0,0 0 0 0 0,0 0 0 0 0,0 0 0 0 0,1-1 0 0 0,-1 1 0 0 0,1-1 0 0 0,0 0-1 0 0,0-1 1 0 0,0 1 0 0 0,1-1 0 0 0,-1 0 0 0 0,0 0 0 0 0,1-1 0 0 0,-1 1-1 0 0,1-1 1 0 0,0 0 0 0 0,-1-1 0 0 0,1 0 0 0 0,0 0 0 0 0,0 0 0 0 0,-1 0-1 0 0,1-1 1 0 0,0 0 0 0 0,-1 0 0 0 0,1 0 0 0 0,-1-1 0 0 0,1 0 0 0 0,-1 0 0 0 0,0-1-1 0 0,0 1 1 0 0,0-1 0 0 0,0 0 0 0 0,0 0 0 0 0,-1-1 0 0 0,1 1 0 0 0,2-4-40 0 0,5-7 133 0 0,0 0 0 0 0,-1-1 0 0 0,-1 0 0 0 0,0-1 0 0 0,-1 0 1 0 0,-1 0-1 0 0,-1-1 0 0 0,0 0 0 0 0,-1 0 0 0 0,0-1 1 0 0,-2 1-1 0 0,0-1 0 0 0,-1 0 0 0 0,-1-1 0 0 0,0-11-133 0 0,-2 30-230 0 0,-10 15-6679 0 0,6-4 173 0 0,2-3-5292 0 0</inkml:trace>
  <inkml:trace contextRef="#ctx0" brushRef="#br0" timeOffset="918.471">1409 85 14459 0 0,'0'0'2014'0'0,"0"0"-657"0"0,0 0-159 0 0,0 0 93 0 0,0 0 8 0 0,0 0-156 0 0,0 0-286 0 0,0 0-284 0 0,0 0-187 0 0,0 0-95 0 0,0 0-90 0 0,0 0-53 0 0,0 0-30 0 0,-26 4-36 0 0,-81 15-23 0 0,43 16 14 0 0,55-26-61 0 0,0-1-11 0 0,0 0 1 0 0,1 0-1 0 0,0 1 0 0 0,1 0 0 0 0,0 1 0 0 0,0 0 0 0 0,1 0 0 0 0,1 0 0 0 0,-1 0 0 0 0,1 1 0 0 0,1 0 0 0 0,0 0 0 0 0,1 1 0 0 0,0-1 0 0 0,1 1 0 0 0,0-1 0 0 0,1 1 0 0 0,0 0 0 0 0,1 7-1 0 0,1-15 1 0 0,0 0 0 0 0,0 0 0 0 0,0 0 0 0 0,1 0 0 0 0,0-1 0 0 0,-1 1 0 0 0,1 0 0 0 0,1-1 0 0 0,-1 0 0 0 0,1 1-1 0 0,-1-1 1 0 0,1 0 0 0 0,0 0 0 0 0,0-1 0 0 0,0 1 0 0 0,0-1 0 0 0,1 1 0 0 0,-1-1 0 0 0,1 0 0 0 0,-1 0 0 0 0,1 0-1 0 0,0-1 1 0 0,0 1 0 0 0,-1-1 0 0 0,1 0 0 0 0,0 0 0 0 0,1 0-1 0 0,112 9 40 0 0,-112-10-45 0 0,11-1-64 0 0,-1-1 0 0 0,0 0 0 0 0,0-2 0 0 0,0 1-1 0 0,0-2 1 0 0,0 0 0 0 0,-1-1 0 0 0,0 0-1 0 0,0-1 1 0 0,-1-1 0 0 0,0 0 0 0 0,5-5 69 0 0,55-38-7788 0 0,-49 33 2327 0 0,-15 11-5429 0 0</inkml:trace>
  <inkml:trace contextRef="#ctx0" brushRef="#br0" timeOffset="1290.301">1629 266 1984 0 0,'0'0'1847'0'0,"0"0"-57"0"0,0 0 179 0 0,0 0 142 0 0,0 0-71 0 0,0 0-249 0 0,0 0-316 0 0,0 0-276 0 0,0 0-107 0 0,0 0-25 0 0,0 0-29 0 0,0 0-13 0 0,0 0-4 0 0,11 24-23 0 0,39 71-32 0 0,-49-93-922 0 0,0-1 0 0 0,-1 1 0 0 0,1-1 0 0 0,0 1 0 0 0,0-1-1 0 0,0 1 1 0 0,0-1 0 0 0,0 0 0 0 0,1 0 0 0 0,-1 1 0 0 0,0-1 0 0 0,0 0 0 0 0,1 0 0 0 0,-1 0 0 0 0,1 0 0 0 0,-1 0-1 0 0,1-1 1 0 0,-1 1 0 0 0,1 0 0 0 0,0-1 0 0 0,-1 1 0 0 0,1-1 0 0 0,0 1 0 0 0,-1-1 0 0 0,1 0 0 0 0,0 0 0 0 0,0 0 0 0 0,-1 0-1 0 0,1 0 1 0 0,0 0 0 0 0,0 0 0 0 0,-1-1 0 0 0,1 1 0 0 0,1-1-44 0 0,4-1 218 0 0,12-3 100 0 0,0-1-1 0 0,0-1 1 0 0,0-1-1 0 0,-1-1 1 0 0,-1 0-1 0 0,0-1 1 0 0,0-1 0 0 0,3-3-318 0 0,-4 4 90 0 0,-1 0 1 0 0,-1-1 0 0 0,0 0 0 0 0,0-2-1 0 0,-1 1 1 0 0,-1-2 0 0 0,0 1 0 0 0,-1-2 0 0 0,0 1-1 0 0,-1-2 1 0 0,-1 1 0 0 0,0-1 0 0 0,-1-1-1 0 0,-1 1 1 0 0,1-8-91 0 0,-6 21 4 0 0,-1 1-1 0 0,0-1 0 0 0,0 0 0 0 0,0 0 1 0 0,0 0-1 0 0,-1 0 0 0 0,1 1 1 0 0,-1-1-1 0 0,0 0 0 0 0,0 0 0 0 0,0 0 1 0 0,0 0-1 0 0,0 0 0 0 0,-1 0 1 0 0,1 0-1 0 0,-1 0 0 0 0,0 0 1 0 0,0 0-1 0 0,0 1 0 0 0,0-1 0 0 0,0 0 1 0 0,-1 1-1 0 0,1-1 0 0 0,-1 1 1 0 0,0-1-1 0 0,0 1 0 0 0,0 0 1 0 0,0 0-1 0 0,0-1 0 0 0,0 1 0 0 0,0 1 1 0 0,-1-1-1 0 0,1 0 0 0 0,-1 1 1 0 0,1-1-1 0 0,-1 1 0 0 0,0 0 1 0 0,-2-1-4 0 0,-5 0-17 0 0,0 1 1 0 0,0 0 0 0 0,-1 1 0 0 0,1 0 0 0 0,0 0 0 0 0,0 1 0 0 0,0 0 0 0 0,0 1 0 0 0,0 1 0 0 0,0-1-1 0 0,0 1 1 0 0,1 1 0 0 0,-1 0 0 0 0,1 0 0 0 0,0 1 0 0 0,0 0 0 0 0,1 1 0 0 0,-1 0 0 0 0,1 0-1 0 0,1 1 1 0 0,-1-1 0 0 0,-3 6 16 0 0,-3 2-29 0 0,1 0 1 0 0,1 1-1 0 0,0 1 0 0 0,1 0 0 0 0,1 0 1 0 0,0 1-1 0 0,1 1 0 0 0,1-1 0 0 0,1 2 1 0 0,0-1-1 0 0,-1 10 29 0 0,5-20-1 0 0,1 0 1 0 0,0 0 0 0 0,1 0-1 0 0,0 0 1 0 0,0 0 0 0 0,0 0-1 0 0,1 0 1 0 0,1 0-1 0 0,-1 0 1 0 0,1 0 0 0 0,1 1-1 0 0,0-1 1 0 0,0-1 0 0 0,0 1-1 0 0,1 0 1 0 0,0-1-1 0 0,0 1 1 0 0,1-1 0 0 0,0 0-1 0 0,0 0 1 0 0,1 0 0 0 0,0-1-1 0 0,0 1 1 0 0,1-1-1 0 0,3 3 1 0 0,17 7 34 0 0,1-2-1 0 0,0-1 0 0 0,0-1 0 0 0,2-1 0 0 0,-1-2 1 0 0,1 0-1 0 0,1-2 0 0 0,-1-2 0 0 0,1 0 0 0 0,0-2 1 0 0,0-1-1 0 0,0-2 0 0 0,0-1 0 0 0,22-3-33 0 0,-15 4 5 0 0,-13 0-54 0 0,0-1-1 0 0,-1-1 1 0 0,1-2 0 0 0,0 0 0 0 0,-1-1 0 0 0,18-7 49 0 0,30-22-5713 0 0,-61 27-6530 0 0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5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15963 0 0,'0'0'1913'0'0,"0"0"-633"0"0,0 0-368 0 0,0 0-52 0 0,0 0 13 0 0,0 0-29 0 0,0 0-83 0 0,0 0-85 0 0,0 0-58 0 0,0 0-22 0 0,0 0-28 0 0,0 0-34 0 0,19 11-50 0 0,61 34-67 0 0,-74-42-363 0 0,0 0 1 0 0,1 0-1 0 0,-1-1 0 0 0,1 1 1 0 0,-1-2-1 0 0,1 1 0 0 0,0-1 1 0 0,0 0-1 0 0,0 0 0 0 0,0-1 1 0 0,0 0-1 0 0,-1 0 0 0 0,6-1-54 0 0,13-1 109 0 0,217-6-207 0 0,-140-6-6564 0 0,-85 11-5538 0 0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8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 17028 0 0,'0'0'7513'0'0,"0"0"-6681"0"0,0 0-391 0 0,0 0 7 0 0,0 0-16 0 0,0 0-112 0 0,0 0-96 0 0,0 0-112 0 0,0 0-80 0 0,0 0-88 0 0,0 0-40 0 0,0 0-120 0 0,0 0-248 0 0,0 0-657 0 0,-76 81-2455 0 0,82-81-10323 0 0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6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413 416 5465 0 0,'0'0'2229'0'0,"0"0"-562"0"0,0 0-135 0 0,0 0 56 0 0,0 0 66 0 0,0 0-32 0 0,0 0-158 0 0,0 0-188 0 0,0 0-190 0 0,0 0-141 0 0,0 0-116 0 0,-26-4-100 0 0,-82-12-87 0 0,105 15-603 0 0,1 0 0 0 0,-1 1 0 0 0,1-1 1 0 0,-1 1-1 0 0,0 0 0 0 0,1-1 0 0 0,-1 1 1 0 0,0 1-1 0 0,1-1 0 0 0,-1 0 0 0 0,1 1 1 0 0,-1-1-1 0 0,0 1 0 0 0,1-1 1 0 0,-1 1-1 0 0,1 0 0 0 0,0 0 0 0 0,-1 1 1 0 0,1-1-1 0 0,0 0 0 0 0,-1 1 0 0 0,0 0-39 0 0,-4 4 151 0 0,-9 4-43 0 0,1-1-1 0 0,0 2 1 0 0,1 0-1 0 0,0 1 0 0 0,1 0 1 0 0,0 1-1 0 0,1 1 1 0 0,0 0-1 0 0,1 0 0 0 0,1 1 1 0 0,0 0-1 0 0,2 1 0 0 0,-1 0 1 0 0,2 1-1 0 0,0-1 1 0 0,1 1-1 0 0,1 1 0 0 0,0-1 1 0 0,1 1-1 0 0,1 0 1 0 0,0 17-108 0 0,4-30-64 0 0,0 1 1 0 0,1-1 0 0 0,0 0 0 0 0,0 0-1 0 0,0 0 1 0 0,1 0 0 0 0,0 0 0 0 0,0 0-1 0 0,0-1 1 0 0,0 1 0 0 0,1-1 0 0 0,-1 0-1 0 0,1 0 1 0 0,0 0 0 0 0,1-1 0 0 0,-1 0-1 0 0,1 1 1 0 0,-1-1 0 0 0,1-1 0 0 0,0 1-1 0 0,0-1 1 0 0,0 0 0 0 0,0 0 0 0 0,1 0-1 0 0,-1-1 1 0 0,0 0 0 0 0,1 0-1 0 0,-1 0 1 0 0,1 0 0 0 0,-1-1 0 0 0,1 0-1 0 0,-1 0 1 0 0,1-1 0 0 0,-1 0 0 0 0,1 0-1 0 0,-1 0 1 0 0,1 0 0 0 0,-1-1 0 0 0,0 0-1 0 0,0 0 1 0 0,0 0 0 0 0,1-1 63 0 0,28-8-1465 0 0,4-2-1351 0 0,-13 4-1892 0 0,-3-2-6515 0 0</inkml:trace>
  <inkml:trace contextRef="#ctx0" brushRef="#br0" timeOffset="285.754">709 530 9730 0 0,'0'0'2515'0'0,"0"0"-866"0"0,0 0-362 0 0,0 0 60 0 0,0 0 26 0 0,-35 25-85 0 0,-108 82-173 0 0,73-33 226 0 0,63-60-1109 0 0,4-10-181 0 0,0-1 1 0 0,1 1-1 0 0,-1 0 1 0 0,1 0-1 0 0,0 1 1 0 0,0-1-1 0 0,1 0 1 0 0,-1 1-1 0 0,1-1 1 0 0,0 1-1 0 0,0-1 1 0 0,0 1-1 0 0,1 0 1 0 0,0-1-1 0 0,0 1 1 0 0,0 0-1 0 0,0-1 1 0 0,1 1-1 0 0,-1-1 1 0 0,1 1-1 0 0,0 0 1 0 0,1-1-1 0 0,-1 0 1 0 0,1 1-1 0 0,0-1 1 0 0,0 0-1 0 0,0 0 1 0 0,1 0-1 0 0,0 0 1 0 0,-1 0-1 0 0,1-1 1 0 0,0 1-1 0 0,1-1 1 0 0,-1 0-1 0 0,1 0 1 0 0,-1 0-1 0 0,1 0 1 0 0,0-1-1 0 0,3 3-51 0 0,8 0 155 0 0,0-1 1 0 0,1 0-1 0 0,-1-1 0 0 0,1-1 1 0 0,0 0-1 0 0,0-1 0 0 0,0-1 1 0 0,-1 0-1 0 0,1-1 0 0 0,0-1 0 0 0,11-3-155 0 0,-8 2 133 0 0,0 0 0 0 0,-1-2-1 0 0,1 0 1 0 0,-1-1-1 0 0,0-1 1 0 0,0-1-1 0 0,-1 0 1 0 0,0-2-1 0 0,0 0 1 0 0,-1 0-1 0 0,-1-1 1 0 0,0-1-1 0 0,0-1 1 0 0,-1 0-1 0 0,-1-1 1 0 0,0-1-1 0 0,-1 0 1 0 0,0 0-1 0 0,1-6-132 0 0,-10 16 25 0 0,0 0 0 0 0,-1-1 0 0 0,0 0 0 0 0,0 1 0 0 0,0-1 0 0 0,-1 0 0 0 0,0 0 0 0 0,0 0 0 0 0,0 0 0 0 0,-1 0 0 0 0,0 0 0 0 0,0 0 0 0 0,-1 0 0 0 0,1 0 0 0 0,-1 0 0 0 0,-1 0 0 0 0,1 0-1 0 0,-1 0 1 0 0,0 0 0 0 0,0 1 0 0 0,-1-1 0 0 0,1 1 0 0 0,-1 0 0 0 0,-3-5-25 0 0,-2 4-43 0 0,0-1-1 0 0,-1 1 0 0 0,1 0 1 0 0,-1 1-1 0 0,-1 0 1 0 0,1 0-1 0 0,0 1 0 0 0,-1 1 1 0 0,0-1-1 0 0,0 1 0 0 0,0 1 1 0 0,-1 0-1 0 0,1 1 1 0 0,0-1-1 0 0,-1 2 0 0 0,1 0 1 0 0,-10 1 43 0 0,10-1-476 0 0,0 1 0 0 0,1 1 0 0 0,-1 0 0 0 0,0 0 0 0 0,1 1 0 0 0,0 0 1 0 0,0 1-1 0 0,0 0 0 0 0,0 0 0 0 0,0 1 0 0 0,1 0 0 0 0,-3 2 476 0 0,-5 7-6901 0 0,4-6-5439 0 0</inkml:trace>
  <inkml:trace contextRef="#ctx0" brushRef="#br0" timeOffset="755.977">1103 810 15043 0 0,'0'0'1941'0'0,"0"0"-937"0"0,0 0-133 0 0,0 0 324 0 0,0 0 190 0 0,0 0-62 0 0,0 0-241 0 0,0 0-314 0 0,0 0-241 0 0,0 0-131 0 0,0 0-83 0 0,0 0-43 0 0,0 0-34 0 0,13-20 2 0 0,81-125 346 0 0,-60 95-429 0 0,68-74 261 0 0,-101 125-433 0 0,0 0 1 0 0,1 0-1 0 0,-1 1 0 0 0,0-1 0 0 0,0 0 0 0 0,0 0 0 0 0,0 1 0 0 0,0-1 1 0 0,0 0-1 0 0,0 1 0 0 0,0-1 0 0 0,-1 1 0 0 0,1-1 0 0 0,-1 1 0 0 0,1 0 0 0 0,-1-1 1 0 0,1 1-1 0 0,-1-1 0 0 0,0 1 0 0 0,0 0 0 0 0,0-1 0 0 0,0 1 0 0 0,0 0 1 0 0,0-1-1 0 0,0 1 0 0 0,0 0 0 0 0,-1-1 0 0 0,1 1 0 0 0,-1 0 0 0 0,1-1 1 0 0,-1 1 16 0 0,1 3-17 0 0,-1 21 20 0 0,10 90-39 0 0,-8-112 41 0 0,0 0 0 0 0,0-1 1 0 0,0 1-1 0 0,1-1 0 0 0,-1 1 0 0 0,1-1 0 0 0,0 0 1 0 0,0 1-1 0 0,0-1 0 0 0,1 0 0 0 0,-1 0 0 0 0,1 0 1 0 0,-1-1-1 0 0,1 1 0 0 0,0-1 0 0 0,0 1 0 0 0,0-1 1 0 0,1 0-1 0 0,-1 0 0 0 0,0-1 0 0 0,1 1 0 0 0,-1-1 1 0 0,1 1-1 0 0,0-1 0 0 0,-1 0 0 0 0,1 0 0 0 0,0-1 0 0 0,1 1-5 0 0,6-2 84 0 0,1-1-1 0 0,-1 0 0 0 0,-1-1 1 0 0,1 0-1 0 0,0 0 0 0 0,-1-1 0 0 0,0 0 1 0 0,1-1-1 0 0,-2-1 0 0 0,1 1 0 0 0,-1-1 1 0 0,0-1-1 0 0,0 0 0 0 0,0 0 0 0 0,-1-1 1 0 0,0 0-1 0 0,-1 0 0 0 0,0-1 0 0 0,0 0 1 0 0,-1 0-1 0 0,3-6-83 0 0,14-60-1155 0 0,-12 61-1271 0 0,-2 6-6257 0 0,-3 5-3521 0 0</inkml:trace>
  <inkml:trace contextRef="#ctx0" brushRef="#br0" timeOffset="1102.139">2239 317 12955 0 0,'0'0'2215'0'0,"0"0"-521"0"0,0 0-127 0 0,0 0 66 0 0,0 0-30 0 0,0 0-204 0 0,0 0-355 0 0,0 0-323 0 0,0 0-228 0 0,0 0-116 0 0,0 0-55 0 0,0 0-43 0 0,0 0-46 0 0,-23 13-40 0 0,-72 41-31 0 0,-98 74 210 0 0,192-128-373 0 0,-1 1-1 0 0,1-1 1 0 0,0 1 0 0 0,-1-1 0 0 0,1 1-1 0 0,0 0 1 0 0,0 0 0 0 0,-1 0 0 0 0,1 0-1 0 0,0-1 1 0 0,0 1 0 0 0,0 1 0 0 0,0-1-1 0 0,0 0 1 0 0,0 0 0 0 0,1 0-1 0 0,-1 0 1 0 0,0 1 0 0 0,0-1 0 0 0,1 0-1 0 0,-1 1 1 0 0,1-1 0 0 0,-1 0 0 0 0,1 1-1 0 0,0-1 1 0 0,0 1 0 0 0,-1-1 0 0 0,1 1-1 0 0,0-1 1 0 0,0 0 0 0 0,0 1 0 0 0,1-1-1 0 0,-1 1 1 0 0,0-1 0 0 0,0 1 0 0 0,1-1-1 0 0,-1 0 1 0 0,1 1 0 0 0,-1-1 0 0 0,1 0-1 0 0,0 1 1 0 0,-1-1 0 0 0,1 0 0 0 0,0 0-1 0 0,0 0 1 0 0,0 0 0 0 0,0 1 0 0 0,0-1-1 0 0,0 0 1 0 0,0-1 0 0 0,1 1 1 0 0,156 55 76 0 0,-155-54-36 0 0,1 1 0 0 0,-1 1 0 0 0,-1-1 0 0 0,1 0 0 0 0,0 1 0 0 0,-1-1 0 0 0,0 1 0 0 0,0 0 0 0 0,0-1 0 0 0,0 1 0 0 0,0 0 0 0 0,-1 0 0 0 0,0 0 0 0 0,0 1 0 0 0,0-1 0 0 0,0 0 1 0 0,-1 0-1 0 0,0 1 0 0 0,1-1 0 0 0,-2 0 0 0 0,1 0 0 0 0,0 1 0 0 0,-1-1 0 0 0,0 0 0 0 0,0 0 0 0 0,0 1 0 0 0,0-1 0 0 0,-1 0 0 0 0,0 0 0 0 0,1-1 0 0 0,-2 1 0 0 0,1 0 0 0 0,0-1 0 0 0,-1 1 0 0 0,1-1 0 0 0,-1 0 0 0 0,0 1 0 0 0,0-1 0 0 0,0-1 0 0 0,-1 2-39 0 0,-14 15-19 0 0,-1-1 0 0 0,-1 0 0 0 0,0-2 0 0 0,-1 0 1 0 0,-1-1-1 0 0,0-1 0 0 0,-1-2 0 0 0,-1 0 0 0 0,0-1 1 0 0,0-1-1 0 0,-1-2 0 0 0,-24 6 18 0 0,27-25-3270 0 0,25-10-3017 0 0,3 13-2400 0 0</inkml:trace>
  <inkml:trace contextRef="#ctx0" brushRef="#br0" timeOffset="1352.167">2710 0 16668 0 0,'0'0'3079'0'0,"0"0"-1619"0"0,0 0-540 0 0,0 0 110 0 0,0 0 94 0 0,0 0-22 0 0,0 0-127 0 0,-5 34-171 0 0,-18 113-136 0 0,-19-14 331 0 0,8-51-562 0 0,10-30-342 0 0,2 2 0 0 0,2 0 0 0 0,3 1 0 0 0,2 1 0 0 0,2 0 0 0 0,-4 56-95 0 0,17-69-350 0 0,0-26-2438 0 0,-5-25-2498 0 0,-2-3-4322 0 0,4 4-2196 0 0</inkml:trace>
  <inkml:trace contextRef="#ctx0" brushRef="#br0" timeOffset="1517.024">2323 401 19260 0 0,'0'0'1226'0'0,"0"0"-359"0"0,0 0-125 0 0,0 0 31 0 0,0 0-17 0 0,0 0-113 0 0,0 0-151 0 0,0 0-123 0 0,0 0-57 0 0,0 0-69 0 0,35-2-63 0 0,107-6-57 0 0,-57 22-103 0 0,-3 16-656 0 0,-40-13-4759 0 0,-30-12-6314 0 0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32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4876 132 10154 0 0,'0'0'2245'0'0,"0"0"-420"0"0,0 0-292 0 0,0 0-54 0 0,0 0-59 0 0,0 0-161 0 0,0 0-240 0 0,0 0-275 0 0,0 0-263 0 0,0 0-167 0 0,0 0-38 0 0,0 0 44 0 0,0 0 89 0 0,1 13 78 0 0,18 218 1584 0 0,-37 155-1108 0 0,14-279-1543 0 0,16-118-1274 0 0,19-36-2608 0 0,-17 13-4916 0 0,-10 23-1347 0 0</inkml:trace>
  <inkml:trace contextRef="#ctx0" brushRef="#br0" timeOffset="361.562">5317 99 13387 0 0,'0'0'1652'0'0,"0"0"-333"0"0,0 0-188 0 0,0 0-11 0 0,0 0-29 0 0,0 0-116 0 0,0 0-113 0 0,0 0-112 0 0,0 0-87 0 0,0 0-81 0 0,0 0-60 0 0,0 0-43 0 0,0 0-45 0 0,-15 32-38 0 0,-46 96-27 0 0,44-62 117 0 0,18-53-365 0 0,1 16 152 0 0,1 0 0 0 0,1 0 0 0 0,1-1 0 0 0,2 0 0 0 0,7 22-273 0 0,-11-40 37 0 0,4 17-6 0 0,-1 0 1 0 0,-1 0-1 0 0,-2 1 1 0 0,-1 0-1 0 0,-1-1 1 0 0,-1 1-1 0 0,-2 0 1 0 0,-2 13-32 0 0,-11 33-2201 0 0,36-111-2490 0 0,-2-5-938 0 0,-9 16-2148 0 0,-7 13 82 0 0</inkml:trace>
  <inkml:trace contextRef="#ctx0" brushRef="#br0" timeOffset="662.996">5579 66 12371 0 0,'0'0'1905'0'0,"0"0"-446"0"0,0 0-242 0 0,0 0-30 0 0,0 0-58 0 0,0 0-130 0 0,0 0-151 0 0,0 0-129 0 0,0 0-36 0 0,0 0-11 0 0,0 0-44 0 0,0 0-64 0 0,1 24-42 0 0,9 150 786 0 0,-5 135 178 0 0,-36-117-1613 0 0,24-178-3493 0 0,-2-38-5089 0 0,5 13 3479 0 0,2 3-4781 0 0</inkml:trace>
  <inkml:trace contextRef="#ctx0" brushRef="#br0" timeOffset="1030.002">4511 213 13651 0 0,'0'0'1940'0'0,"0"0"-751"0"0,0 0-399 0 0,0 0 119 0 0,0 0 298 0 0,0 0 174 0 0,0 0-94 0 0,0 0-304 0 0,0 0-299 0 0,0 0-189 0 0,0 0-70 0 0,0 0-14 0 0,0 0-22 0 0,21-8-10 0 0,68-24-23 0 0,-2 25 287 0 0,954 7 1039 0 0,-926-22-4524 0 0,-114 21 2721 0 0,0 1-2898 0 0,-1 0-3513 0 0,0 0 2577 0 0,0 0-7825 0 0</inkml:trace>
  <inkml:trace contextRef="#ctx0" brushRef="#br0" timeOffset="1379.049">4421 953 10226 0 0,'0'0'2138'0'0,"0"0"-876"0"0,0 0-369 0 0,0 0 138 0 0,0 0 232 0 0,0 0 125 0 0,0 0-85 0 0,0 0-188 0 0,0 0-151 0 0,0 0-86 0 0,0 0-49 0 0,0 0-23 0 0,17 8-34 0 0,54 24-57 0 0,13-24 505 0 0,-15-12-497 0 0,-1-3 0 0 0,0-3 0 0 0,45-14-723 0 0,-63 13 157 0 0,145-29 252 0 0,593-110-562 0 0,-737 143-290 0 0,-5 0-2305 0 0,-15 3-5932 0 0,-20 3-4137 0 0</inkml:trace>
  <inkml:trace contextRef="#ctx0" brushRef="#br0" timeOffset="-2865.942">1492 99 2353 0 0,'0'0'2061'0'0,"0"0"-476"0"0,0 0-152 0 0,0 0 168 0 0,0 0 175 0 0,0 0 67 0 0,0 0-127 0 0,0 0-257 0 0,0 0-220 0 0,0 0-225 0 0,0 0-171 0 0,-16-14-110 0 0,-53-47-73 0 0,67 59-592 0 0,-1 0 0 0 0,1 0-1 0 0,-1 0 1 0 0,0 0 0 0 0,0 0 0 0 0,0 0-1 0 0,0 1 1 0 0,0-1 0 0 0,0 1-1 0 0,0 0 1 0 0,0 0 0 0 0,0 0-1 0 0,-1 0 1 0 0,1 1 0 0 0,0-1-1 0 0,-1 1 1 0 0,1 0 0 0 0,0 0 0 0 0,-1 0-1 0 0,1 0 1 0 0,-3 1-68 0 0,-11 1 356 0 0,-5 1-103 0 0,0 1 1 0 0,0 2-1 0 0,0 0 0 0 0,1 2 0 0 0,0 0 1 0 0,0 1-1 0 0,1 1 0 0 0,0 1 0 0 0,1 0 1 0 0,0 2-1 0 0,-7 7-253 0 0,-13 7 131 0 0,0 2 1 0 0,2 2-1 0 0,2 2 0 0 0,1 1 1 0 0,1 1-1 0 0,2 2 1 0 0,2 1-1 0 0,1 1 0 0 0,2 2 1 0 0,2 1-1 0 0,2 0 0 0 0,1 2 1 0 0,3 0-1 0 0,-8 29-131 0 0,21-62 12 0 0,1-1-1 0 0,0 1 1 0 0,1 0-1 0 0,0 0 1 0 0,1 0 0 0 0,0 0-1 0 0,1 0 1 0 0,0 0-1 0 0,0 0 1 0 0,1 1 0 0 0,1-1-1 0 0,0 0 1 0 0,1 0-1 0 0,0 1 1 0 0,0-1-1 0 0,1-1 1 0 0,1 1 0 0 0,0 0-1 0 0,0-1 1 0 0,1 0-1 0 0,0 0 1 0 0,1 0 0 0 0,0 0-1 0 0,0-1 1 0 0,1 0-1 0 0,1-1 1 0 0,-1 1 0 0 0,1-2-1 0 0,2 2-11 0 0,6-1 29 0 0,1 0 0 0 0,0 0 0 0 0,0-2 0 0 0,1 0 0 0 0,0-1 0 0 0,0-1 0 0 0,0-1 0 0 0,0 0 0 0 0,1-1 0 0 0,-1-1 0 0 0,1-1 0 0 0,-1-1 0 0 0,1 0 0 0 0,-1-2 0 0 0,7-1-29 0 0,24-6 36 0 0,0-2-1 0 0,-1-2 0 0 0,-1-3 1 0 0,0-1-1 0 0,2-4-35 0 0,-10 6-148 0 0,0-3 0 0 0,-1-1 0 0 0,-1-2-1 0 0,-1-1 1 0 0,24-22 148 0 0,-16 2-3663 0 0,-7-7-3485 0 0,-29 38-4854 0 0</inkml:trace>
  <inkml:trace contextRef="#ctx0" brushRef="#br0" timeOffset="-2167.157">1693 979 7626 0 0,'0'0'4358'0'0,"0"0"-2511"0"0,0 0-1003 0 0,0 0-66 0 0,0 0 159 0 0,0 0 167 0 0,0 0 114 0 0,0 0-72 0 0,0 0-113 0 0,0 0-119 0 0,0 0-166 0 0,0 0-133 0 0,16-10-121 0 0,109-84 557 0 0,-66 29-507 0 0,-3-3 0 0 0,-3-3-1 0 0,9-20-543 0 0,98-128 167 0 0,-23 51-60 0 0,-120 145-94 0 0,-16 22-22 0 0,-1 1-13 0 0,0 0-22 0 0,0 19-26 0 0,-22 186 336 0 0,22-186-253 0 0,1-1-1 0 0,0 1 0 0 0,2-1 0 0 0,0 1 0 0 0,1-1 0 0 0,0 0 1 0 0,2 0-1 0 0,5 13-12 0 0,98 196 37 0 0,-80-150 356 0 0,-29-76-278 0 0,0-1 37 0 0,-9-2-40 0 0,0 0 1 0 0,0 0-1 0 0,0-1 0 0 0,0-1 0 0 0,1 0 0 0 0,-1 0 1 0 0,1 0-1 0 0,0-1 0 0 0,0 0 0 0 0,0-1 0 0 0,-1-1-112 0 0,-18-11 78 0 0,-16-9-47 0 0,18 9-69 0 0,-1 0-1 0 0,-1 2 1 0 0,0 1-1 0 0,-1 1 0 0 0,0 1 1 0 0,-1 2-1 0 0,-1 1 1 0 0,0 1-1 0 0,0 2 1 0 0,-1 0-1 0 0,1 3 0 0 0,-5 0 39 0 0,18 3-234 0 0,-54 7-783 0 0,41 21-3781 0 0,29-15-1321 0 0,1-9 2657 0 0,0 1-8183 0 0</inkml:trace>
  <inkml:trace contextRef="#ctx0" brushRef="#br0" timeOffset="-1693.719">3178 265 14715 0 0,'0'0'1359'0'0,"0"0"-243"0"0,0 0-79 0 0,0 0 116 0 0,0 0 43 0 0,0 0-99 0 0,0 0-181 0 0,0 0-248 0 0,0 0-173 0 0,0 0-91 0 0,0 0-56 0 0,0 0-32 0 0,-15-12-15 0 0,-49-35-23 0 0,62 45-242 0 0,-1 0 0 0 0,0 0 0 0 0,1 0-1 0 0,-1 1 1 0 0,0-1 0 0 0,0 1 0 0 0,0 0 0 0 0,0 0 0 0 0,-1 0 0 0 0,1 0 0 0 0,0 0 0 0 0,0 1 0 0 0,0-1 0 0 0,-1 1 0 0 0,1 0 0 0 0,0 0 0 0 0,-1 0-1 0 0,1 1 1 0 0,0-1 0 0 0,-2 1-36 0 0,-6 1 91 0 0,-3 1-50 0 0,0 0-1 0 0,0 1 1 0 0,1 0-1 0 0,-1 2 1 0 0,1-1-1 0 0,0 1 0 0 0,1 1 1 0 0,0 1-1 0 0,0 0 1 0 0,0 0-1 0 0,1 1 1 0 0,-8 8-41 0 0,15-13-3 0 0,-1 0 1 0 0,1 0 0 0 0,0 0 0 0 0,0 1 0 0 0,1 0-1 0 0,-1-1 1 0 0,1 2 0 0 0,0-1 0 0 0,0 0-1 0 0,1 0 1 0 0,0 1 0 0 0,0 0 0 0 0,0-1-1 0 0,0 1 1 0 0,1 0 0 0 0,0 0 0 0 0,0 0-1 0 0,1 0 1 0 0,0 0 0 0 0,0 0 0 0 0,0-1 0 0 0,1 1-1 0 0,-1 0 1 0 0,1 0 0 0 0,1 0 0 0 0,-1 0-1 0 0,1-1 1 0 0,0 1 0 0 0,1-1 0 0 0,-1 1-1 0 0,4 4 3 0 0,98 67 12 0 0,-90-70-3 0 0,0 1 1 0 0,-1 0-1 0 0,0 1 1 0 0,0 1 0 0 0,-1 0-1 0 0,0 1 1 0 0,8 10-10 0 0,-13-12 31 0 0,-1 0-1 0 0,0 0 1 0 0,-1 1 0 0 0,0 0-1 0 0,0 0 1 0 0,-1 0 0 0 0,0 1-1 0 0,-1-1 1 0 0,0 1 0 0 0,-1 0-1 0 0,0 0 1 0 0,-1 0 0 0 0,0 0-1 0 0,-1 0 1 0 0,0 4-31 0 0,0-11 37 0 0,0 1 0 0 0,0-1-1 0 0,0 0 1 0 0,-1 1 0 0 0,1-1 0 0 0,-1 0 0 0 0,-1 0-1 0 0,1 1 1 0 0,0-1 0 0 0,-1 0 0 0 0,0 0-1 0 0,0-1 1 0 0,0 1 0 0 0,0 0 0 0 0,-1-1-1 0 0,1 1 1 0 0,-1-1 0 0 0,0 0 0 0 0,0 0 0 0 0,0 0-1 0 0,-1 0 1 0 0,1 0 0 0 0,0-1 0 0 0,-1 1-1 0 0,0-1 1 0 0,0 0 0 0 0,0 0 0 0 0,-2 0-37 0 0,-12 5 39 0 0,0 0-1 0 0,0-1 1 0 0,-1-1 0 0 0,1-1 0 0 0,-1-1 0 0 0,0 0 0 0 0,-1-2-1 0 0,-2 0-38 0 0,15-1-9 0 0,0 1-24 0 0,0 0-1 0 0,0-1 1 0 0,0 0 0 0 0,0 0-1 0 0,0 0 1 0 0,0-1 0 0 0,0 0-1 0 0,0-1 1 0 0,0 1 0 0 0,0-1-1 0 0,0-1 1 0 0,1 1 0 0 0,-1-1-1 0 0,1 0 1 0 0,0-1 0 0 0,-1 1-1 0 0,2-1 1 0 0,-1-1 0 0 0,0 1-1 0 0,-3-5 34 0 0,1-33-2873 0 0,13 26-4140 0 0,-2 9-5055 0 0</inkml:trace>
  <inkml:trace contextRef="#ctx0" brushRef="#br0" timeOffset="-720.003">4001 180 5945 0 0,'0'0'2689'0'0,"0"0"-1002"0"0,0 0-374 0 0,0 0 129 0 0,0 0 206 0 0,0 0 53 0 0,0 0-157 0 0,0 0-309 0 0,0 0-283 0 0,0 0-190 0 0,0 0-106 0 0,0 0-83 0 0,0 0-52 0 0,-4-5-28 0 0,-15-17-49 0 0,-29 16 1172 0 0,35 8-1535 0 0,-1 1 0 0 0,0 0 1 0 0,1 1-1 0 0,0 1 0 0 0,0 0 0 0 0,0 1 0 0 0,1 0 0 0 0,-1 0 0 0 0,-5 6-81 0 0,-1-1 79 0 0,-81 55 307 0 0,100-65-380 0 0,-1 0-5 0 0,-1 0 1 0 0,1-1-1 0 0,0 2 1 0 0,0-1-1 0 0,0 0 0 0 0,0 0 1 0 0,0 0-1 0 0,0 0 1 0 0,0 1-1 0 0,0-1 0 0 0,1 0 1 0 0,-1 1-1 0 0,0-1 1 0 0,1 0-1 0 0,-1 1 0 0 0,1-1 1 0 0,0 1-1 0 0,-1-1 0 0 0,1 1 1 0 0,0-1-1 0 0,0 1 1 0 0,0 0-1 0 0,0-1 0 0 0,0 1 1 0 0,0-1-1 0 0,0 1 1 0 0,1-1-1 0 0,-1 1 0 0 0,1-1 1 0 0,-1 1-1 0 0,1-1 1 0 0,-1 0-1 0 0,1 1 0 0 0,0-1 1 0 0,-1 0-1 0 0,1 1 0 0 0,0-1 1 0 0,0 0-1 0 0,0 0 1 0 0,1 1-2 0 0,140 41 229 0 0,-141-42-222 0 0,0-1 0 0 0,0 1 0 0 0,1 0 0 0 0,-1-1 0 0 0,0 1 0 0 0,-1 0 0 0 0,1 0 0 0 0,0 0-1 0 0,0 0 1 0 0,0 0 0 0 0,0 0 0 0 0,-1 0 0 0 0,1 0 0 0 0,0 0 0 0 0,-1 0 0 0 0,1 0 0 0 0,-1 0 0 0 0,1 0 0 0 0,-1 0 0 0 0,0 1 0 0 0,0-1 0 0 0,1 0 0 0 0,-1 0 0 0 0,0 0 0 0 0,0 1-1 0 0,0-1 1 0 0,0 0 0 0 0,0 0 0 0 0,0 1 0 0 0,-1-1 0 0 0,1 0 0 0 0,0 0 0 0 0,-1 0 0 0 0,1 1 0 0 0,0-1 0 0 0,-1 0 0 0 0,1 0 0 0 0,-1 0 0 0 0,0 0 0 0 0,0 1-7 0 0,-36 45 303 0 0,29-38-288 0 0,-63 69 139 0 0,40-47-137 0 0,2 1 0 0 0,1 2 1 0 0,2 0-1 0 0,-20 37-17 0 0,43-65 2 0 0,-1 1 1 0 0,2 0-1 0 0,-1 0 1 0 0,1 0-1 0 0,0 0 1 0 0,1 0-1 0 0,0 1 1 0 0,0-1-1 0 0,0 0 1 0 0,1 1-1 0 0,0-1 0 0 0,1 0 1 0 0,0 4-3 0 0,1-7 29 0 0,0 1 0 0 0,0-1 0 0 0,1 0 0 0 0,-1 0 0 0 0,1 0 0 0 0,0 0 0 0 0,1 0 0 0 0,-1-1 0 0 0,1 1 0 0 0,-1-1 0 0 0,1 0 1 0 0,0 0-1 0 0,0 0 0 0 0,0-1 0 0 0,1 1 0 0 0,-1-1 0 0 0,0 0 0 0 0,1 0 0 0 0,0-1 0 0 0,-1 1 0 0 0,1-1 0 0 0,0 0 0 0 0,0 0 0 0 0,0-1 0 0 0,0 1 0 0 0,0-1 0 0 0,0 0 0 0 0,4-1-29 0 0,17 0 174 0 0,0-1-1 0 0,0-2 0 0 0,0 0 0 0 0,-1-2 1 0 0,0 0-1 0 0,0-2 0 0 0,0-1 1 0 0,-1-1-1 0 0,14-8-173 0 0,39-13 293 0 0,-40-2-386 0 0,-33 12-7664 0 0,-4 20-4815 0 0</inkml:trace>
  <inkml:trace contextRef="#ctx0" brushRef="#br0" timeOffset="3611.481">1 1590 0 0 0,'0'0'1203'0'0,"0"0"63"0"0,0 0 106 0 0,0 0 91 0 0,0 0 29 0 0,0 0-93 0 0,0 0-253 0 0,0 0-305 0 0,0 0-234 0 0,0 0-47 0 0,0 0 91 0 0,5 0 128 0 0,169-25 4391 0 0,660-36-552 0 0,261-67-3193 0 0,-79 7-642 0 0,-258 58 401 0 0,94 31-1184 0 0,-134 42 565 0 0,-86 9 718 0 0,-648-22-1804 0 0,-40 28-3450 0 0,35-10-3281 0 0,15-8-4538 0 0</inkml:trace>
  <inkml:trace contextRef="#ctx0" brushRef="#br0" timeOffset="4162.028">6750 283 136 0 0,'0'0'2335'0'0,"0"0"-482"0"0,0 0-94 0 0,0 0 93 0 0,0 0 88 0 0,0 0-62 0 0,0 0-151 0 0,0 0-200 0 0,0 0-208 0 0,0 0-177 0 0,0 0-146 0 0,0 0-112 0 0,0 0-62 0 0,-3-12-62 0 0,-10-37-67 0 0,-5 33 2061 0 0,10 16-2666 0 0,1 1 0 0 0,-1 0-1 0 0,0 1 1 0 0,1 0 0 0 0,-1 0-1 0 0,1 0 1 0 0,0 1 0 0 0,-1 0 0 0 0,1 0-1 0 0,0 1 1 0 0,1 0 0 0 0,-1 0-1 0 0,-5 6-87 0 0,60-11 446 0 0,114-60 235 0 0,-198 72-89 0 0,0 23-2125 0 0,23-3-6356 0 0,12-23-3756 0 0</inkml:trace>
  <inkml:trace contextRef="#ctx0" brushRef="#br0" timeOffset="4777.467">6733 718 3201 0 0,'0'0'1283'0'0,"0"0"-62"0"0,0 0 125 0 0,0 0 234 0 0,0 0 106 0 0,0 0 4 0 0,0 0-113 0 0,0 0-195 0 0,0 0-215 0 0,0 0-174 0 0,0 0-87 0 0,0 0-37 0 0,-2 0-38 0 0,-60 32 3816 0 0,62-31-4586 0 0,11 2 488 0 0,73-34 202 0 0,-121 45 796 0 0,-48 47-1275 0 0,85-61-270 0 0,0 1 0 0 0,0 0 0 0 0,0 0 0 0 0,0 0 0 0 0,0 0 0 0 0,0 0 0 0 0,0 0 0 0 0,1 0 0 0 0,-1 0 0 0 0,0-1 0 0 0,1 1 0 0 0,-1 0 0 0 0,1 0-1 0 0,-1 0 1 0 0,1-1 0 0 0,-1 1 0 0 0,1 0 0 0 0,-1 0 0 0 0,1-1 0 0 0,0 1 0 0 0,-1-1 0 0 0,1 1 0 0 0,0-1 0 0 0,0 1 0 0 0,-1-1 0 0 0,1 1 0 0 0,0-1 0 0 0,0 1 0 0 0,0-1 0 0 0,0 0 0 0 0,0 0-1 0 0,0 1 1 0 0,-1-1 0 0 0,1 0 0 0 0,0 0 0 0 0,0 0 0 0 0,0 0 0 0 0,0 0 0 0 0,0 0 0 0 0,0 0 0 0 0,0 0 0 0 0,0-1 0 0 0,0 1 0 0 0,-1 0 0 0 0,1 0 0 0 0,0-1 0 0 0,0 1 0 0 0,0-1-2 0 0,8 1 33 0 0,-2 1-3 0 0,1-1-1 0 0,-1 1 0 0 0,0-2 0 0 0,0 1 0 0 0,0-1 1 0 0,0 0-1 0 0,0 0 0 0 0,0-1 0 0 0,0 0 1 0 0,0-1-1 0 0,0 1 0 0 0,-1-1 0 0 0,1 0 0 0 0,-1-1 1 0 0,3-1-30 0 0,-8 4 5 0 0,-1 0 0 0 0,1 1 0 0 0,0-1 0 0 0,-1 0 0 0 0,1 0 0 0 0,0 1 1 0 0,-1-1-1 0 0,1 0 0 0 0,-1 0 0 0 0,1 0 0 0 0,-1 0 0 0 0,0 0 0 0 0,1 0 0 0 0,-1 0 1 0 0,0 0-1 0 0,0 0 0 0 0,1 0 0 0 0,-1 0 0 0 0,0 0 0 0 0,0 0 0 0 0,0 0 0 0 0,0 0 1 0 0,0 0-1 0 0,-1 0 0 0 0,1 0 0 0 0,0 0 0 0 0,0 0 0 0 0,-1 0 0 0 0,1 0 0 0 0,0 0 1 0 0,-1 0-1 0 0,1 1 0 0 0,-1-1 0 0 0,0 0 0 0 0,1 0 0 0 0,-1 0 0 0 0,1 0 0 0 0,-1 1 1 0 0,0-1-1 0 0,0 0 0 0 0,1 1 0 0 0,-1-1 0 0 0,0 1 0 0 0,0-1 0 0 0,0 1 1 0 0,0-1-1 0 0,0 1 0 0 0,0-1 0 0 0,0 1-5 0 0,-47-21-987 0 0,27 21-1698 0 0,12 0-5629 0 0,5 0-3995 0 0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45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17 153 6705 0 0,'0'0'1998'0'0,"0"0"-545"0"0,0 0-345 0 0,0 0-43 0 0,0 0 118 0 0,0 0 150 0 0,0 0 35 0 0,0 0-175 0 0,0 0-331 0 0,0 0-322 0 0,0 0-216 0 0,-2 1-93 0 0,0 6-126 0 0,-1-1 1 0 0,1 1-1 0 0,0 0 0 0 0,0-1 1 0 0,1 1-1 0 0,0 0 0 0 0,0 0 1 0 0,1 0-1 0 0,-1 0 1 0 0,2 0-1 0 0,-1 0 0 0 0,1 1-105 0 0,-1 9 199 0 0,17 526 1837 0 0,-10-422-1718 0 0,1-166 2893 0 0,-5-18-3123 0 0,3-1 1 0 0,4 1-1 0 0,1 0 0 0 0,4 1 1 0 0,2 1-1 0 0,3 0 0 0 0,3 2 1 0 0,22-43-89 0 0,-35 78 7 0 0,1 0 1 0 0,1 1 0 0 0,1 1-1 0 0,1 0 1 0 0,1 0 0 0 0,1 2-1 0 0,0 0 1 0 0,2 0 0 0 0,0 2-1 0 0,1 0 1 0 0,20-13-8 0 0,-36 28 4 0 0,1 1 0 0 0,-1 0 0 0 0,0 1 0 0 0,1-1 0 0 0,0 0 0 0 0,-1 1 0 0 0,1 0 0 0 0,0 0-1 0 0,0 0 1 0 0,-1 0 0 0 0,1 1 0 0 0,0 0 0 0 0,0-1 0 0 0,0 1 0 0 0,0 1 0 0 0,0-1 0 0 0,0 1 0 0 0,0-1 0 0 0,-1 1 0 0 0,1 0 0 0 0,0 0 0 0 0,0 1 0 0 0,-1-1 0 0 0,1 1 0 0 0,-1 0 0 0 0,0 0 0 0 0,1 0 0 0 0,-1 0 0 0 0,0 0 0 0 0,0 1 0 0 0,0-1 0 0 0,0 1 0 0 0,-1 0 0 0 0,1 0 0 0 0,-1 0 0 0 0,0 0 0 0 0,0 1-1 0 0,0-1-2 0 0,7 14 77 0 0,-2 1 0 0 0,0 0 0 0 0,-1 0 0 0 0,-1 0 0 0 0,0 1 0 0 0,-2 0 0 0 0,2 17-78 0 0,5 24 128 0 0,-10-57-43 0 0,5 10-1767 0 0,2-21-7339 0 0,-6 4-2687 0 0</inkml:trace>
  <inkml:trace contextRef="#ctx0" brushRef="#br0" timeOffset="928.254">1066 315 7410 0 0,'0'0'1760'0'0,"0"0"-125"0"0,0 0-15 0 0,0 0 37 0 0,0 0-5 0 0,0 0-192 0 0,0 0-281 0 0,0 0-268 0 0,0 0-200 0 0,0 0-148 0 0,0 0-91 0 0,0 0-49 0 0,36 18 3556 0 0,-5-9-3646 0 0,-1 0 0 0 0,1-3 0 0 0,1 0-1 0 0,-1-2 1 0 0,1-2 0 0 0,-1-1 0 0 0,1-1 0 0 0,0-1-1 0 0,1-2-332 0 0,116-12 427 0 0,-135 13-573 0 0,-29 0-7005 0 0,5 3 1697 0 0,5 2-6272 0 0</inkml:trace>
  <inkml:trace contextRef="#ctx0" brushRef="#br0" timeOffset="1181.961">1059 642 17540 0 0,'0'0'972'0'0,"0"0"-423"0"0,0 0-137 0 0,0 0 251 0 0,0 0 318 0 0,0 0 149 0 0,0 0-20 0 0,0 0-131 0 0,0 0-164 0 0,0 0-142 0 0,35 2-131 0 0,112 6-136 0 0,70-10 497 0 0,-203 2-1050 0 0,52 11-2730 0 0,-60-8-1855 0 0,-1-3-7369 0 0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49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22445 0 0,'0'0'948'0'0,"0"0"-516"0"0,0 0-165 0 0,0 0 158 0 0,0 0 139 0 0,0 0 28 0 0,0 0-86 0 0,0 0-209 0 0,0 0-154 0 0,0 0-71 0 0,0 0-27 0 0,0 0-29 0 0,-4 15-40 0 0,-13 46-74 0 0,12-45-114 0 0,5-16-226 0 0,4 0-2878 0 0,-2 0-1850 0 0,0 0-6947 0 0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47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333 266 8 0 0,'0'0'1742'0'0,"0"0"-166"0"0,0 0 124 0 0,0 0 137 0 0,0 0 18 0 0,0 0-33 0 0,0 0-218 0 0,0 0-216 0 0,0 0-188 0 0,0 0-177 0 0,0 0-141 0 0,-21 0-94 0 0,-66 4-72 0 0,30 20 732 0 0,47-15-1081 0 0,-3 1-194 0 0,1 0-1 0 0,-1 1 1 0 0,2 1-1 0 0,-1 0 1 0 0,2 1-1 0 0,0-1 0 0 0,0 2 1 0 0,1 0-1 0 0,1 0 1 0 0,0 0-1 0 0,1 1 1 0 0,0 0-1 0 0,2 1 1 0 0,0 0-1 0 0,0-1 1 0 0,2 2-1 0 0,0-1 1 0 0,0 0-1 0 0,1 12-172 0 0,1-18 21 0 0,1 1 0 0 0,0-1 0 0 0,0 0-1 0 0,1 0 1 0 0,1 0 0 0 0,0 0 0 0 0,0 0 0 0 0,1 0 0 0 0,0 0 0 0 0,0 0 0 0 0,1-1-1 0 0,1 0 1 0 0,0 0 0 0 0,0 0 0 0 0,0 0 0 0 0,1-1 0 0 0,1 0 0 0 0,-1 0 0 0 0,1-1-1 0 0,1 1-20 0 0,0-1-80 0 0,1 0 0 0 0,-1-1 0 0 0,1 0 0 0 0,0-1 0 0 0,0 0 0 0 0,1 0 0 0 0,-1-1 0 0 0,1 0 0 0 0,0-1 0 0 0,0 0 0 0 0,1 0 0 0 0,-1-1 0 0 0,0-1 0 0 0,1 0 0 0 0,-1 0 0 0 0,9-1 80 0 0,27-3-2231 0 0,-16-1-3892 0 0,-14 0-5092 0 0</inkml:trace>
  <inkml:trace contextRef="#ctx0" brushRef="#br0" timeOffset="316.484">766 453 10082 0 0,'0'0'1362'0'0,"0"0"-191"0"0,0 0-39 0 0,0 0 92 0 0,0 0 3 0 0,0 0-123 0 0,-29 35-211 0 0,-87 110-233 0 0,113-142-618 0 0,-1 1 1 0 0,1-1-1 0 0,0 1 1 0 0,-1-1 0 0 0,2 1-1 0 0,-1 0 1 0 0,0 0-1 0 0,1 0 1 0 0,0 1 0 0 0,0-1-1 0 0,0 1 1 0 0,0-1-1 0 0,1 1 1 0 0,-1 0 0 0 0,1-1-1 0 0,1 1 1 0 0,-1 2-43 0 0,1 5 124 0 0,-1-6-70 0 0,0 0 1 0 0,1 0-1 0 0,-1 0 1 0 0,1 0-1 0 0,1-1 1 0 0,-1 1-1 0 0,1 0 1 0 0,0 0-1 0 0,1 0 1 0 0,-1-1-1 0 0,1 1 0 0 0,0 0 1 0 0,1-1-1 0 0,-1 0 1 0 0,1 1-1 0 0,0-1 1 0 0,0 0-1 0 0,1-1 1 0 0,-1 1-1 0 0,1 0 1 0 0,0-1-1 0 0,0 0 1 0 0,1 0-1 0 0,0 0 0 0 0,-1-1 1 0 0,1 1-1 0 0,0-1 1 0 0,0 0-1 0 0,1-1 1 0 0,-1 1-1 0 0,5 0-54 0 0,112 6 1212 0 0,-109-10-1065 0 0,2-1 18 0 0,-1-1 0 0 0,0 0 0 0 0,0-1 1 0 0,-1-1-1 0 0,1 0 0 0 0,-1-1 0 0 0,0-1 0 0 0,0 0 0 0 0,-1 0 0 0 0,0-1 0 0 0,0-1 0 0 0,-1 0 0 0 0,0-1 0 0 0,-1 0 1 0 0,0 0-1 0 0,-1-1 0 0 0,0-1 0 0 0,0 1 0 0 0,-1-1 0 0 0,-1-1 0 0 0,0 1 0 0 0,-1-1 0 0 0,0-1 0 0 0,1-3-165 0 0,-5 8-16 0 0,0-1-1 0 0,0 0 1 0 0,-1 0-1 0 0,0 1 1 0 0,0-1-1 0 0,-1 0 1 0 0,-1 0-1 0 0,0 0 1 0 0,0 0-1 0 0,-1 0 1 0 0,0 1-1 0 0,0-1 1 0 0,-1 1-1 0 0,-1 0 1 0 0,1-1-1 0 0,-2 1 1 0 0,1 1-1 0 0,-1-1 1 0 0,0 1-1 0 0,-1 0 1 0 0,0 0-1 0 0,-1 0 1 0 0,1 1-1 0 0,-1 0 1 0 0,0 0-1 0 0,-1 1 1 0 0,0 0-1 0 0,0 0 1 0 0,0 1-1 0 0,-1 0 1 0 0,0 0-1 0 0,0 1 1 0 0,0 0-1 0 0,0 1 1 0 0,-1 0-1 0 0,1 0 1 0 0,-1 1-1 0 0,1 1 1 0 0,-1-1-1 0 0,0 1 1 0 0,0 1-1 0 0,0 0 1 0 0,-2 1 16 0 0,-37 24-3049 0 0,36-12-385 0 0,2 2-3365 0 0,3-3-5274 0 0</inkml:trace>
  <inkml:trace contextRef="#ctx0" brushRef="#br0" timeOffset="861.964">1232 770 10538 0 0,'0'0'2341'0'0,"0"0"-346"0"0,0 0-139 0 0,0 0-129 0 0,0 0-286 0 0,0 0-380 0 0,0 0-355 0 0,0 0-261 0 0,0 0-136 0 0,0 0-22 0 0,0 0 21 0 0,0 0 20 0 0,0 0 35 0 0,10-26-11 0 0,36-83-20 0 0,5 23 455 0 0,-36 62-663 0 0,1 1 0 0 0,1 1-1 0 0,1 0 1 0 0,1 1 0 0 0,1 1 0 0 0,1 1-124 0 0,-21 19-14 0 0,0 1-1 0 0,0-1 1 0 0,0 1 0 0 0,1-1 0 0 0,-1 0-1 0 0,0 1 1 0 0,0-1 0 0 0,0 0 0 0 0,0 1-1 0 0,1-1 1 0 0,-1 0 0 0 0,0 1 0 0 0,0-1-1 0 0,0 0 1 0 0,1 0 0 0 0,-1 1 0 0 0,0-1-1 0 0,1 0 1 0 0,-1 0 0 0 0,0 1 0 0 0,0-1-1 0 0,1 0 1 0 0,-1 0 0 0 0,0 0 0 0 0,1 0-1 0 0,-1 0 1 0 0,1 1 0 0 0,-1-1 0 0 0,0 0-1 0 0,1 0 1 0 0,-1 0 0 0 0,0 0 0 0 0,1 0-1 0 0,-1 0 1 0 0,0 0 0 0 0,1 0 0 0 0,-1 0-1 0 0,1 0 1 0 0,-1 0 0 0 0,0-1 0 0 0,1 1-1 0 0,-1 0 1 0 0,0 0 0 0 0,1 0 0 0 0,-1 0-1 0 0,0 0 1 0 0,1-1 0 0 0,-1 1 0 0 0,0 0 14 0 0,-1 17 32 0 0,0-5-36 0 0,0 0 0 0 0,1 0-1 0 0,0 1 1 0 0,0-1-1 0 0,1 0 1 0 0,1 0-1 0 0,0 0 1 0 0,1 0 0 0 0,0 0-1 0 0,1-1 1 0 0,1 1-1 0 0,-1-1 1 0 0,2 0 0 0 0,-1 0-1 0 0,2 0 1 0 0,-1-1-1 0 0,1 0 1 0 0,1-1-1 0 0,4 5 5 0 0,-7-10 53 0 0,1-1 0 0 0,-1 0-1 0 0,1 0 1 0 0,0-1-1 0 0,0 0 1 0 0,0 0 0 0 0,1 0-1 0 0,-1-1 1 0 0,0 1 0 0 0,1-1-1 0 0,-1-1 1 0 0,0 0-1 0 0,1 1 1 0 0,-1-2 0 0 0,1 1-1 0 0,-1-1 1 0 0,1 0-1 0 0,-1 0 1 0 0,0-1 0 0 0,0 0-1 0 0,0 0 1 0 0,0-1 0 0 0,0 1-1 0 0,0-1 1 0 0,-1 0-1 0 0,1-1 1 0 0,-1 0 0 0 0,0 1-1 0 0,0-2 1 0 0,0 1 0 0 0,0 0-1 0 0,-1-1 1 0 0,1-1-53 0 0,9-12 170 0 0,0 0 1 0 0,-1-1 0 0 0,-1 0 0 0 0,-1-1-1 0 0,-1-1 1 0 0,-1 0 0 0 0,0 0-1 0 0,-2 0 1 0 0,2-10-171 0 0,-3-35-1017 0 0,-6 66 144 0 0,-4 0-12156 0 0,3 0 378 0 0</inkml:trace>
  <inkml:trace contextRef="#ctx0" brushRef="#br0" timeOffset="1273.512">2498 210 16516 0 0,'0'0'1611'0'0,"0"0"-415"0"0,0 0-119 0 0,0 0 56 0 0,0 0-75 0 0,0 0-176 0 0,0 0-247 0 0,0 0-232 0 0,0 0-135 0 0,0 0-43 0 0,0 0-46 0 0,0 0-39 0 0,0 0-22 0 0,-28 6-24 0 0,-89 18-34 0 0,25 16 33 0 0,6 15-3 0 0,85-54-98 0 0,0 0 1 0 0,0 1-1 0 0,1-1 0 0 0,-1 0 1 0 0,0 0-1 0 0,0 0 1 0 0,1 0-1 0 0,-1 1 1 0 0,1-1-1 0 0,-1 0 1 0 0,1 1-1 0 0,-1-1 1 0 0,1 0-1 0 0,0 1 1 0 0,0-1-1 0 0,0 1 1 0 0,-1-1-1 0 0,2 0 1 0 0,-1 1-1 0 0,0-1 1 0 0,0 0-1 0 0,0 1 1 0 0,0-1-1 0 0,1 1 1 0 0,-1-1-1 0 0,1 0 1 0 0,-1 0-1 0 0,1 1 1 0 0,0-1-1 0 0,-1 0 1 0 0,1 0-1 0 0,0 0 1 0 0,0 1-1 0 0,0-1 1 0 0,0 0-1 0 0,0 0 1 0 0,0-1-1 0 0,0 1 1 0 0,0 0-1 0 0,0 0 1 0 0,0 0-1 0 0,0-1 1 0 0,0 1-1 0 0,1 0 1 0 0,0 0 7 0 0,61 23-8 0 0,-59-24 13 0 0,1 0 0 0 0,0 1-1 0 0,0 0 1 0 0,-1 0 0 0 0,1 0 0 0 0,-1 1 0 0 0,1-1-1 0 0,-1 1 1 0 0,0 0 0 0 0,1 0 0 0 0,-1 1-1 0 0,0-1 1 0 0,0 1 0 0 0,-1 0 0 0 0,1 0-1 0 0,-1 0 1 0 0,1 0 0 0 0,-1 1 0 0 0,0 0 0 0 0,0-1-1 0 0,0 1 1 0 0,-1 0 0 0 0,1 0 0 0 0,-1 1-1 0 0,0-1 1 0 0,0 0 0 0 0,-1 1 0 0 0,1-1 0 0 0,-1 1-1 0 0,0 0 1 0 0,0-1-5 0 0,-1 3 31 0 0,0 0-1 0 0,-1 0 0 0 0,1 0 1 0 0,-1-1-1 0 0,0 1 1 0 0,-1 0-1 0 0,0-1 1 0 0,0 1-1 0 0,0-1 0 0 0,-1 0 1 0 0,0 1-1 0 0,0-1 1 0 0,0-1-1 0 0,-1 1 0 0 0,0 0 1 0 0,-2 1-31 0 0,-3 6-3 0 0,-1-1 0 0 0,0 0 0 0 0,0 0-1 0 0,-1-1 1 0 0,-1-1 0 0 0,0 0 0 0 0,0-1 0 0 0,-1 0 0 0 0,0-1 0 0 0,-1 0 0 0 0,0-1 0 0 0,0 0-1 0 0,0-1 1 0 0,-1-1 0 0 0,0 0 0 0 0,0-2 0 0 0,0 1 0 0 0,-12 0 3 0 0,26-4-131 0 0,0-1 0 0 0,0 1 0 0 0,0 0 0 0 0,0-1 0 0 0,0 1 0 0 0,1-1 1 0 0,-1 1-1 0 0,0-1 0 0 0,0 0 0 0 0,1 1 0 0 0,-1-1 0 0 0,0 0 0 0 0,0 1 0 0 0,1-1 0 0 0,-1 0 0 0 0,1 0 0 0 0,-1 1 0 0 0,1-1 1 0 0,-1 0-1 0 0,1 0 0 0 0,0 0 0 0 0,-1 0 0 0 0,1 0 0 0 0,0 0 0 0 0,0 0 0 0 0,-1 0 0 0 0,1 0 0 0 0,0 0 0 0 0,0 0 1 0 0,0 0-1 0 0,0 0 0 0 0,0 0 0 0 0,0 1 0 0 0,1-1 0 0 0,-1-1 131 0 0,4-21-10644 0 0,0 15-141 0 0</inkml:trace>
  <inkml:trace contextRef="#ctx0" brushRef="#br0" timeOffset="1556.917">2778 0 15387 0 0,'0'0'3980'0'0,"0"0"-2787"0"0,0 0-833 0 0,0 0 118 0 0,0 0 266 0 0,0 0 223 0 0,0 0 50 0 0,0 0-116 0 0,0 0-184 0 0,0 0-138 0 0,-1 32-112 0 0,-5 101-89 0 0,-7-6 335 0 0,-7 123-379 0 0,-1-92-932 0 0,21-157 468 0 0,0-1 1 0 0,0 1 0 0 0,0 0 0 0 0,0 0 0 0 0,0-1 0 0 0,0 1-1 0 0,0 0 1 0 0,0-1 0 0 0,0 1 0 0 0,-1 0 0 0 0,1-1 0 0 0,0 1-1 0 0,-1 0 1 0 0,1-1 0 0 0,0 1 0 0 0,-1 0 0 0 0,1-1 0 0 0,-1 1-1 0 0,1-1 1 0 0,-1 1 0 0 0,1-1 0 0 0,-1 1 0 0 0,1-1 0 0 0,-1 1 0 0 0,1-1-1 0 0,-1 0 1 0 0,0 1 0 0 0,1-1 0 0 0,-1 0 0 0 0,0 1 0 0 0,1-1-1 0 0,-1 0 1 0 0,0 0 0 0 0,1 0 0 0 0,-1 0 0 0 0,0 1 0 0 0,0-1-1 0 0,1 0 1 0 0,-1 0 0 0 0,0 0 0 0 0,0-1 0 0 0,1 1 0 0 0,-1 0-1 0 0,0 0 1 0 0,1 0 0 0 0,-1 0 0 0 0,0-1 129 0 0,-22-9-11533 0 0,16 3 1520 0 0</inkml:trace>
  <inkml:trace contextRef="#ctx0" brushRef="#br0" timeOffset="1802.609">2456 376 12099 0 0,'0'0'5546'0'0,"0"0"-3656"0"0,0 0-1201 0 0,0 0-27 0 0,0 0 151 0 0,0 0 89 0 0,0 0-26 0 0,0 0-122 0 0,0 0-137 0 0,0 0-126 0 0,34-1-111 0 0,108-1-100 0 0,-119 1-207 0 0,0 1 0 0 0,0 2 0 0 0,0 0 0 0 0,0 1 1 0 0,0 1-1 0 0,13 5-73 0 0,20 11-3970 0 0,-33-12 835 0 0,-16-4-8628 0 0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3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12 7274 0 0,'0'0'2157'0'0,"0"0"-468"0"0,0 0-136 0 0,0 0 86 0 0,0 0 22 0 0,0 0-112 0 0,0 0-162 0 0,0 0-209 0 0,0 0-186 0 0,0 0-169 0 0,0 0-139 0 0,0 0-116 0 0,0 0-105 0 0,-10-2-72 0 0,-31-7-40 0 0,40 9-319 0 0,0 0 1 0 0,0 0 0 0 0,0 0-1 0 0,0 0 1 0 0,0 0-1 0 0,0 0 1 0 0,0 0 0 0 0,0 1-1 0 0,0-1 1 0 0,0 0 0 0 0,0 1-1 0 0,0-1 1 0 0,0 0 0 0 0,0 1-1 0 0,0-1 1 0 0,0 1 0 0 0,0 0-1 0 0,0-1 1 0 0,0 1 0 0 0,1 0-1 0 0,-1-1 1 0 0,0 1 0 0 0,0 0-1 0 0,1 0 1 0 0,-1 0 0 0 0,1-1-1 0 0,-1 1 1 0 0,1 0 0 0 0,-1 0-1 0 0,1 0 1 0 0,-1 0 0 0 0,1 0-1 0 0,0 0 1 0 0,0 0 0 0 0,0 0-1 0 0,-1 0 1 0 0,1 0 0 0 0,0 0-1 0 0,0 1-32 0 0,0-1 60 0 0,0-1-15 0 0,0 0-11 0 0,0 0 17 0 0,21 0 845 0 0,12-26 708 0 0,-59 45-2084 0 0,19-14-447 0 0,-13 15 354 0 0,19-13-4318 0 0,7 1-4947 0 0,-1-4-1775 0 0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3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26 13587 0 0,'0'0'2235'0'0,"0"0"-636"0"0,0 0-176 0 0,0 0 8 0 0,0 0-96 0 0,0 0-204 0 0,0 0-255 0 0,0 0-181 0 0,0 0-124 0 0,0 0-83 0 0,0 0-100 0 0,0 0-89 0 0,-10-4-81 0 0,-28-13-80 0 0,37 16-129 0 0,0 0 0 0 0,-1 1 0 0 0,1 0 0 0 0,0-1 0 0 0,0 1 0 0 0,0 0 0 0 0,0-1 0 0 0,0 1 0 0 0,0 0 0 0 0,0 0 0 0 0,-1 0 0 0 0,1 0 0 0 0,0 0 0 0 0,0 0 0 0 0,0 0 0 0 0,0 1 0 0 0,0-1 0 0 0,0 0 0 0 0,0 0 0 0 0,-1 1 0 0 0,1-1 0 0 0,0 1 0 0 0,0-1 0 0 0,0 1 1 0 0,0 0-1 0 0,1-1 0 0 0,-1 1 0 0 0,0 0 0 0 0,0-1 0 0 0,0 1 0 0 0,0 0 0 0 0,1 0 0 0 0,-1 0 0 0 0,0 0 0 0 0,0 1-9 0 0,-2 2 26 0 0,3-4-21 0 0,0 1 0 0 0,0-1 0 0 0,-1 0 0 0 0,1 1-1 0 0,0-1 1 0 0,0 1 0 0 0,0-1 0 0 0,0 1 0 0 0,0-1 0 0 0,0 1-1 0 0,0-1 1 0 0,0 1 0 0 0,1-1 0 0 0,-1 1 0 0 0,0-1-1 0 0,0 1 1 0 0,0-1 0 0 0,0 0 0 0 0,1 1 0 0 0,-1-1-1 0 0,0 1 1 0 0,0-1 0 0 0,1 0 0 0 0,-1 1 0 0 0,0-1 0 0 0,1 0-1 0 0,-1 1 1 0 0,0-1 0 0 0,1 0 0 0 0,-1 1 0 0 0,0-1-1 0 0,1 0 1 0 0,-1 0 0 0 0,1 1 0 0 0,-1-1 0 0 0,1 0 0 0 0,-1 0-1 0 0,1 0 1 0 0,-1 0 0 0 0,0 0 0 0 0,1 0 0 0 0,-1 0-1 0 0,1 0 1 0 0,-1 0 0 0 0,1 0 0 0 0,-1 0 0 0 0,1 0-1 0 0,-1 0 1 0 0,1 0 0 0 0,-1 0 0 0 0,1 0 0 0 0,-1 0 0 0 0,0 0-1 0 0,1-1 1 0 0,-1 1 0 0 0,1 0 0 0 0,-1 0 0 0 0,1-1-1 0 0,-1 1 1 0 0,0 0 0 0 0,1-1 0 0 0,-1 1 0 0 0,0 0-1 0 0,1-1-4 0 0,-1 1 40 0 0,30-25 1203 0 0,-54 33-1003 0 0,18-5-279 0 0,2-2-462 0 0,3-5-5340 0 0,1 3-6163 0 0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2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380 107 8770 0 0,'0'0'1944'0'0,"0"0"-498"0"0,0 0-180 0 0,0 0 42 0 0,0 0 13 0 0,0 0-79 0 0,0 0-188 0 0,0 0-217 0 0,-32 18-186 0 0,-99 58-140 0 0,127-74-479 0 0,0 1 1 0 0,0-1-1 0 0,0 1 1 0 0,0-1-1 0 0,0 1 1 0 0,1 0-1 0 0,0 1 1 0 0,-1-1-1 0 0,1 0 1 0 0,0 1-1 0 0,0 0 1 0 0,1 0-1 0 0,-1 0 1 0 0,1 0-1 0 0,0 0 1 0 0,0 0-1 0 0,0 0 1 0 0,0 4-33 0 0,-4 8 114 0 0,-2 8 6 0 0,0 0 0 0 0,2 1 0 0 0,0 0 0 0 0,2 0 0 0 0,1 0 0 0 0,1 0 0 0 0,1 1 0 0 0,1-1 0 0 0,3 25-120 0 0,-2-40 58 0 0,1 0 0 0 0,-1-1 0 0 0,2 1 0 0 0,-1-1-1 0 0,1 1 1 0 0,1-1 0 0 0,0 0 0 0 0,0-1 0 0 0,1 1 0 0 0,0-1 0 0 0,0 1 0 0 0,1-1 0 0 0,0-1 0 0 0,0 1 0 0 0,1-1 0 0 0,0 0 0 0 0,1-1 0 0 0,-1 0 0 0 0,1 0 0 0 0,0 0 0 0 0,1-1 0 0 0,-1-1 0 0 0,1 1-1 0 0,0-1 1 0 0,0-1 0 0 0,0 1 0 0 0,1-2 0 0 0,-1 1 0 0 0,1-1 0 0 0,-1-1 0 0 0,5 1-58 0 0,4-2 187 0 0,1 0 1 0 0,-1-1-1 0 0,1-1 0 0 0,-1-1 0 0 0,0-1 0 0 0,0 0 1 0 0,0-2-1 0 0,-1 1 0 0 0,1-2 0 0 0,-1-1 1 0 0,-1 0-1 0 0,1-1 0 0 0,-2 0 0 0 0,1-2 0 0 0,-1 0 1 0 0,-1 0-1 0 0,0-2 0 0 0,4-3-187 0 0,-4 5 92 0 0,0-1 0 0 0,-1 0 0 0 0,0 0 0 0 0,-1-2 0 0 0,0 1 0 0 0,-1-2 0 0 0,0 1 0 0 0,-2-1 0 0 0,1-1 0 0 0,-2 0 0 0 0,0 0-1 0 0,-1-1 1 0 0,-1 0 0 0 0,0 0 0 0 0,-2 0 0 0 0,1-1 0 0 0,-1-11-92 0 0,-3 16-3 0 0,-1-1-1 0 0,0 1 1 0 0,-1-1 0 0 0,-1 1-1 0 0,0-1 1 0 0,-1 1-1 0 0,0 0 1 0 0,-1 0 0 0 0,0 1-1 0 0,-1-1 1 0 0,-1 1-1 0 0,0 0 1 0 0,-1 0 0 0 0,0 0-1 0 0,0 1 1 0 0,-2 0-1 0 0,1 1 1 0 0,-1 0 0 0 0,-1 0-1 0 0,-2-1 4 0 0,-1 0-131 0 0,-2 0-1 0 0,1 1 0 0 0,-1 1 1 0 0,-1 0-1 0 0,0 1 0 0 0,0 0 1 0 0,0 1-1 0 0,-1 1 1 0 0,0 1-1 0 0,-1 1 0 0 0,1 0 1 0 0,-1 1-1 0 0,-16 0 132 0 0,20 2-423 0 0,-1 1 0 0 0,0 0-1 0 0,0 1 1 0 0,1 1 0 0 0,-1 1-1 0 0,1 0 1 0 0,0 1 0 0 0,-1 0 0 0 0,2 1-1 0 0,-14 7 424 0 0,-44 29-5693 0 0,55-30 2291 0 0,-12 5-8237 0 0</inkml:trace>
  <inkml:trace contextRef="#ctx0" brushRef="#br0" timeOffset="354.527">1 483 9258 0 0,'0'0'4732'0'0,"0"0"-2727"0"0,0 0-711 0 0,0 0 101 0 0,0 0 8 0 0,0 0-125 0 0,0 0-225 0 0,0 0-239 0 0,0 0-176 0 0,0 0-107 0 0,0 0-100 0 0,0 0-59 0 0,0 0-85 0 0,20-10-67 0 0,65-28-40 0 0,-65 28-75 0 0,1 2 1 0 0,1 0 0 0 0,-1 2-1 0 0,1 0 1 0 0,0 2 0 0 0,1 0-1 0 0,-1 1 1 0 0,18 1-106 0 0,-35 2 14 0 0,5-1 0 0 0,0 1 0 0 0,0 1 1 0 0,-1-1-1 0 0,1 2 1 0 0,0-1-1 0 0,-1 1 0 0 0,1 1 1 0 0,-1 0-1 0 0,1 0 1 0 0,-1 1-1 0 0,0 0 0 0 0,0 0 1 0 0,-1 1-1 0 0,1 0 1 0 0,-1 1-1 0 0,-1 0 0 0 0,1 0 1 0 0,-1 1-1 0 0,1 0-14 0 0,0 1 82 0 0,0 0 0 0 0,1-1 0 0 0,0 0 0 0 0,0-1 0 0 0,1 0-1 0 0,-1 0 1 0 0,1-1 0 0 0,0 0 0 0 0,1-1 0 0 0,-1 0 0 0 0,1-1 0 0 0,0 0 0 0 0,0-1-1 0 0,0 0 1 0 0,9 0-82 0 0,-8-2 104 0 0,-9 1-80 0 0,1 0 0 0 0,-1-1 0 0 0,0 1 0 0 0,1-1 0 0 0,-1 0 0 0 0,1-1 0 0 0,-1 1 0 0 0,0 0 0 0 0,1-1 0 0 0,-1 0 1 0 0,0 0-1 0 0,1 0 0 0 0,-1 0 0 0 0,0 0 0 0 0,0-1 0 0 0,0 1 0 0 0,0-1 0 0 0,0 0 0 0 0,0 0 0 0 0,-1 0 0 0 0,1 0 0 0 0,-1 0 1 0 0,1-1-1 0 0,-1 1 0 0 0,0-1 0 0 0,0 0 0 0 0,1 0-24 0 0,1-26-532 0 0,-4 17-2318 0 0,0 3-2929 0 0,0 8-5471 0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53:24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1155,'49'-15,"118"-54,-111 29,-1-2,-3-2,-1-3,-2-2,10-17,149-201,-170 203,-2-1,-4-2,-3-1,17-55,-8-6,-38 130,0-1,0 0,0 1,1-1,-1 1,0-1,0 0,1 1,-1-1,0 0,0 1,1-1,-1 0,0 1,1-1,-1 0,0 0,1 1,-1-1,1 0,-1 0,1 0,-1 0,0 0,1 0,-1 1,1-1,-1 0,1 0,-1 0,0 0,1-1,-1 1,1 0,-1 0,1 0,-1 0,0 0,1 0,-1-1,1 1,-1 0,0 0,1-1,-1 1,0 0,1 0,-1-1,0 1,1 0,-1-1,0 1,0-1,5 44,38 224,-27-190,-8-46,-2 1,-1 0,-1 0,-2 0,-1 1,-2-1,-1 0,-1 0,-2 0,-1 0,-5 12,2-27,0 0,0-1,-2 0,0-1,-1 0,0-1,-1-1,-1 0,0 0,-1-1,0-1,-1-1,0 0,0-1,-1 0,0-2,-1 0,0-1,-8 2,2-2,1 0,-1-1,0-2,0 0,0-2,0 0,0-2,0 0,0-2,0-1,-11-3,32 7,-1-1,1 1,-1-1,1 0,0 0,-1 0,1-1,0 1,0-1,0 1,0-1,0 0,0 0,1-1,-1 1,1 0,-1-1,1 1,0-1,0 0,0 0,0 0,1 0,-1 0,1 0,5-9</inkml:trace>
  <inkml:trace contextRef="#ctx0" brushRef="#br0" timeOffset="1302.98">1326 901,'11'5,"0"-2,0 1,0-2,0 1,0-2,1 1,-1-1,0-1,1 0,-1-1,1 0,-1-1,0 0,0-1,0 0,0 0,0-1,-1-1,0 0,1 0,-2-1,1-1,-1 1,0-1,0-1,-1 0,0 0,-1 0,1-1,1-1,0 0,0-1,-1 0,0 0,-1-1,0 0,-1 0,0 0,-1-1,0-2,-4 13,0-1,-1 1,0 0,1 0,-1 0,0 0,0 0,0-1,0 1,-1 0,1 0,0 0,-1 0,0 0,1 0,-1 0,0 0,0 0,0 0,0 0,0 0,-1 1,1-1,-1 0,1 1,-1-1,1 1,-1 0,0-1,0 1,0 0,1 0,-1 0,0 0,0 1,0-1,-1 1,1-1,0 1,0-1,-87 13,74-4,1 1,0 0,0 1,1 0,0 1,1 0,1 1,-1 1,2-1,0 2,0 0,2 0,-1 0,2 1,0 0,-1 4,7-13,0 0,1 0,-1 0,1 0,0 0,0 0,1 0,0 0,0 0,0-1,1 1,0 0,0-1,0 1,1-1,0 1,0-1,0 0,1 0,-1-1,1 1,0-1,1 0,-1 0,1 0,-1 0,1-1,0 0,1 0,-1 0,0-1,1 1,0-1,-1-1,1 1,0-1,0 0,0 0,0-1,0 0,0 0,0 0,0-1,0 0,3-1,29-6,-1-3,0-1,-1-2,0-1,-2-2,32-20,-54 30,250-159,-202 154,-86 30,-105 60,129-76,-54 63,54-63,1 0,0 1,0-1,0 1,1-1,-1 1,1-1,-1 1,1-1,0 1,0 0,0-1,0 1,0 0,1-1,-1 1,1-1,0 1,0-1,0 1,0-1,0 0,0 1,1-1,-1 0,1 0,-1 0,1 0,0 0,1 1,5 4,-1-1,1 0,0-1,0 1,1-2,-1 1,1-1,0 0,0-1,1 0,-1-1,1 0,-1 0,1-1,0 0,-1-1,1 0,0 0,0-1,2-1,17-3,0-1,0-1,0-1,-1-2,-1-1,3-2,34-19,-2-3,-1-3,-1-2,-3-3,51-49,-88 75,0-2,-2-1,0 0,-2-1,0-1,-1-1,-1 0,-1 0,-1-2,-2 1,0-1,-1-1,3-21,-5 19,-3 15,0-1,0 0,-1 0,-1 0,0 0,-1 0,0 0,-1 0,-1-1,0 1,-1 0,-1 0,0 0,-1 1,0-1,-5-8,8 20,0 0,0 0,0 0,0 0,-1 0,1 1,-1-1,1 0,-1 1,0-1,1 1,-1 0,0-1,0 1,0 0,0 0,0 0,0 1,-1-1,1 0,0 1,0 0,0-1,-1 1,1 0,0 0,0 0,-1 0,1 1,0-1,0 0,-1 1,1 0,0-1,0 1,0 0,0 0,0 0,0 1,0-1,-59 72,53-49,2 0,0 1,1-1,2 1,1 0,0 0,2 0,1 0,2 4,-2 20,28 215,-28-231,1 2,-1-1,-2 1,-1 0,-2-1,-4 12,8-45,0-1,0 1,1 0,-1-1,0 1,0 0,0-1,0 1,0-1,0 1,0 0,0-1,0 1,0-1,0 1,0 0,0-1,-1 1,1-1,0 1,0 0,-1-1,1 1,0-1,-1 1,1-1,-1 1,1-1,0 1,-1-1,1 0,-1 1,1-1,-1 0,0 1,1-1,-1 0,1 0,-1 1,1-1,-1 0,0 0,1 0,-1 0,0 0,1 0,-1 0,1 0,-1 0,0 0,1 0,-1 0,0 0,1-1,-1 1,1 0,-1 0,1-1,-1 1,1 0,-1-1,0 1,-17-38,10 12,-1 0</inkml:trace>
  <inkml:trace contextRef="#ctx0" brushRef="#br0" timeOffset="1615.898">2399 506,'29'0,"28"-5,15-1,-1 0,-2 1,-8 1,-6-2,-6-2,-8 2,0 1,-3 2,-3 1,-2 1,-3 1,-6 5,-2 6,-5 6,-6 1</inkml:trace>
  <inkml:trace contextRef="#ctx0" brushRef="#br0" timeOffset="1820.807">3387 732,'-5'33,"-1"12</inkml:trace>
  <inkml:trace contextRef="#ctx0" brushRef="#br0" timeOffset="2021.977">3358 337,'0'0</inkml:trace>
  <inkml:trace contextRef="#ctx0" brushRef="#br0" timeOffset="2270.844">3641 732,'-2'9,"1"0,0 0,0 1,1-1,0 0,0 1,1-1,0 0,1 1,0-1,1 0,0 0,0-1,1 1,0-1,0 1,1-1,0-1,0 1,1-1,3 4,-5-9,-1 0,0-1,0 1,1-1,-1 0,1 0,-1 0,1 0,-1 0,1-1,0 0,-1 0,1 0,0 0,-1 0,1-1,0 1,-1-1,1 0,-1 0,1-1,-1 1,0-1,1 1,-1-1,0 0,0-1,0 1,-1 0,2-2,70-88,-68 79,-1 0,-1 0,0-1,-1 1,-1-1,0 0,0 0,-2 0,0 0,0 0,-3-13,2 23,0 0,0 0,0 0,0 0,-1 0,1 0,-1 1,0-1,0 1,-1-1,1 1,-1 0,1 0,-1 0,0 0,0 0,-1 1,1-1,0 1,-1 0,0 0,1 0,-1 0,0 1,0 0,0 0,0 0,0 0,0 0,0 1,0 0,0-1,0 2,-1-1,1 0,0 1,0 0,0 0,0 0,0 0,1 1,-2 0,-15 10</inkml:trace>
  <inkml:trace contextRef="#ctx0" brushRef="#br0" timeOffset="2655.091">4092 873,'26'-44,"79"-108,-105 151,1 0,-1 0,1 1,0-1,-1 0,1 0,0 0,0 1,-1-1,1 1,0-1,0 0,0 1,0-1,0 1,0 0,0-1,0 1,0 0,0 0,0-1,0 1,0 0,0 0,0 0,0 0,0 0,0 1,0-1,0 0,0 0,0 1,0-1,0 0,0 1,-1-1,1 1,0-1,0 1,0 0,0-1,-1 1,1 0,0 0,21 46,-13-22,-6-21,-1-1,0 1,1-1,-1 0,1 0,0 0,0 0,1 0,-1-1,0 1,1-1,-1 0,1 0,0 0,0-1,0 1,0-1,0 0,0 0,0 0,0-1,0 0,0 1,1-1,-1-1,0 1,0-1,0 1,2-2,4 0,0-1,0 0,0 0,-1-1,1 0,-1-1,0 0,0-1,-1 0,0 0,4-4,0-1,0-1,0 0,-1-1,-1-1,0 0,-1 0,-1 0,0-1,4-12,-5 5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1T03:02:14.04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0 284,'6'109,"5"0,5-2,28 102,-31-149,-3-13,-2 1,-3 0,-1 1,-3-1,-2 0,-2 7,-2-26,3-27,1 0,0 0,0 0,0 0,0 0,1 0,-1 0,1 1,-1-1,1 0,0 0,-1 1,1-1,0 0,1 1,-1-1,0 0,1 0,-1 1,1-1,0 0,-1 0,1 0,0 0,1 0,-1 0,0 0,0 0,1 0,-1-1,1 1,0 0,-1-1,1 1,0-1,0 0,0 0,0 0,0 0,0 0,0 0,0 0,1 0,-1-1,202-2,126 0,15 15,-110-8,0-10,168-28,-136 10,1265-56,-1031 58,937-101,-1001 77,1228-173,-1654 217,463-58,-368 48,-106 9,1 1,0 0,-1-1,1 1,-1 0,0-1,1 1,-1-1,0 1,0 0,0-1,0 1,0-1,0 1,0-1,0 1,0 0,-1-1,1 1,-1-1,1 1,-1 0,1 0,-1-1,0 1,0 0,0 0,0 0,1 0,-1-1,-1 1,1 1,0-1,0 0,-2-4,0 2,-13-19,1 0,2-1,0-1,1 0,1-1,-5-17,4-16,3 0,2 0,3-1,3 0,4-47,-1 38,-2 42</inkml:trace>
  <inkml:trace contextRef="#ctx0" brushRef="#br0" timeOffset="1349.22">4148 1272,'5'96,"4"1,15 60,-21-139,30 160,9-3,7 0,43 91,-18-41,-75-226,1 1,-1-1,1 1,-1 0,1-1,-1 1,1-1,-1 1,1 0,-1 0,1-1,-1 1,0 0,1 0,-1 0,1 0,-1-1,0 1,1 0,-1 0,0 0,1 0,-1 0,1 1,-1-1,0 0,1 0,-1 0,1 1,-1-1,0 0,1 0,-1 1,1-1,-1 0,1 1,-1-1,1 1,-1-1,1 1,0-1,-1 1,1-1,0 1,-1-1,1 1,0-1,0 1,-1 0,1-1,0 1,0-1,0 1,0 0,0-1,0 1,0 0,0-1,0 1,0-1,0 1,0 0,1-1,-1 1,0-1,1 1,-45-37,41 33,-124-132,92 94,-1 1,-2 2,-2 2,-2 2,-2 0,-110-50,153 84,0 0,0 0,0 0,-1 0,1 0,0 0,0-1,0 1,0 0,0 0,0-1,0 1,0-1,0 1,0-1,0 1,0-1,0 0,0 1,0-1,1 0,-1 0,0 1,0-1,1 0,-1 0,1 0,-1 0,1 0,-1 0,1 0,-1 0,1 0,0 0,0-1,0 1,-1 0,1 0,0 0,0 0,0 0,1 0,-1 0,0 0,0-1,1 1,-1 0,0 0,1 0,-1 0,1 0,0 0,-1 0,1 1,0-1,-1 0,1 0,0 0,0 1,0-1,0 0,0 1,162-39,60-1,3 9,0 11,98 8,-287 11,-22 0,0 0,0 1,1 1,-1 0,0 1,0 0,0 2,0 0,0 0,10 5,-24-8,0 0,1-1,-1 1,0 0,0-1,1 1,-1 0,0 0,0 0,0 0,0 0,0 0,0 0,-1 0,1 1,0-1,0 0,-1 1,1-1,-1 0,1 1,-1-1,0 0,1 1,-1-1,0 1,0-1,0 0,0 1,0-1,-1 1,1-1,0 1,-1-1,1 0,0 1,-1-1,0 0,1 1,-1-1,0 0,0 0,0 1,-51 45,46-43,-65 43,-2-3,-2-4,-29 10,-61 32,-173 122,267-144,52-36</inkml:trace>
  <inkml:trace contextRef="#ctx0" brushRef="#br0" timeOffset="4802.969">2794 3191,'37'26,"2"-2,0-2,2-1,0-2,1-2,1-2,1-1,3-2,2-3,-1-1,2-3,-1-2,0-2,1-2,-1-3,0-1,0-3,-1-2,0-1,0-3,-2-2,0-2,0-2,-2-2,-1-2,20-16,-21 17,-1-1,-1-2,-1-2,-1-2,-2-1,-1-2,-2-1,-1-2,-2-1,-1-1,22-42,-25-22,-26 99,0 0,0 0,-1 0,1 0,-1 0,1 0,-1 0,0 1,0-1,-1 0,1 0,0 1,-1-1,0 1,1-1,-1 1,0-1,0 1,-1 0,1 0,0 0,-1 1,1-1,-1 0,0 1,1 0,-1-1,0 1,0 0,0 0,0 1,-2-1,-1 0,1 1,-1 0,0 0,0 0,0 1,0 0,1 0,-1 1,0-1,1 1,-1 0,1 1,0-1,0 1,0 0,0 1,0-1,1 1,-1 0,0 1,-79 91,38-17,2 2,4 2,4 1,4 2,3 1,4 2,-11 80,-19 51,31-126,-4-1,-4-1,-4-1,-4-3,-34 55,67-133,-10 22,-2-2,-2 0,-1-2,0 0,-2-1,-27 22,50-47,0-1,-1 1,1-1,0 1,0-1,-1 1,1-1,-1 0,0 0,1 0,-1 0,0 0,1 0,-1 0,0-1,0 1,0-1,0 1,1-1,-1 0,0 1,0-1,0 0,0 0,0 0,0-1,0 1,0 0,0-1,0 0,1 1,-1-1,0 0,0 0,1 0,-1 0,0 0,1 0,-1 0,1 0,0-1,-1 1,1-1,0 1,0-1,0 0,0 1,0-1,0 0,0 1,0-1,1 0,-1 0,1 0,0 0,-1 0,1 0,0 0,0 0,2-9,0 0,0 1,1-1,1 1,0 0,0 0,1 0,0 0,0 1,1-1,1 2,0-1,0 1,0 0,1 0,7-5,-2 0,1 1,0 0,1 1,0 0,1 1,0 1,1 0,0 2,0 0,0 0,1 2,0 0,0 1,0 1,11-1,12 2,0 2,0 1,-1 3,1 1,-1 1,0 3,0 1,18 9,-29-10,189 47,-168-59,-32-3</inkml:trace>
  <inkml:trace contextRef="#ctx0" brushRef="#br0" timeOffset="5052.238">4798 3925,'-10'38,"-2"23,-1 5,4-3,6-13,6-15</inkml:trace>
  <inkml:trace contextRef="#ctx0" brushRef="#br0" timeOffset="5300.386">4770 3248,'0'0</inkml:trace>
  <inkml:trace contextRef="#ctx0" brushRef="#br0" timeOffset="5449.078">5108 4263,'124'-421,"-102"390,-21 31,-1 0,1 0,0-1,0 1,-1 0,1 0,0 0,-1 0,1 0,0 0,-1 1,1-1,0 0,-1 0,1 0,0 1,-1-1,1 0,-1 1,1-1,0 0,-1 1,1-1,-1 1,1-1,-1 1,1-1,-1 1,0-1,1 1,-1 0,0-1,1 1,-1 0,0-1,0 1,1 0,-1-1,0 1,0 0,0-1,0 1,0 0,0-1,0 1,0 0,0-1,-1 1,3 6,48 148,-47-148,1 0,0 0,0-1,0 0,1 0,0 0,0 0,0-1,1 0,0 0,0 0,0-1,1 1,-1-2,1 1,0-1,0 0,0 0,1-1,0 0,-1-1,0 0,1-1,-1 0,0 0,0-1,0 0,0 0,0 0,-1-1,1 0,0-1,-1 1,1-1,-1-1,0 1,0-1,0 0,0 0,-1-1,0 0,4-4,91-121,-88 113,0-1,-1 0,-1-1,0 0,-2 0,0-1,-1 0,-1 0,-1-1,-1 0,0-8,-4 5</inkml:trace>
  <inkml:trace contextRef="#ctx0" brushRef="#br0" timeOffset="6603.629">5955 3925,'23'-2,"-1"-1,1-1,-1-1,0-1,-1-1,1-1,-1-1,-1-1,0 0,0-2,-1 0,0-1,-1-1,5-6,-20 18,0-1,0 0,0-1,-1 1,1 0,-1-1,1 0,-1 1,0-1,-1 0,1 0,-1 0,1 0,-1 0,-1 0,1-1,0 1,-1 0,0 0,0-1,0 1,-1 0,1 0,-1-1,0 1,0 0,-1 0,1 0,-1 0,0 0,0 1,0-1,0 0,-1 1,1-1,-1 1,0 0,0 0,0 0,-1 1,1-1,-1 1,1-1,-1 1,0 0,-3 0,0 0,1 1,-1 1,0-1,0 1,0 1,0-1,0 1,0 0,0 1,0 0,0 0,1 0,-1 1,1 0,0 0,0 0,0 1,0 0,1 0,-1 1,-1 2,-5 3,1 1,1 0,0 0,0 1,1 1,1 0,0 0,1 0,-2 6,6-15,1 1,-1 0,1 0,0 0,0 0,0 0,1 0,-1 1,1-1,1 0,-1 1,1-1,0 1,0-1,1 0,-1 1,1-1,0 1,1-1,-1 0,1 0,0 0,1 0,-1 0,1 0,0-1,0 1,0-1,1 0,-1 0,1 0,0 0,0-1,0 1,1-1,0 0,-1 0,1-1,0 0,0 1,15-1,-1-1,1-1,-1-1,1 0,-1-1,1-2,-1 1,0-2,-1-1,1 0,-1-2,0 0,-1 0,0-2,0 0,0-2,438-274,-267 139,-187 147,0 0,0 0,0 0,0 0,-1-1,1 1,0 0,0-1,0 1,0 0,-1-1,1 1,0-1,0 1,-1-1,1 0,0 1,-1-1,1 0,-1 1,1-1,-1 0,1 0,-1 1,1-1,-1 0,0 0,1 0,-1 0,0 0,0 0,0 1,0-1,0 0,0 0,0 0,0 0,0 0,0 0,0 0,-1 0,1 1,0-1,-1 0,1 0,0 0,-1 0,1 1,-1-1,1 0,-1 1,0-1,1 0,-1 1,0-1,1 1,-1-1,0 1,0-1,0 1,1-1,-1 1,0 0,0-1,0 1,-13 3,1 0,0 1,0 1,0 0,0 1,1 0,0 1,0 0,0 1,1 0,-3 4,-11 4,2 0,-1 1,2 1,1 1,0 1,1 1,2 1,0 1,1 0,1 1,2 1,-9 18,21-39,1 0,-1 0,1 1,0-1,0 0,1 1,-1-1,1 0,0 1,0-1,0 1,1-1,-1 0,1 1,0-1,0 0,1 0,-1 0,1 0,0 0,0 0,1 0,-1 0,1-1,-1 1,1-1,0 0,1 0,-1 0,0 0,1-1,-1 1,1-1,0 0,0 0,0 0,0 0,0-1,1 0,-1 0,1 0,6 0,0 0,0-1,-1 0,1-1,0 0,0-1,-1 0,1 0,-1-1,0-1,1 0,-2 0,1-1,0 0,-1-1,0 0,0 0,-1-1,0 0,0-1,-1 0,1 0,-1-2,152-201,-120 160,-39 51,-1 0,1 0,0 1,0-1,0 0,0 1,0-1,1 0,-1 0,0 1,0-1,0 0,0 0,0 1,0-1,0 0,0 1,1-1,-1 0,0 0,0 0,0 1,1-1,-1 0,0 0,0 0,1 1,-1-1,0 0,0 0,1 0,-1 0,0 0,0 0,1 0,-1 0,0 0,1 0,-1 1,0-1,0-1,1 1,-1 0,0 0,1 0,-1 0,0 0,0 0,1 0,-1 0,0 0,0 0,1-1,-1 1,0 0,0 0,1 0,-1 0,0-1,0 1,0 0,0 0,1-1,-1 1,0 0,0 0,-2 30,1-22,-3 26,3 99,2-129,1-1,-1 1,1 0,0-1,-1 1,2-1,-1 0,0 1,1-1,-1 0,1-1,0 1,0 0,0-1,0 1,0-1,1 0,-1 0,1-1,-1 1,1-1,0 1,-1-1,1 0,0 0,0-1,0 1,0-1,0 0,0 0,0 0,2-1,8 0,-1-1,0-1,1 0,-1-1,0 0,0 0,-1-2,12-6,10-9,-1-2,-2-1,0-2,-1-1,-2-1,-1-2,-1 0,-2-2,13-23,-16 23,-1 0,-1-2,-2 0,-2-1,-1-1,-2 0,6-33,-15 13,-4 56,0-1,1 1,-1-1,0 1,1-1,-1 1,0 0,1-1,-1 1,0 0,0 0,0 0,1 0,-1 0,0-1,0 1,1 1,-1-1,0 0,0 0,1 0,-1 0,0 0,0 1,1-1,-1 0,0 1,0-1,1 0,-1 1,1-1,-1 1,0-1,1 1,-1-1,1 1,-1 0,1-1,-1 1,1 0,0-1,-1 1,1 0,0 0,-1-1,1 1,0 0,0 0,0-1,0 1,0 0,0 0,-12 16,1 2,1 0,1 0,0 0,2 1,0 1,1-1,1 1,1 0,1 0,1 0,1 1,1-1,1 14,3-23,0 1,1-1,0 0,1 0,0-1,1 0,0 0,1 0,0-1,0 0,1-1,1 0,-1 0,2-1,-1 0,1-1,0 0,1-1,-1 0,1-1,0 0,1-1,-1 0,6 0,90 13,-89-11</inkml:trace>
  <inkml:trace contextRef="#ctx0" brushRef="#br0" timeOffset="8182.111">8805 2908,'18'-30,"2"0,0 1,2 1,1 1,2 1,0 1,23-17,-46 39,-1 1,1 0,0 1,-1-1,1 0,0 0,0 1,0-1,0 1,1 0,-1-1,0 1,0 0,1 0,-1 1,1-1,-1 0,1 1,-1-1,1 1,-1 0,1 0,-1 0,1 0,-1 1,1-1,-1 0,1 1,-1 0,1 0,-1 0,0 0,1 0,-1 0,0 0,0 1,0-1,0 1,0 0,0-1,0 1,-1 0,1 0,-1 0,1 0,-1 1,0-1,0 0,0 0,0 1,5 21,-2 0,-1 0,-1 0,0 1,-2-1,-1 0,-2 8,1 21,0 22,-3-1,-3 1,-4-1,-2-1,-4 0,-15 34,-68 144,94-237,8-22,9-28,50-93,6 3,5 3,5 2,9 0,-39 56,3 3,2 2,28-23,-79 82,0 0,1 0,-1-1,1 1,-1 0,1 0,0 0,-1 0,1 0,0 0,0 0,-1 0,1 0,0 0,0 1,0-1,0 0,0 1,1-1,-1 0,0 1,0 0,0-1,0 1,1 0,-1-1,0 1,0 0,0 0,1 0,-1 0,0 0,0 0,1 0,-1 1,0-1,0 0,1 1,-1-1,0 1,0-1,0 1,0-1,0 1,0 0,0 0,0 0,0-1,0 1,0 0,-1 0,1 0,0 0,-1 0,1 0,0 1,-1-1,0 0,1 0,-1 0,1 0,-1 1,0-1,0 0,0 0,0 1,0-1,0 0,0 1,1 26,-1 0,-1 0,-1 0,-2 0,-6 24,1 2,-4 20,5-35,2 1,1-1,2 1,2 0,2 2,-2-40,1-1,0 1,0-1,0 1,0 0,0-1,0 1,0 0,0-1,1 1,-1-1,1 1,-1-1,1 1,0-1,-1 1,1-1,0 1,0-1,0 0,0 1,0-1,0 0,0 0,1 0,-1 0,0 0,1 0,-1 0,1-1,-1 1,1 0,-1-1,1 1,-1-1,1 0,-1 1,1-1,0 0,-1 0,1 0,0 0,-1 0,1 0,-1-1,1 1,0 0,-1-1,1 1,-1-1,1 0,-1 0,1 1,-1-1,1-1,17-16,-1-1,-1-1,-1-1,-1-1,0 0,-2 0,1-4,-3 7,270-423,-251 407,-30 35,1-1,-1 1,0-1,1 1,-1-1,1 1,-1-1,1 1,-1 0,1-1,-1 1,1 0,-1-1,1 1,0 0,-1 0,1-1,-1 1,1 0,0 0,-1 0,1 0,0 0,-1 0,1 0,-1 0,1 0,0 0,-1 0,1 1,-1-1,1 0,0 0,-1 1,1-1,-1 0,1 1,-1-1,1 0,-1 1,1-1,-1 1,1-1,-1 1,0-1,1 1,-1-1,0 1,1-1,-1 1,0 0,0-1,0 1,1-1,-1 1,0 0,0-1,0 1,0-1,0 1,0 0,0-1,0 1,-1 0,2 17,-1 0,-2 0,0-1,0 1,-2 0,0-1,-2 4,-7 32,-33 243,44-288,1 1,1-1,0 1,0 0,0-1,1 1,0 0,1-1,0 1,0-1,1 0,0 0,0 0,1 0,0 0,1-1,0 1,11 9</inkml:trace>
  <inkml:trace contextRef="#ctx0" brushRef="#br0" timeOffset="8450.955">10470 2711,'-51'96,"4"3,4 2,-4 27,16 8,30-130,0 1,1-1,0 0,1 1,-1-1,1 1,0-1,1 0,-1 0,1 1,1-1,-1 0,1-1,0 1,0 0,1-1,-1 0,1 0,1 0,0 1,-1-3,-1 0,1-1,0 0,0 1,0-1,0-1,0 1,0 0,0-1,1 0,-1 0,1 0,-1-1,0 0,1 0,-1 0,1 0,-1 0,1-1,-1 0,1 0,-1 0,0-1,0 1,0-1,0 0,0 0,0 0,0-1,2-2,100-95,-91 79,-2 0,0-1,-1-1,-1 0,-1 0,-1-1,-1 0,-2-1,0 0,-1 0,-2 0,-1-1,0 1,-2-10,-1 26,1 0,-1 0,-1 1,1-1,-2 0,1 1,-1-1,0 1,-1 0,0 0,0 0,-1 0,0 1,0 0,-1 0,1 0,-2 0,1 1,-1 0,0 1,0 0,0 0,-1 0,-1 0,-16-5</inkml:trace>
  <inkml:trace contextRef="#ctx0" brushRef="#br0" timeOffset="9123.107">10724 3388,'122'-200,"119"-147,-235 339,-4 3,1 1,0 0,0 0,0 0,1 0,-1 1,1-1,0 1,0 0,0 0,0 0,1 1,-1-1,3 0,-5 4,1 0,-1 1,0-1,0 0,0 1,-1-1,1 1,0 0,0-1,-1 1,1 0,-1 0,0 0,0 0,1 0,-1 1,0-1,-1 0,1 0,0 1,-1-1,1 0,-1 1,0-1,0 1,0-1,0 0,0 1,0-1,-1 1,1-1,-2 2,3 2,-30 240,28-245,1 1,-1 0,1-1,0 1,-1-1,1 1,0 0,0-1,0 1,0 0,0-1,0 1,1 0,-1-1,1 1,-1-1,1 1,-1-1,1 1,0-1,0 1,0-1,0 1,0-1,0 0,0 0,0 1,0-1,0 0,1 0,-1 0,1-1,-1 1,1 0,-1 0,1-1,-1 1,1-1,-1 1,1-1,0 0,-1 1,1-1,0 0,-1 0,1 0,-1 0,1-1,0 1,-1 0,1-1,0 1,0-2,17-10,-1-1,0-1,-2-1,0-1,0 0,7-11,-7 9,320-338,-329 348,1 0,0 0,0 0,0 1,1 0,0 1,1 0,-1 1,1-1,0 2,1 0,-1 0,1 0,0 1,-9 5,0 0,0 0,0 0,0 0,0 0,-1 0,1 1,-1-1,0 1,1-1,-1 1,0-1,0 1,0-1,-1 1,1 0,-1 0,0-1,1 1,-1 0,0 0,-1-1,1 1,0 0,-1 0,0-1,1 1,-1 0,0-1,0 1,-1-1,1 1,-1 1,-36 105,27-84,1-1,2 2,1-1,0 1,2 0,1 0,0 22,4-46,0 1,1-1,-1 1,0-1,1 1,-1-1,1 0,0 1,0-1,0 0,0 0,0 0,1 1,-1-1,1 0,-1-1,1 1,0 0,-1 0,1-1,0 1,0-1,0 0,0 1,1-1,-1 0,0 0,0 0,1-1,-1 1,0 0,1-1,-1 0,3 1,17 1</inkml:trace>
  <inkml:trace contextRef="#ctx0" brushRef="#br0" timeOffset="17417.322">6379 4518,'-64'7,"53"-3,-336 145,-96 66,416-202,27-13,0 0,0 0,1 0,-1 0,0 0,0 0,1 0,-1 0,0 0,0 0,1 0,-1 0,0 1,0-1,0 0,1 0,-1 0,0 0,0 1,0-1,0 0,1 0,-1 0,0 1,0-1,0 0,0 0,0 1,0-1,0 0,1 0,-1 1,0-1,0 0,0 0,0 1,0-1,0 0,0 0,0 1,-1-1,1 0,0 0,0 1,0-1,0 0,0 0,0 0,0 1,0-1,-1 0,1 0,0 1,0-1,0 0,-1 0,29 1,213-49,-74 3,-99 24,1 2,0 4,1 3,65-3,-135 15,2 0,0-1,0 1,0-1,0 1,0 0,0-1,0 1,0 0,0 0,0 1,0-1,0 0,0 1,0-1,0 1,-1 0,1-1,0 1,0 0,0 0,-1 0,1 0,-1 1,1-1,-1 0,1 1,-1-1,0 1,1-1,-1 1,1 1,-73 66,49-52,-98 67,-4-5,-42 16,-78 48,232-136,6-4,0 0,1 0,-1 0,1 1,0-1,0 1,1 1,-1-1,1 1,-1-1,2 1,-1 0,0 1,1-1,0 1,0-1,1 1,3-2,0-1,0 0,1 0,0 0,-1 0,1 0,0 0,1 0,-1 0,0-1,1 1,-1-1,1 0,0 0,0 0,0 0,0 0,0-1,0 1,0-1,1 0,-1 0,0 0,1 0,-1 0,1-1,-1 0,1 0,-1 0,1 0,-1 0,2-1,41 4,1-2,-1-3,0-1,1-3,-2-1,1-2,41-15,-64 18,-1-2,-1 0,1-1,-1-1,-1-1,0-1,6-5,8-28,-27 24</inkml:trace>
  <inkml:trace contextRef="#ctx0" brushRef="#br0" timeOffset="17672.849">5842 4208,'-39'458,"-16"124,48-530,3 0,1 1,4 0,1-1,3 1,2-1,2 0,2-1,11 27,-17-65,1 0,1-1,0 0,1 0,0 0,0-1,1 0,1-1,0 0,0-1,1 0,0 0,0-1,1-1,0 0,6 2,7 2</inkml:trace>
  <inkml:trace contextRef="#ctx0" brushRef="#br0" timeOffset="18339.592">8015 4546,'162'-122,"117"-115,-249 209,0 0,-2-2,-1-1,-2-1,-1-2,-2 0,-1-1,-2-1,-1-1,-2-1,6-21,-21-28,-2 85,1 0,-1 0,0-1,0 1,-1 0,1 0,0 0,-1 1,1-1,-1 0,0 0,1 1,-1-1,0 1,0 0,0-1,0 1,0 0,0 0,-1 0,1 1,0-1,0 0,-1 1,1-1,0 1,-1 0,1 0,-1 0,1 0,0 0,-1 1,1-1,0 1,-1 0,-9 3,1 1,0 0,0 1,1 0,0 1,0 0,1 1,-1 0,1 0,1 1,0 0,0 1,1 0,0 0,-26 40,2 2,2 1,3 2,2 0,2 2,3 0,2 1,3 1,-3 37,-13 98,7 1,9 10,2-35,7-113,-2 0,-3-1,-3 0,-1 0,-15 31,23-73,0 0,-1-1,-1-1,0 1,-1-1,0-1,-1 1,0-1,-1-1,0 0,-1-1,0 0,0-1,-5 3,10-8,1 1,0-1,-1 0,1-1,-1 0,0 0,0 0,0-1,0 0,0 0,0-1,0 0,0 0,0 0,0-1,0 0,0-1,0 0,0 0,0 0,1-1,-1 0,1 0,0 0,0-1,0 0,0 0,1-1,0 1,-3-4,-3-7,1 0,0-2,1 1,1-1,0 0,1-1,1 0,1 0,1 0,0-1,1 1,1-1,1 0,0 0,2 1,0-1,1 0,1 1,1-1,0 1,2 0,0 0,1 0,1-1,8-8,2 0,0 2,1 0,2 1,0 1,2 1,0 1,2 1,0 1,1 2,16-9,-12 5,2 1,0 1,2 2,-1 1,2 2,0 1,1 2,0 1,1 2,20-1,-32 7</inkml:trace>
  <inkml:trace contextRef="#ctx0" brushRef="#br0" timeOffset="18634.343">8890 4602,'-29'26,"1"2,2 1,1 0,1 2,1 1,2 1,2 1,-11 24,28-55,-1 1,1-1,0 1,0 0,0 0,1 0,-1 0,1 0,0 0,0 0,0 1,1-1,-1 0,1 0,0 1,0-1,1 0,-1 0,1 1,0-1,0 0,1 0,-1 0,1 0,0 0,0 0,0-1,0 1,1-1,-1 1,1-1,0 0,0 0,0 0,0 0,1-1,-1 1,1-1,0 0,0 0,-1 0,1 0,2 0,8-4,-1 1,0-2,0 0,0 0,0-2,-1 1,0-1,0-1,0 0,0-1,-1 0,0-1,-1 0,0-1,0 0,0-1,-2 0,1 0,-1 0,2-5,-1 5,-1 0,0-1,0 0,-1-1,-1 1,0-1,0-1,-1 1,-1-1,0 0,-1 0,0 0,-1 0,0 0,-1-1,-1 1,0 0,-1-1,0 1,-1-1,-1 1,0 0,-1 0,-1-3,4 13,-1 0,1 0,-1 0,0 0,0 1,0-1,0 0,0 1,-1-1,1 1,-1 0,1 0,-1 0,0 0,0 0,0 1,0-1,0 1,0 0,0 0,-1 0,1 0,0 0,-1 1,1 0,0-1,-1 1,1 0,-1 1,1-1,0 1,-1-1,1 1,0 0,-2 1,-8 10</inkml:trace>
  <inkml:trace contextRef="#ctx0" brushRef="#br0" timeOffset="18891.094">9257 5110,'5'-38,"6"-28,1-11,4 2,-1 4,2 5,2 9,-1 4,0 7,3 1,2 3,-3 5,0 8,-3 4,0 7,2 6,-3 5</inkml:trace>
  <inkml:trace contextRef="#ctx0" brushRef="#br0" timeOffset="19183.689">10019 4489,'-30'20,"1"0,1 2,1 1,1 2,1 0,-9 13,-42 82,74-116,0 1,0-1,0 1,1 0,0-1,0 1,0 0,0 0,1 0,0 0,0 0,0-1,1 1,-1 0,1 0,1 0,-1-1,0 1,1 0,0-1,0 0,1 1,-1-1,1 0,0 0,0 0,1 1,6 0,-1 1,1-1,0-1,1 0,-1 0,1-1,0 0,0-1,0 0,0-1,0 0,0-1,0 0,0-1,0 0,0 0,0-1,9-4,15-5,-1-2,0-1,-1-2,-1-1,0-1,-1-2,-2-1,8-8,-33 26,22-15</inkml:trace>
  <inkml:trace contextRef="#ctx0" brushRef="#br0" timeOffset="19556.548">10330 4743,'176'-66,"-165"60,-1 1,0-1,-1 0,1-1,-1 0,-1-1,1 0,-1 0,-1-1,0 0,0 0,0-1,-1 0,-1 0,1-2,-4 8,-1 1,0 0,0-1,0 1,0 0,-1-1,1 1,-1-1,0 1,0-1,0 0,0 1,-1-1,0 1,1 0,-1-1,-1 1,1-1,0 1,-1 0,1 0,-1 0,0 0,0 0,0 0,-1 1,1-1,-1 1,1-1,-1 1,0 0,0 0,0 0,0 0,0 1,0-1,0 1,-1 0,1 0,-1 0,1 0,-1 1,1-1,-1 1,1 0,-3 0,-8 1,0 1,0 1,1 0,-1 1,1 0,0 1,0 1,0 0,1 0,0 1,0 1,1 0,0 1,0 0,1 0,0 1,-2 5,1-4,2 1,-1 0,2 0,0 1,0 1,1-1,1 1,0 0,1 1,1-1,0 1,1 0,0 0,1 0,1 0,1 1,0 3,0-13,1 0,0 0,1 0,-1 0,1 0,0 0,1-1,-1 1,1-1,0 1,0-1,1 0,0 0,0 0,0-1,0 0,1 1,-1-1,1-1,0 1,0-1,1 0,-1 0,1 0,-1-1,1 0,0 0,0-1,2 1,11 2,-1 0,1-2,1 0,-1-2,0 0,0-1,0 0,18-5,-1-3,0-1,0-1,-1-3,0 0,-1-3,-1 0,28-21,-25 13</inkml:trace>
  <inkml:trace contextRef="#ctx0" brushRef="#br0" timeOffset="19854.062">11515 4235,'-73'49,"1"4,4 2,-2 7,30-8,40-53,0 0,-1 1,1-1,0 0,-1 1,1-1,0 0,0 0,0 1,0-1,1 0,-1 1,0-1,0 0,1 0,-1 1,1-1,-1 0,1 0,-1 0,1 0,0 0,0 0,-1 0,1 0,0 0,0 0,0 0,0 0,0 0,0-1,0 1,0 0,1-1,-1 1,0-1,0 0,0 1,1-1,-1 0,0 1,1-1,-1 0,0 0,0 0,1 0,127 6,20 30,-145-34,1 1,-1-1,0 1,0-1,0 1,0 0,0 0,-1 1,1-1,-1 1,0 0,0 0,0 0,0 0,-1 1,0-1,0 0,0 1,0 0,-1-1,0 1,0 0,0 0,-1 0,1 0,-1 0,0 0,0 0,-1 2,-1 1,0 0,-1 0,1 0,-2 0,1 0,-1-1,0 0,0 0,-1 0,0 0,-1-1,1 1,-1-1,0-1,-1 1,1-1,-1 0,0-1,0 1,-3 0,-10 5,0 0,0-1,-1-1,0-1,-1-1,1-1,-4 0,-3-1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08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132 371 8666 0 0,'0'0'1822'0'0,"0"0"-261"0"0,0 0-23 0 0,0 0 49 0 0,0 0-119 0 0,0 0-274 0 0,0 0-311 0 0,0 0-225 0 0,0 0-113 0 0,0 0-25 0 0,0 0 21 0 0,0 0 17 0 0,0 0 3 0 0,6 3 4054 0 0,20 9-4113 0 0,98 0 916 0 0,-91-12-1226 0 0,157 0 492 0 0,-190 0-675 0 0,0 0-29 0 0,0 0-21 0 0,0 0 42 0 0,0 0-18 0 0,0 0-15 0 0,0 0-16 0 0,0 0-43 0 0,0 0-35 0 0,0 0-61 0 0,0 0-76 0 0,0-3-211 0 0,0 3-2937 0 0,0-1-3685 0 0,0 1-4556 0 0</inkml:trace>
  <inkml:trace contextRef="#ctx0" brushRef="#br0" timeOffset="288.279">1 640 15571 0 0,'0'0'1955'0'0,"0"0"-590"0"0,0 0-356 0 0,0 0-19 0 0,0 0 17 0 0,0 0-74 0 0,0 0-173 0 0,0 0-200 0 0,0 0-102 0 0,0 0-26 0 0,0 0 44 0 0,0 0 36 0 0,0 0-4 0 0,12 6-32 0 0,40 14-45 0 0,53-15 924 0 0,76-5-1041 0 0,-137-10-2704 0 0,-27 1-6771 0 0,-12 5-3399 0 0</inkml:trace>
  <inkml:trace contextRef="#ctx0" brushRef="#br0" timeOffset="1484.459">804 286 200 0 0,'0'0'1355'0'0,"0"0"-364"0"0,0 0 146 0 0,0 0 412 0 0,0 0 263 0 0,0 0 147 0 0,0 0-16 0 0,0 0-222 0 0,0 0-217 0 0,0 0-229 0 0,0 0-209 0 0,0 0-141 0 0,20 11-130 0 0,65 34-115 0 0,-65-34-306 0 0,1-1-1 0 0,0-1 1 0 0,0-2 0 0 0,1 0 0 0 0,0-1-1 0 0,1-1 1 0 0,-1-1 0 0 0,1-1 0 0 0,0-1-1 0 0,0-1 1 0 0,0-1 0 0 0,12-1-374 0 0,0 0 264 0 0,-25 1-206 0 0,-1 0-1 0 0,1-1 1 0 0,0 0-1 0 0,-1-1 1 0 0,0 0 0 0 0,1 0-1 0 0,-1-1 1 0 0,0-1-1 0 0,0 1 1 0 0,0-1 0 0 0,-1-1-1 0 0,1 0 1 0 0,-1 0-1 0 0,0 0 1 0 0,-1-1 0 0 0,1 0-1 0 0,-1-1 1 0 0,0 0-1 0 0,-1 0 1 0 0,0 0 0 0 0,0-1-1 0 0,0 0 1 0 0,-1 0 0 0 0,0 0-1 0 0,-1-1 1 0 0,2-4-58 0 0,-3 7 17 0 0,-1 0 1 0 0,1-1-1 0 0,-1 1 0 0 0,-1-1 1 0 0,1 1-1 0 0,-1-1 1 0 0,0 0-1 0 0,-1 1 1 0 0,0-1-1 0 0,0 0 0 0 0,0 0 1 0 0,-1 1-1 0 0,0-1 1 0 0,0 0-1 0 0,-1 1 0 0 0,1-1 1 0 0,-2 1-1 0 0,1-1 1 0 0,-1 1-1 0 0,0 0 1 0 0,0 0-1 0 0,0 0 0 0 0,-1 1 1 0 0,0-1-1 0 0,0 1 1 0 0,0 0-1 0 0,-1 0 1 0 0,0 0-1 0 0,0 1 0 0 0,0-1 1 0 0,-4-1-18 0 0,0 2-17 0 0,-1 1-1 0 0,0 0 1 0 0,0 0 0 0 0,0 1 0 0 0,0 0-1 0 0,-1 1 1 0 0,1 0 0 0 0,0 0 0 0 0,-1 2 0 0 0,1-1-1 0 0,0 1 1 0 0,-1 0 0 0 0,1 1 0 0 0,0 1-1 0 0,0-1 1 0 0,0 2 0 0 0,0-1 0 0 0,1 1 0 0 0,-1 1-1 0 0,1-1 1 0 0,0 2 0 0 0,1-1 0 0 0,-1 1-1 0 0,-6 6 18 0 0,7-5 25 0 0,-1 0 0 0 0,1 1 0 0 0,0 0 0 0 0,1 0-1 0 0,0 1 1 0 0,0 0 0 0 0,1 0 0 0 0,0 1 0 0 0,1 0-1 0 0,-4 9-24 0 0,-2 11 128 0 0,2 0 0 0 0,1 0 0 0 0,1 1 0 0 0,2 0-1 0 0,0 11-127 0 0,-2 6 67 0 0,-46 341 1259 0 0,49-370-1286 0 0,-3 22 67 0 0,-2-1 1 0 0,-1-1 0 0 0,-3 0-1 0 0,-7 17-107 0 0,15-48 31 0 0,1-1 0 0 0,-1 0-1 0 0,0 0 1 0 0,0-1 0 0 0,-1 0-1 0 0,0 0 1 0 0,0 0 0 0 0,-1 0-1 0 0,1-1 1 0 0,-1 0 0 0 0,0-1-1 0 0,-1 1 1 0 0,1-1 0 0 0,-1-1-1 0 0,0 0 1 0 0,0 0 0 0 0,0 0-1 0 0,-4 0-30 0 0,-23-2-209 0 0,35-1 38 0 0,0 0-83 0 0,0 0-89 0 0,1 11-3537 0 0,5-10 2063 0 0,2 2-4874 0 0,-4-3-4994 0 0</inkml:trace>
  <inkml:trace contextRef="#ctx0" brushRef="#br0" timeOffset="2317.24">1970 51 12803 0 0,'0'0'1673'0'0,"0"0"-207"0"0,0 0-112 0 0,0 0 47 0 0,0 0-71 0 0,0 0-243 0 0,0 0-226 0 0,0 0-208 0 0,0 0-156 0 0,0 0-102 0 0,0 0-81 0 0,0 0-56 0 0,0 0-19 0 0,-4 1-9 0 0,-35 44 1161 0 0,-117 166 340 0 0,54-99-1459 0 0,-27 47-41 0 0,124-110-236 0 0,7-46 8 0 0,0-1 0 0 0,0 1-1 0 0,1-1 1 0 0,-1 0 0 0 0,1 1 0 0 0,-1-1 0 0 0,1-1 0 0 0,0 1 0 0 0,0 0 0 0 0,0-1 0 0 0,0 1 0 0 0,0-1 0 0 0,0 0 0 0 0,0 0 0 0 0,0 0 0 0 0,1 0 0 0 0,-1-1-1 0 0,0 1 1 0 0,1-1 0 0 0,0 0-3 0 0,344 5 303 0 0,-311 2-286 0 0,-37-7-1 0 0,0 0-20 0 0,0 0 14 0 0,0 0 2 0 0,0 0 12 0 0,0 0 12 0 0,0 0 1 0 0,0 0 16 0 0,0 0 13 0 0,0 0 10 0 0,0 0-1 0 0,2-23 179 0 0,-1 8-229 0 0,0 0 0 0 0,-1 0 0 0 0,-1 0 0 0 0,0 0 0 0 0,-1 0 0 0 0,-1 1 0 0 0,0-1-1 0 0,-1 1 1 0 0,-1-1 0 0 0,0 1 0 0 0,-1 0 0 0 0,-7-11-25 0 0,-15-34 27 0 0,3-2-1 0 0,2 0 1 0 0,-5-26-27 0 0,7 13 8 0 0,18 66-8 0 0,15 4-7311 0 0,-11 4 6851 0 0,9 0-1876 0 0,-2 0-4818 0 0,-1 0-4450 0 0</inkml:trace>
  <inkml:trace contextRef="#ctx0" brushRef="#br0" timeOffset="2800.573">2486 12 9074 0 0,'0'0'2558'0'0,"0"0"-680"0"0,0 0-387 0 0,0 0-18 0 0,0 0-42 0 0,0 0-112 0 0,0 0-164 0 0,0 0-195 0 0,0 0-201 0 0,0 0-188 0 0,0 0-120 0 0,0 0-114 0 0,0 0-68 0 0,-10-2-18 0 0,-33-7-51 0 0,6 28 115 0 0,22-6-244 0 0,1 1 1 0 0,1 0-1 0 0,0 1 1 0 0,1 0 0 0 0,1 1-1 0 0,0 0 1 0 0,1 1-1 0 0,1 0 1 0 0,0 1-1 0 0,2 0 1 0 0,-6 18-72 0 0,5-14 10 0 0,1 0 0 0 0,1 0 0 0 0,1 1 0 0 0,2 0 0 0 0,0 0 0 0 0,1 0 0 0 0,1 0 0 0 0,1 0 0 0 0,1 0 0 0 0,3 10-10 0 0,-3-28 17 0 0,1 0 0 0 0,0 0 1 0 0,1 0-1 0 0,-1-1 0 0 0,1 1 0 0 0,0-1 1 0 0,0 1-1 0 0,0-1 0 0 0,1 0 1 0 0,-1 0-1 0 0,1-1 0 0 0,0 1 1 0 0,0-1-1 0 0,1 0 0 0 0,-1 0 0 0 0,1 0 1 0 0,-1 0-1 0 0,1-1 0 0 0,0 0 1 0 0,0 0-1 0 0,0 0 0 0 0,0-1 0 0 0,0 1 1 0 0,2-1-18 0 0,127 12 993 0 0,-116-13-865 0 0,-1-1-1 0 0,1-1 1 0 0,-1-1 0 0 0,1 0-1 0 0,-1-1 1 0 0,0-1-1 0 0,-1-1 1 0 0,1 0 0 0 0,-1-2-1 0 0,0 1 1 0 0,-1-2 0 0 0,0 0-1 0 0,0-1 1 0 0,-1 0-1 0 0,0-1 1 0 0,-1-1 0 0 0,0 0-1 0 0,-1-1 1 0 0,-1 0 0 0 0,9-12-128 0 0,-15 15 8 0 0,0 1-1 0 0,-1-1 1 0 0,1 0 0 0 0,-2-1 0 0 0,0 1 0 0 0,0-1 0 0 0,-1 1 0 0 0,0-1 0 0 0,0 0 0 0 0,-2 0 0 0 0,1 0 0 0 0,-1 0 0 0 0,-1 0 0 0 0,0 1-1 0 0,0-1 1 0 0,-1 0 0 0 0,-1 0 0 0 0,0 1 0 0 0,0-1 0 0 0,-1 1 0 0 0,0 0 0 0 0,-1 0 0 0 0,0 1 0 0 0,0-1 0 0 0,-1 1 0 0 0,-1 0 0 0 0,1 1-1 0 0,-2-1 1 0 0,1 1 0 0 0,-1 1 0 0 0,0-1 0 0 0,0 1 0 0 0,-1 1 0 0 0,-9-6-8 0 0,2 2-150 0 0,-1 0 0 0 0,0 2-1 0 0,0 0 1 0 0,-1 0 0 0 0,0 2 0 0 0,-1 0-1 0 0,1 2 1 0 0,-1 0 0 0 0,0 0 0 0 0,0 2 0 0 0,0 0-1 0 0,-17 2 151 0 0,-49 16-3630 0 0,4 24-4376 0 0,64-28-3627 0 0</inkml:trace>
  <inkml:trace contextRef="#ctx0" brushRef="#br0" timeOffset="3380.243">2249 355 1216 0 0,'0'0'2659'0'0,"0"0"-618"0"0,0 0-98 0 0,0 0 77 0 0,0 0-14 0 0,0 0-113 0 0,0 0-144 0 0,0 0-132 0 0,0 0-169 0 0,0 0-208 0 0,0 0-212 0 0,0 0-183 0 0,0 0-121 0 0,-10 2-64 0 0,-1-1-284 0 0,-15 3-290 0 0,28-6 3122 0 0,143-57-1701 0 0,-118 50-1385 0 0,-24 8-117 0 0,-1-1 0 0 0,1 1 0 0 0,0 0 1 0 0,0 0-1 0 0,-1 0 0 0 0,1 0 0 0 0,0 0 0 0 0,0 1 0 0 0,0-1 0 0 0,0 1 0 0 0,0 0 0 0 0,0 0 0 0 0,0 0 0 0 0,0 0 0 0 0,0 0 0 0 0,0 1 0 0 0,0 0 0 0 0,0-1 0 0 0,0 1 0 0 0,0 0 0 0 0,0 0 1 0 0,0 0-1 0 0,-1 1 0 0 0,1-1 0 0 0,0 1 0 0 0,-1 0 0 0 0,2 1-5 0 0,28 26-3 0 0,71 46 83 0 0,-7-52 698 0 0,-39-27 230 0 0,12-46-493 0 0,-65 46-328 0 0,-1-5-3487 0 0,-2 7-837 0 0,0 1-8234 0 0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1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635 527 0 0 0,'0'0'2451'0'0,"0"0"-678"0"0,0 0-80 0 0,0 0 188 0 0,0 0 147 0 0,0 0-13 0 0,0 0-216 0 0,0 0-297 0 0,0 0-283 0 0,0 0-143 0 0,0 0-90 0 0,1-6-72 0 0,1 1-1029 0 0,-1 3 302 0 0,0 0 0 0 0,0 0 1 0 0,0 0-1 0 0,-1-1 0 0 0,1 1 0 0 0,-1 0 1 0 0,1-1-1 0 0,-1 1 0 0 0,0 0 0 0 0,0-1 0 0 0,0 1 1 0 0,0 0-1 0 0,0-1 0 0 0,-1 1 0 0 0,1 0 0 0 0,-1-1 1 0 0,1 1-1 0 0,-1 0 0 0 0,0-1 0 0 0,0 1 1 0 0,0 0-1 0 0,0 0 0 0 0,0 0 0 0 0,-1 0 0 0 0,0-1-187 0 0,-13-7 144 0 0,0 0-1 0 0,-1 1 0 0 0,0 1 0 0 0,-1 0 1 0 0,0 2-1 0 0,0 0 0 0 0,0 0 0 0 0,-1 2 0 0 0,0 0 1 0 0,1 1-1 0 0,-2 1 0 0 0,1 0 0 0 0,0 2 1 0 0,0 0-1 0 0,0 1 0 0 0,-11 2-143 0 0,-2-3 133 0 0,7 0-71 0 0,1 1 0 0 0,0 1-1 0 0,0 0 1 0 0,0 2 0 0 0,0 1 0 0 0,0 1 0 0 0,1 1 0 0 0,-7 3-62 0 0,21-7 8 0 0,6-2-5 0 0,-1-1 0 0 0,0 1 1 0 0,1 0-1 0 0,-1 0 0 0 0,1 0 0 0 0,-1 0 0 0 0,1 0 0 0 0,0 1 1 0 0,-1-1-1 0 0,1 1 0 0 0,0-1 0 0 0,0 1 0 0 0,0 0 0 0 0,0 0 0 0 0,0 0 1 0 0,1 0-1 0 0,-1 0 0 0 0,0 0 0 0 0,1 1 0 0 0,0-1 0 0 0,-1 0 1 0 0,1 1-1 0 0,0-1 0 0 0,0 1 0 0 0,1-1 0 0 0,-1 1 0 0 0,0 0 0 0 0,1-1 1 0 0,0 1-1 0 0,-1 0 0 0 0,1-1 0 0 0,0 1-3 0 0,1 2 3 0 0,-1-1 0 0 0,1 0-1 0 0,0 0 1 0 0,0 0 0 0 0,1 0-1 0 0,-1 0 1 0 0,1 0 0 0 0,0 0 0 0 0,0-1-1 0 0,0 1 1 0 0,1-1 0 0 0,-1 1-1 0 0,1-1 1 0 0,0 0 0 0 0,0 0 0 0 0,0 0-1 0 0,0 0 1 0 0,0-1 0 0 0,0 1-1 0 0,1-1 1 0 0,0 0 0 0 0,-1 0 0 0 0,1 0-1 0 0,0 0 1 0 0,0-1 0 0 0,3 2-3 0 0,112 22 94 0 0,38-20 215 0 0,-119 2-200 0 0,-44 5 131 0 0,-121 71 276 0 0,96-66-516 0 0,1 1 1 0 0,1 2 0 0 0,1 1-1 0 0,0 1 1 0 0,2 1-1 0 0,1 1 1 0 0,-11 15-1 0 0,32-35-3 0 0,0-1 0 0 0,1 1 0 0 0,-1 0 0 0 0,1 0 0 0 0,0 0 0 0 0,0 0 0 0 0,0 1 0 0 0,0-1 0 0 0,1 1 0 0 0,0 0 0 0 0,0 0 1 0 0,0 0-1 0 0,1 0 0 0 0,-1 0 0 0 0,1 0 0 0 0,0 0 0 0 0,1 0 0 0 0,-1 1 0 0 0,1-1 0 0 0,0 0 0 0 0,1 0 0 0 0,-1 1 0 0 0,1-1 0 0 0,0 0 0 0 0,0 0 0 0 0,1 0 0 0 0,-1 0 0 0 0,1 0 0 0 0,0 0 0 0 0,0 0 0 0 0,1-1 0 0 0,1 2 3 0 0,6 3 4 0 0,2-1-1 0 0,-1 0 1 0 0,1-1-1 0 0,0 0 1 0 0,0-1-1 0 0,1 0 0 0 0,0-1 1 0 0,0-1-1 0 0,0 0 1 0 0,0 0-1 0 0,1-1 1 0 0,0-1-1 0 0,-1-1 1 0 0,1 0-1 0 0,0 0 0 0 0,0-2 1 0 0,0 1-1 0 0,-1-2 1 0 0,6-1-4 0 0,-13 3-82 0 0,-1-1 0 0 0,1 0 1 0 0,0 0-1 0 0,-1 0 1 0 0,1-1-1 0 0,0 0 0 0 0,-1 0 1 0 0,0 0-1 0 0,0-1 0 0 0,1 0 1 0 0,-1 0-1 0 0,-1 0 1 0 0,1 0-1 0 0,0-1 0 0 0,3-4 82 0 0,27-47-8996 0 0,-31 43-122 0 0</inkml:trace>
  <inkml:trace contextRef="#ctx0" brushRef="#br0" timeOffset="546.185">427 26 4665 0 0,'0'0'2011'0'0,"0"0"-319"0"0,0 0-81 0 0,0 0 149 0 0,0 0 109 0 0,0 0-71 0 0,0 0-143 0 0,0 0-211 0 0,0 0-219 0 0,0 0-237 0 0,0 0-193 0 0,0 0-173 0 0,0 0-150 0 0,-2-4-57 0 0,-4-18 281 0 0,-3 53 723 0 0,-99 707 1271 0 0,95-644-2657 0 0,-30 170 89 0 0,-3-90-82 0 0,-44 130 45 0 0,84-216-85 0 0,-3-95-1863 0 0,7-5-262 0 0,2 6-3033 0 0,0 3-6617 0 0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5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8490 0 0,'0'0'2076'0'0,"0"0"-289"0"0,0 0-138 0 0,0 0-32 0 0,0 0-72 0 0,0 0-212 0 0,0 0-251 0 0,0 0-237 0 0,0 0-178 0 0,0 0-136 0 0,0 0-47 0 0,0 0 13 0 0,0 0 17 0 0,8 0 59 0 0,292 6 3635 0 0,-92-15-3520 0 0,-169 4-933 0 0,-45 4-2257 0 0,-4-1-351 0 0,3 2-2200 0 0,2 0-5943 0 0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5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15963 0 0,'0'0'1913'0'0,"0"0"-633"0"0,0 0-368 0 0,0 0-52 0 0,0 0 13 0 0,0 0-29 0 0,0 0-83 0 0,0 0-85 0 0,0 0-58 0 0,0 0-22 0 0,0 0-28 0 0,0 0-34 0 0,19 11-50 0 0,61 34-67 0 0,-74-42-363 0 0,0 0 1 0 0,1 0-1 0 0,-1-1 0 0 0,1 1 1 0 0,-1-2-1 0 0,1 1 0 0 0,0-1 1 0 0,0 0-1 0 0,0 0 0 0 0,0-1 1 0 0,0 0-1 0 0,-1 0 0 0 0,6-1-54 0 0,13-1 109 0 0,217-6-207 0 0,-140-6-6564 0 0,-85 11-5538 0 0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8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 17028 0 0,'0'0'7513'0'0,"0"0"-6681"0"0,0 0-391 0 0,0 0 7 0 0,0 0-16 0 0,0 0-112 0 0,0 0-96 0 0,0 0-112 0 0,0 0-80 0 0,0 0-88 0 0,0 0-40 0 0,0 0-120 0 0,0 0-248 0 0,0 0-657 0 0,-76 81-2455 0 0,82-81-10323 0 0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6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413 416 5465 0 0,'0'0'2229'0'0,"0"0"-562"0"0,0 0-135 0 0,0 0 56 0 0,0 0 66 0 0,0 0-32 0 0,0 0-158 0 0,0 0-188 0 0,0 0-190 0 0,0 0-141 0 0,0 0-116 0 0,-26-4-100 0 0,-82-12-87 0 0,105 15-603 0 0,1 0 0 0 0,-1 1 0 0 0,1-1 1 0 0,-1 1-1 0 0,0 0 0 0 0,1-1 0 0 0,-1 1 1 0 0,0 1-1 0 0,1-1 0 0 0,-1 0 0 0 0,1 1 1 0 0,-1-1-1 0 0,0 1 0 0 0,1-1 1 0 0,-1 1-1 0 0,1 0 0 0 0,0 0 0 0 0,-1 1 1 0 0,1-1-1 0 0,0 0 0 0 0,-1 1 0 0 0,0 0-39 0 0,-4 4 151 0 0,-9 4-43 0 0,1-1-1 0 0,0 2 1 0 0,1 0-1 0 0,0 1 0 0 0,1 0 1 0 0,0 1-1 0 0,1 1 1 0 0,0 0-1 0 0,1 0 0 0 0,1 1 1 0 0,0 0-1 0 0,2 1 0 0 0,-1 0 1 0 0,2 1-1 0 0,0-1 1 0 0,1 1-1 0 0,1 1 0 0 0,0-1 1 0 0,1 1-1 0 0,1 0 1 0 0,0 17-108 0 0,4-30-64 0 0,0 1 1 0 0,1-1 0 0 0,0 0 0 0 0,0 0-1 0 0,0 0 1 0 0,1 0 0 0 0,0 0 0 0 0,0 0-1 0 0,0-1 1 0 0,0 1 0 0 0,1-1 0 0 0,-1 0-1 0 0,1 0 1 0 0,0 0 0 0 0,1-1 0 0 0,-1 0-1 0 0,1 1 1 0 0,-1-1 0 0 0,1-1 0 0 0,0 1-1 0 0,0-1 1 0 0,0 0 0 0 0,0 0 0 0 0,1 0-1 0 0,-1-1 1 0 0,0 0 0 0 0,1 0-1 0 0,-1 0 1 0 0,1 0 0 0 0,-1-1 0 0 0,1 0-1 0 0,-1 0 1 0 0,1-1 0 0 0,-1 0 0 0 0,1 0-1 0 0,-1 0 1 0 0,1 0 0 0 0,-1-1 0 0 0,0 0-1 0 0,0 0 1 0 0,0 0 0 0 0,1-1 63 0 0,28-8-1465 0 0,4-2-1351 0 0,-13 4-1892 0 0,-3-2-6515 0 0</inkml:trace>
  <inkml:trace contextRef="#ctx0" brushRef="#br0" timeOffset="285.754">709 530 9730 0 0,'0'0'2515'0'0,"0"0"-866"0"0,0 0-362 0 0,0 0 60 0 0,0 0 26 0 0,-35 25-85 0 0,-108 82-173 0 0,73-33 226 0 0,63-60-1109 0 0,4-10-181 0 0,0-1 1 0 0,1 1-1 0 0,-1 0 1 0 0,1 0-1 0 0,0 1 1 0 0,0-1-1 0 0,1 0 1 0 0,-1 1-1 0 0,1-1 1 0 0,0 1-1 0 0,0-1 1 0 0,0 1-1 0 0,1 0 1 0 0,0-1-1 0 0,0 1 1 0 0,0 0-1 0 0,0-1 1 0 0,1 1-1 0 0,-1-1 1 0 0,1 1-1 0 0,0 0 1 0 0,1-1-1 0 0,-1 0 1 0 0,1 1-1 0 0,0-1 1 0 0,0 0-1 0 0,0 0 1 0 0,1 0-1 0 0,0 0 1 0 0,-1 0-1 0 0,1-1 1 0 0,0 1-1 0 0,1-1 1 0 0,-1 0-1 0 0,1 0 1 0 0,-1 0-1 0 0,1 0 1 0 0,0-1-1 0 0,3 3-51 0 0,8 0 155 0 0,0-1 1 0 0,1 0-1 0 0,-1-1 0 0 0,1-1 1 0 0,0 0-1 0 0,0-1 0 0 0,0-1 1 0 0,-1 0-1 0 0,1-1 0 0 0,0-1 0 0 0,11-3-155 0 0,-8 2 133 0 0,0 0 0 0 0,-1-2-1 0 0,1 0 1 0 0,-1-1-1 0 0,0-1 1 0 0,0-1-1 0 0,-1 0 1 0 0,0-2-1 0 0,0 0 1 0 0,-1 0-1 0 0,-1-1 1 0 0,0-1-1 0 0,0-1 1 0 0,-1 0-1 0 0,-1-1 1 0 0,0-1-1 0 0,-1 0 1 0 0,0 0-1 0 0,1-6-132 0 0,-10 16 25 0 0,0 0 0 0 0,-1-1 0 0 0,0 0 0 0 0,0 1 0 0 0,0-1 0 0 0,-1 0 0 0 0,0 0 0 0 0,0 0 0 0 0,0 0 0 0 0,-1 0 0 0 0,0 0 0 0 0,0 0 0 0 0,-1 0 0 0 0,1 0 0 0 0,-1 0 0 0 0,-1 0 0 0 0,1 0-1 0 0,-1 0 1 0 0,0 0 0 0 0,0 1 0 0 0,-1-1 0 0 0,1 1 0 0 0,-1 0 0 0 0,-3-5-25 0 0,-2 4-43 0 0,0-1-1 0 0,-1 1 0 0 0,1 0 1 0 0,-1 1-1 0 0,-1 0 1 0 0,1 0-1 0 0,0 1 0 0 0,-1 1 1 0 0,0-1-1 0 0,0 1 0 0 0,0 1 1 0 0,-1 0-1 0 0,1 1 1 0 0,0-1-1 0 0,-1 2 0 0 0,1 0 1 0 0,-10 1 43 0 0,10-1-476 0 0,0 1 0 0 0,1 1 0 0 0,-1 0 0 0 0,0 0 0 0 0,1 1 0 0 0,0 0 1 0 0,0 1-1 0 0,0 0 0 0 0,0 0 0 0 0,0 1 0 0 0,1 0 0 0 0,-3 2 476 0 0,-5 7-6901 0 0,4-6-5439 0 0</inkml:trace>
  <inkml:trace contextRef="#ctx0" brushRef="#br0" timeOffset="755.977">1103 810 15043 0 0,'0'0'1941'0'0,"0"0"-937"0"0,0 0-133 0 0,0 0 324 0 0,0 0 190 0 0,0 0-62 0 0,0 0-241 0 0,0 0-314 0 0,0 0-241 0 0,0 0-131 0 0,0 0-83 0 0,0 0-43 0 0,0 0-34 0 0,13-20 2 0 0,81-125 346 0 0,-60 95-429 0 0,68-74 261 0 0,-101 125-433 0 0,0 0 1 0 0,1 0-1 0 0,-1 1 0 0 0,0-1 0 0 0,0 0 0 0 0,0 0 0 0 0,0 1 0 0 0,0-1 1 0 0,0 0-1 0 0,0 1 0 0 0,0-1 0 0 0,-1 1 0 0 0,1-1 0 0 0,-1 1 0 0 0,1 0 0 0 0,-1-1 1 0 0,1 1-1 0 0,-1-1 0 0 0,0 1 0 0 0,0 0 0 0 0,0-1 0 0 0,0 1 0 0 0,0 0 1 0 0,0-1-1 0 0,0 1 0 0 0,0 0 0 0 0,-1-1 0 0 0,1 1 0 0 0,-1 0 0 0 0,1-1 1 0 0,-1 1 16 0 0,1 3-17 0 0,-1 21 20 0 0,10 90-39 0 0,-8-112 41 0 0,0 0 0 0 0,0-1 1 0 0,0 1-1 0 0,1-1 0 0 0,-1 1 0 0 0,1-1 0 0 0,0 0 1 0 0,0 1-1 0 0,0-1 0 0 0,1 0 0 0 0,-1 0 0 0 0,1 0 1 0 0,-1-1-1 0 0,1 1 0 0 0,0-1 0 0 0,0 1 0 0 0,0-1 1 0 0,1 0-1 0 0,-1 0 0 0 0,0-1 0 0 0,1 1 0 0 0,-1-1 1 0 0,1 1-1 0 0,0-1 0 0 0,-1 0 0 0 0,1 0 0 0 0,0-1 0 0 0,1 1-5 0 0,6-2 84 0 0,1-1-1 0 0,-1 0 0 0 0,-1-1 1 0 0,1 0-1 0 0,0 0 0 0 0,-1-1 0 0 0,0 0 1 0 0,1-1-1 0 0,-2-1 0 0 0,1 1 0 0 0,-1-1 1 0 0,0-1-1 0 0,0 0 0 0 0,0 0 0 0 0,-1-1 1 0 0,0 0-1 0 0,-1 0 0 0 0,0-1 0 0 0,0 0 1 0 0,-1 0-1 0 0,3-6-83 0 0,14-60-1155 0 0,-12 61-1271 0 0,-2 6-6257 0 0,-3 5-3521 0 0</inkml:trace>
  <inkml:trace contextRef="#ctx0" brushRef="#br0" timeOffset="1102.139">2239 317 12955 0 0,'0'0'2215'0'0,"0"0"-521"0"0,0 0-127 0 0,0 0 66 0 0,0 0-30 0 0,0 0-204 0 0,0 0-355 0 0,0 0-323 0 0,0 0-228 0 0,0 0-116 0 0,0 0-55 0 0,0 0-43 0 0,0 0-46 0 0,-23 13-40 0 0,-72 41-31 0 0,-98 74 210 0 0,192-128-373 0 0,-1 1-1 0 0,1-1 1 0 0,0 1 0 0 0,-1-1 0 0 0,1 1-1 0 0,0 0 1 0 0,0 0 0 0 0,-1 0 0 0 0,1 0-1 0 0,0-1 1 0 0,0 1 0 0 0,0 1 0 0 0,0-1-1 0 0,0 0 1 0 0,0 0 0 0 0,1 0-1 0 0,-1 0 1 0 0,0 1 0 0 0,0-1 0 0 0,1 0-1 0 0,-1 1 1 0 0,1-1 0 0 0,-1 0 0 0 0,1 1-1 0 0,0-1 1 0 0,0 1 0 0 0,-1-1 0 0 0,1 1-1 0 0,0-1 1 0 0,0 0 0 0 0,0 1 0 0 0,1-1-1 0 0,-1 1 1 0 0,0-1 0 0 0,0 1 0 0 0,1-1-1 0 0,-1 0 1 0 0,1 1 0 0 0,-1-1 0 0 0,1 0-1 0 0,0 1 1 0 0,-1-1 0 0 0,1 0 0 0 0,0 0-1 0 0,0 0 1 0 0,0 0 0 0 0,0 1 0 0 0,0-1-1 0 0,0 0 1 0 0,0-1 0 0 0,1 1 1 0 0,156 55 76 0 0,-155-54-36 0 0,1 1 0 0 0,-1 1 0 0 0,-1-1 0 0 0,1 0 0 0 0,0 1 0 0 0,-1-1 0 0 0,0 1 0 0 0,0 0 0 0 0,0-1 0 0 0,0 1 0 0 0,0 0 0 0 0,-1 0 0 0 0,0 0 0 0 0,0 1 0 0 0,0-1 0 0 0,0 0 1 0 0,-1 0-1 0 0,0 1 0 0 0,1-1 0 0 0,-2 0 0 0 0,1 0 0 0 0,0 1 0 0 0,-1-1 0 0 0,0 0 0 0 0,0 0 0 0 0,0 1 0 0 0,0-1 0 0 0,-1 0 0 0 0,0 0 0 0 0,1-1 0 0 0,-2 1 0 0 0,1 0 0 0 0,0-1 0 0 0,-1 1 0 0 0,1-1 0 0 0,-1 0 0 0 0,0 1 0 0 0,0-1 0 0 0,0-1 0 0 0,-1 2-39 0 0,-14 15-19 0 0,-1-1 0 0 0,-1 0 0 0 0,0-2 0 0 0,-1 0 1 0 0,-1-1-1 0 0,0-1 0 0 0,-1-2 0 0 0,-1 0 0 0 0,0-1 1 0 0,0-1-1 0 0,-1-2 0 0 0,-24 6 18 0 0,27-25-3270 0 0,25-10-3017 0 0,3 13-2400 0 0</inkml:trace>
  <inkml:trace contextRef="#ctx0" brushRef="#br0" timeOffset="1352.167">2710 0 16668 0 0,'0'0'3079'0'0,"0"0"-1619"0"0,0 0-540 0 0,0 0 110 0 0,0 0 94 0 0,0 0-22 0 0,0 0-127 0 0,-5 34-171 0 0,-18 113-136 0 0,-19-14 331 0 0,8-51-562 0 0,10-30-342 0 0,2 2 0 0 0,2 0 0 0 0,3 1 0 0 0,2 1 0 0 0,2 0 0 0 0,-4 56-95 0 0,17-69-350 0 0,0-26-2438 0 0,-5-25-2498 0 0,-2-3-4322 0 0,4 4-2196 0 0</inkml:trace>
  <inkml:trace contextRef="#ctx0" brushRef="#br0" timeOffset="1517.024">2323 401 19260 0 0,'0'0'1226'0'0,"0"0"-359"0"0,0 0-125 0 0,0 0 31 0 0,0 0-17 0 0,0 0-113 0 0,0 0-151 0 0,0 0-123 0 0,0 0-57 0 0,0 0-69 0 0,35-2-63 0 0,107-6-57 0 0,-57 22-103 0 0,-3 16-656 0 0,-40-13-4759 0 0,-30-12-6314 0 0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08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1 218 6625 0 0,'0'0'2653'0'0,"0"0"-625"0"0,0 0-273 0 0,0 0-26 0 0,0 0-63 0 0,0 0-244 0 0,0 0-341 0 0,0 0-298 0 0,0 0-155 0 0,0 0-62 0 0,0 0 11 0 0,0 5 9 0 0,1-3-540 0 0,-1 0-1 0 0,0-1 0 0 0,0 1 0 0 0,1-1 0 0 0,-1 1 0 0 0,1-1 0 0 0,0 1 0 0 0,-1-1 0 0 0,1 1 1 0 0,0-1-1 0 0,0 1 0 0 0,0-1 0 0 0,0 0 0 0 0,0 1 0 0 0,0-1 0 0 0,0 0 0 0 0,0 0 1 0 0,1 0-1 0 0,-1 0 0 0 0,0 0 0 0 0,1 0 0 0 0,-1 0 0 0 0,1 0 0 0 0,-1-1 0 0 0,1 1 1 0 0,-1 0-1 0 0,1-1 0 0 0,-1 1 0 0 0,1-1 0 0 0,-1 0 0 0 0,1 0 0 0 0,0 1 0 0 0,-1-1 0 0 0,1 0 1 0 0,0 0-1 0 0,1-1-45 0 0,330 9 3488 0 0,-37-16-2467 0 0,-198 8-2712 0 0,-140 2-2234 0 0,16 2-1968 0 0,15-2-2693 0 0</inkml:trace>
  <inkml:trace contextRef="#ctx0" brushRef="#br0" timeOffset="281.894">58 483 15627 0 0,'0'0'1187'0'0,"0"0"-365"0"0,0 0-15 0 0,0 0 235 0 0,0 0 209 0 0,0 0 4 0 0,0 0-121 0 0,0 0-174 0 0,0 0-146 0 0,0 0-117 0 0,31 3-102 0 0,98 9-99 0 0,117-9 1056 0 0,-118-5-1081 0 0,0 1-3568 0 0,-126-3-3615 0 0,-2 4-5212 0 0</inkml:trace>
  <inkml:trace contextRef="#ctx0" brushRef="#br0" timeOffset="914.363">341 0 12027 0 0,'0'0'1997'0'0,"0"0"-372"0"0,0 0-137 0 0,0 0-49 0 0,0 0-149 0 0,0 0-216 0 0,0 0-261 0 0,0 0-212 0 0,0 0-117 0 0,0 0-48 0 0,0 0-25 0 0,0 0-38 0 0,0 0-23 0 0,0 13-26 0 0,-1 37-11 0 0,2-48-276 0 0,0 0 0 0 0,-1 1 0 0 0,1-1 1 0 0,0 0-1 0 0,0 0 0 0 0,0 0 0 0 0,1 0 0 0 0,-1 0 0 0 0,0-1 0 0 0,1 1 0 0 0,-1 0 0 0 0,1-1 0 0 0,0 1 0 0 0,0-1 0 0 0,-1 1 0 0 0,1-1 0 0 0,0 0 0 0 0,0 0 0 0 0,0 0 0 0 0,0 0 0 0 0,0 0 0 0 0,1 0-37 0 0,2 2 131 0 0,123 51 1511 0 0,-101-45-1487 0 0,0 1 0 0 0,-1 1 1 0 0,-1 1-1 0 0,0 1 0 0 0,15 12-155 0 0,94 70 169 0 0,-123-70-113 0 0,-11-24-43 0 0,-8 21 207 0 0,-16 5-67 0 0,-47 55 356 0 0,-3-4 0 0 0,-31 22-509 0 0,-71 40 390 0 0,149-119-306 0 0,26-20-96 0 0,1-1-15 0 0,7-4-3095 0 0,6-2-216 0 0,-5 1-4632 0 0,-4 1-4608 0 0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11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52 140 7770 0 0,'0'0'1459'0'0,"0"0"-63"0"0,0 0 104 0 0,0 0 183 0 0,0 0 112 0 0,0 0-52 0 0,0 0-220 0 0,0 0-268 0 0,0 0-234 0 0,0 0-175 0 0,0 0-127 0 0,0 0-95 0 0,0 0-90 0 0,-9-3-98 0 0,-25-9-87 0 0,25 9-82 0 0,69 17 1807 0 0,187 16-197 0 0,-88-16-1542 0 0,55 5-132 0 0,-205-17 154 0 0,-26-4 59 0 0,-128-56-288 0 0,134 54-117 0 0,-13-5-5 0 0,0-1 1 0 0,1-1 0 0 0,0-1 0 0 0,0 0 0 0 0,2-2 0 0 0,-1-1 0 0 0,2-1 0 0 0,0 0-7 0 0,20 15-43 0 0,0 0 0 0 0,0 1 0 0 0,-1-1 0 0 0,1 0 0 0 0,0 0 1 0 0,1 1-1 0 0,-1-1 0 0 0,0 0 0 0 0,0 0 0 0 0,0 1 0 0 0,0-1 0 0 0,1 0 0 0 0,-1 0 1 0 0,0 1-1 0 0,0-1 0 0 0,1 0 0 0 0,-1 1 0 0 0,1-1 0 0 0,-1 1 0 0 0,1-1 0 0 0,-1 0 0 0 0,1 1 1 0 0,-1-1-1 0 0,1 1 0 0 0,-1-1 0 0 0,1 1 0 0 0,0 0 0 0 0,-1-1 0 0 0,1 1 0 0 0,0 0 1 0 0,-1-1-1 0 0,1 1 0 0 0,0 0 0 0 0,-1 0 0 0 0,1-1 0 0 0,0 1 0 0 0,0 0 0 0 0,-1 0 1 0 0,1 0-1 0 0,0 0 0 0 0,0 0 0 0 0,-1 0 0 0 0,1 0 0 0 0,0 0 0 0 0,0 0 0 0 0,-1 1 0 0 0,1-1 1 0 0,0 0-1 0 0,-1 0 0 0 0,1 1 0 0 0,0-1 0 0 0,-1 0 0 0 0,1 1 0 0 0,0-1 0 0 0,-1 1 1 0 0,1-1-1 0 0,-1 1 0 0 0,1-1 0 0 0,0 1 0 0 0,-1-1 0 0 0,1 1 43 0 0,2-1-45 0 0,52 9-3111 0 0,-20 0-3969 0 0,-16-2-5444 0 0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11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583 82 0 0 0,'0'0'1412'0'0,"0"0"113"0"0,0 0 327 0 0,0 0 348 0 0,0 0 253 0 0,0 0 65 0 0,0 0-224 0 0,0 0-387 0 0,0 0-386 0 0,0 0-304 0 0,0 0-233 0 0,3-6-132 0 0,-1 3-764 0 0,-2 2-48 0 0,1 0 0 0 0,0 0 0 0 0,-1 0 0 0 0,1 0 0 0 0,-1 0 0 0 0,1 0 0 0 0,-1 0 0 0 0,0 0 0 0 0,1 0 0 0 0,-1 0 0 0 0,0 0 0 0 0,0-1 0 0 0,0 1 0 0 0,1 0 0 0 0,-1 0 0 0 0,0 0 0 0 0,-1 0 0 0 0,1 0 1 0 0,0 0-1 0 0,0-1 0 0 0,0 1 0 0 0,-1 0 0 0 0,1 0 0 0 0,0 0 0 0 0,-1 0 0 0 0,1 0 0 0 0,-1 0 0 0 0,0 0 0 0 0,1 0 0 0 0,-1 0 0 0 0,0 0 0 0 0,1 1 0 0 0,-1-1 0 0 0,0 0 0 0 0,0 0 0 0 0,0 1 0 0 0,0-1 0 0 0,1 0 1 0 0,-1 1-1 0 0,0-1 0 0 0,0 1 0 0 0,0-1 0 0 0,-1 1 0 0 0,1-1 0 0 0,-1 1-40 0 0,-16-7 318 0 0,-1 1 1 0 0,0 1-1 0 0,-1 1 1 0 0,1 1-1 0 0,-1 0 1 0 0,0 2-1 0 0,1 0 1 0 0,-1 1-1 0 0,0 1 1 0 0,-18 3-319 0 0,21 0 47 0 0,-1 0 0 0 0,1 1 0 0 0,0 1 0 0 0,0 0 0 0 0,1 1 0 0 0,0 1 0 0 0,0 1 1 0 0,1 0-1 0 0,0 1 0 0 0,0 1 0 0 0,1 0 0 0 0,1 1 0 0 0,0 0 0 0 0,1 1 1 0 0,0 0-1 0 0,0 1 0 0 0,2 1 0 0 0,0 0 0 0 0,0 0 0 0 0,2 1 0 0 0,0 0 0 0 0,1 0 1 0 0,0 1-1 0 0,1 0 0 0 0,1 0 0 0 0,1 0 0 0 0,0 1 0 0 0,2 0 0 0 0,0-1 1 0 0,0 1-1 0 0,2 0 0 0 0,1 15-47 0 0,0-26 25 0 0,0 1-1 0 0,1-1 1 0 0,0 1 0 0 0,0-1 0 0 0,1 1 0 0 0,0-1 0 0 0,0 0-1 0 0,1 0 1 0 0,0-1 0 0 0,0 1 0 0 0,0-1 0 0 0,1 0 0 0 0,0 0-1 0 0,0 0 1 0 0,1-1 0 0 0,-1 1 0 0 0,1-1 0 0 0,0-1 0 0 0,1 1-1 0 0,-1-1 1 0 0,1 0 0 0 0,0 0 0 0 0,0-1 0 0 0,0 0-1 0 0,0-1 1 0 0,0 1 0 0 0,1-1 0 0 0,-1-1 0 0 0,1 1 0 0 0,0-1-1 0 0,-1 0 1 0 0,1-1 0 0 0,0 0 0 0 0,0 0 0 0 0,-1-1 0 0 0,1 0-1 0 0,0 0 1 0 0,-1-1 0 0 0,8-2-25 0 0,11-8 84 0 0,0 0 0 0 0,-1-2 0 0 0,0 0 0 0 0,-1-2 1 0 0,-1-1-1 0 0,0-1 0 0 0,-1-1 0 0 0,-1 0 0 0 0,-1-2 0 0 0,-1 0 0 0 0,-1-2 0 0 0,-1 0 0 0 0,-1 0 1 0 0,-1-2-1 0 0,8-16-84 0 0,112-202 160 0 0,-118 217-184 0 0,-17 38-24 0 0,6 178 188 0 0,-6-177-143 0 0,1 1 0 0 0,0-1 1 0 0,0 0-1 0 0,1 1 0 0 0,1-1 1 0 0,0 0-1 0 0,1 0 0 0 0,1-1 1 0 0,0 1-1 0 0,0-1 0 0 0,1 0 1 0 0,1 0-1 0 0,0-1 0 0 0,0 0 1 0 0,1 0-1 0 0,1-1 0 0 0,0 0 1 0 0,0 0-1 0 0,1-1 0 0 0,0 0 1 0 0,1-1-1 0 0,9 6 3 0 0,32 7-887 0 0,-43-51-2031 0 0,-8 1-653 0 0,-2 15-2325 0 0,-2 3-5908 0 0</inkml:trace>
  <inkml:trace contextRef="#ctx0" brushRef="#br0" timeOffset="965.283">1301 38 6289 0 0,'0'0'2271'0'0,"0"0"-234"0"0,0 0-73 0 0,0 0-11 0 0,0 0-170 0 0,0 0-259 0 0,0 0-310 0 0,0 0-281 0 0,0 0-177 0 0,0 0-99 0 0,0 0-56 0 0,0 0-40 0 0,0 0-35 0 0,0-3 1925 0 0,35 14-416 0 0,220-3 198 0 0,-162-9-1981 0 0,63-3-220 0 0,-189-3-3658 0 0,24 7 1942 0 0,2 0-3535 0 0,1 0-6858 0 0</inkml:trace>
  <inkml:trace contextRef="#ctx0" brushRef="#br0" timeOffset="1331.941">1288 311 11586 0 0,'0'0'2532'0'0,"0"0"-1009"0"0,0 0-444 0 0,0 0 79 0 0,0 0 144 0 0,0 0 32 0 0,0 0-155 0 0,0 0-275 0 0,0 0-163 0 0,0 0-65 0 0,0 0-3 0 0,0 0-5 0 0,0 0-52 0 0,9 5-67 0 0,80 34 1160 0 0,-52-35-1380 0 0,0-1 0 0 0,1-2 0 0 0,-1-1 0 0 0,0-2 0 0 0,0-2 0 0 0,21-5-329 0 0,-34 5 37 0 0,27 3-272 0 0,-30 2-7341 0 0,-19-1-4835 0 0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13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1 189 10786 0 0,'0'0'1573'0'0,"0"0"-270"0"0,0 0-24 0 0,0 0 143 0 0,0 0 36 0 0,0 0-171 0 0,0 0-311 0 0,0 0-301 0 0,0 0-143 0 0,0 0-17 0 0,0 0 46 0 0,2 7 48 0 0,-1-3-551 0 0,0-2 20 0 0,-1 1 1 0 0,1 0-1 0 0,0 0 1 0 0,0-1-1 0 0,1 1 1 0 0,-1-1-1 0 0,0 1 1 0 0,1-1-1 0 0,0 1 1 0 0,-1-1-1 0 0,1 0 1 0 0,0 0-1 0 0,0 0 1 0 0,0 0 0 0 0,1 0-1 0 0,-1 0 1 0 0,0-1-1 0 0,1 1 1 0 0,-1-1-1 0 0,1 1 1 0 0,0-1-79 0 0,152 18 2672 0 0,-136-16-4104 0 0,-8-2-8089 0 0,-7-1-2488 0 0</inkml:trace>
  <inkml:trace contextRef="#ctx0" brushRef="#br0" timeOffset="555">534 79 17524 0 0,'0'0'949'0'0,"0"0"-478"0"0,0 0-295 0 0,0 0 71 0 0,0 0 234 0 0,0 0 239 0 0,0 0 122 0 0,0 0-22 0 0,0 0-149 0 0,0 0-142 0 0,0 0-93 0 0,0 0-59 0 0,0 0-33 0 0,11 36-50 0 0,29 118-32 0 0,-28-47 144 0 0,-34 258 1719 0 0,23-407-2057 0 0,2-1-1 0 0,2 2 1 0 0,2-1 0 0 0,2 1-1 0 0,1 0 1 0 0,3 1 0 0 0,1 0 0 0 0,1 1-1 0 0,3 0 1 0 0,1 2 0 0 0,1 0-1 0 0,3 1 1 0 0,21-27-68 0 0,-31 47 9 0 0,0 0 1 0 0,0 0-1 0 0,2 2 0 0 0,0 0 1 0 0,1 0-1 0 0,0 2 0 0 0,0 0 1 0 0,2 0-1 0 0,-1 2 0 0 0,20-8-9 0 0,-36 17 1 0 0,1 0-1 0 0,0 0 0 0 0,-1 1 1 0 0,1-1-1 0 0,0 1 0 0 0,0-1 1 0 0,0 1-1 0 0,0 0 0 0 0,0 0 0 0 0,-1 0 1 0 0,1 0-1 0 0,0 0 0 0 0,0 0 1 0 0,0 0-1 0 0,0 1 0 0 0,0-1 1 0 0,-1 1-1 0 0,1-1 0 0 0,0 1 1 0 0,0 0-1 0 0,-1-1 0 0 0,1 1 0 0 0,0 0 1 0 0,-1 0-1 0 0,1 0 0 0 0,-1 1 1 0 0,0-1-1 0 0,1 0 0 0 0,-1 1 1 0 0,0-1-1 0 0,1 0 0 0 0,-1 1 1 0 0,0-1-1 0 0,0 1 0 0 0,0 0 0 0 0,-1-1 1 0 0,1 1-1 0 0,0 0 0 0 0,-1 0 1 0 0,1-1-1 0 0,-1 1 0 0 0,1 0 1 0 0,-1 0-1 0 0,0 0 0 0 0,0 0 0 0 0,2 89 146 0 0,-38-2-13 0 0,21-63-2222 0 0,19-26-8999 0 0,-1 0-1354 0 0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16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407 352 11170 0 0,'0'0'4692'0'0,"0"0"-2558"0"0,0 0-914 0 0,0 0-97 0 0,0 0-57 0 0,0 0-108 0 0,0 0-189 0 0,0 0-231 0 0,0 0-183 0 0,0 0-120 0 0,0 0-63 0 0,0 0-36 0 0,0 0-27 0 0,-6 5-5 0 0,-19 15-2 0 0,19-15-9 0 0,6-5 8 0 0,0 0 7 0 0,0 0 24 0 0,0 0 42 0 0,0 0 32 0 0,30-55 1602 0 0,-59 55-1748 0 0,-1 14-1725 0 0,44-14-6483 0 0,-10 0-3763 0 0</inkml:trace>
  <inkml:trace contextRef="#ctx0" brushRef="#br0" timeOffset="470.15">906 426 14811 0 0,'0'0'1962'0'0,"0"0"-428"0"0,0 0-171 0 0,0 0-15 0 0,0 0-40 0 0,0 0-170 0 0,0 0-250 0 0,0 0-227 0 0,0 0-179 0 0,0 0-106 0 0,0 0-84 0 0,0 0-65 0 0,0 0-46 0 0,3-6-17 0 0,-2 4-150 0 0,0 1 2 0 0,0-1 0 0 0,-1 0 0 0 0,1 1-1 0 0,0 0 1 0 0,0-1 0 0 0,0 1 0 0 0,0-1-1 0 0,0 1 1 0 0,1 0 0 0 0,-1 0 0 0 0,0 0 0 0 0,0 0-1 0 0,1 0 1 0 0,-1 0 0 0 0,1 0 0 0 0,-1 0 0 0 0,1 0-1 0 0,-1 1 1 0 0,1-1 0 0 0,0 0 0 0 0,-1 1-1 0 0,1 0 1 0 0,0-1 0 0 0,-1 1 0 0 0,1 0 0 0 0,0 0-1 0 0,-1 0 1 0 0,2 0-16 0 0,7-1 47 0 0,0 1 1 0 0,0 1-1 0 0,0-1 0 0 0,-1 2 0 0 0,1-1 0 0 0,0 1 0 0 0,-1 1 1 0 0,1 0-1 0 0,-1 0 0 0 0,0 1 0 0 0,0 0 0 0 0,0 0 1 0 0,3 4-48 0 0,-10-7 8 0 0,0 1 0 0 0,-1 0 0 0 0,1 0 1 0 0,-1 0-1 0 0,1 0 0 0 0,-1 0 0 0 0,0 0 1 0 0,0 0-1 0 0,0 0 0 0 0,0 1 0 0 0,0-1 0 0 0,0 0 1 0 0,-1 1-1 0 0,1-1 0 0 0,-1 1 0 0 0,0-1 1 0 0,1 0-1 0 0,-1 1 0 0 0,0-1 0 0 0,-1 1 1 0 0,1-1-1 0 0,0 1 0 0 0,-1-1 0 0 0,1 0 1 0 0,-1 1-1 0 0,0-1 0 0 0,0 0 0 0 0,0 1 1 0 0,0-1-1 0 0,0 0 0 0 0,0 0 0 0 0,0 0 0 0 0,-2 1-8 0 0,-48 67 306 0 0,47-67-285 0 0,0 0 0 0 0,1 1 0 0 0,-1 0 0 0 0,1 0 0 0 0,0 0 0 0 0,0 0 0 0 0,1 0 0 0 0,-1 0 0 0 0,1 1 0 0 0,0-1 0 0 0,0 1 0 0 0,1 0 0 0 0,-1 0 0 0 0,1 0 0 0 0,0-1 0 0 0,0 3-21 0 0,3-5 24 0 0,0 0 0 0 0,0-1 0 0 0,1 1 0 0 0,-1 0 1 0 0,0-1-1 0 0,1 0 0 0 0,-1 1 0 0 0,1-1 0 0 0,0 0 0 0 0,-1 0 0 0 0,1 0 0 0 0,0-1 0 0 0,0 1 0 0 0,-1-1 0 0 0,1 0 0 0 0,0 1 0 0 0,0-1 0 0 0,0 0 1 0 0,1-1-25 0 0,19 1 117 0 0,122-14 298 0 0,-124 8-459 0 0,18-7-3034 0 0,-32 6-7179 0 0,-6 7-2535 0 0</inkml:trace>
  <inkml:trace contextRef="#ctx0" brushRef="#br0" timeOffset="-743.866">346 809 8410 0 0,'0'0'5810'0'0,"0"0"-3612"0"0,0 0-1282 0 0,0 0-137 0 0,0 0 61 0 0,0 0 93 0 0,0 0-32 0 0,0 0-138 0 0,0 0-175 0 0,0 0-157 0 0,0 0-118 0 0,0 0-63 0 0,0 0-24 0 0,-33 29-27 0 0,-105 92-10 0 0,76-40 74 0 0,54-62-196 0 0,-3 2 2 0 0,0 0 1 0 0,2 1 0 0 0,0 0-1 0 0,2 1 1 0 0,0-1-1 0 0,1 2 1 0 0,2-1-1 0 0,0 0 1 0 0,1 1 0 0 0,2 0-1 0 0,0-1 1 0 0,2 14-70 0 0,2-29 51 0 0,0 1 0 0 0,0-1 0 0 0,0 0 1 0 0,1 0-1 0 0,0 0 0 0 0,1-1 0 0 0,0 1 1 0 0,0-1-1 0 0,0 0 0 0 0,1-1 1 0 0,0 1-1 0 0,0-1 0 0 0,1 0 0 0 0,0-1 1 0 0,0 0-1 0 0,0 0 0 0 0,1 0 0 0 0,-1-1 1 0 0,1 0-1 0 0,0 0 0 0 0,0-1 0 0 0,1 0 1 0 0,-1-1-1 0 0,1 0 0 0 0,-1 0 0 0 0,1 0 1 0 0,0-1-1 0 0,-1-1 0 0 0,1 0 0 0 0,0 0 1 0 0,0 0-1 0 0,7-2-51 0 0,16-1 183 0 0,0 0 0 0 0,-1-3-1 0 0,0 0 1 0 0,0-2 0 0 0,0-1 0 0 0,-1-2 0 0 0,0-1 0 0 0,-1-1-1 0 0,-1-1 1 0 0,0-2 0 0 0,-1-1 0 0 0,11-9-183 0 0,-19 13 103 0 0,-1-1 1 0 0,0 0-1 0 0,-1-2 0 0 0,0 0 1 0 0,-1-1-1 0 0,-1 0 0 0 0,-1-1 1 0 0,8-14-104 0 0,-16 24 19 0 0,-1 0-1 0 0,-1-1 1 0 0,0 0 0 0 0,0 1-1 0 0,0-1 1 0 0,-1 0 0 0 0,-1-1 0 0 0,0 1-1 0 0,0-1 1 0 0,0 1 0 0 0,-1-1-1 0 0,-1 1 1 0 0,0-1 0 0 0,0 0 0 0 0,-1 1-1 0 0,0-1 1 0 0,0 1 0 0 0,-1-1 0 0 0,0 1-1 0 0,-1 0 1 0 0,0 0 0 0 0,-1-1-19 0 0,-5-5-48 0 0,-1 1 0 0 0,0-1 1 0 0,-1 2-1 0 0,0-1 0 0 0,-1 2 0 0 0,-1-1 1 0 0,0 2-1 0 0,-1 0 0 0 0,0 0 1 0 0,0 1-1 0 0,-1 1 0 0 0,-1 1 0 0 0,1 0 1 0 0,-1 1-1 0 0,0 0 0 0 0,-1 1 1 0 0,0 1-1 0 0,0 1 0 0 0,0 1 0 0 0,0 0 1 0 0,-1 1-1 0 0,1 1 0 0 0,-1 0 1 0 0,1 1-1 0 0,-1 1 0 0 0,1 1 0 0 0,-1 1 1 0 0,1 0-1 0 0,0 1 0 0 0,0 1 0 0 0,1 0 1 0 0,-7 4 47 0 0,-109 68-2385 0 0,93-45-1148 0 0,3 5-3925 0 0,18-15-4942 0 0</inkml:trace>
  <inkml:trace contextRef="#ctx0" brushRef="#br0" timeOffset="-399.841">0 1258 15131 0 0,'0'0'2397'0'0,"0"0"-765"0"0,0 0-489 0 0,0 0-140 0 0,0 0-68 0 0,0 0-76 0 0,0 0-105 0 0,0 0-131 0 0,0 0-131 0 0,0 0-81 0 0,0 0-60 0 0,32-15-62 0 0,102-45-46 0 0,6 13 438 0 0,-135 46-647 0 0,6-3 30 0 0,1 0 1 0 0,-1 1 0 0 0,0 1 0 0 0,1 0 0 0 0,-1 0-1 0 0,1 2 1 0 0,0-1 0 0 0,-1 1 0 0 0,1 1-1 0 0,0 0 1 0 0,-1 1 0 0 0,1 0 0 0 0,-1 0 0 0 0,3 2-65 0 0,70 103 337 0 0,-83-106-333 0 0,3 3 23 0 0,0-1 0 0 0,0 1-1 0 0,0-1 1 0 0,0 0 0 0 0,1-1-1 0 0,-1 1 1 0 0,1-1 0 0 0,-1 0-1 0 0,1 0 1 0 0,0 0-1 0 0,0-1 1 0 0,0 1 0 0 0,0-1-1 0 0,0 0 1 0 0,0-1 0 0 0,4 1-27 0 0,-7 0-10 0 0,1-1 0 0 0,0 1 0 0 0,-1-1 1 0 0,1 1-1 0 0,0-1 0 0 0,0 0 0 0 0,0 0 1 0 0,0-1-1 0 0,-1 1 0 0 0,1 0 0 0 0,0-1 1 0 0,0 1-1 0 0,-1-1 0 0 0,1 0 0 0 0,0 0 1 0 0,-1 0-1 0 0,1-1 0 0 0,-1 1 0 0 0,0 0 0 0 0,1-1 1 0 0,-1 0-1 0 0,0 1 0 0 0,0-1 0 0 0,0 0 1 0 0,0 0-1 0 0,0 0 0 0 0,0-1 0 0 0,0 1 1 0 0,-1 0-1 0 0,1-1 0 0 0,-1 1 0 0 0,0 0 0 0 0,0-1 1 0 0,1-1 9 0 0,-8-15-3175 0 0,-3 10-1727 0 0,5 5 1090 0 0,1-1-8395 0 0</inkml:trace>
  <inkml:trace contextRef="#ctx0" brushRef="#br0" timeOffset="2691.778">1357 1070 9698 0 0,'0'0'1932'0'0,"0"0"-939"0"0,0 0-284 0 0,0 0 253 0 0,0 0 277 0 0,0 0 113 0 0,0 0-40 0 0,0 0-157 0 0,0 0-172 0 0,0 0-168 0 0,31 8-134 0 0,101 21-81 0 0,-126-27-520 0 0,1 0 0 0 0,0-1 0 0 0,-1 0 0 0 0,1 0 0 0 0,0-1 0 0 0,0 1 0 0 0,0-2 0 0 0,-1 1 0 0 0,1-1 0 0 0,0 0 0 0 0,0 0 0 0 0,-1-1 0 0 0,1 0 0 0 0,-1 0 0 0 0,3-1-80 0 0,18-7 339 0 0,-9 7-193 0 0,0-2-1 0 0,0 0 0 0 0,-1-1 1 0 0,0-1-1 0 0,0-1 0 0 0,0 0 1 0 0,-1-1-1 0 0,0-1 0 0 0,-1 0 0 0 0,0-1 1 0 0,-1-1-1 0 0,0 0 0 0 0,-1-1 1 0 0,0-1-1 0 0,-1 0 0 0 0,-1 0 1 0 0,0-1-1 0 0,-1-1 0 0 0,-1 0 0 0 0,2-4-145 0 0,-9 15 11 0 0,-1 0 0 0 0,1-1 1 0 0,-1 1-1 0 0,0 0 0 0 0,-1-1 0 0 0,1 1 0 0 0,-1-1 0 0 0,0 1 0 0 0,0-1 0 0 0,-1 1 0 0 0,0 0 0 0 0,0-1 0 0 0,0 1 0 0 0,0 0 0 0 0,-1-1 0 0 0,0 1 0 0 0,0 0 0 0 0,-1 0 0 0 0,1 0 0 0 0,-1 1 0 0 0,0-1 0 0 0,0 1 0 0 0,-1-1 0 0 0,1 1 0 0 0,-1 0 0 0 0,0 0 0 0 0,0 1 0 0 0,0-1 0 0 0,0 1 0 0 0,-1 0 0 0 0,0 0 1 0 0,1 0-1 0 0,-1 1 0 0 0,0 0 0 0 0,0 0 0 0 0,-1 0 0 0 0,1 0 0 0 0,0 1 0 0 0,0 0 0 0 0,-5-1-11 0 0,-10 1-21 0 0,1 0 1 0 0,-1 1-1 0 0,1 1 1 0 0,0 1-1 0 0,-1 1 1 0 0,1 0-1 0 0,0 2 1 0 0,1 0 0 0 0,-1 1-1 0 0,1 1 1 0 0,0 0-1 0 0,0 2 1 0 0,1 0-1 0 0,0 0 1 0 0,1 2-1 0 0,0 0 1 0 0,1 1-1 0 0,0 1 1 0 0,1 0-1 0 0,0 1 1 0 0,1 0-1 0 0,1 1 1 0 0,0 1-1 0 0,1 0 1 0 0,1 0-1 0 0,0 1 1 0 0,1 1-1 0 0,-4 12 21 0 0,3-9 11 0 0,0 1-1 0 0,1 1 0 0 0,2-1 0 0 0,0 2 1 0 0,2-1-1 0 0,0 0 0 0 0,0 14-10 0 0,4-28 35 0 0,1 1-1 0 0,0 0 1 0 0,0-1-1 0 0,1 1 1 0 0,0 0-1 0 0,1-1 1 0 0,0 1-1 0 0,1-1 1 0 0,0 0 0 0 0,0 0-1 0 0,1 0 1 0 0,0 0-1 0 0,0 0 1 0 0,1-1-1 0 0,1 0 1 0 0,-1 0-1 0 0,1 0 1 0 0,0-1 0 0 0,7 6-35 0 0,5 2 143 0 0,2 0 0 0 0,0-2 1 0 0,0 0-1 0 0,2-1 0 0 0,-1-2 1 0 0,1 0-1 0 0,1-1 0 0 0,-1-1 1 0 0,2-1-1 0 0,-1-2 1 0 0,1 0-1 0 0,-1-1 0 0 0,1-1 1 0 0,0-2-1 0 0,1 0 0 0 0,-1-1 1 0 0,0-2-1 0 0,9-2-143 0 0,-24 4-43 0 0,-1-1-1 0 0,1-1 1 0 0,-1 0-1 0 0,1 0 1 0 0,-1 0-1 0 0,0-1 1 0 0,0 0 0 0 0,0-1-1 0 0,-1 0 1 0 0,1 0-1 0 0,3-3 44 0 0,5-9-4317 0 0,-3-3-4307 0 0,-10 15-3889 0 0</inkml:trace>
  <inkml:trace contextRef="#ctx0" brushRef="#br0" timeOffset="3154.156">2178 1339 17916 0 0,'0'0'756'0'0,"0"0"-200"0"0,0 0 143 0 0,0 0 216 0 0,0 0 56 0 0,0 0-67 0 0,0 0-209 0 0,0 0-234 0 0,0 0-160 0 0,0 0-62 0 0,-1 33-45 0 0,-2 99-29 0 0,-11-54 260 0 0,6-12 513 0 0,8-66-777 0 0,0 0 33 0 0,0 0 63 0 0,0-11 651 0 0,3-6-856 0 0,0 1-1 0 0,1 0 1 0 0,1 0-1 0 0,1 0 1 0 0,0 1-1 0 0,1 0 1 0 0,0 0-1 0 0,1 0 1 0 0,1 1-1 0 0,0 1 1 0 0,1-1-1 0 0,1 1 1 0 0,9-8-52 0 0,-3 2 24 0 0,0 1 0 0 0,1 0 0 0 0,1 2 0 0 0,1 0 0 0 0,0 1 0 0 0,17-9-24 0 0,-36 24 0 0 0,0 0 0 0 0,0 0 0 0 0,-1-1 1 0 0,1 1-1 0 0,0 0 0 0 0,0 0 0 0 0,-1 1 1 0 0,1-1-1 0 0,0 0 0 0 0,-1 0 0 0 0,1 0 1 0 0,0 0-1 0 0,0 1 0 0 0,-1-1 0 0 0,1 0 0 0 0,0 1 1 0 0,-1-1-1 0 0,1 0 0 0 0,-1 1 0 0 0,1-1 1 0 0,0 1-1 0 0,-1-1 0 0 0,1 1 0 0 0,-1-1 1 0 0,1 1-1 0 0,-1-1 0 0 0,0 1 0 0 0,1 0 0 0 0,-1-1 1 0 0,0 1-1 0 0,1 0 0 0 0,-1-1 0 0 0,0 1 1 0 0,0 0-1 0 0,1-1 0 0 0,-1 1 0 0 0,0 0 1 0 0,0 0-1 0 0,0-1 0 0 0,0 1 0 0 0,0 0 0 0 0,0 0 1 0 0,0-1-1 0 0,0 1 0 0 0,0 0 0 0 0,0-1 1 0 0,-1 1-1 0 0,1 0 0 0 0,2 49 60 0 0,-2-45-53 0 0,0-2-28 0 0,5 40 99 0 0,-5-42-119 0 0,0 0 0 0 0,0-1 0 0 0,1 1 0 0 0,-1 0 1 0 0,1-1-1 0 0,-1 1 0 0 0,0-1 0 0 0,1 1 0 0 0,-1 0 1 0 0,1-1-1 0 0,-1 1 0 0 0,1-1 0 0 0,0 1 0 0 0,-1-1 0 0 0,1 0 1 0 0,-1 1-1 0 0,1-1 0 0 0,0 0 0 0 0,-1 1 0 0 0,1-1 1 0 0,0 0-1 0 0,-1 0 0 0 0,1 1 0 0 0,0-1 0 0 0,0 0 1 0 0,-1 0-1 0 0,1 0 0 0 0,0 0 0 0 0,0 0 0 0 0,-1 0 0 0 0,1 0 1 0 0,0 0-1 0 0,0 0 0 0 0,-1 0 0 0 0,1-1 0 0 0,0 1 1 0 0,-1 0-1 0 0,1 0 0 0 0,0-1 0 0 0,-1 1 0 0 0,1-1 1 0 0,0 1-1 0 0,-1 0 0 0 0,1-1 0 0 0,-1 1 0 0 0,1-1 0 0 0,-1 1 1 0 0,1-1-1 0 0,-1 0 0 0 0,1 1 0 0 0,-1-1 0 0 0,1 1 1 0 0,-1-1-1 0 0,0 0 0 0 0,1 0 41 0 0,15-19-3504 0 0,-8 5-3922 0 0,-7 12 4460 0 0,2-2-9121 0 0</inkml:trace>
  <inkml:trace contextRef="#ctx0" brushRef="#br0" timeOffset="3823.291">1628 330 4417 0 0,'0'0'2232'0'0,"0"0"-445"0"0,0 0 57 0 0,0 0 181 0 0,0 0 2 0 0,0 0-193 0 0,0 0-363 0 0,0 0-320 0 0,0 0-203 0 0,0 0-118 0 0,0 0-51 0 0,0 0-23 0 0,0 0-7 0 0,-4 1-17 0 0,-8 5 1709 0 0,48-61-985 0 0,203-197-174 0 0,-208 222-1190 0 0,-20 74-170 0 0,67 156 319 0 0,-40-114-321 0 0,-36-78-304 0 0,1 2-1123 0 0,2-2-4674 0 0,-2-4-6121 0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0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0 11955 0 0,'0'0'1941'0'0,"0"0"-668"0"0,0 0-471 0 0,0 0-11 0 0,0 0 179 0 0,0 0 99 0 0,0 0-24 0 0,0 0-164 0 0,0 0-206 0 0,0 0-168 0 0,0 0-141 0 0,-21 8-102 0 0,-64 25-61 0 0,44 0 141 0 0,-113 210 1046 0 0,144-230-1357 0 0,-108 149 659 0 0,-41 82-692 0 0,153-236 10 0 0,7-8-6 0 0,-1 0 0 0 0,1 0 1 0 0,-1 0-1 0 0,1 0 1 0 0,-1 0-1 0 0,1 0 1 0 0,-1 0-1 0 0,1 0 0 0 0,-1 0 1 0 0,0 0-1 0 0,1 0 1 0 0,-1 0-1 0 0,1 0 0 0 0,-1 0 1 0 0,1 0-1 0 0,-1 1 1 0 0,0-1-1 0 0,1 0 0 0 0,-1 0 1 0 0,1 0-1 0 0,-1 1 1 0 0,0-1-1 0 0,1 0 1 0 0,-1 1-1 0 0,0-1 0 0 0,1 0 1 0 0,-1 1-1 0 0,0-1 1 0 0,1 0-1 0 0,-1 1 0 0 0,0-1 1 0 0,0 0-1 0 0,0 1 1 0 0,1-1-1 0 0,-1 1 0 0 0,0-1 1 0 0,0 1-1 0 0,0-1 1 0 0,0 1-1 0 0,0-1 1 0 0,0 0-1 0 0,0 1 0 0 0,0-1 1 0 0,0 1-1 0 0,0-1 1 0 0,0 1-1 0 0,0-1 0 0 0,0 1 1 0 0,0-1-1 0 0,0 0 1 0 0,0 1-1 0 0,-1-1 0 0 0,1 1 1 0 0,0-1-1 0 0,0 1 1 0 0,0-1-1 0 0,-1 0 1 0 0,1 1-1 0 0,0-1 0 0 0,-1 0 1 0 0,1 1-1 0 0,0-1 1 0 0,-1 0-1 0 0,1 1 0 0 0,0-1-4 0 0,217 8 343 0 0,-15-28-267 0 0,-126-10 408 0 0,-73-8 287 0 0,-5 22-676 0 0,-1 0-1 0 0,0 0 1 0 0,0 0-1 0 0,-2 0 1 0 0,0 1-1 0 0,-1 0 1 0 0,0 0 0 0 0,-4-5-95 0 0,-24-68 114 0 0,7-31-80 0 0,-39-115 44 0 0,43 164-391 0 0,41 77-6217 0 0,-8 1-566 0 0,-3-4-4630 0 0</inkml:trace>
  <inkml:trace contextRef="#ctx0" brushRef="#br0" timeOffset="728.016">1280 77 3121 0 0,'0'0'2047'0'0,"0"0"-97"0"0,0 0 1 0 0,0 0 4 0 0,0 0-192 0 0,0 0-196 0 0,0 0-163 0 0,0 0-160 0 0,0 0-110 0 0,0 0-91 0 0,0 0-138 0 0,0 0-139 0 0,0 0-113 0 0,-20-6-81 0 0,-63-20-57 0 0,74 23-381 0 0,0 1-1 0 0,-1 0 0 0 0,1 1 1 0 0,0 0-1 0 0,-1 0 1 0 0,1 1-1 0 0,-1 1 0 0 0,1-1 1 0 0,0 1-1 0 0,-1 1 1 0 0,1 0-1 0 0,0 0 1 0 0,0 1-1 0 0,0 0 0 0 0,1 0 1 0 0,-1 1-1 0 0,1 0 1 0 0,-1 1-1 0 0,1-1 0 0 0,-7 7-133 0 0,6-5 66 0 0,-2 0-4 0 0,1 1-1 0 0,-1 1 1 0 0,2 0 0 0 0,-1 0-1 0 0,1 1 1 0 0,0 0 0 0 0,1 1 0 0 0,0 0-1 0 0,0 0 1 0 0,1 1 0 0 0,1 0-1 0 0,-1 0-61 0 0,6-7 12 0 0,0-1 0 0 0,0 1 0 0 0,0 0 0 0 0,1-1-1 0 0,-1 1 1 0 0,1 0 0 0 0,0 0 0 0 0,0-1 0 0 0,0 1 0 0 0,1 0-1 0 0,-1 0 1 0 0,1-1 0 0 0,0 1 0 0 0,0-1 0 0 0,0 1 0 0 0,0-1 0 0 0,1 1-1 0 0,-1-1 1 0 0,1 1 0 0 0,0-1 0 0 0,0 0 0 0 0,0 0 0 0 0,1 0-1 0 0,-1 0 1 0 0,1-1 0 0 0,1 2-12 0 0,81 60 182 0 0,23 6-61 0 0,-103-66-98 0 0,0 0 0 0 0,1-1-1 0 0,-2 2 1 0 0,1-1 0 0 0,0 1 0 0 0,-1 0 0 0 0,0-1-1 0 0,0 2 1 0 0,0-1 0 0 0,0 0 0 0 0,-1 1 0 0 0,0 0-1 0 0,0 0 1 0 0,-1 0 0 0 0,0 0 0 0 0,0 0 0 0 0,0 0-1 0 0,-1 1 1 0 0,0-1 0 0 0,0 1 0 0 0,0-1-1 0 0,-1 3-22 0 0,0-4 60 0 0,1-1 0 0 0,-2 1 0 0 0,1 0-1 0 0,0 0 1 0 0,-1 0 0 0 0,0-1 0 0 0,0 1-1 0 0,-1 0 1 0 0,1-1 0 0 0,-1 1 0 0 0,0-1-1 0 0,0 0 1 0 0,0 1 0 0 0,-1-1-1 0 0,0 0 1 0 0,0-1 0 0 0,0 1 0 0 0,0 0-1 0 0,0-1 1 0 0,-1 1 0 0 0,1-1 0 0 0,-1 0-1 0 0,0 0 1 0 0,-3 1-60 0 0,-8 5 73 0 0,-1 0-1 0 0,0-2 1 0 0,0 0-1 0 0,0-1 1 0 0,-1 0 0 0 0,0-1-1 0 0,0-1 1 0 0,0-1-1 0 0,0 0 1 0 0,0-2-1 0 0,-1 0 1 0 0,-3-1-73 0 0,7 1-134 0 0,-41-5 397 0 0,54 4-323 0 0,0 0-1 0 0,0-1 1 0 0,0 1-1 0 0,-1 0 1 0 0,1-1-1 0 0,1 1 1 0 0,-1-1-1 0 0,0 0 1 0 0,0 1-1 0 0,0-1 1 0 0,0 0-1 0 0,0 0 0 0 0,0 1 1 0 0,1-1-1 0 0,-1 0 1 0 0,0 0-1 0 0,1 0 1 0 0,-1 0-1 0 0,0 0 1 0 0,1 0-1 0 0,0 0 1 0 0,-1 0-1 0 0,1 0 1 0 0,-1 0-1 0 0,1 0 1 0 0,0 0-1 0 0,0 0 1 0 0,0 0-1 0 0,0-1 0 0 0,0 1 1 0 0,0 0-1 0 0,0 0 1 0 0,0 0-1 0 0,0 0 1 0 0,0 0-1 0 0,0 0 1 0 0,1 0-1 0 0,-1 0 1 0 0,0 0-1 0 0,1 0 1 0 0,-1-1-1 0 0,1 2 1 0 0,-1-1-1 0 0,1-1 61 0 0,7-9-1863 0 0,0 4-2218 0 0,0-1-7960 0 0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21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8314 0 0,'0'0'2064'0'0,"0"0"-718"0"0,0 0-346 0 0,0 0 10 0 0,0 0 85 0 0,0 0 25 0 0,0 0-8 0 0,0 0-70 0 0,0 0-69 0 0,0 0-34 0 0,0 0-104 0 0,0 0-104 0 0,0 0-61 0 0,19 1-45 0 0,116 5 1027 0 0,51-13 431 0 0,-91 0-1902 0 0,-73-3-581 0 0,-21 3-3674 0 0,-6 1-5779 0 0,1 3-1588 0 0</inkml:trace>
  <inkml:trace contextRef="#ctx0" brushRef="#br0" timeOffset="335.047">177 0 9066 0 0,'0'0'3818'0'0,"0"0"-1940"0"0,0 0-823 0 0,0 0-68 0 0,0 0 146 0 0,0 0 114 0 0,0 0-21 0 0,0 0-154 0 0,0 0-221 0 0,0 0-151 0 0,0 0-79 0 0,0 0-46 0 0,0 0-43 0 0,-6 24-32 0 0,-16 76-45 0 0,8 13 823 0 0,-16 177-557 0 0,39-278-1061 0 0,-8-10-4103 0 0,0-2-4585 0 0,-1-3-2684 0 0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24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41 7154 0 0,'0'0'4642'0'0,"0"0"-2267"0"0,0 0-804 0 0,0 0-44 0 0,0 0 19 0 0,0 0-119 0 0,0 0-240 0 0,0 0-281 0 0,0 0-249 0 0,0 0-143 0 0,0 0-68 0 0,0 0-42 0 0,0 0-41 0 0,0-3-13 0 0,-8-5 905 0 0,-13 26-50 0 0,20-17-1205 0 0,0-8 1029 0 0,15-19-796 0 0,-9 17-216 0 0,-10 2-314 0 0,-5 25-3052 0 0,9-10-5523 0 0,1-8-2937 0 0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25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4 0 0 0,'0'0'4409'0'0,"0"0"-1616"0"0,0 0-337 0 0,0 0 29 0 0,0 0-126 0 0,0 0-297 0 0,0 0-366 0 0,0 0-328 0 0,0 0-242 0 0,0 0-162 0 0,0 0-99 0 0,0 0-78 0 0,0 0-61 0 0,5-1-49 0 0,5 0-500 0 0,-3 0 715 0 0,-22 8-146 0 0,-37 23 88 0 0,61-27-549 0 0,32-28 175 0 0,-62 31 258 0 0,21-6-657 0 0,0 0-14 0 0,0 0-23 0 0,0 0-4 0 0,0 0-35 0 0,0 0-7 0 0,0 0-5 0 0,0 0-34 0 0,0 0-8 0 0,0 0-17 0 0,0 0-44 0 0,0 0-44 0 0,0 0-120 0 0,12 0-2493 0 0,-8 0-4210 0 0,-2 0-5249 0 0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23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0 177 8586 0 0,'0'0'2159'0'0,"0"0"-547"0"0,0 0-371 0 0,0 0-68 0 0,0 0 55 0 0,0 0-30 0 0,0 0-172 0 0,0 0-249 0 0,0 0-201 0 0,0 0-86 0 0,0 0-17 0 0,3 8 24 0 0,14 98 1053 0 0,-11 195-26 0 0,-19-224-1121 0 0,13-76-331 0 0,0-1 90 0 0,0 0 86 0 0,0 0 86 0 0,0-16 752 0 0,0 11-1030 0 0,0-20 42 0 0,0-1 0 0 0,1 0 0 0 0,2 1 0 0 0,1 0 0 0 0,1 0 0 0 0,1-1-98 0 0,3-11 13 0 0,2 0 0 0 0,2 1 0 0 0,1 0 0 0 0,1 1 0 0 0,2 1 0 0 0,2 0 0 0 0,1 2 0 0 0,2 0 0 0 0,0 1 0 0 0,3 2 0 0 0,0 0 0 0 0,9-6-13 0 0,-29 31-3 0 0,0 0 0 0 0,-1 1 1 0 0,1 0-1 0 0,0 0 0 0 0,1 0 0 0 0,-1 0 0 0 0,0 1 0 0 0,1 0 0 0 0,0 0 1 0 0,-1 1-1 0 0,1-1 0 0 0,0 1 0 0 0,0 1 0 0 0,0-1 3 0 0,-4 2 0 0 0,-1 0 1 0 0,1 1-1 0 0,0-1 0 0 0,-1 0 0 0 0,1 1 1 0 0,0-1-1 0 0,-1 1 0 0 0,0 0 0 0 0,1 0 1 0 0,-1-1-1 0 0,0 1 0 0 0,0 0 0 0 0,0 0 1 0 0,0 0-1 0 0,0 0 0 0 0,-1 0 0 0 0,1 0 1 0 0,-1 0-1 0 0,1 0 0 0 0,-1 1 0 0 0,0-1 1 0 0,1 0-1 0 0,-1 0 0 0 0,-1 0 0 0 0,3 5 2 0 0,0 136 178 0 0,-6-69-725 0 0,14-57-1843 0 0,-3-16-1502 0 0,2-1-3727 0 0,-9 0 7574 0 0,4 0-12029 0 0</inkml:trace>
  <inkml:trace contextRef="#ctx0" brushRef="#br0" timeOffset="396.21">1004 107 10562 0 0,'0'0'2187'0'0,"0"0"-504"0"0,0 0-265 0 0,0 0-82 0 0,0 0-71 0 0,0 0-146 0 0,0 0-195 0 0,0 0-184 0 0,0 0-155 0 0,0 0-105 0 0,0 0-66 0 0,0 0-63 0 0,-32 32-39 0 0,-99 105-36 0 0,125-131-245 0 0,0-1 0 0 0,1 1 0 0 0,-1 0 0 0 0,1 1 0 0 0,1 0 0 0 0,-1-1 0 0 0,1 1 0 0 0,0 1 0 0 0,1-1 1 0 0,0 0-1 0 0,0 1 0 0 0,-1 3-31 0 0,-1 8 95 0 0,0-8-41 0 0,0 1 1 0 0,1 0-1 0 0,0 0 1 0 0,1 0-1 0 0,0 0 1 0 0,1 0-1 0 0,0 1 1 0 0,1-1 0 0 0,1 1-1 0 0,0-1 1 0 0,0 1-1 0 0,2-1 1 0 0,-1 1-1 0 0,2-1 1 0 0,-1 0-1 0 0,2 0 1 0 0,0 2-55 0 0,2-5 73 0 0,0 0 0 0 0,0-1 0 0 0,1 0 0 0 0,0 0 0 0 0,0-1 0 0 0,1 1 0 0 0,0-2 0 0 0,0 1 0 0 0,1-1 0 0 0,0 0 0 0 0,0-1 0 0 0,0 0 0 0 0,1 0-1 0 0,-1-1 1 0 0,1-1 0 0 0,0 1 0 0 0,0-2 0 0 0,1 1 0 0 0,-1-1 0 0 0,1-1 0 0 0,-1 0 0 0 0,5 0-73 0 0,7 0 112 0 0,-1-2-1 0 0,1 0 1 0 0,0-1-1 0 0,-1-1 1 0 0,1 0-1 0 0,-1-2 1 0 0,0-1-1 0 0,0-1 0 0 0,-1 0 1 0 0,0-2-1 0 0,0 0 1 0 0,-1-1-1 0 0,0-1 1 0 0,-1-1-1 0 0,0-1 1 0 0,-1 0-1 0 0,0-1 0 0 0,-1-1 1 0 0,-1 0-1 0 0,0-1 1 0 0,4-8-112 0 0,-13 13 4 0 0,0 0-1 0 0,-1-1 1 0 0,0 0 0 0 0,-1 0-1 0 0,0 0 1 0 0,-1 0 0 0 0,0-1 0 0 0,-1 0-1 0 0,-1 1 1 0 0,0-1 0 0 0,0 0 0 0 0,-1 1-1 0 0,-1-1 1 0 0,0 0 0 0 0,-1 0-1 0 0,-1 1 1 0 0,0 0 0 0 0,0-1 0 0 0,-1 1-1 0 0,-1 0 1 0 0,0 0 0 0 0,0 1 0 0 0,-1 0-1 0 0,-1 0 1 0 0,0 0 0 0 0,0 1-1 0 0,-1 0 1 0 0,0 0 0 0 0,-9-7-4 0 0,5 6-141 0 0,0 1 0 0 0,-1 0 0 0 0,0 1 0 0 0,-1 0 0 0 0,0 1 0 0 0,-1 1 0 0 0,1 0 0 0 0,-1 1 0 0 0,-1 0 0 0 0,1 2 1 0 0,-1-1-1 0 0,0 2 0 0 0,0 0 0 0 0,0 1 0 0 0,0 1 0 0 0,0 0 0 0 0,0 1 0 0 0,-1 1 0 0 0,1 1 0 0 0,0 0 0 0 0,0 1 0 0 0,-10 3 141 0 0,-48 23-3069 0 0,28-3-4079 0 0,24-11-4762 0 0</inkml:trace>
  <inkml:trace contextRef="#ctx0" brushRef="#br0" timeOffset="715.165">659 468 13235 0 0,'0'0'2082'0'0,"0"0"-418"0"0,0 0-130 0 0,0 0-29 0 0,0 0-86 0 0,0 0-128 0 0,0 0-159 0 0,36-10-173 0 0,111-31-149 0 0,22-4 1193 0 0,-52 26-1248 0 0,-114 21-745 0 0,0 0 1 0 0,0-1-1 0 0,-1 1 1 0 0,1 0 0 0 0,0 0-1 0 0,-1 1 1 0 0,1-1-1 0 0,-1 0 1 0 0,1 1 0 0 0,-1 0-1 0 0,0-1 1 0 0,0 1-1 0 0,-1 0 1 0 0,1 0-1 0 0,-1 0 1 0 0,1 0 0 0 0,-1 1-1 0 0,0-1 1 0 0,0 0-1 0 0,0 0 1 0 0,0 1-1 0 0,-1-1-10 0 0,8 17 48 0 0,-6-16-38 0 0,-1 0-4 0 0,1 1 1 0 0,0-1 0 0 0,-1 0 0 0 0,1 1-1 0 0,1-1 1 0 0,-1 0 0 0 0,1-1 0 0 0,-1 1-1 0 0,1 0 1 0 0,0-1 0 0 0,0 1 0 0 0,1-1-1 0 0,-1 0 1 0 0,1 0 0 0 0,0 0 0 0 0,-1-1-1 0 0,1 1 1 0 0,0-1 0 0 0,0 0 0 0 0,1 0-1 0 0,-1-1 1 0 0,0 1 0 0 0,1-1 0 0 0,-1 0-1 0 0,1 0 1 0 0,0 0-7 0 0,0 0 23 0 0,-2 0-20 0 0,0 0 1 0 0,-1 0-1 0 0,1-1 1 0 0,0 1-1 0 0,-1-1 1 0 0,1 1-1 0 0,0-1 0 0 0,0 0 1 0 0,0 0-1 0 0,-1 0 1 0 0,1-1-1 0 0,0 1 0 0 0,0-1 1 0 0,-1 1-1 0 0,1-1 1 0 0,0 0-1 0 0,-1 0 1 0 0,1 0-1 0 0,-1 0 0 0 0,1-1 1 0 0,-1 1-1 0 0,0 0 1 0 0,1-1-1 0 0,-1 0 1 0 0,0 0-1 0 0,0 0 0 0 0,0 0 1 0 0,1-1-4 0 0,-5-25-2048 0 0,-8 14-6413 0 0,6 7-3506 0 0</inkml:trace>
  <inkml:trace contextRef="#ctx0" brushRef="#br0" timeOffset="2911.887">1744 387 5129 0 0,'0'0'2235'0'0,"0"0"-682"0"0,0 0-369 0 0,0 0-35 0 0,0 0 26 0 0,0 0-66 0 0,0 0-203 0 0,0 0-209 0 0,0 0-56 0 0,0 0 6 0 0,0 0 60 0 0,0 0 31 0 0,10 6-47 0 0,85 38 1299 0 0,-73-42-1475 0 0,1 0 0 0 0,0-2-1 0 0,-1-1 1 0 0,1 0 0 0 0,-1-2 0 0 0,1-1-1 0 0,19-5-514 0 0,-23 4 188 0 0,1-1-1 0 0,-2-1 0 0 0,1-1 0 0 0,-1 0 0 0 0,0-2 1 0 0,-1 0-1 0 0,0-1 0 0 0,-1 0 0 0 0,0-1 0 0 0,0-1 1 0 0,12-14-188 0 0,-25 23 23 0 0,0 1-1 0 0,0 0 1 0 0,0-1 0 0 0,-1 1 0 0 0,1-1 0 0 0,-1 0 0 0 0,0 0 0 0 0,0 1 0 0 0,0-2 0 0 0,-1 1 0 0 0,0 0 0 0 0,1 0 0 0 0,-1 0 0 0 0,-1-1 0 0 0,1 1 0 0 0,-1 0 0 0 0,1-1 0 0 0,-1 1 0 0 0,0-1-1 0 0,-1 1 1 0 0,1 0 0 0 0,-1-1 0 0 0,0 1 0 0 0,0 0 0 0 0,0 0 0 0 0,-1-1 0 0 0,0 1 0 0 0,1 0 0 0 0,-1 1 0 0 0,-1-1 0 0 0,1 0 0 0 0,0 0 0 0 0,-1 1 0 0 0,0-1 0 0 0,0 1 0 0 0,0 0 0 0 0,0 0-1 0 0,0 0 1 0 0,-3-1-23 0 0,-6-2-21 0 0,-1 1 0 0 0,0-1 0 0 0,0 2 0 0 0,-1 0 0 0 0,1 1 0 0 0,-1 0 0 0 0,0 1 0 0 0,0 0 0 0 0,0 1 0 0 0,0 1 0 0 0,1 0 0 0 0,-1 1 0 0 0,0 1 0 0 0,0 0 0 0 0,0 1 0 0 0,1 0 0 0 0,-1 1 0 0 0,-6 3 21 0 0,-6 2-27 0 0,1 0 0 0 0,0 1 0 0 0,0 2 0 0 0,2 1 0 0 0,-1 0 0 0 0,-19 17 27 0 0,30-20 5 0 0,1 0 0 0 0,1 1 0 0 0,0 0 0 0 0,0 1 0 0 0,1 0-1 0 0,0 1 1 0 0,1 0 0 0 0,1 0 0 0 0,0 1 0 0 0,1 0 0 0 0,1 0-1 0 0,0 1 1 0 0,0 0 0 0 0,2 0 0 0 0,0 0 0 0 0,0 1 0 0 0,2-1 0 0 0,0 1-1 0 0,0 13-4 0 0,2-18 36 0 0,1 0 0 0 0,0-1 0 0 0,1 1 0 0 0,0 0 0 0 0,0-1 0 0 0,1 1-1 0 0,1-1 1 0 0,-1 0 0 0 0,2 0 0 0 0,-1 0 0 0 0,2-1 0 0 0,-1 1 0 0 0,1-1-1 0 0,1 0 1 0 0,-1-1 0 0 0,1 0 0 0 0,1 0 0 0 0,1 1-36 0 0,7 3 108 0 0,0 0 1 0 0,0-1 0 0 0,1-1-1 0 0,0 0 1 0 0,1-2 0 0 0,0 0-1 0 0,1-1 1 0 0,0 0 0 0 0,0-2-1 0 0,0 0 1 0 0,0-1 0 0 0,1-1-1 0 0,0-1 1 0 0,-1-1 0 0 0,1-1-1 0 0,0 0 1 0 0,0-2 0 0 0,-1 0-1 0 0,18-4-108 0 0,17-20-1652 0 0,-48 22-448 0 0,-2 2-690 0 0,-2-2-4187 0 0,-1 3-5329 0 0</inkml:trace>
  <inkml:trace contextRef="#ctx0" brushRef="#br0" timeOffset="3213.009">2535 593 16211 0 0,'0'0'1211'0'0,"0"0"-313"0"0,0 0-75 0 0,0 0 73 0 0,0 0 19 0 0,0 0-68 0 0,0 0-154 0 0,0 0-170 0 0,0 0-127 0 0,0 0-97 0 0,0 0-81 0 0,-25 32-58 0 0,-74 99-26 0 0,71-69 32 0 0,29-52-120 0 0,0-6-18 0 0,-1 1 0 0 0,1-1 1 0 0,0 1-1 0 0,0-1 0 0 0,0 1 0 0 0,0-1 1 0 0,1 0-1 0 0,0 1 0 0 0,0-1 0 0 0,0 0 1 0 0,0 0-1 0 0,1-1 0 0 0,0 1 0 0 0,-1 0 1 0 0,1-1-1 0 0,1 0 0 0 0,-1 1 0 0 0,0-1 1 0 0,1 0-1 0 0,-1-1 0 0 0,1 1 0 0 0,0-1 1 0 0,0 0-1 0 0,0 0 0 0 0,0 0 0 0 0,1 0 1 0 0,-1-1-1 0 0,0 1 0 0 0,2-1-28 0 0,135 15 1172 0 0,-129-17-1092 0 0,1-1-1 0 0,0-1 1 0 0,-1 0 0 0 0,1-1-1 0 0,-1 0 1 0 0,0-1-1 0 0,-1 0 1 0 0,1-1 0 0 0,-1 0-1 0 0,0-1 1 0 0,0 0 0 0 0,-1 0-1 0 0,0-1 1 0 0,0-1 0 0 0,-1 0-1 0 0,0 0 1 0 0,-1-1 0 0 0,0 0-1 0 0,0 0 1 0 0,-1-1-1 0 0,-1 0 1 0 0,1 0 0 0 0,-2-1-1 0 0,0 0 1 0 0,0 0-80 0 0,-3 6-38 0 0,-1 0 1 0 0,0-1-1 0 0,0 1 1 0 0,0 0-1 0 0,-1-1 0 0 0,0 1 1 0 0,0-1-1 0 0,-1 1 0 0 0,0 0 1 0 0,0-1-1 0 0,0 1 1 0 0,-1 0-1 0 0,0 0 0 0 0,0 0 1 0 0,0 0-1 0 0,-1 0 0 0 0,0 0 1 0 0,0 1-1 0 0,-1-1 1 0 0,1 1-1 0 0,-1 0 0 0 0,0 0 1 0 0,-1 0-1 0 0,1 1 0 0 0,-1 0 1 0 0,0 0-1 0 0,0 0 0 0 0,0 0 1 0 0,-1 0-1 0 0,1 1 1 0 0,-1 0-1 0 0,0 1 0 0 0,0-1 1 0 0,0 1-1 0 0,0 0 0 0 0,0 0 1 0 0,0 1-1 0 0,0 0 1 0 0,-1 0-1 0 0,1 1 0 0 0,-1-1 1 0 0,-1 1 37 0 0,-59 2-2547 0 0,25 9-5601 0 0,26-6-3866 0 0</inkml:trace>
  <inkml:trace contextRef="#ctx0" brushRef="#br0" timeOffset="3563.455">2427 795 9426 0 0,'0'0'4737'0'0,"0"0"-2547"0"0,0 0-818 0 0,0 0-8 0 0,0 0 13 0 0,0 0-102 0 0,0 0-179 0 0,0 0-195 0 0,0 0-190 0 0,0 0-132 0 0,0 0-106 0 0,0 0-92 0 0,0 0-75 0 0,24-8-55 0 0,76-27-48 0 0,-33 27 266 0 0,62 15 271 0 0,-73 15-474 0 0,-24-14-244 0 0,-32-8-19 0 0,0 0-24 0 0,0 0-1 0 0,0 0-12 0 0,0 0-29 0 0,0 0-26 0 0,0 0-31 0 0,0 0-42 0 0,0 0-71 0 0,0 0-73 0 0,0 0-154 0 0,0 0-280 0 0,0 0-436 0 0,0-8-10611 0 0,0 5-30 0 0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29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28 298 952 0 0,'0'0'1378'0'0,"0"0"-490"0"0,0 0 6 0 0,0 0 327 0 0,0 0 326 0 0,0 0 145 0 0,0 0-44 0 0,0 0-246 0 0,0 0-292 0 0,0 0-240 0 0,0 0-192 0 0,0 0-107 0 0,0 0-15 0 0,-5 2 27 0 0,-13 5 49 0 0,13-5 23 0 0,5-2 0 0 0,0 0-38 0 0,30 0 4636 0 0,-21-1-5023 0 0,-1-1 0 0 0,1-1-1 0 0,-1 0 1 0 0,0 0-1 0 0,0 0 1 0 0,0-1-1 0 0,0-1 1 0 0,0 1 0 0 0,-1-1-1 0 0,0 0 1 0 0,0-1-1 0 0,-1 1 1 0 0,1-1-1 0 0,1-3-229 0 0,16-11 266 0 0,4-5-76 0 0,-1-1 1 0 0,-1-1-1 0 0,-1-2 0 0 0,19-27-190 0 0,-9-2 128 0 0,-34 55-104 0 0,-1 2-6 0 0,0 1-8 0 0,0 0 5 0 0,0 0-7 0 0,0 0-29 0 0,0 0-1 0 0,0 0-12 0 0,0 0-21 0 0,9 41 24 0 0,5 70 335 0 0,-4 49-86 0 0,21-75-68 0 0,-23-73-92 0 0,-4-5-1226 0 0,-6 1-5354 0 0,1-5-4031 0 0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32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4876 132 10154 0 0,'0'0'2245'0'0,"0"0"-420"0"0,0 0-292 0 0,0 0-54 0 0,0 0-59 0 0,0 0-161 0 0,0 0-240 0 0,0 0-275 0 0,0 0-263 0 0,0 0-167 0 0,0 0-38 0 0,0 0 44 0 0,0 0 89 0 0,1 13 78 0 0,18 218 1584 0 0,-37 155-1108 0 0,14-279-1543 0 0,16-118-1274 0 0,19-36-2608 0 0,-17 13-4916 0 0,-10 23-1347 0 0</inkml:trace>
  <inkml:trace contextRef="#ctx0" brushRef="#br0" timeOffset="361.562">5317 99 13387 0 0,'0'0'1652'0'0,"0"0"-333"0"0,0 0-188 0 0,0 0-11 0 0,0 0-29 0 0,0 0-116 0 0,0 0-113 0 0,0 0-112 0 0,0 0-87 0 0,0 0-81 0 0,0 0-60 0 0,0 0-43 0 0,0 0-45 0 0,-15 32-38 0 0,-46 96-27 0 0,44-62 117 0 0,18-53-365 0 0,1 16 152 0 0,1 0 0 0 0,1 0 0 0 0,1-1 0 0 0,2 0 0 0 0,7 22-273 0 0,-11-40 37 0 0,4 17-6 0 0,-1 0 1 0 0,-1 0-1 0 0,-2 1 1 0 0,-1 0-1 0 0,-1-1 1 0 0,-1 1-1 0 0,-2 0 1 0 0,-2 13-32 0 0,-11 33-2201 0 0,36-111-2490 0 0,-2-5-938 0 0,-9 16-2148 0 0,-7 13 82 0 0</inkml:trace>
  <inkml:trace contextRef="#ctx0" brushRef="#br0" timeOffset="662.996">5579 66 12371 0 0,'0'0'1905'0'0,"0"0"-446"0"0,0 0-242 0 0,0 0-30 0 0,0 0-58 0 0,0 0-130 0 0,0 0-151 0 0,0 0-129 0 0,0 0-36 0 0,0 0-11 0 0,0 0-44 0 0,0 0-64 0 0,1 24-42 0 0,9 150 786 0 0,-5 135 178 0 0,-36-117-1613 0 0,24-178-3493 0 0,-2-38-5089 0 0,5 13 3479 0 0,2 3-4781 0 0</inkml:trace>
  <inkml:trace contextRef="#ctx0" brushRef="#br0" timeOffset="1030.002">4511 213 13651 0 0,'0'0'1940'0'0,"0"0"-751"0"0,0 0-399 0 0,0 0 119 0 0,0 0 298 0 0,0 0 174 0 0,0 0-94 0 0,0 0-304 0 0,0 0-299 0 0,0 0-189 0 0,0 0-70 0 0,0 0-14 0 0,0 0-22 0 0,21-8-10 0 0,68-24-23 0 0,-2 25 287 0 0,954 7 1039 0 0,-926-22-4524 0 0,-114 21 2721 0 0,0 1-2898 0 0,-1 0-3513 0 0,0 0 2577 0 0,0 0-7825 0 0</inkml:trace>
  <inkml:trace contextRef="#ctx0" brushRef="#br0" timeOffset="1379.049">4421 953 10226 0 0,'0'0'2138'0'0,"0"0"-876"0"0,0 0-369 0 0,0 0 138 0 0,0 0 232 0 0,0 0 125 0 0,0 0-85 0 0,0 0-188 0 0,0 0-151 0 0,0 0-86 0 0,0 0-49 0 0,0 0-23 0 0,17 8-34 0 0,54 24-57 0 0,13-24 505 0 0,-15-12-497 0 0,-1-3 0 0 0,0-3 0 0 0,45-14-723 0 0,-63 13 157 0 0,145-29 252 0 0,593-110-562 0 0,-737 143-290 0 0,-5 0-2305 0 0,-15 3-5932 0 0,-20 3-4137 0 0</inkml:trace>
  <inkml:trace contextRef="#ctx0" brushRef="#br0" timeOffset="-2865.942">1492 99 2353 0 0,'0'0'2061'0'0,"0"0"-476"0"0,0 0-152 0 0,0 0 168 0 0,0 0 175 0 0,0 0 67 0 0,0 0-127 0 0,0 0-257 0 0,0 0-220 0 0,0 0-225 0 0,0 0-171 0 0,-16-14-110 0 0,-53-47-73 0 0,67 59-592 0 0,-1 0 0 0 0,1 0-1 0 0,-1 0 1 0 0,0 0 0 0 0,0 0 0 0 0,0 0-1 0 0,0 1 1 0 0,0-1 0 0 0,0 1-1 0 0,0 0 1 0 0,0 0 0 0 0,0 0-1 0 0,-1 0 1 0 0,1 1 0 0 0,0-1-1 0 0,-1 1 1 0 0,1 0 0 0 0,0 0 0 0 0,-1 0-1 0 0,1 0 1 0 0,-3 1-68 0 0,-11 1 356 0 0,-5 1-103 0 0,0 1 1 0 0,0 2-1 0 0,0 0 0 0 0,1 2 0 0 0,0 0 1 0 0,0 1-1 0 0,1 1 0 0 0,0 1 0 0 0,1 0 1 0 0,0 2-1 0 0,-7 7-253 0 0,-13 7 131 0 0,0 2 1 0 0,2 2-1 0 0,2 2 0 0 0,1 1 1 0 0,1 1-1 0 0,2 2 1 0 0,2 1-1 0 0,1 1 0 0 0,2 2 1 0 0,2 1-1 0 0,2 0 0 0 0,1 2 1 0 0,3 0-1 0 0,-8 29-131 0 0,21-62 12 0 0,1-1-1 0 0,0 1 1 0 0,1 0-1 0 0,0 0 1 0 0,1 0 0 0 0,0 0-1 0 0,1 0 1 0 0,0 0-1 0 0,0 0 1 0 0,1 1 0 0 0,1-1-1 0 0,0 0 1 0 0,1 0-1 0 0,0 1 1 0 0,0-1-1 0 0,1-1 1 0 0,1 1 0 0 0,0 0-1 0 0,0-1 1 0 0,1 0-1 0 0,0 0 1 0 0,1 0 0 0 0,0 0-1 0 0,0-1 1 0 0,1 0-1 0 0,1-1 1 0 0,-1 1 0 0 0,1-2-1 0 0,2 2-11 0 0,6-1 29 0 0,1 0 0 0 0,0 0 0 0 0,0-2 0 0 0,1 0 0 0 0,0-1 0 0 0,0-1 0 0 0,0-1 0 0 0,0 0 0 0 0,1-1 0 0 0,-1-1 0 0 0,1-1 0 0 0,-1-1 0 0 0,1 0 0 0 0,-1-2 0 0 0,7-1-29 0 0,24-6 36 0 0,0-2-1 0 0,-1-2 0 0 0,-1-3 1 0 0,0-1-1 0 0,2-4-35 0 0,-10 6-148 0 0,0-3 0 0 0,-1-1 0 0 0,-1-2-1 0 0,-1-1 1 0 0,24-22 148 0 0,-16 2-3663 0 0,-7-7-3485 0 0,-29 38-4854 0 0</inkml:trace>
  <inkml:trace contextRef="#ctx0" brushRef="#br0" timeOffset="-2167.157">1693 979 7626 0 0,'0'0'4358'0'0,"0"0"-2511"0"0,0 0-1003 0 0,0 0-66 0 0,0 0 159 0 0,0 0 167 0 0,0 0 114 0 0,0 0-72 0 0,0 0-113 0 0,0 0-119 0 0,0 0-166 0 0,0 0-133 0 0,16-10-121 0 0,109-84 557 0 0,-66 29-507 0 0,-3-3 0 0 0,-3-3-1 0 0,9-20-543 0 0,98-128 167 0 0,-23 51-60 0 0,-120 145-94 0 0,-16 22-22 0 0,-1 1-13 0 0,0 0-22 0 0,0 19-26 0 0,-22 186 336 0 0,22-186-253 0 0,1-1-1 0 0,0 1 0 0 0,2-1 0 0 0,0 1 0 0 0,1-1 0 0 0,0 0 1 0 0,2 0-1 0 0,5 13-12 0 0,98 196 37 0 0,-80-150 356 0 0,-29-76-278 0 0,0-1 37 0 0,-9-2-40 0 0,0 0 1 0 0,0 0-1 0 0,0-1 0 0 0,0-1 0 0 0,1 0 0 0 0,-1 0 1 0 0,1 0-1 0 0,0-1 0 0 0,0 0 0 0 0,0-1 0 0 0,-1-1-112 0 0,-18-11 78 0 0,-16-9-47 0 0,18 9-69 0 0,-1 0-1 0 0,-1 2 1 0 0,0 1-1 0 0,-1 1 0 0 0,0 1 1 0 0,-1 2-1 0 0,-1 1 1 0 0,0 1-1 0 0,0 2 1 0 0,-1 0-1 0 0,1 3 0 0 0,-5 0 39 0 0,18 3-234 0 0,-54 7-783 0 0,41 21-3781 0 0,29-15-1321 0 0,1-9 2657 0 0,0 1-8183 0 0</inkml:trace>
  <inkml:trace contextRef="#ctx0" brushRef="#br0" timeOffset="-1693.719">3178 265 14715 0 0,'0'0'1359'0'0,"0"0"-243"0"0,0 0-79 0 0,0 0 116 0 0,0 0 43 0 0,0 0-99 0 0,0 0-181 0 0,0 0-248 0 0,0 0-173 0 0,0 0-91 0 0,0 0-56 0 0,0 0-32 0 0,-15-12-15 0 0,-49-35-23 0 0,62 45-242 0 0,-1 0 0 0 0,0 0 0 0 0,1 0-1 0 0,-1 1 1 0 0,0-1 0 0 0,0 1 0 0 0,0 0 0 0 0,0 0 0 0 0,-1 0 0 0 0,1 0 0 0 0,0 0 0 0 0,0 1 0 0 0,0-1 0 0 0,-1 1 0 0 0,1 0 0 0 0,0 0 0 0 0,-1 0-1 0 0,1 1 1 0 0,0-1 0 0 0,-2 1-36 0 0,-6 1 91 0 0,-3 1-50 0 0,0 0-1 0 0,0 1 1 0 0,1 0-1 0 0,-1 2 1 0 0,1-1-1 0 0,0 1 0 0 0,1 1 1 0 0,0 1-1 0 0,0 0 1 0 0,0 0-1 0 0,1 1 1 0 0,-8 8-41 0 0,15-13-3 0 0,-1 0 1 0 0,1 0 0 0 0,0 0 0 0 0,0 1 0 0 0,1 0-1 0 0,-1-1 1 0 0,1 2 0 0 0,0-1 0 0 0,0 0-1 0 0,1 0 1 0 0,0 1 0 0 0,0 0 0 0 0,0-1-1 0 0,0 1 1 0 0,1 0 0 0 0,0 0 0 0 0,0 0-1 0 0,1 0 1 0 0,0 0 0 0 0,0 0 0 0 0,0-1 0 0 0,1 1-1 0 0,-1 0 1 0 0,1 0 0 0 0,1 0 0 0 0,-1 0-1 0 0,1-1 1 0 0,0 1 0 0 0,1-1 0 0 0,-1 1-1 0 0,4 4 3 0 0,98 67 12 0 0,-90-70-3 0 0,0 1 1 0 0,-1 0-1 0 0,0 1 1 0 0,0 1 0 0 0,-1 0-1 0 0,0 1 1 0 0,8 10-10 0 0,-13-12 31 0 0,-1 0-1 0 0,0 0 1 0 0,-1 1 0 0 0,0 0-1 0 0,0 0 1 0 0,-1 0 0 0 0,0 1-1 0 0,-1-1 1 0 0,0 1 0 0 0,-1 0-1 0 0,0 0 1 0 0,-1 0 0 0 0,0 0-1 0 0,-1 0 1 0 0,0 4-31 0 0,0-11 37 0 0,0 1 0 0 0,0-1-1 0 0,0 0 1 0 0,-1 1 0 0 0,1-1 0 0 0,-1 0 0 0 0,-1 0-1 0 0,1 1 1 0 0,0-1 0 0 0,-1 0 0 0 0,0 0-1 0 0,0-1 1 0 0,0 1 0 0 0,0 0 0 0 0,-1-1-1 0 0,1 1 1 0 0,-1-1 0 0 0,0 0 0 0 0,0 0 0 0 0,0 0-1 0 0,-1 0 1 0 0,1 0 0 0 0,0-1 0 0 0,-1 1-1 0 0,0-1 1 0 0,0 0 0 0 0,0 0 0 0 0,-2 0-37 0 0,-12 5 39 0 0,0 0-1 0 0,0-1 1 0 0,-1-1 0 0 0,1-1 0 0 0,-1-1 0 0 0,0 0 0 0 0,-1-2-1 0 0,-2 0-38 0 0,15-1-9 0 0,0 1-24 0 0,0 0-1 0 0,0-1 1 0 0,0 0 0 0 0,0 0-1 0 0,0 0 1 0 0,0-1 0 0 0,0 0-1 0 0,0-1 1 0 0,0 1 0 0 0,0-1-1 0 0,0-1 1 0 0,1 1 0 0 0,-1-1-1 0 0,1 0 1 0 0,0-1 0 0 0,-1 1-1 0 0,2-1 1 0 0,-1-1 0 0 0,0 1-1 0 0,-3-5 34 0 0,1-33-2873 0 0,13 26-4140 0 0,-2 9-5055 0 0</inkml:trace>
  <inkml:trace contextRef="#ctx0" brushRef="#br0" timeOffset="-720.003">4001 180 5945 0 0,'0'0'2689'0'0,"0"0"-1002"0"0,0 0-374 0 0,0 0 129 0 0,0 0 206 0 0,0 0 53 0 0,0 0-157 0 0,0 0-309 0 0,0 0-283 0 0,0 0-190 0 0,0 0-106 0 0,0 0-83 0 0,0 0-52 0 0,-4-5-28 0 0,-15-17-49 0 0,-29 16 1172 0 0,35 8-1535 0 0,-1 1 0 0 0,0 0 1 0 0,1 1-1 0 0,0 1 0 0 0,0 0 0 0 0,0 1 0 0 0,1 0 0 0 0,-1 0 0 0 0,-5 6-81 0 0,-1-1 79 0 0,-81 55 307 0 0,100-65-380 0 0,-1 0-5 0 0,-1 0 1 0 0,1-1-1 0 0,0 2 1 0 0,0-1-1 0 0,0 0 0 0 0,0 0 1 0 0,0 0-1 0 0,0 0 1 0 0,0 1-1 0 0,0-1 0 0 0,1 0 1 0 0,-1 1-1 0 0,0-1 1 0 0,1 0-1 0 0,-1 1 0 0 0,1-1 1 0 0,0 1-1 0 0,-1-1 0 0 0,1 1 1 0 0,0-1-1 0 0,0 1 1 0 0,0 0-1 0 0,0-1 0 0 0,0 1 1 0 0,0-1-1 0 0,0 1 1 0 0,1-1-1 0 0,-1 1 0 0 0,1-1 1 0 0,-1 1-1 0 0,1-1 1 0 0,-1 0-1 0 0,1 1 0 0 0,0-1 1 0 0,-1 0-1 0 0,1 1 0 0 0,0-1 1 0 0,0 0-1 0 0,0 0 1 0 0,1 1-2 0 0,140 41 229 0 0,-141-42-222 0 0,0-1 0 0 0,0 1 0 0 0,1 0 0 0 0,-1-1 0 0 0,0 1 0 0 0,-1 0 0 0 0,1 0 0 0 0,0 0-1 0 0,0 0 1 0 0,0 0 0 0 0,0 0 0 0 0,-1 0 0 0 0,1 0 0 0 0,0 0 0 0 0,-1 0 0 0 0,1 0 0 0 0,-1 0 0 0 0,1 0 0 0 0,-1 0 0 0 0,0 1 0 0 0,0-1 0 0 0,1 0 0 0 0,-1 0 0 0 0,0 0 0 0 0,0 1-1 0 0,0-1 1 0 0,0 0 0 0 0,0 0 0 0 0,0 1 0 0 0,-1-1 0 0 0,1 0 0 0 0,0 0 0 0 0,-1 0 0 0 0,1 1 0 0 0,0-1 0 0 0,-1 0 0 0 0,1 0 0 0 0,-1 0 0 0 0,0 0 0 0 0,0 1-7 0 0,-36 45 303 0 0,29-38-288 0 0,-63 69 139 0 0,40-47-137 0 0,2 1 0 0 0,1 2 1 0 0,2 0-1 0 0,-20 37-17 0 0,43-65 2 0 0,-1 1 1 0 0,2 0-1 0 0,-1 0 1 0 0,1 0-1 0 0,0 0 1 0 0,1 0-1 0 0,0 1 1 0 0,0-1-1 0 0,0 0 1 0 0,1 1-1 0 0,0-1 0 0 0,1 0 1 0 0,0 4-3 0 0,1-7 29 0 0,0 1 0 0 0,0-1 0 0 0,1 0 0 0 0,-1 0 0 0 0,1 0 0 0 0,0 0 0 0 0,1 0 0 0 0,-1-1 0 0 0,1 1 0 0 0,-1-1 0 0 0,1 0 1 0 0,0 0-1 0 0,0 0 0 0 0,0-1 0 0 0,1 1 0 0 0,-1-1 0 0 0,0 0 0 0 0,1 0 0 0 0,0-1 0 0 0,-1 1 0 0 0,1-1 0 0 0,0 0 0 0 0,0 0 0 0 0,0-1 0 0 0,0 1 0 0 0,0-1 0 0 0,0 0 0 0 0,4-1-29 0 0,17 0 174 0 0,0-1-1 0 0,0-2 0 0 0,0 0 0 0 0,-1-2 1 0 0,0 0-1 0 0,0-2 0 0 0,0-1 1 0 0,-1-1-1 0 0,14-8-173 0 0,39-13 293 0 0,-40-2-386 0 0,-33 12-7664 0 0,-4 20-4815 0 0</inkml:trace>
  <inkml:trace contextRef="#ctx0" brushRef="#br0" timeOffset="3611.481">1 1590 0 0 0,'0'0'1203'0'0,"0"0"63"0"0,0 0 106 0 0,0 0 91 0 0,0 0 29 0 0,0 0-93 0 0,0 0-253 0 0,0 0-305 0 0,0 0-234 0 0,0 0-47 0 0,0 0 91 0 0,5 0 128 0 0,169-25 4391 0 0,660-36-552 0 0,261-67-3193 0 0,-79 7-642 0 0,-258 58 401 0 0,94 31-1184 0 0,-134 42 565 0 0,-86 9 718 0 0,-648-22-1804 0 0,-40 28-3450 0 0,35-10-3281 0 0,15-8-4538 0 0</inkml:trace>
  <inkml:trace contextRef="#ctx0" brushRef="#br0" timeOffset="4162.028">6750 283 136 0 0,'0'0'2335'0'0,"0"0"-482"0"0,0 0-94 0 0,0 0 93 0 0,0 0 88 0 0,0 0-62 0 0,0 0-151 0 0,0 0-200 0 0,0 0-208 0 0,0 0-177 0 0,0 0-146 0 0,0 0-112 0 0,0 0-62 0 0,-3-12-62 0 0,-10-37-67 0 0,-5 33 2061 0 0,10 16-2666 0 0,1 1 0 0 0,-1 0-1 0 0,0 1 1 0 0,1 0 0 0 0,-1 0-1 0 0,1 0 1 0 0,0 1 0 0 0,-1 0 0 0 0,1 0-1 0 0,0 1 1 0 0,1 0 0 0 0,-1 0-1 0 0,-5 6-87 0 0,60-11 446 0 0,114-60 235 0 0,-198 72-89 0 0,0 23-2125 0 0,23-3-6356 0 0,12-23-3756 0 0</inkml:trace>
  <inkml:trace contextRef="#ctx0" brushRef="#br0" timeOffset="4777.467">6733 718 3201 0 0,'0'0'1283'0'0,"0"0"-62"0"0,0 0 125 0 0,0 0 234 0 0,0 0 106 0 0,0 0 4 0 0,0 0-113 0 0,0 0-195 0 0,0 0-215 0 0,0 0-174 0 0,0 0-87 0 0,0 0-37 0 0,-2 0-38 0 0,-60 32 3816 0 0,62-31-4586 0 0,11 2 488 0 0,73-34 202 0 0,-121 45 796 0 0,-48 47-1275 0 0,85-61-270 0 0,0 1 0 0 0,0 0 0 0 0,0 0 0 0 0,0 0 0 0 0,0 0 0 0 0,0 0 0 0 0,0 0 0 0 0,1 0 0 0 0,-1 0 0 0 0,0-1 0 0 0,1 1 0 0 0,-1 0 0 0 0,1 0-1 0 0,-1 0 1 0 0,1-1 0 0 0,-1 1 0 0 0,1 0 0 0 0,-1 0 0 0 0,1-1 0 0 0,0 1 0 0 0,-1-1 0 0 0,1 1 0 0 0,0-1 0 0 0,0 1 0 0 0,-1-1 0 0 0,1 1 0 0 0,0-1 0 0 0,0 1 0 0 0,0-1 0 0 0,0 0 0 0 0,0 0-1 0 0,0 1 1 0 0,-1-1 0 0 0,1 0 0 0 0,0 0 0 0 0,0 0 0 0 0,0 0 0 0 0,0 0 0 0 0,0 0 0 0 0,0 0 0 0 0,0 0 0 0 0,0-1 0 0 0,0 1 0 0 0,-1 0 0 0 0,1 0 0 0 0,0-1 0 0 0,0 1 0 0 0,0-1-2 0 0,8 1 33 0 0,-2 1-3 0 0,1-1-1 0 0,-1 1 0 0 0,0-2 0 0 0,0 1 0 0 0,0-1 1 0 0,0 0-1 0 0,0 0 0 0 0,0-1 0 0 0,0 0 1 0 0,0-1-1 0 0,0 1 0 0 0,-1-1 0 0 0,1 0 0 0 0,-1-1 1 0 0,3-1-30 0 0,-8 4 5 0 0,-1 0 0 0 0,1 1 0 0 0,0-1 0 0 0,-1 0 0 0 0,1 0 0 0 0,0 1 1 0 0,-1-1-1 0 0,1 0 0 0 0,-1 0 0 0 0,1 0 0 0 0,-1 0 0 0 0,0 0 0 0 0,1 0 0 0 0,-1 0 1 0 0,0 0-1 0 0,0 0 0 0 0,1 0 0 0 0,-1 0 0 0 0,0 0 0 0 0,0 0 0 0 0,0 0 0 0 0,0 0 1 0 0,0 0-1 0 0,-1 0 0 0 0,1 0 0 0 0,0 0 0 0 0,0 0 0 0 0,-1 0 0 0 0,1 0 0 0 0,0 0 1 0 0,-1 0-1 0 0,1 1 0 0 0,-1-1 0 0 0,0 0 0 0 0,1 0 0 0 0,-1 0 0 0 0,1 0 0 0 0,-1 1 1 0 0,0-1-1 0 0,0 0 0 0 0,1 1 0 0 0,-1-1 0 0 0,0 1 0 0 0,0-1 0 0 0,0 1 1 0 0,0-1-1 0 0,0 1 0 0 0,0-1 0 0 0,0 1-5 0 0,-47-21-987 0 0,27 21-1698 0 0,12 0-5629 0 0,5 0-3995 0 0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45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17 153 6705 0 0,'0'0'1998'0'0,"0"0"-545"0"0,0 0-345 0 0,0 0-43 0 0,0 0 118 0 0,0 0 150 0 0,0 0 35 0 0,0 0-175 0 0,0 0-331 0 0,0 0-322 0 0,0 0-216 0 0,-2 1-93 0 0,0 6-126 0 0,-1-1 1 0 0,1 1-1 0 0,0 0 0 0 0,0-1 1 0 0,1 1-1 0 0,0 0 0 0 0,0 0 1 0 0,1 0-1 0 0,-1 0 1 0 0,2 0-1 0 0,-1 0 0 0 0,1 1-105 0 0,-1 9 199 0 0,17 526 1837 0 0,-10-422-1718 0 0,1-166 2893 0 0,-5-18-3123 0 0,3-1 1 0 0,4 1-1 0 0,1 0 0 0 0,4 1 1 0 0,2 1-1 0 0,3 0 0 0 0,3 2 1 0 0,22-43-89 0 0,-35 78 7 0 0,1 0 1 0 0,1 1 0 0 0,1 1-1 0 0,1 0 1 0 0,1 0 0 0 0,1 2-1 0 0,0 0 1 0 0,2 0 0 0 0,0 2-1 0 0,1 0 1 0 0,20-13-8 0 0,-36 28 4 0 0,1 1 0 0 0,-1 0 0 0 0,0 1 0 0 0,1-1 0 0 0,0 0 0 0 0,-1 1 0 0 0,1 0 0 0 0,0 0-1 0 0,0 0 1 0 0,-1 0 0 0 0,1 1 0 0 0,0 0 0 0 0,0-1 0 0 0,0 1 0 0 0,0 1 0 0 0,0-1 0 0 0,0 1 0 0 0,0-1 0 0 0,-1 1 0 0 0,1 0 0 0 0,0 0 0 0 0,0 1 0 0 0,-1-1 0 0 0,1 1 0 0 0,-1 0 0 0 0,0 0 0 0 0,1 0 0 0 0,-1 0 0 0 0,0 0 0 0 0,0 1 0 0 0,0-1 0 0 0,0 1 0 0 0,-1 0 0 0 0,1 0 0 0 0,-1 0 0 0 0,0 0 0 0 0,0 1-1 0 0,0-1-2 0 0,7 14 77 0 0,-2 1 0 0 0,0 0 0 0 0,-1 0 0 0 0,-1 0 0 0 0,0 1 0 0 0,-2 0 0 0 0,2 17-78 0 0,5 24 128 0 0,-10-57-43 0 0,5 10-1767 0 0,2-21-7339 0 0,-6 4-2687 0 0</inkml:trace>
  <inkml:trace contextRef="#ctx0" brushRef="#br0" timeOffset="928.254">1066 315 7410 0 0,'0'0'1760'0'0,"0"0"-125"0"0,0 0-15 0 0,0 0 37 0 0,0 0-5 0 0,0 0-192 0 0,0 0-281 0 0,0 0-268 0 0,0 0-200 0 0,0 0-148 0 0,0 0-91 0 0,0 0-49 0 0,36 18 3556 0 0,-5-9-3646 0 0,-1 0 0 0 0,1-3 0 0 0,1 0-1 0 0,-1-2 1 0 0,1-2 0 0 0,-1-1 0 0 0,1-1 0 0 0,0-1-1 0 0,1-2-332 0 0,116-12 427 0 0,-135 13-573 0 0,-29 0-7005 0 0,5 3 1697 0 0,5 2-6272 0 0</inkml:trace>
  <inkml:trace contextRef="#ctx0" brushRef="#br0" timeOffset="1181.961">1059 642 17540 0 0,'0'0'972'0'0,"0"0"-423"0"0,0 0-137 0 0,0 0 251 0 0,0 0 318 0 0,0 0 149 0 0,0 0-20 0 0,0 0-131 0 0,0 0-164 0 0,0 0-142 0 0,35 2-131 0 0,112 6-136 0 0,70-10 497 0 0,-203 2-1050 0 0,52 11-2730 0 0,-60-8-1855 0 0,-1-3-7369 0 0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49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22445 0 0,'0'0'948'0'0,"0"0"-516"0"0,0 0-165 0 0,0 0 158 0 0,0 0 139 0 0,0 0 28 0 0,0 0-86 0 0,0 0-209 0 0,0 0-154 0 0,0 0-71 0 0,0 0-27 0 0,0 0-29 0 0,-4 15-40 0 0,-13 46-74 0 0,12-45-114 0 0,5-16-226 0 0,4 0-2878 0 0,-2 0-1850 0 0,0 0-6947 0 0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47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333 266 8 0 0,'0'0'1742'0'0,"0"0"-166"0"0,0 0 124 0 0,0 0 137 0 0,0 0 18 0 0,0 0-33 0 0,0 0-218 0 0,0 0-216 0 0,0 0-188 0 0,0 0-177 0 0,0 0-141 0 0,-21 0-94 0 0,-66 4-72 0 0,30 20 732 0 0,47-15-1081 0 0,-3 1-194 0 0,1 0-1 0 0,-1 1 1 0 0,2 1-1 0 0,-1 0 1 0 0,2 1-1 0 0,0-1 0 0 0,0 2 1 0 0,1 0-1 0 0,1 0 1 0 0,0 0-1 0 0,1 1 1 0 0,0 0-1 0 0,2 1 1 0 0,0 0-1 0 0,0-1 1 0 0,2 2-1 0 0,0-1 1 0 0,0 0-1 0 0,1 12-172 0 0,1-18 21 0 0,1 1 0 0 0,0-1 0 0 0,0 0-1 0 0,1 0 1 0 0,1 0 0 0 0,0 0 0 0 0,0 0 0 0 0,1 0 0 0 0,0 0 0 0 0,0 0 0 0 0,1-1-1 0 0,1 0 1 0 0,0 0 0 0 0,0 0 0 0 0,0 0 0 0 0,1-1 0 0 0,1 0 0 0 0,-1 0 0 0 0,1-1-1 0 0,1 1-20 0 0,0-1-80 0 0,1 0 0 0 0,-1-1 0 0 0,1 0 0 0 0,0-1 0 0 0,0 0 0 0 0,1 0 0 0 0,-1-1 0 0 0,1 0 0 0 0,0-1 0 0 0,0 0 0 0 0,1 0 0 0 0,-1-1 0 0 0,0-1 0 0 0,1 0 0 0 0,-1 0 0 0 0,9-1 80 0 0,27-3-2231 0 0,-16-1-3892 0 0,-14 0-5092 0 0</inkml:trace>
  <inkml:trace contextRef="#ctx0" brushRef="#br0" timeOffset="316.484">766 453 10082 0 0,'0'0'1362'0'0,"0"0"-191"0"0,0 0-39 0 0,0 0 92 0 0,0 0 3 0 0,0 0-123 0 0,-29 35-211 0 0,-87 110-233 0 0,113-142-618 0 0,-1 1 1 0 0,1-1-1 0 0,0 1 1 0 0,-1-1 0 0 0,2 1-1 0 0,-1 0 1 0 0,0 0-1 0 0,1 0 1 0 0,0 1 0 0 0,0-1-1 0 0,0 1 1 0 0,0-1-1 0 0,1 1 1 0 0,-1 0 0 0 0,1-1-1 0 0,1 1 1 0 0,-1 2-43 0 0,1 5 124 0 0,-1-6-70 0 0,0 0 1 0 0,1 0-1 0 0,-1 0 1 0 0,1 0-1 0 0,1-1 1 0 0,-1 1-1 0 0,1 0 1 0 0,0 0-1 0 0,1 0 1 0 0,-1-1-1 0 0,1 1 0 0 0,0 0 1 0 0,1-1-1 0 0,-1 0 1 0 0,1 1-1 0 0,0-1 1 0 0,0 0-1 0 0,1-1 1 0 0,-1 1-1 0 0,1 0 1 0 0,0-1-1 0 0,0 0 1 0 0,1 0-1 0 0,0 0 0 0 0,-1-1 1 0 0,1 1-1 0 0,0-1 1 0 0,0 0-1 0 0,1-1 1 0 0,-1 1-1 0 0,5 0-54 0 0,112 6 1212 0 0,-109-10-1065 0 0,2-1 18 0 0,-1-1 0 0 0,0 0 0 0 0,0-1 1 0 0,-1-1-1 0 0,1 0 0 0 0,-1-1 0 0 0,0-1 0 0 0,0 0 0 0 0,-1 0 0 0 0,0-1 0 0 0,0-1 0 0 0,-1 0 0 0 0,0-1 0 0 0,-1 0 1 0 0,0 0-1 0 0,-1-1 0 0 0,0-1 0 0 0,0 1 0 0 0,-1-1 0 0 0,-1-1 0 0 0,0 1 0 0 0,-1-1 0 0 0,0-1 0 0 0,1-3-165 0 0,-5 8-16 0 0,0-1-1 0 0,0 0 1 0 0,-1 0-1 0 0,0 1 1 0 0,0-1-1 0 0,-1 0 1 0 0,-1 0-1 0 0,0 0 1 0 0,0 0-1 0 0,-1 0 1 0 0,0 1-1 0 0,0-1 1 0 0,-1 1-1 0 0,-1 0 1 0 0,1-1-1 0 0,-2 1 1 0 0,1 1-1 0 0,-1-1 1 0 0,0 1-1 0 0,-1 0 1 0 0,0 0-1 0 0,-1 0 1 0 0,1 1-1 0 0,-1 0 1 0 0,0 0-1 0 0,-1 1 1 0 0,0 0-1 0 0,0 0 1 0 0,0 1-1 0 0,-1 0 1 0 0,0 0-1 0 0,0 1 1 0 0,0 0-1 0 0,0 1 1 0 0,-1 0-1 0 0,1 0 1 0 0,-1 1-1 0 0,1 1 1 0 0,-1-1-1 0 0,0 1 1 0 0,0 1-1 0 0,0 0 1 0 0,-2 1 16 0 0,-37 24-3049 0 0,36-12-385 0 0,2 2-3365 0 0,3-3-5274 0 0</inkml:trace>
  <inkml:trace contextRef="#ctx0" brushRef="#br0" timeOffset="861.964">1232 770 10538 0 0,'0'0'2341'0'0,"0"0"-346"0"0,0 0-139 0 0,0 0-129 0 0,0 0-286 0 0,0 0-380 0 0,0 0-355 0 0,0 0-261 0 0,0 0-136 0 0,0 0-22 0 0,0 0 21 0 0,0 0 20 0 0,0 0 35 0 0,10-26-11 0 0,36-83-20 0 0,5 23 455 0 0,-36 62-663 0 0,1 1 0 0 0,1 1-1 0 0,1 0 1 0 0,1 1 0 0 0,1 1 0 0 0,1 1-124 0 0,-21 19-14 0 0,0 1-1 0 0,0-1 1 0 0,0 1 0 0 0,1-1 0 0 0,-1 0-1 0 0,0 1 1 0 0,0-1 0 0 0,0 0 0 0 0,0 1-1 0 0,1-1 1 0 0,-1 0 0 0 0,0 1 0 0 0,0-1-1 0 0,0 0 1 0 0,1 0 0 0 0,-1 1 0 0 0,0-1-1 0 0,1 0 1 0 0,-1 0 0 0 0,0 1 0 0 0,0-1-1 0 0,1 0 1 0 0,-1 0 0 0 0,0 0 0 0 0,1 0-1 0 0,-1 0 1 0 0,1 1 0 0 0,-1-1 0 0 0,0 0-1 0 0,1 0 1 0 0,-1 0 0 0 0,0 0 0 0 0,1 0-1 0 0,-1 0 1 0 0,0 0 0 0 0,1 0 0 0 0,-1 0-1 0 0,1 0 1 0 0,-1 0 0 0 0,0-1 0 0 0,1 1-1 0 0,-1 0 1 0 0,0 0 0 0 0,1 0 0 0 0,-1 0-1 0 0,0 0 1 0 0,1-1 0 0 0,-1 1 0 0 0,0 0 14 0 0,-1 17 32 0 0,0-5-36 0 0,0 0 0 0 0,1 0-1 0 0,0 1 1 0 0,0-1-1 0 0,1 0 1 0 0,1 0-1 0 0,0 0 1 0 0,1 0 0 0 0,0 0-1 0 0,1-1 1 0 0,1 1-1 0 0,-1-1 1 0 0,2 0 0 0 0,-1 0-1 0 0,2 0 1 0 0,-1-1-1 0 0,1 0 1 0 0,1-1-1 0 0,4 5 5 0 0,-7-10 53 0 0,1-1 0 0 0,-1 0-1 0 0,1 0 1 0 0,0-1-1 0 0,0 0 1 0 0,0 0 0 0 0,1 0-1 0 0,-1-1 1 0 0,0 1 0 0 0,1-1-1 0 0,-1-1 1 0 0,0 0-1 0 0,1 1 1 0 0,-1-2 0 0 0,1 1-1 0 0,-1-1 1 0 0,1 0-1 0 0,-1 0 1 0 0,0-1 0 0 0,0 0-1 0 0,0 0 1 0 0,0-1 0 0 0,0 1-1 0 0,0-1 1 0 0,-1 0-1 0 0,1-1 1 0 0,-1 0 0 0 0,0 1-1 0 0,0-2 1 0 0,0 1 0 0 0,0 0-1 0 0,-1-1 1 0 0,1-1-53 0 0,9-12 170 0 0,0 0 1 0 0,-1-1 0 0 0,-1 0 0 0 0,-1-1-1 0 0,-1-1 1 0 0,-1 0 0 0 0,0 0-1 0 0,-2 0 1 0 0,2-10-171 0 0,-3-35-1017 0 0,-6 66 144 0 0,-4 0-12156 0 0,3 0 378 0 0</inkml:trace>
  <inkml:trace contextRef="#ctx0" brushRef="#br0" timeOffset="1273.512">2498 210 16516 0 0,'0'0'1611'0'0,"0"0"-415"0"0,0 0-119 0 0,0 0 56 0 0,0 0-75 0 0,0 0-176 0 0,0 0-247 0 0,0 0-232 0 0,0 0-135 0 0,0 0-43 0 0,0 0-46 0 0,0 0-39 0 0,0 0-22 0 0,-28 6-24 0 0,-89 18-34 0 0,25 16 33 0 0,6 15-3 0 0,85-54-98 0 0,0 0 1 0 0,0 1-1 0 0,1-1 0 0 0,-1 0 1 0 0,0 0-1 0 0,0 0 1 0 0,1 0-1 0 0,-1 1 1 0 0,1-1-1 0 0,-1 0 1 0 0,1 1-1 0 0,-1-1 1 0 0,1 0-1 0 0,0 1 1 0 0,0-1-1 0 0,0 1 1 0 0,-1-1-1 0 0,2 0 1 0 0,-1 1-1 0 0,0-1 1 0 0,0 0-1 0 0,0 1 1 0 0,0-1-1 0 0,1 1 1 0 0,-1-1-1 0 0,1 0 1 0 0,-1 0-1 0 0,1 1 1 0 0,0-1-1 0 0,-1 0 1 0 0,1 0-1 0 0,0 0 1 0 0,0 1-1 0 0,0-1 1 0 0,0 0-1 0 0,0 0 1 0 0,0-1-1 0 0,0 1 1 0 0,0 0-1 0 0,0 0 1 0 0,0 0-1 0 0,0-1 1 0 0,0 1-1 0 0,1 0 1 0 0,0 0 7 0 0,61 23-8 0 0,-59-24 13 0 0,1 0 0 0 0,0 1-1 0 0,0 0 1 0 0,-1 0 0 0 0,1 0 0 0 0,-1 1 0 0 0,1-1-1 0 0,-1 1 1 0 0,0 0 0 0 0,1 0 0 0 0,-1 1-1 0 0,0-1 1 0 0,0 1 0 0 0,-1 0 0 0 0,1 0-1 0 0,-1 0 1 0 0,1 0 0 0 0,-1 1 0 0 0,0 0 0 0 0,0-1-1 0 0,0 1 1 0 0,-1 0 0 0 0,1 0 0 0 0,-1 1-1 0 0,0-1 1 0 0,0 0 0 0 0,-1 1 0 0 0,1-1 0 0 0,-1 1-1 0 0,0 0 1 0 0,0-1-5 0 0,-1 3 31 0 0,0 0-1 0 0,-1 0 0 0 0,1 0 1 0 0,-1-1-1 0 0,0 1 1 0 0,-1 0-1 0 0,0-1 1 0 0,0 1-1 0 0,0-1 0 0 0,-1 0 1 0 0,0 1-1 0 0,0-1 1 0 0,0-1-1 0 0,-1 1 0 0 0,0 0 1 0 0,-2 1-31 0 0,-3 6-3 0 0,-1-1 0 0 0,0 0 0 0 0,0 0-1 0 0,-1-1 1 0 0,-1-1 0 0 0,0 0 0 0 0,0-1 0 0 0,-1 0 0 0 0,0-1 0 0 0,-1 0 0 0 0,0-1 0 0 0,0 0-1 0 0,0-1 1 0 0,-1-1 0 0 0,0 0 0 0 0,0-2 0 0 0,0 1 0 0 0,-12 0 3 0 0,26-4-131 0 0,0-1 0 0 0,0 1 0 0 0,0 0 0 0 0,0-1 0 0 0,0 1 0 0 0,1-1 1 0 0,-1 1-1 0 0,0-1 0 0 0,0 0 0 0 0,1 1 0 0 0,-1-1 0 0 0,0 0 0 0 0,0 1 0 0 0,1-1 0 0 0,-1 0 0 0 0,1 0 0 0 0,-1 1 0 0 0,1-1 1 0 0,-1 0-1 0 0,1 0 0 0 0,0 0 0 0 0,-1 0 0 0 0,1 0 0 0 0,0 0 0 0 0,0 0 0 0 0,-1 0 0 0 0,1 0 0 0 0,0 0 0 0 0,0 0 1 0 0,0 0-1 0 0,0 0 0 0 0,0 0 0 0 0,0 1 0 0 0,1-1 0 0 0,-1-1 131 0 0,4-21-10644 0 0,0 15-141 0 0</inkml:trace>
  <inkml:trace contextRef="#ctx0" brushRef="#br0" timeOffset="1556.917">2778 0 15387 0 0,'0'0'3980'0'0,"0"0"-2787"0"0,0 0-833 0 0,0 0 118 0 0,0 0 266 0 0,0 0 223 0 0,0 0 50 0 0,0 0-116 0 0,0 0-184 0 0,0 0-138 0 0,-1 32-112 0 0,-5 101-89 0 0,-7-6 335 0 0,-7 123-379 0 0,-1-92-932 0 0,21-157 468 0 0,0-1 1 0 0,0 1 0 0 0,0 0 0 0 0,0 0 0 0 0,0-1 0 0 0,0 1-1 0 0,0 0 1 0 0,0-1 0 0 0,0 1 0 0 0,-1 0 0 0 0,1-1 0 0 0,0 1-1 0 0,-1 0 1 0 0,1-1 0 0 0,0 1 0 0 0,-1 0 0 0 0,1-1 0 0 0,-1 1-1 0 0,1-1 1 0 0,-1 1 0 0 0,1-1 0 0 0,-1 1 0 0 0,1-1 0 0 0,-1 1 0 0 0,1-1-1 0 0,-1 0 1 0 0,0 1 0 0 0,1-1 0 0 0,-1 0 0 0 0,0 1 0 0 0,1-1-1 0 0,-1 0 1 0 0,0 0 0 0 0,1 0 0 0 0,-1 0 0 0 0,0 1 0 0 0,0-1-1 0 0,1 0 1 0 0,-1 0 0 0 0,0 0 0 0 0,0-1 0 0 0,1 1 0 0 0,-1 0-1 0 0,0 0 1 0 0,1 0 0 0 0,-1 0 0 0 0,0-1 129 0 0,-22-9-11533 0 0,16 3 1520 0 0</inkml:trace>
  <inkml:trace contextRef="#ctx0" brushRef="#br0" timeOffset="1802.609">2456 376 12099 0 0,'0'0'5546'0'0,"0"0"-3656"0"0,0 0-1201 0 0,0 0-27 0 0,0 0 151 0 0,0 0 89 0 0,0 0-26 0 0,0 0-122 0 0,0 0-137 0 0,0 0-126 0 0,34-1-111 0 0,108-1-100 0 0,-119 1-207 0 0,0 1 0 0 0,0 2 0 0 0,0 0 0 0 0,0 1 1 0 0,0 1-1 0 0,13 5-73 0 0,20 11-3970 0 0,-33-12 835 0 0,-16-4-8628 0 0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3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12 7274 0 0,'0'0'2157'0'0,"0"0"-468"0"0,0 0-136 0 0,0 0 86 0 0,0 0 22 0 0,0 0-112 0 0,0 0-162 0 0,0 0-209 0 0,0 0-186 0 0,0 0-169 0 0,0 0-139 0 0,0 0-116 0 0,0 0-105 0 0,-10-2-72 0 0,-31-7-40 0 0,40 9-319 0 0,0 0 1 0 0,0 0 0 0 0,0 0-1 0 0,0 0 1 0 0,0 0-1 0 0,0 0 1 0 0,0 0 0 0 0,0 1-1 0 0,0-1 1 0 0,0 0 0 0 0,0 1-1 0 0,0-1 1 0 0,0 0 0 0 0,0 1-1 0 0,0-1 1 0 0,0 1 0 0 0,0 0-1 0 0,0-1 1 0 0,0 1 0 0 0,1 0-1 0 0,-1-1 1 0 0,0 1 0 0 0,0 0-1 0 0,1 0 1 0 0,-1 0 0 0 0,1-1-1 0 0,-1 1 1 0 0,1 0 0 0 0,-1 0-1 0 0,1 0 1 0 0,-1 0 0 0 0,1 0-1 0 0,0 0 1 0 0,0 0 0 0 0,0 0-1 0 0,-1 0 1 0 0,1 0 0 0 0,0 0-1 0 0,0 1-32 0 0,0-1 60 0 0,0-1-15 0 0,0 0-11 0 0,0 0 17 0 0,21 0 845 0 0,12-26 708 0 0,-59 45-2084 0 0,19-14-447 0 0,-13 15 354 0 0,19-13-4318 0 0,7 1-4947 0 0,-1-4-1775 0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22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505 545 4889 0 0,'0'0'1414'0'0,"0"0"-305"0"0,0 0-71 0 0,0 0 138 0 0,0 0 243 0 0,0 0 141 0 0,0 0-51 0 0,0 0-154 0 0,0 0-210 0 0,0 0-174 0 0,0 0-117 0 0,-2-12-82 0 0,-5-38-56 0 0,-12 24 1186 0 0,14 23-1749 0 0,-1 1 0 0 0,1 0 0 0 0,-1 0 1 0 0,0 0-1 0 0,0 1 0 0 0,1 0 1 0 0,-1 0-1 0 0,0 0 0 0 0,0 1 0 0 0,0 0 1 0 0,0 0-1 0 0,0 0 0 0 0,0 1 1 0 0,0 0-1 0 0,-4 1-153 0 0,-9 4 36 0 0,0 0-1 0 0,1 1 1 0 0,0 1 0 0 0,0 1 0 0 0,1 0 0 0 0,0 1-1 0 0,1 1 1 0 0,0 1 0 0 0,-8 8-36 0 0,22-19 2 0 0,-15 11 6 0 0,0 1 0 0 0,1 1 1 0 0,0 0-1 0 0,1 1 0 0 0,1 0 0 0 0,1 1 0 0 0,0 1 1 0 0,1 0-1 0 0,0 1 0 0 0,2 0 0 0 0,0 1 0 0 0,1 0 1 0 0,-6 20-9 0 0,14-34 10 0 0,-1-1 0 0 0,1 1 0 0 0,0 0 0 0 0,1 0 0 0 0,-1-1 0 0 0,1 1 0 0 0,0 0 0 0 0,0 0 0 0 0,0 0 0 0 0,1 0 0 0 0,0-1 0 0 0,0 1 0 0 0,0 0 0 0 0,1-1 0 0 0,-1 1 0 0 0,1 0 0 0 0,0-1 0 0 0,0 0 0 0 0,1 0 0 0 0,-1 1 0 0 0,1-1 0 0 0,0-1 0 0 0,0 1 0 0 0,0 0 0 0 0,1-1 0 0 0,-1 1 0 0 0,1-1 1 0 0,0 0-1 0 0,0-1 0 0 0,0 1 0 0 0,0 0 0 0 0,0-1 0 0 0,1 0 0 0 0,-1 0 0 0 0,1-1 0 0 0,-1 1 0 0 0,1-1 0 0 0,0 0 0 0 0,-1 0 0 0 0,1 0 0 0 0,0-1 0 0 0,0 1 0 0 0,0-1 0 0 0,4-1-10 0 0,6 1 124 0 0,1-2 0 0 0,-1 0 0 0 0,0 0 0 0 0,0-1 0 0 0,0-1-1 0 0,0-1 1 0 0,0 0 0 0 0,-1-1 0 0 0,0 0 0 0 0,0-1 0 0 0,7-6-124 0 0,32-19 242 0 0,0-3-1 0 0,-3-3 1 0 0,-1-1 0 0 0,-2-3 0 0 0,-2-1 0 0 0,-1-3-1 0 0,-1-4-241 0 0,-37 43 43 0 0,1 4-439 0 0,-3 23 264 0 0,68 131-1099 0 0,-66-140 507 0 0,20 32-1139 0 0,-6-21-7058 0 0,-16-18-2293 0 0</inkml:trace>
  <inkml:trace contextRef="#ctx0" brushRef="#br0" timeOffset="453.982">856 819 13115 0 0,'0'0'2222'0'0,"0"0"-943"0"0,0 0-373 0 0,0 0-39 0 0,0 0-15 0 0,0 0-101 0 0,0 0-129 0 0,0 0-19 0 0,0 0 29 0 0,0 0 46 0 0,0 0-21 0 0,0 0-73 0 0,0 0-81 0 0,24-13-70 0 0,75-42-24 0 0,-42 7 189 0 0,76-116 281 0 0,-131 161-827 0 0,19-18-230 0 0,-13 40-298 0 0,-9-9 503 0 0,1-1-1 0 0,0 1 1 0 0,0 0-1 0 0,1-1 1 0 0,0 1-1 0 0,0-1 1 0 0,1 1-1 0 0,1-1 1 0 0,-1 1-1 0 0,1-1 1 0 0,1 0-1 0 0,0-1 1 0 0,0 1-1 0 0,1 0 1 0 0,0-1-1 0 0,0 0 1 0 0,1 0-1 0 0,0-1 1 0 0,1 0-1 0 0,-1 0 1 0 0,1 0-1 0 0,1-1 1 0 0,-1 0-1 0 0,1 0 1 0 0,0-1-1 0 0,0 0 1 0 0,1 0-1 0 0,-1-1 1 0 0,1 0-1 0 0,0-1 1 0 0,1 0-1 0 0,-1 0 1 0 0,0-1-1 0 0,1 0 1 0 0,-1 0-1 0 0,1-1 1 0 0,-1-1-1 0 0,4 0-26 0 0,-3-3 115 0 0,1-1 0 0 0,-2 0 0 0 0,1 0-1 0 0,0-1 1 0 0,-1 0 0 0 0,0-1 0 0 0,0 0 0 0 0,-1-1 0 0 0,0 0 0 0 0,0 0-1 0 0,0 0 1 0 0,-1-1 0 0 0,0 0 0 0 0,0-1 0 0 0,-1 0 0 0 0,0 0 0 0 0,2-5-115 0 0,51-125 460 0 0,-53 109-883 0 0,-5 18-7667 0 0,-1 12-4011 0 0</inkml:trace>
  <inkml:trace contextRef="#ctx0" brushRef="#br0" timeOffset="977.183">1902 595 15843 0 0,'0'0'3069'0'0,"0"0"-1501"0"0,0 0-543 0 0,0 0-69 0 0,0 0-55 0 0,0 0-121 0 0,0 0-209 0 0,0 0-207 0 0,0 0-142 0 0,0 0-72 0 0,0 0-34 0 0,0 0-44 0 0,-22 17-48 0 0,-70 53-41 0 0,86-66 7 0 0,0 1-1 0 0,1-1 1 0 0,0 1 0 0 0,0-1-1 0 0,0 1 1 0 0,0 1-1 0 0,1-1 1 0 0,-1 1 0 0 0,1 0-1 0 0,1 0 1 0 0,-1 0-1 0 0,1 0 1 0 0,0 1 0 0 0,1-1-1 0 0,-1 1 1 0 0,1 0 0 0 0,1-1-1 0 0,-1 1 1 0 0,1 2 10 0 0,0-5-8 0 0,1 0 0 0 0,-1 0 0 0 0,1 0 0 0 0,0-1 0 0 0,1 1 0 0 0,-1 0 0 0 0,0 0 1 0 0,1 0-1 0 0,0-1 0 0 0,0 1 0 0 0,0 0 0 0 0,1-1 0 0 0,-1 1 0 0 0,1-1 0 0 0,0 0 0 0 0,-1 1 0 0 0,2-1 0 0 0,-1 0 1 0 0,0 0-1 0 0,1 0 0 0 0,-1 0 0 0 0,1 0 0 0 0,0-1 0 0 0,0 0 0 0 0,0 1 0 0 0,0-1 0 0 0,0 0 0 0 0,0 0 1 0 0,1 0-1 0 0,-1-1 0 0 0,1 1 0 0 0,-1-1 0 0 0,1 0 0 0 0,0 0 0 0 0,0 0 0 0 0,-1-1 0 0 0,1 1 0 0 0,0-1 1 0 0,0 0-1 0 0,0 0 0 0 0,3 0 8 0 0,6 1 71 0 0,0-1-1 0 0,0-1 1 0 0,-1 0 0 0 0,1 0 0 0 0,0-1 0 0 0,0-1 0 0 0,-1 0 0 0 0,0-1 0 0 0,1 0 0 0 0,-1-1-1 0 0,-1 0 1 0 0,1-1 0 0 0,-1 0 0 0 0,0-1 0 0 0,0 0 0 0 0,-1-1 0 0 0,0 0 0 0 0,0 0-1 0 0,-1-1 1 0 0,1-1-71 0 0,11-15 136 0 0,0 0 0 0 0,-1-2 0 0 0,-2 0 0 0 0,-1-1 0 0 0,-1 0 1 0 0,-1-2-1 0 0,-2 0 0 0 0,-1 0 0 0 0,-1-1 0 0 0,-1-1 0 0 0,-2 1 0 0 0,2-26-136 0 0,-1 10-44 0 0,-2 0 1 0 0,-3-1 0 0 0,-1 1-1 0 0,-4-42 44 0 0,1 83-12 0 0,-1 0-1 0 0,0 0 1 0 0,0 1-1 0 0,-1-1 1 0 0,1 0-1 0 0,-2 1 1 0 0,1-1-1 0 0,0 1 1 0 0,-1 0-1 0 0,0 0 1 0 0,0 0-1 0 0,-1 0 1 0 0,1 0 0 0 0,-1 0-1 0 0,0 1 1 0 0,0 0-1 0 0,0 0 1 0 0,-1 0-1 0 0,0 1 1 0 0,0-1-1 0 0,0 1 1 0 0,0 0-1 0 0,0 0 1 0 0,0 1-1 0 0,-1-1 1 0 0,1 1-1 0 0,-1 1 1 0 0,0-1-1 0 0,1 1 1 0 0,-1 0-1 0 0,0 0 1 0 0,0 1-1 0 0,0-1 1 0 0,0 1-1 0 0,0 1 1 0 0,0-1-1 0 0,1 1 1 0 0,-1 0-1 0 0,0 0 1 0 0,0 1-1 0 0,1-1 1 0 0,-1 1-1 0 0,1 1 1 0 0,-1-1-1 0 0,1 1 1 0 0,0 0-1 0 0,-3 2 14 0 0,-5 7 5 0 0,0 1 1 0 0,1 0 0 0 0,1 1-1 0 0,0 1 1 0 0,1 0 0 0 0,0 0 0 0 0,1 1-1 0 0,1 0 1 0 0,1 0 0 0 0,0 1 0 0 0,1 0-1 0 0,1 0 1 0 0,0 1 0 0 0,2-1 0 0 0,0 1-1 0 0,0 0 1 0 0,2 0 0 0 0,0 0-1 0 0,2 0 1 0 0,-1 0 0 0 0,4 13-7 0 0,-2-11 45 0 0,1 1-1 0 0,1-1 1 0 0,1 0 0 0 0,1 0 0 0 0,0 0-1 0 0,2-1 1 0 0,0 0 0 0 0,1 0-1 0 0,1-1 1 0 0,1 0 0 0 0,6 8-45 0 0,151 173 843 0 0,123 55-957 0 0,-281-247-295 0 0,6 6-735 0 0,-10-3-5280 0 0,-5-9-5924 0 0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3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26 13587 0 0,'0'0'2235'0'0,"0"0"-636"0"0,0 0-176 0 0,0 0 8 0 0,0 0-96 0 0,0 0-204 0 0,0 0-255 0 0,0 0-181 0 0,0 0-124 0 0,0 0-83 0 0,0 0-100 0 0,0 0-89 0 0,-10-4-81 0 0,-28-13-80 0 0,37 16-129 0 0,0 0 0 0 0,-1 1 0 0 0,1 0 0 0 0,0-1 0 0 0,0 1 0 0 0,0 0 0 0 0,0-1 0 0 0,0 1 0 0 0,0 0 0 0 0,0 0 0 0 0,-1 0 0 0 0,1 0 0 0 0,0 0 0 0 0,0 0 0 0 0,0 0 0 0 0,0 1 0 0 0,0-1 0 0 0,0 0 0 0 0,0 0 0 0 0,-1 1 0 0 0,1-1 0 0 0,0 1 0 0 0,0-1 0 0 0,0 1 1 0 0,0 0-1 0 0,1-1 0 0 0,-1 1 0 0 0,0 0 0 0 0,0-1 0 0 0,0 1 0 0 0,0 0 0 0 0,1 0 0 0 0,-1 0 0 0 0,0 0 0 0 0,0 1-9 0 0,-2 2 26 0 0,3-4-21 0 0,0 1 0 0 0,0-1 0 0 0,-1 0 0 0 0,1 1-1 0 0,0-1 1 0 0,0 1 0 0 0,0-1 0 0 0,0 1 0 0 0,0-1 0 0 0,0 1-1 0 0,0-1 1 0 0,0 1 0 0 0,1-1 0 0 0,-1 1 0 0 0,0-1-1 0 0,0 1 1 0 0,0-1 0 0 0,0 0 0 0 0,1 1 0 0 0,-1-1-1 0 0,0 1 1 0 0,0-1 0 0 0,1 0 0 0 0,-1 1 0 0 0,0-1 0 0 0,1 0-1 0 0,-1 1 1 0 0,0-1 0 0 0,1 0 0 0 0,-1 1 0 0 0,0-1-1 0 0,1 0 1 0 0,-1 0 0 0 0,1 1 0 0 0,-1-1 0 0 0,1 0 0 0 0,-1 0-1 0 0,1 0 1 0 0,-1 0 0 0 0,0 0 0 0 0,1 0 0 0 0,-1 0-1 0 0,1 0 1 0 0,-1 0 0 0 0,1 0 0 0 0,-1 0 0 0 0,1 0-1 0 0,-1 0 1 0 0,1 0 0 0 0,-1 0 0 0 0,1 0 0 0 0,-1 0 0 0 0,0 0-1 0 0,1-1 1 0 0,-1 1 0 0 0,1 0 0 0 0,-1 0 0 0 0,1-1-1 0 0,-1 1 1 0 0,0 0 0 0 0,1-1 0 0 0,-1 1 0 0 0,0 0-1 0 0,1-1-4 0 0,-1 1 40 0 0,30-25 1203 0 0,-54 33-1003 0 0,18-5-279 0 0,2-2-462 0 0,3-5-5340 0 0,1 3-6163 0 0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2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380 107 8770 0 0,'0'0'1944'0'0,"0"0"-498"0"0,0 0-180 0 0,0 0 42 0 0,0 0 13 0 0,0 0-79 0 0,0 0-188 0 0,0 0-217 0 0,-32 18-186 0 0,-99 58-140 0 0,127-74-479 0 0,0 1 1 0 0,0-1-1 0 0,0 1 1 0 0,0-1-1 0 0,0 1 1 0 0,1 0-1 0 0,0 1 1 0 0,-1-1-1 0 0,1 0 1 0 0,0 1-1 0 0,0 0 1 0 0,1 0-1 0 0,-1 0 1 0 0,1 0-1 0 0,0 0 1 0 0,0 0-1 0 0,0 0 1 0 0,0 4-33 0 0,-4 8 114 0 0,-2 8 6 0 0,0 0 0 0 0,2 1 0 0 0,0 0 0 0 0,2 0 0 0 0,1 0 0 0 0,1 0 0 0 0,1 1 0 0 0,1-1 0 0 0,3 25-120 0 0,-2-40 58 0 0,1 0 0 0 0,-1-1 0 0 0,2 1 0 0 0,-1-1-1 0 0,1 1 1 0 0,1-1 0 0 0,0 0 0 0 0,0-1 0 0 0,1 1 0 0 0,0-1 0 0 0,0 1 0 0 0,1-1 0 0 0,0-1 0 0 0,0 1 0 0 0,1-1 0 0 0,0 0 0 0 0,1-1 0 0 0,-1 0 0 0 0,1 0 0 0 0,0 0 0 0 0,1-1 0 0 0,-1-1 0 0 0,1 1-1 0 0,0-1 1 0 0,0-1 0 0 0,0 1 0 0 0,1-2 0 0 0,-1 1 0 0 0,1-1 0 0 0,-1-1 0 0 0,5 1-58 0 0,4-2 187 0 0,1 0 1 0 0,-1-1-1 0 0,1-1 0 0 0,-1-1 0 0 0,0-1 0 0 0,0 0 1 0 0,0-2-1 0 0,-1 1 0 0 0,1-2 0 0 0,-1-1 1 0 0,-1 0-1 0 0,1-1 0 0 0,-2 0 0 0 0,1-2 0 0 0,-1 0 1 0 0,-1 0-1 0 0,0-2 0 0 0,4-3-187 0 0,-4 5 92 0 0,0-1 0 0 0,-1 0 0 0 0,0 0 0 0 0,-1-2 0 0 0,0 1 0 0 0,-1-2 0 0 0,0 1 0 0 0,-2-1 0 0 0,1-1 0 0 0,-2 0 0 0 0,0 0-1 0 0,-1-1 1 0 0,-1 0 0 0 0,0 0 0 0 0,-2 0 0 0 0,1-1 0 0 0,-1-11-92 0 0,-3 16-3 0 0,-1-1-1 0 0,0 1 1 0 0,-1-1 0 0 0,-1 1-1 0 0,0-1 1 0 0,-1 1-1 0 0,0 0 1 0 0,-1 0 0 0 0,0 1-1 0 0,-1-1 1 0 0,-1 1-1 0 0,0 0 1 0 0,-1 0 0 0 0,0 0-1 0 0,0 1 1 0 0,-2 0-1 0 0,1 1 1 0 0,-1 0 0 0 0,-1 0-1 0 0,-2-1 4 0 0,-1 0-131 0 0,-2 0-1 0 0,1 1 0 0 0,-1 1 1 0 0,-1 0-1 0 0,0 1 0 0 0,0 0 1 0 0,0 1-1 0 0,-1 1 1 0 0,0 1-1 0 0,-1 1 0 0 0,1 0 1 0 0,-1 1-1 0 0,-16 0 132 0 0,20 2-423 0 0,-1 1 0 0 0,0 0-1 0 0,0 1 1 0 0,1 1 0 0 0,-1 1-1 0 0,1 0 1 0 0,0 1 0 0 0,-1 0 0 0 0,2 1-1 0 0,-14 7 424 0 0,-44 29-5693 0 0,55-30 2291 0 0,-12 5-8237 0 0</inkml:trace>
  <inkml:trace contextRef="#ctx0" brushRef="#br0" timeOffset="354.527">1 483 9258 0 0,'0'0'4732'0'0,"0"0"-2727"0"0,0 0-711 0 0,0 0 101 0 0,0 0 8 0 0,0 0-125 0 0,0 0-225 0 0,0 0-239 0 0,0 0-176 0 0,0 0-107 0 0,0 0-100 0 0,0 0-59 0 0,0 0-85 0 0,20-10-67 0 0,65-28-40 0 0,-65 28-75 0 0,1 2 1 0 0,1 0 0 0 0,-1 2-1 0 0,1 0 1 0 0,0 2 0 0 0,1 0-1 0 0,-1 1 1 0 0,18 1-106 0 0,-35 2 14 0 0,5-1 0 0 0,0 1 0 0 0,0 1 1 0 0,-1-1-1 0 0,1 2 1 0 0,0-1-1 0 0,-1 1 0 0 0,1 1 1 0 0,-1 0-1 0 0,1 0 1 0 0,-1 1-1 0 0,0 0 0 0 0,0 0 1 0 0,-1 1-1 0 0,1 0 1 0 0,-1 1-1 0 0,-1 0 0 0 0,1 0 1 0 0,-1 1-1 0 0,1 0-14 0 0,0 1 82 0 0,0 0 0 0 0,1-1 0 0 0,0 0 0 0 0,0-1 0 0 0,1 0-1 0 0,-1 0 1 0 0,1-1 0 0 0,0 0 0 0 0,1-1 0 0 0,-1 0 0 0 0,1-1 0 0 0,0 0 0 0 0,0-1-1 0 0,0 0 1 0 0,9 0-82 0 0,-8-2 104 0 0,-9 1-80 0 0,1 0 0 0 0,-1-1 0 0 0,0 1 0 0 0,1-1 0 0 0,-1 0 0 0 0,1-1 0 0 0,-1 1 0 0 0,0 0 0 0 0,1-1 0 0 0,-1 0 1 0 0,0 0-1 0 0,1 0 0 0 0,-1 0 0 0 0,0 0 0 0 0,0-1 0 0 0,0 1 0 0 0,0-1 0 0 0,0 0 0 0 0,0 0 0 0 0,-1 0 0 0 0,1 0 0 0 0,-1 0 1 0 0,1-1-1 0 0,-1 1 0 0 0,0-1 0 0 0,0 0 0 0 0,1 0-24 0 0,1-26-532 0 0,-4 17-2318 0 0,0 3-2929 0 0,0 8-5471 0 0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1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635 527 0 0 0,'0'0'2451'0'0,"0"0"-678"0"0,0 0-80 0 0,0 0 188 0 0,0 0 147 0 0,0 0-13 0 0,0 0-216 0 0,0 0-297 0 0,0 0-283 0 0,0 0-143 0 0,0 0-90 0 0,1-6-72 0 0,1 1-1029 0 0,-1 3 302 0 0,0 0 0 0 0,0 0 1 0 0,0 0-1 0 0,-1-1 0 0 0,1 1 0 0 0,-1 0 1 0 0,1-1-1 0 0,-1 1 0 0 0,0 0 0 0 0,0-1 0 0 0,0 1 1 0 0,0 0-1 0 0,0-1 0 0 0,-1 1 0 0 0,1 0 0 0 0,-1-1 1 0 0,1 1-1 0 0,-1 0 0 0 0,0-1 0 0 0,0 1 1 0 0,0 0-1 0 0,0 0 0 0 0,0 0 0 0 0,-1 0 0 0 0,0-1-187 0 0,-13-7 144 0 0,0 0-1 0 0,-1 1 0 0 0,0 1 0 0 0,-1 0 1 0 0,0 2-1 0 0,0 0 0 0 0,0 0 0 0 0,-1 2 0 0 0,0 0 1 0 0,1 1-1 0 0,-2 1 0 0 0,1 0 0 0 0,0 2 1 0 0,0 0-1 0 0,0 1 0 0 0,-11 2-143 0 0,-2-3 133 0 0,7 0-71 0 0,1 1 0 0 0,0 1-1 0 0,0 0 1 0 0,0 2 0 0 0,0 1 0 0 0,0 1 0 0 0,1 1 0 0 0,-7 3-62 0 0,21-7 8 0 0,6-2-5 0 0,-1-1 0 0 0,0 1 1 0 0,1 0-1 0 0,-1 0 0 0 0,1 0 0 0 0,-1 0 0 0 0,1 0 0 0 0,0 1 1 0 0,-1-1-1 0 0,1 1 0 0 0,0-1 0 0 0,0 1 0 0 0,0 0 0 0 0,0 0 0 0 0,0 0 1 0 0,1 0-1 0 0,-1 0 0 0 0,0 0 0 0 0,1 1 0 0 0,0-1 0 0 0,-1 0 1 0 0,1 1-1 0 0,0-1 0 0 0,0 1 0 0 0,1-1 0 0 0,-1 1 0 0 0,0 0 0 0 0,1-1 1 0 0,0 1-1 0 0,-1 0 0 0 0,1-1 0 0 0,0 1-3 0 0,1 2 3 0 0,-1-1 0 0 0,1 0-1 0 0,0 0 1 0 0,0 0 0 0 0,1 0-1 0 0,-1 0 1 0 0,1 0 0 0 0,0 0 0 0 0,0-1-1 0 0,0 1 1 0 0,1-1 0 0 0,-1 1-1 0 0,1-1 1 0 0,0 0 0 0 0,0 0 0 0 0,0 0-1 0 0,0 0 1 0 0,0-1 0 0 0,0 1-1 0 0,1-1 1 0 0,0 0 0 0 0,-1 0 0 0 0,1 0-1 0 0,0 0 1 0 0,0-1 0 0 0,3 2-3 0 0,112 22 94 0 0,38-20 215 0 0,-119 2-200 0 0,-44 5 131 0 0,-121 71 276 0 0,96-66-516 0 0,1 1 1 0 0,1 2 0 0 0,1 1-1 0 0,0 1 1 0 0,2 1-1 0 0,1 1 1 0 0,-11 15-1 0 0,32-35-3 0 0,0-1 0 0 0,1 1 0 0 0,-1 0 0 0 0,1 0 0 0 0,0 0 0 0 0,0 0 0 0 0,0 1 0 0 0,0-1 0 0 0,1 1 0 0 0,0 0 0 0 0,0 0 1 0 0,0 0-1 0 0,1 0 0 0 0,-1 0 0 0 0,1 0 0 0 0,0 0 0 0 0,1 0 0 0 0,-1 1 0 0 0,1-1 0 0 0,0 0 0 0 0,1 0 0 0 0,-1 1 0 0 0,1-1 0 0 0,0 0 0 0 0,0 0 0 0 0,1 0 0 0 0,-1 0 0 0 0,1 0 0 0 0,0 0 0 0 0,0 0 0 0 0,1-1 0 0 0,1 2 3 0 0,6 3 4 0 0,2-1-1 0 0,-1 0 1 0 0,1-1-1 0 0,0 0 1 0 0,0-1-1 0 0,1 0 0 0 0,0-1 1 0 0,0-1-1 0 0,0 0 1 0 0,0 0-1 0 0,1-1 1 0 0,0-1-1 0 0,-1-1 1 0 0,1 0-1 0 0,0 0 0 0 0,0-2 1 0 0,0 1-1 0 0,-1-2 1 0 0,6-1-4 0 0,-13 3-82 0 0,-1-1 0 0 0,1 0 1 0 0,0 0-1 0 0,-1 0 1 0 0,1-1-1 0 0,0 0 0 0 0,-1 0 1 0 0,0 0-1 0 0,0-1 0 0 0,1 0 1 0 0,-1 0-1 0 0,-1 0 1 0 0,1 0-1 0 0,0-1 0 0 0,3-4 82 0 0,27-47-8996 0 0,-31 43-122 0 0</inkml:trace>
  <inkml:trace contextRef="#ctx0" brushRef="#br0" timeOffset="546.185">427 26 4665 0 0,'0'0'2011'0'0,"0"0"-319"0"0,0 0-81 0 0,0 0 149 0 0,0 0 109 0 0,0 0-71 0 0,0 0-143 0 0,0 0-211 0 0,0 0-219 0 0,0 0-237 0 0,0 0-193 0 0,0 0-173 0 0,0 0-150 0 0,-2-4-57 0 0,-4-18 281 0 0,-3 53 723 0 0,-99 707 1271 0 0,95-644-2657 0 0,-30 170 89 0 0,-3-90-82 0 0,-44 130 45 0 0,84-216-85 0 0,-3-95-1863 0 0,7-5-262 0 0,2 6-3033 0 0,0 3-6617 0 0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5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8490 0 0,'0'0'2076'0'0,"0"0"-289"0"0,0 0-138 0 0,0 0-32 0 0,0 0-72 0 0,0 0-212 0 0,0 0-251 0 0,0 0-237 0 0,0 0-178 0 0,0 0-136 0 0,0 0-47 0 0,0 0 13 0 0,0 0 17 0 0,8 0 59 0 0,292 6 3635 0 0,-92-15-3520 0 0,-169 4-933 0 0,-45 4-2257 0 0,-4-1-351 0 0,3 2-2200 0 0,2 0-5943 0 0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5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15963 0 0,'0'0'1913'0'0,"0"0"-633"0"0,0 0-368 0 0,0 0-52 0 0,0 0 13 0 0,0 0-29 0 0,0 0-83 0 0,0 0-85 0 0,0 0-58 0 0,0 0-22 0 0,0 0-28 0 0,0 0-34 0 0,19 11-50 0 0,61 34-67 0 0,-74-42-363 0 0,0 0 1 0 0,1 0-1 0 0,-1-1 0 0 0,1 1 1 0 0,-1-2-1 0 0,1 1 0 0 0,0-1 1 0 0,0 0-1 0 0,0 0 0 0 0,0-1 1 0 0,0 0-1 0 0,-1 0 0 0 0,6-1-54 0 0,13-1 109 0 0,217-6-207 0 0,-140-6-6564 0 0,-85 11-5538 0 0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8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 17028 0 0,'0'0'7513'0'0,"0"0"-6681"0"0,0 0-391 0 0,0 0 7 0 0,0 0-16 0 0,0 0-112 0 0,0 0-96 0 0,0 0-112 0 0,0 0-80 0 0,0 0-88 0 0,0 0-40 0 0,0 0-120 0 0,0 0-248 0 0,0 0-657 0 0,-76 81-2455 0 0,82-81-10323 0 0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6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413 416 5465 0 0,'0'0'2229'0'0,"0"0"-562"0"0,0 0-135 0 0,0 0 56 0 0,0 0 66 0 0,0 0-32 0 0,0 0-158 0 0,0 0-188 0 0,0 0-190 0 0,0 0-141 0 0,0 0-116 0 0,-26-4-100 0 0,-82-12-87 0 0,105 15-603 0 0,1 0 0 0 0,-1 1 0 0 0,1-1 1 0 0,-1 1-1 0 0,0 0 0 0 0,1-1 0 0 0,-1 1 1 0 0,0 1-1 0 0,1-1 0 0 0,-1 0 0 0 0,1 1 1 0 0,-1-1-1 0 0,0 1 0 0 0,1-1 1 0 0,-1 1-1 0 0,1 0 0 0 0,0 0 0 0 0,-1 1 1 0 0,1-1-1 0 0,0 0 0 0 0,-1 1 0 0 0,0 0-39 0 0,-4 4 151 0 0,-9 4-43 0 0,1-1-1 0 0,0 2 1 0 0,1 0-1 0 0,0 1 0 0 0,1 0 1 0 0,0 1-1 0 0,1 1 1 0 0,0 0-1 0 0,1 0 0 0 0,1 1 1 0 0,0 0-1 0 0,2 1 0 0 0,-1 0 1 0 0,2 1-1 0 0,0-1 1 0 0,1 1-1 0 0,1 1 0 0 0,0-1 1 0 0,1 1-1 0 0,1 0 1 0 0,0 17-108 0 0,4-30-64 0 0,0 1 1 0 0,1-1 0 0 0,0 0 0 0 0,0 0-1 0 0,0 0 1 0 0,1 0 0 0 0,0 0 0 0 0,0 0-1 0 0,0-1 1 0 0,0 1 0 0 0,1-1 0 0 0,-1 0-1 0 0,1 0 1 0 0,0 0 0 0 0,1-1 0 0 0,-1 0-1 0 0,1 1 1 0 0,-1-1 0 0 0,1-1 0 0 0,0 1-1 0 0,0-1 1 0 0,0 0 0 0 0,0 0 0 0 0,1 0-1 0 0,-1-1 1 0 0,0 0 0 0 0,1 0-1 0 0,-1 0 1 0 0,1 0 0 0 0,-1-1 0 0 0,1 0-1 0 0,-1 0 1 0 0,1-1 0 0 0,-1 0 0 0 0,1 0-1 0 0,-1 0 1 0 0,1 0 0 0 0,-1-1 0 0 0,0 0-1 0 0,0 0 1 0 0,0 0 0 0 0,1-1 63 0 0,28-8-1465 0 0,4-2-1351 0 0,-13 4-1892 0 0,-3-2-6515 0 0</inkml:trace>
  <inkml:trace contextRef="#ctx0" brushRef="#br0" timeOffset="285.754">709 530 9730 0 0,'0'0'2515'0'0,"0"0"-866"0"0,0 0-362 0 0,0 0 60 0 0,0 0 26 0 0,-35 25-85 0 0,-108 82-173 0 0,73-33 226 0 0,63-60-1109 0 0,4-10-181 0 0,0-1 1 0 0,1 1-1 0 0,-1 0 1 0 0,1 0-1 0 0,0 1 1 0 0,0-1-1 0 0,1 0 1 0 0,-1 1-1 0 0,1-1 1 0 0,0 1-1 0 0,0-1 1 0 0,0 1-1 0 0,1 0 1 0 0,0-1-1 0 0,0 1 1 0 0,0 0-1 0 0,0-1 1 0 0,1 1-1 0 0,-1-1 1 0 0,1 1-1 0 0,0 0 1 0 0,1-1-1 0 0,-1 0 1 0 0,1 1-1 0 0,0-1 1 0 0,0 0-1 0 0,0 0 1 0 0,1 0-1 0 0,0 0 1 0 0,-1 0-1 0 0,1-1 1 0 0,0 1-1 0 0,1-1 1 0 0,-1 0-1 0 0,1 0 1 0 0,-1 0-1 0 0,1 0 1 0 0,0-1-1 0 0,3 3-51 0 0,8 0 155 0 0,0-1 1 0 0,1 0-1 0 0,-1-1 0 0 0,1-1 1 0 0,0 0-1 0 0,0-1 0 0 0,0-1 1 0 0,-1 0-1 0 0,1-1 0 0 0,0-1 0 0 0,11-3-155 0 0,-8 2 133 0 0,0 0 0 0 0,-1-2-1 0 0,1 0 1 0 0,-1-1-1 0 0,0-1 1 0 0,0-1-1 0 0,-1 0 1 0 0,0-2-1 0 0,0 0 1 0 0,-1 0-1 0 0,-1-1 1 0 0,0-1-1 0 0,0-1 1 0 0,-1 0-1 0 0,-1-1 1 0 0,0-1-1 0 0,-1 0 1 0 0,0 0-1 0 0,1-6-132 0 0,-10 16 25 0 0,0 0 0 0 0,-1-1 0 0 0,0 0 0 0 0,0 1 0 0 0,0-1 0 0 0,-1 0 0 0 0,0 0 0 0 0,0 0 0 0 0,0 0 0 0 0,-1 0 0 0 0,0 0 0 0 0,0 0 0 0 0,-1 0 0 0 0,1 0 0 0 0,-1 0 0 0 0,-1 0 0 0 0,1 0-1 0 0,-1 0 1 0 0,0 0 0 0 0,0 1 0 0 0,-1-1 0 0 0,1 1 0 0 0,-1 0 0 0 0,-3-5-25 0 0,-2 4-43 0 0,0-1-1 0 0,-1 1 0 0 0,1 0 1 0 0,-1 1-1 0 0,-1 0 1 0 0,1 0-1 0 0,0 1 0 0 0,-1 1 1 0 0,0-1-1 0 0,0 1 0 0 0,0 1 1 0 0,-1 0-1 0 0,1 1 1 0 0,0-1-1 0 0,-1 2 0 0 0,1 0 1 0 0,-10 1 43 0 0,10-1-476 0 0,0 1 0 0 0,1 1 0 0 0,-1 0 0 0 0,0 0 0 0 0,1 1 0 0 0,0 0 1 0 0,0 1-1 0 0,0 0 0 0 0,0 0 0 0 0,0 1 0 0 0,1 0 0 0 0,-3 2 476 0 0,-5 7-6901 0 0,4-6-5439 0 0</inkml:trace>
  <inkml:trace contextRef="#ctx0" brushRef="#br0" timeOffset="755.977">1103 810 15043 0 0,'0'0'1941'0'0,"0"0"-937"0"0,0 0-133 0 0,0 0 324 0 0,0 0 190 0 0,0 0-62 0 0,0 0-241 0 0,0 0-314 0 0,0 0-241 0 0,0 0-131 0 0,0 0-83 0 0,0 0-43 0 0,0 0-34 0 0,13-20 2 0 0,81-125 346 0 0,-60 95-429 0 0,68-74 261 0 0,-101 125-433 0 0,0 0 1 0 0,1 0-1 0 0,-1 1 0 0 0,0-1 0 0 0,0 0 0 0 0,0 0 0 0 0,0 1 0 0 0,0-1 1 0 0,0 0-1 0 0,0 1 0 0 0,0-1 0 0 0,-1 1 0 0 0,1-1 0 0 0,-1 1 0 0 0,1 0 0 0 0,-1-1 1 0 0,1 1-1 0 0,-1-1 0 0 0,0 1 0 0 0,0 0 0 0 0,0-1 0 0 0,0 1 0 0 0,0 0 1 0 0,0-1-1 0 0,0 1 0 0 0,0 0 0 0 0,-1-1 0 0 0,1 1 0 0 0,-1 0 0 0 0,1-1 1 0 0,-1 1 16 0 0,1 3-17 0 0,-1 21 20 0 0,10 90-39 0 0,-8-112 41 0 0,0 0 0 0 0,0-1 1 0 0,0 1-1 0 0,1-1 0 0 0,-1 1 0 0 0,1-1 0 0 0,0 0 1 0 0,0 1-1 0 0,0-1 0 0 0,1 0 0 0 0,-1 0 0 0 0,1 0 1 0 0,-1-1-1 0 0,1 1 0 0 0,0-1 0 0 0,0 1 0 0 0,0-1 1 0 0,1 0-1 0 0,-1 0 0 0 0,0-1 0 0 0,1 1 0 0 0,-1-1 1 0 0,1 1-1 0 0,0-1 0 0 0,-1 0 0 0 0,1 0 0 0 0,0-1 0 0 0,1 1-5 0 0,6-2 84 0 0,1-1-1 0 0,-1 0 0 0 0,-1-1 1 0 0,1 0-1 0 0,0 0 0 0 0,-1-1 0 0 0,0 0 1 0 0,1-1-1 0 0,-2-1 0 0 0,1 1 0 0 0,-1-1 1 0 0,0-1-1 0 0,0 0 0 0 0,0 0 0 0 0,-1-1 1 0 0,0 0-1 0 0,-1 0 0 0 0,0-1 0 0 0,0 0 1 0 0,-1 0-1 0 0,3-6-83 0 0,14-60-1155 0 0,-12 61-1271 0 0,-2 6-6257 0 0,-3 5-3521 0 0</inkml:trace>
  <inkml:trace contextRef="#ctx0" brushRef="#br0" timeOffset="1102.139">2239 317 12955 0 0,'0'0'2215'0'0,"0"0"-521"0"0,0 0-127 0 0,0 0 66 0 0,0 0-30 0 0,0 0-204 0 0,0 0-355 0 0,0 0-323 0 0,0 0-228 0 0,0 0-116 0 0,0 0-55 0 0,0 0-43 0 0,0 0-46 0 0,-23 13-40 0 0,-72 41-31 0 0,-98 74 210 0 0,192-128-373 0 0,-1 1-1 0 0,1-1 1 0 0,0 1 0 0 0,-1-1 0 0 0,1 1-1 0 0,0 0 1 0 0,0 0 0 0 0,-1 0 0 0 0,1 0-1 0 0,0-1 1 0 0,0 1 0 0 0,0 1 0 0 0,0-1-1 0 0,0 0 1 0 0,0 0 0 0 0,1 0-1 0 0,-1 0 1 0 0,0 1 0 0 0,0-1 0 0 0,1 0-1 0 0,-1 1 1 0 0,1-1 0 0 0,-1 0 0 0 0,1 1-1 0 0,0-1 1 0 0,0 1 0 0 0,-1-1 0 0 0,1 1-1 0 0,0-1 1 0 0,0 0 0 0 0,0 1 0 0 0,1-1-1 0 0,-1 1 1 0 0,0-1 0 0 0,0 1 0 0 0,1-1-1 0 0,-1 0 1 0 0,1 1 0 0 0,-1-1 0 0 0,1 0-1 0 0,0 1 1 0 0,-1-1 0 0 0,1 0 0 0 0,0 0-1 0 0,0 0 1 0 0,0 0 0 0 0,0 1 0 0 0,0-1-1 0 0,0 0 1 0 0,0-1 0 0 0,1 1 1 0 0,156 55 76 0 0,-155-54-36 0 0,1 1 0 0 0,-1 1 0 0 0,-1-1 0 0 0,1 0 0 0 0,0 1 0 0 0,-1-1 0 0 0,0 1 0 0 0,0 0 0 0 0,0-1 0 0 0,0 1 0 0 0,0 0 0 0 0,-1 0 0 0 0,0 0 0 0 0,0 1 0 0 0,0-1 0 0 0,0 0 1 0 0,-1 0-1 0 0,0 1 0 0 0,1-1 0 0 0,-2 0 0 0 0,1 0 0 0 0,0 1 0 0 0,-1-1 0 0 0,0 0 0 0 0,0 0 0 0 0,0 1 0 0 0,0-1 0 0 0,-1 0 0 0 0,0 0 0 0 0,1-1 0 0 0,-2 1 0 0 0,1 0 0 0 0,0-1 0 0 0,-1 1 0 0 0,1-1 0 0 0,-1 0 0 0 0,0 1 0 0 0,0-1 0 0 0,0-1 0 0 0,-1 2-39 0 0,-14 15-19 0 0,-1-1 0 0 0,-1 0 0 0 0,0-2 0 0 0,-1 0 1 0 0,-1-1-1 0 0,0-1 0 0 0,-1-2 0 0 0,-1 0 0 0 0,0-1 1 0 0,0-1-1 0 0,-1-2 0 0 0,-24 6 18 0 0,27-25-3270 0 0,25-10-3017 0 0,3 13-2400 0 0</inkml:trace>
  <inkml:trace contextRef="#ctx0" brushRef="#br0" timeOffset="1352.167">2710 0 16668 0 0,'0'0'3079'0'0,"0"0"-1619"0"0,0 0-540 0 0,0 0 110 0 0,0 0 94 0 0,0 0-22 0 0,0 0-127 0 0,-5 34-171 0 0,-18 113-136 0 0,-19-14 331 0 0,8-51-562 0 0,10-30-342 0 0,2 2 0 0 0,2 0 0 0 0,3 1 0 0 0,2 1 0 0 0,2 0 0 0 0,-4 56-95 0 0,17-69-350 0 0,0-26-2438 0 0,-5-25-2498 0 0,-2-3-4322 0 0,4 4-2196 0 0</inkml:trace>
  <inkml:trace contextRef="#ctx0" brushRef="#br0" timeOffset="1517.024">2323 401 19260 0 0,'0'0'1226'0'0,"0"0"-359"0"0,0 0-125 0 0,0 0 31 0 0,0 0-17 0 0,0 0-113 0 0,0 0-151 0 0,0 0-123 0 0,0 0-57 0 0,0 0-69 0 0,35-2-63 0 0,107-6-57 0 0,-57 22-103 0 0,-3 16-656 0 0,-40-13-4759 0 0,-30-12-6314 0 0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08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1 218 6625 0 0,'0'0'2653'0'0,"0"0"-625"0"0,0 0-273 0 0,0 0-26 0 0,0 0-63 0 0,0 0-244 0 0,0 0-341 0 0,0 0-298 0 0,0 0-155 0 0,0 0-62 0 0,0 0 11 0 0,0 5 9 0 0,1-3-540 0 0,-1 0-1 0 0,0-1 0 0 0,0 1 0 0 0,1-1 0 0 0,-1 1 0 0 0,1-1 0 0 0,0 1 0 0 0,-1-1 0 0 0,1 1 1 0 0,0-1-1 0 0,0 1 0 0 0,0-1 0 0 0,0 0 0 0 0,0 1 0 0 0,0-1 0 0 0,0 0 0 0 0,0 0 1 0 0,1 0-1 0 0,-1 0 0 0 0,0 0 0 0 0,1 0 0 0 0,-1 0 0 0 0,1 0 0 0 0,-1-1 0 0 0,1 1 1 0 0,-1 0-1 0 0,1-1 0 0 0,-1 1 0 0 0,1-1 0 0 0,-1 0 0 0 0,1 0 0 0 0,0 1 0 0 0,-1-1 0 0 0,1 0 1 0 0,0 0-1 0 0,1-1-45 0 0,330 9 3488 0 0,-37-16-2467 0 0,-198 8-2712 0 0,-140 2-2234 0 0,16 2-1968 0 0,15-2-2693 0 0</inkml:trace>
  <inkml:trace contextRef="#ctx0" brushRef="#br0" timeOffset="281.894">58 483 15627 0 0,'0'0'1187'0'0,"0"0"-365"0"0,0 0-15 0 0,0 0 235 0 0,0 0 209 0 0,0 0 4 0 0,0 0-121 0 0,0 0-174 0 0,0 0-146 0 0,0 0-117 0 0,31 3-102 0 0,98 9-99 0 0,117-9 1056 0 0,-118-5-1081 0 0,0 1-3568 0 0,-126-3-3615 0 0,-2 4-5212 0 0</inkml:trace>
  <inkml:trace contextRef="#ctx0" brushRef="#br0" timeOffset="914.363">341 0 12027 0 0,'0'0'1997'0'0,"0"0"-372"0"0,0 0-137 0 0,0 0-49 0 0,0 0-149 0 0,0 0-216 0 0,0 0-261 0 0,0 0-212 0 0,0 0-117 0 0,0 0-48 0 0,0 0-25 0 0,0 0-38 0 0,0 0-23 0 0,0 13-26 0 0,-1 37-11 0 0,2-48-276 0 0,0 0 0 0 0,-1 1 0 0 0,1-1 1 0 0,0 0-1 0 0,0 0 0 0 0,0 0 0 0 0,1 0 0 0 0,-1 0 0 0 0,0-1 0 0 0,1 1 0 0 0,-1 0 0 0 0,1-1 0 0 0,0 1 0 0 0,0-1 0 0 0,-1 1 0 0 0,1-1 0 0 0,0 0 0 0 0,0 0 0 0 0,0 0 0 0 0,0 0 0 0 0,0 0 0 0 0,1 0-37 0 0,2 2 131 0 0,123 51 1511 0 0,-101-45-1487 0 0,0 1 0 0 0,-1 1 1 0 0,-1 1-1 0 0,0 1 0 0 0,15 12-155 0 0,94 70 169 0 0,-123-70-113 0 0,-11-24-43 0 0,-8 21 207 0 0,-16 5-67 0 0,-47 55 356 0 0,-3-4 0 0 0,-31 22-509 0 0,-71 40 390 0 0,149-119-306 0 0,26-20-96 0 0,1-1-15 0 0,7-4-3095 0 0,6-2-216 0 0,-5 1-4632 0 0,-4 1-4608 0 0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11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52 140 7770 0 0,'0'0'1459'0'0,"0"0"-63"0"0,0 0 104 0 0,0 0 183 0 0,0 0 112 0 0,0 0-52 0 0,0 0-220 0 0,0 0-268 0 0,0 0-234 0 0,0 0-175 0 0,0 0-127 0 0,0 0-95 0 0,0 0-90 0 0,-9-3-98 0 0,-25-9-87 0 0,25 9-82 0 0,69 17 1807 0 0,187 16-197 0 0,-88-16-1542 0 0,55 5-132 0 0,-205-17 154 0 0,-26-4 59 0 0,-128-56-288 0 0,134 54-117 0 0,-13-5-5 0 0,0-1 1 0 0,1-1 0 0 0,0-1 0 0 0,0 0 0 0 0,2-2 0 0 0,-1-1 0 0 0,2-1 0 0 0,0 0-7 0 0,20 15-43 0 0,0 0 0 0 0,0 1 0 0 0,-1-1 0 0 0,1 0 0 0 0,0 0 1 0 0,1 1-1 0 0,-1-1 0 0 0,0 0 0 0 0,0 0 0 0 0,0 1 0 0 0,0-1 0 0 0,1 0 0 0 0,-1 0 1 0 0,0 1-1 0 0,0-1 0 0 0,1 0 0 0 0,-1 1 0 0 0,1-1 0 0 0,-1 1 0 0 0,1-1 0 0 0,-1 0 0 0 0,1 1 1 0 0,-1-1-1 0 0,1 1 0 0 0,-1-1 0 0 0,1 1 0 0 0,0 0 0 0 0,-1-1 0 0 0,1 1 0 0 0,0 0 1 0 0,-1-1-1 0 0,1 1 0 0 0,0 0 0 0 0,-1 0 0 0 0,1-1 0 0 0,0 1 0 0 0,0 0 0 0 0,-1 0 1 0 0,1 0-1 0 0,0 0 0 0 0,0 0 0 0 0,-1 0 0 0 0,1 0 0 0 0,0 0 0 0 0,0 0 0 0 0,-1 1 0 0 0,1-1 1 0 0,0 0-1 0 0,-1 0 0 0 0,1 1 0 0 0,0-1 0 0 0,-1 0 0 0 0,1 1 0 0 0,0-1 0 0 0,-1 1 1 0 0,1-1-1 0 0,-1 1 0 0 0,1-1 0 0 0,0 1 0 0 0,-1-1 0 0 0,1 1 43 0 0,2-1-45 0 0,52 9-3111 0 0,-20 0-3969 0 0,-16-2-5444 0 0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11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583 82 0 0 0,'0'0'1412'0'0,"0"0"113"0"0,0 0 327 0 0,0 0 348 0 0,0 0 253 0 0,0 0 65 0 0,0 0-224 0 0,0 0-387 0 0,0 0-386 0 0,0 0-304 0 0,0 0-233 0 0,3-6-132 0 0,-1 3-764 0 0,-2 2-48 0 0,1 0 0 0 0,0 0 0 0 0,-1 0 0 0 0,1 0 0 0 0,-1 0 0 0 0,1 0 0 0 0,-1 0 0 0 0,0 0 0 0 0,1 0 0 0 0,-1 0 0 0 0,0 0 0 0 0,0-1 0 0 0,0 1 0 0 0,1 0 0 0 0,-1 0 0 0 0,0 0 0 0 0,-1 0 0 0 0,1 0 1 0 0,0 0-1 0 0,0-1 0 0 0,0 1 0 0 0,-1 0 0 0 0,1 0 0 0 0,0 0 0 0 0,-1 0 0 0 0,1 0 0 0 0,-1 0 0 0 0,0 0 0 0 0,1 0 0 0 0,-1 0 0 0 0,0 0 0 0 0,1 1 0 0 0,-1-1 0 0 0,0 0 0 0 0,0 0 0 0 0,0 1 0 0 0,0-1 0 0 0,1 0 1 0 0,-1 1-1 0 0,0-1 0 0 0,0 1 0 0 0,0-1 0 0 0,-1 1 0 0 0,1-1 0 0 0,-1 1-40 0 0,-16-7 318 0 0,-1 1 1 0 0,0 1-1 0 0,-1 1 1 0 0,1 1-1 0 0,-1 0 1 0 0,0 2-1 0 0,1 0 1 0 0,-1 1-1 0 0,0 1 1 0 0,-18 3-319 0 0,21 0 47 0 0,-1 0 0 0 0,1 1 0 0 0,0 1 0 0 0,0 0 0 0 0,1 1 0 0 0,0 1 0 0 0,0 1 1 0 0,1 0-1 0 0,0 1 0 0 0,0 1 0 0 0,1 0 0 0 0,1 1 0 0 0,0 0 0 0 0,1 1 1 0 0,0 0-1 0 0,0 1 0 0 0,2 1 0 0 0,0 0 0 0 0,0 0 0 0 0,2 1 0 0 0,0 0 0 0 0,1 0 1 0 0,0 1-1 0 0,1 0 0 0 0,1 0 0 0 0,1 0 0 0 0,0 1 0 0 0,2 0 0 0 0,0-1 1 0 0,0 1-1 0 0,2 0 0 0 0,1 15-47 0 0,0-26 25 0 0,0 1-1 0 0,1-1 1 0 0,0 1 0 0 0,0-1 0 0 0,1 1 0 0 0,0-1 0 0 0,0 0-1 0 0,1 0 1 0 0,0-1 0 0 0,0 1 0 0 0,0-1 0 0 0,1 0 0 0 0,0 0-1 0 0,0 0 1 0 0,1-1 0 0 0,-1 1 0 0 0,1-1 0 0 0,0-1 0 0 0,1 1-1 0 0,-1-1 1 0 0,1 0 0 0 0,0 0 0 0 0,0-1 0 0 0,0 0-1 0 0,0-1 1 0 0,0 1 0 0 0,1-1 0 0 0,-1-1 0 0 0,1 1 0 0 0,0-1-1 0 0,-1 0 1 0 0,1-1 0 0 0,0 0 0 0 0,0 0 0 0 0,-1-1 0 0 0,1 0-1 0 0,0 0 1 0 0,-1-1 0 0 0,8-2-25 0 0,11-8 84 0 0,0 0 0 0 0,-1-2 0 0 0,0 0 0 0 0,-1-2 1 0 0,-1-1-1 0 0,0-1 0 0 0,-1-1 0 0 0,-1 0 0 0 0,-1-2 0 0 0,-1 0 0 0 0,-1-2 0 0 0,-1 0 0 0 0,-1 0 1 0 0,-1-2-1 0 0,8-16-84 0 0,112-202 160 0 0,-118 217-184 0 0,-17 38-24 0 0,6 178 188 0 0,-6-177-143 0 0,1 1 0 0 0,0-1 1 0 0,0 0-1 0 0,1 1 0 0 0,1-1 1 0 0,0 0-1 0 0,1 0 0 0 0,1-1 1 0 0,0 1-1 0 0,0-1 0 0 0,1 0 1 0 0,1 0-1 0 0,0-1 0 0 0,0 0 1 0 0,1 0-1 0 0,1-1 0 0 0,0 0 1 0 0,0 0-1 0 0,1-1 0 0 0,0 0 1 0 0,1-1-1 0 0,9 6 3 0 0,32 7-887 0 0,-43-51-2031 0 0,-8 1-653 0 0,-2 15-2325 0 0,-2 3-5908 0 0</inkml:trace>
  <inkml:trace contextRef="#ctx0" brushRef="#br0" timeOffset="965.283">1301 38 6289 0 0,'0'0'2271'0'0,"0"0"-234"0"0,0 0-73 0 0,0 0-11 0 0,0 0-170 0 0,0 0-259 0 0,0 0-310 0 0,0 0-281 0 0,0 0-177 0 0,0 0-99 0 0,0 0-56 0 0,0 0-40 0 0,0 0-35 0 0,0-3 1925 0 0,35 14-416 0 0,220-3 198 0 0,-162-9-1981 0 0,63-3-220 0 0,-189-3-3658 0 0,24 7 1942 0 0,2 0-3535 0 0,1 0-6858 0 0</inkml:trace>
  <inkml:trace contextRef="#ctx0" brushRef="#br0" timeOffset="1331.941">1288 311 11586 0 0,'0'0'2532'0'0,"0"0"-1009"0"0,0 0-444 0 0,0 0 79 0 0,0 0 144 0 0,0 0 32 0 0,0 0-155 0 0,0 0-275 0 0,0 0-163 0 0,0 0-65 0 0,0 0-3 0 0,0 0-5 0 0,0 0-52 0 0,9 5-67 0 0,80 34 1160 0 0,-52-35-1380 0 0,0-1 0 0 0,1-2 0 0 0,-1-1 0 0 0,0-2 0 0 0,0-2 0 0 0,21-5-329 0 0,-34 5 37 0 0,27 3-272 0 0,-30 2-7341 0 0,-19-1-4835 0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25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5457 0 0,'0'0'1239'0'0,"0"0"-227"0"0,0 0-5 0 0,0 0 217 0 0,0 0 287 0 0,0 0 231 0 0,0 0-27 0 0,0 0-190 0 0,0 0-299 0 0,0 0-316 0 0,0 0-222 0 0,1-8-124 0 0,2-23-65 0 0,-2 23-70 0 0,-1 8-62 0 0,1 13 365 0 0,35 182 2258 0 0,-8 104-1754 0 0,-16-143-882 0 0,-4 364 279 0 0,-12-304-498 0 0,4-217-136 0 0,0 0 0 0 0,0 1 0 0 0,1-1 0 0 0,-1 0-1 0 0,0 0 1 0 0,0 0 0 0 0,0 1 0 0 0,1-1 0 0 0,-1 0 0 0 0,0 0 0 0 0,1 1 0 0 0,-1-1-1 0 0,1 0 1 0 0,-1 1 0 0 0,1-1 0 0 0,-1 0 0 0 0,1 1 0 0 0,-1-1 0 0 0,1 1 0 0 0,-1-1-1 0 0,1 1 1 0 0,0-1 0 0 0,-1 1 0 0 0,1-1 0 0 0,0 1 0 0 0,0 0 0 0 0,-1-1-1 0 0,1 1 1 0 0,0 0 0 0 0,0 0 0 0 0,-1 0 0 0 0,1-1 0 0 0,0 1 0 0 0,0 0 0 0 0,0 0-1 0 0,-1 0 1 0 0,1 0 0 0 0,0 0 0 0 0,0 1 0 0 0,0-1 0 0 0,-1 0 0 0 0,1 0 0 0 0,0 0-1 0 0,0 1 1 0 0,-1-1 0 0 0,1 0 0 0 0,0 1 0 0 0,0-1 0 0 0,-1 0 0 0 0,1 1-1 0 0,0-1 1 0 0,-1 1 0 0 0,1 0 0 0 0,-1-1 0 0 0,1 1 0 0 0,-1-1 0 0 0,1 1 0 0 0,-1 0-1 0 0,1-1 1 0 0,-1 1 0 0 0,0 0 0 0 0,1-1 0 0 0,-1 1 0 0 0,0 0 0 0 0,1 0 0 0 0,-1 0 0 0 0,13-50-1391 0 0,-13 32-2689 0 0,0 0-5075 0 0,0 16 8749 0 0,0-7-11677 0 0</inkml:trace>
  <inkml:trace contextRef="#ctx0" brushRef="#br0" timeOffset="525.141">365 605 17108 0 0,'0'0'955'0'0,"0"0"-290"0"0,0 0-230 0 0,0 0-14 0 0,0 0 41 0 0,0 0 82 0 0,0 0 53 0 0,0 0 14 0 0,0 0 24 0 0,0 0-50 0 0,0 0-67 0 0,0 0-72 0 0,0 0-43 0 0,20 11-31 0 0,65 36-37 0 0,-30 6 357 0 0,-48-40-578 0 0,7 17 37 0 0,-1 2 1 0 0,-2 0-1 0 0,-1 0 1 0 0,-2 1-1 0 0,0 0 1 0 0,-3 0-1 0 0,-1 1 1 0 0,0 15-152 0 0,3 7 89 0 0,11 42 15 0 0,0-121 956 0 0,43-124-728 0 0,38-123-241 0 0,-23 75-404 0 0,-75 191-1553 0 0,-4 3-7302 0 0,2 1 7714 0 0,-1 0-10122 0 0</inkml:trace>
  <inkml:trace contextRef="#ctx0" brushRef="#br0" timeOffset="1096.287">309 282 9954 0 0,'0'0'3225'0'0,"0"0"-1610"0"0,0 0-555 0 0,0 0-13 0 0,0 0 80 0 0,0 0 30 0 0,0 0-87 0 0,0 0-136 0 0,0 0-154 0 0,0 0-48 0 0,0 0-17 0 0,0 0-58 0 0,0 0-47 0 0,18-7-94 0 0,55-22-91 0 0,9 22 721 0 0,224 38-191 0 0,-262-23-922 0 0,-43-8-24 0 0,-1 0 13 0 0,0 0 14 0 0,0 0 70 0 0,0 0 9 0 0,0 0 2 0 0,0 0 19 0 0,0 0-8 0 0,0 0-10 0 0,0 0 3 0 0,0 0-20 0 0,0 0-27 0 0,0 0 1 0 0,-12-23 163 0 0,-73-70 46 0 0,-10-45-318 0 0,94 137-8 0 0,1 1 1 0 0,0 0 0 0 0,-1-1 0 0 0,1 1 0 0 0,-1-1 0 0 0,1 1-1 0 0,0 0 1 0 0,-1-1 0 0 0,1 1 0 0 0,0-1 0 0 0,0 1-1 0 0,-1-1 1 0 0,1 1 0 0 0,0-1 0 0 0,0 1 0 0 0,0-1 0 0 0,-1 0-1 0 0,1 1 1 0 0,0-1 0 0 0,0 1 0 0 0,0-1 0 0 0,0 1 0 0 0,0-1-1 0 0,0 1 1 0 0,0-1 0 0 0,0 1 0 0 0,1-1 0 0 0,-1 0-1 0 0,0 1 1 0 0,0-1 0 0 0,0 1 0 0 0,1-1 0 0 0,-1 1 0 0 0,0-1-1 0 0,0 1 1 0 0,1-1 0 0 0,-1 1 0 0 0,0 0 0 0 0,1-1 0 0 0,-1 1-1 0 0,1-1 1 0 0,-1 1 0 0 0,0 0 0 0 0,1-1 0 0 0,-1 1-1 0 0,1 0 1 0 0,-1 0 0 0 0,1-1 0 0 0,-1 1 0 0 0,1 0 0 0 0,-1 0-1 0 0,1 0 1 0 0,-1 0 0 0 0,1-1 0 0 0,0 1 0 0 0,-1 0 0 0 0,1 0 41 0 0,34 7-9047 0 0,-31-6 6838 0 0,7 3-10079 0 0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13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1 189 10786 0 0,'0'0'1573'0'0,"0"0"-270"0"0,0 0-24 0 0,0 0 143 0 0,0 0 36 0 0,0 0-171 0 0,0 0-311 0 0,0 0-301 0 0,0 0-143 0 0,0 0-17 0 0,0 0 46 0 0,2 7 48 0 0,-1-3-551 0 0,0-2 20 0 0,-1 1 1 0 0,1 0-1 0 0,0 0 1 0 0,0-1-1 0 0,1 1 1 0 0,-1-1-1 0 0,0 1 1 0 0,1-1-1 0 0,0 1 1 0 0,-1-1-1 0 0,1 0 1 0 0,0 0-1 0 0,0 0 1 0 0,0 0 0 0 0,1 0-1 0 0,-1 0 1 0 0,0-1-1 0 0,1 1 1 0 0,-1-1-1 0 0,1 1 1 0 0,0-1-79 0 0,152 18 2672 0 0,-136-16-4104 0 0,-8-2-8089 0 0,-7-1-2488 0 0</inkml:trace>
  <inkml:trace contextRef="#ctx0" brushRef="#br0" timeOffset="555">534 79 17524 0 0,'0'0'949'0'0,"0"0"-478"0"0,0 0-295 0 0,0 0 71 0 0,0 0 234 0 0,0 0 239 0 0,0 0 122 0 0,0 0-22 0 0,0 0-149 0 0,0 0-142 0 0,0 0-93 0 0,0 0-59 0 0,0 0-33 0 0,11 36-50 0 0,29 118-32 0 0,-28-47 144 0 0,-34 258 1719 0 0,23-407-2057 0 0,2-1-1 0 0,2 2 1 0 0,2-1 0 0 0,2 1-1 0 0,1 0 1 0 0,3 1 0 0 0,1 0 0 0 0,1 1-1 0 0,3 0 1 0 0,1 2 0 0 0,1 0-1 0 0,3 1 1 0 0,21-27-68 0 0,-31 47 9 0 0,0 0 1 0 0,0 0-1 0 0,2 2 0 0 0,0 0 1 0 0,1 0-1 0 0,0 2 0 0 0,0 0 1 0 0,2 0-1 0 0,-1 2 0 0 0,20-8-9 0 0,-36 17 1 0 0,1 0-1 0 0,0 0 0 0 0,-1 1 1 0 0,1-1-1 0 0,0 1 0 0 0,0-1 1 0 0,0 1-1 0 0,0 0 0 0 0,0 0 0 0 0,-1 0 1 0 0,1 0-1 0 0,0 0 0 0 0,0 0 1 0 0,0 0-1 0 0,0 1 0 0 0,0-1 1 0 0,-1 1-1 0 0,1-1 0 0 0,0 1 1 0 0,0 0-1 0 0,-1-1 0 0 0,1 1 0 0 0,0 0 1 0 0,-1 0-1 0 0,1 0 0 0 0,-1 1 1 0 0,0-1-1 0 0,1 0 0 0 0,-1 1 1 0 0,0-1-1 0 0,1 0 0 0 0,-1 1 1 0 0,0-1-1 0 0,0 1 0 0 0,0 0 0 0 0,-1-1 1 0 0,1 1-1 0 0,0 0 0 0 0,-1 0 1 0 0,1-1-1 0 0,-1 1 0 0 0,1 0 1 0 0,-1 0-1 0 0,0 0 0 0 0,0 0 0 0 0,2 89 146 0 0,-38-2-13 0 0,21-63-2222 0 0,19-26-8999 0 0,-1 0-1354 0 0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16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407 352 11170 0 0,'0'0'4692'0'0,"0"0"-2558"0"0,0 0-914 0 0,0 0-97 0 0,0 0-57 0 0,0 0-108 0 0,0 0-189 0 0,0 0-231 0 0,0 0-183 0 0,0 0-120 0 0,0 0-63 0 0,0 0-36 0 0,0 0-27 0 0,-6 5-5 0 0,-19 15-2 0 0,19-15-9 0 0,6-5 8 0 0,0 0 7 0 0,0 0 24 0 0,0 0 42 0 0,0 0 32 0 0,30-55 1602 0 0,-59 55-1748 0 0,-1 14-1725 0 0,44-14-6483 0 0,-10 0-3763 0 0</inkml:trace>
  <inkml:trace contextRef="#ctx0" brushRef="#br0" timeOffset="470.15">906 426 14811 0 0,'0'0'1962'0'0,"0"0"-428"0"0,0 0-171 0 0,0 0-15 0 0,0 0-40 0 0,0 0-170 0 0,0 0-250 0 0,0 0-227 0 0,0 0-179 0 0,0 0-106 0 0,0 0-84 0 0,0 0-65 0 0,0 0-46 0 0,3-6-17 0 0,-2 4-150 0 0,0 1 2 0 0,0-1 0 0 0,-1 0 0 0 0,1 1-1 0 0,0 0 1 0 0,0-1 0 0 0,0 1 0 0 0,0-1-1 0 0,0 1 1 0 0,1 0 0 0 0,-1 0 0 0 0,0 0 0 0 0,0 0-1 0 0,1 0 1 0 0,-1 0 0 0 0,1 0 0 0 0,-1 0 0 0 0,1 0-1 0 0,-1 1 1 0 0,1-1 0 0 0,0 0 0 0 0,-1 1-1 0 0,1 0 1 0 0,0-1 0 0 0,-1 1 0 0 0,1 0 0 0 0,0 0-1 0 0,-1 0 1 0 0,2 0-16 0 0,7-1 47 0 0,0 1 1 0 0,0 1-1 0 0,0-1 0 0 0,-1 2 0 0 0,1-1 0 0 0,0 1 0 0 0,-1 1 1 0 0,1 0-1 0 0,-1 0 0 0 0,0 1 0 0 0,0 0 0 0 0,0 0 1 0 0,3 4-48 0 0,-10-7 8 0 0,0 1 0 0 0,-1 0 0 0 0,1 0 1 0 0,-1 0-1 0 0,1 0 0 0 0,-1 0 0 0 0,0 0 1 0 0,0 0-1 0 0,0 0 0 0 0,0 1 0 0 0,0-1 0 0 0,0 0 1 0 0,-1 1-1 0 0,1-1 0 0 0,-1 1 0 0 0,0-1 1 0 0,1 0-1 0 0,-1 1 0 0 0,0-1 0 0 0,-1 1 1 0 0,1-1-1 0 0,0 1 0 0 0,-1-1 0 0 0,1 0 1 0 0,-1 1-1 0 0,0-1 0 0 0,0 0 0 0 0,0 1 1 0 0,0-1-1 0 0,0 0 0 0 0,0 0 0 0 0,0 0 0 0 0,-2 1-8 0 0,-48 67 306 0 0,47-67-285 0 0,0 0 0 0 0,1 1 0 0 0,-1 0 0 0 0,1 0 0 0 0,0 0 0 0 0,0 0 0 0 0,1 0 0 0 0,-1 0 0 0 0,1 1 0 0 0,0-1 0 0 0,0 1 0 0 0,1 0 0 0 0,-1 0 0 0 0,1 0 0 0 0,0-1 0 0 0,0 3-21 0 0,3-5 24 0 0,0 0 0 0 0,0-1 0 0 0,1 1 0 0 0,-1 0 1 0 0,0-1-1 0 0,1 0 0 0 0,-1 1 0 0 0,1-1 0 0 0,0 0 0 0 0,-1 0 0 0 0,1 0 0 0 0,0-1 0 0 0,0 1 0 0 0,-1-1 0 0 0,1 0 0 0 0,0 1 0 0 0,0-1 0 0 0,0 0 1 0 0,1-1-25 0 0,19 1 117 0 0,122-14 298 0 0,-124 8-459 0 0,18-7-3034 0 0,-32 6-7179 0 0,-6 7-2535 0 0</inkml:trace>
  <inkml:trace contextRef="#ctx0" brushRef="#br0" timeOffset="-743.866">346 809 8410 0 0,'0'0'5810'0'0,"0"0"-3612"0"0,0 0-1282 0 0,0 0-137 0 0,0 0 61 0 0,0 0 93 0 0,0 0-32 0 0,0 0-138 0 0,0 0-175 0 0,0 0-157 0 0,0 0-118 0 0,0 0-63 0 0,0 0-24 0 0,-33 29-27 0 0,-105 92-10 0 0,76-40 74 0 0,54-62-196 0 0,-3 2 2 0 0,0 0 1 0 0,2 1 0 0 0,0 0-1 0 0,2 1 1 0 0,0-1-1 0 0,1 2 1 0 0,2-1-1 0 0,0 0 1 0 0,1 1 0 0 0,2 0-1 0 0,0-1 1 0 0,2 14-70 0 0,2-29 51 0 0,0 1 0 0 0,0-1 0 0 0,0 0 1 0 0,1 0-1 0 0,0 0 0 0 0,1-1 0 0 0,0 1 1 0 0,0-1-1 0 0,0 0 0 0 0,1-1 1 0 0,0 1-1 0 0,0-1 0 0 0,1 0 0 0 0,0-1 1 0 0,0 0-1 0 0,0 0 0 0 0,1 0 0 0 0,-1-1 1 0 0,1 0-1 0 0,0 0 0 0 0,0-1 0 0 0,1 0 1 0 0,-1-1-1 0 0,1 0 0 0 0,-1 0 0 0 0,1 0 1 0 0,0-1-1 0 0,-1-1 0 0 0,1 0 0 0 0,0 0 1 0 0,0 0-1 0 0,7-2-51 0 0,16-1 183 0 0,0 0 0 0 0,-1-3-1 0 0,0 0 1 0 0,0-2 0 0 0,0-1 0 0 0,-1-2 0 0 0,0-1 0 0 0,-1-1-1 0 0,-1-1 1 0 0,0-2 0 0 0,-1-1 0 0 0,11-9-183 0 0,-19 13 103 0 0,-1-1 1 0 0,0 0-1 0 0,-1-2 0 0 0,0 0 1 0 0,-1-1-1 0 0,-1 0 0 0 0,-1-1 1 0 0,8-14-104 0 0,-16 24 19 0 0,-1 0-1 0 0,-1-1 1 0 0,0 0 0 0 0,0 1-1 0 0,0-1 1 0 0,-1 0 0 0 0,-1-1 0 0 0,0 1-1 0 0,0-1 1 0 0,0 1 0 0 0,-1-1-1 0 0,-1 1 1 0 0,0-1 0 0 0,0 0 0 0 0,-1 1-1 0 0,0-1 1 0 0,0 1 0 0 0,-1-1 0 0 0,0 1-1 0 0,-1 0 1 0 0,0 0 0 0 0,-1-1-19 0 0,-5-5-48 0 0,-1 1 0 0 0,0-1 1 0 0,-1 2-1 0 0,0-1 0 0 0,-1 2 0 0 0,-1-1 1 0 0,0 2-1 0 0,-1 0 0 0 0,0 0 1 0 0,0 1-1 0 0,-1 1 0 0 0,-1 1 0 0 0,1 0 1 0 0,-1 1-1 0 0,0 0 0 0 0,-1 1 1 0 0,0 1-1 0 0,0 1 0 0 0,0 1 0 0 0,0 0 1 0 0,-1 1-1 0 0,1 1 0 0 0,-1 0 1 0 0,1 1-1 0 0,-1 1 0 0 0,1 1 0 0 0,-1 1 1 0 0,1 0-1 0 0,0 1 0 0 0,0 1 0 0 0,1 0 1 0 0,-7 4 47 0 0,-109 68-2385 0 0,93-45-1148 0 0,3 5-3925 0 0,18-15-4942 0 0</inkml:trace>
  <inkml:trace contextRef="#ctx0" brushRef="#br0" timeOffset="-399.841">0 1258 15131 0 0,'0'0'2397'0'0,"0"0"-765"0"0,0 0-489 0 0,0 0-140 0 0,0 0-68 0 0,0 0-76 0 0,0 0-105 0 0,0 0-131 0 0,0 0-131 0 0,0 0-81 0 0,0 0-60 0 0,32-15-62 0 0,102-45-46 0 0,6 13 438 0 0,-135 46-647 0 0,6-3 30 0 0,1 0 1 0 0,-1 1 0 0 0,0 1 0 0 0,1 0 0 0 0,-1 0-1 0 0,1 2 1 0 0,0-1 0 0 0,-1 1 0 0 0,1 1-1 0 0,0 0 1 0 0,-1 1 0 0 0,1 0 0 0 0,-1 0 0 0 0,3 2-65 0 0,70 103 337 0 0,-83-106-333 0 0,3 3 23 0 0,0-1 0 0 0,0 1-1 0 0,0-1 1 0 0,0 0 0 0 0,1-1-1 0 0,-1 1 1 0 0,1-1 0 0 0,-1 0-1 0 0,1 0 1 0 0,0 0-1 0 0,0-1 1 0 0,0 1 0 0 0,0-1-1 0 0,0 0 1 0 0,0-1 0 0 0,4 1-27 0 0,-7 0-10 0 0,1-1 0 0 0,0 1 0 0 0,-1-1 1 0 0,1 1-1 0 0,0-1 0 0 0,0 0 0 0 0,0 0 1 0 0,0-1-1 0 0,-1 1 0 0 0,1 0 0 0 0,0-1 1 0 0,0 1-1 0 0,-1-1 0 0 0,1 0 0 0 0,0 0 1 0 0,-1 0-1 0 0,1-1 0 0 0,-1 1 0 0 0,0 0 0 0 0,1-1 1 0 0,-1 0-1 0 0,0 1 0 0 0,0-1 0 0 0,0 0 1 0 0,0 0-1 0 0,0 0 0 0 0,0-1 0 0 0,0 1 1 0 0,-1 0-1 0 0,1-1 0 0 0,-1 1 0 0 0,0 0 0 0 0,0-1 1 0 0,1-1 9 0 0,-8-15-3175 0 0,-3 10-1727 0 0,5 5 1090 0 0,1-1-8395 0 0</inkml:trace>
  <inkml:trace contextRef="#ctx0" brushRef="#br0" timeOffset="2691.778">1357 1070 9698 0 0,'0'0'1932'0'0,"0"0"-939"0"0,0 0-284 0 0,0 0 253 0 0,0 0 277 0 0,0 0 113 0 0,0 0-40 0 0,0 0-157 0 0,0 0-172 0 0,0 0-168 0 0,31 8-134 0 0,101 21-81 0 0,-126-27-520 0 0,1 0 0 0 0,0-1 0 0 0,-1 0 0 0 0,1 0 0 0 0,0-1 0 0 0,0 1 0 0 0,0-2 0 0 0,-1 1 0 0 0,1-1 0 0 0,0 0 0 0 0,0 0 0 0 0,-1-1 0 0 0,1 0 0 0 0,-1 0 0 0 0,3-1-80 0 0,18-7 339 0 0,-9 7-193 0 0,0-2-1 0 0,0 0 0 0 0,-1-1 1 0 0,0-1-1 0 0,0-1 0 0 0,0 0 1 0 0,-1-1-1 0 0,0-1 0 0 0,-1 0 0 0 0,0-1 1 0 0,-1-1-1 0 0,0 0 0 0 0,-1-1 1 0 0,0-1-1 0 0,-1 0 0 0 0,-1 0 1 0 0,0-1-1 0 0,-1-1 0 0 0,-1 0 0 0 0,2-4-145 0 0,-9 15 11 0 0,-1 0 0 0 0,1-1 1 0 0,-1 1-1 0 0,0 0 0 0 0,-1-1 0 0 0,1 1 0 0 0,-1-1 0 0 0,0 1 0 0 0,0-1 0 0 0,-1 1 0 0 0,0 0 0 0 0,0-1 0 0 0,0 1 0 0 0,0 0 0 0 0,-1-1 0 0 0,0 1 0 0 0,0 0 0 0 0,-1 0 0 0 0,1 0 0 0 0,-1 1 0 0 0,0-1 0 0 0,0 1 0 0 0,-1-1 0 0 0,1 1 0 0 0,-1 0 0 0 0,0 0 0 0 0,0 1 0 0 0,0-1 0 0 0,0 1 0 0 0,-1 0 0 0 0,0 0 1 0 0,1 0-1 0 0,-1 1 0 0 0,0 0 0 0 0,0 0 0 0 0,-1 0 0 0 0,1 0 0 0 0,0 1 0 0 0,0 0 0 0 0,-5-1-11 0 0,-10 1-21 0 0,1 0 1 0 0,-1 1-1 0 0,1 1 1 0 0,0 1-1 0 0,-1 1 1 0 0,1 0-1 0 0,0 2 1 0 0,1 0 0 0 0,-1 1-1 0 0,1 1 1 0 0,0 0-1 0 0,0 2 1 0 0,1 0-1 0 0,0 0 1 0 0,1 2-1 0 0,0 0 1 0 0,1 1-1 0 0,0 1 1 0 0,1 0-1 0 0,0 1 1 0 0,1 0-1 0 0,1 1 1 0 0,0 1-1 0 0,1 0 1 0 0,1 0-1 0 0,0 1 1 0 0,1 1-1 0 0,-4 12 21 0 0,3-9 11 0 0,0 1-1 0 0,1 1 0 0 0,2-1 0 0 0,0 2 1 0 0,2-1-1 0 0,0 0 0 0 0,0 14-10 0 0,4-28 35 0 0,1 1-1 0 0,0 0 1 0 0,0-1-1 0 0,1 1 1 0 0,0 0-1 0 0,1-1 1 0 0,0 1-1 0 0,1-1 1 0 0,0 0 0 0 0,0 0-1 0 0,1 0 1 0 0,0 0-1 0 0,0 0 1 0 0,1-1-1 0 0,1 0 1 0 0,-1 0-1 0 0,1 0 1 0 0,0-1 0 0 0,7 6-35 0 0,5 2 143 0 0,2 0 0 0 0,0-2 1 0 0,0 0-1 0 0,2-1 0 0 0,-1-2 1 0 0,1 0-1 0 0,1-1 0 0 0,-1-1 1 0 0,2-1-1 0 0,-1-2 1 0 0,1 0-1 0 0,-1-1 0 0 0,1-1 1 0 0,0-2-1 0 0,1 0 0 0 0,-1-1 1 0 0,0-2-1 0 0,9-2-143 0 0,-24 4-43 0 0,-1-1-1 0 0,1-1 1 0 0,-1 0-1 0 0,1 0 1 0 0,-1 0-1 0 0,0-1 1 0 0,0 0 0 0 0,0-1-1 0 0,-1 0 1 0 0,1 0-1 0 0,3-3 44 0 0,5-9-4317 0 0,-3-3-4307 0 0,-10 15-3889 0 0</inkml:trace>
  <inkml:trace contextRef="#ctx0" brushRef="#br0" timeOffset="3154.156">2178 1339 17916 0 0,'0'0'756'0'0,"0"0"-200"0"0,0 0 143 0 0,0 0 216 0 0,0 0 56 0 0,0 0-67 0 0,0 0-209 0 0,0 0-234 0 0,0 0-160 0 0,0 0-62 0 0,-1 33-45 0 0,-2 99-29 0 0,-11-54 260 0 0,6-12 513 0 0,8-66-777 0 0,0 0 33 0 0,0 0 63 0 0,0-11 651 0 0,3-6-856 0 0,0 1-1 0 0,1 0 1 0 0,1 0-1 0 0,1 0 1 0 0,0 1-1 0 0,1 0 1 0 0,0 0-1 0 0,1 0 1 0 0,1 1-1 0 0,0 1 1 0 0,1-1-1 0 0,1 1 1 0 0,9-8-52 0 0,-3 2 24 0 0,0 1 0 0 0,1 0 0 0 0,1 2 0 0 0,1 0 0 0 0,0 1 0 0 0,17-9-24 0 0,-36 24 0 0 0,0 0 0 0 0,0 0 0 0 0,-1-1 1 0 0,1 1-1 0 0,0 0 0 0 0,0 0 0 0 0,-1 1 1 0 0,1-1-1 0 0,0 0 0 0 0,-1 0 0 0 0,1 0 1 0 0,0 0-1 0 0,0 1 0 0 0,-1-1 0 0 0,1 0 0 0 0,0 1 1 0 0,-1-1-1 0 0,1 0 0 0 0,-1 1 0 0 0,1-1 1 0 0,0 1-1 0 0,-1-1 0 0 0,1 1 0 0 0,-1-1 1 0 0,1 1-1 0 0,-1-1 0 0 0,0 1 0 0 0,1 0 0 0 0,-1-1 1 0 0,0 1-1 0 0,1 0 0 0 0,-1-1 0 0 0,0 1 1 0 0,0 0-1 0 0,1-1 0 0 0,-1 1 0 0 0,0 0 1 0 0,0 0-1 0 0,0-1 0 0 0,0 1 0 0 0,0 0 0 0 0,0 0 1 0 0,0-1-1 0 0,0 1 0 0 0,0 0 0 0 0,0-1 1 0 0,-1 1-1 0 0,1 0 0 0 0,2 49 60 0 0,-2-45-53 0 0,0-2-28 0 0,5 40 99 0 0,-5-42-119 0 0,0 0 0 0 0,0-1 0 0 0,1 1 0 0 0,-1 0 1 0 0,1-1-1 0 0,-1 1 0 0 0,0-1 0 0 0,1 1 0 0 0,-1 0 1 0 0,1-1-1 0 0,-1 1 0 0 0,1-1 0 0 0,0 1 0 0 0,-1-1 0 0 0,1 0 1 0 0,-1 1-1 0 0,1-1 0 0 0,0 0 0 0 0,-1 1 0 0 0,1-1 1 0 0,0 0-1 0 0,-1 0 0 0 0,1 1 0 0 0,0-1 0 0 0,0 0 1 0 0,-1 0-1 0 0,1 0 0 0 0,0 0 0 0 0,0 0 0 0 0,-1 0 0 0 0,1 0 1 0 0,0 0-1 0 0,0 0 0 0 0,-1 0 0 0 0,1-1 0 0 0,0 1 1 0 0,-1 0-1 0 0,1 0 0 0 0,0-1 0 0 0,-1 1 0 0 0,1-1 1 0 0,0 1-1 0 0,-1 0 0 0 0,1-1 0 0 0,-1 1 0 0 0,1-1 0 0 0,-1 1 1 0 0,1-1-1 0 0,-1 0 0 0 0,1 1 0 0 0,-1-1 0 0 0,1 1 1 0 0,-1-1-1 0 0,0 0 0 0 0,1 0 41 0 0,15-19-3504 0 0,-8 5-3922 0 0,-7 12 4460 0 0,2-2-9121 0 0</inkml:trace>
  <inkml:trace contextRef="#ctx0" brushRef="#br0" timeOffset="3823.291">1628 330 4417 0 0,'0'0'2232'0'0,"0"0"-445"0"0,0 0 57 0 0,0 0 181 0 0,0 0 2 0 0,0 0-193 0 0,0 0-363 0 0,0 0-320 0 0,0 0-203 0 0,0 0-118 0 0,0 0-51 0 0,0 0-23 0 0,0 0-7 0 0,-4 1-17 0 0,-8 5 1709 0 0,48-61-985 0 0,203-197-174 0 0,-208 222-1190 0 0,-20 74-170 0 0,67 156 319 0 0,-40-114-321 0 0,-36-78-304 0 0,1 2-1123 0 0,2-2-4674 0 0,-2-4-6121 0 0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21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8314 0 0,'0'0'2064'0'0,"0"0"-718"0"0,0 0-346 0 0,0 0 10 0 0,0 0 85 0 0,0 0 25 0 0,0 0-8 0 0,0 0-70 0 0,0 0-69 0 0,0 0-34 0 0,0 0-104 0 0,0 0-104 0 0,0 0-61 0 0,19 1-45 0 0,116 5 1027 0 0,51-13 431 0 0,-91 0-1902 0 0,-73-3-581 0 0,-21 3-3674 0 0,-6 1-5779 0 0,1 3-1588 0 0</inkml:trace>
  <inkml:trace contextRef="#ctx0" brushRef="#br0" timeOffset="335.047">177 0 9066 0 0,'0'0'3818'0'0,"0"0"-1940"0"0,0 0-823 0 0,0 0-68 0 0,0 0 146 0 0,0 0 114 0 0,0 0-21 0 0,0 0-154 0 0,0 0-221 0 0,0 0-151 0 0,0 0-79 0 0,0 0-46 0 0,0 0-43 0 0,-6 24-32 0 0,-16 76-45 0 0,8 13 823 0 0,-16 177-557 0 0,39-278-1061 0 0,-8-10-4103 0 0,0-2-4585 0 0,-1-3-2684 0 0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24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41 7154 0 0,'0'0'4642'0'0,"0"0"-2267"0"0,0 0-804 0 0,0 0-44 0 0,0 0 19 0 0,0 0-119 0 0,0 0-240 0 0,0 0-281 0 0,0 0-249 0 0,0 0-143 0 0,0 0-68 0 0,0 0-42 0 0,0 0-41 0 0,0-3-13 0 0,-8-5 905 0 0,-13 26-50 0 0,20-17-1205 0 0,0-8 1029 0 0,15-19-796 0 0,-9 17-216 0 0,-10 2-314 0 0,-5 25-3052 0 0,9-10-5523 0 0,1-8-2937 0 0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25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4 0 0 0,'0'0'4409'0'0,"0"0"-1616"0"0,0 0-337 0 0,0 0 29 0 0,0 0-126 0 0,0 0-297 0 0,0 0-366 0 0,0 0-328 0 0,0 0-242 0 0,0 0-162 0 0,0 0-99 0 0,0 0-78 0 0,0 0-61 0 0,5-1-49 0 0,5 0-500 0 0,-3 0 715 0 0,-22 8-146 0 0,-37 23 88 0 0,61-27-549 0 0,32-28 175 0 0,-62 31 258 0 0,21-6-657 0 0,0 0-14 0 0,0 0-23 0 0,0 0-4 0 0,0 0-35 0 0,0 0-7 0 0,0 0-5 0 0,0 0-34 0 0,0 0-8 0 0,0 0-17 0 0,0 0-44 0 0,0 0-44 0 0,0 0-120 0 0,12 0-2493 0 0,-8 0-4210 0 0,-2 0-5249 0 0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23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0 177 8586 0 0,'0'0'2159'0'0,"0"0"-547"0"0,0 0-371 0 0,0 0-68 0 0,0 0 55 0 0,0 0-30 0 0,0 0-172 0 0,0 0-249 0 0,0 0-201 0 0,0 0-86 0 0,0 0-17 0 0,3 8 24 0 0,14 98 1053 0 0,-11 195-26 0 0,-19-224-1121 0 0,13-76-331 0 0,0-1 90 0 0,0 0 86 0 0,0 0 86 0 0,0-16 752 0 0,0 11-1030 0 0,0-20 42 0 0,0-1 0 0 0,1 0 0 0 0,2 1 0 0 0,1 0 0 0 0,1 0 0 0 0,1-1-98 0 0,3-11 13 0 0,2 0 0 0 0,2 1 0 0 0,1 0 0 0 0,1 1 0 0 0,2 1 0 0 0,2 0 0 0 0,1 2 0 0 0,2 0 0 0 0,0 1 0 0 0,3 2 0 0 0,0 0 0 0 0,9-6-13 0 0,-29 31-3 0 0,0 0 0 0 0,-1 1 1 0 0,1 0-1 0 0,0 0 0 0 0,1 0 0 0 0,-1 0 0 0 0,0 1 0 0 0,1 0 0 0 0,0 0 1 0 0,-1 1-1 0 0,1-1 0 0 0,0 1 0 0 0,0 1 0 0 0,0-1 3 0 0,-4 2 0 0 0,-1 0 1 0 0,1 1-1 0 0,0-1 0 0 0,-1 0 0 0 0,1 1 1 0 0,0-1-1 0 0,-1 1 0 0 0,0 0 0 0 0,1 0 1 0 0,-1-1-1 0 0,0 1 0 0 0,0 0 0 0 0,0 0 1 0 0,0 0-1 0 0,0 0 0 0 0,-1 0 0 0 0,1 0 1 0 0,-1 0-1 0 0,1 0 0 0 0,-1 1 0 0 0,0-1 1 0 0,1 0-1 0 0,-1 0 0 0 0,-1 0 0 0 0,3 5 2 0 0,0 136 178 0 0,-6-69-725 0 0,14-57-1843 0 0,-3-16-1502 0 0,2-1-3727 0 0,-9 0 7574 0 0,4 0-12029 0 0</inkml:trace>
  <inkml:trace contextRef="#ctx0" brushRef="#br0" timeOffset="396.21">1004 107 10562 0 0,'0'0'2187'0'0,"0"0"-504"0"0,0 0-265 0 0,0 0-82 0 0,0 0-71 0 0,0 0-146 0 0,0 0-195 0 0,0 0-184 0 0,0 0-155 0 0,0 0-105 0 0,0 0-66 0 0,0 0-63 0 0,-32 32-39 0 0,-99 105-36 0 0,125-131-245 0 0,0-1 0 0 0,1 1 0 0 0,-1 0 0 0 0,1 1 0 0 0,1 0 0 0 0,-1-1 0 0 0,1 1 0 0 0,0 1 0 0 0,1-1 1 0 0,0 0-1 0 0,0 1 0 0 0,-1 3-31 0 0,-1 8 95 0 0,0-8-41 0 0,0 1 1 0 0,1 0-1 0 0,0 0 1 0 0,1 0-1 0 0,0 0 1 0 0,1 0-1 0 0,0 1 1 0 0,1-1 0 0 0,1 1-1 0 0,0-1 1 0 0,0 1-1 0 0,2-1 1 0 0,-1 1-1 0 0,2-1 1 0 0,-1 0-1 0 0,2 0 1 0 0,0 2-55 0 0,2-5 73 0 0,0 0 0 0 0,0-1 0 0 0,1 0 0 0 0,0 0 0 0 0,0-1 0 0 0,1 1 0 0 0,0-2 0 0 0,0 1 0 0 0,1-1 0 0 0,0 0 0 0 0,0-1 0 0 0,0 0 0 0 0,1 0-1 0 0,-1-1 1 0 0,1-1 0 0 0,0 1 0 0 0,0-2 0 0 0,1 1 0 0 0,-1-1 0 0 0,1-1 0 0 0,-1 0 0 0 0,5 0-73 0 0,7 0 112 0 0,-1-2-1 0 0,1 0 1 0 0,0-1-1 0 0,-1-1 1 0 0,1 0-1 0 0,-1-2 1 0 0,0-1-1 0 0,0-1 0 0 0,-1 0 1 0 0,0-2-1 0 0,0 0 1 0 0,-1-1-1 0 0,0-1 1 0 0,-1-1-1 0 0,0-1 1 0 0,-1 0-1 0 0,0-1 0 0 0,-1-1 1 0 0,-1 0-1 0 0,0-1 1 0 0,4-8-112 0 0,-13 13 4 0 0,0 0-1 0 0,-1-1 1 0 0,0 0 0 0 0,-1 0-1 0 0,0 0 1 0 0,-1 0 0 0 0,0-1 0 0 0,-1 0-1 0 0,-1 1 1 0 0,0-1 0 0 0,0 0 0 0 0,-1 1-1 0 0,-1-1 1 0 0,0 0 0 0 0,-1 0-1 0 0,-1 1 1 0 0,0 0 0 0 0,0-1 0 0 0,-1 1-1 0 0,-1 0 1 0 0,0 0 0 0 0,0 1 0 0 0,-1 0-1 0 0,-1 0 1 0 0,0 0 0 0 0,0 1-1 0 0,-1 0 1 0 0,0 0 0 0 0,-9-7-4 0 0,5 6-141 0 0,0 1 0 0 0,-1 0 0 0 0,0 1 0 0 0,-1 0 0 0 0,0 1 0 0 0,-1 1 0 0 0,1 0 0 0 0,-1 1 0 0 0,-1 0 0 0 0,1 2 1 0 0,-1-1-1 0 0,0 2 0 0 0,0 0 0 0 0,0 1 0 0 0,0 1 0 0 0,0 0 0 0 0,0 1 0 0 0,-1 1 0 0 0,1 1 0 0 0,0 0 0 0 0,0 1 0 0 0,-10 3 141 0 0,-48 23-3069 0 0,28-3-4079 0 0,24-11-4762 0 0</inkml:trace>
  <inkml:trace contextRef="#ctx0" brushRef="#br0" timeOffset="715.165">659 468 13235 0 0,'0'0'2082'0'0,"0"0"-418"0"0,0 0-130 0 0,0 0-29 0 0,0 0-86 0 0,0 0-128 0 0,0 0-159 0 0,36-10-173 0 0,111-31-149 0 0,22-4 1193 0 0,-52 26-1248 0 0,-114 21-745 0 0,0 0 1 0 0,0-1-1 0 0,-1 1 1 0 0,1 0 0 0 0,0 0-1 0 0,-1 1 1 0 0,1-1-1 0 0,-1 0 1 0 0,1 1 0 0 0,-1 0-1 0 0,0-1 1 0 0,0 1-1 0 0,-1 0 1 0 0,1 0-1 0 0,-1 0 1 0 0,1 0 0 0 0,-1 1-1 0 0,0-1 1 0 0,0 0-1 0 0,0 0 1 0 0,0 1-1 0 0,-1-1-10 0 0,8 17 48 0 0,-6-16-38 0 0,-1 0-4 0 0,1 1 1 0 0,0-1 0 0 0,-1 0 0 0 0,1 1-1 0 0,1-1 1 0 0,-1 0 0 0 0,1-1 0 0 0,-1 1-1 0 0,1 0 1 0 0,0-1 0 0 0,0 1 0 0 0,1-1-1 0 0,-1 0 1 0 0,1 0 0 0 0,0 0 0 0 0,-1-1-1 0 0,1 1 1 0 0,0-1 0 0 0,0 0 0 0 0,1 0-1 0 0,-1-1 1 0 0,0 1 0 0 0,1-1 0 0 0,-1 0-1 0 0,1 0 1 0 0,0 0-7 0 0,0 0 23 0 0,-2 0-20 0 0,0 0 1 0 0,-1 0-1 0 0,1-1 1 0 0,0 1-1 0 0,-1-1 1 0 0,1 1-1 0 0,0-1 0 0 0,0 0 1 0 0,0 0-1 0 0,-1 0 1 0 0,1-1-1 0 0,0 1 0 0 0,0-1 1 0 0,-1 1-1 0 0,1-1 1 0 0,0 0-1 0 0,-1 0 1 0 0,1 0-1 0 0,-1 0 0 0 0,1-1 1 0 0,-1 1-1 0 0,0 0 1 0 0,1-1-1 0 0,-1 0 1 0 0,0 0-1 0 0,0 0 0 0 0,0 0 1 0 0,1-1-4 0 0,-5-25-2048 0 0,-8 14-6413 0 0,6 7-3506 0 0</inkml:trace>
  <inkml:trace contextRef="#ctx0" brushRef="#br0" timeOffset="2911.887">1744 387 5129 0 0,'0'0'2235'0'0,"0"0"-682"0"0,0 0-369 0 0,0 0-35 0 0,0 0 26 0 0,0 0-66 0 0,0 0-203 0 0,0 0-209 0 0,0 0-56 0 0,0 0 6 0 0,0 0 60 0 0,0 0 31 0 0,10 6-47 0 0,85 38 1299 0 0,-73-42-1475 0 0,1 0 0 0 0,0-2-1 0 0,-1-1 1 0 0,1 0 0 0 0,-1-2 0 0 0,1-1-1 0 0,19-5-514 0 0,-23 4 188 0 0,1-1-1 0 0,-2-1 0 0 0,1-1 0 0 0,-1 0 0 0 0,0-2 1 0 0,-1 0-1 0 0,0-1 0 0 0,-1 0 0 0 0,0-1 0 0 0,0-1 1 0 0,12-14-188 0 0,-25 23 23 0 0,0 1-1 0 0,0 0 1 0 0,0-1 0 0 0,-1 1 0 0 0,1-1 0 0 0,-1 0 0 0 0,0 0 0 0 0,0 1 0 0 0,0-2 0 0 0,-1 1 0 0 0,0 0 0 0 0,1 0 0 0 0,-1 0 0 0 0,-1-1 0 0 0,1 1 0 0 0,-1 0 0 0 0,1-1 0 0 0,-1 1 0 0 0,0-1-1 0 0,-1 1 1 0 0,1 0 0 0 0,-1-1 0 0 0,0 1 0 0 0,0 0 0 0 0,0 0 0 0 0,-1-1 0 0 0,0 1 0 0 0,1 0 0 0 0,-1 1 0 0 0,-1-1 0 0 0,1 0 0 0 0,0 0 0 0 0,-1 1 0 0 0,0-1 0 0 0,0 1 0 0 0,0 0 0 0 0,0 0-1 0 0,0 0 1 0 0,-3-1-23 0 0,-6-2-21 0 0,-1 1 0 0 0,0-1 0 0 0,0 2 0 0 0,-1 0 0 0 0,1 1 0 0 0,-1 0 0 0 0,0 1 0 0 0,0 0 0 0 0,0 1 0 0 0,0 1 0 0 0,1 0 0 0 0,-1 1 0 0 0,0 1 0 0 0,0 0 0 0 0,0 1 0 0 0,1 0 0 0 0,-1 1 0 0 0,-6 3 21 0 0,-6 2-27 0 0,1 0 0 0 0,0 1 0 0 0,0 2 0 0 0,2 1 0 0 0,-1 0 0 0 0,-19 17 27 0 0,30-20 5 0 0,1 0 0 0 0,1 1 0 0 0,0 0 0 0 0,0 1 0 0 0,1 0-1 0 0,0 1 1 0 0,1 0 0 0 0,1 0 0 0 0,0 1 0 0 0,1 0 0 0 0,1 0-1 0 0,0 1 1 0 0,0 0 0 0 0,2 0 0 0 0,0 0 0 0 0,0 1 0 0 0,2-1 0 0 0,0 1-1 0 0,0 13-4 0 0,2-18 36 0 0,1 0 0 0 0,0-1 0 0 0,1 1 0 0 0,0 0 0 0 0,0-1 0 0 0,1 1-1 0 0,1-1 1 0 0,-1 0 0 0 0,2 0 0 0 0,-1 0 0 0 0,2-1 0 0 0,-1 1 0 0 0,1-1-1 0 0,1 0 1 0 0,-1-1 0 0 0,1 0 0 0 0,1 0 0 0 0,1 1-36 0 0,7 3 108 0 0,0 0 1 0 0,0-1 0 0 0,1-1-1 0 0,0 0 1 0 0,1-2 0 0 0,0 0-1 0 0,1-1 1 0 0,0 0 0 0 0,0-2-1 0 0,0 0 1 0 0,0-1 0 0 0,1-1-1 0 0,0-1 1 0 0,-1-1 0 0 0,1-1-1 0 0,0 0 1 0 0,0-2 0 0 0,-1 0-1 0 0,18-4-108 0 0,17-20-1652 0 0,-48 22-448 0 0,-2 2-690 0 0,-2-2-4187 0 0,-1 3-5329 0 0</inkml:trace>
  <inkml:trace contextRef="#ctx0" brushRef="#br0" timeOffset="3213.009">2535 593 16211 0 0,'0'0'1211'0'0,"0"0"-313"0"0,0 0-75 0 0,0 0 73 0 0,0 0 19 0 0,0 0-68 0 0,0 0-154 0 0,0 0-170 0 0,0 0-127 0 0,0 0-97 0 0,0 0-81 0 0,-25 32-58 0 0,-74 99-26 0 0,71-69 32 0 0,29-52-120 0 0,0-6-18 0 0,-1 1 0 0 0,1-1 1 0 0,0 1-1 0 0,0-1 0 0 0,0 1 0 0 0,0-1 1 0 0,1 0-1 0 0,0 1 0 0 0,0-1 0 0 0,0 0 1 0 0,0 0-1 0 0,1-1 0 0 0,0 1 0 0 0,-1 0 1 0 0,1-1-1 0 0,1 0 0 0 0,-1 1 0 0 0,0-1 1 0 0,1 0-1 0 0,-1-1 0 0 0,1 1 0 0 0,0-1 1 0 0,0 0-1 0 0,0 0 0 0 0,0 0 0 0 0,1 0 1 0 0,-1-1-1 0 0,0 1 0 0 0,2-1-28 0 0,135 15 1172 0 0,-129-17-1092 0 0,1-1-1 0 0,0-1 1 0 0,-1 0 0 0 0,1-1-1 0 0,-1 0 1 0 0,0-1-1 0 0,-1 0 1 0 0,1-1 0 0 0,-1 0-1 0 0,0-1 1 0 0,0 0 0 0 0,-1 0-1 0 0,0-1 1 0 0,0-1 0 0 0,-1 0-1 0 0,0 0 1 0 0,-1-1 0 0 0,0 0-1 0 0,0 0 1 0 0,-1-1-1 0 0,-1 0 1 0 0,1 0 0 0 0,-2-1-1 0 0,0 0 1 0 0,0 0-80 0 0,-3 6-38 0 0,-1 0 1 0 0,0-1-1 0 0,0 1 1 0 0,0 0-1 0 0,-1-1 0 0 0,0 1 1 0 0,0-1-1 0 0,-1 1 0 0 0,0 0 1 0 0,0-1-1 0 0,0 1 1 0 0,-1 0-1 0 0,0 0 0 0 0,0 0 1 0 0,0 0-1 0 0,-1 0 0 0 0,0 0 1 0 0,0 1-1 0 0,-1-1 1 0 0,1 1-1 0 0,-1 0 0 0 0,0 0 1 0 0,-1 0-1 0 0,1 1 0 0 0,-1 0 1 0 0,0 0-1 0 0,0 0 0 0 0,0 0 1 0 0,-1 0-1 0 0,1 1 1 0 0,-1 0-1 0 0,0 1 0 0 0,0-1 1 0 0,0 1-1 0 0,0 0 0 0 0,0 0 1 0 0,0 1-1 0 0,0 0 1 0 0,-1 0-1 0 0,1 1 0 0 0,-1-1 1 0 0,-1 1 37 0 0,-59 2-2547 0 0,25 9-5601 0 0,26-6-3866 0 0</inkml:trace>
  <inkml:trace contextRef="#ctx0" brushRef="#br0" timeOffset="3563.455">2427 795 9426 0 0,'0'0'4737'0'0,"0"0"-2547"0"0,0 0-818 0 0,0 0-8 0 0,0 0 13 0 0,0 0-102 0 0,0 0-179 0 0,0 0-195 0 0,0 0-190 0 0,0 0-132 0 0,0 0-106 0 0,0 0-92 0 0,0 0-75 0 0,24-8-55 0 0,76-27-48 0 0,-33 27 266 0 0,62 15 271 0 0,-73 15-474 0 0,-24-14-244 0 0,-32-8-19 0 0,0 0-24 0 0,0 0-1 0 0,0 0-12 0 0,0 0-29 0 0,0 0-26 0 0,0 0-31 0 0,0 0-42 0 0,0 0-71 0 0,0 0-73 0 0,0 0-154 0 0,0 0-280 0 0,0 0-436 0 0,0-8-10611 0 0,0 5-30 0 0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29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28 298 952 0 0,'0'0'1378'0'0,"0"0"-490"0"0,0 0 6 0 0,0 0 327 0 0,0 0 326 0 0,0 0 145 0 0,0 0-44 0 0,0 0-246 0 0,0 0-292 0 0,0 0-240 0 0,0 0-192 0 0,0 0-107 0 0,0 0-15 0 0,-5 2 27 0 0,-13 5 49 0 0,13-5 23 0 0,5-2 0 0 0,0 0-38 0 0,30 0 4636 0 0,-21-1-5023 0 0,-1-1 0 0 0,1-1-1 0 0,-1 0 1 0 0,0 0-1 0 0,0 0 1 0 0,0-1-1 0 0,0-1 1 0 0,0 1 0 0 0,-1-1-1 0 0,0 0 1 0 0,0-1-1 0 0,-1 1 1 0 0,1-1-1 0 0,1-3-229 0 0,16-11 266 0 0,4-5-76 0 0,-1-1 1 0 0,-1-1-1 0 0,-1-2 0 0 0,19-27-190 0 0,-9-2 128 0 0,-34 55-104 0 0,-1 2-6 0 0,0 1-8 0 0,0 0 5 0 0,0 0-7 0 0,0 0-29 0 0,0 0-1 0 0,0 0-12 0 0,0 0-21 0 0,9 41 24 0 0,5 70 335 0 0,-4 49-86 0 0,21-75-68 0 0,-23-73-92 0 0,-4-5-1226 0 0,-6 1-5354 0 0,1-5-4031 0 0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38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0 0 0,'0'0'224'0'0,"0"0"694"0"0,0 0 254 0 0,0 0 15 0 0,0 0-59 0 0,0 0-68 0 0,0 0-45 0 0,2-6-12 0 0,7-18 8 0 0,-8 28 8190 0 0,2 15-6176 0 0,3 10-3247 0 0,10 78 1619 0 0,41-19-155 0 0,-43-73-1098 0 0,32 41 220 0 0,37 10 244 0 0,18-15-76 0 0,57 0 0 0 0,63-35-85 0 0,-191-16-371 0 0,115-15 96 0 0,-16-8-57 0 0,41 5 36 0 0,139 25 17 0 0,-291-6-156 0 0,-1 1 1 0 0,1 1-1 0 0,0 1 0 0 0,-1 0 1 0 0,0 1-1 0 0,0 1 1 0 0,0 1-1 0 0,-1 0 0 0 0,0 1 1 0 0,12 8-13 0 0,-23-13-9 0 0,3 2 15 0 0,0-1 0 0 0,0 1 1 0 0,0 1-1 0 0,-1 0 0 0 0,0 0 0 0 0,0 0 0 0 0,0 1 0 0 0,-1 0 0 0 0,0 0 1 0 0,0 1-1 0 0,-1 0 0 0 0,1 0 0 0 0,-2 0 0 0 0,3 5-6 0 0,-4 116 362 0 0,-6-60-233 0 0,3-68-117 0 0,0-1-9 0 0,0 0-14 0 0,0 0 24 0 0,0 0 1 0 0,15-9 884 0 0,55-78-772 0 0,42-12-118 0 0,-44 47 16 0 0,-38 41-55 0 0,19 5 41 0 0,-13 2-13 0 0,101-1-40 0 0,110 46 87 0 0,-7 7-55 0 0,-188-36 9 0 0,1-3 0 0 0,-1-1 0 0 0,1-3 0 0 0,1-3-1 0 0,-1-1 1 0 0,34-6 2 0 0,194-24 64 0 0,-203 18-28 0 0,-61 9 6 0 0,0-2 0 0 0,0 0-1 0 0,0-1 1 0 0,-1-1 0 0 0,1 0 0 0 0,-1-1-1 0 0,-1-1 1 0 0,1 0 0 0 0,-1-1 0 0 0,-1-1-1 0 0,0-1 1 0 0,0 0 0 0 0,3-4-42 0 0,-2 0 43 0 0,-1-1 0 0 0,0-1-1 0 0,-1 0 1 0 0,0-1 0 0 0,-2-1 0 0 0,0 0 0 0 0,-1 0-1 0 0,-1-1 1 0 0,-1 0 0 0 0,0-1 0 0 0,-2 1 0 0 0,0-1-1 0 0,-2-1 1 0 0,0 1 0 0 0,-2-1 0 0 0,0 1 0 0 0,-1-1 0 0 0,-1 0-1 0 0,-3-17-42 0 0,-3 24-997 0 0,-1 14-5691 0 0,2 1-5611 0 0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39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2215 478 0 0 0,'0'0'569'0'0,"0"0"82"0"0,0 0 73 0 0,0 0 62 0 0,0 0 97 0 0,0 0 122 0 0,0 0 148 0 0,-17 16 143 0 0,-50 49 91 0 0,55-51 4652 0 0,13-9-3438 0 0,22-9-1865 0 0,-23 3-187 0 0,12-4-79 0 0,-1-1 0 0 0,0 0 1 0 0,-1-1-1 0 0,0-1 1 0 0,0 0-1 0 0,0 0 1 0 0,-1 0-1 0 0,0-1 0 0 0,4-6-470 0 0,94-158 1577 0 0,-100 159-1429 0 0,13-22 66 0 0,-1 0 0 0 0,-3-1 0 0 0,-1-1 0 0 0,-1 0 0 0 0,-2-1 0 0 0,-2 0 0 0 0,-2-3-214 0 0,21 163 393 0 0,26 111-233 0 0,1-1 24 0 0,11 137-184 0 0,-56-288 67 0 0,-4 1 1 0 0,-4 0-1 0 0,-5 45-67 0 0,2-116 19 0 0,-1-1 0 0 0,-1 0 0 0 0,1 0 0 0 0,-1 0 0 0 0,-1 0 0 0 0,0 0 1 0 0,0-1-1 0 0,-1 1 0 0 0,0-1 0 0 0,0 0 0 0 0,-1 0 0 0 0,-1 1-19 0 0,4-8-9 0 0,1 1 1 0 0,-1-1-1 0 0,0 0 0 0 0,0 1 0 0 0,0-1 1 0 0,0 0-1 0 0,0-1 0 0 0,0 1 0 0 0,0 0 1 0 0,0 0-1 0 0,0-1 0 0 0,0 1 0 0 0,0-1 1 0 0,-1 0-1 0 0,1 0 0 0 0,0 0 0 0 0,0 0 1 0 0,0 0-1 0 0,-1 0 0 0 0,1 0 0 0 0,0-1 1 0 0,0 1-1 0 0,0-1 0 0 0,0 0 0 0 0,0 1 1 0 0,0-1-1 0 0,0 0 0 0 0,0 0 0 0 0,0 0 1 0 0,0-1-1 0 0,0 1 0 0 0,1 0 0 0 0,-1-1 1 0 0,0 1-1 0 0,1-1 0 0 0,-1 1 0 0 0,1-1 1 0 0,0 0-1 0 0,-1 0 0 0 0,1 0 0 0 0,0 0 9 0 0,-5-13-390 0 0,2 0-1 0 0,-1-1 1 0 0,2 1-1 0 0,0-1 1 0 0,1 0-1 0 0,1 0 1 0 0,0 0-1 0 0,1 0 1 0 0,1 0-1 0 0,0 1 1 0 0,2-4 390 0 0,20-109-7932 0 0,-16 92 3501 0 0,0 1-5555 0 0</inkml:trace>
  <inkml:trace contextRef="#ctx0" brushRef="#br0" timeOffset="346.03">2942 287 14251 0 0,'0'0'2341'0'0,"0"0"-901"0"0,0 0-827 0 0,0 0-323 0 0,0 0 11 0 0,0 0 94 0 0,0 0 102 0 0,-21 37 63 0 0,-72 119-11 0 0,15-44 387 0 0,-82 109 292 0 0,137-181-891 0 0,48-39 229 0 0,212-27 1045 0 0,-232 26-1587 0 0,1-1 0 0 0,-1 1 0 0 0,1 0 0 0 0,-1 1 0 0 0,0 0 0 0 0,1-1 0 0 0,-1 2 0 0 0,0-1-1 0 0,0 1 1 0 0,0-1 0 0 0,0 1 0 0 0,0 1 0 0 0,0-1 0 0 0,-1 1 0 0 0,1 0 0 0 0,-1 0 0 0 0,1 0 0 0 0,-1 0 0 0 0,0 1 0 0 0,0 0 0 0 0,-1 0 0 0 0,1 0 0 0 0,-1 0 0 0 0,0 0 0 0 0,0 1 0 0 0,2 3-24 0 0,34 102 420 0 0,-38-107-439 0 0,-1-1-1 0 0,1 0 1 0 0,0 0 0 0 0,-1 1 0 0 0,1-1 0 0 0,0 0 0 0 0,0 0 0 0 0,1 0-1 0 0,-1 0 1 0 0,0 0 0 0 0,1 0 0 0 0,-1-1 0 0 0,1 1 0 0 0,-1 0 0 0 0,1-1-1 0 0,0 1 1 0 0,0-1 0 0 0,0 1 0 0 0,0-1 0 0 0,0 0 0 0 0,0 0 0 0 0,0 0-1 0 0,0 0 1 0 0,0 0 0 0 0,0 0 0 0 0,1-1 0 0 0,-1 1 0 0 0,0-1 0 0 0,1 0-1 0 0,-1 1 1 0 0,0-1 0 0 0,1 0 0 0 0,-1 0 0 0 0,0-1 0 0 0,1 1 0 0 0,-1 0 0 0 0,0-1-1 0 0,0 0 1 0 0,1 1 0 0 0,-1-1 0 0 0,0 0 0 0 0,0 0 0 0 0,0 0 0 0 0,0 0-1 0 0,0 0 1 0 0,0-1 0 0 0,0 1 0 0 0,1-2 19 0 0,33-21-1964 0 0,-15 11-998 0 0,0-2-4743 0 0,-14 11-3415 0 0</inkml:trace>
  <inkml:trace contextRef="#ctx0" brushRef="#br0" timeOffset="644.611">3213 979 7098 0 0,'0'0'2755'0'0,"0"0"-1530"0"0,0 0-448 0 0,0 0 281 0 0,0 0 267 0 0,0 0 84 0 0,0 0-15 0 0,0 0-67 0 0,0 0-115 0 0,0 0-136 0 0,0 0-131 0 0,34-9-155 0 0,106-28-125 0 0,-61 1 198 0 0,-66 26-685 0 0,1 2-22 0 0,-1-1 0 0 0,-1 0 0 0 0,1-1-1 0 0,-1-1 1 0 0,-1 0 0 0 0,0 0 0 0 0,-1-1 0 0 0,0-1-1 0 0,-1 1 1 0 0,0-1 0 0 0,-1-1 0 0 0,0 0-156 0 0,-7 11 20 0 0,0 0-1 0 0,0 0 1 0 0,0 1 0 0 0,0-1-1 0 0,0 0 1 0 0,-1 0 0 0 0,1 0 0 0 0,-1 0-1 0 0,0 0 1 0 0,0 0 0 0 0,0 0-1 0 0,0 0 1 0 0,0 0 0 0 0,-1 0-1 0 0,1 0 1 0 0,-1 0 0 0 0,0 0 0 0 0,0 0-1 0 0,0 1 1 0 0,0-1 0 0 0,-1 0-1 0 0,1 1 1 0 0,-1-1 0 0 0,0 1-1 0 0,1-1 1 0 0,-1 1 0 0 0,0 0 0 0 0,0-1-1 0 0,-1 1 1 0 0,1 0 0 0 0,0 1-1 0 0,-1-1 1 0 0,1 0 0 0 0,-1 1 0 0 0,1-1-1 0 0,-1 1 1 0 0,0 0 0 0 0,0 0-1 0 0,1 0 1 0 0,-3 0-20 0 0,-3-2-14 0 0,-1 2 0 0 0,1-1 0 0 0,-1 1 0 0 0,1 1 0 0 0,-1 0 0 0 0,1 0 0 0 0,0 0-1 0 0,-1 1 1 0 0,1 0 0 0 0,-1 1 0 0 0,1 0 0 0 0,0 0 0 0 0,0 1 0 0 0,0 0 0 0 0,0 0 0 0 0,0 1 0 0 0,1 0 0 0 0,0 0 0 0 0,0 1 0 0 0,0 0 0 0 0,0 0-1 0 0,1 1 1 0 0,-4 3 14 0 0,-3 4-38 0 0,0 0 0 0 0,1 1 0 0 0,0 1 0 0 0,1 0 0 0 0,1 0 0 0 0,0 1 0 0 0,1 0 0 0 0,1 1 0 0 0,1 0 0 0 0,-2 7 38 0 0,6-20-22 0 0,1 1 1 0 0,-1 0 0 0 0,1 0-1 0 0,0 0 1 0 0,1 0-1 0 0,-1 0 1 0 0,1 0-1 0 0,0 1 1 0 0,0-1-1 0 0,1 0 1 0 0,0 1-1 0 0,0-1 1 0 0,0 0-1 0 0,0 1 1 0 0,1-1 0 0 0,0 0-1 0 0,0 1 1 0 0,0-1-1 0 0,1 0 1 0 0,-1 0-1 0 0,1 0 1 0 0,1 0-1 0 0,-1 0 1 0 0,1-1-1 0 0,0 1 1 0 0,0-1 0 0 0,0 0-1 0 0,0 1 1 0 0,1-1-1 0 0,0-1 1 0 0,0 1-1 0 0,0 0 1 0 0,2 1 21 0 0,12-1-243 0 0,-1 0 0 0 0,1-1 0 0 0,0-1 0 0 0,-1-1-1 0 0,1 0 1 0 0,0-2 0 0 0,0 0 0 0 0,9-2 243 0 0,76-21-3647 0 0,-38-2-5112 0 0,-47 18-1769 0 0</inkml:trace>
  <inkml:trace contextRef="#ctx0" brushRef="#br0" timeOffset="1052.08">3854 824 5465 0 0,'0'0'2907'0'0,"0"0"-1364"0"0,0 0-434 0 0,0 0 72 0 0,0 0 82 0 0,0 0-72 0 0,0 0-189 0 0,0 0-235 0 0,0 0-113 0 0,0 0-11 0 0,0 0 52 0 0,0 0 77 0 0,0 0 40 0 0,4 10 32 0 0,14 30-15 0 0,-18-40-796 0 0,1 1 1 0 0,-1 0 0 0 0,1-1-1 0 0,-1 1 1 0 0,1 0 0 0 0,0-1-1 0 0,-1 1 1 0 0,1-1 0 0 0,0 1-1 0 0,0-1 1 0 0,-1 1 0 0 0,1-1-1 0 0,0 0 1 0 0,0 1 0 0 0,0-1-1 0 0,0 0 1 0 0,-1 0 0 0 0,1 1-1 0 0,0-1 1 0 0,0 0 0 0 0,0 0-1 0 0,0 0 1 0 0,0 0 0 0 0,0 0-1 0 0,0 0 1 0 0,-1 0 0 0 0,1-1-1 0 0,0 1 1 0 0,0 0 0 0 0,0 0-1 0 0,0-1 1 0 0,-1 1 0 0 0,1 0-1 0 0,0-1 1 0 0,0 1 0 0 0,0-1-1 0 0,-1 1 1 0 0,1-1-1 0 0,0 1 1 0 0,0-2-34 0 0,2 1 123 0 0,17-11 313 0 0,0 0-1 0 0,-1-1 1 0 0,0-1-1 0 0,-1 0 1 0 0,-1-2-1 0 0,5-5-435 0 0,-16 16 65 0 0,-1-2 0 0 0,1 1-1 0 0,-1-1 1 0 0,0 0 0 0 0,-1 0 0 0 0,1 0-1 0 0,-2 0 1 0 0,1-1 0 0 0,-1 0 0 0 0,0 0-1 0 0,0 0 1 0 0,-1 0 0 0 0,0 0-1 0 0,-1 0 1 0 0,0-1 0 0 0,0 1 0 0 0,-1-1-1 0 0,0-6-64 0 0,0 12 5 0 0,-1 0-1 0 0,0 0 0 0 0,0 0 0 0 0,0 0 0 0 0,0 1 0 0 0,0-1 1 0 0,-1 0-1 0 0,1 1 0 0 0,-1-1 0 0 0,0 1 0 0 0,0-1 1 0 0,0 1-1 0 0,0 0 0 0 0,0 0 0 0 0,0 0 0 0 0,0 0 0 0 0,-1 0 1 0 0,1 1-1 0 0,-1-1 0 0 0,0 1 0 0 0,1-1 0 0 0,-1 1 0 0 0,0 0 1 0 0,0 0-1 0 0,1 0 0 0 0,-1 1 0 0 0,0-1 0 0 0,0 0 1 0 0,-3 1-5 0 0,-88 9-255 0 0,79-2 217 0 0,0 1-1 0 0,0 0 1 0 0,1 1 0 0 0,0 1-1 0 0,1 0 1 0 0,0 1 0 0 0,0 0-1 0 0,1 1 1 0 0,1 1 0 0 0,0 0-1 0 0,1 0 1 0 0,0 1-1 0 0,1 0 1 0 0,1 0 0 0 0,0 1-1 0 0,1 1 1 0 0,0-1 0 0 0,1 1-1 0 0,1 0 1 0 0,1 0 0 0 0,0 1-1 0 0,1-1 1 0 0,1 1 0 0 0,0 0-1 0 0,1 3 39 0 0,1-16-40 0 0,0 0 0 0 0,1-1 1 0 0,-1 1-1 0 0,0 0 0 0 0,1 0 0 0 0,0 0 0 0 0,0 0 0 0 0,0 0 0 0 0,1-1 0 0 0,-1 1 0 0 0,1 0 0 0 0,0-1 1 0 0,0 1-1 0 0,0-1 0 0 0,0 0 0 0 0,0 0 0 0 0,1 0 0 0 0,0 0 0 0 0,-1 0 0 0 0,1 0 0 0 0,0-1 1 0 0,1 1-1 0 0,-1-1 0 0 0,0 0 0 0 0,1 0 0 0 0,-1 0 0 0 0,1 0 0 0 0,-1-1 0 0 0,1 0 0 0 0,0 1 1 0 0,0-1-1 0 0,-1-1 0 0 0,1 1 0 0 0,3 0 40 0 0,11 2-332 0 0,-1-1-1 0 0,0-1 1 0 0,1-1 0 0 0,-1 0 0 0 0,1-2-1 0 0,-1 1 1 0 0,15-5 332 0 0,17-7-3161 0 0,-1-7-3405 0 0,-31 12-2920 0 0</inkml:trace>
  <inkml:trace contextRef="#ctx0" brushRef="#br0" timeOffset="1401.967">4294 828 5417 0 0,'0'0'912'0'0,"0"0"-294"0"0,0 0-89 0 0,0 0 55 0 0,0 0 93 0 0,0 0 51 0 0,0 0 32 0 0,-1 33-1 0 0,1 100-12 0 0,11-60 699 0 0,43 70 5096 0 0,-57-172-1019 0 0,4-29-4732 0 0,1 12-445 0 0,1 13-297 0 0,2-1 0 0 0,1 1 1 0 0,2 0-1 0 0,1 0 0 0 0,1 1 0 0 0,2 0 1 0 0,2 1-1 0 0,0 1 0 0 0,2 0 0 0 0,1 1 1 0 0,2 0-1 0 0,1 2 0 0 0,22-25-49 0 0,-28 34 21 0 0,1 0-1 0 0,1 1 1 0 0,1 1-1 0 0,0 1 1 0 0,1 0 0 0 0,1 1-1 0 0,0 1 1 0 0,0 1-1 0 0,1 0 1 0 0,1 2-1 0 0,0 0 1 0 0,1 2 0 0 0,-1 0-1 0 0,9-1-20 0 0,-27 9 6 0 0,-1 0-1 0 0,0 0 1 0 0,0 0-1 0 0,0 0 1 0 0,0 0-1 0 0,0 0 1 0 0,0 0-1 0 0,1 1 1 0 0,-1-1-1 0 0,0 1 1 0 0,0-1-1 0 0,0 1 0 0 0,0 0 1 0 0,0 0-1 0 0,0 0 1 0 0,-1 0-1 0 0,1 0 1 0 0,0 0-1 0 0,0 1 1 0 0,-1-1-1 0 0,1 1 1 0 0,-1-1-1 0 0,1 1 1 0 0,-1-1-1 0 0,0 1 1 0 0,1 0-1 0 0,-1 0 1 0 0,0 0-1 0 0,0-1 1 0 0,0 1-1 0 0,-1 0 1 0 0,1 0-1 0 0,0 0 1 0 0,-1 1-1 0 0,1-1 1 0 0,-1 0-1 0 0,0 0 1 0 0,0 0-1 0 0,1 0 1 0 0,-1 0-1 0 0,-1 0 1 0 0,1 1-1 0 0,0-1 1 0 0,-1 0-1 0 0,1 0 1 0 0,-1 0-1 0 0,1 0 1 0 0,-1 0-1 0 0,0 0 0 0 0,0 0 1 0 0,0 0-1 0 0,0 0 1 0 0,0 0-6 0 0,-6 14 38 0 0,1-1-1 0 0,-2 0 1 0 0,0 0 0 0 0,-1-1 0 0 0,0 0 0 0 0,-1 0-1 0 0,0-1 1 0 0,-1-1 0 0 0,-8 7-38 0 0,-3 5-45 0 0,-2-1 0 0 0,-1-1 1 0 0,-1-2-1 0 0,-1 0 0 0 0,0-1 0 0 0,-2-2 0 0 0,0-1 0 0 0,-1-1 1 0 0,0-2-1 0 0,-25 8 45 0 0,53-21 40 0 0,-16 1-2544 0 0,15-13-6571 0 0,5 8-2843 0 0</inkml:trace>
  <inkml:trace contextRef="#ctx0" brushRef="#br0" timeOffset="1787.979">5348 280 18268 0 0,'0'0'1021'0'0,"0"0"-312"0"0,0 0 0 0 0,0 0 85 0 0,0 0 40 0 0,0 0-39 0 0,0 0-132 0 0,0 0-116 0 0,0 0-71 0 0,0 0-77 0 0,0 0-89 0 0,0 0-91 0 0,0 0-79 0 0,-31 12-57 0 0,-96 39-35 0 0,43-7 53 0 0,84-44-99 0 0,-26 20 8 0 0,46-7-200 0 0,31-9 312 0 0,57 14 68 0 0,-103-15-147 0 0,-1 0 0 0 0,1 1-1 0 0,-1 0 1 0 0,0 0 0 0 0,0 1 0 0 0,0-1 0 0 0,-1 1 0 0 0,0-1 0 0 0,1 1 0 0 0,-2 0 0 0 0,1 1 0 0 0,0-1 0 0 0,-1 0 0 0 0,0 1 0 0 0,0-1 0 0 0,-1 1 0 0 0,0 0 0 0 0,0-1 0 0 0,0 1 0 0 0,-1 0 0 0 0,1 0 0 0 0,-1-1-1 0 0,-1 1 1 0 0,1 0 0 0 0,-1 0 0 0 0,0 0 0 0 0,0-1 0 0 0,-1 1 0 0 0,1-1 0 0 0,-1 1 0 0 0,-1-1 0 0 0,1 1 0 0 0,-1-1 0 0 0,0 0-43 0 0,-2 6 35 0 0,-1 0-1 0 0,0 0 1 0 0,-1-1 0 0 0,0 0-1 0 0,-1 0 1 0 0,0 0 0 0 0,-1-1-1 0 0,1-1 1 0 0,-2 1 0 0 0,1-1-1 0 0,-1-1 1 0 0,0 0 0 0 0,-1 0-1 0 0,0-1 1 0 0,0 0 0 0 0,0-1-1 0 0,-1-1 1 0 0,1 1 0 0 0,-1-2-1 0 0,0 0 1 0 0,-1 0 0 0 0,-4 0-35 0 0,-11-7-1785 0 0,11-4-5675 0 0,11 1-5071 0 0</inkml:trace>
  <inkml:trace contextRef="#ctx0" brushRef="#br0" timeOffset="4218.732">1 3299 4393 0 0,'0'0'1408'0'0,"0"0"-98"0"0,0 0 94 0 0,0 0 44 0 0,0 0-93 0 0,0 0-113 0 0,0 0-202 0 0,0 0-129 0 0,0 0-84 0 0,0 0-92 0 0,2-34-68 0 0,12-104-59 0 0,12 41 369 0 0,3 25-227 0 0,2 1 1 0 0,4 2-1 0 0,3 1 0 0 0,2 2 0 0 0,4 2 0 0 0,18-19-750 0 0,5 9 312 0 0,-51 104-173 0 0,22 157 460 0 0,-9 25-499 0 0,-13-159-154 0 0,3-68-8 0 0,53-119 560 0 0,-36 62-428 0 0,3 1 0 0 0,4 3-1 0 0,2 1 1 0 0,31-32-70 0 0,-66 87 15 0 0,-8 8-21 0 0,0 1 0 0 0,1 0 0 0 0,-1-1 1 0 0,1 1-1 0 0,0 0 0 0 0,0 1 0 0 0,0-1 1 0 0,0 0-1 0 0,0 1 0 0 0,1-1 1 0 0,-1 1-1 0 0,1 0 0 0 0,-1 0 0 0 0,1 1 1 0 0,0-1-1 0 0,2 0 6 0 0,-4 4 6 0 0,0 0 0 0 0,0 0 0 0 0,0 0 0 0 0,0 0 0 0 0,0 0 0 0 0,0 1 0 0 0,0-1 0 0 0,-1 1-1 0 0,1-1 1 0 0,-1 1 0 0 0,0-1 0 0 0,1 1 0 0 0,-1 0 0 0 0,0 0 0 0 0,-1-1 0 0 0,1 1 0 0 0,-1 0 0 0 0,1 0 0 0 0,-1 2-6 0 0,2 4 28 0 0,21 188 401 0 0,-6-24-339 0 0,-9-122-462 0 0,-7-51-4400 0 0,7-8 1651 0 0,-6 5-1562 0 0,1-4-6101 0 0</inkml:trace>
  <inkml:trace contextRef="#ctx0" brushRef="#br0" timeOffset="4462.87">1298 2459 9626 0 0,'0'0'1306'0'0,"0"0"-493"0"0,0 0-145 0 0,0 0 187 0 0,-9 31 187 0 0,-31 101 61 0 0,23-9 989 0 0,17-96-1670 0 0,-1-22-325 0 0,0 2 1 0 0,0-1 0 0 0,1 0 0 0 0,-1 0-1 0 0,1 0 1 0 0,1 0 0 0 0,-1 0 0 0 0,1 0 0 0 0,0 0-1 0 0,0 0 1 0 0,1 0 0 0 0,0 0 0 0 0,0 0-1 0 0,0-1 1 0 0,1 1 0 0 0,0-1 0 0 0,0 0 0 0 0,0 1-1 0 0,1-1 1 0 0,0-1 0 0 0,0 1 0 0 0,0 0 0 0 0,0-1-1 0 0,1 0 1 0 0,-1 0 0 0 0,1 0 0 0 0,0-1-1 0 0,0 0 1 0 0,1 0 0 0 0,-1 0 0 0 0,1 0-98 0 0,2-1 140 0 0,-1-1 1 0 0,1 0 0 0 0,-1 0-1 0 0,1-1 1 0 0,0 0 0 0 0,-1 0-1 0 0,1-1 1 0 0,-1 0 0 0 0,1 0-1 0 0,-1-1 1 0 0,1 1 0 0 0,-1-2-1 0 0,0 1 1 0 0,0-1 0 0 0,0 0-1 0 0,0-1 1 0 0,0 0 0 0 0,-1 0-1 0 0,1 0 1 0 0,-1-1 0 0 0,2-2-141 0 0,6-4 177 0 0,-1-2 0 0 0,0 0 0 0 0,0 0 1 0 0,-2-1-1 0 0,1-1 0 0 0,-2 0 0 0 0,0 0 0 0 0,3-9-177 0 0,-5 8 105 0 0,0 0 0 0 0,-1-1 0 0 0,-1 0 0 0 0,-1 0-1 0 0,0-1 1 0 0,-2 1 0 0 0,1-1 0 0 0,-2 0 0 0 0,-1 0-1 0 0,0 0 1 0 0,-1-1 0 0 0,-1-2-105 0 0,0 13-62 0 0,-1 1 1 0 0,1 0-1 0 0,-1 0 0 0 0,0 0 0 0 0,-1 0 1 0 0,0 0-1 0 0,0 0 0 0 0,0 1 0 0 0,-1-1 1 0 0,0 1-1 0 0,0 0 0 0 0,-1 0 0 0 0,0 1 1 0 0,0-1-1 0 0,0 1 0 0 0,0 0 0 0 0,-1 0 1 0 0,0 1-1 0 0,0-1 0 0 0,0 1 0 0 0,-1 1 1 0 0,1-1-1 0 0,-1 1 0 0 0,0 1 0 0 0,0-1 1 0 0,0 1-1 0 0,0 0 0 0 0,0 0 0 0 0,-1 1 1 0 0,1 0-1 0 0,0 0 0 0 0,-1 1 0 0 0,1 0 1 0 0,0 1-1 0 0,-1-1 0 0 0,1 1 0 0 0,0 1 1 0 0,-1-1-1 0 0,1 1 0 0 0,0 0 1 0 0,0 1-1 0 0,0 0 0 0 0,1 0 0 0 0,-1 0 1 0 0,1 1-1 0 0,0 0 0 0 0,-6 4 62 0 0,-28 42-3587 0 0,20-14-4103 0 0,10-16-3926 0 0</inkml:trace>
  <inkml:trace contextRef="#ctx0" brushRef="#br0" timeOffset="8048.323">1843 1955 0 0 0,'0'0'717'0'0,"0"0"237"0"0,0 0 329 0 0,0 0 375 0 0,0 0 315 0 0,0 0 95 0 0,0 0-136 0 0,0 0-209 0 0,0 0-252 0 0,0 0-195 0 0,0 0-128 0 0,14-16-95 0 0,38-48-80 0 0,-39 48-82 0 0,-13 16-81 0 0,0 0-102 0 0,7 6 3134 0 0,3 12-3048 0 0,-5-8-288 0 0,19 32-135 0 0,-2 1 0 0 0,-2 1-1 0 0,-1 1 1 0 0,-3 1 0 0 0,-2 0 0 0 0,-2 1-1 0 0,-2 0 1 0 0,-1 1 0 0 0,-4 0 0 0 0,1 43-371 0 0,1 255 106 0 0,-7-345-190 0 0,0-1-8 0 0,0 0-9 0 0,0 0 21 0 0,0 0-7 0 0,0 0-42 0 0,0 0-51 0 0,0-19-1985 0 0,1 3 848 0 0,-2-20-1432 0 0,-1 12-4043 0 0,-1 16-4785 0 0</inkml:trace>
  <inkml:trace contextRef="#ctx0" brushRef="#br0" timeOffset="8294.768">1724 2489 11170 0 0,'0'0'1933'0'0,"0"0"-336"0"0,0 0-315 0 0,0 0-54 0 0,0 0-15 0 0,0 0-86 0 0,0 0-170 0 0,0 0-178 0 0,0 0-98 0 0,0 0-23 0 0,0 0 50 0 0,0 0 28 0 0,0 0-62 0 0,20-8-58 0 0,68-22-81 0 0,60-9 973 0 0,83-13-725 0 0,-181 48-1697 0 0,-46 24-5841 0 0,-4-18 3519 0 0,0 6-8947 0 0</inkml:trace>
  <inkml:trace contextRef="#ctx0" brushRef="#br0" timeOffset="8464.658">2611 2393 14707 0 0,'0'0'6001'0'0,"0"0"-5560"0"0,0 0-329 0 0,0 0-32 0 0,0 0 120 0 0,0 0 120 0 0,0 0-40 0 0,0 0-88 0 0,0 0-88 0 0,0 0-128 0 0,0 0-40 0 0,0 0-80 0 0,17 188-152 0 0,-10-185-264 0 0,-3 1-545 0 0,3-4-1295 0 0,-2 0-4714 0 0,-5 0-3616 0 0</inkml:trace>
  <inkml:trace contextRef="#ctx0" brushRef="#br0" timeOffset="8626.403">2572 2036 20364 0 0,'0'0'993'0'0,"0"0"-441"0"0,0 0-344 0 0,0 0-120 0 0,0 0-32 0 0,0 0-168 0 0,0 0-272 0 0,0 0-184 0 0,0 0-321 0 0,0 0-623 0 0,0 0-2705 0 0,0 0-8138 0 0</inkml:trace>
  <inkml:trace contextRef="#ctx0" brushRef="#br0" timeOffset="8906.114">2896 2437 18156 0 0,'0'0'2028'0'0,"0"0"-973"0"0,0 0-477 0 0,0 0-82 0 0,0 0-25 0 0,0 0-51 0 0,0 0-131 0 0,0 0-134 0 0,0 0-85 0 0,0 0-40 0 0,0 0-13 0 0,0 0 4 0 0,-3 31 17 0 0,-6 95-5 0 0,9-125-30 0 0,-1 0 1 0 0,1 0-1 0 0,-1 0 0 0 0,1 1 0 0 0,0-1 1 0 0,-1 0-1 0 0,1 0 0 0 0,0 0 0 0 0,0 0 1 0 0,0 0-1 0 0,0 1 0 0 0,0-1 0 0 0,0 0 1 0 0,0 0-1 0 0,1 0 0 0 0,-1 0 0 0 0,0 0 1 0 0,1 0-1 0 0,-1 1 0 0 0,1-1 0 0 0,-1 0 1 0 0,1 0-1 0 0,-1 0 0 0 0,1 0 0 0 0,-1 0 0 0 0,1-1 1 0 0,0 1-1 0 0,0 0 0 0 0,0 0 0 0 0,-1 0 1 0 0,1-1-1 0 0,0 1 0 0 0,0 0 0 0 0,0-1 1 0 0,0 1-1 0 0,0-1 0 0 0,0 1 0 0 0,0-1 1 0 0,1 1-1 0 0,-1-1 0 0 0,0 0 0 0 0,0 1 1 0 0,0-1-1 0 0,0 0 0 0 0,0 0 0 0 0,1 0 1 0 0,-1 0-1 0 0,0 0 0 0 0,0 0 0 0 0,0 0 1 0 0,1-1-4 0 0,4 1 39 0 0,5 0 90 0 0,1-1 0 0 0,-1 0 0 0 0,0 0 0 0 0,0-1 0 0 0,0 0 0 0 0,0-1 0 0 0,0-1 0 0 0,0 0 0 0 0,-1 0 0 0 0,1-1 0 0 0,-1 0 0 0 0,-1 0 0 0 0,1-1 0 0 0,-1-1 0 0 0,0 0 0 0 0,0 0 0 0 0,-1-1 0 0 0,5-4-129 0 0,-7 6 82 0 0,0 0 0 0 0,-1 0 0 0 0,1 0 0 0 0,-1 0 0 0 0,-1-1 0 0 0,1 0 0 0 0,-1 0 0 0 0,0 0 0 0 0,-1 0 0 0 0,0-1 0 0 0,0 1 0 0 0,0-1 0 0 0,-1 0 0 0 0,0 0 0 0 0,-1 0 0 0 0,0 0 0 0 0,0 0 0 0 0,-1 0-1 0 0,0 0 1 0 0,0 0 0 0 0,-1 0 0 0 0,0-2-82 0 0,-3 4-6 0 0,-1-1 0 0 0,0 1 1 0 0,-1 1-1 0 0,1-1 0 0 0,-1 1 0 0 0,0 0 0 0 0,-1 0 0 0 0,1 0 0 0 0,-1 1 0 0 0,0 0 0 0 0,0 1 0 0 0,0-1 0 0 0,0 1 0 0 0,0 1 0 0 0,-1-1 0 0 0,0 1 0 0 0,1 1 1 0 0,-1-1-1 0 0,0 1 0 0 0,-3 0 6 0 0,-80 13-1267 0 0,65 2-2059 0 0,0 6-4339 0 0,20-15-4353 0 0</inkml:trace>
  <inkml:trace contextRef="#ctx0" brushRef="#br0" timeOffset="9284.894">3237 2474 15523 0 0,'0'0'2299'0'0,"0"0"-1196"0"0,0 0-490 0 0,0 0 31 0 0,0 0 154 0 0,0 0 55 0 0,0 0-74 0 0,0 0-163 0 0,0 0-120 0 0,0 0-100 0 0,0 0-75 0 0,0 0-42 0 0,0 0-64 0 0,16-28-47 0 0,53-85-40 0 0,-17 37 80 0 0,-50 74-185 0 0,-2 1-27 0 0,0 0 1 0 0,0 0 0 0 0,0 0 0 0 0,0 0 0 0 0,0 0-1 0 0,0 1 1 0 0,0-1 0 0 0,1 0 0 0 0,-1 0 0 0 0,0 0-1 0 0,1 0 1 0 0,-1 0 0 0 0,1 0 0 0 0,-1 0 0 0 0,1 1 0 0 0,-1-1-1 0 0,1 0 1 0 0,0 0 0 0 0,-1 1 0 0 0,1-1 0 0 0,0 0-1 0 0,0 1 1 0 0,-1-1 0 0 0,1 1 0 0 0,0-1 0 0 0,0 1 0 0 0,0-1-1 0 0,0 1 1 0 0,-1 0 0 0 0,1-1 0 0 0,0 1 0 0 0,0 0-1 0 0,0 0 1 0 0,0-1 0 0 0,0 1 0 0 0,0 0 0 0 0,0 0 0 0 0,0 0-1 0 0,0 0 1 0 0,0 1 0 0 0,0-1 0 0 0,0 0 0 0 0,0 0-1 0 0,0 0 1 0 0,0 1 0 0 0,0-1 0 0 0,0 1 0 0 0,-1-1 0 0 0,1 0-1 0 0,0 1 1 0 0,0-1 0 0 0,0 1 0 0 0,-1 0 0 0 0,1-1-1 0 0,0 1 1 0 0,-1 0 0 0 0,1-1 3 0 0,0 7-3 0 0,1-1 1 0 0,0 0-1 0 0,0-1 0 0 0,1 1 0 0 0,-1 0 0 0 0,1-1 1 0 0,0 1-1 0 0,1-1 0 0 0,-1 0 0 0 0,1 0 0 0 0,0 0 1 0 0,0-1-1 0 0,1 1 0 0 0,-1-1 0 0 0,1 0 1 0 0,0 0-1 0 0,0-1 0 0 0,1 1 0 0 0,-1-1 0 0 0,1 0 1 0 0,-1-1-1 0 0,1 1 0 0 0,6 1 3 0 0,-4-2 84 0 0,0-1 0 0 0,1 1 1 0 0,-1-1-1 0 0,1-1 0 0 0,0 0 0 0 0,-1 0 0 0 0,1 0 1 0 0,-1-1-1 0 0,1-1 0 0 0,-1 1 0 0 0,0-1 0 0 0,0-1 1 0 0,1 1-1 0 0,-1-1 0 0 0,-1-1 0 0 0,1 0 0 0 0,0 0 1 0 0,-1 0-1 0 0,0-1 0 0 0,0 0 0 0 0,0 0 0 0 0,-1-1 0 0 0,5-5-84 0 0,-2 2 205 0 0,-1-2-1 0 0,1 0 0 0 0,-2 0 1 0 0,1 0-1 0 0,-2-1 0 0 0,1 0 1 0 0,-2 0-1 0 0,0-1 0 0 0,0 1 0 0 0,-1-1 1 0 0,1-8-205 0 0,-4-91-4340 0 0,-3 104-2245 0 0,-1 4-6225 0 0</inkml:trace>
  <inkml:trace contextRef="#ctx0" brushRef="#br0" timeOffset="10029.382">4621 1877 1864 0 0,'0'0'1761'0'0,"0"0"-309"0"0,0 0 160 0 0,0 0 389 0 0,0 0 295 0 0,0 0-4 0 0,0 0-323 0 0,0 0-423 0 0,0 0-343 0 0,0 0-195 0 0,0 0-68 0 0,0 0-36 0 0,0 0-65 0 0,-1-9-87 0 0,-6-28-113 0 0,6 36-574 0 0,-1 0 0 0 0,1 0 0 0 0,-1 0 0 0 0,0 0 0 0 0,1 0 0 0 0,-1 0 0 0 0,0 0 0 0 0,0 1 0 0 0,1-1 0 0 0,-1 0 0 0 0,0 1 0 0 0,0 0 0 0 0,0-1 0 0 0,0 1 0 0 0,0 0 0 0 0,0 0 0 0 0,1 0 0 0 0,-1 0 0 0 0,0 0 0 0 0,0 1 0 0 0,0-1 0 0 0,0 1 0 0 0,0-1 0 0 0,0 1 0 0 0,-1 0-65 0 0,-9 6 75 0 0,0 0 0 0 0,0 0 1 0 0,1 1-1 0 0,0 1 0 0 0,0 0 1 0 0,1 0-1 0 0,0 1 0 0 0,1 1 1 0 0,0-1-1 0 0,-7 12-75 0 0,9-14 20 0 0,0 0-1 0 0,1 1 1 0 0,0 0-1 0 0,0 0 1 0 0,1 0 0 0 0,0 0-1 0 0,1 1 1 0 0,0 0-1 0 0,1 0 1 0 0,0 0 0 0 0,0 0-1 0 0,1 1 1 0 0,0-1-1 0 0,1 1 1 0 0,0-1-1 0 0,1 1 1 0 0,0-1 0 0 0,1 1-1 0 0,1 9-19 0 0,1-14 22 0 0,-1-1-1 0 0,1 1 1 0 0,0-1 0 0 0,1 0-1 0 0,-1 0 1 0 0,1 0 0 0 0,0-1-1 0 0,0 0 1 0 0,1 1 0 0 0,-1-1-1 0 0,1 0 1 0 0,0-1-1 0 0,0 1 1 0 0,0-1 0 0 0,0 0-1 0 0,1-1 1 0 0,-1 1 0 0 0,1-1-1 0 0,0 0 1 0 0,0 0-1 0 0,0-1 1 0 0,1 0-22 0 0,134 12 260 0 0,-126-14-376 0 0,1-1 0 0 0,0 0 0 0 0,-1-1-1 0 0,0-1 1 0 0,0 0 0 0 0,0-1 0 0 0,0-1-1 0 0,-1 0 1 0 0,0-1 0 0 0,0 0 0 0 0,0-1-1 0 0,4-4 117 0 0,48-45-10909 0 0,-56 48-862 0 0</inkml:trace>
  <inkml:trace contextRef="#ctx0" brushRef="#br0" timeOffset="10407.47">5111 1771 4721 0 0,'0'0'324'0'0,"0"0"-311"0"0,0 0-87 0 0,0 0 51 0 0,0 0-1 0 0,0 0-104 0 0,0 0-216 0 0,0 0-226 0 0,0 0-164 0 0,0 0-131 0 0,0 0-55 0 0,0 0 72 0 0,-1 7 395 0 0,-2 22 378 0 0,13-37 244 0 0,-5-6 3432 0 0,-6 0 6993 0 0,0 20-3296 0 0,-1 10-3710 0 0,1-2-4121 0 0,0-13 231 0 0,-1 24 573 0 0,1-1 1 0 0,1 1-1 0 0,1-1 0 0 0,1 1 1 0 0,1-1-1 0 0,1 0 1 0 0,4 9-272 0 0,7 64 489 0 0,-45-79-816 0 0,5-17-2663 0 0,25-1 2819 0 0,-6-11-11089 0 0,6 7-140 0 0</inkml:trace>
  <inkml:trace contextRef="#ctx0" brushRef="#br0" timeOffset="10657.285">5045 1369 15195 0 0,'0'0'1337'0'0,"0"0"-385"0"0,0 0-128 0 0,0 0-16 0 0,0 0-8 0 0,0 0-88 0 0,0 0-231 0 0,0 0-225 0 0,0 0-192 0 0,0 0-224 0 0,0 0-73 0 0,0 0-39 0 0,0 0-8 0 0,0 0-96 0 0,-21 15-320 0 0,36-11-904 0 0,-4-1-3745 0 0,-3 1-6778 0 0</inkml:trace>
  <inkml:trace contextRef="#ctx0" brushRef="#br0" timeOffset="10928">5370 1984 15491 0 0,'0'0'1918'0'0,"0"0"-1108"0"0,0 0-404 0 0,0 0 122 0 0,0 0 223 0 0,0 0 84 0 0,0 0-60 0 0,0 0-182 0 0,0 0-170 0 0,0 0-33 0 0,0 0 58 0 0,0 0 96 0 0,0 0 68 0 0,-4 8 28 0 0,-4 3-461 0 0,-1 3 392 0 0,15-40 65 0 0,27-99 151 0 0,-21 75-628 0 0,1 2 0 0 0,3 0 0 0 0,2 0 0 0 0,20-37-159 0 0,-37 81-42 0 0,1 0-1 0 0,0 1 1 0 0,0 0 0 0 0,0-1 0 0 0,0 1 0 0 0,0 0 0 0 0,0 0 0 0 0,1 0 0 0 0,0 0 0 0 0,0 1 0 0 0,-1-1 0 0 0,2 1 0 0 0,-1 0-1 0 0,0 0 1 0 0,0 0 0 0 0,1 0 0 0 0,-1 0 0 0 0,2 0 42 0 0,19 43-4872 0 0,-19-26 1724 0 0,-1-5-1949 0 0,-2-2-6272 0 0</inkml:trace>
  <inkml:trace contextRef="#ctx0" brushRef="#br0" timeOffset="11292.894">5901 1539 8754 0 0,'0'0'2339'0'0,"0"0"-260"0"0,0 0 4 0 0,0 0-2 0 0,0 0-185 0 0,0 0-273 0 0,0 0-337 0 0,0 0-285 0 0,0 0-194 0 0,0 0-147 0 0,0 0-124 0 0,0 0-109 0 0,0 0-73 0 0,-3-11-84 0 0,-8-34-63 0 0,11 45-200 0 0,0-1-1 0 0,-1 1 1 0 0,1-1 0 0 0,0 1-1 0 0,-1-1 1 0 0,1 1 0 0 0,-1-1-1 0 0,1 1 1 0 0,-1 0 0 0 0,1-1-1 0 0,-1 1 1 0 0,1 0 0 0 0,-1-1 0 0 0,0 1-1 0 0,1 0 1 0 0,-1 0 0 0 0,1-1-1 0 0,-1 1 1 0 0,0 0 0 0 0,1 0-1 0 0,-1 0 1 0 0,0 0 0 0 0,1 0-1 0 0,-1 0 1 0 0,0 0 0 0 0,1 0-1 0 0,-1 0 1 0 0,1 0 0 0 0,-1 0-1 0 0,0 0 1 0 0,1 1 0 0 0,-1-1-1 0 0,0 0 1 0 0,1 0 0 0 0,-1 1 0 0 0,1-1-1 0 0,-1 0 1 0 0,1 1 0 0 0,-1-1-1 0 0,1 0 1 0 0,-1 1 0 0 0,1-1-1 0 0,-1 1 1 0 0,1-1 0 0 0,-1 1-1 0 0,1-1 1 0 0,0 1 0 0 0,-1-1-1 0 0,1 1 1 0 0,0 0 0 0 0,-1 0-7 0 0,0 0 35 0 0,-83 103 431 0 0,76-90-428 0 0,0-3-22 0 0,2 1 1 0 0,-1-1-1 0 0,2 1 0 0 0,0 1 0 0 0,0-1 0 0 0,1 1 1 0 0,0 0-1 0 0,1-1 0 0 0,1 2 0 0 0,0-1 0 0 0,1 0 0 0 0,0 0 1 0 0,1 0-1 0 0,2 14-16 0 0,-1-24 4 0 0,0 1-1 0 0,0-1 1 0 0,1 0 0 0 0,-1 0 0 0 0,1 0-1 0 0,0 0 1 0 0,-1 0 0 0 0,1 0 0 0 0,1 0-1 0 0,-1-1 1 0 0,0 1 0 0 0,1-1-1 0 0,-1 1 1 0 0,1-1 0 0 0,0 0 0 0 0,0 0-1 0 0,0 0 1 0 0,0-1 0 0 0,0 1 0 0 0,0-1-1 0 0,0 1 1 0 0,1-1 0 0 0,-1 0 0 0 0,0 0-1 0 0,1-1 1 0 0,-1 1 0 0 0,1-1 0 0 0,-1 1-1 0 0,1-1-3 0 0,102-15 408 0 0,-82 5-373 0 0,0-2 0 0 0,-1 0 1 0 0,-1-1-1 0 0,0-1 0 0 0,0-1 0 0 0,-1-1 0 0 0,-1-1 0 0 0,9-11-35 0 0,7-15-874 0 0,-24 24-5094 0 0,-11 16-1250 0 0,-1 2-5093 0 0</inkml:trace>
  <inkml:trace contextRef="#ctx0" brushRef="#br0" timeOffset="12009.198">6385 1447 10266 0 0,'0'0'1685'0'0,"0"0"-523"0"0,0 0-207 0 0,0 0 50 0 0,0 0 33 0 0,0 0-35 0 0,0 0-136 0 0,0 0-163 0 0,0 0-97 0 0,0 0-53 0 0,0 0-44 0 0,0 0-54 0 0,0 0-81 0 0,0 24-59 0 0,2 76-37 0 0,14-55 261 0 0,-9-41-381 0 0,-2-2-35 0 0,1 0-1 0 0,0-1 1 0 0,0 1 0 0 0,1-1-1 0 0,-1 0 1 0 0,0-1 0 0 0,0 1-1 0 0,0-1 1 0 0,1-1 0 0 0,-1 1-1 0 0,0-1 1 0 0,0 0 0 0 0,0 0 0 0 0,0-1-1 0 0,0 0 1 0 0,0 0 0 0 0,0 0-1 0 0,-1-1 1 0 0,1 0 0 0 0,-1 0-1 0 0,0 0 1 0 0,0-1 0 0 0,0 1-1 0 0,0-1 1 0 0,0-1 0 0 0,-1 1 0 0 0,0-1-1 0 0,4-4-123 0 0,82-111 456 0 0,-66 96-637 0 0,-24 51-66 0 0,0-15 238 0 0,-1-9 2 0 0,0 1-1 0 0,1-1 1 0 0,-1 1-1 0 0,1 0 1 0 0,0-1-1 0 0,-1 1 1 0 0,2-1 0 0 0,-1 1-1 0 0,0 0 1 0 0,1-1-1 0 0,-1 1 1 0 0,1-1-1 0 0,0 1 1 0 0,1-1 0 0 0,-1 1-1 0 0,0-1 1 0 0,1 0-1 0 0,0 0 1 0 0,0 0-1 0 0,0 0 1 0 0,0 0-1 0 0,0 0 1 0 0,0 0 0 0 0,1-1-1 0 0,-1 1 1 0 0,1-1-1 0 0,0 1 1 0 0,0-1-1 0 0,0 0 1 0 0,0 0 0 0 0,0-1-1 0 0,0 1 1 0 0,1-1-1 0 0,-1 1 1 0 0,4 0 7 0 0,0 0 4 0 0,0-1 0 0 0,0 1 0 0 0,0-1 0 0 0,1-1 0 0 0,-1 1 0 0 0,0-1 0 0 0,1 0 0 0 0,-1-1 1 0 0,0 0-1 0 0,0 0 0 0 0,0-1 0 0 0,0 1 0 0 0,0-2 0 0 0,0 1 0 0 0,0-1 0 0 0,0 0 0 0 0,2-2-4 0 0,28-20 93 0 0,-2-2-1 0 0,-1-2 1 0 0,-1-1-1 0 0,-2-1 1 0 0,-1-2-1 0 0,7-12-92 0 0,2 0 87 0 0,-23 26-90 0 0,0 0 0 0 0,-2-1 0 0 0,0-1 0 0 0,-2 0 0 0 0,0-1 0 0 0,-1 0 0 0 0,-1-1-1 0 0,-2 0 1 0 0,0-1 0 0 0,-1 0 0 0 0,-2 0 0 0 0,0 0 0 0 0,-1 0 0 0 0,-2-1 0 0 0,-1 0 0 0 0,0 1 0 0 0,-2-1 0 0 0,-1 0 0 0 0,-2-9 3 0 0,1 22-23 0 0,-1 1 0 0 0,0 0-1 0 0,0 0 1 0 0,-1 0 0 0 0,-1 1 0 0 0,0 0-1 0 0,0 0 1 0 0,-1 0 0 0 0,0 1-1 0 0,0 0 1 0 0,-1 0 0 0 0,-1 1 0 0 0,1 0-1 0 0,-6-3 24 0 0,10 7-14 0 0,0 1 0 0 0,-1-1 0 0 0,0 1-1 0 0,0 1 1 0 0,0-1 0 0 0,0 1 0 0 0,0 0 0 0 0,-1 0-1 0 0,1 0 1 0 0,-1 1 0 0 0,1-1 0 0 0,-1 1 0 0 0,1 1-1 0 0,-1-1 1 0 0,0 1 0 0 0,1 0 0 0 0,-1 0 0 0 0,0 1-1 0 0,1 0 1 0 0,-1 0 0 0 0,1 0 0 0 0,-1 1 0 0 0,1-1-1 0 0,-1 1 1 0 0,1 0 0 0 0,0 1 0 0 0,0 0 0 0 0,0-1-1 0 0,0 2 1 0 0,-3 1 14 0 0,-2 5 8 0 0,0 0-1 0 0,0 1 1 0 0,1 0 0 0 0,0 1-1 0 0,1 0 1 0 0,0 0 0 0 0,1 0-1 0 0,0 1 1 0 0,1 0 0 0 0,0 1-1 0 0,2-1 1 0 0,-1 1-1 0 0,2 0 1 0 0,-1 0 0 0 0,2 1-1 0 0,0-1 1 0 0,1 0 0 0 0,0 1-1 0 0,1-1 1 0 0,1 1 0 0 0,0-1-1 0 0,4 13-7 0 0,0-3 53 0 0,2 1-1 0 0,1-1 1 0 0,1-1-1 0 0,0 0 1 0 0,2 0-1 0 0,1-1 1 0 0,1 0-1 0 0,1-1 1 0 0,0 0-1 0 0,2-2 1 0 0,0 1 0 0 0,1-2-1 0 0,1 0 1 0 0,1-1-1 0 0,0-1 1 0 0,20 11-53 0 0,31 37 94 0 0,-65-60-139 0 0,-1 0-1 0 0,1-1 1 0 0,0 1 0 0 0,0-1 0 0 0,0 0-1 0 0,1 0 1 0 0,-1-1 0 0 0,0 0-1 0 0,1 0 1 0 0,0 0 0 0 0,-1 0 0 0 0,1-1-1 0 0,0 0 1 0 0,0 0 0 0 0,0-1-1 0 0,4 1 46 0 0,24-6-3022 0 0,-2-10-4120 0 0,-20 8-4659 0 0</inkml:trace>
  <inkml:trace contextRef="#ctx0" brushRef="#br0" timeOffset="12694.921">7850 953 16980 0 0,'0'0'1803'0'0,"0"0"-802"0"0,0 0-351 0 0,0 0 10 0 0,0 0 19 0 0,0 0-15 0 0,0 0-72 0 0,0 0-64 0 0,0 0-91 0 0,0 0-99 0 0,-33 22-74 0 0,-104 68-92 0 0,76-32-46 0 0,56-47-111 0 0,-21 64-19 0 0,26-73 3 0 0,-1 0 0 0 0,1 0 0 0 0,0-1-1 0 0,0 1 1 0 0,0 0 0 0 0,0 0 0 0 0,0 0 0 0 0,0 0 0 0 0,0-1-1 0 0,1 1 1 0 0,-1 0 0 0 0,1 0 0 0 0,-1-1 0 0 0,1 1 0 0 0,0 0-1 0 0,0 0 1 0 0,-1-1 0 0 0,1 1 0 0 0,0-1 0 0 0,1 1 0 0 0,-1-1-1 0 0,0 0 1 0 0,0 1 0 0 0,1-1 0 0 0,-1 0 0 0 0,0 0 0 0 0,1 0 0 0 0,-1 0-1 0 0,1 0 1 0 0,0 0 0 0 0,-1 0 0 0 0,1 0 0 0 0,0 0 0 0 0,-1-1-1 0 0,1 1 1 0 0,0-1 0 0 0,0 0 0 0 0,0 1 0 0 0,-1-1 0 0 0,2 0 1 0 0,17-1 24 0 0,-1-1 0 0 0,0-1 0 0 0,0-1 0 0 0,0 0 0 0 0,-1-2 0 0 0,0 0 0 0 0,0-1 0 0 0,0 0 0 0 0,0-2 0 0 0,-2 0 0 0 0,1-1 0 0 0,-1-1 0 0 0,0 0 1 0 0,-1-1-1 0 0,1-2-24 0 0,33-20-12 0 0,-22 19-57 0 0,-19 41 37 0 0,-9-21 28 0 0,1-1 0 0 0,0 1 0 0 0,0-1 1 0 0,1 0-1 0 0,-1 1 0 0 0,1-1 1 0 0,0 0-1 0 0,0 1 0 0 0,1-1 0 0 0,-1 0 1 0 0,1 0-1 0 0,0 0 0 0 0,0 0 0 0 0,0 0 1 0 0,0 0-1 0 0,1-1 0 0 0,0 1 0 0 0,-1-1 1 0 0,1 0-1 0 0,1 0 0 0 0,-1 0 0 0 0,0 0 1 0 0,1 0-1 0 0,-1-1 0 0 0,1 1 0 0 0,0-1 1 0 0,0 0-1 0 0,0 0 0 0 0,0 0 0 0 0,0-1 1 0 0,4 2 3 0 0,5-3 0 0 0,-1 1 0 0 0,0-2 0 0 0,0 1 0 0 0,1-2 0 0 0,-1 1 0 0 0,0-2 0 0 0,0 0 0 0 0,-1 0 0 0 0,1-1 0 0 0,-1 0 0 0 0,1-1 0 0 0,-1-1 0 0 0,-1 0 0 0 0,1 0 0 0 0,-1-1 0 0 0,2-2 0 0 0,15-9 81 0 0,-1-2 1 0 0,-1 0 0 0 0,-1-2-1 0 0,-1-1 1 0 0,-1-1 0 0 0,-1 0 0 0 0,-2-2-1 0 0,0 0 1 0 0,-1-2 0 0 0,-2 0-1 0 0,-1 0 1 0 0,-1-1 0 0 0,-2-1 0 0 0,0-1-1 0 0,1-11-81 0 0,-6 15 11 0 0,-3 14-11 0 0,0-1 0 0 0,-1 0 1 0 0,-1 0-1 0 0,0 0 0 0 0,0-1 0 0 0,-2 1 0 0 0,0 0 0 0 0,0-1 0 0 0,-2-8 0 0 0,-1 19-2 0 0,1 1-1 0 0,-1-1 1 0 0,0 0 0 0 0,0 1-1 0 0,0 0 1 0 0,-1-1-1 0 0,1 1 1 0 0,-1 1-1 0 0,1-1 1 0 0,-1 0 0 0 0,0 1-1 0 0,0 0 1 0 0,0 0-1 0 0,-1 0 1 0 0,1 0-1 0 0,0 1 1 0 0,-1 0 0 0 0,1 0-1 0 0,-1 0 1 0 0,1 0-1 0 0,-1 1 1 0 0,0-1-1 0 0,1 1 1 0 0,-1 0-1 0 0,1 1 1 0 0,-1-1 0 0 0,0 1-1 0 0,1 0 1 0 0,-1 0-1 0 0,1 0 1 0 0,0 1-1 0 0,-1 0 1 0 0,1-1 0 0 0,-1 2 2 0 0,-9 3-16 0 0,1 1 0 0 0,0 0 1 0 0,1 0-1 0 0,0 1 1 0 0,0 1-1 0 0,0 0 0 0 0,1 1 1 0 0,1 0-1 0 0,-1 1 1 0 0,2 0-1 0 0,-1 0 1 0 0,2 1-1 0 0,0 0 0 0 0,0 1 1 0 0,1 0-1 0 0,0 1 16 0 0,5-10 2 0 0,1 1 0 0 0,-1-1-1 0 0,1 1 1 0 0,0-1 0 0 0,0 1 0 0 0,1-1-1 0 0,0 1 1 0 0,-1 0 0 0 0,1-1-1 0 0,1 1 1 0 0,-1 0 0 0 0,1-1 0 0 0,0 1-1 0 0,0-1 1 0 0,0 1 0 0 0,0-1 0 0 0,1 0-1 0 0,0 1 1 0 0,0-1 0 0 0,0 0-1 0 0,0 0 1 0 0,1 0 0 0 0,0 0 0 0 0,-1-1-1 0 0,2 1 1 0 0,-1-1 0 0 0,0 0 0 0 0,0 1-1 0 0,1-2 1 0 0,0 1 0 0 0,0 0-1 0 0,0-1 1 0 0,0 1 0 0 0,1-1-2 0 0,185 115 377 0 0,-175-107-247 0 0,-1 0 0 0 0,0 0 0 0 0,-1 2 0 0 0,-1 0-1 0 0,1 0 1 0 0,-2 1 0 0 0,0 0 0 0 0,0 1 0 0 0,-2 0 0 0 0,1 1-1 0 0,-2 0 1 0 0,0 0 0 0 0,-1 1 0 0 0,0 0 0 0 0,-1 1 0 0 0,-1-1-1 0 0,0 5-129 0 0,-5-16 12 0 0,0 0-1 0 0,1 0 0 0 0,0 1 0 0 0,0-1 0 0 0,0 0 0 0 0,1 0 0 0 0,-1 0 0 0 0,1 0 0 0 0,0-1 0 0 0,1 1 0 0 0,-1 0 1 0 0,1-1-1 0 0,0 1 0 0 0,0-1 0 0 0,0 0 0 0 0,1 0 0 0 0,0-1 0 0 0,-1 1 0 0 0,1-1 0 0 0,1 1 0 0 0,-1-1 1 0 0,0 0-1 0 0,1-1 0 0 0,-1 1 0 0 0,6 1-11 0 0,10 0 554 0 0,-7-1-3541 0 0,-3-2-6079 0 0,-7-1-3467 0 0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32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4876 132 10154 0 0,'0'0'2245'0'0,"0"0"-420"0"0,0 0-292 0 0,0 0-54 0 0,0 0-59 0 0,0 0-161 0 0,0 0-240 0 0,0 0-275 0 0,0 0-263 0 0,0 0-167 0 0,0 0-38 0 0,0 0 44 0 0,0 0 89 0 0,1 13 78 0 0,18 218 1584 0 0,-37 155-1108 0 0,14-279-1543 0 0,16-118-1274 0 0,19-36-2608 0 0,-17 13-4916 0 0,-10 23-1347 0 0</inkml:trace>
  <inkml:trace contextRef="#ctx0" brushRef="#br0" timeOffset="361.562">5317 99 13387 0 0,'0'0'1652'0'0,"0"0"-333"0"0,0 0-188 0 0,0 0-11 0 0,0 0-29 0 0,0 0-116 0 0,0 0-113 0 0,0 0-112 0 0,0 0-87 0 0,0 0-81 0 0,0 0-60 0 0,0 0-43 0 0,0 0-45 0 0,-15 32-38 0 0,-46 96-27 0 0,44-62 117 0 0,18-53-365 0 0,1 16 152 0 0,1 0 0 0 0,1 0 0 0 0,1-1 0 0 0,2 0 0 0 0,7 22-273 0 0,-11-40 37 0 0,4 17-6 0 0,-1 0 1 0 0,-1 0-1 0 0,-2 1 1 0 0,-1 0-1 0 0,-1-1 1 0 0,-1 1-1 0 0,-2 0 1 0 0,-2 13-32 0 0,-11 33-2201 0 0,36-111-2490 0 0,-2-5-938 0 0,-9 16-2148 0 0,-7 13 82 0 0</inkml:trace>
  <inkml:trace contextRef="#ctx0" brushRef="#br0" timeOffset="662.996">5579 66 12371 0 0,'0'0'1905'0'0,"0"0"-446"0"0,0 0-242 0 0,0 0-30 0 0,0 0-58 0 0,0 0-130 0 0,0 0-151 0 0,0 0-129 0 0,0 0-36 0 0,0 0-11 0 0,0 0-44 0 0,0 0-64 0 0,1 24-42 0 0,9 150 786 0 0,-5 135 178 0 0,-36-117-1613 0 0,24-178-3493 0 0,-2-38-5089 0 0,5 13 3479 0 0,2 3-4781 0 0</inkml:trace>
  <inkml:trace contextRef="#ctx0" brushRef="#br0" timeOffset="1030.002">4511 213 13651 0 0,'0'0'1940'0'0,"0"0"-751"0"0,0 0-399 0 0,0 0 119 0 0,0 0 298 0 0,0 0 174 0 0,0 0-94 0 0,0 0-304 0 0,0 0-299 0 0,0 0-189 0 0,0 0-70 0 0,0 0-14 0 0,0 0-22 0 0,21-8-10 0 0,68-24-23 0 0,-2 25 287 0 0,954 7 1039 0 0,-926-22-4524 0 0,-114 21 2721 0 0,0 1-2898 0 0,-1 0-3513 0 0,0 0 2577 0 0,0 0-7825 0 0</inkml:trace>
  <inkml:trace contextRef="#ctx0" brushRef="#br0" timeOffset="1379.049">4421 953 10226 0 0,'0'0'2138'0'0,"0"0"-876"0"0,0 0-369 0 0,0 0 138 0 0,0 0 232 0 0,0 0 125 0 0,0 0-85 0 0,0 0-188 0 0,0 0-151 0 0,0 0-86 0 0,0 0-49 0 0,0 0-23 0 0,17 8-34 0 0,54 24-57 0 0,13-24 505 0 0,-15-12-497 0 0,-1-3 0 0 0,0-3 0 0 0,45-14-723 0 0,-63 13 157 0 0,145-29 252 0 0,593-110-562 0 0,-737 143-290 0 0,-5 0-2305 0 0,-15 3-5932 0 0,-20 3-4137 0 0</inkml:trace>
  <inkml:trace contextRef="#ctx0" brushRef="#br0" timeOffset="-2865.942">1492 99 2353 0 0,'0'0'2061'0'0,"0"0"-476"0"0,0 0-152 0 0,0 0 168 0 0,0 0 175 0 0,0 0 67 0 0,0 0-127 0 0,0 0-257 0 0,0 0-220 0 0,0 0-225 0 0,0 0-171 0 0,-16-14-110 0 0,-53-47-73 0 0,67 59-592 0 0,-1 0 0 0 0,1 0-1 0 0,-1 0 1 0 0,0 0 0 0 0,0 0 0 0 0,0 0-1 0 0,0 1 1 0 0,0-1 0 0 0,0 1-1 0 0,0 0 1 0 0,0 0 0 0 0,0 0-1 0 0,-1 0 1 0 0,1 1 0 0 0,0-1-1 0 0,-1 1 1 0 0,1 0 0 0 0,0 0 0 0 0,-1 0-1 0 0,1 0 1 0 0,-3 1-68 0 0,-11 1 356 0 0,-5 1-103 0 0,0 1 1 0 0,0 2-1 0 0,0 0 0 0 0,1 2 0 0 0,0 0 1 0 0,0 1-1 0 0,1 1 0 0 0,0 1 0 0 0,1 0 1 0 0,0 2-1 0 0,-7 7-253 0 0,-13 7 131 0 0,0 2 1 0 0,2 2-1 0 0,2 2 0 0 0,1 1 1 0 0,1 1-1 0 0,2 2 1 0 0,2 1-1 0 0,1 1 0 0 0,2 2 1 0 0,2 1-1 0 0,2 0 0 0 0,1 2 1 0 0,3 0-1 0 0,-8 29-131 0 0,21-62 12 0 0,1-1-1 0 0,0 1 1 0 0,1 0-1 0 0,0 0 1 0 0,1 0 0 0 0,0 0-1 0 0,1 0 1 0 0,0 0-1 0 0,0 0 1 0 0,1 1 0 0 0,1-1-1 0 0,0 0 1 0 0,1 0-1 0 0,0 1 1 0 0,0-1-1 0 0,1-1 1 0 0,1 1 0 0 0,0 0-1 0 0,0-1 1 0 0,1 0-1 0 0,0 0 1 0 0,1 0 0 0 0,0 0-1 0 0,0-1 1 0 0,1 0-1 0 0,1-1 1 0 0,-1 1 0 0 0,1-2-1 0 0,2 2-11 0 0,6-1 29 0 0,1 0 0 0 0,0 0 0 0 0,0-2 0 0 0,1 0 0 0 0,0-1 0 0 0,0-1 0 0 0,0-1 0 0 0,0 0 0 0 0,1-1 0 0 0,-1-1 0 0 0,1-1 0 0 0,-1-1 0 0 0,1 0 0 0 0,-1-2 0 0 0,7-1-29 0 0,24-6 36 0 0,0-2-1 0 0,-1-2 0 0 0,-1-3 1 0 0,0-1-1 0 0,2-4-35 0 0,-10 6-148 0 0,0-3 0 0 0,-1-1 0 0 0,-1-2-1 0 0,-1-1 1 0 0,24-22 148 0 0,-16 2-3663 0 0,-7-7-3485 0 0,-29 38-4854 0 0</inkml:trace>
  <inkml:trace contextRef="#ctx0" brushRef="#br0" timeOffset="-2167.157">1693 979 7626 0 0,'0'0'4358'0'0,"0"0"-2511"0"0,0 0-1003 0 0,0 0-66 0 0,0 0 159 0 0,0 0 167 0 0,0 0 114 0 0,0 0-72 0 0,0 0-113 0 0,0 0-119 0 0,0 0-166 0 0,0 0-133 0 0,16-10-121 0 0,109-84 557 0 0,-66 29-507 0 0,-3-3 0 0 0,-3-3-1 0 0,9-20-543 0 0,98-128 167 0 0,-23 51-60 0 0,-120 145-94 0 0,-16 22-22 0 0,-1 1-13 0 0,0 0-22 0 0,0 19-26 0 0,-22 186 336 0 0,22-186-253 0 0,1-1-1 0 0,0 1 0 0 0,2-1 0 0 0,0 1 0 0 0,1-1 0 0 0,0 0 1 0 0,2 0-1 0 0,5 13-12 0 0,98 196 37 0 0,-80-150 356 0 0,-29-76-278 0 0,0-1 37 0 0,-9-2-40 0 0,0 0 1 0 0,0 0-1 0 0,0-1 0 0 0,0-1 0 0 0,1 0 0 0 0,-1 0 1 0 0,1 0-1 0 0,0-1 0 0 0,0 0 0 0 0,0-1 0 0 0,-1-1-112 0 0,-18-11 78 0 0,-16-9-47 0 0,18 9-69 0 0,-1 0-1 0 0,-1 2 1 0 0,0 1-1 0 0,-1 1 0 0 0,0 1 1 0 0,-1 2-1 0 0,-1 1 1 0 0,0 1-1 0 0,0 2 1 0 0,-1 0-1 0 0,1 3 0 0 0,-5 0 39 0 0,18 3-234 0 0,-54 7-783 0 0,41 21-3781 0 0,29-15-1321 0 0,1-9 2657 0 0,0 1-8183 0 0</inkml:trace>
  <inkml:trace contextRef="#ctx0" brushRef="#br0" timeOffset="-1693.719">3178 265 14715 0 0,'0'0'1359'0'0,"0"0"-243"0"0,0 0-79 0 0,0 0 116 0 0,0 0 43 0 0,0 0-99 0 0,0 0-181 0 0,0 0-248 0 0,0 0-173 0 0,0 0-91 0 0,0 0-56 0 0,0 0-32 0 0,-15-12-15 0 0,-49-35-23 0 0,62 45-242 0 0,-1 0 0 0 0,0 0 0 0 0,1 0-1 0 0,-1 1 1 0 0,0-1 0 0 0,0 1 0 0 0,0 0 0 0 0,0 0 0 0 0,-1 0 0 0 0,1 0 0 0 0,0 0 0 0 0,0 1 0 0 0,0-1 0 0 0,-1 1 0 0 0,1 0 0 0 0,0 0 0 0 0,-1 0-1 0 0,1 1 1 0 0,0-1 0 0 0,-2 1-36 0 0,-6 1 91 0 0,-3 1-50 0 0,0 0-1 0 0,0 1 1 0 0,1 0-1 0 0,-1 2 1 0 0,1-1-1 0 0,0 1 0 0 0,1 1 1 0 0,0 1-1 0 0,0 0 1 0 0,0 0-1 0 0,1 1 1 0 0,-8 8-41 0 0,15-13-3 0 0,-1 0 1 0 0,1 0 0 0 0,0 0 0 0 0,0 1 0 0 0,1 0-1 0 0,-1-1 1 0 0,1 2 0 0 0,0-1 0 0 0,0 0-1 0 0,1 0 1 0 0,0 1 0 0 0,0 0 0 0 0,0-1-1 0 0,0 1 1 0 0,1 0 0 0 0,0 0 0 0 0,0 0-1 0 0,1 0 1 0 0,0 0 0 0 0,0 0 0 0 0,0-1 0 0 0,1 1-1 0 0,-1 0 1 0 0,1 0 0 0 0,1 0 0 0 0,-1 0-1 0 0,1-1 1 0 0,0 1 0 0 0,1-1 0 0 0,-1 1-1 0 0,4 4 3 0 0,98 67 12 0 0,-90-70-3 0 0,0 1 1 0 0,-1 0-1 0 0,0 1 1 0 0,0 1 0 0 0,-1 0-1 0 0,0 1 1 0 0,8 10-10 0 0,-13-12 31 0 0,-1 0-1 0 0,0 0 1 0 0,-1 1 0 0 0,0 0-1 0 0,0 0 1 0 0,-1 0 0 0 0,0 1-1 0 0,-1-1 1 0 0,0 1 0 0 0,-1 0-1 0 0,0 0 1 0 0,-1 0 0 0 0,0 0-1 0 0,-1 0 1 0 0,0 4-31 0 0,0-11 37 0 0,0 1 0 0 0,0-1-1 0 0,0 0 1 0 0,-1 1 0 0 0,1-1 0 0 0,-1 0 0 0 0,-1 0-1 0 0,1 1 1 0 0,0-1 0 0 0,-1 0 0 0 0,0 0-1 0 0,0-1 1 0 0,0 1 0 0 0,0 0 0 0 0,-1-1-1 0 0,1 1 1 0 0,-1-1 0 0 0,0 0 0 0 0,0 0 0 0 0,0 0-1 0 0,-1 0 1 0 0,1 0 0 0 0,0-1 0 0 0,-1 1-1 0 0,0-1 1 0 0,0 0 0 0 0,0 0 0 0 0,-2 0-37 0 0,-12 5 39 0 0,0 0-1 0 0,0-1 1 0 0,-1-1 0 0 0,1-1 0 0 0,-1-1 0 0 0,0 0 0 0 0,-1-2-1 0 0,-2 0-38 0 0,15-1-9 0 0,0 1-24 0 0,0 0-1 0 0,0-1 1 0 0,0 0 0 0 0,0 0-1 0 0,0 0 1 0 0,0-1 0 0 0,0 0-1 0 0,0-1 1 0 0,0 1 0 0 0,0-1-1 0 0,0-1 1 0 0,1 1 0 0 0,-1-1-1 0 0,1 0 1 0 0,0-1 0 0 0,-1 1-1 0 0,2-1 1 0 0,-1-1 0 0 0,0 1-1 0 0,-3-5 34 0 0,1-33-2873 0 0,13 26-4140 0 0,-2 9-5055 0 0</inkml:trace>
  <inkml:trace contextRef="#ctx0" brushRef="#br0" timeOffset="-720.003">4001 180 5945 0 0,'0'0'2689'0'0,"0"0"-1002"0"0,0 0-374 0 0,0 0 129 0 0,0 0 206 0 0,0 0 53 0 0,0 0-157 0 0,0 0-309 0 0,0 0-283 0 0,0 0-190 0 0,0 0-106 0 0,0 0-83 0 0,0 0-52 0 0,-4-5-28 0 0,-15-17-49 0 0,-29 16 1172 0 0,35 8-1535 0 0,-1 1 0 0 0,0 0 1 0 0,1 1-1 0 0,0 1 0 0 0,0 0 0 0 0,0 1 0 0 0,1 0 0 0 0,-1 0 0 0 0,-5 6-81 0 0,-1-1 79 0 0,-81 55 307 0 0,100-65-380 0 0,-1 0-5 0 0,-1 0 1 0 0,1-1-1 0 0,0 2 1 0 0,0-1-1 0 0,0 0 0 0 0,0 0 1 0 0,0 0-1 0 0,0 0 1 0 0,0 1-1 0 0,0-1 0 0 0,1 0 1 0 0,-1 1-1 0 0,0-1 1 0 0,1 0-1 0 0,-1 1 0 0 0,1-1 1 0 0,0 1-1 0 0,-1-1 0 0 0,1 1 1 0 0,0-1-1 0 0,0 1 1 0 0,0 0-1 0 0,0-1 0 0 0,0 1 1 0 0,0-1-1 0 0,0 1 1 0 0,1-1-1 0 0,-1 1 0 0 0,1-1 1 0 0,-1 1-1 0 0,1-1 1 0 0,-1 0-1 0 0,1 1 0 0 0,0-1 1 0 0,-1 0-1 0 0,1 1 0 0 0,0-1 1 0 0,0 0-1 0 0,0 0 1 0 0,1 1-2 0 0,140 41 229 0 0,-141-42-222 0 0,0-1 0 0 0,0 1 0 0 0,1 0 0 0 0,-1-1 0 0 0,0 1 0 0 0,-1 0 0 0 0,1 0 0 0 0,0 0-1 0 0,0 0 1 0 0,0 0 0 0 0,0 0 0 0 0,-1 0 0 0 0,1 0 0 0 0,0 0 0 0 0,-1 0 0 0 0,1 0 0 0 0,-1 0 0 0 0,1 0 0 0 0,-1 0 0 0 0,0 1 0 0 0,0-1 0 0 0,1 0 0 0 0,-1 0 0 0 0,0 0 0 0 0,0 1-1 0 0,0-1 1 0 0,0 0 0 0 0,0 0 0 0 0,0 1 0 0 0,-1-1 0 0 0,1 0 0 0 0,0 0 0 0 0,-1 0 0 0 0,1 1 0 0 0,0-1 0 0 0,-1 0 0 0 0,1 0 0 0 0,-1 0 0 0 0,0 0 0 0 0,0 1-7 0 0,-36 45 303 0 0,29-38-288 0 0,-63 69 139 0 0,40-47-137 0 0,2 1 0 0 0,1 2 1 0 0,2 0-1 0 0,-20 37-17 0 0,43-65 2 0 0,-1 1 1 0 0,2 0-1 0 0,-1 0 1 0 0,1 0-1 0 0,0 0 1 0 0,1 0-1 0 0,0 1 1 0 0,0-1-1 0 0,0 0 1 0 0,1 1-1 0 0,0-1 0 0 0,1 0 1 0 0,0 4-3 0 0,1-7 29 0 0,0 1 0 0 0,0-1 0 0 0,1 0 0 0 0,-1 0 0 0 0,1 0 0 0 0,0 0 0 0 0,1 0 0 0 0,-1-1 0 0 0,1 1 0 0 0,-1-1 0 0 0,1 0 1 0 0,0 0-1 0 0,0 0 0 0 0,0-1 0 0 0,1 1 0 0 0,-1-1 0 0 0,0 0 0 0 0,1 0 0 0 0,0-1 0 0 0,-1 1 0 0 0,1-1 0 0 0,0 0 0 0 0,0 0 0 0 0,0-1 0 0 0,0 1 0 0 0,0-1 0 0 0,0 0 0 0 0,4-1-29 0 0,17 0 174 0 0,0-1-1 0 0,0-2 0 0 0,0 0 0 0 0,-1-2 1 0 0,0 0-1 0 0,0-2 0 0 0,0-1 1 0 0,-1-1-1 0 0,14-8-173 0 0,39-13 293 0 0,-40-2-386 0 0,-33 12-7664 0 0,-4 20-4815 0 0</inkml:trace>
  <inkml:trace contextRef="#ctx0" brushRef="#br0" timeOffset="3611.481">1 1590 0 0 0,'0'0'1203'0'0,"0"0"63"0"0,0 0 106 0 0,0 0 91 0 0,0 0 29 0 0,0 0-93 0 0,0 0-253 0 0,0 0-305 0 0,0 0-234 0 0,0 0-47 0 0,0 0 91 0 0,5 0 128 0 0,169-25 4391 0 0,660-36-552 0 0,261-67-3193 0 0,-79 7-642 0 0,-258 58 401 0 0,94 31-1184 0 0,-134 42 565 0 0,-86 9 718 0 0,-648-22-1804 0 0,-40 28-3450 0 0,35-10-3281 0 0,15-8-4538 0 0</inkml:trace>
  <inkml:trace contextRef="#ctx0" brushRef="#br0" timeOffset="4162.028">6750 283 136 0 0,'0'0'2335'0'0,"0"0"-482"0"0,0 0-94 0 0,0 0 93 0 0,0 0 88 0 0,0 0-62 0 0,0 0-151 0 0,0 0-200 0 0,0 0-208 0 0,0 0-177 0 0,0 0-146 0 0,0 0-112 0 0,0 0-62 0 0,-3-12-62 0 0,-10-37-67 0 0,-5 33 2061 0 0,10 16-2666 0 0,1 1 0 0 0,-1 0-1 0 0,0 1 1 0 0,1 0 0 0 0,-1 0-1 0 0,1 0 1 0 0,0 1 0 0 0,-1 0 0 0 0,1 0-1 0 0,0 1 1 0 0,1 0 0 0 0,-1 0-1 0 0,-5 6-87 0 0,60-11 446 0 0,114-60 235 0 0,-198 72-89 0 0,0 23-2125 0 0,23-3-6356 0 0,12-23-3756 0 0</inkml:trace>
  <inkml:trace contextRef="#ctx0" brushRef="#br0" timeOffset="4777.467">6733 718 3201 0 0,'0'0'1283'0'0,"0"0"-62"0"0,0 0 125 0 0,0 0 234 0 0,0 0 106 0 0,0 0 4 0 0,0 0-113 0 0,0 0-195 0 0,0 0-215 0 0,0 0-174 0 0,0 0-87 0 0,0 0-37 0 0,-2 0-38 0 0,-60 32 3816 0 0,62-31-4586 0 0,11 2 488 0 0,73-34 202 0 0,-121 45 796 0 0,-48 47-1275 0 0,85-61-270 0 0,0 1 0 0 0,0 0 0 0 0,0 0 0 0 0,0 0 0 0 0,0 0 0 0 0,0 0 0 0 0,0 0 0 0 0,1 0 0 0 0,-1 0 0 0 0,0-1 0 0 0,1 1 0 0 0,-1 0 0 0 0,1 0-1 0 0,-1 0 1 0 0,1-1 0 0 0,-1 1 0 0 0,1 0 0 0 0,-1 0 0 0 0,1-1 0 0 0,0 1 0 0 0,-1-1 0 0 0,1 1 0 0 0,0-1 0 0 0,0 1 0 0 0,-1-1 0 0 0,1 1 0 0 0,0-1 0 0 0,0 1 0 0 0,0-1 0 0 0,0 0 0 0 0,0 0-1 0 0,0 1 1 0 0,-1-1 0 0 0,1 0 0 0 0,0 0 0 0 0,0 0 0 0 0,0 0 0 0 0,0 0 0 0 0,0 0 0 0 0,0 0 0 0 0,0 0 0 0 0,0-1 0 0 0,0 1 0 0 0,-1 0 0 0 0,1 0 0 0 0,0-1 0 0 0,0 1 0 0 0,0-1-2 0 0,8 1 33 0 0,-2 1-3 0 0,1-1-1 0 0,-1 1 0 0 0,0-2 0 0 0,0 1 0 0 0,0-1 1 0 0,0 0-1 0 0,0 0 0 0 0,0-1 0 0 0,0 0 1 0 0,0-1-1 0 0,0 1 0 0 0,-1-1 0 0 0,1 0 0 0 0,-1-1 1 0 0,3-1-30 0 0,-8 4 5 0 0,-1 0 0 0 0,1 1 0 0 0,0-1 0 0 0,-1 0 0 0 0,1 0 0 0 0,0 1 1 0 0,-1-1-1 0 0,1 0 0 0 0,-1 0 0 0 0,1 0 0 0 0,-1 0 0 0 0,0 0 0 0 0,1 0 0 0 0,-1 0 1 0 0,0 0-1 0 0,0 0 0 0 0,1 0 0 0 0,-1 0 0 0 0,0 0 0 0 0,0 0 0 0 0,0 0 0 0 0,0 0 1 0 0,0 0-1 0 0,-1 0 0 0 0,1 0 0 0 0,0 0 0 0 0,0 0 0 0 0,-1 0 0 0 0,1 0 0 0 0,0 0 1 0 0,-1 0-1 0 0,1 1 0 0 0,-1-1 0 0 0,0 0 0 0 0,1 0 0 0 0,-1 0 0 0 0,1 0 0 0 0,-1 1 1 0 0,0-1-1 0 0,0 0 0 0 0,1 1 0 0 0,-1-1 0 0 0,0 1 0 0 0,0-1 0 0 0,0 1 1 0 0,0-1-1 0 0,0 1 0 0 0,0-1 0 0 0,0 1-5 0 0,-47-21-987 0 0,27 21-1698 0 0,12 0-5629 0 0,5 0-3995 0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31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4233 0 0,'0'0'2540'0'0,"0"0"-504"0"0,0 0-157 0 0,0 0 6 0 0,0 0-44 0 0,0 0-170 0 0,0 0-256 0 0,0 0-250 0 0,0 0-239 0 0,0 0-178 0 0,0 0-112 0 0,0 0-84 0 0,0 0-72 0 0,3 11 4428 0 0,-2-11-4821 0 0,20 1 438 0 0,52 5-49 0 0,-43-4-333 0 0,1-2 0 0 0,-1-1 1 0 0,0-2-1 0 0,0 0 0 0 0,19-6-143 0 0,36-4 203 0 0,-39 6-950 0 0,-53 7-534 0 0,-17 1-2378 0 0,9 6-4657 0 0,9-3-3314 0 0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45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17 153 6705 0 0,'0'0'1998'0'0,"0"0"-545"0"0,0 0-345 0 0,0 0-43 0 0,0 0 118 0 0,0 0 150 0 0,0 0 35 0 0,0 0-175 0 0,0 0-331 0 0,0 0-322 0 0,0 0-216 0 0,-2 1-93 0 0,0 6-126 0 0,-1-1 1 0 0,1 1-1 0 0,0 0 0 0 0,0-1 1 0 0,1 1-1 0 0,0 0 0 0 0,0 0 1 0 0,1 0-1 0 0,-1 0 1 0 0,2 0-1 0 0,-1 0 0 0 0,1 1-105 0 0,-1 9 199 0 0,17 526 1837 0 0,-10-422-1718 0 0,1-166 2893 0 0,-5-18-3123 0 0,3-1 1 0 0,4 1-1 0 0,1 0 0 0 0,4 1 1 0 0,2 1-1 0 0,3 0 0 0 0,3 2 1 0 0,22-43-89 0 0,-35 78 7 0 0,1 0 1 0 0,1 1 0 0 0,1 1-1 0 0,1 0 1 0 0,1 0 0 0 0,1 2-1 0 0,0 0 1 0 0,2 0 0 0 0,0 2-1 0 0,1 0 1 0 0,20-13-8 0 0,-36 28 4 0 0,1 1 0 0 0,-1 0 0 0 0,0 1 0 0 0,1-1 0 0 0,0 0 0 0 0,-1 1 0 0 0,1 0 0 0 0,0 0-1 0 0,0 0 1 0 0,-1 0 0 0 0,1 1 0 0 0,0 0 0 0 0,0-1 0 0 0,0 1 0 0 0,0 1 0 0 0,0-1 0 0 0,0 1 0 0 0,0-1 0 0 0,-1 1 0 0 0,1 0 0 0 0,0 0 0 0 0,0 1 0 0 0,-1-1 0 0 0,1 1 0 0 0,-1 0 0 0 0,0 0 0 0 0,1 0 0 0 0,-1 0 0 0 0,0 0 0 0 0,0 1 0 0 0,0-1 0 0 0,0 1 0 0 0,-1 0 0 0 0,1 0 0 0 0,-1 0 0 0 0,0 0 0 0 0,0 1-1 0 0,0-1-2 0 0,7 14 77 0 0,-2 1 0 0 0,0 0 0 0 0,-1 0 0 0 0,-1 0 0 0 0,0 1 0 0 0,-2 0 0 0 0,2 17-78 0 0,5 24 128 0 0,-10-57-43 0 0,5 10-1767 0 0,2-21-7339 0 0,-6 4-2687 0 0</inkml:trace>
  <inkml:trace contextRef="#ctx0" brushRef="#br0" timeOffset="928.254">1066 315 7410 0 0,'0'0'1760'0'0,"0"0"-125"0"0,0 0-15 0 0,0 0 37 0 0,0 0-5 0 0,0 0-192 0 0,0 0-281 0 0,0 0-268 0 0,0 0-200 0 0,0 0-148 0 0,0 0-91 0 0,0 0-49 0 0,36 18 3556 0 0,-5-9-3646 0 0,-1 0 0 0 0,1-3 0 0 0,1 0-1 0 0,-1-2 1 0 0,1-2 0 0 0,-1-1 0 0 0,1-1 0 0 0,0-1-1 0 0,1-2-332 0 0,116-12 427 0 0,-135 13-573 0 0,-29 0-7005 0 0,5 3 1697 0 0,5 2-6272 0 0</inkml:trace>
  <inkml:trace contextRef="#ctx0" brushRef="#br0" timeOffset="1181.961">1059 642 17540 0 0,'0'0'972'0'0,"0"0"-423"0"0,0 0-137 0 0,0 0 251 0 0,0 0 318 0 0,0 0 149 0 0,0 0-20 0 0,0 0-131 0 0,0 0-164 0 0,0 0-142 0 0,35 2-131 0 0,112 6-136 0 0,70-10 497 0 0,-203 2-1050 0 0,52 11-2730 0 0,-60-8-1855 0 0,-1-3-7369 0 0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49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22445 0 0,'0'0'948'0'0,"0"0"-516"0"0,0 0-165 0 0,0 0 158 0 0,0 0 139 0 0,0 0 28 0 0,0 0-86 0 0,0 0-209 0 0,0 0-154 0 0,0 0-71 0 0,0 0-27 0 0,0 0-29 0 0,-4 15-40 0 0,-13 46-74 0 0,12-45-114 0 0,5-16-226 0 0,4 0-2878 0 0,-2 0-1850 0 0,0 0-6947 0 0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47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333 266 8 0 0,'0'0'1742'0'0,"0"0"-166"0"0,0 0 124 0 0,0 0 137 0 0,0 0 18 0 0,0 0-33 0 0,0 0-218 0 0,0 0-216 0 0,0 0-188 0 0,0 0-177 0 0,0 0-141 0 0,-21 0-94 0 0,-66 4-72 0 0,30 20 732 0 0,47-15-1081 0 0,-3 1-194 0 0,1 0-1 0 0,-1 1 1 0 0,2 1-1 0 0,-1 0 1 0 0,2 1-1 0 0,0-1 0 0 0,0 2 1 0 0,1 0-1 0 0,1 0 1 0 0,0 0-1 0 0,1 1 1 0 0,0 0-1 0 0,2 1 1 0 0,0 0-1 0 0,0-1 1 0 0,2 2-1 0 0,0-1 1 0 0,0 0-1 0 0,1 12-172 0 0,1-18 21 0 0,1 1 0 0 0,0-1 0 0 0,0 0-1 0 0,1 0 1 0 0,1 0 0 0 0,0 0 0 0 0,0 0 0 0 0,1 0 0 0 0,0 0 0 0 0,0 0 0 0 0,1-1-1 0 0,1 0 1 0 0,0 0 0 0 0,0 0 0 0 0,0 0 0 0 0,1-1 0 0 0,1 0 0 0 0,-1 0 0 0 0,1-1-1 0 0,1 1-20 0 0,0-1-80 0 0,1 0 0 0 0,-1-1 0 0 0,1 0 0 0 0,0-1 0 0 0,0 0 0 0 0,1 0 0 0 0,-1-1 0 0 0,1 0 0 0 0,0-1 0 0 0,0 0 0 0 0,1 0 0 0 0,-1-1 0 0 0,0-1 0 0 0,1 0 0 0 0,-1 0 0 0 0,9-1 80 0 0,27-3-2231 0 0,-16-1-3892 0 0,-14 0-5092 0 0</inkml:trace>
  <inkml:trace contextRef="#ctx0" brushRef="#br0" timeOffset="316.484">766 453 10082 0 0,'0'0'1362'0'0,"0"0"-191"0"0,0 0-39 0 0,0 0 92 0 0,0 0 3 0 0,0 0-123 0 0,-29 35-211 0 0,-87 110-233 0 0,113-142-618 0 0,-1 1 1 0 0,1-1-1 0 0,0 1 1 0 0,-1-1 0 0 0,2 1-1 0 0,-1 0 1 0 0,0 0-1 0 0,1 0 1 0 0,0 1 0 0 0,0-1-1 0 0,0 1 1 0 0,0-1-1 0 0,1 1 1 0 0,-1 0 0 0 0,1-1-1 0 0,1 1 1 0 0,-1 2-43 0 0,1 5 124 0 0,-1-6-70 0 0,0 0 1 0 0,1 0-1 0 0,-1 0 1 0 0,1 0-1 0 0,1-1 1 0 0,-1 1-1 0 0,1 0 1 0 0,0 0-1 0 0,1 0 1 0 0,-1-1-1 0 0,1 1 0 0 0,0 0 1 0 0,1-1-1 0 0,-1 0 1 0 0,1 1-1 0 0,0-1 1 0 0,0 0-1 0 0,1-1 1 0 0,-1 1-1 0 0,1 0 1 0 0,0-1-1 0 0,0 0 1 0 0,1 0-1 0 0,0 0 0 0 0,-1-1 1 0 0,1 1-1 0 0,0-1 1 0 0,0 0-1 0 0,1-1 1 0 0,-1 1-1 0 0,5 0-54 0 0,112 6 1212 0 0,-109-10-1065 0 0,2-1 18 0 0,-1-1 0 0 0,0 0 0 0 0,0-1 1 0 0,-1-1-1 0 0,1 0 0 0 0,-1-1 0 0 0,0-1 0 0 0,0 0 0 0 0,-1 0 0 0 0,0-1 0 0 0,0-1 0 0 0,-1 0 0 0 0,0-1 0 0 0,-1 0 1 0 0,0 0-1 0 0,-1-1 0 0 0,0-1 0 0 0,0 1 0 0 0,-1-1 0 0 0,-1-1 0 0 0,0 1 0 0 0,-1-1 0 0 0,0-1 0 0 0,1-3-165 0 0,-5 8-16 0 0,0-1-1 0 0,0 0 1 0 0,-1 0-1 0 0,0 1 1 0 0,0-1-1 0 0,-1 0 1 0 0,-1 0-1 0 0,0 0 1 0 0,0 0-1 0 0,-1 0 1 0 0,0 1-1 0 0,0-1 1 0 0,-1 1-1 0 0,-1 0 1 0 0,1-1-1 0 0,-2 1 1 0 0,1 1-1 0 0,-1-1 1 0 0,0 1-1 0 0,-1 0 1 0 0,0 0-1 0 0,-1 0 1 0 0,1 1-1 0 0,-1 0 1 0 0,0 0-1 0 0,-1 1 1 0 0,0 0-1 0 0,0 0 1 0 0,0 1-1 0 0,-1 0 1 0 0,0 0-1 0 0,0 1 1 0 0,0 0-1 0 0,0 1 1 0 0,-1 0-1 0 0,1 0 1 0 0,-1 1-1 0 0,1 1 1 0 0,-1-1-1 0 0,0 1 1 0 0,0 1-1 0 0,0 0 1 0 0,-2 1 16 0 0,-37 24-3049 0 0,36-12-385 0 0,2 2-3365 0 0,3-3-5274 0 0</inkml:trace>
  <inkml:trace contextRef="#ctx0" brushRef="#br0" timeOffset="861.964">1232 770 10538 0 0,'0'0'2341'0'0,"0"0"-346"0"0,0 0-139 0 0,0 0-129 0 0,0 0-286 0 0,0 0-380 0 0,0 0-355 0 0,0 0-261 0 0,0 0-136 0 0,0 0-22 0 0,0 0 21 0 0,0 0 20 0 0,0 0 35 0 0,10-26-11 0 0,36-83-20 0 0,5 23 455 0 0,-36 62-663 0 0,1 1 0 0 0,1 1-1 0 0,1 0 1 0 0,1 1 0 0 0,1 1 0 0 0,1 1-124 0 0,-21 19-14 0 0,0 1-1 0 0,0-1 1 0 0,0 1 0 0 0,1-1 0 0 0,-1 0-1 0 0,0 1 1 0 0,0-1 0 0 0,0 0 0 0 0,0 1-1 0 0,1-1 1 0 0,-1 0 0 0 0,0 1 0 0 0,0-1-1 0 0,0 0 1 0 0,1 0 0 0 0,-1 1 0 0 0,0-1-1 0 0,1 0 1 0 0,-1 0 0 0 0,0 1 0 0 0,0-1-1 0 0,1 0 1 0 0,-1 0 0 0 0,0 0 0 0 0,1 0-1 0 0,-1 0 1 0 0,1 1 0 0 0,-1-1 0 0 0,0 0-1 0 0,1 0 1 0 0,-1 0 0 0 0,0 0 0 0 0,1 0-1 0 0,-1 0 1 0 0,0 0 0 0 0,1 0 0 0 0,-1 0-1 0 0,1 0 1 0 0,-1 0 0 0 0,0-1 0 0 0,1 1-1 0 0,-1 0 1 0 0,0 0 0 0 0,1 0 0 0 0,-1 0-1 0 0,0 0 1 0 0,1-1 0 0 0,-1 1 0 0 0,0 0 14 0 0,-1 17 32 0 0,0-5-36 0 0,0 0 0 0 0,1 0-1 0 0,0 1 1 0 0,0-1-1 0 0,1 0 1 0 0,1 0-1 0 0,0 0 1 0 0,1 0 0 0 0,0 0-1 0 0,1-1 1 0 0,1 1-1 0 0,-1-1 1 0 0,2 0 0 0 0,-1 0-1 0 0,2 0 1 0 0,-1-1-1 0 0,1 0 1 0 0,1-1-1 0 0,4 5 5 0 0,-7-10 53 0 0,1-1 0 0 0,-1 0-1 0 0,1 0 1 0 0,0-1-1 0 0,0 0 1 0 0,0 0 0 0 0,1 0-1 0 0,-1-1 1 0 0,0 1 0 0 0,1-1-1 0 0,-1-1 1 0 0,0 0-1 0 0,1 1 1 0 0,-1-2 0 0 0,1 1-1 0 0,-1-1 1 0 0,1 0-1 0 0,-1 0 1 0 0,0-1 0 0 0,0 0-1 0 0,0 0 1 0 0,0-1 0 0 0,0 1-1 0 0,0-1 1 0 0,-1 0-1 0 0,1-1 1 0 0,-1 0 0 0 0,0 1-1 0 0,0-2 1 0 0,0 1 0 0 0,0 0-1 0 0,-1-1 1 0 0,1-1-53 0 0,9-12 170 0 0,0 0 1 0 0,-1-1 0 0 0,-1 0 0 0 0,-1-1-1 0 0,-1-1 1 0 0,-1 0 0 0 0,0 0-1 0 0,-2 0 1 0 0,2-10-171 0 0,-3-35-1017 0 0,-6 66 144 0 0,-4 0-12156 0 0,3 0 378 0 0</inkml:trace>
  <inkml:trace contextRef="#ctx0" brushRef="#br0" timeOffset="1273.512">2498 210 16516 0 0,'0'0'1611'0'0,"0"0"-415"0"0,0 0-119 0 0,0 0 56 0 0,0 0-75 0 0,0 0-176 0 0,0 0-247 0 0,0 0-232 0 0,0 0-135 0 0,0 0-43 0 0,0 0-46 0 0,0 0-39 0 0,0 0-22 0 0,-28 6-24 0 0,-89 18-34 0 0,25 16 33 0 0,6 15-3 0 0,85-54-98 0 0,0 0 1 0 0,0 1-1 0 0,1-1 0 0 0,-1 0 1 0 0,0 0-1 0 0,0 0 1 0 0,1 0-1 0 0,-1 1 1 0 0,1-1-1 0 0,-1 0 1 0 0,1 1-1 0 0,-1-1 1 0 0,1 0-1 0 0,0 1 1 0 0,0-1-1 0 0,0 1 1 0 0,-1-1-1 0 0,2 0 1 0 0,-1 1-1 0 0,0-1 1 0 0,0 0-1 0 0,0 1 1 0 0,0-1-1 0 0,1 1 1 0 0,-1-1-1 0 0,1 0 1 0 0,-1 0-1 0 0,1 1 1 0 0,0-1-1 0 0,-1 0 1 0 0,1 0-1 0 0,0 0 1 0 0,0 1-1 0 0,0-1 1 0 0,0 0-1 0 0,0 0 1 0 0,0-1-1 0 0,0 1 1 0 0,0 0-1 0 0,0 0 1 0 0,0 0-1 0 0,0-1 1 0 0,0 1-1 0 0,1 0 1 0 0,0 0 7 0 0,61 23-8 0 0,-59-24 13 0 0,1 0 0 0 0,0 1-1 0 0,0 0 1 0 0,-1 0 0 0 0,1 0 0 0 0,-1 1 0 0 0,1-1-1 0 0,-1 1 1 0 0,0 0 0 0 0,1 0 0 0 0,-1 1-1 0 0,0-1 1 0 0,0 1 0 0 0,-1 0 0 0 0,1 0-1 0 0,-1 0 1 0 0,1 0 0 0 0,-1 1 0 0 0,0 0 0 0 0,0-1-1 0 0,0 1 1 0 0,-1 0 0 0 0,1 0 0 0 0,-1 1-1 0 0,0-1 1 0 0,0 0 0 0 0,-1 1 0 0 0,1-1 0 0 0,-1 1-1 0 0,0 0 1 0 0,0-1-5 0 0,-1 3 31 0 0,0 0-1 0 0,-1 0 0 0 0,1 0 1 0 0,-1-1-1 0 0,0 1 1 0 0,-1 0-1 0 0,0-1 1 0 0,0 1-1 0 0,0-1 0 0 0,-1 0 1 0 0,0 1-1 0 0,0-1 1 0 0,0-1-1 0 0,-1 1 0 0 0,0 0 1 0 0,-2 1-31 0 0,-3 6-3 0 0,-1-1 0 0 0,0 0 0 0 0,0 0-1 0 0,-1-1 1 0 0,-1-1 0 0 0,0 0 0 0 0,0-1 0 0 0,-1 0 0 0 0,0-1 0 0 0,-1 0 0 0 0,0-1 0 0 0,0 0-1 0 0,0-1 1 0 0,-1-1 0 0 0,0 0 0 0 0,0-2 0 0 0,0 1 0 0 0,-12 0 3 0 0,26-4-131 0 0,0-1 0 0 0,0 1 0 0 0,0 0 0 0 0,0-1 0 0 0,0 1 0 0 0,1-1 1 0 0,-1 1-1 0 0,0-1 0 0 0,0 0 0 0 0,1 1 0 0 0,-1-1 0 0 0,0 0 0 0 0,0 1 0 0 0,1-1 0 0 0,-1 0 0 0 0,1 0 0 0 0,-1 1 0 0 0,1-1 1 0 0,-1 0-1 0 0,1 0 0 0 0,0 0 0 0 0,-1 0 0 0 0,1 0 0 0 0,0 0 0 0 0,0 0 0 0 0,-1 0 0 0 0,1 0 0 0 0,0 0 0 0 0,0 0 1 0 0,0 0-1 0 0,0 0 0 0 0,0 0 0 0 0,0 1 0 0 0,1-1 0 0 0,-1-1 131 0 0,4-21-10644 0 0,0 15-141 0 0</inkml:trace>
  <inkml:trace contextRef="#ctx0" brushRef="#br0" timeOffset="1556.917">2778 0 15387 0 0,'0'0'3980'0'0,"0"0"-2787"0"0,0 0-833 0 0,0 0 118 0 0,0 0 266 0 0,0 0 223 0 0,0 0 50 0 0,0 0-116 0 0,0 0-184 0 0,0 0-138 0 0,-1 32-112 0 0,-5 101-89 0 0,-7-6 335 0 0,-7 123-379 0 0,-1-92-932 0 0,21-157 468 0 0,0-1 1 0 0,0 1 0 0 0,0 0 0 0 0,0 0 0 0 0,0-1 0 0 0,0 1-1 0 0,0 0 1 0 0,0-1 0 0 0,0 1 0 0 0,-1 0 0 0 0,1-1 0 0 0,0 1-1 0 0,-1 0 1 0 0,1-1 0 0 0,0 1 0 0 0,-1 0 0 0 0,1-1 0 0 0,-1 1-1 0 0,1-1 1 0 0,-1 1 0 0 0,1-1 0 0 0,-1 1 0 0 0,1-1 0 0 0,-1 1 0 0 0,1-1-1 0 0,-1 0 1 0 0,0 1 0 0 0,1-1 0 0 0,-1 0 0 0 0,0 1 0 0 0,1-1-1 0 0,-1 0 1 0 0,0 0 0 0 0,1 0 0 0 0,-1 0 0 0 0,0 1 0 0 0,0-1-1 0 0,1 0 1 0 0,-1 0 0 0 0,0 0 0 0 0,0-1 0 0 0,1 1 0 0 0,-1 0-1 0 0,0 0 1 0 0,1 0 0 0 0,-1 0 0 0 0,0-1 129 0 0,-22-9-11533 0 0,16 3 1520 0 0</inkml:trace>
  <inkml:trace contextRef="#ctx0" brushRef="#br0" timeOffset="1802.609">2456 376 12099 0 0,'0'0'5546'0'0,"0"0"-3656"0"0,0 0-1201 0 0,0 0-27 0 0,0 0 151 0 0,0 0 89 0 0,0 0-26 0 0,0 0-122 0 0,0 0-137 0 0,0 0-126 0 0,34-1-111 0 0,108-1-100 0 0,-119 1-207 0 0,0 1 0 0 0,0 2 0 0 0,0 0 0 0 0,0 1 1 0 0,0 1-1 0 0,13 5-73 0 0,20 11-3970 0 0,-33-12 835 0 0,-16-4-8628 0 0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3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12 7274 0 0,'0'0'2157'0'0,"0"0"-468"0"0,0 0-136 0 0,0 0 86 0 0,0 0 22 0 0,0 0-112 0 0,0 0-162 0 0,0 0-209 0 0,0 0-186 0 0,0 0-169 0 0,0 0-139 0 0,0 0-116 0 0,0 0-105 0 0,-10-2-72 0 0,-31-7-40 0 0,40 9-319 0 0,0 0 1 0 0,0 0 0 0 0,0 0-1 0 0,0 0 1 0 0,0 0-1 0 0,0 0 1 0 0,0 0 0 0 0,0 1-1 0 0,0-1 1 0 0,0 0 0 0 0,0 1-1 0 0,0-1 1 0 0,0 0 0 0 0,0 1-1 0 0,0-1 1 0 0,0 1 0 0 0,0 0-1 0 0,0-1 1 0 0,0 1 0 0 0,1 0-1 0 0,-1-1 1 0 0,0 1 0 0 0,0 0-1 0 0,1 0 1 0 0,-1 0 0 0 0,1-1-1 0 0,-1 1 1 0 0,1 0 0 0 0,-1 0-1 0 0,1 0 1 0 0,-1 0 0 0 0,1 0-1 0 0,0 0 1 0 0,0 0 0 0 0,0 0-1 0 0,-1 0 1 0 0,1 0 0 0 0,0 0-1 0 0,0 1-32 0 0,0-1 60 0 0,0-1-15 0 0,0 0-11 0 0,0 0 17 0 0,21 0 845 0 0,12-26 708 0 0,-59 45-2084 0 0,19-14-447 0 0,-13 15 354 0 0,19-13-4318 0 0,7 1-4947 0 0,-1-4-1775 0 0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3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26 13587 0 0,'0'0'2235'0'0,"0"0"-636"0"0,0 0-176 0 0,0 0 8 0 0,0 0-96 0 0,0 0-204 0 0,0 0-255 0 0,0 0-181 0 0,0 0-124 0 0,0 0-83 0 0,0 0-100 0 0,0 0-89 0 0,-10-4-81 0 0,-28-13-80 0 0,37 16-129 0 0,0 0 0 0 0,-1 1 0 0 0,1 0 0 0 0,0-1 0 0 0,0 1 0 0 0,0 0 0 0 0,0-1 0 0 0,0 1 0 0 0,0 0 0 0 0,0 0 0 0 0,-1 0 0 0 0,1 0 0 0 0,0 0 0 0 0,0 0 0 0 0,0 0 0 0 0,0 1 0 0 0,0-1 0 0 0,0 0 0 0 0,0 0 0 0 0,-1 1 0 0 0,1-1 0 0 0,0 1 0 0 0,0-1 0 0 0,0 1 1 0 0,0 0-1 0 0,1-1 0 0 0,-1 1 0 0 0,0 0 0 0 0,0-1 0 0 0,0 1 0 0 0,0 0 0 0 0,1 0 0 0 0,-1 0 0 0 0,0 0 0 0 0,0 1-9 0 0,-2 2 26 0 0,3-4-21 0 0,0 1 0 0 0,0-1 0 0 0,-1 0 0 0 0,1 1-1 0 0,0-1 1 0 0,0 1 0 0 0,0-1 0 0 0,0 1 0 0 0,0-1 0 0 0,0 1-1 0 0,0-1 1 0 0,0 1 0 0 0,1-1 0 0 0,-1 1 0 0 0,0-1-1 0 0,0 1 1 0 0,0-1 0 0 0,0 0 0 0 0,1 1 0 0 0,-1-1-1 0 0,0 1 1 0 0,0-1 0 0 0,1 0 0 0 0,-1 1 0 0 0,0-1 0 0 0,1 0-1 0 0,-1 1 1 0 0,0-1 0 0 0,1 0 0 0 0,-1 1 0 0 0,0-1-1 0 0,1 0 1 0 0,-1 0 0 0 0,1 1 0 0 0,-1-1 0 0 0,1 0 0 0 0,-1 0-1 0 0,1 0 1 0 0,-1 0 0 0 0,0 0 0 0 0,1 0 0 0 0,-1 0-1 0 0,1 0 1 0 0,-1 0 0 0 0,1 0 0 0 0,-1 0 0 0 0,1 0-1 0 0,-1 0 1 0 0,1 0 0 0 0,-1 0 0 0 0,1 0 0 0 0,-1 0 0 0 0,0 0-1 0 0,1-1 1 0 0,-1 1 0 0 0,1 0 0 0 0,-1 0 0 0 0,1-1-1 0 0,-1 1 1 0 0,0 0 0 0 0,1-1 0 0 0,-1 1 0 0 0,0 0-1 0 0,1-1-4 0 0,-1 1 40 0 0,30-25 1203 0 0,-54 33-1003 0 0,18-5-279 0 0,2-2-462 0 0,3-5-5340 0 0,1 3-6163 0 0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2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380 107 8770 0 0,'0'0'1944'0'0,"0"0"-498"0"0,0 0-180 0 0,0 0 42 0 0,0 0 13 0 0,0 0-79 0 0,0 0-188 0 0,0 0-217 0 0,-32 18-186 0 0,-99 58-140 0 0,127-74-479 0 0,0 1 1 0 0,0-1-1 0 0,0 1 1 0 0,0-1-1 0 0,0 1 1 0 0,1 0-1 0 0,0 1 1 0 0,-1-1-1 0 0,1 0 1 0 0,0 1-1 0 0,0 0 1 0 0,1 0-1 0 0,-1 0 1 0 0,1 0-1 0 0,0 0 1 0 0,0 0-1 0 0,0 0 1 0 0,0 4-33 0 0,-4 8 114 0 0,-2 8 6 0 0,0 0 0 0 0,2 1 0 0 0,0 0 0 0 0,2 0 0 0 0,1 0 0 0 0,1 0 0 0 0,1 1 0 0 0,1-1 0 0 0,3 25-120 0 0,-2-40 58 0 0,1 0 0 0 0,-1-1 0 0 0,2 1 0 0 0,-1-1-1 0 0,1 1 1 0 0,1-1 0 0 0,0 0 0 0 0,0-1 0 0 0,1 1 0 0 0,0-1 0 0 0,0 1 0 0 0,1-1 0 0 0,0-1 0 0 0,0 1 0 0 0,1-1 0 0 0,0 0 0 0 0,1-1 0 0 0,-1 0 0 0 0,1 0 0 0 0,0 0 0 0 0,1-1 0 0 0,-1-1 0 0 0,1 1-1 0 0,0-1 1 0 0,0-1 0 0 0,0 1 0 0 0,1-2 0 0 0,-1 1 0 0 0,1-1 0 0 0,-1-1 0 0 0,5 1-58 0 0,4-2 187 0 0,1 0 1 0 0,-1-1-1 0 0,1-1 0 0 0,-1-1 0 0 0,0-1 0 0 0,0 0 1 0 0,0-2-1 0 0,-1 1 0 0 0,1-2 0 0 0,-1-1 1 0 0,-1 0-1 0 0,1-1 0 0 0,-2 0 0 0 0,1-2 0 0 0,-1 0 1 0 0,-1 0-1 0 0,0-2 0 0 0,4-3-187 0 0,-4 5 92 0 0,0-1 0 0 0,-1 0 0 0 0,0 0 0 0 0,-1-2 0 0 0,0 1 0 0 0,-1-2 0 0 0,0 1 0 0 0,-2-1 0 0 0,1-1 0 0 0,-2 0 0 0 0,0 0-1 0 0,-1-1 1 0 0,-1 0 0 0 0,0 0 0 0 0,-2 0 0 0 0,1-1 0 0 0,-1-11-92 0 0,-3 16-3 0 0,-1-1-1 0 0,0 1 1 0 0,-1-1 0 0 0,-1 1-1 0 0,0-1 1 0 0,-1 1-1 0 0,0 0 1 0 0,-1 0 0 0 0,0 1-1 0 0,-1-1 1 0 0,-1 1-1 0 0,0 0 1 0 0,-1 0 0 0 0,0 0-1 0 0,0 1 1 0 0,-2 0-1 0 0,1 1 1 0 0,-1 0 0 0 0,-1 0-1 0 0,-2-1 4 0 0,-1 0-131 0 0,-2 0-1 0 0,1 1 0 0 0,-1 1 1 0 0,-1 0-1 0 0,0 1 0 0 0,0 0 1 0 0,0 1-1 0 0,-1 1 1 0 0,0 1-1 0 0,-1 1 0 0 0,1 0 1 0 0,-1 1-1 0 0,-16 0 132 0 0,20 2-423 0 0,-1 1 0 0 0,0 0-1 0 0,0 1 1 0 0,1 1 0 0 0,-1 1-1 0 0,1 0 1 0 0,0 1 0 0 0,-1 0 0 0 0,2 1-1 0 0,-14 7 424 0 0,-44 29-5693 0 0,55-30 2291 0 0,-12 5-8237 0 0</inkml:trace>
  <inkml:trace contextRef="#ctx0" brushRef="#br0" timeOffset="354.527">1 483 9258 0 0,'0'0'4732'0'0,"0"0"-2727"0"0,0 0-711 0 0,0 0 101 0 0,0 0 8 0 0,0 0-125 0 0,0 0-225 0 0,0 0-239 0 0,0 0-176 0 0,0 0-107 0 0,0 0-100 0 0,0 0-59 0 0,0 0-85 0 0,20-10-67 0 0,65-28-40 0 0,-65 28-75 0 0,1 2 1 0 0,1 0 0 0 0,-1 2-1 0 0,1 0 1 0 0,0 2 0 0 0,1 0-1 0 0,-1 1 1 0 0,18 1-106 0 0,-35 2 14 0 0,5-1 0 0 0,0 1 0 0 0,0 1 1 0 0,-1-1-1 0 0,1 2 1 0 0,0-1-1 0 0,-1 1 0 0 0,1 1 1 0 0,-1 0-1 0 0,1 0 1 0 0,-1 1-1 0 0,0 0 0 0 0,0 0 1 0 0,-1 1-1 0 0,1 0 1 0 0,-1 1-1 0 0,-1 0 0 0 0,1 0 1 0 0,-1 1-1 0 0,1 0-14 0 0,0 1 82 0 0,0 0 0 0 0,1-1 0 0 0,0 0 0 0 0,0-1 0 0 0,1 0-1 0 0,-1 0 1 0 0,1-1 0 0 0,0 0 0 0 0,1-1 0 0 0,-1 0 0 0 0,1-1 0 0 0,0 0 0 0 0,0-1-1 0 0,0 0 1 0 0,9 0-82 0 0,-8-2 104 0 0,-9 1-80 0 0,1 0 0 0 0,-1-1 0 0 0,0 1 0 0 0,1-1 0 0 0,-1 0 0 0 0,1-1 0 0 0,-1 1 0 0 0,0 0 0 0 0,1-1 0 0 0,-1 0 1 0 0,0 0-1 0 0,1 0 0 0 0,-1 0 0 0 0,0 0 0 0 0,0-1 0 0 0,0 1 0 0 0,0-1 0 0 0,0 0 0 0 0,0 0 0 0 0,-1 0 0 0 0,1 0 0 0 0,-1 0 1 0 0,1-1-1 0 0,-1 1 0 0 0,0-1 0 0 0,0 0 0 0 0,1 0-24 0 0,1-26-532 0 0,-4 17-2318 0 0,0 3-2929 0 0,0 8-5471 0 0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1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635 527 0 0 0,'0'0'2451'0'0,"0"0"-678"0"0,0 0-80 0 0,0 0 188 0 0,0 0 147 0 0,0 0-13 0 0,0 0-216 0 0,0 0-297 0 0,0 0-283 0 0,0 0-143 0 0,0 0-90 0 0,1-6-72 0 0,1 1-1029 0 0,-1 3 302 0 0,0 0 0 0 0,0 0 1 0 0,0 0-1 0 0,-1-1 0 0 0,1 1 0 0 0,-1 0 1 0 0,1-1-1 0 0,-1 1 0 0 0,0 0 0 0 0,0-1 0 0 0,0 1 1 0 0,0 0-1 0 0,0-1 0 0 0,-1 1 0 0 0,1 0 0 0 0,-1-1 1 0 0,1 1-1 0 0,-1 0 0 0 0,0-1 0 0 0,0 1 1 0 0,0 0-1 0 0,0 0 0 0 0,0 0 0 0 0,-1 0 0 0 0,0-1-187 0 0,-13-7 144 0 0,0 0-1 0 0,-1 1 0 0 0,0 1 0 0 0,-1 0 1 0 0,0 2-1 0 0,0 0 0 0 0,0 0 0 0 0,-1 2 0 0 0,0 0 1 0 0,1 1-1 0 0,-2 1 0 0 0,1 0 0 0 0,0 2 1 0 0,0 0-1 0 0,0 1 0 0 0,-11 2-143 0 0,-2-3 133 0 0,7 0-71 0 0,1 1 0 0 0,0 1-1 0 0,0 0 1 0 0,0 2 0 0 0,0 1 0 0 0,0 1 0 0 0,1 1 0 0 0,-7 3-62 0 0,21-7 8 0 0,6-2-5 0 0,-1-1 0 0 0,0 1 1 0 0,1 0-1 0 0,-1 0 0 0 0,1 0 0 0 0,-1 0 0 0 0,1 0 0 0 0,0 1 1 0 0,-1-1-1 0 0,1 1 0 0 0,0-1 0 0 0,0 1 0 0 0,0 0 0 0 0,0 0 0 0 0,0 0 1 0 0,1 0-1 0 0,-1 0 0 0 0,0 0 0 0 0,1 1 0 0 0,0-1 0 0 0,-1 0 1 0 0,1 1-1 0 0,0-1 0 0 0,0 1 0 0 0,1-1 0 0 0,-1 1 0 0 0,0 0 0 0 0,1-1 1 0 0,0 1-1 0 0,-1 0 0 0 0,1-1 0 0 0,0 1-3 0 0,1 2 3 0 0,-1-1 0 0 0,1 0-1 0 0,0 0 1 0 0,0 0 0 0 0,1 0-1 0 0,-1 0 1 0 0,1 0 0 0 0,0 0 0 0 0,0-1-1 0 0,0 1 1 0 0,1-1 0 0 0,-1 1-1 0 0,1-1 1 0 0,0 0 0 0 0,0 0 0 0 0,0 0-1 0 0,0 0 1 0 0,0-1 0 0 0,0 1-1 0 0,1-1 1 0 0,0 0 0 0 0,-1 0 0 0 0,1 0-1 0 0,0 0 1 0 0,0-1 0 0 0,3 2-3 0 0,112 22 94 0 0,38-20 215 0 0,-119 2-200 0 0,-44 5 131 0 0,-121 71 276 0 0,96-66-516 0 0,1 1 1 0 0,1 2 0 0 0,1 1-1 0 0,0 1 1 0 0,2 1-1 0 0,1 1 1 0 0,-11 15-1 0 0,32-35-3 0 0,0-1 0 0 0,1 1 0 0 0,-1 0 0 0 0,1 0 0 0 0,0 0 0 0 0,0 0 0 0 0,0 1 0 0 0,0-1 0 0 0,1 1 0 0 0,0 0 0 0 0,0 0 1 0 0,0 0-1 0 0,1 0 0 0 0,-1 0 0 0 0,1 0 0 0 0,0 0 0 0 0,1 0 0 0 0,-1 1 0 0 0,1-1 0 0 0,0 0 0 0 0,1 0 0 0 0,-1 1 0 0 0,1-1 0 0 0,0 0 0 0 0,0 0 0 0 0,1 0 0 0 0,-1 0 0 0 0,1 0 0 0 0,0 0 0 0 0,0 0 0 0 0,1-1 0 0 0,1 2 3 0 0,6 3 4 0 0,2-1-1 0 0,-1 0 1 0 0,1-1-1 0 0,0 0 1 0 0,0-1-1 0 0,1 0 0 0 0,0-1 1 0 0,0-1-1 0 0,0 0 1 0 0,0 0-1 0 0,1-1 1 0 0,0-1-1 0 0,-1-1 1 0 0,1 0-1 0 0,0 0 0 0 0,0-2 1 0 0,0 1-1 0 0,-1-2 1 0 0,6-1-4 0 0,-13 3-82 0 0,-1-1 0 0 0,1 0 1 0 0,0 0-1 0 0,-1 0 1 0 0,1-1-1 0 0,0 0 0 0 0,-1 0 1 0 0,0 0-1 0 0,0-1 0 0 0,1 0 1 0 0,-1 0-1 0 0,-1 0 1 0 0,1 0-1 0 0,0-1 0 0 0,3-4 82 0 0,27-47-8996 0 0,-31 43-122 0 0</inkml:trace>
  <inkml:trace contextRef="#ctx0" brushRef="#br0" timeOffset="546.185">427 26 4665 0 0,'0'0'2011'0'0,"0"0"-319"0"0,0 0-81 0 0,0 0 149 0 0,0 0 109 0 0,0 0-71 0 0,0 0-143 0 0,0 0-211 0 0,0 0-219 0 0,0 0-237 0 0,0 0-193 0 0,0 0-173 0 0,0 0-150 0 0,-2-4-57 0 0,-4-18 281 0 0,-3 53 723 0 0,-99 707 1271 0 0,95-644-2657 0 0,-30 170 89 0 0,-3-90-82 0 0,-44 130 45 0 0,84-216-85 0 0,-3-95-1863 0 0,7-5-262 0 0,2 6-3033 0 0,0 3-6617 0 0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5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8490 0 0,'0'0'2076'0'0,"0"0"-289"0"0,0 0-138 0 0,0 0-32 0 0,0 0-72 0 0,0 0-212 0 0,0 0-251 0 0,0 0-237 0 0,0 0-178 0 0,0 0-136 0 0,0 0-47 0 0,0 0 13 0 0,0 0 17 0 0,8 0 59 0 0,292 6 3635 0 0,-92-15-3520 0 0,-169 4-933 0 0,-45 4-2257 0 0,-4-1-351 0 0,3 2-2200 0 0,2 0-5943 0 0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5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15963 0 0,'0'0'1913'0'0,"0"0"-633"0"0,0 0-368 0 0,0 0-52 0 0,0 0 13 0 0,0 0-29 0 0,0 0-83 0 0,0 0-85 0 0,0 0-58 0 0,0 0-22 0 0,0 0-28 0 0,0 0-34 0 0,19 11-50 0 0,61 34-67 0 0,-74-42-363 0 0,0 0 1 0 0,1 0-1 0 0,-1-1 0 0 0,1 1 1 0 0,-1-2-1 0 0,1 1 0 0 0,0-1 1 0 0,0 0-1 0 0,0 0 0 0 0,0-1 1 0 0,0 0-1 0 0,-1 0 0 0 0,6-1-54 0 0,13-1 109 0 0,217-6-207 0 0,-140-6-6564 0 0,-85 11-5538 0 0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8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 17028 0 0,'0'0'7513'0'0,"0"0"-6681"0"0,0 0-391 0 0,0 0 7 0 0,0 0-16 0 0,0 0-112 0 0,0 0-96 0 0,0 0-112 0 0,0 0-80 0 0,0 0-88 0 0,0 0-40 0 0,0 0-120 0 0,0 0-248 0 0,0 0-657 0 0,-76 81-2455 0 0,82-81-10323 0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29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0 864 0 0,'0'0'1695'0'0,"0"0"-113"0"0,0 0 92 0 0,0 0 234 0 0,0 0 168 0 0,0 0-36 0 0,0 0-175 0 0,0 0-272 0 0,0 0-266 0 0,0 0-254 0 0,0 0-210 0 0,0 0-176 0 0,0 0-170 0 0,-5 9 457 0 0,-5 94 573 0 0,5 0 1 0 0,6 61-1548 0 0,-1 36 547 0 0,-34 277-91 0 0,-5-192-337 0 0,35-231-378 0 0,23-74 3 0 0,39-72-2373 0 0,-40 50-8550 0 0,-15 31 547 0 0</inkml:trace>
  <inkml:trace contextRef="#ctx0" brushRef="#br0" timeOffset="688.269">283 971 13539 0 0,'0'0'1256'0'0,"0"0"-297"0"0,0 0-91 0 0,0 0 68 0 0,0 0 10 0 0,0 0-119 0 0,0 0-222 0 0,0 0-205 0 0,0 0-132 0 0,0 0-89 0 0,0 0-42 0 0,0 0-27 0 0,-14 30-31 0 0,-44 92-11 0 0,9 4 133 0 0,-16 12-73 0 0,59-125-271 0 0,-6 11 636 0 0,12-42 77 0 0,11-16-516 0 0,1 0 0 0 0,1 1 0 0 0,2 0 0 0 0,1 2 0 0 0,12-17-54 0 0,-19 31 14 0 0,154-230 97 0 0,-163 246-113 0 0,0 0 0 0 0,0 1 0 0 0,0-1-1 0 0,0 0 1 0 0,0 0 0 0 0,0 0 0 0 0,1 0 0 0 0,-1 1 0 0 0,0-1 0 0 0,1 0 0 0 0,-1 0 0 0 0,0 1-1 0 0,1-1 1 0 0,-1 0 0 0 0,1 1 0 0 0,-1-1 0 0 0,1 0 0 0 0,-1 1 0 0 0,1-1 0 0 0,-1 1 0 0 0,1-1 0 0 0,0 1-1 0 0,-1-1 1 0 0,1 1 0 0 0,0-1 0 0 0,-1 1 0 0 0,1 0 0 0 0,0-1 0 0 0,0 1 0 0 0,0 0 0 0 0,-1-1-1 0 0,1 1 1 0 0,0 0 0 0 0,0 0 0 0 0,0 0 0 0 0,-1 0 0 0 0,1 0 0 0 0,0 0 0 0 0,0 0 0 0 0,0 0-1 0 0,0 0 1 0 0,-1 1 0 0 0,1-1 0 0 0,0 0 0 0 0,0 0 0 0 0,-1 1 0 0 0,1-1 0 0 0,0 0 0 0 0,0 1 0 0 0,-1-1-1 0 0,1 1 1 0 0,0-1 0 0 0,-1 1 0 0 0,1-1 0 0 0,-1 1 0 0 0,1-1 0 0 0,0 1 0 0 0,-1 0 0 0 0,0-1-1 0 0,1 1 1 0 0,-1 0 0 0 0,1 0 0 0 0,-1-1 0 0 0,0 1 0 0 0,1 0 0 0 0,-1 0 0 0 0,0-1 0 0 0,0 1-1 0 0,1 1 4 0 0,4 159 293 0 0,13 12 77 0 0,-3-46 246 0 0,-15-126-447 0 0,-20-1 601 0 0,13-2-739 0 0,-1-1 1 0 0,1 1 0 0 0,0-1 0 0 0,-1 0 0 0 0,1-1 0 0 0,1 0-1 0 0,-1 0 1 0 0,0 0 0 0 0,1-1 0 0 0,0 0 0 0 0,0 0-1 0 0,0-1 1 0 0,1 0 0 0 0,-4-5-33 0 0,1 4 1 0 0,-103-127-1067 0 0,105 127-639 0 0,5 6-4933 0 0,1 1-4631 0 0</inkml:trace>
  <inkml:trace contextRef="#ctx0" brushRef="#br0" timeOffset="1121.448">522 1006 10642 0 0,'0'0'4784'0'0,"0"0"-3060"0"0,0 0-1073 0 0,0 0-125 0 0,0 0 114 0 0,0 0 137 0 0,0 0 29 0 0,0 0-87 0 0,0 0-171 0 0,0 0-154 0 0,0 0-70 0 0,0 0-33 0 0,0 0-16 0 0,6 14-2 0 0,16 45-3 0 0,14 45 802 0 0,-20 68-604 0 0,-12-149-234 0 0,6-33 740 0 0,19-90-272 0 0,83-204-445 0 0,-108 292-164 0 0,-2 18-9598 0 0,-2-5 9178 0 0,0 4-9075 0 0</inkml:trace>
  <inkml:trace contextRef="#ctx0" brushRef="#br0" timeOffset="1752.025">1106 1002 3945 0 0,'0'0'1879'0'0,"0"0"-682"0"0,0 0-131 0 0,0 0 246 0 0,0 0 207 0 0,0 0 23 0 0,0 0-170 0 0,0 0-270 0 0,0 0-221 0 0,0 0-124 0 0,0 0-63 0 0,0 0-43 0 0,0 0-5 0 0,4-3-6 0 0,17-13 660 0 0,-21 16-658 0 0,0 0-26 0 0,0 0-30 0 0,0 0-57 0 0,-30 8 1007 0 0,-69 38-741 0 0,20 7-383 0 0,70-47-357 0 0,7-4-46 0 0,0-1 0 0 0,0 0-1 0 0,0 0 1 0 0,0 1 0 0 0,0 0 0 0 0,0-1-1 0 0,0 1 1 0 0,1 0 0 0 0,-1 0-1 0 0,1 0 1 0 0,-1 0 0 0 0,1 0 0 0 0,0 0-1 0 0,-1 0 1 0 0,1 0 0 0 0,0 1-1 0 0,1-1 1 0 0,-1 0 0 0 0,0 1 0 0 0,1-1-1 0 0,-1 0 1 0 0,1 1 0 0 0,-1 1-9 0 0,46 18-1 0 0,80-21 115 0 0,-124 0-107 0 0,-1-1 0 0 0,1 1 1 0 0,0 0-1 0 0,-1 0 0 0 0,1 0 0 0 0,-1 0 0 0 0,1-1 0 0 0,-1 1 0 0 0,0 0 0 0 0,1 0 1 0 0,-1 0-1 0 0,0 0 0 0 0,0 0 0 0 0,1 0 0 0 0,-1 0 0 0 0,0 0 0 0 0,0 0 0 0 0,0 0 0 0 0,0 0 1 0 0,-1 0-1 0 0,1 0 0 0 0,0 0 0 0 0,0 0 0 0 0,0 0 0 0 0,-1 0 0 0 0,1 0 0 0 0,0 0 1 0 0,-1 0-1 0 0,1 0 0 0 0,-1 0 0 0 0,0-1 0 0 0,1 1 0 0 0,-1 0 0 0 0,1 0 0 0 0,-1 0 1 0 0,0-1-1 0 0,0 1 0 0 0,1 0 0 0 0,-1-1 0 0 0,0 1 0 0 0,0-1 0 0 0,0 1 0 0 0,0-1 0 0 0,0 1 1 0 0,0-1-1 0 0,0 0 0 0 0,1 0 0 0 0,-1 1 0 0 0,0-1 0 0 0,0 0 0 0 0,0 0 0 0 0,-1 0-7 0 0,-2 4 41 0 0,-32 31 134 0 0,26-27-146 0 0,1 0-1 0 0,0 0 1 0 0,1 1-1 0 0,0 0 1 0 0,0 1 0 0 0,1-1-1 0 0,0 1 1 0 0,0 1-1 0 0,1-1 1 0 0,1 1-1 0 0,-5 11-28 0 0,10-19 7 0 0,-1-1 0 0 0,1 1 0 0 0,-1-1 0 0 0,1 1 0 0 0,0-1 0 0 0,0 1 0 0 0,0-1 0 0 0,0 1 0 0 0,0 0 0 0 0,1-1-1 0 0,-1 1 1 0 0,1-1 0 0 0,-1 0 0 0 0,1 1 0 0 0,0-1 0 0 0,0 0 0 0 0,0 1 0 0 0,1-1 0 0 0,-1 0 0 0 0,0 0 0 0 0,1 0-1 0 0,-1 0 1 0 0,1 0 0 0 0,0 0 0 0 0,0 0 0 0 0,0-1 0 0 0,0 1 0 0 0,0-1 0 0 0,0 1 0 0 0,0-1 0 0 0,0 0 0 0 0,0 0-1 0 0,1 0 1 0 0,-1 0 0 0 0,1 0 0 0 0,-1 0 0 0 0,0-1 0 0 0,2 1-7 0 0,97-2 543 0 0,37-56-939 0 0,-89 19-5692 0 0,-40 29-1215 0 0,-5 2-4932 0 0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6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413 416 5465 0 0,'0'0'2229'0'0,"0"0"-562"0"0,0 0-135 0 0,0 0 56 0 0,0 0 66 0 0,0 0-32 0 0,0 0-158 0 0,0 0-188 0 0,0 0-190 0 0,0 0-141 0 0,0 0-116 0 0,-26-4-100 0 0,-82-12-87 0 0,105 15-603 0 0,1 0 0 0 0,-1 1 0 0 0,1-1 1 0 0,-1 1-1 0 0,0 0 0 0 0,1-1 0 0 0,-1 1 1 0 0,0 1-1 0 0,1-1 0 0 0,-1 0 0 0 0,1 1 1 0 0,-1-1-1 0 0,0 1 0 0 0,1-1 1 0 0,-1 1-1 0 0,1 0 0 0 0,0 0 0 0 0,-1 1 1 0 0,1-1-1 0 0,0 0 0 0 0,-1 1 0 0 0,0 0-39 0 0,-4 4 151 0 0,-9 4-43 0 0,1-1-1 0 0,0 2 1 0 0,1 0-1 0 0,0 1 0 0 0,1 0 1 0 0,0 1-1 0 0,1 1 1 0 0,0 0-1 0 0,1 0 0 0 0,1 1 1 0 0,0 0-1 0 0,2 1 0 0 0,-1 0 1 0 0,2 1-1 0 0,0-1 1 0 0,1 1-1 0 0,1 1 0 0 0,0-1 1 0 0,1 1-1 0 0,1 0 1 0 0,0 17-108 0 0,4-30-64 0 0,0 1 1 0 0,1-1 0 0 0,0 0 0 0 0,0 0-1 0 0,0 0 1 0 0,1 0 0 0 0,0 0 0 0 0,0 0-1 0 0,0-1 1 0 0,0 1 0 0 0,1-1 0 0 0,-1 0-1 0 0,1 0 1 0 0,0 0 0 0 0,1-1 0 0 0,-1 0-1 0 0,1 1 1 0 0,-1-1 0 0 0,1-1 0 0 0,0 1-1 0 0,0-1 1 0 0,0 0 0 0 0,0 0 0 0 0,1 0-1 0 0,-1-1 1 0 0,0 0 0 0 0,1 0-1 0 0,-1 0 1 0 0,1 0 0 0 0,-1-1 0 0 0,1 0-1 0 0,-1 0 1 0 0,1-1 0 0 0,-1 0 0 0 0,1 0-1 0 0,-1 0 1 0 0,1 0 0 0 0,-1-1 0 0 0,0 0-1 0 0,0 0 1 0 0,0 0 0 0 0,1-1 63 0 0,28-8-1465 0 0,4-2-1351 0 0,-13 4-1892 0 0,-3-2-6515 0 0</inkml:trace>
  <inkml:trace contextRef="#ctx0" brushRef="#br0" timeOffset="285.754">709 530 9730 0 0,'0'0'2515'0'0,"0"0"-866"0"0,0 0-362 0 0,0 0 60 0 0,0 0 26 0 0,-35 25-85 0 0,-108 82-173 0 0,73-33 226 0 0,63-60-1109 0 0,4-10-181 0 0,0-1 1 0 0,1 1-1 0 0,-1 0 1 0 0,1 0-1 0 0,0 1 1 0 0,0-1-1 0 0,1 0 1 0 0,-1 1-1 0 0,1-1 1 0 0,0 1-1 0 0,0-1 1 0 0,0 1-1 0 0,1 0 1 0 0,0-1-1 0 0,0 1 1 0 0,0 0-1 0 0,0-1 1 0 0,1 1-1 0 0,-1-1 1 0 0,1 1-1 0 0,0 0 1 0 0,1-1-1 0 0,-1 0 1 0 0,1 1-1 0 0,0-1 1 0 0,0 0-1 0 0,0 0 1 0 0,1 0-1 0 0,0 0 1 0 0,-1 0-1 0 0,1-1 1 0 0,0 1-1 0 0,1-1 1 0 0,-1 0-1 0 0,1 0 1 0 0,-1 0-1 0 0,1 0 1 0 0,0-1-1 0 0,3 3-51 0 0,8 0 155 0 0,0-1 1 0 0,1 0-1 0 0,-1-1 0 0 0,1-1 1 0 0,0 0-1 0 0,0-1 0 0 0,0-1 1 0 0,-1 0-1 0 0,1-1 0 0 0,0-1 0 0 0,11-3-155 0 0,-8 2 133 0 0,0 0 0 0 0,-1-2-1 0 0,1 0 1 0 0,-1-1-1 0 0,0-1 1 0 0,0-1-1 0 0,-1 0 1 0 0,0-2-1 0 0,0 0 1 0 0,-1 0-1 0 0,-1-1 1 0 0,0-1-1 0 0,0-1 1 0 0,-1 0-1 0 0,-1-1 1 0 0,0-1-1 0 0,-1 0 1 0 0,0 0-1 0 0,1-6-132 0 0,-10 16 25 0 0,0 0 0 0 0,-1-1 0 0 0,0 0 0 0 0,0 1 0 0 0,0-1 0 0 0,-1 0 0 0 0,0 0 0 0 0,0 0 0 0 0,0 0 0 0 0,-1 0 0 0 0,0 0 0 0 0,0 0 0 0 0,-1 0 0 0 0,1 0 0 0 0,-1 0 0 0 0,-1 0 0 0 0,1 0-1 0 0,-1 0 1 0 0,0 0 0 0 0,0 1 0 0 0,-1-1 0 0 0,1 1 0 0 0,-1 0 0 0 0,-3-5-25 0 0,-2 4-43 0 0,0-1-1 0 0,-1 1 0 0 0,1 0 1 0 0,-1 1-1 0 0,-1 0 1 0 0,1 0-1 0 0,0 1 0 0 0,-1 1 1 0 0,0-1-1 0 0,0 1 0 0 0,0 1 1 0 0,-1 0-1 0 0,1 1 1 0 0,0-1-1 0 0,-1 2 0 0 0,1 0 1 0 0,-10 1 43 0 0,10-1-476 0 0,0 1 0 0 0,1 1 0 0 0,-1 0 0 0 0,0 0 0 0 0,1 1 0 0 0,0 0 1 0 0,0 1-1 0 0,0 0 0 0 0,0 0 0 0 0,0 1 0 0 0,1 0 0 0 0,-3 2 476 0 0,-5 7-6901 0 0,4-6-5439 0 0</inkml:trace>
  <inkml:trace contextRef="#ctx0" brushRef="#br0" timeOffset="755.977">1103 810 15043 0 0,'0'0'1941'0'0,"0"0"-937"0"0,0 0-133 0 0,0 0 324 0 0,0 0 190 0 0,0 0-62 0 0,0 0-241 0 0,0 0-314 0 0,0 0-241 0 0,0 0-131 0 0,0 0-83 0 0,0 0-43 0 0,0 0-34 0 0,13-20 2 0 0,81-125 346 0 0,-60 95-429 0 0,68-74 261 0 0,-101 125-433 0 0,0 0 1 0 0,1 0-1 0 0,-1 1 0 0 0,0-1 0 0 0,0 0 0 0 0,0 0 0 0 0,0 1 0 0 0,0-1 1 0 0,0 0-1 0 0,0 1 0 0 0,0-1 0 0 0,-1 1 0 0 0,1-1 0 0 0,-1 1 0 0 0,1 0 0 0 0,-1-1 1 0 0,1 1-1 0 0,-1-1 0 0 0,0 1 0 0 0,0 0 0 0 0,0-1 0 0 0,0 1 0 0 0,0 0 1 0 0,0-1-1 0 0,0 1 0 0 0,0 0 0 0 0,-1-1 0 0 0,1 1 0 0 0,-1 0 0 0 0,1-1 1 0 0,-1 1 16 0 0,1 3-17 0 0,-1 21 20 0 0,10 90-39 0 0,-8-112 41 0 0,0 0 0 0 0,0-1 1 0 0,0 1-1 0 0,1-1 0 0 0,-1 1 0 0 0,1-1 0 0 0,0 0 1 0 0,0 1-1 0 0,0-1 0 0 0,1 0 0 0 0,-1 0 0 0 0,1 0 1 0 0,-1-1-1 0 0,1 1 0 0 0,0-1 0 0 0,0 1 0 0 0,0-1 1 0 0,1 0-1 0 0,-1 0 0 0 0,0-1 0 0 0,1 1 0 0 0,-1-1 1 0 0,1 1-1 0 0,0-1 0 0 0,-1 0 0 0 0,1 0 0 0 0,0-1 0 0 0,1 1-5 0 0,6-2 84 0 0,1-1-1 0 0,-1 0 0 0 0,-1-1 1 0 0,1 0-1 0 0,0 0 0 0 0,-1-1 0 0 0,0 0 1 0 0,1-1-1 0 0,-2-1 0 0 0,1 1 0 0 0,-1-1 1 0 0,0-1-1 0 0,0 0 0 0 0,0 0 0 0 0,-1-1 1 0 0,0 0-1 0 0,-1 0 0 0 0,0-1 0 0 0,0 0 1 0 0,-1 0-1 0 0,3-6-83 0 0,14-60-1155 0 0,-12 61-1271 0 0,-2 6-6257 0 0,-3 5-3521 0 0</inkml:trace>
  <inkml:trace contextRef="#ctx0" brushRef="#br0" timeOffset="1102.139">2239 317 12955 0 0,'0'0'2215'0'0,"0"0"-521"0"0,0 0-127 0 0,0 0 66 0 0,0 0-30 0 0,0 0-204 0 0,0 0-355 0 0,0 0-323 0 0,0 0-228 0 0,0 0-116 0 0,0 0-55 0 0,0 0-43 0 0,0 0-46 0 0,-23 13-40 0 0,-72 41-31 0 0,-98 74 210 0 0,192-128-373 0 0,-1 1-1 0 0,1-1 1 0 0,0 1 0 0 0,-1-1 0 0 0,1 1-1 0 0,0 0 1 0 0,0 0 0 0 0,-1 0 0 0 0,1 0-1 0 0,0-1 1 0 0,0 1 0 0 0,0 1 0 0 0,0-1-1 0 0,0 0 1 0 0,0 0 0 0 0,1 0-1 0 0,-1 0 1 0 0,0 1 0 0 0,0-1 0 0 0,1 0-1 0 0,-1 1 1 0 0,1-1 0 0 0,-1 0 0 0 0,1 1-1 0 0,0-1 1 0 0,0 1 0 0 0,-1-1 0 0 0,1 1-1 0 0,0-1 1 0 0,0 0 0 0 0,0 1 0 0 0,1-1-1 0 0,-1 1 1 0 0,0-1 0 0 0,0 1 0 0 0,1-1-1 0 0,-1 0 1 0 0,1 1 0 0 0,-1-1 0 0 0,1 0-1 0 0,0 1 1 0 0,-1-1 0 0 0,1 0 0 0 0,0 0-1 0 0,0 0 1 0 0,0 0 0 0 0,0 1 0 0 0,0-1-1 0 0,0 0 1 0 0,0-1 0 0 0,1 1 1 0 0,156 55 76 0 0,-155-54-36 0 0,1 1 0 0 0,-1 1 0 0 0,-1-1 0 0 0,1 0 0 0 0,0 1 0 0 0,-1-1 0 0 0,0 1 0 0 0,0 0 0 0 0,0-1 0 0 0,0 1 0 0 0,0 0 0 0 0,-1 0 0 0 0,0 0 0 0 0,0 1 0 0 0,0-1 0 0 0,0 0 1 0 0,-1 0-1 0 0,0 1 0 0 0,1-1 0 0 0,-2 0 0 0 0,1 0 0 0 0,0 1 0 0 0,-1-1 0 0 0,0 0 0 0 0,0 0 0 0 0,0 1 0 0 0,0-1 0 0 0,-1 0 0 0 0,0 0 0 0 0,1-1 0 0 0,-2 1 0 0 0,1 0 0 0 0,0-1 0 0 0,-1 1 0 0 0,1-1 0 0 0,-1 0 0 0 0,0 1 0 0 0,0-1 0 0 0,0-1 0 0 0,-1 2-39 0 0,-14 15-19 0 0,-1-1 0 0 0,-1 0 0 0 0,0-2 0 0 0,-1 0 1 0 0,-1-1-1 0 0,0-1 0 0 0,-1-2 0 0 0,-1 0 0 0 0,0-1 1 0 0,0-1-1 0 0,-1-2 0 0 0,-24 6 18 0 0,27-25-3270 0 0,25-10-3017 0 0,3 13-2400 0 0</inkml:trace>
  <inkml:trace contextRef="#ctx0" brushRef="#br0" timeOffset="1352.167">2710 0 16668 0 0,'0'0'3079'0'0,"0"0"-1619"0"0,0 0-540 0 0,0 0 110 0 0,0 0 94 0 0,0 0-22 0 0,0 0-127 0 0,-5 34-171 0 0,-18 113-136 0 0,-19-14 331 0 0,8-51-562 0 0,10-30-342 0 0,2 2 0 0 0,2 0 0 0 0,3 1 0 0 0,2 1 0 0 0,2 0 0 0 0,-4 56-95 0 0,17-69-350 0 0,0-26-2438 0 0,-5-25-2498 0 0,-2-3-4322 0 0,4 4-2196 0 0</inkml:trace>
  <inkml:trace contextRef="#ctx0" brushRef="#br0" timeOffset="1517.024">2323 401 19260 0 0,'0'0'1226'0'0,"0"0"-359"0"0,0 0-125 0 0,0 0 31 0 0,0 0-17 0 0,0 0-113 0 0,0 0-151 0 0,0 0-123 0 0,0 0-57 0 0,0 0-69 0 0,35-2-63 0 0,107-6-57 0 0,-57 22-103 0 0,-3 16-656 0 0,-40-13-4759 0 0,-30-12-6314 0 0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08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1 218 6625 0 0,'0'0'2653'0'0,"0"0"-625"0"0,0 0-273 0 0,0 0-26 0 0,0 0-63 0 0,0 0-244 0 0,0 0-341 0 0,0 0-298 0 0,0 0-155 0 0,0 0-62 0 0,0 0 11 0 0,0 5 9 0 0,1-3-540 0 0,-1 0-1 0 0,0-1 0 0 0,0 1 0 0 0,1-1 0 0 0,-1 1 0 0 0,1-1 0 0 0,0 1 0 0 0,-1-1 0 0 0,1 1 1 0 0,0-1-1 0 0,0 1 0 0 0,0-1 0 0 0,0 0 0 0 0,0 1 0 0 0,0-1 0 0 0,0 0 0 0 0,0 0 1 0 0,1 0-1 0 0,-1 0 0 0 0,0 0 0 0 0,1 0 0 0 0,-1 0 0 0 0,1 0 0 0 0,-1-1 0 0 0,1 1 1 0 0,-1 0-1 0 0,1-1 0 0 0,-1 1 0 0 0,1-1 0 0 0,-1 0 0 0 0,1 0 0 0 0,0 1 0 0 0,-1-1 0 0 0,1 0 1 0 0,0 0-1 0 0,1-1-45 0 0,330 9 3488 0 0,-37-16-2467 0 0,-198 8-2712 0 0,-140 2-2234 0 0,16 2-1968 0 0,15-2-2693 0 0</inkml:trace>
  <inkml:trace contextRef="#ctx0" brushRef="#br0" timeOffset="281.894">58 483 15627 0 0,'0'0'1187'0'0,"0"0"-365"0"0,0 0-15 0 0,0 0 235 0 0,0 0 209 0 0,0 0 4 0 0,0 0-121 0 0,0 0-174 0 0,0 0-146 0 0,0 0-117 0 0,31 3-102 0 0,98 9-99 0 0,117-9 1056 0 0,-118-5-1081 0 0,0 1-3568 0 0,-126-3-3615 0 0,-2 4-5212 0 0</inkml:trace>
  <inkml:trace contextRef="#ctx0" brushRef="#br0" timeOffset="914.363">341 0 12027 0 0,'0'0'1997'0'0,"0"0"-372"0"0,0 0-137 0 0,0 0-49 0 0,0 0-149 0 0,0 0-216 0 0,0 0-261 0 0,0 0-212 0 0,0 0-117 0 0,0 0-48 0 0,0 0-25 0 0,0 0-38 0 0,0 0-23 0 0,0 13-26 0 0,-1 37-11 0 0,2-48-276 0 0,0 0 0 0 0,-1 1 0 0 0,1-1 1 0 0,0 0-1 0 0,0 0 0 0 0,0 0 0 0 0,1 0 0 0 0,-1 0 0 0 0,0-1 0 0 0,1 1 0 0 0,-1 0 0 0 0,1-1 0 0 0,0 1 0 0 0,0-1 0 0 0,-1 1 0 0 0,1-1 0 0 0,0 0 0 0 0,0 0 0 0 0,0 0 0 0 0,0 0 0 0 0,0 0 0 0 0,1 0-37 0 0,2 2 131 0 0,123 51 1511 0 0,-101-45-1487 0 0,0 1 0 0 0,-1 1 1 0 0,-1 1-1 0 0,0 1 0 0 0,15 12-155 0 0,94 70 169 0 0,-123-70-113 0 0,-11-24-43 0 0,-8 21 207 0 0,-16 5-67 0 0,-47 55 356 0 0,-3-4 0 0 0,-31 22-509 0 0,-71 40 390 0 0,149-119-306 0 0,26-20-96 0 0,1-1-15 0 0,7-4-3095 0 0,6-2-216 0 0,-5 1-4632 0 0,-4 1-4608 0 0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11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52 140 7770 0 0,'0'0'1459'0'0,"0"0"-63"0"0,0 0 104 0 0,0 0 183 0 0,0 0 112 0 0,0 0-52 0 0,0 0-220 0 0,0 0-268 0 0,0 0-234 0 0,0 0-175 0 0,0 0-127 0 0,0 0-95 0 0,0 0-90 0 0,-9-3-98 0 0,-25-9-87 0 0,25 9-82 0 0,69 17 1807 0 0,187 16-197 0 0,-88-16-1542 0 0,55 5-132 0 0,-205-17 154 0 0,-26-4 59 0 0,-128-56-288 0 0,134 54-117 0 0,-13-5-5 0 0,0-1 1 0 0,1-1 0 0 0,0-1 0 0 0,0 0 0 0 0,2-2 0 0 0,-1-1 0 0 0,2-1 0 0 0,0 0-7 0 0,20 15-43 0 0,0 0 0 0 0,0 1 0 0 0,-1-1 0 0 0,1 0 0 0 0,0 0 1 0 0,1 1-1 0 0,-1-1 0 0 0,0 0 0 0 0,0 0 0 0 0,0 1 0 0 0,0-1 0 0 0,1 0 0 0 0,-1 0 1 0 0,0 1-1 0 0,0-1 0 0 0,1 0 0 0 0,-1 1 0 0 0,1-1 0 0 0,-1 1 0 0 0,1-1 0 0 0,-1 0 0 0 0,1 1 1 0 0,-1-1-1 0 0,1 1 0 0 0,-1-1 0 0 0,1 1 0 0 0,0 0 0 0 0,-1-1 0 0 0,1 1 0 0 0,0 0 1 0 0,-1-1-1 0 0,1 1 0 0 0,0 0 0 0 0,-1 0 0 0 0,1-1 0 0 0,0 1 0 0 0,0 0 0 0 0,-1 0 1 0 0,1 0-1 0 0,0 0 0 0 0,0 0 0 0 0,-1 0 0 0 0,1 0 0 0 0,0 0 0 0 0,0 0 0 0 0,-1 1 0 0 0,1-1 1 0 0,0 0-1 0 0,-1 0 0 0 0,1 1 0 0 0,0-1 0 0 0,-1 0 0 0 0,1 1 0 0 0,0-1 0 0 0,-1 1 1 0 0,1-1-1 0 0,-1 1 0 0 0,1-1 0 0 0,0 1 0 0 0,-1-1 0 0 0,1 1 43 0 0,2-1-45 0 0,52 9-3111 0 0,-20 0-3969 0 0,-16-2-5444 0 0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11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583 82 0 0 0,'0'0'1412'0'0,"0"0"113"0"0,0 0 327 0 0,0 0 348 0 0,0 0 253 0 0,0 0 65 0 0,0 0-224 0 0,0 0-387 0 0,0 0-386 0 0,0 0-304 0 0,0 0-233 0 0,3-6-132 0 0,-1 3-764 0 0,-2 2-48 0 0,1 0 0 0 0,0 0 0 0 0,-1 0 0 0 0,1 0 0 0 0,-1 0 0 0 0,1 0 0 0 0,-1 0 0 0 0,0 0 0 0 0,1 0 0 0 0,-1 0 0 0 0,0 0 0 0 0,0-1 0 0 0,0 1 0 0 0,1 0 0 0 0,-1 0 0 0 0,0 0 0 0 0,-1 0 0 0 0,1 0 1 0 0,0 0-1 0 0,0-1 0 0 0,0 1 0 0 0,-1 0 0 0 0,1 0 0 0 0,0 0 0 0 0,-1 0 0 0 0,1 0 0 0 0,-1 0 0 0 0,0 0 0 0 0,1 0 0 0 0,-1 0 0 0 0,0 0 0 0 0,1 1 0 0 0,-1-1 0 0 0,0 0 0 0 0,0 0 0 0 0,0 1 0 0 0,0-1 0 0 0,1 0 1 0 0,-1 1-1 0 0,0-1 0 0 0,0 1 0 0 0,0-1 0 0 0,-1 1 0 0 0,1-1 0 0 0,-1 1-40 0 0,-16-7 318 0 0,-1 1 1 0 0,0 1-1 0 0,-1 1 1 0 0,1 1-1 0 0,-1 0 1 0 0,0 2-1 0 0,1 0 1 0 0,-1 1-1 0 0,0 1 1 0 0,-18 3-319 0 0,21 0 47 0 0,-1 0 0 0 0,1 1 0 0 0,0 1 0 0 0,0 0 0 0 0,1 1 0 0 0,0 1 0 0 0,0 1 1 0 0,1 0-1 0 0,0 1 0 0 0,0 1 0 0 0,1 0 0 0 0,1 1 0 0 0,0 0 0 0 0,1 1 1 0 0,0 0-1 0 0,0 1 0 0 0,2 1 0 0 0,0 0 0 0 0,0 0 0 0 0,2 1 0 0 0,0 0 0 0 0,1 0 1 0 0,0 1-1 0 0,1 0 0 0 0,1 0 0 0 0,1 0 0 0 0,0 1 0 0 0,2 0 0 0 0,0-1 1 0 0,0 1-1 0 0,2 0 0 0 0,1 15-47 0 0,0-26 25 0 0,0 1-1 0 0,1-1 1 0 0,0 1 0 0 0,0-1 0 0 0,1 1 0 0 0,0-1 0 0 0,0 0-1 0 0,1 0 1 0 0,0-1 0 0 0,0 1 0 0 0,0-1 0 0 0,1 0 0 0 0,0 0-1 0 0,0 0 1 0 0,1-1 0 0 0,-1 1 0 0 0,1-1 0 0 0,0-1 0 0 0,1 1-1 0 0,-1-1 1 0 0,1 0 0 0 0,0 0 0 0 0,0-1 0 0 0,0 0-1 0 0,0-1 1 0 0,0 1 0 0 0,1-1 0 0 0,-1-1 0 0 0,1 1 0 0 0,0-1-1 0 0,-1 0 1 0 0,1-1 0 0 0,0 0 0 0 0,0 0 0 0 0,-1-1 0 0 0,1 0-1 0 0,0 0 1 0 0,-1-1 0 0 0,8-2-25 0 0,11-8 84 0 0,0 0 0 0 0,-1-2 0 0 0,0 0 0 0 0,-1-2 1 0 0,-1-1-1 0 0,0-1 0 0 0,-1-1 0 0 0,-1 0 0 0 0,-1-2 0 0 0,-1 0 0 0 0,-1-2 0 0 0,-1 0 0 0 0,-1 0 1 0 0,-1-2-1 0 0,8-16-84 0 0,112-202 160 0 0,-118 217-184 0 0,-17 38-24 0 0,6 178 188 0 0,-6-177-143 0 0,1 1 0 0 0,0-1 1 0 0,0 0-1 0 0,1 1 0 0 0,1-1 1 0 0,0 0-1 0 0,1 0 0 0 0,1-1 1 0 0,0 1-1 0 0,0-1 0 0 0,1 0 1 0 0,1 0-1 0 0,0-1 0 0 0,0 0 1 0 0,1 0-1 0 0,1-1 0 0 0,0 0 1 0 0,0 0-1 0 0,1-1 0 0 0,0 0 1 0 0,1-1-1 0 0,9 6 3 0 0,32 7-887 0 0,-43-51-2031 0 0,-8 1-653 0 0,-2 15-2325 0 0,-2 3-5908 0 0</inkml:trace>
  <inkml:trace contextRef="#ctx0" brushRef="#br0" timeOffset="965.283">1301 38 6289 0 0,'0'0'2271'0'0,"0"0"-234"0"0,0 0-73 0 0,0 0-11 0 0,0 0-170 0 0,0 0-259 0 0,0 0-310 0 0,0 0-281 0 0,0 0-177 0 0,0 0-99 0 0,0 0-56 0 0,0 0-40 0 0,0 0-35 0 0,0-3 1925 0 0,35 14-416 0 0,220-3 198 0 0,-162-9-1981 0 0,63-3-220 0 0,-189-3-3658 0 0,24 7 1942 0 0,2 0-3535 0 0,1 0-6858 0 0</inkml:trace>
  <inkml:trace contextRef="#ctx0" brushRef="#br0" timeOffset="1331.941">1288 311 11586 0 0,'0'0'2532'0'0,"0"0"-1009"0"0,0 0-444 0 0,0 0 79 0 0,0 0 144 0 0,0 0 32 0 0,0 0-155 0 0,0 0-275 0 0,0 0-163 0 0,0 0-65 0 0,0 0-3 0 0,0 0-5 0 0,0 0-52 0 0,9 5-67 0 0,80 34 1160 0 0,-52-35-1380 0 0,0-1 0 0 0,1-2 0 0 0,-1-1 0 0 0,0-2 0 0 0,0-2 0 0 0,21-5-329 0 0,-34 5 37 0 0,27 3-272 0 0,-30 2-7341 0 0,-19-1-4835 0 0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13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1 189 10786 0 0,'0'0'1573'0'0,"0"0"-270"0"0,0 0-24 0 0,0 0 143 0 0,0 0 36 0 0,0 0-171 0 0,0 0-311 0 0,0 0-301 0 0,0 0-143 0 0,0 0-17 0 0,0 0 46 0 0,2 7 48 0 0,-1-3-551 0 0,0-2 20 0 0,-1 1 1 0 0,1 0-1 0 0,0 0 1 0 0,0-1-1 0 0,1 1 1 0 0,-1-1-1 0 0,0 1 1 0 0,1-1-1 0 0,0 1 1 0 0,-1-1-1 0 0,1 0 1 0 0,0 0-1 0 0,0 0 1 0 0,0 0 0 0 0,1 0-1 0 0,-1 0 1 0 0,0-1-1 0 0,1 1 1 0 0,-1-1-1 0 0,1 1 1 0 0,0-1-79 0 0,152 18 2672 0 0,-136-16-4104 0 0,-8-2-8089 0 0,-7-1-2488 0 0</inkml:trace>
  <inkml:trace contextRef="#ctx0" brushRef="#br0" timeOffset="555">534 79 17524 0 0,'0'0'949'0'0,"0"0"-478"0"0,0 0-295 0 0,0 0 71 0 0,0 0 234 0 0,0 0 239 0 0,0 0 122 0 0,0 0-22 0 0,0 0-149 0 0,0 0-142 0 0,0 0-93 0 0,0 0-59 0 0,0 0-33 0 0,11 36-50 0 0,29 118-32 0 0,-28-47 144 0 0,-34 258 1719 0 0,23-407-2057 0 0,2-1-1 0 0,2 2 1 0 0,2-1 0 0 0,2 1-1 0 0,1 0 1 0 0,3 1 0 0 0,1 0 0 0 0,1 1-1 0 0,3 0 1 0 0,1 2 0 0 0,1 0-1 0 0,3 1 1 0 0,21-27-68 0 0,-31 47 9 0 0,0 0 1 0 0,0 0-1 0 0,2 2 0 0 0,0 0 1 0 0,1 0-1 0 0,0 2 0 0 0,0 0 1 0 0,2 0-1 0 0,-1 2 0 0 0,20-8-9 0 0,-36 17 1 0 0,1 0-1 0 0,0 0 0 0 0,-1 1 1 0 0,1-1-1 0 0,0 1 0 0 0,0-1 1 0 0,0 1-1 0 0,0 0 0 0 0,0 0 0 0 0,-1 0 1 0 0,1 0-1 0 0,0 0 0 0 0,0 0 1 0 0,0 0-1 0 0,0 1 0 0 0,0-1 1 0 0,-1 1-1 0 0,1-1 0 0 0,0 1 1 0 0,0 0-1 0 0,-1-1 0 0 0,1 1 0 0 0,0 0 1 0 0,-1 0-1 0 0,1 0 0 0 0,-1 1 1 0 0,0-1-1 0 0,1 0 0 0 0,-1 1 1 0 0,0-1-1 0 0,1 0 0 0 0,-1 1 1 0 0,0-1-1 0 0,0 1 0 0 0,0 0 0 0 0,-1-1 1 0 0,1 1-1 0 0,0 0 0 0 0,-1 0 1 0 0,1-1-1 0 0,-1 1 0 0 0,1 0 1 0 0,-1 0-1 0 0,0 0 0 0 0,0 0 0 0 0,2 89 146 0 0,-38-2-13 0 0,21-63-2222 0 0,19-26-8999 0 0,-1 0-1354 0 0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16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407 352 11170 0 0,'0'0'4692'0'0,"0"0"-2558"0"0,0 0-914 0 0,0 0-97 0 0,0 0-57 0 0,0 0-108 0 0,0 0-189 0 0,0 0-231 0 0,0 0-183 0 0,0 0-120 0 0,0 0-63 0 0,0 0-36 0 0,0 0-27 0 0,-6 5-5 0 0,-19 15-2 0 0,19-15-9 0 0,6-5 8 0 0,0 0 7 0 0,0 0 24 0 0,0 0 42 0 0,0 0 32 0 0,30-55 1602 0 0,-59 55-1748 0 0,-1 14-1725 0 0,44-14-6483 0 0,-10 0-3763 0 0</inkml:trace>
  <inkml:trace contextRef="#ctx0" brushRef="#br0" timeOffset="470.15">906 426 14811 0 0,'0'0'1962'0'0,"0"0"-428"0"0,0 0-171 0 0,0 0-15 0 0,0 0-40 0 0,0 0-170 0 0,0 0-250 0 0,0 0-227 0 0,0 0-179 0 0,0 0-106 0 0,0 0-84 0 0,0 0-65 0 0,0 0-46 0 0,3-6-17 0 0,-2 4-150 0 0,0 1 2 0 0,0-1 0 0 0,-1 0 0 0 0,1 1-1 0 0,0 0 1 0 0,0-1 0 0 0,0 1 0 0 0,0-1-1 0 0,0 1 1 0 0,1 0 0 0 0,-1 0 0 0 0,0 0 0 0 0,0 0-1 0 0,1 0 1 0 0,-1 0 0 0 0,1 0 0 0 0,-1 0 0 0 0,1 0-1 0 0,-1 1 1 0 0,1-1 0 0 0,0 0 0 0 0,-1 1-1 0 0,1 0 1 0 0,0-1 0 0 0,-1 1 0 0 0,1 0 0 0 0,0 0-1 0 0,-1 0 1 0 0,2 0-16 0 0,7-1 47 0 0,0 1 1 0 0,0 1-1 0 0,0-1 0 0 0,-1 2 0 0 0,1-1 0 0 0,0 1 0 0 0,-1 1 1 0 0,1 0-1 0 0,-1 0 0 0 0,0 1 0 0 0,0 0 0 0 0,0 0 1 0 0,3 4-48 0 0,-10-7 8 0 0,0 1 0 0 0,-1 0 0 0 0,1 0 1 0 0,-1 0-1 0 0,1 0 0 0 0,-1 0 0 0 0,0 0 1 0 0,0 0-1 0 0,0 0 0 0 0,0 1 0 0 0,0-1 0 0 0,0 0 1 0 0,-1 1-1 0 0,1-1 0 0 0,-1 1 0 0 0,0-1 1 0 0,1 0-1 0 0,-1 1 0 0 0,0-1 0 0 0,-1 1 1 0 0,1-1-1 0 0,0 1 0 0 0,-1-1 0 0 0,1 0 1 0 0,-1 1-1 0 0,0-1 0 0 0,0 0 0 0 0,0 1 1 0 0,0-1-1 0 0,0 0 0 0 0,0 0 0 0 0,0 0 0 0 0,-2 1-8 0 0,-48 67 306 0 0,47-67-285 0 0,0 0 0 0 0,1 1 0 0 0,-1 0 0 0 0,1 0 0 0 0,0 0 0 0 0,0 0 0 0 0,1 0 0 0 0,-1 0 0 0 0,1 1 0 0 0,0-1 0 0 0,0 1 0 0 0,1 0 0 0 0,-1 0 0 0 0,1 0 0 0 0,0-1 0 0 0,0 3-21 0 0,3-5 24 0 0,0 0 0 0 0,0-1 0 0 0,1 1 0 0 0,-1 0 1 0 0,0-1-1 0 0,1 0 0 0 0,-1 1 0 0 0,1-1 0 0 0,0 0 0 0 0,-1 0 0 0 0,1 0 0 0 0,0-1 0 0 0,0 1 0 0 0,-1-1 0 0 0,1 0 0 0 0,0 1 0 0 0,0-1 0 0 0,0 0 1 0 0,1-1-25 0 0,19 1 117 0 0,122-14 298 0 0,-124 8-459 0 0,18-7-3034 0 0,-32 6-7179 0 0,-6 7-2535 0 0</inkml:trace>
  <inkml:trace contextRef="#ctx0" brushRef="#br0" timeOffset="-743.866">346 809 8410 0 0,'0'0'5810'0'0,"0"0"-3612"0"0,0 0-1282 0 0,0 0-137 0 0,0 0 61 0 0,0 0 93 0 0,0 0-32 0 0,0 0-138 0 0,0 0-175 0 0,0 0-157 0 0,0 0-118 0 0,0 0-63 0 0,0 0-24 0 0,-33 29-27 0 0,-105 92-10 0 0,76-40 74 0 0,54-62-196 0 0,-3 2 2 0 0,0 0 1 0 0,2 1 0 0 0,0 0-1 0 0,2 1 1 0 0,0-1-1 0 0,1 2 1 0 0,2-1-1 0 0,0 0 1 0 0,1 1 0 0 0,2 0-1 0 0,0-1 1 0 0,2 14-70 0 0,2-29 51 0 0,0 1 0 0 0,0-1 0 0 0,0 0 1 0 0,1 0-1 0 0,0 0 0 0 0,1-1 0 0 0,0 1 1 0 0,0-1-1 0 0,0 0 0 0 0,1-1 1 0 0,0 1-1 0 0,0-1 0 0 0,1 0 0 0 0,0-1 1 0 0,0 0-1 0 0,0 0 0 0 0,1 0 0 0 0,-1-1 1 0 0,1 0-1 0 0,0 0 0 0 0,0-1 0 0 0,1 0 1 0 0,-1-1-1 0 0,1 0 0 0 0,-1 0 0 0 0,1 0 1 0 0,0-1-1 0 0,-1-1 0 0 0,1 0 0 0 0,0 0 1 0 0,0 0-1 0 0,7-2-51 0 0,16-1 183 0 0,0 0 0 0 0,-1-3-1 0 0,0 0 1 0 0,0-2 0 0 0,0-1 0 0 0,-1-2 0 0 0,0-1 0 0 0,-1-1-1 0 0,-1-1 1 0 0,0-2 0 0 0,-1-1 0 0 0,11-9-183 0 0,-19 13 103 0 0,-1-1 1 0 0,0 0-1 0 0,-1-2 0 0 0,0 0 1 0 0,-1-1-1 0 0,-1 0 0 0 0,-1-1 1 0 0,8-14-104 0 0,-16 24 19 0 0,-1 0-1 0 0,-1-1 1 0 0,0 0 0 0 0,0 1-1 0 0,0-1 1 0 0,-1 0 0 0 0,-1-1 0 0 0,0 1-1 0 0,0-1 1 0 0,0 1 0 0 0,-1-1-1 0 0,-1 1 1 0 0,0-1 0 0 0,0 0 0 0 0,-1 1-1 0 0,0-1 1 0 0,0 1 0 0 0,-1-1 0 0 0,0 1-1 0 0,-1 0 1 0 0,0 0 0 0 0,-1-1-19 0 0,-5-5-48 0 0,-1 1 0 0 0,0-1 1 0 0,-1 2-1 0 0,0-1 0 0 0,-1 2 0 0 0,-1-1 1 0 0,0 2-1 0 0,-1 0 0 0 0,0 0 1 0 0,0 1-1 0 0,-1 1 0 0 0,-1 1 0 0 0,1 0 1 0 0,-1 1-1 0 0,0 0 0 0 0,-1 1 1 0 0,0 1-1 0 0,0 1 0 0 0,0 1 0 0 0,0 0 1 0 0,-1 1-1 0 0,1 1 0 0 0,-1 0 1 0 0,1 1-1 0 0,-1 1 0 0 0,1 1 0 0 0,-1 1 1 0 0,1 0-1 0 0,0 1 0 0 0,0 1 0 0 0,1 0 1 0 0,-7 4 47 0 0,-109 68-2385 0 0,93-45-1148 0 0,3 5-3925 0 0,18-15-4942 0 0</inkml:trace>
  <inkml:trace contextRef="#ctx0" brushRef="#br0" timeOffset="-399.841">0 1258 15131 0 0,'0'0'2397'0'0,"0"0"-765"0"0,0 0-489 0 0,0 0-140 0 0,0 0-68 0 0,0 0-76 0 0,0 0-105 0 0,0 0-131 0 0,0 0-131 0 0,0 0-81 0 0,0 0-60 0 0,32-15-62 0 0,102-45-46 0 0,6 13 438 0 0,-135 46-647 0 0,6-3 30 0 0,1 0 1 0 0,-1 1 0 0 0,0 1 0 0 0,1 0 0 0 0,-1 0-1 0 0,1 2 1 0 0,0-1 0 0 0,-1 1 0 0 0,1 1-1 0 0,0 0 1 0 0,-1 1 0 0 0,1 0 0 0 0,-1 0 0 0 0,3 2-65 0 0,70 103 337 0 0,-83-106-333 0 0,3 3 23 0 0,0-1 0 0 0,0 1-1 0 0,0-1 1 0 0,0 0 0 0 0,1-1-1 0 0,-1 1 1 0 0,1-1 0 0 0,-1 0-1 0 0,1 0 1 0 0,0 0-1 0 0,0-1 1 0 0,0 1 0 0 0,0-1-1 0 0,0 0 1 0 0,0-1 0 0 0,4 1-27 0 0,-7 0-10 0 0,1-1 0 0 0,0 1 0 0 0,-1-1 1 0 0,1 1-1 0 0,0-1 0 0 0,0 0 0 0 0,0 0 1 0 0,0-1-1 0 0,-1 1 0 0 0,1 0 0 0 0,0-1 1 0 0,0 1-1 0 0,-1-1 0 0 0,1 0 0 0 0,0 0 1 0 0,-1 0-1 0 0,1-1 0 0 0,-1 1 0 0 0,0 0 0 0 0,1-1 1 0 0,-1 0-1 0 0,0 1 0 0 0,0-1 0 0 0,0 0 1 0 0,0 0-1 0 0,0 0 0 0 0,0-1 0 0 0,0 1 1 0 0,-1 0-1 0 0,1-1 0 0 0,-1 1 0 0 0,0 0 0 0 0,0-1 1 0 0,1-1 9 0 0,-8-15-3175 0 0,-3 10-1727 0 0,5 5 1090 0 0,1-1-8395 0 0</inkml:trace>
  <inkml:trace contextRef="#ctx0" brushRef="#br0" timeOffset="2691.778">1357 1070 9698 0 0,'0'0'1932'0'0,"0"0"-939"0"0,0 0-284 0 0,0 0 253 0 0,0 0 277 0 0,0 0 113 0 0,0 0-40 0 0,0 0-157 0 0,0 0-172 0 0,0 0-168 0 0,31 8-134 0 0,101 21-81 0 0,-126-27-520 0 0,1 0 0 0 0,0-1 0 0 0,-1 0 0 0 0,1 0 0 0 0,0-1 0 0 0,0 1 0 0 0,0-2 0 0 0,-1 1 0 0 0,1-1 0 0 0,0 0 0 0 0,0 0 0 0 0,-1-1 0 0 0,1 0 0 0 0,-1 0 0 0 0,3-1-80 0 0,18-7 339 0 0,-9 7-193 0 0,0-2-1 0 0,0 0 0 0 0,-1-1 1 0 0,0-1-1 0 0,0-1 0 0 0,0 0 1 0 0,-1-1-1 0 0,0-1 0 0 0,-1 0 0 0 0,0-1 1 0 0,-1-1-1 0 0,0 0 0 0 0,-1-1 1 0 0,0-1-1 0 0,-1 0 0 0 0,-1 0 1 0 0,0-1-1 0 0,-1-1 0 0 0,-1 0 0 0 0,2-4-145 0 0,-9 15 11 0 0,-1 0 0 0 0,1-1 1 0 0,-1 1-1 0 0,0 0 0 0 0,-1-1 0 0 0,1 1 0 0 0,-1-1 0 0 0,0 1 0 0 0,0-1 0 0 0,-1 1 0 0 0,0 0 0 0 0,0-1 0 0 0,0 1 0 0 0,0 0 0 0 0,-1-1 0 0 0,0 1 0 0 0,0 0 0 0 0,-1 0 0 0 0,1 0 0 0 0,-1 1 0 0 0,0-1 0 0 0,0 1 0 0 0,-1-1 0 0 0,1 1 0 0 0,-1 0 0 0 0,0 0 0 0 0,0 1 0 0 0,0-1 0 0 0,0 1 0 0 0,-1 0 0 0 0,0 0 1 0 0,1 0-1 0 0,-1 1 0 0 0,0 0 0 0 0,0 0 0 0 0,-1 0 0 0 0,1 0 0 0 0,0 1 0 0 0,0 0 0 0 0,-5-1-11 0 0,-10 1-21 0 0,1 0 1 0 0,-1 1-1 0 0,1 1 1 0 0,0 1-1 0 0,-1 1 1 0 0,1 0-1 0 0,0 2 1 0 0,1 0 0 0 0,-1 1-1 0 0,1 1 1 0 0,0 0-1 0 0,0 2 1 0 0,1 0-1 0 0,0 0 1 0 0,1 2-1 0 0,0 0 1 0 0,1 1-1 0 0,0 1 1 0 0,1 0-1 0 0,0 1 1 0 0,1 0-1 0 0,1 1 1 0 0,0 1-1 0 0,1 0 1 0 0,1 0-1 0 0,0 1 1 0 0,1 1-1 0 0,-4 12 21 0 0,3-9 11 0 0,0 1-1 0 0,1 1 0 0 0,2-1 0 0 0,0 2 1 0 0,2-1-1 0 0,0 0 0 0 0,0 14-10 0 0,4-28 35 0 0,1 1-1 0 0,0 0 1 0 0,0-1-1 0 0,1 1 1 0 0,0 0-1 0 0,1-1 1 0 0,0 1-1 0 0,1-1 1 0 0,0 0 0 0 0,0 0-1 0 0,1 0 1 0 0,0 0-1 0 0,0 0 1 0 0,1-1-1 0 0,1 0 1 0 0,-1 0-1 0 0,1 0 1 0 0,0-1 0 0 0,7 6-35 0 0,5 2 143 0 0,2 0 0 0 0,0-2 1 0 0,0 0-1 0 0,2-1 0 0 0,-1-2 1 0 0,1 0-1 0 0,1-1 0 0 0,-1-1 1 0 0,2-1-1 0 0,-1-2 1 0 0,1 0-1 0 0,-1-1 0 0 0,1-1 1 0 0,0-2-1 0 0,1 0 0 0 0,-1-1 1 0 0,0-2-1 0 0,9-2-143 0 0,-24 4-43 0 0,-1-1-1 0 0,1-1 1 0 0,-1 0-1 0 0,1 0 1 0 0,-1 0-1 0 0,0-1 1 0 0,0 0 0 0 0,0-1-1 0 0,-1 0 1 0 0,1 0-1 0 0,3-3 44 0 0,5-9-4317 0 0,-3-3-4307 0 0,-10 15-3889 0 0</inkml:trace>
  <inkml:trace contextRef="#ctx0" brushRef="#br0" timeOffset="3154.156">2178 1339 17916 0 0,'0'0'756'0'0,"0"0"-200"0"0,0 0 143 0 0,0 0 216 0 0,0 0 56 0 0,0 0-67 0 0,0 0-209 0 0,0 0-234 0 0,0 0-160 0 0,0 0-62 0 0,-1 33-45 0 0,-2 99-29 0 0,-11-54 260 0 0,6-12 513 0 0,8-66-777 0 0,0 0 33 0 0,0 0 63 0 0,0-11 651 0 0,3-6-856 0 0,0 1-1 0 0,1 0 1 0 0,1 0-1 0 0,1 0 1 0 0,0 1-1 0 0,1 0 1 0 0,0 0-1 0 0,1 0 1 0 0,1 1-1 0 0,0 1 1 0 0,1-1-1 0 0,1 1 1 0 0,9-8-52 0 0,-3 2 24 0 0,0 1 0 0 0,1 0 0 0 0,1 2 0 0 0,1 0 0 0 0,0 1 0 0 0,17-9-24 0 0,-36 24 0 0 0,0 0 0 0 0,0 0 0 0 0,-1-1 1 0 0,1 1-1 0 0,0 0 0 0 0,0 0 0 0 0,-1 1 1 0 0,1-1-1 0 0,0 0 0 0 0,-1 0 0 0 0,1 0 1 0 0,0 0-1 0 0,0 1 0 0 0,-1-1 0 0 0,1 0 0 0 0,0 1 1 0 0,-1-1-1 0 0,1 0 0 0 0,-1 1 0 0 0,1-1 1 0 0,0 1-1 0 0,-1-1 0 0 0,1 1 0 0 0,-1-1 1 0 0,1 1-1 0 0,-1-1 0 0 0,0 1 0 0 0,1 0 0 0 0,-1-1 1 0 0,0 1-1 0 0,1 0 0 0 0,-1-1 0 0 0,0 1 1 0 0,0 0-1 0 0,1-1 0 0 0,-1 1 0 0 0,0 0 1 0 0,0 0-1 0 0,0-1 0 0 0,0 1 0 0 0,0 0 0 0 0,0 0 1 0 0,0-1-1 0 0,0 1 0 0 0,0 0 0 0 0,0-1 1 0 0,-1 1-1 0 0,1 0 0 0 0,2 49 60 0 0,-2-45-53 0 0,0-2-28 0 0,5 40 99 0 0,-5-42-119 0 0,0 0 0 0 0,0-1 0 0 0,1 1 0 0 0,-1 0 1 0 0,1-1-1 0 0,-1 1 0 0 0,0-1 0 0 0,1 1 0 0 0,-1 0 1 0 0,1-1-1 0 0,-1 1 0 0 0,1-1 0 0 0,0 1 0 0 0,-1-1 0 0 0,1 0 1 0 0,-1 1-1 0 0,1-1 0 0 0,0 0 0 0 0,-1 1 0 0 0,1-1 1 0 0,0 0-1 0 0,-1 0 0 0 0,1 1 0 0 0,0-1 0 0 0,0 0 1 0 0,-1 0-1 0 0,1 0 0 0 0,0 0 0 0 0,0 0 0 0 0,-1 0 0 0 0,1 0 1 0 0,0 0-1 0 0,0 0 0 0 0,-1 0 0 0 0,1-1 0 0 0,0 1 1 0 0,-1 0-1 0 0,1 0 0 0 0,0-1 0 0 0,-1 1 0 0 0,1-1 1 0 0,0 1-1 0 0,-1 0 0 0 0,1-1 0 0 0,-1 1 0 0 0,1-1 0 0 0,-1 1 1 0 0,1-1-1 0 0,-1 0 0 0 0,1 1 0 0 0,-1-1 0 0 0,1 1 1 0 0,-1-1-1 0 0,0 0 0 0 0,1 0 41 0 0,15-19-3504 0 0,-8 5-3922 0 0,-7 12 4460 0 0,2-2-9121 0 0</inkml:trace>
  <inkml:trace contextRef="#ctx0" brushRef="#br0" timeOffset="3823.291">1628 330 4417 0 0,'0'0'2232'0'0,"0"0"-445"0"0,0 0 57 0 0,0 0 181 0 0,0 0 2 0 0,0 0-193 0 0,0 0-363 0 0,0 0-320 0 0,0 0-203 0 0,0 0-118 0 0,0 0-51 0 0,0 0-23 0 0,0 0-7 0 0,-4 1-17 0 0,-8 5 1709 0 0,48-61-985 0 0,203-197-174 0 0,-208 222-1190 0 0,-20 74-170 0 0,67 156 319 0 0,-40-114-321 0 0,-36-78-304 0 0,1 2-1123 0 0,2-2-4674 0 0,-2-4-6121 0 0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21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8314 0 0,'0'0'2064'0'0,"0"0"-718"0"0,0 0-346 0 0,0 0 10 0 0,0 0 85 0 0,0 0 25 0 0,0 0-8 0 0,0 0-70 0 0,0 0-69 0 0,0 0-34 0 0,0 0-104 0 0,0 0-104 0 0,0 0-61 0 0,19 1-45 0 0,116 5 1027 0 0,51-13 431 0 0,-91 0-1902 0 0,-73-3-581 0 0,-21 3-3674 0 0,-6 1-5779 0 0,1 3-1588 0 0</inkml:trace>
  <inkml:trace contextRef="#ctx0" brushRef="#br0" timeOffset="335.047">177 0 9066 0 0,'0'0'3818'0'0,"0"0"-1940"0"0,0 0-823 0 0,0 0-68 0 0,0 0 146 0 0,0 0 114 0 0,0 0-21 0 0,0 0-154 0 0,0 0-221 0 0,0 0-151 0 0,0 0-79 0 0,0 0-46 0 0,0 0-43 0 0,-6 24-32 0 0,-16 76-45 0 0,8 13 823 0 0,-16 177-557 0 0,39-278-1061 0 0,-8-10-4103 0 0,0-2-4585 0 0,-1-3-2684 0 0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24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41 7154 0 0,'0'0'4642'0'0,"0"0"-2267"0"0,0 0-804 0 0,0 0-44 0 0,0 0 19 0 0,0 0-119 0 0,0 0-240 0 0,0 0-281 0 0,0 0-249 0 0,0 0-143 0 0,0 0-68 0 0,0 0-42 0 0,0 0-41 0 0,0-3-13 0 0,-8-5 905 0 0,-13 26-50 0 0,20-17-1205 0 0,0-8 1029 0 0,15-19-796 0 0,-9 17-216 0 0,-10 2-314 0 0,-5 25-3052 0 0,9-10-5523 0 0,1-8-2937 0 0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25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4 0 0 0,'0'0'4409'0'0,"0"0"-1616"0"0,0 0-337 0 0,0 0 29 0 0,0 0-126 0 0,0 0-297 0 0,0 0-366 0 0,0 0-328 0 0,0 0-242 0 0,0 0-162 0 0,0 0-99 0 0,0 0-78 0 0,0 0-61 0 0,5-1-49 0 0,5 0-500 0 0,-3 0 715 0 0,-22 8-146 0 0,-37 23 88 0 0,61-27-549 0 0,32-28 175 0 0,-62 31 258 0 0,21-6-657 0 0,0 0-14 0 0,0 0-23 0 0,0 0-4 0 0,0 0-35 0 0,0 0-7 0 0,0 0-5 0 0,0 0-34 0 0,0 0-8 0 0,0 0-17 0 0,0 0-44 0 0,0 0-44 0 0,0 0-120 0 0,12 0-2493 0 0,-8 0-4210 0 0,-2 0-5249 0 0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23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0 177 8586 0 0,'0'0'2159'0'0,"0"0"-547"0"0,0 0-371 0 0,0 0-68 0 0,0 0 55 0 0,0 0-30 0 0,0 0-172 0 0,0 0-249 0 0,0 0-201 0 0,0 0-86 0 0,0 0-17 0 0,3 8 24 0 0,14 98 1053 0 0,-11 195-26 0 0,-19-224-1121 0 0,13-76-331 0 0,0-1 90 0 0,0 0 86 0 0,0 0 86 0 0,0-16 752 0 0,0 11-1030 0 0,0-20 42 0 0,0-1 0 0 0,1 0 0 0 0,2 1 0 0 0,1 0 0 0 0,1 0 0 0 0,1-1-98 0 0,3-11 13 0 0,2 0 0 0 0,2 1 0 0 0,1 0 0 0 0,1 1 0 0 0,2 1 0 0 0,2 0 0 0 0,1 2 0 0 0,2 0 0 0 0,0 1 0 0 0,3 2 0 0 0,0 0 0 0 0,9-6-13 0 0,-29 31-3 0 0,0 0 0 0 0,-1 1 1 0 0,1 0-1 0 0,0 0 0 0 0,1 0 0 0 0,-1 0 0 0 0,0 1 0 0 0,1 0 0 0 0,0 0 1 0 0,-1 1-1 0 0,1-1 0 0 0,0 1 0 0 0,0 1 0 0 0,0-1 3 0 0,-4 2 0 0 0,-1 0 1 0 0,1 1-1 0 0,0-1 0 0 0,-1 0 0 0 0,1 1 1 0 0,0-1-1 0 0,-1 1 0 0 0,0 0 0 0 0,1 0 1 0 0,-1-1-1 0 0,0 1 0 0 0,0 0 0 0 0,0 0 1 0 0,0 0-1 0 0,0 0 0 0 0,-1 0 0 0 0,1 0 1 0 0,-1 0-1 0 0,1 0 0 0 0,-1 1 0 0 0,0-1 1 0 0,1 0-1 0 0,-1 0 0 0 0,-1 0 0 0 0,3 5 2 0 0,0 136 178 0 0,-6-69-725 0 0,14-57-1843 0 0,-3-16-1502 0 0,2-1-3727 0 0,-9 0 7574 0 0,4 0-12029 0 0</inkml:trace>
  <inkml:trace contextRef="#ctx0" brushRef="#br0" timeOffset="396.21">1004 107 10562 0 0,'0'0'2187'0'0,"0"0"-504"0"0,0 0-265 0 0,0 0-82 0 0,0 0-71 0 0,0 0-146 0 0,0 0-195 0 0,0 0-184 0 0,0 0-155 0 0,0 0-105 0 0,0 0-66 0 0,0 0-63 0 0,-32 32-39 0 0,-99 105-36 0 0,125-131-245 0 0,0-1 0 0 0,1 1 0 0 0,-1 0 0 0 0,1 1 0 0 0,1 0 0 0 0,-1-1 0 0 0,1 1 0 0 0,0 1 0 0 0,1-1 1 0 0,0 0-1 0 0,0 1 0 0 0,-1 3-31 0 0,-1 8 95 0 0,0-8-41 0 0,0 1 1 0 0,1 0-1 0 0,0 0 1 0 0,1 0-1 0 0,0 0 1 0 0,1 0-1 0 0,0 1 1 0 0,1-1 0 0 0,1 1-1 0 0,0-1 1 0 0,0 1-1 0 0,2-1 1 0 0,-1 1-1 0 0,2-1 1 0 0,-1 0-1 0 0,2 0 1 0 0,0 2-55 0 0,2-5 73 0 0,0 0 0 0 0,0-1 0 0 0,1 0 0 0 0,0 0 0 0 0,0-1 0 0 0,1 1 0 0 0,0-2 0 0 0,0 1 0 0 0,1-1 0 0 0,0 0 0 0 0,0-1 0 0 0,0 0 0 0 0,1 0-1 0 0,-1-1 1 0 0,1-1 0 0 0,0 1 0 0 0,0-2 0 0 0,1 1 0 0 0,-1-1 0 0 0,1-1 0 0 0,-1 0 0 0 0,5 0-73 0 0,7 0 112 0 0,-1-2-1 0 0,1 0 1 0 0,0-1-1 0 0,-1-1 1 0 0,1 0-1 0 0,-1-2 1 0 0,0-1-1 0 0,0-1 0 0 0,-1 0 1 0 0,0-2-1 0 0,0 0 1 0 0,-1-1-1 0 0,0-1 1 0 0,-1-1-1 0 0,0-1 1 0 0,-1 0-1 0 0,0-1 0 0 0,-1-1 1 0 0,-1 0-1 0 0,0-1 1 0 0,4-8-112 0 0,-13 13 4 0 0,0 0-1 0 0,-1-1 1 0 0,0 0 0 0 0,-1 0-1 0 0,0 0 1 0 0,-1 0 0 0 0,0-1 0 0 0,-1 0-1 0 0,-1 1 1 0 0,0-1 0 0 0,0 0 0 0 0,-1 1-1 0 0,-1-1 1 0 0,0 0 0 0 0,-1 0-1 0 0,-1 1 1 0 0,0 0 0 0 0,0-1 0 0 0,-1 1-1 0 0,-1 0 1 0 0,0 0 0 0 0,0 1 0 0 0,-1 0-1 0 0,-1 0 1 0 0,0 0 0 0 0,0 1-1 0 0,-1 0 1 0 0,0 0 0 0 0,-9-7-4 0 0,5 6-141 0 0,0 1 0 0 0,-1 0 0 0 0,0 1 0 0 0,-1 0 0 0 0,0 1 0 0 0,-1 1 0 0 0,1 0 0 0 0,-1 1 0 0 0,-1 0 0 0 0,1 2 1 0 0,-1-1-1 0 0,0 2 0 0 0,0 0 0 0 0,0 1 0 0 0,0 1 0 0 0,0 0 0 0 0,0 1 0 0 0,-1 1 0 0 0,1 1 0 0 0,0 0 0 0 0,0 1 0 0 0,-10 3 141 0 0,-48 23-3069 0 0,28-3-4079 0 0,24-11-4762 0 0</inkml:trace>
  <inkml:trace contextRef="#ctx0" brushRef="#br0" timeOffset="715.165">659 468 13235 0 0,'0'0'2082'0'0,"0"0"-418"0"0,0 0-130 0 0,0 0-29 0 0,0 0-86 0 0,0 0-128 0 0,0 0-159 0 0,36-10-173 0 0,111-31-149 0 0,22-4 1193 0 0,-52 26-1248 0 0,-114 21-745 0 0,0 0 1 0 0,0-1-1 0 0,-1 1 1 0 0,1 0 0 0 0,0 0-1 0 0,-1 1 1 0 0,1-1-1 0 0,-1 0 1 0 0,1 1 0 0 0,-1 0-1 0 0,0-1 1 0 0,0 1-1 0 0,-1 0 1 0 0,1 0-1 0 0,-1 0 1 0 0,1 0 0 0 0,-1 1-1 0 0,0-1 1 0 0,0 0-1 0 0,0 0 1 0 0,0 1-1 0 0,-1-1-10 0 0,8 17 48 0 0,-6-16-38 0 0,-1 0-4 0 0,1 1 1 0 0,0-1 0 0 0,-1 0 0 0 0,1 1-1 0 0,1-1 1 0 0,-1 0 0 0 0,1-1 0 0 0,-1 1-1 0 0,1 0 1 0 0,0-1 0 0 0,0 1 0 0 0,1-1-1 0 0,-1 0 1 0 0,1 0 0 0 0,0 0 0 0 0,-1-1-1 0 0,1 1 1 0 0,0-1 0 0 0,0 0 0 0 0,1 0-1 0 0,-1-1 1 0 0,0 1 0 0 0,1-1 0 0 0,-1 0-1 0 0,1 0 1 0 0,0 0-7 0 0,0 0 23 0 0,-2 0-20 0 0,0 0 1 0 0,-1 0-1 0 0,1-1 1 0 0,0 1-1 0 0,-1-1 1 0 0,1 1-1 0 0,0-1 0 0 0,0 0 1 0 0,0 0-1 0 0,-1 0 1 0 0,1-1-1 0 0,0 1 0 0 0,0-1 1 0 0,-1 1-1 0 0,1-1 1 0 0,0 0-1 0 0,-1 0 1 0 0,1 0-1 0 0,-1 0 0 0 0,1-1 1 0 0,-1 1-1 0 0,0 0 1 0 0,1-1-1 0 0,-1 0 1 0 0,0 0-1 0 0,0 0 0 0 0,0 0 1 0 0,1-1-4 0 0,-5-25-2048 0 0,-8 14-6413 0 0,6 7-3506 0 0</inkml:trace>
  <inkml:trace contextRef="#ctx0" brushRef="#br0" timeOffset="2911.887">1744 387 5129 0 0,'0'0'2235'0'0,"0"0"-682"0"0,0 0-369 0 0,0 0-35 0 0,0 0 26 0 0,0 0-66 0 0,0 0-203 0 0,0 0-209 0 0,0 0-56 0 0,0 0 6 0 0,0 0 60 0 0,0 0 31 0 0,10 6-47 0 0,85 38 1299 0 0,-73-42-1475 0 0,1 0 0 0 0,0-2-1 0 0,-1-1 1 0 0,1 0 0 0 0,-1-2 0 0 0,1-1-1 0 0,19-5-514 0 0,-23 4 188 0 0,1-1-1 0 0,-2-1 0 0 0,1-1 0 0 0,-1 0 0 0 0,0-2 1 0 0,-1 0-1 0 0,0-1 0 0 0,-1 0 0 0 0,0-1 0 0 0,0-1 1 0 0,12-14-188 0 0,-25 23 23 0 0,0 1-1 0 0,0 0 1 0 0,0-1 0 0 0,-1 1 0 0 0,1-1 0 0 0,-1 0 0 0 0,0 0 0 0 0,0 1 0 0 0,0-2 0 0 0,-1 1 0 0 0,0 0 0 0 0,1 0 0 0 0,-1 0 0 0 0,-1-1 0 0 0,1 1 0 0 0,-1 0 0 0 0,1-1 0 0 0,-1 1 0 0 0,0-1-1 0 0,-1 1 1 0 0,1 0 0 0 0,-1-1 0 0 0,0 1 0 0 0,0 0 0 0 0,0 0 0 0 0,-1-1 0 0 0,0 1 0 0 0,1 0 0 0 0,-1 1 0 0 0,-1-1 0 0 0,1 0 0 0 0,0 0 0 0 0,-1 1 0 0 0,0-1 0 0 0,0 1 0 0 0,0 0 0 0 0,0 0-1 0 0,0 0 1 0 0,-3-1-23 0 0,-6-2-21 0 0,-1 1 0 0 0,0-1 0 0 0,0 2 0 0 0,-1 0 0 0 0,1 1 0 0 0,-1 0 0 0 0,0 1 0 0 0,0 0 0 0 0,0 1 0 0 0,0 1 0 0 0,1 0 0 0 0,-1 1 0 0 0,0 1 0 0 0,0 0 0 0 0,0 1 0 0 0,1 0 0 0 0,-1 1 0 0 0,-6 3 21 0 0,-6 2-27 0 0,1 0 0 0 0,0 1 0 0 0,0 2 0 0 0,2 1 0 0 0,-1 0 0 0 0,-19 17 27 0 0,30-20 5 0 0,1 0 0 0 0,1 1 0 0 0,0 0 0 0 0,0 1 0 0 0,1 0-1 0 0,0 1 1 0 0,1 0 0 0 0,1 0 0 0 0,0 1 0 0 0,1 0 0 0 0,1 0-1 0 0,0 1 1 0 0,0 0 0 0 0,2 0 0 0 0,0 0 0 0 0,0 1 0 0 0,2-1 0 0 0,0 1-1 0 0,0 13-4 0 0,2-18 36 0 0,1 0 0 0 0,0-1 0 0 0,1 1 0 0 0,0 0 0 0 0,0-1 0 0 0,1 1-1 0 0,1-1 1 0 0,-1 0 0 0 0,2 0 0 0 0,-1 0 0 0 0,2-1 0 0 0,-1 1 0 0 0,1-1-1 0 0,1 0 1 0 0,-1-1 0 0 0,1 0 0 0 0,1 0 0 0 0,1 1-36 0 0,7 3 108 0 0,0 0 1 0 0,0-1 0 0 0,1-1-1 0 0,0 0 1 0 0,1-2 0 0 0,0 0-1 0 0,1-1 1 0 0,0 0 0 0 0,0-2-1 0 0,0 0 1 0 0,0-1 0 0 0,1-1-1 0 0,0-1 1 0 0,-1-1 0 0 0,1-1-1 0 0,0 0 1 0 0,0-2 0 0 0,-1 0-1 0 0,18-4-108 0 0,17-20-1652 0 0,-48 22-448 0 0,-2 2-690 0 0,-2-2-4187 0 0,-1 3-5329 0 0</inkml:trace>
  <inkml:trace contextRef="#ctx0" brushRef="#br0" timeOffset="3213.009">2535 593 16211 0 0,'0'0'1211'0'0,"0"0"-313"0"0,0 0-75 0 0,0 0 73 0 0,0 0 19 0 0,0 0-68 0 0,0 0-154 0 0,0 0-170 0 0,0 0-127 0 0,0 0-97 0 0,0 0-81 0 0,-25 32-58 0 0,-74 99-26 0 0,71-69 32 0 0,29-52-120 0 0,0-6-18 0 0,-1 1 0 0 0,1-1 1 0 0,0 1-1 0 0,0-1 0 0 0,0 1 0 0 0,0-1 1 0 0,1 0-1 0 0,0 1 0 0 0,0-1 0 0 0,0 0 1 0 0,0 0-1 0 0,1-1 0 0 0,0 1 0 0 0,-1 0 1 0 0,1-1-1 0 0,1 0 0 0 0,-1 1 0 0 0,0-1 1 0 0,1 0-1 0 0,-1-1 0 0 0,1 1 0 0 0,0-1 1 0 0,0 0-1 0 0,0 0 0 0 0,0 0 0 0 0,1 0 1 0 0,-1-1-1 0 0,0 1 0 0 0,2-1-28 0 0,135 15 1172 0 0,-129-17-1092 0 0,1-1-1 0 0,0-1 1 0 0,-1 0 0 0 0,1-1-1 0 0,-1 0 1 0 0,0-1-1 0 0,-1 0 1 0 0,1-1 0 0 0,-1 0-1 0 0,0-1 1 0 0,0 0 0 0 0,-1 0-1 0 0,0-1 1 0 0,0-1 0 0 0,-1 0-1 0 0,0 0 1 0 0,-1-1 0 0 0,0 0-1 0 0,0 0 1 0 0,-1-1-1 0 0,-1 0 1 0 0,1 0 0 0 0,-2-1-1 0 0,0 0 1 0 0,0 0-80 0 0,-3 6-38 0 0,-1 0 1 0 0,0-1-1 0 0,0 1 1 0 0,0 0-1 0 0,-1-1 0 0 0,0 1 1 0 0,0-1-1 0 0,-1 1 0 0 0,0 0 1 0 0,0-1-1 0 0,0 1 1 0 0,-1 0-1 0 0,0 0 0 0 0,0 0 1 0 0,0 0-1 0 0,-1 0 0 0 0,0 0 1 0 0,0 1-1 0 0,-1-1 1 0 0,1 1-1 0 0,-1 0 0 0 0,0 0 1 0 0,-1 0-1 0 0,1 1 0 0 0,-1 0 1 0 0,0 0-1 0 0,0 0 0 0 0,0 0 1 0 0,-1 0-1 0 0,1 1 1 0 0,-1 0-1 0 0,0 1 0 0 0,0-1 1 0 0,0 1-1 0 0,0 0 0 0 0,0 0 1 0 0,0 1-1 0 0,0 0 1 0 0,-1 0-1 0 0,1 1 0 0 0,-1-1 1 0 0,-1 1 37 0 0,-59 2-2547 0 0,25 9-5601 0 0,26-6-3866 0 0</inkml:trace>
  <inkml:trace contextRef="#ctx0" brushRef="#br0" timeOffset="3563.455">2427 795 9426 0 0,'0'0'4737'0'0,"0"0"-2547"0"0,0 0-818 0 0,0 0-8 0 0,0 0 13 0 0,0 0-102 0 0,0 0-179 0 0,0 0-195 0 0,0 0-190 0 0,0 0-132 0 0,0 0-106 0 0,0 0-92 0 0,0 0-75 0 0,24-8-55 0 0,76-27-48 0 0,-33 27 266 0 0,62 15 271 0 0,-73 15-474 0 0,-24-14-244 0 0,-32-8-19 0 0,0 0-24 0 0,0 0-1 0 0,0 0-12 0 0,0 0-29 0 0,0 0-26 0 0,0 0-31 0 0,0 0-42 0 0,0 0-71 0 0,0 0-73 0 0,0 0-154 0 0,0 0-280 0 0,0 0-436 0 0,0-8-10611 0 0,0 5-30 0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33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66 6089 0 0,'0'0'2928'0'0,"0"0"-924"0"0,0 0-565 0 0,0 0-144 0 0,0 0-32 0 0,0 0-103 0 0,0 0-193 0 0,0 0-240 0 0,0 0-208 0 0,0 0-117 0 0,0 0 13 0 0,0 0 65 0 0,1 5 71 0 0,-1 0-370 0 0,1 1-1 0 0,-1-1 1 0 0,1 1-1 0 0,-2-1 1 0 0,1 1-1 0 0,0-1 1 0 0,-1 0-1 0 0,0 1 1 0 0,-1-1-1 0 0,1 0 1 0 0,-1 0-1 0 0,0 0 1 0 0,0 0-1 0 0,-1 1-180 0 0,-22 28 294 0 0,-2-1 0 0 0,-1-1 0 0 0,-2-1 0 0 0,0-2 0 0 0,-3-1-1 0 0,-3 1-293 0 0,-4 5 242 0 0,36-30-201 0 0,0 1 1 0 0,1-1 0 0 0,0 1 0 0 0,0 0 0 0 0,0 0-1 0 0,0 0 1 0 0,1 0 0 0 0,0 0 0 0 0,0 1 0 0 0,0-1-1 0 0,1 1 1 0 0,0-1 0 0 0,0 1 0 0 0,0 0 0 0 0,1-1 0 0 0,0 1-1 0 0,0 0 1 0 0,0-1 0 0 0,1 1 0 0 0,0-1 0 0 0,0 1-1 0 0,0 0 1 0 0,2 3-42 0 0,-2-5 15 0 0,0 0 1 0 0,1 1-1 0 0,0-1 0 0 0,0 0 1 0 0,0 0-1 0 0,1 0 0 0 0,-1 0 0 0 0,1 0 1 0 0,0 0-1 0 0,0-1 0 0 0,0 1 1 0 0,0-1-1 0 0,1 0 0 0 0,-1 0 0 0 0,1 0 1 0 0,0-1-1 0 0,0 1 0 0 0,0-1 1 0 0,0 0-1 0 0,0 0 0 0 0,1 0 0 0 0,-1-1 1 0 0,1 1-1 0 0,-1-1 0 0 0,4 0-15 0 0,121 10 459 0 0,-114-11-406 0 0,243-27 473 0 0,-258 27-474 0 0,0 0-20 0 0,0 0 23 0 0,0 0 19 0 0,0 0-21 0 0,-3-27 390 0 0,-19-67-203 0 0,-26-20 30 0 0,-10-48-80 0 0,-17-19-340 0 0,72 173 428 0 0,7 0-9283 0 0,1 8-333 0 0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29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28 298 952 0 0,'0'0'1378'0'0,"0"0"-490"0"0,0 0 6 0 0,0 0 327 0 0,0 0 326 0 0,0 0 145 0 0,0 0-44 0 0,0 0-246 0 0,0 0-292 0 0,0 0-240 0 0,0 0-192 0 0,0 0-107 0 0,0 0-15 0 0,-5 2 27 0 0,-13 5 49 0 0,13-5 23 0 0,5-2 0 0 0,0 0-38 0 0,30 0 4636 0 0,-21-1-5023 0 0,-1-1 0 0 0,1-1-1 0 0,-1 0 1 0 0,0 0-1 0 0,0 0 1 0 0,0-1-1 0 0,0-1 1 0 0,0 1 0 0 0,-1-1-1 0 0,0 0 1 0 0,0-1-1 0 0,-1 1 1 0 0,1-1-1 0 0,1-3-229 0 0,16-11 266 0 0,4-5-76 0 0,-1-1 1 0 0,-1-1-1 0 0,-1-2 0 0 0,19-27-190 0 0,-9-2 128 0 0,-34 55-104 0 0,-1 2-6 0 0,0 1-8 0 0,0 0 5 0 0,0 0-7 0 0,0 0-29 0 0,0 0-1 0 0,0 0-12 0 0,0 0-21 0 0,9 41 24 0 0,5 70 335 0 0,-4 49-86 0 0,21-75-68 0 0,-23-73-92 0 0,-4-5-1226 0 0,-6 1-5354 0 0,1-5-4031 0 0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38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0 0 0,'0'0'224'0'0,"0"0"694"0"0,0 0 254 0 0,0 0 15 0 0,0 0-59 0 0,0 0-68 0 0,0 0-45 0 0,2-6-12 0 0,7-18 8 0 0,-8 28 8190 0 0,2 15-6176 0 0,3 10-3247 0 0,10 78 1619 0 0,41-19-155 0 0,-43-73-1098 0 0,32 41 220 0 0,37 10 244 0 0,18-15-76 0 0,57 0 0 0 0,63-35-85 0 0,-191-16-371 0 0,115-15 96 0 0,-16-8-57 0 0,41 5 36 0 0,139 25 17 0 0,-291-6-156 0 0,-1 1 1 0 0,1 1-1 0 0,0 1 0 0 0,-1 0 1 0 0,0 1-1 0 0,0 1 1 0 0,0 1-1 0 0,-1 0 0 0 0,0 1 1 0 0,12 8-13 0 0,-23-13-9 0 0,3 2 15 0 0,0-1 0 0 0,0 1 1 0 0,0 1-1 0 0,-1 0 0 0 0,0 0 0 0 0,0 0 0 0 0,0 1 0 0 0,-1 0 0 0 0,0 0 1 0 0,0 1-1 0 0,-1 0 0 0 0,1 0 0 0 0,-2 0 0 0 0,3 5-6 0 0,-4 116 362 0 0,-6-60-233 0 0,3-68-117 0 0,0-1-9 0 0,0 0-14 0 0,0 0 24 0 0,0 0 1 0 0,15-9 884 0 0,55-78-772 0 0,42-12-118 0 0,-44 47 16 0 0,-38 41-55 0 0,19 5 41 0 0,-13 2-13 0 0,101-1-40 0 0,110 46 87 0 0,-7 7-55 0 0,-188-36 9 0 0,1-3 0 0 0,-1-1 0 0 0,1-3 0 0 0,1-3-1 0 0,-1-1 1 0 0,34-6 2 0 0,194-24 64 0 0,-203 18-28 0 0,-61 9 6 0 0,0-2 0 0 0,0 0-1 0 0,0-1 1 0 0,-1-1 0 0 0,1 0 0 0 0,-1-1-1 0 0,-1-1 1 0 0,1 0 0 0 0,-1-1 0 0 0,-1-1-1 0 0,0-1 1 0 0,0 0 0 0 0,3-4-42 0 0,-2 0 43 0 0,-1-1 0 0 0,0-1-1 0 0,-1 0 1 0 0,0-1 0 0 0,-2-1 0 0 0,0 0 0 0 0,-1 0-1 0 0,-1-1 1 0 0,-1 0 0 0 0,0-1 0 0 0,-2 1 0 0 0,0-1-1 0 0,-2-1 1 0 0,0 1 0 0 0,-2-1 0 0 0,0 1 0 0 0,-1-1 0 0 0,-1 0-1 0 0,-3-17-42 0 0,-3 24-997 0 0,-1 14-5691 0 0,2 1-5611 0 0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39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2215 478 0 0 0,'0'0'569'0'0,"0"0"82"0"0,0 0 73 0 0,0 0 62 0 0,0 0 97 0 0,0 0 122 0 0,0 0 148 0 0,-17 16 143 0 0,-50 49 91 0 0,55-51 4652 0 0,13-9-3438 0 0,22-9-1865 0 0,-23 3-187 0 0,12-4-79 0 0,-1-1 0 0 0,0 0 1 0 0,-1-1-1 0 0,0-1 1 0 0,0 0-1 0 0,0 0 1 0 0,-1 0-1 0 0,0-1 0 0 0,4-6-470 0 0,94-158 1577 0 0,-100 159-1429 0 0,13-22 66 0 0,-1 0 0 0 0,-3-1 0 0 0,-1-1 0 0 0,-1 0 0 0 0,-2-1 0 0 0,-2 0 0 0 0,-2-3-214 0 0,21 163 393 0 0,26 111-233 0 0,1-1 24 0 0,11 137-184 0 0,-56-288 67 0 0,-4 1 1 0 0,-4 0-1 0 0,-5 45-67 0 0,2-116 19 0 0,-1-1 0 0 0,-1 0 0 0 0,1 0 0 0 0,-1 0 0 0 0,-1 0 0 0 0,0 0 1 0 0,0-1-1 0 0,-1 1 0 0 0,0-1 0 0 0,0 0 0 0 0,-1 0 0 0 0,-1 1-19 0 0,4-8-9 0 0,1 1 1 0 0,-1-1-1 0 0,0 0 0 0 0,0 1 0 0 0,0-1 1 0 0,0 0-1 0 0,0-1 0 0 0,0 1 0 0 0,0 0 1 0 0,0 0-1 0 0,0-1 0 0 0,0 1 0 0 0,0-1 1 0 0,-1 0-1 0 0,1 0 0 0 0,0 0 0 0 0,0 0 1 0 0,0 0-1 0 0,-1 0 0 0 0,1 0 0 0 0,0-1 1 0 0,0 1-1 0 0,0-1 0 0 0,0 0 0 0 0,0 1 1 0 0,0-1-1 0 0,0 0 0 0 0,0 0 0 0 0,0 0 1 0 0,0-1-1 0 0,0 1 0 0 0,1 0 0 0 0,-1-1 1 0 0,0 1-1 0 0,1-1 0 0 0,-1 1 0 0 0,1-1 1 0 0,0 0-1 0 0,-1 0 0 0 0,1 0 0 0 0,0 0 9 0 0,-5-13-390 0 0,2 0-1 0 0,-1-1 1 0 0,2 1-1 0 0,0-1 1 0 0,1 0-1 0 0,1 0 1 0 0,0 0-1 0 0,1 0 1 0 0,1 0-1 0 0,0 1 1 0 0,2-4 390 0 0,20-109-7932 0 0,-16 92 3501 0 0,0 1-5555 0 0</inkml:trace>
  <inkml:trace contextRef="#ctx0" brushRef="#br0" timeOffset="346.03">2942 287 14251 0 0,'0'0'2341'0'0,"0"0"-901"0"0,0 0-827 0 0,0 0-323 0 0,0 0 11 0 0,0 0 94 0 0,0 0 102 0 0,-21 37 63 0 0,-72 119-11 0 0,15-44 387 0 0,-82 109 292 0 0,137-181-891 0 0,48-39 229 0 0,212-27 1045 0 0,-232 26-1587 0 0,1-1 0 0 0,-1 1 0 0 0,1 0 0 0 0,-1 1 0 0 0,0 0 0 0 0,1-1 0 0 0,-1 2 0 0 0,0-1-1 0 0,0 1 1 0 0,0-1 0 0 0,0 1 0 0 0,0 1 0 0 0,0-1 0 0 0,-1 1 0 0 0,1 0 0 0 0,-1 0 0 0 0,1 0 0 0 0,-1 0 0 0 0,0 1 0 0 0,0 0 0 0 0,-1 0 0 0 0,1 0 0 0 0,-1 0 0 0 0,0 0 0 0 0,0 1 0 0 0,2 3-24 0 0,34 102 420 0 0,-38-107-439 0 0,-1-1-1 0 0,1 0 1 0 0,0 0 0 0 0,-1 1 0 0 0,1-1 0 0 0,0 0 0 0 0,0 0 0 0 0,1 0-1 0 0,-1 0 1 0 0,0 0 0 0 0,1 0 0 0 0,-1-1 0 0 0,1 1 0 0 0,-1 0 0 0 0,1-1-1 0 0,0 1 1 0 0,0-1 0 0 0,0 1 0 0 0,0-1 0 0 0,0 0 0 0 0,0 0 0 0 0,0 0-1 0 0,0 0 1 0 0,0 0 0 0 0,0 0 0 0 0,1-1 0 0 0,-1 1 0 0 0,0-1 0 0 0,1 0-1 0 0,-1 1 1 0 0,0-1 0 0 0,1 0 0 0 0,-1 0 0 0 0,0-1 0 0 0,1 1 0 0 0,-1 0 0 0 0,0-1-1 0 0,0 0 1 0 0,1 1 0 0 0,-1-1 0 0 0,0 0 0 0 0,0 0 0 0 0,0 0 0 0 0,0 0-1 0 0,0 0 1 0 0,0-1 0 0 0,0 1 0 0 0,1-2 19 0 0,33-21-1964 0 0,-15 11-998 0 0,0-2-4743 0 0,-14 11-3415 0 0</inkml:trace>
  <inkml:trace contextRef="#ctx0" brushRef="#br0" timeOffset="644.611">3213 979 7098 0 0,'0'0'2755'0'0,"0"0"-1530"0"0,0 0-448 0 0,0 0 281 0 0,0 0 267 0 0,0 0 84 0 0,0 0-15 0 0,0 0-67 0 0,0 0-115 0 0,0 0-136 0 0,0 0-131 0 0,34-9-155 0 0,106-28-125 0 0,-61 1 198 0 0,-66 26-685 0 0,1 2-22 0 0,-1-1 0 0 0,-1 0 0 0 0,1-1-1 0 0,-1-1 1 0 0,-1 0 0 0 0,0 0 0 0 0,-1-1 0 0 0,0-1-1 0 0,-1 1 1 0 0,0-1 0 0 0,-1-1 0 0 0,0 0-156 0 0,-7 11 20 0 0,0 0-1 0 0,0 0 1 0 0,0 1 0 0 0,0-1-1 0 0,0 0 1 0 0,-1 0 0 0 0,1 0 0 0 0,-1 0-1 0 0,0 0 1 0 0,0 0 0 0 0,0 0-1 0 0,0 0 1 0 0,0 0 0 0 0,-1 0-1 0 0,1 0 1 0 0,-1 0 0 0 0,0 0 0 0 0,0 0-1 0 0,0 1 1 0 0,0-1 0 0 0,-1 0-1 0 0,1 1 1 0 0,-1-1 0 0 0,0 1-1 0 0,1-1 1 0 0,-1 1 0 0 0,0 0 0 0 0,0-1-1 0 0,-1 1 1 0 0,1 0 0 0 0,0 1-1 0 0,-1-1 1 0 0,1 0 0 0 0,-1 1 0 0 0,1-1-1 0 0,-1 1 1 0 0,0 0 0 0 0,0 0-1 0 0,1 0 1 0 0,-3 0-20 0 0,-3-2-14 0 0,-1 2 0 0 0,1-1 0 0 0,-1 1 0 0 0,1 1 0 0 0,-1 0 0 0 0,1 0 0 0 0,0 0-1 0 0,-1 1 1 0 0,1 0 0 0 0,-1 1 0 0 0,1 0 0 0 0,0 0 0 0 0,0 1 0 0 0,0 0 0 0 0,0 0 0 0 0,0 1 0 0 0,1 0 0 0 0,0 0 0 0 0,0 1 0 0 0,0 0 0 0 0,0 0-1 0 0,1 1 1 0 0,-4 3 14 0 0,-3 4-38 0 0,0 0 0 0 0,1 1 0 0 0,0 1 0 0 0,1 0 0 0 0,1 0 0 0 0,0 1 0 0 0,1 0 0 0 0,1 1 0 0 0,1 0 0 0 0,-2 7 38 0 0,6-20-22 0 0,1 1 1 0 0,-1 0 0 0 0,1 0-1 0 0,0 0 1 0 0,1 0-1 0 0,-1 0 1 0 0,1 0-1 0 0,0 1 1 0 0,0-1-1 0 0,1 0 1 0 0,0 1-1 0 0,0-1 1 0 0,0 0-1 0 0,0 1 1 0 0,1-1 0 0 0,0 0-1 0 0,0 1 1 0 0,0-1-1 0 0,1 0 1 0 0,-1 0-1 0 0,1 0 1 0 0,1 0-1 0 0,-1 0 1 0 0,1-1-1 0 0,0 1 1 0 0,0-1 0 0 0,0 0-1 0 0,0 1 1 0 0,1-1-1 0 0,0-1 1 0 0,0 1-1 0 0,0 0 1 0 0,2 1 21 0 0,12-1-243 0 0,-1 0 0 0 0,1-1 0 0 0,0-1 0 0 0,-1-1-1 0 0,1 0 1 0 0,0-2 0 0 0,0 0 0 0 0,9-2 243 0 0,76-21-3647 0 0,-38-2-5112 0 0,-47 18-1769 0 0</inkml:trace>
  <inkml:trace contextRef="#ctx0" brushRef="#br0" timeOffset="1052.08">3854 824 5465 0 0,'0'0'2907'0'0,"0"0"-1364"0"0,0 0-434 0 0,0 0 72 0 0,0 0 82 0 0,0 0-72 0 0,0 0-189 0 0,0 0-235 0 0,0 0-113 0 0,0 0-11 0 0,0 0 52 0 0,0 0 77 0 0,0 0 40 0 0,4 10 32 0 0,14 30-15 0 0,-18-40-796 0 0,1 1 1 0 0,-1 0 0 0 0,1-1-1 0 0,-1 1 1 0 0,1 0 0 0 0,0-1-1 0 0,-1 1 1 0 0,1-1 0 0 0,0 1-1 0 0,0-1 1 0 0,-1 1 0 0 0,1-1-1 0 0,0 0 1 0 0,0 1 0 0 0,0-1-1 0 0,0 0 1 0 0,-1 0 0 0 0,1 1-1 0 0,0-1 1 0 0,0 0 0 0 0,0 0-1 0 0,0 0 1 0 0,0 0 0 0 0,0 0-1 0 0,0 0 1 0 0,-1 0 0 0 0,1-1-1 0 0,0 1 1 0 0,0 0 0 0 0,0 0-1 0 0,0-1 1 0 0,-1 1 0 0 0,1 0-1 0 0,0-1 1 0 0,0 1 0 0 0,0-1-1 0 0,-1 1 1 0 0,1-1-1 0 0,0 1 1 0 0,0-2-34 0 0,2 1 123 0 0,17-11 313 0 0,0 0-1 0 0,-1-1 1 0 0,0-1-1 0 0,-1 0 1 0 0,-1-2-1 0 0,5-5-435 0 0,-16 16 65 0 0,-1-2 0 0 0,1 1-1 0 0,-1-1 1 0 0,0 0 0 0 0,-1 0 0 0 0,1 0-1 0 0,-2 0 1 0 0,1-1 0 0 0,-1 0 0 0 0,0 0-1 0 0,0 0 1 0 0,-1 0 0 0 0,0 0-1 0 0,-1 0 1 0 0,0-1 0 0 0,0 1 0 0 0,-1-1-1 0 0,0-6-64 0 0,0 12 5 0 0,-1 0-1 0 0,0 0 0 0 0,0 0 0 0 0,0 0 0 0 0,0 1 0 0 0,0-1 1 0 0,-1 0-1 0 0,1 1 0 0 0,-1-1 0 0 0,0 1 0 0 0,0-1 1 0 0,0 1-1 0 0,0 0 0 0 0,0 0 0 0 0,0 0 0 0 0,0 0 0 0 0,-1 0 1 0 0,1 1-1 0 0,-1-1 0 0 0,0 1 0 0 0,1-1 0 0 0,-1 1 0 0 0,0 0 1 0 0,0 0-1 0 0,1 0 0 0 0,-1 1 0 0 0,0-1 0 0 0,0 0 1 0 0,-3 1-5 0 0,-88 9-255 0 0,79-2 217 0 0,0 1-1 0 0,0 0 1 0 0,1 1 0 0 0,0 1-1 0 0,1 0 1 0 0,0 1 0 0 0,0 0-1 0 0,1 1 1 0 0,1 1 0 0 0,0 0-1 0 0,1 0 1 0 0,0 1-1 0 0,1 0 1 0 0,1 0 0 0 0,0 1-1 0 0,1 1 1 0 0,0-1 0 0 0,1 1-1 0 0,1 0 1 0 0,1 0 0 0 0,0 1-1 0 0,1-1 1 0 0,1 1 0 0 0,0 0-1 0 0,1 3 39 0 0,1-16-40 0 0,0 0 0 0 0,1-1 1 0 0,-1 1-1 0 0,0 0 0 0 0,1 0 0 0 0,0 0 0 0 0,0 0 0 0 0,0 0 0 0 0,1-1 0 0 0,-1 1 0 0 0,1 0 0 0 0,0-1 1 0 0,0 1-1 0 0,0-1 0 0 0,0 0 0 0 0,0 0 0 0 0,1 0 0 0 0,0 0 0 0 0,-1 0 0 0 0,1 0 0 0 0,0-1 1 0 0,1 1-1 0 0,-1-1 0 0 0,0 0 0 0 0,1 0 0 0 0,-1 0 0 0 0,1 0 0 0 0,-1-1 0 0 0,1 0 0 0 0,0 1 1 0 0,0-1-1 0 0,-1-1 0 0 0,1 1 0 0 0,3 0 40 0 0,11 2-332 0 0,-1-1-1 0 0,0-1 1 0 0,1-1 0 0 0,-1 0 0 0 0,1-2-1 0 0,-1 1 1 0 0,15-5 332 0 0,17-7-3161 0 0,-1-7-3405 0 0,-31 12-2920 0 0</inkml:trace>
  <inkml:trace contextRef="#ctx0" brushRef="#br0" timeOffset="1401.967">4294 828 5417 0 0,'0'0'912'0'0,"0"0"-294"0"0,0 0-89 0 0,0 0 55 0 0,0 0 93 0 0,0 0 51 0 0,0 0 32 0 0,-1 33-1 0 0,1 100-12 0 0,11-60 699 0 0,43 70 5096 0 0,-57-172-1019 0 0,4-29-4732 0 0,1 12-445 0 0,1 13-297 0 0,2-1 0 0 0,1 1 1 0 0,2 0-1 0 0,1 0 0 0 0,1 1 0 0 0,2 0 1 0 0,2 1-1 0 0,0 1 0 0 0,2 0 0 0 0,1 1 1 0 0,2 0-1 0 0,1 2 0 0 0,22-25-49 0 0,-28 34 21 0 0,1 0-1 0 0,1 1 1 0 0,1 1-1 0 0,0 1 1 0 0,1 0 0 0 0,1 1-1 0 0,0 1 1 0 0,0 1-1 0 0,1 0 1 0 0,1 2-1 0 0,0 0 1 0 0,1 2 0 0 0,-1 0-1 0 0,9-1-20 0 0,-27 9 6 0 0,-1 0-1 0 0,0 0 1 0 0,0 0-1 0 0,0 0 1 0 0,0 0-1 0 0,0 0 1 0 0,0 0-1 0 0,1 1 1 0 0,-1-1-1 0 0,0 1 1 0 0,0-1-1 0 0,0 1 0 0 0,0 0 1 0 0,0 0-1 0 0,0 0 1 0 0,-1 0-1 0 0,1 0 1 0 0,0 0-1 0 0,0 1 1 0 0,-1-1-1 0 0,1 1 1 0 0,-1-1-1 0 0,1 1 1 0 0,-1-1-1 0 0,0 1 1 0 0,1 0-1 0 0,-1 0 1 0 0,0 0-1 0 0,0-1 1 0 0,0 1-1 0 0,-1 0 1 0 0,1 0-1 0 0,0 0 1 0 0,-1 1-1 0 0,1-1 1 0 0,-1 0-1 0 0,0 0 1 0 0,0 0-1 0 0,1 0 1 0 0,-1 0-1 0 0,-1 0 1 0 0,1 1-1 0 0,0-1 1 0 0,-1 0-1 0 0,1 0 1 0 0,-1 0-1 0 0,1 0 1 0 0,-1 0-1 0 0,0 0 0 0 0,0 0 1 0 0,0 0-1 0 0,0 0 1 0 0,0 0-6 0 0,-6 14 38 0 0,1-1-1 0 0,-2 0 1 0 0,0 0 0 0 0,-1-1 0 0 0,0 0 0 0 0,-1 0-1 0 0,0-1 1 0 0,-1-1 0 0 0,-8 7-38 0 0,-3 5-45 0 0,-2-1 0 0 0,-1-1 1 0 0,-1-2-1 0 0,-1 0 0 0 0,0-1 0 0 0,-2-2 0 0 0,0-1 0 0 0,-1-1 1 0 0,0-2-1 0 0,-25 8 45 0 0,53-21 40 0 0,-16 1-2544 0 0,15-13-6571 0 0,5 8-2843 0 0</inkml:trace>
  <inkml:trace contextRef="#ctx0" brushRef="#br0" timeOffset="1787.979">5348 280 18268 0 0,'0'0'1021'0'0,"0"0"-312"0"0,0 0 0 0 0,0 0 85 0 0,0 0 40 0 0,0 0-39 0 0,0 0-132 0 0,0 0-116 0 0,0 0-71 0 0,0 0-77 0 0,0 0-89 0 0,0 0-91 0 0,0 0-79 0 0,-31 12-57 0 0,-96 39-35 0 0,43-7 53 0 0,84-44-99 0 0,-26 20 8 0 0,46-7-200 0 0,31-9 312 0 0,57 14 68 0 0,-103-15-147 0 0,-1 0 0 0 0,1 1-1 0 0,-1 0 1 0 0,0 0 0 0 0,0 1 0 0 0,0-1 0 0 0,-1 1 0 0 0,0-1 0 0 0,1 1 0 0 0,-2 0 0 0 0,1 1 0 0 0,0-1 0 0 0,-1 0 0 0 0,0 1 0 0 0,0-1 0 0 0,-1 1 0 0 0,0 0 0 0 0,0-1 0 0 0,0 1 0 0 0,-1 0 0 0 0,1 0 0 0 0,-1-1-1 0 0,-1 1 1 0 0,1 0 0 0 0,-1 0 0 0 0,0 0 0 0 0,0-1 0 0 0,-1 1 0 0 0,1-1 0 0 0,-1 1 0 0 0,-1-1 0 0 0,1 1 0 0 0,-1-1 0 0 0,0 0-43 0 0,-2 6 35 0 0,-1 0-1 0 0,0 0 1 0 0,-1-1 0 0 0,0 0-1 0 0,-1 0 1 0 0,0 0 0 0 0,-1-1-1 0 0,1-1 1 0 0,-2 1 0 0 0,1-1-1 0 0,-1-1 1 0 0,0 0 0 0 0,-1 0-1 0 0,0-1 1 0 0,0 0 0 0 0,0-1-1 0 0,-1-1 1 0 0,1 1 0 0 0,-1-2-1 0 0,0 0 1 0 0,-1 0 0 0 0,-4 0-35 0 0,-11-7-1785 0 0,11-4-5675 0 0,11 1-5071 0 0</inkml:trace>
  <inkml:trace contextRef="#ctx0" brushRef="#br0" timeOffset="4218.732">1 3299 4393 0 0,'0'0'1408'0'0,"0"0"-98"0"0,0 0 94 0 0,0 0 44 0 0,0 0-93 0 0,0 0-113 0 0,0 0-202 0 0,0 0-129 0 0,0 0-84 0 0,0 0-92 0 0,2-34-68 0 0,12-104-59 0 0,12 41 369 0 0,3 25-227 0 0,2 1 1 0 0,4 2-1 0 0,3 1 0 0 0,2 2 0 0 0,4 2 0 0 0,18-19-750 0 0,5 9 312 0 0,-51 104-173 0 0,22 157 460 0 0,-9 25-499 0 0,-13-159-154 0 0,3-68-8 0 0,53-119 560 0 0,-36 62-428 0 0,3 1 0 0 0,4 3-1 0 0,2 1 1 0 0,31-32-70 0 0,-66 87 15 0 0,-8 8-21 0 0,0 1 0 0 0,1 0 0 0 0,-1-1 1 0 0,1 1-1 0 0,0 0 0 0 0,0 1 0 0 0,0-1 1 0 0,0 0-1 0 0,0 1 0 0 0,1-1 1 0 0,-1 1-1 0 0,1 0 0 0 0,-1 0 0 0 0,1 1 1 0 0,0-1-1 0 0,2 0 6 0 0,-4 4 6 0 0,0 0 0 0 0,0 0 0 0 0,0 0 0 0 0,0 0 0 0 0,0 0 0 0 0,0 1 0 0 0,0-1 0 0 0,-1 1-1 0 0,1-1 1 0 0,-1 1 0 0 0,0-1 0 0 0,1 1 0 0 0,-1 0 0 0 0,0 0 0 0 0,-1-1 0 0 0,1 1 0 0 0,-1 0 0 0 0,1 0 0 0 0,-1 2-6 0 0,2 4 28 0 0,21 188 401 0 0,-6-24-339 0 0,-9-122-462 0 0,-7-51-4400 0 0,7-8 1651 0 0,-6 5-1562 0 0,1-4-6101 0 0</inkml:trace>
  <inkml:trace contextRef="#ctx0" brushRef="#br0" timeOffset="4462.87">1298 2459 9626 0 0,'0'0'1306'0'0,"0"0"-493"0"0,0 0-145 0 0,0 0 187 0 0,-9 31 187 0 0,-31 101 61 0 0,23-9 989 0 0,17-96-1670 0 0,-1-22-325 0 0,0 2 1 0 0,0-1 0 0 0,1 0 0 0 0,-1 0-1 0 0,1 0 1 0 0,1 0 0 0 0,-1 0 0 0 0,1 0 0 0 0,0 0-1 0 0,0 0 1 0 0,1 0 0 0 0,0 0 0 0 0,0 0-1 0 0,0-1 1 0 0,1 1 0 0 0,0-1 0 0 0,0 0 0 0 0,0 1-1 0 0,1-1 1 0 0,0-1 0 0 0,0 1 0 0 0,0 0 0 0 0,0-1-1 0 0,1 0 1 0 0,-1 0 0 0 0,1 0 0 0 0,0-1-1 0 0,0 0 1 0 0,1 0 0 0 0,-1 0 0 0 0,1 0-98 0 0,2-1 140 0 0,-1-1 1 0 0,1 0 0 0 0,-1 0-1 0 0,1-1 1 0 0,0 0 0 0 0,-1 0-1 0 0,1-1 1 0 0,-1 0 0 0 0,1 0-1 0 0,-1-1 1 0 0,1 1 0 0 0,-1-2-1 0 0,0 1 1 0 0,0-1 0 0 0,0 0-1 0 0,0-1 1 0 0,0 0 0 0 0,-1 0-1 0 0,1 0 1 0 0,-1-1 0 0 0,2-2-141 0 0,6-4 177 0 0,-1-2 0 0 0,0 0 0 0 0,0 0 1 0 0,-2-1-1 0 0,1-1 0 0 0,-2 0 0 0 0,0 0 0 0 0,3-9-177 0 0,-5 8 105 0 0,0 0 0 0 0,-1-1 0 0 0,-1 0 0 0 0,-1 0-1 0 0,0-1 1 0 0,-2 1 0 0 0,1-1 0 0 0,-2 0 0 0 0,-1 0-1 0 0,0 0 1 0 0,-1-1 0 0 0,-1-2-105 0 0,0 13-62 0 0,-1 1 1 0 0,1 0-1 0 0,-1 0 0 0 0,0 0 0 0 0,-1 0 1 0 0,0 0-1 0 0,0 0 0 0 0,0 1 0 0 0,-1-1 1 0 0,0 1-1 0 0,0 0 0 0 0,-1 0 0 0 0,0 1 1 0 0,0-1-1 0 0,0 1 0 0 0,0 0 0 0 0,-1 0 1 0 0,0 1-1 0 0,0-1 0 0 0,0 1 0 0 0,-1 1 1 0 0,1-1-1 0 0,-1 1 0 0 0,0 1 0 0 0,0-1 1 0 0,0 1-1 0 0,0 0 0 0 0,0 0 0 0 0,-1 1 1 0 0,1 0-1 0 0,0 0 0 0 0,-1 1 0 0 0,1 0 1 0 0,0 1-1 0 0,-1-1 0 0 0,1 1 0 0 0,0 1 1 0 0,-1-1-1 0 0,1 1 0 0 0,0 0 1 0 0,0 1-1 0 0,0 0 0 0 0,1 0 0 0 0,-1 0 1 0 0,1 1-1 0 0,0 0 0 0 0,-6 4 62 0 0,-28 42-3587 0 0,20-14-4103 0 0,10-16-3926 0 0</inkml:trace>
  <inkml:trace contextRef="#ctx0" brushRef="#br0" timeOffset="8048.323">1843 1955 0 0 0,'0'0'717'0'0,"0"0"237"0"0,0 0 329 0 0,0 0 375 0 0,0 0 315 0 0,0 0 95 0 0,0 0-136 0 0,0 0-209 0 0,0 0-252 0 0,0 0-195 0 0,0 0-128 0 0,14-16-95 0 0,38-48-80 0 0,-39 48-82 0 0,-13 16-81 0 0,0 0-102 0 0,7 6 3134 0 0,3 12-3048 0 0,-5-8-288 0 0,19 32-135 0 0,-2 1 0 0 0,-2 1-1 0 0,-1 1 1 0 0,-3 1 0 0 0,-2 0 0 0 0,-2 1-1 0 0,-2 0 1 0 0,-1 1 0 0 0,-4 0 0 0 0,1 43-371 0 0,1 255 106 0 0,-7-345-190 0 0,0-1-8 0 0,0 0-9 0 0,0 0 21 0 0,0 0-7 0 0,0 0-42 0 0,0 0-51 0 0,0-19-1985 0 0,1 3 848 0 0,-2-20-1432 0 0,-1 12-4043 0 0,-1 16-4785 0 0</inkml:trace>
  <inkml:trace contextRef="#ctx0" brushRef="#br0" timeOffset="8294.768">1724 2489 11170 0 0,'0'0'1933'0'0,"0"0"-336"0"0,0 0-315 0 0,0 0-54 0 0,0 0-15 0 0,0 0-86 0 0,0 0-170 0 0,0 0-178 0 0,0 0-98 0 0,0 0-23 0 0,0 0 50 0 0,0 0 28 0 0,0 0-62 0 0,20-8-58 0 0,68-22-81 0 0,60-9 973 0 0,83-13-725 0 0,-181 48-1697 0 0,-46 24-5841 0 0,-4-18 3519 0 0,0 6-8947 0 0</inkml:trace>
  <inkml:trace contextRef="#ctx0" brushRef="#br0" timeOffset="8464.658">2611 2393 14707 0 0,'0'0'6001'0'0,"0"0"-5560"0"0,0 0-329 0 0,0 0-32 0 0,0 0 120 0 0,0 0 120 0 0,0 0-40 0 0,0 0-88 0 0,0 0-88 0 0,0 0-128 0 0,0 0-40 0 0,0 0-80 0 0,17 188-152 0 0,-10-185-264 0 0,-3 1-545 0 0,3-4-1295 0 0,-2 0-4714 0 0,-5 0-3616 0 0</inkml:trace>
  <inkml:trace contextRef="#ctx0" brushRef="#br0" timeOffset="8626.403">2572 2036 20364 0 0,'0'0'993'0'0,"0"0"-441"0"0,0 0-344 0 0,0 0-120 0 0,0 0-32 0 0,0 0-168 0 0,0 0-272 0 0,0 0-184 0 0,0 0-321 0 0,0 0-623 0 0,0 0-2705 0 0,0 0-8138 0 0</inkml:trace>
  <inkml:trace contextRef="#ctx0" brushRef="#br0" timeOffset="8906.114">2896 2437 18156 0 0,'0'0'2028'0'0,"0"0"-973"0"0,0 0-477 0 0,0 0-82 0 0,0 0-25 0 0,0 0-51 0 0,0 0-131 0 0,0 0-134 0 0,0 0-85 0 0,0 0-40 0 0,0 0-13 0 0,0 0 4 0 0,-3 31 17 0 0,-6 95-5 0 0,9-125-30 0 0,-1 0 1 0 0,1 0-1 0 0,-1 0 0 0 0,1 1 0 0 0,0-1 1 0 0,-1 0-1 0 0,1 0 0 0 0,0 0 0 0 0,0 0 1 0 0,0 0-1 0 0,0 1 0 0 0,0-1 0 0 0,0 0 1 0 0,0 0-1 0 0,1 0 0 0 0,-1 0 0 0 0,0 0 1 0 0,1 0-1 0 0,-1 1 0 0 0,1-1 0 0 0,-1 0 1 0 0,1 0-1 0 0,-1 0 0 0 0,1 0 0 0 0,-1 0 0 0 0,1-1 1 0 0,0 1-1 0 0,0 0 0 0 0,0 0 0 0 0,-1 0 1 0 0,1-1-1 0 0,0 1 0 0 0,0 0 0 0 0,0-1 1 0 0,0 1-1 0 0,0-1 0 0 0,0 1 0 0 0,0-1 1 0 0,1 1-1 0 0,-1-1 0 0 0,0 0 0 0 0,0 1 1 0 0,0-1-1 0 0,0 0 0 0 0,0 0 0 0 0,1 0 1 0 0,-1 0-1 0 0,0 0 0 0 0,0 0 0 0 0,0 0 1 0 0,1-1-4 0 0,4 1 39 0 0,5 0 90 0 0,1-1 0 0 0,-1 0 0 0 0,0 0 0 0 0,0-1 0 0 0,0 0 0 0 0,0-1 0 0 0,0-1 0 0 0,0 0 0 0 0,-1 0 0 0 0,1-1 0 0 0,-1 0 0 0 0,-1 0 0 0 0,1-1 0 0 0,-1-1 0 0 0,0 0 0 0 0,0 0 0 0 0,-1-1 0 0 0,5-4-129 0 0,-7 6 82 0 0,0 0 0 0 0,-1 0 0 0 0,1 0 0 0 0,-1 0 0 0 0,-1-1 0 0 0,1 0 0 0 0,-1 0 0 0 0,0 0 0 0 0,-1 0 0 0 0,0-1 0 0 0,0 1 0 0 0,0-1 0 0 0,-1 0 0 0 0,0 0 0 0 0,-1 0 0 0 0,0 0 0 0 0,0 0 0 0 0,-1 0-1 0 0,0 0 1 0 0,0 0 0 0 0,-1 0 0 0 0,0-2-82 0 0,-3 4-6 0 0,-1-1 0 0 0,0 1 1 0 0,-1 1-1 0 0,1-1 0 0 0,-1 1 0 0 0,0 0 0 0 0,-1 0 0 0 0,1 0 0 0 0,-1 1 0 0 0,0 0 0 0 0,0 1 0 0 0,0-1 0 0 0,0 1 0 0 0,0 1 0 0 0,-1-1 0 0 0,0 1 0 0 0,1 1 1 0 0,-1-1-1 0 0,0 1 0 0 0,-3 0 6 0 0,-80 13-1267 0 0,65 2-2059 0 0,0 6-4339 0 0,20-15-4353 0 0</inkml:trace>
  <inkml:trace contextRef="#ctx0" brushRef="#br0" timeOffset="9284.894">3237 2474 15523 0 0,'0'0'2299'0'0,"0"0"-1196"0"0,0 0-490 0 0,0 0 31 0 0,0 0 154 0 0,0 0 55 0 0,0 0-74 0 0,0 0-163 0 0,0 0-120 0 0,0 0-100 0 0,0 0-75 0 0,0 0-42 0 0,0 0-64 0 0,16-28-47 0 0,53-85-40 0 0,-17 37 80 0 0,-50 74-185 0 0,-2 1-27 0 0,0 0 1 0 0,0 0 0 0 0,0 0 0 0 0,0 0 0 0 0,0 0-1 0 0,0 1 1 0 0,0-1 0 0 0,1 0 0 0 0,-1 0 0 0 0,0 0-1 0 0,1 0 1 0 0,-1 0 0 0 0,1 0 0 0 0,-1 0 0 0 0,1 1 0 0 0,-1-1-1 0 0,1 0 1 0 0,0 0 0 0 0,-1 1 0 0 0,1-1 0 0 0,0 0-1 0 0,0 1 1 0 0,-1-1 0 0 0,1 1 0 0 0,0-1 0 0 0,0 1 0 0 0,0-1-1 0 0,0 1 1 0 0,-1 0 0 0 0,1-1 0 0 0,0 1 0 0 0,0 0-1 0 0,0 0 1 0 0,0-1 0 0 0,0 1 0 0 0,0 0 0 0 0,0 0 0 0 0,0 0-1 0 0,0 0 1 0 0,0 1 0 0 0,0-1 0 0 0,0 0 0 0 0,0 0-1 0 0,0 0 1 0 0,0 1 0 0 0,0-1 0 0 0,0 1 0 0 0,-1-1 0 0 0,1 0-1 0 0,0 1 1 0 0,0-1 0 0 0,0 1 0 0 0,-1 0 0 0 0,1-1-1 0 0,0 1 1 0 0,-1 0 0 0 0,1-1 3 0 0,0 7-3 0 0,1-1 1 0 0,0 0-1 0 0,0-1 0 0 0,1 1 0 0 0,-1 0 0 0 0,1-1 1 0 0,0 1-1 0 0,1-1 0 0 0,-1 0 0 0 0,1 0 0 0 0,0 0 1 0 0,0-1-1 0 0,1 1 0 0 0,-1-1 0 0 0,1 0 1 0 0,0 0-1 0 0,0-1 0 0 0,1 1 0 0 0,-1-1 0 0 0,1 0 1 0 0,-1-1-1 0 0,1 1 0 0 0,6 1 3 0 0,-4-2 84 0 0,0-1 0 0 0,1 1 1 0 0,-1-1-1 0 0,1-1 0 0 0,0 0 0 0 0,-1 0 0 0 0,1 0 1 0 0,-1-1-1 0 0,1-1 0 0 0,-1 1 0 0 0,0-1 0 0 0,0-1 1 0 0,1 1-1 0 0,-1-1 0 0 0,-1-1 0 0 0,1 0 0 0 0,0 0 1 0 0,-1 0-1 0 0,0-1 0 0 0,0 0 0 0 0,0 0 0 0 0,-1-1 0 0 0,5-5-84 0 0,-2 2 205 0 0,-1-2-1 0 0,1 0 0 0 0,-2 0 1 0 0,1 0-1 0 0,-2-1 0 0 0,1 0 1 0 0,-2 0-1 0 0,0-1 0 0 0,0 1 0 0 0,-1-1 1 0 0,1-8-205 0 0,-4-91-4340 0 0,-3 104-2245 0 0,-1 4-6225 0 0</inkml:trace>
  <inkml:trace contextRef="#ctx0" brushRef="#br0" timeOffset="10029.382">4621 1877 1864 0 0,'0'0'1761'0'0,"0"0"-309"0"0,0 0 160 0 0,0 0 389 0 0,0 0 295 0 0,0 0-4 0 0,0 0-323 0 0,0 0-423 0 0,0 0-343 0 0,0 0-195 0 0,0 0-68 0 0,0 0-36 0 0,0 0-65 0 0,-1-9-87 0 0,-6-28-113 0 0,6 36-574 0 0,-1 0 0 0 0,1 0 0 0 0,-1 0 0 0 0,0 0 0 0 0,1 0 0 0 0,-1 0 0 0 0,0 0 0 0 0,0 1 0 0 0,1-1 0 0 0,-1 0 0 0 0,0 1 0 0 0,0 0 0 0 0,0-1 0 0 0,0 1 0 0 0,0 0 0 0 0,0 0 0 0 0,1 0 0 0 0,-1 0 0 0 0,0 0 0 0 0,0 1 0 0 0,0-1 0 0 0,0 1 0 0 0,0-1 0 0 0,0 1 0 0 0,-1 0-65 0 0,-9 6 75 0 0,0 0 0 0 0,0 0 1 0 0,1 1-1 0 0,0 1 0 0 0,0 0 1 0 0,1 0-1 0 0,0 1 0 0 0,1 1 1 0 0,0-1-1 0 0,-7 12-75 0 0,9-14 20 0 0,0 0-1 0 0,1 1 1 0 0,0 0-1 0 0,0 0 1 0 0,1 0 0 0 0,0 0-1 0 0,1 1 1 0 0,0 0-1 0 0,1 0 1 0 0,0 0 0 0 0,0 0-1 0 0,1 1 1 0 0,0-1-1 0 0,1 1 1 0 0,0-1-1 0 0,1 1 1 0 0,0-1 0 0 0,1 1-1 0 0,1 9-19 0 0,1-14 22 0 0,-1-1-1 0 0,1 1 1 0 0,0-1 0 0 0,1 0-1 0 0,-1 0 1 0 0,1 0 0 0 0,0-1-1 0 0,0 0 1 0 0,1 1 0 0 0,-1-1-1 0 0,1 0 1 0 0,0-1-1 0 0,0 1 1 0 0,0-1 0 0 0,0 0-1 0 0,1-1 1 0 0,-1 1 0 0 0,1-1-1 0 0,0 0 1 0 0,0 0-1 0 0,0-1 1 0 0,1 0-22 0 0,134 12 260 0 0,-126-14-376 0 0,1-1 0 0 0,0 0 0 0 0,-1-1-1 0 0,0-1 1 0 0,0 0 0 0 0,0-1 0 0 0,0-1-1 0 0,-1 0 1 0 0,0-1 0 0 0,0 0 0 0 0,0-1-1 0 0,4-4 117 0 0,48-45-10909 0 0,-56 48-862 0 0</inkml:trace>
  <inkml:trace contextRef="#ctx0" brushRef="#br0" timeOffset="10407.47">5111 1771 4721 0 0,'0'0'324'0'0,"0"0"-311"0"0,0 0-87 0 0,0 0 51 0 0,0 0-1 0 0,0 0-104 0 0,0 0-216 0 0,0 0-226 0 0,0 0-164 0 0,0 0-131 0 0,0 0-55 0 0,0 0 72 0 0,-1 7 395 0 0,-2 22 378 0 0,13-37 244 0 0,-5-6 3432 0 0,-6 0 6993 0 0,0 20-3296 0 0,-1 10-3710 0 0,1-2-4121 0 0,0-13 231 0 0,-1 24 573 0 0,1-1 1 0 0,1 1-1 0 0,1-1 0 0 0,1 1 1 0 0,1-1-1 0 0,1 0 1 0 0,4 9-272 0 0,7 64 489 0 0,-45-79-816 0 0,5-17-2663 0 0,25-1 2819 0 0,-6-11-11089 0 0,6 7-140 0 0</inkml:trace>
  <inkml:trace contextRef="#ctx0" brushRef="#br0" timeOffset="10657.285">5045 1369 15195 0 0,'0'0'1337'0'0,"0"0"-385"0"0,0 0-128 0 0,0 0-16 0 0,0 0-8 0 0,0 0-88 0 0,0 0-231 0 0,0 0-225 0 0,0 0-192 0 0,0 0-224 0 0,0 0-73 0 0,0 0-39 0 0,0 0-8 0 0,0 0-96 0 0,-21 15-320 0 0,36-11-904 0 0,-4-1-3745 0 0,-3 1-6778 0 0</inkml:trace>
  <inkml:trace contextRef="#ctx0" brushRef="#br0" timeOffset="10928">5370 1984 15491 0 0,'0'0'1918'0'0,"0"0"-1108"0"0,0 0-404 0 0,0 0 122 0 0,0 0 223 0 0,0 0 84 0 0,0 0-60 0 0,0 0-182 0 0,0 0-170 0 0,0 0-33 0 0,0 0 58 0 0,0 0 96 0 0,0 0 68 0 0,-4 8 28 0 0,-4 3-461 0 0,-1 3 392 0 0,15-40 65 0 0,27-99 151 0 0,-21 75-628 0 0,1 2 0 0 0,3 0 0 0 0,2 0 0 0 0,20-37-159 0 0,-37 81-42 0 0,1 0-1 0 0,0 1 1 0 0,0 0 0 0 0,0-1 0 0 0,0 1 0 0 0,0 0 0 0 0,0 0 0 0 0,1 0 0 0 0,0 0 0 0 0,0 1 0 0 0,-1-1 0 0 0,2 1 0 0 0,-1 0-1 0 0,0 0 1 0 0,0 0 0 0 0,1 0 0 0 0,-1 0 0 0 0,2 0 42 0 0,19 43-4872 0 0,-19-26 1724 0 0,-1-5-1949 0 0,-2-2-6272 0 0</inkml:trace>
  <inkml:trace contextRef="#ctx0" brushRef="#br0" timeOffset="11292.894">5901 1539 8754 0 0,'0'0'2339'0'0,"0"0"-260"0"0,0 0 4 0 0,0 0-2 0 0,0 0-185 0 0,0 0-273 0 0,0 0-337 0 0,0 0-285 0 0,0 0-194 0 0,0 0-147 0 0,0 0-124 0 0,0 0-109 0 0,0 0-73 0 0,-3-11-84 0 0,-8-34-63 0 0,11 45-200 0 0,0-1-1 0 0,-1 1 1 0 0,1-1 0 0 0,0 1-1 0 0,-1-1 1 0 0,1 1 0 0 0,-1-1-1 0 0,1 1 1 0 0,-1 0 0 0 0,1-1-1 0 0,-1 1 1 0 0,1 0 0 0 0,-1-1 0 0 0,0 1-1 0 0,1 0 1 0 0,-1 0 0 0 0,1-1-1 0 0,-1 1 1 0 0,0 0 0 0 0,1 0-1 0 0,-1 0 1 0 0,0 0 0 0 0,1 0-1 0 0,-1 0 1 0 0,0 0 0 0 0,1 0-1 0 0,-1 0 1 0 0,1 0 0 0 0,-1 0-1 0 0,0 0 1 0 0,1 1 0 0 0,-1-1-1 0 0,0 0 1 0 0,1 0 0 0 0,-1 1 0 0 0,1-1-1 0 0,-1 0 1 0 0,1 1 0 0 0,-1-1-1 0 0,1 0 1 0 0,-1 1 0 0 0,1-1-1 0 0,-1 1 1 0 0,1-1 0 0 0,-1 1-1 0 0,1-1 1 0 0,0 1 0 0 0,-1-1-1 0 0,1 1 1 0 0,0 0 0 0 0,-1 0-7 0 0,0 0 35 0 0,-83 103 431 0 0,76-90-428 0 0,0-3-22 0 0,2 1 1 0 0,-1-1-1 0 0,2 1 0 0 0,0 1 0 0 0,0-1 0 0 0,1 1 1 0 0,0 0-1 0 0,1-1 0 0 0,1 2 0 0 0,0-1 0 0 0,1 0 0 0 0,0 0 1 0 0,1 0-1 0 0,2 14-16 0 0,-1-24 4 0 0,0 1-1 0 0,0-1 1 0 0,1 0 0 0 0,-1 0 0 0 0,1 0-1 0 0,0 0 1 0 0,-1 0 0 0 0,1 0 0 0 0,1 0-1 0 0,-1-1 1 0 0,0 1 0 0 0,1-1-1 0 0,-1 1 1 0 0,1-1 0 0 0,0 0 0 0 0,0 0-1 0 0,0 0 1 0 0,0-1 0 0 0,0 1 0 0 0,0-1-1 0 0,0 1 1 0 0,1-1 0 0 0,-1 0 0 0 0,0 0-1 0 0,1-1 1 0 0,-1 1 0 0 0,1-1 0 0 0,-1 1-1 0 0,1-1-3 0 0,102-15 408 0 0,-82 5-373 0 0,0-2 0 0 0,-1 0 1 0 0,-1-1-1 0 0,0-1 0 0 0,0-1 0 0 0,-1-1 0 0 0,-1-1 0 0 0,9-11-35 0 0,7-15-874 0 0,-24 24-5094 0 0,-11 16-1250 0 0,-1 2-5093 0 0</inkml:trace>
  <inkml:trace contextRef="#ctx0" brushRef="#br0" timeOffset="12009.198">6385 1447 10266 0 0,'0'0'1685'0'0,"0"0"-523"0"0,0 0-207 0 0,0 0 50 0 0,0 0 33 0 0,0 0-35 0 0,0 0-136 0 0,0 0-163 0 0,0 0-97 0 0,0 0-53 0 0,0 0-44 0 0,0 0-54 0 0,0 0-81 0 0,0 24-59 0 0,2 76-37 0 0,14-55 261 0 0,-9-41-381 0 0,-2-2-35 0 0,1 0-1 0 0,0-1 1 0 0,0 1 0 0 0,1-1-1 0 0,-1 0 1 0 0,0-1 0 0 0,0 1-1 0 0,0-1 1 0 0,1-1 0 0 0,-1 1-1 0 0,0-1 1 0 0,0 0 0 0 0,0 0 0 0 0,0-1-1 0 0,0 0 1 0 0,0 0 0 0 0,0 0-1 0 0,-1-1 1 0 0,1 0 0 0 0,-1 0-1 0 0,0 0 1 0 0,0-1 0 0 0,0 1-1 0 0,0-1 1 0 0,0-1 0 0 0,-1 1 0 0 0,0-1-1 0 0,4-4-123 0 0,82-111 456 0 0,-66 96-637 0 0,-24 51-66 0 0,0-15 238 0 0,-1-9 2 0 0,0 1-1 0 0,1-1 1 0 0,-1 1-1 0 0,1 0 1 0 0,0-1-1 0 0,-1 1 1 0 0,2-1 0 0 0,-1 1-1 0 0,0 0 1 0 0,1-1-1 0 0,-1 1 1 0 0,1-1-1 0 0,0 1 1 0 0,1-1 0 0 0,-1 1-1 0 0,0-1 1 0 0,1 0-1 0 0,0 0 1 0 0,0 0-1 0 0,0 0 1 0 0,0 0-1 0 0,0 0 1 0 0,0 0 0 0 0,1-1-1 0 0,-1 1 1 0 0,1-1-1 0 0,0 1 1 0 0,0-1-1 0 0,0 0 1 0 0,0 0 0 0 0,0-1-1 0 0,0 1 1 0 0,1-1-1 0 0,-1 1 1 0 0,4 0 7 0 0,0 0 4 0 0,0-1 0 0 0,0 1 0 0 0,0-1 0 0 0,1-1 0 0 0,-1 1 0 0 0,0-1 0 0 0,1 0 0 0 0,-1-1 1 0 0,0 0-1 0 0,0 0 0 0 0,0-1 0 0 0,0 1 0 0 0,0-2 0 0 0,0 1 0 0 0,0-1 0 0 0,0 0 0 0 0,2-2-4 0 0,28-20 93 0 0,-2-2-1 0 0,-1-2 1 0 0,-1-1-1 0 0,-2-1 1 0 0,-1-2-1 0 0,7-12-92 0 0,2 0 87 0 0,-23 26-90 0 0,0 0 0 0 0,-2-1 0 0 0,0-1 0 0 0,-2 0 0 0 0,0-1 0 0 0,-1 0 0 0 0,-1-1-1 0 0,-2 0 1 0 0,0-1 0 0 0,-1 0 0 0 0,-2 0 0 0 0,0 0 0 0 0,-1 0 0 0 0,-2-1 0 0 0,-1 0 0 0 0,0 1 0 0 0,-2-1 0 0 0,-1 0 0 0 0,-2-9 3 0 0,1 22-23 0 0,-1 1 0 0 0,0 0-1 0 0,0 0 1 0 0,-1 0 0 0 0,-1 1 0 0 0,0 0-1 0 0,0 0 1 0 0,-1 0 0 0 0,0 1-1 0 0,0 0 1 0 0,-1 0 0 0 0,-1 1 0 0 0,1 0-1 0 0,-6-3 24 0 0,10 7-14 0 0,0 1 0 0 0,-1-1 0 0 0,0 1-1 0 0,0 1 1 0 0,0-1 0 0 0,0 1 0 0 0,0 0 0 0 0,-1 0-1 0 0,1 0 1 0 0,-1 1 0 0 0,1-1 0 0 0,-1 1 0 0 0,1 1-1 0 0,-1-1 1 0 0,0 1 0 0 0,1 0 0 0 0,-1 0 0 0 0,0 1-1 0 0,1 0 1 0 0,-1 0 0 0 0,1 0 0 0 0,-1 1 0 0 0,1-1-1 0 0,-1 1 1 0 0,1 0 0 0 0,0 1 0 0 0,0 0 0 0 0,0-1-1 0 0,0 2 1 0 0,-3 1 14 0 0,-2 5 8 0 0,0 0-1 0 0,0 1 1 0 0,1 0 0 0 0,0 1-1 0 0,1 0 1 0 0,0 0 0 0 0,1 0-1 0 0,0 1 1 0 0,1 0 0 0 0,0 1-1 0 0,2-1 1 0 0,-1 1-1 0 0,2 0 1 0 0,-1 0 0 0 0,2 1-1 0 0,0-1 1 0 0,1 0 0 0 0,0 1-1 0 0,1-1 1 0 0,1 1 0 0 0,0-1-1 0 0,4 13-7 0 0,0-3 53 0 0,2 1-1 0 0,1-1 1 0 0,1-1-1 0 0,0 0 1 0 0,2 0-1 0 0,1-1 1 0 0,1 0-1 0 0,1-1 1 0 0,0 0-1 0 0,2-2 1 0 0,0 1 0 0 0,1-2-1 0 0,1 0 1 0 0,1-1-1 0 0,0-1 1 0 0,20 11-53 0 0,31 37 94 0 0,-65-60-139 0 0,-1 0-1 0 0,1-1 1 0 0,0 1 0 0 0,0-1 0 0 0,0 0-1 0 0,1 0 1 0 0,-1-1 0 0 0,0 0-1 0 0,1 0 1 0 0,0 0 0 0 0,-1 0 0 0 0,1-1-1 0 0,0 0 1 0 0,0 0 0 0 0,0-1-1 0 0,4 1 46 0 0,24-6-3022 0 0,-2-10-4120 0 0,-20 8-4659 0 0</inkml:trace>
  <inkml:trace contextRef="#ctx0" brushRef="#br0" timeOffset="12694.921">7850 953 16980 0 0,'0'0'1803'0'0,"0"0"-802"0"0,0 0-351 0 0,0 0 10 0 0,0 0 19 0 0,0 0-15 0 0,0 0-72 0 0,0 0-64 0 0,0 0-91 0 0,0 0-99 0 0,-33 22-74 0 0,-104 68-92 0 0,76-32-46 0 0,56-47-111 0 0,-21 64-19 0 0,26-73 3 0 0,-1 0 0 0 0,1 0 0 0 0,0-1-1 0 0,0 1 1 0 0,0 0 0 0 0,0 0 0 0 0,0 0 0 0 0,0 0 0 0 0,0-1-1 0 0,1 1 1 0 0,-1 0 0 0 0,1 0 0 0 0,-1-1 0 0 0,1 1 0 0 0,0 0-1 0 0,0 0 1 0 0,-1-1 0 0 0,1 1 0 0 0,0-1 0 0 0,1 1 0 0 0,-1-1-1 0 0,0 0 1 0 0,0 1 0 0 0,1-1 0 0 0,-1 0 0 0 0,0 0 0 0 0,1 0 0 0 0,-1 0-1 0 0,1 0 1 0 0,0 0 0 0 0,-1 0 0 0 0,1 0 0 0 0,0 0 0 0 0,-1-1-1 0 0,1 1 1 0 0,0-1 0 0 0,0 0 0 0 0,0 1 0 0 0,-1-1 0 0 0,2 0 1 0 0,17-1 24 0 0,-1-1 0 0 0,0-1 0 0 0,0-1 0 0 0,0 0 0 0 0,-1-2 0 0 0,0 0 0 0 0,0-1 0 0 0,0 0 0 0 0,0-2 0 0 0,-2 0 0 0 0,1-1 0 0 0,-1-1 0 0 0,0 0 1 0 0,-1-1-1 0 0,1-2-24 0 0,33-20-12 0 0,-22 19-57 0 0,-19 41 37 0 0,-9-21 28 0 0,1-1 0 0 0,0 1 0 0 0,0-1 1 0 0,1 0-1 0 0,-1 1 0 0 0,1-1 1 0 0,0 0-1 0 0,0 1 0 0 0,1-1 0 0 0,-1 0 1 0 0,1 0-1 0 0,0 0 0 0 0,0 0 0 0 0,0 0 1 0 0,0 0-1 0 0,1-1 0 0 0,0 1 0 0 0,-1-1 1 0 0,1 0-1 0 0,1 0 0 0 0,-1 0 0 0 0,0 0 1 0 0,1 0-1 0 0,-1-1 0 0 0,1 1 0 0 0,0-1 1 0 0,0 0-1 0 0,0 0 0 0 0,0 0 0 0 0,0-1 1 0 0,4 2 3 0 0,5-3 0 0 0,-1 1 0 0 0,0-2 0 0 0,0 1 0 0 0,1-2 0 0 0,-1 1 0 0 0,0-2 0 0 0,0 0 0 0 0,-1 0 0 0 0,1-1 0 0 0,-1 0 0 0 0,1-1 0 0 0,-1-1 0 0 0,-1 0 0 0 0,1 0 0 0 0,-1-1 0 0 0,2-2 0 0 0,15-9 81 0 0,-1-2 1 0 0,-1 0 0 0 0,-1-2-1 0 0,-1-1 1 0 0,-1-1 0 0 0,-1 0 0 0 0,-2-2-1 0 0,0 0 1 0 0,-1-2 0 0 0,-2 0-1 0 0,-1 0 1 0 0,-1-1 0 0 0,-2-1 0 0 0,0-1-1 0 0,1-11-81 0 0,-6 15 11 0 0,-3 14-11 0 0,0-1 0 0 0,-1 0 1 0 0,-1 0-1 0 0,0 0 0 0 0,0-1 0 0 0,-2 1 0 0 0,0 0 0 0 0,0-1 0 0 0,-2-8 0 0 0,-1 19-2 0 0,1 1-1 0 0,-1-1 1 0 0,0 0 0 0 0,0 1-1 0 0,0 0 1 0 0,-1-1-1 0 0,1 1 1 0 0,-1 1-1 0 0,1-1 1 0 0,-1 0 0 0 0,0 1-1 0 0,0 0 1 0 0,0 0-1 0 0,-1 0 1 0 0,1 0-1 0 0,0 1 1 0 0,-1 0 0 0 0,1 0-1 0 0,-1 0 1 0 0,1 0-1 0 0,-1 1 1 0 0,0-1-1 0 0,1 1 1 0 0,-1 0-1 0 0,1 1 1 0 0,-1-1 0 0 0,0 1-1 0 0,1 0 1 0 0,-1 0-1 0 0,1 0 1 0 0,0 1-1 0 0,-1 0 1 0 0,1-1 0 0 0,-1 2 2 0 0,-9 3-16 0 0,1 1 0 0 0,0 0 1 0 0,1 0-1 0 0,0 1 1 0 0,0 1-1 0 0,0 0 0 0 0,1 1 1 0 0,1 0-1 0 0,-1 1 1 0 0,2 0-1 0 0,-1 0 1 0 0,2 1-1 0 0,0 0 0 0 0,0 1 1 0 0,1 0-1 0 0,0 1 16 0 0,5-10 2 0 0,1 1 0 0 0,-1-1-1 0 0,1 1 1 0 0,0-1 0 0 0,0 1 0 0 0,1-1-1 0 0,0 1 1 0 0,-1 0 0 0 0,1-1-1 0 0,1 1 1 0 0,-1 0 0 0 0,1-1 0 0 0,0 1-1 0 0,0-1 1 0 0,0 1 0 0 0,0-1 0 0 0,1 0-1 0 0,0 1 1 0 0,0-1 0 0 0,0 0-1 0 0,0 0 1 0 0,1 0 0 0 0,0 0 0 0 0,-1-1-1 0 0,2 1 1 0 0,-1-1 0 0 0,0 0 0 0 0,0 1-1 0 0,1-2 1 0 0,0 1 0 0 0,0 0-1 0 0,0-1 1 0 0,0 1 0 0 0,1-1-2 0 0,185 115 377 0 0,-175-107-247 0 0,-1 0 0 0 0,0 0 0 0 0,-1 2 0 0 0,-1 0-1 0 0,1 0 1 0 0,-2 1 0 0 0,0 0 0 0 0,0 1 0 0 0,-2 0 0 0 0,1 1-1 0 0,-2 0 1 0 0,0 0 0 0 0,-1 1 0 0 0,0 0 0 0 0,-1 1 0 0 0,-1-1-1 0 0,0 5-129 0 0,-5-16 12 0 0,0 0-1 0 0,1 0 0 0 0,0 1 0 0 0,0-1 0 0 0,0 0 0 0 0,1 0 0 0 0,-1 0 0 0 0,1 0 0 0 0,0-1 0 0 0,1 1 0 0 0,-1 0 1 0 0,1-1-1 0 0,0 1 0 0 0,0-1 0 0 0,0 0 0 0 0,1 0 0 0 0,0-1 0 0 0,-1 1 0 0 0,1-1 0 0 0,1 1 0 0 0,-1-1 1 0 0,0 0-1 0 0,1-1 0 0 0,-1 1 0 0 0,6 1-11 0 0,10 0 554 0 0,-7-1-3541 0 0,-3-2-6079 0 0,-7-1-3467 0 0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08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0 10466 0 0,'0'0'3822'0'0,"0"0"-2209"0"0,0 0-770 0 0,0 0-74 0 0,0 0 134 0 0,0 0 128 0 0,0 0-60 0 0,-25 31-194 0 0,-80 101-225 0 0,39-30 75 0 0,-32 89-690 0 0,95-185-851 0 0,4-11-9373 0 0,-1 1-399 0 0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09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68 223 7898 0 0,'0'0'1525'0'0,"0"0"-230"0"0,0 0-14 0 0,0 0 122 0 0,0 0 42 0 0,0 0-78 0 0,0 0-197 0 0,0 0-209 0 0,-11 34-163 0 0,-34 108-130 0 0,33-63 327 0 0,33 136 598 0 0,-10-141-1002 0 0,-8-119 2073 0 0,20-64-2252 0 0,-7 57-360 0 0,3 1 0 0 0,2 1 0 0 0,2 0 0 0 0,2 2 0 0 0,2 1 1 0 0,2 1-1 0 0,2 1 0 0 0,19-18-52 0 0,-32 41 28 0 0,1 1 0 0 0,1 1 0 0 0,1 1 0 0 0,1 0 0 0 0,0 2 0 0 0,1 1 0 0 0,2 0-28 0 0,-25 16 2 0 0,0-1 1 0 0,1 0-1 0 0,-1 1 0 0 0,0-1 1 0 0,1 1-1 0 0,-1-1 1 0 0,1 0-1 0 0,-1 1 0 0 0,1-1 1 0 0,-1 1-1 0 0,1-1 0 0 0,-1 1 1 0 0,1 0-1 0 0,-1-1 0 0 0,1 1 1 0 0,0 0-1 0 0,-1-1 0 0 0,1 1 1 0 0,-1 0-1 0 0,1 0 0 0 0,0-1 1 0 0,-1 1-1 0 0,1 0 1 0 0,0 0-1 0 0,0 0 0 0 0,-1 0 1 0 0,1 0-1 0 0,0 0 0 0 0,-1 0 1 0 0,1 0-1 0 0,0 0 0 0 0,-1 0 1 0 0,1 1-1 0 0,0-1 0 0 0,-1 0 1 0 0,1 0-1 0 0,0 1 0 0 0,-1-1 1 0 0,1 0-1 0 0,0 1 1 0 0,-1-1-1 0 0,1 0 0 0 0,-1 1 1 0 0,1-1-1 0 0,-1 1 0 0 0,1-1 1 0 0,-1 1-1 0 0,1-1 0 0 0,-1 1 1 0 0,0 0-1 0 0,1-1 0 0 0,-1 1 1 0 0,0-1-1 0 0,1 1 0 0 0,-1 0 1 0 0,0-1-1 0 0,0 1 1 0 0,0 0-1 0 0,0-1 0 0 0,1 1 1 0 0,-1 0-1 0 0,0 0 0 0 0,0-1 1 0 0,0 1-1 0 0,0 0 0 0 0,-1-1 1 0 0,1 1-1 0 0,0 0-2 0 0,-36 201 550 0 0,36-201-575 0 0,-1 1 1 0 0,1 0-1 0 0,-1-1 1 0 0,1 1-1 0 0,0-1 1 0 0,-1 1 0 0 0,1 0-1 0 0,0-1 1 0 0,0 1-1 0 0,0 0 1 0 0,0-1-1 0 0,1 1 1 0 0,-1 0 0 0 0,0-1-1 0 0,1 1 1 0 0,-1-1-1 0 0,1 1 1 0 0,0-1-1 0 0,-1 1 1 0 0,1-1 0 0 0,0 1-1 0 0,0-1 1 0 0,0 1-1 0 0,0-1 1 0 0,0 0-1 0 0,0 0 1 0 0,0 0 0 0 0,0 1-1 0 0,1-1 1 0 0,-1 0-1 0 0,0-1 1 0 0,1 1-1 0 0,-1 0 1 0 0,1 0 0 0 0,-1 0 24 0 0,41 4-4224 0 0,-29-5-1352 0 0,-6 0-6389 0 0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09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74 14331 0 0,'0'0'1540'0'0,"0"0"-314"0"0,0 0-102 0 0,0 0 48 0 0,0 0-46 0 0,0 0-142 0 0,0 0-238 0 0,0 0-218 0 0,0 0-169 0 0,0 0-121 0 0,-32 23-63 0 0,-96 80-75 0 0,123-99-93 0 0,-1 0 0 0 0,1 0-1 0 0,0 1 1 0 0,1 0 0 0 0,-1 0 0 0 0,1 0-1 0 0,0 0 1 0 0,0 1 0 0 0,1-1 0 0 0,0 1-1 0 0,0 0 1 0 0,0 0 0 0 0,0 0 0 0 0,0 5-7 0 0,-3 8 14 0 0,-3 2-1 0 0,1 0-1 0 0,2 0 1 0 0,0 1-1 0 0,1-1 0 0 0,1 1 1 0 0,1 1-1 0 0,1-1 1 0 0,1 0-1 0 0,1 1 0 0 0,3 17-12 0 0,-2-33 13 0 0,1 1-1 0 0,0 0 0 0 0,0-1 1 0 0,1 1-1 0 0,0-1 0 0 0,0 0 0 0 0,1 0 1 0 0,0 0-1 0 0,0 0 0 0 0,0-1 1 0 0,1 1-1 0 0,0-1 0 0 0,0 0 1 0 0,1-1-1 0 0,0 1 0 0 0,0-1 0 0 0,0 0 1 0 0,0-1-1 0 0,1 0 0 0 0,0 0 1 0 0,0 0-1 0 0,0 0 0 0 0,0-1 1 0 0,1-1-1 0 0,-1 1 0 0 0,1-1 0 0 0,-1 0 1 0 0,1-1-1 0 0,0 0 0 0 0,0 0 1 0 0,0-1-1 0 0,6 0-12 0 0,2-1 125 0 0,0-1 1 0 0,-1-1-1 0 0,0 0 1 0 0,1-1-1 0 0,-1-1 0 0 0,0 0 1 0 0,-1-1-1 0 0,0-1 1 0 0,0 0-1 0 0,0-1 1 0 0,-1 0-1 0 0,0-1 1 0 0,0-1-1 0 0,-1 0 0 0 0,0-1 1 0 0,-1 0-1 0 0,-1 0 1 0 0,1-1-1 0 0,-2-1 1 0 0,0 0-1 0 0,0 0 1 0 0,-1 0-1 0 0,-1-1 0 0 0,0-1 1 0 0,-1 1-1 0 0,-1-1 1 0 0,0 0-1 0 0,-1 0 1 0 0,0-1-1 0 0,-2 1 0 0 0,0-1 1 0 0,0 1-1 0 0,-1-1 1 0 0,-2-9-126 0 0,1 7-5 0 0,-1 0 0 0 0,-1 0-1 0 0,-1 0 1 0 0,0 0 0 0 0,-1 1 0 0 0,-1-1 0 0 0,-1 1 0 0 0,-1 0 0 0 0,0 1 0 0 0,-1-1 0 0 0,-9-13 5 0 0,11 21-79 0 0,0 0 1 0 0,0 1 0 0 0,-1 0 0 0 0,0 0-1 0 0,0 1 1 0 0,-1 0 0 0 0,0 0 0 0 0,0 1-1 0 0,-1 0 1 0 0,0 0 0 0 0,0 1 0 0 0,0 0 0 0 0,0 1-1 0 0,-1 0 1 0 0,0 0 0 0 0,0 1 0 0 0,0 0-1 0 0,0 1 1 0 0,0 0 0 0 0,-1 1 0 0 0,-3 0 78 0 0,-82 10-2543 0 0,38 17-3942 0 0,38-11-5008 0 0</inkml:trace>
  <inkml:trace contextRef="#ctx0" brushRef="#br0" timeOffset="368.383">1 490 15619 0 0,'0'0'2159'0'0,"0"0"-692"0"0,0 0-349 0 0,0 0-60 0 0,0 0-56 0 0,0 0-120 0 0,0 0-163 0 0,0 0-162 0 0,0 0-107 0 0,0 0-86 0 0,0 0-68 0 0,0 0-64 0 0,0 0-59 0 0,20-24-35 0 0,62-73-28 0 0,-29 53 46 0 0,-44 41-126 0 0,-1 0 1 0 0,1 0-1 0 0,0 1 0 0 0,0 0 0 0 0,0 0 0 0 0,0 1 0 0 0,0 0 0 0 0,0 1 1 0 0,1 0-1 0 0,6 1-30 0 0,2-1 30 0 0,-12 1-12 0 0,-1 1 0 0 0,1-1-1 0 0,0 1 1 0 0,-1 0-1 0 0,0 0 1 0 0,1 1 0 0 0,-1-1-1 0 0,0 1 1 0 0,0 0-1 0 0,-1 1 1 0 0,1-1 0 0 0,-1 1-1 0 0,0 0 1 0 0,1 1-18 0 0,23 17 155 0 0,-20-16-24 0 0,1-1-1 0 0,0 0 1 0 0,0 0 0 0 0,0-1-1 0 0,0 0 1 0 0,1-1 0 0 0,-1 0-1 0 0,1 0 1 0 0,0-1 0 0 0,0-1-1 0 0,0 1 1 0 0,8-1-131 0 0,-5-24-737 0 0,-13 2-7181 0 0,0 18 3982 0 0,0-2-8506 0 0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11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 3913 0 0,'0'0'2052'0'0,"0"0"-639"0"0,0 0-52 0 0,0 0 212 0 0,0 0 10 0 0,0 0-167 0 0,0 0-291 0 0,0 0-295 0 0,0 0-171 0 0,0 0-86 0 0,0 0-19 0 0,0 0-8 0 0,0 0-27 0 0,-7 7-37 0 0,-41 40 1017 0 0,69-71 4341 0 0,-75 78-5234 0 0,54-54-616 0 0,0 8-1969 0 0,0-4-6030 0 0,0-4-3672 0 0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11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16 15131 0 0,'0'0'1503'0'0,"0"0"-509"0"0,0 0-75 0 0,0 0 101 0 0,0 0 17 0 0,0 0-107 0 0,0 0-249 0 0,0 0-246 0 0,0 0-132 0 0,0 0-68 0 0,0 0-25 0 0,0 0-30 0 0,0 0-17 0 0,0 15 736 0 0,0-15-893 0 0,0 0 20 0 0,0 0 1 0 0,0-1 0 0 0,0 1 0 0 0,0 0 0 0 0,0 0-1 0 0,0-1 1 0 0,0 1 0 0 0,0 0 0 0 0,0 0-1 0 0,0 0 1 0 0,0-1 0 0 0,0 1 0 0 0,0 0-1 0 0,0 0 1 0 0,0-1 0 0 0,0 1 0 0 0,0 0-1 0 0,0 0 1 0 0,0 0 0 0 0,-1-1 0 0 0,1 1 0 0 0,0 0-1 0 0,0 0 1 0 0,0 0 0 0 0,0-1 0 0 0,0 1-1 0 0,-1 0 1 0 0,1 0 0 0 0,0 0 0 0 0,0 0-1 0 0,0 0 1 0 0,-1-1 0 0 0,1 1 0 0 0,0 0 0 0 0,0 0-1 0 0,0 0 1 0 0,-1 0 0 0 0,1 0 0 0 0,0 0-1 0 0,0 0 1 0 0,-1 0 0 0 0,1 0 0 0 0,0 0-1 0 0,0 0 1 0 0,0 0 0 0 0,-1 0 0 0 0,1 0-1 0 0,0 0 1 0 0,0 0 0 0 0,-1 0 0 0 0,1 0 0 0 0,0 0-27 0 0,-36 7 908 0 0,25-3-901 0 0,11-5 3 0 0,0 1 0 0 0,0 0 0 0 0,0-1 0 0 0,0 1 0 0 0,0 0 0 0 0,0-1 0 0 0,0 1 0 0 0,0 0 1 0 0,0 0-1 0 0,-1-1 0 0 0,1 1 0 0 0,0 0 0 0 0,0-1 0 0 0,0 1 0 0 0,0 0 0 0 0,0 0 0 0 0,-1-1 0 0 0,1 1 1 0 0,0 0-1 0 0,0 0 0 0 0,0-1 0 0 0,-1 1 0 0 0,1 0 0 0 0,0 0 0 0 0,0 0 0 0 0,-1-1 0 0 0,1 1 0 0 0,0 0 0 0 0,0 0 1 0 0,-1 0-1 0 0,1 0 0 0 0,0 0 0 0 0,-1 0-10 0 0,1 0 7 0 0,0 0 1 0 0,0 0-1 0 0,-1-1 1 0 0,1 1-1 0 0,0 0 1 0 0,-1 0-1 0 0,1 0 1 0 0,0 0-1 0 0,0 0 1 0 0,-1 0-1 0 0,1 0 1 0 0,0-1-1 0 0,0 1 1 0 0,-1 0-1 0 0,1 0 0 0 0,0 0 1 0 0,0-1-1 0 0,0 1 1 0 0,-1 0-1 0 0,1 0 1 0 0,0-1-1 0 0,0 1 1 0 0,0 0-1 0 0,0 0 1 0 0,0-1-1 0 0,-1 1 1 0 0,1 0-1 0 0,0-1 1 0 0,0 1-1 0 0,0 0 1 0 0,0 0-1 0 0,0-1 1 0 0,0 1-1 0 0,0 0 1 0 0,0-1-1 0 0,0 1 0 0 0,0 0 1 0 0,0-1-1 0 0,0 1 1 0 0,0 0-1 0 0,0 0 1 0 0,1-1-1 0 0,-1 1-7 0 0,-25 10 127 0 0,25-10-112 0 0,0 0-6 0 0,0 0-10 0 0,0 0-29 0 0,0 0 24 0 0,0 0-12 0 0,0 0 2 0 0,0 0 6 0 0,26-19 14 0 0,-25 12 680 0 0,-5 7-5093 0 0,3 0-1428 0 0,1 0-6097 0 0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13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8490 0 0,'0'0'3166'0'0,"0"0"-1228"0"0,0 0-543 0 0,0 0-17 0 0,0 0 51 0 0,0 0-56 0 0,0 0-188 0 0,0 0-248 0 0,0 0-238 0 0,0 0-178 0 0,0 0-92 0 0,0 8-52 0 0,-9 267 2040 0 0,-4-259-3371 0 0,6-15-2565 0 0,0-3-4274 0 0,5-1-3635 0 0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14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15547 0 0,'0'0'1041'0'0,"0"0"-233"0"0,0 0-128 0 0,0 0-32 0 0,0 0-64 0 0,0 0-168 0 0,0 0-224 0 0,0 0-224 0 0,0 0-160 0 0,0 0-128 0 0,0 0-160 0 0,0 0-112 0 0,0 0-232 0 0,0 0-641 0 0,-41 73-2872 0 0,47-62-7289 0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34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12 0 0 0,'0'0'737'0'0,"0"0"637"0"0,0 0 545 0 0,0 0 347 0 0,0 0 88 0 0,0 0-171 0 0,0 0-307 0 0,0 0-275 0 0,0 0-230 0 0,0 0-195 0 0,0 0-129 0 0,0 0-115 0 0,5-7 668 0 0,-46 3 1284 0 0,-75 15-1024 0 0,85 1-1569 0 0,25-11-262 0 0,-1 0-1 0 0,1 0 1 0 0,0 1-1 0 0,0 0 1 0 0,0 1 0 0 0,0-1-1 0 0,0 1 1 0 0,1 0-1 0 0,-1 1 1 0 0,1-1-1 0 0,0 1 1 0 0,0 0-1 0 0,0 0 1 0 0,1 1 0 0 0,-1-1-1 0 0,1 1 1 0 0,0 0-1 0 0,0 1 1 0 0,1-1-1 0 0,-1 0 1 0 0,0 3-29 0 0,5-4 6 0 0,-1 0 0 0 0,1 0 0 0 0,-1 0 1 0 0,1 0-1 0 0,0 0 0 0 0,1 0 0 0 0,-1 0 0 0 0,1-1 0 0 0,-1 1 1 0 0,1 0-1 0 0,1-1 0 0 0,-1 1 0 0 0,0-1 0 0 0,1 0 0 0 0,-1 0 1 0 0,1 0-1 0 0,0 0 0 0 0,0 0 0 0 0,0-1 0 0 0,0 1 0 0 0,1-1 1 0 0,-1 0-1 0 0,2 1-6 0 0,6 6 9 0 0,82 53 61 0 0,-86-59-44 0 0,-1 1-1 0 0,0-1 0 0 0,-1 2 1 0 0,1-1-1 0 0,-1 0 1 0 0,0 1-1 0 0,0 0 0 0 0,0 0 1 0 0,-1 1-1 0 0,0-1 1 0 0,0 1-1 0 0,0 0 0 0 0,0 0 1 0 0,-1 0-1 0 0,0 0 1 0 0,-1 1-1 0 0,1-1 0 0 0,-1 1 1 0 0,0 0-1 0 0,-1 0 1 0 0,0 0-1 0 0,0 0 0 0 0,0-1 1 0 0,-1 4-26 0 0,-3-6 38 0 0,1 1 1 0 0,-1-1-1 0 0,0 1 1 0 0,-1-1-1 0 0,1 0 1 0 0,-1 0-1 0 0,0-1 1 0 0,0 1-1 0 0,0-1 1 0 0,-1 0-1 0 0,1 0 1 0 0,-1 0-1 0 0,1 0 1 0 0,-1-1-1 0 0,0 0 1 0 0,0 0-1 0 0,0 0 1 0 0,0-1-1 0 0,-3 1-38 0 0,-4 3 12 0 0,-60-4-789 0 0,71-1 683 0 0,-40 2-2644 0 0,15 4-4965 0 0,17-3-4029 0 0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14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0 14987 0 0,'0'0'1451'0'0,"0"0"-309"0"0,0 0-83 0 0,0 0-31 0 0,0 0-60 0 0,0 0-113 0 0,0 0-180 0 0,0 0-142 0 0,0 0-82 0 0,0 0-86 0 0,0 0-69 0 0,0 0-61 0 0,0 0-40 0 0,-10 4 1 0 0,-29 11-3 0 0,12 11 501 0 0,25-24-684 0 0,0 0 1 0 0,0 1-1 0 0,1-1 1 0 0,-1 1-1 0 0,1 0 1 0 0,-1 0 0 0 0,1 0-1 0 0,0 0 1 0 0,0 0-1 0 0,0 0 1 0 0,0 0-1 0 0,1 0 1 0 0,-1 0-1 0 0,1 0 1 0 0,0 0 0 0 0,0 0-1 0 0,0 0 1 0 0,0 0-1 0 0,0 1 1 0 0,1-1-1 0 0,-1 0 1 0 0,1 0-1 0 0,0 0 1 0 0,0 0-1 0 0,0 0 1 0 0,0 0 0 0 0,1-1-1 0 0,-1 1 1 0 0,1 0-1 0 0,0-1 1 0 0,-1 1-1 0 0,1-1 1 0 0,3 3-11 0 0,22 21 37 0 0,-14-15 3 0 0,-1 0 0 0 0,0 1 0 0 0,-1 0 0 0 0,0 1 0 0 0,-1 0 0 0 0,-1 0 0 0 0,0 1 0 0 0,0 1 0 0 0,-2-1 0 0 0,2 4-40 0 0,-7-13 74 0 0,-1-1-1 0 0,1 1 0 0 0,-1-1 1 0 0,0 1-1 0 0,0-1 1 0 0,0 1-1 0 0,-1 0 0 0 0,0-1 1 0 0,1 1-1 0 0,-2 0 1 0 0,1-1-1 0 0,0 1 0 0 0,-1 0 1 0 0,0-1-1 0 0,0 1 1 0 0,-1-1-1 0 0,1 1 0 0 0,-1-1 1 0 0,0 0-1 0 0,0 0 1 0 0,0 1-1 0 0,-1-1 0 0 0,1-1 1 0 0,-1 1-1 0 0,0 0 1 0 0,0-1-1 0 0,-1 1 0 0 0,0 0-73 0 0,-1-1 66 0 0,-6 5 19 0 0,-1 0-1 0 0,0 0 1 0 0,0-2 0 0 0,-1 1 0 0 0,0-2 0 0 0,0 1-1 0 0,0-2 1 0 0,-1 0 0 0 0,1 0 0 0 0,-1-2-1 0 0,0 1 1 0 0,-12-1-85 0 0,21-1-45 0 0,0 0 0 0 0,0 0 0 0 0,0 0 0 0 0,0-1 0 0 0,0 1 0 0 0,0-2 0 0 0,0 1 0 0 0,0 0 0 0 0,-1-1 0 0 0,2 0 0 0 0,-1 0-1 0 0,0 0 1 0 0,0-1 0 0 0,0 0 0 0 0,0 0 0 0 0,1 0 0 0 0,-1 0 0 0 0,1-1 0 0 0,0 0 0 0 0,0 1 0 0 0,0-2 0 0 0,0 1 0 0 0,0 0 0 0 0,0-1 0 0 0,1 0 0 0 0,0 0 0 0 0,0 0-1 0 0,0 0 1 0 0,0 0 0 0 0,1-1 0 0 0,-1 1 0 0 0,1-1 0 0 0,0 1 0 0 0,1-1 0 0 0,-1 0 0 0 0,1 0 0 0 0,0 0 0 0 0,0 0 45 0 0,4-14-3099 0 0,3 9-2389 0 0,1 5-6738 0 0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23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1 228 552 0 0,'0'0'4598'0'0,"0"0"-2190"0"0,0 0-525 0 0,0 0 172 0 0,0 0 87 0 0,0 0-167 0 0,0 0-239 0 0,0 0-265 0 0,0 0-229 0 0,0 0-151 0 0,0 0-123 0 0,0 0-116 0 0,31 4-99 0 0,99 15-96 0 0,-64-26 155 0 0,-57 1-648 0 0,3 1-57 0 0,0-1 1 0 0,0-1-1 0 0,-1 0 0 0 0,0 0 1 0 0,0-1-1 0 0,0 0 1 0 0,-1-1-1 0 0,-1 0 0 0 0,0-1 1 0 0,0 0-1 0 0,0 0 1 0 0,-2-1-1 0 0,1 0 0 0 0,-1 0 1 0 0,0-4-108 0 0,-6 12-2 0 0,0 0 1 0 0,0 0-1 0 0,-1 0 1 0 0,1 0-1 0 0,-1 0 0 0 0,0 0 1 0 0,0 0-1 0 0,0 0 1 0 0,-1-1-1 0 0,1 1 1 0 0,-1 0-1 0 0,1 0 1 0 0,-1 0-1 0 0,0 0 1 0 0,0 0-1 0 0,0 0 0 0 0,-1 1 1 0 0,1-1-1 0 0,-1 0 1 0 0,0 1-1 0 0,1-1 1 0 0,-1 1-1 0 0,0-1 1 0 0,-1 1-1 0 0,1 0 0 0 0,0 0 1 0 0,-1 0-1 0 0,1 0 1 0 0,-1 0-1 0 0,1 0 1 0 0,-1 1-1 0 0,0-1 1 0 0,0 1-1 0 0,0 0 0 0 0,1 0 1 0 0,-1 0-1 0 0,-1 0 1 0 0,1 1-1 0 0,0-1 1 0 0,0 1-1 0 0,0-1 1 0 0,0 1-1 0 0,0 0 1 0 0,0 0-1 0 0,0 1 0 0 0,-1-1 1 0 0,1 1-1 0 0,0 0 1 0 0,0 0 1 0 0,-10 2-12 0 0,0 1 0 0 0,1 0 0 0 0,-1 1 0 0 0,1 0 0 0 0,1 1 0 0 0,-1 1 0 0 0,1 0 0 0 0,0 0 0 0 0,0 1 0 0 0,1 1 0 0 0,0-1 0 0 0,1 2 0 0 0,-1-1 0 0 0,-2 6 12 0 0,0-2 0 0 0,-1 0 1 0 0,2 1-1 0 0,0 0 1 0 0,1 1-1 0 0,0 0 1 0 0,1 0-1 0 0,1 1 0 0 0,0 0 1 0 0,2 1-1 0 0,0 0 1 0 0,0 0-1 0 0,2 0 1 0 0,0 1-1 0 0,1-1 1 0 0,0 1-1 0 0,2 0 1 0 0,0 5-1 0 0,3-18 16 0 0,0 0-1 0 0,1 0 1 0 0,0 0 0 0 0,0-1 0 0 0,0 1 0 0 0,0-1-1 0 0,1 0 1 0 0,-1 0 0 0 0,1 0 0 0 0,0 0 0 0 0,0-1 0 0 0,1 1-1 0 0,-1-1 1 0 0,1 0 0 0 0,-1-1 0 0 0,1 1 0 0 0,0-1 0 0 0,0 0-1 0 0,0 0 1 0 0,0 0 0 0 0,1-1 0 0 0,-1 0 0 0 0,0 0 0 0 0,1 0-1 0 0,-1-1 1 0 0,1 1 0 0 0,0-2-16 0 0,3 3 37 0 0,10 2-20 0 0,1-1-1 0 0,0-1 1 0 0,0-1 0 0 0,-1-1 0 0 0,1-1-1 0 0,0 0 1 0 0,0-2 0 0 0,0 0-1 0 0,-1-1 1 0 0,5-2-17 0 0,64-30-8501 0 0,-76 29-3738 0 0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22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420 1 5633 0 0,'0'0'2063'0'0,"0"0"-562"0"0,0 0-165 0 0,0 0 131 0 0,0 0 173 0 0,0 0-19 0 0,0 0-256 0 0,0 0-367 0 0,0 0-347 0 0,0 0-249 0 0,0 0-135 0 0,0 2-31 0 0,-11 81 2909 0 0,-8 557 842 0 0,-8-492-3679 0 0,10-87-232 0 0,16-94-7537 0 0,0 9-3223 0 0,1 20 2133 0 0</inkml:trace>
  <inkml:trace contextRef="#ctx0" brushRef="#br0" timeOffset="266.343">0 550 12779 0 0,'0'0'1809'0'0,"0"0"-474"0"0,0 0-234 0 0,0 0-13 0 0,0 0 17 0 0,0 0-16 0 0,0 0-50 0 0,0 0-33 0 0,0 0-45 0 0,0 0-115 0 0,0 0-129 0 0,38-2-115 0 0,121-7-96 0 0,10-21 517 0 0,33-25-795 0 0,-149 32-1841 0 0,-38 13-2666 0 0,0-1-5310 0 0,-12 7-2164 0 0</inkml:trace>
  <inkml:trace contextRef="#ctx0" brushRef="#br0" timeOffset="749.109">829 23 14883 0 0,'0'0'1488'0'0,"0"0"-501"0"0,0 0-313 0 0,0 0 30 0 0,0 0 170 0 0,0 0 87 0 0,0 0-22 0 0,0 0-151 0 0,0 0-158 0 0,0 0-129 0 0,0 0-88 0 0,0 0-39 0 0,0 0-57 0 0,-1 36-21 0 0,-4 112-38 0 0,-15 80 469 0 0,2-73-475 0 0,7 25-126 0 0,11-178-117 0 0,1 0 0 0 0,-1 0 0 0 0,1 1 0 0 0,-1-1 0 0 0,1 0 0 0 0,0 0 0 0 0,0 0-1 0 0,0 0 1 0 0,0 0 0 0 0,0 0 0 0 0,0-1 0 0 0,0 1 0 0 0,1 0 0 0 0,-1 0 0 0 0,1-1 0 0 0,-1 1 0 0 0,1-1-1 0 0,0 0 1 0 0,-1 1 0 0 0,1-1 0 0 0,0 0 0 0 0,0 0 0 0 0,0 0 0 0 0,0 0 0 0 0,0 0 0 0 0,0-1 0 0 0,0 1-1 0 0,0 0 1 0 0,1-1 0 0 0,-1 0 0 0 0,0 1 0 0 0,0-1 0 0 0,0 0 0 0 0,0 0 0 0 0,1 0 0 0 0,-1-1 0 0 0,0 1-1 0 0,0 0 1 0 0,0-1 0 0 0,0 0 0 0 0,1 1 0 0 0,-1-1 0 0 0,0 0 0 0 0,0 0 0 0 0,-1 0 0 0 0,1 0 0 0 0,0 0-1 0 0,0-1 1 0 0,0 1 0 0 0,-1 0 0 0 0,1-1 0 0 0,0 0-9 0 0,66-44 279 0 0,96-51-174 0 0,-164 97-105 0 0,1 0 0 0 0,0 0 0 0 0,0-1 0 0 0,-1 1-1 0 0,1 0 1 0 0,0 0 0 0 0,0 0 0 0 0,0 0 0 0 0,-1 0 0 0 0,1 0 0 0 0,0 0 0 0 0,0 0-1 0 0,0 0 1 0 0,-1 1 0 0 0,1-1 0 0 0,0 0 0 0 0,0 0 0 0 0,-1 1 0 0 0,1-1 0 0 0,0 0-1 0 0,-1 1 1 0 0,1-1 0 0 0,0 1 0 0 0,-1-1 0 0 0,1 1 0 0 0,-1-1 0 0 0,1 1 0 0 0,0-1-1 0 0,-1 1 1 0 0,0 0 0 0 0,1-1 0 0 0,-1 1 0 0 0,1 0 0 0 0,-1-1 0 0 0,0 1-1 0 0,1 0 1 0 0,-1 0 0 0 0,0-1 0 0 0,0 1 0 0 0,0 0 0 0 0,1 0 0 0 0,-1 0 0 0 0,0-1-1 0 0,0 1 1 0 0,0 0 0 0 0,0 0 0 0 0,0 0 0 0 0,-1-1 0 0 0,2 55 161 0 0,-2-38-112 0 0,6 98 121 0 0,-4-115-280 0 0,0 1 0 0 0,0 0 1 0 0,1 0-1 0 0,-1-1 1 0 0,0 1-1 0 0,0-1 1 0 0,0 1-1 0 0,0-1 0 0 0,0 1 1 0 0,1-1-1 0 0,-1 0 1 0 0,0 0-1 0 0,0 1 1 0 0,1-1-1 0 0,-1 0 1 0 0,0 0-1 0 0,0 0 0 0 0,1 0 1 0 0,-1 0-1 0 0,0-1 1 0 0,0 1-1 0 0,1 0 1 0 0,-1-1-1 0 0,0 1 0 0 0,0-1 1 0 0,0 1-1 0 0,1-1 1 0 0,-1 1-1 0 0,0-1 1 0 0,0 0-1 0 0,0 1 1 0 0,0-1-1 0 0,0 0 0 0 0,0 0 1 0 0,-1 0-1 0 0,1 0 1 0 0,0 0-1 0 0,0 0 1 0 0,-1 0-1 0 0,1 0 1 0 0,0 0-1 0 0,-1 0 0 0 0,1 0 1 0 0,-1-1-1 0 0,1 1 1 0 0,-1 0-1 0 0,0 0 1 0 0,0-1-1 0 0,1 1 0 0 0,-1 0 1 0 0,0-1 109 0 0,3-2-1306 0 0,4-4-3847 0 0,-1 1-6204 0 0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24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13531 0 0,'0'0'1355'0'0,"0"0"-430"0"0,0 0-176 0 0,0 0 85 0 0,0 0 157 0 0,0 0 60 0 0,0 0-115 0 0,0 0-186 0 0,0 0-199 0 0,0 0-161 0 0,-5 35-88 0 0,-15 109-58 0 0,17-44 239 0 0,27-23-482 0 0,-24-76-149 0 0,2-31-6683 0 0,-2 17 688 0 0,0 4-3828 0 0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24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14819 0 0,'0'0'1296'0'0,"0"0"-351"0"0,0 0-121 0 0,0 0 32 0 0,0 0 56 0 0,0 0-144 0 0,0 0-336 0 0,0 0-504 0 0,0 0-256 0 0,0 0-40 0 0,0 0-24 0 0,0 0 112 0 0,0 0-168 0 0,0 0-472 0 0,24 62-897 0 0,-9-40-2880 0 0,-8-7-6833 0 0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24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11346 0 0,'0'0'1839'0'0,"0"0"-354"0"0,0 0-68 0 0,0 0 20 0 0,0 0-164 0 0,0 0-258 0 0,0 0-235 0 0,0 0-163 0 0,0 0-84 0 0,0 0-41 0 0,0 0-34 0 0,22-33-80 0 0,70-101-51 0 0,-51 62 162 0 0,-1-16 385 0 0,-37 128-906 0 0,-5 124 161 0 0,3-158-102 0 0,0 0 0 0 0,0-1 1 0 0,1 1-1 0 0,0-1 0 0 0,0 1 0 0 0,0-1 0 0 0,1 0 0 0 0,0 0 0 0 0,0 0 0 0 0,0 0 0 0 0,0-1 0 0 0,1 1 1 0 0,0-1-1 0 0,0 0 0 0 0,0 0 0 0 0,0 0 0 0 0,1 0 0 0 0,0-1 0 0 0,-1 0 0 0 0,1 0 0 0 0,0 0 0 0 0,1 0 0 0 0,-1-1 1 0 0,0 0-1 0 0,1 0 0 0 0,-1-1 0 0 0,1 1 0 0 0,-1-1 0 0 0,1 0 0 0 0,0-1 0 0 0,0 1 0 0 0,-1-1 0 0 0,1-1 0 0 0,0 1 1 0 0,0-1-1 0 0,-1 0 0 0 0,1 0 0 0 0,0 0-27 0 0,6-4 168 0 0,0-1 1 0 0,0 0-1 0 0,-1-1 1 0 0,0 0-1 0 0,0 0 1 0 0,-1-2 0 0 0,0 1-1 0 0,-1-1 1 0 0,0 0-1 0 0,8-10-168 0 0,-8 9 119 0 0,6-7-1 0 0,0-1 0 0 0,-2-1 0 0 0,0 0-1 0 0,-1 0 1 0 0,-1-1 0 0 0,-1-1 0 0 0,0 1-1 0 0,-2-2 1 0 0,-1 1 0 0 0,0-2-118 0 0,-3-22-39 0 0,-4 44-150 0 0,0 1-178 0 0,0 0-273 0 0,0 14-7170 0 0,2-13-4308 0 0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25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271 176 13483 0 0,'0'0'1980'0'0,"0"0"-313"0"0,0 0-141 0 0,0 0-147 0 0,0 0-169 0 0,0 0-226 0 0,0 0-220 0 0,0 0-140 0 0,-32 8-108 0 0,-99 25-68 0 0,128-33-420 0 0,-1 1 0 0 0,1-1 0 0 0,0 1 0 0 0,-1 0-1 0 0,1 1 1 0 0,0-1 0 0 0,0 0 0 0 0,-1 1 0 0 0,1 0-1 0 0,0 0 1 0 0,1 0 0 0 0,-1 0 0 0 0,0 0 0 0 0,0 0 0 0 0,1 1-1 0 0,0-1 1 0 0,-1 1 0 0 0,1 0 0 0 0,0 0 0 0 0,0 0 0 0 0,0 1-29 0 0,-3 5 101 0 0,0-3-61 0 0,0 1-1 0 0,1 0 1 0 0,0-1-1 0 0,0 1 0 0 0,1 0 1 0 0,0 1-1 0 0,0-1 1 0 0,1 1-1 0 0,0-1 0 0 0,0 1 1 0 0,0 0-1 0 0,1-1 0 0 0,1 1 1 0 0,-1 0-1 0 0,1 0 1 0 0,0 0-1 0 0,1 0 0 0 0,0 0 1 0 0,0-1-1 0 0,1 1 1 0 0,0 0-1 0 0,0-1 0 0 0,1 1 1 0 0,0-1-1 0 0,0 0 1 0 0,1 0-1 0 0,0 0 0 0 0,3 3-38 0 0,2-1 9 0 0,2 0-1 0 0,-1-1 1 0 0,1 0 0 0 0,0-1-1 0 0,1 0 1 0 0,0-1 0 0 0,0-1-1 0 0,0 1 1 0 0,0-2-1 0 0,1 0 1 0 0,0 0 0 0 0,0-2-1 0 0,0 1 1 0 0,0-1-1 0 0,1-1 1 0 0,-1-1 0 0 0,0 0-1 0 0,1 0 1 0 0,-1-1-1 0 0,9-3-8 0 0,55-33-927 0 0,-35-1-6099 0 0,-36 30-2627 0 0</inkml:trace>
  <inkml:trace contextRef="#ctx0" brushRef="#br0" timeOffset="312.734">579 478 4329 0 0,'0'0'2991'0'0,"0"0"-1097"0"0,0 0-266 0 0,0 0 90 0 0,0 0-16 0 0,0 0-174 0 0,0 0-286 0 0,0 0-255 0 0,0 0-155 0 0,0 0-76 0 0,0 0-61 0 0,0 0-17 0 0,0 0-28 0 0,3 14-2 0 0,12 43 10 0 0,-13-57-580 0 0,-1 0 1 0 0,0-1-1 0 0,0 1 1 0 0,0 0-1 0 0,0 0 1 0 0,0-1 0 0 0,0 1-1 0 0,0 0 1 0 0,0-1-1 0 0,0 1 1 0 0,0-1-1 0 0,0 1 1 0 0,0-1 0 0 0,-1 0-1 0 0,1 1 1 0 0,0-1-1 0 0,0 0 1 0 0,0 1 0 0 0,-1-1-1 0 0,1 0 1 0 0,0 0-1 0 0,-1 0 1 0 0,1 0-1 0 0,-1 0 1 0 0,1 0 0 0 0,-1 0-1 0 0,0 0 1 0 0,1 0-1 0 0,-1 0 1 0 0,0 0-1 0 0,1 0 1 0 0,-1 0 0 0 0,0 0-1 0 0,0 0 1 0 0,0 0-1 0 0,0 0 1 0 0,0-1-79 0 0,132-286 2256 0 0,-127 277-2259 0 0,0 1-1 0 0,1 0 0 0 0,0 0 0 0 0,0 0 1 0 0,1 1-1 0 0,1 0 0 0 0,0 0 0 0 0,0 1 1 0 0,0 0-1 0 0,1 1 0 0 0,0-1 1 0 0,1 2-1 0 0,-1-1 0 0 0,1 2 0 0 0,2-1 4 0 0,-11 5-99 0 0,0 1-1 0 0,0 0 1 0 0,0 0-1 0 0,1 0 1 0 0,-1 1-1 0 0,0-1 1 0 0,0 0-1 0 0,0 0 1 0 0,0 1-1 0 0,0-1 1 0 0,1 1-1 0 0,-1-1 1 0 0,0 1-1 0 0,0-1 1 0 0,0 1-1 0 0,0-1 1 0 0,0 1-1 0 0,-1 0 1 0 0,1 0-1 0 0,0 0 1 0 0,0-1-1 0 0,0 1 1 0 0,-1 0-1 0 0,1 0 1 0 0,0 0-1 0 0,-1 0 1 0 0,1 0-1 0 0,-1 0 1 0 0,1 0-1 0 0,-1 0 1 0 0,1 1-1 0 0,-1-1 1 0 0,0 0-1 0 0,0 0 1 0 0,1 0-1 0 0,-1 1 100 0 0,3 16-8994 0 0,-2-11-3096 0 0</inkml:trace>
  <inkml:trace contextRef="#ctx0" brushRef="#br0" timeOffset="665.598">1103 323 4257 0 0,'0'0'4245'0'0,"0"0"-1527"0"0,0 0-550 0 0,0 0-159 0 0,0 0-181 0 0,0 0-213 0 0,0 0-247 0 0,0 0-222 0 0,0 0-195 0 0,0 0-134 0 0,34-1-113 0 0,101-8-103 0 0,-72-5 209 0 0,-56 8-667 0 0,-1 2-55 0 0,0 0 0 0 0,-1-1 1 0 0,0 0-1 0 0,0 0 0 0 0,0 0 0 0 0,-1-1 0 0 0,1 0 1 0 0,-1 0-1 0 0,0 0 0 0 0,-1 0 0 0 0,0 0 0 0 0,0-1 0 0 0,0 0 1 0 0,-1 1-1 0 0,0-1 0 0 0,0 0 0 0 0,-1 0 0 0 0,1 0 1 0 0,-2 0-1 0 0,1 0 0 0 0,-1-1 0 0 0,0 1 0 0 0,0 0 1 0 0,-1-2-89 0 0,-2 7-7 0 0,0 0 1 0 0,0 0 0 0 0,-1 0 0 0 0,1 1 0 0 0,0-1 0 0 0,-1 1 0 0 0,1 0 0 0 0,-1 0-1 0 0,1 0 1 0 0,-1 0 0 0 0,0 1 0 0 0,1-1 0 0 0,-1 1 0 0 0,0 0 0 0 0,1 0 0 0 0,-1 0-1 0 0,0 1 1 0 0,1-1 0 0 0,-1 1 0 0 0,0 0 0 0 0,1 0 0 0 0,-1 0 0 0 0,1 1 0 0 0,0-1-1 0 0,-1 1 1 0 0,1 0 0 0 0,0 0 6 0 0,-15 7-44 0 0,1 1-1 0 0,1 1 0 0 0,0 0 1 0 0,0 1-1 0 0,1 1 1 0 0,1 0-1 0 0,0 1 1 0 0,1 1-1 0 0,0 0 0 0 0,1 1 1 0 0,1 0-1 0 0,1 1 1 0 0,0 0-1 0 0,1 0 1 0 0,1 1-1 0 0,0 1 0 0 0,2-1 1 0 0,0 1-1 0 0,1 1 45 0 0,3-15-18 0 0,0 0 1 0 0,1 0-1 0 0,-1 1 0 0 0,2-1 0 0 0,-1 1 0 0 0,0-1 0 0 0,1 1 0 0 0,0-1 0 0 0,0 1 1 0 0,1-1-1 0 0,-1 1 0 0 0,1-1 0 0 0,1 1 0 0 0,-1-1 0 0 0,1 0 0 0 0,0 0 0 0 0,0 0 0 0 0,0 0 1 0 0,1 0-1 0 0,-1 0 0 0 0,1 0 0 0 0,2 1 18 0 0,7 1-7 0 0,1-1 0 0 0,-1 0-1 0 0,1-1 1 0 0,0-1 0 0 0,0 0 0 0 0,0-1 0 0 0,1 0 0 0 0,0-1-1 0 0,-1-1 1 0 0,1 0 0 0 0,0-1 0 0 0,-1 0 0 0 0,1-1 0 0 0,0 0-1 0 0,7-3 8 0 0,-21 4 0 0 0,33-5-312 0 0,-1-2 0 0 0,1-2 0 0 0,-2 0 0 0 0,1-3 0 0 0,-1 0 1 0 0,-1-2-1 0 0,14-9 312 0 0,-14 8-858 0 0,66-37-4061 0 0,-35 13-3751 0 0,-41 24-683 0 0</inkml:trace>
  <inkml:trace contextRef="#ctx0" brushRef="#br0" timeOffset="1548.52">2018 147 4705 0 0,'0'0'6543'0'0,"0"0"-2742"0"0,0 0-1546 0 0,0 0-668 0 0,0 0-390 0 0,0 0-186 0 0,0 0-80 0 0,0 0-91 0 0,-34 19-122 0 0,-111 62-113 0 0,51-5 251 0 0,84-68-804 0 0,1 1 0 0 0,1-1-1 0 0,0 1 1 0 0,0 1 0 0 0,0-1-1 0 0,1 1 1 0 0,1 1 0 0 0,0-1-1 0 0,0 1 1 0 0,1 0 0 0 0,1 1-1 0 0,-1-1 1 0 0,2 1 0 0 0,0 0-1 0 0,-1 8-51 0 0,6-17 17 0 0,0-1-1 0 0,1 1 1 0 0,-1-1 0 0 0,1 1-1 0 0,0-1 1 0 0,0 0 0 0 0,0 0-1 0 0,0-1 1 0 0,0 1-1 0 0,0 0 1 0 0,0-1 0 0 0,0 0-1 0 0,1 0 1 0 0,-1 0 0 0 0,1 0-1 0 0,-1 0 1 0 0,1-1-1 0 0,-1 1 1 0 0,1-1 0 0 0,-1 0-1 0 0,1 0 1 0 0,-1 0 0 0 0,1-1-1 0 0,-1 1 1 0 0,1-1-1 0 0,-1 0 1 0 0,0 0 0 0 0,3-1-17 0 0,14-3 59 0 0,0-1 1 0 0,-1-1 0 0 0,1-1-1 0 0,-1-1 1 0 0,-1 0 0 0 0,0-2 0 0 0,0 0-1 0 0,-1-1 1 0 0,6-5-60 0 0,6-4 27 0 0,86-45 69 0 0,-114 66-96 0 0,0 0 1 0 0,-1 1 0 0 0,1-1-1 0 0,0 1 1 0 0,0-1-1 0 0,0 1 1 0 0,-1-1-1 0 0,1 1 1 0 0,0-1 0 0 0,-1 1-1 0 0,1 0 1 0 0,0-1-1 0 0,-1 1 1 0 0,1 0 0 0 0,-1 0-1 0 0,1-1 1 0 0,-1 1-1 0 0,0 0 1 0 0,1 0 0 0 0,-1 0-1 0 0,0 0 1 0 0,1 0-1 0 0,-1-1 1 0 0,0 1-1 0 0,0 0 1 0 0,0 0 0 0 0,0 0-1 0 0,0 0 1 0 0,0 0-1 0 0,0 0 1 0 0,0 0 0 0 0,0 0-1 0 0,0 0 1 0 0,0 0-1 0 0,-1-1 1 0 0,1 1 0 0 0,0 0-1 0 0,-1 0 1 0 0,1 0-1 0 0,-1 6 1 0 0,3 110-72 0 0,1-112 73 0 0,1 1 0 0 0,-1-1-1 0 0,1 0 1 0 0,0-1 0 0 0,1 1 0 0 0,-1-1 0 0 0,1 1-1 0 0,0-2 1 0 0,0 1 0 0 0,1 0 0 0 0,-1-1-1 0 0,1 0 1 0 0,-1 0 0 0 0,1-1 0 0 0,0 1 0 0 0,0-1-1 0 0,0 0 1 0 0,0-1 0 0 0,0 0 0 0 0,1 0-1 0 0,-1 0 1 0 0,0-1 0 0 0,1 0 0 0 0,-1 0 0 0 0,0 0-1 0 0,1-1 1 0 0,1 0-2 0 0,13-2 42 0 0,-1-1-1 0 0,0-1 1 0 0,-1 0-1 0 0,1-2 1 0 0,-1 0-1 0 0,0-1 1 0 0,-1-1-1 0 0,0-1 1 0 0,13-9-42 0 0,-25 15 28 0 0,203-152 1044 0 0,-42 25-920 0 0,-161 127-150 0 0,1-2-3 0 0,1 0 0 0 0,-1 1 0 0 0,1 0 0 0 0,1 1 0 0 0,-1-1 0 0 0,1 2 0 0 0,0-1 0 0 0,0 1 0 0 0,0 1 0 0 0,0-1-1 0 0,0 1 1 0 0,0 1 0 0 0,1 0 0 0 0,-1 0 0 0 0,3 1 1 0 0,-10 2 0 0 0,1 0-1 0 0,-1 1 0 0 0,0-1 0 0 0,0 0 0 0 0,0 1 0 0 0,0 0 0 0 0,0-1 0 0 0,-1 1 1 0 0,1 0-1 0 0,-1 0 0 0 0,0 0 0 0 0,0 0 0 0 0,0 0 0 0 0,0 0 0 0 0,0 0 0 0 0,-1 0 1 0 0,1 1-1 0 0,-1-1 0 0 0,0 0 0 0 0,0 0 0 0 0,0 0 0 0 0,0 1 0 0 0,-1-1 1 0 0,1 0-1 0 0,-1 0 0 0 0,-1 3 1 0 0,2 8 17 0 0,-3 7 12 0 0,0 0 0 0 0,-2-1 0 0 0,0 0 0 0 0,-1 1-1 0 0,-1-2 1 0 0,-1 1 0 0 0,-1-1 0 0 0,-1-1 0 0 0,0 1 0 0 0,-1-2 0 0 0,-7 8-29 0 0,13-19-52 0 0,0 1 0 0 0,-1-2 0 0 0,0 1 0 0 0,0-1 0 0 0,0 1 0 0 0,-1-2 0 0 0,0 1 1 0 0,0-1-1 0 0,0 0 0 0 0,0 0 0 0 0,-1-1 0 0 0,1 0 0 0 0,-1 0 0 0 0,0-1 0 0 0,0 0 1 0 0,0-1-1 0 0,0 1 0 0 0,0-2 0 0 0,-4 1 52 0 0,11-1-263 0 0,13 0-306 0 0,213 30 553 0 0,-194-29 176 0 0,0-2 1 0 0,1-1-1 0 0,-1-2 0 0 0,0-1 1 0 0,-1-1-1 0 0,1-2 0 0 0,-1 0 1 0 0,15-9-161 0 0,-21 9 97 0 0,-1-1 0 0 0,0-1 0 0 0,0-1 0 0 0,-1 0 0 0 0,0-2 1 0 0,-1-1-1 0 0,-1-1 0 0 0,0-1 0 0 0,-1 0 0 0 0,-1-1 0 0 0,0-2 1 0 0,-2 1-1 0 0,9-14-97 0 0,-13 18 17 0 0,-2-1 0 0 0,0 0 0 0 0,-1-1 0 0 0,0 0 0 0 0,-1 0 0 0 0,-1-1 0 0 0,-1 0 0 0 0,0 0 0 0 0,-1-1 0 0 0,-1 0 0 0 0,-1 0 0 0 0,0 0 1 0 0,-1 0-1 0 0,-1 0 0 0 0,-1-12-17 0 0,-1 28-5 0 0,1 0 0 0 0,-1 0 1 0 0,0 0-1 0 0,0 0 1 0 0,0 0-1 0 0,0 0 0 0 0,0 0 1 0 0,0 1-1 0 0,0-1 0 0 0,0 0 1 0 0,-1 1-1 0 0,1-1 1 0 0,-1 1-1 0 0,1 0 0 0 0,-1-1 1 0 0,0 1-1 0 0,1 0 0 0 0,-1 0 1 0 0,0 0-1 0 0,0 0 0 0 0,0 0 1 0 0,0 1-1 0 0,0-1 1 0 0,0 0-1 0 0,0 1 0 0 0,0 0 1 0 0,0-1-1 0 0,0 1 0 0 0,0 0 1 0 0,0 0-1 0 0,0 0 1 0 0,0 0-1 0 0,0 0 0 0 0,0 1 1 0 0,-1-1 4 0 0,-71 21-166 0 0,55-9 151 0 0,0 2 0 0 0,1 0 0 0 0,0 1 0 0 0,1 1 0 0 0,1 0-1 0 0,1 2 1 0 0,0-1 0 0 0,1 2 0 0 0,1 0 0 0 0,1 1 0 0 0,0 0 0 0 0,2 0 0 0 0,0 1 0 0 0,1 1 0 0 0,1 1 15 0 0,5-12 3 0 0,0 0-1 0 0,0 1 1 0 0,1-1 0 0 0,1 0-1 0 0,0 1 1 0 0,0-1 0 0 0,1 1-1 0 0,1-1 1 0 0,0 1-1 0 0,1-1 1 0 0,0 0 0 0 0,0 1-1 0 0,1-1 1 0 0,1 0-1 0 0,0-1 1 0 0,0 1 0 0 0,1-1-1 0 0,0 1 1 0 0,1-1-1 0 0,0-1 1 0 0,1 1 0 0 0,0-1-1 0 0,0-1 1 0 0,7 6-3 0 0,2 3 33 0 0,0-2 0 0 0,2 0 0 0 0,0-1 0 0 0,0-1 0 0 0,1 0 0 0 0,1-1 0 0 0,0-2 0 0 0,1 0 0 0 0,0-1 0 0 0,0-1 0 0 0,1-1 0 0 0,0 0 1 0 0,0-2-1 0 0,0-1 0 0 0,1-1 0 0 0,0-1 0 0 0,0 0 0 0 0,1-2-33 0 0,-18 0-8 0 0,0 0 0 0 0,-1-1 1 0 0,1 0-1 0 0,0 0 0 0 0,-1 0 1 0 0,1-1-1 0 0,0 0 1 0 0,-1 0-1 0 0,0 0 0 0 0,1 0 1 0 0,-1-1-1 0 0,0 0 0 0 0,0 0 1 0 0,-1-1-1 0 0,1 1 0 0 0,3-4 8 0 0,30-52-2958 0 0,-30 40-2754 0 0,-4 9-7153 0 0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32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565 61 5081 0 0,'0'0'1134'0'0,"0"0"-98"0"0,0 0 52 0 0,0 0 219 0 0,0 0 219 0 0,0 0 35 0 0,0 0-90 0 0,0 0-201 0 0,0 0-204 0 0,0 0-180 0 0,0 0-115 0 0,-19-9-92 0 0,-58-28-80 0 0,15 23 1739 0 0,47 15-1892 0 0,5 1-330 0 0,1 1-1 0 0,0 0 1 0 0,0 0-1 0 0,0 1 1 0 0,1 0-1 0 0,-1 0 0 0 0,1 1 1 0 0,0 0-1 0 0,0 1 1 0 0,1 0-1 0 0,0 0 0 0 0,0 0 1 0 0,0 1-1 0 0,0 1-115 0 0,-7 5 155 0 0,-9 8 40 0 0,1 2 0 0 0,2 1-1 0 0,0 0 1 0 0,1 1-1 0 0,2 1 1 0 0,1 1-1 0 0,0 1 1 0 0,3 0-1 0 0,0 1 1 0 0,1 0-1 0 0,-6 30-194 0 0,4-4 239 0 0,3 1-1 0 0,2 0 0 0 0,2 0 0 0 0,3 1 0 0 0,3 0 0 0 0,2 10-238 0 0,2-28 138 0 0,2 0-1 0 0,1 0 0 0 0,2 0 1 0 0,2-1-1 0 0,1 0 0 0 0,2-1 1 0 0,2 0-1 0 0,1-2 0 0 0,2 1 1 0 0,1-2-1 0 0,2 0 1 0 0,1-2-1 0 0,15 17-137 0 0,-32-44 26 0 0,6 11 66 0 0,2 0-1 0 0,0-1 1 0 0,1 0-1 0 0,0-1 0 0 0,2-1 1 0 0,-1 0-1 0 0,1-2 0 0 0,4 3-91 0 0,1-6 134 0 0,-21-8-120 0 0,0 0-14 0 0,0 0 12 0 0,0 0-2 0 0,0 0-26 0 0,0 0-2 0 0,19-30-3034 0 0,-15 24 2054 0 0,3-6-1054 0 0,-1 1-4009 0 0,-1 4-5973 0 0</inkml:trace>
  <inkml:trace contextRef="#ctx0" brushRef="#br0" timeOffset="758.54">727 506 5385 0 0,'0'0'3480'0'0,"0"0"-1472"0"0,0 0-580 0 0,0 0-54 0 0,0 0-38 0 0,0 0-73 0 0,0 0-189 0 0,0 0-247 0 0,0 0-155 0 0,0 0-123 0 0,0 0-91 0 0,0 0-46 0 0,0 0-24 0 0,-20 19-30 0 0,-59 62-3 0 0,48-19 195 0 0,30-51-438 0 0,-4 9 32 0 0,2 0 1 0 0,1-1-1 0 0,0 1 1 0 0,1 0-1 0 0,2 0 1 0 0,0 0-1 0 0,1 0 1 0 0,0 0-1 0 0,2-1 0 0 0,1 1 1 0 0,0-1-1 0 0,2 1-144 0 0,-5-13 69 0 0,1-1-1 0 0,1 0 0 0 0,-1 0 0 0 0,1-1 1 0 0,0 1-1 0 0,0-1 0 0 0,1 0 0 0 0,0 0 1 0 0,0 0-1 0 0,0-1 0 0 0,0 0 0 0 0,1 0 1 0 0,-1 0-1 0 0,1 0 0 0 0,0-1 0 0 0,0 0 1 0 0,0 0-1 0 0,1-1 0 0 0,-1 0 0 0 0,1 0 1 0 0,-1 0-1 0 0,1-1 0 0 0,0 0 1 0 0,0 0-1 0 0,-1-1 0 0 0,1 0 0 0 0,0 0 1 0 0,0 0-1 0 0,0-1 0 0 0,-1 0 0 0 0,1 0 1 0 0,0-1-1 0 0,-1 0 0 0 0,1 0 0 0 0,-1-1 1 0 0,0 0-1 0 0,0 0 0 0 0,0 0 0 0 0,2-2-68 0 0,6-6 59 0 0,-1-1 0 0 0,0 0 0 0 0,-1-1 0 0 0,-1-1 0 0 0,0 0 0 0 0,0 0 0 0 0,-2-1 0 0 0,0 0 0 0 0,0-1 0 0 0,-1 0 0 0 0,-1 0 0 0 0,-1-1-1 0 0,-1 0 1 0 0,0 0 0 0 0,-1 0 0 0 0,0-1 0 0 0,-2 1 0 0 0,0-1 0 0 0,-1 0 0 0 0,-1 0 0 0 0,-1-6-59 0 0,0 16-21 0 0,-1 1 0 0 0,1-1 1 0 0,-1 1-1 0 0,-1-1 0 0 0,0 1 1 0 0,0-1-1 0 0,0 1 0 0 0,-1 0 0 0 0,0 1 1 0 0,0-1-1 0 0,-1 1 0 0 0,0 0 0 0 0,0 0 1 0 0,0 0-1 0 0,-1 0 0 0 0,0 1 0 0 0,0 0 1 0 0,0 0-1 0 0,0 1 0 0 0,-1 0 1 0 0,0 0-1 0 0,0 0 0 0 0,0 1 0 0 0,0 0 1 0 0,-1 1-1 0 0,1-1 0 0 0,-1 1 0 0 0,0 1 1 0 0,1 0-1 0 0,-1 0 0 0 0,0 0 0 0 0,0 1 1 0 0,-1 0 20 0 0,1 0-142 0 0,0 0 0 0 0,0 1 0 0 0,0 0-1 0 0,0 0 1 0 0,0 0 0 0 0,0 1 0 0 0,1 1 0 0 0,-1-1 0 0 0,1 1 0 0 0,-1 1 0 0 0,1-1 0 0 0,0 1 0 0 0,1 0 0 0 0,-1 1-1 0 0,1-1 1 0 0,-1 2 0 0 0,1-1 0 0 0,1 0 0 0 0,-1 1 0 0 0,1 0 0 0 0,0 1 0 0 0,0-1 0 0 0,1 1 0 0 0,0 0 142 0 0,-15 37-2776 0 0,13-13-3930 0 0,4-15-4611 0 0</inkml:trace>
  <inkml:trace contextRef="#ctx0" brushRef="#br0" timeOffset="1162.789">1242 841 9690 0 0,'0'0'2011'0'0,"0"0"-326"0"0,0 0-145 0 0,0 0-22 0 0,0 0-85 0 0,0 0-143 0 0,0 0-210 0 0,0 0-206 0 0,0 0-133 0 0,0 0-90 0 0,0 0-63 0 0,0 0-8 0 0,-2 10 22 0 0,-1 1-866 0 0,-3 10 2186 0 0,3-49 106 0 0,2-8-1692 0 0,-1 1-213 0 0,2 0 1 0 0,1 0-1 0 0,1 0 1 0 0,2 0-1 0 0,1 1 0 0 0,2-1 1 0 0,2 1-1 0 0,1 1 1 0 0,12-28-124 0 0,-13 43 0 0 0,0 0 0 0 0,1 1 0 0 0,1 1 0 0 0,1 0 0 0 0,0 0 0 0 0,1 1 0 0 0,1 1 0 0 0,0 0 0 0 0,5-3 0 0 0,-18 16-3 0 0,-1 1 0 0 0,0-1 0 0 0,1 0-1 0 0,-1 1 1 0 0,1-1 0 0 0,-1 1 0 0 0,1-1 0 0 0,-1 1 0 0 0,1-1 0 0 0,-1 1 0 0 0,1-1 0 0 0,-1 1 0 0 0,1 0 0 0 0,0-1 0 0 0,-1 1 0 0 0,1 0 0 0 0,-1-1 0 0 0,1 1 0 0 0,0 0 0 0 0,0 0 0 0 0,-1-1 0 0 0,1 1 0 0 0,0 0 0 0 0,-1 0 0 0 0,1 0 0 0 0,0 0 0 0 0,0 0 0 0 0,-1 0 0 0 0,1 0 0 0 0,0 0 0 0 0,-1 1 0 0 0,1-1 0 0 0,0 0 0 0 0,-1 0 0 0 0,1 1-1 0 0,0-1 1 0 0,-1 0 0 0 0,1 1 0 0 0,0-1 0 0 0,-1 0 0 0 0,1 1 0 0 0,-1-1 0 0 0,1 1 0 0 0,-1-1 0 0 0,1 1 0 0 0,-1-1 0 0 0,1 1 0 0 0,-1 0 0 0 0,1-1 0 0 0,-1 1 0 0 0,0-1 0 0 0,1 1 0 0 0,-1 0 0 0 0,0-1 0 0 0,0 1 0 0 0,1 0 0 0 0,-1-1 0 0 0,0 1 0 0 0,0 0 0 0 0,0 0 0 0 0,0-1 0 0 0,0 1 0 0 0,0 0 0 0 0,0 0 0 0 0,0-1 0 0 0,0 1 3 0 0,5 54-90 0 0,-5-48 21 0 0,-1-1 0 0 0,2 1 1 0 0,-1-1-1 0 0,1 1 0 0 0,0-1 1 0 0,0 1-1 0 0,0-1 1 0 0,1 0-1 0 0,0 0 0 0 0,1 0 1 0 0,-1 0-1 0 0,1 0 0 0 0,0 0 1 0 0,2 2 68 0 0,30 12-2945 0 0,-19-18-4621 0 0,-8-2-4615 0 0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35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275 726 2096 0 0,'0'0'1841'0'0,"0"0"-131"0"0,0 0 99 0 0,0 0 117 0 0,0 0-15 0 0,0 0-125 0 0,0 0-226 0 0,0 0-309 0 0,0 0-232 0 0,0 0-226 0 0,0 0-208 0 0,-15-3-144 0 0,-45-9-113 0 0,58 12-305 0 0,0 0 0 0 0,0 0 0 0 0,0 0 1 0 0,0 0-1 0 0,0 0 0 0 0,0 0 0 0 0,0 0 0 0 0,0 1 0 0 0,0-1 0 0 0,0 1 0 0 0,0 0 0 0 0,0-1 0 0 0,0 1 1 0 0,1 0-1 0 0,-1 0 0 0 0,0 0 0 0 0,0 0 0 0 0,1 0 0 0 0,-1 1 0 0 0,0-1 0 0 0,1 0 0 0 0,0 1 1 0 0,-1-1-1 0 0,1 1 0 0 0,0 0 0 0 0,-1 0-23 0 0,-4 5 117 0 0,-8 6-14 0 0,0 1 0 0 0,2 0 0 0 0,0 1 1 0 0,0 0-1 0 0,2 0 0 0 0,0 1 0 0 0,0 1 1 0 0,2 0-1 0 0,0 0 0 0 0,1 1 0 0 0,0 0 1 0 0,2 0-1 0 0,0 0 0 0 0,1 1 0 0 0,1-1 1 0 0,1 1-1 0 0,0 0 0 0 0,2 0 0 0 0,0 1-103 0 0,1-16 35 0 0,-1-1 0 0 0,1 1-1 0 0,0-1 1 0 0,0 1 0 0 0,0-1-1 0 0,0 0 1 0 0,1 1-1 0 0,0-1 1 0 0,-1 0 0 0 0,1 0-1 0 0,0 0 1 0 0,1 0 0 0 0,-1 0-1 0 0,0-1 1 0 0,1 1 0 0 0,0-1-1 0 0,-1 1 1 0 0,1-1 0 0 0,0 0-1 0 0,0 0 1 0 0,0 0-1 0 0,1-1 1 0 0,-1 1 0 0 0,0-1-1 0 0,1 1 1 0 0,-1-1 0 0 0,1 0-1 0 0,-1-1 1 0 0,2 1-35 0 0,3 1 110 0 0,0-1 0 0 0,1 0 0 0 0,-1 0 0 0 0,0-1 0 0 0,0 0 0 0 0,1-1 0 0 0,-1 0 0 0 0,0 0 0 0 0,0 0 0 0 0,0-1 0 0 0,0-1 0 0 0,6-2-110 0 0,23-15 133 0 0,-1-1 0 0 0,-1-2 0 0 0,-1-2 0 0 0,-1-1 0 0 0,-2-2 0 0 0,0 0 0 0 0,-2-3 0 0 0,-1 0 0 0 0,-2-2 0 0 0,-1 0 0 0 0,-2-2 0 0 0,-1-1 0 0 0,-1-1 0 0 0,-3 0 0 0 0,15-40-133 0 0,-19 39 3 0 0,-1-1 1 0 0,-2-1-1 0 0,-1 0 0 0 0,-2 0 1 0 0,-3-1-1 0 0,0 1 0 0 0,-3-1 1 0 0,-2-25-4 0 0,-1 51-31 0 0,0 0 0 0 0,-1 0 1 0 0,-1 1-1 0 0,-1-1 0 0 0,0 1 1 0 0,0 0-1 0 0,-1 0 1 0 0,-6-8 30 0 0,9 17-19 0 0,0 1 1 0 0,0 0-1 0 0,0 0 1 0 0,-1 0-1 0 0,1 0 1 0 0,-1 0-1 0 0,0 1 1 0 0,-1-1-1 0 0,1 1 1 0 0,-1 0-1 0 0,1 0 1 0 0,-1 0-1 0 0,0 0 1 0 0,0 1-1 0 0,0-1 1 0 0,0 1-1 0 0,0 0 1 0 0,-1 0-1 0 0,1 1 1 0 0,-1-1-1 0 0,1 1 1 0 0,-1 0-1 0 0,0 0 1 0 0,1 1-1 0 0,-1-1 1 0 0,0 1-1 0 0,1 0 1 0 0,-5 1 18 0 0,-1 3-14 0 0,1 0 0 0 0,-1 1-1 0 0,1 0 1 0 0,0 0 0 0 0,0 1 0 0 0,0 0 0 0 0,1 1 0 0 0,0-1 0 0 0,1 2 0 0 0,-1-1-1 0 0,1 1 1 0 0,1 0 0 0 0,-1 1 0 0 0,1 0 0 0 0,1 0 0 0 0,0 0 0 0 0,-3 8 14 0 0,-6 5 24 0 0,0 1 0 0 0,2 1 0 0 0,1 0 0 0 0,1 0 1 0 0,1 1-1 0 0,2 1 0 0 0,0-1 0 0 0,1 1 0 0 0,2 0 0 0 0,1 0 1 0 0,1 1-1 0 0,1-1 0 0 0,1 1 0 0 0,1-1 0 0 0,2 1 0 0 0,0-1 1 0 0,2 0-1 0 0,1 0 0 0 0,1-1 0 0 0,1 0 0 0 0,1 0 0 0 0,1 0 1 0 0,2-2-1 0 0,13 24-24 0 0,-15-34 50 0 0,-1-1 1 0 0,1 1-1 0 0,1-1 1 0 0,0-1-1 0 0,1 0 1 0 0,0-1 0 0 0,1 0-1 0 0,0-1 1 0 0,6 3-51 0 0,-10-6-8 0 0,1 0 1 0 0,0-1 0 0 0,0 0 0 0 0,0 0 0 0 0,1-1 0 0 0,0-1 0 0 0,-1 0 0 0 0,1 0 0 0 0,1-1-1 0 0,-1-1 1 0 0,0 0 0 0 0,0 0 0 0 0,1-1 0 0 0,-1 0 0 0 0,0-1 0 0 0,0-1 0 0 0,0 1 0 0 0,6-3 7 0 0,41-29-1055 0 0,-35 16-2068 0 0,-6 4-2618 0 0,-8 6-5925 0 0</inkml:trace>
  <inkml:trace contextRef="#ctx0" brushRef="#br0" timeOffset="353.527">930 884 8090 0 0,'0'0'2979'0'0,"0"0"-432"0"0,0 0-372 0 0,0 0-294 0 0,0 0-344 0 0,0 0-343 0 0,0 0-288 0 0,34-14-201 0 0,105-46-137 0 0,-77 20 124 0 0,-54 29-528 0 0,-2 4-64 0 0,0-1-1 0 0,0 0 1 0 0,-1-1-1 0 0,0 1 1 0 0,0-1-1 0 0,-1 0 1 0 0,0 0-1 0 0,-1 0 0 0 0,0-1 1 0 0,0 1-1 0 0,-1-1 1 0 0,0-5-100 0 0,-1 12 16 0 0,-1 0 0 0 0,0-1 0 0 0,1 1 0 0 0,-1 0 0 0 0,-1 0 0 0 0,1 0 0 0 0,0 0 0 0 0,-1 0 0 0 0,1 0 0 0 0,-1 0 0 0 0,0 0 0 0 0,0 0 0 0 0,0 0 0 0 0,-1 0 0 0 0,1 0 0 0 0,-1 1 0 0 0,1-1 1 0 0,-1 0-1 0 0,0 1 0 0 0,0 0 0 0 0,0-1 0 0 0,0 1 0 0 0,-1 0 0 0 0,1 0 0 0 0,-1 0 0 0 0,1 0 0 0 0,-1 1 0 0 0,1-1 0 0 0,-1 1 0 0 0,0-1 0 0 0,0 1 0 0 0,0 0 0 0 0,0 0 0 0 0,0 0 0 0 0,0 0 0 0 0,0 1 0 0 0,0 0 0 0 0,0-1 0 0 0,0 1 0 0 0,-2 0-16 0 0,-3 0-3 0 0,-1 1 0 0 0,1 0-1 0 0,-1 0 1 0 0,1 0-1 0 0,0 1 1 0 0,0 0 0 0 0,0 1-1 0 0,0 0 1 0 0,0 0-1 0 0,0 1 1 0 0,1 0 0 0 0,0 0-1 0 0,0 1 1 0 0,0 0 0 0 0,0 0-1 0 0,1 1 1 0 0,-1-1-1 0 0,1 1 1 0 0,1 1 3 0 0,-9 8-16 0 0,1 0 0 0 0,1 0 0 0 0,1 2 0 0 0,0-1 0 0 0,1 2 0 0 0,1-1 0 0 0,-6 15 16 0 0,9-18-20 0 0,1 0 1 0 0,0 1-1 0 0,0-1 0 0 0,2 1 0 0 0,0 0 0 0 0,0 0 0 0 0,2 0 0 0 0,0 0 0 0 0,0 1 0 0 0,2-1 1 0 0,-1 0-1 0 0,3 5 20 0 0,1-14-2 0 0,0 0 0 0 0,0 0 0 0 0,1 0 0 0 0,0-1 1 0 0,0 1-1 0 0,1-1 0 0 0,-1 0 0 0 0,1-1 1 0 0,0 1-1 0 0,0-1 0 0 0,1 0 0 0 0,-1-1 0 0 0,1 0 1 0 0,0 0-1 0 0,0 0 0 0 0,0-1 0 0 0,0 0 0 0 0,0 0 1 0 0,1-1-1 0 0,-1 0 0 0 0,0 0 0 0 0,1-1 0 0 0,-1 1 1 0 0,1-2-1 0 0,-1 1 0 0 0,0-1 0 0 0,1 0 0 0 0,-1-1 1 0 0,2 0 1 0 0,14-2-297 0 0,1-1 0 0 0,-1-1 0 0 0,0 0 0 0 0,0-2 0 0 0,-1-1 1 0 0,0-1-1 0 0,5-4 297 0 0,48-26-9097 0 0,-68 36 7549 0 0,10-7-9936 0 0</inkml:trace>
  <inkml:trace contextRef="#ctx0" brushRef="#br0" timeOffset="716.178">1768 626 5417 0 0,'0'0'3381'0'0,"0"0"-1014"0"0,0 0-387 0 0,0 0-28 0 0,0 0-103 0 0,0 0-188 0 0,0 0-229 0 0,0 0-258 0 0,0 0-244 0 0,0 0-219 0 0,0 0-185 0 0,0 0-136 0 0,0 0-42 0 0,0-6-37 0 0,2-19-33 0 0,-3 25-255 0 0,0-1 0 0 0,0 0 0 0 0,0 1 0 0 0,0-1 0 0 0,0 1 0 0 0,0-1 1 0 0,0 1-1 0 0,-1-1 0 0 0,1 1 0 0 0,0 0 0 0 0,0 0 0 0 0,0-1 0 0 0,0 1 0 0 0,-1 0 1 0 0,1 0-1 0 0,0 0 0 0 0,0 0 0 0 0,0 0 0 0 0,0 1 0 0 0,-1-1 0 0 0,1 0 0 0 0,0 0 1 0 0,0 1-1 0 0,0-1 0 0 0,0 1 0 0 0,0-1 0 0 0,0 1 0 0 0,0 0 0 0 0,0-1 1 0 0,0 1-1 0 0,0 0 0 0 0,0 0-23 0 0,-18 11 63 0 0,1 1 0 0 0,0 1 1 0 0,1 1-1 0 0,1 0 0 0 0,0 1 1 0 0,2 1-1 0 0,-1 0 0 0 0,2 1 0 0 0,0 0 1 0 0,2 1-1 0 0,0 1 0 0 0,1 0 1 0 0,1 0-1 0 0,0 1 0 0 0,-4 18-63 0 0,12-35-1 0 0,-1 0 0 0 0,1 0 0 0 0,0 0 0 0 0,0 0-1 0 0,0 0 1 0 0,0 0 0 0 0,1 0 0 0 0,-1 0 0 0 0,1 0 0 0 0,0 0 0 0 0,1 1-1 0 0,-1-1 1 0 0,1 0 0 0 0,0 0 0 0 0,-1 0 0 0 0,2 0 0 0 0,-1 0-1 0 0,0 0 1 0 0,1-1 0 0 0,0 1 0 0 0,0 0 0 0 0,0-1 0 0 0,0 1-1 0 0,1-1 1 0 0,-1 0 0 0 0,1 0 0 0 0,0 0 0 0 0,0 0 0 0 0,0 0-1 0 0,0 0 1 0 0,0-1 0 0 0,1 0 0 0 0,-1 0 0 0 0,1 0 0 0 0,0 0-1 0 0,-1 0 1 0 0,1 0 0 0 0,0-1 0 0 0,3 1 1 0 0,8-1-39 0 0,0 0-1 0 0,0-1 1 0 0,-1-1 0 0 0,1 0-1 0 0,0-1 1 0 0,-1 0 0 0 0,1-2-1 0 0,-1 1 1 0 0,0-2 0 0 0,0 0-1 0 0,0-1 1 0 0,-1 0 0 0 0,0-1 0 0 0,2-1 39 0 0,17-7-554 0 0,21-14-2218 0 0,-21 7-6395 0 0,-21 14-2597 0 0</inkml:trace>
  <inkml:trace contextRef="#ctx0" brushRef="#br0" timeOffset="1036.165">2047 913 5905 0 0,'0'0'1677'0'0,"0"0"-54"0"0,0 0 106 0 0,0 0 90 0 0,0 0-102 0 0,0 0-282 0 0,0 0-290 0 0,0 0-214 0 0,0 0-164 0 0,0 0-71 0 0,0 0-46 0 0,0 0-36 0 0,0 0-8 0 0,2 22 3 0 0,5 63 53 0 0,-7-85-627 0 0,0-1 0 0 0,1 1 1 0 0,-1-1-1 0 0,0 1 0 0 0,0 0 1 0 0,1-1-1 0 0,-1 1 0 0 0,0-1 1 0 0,1 1-1 0 0,-1 0 0 0 0,0-1 0 0 0,1 1 1 0 0,-1 0-1 0 0,0 0 0 0 0,1-1 1 0 0,-1 1-1 0 0,1 0 0 0 0,-1 0 1 0 0,1 0-1 0 0,-1-1 0 0 0,0 1 1 0 0,1 0-1 0 0,-1 0 0 0 0,1 0 0 0 0,-1 0 1 0 0,1 0-1 0 0,-1 0 0 0 0,1 0 1 0 0,-1 0-1 0 0,1 0 0 0 0,-1 0 1 0 0,1 0-1 0 0,-1 0 0 0 0,0 0 1 0 0,1 0-1 0 0,-1 1 0 0 0,1-1 0 0 0,-1 0 1 0 0,1 0-1 0 0,-1 0 0 0 0,0 1 1 0 0,1-1-1 0 0,-1 0 0 0 0,1 1 1 0 0,-1-1-1 0 0,0 0 0 0 0,1 1 1 0 0,-1-1-1 0 0,0 0 0 0 0,0 1 0 0 0,1-1 1 0 0,-1 1-1 0 0,0-1 0 0 0,0 0-35 0 0,1 0 72 0 0,102-250 2435 0 0,-96 229-2389 0 0,38-74 177 0 0,-44 94-356 0 0,0 1 0 0 0,0-1-1 0 0,0 0 1 0 0,0 1 0 0 0,0-1 0 0 0,0 1-1 0 0,0-1 1 0 0,0 1 0 0 0,1 0 0 0 0,-1-1-1 0 0,0 1 1 0 0,0 0 0 0 0,0 0-1 0 0,1 0 1 0 0,-1 0 0 0 0,0 0 0 0 0,0 0-1 0 0,0 0 1 0 0,1 0 0 0 0,-1 0 0 0 0,0 1-1 0 0,0-1 1 0 0,0 0 0 0 0,0 1 0 0 0,0-1-1 0 0,1 1 1 0 0,-1-1 0 0 0,0 1-1 0 0,0 0 1 0 0,0-1 0 0 0,0 1 0 0 0,0 0-1 0 0,-1 0 1 0 0,1 0 0 0 0,0-1 0 0 0,0 1-1 0 0,0 0 1 0 0,-1 0 0 0 0,1 0 0 0 0,-1 1-1 0 0,1-1 1 0 0,-1 0 0 0 0,1 0-1 0 0,-1 0 1 0 0,1 0 0 0 0,-1 0 0 0 0,0 1-1 0 0,0-1 1 0 0,0 0 0 0 0,1 0 0 0 0,-1 1 61 0 0,6 19-4355 0 0,0-7-6420 0 0,-4-9 1546 0 0</inkml:trace>
  <inkml:trace contextRef="#ctx0" brushRef="#br0" timeOffset="1423.059">2462 777 832 0 0,'0'0'2642'0'0,"0"0"-375"0"0,0 0-84 0 0,0 0-44 0 0,0 0-162 0 0,0 0-255 0 0,0 0-169 0 0,0 0-104 0 0,0 0-94 0 0,0 0-91 0 0,0 0-124 0 0,0 0-142 0 0,0 0-117 0 0,26 4-74 0 0,81 12-71 0 0,-59-23 270 0 0,-42 2-778 0 0,3 0-62 0 0,0-1 0 0 0,-1 0 0 0 0,0 0 0 0 0,0-1-1 0 0,-1 0 1 0 0,0-1 0 0 0,0 0 0 0 0,0 0 0 0 0,-1 0 0 0 0,0-1 0 0 0,-1 1 0 0 0,0-1 0 0 0,-1-1 0 0 0,1 1 0 0 0,-2-1 0 0 0,2-3-166 0 0,-5 12 4 0 0,0 0 1 0 0,0-1-1 0 0,0 1 0 0 0,0-1 1 0 0,0 1-1 0 0,0 0 0 0 0,-1-1 0 0 0,1 1 1 0 0,0 0-1 0 0,-1 0 0 0 0,1-1 1 0 0,-1 1-1 0 0,1 0 0 0 0,-1 0 1 0 0,0-1-1 0 0,0 1 0 0 0,1 0 1 0 0,-1 0-1 0 0,0 0 0 0 0,0 0 1 0 0,0 0-1 0 0,0 0 0 0 0,0 0 0 0 0,0 1 1 0 0,0-1-1 0 0,-1 0 0 0 0,1 1 1 0 0,0-1-1 0 0,0 0 0 0 0,0 1 1 0 0,-1-1-1 0 0,1 1 0 0 0,0 0 1 0 0,-1-1-1 0 0,1 1 0 0 0,0 0 1 0 0,-1 0-1 0 0,1 0 0 0 0,0 0 0 0 0,-1 0 1 0 0,1 0-1 0 0,-1 0 0 0 0,1 1 1 0 0,0-1-1 0 0,0 0 0 0 0,-1 1 1 0 0,1-1-1 0 0,0 1 0 0 0,-1 0 1 0 0,1-1-1 0 0,0 1 0 0 0,0 0 1 0 0,0-1-1 0 0,0 1 0 0 0,0 0 0 0 0,0 0 1 0 0,0 0-1 0 0,0 0 0 0 0,0 0 1 0 0,0 1-5 0 0,-20 11-55 0 0,1 0 1 0 0,0 2 0 0 0,1 0-1 0 0,1 2 1 0 0,0 0 0 0 0,1 1 0 0 0,-10 14 54 0 0,20-24 0 0 0,1 0-1 0 0,-1 0 1 0 0,1 1 0 0 0,1 0 0 0 0,0 0 0 0 0,0 1 0 0 0,1 0 0 0 0,0-1 0 0 0,1 1 0 0 0,0 1 0 0 0,0-1 0 0 0,1 0 0 0 0,1 1 0 0 0,-1-1-1 0 0,2 1 1 0 0,0-1 0 0 0,0 1 0 0 0,1 9 0 0 0,3-14-1 0 0,0-1 0 0 0,0 1 0 0 0,1-1 0 0 0,-1 0 0 0 0,1 0 0 0 0,0 0 0 0 0,1 0 0 0 0,-1-1 0 0 0,1 0 0 0 0,0 0 0 0 0,0-1-1 0 0,0 1 1 0 0,0-1 0 0 0,0-1 0 0 0,1 1 0 0 0,0-1 0 0 0,-1 0 0 0 0,1-1 0 0 0,0 1 0 0 0,0-1 0 0 0,0-1 0 0 0,0 1 0 0 0,0-1 0 0 0,0-1 0 0 0,0 1 1 0 0,8 1 3 0 0,-1-1 1 0 0,1 0 0 0 0,0-1-1 0 0,-1-1 1 0 0,1 0 0 0 0,-1-1 0 0 0,1-1-1 0 0,-1 0 1 0 0,0 0 0 0 0,0-2-1 0 0,-1 0 1 0 0,0 0 0 0 0,10-7-4 0 0,43-53-4893 0 0,-60 57-1043 0 0,-1 2-6207 0 0</inkml:trace>
  <inkml:trace contextRef="#ctx0" brushRef="#br0" timeOffset="2441.803">3268 696 15859 0 0,'0'0'4188'0'0,"0"0"-2378"0"0,0 0-781 0 0,0 0-29 0 0,0 0-75 0 0,0 0-165 0 0,0 0-224 0 0,0 0-175 0 0,0 0-135 0 0,0 0-66 0 0,0 0-48 0 0,0 0-43 0 0,0 0-24 0 0,-25 15-26 0 0,-80 50-12 0 0,97-61-14 0 0,-1 1 0 0 0,1 1 0 0 0,0-1 0 0 0,0 1 0 0 0,1 0 0 0 0,0 1 0 0 0,0 0 0 0 0,0 0 0 0 0,1 1 0 0 0,0-1 0 0 0,-4 9 7 0 0,0 0-43 0 0,-4 43-164 0 0,17-57 205 0 0,0 0 1 0 0,0-1-1 0 0,0 1 0 0 0,0-1 1 0 0,0 0-1 0 0,0 0 0 0 0,0 0 0 0 0,0-1 1 0 0,0 1-1 0 0,1-1 0 0 0,-1 1 1 0 0,0-1-1 0 0,0 0 0 0 0,1 0 1 0 0,-1-1-1 0 0,0 1 0 0 0,0-1 0 0 0,2 0 2 0 0,98-45 83 0 0,-5-10 181 0 0,-97 56-263 0 0,0 0 1 0 0,1-1-1 0 0,-1 1 1 0 0,0 0-1 0 0,1 0 0 0 0,-1 0 1 0 0,0 0-1 0 0,1 0 0 0 0,-1 0 1 0 0,0 0-1 0 0,1 0 0 0 0,-1 0 1 0 0,0 1-1 0 0,1-1 0 0 0,-1 1 1 0 0,0-1-1 0 0,0 1 1 0 0,1-1-1 0 0,-1 1 0 0 0,0 0 1 0 0,0-1-1 0 0,0 1 0 0 0,0 0 1 0 0,0 0-1 0 0,0 0 0 0 0,0 0 1 0 0,0 0-1 0 0,0 0 0 0 0,0 0 1 0 0,-1 0-1 0 0,1 0 0 0 0,0 0 1 0 0,-1 1-1 0 0,1-1 1 0 0,-1 0-1 0 0,1 0 0 0 0,-1 1 1 0 0,0-1-1 0 0,1 0 0 0 0,-1 1 1 0 0,0-1-1 0 0,0 0 0 0 0,0 1 1 0 0,0-1-1 0 0,0 1-1 0 0,15 28 12 0 0,-11-27-9 0 0,-1-1-1 0 0,0 0 0 0 0,1 0 0 0 0,-1 0 1 0 0,1 0-1 0 0,0 0 0 0 0,0-1 0 0 0,0 1 0 0 0,0-1 1 0 0,0 0-1 0 0,0-1 0 0 0,0 1 0 0 0,0-1 1 0 0,0 1-1 0 0,0-1 0 0 0,0 0 0 0 0,0-1 1 0 0,0 1-1 0 0,0-1 0 0 0,0 0 0 0 0,0 0 0 0 0,0 0 1 0 0,0 0-1 0 0,0-1 0 0 0,0 1 0 0 0,3-3-2 0 0,89-61 87 0 0,-93 63-85 0 0,111-106 685 0 0,-106 103-671 0 0,0 1 0 0 0,0-1 0 0 0,0 1 0 0 0,1 1 0 0 0,-1-1 0 0 0,1 1 0 0 0,0 1 0 0 0,0 0 0 0 0,0 0 0 0 0,0 1 0 0 0,0 0 0 0 0,0 0 0 0 0,0 1 0 0 0,0 0 0 0 0,1 1 0 0 0,6 1-16 0 0,19-1 37 0 0,-33-1-34 0 0,0 0 0 0 0,0 1 0 0 0,0-1 0 0 0,0 1 0 0 0,0-1 0 0 0,1 1-1 0 0,-1 0 1 0 0,0-1 0 0 0,-1 1 0 0 0,1 0 0 0 0,0 0 0 0 0,0 0 0 0 0,0 1-1 0 0,-1-1 1 0 0,1 0 0 0 0,0 1 0 0 0,-1-1 0 0 0,1 1 0 0 0,-1 0 0 0 0,0-1-1 0 0,1 1 1 0 0,-1 0 0 0 0,0 0 0 0 0,0 0 0 0 0,0 0 0 0 0,-1 0 0 0 0,1 0-1 0 0,0 0 1 0 0,-1 0 0 0 0,1 0 0 0 0,-1 0 0 0 0,0 0 0 0 0,1 0 0 0 0,-1 0 0 0 0,0 0-1 0 0,0 1 1 0 0,-1-1-3 0 0,-17 79 210 0 0,13-72-202 0 0,-1-1 0 0 0,0 1-1 0 0,0-2 1 0 0,-1 1-1 0 0,0-1 1 0 0,0 0-1 0 0,-1 0 1 0 0,0-1-1 0 0,0 0 1 0 0,-1 0-1 0 0,1-1 1 0 0,-1 0-1 0 0,0-1 1 0 0,-5 2-8 0 0,9-4-30 0 0,4-2 21 0 0,1 1-1 0 0,0-1 0 0 0,-1 1 0 0 0,1-1 1 0 0,-1 1-1 0 0,1-1 0 0 0,-1 1 0 0 0,1-1 1 0 0,-1 0-1 0 0,1 1 0 0 0,-1-1 0 0 0,1 0 0 0 0,-1 0 1 0 0,1 1-1 0 0,-1-1 0 0 0,1 0 0 0 0,-1 0 1 0 0,0 0-1 0 0,1 0 0 0 0,-1 1 0 0 0,0-1 0 0 0,1 0 1 0 0,-1 0-1 0 0,1 0 0 0 0,-1-1 0 0 0,0 1 1 0 0,1 0-1 0 0,-1 0 0 0 0,1 0 0 0 0,-1 0 1 0 0,0 0-1 0 0,1-1 0 0 0,-1 1 0 0 0,1 0 0 0 0,-1-1 1 0 0,1 1-1 0 0,-1 0 0 0 0,1-1 0 0 0,-1 1 1 0 0,1-1-1 0 0,-1 1 0 0 0,1 0 0 0 0,0-1 0 0 0,-1 1 1 0 0,1-1-1 0 0,0 1 0 0 0,-1-1 0 0 0,1 0 1 0 0,0 1-1 0 0,-1-1 0 0 0,1 1 0 0 0,0-1 1 0 0,0 1-1 0 0,0-1 0 0 0,0 0 0 0 0,0 1 0 0 0,0-1 1 0 0,0 0-1 0 0,0 1 0 0 0,0-1 0 0 0,0 0 10 0 0,22 1-165 0 0,61 15 158 0 0,-66-15 28 0 0,124-15 553 0 0,-115 7-474 0 0,0-1 0 0 0,0-1 0 0 0,-1-1 0 0 0,-1-1 0 0 0,0-2 0 0 0,-1 0 0 0 0,0-1-1 0 0,-1-2 1 0 0,-1 0 0 0 0,0-1 0 0 0,-2-1 0 0 0,0-1 0 0 0,12-16-100 0 0,-29 34-3 0 0,-1 0 0 0 0,1 1 1 0 0,0-1-1 0 0,-1 0 0 0 0,1 0 0 0 0,-1 0 1 0 0,0 0-1 0 0,1 0 0 0 0,-1 0 0 0 0,0 0 0 0 0,0-1 1 0 0,-1 1-1 0 0,1 0 0 0 0,0-1 0 0 0,-1 1 1 0 0,1 0-1 0 0,-1-1 0 0 0,0 1 0 0 0,0-1 0 0 0,0 1 1 0 0,0 0-1 0 0,0-1 0 0 0,-1 1 0 0 0,1-1 1 0 0,-1 1-1 0 0,1 0 0 0 0,-1-1 0 0 0,0 1 0 0 0,0 0 1 0 0,0 0-1 0 0,0 0 0 0 0,0 0 0 0 0,-1 0 0 0 0,1 0 1 0 0,0 0-1 0 0,-1 0 0 0 0,0 0 0 0 0,1 0 1 0 0,-1 1-1 0 0,0-1 0 0 0,0 1 0 0 0,0-1 0 0 0,0 1 1 0 0,0 0-1 0 0,0 0 0 0 0,0 0 0 0 0,-2-1 3 0 0,-7 3-63 0 0,0 1 0 0 0,1 0 0 0 0,-1 0-1 0 0,1 1 1 0 0,0 0 0 0 0,-1 0 0 0 0,2 2 0 0 0,-1-1-1 0 0,0 1 1 0 0,1 0 0 0 0,0 1 0 0 0,0 0 0 0 0,1 1-1 0 0,-1 0 1 0 0,1 0 0 0 0,1 1 0 0 0,-1-1 0 0 0,2 2-1 0 0,-1-1 1 0 0,-2 6 63 0 0,5-10 6 0 0,0 0 0 0 0,1 1 0 0 0,-1-1 0 0 0,1 1 0 0 0,0 0 0 0 0,1 0 0 0 0,-1 0 0 0 0,1 0 0 0 0,0 0-1 0 0,0 0 1 0 0,1 1 0 0 0,-1-1 0 0 0,1 1 0 0 0,0-1 0 0 0,1 1 0 0 0,0 0 0 0 0,-1-1 0 0 0,2 1 0 0 0,-1-1 0 0 0,1 1 0 0 0,0 0 0 0 0,0-1 0 0 0,0 1 0 0 0,1-1 0 0 0,-1 0 0 0 0,2 0-1 0 0,-1 1 1 0 0,0-1 0 0 0,1-1 0 0 0,0 1 0 0 0,0 0 0 0 0,1-1 0 0 0,2 4-6 0 0,8 0 30 0 0,0 1 0 0 0,1-2 0 0 0,-1 0 0 0 0,2-1 0 0 0,-1 0 0 0 0,1-2 0 0 0,0 1 1 0 0,0-2-1 0 0,0 0 0 0 0,1-1 0 0 0,-1-1 0 0 0,0 0 0 0 0,1-1 0 0 0,-1-1 0 0 0,11-2-30 0 0,58-27-854 0 0,-52 10-6111 0 0,-26 15-5447 0 0</inkml:trace>
  <inkml:trace contextRef="#ctx0" brushRef="#br0" timeOffset="2987.009">4555 0 10626 0 0,'0'0'2150'0'0,"0"0"-379"0"0,0 0-303 0 0,0 0-194 0 0,0 0-188 0 0,0 0-124 0 0,0 0-31 0 0,0 0 6 0 0,0 0 25 0 0,0 0-31 0 0,0 0-105 0 0,0 0-139 0 0,21 21-107 0 0,69 70-50 0 0,33 70 925 0 0,-99-131-1316 0 0,0 2 0 0 0,-2 0-1 0 0,-2 1 1 0 0,-1 2-1 0 0,-1 0 1 0 0,-2 0-1 0 0,-2 2 1 0 0,-1 0-1 0 0,-2 0 1 0 0,-2 1-1 0 0,-1 1 1 0 0,-2-1-1 0 0,-1 1 1 0 0,-2 0-1 0 0,-2 0 1 0 0,-3 22-139 0 0,-2-42-5 0 0,0 1 0 0 0,-2-1 0 0 0,0 0 0 0 0,-1-1 0 0 0,-1 0 0 0 0,0 0 0 0 0,-2-1 0 0 0,0 0 0 0 0,-1 0 0 0 0,0-1 1 0 0,-2 0-1 0 0,1-1 0 0 0,-2-1 0 0 0,0 0 0 0 0,-1-1 0 0 0,-7 5 5 0 0,-18 11-226 0 0,-1-2-1 0 0,-1-2 1 0 0,-1-1 0 0 0,-1-2 0 0 0,-1-3 0 0 0,-2 0 226 0 0,-79 18-1866 0 0,42-26-5788 0 0,59-11-4566 0 0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43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14467 0 0,'0'0'2403'0'0,"0"0"-1134"0"0,0 0-744 0 0,0 0-109 0 0,0 0 146 0 0,0 0 202 0 0,0 0 127 0 0,0 0-47 0 0,0 0-135 0 0,0 0-154 0 0,0 0-136 0 0,3 10-83 0 0,12 33-40 0 0,-13-39-246 0 0,-1 1 1 0 0,0-1 0 0 0,0 0-1 0 0,0 0 1 0 0,-1 1-1 0 0,1-1 1 0 0,-1 1 0 0 0,0-1-1 0 0,-1 0 1 0 0,1 1-1 0 0,-1-1 1 0 0,1 0 0 0 0,-1 1-1 0 0,-1-1 1 0 0,1 0-1 0 0,-2 3-50 0 0,-11-3-3920 0 0,10-5-1294 0 0,0 1-6356 0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32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58 14075 0 0,'0'0'1518'0'0,"0"0"-398"0"0,0 0-223 0 0,0 0 14 0 0,0 0 102 0 0,0 0 53 0 0,0 0-17 0 0,0 0-68 0 0,0 0-99 0 0,0 0-146 0 0,0 0-97 0 0,0 0-83 0 0,0 0-57 0 0,26 1-29 0 0,82 4-70 0 0,-2-19 527 0 0,-95 11-1350 0 0,78-13 1993 0 0,-59 13-3853 0 0,1 2-4202 0 0,-27 1-5487 0 0</inkml:trace>
  <inkml:trace contextRef="#ctx0" brushRef="#br0" timeOffset="2309.642">656 93 9114 0 0,'0'0'1492'0'0,"0"0"-554"0"0,0 0-47 0 0,0 0 360 0 0,0 0 341 0 0,0 0 34 0 0,0 0-215 0 0,0 0-235 0 0,0 0-160 0 0,0 0-100 0 0,33 3-46 0 0,107 10-50 0 0,-94-11-177 0 0,1-1 1 0 0,-1-2-1 0 0,0-2 0 0 0,39-9-643 0 0,-9 2 382 0 0,526-45 714 0 0,-69 25-2963 0 0,-490 29-1289 0 0,-29 1-1983 0 0,-7 0-6470 0 0</inkml:trace>
  <inkml:trace contextRef="#ctx0" brushRef="#br0" timeOffset="2986.756">1411 324 4609 0 0,'0'0'4656'0'0,"0"0"-2604"0"0,0 0-896 0 0,0 0 21 0 0,0 0 147 0 0,0 0 45 0 0,0 0-147 0 0,0 0-250 0 0,0 0-213 0 0,0 0-173 0 0,0 0-152 0 0,0 0-104 0 0,-29 30-92 0 0,-93 95-78 0 0,2-2 215 0 0,-63 41 876 0 0,184-164-1230 0 0,-1 0 0 0 0,1 1 0 0 0,-1-1 0 0 0,1 0 0 0 0,0 0 0 0 0,-1 0 0 0 0,1 0 0 0 0,-1 1 0 0 0,1-1 0 0 0,-1 0 1 0 0,1 0-1 0 0,-1 1 0 0 0,1-1 0 0 0,-1 0 0 0 0,1 1 0 0 0,-1-1 0 0 0,1 1 0 0 0,-1-1 0 0 0,0 1 0 0 0,1-1 0 0 0,-1 1 0 0 0,0-1 0 0 0,1 1 0 0 0,-1-1 0 0 0,0 1 0 0 0,0-1 0 0 0,1 1 0 0 0,-1-1 0 0 0,0 1 0 0 0,0 0 0 0 0,0-1 0 0 0,0 1 0 0 0,0-1 0 0 0,0 1 0 0 0,0 0 0 0 0,0-1 0 0 0,0 1 0 0 0,0-1 0 0 0,0 1 0 0 0,0-1 0 0 0,0 1 0 0 0,-1 0 0 0 0,1-1 1 0 0,0 1-1 0 0,0-1 0 0 0,-1 1 0 0 0,1-1 0 0 0,0 1 0 0 0,-1-1 0 0 0,1 1 0 0 0,0-1 0 0 0,-1 1 0 0 0,1-1 0 0 0,-1 0 0 0 0,1 1 0 0 0,-1-1 0 0 0,1 0 0 0 0,-1 1 0 0 0,1-1 0 0 0,-1 0 0 0 0,1 0 0 0 0,-1 1 0 0 0,1-1 0 0 0,-1 0 0 0 0,0 0-21 0 0,42 6 264 0 0,0-3 0 0 0,0-1 0 0 0,0-2 0 0 0,34-5-264 0 0,42 0 100 0 0,-11 1-158 0 0,-105 4 63 0 0,-1 0 1 0 0,1 0 0 0 0,-1 0-1 0 0,1 0 1 0 0,0 0 0 0 0,-1 0-1 0 0,1 0 1 0 0,-1-1 0 0 0,1 1-1 0 0,0 0 1 0 0,-1 0 0 0 0,1-1-1 0 0,-1 1 1 0 0,1 0 0 0 0,-1-1-1 0 0,1 1 1 0 0,-1 0 0 0 0,0-1-1 0 0,1 1 1 0 0,-1-1 0 0 0,1 1-1 0 0,-1-1 1 0 0,0 1-1 0 0,1-1 1 0 0,-1 1 0 0 0,0-1-1 0 0,0 1 1 0 0,1-1 0 0 0,-1 1-1 0 0,0-1 1 0 0,0 1 0 0 0,0-1-1 0 0,0 0 1 0 0,1 1 0 0 0,-1-1-1 0 0,0 1 1 0 0,0-1 0 0 0,0 0-1 0 0,0 1 1 0 0,-1-1 0 0 0,1 1-1 0 0,0-1 1 0 0,0 1 0 0 0,0-1-1 0 0,0 0 1 0 0,-1 1 0 0 0,1-1-1 0 0,0 1 1 0 0,0-1 0 0 0,-1 1-1 0 0,1-1 1 0 0,0 1 0 0 0,-1-1-1 0 0,1 1 1 0 0,-1 0 0 0 0,1-1-1 0 0,-1 1 1 0 0,1-1 0 0 0,-1 1-1 0 0,1 0 1 0 0,-1-1 0 0 0,1 1-6 0 0,-28-32 158 0 0,16 20-131 0 0,0-1 1 0 0,1-1-1 0 0,1 0 0 0 0,0-1 0 0 0,1 0 1 0 0,0 0-1 0 0,2-1 0 0 0,-1 0 0 0 0,2 0 1 0 0,0 0-1 0 0,1-1 0 0 0,1 0 0 0 0,1 0 1 0 0,-2-16-28 0 0,-4-186-58 0 0,7 214-474 0 0,-3 9-7526 0 0,5 0-1694 0 0</inkml:trace>
  <inkml:trace contextRef="#ctx0" brushRef="#br0" timeOffset="3535.113">1877 147 9186 0 0,'0'0'3273'0'0,"0"0"-1741"0"0,0 0-701 0 0,0 0 33 0 0,0 0 187 0 0,0 0 140 0 0,0 0-56 0 0,0 0-190 0 0,0 0-173 0 0,0 0-135 0 0,0 0-81 0 0,0 0-54 0 0,0 0-53 0 0,-9 22-52 0 0,-49 111 270 0 0,-24 105 146 0 0,72-131-698 0 0,12-104-78 0 0,0 1 0 0 0,1-1 0 0 0,-1 0 0 0 0,1 0-1 0 0,0 0 1 0 0,0 0 0 0 0,0-1 0 0 0,0 1 0 0 0,1-1 0 0 0,-1 0 0 0 0,1 0 0 0 0,-1 0-1 0 0,1 0 1 0 0,0-1 0 0 0,-1 1 0 0 0,1-1 0 0 0,0 0 0 0 0,0 0 0 0 0,0 0 0 0 0,0-1-1 0 0,0 1 1 0 0,0-1 0 0 0,0 0 0 0 0,0 0 0 0 0,0-1 0 0 0,0 1 0 0 0,0-1 0 0 0,0 0 0 0 0,0 0-1 0 0,1 0-36 0 0,12 0 181 0 0,109-18 604 0 0,-54 19-1102 0 0,-72 0 134 0 0,1-29-4691 0 0,0 13-3100 0 0,-1 15-2937 0 0</inkml:trace>
  <inkml:trace contextRef="#ctx0" brushRef="#br0" timeOffset="3785.609">1573 439 12859 0 0,'0'0'1440'0'0,"0"0"-460"0"0,0 0-129 0 0,0 0 141 0 0,0 0 153 0 0,0 0 4 0 0,0 0-111 0 0,0 0-165 0 0,0 0-141 0 0,0 0-141 0 0,38-3-116 0 0,122-14-99 0 0,0-8 168 0 0,-61 14-1405 0 0,-58 10-5579 0 0,-30 1-5055 0 0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43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16996 0 0,'0'0'1112'0'0,"0"0"-384"0"0,0 0-240 0 0,0 0-144 0 0,0 0-80 0 0,0 0-128 0 0,0 0-280 0 0,0 0-304 0 0,0 0-104 0 0,0 0-120 0 0,0 0-168 0 0,0 0-377 0 0,0 0-2295 0 0,24-19-8099 0 0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44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166 136 5849 0 0,'0'0'2614'0'0,"0"0"-280"0"0,0 0-138 0 0,0 0-130 0 0,0 0-256 0 0,0 0-294 0 0,0 0-319 0 0,0 0-253 0 0,0 0-221 0 0,0 0-171 0 0,0 0-124 0 0,0 0-88 0 0,0 0-41 0 0,-5 9-33 0 0,-76 196 1153 0 0,12-22-1148 0 0,59-150-335 0 0,10-32 40 0 0,0-1 13 0 0,0 0-1 0 0,0 0-9 0 0,0 0 22 0 0,0 0 14 0 0,2-29-16 0 0,7 0-14 0 0,1 1 1 0 0,1 0 0 0 0,2 0 0 0 0,1 1-1 0 0,1 1 1 0 0,1 0 0 0 0,1 1-1 0 0,1 1 1 0 0,1 1 0 0 0,21-19 14 0 0,22-17-72 0 0,-51 108 119 0 0,-11-36-42 0 0,1 0 1 0 0,1 0-1 0 0,0 0 1 0 0,1 0-1 0 0,1-1 1 0 0,0 1-1 0 0,0-1 1 0 0,1 0-1 0 0,1 0 1 0 0,0 0-1 0 0,0-1 1 0 0,1 1-1 0 0,1-2 1 0 0,0 1-1 0 0,0-1 1 0 0,2 0-6 0 0,3 3 2 0 0,-9-8 3 0 0,1 0-1 0 0,-1 0 0 0 0,1-1 1 0 0,0 0-1 0 0,0 0 1 0 0,0 0-1 0 0,0 0 0 0 0,1-1 1 0 0,0 0-1 0 0,-1 0 1 0 0,1-1-1 0 0,0 0 0 0 0,0 0 1 0 0,1 0-1 0 0,-1 0 1 0 0,0-1-1 0 0,6 0-4 0 0,-7 0 45 0 0,1-1 1 0 0,-1 0-1 0 0,1-1 1 0 0,-1 0-1 0 0,0 1 1 0 0,1-2-1 0 0,-1 1 1 0 0,0-1-1 0 0,0 1 1 0 0,0-1-1 0 0,0-1 1 0 0,0 1-1 0 0,0-1 0 0 0,-1 0 1 0 0,1 0-1 0 0,-1 0 1 0 0,0 0-1 0 0,0-1 1 0 0,0 0-1 0 0,0 0 1 0 0,-1 0-1 0 0,2-2-45 0 0,9-17 131 0 0,0 0-1 0 0,-2-1 0 0 0,-1-1 1 0 0,-1 0-1 0 0,-1 0 1 0 0,-1-1-1 0 0,-1 0 0 0 0,-1 0 1 0 0,-2-1-1 0 0,-1 1 1 0 0,0-1-1 0 0,-2 0 0 0 0,-2 0 1 0 0,-2-25-131 0 0,-2 29-651 0 0,1 14-6445 0 0,4 8-4893 0 0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50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41 0 0 0,'0'0'1022'0'0,"0"0"618"0"0,0 0 400 0 0,0 0 242 0 0,0 0 53 0 0,0 0-106 0 0,0 0-207 0 0,0 0-219 0 0,0 0-243 0 0,0 0-173 0 0,0 0-204 0 0,0 0-215 0 0,-2-8-184 0 0,-5-24-168 0 0,-14 58 998 0 0,14 11-1014 0 0,1 1 0 0 0,1-1-1 0 0,2 1 1 0 0,2 0 0 0 0,4 33-600 0 0,-2 0 404 0 0,-1-67-385 0 0,1 134 626 0 0,-7 0 0 0 0,-18 112-645 0 0,-5-21 249 0 0,26-134-186 0 0,3-94-74 0 0,0-1 35 0 0,0 0-35 0 0,0 0 5 0 0,0 0 32 0 0,0 0-27 0 0,0 0 2 0 0,0 0-13 0 0,3-19-1403 0 0,10-5-1767 0 0,-6 12-413 0 0,-1 1-3382 0 0,-2 3-5605 0 0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46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0 7650 0 0,'0'0'2539'0'0,"0"0"-395"0"0,0 0-303 0 0,0 0-92 0 0,0 0-95 0 0,0 0-154 0 0,0 0-198 0 0,0 0-278 0 0,0 0-285 0 0,0 0-232 0 0,0 0-178 0 0,-11 4 67 0 0,-14 347 1630 0 0,-12 306-559 0 0,20-337-1300 0 0,24-287-305 0 0,-7-32 102 0 0,0-1-2 0 0,0 0-24 0 0,0 0 22 0 0,0 0-46 0 0,18-102-5622 0 0,-5 62-1170 0 0,-9 27-2569 0 0</inkml:trace>
  <inkml:trace contextRef="#ctx0" brushRef="#br0" timeOffset="872.964">406 435 11466 0 0,'0'0'2057'0'0,"0"0"-494"0"0,0 0-304 0 0,0 0-70 0 0,0 0 56 0 0,0 0-62 0 0,0 0-227 0 0,0 0-275 0 0,0 0-254 0 0,0 0-150 0 0,0 0 5 0 0,0 0 82 0 0,0 9 25 0 0,8 147 1610 0 0,9-52-1145 0 0,43 211 127 0 0,-51-270-926 0 0,2-2-1 0 0,1 1 1 0 0,3-2-1 0 0,5 10-54 0 0,-10-5 67 0 0,1-58 654 0 0,25-80-277 0 0,13-25-423 0 0,-4-3 1 0 0,-6-1-1 0 0,13-78-21 0 0,-29 21-57 0 0,-19 177-2110 0 0,-9 14-1366 0 0,3-9-2544 0 0,2-2-5518 0 0</inkml:trace>
  <inkml:trace contextRef="#ctx0" brushRef="#br0" timeOffset="2805.213">354 273 2753 0 0,'0'0'1575'0'0,"0"0"-175"0"0,0 0-60 0 0,0 0 87 0 0,0 0 109 0 0,0 0 25 0 0,0 0-93 0 0,0 0-138 0 0,0 0-171 0 0,0 0-174 0 0,0 0-133 0 0,0 0-99 0 0,0 0-68 0 0,-9-3-57 0 0,-25-7-18 0 0,25 8-40 0 0,9 2-56 0 0,0 0-37 0 0,0 0-66 0 0,0 0-62 0 0,0 0-36 0 0,0 0-36 0 0,0 0-40 0 0,0 0-15 0 0,0 0-4 0 0,0 0-40 0 0,0 0-18 0 0,0 0-23 0 0,25 0 737 0 0,296-22 358 0 0,-206 11-1076 0 0,-92 11 1388 0 0,-69-27-1354 0 0,-58-68-328 0 0,101 89 205 0 0,1 1 1096 0 0,0 3-3633 0 0,0 1-3135 0 0,0 0-4360 0 0,2 1-1208 0 0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32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4876 132 10154 0 0,'0'0'2245'0'0,"0"0"-420"0"0,0 0-292 0 0,0 0-54 0 0,0 0-59 0 0,0 0-161 0 0,0 0-240 0 0,0 0-275 0 0,0 0-263 0 0,0 0-167 0 0,0 0-38 0 0,0 0 44 0 0,0 0 89 0 0,1 13 78 0 0,18 218 1584 0 0,-37 155-1108 0 0,14-279-1543 0 0,16-118-1274 0 0,19-36-2608 0 0,-17 13-4916 0 0,-10 23-1347 0 0</inkml:trace>
  <inkml:trace contextRef="#ctx0" brushRef="#br0" timeOffset="361.562">5317 99 13387 0 0,'0'0'1652'0'0,"0"0"-333"0"0,0 0-188 0 0,0 0-11 0 0,0 0-29 0 0,0 0-116 0 0,0 0-113 0 0,0 0-112 0 0,0 0-87 0 0,0 0-81 0 0,0 0-60 0 0,0 0-43 0 0,0 0-45 0 0,-15 32-38 0 0,-46 96-27 0 0,44-62 117 0 0,18-53-365 0 0,1 16 152 0 0,1 0 0 0 0,1 0 0 0 0,1-1 0 0 0,2 0 0 0 0,7 22-273 0 0,-11-40 37 0 0,4 17-6 0 0,-1 0 1 0 0,-1 0-1 0 0,-2 1 1 0 0,-1 0-1 0 0,-1-1 1 0 0,-1 1-1 0 0,-2 0 1 0 0,-2 13-32 0 0,-11 33-2201 0 0,36-111-2490 0 0,-2-5-938 0 0,-9 16-2148 0 0,-7 13 82 0 0</inkml:trace>
  <inkml:trace contextRef="#ctx0" brushRef="#br0" timeOffset="662.996">5579 66 12371 0 0,'0'0'1905'0'0,"0"0"-446"0"0,0 0-242 0 0,0 0-30 0 0,0 0-58 0 0,0 0-130 0 0,0 0-151 0 0,0 0-129 0 0,0 0-36 0 0,0 0-11 0 0,0 0-44 0 0,0 0-64 0 0,1 24-42 0 0,9 150 786 0 0,-5 135 178 0 0,-36-117-1613 0 0,24-178-3493 0 0,-2-38-5089 0 0,5 13 3479 0 0,2 3-4781 0 0</inkml:trace>
  <inkml:trace contextRef="#ctx0" brushRef="#br0" timeOffset="1030.002">4511 213 13651 0 0,'0'0'1940'0'0,"0"0"-751"0"0,0 0-399 0 0,0 0 119 0 0,0 0 298 0 0,0 0 174 0 0,0 0-94 0 0,0 0-304 0 0,0 0-299 0 0,0 0-189 0 0,0 0-70 0 0,0 0-14 0 0,0 0-22 0 0,21-8-10 0 0,68-24-23 0 0,-2 25 287 0 0,954 7 1039 0 0,-926-22-4524 0 0,-114 21 2721 0 0,0 1-2898 0 0,-1 0-3513 0 0,0 0 2577 0 0,0 0-7825 0 0</inkml:trace>
  <inkml:trace contextRef="#ctx0" brushRef="#br0" timeOffset="1379.049">4421 953 10226 0 0,'0'0'2138'0'0,"0"0"-876"0"0,0 0-369 0 0,0 0 138 0 0,0 0 232 0 0,0 0 125 0 0,0 0-85 0 0,0 0-188 0 0,0 0-151 0 0,0 0-86 0 0,0 0-49 0 0,0 0-23 0 0,17 8-34 0 0,54 24-57 0 0,13-24 505 0 0,-15-12-497 0 0,-1-3 0 0 0,0-3 0 0 0,45-14-723 0 0,-63 13 157 0 0,145-29 252 0 0,593-110-562 0 0,-737 143-290 0 0,-5 0-2305 0 0,-15 3-5932 0 0,-20 3-4137 0 0</inkml:trace>
  <inkml:trace contextRef="#ctx0" brushRef="#br0" timeOffset="-2865.942">1492 99 2353 0 0,'0'0'2061'0'0,"0"0"-476"0"0,0 0-152 0 0,0 0 168 0 0,0 0 175 0 0,0 0 67 0 0,0 0-127 0 0,0 0-257 0 0,0 0-220 0 0,0 0-225 0 0,0 0-171 0 0,-16-14-110 0 0,-53-47-73 0 0,67 59-592 0 0,-1 0 0 0 0,1 0-1 0 0,-1 0 1 0 0,0 0 0 0 0,0 0 0 0 0,0 0-1 0 0,0 1 1 0 0,0-1 0 0 0,0 1-1 0 0,0 0 1 0 0,0 0 0 0 0,0 0-1 0 0,-1 0 1 0 0,1 1 0 0 0,0-1-1 0 0,-1 1 1 0 0,1 0 0 0 0,0 0 0 0 0,-1 0-1 0 0,1 0 1 0 0,-3 1-68 0 0,-11 1 356 0 0,-5 1-103 0 0,0 1 1 0 0,0 2-1 0 0,0 0 0 0 0,1 2 0 0 0,0 0 1 0 0,0 1-1 0 0,1 1 0 0 0,0 1 0 0 0,1 0 1 0 0,0 2-1 0 0,-7 7-253 0 0,-13 7 131 0 0,0 2 1 0 0,2 2-1 0 0,2 2 0 0 0,1 1 1 0 0,1 1-1 0 0,2 2 1 0 0,2 1-1 0 0,1 1 0 0 0,2 2 1 0 0,2 1-1 0 0,2 0 0 0 0,1 2 1 0 0,3 0-1 0 0,-8 29-131 0 0,21-62 12 0 0,1-1-1 0 0,0 1 1 0 0,1 0-1 0 0,0 0 1 0 0,1 0 0 0 0,0 0-1 0 0,1 0 1 0 0,0 0-1 0 0,0 0 1 0 0,1 1 0 0 0,1-1-1 0 0,0 0 1 0 0,1 0-1 0 0,0 1 1 0 0,0-1-1 0 0,1-1 1 0 0,1 1 0 0 0,0 0-1 0 0,0-1 1 0 0,1 0-1 0 0,0 0 1 0 0,1 0 0 0 0,0 0-1 0 0,0-1 1 0 0,1 0-1 0 0,1-1 1 0 0,-1 1 0 0 0,1-2-1 0 0,2 2-11 0 0,6-1 29 0 0,1 0 0 0 0,0 0 0 0 0,0-2 0 0 0,1 0 0 0 0,0-1 0 0 0,0-1 0 0 0,0-1 0 0 0,0 0 0 0 0,1-1 0 0 0,-1-1 0 0 0,1-1 0 0 0,-1-1 0 0 0,1 0 0 0 0,-1-2 0 0 0,7-1-29 0 0,24-6 36 0 0,0-2-1 0 0,-1-2 0 0 0,-1-3 1 0 0,0-1-1 0 0,2-4-35 0 0,-10 6-148 0 0,0-3 0 0 0,-1-1 0 0 0,-1-2-1 0 0,-1-1 1 0 0,24-22 148 0 0,-16 2-3663 0 0,-7-7-3485 0 0,-29 38-4854 0 0</inkml:trace>
  <inkml:trace contextRef="#ctx0" brushRef="#br0" timeOffset="-2167.157">1693 979 7626 0 0,'0'0'4358'0'0,"0"0"-2511"0"0,0 0-1003 0 0,0 0-66 0 0,0 0 159 0 0,0 0 167 0 0,0 0 114 0 0,0 0-72 0 0,0 0-113 0 0,0 0-119 0 0,0 0-166 0 0,0 0-133 0 0,16-10-121 0 0,109-84 557 0 0,-66 29-507 0 0,-3-3 0 0 0,-3-3-1 0 0,9-20-543 0 0,98-128 167 0 0,-23 51-60 0 0,-120 145-94 0 0,-16 22-22 0 0,-1 1-13 0 0,0 0-22 0 0,0 19-26 0 0,-22 186 336 0 0,22-186-253 0 0,1-1-1 0 0,0 1 0 0 0,2-1 0 0 0,0 1 0 0 0,1-1 0 0 0,0 0 1 0 0,2 0-1 0 0,5 13-12 0 0,98 196 37 0 0,-80-150 356 0 0,-29-76-278 0 0,0-1 37 0 0,-9-2-40 0 0,0 0 1 0 0,0 0-1 0 0,0-1 0 0 0,0-1 0 0 0,1 0 0 0 0,-1 0 1 0 0,1 0-1 0 0,0-1 0 0 0,0 0 0 0 0,0-1 0 0 0,-1-1-112 0 0,-18-11 78 0 0,-16-9-47 0 0,18 9-69 0 0,-1 0-1 0 0,-1 2 1 0 0,0 1-1 0 0,-1 1 0 0 0,0 1 1 0 0,-1 2-1 0 0,-1 1 1 0 0,0 1-1 0 0,0 2 1 0 0,-1 0-1 0 0,1 3 0 0 0,-5 0 39 0 0,18 3-234 0 0,-54 7-783 0 0,41 21-3781 0 0,29-15-1321 0 0,1-9 2657 0 0,0 1-8183 0 0</inkml:trace>
  <inkml:trace contextRef="#ctx0" brushRef="#br0" timeOffset="-1693.719">3178 265 14715 0 0,'0'0'1359'0'0,"0"0"-243"0"0,0 0-79 0 0,0 0 116 0 0,0 0 43 0 0,0 0-99 0 0,0 0-181 0 0,0 0-248 0 0,0 0-173 0 0,0 0-91 0 0,0 0-56 0 0,0 0-32 0 0,-15-12-15 0 0,-49-35-23 0 0,62 45-242 0 0,-1 0 0 0 0,0 0 0 0 0,1 0-1 0 0,-1 1 1 0 0,0-1 0 0 0,0 1 0 0 0,0 0 0 0 0,0 0 0 0 0,-1 0 0 0 0,1 0 0 0 0,0 0 0 0 0,0 1 0 0 0,0-1 0 0 0,-1 1 0 0 0,1 0 0 0 0,0 0 0 0 0,-1 0-1 0 0,1 1 1 0 0,0-1 0 0 0,-2 1-36 0 0,-6 1 91 0 0,-3 1-50 0 0,0 0-1 0 0,0 1 1 0 0,1 0-1 0 0,-1 2 1 0 0,1-1-1 0 0,0 1 0 0 0,1 1 1 0 0,0 1-1 0 0,0 0 1 0 0,0 0-1 0 0,1 1 1 0 0,-8 8-41 0 0,15-13-3 0 0,-1 0 1 0 0,1 0 0 0 0,0 0 0 0 0,0 1 0 0 0,1 0-1 0 0,-1-1 1 0 0,1 2 0 0 0,0-1 0 0 0,0 0-1 0 0,1 0 1 0 0,0 1 0 0 0,0 0 0 0 0,0-1-1 0 0,0 1 1 0 0,1 0 0 0 0,0 0 0 0 0,0 0-1 0 0,1 0 1 0 0,0 0 0 0 0,0 0 0 0 0,0-1 0 0 0,1 1-1 0 0,-1 0 1 0 0,1 0 0 0 0,1 0 0 0 0,-1 0-1 0 0,1-1 1 0 0,0 1 0 0 0,1-1 0 0 0,-1 1-1 0 0,4 4 3 0 0,98 67 12 0 0,-90-70-3 0 0,0 1 1 0 0,-1 0-1 0 0,0 1 1 0 0,0 1 0 0 0,-1 0-1 0 0,0 1 1 0 0,8 10-10 0 0,-13-12 31 0 0,-1 0-1 0 0,0 0 1 0 0,-1 1 0 0 0,0 0-1 0 0,0 0 1 0 0,-1 0 0 0 0,0 1-1 0 0,-1-1 1 0 0,0 1 0 0 0,-1 0-1 0 0,0 0 1 0 0,-1 0 0 0 0,0 0-1 0 0,-1 0 1 0 0,0 4-31 0 0,0-11 37 0 0,0 1 0 0 0,0-1-1 0 0,0 0 1 0 0,-1 1 0 0 0,1-1 0 0 0,-1 0 0 0 0,-1 0-1 0 0,1 1 1 0 0,0-1 0 0 0,-1 0 0 0 0,0 0-1 0 0,0-1 1 0 0,0 1 0 0 0,0 0 0 0 0,-1-1-1 0 0,1 1 1 0 0,-1-1 0 0 0,0 0 0 0 0,0 0 0 0 0,0 0-1 0 0,-1 0 1 0 0,1 0 0 0 0,0-1 0 0 0,-1 1-1 0 0,0-1 1 0 0,0 0 0 0 0,0 0 0 0 0,-2 0-37 0 0,-12 5 39 0 0,0 0-1 0 0,0-1 1 0 0,-1-1 0 0 0,1-1 0 0 0,-1-1 0 0 0,0 0 0 0 0,-1-2-1 0 0,-2 0-38 0 0,15-1-9 0 0,0 1-24 0 0,0 0-1 0 0,0-1 1 0 0,0 0 0 0 0,0 0-1 0 0,0 0 1 0 0,0-1 0 0 0,0 0-1 0 0,0-1 1 0 0,0 1 0 0 0,0-1-1 0 0,0-1 1 0 0,1 1 0 0 0,-1-1-1 0 0,1 0 1 0 0,0-1 0 0 0,-1 1-1 0 0,2-1 1 0 0,-1-1 0 0 0,0 1-1 0 0,-3-5 34 0 0,1-33-2873 0 0,13 26-4140 0 0,-2 9-5055 0 0</inkml:trace>
  <inkml:trace contextRef="#ctx0" brushRef="#br0" timeOffset="-720.003">4001 180 5945 0 0,'0'0'2689'0'0,"0"0"-1002"0"0,0 0-374 0 0,0 0 129 0 0,0 0 206 0 0,0 0 53 0 0,0 0-157 0 0,0 0-309 0 0,0 0-283 0 0,0 0-190 0 0,0 0-106 0 0,0 0-83 0 0,0 0-52 0 0,-4-5-28 0 0,-15-17-49 0 0,-29 16 1172 0 0,35 8-1535 0 0,-1 1 0 0 0,0 0 1 0 0,1 1-1 0 0,0 1 0 0 0,0 0 0 0 0,0 1 0 0 0,1 0 0 0 0,-1 0 0 0 0,-5 6-81 0 0,-1-1 79 0 0,-81 55 307 0 0,100-65-380 0 0,-1 0-5 0 0,-1 0 1 0 0,1-1-1 0 0,0 2 1 0 0,0-1-1 0 0,0 0 0 0 0,0 0 1 0 0,0 0-1 0 0,0 0 1 0 0,0 1-1 0 0,0-1 0 0 0,1 0 1 0 0,-1 1-1 0 0,0-1 1 0 0,1 0-1 0 0,-1 1 0 0 0,1-1 1 0 0,0 1-1 0 0,-1-1 0 0 0,1 1 1 0 0,0-1-1 0 0,0 1 1 0 0,0 0-1 0 0,0-1 0 0 0,0 1 1 0 0,0-1-1 0 0,0 1 1 0 0,1-1-1 0 0,-1 1 0 0 0,1-1 1 0 0,-1 1-1 0 0,1-1 1 0 0,-1 0-1 0 0,1 1 0 0 0,0-1 1 0 0,-1 0-1 0 0,1 1 0 0 0,0-1 1 0 0,0 0-1 0 0,0 0 1 0 0,1 1-2 0 0,140 41 229 0 0,-141-42-222 0 0,0-1 0 0 0,0 1 0 0 0,1 0 0 0 0,-1-1 0 0 0,0 1 0 0 0,-1 0 0 0 0,1 0 0 0 0,0 0-1 0 0,0 0 1 0 0,0 0 0 0 0,0 0 0 0 0,-1 0 0 0 0,1 0 0 0 0,0 0 0 0 0,-1 0 0 0 0,1 0 0 0 0,-1 0 0 0 0,1 0 0 0 0,-1 0 0 0 0,0 1 0 0 0,0-1 0 0 0,1 0 0 0 0,-1 0 0 0 0,0 0 0 0 0,0 1-1 0 0,0-1 1 0 0,0 0 0 0 0,0 0 0 0 0,0 1 0 0 0,-1-1 0 0 0,1 0 0 0 0,0 0 0 0 0,-1 0 0 0 0,1 1 0 0 0,0-1 0 0 0,-1 0 0 0 0,1 0 0 0 0,-1 0 0 0 0,0 0 0 0 0,0 1-7 0 0,-36 45 303 0 0,29-38-288 0 0,-63 69 139 0 0,40-47-137 0 0,2 1 0 0 0,1 2 1 0 0,2 0-1 0 0,-20 37-17 0 0,43-65 2 0 0,-1 1 1 0 0,2 0-1 0 0,-1 0 1 0 0,1 0-1 0 0,0 0 1 0 0,1 0-1 0 0,0 1 1 0 0,0-1-1 0 0,0 0 1 0 0,1 1-1 0 0,0-1 0 0 0,1 0 1 0 0,0 4-3 0 0,1-7 29 0 0,0 1 0 0 0,0-1 0 0 0,1 0 0 0 0,-1 0 0 0 0,1 0 0 0 0,0 0 0 0 0,1 0 0 0 0,-1-1 0 0 0,1 1 0 0 0,-1-1 0 0 0,1 0 1 0 0,0 0-1 0 0,0 0 0 0 0,0-1 0 0 0,1 1 0 0 0,-1-1 0 0 0,0 0 0 0 0,1 0 0 0 0,0-1 0 0 0,-1 1 0 0 0,1-1 0 0 0,0 0 0 0 0,0 0 0 0 0,0-1 0 0 0,0 1 0 0 0,0-1 0 0 0,0 0 0 0 0,4-1-29 0 0,17 0 174 0 0,0-1-1 0 0,0-2 0 0 0,0 0 0 0 0,-1-2 1 0 0,0 0-1 0 0,0-2 0 0 0,0-1 1 0 0,-1-1-1 0 0,14-8-173 0 0,39-13 293 0 0,-40-2-386 0 0,-33 12-7664 0 0,-4 20-4815 0 0</inkml:trace>
  <inkml:trace contextRef="#ctx0" brushRef="#br0" timeOffset="3611.481">1 1590 0 0 0,'0'0'1203'0'0,"0"0"63"0"0,0 0 106 0 0,0 0 91 0 0,0 0 29 0 0,0 0-93 0 0,0 0-253 0 0,0 0-305 0 0,0 0-234 0 0,0 0-47 0 0,0 0 91 0 0,5 0 128 0 0,169-25 4391 0 0,660-36-552 0 0,261-67-3193 0 0,-79 7-642 0 0,-258 58 401 0 0,94 31-1184 0 0,-134 42 565 0 0,-86 9 718 0 0,-648-22-1804 0 0,-40 28-3450 0 0,35-10-3281 0 0,15-8-4538 0 0</inkml:trace>
  <inkml:trace contextRef="#ctx0" brushRef="#br0" timeOffset="4162.028">6750 283 136 0 0,'0'0'2335'0'0,"0"0"-482"0"0,0 0-94 0 0,0 0 93 0 0,0 0 88 0 0,0 0-62 0 0,0 0-151 0 0,0 0-200 0 0,0 0-208 0 0,0 0-177 0 0,0 0-146 0 0,0 0-112 0 0,0 0-62 0 0,-3-12-62 0 0,-10-37-67 0 0,-5 33 2061 0 0,10 16-2666 0 0,1 1 0 0 0,-1 0-1 0 0,0 1 1 0 0,1 0 0 0 0,-1 0-1 0 0,1 0 1 0 0,0 1 0 0 0,-1 0 0 0 0,1 0-1 0 0,0 1 1 0 0,1 0 0 0 0,-1 0-1 0 0,-5 6-87 0 0,60-11 446 0 0,114-60 235 0 0,-198 72-89 0 0,0 23-2125 0 0,23-3-6356 0 0,12-23-3756 0 0</inkml:trace>
  <inkml:trace contextRef="#ctx0" brushRef="#br0" timeOffset="4777.467">6733 718 3201 0 0,'0'0'1283'0'0,"0"0"-62"0"0,0 0 125 0 0,0 0 234 0 0,0 0 106 0 0,0 0 4 0 0,0 0-113 0 0,0 0-195 0 0,0 0-215 0 0,0 0-174 0 0,0 0-87 0 0,0 0-37 0 0,-2 0-38 0 0,-60 32 3816 0 0,62-31-4586 0 0,11 2 488 0 0,73-34 202 0 0,-121 45 796 0 0,-48 47-1275 0 0,85-61-270 0 0,0 1 0 0 0,0 0 0 0 0,0 0 0 0 0,0 0 0 0 0,0 0 0 0 0,0 0 0 0 0,0 0 0 0 0,1 0 0 0 0,-1 0 0 0 0,0-1 0 0 0,1 1 0 0 0,-1 0 0 0 0,1 0-1 0 0,-1 0 1 0 0,1-1 0 0 0,-1 1 0 0 0,1 0 0 0 0,-1 0 0 0 0,1-1 0 0 0,0 1 0 0 0,-1-1 0 0 0,1 1 0 0 0,0-1 0 0 0,0 1 0 0 0,-1-1 0 0 0,1 1 0 0 0,0-1 0 0 0,0 1 0 0 0,0-1 0 0 0,0 0 0 0 0,0 0-1 0 0,0 1 1 0 0,-1-1 0 0 0,1 0 0 0 0,0 0 0 0 0,0 0 0 0 0,0 0 0 0 0,0 0 0 0 0,0 0 0 0 0,0 0 0 0 0,0 0 0 0 0,0-1 0 0 0,0 1 0 0 0,-1 0 0 0 0,1 0 0 0 0,0-1 0 0 0,0 1 0 0 0,0-1-2 0 0,8 1 33 0 0,-2 1-3 0 0,1-1-1 0 0,-1 1 0 0 0,0-2 0 0 0,0 1 0 0 0,0-1 1 0 0,0 0-1 0 0,0 0 0 0 0,0-1 0 0 0,0 0 1 0 0,0-1-1 0 0,0 1 0 0 0,-1-1 0 0 0,1 0 0 0 0,-1-1 1 0 0,3-1-30 0 0,-8 4 5 0 0,-1 0 0 0 0,1 1 0 0 0,0-1 0 0 0,-1 0 0 0 0,1 0 0 0 0,0 1 1 0 0,-1-1-1 0 0,1 0 0 0 0,-1 0 0 0 0,1 0 0 0 0,-1 0 0 0 0,0 0 0 0 0,1 0 0 0 0,-1 0 1 0 0,0 0-1 0 0,0 0 0 0 0,1 0 0 0 0,-1 0 0 0 0,0 0 0 0 0,0 0 0 0 0,0 0 0 0 0,0 0 1 0 0,0 0-1 0 0,-1 0 0 0 0,1 0 0 0 0,0 0 0 0 0,0 0 0 0 0,-1 0 0 0 0,1 0 0 0 0,0 0 1 0 0,-1 0-1 0 0,1 1 0 0 0,-1-1 0 0 0,0 0 0 0 0,1 0 0 0 0,-1 0 0 0 0,1 0 0 0 0,-1 1 1 0 0,0-1-1 0 0,0 0 0 0 0,1 1 0 0 0,-1-1 0 0 0,0 1 0 0 0,0-1 0 0 0,0 1 1 0 0,0-1-1 0 0,0 1 0 0 0,0-1 0 0 0,0 1-5 0 0,-47-21-987 0 0,27 21-1698 0 0,12 0-5629 0 0,5 0-3995 0 0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45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17 153 6705 0 0,'0'0'1998'0'0,"0"0"-545"0"0,0 0-345 0 0,0 0-43 0 0,0 0 118 0 0,0 0 150 0 0,0 0 35 0 0,0 0-175 0 0,0 0-331 0 0,0 0-322 0 0,0 0-216 0 0,-2 1-93 0 0,0 6-126 0 0,-1-1 1 0 0,1 1-1 0 0,0 0 0 0 0,0-1 1 0 0,1 1-1 0 0,0 0 0 0 0,0 0 1 0 0,1 0-1 0 0,-1 0 1 0 0,2 0-1 0 0,-1 0 0 0 0,1 1-105 0 0,-1 9 199 0 0,17 526 1837 0 0,-10-422-1718 0 0,1-166 2893 0 0,-5-18-3123 0 0,3-1 1 0 0,4 1-1 0 0,1 0 0 0 0,4 1 1 0 0,2 1-1 0 0,3 0 0 0 0,3 2 1 0 0,22-43-89 0 0,-35 78 7 0 0,1 0 1 0 0,1 1 0 0 0,1 1-1 0 0,1 0 1 0 0,1 0 0 0 0,1 2-1 0 0,0 0 1 0 0,2 0 0 0 0,0 2-1 0 0,1 0 1 0 0,20-13-8 0 0,-36 28 4 0 0,1 1 0 0 0,-1 0 0 0 0,0 1 0 0 0,1-1 0 0 0,0 0 0 0 0,-1 1 0 0 0,1 0 0 0 0,0 0-1 0 0,0 0 1 0 0,-1 0 0 0 0,1 1 0 0 0,0 0 0 0 0,0-1 0 0 0,0 1 0 0 0,0 1 0 0 0,0-1 0 0 0,0 1 0 0 0,0-1 0 0 0,-1 1 0 0 0,1 0 0 0 0,0 0 0 0 0,0 1 0 0 0,-1-1 0 0 0,1 1 0 0 0,-1 0 0 0 0,0 0 0 0 0,1 0 0 0 0,-1 0 0 0 0,0 0 0 0 0,0 1 0 0 0,0-1 0 0 0,0 1 0 0 0,-1 0 0 0 0,1 0 0 0 0,-1 0 0 0 0,0 0 0 0 0,0 1-1 0 0,0-1-2 0 0,7 14 77 0 0,-2 1 0 0 0,0 0 0 0 0,-1 0 0 0 0,-1 0 0 0 0,0 1 0 0 0,-2 0 0 0 0,2 17-78 0 0,5 24 128 0 0,-10-57-43 0 0,5 10-1767 0 0,2-21-7339 0 0,-6 4-2687 0 0</inkml:trace>
  <inkml:trace contextRef="#ctx0" brushRef="#br0" timeOffset="928.254">1066 315 7410 0 0,'0'0'1760'0'0,"0"0"-125"0"0,0 0-15 0 0,0 0 37 0 0,0 0-5 0 0,0 0-192 0 0,0 0-281 0 0,0 0-268 0 0,0 0-200 0 0,0 0-148 0 0,0 0-91 0 0,0 0-49 0 0,36 18 3556 0 0,-5-9-3646 0 0,-1 0 0 0 0,1-3 0 0 0,1 0-1 0 0,-1-2 1 0 0,1-2 0 0 0,-1-1 0 0 0,1-1 0 0 0,0-1-1 0 0,1-2-332 0 0,116-12 427 0 0,-135 13-573 0 0,-29 0-7005 0 0,5 3 1697 0 0,5 2-6272 0 0</inkml:trace>
  <inkml:trace contextRef="#ctx0" brushRef="#br0" timeOffset="1181.961">1059 642 17540 0 0,'0'0'972'0'0,"0"0"-423"0"0,0 0-137 0 0,0 0 251 0 0,0 0 318 0 0,0 0 149 0 0,0 0-20 0 0,0 0-131 0 0,0 0-164 0 0,0 0-142 0 0,35 2-131 0 0,112 6-136 0 0,70-10 497 0 0,-203 2-1050 0 0,52 11-2730 0 0,-60-8-1855 0 0,-1-3-7369 0 0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49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22445 0 0,'0'0'948'0'0,"0"0"-516"0"0,0 0-165 0 0,0 0 158 0 0,0 0 139 0 0,0 0 28 0 0,0 0-86 0 0,0 0-209 0 0,0 0-154 0 0,0 0-71 0 0,0 0-27 0 0,0 0-29 0 0,-4 15-40 0 0,-13 46-74 0 0,12-45-114 0 0,5-16-226 0 0,4 0-2878 0 0,-2 0-1850 0 0,0 0-6947 0 0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47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333 266 8 0 0,'0'0'1742'0'0,"0"0"-166"0"0,0 0 124 0 0,0 0 137 0 0,0 0 18 0 0,0 0-33 0 0,0 0-218 0 0,0 0-216 0 0,0 0-188 0 0,0 0-177 0 0,0 0-141 0 0,-21 0-94 0 0,-66 4-72 0 0,30 20 732 0 0,47-15-1081 0 0,-3 1-194 0 0,1 0-1 0 0,-1 1 1 0 0,2 1-1 0 0,-1 0 1 0 0,2 1-1 0 0,0-1 0 0 0,0 2 1 0 0,1 0-1 0 0,1 0 1 0 0,0 0-1 0 0,1 1 1 0 0,0 0-1 0 0,2 1 1 0 0,0 0-1 0 0,0-1 1 0 0,2 2-1 0 0,0-1 1 0 0,0 0-1 0 0,1 12-172 0 0,1-18 21 0 0,1 1 0 0 0,0-1 0 0 0,0 0-1 0 0,1 0 1 0 0,1 0 0 0 0,0 0 0 0 0,0 0 0 0 0,1 0 0 0 0,0 0 0 0 0,0 0 0 0 0,1-1-1 0 0,1 0 1 0 0,0 0 0 0 0,0 0 0 0 0,0 0 0 0 0,1-1 0 0 0,1 0 0 0 0,-1 0 0 0 0,1-1-1 0 0,1 1-20 0 0,0-1-80 0 0,1 0 0 0 0,-1-1 0 0 0,1 0 0 0 0,0-1 0 0 0,0 0 0 0 0,1 0 0 0 0,-1-1 0 0 0,1 0 0 0 0,0-1 0 0 0,0 0 0 0 0,1 0 0 0 0,-1-1 0 0 0,0-1 0 0 0,1 0 0 0 0,-1 0 0 0 0,9-1 80 0 0,27-3-2231 0 0,-16-1-3892 0 0,-14 0-5092 0 0</inkml:trace>
  <inkml:trace contextRef="#ctx0" brushRef="#br0" timeOffset="316.484">766 453 10082 0 0,'0'0'1362'0'0,"0"0"-191"0"0,0 0-39 0 0,0 0 92 0 0,0 0 3 0 0,0 0-123 0 0,-29 35-211 0 0,-87 110-233 0 0,113-142-618 0 0,-1 1 1 0 0,1-1-1 0 0,0 1 1 0 0,-1-1 0 0 0,2 1-1 0 0,-1 0 1 0 0,0 0-1 0 0,1 0 1 0 0,0 1 0 0 0,0-1-1 0 0,0 1 1 0 0,0-1-1 0 0,1 1 1 0 0,-1 0 0 0 0,1-1-1 0 0,1 1 1 0 0,-1 2-43 0 0,1 5 124 0 0,-1-6-70 0 0,0 0 1 0 0,1 0-1 0 0,-1 0 1 0 0,1 0-1 0 0,1-1 1 0 0,-1 1-1 0 0,1 0 1 0 0,0 0-1 0 0,1 0 1 0 0,-1-1-1 0 0,1 1 0 0 0,0 0 1 0 0,1-1-1 0 0,-1 0 1 0 0,1 1-1 0 0,0-1 1 0 0,0 0-1 0 0,1-1 1 0 0,-1 1-1 0 0,1 0 1 0 0,0-1-1 0 0,0 0 1 0 0,1 0-1 0 0,0 0 0 0 0,-1-1 1 0 0,1 1-1 0 0,0-1 1 0 0,0 0-1 0 0,1-1 1 0 0,-1 1-1 0 0,5 0-54 0 0,112 6 1212 0 0,-109-10-1065 0 0,2-1 18 0 0,-1-1 0 0 0,0 0 0 0 0,0-1 1 0 0,-1-1-1 0 0,1 0 0 0 0,-1-1 0 0 0,0-1 0 0 0,0 0 0 0 0,-1 0 0 0 0,0-1 0 0 0,0-1 0 0 0,-1 0 0 0 0,0-1 0 0 0,-1 0 1 0 0,0 0-1 0 0,-1-1 0 0 0,0-1 0 0 0,0 1 0 0 0,-1-1 0 0 0,-1-1 0 0 0,0 1 0 0 0,-1-1 0 0 0,0-1 0 0 0,1-3-165 0 0,-5 8-16 0 0,0-1-1 0 0,0 0 1 0 0,-1 0-1 0 0,0 1 1 0 0,0-1-1 0 0,-1 0 1 0 0,-1 0-1 0 0,0 0 1 0 0,0 0-1 0 0,-1 0 1 0 0,0 1-1 0 0,0-1 1 0 0,-1 1-1 0 0,-1 0 1 0 0,1-1-1 0 0,-2 1 1 0 0,1 1-1 0 0,-1-1 1 0 0,0 1-1 0 0,-1 0 1 0 0,0 0-1 0 0,-1 0 1 0 0,1 1-1 0 0,-1 0 1 0 0,0 0-1 0 0,-1 1 1 0 0,0 0-1 0 0,0 0 1 0 0,0 1-1 0 0,-1 0 1 0 0,0 0-1 0 0,0 1 1 0 0,0 0-1 0 0,0 1 1 0 0,-1 0-1 0 0,1 0 1 0 0,-1 1-1 0 0,1 1 1 0 0,-1-1-1 0 0,0 1 1 0 0,0 1-1 0 0,0 0 1 0 0,-2 1 16 0 0,-37 24-3049 0 0,36-12-385 0 0,2 2-3365 0 0,3-3-5274 0 0</inkml:trace>
  <inkml:trace contextRef="#ctx0" brushRef="#br0" timeOffset="861.964">1232 770 10538 0 0,'0'0'2341'0'0,"0"0"-346"0"0,0 0-139 0 0,0 0-129 0 0,0 0-286 0 0,0 0-380 0 0,0 0-355 0 0,0 0-261 0 0,0 0-136 0 0,0 0-22 0 0,0 0 21 0 0,0 0 20 0 0,0 0 35 0 0,10-26-11 0 0,36-83-20 0 0,5 23 455 0 0,-36 62-663 0 0,1 1 0 0 0,1 1-1 0 0,1 0 1 0 0,1 1 0 0 0,1 1 0 0 0,1 1-124 0 0,-21 19-14 0 0,0 1-1 0 0,0-1 1 0 0,0 1 0 0 0,1-1 0 0 0,-1 0-1 0 0,0 1 1 0 0,0-1 0 0 0,0 0 0 0 0,0 1-1 0 0,1-1 1 0 0,-1 0 0 0 0,0 1 0 0 0,0-1-1 0 0,0 0 1 0 0,1 0 0 0 0,-1 1 0 0 0,0-1-1 0 0,1 0 1 0 0,-1 0 0 0 0,0 1 0 0 0,0-1-1 0 0,1 0 1 0 0,-1 0 0 0 0,0 0 0 0 0,1 0-1 0 0,-1 0 1 0 0,1 1 0 0 0,-1-1 0 0 0,0 0-1 0 0,1 0 1 0 0,-1 0 0 0 0,0 0 0 0 0,1 0-1 0 0,-1 0 1 0 0,0 0 0 0 0,1 0 0 0 0,-1 0-1 0 0,1 0 1 0 0,-1 0 0 0 0,0-1 0 0 0,1 1-1 0 0,-1 0 1 0 0,0 0 0 0 0,1 0 0 0 0,-1 0-1 0 0,0 0 1 0 0,1-1 0 0 0,-1 1 0 0 0,0 0 14 0 0,-1 17 32 0 0,0-5-36 0 0,0 0 0 0 0,1 0-1 0 0,0 1 1 0 0,0-1-1 0 0,1 0 1 0 0,1 0-1 0 0,0 0 1 0 0,1 0 0 0 0,0 0-1 0 0,1-1 1 0 0,1 1-1 0 0,-1-1 1 0 0,2 0 0 0 0,-1 0-1 0 0,2 0 1 0 0,-1-1-1 0 0,1 0 1 0 0,1-1-1 0 0,4 5 5 0 0,-7-10 53 0 0,1-1 0 0 0,-1 0-1 0 0,1 0 1 0 0,0-1-1 0 0,0 0 1 0 0,0 0 0 0 0,1 0-1 0 0,-1-1 1 0 0,0 1 0 0 0,1-1-1 0 0,-1-1 1 0 0,0 0-1 0 0,1 1 1 0 0,-1-2 0 0 0,1 1-1 0 0,-1-1 1 0 0,1 0-1 0 0,-1 0 1 0 0,0-1 0 0 0,0 0-1 0 0,0 0 1 0 0,0-1 0 0 0,0 1-1 0 0,0-1 1 0 0,-1 0-1 0 0,1-1 1 0 0,-1 0 0 0 0,0 1-1 0 0,0-2 1 0 0,0 1 0 0 0,0 0-1 0 0,-1-1 1 0 0,1-1-53 0 0,9-12 170 0 0,0 0 1 0 0,-1-1 0 0 0,-1 0 0 0 0,-1-1-1 0 0,-1-1 1 0 0,-1 0 0 0 0,0 0-1 0 0,-2 0 1 0 0,2-10-171 0 0,-3-35-1017 0 0,-6 66 144 0 0,-4 0-12156 0 0,3 0 378 0 0</inkml:trace>
  <inkml:trace contextRef="#ctx0" brushRef="#br0" timeOffset="1273.512">2498 210 16516 0 0,'0'0'1611'0'0,"0"0"-415"0"0,0 0-119 0 0,0 0 56 0 0,0 0-75 0 0,0 0-176 0 0,0 0-247 0 0,0 0-232 0 0,0 0-135 0 0,0 0-43 0 0,0 0-46 0 0,0 0-39 0 0,0 0-22 0 0,-28 6-24 0 0,-89 18-34 0 0,25 16 33 0 0,6 15-3 0 0,85-54-98 0 0,0 0 1 0 0,0 1-1 0 0,1-1 0 0 0,-1 0 1 0 0,0 0-1 0 0,0 0 1 0 0,1 0-1 0 0,-1 1 1 0 0,1-1-1 0 0,-1 0 1 0 0,1 1-1 0 0,-1-1 1 0 0,1 0-1 0 0,0 1 1 0 0,0-1-1 0 0,0 1 1 0 0,-1-1-1 0 0,2 0 1 0 0,-1 1-1 0 0,0-1 1 0 0,0 0-1 0 0,0 1 1 0 0,0-1-1 0 0,1 1 1 0 0,-1-1-1 0 0,1 0 1 0 0,-1 0-1 0 0,1 1 1 0 0,0-1-1 0 0,-1 0 1 0 0,1 0-1 0 0,0 0 1 0 0,0 1-1 0 0,0-1 1 0 0,0 0-1 0 0,0 0 1 0 0,0-1-1 0 0,0 1 1 0 0,0 0-1 0 0,0 0 1 0 0,0 0-1 0 0,0-1 1 0 0,0 1-1 0 0,1 0 1 0 0,0 0 7 0 0,61 23-8 0 0,-59-24 13 0 0,1 0 0 0 0,0 1-1 0 0,0 0 1 0 0,-1 0 0 0 0,1 0 0 0 0,-1 1 0 0 0,1-1-1 0 0,-1 1 1 0 0,0 0 0 0 0,1 0 0 0 0,-1 1-1 0 0,0-1 1 0 0,0 1 0 0 0,-1 0 0 0 0,1 0-1 0 0,-1 0 1 0 0,1 0 0 0 0,-1 1 0 0 0,0 0 0 0 0,0-1-1 0 0,0 1 1 0 0,-1 0 0 0 0,1 0 0 0 0,-1 1-1 0 0,0-1 1 0 0,0 0 0 0 0,-1 1 0 0 0,1-1 0 0 0,-1 1-1 0 0,0 0 1 0 0,0-1-5 0 0,-1 3 31 0 0,0 0-1 0 0,-1 0 0 0 0,1 0 1 0 0,-1-1-1 0 0,0 1 1 0 0,-1 0-1 0 0,0-1 1 0 0,0 1-1 0 0,0-1 0 0 0,-1 0 1 0 0,0 1-1 0 0,0-1 1 0 0,0-1-1 0 0,-1 1 0 0 0,0 0 1 0 0,-2 1-31 0 0,-3 6-3 0 0,-1-1 0 0 0,0 0 0 0 0,0 0-1 0 0,-1-1 1 0 0,-1-1 0 0 0,0 0 0 0 0,0-1 0 0 0,-1 0 0 0 0,0-1 0 0 0,-1 0 0 0 0,0-1 0 0 0,0 0-1 0 0,0-1 1 0 0,-1-1 0 0 0,0 0 0 0 0,0-2 0 0 0,0 1 0 0 0,-12 0 3 0 0,26-4-131 0 0,0-1 0 0 0,0 1 0 0 0,0 0 0 0 0,0-1 0 0 0,0 1 0 0 0,1-1 1 0 0,-1 1-1 0 0,0-1 0 0 0,0 0 0 0 0,1 1 0 0 0,-1-1 0 0 0,0 0 0 0 0,0 1 0 0 0,1-1 0 0 0,-1 0 0 0 0,1 0 0 0 0,-1 1 0 0 0,1-1 1 0 0,-1 0-1 0 0,1 0 0 0 0,0 0 0 0 0,-1 0 0 0 0,1 0 0 0 0,0 0 0 0 0,0 0 0 0 0,-1 0 0 0 0,1 0 0 0 0,0 0 0 0 0,0 0 1 0 0,0 0-1 0 0,0 0 0 0 0,0 0 0 0 0,0 1 0 0 0,1-1 0 0 0,-1-1 131 0 0,4-21-10644 0 0,0 15-141 0 0</inkml:trace>
  <inkml:trace contextRef="#ctx0" brushRef="#br0" timeOffset="1556.917">2778 0 15387 0 0,'0'0'3980'0'0,"0"0"-2787"0"0,0 0-833 0 0,0 0 118 0 0,0 0 266 0 0,0 0 223 0 0,0 0 50 0 0,0 0-116 0 0,0 0-184 0 0,0 0-138 0 0,-1 32-112 0 0,-5 101-89 0 0,-7-6 335 0 0,-7 123-379 0 0,-1-92-932 0 0,21-157 468 0 0,0-1 1 0 0,0 1 0 0 0,0 0 0 0 0,0 0 0 0 0,0-1 0 0 0,0 1-1 0 0,0 0 1 0 0,0-1 0 0 0,0 1 0 0 0,-1 0 0 0 0,1-1 0 0 0,0 1-1 0 0,-1 0 1 0 0,1-1 0 0 0,0 1 0 0 0,-1 0 0 0 0,1-1 0 0 0,-1 1-1 0 0,1-1 1 0 0,-1 1 0 0 0,1-1 0 0 0,-1 1 0 0 0,1-1 0 0 0,-1 1 0 0 0,1-1-1 0 0,-1 0 1 0 0,0 1 0 0 0,1-1 0 0 0,-1 0 0 0 0,0 1 0 0 0,1-1-1 0 0,-1 0 1 0 0,0 0 0 0 0,1 0 0 0 0,-1 0 0 0 0,0 1 0 0 0,0-1-1 0 0,1 0 1 0 0,-1 0 0 0 0,0 0 0 0 0,0-1 0 0 0,1 1 0 0 0,-1 0-1 0 0,0 0 1 0 0,1 0 0 0 0,-1 0 0 0 0,0-1 129 0 0,-22-9-11533 0 0,16 3 1520 0 0</inkml:trace>
  <inkml:trace contextRef="#ctx0" brushRef="#br0" timeOffset="1802.609">2456 376 12099 0 0,'0'0'5546'0'0,"0"0"-3656"0"0,0 0-1201 0 0,0 0-27 0 0,0 0 151 0 0,0 0 89 0 0,0 0-26 0 0,0 0-122 0 0,0 0-137 0 0,0 0-126 0 0,34-1-111 0 0,108-1-100 0 0,-119 1-207 0 0,0 1 0 0 0,0 2 0 0 0,0 0 0 0 0,0 1 1 0 0,0 1-1 0 0,13 5-73 0 0,20 11-3970 0 0,-33-12 835 0 0,-16-4-8628 0 0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3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12 7274 0 0,'0'0'2157'0'0,"0"0"-468"0"0,0 0-136 0 0,0 0 86 0 0,0 0 22 0 0,0 0-112 0 0,0 0-162 0 0,0 0-209 0 0,0 0-186 0 0,0 0-169 0 0,0 0-139 0 0,0 0-116 0 0,0 0-105 0 0,-10-2-72 0 0,-31-7-40 0 0,40 9-319 0 0,0 0 1 0 0,0 0 0 0 0,0 0-1 0 0,0 0 1 0 0,0 0-1 0 0,0 0 1 0 0,0 0 0 0 0,0 1-1 0 0,0-1 1 0 0,0 0 0 0 0,0 1-1 0 0,0-1 1 0 0,0 0 0 0 0,0 1-1 0 0,0-1 1 0 0,0 1 0 0 0,0 0-1 0 0,0-1 1 0 0,0 1 0 0 0,1 0-1 0 0,-1-1 1 0 0,0 1 0 0 0,0 0-1 0 0,1 0 1 0 0,-1 0 0 0 0,1-1-1 0 0,-1 1 1 0 0,1 0 0 0 0,-1 0-1 0 0,1 0 1 0 0,-1 0 0 0 0,1 0-1 0 0,0 0 1 0 0,0 0 0 0 0,0 0-1 0 0,-1 0 1 0 0,1 0 0 0 0,0 0-1 0 0,0 1-32 0 0,0-1 60 0 0,0-1-15 0 0,0 0-11 0 0,0 0 17 0 0,21 0 845 0 0,12-26 708 0 0,-59 45-2084 0 0,19-14-447 0 0,-13 15 354 0 0,19-13-4318 0 0,7 1-4947 0 0,-1-4-1775 0 0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3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26 13587 0 0,'0'0'2235'0'0,"0"0"-636"0"0,0 0-176 0 0,0 0 8 0 0,0 0-96 0 0,0 0-204 0 0,0 0-255 0 0,0 0-181 0 0,0 0-124 0 0,0 0-83 0 0,0 0-100 0 0,0 0-89 0 0,-10-4-81 0 0,-28-13-80 0 0,37 16-129 0 0,0 0 0 0 0,-1 1 0 0 0,1 0 0 0 0,0-1 0 0 0,0 1 0 0 0,0 0 0 0 0,0-1 0 0 0,0 1 0 0 0,0 0 0 0 0,0 0 0 0 0,-1 0 0 0 0,1 0 0 0 0,0 0 0 0 0,0 0 0 0 0,0 0 0 0 0,0 1 0 0 0,0-1 0 0 0,0 0 0 0 0,0 0 0 0 0,-1 1 0 0 0,1-1 0 0 0,0 1 0 0 0,0-1 0 0 0,0 1 1 0 0,0 0-1 0 0,1-1 0 0 0,-1 1 0 0 0,0 0 0 0 0,0-1 0 0 0,0 1 0 0 0,0 0 0 0 0,1 0 0 0 0,-1 0 0 0 0,0 0 0 0 0,0 1-9 0 0,-2 2 26 0 0,3-4-21 0 0,0 1 0 0 0,0-1 0 0 0,-1 0 0 0 0,1 1-1 0 0,0-1 1 0 0,0 1 0 0 0,0-1 0 0 0,0 1 0 0 0,0-1 0 0 0,0 1-1 0 0,0-1 1 0 0,0 1 0 0 0,1-1 0 0 0,-1 1 0 0 0,0-1-1 0 0,0 1 1 0 0,0-1 0 0 0,0 0 0 0 0,1 1 0 0 0,-1-1-1 0 0,0 1 1 0 0,0-1 0 0 0,1 0 0 0 0,-1 1 0 0 0,0-1 0 0 0,1 0-1 0 0,-1 1 1 0 0,0-1 0 0 0,1 0 0 0 0,-1 1 0 0 0,0-1-1 0 0,1 0 1 0 0,-1 0 0 0 0,1 1 0 0 0,-1-1 0 0 0,1 0 0 0 0,-1 0-1 0 0,1 0 1 0 0,-1 0 0 0 0,0 0 0 0 0,1 0 0 0 0,-1 0-1 0 0,1 0 1 0 0,-1 0 0 0 0,1 0 0 0 0,-1 0 0 0 0,1 0-1 0 0,-1 0 1 0 0,1 0 0 0 0,-1 0 0 0 0,1 0 0 0 0,-1 0 0 0 0,0 0-1 0 0,1-1 1 0 0,-1 1 0 0 0,1 0 0 0 0,-1 0 0 0 0,1-1-1 0 0,-1 1 1 0 0,0 0 0 0 0,1-1 0 0 0,-1 1 0 0 0,0 0-1 0 0,1-1-4 0 0,-1 1 40 0 0,30-25 1203 0 0,-54 33-1003 0 0,18-5-279 0 0,2-2-462 0 0,3-5-5340 0 0,1 3-6163 0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37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5377 0 0,'0'0'3932'0'0,"0"0"-2060"0"0,0 0-841 0 0,0 0-78 0 0,0 0 165 0 0,0 0 146 0 0,0 0-79 0 0,0 0-248 0 0,0 0-219 0 0,0 0-106 0 0,0 0-1 0 0,0 0 23 0 0,0 0-3 0 0,12 0-49 0 0,97 0 1303 0 0,123-19 681 0 0,-107-12-2143 0 0,-118 30-180 0 0,3-1-3970 0 0,-14 6-5110 0 0,0-1-2580 0 0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2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380 107 8770 0 0,'0'0'1944'0'0,"0"0"-498"0"0,0 0-180 0 0,0 0 42 0 0,0 0 13 0 0,0 0-79 0 0,0 0-188 0 0,0 0-217 0 0,-32 18-186 0 0,-99 58-140 0 0,127-74-479 0 0,0 1 1 0 0,0-1-1 0 0,0 1 1 0 0,0-1-1 0 0,0 1 1 0 0,1 0-1 0 0,0 1 1 0 0,-1-1-1 0 0,1 0 1 0 0,0 1-1 0 0,0 0 1 0 0,1 0-1 0 0,-1 0 1 0 0,1 0-1 0 0,0 0 1 0 0,0 0-1 0 0,0 0 1 0 0,0 4-33 0 0,-4 8 114 0 0,-2 8 6 0 0,0 0 0 0 0,2 1 0 0 0,0 0 0 0 0,2 0 0 0 0,1 0 0 0 0,1 0 0 0 0,1 1 0 0 0,1-1 0 0 0,3 25-120 0 0,-2-40 58 0 0,1 0 0 0 0,-1-1 0 0 0,2 1 0 0 0,-1-1-1 0 0,1 1 1 0 0,1-1 0 0 0,0 0 0 0 0,0-1 0 0 0,1 1 0 0 0,0-1 0 0 0,0 1 0 0 0,1-1 0 0 0,0-1 0 0 0,0 1 0 0 0,1-1 0 0 0,0 0 0 0 0,1-1 0 0 0,-1 0 0 0 0,1 0 0 0 0,0 0 0 0 0,1-1 0 0 0,-1-1 0 0 0,1 1-1 0 0,0-1 1 0 0,0-1 0 0 0,0 1 0 0 0,1-2 0 0 0,-1 1 0 0 0,1-1 0 0 0,-1-1 0 0 0,5 1-58 0 0,4-2 187 0 0,1 0 1 0 0,-1-1-1 0 0,1-1 0 0 0,-1-1 0 0 0,0-1 0 0 0,0 0 1 0 0,0-2-1 0 0,-1 1 0 0 0,1-2 0 0 0,-1-1 1 0 0,-1 0-1 0 0,1-1 0 0 0,-2 0 0 0 0,1-2 0 0 0,-1 0 1 0 0,-1 0-1 0 0,0-2 0 0 0,4-3-187 0 0,-4 5 92 0 0,0-1 0 0 0,-1 0 0 0 0,0 0 0 0 0,-1-2 0 0 0,0 1 0 0 0,-1-2 0 0 0,0 1 0 0 0,-2-1 0 0 0,1-1 0 0 0,-2 0 0 0 0,0 0-1 0 0,-1-1 1 0 0,-1 0 0 0 0,0 0 0 0 0,-2 0 0 0 0,1-1 0 0 0,-1-11-92 0 0,-3 16-3 0 0,-1-1-1 0 0,0 1 1 0 0,-1-1 0 0 0,-1 1-1 0 0,0-1 1 0 0,-1 1-1 0 0,0 0 1 0 0,-1 0 0 0 0,0 1-1 0 0,-1-1 1 0 0,-1 1-1 0 0,0 0 1 0 0,-1 0 0 0 0,0 0-1 0 0,0 1 1 0 0,-2 0-1 0 0,1 1 1 0 0,-1 0 0 0 0,-1 0-1 0 0,-2-1 4 0 0,-1 0-131 0 0,-2 0-1 0 0,1 1 0 0 0,-1 1 1 0 0,-1 0-1 0 0,0 1 0 0 0,0 0 1 0 0,0 1-1 0 0,-1 1 1 0 0,0 1-1 0 0,-1 1 0 0 0,1 0 1 0 0,-1 1-1 0 0,-16 0 132 0 0,20 2-423 0 0,-1 1 0 0 0,0 0-1 0 0,0 1 1 0 0,1 1 0 0 0,-1 1-1 0 0,1 0 1 0 0,0 1 0 0 0,-1 0 0 0 0,2 1-1 0 0,-14 7 424 0 0,-44 29-5693 0 0,55-30 2291 0 0,-12 5-8237 0 0</inkml:trace>
  <inkml:trace contextRef="#ctx0" brushRef="#br0" timeOffset="354.527">1 483 9258 0 0,'0'0'4732'0'0,"0"0"-2727"0"0,0 0-711 0 0,0 0 101 0 0,0 0 8 0 0,0 0-125 0 0,0 0-225 0 0,0 0-239 0 0,0 0-176 0 0,0 0-107 0 0,0 0-100 0 0,0 0-59 0 0,0 0-85 0 0,20-10-67 0 0,65-28-40 0 0,-65 28-75 0 0,1 2 1 0 0,1 0 0 0 0,-1 2-1 0 0,1 0 1 0 0,0 2 0 0 0,1 0-1 0 0,-1 1 1 0 0,18 1-106 0 0,-35 2 14 0 0,5-1 0 0 0,0 1 0 0 0,0 1 1 0 0,-1-1-1 0 0,1 2 1 0 0,0-1-1 0 0,-1 1 0 0 0,1 1 1 0 0,-1 0-1 0 0,1 0 1 0 0,-1 1-1 0 0,0 0 0 0 0,0 0 1 0 0,-1 1-1 0 0,1 0 1 0 0,-1 1-1 0 0,-1 0 0 0 0,1 0 1 0 0,-1 1-1 0 0,1 0-14 0 0,0 1 82 0 0,0 0 0 0 0,1-1 0 0 0,0 0 0 0 0,0-1 0 0 0,1 0-1 0 0,-1 0 1 0 0,1-1 0 0 0,0 0 0 0 0,1-1 0 0 0,-1 0 0 0 0,1-1 0 0 0,0 0 0 0 0,0-1-1 0 0,0 0 1 0 0,9 0-82 0 0,-8-2 104 0 0,-9 1-80 0 0,1 0 0 0 0,-1-1 0 0 0,0 1 0 0 0,1-1 0 0 0,-1 0 0 0 0,1-1 0 0 0,-1 1 0 0 0,0 0 0 0 0,1-1 0 0 0,-1 0 1 0 0,0 0-1 0 0,1 0 0 0 0,-1 0 0 0 0,0 0 0 0 0,0-1 0 0 0,0 1 0 0 0,0-1 0 0 0,0 0 0 0 0,0 0 0 0 0,-1 0 0 0 0,1 0 0 0 0,-1 0 1 0 0,1-1-1 0 0,-1 1 0 0 0,0-1 0 0 0,0 0 0 0 0,1 0-24 0 0,1-26-532 0 0,-4 17-2318 0 0,0 3-2929 0 0,0 8-5471 0 0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1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635 527 0 0 0,'0'0'2451'0'0,"0"0"-678"0"0,0 0-80 0 0,0 0 188 0 0,0 0 147 0 0,0 0-13 0 0,0 0-216 0 0,0 0-297 0 0,0 0-283 0 0,0 0-143 0 0,0 0-90 0 0,1-6-72 0 0,1 1-1029 0 0,-1 3 302 0 0,0 0 0 0 0,0 0 1 0 0,0 0-1 0 0,-1-1 0 0 0,1 1 0 0 0,-1 0 1 0 0,1-1-1 0 0,-1 1 0 0 0,0 0 0 0 0,0-1 0 0 0,0 1 1 0 0,0 0-1 0 0,0-1 0 0 0,-1 1 0 0 0,1 0 0 0 0,-1-1 1 0 0,1 1-1 0 0,-1 0 0 0 0,0-1 0 0 0,0 1 1 0 0,0 0-1 0 0,0 0 0 0 0,0 0 0 0 0,-1 0 0 0 0,0-1-187 0 0,-13-7 144 0 0,0 0-1 0 0,-1 1 0 0 0,0 1 0 0 0,-1 0 1 0 0,0 2-1 0 0,0 0 0 0 0,0 0 0 0 0,-1 2 0 0 0,0 0 1 0 0,1 1-1 0 0,-2 1 0 0 0,1 0 0 0 0,0 2 1 0 0,0 0-1 0 0,0 1 0 0 0,-11 2-143 0 0,-2-3 133 0 0,7 0-71 0 0,1 1 0 0 0,0 1-1 0 0,0 0 1 0 0,0 2 0 0 0,0 1 0 0 0,0 1 0 0 0,1 1 0 0 0,-7 3-62 0 0,21-7 8 0 0,6-2-5 0 0,-1-1 0 0 0,0 1 1 0 0,1 0-1 0 0,-1 0 0 0 0,1 0 0 0 0,-1 0 0 0 0,1 0 0 0 0,0 1 1 0 0,-1-1-1 0 0,1 1 0 0 0,0-1 0 0 0,0 1 0 0 0,0 0 0 0 0,0 0 0 0 0,0 0 1 0 0,1 0-1 0 0,-1 0 0 0 0,0 0 0 0 0,1 1 0 0 0,0-1 0 0 0,-1 0 1 0 0,1 1-1 0 0,0-1 0 0 0,0 1 0 0 0,1-1 0 0 0,-1 1 0 0 0,0 0 0 0 0,1-1 1 0 0,0 1-1 0 0,-1 0 0 0 0,1-1 0 0 0,0 1-3 0 0,1 2 3 0 0,-1-1 0 0 0,1 0-1 0 0,0 0 1 0 0,0 0 0 0 0,1 0-1 0 0,-1 0 1 0 0,1 0 0 0 0,0 0 0 0 0,0-1-1 0 0,0 1 1 0 0,1-1 0 0 0,-1 1-1 0 0,1-1 1 0 0,0 0 0 0 0,0 0 0 0 0,0 0-1 0 0,0 0 1 0 0,0-1 0 0 0,0 1-1 0 0,1-1 1 0 0,0 0 0 0 0,-1 0 0 0 0,1 0-1 0 0,0 0 1 0 0,0-1 0 0 0,3 2-3 0 0,112 22 94 0 0,38-20 215 0 0,-119 2-200 0 0,-44 5 131 0 0,-121 71 276 0 0,96-66-516 0 0,1 1 1 0 0,1 2 0 0 0,1 1-1 0 0,0 1 1 0 0,2 1-1 0 0,1 1 1 0 0,-11 15-1 0 0,32-35-3 0 0,0-1 0 0 0,1 1 0 0 0,-1 0 0 0 0,1 0 0 0 0,0 0 0 0 0,0 0 0 0 0,0 1 0 0 0,0-1 0 0 0,1 1 0 0 0,0 0 0 0 0,0 0 1 0 0,0 0-1 0 0,1 0 0 0 0,-1 0 0 0 0,1 0 0 0 0,0 0 0 0 0,1 0 0 0 0,-1 1 0 0 0,1-1 0 0 0,0 0 0 0 0,1 0 0 0 0,-1 1 0 0 0,1-1 0 0 0,0 0 0 0 0,0 0 0 0 0,1 0 0 0 0,-1 0 0 0 0,1 0 0 0 0,0 0 0 0 0,0 0 0 0 0,1-1 0 0 0,1 2 3 0 0,6 3 4 0 0,2-1-1 0 0,-1 0 1 0 0,1-1-1 0 0,0 0 1 0 0,0-1-1 0 0,1 0 0 0 0,0-1 1 0 0,0-1-1 0 0,0 0 1 0 0,0 0-1 0 0,1-1 1 0 0,0-1-1 0 0,-1-1 1 0 0,1 0-1 0 0,0 0 0 0 0,0-2 1 0 0,0 1-1 0 0,-1-2 1 0 0,6-1-4 0 0,-13 3-82 0 0,-1-1 0 0 0,1 0 1 0 0,0 0-1 0 0,-1 0 1 0 0,1-1-1 0 0,0 0 0 0 0,-1 0 1 0 0,0 0-1 0 0,0-1 0 0 0,1 0 1 0 0,-1 0-1 0 0,-1 0 1 0 0,1 0-1 0 0,0-1 0 0 0,3-4 82 0 0,27-47-8996 0 0,-31 43-122 0 0</inkml:trace>
  <inkml:trace contextRef="#ctx0" brushRef="#br0" timeOffset="546.185">427 26 4665 0 0,'0'0'2011'0'0,"0"0"-319"0"0,0 0-81 0 0,0 0 149 0 0,0 0 109 0 0,0 0-71 0 0,0 0-143 0 0,0 0-211 0 0,0 0-219 0 0,0 0-237 0 0,0 0-193 0 0,0 0-173 0 0,0 0-150 0 0,-2-4-57 0 0,-4-18 281 0 0,-3 53 723 0 0,-99 707 1271 0 0,95-644-2657 0 0,-30 170 89 0 0,-3-90-82 0 0,-44 130 45 0 0,84-216-85 0 0,-3-95-1863 0 0,7-5-262 0 0,2 6-3033 0 0,0 3-6617 0 0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5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8490 0 0,'0'0'2076'0'0,"0"0"-289"0"0,0 0-138 0 0,0 0-32 0 0,0 0-72 0 0,0 0-212 0 0,0 0-251 0 0,0 0-237 0 0,0 0-178 0 0,0 0-136 0 0,0 0-47 0 0,0 0 13 0 0,0 0 17 0 0,8 0 59 0 0,292 6 3635 0 0,-92-15-3520 0 0,-169 4-933 0 0,-45 4-2257 0 0,-4-1-351 0 0,3 2-2200 0 0,2 0-5943 0 0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5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15963 0 0,'0'0'1913'0'0,"0"0"-633"0"0,0 0-368 0 0,0 0-52 0 0,0 0 13 0 0,0 0-29 0 0,0 0-83 0 0,0 0-85 0 0,0 0-58 0 0,0 0-22 0 0,0 0-28 0 0,0 0-34 0 0,19 11-50 0 0,61 34-67 0 0,-74-42-363 0 0,0 0 1 0 0,1 0-1 0 0,-1-1 0 0 0,1 1 1 0 0,-1-2-1 0 0,1 1 0 0 0,0-1 1 0 0,0 0-1 0 0,0 0 0 0 0,0-1 1 0 0,0 0-1 0 0,-1 0 0 0 0,6-1-54 0 0,13-1 109 0 0,217-6-207 0 0,-140-6-6564 0 0,-85 11-5538 0 0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8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 17028 0 0,'0'0'7513'0'0,"0"0"-6681"0"0,0 0-391 0 0,0 0 7 0 0,0 0-16 0 0,0 0-112 0 0,0 0-96 0 0,0 0-112 0 0,0 0-80 0 0,0 0-88 0 0,0 0-40 0 0,0 0-120 0 0,0 0-248 0 0,0 0-657 0 0,-76 81-2455 0 0,82-81-10323 0 0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6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413 416 5465 0 0,'0'0'2229'0'0,"0"0"-562"0"0,0 0-135 0 0,0 0 56 0 0,0 0 66 0 0,0 0-32 0 0,0 0-158 0 0,0 0-188 0 0,0 0-190 0 0,0 0-141 0 0,0 0-116 0 0,-26-4-100 0 0,-82-12-87 0 0,105 15-603 0 0,1 0 0 0 0,-1 1 0 0 0,1-1 1 0 0,-1 1-1 0 0,0 0 0 0 0,1-1 0 0 0,-1 1 1 0 0,0 1-1 0 0,1-1 0 0 0,-1 0 0 0 0,1 1 1 0 0,-1-1-1 0 0,0 1 0 0 0,1-1 1 0 0,-1 1-1 0 0,1 0 0 0 0,0 0 0 0 0,-1 1 1 0 0,1-1-1 0 0,0 0 0 0 0,-1 1 0 0 0,0 0-39 0 0,-4 4 151 0 0,-9 4-43 0 0,1-1-1 0 0,0 2 1 0 0,1 0-1 0 0,0 1 0 0 0,1 0 1 0 0,0 1-1 0 0,1 1 1 0 0,0 0-1 0 0,1 0 0 0 0,1 1 1 0 0,0 0-1 0 0,2 1 0 0 0,-1 0 1 0 0,2 1-1 0 0,0-1 1 0 0,1 1-1 0 0,1 1 0 0 0,0-1 1 0 0,1 1-1 0 0,1 0 1 0 0,0 17-108 0 0,4-30-64 0 0,0 1 1 0 0,1-1 0 0 0,0 0 0 0 0,0 0-1 0 0,0 0 1 0 0,1 0 0 0 0,0 0 0 0 0,0 0-1 0 0,0-1 1 0 0,0 1 0 0 0,1-1 0 0 0,-1 0-1 0 0,1 0 1 0 0,0 0 0 0 0,1-1 0 0 0,-1 0-1 0 0,1 1 1 0 0,-1-1 0 0 0,1-1 0 0 0,0 1-1 0 0,0-1 1 0 0,0 0 0 0 0,0 0 0 0 0,1 0-1 0 0,-1-1 1 0 0,0 0 0 0 0,1 0-1 0 0,-1 0 1 0 0,1 0 0 0 0,-1-1 0 0 0,1 0-1 0 0,-1 0 1 0 0,1-1 0 0 0,-1 0 0 0 0,1 0-1 0 0,-1 0 1 0 0,1 0 0 0 0,-1-1 0 0 0,0 0-1 0 0,0 0 1 0 0,0 0 0 0 0,1-1 63 0 0,28-8-1465 0 0,4-2-1351 0 0,-13 4-1892 0 0,-3-2-6515 0 0</inkml:trace>
  <inkml:trace contextRef="#ctx0" brushRef="#br0" timeOffset="285.754">709 530 9730 0 0,'0'0'2515'0'0,"0"0"-866"0"0,0 0-362 0 0,0 0 60 0 0,0 0 26 0 0,-35 25-85 0 0,-108 82-173 0 0,73-33 226 0 0,63-60-1109 0 0,4-10-181 0 0,0-1 1 0 0,1 1-1 0 0,-1 0 1 0 0,1 0-1 0 0,0 1 1 0 0,0-1-1 0 0,1 0 1 0 0,-1 1-1 0 0,1-1 1 0 0,0 1-1 0 0,0-1 1 0 0,0 1-1 0 0,1 0 1 0 0,0-1-1 0 0,0 1 1 0 0,0 0-1 0 0,0-1 1 0 0,1 1-1 0 0,-1-1 1 0 0,1 1-1 0 0,0 0 1 0 0,1-1-1 0 0,-1 0 1 0 0,1 1-1 0 0,0-1 1 0 0,0 0-1 0 0,0 0 1 0 0,1 0-1 0 0,0 0 1 0 0,-1 0-1 0 0,1-1 1 0 0,0 1-1 0 0,1-1 1 0 0,-1 0-1 0 0,1 0 1 0 0,-1 0-1 0 0,1 0 1 0 0,0-1-1 0 0,3 3-51 0 0,8 0 155 0 0,0-1 1 0 0,1 0-1 0 0,-1-1 0 0 0,1-1 1 0 0,0 0-1 0 0,0-1 0 0 0,0-1 1 0 0,-1 0-1 0 0,1-1 0 0 0,0-1 0 0 0,11-3-155 0 0,-8 2 133 0 0,0 0 0 0 0,-1-2-1 0 0,1 0 1 0 0,-1-1-1 0 0,0-1 1 0 0,0-1-1 0 0,-1 0 1 0 0,0-2-1 0 0,0 0 1 0 0,-1 0-1 0 0,-1-1 1 0 0,0-1-1 0 0,0-1 1 0 0,-1 0-1 0 0,-1-1 1 0 0,0-1-1 0 0,-1 0 1 0 0,0 0-1 0 0,1-6-132 0 0,-10 16 25 0 0,0 0 0 0 0,-1-1 0 0 0,0 0 0 0 0,0 1 0 0 0,0-1 0 0 0,-1 0 0 0 0,0 0 0 0 0,0 0 0 0 0,0 0 0 0 0,-1 0 0 0 0,0 0 0 0 0,0 0 0 0 0,-1 0 0 0 0,1 0 0 0 0,-1 0 0 0 0,-1 0 0 0 0,1 0-1 0 0,-1 0 1 0 0,0 0 0 0 0,0 1 0 0 0,-1-1 0 0 0,1 1 0 0 0,-1 0 0 0 0,-3-5-25 0 0,-2 4-43 0 0,0-1-1 0 0,-1 1 0 0 0,1 0 1 0 0,-1 1-1 0 0,-1 0 1 0 0,1 0-1 0 0,0 1 0 0 0,-1 1 1 0 0,0-1-1 0 0,0 1 0 0 0,0 1 1 0 0,-1 0-1 0 0,1 1 1 0 0,0-1-1 0 0,-1 2 0 0 0,1 0 1 0 0,-10 1 43 0 0,10-1-476 0 0,0 1 0 0 0,1 1 0 0 0,-1 0 0 0 0,0 0 0 0 0,1 1 0 0 0,0 0 1 0 0,0 1-1 0 0,0 0 0 0 0,0 0 0 0 0,0 1 0 0 0,1 0 0 0 0,-3 2 476 0 0,-5 7-6901 0 0,4-6-5439 0 0</inkml:trace>
  <inkml:trace contextRef="#ctx0" brushRef="#br0" timeOffset="755.977">1103 810 15043 0 0,'0'0'1941'0'0,"0"0"-937"0"0,0 0-133 0 0,0 0 324 0 0,0 0 190 0 0,0 0-62 0 0,0 0-241 0 0,0 0-314 0 0,0 0-241 0 0,0 0-131 0 0,0 0-83 0 0,0 0-43 0 0,0 0-34 0 0,13-20 2 0 0,81-125 346 0 0,-60 95-429 0 0,68-74 261 0 0,-101 125-433 0 0,0 0 1 0 0,1 0-1 0 0,-1 1 0 0 0,0-1 0 0 0,0 0 0 0 0,0 0 0 0 0,0 1 0 0 0,0-1 1 0 0,0 0-1 0 0,0 1 0 0 0,0-1 0 0 0,-1 1 0 0 0,1-1 0 0 0,-1 1 0 0 0,1 0 0 0 0,-1-1 1 0 0,1 1-1 0 0,-1-1 0 0 0,0 1 0 0 0,0 0 0 0 0,0-1 0 0 0,0 1 0 0 0,0 0 1 0 0,0-1-1 0 0,0 1 0 0 0,0 0 0 0 0,-1-1 0 0 0,1 1 0 0 0,-1 0 0 0 0,1-1 1 0 0,-1 1 16 0 0,1 3-17 0 0,-1 21 20 0 0,10 90-39 0 0,-8-112 41 0 0,0 0 0 0 0,0-1 1 0 0,0 1-1 0 0,1-1 0 0 0,-1 1 0 0 0,1-1 0 0 0,0 0 1 0 0,0 1-1 0 0,0-1 0 0 0,1 0 0 0 0,-1 0 0 0 0,1 0 1 0 0,-1-1-1 0 0,1 1 0 0 0,0-1 0 0 0,0 1 0 0 0,0-1 1 0 0,1 0-1 0 0,-1 0 0 0 0,0-1 0 0 0,1 1 0 0 0,-1-1 1 0 0,1 1-1 0 0,0-1 0 0 0,-1 0 0 0 0,1 0 0 0 0,0-1 0 0 0,1 1-5 0 0,6-2 84 0 0,1-1-1 0 0,-1 0 0 0 0,-1-1 1 0 0,1 0-1 0 0,0 0 0 0 0,-1-1 0 0 0,0 0 1 0 0,1-1-1 0 0,-2-1 0 0 0,1 1 0 0 0,-1-1 1 0 0,0-1-1 0 0,0 0 0 0 0,0 0 0 0 0,-1-1 1 0 0,0 0-1 0 0,-1 0 0 0 0,0-1 0 0 0,0 0 1 0 0,-1 0-1 0 0,3-6-83 0 0,14-60-1155 0 0,-12 61-1271 0 0,-2 6-6257 0 0,-3 5-3521 0 0</inkml:trace>
  <inkml:trace contextRef="#ctx0" brushRef="#br0" timeOffset="1102.139">2239 317 12955 0 0,'0'0'2215'0'0,"0"0"-521"0"0,0 0-127 0 0,0 0 66 0 0,0 0-30 0 0,0 0-204 0 0,0 0-355 0 0,0 0-323 0 0,0 0-228 0 0,0 0-116 0 0,0 0-55 0 0,0 0-43 0 0,0 0-46 0 0,-23 13-40 0 0,-72 41-31 0 0,-98 74 210 0 0,192-128-373 0 0,-1 1-1 0 0,1-1 1 0 0,0 1 0 0 0,-1-1 0 0 0,1 1-1 0 0,0 0 1 0 0,0 0 0 0 0,-1 0 0 0 0,1 0-1 0 0,0-1 1 0 0,0 1 0 0 0,0 1 0 0 0,0-1-1 0 0,0 0 1 0 0,0 0 0 0 0,1 0-1 0 0,-1 0 1 0 0,0 1 0 0 0,0-1 0 0 0,1 0-1 0 0,-1 1 1 0 0,1-1 0 0 0,-1 0 0 0 0,1 1-1 0 0,0-1 1 0 0,0 1 0 0 0,-1-1 0 0 0,1 1-1 0 0,0-1 1 0 0,0 0 0 0 0,0 1 0 0 0,1-1-1 0 0,-1 1 1 0 0,0-1 0 0 0,0 1 0 0 0,1-1-1 0 0,-1 0 1 0 0,1 1 0 0 0,-1-1 0 0 0,1 0-1 0 0,0 1 1 0 0,-1-1 0 0 0,1 0 0 0 0,0 0-1 0 0,0 0 1 0 0,0 0 0 0 0,0 1 0 0 0,0-1-1 0 0,0 0 1 0 0,0-1 0 0 0,1 1 1 0 0,156 55 76 0 0,-155-54-36 0 0,1 1 0 0 0,-1 1 0 0 0,-1-1 0 0 0,1 0 0 0 0,0 1 0 0 0,-1-1 0 0 0,0 1 0 0 0,0 0 0 0 0,0-1 0 0 0,0 1 0 0 0,0 0 0 0 0,-1 0 0 0 0,0 0 0 0 0,0 1 0 0 0,0-1 0 0 0,0 0 1 0 0,-1 0-1 0 0,0 1 0 0 0,1-1 0 0 0,-2 0 0 0 0,1 0 0 0 0,0 1 0 0 0,-1-1 0 0 0,0 0 0 0 0,0 0 0 0 0,0 1 0 0 0,0-1 0 0 0,-1 0 0 0 0,0 0 0 0 0,1-1 0 0 0,-2 1 0 0 0,1 0 0 0 0,0-1 0 0 0,-1 1 0 0 0,1-1 0 0 0,-1 0 0 0 0,0 1 0 0 0,0-1 0 0 0,0-1 0 0 0,-1 2-39 0 0,-14 15-19 0 0,-1-1 0 0 0,-1 0 0 0 0,0-2 0 0 0,-1 0 1 0 0,-1-1-1 0 0,0-1 0 0 0,-1-2 0 0 0,-1 0 0 0 0,0-1 1 0 0,0-1-1 0 0,-1-2 0 0 0,-24 6 18 0 0,27-25-3270 0 0,25-10-3017 0 0,3 13-2400 0 0</inkml:trace>
  <inkml:trace contextRef="#ctx0" brushRef="#br0" timeOffset="1352.167">2710 0 16668 0 0,'0'0'3079'0'0,"0"0"-1619"0"0,0 0-540 0 0,0 0 110 0 0,0 0 94 0 0,0 0-22 0 0,0 0-127 0 0,-5 34-171 0 0,-18 113-136 0 0,-19-14 331 0 0,8-51-562 0 0,10-30-342 0 0,2 2 0 0 0,2 0 0 0 0,3 1 0 0 0,2 1 0 0 0,2 0 0 0 0,-4 56-95 0 0,17-69-350 0 0,0-26-2438 0 0,-5-25-2498 0 0,-2-3-4322 0 0,4 4-2196 0 0</inkml:trace>
  <inkml:trace contextRef="#ctx0" brushRef="#br0" timeOffset="1517.024">2323 401 19260 0 0,'0'0'1226'0'0,"0"0"-359"0"0,0 0-125 0 0,0 0 31 0 0,0 0-17 0 0,0 0-113 0 0,0 0-151 0 0,0 0-123 0 0,0 0-57 0 0,0 0-69 0 0,35-2-63 0 0,107-6-57 0 0,-57 22-103 0 0,-3 16-656 0 0,-40-13-4759 0 0,-30-12-6314 0 0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08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1 218 6625 0 0,'0'0'2653'0'0,"0"0"-625"0"0,0 0-273 0 0,0 0-26 0 0,0 0-63 0 0,0 0-244 0 0,0 0-341 0 0,0 0-298 0 0,0 0-155 0 0,0 0-62 0 0,0 0 11 0 0,0 5 9 0 0,1-3-540 0 0,-1 0-1 0 0,0-1 0 0 0,0 1 0 0 0,1-1 0 0 0,-1 1 0 0 0,1-1 0 0 0,0 1 0 0 0,-1-1 0 0 0,1 1 1 0 0,0-1-1 0 0,0 1 0 0 0,0-1 0 0 0,0 0 0 0 0,0 1 0 0 0,0-1 0 0 0,0 0 0 0 0,0 0 1 0 0,1 0-1 0 0,-1 0 0 0 0,0 0 0 0 0,1 0 0 0 0,-1 0 0 0 0,1 0 0 0 0,-1-1 0 0 0,1 1 1 0 0,-1 0-1 0 0,1-1 0 0 0,-1 1 0 0 0,1-1 0 0 0,-1 0 0 0 0,1 0 0 0 0,0 1 0 0 0,-1-1 0 0 0,1 0 1 0 0,0 0-1 0 0,1-1-45 0 0,330 9 3488 0 0,-37-16-2467 0 0,-198 8-2712 0 0,-140 2-2234 0 0,16 2-1968 0 0,15-2-2693 0 0</inkml:trace>
  <inkml:trace contextRef="#ctx0" brushRef="#br0" timeOffset="281.894">58 483 15627 0 0,'0'0'1187'0'0,"0"0"-365"0"0,0 0-15 0 0,0 0 235 0 0,0 0 209 0 0,0 0 4 0 0,0 0-121 0 0,0 0-174 0 0,0 0-146 0 0,0 0-117 0 0,31 3-102 0 0,98 9-99 0 0,117-9 1056 0 0,-118-5-1081 0 0,0 1-3568 0 0,-126-3-3615 0 0,-2 4-5212 0 0</inkml:trace>
  <inkml:trace contextRef="#ctx0" brushRef="#br0" timeOffset="914.363">341 0 12027 0 0,'0'0'1997'0'0,"0"0"-372"0"0,0 0-137 0 0,0 0-49 0 0,0 0-149 0 0,0 0-216 0 0,0 0-261 0 0,0 0-212 0 0,0 0-117 0 0,0 0-48 0 0,0 0-25 0 0,0 0-38 0 0,0 0-23 0 0,0 13-26 0 0,-1 37-11 0 0,2-48-276 0 0,0 0 0 0 0,-1 1 0 0 0,1-1 1 0 0,0 0-1 0 0,0 0 0 0 0,0 0 0 0 0,1 0 0 0 0,-1 0 0 0 0,0-1 0 0 0,1 1 0 0 0,-1 0 0 0 0,1-1 0 0 0,0 1 0 0 0,0-1 0 0 0,-1 1 0 0 0,1-1 0 0 0,0 0 0 0 0,0 0 0 0 0,0 0 0 0 0,0 0 0 0 0,0 0 0 0 0,1 0-37 0 0,2 2 131 0 0,123 51 1511 0 0,-101-45-1487 0 0,0 1 0 0 0,-1 1 1 0 0,-1 1-1 0 0,0 1 0 0 0,15 12-155 0 0,94 70 169 0 0,-123-70-113 0 0,-11-24-43 0 0,-8 21 207 0 0,-16 5-67 0 0,-47 55 356 0 0,-3-4 0 0 0,-31 22-509 0 0,-71 40 390 0 0,149-119-306 0 0,26-20-96 0 0,1-1-15 0 0,7-4-3095 0 0,6-2-216 0 0,-5 1-4632 0 0,-4 1-4608 0 0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11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52 140 7770 0 0,'0'0'1459'0'0,"0"0"-63"0"0,0 0 104 0 0,0 0 183 0 0,0 0 112 0 0,0 0-52 0 0,0 0-220 0 0,0 0-268 0 0,0 0-234 0 0,0 0-175 0 0,0 0-127 0 0,0 0-95 0 0,0 0-90 0 0,-9-3-98 0 0,-25-9-87 0 0,25 9-82 0 0,69 17 1807 0 0,187 16-197 0 0,-88-16-1542 0 0,55 5-132 0 0,-205-17 154 0 0,-26-4 59 0 0,-128-56-288 0 0,134 54-117 0 0,-13-5-5 0 0,0-1 1 0 0,1-1 0 0 0,0-1 0 0 0,0 0 0 0 0,2-2 0 0 0,-1-1 0 0 0,2-1 0 0 0,0 0-7 0 0,20 15-43 0 0,0 0 0 0 0,0 1 0 0 0,-1-1 0 0 0,1 0 0 0 0,0 0 1 0 0,1 1-1 0 0,-1-1 0 0 0,0 0 0 0 0,0 0 0 0 0,0 1 0 0 0,0-1 0 0 0,1 0 0 0 0,-1 0 1 0 0,0 1-1 0 0,0-1 0 0 0,1 0 0 0 0,-1 1 0 0 0,1-1 0 0 0,-1 1 0 0 0,1-1 0 0 0,-1 0 0 0 0,1 1 1 0 0,-1-1-1 0 0,1 1 0 0 0,-1-1 0 0 0,1 1 0 0 0,0 0 0 0 0,-1-1 0 0 0,1 1 0 0 0,0 0 1 0 0,-1-1-1 0 0,1 1 0 0 0,0 0 0 0 0,-1 0 0 0 0,1-1 0 0 0,0 1 0 0 0,0 0 0 0 0,-1 0 1 0 0,1 0-1 0 0,0 0 0 0 0,0 0 0 0 0,-1 0 0 0 0,1 0 0 0 0,0 0 0 0 0,0 0 0 0 0,-1 1 0 0 0,1-1 1 0 0,0 0-1 0 0,-1 0 0 0 0,1 1 0 0 0,0-1 0 0 0,-1 0 0 0 0,1 1 0 0 0,0-1 0 0 0,-1 1 1 0 0,1-1-1 0 0,-1 1 0 0 0,1-1 0 0 0,0 1 0 0 0,-1-1 0 0 0,1 1 43 0 0,2-1-45 0 0,52 9-3111 0 0,-20 0-3969 0 0,-16-2-5444 0 0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11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583 82 0 0 0,'0'0'1412'0'0,"0"0"113"0"0,0 0 327 0 0,0 0 348 0 0,0 0 253 0 0,0 0 65 0 0,0 0-224 0 0,0 0-387 0 0,0 0-386 0 0,0 0-304 0 0,0 0-233 0 0,3-6-132 0 0,-1 3-764 0 0,-2 2-48 0 0,1 0 0 0 0,0 0 0 0 0,-1 0 0 0 0,1 0 0 0 0,-1 0 0 0 0,1 0 0 0 0,-1 0 0 0 0,0 0 0 0 0,1 0 0 0 0,-1 0 0 0 0,0 0 0 0 0,0-1 0 0 0,0 1 0 0 0,1 0 0 0 0,-1 0 0 0 0,0 0 0 0 0,-1 0 0 0 0,1 0 1 0 0,0 0-1 0 0,0-1 0 0 0,0 1 0 0 0,-1 0 0 0 0,1 0 0 0 0,0 0 0 0 0,-1 0 0 0 0,1 0 0 0 0,-1 0 0 0 0,0 0 0 0 0,1 0 0 0 0,-1 0 0 0 0,0 0 0 0 0,1 1 0 0 0,-1-1 0 0 0,0 0 0 0 0,0 0 0 0 0,0 1 0 0 0,0-1 0 0 0,1 0 1 0 0,-1 1-1 0 0,0-1 0 0 0,0 1 0 0 0,0-1 0 0 0,-1 1 0 0 0,1-1 0 0 0,-1 1-40 0 0,-16-7 318 0 0,-1 1 1 0 0,0 1-1 0 0,-1 1 1 0 0,1 1-1 0 0,-1 0 1 0 0,0 2-1 0 0,1 0 1 0 0,-1 1-1 0 0,0 1 1 0 0,-18 3-319 0 0,21 0 47 0 0,-1 0 0 0 0,1 1 0 0 0,0 1 0 0 0,0 0 0 0 0,1 1 0 0 0,0 1 0 0 0,0 1 1 0 0,1 0-1 0 0,0 1 0 0 0,0 1 0 0 0,1 0 0 0 0,1 1 0 0 0,0 0 0 0 0,1 1 1 0 0,0 0-1 0 0,0 1 0 0 0,2 1 0 0 0,0 0 0 0 0,0 0 0 0 0,2 1 0 0 0,0 0 0 0 0,1 0 1 0 0,0 1-1 0 0,1 0 0 0 0,1 0 0 0 0,1 0 0 0 0,0 1 0 0 0,2 0 0 0 0,0-1 1 0 0,0 1-1 0 0,2 0 0 0 0,1 15-47 0 0,0-26 25 0 0,0 1-1 0 0,1-1 1 0 0,0 1 0 0 0,0-1 0 0 0,1 1 0 0 0,0-1 0 0 0,0 0-1 0 0,1 0 1 0 0,0-1 0 0 0,0 1 0 0 0,0-1 0 0 0,1 0 0 0 0,0 0-1 0 0,0 0 1 0 0,1-1 0 0 0,-1 1 0 0 0,1-1 0 0 0,0-1 0 0 0,1 1-1 0 0,-1-1 1 0 0,1 0 0 0 0,0 0 0 0 0,0-1 0 0 0,0 0-1 0 0,0-1 1 0 0,0 1 0 0 0,1-1 0 0 0,-1-1 0 0 0,1 1 0 0 0,0-1-1 0 0,-1 0 1 0 0,1-1 0 0 0,0 0 0 0 0,0 0 0 0 0,-1-1 0 0 0,1 0-1 0 0,0 0 1 0 0,-1-1 0 0 0,8-2-25 0 0,11-8 84 0 0,0 0 0 0 0,-1-2 0 0 0,0 0 0 0 0,-1-2 1 0 0,-1-1-1 0 0,0-1 0 0 0,-1-1 0 0 0,-1 0 0 0 0,-1-2 0 0 0,-1 0 0 0 0,-1-2 0 0 0,-1 0 0 0 0,-1 0 1 0 0,-1-2-1 0 0,8-16-84 0 0,112-202 160 0 0,-118 217-184 0 0,-17 38-24 0 0,6 178 188 0 0,-6-177-143 0 0,1 1 0 0 0,0-1 1 0 0,0 0-1 0 0,1 1 0 0 0,1-1 1 0 0,0 0-1 0 0,1 0 0 0 0,1-1 1 0 0,0 1-1 0 0,0-1 0 0 0,1 0 1 0 0,1 0-1 0 0,0-1 0 0 0,0 0 1 0 0,1 0-1 0 0,1-1 0 0 0,0 0 1 0 0,0 0-1 0 0,1-1 0 0 0,0 0 1 0 0,1-1-1 0 0,9 6 3 0 0,32 7-887 0 0,-43-51-2031 0 0,-8 1-653 0 0,-2 15-2325 0 0,-2 3-5908 0 0</inkml:trace>
  <inkml:trace contextRef="#ctx0" brushRef="#br0" timeOffset="965.283">1301 38 6289 0 0,'0'0'2271'0'0,"0"0"-234"0"0,0 0-73 0 0,0 0-11 0 0,0 0-170 0 0,0 0-259 0 0,0 0-310 0 0,0 0-281 0 0,0 0-177 0 0,0 0-99 0 0,0 0-56 0 0,0 0-40 0 0,0 0-35 0 0,0-3 1925 0 0,35 14-416 0 0,220-3 198 0 0,-162-9-1981 0 0,63-3-220 0 0,-189-3-3658 0 0,24 7 1942 0 0,2 0-3535 0 0,1 0-6858 0 0</inkml:trace>
  <inkml:trace contextRef="#ctx0" brushRef="#br0" timeOffset="1331.941">1288 311 11586 0 0,'0'0'2532'0'0,"0"0"-1009"0"0,0 0-444 0 0,0 0 79 0 0,0 0 144 0 0,0 0 32 0 0,0 0-155 0 0,0 0-275 0 0,0 0-163 0 0,0 0-65 0 0,0 0-3 0 0,0 0-5 0 0,0 0-52 0 0,9 5-67 0 0,80 34 1160 0 0,-52-35-1380 0 0,0-1 0 0 0,1-2 0 0 0,-1-1 0 0 0,0-2 0 0 0,0-2 0 0 0,21-5-329 0 0,-34 5 37 0 0,27 3-272 0 0,-30 2-7341 0 0,-19-1-4835 0 0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13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1 189 10786 0 0,'0'0'1573'0'0,"0"0"-270"0"0,0 0-24 0 0,0 0 143 0 0,0 0 36 0 0,0 0-171 0 0,0 0-311 0 0,0 0-301 0 0,0 0-143 0 0,0 0-17 0 0,0 0 46 0 0,2 7 48 0 0,-1-3-551 0 0,0-2 20 0 0,-1 1 1 0 0,1 0-1 0 0,0 0 1 0 0,0-1-1 0 0,1 1 1 0 0,-1-1-1 0 0,0 1 1 0 0,1-1-1 0 0,0 1 1 0 0,-1-1-1 0 0,1 0 1 0 0,0 0-1 0 0,0 0 1 0 0,0 0 0 0 0,1 0-1 0 0,-1 0 1 0 0,0-1-1 0 0,1 1 1 0 0,-1-1-1 0 0,1 1 1 0 0,0-1-79 0 0,152 18 2672 0 0,-136-16-4104 0 0,-8-2-8089 0 0,-7-1-2488 0 0</inkml:trace>
  <inkml:trace contextRef="#ctx0" brushRef="#br0" timeOffset="555">534 79 17524 0 0,'0'0'949'0'0,"0"0"-478"0"0,0 0-295 0 0,0 0 71 0 0,0 0 234 0 0,0 0 239 0 0,0 0 122 0 0,0 0-22 0 0,0 0-149 0 0,0 0-142 0 0,0 0-93 0 0,0 0-59 0 0,0 0-33 0 0,11 36-50 0 0,29 118-32 0 0,-28-47 144 0 0,-34 258 1719 0 0,23-407-2057 0 0,2-1-1 0 0,2 2 1 0 0,2-1 0 0 0,2 1-1 0 0,1 0 1 0 0,3 1 0 0 0,1 0 0 0 0,1 1-1 0 0,3 0 1 0 0,1 2 0 0 0,1 0-1 0 0,3 1 1 0 0,21-27-68 0 0,-31 47 9 0 0,0 0 1 0 0,0 0-1 0 0,2 2 0 0 0,0 0 1 0 0,1 0-1 0 0,0 2 0 0 0,0 0 1 0 0,2 0-1 0 0,-1 2 0 0 0,20-8-9 0 0,-36 17 1 0 0,1 0-1 0 0,0 0 0 0 0,-1 1 1 0 0,1-1-1 0 0,0 1 0 0 0,0-1 1 0 0,0 1-1 0 0,0 0 0 0 0,0 0 0 0 0,-1 0 1 0 0,1 0-1 0 0,0 0 0 0 0,0 0 1 0 0,0 0-1 0 0,0 1 0 0 0,0-1 1 0 0,-1 1-1 0 0,1-1 0 0 0,0 1 1 0 0,0 0-1 0 0,-1-1 0 0 0,1 1 0 0 0,0 0 1 0 0,-1 0-1 0 0,1 0 0 0 0,-1 1 1 0 0,0-1-1 0 0,1 0 0 0 0,-1 1 1 0 0,0-1-1 0 0,1 0 0 0 0,-1 1 1 0 0,0-1-1 0 0,0 1 0 0 0,0 0 0 0 0,-1-1 1 0 0,1 1-1 0 0,0 0 0 0 0,-1 0 1 0 0,1-1-1 0 0,-1 1 0 0 0,1 0 1 0 0,-1 0-1 0 0,0 0 0 0 0,0 0 0 0 0,2 89 146 0 0,-38-2-13 0 0,21-63-2222 0 0,19-26-8999 0 0,-1 0-1354 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1T03:02:28.6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34 1074,'0'3,"0"0,0 0,0 0,1 0,-1 0,1 0,0 0,0 0,0 0,0 0,0-1,0 1,1 0,-1-1,1 1,0-1,0 1,0-1,0 0,0 0,0 0,1 0,-1 0,1 0,-1-1,1 1,0-1,0 0,0 0,-1 0,1 0,0 0,0-1,1 1,4 0,0 0,0-1,0 0,0-1,0 1,0-2,-1 1,1-1,0 0,-1 0,1-1,4-3,0 1,-1-1,0-1,0 0,0 0,-1-1,0-1,-1 0,0 0,0-1,-1 0,0 0,-1-1,0 0,-1 0,0 0,0-1,-2 0,1 0,-2-1,1 1,-2-1,1-2,-4 11,0 1,1-1,-1 1,-1 0,1-1,0 1,-1 0,0 0,0 0,0 0,0 0,0 0,-1 1,1-1,-1 1,1-1,-1 1,0 0,0 0,0 0,0 0,-1 1,1 0,0-1,-1 1,1 0,-1 0,1 1,-1-1,1 1,-1 0,1 0,-1 0,0 0,1 1,-1-1,1 1,-1 0,1 0,0 0,-1 0,1 1,0 0,0-1,0 1,0 0,0 0,0 1,0 0,-19 12,0 1,2 0,0 2,1 1,1 0,0 1,2 1,0 0,2 2,-5 8,15-24,0-1,1 1,-1 0,1 0,0 1,1-1,0 0,0 1,0 0,1-1,0 1,1 0,0-1,0 1,1 0,0 0,0-1,0 1,1-1,0 1,1-1,0 0,0 1,0-2,1 1,0 0,1-1,-1 0,1 1,9 0,1 0,-1-1,1-1,0 0,0-1,1-1,-1 0,1-1,0-1,-1 0,1-1,0-1,-1 0,1-1,0-1,2-1,4-1,-1 0,1-1,-1-1,-1-1,1 0,-2-2,1 0,-1-2,-1 0,0-1,-1-1,13-12,152-195,-47 48,-131 197,-17 28,-43 182,55-231,0-1,0 0,1 1,-1-1,1 1,0-1,-1 0,1 1,0-1,0 1,1-1,-1 1,0-1,1 1,0-1,-1 0,1 1,0-1,0 0,1 1,-1-1,0 0,1 0,-1 0,1 0,-1-1,1 1,0 0,0-1,0 1,0-1,0 1,0-1,0 0,1 0,-1 0,0 0,1 0,-1-1,1 1,-1-1,0 0,1 1,-1-1,1 0,11-5,0 0,-1-1,1 0,-2-1,1 0,-1-1,0 0,0-1,-1-1,0 0,-1 0,0-2,11-7,265-243,-222 219,-63 43,1 0,-1 0,0 1,0-1,1 0,-1 1,0-1,0 1,0-1,1 1,-1 0,0-1,0 1,0 0,0 0,0 0,0 0,-1 0,1 0,0 0,0 0,-1 0,1 0,-1 0,1 0,-1 1,1-1,-1 0,0 0,1 1,-1-1,0 0,0 1,0-1,0 0,0 0,0 1,0-1,-1 0,1 1,0-1,-1 0,1 0,-1 0,0 1,1-1,-1 0,0 0,1 0,-1 0,0 0,0 0,0 0,-1 0,-47 103,38-86,1 0,1 0,1 1,0 0,1 1,2 0,0 0,1 0,0 1,2 5,2-22,0-1,0 1,1-1,0 1,-1 0,1-1,1 1,-1-1,0 1,1-1,0 0,0 0,0 0,0 0,0 0,0 0,1 0,0-1,-1 1,1-1,0 0,0 0,0 0,1 0,-1 0,0-1,1 0,-1 1,1-1,-1 0,1-1,-1 1,1-1,1 1,19 1</inkml:trace>
  <inkml:trace contextRef="#ctx0" brushRef="#br0" timeOffset="568.723">1898 1,'-3'227,"-10"0,-10 6,-14 52,35-270,0-4,0 1,0-1,1 1,0-1,1 1,1-1,0 1,0-1,1 0,4 11,0-11</inkml:trace>
  <inkml:trace contextRef="#ctx0" brushRef="#br0" timeOffset="814.013">1502 565,'43'5,"29"-4,12-1,1-1,-10 0,-7-1,-10 1,-11-4,-8-2,-12 1</inkml:trace>
  <inkml:trace contextRef="#ctx0" brushRef="#br0" timeOffset="1230.568">2293 481,'5'27,"1"0,1 0,2-1,1 0,0-1,2 0,1 0,1-1,1-1,2 0,0-2,1 0,1 0,3 1,-17-18,0-1,0 1,1-1,-1 0,1 0,-1 0,1-1,0 0,0 0,0-1,0 1,1-1,-1-1,0 1,0-1,1 0,-1 0,0-1,0 0,1 0,-1-1,0 1,0-1,0 0,-1-1,1 0,-1 0,1 0,-1 0,0-1,0 0,0 0,-1 0,2-2,10-11,-2-1,0 0,-1 0,-1-2,-1 1,-1-1,0-1,-2 0,0 0,-1-1,-2 0,0 0,-1 0,1-20,-3 18</inkml:trace>
  <inkml:trace contextRef="#ctx0" brushRef="#br0" timeOffset="1650.791">2886 848,'374'-393,"-374"392,0 0,1 0,-1 0,1 0,-1 0,0 0,1 0,0 0,-1 0,1 0,0 0,-1 0,1 1,0-1,0 0,0 0,-1 1,1-1,0 0,0 1,0-1,0 1,0 0,0-1,1 1,-1 0,0-1,0 1,0 0,0 0,0 0,0 0,0 0,0 0,1 0,-1 1,0-1,0 0,0 1,0-1,0 0,0 1,0-1,0 1,0 0,0-1,0 1,-1 0,1-1,0 1,0 0,-1 0,1 0,0 0,-1 0,1 0,-1 0,1 0,-1 0,1 0,4 162,-4-161,0 0,-1-1,1 1,0 0,0 0,0 0,1-1,-1 1,0 0,1-1,-1 1,1-1,-1 0,1 1,0-1,0 0,-1 0,1 0,0 0,0 0,0-1,0 1,0-1,0 1,0-1,0 0,0 1,0-1,0 0,1 0,-1-1,0 1,0 0,0-1,0 1,69-31,172-127,-242 157,0-1,0 1,0 0,0-1,1 1,-1 0,0 0,1 0,-1 0,0 0,1 1,0-1,-1 0,1 0,-1 1,1-1,0 1,-1 0,1 0,0-1,-1 1,1 0,0 0,0 0,-1 1,1-1,0 0,-1 1,1-1,0 1,-1-1,1 1,-1 0,1 0,-1 0,1 0,-1 0,0 0,1 0,-1 0,0 0,0 1,0-1,0 0,0 1,0-1,0 1,-1-1,1 1,0-1,-1 1,1 0,-1-1,0 1,1 0,-1 1,-25 139,22-113,1-4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37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13515 0 0,'0'0'1267'0'0,"0"0"-399"0"0,0 0-45 0 0,0 0 145 0 0,0 0 96 0 0,0 0-70 0 0,0 0-114 0 0,0 0-138 0 0,0 0-125 0 0,36-2-117 0 0,115-9-125 0 0,20-18-336 0 0,-150 23-754 0 0,-10 3-891 0 0,1 0-3392 0 0,-3-1-6310 0 0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16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407 352 11170 0 0,'0'0'4692'0'0,"0"0"-2558"0"0,0 0-914 0 0,0 0-97 0 0,0 0-57 0 0,0 0-108 0 0,0 0-189 0 0,0 0-231 0 0,0 0-183 0 0,0 0-120 0 0,0 0-63 0 0,0 0-36 0 0,0 0-27 0 0,-6 5-5 0 0,-19 15-2 0 0,19-15-9 0 0,6-5 8 0 0,0 0 7 0 0,0 0 24 0 0,0 0 42 0 0,0 0 32 0 0,30-55 1602 0 0,-59 55-1748 0 0,-1 14-1725 0 0,44-14-6483 0 0,-10 0-3763 0 0</inkml:trace>
  <inkml:trace contextRef="#ctx0" brushRef="#br0" timeOffset="470.15">906 426 14811 0 0,'0'0'1962'0'0,"0"0"-428"0"0,0 0-171 0 0,0 0-15 0 0,0 0-40 0 0,0 0-170 0 0,0 0-250 0 0,0 0-227 0 0,0 0-179 0 0,0 0-106 0 0,0 0-84 0 0,0 0-65 0 0,0 0-46 0 0,3-6-17 0 0,-2 4-150 0 0,0 1 2 0 0,0-1 0 0 0,-1 0 0 0 0,1 1-1 0 0,0 0 1 0 0,0-1 0 0 0,0 1 0 0 0,0-1-1 0 0,0 1 1 0 0,1 0 0 0 0,-1 0 0 0 0,0 0 0 0 0,0 0-1 0 0,1 0 1 0 0,-1 0 0 0 0,1 0 0 0 0,-1 0 0 0 0,1 0-1 0 0,-1 1 1 0 0,1-1 0 0 0,0 0 0 0 0,-1 1-1 0 0,1 0 1 0 0,0-1 0 0 0,-1 1 0 0 0,1 0 0 0 0,0 0-1 0 0,-1 0 1 0 0,2 0-16 0 0,7-1 47 0 0,0 1 1 0 0,0 1-1 0 0,0-1 0 0 0,-1 2 0 0 0,1-1 0 0 0,0 1 0 0 0,-1 1 1 0 0,1 0-1 0 0,-1 0 0 0 0,0 1 0 0 0,0 0 0 0 0,0 0 1 0 0,3 4-48 0 0,-10-7 8 0 0,0 1 0 0 0,-1 0 0 0 0,1 0 1 0 0,-1 0-1 0 0,1 0 0 0 0,-1 0 0 0 0,0 0 1 0 0,0 0-1 0 0,0 0 0 0 0,0 1 0 0 0,0-1 0 0 0,0 0 1 0 0,-1 1-1 0 0,1-1 0 0 0,-1 1 0 0 0,0-1 1 0 0,1 0-1 0 0,-1 1 0 0 0,0-1 0 0 0,-1 1 1 0 0,1-1-1 0 0,0 1 0 0 0,-1-1 0 0 0,1 0 1 0 0,-1 1-1 0 0,0-1 0 0 0,0 0 0 0 0,0 1 1 0 0,0-1-1 0 0,0 0 0 0 0,0 0 0 0 0,0 0 0 0 0,-2 1-8 0 0,-48 67 306 0 0,47-67-285 0 0,0 0 0 0 0,1 1 0 0 0,-1 0 0 0 0,1 0 0 0 0,0 0 0 0 0,0 0 0 0 0,1 0 0 0 0,-1 0 0 0 0,1 1 0 0 0,0-1 0 0 0,0 1 0 0 0,1 0 0 0 0,-1 0 0 0 0,1 0 0 0 0,0-1 0 0 0,0 3-21 0 0,3-5 24 0 0,0 0 0 0 0,0-1 0 0 0,1 1 0 0 0,-1 0 1 0 0,0-1-1 0 0,1 0 0 0 0,-1 1 0 0 0,1-1 0 0 0,0 0 0 0 0,-1 0 0 0 0,1 0 0 0 0,0-1 0 0 0,0 1 0 0 0,-1-1 0 0 0,1 0 0 0 0,0 1 0 0 0,0-1 0 0 0,0 0 1 0 0,1-1-25 0 0,19 1 117 0 0,122-14 298 0 0,-124 8-459 0 0,18-7-3034 0 0,-32 6-7179 0 0,-6 7-2535 0 0</inkml:trace>
  <inkml:trace contextRef="#ctx0" brushRef="#br0" timeOffset="-743.866">346 809 8410 0 0,'0'0'5810'0'0,"0"0"-3612"0"0,0 0-1282 0 0,0 0-137 0 0,0 0 61 0 0,0 0 93 0 0,0 0-32 0 0,0 0-138 0 0,0 0-175 0 0,0 0-157 0 0,0 0-118 0 0,0 0-63 0 0,0 0-24 0 0,-33 29-27 0 0,-105 92-10 0 0,76-40 74 0 0,54-62-196 0 0,-3 2 2 0 0,0 0 1 0 0,2 1 0 0 0,0 0-1 0 0,2 1 1 0 0,0-1-1 0 0,1 2 1 0 0,2-1-1 0 0,0 0 1 0 0,1 1 0 0 0,2 0-1 0 0,0-1 1 0 0,2 14-70 0 0,2-29 51 0 0,0 1 0 0 0,0-1 0 0 0,0 0 1 0 0,1 0-1 0 0,0 0 0 0 0,1-1 0 0 0,0 1 1 0 0,0-1-1 0 0,0 0 0 0 0,1-1 1 0 0,0 1-1 0 0,0-1 0 0 0,1 0 0 0 0,0-1 1 0 0,0 0-1 0 0,0 0 0 0 0,1 0 0 0 0,-1-1 1 0 0,1 0-1 0 0,0 0 0 0 0,0-1 0 0 0,1 0 1 0 0,-1-1-1 0 0,1 0 0 0 0,-1 0 0 0 0,1 0 1 0 0,0-1-1 0 0,-1-1 0 0 0,1 0 0 0 0,0 0 1 0 0,0 0-1 0 0,7-2-51 0 0,16-1 183 0 0,0 0 0 0 0,-1-3-1 0 0,0 0 1 0 0,0-2 0 0 0,0-1 0 0 0,-1-2 0 0 0,0-1 0 0 0,-1-1-1 0 0,-1-1 1 0 0,0-2 0 0 0,-1-1 0 0 0,11-9-183 0 0,-19 13 103 0 0,-1-1 1 0 0,0 0-1 0 0,-1-2 0 0 0,0 0 1 0 0,-1-1-1 0 0,-1 0 0 0 0,-1-1 1 0 0,8-14-104 0 0,-16 24 19 0 0,-1 0-1 0 0,-1-1 1 0 0,0 0 0 0 0,0 1-1 0 0,0-1 1 0 0,-1 0 0 0 0,-1-1 0 0 0,0 1-1 0 0,0-1 1 0 0,0 1 0 0 0,-1-1-1 0 0,-1 1 1 0 0,0-1 0 0 0,0 0 0 0 0,-1 1-1 0 0,0-1 1 0 0,0 1 0 0 0,-1-1 0 0 0,0 1-1 0 0,-1 0 1 0 0,0 0 0 0 0,-1-1-19 0 0,-5-5-48 0 0,-1 1 0 0 0,0-1 1 0 0,-1 2-1 0 0,0-1 0 0 0,-1 2 0 0 0,-1-1 1 0 0,0 2-1 0 0,-1 0 0 0 0,0 0 1 0 0,0 1-1 0 0,-1 1 0 0 0,-1 1 0 0 0,1 0 1 0 0,-1 1-1 0 0,0 0 0 0 0,-1 1 1 0 0,0 1-1 0 0,0 1 0 0 0,0 1 0 0 0,0 0 1 0 0,-1 1-1 0 0,1 1 0 0 0,-1 0 1 0 0,1 1-1 0 0,-1 1 0 0 0,1 1 0 0 0,-1 1 1 0 0,1 0-1 0 0,0 1 0 0 0,0 1 0 0 0,1 0 1 0 0,-7 4 47 0 0,-109 68-2385 0 0,93-45-1148 0 0,3 5-3925 0 0,18-15-4942 0 0</inkml:trace>
  <inkml:trace contextRef="#ctx0" brushRef="#br0" timeOffset="-399.841">0 1258 15131 0 0,'0'0'2397'0'0,"0"0"-765"0"0,0 0-489 0 0,0 0-140 0 0,0 0-68 0 0,0 0-76 0 0,0 0-105 0 0,0 0-131 0 0,0 0-131 0 0,0 0-81 0 0,0 0-60 0 0,32-15-62 0 0,102-45-46 0 0,6 13 438 0 0,-135 46-647 0 0,6-3 30 0 0,1 0 1 0 0,-1 1 0 0 0,0 1 0 0 0,1 0 0 0 0,-1 0-1 0 0,1 2 1 0 0,0-1 0 0 0,-1 1 0 0 0,1 1-1 0 0,0 0 1 0 0,-1 1 0 0 0,1 0 0 0 0,-1 0 0 0 0,3 2-65 0 0,70 103 337 0 0,-83-106-333 0 0,3 3 23 0 0,0-1 0 0 0,0 1-1 0 0,0-1 1 0 0,0 0 0 0 0,1-1-1 0 0,-1 1 1 0 0,1-1 0 0 0,-1 0-1 0 0,1 0 1 0 0,0 0-1 0 0,0-1 1 0 0,0 1 0 0 0,0-1-1 0 0,0 0 1 0 0,0-1 0 0 0,4 1-27 0 0,-7 0-10 0 0,1-1 0 0 0,0 1 0 0 0,-1-1 1 0 0,1 1-1 0 0,0-1 0 0 0,0 0 0 0 0,0 0 1 0 0,0-1-1 0 0,-1 1 0 0 0,1 0 0 0 0,0-1 1 0 0,0 1-1 0 0,-1-1 0 0 0,1 0 0 0 0,0 0 1 0 0,-1 0-1 0 0,1-1 0 0 0,-1 1 0 0 0,0 0 0 0 0,1-1 1 0 0,-1 0-1 0 0,0 1 0 0 0,0-1 0 0 0,0 0 1 0 0,0 0-1 0 0,0 0 0 0 0,0-1 0 0 0,0 1 1 0 0,-1 0-1 0 0,1-1 0 0 0,-1 1 0 0 0,0 0 0 0 0,0-1 1 0 0,1-1 9 0 0,-8-15-3175 0 0,-3 10-1727 0 0,5 5 1090 0 0,1-1-8395 0 0</inkml:trace>
  <inkml:trace contextRef="#ctx0" brushRef="#br0" timeOffset="2691.778">1357 1070 9698 0 0,'0'0'1932'0'0,"0"0"-939"0"0,0 0-284 0 0,0 0 253 0 0,0 0 277 0 0,0 0 113 0 0,0 0-40 0 0,0 0-157 0 0,0 0-172 0 0,0 0-168 0 0,31 8-134 0 0,101 21-81 0 0,-126-27-520 0 0,1 0 0 0 0,0-1 0 0 0,-1 0 0 0 0,1 0 0 0 0,0-1 0 0 0,0 1 0 0 0,0-2 0 0 0,-1 1 0 0 0,1-1 0 0 0,0 0 0 0 0,0 0 0 0 0,-1-1 0 0 0,1 0 0 0 0,-1 0 0 0 0,3-1-80 0 0,18-7 339 0 0,-9 7-193 0 0,0-2-1 0 0,0 0 0 0 0,-1-1 1 0 0,0-1-1 0 0,0-1 0 0 0,0 0 1 0 0,-1-1-1 0 0,0-1 0 0 0,-1 0 0 0 0,0-1 1 0 0,-1-1-1 0 0,0 0 0 0 0,-1-1 1 0 0,0-1-1 0 0,-1 0 0 0 0,-1 0 1 0 0,0-1-1 0 0,-1-1 0 0 0,-1 0 0 0 0,2-4-145 0 0,-9 15 11 0 0,-1 0 0 0 0,1-1 1 0 0,-1 1-1 0 0,0 0 0 0 0,-1-1 0 0 0,1 1 0 0 0,-1-1 0 0 0,0 1 0 0 0,0-1 0 0 0,-1 1 0 0 0,0 0 0 0 0,0-1 0 0 0,0 1 0 0 0,0 0 0 0 0,-1-1 0 0 0,0 1 0 0 0,0 0 0 0 0,-1 0 0 0 0,1 0 0 0 0,-1 1 0 0 0,0-1 0 0 0,0 1 0 0 0,-1-1 0 0 0,1 1 0 0 0,-1 0 0 0 0,0 0 0 0 0,0 1 0 0 0,0-1 0 0 0,0 1 0 0 0,-1 0 0 0 0,0 0 1 0 0,1 0-1 0 0,-1 1 0 0 0,0 0 0 0 0,0 0 0 0 0,-1 0 0 0 0,1 0 0 0 0,0 1 0 0 0,0 0 0 0 0,-5-1-11 0 0,-10 1-21 0 0,1 0 1 0 0,-1 1-1 0 0,1 1 1 0 0,0 1-1 0 0,-1 1 1 0 0,1 0-1 0 0,0 2 1 0 0,1 0 0 0 0,-1 1-1 0 0,1 1 1 0 0,0 0-1 0 0,0 2 1 0 0,1 0-1 0 0,0 0 1 0 0,1 2-1 0 0,0 0 1 0 0,1 1-1 0 0,0 1 1 0 0,1 0-1 0 0,0 1 1 0 0,1 0-1 0 0,1 1 1 0 0,0 1-1 0 0,1 0 1 0 0,1 0-1 0 0,0 1 1 0 0,1 1-1 0 0,-4 12 21 0 0,3-9 11 0 0,0 1-1 0 0,1 1 0 0 0,2-1 0 0 0,0 2 1 0 0,2-1-1 0 0,0 0 0 0 0,0 14-10 0 0,4-28 35 0 0,1 1-1 0 0,0 0 1 0 0,0-1-1 0 0,1 1 1 0 0,0 0-1 0 0,1-1 1 0 0,0 1-1 0 0,1-1 1 0 0,0 0 0 0 0,0 0-1 0 0,1 0 1 0 0,0 0-1 0 0,0 0 1 0 0,1-1-1 0 0,1 0 1 0 0,-1 0-1 0 0,1 0 1 0 0,0-1 0 0 0,7 6-35 0 0,5 2 143 0 0,2 0 0 0 0,0-2 1 0 0,0 0-1 0 0,2-1 0 0 0,-1-2 1 0 0,1 0-1 0 0,1-1 0 0 0,-1-1 1 0 0,2-1-1 0 0,-1-2 1 0 0,1 0-1 0 0,-1-1 0 0 0,1-1 1 0 0,0-2-1 0 0,1 0 0 0 0,-1-1 1 0 0,0-2-1 0 0,9-2-143 0 0,-24 4-43 0 0,-1-1-1 0 0,1-1 1 0 0,-1 0-1 0 0,1 0 1 0 0,-1 0-1 0 0,0-1 1 0 0,0 0 0 0 0,0-1-1 0 0,-1 0 1 0 0,1 0-1 0 0,3-3 44 0 0,5-9-4317 0 0,-3-3-4307 0 0,-10 15-3889 0 0</inkml:trace>
  <inkml:trace contextRef="#ctx0" brushRef="#br0" timeOffset="3154.156">2178 1339 17916 0 0,'0'0'756'0'0,"0"0"-200"0"0,0 0 143 0 0,0 0 216 0 0,0 0 56 0 0,0 0-67 0 0,0 0-209 0 0,0 0-234 0 0,0 0-160 0 0,0 0-62 0 0,-1 33-45 0 0,-2 99-29 0 0,-11-54 260 0 0,6-12 513 0 0,8-66-777 0 0,0 0 33 0 0,0 0 63 0 0,0-11 651 0 0,3-6-856 0 0,0 1-1 0 0,1 0 1 0 0,1 0-1 0 0,1 0 1 0 0,0 1-1 0 0,1 0 1 0 0,0 0-1 0 0,1 0 1 0 0,1 1-1 0 0,0 1 1 0 0,1-1-1 0 0,1 1 1 0 0,9-8-52 0 0,-3 2 24 0 0,0 1 0 0 0,1 0 0 0 0,1 2 0 0 0,1 0 0 0 0,0 1 0 0 0,17-9-24 0 0,-36 24 0 0 0,0 0 0 0 0,0 0 0 0 0,-1-1 1 0 0,1 1-1 0 0,0 0 0 0 0,0 0 0 0 0,-1 1 1 0 0,1-1-1 0 0,0 0 0 0 0,-1 0 0 0 0,1 0 1 0 0,0 0-1 0 0,0 1 0 0 0,-1-1 0 0 0,1 0 0 0 0,0 1 1 0 0,-1-1-1 0 0,1 0 0 0 0,-1 1 0 0 0,1-1 1 0 0,0 1-1 0 0,-1-1 0 0 0,1 1 0 0 0,-1-1 1 0 0,1 1-1 0 0,-1-1 0 0 0,0 1 0 0 0,1 0 0 0 0,-1-1 1 0 0,0 1-1 0 0,1 0 0 0 0,-1-1 0 0 0,0 1 1 0 0,0 0-1 0 0,1-1 0 0 0,-1 1 0 0 0,0 0 1 0 0,0 0-1 0 0,0-1 0 0 0,0 1 0 0 0,0 0 0 0 0,0 0 1 0 0,0-1-1 0 0,0 1 0 0 0,0 0 0 0 0,0-1 1 0 0,-1 1-1 0 0,1 0 0 0 0,2 49 60 0 0,-2-45-53 0 0,0-2-28 0 0,5 40 99 0 0,-5-42-119 0 0,0 0 0 0 0,0-1 0 0 0,1 1 0 0 0,-1 0 1 0 0,1-1-1 0 0,-1 1 0 0 0,0-1 0 0 0,1 1 0 0 0,-1 0 1 0 0,1-1-1 0 0,-1 1 0 0 0,1-1 0 0 0,0 1 0 0 0,-1-1 0 0 0,1 0 1 0 0,-1 1-1 0 0,1-1 0 0 0,0 0 0 0 0,-1 1 0 0 0,1-1 1 0 0,0 0-1 0 0,-1 0 0 0 0,1 1 0 0 0,0-1 0 0 0,0 0 1 0 0,-1 0-1 0 0,1 0 0 0 0,0 0 0 0 0,0 0 0 0 0,-1 0 0 0 0,1 0 1 0 0,0 0-1 0 0,0 0 0 0 0,-1 0 0 0 0,1-1 0 0 0,0 1 1 0 0,-1 0-1 0 0,1 0 0 0 0,0-1 0 0 0,-1 1 0 0 0,1-1 1 0 0,0 1-1 0 0,-1 0 0 0 0,1-1 0 0 0,-1 1 0 0 0,1-1 0 0 0,-1 1 1 0 0,1-1-1 0 0,-1 0 0 0 0,1 1 0 0 0,-1-1 0 0 0,1 1 1 0 0,-1-1-1 0 0,0 0 0 0 0,1 0 41 0 0,15-19-3504 0 0,-8 5-3922 0 0,-7 12 4460 0 0,2-2-9121 0 0</inkml:trace>
  <inkml:trace contextRef="#ctx0" brushRef="#br0" timeOffset="3823.291">1628 330 4417 0 0,'0'0'2232'0'0,"0"0"-445"0"0,0 0 57 0 0,0 0 181 0 0,0 0 2 0 0,0 0-193 0 0,0 0-363 0 0,0 0-320 0 0,0 0-203 0 0,0 0-118 0 0,0 0-51 0 0,0 0-23 0 0,0 0-7 0 0,-4 1-17 0 0,-8 5 1709 0 0,48-61-985 0 0,203-197-174 0 0,-208 222-1190 0 0,-20 74-170 0 0,67 156 319 0 0,-40-114-321 0 0,-36-78-304 0 0,1 2-1123 0 0,2-2-4674 0 0,-2-4-6121 0 0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21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8314 0 0,'0'0'2064'0'0,"0"0"-718"0"0,0 0-346 0 0,0 0 10 0 0,0 0 85 0 0,0 0 25 0 0,0 0-8 0 0,0 0-70 0 0,0 0-69 0 0,0 0-34 0 0,0 0-104 0 0,0 0-104 0 0,0 0-61 0 0,19 1-45 0 0,116 5 1027 0 0,51-13 431 0 0,-91 0-1902 0 0,-73-3-581 0 0,-21 3-3674 0 0,-6 1-5779 0 0,1 3-1588 0 0</inkml:trace>
  <inkml:trace contextRef="#ctx0" brushRef="#br0" timeOffset="335.047">177 0 9066 0 0,'0'0'3818'0'0,"0"0"-1940"0"0,0 0-823 0 0,0 0-68 0 0,0 0 146 0 0,0 0 114 0 0,0 0-21 0 0,0 0-154 0 0,0 0-221 0 0,0 0-151 0 0,0 0-79 0 0,0 0-46 0 0,0 0-43 0 0,-6 24-32 0 0,-16 76-45 0 0,8 13 823 0 0,-16 177-557 0 0,39-278-1061 0 0,-8-10-4103 0 0,0-2-4585 0 0,-1-3-2684 0 0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24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41 7154 0 0,'0'0'4642'0'0,"0"0"-2267"0"0,0 0-804 0 0,0 0-44 0 0,0 0 19 0 0,0 0-119 0 0,0 0-240 0 0,0 0-281 0 0,0 0-249 0 0,0 0-143 0 0,0 0-68 0 0,0 0-42 0 0,0 0-41 0 0,0-3-13 0 0,-8-5 905 0 0,-13 26-50 0 0,20-17-1205 0 0,0-8 1029 0 0,15-19-796 0 0,-9 17-216 0 0,-10 2-314 0 0,-5 25-3052 0 0,9-10-5523 0 0,1-8-2937 0 0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25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4 0 0 0,'0'0'4409'0'0,"0"0"-1616"0"0,0 0-337 0 0,0 0 29 0 0,0 0-126 0 0,0 0-297 0 0,0 0-366 0 0,0 0-328 0 0,0 0-242 0 0,0 0-162 0 0,0 0-99 0 0,0 0-78 0 0,0 0-61 0 0,5-1-49 0 0,5 0-500 0 0,-3 0 715 0 0,-22 8-146 0 0,-37 23 88 0 0,61-27-549 0 0,32-28 175 0 0,-62 31 258 0 0,21-6-657 0 0,0 0-14 0 0,0 0-23 0 0,0 0-4 0 0,0 0-35 0 0,0 0-7 0 0,0 0-5 0 0,0 0-34 0 0,0 0-8 0 0,0 0-17 0 0,0 0-44 0 0,0 0-44 0 0,0 0-120 0 0,12 0-2493 0 0,-8 0-4210 0 0,-2 0-5249 0 0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23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0 177 8586 0 0,'0'0'2159'0'0,"0"0"-547"0"0,0 0-371 0 0,0 0-68 0 0,0 0 55 0 0,0 0-30 0 0,0 0-172 0 0,0 0-249 0 0,0 0-201 0 0,0 0-86 0 0,0 0-17 0 0,3 8 24 0 0,14 98 1053 0 0,-11 195-26 0 0,-19-224-1121 0 0,13-76-331 0 0,0-1 90 0 0,0 0 86 0 0,0 0 86 0 0,0-16 752 0 0,0 11-1030 0 0,0-20 42 0 0,0-1 0 0 0,1 0 0 0 0,2 1 0 0 0,1 0 0 0 0,1 0 0 0 0,1-1-98 0 0,3-11 13 0 0,2 0 0 0 0,2 1 0 0 0,1 0 0 0 0,1 1 0 0 0,2 1 0 0 0,2 0 0 0 0,1 2 0 0 0,2 0 0 0 0,0 1 0 0 0,3 2 0 0 0,0 0 0 0 0,9-6-13 0 0,-29 31-3 0 0,0 0 0 0 0,-1 1 1 0 0,1 0-1 0 0,0 0 0 0 0,1 0 0 0 0,-1 0 0 0 0,0 1 0 0 0,1 0 0 0 0,0 0 1 0 0,-1 1-1 0 0,1-1 0 0 0,0 1 0 0 0,0 1 0 0 0,0-1 3 0 0,-4 2 0 0 0,-1 0 1 0 0,1 1-1 0 0,0-1 0 0 0,-1 0 0 0 0,1 1 1 0 0,0-1-1 0 0,-1 1 0 0 0,0 0 0 0 0,1 0 1 0 0,-1-1-1 0 0,0 1 0 0 0,0 0 0 0 0,0 0 1 0 0,0 0-1 0 0,0 0 0 0 0,-1 0 0 0 0,1 0 1 0 0,-1 0-1 0 0,1 0 0 0 0,-1 1 0 0 0,0-1 1 0 0,1 0-1 0 0,-1 0 0 0 0,-1 0 0 0 0,3 5 2 0 0,0 136 178 0 0,-6-69-725 0 0,14-57-1843 0 0,-3-16-1502 0 0,2-1-3727 0 0,-9 0 7574 0 0,4 0-12029 0 0</inkml:trace>
  <inkml:trace contextRef="#ctx0" brushRef="#br0" timeOffset="396.21">1004 107 10562 0 0,'0'0'2187'0'0,"0"0"-504"0"0,0 0-265 0 0,0 0-82 0 0,0 0-71 0 0,0 0-146 0 0,0 0-195 0 0,0 0-184 0 0,0 0-155 0 0,0 0-105 0 0,0 0-66 0 0,0 0-63 0 0,-32 32-39 0 0,-99 105-36 0 0,125-131-245 0 0,0-1 0 0 0,1 1 0 0 0,-1 0 0 0 0,1 1 0 0 0,1 0 0 0 0,-1-1 0 0 0,1 1 0 0 0,0 1 0 0 0,1-1 1 0 0,0 0-1 0 0,0 1 0 0 0,-1 3-31 0 0,-1 8 95 0 0,0-8-41 0 0,0 1 1 0 0,1 0-1 0 0,0 0 1 0 0,1 0-1 0 0,0 0 1 0 0,1 0-1 0 0,0 1 1 0 0,1-1 0 0 0,1 1-1 0 0,0-1 1 0 0,0 1-1 0 0,2-1 1 0 0,-1 1-1 0 0,2-1 1 0 0,-1 0-1 0 0,2 0 1 0 0,0 2-55 0 0,2-5 73 0 0,0 0 0 0 0,0-1 0 0 0,1 0 0 0 0,0 0 0 0 0,0-1 0 0 0,1 1 0 0 0,0-2 0 0 0,0 1 0 0 0,1-1 0 0 0,0 0 0 0 0,0-1 0 0 0,0 0 0 0 0,1 0-1 0 0,-1-1 1 0 0,1-1 0 0 0,0 1 0 0 0,0-2 0 0 0,1 1 0 0 0,-1-1 0 0 0,1-1 0 0 0,-1 0 0 0 0,5 0-73 0 0,7 0 112 0 0,-1-2-1 0 0,1 0 1 0 0,0-1-1 0 0,-1-1 1 0 0,1 0-1 0 0,-1-2 1 0 0,0-1-1 0 0,0-1 0 0 0,-1 0 1 0 0,0-2-1 0 0,0 0 1 0 0,-1-1-1 0 0,0-1 1 0 0,-1-1-1 0 0,0-1 1 0 0,-1 0-1 0 0,0-1 0 0 0,-1-1 1 0 0,-1 0-1 0 0,0-1 1 0 0,4-8-112 0 0,-13 13 4 0 0,0 0-1 0 0,-1-1 1 0 0,0 0 0 0 0,-1 0-1 0 0,0 0 1 0 0,-1 0 0 0 0,0-1 0 0 0,-1 0-1 0 0,-1 1 1 0 0,0-1 0 0 0,0 0 0 0 0,-1 1-1 0 0,-1-1 1 0 0,0 0 0 0 0,-1 0-1 0 0,-1 1 1 0 0,0 0 0 0 0,0-1 0 0 0,-1 1-1 0 0,-1 0 1 0 0,0 0 0 0 0,0 1 0 0 0,-1 0-1 0 0,-1 0 1 0 0,0 0 0 0 0,0 1-1 0 0,-1 0 1 0 0,0 0 0 0 0,-9-7-4 0 0,5 6-141 0 0,0 1 0 0 0,-1 0 0 0 0,0 1 0 0 0,-1 0 0 0 0,0 1 0 0 0,-1 1 0 0 0,1 0 0 0 0,-1 1 0 0 0,-1 0 0 0 0,1 2 1 0 0,-1-1-1 0 0,0 2 0 0 0,0 0 0 0 0,0 1 0 0 0,0 1 0 0 0,0 0 0 0 0,0 1 0 0 0,-1 1 0 0 0,1 1 0 0 0,0 0 0 0 0,0 1 0 0 0,-10 3 141 0 0,-48 23-3069 0 0,28-3-4079 0 0,24-11-4762 0 0</inkml:trace>
  <inkml:trace contextRef="#ctx0" brushRef="#br0" timeOffset="715.165">659 468 13235 0 0,'0'0'2082'0'0,"0"0"-418"0"0,0 0-130 0 0,0 0-29 0 0,0 0-86 0 0,0 0-128 0 0,0 0-159 0 0,36-10-173 0 0,111-31-149 0 0,22-4 1193 0 0,-52 26-1248 0 0,-114 21-745 0 0,0 0 1 0 0,0-1-1 0 0,-1 1 1 0 0,1 0 0 0 0,0 0-1 0 0,-1 1 1 0 0,1-1-1 0 0,-1 0 1 0 0,1 1 0 0 0,-1 0-1 0 0,0-1 1 0 0,0 1-1 0 0,-1 0 1 0 0,1 0-1 0 0,-1 0 1 0 0,1 0 0 0 0,-1 1-1 0 0,0-1 1 0 0,0 0-1 0 0,0 0 1 0 0,0 1-1 0 0,-1-1-10 0 0,8 17 48 0 0,-6-16-38 0 0,-1 0-4 0 0,1 1 1 0 0,0-1 0 0 0,-1 0 0 0 0,1 1-1 0 0,1-1 1 0 0,-1 0 0 0 0,1-1 0 0 0,-1 1-1 0 0,1 0 1 0 0,0-1 0 0 0,0 1 0 0 0,1-1-1 0 0,-1 0 1 0 0,1 0 0 0 0,0 0 0 0 0,-1-1-1 0 0,1 1 1 0 0,0-1 0 0 0,0 0 0 0 0,1 0-1 0 0,-1-1 1 0 0,0 1 0 0 0,1-1 0 0 0,-1 0-1 0 0,1 0 1 0 0,0 0-7 0 0,0 0 23 0 0,-2 0-20 0 0,0 0 1 0 0,-1 0-1 0 0,1-1 1 0 0,0 1-1 0 0,-1-1 1 0 0,1 1-1 0 0,0-1 0 0 0,0 0 1 0 0,0 0-1 0 0,-1 0 1 0 0,1-1-1 0 0,0 1 0 0 0,0-1 1 0 0,-1 1-1 0 0,1-1 1 0 0,0 0-1 0 0,-1 0 1 0 0,1 0-1 0 0,-1 0 0 0 0,1-1 1 0 0,-1 1-1 0 0,0 0 1 0 0,1-1-1 0 0,-1 0 1 0 0,0 0-1 0 0,0 0 0 0 0,0 0 1 0 0,1-1-4 0 0,-5-25-2048 0 0,-8 14-6413 0 0,6 7-3506 0 0</inkml:trace>
  <inkml:trace contextRef="#ctx0" brushRef="#br0" timeOffset="2911.887">1744 387 5129 0 0,'0'0'2235'0'0,"0"0"-682"0"0,0 0-369 0 0,0 0-35 0 0,0 0 26 0 0,0 0-66 0 0,0 0-203 0 0,0 0-209 0 0,0 0-56 0 0,0 0 6 0 0,0 0 60 0 0,0 0 31 0 0,10 6-47 0 0,85 38 1299 0 0,-73-42-1475 0 0,1 0 0 0 0,0-2-1 0 0,-1-1 1 0 0,1 0 0 0 0,-1-2 0 0 0,1-1-1 0 0,19-5-514 0 0,-23 4 188 0 0,1-1-1 0 0,-2-1 0 0 0,1-1 0 0 0,-1 0 0 0 0,0-2 1 0 0,-1 0-1 0 0,0-1 0 0 0,-1 0 0 0 0,0-1 0 0 0,0-1 1 0 0,12-14-188 0 0,-25 23 23 0 0,0 1-1 0 0,0 0 1 0 0,0-1 0 0 0,-1 1 0 0 0,1-1 0 0 0,-1 0 0 0 0,0 0 0 0 0,0 1 0 0 0,0-2 0 0 0,-1 1 0 0 0,0 0 0 0 0,1 0 0 0 0,-1 0 0 0 0,-1-1 0 0 0,1 1 0 0 0,-1 0 0 0 0,1-1 0 0 0,-1 1 0 0 0,0-1-1 0 0,-1 1 1 0 0,1 0 0 0 0,-1-1 0 0 0,0 1 0 0 0,0 0 0 0 0,0 0 0 0 0,-1-1 0 0 0,0 1 0 0 0,1 0 0 0 0,-1 1 0 0 0,-1-1 0 0 0,1 0 0 0 0,0 0 0 0 0,-1 1 0 0 0,0-1 0 0 0,0 1 0 0 0,0 0 0 0 0,0 0-1 0 0,0 0 1 0 0,-3-1-23 0 0,-6-2-21 0 0,-1 1 0 0 0,0-1 0 0 0,0 2 0 0 0,-1 0 0 0 0,1 1 0 0 0,-1 0 0 0 0,0 1 0 0 0,0 0 0 0 0,0 1 0 0 0,0 1 0 0 0,1 0 0 0 0,-1 1 0 0 0,0 1 0 0 0,0 0 0 0 0,0 1 0 0 0,1 0 0 0 0,-1 1 0 0 0,-6 3 21 0 0,-6 2-27 0 0,1 0 0 0 0,0 1 0 0 0,0 2 0 0 0,2 1 0 0 0,-1 0 0 0 0,-19 17 27 0 0,30-20 5 0 0,1 0 0 0 0,1 1 0 0 0,0 0 0 0 0,0 1 0 0 0,1 0-1 0 0,0 1 1 0 0,1 0 0 0 0,1 0 0 0 0,0 1 0 0 0,1 0 0 0 0,1 0-1 0 0,0 1 1 0 0,0 0 0 0 0,2 0 0 0 0,0 0 0 0 0,0 1 0 0 0,2-1 0 0 0,0 1-1 0 0,0 13-4 0 0,2-18 36 0 0,1 0 0 0 0,0-1 0 0 0,1 1 0 0 0,0 0 0 0 0,0-1 0 0 0,1 1-1 0 0,1-1 1 0 0,-1 0 0 0 0,2 0 0 0 0,-1 0 0 0 0,2-1 0 0 0,-1 1 0 0 0,1-1-1 0 0,1 0 1 0 0,-1-1 0 0 0,1 0 0 0 0,1 0 0 0 0,1 1-36 0 0,7 3 108 0 0,0 0 1 0 0,0-1 0 0 0,1-1-1 0 0,0 0 1 0 0,1-2 0 0 0,0 0-1 0 0,1-1 1 0 0,0 0 0 0 0,0-2-1 0 0,0 0 1 0 0,0-1 0 0 0,1-1-1 0 0,0-1 1 0 0,-1-1 0 0 0,1-1-1 0 0,0 0 1 0 0,0-2 0 0 0,-1 0-1 0 0,18-4-108 0 0,17-20-1652 0 0,-48 22-448 0 0,-2 2-690 0 0,-2-2-4187 0 0,-1 3-5329 0 0</inkml:trace>
  <inkml:trace contextRef="#ctx0" brushRef="#br0" timeOffset="3213.009">2535 593 16211 0 0,'0'0'1211'0'0,"0"0"-313"0"0,0 0-75 0 0,0 0 73 0 0,0 0 19 0 0,0 0-68 0 0,0 0-154 0 0,0 0-170 0 0,0 0-127 0 0,0 0-97 0 0,0 0-81 0 0,-25 32-58 0 0,-74 99-26 0 0,71-69 32 0 0,29-52-120 0 0,0-6-18 0 0,-1 1 0 0 0,1-1 1 0 0,0 1-1 0 0,0-1 0 0 0,0 1 0 0 0,0-1 1 0 0,1 0-1 0 0,0 1 0 0 0,0-1 0 0 0,0 0 1 0 0,0 0-1 0 0,1-1 0 0 0,0 1 0 0 0,-1 0 1 0 0,1-1-1 0 0,1 0 0 0 0,-1 1 0 0 0,0-1 1 0 0,1 0-1 0 0,-1-1 0 0 0,1 1 0 0 0,0-1 1 0 0,0 0-1 0 0,0 0 0 0 0,0 0 0 0 0,1 0 1 0 0,-1-1-1 0 0,0 1 0 0 0,2-1-28 0 0,135 15 1172 0 0,-129-17-1092 0 0,1-1-1 0 0,0-1 1 0 0,-1 0 0 0 0,1-1-1 0 0,-1 0 1 0 0,0-1-1 0 0,-1 0 1 0 0,1-1 0 0 0,-1 0-1 0 0,0-1 1 0 0,0 0 0 0 0,-1 0-1 0 0,0-1 1 0 0,0-1 0 0 0,-1 0-1 0 0,0 0 1 0 0,-1-1 0 0 0,0 0-1 0 0,0 0 1 0 0,-1-1-1 0 0,-1 0 1 0 0,1 0 0 0 0,-2-1-1 0 0,0 0 1 0 0,0 0-80 0 0,-3 6-38 0 0,-1 0 1 0 0,0-1-1 0 0,0 1 1 0 0,0 0-1 0 0,-1-1 0 0 0,0 1 1 0 0,0-1-1 0 0,-1 1 0 0 0,0 0 1 0 0,0-1-1 0 0,0 1 1 0 0,-1 0-1 0 0,0 0 0 0 0,0 0 1 0 0,0 0-1 0 0,-1 0 0 0 0,0 0 1 0 0,0 1-1 0 0,-1-1 1 0 0,1 1-1 0 0,-1 0 0 0 0,0 0 1 0 0,-1 0-1 0 0,1 1 0 0 0,-1 0 1 0 0,0 0-1 0 0,0 0 0 0 0,0 0 1 0 0,-1 0-1 0 0,1 1 1 0 0,-1 0-1 0 0,0 1 0 0 0,0-1 1 0 0,0 1-1 0 0,0 0 0 0 0,0 0 1 0 0,0 1-1 0 0,0 0 1 0 0,-1 0-1 0 0,1 1 0 0 0,-1-1 1 0 0,-1 1 37 0 0,-59 2-2547 0 0,25 9-5601 0 0,26-6-3866 0 0</inkml:trace>
  <inkml:trace contextRef="#ctx0" brushRef="#br0" timeOffset="3563.455">2427 795 9426 0 0,'0'0'4737'0'0,"0"0"-2547"0"0,0 0-818 0 0,0 0-8 0 0,0 0 13 0 0,0 0-102 0 0,0 0-179 0 0,0 0-195 0 0,0 0-190 0 0,0 0-132 0 0,0 0-106 0 0,0 0-92 0 0,0 0-75 0 0,24-8-55 0 0,76-27-48 0 0,-33 27 266 0 0,62 15 271 0 0,-73 15-474 0 0,-24-14-244 0 0,-32-8-19 0 0,0 0-24 0 0,0 0-1 0 0,0 0-12 0 0,0 0-29 0 0,0 0-26 0 0,0 0-31 0 0,0 0-42 0 0,0 0-71 0 0,0 0-73 0 0,0 0-154 0 0,0 0-280 0 0,0 0-436 0 0,0-8-10611 0 0,0 5-30 0 0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29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28 298 952 0 0,'0'0'1378'0'0,"0"0"-490"0"0,0 0 6 0 0,0 0 327 0 0,0 0 326 0 0,0 0 145 0 0,0 0-44 0 0,0 0-246 0 0,0 0-292 0 0,0 0-240 0 0,0 0-192 0 0,0 0-107 0 0,0 0-15 0 0,-5 2 27 0 0,-13 5 49 0 0,13-5 23 0 0,5-2 0 0 0,0 0-38 0 0,30 0 4636 0 0,-21-1-5023 0 0,-1-1 0 0 0,1-1-1 0 0,-1 0 1 0 0,0 0-1 0 0,0 0 1 0 0,0-1-1 0 0,0-1 1 0 0,0 1 0 0 0,-1-1-1 0 0,0 0 1 0 0,0-1-1 0 0,-1 1 1 0 0,1-1-1 0 0,1-3-229 0 0,16-11 266 0 0,4-5-76 0 0,-1-1 1 0 0,-1-1-1 0 0,-1-2 0 0 0,19-27-190 0 0,-9-2 128 0 0,-34 55-104 0 0,-1 2-6 0 0,0 1-8 0 0,0 0 5 0 0,0 0-7 0 0,0 0-29 0 0,0 0-1 0 0,0 0-12 0 0,0 0-21 0 0,9 41 24 0 0,5 70 335 0 0,-4 49-86 0 0,21-75-68 0 0,-23-73-92 0 0,-4-5-1226 0 0,-6 1-5354 0 0,1-5-4031 0 0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38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0 0 0,'0'0'224'0'0,"0"0"694"0"0,0 0 254 0 0,0 0 15 0 0,0 0-59 0 0,0 0-68 0 0,0 0-45 0 0,2-6-12 0 0,7-18 8 0 0,-8 28 8190 0 0,2 15-6176 0 0,3 10-3247 0 0,10 78 1619 0 0,41-19-155 0 0,-43-73-1098 0 0,32 41 220 0 0,37 10 244 0 0,18-15-76 0 0,57 0 0 0 0,63-35-85 0 0,-191-16-371 0 0,115-15 96 0 0,-16-8-57 0 0,41 5 36 0 0,139 25 17 0 0,-291-6-156 0 0,-1 1 1 0 0,1 1-1 0 0,0 1 0 0 0,-1 0 1 0 0,0 1-1 0 0,0 1 1 0 0,0 1-1 0 0,-1 0 0 0 0,0 1 1 0 0,12 8-13 0 0,-23-13-9 0 0,3 2 15 0 0,0-1 0 0 0,0 1 1 0 0,0 1-1 0 0,-1 0 0 0 0,0 0 0 0 0,0 0 0 0 0,0 1 0 0 0,-1 0 0 0 0,0 0 1 0 0,0 1-1 0 0,-1 0 0 0 0,1 0 0 0 0,-2 0 0 0 0,3 5-6 0 0,-4 116 362 0 0,-6-60-233 0 0,3-68-117 0 0,0-1-9 0 0,0 0-14 0 0,0 0 24 0 0,0 0 1 0 0,15-9 884 0 0,55-78-772 0 0,42-12-118 0 0,-44 47 16 0 0,-38 41-55 0 0,19 5 41 0 0,-13 2-13 0 0,101-1-40 0 0,110 46 87 0 0,-7 7-55 0 0,-188-36 9 0 0,1-3 0 0 0,-1-1 0 0 0,1-3 0 0 0,1-3-1 0 0,-1-1 1 0 0,34-6 2 0 0,194-24 64 0 0,-203 18-28 0 0,-61 9 6 0 0,0-2 0 0 0,0 0-1 0 0,0-1 1 0 0,-1-1 0 0 0,1 0 0 0 0,-1-1-1 0 0,-1-1 1 0 0,1 0 0 0 0,-1-1 0 0 0,-1-1-1 0 0,0-1 1 0 0,0 0 0 0 0,3-4-42 0 0,-2 0 43 0 0,-1-1 0 0 0,0-1-1 0 0,-1 0 1 0 0,0-1 0 0 0,-2-1 0 0 0,0 0 0 0 0,-1 0-1 0 0,-1-1 1 0 0,-1 0 0 0 0,0-1 0 0 0,-2 1 0 0 0,0-1-1 0 0,-2-1 1 0 0,0 1 0 0 0,-2-1 0 0 0,0 1 0 0 0,-1-1 0 0 0,-1 0-1 0 0,-3-17-42 0 0,-3 24-997 0 0,-1 14-5691 0 0,2 1-5611 0 0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39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2215 478 0 0 0,'0'0'569'0'0,"0"0"82"0"0,0 0 73 0 0,0 0 62 0 0,0 0 97 0 0,0 0 122 0 0,0 0 148 0 0,-17 16 143 0 0,-50 49 91 0 0,55-51 4652 0 0,13-9-3438 0 0,22-9-1865 0 0,-23 3-187 0 0,12-4-79 0 0,-1-1 0 0 0,0 0 1 0 0,-1-1-1 0 0,0-1 1 0 0,0 0-1 0 0,0 0 1 0 0,-1 0-1 0 0,0-1 0 0 0,4-6-470 0 0,94-158 1577 0 0,-100 159-1429 0 0,13-22 66 0 0,-1 0 0 0 0,-3-1 0 0 0,-1-1 0 0 0,-1 0 0 0 0,-2-1 0 0 0,-2 0 0 0 0,-2-3-214 0 0,21 163 393 0 0,26 111-233 0 0,1-1 24 0 0,11 137-184 0 0,-56-288 67 0 0,-4 1 1 0 0,-4 0-1 0 0,-5 45-67 0 0,2-116 19 0 0,-1-1 0 0 0,-1 0 0 0 0,1 0 0 0 0,-1 0 0 0 0,-1 0 0 0 0,0 0 1 0 0,0-1-1 0 0,-1 1 0 0 0,0-1 0 0 0,0 0 0 0 0,-1 0 0 0 0,-1 1-19 0 0,4-8-9 0 0,1 1 1 0 0,-1-1-1 0 0,0 0 0 0 0,0 1 0 0 0,0-1 1 0 0,0 0-1 0 0,0-1 0 0 0,0 1 0 0 0,0 0 1 0 0,0 0-1 0 0,0-1 0 0 0,0 1 0 0 0,0-1 1 0 0,-1 0-1 0 0,1 0 0 0 0,0 0 0 0 0,0 0 1 0 0,0 0-1 0 0,-1 0 0 0 0,1 0 0 0 0,0-1 1 0 0,0 1-1 0 0,0-1 0 0 0,0 0 0 0 0,0 1 1 0 0,0-1-1 0 0,0 0 0 0 0,0 0 0 0 0,0 0 1 0 0,0-1-1 0 0,0 1 0 0 0,1 0 0 0 0,-1-1 1 0 0,0 1-1 0 0,1-1 0 0 0,-1 1 0 0 0,1-1 1 0 0,0 0-1 0 0,-1 0 0 0 0,1 0 0 0 0,0 0 9 0 0,-5-13-390 0 0,2 0-1 0 0,-1-1 1 0 0,2 1-1 0 0,0-1 1 0 0,1 0-1 0 0,1 0 1 0 0,0 0-1 0 0,1 0 1 0 0,1 0-1 0 0,0 1 1 0 0,2-4 390 0 0,20-109-7932 0 0,-16 92 3501 0 0,0 1-5555 0 0</inkml:trace>
  <inkml:trace contextRef="#ctx0" brushRef="#br0" timeOffset="346.03">2942 287 14251 0 0,'0'0'2341'0'0,"0"0"-901"0"0,0 0-827 0 0,0 0-323 0 0,0 0 11 0 0,0 0 94 0 0,0 0 102 0 0,-21 37 63 0 0,-72 119-11 0 0,15-44 387 0 0,-82 109 292 0 0,137-181-891 0 0,48-39 229 0 0,212-27 1045 0 0,-232 26-1587 0 0,1-1 0 0 0,-1 1 0 0 0,1 0 0 0 0,-1 1 0 0 0,0 0 0 0 0,1-1 0 0 0,-1 2 0 0 0,0-1-1 0 0,0 1 1 0 0,0-1 0 0 0,0 1 0 0 0,0 1 0 0 0,0-1 0 0 0,-1 1 0 0 0,1 0 0 0 0,-1 0 0 0 0,1 0 0 0 0,-1 0 0 0 0,0 1 0 0 0,0 0 0 0 0,-1 0 0 0 0,1 0 0 0 0,-1 0 0 0 0,0 0 0 0 0,0 1 0 0 0,2 3-24 0 0,34 102 420 0 0,-38-107-439 0 0,-1-1-1 0 0,1 0 1 0 0,0 0 0 0 0,-1 1 0 0 0,1-1 0 0 0,0 0 0 0 0,0 0 0 0 0,1 0-1 0 0,-1 0 1 0 0,0 0 0 0 0,1 0 0 0 0,-1-1 0 0 0,1 1 0 0 0,-1 0 0 0 0,1-1-1 0 0,0 1 1 0 0,0-1 0 0 0,0 1 0 0 0,0-1 0 0 0,0 0 0 0 0,0 0 0 0 0,0 0-1 0 0,0 0 1 0 0,0 0 0 0 0,0 0 0 0 0,1-1 0 0 0,-1 1 0 0 0,0-1 0 0 0,1 0-1 0 0,-1 1 1 0 0,0-1 0 0 0,1 0 0 0 0,-1 0 0 0 0,0-1 0 0 0,1 1 0 0 0,-1 0 0 0 0,0-1-1 0 0,0 0 1 0 0,1 1 0 0 0,-1-1 0 0 0,0 0 0 0 0,0 0 0 0 0,0 0 0 0 0,0 0-1 0 0,0 0 1 0 0,0-1 0 0 0,0 1 0 0 0,1-2 19 0 0,33-21-1964 0 0,-15 11-998 0 0,0-2-4743 0 0,-14 11-3415 0 0</inkml:trace>
  <inkml:trace contextRef="#ctx0" brushRef="#br0" timeOffset="644.611">3213 979 7098 0 0,'0'0'2755'0'0,"0"0"-1530"0"0,0 0-448 0 0,0 0 281 0 0,0 0 267 0 0,0 0 84 0 0,0 0-15 0 0,0 0-67 0 0,0 0-115 0 0,0 0-136 0 0,0 0-131 0 0,34-9-155 0 0,106-28-125 0 0,-61 1 198 0 0,-66 26-685 0 0,1 2-22 0 0,-1-1 0 0 0,-1 0 0 0 0,1-1-1 0 0,-1-1 1 0 0,-1 0 0 0 0,0 0 0 0 0,-1-1 0 0 0,0-1-1 0 0,-1 1 1 0 0,0-1 0 0 0,-1-1 0 0 0,0 0-156 0 0,-7 11 20 0 0,0 0-1 0 0,0 0 1 0 0,0 1 0 0 0,0-1-1 0 0,0 0 1 0 0,-1 0 0 0 0,1 0 0 0 0,-1 0-1 0 0,0 0 1 0 0,0 0 0 0 0,0 0-1 0 0,0 0 1 0 0,0 0 0 0 0,-1 0-1 0 0,1 0 1 0 0,-1 0 0 0 0,0 0 0 0 0,0 0-1 0 0,0 1 1 0 0,0-1 0 0 0,-1 0-1 0 0,1 1 1 0 0,-1-1 0 0 0,0 1-1 0 0,1-1 1 0 0,-1 1 0 0 0,0 0 0 0 0,0-1-1 0 0,-1 1 1 0 0,1 0 0 0 0,0 1-1 0 0,-1-1 1 0 0,1 0 0 0 0,-1 1 0 0 0,1-1-1 0 0,-1 1 1 0 0,0 0 0 0 0,0 0-1 0 0,1 0 1 0 0,-3 0-20 0 0,-3-2-14 0 0,-1 2 0 0 0,1-1 0 0 0,-1 1 0 0 0,1 1 0 0 0,-1 0 0 0 0,1 0 0 0 0,0 0-1 0 0,-1 1 1 0 0,1 0 0 0 0,-1 1 0 0 0,1 0 0 0 0,0 0 0 0 0,0 1 0 0 0,0 0 0 0 0,0 0 0 0 0,0 1 0 0 0,1 0 0 0 0,0 0 0 0 0,0 1 0 0 0,0 0 0 0 0,0 0-1 0 0,1 1 1 0 0,-4 3 14 0 0,-3 4-38 0 0,0 0 0 0 0,1 1 0 0 0,0 1 0 0 0,1 0 0 0 0,1 0 0 0 0,0 1 0 0 0,1 0 0 0 0,1 1 0 0 0,1 0 0 0 0,-2 7 38 0 0,6-20-22 0 0,1 1 1 0 0,-1 0 0 0 0,1 0-1 0 0,0 0 1 0 0,1 0-1 0 0,-1 0 1 0 0,1 0-1 0 0,0 1 1 0 0,0-1-1 0 0,1 0 1 0 0,0 1-1 0 0,0-1 1 0 0,0 0-1 0 0,0 1 1 0 0,1-1 0 0 0,0 0-1 0 0,0 1 1 0 0,0-1-1 0 0,1 0 1 0 0,-1 0-1 0 0,1 0 1 0 0,1 0-1 0 0,-1 0 1 0 0,1-1-1 0 0,0 1 1 0 0,0-1 0 0 0,0 0-1 0 0,0 1 1 0 0,1-1-1 0 0,0-1 1 0 0,0 1-1 0 0,0 0 1 0 0,2 1 21 0 0,12-1-243 0 0,-1 0 0 0 0,1-1 0 0 0,0-1 0 0 0,-1-1-1 0 0,1 0 1 0 0,0-2 0 0 0,0 0 0 0 0,9-2 243 0 0,76-21-3647 0 0,-38-2-5112 0 0,-47 18-1769 0 0</inkml:trace>
  <inkml:trace contextRef="#ctx0" brushRef="#br0" timeOffset="1052.08">3854 824 5465 0 0,'0'0'2907'0'0,"0"0"-1364"0"0,0 0-434 0 0,0 0 72 0 0,0 0 82 0 0,0 0-72 0 0,0 0-189 0 0,0 0-235 0 0,0 0-113 0 0,0 0-11 0 0,0 0 52 0 0,0 0 77 0 0,0 0 40 0 0,4 10 32 0 0,14 30-15 0 0,-18-40-796 0 0,1 1 1 0 0,-1 0 0 0 0,1-1-1 0 0,-1 1 1 0 0,1 0 0 0 0,0-1-1 0 0,-1 1 1 0 0,1-1 0 0 0,0 1-1 0 0,0-1 1 0 0,-1 1 0 0 0,1-1-1 0 0,0 0 1 0 0,0 1 0 0 0,0-1-1 0 0,0 0 1 0 0,-1 0 0 0 0,1 1-1 0 0,0-1 1 0 0,0 0 0 0 0,0 0-1 0 0,0 0 1 0 0,0 0 0 0 0,0 0-1 0 0,0 0 1 0 0,-1 0 0 0 0,1-1-1 0 0,0 1 1 0 0,0 0 0 0 0,0 0-1 0 0,0-1 1 0 0,-1 1 0 0 0,1 0-1 0 0,0-1 1 0 0,0 1 0 0 0,0-1-1 0 0,-1 1 1 0 0,1-1-1 0 0,0 1 1 0 0,0-2-34 0 0,2 1 123 0 0,17-11 313 0 0,0 0-1 0 0,-1-1 1 0 0,0-1-1 0 0,-1 0 1 0 0,-1-2-1 0 0,5-5-435 0 0,-16 16 65 0 0,-1-2 0 0 0,1 1-1 0 0,-1-1 1 0 0,0 0 0 0 0,-1 0 0 0 0,1 0-1 0 0,-2 0 1 0 0,1-1 0 0 0,-1 0 0 0 0,0 0-1 0 0,0 0 1 0 0,-1 0 0 0 0,0 0-1 0 0,-1 0 1 0 0,0-1 0 0 0,0 1 0 0 0,-1-1-1 0 0,0-6-64 0 0,0 12 5 0 0,-1 0-1 0 0,0 0 0 0 0,0 0 0 0 0,0 0 0 0 0,0 1 0 0 0,0-1 1 0 0,-1 0-1 0 0,1 1 0 0 0,-1-1 0 0 0,0 1 0 0 0,0-1 1 0 0,0 1-1 0 0,0 0 0 0 0,0 0 0 0 0,0 0 0 0 0,0 0 0 0 0,-1 0 1 0 0,1 1-1 0 0,-1-1 0 0 0,0 1 0 0 0,1-1 0 0 0,-1 1 0 0 0,0 0 1 0 0,0 0-1 0 0,1 0 0 0 0,-1 1 0 0 0,0-1 0 0 0,0 0 1 0 0,-3 1-5 0 0,-88 9-255 0 0,79-2 217 0 0,0 1-1 0 0,0 0 1 0 0,1 1 0 0 0,0 1-1 0 0,1 0 1 0 0,0 1 0 0 0,0 0-1 0 0,1 1 1 0 0,1 1 0 0 0,0 0-1 0 0,1 0 1 0 0,0 1-1 0 0,1 0 1 0 0,1 0 0 0 0,0 1-1 0 0,1 1 1 0 0,0-1 0 0 0,1 1-1 0 0,1 0 1 0 0,1 0 0 0 0,0 1-1 0 0,1-1 1 0 0,1 1 0 0 0,0 0-1 0 0,1 3 39 0 0,1-16-40 0 0,0 0 0 0 0,1-1 1 0 0,-1 1-1 0 0,0 0 0 0 0,1 0 0 0 0,0 0 0 0 0,0 0 0 0 0,0 0 0 0 0,1-1 0 0 0,-1 1 0 0 0,1 0 0 0 0,0-1 1 0 0,0 1-1 0 0,0-1 0 0 0,0 0 0 0 0,0 0 0 0 0,1 0 0 0 0,0 0 0 0 0,-1 0 0 0 0,1 0 0 0 0,0-1 1 0 0,1 1-1 0 0,-1-1 0 0 0,0 0 0 0 0,1 0 0 0 0,-1 0 0 0 0,1 0 0 0 0,-1-1 0 0 0,1 0 0 0 0,0 1 1 0 0,0-1-1 0 0,-1-1 0 0 0,1 1 0 0 0,3 0 40 0 0,11 2-332 0 0,-1-1-1 0 0,0-1 1 0 0,1-1 0 0 0,-1 0 0 0 0,1-2-1 0 0,-1 1 1 0 0,15-5 332 0 0,17-7-3161 0 0,-1-7-3405 0 0,-31 12-2920 0 0</inkml:trace>
  <inkml:trace contextRef="#ctx0" brushRef="#br0" timeOffset="1401.967">4294 828 5417 0 0,'0'0'912'0'0,"0"0"-294"0"0,0 0-89 0 0,0 0 55 0 0,0 0 93 0 0,0 0 51 0 0,0 0 32 0 0,-1 33-1 0 0,1 100-12 0 0,11-60 699 0 0,43 70 5096 0 0,-57-172-1019 0 0,4-29-4732 0 0,1 12-445 0 0,1 13-297 0 0,2-1 0 0 0,1 1 1 0 0,2 0-1 0 0,1 0 0 0 0,1 1 0 0 0,2 0 1 0 0,2 1-1 0 0,0 1 0 0 0,2 0 0 0 0,1 1 1 0 0,2 0-1 0 0,1 2 0 0 0,22-25-49 0 0,-28 34 21 0 0,1 0-1 0 0,1 1 1 0 0,1 1-1 0 0,0 1 1 0 0,1 0 0 0 0,1 1-1 0 0,0 1 1 0 0,0 1-1 0 0,1 0 1 0 0,1 2-1 0 0,0 0 1 0 0,1 2 0 0 0,-1 0-1 0 0,9-1-20 0 0,-27 9 6 0 0,-1 0-1 0 0,0 0 1 0 0,0 0-1 0 0,0 0 1 0 0,0 0-1 0 0,0 0 1 0 0,0 0-1 0 0,1 1 1 0 0,-1-1-1 0 0,0 1 1 0 0,0-1-1 0 0,0 1 0 0 0,0 0 1 0 0,0 0-1 0 0,0 0 1 0 0,-1 0-1 0 0,1 0 1 0 0,0 0-1 0 0,0 1 1 0 0,-1-1-1 0 0,1 1 1 0 0,-1-1-1 0 0,1 1 1 0 0,-1-1-1 0 0,0 1 1 0 0,1 0-1 0 0,-1 0 1 0 0,0 0-1 0 0,0-1 1 0 0,0 1-1 0 0,-1 0 1 0 0,1 0-1 0 0,0 0 1 0 0,-1 1-1 0 0,1-1 1 0 0,-1 0-1 0 0,0 0 1 0 0,0 0-1 0 0,1 0 1 0 0,-1 0-1 0 0,-1 0 1 0 0,1 1-1 0 0,0-1 1 0 0,-1 0-1 0 0,1 0 1 0 0,-1 0-1 0 0,1 0 1 0 0,-1 0-1 0 0,0 0 0 0 0,0 0 1 0 0,0 0-1 0 0,0 0 1 0 0,0 0-6 0 0,-6 14 38 0 0,1-1-1 0 0,-2 0 1 0 0,0 0 0 0 0,-1-1 0 0 0,0 0 0 0 0,-1 0-1 0 0,0-1 1 0 0,-1-1 0 0 0,-8 7-38 0 0,-3 5-45 0 0,-2-1 0 0 0,-1-1 1 0 0,-1-2-1 0 0,-1 0 0 0 0,0-1 0 0 0,-2-2 0 0 0,0-1 0 0 0,-1-1 1 0 0,0-2-1 0 0,-25 8 45 0 0,53-21 40 0 0,-16 1-2544 0 0,15-13-6571 0 0,5 8-2843 0 0</inkml:trace>
  <inkml:trace contextRef="#ctx0" brushRef="#br0" timeOffset="1787.979">5348 280 18268 0 0,'0'0'1021'0'0,"0"0"-312"0"0,0 0 0 0 0,0 0 85 0 0,0 0 40 0 0,0 0-39 0 0,0 0-132 0 0,0 0-116 0 0,0 0-71 0 0,0 0-77 0 0,0 0-89 0 0,0 0-91 0 0,0 0-79 0 0,-31 12-57 0 0,-96 39-35 0 0,43-7 53 0 0,84-44-99 0 0,-26 20 8 0 0,46-7-200 0 0,31-9 312 0 0,57 14 68 0 0,-103-15-147 0 0,-1 0 0 0 0,1 1-1 0 0,-1 0 1 0 0,0 0 0 0 0,0 1 0 0 0,0-1 0 0 0,-1 1 0 0 0,0-1 0 0 0,1 1 0 0 0,-2 0 0 0 0,1 1 0 0 0,0-1 0 0 0,-1 0 0 0 0,0 1 0 0 0,0-1 0 0 0,-1 1 0 0 0,0 0 0 0 0,0-1 0 0 0,0 1 0 0 0,-1 0 0 0 0,1 0 0 0 0,-1-1-1 0 0,-1 1 1 0 0,1 0 0 0 0,-1 0 0 0 0,0 0 0 0 0,0-1 0 0 0,-1 1 0 0 0,1-1 0 0 0,-1 1 0 0 0,-1-1 0 0 0,1 1 0 0 0,-1-1 0 0 0,0 0-43 0 0,-2 6 35 0 0,-1 0-1 0 0,0 0 1 0 0,-1-1 0 0 0,0 0-1 0 0,-1 0 1 0 0,0 0 0 0 0,-1-1-1 0 0,1-1 1 0 0,-2 1 0 0 0,1-1-1 0 0,-1-1 1 0 0,0 0 0 0 0,-1 0-1 0 0,0-1 1 0 0,0 0 0 0 0,0-1-1 0 0,-1-1 1 0 0,1 1 0 0 0,-1-2-1 0 0,0 0 1 0 0,-1 0 0 0 0,-4 0-35 0 0,-11-7-1785 0 0,11-4-5675 0 0,11 1-5071 0 0</inkml:trace>
  <inkml:trace contextRef="#ctx0" brushRef="#br0" timeOffset="4218.732">1 3299 4393 0 0,'0'0'1408'0'0,"0"0"-98"0"0,0 0 94 0 0,0 0 44 0 0,0 0-93 0 0,0 0-113 0 0,0 0-202 0 0,0 0-129 0 0,0 0-84 0 0,0 0-92 0 0,2-34-68 0 0,12-104-59 0 0,12 41 369 0 0,3 25-227 0 0,2 1 1 0 0,4 2-1 0 0,3 1 0 0 0,2 2 0 0 0,4 2 0 0 0,18-19-750 0 0,5 9 312 0 0,-51 104-173 0 0,22 157 460 0 0,-9 25-499 0 0,-13-159-154 0 0,3-68-8 0 0,53-119 560 0 0,-36 62-428 0 0,3 1 0 0 0,4 3-1 0 0,2 1 1 0 0,31-32-70 0 0,-66 87 15 0 0,-8 8-21 0 0,0 1 0 0 0,1 0 0 0 0,-1-1 1 0 0,1 1-1 0 0,0 0 0 0 0,0 1 0 0 0,0-1 1 0 0,0 0-1 0 0,0 1 0 0 0,1-1 1 0 0,-1 1-1 0 0,1 0 0 0 0,-1 0 0 0 0,1 1 1 0 0,0-1-1 0 0,2 0 6 0 0,-4 4 6 0 0,0 0 0 0 0,0 0 0 0 0,0 0 0 0 0,0 0 0 0 0,0 0 0 0 0,0 1 0 0 0,0-1 0 0 0,-1 1-1 0 0,1-1 1 0 0,-1 1 0 0 0,0-1 0 0 0,1 1 0 0 0,-1 0 0 0 0,0 0 0 0 0,-1-1 0 0 0,1 1 0 0 0,-1 0 0 0 0,1 0 0 0 0,-1 2-6 0 0,2 4 28 0 0,21 188 401 0 0,-6-24-339 0 0,-9-122-462 0 0,-7-51-4400 0 0,7-8 1651 0 0,-6 5-1562 0 0,1-4-6101 0 0</inkml:trace>
  <inkml:trace contextRef="#ctx0" brushRef="#br0" timeOffset="4462.87">1298 2459 9626 0 0,'0'0'1306'0'0,"0"0"-493"0"0,0 0-145 0 0,0 0 187 0 0,-9 31 187 0 0,-31 101 61 0 0,23-9 989 0 0,17-96-1670 0 0,-1-22-325 0 0,0 2 1 0 0,0-1 0 0 0,1 0 0 0 0,-1 0-1 0 0,1 0 1 0 0,1 0 0 0 0,-1 0 0 0 0,1 0 0 0 0,0 0-1 0 0,0 0 1 0 0,1 0 0 0 0,0 0 0 0 0,0 0-1 0 0,0-1 1 0 0,1 1 0 0 0,0-1 0 0 0,0 0 0 0 0,0 1-1 0 0,1-1 1 0 0,0-1 0 0 0,0 1 0 0 0,0 0 0 0 0,0-1-1 0 0,1 0 1 0 0,-1 0 0 0 0,1 0 0 0 0,0-1-1 0 0,0 0 1 0 0,1 0 0 0 0,-1 0 0 0 0,1 0-98 0 0,2-1 140 0 0,-1-1 1 0 0,1 0 0 0 0,-1 0-1 0 0,1-1 1 0 0,0 0 0 0 0,-1 0-1 0 0,1-1 1 0 0,-1 0 0 0 0,1 0-1 0 0,-1-1 1 0 0,1 1 0 0 0,-1-2-1 0 0,0 1 1 0 0,0-1 0 0 0,0 0-1 0 0,0-1 1 0 0,0 0 0 0 0,-1 0-1 0 0,1 0 1 0 0,-1-1 0 0 0,2-2-141 0 0,6-4 177 0 0,-1-2 0 0 0,0 0 0 0 0,0 0 1 0 0,-2-1-1 0 0,1-1 0 0 0,-2 0 0 0 0,0 0 0 0 0,3-9-177 0 0,-5 8 105 0 0,0 0 0 0 0,-1-1 0 0 0,-1 0 0 0 0,-1 0-1 0 0,0-1 1 0 0,-2 1 0 0 0,1-1 0 0 0,-2 0 0 0 0,-1 0-1 0 0,0 0 1 0 0,-1-1 0 0 0,-1-2-105 0 0,0 13-62 0 0,-1 1 1 0 0,1 0-1 0 0,-1 0 0 0 0,0 0 0 0 0,-1 0 1 0 0,0 0-1 0 0,0 0 0 0 0,0 1 0 0 0,-1-1 1 0 0,0 1-1 0 0,0 0 0 0 0,-1 0 0 0 0,0 1 1 0 0,0-1-1 0 0,0 1 0 0 0,0 0 0 0 0,-1 0 1 0 0,0 1-1 0 0,0-1 0 0 0,0 1 0 0 0,-1 1 1 0 0,1-1-1 0 0,-1 1 0 0 0,0 1 0 0 0,0-1 1 0 0,0 1-1 0 0,0 0 0 0 0,0 0 0 0 0,-1 1 1 0 0,1 0-1 0 0,0 0 0 0 0,-1 1 0 0 0,1 0 1 0 0,0 1-1 0 0,-1-1 0 0 0,1 1 0 0 0,0 1 1 0 0,-1-1-1 0 0,1 1 0 0 0,0 0 1 0 0,0 1-1 0 0,0 0 0 0 0,1 0 0 0 0,-1 0 1 0 0,1 1-1 0 0,0 0 0 0 0,-6 4 62 0 0,-28 42-3587 0 0,20-14-4103 0 0,10-16-3926 0 0</inkml:trace>
  <inkml:trace contextRef="#ctx0" brushRef="#br0" timeOffset="8048.323">1843 1955 0 0 0,'0'0'717'0'0,"0"0"237"0"0,0 0 329 0 0,0 0 375 0 0,0 0 315 0 0,0 0 95 0 0,0 0-136 0 0,0 0-209 0 0,0 0-252 0 0,0 0-195 0 0,0 0-128 0 0,14-16-95 0 0,38-48-80 0 0,-39 48-82 0 0,-13 16-81 0 0,0 0-102 0 0,7 6 3134 0 0,3 12-3048 0 0,-5-8-288 0 0,19 32-135 0 0,-2 1 0 0 0,-2 1-1 0 0,-1 1 1 0 0,-3 1 0 0 0,-2 0 0 0 0,-2 1-1 0 0,-2 0 1 0 0,-1 1 0 0 0,-4 0 0 0 0,1 43-371 0 0,1 255 106 0 0,-7-345-190 0 0,0-1-8 0 0,0 0-9 0 0,0 0 21 0 0,0 0-7 0 0,0 0-42 0 0,0 0-51 0 0,0-19-1985 0 0,1 3 848 0 0,-2-20-1432 0 0,-1 12-4043 0 0,-1 16-4785 0 0</inkml:trace>
  <inkml:trace contextRef="#ctx0" brushRef="#br0" timeOffset="8294.768">1724 2489 11170 0 0,'0'0'1933'0'0,"0"0"-336"0"0,0 0-315 0 0,0 0-54 0 0,0 0-15 0 0,0 0-86 0 0,0 0-170 0 0,0 0-178 0 0,0 0-98 0 0,0 0-23 0 0,0 0 50 0 0,0 0 28 0 0,0 0-62 0 0,20-8-58 0 0,68-22-81 0 0,60-9 973 0 0,83-13-725 0 0,-181 48-1697 0 0,-46 24-5841 0 0,-4-18 3519 0 0,0 6-8947 0 0</inkml:trace>
  <inkml:trace contextRef="#ctx0" brushRef="#br0" timeOffset="8464.658">2611 2393 14707 0 0,'0'0'6001'0'0,"0"0"-5560"0"0,0 0-329 0 0,0 0-32 0 0,0 0 120 0 0,0 0 120 0 0,0 0-40 0 0,0 0-88 0 0,0 0-88 0 0,0 0-128 0 0,0 0-40 0 0,0 0-80 0 0,17 188-152 0 0,-10-185-264 0 0,-3 1-545 0 0,3-4-1295 0 0,-2 0-4714 0 0,-5 0-3616 0 0</inkml:trace>
  <inkml:trace contextRef="#ctx0" brushRef="#br0" timeOffset="8626.403">2572 2036 20364 0 0,'0'0'993'0'0,"0"0"-441"0"0,0 0-344 0 0,0 0-120 0 0,0 0-32 0 0,0 0-168 0 0,0 0-272 0 0,0 0-184 0 0,0 0-321 0 0,0 0-623 0 0,0 0-2705 0 0,0 0-8138 0 0</inkml:trace>
  <inkml:trace contextRef="#ctx0" brushRef="#br0" timeOffset="8906.114">2896 2437 18156 0 0,'0'0'2028'0'0,"0"0"-973"0"0,0 0-477 0 0,0 0-82 0 0,0 0-25 0 0,0 0-51 0 0,0 0-131 0 0,0 0-134 0 0,0 0-85 0 0,0 0-40 0 0,0 0-13 0 0,0 0 4 0 0,-3 31 17 0 0,-6 95-5 0 0,9-125-30 0 0,-1 0 1 0 0,1 0-1 0 0,-1 0 0 0 0,1 1 0 0 0,0-1 1 0 0,-1 0-1 0 0,1 0 0 0 0,0 0 0 0 0,0 0 1 0 0,0 0-1 0 0,0 1 0 0 0,0-1 0 0 0,0 0 1 0 0,0 0-1 0 0,1 0 0 0 0,-1 0 0 0 0,0 0 1 0 0,1 0-1 0 0,-1 1 0 0 0,1-1 0 0 0,-1 0 1 0 0,1 0-1 0 0,-1 0 0 0 0,1 0 0 0 0,-1 0 0 0 0,1-1 1 0 0,0 1-1 0 0,0 0 0 0 0,0 0 0 0 0,-1 0 1 0 0,1-1-1 0 0,0 1 0 0 0,0 0 0 0 0,0-1 1 0 0,0 1-1 0 0,0-1 0 0 0,0 1 0 0 0,0-1 1 0 0,1 1-1 0 0,-1-1 0 0 0,0 0 0 0 0,0 1 1 0 0,0-1-1 0 0,0 0 0 0 0,0 0 0 0 0,1 0 1 0 0,-1 0-1 0 0,0 0 0 0 0,0 0 0 0 0,0 0 1 0 0,1-1-4 0 0,4 1 39 0 0,5 0 90 0 0,1-1 0 0 0,-1 0 0 0 0,0 0 0 0 0,0-1 0 0 0,0 0 0 0 0,0-1 0 0 0,0-1 0 0 0,0 0 0 0 0,-1 0 0 0 0,1-1 0 0 0,-1 0 0 0 0,-1 0 0 0 0,1-1 0 0 0,-1-1 0 0 0,0 0 0 0 0,0 0 0 0 0,-1-1 0 0 0,5-4-129 0 0,-7 6 82 0 0,0 0 0 0 0,-1 0 0 0 0,1 0 0 0 0,-1 0 0 0 0,-1-1 0 0 0,1 0 0 0 0,-1 0 0 0 0,0 0 0 0 0,-1 0 0 0 0,0-1 0 0 0,0 1 0 0 0,0-1 0 0 0,-1 0 0 0 0,0 0 0 0 0,-1 0 0 0 0,0 0 0 0 0,0 0 0 0 0,-1 0-1 0 0,0 0 1 0 0,0 0 0 0 0,-1 0 0 0 0,0-2-82 0 0,-3 4-6 0 0,-1-1 0 0 0,0 1 1 0 0,-1 1-1 0 0,1-1 0 0 0,-1 1 0 0 0,0 0 0 0 0,-1 0 0 0 0,1 0 0 0 0,-1 1 0 0 0,0 0 0 0 0,0 1 0 0 0,0-1 0 0 0,0 1 0 0 0,0 1 0 0 0,-1-1 0 0 0,0 1 0 0 0,1 1 1 0 0,-1-1-1 0 0,0 1 0 0 0,-3 0 6 0 0,-80 13-1267 0 0,65 2-2059 0 0,0 6-4339 0 0,20-15-4353 0 0</inkml:trace>
  <inkml:trace contextRef="#ctx0" brushRef="#br0" timeOffset="9284.894">3237 2474 15523 0 0,'0'0'2299'0'0,"0"0"-1196"0"0,0 0-490 0 0,0 0 31 0 0,0 0 154 0 0,0 0 55 0 0,0 0-74 0 0,0 0-163 0 0,0 0-120 0 0,0 0-100 0 0,0 0-75 0 0,0 0-42 0 0,0 0-64 0 0,16-28-47 0 0,53-85-40 0 0,-17 37 80 0 0,-50 74-185 0 0,-2 1-27 0 0,0 0 1 0 0,0 0 0 0 0,0 0 0 0 0,0 0 0 0 0,0 0-1 0 0,0 1 1 0 0,0-1 0 0 0,1 0 0 0 0,-1 0 0 0 0,0 0-1 0 0,1 0 1 0 0,-1 0 0 0 0,1 0 0 0 0,-1 0 0 0 0,1 1 0 0 0,-1-1-1 0 0,1 0 1 0 0,0 0 0 0 0,-1 1 0 0 0,1-1 0 0 0,0 0-1 0 0,0 1 1 0 0,-1-1 0 0 0,1 1 0 0 0,0-1 0 0 0,0 1 0 0 0,0-1-1 0 0,0 1 1 0 0,-1 0 0 0 0,1-1 0 0 0,0 1 0 0 0,0 0-1 0 0,0 0 1 0 0,0-1 0 0 0,0 1 0 0 0,0 0 0 0 0,0 0 0 0 0,0 0-1 0 0,0 0 1 0 0,0 1 0 0 0,0-1 0 0 0,0 0 0 0 0,0 0-1 0 0,0 0 1 0 0,0 1 0 0 0,0-1 0 0 0,0 1 0 0 0,-1-1 0 0 0,1 0-1 0 0,0 1 1 0 0,0-1 0 0 0,0 1 0 0 0,-1 0 0 0 0,1-1-1 0 0,0 1 1 0 0,-1 0 0 0 0,1-1 3 0 0,0 7-3 0 0,1-1 1 0 0,0 0-1 0 0,0-1 0 0 0,1 1 0 0 0,-1 0 0 0 0,1-1 1 0 0,0 1-1 0 0,1-1 0 0 0,-1 0 0 0 0,1 0 0 0 0,0 0 1 0 0,0-1-1 0 0,1 1 0 0 0,-1-1 0 0 0,1 0 1 0 0,0 0-1 0 0,0-1 0 0 0,1 1 0 0 0,-1-1 0 0 0,1 0 1 0 0,-1-1-1 0 0,1 1 0 0 0,6 1 3 0 0,-4-2 84 0 0,0-1 0 0 0,1 1 1 0 0,-1-1-1 0 0,1-1 0 0 0,0 0 0 0 0,-1 0 0 0 0,1 0 1 0 0,-1-1-1 0 0,1-1 0 0 0,-1 1 0 0 0,0-1 0 0 0,0-1 1 0 0,1 1-1 0 0,-1-1 0 0 0,-1-1 0 0 0,1 0 0 0 0,0 0 1 0 0,-1 0-1 0 0,0-1 0 0 0,0 0 0 0 0,0 0 0 0 0,-1-1 0 0 0,5-5-84 0 0,-2 2 205 0 0,-1-2-1 0 0,1 0 0 0 0,-2 0 1 0 0,1 0-1 0 0,-2-1 0 0 0,1 0 1 0 0,-2 0-1 0 0,0-1 0 0 0,0 1 0 0 0,-1-1 1 0 0,1-8-205 0 0,-4-91-4340 0 0,-3 104-2245 0 0,-1 4-6225 0 0</inkml:trace>
  <inkml:trace contextRef="#ctx0" brushRef="#br0" timeOffset="10029.382">4621 1877 1864 0 0,'0'0'1761'0'0,"0"0"-309"0"0,0 0 160 0 0,0 0 389 0 0,0 0 295 0 0,0 0-4 0 0,0 0-323 0 0,0 0-423 0 0,0 0-343 0 0,0 0-195 0 0,0 0-68 0 0,0 0-36 0 0,0 0-65 0 0,-1-9-87 0 0,-6-28-113 0 0,6 36-574 0 0,-1 0 0 0 0,1 0 0 0 0,-1 0 0 0 0,0 0 0 0 0,1 0 0 0 0,-1 0 0 0 0,0 0 0 0 0,0 1 0 0 0,1-1 0 0 0,-1 0 0 0 0,0 1 0 0 0,0 0 0 0 0,0-1 0 0 0,0 1 0 0 0,0 0 0 0 0,0 0 0 0 0,1 0 0 0 0,-1 0 0 0 0,0 0 0 0 0,0 1 0 0 0,0-1 0 0 0,0 1 0 0 0,0-1 0 0 0,0 1 0 0 0,-1 0-65 0 0,-9 6 75 0 0,0 0 0 0 0,0 0 1 0 0,1 1-1 0 0,0 1 0 0 0,0 0 1 0 0,1 0-1 0 0,0 1 0 0 0,1 1 1 0 0,0-1-1 0 0,-7 12-75 0 0,9-14 20 0 0,0 0-1 0 0,1 1 1 0 0,0 0-1 0 0,0 0 1 0 0,1 0 0 0 0,0 0-1 0 0,1 1 1 0 0,0 0-1 0 0,1 0 1 0 0,0 0 0 0 0,0 0-1 0 0,1 1 1 0 0,0-1-1 0 0,1 1 1 0 0,0-1-1 0 0,1 1 1 0 0,0-1 0 0 0,1 1-1 0 0,1 9-19 0 0,1-14 22 0 0,-1-1-1 0 0,1 1 1 0 0,0-1 0 0 0,1 0-1 0 0,-1 0 1 0 0,1 0 0 0 0,0-1-1 0 0,0 0 1 0 0,1 1 0 0 0,-1-1-1 0 0,1 0 1 0 0,0-1-1 0 0,0 1 1 0 0,0-1 0 0 0,0 0-1 0 0,1-1 1 0 0,-1 1 0 0 0,1-1-1 0 0,0 0 1 0 0,0 0-1 0 0,0-1 1 0 0,1 0-22 0 0,134 12 260 0 0,-126-14-376 0 0,1-1 0 0 0,0 0 0 0 0,-1-1-1 0 0,0-1 1 0 0,0 0 0 0 0,0-1 0 0 0,0-1-1 0 0,-1 0 1 0 0,0-1 0 0 0,0 0 0 0 0,0-1-1 0 0,4-4 117 0 0,48-45-10909 0 0,-56 48-862 0 0</inkml:trace>
  <inkml:trace contextRef="#ctx0" brushRef="#br0" timeOffset="10407.47">5111 1771 4721 0 0,'0'0'324'0'0,"0"0"-311"0"0,0 0-87 0 0,0 0 51 0 0,0 0-1 0 0,0 0-104 0 0,0 0-216 0 0,0 0-226 0 0,0 0-164 0 0,0 0-131 0 0,0 0-55 0 0,0 0 72 0 0,-1 7 395 0 0,-2 22 378 0 0,13-37 244 0 0,-5-6 3432 0 0,-6 0 6993 0 0,0 20-3296 0 0,-1 10-3710 0 0,1-2-4121 0 0,0-13 231 0 0,-1 24 573 0 0,1-1 1 0 0,1 1-1 0 0,1-1 0 0 0,1 1 1 0 0,1-1-1 0 0,1 0 1 0 0,4 9-272 0 0,7 64 489 0 0,-45-79-816 0 0,5-17-2663 0 0,25-1 2819 0 0,-6-11-11089 0 0,6 7-140 0 0</inkml:trace>
  <inkml:trace contextRef="#ctx0" brushRef="#br0" timeOffset="10657.285">5045 1369 15195 0 0,'0'0'1337'0'0,"0"0"-385"0"0,0 0-128 0 0,0 0-16 0 0,0 0-8 0 0,0 0-88 0 0,0 0-231 0 0,0 0-225 0 0,0 0-192 0 0,0 0-224 0 0,0 0-73 0 0,0 0-39 0 0,0 0-8 0 0,0 0-96 0 0,-21 15-320 0 0,36-11-904 0 0,-4-1-3745 0 0,-3 1-6778 0 0</inkml:trace>
  <inkml:trace contextRef="#ctx0" brushRef="#br0" timeOffset="10928">5370 1984 15491 0 0,'0'0'1918'0'0,"0"0"-1108"0"0,0 0-404 0 0,0 0 122 0 0,0 0 223 0 0,0 0 84 0 0,0 0-60 0 0,0 0-182 0 0,0 0-170 0 0,0 0-33 0 0,0 0 58 0 0,0 0 96 0 0,0 0 68 0 0,-4 8 28 0 0,-4 3-461 0 0,-1 3 392 0 0,15-40 65 0 0,27-99 151 0 0,-21 75-628 0 0,1 2 0 0 0,3 0 0 0 0,2 0 0 0 0,20-37-159 0 0,-37 81-42 0 0,1 0-1 0 0,0 1 1 0 0,0 0 0 0 0,0-1 0 0 0,0 1 0 0 0,0 0 0 0 0,0 0 0 0 0,1 0 0 0 0,0 0 0 0 0,0 1 0 0 0,-1-1 0 0 0,2 1 0 0 0,-1 0-1 0 0,0 0 1 0 0,0 0 0 0 0,1 0 0 0 0,-1 0 0 0 0,2 0 42 0 0,19 43-4872 0 0,-19-26 1724 0 0,-1-5-1949 0 0,-2-2-6272 0 0</inkml:trace>
  <inkml:trace contextRef="#ctx0" brushRef="#br0" timeOffset="11292.894">5901 1539 8754 0 0,'0'0'2339'0'0,"0"0"-260"0"0,0 0 4 0 0,0 0-2 0 0,0 0-185 0 0,0 0-273 0 0,0 0-337 0 0,0 0-285 0 0,0 0-194 0 0,0 0-147 0 0,0 0-124 0 0,0 0-109 0 0,0 0-73 0 0,-3-11-84 0 0,-8-34-63 0 0,11 45-200 0 0,0-1-1 0 0,-1 1 1 0 0,1-1 0 0 0,0 1-1 0 0,-1-1 1 0 0,1 1 0 0 0,-1-1-1 0 0,1 1 1 0 0,-1 0 0 0 0,1-1-1 0 0,-1 1 1 0 0,1 0 0 0 0,-1-1 0 0 0,0 1-1 0 0,1 0 1 0 0,-1 0 0 0 0,1-1-1 0 0,-1 1 1 0 0,0 0 0 0 0,1 0-1 0 0,-1 0 1 0 0,0 0 0 0 0,1 0-1 0 0,-1 0 1 0 0,0 0 0 0 0,1 0-1 0 0,-1 0 1 0 0,1 0 0 0 0,-1 0-1 0 0,0 0 1 0 0,1 1 0 0 0,-1-1-1 0 0,0 0 1 0 0,1 0 0 0 0,-1 1 0 0 0,1-1-1 0 0,-1 0 1 0 0,1 1 0 0 0,-1-1-1 0 0,1 0 1 0 0,-1 1 0 0 0,1-1-1 0 0,-1 1 1 0 0,1-1 0 0 0,-1 1-1 0 0,1-1 1 0 0,0 1 0 0 0,-1-1-1 0 0,1 1 1 0 0,0 0 0 0 0,-1 0-7 0 0,0 0 35 0 0,-83 103 431 0 0,76-90-428 0 0,0-3-22 0 0,2 1 1 0 0,-1-1-1 0 0,2 1 0 0 0,0 1 0 0 0,0-1 0 0 0,1 1 1 0 0,0 0-1 0 0,1-1 0 0 0,1 2 0 0 0,0-1 0 0 0,1 0 0 0 0,0 0 1 0 0,1 0-1 0 0,2 14-16 0 0,-1-24 4 0 0,0 1-1 0 0,0-1 1 0 0,1 0 0 0 0,-1 0 0 0 0,1 0-1 0 0,0 0 1 0 0,-1 0 0 0 0,1 0 0 0 0,1 0-1 0 0,-1-1 1 0 0,0 1 0 0 0,1-1-1 0 0,-1 1 1 0 0,1-1 0 0 0,0 0 0 0 0,0 0-1 0 0,0 0 1 0 0,0-1 0 0 0,0 1 0 0 0,0-1-1 0 0,0 1 1 0 0,1-1 0 0 0,-1 0 0 0 0,0 0-1 0 0,1-1 1 0 0,-1 1 0 0 0,1-1 0 0 0,-1 1-1 0 0,1-1-3 0 0,102-15 408 0 0,-82 5-373 0 0,0-2 0 0 0,-1 0 1 0 0,-1-1-1 0 0,0-1 0 0 0,0-1 0 0 0,-1-1 0 0 0,-1-1 0 0 0,9-11-35 0 0,7-15-874 0 0,-24 24-5094 0 0,-11 16-1250 0 0,-1 2-5093 0 0</inkml:trace>
  <inkml:trace contextRef="#ctx0" brushRef="#br0" timeOffset="12009.198">6385 1447 10266 0 0,'0'0'1685'0'0,"0"0"-523"0"0,0 0-207 0 0,0 0 50 0 0,0 0 33 0 0,0 0-35 0 0,0 0-136 0 0,0 0-163 0 0,0 0-97 0 0,0 0-53 0 0,0 0-44 0 0,0 0-54 0 0,0 0-81 0 0,0 24-59 0 0,2 76-37 0 0,14-55 261 0 0,-9-41-381 0 0,-2-2-35 0 0,1 0-1 0 0,0-1 1 0 0,0 1 0 0 0,1-1-1 0 0,-1 0 1 0 0,0-1 0 0 0,0 1-1 0 0,0-1 1 0 0,1-1 0 0 0,-1 1-1 0 0,0-1 1 0 0,0 0 0 0 0,0 0 0 0 0,0-1-1 0 0,0 0 1 0 0,0 0 0 0 0,0 0-1 0 0,-1-1 1 0 0,1 0 0 0 0,-1 0-1 0 0,0 0 1 0 0,0-1 0 0 0,0 1-1 0 0,0-1 1 0 0,0-1 0 0 0,-1 1 0 0 0,0-1-1 0 0,4-4-123 0 0,82-111 456 0 0,-66 96-637 0 0,-24 51-66 0 0,0-15 238 0 0,-1-9 2 0 0,0 1-1 0 0,1-1 1 0 0,-1 1-1 0 0,1 0 1 0 0,0-1-1 0 0,-1 1 1 0 0,2-1 0 0 0,-1 1-1 0 0,0 0 1 0 0,1-1-1 0 0,-1 1 1 0 0,1-1-1 0 0,0 1 1 0 0,1-1 0 0 0,-1 1-1 0 0,0-1 1 0 0,1 0-1 0 0,0 0 1 0 0,0 0-1 0 0,0 0 1 0 0,0 0-1 0 0,0 0 1 0 0,0 0 0 0 0,1-1-1 0 0,-1 1 1 0 0,1-1-1 0 0,0 1 1 0 0,0-1-1 0 0,0 0 1 0 0,0 0 0 0 0,0-1-1 0 0,0 1 1 0 0,1-1-1 0 0,-1 1 1 0 0,4 0 7 0 0,0 0 4 0 0,0-1 0 0 0,0 1 0 0 0,0-1 0 0 0,1-1 0 0 0,-1 1 0 0 0,0-1 0 0 0,1 0 0 0 0,-1-1 1 0 0,0 0-1 0 0,0 0 0 0 0,0-1 0 0 0,0 1 0 0 0,0-2 0 0 0,0 1 0 0 0,0-1 0 0 0,0 0 0 0 0,2-2-4 0 0,28-20 93 0 0,-2-2-1 0 0,-1-2 1 0 0,-1-1-1 0 0,-2-1 1 0 0,-1-2-1 0 0,7-12-92 0 0,2 0 87 0 0,-23 26-90 0 0,0 0 0 0 0,-2-1 0 0 0,0-1 0 0 0,-2 0 0 0 0,0-1 0 0 0,-1 0 0 0 0,-1-1-1 0 0,-2 0 1 0 0,0-1 0 0 0,-1 0 0 0 0,-2 0 0 0 0,0 0 0 0 0,-1 0 0 0 0,-2-1 0 0 0,-1 0 0 0 0,0 1 0 0 0,-2-1 0 0 0,-1 0 0 0 0,-2-9 3 0 0,1 22-23 0 0,-1 1 0 0 0,0 0-1 0 0,0 0 1 0 0,-1 0 0 0 0,-1 1 0 0 0,0 0-1 0 0,0 0 1 0 0,-1 0 0 0 0,0 1-1 0 0,0 0 1 0 0,-1 0 0 0 0,-1 1 0 0 0,1 0-1 0 0,-6-3 24 0 0,10 7-14 0 0,0 1 0 0 0,-1-1 0 0 0,0 1-1 0 0,0 1 1 0 0,0-1 0 0 0,0 1 0 0 0,0 0 0 0 0,-1 0-1 0 0,1 0 1 0 0,-1 1 0 0 0,1-1 0 0 0,-1 1 0 0 0,1 1-1 0 0,-1-1 1 0 0,0 1 0 0 0,1 0 0 0 0,-1 0 0 0 0,0 1-1 0 0,1 0 1 0 0,-1 0 0 0 0,1 0 0 0 0,-1 1 0 0 0,1-1-1 0 0,-1 1 1 0 0,1 0 0 0 0,0 1 0 0 0,0 0 0 0 0,0-1-1 0 0,0 2 1 0 0,-3 1 14 0 0,-2 5 8 0 0,0 0-1 0 0,0 1 1 0 0,1 0 0 0 0,0 1-1 0 0,1 0 1 0 0,0 0 0 0 0,1 0-1 0 0,0 1 1 0 0,1 0 0 0 0,0 1-1 0 0,2-1 1 0 0,-1 1-1 0 0,2 0 1 0 0,-1 0 0 0 0,2 1-1 0 0,0-1 1 0 0,1 0 0 0 0,0 1-1 0 0,1-1 1 0 0,1 1 0 0 0,0-1-1 0 0,4 13-7 0 0,0-3 53 0 0,2 1-1 0 0,1-1 1 0 0,1-1-1 0 0,0 0 1 0 0,2 0-1 0 0,1-1 1 0 0,1 0-1 0 0,1-1 1 0 0,0 0-1 0 0,2-2 1 0 0,0 1 0 0 0,1-2-1 0 0,1 0 1 0 0,1-1-1 0 0,0-1 1 0 0,20 11-53 0 0,31 37 94 0 0,-65-60-139 0 0,-1 0-1 0 0,1-1 1 0 0,0 1 0 0 0,0-1 0 0 0,0 0-1 0 0,1 0 1 0 0,-1-1 0 0 0,0 0-1 0 0,1 0 1 0 0,0 0 0 0 0,-1 0 0 0 0,1-1-1 0 0,0 0 1 0 0,0 0 0 0 0,0-1-1 0 0,4 1 46 0 0,24-6-3022 0 0,-2-10-4120 0 0,-20 8-4659 0 0</inkml:trace>
  <inkml:trace contextRef="#ctx0" brushRef="#br0" timeOffset="12694.921">7850 953 16980 0 0,'0'0'1803'0'0,"0"0"-802"0"0,0 0-351 0 0,0 0 10 0 0,0 0 19 0 0,0 0-15 0 0,0 0-72 0 0,0 0-64 0 0,0 0-91 0 0,0 0-99 0 0,-33 22-74 0 0,-104 68-92 0 0,76-32-46 0 0,56-47-111 0 0,-21 64-19 0 0,26-73 3 0 0,-1 0 0 0 0,1 0 0 0 0,0-1-1 0 0,0 1 1 0 0,0 0 0 0 0,0 0 0 0 0,0 0 0 0 0,0 0 0 0 0,0-1-1 0 0,1 1 1 0 0,-1 0 0 0 0,1 0 0 0 0,-1-1 0 0 0,1 1 0 0 0,0 0-1 0 0,0 0 1 0 0,-1-1 0 0 0,1 1 0 0 0,0-1 0 0 0,1 1 0 0 0,-1-1-1 0 0,0 0 1 0 0,0 1 0 0 0,1-1 0 0 0,-1 0 0 0 0,0 0 0 0 0,1 0 0 0 0,-1 0-1 0 0,1 0 1 0 0,0 0 0 0 0,-1 0 0 0 0,1 0 0 0 0,0 0 0 0 0,-1-1-1 0 0,1 1 1 0 0,0-1 0 0 0,0 0 0 0 0,0 1 0 0 0,-1-1 0 0 0,2 0 1 0 0,17-1 24 0 0,-1-1 0 0 0,0-1 0 0 0,0-1 0 0 0,0 0 0 0 0,-1-2 0 0 0,0 0 0 0 0,0-1 0 0 0,0 0 0 0 0,0-2 0 0 0,-2 0 0 0 0,1-1 0 0 0,-1-1 0 0 0,0 0 1 0 0,-1-1-1 0 0,1-2-24 0 0,33-20-12 0 0,-22 19-57 0 0,-19 41 37 0 0,-9-21 28 0 0,1-1 0 0 0,0 1 0 0 0,0-1 1 0 0,1 0-1 0 0,-1 1 0 0 0,1-1 1 0 0,0 0-1 0 0,0 1 0 0 0,1-1 0 0 0,-1 0 1 0 0,1 0-1 0 0,0 0 0 0 0,0 0 0 0 0,0 0 1 0 0,0 0-1 0 0,1-1 0 0 0,0 1 0 0 0,-1-1 1 0 0,1 0-1 0 0,1 0 0 0 0,-1 0 0 0 0,0 0 1 0 0,1 0-1 0 0,-1-1 0 0 0,1 1 0 0 0,0-1 1 0 0,0 0-1 0 0,0 0 0 0 0,0 0 0 0 0,0-1 1 0 0,4 2 3 0 0,5-3 0 0 0,-1 1 0 0 0,0-2 0 0 0,0 1 0 0 0,1-2 0 0 0,-1 1 0 0 0,0-2 0 0 0,0 0 0 0 0,-1 0 0 0 0,1-1 0 0 0,-1 0 0 0 0,1-1 0 0 0,-1-1 0 0 0,-1 0 0 0 0,1 0 0 0 0,-1-1 0 0 0,2-2 0 0 0,15-9 81 0 0,-1-2 1 0 0,-1 0 0 0 0,-1-2-1 0 0,-1-1 1 0 0,-1-1 0 0 0,-1 0 0 0 0,-2-2-1 0 0,0 0 1 0 0,-1-2 0 0 0,-2 0-1 0 0,-1 0 1 0 0,-1-1 0 0 0,-2-1 0 0 0,0-1-1 0 0,1-11-81 0 0,-6 15 11 0 0,-3 14-11 0 0,0-1 0 0 0,-1 0 1 0 0,-1 0-1 0 0,0 0 0 0 0,0-1 0 0 0,-2 1 0 0 0,0 0 0 0 0,0-1 0 0 0,-2-8 0 0 0,-1 19-2 0 0,1 1-1 0 0,-1-1 1 0 0,0 0 0 0 0,0 1-1 0 0,0 0 1 0 0,-1-1-1 0 0,1 1 1 0 0,-1 1-1 0 0,1-1 1 0 0,-1 0 0 0 0,0 1-1 0 0,0 0 1 0 0,0 0-1 0 0,-1 0 1 0 0,1 0-1 0 0,0 1 1 0 0,-1 0 0 0 0,1 0-1 0 0,-1 0 1 0 0,1 0-1 0 0,-1 1 1 0 0,0-1-1 0 0,1 1 1 0 0,-1 0-1 0 0,1 1 1 0 0,-1-1 0 0 0,0 1-1 0 0,1 0 1 0 0,-1 0-1 0 0,1 0 1 0 0,0 1-1 0 0,-1 0 1 0 0,1-1 0 0 0,-1 2 2 0 0,-9 3-16 0 0,1 1 0 0 0,0 0 1 0 0,1 0-1 0 0,0 1 1 0 0,0 1-1 0 0,0 0 0 0 0,1 1 1 0 0,1 0-1 0 0,-1 1 1 0 0,2 0-1 0 0,-1 0 1 0 0,2 1-1 0 0,0 0 0 0 0,0 1 1 0 0,1 0-1 0 0,0 1 16 0 0,5-10 2 0 0,1 1 0 0 0,-1-1-1 0 0,1 1 1 0 0,0-1 0 0 0,0 1 0 0 0,1-1-1 0 0,0 1 1 0 0,-1 0 0 0 0,1-1-1 0 0,1 1 1 0 0,-1 0 0 0 0,1-1 0 0 0,0 1-1 0 0,0-1 1 0 0,0 1 0 0 0,0-1 0 0 0,1 0-1 0 0,0 1 1 0 0,0-1 0 0 0,0 0-1 0 0,0 0 1 0 0,1 0 0 0 0,0 0 0 0 0,-1-1-1 0 0,2 1 1 0 0,-1-1 0 0 0,0 0 0 0 0,0 1-1 0 0,1-2 1 0 0,0 1 0 0 0,0 0-1 0 0,0-1 1 0 0,0 1 0 0 0,1-1-2 0 0,185 115 377 0 0,-175-107-247 0 0,-1 0 0 0 0,0 0 0 0 0,-1 2 0 0 0,-1 0-1 0 0,1 0 1 0 0,-2 1 0 0 0,0 0 0 0 0,0 1 0 0 0,-2 0 0 0 0,1 1-1 0 0,-2 0 1 0 0,0 0 0 0 0,-1 1 0 0 0,0 0 0 0 0,-1 1 0 0 0,-1-1-1 0 0,0 5-129 0 0,-5-16 12 0 0,0 0-1 0 0,1 0 0 0 0,0 1 0 0 0,0-1 0 0 0,0 0 0 0 0,1 0 0 0 0,-1 0 0 0 0,1 0 0 0 0,0-1 0 0 0,1 1 0 0 0,-1 0 1 0 0,1-1-1 0 0,0 1 0 0 0,0-1 0 0 0,0 0 0 0 0,1 0 0 0 0,0-1 0 0 0,-1 1 0 0 0,1-1 0 0 0,1 1 0 0 0,-1-1 1 0 0,0 0-1 0 0,1-1 0 0 0,-1 1 0 0 0,6 1-11 0 0,10 0 554 0 0,-7-1-3541 0 0,-3-2-6079 0 0,-7-1-3467 0 0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08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0 10466 0 0,'0'0'3822'0'0,"0"0"-2209"0"0,0 0-770 0 0,0 0-74 0 0,0 0 134 0 0,0 0 128 0 0,0 0-60 0 0,-25 31-194 0 0,-80 101-225 0 0,39-30 75 0 0,-32 89-690 0 0,95-185-851 0 0,4-11-9373 0 0,-1 1-399 0 0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09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68 223 7898 0 0,'0'0'1525'0'0,"0"0"-230"0"0,0 0-14 0 0,0 0 122 0 0,0 0 42 0 0,0 0-78 0 0,0 0-197 0 0,0 0-209 0 0,-11 34-163 0 0,-34 108-130 0 0,33-63 327 0 0,33 136 598 0 0,-10-141-1002 0 0,-8-119 2073 0 0,20-64-2252 0 0,-7 57-360 0 0,3 1 0 0 0,2 1 0 0 0,2 0 0 0 0,2 2 0 0 0,2 1 1 0 0,2 1-1 0 0,2 1 0 0 0,19-18-52 0 0,-32 41 28 0 0,1 1 0 0 0,1 1 0 0 0,1 1 0 0 0,1 0 0 0 0,0 2 0 0 0,1 1 0 0 0,2 0-28 0 0,-25 16 2 0 0,0-1 1 0 0,1 0-1 0 0,-1 1 0 0 0,0-1 1 0 0,1 1-1 0 0,-1-1 1 0 0,1 0-1 0 0,-1 1 0 0 0,1-1 1 0 0,-1 1-1 0 0,1-1 0 0 0,-1 1 1 0 0,1 0-1 0 0,-1-1 0 0 0,1 1 1 0 0,0 0-1 0 0,-1-1 0 0 0,1 1 1 0 0,-1 0-1 0 0,1 0 0 0 0,0-1 1 0 0,-1 1-1 0 0,1 0 1 0 0,0 0-1 0 0,0 0 0 0 0,-1 0 1 0 0,1 0-1 0 0,0 0 0 0 0,-1 0 1 0 0,1 0-1 0 0,0 0 0 0 0,-1 0 1 0 0,1 1-1 0 0,0-1 0 0 0,-1 0 1 0 0,1 0-1 0 0,0 1 0 0 0,-1-1 1 0 0,1 0-1 0 0,0 1 1 0 0,-1-1-1 0 0,1 0 0 0 0,-1 1 1 0 0,1-1-1 0 0,-1 1 0 0 0,1-1 1 0 0,-1 1-1 0 0,1-1 0 0 0,-1 1 1 0 0,0 0-1 0 0,1-1 0 0 0,-1 1 1 0 0,0-1-1 0 0,1 1 0 0 0,-1 0 1 0 0,0-1-1 0 0,0 1 1 0 0,0 0-1 0 0,0-1 0 0 0,1 1 1 0 0,-1 0-1 0 0,0 0 0 0 0,0-1 1 0 0,0 1-1 0 0,0 0 0 0 0,-1-1 1 0 0,1 1-1 0 0,0 0-2 0 0,-36 201 550 0 0,36-201-575 0 0,-1 1 1 0 0,1 0-1 0 0,-1-1 1 0 0,1 1-1 0 0,0-1 1 0 0,-1 1 0 0 0,1 0-1 0 0,0-1 1 0 0,0 1-1 0 0,0 0 1 0 0,0-1-1 0 0,1 1 1 0 0,-1 0 0 0 0,0-1-1 0 0,1 1 1 0 0,-1-1-1 0 0,1 1 1 0 0,0-1-1 0 0,-1 1 1 0 0,1-1 0 0 0,0 1-1 0 0,0-1 1 0 0,0 1-1 0 0,0-1 1 0 0,0 0-1 0 0,0 0 1 0 0,0 0 0 0 0,0 1-1 0 0,1-1 1 0 0,-1 0-1 0 0,0-1 1 0 0,1 1-1 0 0,-1 0 1 0 0,1 0 0 0 0,-1 0 24 0 0,41 4-4224 0 0,-29-5-1352 0 0,-6 0-6389 0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1:38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108 243 5681 0 0,'0'0'2263'0'0,"0"0"-889"0"0,0 0-392 0 0,0 0 87 0 0,0 0 193 0 0,0 0 67 0 0,0 0-119 0 0,0 0-310 0 0,0 0-325 0 0,0 0-158 0 0,0 0-34 0 0,0 0 49 0 0,0 0 80 0 0,6 10 18 0 0,18 33-21 0 0,-20-38-375 0 0,0-1-1 0 0,0 1 1 0 0,0-1 0 0 0,1 0-1 0 0,-1 0 1 0 0,1 0 0 0 0,0-1-1 0 0,0 1 1 0 0,0-1-1 0 0,1-1 1 0 0,-1 1 0 0 0,1-1-1 0 0,-1 0 1 0 0,5 1-134 0 0,-6-1 90 0 0,20 5 178 0 0,1-1 1 0 0,0-1 0 0 0,-1-1 0 0 0,2-1-1 0 0,-1-1 1 0 0,0-2 0 0 0,0 0 0 0 0,0-2 0 0 0,0 0-1 0 0,0-2 1 0 0,9-3-269 0 0,-24 6 60 0 0,0-1-1 0 0,0 0 1 0 0,0-1-1 0 0,0 0 1 0 0,-1 0-1 0 0,0-1 1 0 0,1 0-1 0 0,-1-1 1 0 0,-1 0-1 0 0,1 0 1 0 0,-1-1 0 0 0,0 0-1 0 0,0 0 1 0 0,-1-1-1 0 0,1 0 1 0 0,-2-1-1 0 0,1 1 1 0 0,-1-1-1 0 0,0 0 1 0 0,-1-1-1 0 0,1 0 1 0 0,0-3-60 0 0,-4 5 0 0 0,-1 0 0 0 0,0 1 0 0 0,0-1 1 0 0,-1 0-1 0 0,1 0 0 0 0,-1 0 0 0 0,-1 1 0 0 0,1-1 0 0 0,-1 0 1 0 0,-1 0-1 0 0,1 1 0 0 0,-1-1 0 0 0,0 1 0 0 0,-1-1 1 0 0,1 1-1 0 0,-1 0 0 0 0,-1 0 0 0 0,1 0 0 0 0,-1 0 0 0 0,0 1 1 0 0,0-1-1 0 0,-1 1 0 0 0,1 0 0 0 0,-1 0 0 0 0,0 1 0 0 0,-1-1 1 0 0,1 1-1 0 0,-1 1 0 0 0,0-1 0 0 0,1 1 0 0 0,-2 0 1 0 0,1 0-1 0 0,0 0 0 0 0,-1 1 0 0 0,1 0 0 0 0,-1 0 0 0 0,-3 0 0 0 0,1-1-20 0 0,-1 0 0 0 0,1 1 0 0 0,-1 0-1 0 0,0 1 1 0 0,1 0 0 0 0,-1 0-1 0 0,0 1 1 0 0,0 0 0 0 0,1 1-1 0 0,-1 0 1 0 0,0 1 0 0 0,1-1-1 0 0,-1 2 1 0 0,1 0 0 0 0,0 0-1 0 0,0 0 1 0 0,0 1 0 0 0,0 1 0 0 0,0-1-1 0 0,1 1 1 0 0,0 1 0 0 0,0 0-1 0 0,0 0 1 0 0,1 0 0 0 0,0 1-1 0 0,-1 1 21 0 0,1 7 36 0 0,0 1-1 0 0,1-1 1 0 0,0 1-1 0 0,1 0 1 0 0,1 0-1 0 0,0 1 1 0 0,2-1-1 0 0,0 1 1 0 0,0 0-1 0 0,2 0 1 0 0,0-1-1 0 0,1 1 1 0 0,0 0-1 0 0,2 0 1 0 0,0-1-1 0 0,2 4-35 0 0,1 34 278 0 0,-1 3 92 0 0,-2 0 1 0 0,-2 1 0 0 0,-7 53-371 0 0,3-90 40 0 0,0-1 0 0 0,-1 0 1 0 0,-1 0-1 0 0,-1 0 1 0 0,-1 0-1 0 0,0-1 0 0 0,-2 0 1 0 0,0-1-1 0 0,-1 0 0 0 0,-1 0 1 0 0,0-1-1 0 0,-10 11-40 0 0,11-16 12 0 0,-2 0-1 0 0,1 0 1 0 0,-1-1-1 0 0,-1 0 1 0 0,0-1-1 0 0,0-1 1 0 0,-1 0-1 0 0,0 0 1 0 0,-1-2-1 0 0,0 0 1 0 0,-14 5-12 0 0,27-12-29 0 0,1 0 0 0 0,-1 1 0 0 0,1-1 0 0 0,-1 0 0 0 0,1 0 0 0 0,-1 0-1 0 0,1-1 1 0 0,-1 1 0 0 0,1 0 0 0 0,-1 0 0 0 0,1-1 0 0 0,-1 1 0 0 0,1-1 0 0 0,0 1 0 0 0,-1-1 0 0 0,1 0 0 0 0,0 0 0 0 0,-1 1 0 0 0,1-1 0 0 0,0 0-1 0 0,0 0 1 0 0,0 0 0 0 0,0 0 0 0 0,0-1 0 0 0,0 1 0 0 0,0 0 0 0 0,0 0 0 0 0,0-1 0 0 0,0 1 0 0 0,1 0 0 0 0,-1-1 0 0 0,1 1 0 0 0,-1 0 0 0 0,1-1-1 0 0,-1 1 1 0 0,1-1 0 0 0,0 1 0 0 0,0-1 0 0 0,0 1 0 0 0,-1-1 0 0 0,1 1 0 0 0,1-1 0 0 0,-1 1 0 0 0,0-1 0 0 0,0 1 0 0 0,1-1 0 0 0,-1 1 0 0 0,1-1 0 0 0,-1 1-1 0 0,1-1 1 0 0,-1 1 0 0 0,1 0 0 0 0,0-1 0 0 0,0 1 0 0 0,0 0 0 0 0,0 0 0 0 0,0 0 0 0 0,0-1 0 0 0,0 1 0 0 0,0 0 0 0 0,0 0 0 0 0,0 1 0 0 0,0-1-1 0 0,1 0 31 0 0,27-31-2283 0 0,-10 15-2897 0 0,-7 8-6553 0 0</inkml:trace>
  <inkml:trace contextRef="#ctx0" brushRef="#br0" timeOffset="13434.162">1459 50 0 0 0,'0'0'1491'0'0,"0"0"-200"0"0,0 0 28 0 0,0 0 157 0 0,0 0 139 0 0,0 0-60 0 0,0 0-133 0 0,0 0-149 0 0,0 0-127 0 0,0 0-63 0 0,0 0-70 0 0,4-4-84 0 0,11-11-86 0 0,-11 11-78 0 0,-4 4-80 0 0,0 0-56 0 0,0 0-41 0 0,0 0-48 0 0,0 0-39 0 0,0 0-47 0 0,0 0-61 0 0,0 0-57 0 0,-2 10-60 0 0,-1 1 0 0 0,0-1 0 0 0,0 1 0 0 0,-1-1 0 0 0,0 0 0 0 0,-1-1 0 0 0,0 1 0 0 0,-1-1 0 0 0,0 0 0 0 0,0 0 0 0 0,-4 2-276 0 0,5-3 120 0 0,-133 146 309 0 0,-38-4-112 0 0,162-137-251 0 0,12-12-40 0 0,0 1 1 0 0,0-1-1 0 0,0 1 0 0 0,0 0 1 0 0,0 0-1 0 0,0 0 0 0 0,1 0 1 0 0,-1 0-1 0 0,1 0 0 0 0,-1 0 1 0 0,1 0-1 0 0,0 1 0 0 0,0-1 1 0 0,0 0-1 0 0,0 1 0 0 0,0-1 1 0 0,0 1-1 0 0,1-1 0 0 0,0 1 1 0 0,-1-1-1 0 0,1 3-26 0 0,2-2 25 0 0,0 0 0 0 0,0-1 1 0 0,0 1-1 0 0,1 0 0 0 0,-1-1 0 0 0,1 0 0 0 0,-1 0 0 0 0,1 0 0 0 0,0 0 0 0 0,0 0 1 0 0,0 0-1 0 0,0-1 0 0 0,0 1 0 0 0,0-1 0 0 0,0 0 0 0 0,1 0 0 0 0,-1 0 0 0 0,0 0 1 0 0,1-1-1 0 0,-1 1 0 0 0,1-1 0 0 0,-1 0 0 0 0,1 0-25 0 0,5 2 66 0 0,22 1 55 0 0,-1 0-1 0 0,1-2 0 0 0,-1-1 0 0 0,1-2 1 0 0,10-2-121 0 0,-14 2 44 0 0,142-1 96 0 0,-118 14-131 0 0,-51-11-10 0 0,29 8-9 0 0,-29-8 4 0 0,0 0 10 0 0,0 0 5 0 0,0-24 702 0 0,-40-45-223 0 0,18 37-384 0 0,1-1 0 0 0,2-1 0 0 0,2-1 0 0 0,1 0 0 0 0,-2-11-104 0 0,-15-85 170 0 0,32 93-321 0 0,1 37 26 0 0,0 1-93 0 0,0 0-75 0 0,18 1-2164 0 0,-4 8-1415 0 0,-8-3-3043 0 0,-1-2-5101 0 0</inkml:trace>
  <inkml:trace contextRef="#ctx0" brushRef="#br0" timeOffset="16135.766">2268 89 0 0 0,'0'0'3603'0'0,"0"0"-1662"0"0,0 0-419 0 0,0 0 129 0 0,0 0 66 0 0,0 0-83 0 0,0 0-306 0 0,0 0-272 0 0,0 0-155 0 0,0 0-103 0 0,0 0-43 0 0,0 0-48 0 0,0 0-47 0 0,1-5-56 0 0,3-13-46 0 0,-3 14-42 0 0,-3-8 1795 0 0,-74-12 1059 0 0,-66 13-1960 0 0,86 69-1206 0 0,53-56-206 0 0,2-1 8 0 0,-1 0 0 0 0,0 1 0 0 0,1-1 0 0 0,-1 0 0 0 0,1 1 0 0 0,0-1 1 0 0,-1 1-1 0 0,1 0 0 0 0,0-1 0 0 0,0 1 0 0 0,0 0 0 0 0,0 0 0 0 0,0-1 0 0 0,0 1 0 0 0,1 0 0 0 0,-1 0 0 0 0,0 0 0 0 0,1 0 0 0 0,0 0 1 0 0,-1 0-1 0 0,1 0 0 0 0,0 0 0 0 0,0 0 0 0 0,0 1-6 0 0,0-3 8 0 0,0 0 7 0 0,0 0-10 0 0,0 0-17 0 0,0 0 4 0 0,0 0 33 0 0,0 0 13 0 0,0 0-5 0 0,0 0-5 0 0,0 0-12 0 0,0 0 13 0 0,0 0 11 0 0,0 0 7 0 0,0 0-3 0 0,0 0-9 0 0,0 0 18 0 0,0 0-5 0 0,0 0 8 0 0,0 0-17 0 0,0 0-25 0 0,0 0 4 0 0,0 0 10 0 0,0 0-4 0 0,0 0-6 0 0,0 0 2 0 0,0 0-5 0 0,0 0 14 0 0,0 0 7 0 0,0 0-18 0 0,0 0-34 0 0,0 0 18 0 0,0 0 16 0 0,0 0 4 0 0,0 0-18 0 0,0 0 14 0 0,0 0-5 0 0,0 0-13 0 0,0 0 11 0 0,0 0-2 0 0,0 0 0 0 0,0 0 6 0 0,0 0-4 0 0,0 0-13 0 0,0 0 28 0 0,0 0-10 0 0,0 0 4 0 0,0 0-10 0 0,0 0-22 0 0,0 0 19 0 0,0 0 20 0 0,0 0-1 0 0,0 0 1 0 0,0 0-14 0 0,0 0-2 0 0,0 0-15 0 0,0 0 3 0 0,0 0 19 0 0,0 0-15 0 0,0 0 12 0 0,0 0 11 0 0,0 0-11 0 0,0 0-14 0 0,0 0 11 0 0,0 0-17 0 0,0 0 12 0 0,0 0 14 0 0,0 0-2 0 0,0 0-22 0 0,0 0-8 0 0,0 0-5 0 0,0 0 19 0 0,0 0 2 0 0,0 0-7 0 0,0 0 8 0 0,0 0 8 0 0,0 0-2 0 0,0 0 2 0 0,0 0-22 0 0,0 0-2 0 0,0 0-1 0 0,0 0 12 0 0,0 0 1 0 0,0 0 20 0 0,0 0-4 0 0,0 0-16 0 0,0 0-23 0 0,0 0 9 0 0,0 0 9 0 0,0 0 21 0 0,0 0-8 0 0,0 0-19 0 0,0 0 20 0 0,0 0-14 0 0,0 0-6 0 0,0 0-6 0 0,0 0 3 0 0,0 0 20 0 0,0 0 13 0 0,0 0-23 0 0,0 0-8 0 0,0 0 16 0 0,0 0-13 0 0,0 0 15 0 0,0 0 11 0 0,0 0-31 0 0,0 0 5 0 0,0 0 15 0 0,0 0-8 0 0,0 0 7 0 0,0 0-18 0 0,0 0 0 0 0,0 0 22 0 0,0 0 4 0 0,0 0-6 0 0,0 0 0 0 0,0 0-1 0 0,0 0-24 0 0,0 0 3 0 0,0 0 13 0 0,0 0-8 0 0,0 0 9 0 0,0 0-9 0 0,0 0-5 0 0,0 0 28 0 0,0 0-2 0 0,0 0-10 0 0,0 0 13 0 0,0 0-24 0 0,0 0 13 0 0,0 0-6 0 0,0 0-1 0 0,0 0-12 0 0,0 0 27 0 0,0 0-17 0 0,0 0 9 0 0,0 0 6 0 0,0 0-18 0 0,0 0-7 0 0,0 0 22 0 0,0 0-2 0 0,0 0-8 0 0,0 0 4 0 0,0 0-4 0 0,0 0 12 0 0,0 0 17 0 0,0 0-22 0 0,0 0 3 0 0,0 0-33 0 0,0 0 6 0 0,0 0 14 0 0,0 0 10 0 0,0 0-13 0 0,0 0 30 0 0,0 0-5 0 0,0 0-26 0 0,0 0 13 0 0,0 0-11 0 0,0 0 8 0 0,0 0-3 0 0,0 0 8 0 0,0 0 5 0 0,0 0-12 0 0,0 0 2 0 0,0 0-6 0 0,0 0 21 0 0,0 0-3 0 0,0 0-9 0 0,0 0 15 0 0,0 0-35 0 0,0 0 26 0 0,0 0-6 0 0,0 0-22 0 0,0 0 19 0 0,0 0 7 0 0,0 0 0 0 0,0 0 5 0 0,0 0 21 0 0,0 0-9 0 0,0 0-33 0 0,0 0-16 0 0,0 0-20 0 0,0 0 41 0 0,0 0 14 0 0,0 0-3 0 0,0 0 36 0 0,0 0-21 0 0,0 0-17 0 0,0 1-12 0 0,0 2-4 0 0,0-3 16 0 0,0 0-16 0 0,0 0 1 0 0,-18 31-10 0 0,-12 65 18 0 0,27-14-28 0 0,4-70 27 0 0,0-1 0 0 0,2 1 0 0 0,-1-1-1 0 0,1 0 1 0 0,1 0 0 0 0,0 0 0 0 0,1 0 0 0 0,0 0 0 0 0,3 4 2 0 0,-3-6 4 0 0,-2-4-3 0 0,0 1 0 0 0,0-1 0 0 0,0 0 1 0 0,1 0-1 0 0,-1 0 0 0 0,1-1 0 0 0,1 1 0 0 0,-1-1 0 0 0,0 0 1 0 0,1 0-1 0 0,0 0 0 0 0,0-1 0 0 0,0 1 0 0 0,3 0-1 0 0,89 27 16 0 0,53-54 113 0 0,-80 0-30 0 0,-18-8 159 0 0,8-39 211 0 0,-51 55-440 0 0,-1 0 0 0 0,-1-1 0 0 0,0 0 0 0 0,-1 0 0 0 0,-1 0 0 0 0,0-1 1 0 0,-1 1-1 0 0,-1-1 0 0 0,-1 0 0 0 0,-1 0 0 0 0,0-1 0 0 0,-1 1 0 0 0,0 0 0 0 0,-2 0 0 0 0,0-2-29 0 0,-2 11-53 0 0,1-1 0 0 0,-1 1-1 0 0,-1 0 1 0 0,0 0 0 0 0,0 0 0 0 0,0 0 0 0 0,-1 1-1 0 0,0 0 1 0 0,0 0 0 0 0,-1 1 0 0 0,0-1 0 0 0,0 1-1 0 0,-1 1 1 0 0,0 0 0 0 0,0 0 0 0 0,0 0 0 0 0,0 1-1 0 0,-1 0 1 0 0,1 1 0 0 0,-1 0 0 0 0,0 0 0 0 0,0 1-1 0 0,0 0 1 0 0,-1 0 0 0 0,1 1 0 0 0,0 1 0 0 0,0-1-1 0 0,-3 2 54 0 0,-101 5-2087 0 0,39 15-6394 0 0,61-14-3145 0 0</inkml:trace>
  <inkml:trace contextRef="#ctx0" brushRef="#br0" timeOffset="16856.883">1923 312 2256 0 0,'0'0'2029'0'0,"0"0"-431"0"0,0 0 62 0 0,0 0 223 0 0,0 0 53 0 0,0 0-133 0 0,0 0-250 0 0,0 0-246 0 0,0 0-132 0 0,0 0-83 0 0,0 0-87 0 0,0 0-79 0 0,0 0-109 0 0,-2-1-79 0 0,-9-1-69 0 0,9 1-70 0 0,2 1-52 0 0,0 0-59 0 0,0 0-41 0 0,0 0-59 0 0,0 0-25 0 0,0 0-37 0 0,0 0-36 0 0,26-16 1621 0 0,125-53-760 0 0,-136 62-1090 0 0,1 0 1 0 0,-1 1-1 0 0,1 1 0 0 0,0 0 1 0 0,1 1-1 0 0,-1 1 0 0 0,1 1 1 0 0,16-1-62 0 0,-19 34 22 0 0,26 39 60 0 0,2-28-49 0 0,-32-38 14 0 0,-1-1 0 0 0,1 0 0 0 0,0-1 0 0 0,0 0 0 0 0,1 0 0 0 0,-1-1 0 0 0,0 0 0 0 0,0-1 0 0 0,1 0 0 0 0,-1-1 0 0 0,0 0 0 0 0,1-1 0 0 0,-1 0 0 0 0,0 0 0 0 0,0-1 0 0 0,9-4-47 0 0,5-17 110 0 0,-26 10-5625 0 0,1 13-1254 0 0,-1 1-5993 0 0</inkml:trace>
  <inkml:trace contextRef="#ctx0" brushRef="#br0" timeOffset="17355.137">960 667 5873 0 0,'0'0'3702'0'0,"0"0"-1997"0"0,0 0-596 0 0,0 0 140 0 0,0 0 174 0 0,0 0-2 0 0,0 0-213 0 0,0 0-255 0 0,0 0-131 0 0,0 0-53 0 0,0 0 16 0 0,0 0 34 0 0,0 0 1 0 0,12 10-50 0 0,41 34-53 0 0,-6-32 316 0 0,-35-13-788 0 0,225-7 2050 0 0,-140-7-1878 0 0,70-12 120 0 0,1 8 0 0 0,91 3-537 0 0,-216 16 10 0 0,-13-1-19 0 0,-1 1 0 0 0,1 1 1 0 0,0 1-1 0 0,-1 2 0 0 0,0 1 0 0 0,8 4 9 0 0,42 10-684 0 0,-26-14-1940 0 0,-37-8-1539 0 0,-3-2-4102 0 0,-7 4-3501 0 0</inkml:trace>
  <inkml:trace contextRef="#ctx0" brushRef="#br0" timeOffset="18175.124">1515 898 5569 0 0,'0'0'2009'0'0,"0"0"-234"0"0,0 0 69 0 0,0 0 202 0 0,0 0 24 0 0,0 0-263 0 0,0 0-390 0 0,0 0-382 0 0,0 0-285 0 0,0 0-172 0 0,0 0-100 0 0,0 0-58 0 0,0 0-7 0 0,-10 10-8 0 0,-171 157 1322 0 0,-57 25-1410 0 0,151-111 538 0 0,86-80-841 0 0,0-1 1 0 0,1 1-1 0 0,-1 0 1 0 0,0 0-1 0 0,1-1 1 0 0,-1 1 0 0 0,0 0-1 0 0,1 0 1 0 0,-1 0-1 0 0,1 0 1 0 0,-1 0-1 0 0,1 0 1 0 0,0 0-1 0 0,-1 0 1 0 0,1 0-1 0 0,0 0 1 0 0,0 0-1 0 0,0 0 1 0 0,0 0 0 0 0,0 0-1 0 0,0 1 1 0 0,0-1-1 0 0,0 0 1 0 0,0 0-1 0 0,0 0 1 0 0,0 0-1 0 0,1 0 1 0 0,-1 0-1 0 0,0 0 1 0 0,1 0-1 0 0,-1 0 1 0 0,1 0 0 0 0,-1 0-1 0 0,1 0 1 0 0,0-1-1 0 0,-1 1 1 0 0,1 0-1 0 0,0 0 1 0 0,0 0-1 0 0,-1-1 1 0 0,1 1-1 0 0,0 0 1 0 0,0-1-1 0 0,0 1 1 0 0,0-1 0 0 0,0 1-15 0 0,48 19 482 0 0,113-16 230 0 0,191-35-191 0 0,-285 27-515 0 0,-68 4 0 0 0,0 0 34 0 0,0 0 10 0 0,0 0-12 0 0,0 0 36 0 0,0 0 23 0 0,-26-15 280 0 0,11 5-336 0 0,2-1 0 0 0,-1-1-1 0 0,1 0 1 0 0,1 0 0 0 0,0-1-1 0 0,1-1 1 0 0,0 0-1 0 0,1-1 1 0 0,1 1 0 0 0,0-2-1 0 0,1 0 1 0 0,1 0 0 0 0,0 0-1 0 0,1-1 1 0 0,0-3-41 0 0,-21-116 163 0 0,26 106-5018 0 0,0 0-5151 0 0,1 30-1476 0 0</inkml:trace>
  <inkml:trace contextRef="#ctx0" brushRef="#br0" timeOffset="18684.684">1952 821 15483 0 0,'0'0'1773'0'0,"0"0"-464"0"0,0 0-222 0 0,0 0-11 0 0,0 0-63 0 0,0 0-141 0 0,0 0-189 0 0,0 0-197 0 0,0 0-99 0 0,0 0-32 0 0,0 0-20 0 0,0 0-43 0 0,0 0-8 0 0,-2 13-19 0 0,-7 98 627 0 0,5-84-794 0 0,-2 0 0 0 0,0 1-1 0 0,-2-2 1 0 0,-1 1 0 0 0,-1-1 0 0 0,-1-1-1 0 0,-1 0 1 0 0,-1 0 0 0 0,-17 22-98 0 0,12-16 46 0 0,2 19-57 0 0,65-34 359 0 0,155-16 580 0 0,-113-3-437 0 0,-88-38-3799 0 0,-3 35 1098 0 0,0-8-5759 0 0,0 9-3609 0 0</inkml:trace>
  <inkml:trace contextRef="#ctx0" brushRef="#br0" timeOffset="18974.735">1661 1071 13403 0 0,'0'0'2019'0'0,"0"0"-348"0"0,0 0-112 0 0,0 0-40 0 0,0 0-191 0 0,0 0-316 0 0,0 0-306 0 0,0 0-218 0 0,0 0-105 0 0,0 0 36 0 0,0 0 69 0 0,0 0 44 0 0,8 2 37 0 0,121 19 1733 0 0,121-37-1014 0 0,-136 1-2791 0 0,-99 11-12 0 0,-5 1-3150 0 0,0-1-7720 0 0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09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74 14331 0 0,'0'0'1540'0'0,"0"0"-314"0"0,0 0-102 0 0,0 0 48 0 0,0 0-46 0 0,0 0-142 0 0,0 0-238 0 0,0 0-218 0 0,0 0-169 0 0,0 0-121 0 0,-32 23-63 0 0,-96 80-75 0 0,123-99-93 0 0,-1 0 0 0 0,1 0-1 0 0,0 1 1 0 0,1 0 0 0 0,-1 0 0 0 0,1 0-1 0 0,0 0 1 0 0,0 1 0 0 0,1-1 0 0 0,0 1-1 0 0,0 0 1 0 0,0 0 0 0 0,0 0 0 0 0,0 5-7 0 0,-3 8 14 0 0,-3 2-1 0 0,1 0-1 0 0,2 0 1 0 0,0 1-1 0 0,1-1 0 0 0,1 1 1 0 0,1 1-1 0 0,1-1 1 0 0,1 0-1 0 0,1 1 0 0 0,3 17-12 0 0,-2-33 13 0 0,1 1-1 0 0,0 0 0 0 0,0-1 1 0 0,1 1-1 0 0,0-1 0 0 0,0 0 0 0 0,1 0 1 0 0,0 0-1 0 0,0 0 0 0 0,0-1 1 0 0,1 1-1 0 0,0-1 0 0 0,0 0 1 0 0,1-1-1 0 0,0 1 0 0 0,0-1 0 0 0,0 0 1 0 0,0-1-1 0 0,1 0 0 0 0,0 0 1 0 0,0 0-1 0 0,0 0 0 0 0,0-1 1 0 0,1-1-1 0 0,-1 1 0 0 0,1-1 0 0 0,-1 0 1 0 0,1-1-1 0 0,0 0 0 0 0,0 0 1 0 0,0-1-1 0 0,6 0-12 0 0,2-1 125 0 0,0-1 1 0 0,-1-1-1 0 0,0 0 1 0 0,1-1-1 0 0,-1-1 0 0 0,0 0 1 0 0,-1-1-1 0 0,0-1 1 0 0,0 0-1 0 0,0-1 1 0 0,-1 0-1 0 0,0-1 1 0 0,0-1-1 0 0,-1 0 0 0 0,0-1 1 0 0,-1 0-1 0 0,-1 0 1 0 0,1-1-1 0 0,-2-1 1 0 0,0 0-1 0 0,0 0 1 0 0,-1 0-1 0 0,-1-1 0 0 0,0-1 1 0 0,-1 1-1 0 0,-1-1 1 0 0,0 0-1 0 0,-1 0 1 0 0,0-1-1 0 0,-2 1 0 0 0,0-1 1 0 0,0 1-1 0 0,-1-1 1 0 0,-2-9-126 0 0,1 7-5 0 0,-1 0 0 0 0,-1 0-1 0 0,-1 0 1 0 0,0 0 0 0 0,-1 1 0 0 0,-1-1 0 0 0,-1 1 0 0 0,-1 0 0 0 0,0 1 0 0 0,-1-1 0 0 0,-9-13 5 0 0,11 21-79 0 0,0 0 1 0 0,0 1 0 0 0,-1 0 0 0 0,0 0-1 0 0,0 1 1 0 0,-1 0 0 0 0,0 0 0 0 0,0 1-1 0 0,-1 0 1 0 0,0 0 0 0 0,0 1 0 0 0,0 0 0 0 0,0 1-1 0 0,-1 0 1 0 0,0 0 0 0 0,0 1 0 0 0,0 0-1 0 0,0 1 1 0 0,0 0 0 0 0,-1 1 0 0 0,-3 0 78 0 0,-82 10-2543 0 0,38 17-3942 0 0,38-11-5008 0 0</inkml:trace>
  <inkml:trace contextRef="#ctx0" brushRef="#br0" timeOffset="368.383">1 490 15619 0 0,'0'0'2159'0'0,"0"0"-692"0"0,0 0-349 0 0,0 0-60 0 0,0 0-56 0 0,0 0-120 0 0,0 0-163 0 0,0 0-162 0 0,0 0-107 0 0,0 0-86 0 0,0 0-68 0 0,0 0-64 0 0,0 0-59 0 0,20-24-35 0 0,62-73-28 0 0,-29 53 46 0 0,-44 41-126 0 0,-1 0 1 0 0,1 0-1 0 0,0 1 0 0 0,0 0 0 0 0,0 0 0 0 0,0 1 0 0 0,0 0 0 0 0,0 1 1 0 0,1 0-1 0 0,6 1-30 0 0,2-1 30 0 0,-12 1-12 0 0,-1 1 0 0 0,1-1-1 0 0,0 1 1 0 0,-1 0-1 0 0,0 0 1 0 0,1 1 0 0 0,-1-1-1 0 0,0 1 1 0 0,0 0-1 0 0,-1 1 1 0 0,1-1 0 0 0,-1 1-1 0 0,0 0 1 0 0,1 1-18 0 0,23 17 155 0 0,-20-16-24 0 0,1-1-1 0 0,0 0 1 0 0,0 0 0 0 0,0-1-1 0 0,0 0 1 0 0,1-1 0 0 0,-1 0-1 0 0,1 0 1 0 0,0-1 0 0 0,0-1-1 0 0,0 1 1 0 0,8-1-131 0 0,-5-24-737 0 0,-13 2-7181 0 0,0 18 3982 0 0,0-2-8506 0 0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11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 3913 0 0,'0'0'2052'0'0,"0"0"-639"0"0,0 0-52 0 0,0 0 212 0 0,0 0 10 0 0,0 0-167 0 0,0 0-291 0 0,0 0-295 0 0,0 0-171 0 0,0 0-86 0 0,0 0-19 0 0,0 0-8 0 0,0 0-27 0 0,-7 7-37 0 0,-41 40 1017 0 0,69-71 4341 0 0,-75 78-5234 0 0,54-54-616 0 0,0 8-1969 0 0,0-4-6030 0 0,0-4-3672 0 0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11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16 15131 0 0,'0'0'1503'0'0,"0"0"-509"0"0,0 0-75 0 0,0 0 101 0 0,0 0 17 0 0,0 0-107 0 0,0 0-249 0 0,0 0-246 0 0,0 0-132 0 0,0 0-68 0 0,0 0-25 0 0,0 0-30 0 0,0 0-17 0 0,0 15 736 0 0,0-15-893 0 0,0 0 20 0 0,0 0 1 0 0,0-1 0 0 0,0 1 0 0 0,0 0 0 0 0,0 0-1 0 0,0-1 1 0 0,0 1 0 0 0,0 0 0 0 0,0 0-1 0 0,0 0 1 0 0,0-1 0 0 0,0 1 0 0 0,0 0-1 0 0,0 0 1 0 0,0-1 0 0 0,0 1 0 0 0,0 0-1 0 0,0 0 1 0 0,0 0 0 0 0,-1-1 0 0 0,1 1 0 0 0,0 0-1 0 0,0 0 1 0 0,0 0 0 0 0,0-1 0 0 0,0 1-1 0 0,-1 0 1 0 0,1 0 0 0 0,0 0 0 0 0,0 0-1 0 0,0 0 1 0 0,-1-1 0 0 0,1 1 0 0 0,0 0 0 0 0,0 0-1 0 0,0 0 1 0 0,-1 0 0 0 0,1 0 0 0 0,0 0-1 0 0,0 0 1 0 0,-1 0 0 0 0,1 0 0 0 0,0 0-1 0 0,0 0 1 0 0,0 0 0 0 0,-1 0 0 0 0,1 0-1 0 0,0 0 1 0 0,0 0 0 0 0,-1 0 0 0 0,1 0 0 0 0,0 0-27 0 0,-36 7 908 0 0,25-3-901 0 0,11-5 3 0 0,0 1 0 0 0,0 0 0 0 0,0-1 0 0 0,0 1 0 0 0,0 0 0 0 0,0-1 0 0 0,0 1 0 0 0,0 0 1 0 0,0 0-1 0 0,-1-1 0 0 0,1 1 0 0 0,0 0 0 0 0,0-1 0 0 0,0 1 0 0 0,0 0 0 0 0,0 0 0 0 0,-1-1 0 0 0,1 1 1 0 0,0 0-1 0 0,0 0 0 0 0,0-1 0 0 0,-1 1 0 0 0,1 0 0 0 0,0 0 0 0 0,0 0 0 0 0,-1-1 0 0 0,1 1 0 0 0,0 0 0 0 0,0 0 1 0 0,-1 0-1 0 0,1 0 0 0 0,0 0 0 0 0,-1 0-10 0 0,1 0 7 0 0,0 0 1 0 0,0 0-1 0 0,-1-1 1 0 0,1 1-1 0 0,0 0 1 0 0,-1 0-1 0 0,1 0 1 0 0,0 0-1 0 0,0 0 1 0 0,-1 0-1 0 0,1 0 1 0 0,0-1-1 0 0,0 1 1 0 0,-1 0-1 0 0,1 0 0 0 0,0 0 1 0 0,0-1-1 0 0,0 1 1 0 0,-1 0-1 0 0,1 0 1 0 0,0-1-1 0 0,0 1 1 0 0,0 0-1 0 0,0 0 1 0 0,0-1-1 0 0,-1 1 1 0 0,1 0-1 0 0,0-1 1 0 0,0 1-1 0 0,0 0 1 0 0,0 0-1 0 0,0-1 1 0 0,0 1-1 0 0,0 0 1 0 0,0-1-1 0 0,0 1 0 0 0,0 0 1 0 0,0-1-1 0 0,0 1 1 0 0,0 0-1 0 0,0 0 1 0 0,1-1-1 0 0,-1 1-7 0 0,-25 10 127 0 0,25-10-112 0 0,0 0-6 0 0,0 0-10 0 0,0 0-29 0 0,0 0 24 0 0,0 0-12 0 0,0 0 2 0 0,0 0 6 0 0,26-19 14 0 0,-25 12 680 0 0,-5 7-5093 0 0,3 0-1428 0 0,1 0-6097 0 0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13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8490 0 0,'0'0'3166'0'0,"0"0"-1228"0"0,0 0-543 0 0,0 0-17 0 0,0 0 51 0 0,0 0-56 0 0,0 0-188 0 0,0 0-248 0 0,0 0-238 0 0,0 0-178 0 0,0 0-92 0 0,0 8-52 0 0,-9 267 2040 0 0,-4-259-3371 0 0,6-15-2565 0 0,0-3-4274 0 0,5-1-3635 0 0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14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15547 0 0,'0'0'1041'0'0,"0"0"-233"0"0,0 0-128 0 0,0 0-32 0 0,0 0-64 0 0,0 0-168 0 0,0 0-224 0 0,0 0-224 0 0,0 0-160 0 0,0 0-128 0 0,0 0-160 0 0,0 0-112 0 0,0 0-232 0 0,0 0-641 0 0,-41 73-2872 0 0,47-62-7289 0 0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14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0 14987 0 0,'0'0'1451'0'0,"0"0"-309"0"0,0 0-83 0 0,0 0-31 0 0,0 0-60 0 0,0 0-113 0 0,0 0-180 0 0,0 0-142 0 0,0 0-82 0 0,0 0-86 0 0,0 0-69 0 0,0 0-61 0 0,0 0-40 0 0,-10 4 1 0 0,-29 11-3 0 0,12 11 501 0 0,25-24-684 0 0,0 0 1 0 0,0 1-1 0 0,1-1 1 0 0,-1 1-1 0 0,1 0 1 0 0,-1 0 0 0 0,1 0-1 0 0,0 0 1 0 0,0 0-1 0 0,0 0 1 0 0,0 0-1 0 0,1 0 1 0 0,-1 0-1 0 0,1 0 1 0 0,0 0 0 0 0,0 0-1 0 0,0 0 1 0 0,0 0-1 0 0,0 1 1 0 0,1-1-1 0 0,-1 0 1 0 0,1 0-1 0 0,0 0 1 0 0,0 0-1 0 0,0 0 1 0 0,0 0 0 0 0,1-1-1 0 0,-1 1 1 0 0,1 0-1 0 0,0-1 1 0 0,-1 1-1 0 0,1-1 1 0 0,3 3-11 0 0,22 21 37 0 0,-14-15 3 0 0,-1 0 0 0 0,0 1 0 0 0,-1 0 0 0 0,0 1 0 0 0,-1 0 0 0 0,-1 0 0 0 0,0 1 0 0 0,0 1 0 0 0,-2-1 0 0 0,2 4-40 0 0,-7-13 74 0 0,-1-1-1 0 0,1 1 0 0 0,-1-1 1 0 0,0 1-1 0 0,0-1 1 0 0,0 1-1 0 0,-1 0 0 0 0,0-1 1 0 0,1 1-1 0 0,-2 0 1 0 0,1-1-1 0 0,0 1 0 0 0,-1 0 1 0 0,0-1-1 0 0,0 1 1 0 0,-1-1-1 0 0,1 1 0 0 0,-1-1 1 0 0,0 0-1 0 0,0 0 1 0 0,0 1-1 0 0,-1-1 0 0 0,1-1 1 0 0,-1 1-1 0 0,0 0 1 0 0,0-1-1 0 0,-1 1 0 0 0,0 0-73 0 0,-1-1 66 0 0,-6 5 19 0 0,-1 0-1 0 0,0 0 1 0 0,0-2 0 0 0,-1 1 0 0 0,0-2 0 0 0,0 1-1 0 0,0-2 1 0 0,-1 0 0 0 0,1 0 0 0 0,-1-2-1 0 0,0 1 1 0 0,-12-1-85 0 0,21-1-45 0 0,0 0 0 0 0,0 0 0 0 0,0 0 0 0 0,0-1 0 0 0,0 1 0 0 0,0-2 0 0 0,0 1 0 0 0,0 0 0 0 0,-1-1 0 0 0,2 0 0 0 0,-1 0-1 0 0,0 0 1 0 0,0-1 0 0 0,0 0 0 0 0,0 0 0 0 0,1 0 0 0 0,-1 0 0 0 0,1-1 0 0 0,0 0 0 0 0,0 1 0 0 0,0-2 0 0 0,0 1 0 0 0,0 0 0 0 0,0-1 0 0 0,1 0 0 0 0,0 0 0 0 0,0 0-1 0 0,0 0 1 0 0,0 0 0 0 0,1-1 0 0 0,-1 1 0 0 0,1-1 0 0 0,0 1 0 0 0,1-1 0 0 0,-1 0 0 0 0,1 0 0 0 0,0 0 0 0 0,0 0 45 0 0,4-14-3099 0 0,3 9-2389 0 0,1 5-6738 0 0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23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1 228 552 0 0,'0'0'4598'0'0,"0"0"-2190"0"0,0 0-525 0 0,0 0 172 0 0,0 0 87 0 0,0 0-167 0 0,0 0-239 0 0,0 0-265 0 0,0 0-229 0 0,0 0-151 0 0,0 0-123 0 0,0 0-116 0 0,31 4-99 0 0,99 15-96 0 0,-64-26 155 0 0,-57 1-648 0 0,3 1-57 0 0,0-1 1 0 0,0-1-1 0 0,-1 0 0 0 0,0 0 1 0 0,0-1-1 0 0,0 0 1 0 0,-1-1-1 0 0,-1 0 0 0 0,0-1 1 0 0,0 0-1 0 0,0 0 1 0 0,-2-1-1 0 0,1 0 0 0 0,-1 0 1 0 0,0-4-108 0 0,-6 12-2 0 0,0 0 1 0 0,0 0-1 0 0,-1 0 1 0 0,1 0-1 0 0,-1 0 0 0 0,0 0 1 0 0,0 0-1 0 0,0 0 1 0 0,-1-1-1 0 0,1 1 1 0 0,-1 0-1 0 0,1 0 1 0 0,-1 0-1 0 0,0 0 1 0 0,0 0-1 0 0,0 0 0 0 0,-1 1 1 0 0,1-1-1 0 0,-1 0 1 0 0,0 1-1 0 0,1-1 1 0 0,-1 1-1 0 0,0-1 1 0 0,-1 1-1 0 0,1 0 0 0 0,0 0 1 0 0,-1 0-1 0 0,1 0 1 0 0,-1 0-1 0 0,1 0 1 0 0,-1 1-1 0 0,0-1 1 0 0,0 1-1 0 0,0 0 0 0 0,1 0 1 0 0,-1 0-1 0 0,-1 0 1 0 0,1 1-1 0 0,0-1 1 0 0,0 1-1 0 0,0-1 1 0 0,0 1-1 0 0,0 0 1 0 0,0 0-1 0 0,0 1 0 0 0,-1-1 1 0 0,1 1-1 0 0,0 0 1 0 0,0 0 1 0 0,-10 2-12 0 0,0 1 0 0 0,1 0 0 0 0,-1 1 0 0 0,1 0 0 0 0,1 1 0 0 0,-1 1 0 0 0,1 0 0 0 0,0 0 0 0 0,0 1 0 0 0,1 1 0 0 0,0-1 0 0 0,1 2 0 0 0,-1-1 0 0 0,-2 6 12 0 0,0-2 0 0 0,-1 0 1 0 0,2 1-1 0 0,0 0 1 0 0,1 1-1 0 0,0 0 1 0 0,1 0-1 0 0,1 1 0 0 0,0 0 1 0 0,2 1-1 0 0,0 0 1 0 0,0 0-1 0 0,2 0 1 0 0,0 1-1 0 0,1-1 1 0 0,0 1-1 0 0,2 0 1 0 0,0 5-1 0 0,3-18 16 0 0,0 0-1 0 0,1 0 1 0 0,0 0 0 0 0,0-1 0 0 0,0 1 0 0 0,0-1-1 0 0,1 0 1 0 0,-1 0 0 0 0,1 0 0 0 0,0 0 0 0 0,0-1 0 0 0,1 1-1 0 0,-1-1 1 0 0,1 0 0 0 0,-1-1 0 0 0,1 1 0 0 0,0-1 0 0 0,0 0-1 0 0,0 0 1 0 0,0 0 0 0 0,1-1 0 0 0,-1 0 0 0 0,0 0 0 0 0,1 0-1 0 0,-1-1 1 0 0,1 1 0 0 0,0-2-16 0 0,3 3 37 0 0,10 2-20 0 0,1-1-1 0 0,0-1 1 0 0,0-1 0 0 0,-1-1 0 0 0,1-1-1 0 0,0 0 1 0 0,0-2 0 0 0,0 0-1 0 0,-1-1 1 0 0,5-2-17 0 0,64-30-8501 0 0,-76 29-3738 0 0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22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420 1 5633 0 0,'0'0'2063'0'0,"0"0"-562"0"0,0 0-165 0 0,0 0 131 0 0,0 0 173 0 0,0 0-19 0 0,0 0-256 0 0,0 0-367 0 0,0 0-347 0 0,0 0-249 0 0,0 0-135 0 0,0 2-31 0 0,-11 81 2909 0 0,-8 557 842 0 0,-8-492-3679 0 0,10-87-232 0 0,16-94-7537 0 0,0 9-3223 0 0,1 20 2133 0 0</inkml:trace>
  <inkml:trace contextRef="#ctx0" brushRef="#br0" timeOffset="266.343">0 550 12779 0 0,'0'0'1809'0'0,"0"0"-474"0"0,0 0-234 0 0,0 0-13 0 0,0 0 17 0 0,0 0-16 0 0,0 0-50 0 0,0 0-33 0 0,0 0-45 0 0,0 0-115 0 0,0 0-129 0 0,38-2-115 0 0,121-7-96 0 0,10-21 517 0 0,33-25-795 0 0,-149 32-1841 0 0,-38 13-2666 0 0,0-1-5310 0 0,-12 7-2164 0 0</inkml:trace>
  <inkml:trace contextRef="#ctx0" brushRef="#br0" timeOffset="749.109">829 23 14883 0 0,'0'0'1488'0'0,"0"0"-501"0"0,0 0-313 0 0,0 0 30 0 0,0 0 170 0 0,0 0 87 0 0,0 0-22 0 0,0 0-151 0 0,0 0-158 0 0,0 0-129 0 0,0 0-88 0 0,0 0-39 0 0,0 0-57 0 0,-1 36-21 0 0,-4 112-38 0 0,-15 80 469 0 0,2-73-475 0 0,7 25-126 0 0,11-178-117 0 0,1 0 0 0 0,-1 0 0 0 0,1 1 0 0 0,-1-1 0 0 0,1 0 0 0 0,0 0 0 0 0,0 0-1 0 0,0 0 1 0 0,0 0 0 0 0,0 0 0 0 0,0-1 0 0 0,0 1 0 0 0,1 0 0 0 0,-1 0 0 0 0,1-1 0 0 0,-1 1 0 0 0,1-1-1 0 0,0 0 1 0 0,-1 1 0 0 0,1-1 0 0 0,0 0 0 0 0,0 0 0 0 0,0 0 0 0 0,0 0 0 0 0,0 0 0 0 0,0-1 0 0 0,0 1-1 0 0,0 0 1 0 0,1-1 0 0 0,-1 0 0 0 0,0 1 0 0 0,0-1 0 0 0,0 0 0 0 0,0 0 0 0 0,1 0 0 0 0,-1-1 0 0 0,0 1-1 0 0,0 0 1 0 0,0-1 0 0 0,0 0 0 0 0,1 1 0 0 0,-1-1 0 0 0,0 0 0 0 0,0 0 0 0 0,-1 0 0 0 0,1 0 0 0 0,0 0-1 0 0,0-1 1 0 0,0 1 0 0 0,-1 0 0 0 0,1-1 0 0 0,0 0-9 0 0,66-44 279 0 0,96-51-174 0 0,-164 97-105 0 0,1 0 0 0 0,0 0 0 0 0,0-1 0 0 0,-1 1-1 0 0,1 0 1 0 0,0 0 0 0 0,0 0 0 0 0,0 0 0 0 0,-1 0 0 0 0,1 0 0 0 0,0 0 0 0 0,0 0-1 0 0,0 0 1 0 0,-1 1 0 0 0,1-1 0 0 0,0 0 0 0 0,0 0 0 0 0,-1 1 0 0 0,1-1 0 0 0,0 0-1 0 0,-1 1 1 0 0,1-1 0 0 0,0 1 0 0 0,-1-1 0 0 0,1 1 0 0 0,-1-1 0 0 0,1 1 0 0 0,0-1-1 0 0,-1 1 1 0 0,0 0 0 0 0,1-1 0 0 0,-1 1 0 0 0,1 0 0 0 0,-1-1 0 0 0,0 1-1 0 0,1 0 1 0 0,-1 0 0 0 0,0-1 0 0 0,0 1 0 0 0,0 0 0 0 0,1 0 0 0 0,-1 0 0 0 0,0-1-1 0 0,0 1 1 0 0,0 0 0 0 0,0 0 0 0 0,0 0 0 0 0,-1-1 0 0 0,2 55 161 0 0,-2-38-112 0 0,6 98 121 0 0,-4-115-280 0 0,0 1 0 0 0,0 0 1 0 0,1 0-1 0 0,-1-1 1 0 0,0 1-1 0 0,0-1 1 0 0,0 1-1 0 0,0-1 0 0 0,0 1 1 0 0,1-1-1 0 0,-1 0 1 0 0,0 0-1 0 0,0 1 1 0 0,1-1-1 0 0,-1 0 1 0 0,0 0-1 0 0,0 0 0 0 0,1 0 1 0 0,-1 0-1 0 0,0-1 1 0 0,0 1-1 0 0,1 0 1 0 0,-1-1-1 0 0,0 1 0 0 0,0-1 1 0 0,0 1-1 0 0,1-1 1 0 0,-1 1-1 0 0,0-1 1 0 0,0 0-1 0 0,0 1 1 0 0,0-1-1 0 0,0 0 0 0 0,0 0 1 0 0,-1 0-1 0 0,1 0 1 0 0,0 0-1 0 0,0 0 1 0 0,-1 0-1 0 0,1 0 1 0 0,0 0-1 0 0,-1 0 0 0 0,1 0 1 0 0,-1-1-1 0 0,1 1 1 0 0,-1 0-1 0 0,0 0 1 0 0,0-1-1 0 0,1 1 0 0 0,-1 0 1 0 0,0-1 109 0 0,3-2-1306 0 0,4-4-3847 0 0,-1 1-6204 0 0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24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13531 0 0,'0'0'1355'0'0,"0"0"-430"0"0,0 0-176 0 0,0 0 85 0 0,0 0 157 0 0,0 0 60 0 0,0 0-115 0 0,0 0-186 0 0,0 0-199 0 0,0 0-161 0 0,-5 35-88 0 0,-15 109-58 0 0,17-44 239 0 0,27-23-482 0 0,-24-76-149 0 0,2-31-6683 0 0,-2 17 688 0 0,0 4-3828 0 0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24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14819 0 0,'0'0'1296'0'0,"0"0"-351"0"0,0 0-121 0 0,0 0 32 0 0,0 0 56 0 0,0 0-144 0 0,0 0-336 0 0,0 0-504 0 0,0 0-256 0 0,0 0-40 0 0,0 0-24 0 0,0 0 112 0 0,0 0-168 0 0,0 0-472 0 0,24 62-897 0 0,-9-40-2880 0 0,-8-7-6833 0 0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2:13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523 1 11522 0 0,'0'0'1251'0'0,"0"0"-212"0"0,0 0-14 0 0,0 0 152 0 0,0 0 81 0 0,0 0-141 0 0,0 0-261 0 0,0 0-261 0 0,0 0-175 0 0,0 0-94 0 0,0 0-21 0 0,0 3 25 0 0,-31 155 3078 0 0,22-87-2678 0 0,3 0-1 0 0,3 1 0 0 0,6 41-729 0 0,-2-7 411 0 0,1 502 724 0 0,-21-504-1075 0 0,0-83-468 0 0,5-46-3485 0 0,12 8 1445 0 0,2 4-3586 0 0,0 12 5559 0 0,0-6-10777 0 0</inkml:trace>
  <inkml:trace contextRef="#ctx0" brushRef="#br0" timeOffset="280.424">0 783 16444 0 0,'0'0'921'0'0,"0"0"-129"0"0,0 0 111 0 0,0 0 236 0 0,0 0 93 0 0,0 0-137 0 0,0 0-215 0 0,34-6-177 0 0,109-23-101 0 0,46-21 879 0 0,266-104-723 0 0,-449 153-1612 0 0,4-3 1179 0 0,-7 2-4383 0 0,-3-2-4265 0 0,0 4-3164 0 0</inkml:trace>
  <inkml:trace contextRef="#ctx0" brushRef="#br0" timeOffset="868.661">927 82 10146 0 0,'0'0'3212'0'0,"0"0"-1950"0"0,0 0-592 0 0,0 0 161 0 0,0 0 245 0 0,0 0 139 0 0,0 0-39 0 0,0 0-172 0 0,0 0-191 0 0,0 0-119 0 0,0 0-100 0 0,-4 35-91 0 0,-13 108-67 0 0,17 15 851 0 0,10 449 166 0 0,-10-608-1450 0 0,1 0 1 0 0,-1 1-1 0 0,1-1 0 0 0,0 0 0 0 0,-1 0 0 0 0,1 1 1 0 0,0-1-1 0 0,0 0 0 0 0,-1 1 0 0 0,1-1 0 0 0,0 0 0 0 0,0 1 1 0 0,0-1-1 0 0,0 1 0 0 0,0 0 0 0 0,0-1 0 0 0,0 1 1 0 0,0 0-1 0 0,0 0 0 0 0,0-1 0 0 0,0 1 0 0 0,0 0 0 0 0,0 0 1 0 0,0 0-1 0 0,0 0 0 0 0,0 0 0 0 0,0 0 0 0 0,0 1 1 0 0,0-1-1 0 0,0 0 0 0 0,0 0 0 0 0,0 1 0 0 0,0-1 0 0 0,0 1 1 0 0,0-1-1 0 0,0 1 0 0 0,0-1 0 0 0,-1 1 0 0 0,1-1 1 0 0,0 1-1 0 0,0 0 0 0 0,-1-1 0 0 0,1 1 0 0 0,0 0 0 0 0,-1 0 1 0 0,1 0-1 0 0,0 0 0 0 0,-1 0 0 0 0,1-1 0 0 0,-1 1 1 0 0,0 0-1 0 0,1 0 0 0 0,-1 0 0 0 0,0 0 0 0 0,1 0 0 0 0,-1 0 1 0 0,0 0-1 0 0,0 0 0 0 0,0 0 0 0 0,0 0 0 0 0,0 0 1 0 0,0 1-1 0 0,0-1 0 0 0,-1 0 0 0 0,1 0 0 0 0,0 0 0 0 0,0 0 1 0 0,-1 0-1 0 0,1-1 0 0 0,-1 2-3 0 0,248-289 163 0 0,-155 217-174 0 0,-91 71 11 0 0,0 0 1 0 0,1 0-1 0 0,-1 1 1 0 0,0-1-1 0 0,0 0 0 0 0,0 0 1 0 0,0 1-1 0 0,0-1 1 0 0,0 1-1 0 0,0-1 0 0 0,-1 1 1 0 0,1-1-1 0 0,0 1 1 0 0,-1-1-1 0 0,1 1 0 0 0,-1-1 1 0 0,0 1-1 0 0,1 0 1 0 0,-1-1-1 0 0,0 1 0 0 0,0 0 1 0 0,0-1-1 0 0,0 1 1 0 0,0 0-1 0 0,-1-1 0 0 0,1 1 1 0 0,0 0-1 0 0,-1-1 0 0 0,1 1 1 0 0,-1 0-1 0 0,1 5 9 0 0,0 235 645 0 0,32-95-138 0 0,-23-161-10024 0 0,-8 9 4534 0 0,1 1-6514 0 0</inkml:trace>
  <inkml:trace contextRef="#ctx0" brushRef="#br0" timeOffset="8515.364">1569 964 7522 0 0,'0'0'1065'0'0,"0"0"-70"0"0,0 0 232 0 0,0 0 279 0 0,0 0 47 0 0,0 0-199 0 0,0 0-289 0 0,0 0-218 0 0,0 0-139 0 0,0 0-109 0 0,0 0-101 0 0,16 6-64 0 0,105 38 1439 0 0,-112-41-1680 0 0,1 0 0 0 0,-1-1 0 0 0,0 0 0 0 0,1 0 1 0 0,-1-1-1 0 0,0-1 0 0 0,1 0 0 0 0,-1 0 0 0 0,1-1 0 0 0,-1 0 0 0 0,1 0 1 0 0,-1-1-1 0 0,0 0 0 0 0,1-1 0 0 0,-1 0 0 0 0,-1 0 0 0 0,1-1-193 0 0,0 1 57 0 0,-1-1 1 0 0,0 0-1 0 0,0 0 0 0 0,0 0 0 0 0,0-1 0 0 0,-1 0 0 0 0,0-1 1 0 0,0 1-1 0 0,-1-1 0 0 0,1-1 0 0 0,-1 1 0 0 0,0-1 1 0 0,-1 0-1 0 0,0-1 0 0 0,0 1 0 0 0,0-1 0 0 0,-1 0 0 0 0,0 0 1 0 0,-1 0-1 0 0,0-1 0 0 0,0 1 0 0 0,-1-1 0 0 0,0 0 1 0 0,1-6-58 0 0,-3 12 1 0 0,0 1 0 0 0,0-1 0 0 0,-1 0 0 0 0,1 1 0 0 0,0-1 0 0 0,-1 0 1 0 0,0 1-1 0 0,0-1 0 0 0,0 1 0 0 0,0-1 0 0 0,0 1 0 0 0,0-1 1 0 0,0 1-1 0 0,-1 0 0 0 0,1-1 0 0 0,-1 1 0 0 0,0 0 0 0 0,0 0 1 0 0,0 0-1 0 0,0 0 0 0 0,0 1 0 0 0,0-1 0 0 0,0 1 0 0 0,0-1 0 0 0,-1 1 1 0 0,1 0-1 0 0,-1-1 0 0 0,1 1 0 0 0,-1 0 0 0 0,1 1 0 0 0,-1-1 1 0 0,0 0-1 0 0,1 1 0 0 0,-1 0 0 0 0,0-1 0 0 0,1 1 0 0 0,-1 0 1 0 0,-1 1-2 0 0,-107 18-204 0 0,98-15 207 0 0,1 1 1 0 0,0 0-1 0 0,0 1 1 0 0,0 1 0 0 0,1-1-1 0 0,0 2 1 0 0,0 0-1 0 0,1 0 1 0 0,0 1 0 0 0,1 0-1 0 0,0 0 1 0 0,0 1 0 0 0,1 1-1 0 0,-1 0-3 0 0,4 1 60 0 0,1-1 0 0 0,0 1 0 0 0,1 0 0 0 0,0 0 0 0 0,1 1 0 0 0,0-1 0 0 0,1 0-1 0 0,0 1 1 0 0,1-1 0 0 0,0 1 0 0 0,2 9-60 0 0,-1 18 220 0 0,0-30-153 0 0,0-1 0 0 0,1 1 0 0 0,0-1 0 0 0,1 1 0 0 0,-1-1 0 0 0,2 0 0 0 0,-1 0 0 0 0,1 0 0 0 0,1-1 0 0 0,0 1-1 0 0,0-1 1 0 0,0 0 0 0 0,1 0 0 0 0,0-1 0 0 0,1 0 0 0 0,0 0 0 0 0,0 0 0 0 0,0-1 0 0 0,1 0 0 0 0,0-1 0 0 0,0 1 0 0 0,0-1 0 0 0,1-1 0 0 0,0 0 0 0 0,-1 0 0 0 0,2-1 0 0 0,-1 0 0 0 0,0 0 0 0 0,1-1-1 0 0,-1 0 1 0 0,1-1 0 0 0,-1 0 0 0 0,1-1 0 0 0,0 0 0 0 0,-1 0-67 0 0,97-15 418 0 0,-23-35-412 0 0,-81 27-2058 0 0,-10 11-6993 0 0,3 12-3231 0 0</inkml:trace>
  <inkml:trace contextRef="#ctx0" brushRef="#br0" timeOffset="9397.954">2451 775 11674 0 0,'0'0'1846'0'0,"0"0"-273"0"0,0 0-90 0 0,0 0-16 0 0,0 0-146 0 0,0 0-263 0 0,0 0-275 0 0,0 0-229 0 0,0 0-132 0 0,0 0-62 0 0,0 0-43 0 0,0 0-18 0 0,0 0-10 0 0,-7 9-27 0 0,-20 29-13 0 0,9 21 689 0 0,16-34-672 0 0,-5 2-74 0 0,2-2-133 0 0,-1-1 1 0 0,-1-1-1 0 0,-1 1 1 0 0,-2-1-1 0 0,0 0 0 0 0,-2 1-59 0 0,-51 83-18 0 0,59-98-7 0 0,-1 3 31 0 0,4-18-225 0 0,6-15 190 0 0,1 0 0 0 0,0 0 0 0 0,2 0-1 0 0,1 1 1 0 0,0 1 0 0 0,2-1-1 0 0,0 1 1 0 0,6-6 29 0 0,19-37-2 0 0,68-115 9 0 0,-86 128 120 0 0,-16 94 301 0 0,17 101 207 0 0,36 43-338 0 0,-54-185-287 0 0,1 0 1 0 0,-1 0-1 0 0,1 0 1 0 0,0 0-1 0 0,0-1 1 0 0,0 1-1 0 0,1-1 1 0 0,-1 1-1 0 0,1-1 1 0 0,0 0-1 0 0,0 0 0 0 0,0 0 1 0 0,0-1-1 0 0,0 1 1 0 0,1-1-1 0 0,-1 1 1 0 0,1-1-1 0 0,0 0 1 0 0,0 0-1 0 0,-1-1 1 0 0,1 1-1 0 0,0-1 0 0 0,0 0 1 0 0,1 0-1 0 0,3 0-10 0 0,-4-1 54 0 0,1 0-1 0 0,-1-1 0 0 0,1 1 1 0 0,-1-1-1 0 0,0 0 0 0 0,1-1 1 0 0,-1 1-1 0 0,0-1 1 0 0,0 0-1 0 0,0 0 0 0 0,0 0 1 0 0,0-1-1 0 0,0 1 0 0 0,-1-1 1 0 0,1 0-1 0 0,-1 0 0 0 0,0 0 1 0 0,0 0-1 0 0,0-1 0 0 0,0 1-53 0 0,15-21 120 0 0,-1-1-1 0 0,0 0 0 0 0,-2-1 0 0 0,-2-1 1 0 0,0-1-1 0 0,-1 1 0 0 0,-2-2 0 0 0,-1 1 1 0 0,-2-2-1 0 0,0 1 0 0 0,-2-1 0 0 0,-1-4-119 0 0,-1 24 11 0 0,-2 1 1 0 0,1-1-1 0 0,-2 1 0 0 0,1-1 0 0 0,-1 0 0 0 0,-1 1 0 0 0,1-1 1 0 0,-2 1-1 0 0,1-1 0 0 0,-1 1 0 0 0,-2-3-11 0 0,-11-26-505 0 0,15 36-426 0 0,-3 0 1422 0 0,2 2-5006 0 0,-1 0-4916 0 0,2 0-2574 0 0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24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11346 0 0,'0'0'1839'0'0,"0"0"-354"0"0,0 0-68 0 0,0 0 20 0 0,0 0-164 0 0,0 0-258 0 0,0 0-235 0 0,0 0-163 0 0,0 0-84 0 0,0 0-41 0 0,0 0-34 0 0,22-33-80 0 0,70-101-51 0 0,-51 62 162 0 0,-1-16 385 0 0,-37 128-906 0 0,-5 124 161 0 0,3-158-102 0 0,0 0 0 0 0,0-1 1 0 0,1 1-1 0 0,0-1 0 0 0,0 1 0 0 0,0-1 0 0 0,1 0 0 0 0,0 0 0 0 0,0 0 0 0 0,0 0 0 0 0,0-1 0 0 0,1 1 1 0 0,0-1-1 0 0,0 0 0 0 0,0 0 0 0 0,0 0 0 0 0,1 0 0 0 0,0-1 0 0 0,-1 0 0 0 0,1 0 0 0 0,0 0 0 0 0,1 0 0 0 0,-1-1 1 0 0,0 0-1 0 0,1 0 0 0 0,-1-1 0 0 0,1 1 0 0 0,-1-1 0 0 0,1 0 0 0 0,0-1 0 0 0,0 1 0 0 0,-1-1 0 0 0,1-1 0 0 0,0 1 1 0 0,0-1-1 0 0,-1 0 0 0 0,1 0 0 0 0,0 0-27 0 0,6-4 168 0 0,0-1 1 0 0,0 0-1 0 0,-1-1 1 0 0,0 0-1 0 0,0 0 1 0 0,-1-2 0 0 0,0 1-1 0 0,-1-1 1 0 0,0 0-1 0 0,8-10-168 0 0,-8 9 119 0 0,6-7-1 0 0,0-1 0 0 0,-2-1 0 0 0,0 0-1 0 0,-1 0 1 0 0,-1-1 0 0 0,-1-1 0 0 0,0 1-1 0 0,-2-2 1 0 0,-1 1 0 0 0,0-2-118 0 0,-3-22-39 0 0,-4 44-150 0 0,0 1-178 0 0,0 0-273 0 0,0 14-7170 0 0,2-13-4308 0 0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25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271 176 13483 0 0,'0'0'1980'0'0,"0"0"-313"0"0,0 0-141 0 0,0 0-147 0 0,0 0-169 0 0,0 0-226 0 0,0 0-220 0 0,0 0-140 0 0,-32 8-108 0 0,-99 25-68 0 0,128-33-420 0 0,-1 1 0 0 0,1-1 0 0 0,0 1 0 0 0,-1 0-1 0 0,1 1 1 0 0,0-1 0 0 0,0 0 0 0 0,-1 1 0 0 0,1 0-1 0 0,0 0 1 0 0,1 0 0 0 0,-1 0 0 0 0,0 0 0 0 0,0 0 0 0 0,1 1-1 0 0,0-1 1 0 0,-1 1 0 0 0,1 0 0 0 0,0 0 0 0 0,0 0 0 0 0,0 1-29 0 0,-3 5 101 0 0,0-3-61 0 0,0 1-1 0 0,1 0 1 0 0,0-1-1 0 0,0 1 0 0 0,1 0 1 0 0,0 1-1 0 0,0-1 1 0 0,1 1-1 0 0,0-1 0 0 0,0 1 1 0 0,0 0-1 0 0,1-1 0 0 0,1 1 1 0 0,-1 0-1 0 0,1 0 1 0 0,0 0-1 0 0,1 0 0 0 0,0 0 1 0 0,0-1-1 0 0,1 1 1 0 0,0 0-1 0 0,0-1 0 0 0,1 1 1 0 0,0-1-1 0 0,0 0 1 0 0,1 0-1 0 0,0 0 0 0 0,3 3-38 0 0,2-1 9 0 0,2 0-1 0 0,-1-1 1 0 0,1 0 0 0 0,0-1-1 0 0,1 0 1 0 0,0-1 0 0 0,0-1-1 0 0,0 1 1 0 0,0-2-1 0 0,1 0 1 0 0,0 0 0 0 0,0-2-1 0 0,0 1 1 0 0,0-1-1 0 0,1-1 1 0 0,-1-1 0 0 0,0 0-1 0 0,1 0 1 0 0,-1-1-1 0 0,9-3-8 0 0,55-33-927 0 0,-35-1-6099 0 0,-36 30-2627 0 0</inkml:trace>
  <inkml:trace contextRef="#ctx0" brushRef="#br0" timeOffset="312.734">579 478 4329 0 0,'0'0'2991'0'0,"0"0"-1097"0"0,0 0-266 0 0,0 0 90 0 0,0 0-16 0 0,0 0-174 0 0,0 0-286 0 0,0 0-255 0 0,0 0-155 0 0,0 0-76 0 0,0 0-61 0 0,0 0-17 0 0,0 0-28 0 0,3 14-2 0 0,12 43 10 0 0,-13-57-580 0 0,-1 0 1 0 0,0-1-1 0 0,0 1 1 0 0,0 0-1 0 0,0 0 1 0 0,0-1 0 0 0,0 1-1 0 0,0 0 1 0 0,0-1-1 0 0,0 1 1 0 0,0-1-1 0 0,0 1 1 0 0,0-1 0 0 0,-1 0-1 0 0,1 1 1 0 0,0-1-1 0 0,0 0 1 0 0,0 1 0 0 0,-1-1-1 0 0,1 0 1 0 0,0 0-1 0 0,-1 0 1 0 0,1 0-1 0 0,-1 0 1 0 0,1 0 0 0 0,-1 0-1 0 0,0 0 1 0 0,1 0-1 0 0,-1 0 1 0 0,0 0-1 0 0,1 0 1 0 0,-1 0 0 0 0,0 0-1 0 0,0 0 1 0 0,0 0-1 0 0,0 0 1 0 0,0-1-79 0 0,132-286 2256 0 0,-127 277-2259 0 0,0 1-1 0 0,1 0 0 0 0,0 0 0 0 0,0 0 1 0 0,1 1-1 0 0,1 0 0 0 0,0 0 0 0 0,0 1 1 0 0,0 0-1 0 0,1 1 0 0 0,0-1 1 0 0,1 2-1 0 0,-1-1 0 0 0,1 2 0 0 0,2-1 4 0 0,-11 5-99 0 0,0 1-1 0 0,0 0 1 0 0,0 0-1 0 0,1 0 1 0 0,-1 1-1 0 0,0-1 1 0 0,0 0-1 0 0,0 0 1 0 0,0 1-1 0 0,0-1 1 0 0,1 1-1 0 0,-1-1 1 0 0,0 1-1 0 0,0-1 1 0 0,0 1-1 0 0,0-1 1 0 0,0 1-1 0 0,-1 0 1 0 0,1 0-1 0 0,0 0 1 0 0,0-1-1 0 0,0 1 1 0 0,-1 0-1 0 0,1 0 1 0 0,0 0-1 0 0,-1 0 1 0 0,1 0-1 0 0,-1 0 1 0 0,1 0-1 0 0,-1 0 1 0 0,1 1-1 0 0,-1-1 1 0 0,0 0-1 0 0,0 0 1 0 0,1 0-1 0 0,-1 1 100 0 0,3 16-8994 0 0,-2-11-3096 0 0</inkml:trace>
  <inkml:trace contextRef="#ctx0" brushRef="#br0" timeOffset="665.598">1103 323 4257 0 0,'0'0'4245'0'0,"0"0"-1527"0"0,0 0-550 0 0,0 0-159 0 0,0 0-181 0 0,0 0-213 0 0,0 0-247 0 0,0 0-222 0 0,0 0-195 0 0,0 0-134 0 0,34-1-113 0 0,101-8-103 0 0,-72-5 209 0 0,-56 8-667 0 0,-1 2-55 0 0,0 0 0 0 0,-1-1 1 0 0,0 0-1 0 0,0 0 0 0 0,0 0 0 0 0,-1-1 0 0 0,1 0 1 0 0,-1 0-1 0 0,0 0 0 0 0,-1 0 0 0 0,0 0 0 0 0,0-1 0 0 0,0 0 1 0 0,-1 1-1 0 0,0-1 0 0 0,0 0 0 0 0,-1 0 0 0 0,1 0 1 0 0,-2 0-1 0 0,1 0 0 0 0,-1-1 0 0 0,0 1 0 0 0,0 0 1 0 0,-1-2-89 0 0,-2 7-7 0 0,0 0 1 0 0,0 0 0 0 0,-1 0 0 0 0,1 1 0 0 0,0-1 0 0 0,-1 1 0 0 0,1 0 0 0 0,-1 0-1 0 0,1 0 1 0 0,-1 0 0 0 0,0 1 0 0 0,1-1 0 0 0,-1 1 0 0 0,0 0 0 0 0,1 0 0 0 0,-1 0-1 0 0,0 1 1 0 0,1-1 0 0 0,-1 1 0 0 0,0 0 0 0 0,1 0 0 0 0,-1 0 0 0 0,1 1 0 0 0,0-1-1 0 0,-1 1 1 0 0,1 0 0 0 0,0 0 6 0 0,-15 7-44 0 0,1 1-1 0 0,1 1 0 0 0,0 0 1 0 0,0 1-1 0 0,1 1 1 0 0,1 0-1 0 0,0 1 1 0 0,1 1-1 0 0,0 0 0 0 0,1 1 1 0 0,1 0-1 0 0,1 1 1 0 0,0 0-1 0 0,1 0 1 0 0,1 1-1 0 0,0 1 0 0 0,2-1 1 0 0,0 1-1 0 0,1 1 45 0 0,3-15-18 0 0,0 0 1 0 0,1 0-1 0 0,-1 1 0 0 0,2-1 0 0 0,-1 1 0 0 0,0-1 0 0 0,1 1 0 0 0,0-1 0 0 0,0 1 1 0 0,1-1-1 0 0,-1 1 0 0 0,1-1 0 0 0,1 1 0 0 0,-1-1 0 0 0,1 0 0 0 0,0 0 0 0 0,0 0 0 0 0,0 0 1 0 0,1 0-1 0 0,-1 0 0 0 0,1 0 0 0 0,2 1 18 0 0,7 1-7 0 0,1-1 0 0 0,-1 0-1 0 0,1-1 1 0 0,0-1 0 0 0,0 0 0 0 0,0-1 0 0 0,1 0 0 0 0,0-1-1 0 0,-1-1 1 0 0,1 0 0 0 0,0-1 0 0 0,-1 0 0 0 0,1-1 0 0 0,0 0-1 0 0,7-3 8 0 0,-21 4 0 0 0,33-5-312 0 0,-1-2 0 0 0,1-2 0 0 0,-2 0 0 0 0,1-3 0 0 0,-1 0 1 0 0,-1-2-1 0 0,14-9 312 0 0,-14 8-858 0 0,66-37-4061 0 0,-35 13-3751 0 0,-41 24-683 0 0</inkml:trace>
  <inkml:trace contextRef="#ctx0" brushRef="#br0" timeOffset="1548.52">2018 147 4705 0 0,'0'0'6543'0'0,"0"0"-2742"0"0,0 0-1546 0 0,0 0-668 0 0,0 0-390 0 0,0 0-186 0 0,0 0-80 0 0,0 0-91 0 0,-34 19-122 0 0,-111 62-113 0 0,51-5 251 0 0,84-68-804 0 0,1 1 0 0 0,1-1-1 0 0,0 1 1 0 0,0 1 0 0 0,0-1-1 0 0,1 1 1 0 0,1 1 0 0 0,0-1-1 0 0,0 1 1 0 0,1 0 0 0 0,1 1-1 0 0,-1-1 1 0 0,2 1 0 0 0,0 0-1 0 0,-1 8-51 0 0,6-17 17 0 0,0-1-1 0 0,1 1 1 0 0,-1-1 0 0 0,1 1-1 0 0,0-1 1 0 0,0 0 0 0 0,0 0-1 0 0,0-1 1 0 0,0 1-1 0 0,0 0 1 0 0,0-1 0 0 0,0 0-1 0 0,1 0 1 0 0,-1 0 0 0 0,1 0-1 0 0,-1 0 1 0 0,1-1-1 0 0,-1 1 1 0 0,1-1 0 0 0,-1 0-1 0 0,1 0 1 0 0,-1 0 0 0 0,1-1-1 0 0,-1 1 1 0 0,1-1-1 0 0,-1 0 1 0 0,0 0 0 0 0,3-1-17 0 0,14-3 59 0 0,0-1 1 0 0,-1-1 0 0 0,1-1-1 0 0,-1-1 1 0 0,-1 0 0 0 0,0-2 0 0 0,0 0-1 0 0,-1-1 1 0 0,6-5-60 0 0,6-4 27 0 0,86-45 69 0 0,-114 66-96 0 0,0 0 1 0 0,-1 1 0 0 0,1-1-1 0 0,0 1 1 0 0,0-1-1 0 0,0 1 1 0 0,-1-1-1 0 0,1 1 1 0 0,0-1 0 0 0,-1 1-1 0 0,1 0 1 0 0,0-1-1 0 0,-1 1 1 0 0,1 0 0 0 0,-1 0-1 0 0,1-1 1 0 0,-1 1-1 0 0,0 0 1 0 0,1 0 0 0 0,-1 0-1 0 0,0 0 1 0 0,1 0-1 0 0,-1-1 1 0 0,0 1-1 0 0,0 0 1 0 0,0 0 0 0 0,0 0-1 0 0,0 0 1 0 0,0 0-1 0 0,0 0 1 0 0,0 0 0 0 0,0 0-1 0 0,0 0 1 0 0,0 0-1 0 0,-1-1 1 0 0,1 1 0 0 0,0 0-1 0 0,-1 0 1 0 0,1 0-1 0 0,-1 6 1 0 0,3 110-72 0 0,1-112 73 0 0,1 1 0 0 0,-1-1-1 0 0,1 0 1 0 0,0-1 0 0 0,1 1 0 0 0,-1-1 0 0 0,1 1-1 0 0,0-2 1 0 0,0 1 0 0 0,1 0 0 0 0,-1-1-1 0 0,1 0 1 0 0,-1 0 0 0 0,1-1 0 0 0,0 1 0 0 0,0-1-1 0 0,0 0 1 0 0,0-1 0 0 0,0 0 0 0 0,1 0-1 0 0,-1 0 1 0 0,0-1 0 0 0,1 0 0 0 0,-1 0 0 0 0,0 0-1 0 0,1-1 1 0 0,1 0-2 0 0,13-2 42 0 0,-1-1-1 0 0,0-1 1 0 0,-1 0-1 0 0,1-2 1 0 0,-1 0-1 0 0,0-1 1 0 0,-1-1-1 0 0,0-1 1 0 0,13-9-42 0 0,-25 15 28 0 0,203-152 1044 0 0,-42 25-920 0 0,-161 127-150 0 0,1-2-3 0 0,1 0 0 0 0,-1 1 0 0 0,1 0 0 0 0,1 1 0 0 0,-1-1 0 0 0,1 2 0 0 0,0-1 0 0 0,0 1 0 0 0,0 1 0 0 0,0-1-1 0 0,0 1 1 0 0,0 1 0 0 0,1 0 0 0 0,-1 0 0 0 0,3 1 1 0 0,-10 2 0 0 0,1 0-1 0 0,-1 1 0 0 0,0-1 0 0 0,0 0 0 0 0,0 1 0 0 0,0 0 0 0 0,0-1 0 0 0,-1 1 1 0 0,1 0-1 0 0,-1 0 0 0 0,0 0 0 0 0,0 0 0 0 0,0 0 0 0 0,0 0 0 0 0,0 0 0 0 0,-1 0 1 0 0,1 1-1 0 0,-1-1 0 0 0,0 0 0 0 0,0 0 0 0 0,0 0 0 0 0,0 1 0 0 0,-1-1 1 0 0,1 0-1 0 0,-1 0 0 0 0,-1 3 1 0 0,2 8 17 0 0,-3 7 12 0 0,0 0 0 0 0,-2-1 0 0 0,0 0 0 0 0,-1 1-1 0 0,-1-2 1 0 0,-1 1 0 0 0,-1-1 0 0 0,-1-1 0 0 0,0 1 0 0 0,-1-2 0 0 0,-7 8-29 0 0,13-19-52 0 0,0 1 0 0 0,-1-2 0 0 0,0 1 0 0 0,0-1 0 0 0,0 1 0 0 0,-1-2 0 0 0,0 1 1 0 0,0-1-1 0 0,0 0 0 0 0,0 0 0 0 0,-1-1 0 0 0,1 0 0 0 0,-1 0 0 0 0,0-1 0 0 0,0 0 1 0 0,0-1-1 0 0,0 1 0 0 0,0-2 0 0 0,-4 1 52 0 0,11-1-263 0 0,13 0-306 0 0,213 30 553 0 0,-194-29 176 0 0,0-2 1 0 0,1-1-1 0 0,-1-2 0 0 0,0-1 1 0 0,-1-1-1 0 0,1-2 0 0 0,-1 0 1 0 0,15-9-161 0 0,-21 9 97 0 0,-1-1 0 0 0,0-1 0 0 0,0-1 0 0 0,-1 0 0 0 0,0-2 1 0 0,-1-1-1 0 0,-1-1 0 0 0,0-1 0 0 0,-1 0 0 0 0,-1-1 0 0 0,0-2 1 0 0,-2 1-1 0 0,9-14-97 0 0,-13 18 17 0 0,-2-1 0 0 0,0 0 0 0 0,-1-1 0 0 0,0 0 0 0 0,-1 0 0 0 0,-1-1 0 0 0,-1 0 0 0 0,0 0 0 0 0,-1-1 0 0 0,-1 0 0 0 0,-1 0 0 0 0,0 0 1 0 0,-1 0-1 0 0,-1 0 0 0 0,-1-12-17 0 0,-1 28-5 0 0,1 0 0 0 0,-1 0 1 0 0,0 0-1 0 0,0 0 1 0 0,0 0-1 0 0,0 0 0 0 0,0 0 1 0 0,0 1-1 0 0,0-1 0 0 0,0 0 1 0 0,-1 1-1 0 0,1-1 1 0 0,-1 1-1 0 0,1 0 0 0 0,-1-1 1 0 0,0 1-1 0 0,1 0 0 0 0,-1 0 1 0 0,0 0-1 0 0,0 0 0 0 0,0 0 1 0 0,0 1-1 0 0,0-1 1 0 0,0 0-1 0 0,0 1 0 0 0,0 0 1 0 0,0-1-1 0 0,0 1 0 0 0,0 0 1 0 0,0 0-1 0 0,0 0 1 0 0,0 0-1 0 0,0 0 0 0 0,0 1 1 0 0,-1-1 4 0 0,-71 21-166 0 0,55-9 151 0 0,0 2 0 0 0,1 0 0 0 0,0 1 0 0 0,1 1 0 0 0,1 0-1 0 0,1 2 1 0 0,0-1 0 0 0,1 2 0 0 0,1 0 0 0 0,1 1 0 0 0,0 0 0 0 0,2 0 0 0 0,0 1 0 0 0,1 1 0 0 0,1 1 15 0 0,5-12 3 0 0,0 0-1 0 0,0 1 1 0 0,1-1 0 0 0,1 0-1 0 0,0 1 1 0 0,0-1 0 0 0,1 1-1 0 0,1-1 1 0 0,0 1-1 0 0,1-1 1 0 0,0 0 0 0 0,0 1-1 0 0,1-1 1 0 0,1 0-1 0 0,0-1 1 0 0,0 1 0 0 0,1-1-1 0 0,0 1 1 0 0,1-1-1 0 0,0-1 1 0 0,1 1 0 0 0,0-1-1 0 0,0-1 1 0 0,7 6-3 0 0,2 3 33 0 0,0-2 0 0 0,2 0 0 0 0,0-1 0 0 0,0-1 0 0 0,1 0 0 0 0,1-1 0 0 0,0-2 0 0 0,1 0 0 0 0,0-1 0 0 0,0-1 0 0 0,1-1 0 0 0,0 0 1 0 0,0-2-1 0 0,0-1 0 0 0,1-1 0 0 0,0-1 0 0 0,0 0 0 0 0,1-2-33 0 0,-18 0-8 0 0,0 0 0 0 0,-1-1 1 0 0,1 0-1 0 0,0 0 0 0 0,-1 0 1 0 0,1-1-1 0 0,0 0 1 0 0,-1 0-1 0 0,0 0 0 0 0,1 0 1 0 0,-1-1-1 0 0,0 0 0 0 0,0 0 1 0 0,-1-1-1 0 0,1 1 0 0 0,3-4 8 0 0,30-52-2958 0 0,-30 40-2754 0 0,-4 9-7153 0 0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32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565 61 5081 0 0,'0'0'1134'0'0,"0"0"-98"0"0,0 0 52 0 0,0 0 219 0 0,0 0 219 0 0,0 0 35 0 0,0 0-90 0 0,0 0-201 0 0,0 0-204 0 0,0 0-180 0 0,0 0-115 0 0,-19-9-92 0 0,-58-28-80 0 0,15 23 1739 0 0,47 15-1892 0 0,5 1-330 0 0,1 1-1 0 0,0 0 1 0 0,0 0-1 0 0,0 1 1 0 0,1 0-1 0 0,-1 0 0 0 0,1 1 1 0 0,0 0-1 0 0,0 1 1 0 0,1 0-1 0 0,0 0 0 0 0,0 0 1 0 0,0 1-1 0 0,0 1-115 0 0,-7 5 155 0 0,-9 8 40 0 0,1 2 0 0 0,2 1-1 0 0,0 0 1 0 0,1 1-1 0 0,2 1 1 0 0,1 1-1 0 0,0 1 1 0 0,3 0-1 0 0,0 1 1 0 0,1 0-1 0 0,-6 30-194 0 0,4-4 239 0 0,3 1-1 0 0,2 0 0 0 0,2 0 0 0 0,3 1 0 0 0,3 0 0 0 0,2 10-238 0 0,2-28 138 0 0,2 0-1 0 0,1 0 0 0 0,2 0 1 0 0,2-1-1 0 0,1 0 0 0 0,2-1 1 0 0,2 0-1 0 0,1-2 0 0 0,2 1 1 0 0,1-2-1 0 0,2 0 1 0 0,1-2-1 0 0,15 17-137 0 0,-32-44 26 0 0,6 11 66 0 0,2 0-1 0 0,0-1 1 0 0,1 0-1 0 0,0-1 0 0 0,2-1 1 0 0,-1 0-1 0 0,1-2 0 0 0,4 3-91 0 0,1-6 134 0 0,-21-8-120 0 0,0 0-14 0 0,0 0 12 0 0,0 0-2 0 0,0 0-26 0 0,0 0-2 0 0,19-30-3034 0 0,-15 24 2054 0 0,3-6-1054 0 0,-1 1-4009 0 0,-1 4-5973 0 0</inkml:trace>
  <inkml:trace contextRef="#ctx0" brushRef="#br0" timeOffset="758.54">727 506 5385 0 0,'0'0'3480'0'0,"0"0"-1472"0"0,0 0-580 0 0,0 0-54 0 0,0 0-38 0 0,0 0-73 0 0,0 0-189 0 0,0 0-247 0 0,0 0-155 0 0,0 0-123 0 0,0 0-91 0 0,0 0-46 0 0,0 0-24 0 0,-20 19-30 0 0,-59 62-3 0 0,48-19 195 0 0,30-51-438 0 0,-4 9 32 0 0,2 0 1 0 0,1-1-1 0 0,0 1 1 0 0,1 0-1 0 0,2 0 1 0 0,0 0-1 0 0,1 0 1 0 0,0 0-1 0 0,2-1 0 0 0,1 1 1 0 0,0-1-1 0 0,2 1-144 0 0,-5-13 69 0 0,1-1-1 0 0,1 0 0 0 0,-1 0 0 0 0,1-1 1 0 0,0 1-1 0 0,0-1 0 0 0,1 0 0 0 0,0 0 1 0 0,0 0-1 0 0,0-1 0 0 0,0 0 0 0 0,1 0 1 0 0,-1 0-1 0 0,1 0 0 0 0,0-1 0 0 0,0 0 1 0 0,0 0-1 0 0,1-1 0 0 0,-1 0 0 0 0,1 0 1 0 0,-1 0-1 0 0,1-1 0 0 0,0 0 1 0 0,0 0-1 0 0,-1-1 0 0 0,1 0 0 0 0,0 0 1 0 0,0 0-1 0 0,0-1 0 0 0,-1 0 0 0 0,1 0 1 0 0,0-1-1 0 0,-1 0 0 0 0,1 0 0 0 0,-1-1 1 0 0,0 0-1 0 0,0 0 0 0 0,0 0 0 0 0,2-2-68 0 0,6-6 59 0 0,-1-1 0 0 0,0 0 0 0 0,-1-1 0 0 0,-1-1 0 0 0,0 0 0 0 0,0 0 0 0 0,-2-1 0 0 0,0 0 0 0 0,0-1 0 0 0,-1 0 0 0 0,-1 0 0 0 0,-1-1-1 0 0,-1 0 1 0 0,0 0 0 0 0,-1 0 0 0 0,0-1 0 0 0,-2 1 0 0 0,0-1 0 0 0,-1 0 0 0 0,-1 0 0 0 0,-1-6-59 0 0,0 16-21 0 0,-1 1 0 0 0,1-1 1 0 0,-1 1-1 0 0,-1-1 0 0 0,0 1 1 0 0,0-1-1 0 0,0 1 0 0 0,-1 0 0 0 0,0 1 1 0 0,0-1-1 0 0,-1 1 0 0 0,0 0 0 0 0,0 0 1 0 0,0 0-1 0 0,-1 0 0 0 0,0 1 0 0 0,0 0 1 0 0,0 0-1 0 0,0 1 0 0 0,-1 0 1 0 0,0 0-1 0 0,0 0 0 0 0,0 1 0 0 0,0 0 1 0 0,-1 1-1 0 0,1-1 0 0 0,-1 1 0 0 0,0 1 1 0 0,1 0-1 0 0,-1 0 0 0 0,0 0 0 0 0,0 1 1 0 0,-1 0 20 0 0,1 0-142 0 0,0 0 0 0 0,0 1 0 0 0,0 0-1 0 0,0 0 1 0 0,0 0 0 0 0,0 1 0 0 0,1 1 0 0 0,-1-1 0 0 0,1 1 0 0 0,-1 1 0 0 0,1-1 0 0 0,0 1 0 0 0,1 0 0 0 0,-1 1-1 0 0,1-1 1 0 0,-1 2 0 0 0,1-1 0 0 0,1 0 0 0 0,-1 1 0 0 0,1 0 0 0 0,0 1 0 0 0,0-1 0 0 0,1 1 0 0 0,0 0 142 0 0,-15 37-2776 0 0,13-13-3930 0 0,4-15-4611 0 0</inkml:trace>
  <inkml:trace contextRef="#ctx0" brushRef="#br0" timeOffset="1162.789">1242 841 9690 0 0,'0'0'2011'0'0,"0"0"-326"0"0,0 0-145 0 0,0 0-22 0 0,0 0-85 0 0,0 0-143 0 0,0 0-210 0 0,0 0-206 0 0,0 0-133 0 0,0 0-90 0 0,0 0-63 0 0,0 0-8 0 0,-2 10 22 0 0,-1 1-866 0 0,-3 10 2186 0 0,3-49 106 0 0,2-8-1692 0 0,-1 1-213 0 0,2 0 1 0 0,1 0-1 0 0,1 0 1 0 0,2 0-1 0 0,1 1 0 0 0,2-1 1 0 0,2 1-1 0 0,1 1 1 0 0,12-28-124 0 0,-13 43 0 0 0,0 0 0 0 0,1 1 0 0 0,1 1 0 0 0,1 0 0 0 0,0 0 0 0 0,1 1 0 0 0,1 1 0 0 0,0 0 0 0 0,5-3 0 0 0,-18 16-3 0 0,-1 1 0 0 0,0-1 0 0 0,1 0-1 0 0,-1 1 1 0 0,1-1 0 0 0,-1 1 0 0 0,1-1 0 0 0,-1 1 0 0 0,1-1 0 0 0,-1 1 0 0 0,1-1 0 0 0,-1 1 0 0 0,1 0 0 0 0,0-1 0 0 0,-1 1 0 0 0,1 0 0 0 0,-1-1 0 0 0,1 1 0 0 0,0 0 0 0 0,0 0 0 0 0,-1-1 0 0 0,1 1 0 0 0,0 0 0 0 0,-1 0 0 0 0,1 0 0 0 0,0 0 0 0 0,0 0 0 0 0,-1 0 0 0 0,1 0 0 0 0,0 0 0 0 0,-1 1 0 0 0,1-1 0 0 0,0 0 0 0 0,-1 0 0 0 0,1 1-1 0 0,0-1 1 0 0,-1 0 0 0 0,1 1 0 0 0,0-1 0 0 0,-1 0 0 0 0,1 1 0 0 0,-1-1 0 0 0,1 1 0 0 0,-1-1 0 0 0,1 1 0 0 0,-1-1 0 0 0,1 1 0 0 0,-1 0 0 0 0,1-1 0 0 0,-1 1 0 0 0,0-1 0 0 0,1 1 0 0 0,-1 0 0 0 0,0-1 0 0 0,0 1 0 0 0,1 0 0 0 0,-1-1 0 0 0,0 1 0 0 0,0 0 0 0 0,0 0 0 0 0,0-1 0 0 0,0 1 0 0 0,0 0 0 0 0,0 0 0 0 0,0-1 0 0 0,0 1 3 0 0,5 54-90 0 0,-5-48 21 0 0,-1-1 0 0 0,2 1 1 0 0,-1-1-1 0 0,1 1 0 0 0,0-1 1 0 0,0 1-1 0 0,0-1 1 0 0,1 0-1 0 0,0 0 0 0 0,1 0 1 0 0,-1 0-1 0 0,1 0 0 0 0,0 0 1 0 0,2 2 68 0 0,30 12-2945 0 0,-19-18-4621 0 0,-8-2-4615 0 0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35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275 726 2096 0 0,'0'0'1841'0'0,"0"0"-131"0"0,0 0 99 0 0,0 0 117 0 0,0 0-15 0 0,0 0-125 0 0,0 0-226 0 0,0 0-309 0 0,0 0-232 0 0,0 0-226 0 0,0 0-208 0 0,-15-3-144 0 0,-45-9-113 0 0,58 12-305 0 0,0 0 0 0 0,0 0 0 0 0,0 0 1 0 0,0 0-1 0 0,0 0 0 0 0,0 0 0 0 0,0 0 0 0 0,0 1 0 0 0,0-1 0 0 0,0 1 0 0 0,0 0 0 0 0,0-1 0 0 0,0 1 1 0 0,1 0-1 0 0,-1 0 0 0 0,0 0 0 0 0,0 0 0 0 0,1 0 0 0 0,-1 1 0 0 0,0-1 0 0 0,1 0 0 0 0,0 1 1 0 0,-1-1-1 0 0,1 1 0 0 0,0 0 0 0 0,-1 0-23 0 0,-4 5 117 0 0,-8 6-14 0 0,0 1 0 0 0,2 0 0 0 0,0 1 1 0 0,0 0-1 0 0,2 0 0 0 0,0 1 0 0 0,0 1 1 0 0,2 0-1 0 0,0 0 0 0 0,1 1 0 0 0,0 0 1 0 0,2 0-1 0 0,0 0 0 0 0,1 1 0 0 0,1-1 1 0 0,1 1-1 0 0,0 0 0 0 0,2 0 0 0 0,0 1-103 0 0,1-16 35 0 0,-1-1 0 0 0,1 1-1 0 0,0-1 1 0 0,0 1 0 0 0,0-1-1 0 0,0 0 1 0 0,1 1-1 0 0,0-1 1 0 0,-1 0 0 0 0,1 0-1 0 0,0 0 1 0 0,1 0 0 0 0,-1 0-1 0 0,0-1 1 0 0,1 1 0 0 0,0-1-1 0 0,-1 1 1 0 0,1-1 0 0 0,0 0-1 0 0,0 0 1 0 0,0 0-1 0 0,1-1 1 0 0,-1 1 0 0 0,0-1-1 0 0,1 1 1 0 0,-1-1 0 0 0,1 0-1 0 0,-1-1 1 0 0,2 1-35 0 0,3 1 110 0 0,0-1 0 0 0,1 0 0 0 0,-1 0 0 0 0,0-1 0 0 0,0 0 0 0 0,1-1 0 0 0,-1 0 0 0 0,0 0 0 0 0,0 0 0 0 0,0-1 0 0 0,0-1 0 0 0,6-2-110 0 0,23-15 133 0 0,-1-1 0 0 0,-1-2 0 0 0,-1-2 0 0 0,-1-1 0 0 0,-2-2 0 0 0,0 0 0 0 0,-2-3 0 0 0,-1 0 0 0 0,-2-2 0 0 0,-1 0 0 0 0,-2-2 0 0 0,-1-1 0 0 0,-1-1 0 0 0,-3 0 0 0 0,15-40-133 0 0,-19 39 3 0 0,-1-1 1 0 0,-2-1-1 0 0,-1 0 0 0 0,-2 0 1 0 0,-3-1-1 0 0,0 1 0 0 0,-3-1 1 0 0,-2-25-4 0 0,-1 51-31 0 0,0 0 0 0 0,-1 0 1 0 0,-1 1-1 0 0,-1-1 0 0 0,0 1 1 0 0,0 0-1 0 0,-1 0 1 0 0,-6-8 30 0 0,9 17-19 0 0,0 1 1 0 0,0 0-1 0 0,0 0 1 0 0,-1 0-1 0 0,1 0 1 0 0,-1 0-1 0 0,0 1 1 0 0,-1-1-1 0 0,1 1 1 0 0,-1 0-1 0 0,1 0 1 0 0,-1 0-1 0 0,0 0 1 0 0,0 1-1 0 0,0-1 1 0 0,0 1-1 0 0,0 0 1 0 0,-1 0-1 0 0,1 1 1 0 0,-1-1-1 0 0,1 1 1 0 0,-1 0-1 0 0,0 0 1 0 0,1 1-1 0 0,-1-1 1 0 0,0 1-1 0 0,1 0 1 0 0,-5 1 18 0 0,-1 3-14 0 0,1 0 0 0 0,-1 1-1 0 0,1 0 1 0 0,0 0 0 0 0,0 1 0 0 0,0 0 0 0 0,1 1 0 0 0,0-1 0 0 0,1 2 0 0 0,-1-1-1 0 0,1 1 1 0 0,1 0 0 0 0,-1 1 0 0 0,1 0 0 0 0,1 0 0 0 0,0 0 0 0 0,-3 8 14 0 0,-6 5 24 0 0,0 1 0 0 0,2 1 0 0 0,1 0 0 0 0,1 0 1 0 0,1 1-1 0 0,2 1 0 0 0,0-1 0 0 0,1 1 0 0 0,2 0 0 0 0,1 0 1 0 0,1 1-1 0 0,1-1 0 0 0,1 1 0 0 0,1-1 0 0 0,2 1 0 0 0,0-1 1 0 0,2 0-1 0 0,1 0 0 0 0,1-1 0 0 0,1 0 0 0 0,1 0 0 0 0,1 0 1 0 0,2-2-1 0 0,13 24-24 0 0,-15-34 50 0 0,-1-1 1 0 0,1 1-1 0 0,1-1 1 0 0,0-1-1 0 0,1 0 1 0 0,0-1 0 0 0,1 0-1 0 0,0-1 1 0 0,6 3-51 0 0,-10-6-8 0 0,1 0 1 0 0,0-1 0 0 0,0 0 0 0 0,0 0 0 0 0,1-1 0 0 0,0-1 0 0 0,-1 0 0 0 0,1 0 0 0 0,1-1-1 0 0,-1-1 1 0 0,0 0 0 0 0,0 0 0 0 0,1-1 0 0 0,-1 0 0 0 0,0-1 0 0 0,0-1 0 0 0,0 1 0 0 0,6-3 7 0 0,41-29-1055 0 0,-35 16-2068 0 0,-6 4-2618 0 0,-8 6-5925 0 0</inkml:trace>
  <inkml:trace contextRef="#ctx0" brushRef="#br0" timeOffset="353.527">930 884 8090 0 0,'0'0'2979'0'0,"0"0"-432"0"0,0 0-372 0 0,0 0-294 0 0,0 0-344 0 0,0 0-343 0 0,0 0-288 0 0,34-14-201 0 0,105-46-137 0 0,-77 20 124 0 0,-54 29-528 0 0,-2 4-64 0 0,0-1-1 0 0,0 0 1 0 0,-1-1-1 0 0,0 1 1 0 0,0-1-1 0 0,-1 0 1 0 0,0 0-1 0 0,-1 0 0 0 0,0-1 1 0 0,0 1-1 0 0,-1-1 1 0 0,0-5-100 0 0,-1 12 16 0 0,-1 0 0 0 0,0-1 0 0 0,1 1 0 0 0,-1 0 0 0 0,-1 0 0 0 0,1 0 0 0 0,0 0 0 0 0,-1 0 0 0 0,1 0 0 0 0,-1 0 0 0 0,0 0 0 0 0,0 0 0 0 0,0 0 0 0 0,-1 0 0 0 0,1 0 0 0 0,-1 1 0 0 0,1-1 1 0 0,-1 0-1 0 0,0 1 0 0 0,0 0 0 0 0,0-1 0 0 0,0 1 0 0 0,-1 0 0 0 0,1 0 0 0 0,-1 0 0 0 0,1 0 0 0 0,-1 1 0 0 0,1-1 0 0 0,-1 1 0 0 0,0-1 0 0 0,0 1 0 0 0,0 0 0 0 0,0 0 0 0 0,0 0 0 0 0,0 0 0 0 0,0 1 0 0 0,0 0 0 0 0,0-1 0 0 0,0 1 0 0 0,-2 0-16 0 0,-3 0-3 0 0,-1 1 0 0 0,1 0-1 0 0,-1 0 1 0 0,1 0-1 0 0,0 1 1 0 0,0 0 0 0 0,0 1-1 0 0,0 0 1 0 0,0 0-1 0 0,0 1 1 0 0,1 0 0 0 0,0 0-1 0 0,0 1 1 0 0,0 0 0 0 0,0 0-1 0 0,1 1 1 0 0,-1-1-1 0 0,1 1 1 0 0,1 1 3 0 0,-9 8-16 0 0,1 0 0 0 0,1 0 0 0 0,1 2 0 0 0,0-1 0 0 0,1 2 0 0 0,1-1 0 0 0,-6 15 16 0 0,9-18-20 0 0,1 0 1 0 0,0 1-1 0 0,0-1 0 0 0,2 1 0 0 0,0 0 0 0 0,0 0 0 0 0,2 0 0 0 0,0 0 0 0 0,0 1 0 0 0,2-1 1 0 0,-1 0-1 0 0,3 5 20 0 0,1-14-2 0 0,0 0 0 0 0,0 0 0 0 0,1 0 0 0 0,0-1 1 0 0,0 1-1 0 0,1-1 0 0 0,-1 0 0 0 0,1-1 1 0 0,0 1-1 0 0,0-1 0 0 0,1 0 0 0 0,-1-1 0 0 0,1 0 1 0 0,0 0-1 0 0,0 0 0 0 0,0-1 0 0 0,0 0 0 0 0,0 0 1 0 0,1-1-1 0 0,-1 0 0 0 0,0 0 0 0 0,1-1 0 0 0,-1 1 1 0 0,1-2-1 0 0,-1 1 0 0 0,0-1 0 0 0,1 0 0 0 0,-1-1 1 0 0,2 0 1 0 0,14-2-297 0 0,1-1 0 0 0,-1-1 0 0 0,0 0 0 0 0,0-2 0 0 0,-1-1 1 0 0,0-1-1 0 0,5-4 297 0 0,48-26-9097 0 0,-68 36 7549 0 0,10-7-9936 0 0</inkml:trace>
  <inkml:trace contextRef="#ctx0" brushRef="#br0" timeOffset="716.178">1768 626 5417 0 0,'0'0'3381'0'0,"0"0"-1014"0"0,0 0-387 0 0,0 0-28 0 0,0 0-103 0 0,0 0-188 0 0,0 0-229 0 0,0 0-258 0 0,0 0-244 0 0,0 0-219 0 0,0 0-185 0 0,0 0-136 0 0,0 0-42 0 0,0-6-37 0 0,2-19-33 0 0,-3 25-255 0 0,0-1 0 0 0,0 0 0 0 0,0 1 0 0 0,0-1 0 0 0,0 1 0 0 0,0-1 1 0 0,0 1-1 0 0,-1-1 0 0 0,1 1 0 0 0,0 0 0 0 0,0 0 0 0 0,0-1 0 0 0,0 1 0 0 0,-1 0 1 0 0,1 0-1 0 0,0 0 0 0 0,0 0 0 0 0,0 0 0 0 0,0 1 0 0 0,-1-1 0 0 0,1 0 0 0 0,0 0 1 0 0,0 1-1 0 0,0-1 0 0 0,0 1 0 0 0,0-1 0 0 0,0 1 0 0 0,0 0 0 0 0,0-1 1 0 0,0 1-1 0 0,0 0 0 0 0,0 0-23 0 0,-18 11 63 0 0,1 1 0 0 0,0 1 1 0 0,1 1-1 0 0,1 0 0 0 0,0 1 1 0 0,2 1-1 0 0,-1 0 0 0 0,2 1 0 0 0,0 0 1 0 0,2 1-1 0 0,0 1 0 0 0,1 0 1 0 0,1 0-1 0 0,0 1 0 0 0,-4 18-63 0 0,12-35-1 0 0,-1 0 0 0 0,1 0 0 0 0,0 0 0 0 0,0 0-1 0 0,0 0 1 0 0,0 0 0 0 0,1 0 0 0 0,-1 0 0 0 0,1 0 0 0 0,0 0 0 0 0,1 1-1 0 0,-1-1 1 0 0,1 0 0 0 0,0 0 0 0 0,-1 0 0 0 0,2 0 0 0 0,-1 0-1 0 0,0 0 1 0 0,1-1 0 0 0,0 1 0 0 0,0 0 0 0 0,0-1 0 0 0,0 1-1 0 0,1-1 1 0 0,-1 0 0 0 0,1 0 0 0 0,0 0 0 0 0,0 0 0 0 0,0 0-1 0 0,0 0 1 0 0,0-1 0 0 0,1 0 0 0 0,-1 0 0 0 0,1 0 0 0 0,0 0-1 0 0,-1 0 1 0 0,1 0 0 0 0,0-1 0 0 0,3 1 1 0 0,8-1-39 0 0,0 0-1 0 0,0-1 1 0 0,-1-1 0 0 0,1 0-1 0 0,0-1 1 0 0,-1 0 0 0 0,1-2-1 0 0,-1 1 1 0 0,0-2 0 0 0,0 0-1 0 0,0-1 1 0 0,-1 0 0 0 0,0-1 0 0 0,2-1 39 0 0,17-7-554 0 0,21-14-2218 0 0,-21 7-6395 0 0,-21 14-2597 0 0</inkml:trace>
  <inkml:trace contextRef="#ctx0" brushRef="#br0" timeOffset="1036.165">2047 913 5905 0 0,'0'0'1677'0'0,"0"0"-54"0"0,0 0 106 0 0,0 0 90 0 0,0 0-102 0 0,0 0-282 0 0,0 0-290 0 0,0 0-214 0 0,0 0-164 0 0,0 0-71 0 0,0 0-46 0 0,0 0-36 0 0,0 0-8 0 0,2 22 3 0 0,5 63 53 0 0,-7-85-627 0 0,0-1 0 0 0,1 1 1 0 0,-1-1-1 0 0,0 1 0 0 0,0 0 1 0 0,1-1-1 0 0,-1 1 0 0 0,0-1 1 0 0,1 1-1 0 0,-1 0 0 0 0,0-1 0 0 0,1 1 1 0 0,-1 0-1 0 0,0 0 0 0 0,1-1 1 0 0,-1 1-1 0 0,1 0 0 0 0,-1 0 1 0 0,1 0-1 0 0,-1-1 0 0 0,0 1 1 0 0,1 0-1 0 0,-1 0 0 0 0,1 0 0 0 0,-1 0 1 0 0,1 0-1 0 0,-1 0 0 0 0,1 0 1 0 0,-1 0-1 0 0,1 0 0 0 0,-1 0 1 0 0,1 0-1 0 0,-1 0 0 0 0,0 0 1 0 0,1 0-1 0 0,-1 1 0 0 0,1-1 0 0 0,-1 0 1 0 0,1 0-1 0 0,-1 0 0 0 0,0 1 1 0 0,1-1-1 0 0,-1 0 0 0 0,1 1 1 0 0,-1-1-1 0 0,0 0 0 0 0,1 1 1 0 0,-1-1-1 0 0,0 0 0 0 0,0 1 0 0 0,1-1 1 0 0,-1 1-1 0 0,0-1 0 0 0,0 0-35 0 0,1 0 72 0 0,102-250 2435 0 0,-96 229-2389 0 0,38-74 177 0 0,-44 94-356 0 0,0 1 0 0 0,0-1-1 0 0,0 0 1 0 0,0 1 0 0 0,0-1 0 0 0,0 1-1 0 0,0-1 1 0 0,0 1 0 0 0,1 0 0 0 0,-1-1-1 0 0,0 1 1 0 0,0 0 0 0 0,0 0-1 0 0,1 0 1 0 0,-1 0 0 0 0,0 0 0 0 0,0 0-1 0 0,0 0 1 0 0,1 0 0 0 0,-1 0 0 0 0,0 1-1 0 0,0-1 1 0 0,0 0 0 0 0,0 1 0 0 0,0-1-1 0 0,1 1 1 0 0,-1-1 0 0 0,0 1-1 0 0,0 0 1 0 0,0-1 0 0 0,0 1 0 0 0,0 0-1 0 0,-1 0 1 0 0,1 0 0 0 0,0-1 0 0 0,0 1-1 0 0,0 0 1 0 0,-1 0 0 0 0,1 0 0 0 0,-1 1-1 0 0,1-1 1 0 0,-1 0 0 0 0,1 0-1 0 0,-1 0 1 0 0,1 0 0 0 0,-1 0 0 0 0,0 1-1 0 0,0-1 1 0 0,0 0 0 0 0,1 0 0 0 0,-1 1 61 0 0,6 19-4355 0 0,0-7-6420 0 0,-4-9 1546 0 0</inkml:trace>
  <inkml:trace contextRef="#ctx0" brushRef="#br0" timeOffset="1423.059">2462 777 832 0 0,'0'0'2642'0'0,"0"0"-375"0"0,0 0-84 0 0,0 0-44 0 0,0 0-162 0 0,0 0-255 0 0,0 0-169 0 0,0 0-104 0 0,0 0-94 0 0,0 0-91 0 0,0 0-124 0 0,0 0-142 0 0,0 0-117 0 0,26 4-74 0 0,81 12-71 0 0,-59-23 270 0 0,-42 2-778 0 0,3 0-62 0 0,0-1 0 0 0,-1 0 0 0 0,0 0 0 0 0,0-1-1 0 0,-1 0 1 0 0,0-1 0 0 0,0 0 0 0 0,0 0 0 0 0,-1 0 0 0 0,0-1 0 0 0,-1 1 0 0 0,0-1 0 0 0,-1-1 0 0 0,1 1 0 0 0,-2-1 0 0 0,2-3-166 0 0,-5 12 4 0 0,0 0 1 0 0,0-1-1 0 0,0 1 0 0 0,0-1 1 0 0,0 1-1 0 0,0 0 0 0 0,-1-1 0 0 0,1 1 1 0 0,0 0-1 0 0,-1 0 0 0 0,1-1 1 0 0,-1 1-1 0 0,1 0 0 0 0,-1 0 1 0 0,0-1-1 0 0,0 1 0 0 0,1 0 1 0 0,-1 0-1 0 0,0 0 0 0 0,0 0 1 0 0,0 0-1 0 0,0 0 0 0 0,0 0 0 0 0,0 1 1 0 0,0-1-1 0 0,-1 0 0 0 0,1 1 1 0 0,0-1-1 0 0,0 0 0 0 0,0 1 1 0 0,-1-1-1 0 0,1 1 0 0 0,0 0 1 0 0,-1-1-1 0 0,1 1 0 0 0,0 0 1 0 0,-1 0-1 0 0,1 0 0 0 0,0 0 0 0 0,-1 0 1 0 0,1 0-1 0 0,-1 0 0 0 0,1 1 1 0 0,0-1-1 0 0,0 0 0 0 0,-1 1 1 0 0,1-1-1 0 0,0 1 0 0 0,-1 0 1 0 0,1-1-1 0 0,0 1 0 0 0,0 0 1 0 0,0-1-1 0 0,0 1 0 0 0,0 0 0 0 0,0 0 1 0 0,0 0-1 0 0,0 0 0 0 0,0 0 1 0 0,0 1-5 0 0,-20 11-55 0 0,1 0 1 0 0,0 2 0 0 0,1 0-1 0 0,1 2 1 0 0,0 0 0 0 0,1 1 0 0 0,-10 14 54 0 0,20-24 0 0 0,1 0-1 0 0,-1 0 1 0 0,1 1 0 0 0,1 0 0 0 0,0 0 0 0 0,0 1 0 0 0,1 0 0 0 0,0-1 0 0 0,1 1 0 0 0,0 1 0 0 0,0-1 0 0 0,1 0 0 0 0,1 1 0 0 0,-1-1-1 0 0,2 1 1 0 0,0-1 0 0 0,0 1 0 0 0,1 9 0 0 0,3-14-1 0 0,0-1 0 0 0,0 1 0 0 0,1-1 0 0 0,-1 0 0 0 0,1 0 0 0 0,0 0 0 0 0,1 0 0 0 0,-1-1 0 0 0,1 0 0 0 0,0 0 0 0 0,0-1-1 0 0,0 1 1 0 0,0-1 0 0 0,0-1 0 0 0,1 1 0 0 0,0-1 0 0 0,-1 0 0 0 0,1-1 0 0 0,0 1 0 0 0,0-1 0 0 0,0-1 0 0 0,0 1 0 0 0,0-1 0 0 0,0-1 0 0 0,0 1 1 0 0,8 1 3 0 0,-1-1 1 0 0,1 0 0 0 0,0-1-1 0 0,-1-1 1 0 0,1 0 0 0 0,-1-1 0 0 0,1-1-1 0 0,-1 0 1 0 0,0 0 0 0 0,0-2-1 0 0,-1 0 1 0 0,0 0 0 0 0,10-7-4 0 0,43-53-4893 0 0,-60 57-1043 0 0,-1 2-6207 0 0</inkml:trace>
  <inkml:trace contextRef="#ctx0" brushRef="#br0" timeOffset="2441.803">3268 696 15859 0 0,'0'0'4188'0'0,"0"0"-2378"0"0,0 0-781 0 0,0 0-29 0 0,0 0-75 0 0,0 0-165 0 0,0 0-224 0 0,0 0-175 0 0,0 0-135 0 0,0 0-66 0 0,0 0-48 0 0,0 0-43 0 0,0 0-24 0 0,-25 15-26 0 0,-80 50-12 0 0,97-61-14 0 0,-1 1 0 0 0,1 1 0 0 0,0-1 0 0 0,0 1 0 0 0,1 0 0 0 0,0 1 0 0 0,0 0 0 0 0,0 0 0 0 0,1 1 0 0 0,0-1 0 0 0,-4 9 7 0 0,0 0-43 0 0,-4 43-164 0 0,17-57 205 0 0,0 0 1 0 0,0-1-1 0 0,0 1 0 0 0,0-1 1 0 0,0 0-1 0 0,0 0 0 0 0,0 0 0 0 0,0-1 1 0 0,0 1-1 0 0,1-1 0 0 0,-1 1 1 0 0,0-1-1 0 0,0 0 0 0 0,1 0 1 0 0,-1-1-1 0 0,0 1 0 0 0,0-1 0 0 0,2 0 2 0 0,98-45 83 0 0,-5-10 181 0 0,-97 56-263 0 0,0 0 1 0 0,1-1-1 0 0,-1 1 1 0 0,0 0-1 0 0,1 0 0 0 0,-1 0 1 0 0,0 0-1 0 0,1 0 0 0 0,-1 0 1 0 0,0 0-1 0 0,1 0 0 0 0,-1 0 1 0 0,0 1-1 0 0,1-1 0 0 0,-1 1 1 0 0,0-1-1 0 0,0 1 1 0 0,1-1-1 0 0,-1 1 0 0 0,0 0 1 0 0,0-1-1 0 0,0 1 0 0 0,0 0 1 0 0,0 0-1 0 0,0 0 0 0 0,0 0 1 0 0,0 0-1 0 0,0 0 0 0 0,0 0 1 0 0,-1 0-1 0 0,1 0 0 0 0,0 0 1 0 0,-1 1-1 0 0,1-1 1 0 0,-1 0-1 0 0,1 0 0 0 0,-1 1 1 0 0,0-1-1 0 0,1 0 0 0 0,-1 1 1 0 0,0-1-1 0 0,0 0 0 0 0,0 1 1 0 0,0-1-1 0 0,0 1-1 0 0,15 28 12 0 0,-11-27-9 0 0,-1-1-1 0 0,0 0 0 0 0,1 0 0 0 0,-1 0 1 0 0,1 0-1 0 0,0 0 0 0 0,0-1 0 0 0,0 1 0 0 0,0-1 1 0 0,0 0-1 0 0,0-1 0 0 0,0 1 0 0 0,0-1 1 0 0,0 1-1 0 0,0-1 0 0 0,0 0 0 0 0,0-1 1 0 0,0 1-1 0 0,0-1 0 0 0,0 0 0 0 0,0 0 0 0 0,0 0 1 0 0,0 0-1 0 0,0-1 0 0 0,0 1 0 0 0,3-3-2 0 0,89-61 87 0 0,-93 63-85 0 0,111-106 685 0 0,-106 103-671 0 0,0 1 0 0 0,0-1 0 0 0,0 1 0 0 0,1 1 0 0 0,-1-1 0 0 0,1 1 0 0 0,0 1 0 0 0,0 0 0 0 0,0 0 0 0 0,0 1 0 0 0,0 0 0 0 0,0 0 0 0 0,0 1 0 0 0,0 0 0 0 0,1 1 0 0 0,6 1-16 0 0,19-1 37 0 0,-33-1-34 0 0,0 0 0 0 0,0 1 0 0 0,0-1 0 0 0,0 1 0 0 0,0-1 0 0 0,1 1-1 0 0,-1 0 1 0 0,0-1 0 0 0,-1 1 0 0 0,1 0 0 0 0,0 0 0 0 0,0 0 0 0 0,0 1-1 0 0,-1-1 1 0 0,1 0 0 0 0,0 1 0 0 0,-1-1 0 0 0,1 1 0 0 0,-1 0 0 0 0,0-1-1 0 0,1 1 1 0 0,-1 0 0 0 0,0 0 0 0 0,0 0 0 0 0,0 0 0 0 0,-1 0 0 0 0,1 0-1 0 0,0 0 1 0 0,-1 0 0 0 0,1 0 0 0 0,-1 0 0 0 0,0 0 0 0 0,1 0 0 0 0,-1 0 0 0 0,0 0-1 0 0,0 1 1 0 0,-1-1-3 0 0,-17 79 210 0 0,13-72-202 0 0,-1-1 0 0 0,0 1-1 0 0,0-2 1 0 0,-1 1-1 0 0,0-1 1 0 0,0 0-1 0 0,-1 0 1 0 0,0-1-1 0 0,0 0 1 0 0,-1 0-1 0 0,1-1 1 0 0,-1 0-1 0 0,0-1 1 0 0,-5 2-8 0 0,9-4-30 0 0,4-2 21 0 0,1 1-1 0 0,0-1 0 0 0,-1 1 0 0 0,1-1 1 0 0,-1 1-1 0 0,1-1 0 0 0,-1 1 0 0 0,1-1 1 0 0,-1 0-1 0 0,1 1 0 0 0,-1-1 0 0 0,1 0 0 0 0,-1 0 1 0 0,1 1-1 0 0,-1-1 0 0 0,1 0 0 0 0,-1 0 1 0 0,0 0-1 0 0,1 0 0 0 0,-1 1 0 0 0,0-1 0 0 0,1 0 1 0 0,-1 0-1 0 0,1 0 0 0 0,-1-1 0 0 0,0 1 1 0 0,1 0-1 0 0,-1 0 0 0 0,1 0 0 0 0,-1 0 1 0 0,0 0-1 0 0,1-1 0 0 0,-1 1 0 0 0,1 0 0 0 0,-1-1 1 0 0,1 1-1 0 0,-1 0 0 0 0,1-1 0 0 0,-1 1 1 0 0,1-1-1 0 0,-1 1 0 0 0,1 0 0 0 0,0-1 0 0 0,-1 1 1 0 0,1-1-1 0 0,0 1 0 0 0,-1-1 0 0 0,1 0 1 0 0,0 1-1 0 0,-1-1 0 0 0,1 1 0 0 0,0-1 1 0 0,0 1-1 0 0,0-1 0 0 0,0 0 0 0 0,0 1 0 0 0,0-1 1 0 0,0 0-1 0 0,0 1 0 0 0,0-1 0 0 0,0 0 10 0 0,22 1-165 0 0,61 15 158 0 0,-66-15 28 0 0,124-15 553 0 0,-115 7-474 0 0,0-1 0 0 0,0-1 0 0 0,-1-1 0 0 0,-1-1 0 0 0,0-2 0 0 0,-1 0 0 0 0,0-1-1 0 0,-1-2 1 0 0,-1 0 0 0 0,0-1 0 0 0,-2-1 0 0 0,0-1 0 0 0,12-16-100 0 0,-29 34-3 0 0,-1 0 0 0 0,1 1 1 0 0,0-1-1 0 0,-1 0 0 0 0,1 0 0 0 0,-1 0 1 0 0,0 0-1 0 0,1 0 0 0 0,-1 0 0 0 0,0 0 0 0 0,0-1 1 0 0,-1 1-1 0 0,1 0 0 0 0,0-1 0 0 0,-1 1 1 0 0,1 0-1 0 0,-1-1 0 0 0,0 1 0 0 0,0-1 0 0 0,0 1 1 0 0,0 0-1 0 0,0-1 0 0 0,-1 1 0 0 0,1-1 1 0 0,-1 1-1 0 0,1 0 0 0 0,-1-1 0 0 0,0 1 0 0 0,0 0 1 0 0,0 0-1 0 0,0 0 0 0 0,0 0 0 0 0,-1 0 0 0 0,1 0 1 0 0,0 0-1 0 0,-1 0 0 0 0,0 0 0 0 0,1 0 1 0 0,-1 1-1 0 0,0-1 0 0 0,0 1 0 0 0,0-1 0 0 0,0 1 1 0 0,0 0-1 0 0,0 0 0 0 0,0 0 0 0 0,-2-1 3 0 0,-7 3-63 0 0,0 1 0 0 0,1 0 0 0 0,-1 0-1 0 0,1 1 1 0 0,0 0 0 0 0,-1 0 0 0 0,2 2 0 0 0,-1-1-1 0 0,0 1 1 0 0,1 0 0 0 0,0 1 0 0 0,0 0 0 0 0,1 1-1 0 0,-1 0 1 0 0,1 0 0 0 0,1 1 0 0 0,-1-1 0 0 0,2 2-1 0 0,-1-1 1 0 0,-2 6 63 0 0,5-10 6 0 0,0 0 0 0 0,1 1 0 0 0,-1-1 0 0 0,1 1 0 0 0,0 0 0 0 0,1 0 0 0 0,-1 0 0 0 0,1 0 0 0 0,0 0-1 0 0,0 0 1 0 0,1 1 0 0 0,-1-1 0 0 0,1 1 0 0 0,0-1 0 0 0,1 1 0 0 0,0 0 0 0 0,-1-1 0 0 0,2 1 0 0 0,-1-1 0 0 0,1 1 0 0 0,0 0 0 0 0,0-1 0 0 0,0 1 0 0 0,1-1 0 0 0,-1 0 0 0 0,2 0-1 0 0,-1 1 1 0 0,0-1 0 0 0,1-1 0 0 0,0 1 0 0 0,0 0 0 0 0,1-1 0 0 0,2 4-6 0 0,8 0 30 0 0,0 1 0 0 0,1-2 0 0 0,-1 0 0 0 0,2-1 0 0 0,-1 0 0 0 0,1-2 0 0 0,0 1 1 0 0,0-2-1 0 0,0 0 0 0 0,1-1 0 0 0,-1-1 0 0 0,0 0 0 0 0,1-1 0 0 0,-1-1 0 0 0,11-2-30 0 0,58-27-854 0 0,-52 10-6111 0 0,-26 15-5447 0 0</inkml:trace>
  <inkml:trace contextRef="#ctx0" brushRef="#br0" timeOffset="2987.009">4555 0 10626 0 0,'0'0'2150'0'0,"0"0"-379"0"0,0 0-303 0 0,0 0-194 0 0,0 0-188 0 0,0 0-124 0 0,0 0-31 0 0,0 0 6 0 0,0 0 25 0 0,0 0-31 0 0,0 0-105 0 0,0 0-139 0 0,21 21-107 0 0,69 70-50 0 0,33 70 925 0 0,-99-131-1316 0 0,0 2 0 0 0,-2 0-1 0 0,-2 1 1 0 0,-1 2-1 0 0,-1 0 1 0 0,-2 0-1 0 0,-2 2 1 0 0,-1 0-1 0 0,-2 0 1 0 0,-2 1-1 0 0,-1 1 1 0 0,-2-1-1 0 0,-1 1 1 0 0,-2 0-1 0 0,-2 0 1 0 0,-3 22-139 0 0,-2-42-5 0 0,0 1 0 0 0,-2-1 0 0 0,0 0 0 0 0,-1-1 0 0 0,-1 0 0 0 0,0 0 0 0 0,-2-1 0 0 0,0 0 0 0 0,-1 0 0 0 0,0-1 1 0 0,-2 0-1 0 0,1-1 0 0 0,-2-1 0 0 0,0 0 0 0 0,-1-1 0 0 0,-7 5 5 0 0,-18 11-226 0 0,-1-2-1 0 0,-1-2 1 0 0,-1-1 0 0 0,-1-2 0 0 0,-1-3 0 0 0,-2 0 226 0 0,-79 18-1866 0 0,42-26-5788 0 0,59-11-4566 0 0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43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14467 0 0,'0'0'2403'0'0,"0"0"-1134"0"0,0 0-744 0 0,0 0-109 0 0,0 0 146 0 0,0 0 202 0 0,0 0 127 0 0,0 0-47 0 0,0 0-135 0 0,0 0-154 0 0,0 0-136 0 0,3 10-83 0 0,12 33-40 0 0,-13-39-246 0 0,-1 1 1 0 0,0-1 0 0 0,0 0-1 0 0,0 0 1 0 0,-1 1-1 0 0,1-1 1 0 0,-1 1 0 0 0,0-1-1 0 0,-1 0 1 0 0,1 1-1 0 0,-1-1 1 0 0,1 0 0 0 0,-1 1-1 0 0,-1-1 1 0 0,1 0-1 0 0,-2 3-50 0 0,-11-3-3920 0 0,10-5-1294 0 0,0 1-6356 0 0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43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16996 0 0,'0'0'1112'0'0,"0"0"-384"0"0,0 0-240 0 0,0 0-144 0 0,0 0-80 0 0,0 0-128 0 0,0 0-280 0 0,0 0-304 0 0,0 0-104 0 0,0 0-120 0 0,0 0-168 0 0,0 0-377 0 0,0 0-2295 0 0,24-19-8099 0 0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44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166 136 5849 0 0,'0'0'2614'0'0,"0"0"-280"0"0,0 0-138 0 0,0 0-130 0 0,0 0-256 0 0,0 0-294 0 0,0 0-319 0 0,0 0-253 0 0,0 0-221 0 0,0 0-171 0 0,0 0-124 0 0,0 0-88 0 0,0 0-41 0 0,-5 9-33 0 0,-76 196 1153 0 0,12-22-1148 0 0,59-150-335 0 0,10-32 40 0 0,0-1 13 0 0,0 0-1 0 0,0 0-9 0 0,0 0 22 0 0,0 0 14 0 0,2-29-16 0 0,7 0-14 0 0,1 1 1 0 0,1 0 0 0 0,2 0 0 0 0,1 1-1 0 0,1 1 1 0 0,1 0 0 0 0,1 1-1 0 0,1 1 1 0 0,1 1 0 0 0,21-19 14 0 0,22-17-72 0 0,-51 108 119 0 0,-11-36-42 0 0,1 0 1 0 0,1 0-1 0 0,0 0 1 0 0,1 0-1 0 0,1-1 1 0 0,0 1-1 0 0,0-1 1 0 0,1 0-1 0 0,1 0 1 0 0,0 0-1 0 0,0-1 1 0 0,1 1-1 0 0,1-2 1 0 0,0 1-1 0 0,0-1 1 0 0,2 0-6 0 0,3 3 2 0 0,-9-8 3 0 0,1 0-1 0 0,-1 0 0 0 0,1-1 1 0 0,0 0-1 0 0,0 0 1 0 0,0 0-1 0 0,0 0 0 0 0,1-1 1 0 0,0 0-1 0 0,-1 0 1 0 0,1-1-1 0 0,0 0 0 0 0,0 0 1 0 0,1 0-1 0 0,-1 0 1 0 0,0-1-1 0 0,6 0-4 0 0,-7 0 45 0 0,1-1 1 0 0,-1 0-1 0 0,1-1 1 0 0,-1 0-1 0 0,0 1 1 0 0,1-2-1 0 0,-1 1 1 0 0,0-1-1 0 0,0 1 1 0 0,0-1-1 0 0,0-1 1 0 0,0 1-1 0 0,0-1 0 0 0,-1 0 1 0 0,1 0-1 0 0,-1 0 1 0 0,0 0-1 0 0,0-1 1 0 0,0 0-1 0 0,0 0 1 0 0,-1 0-1 0 0,2-2-45 0 0,9-17 131 0 0,0 0-1 0 0,-2-1 0 0 0,-1-1 1 0 0,-1 0-1 0 0,-1 0 1 0 0,-1-1-1 0 0,-1 0 0 0 0,-1 0 1 0 0,-2-1-1 0 0,-1 1 1 0 0,0-1-1 0 0,-2 0 0 0 0,-2 0 1 0 0,-2-25-131 0 0,-2 29-651 0 0,1 14-6445 0 0,4 8-4893 0 0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50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41 0 0 0,'0'0'1022'0'0,"0"0"618"0"0,0 0 400 0 0,0 0 242 0 0,0 0 53 0 0,0 0-106 0 0,0 0-207 0 0,0 0-219 0 0,0 0-243 0 0,0 0-173 0 0,0 0-204 0 0,0 0-215 0 0,-2-8-184 0 0,-5-24-168 0 0,-14 58 998 0 0,14 11-1014 0 0,1 1 0 0 0,1-1-1 0 0,2 1 1 0 0,2 0 0 0 0,4 33-600 0 0,-2 0 404 0 0,-1-67-385 0 0,1 134 626 0 0,-7 0 0 0 0,-18 112-645 0 0,-5-21 249 0 0,26-134-186 0 0,3-94-74 0 0,0-1 35 0 0,0 0-35 0 0,0 0 5 0 0,0 0 32 0 0,0 0-27 0 0,0 0 2 0 0,0 0-13 0 0,3-19-1403 0 0,10-5-1767 0 0,-6 12-413 0 0,-1 1-3382 0 0,-2 3-5605 0 0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46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0 7650 0 0,'0'0'2539'0'0,"0"0"-395"0"0,0 0-303 0 0,0 0-92 0 0,0 0-95 0 0,0 0-154 0 0,0 0-198 0 0,0 0-278 0 0,0 0-285 0 0,0 0-232 0 0,0 0-178 0 0,-11 4 67 0 0,-14 347 1630 0 0,-12 306-559 0 0,20-337-1300 0 0,24-287-305 0 0,-7-32 102 0 0,0-1-2 0 0,0 0-24 0 0,0 0 22 0 0,0 0-46 0 0,18-102-5622 0 0,-5 62-1170 0 0,-9 27-2569 0 0</inkml:trace>
  <inkml:trace contextRef="#ctx0" brushRef="#br0" timeOffset="872.964">406 435 11466 0 0,'0'0'2057'0'0,"0"0"-494"0"0,0 0-304 0 0,0 0-70 0 0,0 0 56 0 0,0 0-62 0 0,0 0-227 0 0,0 0-275 0 0,0 0-254 0 0,0 0-150 0 0,0 0 5 0 0,0 0 82 0 0,0 9 25 0 0,8 147 1610 0 0,9-52-1145 0 0,43 211 127 0 0,-51-270-926 0 0,2-2-1 0 0,1 1 1 0 0,3-2-1 0 0,5 10-54 0 0,-10-5 67 0 0,1-58 654 0 0,25-80-277 0 0,13-25-423 0 0,-4-3 1 0 0,-6-1-1 0 0,13-78-21 0 0,-29 21-57 0 0,-19 177-2110 0 0,-9 14-1366 0 0,3-9-2544 0 0,2-2-5518 0 0</inkml:trace>
  <inkml:trace contextRef="#ctx0" brushRef="#br0" timeOffset="2805.213">354 273 2753 0 0,'0'0'1575'0'0,"0"0"-175"0"0,0 0-60 0 0,0 0 87 0 0,0 0 109 0 0,0 0 25 0 0,0 0-93 0 0,0 0-138 0 0,0 0-171 0 0,0 0-174 0 0,0 0-133 0 0,0 0-99 0 0,0 0-68 0 0,-9-3-57 0 0,-25-7-18 0 0,25 8-40 0 0,9 2-56 0 0,0 0-37 0 0,0 0-66 0 0,0 0-62 0 0,0 0-36 0 0,0 0-36 0 0,0 0-40 0 0,0 0-15 0 0,0 0-4 0 0,0 0-40 0 0,0 0-18 0 0,0 0-23 0 0,25 0 737 0 0,296-22 358 0 0,-206 11-1076 0 0,-92 11 1388 0 0,-69-27-1354 0 0,-58-68-328 0 0,101 89 205 0 0,1 1 1096 0 0,0 3-3633 0 0,0 1-3135 0 0,0 0-4360 0 0,2 1-1208 0 0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6:03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0 718 9890 0 0,'0'0'2009'0'0,"0"0"-964"0"0,0 0-609 0 0,0 0-29 0 0,0 0 317 0 0,0 0 338 0 0,0 0 181 0 0,0 0-52 0 0,0 0-190 0 0,0 0-167 0 0,0 0-106 0 0,19-2-28 0 0,60-8-4 0 0,-5-25 845 0 0,-62 25-1248 0 0,31-26 334 0 0,-2-2 1 0 0,-2-1-1 0 0,-2-2 1 0 0,11-18-628 0 0,3-3 333 0 0,26-29 16 0 0,-28 29-132 0 0,3 3-1 0 0,3 2 1 0 0,42-33-217 0 0,-94 87-3 0 0,0 0 0 0 0,0 1 0 0 0,1 0 0 0 0,-1-1 0 0 0,0 1 0 0 0,1 0 0 0 0,0 1 1 0 0,-1-1-1 0 0,1 1 0 0 0,0-1 0 0 0,0 1 0 0 0,0 0 0 0 0,0 1 0 0 0,0-1 0 0 0,0 1 0 0 0,4-1 3 0 0,17 53 192 0 0,-15-6-131 0 0,-2 0 1 0 0,-2 0-1 0 0,-2 1 0 0 0,-2 0 0 0 0,-2 0 1 0 0,-3 12-62 0 0,3-48 8 0 0,-1 8 3 0 0,0 1 0 0 0,-2-1-1 0 0,0 0 1 0 0,-1 0-1 0 0,-1 0 1 0 0,0-1 0 0 0,-2 0-1 0 0,0 0 1 0 0,-1 0-1 0 0,-1-1 1 0 0,0 0 0 0 0,-2-1-1 0 0,0 0 1 0 0,0-1 0 0 0,-1 0-1 0 0,-1 0 1 0 0,-1-2-1 0 0,0 1 1 0 0,-1-2 0 0 0,0 0-1 0 0,-1-1 1 0 0,0 0-1 0 0,-5 1-10 0 0,14-8-2 0 0,-1 0-1 0 0,0-1 1 0 0,0 0 0 0 0,0-1-1 0 0,0 1 1 0 0,0-1-1 0 0,0-1 1 0 0,-1 0-1 0 0,1 0 1 0 0,0 0-1 0 0,-1-1 1 0 0,1-1-1 0 0,-1 1 1 0 0,1-1-1 0 0,0-1 1 0 0,0 0 0 0 0,-1 0-1 0 0,1 0 1 0 0,0-1-1 0 0,1 0 1 0 0,-1-1-1 0 0,0 1 1 0 0,1-2-1 0 0,0 1 1 0 0,0-1-1 0 0,-5-4 3 0 0,11 6-48 0 0,1 0 0 0 0,-1 0 0 0 0,1 0 0 0 0,0 0-1 0 0,0 0 1 0 0,0 0 0 0 0,0 0 0 0 0,0 0 0 0 0,1 1 0 0 0,-1-1-1 0 0,1 0 1 0 0,0 0 0 0 0,0 0 0 0 0,0 1 0 0 0,0-1-1 0 0,1 0 1 0 0,-1 1 0 0 0,1-1 0 0 0,-1 1 0 0 0,1 0-1 0 0,0-1 1 0 0,0 1 0 0 0,0 0 0 0 0,0 0 0 0 0,0 0 0 0 0,0 0-1 0 0,1 1 1 0 0,-1-1 0 0 0,1 0 0 0 0,-1 1 0 0 0,1 0-1 0 0,0 0 1 0 0,-1 0 0 0 0,1 0 0 0 0,0 0 0 0 0,0 0 0 0 0,2 0 47 0 0,6-4-565 0 0,28-11-2899 0 0,-12 10-6391 0 0,-19 6-1641 0 0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2:30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39 6873 0 0,'0'0'2282'0'0,"0"0"-412"0"0,0 0-230 0 0,0 0-19 0 0,0 0 72 0 0,0 0-26 0 0,0 0-229 0 0,0 0-279 0 0,0 0-244 0 0,0 0-186 0 0,0 0-122 0 0,-1-6-56 0 0,0-20-47 0 0,1 20-40 0 0,0 6-16 0 0,0 0-34 0 0,0 0-28 0 0,0 0-38 0 0,0 0-31 0 0,0 0-51 0 0,0 0-59 0 0,0 0-14 0 0,0 0-25 0 0,0 24 454 0 0,31 399 344 0 0,-4-126-688 0 0,-8-55-114 0 0,-11-69-90 0 0,-8-172-68 0 0,0-1 5 0 0,0 0 9 0 0,0 0-9 0 0,0 0-27 0 0,0 0 2 0 0,0 0 13 0 0,0 0-12 0 0,0 0 13 0 0,0 0-11 0 0,0 0-21 0 0,0 0 2 0 0,0 0-10 0 0,0 0-14 0 0,0 0-8 0 0,0 0 1 0 0,0 0-20 0 0,0 0-30 0 0,0-24-5305 0 0,0 13 2829 0 0,0 3-2562 0 0,0 1-6148 0 0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6:03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12907 0 0,'0'0'4705'0'0,"0"0"-3777"0"0,0 0-488 0 0,0 0-280 0 0,0 0-192 0 0,0 0-136 0 0,0 0-192 0 0,0 0-272 0 0,0 0-424 0 0,0 0-689 0 0,0 0-1920 0 0,0 0-7785 0 0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6:03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114 158 20380 0 0,'0'0'504'0'0,"0"0"-229"0"0,0 0 75 0 0,0 0 166 0 0,0 0 69 0 0,0 0-55 0 0,0 0-152 0 0,-14 32-192 0 0,-43 102-102 0 0,27-32-150 0 0,20-40-671 0 0,8-41-1758 0 0,1-1-3344 0 0,1-12-5267 0 0</inkml:trace>
  <inkml:trace contextRef="#ctx0" brushRef="#br0" timeOffset="481.007">297 533 7898 0 0,'0'0'4945'0'0,"0"0"-2731"0"0,0 0-921 0 0,0 0 107 0 0,0 0 54 0 0,0 0-167 0 0,0 0-291 0 0,0 0-324 0 0,0 0-194 0 0,0 0-91 0 0,0 0-11 0 0,20-30-26 0 0,65-98-27 0 0,19-56 1023 0 0,-47 93-1264 0 0,-55 130-1059 0 0,-3 12 959 0 0,-1-43 42 0 0,0-1 0 0 0,0 1 0 0 0,1-1 0 0 0,0 1 0 0 0,0 0 0 0 0,1-1 0 0 0,0 1 0 0 0,1 0 0 0 0,0-1 0 0 0,0 1 0 0 0,0-1 0 0 0,1 1 0 0 0,0-1 0 0 0,1 1 0 0 0,-1-1 0 0 0,1 0 0 0 0,1 0 0 0 0,-1-1 0 0 0,1 1 0 0 0,1-1 0 0 0,-1 1 0 0 0,1-1 0 0 0,0-1 0 0 0,0 1 0 0 0,1-1 0 0 0,0 0-1 0 0,-1 0 1 0 0,2 0 0 0 0,-1-1 0 0 0,7 4-24 0 0,-8-7 109 0 0,1 1-1 0 0,-1-1 1 0 0,1 0-1 0 0,0 0 1 0 0,0-1-1 0 0,-1 0 0 0 0,1 0 1 0 0,0 0-1 0 0,0-1 1 0 0,-1 1-1 0 0,1-1 0 0 0,0-1 1 0 0,-1 1-1 0 0,1-1 1 0 0,-1 0-1 0 0,0 0 1 0 0,1-1-1 0 0,-1 1 0 0 0,0-1 1 0 0,0-1-1 0 0,-1 1 1 0 0,1 0-1 0 0,-1-1 1 0 0,1 0-1 0 0,-1 0 0 0 0,1-3-108 0 0,7-5 134 0 0,-1-1 0 0 0,-1-1 0 0 0,0 0-1 0 0,0 0 1 0 0,-2-1 0 0 0,0-1 0 0 0,0 1-1 0 0,1-7-133 0 0,45-123-2748 0 0,-47 137 782 0 0,-2 4-2957 0 0,-2 4-7112 0 0</inkml:trace>
  <inkml:trace contextRef="#ctx0" brushRef="#br0" timeOffset="797.22">1436 29 19484 0 0,'0'0'1414'0'0,"0"0"-449"0"0,0 0-183 0 0,0 0-11 0 0,0 0-101 0 0,0 0-129 0 0,0 0-124 0 0,0 0-125 0 0,0 0-52 0 0,0 0-34 0 0,0 0-44 0 0,0 0-31 0 0,-33 20-22 0 0,-104 63-26 0 0,73-22 12 0 0,57-49-78 0 0,3-6-9 0 0,0-1 0 0 0,0 1-1 0 0,1 0 1 0 0,0 1 0 0 0,0-1 0 0 0,0 0-1 0 0,1 1 1 0 0,0 0 0 0 0,0-1 0 0 0,1 1-1 0 0,0 0 1 0 0,0 0 0 0 0,0 0 0 0 0,1 0 0 0 0,0 0-1 0 0,1 0 1 0 0,-1-1 0 0 0,1 1 0 0 0,1 0-1 0 0,-1 0 1 0 0,1 0 0 0 0,0-1 0 0 0,1 1-1 0 0,0-1 1 0 0,0 0 0 0 0,0 0 0 0 0,1 0 0 0 0,-1 0-1 0 0,2 1-7 0 0,8 2 27 0 0,0 0 0 0 0,0 0 1 0 0,1-1-1 0 0,0-1 0 0 0,1 0 0 0 0,0-1 0 0 0,0 0 0 0 0,0-1 0 0 0,0-1 0 0 0,1-1 0 0 0,0 0 0 0 0,0-1 0 0 0,-1-1 0 0 0,1 0 0 0 0,0-1 0 0 0,0-1 0 0 0,9-1-27 0 0,-16 1-14 0 0,0 0 0 0 0,0-1 0 0 0,0 0 0 0 0,-1 0 0 0 0,1-1 0 0 0,-1 0-1 0 0,0-1 1 0 0,0 0 0 0 0,0 0 0 0 0,0-1 0 0 0,0 0 0 0 0,-1 0 0 0 0,0 0-1 0 0,0-1 1 0 0,3-4 14 0 0,7-17-3582 0 0,-9-4-3534 0 0,-7 23-4661 0 0</inkml:trace>
  <inkml:trace contextRef="#ctx0" brushRef="#br0" timeOffset="1170.128">1760 323 7930 0 0,'0'0'3909'0'0,"0"0"-1418"0"0,0 0-592 0 0,0 0-175 0 0,0 0-155 0 0,0 0-157 0 0,0 0-151 0 0,0 0-174 0 0,33 2-117 0 0,105 1-86 0 0,-42-20 480 0 0,-72 8-1192 0 0,0 0-1 0 0,-1-2 0 0 0,-1-1 0 0 0,0-1 1 0 0,0-1-1 0 0,-1 0 0 0 0,-1-2 0 0 0,0-1 1 0 0,-2 0-1 0 0,0-1 0 0 0,-1-1 0 0 0,13-17-171 0 0,-28 34 7 0 0,0 0-1 0 0,-1 0 1 0 0,1 0 0 0 0,-1 0-1 0 0,1-1 1 0 0,-1 1-1 0 0,0 0 1 0 0,0-1-1 0 0,1 1 1 0 0,-2-1-1 0 0,1 1 1 0 0,0-1-1 0 0,-1 1 1 0 0,1-1-1 0 0,-1 1 1 0 0,1-1-1 0 0,-1 0 1 0 0,0 1-1 0 0,0-1 1 0 0,-1 0-1 0 0,1 1 1 0 0,0-1 0 0 0,-1 1-1 0 0,0-1 1 0 0,1 1-1 0 0,-1-1 1 0 0,0 1-1 0 0,0-1 1 0 0,-1 1-1 0 0,1 0 1 0 0,0-1-1 0 0,-1 1 1 0 0,1 0-1 0 0,-1 0 1 0 0,0 0-1 0 0,0 0 1 0 0,0 0-1 0 0,0 1 1 0 0,0-1-1 0 0,0 1 1 0 0,0-1-1 0 0,-1 1 1 0 0,1 0 0 0 0,0-1-1 0 0,-1 1 1 0 0,1 1-1 0 0,-3-2-6 0 0,-5 1-22 0 0,0 0-1 0 0,0 1 1 0 0,0 0 0 0 0,0 1-1 0 0,0 0 1 0 0,0 0 0 0 0,0 1-1 0 0,0 0 1 0 0,0 1 0 0 0,0 0-1 0 0,1 1 1 0 0,-1 0 0 0 0,1 0-1 0 0,0 1 1 0 0,1 0 0 0 0,-1 0-1 0 0,1 1 1 0 0,0 1 0 0 0,0-1-1 0 0,-3 5 23 0 0,-9 4-45 0 0,-1 2-1 0 0,2 0 0 0 0,0 2 1 0 0,2 0-1 0 0,0 1 1 0 0,0 0-1 0 0,2 1 0 0 0,1 1 1 0 0,1 1-1 0 0,1 0 0 0 0,0 0 1 0 0,2 1-1 0 0,1 1 0 0 0,1 0 1 0 0,1 0-1 0 0,1 0 1 0 0,1 1-1 0 0,0 17 46 0 0,5-37 3 0 0,1 0 0 0 0,-1 0 0 0 0,1-1 0 0 0,1 1 0 0 0,-1 0 0 0 0,1-1 0 0 0,0 1 0 0 0,0-1 0 0 0,1 0 0 0 0,0 0 0 0 0,0 0 1 0 0,0 0-1 0 0,0 0 0 0 0,1 0 0 0 0,0-1 0 0 0,0 0 0 0 0,0 0 0 0 0,0 0 0 0 0,1 0 0 0 0,-1 0 0 0 0,1-1 0 0 0,0 0 0 0 0,0 0 0 0 0,0-1 0 0 0,3 2-3 0 0,9 3 29 0 0,0 0 0 0 0,0-1-1 0 0,1-1 1 0 0,0 0 0 0 0,0-2 0 0 0,0 0-1 0 0,12 0-28 0 0,-6-1-62 0 0,-1-2 0 0 0,1 0-1 0 0,0-2 1 0 0,0 0 0 0 0,0-2 0 0 0,-1 0-1 0 0,1-2 1 0 0,4-2 62 0 0,60-30-8900 0 0,-73 30-3548 0 0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6:11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8 6161 0 0,'0'0'2830'0'0,"0"0"-913"0"0,0 0-376 0 0,0 0-35 0 0,0 0 32 0 0,0 0-13 0 0,0 0-146 0 0,0 0-258 0 0,0 0-279 0 0,0 0-250 0 0,0 0-175 0 0,-1-3-124 0 0,0-1-244 0 0,1 4-8 0 0,0 0 0 0 0,-1 0 0 0 0,1 0 0 0 0,0 1 0 0 0,0-1-1 0 0,0 0 1 0 0,-1 0 0 0 0,1 0 0 0 0,0 0 0 0 0,0 0 0 0 0,-1 0-1 0 0,1 0 1 0 0,0 0 0 0 0,0 0 0 0 0,-1 0 0 0 0,1 0 0 0 0,0 0-1 0 0,0 0 1 0 0,-1 0 0 0 0,1 0 0 0 0,0 0-41 0 0,2 266 3167 0 0,-4 267-1845 0 0,-24-185-826 0 0,28-286-911 0 0,11-124-1133 0 0,5-17-4141 0 0,-13 58-354 0 0,-2 8-5568 0 0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6:12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12619 0 0,'0'0'2116'0'0,"0"0"-482"0"0,0 0-569 0 0,0 0-186 0 0,0 0-17 0 0,0 0 30 0 0,0 0-47 0 0,0 0-102 0 0,0 0-93 0 0,0 0-106 0 0,0 0-79 0 0,0 0-57 0 0,-1 25-28 0 0,-7 80-27 0 0,21-4 589 0 0,-4-73-708 0 0,92 353 822 0 0,-66-252-947 0 0,-34-128-99 0 0,-1-1 0 0 0,0 0 0 0 0,0 1 0 0 0,0-1 0 0 0,1 0 0 0 0,-1 0 0 0 0,0 0 0 0 0,0 1 0 0 0,1-1 0 0 0,-1 0 0 0 0,0 0 0 0 0,1 0 0 0 0,-1 0 0 0 0,0 1 0 0 0,0-1 0 0 0,1 0 0 0 0,-1 0-1 0 0,0 0 1 0 0,1 0 0 0 0,-1 0 0 0 0,0 0 0 0 0,1 0 0 0 0,-1 0 0 0 0,0 0 0 0 0,1 0 0 0 0,-1 0 0 0 0,0 0 0 0 0,1 0 0 0 0,-1 0 0 0 0,0 0 0 0 0,1 0 0 0 0,-1-1 0 0 0,0 1 0 0 0,0 0 0 0 0,1 0 0 0 0,-1 0 0 0 0,0 0-1 0 0,1-1 1 0 0,-1 1 0 0 0,0 0 0 0 0,0 0 0 0 0,1 0 0 0 0,-1-1 0 0 0,0 1 0 0 0,0 0 0 0 0,0 0 0 0 0,0-1 0 0 0,1 1 0 0 0,-1 0 0 0 0,0-1 0 0 0,0 1 0 0 0,0 0 0 0 0,0-1 0 0 0,0 1 0 0 0,0 0 0 0 0,0-1-1 0 0,0 1 1 0 0,0 0 0 0 0,0-1 0 0 0,0 1 0 0 0,0 0 0 0 0,0 0 0 0 0,0-1 0 0 0,0 1 0 0 0,0 0 0 0 0,0-1 0 0 0,0 1 0 0 0,0 0 0 0 0,0-1-10 0 0,0 1 15 0 0,102-313 536 0 0,-94 284-551 0 0,7-24-234 0 0,-3 0 0 0 0,-2-1 0 0 0,2-39 234 0 0,-11 84-626 0 0,-2-31 42 0 0,-4 28-2670 0 0,-2 2-3659 0 0,3 6-4888 0 0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6:12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3 277 9514 0 0,'0'0'1815'0'0,"0"0"-144"0"0,0 0-68 0 0,0 0 12 0 0,0 0-59 0 0,0 0-174 0 0,0 0-262 0 0,0 0-230 0 0,0 0-158 0 0,0 0-153 0 0,0 0-138 0 0,0 0-93 0 0,0 0-65 0 0,-3-2-48 0 0,117-4 2551 0 0,184-5-1375 0 0,-286 11-1386 0 0,88 15 40 0 0,-91-8 952 0 0,-18-11-1009 0 0,1-1 0 0 0,-1 1 1 0 0,1-1-1 0 0,1-1 1 0 0,-1 1-1 0 0,1-2 1 0 0,0 1-1 0 0,0-1 1 0 0,1 0-1 0 0,0 0 1 0 0,-2-3-9 0 0,-12-12-13 0 0,-2-2-346 0 0,1 0 0 0 0,0-2 0 0 0,2 0 0 0 0,1-2 0 0 0,-6-14 359 0 0,31 28-6151 0 0,3 14-362 0 0,-8 0 4907 0 0,6 0-10017 0 0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6:13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4 0 0 0,'0'0'1051'0'0,"0"0"747"0"0,0 0 307 0 0,0 0 32 0 0,0 0-45 0 0,0 0-109 0 0,0 0-181 0 0,0 0-250 0 0,0 0-142 0 0,0 0-111 0 0,0 0-1188 0 0,-1-3 8777 0 0,-90 591-7111 0 0,72-488-1717 0 0,5 0 0 0 0,4 1 0 0 0,3 51-60 0 0,7-135-8 0 0,14 76 50 0 0,-13-92-34 0 0,-1-1-6 0 0,3-42-1333 0 0,0 27-3120 0 0,1 2-4641 0 0,-2 6-3319 0 0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6:15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7842 0 0,'0'0'1881'0'0,"0"0"-431"0"0,0 0-308 0 0,0 0-21 0 0,0 0 151 0 0,0 0 85 0 0,0 0-96 0 0,0 0-210 0 0,0 0-241 0 0,0 0-205 0 0,0 0-142 0 0,0 0-19 0 0,0 0 8 0 0,5-1 58 0 0,324-38 4453 0 0,-178 32-4474 0 0,-110 6-6547 0 0,-51 1 1859 0 0,2 0-2847 0 0,1 0-2764 0 0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6:15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12267 0 0,'0'0'1391'0'0,"0"0"-427"0"0,0 0-57 0 0,0 0 312 0 0,0 0 224 0 0,0 0-7 0 0,0 0-144 0 0,0 0-202 0 0,0 0-178 0 0,33 3-165 0 0,106 12-156 0 0,-9-11 315 0 0,39-22-1249 0 0,-99-1-8521 0 0,-59 15-2557 0 0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6:17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16 5761 0 0,'0'0'3478'0'0,"0"0"-1135"0"0,0 0-402 0 0,0 0 18 0 0,0 0-68 0 0,0 0-256 0 0,0 0-336 0 0,0 0-300 0 0,0 0-234 0 0,0 0-110 0 0,0 0-77 0 0,0 0-36 0 0,0 0-3 0 0,-1-4-23 0 0,-7-7 2096 0 0,-41 66-1991 0 0,48-55-596 0 0,1 0 6 0 0,0 0 0 0 0,0 0-11 0 0,0 0-18 0 0,0 0 17 0 0,0 0 6 0 0,0 0 7 0 0,0 0 12 0 0,0 0 14 0 0,0 0-33 0 0,0 0 0 0 0,10-19 225 0 0,11-12-13 0 0,-20 30-207 0 0,-1 1 18 0 0,0 0-2 0 0,0 0 14 0 0,0 0 7 0 0,0 0 10 0 0,0 0-2 0 0,0 0-23 0 0,0 0-15 0 0,0 0-21 0 0,0 0-12 0 0,-15 15 186 0 0,4-11-380 0 0,11-5-12 0 0,0 1-109 0 0,0-3-531 0 0,0 3-7339 0 0,0 0-3871 0 0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6:16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76 148 13227 0 0,'0'0'1583'0'0,"0"0"-711"0"0,0 0-400 0 0,0 0 63 0 0,0 0 197 0 0,0 0 147 0 0,0 0 33 0 0,0 0-117 0 0,-11 35-171 0 0,-31 109-177 0 0,32-58 16 0 0,6 213 329 0 0,-4-263-27 0 0,9-56 1484 0 0,18-62-1886 0 0,4 1 0 0 0,4 0 0 0 0,9-12-363 0 0,-11 33 90 0 0,2 1 0 0 0,4 1-1 0 0,1 1 1 0 0,17-17-90 0 0,-46 68 29 0 0,0 0 0 0 0,1 1 0 0 0,0-1 1 0 0,0 1-1 0 0,0 0 0 0 0,0 0 0 0 0,1 0 0 0 0,0 1 0 0 0,0 0 0 0 0,0 0 1 0 0,1 0-1 0 0,-1 1 0 0 0,1-1 0 0 0,0 1 0 0 0,0 1 0 0 0,0-1 0 0 0,0 1 1 0 0,1 0-1 0 0,-1 0 0 0 0,5 0-29 0 0,-9 3 3 0 0,0 1 0 0 0,0-1 1 0 0,0 1-1 0 0,-1-1 0 0 0,1 1 1 0 0,0 0-1 0 0,-1 0 0 0 0,0-1 0 0 0,1 1 1 0 0,-1 0-1 0 0,0 0 0 0 0,0 0 1 0 0,0 1-1 0 0,0-1 0 0 0,0 0 0 0 0,-1 0 1 0 0,1 0-1 0 0,-1 1 0 0 0,1-1 1 0 0,-1 0-1 0 0,0 1 0 0 0,0 1-3 0 0,2 4 36 0 0,18 95 84 0 0,-19-99-316 0 0,1-1 0 0 0,-1 0 0 0 0,1 0-1 0 0,0 0 1 0 0,0 0 0 0 0,0-1 0 0 0,0 1 0 0 0,0 0 0 0 0,0-1 0 0 0,1 1 0 0 0,0-1 0 0 0,-1 0-1 0 0,1 0 1 0 0,0 0 0 0 0,0 0 0 0 0,0 0 0 0 0,0-1 0 0 0,0 0 0 0 0,2 1 196 0 0,3 2-2806 0 0,-1-1-4000 0 0,-1-2-5230 0 0</inkml:trace>
  <inkml:trace contextRef="#ctx0" brushRef="#br0" timeOffset="340.647">843 170 15851 0 0,'0'0'1827'0'0,"0"0"-720"0"0,0 0-378 0 0,0 0 39 0 0,0 0 79 0 0,0 0 10 0 0,0 0-105 0 0,0 0-180 0 0,0 0-152 0 0,-30 35-144 0 0,-94 110-94 0 0,68-52-17 0 0,48-71-133 0 0,-1-4-29 0 0,0 1 0 0 0,2 1-1 0 0,0-1 1 0 0,1 1 0 0 0,2 0-1 0 0,0 1 1 0 0,1-1 0 0 0,0 1-1 0 0,2-1 1 0 0,1 1 0 0 0,0 0-1 0 0,2 3-2 0 0,-1-19 12 0 0,1-1 0 0 0,-1 1 0 0 0,1-1 0 0 0,0 1 0 0 0,1-1 0 0 0,-1 0 0 0 0,1 1 0 0 0,0-1 0 0 0,0-1 0 0 0,0 1 0 0 0,0 0 0 0 0,1-1 0 0 0,0 1 0 0 0,-1-1 0 0 0,1 0 0 0 0,0-1 0 0 0,1 1 0 0 0,-1-1-1 0 0,0 1 1 0 0,1-1 0 0 0,-1 0 0 0 0,1-1 0 0 0,0 1 0 0 0,0-1 0 0 0,-1 0 0 0 0,4 0-12 0 0,6 1 138 0 0,0 0 0 0 0,0-1-1 0 0,0 0 1 0 0,1-1 0 0 0,-1-1-1 0 0,0 0 1 0 0,0-1 0 0 0,10-3-138 0 0,-5 1 127 0 0,0-1-1 0 0,0-1 1 0 0,0 0 0 0 0,0-2 0 0 0,-1 0 0 0 0,-1-1 0 0 0,1-1 0 0 0,-1 0 0 0 0,-1-2 0 0 0,0 0 0 0 0,-1 0 0 0 0,0-2 0 0 0,-1 0 0 0 0,0 0 0 0 0,-1-1 0 0 0,-1-1 0 0 0,-1 0 0 0 0,0-1 0 0 0,-1 0 0 0 0,0-1 0 0 0,-2 0 0 0 0,0 0 0 0 0,-1-1 0 0 0,-1 1 0 0 0,-1-2 0 0 0,0 1 0 0 0,-2-1 0 0 0,2-15-127 0 0,-4 24-22 0 0,-1 0 0 0 0,0 1-1 0 0,0-1 1 0 0,-1 0 0 0 0,-1 1 0 0 0,0-1 0 0 0,0 1-1 0 0,-1-1 1 0 0,0 1 0 0 0,-1 0 0 0 0,0 0 0 0 0,-1 0 0 0 0,0 1-1 0 0,0 0 1 0 0,-1-1 0 0 0,0 2 0 0 0,-1-1 0 0 0,0 1-1 0 0,0 0 1 0 0,0 1 0 0 0,-1-1 0 0 0,-1 1 0 0 0,1 1-1 0 0,-1 0 1 0 0,0 0 0 0 0,0 1 0 0 0,-1 0 0 0 0,0 0 0 0 0,0 1-1 0 0,0 1 1 0 0,0-1 0 0 0,0 2 0 0 0,-8-2 22 0 0,9 4-171 0 0,1 0 0 0 0,0 0-1 0 0,-1 1 1 0 0,1 1 0 0 0,0-1 0 0 0,0 1 0 0 0,0 0 0 0 0,0 1 0 0 0,0 0-1 0 0,1 0 1 0 0,-1 1 0 0 0,1 0 0 0 0,0 0 0 0 0,0 1 0 0 0,0-1 0 0 0,-2 4 171 0 0,-62 54-7951 0 0,65-56 6465 0 0,-14 11-10503 0 0</inkml:trace>
  <inkml:trace contextRef="#ctx0" brushRef="#br0" timeOffset="641.169">580 642 16740 0 0,'0'0'1869'0'0,"0"0"-496"0"0,0 0-256 0 0,0 0 10 0 0,0 0-39 0 0,0 0-73 0 0,32-27-117 0 0,97-81-145 0 0,3 0 1642 0 0,-130 107-2391 0 0,0 1 0 0 0,0-1-1 0 0,0 1 1 0 0,0-1 0 0 0,0 1-1 0 0,0 0 1 0 0,0-1 0 0 0,0 1-1 0 0,0 0 1 0 0,0 0 0 0 0,-1 1-1 0 0,1-1 1 0 0,0 0 0 0 0,0 1-1 0 0,0-1 1 0 0,0 1 0 0 0,0-1-1 0 0,0 1 1 0 0,0 0-1 0 0,-1 0 1 0 0,1 0 0 0 0,0 0-1 0 0,-1 0 1 0 0,1 0 0 0 0,0 1-1 0 0,-1-1 1 0 0,0 0 0 0 0,1 1-1 0 0,-1-1 1 0 0,0 1 0 0 0,0 0-1 0 0,0-1 1 0 0,0 1 0 0 0,0 0-1 0 0,0 0 1 0 0,0-1 0 0 0,0 1-1 0 0,-1 0 1 0 0,1 0 0 0 0,-1 0-1 0 0,0 0 1 0 0,1 0 0 0 0,-1 0-4 0 0,12 21 89 0 0,-8-18-97 0 0,0 0-1 0 0,0 0 1 0 0,0-1 0 0 0,1 0-1 0 0,-1 0 1 0 0,1 0-1 0 0,0 0 1 0 0,0-1 0 0 0,0 0-1 0 0,1 0 1 0 0,-1 0-1 0 0,1 0 1 0 0,-1-1 0 0 0,1 0-1 0 0,0 0 1 0 0,0-1-1 0 0,0 0 1 0 0,0 0 0 0 0,0 0-1 0 0,1-1 1 0 0,-1 0 0 0 0,0 0-1 0 0,0 0 1 0 0,1-1 8 0 0,-8-16-3404 0 0,-1 11-2492 0 0,0 3-4959 0 0</inkml:trace>
  <inkml:trace contextRef="#ctx0" brushRef="#br0" timeOffset="2712.866">1440 318 7058 0 0,'0'0'2803'0'0,"0"0"-747"0"0,0 0-522 0 0,0 0-175 0 0,0 0-142 0 0,0 0-150 0 0,0 0-177 0 0,0 0-205 0 0,0 0-175 0 0,0 0-91 0 0,0 0 30 0 0,0 0 72 0 0,0 0 102 0 0,7 1 44 0 0,59 4 655 0 0,1-2 0 0 0,-1-3 0 0 0,38-6-1322 0 0,65-8 259 0 0,-168 14-372 0 0,-1 0-63 0 0,0 0-82 0 0,0 0-122 0 0,0 0-155 0 0,-17 3-4725 0 0,-3 5-4948 0 0,15-5 1055 0 0</inkml:trace>
  <inkml:trace contextRef="#ctx0" brushRef="#br0" timeOffset="2974.426">1406 498 7714 0 0,'0'0'2763'0'0,"0"0"-740"0"0,0 0-495 0 0,0 0-158 0 0,0 0-135 0 0,0 0-195 0 0,0 0-190 0 0,0 0-104 0 0,0 0-15 0 0,0 0-9 0 0,0 0 5 0 0,0 0-55 0 0,0 0-64 0 0,8 8-36 0 0,28 24-45 0 0,17-24 385 0 0,-18-11-661 0 0,0-1 0 0 0,0-2 1 0 0,0-1-1 0 0,0-2 0 0 0,-1-1 0 0 0,2-3-251 0 0,60-16-157 0 0,-45 9-2444 0 0,-42 14-1830 0 0,-1-1-3553 0 0,-7 7-3090 0 0</inkml:trace>
  <inkml:trace contextRef="#ctx0" brushRef="#br0" timeOffset="3431.357">1574 12 10746 0 0,'0'0'1815'0'0,"0"0"-313"0"0,0 0-19 0 0,0 0 68 0 0,0 0-36 0 0,0 0-220 0 0,0 0-319 0 0,0 0-288 0 0,0 0-208 0 0,0 0-154 0 0,0 0-110 0 0,0 0-19 0 0,-2 11 463 0 0,56 45 1154 0 0,-34-41-1463 0 0,267 208 1173 0 0,-283-220-1516 0 0,1 0-1 0 0,-1 0 1 0 0,0 1-1 0 0,0 0 1 0 0,0-1-1 0 0,-1 2 1 0 0,0-1-1 0 0,1 0 1 0 0,-1 0-1 0 0,-1 1 1 0 0,1 0-1 0 0,-1-1 1 0 0,0 1-1 0 0,0 0 1 0 0,0 0-1 0 0,0 0 1 0 0,-1 1-1 0 0,0-1 1 0 0,0 0-1 0 0,-1 0 1 0 0,1 1 0 0 0,-1-1-1 0 0,0 0 1 0 0,-1 1-1 0 0,1-1 1 0 0,-1 0-1 0 0,0 1 1 0 0,0-1-1 0 0,-1 0 1 0 0,1 0-1 0 0,-1 0 1 0 0,0 0-1 0 0,-2 2-7 0 0,-24 24 74 0 0,-1-1 0 0 0,-1-1 1 0 0,-1-2-1 0 0,-2-1 0 0 0,-15 8-74 0 0,-81 51-51 0 0,126-72-2134 0 0,19-11-6009 0 0,-12-2-3605 0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2:30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10418 0 0,'0'0'2711'0'0,"0"0"-777"0"0,0 0-465 0 0,0 0-128 0 0,0 0-10 0 0,0 0-93 0 0,0 0-203 0 0,0 0-267 0 0,0 0-239 0 0,0 0-174 0 0,0 0-72 0 0,0 0 30 0 0,0 0 82 0 0,3 6 60 0 0,37 124 1668 0 0,29 219-878 0 0,-23-168-1091 0 0,-11-126 19 0 0,-14-98 1006 0 0,70-273-1031 0 0,-21 70-121 0 0,-48 166 31 0 0,-18 59-180 0 0,-19 20-8861 0 0,11-2 43 0 0,2 0-2489 0 0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6:24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104 127 16452 0 0,'0'0'761'0'0,"0"0"-392"0"0,0 0 33 0 0,0 0 294 0 0,0 0 228 0 0,0 0 114 0 0,0 0-91 0 0,0 0-215 0 0,0 0-211 0 0,0 0-162 0 0,0 0-120 0 0,-2 32-73 0 0,-6 100-19 0 0,-24 32 222 0 0,-29 74 478 0 0,80-322 2178 0 0,61-140-2609 0 0,58-44-147 0 0,-53 164-225 0 0,-84 103-40 0 0,1 0-1 0 0,-1-1 0 0 0,1 1 0 0 0,0 0 0 0 0,0 0 1 0 0,-1 0-1 0 0,1 0 0 0 0,0 1 0 0 0,0-1 0 0 0,0 0 0 0 0,0 1 1 0 0,0-1-1 0 0,0 1 0 0 0,0 0 0 0 0,0-1 0 0 0,0 1 0 0 0,0 0 1 0 0,0 0-1 0 0,0 0 0 0 0,0 1 0 0 0,0-1 0 0 0,0 1 1 0 0,0-1-1 0 0,0 1 0 0 0,0-1 0 0 0,0 1 0 0 0,0 0 0 0 0,0 0 1 0 0,-1 0-1 0 0,1 0 0 0 0,0 0 0 0 0,-1 0 0 0 0,1 1 0 0 0,0-1 1 0 0,-1 0-1 0 0,0 1 0 0 0,1 0 0 0 0,-1-1 0 0 0,0 1 0 0 0,0 0 1 0 0,0-1-1 0 0,1 3-3 0 0,3 18-49 0 0,-1 0 0 0 0,0 0 1 0 0,-2 1-1 0 0,-1-1 0 0 0,-1 1 0 0 0,-1 7 49 0 0,1 4-2109 0 0,0-34-182 0 0,0 0-3420 0 0,0 0-6637 0 0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6:25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8 8346 0 0,'0'0'4197'0'0,"0"0"-1765"0"0,0 0-754 0 0,0 0-86 0 0,0 0-39 0 0,0 0-89 0 0,0 0-141 0 0,0 0-195 0 0,0 0-177 0 0,0 0-166 0 0,0 0-124 0 0,0 0-97 0 0,0 0-75 0 0,-9-2-67 0 0,-25-4-70 0 0,-5 33 572 0 0,20-2-595 0 0,18-25-311 0 0,1 0 3 0 0,0 0 0 0 0,0 0 13 0 0,0 0-13 0 0,0 0-24 0 0,15-3 63 0 0,28-12 336 0 0,-42 15-354 0 0,-1 0 2 0 0,0 0-12 0 0,-26 12-14 0 0,-37 31-444 0 0,56-29-2099 0 0,22-9-6577 0 0,-9-5-2954 0 0</inkml:trace>
  <inkml:trace contextRef="#ctx0" brushRef="#br0" timeOffset="395.429">475 16 17108 0 0,'0'0'1749'0'0,"0"0"-347"0"0,0 0-40 0 0,0 0-25 0 0,0 0-74 0 0,0 0-207 0 0,0 0-225 0 0,0 0-165 0 0,0 0-136 0 0,0 0-91 0 0,0 0-80 0 0,0 0-62 0 0,0 0-73 0 0,-5 1-48 0 0,-98 52 450 0 0,183-88-374 0 0,-59 27-89 0 0,-20 8-122 0 0,-1 0 15 0 0,0 0 39 0 0,0 0-7 0 0,-12 0 235 0 0,-60 29-357 0 0,71-29-94 0 0,1 0-84 0 0,0 0-100 0 0,0 0-116 0 0,20-7-3505 0 0,-12 4-2443 0 0,-1 2-6419 0 0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6:25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219 149 17076 0 0,'0'0'2687'0'0,"0"0"-1747"0"0,0 0-712 0 0,0 0 11 0 0,0 0 140 0 0,0 0 78 0 0,0 0 56 0 0,0 0-91 0 0,-23 33-137 0 0,-74 107-114 0 0,39-33-70 0 0,50-89-112 0 0,2-1 0 0 0,-1 2-1 0 0,2-1 1 0 0,1 1 0 0 0,0 0-1 0 0,1 0 1 0 0,1 0 0 0 0,0 13 11 0 0,5-23 41 0 0,-1 0 0 0 0,1 0-1 0 0,1-1 1 0 0,-1 1 0 0 0,1-1 0 0 0,1 0 0 0 0,0 0 0 0 0,0-1 0 0 0,0 1 0 0 0,1-1 0 0 0,0 0 0 0 0,0 0 0 0 0,1-1 0 0 0,0 0 0 0 0,0 0 0 0 0,1-1-1 0 0,-1 0 1 0 0,1 0 0 0 0,0-1 0 0 0,1 0 0 0 0,-1 0 0 0 0,1-1 0 0 0,-1 0 0 0 0,1 0 0 0 0,0-1 0 0 0,0 0 0 0 0,0-1 0 0 0,0 0 0 0 0,6 0-41 0 0,7-1 230 0 0,0-1 0 0 0,1 0 0 0 0,-1-2 0 0 0,0 0 0 0 0,1-2 1 0 0,-2 0-1 0 0,1-2 0 0 0,-1 0 0 0 0,0-2 0 0 0,0 0 0 0 0,-1-1 1 0 0,-1-1-1 0 0,0-1 0 0 0,0 0 0 0 0,-1-2 0 0 0,0 0 0 0 0,-2-1 1 0 0,1-1-1 0 0,-2 0 0 0 0,0-1 0 0 0,-1-1 0 0 0,0-1-230 0 0,-5 4 15 0 0,-1 0 0 0 0,0-1 0 0 0,-1 0-1 0 0,-1 0 1 0 0,0-1 0 0 0,-1 1 0 0 0,-1-1-1 0 0,0 0 1 0 0,-2-1 0 0 0,0 1 0 0 0,0 0-1 0 0,-2-1 1 0 0,0 1 0 0 0,-1-1 0 0 0,-1 1-1 0 0,-1 0 1 0 0,0 0 0 0 0,-1 0 0 0 0,-1 0 0 0 0,-1 0-1 0 0,0 1 1 0 0,-1 0 0 0 0,-1 0 0 0 0,0 1-1 0 0,-1 0 1 0 0,-1 1 0 0 0,0 0 0 0 0,-1 0-1 0 0,0 1 1 0 0,-10-8-15 0 0,14 15-84 0 0,0 1-1 0 0,0 1 1 0 0,0 0-1 0 0,0 0 1 0 0,-1 0-1 0 0,0 1 1 0 0,1 0-1 0 0,-1 0 1 0 0,-1 1-1 0 0,1 0 1 0 0,0 1-1 0 0,0-1 1 0 0,-1 2-1 0 0,1-1 1 0 0,0 1-1 0 0,-1 0 1 0 0,1 1-1 0 0,-1 0 1 0 0,1 0-1 0 0,0 1 1 0 0,-4 1 84 0 0,-100 53-8496 0 0,93-41-3613 0 0</inkml:trace>
  <inkml:trace contextRef="#ctx0" brushRef="#br0" timeOffset="340.087">144 477 17404 0 0,'0'0'1400'0'0,"0"0"-481"0"0,0 0-92 0 0,0 0 145 0 0,0 0 75 0 0,0 0-67 0 0,0 0-173 0 0,0 0-184 0 0,0 0-129 0 0,0 0-109 0 0,0 0-75 0 0,0 0-43 0 0,0-9-52 0 0,2-41 99 0 0,46 1-64 0 0,-42 44-234 0 0,1 1-1 0 0,0-1 1 0 0,0 1 0 0 0,0 1 0 0 0,1 0-1 0 0,-1 0 1 0 0,1 0 0 0 0,0 1 0 0 0,-1 0 0 0 0,1 0-1 0 0,0 1 1 0 0,0 0 0 0 0,1 1 0 0 0,-1 0 0 0 0,0 0-1 0 0,0 0 1 0 0,0 1 0 0 0,4 1-16 0 0,-5 2 57 0 0,0-1 0 0 0,0 1 0 0 0,-1 0 1 0 0,1 0-1 0 0,-1 1 0 0 0,0-1 0 0 0,0 1 0 0 0,-1 1 0 0 0,0-1 1 0 0,1 1-1 0 0,-2 0 0 0 0,1 0 0 0 0,-1 1 0 0 0,1 1-57 0 0,38 43 405 0 0,-32-43-313 0 0,0-1-1 0 0,0 0 1 0 0,1-1 0 0 0,0 0-1 0 0,1-1 1 0 0,-1 0-1 0 0,1-1 1 0 0,0 0-1 0 0,0-1 1 0 0,0 0-1 0 0,1-2 1 0 0,-1 1-1 0 0,0-1 1 0 0,1-1-1 0 0,-1-1 1 0 0,11-1-92 0 0,-24 2 1 0 0,-5-30-1162 0 0,-14 13-1672 0 0,5 6-4921 0 0,7 6-4674 0 0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6:20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233 498 5193 0 0,'0'0'2599'0'0,"0"0"-730"0"0,0 0-245 0 0,0 0 63 0 0,0 0 61 0 0,0 0-7 0 0,0 0-199 0 0,0 0-270 0 0,0 0-225 0 0,0 0-234 0 0,0 0-183 0 0,0 0-158 0 0,0 0-171 0 0,-9-11-121 0 0,-26-32-78 0 0,34 43-99 0 0,0-1 1 0 0,0 1 0 0 0,0-1 0 0 0,-1 1 0 0 0,1-1 0 0 0,0 1-1 0 0,0 0 1 0 0,-1 0 0 0 0,1 0 0 0 0,0 0 0 0 0,0 0 0 0 0,-1 0-1 0 0,1 0 1 0 0,0 0 0 0 0,0 0 0 0 0,-1 0 0 0 0,1 1 0 0 0,0-1-1 0 0,0 1 1 0 0,0-1 0 0 0,0 1 0 0 0,0-1 0 0 0,-1 1 0 0 0,1-1 0 0 0,0 1-1 0 0,0 0 1 0 0,0 0 0 0 0,0 0 0 0 0,1 0 0 0 0,-1-1 0 0 0,0 1-1 0 0,0 0 1 0 0,0 0 0 0 0,1 0 0 0 0,-1 1 0 0 0,1-1 0 0 0,-1 0-1 0 0,1 0 1 0 0,-1 0 0 0 0,1 0-4 0 0,-4 4 24 0 0,-8 10-5 0 0,0 0 1 0 0,1 1-1 0 0,1 0 1 0 0,0 0-1 0 0,2 1 0 0 0,0 1 1 0 0,0-1-1 0 0,2 1 1 0 0,0 0-1 0 0,1 1 1 0 0,1 0-1 0 0,1-1 0 0 0,0 1 1 0 0,1 0-1 0 0,2 0 1 0 0,0 18-20 0 0,1-33 20 0 0,-1 1 0 0 0,1 0 1 0 0,0-1-1 0 0,0 1 1 0 0,0 0-1 0 0,1-1 1 0 0,0 0-1 0 0,0 1 0 0 0,0-1 1 0 0,0 0-1 0 0,1 0 1 0 0,-1 0-1 0 0,1 0 0 0 0,0 0 1 0 0,0-1-1 0 0,1 1 1 0 0,-1-1-1 0 0,1 0 0 0 0,-1 0 1 0 0,1 0-1 0 0,0-1 1 0 0,0 1-1 0 0,0-1 0 0 0,1 0 1 0 0,-1 0-1 0 0,0-1 1 0 0,1 1-1 0 0,0-1 0 0 0,-1 0 1 0 0,1 0-1 0 0,0 0 1 0 0,-1-1-1 0 0,4 1-20 0 0,-1-1 107 0 0,1 1 0 0 0,-1-1 0 0 0,0-1 0 0 0,0 1 0 0 0,1-1 0 0 0,-1-1 0 0 0,0 1 0 0 0,0-1 0 0 0,0 0 0 0 0,0-1 0 0 0,0 0 0 0 0,-1 0 0 0 0,1 0 0 0 0,4-4-107 0 0,18-18 146 0 0,0-1 1 0 0,-2-2-1 0 0,-1-1 1 0 0,-2-1 0 0 0,0-1-1 0 0,-2-1 1 0 0,-2-1-1 0 0,0-1 1 0 0,6-18-147 0 0,-14 29-19 0 0,-2 0 0 0 0,0-1 0 0 0,-1-1 1 0 0,-1 0-1 0 0,-1 0 0 0 0,-2 0 0 0 0,0-1 0 0 0,-2 1 1 0 0,0-1-1 0 0,-2 0 0 0 0,-1 0 0 0 0,-2-2 19 0 0,1 15-27 0 0,-1 1-1 0 0,-1-1 0 0 0,0 1 0 0 0,0 0 0 0 0,-2 0 0 0 0,1 0 1 0 0,-2 1-1 0 0,1-1 0 0 0,-1 1 0 0 0,-1 0 0 0 0,-4-5 28 0 0,8 11-13 0 0,-1 1-1 0 0,1-1 0 0 0,-1 1 0 0 0,0 0 0 0 0,0-1 0 0 0,0 2 0 0 0,0-1 0 0 0,-1 0 0 0 0,0 1 1 0 0,0 0-1 0 0,0 0 0 0 0,0 0 0 0 0,0 1 0 0 0,0 0 0 0 0,-1 0 0 0 0,1 0 0 0 0,-1 1 1 0 0,1-1-1 0 0,-1 1 0 0 0,0 1 0 0 0,1-1 0 0 0,-1 1 0 0 0,0 0 0 0 0,1 0 0 0 0,-1 1 1 0 0,-3 0 13 0 0,2 3-5 0 0,-1 0 1 0 0,1 0 0 0 0,0 1 0 0 0,0-1 0 0 0,1 2 0 0 0,-1-1 0 0 0,1 1 0 0 0,0 0 0 0 0,1 0 0 0 0,0 1 0 0 0,0 0 0 0 0,0-1 0 0 0,0 2 0 0 0,1-1 0 0 0,1 0-1 0 0,-1 1 1 0 0,1 0 0 0 0,0 0 0 0 0,1 0 0 0 0,0 0 0 0 0,0 3 4 0 0,-1 3 18 0 0,0 1 1 0 0,1-1-1 0 0,1 1 0 0 0,0-1 0 0 0,1 1 0 0 0,1 0 0 0 0,0-1 1 0 0,1 1-1 0 0,1-1 0 0 0,0 0 0 0 0,1 1 0 0 0,0-2 1 0 0,1 1-1 0 0,1 0 0 0 0,0-1 0 0 0,1 0 0 0 0,0 0 0 0 0,1-1 1 0 0,3 4-19 0 0,13 10 120 0 0,1 0 0 0 0,2-2 0 0 0,0 0 0 0 0,2-2 1 0 0,0-1-1 0 0,1-2 0 0 0,1 0 0 0 0,17 5-120 0 0,11 10 176 0 0,-6-11-403 0 0,-51-49-1246 0 0,19-62-6387 0 0,-16 67 2480 0 0,0 5-5775 0 0</inkml:trace>
  <inkml:trace contextRef="#ctx0" brushRef="#br0" timeOffset="304.017">916 97 12355 0 0,'0'0'2273'0'0,"0"0"-658"0"0,0 0-389 0 0,0 0-116 0 0,0 0-53 0 0,0 0-150 0 0,0 0-141 0 0,0 0-132 0 0,0 0-82 0 0,0 0-39 0 0,8 33-20 0 0,26 105 19 0 0,-12-7 767 0 0,-5-3-532 0 0,1-6-459 0 0,-17-122-271 0 0,0 0-1 0 0,-1 0 1 0 0,1 1 0 0 0,0-1 0 0 0,0 0-1 0 0,-1 0 1 0 0,1 0 0 0 0,0 0 0 0 0,0 0-1 0 0,-1 0 1 0 0,1 0 0 0 0,0 0 0 0 0,0 0 0 0 0,0 0-1 0 0,-1-1 1 0 0,1 1 0 0 0,0 0 0 0 0,0 0-1 0 0,-1-1 1 0 0,1 1 0 0 0,0 0 0 0 0,-1-1-1 0 0,1 1 1 0 0,0-1 0 0 0,-1 1 0 0 0,1-1-1 0 0,-1 1 1 0 0,1-1 0 0 0,-1 0 0 0 0,1 1-1 0 0,-1-1 1 0 0,1 1 0 0 0,-1-1 0 0 0,0 0-1 0 0,1 0 1 0 0,-1 1 0 0 0,0-1 0 0 0,1 0-1 0 0,-1 1 1 0 0,0-1 0 0 0,0 0 0 0 0,0 0-1 0 0,0 0 1 0 0,0 1 0 0 0,0-1 0 0 0,0 0-1 0 0,0 0 1 0 0,0 1 0 0 0,0-1 0 0 0,0 0-1 0 0,0 0 1 0 0,-1 1 0 0 0,1-1 0 0 0,0 0-17 0 0,2-6 91 0 0,89-208 627 0 0,-64 133-708 0 0,81-200-654 0 0,-108 281 228 0 0,0 1-195 0 0,0 0-256 0 0,-4 25-4443 0 0,0-14-1425 0 0,1-3-5141 0 0</inkml:trace>
  <inkml:trace contextRef="#ctx0" brushRef="#br0" timeOffset="649.319">1 999 8138 0 0,'0'0'4873'0'0,"0"0"-2833"0"0,0 0-1098 0 0,0 0 43 0 0,0 0 209 0 0,0 0 123 0 0,0 0-50 0 0,0 0-153 0 0,0 0-106 0 0,0 0-93 0 0,0 0-105 0 0,0 0-80 0 0,0 0-89 0 0,33 5-91 0 0,105 18-63 0 0,-30-19 313 0 0,117-58 212 0 0,216-74-1310 0 0,-338 111-1077 0 0,-35 15-6720 0 0,-60 2 446 0 0,-2 3-3757 0 0</inkml:trace>
  <inkml:trace contextRef="#ctx0" brushRef="#br0" timeOffset="1202.025">275 1437 10914 0 0,'0'0'1843'0'0,"0"0"-365"0"0,0 0-164 0 0,0 0 23 0 0,0 0-106 0 0,0 0-217 0 0,0 0-239 0 0,0 0-201 0 0,0 0-130 0 0,0 0-93 0 0,-32 26-67 0 0,-98 84-73 0 0,78-50-1 0 0,45-46-157 0 0,2-4-33 0 0,0 1 0 0 0,1 0 0 0 0,0 0 0 0 0,0 0 0 0 0,2 0 0 0 0,-1 1 1 0 0,1-1-1 0 0,1 1 0 0 0,0-1 0 0 0,1 1 0 0 0,0 4-20 0 0,1-12 70 0 0,1 0 0 0 0,0-1 0 0 0,0 1 0 0 0,0-1 0 0 0,0 1 0 0 0,0-1 0 0 0,1 0 0 0 0,-1 0 0 0 0,1 0 0 0 0,0 0 0 0 0,0-1 0 0 0,0 1 0 0 0,0-1 0 0 0,1 1 0 0 0,-1-1 0 0 0,1 0 0 0 0,-1-1 0 0 0,1 1 0 0 0,0 0 0 0 0,-1-1 0 0 0,1 0 0 0 0,0 0 0 0 0,0 0 0 0 0,0-1 0 0 0,0 1 0 0 0,0-1 1 0 0,0 0-1 0 0,0 0 0 0 0,0 0 0 0 0,0 0 0 0 0,0-1 0 0 0,0 0 0 0 0,0 0 0 0 0,0 0 0 0 0,-1 0 0 0 0,1-1 0 0 0,0 1 0 0 0,1-1-70 0 0,27-14 291 0 0,-1 0 0 0 0,0-2 0 0 0,-1-1 0 0 0,-1-2 0 0 0,-1-1 0 0 0,0 0 0 0 0,-2-3 0 0 0,-1 0 0 0 0,10-15-291 0 0,-10 15 37 0 0,-2-1 0 0 0,0-1 0 0 0,-2-1 0 0 0,-2-1 0 0 0,0-1 0 0 0,-2-1 1 0 0,-1 0-1 0 0,-2-1 0 0 0,-1 0 0 0 0,-1-2 0 0 0,5-27-37 0 0,-14-65-105 0 0,-3 121 94 0 0,-1 0 0 0 0,0 0-1 0 0,0 0 1 0 0,0 0-1 0 0,-1 0 1 0 0,0 0 0 0 0,0 0-1 0 0,0 1 1 0 0,-1-1-1 0 0,1 1 1 0 0,-1 0 0 0 0,0-1-1 0 0,0 1 1 0 0,-1 1-1 0 0,1-1 1 0 0,-1 0 0 0 0,0 1-1 0 0,0 0 1 0 0,0 0-1 0 0,0 0 1 0 0,-1 0 0 0 0,1 1-1 0 0,-2-1 12 0 0,2 1-14 0 0,-1 1 0 0 0,1 0 0 0 0,-1 0 0 0 0,1 1 0 0 0,-1-1 0 0 0,0 1-1 0 0,1 0 1 0 0,-1 0 0 0 0,0 0 0 0 0,1 1 0 0 0,-1 0 0 0 0,1 0 0 0 0,-1 0 0 0 0,1 0 0 0 0,-1 1 0 0 0,1 0-1 0 0,0-1 1 0 0,-1 2 0 0 0,1-1 0 0 0,0 0 0 0 0,0 1 0 0 0,1 0 0 0 0,-1 0 0 0 0,1 0 0 0 0,-1 0 0 0 0,1 1-1 0 0,-1 1 15 0 0,-65 110-84 0 0,63-102 87 0 0,0 1 0 0 0,1 0 1 0 0,1 1-1 0 0,0-1 0 0 0,1 1 1 0 0,1 0-1 0 0,0 0 0 0 0,1 0 1 0 0,1 0-1 0 0,0 0 0 0 0,1 0 1 0 0,0 0-1 0 0,1 0 0 0 0,1-1 1 0 0,1 1-1 0 0,0 0 0 0 0,0-1 1 0 0,2 0-1 0 0,0 0 0 0 0,0-1 1 0 0,1 0-1 0 0,1 0 0 0 0,0 0 1 0 0,1-1-1 0 0,0 0 0 0 0,8 7-3 0 0,-8-10-55 0 0,1-1-1 0 0,0 0 0 0 0,0-1 0 0 0,0 0 0 0 0,1-1 1 0 0,0 0-1 0 0,0 0 0 0 0,0-1 0 0 0,1-1 0 0 0,0 0 0 0 0,0-1 1 0 0,0 0-1 0 0,0 0 0 0 0,6-1 56 0 0,-13-4-490 0 0,0-1 1 0 0,0 0-1 0 0,0 0 1 0 0,0-1-1 0 0,-1 1 0 0 0,1-1 1 0 0,-1 0-1 0 0,0 0 0 0 0,0-1 1 0 0,0 1-1 0 0,-1-1 1 0 0,0 0-1 0 0,0 0 0 0 0,0 0 1 0 0,1-2 489 0 0,4-7-4608 0 0,-1 6-4582 0 0</inkml:trace>
  <inkml:trace contextRef="#ctx0" brushRef="#br0" timeOffset="1528.129">1010 1069 14115 0 0,'0'0'1646'0'0,"0"0"-473"0"0,0 0-159 0 0,0 0 29 0 0,0 0 41 0 0,0 0-50 0 0,0 0-137 0 0,-14 34-166 0 0,-44 107-132 0 0,-36 96 968 0 0,90-225-1539 0 0,0 0 1 0 0,1 0-1 0 0,1 0 1 0 0,0 0 0 0 0,0 1-1 0 0,2-1 1 0 0,-1 0-1 0 0,1 1 1 0 0,2 6-29 0 0,-1-16 17 0 0,0 0 1 0 0,0-1-1 0 0,0 1 0 0 0,1-1 0 0 0,-1 1 1 0 0,1-1-1 0 0,0 0 0 0 0,-1 1 1 0 0,1-1-1 0 0,0 0 0 0 0,0 0 1 0 0,1 0-1 0 0,-1 0 0 0 0,0-1 0 0 0,1 1 1 0 0,-1-1-1 0 0,1 1 0 0 0,-1-1 1 0 0,1 0-1 0 0,0 0 0 0 0,-1 0 0 0 0,1 0 1 0 0,0 0-1 0 0,0-1 0 0 0,0 1 1 0 0,0-1-1 0 0,2 0-17 0 0,83-2 672 0 0,6-31-569 0 0,-79-3-2464 0 0,-19 23-2192 0 0,-2 3-4845 0 0,2 7-692 0 0</inkml:trace>
  <inkml:trace contextRef="#ctx0" brushRef="#br0" timeOffset="1697.337">713 1316 12339 0 0,'0'0'1871'0'0,"0"0"-667"0"0,0 0-363 0 0,0 0-11 0 0,0 0 116 0 0,0 0 63 0 0,0 0-25 0 0,0 0-116 0 0,0 0-170 0 0,0 0-142 0 0,0 0-109 0 0,0 0-90 0 0,0 0-121 0 0,31 1-117 0 0,97 2-130 0 0,-30-19-872 0 0,-73 5 45 0 0,9-1-1409 0 0,-13 4-2628 0 0,-6 3-6367 0 0</inkml:trace>
  <inkml:trace contextRef="#ctx0" brushRef="#br0" timeOffset="3336.807">1499 693 4833 0 0,'0'0'2571'0'0,"0"0"-608"0"0,0 0-172 0 0,0 0 71 0 0,0 0 5 0 0,0 0-126 0 0,0 0-262 0 0,0 0-290 0 0,0 0-253 0 0,0 0-172 0 0,0 0-99 0 0,0 0-57 0 0,0 0-45 0 0,-1 11 5918 0 0,57-9-5778 0 0,-36-1-661 0 0,0 0-1 0 0,0-1 1 0 0,0-1 0 0 0,0-1-1 0 0,0-1 1 0 0,0 0 0 0 0,2-3-42 0 0,-1 2-33 0 0,0-1 340 0 0,-28 3-5649 0 0,1 3 2960 0 0,1 1-2692 0 0,2-1-6805 0 0</inkml:trace>
  <inkml:trace contextRef="#ctx0" brushRef="#br0" timeOffset="3597.367">1372 947 15107 0 0,'0'0'1682'0'0,"0"0"-553"0"0,0 0-175 0 0,0 0 52 0 0,0 0 82 0 0,0 0 7 0 0,0 0-82 0 0,0 0-109 0 0,0 0-105 0 0,0 0-91 0 0,0 0-122 0 0,0 0-99 0 0,20 0-91 0 0,125-8 369 0 0,-16-17-1466 0 0,-74 22-8292 0 0,-48 3-2895 0 0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32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4876 132 10154 0 0,'0'0'2245'0'0,"0"0"-420"0"0,0 0-292 0 0,0 0-54 0 0,0 0-59 0 0,0 0-161 0 0,0 0-240 0 0,0 0-275 0 0,0 0-263 0 0,0 0-167 0 0,0 0-38 0 0,0 0 44 0 0,0 0 89 0 0,1 13 78 0 0,18 218 1584 0 0,-37 155-1108 0 0,14-279-1543 0 0,16-118-1274 0 0,19-36-2608 0 0,-17 13-4916 0 0,-10 23-1347 0 0</inkml:trace>
  <inkml:trace contextRef="#ctx0" brushRef="#br0" timeOffset="361.562">5317 99 13387 0 0,'0'0'1652'0'0,"0"0"-333"0"0,0 0-188 0 0,0 0-11 0 0,0 0-29 0 0,0 0-116 0 0,0 0-113 0 0,0 0-112 0 0,0 0-87 0 0,0 0-81 0 0,0 0-60 0 0,0 0-43 0 0,0 0-45 0 0,-15 32-38 0 0,-46 96-27 0 0,44-62 117 0 0,18-53-365 0 0,1 16 152 0 0,1 0 0 0 0,1 0 0 0 0,1-1 0 0 0,2 0 0 0 0,7 22-273 0 0,-11-40 37 0 0,4 17-6 0 0,-1 0 1 0 0,-1 0-1 0 0,-2 1 1 0 0,-1 0-1 0 0,-1-1 1 0 0,-1 1-1 0 0,-2 0 1 0 0,-2 13-32 0 0,-11 33-2201 0 0,36-111-2490 0 0,-2-5-938 0 0,-9 16-2148 0 0,-7 13 82 0 0</inkml:trace>
  <inkml:trace contextRef="#ctx0" brushRef="#br0" timeOffset="662.996">5579 66 12371 0 0,'0'0'1905'0'0,"0"0"-446"0"0,0 0-242 0 0,0 0-30 0 0,0 0-58 0 0,0 0-130 0 0,0 0-151 0 0,0 0-129 0 0,0 0-36 0 0,0 0-11 0 0,0 0-44 0 0,0 0-64 0 0,1 24-42 0 0,9 150 786 0 0,-5 135 178 0 0,-36-117-1613 0 0,24-178-3493 0 0,-2-38-5089 0 0,5 13 3479 0 0,2 3-4781 0 0</inkml:trace>
  <inkml:trace contextRef="#ctx0" brushRef="#br0" timeOffset="1030.002">4511 213 13651 0 0,'0'0'1940'0'0,"0"0"-751"0"0,0 0-399 0 0,0 0 119 0 0,0 0 298 0 0,0 0 174 0 0,0 0-94 0 0,0 0-304 0 0,0 0-299 0 0,0 0-189 0 0,0 0-70 0 0,0 0-14 0 0,0 0-22 0 0,21-8-10 0 0,68-24-23 0 0,-2 25 287 0 0,954 7 1039 0 0,-926-22-4524 0 0,-114 21 2721 0 0,0 1-2898 0 0,-1 0-3513 0 0,0 0 2577 0 0,0 0-7825 0 0</inkml:trace>
  <inkml:trace contextRef="#ctx0" brushRef="#br0" timeOffset="1379.049">4421 953 10226 0 0,'0'0'2138'0'0,"0"0"-876"0"0,0 0-369 0 0,0 0 138 0 0,0 0 232 0 0,0 0 125 0 0,0 0-85 0 0,0 0-188 0 0,0 0-151 0 0,0 0-86 0 0,0 0-49 0 0,0 0-23 0 0,17 8-34 0 0,54 24-57 0 0,13-24 505 0 0,-15-12-497 0 0,-1-3 0 0 0,0-3 0 0 0,45-14-723 0 0,-63 13 157 0 0,145-29 252 0 0,593-110-562 0 0,-737 143-290 0 0,-5 0-2305 0 0,-15 3-5932 0 0,-20 3-4137 0 0</inkml:trace>
  <inkml:trace contextRef="#ctx0" brushRef="#br0" timeOffset="-2865.942">1492 99 2353 0 0,'0'0'2061'0'0,"0"0"-476"0"0,0 0-152 0 0,0 0 168 0 0,0 0 175 0 0,0 0 67 0 0,0 0-127 0 0,0 0-257 0 0,0 0-220 0 0,0 0-225 0 0,0 0-171 0 0,-16-14-110 0 0,-53-47-73 0 0,67 59-592 0 0,-1 0 0 0 0,1 0-1 0 0,-1 0 1 0 0,0 0 0 0 0,0 0 0 0 0,0 0-1 0 0,0 1 1 0 0,0-1 0 0 0,0 1-1 0 0,0 0 1 0 0,0 0 0 0 0,0 0-1 0 0,-1 0 1 0 0,1 1 0 0 0,0-1-1 0 0,-1 1 1 0 0,1 0 0 0 0,0 0 0 0 0,-1 0-1 0 0,1 0 1 0 0,-3 1-68 0 0,-11 1 356 0 0,-5 1-103 0 0,0 1 1 0 0,0 2-1 0 0,0 0 0 0 0,1 2 0 0 0,0 0 1 0 0,0 1-1 0 0,1 1 0 0 0,0 1 0 0 0,1 0 1 0 0,0 2-1 0 0,-7 7-253 0 0,-13 7 131 0 0,0 2 1 0 0,2 2-1 0 0,2 2 0 0 0,1 1 1 0 0,1 1-1 0 0,2 2 1 0 0,2 1-1 0 0,1 1 0 0 0,2 2 1 0 0,2 1-1 0 0,2 0 0 0 0,1 2 1 0 0,3 0-1 0 0,-8 29-131 0 0,21-62 12 0 0,1-1-1 0 0,0 1 1 0 0,1 0-1 0 0,0 0 1 0 0,1 0 0 0 0,0 0-1 0 0,1 0 1 0 0,0 0-1 0 0,0 0 1 0 0,1 1 0 0 0,1-1-1 0 0,0 0 1 0 0,1 0-1 0 0,0 1 1 0 0,0-1-1 0 0,1-1 1 0 0,1 1 0 0 0,0 0-1 0 0,0-1 1 0 0,1 0-1 0 0,0 0 1 0 0,1 0 0 0 0,0 0-1 0 0,0-1 1 0 0,1 0-1 0 0,1-1 1 0 0,-1 1 0 0 0,1-2-1 0 0,2 2-11 0 0,6-1 29 0 0,1 0 0 0 0,0 0 0 0 0,0-2 0 0 0,1 0 0 0 0,0-1 0 0 0,0-1 0 0 0,0-1 0 0 0,0 0 0 0 0,1-1 0 0 0,-1-1 0 0 0,1-1 0 0 0,-1-1 0 0 0,1 0 0 0 0,-1-2 0 0 0,7-1-29 0 0,24-6 36 0 0,0-2-1 0 0,-1-2 0 0 0,-1-3 1 0 0,0-1-1 0 0,2-4-35 0 0,-10 6-148 0 0,0-3 0 0 0,-1-1 0 0 0,-1-2-1 0 0,-1-1 1 0 0,24-22 148 0 0,-16 2-3663 0 0,-7-7-3485 0 0,-29 38-4854 0 0</inkml:trace>
  <inkml:trace contextRef="#ctx0" brushRef="#br0" timeOffset="-2167.157">1693 979 7626 0 0,'0'0'4358'0'0,"0"0"-2511"0"0,0 0-1003 0 0,0 0-66 0 0,0 0 159 0 0,0 0 167 0 0,0 0 114 0 0,0 0-72 0 0,0 0-113 0 0,0 0-119 0 0,0 0-166 0 0,0 0-133 0 0,16-10-121 0 0,109-84 557 0 0,-66 29-507 0 0,-3-3 0 0 0,-3-3-1 0 0,9-20-543 0 0,98-128 167 0 0,-23 51-60 0 0,-120 145-94 0 0,-16 22-22 0 0,-1 1-13 0 0,0 0-22 0 0,0 19-26 0 0,-22 186 336 0 0,22-186-253 0 0,1-1-1 0 0,0 1 0 0 0,2-1 0 0 0,0 1 0 0 0,1-1 0 0 0,0 0 1 0 0,2 0-1 0 0,5 13-12 0 0,98 196 37 0 0,-80-150 356 0 0,-29-76-278 0 0,0-1 37 0 0,-9-2-40 0 0,0 0 1 0 0,0 0-1 0 0,0-1 0 0 0,0-1 0 0 0,1 0 0 0 0,-1 0 1 0 0,1 0-1 0 0,0-1 0 0 0,0 0 0 0 0,0-1 0 0 0,-1-1-112 0 0,-18-11 78 0 0,-16-9-47 0 0,18 9-69 0 0,-1 0-1 0 0,-1 2 1 0 0,0 1-1 0 0,-1 1 0 0 0,0 1 1 0 0,-1 2-1 0 0,-1 1 1 0 0,0 1-1 0 0,0 2 1 0 0,-1 0-1 0 0,1 3 0 0 0,-5 0 39 0 0,18 3-234 0 0,-54 7-783 0 0,41 21-3781 0 0,29-15-1321 0 0,1-9 2657 0 0,0 1-8183 0 0</inkml:trace>
  <inkml:trace contextRef="#ctx0" brushRef="#br0" timeOffset="-1693.719">3178 265 14715 0 0,'0'0'1359'0'0,"0"0"-243"0"0,0 0-79 0 0,0 0 116 0 0,0 0 43 0 0,0 0-99 0 0,0 0-181 0 0,0 0-248 0 0,0 0-173 0 0,0 0-91 0 0,0 0-56 0 0,0 0-32 0 0,-15-12-15 0 0,-49-35-23 0 0,62 45-242 0 0,-1 0 0 0 0,0 0 0 0 0,1 0-1 0 0,-1 1 1 0 0,0-1 0 0 0,0 1 0 0 0,0 0 0 0 0,0 0 0 0 0,-1 0 0 0 0,1 0 0 0 0,0 0 0 0 0,0 1 0 0 0,0-1 0 0 0,-1 1 0 0 0,1 0 0 0 0,0 0 0 0 0,-1 0-1 0 0,1 1 1 0 0,0-1 0 0 0,-2 1-36 0 0,-6 1 91 0 0,-3 1-50 0 0,0 0-1 0 0,0 1 1 0 0,1 0-1 0 0,-1 2 1 0 0,1-1-1 0 0,0 1 0 0 0,1 1 1 0 0,0 1-1 0 0,0 0 1 0 0,0 0-1 0 0,1 1 1 0 0,-8 8-41 0 0,15-13-3 0 0,-1 0 1 0 0,1 0 0 0 0,0 0 0 0 0,0 1 0 0 0,1 0-1 0 0,-1-1 1 0 0,1 2 0 0 0,0-1 0 0 0,0 0-1 0 0,1 0 1 0 0,0 1 0 0 0,0 0 0 0 0,0-1-1 0 0,0 1 1 0 0,1 0 0 0 0,0 0 0 0 0,0 0-1 0 0,1 0 1 0 0,0 0 0 0 0,0 0 0 0 0,0-1 0 0 0,1 1-1 0 0,-1 0 1 0 0,1 0 0 0 0,1 0 0 0 0,-1 0-1 0 0,1-1 1 0 0,0 1 0 0 0,1-1 0 0 0,-1 1-1 0 0,4 4 3 0 0,98 67 12 0 0,-90-70-3 0 0,0 1 1 0 0,-1 0-1 0 0,0 1 1 0 0,0 1 0 0 0,-1 0-1 0 0,0 1 1 0 0,8 10-10 0 0,-13-12 31 0 0,-1 0-1 0 0,0 0 1 0 0,-1 1 0 0 0,0 0-1 0 0,0 0 1 0 0,-1 0 0 0 0,0 1-1 0 0,-1-1 1 0 0,0 1 0 0 0,-1 0-1 0 0,0 0 1 0 0,-1 0 0 0 0,0 0-1 0 0,-1 0 1 0 0,0 4-31 0 0,0-11 37 0 0,0 1 0 0 0,0-1-1 0 0,0 0 1 0 0,-1 1 0 0 0,1-1 0 0 0,-1 0 0 0 0,-1 0-1 0 0,1 1 1 0 0,0-1 0 0 0,-1 0 0 0 0,0 0-1 0 0,0-1 1 0 0,0 1 0 0 0,0 0 0 0 0,-1-1-1 0 0,1 1 1 0 0,-1-1 0 0 0,0 0 0 0 0,0 0 0 0 0,0 0-1 0 0,-1 0 1 0 0,1 0 0 0 0,0-1 0 0 0,-1 1-1 0 0,0-1 1 0 0,0 0 0 0 0,0 0 0 0 0,-2 0-37 0 0,-12 5 39 0 0,0 0-1 0 0,0-1 1 0 0,-1-1 0 0 0,1-1 0 0 0,-1-1 0 0 0,0 0 0 0 0,-1-2-1 0 0,-2 0-38 0 0,15-1-9 0 0,0 1-24 0 0,0 0-1 0 0,0-1 1 0 0,0 0 0 0 0,0 0-1 0 0,0 0 1 0 0,0-1 0 0 0,0 0-1 0 0,0-1 1 0 0,0 1 0 0 0,0-1-1 0 0,0-1 1 0 0,1 1 0 0 0,-1-1-1 0 0,1 0 1 0 0,0-1 0 0 0,-1 1-1 0 0,2-1 1 0 0,-1-1 0 0 0,0 1-1 0 0,-3-5 34 0 0,1-33-2873 0 0,13 26-4140 0 0,-2 9-5055 0 0</inkml:trace>
  <inkml:trace contextRef="#ctx0" brushRef="#br0" timeOffset="-720.003">4001 180 5945 0 0,'0'0'2689'0'0,"0"0"-1002"0"0,0 0-374 0 0,0 0 129 0 0,0 0 206 0 0,0 0 53 0 0,0 0-157 0 0,0 0-309 0 0,0 0-283 0 0,0 0-190 0 0,0 0-106 0 0,0 0-83 0 0,0 0-52 0 0,-4-5-28 0 0,-15-17-49 0 0,-29 16 1172 0 0,35 8-1535 0 0,-1 1 0 0 0,0 0 1 0 0,1 1-1 0 0,0 1 0 0 0,0 0 0 0 0,0 1 0 0 0,1 0 0 0 0,-1 0 0 0 0,-5 6-81 0 0,-1-1 79 0 0,-81 55 307 0 0,100-65-380 0 0,-1 0-5 0 0,-1 0 1 0 0,1-1-1 0 0,0 2 1 0 0,0-1-1 0 0,0 0 0 0 0,0 0 1 0 0,0 0-1 0 0,0 0 1 0 0,0 1-1 0 0,0-1 0 0 0,1 0 1 0 0,-1 1-1 0 0,0-1 1 0 0,1 0-1 0 0,-1 1 0 0 0,1-1 1 0 0,0 1-1 0 0,-1-1 0 0 0,1 1 1 0 0,0-1-1 0 0,0 1 1 0 0,0 0-1 0 0,0-1 0 0 0,0 1 1 0 0,0-1-1 0 0,0 1 1 0 0,1-1-1 0 0,-1 1 0 0 0,1-1 1 0 0,-1 1-1 0 0,1-1 1 0 0,-1 0-1 0 0,1 1 0 0 0,0-1 1 0 0,-1 0-1 0 0,1 1 0 0 0,0-1 1 0 0,0 0-1 0 0,0 0 1 0 0,1 1-2 0 0,140 41 229 0 0,-141-42-222 0 0,0-1 0 0 0,0 1 0 0 0,1 0 0 0 0,-1-1 0 0 0,0 1 0 0 0,-1 0 0 0 0,1 0 0 0 0,0 0-1 0 0,0 0 1 0 0,0 0 0 0 0,0 0 0 0 0,-1 0 0 0 0,1 0 0 0 0,0 0 0 0 0,-1 0 0 0 0,1 0 0 0 0,-1 0 0 0 0,1 0 0 0 0,-1 0 0 0 0,0 1 0 0 0,0-1 0 0 0,1 0 0 0 0,-1 0 0 0 0,0 0 0 0 0,0 1-1 0 0,0-1 1 0 0,0 0 0 0 0,0 0 0 0 0,0 1 0 0 0,-1-1 0 0 0,1 0 0 0 0,0 0 0 0 0,-1 0 0 0 0,1 1 0 0 0,0-1 0 0 0,-1 0 0 0 0,1 0 0 0 0,-1 0 0 0 0,0 0 0 0 0,0 1-7 0 0,-36 45 303 0 0,29-38-288 0 0,-63 69 139 0 0,40-47-137 0 0,2 1 0 0 0,1 2 1 0 0,2 0-1 0 0,-20 37-17 0 0,43-65 2 0 0,-1 1 1 0 0,2 0-1 0 0,-1 0 1 0 0,1 0-1 0 0,0 0 1 0 0,1 0-1 0 0,0 1 1 0 0,0-1-1 0 0,0 0 1 0 0,1 1-1 0 0,0-1 0 0 0,1 0 1 0 0,0 4-3 0 0,1-7 29 0 0,0 1 0 0 0,0-1 0 0 0,1 0 0 0 0,-1 0 0 0 0,1 0 0 0 0,0 0 0 0 0,1 0 0 0 0,-1-1 0 0 0,1 1 0 0 0,-1-1 0 0 0,1 0 1 0 0,0 0-1 0 0,0 0 0 0 0,0-1 0 0 0,1 1 0 0 0,-1-1 0 0 0,0 0 0 0 0,1 0 0 0 0,0-1 0 0 0,-1 1 0 0 0,1-1 0 0 0,0 0 0 0 0,0 0 0 0 0,0-1 0 0 0,0 1 0 0 0,0-1 0 0 0,0 0 0 0 0,4-1-29 0 0,17 0 174 0 0,0-1-1 0 0,0-2 0 0 0,0 0 0 0 0,-1-2 1 0 0,0 0-1 0 0,0-2 0 0 0,0-1 1 0 0,-1-1-1 0 0,14-8-173 0 0,39-13 293 0 0,-40-2-386 0 0,-33 12-7664 0 0,-4 20-4815 0 0</inkml:trace>
  <inkml:trace contextRef="#ctx0" brushRef="#br0" timeOffset="3611.481">1 1590 0 0 0,'0'0'1203'0'0,"0"0"63"0"0,0 0 106 0 0,0 0 91 0 0,0 0 29 0 0,0 0-93 0 0,0 0-253 0 0,0 0-305 0 0,0 0-234 0 0,0 0-47 0 0,0 0 91 0 0,5 0 128 0 0,169-25 4391 0 0,660-36-552 0 0,261-67-3193 0 0,-79 7-642 0 0,-258 58 401 0 0,94 31-1184 0 0,-134 42 565 0 0,-86 9 718 0 0,-648-22-1804 0 0,-40 28-3450 0 0,35-10-3281 0 0,15-8-4538 0 0</inkml:trace>
  <inkml:trace contextRef="#ctx0" brushRef="#br0" timeOffset="4162.028">6750 283 136 0 0,'0'0'2335'0'0,"0"0"-482"0"0,0 0-94 0 0,0 0 93 0 0,0 0 88 0 0,0 0-62 0 0,0 0-151 0 0,0 0-200 0 0,0 0-208 0 0,0 0-177 0 0,0 0-146 0 0,0 0-112 0 0,0 0-62 0 0,-3-12-62 0 0,-10-37-67 0 0,-5 33 2061 0 0,10 16-2666 0 0,1 1 0 0 0,-1 0-1 0 0,0 1 1 0 0,1 0 0 0 0,-1 0-1 0 0,1 0 1 0 0,0 1 0 0 0,-1 0 0 0 0,1 0-1 0 0,0 1 1 0 0,1 0 0 0 0,-1 0-1 0 0,-5 6-87 0 0,60-11 446 0 0,114-60 235 0 0,-198 72-89 0 0,0 23-2125 0 0,23-3-6356 0 0,12-23-3756 0 0</inkml:trace>
  <inkml:trace contextRef="#ctx0" brushRef="#br0" timeOffset="4777.467">6733 718 3201 0 0,'0'0'1283'0'0,"0"0"-62"0"0,0 0 125 0 0,0 0 234 0 0,0 0 106 0 0,0 0 4 0 0,0 0-113 0 0,0 0-195 0 0,0 0-215 0 0,0 0-174 0 0,0 0-87 0 0,0 0-37 0 0,-2 0-38 0 0,-60 32 3816 0 0,62-31-4586 0 0,11 2 488 0 0,73-34 202 0 0,-121 45 796 0 0,-48 47-1275 0 0,85-61-270 0 0,0 1 0 0 0,0 0 0 0 0,0 0 0 0 0,0 0 0 0 0,0 0 0 0 0,0 0 0 0 0,0 0 0 0 0,1 0 0 0 0,-1 0 0 0 0,0-1 0 0 0,1 1 0 0 0,-1 0 0 0 0,1 0-1 0 0,-1 0 1 0 0,1-1 0 0 0,-1 1 0 0 0,1 0 0 0 0,-1 0 0 0 0,1-1 0 0 0,0 1 0 0 0,-1-1 0 0 0,1 1 0 0 0,0-1 0 0 0,0 1 0 0 0,-1-1 0 0 0,1 1 0 0 0,0-1 0 0 0,0 1 0 0 0,0-1 0 0 0,0 0 0 0 0,0 0-1 0 0,0 1 1 0 0,-1-1 0 0 0,1 0 0 0 0,0 0 0 0 0,0 0 0 0 0,0 0 0 0 0,0 0 0 0 0,0 0 0 0 0,0 0 0 0 0,0 0 0 0 0,0-1 0 0 0,0 1 0 0 0,-1 0 0 0 0,1 0 0 0 0,0-1 0 0 0,0 1 0 0 0,0-1-2 0 0,8 1 33 0 0,-2 1-3 0 0,1-1-1 0 0,-1 1 0 0 0,0-2 0 0 0,0 1 0 0 0,0-1 1 0 0,0 0-1 0 0,0 0 0 0 0,0-1 0 0 0,0 0 1 0 0,0-1-1 0 0,0 1 0 0 0,-1-1 0 0 0,1 0 0 0 0,-1-1 1 0 0,3-1-30 0 0,-8 4 5 0 0,-1 0 0 0 0,1 1 0 0 0,0-1 0 0 0,-1 0 0 0 0,1 0 0 0 0,0 1 1 0 0,-1-1-1 0 0,1 0 0 0 0,-1 0 0 0 0,1 0 0 0 0,-1 0 0 0 0,0 0 0 0 0,1 0 0 0 0,-1 0 1 0 0,0 0-1 0 0,0 0 0 0 0,1 0 0 0 0,-1 0 0 0 0,0 0 0 0 0,0 0 0 0 0,0 0 0 0 0,0 0 1 0 0,0 0-1 0 0,-1 0 0 0 0,1 0 0 0 0,0 0 0 0 0,0 0 0 0 0,-1 0 0 0 0,1 0 0 0 0,0 0 1 0 0,-1 0-1 0 0,1 1 0 0 0,-1-1 0 0 0,0 0 0 0 0,1 0 0 0 0,-1 0 0 0 0,1 0 0 0 0,-1 1 1 0 0,0-1-1 0 0,0 0 0 0 0,1 1 0 0 0,-1-1 0 0 0,0 1 0 0 0,0-1 0 0 0,0 1 1 0 0,0-1-1 0 0,0 1 0 0 0,0-1 0 0 0,0 1-5 0 0,-47-21-987 0 0,27 21-1698 0 0,12 0-5629 0 0,5 0-3995 0 0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45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17 153 6705 0 0,'0'0'1998'0'0,"0"0"-545"0"0,0 0-345 0 0,0 0-43 0 0,0 0 118 0 0,0 0 150 0 0,0 0 35 0 0,0 0-175 0 0,0 0-331 0 0,0 0-322 0 0,0 0-216 0 0,-2 1-93 0 0,0 6-126 0 0,-1-1 1 0 0,1 1-1 0 0,0 0 0 0 0,0-1 1 0 0,1 1-1 0 0,0 0 0 0 0,0 0 1 0 0,1 0-1 0 0,-1 0 1 0 0,2 0-1 0 0,-1 0 0 0 0,1 1-105 0 0,-1 9 199 0 0,17 526 1837 0 0,-10-422-1718 0 0,1-166 2893 0 0,-5-18-3123 0 0,3-1 1 0 0,4 1-1 0 0,1 0 0 0 0,4 1 1 0 0,2 1-1 0 0,3 0 0 0 0,3 2 1 0 0,22-43-89 0 0,-35 78 7 0 0,1 0 1 0 0,1 1 0 0 0,1 1-1 0 0,1 0 1 0 0,1 0 0 0 0,1 2-1 0 0,0 0 1 0 0,2 0 0 0 0,0 2-1 0 0,1 0 1 0 0,20-13-8 0 0,-36 28 4 0 0,1 1 0 0 0,-1 0 0 0 0,0 1 0 0 0,1-1 0 0 0,0 0 0 0 0,-1 1 0 0 0,1 0 0 0 0,0 0-1 0 0,0 0 1 0 0,-1 0 0 0 0,1 1 0 0 0,0 0 0 0 0,0-1 0 0 0,0 1 0 0 0,0 1 0 0 0,0-1 0 0 0,0 1 0 0 0,0-1 0 0 0,-1 1 0 0 0,1 0 0 0 0,0 0 0 0 0,0 1 0 0 0,-1-1 0 0 0,1 1 0 0 0,-1 0 0 0 0,0 0 0 0 0,1 0 0 0 0,-1 0 0 0 0,0 0 0 0 0,0 1 0 0 0,0-1 0 0 0,0 1 0 0 0,-1 0 0 0 0,1 0 0 0 0,-1 0 0 0 0,0 0 0 0 0,0 1-1 0 0,0-1-2 0 0,7 14 77 0 0,-2 1 0 0 0,0 0 0 0 0,-1 0 0 0 0,-1 0 0 0 0,0 1 0 0 0,-2 0 0 0 0,2 17-78 0 0,5 24 128 0 0,-10-57-43 0 0,5 10-1767 0 0,2-21-7339 0 0,-6 4-2687 0 0</inkml:trace>
  <inkml:trace contextRef="#ctx0" brushRef="#br0" timeOffset="928.254">1066 315 7410 0 0,'0'0'1760'0'0,"0"0"-125"0"0,0 0-15 0 0,0 0 37 0 0,0 0-5 0 0,0 0-192 0 0,0 0-281 0 0,0 0-268 0 0,0 0-200 0 0,0 0-148 0 0,0 0-91 0 0,0 0-49 0 0,36 18 3556 0 0,-5-9-3646 0 0,-1 0 0 0 0,1-3 0 0 0,1 0-1 0 0,-1-2 1 0 0,1-2 0 0 0,-1-1 0 0 0,1-1 0 0 0,0-1-1 0 0,1-2-332 0 0,116-12 427 0 0,-135 13-573 0 0,-29 0-7005 0 0,5 3 1697 0 0,5 2-6272 0 0</inkml:trace>
  <inkml:trace contextRef="#ctx0" brushRef="#br0" timeOffset="1181.961">1059 642 17540 0 0,'0'0'972'0'0,"0"0"-423"0"0,0 0-137 0 0,0 0 251 0 0,0 0 318 0 0,0 0 149 0 0,0 0-20 0 0,0 0-131 0 0,0 0-164 0 0,0 0-142 0 0,35 2-131 0 0,112 6-136 0 0,70-10 497 0 0,-203 2-1050 0 0,52 11-2730 0 0,-60-8-1855 0 0,-1-3-7369 0 0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49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22445 0 0,'0'0'948'0'0,"0"0"-516"0"0,0 0-165 0 0,0 0 158 0 0,0 0 139 0 0,0 0 28 0 0,0 0-86 0 0,0 0-209 0 0,0 0-154 0 0,0 0-71 0 0,0 0-27 0 0,0 0-29 0 0,-4 15-40 0 0,-13 46-74 0 0,12-45-114 0 0,5-16-226 0 0,4 0-2878 0 0,-2 0-1850 0 0,0 0-6947 0 0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47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333 266 8 0 0,'0'0'1742'0'0,"0"0"-166"0"0,0 0 124 0 0,0 0 137 0 0,0 0 18 0 0,0 0-33 0 0,0 0-218 0 0,0 0-216 0 0,0 0-188 0 0,0 0-177 0 0,0 0-141 0 0,-21 0-94 0 0,-66 4-72 0 0,30 20 732 0 0,47-15-1081 0 0,-3 1-194 0 0,1 0-1 0 0,-1 1 1 0 0,2 1-1 0 0,-1 0 1 0 0,2 1-1 0 0,0-1 0 0 0,0 2 1 0 0,1 0-1 0 0,1 0 1 0 0,0 0-1 0 0,1 1 1 0 0,0 0-1 0 0,2 1 1 0 0,0 0-1 0 0,0-1 1 0 0,2 2-1 0 0,0-1 1 0 0,0 0-1 0 0,1 12-172 0 0,1-18 21 0 0,1 1 0 0 0,0-1 0 0 0,0 0-1 0 0,1 0 1 0 0,1 0 0 0 0,0 0 0 0 0,0 0 0 0 0,1 0 0 0 0,0 0 0 0 0,0 0 0 0 0,1-1-1 0 0,1 0 1 0 0,0 0 0 0 0,0 0 0 0 0,0 0 0 0 0,1-1 0 0 0,1 0 0 0 0,-1 0 0 0 0,1-1-1 0 0,1 1-20 0 0,0-1-80 0 0,1 0 0 0 0,-1-1 0 0 0,1 0 0 0 0,0-1 0 0 0,0 0 0 0 0,1 0 0 0 0,-1-1 0 0 0,1 0 0 0 0,0-1 0 0 0,0 0 0 0 0,1 0 0 0 0,-1-1 0 0 0,0-1 0 0 0,1 0 0 0 0,-1 0 0 0 0,9-1 80 0 0,27-3-2231 0 0,-16-1-3892 0 0,-14 0-5092 0 0</inkml:trace>
  <inkml:trace contextRef="#ctx0" brushRef="#br0" timeOffset="316.484">766 453 10082 0 0,'0'0'1362'0'0,"0"0"-191"0"0,0 0-39 0 0,0 0 92 0 0,0 0 3 0 0,0 0-123 0 0,-29 35-211 0 0,-87 110-233 0 0,113-142-618 0 0,-1 1 1 0 0,1-1-1 0 0,0 1 1 0 0,-1-1 0 0 0,2 1-1 0 0,-1 0 1 0 0,0 0-1 0 0,1 0 1 0 0,0 1 0 0 0,0-1-1 0 0,0 1 1 0 0,0-1-1 0 0,1 1 1 0 0,-1 0 0 0 0,1-1-1 0 0,1 1 1 0 0,-1 2-43 0 0,1 5 124 0 0,-1-6-70 0 0,0 0 1 0 0,1 0-1 0 0,-1 0 1 0 0,1 0-1 0 0,1-1 1 0 0,-1 1-1 0 0,1 0 1 0 0,0 0-1 0 0,1 0 1 0 0,-1-1-1 0 0,1 1 0 0 0,0 0 1 0 0,1-1-1 0 0,-1 0 1 0 0,1 1-1 0 0,0-1 1 0 0,0 0-1 0 0,1-1 1 0 0,-1 1-1 0 0,1 0 1 0 0,0-1-1 0 0,0 0 1 0 0,1 0-1 0 0,0 0 0 0 0,-1-1 1 0 0,1 1-1 0 0,0-1 1 0 0,0 0-1 0 0,1-1 1 0 0,-1 1-1 0 0,5 0-54 0 0,112 6 1212 0 0,-109-10-1065 0 0,2-1 18 0 0,-1-1 0 0 0,0 0 0 0 0,0-1 1 0 0,-1-1-1 0 0,1 0 0 0 0,-1-1 0 0 0,0-1 0 0 0,0 0 0 0 0,-1 0 0 0 0,0-1 0 0 0,0-1 0 0 0,-1 0 0 0 0,0-1 0 0 0,-1 0 1 0 0,0 0-1 0 0,-1-1 0 0 0,0-1 0 0 0,0 1 0 0 0,-1-1 0 0 0,-1-1 0 0 0,0 1 0 0 0,-1-1 0 0 0,0-1 0 0 0,1-3-165 0 0,-5 8-16 0 0,0-1-1 0 0,0 0 1 0 0,-1 0-1 0 0,0 1 1 0 0,0-1-1 0 0,-1 0 1 0 0,-1 0-1 0 0,0 0 1 0 0,0 0-1 0 0,-1 0 1 0 0,0 1-1 0 0,0-1 1 0 0,-1 1-1 0 0,-1 0 1 0 0,1-1-1 0 0,-2 1 1 0 0,1 1-1 0 0,-1-1 1 0 0,0 1-1 0 0,-1 0 1 0 0,0 0-1 0 0,-1 0 1 0 0,1 1-1 0 0,-1 0 1 0 0,0 0-1 0 0,-1 1 1 0 0,0 0-1 0 0,0 0 1 0 0,0 1-1 0 0,-1 0 1 0 0,0 0-1 0 0,0 1 1 0 0,0 0-1 0 0,0 1 1 0 0,-1 0-1 0 0,1 0 1 0 0,-1 1-1 0 0,1 1 1 0 0,-1-1-1 0 0,0 1 1 0 0,0 1-1 0 0,0 0 1 0 0,-2 1 16 0 0,-37 24-3049 0 0,36-12-385 0 0,2 2-3365 0 0,3-3-5274 0 0</inkml:trace>
  <inkml:trace contextRef="#ctx0" brushRef="#br0" timeOffset="861.964">1232 770 10538 0 0,'0'0'2341'0'0,"0"0"-346"0"0,0 0-139 0 0,0 0-129 0 0,0 0-286 0 0,0 0-380 0 0,0 0-355 0 0,0 0-261 0 0,0 0-136 0 0,0 0-22 0 0,0 0 21 0 0,0 0 20 0 0,0 0 35 0 0,10-26-11 0 0,36-83-20 0 0,5 23 455 0 0,-36 62-663 0 0,1 1 0 0 0,1 1-1 0 0,1 0 1 0 0,1 1 0 0 0,1 1 0 0 0,1 1-124 0 0,-21 19-14 0 0,0 1-1 0 0,0-1 1 0 0,0 1 0 0 0,1-1 0 0 0,-1 0-1 0 0,0 1 1 0 0,0-1 0 0 0,0 0 0 0 0,0 1-1 0 0,1-1 1 0 0,-1 0 0 0 0,0 1 0 0 0,0-1-1 0 0,0 0 1 0 0,1 0 0 0 0,-1 1 0 0 0,0-1-1 0 0,1 0 1 0 0,-1 0 0 0 0,0 1 0 0 0,0-1-1 0 0,1 0 1 0 0,-1 0 0 0 0,0 0 0 0 0,1 0-1 0 0,-1 0 1 0 0,1 1 0 0 0,-1-1 0 0 0,0 0-1 0 0,1 0 1 0 0,-1 0 0 0 0,0 0 0 0 0,1 0-1 0 0,-1 0 1 0 0,0 0 0 0 0,1 0 0 0 0,-1 0-1 0 0,1 0 1 0 0,-1 0 0 0 0,0-1 0 0 0,1 1-1 0 0,-1 0 1 0 0,0 0 0 0 0,1 0 0 0 0,-1 0-1 0 0,0 0 1 0 0,1-1 0 0 0,-1 1 0 0 0,0 0 14 0 0,-1 17 32 0 0,0-5-36 0 0,0 0 0 0 0,1 0-1 0 0,0 1 1 0 0,0-1-1 0 0,1 0 1 0 0,1 0-1 0 0,0 0 1 0 0,1 0 0 0 0,0 0-1 0 0,1-1 1 0 0,1 1-1 0 0,-1-1 1 0 0,2 0 0 0 0,-1 0-1 0 0,2 0 1 0 0,-1-1-1 0 0,1 0 1 0 0,1-1-1 0 0,4 5 5 0 0,-7-10 53 0 0,1-1 0 0 0,-1 0-1 0 0,1 0 1 0 0,0-1-1 0 0,0 0 1 0 0,0 0 0 0 0,1 0-1 0 0,-1-1 1 0 0,0 1 0 0 0,1-1-1 0 0,-1-1 1 0 0,0 0-1 0 0,1 1 1 0 0,-1-2 0 0 0,1 1-1 0 0,-1-1 1 0 0,1 0-1 0 0,-1 0 1 0 0,0-1 0 0 0,0 0-1 0 0,0 0 1 0 0,0-1 0 0 0,0 1-1 0 0,0-1 1 0 0,-1 0-1 0 0,1-1 1 0 0,-1 0 0 0 0,0 1-1 0 0,0-2 1 0 0,0 1 0 0 0,0 0-1 0 0,-1-1 1 0 0,1-1-53 0 0,9-12 170 0 0,0 0 1 0 0,-1-1 0 0 0,-1 0 0 0 0,-1-1-1 0 0,-1-1 1 0 0,-1 0 0 0 0,0 0-1 0 0,-2 0 1 0 0,2-10-171 0 0,-3-35-1017 0 0,-6 66 144 0 0,-4 0-12156 0 0,3 0 378 0 0</inkml:trace>
  <inkml:trace contextRef="#ctx0" brushRef="#br0" timeOffset="1273.512">2498 210 16516 0 0,'0'0'1611'0'0,"0"0"-415"0"0,0 0-119 0 0,0 0 56 0 0,0 0-75 0 0,0 0-176 0 0,0 0-247 0 0,0 0-232 0 0,0 0-135 0 0,0 0-43 0 0,0 0-46 0 0,0 0-39 0 0,0 0-22 0 0,-28 6-24 0 0,-89 18-34 0 0,25 16 33 0 0,6 15-3 0 0,85-54-98 0 0,0 0 1 0 0,0 1-1 0 0,1-1 0 0 0,-1 0 1 0 0,0 0-1 0 0,0 0 1 0 0,1 0-1 0 0,-1 1 1 0 0,1-1-1 0 0,-1 0 1 0 0,1 1-1 0 0,-1-1 1 0 0,1 0-1 0 0,0 1 1 0 0,0-1-1 0 0,0 1 1 0 0,-1-1-1 0 0,2 0 1 0 0,-1 1-1 0 0,0-1 1 0 0,0 0-1 0 0,0 1 1 0 0,0-1-1 0 0,1 1 1 0 0,-1-1-1 0 0,1 0 1 0 0,-1 0-1 0 0,1 1 1 0 0,0-1-1 0 0,-1 0 1 0 0,1 0-1 0 0,0 0 1 0 0,0 1-1 0 0,0-1 1 0 0,0 0-1 0 0,0 0 1 0 0,0-1-1 0 0,0 1 1 0 0,0 0-1 0 0,0 0 1 0 0,0 0-1 0 0,0-1 1 0 0,0 1-1 0 0,1 0 1 0 0,0 0 7 0 0,61 23-8 0 0,-59-24 13 0 0,1 0 0 0 0,0 1-1 0 0,0 0 1 0 0,-1 0 0 0 0,1 0 0 0 0,-1 1 0 0 0,1-1-1 0 0,-1 1 1 0 0,0 0 0 0 0,1 0 0 0 0,-1 1-1 0 0,0-1 1 0 0,0 1 0 0 0,-1 0 0 0 0,1 0-1 0 0,-1 0 1 0 0,1 0 0 0 0,-1 1 0 0 0,0 0 0 0 0,0-1-1 0 0,0 1 1 0 0,-1 0 0 0 0,1 0 0 0 0,-1 1-1 0 0,0-1 1 0 0,0 0 0 0 0,-1 1 0 0 0,1-1 0 0 0,-1 1-1 0 0,0 0 1 0 0,0-1-5 0 0,-1 3 31 0 0,0 0-1 0 0,-1 0 0 0 0,1 0 1 0 0,-1-1-1 0 0,0 1 1 0 0,-1 0-1 0 0,0-1 1 0 0,0 1-1 0 0,0-1 0 0 0,-1 0 1 0 0,0 1-1 0 0,0-1 1 0 0,0-1-1 0 0,-1 1 0 0 0,0 0 1 0 0,-2 1-31 0 0,-3 6-3 0 0,-1-1 0 0 0,0 0 0 0 0,0 0-1 0 0,-1-1 1 0 0,-1-1 0 0 0,0 0 0 0 0,0-1 0 0 0,-1 0 0 0 0,0-1 0 0 0,-1 0 0 0 0,0-1 0 0 0,0 0-1 0 0,0-1 1 0 0,-1-1 0 0 0,0 0 0 0 0,0-2 0 0 0,0 1 0 0 0,-12 0 3 0 0,26-4-131 0 0,0-1 0 0 0,0 1 0 0 0,0 0 0 0 0,0-1 0 0 0,0 1 0 0 0,1-1 1 0 0,-1 1-1 0 0,0-1 0 0 0,0 0 0 0 0,1 1 0 0 0,-1-1 0 0 0,0 0 0 0 0,0 1 0 0 0,1-1 0 0 0,-1 0 0 0 0,1 0 0 0 0,-1 1 0 0 0,1-1 1 0 0,-1 0-1 0 0,1 0 0 0 0,0 0 0 0 0,-1 0 0 0 0,1 0 0 0 0,0 0 0 0 0,0 0 0 0 0,-1 0 0 0 0,1 0 0 0 0,0 0 0 0 0,0 0 1 0 0,0 0-1 0 0,0 0 0 0 0,0 0 0 0 0,0 1 0 0 0,1-1 0 0 0,-1-1 131 0 0,4-21-10644 0 0,0 15-141 0 0</inkml:trace>
  <inkml:trace contextRef="#ctx0" brushRef="#br0" timeOffset="1556.917">2778 0 15387 0 0,'0'0'3980'0'0,"0"0"-2787"0"0,0 0-833 0 0,0 0 118 0 0,0 0 266 0 0,0 0 223 0 0,0 0 50 0 0,0 0-116 0 0,0 0-184 0 0,0 0-138 0 0,-1 32-112 0 0,-5 101-89 0 0,-7-6 335 0 0,-7 123-379 0 0,-1-92-932 0 0,21-157 468 0 0,0-1 1 0 0,0 1 0 0 0,0 0 0 0 0,0 0 0 0 0,0-1 0 0 0,0 1-1 0 0,0 0 1 0 0,0-1 0 0 0,0 1 0 0 0,-1 0 0 0 0,1-1 0 0 0,0 1-1 0 0,-1 0 1 0 0,1-1 0 0 0,0 1 0 0 0,-1 0 0 0 0,1-1 0 0 0,-1 1-1 0 0,1-1 1 0 0,-1 1 0 0 0,1-1 0 0 0,-1 1 0 0 0,1-1 0 0 0,-1 1 0 0 0,1-1-1 0 0,-1 0 1 0 0,0 1 0 0 0,1-1 0 0 0,-1 0 0 0 0,0 1 0 0 0,1-1-1 0 0,-1 0 1 0 0,0 0 0 0 0,1 0 0 0 0,-1 0 0 0 0,0 1 0 0 0,0-1-1 0 0,1 0 1 0 0,-1 0 0 0 0,0 0 0 0 0,0-1 0 0 0,1 1 0 0 0,-1 0-1 0 0,0 0 1 0 0,1 0 0 0 0,-1 0 0 0 0,0-1 129 0 0,-22-9-11533 0 0,16 3 1520 0 0</inkml:trace>
  <inkml:trace contextRef="#ctx0" brushRef="#br0" timeOffset="1802.609">2456 376 12099 0 0,'0'0'5546'0'0,"0"0"-3656"0"0,0 0-1201 0 0,0 0-27 0 0,0 0 151 0 0,0 0 89 0 0,0 0-26 0 0,0 0-122 0 0,0 0-137 0 0,0 0-126 0 0,34-1-111 0 0,108-1-100 0 0,-119 1-207 0 0,0 1 0 0 0,0 2 0 0 0,0 0 0 0 0,0 1 1 0 0,0 1-1 0 0,13 5-73 0 0,20 11-3970 0 0,-33-12 835 0 0,-16-4-8628 0 0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3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12 7274 0 0,'0'0'2157'0'0,"0"0"-468"0"0,0 0-136 0 0,0 0 86 0 0,0 0 22 0 0,0 0-112 0 0,0 0-162 0 0,0 0-209 0 0,0 0-186 0 0,0 0-169 0 0,0 0-139 0 0,0 0-116 0 0,0 0-105 0 0,-10-2-72 0 0,-31-7-40 0 0,40 9-319 0 0,0 0 1 0 0,0 0 0 0 0,0 0-1 0 0,0 0 1 0 0,0 0-1 0 0,0 0 1 0 0,0 0 0 0 0,0 1-1 0 0,0-1 1 0 0,0 0 0 0 0,0 1-1 0 0,0-1 1 0 0,0 0 0 0 0,0 1-1 0 0,0-1 1 0 0,0 1 0 0 0,0 0-1 0 0,0-1 1 0 0,0 1 0 0 0,1 0-1 0 0,-1-1 1 0 0,0 1 0 0 0,0 0-1 0 0,1 0 1 0 0,-1 0 0 0 0,1-1-1 0 0,-1 1 1 0 0,1 0 0 0 0,-1 0-1 0 0,1 0 1 0 0,-1 0 0 0 0,1 0-1 0 0,0 0 1 0 0,0 0 0 0 0,0 0-1 0 0,-1 0 1 0 0,1 0 0 0 0,0 0-1 0 0,0 1-32 0 0,0-1 60 0 0,0-1-15 0 0,0 0-11 0 0,0 0 17 0 0,21 0 845 0 0,12-26 708 0 0,-59 45-2084 0 0,19-14-447 0 0,-13 15 354 0 0,19-13-4318 0 0,7 1-4947 0 0,-1-4-1775 0 0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3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26 13587 0 0,'0'0'2235'0'0,"0"0"-636"0"0,0 0-176 0 0,0 0 8 0 0,0 0-96 0 0,0 0-204 0 0,0 0-255 0 0,0 0-181 0 0,0 0-124 0 0,0 0-83 0 0,0 0-100 0 0,0 0-89 0 0,-10-4-81 0 0,-28-13-80 0 0,37 16-129 0 0,0 0 0 0 0,-1 1 0 0 0,1 0 0 0 0,0-1 0 0 0,0 1 0 0 0,0 0 0 0 0,0-1 0 0 0,0 1 0 0 0,0 0 0 0 0,0 0 0 0 0,-1 0 0 0 0,1 0 0 0 0,0 0 0 0 0,0 0 0 0 0,0 0 0 0 0,0 1 0 0 0,0-1 0 0 0,0 0 0 0 0,0 0 0 0 0,-1 1 0 0 0,1-1 0 0 0,0 1 0 0 0,0-1 0 0 0,0 1 1 0 0,0 0-1 0 0,1-1 0 0 0,-1 1 0 0 0,0 0 0 0 0,0-1 0 0 0,0 1 0 0 0,0 0 0 0 0,1 0 0 0 0,-1 0 0 0 0,0 0 0 0 0,0 1-9 0 0,-2 2 26 0 0,3-4-21 0 0,0 1 0 0 0,0-1 0 0 0,-1 0 0 0 0,1 1-1 0 0,0-1 1 0 0,0 1 0 0 0,0-1 0 0 0,0 1 0 0 0,0-1 0 0 0,0 1-1 0 0,0-1 1 0 0,0 1 0 0 0,1-1 0 0 0,-1 1 0 0 0,0-1-1 0 0,0 1 1 0 0,0-1 0 0 0,0 0 0 0 0,1 1 0 0 0,-1-1-1 0 0,0 1 1 0 0,0-1 0 0 0,1 0 0 0 0,-1 1 0 0 0,0-1 0 0 0,1 0-1 0 0,-1 1 1 0 0,0-1 0 0 0,1 0 0 0 0,-1 1 0 0 0,0-1-1 0 0,1 0 1 0 0,-1 0 0 0 0,1 1 0 0 0,-1-1 0 0 0,1 0 0 0 0,-1 0-1 0 0,1 0 1 0 0,-1 0 0 0 0,0 0 0 0 0,1 0 0 0 0,-1 0-1 0 0,1 0 1 0 0,-1 0 0 0 0,1 0 0 0 0,-1 0 0 0 0,1 0-1 0 0,-1 0 1 0 0,1 0 0 0 0,-1 0 0 0 0,1 0 0 0 0,-1 0 0 0 0,0 0-1 0 0,1-1 1 0 0,-1 1 0 0 0,1 0 0 0 0,-1 0 0 0 0,1-1-1 0 0,-1 1 1 0 0,0 0 0 0 0,1-1 0 0 0,-1 1 0 0 0,0 0-1 0 0,1-1-4 0 0,-1 1 40 0 0,30-25 1203 0 0,-54 33-1003 0 0,18-5-279 0 0,2-2-462 0 0,3-5-5340 0 0,1 3-6163 0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2:31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3 208 10514 0 0,'0'0'1990'0'0,"0"0"-464"0"0,0 0-242 0 0,0 0 47 0 0,0 0 101 0 0,0 0-58 0 0,0 0-161 0 0,0 0-234 0 0,0 0-207 0 0,0 0-171 0 0,0 0-133 0 0,0 0-102 0 0,0 0-62 0 0,-3-2-30 0 0,4 2-254 0 0,-1 0 0 0 0,1 1 0 0 0,-1-1 0 0 0,1 0 0 0 0,-1 0 1 0 0,1 1-1 0 0,0-1 0 0 0,-1 0 0 0 0,1 0 0 0 0,-1 0 0 0 0,1 0 0 0 0,0 0 0 0 0,-1 0 0 0 0,1 0 0 0 0,-1 0 1 0 0,1 0-1 0 0,0 0 0 0 0,-1 0 0 0 0,1 0 0 0 0,0 0 0 0 0,-1 0 0 0 0,1-1 0 0 0,-1 1 0 0 0,1 0 1 0 0,-1 0-1 0 0,1-1 0 0 0,-1 1 0 0 0,1 0 0 0 0,-1-1 0 0 0,1 1 0 0 0,-1 0 0 0 0,1-1 0 0 0,-1 1 0 0 0,1-1 1 0 0,-1 1-1 0 0,0-1 0 0 0,1 1 0 0 0,-1-1 0 0 0,0 1 0 0 0,0-1 0 0 0,1 0 0 0 0,-1 1 0 0 0,0-1 0 0 0,0 1 1 0 0,0-1-1 0 0,0 0 0 0 0,1 1 0 0 0,-1-1 0 0 0,0 1 0 0 0,0-1 0 0 0,0 0 0 0 0,0 1 0 0 0,-1-1 1 0 0,1 1-1 0 0,0-1 0 0 0,0 0 0 0 0,0 1 0 0 0,0-1 0 0 0,-1 1 0 0 0,1-1 0 0 0,0 1 0 0 0,0-1 0 0 0,-1 0 1 0 0,1 1-1 0 0,0 0 0 0 0,-1-1 0 0 0,1 1 0 0 0,-1-1-20 0 0,17-2 180 0 0,38-5 209 0 0,1 1 0 0 0,-1 3-1 0 0,1 3 1 0 0,4 2-389 0 0,-24-1 52 0 0,44 8-20 0 0,-68-2 506 0 0,-33-8-43 0 0,-15-19-390 0 0,22 14-82 0 0,0 0-1 0 0,0-2 1 0 0,1 1 0 0 0,1-2 0 0 0,0 0 0 0 0,0-1-1 0 0,0 0 1 0 0,-5-7-23 0 0,18 17-95 0 0,-1 0 0 0 0,0 0 0 0 0,0 0 0 0 0,1 1-1 0 0,-1-1 1 0 0,0 0 0 0 0,1 0 0 0 0,-1 0 0 0 0,1-1 0 0 0,-1 1-1 0 0,1 0 1 0 0,-1 0 0 0 0,1 0 0 0 0,0 0 0 0 0,0 0 0 0 0,0 0-1 0 0,-1-1 1 0 0,1 1 0 0 0,0 0 0 0 0,0 0 0 0 0,1 0 0 0 0,-1 0-1 0 0,0-1 1 0 0,0 1 0 0 0,0 0 0 0 0,1 0 0 0 0,-1 0 0 0 0,1 0-1 0 0,-1 0 1 0 0,1 0 0 0 0,-1 0 0 0 0,1 0 0 0 0,0 0-1 0 0,-1 0 1 0 0,1 0 0 0 0,0 0 0 0 0,0 0 0 0 0,0 1 0 0 0,-1-1-1 0 0,2 0 96 0 0,28-15-11684 0 0,-21 12-7 0 0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2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380 107 8770 0 0,'0'0'1944'0'0,"0"0"-498"0"0,0 0-180 0 0,0 0 42 0 0,0 0 13 0 0,0 0-79 0 0,0 0-188 0 0,0 0-217 0 0,-32 18-186 0 0,-99 58-140 0 0,127-74-479 0 0,0 1 1 0 0,0-1-1 0 0,0 1 1 0 0,0-1-1 0 0,0 1 1 0 0,1 0-1 0 0,0 1 1 0 0,-1-1-1 0 0,1 0 1 0 0,0 1-1 0 0,0 0 1 0 0,1 0-1 0 0,-1 0 1 0 0,1 0-1 0 0,0 0 1 0 0,0 0-1 0 0,0 0 1 0 0,0 4-33 0 0,-4 8 114 0 0,-2 8 6 0 0,0 0 0 0 0,2 1 0 0 0,0 0 0 0 0,2 0 0 0 0,1 0 0 0 0,1 0 0 0 0,1 1 0 0 0,1-1 0 0 0,3 25-120 0 0,-2-40 58 0 0,1 0 0 0 0,-1-1 0 0 0,2 1 0 0 0,-1-1-1 0 0,1 1 1 0 0,1-1 0 0 0,0 0 0 0 0,0-1 0 0 0,1 1 0 0 0,0-1 0 0 0,0 1 0 0 0,1-1 0 0 0,0-1 0 0 0,0 1 0 0 0,1-1 0 0 0,0 0 0 0 0,1-1 0 0 0,-1 0 0 0 0,1 0 0 0 0,0 0 0 0 0,1-1 0 0 0,-1-1 0 0 0,1 1-1 0 0,0-1 1 0 0,0-1 0 0 0,0 1 0 0 0,1-2 0 0 0,-1 1 0 0 0,1-1 0 0 0,-1-1 0 0 0,5 1-58 0 0,4-2 187 0 0,1 0 1 0 0,-1-1-1 0 0,1-1 0 0 0,-1-1 0 0 0,0-1 0 0 0,0 0 1 0 0,0-2-1 0 0,-1 1 0 0 0,1-2 0 0 0,-1-1 1 0 0,-1 0-1 0 0,1-1 0 0 0,-2 0 0 0 0,1-2 0 0 0,-1 0 1 0 0,-1 0-1 0 0,0-2 0 0 0,4-3-187 0 0,-4 5 92 0 0,0-1 0 0 0,-1 0 0 0 0,0 0 0 0 0,-1-2 0 0 0,0 1 0 0 0,-1-2 0 0 0,0 1 0 0 0,-2-1 0 0 0,1-1 0 0 0,-2 0 0 0 0,0 0-1 0 0,-1-1 1 0 0,-1 0 0 0 0,0 0 0 0 0,-2 0 0 0 0,1-1 0 0 0,-1-11-92 0 0,-3 16-3 0 0,-1-1-1 0 0,0 1 1 0 0,-1-1 0 0 0,-1 1-1 0 0,0-1 1 0 0,-1 1-1 0 0,0 0 1 0 0,-1 0 0 0 0,0 1-1 0 0,-1-1 1 0 0,-1 1-1 0 0,0 0 1 0 0,-1 0 0 0 0,0 0-1 0 0,0 1 1 0 0,-2 0-1 0 0,1 1 1 0 0,-1 0 0 0 0,-1 0-1 0 0,-2-1 4 0 0,-1 0-131 0 0,-2 0-1 0 0,1 1 0 0 0,-1 1 1 0 0,-1 0-1 0 0,0 1 0 0 0,0 0 1 0 0,0 1-1 0 0,-1 1 1 0 0,0 1-1 0 0,-1 1 0 0 0,1 0 1 0 0,-1 1-1 0 0,-16 0 132 0 0,20 2-423 0 0,-1 1 0 0 0,0 0-1 0 0,0 1 1 0 0,1 1 0 0 0,-1 1-1 0 0,1 0 1 0 0,0 1 0 0 0,-1 0 0 0 0,2 1-1 0 0,-14 7 424 0 0,-44 29-5693 0 0,55-30 2291 0 0,-12 5-8237 0 0</inkml:trace>
  <inkml:trace contextRef="#ctx0" brushRef="#br0" timeOffset="354.527">1 483 9258 0 0,'0'0'4732'0'0,"0"0"-2727"0"0,0 0-711 0 0,0 0 101 0 0,0 0 8 0 0,0 0-125 0 0,0 0-225 0 0,0 0-239 0 0,0 0-176 0 0,0 0-107 0 0,0 0-100 0 0,0 0-59 0 0,0 0-85 0 0,20-10-67 0 0,65-28-40 0 0,-65 28-75 0 0,1 2 1 0 0,1 0 0 0 0,-1 2-1 0 0,1 0 1 0 0,0 2 0 0 0,1 0-1 0 0,-1 1 1 0 0,18 1-106 0 0,-35 2 14 0 0,5-1 0 0 0,0 1 0 0 0,0 1 1 0 0,-1-1-1 0 0,1 2 1 0 0,0-1-1 0 0,-1 1 0 0 0,1 1 1 0 0,-1 0-1 0 0,1 0 1 0 0,-1 1-1 0 0,0 0 0 0 0,0 0 1 0 0,-1 1-1 0 0,1 0 1 0 0,-1 1-1 0 0,-1 0 0 0 0,1 0 1 0 0,-1 1-1 0 0,1 0-14 0 0,0 1 82 0 0,0 0 0 0 0,1-1 0 0 0,0 0 0 0 0,0-1 0 0 0,1 0-1 0 0,-1 0 1 0 0,1-1 0 0 0,0 0 0 0 0,1-1 0 0 0,-1 0 0 0 0,1-1 0 0 0,0 0 0 0 0,0-1-1 0 0,0 0 1 0 0,9 0-82 0 0,-8-2 104 0 0,-9 1-80 0 0,1 0 0 0 0,-1-1 0 0 0,0 1 0 0 0,1-1 0 0 0,-1 0 0 0 0,1-1 0 0 0,-1 1 0 0 0,0 0 0 0 0,1-1 0 0 0,-1 0 1 0 0,0 0-1 0 0,1 0 0 0 0,-1 0 0 0 0,0 0 0 0 0,0-1 0 0 0,0 1 0 0 0,0-1 0 0 0,0 0 0 0 0,0 0 0 0 0,-1 0 0 0 0,1 0 0 0 0,-1 0 1 0 0,1-1-1 0 0,-1 1 0 0 0,0-1 0 0 0,0 0 0 0 0,1 0-24 0 0,1-26-532 0 0,-4 17-2318 0 0,0 3-2929 0 0,0 8-5471 0 0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1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635 527 0 0 0,'0'0'2451'0'0,"0"0"-678"0"0,0 0-80 0 0,0 0 188 0 0,0 0 147 0 0,0 0-13 0 0,0 0-216 0 0,0 0-297 0 0,0 0-283 0 0,0 0-143 0 0,0 0-90 0 0,1-6-72 0 0,1 1-1029 0 0,-1 3 302 0 0,0 0 0 0 0,0 0 1 0 0,0 0-1 0 0,-1-1 0 0 0,1 1 0 0 0,-1 0 1 0 0,1-1-1 0 0,-1 1 0 0 0,0 0 0 0 0,0-1 0 0 0,0 1 1 0 0,0 0-1 0 0,0-1 0 0 0,-1 1 0 0 0,1 0 0 0 0,-1-1 1 0 0,1 1-1 0 0,-1 0 0 0 0,0-1 0 0 0,0 1 1 0 0,0 0-1 0 0,0 0 0 0 0,0 0 0 0 0,-1 0 0 0 0,0-1-187 0 0,-13-7 144 0 0,0 0-1 0 0,-1 1 0 0 0,0 1 0 0 0,-1 0 1 0 0,0 2-1 0 0,0 0 0 0 0,0 0 0 0 0,-1 2 0 0 0,0 0 1 0 0,1 1-1 0 0,-2 1 0 0 0,1 0 0 0 0,0 2 1 0 0,0 0-1 0 0,0 1 0 0 0,-11 2-143 0 0,-2-3 133 0 0,7 0-71 0 0,1 1 0 0 0,0 1-1 0 0,0 0 1 0 0,0 2 0 0 0,0 1 0 0 0,0 1 0 0 0,1 1 0 0 0,-7 3-62 0 0,21-7 8 0 0,6-2-5 0 0,-1-1 0 0 0,0 1 1 0 0,1 0-1 0 0,-1 0 0 0 0,1 0 0 0 0,-1 0 0 0 0,1 0 0 0 0,0 1 1 0 0,-1-1-1 0 0,1 1 0 0 0,0-1 0 0 0,0 1 0 0 0,0 0 0 0 0,0 0 0 0 0,0 0 1 0 0,1 0-1 0 0,-1 0 0 0 0,0 0 0 0 0,1 1 0 0 0,0-1 0 0 0,-1 0 1 0 0,1 1-1 0 0,0-1 0 0 0,0 1 0 0 0,1-1 0 0 0,-1 1 0 0 0,0 0 0 0 0,1-1 1 0 0,0 1-1 0 0,-1 0 0 0 0,1-1 0 0 0,0 1-3 0 0,1 2 3 0 0,-1-1 0 0 0,1 0-1 0 0,0 0 1 0 0,0 0 0 0 0,1 0-1 0 0,-1 0 1 0 0,1 0 0 0 0,0 0 0 0 0,0-1-1 0 0,0 1 1 0 0,1-1 0 0 0,-1 1-1 0 0,1-1 1 0 0,0 0 0 0 0,0 0 0 0 0,0 0-1 0 0,0 0 1 0 0,0-1 0 0 0,0 1-1 0 0,1-1 1 0 0,0 0 0 0 0,-1 0 0 0 0,1 0-1 0 0,0 0 1 0 0,0-1 0 0 0,3 2-3 0 0,112 22 94 0 0,38-20 215 0 0,-119 2-200 0 0,-44 5 131 0 0,-121 71 276 0 0,96-66-516 0 0,1 1 1 0 0,1 2 0 0 0,1 1-1 0 0,0 1 1 0 0,2 1-1 0 0,1 1 1 0 0,-11 15-1 0 0,32-35-3 0 0,0-1 0 0 0,1 1 0 0 0,-1 0 0 0 0,1 0 0 0 0,0 0 0 0 0,0 0 0 0 0,0 1 0 0 0,0-1 0 0 0,1 1 0 0 0,0 0 0 0 0,0 0 1 0 0,0 0-1 0 0,1 0 0 0 0,-1 0 0 0 0,1 0 0 0 0,0 0 0 0 0,1 0 0 0 0,-1 1 0 0 0,1-1 0 0 0,0 0 0 0 0,1 0 0 0 0,-1 1 0 0 0,1-1 0 0 0,0 0 0 0 0,0 0 0 0 0,1 0 0 0 0,-1 0 0 0 0,1 0 0 0 0,0 0 0 0 0,0 0 0 0 0,1-1 0 0 0,1 2 3 0 0,6 3 4 0 0,2-1-1 0 0,-1 0 1 0 0,1-1-1 0 0,0 0 1 0 0,0-1-1 0 0,1 0 0 0 0,0-1 1 0 0,0-1-1 0 0,0 0 1 0 0,0 0-1 0 0,1-1 1 0 0,0-1-1 0 0,-1-1 1 0 0,1 0-1 0 0,0 0 0 0 0,0-2 1 0 0,0 1-1 0 0,-1-2 1 0 0,6-1-4 0 0,-13 3-82 0 0,-1-1 0 0 0,1 0 1 0 0,0 0-1 0 0,-1 0 1 0 0,1-1-1 0 0,0 0 0 0 0,-1 0 1 0 0,0 0-1 0 0,0-1 0 0 0,1 0 1 0 0,-1 0-1 0 0,-1 0 1 0 0,1 0-1 0 0,0-1 0 0 0,3-4 82 0 0,27-47-8996 0 0,-31 43-122 0 0</inkml:trace>
  <inkml:trace contextRef="#ctx0" brushRef="#br0" timeOffset="546.185">427 26 4665 0 0,'0'0'2011'0'0,"0"0"-319"0"0,0 0-81 0 0,0 0 149 0 0,0 0 109 0 0,0 0-71 0 0,0 0-143 0 0,0 0-211 0 0,0 0-219 0 0,0 0-237 0 0,0 0-193 0 0,0 0-173 0 0,0 0-150 0 0,-2-4-57 0 0,-4-18 281 0 0,-3 53 723 0 0,-99 707 1271 0 0,95-644-2657 0 0,-30 170 89 0 0,-3-90-82 0 0,-44 130 45 0 0,84-216-85 0 0,-3-95-1863 0 0,7-5-262 0 0,2 6-3033 0 0,0 3-6617 0 0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5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8490 0 0,'0'0'2076'0'0,"0"0"-289"0"0,0 0-138 0 0,0 0-32 0 0,0 0-72 0 0,0 0-212 0 0,0 0-251 0 0,0 0-237 0 0,0 0-178 0 0,0 0-136 0 0,0 0-47 0 0,0 0 13 0 0,0 0 17 0 0,8 0 59 0 0,292 6 3635 0 0,-92-15-3520 0 0,-169 4-933 0 0,-45 4-2257 0 0,-4-1-351 0 0,3 2-2200 0 0,2 0-5943 0 0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5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15963 0 0,'0'0'1913'0'0,"0"0"-633"0"0,0 0-368 0 0,0 0-52 0 0,0 0 13 0 0,0 0-29 0 0,0 0-83 0 0,0 0-85 0 0,0 0-58 0 0,0 0-22 0 0,0 0-28 0 0,0 0-34 0 0,19 11-50 0 0,61 34-67 0 0,-74-42-363 0 0,0 0 1 0 0,1 0-1 0 0,-1-1 0 0 0,1 1 1 0 0,-1-2-1 0 0,1 1 0 0 0,0-1 1 0 0,0 0-1 0 0,0 0 0 0 0,0-1 1 0 0,0 0-1 0 0,-1 0 0 0 0,6-1-54 0 0,13-1 109 0 0,217-6-207 0 0,-140-6-6564 0 0,-85 11-5538 0 0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8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 17028 0 0,'0'0'7513'0'0,"0"0"-6681"0"0,0 0-391 0 0,0 0 7 0 0,0 0-16 0 0,0 0-112 0 0,0 0-96 0 0,0 0-112 0 0,0 0-80 0 0,0 0-88 0 0,0 0-40 0 0,0 0-120 0 0,0 0-248 0 0,0 0-657 0 0,-76 81-2455 0 0,82-81-10323 0 0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3:56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413 416 5465 0 0,'0'0'2229'0'0,"0"0"-562"0"0,0 0-135 0 0,0 0 56 0 0,0 0 66 0 0,0 0-32 0 0,0 0-158 0 0,0 0-188 0 0,0 0-190 0 0,0 0-141 0 0,0 0-116 0 0,-26-4-100 0 0,-82-12-87 0 0,105 15-603 0 0,1 0 0 0 0,-1 1 0 0 0,1-1 1 0 0,-1 1-1 0 0,0 0 0 0 0,1-1 0 0 0,-1 1 1 0 0,0 1-1 0 0,1-1 0 0 0,-1 0 0 0 0,1 1 1 0 0,-1-1-1 0 0,0 1 0 0 0,1-1 1 0 0,-1 1-1 0 0,1 0 0 0 0,0 0 0 0 0,-1 1 1 0 0,1-1-1 0 0,0 0 0 0 0,-1 1 0 0 0,0 0-39 0 0,-4 4 151 0 0,-9 4-43 0 0,1-1-1 0 0,0 2 1 0 0,1 0-1 0 0,0 1 0 0 0,1 0 1 0 0,0 1-1 0 0,1 1 1 0 0,0 0-1 0 0,1 0 0 0 0,1 1 1 0 0,0 0-1 0 0,2 1 0 0 0,-1 0 1 0 0,2 1-1 0 0,0-1 1 0 0,1 1-1 0 0,1 1 0 0 0,0-1 1 0 0,1 1-1 0 0,1 0 1 0 0,0 17-108 0 0,4-30-64 0 0,0 1 1 0 0,1-1 0 0 0,0 0 0 0 0,0 0-1 0 0,0 0 1 0 0,1 0 0 0 0,0 0 0 0 0,0 0-1 0 0,0-1 1 0 0,0 1 0 0 0,1-1 0 0 0,-1 0-1 0 0,1 0 1 0 0,0 0 0 0 0,1-1 0 0 0,-1 0-1 0 0,1 1 1 0 0,-1-1 0 0 0,1-1 0 0 0,0 1-1 0 0,0-1 1 0 0,0 0 0 0 0,0 0 0 0 0,1 0-1 0 0,-1-1 1 0 0,0 0 0 0 0,1 0-1 0 0,-1 0 1 0 0,1 0 0 0 0,-1-1 0 0 0,1 0-1 0 0,-1 0 1 0 0,1-1 0 0 0,-1 0 0 0 0,1 0-1 0 0,-1 0 1 0 0,1 0 0 0 0,-1-1 0 0 0,0 0-1 0 0,0 0 1 0 0,0 0 0 0 0,1-1 63 0 0,28-8-1465 0 0,4-2-1351 0 0,-13 4-1892 0 0,-3-2-6515 0 0</inkml:trace>
  <inkml:trace contextRef="#ctx0" brushRef="#br0" timeOffset="285.754">709 530 9730 0 0,'0'0'2515'0'0,"0"0"-866"0"0,0 0-362 0 0,0 0 60 0 0,0 0 26 0 0,-35 25-85 0 0,-108 82-173 0 0,73-33 226 0 0,63-60-1109 0 0,4-10-181 0 0,0-1 1 0 0,1 1-1 0 0,-1 0 1 0 0,1 0-1 0 0,0 1 1 0 0,0-1-1 0 0,1 0 1 0 0,-1 1-1 0 0,1-1 1 0 0,0 1-1 0 0,0-1 1 0 0,0 1-1 0 0,1 0 1 0 0,0-1-1 0 0,0 1 1 0 0,0 0-1 0 0,0-1 1 0 0,1 1-1 0 0,-1-1 1 0 0,1 1-1 0 0,0 0 1 0 0,1-1-1 0 0,-1 0 1 0 0,1 1-1 0 0,0-1 1 0 0,0 0-1 0 0,0 0 1 0 0,1 0-1 0 0,0 0 1 0 0,-1 0-1 0 0,1-1 1 0 0,0 1-1 0 0,1-1 1 0 0,-1 0-1 0 0,1 0 1 0 0,-1 0-1 0 0,1 0 1 0 0,0-1-1 0 0,3 3-51 0 0,8 0 155 0 0,0-1 1 0 0,1 0-1 0 0,-1-1 0 0 0,1-1 1 0 0,0 0-1 0 0,0-1 0 0 0,0-1 1 0 0,-1 0-1 0 0,1-1 0 0 0,0-1 0 0 0,11-3-155 0 0,-8 2 133 0 0,0 0 0 0 0,-1-2-1 0 0,1 0 1 0 0,-1-1-1 0 0,0-1 1 0 0,0-1-1 0 0,-1 0 1 0 0,0-2-1 0 0,0 0 1 0 0,-1 0-1 0 0,-1-1 1 0 0,0-1-1 0 0,0-1 1 0 0,-1 0-1 0 0,-1-1 1 0 0,0-1-1 0 0,-1 0 1 0 0,0 0-1 0 0,1-6-132 0 0,-10 16 25 0 0,0 0 0 0 0,-1-1 0 0 0,0 0 0 0 0,0 1 0 0 0,0-1 0 0 0,-1 0 0 0 0,0 0 0 0 0,0 0 0 0 0,0 0 0 0 0,-1 0 0 0 0,0 0 0 0 0,0 0 0 0 0,-1 0 0 0 0,1 0 0 0 0,-1 0 0 0 0,-1 0 0 0 0,1 0-1 0 0,-1 0 1 0 0,0 0 0 0 0,0 1 0 0 0,-1-1 0 0 0,1 1 0 0 0,-1 0 0 0 0,-3-5-25 0 0,-2 4-43 0 0,0-1-1 0 0,-1 1 0 0 0,1 0 1 0 0,-1 1-1 0 0,-1 0 1 0 0,1 0-1 0 0,0 1 0 0 0,-1 1 1 0 0,0-1-1 0 0,0 1 0 0 0,0 1 1 0 0,-1 0-1 0 0,1 1 1 0 0,0-1-1 0 0,-1 2 0 0 0,1 0 1 0 0,-10 1 43 0 0,10-1-476 0 0,0 1 0 0 0,1 1 0 0 0,-1 0 0 0 0,0 0 0 0 0,1 1 0 0 0,0 0 1 0 0,0 1-1 0 0,0 0 0 0 0,0 0 0 0 0,0 1 0 0 0,1 0 0 0 0,-3 2 476 0 0,-5 7-6901 0 0,4-6-5439 0 0</inkml:trace>
  <inkml:trace contextRef="#ctx0" brushRef="#br0" timeOffset="755.977">1103 810 15043 0 0,'0'0'1941'0'0,"0"0"-937"0"0,0 0-133 0 0,0 0 324 0 0,0 0 190 0 0,0 0-62 0 0,0 0-241 0 0,0 0-314 0 0,0 0-241 0 0,0 0-131 0 0,0 0-83 0 0,0 0-43 0 0,0 0-34 0 0,13-20 2 0 0,81-125 346 0 0,-60 95-429 0 0,68-74 261 0 0,-101 125-433 0 0,0 0 1 0 0,1 0-1 0 0,-1 1 0 0 0,0-1 0 0 0,0 0 0 0 0,0 0 0 0 0,0 1 0 0 0,0-1 1 0 0,0 0-1 0 0,0 1 0 0 0,0-1 0 0 0,-1 1 0 0 0,1-1 0 0 0,-1 1 0 0 0,1 0 0 0 0,-1-1 1 0 0,1 1-1 0 0,-1-1 0 0 0,0 1 0 0 0,0 0 0 0 0,0-1 0 0 0,0 1 0 0 0,0 0 1 0 0,0-1-1 0 0,0 1 0 0 0,0 0 0 0 0,-1-1 0 0 0,1 1 0 0 0,-1 0 0 0 0,1-1 1 0 0,-1 1 16 0 0,1 3-17 0 0,-1 21 20 0 0,10 90-39 0 0,-8-112 41 0 0,0 0 0 0 0,0-1 1 0 0,0 1-1 0 0,1-1 0 0 0,-1 1 0 0 0,1-1 0 0 0,0 0 1 0 0,0 1-1 0 0,0-1 0 0 0,1 0 0 0 0,-1 0 0 0 0,1 0 1 0 0,-1-1-1 0 0,1 1 0 0 0,0-1 0 0 0,0 1 0 0 0,0-1 1 0 0,1 0-1 0 0,-1 0 0 0 0,0-1 0 0 0,1 1 0 0 0,-1-1 1 0 0,1 1-1 0 0,0-1 0 0 0,-1 0 0 0 0,1 0 0 0 0,0-1 0 0 0,1 1-5 0 0,6-2 84 0 0,1-1-1 0 0,-1 0 0 0 0,-1-1 1 0 0,1 0-1 0 0,0 0 0 0 0,-1-1 0 0 0,0 0 1 0 0,1-1-1 0 0,-2-1 0 0 0,1 1 0 0 0,-1-1 1 0 0,0-1-1 0 0,0 0 0 0 0,0 0 0 0 0,-1-1 1 0 0,0 0-1 0 0,-1 0 0 0 0,0-1 0 0 0,0 0 1 0 0,-1 0-1 0 0,3-6-83 0 0,14-60-1155 0 0,-12 61-1271 0 0,-2 6-6257 0 0,-3 5-3521 0 0</inkml:trace>
  <inkml:trace contextRef="#ctx0" brushRef="#br0" timeOffset="1102.139">2239 317 12955 0 0,'0'0'2215'0'0,"0"0"-521"0"0,0 0-127 0 0,0 0 66 0 0,0 0-30 0 0,0 0-204 0 0,0 0-355 0 0,0 0-323 0 0,0 0-228 0 0,0 0-116 0 0,0 0-55 0 0,0 0-43 0 0,0 0-46 0 0,-23 13-40 0 0,-72 41-31 0 0,-98 74 210 0 0,192-128-373 0 0,-1 1-1 0 0,1-1 1 0 0,0 1 0 0 0,-1-1 0 0 0,1 1-1 0 0,0 0 1 0 0,0 0 0 0 0,-1 0 0 0 0,1 0-1 0 0,0-1 1 0 0,0 1 0 0 0,0 1 0 0 0,0-1-1 0 0,0 0 1 0 0,0 0 0 0 0,1 0-1 0 0,-1 0 1 0 0,0 1 0 0 0,0-1 0 0 0,1 0-1 0 0,-1 1 1 0 0,1-1 0 0 0,-1 0 0 0 0,1 1-1 0 0,0-1 1 0 0,0 1 0 0 0,-1-1 0 0 0,1 1-1 0 0,0-1 1 0 0,0 0 0 0 0,0 1 0 0 0,1-1-1 0 0,-1 1 1 0 0,0-1 0 0 0,0 1 0 0 0,1-1-1 0 0,-1 0 1 0 0,1 1 0 0 0,-1-1 0 0 0,1 0-1 0 0,0 1 1 0 0,-1-1 0 0 0,1 0 0 0 0,0 0-1 0 0,0 0 1 0 0,0 0 0 0 0,0 1 0 0 0,0-1-1 0 0,0 0 1 0 0,0-1 0 0 0,1 1 1 0 0,156 55 76 0 0,-155-54-36 0 0,1 1 0 0 0,-1 1 0 0 0,-1-1 0 0 0,1 0 0 0 0,0 1 0 0 0,-1-1 0 0 0,0 1 0 0 0,0 0 0 0 0,0-1 0 0 0,0 1 0 0 0,0 0 0 0 0,-1 0 0 0 0,0 0 0 0 0,0 1 0 0 0,0-1 0 0 0,0 0 1 0 0,-1 0-1 0 0,0 1 0 0 0,1-1 0 0 0,-2 0 0 0 0,1 0 0 0 0,0 1 0 0 0,-1-1 0 0 0,0 0 0 0 0,0 0 0 0 0,0 1 0 0 0,0-1 0 0 0,-1 0 0 0 0,0 0 0 0 0,1-1 0 0 0,-2 1 0 0 0,1 0 0 0 0,0-1 0 0 0,-1 1 0 0 0,1-1 0 0 0,-1 0 0 0 0,0 1 0 0 0,0-1 0 0 0,0-1 0 0 0,-1 2-39 0 0,-14 15-19 0 0,-1-1 0 0 0,-1 0 0 0 0,0-2 0 0 0,-1 0 1 0 0,-1-1-1 0 0,0-1 0 0 0,-1-2 0 0 0,-1 0 0 0 0,0-1 1 0 0,0-1-1 0 0,-1-2 0 0 0,-24 6 18 0 0,27-25-3270 0 0,25-10-3017 0 0,3 13-2400 0 0</inkml:trace>
  <inkml:trace contextRef="#ctx0" brushRef="#br0" timeOffset="1352.167">2710 0 16668 0 0,'0'0'3079'0'0,"0"0"-1619"0"0,0 0-540 0 0,0 0 110 0 0,0 0 94 0 0,0 0-22 0 0,0 0-127 0 0,-5 34-171 0 0,-18 113-136 0 0,-19-14 331 0 0,8-51-562 0 0,10-30-342 0 0,2 2 0 0 0,2 0 0 0 0,3 1 0 0 0,2 1 0 0 0,2 0 0 0 0,-4 56-95 0 0,17-69-350 0 0,0-26-2438 0 0,-5-25-2498 0 0,-2-3-4322 0 0,4 4-2196 0 0</inkml:trace>
  <inkml:trace contextRef="#ctx0" brushRef="#br0" timeOffset="1517.024">2323 401 19260 0 0,'0'0'1226'0'0,"0"0"-359"0"0,0 0-125 0 0,0 0 31 0 0,0 0-17 0 0,0 0-113 0 0,0 0-151 0 0,0 0-123 0 0,0 0-57 0 0,0 0-69 0 0,35-2-63 0 0,107-6-57 0 0,-57 22-103 0 0,-3 16-656 0 0,-40-13-4759 0 0,-30-12-6314 0 0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08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1 218 6625 0 0,'0'0'2653'0'0,"0"0"-625"0"0,0 0-273 0 0,0 0-26 0 0,0 0-63 0 0,0 0-244 0 0,0 0-341 0 0,0 0-298 0 0,0 0-155 0 0,0 0-62 0 0,0 0 11 0 0,0 5 9 0 0,1-3-540 0 0,-1 0-1 0 0,0-1 0 0 0,0 1 0 0 0,1-1 0 0 0,-1 1 0 0 0,1-1 0 0 0,0 1 0 0 0,-1-1 0 0 0,1 1 1 0 0,0-1-1 0 0,0 1 0 0 0,0-1 0 0 0,0 0 0 0 0,0 1 0 0 0,0-1 0 0 0,0 0 0 0 0,0 0 1 0 0,1 0-1 0 0,-1 0 0 0 0,0 0 0 0 0,1 0 0 0 0,-1 0 0 0 0,1 0 0 0 0,-1-1 0 0 0,1 1 1 0 0,-1 0-1 0 0,1-1 0 0 0,-1 1 0 0 0,1-1 0 0 0,-1 0 0 0 0,1 0 0 0 0,0 1 0 0 0,-1-1 0 0 0,1 0 1 0 0,0 0-1 0 0,1-1-45 0 0,330 9 3488 0 0,-37-16-2467 0 0,-198 8-2712 0 0,-140 2-2234 0 0,16 2-1968 0 0,15-2-2693 0 0</inkml:trace>
  <inkml:trace contextRef="#ctx0" brushRef="#br0" timeOffset="281.894">58 483 15627 0 0,'0'0'1187'0'0,"0"0"-365"0"0,0 0-15 0 0,0 0 235 0 0,0 0 209 0 0,0 0 4 0 0,0 0-121 0 0,0 0-174 0 0,0 0-146 0 0,0 0-117 0 0,31 3-102 0 0,98 9-99 0 0,117-9 1056 0 0,-118-5-1081 0 0,0 1-3568 0 0,-126-3-3615 0 0,-2 4-5212 0 0</inkml:trace>
  <inkml:trace contextRef="#ctx0" brushRef="#br0" timeOffset="914.363">341 0 12027 0 0,'0'0'1997'0'0,"0"0"-372"0"0,0 0-137 0 0,0 0-49 0 0,0 0-149 0 0,0 0-216 0 0,0 0-261 0 0,0 0-212 0 0,0 0-117 0 0,0 0-48 0 0,0 0-25 0 0,0 0-38 0 0,0 0-23 0 0,0 13-26 0 0,-1 37-11 0 0,2-48-276 0 0,0 0 0 0 0,-1 1 0 0 0,1-1 1 0 0,0 0-1 0 0,0 0 0 0 0,0 0 0 0 0,1 0 0 0 0,-1 0 0 0 0,0-1 0 0 0,1 1 0 0 0,-1 0 0 0 0,1-1 0 0 0,0 1 0 0 0,0-1 0 0 0,-1 1 0 0 0,1-1 0 0 0,0 0 0 0 0,0 0 0 0 0,0 0 0 0 0,0 0 0 0 0,0 0 0 0 0,1 0-37 0 0,2 2 131 0 0,123 51 1511 0 0,-101-45-1487 0 0,0 1 0 0 0,-1 1 1 0 0,-1 1-1 0 0,0 1 0 0 0,15 12-155 0 0,94 70 169 0 0,-123-70-113 0 0,-11-24-43 0 0,-8 21 207 0 0,-16 5-67 0 0,-47 55 356 0 0,-3-4 0 0 0,-31 22-509 0 0,-71 40 390 0 0,149-119-306 0 0,26-20-96 0 0,1-1-15 0 0,7-4-3095 0 0,6-2-216 0 0,-5 1-4632 0 0,-4 1-4608 0 0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11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52 140 7770 0 0,'0'0'1459'0'0,"0"0"-63"0"0,0 0 104 0 0,0 0 183 0 0,0 0 112 0 0,0 0-52 0 0,0 0-220 0 0,0 0-268 0 0,0 0-234 0 0,0 0-175 0 0,0 0-127 0 0,0 0-95 0 0,0 0-90 0 0,-9-3-98 0 0,-25-9-87 0 0,25 9-82 0 0,69 17 1807 0 0,187 16-197 0 0,-88-16-1542 0 0,55 5-132 0 0,-205-17 154 0 0,-26-4 59 0 0,-128-56-288 0 0,134 54-117 0 0,-13-5-5 0 0,0-1 1 0 0,1-1 0 0 0,0-1 0 0 0,0 0 0 0 0,2-2 0 0 0,-1-1 0 0 0,2-1 0 0 0,0 0-7 0 0,20 15-43 0 0,0 0 0 0 0,0 1 0 0 0,-1-1 0 0 0,1 0 0 0 0,0 0 1 0 0,1 1-1 0 0,-1-1 0 0 0,0 0 0 0 0,0 0 0 0 0,0 1 0 0 0,0-1 0 0 0,1 0 0 0 0,-1 0 1 0 0,0 1-1 0 0,0-1 0 0 0,1 0 0 0 0,-1 1 0 0 0,1-1 0 0 0,-1 1 0 0 0,1-1 0 0 0,-1 0 0 0 0,1 1 1 0 0,-1-1-1 0 0,1 1 0 0 0,-1-1 0 0 0,1 1 0 0 0,0 0 0 0 0,-1-1 0 0 0,1 1 0 0 0,0 0 1 0 0,-1-1-1 0 0,1 1 0 0 0,0 0 0 0 0,-1 0 0 0 0,1-1 0 0 0,0 1 0 0 0,0 0 0 0 0,-1 0 1 0 0,1 0-1 0 0,0 0 0 0 0,0 0 0 0 0,-1 0 0 0 0,1 0 0 0 0,0 0 0 0 0,0 0 0 0 0,-1 1 0 0 0,1-1 1 0 0,0 0-1 0 0,-1 0 0 0 0,1 1 0 0 0,0-1 0 0 0,-1 0 0 0 0,1 1 0 0 0,0-1 0 0 0,-1 1 1 0 0,1-1-1 0 0,-1 1 0 0 0,1-1 0 0 0,0 1 0 0 0,-1-1 0 0 0,1 1 43 0 0,2-1-45 0 0,52 9-3111 0 0,-20 0-3969 0 0,-16-2-5444 0 0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11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583 82 0 0 0,'0'0'1412'0'0,"0"0"113"0"0,0 0 327 0 0,0 0 348 0 0,0 0 253 0 0,0 0 65 0 0,0 0-224 0 0,0 0-387 0 0,0 0-386 0 0,0 0-304 0 0,0 0-233 0 0,3-6-132 0 0,-1 3-764 0 0,-2 2-48 0 0,1 0 0 0 0,0 0 0 0 0,-1 0 0 0 0,1 0 0 0 0,-1 0 0 0 0,1 0 0 0 0,-1 0 0 0 0,0 0 0 0 0,1 0 0 0 0,-1 0 0 0 0,0 0 0 0 0,0-1 0 0 0,0 1 0 0 0,1 0 0 0 0,-1 0 0 0 0,0 0 0 0 0,-1 0 0 0 0,1 0 1 0 0,0 0-1 0 0,0-1 0 0 0,0 1 0 0 0,-1 0 0 0 0,1 0 0 0 0,0 0 0 0 0,-1 0 0 0 0,1 0 0 0 0,-1 0 0 0 0,0 0 0 0 0,1 0 0 0 0,-1 0 0 0 0,0 0 0 0 0,1 1 0 0 0,-1-1 0 0 0,0 0 0 0 0,0 0 0 0 0,0 1 0 0 0,0-1 0 0 0,1 0 1 0 0,-1 1-1 0 0,0-1 0 0 0,0 1 0 0 0,0-1 0 0 0,-1 1 0 0 0,1-1 0 0 0,-1 1-40 0 0,-16-7 318 0 0,-1 1 1 0 0,0 1-1 0 0,-1 1 1 0 0,1 1-1 0 0,-1 0 1 0 0,0 2-1 0 0,1 0 1 0 0,-1 1-1 0 0,0 1 1 0 0,-18 3-319 0 0,21 0 47 0 0,-1 0 0 0 0,1 1 0 0 0,0 1 0 0 0,0 0 0 0 0,1 1 0 0 0,0 1 0 0 0,0 1 1 0 0,1 0-1 0 0,0 1 0 0 0,0 1 0 0 0,1 0 0 0 0,1 1 0 0 0,0 0 0 0 0,1 1 1 0 0,0 0-1 0 0,0 1 0 0 0,2 1 0 0 0,0 0 0 0 0,0 0 0 0 0,2 1 0 0 0,0 0 0 0 0,1 0 1 0 0,0 1-1 0 0,1 0 0 0 0,1 0 0 0 0,1 0 0 0 0,0 1 0 0 0,2 0 0 0 0,0-1 1 0 0,0 1-1 0 0,2 0 0 0 0,1 15-47 0 0,0-26 25 0 0,0 1-1 0 0,1-1 1 0 0,0 1 0 0 0,0-1 0 0 0,1 1 0 0 0,0-1 0 0 0,0 0-1 0 0,1 0 1 0 0,0-1 0 0 0,0 1 0 0 0,0-1 0 0 0,1 0 0 0 0,0 0-1 0 0,0 0 1 0 0,1-1 0 0 0,-1 1 0 0 0,1-1 0 0 0,0-1 0 0 0,1 1-1 0 0,-1-1 1 0 0,1 0 0 0 0,0 0 0 0 0,0-1 0 0 0,0 0-1 0 0,0-1 1 0 0,0 1 0 0 0,1-1 0 0 0,-1-1 0 0 0,1 1 0 0 0,0-1-1 0 0,-1 0 1 0 0,1-1 0 0 0,0 0 0 0 0,0 0 0 0 0,-1-1 0 0 0,1 0-1 0 0,0 0 1 0 0,-1-1 0 0 0,8-2-25 0 0,11-8 84 0 0,0 0 0 0 0,-1-2 0 0 0,0 0 0 0 0,-1-2 1 0 0,-1-1-1 0 0,0-1 0 0 0,-1-1 0 0 0,-1 0 0 0 0,-1-2 0 0 0,-1 0 0 0 0,-1-2 0 0 0,-1 0 0 0 0,-1 0 1 0 0,-1-2-1 0 0,8-16-84 0 0,112-202 160 0 0,-118 217-184 0 0,-17 38-24 0 0,6 178 188 0 0,-6-177-143 0 0,1 1 0 0 0,0-1 1 0 0,0 0-1 0 0,1 1 0 0 0,1-1 1 0 0,0 0-1 0 0,1 0 0 0 0,1-1 1 0 0,0 1-1 0 0,0-1 0 0 0,1 0 1 0 0,1 0-1 0 0,0-1 0 0 0,0 0 1 0 0,1 0-1 0 0,1-1 0 0 0,0 0 1 0 0,0 0-1 0 0,1-1 0 0 0,0 0 1 0 0,1-1-1 0 0,9 6 3 0 0,32 7-887 0 0,-43-51-2031 0 0,-8 1-653 0 0,-2 15-2325 0 0,-2 3-5908 0 0</inkml:trace>
  <inkml:trace contextRef="#ctx0" brushRef="#br0" timeOffset="965.283">1301 38 6289 0 0,'0'0'2271'0'0,"0"0"-234"0"0,0 0-73 0 0,0 0-11 0 0,0 0-170 0 0,0 0-259 0 0,0 0-310 0 0,0 0-281 0 0,0 0-177 0 0,0 0-99 0 0,0 0-56 0 0,0 0-40 0 0,0 0-35 0 0,0-3 1925 0 0,35 14-416 0 0,220-3 198 0 0,-162-9-1981 0 0,63-3-220 0 0,-189-3-3658 0 0,24 7 1942 0 0,2 0-3535 0 0,1 0-6858 0 0</inkml:trace>
  <inkml:trace contextRef="#ctx0" brushRef="#br0" timeOffset="1331.941">1288 311 11586 0 0,'0'0'2532'0'0,"0"0"-1009"0"0,0 0-444 0 0,0 0 79 0 0,0 0 144 0 0,0 0 32 0 0,0 0-155 0 0,0 0-275 0 0,0 0-163 0 0,0 0-65 0 0,0 0-3 0 0,0 0-5 0 0,0 0-52 0 0,9 5-67 0 0,80 34 1160 0 0,-52-35-1380 0 0,0-1 0 0 0,1-2 0 0 0,-1-1 0 0 0,0-2 0 0 0,0-2 0 0 0,21-5-329 0 0,-34 5 37 0 0,27 3-272 0 0,-30 2-7341 0 0,-19-1-4835 0 0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13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1 189 10786 0 0,'0'0'1573'0'0,"0"0"-270"0"0,0 0-24 0 0,0 0 143 0 0,0 0 36 0 0,0 0-171 0 0,0 0-311 0 0,0 0-301 0 0,0 0-143 0 0,0 0-17 0 0,0 0 46 0 0,2 7 48 0 0,-1-3-551 0 0,0-2 20 0 0,-1 1 1 0 0,1 0-1 0 0,0 0 1 0 0,0-1-1 0 0,1 1 1 0 0,-1-1-1 0 0,0 1 1 0 0,1-1-1 0 0,0 1 1 0 0,-1-1-1 0 0,1 0 1 0 0,0 0-1 0 0,0 0 1 0 0,0 0 0 0 0,1 0-1 0 0,-1 0 1 0 0,0-1-1 0 0,1 1 1 0 0,-1-1-1 0 0,1 1 1 0 0,0-1-79 0 0,152 18 2672 0 0,-136-16-4104 0 0,-8-2-8089 0 0,-7-1-2488 0 0</inkml:trace>
  <inkml:trace contextRef="#ctx0" brushRef="#br0" timeOffset="555">534 79 17524 0 0,'0'0'949'0'0,"0"0"-478"0"0,0 0-295 0 0,0 0 71 0 0,0 0 234 0 0,0 0 239 0 0,0 0 122 0 0,0 0-22 0 0,0 0-149 0 0,0 0-142 0 0,0 0-93 0 0,0 0-59 0 0,0 0-33 0 0,11 36-50 0 0,29 118-32 0 0,-28-47 144 0 0,-34 258 1719 0 0,23-407-2057 0 0,2-1-1 0 0,2 2 1 0 0,2-1 0 0 0,2 1-1 0 0,1 0 1 0 0,3 1 0 0 0,1 0 0 0 0,1 1-1 0 0,3 0 1 0 0,1 2 0 0 0,1 0-1 0 0,3 1 1 0 0,21-27-68 0 0,-31 47 9 0 0,0 0 1 0 0,0 0-1 0 0,2 2 0 0 0,0 0 1 0 0,1 0-1 0 0,0 2 0 0 0,0 0 1 0 0,2 0-1 0 0,-1 2 0 0 0,20-8-9 0 0,-36 17 1 0 0,1 0-1 0 0,0 0 0 0 0,-1 1 1 0 0,1-1-1 0 0,0 1 0 0 0,0-1 1 0 0,0 1-1 0 0,0 0 0 0 0,0 0 0 0 0,-1 0 1 0 0,1 0-1 0 0,0 0 0 0 0,0 0 1 0 0,0 0-1 0 0,0 1 0 0 0,0-1 1 0 0,-1 1-1 0 0,1-1 0 0 0,0 1 1 0 0,0 0-1 0 0,-1-1 0 0 0,1 1 0 0 0,0 0 1 0 0,-1 0-1 0 0,1 0 0 0 0,-1 1 1 0 0,0-1-1 0 0,1 0 0 0 0,-1 1 1 0 0,0-1-1 0 0,1 0 0 0 0,-1 1 1 0 0,0-1-1 0 0,0 1 0 0 0,0 0 0 0 0,-1-1 1 0 0,1 1-1 0 0,0 0 0 0 0,-1 0 1 0 0,1-1-1 0 0,-1 1 0 0 0,1 0 1 0 0,-1 0-1 0 0,0 0 0 0 0,0 0 0 0 0,2 89 146 0 0,-38-2-13 0 0,21-63-2222 0 0,19-26-8999 0 0,-1 0-1354 0 0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2:32.5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3289 0 0,'0'0'4061'0'0,"0"0"-1548"0"0,0 0-513 0 0,0 0-139 0 0,0 0-56 0 0,0 0-193 0 0,0 0-302 0 0,0 0-297 0 0,0 0-257 0 0,0 0-198 0 0,0 0-147 0 0,0 0-69 0 0,0 0-35 0 0,-3 4 38 0 0,-28 73 1310 0 0,25-35-1000 0 0,3 1-1 0 0,1-1 0 0 0,3 1 0 0 0,1 0 1 0 0,3 11-655 0 0,3 92 547 0 0,7 154-177 0 0,-8-23-167 0 0,-15-257-119 0 0,8 60 284 0 0,1-91-2315 0 0,-1 5-1249 0 0,1 1-3421 0 0,-1 4-5296 0 0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16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407 352 11170 0 0,'0'0'4692'0'0,"0"0"-2558"0"0,0 0-914 0 0,0 0-97 0 0,0 0-57 0 0,0 0-108 0 0,0 0-189 0 0,0 0-231 0 0,0 0-183 0 0,0 0-120 0 0,0 0-63 0 0,0 0-36 0 0,0 0-27 0 0,-6 5-5 0 0,-19 15-2 0 0,19-15-9 0 0,6-5 8 0 0,0 0 7 0 0,0 0 24 0 0,0 0 42 0 0,0 0 32 0 0,30-55 1602 0 0,-59 55-1748 0 0,-1 14-1725 0 0,44-14-6483 0 0,-10 0-3763 0 0</inkml:trace>
  <inkml:trace contextRef="#ctx0" brushRef="#br0" timeOffset="470.15">906 426 14811 0 0,'0'0'1962'0'0,"0"0"-428"0"0,0 0-171 0 0,0 0-15 0 0,0 0-40 0 0,0 0-170 0 0,0 0-250 0 0,0 0-227 0 0,0 0-179 0 0,0 0-106 0 0,0 0-84 0 0,0 0-65 0 0,0 0-46 0 0,3-6-17 0 0,-2 4-150 0 0,0 1 2 0 0,0-1 0 0 0,-1 0 0 0 0,1 1-1 0 0,0 0 1 0 0,0-1 0 0 0,0 1 0 0 0,0-1-1 0 0,0 1 1 0 0,1 0 0 0 0,-1 0 0 0 0,0 0 0 0 0,0 0-1 0 0,1 0 1 0 0,-1 0 0 0 0,1 0 0 0 0,-1 0 0 0 0,1 0-1 0 0,-1 1 1 0 0,1-1 0 0 0,0 0 0 0 0,-1 1-1 0 0,1 0 1 0 0,0-1 0 0 0,-1 1 0 0 0,1 0 0 0 0,0 0-1 0 0,-1 0 1 0 0,2 0-16 0 0,7-1 47 0 0,0 1 1 0 0,0 1-1 0 0,0-1 0 0 0,-1 2 0 0 0,1-1 0 0 0,0 1 0 0 0,-1 1 1 0 0,1 0-1 0 0,-1 0 0 0 0,0 1 0 0 0,0 0 0 0 0,0 0 1 0 0,3 4-48 0 0,-10-7 8 0 0,0 1 0 0 0,-1 0 0 0 0,1 0 1 0 0,-1 0-1 0 0,1 0 0 0 0,-1 0 0 0 0,0 0 1 0 0,0 0-1 0 0,0 0 0 0 0,0 1 0 0 0,0-1 0 0 0,0 0 1 0 0,-1 1-1 0 0,1-1 0 0 0,-1 1 0 0 0,0-1 1 0 0,1 0-1 0 0,-1 1 0 0 0,0-1 0 0 0,-1 1 1 0 0,1-1-1 0 0,0 1 0 0 0,-1-1 0 0 0,1 0 1 0 0,-1 1-1 0 0,0-1 0 0 0,0 0 0 0 0,0 1 1 0 0,0-1-1 0 0,0 0 0 0 0,0 0 0 0 0,0 0 0 0 0,-2 1-8 0 0,-48 67 306 0 0,47-67-285 0 0,0 0 0 0 0,1 1 0 0 0,-1 0 0 0 0,1 0 0 0 0,0 0 0 0 0,0 0 0 0 0,1 0 0 0 0,-1 0 0 0 0,1 1 0 0 0,0-1 0 0 0,0 1 0 0 0,1 0 0 0 0,-1 0 0 0 0,1 0 0 0 0,0-1 0 0 0,0 3-21 0 0,3-5 24 0 0,0 0 0 0 0,0-1 0 0 0,1 1 0 0 0,-1 0 1 0 0,0-1-1 0 0,1 0 0 0 0,-1 1 0 0 0,1-1 0 0 0,0 0 0 0 0,-1 0 0 0 0,1 0 0 0 0,0-1 0 0 0,0 1 0 0 0,-1-1 0 0 0,1 0 0 0 0,0 1 0 0 0,0-1 0 0 0,0 0 1 0 0,1-1-25 0 0,19 1 117 0 0,122-14 298 0 0,-124 8-459 0 0,18-7-3034 0 0,-32 6-7179 0 0,-6 7-2535 0 0</inkml:trace>
  <inkml:trace contextRef="#ctx0" brushRef="#br0" timeOffset="-743.866">346 809 8410 0 0,'0'0'5810'0'0,"0"0"-3612"0"0,0 0-1282 0 0,0 0-137 0 0,0 0 61 0 0,0 0 93 0 0,0 0-32 0 0,0 0-138 0 0,0 0-175 0 0,0 0-157 0 0,0 0-118 0 0,0 0-63 0 0,0 0-24 0 0,-33 29-27 0 0,-105 92-10 0 0,76-40 74 0 0,54-62-196 0 0,-3 2 2 0 0,0 0 1 0 0,2 1 0 0 0,0 0-1 0 0,2 1 1 0 0,0-1-1 0 0,1 2 1 0 0,2-1-1 0 0,0 0 1 0 0,1 1 0 0 0,2 0-1 0 0,0-1 1 0 0,2 14-70 0 0,2-29 51 0 0,0 1 0 0 0,0-1 0 0 0,0 0 1 0 0,1 0-1 0 0,0 0 0 0 0,1-1 0 0 0,0 1 1 0 0,0-1-1 0 0,0 0 0 0 0,1-1 1 0 0,0 1-1 0 0,0-1 0 0 0,1 0 0 0 0,0-1 1 0 0,0 0-1 0 0,0 0 0 0 0,1 0 0 0 0,-1-1 1 0 0,1 0-1 0 0,0 0 0 0 0,0-1 0 0 0,1 0 1 0 0,-1-1-1 0 0,1 0 0 0 0,-1 0 0 0 0,1 0 1 0 0,0-1-1 0 0,-1-1 0 0 0,1 0 0 0 0,0 0 1 0 0,0 0-1 0 0,7-2-51 0 0,16-1 183 0 0,0 0 0 0 0,-1-3-1 0 0,0 0 1 0 0,0-2 0 0 0,0-1 0 0 0,-1-2 0 0 0,0-1 0 0 0,-1-1-1 0 0,-1-1 1 0 0,0-2 0 0 0,-1-1 0 0 0,11-9-183 0 0,-19 13 103 0 0,-1-1 1 0 0,0 0-1 0 0,-1-2 0 0 0,0 0 1 0 0,-1-1-1 0 0,-1 0 0 0 0,-1-1 1 0 0,8-14-104 0 0,-16 24 19 0 0,-1 0-1 0 0,-1-1 1 0 0,0 0 0 0 0,0 1-1 0 0,0-1 1 0 0,-1 0 0 0 0,-1-1 0 0 0,0 1-1 0 0,0-1 1 0 0,0 1 0 0 0,-1-1-1 0 0,-1 1 1 0 0,0-1 0 0 0,0 0 0 0 0,-1 1-1 0 0,0-1 1 0 0,0 1 0 0 0,-1-1 0 0 0,0 1-1 0 0,-1 0 1 0 0,0 0 0 0 0,-1-1-19 0 0,-5-5-48 0 0,-1 1 0 0 0,0-1 1 0 0,-1 2-1 0 0,0-1 0 0 0,-1 2 0 0 0,-1-1 1 0 0,0 2-1 0 0,-1 0 0 0 0,0 0 1 0 0,0 1-1 0 0,-1 1 0 0 0,-1 1 0 0 0,1 0 1 0 0,-1 1-1 0 0,0 0 0 0 0,-1 1 1 0 0,0 1-1 0 0,0 1 0 0 0,0 1 0 0 0,0 0 1 0 0,-1 1-1 0 0,1 1 0 0 0,-1 0 1 0 0,1 1-1 0 0,-1 1 0 0 0,1 1 0 0 0,-1 1 1 0 0,1 0-1 0 0,0 1 0 0 0,0 1 0 0 0,1 0 1 0 0,-7 4 47 0 0,-109 68-2385 0 0,93-45-1148 0 0,3 5-3925 0 0,18-15-4942 0 0</inkml:trace>
  <inkml:trace contextRef="#ctx0" brushRef="#br0" timeOffset="-399.841">0 1258 15131 0 0,'0'0'2397'0'0,"0"0"-765"0"0,0 0-489 0 0,0 0-140 0 0,0 0-68 0 0,0 0-76 0 0,0 0-105 0 0,0 0-131 0 0,0 0-131 0 0,0 0-81 0 0,0 0-60 0 0,32-15-62 0 0,102-45-46 0 0,6 13 438 0 0,-135 46-647 0 0,6-3 30 0 0,1 0 1 0 0,-1 1 0 0 0,0 1 0 0 0,1 0 0 0 0,-1 0-1 0 0,1 2 1 0 0,0-1 0 0 0,-1 1 0 0 0,1 1-1 0 0,0 0 1 0 0,-1 1 0 0 0,1 0 0 0 0,-1 0 0 0 0,3 2-65 0 0,70 103 337 0 0,-83-106-333 0 0,3 3 23 0 0,0-1 0 0 0,0 1-1 0 0,0-1 1 0 0,0 0 0 0 0,1-1-1 0 0,-1 1 1 0 0,1-1 0 0 0,-1 0-1 0 0,1 0 1 0 0,0 0-1 0 0,0-1 1 0 0,0 1 0 0 0,0-1-1 0 0,0 0 1 0 0,0-1 0 0 0,4 1-27 0 0,-7 0-10 0 0,1-1 0 0 0,0 1 0 0 0,-1-1 1 0 0,1 1-1 0 0,0-1 0 0 0,0 0 0 0 0,0 0 1 0 0,0-1-1 0 0,-1 1 0 0 0,1 0 0 0 0,0-1 1 0 0,0 1-1 0 0,-1-1 0 0 0,1 0 0 0 0,0 0 1 0 0,-1 0-1 0 0,1-1 0 0 0,-1 1 0 0 0,0 0 0 0 0,1-1 1 0 0,-1 0-1 0 0,0 1 0 0 0,0-1 0 0 0,0 0 1 0 0,0 0-1 0 0,0 0 0 0 0,0-1 0 0 0,0 1 1 0 0,-1 0-1 0 0,1-1 0 0 0,-1 1 0 0 0,0 0 0 0 0,0-1 1 0 0,1-1 9 0 0,-8-15-3175 0 0,-3 10-1727 0 0,5 5 1090 0 0,1-1-8395 0 0</inkml:trace>
  <inkml:trace contextRef="#ctx0" brushRef="#br0" timeOffset="2691.778">1357 1070 9698 0 0,'0'0'1932'0'0,"0"0"-939"0"0,0 0-284 0 0,0 0 253 0 0,0 0 277 0 0,0 0 113 0 0,0 0-40 0 0,0 0-157 0 0,0 0-172 0 0,0 0-168 0 0,31 8-134 0 0,101 21-81 0 0,-126-27-520 0 0,1 0 0 0 0,0-1 0 0 0,-1 0 0 0 0,1 0 0 0 0,0-1 0 0 0,0 1 0 0 0,0-2 0 0 0,-1 1 0 0 0,1-1 0 0 0,0 0 0 0 0,0 0 0 0 0,-1-1 0 0 0,1 0 0 0 0,-1 0 0 0 0,3-1-80 0 0,18-7 339 0 0,-9 7-193 0 0,0-2-1 0 0,0 0 0 0 0,-1-1 1 0 0,0-1-1 0 0,0-1 0 0 0,0 0 1 0 0,-1-1-1 0 0,0-1 0 0 0,-1 0 0 0 0,0-1 1 0 0,-1-1-1 0 0,0 0 0 0 0,-1-1 1 0 0,0-1-1 0 0,-1 0 0 0 0,-1 0 1 0 0,0-1-1 0 0,-1-1 0 0 0,-1 0 0 0 0,2-4-145 0 0,-9 15 11 0 0,-1 0 0 0 0,1-1 1 0 0,-1 1-1 0 0,0 0 0 0 0,-1-1 0 0 0,1 1 0 0 0,-1-1 0 0 0,0 1 0 0 0,0-1 0 0 0,-1 1 0 0 0,0 0 0 0 0,0-1 0 0 0,0 1 0 0 0,0 0 0 0 0,-1-1 0 0 0,0 1 0 0 0,0 0 0 0 0,-1 0 0 0 0,1 0 0 0 0,-1 1 0 0 0,0-1 0 0 0,0 1 0 0 0,-1-1 0 0 0,1 1 0 0 0,-1 0 0 0 0,0 0 0 0 0,0 1 0 0 0,0-1 0 0 0,0 1 0 0 0,-1 0 0 0 0,0 0 1 0 0,1 0-1 0 0,-1 1 0 0 0,0 0 0 0 0,0 0 0 0 0,-1 0 0 0 0,1 0 0 0 0,0 1 0 0 0,0 0 0 0 0,-5-1-11 0 0,-10 1-21 0 0,1 0 1 0 0,-1 1-1 0 0,1 1 1 0 0,0 1-1 0 0,-1 1 1 0 0,1 0-1 0 0,0 2 1 0 0,1 0 0 0 0,-1 1-1 0 0,1 1 1 0 0,0 0-1 0 0,0 2 1 0 0,1 0-1 0 0,0 0 1 0 0,1 2-1 0 0,0 0 1 0 0,1 1-1 0 0,0 1 1 0 0,1 0-1 0 0,0 1 1 0 0,1 0-1 0 0,1 1 1 0 0,0 1-1 0 0,1 0 1 0 0,1 0-1 0 0,0 1 1 0 0,1 1-1 0 0,-4 12 21 0 0,3-9 11 0 0,0 1-1 0 0,1 1 0 0 0,2-1 0 0 0,0 2 1 0 0,2-1-1 0 0,0 0 0 0 0,0 14-10 0 0,4-28 35 0 0,1 1-1 0 0,0 0 1 0 0,0-1-1 0 0,1 1 1 0 0,0 0-1 0 0,1-1 1 0 0,0 1-1 0 0,1-1 1 0 0,0 0 0 0 0,0 0-1 0 0,1 0 1 0 0,0 0-1 0 0,0 0 1 0 0,1-1-1 0 0,1 0 1 0 0,-1 0-1 0 0,1 0 1 0 0,0-1 0 0 0,7 6-35 0 0,5 2 143 0 0,2 0 0 0 0,0-2 1 0 0,0 0-1 0 0,2-1 0 0 0,-1-2 1 0 0,1 0-1 0 0,1-1 0 0 0,-1-1 1 0 0,2-1-1 0 0,-1-2 1 0 0,1 0-1 0 0,-1-1 0 0 0,1-1 1 0 0,0-2-1 0 0,1 0 0 0 0,-1-1 1 0 0,0-2-1 0 0,9-2-143 0 0,-24 4-43 0 0,-1-1-1 0 0,1-1 1 0 0,-1 0-1 0 0,1 0 1 0 0,-1 0-1 0 0,0-1 1 0 0,0 0 0 0 0,0-1-1 0 0,-1 0 1 0 0,1 0-1 0 0,3-3 44 0 0,5-9-4317 0 0,-3-3-4307 0 0,-10 15-3889 0 0</inkml:trace>
  <inkml:trace contextRef="#ctx0" brushRef="#br0" timeOffset="3154.156">2178 1339 17916 0 0,'0'0'756'0'0,"0"0"-200"0"0,0 0 143 0 0,0 0 216 0 0,0 0 56 0 0,0 0-67 0 0,0 0-209 0 0,0 0-234 0 0,0 0-160 0 0,0 0-62 0 0,-1 33-45 0 0,-2 99-29 0 0,-11-54 260 0 0,6-12 513 0 0,8-66-777 0 0,0 0 33 0 0,0 0 63 0 0,0-11 651 0 0,3-6-856 0 0,0 1-1 0 0,1 0 1 0 0,1 0-1 0 0,1 0 1 0 0,0 1-1 0 0,1 0 1 0 0,0 0-1 0 0,1 0 1 0 0,1 1-1 0 0,0 1 1 0 0,1-1-1 0 0,1 1 1 0 0,9-8-52 0 0,-3 2 24 0 0,0 1 0 0 0,1 0 0 0 0,1 2 0 0 0,1 0 0 0 0,0 1 0 0 0,17-9-24 0 0,-36 24 0 0 0,0 0 0 0 0,0 0 0 0 0,-1-1 1 0 0,1 1-1 0 0,0 0 0 0 0,0 0 0 0 0,-1 1 1 0 0,1-1-1 0 0,0 0 0 0 0,-1 0 0 0 0,1 0 1 0 0,0 0-1 0 0,0 1 0 0 0,-1-1 0 0 0,1 0 0 0 0,0 1 1 0 0,-1-1-1 0 0,1 0 0 0 0,-1 1 0 0 0,1-1 1 0 0,0 1-1 0 0,-1-1 0 0 0,1 1 0 0 0,-1-1 1 0 0,1 1-1 0 0,-1-1 0 0 0,0 1 0 0 0,1 0 0 0 0,-1-1 1 0 0,0 1-1 0 0,1 0 0 0 0,-1-1 0 0 0,0 1 1 0 0,0 0-1 0 0,1-1 0 0 0,-1 1 0 0 0,0 0 1 0 0,0 0-1 0 0,0-1 0 0 0,0 1 0 0 0,0 0 0 0 0,0 0 1 0 0,0-1-1 0 0,0 1 0 0 0,0 0 0 0 0,0-1 1 0 0,-1 1-1 0 0,1 0 0 0 0,2 49 60 0 0,-2-45-53 0 0,0-2-28 0 0,5 40 99 0 0,-5-42-119 0 0,0 0 0 0 0,0-1 0 0 0,1 1 0 0 0,-1 0 1 0 0,1-1-1 0 0,-1 1 0 0 0,0-1 0 0 0,1 1 0 0 0,-1 0 1 0 0,1-1-1 0 0,-1 1 0 0 0,1-1 0 0 0,0 1 0 0 0,-1-1 0 0 0,1 0 1 0 0,-1 1-1 0 0,1-1 0 0 0,0 0 0 0 0,-1 1 0 0 0,1-1 1 0 0,0 0-1 0 0,-1 0 0 0 0,1 1 0 0 0,0-1 0 0 0,0 0 1 0 0,-1 0-1 0 0,1 0 0 0 0,0 0 0 0 0,0 0 0 0 0,-1 0 0 0 0,1 0 1 0 0,0 0-1 0 0,0 0 0 0 0,-1 0 0 0 0,1-1 0 0 0,0 1 1 0 0,-1 0-1 0 0,1 0 0 0 0,0-1 0 0 0,-1 1 0 0 0,1-1 1 0 0,0 1-1 0 0,-1 0 0 0 0,1-1 0 0 0,-1 1 0 0 0,1-1 0 0 0,-1 1 1 0 0,1-1-1 0 0,-1 0 0 0 0,1 1 0 0 0,-1-1 0 0 0,1 1 1 0 0,-1-1-1 0 0,0 0 0 0 0,1 0 41 0 0,15-19-3504 0 0,-8 5-3922 0 0,-7 12 4460 0 0,2-2-9121 0 0</inkml:trace>
  <inkml:trace contextRef="#ctx0" brushRef="#br0" timeOffset="3823.291">1628 330 4417 0 0,'0'0'2232'0'0,"0"0"-445"0"0,0 0 57 0 0,0 0 181 0 0,0 0 2 0 0,0 0-193 0 0,0 0-363 0 0,0 0-320 0 0,0 0-203 0 0,0 0-118 0 0,0 0-51 0 0,0 0-23 0 0,0 0-7 0 0,-4 1-17 0 0,-8 5 1709 0 0,48-61-985 0 0,203-197-174 0 0,-208 222-1190 0 0,-20 74-170 0 0,67 156 319 0 0,-40-114-321 0 0,-36-78-304 0 0,1 2-1123 0 0,2-2-4674 0 0,-2-4-6121 0 0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21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8314 0 0,'0'0'2064'0'0,"0"0"-718"0"0,0 0-346 0 0,0 0 10 0 0,0 0 85 0 0,0 0 25 0 0,0 0-8 0 0,0 0-70 0 0,0 0-69 0 0,0 0-34 0 0,0 0-104 0 0,0 0-104 0 0,0 0-61 0 0,19 1-45 0 0,116 5 1027 0 0,51-13 431 0 0,-91 0-1902 0 0,-73-3-581 0 0,-21 3-3674 0 0,-6 1-5779 0 0,1 3-1588 0 0</inkml:trace>
  <inkml:trace contextRef="#ctx0" brushRef="#br0" timeOffset="335.047">177 0 9066 0 0,'0'0'3818'0'0,"0"0"-1940"0"0,0 0-823 0 0,0 0-68 0 0,0 0 146 0 0,0 0 114 0 0,0 0-21 0 0,0 0-154 0 0,0 0-221 0 0,0 0-151 0 0,0 0-79 0 0,0 0-46 0 0,0 0-43 0 0,-6 24-32 0 0,-16 76-45 0 0,8 13 823 0 0,-16 177-557 0 0,39-278-1061 0 0,-8-10-4103 0 0,0-2-4585 0 0,-1-3-2684 0 0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24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41 7154 0 0,'0'0'4642'0'0,"0"0"-2267"0"0,0 0-804 0 0,0 0-44 0 0,0 0 19 0 0,0 0-119 0 0,0 0-240 0 0,0 0-281 0 0,0 0-249 0 0,0 0-143 0 0,0 0-68 0 0,0 0-42 0 0,0 0-41 0 0,0-3-13 0 0,-8-5 905 0 0,-13 26-50 0 0,20-17-1205 0 0,0-8 1029 0 0,15-19-796 0 0,-9 17-216 0 0,-10 2-314 0 0,-5 25-3052 0 0,9-10-5523 0 0,1-8-2937 0 0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25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4 0 0 0,'0'0'4409'0'0,"0"0"-1616"0"0,0 0-337 0 0,0 0 29 0 0,0 0-126 0 0,0 0-297 0 0,0 0-366 0 0,0 0-328 0 0,0 0-242 0 0,0 0-162 0 0,0 0-99 0 0,0 0-78 0 0,0 0-61 0 0,5-1-49 0 0,5 0-500 0 0,-3 0 715 0 0,-22 8-146 0 0,-37 23 88 0 0,61-27-549 0 0,32-28 175 0 0,-62 31 258 0 0,21-6-657 0 0,0 0-14 0 0,0 0-23 0 0,0 0-4 0 0,0 0-35 0 0,0 0-7 0 0,0 0-5 0 0,0 0-34 0 0,0 0-8 0 0,0 0-17 0 0,0 0-44 0 0,0 0-44 0 0,0 0-120 0 0,12 0-2493 0 0,-8 0-4210 0 0,-2 0-5249 0 0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23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0 177 8586 0 0,'0'0'2159'0'0,"0"0"-547"0"0,0 0-371 0 0,0 0-68 0 0,0 0 55 0 0,0 0-30 0 0,0 0-172 0 0,0 0-249 0 0,0 0-201 0 0,0 0-86 0 0,0 0-17 0 0,3 8 24 0 0,14 98 1053 0 0,-11 195-26 0 0,-19-224-1121 0 0,13-76-331 0 0,0-1 90 0 0,0 0 86 0 0,0 0 86 0 0,0-16 752 0 0,0 11-1030 0 0,0-20 42 0 0,0-1 0 0 0,1 0 0 0 0,2 1 0 0 0,1 0 0 0 0,1 0 0 0 0,1-1-98 0 0,3-11 13 0 0,2 0 0 0 0,2 1 0 0 0,1 0 0 0 0,1 1 0 0 0,2 1 0 0 0,2 0 0 0 0,1 2 0 0 0,2 0 0 0 0,0 1 0 0 0,3 2 0 0 0,0 0 0 0 0,9-6-13 0 0,-29 31-3 0 0,0 0 0 0 0,-1 1 1 0 0,1 0-1 0 0,0 0 0 0 0,1 0 0 0 0,-1 0 0 0 0,0 1 0 0 0,1 0 0 0 0,0 0 1 0 0,-1 1-1 0 0,1-1 0 0 0,0 1 0 0 0,0 1 0 0 0,0-1 3 0 0,-4 2 0 0 0,-1 0 1 0 0,1 1-1 0 0,0-1 0 0 0,-1 0 0 0 0,1 1 1 0 0,0-1-1 0 0,-1 1 0 0 0,0 0 0 0 0,1 0 1 0 0,-1-1-1 0 0,0 1 0 0 0,0 0 0 0 0,0 0 1 0 0,0 0-1 0 0,0 0 0 0 0,-1 0 0 0 0,1 0 1 0 0,-1 0-1 0 0,1 0 0 0 0,-1 1 0 0 0,0-1 1 0 0,1 0-1 0 0,-1 0 0 0 0,-1 0 0 0 0,3 5 2 0 0,0 136 178 0 0,-6-69-725 0 0,14-57-1843 0 0,-3-16-1502 0 0,2-1-3727 0 0,-9 0 7574 0 0,4 0-12029 0 0</inkml:trace>
  <inkml:trace contextRef="#ctx0" brushRef="#br0" timeOffset="396.21">1004 107 10562 0 0,'0'0'2187'0'0,"0"0"-504"0"0,0 0-265 0 0,0 0-82 0 0,0 0-71 0 0,0 0-146 0 0,0 0-195 0 0,0 0-184 0 0,0 0-155 0 0,0 0-105 0 0,0 0-66 0 0,0 0-63 0 0,-32 32-39 0 0,-99 105-36 0 0,125-131-245 0 0,0-1 0 0 0,1 1 0 0 0,-1 0 0 0 0,1 1 0 0 0,1 0 0 0 0,-1-1 0 0 0,1 1 0 0 0,0 1 0 0 0,1-1 1 0 0,0 0-1 0 0,0 1 0 0 0,-1 3-31 0 0,-1 8 95 0 0,0-8-41 0 0,0 1 1 0 0,1 0-1 0 0,0 0 1 0 0,1 0-1 0 0,0 0 1 0 0,1 0-1 0 0,0 1 1 0 0,1-1 0 0 0,1 1-1 0 0,0-1 1 0 0,0 1-1 0 0,2-1 1 0 0,-1 1-1 0 0,2-1 1 0 0,-1 0-1 0 0,2 0 1 0 0,0 2-55 0 0,2-5 73 0 0,0 0 0 0 0,0-1 0 0 0,1 0 0 0 0,0 0 0 0 0,0-1 0 0 0,1 1 0 0 0,0-2 0 0 0,0 1 0 0 0,1-1 0 0 0,0 0 0 0 0,0-1 0 0 0,0 0 0 0 0,1 0-1 0 0,-1-1 1 0 0,1-1 0 0 0,0 1 0 0 0,0-2 0 0 0,1 1 0 0 0,-1-1 0 0 0,1-1 0 0 0,-1 0 0 0 0,5 0-73 0 0,7 0 112 0 0,-1-2-1 0 0,1 0 1 0 0,0-1-1 0 0,-1-1 1 0 0,1 0-1 0 0,-1-2 1 0 0,0-1-1 0 0,0-1 0 0 0,-1 0 1 0 0,0-2-1 0 0,0 0 1 0 0,-1-1-1 0 0,0-1 1 0 0,-1-1-1 0 0,0-1 1 0 0,-1 0-1 0 0,0-1 0 0 0,-1-1 1 0 0,-1 0-1 0 0,0-1 1 0 0,4-8-112 0 0,-13 13 4 0 0,0 0-1 0 0,-1-1 1 0 0,0 0 0 0 0,-1 0-1 0 0,0 0 1 0 0,-1 0 0 0 0,0-1 0 0 0,-1 0-1 0 0,-1 1 1 0 0,0-1 0 0 0,0 0 0 0 0,-1 1-1 0 0,-1-1 1 0 0,0 0 0 0 0,-1 0-1 0 0,-1 1 1 0 0,0 0 0 0 0,0-1 0 0 0,-1 1-1 0 0,-1 0 1 0 0,0 0 0 0 0,0 1 0 0 0,-1 0-1 0 0,-1 0 1 0 0,0 0 0 0 0,0 1-1 0 0,-1 0 1 0 0,0 0 0 0 0,-9-7-4 0 0,5 6-141 0 0,0 1 0 0 0,-1 0 0 0 0,0 1 0 0 0,-1 0 0 0 0,0 1 0 0 0,-1 1 0 0 0,1 0 0 0 0,-1 1 0 0 0,-1 0 0 0 0,1 2 1 0 0,-1-1-1 0 0,0 2 0 0 0,0 0 0 0 0,0 1 0 0 0,0 1 0 0 0,0 0 0 0 0,0 1 0 0 0,-1 1 0 0 0,1 1 0 0 0,0 0 0 0 0,0 1 0 0 0,-10 3 141 0 0,-48 23-3069 0 0,28-3-4079 0 0,24-11-4762 0 0</inkml:trace>
  <inkml:trace contextRef="#ctx0" brushRef="#br0" timeOffset="715.165">659 468 13235 0 0,'0'0'2082'0'0,"0"0"-418"0"0,0 0-130 0 0,0 0-29 0 0,0 0-86 0 0,0 0-128 0 0,0 0-159 0 0,36-10-173 0 0,111-31-149 0 0,22-4 1193 0 0,-52 26-1248 0 0,-114 21-745 0 0,0 0 1 0 0,0-1-1 0 0,-1 1 1 0 0,1 0 0 0 0,0 0-1 0 0,-1 1 1 0 0,1-1-1 0 0,-1 0 1 0 0,1 1 0 0 0,-1 0-1 0 0,0-1 1 0 0,0 1-1 0 0,-1 0 1 0 0,1 0-1 0 0,-1 0 1 0 0,1 0 0 0 0,-1 1-1 0 0,0-1 1 0 0,0 0-1 0 0,0 0 1 0 0,0 1-1 0 0,-1-1-10 0 0,8 17 48 0 0,-6-16-38 0 0,-1 0-4 0 0,1 1 1 0 0,0-1 0 0 0,-1 0 0 0 0,1 1-1 0 0,1-1 1 0 0,-1 0 0 0 0,1-1 0 0 0,-1 1-1 0 0,1 0 1 0 0,0-1 0 0 0,0 1 0 0 0,1-1-1 0 0,-1 0 1 0 0,1 0 0 0 0,0 0 0 0 0,-1-1-1 0 0,1 1 1 0 0,0-1 0 0 0,0 0 0 0 0,1 0-1 0 0,-1-1 1 0 0,0 1 0 0 0,1-1 0 0 0,-1 0-1 0 0,1 0 1 0 0,0 0-7 0 0,0 0 23 0 0,-2 0-20 0 0,0 0 1 0 0,-1 0-1 0 0,1-1 1 0 0,0 1-1 0 0,-1-1 1 0 0,1 1-1 0 0,0-1 0 0 0,0 0 1 0 0,0 0-1 0 0,-1 0 1 0 0,1-1-1 0 0,0 1 0 0 0,0-1 1 0 0,-1 1-1 0 0,1-1 1 0 0,0 0-1 0 0,-1 0 1 0 0,1 0-1 0 0,-1 0 0 0 0,1-1 1 0 0,-1 1-1 0 0,0 0 1 0 0,1-1-1 0 0,-1 0 1 0 0,0 0-1 0 0,0 0 0 0 0,0 0 1 0 0,1-1-4 0 0,-5-25-2048 0 0,-8 14-6413 0 0,6 7-3506 0 0</inkml:trace>
  <inkml:trace contextRef="#ctx0" brushRef="#br0" timeOffset="2911.887">1744 387 5129 0 0,'0'0'2235'0'0,"0"0"-682"0"0,0 0-369 0 0,0 0-35 0 0,0 0 26 0 0,0 0-66 0 0,0 0-203 0 0,0 0-209 0 0,0 0-56 0 0,0 0 6 0 0,0 0 60 0 0,0 0 31 0 0,10 6-47 0 0,85 38 1299 0 0,-73-42-1475 0 0,1 0 0 0 0,0-2-1 0 0,-1-1 1 0 0,1 0 0 0 0,-1-2 0 0 0,1-1-1 0 0,19-5-514 0 0,-23 4 188 0 0,1-1-1 0 0,-2-1 0 0 0,1-1 0 0 0,-1 0 0 0 0,0-2 1 0 0,-1 0-1 0 0,0-1 0 0 0,-1 0 0 0 0,0-1 0 0 0,0-1 1 0 0,12-14-188 0 0,-25 23 23 0 0,0 1-1 0 0,0 0 1 0 0,0-1 0 0 0,-1 1 0 0 0,1-1 0 0 0,-1 0 0 0 0,0 0 0 0 0,0 1 0 0 0,0-2 0 0 0,-1 1 0 0 0,0 0 0 0 0,1 0 0 0 0,-1 0 0 0 0,-1-1 0 0 0,1 1 0 0 0,-1 0 0 0 0,1-1 0 0 0,-1 1 0 0 0,0-1-1 0 0,-1 1 1 0 0,1 0 0 0 0,-1-1 0 0 0,0 1 0 0 0,0 0 0 0 0,0 0 0 0 0,-1-1 0 0 0,0 1 0 0 0,1 0 0 0 0,-1 1 0 0 0,-1-1 0 0 0,1 0 0 0 0,0 0 0 0 0,-1 1 0 0 0,0-1 0 0 0,0 1 0 0 0,0 0 0 0 0,0 0-1 0 0,0 0 1 0 0,-3-1-23 0 0,-6-2-21 0 0,-1 1 0 0 0,0-1 0 0 0,0 2 0 0 0,-1 0 0 0 0,1 1 0 0 0,-1 0 0 0 0,0 1 0 0 0,0 0 0 0 0,0 1 0 0 0,0 1 0 0 0,1 0 0 0 0,-1 1 0 0 0,0 1 0 0 0,0 0 0 0 0,0 1 0 0 0,1 0 0 0 0,-1 1 0 0 0,-6 3 21 0 0,-6 2-27 0 0,1 0 0 0 0,0 1 0 0 0,0 2 0 0 0,2 1 0 0 0,-1 0 0 0 0,-19 17 27 0 0,30-20 5 0 0,1 0 0 0 0,1 1 0 0 0,0 0 0 0 0,0 1 0 0 0,1 0-1 0 0,0 1 1 0 0,1 0 0 0 0,1 0 0 0 0,0 1 0 0 0,1 0 0 0 0,1 0-1 0 0,0 1 1 0 0,0 0 0 0 0,2 0 0 0 0,0 0 0 0 0,0 1 0 0 0,2-1 0 0 0,0 1-1 0 0,0 13-4 0 0,2-18 36 0 0,1 0 0 0 0,0-1 0 0 0,1 1 0 0 0,0 0 0 0 0,0-1 0 0 0,1 1-1 0 0,1-1 1 0 0,-1 0 0 0 0,2 0 0 0 0,-1 0 0 0 0,2-1 0 0 0,-1 1 0 0 0,1-1-1 0 0,1 0 1 0 0,-1-1 0 0 0,1 0 0 0 0,1 0 0 0 0,1 1-36 0 0,7 3 108 0 0,0 0 1 0 0,0-1 0 0 0,1-1-1 0 0,0 0 1 0 0,1-2 0 0 0,0 0-1 0 0,1-1 1 0 0,0 0 0 0 0,0-2-1 0 0,0 0 1 0 0,0-1 0 0 0,1-1-1 0 0,0-1 1 0 0,-1-1 0 0 0,1-1-1 0 0,0 0 1 0 0,0-2 0 0 0,-1 0-1 0 0,18-4-108 0 0,17-20-1652 0 0,-48 22-448 0 0,-2 2-690 0 0,-2-2-4187 0 0,-1 3-5329 0 0</inkml:trace>
  <inkml:trace contextRef="#ctx0" brushRef="#br0" timeOffset="3213.009">2535 593 16211 0 0,'0'0'1211'0'0,"0"0"-313"0"0,0 0-75 0 0,0 0 73 0 0,0 0 19 0 0,0 0-68 0 0,0 0-154 0 0,0 0-170 0 0,0 0-127 0 0,0 0-97 0 0,0 0-81 0 0,-25 32-58 0 0,-74 99-26 0 0,71-69 32 0 0,29-52-120 0 0,0-6-18 0 0,-1 1 0 0 0,1-1 1 0 0,0 1-1 0 0,0-1 0 0 0,0 1 0 0 0,0-1 1 0 0,1 0-1 0 0,0 1 0 0 0,0-1 0 0 0,0 0 1 0 0,0 0-1 0 0,1-1 0 0 0,0 1 0 0 0,-1 0 1 0 0,1-1-1 0 0,1 0 0 0 0,-1 1 0 0 0,0-1 1 0 0,1 0-1 0 0,-1-1 0 0 0,1 1 0 0 0,0-1 1 0 0,0 0-1 0 0,0 0 0 0 0,0 0 0 0 0,1 0 1 0 0,-1-1-1 0 0,0 1 0 0 0,2-1-28 0 0,135 15 1172 0 0,-129-17-1092 0 0,1-1-1 0 0,0-1 1 0 0,-1 0 0 0 0,1-1-1 0 0,-1 0 1 0 0,0-1-1 0 0,-1 0 1 0 0,1-1 0 0 0,-1 0-1 0 0,0-1 1 0 0,0 0 0 0 0,-1 0-1 0 0,0-1 1 0 0,0-1 0 0 0,-1 0-1 0 0,0 0 1 0 0,-1-1 0 0 0,0 0-1 0 0,0 0 1 0 0,-1-1-1 0 0,-1 0 1 0 0,1 0 0 0 0,-2-1-1 0 0,0 0 1 0 0,0 0-80 0 0,-3 6-38 0 0,-1 0 1 0 0,0-1-1 0 0,0 1 1 0 0,0 0-1 0 0,-1-1 0 0 0,0 1 1 0 0,0-1-1 0 0,-1 1 0 0 0,0 0 1 0 0,0-1-1 0 0,0 1 1 0 0,-1 0-1 0 0,0 0 0 0 0,0 0 1 0 0,0 0-1 0 0,-1 0 0 0 0,0 0 1 0 0,0 1-1 0 0,-1-1 1 0 0,1 1-1 0 0,-1 0 0 0 0,0 0 1 0 0,-1 0-1 0 0,1 1 0 0 0,-1 0 1 0 0,0 0-1 0 0,0 0 0 0 0,0 0 1 0 0,-1 0-1 0 0,1 1 1 0 0,-1 0-1 0 0,0 1 0 0 0,0-1 1 0 0,0 1-1 0 0,0 0 0 0 0,0 0 1 0 0,0 1-1 0 0,0 0 1 0 0,-1 0-1 0 0,1 1 0 0 0,-1-1 1 0 0,-1 1 37 0 0,-59 2-2547 0 0,25 9-5601 0 0,26-6-3866 0 0</inkml:trace>
  <inkml:trace contextRef="#ctx0" brushRef="#br0" timeOffset="3563.455">2427 795 9426 0 0,'0'0'4737'0'0,"0"0"-2547"0"0,0 0-818 0 0,0 0-8 0 0,0 0 13 0 0,0 0-102 0 0,0 0-179 0 0,0 0-195 0 0,0 0-190 0 0,0 0-132 0 0,0 0-106 0 0,0 0-92 0 0,0 0-75 0 0,24-8-55 0 0,76-27-48 0 0,-33 27 266 0 0,62 15 271 0 0,-73 15-474 0 0,-24-14-244 0 0,-32-8-19 0 0,0 0-24 0 0,0 0-1 0 0,0 0-12 0 0,0 0-29 0 0,0 0-26 0 0,0 0-31 0 0,0 0-42 0 0,0 0-71 0 0,0 0-73 0 0,0 0-154 0 0,0 0-280 0 0,0 0-436 0 0,0-8-10611 0 0,0 5-30 0 0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29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28 298 952 0 0,'0'0'1378'0'0,"0"0"-490"0"0,0 0 6 0 0,0 0 327 0 0,0 0 326 0 0,0 0 145 0 0,0 0-44 0 0,0 0-246 0 0,0 0-292 0 0,0 0-240 0 0,0 0-192 0 0,0 0-107 0 0,0 0-15 0 0,-5 2 27 0 0,-13 5 49 0 0,13-5 23 0 0,5-2 0 0 0,0 0-38 0 0,30 0 4636 0 0,-21-1-5023 0 0,-1-1 0 0 0,1-1-1 0 0,-1 0 1 0 0,0 0-1 0 0,0 0 1 0 0,0-1-1 0 0,0-1 1 0 0,0 1 0 0 0,-1-1-1 0 0,0 0 1 0 0,0-1-1 0 0,-1 1 1 0 0,1-1-1 0 0,1-3-229 0 0,16-11 266 0 0,4-5-76 0 0,-1-1 1 0 0,-1-1-1 0 0,-1-2 0 0 0,19-27-190 0 0,-9-2 128 0 0,-34 55-104 0 0,-1 2-6 0 0,0 1-8 0 0,0 0 5 0 0,0 0-7 0 0,0 0-29 0 0,0 0-1 0 0,0 0-12 0 0,0 0-21 0 0,9 41 24 0 0,5 70 335 0 0,-4 49-86 0 0,21-75-68 0 0,-23-73-92 0 0,-4-5-1226 0 0,-6 1-5354 0 0,1-5-4031 0 0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38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0 0 0,'0'0'224'0'0,"0"0"694"0"0,0 0 254 0 0,0 0 15 0 0,0 0-59 0 0,0 0-68 0 0,0 0-45 0 0,2-6-12 0 0,7-18 8 0 0,-8 28 8190 0 0,2 15-6176 0 0,3 10-3247 0 0,10 78 1619 0 0,41-19-155 0 0,-43-73-1098 0 0,32 41 220 0 0,37 10 244 0 0,18-15-76 0 0,57 0 0 0 0,63-35-85 0 0,-191-16-371 0 0,115-15 96 0 0,-16-8-57 0 0,41 5 36 0 0,139 25 17 0 0,-291-6-156 0 0,-1 1 1 0 0,1 1-1 0 0,0 1 0 0 0,-1 0 1 0 0,0 1-1 0 0,0 1 1 0 0,0 1-1 0 0,-1 0 0 0 0,0 1 1 0 0,12 8-13 0 0,-23-13-9 0 0,3 2 15 0 0,0-1 0 0 0,0 1 1 0 0,0 1-1 0 0,-1 0 0 0 0,0 0 0 0 0,0 0 0 0 0,0 1 0 0 0,-1 0 0 0 0,0 0 1 0 0,0 1-1 0 0,-1 0 0 0 0,1 0 0 0 0,-2 0 0 0 0,3 5-6 0 0,-4 116 362 0 0,-6-60-233 0 0,3-68-117 0 0,0-1-9 0 0,0 0-14 0 0,0 0 24 0 0,0 0 1 0 0,15-9 884 0 0,55-78-772 0 0,42-12-118 0 0,-44 47 16 0 0,-38 41-55 0 0,19 5 41 0 0,-13 2-13 0 0,101-1-40 0 0,110 46 87 0 0,-7 7-55 0 0,-188-36 9 0 0,1-3 0 0 0,-1-1 0 0 0,1-3 0 0 0,1-3-1 0 0,-1-1 1 0 0,34-6 2 0 0,194-24 64 0 0,-203 18-28 0 0,-61 9 6 0 0,0-2 0 0 0,0 0-1 0 0,0-1 1 0 0,-1-1 0 0 0,1 0 0 0 0,-1-1-1 0 0,-1-1 1 0 0,1 0 0 0 0,-1-1 0 0 0,-1-1-1 0 0,0-1 1 0 0,0 0 0 0 0,3-4-42 0 0,-2 0 43 0 0,-1-1 0 0 0,0-1-1 0 0,-1 0 1 0 0,0-1 0 0 0,-2-1 0 0 0,0 0 0 0 0,-1 0-1 0 0,-1-1 1 0 0,-1 0 0 0 0,0-1 0 0 0,-2 1 0 0 0,0-1-1 0 0,-2-1 1 0 0,0 1 0 0 0,-2-1 0 0 0,0 1 0 0 0,-1-1 0 0 0,-1 0-1 0 0,-3-17-42 0 0,-3 24-997 0 0,-1 14-5691 0 0,2 1-5611 0 0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4:39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2215 478 0 0 0,'0'0'569'0'0,"0"0"82"0"0,0 0 73 0 0,0 0 62 0 0,0 0 97 0 0,0 0 122 0 0,0 0 148 0 0,-17 16 143 0 0,-50 49 91 0 0,55-51 4652 0 0,13-9-3438 0 0,22-9-1865 0 0,-23 3-187 0 0,12-4-79 0 0,-1-1 0 0 0,0 0 1 0 0,-1-1-1 0 0,0-1 1 0 0,0 0-1 0 0,0 0 1 0 0,-1 0-1 0 0,0-1 0 0 0,4-6-470 0 0,94-158 1577 0 0,-100 159-1429 0 0,13-22 66 0 0,-1 0 0 0 0,-3-1 0 0 0,-1-1 0 0 0,-1 0 0 0 0,-2-1 0 0 0,-2 0 0 0 0,-2-3-214 0 0,21 163 393 0 0,26 111-233 0 0,1-1 24 0 0,11 137-184 0 0,-56-288 67 0 0,-4 1 1 0 0,-4 0-1 0 0,-5 45-67 0 0,2-116 19 0 0,-1-1 0 0 0,-1 0 0 0 0,1 0 0 0 0,-1 0 0 0 0,-1 0 0 0 0,0 0 1 0 0,0-1-1 0 0,-1 1 0 0 0,0-1 0 0 0,0 0 0 0 0,-1 0 0 0 0,-1 1-19 0 0,4-8-9 0 0,1 1 1 0 0,-1-1-1 0 0,0 0 0 0 0,0 1 0 0 0,0-1 1 0 0,0 0-1 0 0,0-1 0 0 0,0 1 0 0 0,0 0 1 0 0,0 0-1 0 0,0-1 0 0 0,0 1 0 0 0,0-1 1 0 0,-1 0-1 0 0,1 0 0 0 0,0 0 0 0 0,0 0 1 0 0,0 0-1 0 0,-1 0 0 0 0,1 0 0 0 0,0-1 1 0 0,0 1-1 0 0,0-1 0 0 0,0 0 0 0 0,0 1 1 0 0,0-1-1 0 0,0 0 0 0 0,0 0 0 0 0,0 0 1 0 0,0-1-1 0 0,0 1 0 0 0,1 0 0 0 0,-1-1 1 0 0,0 1-1 0 0,1-1 0 0 0,-1 1 0 0 0,1-1 1 0 0,0 0-1 0 0,-1 0 0 0 0,1 0 0 0 0,0 0 9 0 0,-5-13-390 0 0,2 0-1 0 0,-1-1 1 0 0,2 1-1 0 0,0-1 1 0 0,1 0-1 0 0,1 0 1 0 0,0 0-1 0 0,1 0 1 0 0,1 0-1 0 0,0 1 1 0 0,2-4 390 0 0,20-109-7932 0 0,-16 92 3501 0 0,0 1-5555 0 0</inkml:trace>
  <inkml:trace contextRef="#ctx0" brushRef="#br0" timeOffset="346.03">2942 287 14251 0 0,'0'0'2341'0'0,"0"0"-901"0"0,0 0-827 0 0,0 0-323 0 0,0 0 11 0 0,0 0 94 0 0,0 0 102 0 0,-21 37 63 0 0,-72 119-11 0 0,15-44 387 0 0,-82 109 292 0 0,137-181-891 0 0,48-39 229 0 0,212-27 1045 0 0,-232 26-1587 0 0,1-1 0 0 0,-1 1 0 0 0,1 0 0 0 0,-1 1 0 0 0,0 0 0 0 0,1-1 0 0 0,-1 2 0 0 0,0-1-1 0 0,0 1 1 0 0,0-1 0 0 0,0 1 0 0 0,0 1 0 0 0,0-1 0 0 0,-1 1 0 0 0,1 0 0 0 0,-1 0 0 0 0,1 0 0 0 0,-1 0 0 0 0,0 1 0 0 0,0 0 0 0 0,-1 0 0 0 0,1 0 0 0 0,-1 0 0 0 0,0 0 0 0 0,0 1 0 0 0,2 3-24 0 0,34 102 420 0 0,-38-107-439 0 0,-1-1-1 0 0,1 0 1 0 0,0 0 0 0 0,-1 1 0 0 0,1-1 0 0 0,0 0 0 0 0,0 0 0 0 0,1 0-1 0 0,-1 0 1 0 0,0 0 0 0 0,1 0 0 0 0,-1-1 0 0 0,1 1 0 0 0,-1 0 0 0 0,1-1-1 0 0,0 1 1 0 0,0-1 0 0 0,0 1 0 0 0,0-1 0 0 0,0 0 0 0 0,0 0 0 0 0,0 0-1 0 0,0 0 1 0 0,0 0 0 0 0,0 0 0 0 0,1-1 0 0 0,-1 1 0 0 0,0-1 0 0 0,1 0-1 0 0,-1 1 1 0 0,0-1 0 0 0,1 0 0 0 0,-1 0 0 0 0,0-1 0 0 0,1 1 0 0 0,-1 0 0 0 0,0-1-1 0 0,0 0 1 0 0,1 1 0 0 0,-1-1 0 0 0,0 0 0 0 0,0 0 0 0 0,0 0 0 0 0,0 0-1 0 0,0 0 1 0 0,0-1 0 0 0,0 1 0 0 0,1-2 19 0 0,33-21-1964 0 0,-15 11-998 0 0,0-2-4743 0 0,-14 11-3415 0 0</inkml:trace>
  <inkml:trace contextRef="#ctx0" brushRef="#br0" timeOffset="644.611">3213 979 7098 0 0,'0'0'2755'0'0,"0"0"-1530"0"0,0 0-448 0 0,0 0 281 0 0,0 0 267 0 0,0 0 84 0 0,0 0-15 0 0,0 0-67 0 0,0 0-115 0 0,0 0-136 0 0,0 0-131 0 0,34-9-155 0 0,106-28-125 0 0,-61 1 198 0 0,-66 26-685 0 0,1 2-22 0 0,-1-1 0 0 0,-1 0 0 0 0,1-1-1 0 0,-1-1 1 0 0,-1 0 0 0 0,0 0 0 0 0,-1-1 0 0 0,0-1-1 0 0,-1 1 1 0 0,0-1 0 0 0,-1-1 0 0 0,0 0-156 0 0,-7 11 20 0 0,0 0-1 0 0,0 0 1 0 0,0 1 0 0 0,0-1-1 0 0,0 0 1 0 0,-1 0 0 0 0,1 0 0 0 0,-1 0-1 0 0,0 0 1 0 0,0 0 0 0 0,0 0-1 0 0,0 0 1 0 0,0 0 0 0 0,-1 0-1 0 0,1 0 1 0 0,-1 0 0 0 0,0 0 0 0 0,0 0-1 0 0,0 1 1 0 0,0-1 0 0 0,-1 0-1 0 0,1 1 1 0 0,-1-1 0 0 0,0 1-1 0 0,1-1 1 0 0,-1 1 0 0 0,0 0 0 0 0,0-1-1 0 0,-1 1 1 0 0,1 0 0 0 0,0 1-1 0 0,-1-1 1 0 0,1 0 0 0 0,-1 1 0 0 0,1-1-1 0 0,-1 1 1 0 0,0 0 0 0 0,0 0-1 0 0,1 0 1 0 0,-3 0-20 0 0,-3-2-14 0 0,-1 2 0 0 0,1-1 0 0 0,-1 1 0 0 0,1 1 0 0 0,-1 0 0 0 0,1 0 0 0 0,0 0-1 0 0,-1 1 1 0 0,1 0 0 0 0,-1 1 0 0 0,1 0 0 0 0,0 0 0 0 0,0 1 0 0 0,0 0 0 0 0,0 0 0 0 0,0 1 0 0 0,1 0 0 0 0,0 0 0 0 0,0 1 0 0 0,0 0 0 0 0,0 0-1 0 0,1 1 1 0 0,-4 3 14 0 0,-3 4-38 0 0,0 0 0 0 0,1 1 0 0 0,0 1 0 0 0,1 0 0 0 0,1 0 0 0 0,0 1 0 0 0,1 0 0 0 0,1 1 0 0 0,1 0 0 0 0,-2 7 38 0 0,6-20-22 0 0,1 1 1 0 0,-1 0 0 0 0,1 0-1 0 0,0 0 1 0 0,1 0-1 0 0,-1 0 1 0 0,1 0-1 0 0,0 1 1 0 0,0-1-1 0 0,1 0 1 0 0,0 1-1 0 0,0-1 1 0 0,0 0-1 0 0,0 1 1 0 0,1-1 0 0 0,0 0-1 0 0,0 1 1 0 0,0-1-1 0 0,1 0 1 0 0,-1 0-1 0 0,1 0 1 0 0,1 0-1 0 0,-1 0 1 0 0,1-1-1 0 0,0 1 1 0 0,0-1 0 0 0,0 0-1 0 0,0 1 1 0 0,1-1-1 0 0,0-1 1 0 0,0 1-1 0 0,0 0 1 0 0,2 1 21 0 0,12-1-243 0 0,-1 0 0 0 0,1-1 0 0 0,0-1 0 0 0,-1-1-1 0 0,1 0 1 0 0,0-2 0 0 0,0 0 0 0 0,9-2 243 0 0,76-21-3647 0 0,-38-2-5112 0 0,-47 18-1769 0 0</inkml:trace>
  <inkml:trace contextRef="#ctx0" brushRef="#br0" timeOffset="1052.08">3854 824 5465 0 0,'0'0'2907'0'0,"0"0"-1364"0"0,0 0-434 0 0,0 0 72 0 0,0 0 82 0 0,0 0-72 0 0,0 0-189 0 0,0 0-235 0 0,0 0-113 0 0,0 0-11 0 0,0 0 52 0 0,0 0 77 0 0,0 0 40 0 0,4 10 32 0 0,14 30-15 0 0,-18-40-796 0 0,1 1 1 0 0,-1 0 0 0 0,1-1-1 0 0,-1 1 1 0 0,1 0 0 0 0,0-1-1 0 0,-1 1 1 0 0,1-1 0 0 0,0 1-1 0 0,0-1 1 0 0,-1 1 0 0 0,1-1-1 0 0,0 0 1 0 0,0 1 0 0 0,0-1-1 0 0,0 0 1 0 0,-1 0 0 0 0,1 1-1 0 0,0-1 1 0 0,0 0 0 0 0,0 0-1 0 0,0 0 1 0 0,0 0 0 0 0,0 0-1 0 0,0 0 1 0 0,-1 0 0 0 0,1-1-1 0 0,0 1 1 0 0,0 0 0 0 0,0 0-1 0 0,0-1 1 0 0,-1 1 0 0 0,1 0-1 0 0,0-1 1 0 0,0 1 0 0 0,0-1-1 0 0,-1 1 1 0 0,1-1-1 0 0,0 1 1 0 0,0-2-34 0 0,2 1 123 0 0,17-11 313 0 0,0 0-1 0 0,-1-1 1 0 0,0-1-1 0 0,-1 0 1 0 0,-1-2-1 0 0,5-5-435 0 0,-16 16 65 0 0,-1-2 0 0 0,1 1-1 0 0,-1-1 1 0 0,0 0 0 0 0,-1 0 0 0 0,1 0-1 0 0,-2 0 1 0 0,1-1 0 0 0,-1 0 0 0 0,0 0-1 0 0,0 0 1 0 0,-1 0 0 0 0,0 0-1 0 0,-1 0 1 0 0,0-1 0 0 0,0 1 0 0 0,-1-1-1 0 0,0-6-64 0 0,0 12 5 0 0,-1 0-1 0 0,0 0 0 0 0,0 0 0 0 0,0 0 0 0 0,0 1 0 0 0,0-1 1 0 0,-1 0-1 0 0,1 1 0 0 0,-1-1 0 0 0,0 1 0 0 0,0-1 1 0 0,0 1-1 0 0,0 0 0 0 0,0 0 0 0 0,0 0 0 0 0,0 0 0 0 0,-1 0 1 0 0,1 1-1 0 0,-1-1 0 0 0,0 1 0 0 0,1-1 0 0 0,-1 1 0 0 0,0 0 1 0 0,0 0-1 0 0,1 0 0 0 0,-1 1 0 0 0,0-1 0 0 0,0 0 1 0 0,-3 1-5 0 0,-88 9-255 0 0,79-2 217 0 0,0 1-1 0 0,0 0 1 0 0,1 1 0 0 0,0 1-1 0 0,1 0 1 0 0,0 1 0 0 0,0 0-1 0 0,1 1 1 0 0,1 1 0 0 0,0 0-1 0 0,1 0 1 0 0,0 1-1 0 0,1 0 1 0 0,1 0 0 0 0,0 1-1 0 0,1 1 1 0 0,0-1 0 0 0,1 1-1 0 0,1 0 1 0 0,1 0 0 0 0,0 1-1 0 0,1-1 1 0 0,1 1 0 0 0,0 0-1 0 0,1 3 39 0 0,1-16-40 0 0,0 0 0 0 0,1-1 1 0 0,-1 1-1 0 0,0 0 0 0 0,1 0 0 0 0,0 0 0 0 0,0 0 0 0 0,0 0 0 0 0,1-1 0 0 0,-1 1 0 0 0,1 0 0 0 0,0-1 1 0 0,0 1-1 0 0,0-1 0 0 0,0 0 0 0 0,0 0 0 0 0,1 0 0 0 0,0 0 0 0 0,-1 0 0 0 0,1 0 0 0 0,0-1 1 0 0,1 1-1 0 0,-1-1 0 0 0,0 0 0 0 0,1 0 0 0 0,-1 0 0 0 0,1 0 0 0 0,-1-1 0 0 0,1 0 0 0 0,0 1 1 0 0,0-1-1 0 0,-1-1 0 0 0,1 1 0 0 0,3 0 40 0 0,11 2-332 0 0,-1-1-1 0 0,0-1 1 0 0,1-1 0 0 0,-1 0 0 0 0,1-2-1 0 0,-1 1 1 0 0,15-5 332 0 0,17-7-3161 0 0,-1-7-3405 0 0,-31 12-2920 0 0</inkml:trace>
  <inkml:trace contextRef="#ctx0" brushRef="#br0" timeOffset="1401.967">4294 828 5417 0 0,'0'0'912'0'0,"0"0"-294"0"0,0 0-89 0 0,0 0 55 0 0,0 0 93 0 0,0 0 51 0 0,0 0 32 0 0,-1 33-1 0 0,1 100-12 0 0,11-60 699 0 0,43 70 5096 0 0,-57-172-1019 0 0,4-29-4732 0 0,1 12-445 0 0,1 13-297 0 0,2-1 0 0 0,1 1 1 0 0,2 0-1 0 0,1 0 0 0 0,1 1 0 0 0,2 0 1 0 0,2 1-1 0 0,0 1 0 0 0,2 0 0 0 0,1 1 1 0 0,2 0-1 0 0,1 2 0 0 0,22-25-49 0 0,-28 34 21 0 0,1 0-1 0 0,1 1 1 0 0,1 1-1 0 0,0 1 1 0 0,1 0 0 0 0,1 1-1 0 0,0 1 1 0 0,0 1-1 0 0,1 0 1 0 0,1 2-1 0 0,0 0 1 0 0,1 2 0 0 0,-1 0-1 0 0,9-1-20 0 0,-27 9 6 0 0,-1 0-1 0 0,0 0 1 0 0,0 0-1 0 0,0 0 1 0 0,0 0-1 0 0,0 0 1 0 0,0 0-1 0 0,1 1 1 0 0,-1-1-1 0 0,0 1 1 0 0,0-1-1 0 0,0 1 0 0 0,0 0 1 0 0,0 0-1 0 0,0 0 1 0 0,-1 0-1 0 0,1 0 1 0 0,0 0-1 0 0,0 1 1 0 0,-1-1-1 0 0,1 1 1 0 0,-1-1-1 0 0,1 1 1 0 0,-1-1-1 0 0,0 1 1 0 0,1 0-1 0 0,-1 0 1 0 0,0 0-1 0 0,0-1 1 0 0,0 1-1 0 0,-1 0 1 0 0,1 0-1 0 0,0 0 1 0 0,-1 1-1 0 0,1-1 1 0 0,-1 0-1 0 0,0 0 1 0 0,0 0-1 0 0,1 0 1 0 0,-1 0-1 0 0,-1 0 1 0 0,1 1-1 0 0,0-1 1 0 0,-1 0-1 0 0,1 0 1 0 0,-1 0-1 0 0,1 0 1 0 0,-1 0-1 0 0,0 0 0 0 0,0 0 1 0 0,0 0-1 0 0,0 0 1 0 0,0 0-6 0 0,-6 14 38 0 0,1-1-1 0 0,-2 0 1 0 0,0 0 0 0 0,-1-1 0 0 0,0 0 0 0 0,-1 0-1 0 0,0-1 1 0 0,-1-1 0 0 0,-8 7-38 0 0,-3 5-45 0 0,-2-1 0 0 0,-1-1 1 0 0,-1-2-1 0 0,-1 0 0 0 0,0-1 0 0 0,-2-2 0 0 0,0-1 0 0 0,-1-1 1 0 0,0-2-1 0 0,-25 8 45 0 0,53-21 40 0 0,-16 1-2544 0 0,15-13-6571 0 0,5 8-2843 0 0</inkml:trace>
  <inkml:trace contextRef="#ctx0" brushRef="#br0" timeOffset="1787.979">5348 280 18268 0 0,'0'0'1021'0'0,"0"0"-312"0"0,0 0 0 0 0,0 0 85 0 0,0 0 40 0 0,0 0-39 0 0,0 0-132 0 0,0 0-116 0 0,0 0-71 0 0,0 0-77 0 0,0 0-89 0 0,0 0-91 0 0,0 0-79 0 0,-31 12-57 0 0,-96 39-35 0 0,43-7 53 0 0,84-44-99 0 0,-26 20 8 0 0,46-7-200 0 0,31-9 312 0 0,57 14 68 0 0,-103-15-147 0 0,-1 0 0 0 0,1 1-1 0 0,-1 0 1 0 0,0 0 0 0 0,0 1 0 0 0,0-1 0 0 0,-1 1 0 0 0,0-1 0 0 0,1 1 0 0 0,-2 0 0 0 0,1 1 0 0 0,0-1 0 0 0,-1 0 0 0 0,0 1 0 0 0,0-1 0 0 0,-1 1 0 0 0,0 0 0 0 0,0-1 0 0 0,0 1 0 0 0,-1 0 0 0 0,1 0 0 0 0,-1-1-1 0 0,-1 1 1 0 0,1 0 0 0 0,-1 0 0 0 0,0 0 0 0 0,0-1 0 0 0,-1 1 0 0 0,1-1 0 0 0,-1 1 0 0 0,-1-1 0 0 0,1 1 0 0 0,-1-1 0 0 0,0 0-43 0 0,-2 6 35 0 0,-1 0-1 0 0,0 0 1 0 0,-1-1 0 0 0,0 0-1 0 0,-1 0 1 0 0,0 0 0 0 0,-1-1-1 0 0,1-1 1 0 0,-2 1 0 0 0,1-1-1 0 0,-1-1 1 0 0,0 0 0 0 0,-1 0-1 0 0,0-1 1 0 0,0 0 0 0 0,0-1-1 0 0,-1-1 1 0 0,1 1 0 0 0,-1-2-1 0 0,0 0 1 0 0,-1 0 0 0 0,-4 0-35 0 0,-11-7-1785 0 0,11-4-5675 0 0,11 1-5071 0 0</inkml:trace>
  <inkml:trace contextRef="#ctx0" brushRef="#br0" timeOffset="4218.732">1 3299 4393 0 0,'0'0'1408'0'0,"0"0"-98"0"0,0 0 94 0 0,0 0 44 0 0,0 0-93 0 0,0 0-113 0 0,0 0-202 0 0,0 0-129 0 0,0 0-84 0 0,0 0-92 0 0,2-34-68 0 0,12-104-59 0 0,12 41 369 0 0,3 25-227 0 0,2 1 1 0 0,4 2-1 0 0,3 1 0 0 0,2 2 0 0 0,4 2 0 0 0,18-19-750 0 0,5 9 312 0 0,-51 104-173 0 0,22 157 460 0 0,-9 25-499 0 0,-13-159-154 0 0,3-68-8 0 0,53-119 560 0 0,-36 62-428 0 0,3 1 0 0 0,4 3-1 0 0,2 1 1 0 0,31-32-70 0 0,-66 87 15 0 0,-8 8-21 0 0,0 1 0 0 0,1 0 0 0 0,-1-1 1 0 0,1 1-1 0 0,0 0 0 0 0,0 1 0 0 0,0-1 1 0 0,0 0-1 0 0,0 1 0 0 0,1-1 1 0 0,-1 1-1 0 0,1 0 0 0 0,-1 0 0 0 0,1 1 1 0 0,0-1-1 0 0,2 0 6 0 0,-4 4 6 0 0,0 0 0 0 0,0 0 0 0 0,0 0 0 0 0,0 0 0 0 0,0 0 0 0 0,0 1 0 0 0,0-1 0 0 0,-1 1-1 0 0,1-1 1 0 0,-1 1 0 0 0,0-1 0 0 0,1 1 0 0 0,-1 0 0 0 0,0 0 0 0 0,-1-1 0 0 0,1 1 0 0 0,-1 0 0 0 0,1 0 0 0 0,-1 2-6 0 0,2 4 28 0 0,21 188 401 0 0,-6-24-339 0 0,-9-122-462 0 0,-7-51-4400 0 0,7-8 1651 0 0,-6 5-1562 0 0,1-4-6101 0 0</inkml:trace>
  <inkml:trace contextRef="#ctx0" brushRef="#br0" timeOffset="4462.87">1298 2459 9626 0 0,'0'0'1306'0'0,"0"0"-493"0"0,0 0-145 0 0,0 0 187 0 0,-9 31 187 0 0,-31 101 61 0 0,23-9 989 0 0,17-96-1670 0 0,-1-22-325 0 0,0 2 1 0 0,0-1 0 0 0,1 0 0 0 0,-1 0-1 0 0,1 0 1 0 0,1 0 0 0 0,-1 0 0 0 0,1 0 0 0 0,0 0-1 0 0,0 0 1 0 0,1 0 0 0 0,0 0 0 0 0,0 0-1 0 0,0-1 1 0 0,1 1 0 0 0,0-1 0 0 0,0 0 0 0 0,0 1-1 0 0,1-1 1 0 0,0-1 0 0 0,0 1 0 0 0,0 0 0 0 0,0-1-1 0 0,1 0 1 0 0,-1 0 0 0 0,1 0 0 0 0,0-1-1 0 0,0 0 1 0 0,1 0 0 0 0,-1 0 0 0 0,1 0-98 0 0,2-1 140 0 0,-1-1 1 0 0,1 0 0 0 0,-1 0-1 0 0,1-1 1 0 0,0 0 0 0 0,-1 0-1 0 0,1-1 1 0 0,-1 0 0 0 0,1 0-1 0 0,-1-1 1 0 0,1 1 0 0 0,-1-2-1 0 0,0 1 1 0 0,0-1 0 0 0,0 0-1 0 0,0-1 1 0 0,0 0 0 0 0,-1 0-1 0 0,1 0 1 0 0,-1-1 0 0 0,2-2-141 0 0,6-4 177 0 0,-1-2 0 0 0,0 0 0 0 0,0 0 1 0 0,-2-1-1 0 0,1-1 0 0 0,-2 0 0 0 0,0 0 0 0 0,3-9-177 0 0,-5 8 105 0 0,0 0 0 0 0,-1-1 0 0 0,-1 0 0 0 0,-1 0-1 0 0,0-1 1 0 0,-2 1 0 0 0,1-1 0 0 0,-2 0 0 0 0,-1 0-1 0 0,0 0 1 0 0,-1-1 0 0 0,-1-2-105 0 0,0 13-62 0 0,-1 1 1 0 0,1 0-1 0 0,-1 0 0 0 0,0 0 0 0 0,-1 0 1 0 0,0 0-1 0 0,0 0 0 0 0,0 1 0 0 0,-1-1 1 0 0,0 1-1 0 0,0 0 0 0 0,-1 0 0 0 0,0 1 1 0 0,0-1-1 0 0,0 1 0 0 0,0 0 0 0 0,-1 0 1 0 0,0 1-1 0 0,0-1 0 0 0,0 1 0 0 0,-1 1 1 0 0,1-1-1 0 0,-1 1 0 0 0,0 1 0 0 0,0-1 1 0 0,0 1-1 0 0,0 0 0 0 0,0 0 0 0 0,-1 1 1 0 0,1 0-1 0 0,0 0 0 0 0,-1 1 0 0 0,1 0 1 0 0,0 1-1 0 0,-1-1 0 0 0,1 1 0 0 0,0 1 1 0 0,-1-1-1 0 0,1 1 0 0 0,0 0 1 0 0,0 1-1 0 0,0 0 0 0 0,1 0 0 0 0,-1 0 1 0 0,1 1-1 0 0,0 0 0 0 0,-6 4 62 0 0,-28 42-3587 0 0,20-14-4103 0 0,10-16-3926 0 0</inkml:trace>
  <inkml:trace contextRef="#ctx0" brushRef="#br0" timeOffset="8048.323">1843 1955 0 0 0,'0'0'717'0'0,"0"0"237"0"0,0 0 329 0 0,0 0 375 0 0,0 0 315 0 0,0 0 95 0 0,0 0-136 0 0,0 0-209 0 0,0 0-252 0 0,0 0-195 0 0,0 0-128 0 0,14-16-95 0 0,38-48-80 0 0,-39 48-82 0 0,-13 16-81 0 0,0 0-102 0 0,7 6 3134 0 0,3 12-3048 0 0,-5-8-288 0 0,19 32-135 0 0,-2 1 0 0 0,-2 1-1 0 0,-1 1 1 0 0,-3 1 0 0 0,-2 0 0 0 0,-2 1-1 0 0,-2 0 1 0 0,-1 1 0 0 0,-4 0 0 0 0,1 43-371 0 0,1 255 106 0 0,-7-345-190 0 0,0-1-8 0 0,0 0-9 0 0,0 0 21 0 0,0 0-7 0 0,0 0-42 0 0,0 0-51 0 0,0-19-1985 0 0,1 3 848 0 0,-2-20-1432 0 0,-1 12-4043 0 0,-1 16-4785 0 0</inkml:trace>
  <inkml:trace contextRef="#ctx0" brushRef="#br0" timeOffset="8294.768">1724 2489 11170 0 0,'0'0'1933'0'0,"0"0"-336"0"0,0 0-315 0 0,0 0-54 0 0,0 0-15 0 0,0 0-86 0 0,0 0-170 0 0,0 0-178 0 0,0 0-98 0 0,0 0-23 0 0,0 0 50 0 0,0 0 28 0 0,0 0-62 0 0,20-8-58 0 0,68-22-81 0 0,60-9 973 0 0,83-13-725 0 0,-181 48-1697 0 0,-46 24-5841 0 0,-4-18 3519 0 0,0 6-8947 0 0</inkml:trace>
  <inkml:trace contextRef="#ctx0" brushRef="#br0" timeOffset="8464.658">2611 2393 14707 0 0,'0'0'6001'0'0,"0"0"-5560"0"0,0 0-329 0 0,0 0-32 0 0,0 0 120 0 0,0 0 120 0 0,0 0-40 0 0,0 0-88 0 0,0 0-88 0 0,0 0-128 0 0,0 0-40 0 0,0 0-80 0 0,17 188-152 0 0,-10-185-264 0 0,-3 1-545 0 0,3-4-1295 0 0,-2 0-4714 0 0,-5 0-3616 0 0</inkml:trace>
  <inkml:trace contextRef="#ctx0" brushRef="#br0" timeOffset="8626.403">2572 2036 20364 0 0,'0'0'993'0'0,"0"0"-441"0"0,0 0-344 0 0,0 0-120 0 0,0 0-32 0 0,0 0-168 0 0,0 0-272 0 0,0 0-184 0 0,0 0-321 0 0,0 0-623 0 0,0 0-2705 0 0,0 0-8138 0 0</inkml:trace>
  <inkml:trace contextRef="#ctx0" brushRef="#br0" timeOffset="8906.114">2896 2437 18156 0 0,'0'0'2028'0'0,"0"0"-973"0"0,0 0-477 0 0,0 0-82 0 0,0 0-25 0 0,0 0-51 0 0,0 0-131 0 0,0 0-134 0 0,0 0-85 0 0,0 0-40 0 0,0 0-13 0 0,0 0 4 0 0,-3 31 17 0 0,-6 95-5 0 0,9-125-30 0 0,-1 0 1 0 0,1 0-1 0 0,-1 0 0 0 0,1 1 0 0 0,0-1 1 0 0,-1 0-1 0 0,1 0 0 0 0,0 0 0 0 0,0 0 1 0 0,0 0-1 0 0,0 1 0 0 0,0-1 0 0 0,0 0 1 0 0,0 0-1 0 0,1 0 0 0 0,-1 0 0 0 0,0 0 1 0 0,1 0-1 0 0,-1 1 0 0 0,1-1 0 0 0,-1 0 1 0 0,1 0-1 0 0,-1 0 0 0 0,1 0 0 0 0,-1 0 0 0 0,1-1 1 0 0,0 1-1 0 0,0 0 0 0 0,0 0 0 0 0,-1 0 1 0 0,1-1-1 0 0,0 1 0 0 0,0 0 0 0 0,0-1 1 0 0,0 1-1 0 0,0-1 0 0 0,0 1 0 0 0,0-1 1 0 0,1 1-1 0 0,-1-1 0 0 0,0 0 0 0 0,0 1 1 0 0,0-1-1 0 0,0 0 0 0 0,0 0 0 0 0,1 0 1 0 0,-1 0-1 0 0,0 0 0 0 0,0 0 0 0 0,0 0 1 0 0,1-1-4 0 0,4 1 39 0 0,5 0 90 0 0,1-1 0 0 0,-1 0 0 0 0,0 0 0 0 0,0-1 0 0 0,0 0 0 0 0,0-1 0 0 0,0-1 0 0 0,0 0 0 0 0,-1 0 0 0 0,1-1 0 0 0,-1 0 0 0 0,-1 0 0 0 0,1-1 0 0 0,-1-1 0 0 0,0 0 0 0 0,0 0 0 0 0,-1-1 0 0 0,5-4-129 0 0,-7 6 82 0 0,0 0 0 0 0,-1 0 0 0 0,1 0 0 0 0,-1 0 0 0 0,-1-1 0 0 0,1 0 0 0 0,-1 0 0 0 0,0 0 0 0 0,-1 0 0 0 0,0-1 0 0 0,0 1 0 0 0,0-1 0 0 0,-1 0 0 0 0,0 0 0 0 0,-1 0 0 0 0,0 0 0 0 0,0 0 0 0 0,-1 0-1 0 0,0 0 1 0 0,0 0 0 0 0,-1 0 0 0 0,0-2-82 0 0,-3 4-6 0 0,-1-1 0 0 0,0 1 1 0 0,-1 1-1 0 0,1-1 0 0 0,-1 1 0 0 0,0 0 0 0 0,-1 0 0 0 0,1 0 0 0 0,-1 1 0 0 0,0 0 0 0 0,0 1 0 0 0,0-1 0 0 0,0 1 0 0 0,0 1 0 0 0,-1-1 0 0 0,0 1 0 0 0,1 1 1 0 0,-1-1-1 0 0,0 1 0 0 0,-3 0 6 0 0,-80 13-1267 0 0,65 2-2059 0 0,0 6-4339 0 0,20-15-4353 0 0</inkml:trace>
  <inkml:trace contextRef="#ctx0" brushRef="#br0" timeOffset="9284.894">3237 2474 15523 0 0,'0'0'2299'0'0,"0"0"-1196"0"0,0 0-490 0 0,0 0 31 0 0,0 0 154 0 0,0 0 55 0 0,0 0-74 0 0,0 0-163 0 0,0 0-120 0 0,0 0-100 0 0,0 0-75 0 0,0 0-42 0 0,0 0-64 0 0,16-28-47 0 0,53-85-40 0 0,-17 37 80 0 0,-50 74-185 0 0,-2 1-27 0 0,0 0 1 0 0,0 0 0 0 0,0 0 0 0 0,0 0 0 0 0,0 0-1 0 0,0 1 1 0 0,0-1 0 0 0,1 0 0 0 0,-1 0 0 0 0,0 0-1 0 0,1 0 1 0 0,-1 0 0 0 0,1 0 0 0 0,-1 0 0 0 0,1 1 0 0 0,-1-1-1 0 0,1 0 1 0 0,0 0 0 0 0,-1 1 0 0 0,1-1 0 0 0,0 0-1 0 0,0 1 1 0 0,-1-1 0 0 0,1 1 0 0 0,0-1 0 0 0,0 1 0 0 0,0-1-1 0 0,0 1 1 0 0,-1 0 0 0 0,1-1 0 0 0,0 1 0 0 0,0 0-1 0 0,0 0 1 0 0,0-1 0 0 0,0 1 0 0 0,0 0 0 0 0,0 0 0 0 0,0 0-1 0 0,0 0 1 0 0,0 1 0 0 0,0-1 0 0 0,0 0 0 0 0,0 0-1 0 0,0 0 1 0 0,0 1 0 0 0,0-1 0 0 0,0 1 0 0 0,-1-1 0 0 0,1 0-1 0 0,0 1 1 0 0,0-1 0 0 0,0 1 0 0 0,-1 0 0 0 0,1-1-1 0 0,0 1 1 0 0,-1 0 0 0 0,1-1 3 0 0,0 7-3 0 0,1-1 1 0 0,0 0-1 0 0,0-1 0 0 0,1 1 0 0 0,-1 0 0 0 0,1-1 1 0 0,0 1-1 0 0,1-1 0 0 0,-1 0 0 0 0,1 0 0 0 0,0 0 1 0 0,0-1-1 0 0,1 1 0 0 0,-1-1 0 0 0,1 0 1 0 0,0 0-1 0 0,0-1 0 0 0,1 1 0 0 0,-1-1 0 0 0,1 0 1 0 0,-1-1-1 0 0,1 1 0 0 0,6 1 3 0 0,-4-2 84 0 0,0-1 0 0 0,1 1 1 0 0,-1-1-1 0 0,1-1 0 0 0,0 0 0 0 0,-1 0 0 0 0,1 0 1 0 0,-1-1-1 0 0,1-1 0 0 0,-1 1 0 0 0,0-1 0 0 0,0-1 1 0 0,1 1-1 0 0,-1-1 0 0 0,-1-1 0 0 0,1 0 0 0 0,0 0 1 0 0,-1 0-1 0 0,0-1 0 0 0,0 0 0 0 0,0 0 0 0 0,-1-1 0 0 0,5-5-84 0 0,-2 2 205 0 0,-1-2-1 0 0,1 0 0 0 0,-2 0 1 0 0,1 0-1 0 0,-2-1 0 0 0,1 0 1 0 0,-2 0-1 0 0,0-1 0 0 0,0 1 0 0 0,-1-1 1 0 0,1-8-205 0 0,-4-91-4340 0 0,-3 104-2245 0 0,-1 4-6225 0 0</inkml:trace>
  <inkml:trace contextRef="#ctx0" brushRef="#br0" timeOffset="10029.382">4621 1877 1864 0 0,'0'0'1761'0'0,"0"0"-309"0"0,0 0 160 0 0,0 0 389 0 0,0 0 295 0 0,0 0-4 0 0,0 0-323 0 0,0 0-423 0 0,0 0-343 0 0,0 0-195 0 0,0 0-68 0 0,0 0-36 0 0,0 0-65 0 0,-1-9-87 0 0,-6-28-113 0 0,6 36-574 0 0,-1 0 0 0 0,1 0 0 0 0,-1 0 0 0 0,0 0 0 0 0,1 0 0 0 0,-1 0 0 0 0,0 0 0 0 0,0 1 0 0 0,1-1 0 0 0,-1 0 0 0 0,0 1 0 0 0,0 0 0 0 0,0-1 0 0 0,0 1 0 0 0,0 0 0 0 0,0 0 0 0 0,1 0 0 0 0,-1 0 0 0 0,0 0 0 0 0,0 1 0 0 0,0-1 0 0 0,0 1 0 0 0,0-1 0 0 0,0 1 0 0 0,-1 0-65 0 0,-9 6 75 0 0,0 0 0 0 0,0 0 1 0 0,1 1-1 0 0,0 1 0 0 0,0 0 1 0 0,1 0-1 0 0,0 1 0 0 0,1 1 1 0 0,0-1-1 0 0,-7 12-75 0 0,9-14 20 0 0,0 0-1 0 0,1 1 1 0 0,0 0-1 0 0,0 0 1 0 0,1 0 0 0 0,0 0-1 0 0,1 1 1 0 0,0 0-1 0 0,1 0 1 0 0,0 0 0 0 0,0 0-1 0 0,1 1 1 0 0,0-1-1 0 0,1 1 1 0 0,0-1-1 0 0,1 1 1 0 0,0-1 0 0 0,1 1-1 0 0,1 9-19 0 0,1-14 22 0 0,-1-1-1 0 0,1 1 1 0 0,0-1 0 0 0,1 0-1 0 0,-1 0 1 0 0,1 0 0 0 0,0-1-1 0 0,0 0 1 0 0,1 1 0 0 0,-1-1-1 0 0,1 0 1 0 0,0-1-1 0 0,0 1 1 0 0,0-1 0 0 0,0 0-1 0 0,1-1 1 0 0,-1 1 0 0 0,1-1-1 0 0,0 0 1 0 0,0 0-1 0 0,0-1 1 0 0,1 0-22 0 0,134 12 260 0 0,-126-14-376 0 0,1-1 0 0 0,0 0 0 0 0,-1-1-1 0 0,0-1 1 0 0,0 0 0 0 0,0-1 0 0 0,0-1-1 0 0,-1 0 1 0 0,0-1 0 0 0,0 0 0 0 0,0-1-1 0 0,4-4 117 0 0,48-45-10909 0 0,-56 48-862 0 0</inkml:trace>
  <inkml:trace contextRef="#ctx0" brushRef="#br0" timeOffset="10407.47">5111 1771 4721 0 0,'0'0'324'0'0,"0"0"-311"0"0,0 0-87 0 0,0 0 51 0 0,0 0-1 0 0,0 0-104 0 0,0 0-216 0 0,0 0-226 0 0,0 0-164 0 0,0 0-131 0 0,0 0-55 0 0,0 0 72 0 0,-1 7 395 0 0,-2 22 378 0 0,13-37 244 0 0,-5-6 3432 0 0,-6 0 6993 0 0,0 20-3296 0 0,-1 10-3710 0 0,1-2-4121 0 0,0-13 231 0 0,-1 24 573 0 0,1-1 1 0 0,1 1-1 0 0,1-1 0 0 0,1 1 1 0 0,1-1-1 0 0,1 0 1 0 0,4 9-272 0 0,7 64 489 0 0,-45-79-816 0 0,5-17-2663 0 0,25-1 2819 0 0,-6-11-11089 0 0,6 7-140 0 0</inkml:trace>
  <inkml:trace contextRef="#ctx0" brushRef="#br0" timeOffset="10657.285">5045 1369 15195 0 0,'0'0'1337'0'0,"0"0"-385"0"0,0 0-128 0 0,0 0-16 0 0,0 0-8 0 0,0 0-88 0 0,0 0-231 0 0,0 0-225 0 0,0 0-192 0 0,0 0-224 0 0,0 0-73 0 0,0 0-39 0 0,0 0-8 0 0,0 0-96 0 0,-21 15-320 0 0,36-11-904 0 0,-4-1-3745 0 0,-3 1-6778 0 0</inkml:trace>
  <inkml:trace contextRef="#ctx0" brushRef="#br0" timeOffset="10928">5370 1984 15491 0 0,'0'0'1918'0'0,"0"0"-1108"0"0,0 0-404 0 0,0 0 122 0 0,0 0 223 0 0,0 0 84 0 0,0 0-60 0 0,0 0-182 0 0,0 0-170 0 0,0 0-33 0 0,0 0 58 0 0,0 0 96 0 0,0 0 68 0 0,-4 8 28 0 0,-4 3-461 0 0,-1 3 392 0 0,15-40 65 0 0,27-99 151 0 0,-21 75-628 0 0,1 2 0 0 0,3 0 0 0 0,2 0 0 0 0,20-37-159 0 0,-37 81-42 0 0,1 0-1 0 0,0 1 1 0 0,0 0 0 0 0,0-1 0 0 0,0 1 0 0 0,0 0 0 0 0,0 0 0 0 0,1 0 0 0 0,0 0 0 0 0,0 1 0 0 0,-1-1 0 0 0,2 1 0 0 0,-1 0-1 0 0,0 0 1 0 0,0 0 0 0 0,1 0 0 0 0,-1 0 0 0 0,2 0 42 0 0,19 43-4872 0 0,-19-26 1724 0 0,-1-5-1949 0 0,-2-2-6272 0 0</inkml:trace>
  <inkml:trace contextRef="#ctx0" brushRef="#br0" timeOffset="11292.894">5901 1539 8754 0 0,'0'0'2339'0'0,"0"0"-260"0"0,0 0 4 0 0,0 0-2 0 0,0 0-185 0 0,0 0-273 0 0,0 0-337 0 0,0 0-285 0 0,0 0-194 0 0,0 0-147 0 0,0 0-124 0 0,0 0-109 0 0,0 0-73 0 0,-3-11-84 0 0,-8-34-63 0 0,11 45-200 0 0,0-1-1 0 0,-1 1 1 0 0,1-1 0 0 0,0 1-1 0 0,-1-1 1 0 0,1 1 0 0 0,-1-1-1 0 0,1 1 1 0 0,-1 0 0 0 0,1-1-1 0 0,-1 1 1 0 0,1 0 0 0 0,-1-1 0 0 0,0 1-1 0 0,1 0 1 0 0,-1 0 0 0 0,1-1-1 0 0,-1 1 1 0 0,0 0 0 0 0,1 0-1 0 0,-1 0 1 0 0,0 0 0 0 0,1 0-1 0 0,-1 0 1 0 0,0 0 0 0 0,1 0-1 0 0,-1 0 1 0 0,1 0 0 0 0,-1 0-1 0 0,0 0 1 0 0,1 1 0 0 0,-1-1-1 0 0,0 0 1 0 0,1 0 0 0 0,-1 1 0 0 0,1-1-1 0 0,-1 0 1 0 0,1 1 0 0 0,-1-1-1 0 0,1 0 1 0 0,-1 1 0 0 0,1-1-1 0 0,-1 1 1 0 0,1-1 0 0 0,-1 1-1 0 0,1-1 1 0 0,0 1 0 0 0,-1-1-1 0 0,1 1 1 0 0,0 0 0 0 0,-1 0-7 0 0,0 0 35 0 0,-83 103 431 0 0,76-90-428 0 0,0-3-22 0 0,2 1 1 0 0,-1-1-1 0 0,2 1 0 0 0,0 1 0 0 0,0-1 0 0 0,1 1 1 0 0,0 0-1 0 0,1-1 0 0 0,1 2 0 0 0,0-1 0 0 0,1 0 0 0 0,0 0 1 0 0,1 0-1 0 0,2 14-16 0 0,-1-24 4 0 0,0 1-1 0 0,0-1 1 0 0,1 0 0 0 0,-1 0 0 0 0,1 0-1 0 0,0 0 1 0 0,-1 0 0 0 0,1 0 0 0 0,1 0-1 0 0,-1-1 1 0 0,0 1 0 0 0,1-1-1 0 0,-1 1 1 0 0,1-1 0 0 0,0 0 0 0 0,0 0-1 0 0,0 0 1 0 0,0-1 0 0 0,0 1 0 0 0,0-1-1 0 0,0 1 1 0 0,1-1 0 0 0,-1 0 0 0 0,0 0-1 0 0,1-1 1 0 0,-1 1 0 0 0,1-1 0 0 0,-1 1-1 0 0,1-1-3 0 0,102-15 408 0 0,-82 5-373 0 0,0-2 0 0 0,-1 0 1 0 0,-1-1-1 0 0,0-1 0 0 0,0-1 0 0 0,-1-1 0 0 0,-1-1 0 0 0,9-11-35 0 0,7-15-874 0 0,-24 24-5094 0 0,-11 16-1250 0 0,-1 2-5093 0 0</inkml:trace>
  <inkml:trace contextRef="#ctx0" brushRef="#br0" timeOffset="12009.198">6385 1447 10266 0 0,'0'0'1685'0'0,"0"0"-523"0"0,0 0-207 0 0,0 0 50 0 0,0 0 33 0 0,0 0-35 0 0,0 0-136 0 0,0 0-163 0 0,0 0-97 0 0,0 0-53 0 0,0 0-44 0 0,0 0-54 0 0,0 0-81 0 0,0 24-59 0 0,2 76-37 0 0,14-55 261 0 0,-9-41-381 0 0,-2-2-35 0 0,1 0-1 0 0,0-1 1 0 0,0 1 0 0 0,1-1-1 0 0,-1 0 1 0 0,0-1 0 0 0,0 1-1 0 0,0-1 1 0 0,1-1 0 0 0,-1 1-1 0 0,0-1 1 0 0,0 0 0 0 0,0 0 0 0 0,0-1-1 0 0,0 0 1 0 0,0 0 0 0 0,0 0-1 0 0,-1-1 1 0 0,1 0 0 0 0,-1 0-1 0 0,0 0 1 0 0,0-1 0 0 0,0 1-1 0 0,0-1 1 0 0,0-1 0 0 0,-1 1 0 0 0,0-1-1 0 0,4-4-123 0 0,82-111 456 0 0,-66 96-637 0 0,-24 51-66 0 0,0-15 238 0 0,-1-9 2 0 0,0 1-1 0 0,1-1 1 0 0,-1 1-1 0 0,1 0 1 0 0,0-1-1 0 0,-1 1 1 0 0,2-1 0 0 0,-1 1-1 0 0,0 0 1 0 0,1-1-1 0 0,-1 1 1 0 0,1-1-1 0 0,0 1 1 0 0,1-1 0 0 0,-1 1-1 0 0,0-1 1 0 0,1 0-1 0 0,0 0 1 0 0,0 0-1 0 0,0 0 1 0 0,0 0-1 0 0,0 0 1 0 0,0 0 0 0 0,1-1-1 0 0,-1 1 1 0 0,1-1-1 0 0,0 1 1 0 0,0-1-1 0 0,0 0 1 0 0,0 0 0 0 0,0-1-1 0 0,0 1 1 0 0,1-1-1 0 0,-1 1 1 0 0,4 0 7 0 0,0 0 4 0 0,0-1 0 0 0,0 1 0 0 0,0-1 0 0 0,1-1 0 0 0,-1 1 0 0 0,0-1 0 0 0,1 0 0 0 0,-1-1 1 0 0,0 0-1 0 0,0 0 0 0 0,0-1 0 0 0,0 1 0 0 0,0-2 0 0 0,0 1 0 0 0,0-1 0 0 0,0 0 0 0 0,2-2-4 0 0,28-20 93 0 0,-2-2-1 0 0,-1-2 1 0 0,-1-1-1 0 0,-2-1 1 0 0,-1-2-1 0 0,7-12-92 0 0,2 0 87 0 0,-23 26-90 0 0,0 0 0 0 0,-2-1 0 0 0,0-1 0 0 0,-2 0 0 0 0,0-1 0 0 0,-1 0 0 0 0,-1-1-1 0 0,-2 0 1 0 0,0-1 0 0 0,-1 0 0 0 0,-2 0 0 0 0,0 0 0 0 0,-1 0 0 0 0,-2-1 0 0 0,-1 0 0 0 0,0 1 0 0 0,-2-1 0 0 0,-1 0 0 0 0,-2-9 3 0 0,1 22-23 0 0,-1 1 0 0 0,0 0-1 0 0,0 0 1 0 0,-1 0 0 0 0,-1 1 0 0 0,0 0-1 0 0,0 0 1 0 0,-1 0 0 0 0,0 1-1 0 0,0 0 1 0 0,-1 0 0 0 0,-1 1 0 0 0,1 0-1 0 0,-6-3 24 0 0,10 7-14 0 0,0 1 0 0 0,-1-1 0 0 0,0 1-1 0 0,0 1 1 0 0,0-1 0 0 0,0 1 0 0 0,0 0 0 0 0,-1 0-1 0 0,1 0 1 0 0,-1 1 0 0 0,1-1 0 0 0,-1 1 0 0 0,1 1-1 0 0,-1-1 1 0 0,0 1 0 0 0,1 0 0 0 0,-1 0 0 0 0,0 1-1 0 0,1 0 1 0 0,-1 0 0 0 0,1 0 0 0 0,-1 1 0 0 0,1-1-1 0 0,-1 1 1 0 0,1 0 0 0 0,0 1 0 0 0,0 0 0 0 0,0-1-1 0 0,0 2 1 0 0,-3 1 14 0 0,-2 5 8 0 0,0 0-1 0 0,0 1 1 0 0,1 0 0 0 0,0 1-1 0 0,1 0 1 0 0,0 0 0 0 0,1 0-1 0 0,0 1 1 0 0,1 0 0 0 0,0 1-1 0 0,2-1 1 0 0,-1 1-1 0 0,2 0 1 0 0,-1 0 0 0 0,2 1-1 0 0,0-1 1 0 0,1 0 0 0 0,0 1-1 0 0,1-1 1 0 0,1 1 0 0 0,0-1-1 0 0,4 13-7 0 0,0-3 53 0 0,2 1-1 0 0,1-1 1 0 0,1-1-1 0 0,0 0 1 0 0,2 0-1 0 0,1-1 1 0 0,1 0-1 0 0,1-1 1 0 0,0 0-1 0 0,2-2 1 0 0,0 1 0 0 0,1-2-1 0 0,1 0 1 0 0,1-1-1 0 0,0-1 1 0 0,20 11-53 0 0,31 37 94 0 0,-65-60-139 0 0,-1 0-1 0 0,1-1 1 0 0,0 1 0 0 0,0-1 0 0 0,0 0-1 0 0,1 0 1 0 0,-1-1 0 0 0,0 0-1 0 0,1 0 1 0 0,0 0 0 0 0,-1 0 0 0 0,1-1-1 0 0,0 0 1 0 0,0 0 0 0 0,0-1-1 0 0,4 1 46 0 0,24-6-3022 0 0,-2-10-4120 0 0,-20 8-4659 0 0</inkml:trace>
  <inkml:trace contextRef="#ctx0" brushRef="#br0" timeOffset="12694.921">7850 953 16980 0 0,'0'0'1803'0'0,"0"0"-802"0"0,0 0-351 0 0,0 0 10 0 0,0 0 19 0 0,0 0-15 0 0,0 0-72 0 0,0 0-64 0 0,0 0-91 0 0,0 0-99 0 0,-33 22-74 0 0,-104 68-92 0 0,76-32-46 0 0,56-47-111 0 0,-21 64-19 0 0,26-73 3 0 0,-1 0 0 0 0,1 0 0 0 0,0-1-1 0 0,0 1 1 0 0,0 0 0 0 0,0 0 0 0 0,0 0 0 0 0,0 0 0 0 0,0-1-1 0 0,1 1 1 0 0,-1 0 0 0 0,1 0 0 0 0,-1-1 0 0 0,1 1 0 0 0,0 0-1 0 0,0 0 1 0 0,-1-1 0 0 0,1 1 0 0 0,0-1 0 0 0,1 1 0 0 0,-1-1-1 0 0,0 0 1 0 0,0 1 0 0 0,1-1 0 0 0,-1 0 0 0 0,0 0 0 0 0,1 0 0 0 0,-1 0-1 0 0,1 0 1 0 0,0 0 0 0 0,-1 0 0 0 0,1 0 0 0 0,0 0 0 0 0,-1-1-1 0 0,1 1 1 0 0,0-1 0 0 0,0 0 0 0 0,0 1 0 0 0,-1-1 0 0 0,2 0 1 0 0,17-1 24 0 0,-1-1 0 0 0,0-1 0 0 0,0-1 0 0 0,0 0 0 0 0,-1-2 0 0 0,0 0 0 0 0,0-1 0 0 0,0 0 0 0 0,0-2 0 0 0,-2 0 0 0 0,1-1 0 0 0,-1-1 0 0 0,0 0 1 0 0,-1-1-1 0 0,1-2-24 0 0,33-20-12 0 0,-22 19-57 0 0,-19 41 37 0 0,-9-21 28 0 0,1-1 0 0 0,0 1 0 0 0,0-1 1 0 0,1 0-1 0 0,-1 1 0 0 0,1-1 1 0 0,0 0-1 0 0,0 1 0 0 0,1-1 0 0 0,-1 0 1 0 0,1 0-1 0 0,0 0 0 0 0,0 0 0 0 0,0 0 1 0 0,0 0-1 0 0,1-1 0 0 0,0 1 0 0 0,-1-1 1 0 0,1 0-1 0 0,1 0 0 0 0,-1 0 0 0 0,0 0 1 0 0,1 0-1 0 0,-1-1 0 0 0,1 1 0 0 0,0-1 1 0 0,0 0-1 0 0,0 0 0 0 0,0 0 0 0 0,0-1 1 0 0,4 2 3 0 0,5-3 0 0 0,-1 1 0 0 0,0-2 0 0 0,0 1 0 0 0,1-2 0 0 0,-1 1 0 0 0,0-2 0 0 0,0 0 0 0 0,-1 0 0 0 0,1-1 0 0 0,-1 0 0 0 0,1-1 0 0 0,-1-1 0 0 0,-1 0 0 0 0,1 0 0 0 0,-1-1 0 0 0,2-2 0 0 0,15-9 81 0 0,-1-2 1 0 0,-1 0 0 0 0,-1-2-1 0 0,-1-1 1 0 0,-1-1 0 0 0,-1 0 0 0 0,-2-2-1 0 0,0 0 1 0 0,-1-2 0 0 0,-2 0-1 0 0,-1 0 1 0 0,-1-1 0 0 0,-2-1 0 0 0,0-1-1 0 0,1-11-81 0 0,-6 15 11 0 0,-3 14-11 0 0,0-1 0 0 0,-1 0 1 0 0,-1 0-1 0 0,0 0 0 0 0,0-1 0 0 0,-2 1 0 0 0,0 0 0 0 0,0-1 0 0 0,-2-8 0 0 0,-1 19-2 0 0,1 1-1 0 0,-1-1 1 0 0,0 0 0 0 0,0 1-1 0 0,0 0 1 0 0,-1-1-1 0 0,1 1 1 0 0,-1 1-1 0 0,1-1 1 0 0,-1 0 0 0 0,0 1-1 0 0,0 0 1 0 0,0 0-1 0 0,-1 0 1 0 0,1 0-1 0 0,0 1 1 0 0,-1 0 0 0 0,1 0-1 0 0,-1 0 1 0 0,1 0-1 0 0,-1 1 1 0 0,0-1-1 0 0,1 1 1 0 0,-1 0-1 0 0,1 1 1 0 0,-1-1 0 0 0,0 1-1 0 0,1 0 1 0 0,-1 0-1 0 0,1 0 1 0 0,0 1-1 0 0,-1 0 1 0 0,1-1 0 0 0,-1 2 2 0 0,-9 3-16 0 0,1 1 0 0 0,0 0 1 0 0,1 0-1 0 0,0 1 1 0 0,0 1-1 0 0,0 0 0 0 0,1 1 1 0 0,1 0-1 0 0,-1 1 1 0 0,2 0-1 0 0,-1 0 1 0 0,2 1-1 0 0,0 0 0 0 0,0 1 1 0 0,1 0-1 0 0,0 1 16 0 0,5-10 2 0 0,1 1 0 0 0,-1-1-1 0 0,1 1 1 0 0,0-1 0 0 0,0 1 0 0 0,1-1-1 0 0,0 1 1 0 0,-1 0 0 0 0,1-1-1 0 0,1 1 1 0 0,-1 0 0 0 0,1-1 0 0 0,0 1-1 0 0,0-1 1 0 0,0 1 0 0 0,0-1 0 0 0,1 0-1 0 0,0 1 1 0 0,0-1 0 0 0,0 0-1 0 0,0 0 1 0 0,1 0 0 0 0,0 0 0 0 0,-1-1-1 0 0,2 1 1 0 0,-1-1 0 0 0,0 0 0 0 0,0 1-1 0 0,1-2 1 0 0,0 1 0 0 0,0 0-1 0 0,0-1 1 0 0,0 1 0 0 0,1-1-2 0 0,185 115 377 0 0,-175-107-247 0 0,-1 0 0 0 0,0 0 0 0 0,-1 2 0 0 0,-1 0-1 0 0,1 0 1 0 0,-2 1 0 0 0,0 0 0 0 0,0 1 0 0 0,-2 0 0 0 0,1 1-1 0 0,-2 0 1 0 0,0 0 0 0 0,-1 1 0 0 0,0 0 0 0 0,-1 1 0 0 0,-1-1-1 0 0,0 5-129 0 0,-5-16 12 0 0,0 0-1 0 0,1 0 0 0 0,0 1 0 0 0,0-1 0 0 0,0 0 0 0 0,1 0 0 0 0,-1 0 0 0 0,1 0 0 0 0,0-1 0 0 0,1 1 0 0 0,-1 0 1 0 0,1-1-1 0 0,0 1 0 0 0,0-1 0 0 0,0 0 0 0 0,1 0 0 0 0,0-1 0 0 0,-1 1 0 0 0,1-1 0 0 0,1 1 0 0 0,-1-1 1 0 0,0 0-1 0 0,1-1 0 0 0,-1 1 0 0 0,6 1-11 0 0,10 0 554 0 0,-7-1-3541 0 0,-3-2-6079 0 0,-7-1-3467 0 0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08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0 10466 0 0,'0'0'3822'0'0,"0"0"-2209"0"0,0 0-770 0 0,0 0-74 0 0,0 0 134 0 0,0 0 128 0 0,0 0-60 0 0,-25 31-194 0 0,-80 101-225 0 0,39-30 75 0 0,-32 89-690 0 0,95-185-851 0 0,4-11-9373 0 0,-1 1-399 0 0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09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68 223 7898 0 0,'0'0'1525'0'0,"0"0"-230"0"0,0 0-14 0 0,0 0 122 0 0,0 0 42 0 0,0 0-78 0 0,0 0-197 0 0,0 0-209 0 0,-11 34-163 0 0,-34 108-130 0 0,33-63 327 0 0,33 136 598 0 0,-10-141-1002 0 0,-8-119 2073 0 0,20-64-2252 0 0,-7 57-360 0 0,3 1 0 0 0,2 1 0 0 0,2 0 0 0 0,2 2 0 0 0,2 1 1 0 0,2 1-1 0 0,2 1 0 0 0,19-18-52 0 0,-32 41 28 0 0,1 1 0 0 0,1 1 0 0 0,1 1 0 0 0,1 0 0 0 0,0 2 0 0 0,1 1 0 0 0,2 0-28 0 0,-25 16 2 0 0,0-1 1 0 0,1 0-1 0 0,-1 1 0 0 0,0-1 1 0 0,1 1-1 0 0,-1-1 1 0 0,1 0-1 0 0,-1 1 0 0 0,1-1 1 0 0,-1 1-1 0 0,1-1 0 0 0,-1 1 1 0 0,1 0-1 0 0,-1-1 0 0 0,1 1 1 0 0,0 0-1 0 0,-1-1 0 0 0,1 1 1 0 0,-1 0-1 0 0,1 0 0 0 0,0-1 1 0 0,-1 1-1 0 0,1 0 1 0 0,0 0-1 0 0,0 0 0 0 0,-1 0 1 0 0,1 0-1 0 0,0 0 0 0 0,-1 0 1 0 0,1 0-1 0 0,0 0 0 0 0,-1 0 1 0 0,1 1-1 0 0,0-1 0 0 0,-1 0 1 0 0,1 0-1 0 0,0 1 0 0 0,-1-1 1 0 0,1 0-1 0 0,0 1 1 0 0,-1-1-1 0 0,1 0 0 0 0,-1 1 1 0 0,1-1-1 0 0,-1 1 0 0 0,1-1 1 0 0,-1 1-1 0 0,1-1 0 0 0,-1 1 1 0 0,0 0-1 0 0,1-1 0 0 0,-1 1 1 0 0,0-1-1 0 0,1 1 0 0 0,-1 0 1 0 0,0-1-1 0 0,0 1 1 0 0,0 0-1 0 0,0-1 0 0 0,1 1 1 0 0,-1 0-1 0 0,0 0 0 0 0,0-1 1 0 0,0 1-1 0 0,0 0 0 0 0,-1-1 1 0 0,1 1-1 0 0,0 0-2 0 0,-36 201 550 0 0,36-201-575 0 0,-1 1 1 0 0,1 0-1 0 0,-1-1 1 0 0,1 1-1 0 0,0-1 1 0 0,-1 1 0 0 0,1 0-1 0 0,0-1 1 0 0,0 1-1 0 0,0 0 1 0 0,0-1-1 0 0,1 1 1 0 0,-1 0 0 0 0,0-1-1 0 0,1 1 1 0 0,-1-1-1 0 0,1 1 1 0 0,0-1-1 0 0,-1 1 1 0 0,1-1 0 0 0,0 1-1 0 0,0-1 1 0 0,0 1-1 0 0,0-1 1 0 0,0 0-1 0 0,0 0 1 0 0,0 0 0 0 0,0 1-1 0 0,1-1 1 0 0,-1 0-1 0 0,0-1 1 0 0,1 1-1 0 0,-1 0 1 0 0,1 0 0 0 0,-1 0 24 0 0,41 4-4224 0 0,-29-5-1352 0 0,-6 0-6389 0 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2:35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1800 0 0,'0'0'1615'0'0,"0"0"130"0"0,0 0 175 0 0,0 0 7 0 0,0 0-153 0 0,0 0-255 0 0,0 0-253 0 0,0 0-153 0 0,0 0-125 0 0,0 0-130 0 0,0 0-90 0 0,0 0-48 0 0,0 0-32 0 0,0 0-14 0 0,0 0-65 0 0,0 0-70 0 0,0 0-64 0 0,15 8 3923 0 0,134 0-2000 0 0,170-31-1295 0 0,-196 8-842 0 0,-90 14-166 0 0,-33 1-90 0 0,0 0 7 0 0,0 0 3 0 0,0 0-8 0 0,0 0-5 0 0,0 0 30 0 0,0 0 0 0 0,0 0-22 0 0,0 0 22 0 0,0 0-18 0 0,0 0-3 0 0,0 0 9 0 0,0 0-7 0 0,0 0-22 0 0,0 0-15 0 0,0 0 25 0 0,0 0-27 0 0,0 0 20 0 0,0 0-12 0 0,0 0-40 0 0,0 0-42 0 0,-2-2-3298 0 0,0 0-6852 0 0,2 2-1527 0 0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09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74 14331 0 0,'0'0'1540'0'0,"0"0"-314"0"0,0 0-102 0 0,0 0 48 0 0,0 0-46 0 0,0 0-142 0 0,0 0-238 0 0,0 0-218 0 0,0 0-169 0 0,0 0-121 0 0,-32 23-63 0 0,-96 80-75 0 0,123-99-93 0 0,-1 0 0 0 0,1 0-1 0 0,0 1 1 0 0,1 0 0 0 0,-1 0 0 0 0,1 0-1 0 0,0 0 1 0 0,0 1 0 0 0,1-1 0 0 0,0 1-1 0 0,0 0 1 0 0,0 0 0 0 0,0 0 0 0 0,0 5-7 0 0,-3 8 14 0 0,-3 2-1 0 0,1 0-1 0 0,2 0 1 0 0,0 1-1 0 0,1-1 0 0 0,1 1 1 0 0,1 1-1 0 0,1-1 1 0 0,1 0-1 0 0,1 1 0 0 0,3 17-12 0 0,-2-33 13 0 0,1 1-1 0 0,0 0 0 0 0,0-1 1 0 0,1 1-1 0 0,0-1 0 0 0,0 0 0 0 0,1 0 1 0 0,0 0-1 0 0,0 0 0 0 0,0-1 1 0 0,1 1-1 0 0,0-1 0 0 0,0 0 1 0 0,1-1-1 0 0,0 1 0 0 0,0-1 0 0 0,0 0 1 0 0,0-1-1 0 0,1 0 0 0 0,0 0 1 0 0,0 0-1 0 0,0 0 0 0 0,0-1 1 0 0,1-1-1 0 0,-1 1 0 0 0,1-1 0 0 0,-1 0 1 0 0,1-1-1 0 0,0 0 0 0 0,0 0 1 0 0,0-1-1 0 0,6 0-12 0 0,2-1 125 0 0,0-1 1 0 0,-1-1-1 0 0,0 0 1 0 0,1-1-1 0 0,-1-1 0 0 0,0 0 1 0 0,-1-1-1 0 0,0-1 1 0 0,0 0-1 0 0,0-1 1 0 0,-1 0-1 0 0,0-1 1 0 0,0-1-1 0 0,-1 0 0 0 0,0-1 1 0 0,-1 0-1 0 0,-1 0 1 0 0,1-1-1 0 0,-2-1 1 0 0,0 0-1 0 0,0 0 1 0 0,-1 0-1 0 0,-1-1 0 0 0,0-1 1 0 0,-1 1-1 0 0,-1-1 1 0 0,0 0-1 0 0,-1 0 1 0 0,0-1-1 0 0,-2 1 0 0 0,0-1 1 0 0,0 1-1 0 0,-1-1 1 0 0,-2-9-126 0 0,1 7-5 0 0,-1 0 0 0 0,-1 0-1 0 0,-1 0 1 0 0,0 0 0 0 0,-1 1 0 0 0,-1-1 0 0 0,-1 1 0 0 0,-1 0 0 0 0,0 1 0 0 0,-1-1 0 0 0,-9-13 5 0 0,11 21-79 0 0,0 0 1 0 0,0 1 0 0 0,-1 0 0 0 0,0 0-1 0 0,0 1 1 0 0,-1 0 0 0 0,0 0 0 0 0,0 1-1 0 0,-1 0 1 0 0,0 0 0 0 0,0 1 0 0 0,0 0 0 0 0,0 1-1 0 0,-1 0 1 0 0,0 0 0 0 0,0 1 0 0 0,0 0-1 0 0,0 1 1 0 0,0 0 0 0 0,-1 1 0 0 0,-3 0 78 0 0,-82 10-2543 0 0,38 17-3942 0 0,38-11-5008 0 0</inkml:trace>
  <inkml:trace contextRef="#ctx0" brushRef="#br0" timeOffset="368.383">1 490 15619 0 0,'0'0'2159'0'0,"0"0"-692"0"0,0 0-349 0 0,0 0-60 0 0,0 0-56 0 0,0 0-120 0 0,0 0-163 0 0,0 0-162 0 0,0 0-107 0 0,0 0-86 0 0,0 0-68 0 0,0 0-64 0 0,0 0-59 0 0,20-24-35 0 0,62-73-28 0 0,-29 53 46 0 0,-44 41-126 0 0,-1 0 1 0 0,1 0-1 0 0,0 1 0 0 0,0 0 0 0 0,0 0 0 0 0,0 1 0 0 0,0 0 0 0 0,0 1 1 0 0,1 0-1 0 0,6 1-30 0 0,2-1 30 0 0,-12 1-12 0 0,-1 1 0 0 0,1-1-1 0 0,0 1 1 0 0,-1 0-1 0 0,0 0 1 0 0,1 1 0 0 0,-1-1-1 0 0,0 1 1 0 0,0 0-1 0 0,-1 1 1 0 0,1-1 0 0 0,-1 1-1 0 0,0 0 1 0 0,1 1-18 0 0,23 17 155 0 0,-20-16-24 0 0,1-1-1 0 0,0 0 1 0 0,0 0 0 0 0,0-1-1 0 0,0 0 1 0 0,1-1 0 0 0,-1 0-1 0 0,1 0 1 0 0,0-1 0 0 0,0-1-1 0 0,0 1 1 0 0,8-1-131 0 0,-5-24-737 0 0,-13 2-7181 0 0,0 18 3982 0 0,0-2-8506 0 0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11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 3913 0 0,'0'0'2052'0'0,"0"0"-639"0"0,0 0-52 0 0,0 0 212 0 0,0 0 10 0 0,0 0-167 0 0,0 0-291 0 0,0 0-295 0 0,0 0-171 0 0,0 0-86 0 0,0 0-19 0 0,0 0-8 0 0,0 0-27 0 0,-7 7-37 0 0,-41 40 1017 0 0,69-71 4341 0 0,-75 78-5234 0 0,54-54-616 0 0,0 8-1969 0 0,0-4-6030 0 0,0-4-3672 0 0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11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16 15131 0 0,'0'0'1503'0'0,"0"0"-509"0"0,0 0-75 0 0,0 0 101 0 0,0 0 17 0 0,0 0-107 0 0,0 0-249 0 0,0 0-246 0 0,0 0-132 0 0,0 0-68 0 0,0 0-25 0 0,0 0-30 0 0,0 0-17 0 0,0 15 736 0 0,0-15-893 0 0,0 0 20 0 0,0 0 1 0 0,0-1 0 0 0,0 1 0 0 0,0 0 0 0 0,0 0-1 0 0,0-1 1 0 0,0 1 0 0 0,0 0 0 0 0,0 0-1 0 0,0 0 1 0 0,0-1 0 0 0,0 1 0 0 0,0 0-1 0 0,0 0 1 0 0,0-1 0 0 0,0 1 0 0 0,0 0-1 0 0,0 0 1 0 0,0 0 0 0 0,-1-1 0 0 0,1 1 0 0 0,0 0-1 0 0,0 0 1 0 0,0 0 0 0 0,0-1 0 0 0,0 1-1 0 0,-1 0 1 0 0,1 0 0 0 0,0 0 0 0 0,0 0-1 0 0,0 0 1 0 0,-1-1 0 0 0,1 1 0 0 0,0 0 0 0 0,0 0-1 0 0,0 0 1 0 0,-1 0 0 0 0,1 0 0 0 0,0 0-1 0 0,0 0 1 0 0,-1 0 0 0 0,1 0 0 0 0,0 0-1 0 0,0 0 1 0 0,0 0 0 0 0,-1 0 0 0 0,1 0-1 0 0,0 0 1 0 0,0 0 0 0 0,-1 0 0 0 0,1 0 0 0 0,0 0-27 0 0,-36 7 908 0 0,25-3-901 0 0,11-5 3 0 0,0 1 0 0 0,0 0 0 0 0,0-1 0 0 0,0 1 0 0 0,0 0 0 0 0,0-1 0 0 0,0 1 0 0 0,0 0 1 0 0,0 0-1 0 0,-1-1 0 0 0,1 1 0 0 0,0 0 0 0 0,0-1 0 0 0,0 1 0 0 0,0 0 0 0 0,0 0 0 0 0,-1-1 0 0 0,1 1 1 0 0,0 0-1 0 0,0 0 0 0 0,0-1 0 0 0,-1 1 0 0 0,1 0 0 0 0,0 0 0 0 0,0 0 0 0 0,-1-1 0 0 0,1 1 0 0 0,0 0 0 0 0,0 0 1 0 0,-1 0-1 0 0,1 0 0 0 0,0 0 0 0 0,-1 0-10 0 0,1 0 7 0 0,0 0 1 0 0,0 0-1 0 0,-1-1 1 0 0,1 1-1 0 0,0 0 1 0 0,-1 0-1 0 0,1 0 1 0 0,0 0-1 0 0,0 0 1 0 0,-1 0-1 0 0,1 0 1 0 0,0-1-1 0 0,0 1 1 0 0,-1 0-1 0 0,1 0 0 0 0,0 0 1 0 0,0-1-1 0 0,0 1 1 0 0,-1 0-1 0 0,1 0 1 0 0,0-1-1 0 0,0 1 1 0 0,0 0-1 0 0,0 0 1 0 0,0-1-1 0 0,-1 1 1 0 0,1 0-1 0 0,0-1 1 0 0,0 1-1 0 0,0 0 1 0 0,0 0-1 0 0,0-1 1 0 0,0 1-1 0 0,0 0 1 0 0,0-1-1 0 0,0 1 0 0 0,0 0 1 0 0,0-1-1 0 0,0 1 1 0 0,0 0-1 0 0,0 0 1 0 0,1-1-1 0 0,-1 1-7 0 0,-25 10 127 0 0,25-10-112 0 0,0 0-6 0 0,0 0-10 0 0,0 0-29 0 0,0 0 24 0 0,0 0-12 0 0,0 0 2 0 0,0 0 6 0 0,26-19 14 0 0,-25 12 680 0 0,-5 7-5093 0 0,3 0-1428 0 0,1 0-6097 0 0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13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8490 0 0,'0'0'3166'0'0,"0"0"-1228"0"0,0 0-543 0 0,0 0-17 0 0,0 0 51 0 0,0 0-56 0 0,0 0-188 0 0,0 0-248 0 0,0 0-238 0 0,0 0-178 0 0,0 0-92 0 0,0 8-52 0 0,-9 267 2040 0 0,-4-259-3371 0 0,6-15-2565 0 0,0-3-4274 0 0,5-1-3635 0 0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14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15547 0 0,'0'0'1041'0'0,"0"0"-233"0"0,0 0-128 0 0,0 0-32 0 0,0 0-64 0 0,0 0-168 0 0,0 0-224 0 0,0 0-224 0 0,0 0-160 0 0,0 0-128 0 0,0 0-160 0 0,0 0-112 0 0,0 0-232 0 0,0 0-641 0 0,-41 73-2872 0 0,47-62-7289 0 0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14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0 14987 0 0,'0'0'1451'0'0,"0"0"-309"0"0,0 0-83 0 0,0 0-31 0 0,0 0-60 0 0,0 0-113 0 0,0 0-180 0 0,0 0-142 0 0,0 0-82 0 0,0 0-86 0 0,0 0-69 0 0,0 0-61 0 0,0 0-40 0 0,-10 4 1 0 0,-29 11-3 0 0,12 11 501 0 0,25-24-684 0 0,0 0 1 0 0,0 1-1 0 0,1-1 1 0 0,-1 1-1 0 0,1 0 1 0 0,-1 0 0 0 0,1 0-1 0 0,0 0 1 0 0,0 0-1 0 0,0 0 1 0 0,0 0-1 0 0,1 0 1 0 0,-1 0-1 0 0,1 0 1 0 0,0 0 0 0 0,0 0-1 0 0,0 0 1 0 0,0 0-1 0 0,0 1 1 0 0,1-1-1 0 0,-1 0 1 0 0,1 0-1 0 0,0 0 1 0 0,0 0-1 0 0,0 0 1 0 0,0 0 0 0 0,1-1-1 0 0,-1 1 1 0 0,1 0-1 0 0,0-1 1 0 0,-1 1-1 0 0,1-1 1 0 0,3 3-11 0 0,22 21 37 0 0,-14-15 3 0 0,-1 0 0 0 0,0 1 0 0 0,-1 0 0 0 0,0 1 0 0 0,-1 0 0 0 0,-1 0 0 0 0,0 1 0 0 0,0 1 0 0 0,-2-1 0 0 0,2 4-40 0 0,-7-13 74 0 0,-1-1-1 0 0,1 1 0 0 0,-1-1 1 0 0,0 1-1 0 0,0-1 1 0 0,0 1-1 0 0,-1 0 0 0 0,0-1 1 0 0,1 1-1 0 0,-2 0 1 0 0,1-1-1 0 0,0 1 0 0 0,-1 0 1 0 0,0-1-1 0 0,0 1 1 0 0,-1-1-1 0 0,1 1 0 0 0,-1-1 1 0 0,0 0-1 0 0,0 0 1 0 0,0 1-1 0 0,-1-1 0 0 0,1-1 1 0 0,-1 1-1 0 0,0 0 1 0 0,0-1-1 0 0,-1 1 0 0 0,0 0-73 0 0,-1-1 66 0 0,-6 5 19 0 0,-1 0-1 0 0,0 0 1 0 0,0-2 0 0 0,-1 1 0 0 0,0-2 0 0 0,0 1-1 0 0,0-2 1 0 0,-1 0 0 0 0,1 0 0 0 0,-1-2-1 0 0,0 1 1 0 0,-12-1-85 0 0,21-1-45 0 0,0 0 0 0 0,0 0 0 0 0,0 0 0 0 0,0-1 0 0 0,0 1 0 0 0,0-2 0 0 0,0 1 0 0 0,0 0 0 0 0,-1-1 0 0 0,2 0 0 0 0,-1 0-1 0 0,0 0 1 0 0,0-1 0 0 0,0 0 0 0 0,0 0 0 0 0,1 0 0 0 0,-1 0 0 0 0,1-1 0 0 0,0 0 0 0 0,0 1 0 0 0,0-2 0 0 0,0 1 0 0 0,0 0 0 0 0,0-1 0 0 0,1 0 0 0 0,0 0 0 0 0,0 0-1 0 0,0 0 1 0 0,0 0 0 0 0,1-1 0 0 0,-1 1 0 0 0,1-1 0 0 0,0 1 0 0 0,1-1 0 0 0,-1 0 0 0 0,1 0 0 0 0,0 0 0 0 0,0 0 45 0 0,4-14-3099 0 0,3 9-2389 0 0,1 5-6738 0 0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23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1 228 552 0 0,'0'0'4598'0'0,"0"0"-2190"0"0,0 0-525 0 0,0 0 172 0 0,0 0 87 0 0,0 0-167 0 0,0 0-239 0 0,0 0-265 0 0,0 0-229 0 0,0 0-151 0 0,0 0-123 0 0,0 0-116 0 0,31 4-99 0 0,99 15-96 0 0,-64-26 155 0 0,-57 1-648 0 0,3 1-57 0 0,0-1 1 0 0,0-1-1 0 0,-1 0 0 0 0,0 0 1 0 0,0-1-1 0 0,0 0 1 0 0,-1-1-1 0 0,-1 0 0 0 0,0-1 1 0 0,0 0-1 0 0,0 0 1 0 0,-2-1-1 0 0,1 0 0 0 0,-1 0 1 0 0,0-4-108 0 0,-6 12-2 0 0,0 0 1 0 0,0 0-1 0 0,-1 0 1 0 0,1 0-1 0 0,-1 0 0 0 0,0 0 1 0 0,0 0-1 0 0,0 0 1 0 0,-1-1-1 0 0,1 1 1 0 0,-1 0-1 0 0,1 0 1 0 0,-1 0-1 0 0,0 0 1 0 0,0 0-1 0 0,0 0 0 0 0,-1 1 1 0 0,1-1-1 0 0,-1 0 1 0 0,0 1-1 0 0,1-1 1 0 0,-1 1-1 0 0,0-1 1 0 0,-1 1-1 0 0,1 0 0 0 0,0 0 1 0 0,-1 0-1 0 0,1 0 1 0 0,-1 0-1 0 0,1 0 1 0 0,-1 1-1 0 0,0-1 1 0 0,0 1-1 0 0,0 0 0 0 0,1 0 1 0 0,-1 0-1 0 0,-1 0 1 0 0,1 1-1 0 0,0-1 1 0 0,0 1-1 0 0,0-1 1 0 0,0 1-1 0 0,0 0 1 0 0,0 0-1 0 0,0 1 0 0 0,-1-1 1 0 0,1 1-1 0 0,0 0 1 0 0,0 0 1 0 0,-10 2-12 0 0,0 1 0 0 0,1 0 0 0 0,-1 1 0 0 0,1 0 0 0 0,1 1 0 0 0,-1 1 0 0 0,1 0 0 0 0,0 0 0 0 0,0 1 0 0 0,1 1 0 0 0,0-1 0 0 0,1 2 0 0 0,-1-1 0 0 0,-2 6 12 0 0,0-2 0 0 0,-1 0 1 0 0,2 1-1 0 0,0 0 1 0 0,1 1-1 0 0,0 0 1 0 0,1 0-1 0 0,1 1 0 0 0,0 0 1 0 0,2 1-1 0 0,0 0 1 0 0,0 0-1 0 0,2 0 1 0 0,0 1-1 0 0,1-1 1 0 0,0 1-1 0 0,2 0 1 0 0,0 5-1 0 0,3-18 16 0 0,0 0-1 0 0,1 0 1 0 0,0 0 0 0 0,0-1 0 0 0,0 1 0 0 0,0-1-1 0 0,1 0 1 0 0,-1 0 0 0 0,1 0 0 0 0,0 0 0 0 0,0-1 0 0 0,1 1-1 0 0,-1-1 1 0 0,1 0 0 0 0,-1-1 0 0 0,1 1 0 0 0,0-1 0 0 0,0 0-1 0 0,0 0 1 0 0,0 0 0 0 0,1-1 0 0 0,-1 0 0 0 0,0 0 0 0 0,1 0-1 0 0,-1-1 1 0 0,1 1 0 0 0,0-2-16 0 0,3 3 37 0 0,10 2-20 0 0,1-1-1 0 0,0-1 1 0 0,0-1 0 0 0,-1-1 0 0 0,1-1-1 0 0,0 0 1 0 0,0-2 0 0 0,0 0-1 0 0,-1-1 1 0 0,5-2-17 0 0,64-30-8501 0 0,-76 29-3738 0 0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22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420 1 5633 0 0,'0'0'2063'0'0,"0"0"-562"0"0,0 0-165 0 0,0 0 131 0 0,0 0 173 0 0,0 0-19 0 0,0 0-256 0 0,0 0-367 0 0,0 0-347 0 0,0 0-249 0 0,0 0-135 0 0,0 2-31 0 0,-11 81 2909 0 0,-8 557 842 0 0,-8-492-3679 0 0,10-87-232 0 0,16-94-7537 0 0,0 9-3223 0 0,1 20 2133 0 0</inkml:trace>
  <inkml:trace contextRef="#ctx0" brushRef="#br0" timeOffset="266.343">0 550 12779 0 0,'0'0'1809'0'0,"0"0"-474"0"0,0 0-234 0 0,0 0-13 0 0,0 0 17 0 0,0 0-16 0 0,0 0-50 0 0,0 0-33 0 0,0 0-45 0 0,0 0-115 0 0,0 0-129 0 0,38-2-115 0 0,121-7-96 0 0,10-21 517 0 0,33-25-795 0 0,-149 32-1841 0 0,-38 13-2666 0 0,0-1-5310 0 0,-12 7-2164 0 0</inkml:trace>
  <inkml:trace contextRef="#ctx0" brushRef="#br0" timeOffset="749.109">829 23 14883 0 0,'0'0'1488'0'0,"0"0"-501"0"0,0 0-313 0 0,0 0 30 0 0,0 0 170 0 0,0 0 87 0 0,0 0-22 0 0,0 0-151 0 0,0 0-158 0 0,0 0-129 0 0,0 0-88 0 0,0 0-39 0 0,0 0-57 0 0,-1 36-21 0 0,-4 112-38 0 0,-15 80 469 0 0,2-73-475 0 0,7 25-126 0 0,11-178-117 0 0,1 0 0 0 0,-1 0 0 0 0,1 1 0 0 0,-1-1 0 0 0,1 0 0 0 0,0 0 0 0 0,0 0-1 0 0,0 0 1 0 0,0 0 0 0 0,0 0 0 0 0,0-1 0 0 0,0 1 0 0 0,1 0 0 0 0,-1 0 0 0 0,1-1 0 0 0,-1 1 0 0 0,1-1-1 0 0,0 0 1 0 0,-1 1 0 0 0,1-1 0 0 0,0 0 0 0 0,0 0 0 0 0,0 0 0 0 0,0 0 0 0 0,0 0 0 0 0,0-1 0 0 0,0 1-1 0 0,0 0 1 0 0,1-1 0 0 0,-1 0 0 0 0,0 1 0 0 0,0-1 0 0 0,0 0 0 0 0,0 0 0 0 0,1 0 0 0 0,-1-1 0 0 0,0 1-1 0 0,0 0 1 0 0,0-1 0 0 0,0 0 0 0 0,1 1 0 0 0,-1-1 0 0 0,0 0 0 0 0,0 0 0 0 0,-1 0 0 0 0,1 0 0 0 0,0 0-1 0 0,0-1 1 0 0,0 1 0 0 0,-1 0 0 0 0,1-1 0 0 0,0 0-9 0 0,66-44 279 0 0,96-51-174 0 0,-164 97-105 0 0,1 0 0 0 0,0 0 0 0 0,0-1 0 0 0,-1 1-1 0 0,1 0 1 0 0,0 0 0 0 0,0 0 0 0 0,0 0 0 0 0,-1 0 0 0 0,1 0 0 0 0,0 0 0 0 0,0 0-1 0 0,0 0 1 0 0,-1 1 0 0 0,1-1 0 0 0,0 0 0 0 0,0 0 0 0 0,-1 1 0 0 0,1-1 0 0 0,0 0-1 0 0,-1 1 1 0 0,1-1 0 0 0,0 1 0 0 0,-1-1 0 0 0,1 1 0 0 0,-1-1 0 0 0,1 1 0 0 0,0-1-1 0 0,-1 1 1 0 0,0 0 0 0 0,1-1 0 0 0,-1 1 0 0 0,1 0 0 0 0,-1-1 0 0 0,0 1-1 0 0,1 0 1 0 0,-1 0 0 0 0,0-1 0 0 0,0 1 0 0 0,0 0 0 0 0,1 0 0 0 0,-1 0 0 0 0,0-1-1 0 0,0 1 1 0 0,0 0 0 0 0,0 0 0 0 0,0 0 0 0 0,-1-1 0 0 0,2 55 161 0 0,-2-38-112 0 0,6 98 121 0 0,-4-115-280 0 0,0 1 0 0 0,0 0 1 0 0,1 0-1 0 0,-1-1 1 0 0,0 1-1 0 0,0-1 1 0 0,0 1-1 0 0,0-1 0 0 0,0 1 1 0 0,1-1-1 0 0,-1 0 1 0 0,0 0-1 0 0,0 1 1 0 0,1-1-1 0 0,-1 0 1 0 0,0 0-1 0 0,0 0 0 0 0,1 0 1 0 0,-1 0-1 0 0,0-1 1 0 0,0 1-1 0 0,1 0 1 0 0,-1-1-1 0 0,0 1 0 0 0,0-1 1 0 0,0 1-1 0 0,1-1 1 0 0,-1 1-1 0 0,0-1 1 0 0,0 0-1 0 0,0 1 1 0 0,0-1-1 0 0,0 0 0 0 0,0 0 1 0 0,-1 0-1 0 0,1 0 1 0 0,0 0-1 0 0,0 0 1 0 0,-1 0-1 0 0,1 0 1 0 0,0 0-1 0 0,-1 0 0 0 0,1 0 1 0 0,-1-1-1 0 0,1 1 1 0 0,-1 0-1 0 0,0 0 1 0 0,0-1-1 0 0,1 1 0 0 0,-1 0 1 0 0,0-1 109 0 0,3-2-1306 0 0,4-4-3847 0 0,-1 1-6204 0 0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24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13531 0 0,'0'0'1355'0'0,"0"0"-430"0"0,0 0-176 0 0,0 0 85 0 0,0 0 157 0 0,0 0 60 0 0,0 0-115 0 0,0 0-186 0 0,0 0-199 0 0,0 0-161 0 0,-5 35-88 0 0,-15 109-58 0 0,17-44 239 0 0,27-23-482 0 0,-24-76-149 0 0,2-31-6683 0 0,-2 17 688 0 0,0 4-3828 0 0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24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14819 0 0,'0'0'1296'0'0,"0"0"-351"0"0,0 0-121 0 0,0 0 32 0 0,0 0 56 0 0,0 0-144 0 0,0 0-336 0 0,0 0-504 0 0,0 0-256 0 0,0 0-40 0 0,0 0-24 0 0,0 0 112 0 0,0 0-168 0 0,0 0-472 0 0,24 62-897 0 0,-9-40-2880 0 0,-8-7-6833 0 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2:35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10850 0 0,'0'0'2764'0'0,"0"0"-995"0"0,0 0-530 0 0,0 0-49 0 0,0 0 57 0 0,0 0-52 0 0,0 0-171 0 0,0 0-217 0 0,0 0-196 0 0,0 0-153 0 0,0 0-48 0 0,0 0-50 0 0,0 0-27 0 0,3 0 82 0 0,211-4 3602 0 0,6 0-3230 0 0,-198 4-771 0 0,20 0-2633 0 0,-34 5-7513 0 0,-4-2-2006 0 0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24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11346 0 0,'0'0'1839'0'0,"0"0"-354"0"0,0 0-68 0 0,0 0 20 0 0,0 0-164 0 0,0 0-258 0 0,0 0-235 0 0,0 0-163 0 0,0 0-84 0 0,0 0-41 0 0,0 0-34 0 0,22-33-80 0 0,70-101-51 0 0,-51 62 162 0 0,-1-16 385 0 0,-37 128-906 0 0,-5 124 161 0 0,3-158-102 0 0,0 0 0 0 0,0-1 1 0 0,1 1-1 0 0,0-1 0 0 0,0 1 0 0 0,0-1 0 0 0,1 0 0 0 0,0 0 0 0 0,0 0 0 0 0,0 0 0 0 0,0-1 0 0 0,1 1 1 0 0,0-1-1 0 0,0 0 0 0 0,0 0 0 0 0,0 0 0 0 0,1 0 0 0 0,0-1 0 0 0,-1 0 0 0 0,1 0 0 0 0,0 0 0 0 0,1 0 0 0 0,-1-1 1 0 0,0 0-1 0 0,1 0 0 0 0,-1-1 0 0 0,1 1 0 0 0,-1-1 0 0 0,1 0 0 0 0,0-1 0 0 0,0 1 0 0 0,-1-1 0 0 0,1-1 0 0 0,0 1 1 0 0,0-1-1 0 0,-1 0 0 0 0,1 0 0 0 0,0 0-27 0 0,6-4 168 0 0,0-1 1 0 0,0 0-1 0 0,-1-1 1 0 0,0 0-1 0 0,0 0 1 0 0,-1-2 0 0 0,0 1-1 0 0,-1-1 1 0 0,0 0-1 0 0,8-10-168 0 0,-8 9 119 0 0,6-7-1 0 0,0-1 0 0 0,-2-1 0 0 0,0 0-1 0 0,-1 0 1 0 0,-1-1 0 0 0,-1-1 0 0 0,0 1-1 0 0,-2-2 1 0 0,-1 1 0 0 0,0-2-118 0 0,-3-22-39 0 0,-4 44-150 0 0,0 1-178 0 0,0 0-273 0 0,0 14-7170 0 0,2-13-4308 0 0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25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271 176 13483 0 0,'0'0'1980'0'0,"0"0"-313"0"0,0 0-141 0 0,0 0-147 0 0,0 0-169 0 0,0 0-226 0 0,0 0-220 0 0,0 0-140 0 0,-32 8-108 0 0,-99 25-68 0 0,128-33-420 0 0,-1 1 0 0 0,1-1 0 0 0,0 1 0 0 0,-1 0-1 0 0,1 1 1 0 0,0-1 0 0 0,0 0 0 0 0,-1 1 0 0 0,1 0-1 0 0,0 0 1 0 0,1 0 0 0 0,-1 0 0 0 0,0 0 0 0 0,0 0 0 0 0,1 1-1 0 0,0-1 1 0 0,-1 1 0 0 0,1 0 0 0 0,0 0 0 0 0,0 0 0 0 0,0 1-29 0 0,-3 5 101 0 0,0-3-61 0 0,0 1-1 0 0,1 0 1 0 0,0-1-1 0 0,0 1 0 0 0,1 0 1 0 0,0 1-1 0 0,0-1 1 0 0,1 1-1 0 0,0-1 0 0 0,0 1 1 0 0,0 0-1 0 0,1-1 0 0 0,1 1 1 0 0,-1 0-1 0 0,1 0 1 0 0,0 0-1 0 0,1 0 0 0 0,0 0 1 0 0,0-1-1 0 0,1 1 1 0 0,0 0-1 0 0,0-1 0 0 0,1 1 1 0 0,0-1-1 0 0,0 0 1 0 0,1 0-1 0 0,0 0 0 0 0,3 3-38 0 0,2-1 9 0 0,2 0-1 0 0,-1-1 1 0 0,1 0 0 0 0,0-1-1 0 0,1 0 1 0 0,0-1 0 0 0,0-1-1 0 0,0 1 1 0 0,0-2-1 0 0,1 0 1 0 0,0 0 0 0 0,0-2-1 0 0,0 1 1 0 0,0-1-1 0 0,1-1 1 0 0,-1-1 0 0 0,0 0-1 0 0,1 0 1 0 0,-1-1-1 0 0,9-3-8 0 0,55-33-927 0 0,-35-1-6099 0 0,-36 30-2627 0 0</inkml:trace>
  <inkml:trace contextRef="#ctx0" brushRef="#br0" timeOffset="312.734">579 478 4329 0 0,'0'0'2991'0'0,"0"0"-1097"0"0,0 0-266 0 0,0 0 90 0 0,0 0-16 0 0,0 0-174 0 0,0 0-286 0 0,0 0-255 0 0,0 0-155 0 0,0 0-76 0 0,0 0-61 0 0,0 0-17 0 0,0 0-28 0 0,3 14-2 0 0,12 43 10 0 0,-13-57-580 0 0,-1 0 1 0 0,0-1-1 0 0,0 1 1 0 0,0 0-1 0 0,0 0 1 0 0,0-1 0 0 0,0 1-1 0 0,0 0 1 0 0,0-1-1 0 0,0 1 1 0 0,0-1-1 0 0,0 1 1 0 0,0-1 0 0 0,-1 0-1 0 0,1 1 1 0 0,0-1-1 0 0,0 0 1 0 0,0 1 0 0 0,-1-1-1 0 0,1 0 1 0 0,0 0-1 0 0,-1 0 1 0 0,1 0-1 0 0,-1 0 1 0 0,1 0 0 0 0,-1 0-1 0 0,0 0 1 0 0,1 0-1 0 0,-1 0 1 0 0,0 0-1 0 0,1 0 1 0 0,-1 0 0 0 0,0 0-1 0 0,0 0 1 0 0,0 0-1 0 0,0 0 1 0 0,0-1-79 0 0,132-286 2256 0 0,-127 277-2259 0 0,0 1-1 0 0,1 0 0 0 0,0 0 0 0 0,0 0 1 0 0,1 1-1 0 0,1 0 0 0 0,0 0 0 0 0,0 1 1 0 0,0 0-1 0 0,1 1 0 0 0,0-1 1 0 0,1 2-1 0 0,-1-1 0 0 0,1 2 0 0 0,2-1 4 0 0,-11 5-99 0 0,0 1-1 0 0,0 0 1 0 0,0 0-1 0 0,1 0 1 0 0,-1 1-1 0 0,0-1 1 0 0,0 0-1 0 0,0 0 1 0 0,0 1-1 0 0,0-1 1 0 0,1 1-1 0 0,-1-1 1 0 0,0 1-1 0 0,0-1 1 0 0,0 1-1 0 0,0-1 1 0 0,0 1-1 0 0,-1 0 1 0 0,1 0-1 0 0,0 0 1 0 0,0-1-1 0 0,0 1 1 0 0,-1 0-1 0 0,1 0 1 0 0,0 0-1 0 0,-1 0 1 0 0,1 0-1 0 0,-1 0 1 0 0,1 0-1 0 0,-1 0 1 0 0,1 1-1 0 0,-1-1 1 0 0,0 0-1 0 0,0 0 1 0 0,1 0-1 0 0,-1 1 100 0 0,3 16-8994 0 0,-2-11-3096 0 0</inkml:trace>
  <inkml:trace contextRef="#ctx0" brushRef="#br0" timeOffset="665.598">1103 323 4257 0 0,'0'0'4245'0'0,"0"0"-1527"0"0,0 0-550 0 0,0 0-159 0 0,0 0-181 0 0,0 0-213 0 0,0 0-247 0 0,0 0-222 0 0,0 0-195 0 0,0 0-134 0 0,34-1-113 0 0,101-8-103 0 0,-72-5 209 0 0,-56 8-667 0 0,-1 2-55 0 0,0 0 0 0 0,-1-1 1 0 0,0 0-1 0 0,0 0 0 0 0,0 0 0 0 0,-1-1 0 0 0,1 0 1 0 0,-1 0-1 0 0,0 0 0 0 0,-1 0 0 0 0,0 0 0 0 0,0-1 0 0 0,0 0 1 0 0,-1 1-1 0 0,0-1 0 0 0,0 0 0 0 0,-1 0 0 0 0,1 0 1 0 0,-2 0-1 0 0,1 0 0 0 0,-1-1 0 0 0,0 1 0 0 0,0 0 1 0 0,-1-2-89 0 0,-2 7-7 0 0,0 0 1 0 0,0 0 0 0 0,-1 0 0 0 0,1 1 0 0 0,0-1 0 0 0,-1 1 0 0 0,1 0 0 0 0,-1 0-1 0 0,1 0 1 0 0,-1 0 0 0 0,0 1 0 0 0,1-1 0 0 0,-1 1 0 0 0,0 0 0 0 0,1 0 0 0 0,-1 0-1 0 0,0 1 1 0 0,1-1 0 0 0,-1 1 0 0 0,0 0 0 0 0,1 0 0 0 0,-1 0 0 0 0,1 1 0 0 0,0-1-1 0 0,-1 1 1 0 0,1 0 0 0 0,0 0 6 0 0,-15 7-44 0 0,1 1-1 0 0,1 1 0 0 0,0 0 1 0 0,0 1-1 0 0,1 1 1 0 0,1 0-1 0 0,0 1 1 0 0,1 1-1 0 0,0 0 0 0 0,1 1 1 0 0,1 0-1 0 0,1 1 1 0 0,0 0-1 0 0,1 0 1 0 0,1 1-1 0 0,0 1 0 0 0,2-1 1 0 0,0 1-1 0 0,1 1 45 0 0,3-15-18 0 0,0 0 1 0 0,1 0-1 0 0,-1 1 0 0 0,2-1 0 0 0,-1 1 0 0 0,0-1 0 0 0,1 1 0 0 0,0-1 0 0 0,0 1 1 0 0,1-1-1 0 0,-1 1 0 0 0,1-1 0 0 0,1 1 0 0 0,-1-1 0 0 0,1 0 0 0 0,0 0 0 0 0,0 0 0 0 0,0 0 1 0 0,1 0-1 0 0,-1 0 0 0 0,1 0 0 0 0,2 1 18 0 0,7 1-7 0 0,1-1 0 0 0,-1 0-1 0 0,1-1 1 0 0,0-1 0 0 0,0 0 0 0 0,0-1 0 0 0,1 0 0 0 0,0-1-1 0 0,-1-1 1 0 0,1 0 0 0 0,0-1 0 0 0,-1 0 0 0 0,1-1 0 0 0,0 0-1 0 0,7-3 8 0 0,-21 4 0 0 0,33-5-312 0 0,-1-2 0 0 0,1-2 0 0 0,-2 0 0 0 0,1-3 0 0 0,-1 0 1 0 0,-1-2-1 0 0,14-9 312 0 0,-14 8-858 0 0,66-37-4061 0 0,-35 13-3751 0 0,-41 24-683 0 0</inkml:trace>
  <inkml:trace contextRef="#ctx0" brushRef="#br0" timeOffset="1548.52">2018 147 4705 0 0,'0'0'6543'0'0,"0"0"-2742"0"0,0 0-1546 0 0,0 0-668 0 0,0 0-390 0 0,0 0-186 0 0,0 0-80 0 0,0 0-91 0 0,-34 19-122 0 0,-111 62-113 0 0,51-5 251 0 0,84-68-804 0 0,1 1 0 0 0,1-1-1 0 0,0 1 1 0 0,0 1 0 0 0,0-1-1 0 0,1 1 1 0 0,1 1 0 0 0,0-1-1 0 0,0 1 1 0 0,1 0 0 0 0,1 1-1 0 0,-1-1 1 0 0,2 1 0 0 0,0 0-1 0 0,-1 8-51 0 0,6-17 17 0 0,0-1-1 0 0,1 1 1 0 0,-1-1 0 0 0,1 1-1 0 0,0-1 1 0 0,0 0 0 0 0,0 0-1 0 0,0-1 1 0 0,0 1-1 0 0,0 0 1 0 0,0-1 0 0 0,0 0-1 0 0,1 0 1 0 0,-1 0 0 0 0,1 0-1 0 0,-1 0 1 0 0,1-1-1 0 0,-1 1 1 0 0,1-1 0 0 0,-1 0-1 0 0,1 0 1 0 0,-1 0 0 0 0,1-1-1 0 0,-1 1 1 0 0,1-1-1 0 0,-1 0 1 0 0,0 0 0 0 0,3-1-17 0 0,14-3 59 0 0,0-1 1 0 0,-1-1 0 0 0,1-1-1 0 0,-1-1 1 0 0,-1 0 0 0 0,0-2 0 0 0,0 0-1 0 0,-1-1 1 0 0,6-5-60 0 0,6-4 27 0 0,86-45 69 0 0,-114 66-96 0 0,0 0 1 0 0,-1 1 0 0 0,1-1-1 0 0,0 1 1 0 0,0-1-1 0 0,0 1 1 0 0,-1-1-1 0 0,1 1 1 0 0,0-1 0 0 0,-1 1-1 0 0,1 0 1 0 0,0-1-1 0 0,-1 1 1 0 0,1 0 0 0 0,-1 0-1 0 0,1-1 1 0 0,-1 1-1 0 0,0 0 1 0 0,1 0 0 0 0,-1 0-1 0 0,0 0 1 0 0,1 0-1 0 0,-1-1 1 0 0,0 1-1 0 0,0 0 1 0 0,0 0 0 0 0,0 0-1 0 0,0 0 1 0 0,0 0-1 0 0,0 0 1 0 0,0 0 0 0 0,0 0-1 0 0,0 0 1 0 0,0 0-1 0 0,-1-1 1 0 0,1 1 0 0 0,0 0-1 0 0,-1 0 1 0 0,1 0-1 0 0,-1 6 1 0 0,3 110-72 0 0,1-112 73 0 0,1 1 0 0 0,-1-1-1 0 0,1 0 1 0 0,0-1 0 0 0,1 1 0 0 0,-1-1 0 0 0,1 1-1 0 0,0-2 1 0 0,0 1 0 0 0,1 0 0 0 0,-1-1-1 0 0,1 0 1 0 0,-1 0 0 0 0,1-1 0 0 0,0 1 0 0 0,0-1-1 0 0,0 0 1 0 0,0-1 0 0 0,0 0 0 0 0,1 0-1 0 0,-1 0 1 0 0,0-1 0 0 0,1 0 0 0 0,-1 0 0 0 0,0 0-1 0 0,1-1 1 0 0,1 0-2 0 0,13-2 42 0 0,-1-1-1 0 0,0-1 1 0 0,-1 0-1 0 0,1-2 1 0 0,-1 0-1 0 0,0-1 1 0 0,-1-1-1 0 0,0-1 1 0 0,13-9-42 0 0,-25 15 28 0 0,203-152 1044 0 0,-42 25-920 0 0,-161 127-150 0 0,1-2-3 0 0,1 0 0 0 0,-1 1 0 0 0,1 0 0 0 0,1 1 0 0 0,-1-1 0 0 0,1 2 0 0 0,0-1 0 0 0,0 1 0 0 0,0 1 0 0 0,0-1-1 0 0,0 1 1 0 0,0 1 0 0 0,1 0 0 0 0,-1 0 0 0 0,3 1 1 0 0,-10 2 0 0 0,1 0-1 0 0,-1 1 0 0 0,0-1 0 0 0,0 0 0 0 0,0 1 0 0 0,0 0 0 0 0,0-1 0 0 0,-1 1 1 0 0,1 0-1 0 0,-1 0 0 0 0,0 0 0 0 0,0 0 0 0 0,0 0 0 0 0,0 0 0 0 0,0 0 0 0 0,-1 0 1 0 0,1 1-1 0 0,-1-1 0 0 0,0 0 0 0 0,0 0 0 0 0,0 0 0 0 0,0 1 0 0 0,-1-1 1 0 0,1 0-1 0 0,-1 0 0 0 0,-1 3 1 0 0,2 8 17 0 0,-3 7 12 0 0,0 0 0 0 0,-2-1 0 0 0,0 0 0 0 0,-1 1-1 0 0,-1-2 1 0 0,-1 1 0 0 0,-1-1 0 0 0,-1-1 0 0 0,0 1 0 0 0,-1-2 0 0 0,-7 8-29 0 0,13-19-52 0 0,0 1 0 0 0,-1-2 0 0 0,0 1 0 0 0,0-1 0 0 0,0 1 0 0 0,-1-2 0 0 0,0 1 1 0 0,0-1-1 0 0,0 0 0 0 0,0 0 0 0 0,-1-1 0 0 0,1 0 0 0 0,-1 0 0 0 0,0-1 0 0 0,0 0 1 0 0,0-1-1 0 0,0 1 0 0 0,0-2 0 0 0,-4 1 52 0 0,11-1-263 0 0,13 0-306 0 0,213 30 553 0 0,-194-29 176 0 0,0-2 1 0 0,1-1-1 0 0,-1-2 0 0 0,0-1 1 0 0,-1-1-1 0 0,1-2 0 0 0,-1 0 1 0 0,15-9-161 0 0,-21 9 97 0 0,-1-1 0 0 0,0-1 0 0 0,0-1 0 0 0,-1 0 0 0 0,0-2 1 0 0,-1-1-1 0 0,-1-1 0 0 0,0-1 0 0 0,-1 0 0 0 0,-1-1 0 0 0,0-2 1 0 0,-2 1-1 0 0,9-14-97 0 0,-13 18 17 0 0,-2-1 0 0 0,0 0 0 0 0,-1-1 0 0 0,0 0 0 0 0,-1 0 0 0 0,-1-1 0 0 0,-1 0 0 0 0,0 0 0 0 0,-1-1 0 0 0,-1 0 0 0 0,-1 0 0 0 0,0 0 1 0 0,-1 0-1 0 0,-1 0 0 0 0,-1-12-17 0 0,-1 28-5 0 0,1 0 0 0 0,-1 0 1 0 0,0 0-1 0 0,0 0 1 0 0,0 0-1 0 0,0 0 0 0 0,0 0 1 0 0,0 1-1 0 0,0-1 0 0 0,0 0 1 0 0,-1 1-1 0 0,1-1 1 0 0,-1 1-1 0 0,1 0 0 0 0,-1-1 1 0 0,0 1-1 0 0,1 0 0 0 0,-1 0 1 0 0,0 0-1 0 0,0 0 0 0 0,0 0 1 0 0,0 1-1 0 0,0-1 1 0 0,0 0-1 0 0,0 1 0 0 0,0 0 1 0 0,0-1-1 0 0,0 1 0 0 0,0 0 1 0 0,0 0-1 0 0,0 0 1 0 0,0 0-1 0 0,0 0 0 0 0,0 1 1 0 0,-1-1 4 0 0,-71 21-166 0 0,55-9 151 0 0,0 2 0 0 0,1 0 0 0 0,0 1 0 0 0,1 1 0 0 0,1 0-1 0 0,1 2 1 0 0,0-1 0 0 0,1 2 0 0 0,1 0 0 0 0,1 1 0 0 0,0 0 0 0 0,2 0 0 0 0,0 1 0 0 0,1 1 0 0 0,1 1 15 0 0,5-12 3 0 0,0 0-1 0 0,0 1 1 0 0,1-1 0 0 0,1 0-1 0 0,0 1 1 0 0,0-1 0 0 0,1 1-1 0 0,1-1 1 0 0,0 1-1 0 0,1-1 1 0 0,0 0 0 0 0,0 1-1 0 0,1-1 1 0 0,1 0-1 0 0,0-1 1 0 0,0 1 0 0 0,1-1-1 0 0,0 1 1 0 0,1-1-1 0 0,0-1 1 0 0,1 1 0 0 0,0-1-1 0 0,0-1 1 0 0,7 6-3 0 0,2 3 33 0 0,0-2 0 0 0,2 0 0 0 0,0-1 0 0 0,0-1 0 0 0,1 0 0 0 0,1-1 0 0 0,0-2 0 0 0,1 0 0 0 0,0-1 0 0 0,0-1 0 0 0,1-1 0 0 0,0 0 1 0 0,0-2-1 0 0,0-1 0 0 0,1-1 0 0 0,0-1 0 0 0,0 0 0 0 0,1-2-33 0 0,-18 0-8 0 0,0 0 0 0 0,-1-1 1 0 0,1 0-1 0 0,0 0 0 0 0,-1 0 1 0 0,1-1-1 0 0,0 0 1 0 0,-1 0-1 0 0,0 0 0 0 0,1 0 1 0 0,-1-1-1 0 0,0 0 0 0 0,0 0 1 0 0,-1-1-1 0 0,1 1 0 0 0,3-4 8 0 0,30-52-2958 0 0,-30 40-2754 0 0,-4 9-7153 0 0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32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565 61 5081 0 0,'0'0'1134'0'0,"0"0"-98"0"0,0 0 52 0 0,0 0 219 0 0,0 0 219 0 0,0 0 35 0 0,0 0-90 0 0,0 0-201 0 0,0 0-204 0 0,0 0-180 0 0,0 0-115 0 0,-19-9-92 0 0,-58-28-80 0 0,15 23 1739 0 0,47 15-1892 0 0,5 1-330 0 0,1 1-1 0 0,0 0 1 0 0,0 0-1 0 0,0 1 1 0 0,1 0-1 0 0,-1 0 0 0 0,1 1 1 0 0,0 0-1 0 0,0 1 1 0 0,1 0-1 0 0,0 0 0 0 0,0 0 1 0 0,0 1-1 0 0,0 1-115 0 0,-7 5 155 0 0,-9 8 40 0 0,1 2 0 0 0,2 1-1 0 0,0 0 1 0 0,1 1-1 0 0,2 1 1 0 0,1 1-1 0 0,0 1 1 0 0,3 0-1 0 0,0 1 1 0 0,1 0-1 0 0,-6 30-194 0 0,4-4 239 0 0,3 1-1 0 0,2 0 0 0 0,2 0 0 0 0,3 1 0 0 0,3 0 0 0 0,2 10-238 0 0,2-28 138 0 0,2 0-1 0 0,1 0 0 0 0,2 0 1 0 0,2-1-1 0 0,1 0 0 0 0,2-1 1 0 0,2 0-1 0 0,1-2 0 0 0,2 1 1 0 0,1-2-1 0 0,2 0 1 0 0,1-2-1 0 0,15 17-137 0 0,-32-44 26 0 0,6 11 66 0 0,2 0-1 0 0,0-1 1 0 0,1 0-1 0 0,0-1 0 0 0,2-1 1 0 0,-1 0-1 0 0,1-2 0 0 0,4 3-91 0 0,1-6 134 0 0,-21-8-120 0 0,0 0-14 0 0,0 0 12 0 0,0 0-2 0 0,0 0-26 0 0,0 0-2 0 0,19-30-3034 0 0,-15 24 2054 0 0,3-6-1054 0 0,-1 1-4009 0 0,-1 4-5973 0 0</inkml:trace>
  <inkml:trace contextRef="#ctx0" brushRef="#br0" timeOffset="758.54">727 506 5385 0 0,'0'0'3480'0'0,"0"0"-1472"0"0,0 0-580 0 0,0 0-54 0 0,0 0-38 0 0,0 0-73 0 0,0 0-189 0 0,0 0-247 0 0,0 0-155 0 0,0 0-123 0 0,0 0-91 0 0,0 0-46 0 0,0 0-24 0 0,-20 19-30 0 0,-59 62-3 0 0,48-19 195 0 0,30-51-438 0 0,-4 9 32 0 0,2 0 1 0 0,1-1-1 0 0,0 1 1 0 0,1 0-1 0 0,2 0 1 0 0,0 0-1 0 0,1 0 1 0 0,0 0-1 0 0,2-1 0 0 0,1 1 1 0 0,0-1-1 0 0,2 1-144 0 0,-5-13 69 0 0,1-1-1 0 0,1 0 0 0 0,-1 0 0 0 0,1-1 1 0 0,0 1-1 0 0,0-1 0 0 0,1 0 0 0 0,0 0 1 0 0,0 0-1 0 0,0-1 0 0 0,0 0 0 0 0,1 0 1 0 0,-1 0-1 0 0,1 0 0 0 0,0-1 0 0 0,0 0 1 0 0,0 0-1 0 0,1-1 0 0 0,-1 0 0 0 0,1 0 1 0 0,-1 0-1 0 0,1-1 0 0 0,0 0 1 0 0,0 0-1 0 0,-1-1 0 0 0,1 0 0 0 0,0 0 1 0 0,0 0-1 0 0,0-1 0 0 0,-1 0 0 0 0,1 0 1 0 0,0-1-1 0 0,-1 0 0 0 0,1 0 0 0 0,-1-1 1 0 0,0 0-1 0 0,0 0 0 0 0,0 0 0 0 0,2-2-68 0 0,6-6 59 0 0,-1-1 0 0 0,0 0 0 0 0,-1-1 0 0 0,-1-1 0 0 0,0 0 0 0 0,0 0 0 0 0,-2-1 0 0 0,0 0 0 0 0,0-1 0 0 0,-1 0 0 0 0,-1 0 0 0 0,-1-1-1 0 0,-1 0 1 0 0,0 0 0 0 0,-1 0 0 0 0,0-1 0 0 0,-2 1 0 0 0,0-1 0 0 0,-1 0 0 0 0,-1 0 0 0 0,-1-6-59 0 0,0 16-21 0 0,-1 1 0 0 0,1-1 1 0 0,-1 1-1 0 0,-1-1 0 0 0,0 1 1 0 0,0-1-1 0 0,0 1 0 0 0,-1 0 0 0 0,0 1 1 0 0,0-1-1 0 0,-1 1 0 0 0,0 0 0 0 0,0 0 1 0 0,0 0-1 0 0,-1 0 0 0 0,0 1 0 0 0,0 0 1 0 0,0 0-1 0 0,0 1 0 0 0,-1 0 1 0 0,0 0-1 0 0,0 0 0 0 0,0 1 0 0 0,0 0 1 0 0,-1 1-1 0 0,1-1 0 0 0,-1 1 0 0 0,0 1 1 0 0,1 0-1 0 0,-1 0 0 0 0,0 0 0 0 0,0 1 1 0 0,-1 0 20 0 0,1 0-142 0 0,0 0 0 0 0,0 1 0 0 0,0 0-1 0 0,0 0 1 0 0,0 0 0 0 0,0 1 0 0 0,1 1 0 0 0,-1-1 0 0 0,1 1 0 0 0,-1 1 0 0 0,1-1 0 0 0,0 1 0 0 0,1 0 0 0 0,-1 1-1 0 0,1-1 1 0 0,-1 2 0 0 0,1-1 0 0 0,1 0 0 0 0,-1 1 0 0 0,1 0 0 0 0,0 1 0 0 0,0-1 0 0 0,1 1 0 0 0,0 0 142 0 0,-15 37-2776 0 0,13-13-3930 0 0,4-15-4611 0 0</inkml:trace>
  <inkml:trace contextRef="#ctx0" brushRef="#br0" timeOffset="1162.789">1242 841 9690 0 0,'0'0'2011'0'0,"0"0"-326"0"0,0 0-145 0 0,0 0-22 0 0,0 0-85 0 0,0 0-143 0 0,0 0-210 0 0,0 0-206 0 0,0 0-133 0 0,0 0-90 0 0,0 0-63 0 0,0 0-8 0 0,-2 10 22 0 0,-1 1-866 0 0,-3 10 2186 0 0,3-49 106 0 0,2-8-1692 0 0,-1 1-213 0 0,2 0 1 0 0,1 0-1 0 0,1 0 1 0 0,2 0-1 0 0,1 1 0 0 0,2-1 1 0 0,2 1-1 0 0,1 1 1 0 0,12-28-124 0 0,-13 43 0 0 0,0 0 0 0 0,1 1 0 0 0,1 1 0 0 0,1 0 0 0 0,0 0 0 0 0,1 1 0 0 0,1 1 0 0 0,0 0 0 0 0,5-3 0 0 0,-18 16-3 0 0,-1 1 0 0 0,0-1 0 0 0,1 0-1 0 0,-1 1 1 0 0,1-1 0 0 0,-1 1 0 0 0,1-1 0 0 0,-1 1 0 0 0,1-1 0 0 0,-1 1 0 0 0,1-1 0 0 0,-1 1 0 0 0,1 0 0 0 0,0-1 0 0 0,-1 1 0 0 0,1 0 0 0 0,-1-1 0 0 0,1 1 0 0 0,0 0 0 0 0,0 0 0 0 0,-1-1 0 0 0,1 1 0 0 0,0 0 0 0 0,-1 0 0 0 0,1 0 0 0 0,0 0 0 0 0,0 0 0 0 0,-1 0 0 0 0,1 0 0 0 0,0 0 0 0 0,-1 1 0 0 0,1-1 0 0 0,0 0 0 0 0,-1 0 0 0 0,1 1-1 0 0,0-1 1 0 0,-1 0 0 0 0,1 1 0 0 0,0-1 0 0 0,-1 0 0 0 0,1 1 0 0 0,-1-1 0 0 0,1 1 0 0 0,-1-1 0 0 0,1 1 0 0 0,-1-1 0 0 0,1 1 0 0 0,-1 0 0 0 0,1-1 0 0 0,-1 1 0 0 0,0-1 0 0 0,1 1 0 0 0,-1 0 0 0 0,0-1 0 0 0,0 1 0 0 0,1 0 0 0 0,-1-1 0 0 0,0 1 0 0 0,0 0 0 0 0,0 0 0 0 0,0-1 0 0 0,0 1 0 0 0,0 0 0 0 0,0 0 0 0 0,0-1 0 0 0,0 1 3 0 0,5 54-90 0 0,-5-48 21 0 0,-1-1 0 0 0,2 1 1 0 0,-1-1-1 0 0,1 1 0 0 0,0-1 1 0 0,0 1-1 0 0,0-1 1 0 0,1 0-1 0 0,0 0 0 0 0,1 0 1 0 0,-1 0-1 0 0,1 0 0 0 0,0 0 1 0 0,2 2 68 0 0,30 12-2945 0 0,-19-18-4621 0 0,-8-2-4615 0 0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35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275 726 2096 0 0,'0'0'1841'0'0,"0"0"-131"0"0,0 0 99 0 0,0 0 117 0 0,0 0-15 0 0,0 0-125 0 0,0 0-226 0 0,0 0-309 0 0,0 0-232 0 0,0 0-226 0 0,0 0-208 0 0,-15-3-144 0 0,-45-9-113 0 0,58 12-305 0 0,0 0 0 0 0,0 0 0 0 0,0 0 1 0 0,0 0-1 0 0,0 0 0 0 0,0 0 0 0 0,0 0 0 0 0,0 1 0 0 0,0-1 0 0 0,0 1 0 0 0,0 0 0 0 0,0-1 0 0 0,0 1 1 0 0,1 0-1 0 0,-1 0 0 0 0,0 0 0 0 0,0 0 0 0 0,1 0 0 0 0,-1 1 0 0 0,0-1 0 0 0,1 0 0 0 0,0 1 1 0 0,-1-1-1 0 0,1 1 0 0 0,0 0 0 0 0,-1 0-23 0 0,-4 5 117 0 0,-8 6-14 0 0,0 1 0 0 0,2 0 0 0 0,0 1 1 0 0,0 0-1 0 0,2 0 0 0 0,0 1 0 0 0,0 1 1 0 0,2 0-1 0 0,0 0 0 0 0,1 1 0 0 0,0 0 1 0 0,2 0-1 0 0,0 0 0 0 0,1 1 0 0 0,1-1 1 0 0,1 1-1 0 0,0 0 0 0 0,2 0 0 0 0,0 1-103 0 0,1-16 35 0 0,-1-1 0 0 0,1 1-1 0 0,0-1 1 0 0,0 1 0 0 0,0-1-1 0 0,0 0 1 0 0,1 1-1 0 0,0-1 1 0 0,-1 0 0 0 0,1 0-1 0 0,0 0 1 0 0,1 0 0 0 0,-1 0-1 0 0,0-1 1 0 0,1 1 0 0 0,0-1-1 0 0,-1 1 1 0 0,1-1 0 0 0,0 0-1 0 0,0 0 1 0 0,0 0-1 0 0,1-1 1 0 0,-1 1 0 0 0,0-1-1 0 0,1 1 1 0 0,-1-1 0 0 0,1 0-1 0 0,-1-1 1 0 0,2 1-35 0 0,3 1 110 0 0,0-1 0 0 0,1 0 0 0 0,-1 0 0 0 0,0-1 0 0 0,0 0 0 0 0,1-1 0 0 0,-1 0 0 0 0,0 0 0 0 0,0 0 0 0 0,0-1 0 0 0,0-1 0 0 0,6-2-110 0 0,23-15 133 0 0,-1-1 0 0 0,-1-2 0 0 0,-1-2 0 0 0,-1-1 0 0 0,-2-2 0 0 0,0 0 0 0 0,-2-3 0 0 0,-1 0 0 0 0,-2-2 0 0 0,-1 0 0 0 0,-2-2 0 0 0,-1-1 0 0 0,-1-1 0 0 0,-3 0 0 0 0,15-40-133 0 0,-19 39 3 0 0,-1-1 1 0 0,-2-1-1 0 0,-1 0 0 0 0,-2 0 1 0 0,-3-1-1 0 0,0 1 0 0 0,-3-1 1 0 0,-2-25-4 0 0,-1 51-31 0 0,0 0 0 0 0,-1 0 1 0 0,-1 1-1 0 0,-1-1 0 0 0,0 1 1 0 0,0 0-1 0 0,-1 0 1 0 0,-6-8 30 0 0,9 17-19 0 0,0 1 1 0 0,0 0-1 0 0,0 0 1 0 0,-1 0-1 0 0,1 0 1 0 0,-1 0-1 0 0,0 1 1 0 0,-1-1-1 0 0,1 1 1 0 0,-1 0-1 0 0,1 0 1 0 0,-1 0-1 0 0,0 0 1 0 0,0 1-1 0 0,0-1 1 0 0,0 1-1 0 0,0 0 1 0 0,-1 0-1 0 0,1 1 1 0 0,-1-1-1 0 0,1 1 1 0 0,-1 0-1 0 0,0 0 1 0 0,1 1-1 0 0,-1-1 1 0 0,0 1-1 0 0,1 0 1 0 0,-5 1 18 0 0,-1 3-14 0 0,1 0 0 0 0,-1 1-1 0 0,1 0 1 0 0,0 0 0 0 0,0 1 0 0 0,0 0 0 0 0,1 1 0 0 0,0-1 0 0 0,1 2 0 0 0,-1-1-1 0 0,1 1 1 0 0,1 0 0 0 0,-1 1 0 0 0,1 0 0 0 0,1 0 0 0 0,0 0 0 0 0,-3 8 14 0 0,-6 5 24 0 0,0 1 0 0 0,2 1 0 0 0,1 0 0 0 0,1 0 1 0 0,1 1-1 0 0,2 1 0 0 0,0-1 0 0 0,1 1 0 0 0,2 0 0 0 0,1 0 1 0 0,1 1-1 0 0,1-1 0 0 0,1 1 0 0 0,1-1 0 0 0,2 1 0 0 0,0-1 1 0 0,2 0-1 0 0,1 0 0 0 0,1-1 0 0 0,1 0 0 0 0,1 0 0 0 0,1 0 1 0 0,2-2-1 0 0,13 24-24 0 0,-15-34 50 0 0,-1-1 1 0 0,1 1-1 0 0,1-1 1 0 0,0-1-1 0 0,1 0 1 0 0,0-1 0 0 0,1 0-1 0 0,0-1 1 0 0,6 3-51 0 0,-10-6-8 0 0,1 0 1 0 0,0-1 0 0 0,0 0 0 0 0,0 0 0 0 0,1-1 0 0 0,0-1 0 0 0,-1 0 0 0 0,1 0 0 0 0,1-1-1 0 0,-1-1 1 0 0,0 0 0 0 0,0 0 0 0 0,1-1 0 0 0,-1 0 0 0 0,0-1 0 0 0,0-1 0 0 0,0 1 0 0 0,6-3 7 0 0,41-29-1055 0 0,-35 16-2068 0 0,-6 4-2618 0 0,-8 6-5925 0 0</inkml:trace>
  <inkml:trace contextRef="#ctx0" brushRef="#br0" timeOffset="353.527">930 884 8090 0 0,'0'0'2979'0'0,"0"0"-432"0"0,0 0-372 0 0,0 0-294 0 0,0 0-344 0 0,0 0-343 0 0,0 0-288 0 0,34-14-201 0 0,105-46-137 0 0,-77 20 124 0 0,-54 29-528 0 0,-2 4-64 0 0,0-1-1 0 0,0 0 1 0 0,-1-1-1 0 0,0 1 1 0 0,0-1-1 0 0,-1 0 1 0 0,0 0-1 0 0,-1 0 0 0 0,0-1 1 0 0,0 1-1 0 0,-1-1 1 0 0,0-5-100 0 0,-1 12 16 0 0,-1 0 0 0 0,0-1 0 0 0,1 1 0 0 0,-1 0 0 0 0,-1 0 0 0 0,1 0 0 0 0,0 0 0 0 0,-1 0 0 0 0,1 0 0 0 0,-1 0 0 0 0,0 0 0 0 0,0 0 0 0 0,0 0 0 0 0,-1 0 0 0 0,1 0 0 0 0,-1 1 0 0 0,1-1 1 0 0,-1 0-1 0 0,0 1 0 0 0,0 0 0 0 0,0-1 0 0 0,0 1 0 0 0,-1 0 0 0 0,1 0 0 0 0,-1 0 0 0 0,1 0 0 0 0,-1 1 0 0 0,1-1 0 0 0,-1 1 0 0 0,0-1 0 0 0,0 1 0 0 0,0 0 0 0 0,0 0 0 0 0,0 0 0 0 0,0 0 0 0 0,0 1 0 0 0,0 0 0 0 0,0-1 0 0 0,0 1 0 0 0,-2 0-16 0 0,-3 0-3 0 0,-1 1 0 0 0,1 0-1 0 0,-1 0 1 0 0,1 0-1 0 0,0 1 1 0 0,0 0 0 0 0,0 1-1 0 0,0 0 1 0 0,0 0-1 0 0,0 1 1 0 0,1 0 0 0 0,0 0-1 0 0,0 1 1 0 0,0 0 0 0 0,0 0-1 0 0,1 1 1 0 0,-1-1-1 0 0,1 1 1 0 0,1 1 3 0 0,-9 8-16 0 0,1 0 0 0 0,1 0 0 0 0,1 2 0 0 0,0-1 0 0 0,1 2 0 0 0,1-1 0 0 0,-6 15 16 0 0,9-18-20 0 0,1 0 1 0 0,0 1-1 0 0,0-1 0 0 0,2 1 0 0 0,0 0 0 0 0,0 0 0 0 0,2 0 0 0 0,0 0 0 0 0,0 1 0 0 0,2-1 1 0 0,-1 0-1 0 0,3 5 20 0 0,1-14-2 0 0,0 0 0 0 0,0 0 0 0 0,1 0 0 0 0,0-1 1 0 0,0 1-1 0 0,1-1 0 0 0,-1 0 0 0 0,1-1 1 0 0,0 1-1 0 0,0-1 0 0 0,1 0 0 0 0,-1-1 0 0 0,1 0 1 0 0,0 0-1 0 0,0 0 0 0 0,0-1 0 0 0,0 0 0 0 0,0 0 1 0 0,1-1-1 0 0,-1 0 0 0 0,0 0 0 0 0,1-1 0 0 0,-1 1 1 0 0,1-2-1 0 0,-1 1 0 0 0,0-1 0 0 0,1 0 0 0 0,-1-1 1 0 0,2 0 1 0 0,14-2-297 0 0,1-1 0 0 0,-1-1 0 0 0,0 0 0 0 0,0-2 0 0 0,-1-1 1 0 0,0-1-1 0 0,5-4 297 0 0,48-26-9097 0 0,-68 36 7549 0 0,10-7-9936 0 0</inkml:trace>
  <inkml:trace contextRef="#ctx0" brushRef="#br0" timeOffset="716.178">1768 626 5417 0 0,'0'0'3381'0'0,"0"0"-1014"0"0,0 0-387 0 0,0 0-28 0 0,0 0-103 0 0,0 0-188 0 0,0 0-229 0 0,0 0-258 0 0,0 0-244 0 0,0 0-219 0 0,0 0-185 0 0,0 0-136 0 0,0 0-42 0 0,0-6-37 0 0,2-19-33 0 0,-3 25-255 0 0,0-1 0 0 0,0 0 0 0 0,0 1 0 0 0,0-1 0 0 0,0 1 0 0 0,0-1 1 0 0,0 1-1 0 0,-1-1 0 0 0,1 1 0 0 0,0 0 0 0 0,0 0 0 0 0,0-1 0 0 0,0 1 0 0 0,-1 0 1 0 0,1 0-1 0 0,0 0 0 0 0,0 0 0 0 0,0 0 0 0 0,0 1 0 0 0,-1-1 0 0 0,1 0 0 0 0,0 0 1 0 0,0 1-1 0 0,0-1 0 0 0,0 1 0 0 0,0-1 0 0 0,0 1 0 0 0,0 0 0 0 0,0-1 1 0 0,0 1-1 0 0,0 0 0 0 0,0 0-23 0 0,-18 11 63 0 0,1 1 0 0 0,0 1 1 0 0,1 1-1 0 0,1 0 0 0 0,0 1 1 0 0,2 1-1 0 0,-1 0 0 0 0,2 1 0 0 0,0 0 1 0 0,2 1-1 0 0,0 1 0 0 0,1 0 1 0 0,1 0-1 0 0,0 1 0 0 0,-4 18-63 0 0,12-35-1 0 0,-1 0 0 0 0,1 0 0 0 0,0 0 0 0 0,0 0-1 0 0,0 0 1 0 0,0 0 0 0 0,1 0 0 0 0,-1 0 0 0 0,1 0 0 0 0,0 0 0 0 0,1 1-1 0 0,-1-1 1 0 0,1 0 0 0 0,0 0 0 0 0,-1 0 0 0 0,2 0 0 0 0,-1 0-1 0 0,0 0 1 0 0,1-1 0 0 0,0 1 0 0 0,0 0 0 0 0,0-1 0 0 0,0 1-1 0 0,1-1 1 0 0,-1 0 0 0 0,1 0 0 0 0,0 0 0 0 0,0 0 0 0 0,0 0-1 0 0,0 0 1 0 0,0-1 0 0 0,1 0 0 0 0,-1 0 0 0 0,1 0 0 0 0,0 0-1 0 0,-1 0 1 0 0,1 0 0 0 0,0-1 0 0 0,3 1 1 0 0,8-1-39 0 0,0 0-1 0 0,0-1 1 0 0,-1-1 0 0 0,1 0-1 0 0,0-1 1 0 0,-1 0 0 0 0,1-2-1 0 0,-1 1 1 0 0,0-2 0 0 0,0 0-1 0 0,0-1 1 0 0,-1 0 0 0 0,0-1 0 0 0,2-1 39 0 0,17-7-554 0 0,21-14-2218 0 0,-21 7-6395 0 0,-21 14-2597 0 0</inkml:trace>
  <inkml:trace contextRef="#ctx0" brushRef="#br0" timeOffset="1036.165">2047 913 5905 0 0,'0'0'1677'0'0,"0"0"-54"0"0,0 0 106 0 0,0 0 90 0 0,0 0-102 0 0,0 0-282 0 0,0 0-290 0 0,0 0-214 0 0,0 0-164 0 0,0 0-71 0 0,0 0-46 0 0,0 0-36 0 0,0 0-8 0 0,2 22 3 0 0,5 63 53 0 0,-7-85-627 0 0,0-1 0 0 0,1 1 1 0 0,-1-1-1 0 0,0 1 0 0 0,0 0 1 0 0,1-1-1 0 0,-1 1 0 0 0,0-1 1 0 0,1 1-1 0 0,-1 0 0 0 0,0-1 0 0 0,1 1 1 0 0,-1 0-1 0 0,0 0 0 0 0,1-1 1 0 0,-1 1-1 0 0,1 0 0 0 0,-1 0 1 0 0,1 0-1 0 0,-1-1 0 0 0,0 1 1 0 0,1 0-1 0 0,-1 0 0 0 0,1 0 0 0 0,-1 0 1 0 0,1 0-1 0 0,-1 0 0 0 0,1 0 1 0 0,-1 0-1 0 0,1 0 0 0 0,-1 0 1 0 0,1 0-1 0 0,-1 0 0 0 0,0 0 1 0 0,1 0-1 0 0,-1 1 0 0 0,1-1 0 0 0,-1 0 1 0 0,1 0-1 0 0,-1 0 0 0 0,0 1 1 0 0,1-1-1 0 0,-1 0 0 0 0,1 1 1 0 0,-1-1-1 0 0,0 0 0 0 0,1 1 1 0 0,-1-1-1 0 0,0 0 0 0 0,0 1 0 0 0,1-1 1 0 0,-1 1-1 0 0,0-1 0 0 0,0 0-35 0 0,1 0 72 0 0,102-250 2435 0 0,-96 229-2389 0 0,38-74 177 0 0,-44 94-356 0 0,0 1 0 0 0,0-1-1 0 0,0 0 1 0 0,0 1 0 0 0,0-1 0 0 0,0 1-1 0 0,0-1 1 0 0,0 1 0 0 0,1 0 0 0 0,-1-1-1 0 0,0 1 1 0 0,0 0 0 0 0,0 0-1 0 0,1 0 1 0 0,-1 0 0 0 0,0 0 0 0 0,0 0-1 0 0,0 0 1 0 0,1 0 0 0 0,-1 0 0 0 0,0 1-1 0 0,0-1 1 0 0,0 0 0 0 0,0 1 0 0 0,0-1-1 0 0,1 1 1 0 0,-1-1 0 0 0,0 1-1 0 0,0 0 1 0 0,0-1 0 0 0,0 1 0 0 0,0 0-1 0 0,-1 0 1 0 0,1 0 0 0 0,0-1 0 0 0,0 1-1 0 0,0 0 1 0 0,-1 0 0 0 0,1 0 0 0 0,-1 1-1 0 0,1-1 1 0 0,-1 0 0 0 0,1 0-1 0 0,-1 0 1 0 0,1 0 0 0 0,-1 0 0 0 0,0 1-1 0 0,0-1 1 0 0,0 0 0 0 0,1 0 0 0 0,-1 1 61 0 0,6 19-4355 0 0,0-7-6420 0 0,-4-9 1546 0 0</inkml:trace>
  <inkml:trace contextRef="#ctx0" brushRef="#br0" timeOffset="1423.059">2462 777 832 0 0,'0'0'2642'0'0,"0"0"-375"0"0,0 0-84 0 0,0 0-44 0 0,0 0-162 0 0,0 0-255 0 0,0 0-169 0 0,0 0-104 0 0,0 0-94 0 0,0 0-91 0 0,0 0-124 0 0,0 0-142 0 0,0 0-117 0 0,26 4-74 0 0,81 12-71 0 0,-59-23 270 0 0,-42 2-778 0 0,3 0-62 0 0,0-1 0 0 0,-1 0 0 0 0,0 0 0 0 0,0-1-1 0 0,-1 0 1 0 0,0-1 0 0 0,0 0 0 0 0,0 0 0 0 0,-1 0 0 0 0,0-1 0 0 0,-1 1 0 0 0,0-1 0 0 0,-1-1 0 0 0,1 1 0 0 0,-2-1 0 0 0,2-3-166 0 0,-5 12 4 0 0,0 0 1 0 0,0-1-1 0 0,0 1 0 0 0,0-1 1 0 0,0 1-1 0 0,0 0 0 0 0,-1-1 0 0 0,1 1 1 0 0,0 0-1 0 0,-1 0 0 0 0,1-1 1 0 0,-1 1-1 0 0,1 0 0 0 0,-1 0 1 0 0,0-1-1 0 0,0 1 0 0 0,1 0 1 0 0,-1 0-1 0 0,0 0 0 0 0,0 0 1 0 0,0 0-1 0 0,0 0 0 0 0,0 0 0 0 0,0 1 1 0 0,0-1-1 0 0,-1 0 0 0 0,1 1 1 0 0,0-1-1 0 0,0 0 0 0 0,0 1 1 0 0,-1-1-1 0 0,1 1 0 0 0,0 0 1 0 0,-1-1-1 0 0,1 1 0 0 0,0 0 1 0 0,-1 0-1 0 0,1 0 0 0 0,0 0 0 0 0,-1 0 1 0 0,1 0-1 0 0,-1 0 0 0 0,1 1 1 0 0,0-1-1 0 0,0 0 0 0 0,-1 1 1 0 0,1-1-1 0 0,0 1 0 0 0,-1 0 1 0 0,1-1-1 0 0,0 1 0 0 0,0 0 1 0 0,0-1-1 0 0,0 1 0 0 0,0 0 0 0 0,0 0 1 0 0,0 0-1 0 0,0 0 0 0 0,0 0 1 0 0,0 1-5 0 0,-20 11-55 0 0,1 0 1 0 0,0 2 0 0 0,1 0-1 0 0,1 2 1 0 0,0 0 0 0 0,1 1 0 0 0,-10 14 54 0 0,20-24 0 0 0,1 0-1 0 0,-1 0 1 0 0,1 1 0 0 0,1 0 0 0 0,0 0 0 0 0,0 1 0 0 0,1 0 0 0 0,0-1 0 0 0,1 1 0 0 0,0 1 0 0 0,0-1 0 0 0,1 0 0 0 0,1 1 0 0 0,-1-1-1 0 0,2 1 1 0 0,0-1 0 0 0,0 1 0 0 0,1 9 0 0 0,3-14-1 0 0,0-1 0 0 0,0 1 0 0 0,1-1 0 0 0,-1 0 0 0 0,1 0 0 0 0,0 0 0 0 0,1 0 0 0 0,-1-1 0 0 0,1 0 0 0 0,0 0 0 0 0,0-1-1 0 0,0 1 1 0 0,0-1 0 0 0,0-1 0 0 0,1 1 0 0 0,0-1 0 0 0,-1 0 0 0 0,1-1 0 0 0,0 1 0 0 0,0-1 0 0 0,0-1 0 0 0,0 1 0 0 0,0-1 0 0 0,0-1 0 0 0,0 1 1 0 0,8 1 3 0 0,-1-1 1 0 0,1 0 0 0 0,0-1-1 0 0,-1-1 1 0 0,1 0 0 0 0,-1-1 0 0 0,1-1-1 0 0,-1 0 1 0 0,0 0 0 0 0,0-2-1 0 0,-1 0 1 0 0,0 0 0 0 0,10-7-4 0 0,43-53-4893 0 0,-60 57-1043 0 0,-1 2-6207 0 0</inkml:trace>
  <inkml:trace contextRef="#ctx0" brushRef="#br0" timeOffset="2441.803">3268 696 15859 0 0,'0'0'4188'0'0,"0"0"-2378"0"0,0 0-781 0 0,0 0-29 0 0,0 0-75 0 0,0 0-165 0 0,0 0-224 0 0,0 0-175 0 0,0 0-135 0 0,0 0-66 0 0,0 0-48 0 0,0 0-43 0 0,0 0-24 0 0,-25 15-26 0 0,-80 50-12 0 0,97-61-14 0 0,-1 1 0 0 0,1 1 0 0 0,0-1 0 0 0,0 1 0 0 0,1 0 0 0 0,0 1 0 0 0,0 0 0 0 0,0 0 0 0 0,1 1 0 0 0,0-1 0 0 0,-4 9 7 0 0,0 0-43 0 0,-4 43-164 0 0,17-57 205 0 0,0 0 1 0 0,0-1-1 0 0,0 1 0 0 0,0-1 1 0 0,0 0-1 0 0,0 0 0 0 0,0 0 0 0 0,0-1 1 0 0,0 1-1 0 0,1-1 0 0 0,-1 1 1 0 0,0-1-1 0 0,0 0 0 0 0,1 0 1 0 0,-1-1-1 0 0,0 1 0 0 0,0-1 0 0 0,2 0 2 0 0,98-45 83 0 0,-5-10 181 0 0,-97 56-263 0 0,0 0 1 0 0,1-1-1 0 0,-1 1 1 0 0,0 0-1 0 0,1 0 0 0 0,-1 0 1 0 0,0 0-1 0 0,1 0 0 0 0,-1 0 1 0 0,0 0-1 0 0,1 0 0 0 0,-1 0 1 0 0,0 1-1 0 0,1-1 0 0 0,-1 1 1 0 0,0-1-1 0 0,0 1 1 0 0,1-1-1 0 0,-1 1 0 0 0,0 0 1 0 0,0-1-1 0 0,0 1 0 0 0,0 0 1 0 0,0 0-1 0 0,0 0 0 0 0,0 0 1 0 0,0 0-1 0 0,0 0 0 0 0,0 0 1 0 0,-1 0-1 0 0,1 0 0 0 0,0 0 1 0 0,-1 1-1 0 0,1-1 1 0 0,-1 0-1 0 0,1 0 0 0 0,-1 1 1 0 0,0-1-1 0 0,1 0 0 0 0,-1 1 1 0 0,0-1-1 0 0,0 0 0 0 0,0 1 1 0 0,0-1-1 0 0,0 1-1 0 0,15 28 12 0 0,-11-27-9 0 0,-1-1-1 0 0,0 0 0 0 0,1 0 0 0 0,-1 0 1 0 0,1 0-1 0 0,0 0 0 0 0,0-1 0 0 0,0 1 0 0 0,0-1 1 0 0,0 0-1 0 0,0-1 0 0 0,0 1 0 0 0,0-1 1 0 0,0 1-1 0 0,0-1 0 0 0,0 0 0 0 0,0-1 1 0 0,0 1-1 0 0,0-1 0 0 0,0 0 0 0 0,0 0 0 0 0,0 0 1 0 0,0 0-1 0 0,0-1 0 0 0,0 1 0 0 0,3-3-2 0 0,89-61 87 0 0,-93 63-85 0 0,111-106 685 0 0,-106 103-671 0 0,0 1 0 0 0,0-1 0 0 0,0 1 0 0 0,1 1 0 0 0,-1-1 0 0 0,1 1 0 0 0,0 1 0 0 0,0 0 0 0 0,0 0 0 0 0,0 1 0 0 0,0 0 0 0 0,0 0 0 0 0,0 1 0 0 0,0 0 0 0 0,1 1 0 0 0,6 1-16 0 0,19-1 37 0 0,-33-1-34 0 0,0 0 0 0 0,0 1 0 0 0,0-1 0 0 0,0 1 0 0 0,0-1 0 0 0,1 1-1 0 0,-1 0 1 0 0,0-1 0 0 0,-1 1 0 0 0,1 0 0 0 0,0 0 0 0 0,0 0 0 0 0,0 1-1 0 0,-1-1 1 0 0,1 0 0 0 0,0 1 0 0 0,-1-1 0 0 0,1 1 0 0 0,-1 0 0 0 0,0-1-1 0 0,1 1 1 0 0,-1 0 0 0 0,0 0 0 0 0,0 0 0 0 0,0 0 0 0 0,-1 0 0 0 0,1 0-1 0 0,0 0 1 0 0,-1 0 0 0 0,1 0 0 0 0,-1 0 0 0 0,0 0 0 0 0,1 0 0 0 0,-1 0 0 0 0,0 0-1 0 0,0 1 1 0 0,-1-1-3 0 0,-17 79 210 0 0,13-72-202 0 0,-1-1 0 0 0,0 1-1 0 0,0-2 1 0 0,-1 1-1 0 0,0-1 1 0 0,0 0-1 0 0,-1 0 1 0 0,0-1-1 0 0,0 0 1 0 0,-1 0-1 0 0,1-1 1 0 0,-1 0-1 0 0,0-1 1 0 0,-5 2-8 0 0,9-4-30 0 0,4-2 21 0 0,1 1-1 0 0,0-1 0 0 0,-1 1 0 0 0,1-1 1 0 0,-1 1-1 0 0,1-1 0 0 0,-1 1 0 0 0,1-1 1 0 0,-1 0-1 0 0,1 1 0 0 0,-1-1 0 0 0,1 0 0 0 0,-1 0 1 0 0,1 1-1 0 0,-1-1 0 0 0,1 0 0 0 0,-1 0 1 0 0,0 0-1 0 0,1 0 0 0 0,-1 1 0 0 0,0-1 0 0 0,1 0 1 0 0,-1 0-1 0 0,1 0 0 0 0,-1-1 0 0 0,0 1 1 0 0,1 0-1 0 0,-1 0 0 0 0,1 0 0 0 0,-1 0 1 0 0,0 0-1 0 0,1-1 0 0 0,-1 1 0 0 0,1 0 0 0 0,-1-1 1 0 0,1 1-1 0 0,-1 0 0 0 0,1-1 0 0 0,-1 1 1 0 0,1-1-1 0 0,-1 1 0 0 0,1 0 0 0 0,0-1 0 0 0,-1 1 1 0 0,1-1-1 0 0,0 1 0 0 0,-1-1 0 0 0,1 0 1 0 0,0 1-1 0 0,-1-1 0 0 0,1 1 0 0 0,0-1 1 0 0,0 1-1 0 0,0-1 0 0 0,0 0 0 0 0,0 1 0 0 0,0-1 1 0 0,0 0-1 0 0,0 1 0 0 0,0-1 0 0 0,0 0 10 0 0,22 1-165 0 0,61 15 158 0 0,-66-15 28 0 0,124-15 553 0 0,-115 7-474 0 0,0-1 0 0 0,0-1 0 0 0,-1-1 0 0 0,-1-1 0 0 0,0-2 0 0 0,-1 0 0 0 0,0-1-1 0 0,-1-2 1 0 0,-1 0 0 0 0,0-1 0 0 0,-2-1 0 0 0,0-1 0 0 0,12-16-100 0 0,-29 34-3 0 0,-1 0 0 0 0,1 1 1 0 0,0-1-1 0 0,-1 0 0 0 0,1 0 0 0 0,-1 0 1 0 0,0 0-1 0 0,1 0 0 0 0,-1 0 0 0 0,0 0 0 0 0,0-1 1 0 0,-1 1-1 0 0,1 0 0 0 0,0-1 0 0 0,-1 1 1 0 0,1 0-1 0 0,-1-1 0 0 0,0 1 0 0 0,0-1 0 0 0,0 1 1 0 0,0 0-1 0 0,0-1 0 0 0,-1 1 0 0 0,1-1 1 0 0,-1 1-1 0 0,1 0 0 0 0,-1-1 0 0 0,0 1 0 0 0,0 0 1 0 0,0 0-1 0 0,0 0 0 0 0,0 0 0 0 0,-1 0 0 0 0,1 0 1 0 0,0 0-1 0 0,-1 0 0 0 0,0 0 0 0 0,1 0 1 0 0,-1 1-1 0 0,0-1 0 0 0,0 1 0 0 0,0-1 0 0 0,0 1 1 0 0,0 0-1 0 0,0 0 0 0 0,0 0 0 0 0,-2-1 3 0 0,-7 3-63 0 0,0 1 0 0 0,1 0 0 0 0,-1 0-1 0 0,1 1 1 0 0,0 0 0 0 0,-1 0 0 0 0,2 2 0 0 0,-1-1-1 0 0,0 1 1 0 0,1 0 0 0 0,0 1 0 0 0,0 0 0 0 0,1 1-1 0 0,-1 0 1 0 0,1 0 0 0 0,1 1 0 0 0,-1-1 0 0 0,2 2-1 0 0,-1-1 1 0 0,-2 6 63 0 0,5-10 6 0 0,0 0 0 0 0,1 1 0 0 0,-1-1 0 0 0,1 1 0 0 0,0 0 0 0 0,1 0 0 0 0,-1 0 0 0 0,1 0 0 0 0,0 0-1 0 0,0 0 1 0 0,1 1 0 0 0,-1-1 0 0 0,1 1 0 0 0,0-1 0 0 0,1 1 0 0 0,0 0 0 0 0,-1-1 0 0 0,2 1 0 0 0,-1-1 0 0 0,1 1 0 0 0,0 0 0 0 0,0-1 0 0 0,0 1 0 0 0,1-1 0 0 0,-1 0 0 0 0,2 0-1 0 0,-1 1 1 0 0,0-1 0 0 0,1-1 0 0 0,0 1 0 0 0,0 0 0 0 0,1-1 0 0 0,2 4-6 0 0,8 0 30 0 0,0 1 0 0 0,1-2 0 0 0,-1 0 0 0 0,2-1 0 0 0,-1 0 0 0 0,1-2 0 0 0,0 1 1 0 0,0-2-1 0 0,0 0 0 0 0,1-1 0 0 0,-1-1 0 0 0,0 0 0 0 0,1-1 0 0 0,-1-1 0 0 0,11-2-30 0 0,58-27-854 0 0,-52 10-6111 0 0,-26 15-5447 0 0</inkml:trace>
  <inkml:trace contextRef="#ctx0" brushRef="#br0" timeOffset="2987.009">4555 0 10626 0 0,'0'0'2150'0'0,"0"0"-379"0"0,0 0-303 0 0,0 0-194 0 0,0 0-188 0 0,0 0-124 0 0,0 0-31 0 0,0 0 6 0 0,0 0 25 0 0,0 0-31 0 0,0 0-105 0 0,0 0-139 0 0,21 21-107 0 0,69 70-50 0 0,33 70 925 0 0,-99-131-1316 0 0,0 2 0 0 0,-2 0-1 0 0,-2 1 1 0 0,-1 2-1 0 0,-1 0 1 0 0,-2 0-1 0 0,-2 2 1 0 0,-1 0-1 0 0,-2 0 1 0 0,-2 1-1 0 0,-1 1 1 0 0,-2-1-1 0 0,-1 1 1 0 0,-2 0-1 0 0,-2 0 1 0 0,-3 22-139 0 0,-2-42-5 0 0,0 1 0 0 0,-2-1 0 0 0,0 0 0 0 0,-1-1 0 0 0,-1 0 0 0 0,0 0 0 0 0,-2-1 0 0 0,0 0 0 0 0,-1 0 0 0 0,0-1 1 0 0,-2 0-1 0 0,1-1 0 0 0,-2-1 0 0 0,0 0 0 0 0,-1-1 0 0 0,-7 5 5 0 0,-18 11-226 0 0,-1-2-1 0 0,-1-2 1 0 0,-1-1 0 0 0,-1-2 0 0 0,-1-3 0 0 0,-2 0 226 0 0,-79 18-1866 0 0,42-26-5788 0 0,59-11-4566 0 0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43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14467 0 0,'0'0'2403'0'0,"0"0"-1134"0"0,0 0-744 0 0,0 0-109 0 0,0 0 146 0 0,0 0 202 0 0,0 0 127 0 0,0 0-47 0 0,0 0-135 0 0,0 0-154 0 0,0 0-136 0 0,3 10-83 0 0,12 33-40 0 0,-13-39-246 0 0,-1 1 1 0 0,0-1 0 0 0,0 0-1 0 0,0 0 1 0 0,-1 1-1 0 0,1-1 1 0 0,-1 1 0 0 0,0-1-1 0 0,-1 0 1 0 0,1 1-1 0 0,-1-1 1 0 0,1 0 0 0 0,-1 1-1 0 0,-1-1 1 0 0,1 0-1 0 0,-2 3-50 0 0,-11-3-3920 0 0,10-5-1294 0 0,0 1-6356 0 0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43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16996 0 0,'0'0'1112'0'0,"0"0"-384"0"0,0 0-240 0 0,0 0-144 0 0,0 0-80 0 0,0 0-128 0 0,0 0-280 0 0,0 0-304 0 0,0 0-104 0 0,0 0-120 0 0,0 0-168 0 0,0 0-377 0 0,0 0-2295 0 0,24-19-8099 0 0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44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166 136 5849 0 0,'0'0'2614'0'0,"0"0"-280"0"0,0 0-138 0 0,0 0-130 0 0,0 0-256 0 0,0 0-294 0 0,0 0-319 0 0,0 0-253 0 0,0 0-221 0 0,0 0-171 0 0,0 0-124 0 0,0 0-88 0 0,0 0-41 0 0,-5 9-33 0 0,-76 196 1153 0 0,12-22-1148 0 0,59-150-335 0 0,10-32 40 0 0,0-1 13 0 0,0 0-1 0 0,0 0-9 0 0,0 0 22 0 0,0 0 14 0 0,2-29-16 0 0,7 0-14 0 0,1 1 1 0 0,1 0 0 0 0,2 0 0 0 0,1 1-1 0 0,1 1 1 0 0,1 0 0 0 0,1 1-1 0 0,1 1 1 0 0,1 1 0 0 0,21-19 14 0 0,22-17-72 0 0,-51 108 119 0 0,-11-36-42 0 0,1 0 1 0 0,1 0-1 0 0,0 0 1 0 0,1 0-1 0 0,1-1 1 0 0,0 1-1 0 0,0-1 1 0 0,1 0-1 0 0,1 0 1 0 0,0 0-1 0 0,0-1 1 0 0,1 1-1 0 0,1-2 1 0 0,0 1-1 0 0,0-1 1 0 0,2 0-6 0 0,3 3 2 0 0,-9-8 3 0 0,1 0-1 0 0,-1 0 0 0 0,1-1 1 0 0,0 0-1 0 0,0 0 1 0 0,0 0-1 0 0,0 0 0 0 0,1-1 1 0 0,0 0-1 0 0,-1 0 1 0 0,1-1-1 0 0,0 0 0 0 0,0 0 1 0 0,1 0-1 0 0,-1 0 1 0 0,0-1-1 0 0,6 0-4 0 0,-7 0 45 0 0,1-1 1 0 0,-1 0-1 0 0,1-1 1 0 0,-1 0-1 0 0,0 1 1 0 0,1-2-1 0 0,-1 1 1 0 0,0-1-1 0 0,0 1 1 0 0,0-1-1 0 0,0-1 1 0 0,0 1-1 0 0,0-1 0 0 0,-1 0 1 0 0,1 0-1 0 0,-1 0 1 0 0,0 0-1 0 0,0-1 1 0 0,0 0-1 0 0,0 0 1 0 0,-1 0-1 0 0,2-2-45 0 0,9-17 131 0 0,0 0-1 0 0,-2-1 0 0 0,-1-1 1 0 0,-1 0-1 0 0,-1 0 1 0 0,-1-1-1 0 0,-1 0 0 0 0,-1 0 1 0 0,-2-1-1 0 0,-1 1 1 0 0,0-1-1 0 0,-2 0 0 0 0,-2 0 1 0 0,-2-25-131 0 0,-2 29-651 0 0,1 14-6445 0 0,4 8-4893 0 0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50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41 0 0 0,'0'0'1022'0'0,"0"0"618"0"0,0 0 400 0 0,0 0 242 0 0,0 0 53 0 0,0 0-106 0 0,0 0-207 0 0,0 0-219 0 0,0 0-243 0 0,0 0-173 0 0,0 0-204 0 0,0 0-215 0 0,-2-8-184 0 0,-5-24-168 0 0,-14 58 998 0 0,14 11-1014 0 0,1 1 0 0 0,1-1-1 0 0,2 1 1 0 0,2 0 0 0 0,4 33-600 0 0,-2 0 404 0 0,-1-67-385 0 0,1 134 626 0 0,-7 0 0 0 0,-18 112-645 0 0,-5-21 249 0 0,26-134-186 0 0,3-94-74 0 0,0-1 35 0 0,0 0-35 0 0,0 0 5 0 0,0 0 32 0 0,0 0-27 0 0,0 0 2 0 0,0 0-13 0 0,3-19-1403 0 0,10-5-1767 0 0,-6 12-413 0 0,-1 1-3382 0 0,-2 3-5605 0 0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5:46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0 7650 0 0,'0'0'2539'0'0,"0"0"-395"0"0,0 0-303 0 0,0 0-92 0 0,0 0-95 0 0,0 0-154 0 0,0 0-198 0 0,0 0-278 0 0,0 0-285 0 0,0 0-232 0 0,0 0-178 0 0,-11 4 67 0 0,-14 347 1630 0 0,-12 306-559 0 0,20-337-1300 0 0,24-287-305 0 0,-7-32 102 0 0,0-1-2 0 0,0 0-24 0 0,0 0 22 0 0,0 0-46 0 0,18-102-5622 0 0,-5 62-1170 0 0,-9 27-2569 0 0</inkml:trace>
  <inkml:trace contextRef="#ctx0" brushRef="#br0" timeOffset="872.964">406 435 11466 0 0,'0'0'2057'0'0,"0"0"-494"0"0,0 0-304 0 0,0 0-70 0 0,0 0 56 0 0,0 0-62 0 0,0 0-227 0 0,0 0-275 0 0,0 0-254 0 0,0 0-150 0 0,0 0 5 0 0,0 0 82 0 0,0 9 25 0 0,8 147 1610 0 0,9-52-1145 0 0,43 211 127 0 0,-51-270-926 0 0,2-2-1 0 0,1 1 1 0 0,3-2-1 0 0,5 10-54 0 0,-10-5 67 0 0,1-58 654 0 0,25-80-277 0 0,13-25-423 0 0,-4-3 1 0 0,-6-1-1 0 0,13-78-21 0 0,-29 21-57 0 0,-19 177-2110 0 0,-9 14-1366 0 0,3-9-2544 0 0,2-2-5518 0 0</inkml:trace>
  <inkml:trace contextRef="#ctx0" brushRef="#br0" timeOffset="2805.213">354 273 2753 0 0,'0'0'1575'0'0,"0"0"-175"0"0,0 0-60 0 0,0 0 87 0 0,0 0 109 0 0,0 0 25 0 0,0 0-93 0 0,0 0-138 0 0,0 0-171 0 0,0 0-174 0 0,0 0-133 0 0,0 0-99 0 0,0 0-68 0 0,-9-3-57 0 0,-25-7-18 0 0,25 8-40 0 0,9 2-56 0 0,0 0-37 0 0,0 0-66 0 0,0 0-62 0 0,0 0-36 0 0,0 0-36 0 0,0 0-40 0 0,0 0-15 0 0,0 0-4 0 0,0 0-40 0 0,0 0-18 0 0,0 0-23 0 0,25 0 737 0 0,296-22 358 0 0,-206 11-1076 0 0,-92 11 1388 0 0,-69-27-1354 0 0,-58-68-328 0 0,101 89 205 0 0,1 1 1096 0 0,0 3-3633 0 0,0 1-3135 0 0,0 0-4360 0 0,2 1-1208 0 0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6:03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0 718 9890 0 0,'0'0'2009'0'0,"0"0"-964"0"0,0 0-609 0 0,0 0-29 0 0,0 0 317 0 0,0 0 338 0 0,0 0 181 0 0,0 0-52 0 0,0 0-190 0 0,0 0-167 0 0,0 0-106 0 0,19-2-28 0 0,60-8-4 0 0,-5-25 845 0 0,-62 25-1248 0 0,31-26 334 0 0,-2-2 1 0 0,-2-1-1 0 0,-2-2 1 0 0,11-18-628 0 0,3-3 333 0 0,26-29 16 0 0,-28 29-132 0 0,3 3-1 0 0,3 2 1 0 0,42-33-217 0 0,-94 87-3 0 0,0 0 0 0 0,0 1 0 0 0,1 0 0 0 0,-1-1 0 0 0,0 1 0 0 0,1 0 0 0 0,0 1 1 0 0,-1-1-1 0 0,1 1 0 0 0,0-1 0 0 0,0 1 0 0 0,0 0 0 0 0,0 1 0 0 0,0-1 0 0 0,0 1 0 0 0,4-1 3 0 0,17 53 192 0 0,-15-6-131 0 0,-2 0 1 0 0,-2 0-1 0 0,-2 1 0 0 0,-2 0 0 0 0,-2 0 1 0 0,-3 12-62 0 0,3-48 8 0 0,-1 8 3 0 0,0 1 0 0 0,-2-1-1 0 0,0 0 1 0 0,-1 0-1 0 0,-1 0 1 0 0,0-1 0 0 0,-2 0-1 0 0,0 0 1 0 0,-1 0-1 0 0,-1-1 1 0 0,0 0 0 0 0,-2-1-1 0 0,0 0 1 0 0,0-1 0 0 0,-1 0-1 0 0,-1 0 1 0 0,-1-2-1 0 0,0 1 1 0 0,-1-2 0 0 0,0 0-1 0 0,-1-1 1 0 0,0 0-1 0 0,-5 1-10 0 0,14-8-2 0 0,-1 0-1 0 0,0-1 1 0 0,0 0 0 0 0,0-1-1 0 0,0 1 1 0 0,0-1-1 0 0,0-1 1 0 0,-1 0-1 0 0,1 0 1 0 0,0 0-1 0 0,-1-1 1 0 0,1-1-1 0 0,-1 1 1 0 0,1-1-1 0 0,0-1 1 0 0,0 0 0 0 0,-1 0-1 0 0,1 0 1 0 0,0-1-1 0 0,1 0 1 0 0,-1-1-1 0 0,0 1 1 0 0,1-2-1 0 0,0 1 1 0 0,0-1-1 0 0,-5-4 3 0 0,11 6-48 0 0,1 0 0 0 0,-1 0 0 0 0,1 0 0 0 0,0 0-1 0 0,0 0 1 0 0,0 0 0 0 0,0 0 0 0 0,0 0 0 0 0,1 1 0 0 0,-1-1-1 0 0,1 0 1 0 0,0 0 0 0 0,0 0 0 0 0,0 1 0 0 0,0-1-1 0 0,1 0 1 0 0,-1 1 0 0 0,1-1 0 0 0,-1 1 0 0 0,1 0-1 0 0,0-1 1 0 0,0 1 0 0 0,0 0 0 0 0,0 0 0 0 0,0 0 0 0 0,0 0-1 0 0,1 1 1 0 0,-1-1 0 0 0,1 0 0 0 0,-1 1 0 0 0,1 0-1 0 0,0 0 1 0 0,-1 0 0 0 0,1 0 0 0 0,0 0 0 0 0,0 0 0 0 0,2 0 47 0 0,6-4-565 0 0,28-11-2899 0 0,-12 10-6391 0 0,-19 6-1641 0 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2:36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91 934 11282 0 0,'0'0'1854'0'0,"0"0"-600"0"0,0 0-291 0 0,0 0 92 0 0,0 0 105 0 0,0 0-29 0 0,0 0-186 0 0,0 0-265 0 0,0 0-230 0 0,0 0-146 0 0,0 0-63 0 0,0 0 78 0 0,4 1 96 0 0,85 52 2567 0 0,-63-44-2731 0 0,0 0 1 0 0,1-2-1 0 0,-1-2 1 0 0,1 0-1 0 0,1-1 1 0 0,-1-2-1 0 0,0-1 1 0 0,1-1-1 0 0,-1-1 1 0 0,6-2-252 0 0,-24 3 28 0 0,1 0 0 0 0,-1-1 0 0 0,0 0 0 0 0,1 0 0 0 0,-1-1 0 0 0,0 0 0 0 0,0-1 0 0 0,0 0 0 0 0,0 0 0 0 0,-1-1-1 0 0,1 0 1 0 0,-1-1 0 0 0,0 0 0 0 0,0 0 0 0 0,-1 0 0 0 0,0-1 0 0 0,0 0 0 0 0,0-1 0 0 0,0 0 0 0 0,-1 0 0 0 0,0 0 0 0 0,-1-1 0 0 0,0 1 0 0 0,0-1 0 0 0,0-1 0 0 0,-1 1 0 0 0,0-1 0 0 0,-1 1 0 0 0,0-1 0 0 0,0 0 0 0 0,-1 0 0 0 0,1-8-28 0 0,-3 7-2 0 0,1 5-8 0 0,-1 0 0 0 0,0-1 0 0 0,0 1 0 0 0,0 0 0 0 0,-1 0 0 0 0,1-1 0 0 0,-1 1 0 0 0,-1 0 0 0 0,1 0 0 0 0,-1 0 0 0 0,1 0-1 0 0,-1 1 1 0 0,-1-1 0 0 0,1 0 0 0 0,-1 1 0 0 0,0-1 0 0 0,0 1 0 0 0,0 0 10 0 0,-7-7-41 0 0,0 2 0 0 0,-1-1 1 0 0,0 2-1 0 0,-1-1 0 0 0,1 1 0 0 0,-2 1 0 0 0,1 0 0 0 0,-1 1 1 0 0,0 1-1 0 0,0 0 0 0 0,0 0 0 0 0,-1 1 0 0 0,0 1 1 0 0,0 0-1 0 0,1 1 0 0 0,-2 1 0 0 0,1 0 0 0 0,-5 1 41 0 0,9-1-17 0 0,1 1 0 0 0,0 0 0 0 0,0 0 0 0 0,-1 1 0 0 0,1 0-1 0 0,0 1 1 0 0,0 0 0 0 0,0 1 0 0 0,0 0 0 0 0,1 0 0 0 0,-1 0 0 0 0,1 1 0 0 0,-1 1-1 0 0,1 0 1 0 0,1 0 0 0 0,-1 0 0 0 0,1 1 0 0 0,0 0 0 0 0,-2 2 17 0 0,1 1 3 0 0,1 1 1 0 0,0 0-1 0 0,1 0 1 0 0,0 0-1 0 0,0 1 0 0 0,1-1 1 0 0,1 1-1 0 0,-1 1 1 0 0,2-1-1 0 0,0 1 1 0 0,0-1-1 0 0,1 1 0 0 0,1 0 1 0 0,-1 7-4 0 0,2-4 28 0 0,-3 21 71 0 0,3 1-1 0 0,1-1 0 0 0,2 0 0 0 0,6 31-98 0 0,4 6 288 0 0,-3 1 0 0 0,-4-1 0 0 0,-2 72-288 0 0,-4-129 29 0 0,-1 1-1 0 0,-1-1 0 0 0,0 0 1 0 0,-1 0-1 0 0,-1 0 0 0 0,0 0 0 0 0,-1 0 1 0 0,-1-1-1 0 0,0 0 0 0 0,-1 0 0 0 0,-1-1 1 0 0,0 0-1 0 0,-1 0 0 0 0,0 0 1 0 0,-9 8-29 0 0,10-14 20 0 0,0 0 0 0 0,-1 0 1 0 0,0 0-1 0 0,0-1 1 0 0,0-1-1 0 0,-1 1 1 0 0,0-1-1 0 0,-1-1 1 0 0,-9 4-21 0 0,18-8-10 0 0,1-1 0 0 0,0 1 1 0 0,0-1-1 0 0,0 1 0 0 0,-1-1 1 0 0,1 0-1 0 0,0 1 0 0 0,0-1 1 0 0,-1 0-1 0 0,1 0 1 0 0,0 0-1 0 0,0 0 0 0 0,-1 0 1 0 0,1 0-1 0 0,0-1 0 0 0,0 1 1 0 0,-1 0-1 0 0,1 0 1 0 0,0-1-1 0 0,0 1 0 0 0,-1-1 1 0 0,1 1-1 0 0,0-1 0 0 0,0 0 1 0 0,0 1-1 0 0,0-1 0 0 0,0 0 1 0 0,0 0-1 0 0,0 0 1 0 0,0 0-1 0 0,0 0 0 0 0,1 0 1 0 0,-1 0-1 0 0,0 0 0 0 0,0 0 1 0 0,1 0-1 0 0,-1 0 0 0 0,1 0 1 0 0,-1-1-1 0 0,1 1 1 0 0,0 0-1 0 0,-1 0 0 0 0,1-1 1 0 0,0 1-1 0 0,0 0 0 0 0,0 0 1 0 0,0-1-1 0 0,0 1 0 0 0,0 0 1 0 0,0 0-1 0 0,0-1 1 0 0,0 1-1 0 0,1 0 0 0 0,-1-1 10 0 0,7-38-3495 0 0,6 8-6987 0 0,-7 20-1956 0 0</inkml:trace>
  <inkml:trace contextRef="#ctx0" brushRef="#br0" timeOffset="968.035">1351 607 6369 0 0,'0'0'2030'0'0,"0"0"-149"0"0,0 0-62 0 0,0 0 48 0 0,0 0-42 0 0,0 0-211 0 0,0 0-326 0 0,0 0-259 0 0,0 0-241 0 0,0 0-181 0 0,0 0-113 0 0,0 0-91 0 0,0 0-56 0 0,-15-12-60 0 0,-51-34-39 0 0,64 45-236 0 0,1 0 0 0 0,-1 0 0 0 0,1 0 0 0 0,0 1 0 0 0,-1-1 0 0 0,1 0 0 0 0,-1 0 0 0 0,0 1 0 0 0,1-1 0 0 0,-1 1 0 0 0,0-1 0 0 0,1 1 0 0 0,-1 0 0 0 0,0 0 1 0 0,1 0-1 0 0,-1 0 0 0 0,0 0 0 0 0,1 0 0 0 0,-1 0 0 0 0,0 1 0 0 0,0-1 0 0 0,1 0 0 0 0,-1 1 0 0 0,1-1 0 0 0,-1 1 0 0 0,0 0 0 0 0,0 0-12 0 0,-6 3 61 0 0,-11 3 41 0 0,-1 1 0 0 0,1 1 0 0 0,1 1 0 0 0,0 1-1 0 0,0 1 1 0 0,1 0 0 0 0,0 1 0 0 0,1 0 0 0 0,-6 9-102 0 0,14-12 14 0 0,0 0 1 0 0,1 1 0 0 0,1 0-1 0 0,0 1 1 0 0,0 0 0 0 0,1-1-1 0 0,1 2 1 0 0,0-1 0 0 0,0 0-1 0 0,1 1 1 0 0,1 0 0 0 0,0 0-1 0 0,1-1 1 0 0,0 1 0 0 0,1 0-1 0 0,1 10-14 0 0,0-18 12 0 0,-1 0 0 0 0,1 0-1 0 0,0 0 1 0 0,1 0 0 0 0,-1 0 0 0 0,1-1-1 0 0,0 1 1 0 0,0 0 0 0 0,0-1 0 0 0,0 0-1 0 0,1 1 1 0 0,0-1 0 0 0,0 0 0 0 0,0 0-1 0 0,0-1 1 0 0,1 1 0 0 0,0-1 0 0 0,-1 1-1 0 0,1-1 1 0 0,1 0 0 0 0,-1-1 0 0 0,0 1-1 0 0,0-1 1 0 0,1 0 0 0 0,0 0 0 0 0,-1 0-1 0 0,5 1-11 0 0,7 2 133 0 0,0-1 0 0 0,0-1-1 0 0,0 0 1 0 0,1-1 0 0 0,-1-1-1 0 0,1 0 1 0 0,13-2-133 0 0,-4-4 134 0 0,0-1 0 0 0,0-1 0 0 0,0-2 0 0 0,-1 0 1 0 0,-1-2-1 0 0,1 0 0 0 0,-2-2 0 0 0,0-1 0 0 0,0 0 0 0 0,-1-2 0 0 0,-1-1 0 0 0,13-13-134 0 0,14-12 141 0 0,-2-3 0 0 0,-2-1 0 0 0,-2-2 0 0 0,-2-2 0 0 0,16-31-141 0 0,-45 66-16 0 0,-2-2 0 0 0,0 1 1 0 0,-1-2-1 0 0,0 1 0 0 0,-1-1 1 0 0,-2 0-1 0 0,0 0 1 0 0,0 0-1 0 0,-2-1 0 0 0,0 0 1 0 0,-1 0-1 0 0,-1 0 0 0 0,-1 1 1 0 0,-1-2 15 0 0,0 8-24 0 0,0 0-1 0 0,-1 0 1 0 0,0 0 0 0 0,-1 1 0 0 0,0-1 0 0 0,-1 1-1 0 0,0-1 1 0 0,-1 1 0 0 0,-1 1 0 0 0,1-1 0 0 0,-2 1 0 0 0,1 0-1 0 0,-1 0 1 0 0,-1 0 0 0 0,0 1 0 0 0,0 1 0 0 0,-1-1 0 0 0,0 1-1 0 0,0 1 1 0 0,-1-1 0 0 0,0 2 0 0 0,-5-3 24 0 0,3 4-11 0 0,0 0 1 0 0,0 0-1 0 0,0 2 1 0 0,-1-1 0 0 0,0 2-1 0 0,1 0 1 0 0,-1 0-1 0 0,0 1 1 0 0,0 1-1 0 0,0 0 1 0 0,0 1-1 0 0,0 0 1 0 0,0 1-1 0 0,0 0 1 0 0,1 1 0 0 0,-1 0-1 0 0,1 1 1 0 0,0 1-1 0 0,0 0 1 0 0,0 1-1 0 0,1 0 1 0 0,0 0-1 0 0,0 2 1 0 0,0-1-1 0 0,1 1 1 0 0,0 1 0 0 0,1-1-1 0 0,0 2 1 0 0,0-1-1 0 0,1 1 1 0 0,-3 5 10 0 0,1-2 5 0 0,0 0 0 0 0,1 1 0 0 0,0 1 0 0 0,1-1 0 0 0,1 1 0 0 0,0 0 1 0 0,1 1-1 0 0,1 0 0 0 0,1 0 0 0 0,0 0 0 0 0,1 0 0 0 0,0 1 0 0 0,1-1 0 0 0,1 1 0 0 0,1 0 1 0 0,1-1-1 0 0,0 1 0 0 0,2 8-5 0 0,2-9 41 0 0,0 1 1 0 0,1-1-1 0 0,1 0 1 0 0,1 0-1 0 0,0-1 0 0 0,1 0 1 0 0,1 0-1 0 0,0-1 1 0 0,1-1-1 0 0,0 1 1 0 0,1-2-1 0 0,1 0 1 0 0,1 1-42 0 0,12 9 187 0 0,1-2 0 0 0,1 0 0 0 0,0-2 0 0 0,2-1 0 0 0,0-1 0 0 0,1-2 0 0 0,0-1 0 0 0,1-1 0 0 0,29 6-187 0 0,42 16 300 0 0,-105-33-1894 0 0,-3-1-2522 0 0,1 0-4801 0 0,2 0-3251 0 0</inkml:trace>
  <inkml:trace contextRef="#ctx0" brushRef="#br0" timeOffset="1371.851">2357 314 12787 0 0,'0'0'1644'0'0,"0"0"-318"0"0,0 0-251 0 0,0 0-23 0 0,0 0 24 0 0,0 0-54 0 0,0 0-92 0 0,0 0-125 0 0,0 0-177 0 0,0 0-167 0 0,0 0-138 0 0,-34 17-111 0 0,-106 56-53 0 0,82-27 56 0 0,53-35-172 0 0,-1 1-20 0 0,1 0-1 0 0,0 1 1 0 0,0 0-1 0 0,1 0 1 0 0,1 0-1 0 0,0 0 1 0 0,1 1-1 0 0,0-1 1 0 0,1 1-1 0 0,1-1 1 0 0,0 1-1 0 0,1-1 0 0 0,0 4-22 0 0,2-8 59 0 0,0 0-1 0 0,0 0 0 0 0,1-1 0 0 0,0 1 0 0 0,0-1 0 0 0,1 0 0 0 0,0 0 0 0 0,1-1 0 0 0,0 0 0 0 0,0 0 1 0 0,0 0-1 0 0,1 0 0 0 0,0-1 0 0 0,0 0 0 0 0,0-1 0 0 0,1 1 0 0 0,0-2 0 0 0,0 1 0 0 0,1-1 1 0 0,-1 0-1 0 0,1-1 0 0 0,0 0 0 0 0,-1 0 0 0 0,1-1 0 0 0,1 0 0 0 0,-1 0 0 0 0,0-1 0 0 0,0-1 0 0 0,1 1 1 0 0,7-2-59 0 0,2 1 206 0 0,-1-1 1 0 0,0-1 0 0 0,0-1 0 0 0,0 0 0 0 0,0-2 0 0 0,0 0 0 0 0,-1 0 0 0 0,0-2 0 0 0,0 0 0 0 0,9-6-207 0 0,-8 3 66 0 0,-1-2-1 0 0,1 0 1 0 0,-2-1-1 0 0,0 0 1 0 0,-1-2-1 0 0,0 1 0 0 0,-1-2 1 0 0,0 0-1 0 0,-2-1 1 0 0,0 0-1 0 0,-1-1 1 0 0,0 0-1 0 0,-2-1 1 0 0,0 0-1 0 0,-1 0 1 0 0,-1-1-1 0 0,-1 0 1 0 0,-1 0-1 0 0,0 0 0 0 0,-2-1 1 0 0,0 0-1 0 0,-1 0 1 0 0,-1 0-1 0 0,-2-1-65 0 0,1 15-35 0 0,-1 0-1 0 0,0-1 1 0 0,-1 1-1 0 0,1 0 1 0 0,-2 0-1 0 0,1 0 1 0 0,-1 1-1 0 0,0-1 0 0 0,0 1 1 0 0,0-1-1 0 0,-1 1 1 0 0,0 0-1 0 0,-1 0 1 0 0,1 1-1 0 0,-1-1 1 0 0,0 1-1 0 0,0 0 1 0 0,-1 0-1 0 0,0 1 1 0 0,0-1-1 0 0,0 1 0 0 0,0 1 1 0 0,0-1-1 0 0,-1 1 1 0 0,0 0-1 0 0,1 1 1 0 0,-1-1-1 0 0,0 1 1 0 0,0 1-1 0 0,0-1 1 0 0,-1 1-1 0 0,1 1 1 0 0,0-1-1 0 0,-3 1 36 0 0,-8 0-256 0 0,0 0 1 0 0,0 1-1 0 0,-1 1 0 0 0,1 0 0 0 0,0 1 1 0 0,1 2-1 0 0,-1 0 0 0 0,1 0 1 0 0,0 2-1 0 0,0 0 0 0 0,1 1 0 0 0,-8 5 256 0 0,-66 43-3022 0 0,52-30-1257 0 0,30-21 2947 0 0,-19 15-10119 0 0</inkml:trace>
  <inkml:trace contextRef="#ctx0" brushRef="#br0" timeOffset="1837.22">2047 645 920 0 0,'0'0'5636'0'0,"0"0"-2257"0"0,0 0-817 0 0,0 0-252 0 0,0 0-333 0 0,0 0-354 0 0,0 0-311 0 0,0 0-239 0 0,0 0-191 0 0,0 0-105 0 0,0 0-134 0 0,0 0-131 0 0,0 0-88 0 0,2-2-42 0 0,85-81 1728 0 0,43 11-1247 0 0,-121 69-831 0 0,-3 0-9 0 0,-1 0-1 0 0,1 1 1 0 0,0 0-1 0 0,0 0 1 0 0,0 1-1 0 0,0-1 1 0 0,1 1-1 0 0,-1 1 1 0 0,0-1-1 0 0,0 1 1 0 0,1 0-1 0 0,-1 1 0 0 0,0-1 1 0 0,0 1-1 0 0,1 0 1 0 0,-1 1-1 0 0,3 1-22 0 0,151 61 632 0 0,-25-29 850 0 0,-68-34-976 0 0,-42-17-2211 0 0,-17 12 761 0 0,-1 1-2564 0 0,-1 3-6512 0 0,-6 0-3102 0 0</inkml:trace>
  <inkml:trace contextRef="#ctx0" brushRef="#br0" timeOffset="2286.347">881 1269 8610 0 0,'0'0'1784'0'0,"0"0"-185"0"0,0 0 124 0 0,0 0 135 0 0,0 0-36 0 0,0 0-222 0 0,0 0-294 0 0,0 0-201 0 0,0 0-125 0 0,0 0-77 0 0,0 0-96 0 0,34 0-72 0 0,108-1-59 0 0,1-13 383 0 0,521-68 408 0 0,-118 6-1718 0 0,-309 26-1382 0 0,-177 31-475 0 0,-24 0-6721 0 0,-29 14-2423 0 0</inkml:trace>
  <inkml:trace contextRef="#ctx0" brushRef="#br0" timeOffset="3083.848">1440 1666 4689 0 0,'0'0'3007'0'0,"0"0"-721"0"0,0 0-233 0 0,0 0-62 0 0,0 0-115 0 0,0 0-217 0 0,0 0-285 0 0,0 0-275 0 0,0 0-238 0 0,0 0-162 0 0,0 0-179 0 0,0 0-127 0 0,0 0-103 0 0,-11-2-81 0 0,-37-4-14 0 0,44 7-164 0 0,-1 0 1 0 0,1 0 0 0 0,0 0-1 0 0,-1 1 1 0 0,1 0-1 0 0,0-1 1 0 0,0 1-1 0 0,0 1 1 0 0,0-1-1 0 0,1 0 1 0 0,-1 1-1 0 0,1 0 1 0 0,-1 0-1 0 0,1 0 1 0 0,0 0-1 0 0,0 1 1 0 0,-1 1-32 0 0,-5 4 59 0 0,-85 103 292 0 0,89-106-346 0 0,1 0 0 0 0,0 1 0 0 0,1-1 0 0 0,0 1 0 0 0,0 0 0 0 0,0 0 1 0 0,1 0-1 0 0,0 0 0 0 0,0 1 0 0 0,1-1 0 0 0,0 1 0 0 0,0-1 0 0 0,1 1 0 0 0,0-1 0 0 0,0 1 0 0 0,1-1 0 0 0,0 1 1 0 0,1 3-6 0 0,2-6 60 0 0,0-1 1 0 0,0 1 0 0 0,1-1 0 0 0,0 0 0 0 0,0 0 0 0 0,0 0 0 0 0,0-1 0 0 0,0 1 0 0 0,1-1 0 0 0,0-1 0 0 0,-1 1 0 0 0,1-1 0 0 0,0 0 0 0 0,0 0 0 0 0,1-1 0 0 0,-1 1 0 0 0,0-1 0 0 0,0-1 0 0 0,1 1 0 0 0,-1-1-1 0 0,0-1 1 0 0,1 1 0 0 0,-1-1 0 0 0,0 0 0 0 0,0 0 0 0 0,0 0 0 0 0,3-2-61 0 0,25-5 200 0 0,0-1 1 0 0,-1-2-1 0 0,0-1 0 0 0,-1-1 0 0 0,-1-2 0 0 0,0-1 1 0 0,-1-2-1 0 0,19-14-200 0 0,-26 19 36 0 0,-1 0 0 0 0,-1-2 0 0 0,0-1 1 0 0,-1 0-1 0 0,0-2 0 0 0,-2 0 0 0 0,0-1 0 0 0,-1-1 1 0 0,-1 0-1 0 0,0-1 0 0 0,-2-1 0 0 0,-1-1 0 0 0,-1 0 0 0 0,0 0 1 0 0,4-17-37 0 0,-13 30-40 0 0,0-1 0 0 0,-1 1 0 0 0,0 0 0 0 0,-1-1 0 0 0,0 1 0 0 0,-1-1 0 0 0,0 1 0 0 0,-1-1 0 0 0,0 1 1 0 0,0-1-1 0 0,-1 1 0 0 0,-1 0 0 0 0,1-1 0 0 0,-2 1 0 0 0,1 1 0 0 0,-2-1 0 0 0,1 0 0 0 0,-1 1 0 0 0,-1 0 1 0 0,1 0-1 0 0,-2 1 0 0 0,1-1 0 0 0,-1 1 0 0 0,0 1 0 0 0,-1-1 0 0 0,0 1 0 0 0,0 1 0 0 0,0-1 0 0 0,-1 1 0 0 0,0 1 1 0 0,0 0-1 0 0,0 0 0 0 0,-1 1 0 0 0,0 0 0 0 0,0 0 0 0 0,0 1 0 0 0,0 0 0 0 0,0 1 0 0 0,-10-1 40 0 0,7 5-10 0 0,0 0 0 0 0,1 0 0 0 0,0 1 0 0 0,-1 1 0 0 0,1 0 0 0 0,1 1 0 0 0,-1 0-1 0 0,1 1 1 0 0,-1 0 0 0 0,2 0 0 0 0,-1 2 0 0 0,1-1 0 0 0,0 1 0 0 0,0 0 0 0 0,1 1 0 0 0,0 1-1 0 0,1-1 1 0 0,0 1 0 0 0,1 0 0 0 0,-1 1 0 0 0,2 0 0 0 0,0 0 0 0 0,0 0 0 0 0,1 1 0 0 0,1 0-1 0 0,0 0 1 0 0,0 0 0 0 0,1 1 0 0 0,1-1 0 0 0,0 1 0 0 0,0 6 10 0 0,1-6 81 0 0,2 0 0 0 0,0 0 0 0 0,0 0 0 0 0,1 0 0 0 0,0 0 1 0 0,1-1-1 0 0,1 1 0 0 0,0-1 0 0 0,1 0 0 0 0,0 0 0 0 0,1 0 0 0 0,0-1 0 0 0,1 0 0 0 0,0 0 0 0 0,0-1 1 0 0,2 1-82 0 0,22 24 387 0 0,1-3 0 0 0,1 0 0 0 0,2-2 0 0 0,1-2 0 0 0,20 12-387 0 0,25 36 169 0 0,-70-92-2720 0 0,2-5-5000 0 0,-8 16-4266 0 0</inkml:trace>
  <inkml:trace contextRef="#ctx0" brushRef="#br0" timeOffset="3574.243">2374 1289 15427 0 0,'0'0'1611'0'0,"0"0"-405"0"0,0 0-201 0 0,0 0 66 0 0,0 0 56 0 0,0 0-81 0 0,0 0-226 0 0,0 0-252 0 0,0 0-72 0 0,0 0-20 0 0,0 0 4 0 0,0 0 13 0 0,1 10-81 0 0,-6 65 208 0 0,-100 206 217 0 0,24-82-719 0 0,73-122-168 0 0,9-75 64 0 0,1 0-1 0 0,0 0 0 0 0,-1 0 1 0 0,1 0-1 0 0,0 0 0 0 0,0-1 1 0 0,0 1-1 0 0,0-1 0 0 0,0 1 1 0 0,0-1-1 0 0,0 0 1 0 0,0 0-1 0 0,1 0 0 0 0,-1 0 1 0 0,1 0-1 0 0,-1-1 0 0 0,0 1 1 0 0,1-1-1 0 0,-1 1 0 0 0,1-1 1 0 0,-1 0-1 0 0,1 0 1 0 0,-1 0-1 0 0,1 0 0 0 0,-1-1 1 0 0,1 1-1 0 0,0-1-13 0 0,-1 1 14 0 0,134-12 741 0 0,27-29 22 0 0,-150 40-732 0 0,0-15-1595 0 0,-12 14 1128 0 0,1-18-2256 0 0,-4 8-5327 0 0,-1 8-3670 0 0</inkml:trace>
  <inkml:trace contextRef="#ctx0" brushRef="#br0" timeOffset="3904.494">2035 1701 15011 0 0,'0'0'1989'0'0,"0"0"-404"0"0,0 0-231 0 0,0 0-55 0 0,0 0-87 0 0,0 0-154 0 0,0 0-206 0 0,0 0-236 0 0,0 0-148 0 0,0 0-92 0 0,0 0-18 0 0,0 0 15 0 0,0 0 20 0 0,7-1 38 0 0,327-57 2330 0 0,-214 52-2502 0 0,-94 6-3518 0 0,0-1-3513 0 0,-24 1-5622 0 0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6:03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12907 0 0,'0'0'4705'0'0,"0"0"-3777"0"0,0 0-488 0 0,0 0-280 0 0,0 0-192 0 0,0 0-136 0 0,0 0-192 0 0,0 0-272 0 0,0 0-424 0 0,0 0-689 0 0,0 0-1920 0 0,0 0-7785 0 0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6:03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114 158 20380 0 0,'0'0'504'0'0,"0"0"-229"0"0,0 0 75 0 0,0 0 166 0 0,0 0 69 0 0,0 0-55 0 0,0 0-152 0 0,-14 32-192 0 0,-43 102-102 0 0,27-32-150 0 0,20-40-671 0 0,8-41-1758 0 0,1-1-3344 0 0,1-12-5267 0 0</inkml:trace>
  <inkml:trace contextRef="#ctx0" brushRef="#br0" timeOffset="481.007">297 533 7898 0 0,'0'0'4945'0'0,"0"0"-2731"0"0,0 0-921 0 0,0 0 107 0 0,0 0 54 0 0,0 0-167 0 0,0 0-291 0 0,0 0-324 0 0,0 0-194 0 0,0 0-91 0 0,0 0-11 0 0,20-30-26 0 0,65-98-27 0 0,19-56 1023 0 0,-47 93-1264 0 0,-55 130-1059 0 0,-3 12 959 0 0,-1-43 42 0 0,0-1 0 0 0,0 1 0 0 0,1-1 0 0 0,0 1 0 0 0,0 0 0 0 0,1-1 0 0 0,0 1 0 0 0,1 0 0 0 0,0-1 0 0 0,0 1 0 0 0,0-1 0 0 0,1 1 0 0 0,0-1 0 0 0,1 1 0 0 0,-1-1 0 0 0,1 0 0 0 0,1 0 0 0 0,-1-1 0 0 0,1 1 0 0 0,1-1 0 0 0,-1 1 0 0 0,1-1 0 0 0,0-1 0 0 0,0 1 0 0 0,1-1 0 0 0,0 0-1 0 0,-1 0 1 0 0,2 0 0 0 0,-1-1 0 0 0,7 4-24 0 0,-8-7 109 0 0,1 1-1 0 0,-1-1 1 0 0,1 0-1 0 0,0 0 1 0 0,0-1-1 0 0,-1 0 0 0 0,1 0 1 0 0,0 0-1 0 0,0-1 1 0 0,-1 1-1 0 0,1-1 0 0 0,0-1 1 0 0,-1 1-1 0 0,1-1 1 0 0,-1 0-1 0 0,0 0 1 0 0,1-1-1 0 0,-1 1 0 0 0,0-1 1 0 0,0-1-1 0 0,-1 1 1 0 0,1 0-1 0 0,-1-1 1 0 0,1 0-1 0 0,-1 0 0 0 0,1-3-108 0 0,7-5 134 0 0,-1-1 0 0 0,-1-1 0 0 0,0 0-1 0 0,0 0 1 0 0,-2-1 0 0 0,0-1 0 0 0,0 1-1 0 0,1-7-133 0 0,45-123-2748 0 0,-47 137 782 0 0,-2 4-2957 0 0,-2 4-7112 0 0</inkml:trace>
  <inkml:trace contextRef="#ctx0" brushRef="#br0" timeOffset="797.22">1436 29 19484 0 0,'0'0'1414'0'0,"0"0"-449"0"0,0 0-183 0 0,0 0-11 0 0,0 0-101 0 0,0 0-129 0 0,0 0-124 0 0,0 0-125 0 0,0 0-52 0 0,0 0-34 0 0,0 0-44 0 0,0 0-31 0 0,-33 20-22 0 0,-104 63-26 0 0,73-22 12 0 0,57-49-78 0 0,3-6-9 0 0,0-1 0 0 0,0 1-1 0 0,1 0 1 0 0,0 1 0 0 0,0-1 0 0 0,0 0-1 0 0,1 1 1 0 0,0 0 0 0 0,0-1 0 0 0,1 1-1 0 0,0 0 1 0 0,0 0 0 0 0,0 0 0 0 0,1 0 0 0 0,0 0-1 0 0,1 0 1 0 0,-1-1 0 0 0,1 1 0 0 0,1 0-1 0 0,-1 0 1 0 0,1 0 0 0 0,0-1 0 0 0,1 1-1 0 0,0-1 1 0 0,0 0 0 0 0,0 0 0 0 0,1 0 0 0 0,-1 0-1 0 0,2 1-7 0 0,8 2 27 0 0,0 0 0 0 0,0 0 1 0 0,1-1-1 0 0,0-1 0 0 0,1 0 0 0 0,0-1 0 0 0,0 0 0 0 0,0-1 0 0 0,0-1 0 0 0,1-1 0 0 0,0 0 0 0 0,0-1 0 0 0,-1-1 0 0 0,1 0 0 0 0,0-1 0 0 0,0-1 0 0 0,9-1-27 0 0,-16 1-14 0 0,0 0 0 0 0,0-1 0 0 0,0 0 0 0 0,-1 0 0 0 0,1-1 0 0 0,-1 0-1 0 0,0-1 1 0 0,0 0 0 0 0,0 0 0 0 0,0-1 0 0 0,0 0 0 0 0,-1 0 0 0 0,0 0-1 0 0,0-1 1 0 0,3-4 14 0 0,7-17-3582 0 0,-9-4-3534 0 0,-7 23-4661 0 0</inkml:trace>
  <inkml:trace contextRef="#ctx0" brushRef="#br0" timeOffset="1170.128">1760 323 7930 0 0,'0'0'3909'0'0,"0"0"-1418"0"0,0 0-592 0 0,0 0-175 0 0,0 0-155 0 0,0 0-157 0 0,0 0-151 0 0,0 0-174 0 0,33 2-117 0 0,105 1-86 0 0,-42-20 480 0 0,-72 8-1192 0 0,0 0-1 0 0,-1-2 0 0 0,-1-1 0 0 0,0-1 1 0 0,0-1-1 0 0,-1 0 0 0 0,-1-2 0 0 0,0-1 1 0 0,-2 0-1 0 0,0-1 0 0 0,-1-1 0 0 0,13-17-171 0 0,-28 34 7 0 0,0 0-1 0 0,-1 0 1 0 0,1 0 0 0 0,-1 0-1 0 0,1-1 1 0 0,-1 1-1 0 0,0 0 1 0 0,0-1-1 0 0,1 1 1 0 0,-2-1-1 0 0,1 1 1 0 0,0-1-1 0 0,-1 1 1 0 0,1-1-1 0 0,-1 1 1 0 0,1-1-1 0 0,-1 0 1 0 0,0 1-1 0 0,0-1 1 0 0,-1 0-1 0 0,1 1 1 0 0,0-1 0 0 0,-1 1-1 0 0,0-1 1 0 0,1 1-1 0 0,-1-1 1 0 0,0 1-1 0 0,0-1 1 0 0,-1 1-1 0 0,1 0 1 0 0,0-1-1 0 0,-1 1 1 0 0,1 0-1 0 0,-1 0 1 0 0,0 0-1 0 0,0 0 1 0 0,0 0-1 0 0,0 1 1 0 0,0-1-1 0 0,0 1 1 0 0,0-1-1 0 0,-1 1 1 0 0,1 0 0 0 0,0-1-1 0 0,-1 1 1 0 0,1 1-1 0 0,-3-2-6 0 0,-5 1-22 0 0,0 0-1 0 0,0 1 1 0 0,0 0 0 0 0,0 1-1 0 0,0 0 1 0 0,0 0 0 0 0,0 1-1 0 0,0 0 1 0 0,0 1 0 0 0,0 0-1 0 0,1 1 1 0 0,-1 0 0 0 0,1 0-1 0 0,0 1 1 0 0,1 0 0 0 0,-1 0-1 0 0,1 1 1 0 0,0 1 0 0 0,0-1-1 0 0,-3 5 23 0 0,-9 4-45 0 0,-1 2-1 0 0,2 0 0 0 0,0 2 1 0 0,2 0-1 0 0,0 1 1 0 0,0 0-1 0 0,2 1 0 0 0,1 1 1 0 0,1 1-1 0 0,1 0 0 0 0,0 0 1 0 0,2 1-1 0 0,1 1 0 0 0,1 0 1 0 0,1 0-1 0 0,1 0 1 0 0,1 1-1 0 0,0 17 46 0 0,5-37 3 0 0,1 0 0 0 0,-1 0 0 0 0,1-1 0 0 0,1 1 0 0 0,-1 0 0 0 0,1-1 0 0 0,0 1 0 0 0,0-1 0 0 0,1 0 0 0 0,0 0 0 0 0,0 0 1 0 0,0 0-1 0 0,0 0 0 0 0,1 0 0 0 0,0-1 0 0 0,0 0 0 0 0,0 0 0 0 0,0 0 0 0 0,1 0 0 0 0,-1 0 0 0 0,1-1 0 0 0,0 0 0 0 0,0 0 0 0 0,0-1 0 0 0,3 2-3 0 0,9 3 29 0 0,0 0 0 0 0,0-1-1 0 0,1-1 1 0 0,0 0 0 0 0,0-2 0 0 0,0 0-1 0 0,12 0-28 0 0,-6-1-62 0 0,-1-2 0 0 0,1 0-1 0 0,0-2 1 0 0,0 0 0 0 0,0-2 0 0 0,-1 0-1 0 0,1-2 1 0 0,4-2 62 0 0,60-30-8900 0 0,-73 30-3548 0 0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6:11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8 6161 0 0,'0'0'2830'0'0,"0"0"-913"0"0,0 0-376 0 0,0 0-35 0 0,0 0 32 0 0,0 0-13 0 0,0 0-146 0 0,0 0-258 0 0,0 0-279 0 0,0 0-250 0 0,0 0-175 0 0,-1-3-124 0 0,0-1-244 0 0,1 4-8 0 0,0 0 0 0 0,-1 0 0 0 0,1 0 0 0 0,0 1 0 0 0,0-1-1 0 0,0 0 1 0 0,-1 0 0 0 0,1 0 0 0 0,0 0 0 0 0,0 0 0 0 0,-1 0-1 0 0,1 0 1 0 0,0 0 0 0 0,0 0 0 0 0,-1 0 0 0 0,1 0 0 0 0,0 0-1 0 0,0 0 1 0 0,-1 0 0 0 0,1 0 0 0 0,0 0-41 0 0,2 266 3167 0 0,-4 267-1845 0 0,-24-185-826 0 0,28-286-911 0 0,11-124-1133 0 0,5-17-4141 0 0,-13 58-354 0 0,-2 8-5568 0 0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6:12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12619 0 0,'0'0'2116'0'0,"0"0"-482"0"0,0 0-569 0 0,0 0-186 0 0,0 0-17 0 0,0 0 30 0 0,0 0-47 0 0,0 0-102 0 0,0 0-93 0 0,0 0-106 0 0,0 0-79 0 0,0 0-57 0 0,-1 25-28 0 0,-7 80-27 0 0,21-4 589 0 0,-4-73-708 0 0,92 353 822 0 0,-66-252-947 0 0,-34-128-99 0 0,-1-1 0 0 0,0 0 0 0 0,0 1 0 0 0,0-1 0 0 0,1 0 0 0 0,-1 0 0 0 0,0 0 0 0 0,0 1 0 0 0,1-1 0 0 0,-1 0 0 0 0,0 0 0 0 0,1 0 0 0 0,-1 0 0 0 0,0 1 0 0 0,0-1 0 0 0,1 0 0 0 0,-1 0-1 0 0,0 0 1 0 0,1 0 0 0 0,-1 0 0 0 0,0 0 0 0 0,1 0 0 0 0,-1 0 0 0 0,0 0 0 0 0,1 0 0 0 0,-1 0 0 0 0,0 0 0 0 0,1 0 0 0 0,-1 0 0 0 0,0 0 0 0 0,1 0 0 0 0,-1-1 0 0 0,0 1 0 0 0,0 0 0 0 0,1 0 0 0 0,-1 0 0 0 0,0 0-1 0 0,1-1 1 0 0,-1 1 0 0 0,0 0 0 0 0,0 0 0 0 0,1 0 0 0 0,-1-1 0 0 0,0 1 0 0 0,0 0 0 0 0,0 0 0 0 0,0-1 0 0 0,1 1 0 0 0,-1 0 0 0 0,0-1 0 0 0,0 1 0 0 0,0 0 0 0 0,0-1 0 0 0,0 1 0 0 0,0 0 0 0 0,0-1-1 0 0,0 1 1 0 0,0 0 0 0 0,0-1 0 0 0,0 1 0 0 0,0 0 0 0 0,0 0 0 0 0,0-1 0 0 0,0 1 0 0 0,0 0 0 0 0,0-1 0 0 0,0 1 0 0 0,0 0 0 0 0,0-1-10 0 0,0 1 15 0 0,102-313 536 0 0,-94 284-551 0 0,7-24-234 0 0,-3 0 0 0 0,-2-1 0 0 0,2-39 234 0 0,-11 84-626 0 0,-2-31 42 0 0,-4 28-2670 0 0,-2 2-3659 0 0,3 6-4888 0 0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6:12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3 277 9514 0 0,'0'0'1815'0'0,"0"0"-144"0"0,0 0-68 0 0,0 0 12 0 0,0 0-59 0 0,0 0-174 0 0,0 0-262 0 0,0 0-230 0 0,0 0-158 0 0,0 0-153 0 0,0 0-138 0 0,0 0-93 0 0,0 0-65 0 0,-3-2-48 0 0,117-4 2551 0 0,184-5-1375 0 0,-286 11-1386 0 0,88 15 40 0 0,-91-8 952 0 0,-18-11-1009 0 0,1-1 0 0 0,-1 1 1 0 0,1-1-1 0 0,1-1 1 0 0,-1 1-1 0 0,1-2 1 0 0,0 1-1 0 0,0-1 1 0 0,1 0-1 0 0,0 0 1 0 0,-2-3-9 0 0,-12-12-13 0 0,-2-2-346 0 0,1 0 0 0 0,0-2 0 0 0,2 0 0 0 0,1-2 0 0 0,-6-14 359 0 0,31 28-6151 0 0,3 14-362 0 0,-8 0 4907 0 0,6 0-10017 0 0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6:13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4 0 0 0,'0'0'1051'0'0,"0"0"747"0"0,0 0 307 0 0,0 0 32 0 0,0 0-45 0 0,0 0-109 0 0,0 0-181 0 0,0 0-250 0 0,0 0-142 0 0,0 0-111 0 0,0 0-1188 0 0,-1-3 8777 0 0,-90 591-7111 0 0,72-488-1717 0 0,5 0 0 0 0,4 1 0 0 0,3 51-60 0 0,7-135-8 0 0,14 76 50 0 0,-13-92-34 0 0,-1-1-6 0 0,3-42-1333 0 0,0 27-3120 0 0,1 2-4641 0 0,-2 6-3319 0 0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6:15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7842 0 0,'0'0'1881'0'0,"0"0"-431"0"0,0 0-308 0 0,0 0-21 0 0,0 0 151 0 0,0 0 85 0 0,0 0-96 0 0,0 0-210 0 0,0 0-241 0 0,0 0-205 0 0,0 0-142 0 0,0 0-19 0 0,0 0 8 0 0,5-1 58 0 0,324-38 4453 0 0,-178 32-4474 0 0,-110 6-6547 0 0,-51 1 1859 0 0,2 0-2847 0 0,1 0-2764 0 0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6:15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12267 0 0,'0'0'1391'0'0,"0"0"-427"0"0,0 0-57 0 0,0 0 312 0 0,0 0 224 0 0,0 0-7 0 0,0 0-144 0 0,0 0-202 0 0,0 0-178 0 0,33 3-165 0 0,106 12-156 0 0,-9-11 315 0 0,39-22-1249 0 0,-99-1-8521 0 0,-59 15-2557 0 0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6:17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16 5761 0 0,'0'0'3478'0'0,"0"0"-1135"0"0,0 0-402 0 0,0 0 18 0 0,0 0-68 0 0,0 0-256 0 0,0 0-336 0 0,0 0-300 0 0,0 0-234 0 0,0 0-110 0 0,0 0-77 0 0,0 0-36 0 0,0 0-3 0 0,-1-4-23 0 0,-7-7 2096 0 0,-41 66-1991 0 0,48-55-596 0 0,1 0 6 0 0,0 0 0 0 0,0 0-11 0 0,0 0-18 0 0,0 0 17 0 0,0 0 6 0 0,0 0 7 0 0,0 0 12 0 0,0 0 14 0 0,0 0-33 0 0,0 0 0 0 0,10-19 225 0 0,11-12-13 0 0,-20 30-207 0 0,-1 1 18 0 0,0 0-2 0 0,0 0 14 0 0,0 0 7 0 0,0 0 10 0 0,0 0-2 0 0,0 0-23 0 0,0 0-15 0 0,0 0-21 0 0,0 0-12 0 0,-15 15 186 0 0,4-11-380 0 0,11-5-12 0 0,0 1-109 0 0,0-3-531 0 0,0 3-7339 0 0,0 0-3871 0 0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6:16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76 148 13227 0 0,'0'0'1583'0'0,"0"0"-711"0"0,0 0-400 0 0,0 0 63 0 0,0 0 197 0 0,0 0 147 0 0,0 0 33 0 0,0 0-117 0 0,-11 35-171 0 0,-31 109-177 0 0,32-58 16 0 0,6 213 329 0 0,-4-263-27 0 0,9-56 1484 0 0,18-62-1886 0 0,4 1 0 0 0,4 0 0 0 0,9-12-363 0 0,-11 33 90 0 0,2 1 0 0 0,4 1-1 0 0,1 1 1 0 0,17-17-90 0 0,-46 68 29 0 0,0 0 0 0 0,1 1 0 0 0,0-1 1 0 0,0 1-1 0 0,0 0 0 0 0,0 0 0 0 0,1 0 0 0 0,0 1 0 0 0,0 0 0 0 0,0 0 1 0 0,1 0-1 0 0,-1 1 0 0 0,1-1 0 0 0,0 1 0 0 0,0 1 0 0 0,0-1 0 0 0,0 1 1 0 0,1 0-1 0 0,-1 0 0 0 0,5 0-29 0 0,-9 3 3 0 0,0 1 0 0 0,0-1 1 0 0,0 1-1 0 0,-1-1 0 0 0,1 1 1 0 0,0 0-1 0 0,-1 0 0 0 0,0-1 0 0 0,1 1 1 0 0,-1 0-1 0 0,0 0 0 0 0,0 0 1 0 0,0 1-1 0 0,0-1 0 0 0,0 0 0 0 0,-1 0 1 0 0,1 0-1 0 0,-1 1 0 0 0,1-1 1 0 0,-1 0-1 0 0,0 1 0 0 0,0 1-3 0 0,2 4 36 0 0,18 95 84 0 0,-19-99-316 0 0,1-1 0 0 0,-1 0 0 0 0,1 0-1 0 0,0 0 1 0 0,0 0 0 0 0,0-1 0 0 0,0 1 0 0 0,0 0 0 0 0,0-1 0 0 0,1 1 0 0 0,0-1 0 0 0,-1 0-1 0 0,1 0 1 0 0,0 0 0 0 0,0 0 0 0 0,0 0 0 0 0,0-1 0 0 0,0 0 0 0 0,2 1 196 0 0,3 2-2806 0 0,-1-1-4000 0 0,-1-2-5230 0 0</inkml:trace>
  <inkml:trace contextRef="#ctx0" brushRef="#br0" timeOffset="340.647">843 170 15851 0 0,'0'0'1827'0'0,"0"0"-720"0"0,0 0-378 0 0,0 0 39 0 0,0 0 79 0 0,0 0 10 0 0,0 0-105 0 0,0 0-180 0 0,0 0-152 0 0,-30 35-144 0 0,-94 110-94 0 0,68-52-17 0 0,48-71-133 0 0,-1-4-29 0 0,0 1 0 0 0,2 1-1 0 0,0-1 1 0 0,1 1 0 0 0,2 0-1 0 0,0 1 1 0 0,1-1 0 0 0,0 1-1 0 0,2-1 1 0 0,1 1 0 0 0,0 0-1 0 0,2 3-2 0 0,-1-19 12 0 0,1-1 0 0 0,-1 1 0 0 0,1-1 0 0 0,0 1 0 0 0,1-1 0 0 0,-1 0 0 0 0,1 1 0 0 0,0-1 0 0 0,0-1 0 0 0,0 1 0 0 0,0 0 0 0 0,1-1 0 0 0,0 1 0 0 0,-1-1 0 0 0,1 0 0 0 0,0-1 0 0 0,1 1 0 0 0,-1-1-1 0 0,0 1 1 0 0,1-1 0 0 0,-1 0 0 0 0,1-1 0 0 0,0 1 0 0 0,0-1 0 0 0,-1 0 0 0 0,4 0-12 0 0,6 1 138 0 0,0 0 0 0 0,0-1-1 0 0,0 0 1 0 0,1-1 0 0 0,-1-1-1 0 0,0 0 1 0 0,0-1 0 0 0,10-3-138 0 0,-5 1 127 0 0,0-1-1 0 0,0-1 1 0 0,0 0 0 0 0,0-2 0 0 0,-1 0 0 0 0,-1-1 0 0 0,1-1 0 0 0,-1 0 0 0 0,-1-2 0 0 0,0 0 0 0 0,-1 0 0 0 0,0-2 0 0 0,-1 0 0 0 0,0 0 0 0 0,-1-1 0 0 0,-1-1 0 0 0,-1 0 0 0 0,0-1 0 0 0,-1 0 0 0 0,0-1 0 0 0,-2 0 0 0 0,0 0 0 0 0,-1-1 0 0 0,-1 1 0 0 0,-1-2 0 0 0,0 1 0 0 0,-2-1 0 0 0,2-15-127 0 0,-4 24-22 0 0,-1 0 0 0 0,0 1-1 0 0,0-1 1 0 0,-1 0 0 0 0,-1 1 0 0 0,0-1 0 0 0,0 1-1 0 0,-1-1 1 0 0,0 1 0 0 0,-1 0 0 0 0,0 0 0 0 0,-1 0 0 0 0,0 1-1 0 0,0 0 1 0 0,-1-1 0 0 0,0 2 0 0 0,-1-1 0 0 0,0 1-1 0 0,0 0 1 0 0,0 1 0 0 0,-1-1 0 0 0,-1 1 0 0 0,1 1-1 0 0,-1 0 1 0 0,0 0 0 0 0,0 1 0 0 0,-1 0 0 0 0,0 0 0 0 0,0 1-1 0 0,0 1 1 0 0,0-1 0 0 0,0 2 0 0 0,-8-2 22 0 0,9 4-171 0 0,1 0 0 0 0,0 0-1 0 0,-1 1 1 0 0,1 1 0 0 0,0-1 0 0 0,0 1 0 0 0,0 0 0 0 0,0 1 0 0 0,0 0-1 0 0,1 0 1 0 0,-1 1 0 0 0,1 0 0 0 0,0 0 0 0 0,0 1 0 0 0,0-1 0 0 0,-2 4 171 0 0,-62 54-7951 0 0,65-56 6465 0 0,-14 11-10503 0 0</inkml:trace>
  <inkml:trace contextRef="#ctx0" brushRef="#br0" timeOffset="641.169">580 642 16740 0 0,'0'0'1869'0'0,"0"0"-496"0"0,0 0-256 0 0,0 0 10 0 0,0 0-39 0 0,0 0-73 0 0,32-27-117 0 0,97-81-145 0 0,3 0 1642 0 0,-130 107-2391 0 0,0 1 0 0 0,0-1-1 0 0,0 1 1 0 0,0-1 0 0 0,0 1-1 0 0,0 0 1 0 0,0-1 0 0 0,0 1-1 0 0,0 0 1 0 0,0 0 0 0 0,-1 1-1 0 0,1-1 1 0 0,0 0 0 0 0,0 1-1 0 0,0-1 1 0 0,0 1 0 0 0,0-1-1 0 0,0 1 1 0 0,0 0-1 0 0,-1 0 1 0 0,1 0 0 0 0,0 0-1 0 0,-1 0 1 0 0,1 0 0 0 0,0 1-1 0 0,-1-1 1 0 0,0 0 0 0 0,1 1-1 0 0,-1-1 1 0 0,0 1 0 0 0,0 0-1 0 0,0-1 1 0 0,0 1 0 0 0,0 0-1 0 0,0 0 1 0 0,0-1 0 0 0,0 1-1 0 0,-1 0 1 0 0,1 0 0 0 0,-1 0-1 0 0,0 0 1 0 0,1 0 0 0 0,-1 0-4 0 0,12 21 89 0 0,-8-18-97 0 0,0 0-1 0 0,0 0 1 0 0,0-1 0 0 0,1 0-1 0 0,-1 0 1 0 0,1 0-1 0 0,0 0 1 0 0,0-1 0 0 0,0 0-1 0 0,1 0 1 0 0,-1 0-1 0 0,1 0 1 0 0,-1-1 0 0 0,1 0-1 0 0,0 0 1 0 0,0-1-1 0 0,0 0 1 0 0,0 0 0 0 0,0 0-1 0 0,1-1 1 0 0,-1 0 0 0 0,0 0-1 0 0,0 0 1 0 0,1-1 8 0 0,-8-16-3404 0 0,-1 11-2492 0 0,0 3-4959 0 0</inkml:trace>
  <inkml:trace contextRef="#ctx0" brushRef="#br0" timeOffset="2712.866">1440 318 7058 0 0,'0'0'2803'0'0,"0"0"-747"0"0,0 0-522 0 0,0 0-175 0 0,0 0-142 0 0,0 0-150 0 0,0 0-177 0 0,0 0-205 0 0,0 0-175 0 0,0 0-91 0 0,0 0 30 0 0,0 0 72 0 0,0 0 102 0 0,7 1 44 0 0,59 4 655 0 0,1-2 0 0 0,-1-3 0 0 0,38-6-1322 0 0,65-8 259 0 0,-168 14-372 0 0,-1 0-63 0 0,0 0-82 0 0,0 0-122 0 0,0 0-155 0 0,-17 3-4725 0 0,-3 5-4948 0 0,15-5 1055 0 0</inkml:trace>
  <inkml:trace contextRef="#ctx0" brushRef="#br0" timeOffset="2974.426">1406 498 7714 0 0,'0'0'2763'0'0,"0"0"-740"0"0,0 0-495 0 0,0 0-158 0 0,0 0-135 0 0,0 0-195 0 0,0 0-190 0 0,0 0-104 0 0,0 0-15 0 0,0 0-9 0 0,0 0 5 0 0,0 0-55 0 0,0 0-64 0 0,8 8-36 0 0,28 24-45 0 0,17-24 385 0 0,-18-11-661 0 0,0-1 0 0 0,0-2 1 0 0,0-1-1 0 0,0-2 0 0 0,-1-1 0 0 0,2-3-251 0 0,60-16-157 0 0,-45 9-2444 0 0,-42 14-1830 0 0,-1-1-3553 0 0,-7 7-3090 0 0</inkml:trace>
  <inkml:trace contextRef="#ctx0" brushRef="#br0" timeOffset="3431.357">1574 12 10746 0 0,'0'0'1815'0'0,"0"0"-313"0"0,0 0-19 0 0,0 0 68 0 0,0 0-36 0 0,0 0-220 0 0,0 0-319 0 0,0 0-288 0 0,0 0-208 0 0,0 0-154 0 0,0 0-110 0 0,0 0-19 0 0,-2 11 463 0 0,56 45 1154 0 0,-34-41-1463 0 0,267 208 1173 0 0,-283-220-1516 0 0,1 0-1 0 0,-1 0 1 0 0,0 1-1 0 0,0 0 1 0 0,0-1-1 0 0,-1 2 1 0 0,0-1-1 0 0,1 0 1 0 0,-1 0-1 0 0,-1 1 1 0 0,1 0-1 0 0,-1-1 1 0 0,0 1-1 0 0,0 0 1 0 0,0 0-1 0 0,0 0 1 0 0,-1 1-1 0 0,0-1 1 0 0,0 0-1 0 0,-1 0 1 0 0,1 1 0 0 0,-1-1-1 0 0,0 0 1 0 0,-1 1-1 0 0,1-1 1 0 0,-1 0-1 0 0,0 1 1 0 0,0-1-1 0 0,-1 0 1 0 0,1 0-1 0 0,-1 0 1 0 0,0 0-1 0 0,-2 2-7 0 0,-24 24 74 0 0,-1-1 0 0 0,-1-1 1 0 0,-1-2-1 0 0,-2-1 0 0 0,-15 8-74 0 0,-81 51-51 0 0,126-72-2134 0 0,19-11-6009 0 0,-12-2-3605 0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5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46 276 8546 0 0,'0'0'1866'0'0,"0"0"-361"0"0,0 0-371 0 0,0 0-15 0 0,0 0 138 0 0,0 0 54 0 0,0 0-68 0 0,0 0-200 0 0,0 0-225 0 0,0 0-234 0 0,0 0-171 0 0,-3-7-126 0 0,-11-20-78 0 0,11 20-1 0 0,3 7 23 0 0,0 0 40 0 0,0 0 17 0 0,0 0 23 0 0,0 0-33 0 0,0 0-23 0 0,0 0-31 0 0,15 268 1094 0 0,-15-267-1315 0 0,0 0 1 0 0,-1 1 0 0 0,1-1 0 0 0,0 0 0 0 0,0 0 0 0 0,0 0 0 0 0,0 0-1 0 0,0 0 1 0 0,0 0 0 0 0,0 0 0 0 0,1 0 0 0 0,-1 0 0 0 0,0 1 0 0 0,0-1-1 0 0,1 0 1 0 0,-1 0 0 0 0,1 0 0 0 0,-1 0 0 0 0,1 0 0 0 0,-1 0 0 0 0,1-1-1 0 0,0 1 1 0 0,-1 0 0 0 0,1 0 0 0 0,0 0 0 0 0,0-1 0 0 0,0 1 0 0 0,0 0-1 0 0,-1-1 1 0 0,1 1 0 0 0,0 0 0 0 0,0-1 0 0 0,0 1 0 0 0,0-1 0 0 0,0 0-1 0 0,0 1 1 0 0,1-1 0 0 0,-1 0 0 0 0,0 0 0 0 0,0 0 0 0 0,0 1 0 0 0,0-1-1 0 0,0 0 1 0 0,0 0 0 0 0,0-1 0 0 0,0 1 0 0 0,0 0 0 0 0,1 0 0 0 0,-1 0-1 0 0,0-1 1 0 0,0 1 0 0 0,0-1 0 0 0,0 1 0 0 0,0-1 0 0 0,0 1-4 0 0,26-41 125 0 0,-1-1 1 0 0,-2 0-1 0 0,-3-2 1 0 0,-1-1-1 0 0,-2-1 1 0 0,-2 0-1 0 0,-2-1 1 0 0,6-37-126 0 0,0 14 164 0 0,-19 69-156 0 0,-1 1-5 0 0,0 0 18 0 0,0 0-36 0 0,10 23-22 0 0,36 179 586 0 0,43 177-103 0 0,-54-121-292 0 0,-33-225-123 0 0,0-21-18 0 0,0 0-1 0 0,-1 0 1 0 0,0 0-1 0 0,-1 0 1 0 0,-1 0-1 0 0,0 0 1 0 0,0 0-1 0 0,-2 0 1 0 0,1 0-1 0 0,-1-1 0 0 0,-1 1 1 0 0,0-1-1 0 0,0 0 1 0 0,-4 4-13 0 0,7-12 7 0 0,0 0 0 0 0,0-1 0 0 0,0 1 0 0 0,0-1 0 0 0,0 0 0 0 0,-1 1 1 0 0,1-1-1 0 0,-1 0 0 0 0,0 0 0 0 0,1 0 0 0 0,-1 0 0 0 0,0 0 0 0 0,0 0 0 0 0,-1-1 0 0 0,1 1 0 0 0,0-1 1 0 0,0 1-1 0 0,-1-1 0 0 0,1 0 0 0 0,-1 0 0 0 0,1 0 0 0 0,-1 0 0 0 0,0 0 0 0 0,1-1 0 0 0,-1 1 1 0 0,0-1-1 0 0,1 0 0 0 0,-1 0 0 0 0,0 0 0 0 0,1 0 0 0 0,-1 0 0 0 0,0 0 0 0 0,0-1 0 0 0,1 1 0 0 0,-1-1 1 0 0,1 0-1 0 0,-1 0 0 0 0,0 0 0 0 0,1 0 0 0 0,-2-1-7 0 0,-1-9 4 0 0,-1 0-1 0 0,2-1 1 0 0,-1 1 0 0 0,2-1 0 0 0,-1 0-1 0 0,2-1 1 0 0,0 1 0 0 0,0 0-1 0 0,1-1 1 0 0,0 1 0 0 0,1-1 0 0 0,1 1-1 0 0,0-1 1 0 0,1 1 0 0 0,0 0-1 0 0,1 0 1 0 0,0-1 0 0 0,1 2 0 0 0,1-3-4 0 0,3-15 2 0 0,2 1 0 0 0,1 0 0 0 0,1 1 0 0 0,1 0 0 0 0,2 1 1 0 0,0 0-1 0 0,2 1 0 0 0,11-12-2 0 0,-23 31-4 0 0,1 0 0 0 0,-1 0 0 0 0,1 1 0 0 0,0-1 0 0 0,0 2 0 0 0,1-1 0 0 0,-1 1 0 0 0,1 0 0 0 0,0 0 0 0 0,0 0 0 0 0,0 1 0 0 0,1 0 0 0 0,-1 1 0 0 0,1 0 0 0 0,5-1 4 0 0,-13 3-36 0 0,1 12-321 0 0,0 17 180 0 0,-10-16-4097 0 0,7-11-1504 0 0,2 1-6249 0 0</inkml:trace>
  <inkml:trace contextRef="#ctx0" brushRef="#br0" timeOffset="811.42">0 22 0 0 0,'0'0'811'0'0,"0"0"292"0"0,0 0 170 0 0,0 0 33 0 0,0 0-27 0 0,0 0-68 0 0,0 0-58 0 0,0 0-23 0 0,0 0-51 0 0,0 0-95 0 0,0-5-102 0 0,0-4-1689 0 0,1 1 3789 0 0,0 26 2083 0 0,6 133-3090 0 0,-7 10-2254 0 0,0-175-1990 0 0,0 4-4412 0 0,0 5-4380 0 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2:47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1 9394 0 0,'0'0'1766'0'0,"0"0"-207"0"0,0 0-47 0 0,0 0 54 0 0,0 0-114 0 0,0 0-225 0 0,0 0-209 0 0,0 0-212 0 0,0 0-142 0 0,0 0-59 0 0,0 0-35 0 0,0 0-37 0 0,0 0-8 0 0,-4 0-40 0 0,-6 4-179 0 0,0 0 0 0 0,0 1-1 0 0,0 0 1 0 0,0 0-1 0 0,1 1 1 0 0,0 1 0 0 0,0-1-1 0 0,1 1 1 0 0,0 1-1 0 0,0-1 1 0 0,1 1-1 0 0,0 1 1 0 0,0-1 0 0 0,-1 3-306 0 0,1 3 545 0 0,126-112 702 0 0,-118 97-1192 0 0,-1 1 27 0 0,0 0-4 0 0,0 0-2 0 0,-17 8 249 0 0,-53 33-239 0 0,79-44-3971 0 0,-6 3-771 0 0,2 0-7728 0 0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6:24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104 127 16452 0 0,'0'0'761'0'0,"0"0"-392"0"0,0 0 33 0 0,0 0 294 0 0,0 0 228 0 0,0 0 114 0 0,0 0-91 0 0,0 0-215 0 0,0 0-211 0 0,0 0-162 0 0,0 0-120 0 0,-2 32-73 0 0,-6 100-19 0 0,-24 32 222 0 0,-29 74 478 0 0,80-322 2178 0 0,61-140-2609 0 0,58-44-147 0 0,-53 164-225 0 0,-84 103-40 0 0,1 0-1 0 0,-1-1 0 0 0,1 1 0 0 0,0 0 0 0 0,0 0 1 0 0,-1 0-1 0 0,1 0 0 0 0,0 1 0 0 0,0-1 0 0 0,0 0 0 0 0,0 1 1 0 0,0-1-1 0 0,0 1 0 0 0,0 0 0 0 0,0-1 0 0 0,0 1 0 0 0,0 0 1 0 0,0 0-1 0 0,0 0 0 0 0,0 1 0 0 0,0-1 0 0 0,0 1 1 0 0,0-1-1 0 0,0 1 0 0 0,0-1 0 0 0,0 1 0 0 0,0 0 0 0 0,0 0 1 0 0,-1 0-1 0 0,1 0 0 0 0,0 0 0 0 0,-1 0 0 0 0,1 1 0 0 0,0-1 1 0 0,-1 0-1 0 0,0 1 0 0 0,1 0 0 0 0,-1-1 0 0 0,0 1 0 0 0,0 0 1 0 0,0-1-1 0 0,1 3-3 0 0,3 18-49 0 0,-1 0 0 0 0,0 0 1 0 0,-2 1-1 0 0,-1-1 0 0 0,-1 1 0 0 0,-1 7 49 0 0,1 4-2109 0 0,0-34-182 0 0,0 0-3420 0 0,0 0-6637 0 0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6:25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8 8346 0 0,'0'0'4197'0'0,"0"0"-1765"0"0,0 0-754 0 0,0 0-86 0 0,0 0-39 0 0,0 0-89 0 0,0 0-141 0 0,0 0-195 0 0,0 0-177 0 0,0 0-166 0 0,0 0-124 0 0,0 0-97 0 0,0 0-75 0 0,-9-2-67 0 0,-25-4-70 0 0,-5 33 572 0 0,20-2-595 0 0,18-25-311 0 0,1 0 3 0 0,0 0 0 0 0,0 0 13 0 0,0 0-13 0 0,0 0-24 0 0,15-3 63 0 0,28-12 336 0 0,-42 15-354 0 0,-1 0 2 0 0,0 0-12 0 0,-26 12-14 0 0,-37 31-444 0 0,56-29-2099 0 0,22-9-6577 0 0,-9-5-2954 0 0</inkml:trace>
  <inkml:trace contextRef="#ctx0" brushRef="#br0" timeOffset="395.429">475 16 17108 0 0,'0'0'1749'0'0,"0"0"-347"0"0,0 0-40 0 0,0 0-25 0 0,0 0-74 0 0,0 0-207 0 0,0 0-225 0 0,0 0-165 0 0,0 0-136 0 0,0 0-91 0 0,0 0-80 0 0,0 0-62 0 0,0 0-73 0 0,-5 1-48 0 0,-98 52 450 0 0,183-88-374 0 0,-59 27-89 0 0,-20 8-122 0 0,-1 0 15 0 0,0 0 39 0 0,0 0-7 0 0,-12 0 235 0 0,-60 29-357 0 0,71-29-94 0 0,1 0-84 0 0,0 0-100 0 0,0 0-116 0 0,20-7-3505 0 0,-12 4-2443 0 0,-1 2-6419 0 0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6:25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219 149 17076 0 0,'0'0'2687'0'0,"0"0"-1747"0"0,0 0-712 0 0,0 0 11 0 0,0 0 140 0 0,0 0 78 0 0,0 0 56 0 0,0 0-91 0 0,-23 33-137 0 0,-74 107-114 0 0,39-33-70 0 0,50-89-112 0 0,2-1 0 0 0,-1 2-1 0 0,2-1 1 0 0,1 1 0 0 0,0 0-1 0 0,1 0 1 0 0,1 0 0 0 0,0 13 11 0 0,5-23 41 0 0,-1 0 0 0 0,1 0-1 0 0,1-1 1 0 0,-1 1 0 0 0,1-1 0 0 0,1 0 0 0 0,0 0 0 0 0,0-1 0 0 0,0 1 0 0 0,1-1 0 0 0,0 0 0 0 0,0 0 0 0 0,1-1 0 0 0,0 0 0 0 0,0 0 0 0 0,1-1-1 0 0,-1 0 1 0 0,1 0 0 0 0,0-1 0 0 0,1 0 0 0 0,-1 0 0 0 0,1-1 0 0 0,-1 0 0 0 0,1 0 0 0 0,0-1 0 0 0,0 0 0 0 0,0-1 0 0 0,0 0 0 0 0,6 0-41 0 0,7-1 230 0 0,0-1 0 0 0,1 0 0 0 0,-1-2 0 0 0,0 0 0 0 0,1-2 1 0 0,-2 0-1 0 0,1-2 0 0 0,-1 0 0 0 0,0-2 0 0 0,0 0 0 0 0,-1-1 1 0 0,-1-1-1 0 0,0-1 0 0 0,0 0 0 0 0,-1-2 0 0 0,0 0 0 0 0,-2-1 1 0 0,1-1-1 0 0,-2 0 0 0 0,0-1 0 0 0,-1-1 0 0 0,0-1-230 0 0,-5 4 15 0 0,-1 0 0 0 0,0-1 0 0 0,-1 0-1 0 0,-1 0 1 0 0,0-1 0 0 0,-1 1 0 0 0,-1-1-1 0 0,0 0 1 0 0,-2-1 0 0 0,0 1 0 0 0,0 0-1 0 0,-2-1 1 0 0,0 1 0 0 0,-1-1 0 0 0,-1 1-1 0 0,-1 0 1 0 0,0 0 0 0 0,-1 0 0 0 0,-1 0 0 0 0,-1 0-1 0 0,0 1 1 0 0,-1 0 0 0 0,-1 0 0 0 0,0 1-1 0 0,-1 0 1 0 0,-1 1 0 0 0,0 0 0 0 0,-1 0-1 0 0,0 1 1 0 0,-10-8-15 0 0,14 15-84 0 0,0 1-1 0 0,0 1 1 0 0,0 0-1 0 0,0 0 1 0 0,-1 0-1 0 0,0 1 1 0 0,1 0-1 0 0,-1 0 1 0 0,-1 1-1 0 0,1 0 1 0 0,0 1-1 0 0,0-1 1 0 0,-1 2-1 0 0,1-1 1 0 0,0 1-1 0 0,-1 0 1 0 0,1 1-1 0 0,-1 0 1 0 0,1 0-1 0 0,0 1 1 0 0,-4 1 84 0 0,-100 53-8496 0 0,93-41-3613 0 0</inkml:trace>
  <inkml:trace contextRef="#ctx0" brushRef="#br0" timeOffset="340.087">144 477 17404 0 0,'0'0'1400'0'0,"0"0"-481"0"0,0 0-92 0 0,0 0 145 0 0,0 0 75 0 0,0 0-67 0 0,0 0-173 0 0,0 0-184 0 0,0 0-129 0 0,0 0-109 0 0,0 0-75 0 0,0 0-43 0 0,0-9-52 0 0,2-41 99 0 0,46 1-64 0 0,-42 44-234 0 0,1 1-1 0 0,0-1 1 0 0,0 1 0 0 0,0 1 0 0 0,1 0-1 0 0,-1 0 1 0 0,1 0 0 0 0,0 1 0 0 0,-1 0 0 0 0,1 0-1 0 0,0 1 1 0 0,0 0 0 0 0,1 1 0 0 0,-1 0 0 0 0,0 0-1 0 0,0 0 1 0 0,0 1 0 0 0,4 1-16 0 0,-5 2 57 0 0,0-1 0 0 0,0 1 0 0 0,-1 0 1 0 0,1 0-1 0 0,-1 1 0 0 0,0-1 0 0 0,0 1 0 0 0,-1 1 0 0 0,0-1 1 0 0,1 1-1 0 0,-2 0 0 0 0,1 0 0 0 0,-1 1 0 0 0,1 1-57 0 0,38 43 405 0 0,-32-43-313 0 0,0-1-1 0 0,0 0 1 0 0,1-1 0 0 0,0 0-1 0 0,1-1 1 0 0,-1 0-1 0 0,1-1 1 0 0,0 0-1 0 0,0-1 1 0 0,0 0-1 0 0,1-2 1 0 0,-1 1-1 0 0,0-1 1 0 0,1-1-1 0 0,-1-1 1 0 0,11-1-92 0 0,-24 2 1 0 0,-5-30-1162 0 0,-14 13-1672 0 0,5 6-4921 0 0,7 6-4674 0 0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6:20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233 498 5193 0 0,'0'0'2599'0'0,"0"0"-730"0"0,0 0-245 0 0,0 0 63 0 0,0 0 61 0 0,0 0-7 0 0,0 0-199 0 0,0 0-270 0 0,0 0-225 0 0,0 0-234 0 0,0 0-183 0 0,0 0-158 0 0,0 0-171 0 0,-9-11-121 0 0,-26-32-78 0 0,34 43-99 0 0,0-1 1 0 0,0 1 0 0 0,0-1 0 0 0,-1 1 0 0 0,1-1 0 0 0,0 1-1 0 0,0 0 1 0 0,-1 0 0 0 0,1 0 0 0 0,0 0 0 0 0,0 0 0 0 0,-1 0-1 0 0,1 0 1 0 0,0 0 0 0 0,0 0 0 0 0,-1 0 0 0 0,1 1 0 0 0,0-1-1 0 0,0 1 1 0 0,0-1 0 0 0,0 1 0 0 0,0-1 0 0 0,-1 1 0 0 0,1-1 0 0 0,0 1-1 0 0,0 0 1 0 0,0 0 0 0 0,0 0 0 0 0,1 0 0 0 0,-1-1 0 0 0,0 1-1 0 0,0 0 1 0 0,0 0 0 0 0,1 0 0 0 0,-1 1 0 0 0,1-1 0 0 0,-1 0-1 0 0,1 0 1 0 0,-1 0 0 0 0,1 0-4 0 0,-4 4 24 0 0,-8 10-5 0 0,0 0 1 0 0,1 1-1 0 0,1 0 1 0 0,0 0-1 0 0,2 1 0 0 0,0 1 1 0 0,0-1-1 0 0,2 1 1 0 0,0 0-1 0 0,1 1 1 0 0,1 0-1 0 0,1-1 0 0 0,0 1 1 0 0,1 0-1 0 0,2 0 1 0 0,0 18-20 0 0,1-33 20 0 0,-1 1 0 0 0,1 0 1 0 0,0-1-1 0 0,0 1 1 0 0,0 0-1 0 0,1-1 1 0 0,0 0-1 0 0,0 1 0 0 0,0-1 1 0 0,0 0-1 0 0,1 0 1 0 0,-1 0-1 0 0,1 0 0 0 0,0 0 1 0 0,0-1-1 0 0,1 1 1 0 0,-1-1-1 0 0,1 0 0 0 0,-1 0 1 0 0,1 0-1 0 0,0-1 1 0 0,0 1-1 0 0,0-1 0 0 0,1 0 1 0 0,-1 0-1 0 0,0-1 1 0 0,1 1-1 0 0,0-1 0 0 0,-1 0 1 0 0,1 0-1 0 0,0 0 1 0 0,-1-1-1 0 0,4 1-20 0 0,-1-1 107 0 0,1 1 0 0 0,-1-1 0 0 0,0-1 0 0 0,0 1 0 0 0,1-1 0 0 0,-1-1 0 0 0,0 1 0 0 0,0-1 0 0 0,0 0 0 0 0,0-1 0 0 0,0 0 0 0 0,-1 0 0 0 0,1 0 0 0 0,4-4-107 0 0,18-18 146 0 0,0-1 1 0 0,-2-2-1 0 0,-1-1 1 0 0,-2-1 0 0 0,0-1-1 0 0,-2-1 1 0 0,-2-1-1 0 0,0-1 1 0 0,6-18-147 0 0,-14 29-19 0 0,-2 0 0 0 0,0-1 0 0 0,-1-1 1 0 0,-1 0-1 0 0,-1 0 0 0 0,-2 0 0 0 0,0-1 0 0 0,-2 1 1 0 0,0-1-1 0 0,-2 0 0 0 0,-1 0 0 0 0,-2-2 19 0 0,1 15-27 0 0,-1 1-1 0 0,-1-1 0 0 0,0 1 0 0 0,0 0 0 0 0,-2 0 0 0 0,1 0 1 0 0,-2 1-1 0 0,1-1 0 0 0,-1 1 0 0 0,-1 0 0 0 0,-4-5 28 0 0,8 11-13 0 0,-1 1-1 0 0,1-1 0 0 0,-1 1 0 0 0,0 0 0 0 0,0-1 0 0 0,0 2 0 0 0,0-1 0 0 0,-1 0 0 0 0,0 1 1 0 0,0 0-1 0 0,0 0 0 0 0,0 0 0 0 0,0 1 0 0 0,0 0 0 0 0,-1 0 0 0 0,1 0 0 0 0,-1 1 1 0 0,1-1-1 0 0,-1 1 0 0 0,0 1 0 0 0,1-1 0 0 0,-1 1 0 0 0,0 0 0 0 0,1 0 0 0 0,-1 1 1 0 0,-3 0 13 0 0,2 3-5 0 0,-1 0 1 0 0,1 0 0 0 0,0 1 0 0 0,0-1 0 0 0,1 2 0 0 0,-1-1 0 0 0,1 1 0 0 0,0 0 0 0 0,1 0 0 0 0,0 1 0 0 0,0 0 0 0 0,0-1 0 0 0,0 2 0 0 0,1-1 0 0 0,1 0-1 0 0,-1 1 1 0 0,1 0 0 0 0,0 0 0 0 0,1 0 0 0 0,0 0 0 0 0,0 3 4 0 0,-1 3 18 0 0,0 1 1 0 0,1-1-1 0 0,1 1 0 0 0,0-1 0 0 0,1 1 0 0 0,1 0 0 0 0,0-1 1 0 0,1 1-1 0 0,1-1 0 0 0,0 0 0 0 0,1 1 0 0 0,0-2 1 0 0,1 1-1 0 0,1 0 0 0 0,0-1 0 0 0,1 0 0 0 0,0 0 0 0 0,1-1 1 0 0,3 4-19 0 0,13 10 120 0 0,1 0 0 0 0,2-2 0 0 0,0 0 0 0 0,2-2 1 0 0,0-1-1 0 0,1-2 0 0 0,1 0 0 0 0,17 5-120 0 0,11 10 176 0 0,-6-11-403 0 0,-51-49-1246 0 0,19-62-6387 0 0,-16 67 2480 0 0,0 5-5775 0 0</inkml:trace>
  <inkml:trace contextRef="#ctx0" brushRef="#br0" timeOffset="304.017">916 97 12355 0 0,'0'0'2273'0'0,"0"0"-658"0"0,0 0-389 0 0,0 0-116 0 0,0 0-53 0 0,0 0-150 0 0,0 0-141 0 0,0 0-132 0 0,0 0-82 0 0,0 0-39 0 0,8 33-20 0 0,26 105 19 0 0,-12-7 767 0 0,-5-3-532 0 0,1-6-459 0 0,-17-122-271 0 0,0 0-1 0 0,-1 0 1 0 0,1 1 0 0 0,0-1 0 0 0,0 0-1 0 0,-1 0 1 0 0,1 0 0 0 0,0 0 0 0 0,0 0-1 0 0,-1 0 1 0 0,1 0 0 0 0,0 0 0 0 0,0 0 0 0 0,0 0-1 0 0,-1-1 1 0 0,1 1 0 0 0,0 0 0 0 0,0 0-1 0 0,-1-1 1 0 0,1 1 0 0 0,0 0 0 0 0,-1-1-1 0 0,1 1 1 0 0,0-1 0 0 0,-1 1 0 0 0,1-1-1 0 0,-1 1 1 0 0,1-1 0 0 0,-1 0 0 0 0,1 1-1 0 0,-1-1 1 0 0,1 1 0 0 0,-1-1 0 0 0,0 0-1 0 0,1 0 1 0 0,-1 1 0 0 0,0-1 0 0 0,1 0-1 0 0,-1 1 1 0 0,0-1 0 0 0,0 0 0 0 0,0 0-1 0 0,0 0 1 0 0,0 1 0 0 0,0-1 0 0 0,0 0-1 0 0,0 0 1 0 0,0 1 0 0 0,0-1 0 0 0,0 0-1 0 0,0 0 1 0 0,-1 1 0 0 0,1-1 0 0 0,0 0-17 0 0,2-6 91 0 0,89-208 627 0 0,-64 133-708 0 0,81-200-654 0 0,-108 281 228 0 0,0 1-195 0 0,0 0-256 0 0,-4 25-4443 0 0,0-14-1425 0 0,1-3-5141 0 0</inkml:trace>
  <inkml:trace contextRef="#ctx0" brushRef="#br0" timeOffset="649.319">1 999 8138 0 0,'0'0'4873'0'0,"0"0"-2833"0"0,0 0-1098 0 0,0 0 43 0 0,0 0 209 0 0,0 0 123 0 0,0 0-50 0 0,0 0-153 0 0,0 0-106 0 0,0 0-93 0 0,0 0-105 0 0,0 0-80 0 0,0 0-89 0 0,33 5-91 0 0,105 18-63 0 0,-30-19 313 0 0,117-58 212 0 0,216-74-1310 0 0,-338 111-1077 0 0,-35 15-6720 0 0,-60 2 446 0 0,-2 3-3757 0 0</inkml:trace>
  <inkml:trace contextRef="#ctx0" brushRef="#br0" timeOffset="1202.025">275 1437 10914 0 0,'0'0'1843'0'0,"0"0"-365"0"0,0 0-164 0 0,0 0 23 0 0,0 0-106 0 0,0 0-217 0 0,0 0-239 0 0,0 0-201 0 0,0 0-130 0 0,0 0-93 0 0,-32 26-67 0 0,-98 84-73 0 0,78-50-1 0 0,45-46-157 0 0,2-4-33 0 0,0 1 0 0 0,1 0 0 0 0,0 0 0 0 0,0 0 0 0 0,2 0 0 0 0,-1 1 1 0 0,1-1-1 0 0,1 1 0 0 0,0-1 0 0 0,1 1 0 0 0,0 4-20 0 0,1-12 70 0 0,1 0 0 0 0,0-1 0 0 0,0 1 0 0 0,0-1 0 0 0,0 1 0 0 0,0-1 0 0 0,1 0 0 0 0,-1 0 0 0 0,1 0 0 0 0,0 0 0 0 0,0-1 0 0 0,0 1 0 0 0,0-1 0 0 0,1 1 0 0 0,-1-1 0 0 0,1 0 0 0 0,-1-1 0 0 0,1 1 0 0 0,0 0 0 0 0,-1-1 0 0 0,1 0 0 0 0,0 0 0 0 0,0 0 0 0 0,0-1 0 0 0,0 1 0 0 0,0-1 1 0 0,0 0-1 0 0,0 0 0 0 0,0 0 0 0 0,0 0 0 0 0,0-1 0 0 0,0 0 0 0 0,0 0 0 0 0,0 0 0 0 0,-1 0 0 0 0,1-1 0 0 0,0 1 0 0 0,1-1-70 0 0,27-14 291 0 0,-1 0 0 0 0,0-2 0 0 0,-1-1 0 0 0,-1-2 0 0 0,-1-1 0 0 0,0 0 0 0 0,-2-3 0 0 0,-1 0 0 0 0,10-15-291 0 0,-10 15 37 0 0,-2-1 0 0 0,0-1 0 0 0,-2-1 0 0 0,-2-1 0 0 0,0-1 0 0 0,-2-1 1 0 0,-1 0-1 0 0,-2-1 0 0 0,-1 0 0 0 0,-1-2 0 0 0,5-27-37 0 0,-14-65-105 0 0,-3 121 94 0 0,-1 0 0 0 0,0 0-1 0 0,0 0 1 0 0,0 0-1 0 0,-1 0 1 0 0,0 0 0 0 0,0 0-1 0 0,0 1 1 0 0,-1-1-1 0 0,1 1 1 0 0,-1 0 0 0 0,0-1-1 0 0,0 1 1 0 0,-1 1-1 0 0,1-1 1 0 0,-1 0 0 0 0,0 1-1 0 0,0 0 1 0 0,0 0-1 0 0,0 0 1 0 0,-1 0 0 0 0,1 1-1 0 0,-2-1 12 0 0,2 1-14 0 0,-1 1 0 0 0,1 0 0 0 0,-1 0 0 0 0,1 1 0 0 0,-1-1 0 0 0,0 1-1 0 0,1 0 1 0 0,-1 0 0 0 0,0 0 0 0 0,1 1 0 0 0,-1 0 0 0 0,1 0 0 0 0,-1 0 0 0 0,1 0 0 0 0,-1 1 0 0 0,1 0-1 0 0,0-1 1 0 0,-1 2 0 0 0,1-1 0 0 0,0 0 0 0 0,0 1 0 0 0,1 0 0 0 0,-1 0 0 0 0,1 0 0 0 0,-1 0 0 0 0,1 1-1 0 0,-1 1 15 0 0,-65 110-84 0 0,63-102 87 0 0,0 1 0 0 0,1 0 1 0 0,1 1-1 0 0,0-1 0 0 0,1 1 1 0 0,1 0-1 0 0,0 0 0 0 0,1 0 1 0 0,1 0-1 0 0,0 0 0 0 0,1 0 1 0 0,0 0-1 0 0,1 0 0 0 0,1-1 1 0 0,1 1-1 0 0,0 0 0 0 0,0-1 1 0 0,2 0-1 0 0,0 0 0 0 0,0-1 1 0 0,1 0-1 0 0,1 0 0 0 0,0 0 1 0 0,1-1-1 0 0,0 0 0 0 0,8 7-3 0 0,-8-10-55 0 0,1-1-1 0 0,0 0 0 0 0,0-1 0 0 0,0 0 0 0 0,1-1 1 0 0,0 0-1 0 0,0 0 0 0 0,0-1 0 0 0,1-1 0 0 0,0 0 0 0 0,0-1 1 0 0,0 0-1 0 0,0 0 0 0 0,6-1 56 0 0,-13-4-490 0 0,0-1 1 0 0,0 0-1 0 0,0 0 1 0 0,0-1-1 0 0,-1 1 0 0 0,1-1 1 0 0,-1 0-1 0 0,0 0 0 0 0,0-1 1 0 0,0 1-1 0 0,-1-1 1 0 0,0 0-1 0 0,0 0 0 0 0,0 0 1 0 0,1-2 489 0 0,4-7-4608 0 0,-1 6-4582 0 0</inkml:trace>
  <inkml:trace contextRef="#ctx0" brushRef="#br0" timeOffset="1528.129">1010 1069 14115 0 0,'0'0'1646'0'0,"0"0"-473"0"0,0 0-159 0 0,0 0 29 0 0,0 0 41 0 0,0 0-50 0 0,0 0-137 0 0,-14 34-166 0 0,-44 107-132 0 0,-36 96 968 0 0,90-225-1539 0 0,0 0 1 0 0,1 0-1 0 0,1 0 1 0 0,0 0 0 0 0,0 1-1 0 0,2-1 1 0 0,-1 0-1 0 0,1 1 1 0 0,2 6-29 0 0,-1-16 17 0 0,0 0 1 0 0,0-1-1 0 0,0 1 0 0 0,1-1 0 0 0,-1 1 1 0 0,1-1-1 0 0,0 0 0 0 0,-1 1 1 0 0,1-1-1 0 0,0 0 0 0 0,0 0 1 0 0,1 0-1 0 0,-1 0 0 0 0,0-1 0 0 0,1 1 1 0 0,-1-1-1 0 0,1 1 0 0 0,-1-1 1 0 0,1 0-1 0 0,0 0 0 0 0,-1 0 0 0 0,1 0 1 0 0,0 0-1 0 0,0-1 0 0 0,0 1 1 0 0,0-1-1 0 0,2 0-17 0 0,83-2 672 0 0,6-31-569 0 0,-79-3-2464 0 0,-19 23-2192 0 0,-2 3-4845 0 0,2 7-692 0 0</inkml:trace>
  <inkml:trace contextRef="#ctx0" brushRef="#br0" timeOffset="1697.337">713 1316 12339 0 0,'0'0'1871'0'0,"0"0"-667"0"0,0 0-363 0 0,0 0-11 0 0,0 0 116 0 0,0 0 63 0 0,0 0-25 0 0,0 0-116 0 0,0 0-170 0 0,0 0-142 0 0,0 0-109 0 0,0 0-90 0 0,0 0-121 0 0,31 1-117 0 0,97 2-130 0 0,-30-19-872 0 0,-73 5 45 0 0,9-1-1409 0 0,-13 4-2628 0 0,-6 3-6367 0 0</inkml:trace>
  <inkml:trace contextRef="#ctx0" brushRef="#br0" timeOffset="3336.807">1499 693 4833 0 0,'0'0'2571'0'0,"0"0"-608"0"0,0 0-172 0 0,0 0 71 0 0,0 0 5 0 0,0 0-126 0 0,0 0-262 0 0,0 0-290 0 0,0 0-253 0 0,0 0-172 0 0,0 0-99 0 0,0 0-57 0 0,0 0-45 0 0,-1 11 5918 0 0,57-9-5778 0 0,-36-1-661 0 0,0 0-1 0 0,0-1 1 0 0,0-1 0 0 0,0-1-1 0 0,0-1 1 0 0,0 0 0 0 0,2-3-42 0 0,-1 2-33 0 0,0-1 340 0 0,-28 3-5649 0 0,1 3 2960 0 0,1 1-2692 0 0,2-1-6805 0 0</inkml:trace>
  <inkml:trace contextRef="#ctx0" brushRef="#br0" timeOffset="3597.367">1372 947 15107 0 0,'0'0'1682'0'0,"0"0"-553"0"0,0 0-175 0 0,0 0 52 0 0,0 0 82 0 0,0 0 7 0 0,0 0-82 0 0,0 0-109 0 0,0 0-105 0 0,0 0-91 0 0,0 0-122 0 0,0 0-99 0 0,20 0-91 0 0,125-8 369 0 0,-16-17-1466 0 0,-74 22-8292 0 0,-48 3-2895 0 0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6:38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1170 1200 6249 0 0,'0'0'2549'0'0,"0"0"-1437"0"0,0 0-530 0 0,0 0-28 0 0,0 0 228 0 0,0 0 307 0 0,0 0 193 0 0,0 0-20 0 0,0 0-206 0 0,0 0-272 0 0,0 0-265 0 0,0-4-203 0 0,0 3-277 0 0,0-13 66 0 0,5 20 279 0 0,7 57 254 0 0,-1 1-1 0 0,-4 0 1 0 0,-3 0 0 0 0,-2 0-1 0 0,-5 39-637 0 0,2-7 291 0 0,-4 180 355 0 0,-18 71-646 0 0,21-312 49 0 0,-2 0 0 0 0,-2 0 0 0 0,-1-1 0 0 0,-1 0 0 0 0,-2 0 1 0 0,-6 10-50 0 0,15-41 15 0 0,0-1 23 0 0,1 0 0 0 0,-1 1 0 0 0,0-1-1 0 0,0 0 1 0 0,1 1 0 0 0,-2-1 0 0 0,1 0 0 0 0,0 0 0 0 0,0 0 0 0 0,-1 0 0 0 0,1 0 0 0 0,-1 0-1 0 0,0 0 1 0 0,1-1 0 0 0,-1 1 0 0 0,0 0 0 0 0,0-1 0 0 0,0 0 0 0 0,0 1 0 0 0,0-1 0 0 0,-1 0-1 0 0,1 0 1 0 0,0 0 0 0 0,0 0 0 0 0,-1-1 0 0 0,1 1 0 0 0,-1 0 0 0 0,0-1-38 0 0,-21-49 669 0 0,23 45-641 0 0,-4-37 33 0 0,1-1 1 0 0,3 1-1 0 0,1 0 0 0 0,2-1 0 0 0,2 1 0 0 0,1 0 0 0 0,7-23-61 0 0,13-34 27 0 0,4 1 0 0 0,4 2 0 0 0,4 1 0 0 0,5 1 0 0 0,3 3 0 0 0,4 2 0 0 0,4 2 0 0 0,23-25-27 0 0,-28 42 43 0 0,3 1-1 0 0,3 3 0 0 0,3 3 0 0 0,2 2 1 0 0,3 2-1 0 0,3 3 0 0 0,2 4 0 0 0,2 2 1 0 0,58-31-43 0 0,-114 72 40 0 0,1 1 0 0 0,-1-1 1 0 0,1 2-1 0 0,0 0 1 0 0,1 1-1 0 0,-1 0 0 0 0,1 1 1 0 0,0 1-1 0 0,0 0 1 0 0,0 1-1 0 0,0 1 1 0 0,1 0-1 0 0,8 1-40 0 0,-19 3 9 0 0,-1 0-1 0 0,1 1 1 0 0,-1-1 0 0 0,0 1-1 0 0,0 0 1 0 0,-1 0 0 0 0,1 0-1 0 0,-1 0 1 0 0,0 0-1 0 0,0 1 1 0 0,0 0 0 0 0,-1-1-1 0 0,1 1 1 0 0,-1 0 0 0 0,0 0-1 0 0,-1 0 1 0 0,1 1 0 0 0,-1-1-1 0 0,0 0 1 0 0,0 1 0 0 0,-1-1-1 0 0,0 0 1 0 0,0 1-1 0 0,0-1 1 0 0,0 1 0 0 0,-1-1-1 0 0,0 0 1 0 0,0 1 0 0 0,0-1-9 0 0,-8 38 53 0 0,-1 0 1 0 0,-2 0-1 0 0,-2-1 1 0 0,-2-1-1 0 0,-1 0 0 0 0,-3-2 1 0 0,-1 0-1 0 0,-1-1 1 0 0,-3-1-1 0 0,-1-1 1 0 0,-28 29-54 0 0,5-6 3 0 0,-3-2 1 0 0,-3-3 0 0 0,-2-2-1 0 0,-2-3 1 0 0,-2-2 0 0 0,-2-3-1 0 0,-25 11-3 0 0,66-42-171 0 0,-1 0 1 0 0,-1-2-1 0 0,0 0 0 0 0,-1-2 1 0 0,0-1-1 0 0,0 0 0 0 0,-1-2 1 0 0,0-1-1 0 0,0-1 0 0 0,0-2 0 0 0,-24 0 171 0 0,-5-26-2759 0 0,39-13-5876 0 0,14 21-3028 0 0</inkml:trace>
  <inkml:trace contextRef="#ctx0" brushRef="#br0" timeOffset="1070.994">2949 1031 12579 0 0,'0'0'1364'0'0,"0"0"-68"0"0,0 0 190 0 0,0 0 186 0 0,0 0-94 0 0,0 0-280 0 0,0 0-406 0 0,0 0-311 0 0,0 0-106 0 0,0 0-47 0 0,-38 11-27 0 0,-117 37-14 0 0,54-1 211 0 0,83-35-480 0 0,-10 6-27 0 0,2 1-1 0 0,-1 1 1 0 0,2 2-1 0 0,1 0 0 0 0,1 2 1 0 0,1 0-1 0 0,1 2 1 0 0,1 0-1 0 0,1 1 1 0 0,-1 5-91 0 0,18-29-4 0 0,-1 1 0 0 0,0 0 0 0 0,1 0 0 0 0,0 0 0 0 0,0 0 0 0 0,0 0 0 0 0,0 0 1 0 0,1 1-1 0 0,0-1 0 0 0,0 1 0 0 0,0-1 0 0 0,0 1 0 0 0,1-1 0 0 0,-1 1 1 0 0,1-1-1 0 0,0 1 0 0 0,1 0 0 0 0,-1-1 0 0 0,1 1 0 0 0,0-1 0 0 0,0 1 0 0 0,0-1 1 0 0,1 0-1 0 0,0 1 0 0 0,-1-1 0 0 0,2 0 0 0 0,-1 0 0 0 0,0 0 0 0 0,1 0 0 0 0,-1-1 1 0 0,1 1-1 0 0,0-1 0 0 0,1 1 0 0 0,-1-1 0 0 0,0 0 0 0 0,1 0 0 0 0,0-1 0 0 0,0 1 1 0 0,-1-1-1 0 0,2 0 0 0 0,-1 0 4 0 0,18 1 27 0 0,-1-1 0 0 0,1-1 0 0 0,0-1 0 0 0,0-1 0 0 0,0-1 1 0 0,-1-1-1 0 0,1 0 0 0 0,-1-2 0 0 0,0-1 0 0 0,0 0 0 0 0,-1-2 0 0 0,1 0 0 0 0,-2-1 0 0 0,1-1 1 0 0,-1-1-1 0 0,-1-1 0 0 0,0 0 0 0 0,7-8-27 0 0,11-7 20 0 0,-1-1 0 0 0,-2-2-1 0 0,0-2 1 0 0,-3 0 0 0 0,0-2 0 0 0,-3-1 0 0 0,20-32-20 0 0,-47 67-3 0 0,0 0 1 0 0,0 0-1 0 0,0 1 1 0 0,0-1-1 0 0,0 0 1 0 0,0 0-1 0 0,0 1 0 0 0,0-1 1 0 0,0 0-1 0 0,0 1 1 0 0,0-1-1 0 0,0 0 1 0 0,0 0-1 0 0,0 1 1 0 0,0-1-1 0 0,0 0 1 0 0,0 0-1 0 0,0 1 1 0 0,0-1-1 0 0,1 0 1 0 0,-1 0-1 0 0,0 1 1 0 0,0-1-1 0 0,0 0 1 0 0,0 0-1 0 0,1 0 1 0 0,-1 1-1 0 0,0-1 0 0 0,0 0 1 0 0,1 0-1 0 0,-1 0 1 0 0,0 0-1 0 0,0 0 1 0 0,1 1-1 0 0,-1-1 1 0 0,0 0-1 0 0,0 0 1 0 0,1 0-1 0 0,-1 0 3 0 0,-8 33-32 0 0,3-17 30 0 0,-2 2-5 0 0,1 0 1 0 0,1 1-1 0 0,1-1 1 0 0,0 1-1 0 0,1 0 0 0 0,1 0 1 0 0,1 0-1 0 0,1 0 1 0 0,1 0-1 0 0,2 15 7 0 0,-1-29-2 0 0,0 0 0 0 0,0 1 0 0 0,1-1 0 0 0,0 0 0 0 0,0-1 0 0 0,0 1 0 0 0,1 0-1 0 0,-1-1 1 0 0,1 0 0 0 0,0 1 0 0 0,0-2 0 0 0,1 1 0 0 0,-1 0 0 0 0,1-1 0 0 0,0 0 0 0 0,0 0 0 0 0,0 0 0 0 0,0-1 0 0 0,1 0 0 0 0,-1 0 0 0 0,0 0 0 0 0,1 0-1 0 0,0-1 1 0 0,-1 0 0 0 0,1 0 0 0 0,0-1 0 0 0,0 0 2 0 0,8 2 10 0 0,0-1-1 0 0,1-1 0 0 0,-1-1 0 0 0,1 0 1 0 0,-1 0-1 0 0,0-2 0 0 0,0 0 1 0 0,0 0-1 0 0,0-1 0 0 0,5-3-9 0 0,17-12 42 0 0,-1-1-1 0 0,-1-2 0 0 0,-1-1 1 0 0,-1-2-1 0 0,-1-1 0 0 0,-1-1 1 0 0,21-26-42 0 0,-21 23 9 0 0,-2 0 1 0 0,-1-2 0 0 0,-2-1 0 0 0,-1-1-1 0 0,-1-1 1 0 0,-2-1 0 0 0,-2-1 0 0 0,-1 0-1 0 0,-2-2 1 0 0,-1 0 0 0 0,-3 0 0 0 0,-1-1-1 0 0,4-29-9 0 0,-14 66-4 0 0,1 0 0 0 0,-1 0 0 0 0,0 0 0 0 0,0 0-1 0 0,0 0 1 0 0,-1 0 0 0 0,1 0 0 0 0,-1 0 0 0 0,0 0-1 0 0,0-1 1 0 0,0 1 0 0 0,0 0 0 0 0,0 0-1 0 0,-1 0 1 0 0,1 0 0 0 0,-1 0 0 0 0,0-1 0 0 0,0 1-1 0 0,0 0 1 0 0,0 1 0 0 0,-1-1 0 0 0,1 0 0 0 0,-1 0-1 0 0,1 1 1 0 0,-1-1 0 0 0,0 0 0 0 0,0 1 0 0 0,0 0-1 0 0,-1-1 1 0 0,1 1 0 0 0,-1 0 0 0 0,1 0 0 0 0,-1 1-1 0 0,1-1 1 0 0,-1 0 0 0 0,0 1 0 0 0,0 0 0 0 0,0 0-1 0 0,-1-1 5 0 0,-7 4-18 0 0,0 0 0 0 0,0 0 0 0 0,0 1 0 0 0,0 1 0 0 0,0-1 0 0 0,1 2 0 0 0,-1 0 0 0 0,1 0 0 0 0,1 1-1 0 0,-1 0 1 0 0,1 0 0 0 0,0 1 0 0 0,0 0 0 0 0,1 1 0 0 0,0 0 0 0 0,-5 6 18 0 0,3-4-3 0 0,-4 0-3 0 0,2 1-1 0 0,-1 0 0 0 0,1 1 1 0 0,1 0-1 0 0,0 1 0 0 0,1 0 1 0 0,1 1-1 0 0,0 0 0 0 0,0 0 1 0 0,1 1-1 0 0,1 0 0 0 0,1 0 1 0 0,0 1-1 0 0,1 0 0 0 0,1 0 1 0 0,-3 16 6 0 0,7-27-3 0 0,1 0 0 0 0,-1-1 1 0 0,1 1-1 0 0,0 0 1 0 0,0-1-1 0 0,1 1 0 0 0,-1-1 1 0 0,1 0-1 0 0,0 0 1 0 0,0 1-1 0 0,1-1 0 0 0,-1 0 1 0 0,1-1-1 0 0,0 1 1 0 0,0 0-1 0 0,0-1 0 0 0,0 0 1 0 0,0 1-1 0 0,1-1 1 0 0,0 0-1 0 0,0-1 0 0 0,0 1 1 0 0,0-1-1 0 0,0 0 1 0 0,0 0-1 0 0,0 0 0 0 0,1 0 1 0 0,1 0 2 0 0,132 22 79 0 0,97-34 111 0 0,-216 9-168 0 0,-14-1-18 0 0,0 0-1 0 0,-1 1 1 0 0,1 0 0 0 0,0 0 0 0 0,0 0-1 0 0,0 1 1 0 0,0 0 0 0 0,0 0 0 0 0,0 0 0 0 0,0 0-1 0 0,0 1 1 0 0,0 0 0 0 0,0 0 0 0 0,-1 0-1 0 0,1 0 1 0 0,0 1 0 0 0,-1 0 0 0 0,1 0-1 0 0,-1 0 1 0 0,1 1 0 0 0,-1-1 0 0 0,0 1-1 0 0,0 0 1 0 0,0 0 0 0 0,-1 1 0 0 0,1-1 0 0 0,-1 1-1 0 0,0 0 1 0 0,1 0 0 0 0,-2 0 0 0 0,1 0-1 0 0,1 3-3 0 0,-2 12 14 0 0,-1-1-1 0 0,-1 1 0 0 0,-1 0 0 0 0,-1 0 0 0 0,0-1 1 0 0,-2 1-1 0 0,-4 16-13 0 0,-1 3 25 0 0,8-35-28 0 0,0 0 0 0 0,-1 0 0 0 0,1 1-1 0 0,0-1 1 0 0,1 0 0 0 0,-1 0 0 0 0,0 1 0 0 0,1-1 0 0 0,0 0 0 0 0,0 1 0 0 0,0-1 0 0 0,0 0 0 0 0,0 1 0 0 0,1-1 0 0 0,-1 0 0 0 0,1 0 0 0 0,0 1 0 0 0,0-1 0 0 0,0 0 0 0 0,1 0-1 0 0,-1 0 1 0 0,1 0 0 0 0,-1 0 0 0 0,1 0 0 0 0,0-1 0 0 0,0 1 0 0 0,0-1 0 0 0,1 1 0 0 0,-1-1 0 0 0,1 0 0 0 0,-1 1 0 0 0,1-1 0 0 0,0-1 0 0 0,0 1 0 0 0,-1 0 0 0 0,1-1 0 0 0,1 1-1 0 0,-1-1 1 0 0,0 0 0 0 0,0 0 0 0 0,1 0 3 0 0,10-1 2 0 0,0 0 0 0 0,0-1-1 0 0,0-1 1 0 0,0 0 0 0 0,0-1 0 0 0,0 0-1 0 0,-1-1 1 0 0,0-1 0 0 0,1 0-1 0 0,-1-1 1 0 0,-1 0 0 0 0,1-1 0 0 0,-1 0-1 0 0,-1-1 1 0 0,1 0 0 0 0,3-5-2 0 0,161-165 370 0 0,-167 167-332 0 0,48-64 102 0 0,-2-3-1 0 0,-4-1 0 0 0,-4-3 0 0 0,-3-2 0 0 0,-4-2 1 0 0,-4-2-1 0 0,-4 0 0 0 0,17-76-139 0 0,-36 116-1 0 0,-3-1-1 0 0,-1 1 1 0 0,-3-2 0 0 0,-2 1-1 0 0,-2-40 2 0 0,-25 22 145 0 0,22 66-142 0 0,0 0-1 0 0,0 0 0 0 0,0 0 0 0 0,0 0 1 0 0,0 0-1 0 0,0 0 0 0 0,0 0 1 0 0,-1 0-1 0 0,1 0 0 0 0,0 0 0 0 0,0 1 1 0 0,-1-1-1 0 0,1 0 0 0 0,0 1 1 0 0,-1-1-1 0 0,1 1 0 0 0,-1 0 1 0 0,1-1-1 0 0,-1 1 0 0 0,1 0 0 0 0,-1 0 1 0 0,1 0-1 0 0,-1 0 0 0 0,1 0 1 0 0,0 0-1 0 0,-1 0 0 0 0,1 1 0 0 0,-1-1 1 0 0,1 0-1 0 0,-1 1 0 0 0,1-1 1 0 0,0 1-1 0 0,-1 0 0 0 0,1-1 0 0 0,0 1 1 0 0,-1 0-1 0 0,1 0 0 0 0,0 0 1 0 0,0 0-1 0 0,0 0 0 0 0,0 0 0 0 0,0 0 1 0 0,0 0-1 0 0,0 0 0 0 0,0 1-2 0 0,-16 20 10 0 0,1 0 0 0 0,2 1 0 0 0,0 1-1 0 0,1 0 1 0 0,1 1 0 0 0,2 0-1 0 0,-3 10-9 0 0,-7 28 29 0 0,2 1-1 0 0,3 1 1 0 0,3 0 0 0 0,3 1-1 0 0,0 46-28 0 0,7-9 17 0 0,3 0-1 0 0,6 0 1 0 0,3 0 0 0 0,6-1-1 0 0,3-1 1 0 0,25 71-17 0 0,24 1-89 0 0,-56-167-483 0 0,-11-31-268 0 0,-1 19 726 0 0,-33-168-6522 0 0,19 125 537 0 0,7 21-5296 0 0</inkml:trace>
  <inkml:trace contextRef="#ctx0" brushRef="#br0" timeOffset="1317.307">4407 707 9874 0 0,'0'0'5436'0'0,"0"0"-3368"0"0,0 0-1155 0 0,0 0-77 0 0,0 0 207 0 0,0 0 222 0 0,0 0 13 0 0,0 0-157 0 0,0 0-231 0 0,0 0-197 0 0,0 0-127 0 0,35 12-86 0 0,115 38-48 0 0,-25-32 315 0 0,114-30 513 0 0,-46 0-3134 0 0,-66 19-7818 0 0,-115-4-2739 0 0</inkml:trace>
  <inkml:trace contextRef="#ctx0" brushRef="#br0" timeOffset="7822.985">5550 1119 6921 0 0,'0'0'4807'0'0,"0"0"-2133"0"0,0 0-951 0 0,0 0-187 0 0,0 0 16 0 0,0 0-17 0 0,0 0-181 0 0,0 0-298 0 0,0 0-286 0 0,0 0-258 0 0,0 0-171 0 0,-1 6-66 0 0,-20 216 1096 0 0,11-87-1519 0 0,1-113-793 0 0,0-20-1952 0 0,0-46-11850 0 0,9 32 7041 0 0</inkml:trace>
  <inkml:trace contextRef="#ctx0" brushRef="#br0" timeOffset="8065.406">5649 637 10010 0 0,'0'0'3609'0'0,"0"0"-744"0"0,0 0-625 0 0,0 0-456 0 0,0 0-231 0 0,0 0-321 0 0,0 0-280 0 0,0 0-304 0 0,0 0-256 0 0,0 0-224 0 0,0 0-216 0 0,0 0-184 0 0,0 0-104 0 0,0 0-232 0 0,-20-78-472 0 0,20 97-832 0 0,0-1-3290 0 0,0-7-7968 0 0</inkml:trace>
  <inkml:trace contextRef="#ctx0" brushRef="#br0" timeOffset="8462.949">6316 1023 7314 0 0,'0'0'2351'0'0,"0"0"-239"0"0,0 0-91 0 0,0 0-17 0 0,0 0-108 0 0,0 0-233 0 0,0 0-286 0 0,0 0-258 0 0,0 0-208 0 0,0 0-143 0 0,0 0-127 0 0,0 0-121 0 0,0 0-112 0 0,-11-8-82 0 0,-35-24-80 0 0,44 31-233 0 0,0 1 0 0 0,0 0-1 0 0,0 0 1 0 0,0-1-1 0 0,-1 1 1 0 0,1 1-1 0 0,0-1 1 0 0,0 0-1 0 0,0 0 1 0 0,0 1-1 0 0,-1-1 1 0 0,1 1-1 0 0,0 0 1 0 0,0 0-1 0 0,0 0 1 0 0,0 0-1 0 0,0 0 1 0 0,1 0-1 0 0,-1 0 1 0 0,0 0-1 0 0,0 1 1 0 0,1-1-1 0 0,-1 1 1 0 0,1-1-1 0 0,-1 1-12 0 0,-5 4 44 0 0,-19 14 22 0 0,2 1 1 0 0,0 0 0 0 0,2 2 0 0 0,0 1 0 0 0,2 1 0 0 0,0 0-1 0 0,2 1 1 0 0,1 2 0 0 0,-11 22-67 0 0,24-43 7 0 0,0-1 0 0 0,0 0 0 0 0,1 1 0 0 0,0 0-1 0 0,1-1 1 0 0,-1 1 0 0 0,1 0 0 0 0,0 1 0 0 0,1-1 0 0 0,0 0 0 0 0,0 0 0 0 0,1 1 0 0 0,-1-1-1 0 0,2 0 1 0 0,-1 1 0 0 0,1-1 0 0 0,0 0 0 0 0,0 0 0 0 0,1 0 0 0 0,0 0 0 0 0,1 0-1 0 0,-1 0 1 0 0,1 0 0 0 0,0 0 0 0 0,1-1 0 0 0,0 0 0 0 0,0 0 0 0 0,0 0 0 0 0,1 0 0 0 0,0 0-1 0 0,0-1 1 0 0,0 0 0 0 0,0 0 0 0 0,1-1 0 0 0,0 1 0 0 0,0-1 0 0 0,1 0-7 0 0,14 1 14 0 0,0 0 1 0 0,1-2-1 0 0,0 0 1 0 0,-1-2-1 0 0,1 0 1 0 0,0-1-1 0 0,0-2 1 0 0,0 0-1 0 0,-1-1 1 0 0,1-1-1 0 0,-1-1 1 0 0,0-1-1 0 0,0-1 1 0 0,-1 0-1 0 0,10-6-14 0 0,244-103-1746 0 0,-179 58-1031 0 0,-36 16-4250 0 0,-41 29-2529 0 0</inkml:trace>
  <inkml:trace contextRef="#ctx0" brushRef="#br0" timeOffset="8816.983">7315 26 16388 0 0,'0'0'1541'0'0,"0"0"-259"0"0,0 0-153 0 0,0 0 17 0 0,0 0 41 0 0,0 0-40 0 0,0 0-178 0 0,0 0-233 0 0,0 0-221 0 0,0 0-141 0 0,0 0-97 0 0,0 0-49 0 0,0 0 24 0 0,-6 3 2 0 0,2-1-221 0 0,1 0 0 0 0,0 0 0 0 0,0 0 0 0 0,0 0 0 0 0,1 1 0 0 0,-1 0 0 0 0,0-1 0 0 0,1 1 0 0 0,0 0 0 0 0,0 0 0 0 0,0 0 0 0 0,0 1 0 0 0,0-1 0 0 0,0 0 0 0 0,1 1 0 0 0,0-1 0 0 0,0 1 0 0 0,0-1 0 0 0,0 1 1 0 0,0 0-1 0 0,1-1 0 0 0,-1 1 0 0 0,1 2-33 0 0,-20 314 1292 0 0,0-60-1104 0 0,-20 68-188 0 0,1 11-80 0 0,31-284-676 0 0,8-55 445 0 0,0 0-93 0 0,20-22-3658 0 0,-5 2 1888 0 0,4-3-4813 0 0,-13 15-4391 0 0</inkml:trace>
  <inkml:trace contextRef="#ctx0" brushRef="#br0" timeOffset="9217.332">7481 1281 8122 0 0,'0'0'2327'0'0,"0"0"-187"0"0,0 0-17 0 0,0 0-58 0 0,0 0-170 0 0,0 0-284 0 0,31 9-287 0 0,100 25-231 0 0,-122-31-920 0 0,0-1 1 0 0,0 0 0 0 0,0 0 0 0 0,0-1 0 0 0,0 0-1 0 0,0-1 1 0 0,0 0 0 0 0,1 0 0 0 0,-1-1 0 0 0,0 0-1 0 0,0-1 1 0 0,1 0-174 0 0,7-2 306 0 0,16-3 199 0 0,-1-2 0 0 0,0-1 0 0 0,-1-1 0 0 0,0-2 1 0 0,3-3-506 0 0,-3-1 205 0 0,-1-2 0 0 0,-1-1 0 0 0,-1-1 0 0 0,-1-1 0 0 0,0-1 0 0 0,-2-2 0 0 0,3-5-205 0 0,-21 23 18 0 0,-1 0 1 0 0,0 0 0 0 0,0-1 0 0 0,0 1 0 0 0,-1-1 0 0 0,0 0 0 0 0,-1-1 0 0 0,0 1 0 0 0,0-1 0 0 0,-1 0 0 0 0,0 0 0 0 0,-1 0-1 0 0,1 0 1 0 0,-2 0 0 0 0,1-1 0 0 0,-2 1 0 0 0,1 0 0 0 0,-1-1 0 0 0,0 1 0 0 0,-1-1 0 0 0,0 1 0 0 0,-1-1-19 0 0,-2 5 0 0 0,0 0 0 0 0,0 0 0 0 0,0 1 1 0 0,-1-1-1 0 0,0 1 0 0 0,0 0 1 0 0,0 0-1 0 0,0 1 0 0 0,-1-1 0 0 0,1 1 1 0 0,-1 0-1 0 0,0 1 0 0 0,0-1 0 0 0,0 1 1 0 0,0 0-1 0 0,0 1 0 0 0,-1 0 0 0 0,1 0 1 0 0,0 0-1 0 0,-1 1 0 0 0,1-1 1 0 0,-1 1-1 0 0,1 1 0 0 0,0 0 0 0 0,-1 0 1 0 0,1 0-1 0 0,0 0 0 0 0,-1 1 0 0 0,1 0 1 0 0,-5 3-1 0 0,-14 6-13 0 0,1 1 0 0 0,0 2-1 0 0,1 0 1 0 0,1 2 0 0 0,0 0 0 0 0,1 2 0 0 0,1 0 0 0 0,1 1 0 0 0,1 1 0 0 0,0 0 0 0 0,1 2 0 0 0,2 0 0 0 0,0 1 0 0 0,0 2 13 0 0,9-14 2 0 0,0-1 0 0 0,0 0 0 0 0,1 1-1 0 0,1 0 1 0 0,0 1 0 0 0,0-1 0 0 0,1 0 0 0 0,1 1 0 0 0,0 0 0 0 0,0 0 0 0 0,2 0-1 0 0,-1-1 1 0 0,1 1 0 0 0,1 0 0 0 0,0 0 0 0 0,1 0 0 0 0,0 0 0 0 0,0-1 0 0 0,2 1-1 0 0,-1-1 1 0 0,1 0 0 0 0,4 7-2 0 0,3-4 9 0 0,0-2 0 0 0,0 1-1 0 0,1-1 1 0 0,1-1 0 0 0,0 0-1 0 0,0-1 1 0 0,1 0 0 0 0,0-1-1 0 0,1-1 1 0 0,0 0 0 0 0,0-1 0 0 0,1-1-1 0 0,0 0 1 0 0,15 3-9 0 0,11 1-128 0 0,1-2 1 0 0,0-2-1 0 0,0-2 1 0 0,0-1-1 0 0,12-3 128 0 0,31-13-2683 0 0,-50 3-6011 0 0,-29 8 5403 0 0,10-3-10083 0 0</inkml:trace>
  <inkml:trace contextRef="#ctx0" brushRef="#br0" timeOffset="32271.878">622 2990 3393 0 0,'0'0'1488'0'0,"0"0"-96"0"0,0 0 158 0 0,0 0 328 0 0,0 0 253 0 0,0 0-36 0 0,0 0-239 0 0,0 0-307 0 0,0 0-312 0 0,-33-5-214 0 0,-106-14-135 0 0,50 28 336 0 0,77-4-1027 0 0,-16 6 103 0 0,0 1 0 0 0,1 2 1 0 0,1 1-1 0 0,0 1 0 0 0,1 1 1 0 0,1 1-1 0 0,0 1 0 0 0,2 1 1 0 0,-5 6-301 0 0,17-16 75 0 0,1 0 0 0 0,1 1 0 0 0,0 0 0 0 0,0 0 0 0 0,1 1 0 0 0,1 0 0 0 0,0 0 0 0 0,0 0 0 0 0,1 1 0 0 0,1 0 0 0 0,0 0 0 0 0,1 0 0 0 0,0 1 0 0 0,1-1 0 0 0,0 0 0 0 0,2 1 0 0 0,-1 0 0 0 0,2-1 0 0 0,-1 1 0 0 0,2-1 0 0 0,1 9-75 0 0,0-12 59 0 0,1 1 0 0 0,-1-1 0 0 0,2 0 0 0 0,-1 0 1 0 0,1 0-1 0 0,1-1 0 0 0,0 0 0 0 0,0 0 0 0 0,1 0 0 0 0,0-1 0 0 0,0 1 1 0 0,1-2-1 0 0,0 1 0 0 0,1-1 0 0 0,-1-1 0 0 0,1 1 0 0 0,1-2 0 0 0,9 6-59 0 0,1-1 71 0 0,1-1-1 0 0,0-1 0 0 0,0 0 0 0 0,0-2 0 0 0,1 0 0 0 0,0-2 0 0 0,1 0 1 0 0,15 0-71 0 0,-8-3 37 0 0,0-1 0 0 0,0-1 0 0 0,1-2 0 0 0,-1 0 0 0 0,-1-3 1 0 0,1 0-1 0 0,0-2-37 0 0,-19 5-25 0 0,0-1 0 0 0,0 0 1 0 0,-1 0-1 0 0,1-1 0 0 0,-1-1 1 0 0,-1 0-1 0 0,1 0 0 0 0,-1 0 1 0 0,0-2-1 0 0,0 1 0 0 0,-1-1 0 0 0,0 0 1 0 0,0-1-1 0 0,-1 1 0 0 0,5-9 25 0 0,9-60-4421 0 0,-21 66-887 0 0,0 3-6768 0 0</inkml:trace>
  <inkml:trace contextRef="#ctx0" brushRef="#br0" timeOffset="32547.074">1128 3269 12819 0 0,'0'0'2142'0'0,"0"0"-614"0"0,0 0-244 0 0,0 0 7 0 0,0 0-31 0 0,0 0-137 0 0,0 0-219 0 0,0 0-250 0 0,0 0-190 0 0,0 0-112 0 0,0 0-89 0 0,0 0-63 0 0,0 0-55 0 0,-5 28-46 0 0,-13 85-39 0 0,13-11-1847 0 0,7-102-4177 0 0,2 0-5360 0 0</inkml:trace>
  <inkml:trace contextRef="#ctx0" brushRef="#br0" timeOffset="32787.36">1214 2743 15051 0 0,'0'0'1240'0'0,"0"0"-1007"0"0,0 0-313 0 0,0 0-113 0 0,0 0-31 0 0,0 0-72 0 0,0 0-416 0 0,0 0-1048 0 0,0 0-9515 0 0</inkml:trace>
  <inkml:trace contextRef="#ctx0" brushRef="#br0" timeOffset="33000.04">1524 3601 11066 0 0,'0'0'1983'0'0,"0"0"-541"0"0,0 0 80 0 0,0 0 305 0 0,0 0 45 0 0,0 0-225 0 0,0 0-444 0 0,0 0-380 0 0,0 0-194 0 0,0 0-98 0 0,0 0-72 0 0,0 0-54 0 0,2-23-32 0 0,6-73-43 0 0,19-22 446 0 0,-18 76-570 0 0,-3 9-148 0 0,1 1-1 0 0,2 0 1 0 0,1 1 0 0 0,1 0 0 0 0,2 0 0 0 0,1 1 0 0 0,1 1 0 0 0,12-17-58 0 0,-23 41-44 0 0,-1 0 1 0 0,1 1 0 0 0,0-1 0 0 0,0 1 0 0 0,1 0-1 0 0,-1 0 1 0 0,1 1 0 0 0,0-1 0 0 0,0 1 0 0 0,0 0-1 0 0,0 0 1 0 0,0 1 0 0 0,1-1 0 0 0,-1 1 0 0 0,1 1-1 0 0,0-1 1 0 0,0 1 0 0 0,0-1 43 0 0,-3 4-165 0 0,0-1 0 0 0,-1 1 0 0 0,1 0 0 0 0,-1 0 0 0 0,0 0 0 0 0,0 0-1 0 0,0 0 1 0 0,0 0 0 0 0,0 1 0 0 0,0-1 0 0 0,0 1 0 0 0,-1-1 0 0 0,1 1 0 0 0,-1 0 0 0 0,0 0 0 0 0,1-1 0 0 0,-2 1 0 0 0,1 0-1 0 0,0 0 1 0 0,0 0 0 0 0,-1 0 165 0 0,6 13-4523 0 0,0-7-5144 0 0</inkml:trace>
  <inkml:trace contextRef="#ctx0" brushRef="#br0" timeOffset="33410.866">2282 3056 6681 0 0,'0'0'2260'0'0,"0"0"-249"0"0,0 0-66 0 0,0 0-7 0 0,0 0-171 0 0,0 0-273 0 0,0 0-281 0 0,0 0-288 0 0,0 0-188 0 0,0 0-142 0 0,0 0-92 0 0,0 0-51 0 0,0 0-28 0 0,-27 8-20 0 0,-85 30-15 0 0,109-37-365 0 0,1 0 0 0 0,-1 0 0 0 0,0 0-1 0 0,0 0 1 0 0,1 0 0 0 0,-1 0 0 0 0,1 1 0 0 0,-1-1-1 0 0,1 1 1 0 0,0 0 0 0 0,-1 0 0 0 0,1-1-1 0 0,0 2 1 0 0,0-1 0 0 0,0 0 0 0 0,1 0-1 0 0,-1 1 1 0 0,0-1 0 0 0,1 0 0 0 0,-1 1 0 0 0,1 0-1 0 0,-1 2-23 0 0,-2 4 96 0 0,-2 7 10 0 0,0 0-1 0 0,1 1 0 0 0,1-1 1 0 0,0 1-1 0 0,1 0 0 0 0,1 0 1 0 0,1 0-1 0 0,0 0 0 0 0,2 15-105 0 0,0-22 25 0 0,1 0 0 0 0,0 0 0 0 0,1 0 0 0 0,0 0 0 0 0,0 0 0 0 0,1-1 0 0 0,1 0 0 0 0,0 0 0 0 0,0 0 0 0 0,0 0 0 0 0,1-1 0 0 0,1 1 0 0 0,-1-2 0 0 0,1 1 0 0 0,1-1 0 0 0,-1 0 0 0 0,1 0 0 0 0,0-1 0 0 0,1 0 0 0 0,0-1 0 0 0,-1 0 0 0 0,2 0 0 0 0,-1-1 0 0 0,1 0 0 0 0,-1 0 0 0 0,1-1 0 0 0,0-1 0 0 0,0 0 0 0 0,0 0 0 0 0,0 0 0 0 0,1-2 0 0 0,-1 1 0 0 0,7-2-25 0 0,-9 2-32 0 0,1 0 1 0 0,0-1 0 0 0,0 0-1 0 0,-1-1 1 0 0,1 0 0 0 0,0 0-1 0 0,-1-1 1 0 0,1 0 0 0 0,-1 0 0 0 0,1-1-1 0 0,-1 0 1 0 0,0-1 0 0 0,0 0-1 0 0,-1 0 1 0 0,1-1 0 0 0,-1 0-1 0 0,0 0 1 0 0,0 0 0 0 0,-1-1-1 0 0,1 0 1 0 0,2-4 31 0 0,17-28-1902 0 0,-12 12-4354 0 0,-9 14-5321 0 0</inkml:trace>
  <inkml:trace contextRef="#ctx0" brushRef="#br0" timeOffset="33745.457">2960 2338 17724 0 0,'0'0'1408'0'0,"0"0"-422"0"0,0 0-244 0 0,0 0 9 0 0,0 0 92 0 0,0 0 108 0 0,0 0-37 0 0,0 0-145 0 0,0 0-118 0 0,0 0-163 0 0,0 0-83 0 0,0 37-39 0 0,0 120-41 0 0,0 26 449 0 0,-34 613-993 0 0,34-795-120 0 0,13-9-3046 0 0,3-15-1434 0 0,-7 8-3231 0 0,-4 6-3235 0 0</inkml:trace>
  <inkml:trace contextRef="#ctx0" brushRef="#br0" timeOffset="34094.013">3236 3420 1048 0 0,'0'0'3594'0'0,"0"0"-609"0"0,0 0-47 0 0,0 0 23 0 0,0 0-260 0 0,0 0-473 0 0,33 10-452 0 0,108 29-332 0 0,-137-37-1335 0 0,1 0 0 0 0,-1 0-1 0 0,1-1 1 0 0,-1 0 0 0 0,1 0 0 0 0,0 0-1 0 0,0-1 1 0 0,-1 1 0 0 0,1-1 0 0 0,0 0-1 0 0,0-1 1 0 0,-1 1 0 0 0,1-1 0 0 0,0 0-1 0 0,-1 0 1 0 0,1 0 0 0 0,2-2-109 0 0,5-1 288 0 0,15-6 33 0 0,-2 0 0 0 0,1-1 1 0 0,-2-1-1 0 0,1-2 1 0 0,-2 0-1 0 0,0-2 0 0 0,19-16-321 0 0,-33 25 96 0 0,-1-1 0 0 0,0-1 0 0 0,0 1-1 0 0,0-1 1 0 0,-1-1 0 0 0,0 1 0 0 0,-1-1-1 0 0,0 0 1 0 0,-1-1 0 0 0,0 1 0 0 0,0-1-1 0 0,-1 0 1 0 0,-1 0 0 0 0,0-1 0 0 0,0 1-1 0 0,-1-1 1 0 0,-1 1 0 0 0,0-1 0 0 0,0-8-96 0 0,-2 16-8 0 0,1-1 0 0 0,-1 1 0 0 0,1 0 1 0 0,-1-1-1 0 0,-1 1 0 0 0,1-1 1 0 0,0 1-1 0 0,-1 0 0 0 0,0 0 0 0 0,0 0 1 0 0,-1 0-1 0 0,1 0 0 0 0,-1 1 0 0 0,1-1 1 0 0,-1 1-1 0 0,0-1 0 0 0,0 1 1 0 0,-1 0-1 0 0,1 0 0 0 0,-1 1 0 0 0,0-1 1 0 0,1 1-1 0 0,-1-1 0 0 0,0 1 0 0 0,0 0 1 0 0,-1 1-1 0 0,1-1 0 0 0,0 1 1 0 0,0 0-1 0 0,-1 0 0 0 0,1 0 0 0 0,-1 0 1 0 0,1 1-1 0 0,-1 0 0 0 0,-1 0 8 0 0,-8-1-26 0 0,0 1 0 0 0,0 1 0 0 0,0 0-1 0 0,0 0 1 0 0,0 2 0 0 0,0 0 0 0 0,1 0-1 0 0,-1 1 1 0 0,1 1 0 0 0,0 0 0 0 0,0 1 26 0 0,-9 5-7 0 0,1 0 0 0 0,0 2 0 0 0,1 1 0 0 0,1 0 1 0 0,0 1-1 0 0,1 1 0 0 0,0 1 0 0 0,2 0 0 0 0,0 2 0 0 0,1-1 1 0 0,1 2-1 0 0,0 0 0 0 0,2 1 0 0 0,0 0 0 0 0,-5 15 7 0 0,14-28-1 0 0,1 0-1 0 0,0 0 0 0 0,0 0 1 0 0,0 1-1 0 0,1-1 1 0 0,0 0-1 0 0,1 1 1 0 0,0-1-1 0 0,0 1 1 0 0,1-1-1 0 0,0 1 0 0 0,0-1 1 0 0,1 0-1 0 0,0 0 1 0 0,0 1-1 0 0,1-2 1 0 0,0 1-1 0 0,1 0 0 0 0,0 0 1 0 0,0-1-1 0 0,0 0 1 0 0,1 0-1 0 0,0 0 1 0 0,1-1-1 0 0,-1 1 1 0 0,1-1-1 0 0,0-1 0 0 0,1 1 1 0 0,5 3 1 0 0,10 5 17 0 0,1-1 1 0 0,0-1-1 0 0,1-2 1 0 0,0 0-1 0 0,0-1 0 0 0,1-2 1 0 0,0 0-1 0 0,1-2 1 0 0,-1 0-1 0 0,1-2 0 0 0,0-1 1 0 0,0-1-1 0 0,0-1 1 0 0,0-2-1 0 0,20-3-17 0 0,-30 3-125 0 0,0 0-1 0 0,0-2 1 0 0,0 1 0 0 0,0-2-1 0 0,0 0 1 0 0,-1-1 0 0 0,0-1-1 0 0,0 0 1 0 0,2-3 125 0 0,14-20-2875 0 0,-18 14-4384 0 0,-5 8-5017 0 0</inkml:trace>
  <inkml:trace contextRef="#ctx0" brushRef="#br0" timeOffset="35013.008">1139 2765 0 0 0,'0'0'4372'0'0,"0"0"-1885"0"0,0 0-508 0 0,0 0-61 0 0,0 0-57 0 0,0 0-110 0 0,0 0-208 0 0,0 0-290 0 0,0 0-277 0 0,0 0-193 0 0,0 0-111 0 0,0 0-63 0 0,-1 1 4919 0 0,2-2-5977 0 0,5-8 775 0 0,-9 15 352 0 0,-15 15-293 0 0,-9 1-251 0 0,27-22-120 0 0,0 0-2 0 0,0 0 7 0 0,0 0-2 0 0,0 0 15 0 0,0 0-34 0 0,17-14-142 0 0,55-37 285 0 0,-125 91-2663 0 0,52-40 1646 0 0,-1 2 636 0 0,2-1-2707 0 0,0 0-3689 0 0,0 2-5846 0 0</inkml:trace>
  <inkml:trace contextRef="#ctx0" brushRef="#br0" timeOffset="38813.389">5148 2695 2937 0 0,'0'0'689'0'0,"0"0"-469"0"0,0 0-5 0 0,0 0 484 0 0,0 0 597 0 0,0 0 398 0 0,0 0 213 0 0,0 0 8 0 0,0 0-267 0 0,0 0-316 0 0,0 0-249 0 0,27 1-146 0 0,84 2-63 0 0,-107-2-781 0 0,-1-1 1 0 0,1 0-1 0 0,0 0 0 0 0,-1 0 0 0 0,1-1 0 0 0,0 1 0 0 0,-1-1 0 0 0,1 0 0 0 0,0 0 0 0 0,-1 0 0 0 0,1 0 1 0 0,-1-1-1 0 0,0 1 0 0 0,1-1 0 0 0,-1 0 0 0 0,0 0 0 0 0,0 0 0 0 0,0 0 0 0 0,0-1 0 0 0,-1 1 0 0 0,2-2-93 0 0,6-6 337 0 0,8-8 108 0 0,-1 0 1 0 0,-1-2 0 0 0,0 0 0 0 0,-2-1 0 0 0,0 0 0 0 0,6-16-446 0 0,30-87 1148 0 0,-50 124-1138 0 0,0 1-1 0 0,0-1 1 0 0,1 0 0 0 0,-1 0-1 0 0,0 0 1 0 0,1 0 0 0 0,-1 0-1 0 0,0 1 1 0 0,0-1 0 0 0,1 0-1 0 0,-1 0 1 0 0,0 0 0 0 0,1 0-1 0 0,-1 0 1 0 0,0 0 0 0 0,1 0-1 0 0,-1 0 1 0 0,0 0 0 0 0,1 0-1 0 0,-1 0 1 0 0,0-1 0 0 0,1 1-1 0 0,-1 0 1 0 0,0 0 0 0 0,0 0-1 0 0,1 0 1 0 0,-1 0 0 0 0,0-1-1 0 0,1 1 1 0 0,-1 0 0 0 0,0 0-1 0 0,0 0 1 0 0,0-1 0 0 0,1 1-1 0 0,-1 0 1 0 0,0 0 0 0 0,0-1-1 0 0,0 1 1 0 0,1 0 0 0 0,-1 0-1 0 0,0-1 1 0 0,0 1 0 0 0,0 0 0 0 0,0-1-1 0 0,0 1 1 0 0,0 0 0 0 0,0-1-10 0 0,4 37 248 0 0,-3-31-236 0 0,13 687 1607 0 0,3-232-1188 0 0,-17-460-386 0 0,0 0 35 0 0,0 0 35 0 0,0 0 38 0 0,0 0 22 0 0,0-40 533 0 0,15-61-620 0 0,-5 77-83 0 0,2 1 0 0 0,0 0 0 0 0,2 1 0 0 0,0 1 0 0 0,2 0 0 0 0,0 0 0 0 0,1 2 0 0 0,1 0 0 0 0,15-11-5 0 0,-18 17 2 0 0,0 0 0 0 0,1 1 0 0 0,1 1 0 0 0,-1 1-1 0 0,2 0 1 0 0,0 1 0 0 0,0 1 0 0 0,0 1 0 0 0,1 0 0 0 0,0 2-1 0 0,0 0 1 0 0,1 1 0 0 0,-1 1 0 0 0,1 1 0 0 0,0 0 0 0 0,18 2-2 0 0,-34 0-2 0 0,0 1 1 0 0,1 0-1 0 0,-1 0 1 0 0,0 0 0 0 0,0 0-1 0 0,0 1 1 0 0,0 0 0 0 0,0 0-1 0 0,0 0 1 0 0,0 0 0 0 0,0 1-1 0 0,-1-1 1 0 0,1 1-1 0 0,-1 0 1 0 0,0 0 0 0 0,0 0-1 0 0,0 0 1 0 0,0 1 0 0 0,-1-1-1 0 0,1 1 1 0 0,-1 0 0 0 0,0-1-1 0 0,0 1 1 0 0,0 0-1 0 0,0 1 1 0 0,-1-1 0 0 0,0 0-1 0 0,0 0 1 0 0,0 0 0 0 0,0 2 1 0 0,1 5 8 0 0,0 0 1 0 0,-1 0 0 0 0,-1 0-1 0 0,0 1 1 0 0,0-1 0 0 0,-1 0 0 0 0,0 0-1 0 0,-1 0 1 0 0,-1 0 0 0 0,1-1-1 0 0,-4 9-8 0 0,-9 8 7 0 0,0-1-1 0 0,-2-1 0 0 0,0-1 1 0 0,-2 0-1 0 0,-1-1 0 0 0,0-1 1 0 0,-2-1-1 0 0,-1-1 1 0 0,0-1-1 0 0,-1-1 0 0 0,-1-1 1 0 0,-1-1-1 0 0,-21 9-6 0 0,32-17-16 0 0,-1 0 0 0 0,0-2-1 0 0,0 0 1 0 0,-1 0 0 0 0,0-2 0 0 0,0 0-1 0 0,0-1 1 0 0,0 0 0 0 0,0-2 0 0 0,-1 0-1 0 0,1-1 1 0 0,-17-2 16 0 0,29 1-96 0 0,0-1-1 0 0,0 1 0 0 0,0-1 1 0 0,0-1-1 0 0,0 1 0 0 0,1-1 1 0 0,-1 1-1 0 0,1-2 0 0 0,0 1 1 0 0,0 0-1 0 0,0-1 0 0 0,0 1 1 0 0,1-1-1 0 0,-1 0 0 0 0,1 0 0 0 0,0-1 1 0 0,0 1-1 0 0,1-1 0 0 0,-1 1 1 0 0,1-1-1 0 0,0 0 0 0 0,0 0 1 0 0,1 0-1 0 0,-1 0 0 0 0,1 0 1 0 0,0 0-1 0 0,1-1 0 0 0,-1 1 1 0 0,1 0-1 0 0,0 0 0 0 0,0-1 1 0 0,1 1-1 0 0,-1 0 0 0 0,1 0 1 0 0,0 0-1 0 0,1 0 0 0 0,-1 0 1 0 0,1 0-1 0 0,0 0 0 0 0,0 0 1 0 0,1 0-1 0 0,0 1 0 0 0,-1-1 1 0 0,1 1-1 0 0,4-4 97 0 0,39-48-5751 0 0,-41 50 4063 0 0,14-14-9885 0 0</inkml:trace>
  <inkml:trace contextRef="#ctx0" brushRef="#br0" timeOffset="39560.65">6299 3174 15731 0 0,'0'0'987'0'0,"0"0"-489"0"0,0 0-16 0 0,0 0 313 0 0,0 0 262 0 0,0 0 25 0 0,0 0-155 0 0,0 0-245 0 0,0 0-207 0 0,0 0-115 0 0,0 0-71 0 0,0 0-78 0 0,0 0-43 0 0,14 23-34 0 0,46 72-30 0 0,-22-51 181 0 0,-34-43-219 0 0,1 1 0 0 0,-1-1 0 0 0,0 1 0 0 0,1-1 1 0 0,-1 0-1 0 0,1-1 0 0 0,-1 1 0 0 0,1-1 0 0 0,0 0 1 0 0,-1 0-1 0 0,1-1 0 0 0,-1 1 0 0 0,1-1 1 0 0,0 0-1 0 0,-1 0 0 0 0,0 0 0 0 0,1-1 0 0 0,-1 1 1 0 0,0-1-1 0 0,1-1-66 0 0,23-14 90 0 0,-2-1 1 0 0,0 0-1 0 0,-1-3 1 0 0,-1 0-1 0 0,-1-1 1 0 0,-1-1 0 0 0,-1-1-1 0 0,-2-1 1 0 0,14-20-91 0 0,-22 132-156 0 0,-8-81 152 0 0,0 1 1 0 0,1-1 0 0 0,0 0 0 0 0,0 0-1 0 0,0 0 1 0 0,1 0 0 0 0,0-1 0 0 0,0 0-1 0 0,1 0 1 0 0,-1 0 0 0 0,1-1 0 0 0,0 1-1 0 0,0-1 1 0 0,0-1 0 0 0,1 1 0 0 0,-1-1-1 0 0,1 0 1 0 0,0-1 0 0 0,0 0 0 0 0,0 0-1 0 0,0 0 1 0 0,0-1 0 0 0,1 0 0 0 0,-1 0-1 0 0,4-1 4 0 0,5 1 23 0 0,-1-1-1 0 0,1-1 1 0 0,-1 0 0 0 0,1-1-1 0 0,-1-1 1 0 0,0-1-1 0 0,0 0 1 0 0,0 0-1 0 0,0-2 1 0 0,-1 0-1 0 0,10-5-22 0 0,4-5 96 0 0,-1 0-1 0 0,-1-2 0 0 0,-1-1 1 0 0,0 0-1 0 0,-1-2 0 0 0,-2-1 1 0 0,0-1-1 0 0,-1-1 1 0 0,-1-1-1 0 0,-2 0 0 0 0,0-1 1 0 0,-2-1-1 0 0,-1-1 0 0 0,-1-1 1 0 0,-1 0-1 0 0,3-13-95 0 0,-3-6-15 0 0,-2 0-1 0 0,-2-1 1 0 0,-2 0 0 0 0,-3-1 0 0 0,-1 0 0 0 0,-3 0-1 0 0,-2-7 16 0 0,-28-63-30 0 0,28 116 31 0 0,0 0 0 0 0,0 0 0 0 0,0 0 0 0 0,-1 0 0 0 0,0 0 0 0 0,0 1 0 0 0,0-1 0 0 0,0 1 0 0 0,-1 0 0 0 0,1 0 0 0 0,-1 0 0 0 0,1 0 0 0 0,-1 1 0 0 0,0-1 0 0 0,0 1 0 0 0,-1 0 0 0 0,1 0 0 0 0,0 0 0 0 0,-1 1 0 0 0,1 0 0 0 0,-1 0 0 0 0,1 0 0 0 0,-1 0 0 0 0,1 1 0 0 0,-2-1-1 0 0,3 3-2 0 0,0 0 0 0 0,0-1-1 0 0,0 1 1 0 0,0 0 0 0 0,1 0 0 0 0,-1 1 0 0 0,0-1-1 0 0,1 1 1 0 0,0-1 0 0 0,0 1 0 0 0,0 0 0 0 0,0-1-1 0 0,0 1 1 0 0,0 0 0 0 0,1 0 0 0 0,-1 1 0 0 0,1-1 0 0 0,0 0-1 0 0,0 0 1 0 0,0 1 0 0 0,1-1 0 0 0,-1 0 0 0 0,1 1-1 0 0,0-1 1 0 0,0 1 0 0 0,0-1 0 0 0,0 0 0 0 0,0 2 2 0 0,0 17 4 0 0,1 1 1 0 0,1-1 0 0 0,1 1 0 0 0,0-1-1 0 0,2 0 1 0 0,1 0 0 0 0,1-1 0 0 0,0 1 0 0 0,2-1-1 0 0,0-1 1 0 0,1 0 0 0 0,12 17-5 0 0,240 408 441 0 0,-161-295-365 0 0,-74-127-110 0 0,-26-23 2 0 0,-1 0-10 0 0,0 0-14 0 0,-25-120-3360 0 0,9 83-516 0 0,-1 0-3975 0 0,10 21-3841 0 0</inkml:trace>
  <inkml:trace contextRef="#ctx0" brushRef="#br0" timeOffset="39807.162">6851 2610 18548 0 0,'0'0'621'0'0,"0"0"-152"0"0,0 0 80 0 0,0 0 263 0 0,0 0 160 0 0,39 5 5 0 0,128 15-113 0 0,13-16 233 0 0,276-47-81 0 0,-187 11-1194 0 0,-193 30-1854 0 0,-49 2-6221 0 0,-22 0-3448 0 0</inkml:trace>
  <inkml:trace contextRef="#ctx0" brushRef="#br0" timeOffset="40080.864">4846 3936 9370 0 0,'0'0'3323'0'0,"0"0"-1654"0"0,0 0-385 0 0,0 0 196 0 0,0 0 266 0 0,0 0-4 0 0,0 0-243 0 0,40 5-300 0 0,131 17-259 0 0,-10-21 361 0 0,-132-4-1083 0 0,177-28 1130 0 0,-1-8 0 0 0,8-12-1348 0 0,-196 47 30 0 0,335-82 418 0 0,695-155 280 0 0,-858 202-767 0 0,95-18-2038 0 0,77 2 2077 0 0,-333 51-1578 0 0,-9 1-3379 0 0,-7 2-7375 0 0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6:50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655 1272 7674 0 0,'0'0'3000'0'0,"0"0"-1243"0"0,0 0-520 0 0,0 0 44 0 0,0 0 163 0 0,0 0 80 0 0,0 0-53 0 0,0 0-195 0 0,0 0-179 0 0,0 0-158 0 0,0 0-106 0 0,-8 3-54 0 0,-23 8-51 0 0,23-41 1196 0 0,8 15-1824 0 0,-1 0-1 0 0,2-1 0 0 0,0 1 1 0 0,1 0-1 0 0,1 0 0 0 0,0 0 1 0 0,1 0-1 0 0,1 0 0 0 0,0 1 1 0 0,1 0-1 0 0,0 0 0 0 0,1 0 1 0 0,1 1-1 0 0,0 0 0 0 0,1 0 0 0 0,0 1 1 0 0,10-9-100 0 0,16-25 36 0 0,2 2-1 0 0,2 2 1 0 0,1 1 0 0 0,3 2 0 0 0,1 2 0 0 0,1 2 0 0 0,2 3 0 0 0,18-9-36 0 0,-46 30 2 0 0,127-54 28 0 0,-144 64-31 0 0,0 1 0 0 0,0 0 0 0 0,0 0 0 0 0,0 0 0 0 0,0 1 0 0 0,0-1 0 0 0,0 0 0 0 0,0 1 0 0 0,0-1 0 0 0,0 1 0 0 0,0 0 0 0 0,0-1 0 0 0,0 1 0 0 0,-1 0 0 0 0,1 0 0 0 0,0 0 1 0 0,-1 1-1 0 0,1-1 0 0 0,0 0 0 0 0,-1 1 0 0 0,0-1 0 0 0,1 1 0 0 0,-1-1 0 0 0,0 1 0 0 0,0 0 0 0 0,0-1 0 0 0,0 1 0 0 0,0 0 0 0 0,0 0 0 0 0,0 0 0 0 0,-1-1 0 0 0,1 1 1 0 0,-1 0-1 0 0,1 0 0 0 0,-1 0 0 0 0,0 0 0 0 0,0 0 0 0 0,0 0 0 0 0,0 0 0 0 0,0 0 0 0 0,0 0 0 0 0,0 0 0 0 0,-1 0 0 0 0,1 0 0 0 0,-1 0 0 0 0,1 0 0 0 0,-1 1 1 0 0,1 2-1 0 0,-2 28 35 0 0,0 0 1 0 0,-2 0-1 0 0,-2 0 0 0 0,-1 0 0 0 0,-1-1 0 0 0,-13 30-34 0 0,-26 131 35 0 0,46-192-39 0 0,1 0 0 0 0,-1 0 0 0 0,0 0 0 0 0,1 0-1 0 0,0 1 1 0 0,-1-1 0 0 0,1 0 0 0 0,-1 0 0 0 0,1 1-1 0 0,0-1 1 0 0,0 0 0 0 0,0 1 0 0 0,0-1 0 0 0,0 0 0 0 0,0 1-1 0 0,0-1 1 0 0,0 0 0 0 0,1 0 0 0 0,-1 1 0 0 0,0-1 0 0 0,1 0-1 0 0,-1 1 1 0 0,1-1 0 0 0,-1 0 0 0 0,1 0 0 0 0,0 0-1 0 0,-1 0 1 0 0,1 0 0 0 0,0 0 0 0 0,0 0 0 0 0,0 0 0 0 0,0 0-1 0 0,0 0 1 0 0,0 0 0 0 0,0 0 0 0 0,0-1 0 0 0,0 1 0 0 0,0 0-1 0 0,1-1 1 0 0,-1 1 0 0 0,0-1 0 0 0,0 1 0 0 0,0-1 0 0 0,1 0-1 0 0,-1 1 1 0 0,0-1 0 0 0,1 0 0 0 0,-1 0 0 0 0,0 0-1 0 0,1 0 1 0 0,-1 0 0 0 0,0 0 0 0 0,1-1 0 0 0,-1 1 0 0 0,0 0-1 0 0,0-1 1 0 0,1 1 0 0 0,-1 0 0 0 0,0-1 0 0 0,0 0 0 0 0,1 0 4 0 0,133-122 34 0 0,-83 72-41 0 0,5-6 3 0 0,3 3 0 0 0,1 2-1 0 0,3 3 1 0 0,19-8 4 0 0,19 13-53 0 0,-95 85 46 0 0,-9-18 25 0 0,-1 1 1 0 0,-1-1-1 0 0,-1 1 0 0 0,-1-1 1 0 0,-1-1-1 0 0,-8 18-18 0 0,6-17-47 0 0,1 0-1 0 0,1 0 1 0 0,2 1-1 0 0,0 0 1 0 0,1 0-1 0 0,0 20 48 0 0,14-6-2410 0 0,2-33-1199 0 0,6-4-3358 0 0,-9-1-4877 0 0</inkml:trace>
  <inkml:trace contextRef="#ctx0" brushRef="#br0" timeOffset="11999.114">2538 763 0 0 0,'0'0'617'0'0,"0"0"758"0"0,0 0 403 0 0,0 0 177 0 0,0 0 18 0 0,0 0-53 0 0,0 0-214 0 0,0 0-182 0 0,0 0-234 0 0,0 0-233 0 0,2-7-170 0 0,3-25-171 0 0,-27 24 1258 0 0,15 10-1906 0 0,1 1 0 0 0,0 0 0 0 0,0 0 0 0 0,0 0 0 0 0,1 1 1 0 0,-1 0-1 0 0,1 0 0 0 0,0 1 0 0 0,0-1 0 0 0,0 1 0 0 0,1 0 0 0 0,-1 0 0 0 0,1 1 0 0 0,0-1 0 0 0,1 1 0 0 0,-1 1-68 0 0,2-4 21 0 0,-9 14 39 0 0,0 0 1 0 0,1 1 0 0 0,1 0 0 0 0,0 1 0 0 0,2 0 0 0 0,0 0-1 0 0,1 0 1 0 0,1 1 0 0 0,1 0 0 0 0,1 0 0 0 0,1 0 0 0 0,0 1-1 0 0,1 7-60 0 0,2-22 40 0 0,-1-1 0 0 0,1 0 0 0 0,0 0 0 0 0,0 0 0 0 0,0 0 0 0 0,1 0 0 0 0,0 0 0 0 0,0 0-1 0 0,0 0 1 0 0,1 0 0 0 0,-1-1 0 0 0,1 0 0 0 0,0 1 0 0 0,0-1 0 0 0,1 0 0 0 0,-1 0 0 0 0,1-1-1 0 0,0 1 1 0 0,0-1 0 0 0,0 0 0 0 0,0 0 0 0 0,1 0 0 0 0,-1 0 0 0 0,1-1 0 0 0,0 0-1 0 0,0 0 1 0 0,0 0 0 0 0,0 0 0 0 0,0-1 0 0 0,2 0-40 0 0,5 2 142 0 0,-1 0 0 0 0,1-1 0 0 0,0-1 0 0 0,1 0-1 0 0,-1 0 1 0 0,0-1 0 0 0,0-1 0 0 0,0 0 0 0 0,0-1 0 0 0,0 0 0 0 0,0-1 0 0 0,10-4-142 0 0,-9 2 92 0 0,1 0 1 0 0,-1-2 0 0 0,0 1 0 0 0,-1-2 0 0 0,0 0-1 0 0,0 0 1 0 0,-1-1 0 0 0,0 0 0 0 0,0-1 0 0 0,-1-1-1 0 0,0 1 1 0 0,-1-1 0 0 0,0-1 0 0 0,-1 0 0 0 0,0 0-1 0 0,-1-1 1 0 0,-1 0 0 0 0,0 0 0 0 0,0 0-1 0 0,-1-1 1 0 0,-1 0 0 0 0,0 0 0 0 0,-1 0 0 0 0,-1 0-1 0 0,0-1 1 0 0,-1-6-93 0 0,0 12-4 0 0,-1 0 0 0 0,0-1 0 0 0,0 1 0 0 0,-1 0 1 0 0,0 0-1 0 0,-1 0 0 0 0,0 0 0 0 0,0 0 0 0 0,-1 0 0 0 0,0 1 0 0 0,-1-1 0 0 0,0 1 0 0 0,0 0 0 0 0,-1 0 0 0 0,0 0 0 0 0,0 1 0 0 0,-1-1 0 0 0,0 1 1 0 0,-7-6 3 0 0,4 6-108 0 0,0-1 0 0 0,-1 1 0 0 0,0 1 1 0 0,0 0-1 0 0,-1 1 0 0 0,0 0 0 0 0,0 0 1 0 0,0 1-1 0 0,0 1 0 0 0,-1-1 1 0 0,1 2-1 0 0,-1 0 0 0 0,0 0 0 0 0,-1 1 108 0 0,6 1-455 0 0,-1 0 0 0 0,1 0-1 0 0,0 1 1 0 0,0 0-1 0 0,-1 0 1 0 0,1 1-1 0 0,0 0 1 0 0,0 0-1 0 0,1 1 1 0 0,-1-1 0 0 0,0 1-1 0 0,1 1 1 0 0,-1 0-1 0 0,-4 3 456 0 0,-11 11-6497 0 0,6-6-4935 0 0</inkml:trace>
  <inkml:trace contextRef="#ctx0" brushRef="#br0" timeOffset="12462.54">2987 756 11835 0 0,'0'0'1908'0'0,"0"0"-361"0"0,0 0-171 0 0,0 0 31 0 0,0 0-24 0 0,0 0-164 0 0,0 0-280 0 0,0 0-310 0 0,0 0-227 0 0,0 0-71 0 0,0 0 5 0 0,0 0 25 0 0,8 0 44 0 0,-6-1-372 0 0,0 1 0 0 0,1 0 0 0 0,-1-1 0 0 0,0 1 0 0 0,1 0 0 0 0,-1 1 0 0 0,0-1 0 0 0,0 0 0 0 0,1 1 0 0 0,-1-1 0 0 0,0 1 0 0 0,0 0 0 0 0,1 0 0 0 0,-1 0 0 0 0,0 0 0 0 0,0 0 0 0 0,0 0 0 0 0,0 0 0 0 0,0 1 0 0 0,0-1 0 0 0,-1 1 0 0 0,1-1 0 0 0,0 1 0 0 0,-1 0 0 0 0,1 0 0 0 0,-1-1 0 0 0,0 1 0 0 0,0 0 0 0 0,0 0 0 0 0,1 1-33 0 0,74 202 913 0 0,-54-133-844 0 0,35 76 108 0 0,-56-147-162 0 0,-1 0 0 0 0,1 0 0 0 0,0 0 0 0 0,0 0 0 0 0,0 0 0 0 0,0 0 1 0 0,-1-1-1 0 0,1 1 0 0 0,0 0 0 0 0,0-1 0 0 0,1 1 0 0 0,-1-1 0 0 0,0 1 0 0 0,0-1 0 0 0,0 0 0 0 0,0 1 0 0 0,0-1 0 0 0,0 0 0 0 0,1 0 1 0 0,-1 1-1 0 0,0-1 0 0 0,0 0 0 0 0,0 0 0 0 0,0-1 0 0 0,1 1 0 0 0,-1 0 0 0 0,0 0 0 0 0,0 0 0 0 0,0-1 0 0 0,0 1 0 0 0,0-1 1 0 0,1 1-1 0 0,-1-1 0 0 0,0 1 0 0 0,0-1 0 0 0,0 0 0 0 0,0 1 0 0 0,-1-1 0 0 0,1 0 0 0 0,0 0 0 0 0,0 0 0 0 0,0 0-15 0 0,35-44 715 0 0,-31 39-713 0 0,29-51 273 0 0,-2-1 0 0 0,-3-2 0 0 0,-3-1 0 0 0,18-60-275 0 0,15-33 5 0 0,-41 88 1174 0 0,-13 48-4384 0 0,-4 16-9141 0 0,-1 13 733 0 0</inkml:trace>
  <inkml:trace contextRef="#ctx0" brushRef="#br0" timeOffset="12844.175">3696 885 3057 0 0,'0'0'2986'0'0,"0"0"-323"0"0,0 0-261 0 0,0 0-203 0 0,0 0-225 0 0,0 0-214 0 0,0 0-214 0 0,33 2-233 0 0,101 8-205 0 0,-129-9-1002 0 0,-1 0 0 0 0,1-1-1 0 0,0 1 1 0 0,0-1-1 0 0,-1 0 1 0 0,1 0-1 0 0,0-1 1 0 0,0 0-1 0 0,-1 1 1 0 0,1-1-1 0 0,0-1 1 0 0,-1 1-1 0 0,1-1 1 0 0,-1 0-1 0 0,1 0 1 0 0,-1 0 0 0 0,0 0-1 0 0,0-1-105 0 0,12-7 362 0 0,-8 6-249 0 0,0 0-1 0 0,-1-1 0 0 0,1 0 0 0 0,-1 0 1 0 0,0-1-1 0 0,-1 0 0 0 0,1 0 1 0 0,-1 0-1 0 0,0-1 0 0 0,-1 0 0 0 0,0 0 1 0 0,0-1-1 0 0,0 1 0 0 0,-1-1 1 0 0,0 0-1 0 0,0 0 0 0 0,-1-1 1 0 0,0 1-1 0 0,-1-1 0 0 0,0 1 0 0 0,0-1 1 0 0,-1 0-1 0 0,0 0 0 0 0,-1 1 1 0 0,1-5-113 0 0,-2 11 2 0 0,1-1 1 0 0,0 1-1 0 0,-1-1 1 0 0,0 1 0 0 0,1-1-1 0 0,-1 1 1 0 0,0-1 0 0 0,0 1-1 0 0,0-1 1 0 0,-1 1 0 0 0,1 0-1 0 0,-1 0 1 0 0,1 0 0 0 0,-1 0-1 0 0,1 0 1 0 0,-1 0-1 0 0,0 0 1 0 0,0 0 0 0 0,0 1-1 0 0,0-1 1 0 0,-1 1 0 0 0,1-1-1 0 0,0 1 1 0 0,-1 0 0 0 0,1 0-1 0 0,0 0 1 0 0,-1 0-1 0 0,1 0 1 0 0,-1 1 0 0 0,0-1-1 0 0,1 1-2 0 0,-86-5-152 0 0,75 9 133 0 0,0 0 1 0 0,1 1-1 0 0,-1 0 0 0 0,1 1 1 0 0,0 1-1 0 0,1 0 0 0 0,-1 0 1 0 0,1 1-1 0 0,1 1 0 0 0,0 0 1 0 0,0 0-1 0 0,0 1 0 0 0,1 0 0 0 0,1 0 1 0 0,0 1-1 0 0,0 0 0 0 0,1 1 1 0 0,-6 12 18 0 0,5-8-10 0 0,-1 1 0 0 0,2 0-1 0 0,0 1 1 0 0,1 0 0 0 0,1 0 0 0 0,1 0 0 0 0,0 1 0 0 0,2-1 0 0 0,0 1 0 0 0,1 0 0 0 0,1 0-1 0 0,1 15 11 0 0,0-26-15 0 0,1-1 0 0 0,0 1 0 0 0,0 0 0 0 0,1-1 0 0 0,0 0 0 0 0,0 1 0 0 0,0-1-1 0 0,1-1 1 0 0,0 1 0 0 0,1 0 0 0 0,-1-1 0 0 0,1 0 0 0 0,0 0 0 0 0,1 0-1 0 0,0-1 1 0 0,-1 0 0 0 0,2 0 0 0 0,-1 0 0 0 0,1-1 0 0 0,-1 0 0 0 0,1 0-1 0 0,0-1 1 0 0,0 0 0 0 0,1 0 0 0 0,0 0 15 0 0,11 3-64 0 0,1 0-1 0 0,0-1 1 0 0,0-2-1 0 0,0 0 1 0 0,0-1-1 0 0,1 0 1 0 0,-1-2-1 0 0,1-1 1 0 0,2-1 64 0 0,-5 0-416 0 0,0-2 1 0 0,-1 0-1 0 0,1-2 0 0 0,-1 0 1 0 0,0 0-1 0 0,-1-2 1 0 0,0 0-1 0 0,2-2 416 0 0,76-46-6407 0 0,-75 44 4204 0 0,11-7-3636 0 0,-11 3-978 0 0</inkml:trace>
  <inkml:trace contextRef="#ctx0" brushRef="#br0" timeOffset="13214.154">4769 576 9018 0 0,'0'0'2946'0'0,"0"0"-579"0"0,0 0-475 0 0,0 0-354 0 0,0 0-271 0 0,0 0-232 0 0,0 0-182 0 0,0 0-140 0 0,0 0-99 0 0,0 0-61 0 0,0 0-60 0 0,-31 14-72 0 0,-98 48-78 0 0,77-26 72 0 0,47-27-316 0 0,0-4-38 0 0,0 1 1 0 0,0 0-1 0 0,1 0 1 0 0,0 1-1 0 0,0-1 1 0 0,0 1 0 0 0,1 0-1 0 0,0 0 1 0 0,0 0-1 0 0,1 0 1 0 0,0 1-1 0 0,0-1 1 0 0,1 0 0 0 0,0 1-1 0 0,0 0 1 0 0,0-1-1 0 0,1 1 1 0 0,1 1-62 0 0,0-5 23 0 0,1 0 1 0 0,1 0-1 0 0,-1-1 1 0 0,0 1-1 0 0,1 0 1 0 0,0-1-1 0 0,0 0 1 0 0,0 0 0 0 0,0 0-1 0 0,0 0 1 0 0,1 0-1 0 0,-1 0 1 0 0,1-1-1 0 0,0 0 1 0 0,0 0-1 0 0,0 0 1 0 0,0 0-1 0 0,0 0 1 0 0,0-1-1 0 0,0 0 1 0 0,3 1-24 0 0,7 3 69 0 0,18 9 64 0 0,-20-11-71 0 0,-1 1 1 0 0,0 0 0 0 0,0 1-1 0 0,-1 0 1 0 0,0 1-1 0 0,1 0 1 0 0,-2 0 0 0 0,1 1-1 0 0,-1 1 1 0 0,0 0-1 0 0,-1 0 1 0 0,1 0 0 0 0,-2 1-1 0 0,1 0 1 0 0,-1 1 0 0 0,0 0-63 0 0,-6-4 56 0 0,1 0 1 0 0,0 0-1 0 0,-1 1 1 0 0,0-1-1 0 0,-1 0 1 0 0,0 1-1 0 0,0-1 1 0 0,0 1-1 0 0,0-1 1 0 0,-1 0 0 0 0,0 1-1 0 0,-1-1 1 0 0,1 0-1 0 0,-1 0 1 0 0,0 0-1 0 0,-1 0 1 0 0,1 0-1 0 0,-1 0 1 0 0,0-1-1 0 0,-3 4-56 0 0,-6 5 50 0 0,-1 0 1 0 0,-1-1-1 0 0,0-1 0 0 0,0 0 0 0 0,-1-1 0 0 0,0 0 0 0 0,-1-1 0 0 0,-1-1 0 0 0,1-1 0 0 0,-1 0 0 0 0,-1-1 0 0 0,1-1 0 0 0,-11 2-50 0 0,20-5-28 0 0,0-1 0 0 0,0 0-1 0 0,-1 0 1 0 0,1-1 0 0 0,-1 1-1 0 0,0-2 1 0 0,1 0 0 0 0,-1 0-1 0 0,1 0 1 0 0,-1-1 0 0 0,0 0-1 0 0,1-1 1 0 0,0 0 0 0 0,-1 0-1 0 0,1-1 1 0 0,0 0 0 0 0,-1-1 28 0 0,-38-44-7486 0 0,42 37-4691 0 0</inkml:trace>
  <inkml:trace contextRef="#ctx0" brushRef="#br0" timeOffset="15783.984">5776 911 10050 0 0,'0'0'3039'0'0,"0"0"-1242"0"0,0 0-769 0 0,0 0-170 0 0,0 0 67 0 0,0 0 97 0 0,0 0-22 0 0,0 0-111 0 0,0 0-124 0 0,0 0-132 0 0,-2 31-104 0 0,-6 98-114 0 0,18-38 365 0 0,8 25-346 0 0,-17-111 987 0 0,-1-2-3337 0 0,-1-5-11516 0 0,0 1 3195 0 0</inkml:trace>
  <inkml:trace contextRef="#ctx0" brushRef="#br0" timeOffset="16036.444">5749 336 14787 0 0,'0'0'1841'0'0,"0"0"-217"0"0,0 0-312 0 0,0 0-184 0 0,0 0-103 0 0,0 0-161 0 0,0 0-248 0 0,0 0-256 0 0,0 0-280 0 0,0 0-256 0 0,0 0-32 0 0,0 0-40 0 0,0 0 8 0 0,0 0-40 0 0,-46 0-336 0 0,69 26-521 0 0,-4-4-1479 0 0,-6-7-8274 0 0</inkml:trace>
  <inkml:trace contextRef="#ctx0" brushRef="#br0" timeOffset="16440.131">6165 1371 8818 0 0,'0'0'4840'0'0,"0"0"-2815"0"0,0 0-1002 0 0,0 0 56 0 0,0 0 128 0 0,0 0 47 0 0,0 0-122 0 0,0 0-224 0 0,0 0-181 0 0,0 0-108 0 0,0 0-78 0 0,0 0-54 0 0,22-32-63 0 0,71-100-84 0 0,-21 12 391 0 0,-7-34-179 0 0,-54 118-387 0 0,-11 35-210 0 0,0 50-314 0 0,0-40 361 0 0,1 0 0 0 0,0 1-1 0 0,1-1 1 0 0,0 0 0 0 0,0 0 0 0 0,1 0-1 0 0,0 0 1 0 0,1 0 0 0 0,0-1 0 0 0,0 1-1 0 0,1-1 1 0 0,0 0 0 0 0,0 0-1 0 0,1-1 1 0 0,0 0 0 0 0,0 0 0 0 0,1 0-1 0 0,0-1 1 0 0,0 0 0 0 0,0 0-1 0 0,1 0 1 0 0,0-1 0 0 0,0-1 0 0 0,4 2-2 0 0,-6-2 65 0 0,-1-2 0 0 0,1 1 0 0 0,0 0 0 0 0,1-1 0 0 0,-1 0 0 0 0,0-1 1 0 0,1 0-1 0 0,-1 0 0 0 0,0 0 0 0 0,1 0 0 0 0,-1-1 0 0 0,1 0 0 0 0,0-1 1 0 0,-1 1-1 0 0,0-1 0 0 0,1 0 0 0 0,-1-1 0 0 0,0 0 0 0 0,1 0 0 0 0,-1 0 0 0 0,0-1 1 0 0,0 0-1 0 0,-1 0 0 0 0,1 0 0 0 0,-1-1 0 0 0,1 1 0 0 0,-1-1 0 0 0,0-1 1 0 0,-1 1-1 0 0,1-1 0 0 0,0-1-65 0 0,58-107 516 0 0,17-24-4426 0 0,-68 120-1103 0 0,-5 4-7283 0 0</inkml:trace>
  <inkml:trace contextRef="#ctx0" brushRef="#br0" timeOffset="17965.451">9927 878 12147 0 0,'0'0'3475'0'0,"0"0"-2175"0"0,0 0-649 0 0,0 0 171 0 0,0 0 112 0 0,0 0 33 0 0,0 0-33 0 0,0 0-110 0 0,0 0-94 0 0,0 0-85 0 0,0 0-101 0 0,0 0-125 0 0,0 0-92 0 0,-11 29-82 0 0,-38 94-60 0 0,1-36 46 0 0,11-24-176 0 0,14-23-241 0 0,-2 0 0 0 0,-1-1 0 0 0,-2-2 0 0 0,-25 26 186 0 0,8-30-1953 0 0,28-26-1057 0 0,-1-2-3391 0 0,10-4-3941 0 0</inkml:trace>
  <inkml:trace contextRef="#ctx0" brushRef="#br0" timeOffset="18217.626">9452 944 10482 0 0,'0'0'2709'0'0,"0"0"-603"0"0,0 0-483 0 0,0 0-322 0 0,0 0-222 0 0,0 0-124 0 0,0 0-123 0 0,0 0-113 0 0,0 0-66 0 0,0 0-84 0 0,33-1-63 0 0,101 3-32 0 0,-131-2-442 0 0,1 0 0 0 0,-1 0 0 0 0,1 1 0 0 0,-1-1 0 0 0,0 1 1 0 0,1 0-1 0 0,-1 0 0 0 0,0 0 0 0 0,0 0 0 0 0,1 0 0 0 0,-1 1 0 0 0,0 0 1 0 0,0-1-1 0 0,-1 1 0 0 0,1 0 0 0 0,0 0 0 0 0,-1 1 0 0 0,1-1 0 0 0,-1 0 0 0 0,0 1 1 0 0,1 0-1 0 0,0 1-32 0 0,6 8 170 0 0,93 115 865 0 0,-88-104-1129 0 0,1-1 0 0 0,2-1 0 0 0,0-1 0 0 0,1 0 0 0 0,1-1 0 0 0,0-1 0 0 0,2-1 0 0 0,12 7 94 0 0,19-6-2374 0 0,-15-16-4734 0 0,-27-2-2785 0 0</inkml:trace>
  <inkml:trace contextRef="#ctx0" brushRef="#br0" timeOffset="18504.116">10323 1150 9146 0 0,'0'0'1856'0'0,"0"0"-103"0"0,0 0 47 0 0,0 0-72 0 0,0 0-167 0 0,0 0-166 0 0,0 0-208 0 0,0 0-206 0 0,0 0-173 0 0,0 0-135 0 0,32 7-119 0 0,99 19-72 0 0,-68-29 127 0 0,-53-1-427 0 0,-3 2-125 0 0,-1 1 1 0 0,0-2 0 0 0,0 1 0 0 0,0-1 0 0 0,0 1-1 0 0,0-2 1 0 0,-1 1 0 0 0,1-1 0 0 0,-1 1 0 0 0,0-1-1 0 0,0-1 1 0 0,0 1 0 0 0,-1-1 0 0 0,1 0 0 0 0,-1 0 0 0 0,0 0-1 0 0,-1-1 1 0 0,1 1 0 0 0,-1-1 0 0 0,0 0 0 0 0,-1 0-1 0 0,1 0 1 0 0,-1 0 0 0 0,0 0 0 0 0,-1 0 0 0 0,1-3-58 0 0,-1 4-14 0 0,0 0 0 0 0,-1 0 0 0 0,0 0 0 0 0,0 0 1 0 0,0-1-1 0 0,0 1 0 0 0,-1 0 0 0 0,0 0 1 0 0,0 0-1 0 0,0 0 0 0 0,-1 0 0 0 0,1 0 0 0 0,-1 0 1 0 0,0 0-1 0 0,-1 1 0 0 0,1-1 0 0 0,-1 1 1 0 0,0 0-1 0 0,0-1 0 0 0,0 1 0 0 0,-1 0 0 0 0,0 1 1 0 0,1-1-1 0 0,-1 1 0 0 0,0 0 0 0 0,-1 0 1 0 0,1 0-1 0 0,0 0 0 0 0,-1 1 0 0 0,0-1 0 0 0,0 1 1 0 0,1 1-1 0 0,-4-2 14 0 0,-5 0-24 0 0,1 1 1 0 0,0 0-1 0 0,-1 1 1 0 0,1 0-1 0 0,-1 1 0 0 0,1 0 1 0 0,0 1-1 0 0,-1 0 1 0 0,1 1-1 0 0,0 1 1 0 0,-1 0-1 0 0,1 0 1 0 0,1 1-1 0 0,-1 1 0 0 0,1 0 1 0 0,-1 0-1 0 0,2 2 1 0 0,-1-1-1 0 0,1 1 1 0 0,0 0-1 0 0,0 1 1 0 0,0 1-1 0 0,1-1 0 0 0,-2 5 24 0 0,-2 1-10 0 0,0 0 1 0 0,1 1-1 0 0,1 1 0 0 0,1 0 0 0 0,0 1 0 0 0,1 0 0 0 0,1 0 0 0 0,-6 18 10 0 0,11-29 5 0 0,1 1-1 0 0,0 0 1 0 0,1 0-1 0 0,0 1 1 0 0,0-1 0 0 0,0 0-1 0 0,1 0 1 0 0,0 0 0 0 0,0 1-1 0 0,1-1 1 0 0,0 0 0 0 0,0 0-1 0 0,1 0 1 0 0,0 0 0 0 0,0 0-1 0 0,1 0 1 0 0,0 0 0 0 0,0-1-1 0 0,0 1 1 0 0,1-1-1 0 0,0 0 1 0 0,0 0 0 0 0,0-1-1 0 0,6 6-4 0 0,5 1-49 0 0,1 0 0 0 0,1-1-1 0 0,0-1 1 0 0,1 0-1 0 0,-1-1 1 0 0,2-1 0 0 0,-1-1-1 0 0,1-1 1 0 0,1 0-1 0 0,-1-1 1 0 0,0-2 0 0 0,1 0-1 0 0,0-1 1 0 0,0 0 0 0 0,0-2-1 0 0,0 0 1 0 0,0-2-1 0 0,0 0 1 0 0,-1-1 0 0 0,1-1-1 0 0,-1-1 1 0 0,0 0-1 0 0,0-2 1 0 0,0 0 0 0 0,-1-1-1 0 0,0-1 1 0 0,0-1-1 0 0,-1 0 1 0 0,10-9 49 0 0,38-34-2684 0 0,-25 14-4935 0 0,-27 24-3547 0 0</inkml:trace>
  <inkml:trace contextRef="#ctx0" brushRef="#br0" timeOffset="18915.303">11144 970 11995 0 0,'0'0'1731'0'0,"0"0"-550"0"0,0 0-169 0 0,0 0 94 0 0,0 0 1 0 0,0 0-102 0 0,0 0-198 0 0,0 0-248 0 0,0 0-212 0 0,-28 31-124 0 0,-88 99-82 0 0,59-48-8 0 0,53-76-123 0 0,1 1 0 0 0,0 0 0 0 0,1 0 0 0 0,0 1 0 0 0,0-1 0 0 0,0 0 0 0 0,1 1-1 0 0,0-1 1 0 0,0 1 0 0 0,1-1 0 0 0,0 1 0 0 0,0 0 0 0 0,1-1 0 0 0,1 4-10 0 0,2-6 34 0 0,0 0 0 0 0,0-1 0 0 0,0 1 0 0 0,1-1 0 0 0,0 0 0 0 0,0 0 1 0 0,0-1-1 0 0,0 0 0 0 0,0 1 0 0 0,1-2 0 0 0,-1 1 0 0 0,1-1 0 0 0,0 0 0 0 0,0 0 0 0 0,0 0 0 0 0,0-1 1 0 0,0 0-1 0 0,0 0 0 0 0,0 0 0 0 0,1-1 0 0 0,-1 0 0 0 0,0-1 0 0 0,6 0-34 0 0,9 0 243 0 0,0 0 0 0 0,0-2 0 0 0,0-1 0 0 0,0 0 0 0 0,-1-1 0 0 0,0-2 0 0 0,0 0 0 0 0,-1-1 0 0 0,1-1 0 0 0,-2 0 0 0 0,1-2 0 0 0,-2 0 0 0 0,1-1 0 0 0,8-8-243 0 0,2-5 260 0 0,0 0 1 0 0,-2-2-1 0 0,-1-1 1 0 0,-2-1-1 0 0,0-1 1 0 0,-2-1-1 0 0,14-28-260 0 0,-12 18 9 0 0,-2-1-1 0 0,-1 0 0 0 0,-3-2 1 0 0,-1-1-1 0 0,1-9-8 0 0,-13 38-37 0 0,-1 1-1 0 0,0-2 1 0 0,-1 1 0 0 0,-1 0-1 0 0,0 0 1 0 0,-1 0-1 0 0,-1-1 1 0 0,0 1 0 0 0,-2 0-1 0 0,0 0 1 0 0,0 0 0 0 0,-1 1-1 0 0,-1-1 1 0 0,-1 1-1 0 0,0 0 1 0 0,-7-11 37 0 0,10 20-3 0 0,1 0 1 0 0,-1 1-1 0 0,-1-1 0 0 0,1 1 1 0 0,-1 0-1 0 0,1 0 0 0 0,-2 0 0 0 0,1 1 1 0 0,0-1-1 0 0,-1 1 0 0 0,0 0 1 0 0,0 0-1 0 0,0 1 0 0 0,0-1 1 0 0,-1 1-1 0 0,1 0 0 0 0,-1 1 0 0 0,0-1 1 0 0,0 1-1 0 0,0 1 0 0 0,0-1 1 0 0,0 1-1 0 0,0 0 0 0 0,-1 0 1 0 0,1 0-1 0 0,0 1 0 0 0,0 0 0 0 0,-1 1 1 0 0,1-1-1 0 0,0 1 0 0 0,0 0 1 0 0,0 1-1 0 0,0-1 0 0 0,0 1 0 0 0,0 0 1 0 0,0 1-1 0 0,-3 1 3 0 0,-5 11 10 0 0,1 1 0 0 0,0 0 0 0 0,1 1 0 0 0,1 0-1 0 0,0 1 1 0 0,1 0 0 0 0,1 0 0 0 0,1 1 0 0 0,1 1 0 0 0,0-1 0 0 0,2 1-1 0 0,0 0 1 0 0,1 0 0 0 0,1 1 0 0 0,1-1 0 0 0,1 1 0 0 0,1-1 0 0 0,1 1 0 0 0,0 0-1 0 0,4 16-9 0 0,3-3 28 0 0,1 0-1 0 0,1 0 1 0 0,2-2-1 0 0,2 1 1 0 0,0-2-1 0 0,2 0 1 0 0,2 0-1 0 0,1-2 1 0 0,1 0-1 0 0,1-1 1 0 0,1-2-1 0 0,2 0 1 0 0,1-1-1 0 0,0-1 1 0 0,2-2-1 0 0,1-1 1 0 0,0 0-1 0 0,20 8-27 0 0,-14-8-108 0 0,1-2 1 0 0,0-2-1 0 0,2-1 0 0 0,33 10 108 0 0,27-5-3239 0 0,-72-16-2776 0 0,-8-4-6398 0 0</inkml:trace>
  <inkml:trace contextRef="#ctx0" brushRef="#br0" timeOffset="17298.148">7840 491 5489 0 0,'0'0'3553'0'0,"0"0"-1841"0"0,0 0-586 0 0,0 0 186 0 0,0 0 147 0 0,0 0 37 0 0,32-4-75 0 0,106-11-125 0 0,47 1 1869 0 0,-112 6-2289 0 0,-1-3 0 0 0,0-4-1 0 0,-1-2 1 0 0,0-4 0 0 0,48-22-876 0 0,-109 40 50 0 0,0-1-1 0 0,0 0 1 0 0,0-1-1 0 0,-1 0 0 0 0,0 0 1 0 0,0-1-1 0 0,0 0 1 0 0,-1-1-1 0 0,0 0 1 0 0,0 0-1 0 0,-1-1 0 0 0,0 0 1 0 0,0 0-1 0 0,-1 0 1 0 0,0-1-1 0 0,0 0 1 0 0,-1-1-1 0 0,0 1 1 0 0,-1-1-1 0 0,0 0 0 0 0,0 0 1 0 0,-1 0-1 0 0,0 0 1 0 0,-1-1-1 0 0,-1 1 1 0 0,1-1-1 0 0,-2 1 0 0 0,1-1 1 0 0,-1 0-1 0 0,-1 0-49 0 0,-1 6 1 0 0,0 0-1 0 0,0 0 1 0 0,0 0-1 0 0,0 1 1 0 0,-1-1-1 0 0,0 1 1 0 0,0 0-1 0 0,0 0 1 0 0,-1 0-1 0 0,1 0 1 0 0,-1 0 0 0 0,0 1-1 0 0,0-1 1 0 0,0 1-1 0 0,-1 0 1 0 0,1 1-1 0 0,-1-1 1 0 0,1 1-1 0 0,-1 0 1 0 0,0 0-1 0 0,0 0 1 0 0,0 1-1 0 0,0-1 1 0 0,0 1-1 0 0,-3 0 0 0 0,-4-1-15 0 0,-1 0-1 0 0,1 1 1 0 0,-1 1-1 0 0,0 0 0 0 0,1 0 1 0 0,-1 1-1 0 0,1 1 1 0 0,-1 0-1 0 0,1 1 1 0 0,-1 0 15 0 0,2 2-8 0 0,1-1 0 0 0,-1 1-1 0 0,1 1 1 0 0,1 0 0 0 0,-1 0 0 0 0,1 1 0 0 0,0 0 0 0 0,1 1 0 0 0,-1 0 0 0 0,1 0 0 0 0,1 0 0 0 0,0 1 0 0 0,0 1 0 0 0,1-1 0 0 0,0 1 0 0 0,0 0 0 0 0,1 0 0 0 0,1 1 0 0 0,0-1 0 0 0,0 1 0 0 0,1 1 8 0 0,-9 30-30 0 0,2 1-1 0 0,2 0 1 0 0,2 0 0 0 0,-1 38 30 0 0,3 71-17 0 0,7-1-1 0 0,9 37 18 0 0,-1-34-10 0 0,-6 0 1 0 0,-9 21 9 0 0,1-129-3 0 0,-3 0 1 0 0,-1-1-1 0 0,-3 0 1 0 0,-1 0 0 0 0,-3-1-1 0 0,-1-1 1 0 0,-3 2 2 0 0,8-24-5 0 0,0 0 0 0 0,-1-1 0 0 0,-1 0 0 0 0,0-1 0 0 0,-2 0 0 0 0,0-1 0 0 0,-1-1 0 0 0,-1 0 0 0 0,-1-1 0 0 0,0-1 0 0 0,-1-1 0 0 0,0 0 0 0 0,-1-1 0 0 0,-1-1 0 0 0,0-1 5 0 0,15-7 0 0 0,-1-1 1 0 0,1 0 0 0 0,-1 0 0 0 0,0 0 0 0 0,1-1 0 0 0,-1 0-1 0 0,-1 0 1 0 0,1 0 0 0 0,0-1 0 0 0,0 0 0 0 0,-1 0 0 0 0,1 0-1 0 0,0-1 1 0 0,-1 0 0 0 0,1-1 0 0 0,0 1 0 0 0,-1-1 0 0 0,1 0-1 0 0,0-1 1 0 0,0 1 0 0 0,0-1 0 0 0,0 0 0 0 0,0-1 0 0 0,0 0-1 0 0,1 0 1 0 0,-1 0 0 0 0,1 0 0 0 0,0-1 0 0 0,0 0 0 0 0,0 0-1 0 0,0 0 1 0 0,1-1 0 0 0,-1 0 0 0 0,1 0 0 0 0,0-1-1 0 0,-3-11 8 0 0,1-2 1 0 0,1 1-1 0 0,1 0 1 0 0,0-1-1 0 0,1 0 1 0 0,1 0-1 0 0,1 0 1 0 0,1 0-1 0 0,1 0 1 0 0,0 0-1 0 0,2 0 0 0 0,0 0 1 0 0,1 1-1 0 0,0-1 1 0 0,2 1-1 0 0,0 0 1 0 0,1 0-1 0 0,1 1 1 0 0,1 0-1 0 0,7-11-8 0 0,9-13 43 0 0,3 1 1 0 0,1 1-1 0 0,1 2 0 0 0,3 1 1 0 0,1 2-1 0 0,1 1 0 0 0,2 1 0 0 0,1 2 1 0 0,28-16-44 0 0,-47 32 20 0 0,1 1 0 0 0,1 1 0 0 0,0 0 0 0 0,1 2 0 0 0,0 0 1 0 0,1 1-1 0 0,0 2 0 0 0,0 0 0 0 0,17-2-20 0 0,32 6-618 0 0,-31 3-2986 0 0,-2-4-7840 0 0,-32 3-196 0 0</inkml:trace>
  <inkml:trace contextRef="#ctx0" brushRef="#br0" timeOffset="17550.621">9121 995 10914 0 0,'0'0'2310'0'0,"0"0"-716"0"0,0 0-283 0 0,0 0 54 0 0,0 0 9 0 0,0 0-144 0 0,0 0-274 0 0,0 0-280 0 0,-6 32-239 0 0,-19 98-149 0 0,16 54 55 0 0,34-102-3147 0 0,-25-79 1529 0 0,0-3-5425 0 0,0 0-4399 0 0</inkml:trace>
  <inkml:trace contextRef="#ctx0" brushRef="#br0" timeOffset="17800.434">9047 631 14211 0 0,'0'0'3161'0'0,"0"0"-1833"0"0,0 0-536 0 0,0 0-216 0 0,0 0-240 0 0,0 0-168 0 0,0 0-200 0 0,0 0-104 0 0,0 0-96 0 0,0 0-104 0 0,0 0-160 0 0,0 0-408 0 0,0 0-880 0 0,15 48-4618 0 0,-9-37-3848 0 0</inkml:trace>
  <inkml:trace contextRef="#ctx0" brushRef="#br0" timeOffset="30705.063">515 2715 4241 0 0,'0'0'2026'0'0,"0"0"-281"0"0,0 0-174 0 0,0 0-13 0 0,0 0-15 0 0,0 0-13 0 0,0 0-97 0 0,0 0-216 0 0,0 0-195 0 0,0 0-203 0 0,0 0-167 0 0,-21-11-131 0 0,-66-33-95 0 0,28 31 307 0 0,43 15-472 0 0,-1 0-170 0 0,0 0 0 0 0,0 2-1 0 0,1 0 1 0 0,-1 1 0 0 0,1 1 0 0 0,0 0 0 0 0,1 1 0 0 0,-1 1 0 0 0,1 1-1 0 0,1 0 1 0 0,0 0 0 0 0,0 2 0 0 0,1 0 0 0 0,0 0 0 0 0,1 1 0 0 0,-1 1-91 0 0,5-4 3 0 0,0 1 1 0 0,1 0-1 0 0,0 1 1 0 0,0-1-1 0 0,1 1 1 0 0,0 0-1 0 0,1 1 1 0 0,1 0-1 0 0,0-1 1 0 0,0 1-1 0 0,1 1 1 0 0,0-1-1 0 0,1 0 1 0 0,1 1-1 0 0,0-1 1 0 0,1 1-1 0 0,0-1 1 0 0,1 1-1 0 0,1 9-3 0 0,1-15 56 0 0,1-1 1 0 0,-1 0-1 0 0,1 0 0 0 0,0 0 1 0 0,0-1-1 0 0,1 1 0 0 0,-1-1 0 0 0,1 0 1 0 0,0 0-1 0 0,1-1 0 0 0,-1 1 0 0 0,1-1 1 0 0,0 0-1 0 0,0-1 0 0 0,0 0 0 0 0,1 0 1 0 0,-1 0-1 0 0,1 0 0 0 0,-1-1 0 0 0,1 0 1 0 0,0-1-1 0 0,0 0 0 0 0,0 0 0 0 0,0 0 1 0 0,0-1-1 0 0,0 0 0 0 0,7 0-56 0 0,1-4 109 0 0,0 0 1 0 0,0-1-1 0 0,0 0 0 0 0,-1-1 1 0 0,0-1-1 0 0,0 0 0 0 0,-1-1 0 0 0,0 0 1 0 0,0-1-1 0 0,0-1 0 0 0,-2 0 1 0 0,1 0-1 0 0,-1-1 0 0 0,-1-1 0 0 0,0 0 1 0 0,0 0-1 0 0,0-2-109 0 0,112-183 432 0 0,-40 55-276 0 0,-21 50-16 0 0,-54 147 108 0 0,54 469 470 0 0,-53-444-698 0 0,-3 0 0 0 0,-4 1 0 0 0,-5 12-20 0 0,1-58-2 0 0,-3 0 0 0 0,-1 0 0 0 0,-1 0 0 0 0,-2-1 1 0 0,-1-1-1 0 0,-2 1 0 0 0,-1-2 0 0 0,-2 0 0 0 0,-1-1 0 0 0,-1-1 1 0 0,-19 24 1 0 0,25-35-2 0 0,-2 0 1 0 0,0-1-1 0 0,-1 0 0 0 0,0-1 1 0 0,-2-1-1 0 0,0 0 1 0 0,0-1-1 0 0,-2-1 1 0 0,0-1-1 0 0,0-1 1 0 0,-1 0-1 0 0,0-1 1 0 0,-9 2 1 0 0,28-12-1 0 0,-1 0-1 0 0,0-1 1 0 0,1 1 0 0 0,-1 0 0 0 0,1 0 0 0 0,-1-1 0 0 0,0 1 0 0 0,1-1-1 0 0,-1 1 1 0 0,0-1 0 0 0,0 0 0 0 0,0 0 0 0 0,1 0 0 0 0,-1 0 0 0 0,0 0 0 0 0,0 0-1 0 0,1 0 1 0 0,-1 0 0 0 0,0-1 0 0 0,0 1 0 0 0,1-1 0 0 0,-1 1 0 0 0,0-1 0 0 0,1 0-1 0 0,-1 0 1 0 0,1 0 0 0 0,-1 0 0 0 0,1 0 0 0 0,-1 0 0 0 0,1 0 0 0 0,0 0 0 0 0,-1 0-1 0 0,1-1 1 0 0,0 1 0 0 0,0 0 0 0 0,0-1 0 0 0,0 1 0 0 0,0-1 0 0 0,0 0 0 0 0,0 1-1 0 0,1-1 1 0 0,-1 1 0 0 0,1-1 0 0 0,-1 0 0 0 0,1-1 1 0 0,2-19 1 0 0,2 1 1 0 0,0-1-1 0 0,1 1 1 0 0,2 0-1 0 0,0 0 1 0 0,1 0-1 0 0,1 1 1 0 0,1 1-1 0 0,1-1 1 0 0,0 2-1 0 0,2-1 0 0 0,0 2 1 0 0,8-9-2 0 0,-7 6-22 0 0,95-127-244 0 0,70-108-214 0 0,-90 70-5248 0 0,-84 166 353 0 0,-2 7-6310 0 0</inkml:trace>
  <inkml:trace contextRef="#ctx0" brushRef="#br0" timeOffset="31033.308">1240 2715 13395 0 0,'0'0'1735'0'0,"0"0"-429"0"0,0 0-86 0 0,0 0 207 0 0,0 0 40 0 0,0 0-219 0 0,0 0-390 0 0,0 0-373 0 0,0 0-168 0 0,0 0-39 0 0,0 0-26 0 0,0 0-19 0 0,0 0-33 0 0,-29 34-12 0 0,-90 107-22 0 0,50-36 94 0 0,65-100-252 0 0,-1 1 0 0 0,1 0 0 0 0,1 0 0 0 0,-1 1 0 0 0,1-1 0 0 0,0 1 0 0 0,1 0 0 0 0,0-1 0 0 0,0 1 0 0 0,0 0 0 0 0,1 1 0 0 0,0-1 0 0 0,0 0 0 0 0,1 0 0 0 0,-1 0 0 0 0,2 0 0 0 0,-1 1 0 0 0,1-1 0 0 0,0 0 0 0 0,1 0 0 0 0,0 0 0 0 0,0 0 0 0 0,0 0 0 0 0,1-1 0 0 0,0 1 0 0 0,0-1 0 0 0,0 1 0 0 0,1-1 0 0 0,0 0 0 0 0,1-1 0 0 0,-1 1 0 0 0,4 3-8 0 0,-1-5 45 0 0,0-1 1 0 0,0 1 0 0 0,0-1 0 0 0,0 0-1 0 0,0-1 1 0 0,1 1 0 0 0,-1-2 0 0 0,1 1-1 0 0,0-1 1 0 0,-1 0 0 0 0,1-1 0 0 0,0 1-1 0 0,0-2 1 0 0,-1 1 0 0 0,1-1 0 0 0,0 0-1 0 0,-1-1 1 0 0,1 1 0 0 0,0-2 0 0 0,-1 1-1 0 0,0-1 1 0 0,0 0 0 0 0,0 0 0 0 0,0-1-1 0 0,0 0 1 0 0,-1 0 0 0 0,0-1 0 0 0,5-4-46 0 0,-1 1 84 0 0,1 0 0 0 0,-1-1 1 0 0,-1-1-1 0 0,1 0 0 0 0,-2 0 1 0 0,0-1-1 0 0,0 0 0 0 0,-1 0 0 0 0,0-1 1 0 0,0 0-1 0 0,-2 0 0 0 0,0 0 1 0 0,0-1-1 0 0,-1 0 0 0 0,0 0 1 0 0,0-9-85 0 0,-2 10-29 0 0,0-1 0 0 0,-2 0 1 0 0,0 0-1 0 0,0 0 0 0 0,-1 0 1 0 0,0 0-1 0 0,-1 0 0 0 0,-1 0 1 0 0,0 0-1 0 0,-1 1 1 0 0,0 0-1 0 0,-1 0 0 0 0,0 0 1 0 0,-1 0-1 0 0,-1 1 0 0 0,1 0 1 0 0,-2 0-1 0 0,1 0 0 0 0,-2 1 1 0 0,1 0-1 0 0,-1 1 0 0 0,-1 0 1 0 0,-7-5 28 0 0,-38-6-1739 0 0,17 21-6859 0 0,31 2-3358 0 0</inkml:trace>
  <inkml:trace contextRef="#ctx0" brushRef="#br0" timeOffset="31507.097">1561 2928 7122 0 0,'0'0'2023'0'0,"0"0"-535"0"0,0 0-16 0 0,0 0 262 0 0,0 0 26 0 0,0 0-123 0 0,0 0-213 0 0,0 0-196 0 0,0 0-166 0 0,0 0-138 0 0,0 0-117 0 0,34 8-114 0 0,110 21-93 0 0,-51-24 550 0 0,-75-9-869 0 0,-11 3-213 0 0,0 0 0 0 0,0-1-1 0 0,0 0 1 0 0,0 0 0 0 0,0-1 0 0 0,0 1-1 0 0,-1-1 1 0 0,1-1 0 0 0,-1 1-1 0 0,0-1 1 0 0,0-1 0 0 0,0 1-1 0 0,-1-1 1 0 0,0 0 0 0 0,0 0-1 0 0,0 0 1 0 0,0-1 0 0 0,-1 1-1 0 0,0-1 1 0 0,0 0 0 0 0,0-1-1 0 0,-1 1 1 0 0,0-1 0 0 0,0 1-1 0 0,-1-1 1 0 0,0 0 0 0 0,0 0 0 0 0,1-5-69 0 0,-3 9 1 0 0,1-1 0 0 0,-1 1-1 0 0,0-1 1 0 0,0 1-1 0 0,-1-1 1 0 0,1 1 0 0 0,-1-1-1 0 0,1 1 1 0 0,-1-1-1 0 0,0 1 1 0 0,-1-1 0 0 0,1 1-1 0 0,0 0 1 0 0,-1 0-1 0 0,0 0 1 0 0,0-1 0 0 0,0 2-1 0 0,0-1 1 0 0,0 0-1 0 0,0 0 1 0 0,-1 1 0 0 0,0-1-1 0 0,1 1 1 0 0,-1 0-1 0 0,0 0 1 0 0,0 0-1 0 0,0 0 1 0 0,0 0 0 0 0,0 1-1 0 0,-1-1 1 0 0,1 1-1 0 0,0 0 1 0 0,-1 0 0 0 0,1 0-1 0 0,-1 1 1 0 0,-3-1 0 0 0,-5 0-23 0 0,0 1 1 0 0,0 0-1 0 0,0 0 1 0 0,0 1-1 0 0,1 1 0 0 0,-1 0 1 0 0,0 1-1 0 0,0 0 1 0 0,1 1-1 0 0,0 0 1 0 0,0 1-1 0 0,0 0 0 0 0,0 1 1 0 0,1 0-1 0 0,0 0 1 0 0,0 1-1 0 0,1 1 1 0 0,-1 0-1 0 0,2 0 1 0 0,-1 0-1 0 0,1 1 0 0 0,1 1 1 0 0,-1-1-1 0 0,2 1 1 0 0,-1 0-1 0 0,1 1 1 0 0,1-1-1 0 0,0 1 0 0 0,0 0 1 0 0,1 1-1 0 0,1-1 1 0 0,0 1-1 0 0,0 0 1 0 0,1 0-1 0 0,1-1 0 0 0,0 1 1 0 0,1 0-1 0 0,0 1 23 0 0,-1-6-9 0 0,1 0 0 0 0,0 1 0 0 0,0-1 0 0 0,1 0 0 0 0,0 1 0 0 0,1-1-1 0 0,-1 0 1 0 0,1 0 0 0 0,1 0 0 0 0,-1 0 0 0 0,1 0 0 0 0,0-1 0 0 0,1 1-1 0 0,0-1 1 0 0,0 0 0 0 0,0 0 0 0 0,1 0 0 0 0,-1-1 0 0 0,1 1 0 0 0,5 3 9 0 0,-2-3-53 0 0,-1 0 0 0 0,1-1 0 0 0,0 1 0 0 0,0-2 0 0 0,0 1 0 0 0,1-1 0 0 0,-1 0 0 0 0,1-1 0 0 0,0 0 0 0 0,1 0 0 0 0,-1-1 0 0 0,0 0 0 0 0,1-1 0 0 0,-1 0 0 0 0,0-1 0 0 0,1 0 0 0 0,-1 0 0 0 0,1-1 0 0 0,-1 0 0 0 0,8-2 53 0 0,80-29-3345 0 0,-10-21-4746 0 0,-66 38 2700 0 0,-5 6-2968 0 0</inkml:trace>
  <inkml:trace contextRef="#ctx0" brushRef="#br0" timeOffset="31806.842">2547 2586 11426 0 0,'0'0'3409'0'0,"0"0"-1374"0"0,0 0-865 0 0,0 0-351 0 0,0 0-128 0 0,0 0-45 0 0,0 0-16 0 0,0 0-61 0 0,0 0-91 0 0,-27 31-84 0 0,-84 99-92 0 0,20-15 219 0 0,87-111-505 0 0,0 1-1 0 0,1 0 0 0 0,0 0 0 0 0,0 0 1 0 0,0 0-1 0 0,1 1 0 0 0,-1-1 1 0 0,1 1-1 0 0,1 0 0 0 0,-1 0 0 0 0,1-1 1 0 0,0 1-1 0 0,0 0 0 0 0,1 0 1 0 0,0 5-16 0 0,3-8 15 0 0,-1-1 0 0 0,2 1 0 0 0,-1-1 0 0 0,0 0 1 0 0,0 0-1 0 0,1 0 0 0 0,-1 0 0 0 0,1-1 0 0 0,0 1 0 0 0,-1-1 1 0 0,1 0-1 0 0,0 0 0 0 0,0 0 0 0 0,0-1 0 0 0,0 0 0 0 0,0 1 1 0 0,0-1-1 0 0,0 0 0 0 0,1-1-15 0 0,-2 1 10 0 0,42 1 93 0 0,-36-2-83 0 0,0 1 0 0 0,-1 0 0 0 0,1 0 0 0 0,-1 1 0 0 0,1 0 0 0 0,0 0 0 0 0,-1 1 0 0 0,0 0 0 0 0,1 1 0 0 0,-1-1 0 0 0,0 2 0 0 0,0-1-20 0 0,-6-1 27 0 0,0-1 1 0 0,0 1-1 0 0,-1-1 0 0 0,1 1 0 0 0,0 0 0 0 0,-1-1 0 0 0,1 1 1 0 0,-1 0-1 0 0,1 0 0 0 0,-1 0 0 0 0,0 1 0 0 0,0-1 1 0 0,0 0-1 0 0,0 0 0 0 0,0 0 0 0 0,-1 1 0 0 0,1-1 1 0 0,-1 0-1 0 0,1 1 0 0 0,-1-1 0 0 0,0 1 0 0 0,0-1 1 0 0,0 1-1 0 0,0-1 0 0 0,0 0 0 0 0,-1 1 0 0 0,1-1 1 0 0,-1 0-1 0 0,1 1 0 0 0,-1-1 0 0 0,0 0 0 0 0,0 0 0 0 0,0 1-27 0 0,-46 68 686 0 0,37-60-663 0 0,0 0-1 0 0,-1 0 0 0 0,0-1 1 0 0,0 0-1 0 0,-1-1 1 0 0,-1 0-1 0 0,1-1 1 0 0,-1-1-1 0 0,-1 0 0 0 0,1-1 1 0 0,-1 0-1 0 0,0-1 1 0 0,0 0-1 0 0,-1-1 0 0 0,0-1 1 0 0,-5 0-23 0 0,12-3-65 0 0,6 1-41 0 0,0-1 1 0 0,0 1-1 0 0,-1-1 0 0 0,1 0 0 0 0,0 0 1 0 0,0 0-1 0 0,0 0 0 0 0,-1 0 0 0 0,1-1 1 0 0,0 1-1 0 0,0 0 0 0 0,0-1 1 0 0,0 0-1 0 0,0 0 0 0 0,0 1 0 0 0,0-1 1 0 0,0 0-1 0 0,0 0 0 0 0,0-1 0 0 0,0 1 1 0 0,0 0-1 0 0,1-1 0 0 0,-1 1 1 0 0,1-1-1 0 0,-1 1 0 0 0,1-1 0 0 0,-1 0 1 0 0,1 0-1 0 0,0 0 0 0 0,-1-1 106 0 0,-3-11-4804 0 0,1 3-6945 0 0</inkml:trace>
  <inkml:trace contextRef="#ctx0" brushRef="#br0" timeOffset="32889.098">3471 2391 3281 0 0,'0'0'3416'0'0,"0"0"-1795"0"0,0 0-690 0 0,0 0 53 0 0,0 0 325 0 0,0 0 317 0 0,0 0 112 0 0,0 0-43 0 0,0 0-257 0 0,0 0-293 0 0,0 0-194 0 0,0 0-166 0 0,37-8-124 0 0,117-24-93 0 0,-50-9 397 0 0,-88 33-882 0 0,0 0 0 0 0,-1-2-1 0 0,0 0 1 0 0,0 0 0 0 0,-1-1 0 0 0,-1-1-1 0 0,0 0 1 0 0,-1-1 0 0 0,0 0 0 0 0,0-1-1 0 0,-2-1 1 0 0,0 1 0 0 0,-1-2 0 0 0,0 1-1 0 0,-1-1 1 0 0,-1-1 0 0 0,0 1 0 0 0,-1-1-1 0 0,-1 0 1 0 0,-1-1 0 0 0,0 1 0 0 0,-2-1-1 0 0,1-7-82 0 0,-2 21 10 0 0,0 0 0 0 0,0 0 0 0 0,-1 0-1 0 0,1 0 1 0 0,-1 0 0 0 0,0 0 0 0 0,0 0-1 0 0,0 0 1 0 0,-1 0 0 0 0,1 0-1 0 0,-1 0 1 0 0,0 0 0 0 0,0 0 0 0 0,-1 0-1 0 0,1 1 1 0 0,-1-1 0 0 0,0 0 0 0 0,0 1-1 0 0,0-1 1 0 0,0 1 0 0 0,-1 0 0 0 0,1 0-1 0 0,-1-1 1 0 0,0 2 0 0 0,0-1 0 0 0,0 0-1 0 0,0 1 1 0 0,0-1 0 0 0,-1 1 0 0 0,1 0-1 0 0,-1 0 1 0 0,1 0 0 0 0,-5-1-10 0 0,5 5-6 0 0,1 0 0 0 0,-1 0 1 0 0,1 1-1 0 0,0-1 0 0 0,-1 1 1 0 0,1-1-1 0 0,0 1 1 0 0,1 0-1 0 0,-1-1 0 0 0,0 1 1 0 0,1 0-1 0 0,-1 0 0 0 0,1 0 1 0 0,0 0-1 0 0,0 1 0 0 0,0-1 1 0 0,1 0-1 0 0,-1 0 0 0 0,1 0 1 0 0,-1 1-1 0 0,1-1 0 0 0,0 2 6 0 0,0-4 1 0 0,-3 37 19 0 0,2 1 0 0 0,1 0 1 0 0,2-1-1 0 0,2 1 0 0 0,7 35-20 0 0,-3-21 12 0 0,22 194 91 0 0,-11 0 1 0 0,-11 138-104 0 0,-13-300 2 0 0,-3 0 0 0 0,-4-1 0 0 0,-4 0 1 0 0,-3-1-1 0 0,-4-1 0 0 0,-28 65-2 0 0,38-114-22 0 0,0 0 0 0 0,-2-1 0 0 0,-1-1 0 0 0,-2-1 0 0 0,-1 0 0 0 0,-1-1 0 0 0,-2-1 0 0 0,-1-1 0 0 0,0-2 0 0 0,-2 0 0 0 0,-1-1 0 0 0,-18 12 22 0 0,40-32-20 0 0,-1 0 0 0 0,1 0 0 0 0,-1-1 0 0 0,0 1 1 0 0,1-1-1 0 0,-2 0 0 0 0,1 0 0 0 0,0 0 0 0 0,0-1 0 0 0,-1 0 0 0 0,0 0 0 0 0,1-1 0 0 0,-1 1 0 0 0,0-1 0 0 0,0 0 1 0 0,0-1-1 0 0,0 1 0 0 0,1-1 0 0 0,-1 0 0 0 0,0-1 0 0 0,0 1 0 0 0,0-1 0 0 0,0-1 0 0 0,1 1 0 0 0,-1-1 0 0 0,0 0 1 0 0,1 0-1 0 0,-1 0 0 0 0,1-1 0 0 0,0 0 0 0 0,0 0 0 0 0,0 0 0 0 0,0-1 0 0 0,1 1 0 0 0,-1-1 0 0 0,1-1 0 0 0,0 1 1 0 0,0 0-1 0 0,0-1 0 0 0,1 0 0 0 0,-3-5 20 0 0,0-10-14 0 0,0-1-1 0 0,2 0 1 0 0,0 0 0 0 0,2 0 0 0 0,0 0-1 0 0,1-1 1 0 0,1 1 0 0 0,1 0-1 0 0,1-1 1 0 0,5-17 14 0 0,7-19 132 0 0,3 1-1 0 0,3 0 0 0 0,2 1 1 0 0,2 1-1 0 0,3 2 0 0 0,32-48-131 0 0,-28 45 93 0 0,2 2-1 0 0,2 1 0 0 0,3 2 0 0 0,2 1 0 0 0,3 3 0 0 0,1 1 1 0 0,2 2-1 0 0,40-29-92 0 0,-2 34-599 0 0,-20 33-4033 0 0,-26 6-342 0 0,-13 0-1895 0 0,-11 0-1636 0 0</inkml:trace>
  <inkml:trace contextRef="#ctx0" brushRef="#br0" timeOffset="33898.068">4454 2763 0 0 0,'0'0'2489'0'0,"0"0"927"0"0,0 0 21 0 0,0 0-499 0 0,0 0-534 0 0,0 0-334 0 0,0 0-275 0 0,0 0-200 0 0,0 0-206 0 0,0 0-347 0 0,0 0-359 0 0,0 0-305 0 0,9-5-217 0 0,17-2-30 0 0,-50 36 33 0 0,-10 10 4 0 0,27-30-123 0 0,-15 15 48 0 0,2 1 0 0 0,1 0 0 0 0,1 2-1 0 0,1 0 1 0 0,1 1 0 0 0,2 1 0 0 0,1 0 0 0 0,0 3-93 0 0,12-29 5 0 0,-1 0 1 0 0,1 0-1 0 0,0 0 0 0 0,0 0 1 0 0,1 0-1 0 0,-1 0 0 0 0,1 0 0 0 0,-1 0 1 0 0,1 0-1 0 0,0 0 0 0 0,0 0 1 0 0,0 1-1 0 0,1-1 0 0 0,-1 0 1 0 0,1 0-1 0 0,0 0 0 0 0,-1 0 0 0 0,1 0 1 0 0,1-1-1 0 0,-1 1 0 0 0,0 0 1 0 0,1 0-1 0 0,-1-1 0 0 0,1 1 1 0 0,0 0-1 0 0,0-1 0 0 0,0 0 1 0 0,0 0-1 0 0,0 1 0 0 0,1-1 0 0 0,-1 0 1 0 0,1-1-1 0 0,-1 1 0 0 0,1 0 1 0 0,0-1-1 0 0,0 0 0 0 0,-1 1 1 0 0,1-1-1 0 0,0 0 0 0 0,0 0 1 0 0,0-1-1 0 0,0 1 0 0 0,1 0-5 0 0,9-1 61 0 0,0-1-1 0 0,0 0 0 0 0,-1 0 1 0 0,1-1-1 0 0,0-1 1 0 0,-1 0-1 0 0,0 0 1 0 0,0-2-1 0 0,0 1 0 0 0,0-2 1 0 0,-1 1-1 0 0,0-1 1 0 0,0-1-1 0 0,0 0 1 0 0,0-2-61 0 0,13-5 48 0 0,5-5-27 0 0,-1 0 0 0 0,0-2 0 0 0,-2-1 0 0 0,0-1 0 0 0,-2-2 0 0 0,0 0 0 0 0,-2-1 0 0 0,-1-1 0 0 0,-1-2 0 0 0,-1 0 0 0 0,3-10-21 0 0,-7 5 22 0 0,-15 34-35 0 0,-4 8-102 0 0,-3 6 103 0 0,0 0 0 0 0,0 1-1 0 0,2 0 1 0 0,0 0 0 0 0,0 0-1 0 0,1 0 1 0 0,1 1 0 0 0,1 0 0 0 0,0-1-1 0 0,1 1 1 0 0,1 0 0 0 0,0 0-1 0 0,1 2 13 0 0,2-12 9 0 0,-1 0-1 0 0,1-1 0 0 0,1 1 0 0 0,-1-1 1 0 0,1 0-1 0 0,-1 0 0 0 0,2 0 1 0 0,-1 0-1 0 0,0-1 0 0 0,1 0 0 0 0,0 0 1 0 0,0 0-1 0 0,0 0 0 0 0,0-1 1 0 0,1 0-1 0 0,-1 0 0 0 0,1 0 0 0 0,0-1 1 0 0,0 0-1 0 0,0 0 0 0 0,0 0 1 0 0,0-1-1 0 0,0 0 0 0 0,1 0 1 0 0,-1-1-1 0 0,0 0 0 0 0,1 0 0 0 0,-1 0 1 0 0,0-1-1 0 0,0 1 0 0 0,1-2 1 0 0,-1 1-1 0 0,0-1 0 0 0,0 0 0 0 0,0 0 1 0 0,0 0-1 0 0,3-3-8 0 0,213-134 404 0 0,-90 50-285 0 0,-101 69-63 0 0,-19 11-56 0 0,1-1 0 0 0,1 1 0 0 0,0 1 0 0 0,0 1 0 0 0,1 0 0 0 0,-1 0 0 0 0,2 2 0 0 0,-1 0 0 0 0,0 0 0 0 0,1 2 0 0 0,0 0 0 0 0,0 0 0 0 0,12 1 0 0 0,-26 3-1 0 0,0-1 1 0 0,0 1-1 0 0,0 0 1 0 0,0 0 0 0 0,0 0-1 0 0,0 0 1 0 0,0 0-1 0 0,-1 1 1 0 0,1-1-1 0 0,0 0 1 0 0,-1 1-1 0 0,1-1 1 0 0,-1 1-1 0 0,0 0 1 0 0,1-1 0 0 0,-1 1-1 0 0,0 0 1 0 0,0 0-1 0 0,0 0 1 0 0,0 0-1 0 0,0 0 1 0 0,-1 0-1 0 0,1 0 1 0 0,-1 0-1 0 0,1 0 1 0 0,-1 0-1 0 0,0 0 1 0 0,0 0 0 0 0,0 0-1 0 0,0 0 1 0 0,0 1-1 0 0,0-1 1 0 0,-7 72 51 0 0,0-46-32 0 0,-3-1 0 0 0,0 0-1 0 0,-1 0 1 0 0,-2-2 0 0 0,0 1 0 0 0,-2-2 0 0 0,-4 5-19 0 0,7-11 2 0 0,-1 0 1 0 0,-1-2 0 0 0,0 0-1 0 0,-1 0 1 0 0,-1-1 0 0 0,0-1-1 0 0,-1-1 1 0 0,0 0 0 0 0,-1-1-1 0 0,-8 3-2 0 0,24-14-10 0 0,1 0-1 0 0,-1 0 0 0 0,0 0 0 0 0,1-1 0 0 0,-1 1 0 0 0,0 0 0 0 0,0-1 0 0 0,1 0 0 0 0,-1 1 0 0 0,0-1 0 0 0,0 0 0 0 0,0 0 0 0 0,0 0 0 0 0,0 0 0 0 0,1 0 0 0 0,-1 0 0 0 0,0-1 0 0 0,0 1 0 0 0,0-1 0 0 0,0 1 0 0 0,1-1 0 0 0,-1 0 0 0 0,0 1 0 0 0,1-1 0 0 0,-1 0 0 0 0,0 0 0 0 0,1 0 0 0 0,-1 0 0 0 0,1-1 0 0 0,0 1 0 0 0,-1 0 0 0 0,1-1 0 0 0,0 1 0 0 0,0 0 0 0 0,0-1 0 0 0,0 0 0 0 0,0 1 0 0 0,0-1 0 0 0,0 0 0 0 0,0 1 0 0 0,1-1 0 0 0,-1 0 0 0 0,1 0 0 0 0,-1 1 0 0 0,1-1 0 0 0,0 0 0 0 0,0 0 0 0 0,0 0 0 0 0,0 0 0 0 0,0 0 0 0 0,0 1 0 0 0,0-1 0 0 0,0 0 0 0 0,1 0 0 0 0,-1 0 0 0 0,1 1 0 0 0,0-1 0 0 0,-1 0 0 0 0,1 0 0 0 0,0 1 0 0 0,0-1 0 0 0,0 1 0 0 0,0-1 0 0 0,0 1 0 0 0,0-1 0 0 0,2 0 11 0 0,5-8-16 0 0,2 0 0 0 0,-1 0-1 0 0,1 1 1 0 0,1 1 0 0 0,-1 0 0 0 0,2 0 0 0 0,-1 1-1 0 0,1 0 1 0 0,0 1 0 0 0,0 1 0 0 0,1 0 0 0 0,-1 0-1 0 0,2 1 17 0 0,25-6 43 0 0,-1 1 0 0 0,1 2-1 0 0,1 2 1 0 0,25 1-43 0 0,-35 3 60 0 0,0-1 0 0 0,-1-2 0 0 0,1 0-1 0 0,-1-2 1 0 0,0-1 0 0 0,0-2 0 0 0,-1-1 0 0 0,25-11-60 0 0,-22 3 95 0 0,0-2 0 0 0,-2-1 1 0 0,0 0-1 0 0,-1-3 1 0 0,-1 0-1 0 0,-1-2 0 0 0,-2 0 1 0 0,0-2-1 0 0,-2-1 0 0 0,9-15-95 0 0,-4-7-16 0 0,-2-1-1 0 0,-2-1 0 0 0,-2-2 1 0 0,-3 0-1 0 0,-2 0 1 0 0,-3-2-1 0 0,-2 0 0 0 0,-3 0 1 0 0,-2-1-1 0 0,-3 0 1 0 0,-2 0-1 0 0,-3 0 0 0 0,-3-12 17 0 0,-9 21 42 0 0,13 48-43 0 0,1 0 0 0 0,-1 0 0 0 0,1 0 0 0 0,-1 0 0 0 0,0 0 0 0 0,1 0 0 0 0,-1 0 0 0 0,0 0 0 0 0,1 1 0 0 0,-1-1 0 0 0,0 0 0 0 0,0 0 0 0 0,0 1 0 0 0,0-1 0 0 0,0 1 0 0 0,0-1 0 0 0,0 1 0 0 0,0-1 0 0 0,0 1 0 0 0,0-1 0 0 0,0 1 0 0 0,0 0 0 0 0,0 0 0 0 0,0-1 0 0 0,0 1 0 0 0,0 0 0 0 0,0 0 0 0 0,0 0 0 0 0,0 0 0 0 0,-1 0 0 0 0,1 1 0 0 0,0-1 0 0 0,0 0 0 0 0,0 0 0 0 0,0 1 0 0 0,0-1 0 0 0,0 1 0 0 0,0-1 0 0 0,0 1 1 0 0,0-1-1 0 0,0 1 0 0 0,0-1 0 0 0,0 1 0 0 0,1 0 0 0 0,-2 0 1 0 0,-7 10-4 0 0,0 0 0 0 0,1 1 1 0 0,0 0-1 0 0,1 0 1 0 0,0 1-1 0 0,1-1 1 0 0,1 2-1 0 0,0-1 0 0 0,1 0 1 0 0,-3 14 3 0 0,5-21 4 0 0,-10 50 61 0 0,2 1 1 0 0,2-1-1 0 0,3 1 1 0 0,3 0 0 0 0,2 1-1 0 0,2-1 1 0 0,4 0-1 0 0,1 0 1 0 0,3-1-1 0 0,2 0 1 0 0,15 38-66 0 0,-3-10 101 0 0,-4-15-63 0 0,-2 2-1 0 0,-4 0 0 0 0,1 27-37 0 0,-16-98-16 0 0,1-1 0 0 0,-1 1-1 0 0,1 0 1 0 0,-1 0-1 0 0,1 0 1 0 0,0 0-1 0 0,-1-1 1 0 0,1 1 0 0 0,-1 0-1 0 0,1 0 1 0 0,-1 0-1 0 0,1 0 1 0 0,-1 0-1 0 0,1 0 1 0 0,0 0-1 0 0,-1 0 1 0 0,1 0 0 0 0,-1 0-1 0 0,1 1 1 0 0,-1-1-1 0 0,1 0 1 0 0,-1 0-1 0 0,1 0 1 0 0,0 0-1 0 0,-1 1 1 0 0,1-1 0 0 0,-1 0-1 0 0,1 1 1 0 0,0-1-1 0 0,-1 0 1 0 0,1 0-1 0 0,0 1 1 0 0,-1-1 0 0 0,1 1-1 0 0,0-1 1 0 0,0 0-1 0 0,-1 1 1 0 0,1-1-1 0 0,0 1 1 0 0,0-1-1 0 0,0 0 1 0 0,0 1 0 0 0,-1-1-1 0 0,1 1 1 0 0,0-1-1 0 0,0 1 1 0 0,0-1-1 0 0,0 1 1 0 0,0-1 0 0 0,0 0-1 0 0,0 1 1 0 0,0-1-1 0 0,0 1 1 0 0,0-1-1 0 0,1 1 1 0 0,-1-1-1 0 0,0 1 1 0 0,0-1 0 0 0,0 0-1 0 0,1 1 17 0 0,-26-33-1599 0 0,-13-29-2916 0 0,11 21-6056 0 0,14 24-385 0 0</inkml:trace>
  <inkml:trace contextRef="#ctx0" brushRef="#br0" timeOffset="34150.608">5798 2450 14971 0 0,'0'0'1902'0'0,"0"0"-903"0"0,0 0-267 0 0,0 0 266 0 0,0 0 219 0 0,0 0 46 0 0,34 0-113 0 0,110 3-237 0 0,302-22 1717 0 0,-423 17-2582 0 0,204-12-419 0 0,-130 13-8324 0 0,-87 1-3349 0 0</inkml:trace>
  <inkml:trace contextRef="#ctx0" brushRef="#br0" timeOffset="34622.295">6634 2781 7098 0 0,'0'0'2489'0'0,"0"0"-663"0"0,0 0-248 0 0,0 0 89 0 0,0 0 49 0 0,31 11-46 0 0,100 30-172 0 0,-122-38-1292 0 0,-1 0 1 0 0,1-1 0 0 0,-1-1 0 0 0,1 1 0 0 0,0-1 0 0 0,0-1-1 0 0,-1 0 1 0 0,1 0 0 0 0,0 0 0 0 0,0-1 0 0 0,-1-1-1 0 0,1 1 1 0 0,0-2 0 0 0,6-1-207 0 0,3-2 277 0 0,-3 3-138 0 0,0-1 0 0 0,0-1 0 0 0,0-1 0 0 0,0 0 0 0 0,-1 0 0 0 0,0-2 0 0 0,0 0 0 0 0,-1 0 0 0 0,0-1 0 0 0,0-1 1 0 0,-1 0-1 0 0,-1-1 0 0 0,0 0 0 0 0,0-1 0 0 0,-1 0 0 0 0,3-5-139 0 0,-11 13-1 0 0,0-1 1 0 0,1 1-1 0 0,-2-1 1 0 0,1 0-1 0 0,0 0 1 0 0,-1 0-1 0 0,0 0 1 0 0,0 0-1 0 0,-1 0 1 0 0,1 0-1 0 0,-1 0 1 0 0,0 0-1 0 0,-1 0 1 0 0,1 0-1 0 0,-1 0 1 0 0,0 0-1 0 0,0 0 1 0 0,0 0-1 0 0,-1 0 1 0 0,0 0-1 0 0,0 1 1 0 0,0-1 0 0 0,0 1-1 0 0,-1-1 1 0 0,0 1-1 0 0,0 0 1 0 0,0 0-1 0 0,0 0 1 0 0,-1 0-1 0 0,1 1 1 0 0,-1-1-1 0 0,0 1 1 0 0,0 0-1 0 0,0 0 1 0 0,-1 1-1 0 0,1-1 1 0 0,-1 1-1 0 0,1 0 1 0 0,-1 0-1 0 0,0 0 1 0 0,0 1-1 0 0,0-1 1 0 0,0 1-1 0 0,0 1 1 0 0,0-1-1 0 0,0 1 1 0 0,0-1-1 0 0,0 1 1 0 0,0 1-1 0 0,0-1 1 0 0,0 1-1 0 0,0 0 1 0 0,0 0 0 0 0,0 1-1 0 0,-1 0 1 0 0,-15 9-41 0 0,0 1 1 0 0,1 0-1 0 0,0 2 0 0 0,1 1 1 0 0,1 0-1 0 0,0 1 1 0 0,2 1-1 0 0,-1 1 0 0 0,2 0 1 0 0,0 1-1 0 0,2 1 0 0 0,0 0 1 0 0,1 1-1 0 0,1 0 0 0 0,1 1 1 0 0,1 0-1 0 0,-3 10 41 0 0,8-23 2 0 0,1-1-1 0 0,-1 0 0 0 0,1 1 1 0 0,1 0-1 0 0,0 0 0 0 0,0 0 1 0 0,0 0-1 0 0,1 0 0 0 0,1 0 1 0 0,-1 0-1 0 0,2 0 0 0 0,-1 0 1 0 0,1 0-1 0 0,0 0 0 0 0,1 0 1 0 0,0 0-1 0 0,1 0 0 0 0,0-1 1 0 0,0 1-1 0 0,1-1 0 0 0,0 0 1 0 0,0 0-1 0 0,1 0 0 0 0,0 0 1 0 0,4 4-2 0 0,4-4 50 0 0,1 0 1 0 0,0-1 0 0 0,0-1-1 0 0,0 0 1 0 0,1-1 0 0 0,0 0-1 0 0,0-1 1 0 0,1-1 0 0 0,-1 0-1 0 0,1-2 1 0 0,-1 1 0 0 0,1-2-1 0 0,0 0 1 0 0,-1-1 0 0 0,1 0-51 0 0,-5 1 34 0 0,21-3 149 0 0,-1-1 0 0 0,0-1-1 0 0,0-2 1 0 0,-1-1 0 0 0,0-2 0 0 0,0 0-1 0 0,-1-2 1 0 0,18-11-183 0 0,-16 10 106 0 0,-1-2 1 0 0,0 0-1 0 0,-1-2 0 0 0,-1-2 1 0 0,-1 0-1 0 0,0-2 0 0 0,-2-1 0 0 0,0-1 1 0 0,-2-1-1 0 0,0-1 0 0 0,-2 0 1 0 0,-1-2-1 0 0,-1-1 0 0 0,2-6-106 0 0,-16 23-1 0 0,0-1 0 0 0,0 0 0 0 0,-1 0 0 0 0,-1 0 0 0 0,0-1 0 0 0,0 1 0 0 0,-2-1 0 0 0,1 0 0 0 0,-2 0 0 0 0,0 1 0 0 0,0-1 0 0 0,-1 0 0 0 0,-2-9 1 0 0,2 18-9 0 0,0 1-1 0 0,-1-1 1 0 0,1 1-1 0 0,-1-1 1 0 0,0 1-1 0 0,0 0 1 0 0,0 0-1 0 0,0 0 1 0 0,-1 0-1 0 0,1 0 1 0 0,-1 0-1 0 0,1 1 1 0 0,-1-1-1 0 0,0 1 1 0 0,0 0-1 0 0,0-1 1 0 0,-1 2 0 0 0,1-1-1 0 0,0 0 1 0 0,-1 1-1 0 0,1-1 1 0 0,-1 1-1 0 0,0 0 1 0 0,1 0-1 0 0,-1 0 1 0 0,0 1-1 0 0,1-1 1 0 0,-3 1 9 0 0,-3-1-26 0 0,0 1 1 0 0,0 0-1 0 0,0 1 1 0 0,0 0-1 0 0,0 0 1 0 0,0 1-1 0 0,0 0 1 0 0,0 0-1 0 0,1 1 1 0 0,-1 0 0 0 0,-1 2 25 0 0,-103 73-211 0 0,108-73 195 0 0,1-1 0 0 0,0 0-1 0 0,0 1 1 0 0,1 0 0 0 0,-1 0 0 0 0,1 0 0 0 0,0 0-1 0 0,0 1 1 0 0,1-1 0 0 0,-1 1 0 0 0,1 0 0 0 0,1-1-1 0 0,-1 1 1 0 0,1 0 0 0 0,0 0 0 0 0,0 0 0 0 0,1 0-1 0 0,-1 0 1 0 0,1 0 0 0 0,1 1 0 0 0,0 1 16 0 0,3 1 3 0 0,0 0 0 0 0,1-1 0 0 0,0 0 0 0 0,0 0 0 0 0,1-1 0 0 0,0 0 0 0 0,1 0 0 0 0,-1 0 0 0 0,1 0 0 0 0,1-1 0 0 0,-1-1 0 0 0,1 1 0 0 0,0-1 0 0 0,0 0 0 0 0,1-1 0 0 0,-1 0 0 0 0,1 0 0 0 0,0-1 0 0 0,6 2-3 0 0,-1 1 4 0 0,71 26 60 0 0,-69-28-5 0 0,-1 1 0 0 0,0 0-1 0 0,0 1 1 0 0,0 0 0 0 0,-1 1 0 0 0,0 1 0 0 0,0 0-1 0 0,-1 1 1 0 0,0 0 0 0 0,0 1 0 0 0,-1 1-1 0 0,-1 0 1 0 0,1 0 0 0 0,5 10-59 0 0,-10-5-31 0 0,-2 1 1 0 0,-1-1-1 0 0,0 1 0 0 0,-1 0 1 0 0,0 0-1 0 0,-2 0 0 0 0,0 0 0 0 0,-1 0 1 0 0,0 0-1 0 0,-2 1 0 0 0,0-1 1 0 0,-1 0-1 0 0,0-1 0 0 0,-3 8 31 0 0,2-2-442 0 0,2-11-258 0 0,-1 2-699 0 0,3-3-4084 0 0,0-7-6467 0 0</inkml:trace>
  <inkml:trace contextRef="#ctx0" brushRef="#br0" timeOffset="35743.054">4732 2766 0 0 0,'0'0'316'0'0,"0"0"614"0"0,0 0 381 0 0,0 0 168 0 0,4 2 17 0 0,9 3-127 0 0,-9-4-244 0 0,-4-1-272 0 0,0 0-203 0 0,0 0-100 0 0,0 0 17 0 0,0 0 57 0 0,0 0 25 0 0,0 0-25 0 0,0 0-70 0 0,0 0-93 0 0,47-40 1326 0 0,-60 14 728 0 0,-3 0-453 0 0,-8 21-865 0 0,-60-9-561 0 0,75 14-608 0 0,0-1-1 0 0,0 2 0 0 0,1-1 1 0 0,-1 1-1 0 0,0 0 0 0 0,0 1 1 0 0,1 0-1 0 0,-1 0 0 0 0,1 1 1 0 0,0 0-1 0 0,0 1 0 0 0,0 0 1 0 0,0 0-1 0 0,-4 3-27 0 0,-35 45 441 0 0,44-48-1214 0 0,-5 6 1784 0 0,8-9-4484 0 0,2-2-4019 0 0,0-2-3344 0 0</inkml:trace>
  <inkml:trace contextRef="#ctx0" brushRef="#br0" timeOffset="38790.2">9395 2023 2521 0 0,'0'0'2261'0'0,"0"0"-583"0"0,0 0-95 0 0,0 0 217 0 0,0 0 242 0 0,0 0 11 0 0,0 0-250 0 0,0 0-338 0 0,0 0-368 0 0,0 0-240 0 0,0 0-130 0 0,-27 3-79 0 0,-84 11-42 0 0,44 13 568 0 0,53-15-771 0 0,-18 17-20 0 0,2 2-1 0 0,1 1 0 0 0,2 1 1 0 0,1 2-1 0 0,1 0 0 0 0,3 2 1 0 0,0 1-1 0 0,3 0 0 0 0,1 2 1 0 0,-10 31-383 0 0,4-15 162 0 0,3 1 1 0 0,1 1 0 0 0,4 0-1 0 0,2 1 1 0 0,2 1 0 0 0,3 0 0 0 0,3 1-1 0 0,2-1 1 0 0,3 1 0 0 0,3 0-1 0 0,4 19-162 0 0,-1-58 59 0 0,0-1-1 0 0,1 0 0 0 0,1 0 0 0 0,1 0 1 0 0,1-1-1 0 0,1 0 0 0 0,1-1 0 0 0,0 0 1 0 0,1-1-1 0 0,1 0 0 0 0,1-1 0 0 0,1 0 0 0 0,0-1 1 0 0,1-1-1 0 0,1-1 0 0 0,0 0 0 0 0,1-1 1 0 0,3 1-59 0 0,3 3 69 0 0,0 0 0 0 0,2-2 1 0 0,0-1-1 0 0,1-1 0 0 0,0-1 1 0 0,1-2-1 0 0,0-1 0 0 0,22 5-69 0 0,-49-14-51 0 0,0 0-1 0 0,0 0 1 0 0,0 0 0 0 0,0 0-1 0 0,0 0 1 0 0,0-1-1 0 0,0 1 1 0 0,0 0-1 0 0,0 0 1 0 0,0-1-1 0 0,0 1 1 0 0,0-1-1 0 0,0 1 1 0 0,-1-1-1 0 0,1 1 1 0 0,0-1-1 0 0,0 1 1 0 0,0-1 0 0 0,-1 0-1 0 0,1 1 1 0 0,0-1-1 0 0,-1 0 1 0 0,1 0-1 0 0,-1 0 1 0 0,1 1-1 0 0,-1-1 1 0 0,1 0-1 0 0,-1 0 1 0 0,0 0-1 0 0,1 0 1 0 0,-1 0 0 0 0,0 0-1 0 0,0 0 1 0 0,1 0-1 0 0,-1 0 1 0 0,0 0-1 0 0,0 0 1 0 0,0 0-1 0 0,0 0 1 0 0,0 0-1 0 0,-1 0 1 0 0,1 0-1 0 0,0 0 1 0 0,0 0-1 0 0,-1 1 1 0 0,1-1 0 0 0,0 0-1 0 0,-1 0 1 0 0,1 0-1 0 0,-1 0 1 0 0,1 0-1 0 0,-1 1 1 0 0,0-1-1 0 0,1 0 1 0 0,-1 0-1 0 0,0 1 1 0 0,1-1-1 0 0,-1 0 52 0 0,-1-5-674 0 0,-2-11-2895 0 0,4 10-587 0 0,0 1-704 0 0,0-1-7398 0 0</inkml:trace>
  <inkml:trace contextRef="#ctx0" brushRef="#br0" timeOffset="39172.413">9699 2498 5921 0 0,'0'0'2518'0'0,"0"0"-906"0"0,0 0-311 0 0,0 0 118 0 0,0 0 150 0 0,0 0-24 0 0,0 0-180 0 0,0 0-278 0 0,0 0-291 0 0,0 0-223 0 0,0 0-129 0 0,0 0-83 0 0,0 0-44 0 0,-18 9-38 0 0,-55 34-20 0 0,36 1 90 0 0,33-34-277 0 0,-4 8 14 0 0,1 1 0 0 0,1-1 0 0 0,1 1 0 0 0,0 0 0 0 0,2 0 0 0 0,0 0 0 0 0,1 1 0 0 0,1-1 0 0 0,1 1 0 0 0,0-1 0 0 0,2 7-86 0 0,-2-22 54 0 0,1-1 1 0 0,-1 1-1 0 0,1 0 1 0 0,0 0-1 0 0,0 0 1 0 0,1-1-1 0 0,-1 1 1 0 0,1-1-1 0 0,-1 1 1 0 0,1-1-1 0 0,0 0 1 0 0,0 1-1 0 0,1-1 1 0 0,-1 0-1 0 0,1 0 1 0 0,-1-1-1 0 0,1 1 1 0 0,0-1-1 0 0,0 1 1 0 0,0-1-1 0 0,0 0 1 0 0,1 0-1 0 0,-1 0 1 0 0,0 0-1 0 0,1-1 1 0 0,0 1-1 0 0,-1-1 1 0 0,1 0-1 0 0,0 0 1 0 0,-1 0-1 0 0,1-1 0 0 0,0 1 1 0 0,0-1-1 0 0,0 0 1 0 0,0 0-1 0 0,-1 0 1 0 0,1-1-1 0 0,0 0 1 0 0,0 1-1 0 0,0-1 1 0 0,-1 0-1 0 0,3-1-54 0 0,2-3 100 0 0,-1-1-1 0 0,1 1 1 0 0,-1-1 0 0 0,-1-1-1 0 0,1 1 1 0 0,-1-1-1 0 0,0 0 1 0 0,0-1-1 0 0,-1 1 1 0 0,0-1-1 0 0,0 0 1 0 0,-1 0-1 0 0,0-1 1 0 0,-1 1-1 0 0,1-1 1 0 0,-2 0 0 0 0,1 0-1 0 0,-1-2-99 0 0,3-13 31 0 0,-1 0 0 0 0,-1 0-1 0 0,-1-1 1 0 0,-1 1 0 0 0,-1-1 0 0 0,-2-10-31 0 0,0 25-29 0 0,1-1 0 0 0,-2 1 0 0 0,0-1 0 0 0,0 1 0 0 0,-1 0 0 0 0,0 0 0 0 0,0 0 0 0 0,-1 1 0 0 0,-1-1 0 0 0,1 1 0 0 0,-5-4 29 0 0,8 9-141 0 0,-1 1-1 0 0,0-1 0 0 0,0 1 1 0 0,0-1-1 0 0,0 1 1 0 0,-1 0-1 0 0,1 0 0 0 0,-1 1 1 0 0,0-1-1 0 0,0 1 1 0 0,0 0-1 0 0,0 0 0 0 0,0 0 1 0 0,0 0-1 0 0,-1 1 1 0 0,1-1-1 0 0,-1 1 0 0 0,1 0 1 0 0,-1 1-1 0 0,1-1 0 0 0,-1 1 1 0 0,1 0-1 0 0,-1 0 1 0 0,0 0-1 0 0,1 1 0 0 0,-1 0 1 0 0,1-1-1 0 0,-1 2 142 0 0,-23 16-3904 0 0,14-2-3786 0 0,9-8-3430 0 0</inkml:trace>
  <inkml:trace contextRef="#ctx0" brushRef="#br0" timeOffset="39461.456">10021 2689 544 0 0,'0'0'2165'0'0,"0"0"-157"0"0,0 0 183 0 0,0 0 108 0 0,0 0-208 0 0,0 0-221 0 0,0 0-219 0 0,0 0-109 0 0,0 0-43 0 0,0 0-107 0 0,0 0-222 0 0,0 0-263 0 0,5-5-222 0 0,18-49 818 0 0,-24 6-516 0 0,-1 34-817 0 0,1-1-1 0 0,0 0 1 0 0,1 0-1 0 0,1 1 0 0 0,0-1 1 0 0,1 0-1 0 0,1 1 1 0 0,0-1-1 0 0,1 1 1 0 0,0 0-1 0 0,1 0 0 0 0,1 0 1 0 0,0 1-1 0 0,1 0 1 0 0,0 0-1 0 0,8-10-169 0 0,3 4 40 0 0,0 1 0 0 0,0 0-1 0 0,2 2 1 0 0,0 0 0 0 0,1 1-1 0 0,0 1 1 0 0,1 2 0 0 0,13-6-40 0 0,-33 17-9 0 0,-1 0-37 0 0,-1 0 1 0 0,1 0-1 0 0,0 0 1 0 0,-1 1-1 0 0,1-1 0 0 0,0 0 1 0 0,-1 1-1 0 0,1-1 1 0 0,0 1-1 0 0,0-1 1 0 0,0 1-1 0 0,0-1 1 0 0,0 1-1 0 0,-1-1 1 0 0,1 1-1 0 0,0 0 0 0 0,0-1 1 0 0,0 1-1 0 0,0 0 1 0 0,0 0-1 0 0,0 0 1 0 0,0 0-1 0 0,0 0 1 0 0,0 0-1 0 0,0 0 1 0 0,0 0-1 0 0,0 0 0 0 0,0 0 1 0 0,0 1-1 0 0,0-1 1 0 0,0 0-1 0 0,0 1 1 0 0,0-1-1 0 0,0 1 1 0 0,-1-1-1 0 0,1 1 1 0 0,0-1-1 0 0,0 1 0 0 0,0-1 1 0 0,-1 1-1 0 0,1 0 1 0 0,0-1-1 0 0,-1 1 1 0 0,1 0-1 0 0,-1 0 1 0 0,1 0-1 0 0,-1-1 1 0 0,1 1-1 0 0,-1 0 1 0 0,1 0-1 0 0,-1 0 0 0 0,0 0 1 0 0,1 0-1 0 0,-1 0 1 0 0,0 0-1 0 0,0 0 1 0 0,0 0-1 0 0,0 0 1 0 0,0 0-1 0 0,0 0 1 0 0,0 0-1 0 0,0 0 46 0 0,0 18-4226 0 0,0-13 792 0 0,0 2-8533 0 0</inkml:trace>
  <inkml:trace contextRef="#ctx0" brushRef="#br0" timeOffset="40393.028">10539 2954 4241 0 0,'0'0'2556'0'0,"0"0"-260"0"0,0 0-160 0 0,0 0-99 0 0,0 0-153 0 0,0 0-233 0 0,0 0-316 0 0,0 0-262 0 0,0 0-178 0 0,0 0-139 0 0,0 0-41 0 0,0 0-77 0 0,0 0-122 0 0,-3-7-93 0 0,-6-20-107 0 0,8 27-298 0 0,0-1 1 0 0,0 0 0 0 0,0 1-1 0 0,0-1 1 0 0,0 0-1 0 0,0 1 1 0 0,0-1 0 0 0,0 1-1 0 0,0-1 1 0 0,0 1 0 0 0,0 0-1 0 0,0-1 1 0 0,0 1-1 0 0,0 0 1 0 0,0 0 0 0 0,0 0-1 0 0,-1 0 1 0 0,1 0-1 0 0,0 0 1 0 0,0 0 0 0 0,0 0-1 0 0,0 0 1 0 0,0 1 0 0 0,0-1-1 0 0,0 0 1 0 0,0 1-1 0 0,0-1 1 0 0,0 1 0 0 0,0-1-1 0 0,0 1 1 0 0,0 0 0 0 0,0-1-19 0 0,0 1 9 0 0,-272 158 777 0 0,271-158-785 0 0,1-1 0 0 0,-1 1 0 0 0,0-1 1 0 0,1 1-1 0 0,-1 0 0 0 0,0 0 0 0 0,1 0 0 0 0,-1 0 1 0 0,1 0-1 0 0,-1 0 0 0 0,1 0 0 0 0,-1 0 1 0 0,1 1-1 0 0,0-1 0 0 0,0 0 0 0 0,0 1 1 0 0,0-1-1 0 0,0 1 0 0 0,0-1 0 0 0,0 1 0 0 0,0 0 1 0 0,1-1-1 0 0,-1 1 0 0 0,0 0 0 0 0,1 0 1 0 0,0 0-1 0 0,-1-1 0 0 0,1 1 0 0 0,0 0 1 0 0,0 0-1 0 0,0 0 0 0 0,0-1 0 0 0,0 1 0 0 0,0 0 1 0 0,1 0-1 0 0,-1 0 0 0 0,1-1 0 0 0,-1 1 1 0 0,1 0-1 0 0,0 0 0 0 0,-1-1 0 0 0,1 1 0 0 0,0-1 1 0 0,0 1-1 0 0,0-1 0 0 0,0 1 0 0 0,1-1 1 0 0,-1 1-1 0 0,0-1 0 0 0,1 0 0 0 0,0 1-1 0 0,158 49 255 0 0,-155-50-240 0 0,0 0 0 0 0,0 0-1 0 0,0 1 1 0 0,0 0 0 0 0,0 0 0 0 0,-1 0-1 0 0,1 1 1 0 0,-1-1 0 0 0,1 1 0 0 0,-1 0-1 0 0,0 0 1 0 0,0 1 0 0 0,-1-1 0 0 0,1 1 0 0 0,0 0-1 0 0,-1 0 1 0 0,0 0 0 0 0,0 0 0 0 0,0 0-1 0 0,-1 1 1 0 0,0-1 0 0 0,1 1 0 0 0,-2 0-1 0 0,1 0 1 0 0,0 0 0 0 0,-1 0 0 0 0,0 0-1 0 0,0 3-14 0 0,-1-3 43 0 0,0 0-1 0 0,-1 0 0 0 0,0 0 0 0 0,0 0 1 0 0,0 0-1 0 0,-1 0 0 0 0,1 0 1 0 0,-1 0-1 0 0,-1 0 0 0 0,1-1 0 0 0,0 1 1 0 0,-1-1-1 0 0,0 0 0 0 0,0 0 0 0 0,0 0 1 0 0,-1 0-1 0 0,0 0 0 0 0,1-1 0 0 0,-4 3-42 0 0,-140 97 210 0 0,-2-44-2316 0 0,140-58 935 0 0,7-2-8910 0 0,2-2-1075 0 0</inkml:trace>
  <inkml:trace contextRef="#ctx0" brushRef="#br0" timeOffset="40674.653">10850 2719 12859 0 0,'0'0'1784'0'0,"0"0"-465"0"0,0 0-188 0 0,0 0-44 0 0,0 0-8 0 0,0 0-24 0 0,0 0-91 0 0,0 0-97 0 0,0 0-112 0 0,0 0-99 0 0,0 0-64 0 0,0 0-55 0 0,0 0-53 0 0,3 27-68 0 0,12 88-70 0 0,-22-37 162 0 0,-16 19-189 0 0,4 0-1 0 0,-4 69-318 0 0,14-84-644 0 0,43-85-6266 0 0,-25-4 40 0 0,-2 3-4998 0 0</inkml:trace>
  <inkml:trace contextRef="#ctx0" brushRef="#br0" timeOffset="40951.024">11142 3024 10826 0 0,'0'0'1574'0'0,"0"0"-459"0"0,0 0-82 0 0,0 0 144 0 0,0 0 63 0 0,0 0-48 0 0,0 0-165 0 0,-16 36-205 0 0,-54 111-182 0 0,44-61 275 0 0,26-82-847 0 0,0 0 0 0 0,0 0 0 0 0,1-1 0 0 0,-1 1 1 0 0,1 0-1 0 0,-1 0 0 0 0,1 0 0 0 0,0-1 0 0 0,1 1 0 0 0,-1 0 1 0 0,1-1-1 0 0,0 1 0 0 0,-1-1 0 0 0,1 0 0 0 0,1 1 1 0 0,-1-1-1 0 0,0 0 0 0 0,1 0 0 0 0,0-1 0 0 0,0 1 1 0 0,-1 0-1 0 0,2-1 0 0 0,-1 0 0 0 0,0 0 0 0 0,0 0 0 0 0,1 0 1 0 0,-1 0-1 0 0,1 0 0 0 0,-1-1 0 0 0,1 0 0 0 0,0 0 1 0 0,0 0-1 0 0,-1 0 0 0 0,1-1 0 0 0,0 1 0 0 0,0-1 0 0 0,0 0 1 0 0,0 0-1 0 0,0 0-68 0 0,5-2 81 0 0,0 1 1 0 0,0-1 0 0 0,0-1-1 0 0,0 0 1 0 0,0 0-1 0 0,-1-1 1 0 0,1 0 0 0 0,-1 0-1 0 0,0-1 1 0 0,0 0-1 0 0,-1 0 1 0 0,1-1 0 0 0,-1 0-1 0 0,-1-1 1 0 0,1 1-1 0 0,-1-1 1 0 0,0 0 0 0 0,0-1-1 0 0,-1 0 1 0 0,0 1-1 0 0,-1-2 1 0 0,1 1-1 0 0,-2 0 1 0 0,1-1 0 0 0,-1 0-1 0 0,0 0 1 0 0,-1 0-1 0 0,0 0 1 0 0,-1 0 0 0 0,1 0-1 0 0,-2-1 1 0 0,1 1-1 0 0,-2-2-81 0 0,2 2-79 0 0,-1 1 0 0 0,0 0 0 0 0,0-1-1 0 0,-1 1 1 0 0,0 0 0 0 0,0 0-1 0 0,-1 0 1 0 0,0 0 0 0 0,-1 0 0 0 0,0 0-1 0 0,0 0 1 0 0,-1 1 0 0 0,1-1 0 0 0,-2 1-1 0 0,1 0 1 0 0,-1 0 0 0 0,0 1-1 0 0,-4-4 80 0 0,-12-1-1944 0 0,7 7-3053 0 0,7 3-4689 0 0</inkml:trace>
  <inkml:trace contextRef="#ctx0" brushRef="#br0" timeOffset="41456.62">11485 3127 15443 0 0,'0'0'1949'0'0,"0"0"-901"0"0,0 0-401 0 0,0 0 25 0 0,0 0 37 0 0,0 0 18 0 0,0 0-97 0 0,0 0-173 0 0,0 0-97 0 0,0 0-96 0 0,0 0-69 0 0,0 0-47 0 0,0 0-31 0 0,2 20-35 0 0,7 60-22 0 0,-8-77-30 0 0,-1 1-1 0 0,1-1 1 0 0,0 0 0 0 0,0 0 0 0 0,0 0 0 0 0,0 0 0 0 0,0 0 0 0 0,1 0-1 0 0,-1 0 1 0 0,1 0 0 0 0,0 0 0 0 0,0-1 0 0 0,0 1 0 0 0,0-1 0 0 0,0 1-1 0 0,0-1 1 0 0,1 0 0 0 0,-1 0 0 0 0,1 0 0 0 0,0 0 0 0 0,0 0-1 0 0,-1-1 1 0 0,1 1 0 0 0,0-1 0 0 0,0 0 0 0 0,0 0 0 0 0,1 0 0 0 0,-1 0-1 0 0,0-1 1 0 0,0 1 0 0 0,0-1 0 0 0,1 1 0 0 0,-1-1 0 0 0,3-1-30 0 0,0 2 90 0 0,2 1-17 0 0,0-1 1 0 0,0-1-1 0 0,1 1 0 0 0,-1-1 0 0 0,1 0 1 0 0,-1-1-1 0 0,0 0 0 0 0,0 0 0 0 0,1-1 1 0 0,-1 0-1 0 0,0-1 0 0 0,0 1 0 0 0,-1-1 1 0 0,1-1-1 0 0,-1 0 0 0 0,1 0 0 0 0,-1 0 0 0 0,0-1 1 0 0,-1 0-1 0 0,1 0 0 0 0,-1-1 0 0 0,0 0 1 0 0,2-3-74 0 0,86-104 336 0 0,-82 99-311 0 0,-12 13-37 0 0,-4 20-107 0 0,2-14 114 0 0,0 2 0 0 0,0-1 0 0 0,0 0 0 0 0,1 0 0 0 0,0 0 0 0 0,1 1 0 0 0,-1-1 0 0 0,1 0 0 0 0,0 1 0 0 0,1-1 0 0 0,-1 0 0 0 0,1 1-1 0 0,1-1 1 0 0,-1 0 0 0 0,1 0 0 0 0,0 0 0 0 0,0 0 0 0 0,1 0 0 0 0,0-1 0 0 0,2 4 5 0 0,0-6 5 0 0,0 0-1 0 0,1-1 1 0 0,-1 1-1 0 0,1-1 1 0 0,-1-1-1 0 0,1 1 1 0 0,0-1 0 0 0,0 0-1 0 0,0 0 1 0 0,0 0-1 0 0,0-1 1 0 0,0 0-1 0 0,0 0 1 0 0,3-1-5 0 0,7-3 78 0 0,0 0 0 0 0,0-1 0 0 0,0-1 0 0 0,-1-1 0 0 0,0 0 0 0 0,0 0 0 0 0,0-2 0 0 0,-1 0 0 0 0,-1-1 0 0 0,1 0 0 0 0,6-7-78 0 0,-7 6 126 0 0,11-7 46 0 0,0-1 1 0 0,-2-2-1 0 0,-1 0 0 0 0,-1-1 0 0 0,0-1 1 0 0,-2-1-1 0 0,4-8-172 0 0,-20 11-596 0 0,-16 27-3184 0 0,8 0-938 0 0,3-5-7331 0 0</inkml:trace>
  <inkml:trace contextRef="#ctx0" brushRef="#br0" timeOffset="41857.028">12433 3160 9298 0 0,'0'0'2150'0'0,"0"0"-147"0"0,0 0 36 0 0,0 0-100 0 0,0 0-287 0 0,0 0-287 0 0,0 0-198 0 0,0 0-150 0 0,0 0-139 0 0,31-4-153 0 0,99-16-161 0 0,-77-1 35 0 0,-48 14-460 0 0,-2 5-120 0 0,-1 0 0 0 0,1 0 1 0 0,0 0-1 0 0,-1 0 0 0 0,0 0 0 0 0,1-1 1 0 0,-1 1-1 0 0,0-1 0 0 0,0 0 0 0 0,0 0 1 0 0,-1 1-1 0 0,1-1 0 0 0,-1 0 0 0 0,0-1 1 0 0,1 1-1 0 0,-1 0 0 0 0,-1 0 1 0 0,1 0-1 0 0,0-1 0 0 0,-1 1 0 0 0,0 0 1 0 0,0-1-1 0 0,0 1 0 0 0,0 0 0 0 0,0-1 1 0 0,0 1-1 0 0,-1 0 0 0 0,0 0 0 0 0,0-1 1 0 0,0 1-1 0 0,0 0 0 0 0,0 0 0 0 0,-1 0 1 0 0,1 0-1 0 0,-1 0 0 0 0,0 0 0 0 0,1 1 1 0 0,-2-1-1 0 0,1 0 0 0 0,0 1 1 0 0,0 0-1 0 0,-1-1 0 0 0,1 1 0 0 0,-1 0 1 0 0,0 0-1 0 0,0 0 0 0 0,1 1 0 0 0,-1-1 1 0 0,0 1-1 0 0,-1 0 0 0 0,1-1 0 0 0,-2 1-19 0 0,-4 0-36 0 0,1-1-1 0 0,-1 2 0 0 0,0 0 0 0 0,0 0 0 0 0,0 0 0 0 0,0 1 1 0 0,1 0-1 0 0,-1 1 0 0 0,0 0 0 0 0,1 1 0 0 0,-1-1 1 0 0,1 1-1 0 0,0 1 0 0 0,0 0 0 0 0,0 0 0 0 0,1 1 1 0 0,-1-1-1 0 0,1 2 0 0 0,0-1 0 0 0,0 1 0 0 0,1 0 1 0 0,0 0-1 0 0,0 1 0 0 0,0 0 0 0 0,1 0 0 0 0,0 0 1 0 0,0 1-1 0 0,1 0 0 0 0,0 0 0 0 0,-2 5 37 0 0,4-8-76 0 0,0 0-1 0 0,-1 1 1 0 0,2-1-1 0 0,-1 1 1 0 0,1 0-1 0 0,0-1 1 0 0,0 1-1 0 0,0 0 1 0 0,1 0-1 0 0,0 0 1 0 0,0-1-1 0 0,1 1 1 0 0,0 0-1 0 0,0 0 1 0 0,0-1-1 0 0,0 1 1 0 0,1 0-1 0 0,0-1 1 0 0,0 0-1 0 0,1 1 1 0 0,-1-1-1 0 0,1 0 1 0 0,0 0-1 0 0,0 0 1 0 0,1-1-1 0 0,0 1 1 0 0,0-1-1 0 0,0 0 1 0 0,0 0 0 0 0,0 0-1 0 0,1-1 1 0 0,0 1-1 0 0,0-1 1 0 0,0 0 76 0 0,5 2-303 0 0,0-2 0 0 0,-1 1 0 0 0,1-1 0 0 0,0-1 0 0 0,0 0 1 0 0,1 0-1 0 0,-1-1 0 0 0,0 0 0 0 0,1-1 0 0 0,-1 0 0 0 0,0-1 1 0 0,0 0-1 0 0,1-1 0 0 0,1 0 303 0 0,52-18-10276 0 0,-53 15 1960 0 0</inkml:trace>
  <inkml:trace contextRef="#ctx0" brushRef="#br0" timeOffset="42130.342">12783 3260 0 0 0,'0'0'313'0'0,"0"0"258"0"0,0 0 237 0 0,0 0 377 0 0,0 0 439 0 0,0 0 394 0 0,0 0 254 0 0,0 0 50 0 0,0 0-103 0 0,0 0-212 0 0,0 0-230 0 0,0 0-196 0 0,8 14-160 0 0,26 41-145 0 0,-33-54-1221 0 0,-1-1 1 0 0,1 1 0 0 0,0-1-1 0 0,-1 1 1 0 0,1-1-1 0 0,0 1 1 0 0,-1-1-1 0 0,1 1 1 0 0,0-1-1 0 0,0 0 1 0 0,-1 1 0 0 0,1-1-1 0 0,0 0 1 0 0,0 0-1 0 0,0 1 1 0 0,-1-1-1 0 0,1 0 1 0 0,0 0-1 0 0,0 0 1 0 0,0 0 0 0 0,0 0-1 0 0,-1 0 1 0 0,1 0-1 0 0,0-1 1 0 0,0 1-1 0 0,0 0 1 0 0,-1 0-1 0 0,1-1 1 0 0,0 1-1 0 0,0 0 1 0 0,-1-1 0 0 0,1 1-1 0 0,0-1 1 0 0,0 1-1 0 0,-1-1 1 0 0,1 1-1 0 0,-1-1 1 0 0,1 1-1 0 0,0-1 1 0 0,-1 0 0 0 0,1 1-1 0 0,-1-1 1 0 0,0 0-1 0 0,1 1 1 0 0,-1-1-1 0 0,1 0 1 0 0,-1 0-1 0 0,0 1 1 0 0,0-1 0 0 0,0 0-1 0 0,1 0-55 0 0,0-1 170 0 0,46-132 2949 0 0,-21 44-2524 0 0,-24 85-578 0 0,0-4-19 0 0,0 1 0 0 0,1-1 1 0 0,0 1-1 0 0,0 0 0 0 0,1 0 1 0 0,0 0-1 0 0,1 1 1 0 0,0-1-1 0 0,0 1 0 0 0,0 0 1 0 0,1 1-1 0 0,0-1 0 0 0,0 1 1 0 0,1 0-1 0 0,0 1 1 0 0,0-1-1 0 0,0 1 0 0 0,1 1 1 0 0,2-2 1 0 0,-9 6-74 0 0,1-1 1 0 0,-1 1 0 0 0,1 0-1 0 0,-1-1 1 0 0,1 1 0 0 0,-1 0-1 0 0,0 0 1 0 0,1 0 0 0 0,-1 0-1 0 0,1 1 1 0 0,-1-1 0 0 0,1 0-1 0 0,-1 1 1 0 0,1-1 0 0 0,-1 1-1 0 0,1-1 1 0 0,-1 1 0 0 0,0-1-1 0 0,1 1 1 0 0,-1 0 0 0 0,0 0-1 0 0,0 0 1 0 0,0 0 0 0 0,0 0-1 0 0,0 0 1 0 0,0 0 0 0 0,0 0-1 0 0,0 0 1 0 0,0 0 0 0 0,0 1 73 0 0,6 11-3573 0 0,-2 2-3441 0 0,-5-15 6958 0 0,2 4-11909 0 0</inkml:trace>
  <inkml:trace contextRef="#ctx0" brushRef="#br0" timeOffset="45663.559">13201 1909 0 0 0,'0'0'1394'0'0,"0"0"125"0"0,0 0 1 0 0,0 0-20 0 0,0 0-53 0 0,0 0-38 0 0,0 0-37 0 0,0 0-69 0 0,0 0-135 0 0,0 0-121 0 0,3-9-122 0 0,10-25-116 0 0,-9 25-60 0 0,-4 9-54 0 0,0 0-59 0 0,0 0-49 0 0,0 0-63 0 0,0 0-53 0 0,0 0-57 0 0,0 0-63 0 0,0 0-65 0 0,0 0-48 0 0,0 0-43 0 0,0 0-35 0 0,0 0-33 0 0,0 0-34 0 0,16 8 631 0 0,135 95 2009 0 0,-124-72-2629 0 0,-2 2 0 0 0,-1 1 0 0 0,-2 0 0 0 0,-1 2 0 0 0,-2 0 0 0 0,-1 2-1 0 0,-2 0 1 0 0,-1 0 0 0 0,-3 2 0 0 0,-1-1 0 0 0,-2 2 0 0 0,-1-1 0 0 0,-3 1 0 0 0,-1 0 0 0 0,-2 0 0 0 0,-3 34-104 0 0,0-42 29 0 0,-3 0 1 0 0,0-1-1 0 0,-3 1 1 0 0,0-1-1 0 0,-2-1 1 0 0,-11 27-30 0 0,-56 96 107 0 0,43-106-88 0 0,-1-1 0 0 0,-3-1 0 0 0,-1-3 0 0 0,-12 8-19 0 0,-16 12-41 0 0,41-55 77 0 0,24-8-31 0 0,1 0-8 0 0,0 0 6 0 0,0 0-11 0 0,0 0-11 0 0,0 0 6 0 0,0 0-6 0 0,0 0 7 0 0,0 0-1 0 0,0 0 2 0 0,0 0-3 0 0,0 0 2 0 0,0 0 13 0 0,0 0-6 0 0,0 0-3 0 0,0 0-3 0 0,0 0-14 0 0,0 0-25 0 0,0 0-36 0 0,0 0-73 0 0,0 0-108 0 0,0 0-134 0 0,10 0-6560 0 0,-9 0 3680 0 0,1 0-8611 0 0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7:53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41 2264 0 0,'0'0'1738'0'0,"0"0"13"0"0,0 0 340 0 0,0 0 347 0 0,0 0 59 0 0,0 0-242 0 0,0 0-472 0 0,0 0-441 0 0,0 0-322 0 0,0 0-219 0 0,0 0-182 0 0,0 0-139 0 0,-14-8-118 0 0,-42-22-73 0 0,53 30-269 0 0,1-1-1 0 0,0 0 1 0 0,-1 1-1 0 0,1 0 1 0 0,-1-1 0 0 0,1 1-1 0 0,-1 0 1 0 0,1 0 0 0 0,-1 1-1 0 0,1-1 1 0 0,-1 0-1 0 0,1 1 1 0 0,0-1 0 0 0,-1 1-1 0 0,1 0 1 0 0,0 0-1 0 0,0 0 1 0 0,-1 0 0 0 0,1 0-1 0 0,0 1 1 0 0,-1 0-20 0 0,-6 3 77 0 0,-30 16 100 0 0,0 2-1 0 0,2 2 0 0 0,1 1 0 0 0,1 2 1 0 0,1 2-1 0 0,-10 12-176 0 0,31-30 23 0 0,0 0-1 0 0,0 2 1 0 0,1-1-1 0 0,1 1 1 0 0,0 1 0 0 0,1 0-1 0 0,0 1 1 0 0,2 0-1 0 0,0 0 1 0 0,0 1 0 0 0,2 0-1 0 0,0 0 1 0 0,1 0-1 0 0,0 1 1 0 0,2 0 0 0 0,0 0-1 0 0,1 0 1 0 0,1 12-23 0 0,2-25 16 0 0,0 0 0 0 0,0 1 0 0 0,1-1 0 0 0,0 0 1 0 0,0 0-1 0 0,1 0 0 0 0,-1 0 0 0 0,1-1 0 0 0,0 1 0 0 0,0-1 1 0 0,1 0-1 0 0,-1 0 0 0 0,1 0 0 0 0,0 0 0 0 0,0 0 0 0 0,0-1 0 0 0,1 0 1 0 0,-1 0-1 0 0,1 0 0 0 0,0 0 0 0 0,-1-1 0 0 0,1 1 0 0 0,0-2 1 0 0,1 1-1 0 0,-1 0 0 0 0,0-1 0 0 0,0 0 0 0 0,5 0-16 0 0,5 2 114 0 0,-1-1-1 0 0,1 0 0 0 0,0-1 1 0 0,0-1-1 0 0,0 0 0 0 0,0-1 0 0 0,0-1 1 0 0,-1 0-1 0 0,1-1 0 0 0,2-2-113 0 0,3-2 118 0 0,-1-1-1 0 0,1-2 0 0 0,-1 0 0 0 0,-1-1 1 0 0,0 0-1 0 0,-1-2 0 0 0,0 0 0 0 0,0-1 1 0 0,-2 0-1 0 0,0-2 0 0 0,12-14-117 0 0,132-202 488 0 0,-132 188-479 0 0,43-69 58 0 0,-68 155-628 0 0,-3-24 571 0 0,1 1 1 0 0,1-1-1 0 0,0 0 1 0 0,2 1-1 0 0,0-1 1 0 0,1 0-1 0 0,0-1 1 0 0,2 1-1 0 0,0-1 0 0 0,1 0 1 0 0,0 0-1 0 0,2-1 1 0 0,0 0-1 0 0,10 14-10 0 0,-13-23 8 0 0,0-1-1 0 0,0 1 0 0 0,1-1 0 0 0,0 0 0 0 0,0 0 0 0 0,0-1 0 0 0,1 0 0 0 0,0 0 1 0 0,0-1-1 0 0,0 0 0 0 0,0 0 0 0 0,1-1 0 0 0,0 0 0 0 0,-1 0 0 0 0,1-1 0 0 0,0 0 1 0 0,0-1-1 0 0,0 0 0 0 0,1-1 0 0 0,-1 1 0 0 0,0-2 0 0 0,0 1 0 0 0,0-1 0 0 0,0-1 1 0 0,0 0-1 0 0,0 0 0 0 0,0 0 0 0 0,-1-1 0 0 0,1-1 0 0 0,-1 0 0 0 0,0 0 0 0 0,1 0-7 0 0,29-25 70 0 0,-2-2 0 0 0,0-1 0 0 0,-2-2 0 0 0,18-25-70 0 0,44-43 16 0 0,63-38 70 0 0,-158 139-88 0 0,0 0 1 0 0,1 1-1 0 0,-1-1 1 0 0,0 0-1 0 0,1 1 1 0 0,-1-1 0 0 0,1 0-1 0 0,-1 1 1 0 0,1 0-1 0 0,-1-1 1 0 0,1 1-1 0 0,-1 0 1 0 0,1 0-1 0 0,-1 0 1 0 0,1 0-1 0 0,-1 0 1 0 0,1 0-1 0 0,-1 0 1 0 0,1 0-1 0 0,-1 1 1 0 0,1-1-1 0 0,-1 1 1 0 0,1-1-1 0 0,-1 1 1 0 0,1 0 0 0 0,-1-1-1 0 0,0 1 1 0 0,1 0-1 0 0,-1 0 1 0 0,0 0-1 0 0,0 0 1 0 0,0 0-1 0 0,0 0 1 0 0,0 0-1 0 0,0 0 1 0 0,0 1-1 0 0,0-1 1 0 0,0 0-1 0 0,0 0 1 0 0,-1 1-1 0 0,1-1 1 0 0,0 1 0 0 0,-1-1-1 0 0,1 1 1 0 0,-1 1 1 0 0,18 73 118 0 0,-18-74-113 0 0,3 258 126 0 0,-4-249-137 0 0,-1 0 1 0 0,-1 0-1 0 0,1 0 0 0 0,-2 0 1 0 0,1-1-1 0 0,-2 1 0 0 0,1-1 1 0 0,-1 0-1 0 0,-1-1 0 0 0,0 1 1 0 0,0-1-1 0 0,-1 0 0 0 0,0-1 1 0 0,0 0-1 0 0,-1 0 1 0 0,0 0-1 0 0,-7 4 6 0 0,7-6-26 0 0,-1-1 0 0 0,1 0 0 0 0,-1-1 0 0 0,0 0 0 0 0,0 0 0 0 0,-1-1 0 0 0,1 0-1 0 0,-1 0 1 0 0,1-1 0 0 0,-1-1 0 0 0,0 1 0 0 0,0-2 0 0 0,0 1 0 0 0,0-1 0 0 0,-7-2 26 0 0,15 2-19 0 0,1-1-1 0 0,0 1 0 0 0,0-1 1 0 0,0 1-1 0 0,0-1 1 0 0,0 0-1 0 0,0 1 0 0 0,0-1 1 0 0,0 0-1 0 0,0 0 1 0 0,0 0-1 0 0,0 0 0 0 0,0 0 1 0 0,1 0-1 0 0,-1 0 1 0 0,0 0-1 0 0,1 0 0 0 0,-1 0 1 0 0,1 0-1 0 0,-1-1 1 0 0,1 1-1 0 0,-1 0 0 0 0,1 0 1 0 0,0-1-1 0 0,0 1 1 0 0,0 0-1 0 0,-1 0 0 0 0,1-1 1 0 0,0 1-1 0 0,1 0 1 0 0,-1 0-1 0 0,0-1 0 0 0,0 1 1 0 0,0 0-1 0 0,1 0 1 0 0,-1 0-1 0 0,1-1 0 0 0,-1 1 1 0 0,1 0-1 0 0,-1 0 1 0 0,1 0-1 0 0,0 0 1 0 0,0 0-1 0 0,-1 0 0 0 0,1 0 1 0 0,0 0-1 0 0,0 0 1 0 0,0 0-1 0 0,1 0 20 0 0,8-8 11 0 0,1 1 0 0 0,-1 1 0 0 0,2-1 0 0 0,-1 2-1 0 0,1 0 1 0 0,0 0 0 0 0,0 1 0 0 0,0 0 0 0 0,1 1 0 0 0,0 1 0 0 0,0 0 0 0 0,0 1 0 0 0,0 0 0 0 0,0 1-1 0 0,0 0 1 0 0,1 1 0 0 0,12 2-11 0 0,110 20 744 0 0,-121-22-645 0 0,-6 1-54 0 0,0-1 1 0 0,0 0 0 0 0,1 0-1 0 0,-1-1 1 0 0,0 0 0 0 0,0-1-1 0 0,-1 0 1 0 0,1-1-1 0 0,0 1 1 0 0,-1-2 0 0 0,5-1-46 0 0,67-47-201 0 0,-38 5-3054 0 0,-34 36-226 0 0,-3 4-2460 0 0,-1 0-6129 0 0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7:54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82 0 0 0,'0'0'313'0'0,"0"0"665"0"0,0 0 273 0 0,0 0 195 0 0,0 0 154 0 0,0 0 70 0 0,0 0 23 0 0,0 0 45 0 0,5-14-35 0 0,16-40-72 0 0,-16 41-135 0 0,-5 13-229 0 0,0 0-211 0 0,0 0-190 0 0,0 0-147 0 0,0 0-106 0 0,0 0-79 0 0,-26 88 2422 0 0,-4 41-1915 0 0,7 0-1 0 0,-6 110-1040 0 0,-6 39 375 0 0,-2-16-331 0 0,26-125-677 0 0,11-137 375 0 0,1 0 57 0 0,1 0 0 0 0,-1-1 0 0 0,1 0 1 0 0,-1 1-1 0 0,1-1 0 0 0,-1 0 0 0 0,0 1 1 0 0,1-1-1 0 0,-1 0 0 0 0,0 0 0 0 0,0 0 1 0 0,0 0-1 0 0,1-1 0 0 0,-1 1 0 0 0,0 0 1 0 0,-1 0-1 0 0,1-1 0 0 0,0 1 0 0 0,0 0 1 0 0,0-1-1 0 0,-1 1 0 0 0,1-1 0 0 0,-1 1 1 0 0,1-1-1 0 0,-1 1 0 0 0,0-1 0 0 0,0 1 1 0 0,1-1-1 0 0,-1 1 0 0 0,0-1 0 0 0,0 0 1 0 0,0 1-1 0 0,-1-1 0 0 0,1 0 201 0 0,1-23-6120 0 0,-1 19 3468 0 0,0-5-5553 0 0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7:54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0 104 2288 0 0,'0'0'5054'0'0,"0"0"-2701"0"0,0 0-882 0 0,0 0 14 0 0,0 0 100 0 0,0 0-47 0 0,0 0-226 0 0,0 0-219 0 0,0 0-141 0 0,0 0-15 0 0,0 0 49 0 0,0 0-63 0 0,0 0-120 0 0,23 0-147 0 0,72 2-150 0 0,24-24 265 0 0,-84 12-708 0 0,35-8-319 0 0,32-9-1362 0 0,-38 6-7845 0 0,-47 14-2264 0 0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7:55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 7346 0 0,'0'0'1433'0'0,"0"0"-426"0"0,0 0 16 0 0,0 0 304 0 0,0 0 209 0 0,0 0-18 0 0,0 0-248 0 0,0 0-341 0 0,0 0-235 0 0,0 0-118 0 0,0 0-67 0 0,-2 32-67 0 0,-8 104-62 0 0,-37 68 756 0 0,25-95-1687 0 0,21-107 1074 0 0,0 0-2752 0 0,1-1-6195 0 0,0-1-2021 0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2:44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54 400 0 0 0,'0'0'159'0'0,"0"0"617"0"0,0 0 223 0 0,0 0 68 0 0,0 0 17 0 0,-8 0 6547 0 0,7 0-3114 0 0,1 0 3718 0 0,90 11-5747 0 0,-44-10-2238 0 0,-1-3 0 0 0,0-1 0 0 0,1-3-1 0 0,25-6-249 0 0,72-8 320 0 0,-142 20-321 0 0,-1 0 17 0 0,0 0 12 0 0,0 0-25 0 0,0 0 3 0 0,0 0 8 0 0,0 0-4 0 0,0 0 9 0 0,0 0 8 0 0,0 0-26 0 0,0 0 22 0 0,-3-9-3543 0 0,-3 6-5614 0 0,5 0-2360 0 0</inkml:trace>
  <inkml:trace contextRef="#ctx0" brushRef="#br0" timeOffset="447.882">0 650 7482 0 0,'0'0'2112'0'0,"0"0"-557"0"0,0 0-173 0 0,0 0 73 0 0,0 0 90 0 0,0 0-94 0 0,0 0-277 0 0,0 0-290 0 0,0 0-238 0 0,0 0-82 0 0,0 0 88 0 0,0 0 89 0 0,0 0 13 0 0,11 0-25 0 0,208-15 3337 0 0,55 11-2644 0 0,-273 4-1434 0 0,-1 0 11 0 0,0 0-21 0 0,0 0-16 0 0,0 0-10 0 0,0 0-14 0 0,0 0-30 0 0,0 0-32 0 0,-3-3-4693 0 0,2-2-1963 0 0,1 1-5309 0 0</inkml:trace>
  <inkml:trace contextRef="#ctx0" brushRef="#br0" timeOffset="1232.071">925 400 7722 0 0,'0'0'1685'0'0,"0"0"-570"0"0,0 0-159 0 0,0 0 197 0 0,0 0 194 0 0,0 0 28 0 0,0 0-184 0 0,0 0-281 0 0,0 0-228 0 0,0 0-158 0 0,0 0-59 0 0,0 0 36 0 0,1 3 168 0 0,2 0-401 0 0,-1 1 0 0 0,1-1 0 0 0,-1 0 0 0 0,1 1 0 0 0,0-1 0 0 0,0-1 0 0 0,0 1 0 0 0,1 0 0 0 0,-1-1 0 0 0,1 0 0 0 0,-1 0 0 0 0,1 0 0 0 0,0 0 0 0 0,0 0 0 0 0,0-1 0 0 0,4 1-268 0 0,119 16 2003 0 0,-122-17-1925 0 0,47 0 225 0 0,-1-2 0 0 0,0-2 0 0 0,0-3 0 0 0,-1-1 0 0 0,34-11-303 0 0,-83 18 1 0 0,149-51 357 0 0,-144 48-343 0 0,-1 0 0 0 0,0 0 0 0 0,0 0 0 0 0,0-1-1 0 0,0 0 1 0 0,-1 0 0 0 0,1 0 0 0 0,-1 0 0 0 0,0-1 0 0 0,0 0-1 0 0,-1 0 1 0 0,1 0 0 0 0,-1 0 0 0 0,-1 0 0 0 0,1-1 0 0 0,0 1-1 0 0,-1-1 1 0 0,0 0 0 0 0,-1 0 0 0 0,1 0 0 0 0,-1 0 0 0 0,0 0-1 0 0,-1 0 1 0 0,1-4-15 0 0,-2 4-10 0 0,1 0 0 0 0,-1 0 0 0 0,0 1 0 0 0,0-1-1 0 0,0 0 1 0 0,-1 1 0 0 0,0-1 0 0 0,0 1 0 0 0,-1 0 0 0 0,1-1-1 0 0,-1 1 1 0 0,0 0 0 0 0,0 1 0 0 0,-1-1 0 0 0,0 0 0 0 0,1 1-1 0 0,-2 0 1 0 0,1 0 0 0 0,0 0 0 0 0,-1 1 0 0 0,-1-2 10 0 0,-9-6-67 0 0,-1 1 1 0 0,0 0-1 0 0,-1 1 1 0 0,0 1 0 0 0,0 0-1 0 0,-1 2 1 0 0,0 0-1 0 0,0 1 1 0 0,-1 0-1 0 0,1 2 1 0 0,-1 0-1 0 0,0 1 1 0 0,0 1 0 0 0,0 1-1 0 0,0 0 1 0 0,0 1-1 0 0,-1 2 67 0 0,8 0-3 0 0,0 1 0 0 0,0 1 0 0 0,1 0 0 0 0,-1 0 0 0 0,1 1 0 0 0,1 1 0 0 0,-1 0 0 0 0,1 0 0 0 0,0 1 0 0 0,1 0 0 0 0,0 1 0 0 0,0 0 0 0 0,1 0 0 0 0,0 1 0 0 0,0 0 0 0 0,1 0 0 0 0,1 1 0 0 0,0 0 0 0 0,0 0 0 0 0,1 1 0 0 0,0-1 0 0 0,1 1 0 0 0,1 0 0 0 0,0 0 0 0 0,0 0 0 0 0,1 1 0 0 0,1-1 0 0 0,0 1 0 0 0,1-1 0 0 0,0 1 0 0 0,1 6 3 0 0,29 114 474 0 0,-26-120-432 0 0,6 17 87 0 0,-1 1-1 0 0,-2 0 1 0 0,-1 1 0 0 0,-2-1-1 0 0,-1 1 1 0 0,-1 23-129 0 0,-1-37 19 0 0,-1-1-1 0 0,-1 1 1 0 0,-1-1-1 0 0,0 0 0 0 0,-1 1 1 0 0,-1-1-1 0 0,-1 0 1 0 0,-1-1-1 0 0,0 1 1 0 0,-1-1-1 0 0,0 0 1 0 0,-1-1-1 0 0,-4 4-18 0 0,-13 17 24 0 0,-1-1-1 0 0,-2-2 1 0 0,-1-1-1 0 0,-2-1 1 0 0,-33 26-24 0 0,61-55-25 0 0,0 1 0 0 0,1-1-1 0 0,-1 1 1 0 0,0-1 0 0 0,0 0 0 0 0,0 0 0 0 0,0 0 0 0 0,-1-1 0 0 0,1 1 0 0 0,-1-1 0 0 0,1 0 0 0 0,-1 0 0 0 0,1 0 0 0 0,-1 0 0 0 0,1 0 0 0 0,-1-1 0 0 0,-1 0 25 0 0,3-37-5289 0 0,4 28 1384 0 0,2 1-5057 0 0</inkml:trace>
  <inkml:trace contextRef="#ctx0" brushRef="#br0" timeOffset="1730.62">2387 53 12379 0 0,'0'0'2208'0'0,"0"0"-697"0"0,0 0-389 0 0,0 0-54 0 0,0 0 16 0 0,0 0-25 0 0,0 0-133 0 0,0 0-117 0 0,0 0-130 0 0,0 0-135 0 0,-34 9-95 0 0,-106 31-52 0 0,72-2 99 0 0,58-28-367 0 0,-8 10-31 0 0,1 1 1 0 0,1 1-1 0 0,1 0 0 0 0,1 1 1 0 0,0 1-1 0 0,2 0 1 0 0,1 0-1 0 0,1 2 0 0 0,1-1 1 0 0,2 1-1 0 0,0 0 1 0 0,2 1-1 0 0,-2 16-98 0 0,4-32 15 0 0,1 0 0 0 0,-1 0 0 0 0,2 0 0 0 0,0 0 1 0 0,0 0-1 0 0,1 0 0 0 0,0 1 0 0 0,1-1 0 0 0,1 0 0 0 0,-1 0 0 0 0,2 0 1 0 0,-1 0-1 0 0,2 0 0 0 0,-1-1 0 0 0,2 0 0 0 0,-1 1 0 0 0,1-1 0 0 0,1-1 0 0 0,0 1 1 0 0,0-1-1 0 0,1 0 0 0 0,0 0 0 0 0,4 3-15 0 0,2-2 97 0 0,-1-1 0 0 0,1-1 0 0 0,1 0 0 0 0,-1-1 1 0 0,1 0-1 0 0,0-1 0 0 0,1-1 0 0 0,0 0 0 0 0,0-1 0 0 0,0-1 0 0 0,0 0 0 0 0,0-1 0 0 0,1-1 1 0 0,-1 0-1 0 0,0-1 0 0 0,1 0 0 0 0,-1-2 0 0 0,1 0 0 0 0,5-2-97 0 0,9-1 171 0 0,1-3-1 0 0,-1 0 0 0 0,0-2 1 0 0,-1-1-1 0 0,0-2 1 0 0,-1-1-1 0 0,-1-1 1 0 0,0-1-1 0 0,3-3-170 0 0,-14 8 36 0 0,0 0-1 0 0,0 0 1 0 0,-1-1-1 0 0,-1-1 1 0 0,0-1-1 0 0,-1 0 1 0 0,0-1-1 0 0,-1 0 1 0 0,-1-1-1 0 0,-1 0 1 0 0,0-1-1 0 0,-1 0 1 0 0,0 0-1 0 0,-2-1 1 0 0,0 0-1 0 0,-1-1 1 0 0,-1 1-1 0 0,0-5-35 0 0,-2 7-13 0 0,0 0 0 0 0,-2 0 0 0 0,0 1-1 0 0,-1-1 1 0 0,0 0 0 0 0,-1 0 0 0 0,-1 0 0 0 0,-1 0-1 0 0,0 0 1 0 0,-1 1 0 0 0,0 0 0 0 0,-2-1-1 0 0,0 2 1 0 0,0-1 0 0 0,-1 1 0 0 0,-1 0 0 0 0,0 0-1 0 0,-1 1 1 0 0,-1 0 0 0 0,0 1 0 0 0,-11-11 13 0 0,8 14-72 0 0,-1 0 1 0 0,-1 0-1 0 0,1 1 1 0 0,-2 1-1 0 0,1 0 0 0 0,-1 2 1 0 0,1-1-1 0 0,-1 2 1 0 0,-1 0-1 0 0,1 1 1 0 0,-1 1-1 0 0,1 0 0 0 0,-1 1 1 0 0,0 1-1 0 0,1 1 1 0 0,-1 0-1 0 0,0 1 1 0 0,1 1-1 0 0,0 0 0 0 0,0 1 1 0 0,0 1-1 0 0,0 1 1 0 0,0 0-1 0 0,-6 4 72 0 0,-7 4-629 0 0,0 2 0 0 0,1 1 0 0 0,0 1 0 0 0,2 1 0 0 0,-24 22 629 0 0,-4 11-3972 0 0,3 4-3987 0 0,34-35-3651 0 0</inkml:trace>
  <inkml:trace contextRef="#ctx0" brushRef="#br0" timeOffset="2161.701">2058 500 5665 0 0,'0'0'2789'0'0,"0"0"-597"0"0,0 0-291 0 0,0 0-98 0 0,0 0-140 0 0,0 0-126 0 0,0 0-206 0 0,0 0-244 0 0,0 0-208 0 0,0 0-145 0 0,0 0-144 0 0,0 0-128 0 0,0 0-41 0 0,3-20 2531 0 0,-1 15-2874 0 0,1 0 1 0 0,-1 0 0 0 0,1 0 0 0 0,-1 0 0 0 0,1 1 0 0 0,1-1 0 0 0,-1 1 0 0 0,1 0-1 0 0,-1 0 1 0 0,1 0 0 0 0,1 0 0 0 0,-1 1 0 0 0,0 0 0 0 0,1 0 0 0 0,-1 0 0 0 0,1 0-1 0 0,0 1 1 0 0,0-1 0 0 0,5 0-79 0 0,2-4 122 0 0,197-78 847 0 0,-111 66-571 0 0,-94 22-390 0 0,-1-1 0 0 0,1 1 0 0 0,-1 0 0 0 0,0 1 0 0 0,0-1 0 0 0,-1 0 0 0 0,1 1 0 0 0,-1 0 0 0 0,0-1 0 0 0,1 1 0 0 0,-2 0 0 0 0,1 0 0 0 0,0 0 0 0 0,-1 0 0 0 0,0 1 0 0 0,1 3-8 0 0,1 0 19 0 0,-1 1-10 0 0,1 1 1 0 0,1-1-1 0 0,0-1 1 0 0,0 1-1 0 0,0 0 1 0 0,1-1-1 0 0,0 0 1 0 0,1 0-1 0 0,0 0 1 0 0,0-1-1 0 0,1 0 1 0 0,0 0-1 0 0,0-1 1 0 0,0 0-1 0 0,5 3-9 0 0,-2-3 37 0 0,1 0 0 0 0,0-1 0 0 0,0 0 0 0 0,0 0 0 0 0,0-1 1 0 0,1-1-1 0 0,0 0 0 0 0,-1 0 0 0 0,7-1-37 0 0,3 0 133 0 0,1-1-1 0 0,-1 0 1 0 0,1-2 0 0 0,-1-1 0 0 0,1 0 0 0 0,12-4-133 0 0,-33 5-64 0 0,0 0 1 0 0,0-1-1 0 0,0 1 0 0 0,0 0 0 0 0,0 0 0 0 0,0 0 1 0 0,0 0-1 0 0,0-1 0 0 0,-1 1 0 0 0,1 0 1 0 0,0-1-1 0 0,-1 1 0 0 0,1-1 0 0 0,-1 1 0 0 0,0-1 1 0 0,1 1-1 0 0,-1-1 0 0 0,0 1 0 0 0,0-1 1 0 0,0 1-1 0 0,0-1 0 0 0,0 1 0 0 0,0-1 0 0 0,-1 1 1 0 0,1-1-1 0 0,0 1 0 0 0,-1-1 0 0 0,0 0 64 0 0,-2-15-3542 0 0,-1 5-3424 0 0,1 8-5040 0 0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7:55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12395 0 0,'0'0'1592'0'0,"0"0"-672"0"0,0 0-440 0 0,0 0-280 0 0,0 0-192 0 0,0 0-72 0 0,0 0-64 0 0,0 0-64 0 0,0 0-152 0 0,0 0-448 0 0,0 0-648 0 0,0 0-1561 0 0,0 0-6633 0 0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7:5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0 464 8898 0 0,'0'0'2279'0'0,"0"0"-1108"0"0,0 0-302 0 0,0 0 154 0 0,0 0 212 0 0,0 0 32 0 0,0 0-75 0 0,0 0-117 0 0,0 0-102 0 0,0 0-68 0 0,0 0-107 0 0,0 0-113 0 0,0 0-143 0 0,6-6-117 0 0,27-48 288 0 0,-31 33-632 0 0,1 0-1 0 0,0-1 1 0 0,2 1-1 0 0,1 0 1 0 0,0 1-1 0 0,2 0 0 0 0,0 0 1 0 0,1 0-1 0 0,1 1 1 0 0,1 0-1 0 0,1 1 0 0 0,0 1 1 0 0,1-1-1 0 0,1 2 1 0 0,1 0-1 0 0,0 1 1 0 0,1 0-1 0 0,0 1 0 0 0,2 1 1 0 0,10-6-81 0 0,-25 17-4 0 0,0 0 1 0 0,1 0 0 0 0,-1 0-1 0 0,1 0 1 0 0,-1 0-1 0 0,1 1 1 0 0,0 0-1 0 0,0 0 1 0 0,0 0 0 0 0,-1 0-1 0 0,1 0 1 0 0,0 1-1 0 0,0 0 1 0 0,0-1-1 0 0,0 2 1 0 0,0-1 0 0 0,0 0-1 0 0,0 1 1 0 0,0 0-1 0 0,0 0 1 0 0,-1 0-1 0 0,1 0 1 0 0,0 0 0 0 0,0 1-1 0 0,-1 0 1 0 0,1 0-1 0 0,-1 0 1 0 0,0 0 0 0 0,0 0-1 0 0,1 1 1 0 0,-2-1-1 0 0,1 1 1 0 0,0 0-1 0 0,0 0 1 0 0,-1 0 0 0 0,0 0-1 0 0,2 2 4 0 0,-2 8 15 0 0,0 0 1 0 0,0 0-1 0 0,-1 0 0 0 0,-1 1 1 0 0,0-1-1 0 0,-1 0 0 0 0,0 0 1 0 0,-1 0-1 0 0,-1 0 0 0 0,0 0 1 0 0,-1 0-1 0 0,-4 11-15 0 0,-16 101 1 0 0,23-124 1 0 0,1 0-1 0 0,-1 0 0 0 0,1 1 0 0 0,0-1 0 0 0,-1 0 0 0 0,1 1 0 0 0,0-1 0 0 0,0 0 0 0 0,0 0 0 0 0,0 1 0 0 0,0-1 0 0 0,0 0 0 0 0,0 1 1 0 0,1-1-1 0 0,-1 0 0 0 0,0 0 0 0 0,1 1 0 0 0,-1-1 0 0 0,1 0 0 0 0,-1 0 0 0 0,1 0 0 0 0,-1 0 0 0 0,1 0 0 0 0,0 1 0 0 0,0-1 0 0 0,0 0 0 0 0,-1-1 1 0 0,1 1-1 0 0,0 0 0 0 0,0 0 0 0 0,0 0 0 0 0,0 0 0 0 0,1-1 0 0 0,-1 1 0 0 0,0-1 0 0 0,0 1 0 0 0,0-1 0 0 0,0 1 0 0 0,1-1 0 0 0,-1 1 0 0 0,0-1 1 0 0,1 0-1 0 0,-1 0 0 0 0,0 0 0 0 0,0 0 0 0 0,1 0 0 0 0,-1 0 0 0 0,0 0 0 0 0,1 0 0 0 0,-1 0 0 0 0,0-1 0 0 0,0 1 0 0 0,1 0 0 0 0,-1-1 0 0 0,0 1 1 0 0,1-1-2 0 0,99-75 149 0 0,-68 46-156 0 0,-24 22 5 0 0,24-22 20 0 0,2 1 0 0 0,0 2 0 0 0,2 2 0 0 0,26-13-18 0 0,-62 37 0 0 0,-1 1 0 0 0,1 0 0 0 0,-1-1 1 0 0,1 1-1 0 0,0 0 0 0 0,-1-1 0 0 0,1 1 1 0 0,-1 0-1 0 0,1 0 0 0 0,0 0 0 0 0,0-1 1 0 0,-1 1-1 0 0,1 0 0 0 0,0 0 0 0 0,-1 0 1 0 0,1 0-1 0 0,0 0 0 0 0,-1 0 0 0 0,1 0 1 0 0,0 1-1 0 0,0-1 0 0 0,-1 0 0 0 0,1 0 1 0 0,-1 0-1 0 0,1 1 0 0 0,0-1 0 0 0,-1 0 1 0 0,1 1-1 0 0,0-1 0 0 0,-1 1 0 0 0,1-1 1 0 0,-1 0-1 0 0,1 1 0 0 0,-1-1 0 0 0,1 1 1 0 0,-1-1-1 0 0,1 1 0 0 0,-1 0 0 0 0,0-1 1 0 0,1 1-1 0 0,-1-1 0 0 0,0 1 0 0 0,0 0 1 0 0,1-1-1 0 0,-1 1 0 0 0,0 0 0 0 0,0 0 1 0 0,0-1-1 0 0,0 1 0 0 0,0 0 0 0 0,0-1 1 0 0,0 1-1 0 0,0 46 80 0 0,-1-34-79 0 0,-19 149-63 0 0,20-156-44 0 0,6 26-808 0 0,18-26-4021 0 0,-17-6-552 0 0,0 0-5996 0 0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7:56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1 302 3793 0 0,'0'0'2254'0'0,"0"0"-146"0"0,0 0-62 0 0,0 0-34 0 0,0 0-109 0 0,0 0-144 0 0,0 0-178 0 0,31 6-166 0 0,99 21-131 0 0,-39-24 910 0 0,-72-7-1919 0 0,0-1 0 0 0,0-1 1 0 0,-1 0-1 0 0,0-2 0 0 0,0 0 1 0 0,0-1-1 0 0,-1 0 0 0 0,-1-2 0 0 0,0 0 1 0 0,0 0-1 0 0,-1-2 0 0 0,0 0 1 0 0,-2-1-1 0 0,8-8-275 0 0,-17 18 9 0 0,-1 1 0 0 0,0 0-1 0 0,0 0 1 0 0,0-1 0 0 0,0 0 0 0 0,-1 1 0 0 0,1-1 0 0 0,-1 0-1 0 0,0-1 1 0 0,0 1 0 0 0,0 0 0 0 0,-1 0 0 0 0,0-1 0 0 0,0 1-1 0 0,0-1 1 0 0,0 1 0 0 0,0-1 0 0 0,-1 1 0 0 0,0-1 0 0 0,0 1-1 0 0,0-1 1 0 0,-1 0 0 0 0,0 1 0 0 0,1-1 0 0 0,-2 1 0 0 0,1-1-1 0 0,0 1 1 0 0,-1 0 0 0 0,0 0 0 0 0,0 0 0 0 0,0 0 0 0 0,0 0-1 0 0,-1 0 1 0 0,0 0 0 0 0,1 1 0 0 0,-1-1 0 0 0,-1 1 0 0 0,1 0-1 0 0,0 0 1 0 0,-1 0 0 0 0,0 0 0 0 0,1 0 0 0 0,-1 1 0 0 0,0 0-1 0 0,-1-1-8 0 0,-6 0-9 0 0,0 1-1 0 0,1 0 0 0 0,-1 0 0 0 0,0 1 0 0 0,0 1 1 0 0,0 0-1 0 0,0 0 0 0 0,0 1 0 0 0,0 0 0 0 0,0 1 1 0 0,0 0-1 0 0,1 1 0 0 0,-1 0 0 0 0,1 1 0 0 0,0 0 1 0 0,0 1-1 0 0,0 0 0 0 0,1 0 0 0 0,-1 1 0 0 0,-5 5 10 0 0,0 0-12 0 0,1 0-1 0 0,0 1 1 0 0,1 0-1 0 0,0 2 1 0 0,1-1-1 0 0,1 1 0 0 0,0 1 1 0 0,1 0-1 0 0,1 0 1 0 0,0 1-1 0 0,1 0 1 0 0,-2 7 12 0 0,7-16 0 0 0,0 0 1 0 0,0 0 0 0 0,1 1-1 0 0,0-1 1 0 0,0 1 0 0 0,1-1 0 0 0,0 1-1 0 0,0 0 1 0 0,1 0 0 0 0,0 0-1 0 0,0-1 1 0 0,1 1 0 0 0,0 0 0 0 0,0-1-1 0 0,1 1 1 0 0,0 0 0 0 0,0-1-1 0 0,0 0 1 0 0,1 1 0 0 0,1-1 0 0 0,-1 0-1 0 0,1-1 1 0 0,0 1 0 0 0,1-1-1 0 0,0 1 1 0 0,0-2 0 0 0,0 1 0 0 0,0 0-1 0 0,1-1 1 0 0,2 2-1 0 0,11 4 20 0 0,0-1 0 0 0,1-1-1 0 0,0 0 1 0 0,0-2 0 0 0,1 0 0 0 0,0-1 0 0 0,0-1 0 0 0,0-1-1 0 0,1-1 1 0 0,0-1 0 0 0,-1-1 0 0 0,1-1 0 0 0,0-1 0 0 0,-1-1-1 0 0,16-3-19 0 0,57-23-1092 0 0,-58 9-4504 0 0,-22 11-6374 0 0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48:12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0 345 0 0 0,'0'0'647'0'0,"0"0"341"0"0,0 0 186 0 0,0 0 30 0 0,0 0 28 0 0,0 0 72 0 0,0 0 107 0 0,0 0 82 0 0,5 3 14 0 0,99 13 6009 0 0,-85-15-7144 0 0,1 0 0 0 0,-1-1 1 0 0,1-1-1 0 0,-1-1 0 0 0,0-1 0 0 0,0 0 1 0 0,0-2-1 0 0,0 0 0 0 0,0-1 0 0 0,-1-1 1 0 0,0 0-1 0 0,0-2 0 0 0,-1 0 0 0 0,0-1 0 0 0,-1 0 1 0 0,0-2-1 0 0,10-9-372 0 0,-16 11 69 0 0,-1-1 0 0 0,0-1 0 0 0,-1 0 0 0 0,0 0 0 0 0,-1 0 1 0 0,-1-1-1 0 0,0 0 0 0 0,0 0 0 0 0,-1-1 0 0 0,-1 0 0 0 0,-1 1 0 0 0,1-1 0 0 0,-2-1 0 0 0,0 1 0 0 0,-1 0 1 0 0,0-3-70 0 0,-1 16 85 0 0,0 1-12 0 0,-10 34-85 0 0,-10 62 61 0 0,4 0-1 0 0,4 1 0 0 0,2 68-48 0 0,8-122-5 0 0,-12 553-19 0 0,-2-478 43 0 0,4-201 952 0 0,13 29-931 0 0,3-1 1 0 0,2 2 0 0 0,2-1-1 0 0,3 1 1 0 0,2 0-1 0 0,3 1 1 0 0,8-18-41 0 0,-3 19 18 0 0,2 1 0 0 0,2 0 0 0 0,2 2 0 0 0,2 1 0 0 0,2 1 0 0 0,2 2 0 0 0,2 1 0 0 0,2 2 0 0 0,2 1 0 0 0,1 2 0 0 0,2 2 0 0 0,24-14-18 0 0,-38 29 15 0 0,0 1 1 0 0,1 2-1 0 0,1 1 1 0 0,1 1-1 0 0,0 2 1 0 0,2 1-1 0 0,-1 1 1 0 0,1 2-1 0 0,0 1 1 0 0,30-3-16 0 0,-60 11 2 0 0,0 0 1 0 0,0 1-1 0 0,0-1 1 0 0,0 1-1 0 0,0 0 1 0 0,0 0-1 0 0,1 0 1 0 0,-1 0-1 0 0,0 0 1 0 0,0 1-1 0 0,0-1 1 0 0,0 1-1 0 0,0 0 1 0 0,0 0-1 0 0,0 0 1 0 0,0 0-1 0 0,0 1 1 0 0,0-1-1 0 0,0 1 1 0 0,-1 0-1 0 0,1-1 1 0 0,-1 1-1 0 0,1 1 1 0 0,-1-1-1 0 0,0 0 1 0 0,0 0-1 0 0,0 1 0 0 0,0-1 1 0 0,0 1-1 0 0,0 0 1 0 0,-1-1-1 0 0,1 1 1 0 0,-1 0-1 0 0,0 0 1 0 0,0 0-1 0 0,0 0 1 0 0,0 0-1 0 0,-1 0 1 0 0,1 1-3 0 0,-1 20 30 0 0,0 1 0 0 0,-2-1 0 0 0,-1 0 0 0 0,0 0 0 0 0,-2 0 0 0 0,-1 0 0 0 0,-1-1 0 0 0,-1 1 0 0 0,-1-2 0 0 0,-1 1-1 0 0,-1-1 1 0 0,-1-1 0 0 0,-7 10-30 0 0,-3 7 8 0 0,-2 0 0 0 0,-1-2 0 0 0,-2-1 0 0 0,-1-2 0 0 0,-2 0 0 0 0,-1-2 0 0 0,-1-1 0 0 0,-2-2 0 0 0,-1-1 0 0 0,-28 16-8 0 0,45-34-131 0 0,0 0 1 0 0,0-1-1 0 0,-1-1 0 0 0,1-1 0 0 0,-2-1 0 0 0,1 0 0 0 0,0-2 0 0 0,-1 0 0 0 0,0-1 0 0 0,0-1 0 0 0,0-1 1 0 0,1-1-1 0 0,-4-1 131 0 0,-45-24-3047 0 0,54 8-851 0 0,6-5-3670 0 0,6 11-4281 0 0</inkml:trace>
  <inkml:trace contextRef="#ctx0" brushRef="#br0" timeOffset="1434.39">2124 194 6665 0 0,'0'0'2989'0'0,"0"0"-872"0"0,0 0-444 0 0,0 0-128 0 0,0 0-105 0 0,0 0-173 0 0,0 0-219 0 0,0 0-236 0 0,0 0-152 0 0,0 0-88 0 0,0 0-81 0 0,-31-7-41 0 0,-101-20-26 0 0,128 26-393 0 0,1 0 1 0 0,-1 0 0 0 0,0 1-1 0 0,0 0 1 0 0,0-1 0 0 0,1 1-1 0 0,-1 1 1 0 0,0-1 0 0 0,0 0-1 0 0,0 1 1 0 0,0 0 0 0 0,1 0-1 0 0,-1 0 1 0 0,0 0 0 0 0,1 1-1 0 0,-1-1 1 0 0,1 1 0 0 0,-1 0-1 0 0,1 0 1 0 0,0 0 0 0 0,-2 2-32 0 0,-5 4 130 0 0,-23 15 81 0 0,2 1 0 0 0,1 2 0 0 0,1 1 0 0 0,1 1 0 0 0,1 2 0 0 0,2 1 0 0 0,1 0 0 0 0,-19 35-211 0 0,37-56 0 0 0,1 0 0 0 0,0 1 0 0 0,1-1 0 0 0,0 1 0 0 0,0 0 1 0 0,1 1-1 0 0,1-1 0 0 0,0 1 0 0 0,0-1 0 0 0,1 1 0 0 0,1-1 0 0 0,0 11 0 0 0,1-19 15 0 0,-1 1 0 0 0,1-1 0 0 0,0 1 1 0 0,-1-1-1 0 0,2 1 0 0 0,-1-1 0 0 0,0 0 0 0 0,1 0 0 0 0,-1 1 0 0 0,1-1 0 0 0,0 0 0 0 0,0 0 0 0 0,0 0 0 0 0,0-1 0 0 0,1 1 0 0 0,-1 0 0 0 0,1-1 0 0 0,0 0 1 0 0,0 0-1 0 0,0 0 0 0 0,0 0 0 0 0,0 0 0 0 0,0 0 0 0 0,0-1 0 0 0,0 1 0 0 0,1-1 0 0 0,-1 0 0 0 0,1 0 0 0 0,-1 0 0 0 0,1-1 0 0 0,2 1-15 0 0,5 1 105 0 0,0-1-1 0 0,0 0 1 0 0,-1-1-1 0 0,1 0 1 0 0,0 0 0 0 0,0-2-1 0 0,0 1 1 0 0,0-1-1 0 0,-1-1 1 0 0,2 0-105 0 0,29-15 131 0 0,0-2 1 0 0,-1-2 0 0 0,-1-1 0 0 0,-2-2 0 0 0,0-2 0 0 0,-2-1 0 0 0,0-2 0 0 0,-3-1 0 0 0,29-34-132 0 0,68-89 101 0 0,-137 191-552 0 0,2-21 451 0 0,1 1 0 0 0,1 1 0 0 0,1-1 1 0 0,0 0-1 0 0,1 1 0 0 0,1 0 0 0 0,1-1 0 0 0,0 1 0 0 0,1 0 0 0 0,1 1 0 0 0,0-13-1 0 0,0-1-1 0 0,1 1 1 0 0,-1 0-1 0 0,1-1 1 0 0,0 0-1 0 0,0 0 1 0 0,1 0-1 0 0,0 0 1 0 0,-1 0-1 0 0,2-1 1 0 0,-1 0-1 0 0,0 1 1 0 0,1-2-1 0 0,0 1 1 0 0,0 0-1 0 0,0-1 1 0 0,0 0-1 0 0,1 0 1 0 0,-1-1-1 0 0,1 1 1 0 0,-1-1-1 0 0,1 0 1 0 0,0-1-1 0 0,0 0 1 0 0,0 0-1 0 0,0 0 1 0 0,0 0-1 0 0,0-1 1 0 0,0 0-1 0 0,0 0 1 0 0,0-1-1 0 0,0 0 1 0 0,0 0-1 0 0,0 0 1 0 0,0-1-1 0 0,0 1 1 0 0,-1-1-1 0 0,1-1 1 0 0,0 1-1 0 0,1-2 2 0 0,19-12 58 0 0,-2 0 0 0 0,0-2 0 0 0,-1 0 0 0 0,-1-2 0 0 0,0 0 0 0 0,5-9-58 0 0,-9 11 34 0 0,251-232 142 0 0,-262 244-175 0 0,1-1-1 0 0,0 1 1 0 0,0 1 0 0 0,1 0-1 0 0,-1 0 1 0 0,1 0 0 0 0,0 1 0 0 0,0 1-1 0 0,1-1 1 0 0,-1 1 0 0 0,1 1-1 0 0,-1 0 1 0 0,7 0-1 0 0,-13 4 8 0 0,0 1-1 0 0,0 0 1 0 0,-1 1 0 0 0,1-1-1 0 0,-1 0 1 0 0,1 1-1 0 0,-1-1 1 0 0,0 1-1 0 0,0 0 1 0 0,-1 0 0 0 0,1 0-1 0 0,-1 0 1 0 0,0 0-1 0 0,0 0 1 0 0,0 0 0 0 0,-1 1-8 0 0,1-4 0 0 0,5 28 44 0 0,0 1 1 0 0,-2 0 0 0 0,-1 0 0 0 0,-2 0 0 0 0,0 1 0 0 0,-5 28-45 0 0,0-48 9 0 0,0 0-1 0 0,0 1 1 0 0,-2-1 0 0 0,1-1-1 0 0,-1 1 1 0 0,-1-1-1 0 0,0 0 1 0 0,0-1 0 0 0,-1 1-1 0 0,0-2 1 0 0,-1 1 0 0 0,0-1-1 0 0,0 0 1 0 0,-1-1 0 0 0,0 0-1 0 0,0 0 1 0 0,0-1 0 0 0,-1-1-1 0 0,0 0 1 0 0,0 0-1 0 0,-1-1 1 0 0,1-1 0 0 0,-1 1-1 0 0,0-2 1 0 0,0 0 0 0 0,0 0-1 0 0,0-1-8 0 0,-52-1-105 0 0,63-1 96 0 0,1 1 1 0 0,-1-1-1 0 0,1 0 1 0 0,0 1-1 0 0,-1-1 1 0 0,1 0-1 0 0,0 1 0 0 0,-1-1 1 0 0,1 0-1 0 0,0 0 1 0 0,0 1-1 0 0,0-1 0 0 0,0 0 1 0 0,0 0-1 0 0,-1 1 1 0 0,1-1-1 0 0,0 0 1 0 0,1 0-1 0 0,-1 1 0 0 0,0-1 1 0 0,0 0-1 0 0,0 0 1 0 0,0 1-1 0 0,1-1 1 0 0,-1 0-1 0 0,0 1 0 0 0,1-1 1 0 0,-1 0-1 0 0,0 1 1 0 0,1-1-1 0 0,-1 0 1 0 0,1 1-1 0 0,-1-1 0 0 0,1 1 1 0 0,-1-1-1 0 0,1 1 1 0 0,-1-1-1 0 0,1 1 1 0 0,0-1-1 0 0,-1 1 0 0 0,1 0 1 0 0,0-1-1 0 0,-1 1 1 0 0,1 0-1 0 0,0 0 0 0 0,0-1 1 0 0,-1 1-1 0 0,1 0 1 0 0,0 0-1 0 0,0 0 1 0 0,-1 0-1 0 0,1 0 0 0 0,0 0 1 0 0,0 0-1 0 0,-1 0 1 0 0,1 0-1 0 0,0 0 1 0 0,0 1 8 0 0,124-15 79 0 0,-61 13-32 0 0,64-20 53 0 0,-46-7 55 0 0,-67 19-121 0 0,1-1-1 0 0,-1 0 1 0 0,-1-1-1 0 0,0-1 1 0 0,0 0 0 0 0,-1-1-1 0 0,-1 0 1 0 0,5-8-34 0 0,31-30 76 0 0,97-89 4 0 0,-78 86-85 0 0,-34 72 50 0 0,-27-12-15 0 0,0 1-1 0 0,-1 0 1 0 0,0 0-1 0 0,0 1 1 0 0,-1-1-1 0 0,0 1 1 0 0,0 0-1 0 0,-1 0 1 0 0,0 1-1 0 0,-1-1 1 0 0,1 1-1 0 0,-1-1 0 0 0,-1 1 1 0 0,0 0-1 0 0,0 0 1 0 0,-1-1-1 0 0,0 1 1 0 0,-1 0-1 0 0,1 0 1 0 0,-2-1-1 0 0,0 6-29 0 0,-43 111 289 0 0,40-114-278 0 0,-4 2 18 0 0,0 1 0 0 0,0-2 0 0 0,-1 1 1 0 0,-1-1-1 0 0,0-1 0 0 0,0 0 0 0 0,-1-1 0 0 0,-1 0 0 0 0,0 0 0 0 0,0-2-29 0 0,4-2-5 0 0,0-1 0 0 0,0 0-1 0 0,0-1 1 0 0,0 0 0 0 0,-1-1 0 0 0,0 0-1 0 0,1 0 1 0 0,-1-1 0 0 0,0 0 0 0 0,-1-1-1 0 0,1 0 1 0 0,0-1 0 0 0,0 0 0 0 0,-6-1 5 0 0,16 1-3 0 0,0 0 1 0 0,1 0 0 0 0,-1-1 0 0 0,0 1-1 0 0,1 0 1 0 0,-1 0 0 0 0,0 0-1 0 0,1-1 1 0 0,-1 1 0 0 0,0 0 0 0 0,0 0-1 0 0,1-1 1 0 0,-1 1 0 0 0,0 0-1 0 0,0-1 1 0 0,0 1 0 0 0,1 0 0 0 0,-1 0-1 0 0,0-1 1 0 0,0 1 0 0 0,0 0-1 0 0,0-1 1 0 0,0 1 0 0 0,0 0 0 0 0,1-1-1 0 0,-1 1 1 0 0,0-1 0 0 0,0 1-1 0 0,0 0 1 0 0,0-1 0 0 0,0 1 0 0 0,-1 0-1 0 0,1-1 1 0 0,0 1 0 0 0,0 0-1 0 0,0-1 1 0 0,0 1 0 0 0,0 0 0 0 0,0-1-1 0 0,-1 1 1 0 0,1 0 0 0 0,0-1-1 0 0,0 1 1 0 0,0 0 0 0 0,-1 0 0 0 0,1-1-1 0 0,0 1 1 0 0,0 0 0 0 0,-1 0-1 0 0,1-1 1 0 0,0 1 0 0 0,-1 0 0 0 0,1 0-1 0 0,0 0 1 0 0,0-1 0 0 0,-1 1-1 0 0,1 0 1 0 0,0 0 0 0 0,-1 0 2 0 0,16-5 2 0 0,0 0 1 0 0,0 1-1 0 0,1 1 0 0 0,-1 1 1 0 0,1 0-1 0 0,0 1 1 0 0,-1 0-1 0 0,5 2-2 0 0,68-7 12 0 0,9-12-224 0 0,-51 7-520 0 0,-22 6-1984 0 0,-1-2-6275 0 0,-16 4-3777 0 0</inkml:trace>
  <inkml:trace contextRef="#ctx0" brushRef="#br0" timeOffset="2118.292">3897 371 1360 0 0,'0'0'1870'0'0,"0"0"172"0"0,0 0 108 0 0,0 0-111 0 0,0 0-302 0 0,0 0-366 0 0,0 0-250 0 0,0 0-104 0 0,0 0 11 0 0,0 0-9 0 0,0 0-20 0 0,0 0-76 0 0,0 0-148 0 0,14-1-82 0 0,93-2 1129 0 0,-78 1-1318 0 0,1-2-1 0 0,-1-1 1 0 0,0-1 0 0 0,0-2-1 0 0,0-1 1 0 0,8-4-504 0 0,-30 11 32 0 0,0 0 0 0 0,0 1-1 0 0,-1-2 1 0 0,1 1 0 0 0,0-1 0 0 0,-1 0 0 0 0,0-1 0 0 0,0 1-1 0 0,0-1 1 0 0,0-1 0 0 0,0 1 0 0 0,-1-1 0 0 0,0 0-1 0 0,0 0 1 0 0,0 0 0 0 0,0-1 0 0 0,-1 0 0 0 0,0 1 0 0 0,-1-2-1 0 0,1 1 1 0 0,-1 0 0 0 0,0-1 0 0 0,0 1 0 0 0,-1-1-1 0 0,0 0 1 0 0,0 0 0 0 0,-1 0 0 0 0,0 0-32 0 0,-3 3-18 0 0,-1 0 0 0 0,1 0 0 0 0,-1 0 1 0 0,0 1-1 0 0,0 0 0 0 0,0-1 0 0 0,-1 1 0 0 0,1 0 1 0 0,-1 0-1 0 0,1 1 0 0 0,-1-1 0 0 0,0 1 1 0 0,0 0-1 0 0,0 0 0 0 0,-1 0 0 0 0,1 1 0 0 0,0-1 1 0 0,-1 1-1 0 0,1 0 0 0 0,-1 0 0 0 0,1 1 0 0 0,-1-1 1 0 0,1 1-1 0 0,-1 0 0 0 0,1 0 0 0 0,-1 0 0 0 0,0 1 1 0 0,1 0-1 0 0,-2 0 18 0 0,-9 0-16 0 0,-1 0 0 0 0,1 2 1 0 0,0-1-1 0 0,0 2 0 0 0,0 0 0 0 0,0 1 1 0 0,0 0-1 0 0,1 1 0 0 0,0 1 0 0 0,0 0 1 0 0,1 1-1 0 0,0 1 0 0 0,0 0 0 0 0,1 0 1 0 0,0 1-1 0 0,1 1 0 0 0,0 0 1 0 0,0 1-1 0 0,1 0 0 0 0,1 0 0 0 0,0 1 1 0 0,1 0-1 0 0,0 1 0 0 0,1 0 0 0 0,0 1 16 0 0,5-9 23 0 0,-1 1-1 0 0,1-1 0 0 0,0 0 0 0 0,1 1 1 0 0,0-1-1 0 0,0 1 0 0 0,0-1 1 0 0,1 1-1 0 0,0 0 0 0 0,0-1 0 0 0,0 1 1 0 0,1-1-1 0 0,0 1 0 0 0,1-1 1 0 0,-1 1-1 0 0,1-1 0 0 0,0 0 0 0 0,1 0 1 0 0,0 0-1 0 0,0 0 0 0 0,0 0 1 0 0,0 0-1 0 0,1-1 0 0 0,0 0 0 0 0,0 1 1 0 0,1-2-1 0 0,-1 1 0 0 0,1 0 1 0 0,0-1-1 0 0,0 0 0 0 0,6 3-22 0 0,6 3 84 0 0,2 0-1 0 0,0-2 0 0 0,0 0 1 0 0,0-1-1 0 0,1-1 1 0 0,0-1-1 0 0,0-1 0 0 0,0 0 1 0 0,1-2-1 0 0,0 0 1 0 0,-1-2-1 0 0,1 0 0 0 0,-1-1 1 0 0,1-1-1 0 0,7-2-83 0 0,-2-1-123 0 0,1-2-1 0 0,-1 0 1 0 0,-1-2-1 0 0,1-1 1 0 0,-1 0 0 0 0,-1-2-1 0 0,0-1 1 0 0,14-11 123 0 0,56-38-6313 0 0,-59 38 1466 0 0,-17 13-6564 0 0</inkml:trace>
  <inkml:trace contextRef="#ctx0" brushRef="#br0" timeOffset="2523.037">5300 143 14467 0 0,'0'0'1835'0'0,"0"0"-620"0"0,0 0-84 0 0,0 0 165 0 0,0 0 71 0 0,0 0-109 0 0,0 0-339 0 0,0 0-331 0 0,0 0-275 0 0,0 0-141 0 0,0 0-6 0 0,0 0 12 0 0,-24 10 21 0 0,-77 31 20 0 0,-146 51 1012 0 0,246-91-1229 0 0,1 0 0 0 0,0 0 0 0 0,0 0 1 0 0,0 0-1 0 0,0-1 0 0 0,0 1 0 0 0,0 0 0 0 0,0 0 1 0 0,0 0-1 0 0,0 0 0 0 0,0-1 0 0 0,0 1 1 0 0,0 0-1 0 0,1 0 0 0 0,-1 0 0 0 0,0-1 0 0 0,1 1 1 0 0,-1 0-1 0 0,1 0 0 0 0,-1-1 0 0 0,1 1 1 0 0,-1 0-1 0 0,1-1 0 0 0,-1 1 0 0 0,1-1 1 0 0,-1 1-1 0 0,1 0 0 0 0,0-1 0 0 0,-1 0 0 0 0,1 1 1 0 0,0-1-1 0 0,0 1 0 0 0,-1-1 0 0 0,1 0 1 0 0,0 1-1 0 0,0-1 0 0 0,0 0 0 0 0,-1 0 0 0 0,1 0 1 0 0,0 0-1 0 0,0 1 0 0 0,0-1 0 0 0,0 0 1 0 0,-1-1-1 0 0,1 1 0 0 0,0 0 0 0 0,0 0 0 0 0,0 0 1 0 0,0 0-1 0 0,0-1-2 0 0,4 3 53 0 0,129 35 351 0 0,-120-32-386 0 0,-7-4 17 0 0,1 0 1 0 0,0 1 0 0 0,-1 0 0 0 0,1 0 0 0 0,-1 1 0 0 0,0 0 0 0 0,0 0 0 0 0,0 0 0 0 0,0 1 0 0 0,0 0 0 0 0,-1 1 0 0 0,0-1 0 0 0,0 1 0 0 0,0 0 0 0 0,0 1 0 0 0,-1-1 0 0 0,0 1 0 0 0,0 0 0 0 0,-1 1-1 0 0,1-1 1 0 0,-1 1 0 0 0,-1 0 0 0 0,1 0 0 0 0,-1 0 0 0 0,-1 0 0 0 0,1 1 0 0 0,-1-1 0 0 0,0 1 0 0 0,0 5-36 0 0,-5 1 63 0 0,-1-1 1 0 0,-1 0-1 0 0,0 0 1 0 0,0 0-1 0 0,-2 0 1 0 0,1-1-1 0 0,-2 0 0 0 0,1-1 1 0 0,-2 1-1 0 0,1-1 1 0 0,-2-1-1 0 0,1 0 0 0 0,-1 0 1 0 0,-1-1-1 0 0,0 0 1 0 0,0-1-1 0 0,-1 0 1 0 0,-9 4-64 0 0,13-4-5 0 0,-1-1 0 0 0,0 0 0 0 0,-1-1 0 0 0,0 0 0 0 0,1-1 1 0 0,-2 0-1 0 0,1 0 0 0 0,0-1 0 0 0,-1-1 0 0 0,0 0 0 0 0,0 0 0 0 0,0-1 1 0 0,0 0-1 0 0,0-1 0 0 0,-1 0 0 0 0,1-1 0 0 0,0 0 0 0 0,-1-1 1 0 0,0 0 4 0 0,8-1-80 0 0,0 0 0 0 0,1 0 1 0 0,-1 0-1 0 0,1 0 0 0 0,-1 0 1 0 0,1-1-1 0 0,0 0 0 0 0,0 1 1 0 0,0-1-1 0 0,0 0 1 0 0,0-1-1 0 0,0 1 0 0 0,1 0 1 0 0,0-1-1 0 0,0 1 0 0 0,0-1 1 0 0,0 0-1 0 0,-1-2 80 0 0,-6-20-3561 0 0,4-1-4403 0 0,3 16-4500 0 0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39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5 16892 0 0,'0'0'1208'0'0,"0"0"-183"0"0,0 0 8 0 0,0 0 76 0 0,0 0-17 0 0,0 0-163 0 0,0 0-253 0 0,0 0-237 0 0,0 0-162 0 0,0 0-94 0 0,0 0-75 0 0,0 0-31 0 0,0 0-21 0 0,-2 0 7 0 0,-17 17 262 0 0,18-16-253 0 0,1-1-8 0 0,0 0-1 0 0,0 0 20 0 0,0 0 11 0 0,0 0 29 0 0,0 0 12 0 0,0 0-2 0 0,0 0-8 0 0,14-23 714 0 0,-74 71 340 0 0,60-47-1256 0 0,0-1-1 0 0,0 1 1 0 0,0-1-1 0 0,0 1 1 0 0,0-1-1 0 0,0 1 1 0 0,0 0-1 0 0,0-1 1 0 0,0 1-1 0 0,0-1 1 0 0,0 1-1 0 0,1-1 1 0 0,-1 1-1 0 0,0-1 1 0 0,0 1-1 0 0,0-1 1 0 0,1 1-1 0 0,-1-1 1 0 0,0 1-1 0 0,1-1 0 0 0,-1 1 1 0 0,0-1-1 0 0,1 0 1 0 0,-1 1-1 0 0,1-1 1 0 0,-1 0-1 0 0,0 1 1 0 0,1-1-1 0 0,-1 0 1 0 0,1 1-1 0 0,-1-1 1 0 0,1 0-1 0 0,-1 0 1 0 0,1 0-1 0 0,-1 1 1 0 0,1-1-1 0 0,-1 0 1 0 0,1 0-1 0 0,0 0 1 0 0,-1 0-1 0 0,1 0 1 0 0,-1 0-1 0 0,1 0 1 0 0,-1 0-1 0 0,1 0 1 0 0,-1 0-1 0 0,1 0 1 0 0,-1-1-1 0 0,1 1 1 0 0,0 0-1 0 0,-1 0 1 0 0,1 0-1 0 0,-1-1 1 0 0,1 1 77 0 0,8 1-3798 0 0,-1 0-8163 0 0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38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266 210 5833 0 0,'0'0'2027'0'0,"0"0"-562"0"0,0 0-372 0 0,0 0-54 0 0,0 0 36 0 0,0 0 39 0 0,0 0-32 0 0,0 0-97 0 0,0 0-118 0 0,0 0-130 0 0,0 0-98 0 0,-22 7-83 0 0,-70 26-35 0 0,42 6 275 0 0,44-29-643 0 0,-8 15 30 0 0,0 0 1 0 0,2 1 0 0 0,1 1 0 0 0,1 0-1 0 0,2 0 1 0 0,0 1 0 0 0,2 0-1 0 0,1 0 1 0 0,1 0 0 0 0,2 1 0 0 0,0 0-1 0 0,2-1 1 0 0,4 29-184 0 0,-3-45 57 0 0,2 0 0 0 0,-1 1-1 0 0,1-1 1 0 0,1 0 0 0 0,0-1-1 0 0,1 1 1 0 0,0-1 0 0 0,1 1 0 0 0,0-2-1 0 0,0 1 1 0 0,2-1 0 0 0,-1 0 0 0 0,1 0-1 0 0,0-1 1 0 0,1 0 0 0 0,0 0-1 0 0,1-1 1 0 0,0 0 0 0 0,0-1 0 0 0,0 0-1 0 0,1-1 1 0 0,0 0 0 0 0,1-1-1 0 0,-1 0 1 0 0,1-1 0 0 0,0 0 0 0 0,0 0-1 0 0,0-2 1 0 0,0 1 0 0 0,7-1-57 0 0,8-2 180 0 0,0-2 0 0 0,0-1 0 0 0,-1-1-1 0 0,1-1 1 0 0,-1-2 0 0 0,0 0 0 0 0,-1-2 0 0 0,0-1 0 0 0,0 0 0 0 0,-1-2 0 0 0,0-1 0 0 0,-1-1 0 0 0,-1-1 0 0 0,0-1 0 0 0,-1-1-1 0 0,-1 0 1 0 0,0-2 0 0 0,-2 0 0 0 0,0-2 0 0 0,-1 0 0 0 0,-1 0 0 0 0,0-3-180 0 0,-6 12 24 0 0,-1-1 0 0 0,0-1 1 0 0,-1 0-1 0 0,0 0 0 0 0,-1 0 0 0 0,0-1 0 0 0,-2 0 0 0 0,1 0 1 0 0,-2-1-1 0 0,0 1 0 0 0,-1-1 0 0 0,-1 0 0 0 0,0 0 0 0 0,-1 0 1 0 0,-1 0-1 0 0,0 0 0 0 0,-1-1 0 0 0,-1 1 0 0 0,0 1 0 0 0,-2-1 1 0 0,1 0-1 0 0,-2 1 0 0 0,0-1 0 0 0,-3-2-24 0 0,0 2-45 0 0,-1 1 0 0 0,0 0 0 0 0,-1 1-1 0 0,-1 0 1 0 0,-1 1 0 0 0,0 0 0 0 0,0 1 0 0 0,-1 0 0 0 0,-1 1 0 0 0,0 0-1 0 0,0 1 1 0 0,-1 1 0 0 0,0 0 0 0 0,-1 1 0 0 0,0 1 0 0 0,0 0-1 0 0,-1 1 1 0 0,0 1 0 0 0,0 1 0 0 0,0 0 0 0 0,0 1 0 0 0,-4 1 45 0 0,1 1-279 0 0,0 0 1 0 0,1 2-1 0 0,-1 1 1 0 0,1 0-1 0 0,-1 1 1 0 0,1 1-1 0 0,0 1 1 0 0,1 1-1 0 0,-1 1 1 0 0,-8 4 278 0 0,-37 25-4339 0 0,5 11-4705 0 0,38-27-2405 0 0</inkml:trace>
  <inkml:trace contextRef="#ctx0" brushRef="#br0" timeOffset="419.794">32 666 5865 0 0,'0'0'2475'0'0,"0"0"-455"0"0,0 0-79 0 0,0 0-47 0 0,0 0-82 0 0,0 0-198 0 0,0 0-250 0 0,0 0-201 0 0,0 0-253 0 0,0 0-218 0 0,0 0-172 0 0,0 0-94 0 0,4-8-41 0 0,84-117 1706 0 0,-74 113-1985 0 0,0-1 0 0 0,1 2 0 0 0,0 0 0 0 0,0 1 0 0 0,1 0 1 0 0,1 2-1 0 0,-1-1 0 0 0,2 2 0 0 0,-1 1 0 0 0,1 0 0 0 0,0 1-106 0 0,-14 4 9 0 0,0 0 1 0 0,0 0-1 0 0,0 0 1 0 0,1 1-1 0 0,-1 0 1 0 0,0 0-1 0 0,1 0 1 0 0,-1 0-1 0 0,0 1 1 0 0,0-1-1 0 0,1 1 1 0 0,-1 0-1 0 0,0 1 1 0 0,0-1-1 0 0,0 1 1 0 0,0-1-1 0 0,0 1 1 0 0,-1 0-1 0 0,1 1 1 0 0,0-1-1 0 0,-1 1 0 0 0,0 0 1 0 0,1-1-1 0 0,-1 1 1 0 0,0 1-1 0 0,-1-1 1 0 0,1 0-1 0 0,0 2-9 0 0,3 5 23 0 0,1 0 0 0 0,0-1 0 0 0,1 1 0 0 0,0-2 0 0 0,0 1 0 0 0,1-1 0 0 0,0 0 0 0 0,1-1 0 0 0,-1 0 0 0 0,1 0 0 0 0,1-1 0 0 0,-1 0 0 0 0,1-1 0 0 0,0 0 0 0 0,0-1 0 0 0,1 0 0 0 0,-1-1-1 0 0,1-1 1 0 0,10 2-23 0 0,-9-3 114 0 0,1 0-1 0 0,0-1 1 0 0,-1-1-1 0 0,1 0 1 0 0,-1-1-1 0 0,1 0 1 0 0,-1-1-1 0 0,1 0 1 0 0,-1-1-1 0 0,-1-1 1 0 0,3-1-114 0 0,-15 6-1 0 0,0 0-4 0 0,1 0 0 0 0,-1 0 0 0 0,1 0 0 0 0,-1 0 0 0 0,1 0 0 0 0,-1 0 0 0 0,0 0 0 0 0,1 0 0 0 0,-1 0 0 0 0,1 0 0 0 0,-1 0-1 0 0,1-1 1 0 0,-1 1 0 0 0,0 0 0 0 0,1 0 0 0 0,-1 0 0 0 0,1 0 0 0 0,-1-1 0 0 0,0 1 0 0 0,1 0 0 0 0,-1-1 0 0 0,0 1 0 0 0,1 0 0 0 0,-1 0 0 0 0,0-1 0 0 0,0 1 0 0 0,1-1 0 0 0,-1 1 0 0 0,0 0 0 0 0,0-1 0 0 0,1 1 0 0 0,-1-1 0 0 0,0 1 0 0 0,0 0 0 0 0,0-1 0 0 0,0 1 0 0 0,0-1 0 0 0,0 1 0 0 0,0-1 0 0 0,0 1 0 0 0,0 0-1 0 0,0-1 1 0 0,0 1 0 0 0,0-1 0 0 0,0 1 0 0 0,0-1 0 0 0,0 1 0 0 0,0 0 0 0 0,0-1 0 0 0,-1 1 0 0 0,1-1 0 0 0,0 1 0 0 0,0 0 0 0 0,0-1 0 0 0,-1 1 0 0 0,1 0 0 0 0,0-1 0 0 0,-1 1 0 0 0,1 0 0 0 0,0-1 0 0 0,-1 1 0 0 0,1 0 0 0 0,0 0 0 0 0,-1-1 0 0 0,1 1 0 0 0,0 0 0 0 0,-1 0 0 0 0,1 0 0 0 0,-1-1 5 0 0,-12-11-2665 0 0,6 3-4042 0 0,5 8-5349 0 0</inkml:trace>
  <inkml:trace contextRef="#ctx0" brushRef="#br0" timeOffset="1332.5">1158 232 11266 0 0,'0'0'1463'0'0,"0"0"-462"0"0,0 0-117 0 0,0 0 143 0 0,0 0 68 0 0,0 0-111 0 0,0 0-245 0 0,0 0-251 0 0,0 0-72 0 0,0 0 77 0 0,0 0 147 0 0,0 0 114 0 0,7 1 34 0 0,253 9 4228 0 0,-240-10-4982 0 0,1-1 1 0 0,-1-1 0 0 0,0-1-1 0 0,0 0 1 0 0,0-2 0 0 0,0 0-1 0 0,10-5-34 0 0,-20 5 36 0 0,0 0-1037 0 0,-6 4-9108 0 0,-5 1-984 0 0</inkml:trace>
  <inkml:trace contextRef="#ctx0" brushRef="#br0" timeOffset="1552.536">1146 479 18548 0 0,'0'0'1214'0'0,"0"0"-461"0"0,0 0-70 0 0,0 0 214 0 0,0 0 120 0 0,0 0-31 0 0,0 0-139 0 0,31-6-161 0 0,99-20-137 0 0,-82 18-417 0 0,0 2 0 0 0,1 2 0 0 0,0 2-1 0 0,2 2-131 0 0,-19 0-596 0 0,-16 0-832 0 0,-5 0-3203 0 0,-1 0-7331 0 0</inkml:trace>
  <inkml:trace contextRef="#ctx0" brushRef="#br0" timeOffset="2313.527">2307 162 4065 0 0,'0'0'1926'0'0,"0"0"-775"0"0,0 0-130 0 0,0 0 250 0 0,0 0 256 0 0,0 0 97 0 0,0 0-51 0 0,0 0-166 0 0,0 0-208 0 0,0 0-155 0 0,0 0-121 0 0,-25 6-103 0 0,-77 21-77 0 0,51 2 342 0 0,45-20-846 0 0,-7 3-79 0 0,2 2 0 0 0,-1 0 0 0 0,2 0 0 0 0,0 1 1 0 0,0 0-1 0 0,2 1 0 0 0,0-1 0 0 0,0 2 0 0 0,2-1 0 0 0,0 1 0 0 0,1 0 0 0 0,0 1 0 0 0,2-1 1 0 0,0 1-1 0 0,1-1 0 0 0,1 2-160 0 0,1-15 2 0 0,0 0 0 0 0,1 0 0 0 0,0 0 0 0 0,0 0 0 0 0,0 0 0 0 0,0 0-1 0 0,1 0 1 0 0,-1-1 0 0 0,1 1 0 0 0,0 0 0 0 0,0-1 0 0 0,1 1 0 0 0,-1-1 0 0 0,1 0 0 0 0,-1 0 0 0 0,1 0 0 0 0,0 0 0 0 0,0 0 0 0 0,0-1 0 0 0,1 1 0 0 0,-1-1 0 0 0,1 0 0 0 0,-1 0 0 0 0,1 0-1 0 0,0 0 1 0 0,0-1 0 0 0,0 0 0 0 0,2 1-2 0 0,5 2-97 0 0,0-1 1 0 0,1-1-1 0 0,-1 0 0 0 0,1 0 0 0 0,0-1 0 0 0,-1-1 0 0 0,1 0 0 0 0,0 0 0 0 0,7-2 97 0 0,36-12-1908 0 0,-20-1-5078 0 0,-20 8-4145 0 0</inkml:trace>
  <inkml:trace contextRef="#ctx0" brushRef="#br0" timeOffset="2600.498">2662 287 6025 0 0,'0'0'1733'0'0,"0"0"-430"0"0,0 0 60 0 0,0 0 208 0 0,0 0 112 0 0,0 0-126 0 0,0 0-328 0 0,0 0-311 0 0,0 0-227 0 0,-16 34-160 0 0,-51 105-94 0 0,66-138-417 0 0,-1 1-1 0 0,1-1 0 0 0,-1 1 1 0 0,1-1-1 0 0,0 1 0 0 0,0 0 1 0 0,0-1-1 0 0,0 1 0 0 0,0 0 1 0 0,1 0-1 0 0,-1 0 0 0 0,0 0 1 0 0,1 0-1 0 0,-1 0 0 0 0,1 0 1 0 0,0 0-1 0 0,0 0 0 0 0,0 0 1 0 0,0 0-1 0 0,0 0 0 0 0,0 0 1 0 0,0 0-1 0 0,1 0 0 0 0,-1 0 1 0 0,1 0-1 0 0,-1 0 0 0 0,1 0 1 0 0,0 0-1 0 0,0-1 0 0 0,-1 1 0 0 0,2 0 1 0 0,-1 0-1 0 0,0-1 0 0 0,1 2-19 0 0,3 2 132 0 0,0 1 10 0 0,0-1 1 0 0,1 0-1 0 0,-1 0 1 0 0,1 0 0 0 0,0-1-1 0 0,0 0 1 0 0,1 0-1 0 0,-1 0 1 0 0,1-1 0 0 0,0 0-1 0 0,-1 0 1 0 0,2-1-1 0 0,-1 0 1 0 0,0 0 0 0 0,0-1-1 0 0,0 1 1 0 0,1-2 0 0 0,-1 1-1 0 0,1-1 1 0 0,-1 0-1 0 0,1-1 1 0 0,-1 1 0 0 0,0-2-1 0 0,1 1 1 0 0,-1-1-1 0 0,3-1-142 0 0,4-1 217 0 0,0-1-1 0 0,0 0 0 0 0,0-1 0 0 0,-1 0 0 0 0,0-2 0 0 0,0 1 0 0 0,-1-1 0 0 0,0-1 1 0 0,0 0-1 0 0,-1-1 0 0 0,0 0 0 0 0,7-10-216 0 0,-12 12 92 0 0,0-1 0 0 0,0 0 0 0 0,-1 0 0 0 0,0 0 0 0 0,0-1 0 0 0,-1 0-1 0 0,-1 1 1 0 0,1-2 0 0 0,-2 1 0 0 0,1 0 0 0 0,-1 0 0 0 0,-1-1 0 0 0,0 1 0 0 0,-1-1 0 0 0,0 1 0 0 0,0-1 0 0 0,-2-5-92 0 0,0 9-79 0 0,-1 0 1 0 0,0 0 0 0 0,0 0-1 0 0,0 1 1 0 0,-1-1-1 0 0,0 1 1 0 0,-1 0 0 0 0,1 0-1 0 0,-1 1 1 0 0,0-1-1 0 0,-1 1 1 0 0,1 0-1 0 0,-1 1 1 0 0,0-1 0 0 0,0 1-1 0 0,-1 0 1 0 0,1 1-1 0 0,-1-1 1 0 0,1 1 0 0 0,-1 1-1 0 0,0-1 1 0 0,-1 1-1 0 0,1 0 1 0 0,0 1-1 0 0,0 0 1 0 0,-1 0 0 0 0,1 0-1 0 0,0 1 1 0 0,-1 0-1 0 0,1 1 1 0 0,-1 0 0 0 0,1 0-1 0 0,0 0 1 0 0,-1 1-1 0 0,-4 2 79 0 0,-26 16-3896 0 0,17-2-5531 0 0,12-10-2199 0 0</inkml:trace>
  <inkml:trace contextRef="#ctx0" brushRef="#br0" timeOffset="3066.48">3066 490 3649 0 0,'0'0'1512'0'0,"0"0"-104"0"0,0 0 374 0 0,0 0 384 0 0,0 0 105 0 0,0 0-214 0 0,0 0-409 0 0,0 0-321 0 0,0 0-162 0 0,0 0-84 0 0,0 0-103 0 0,0 0-112 0 0,0 0-156 0 0,13-10-120 0 0,100-79 712 0 0,106-121 142 0 0,-218 209-1452 0 0,-1 1-28 0 0,0 0-5 0 0,0 0-34 0 0,-20 147-289 0 0,23-143 370 0 0,0 0-1 0 0,0 0 1 0 0,0 0-1 0 0,0 0 1 0 0,0 0-1 0 0,1-1 1 0 0,0 0-1 0 0,0 0 1 0 0,0 0 0 0 0,0 0-1 0 0,0 0 1 0 0,0-1-1 0 0,1 0 1 0 0,-1 0-1 0 0,1 0 1 0 0,0 0-1 0 0,-1-1 1 0 0,1 0 0 0 0,0 0-1 0 0,0 0 1 0 0,0-1-1 0 0,0 1 1 0 0,0-1-1 0 0,0 0 1 0 0,4-1-6 0 0,2-1 38 0 0,-1 0 1 0 0,1-1 0 0 0,-1-1-1 0 0,0 0 1 0 0,0 0 0 0 0,0 0-1 0 0,-1-2 1 0 0,1 1-1 0 0,-1-1 1 0 0,0 0 0 0 0,-1-1-1 0 0,0 0 1 0 0,0 0-1 0 0,0-1 1 0 0,-1 0 0 0 0,0-1-1 0 0,-1 1 1 0 0,0-1 0 0 0,0 0-1 0 0,-1-1 1 0 0,0 1-1 0 0,0-1 1 0 0,-1 0 0 0 0,2-10-39 0 0,-1 11-529 0 0,5-11-1171 0 0,-2 9-6738 0 0,-6 7-3424 0 0</inkml:trace>
  <inkml:trace contextRef="#ctx0" brushRef="#br0" timeOffset="3506.27">4207 4 13883 0 0,'0'0'1607'0'0,"0"0"-348"0"0,0 0-35 0 0,0 0 60 0 0,0 0-103 0 0,0 0-257 0 0,0 0-291 0 0,0 0-233 0 0,0 0-119 0 0,0 0-61 0 0,0 0-39 0 0,0 0-38 0 0,0 0-15 0 0,-18 3-10 0 0,-55 10-15 0 0,-24 30 386 0 0,97-42-490 0 0,-1 0-1 0 0,1 1 0 0 0,-1-1 0 0 0,1 0 0 0 0,0 0 0 0 0,0 0 0 0 0,-1 0 0 0 0,1 1 0 0 0,0-1 0 0 0,0 0 0 0 0,0 0 0 0 0,0 0 0 0 0,0 1 0 0 0,1-1 0 0 0,-1 0 0 0 0,0 0 0 0 0,0 0 0 0 0,1 0 0 0 0,-1 1 0 0 0,1-1 0 0 0,-1 0 0 0 0,1 0 0 0 0,-1 0 0 0 0,1 0 0 0 0,0 0 0 0 0,0 0 0 0 0,-1 0 0 0 0,1-1 0 0 0,0 1 0 0 0,0 0 0 0 0,0 0 0 0 0,0 0 1 0 0,0-1-1 0 0,0 1 0 0 0,0-1 0 0 0,0 1 0 0 0,0-1 0 0 0,0 1 0 0 0,0-1 0 0 0,1 1 0 0 0,-1-1 0 0 0,0 0 2 0 0,84 60 389 0 0,-80-55-317 0 0,0 0 1 0 0,-1 1-1 0 0,1 0 0 0 0,-1 0 0 0 0,0 0 1 0 0,0 0-1 0 0,-1 1 0 0 0,0 0 0 0 0,0-1 1 0 0,0 1-1 0 0,-1 0 0 0 0,0 0 0 0 0,0 1 1 0 0,-1-1-1 0 0,0 0 0 0 0,-1 0 0 0 0,1 1 1 0 0,-1-1-1 0 0,0 0 0 0 0,-1 1 0 0 0,0-1 1 0 0,0 0-1 0 0,-1 1-72 0 0,-1 3 56 0 0,-2-1 1 0 0,1 1-1 0 0,-1-1 0 0 0,0 0 1 0 0,-1 0-1 0 0,-1 0 0 0 0,1-1 1 0 0,-1 0-1 0 0,-1 0 1 0 0,0-1-1 0 0,0 0 0 0 0,0 0 1 0 0,-1-1-1 0 0,0 0 0 0 0,-5 2-56 0 0,2 1-63 0 0,-1-1 0 0 0,0 0 0 0 0,-1-1 0 0 0,0 0 0 0 0,0-1 0 0 0,-1 0 0 0 0,0-2 1 0 0,0 1-1 0 0,0-2 0 0 0,-1 0 0 0 0,1-1 0 0 0,-1 0 0 0 0,-10-1 63 0 0,22-39-4940 0 0,10 22-457 0 0,1 8-2350 0 0</inkml:trace>
  <inkml:trace contextRef="#ctx0" brushRef="#br0" timeOffset="3752.678">4548 0 13891 0 0,'0'0'1934'0'0,"0"0"-821"0"0,0 0-193 0 0,0 0 195 0 0,0 0 122 0 0,0 0 19 0 0,0 0-110 0 0,0 0-205 0 0,0 0-141 0 0,0 0-122 0 0,0 0-129 0 0,0 0-107 0 0,0 0-97 0 0,-5 30-90 0 0,-13 95-83 0 0,-11 162 37 0 0,19-250-1317 0 0,3-28-1985 0 0,-3-1-3668 0 0,6-7-4855 0 0</inkml:trace>
  <inkml:trace contextRef="#ctx0" brushRef="#br0" timeOffset="3918.372">4242 276 11939 0 0,'0'0'2405'0'0,"0"0"-700"0"0,0 0-380 0 0,0 0-115 0 0,0 0-87 0 0,0 0-146 0 0,0 0-183 0 0,0 0-179 0 0,0 0-145 0 0,32-8-113 0 0,101-24-117 0 0,-129 31-231 0 0,0-1 0 0 0,0 1 1 0 0,0-1-1 0 0,0 1 0 0 0,0 0 1 0 0,0 1-1 0 0,0-1 0 0 0,1 1 1 0 0,-1 0-1 0 0,0 0 0 0 0,0 0 0 0 0,1 0 1 0 0,-1 1-1 0 0,0 0 0 0 0,0 0 1 0 0,0 0-1 0 0,0 0 0 0 0,0 1 1 0 0,0-1-1 0 0,2 3-9 0 0,10 4-94 0 0,21 14-926 0 0,-16-8-4639 0 0,-13-10-5545 0 0</inkml:trace>
  <inkml:trace contextRef="#ctx0" brushRef="#br0" timeOffset="4102.726">4733 560 21365 0 0,'0'0'624'0'0,"0"0"-448"0"0,0 0-128 0 0,0 0 56 0 0,0 0-16 0 0,0 0-72 0 0,0 0-128 0 0,0 0-104 0 0,0 0-160 0 0,0 0-505 0 0,0 0-2991 0 0,0 0-8787 0 0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45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320 542 976 0 0,'0'0'799'0'0,"0"0"-57"0"0,0 0 202 0 0,0 0 309 0 0,0 0 309 0 0,0 0 158 0 0,0 0-18 0 0,0 0-134 0 0,0 0-189 0 0,0 0-209 0 0,0 0-169 0 0,23-9-120 0 0,71-29-104 0 0,-42 22 2308 0 0,-52 16-2512 0 0,0 0 38 0 0,0 0 16 0 0,0 0-22 0 0,0 0-65 0 0,0 0-59 0 0,-23 0 1402 0 0,-23 4-1769 0 0,0 2 1 0 0,0 2-1 0 0,0 2 0 0 0,1 2 1 0 0,1 2-1 0 0,-2 2-114 0 0,10-4 56 0 0,-70 28 123 0 0,105-39-181 0 0,1 0 0 0 0,-1 0 0 0 0,1 0 0 0 0,-1 0 0 0 0,1 1 0 0 0,-1-1-1 0 0,1 0 1 0 0,0 0 0 0 0,0 0 0 0 0,0 0 0 0 0,0 1 0 0 0,0-1 0 0 0,0 0 0 0 0,0 0 0 0 0,0 0 0 0 0,0 1-1 0 0,0-1 1 0 0,1 0 0 0 0,-1 0 0 0 0,0 0 0 0 0,1 0 0 0 0,-1 0 0 0 0,1 1 0 0 0,-1-1 0 0 0,1 0 0 0 0,0 0-1 0 0,0 0 1 0 0,-1-1 0 0 0,1 1 0 0 0,0 0 0 0 0,0 0 0 0 0,0 0 0 0 0,0 0 0 0 0,0-1 0 0 0,0 1 0 0 0,0-1-1 0 0,0 1 1 0 0,0 0 0 0 0,0-1 0 0 0,0 0 2 0 0,91 49 55 0 0,68 16-59 0 0,-158-64 10 0 0,-1-1 0 0 0,0 1 0 0 0,1 0 1 0 0,-1 0-1 0 0,0 0 0 0 0,0 0 0 0 0,0 0 0 0 0,0 0 1 0 0,0 0-1 0 0,0 1 0 0 0,0-1 0 0 0,0 0 0 0 0,0 0 1 0 0,0 1-1 0 0,-1-1 0 0 0,1 1 0 0 0,0-1 0 0 0,-1 1 1 0 0,0-1-1 0 0,1 1 0 0 0,-1-1 0 0 0,0 1 0 0 0,1-1 1 0 0,-1 1-1 0 0,0-1 0 0 0,0 1 0 0 0,-1-1 0 0 0,1 1 1 0 0,0-1-1 0 0,0 1 0 0 0,-1-1 0 0 0,1 1 0 0 0,-1-1 1 0 0,1 1-1 0 0,-1-1 0 0 0,1 1 0 0 0,-1-1 0 0 0,0 0 1 0 0,0 0-1 0 0,0 1 0 0 0,0-1 0 0 0,0 0 0 0 0,0 0 1 0 0,-1 1-7 0 0,-52 50 248 0 0,-129 66-36 0 0,182-117-212 0 0,1-1 0 0 0,-1 0 0 0 0,0 0 0 0 0,1 1 0 0 0,-1-1 0 0 0,1 0 0 0 0,-1 1 0 0 0,1-1 0 0 0,-1 1 0 0 0,1-1 0 0 0,-1 0 0 0 0,1 1 0 0 0,-1-1 0 0 0,1 1 0 0 0,0-1 0 0 0,-1 1-1 0 0,1-1 1 0 0,0 1 0 0 0,-1 0 0 0 0,1-1 0 0 0,0 1 0 0 0,0-1 0 0 0,0 1 0 0 0,-1 0 0 0 0,1-1 0 0 0,0 1 0 0 0,0 0 0 0 0,0-1 0 0 0,0 1 0 0 0,0-1 0 0 0,0 1 0 0 0,0 0 0 0 0,0-1 0 0 0,1 1 0 0 0,-1 0-1 0 0,0-1 1 0 0,0 1 0 0 0,0-1 0 0 0,1 1 0 0 0,-1 0 0 0 0,0-1 0 0 0,1 1 0 0 0,-1-1 0 0 0,0 1 0 0 0,1-1 0 0 0,-1 1 0 0 0,1-1 0 0 0,-1 1 0 0 0,1-1 0 0 0,-1 0 0 0 0,1 1 0 0 0,-1-1 0 0 0,1 0 0 0 0,-1 1 0 0 0,1-1-1 0 0,-1 0 1 0 0,1 0 0 0 0,0 1 0 0 0,-1-1 0 0 0,1 0 0 0 0,0 0 0 0 0,-1 0 0 0 0,1 0 0 0 0,-1 0 0 0 0,1 0 0 0 0,52 8 280 0 0,-44-8-202 0 0,21 3 9 0 0,0-2 0 0 0,0-1 0 0 0,-1-1 0 0 0,1-1 0 0 0,-1-2 0 0 0,1-1 1 0 0,1-2-88 0 0,-26 6-36 0 0,-1 0 1 0 0,1-1-1 0 0,-1 1 1 0 0,0-1-1 0 0,1 0 1 0 0,-1 0 0 0 0,0-1-1 0 0,0 1 1 0 0,-1-1-1 0 0,1 0 1 0 0,0 1 0 0 0,-1-2-1 0 0,0 1 1 0 0,0 0-1 0 0,0-1 1 0 0,2-2 35 0 0,5-17-3066 0 0,-7-5-3976 0 0,-3 24-4571 0 0</inkml:trace>
  <inkml:trace contextRef="#ctx0" brushRef="#br0" timeOffset="469.856">193 1 16243 0 0,'0'0'763'0'0,"0"0"-425"0"0,0 0-277 0 0,0 0 96 0 0,0 0 254 0 0,0 0 237 0 0,0 0 155 0 0,0 0 71 0 0,0 0-19 0 0,0 0-94 0 0,0 0-78 0 0,0 0-90 0 0,0 0-82 0 0,6 31-55 0 0,18 95-44 0 0,-10-46 320 0 0,-4 0 0 0 0,-3 0-1 0 0,-4 1 1 0 0,-7 71-732 0 0,1-2 187 0 0,-12 399 100 0 0,-1-391-267 0 0,16-125-411 0 0,5-41-3875 0 0,-5 6 3458 0 0,0-3-1144 0 0,1 2-2854 0 0,0-1-6720 0 0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46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74 5593 0 0,'0'0'3845'0'0,"0"0"-1873"0"0,0 0-714 0 0,0 0-83 0 0,0 0 17 0 0,0 0-49 0 0,0 0-143 0 0,0 0-193 0 0,0 0-212 0 0,0 0-207 0 0,0 0-100 0 0,-2 4-61 0 0,-29 126 1113 0 0,18-50-972 0 0,0-21-231 0 0,5-19-14 0 0,-2-1 1 0 0,-1 0-1 0 0,-2 0 0 0 0,-12 24-123 0 0,24-82 1713 0 0,49-119-1437 0 0,74-167 454 0 0,-99 267-663 0 0,-15 79-374 0 0,-2 3 335 0 0,2 0 0 0 0,1-1 0 0 0,3 0 0 0 0,1-1 0 0 0,3 0 0 0 0,13 26-28 0 0,-27-65 28 0 0,-1 0-1 0 0,1 0 1 0 0,0 0-1 0 0,0-1 1 0 0,0 1 0 0 0,0-1-1 0 0,1 1 1 0 0,-1-1-1 0 0,1 0 1 0 0,-1 0 0 0 0,1 0-1 0 0,0 0 1 0 0,0-1-1 0 0,0 1 1 0 0,0-1 0 0 0,0 1-1 0 0,0-1 1 0 0,0 0-1 0 0,0 0 1 0 0,0-1 0 0 0,1 1-1 0 0,-1-1 1 0 0,0 1-1 0 0,1-1 1 0 0,-1 0 0 0 0,0 0-1 0 0,1-1 1 0 0,-1 1-1 0 0,0-1 1 0 0,0 1 0 0 0,1-1-1 0 0,-1 0 1 0 0,0 0 0 0 0,0-1-1 0 0,0 1 1 0 0,0-1-1 0 0,0 1 1 0 0,0-1 0 0 0,-1 0-1 0 0,2-1-27 0 0,11-16 135 0 0,0 0 0 0 0,-2-1 0 0 0,0-1 0 0 0,-1 0 0 0 0,-1-1 0 0 0,-2 0 0 0 0,0-1 0 0 0,-1 0 0 0 0,-1 0 0 0 0,-1-1 0 0 0,-1 0 0 0 0,-1 0 0 0 0,-2 0 0 0 0,0-1 0 0 0,-1 1 0 0 0,-2 0 0 0 0,-2-16-135 0 0,-7 4-1284 0 0,10 35 301 0 0,0 1-533 0 0,0 0-845 0 0,0 1-2752 0 0,0 2-6424 0 0</inkml:trace>
  <inkml:trace contextRef="#ctx0" brushRef="#br0" timeOffset="292.219">934 34 6785 0 0,'0'0'5387'0'0,"0"0"-3400"0"0,0 0-1143 0 0,0 0-96 0 0,0 0 34 0 0,0 0-39 0 0,0 0-137 0 0,-20 31-187 0 0,-59 98-172 0 0,58-63-55 0 0,23-57-168 0 0,-1-4 3 0 0,0 0-1 0 0,0 0 1 0 0,1 0 0 0 0,0-1 0 0 0,0 1-1 0 0,0-1 1 0 0,1 1 0 0 0,-1-1 0 0 0,1 0-1 0 0,0 0 1 0 0,0 0 0 0 0,1 0 0 0 0,-1-1-1 0 0,1 1 1 0 0,0-1 0 0 0,0 0 0 0 0,0 0-1 0 0,0 0 1 0 0,0 0 0 0 0,1-1 0 0 0,-1 0-1 0 0,1 0 1 0 0,-1 0 0 0 0,1 0-1 0 0,0-1 1 0 0,2 1-27 0 0,6 1 207 0 0,0 0 0 0 0,-1-1 1 0 0,1-1-1 0 0,0 0 0 0 0,0 0 0 0 0,0-1 0 0 0,0-1 0 0 0,0 0 0 0 0,10-3-207 0 0,-13 3 159 0 0,-1-1 0 0 0,0 0 0 0 0,0-1 0 0 0,0 0 0 0 0,-1 0 0 0 0,1-1 0 0 0,-1 0 0 0 0,1 0 0 0 0,-1-1 0 0 0,-1 0 0 0 0,1-1-1 0 0,-1 0 1 0 0,0 0 0 0 0,0 0 0 0 0,0-1 0 0 0,-1 0 0 0 0,0 0 0 0 0,-1-1 0 0 0,0 0 0 0 0,0 0 0 0 0,0 0 0 0 0,-1 0 0 0 0,0-1 0 0 0,-1 1 0 0 0,0-1 0 0 0,0 0 0 0 0,-1 0 0 0 0,0-5-159 0 0,-1 9 25 0 0,0-1 1 0 0,-1 1 0 0 0,0-1-1 0 0,-1 1 1 0 0,1-1 0 0 0,-1 1 0 0 0,0 0-1 0 0,0-1 1 0 0,-1 1 0 0 0,1 0 0 0 0,-1 0-1 0 0,0 0 1 0 0,-1 0 0 0 0,1 0-1 0 0,-1 0 1 0 0,0 0 0 0 0,0 1 0 0 0,-1 0-1 0 0,1-1 1 0 0,-1 1 0 0 0,0 1 0 0 0,0-1-1 0 0,0 0 1 0 0,-2 0-26 0 0,-4-3-94 0 0,-1 0-1 0 0,1 1 1 0 0,-2 0 0 0 0,1 1 0 0 0,0 0-1 0 0,-1 1 1 0 0,0 0 0 0 0,0 0-1 0 0,-1 2 1 0 0,1-1 0 0 0,0 2 0 0 0,-1 0-1 0 0,0 0 1 0 0,1 1 0 0 0,-1 0-1 0 0,1 1 1 0 0,-6 2 94 0 0,-29 10-3936 0 0,4 10-3412 0 0,27-11-4748 0 0</inkml:trace>
  <inkml:trace contextRef="#ctx0" brushRef="#br0" timeOffset="2250.245">104 825 0 0 0,'0'0'639'0'0,"0"0"102"0"0,0 0-166 0 0,0 0-56 0 0,0 0-60 0 0,0 0-26 0 0,0 0 24 0 0,0 0 45 0 0,-5 3 87 0 0,-15 5-91 0 0,-51 25 12347 0 0,63-29-10046 0 0,12-1 825 0 0,5-2-3916 0 0,45 5 860 0 0,0-4-1 0 0,-1-1 1 0 0,1-3 0 0 0,0-2 0 0 0,0-3 0 0 0,6-3-568 0 0,-47 8 62 0 0,700-136 1179 0 0,-410 90-1079 0 0,-183 32-289 0 0,-110 14-957 0 0,-11 1-2271 0 0,-4 1-3351 0 0,2 0-5449 0 0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50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386 586 1304 0 0,'0'0'1459'0'0,"0"0"-496"0"0,0 0-79 0 0,0 0 149 0 0,0 0 183 0 0,0 0 7 0 0,0 0-67 0 0,0 0-150 0 0,0 0-168 0 0,0 0-121 0 0,0 0-137 0 0,-10 0-74 0 0,-33-3-61 0 0,32 3-9 0 0,11 0 46 0 0,0 0 41 0 0,0 0 45 0 0,0 0 54 0 0,-18 3 1980 0 0,0 2-2361 0 0,0 1 1 0 0,0 1 0 0 0,1 1 0 0 0,0 0 0 0 0,0 1 0 0 0,1 1 0 0 0,0 0-1 0 0,0 1 1 0 0,1 1 0 0 0,1 1 0 0 0,0 0 0 0 0,1 0 0 0 0,0 2 0 0 0,1-1-1 0 0,1 2 1 0 0,0-1 0 0 0,1 2 0 0 0,1-1 0 0 0,0 1 0 0 0,-5 17-242 0 0,13-31 11 0 0,0-1 1 0 0,0 1-1 0 0,0 0 1 0 0,1 0 0 0 0,-1 0-1 0 0,1 0 1 0 0,-1 0-1 0 0,1 0 1 0 0,0 0 0 0 0,0 0-1 0 0,0-1 1 0 0,1 1-1 0 0,-1 0 1 0 0,1 0 0 0 0,0 0-1 0 0,0 0 1 0 0,0 0-1 0 0,0-1 1 0 0,0 1-1 0 0,0 0 1 0 0,1-1 0 0 0,-1 1-1 0 0,1-1 1 0 0,0 1-1 0 0,-1-1 1 0 0,1 0 0 0 0,1 0-1 0 0,-1 0 1 0 0,0 0-1 0 0,0 0 1 0 0,1 0 0 0 0,-1-1-1 0 0,1 1 1 0 0,-1-1-1 0 0,1 0 1 0 0,0 0-1 0 0,-1 0 1 0 0,1 0 0 0 0,0 0-1 0 0,0 0 1 0 0,0-1-1 0 0,3 1-11 0 0,15-3 123 0 0,0-1 0 0 0,1-1-1 0 0,-1-1 1 0 0,-1-1 0 0 0,1-1-1 0 0,-1 0 1 0 0,0-2 0 0 0,-1 0-1 0 0,0-1 1 0 0,0-1-1 0 0,-1-1 1 0 0,0 0 0 0 0,-1-2-1 0 0,-1 0 1 0 0,15-16-123 0 0,2 3 88 0 0,121-88 321 0 0,-153 116-409 0 0,1 1 1 0 0,-1-1-1 0 0,1 1 1 0 0,-1-1-1 0 0,1 1 1 0 0,-1-1-1 0 0,0 1 1 0 0,0 0-1 0 0,1 0 1 0 0,-1 0-1 0 0,0-1 0 0 0,-1 1 1 0 0,1 0-1 0 0,0 0 1 0 0,-1 0-1 0 0,1 1 1 0 0,-1-1-1 0 0,1 0 1 0 0,-1 0-1 0 0,0 0 1 0 0,0 0-1 0 0,0 0 0 0 0,0 0 1 0 0,-1 0-1 0 0,1 0 1 0 0,0 1-1 0 0,-1-1 1 0 0,1 0-1 0 0,-1 0 1 0 0,0 0-1 0 0,-1 1 0 0 0,2 8 14 0 0,-3 165 2 0 0,2-173-43 0 0,1 0 0 0 0,1 0 0 0 0,-1-1 1 0 0,0 1-1 0 0,1 0 0 0 0,-1 0 0 0 0,1 0 0 0 0,0-1 1 0 0,0 1-1 0 0,0 0 0 0 0,0-1 0 0 0,0 1 0 0 0,1-1 1 0 0,-1 0-1 0 0,1 1 0 0 0,0-1 0 0 0,-1 0 0 0 0,1 0 0 0 0,0 0 1 0 0,0 0-1 0 0,1 0 0 0 0,-1 0 0 0 0,0-1 0 0 0,0 1 1 0 0,1-1-1 0 0,-1 1 0 0 0,1-1 0 0 0,0 0 0 0 0,-1 0 0 0 0,1 0 1 0 0,0-1-1 0 0,-1 1 0 0 0,1 0 0 0 0,0-1 0 0 0,0 0 1 0 0,0 0-1 0 0,-1 0 0 0 0,3 0 27 0 0,51-10-4066 0 0,-7-14-6811 0 0,-39 16 572 0 0</inkml:trace>
  <inkml:trace contextRef="#ctx0" brushRef="#br0" timeOffset="251.617">1215 542 8090 0 0,'0'0'3794'0'0,"0"0"-1475"0"0,0 0-660 0 0,0 0-193 0 0,0 0-221 0 0,0 0-294 0 0,0 0-235 0 0,0 0-124 0 0,0 0-37 0 0,0 0-12 0 0,-34 16-28 0 0,-108 52-82 0 0,66-14 97 0 0,68-43-450 0 0,-1-3-47 0 0,1 1 0 0 0,0 0 0 0 0,1 1 0 0 0,0 0 1 0 0,1 0-1 0 0,-1 1 0 0 0,2-1 0 0 0,0 1 0 0 0,0 1 1 0 0,1-1-1 0 0,0 1 0 0 0,1-1 0 0 0,1 1 0 0 0,0 0 0 0 0,0 0 1 0 0,1 0-1 0 0,1 2-33 0 0,0-10-3 0 0,1-1 0 0 0,0 0 0 0 0,1 1 0 0 0,-1-1 0 0 0,0 0 1 0 0,1 0-1 0 0,0 0 0 0 0,0 0 0 0 0,0 0 0 0 0,0 0 0 0 0,0-1 0 0 0,0 1 1 0 0,1-1-1 0 0,-1 0 0 0 0,1 1 0 0 0,0-1 0 0 0,0 0 0 0 0,0 0 0 0 0,0-1 0 0 0,0 1 1 0 0,0-1-1 0 0,0 1 0 0 0,0-1 0 0 0,1 0 0 0 0,-1 0 0 0 0,0-1 0 0 0,1 1 0 0 0,-1-1 1 0 0,1 1-1 0 0,2-1 3 0 0,106-11-444 0 0,-4-30-1790 0 0,-73 24-1395 0 0,-3-2-3892 0 0,-18 11-2617 0 0</inkml:trace>
  <inkml:trace contextRef="#ctx0" brushRef="#br0" timeOffset="673.928">1518 579 2649 0 0,'0'0'1246'0'0,"0"0"-253"0"0,0 0 272 0 0,0 0 384 0 0,0 0 136 0 0,0 0-171 0 0,0 0-374 0 0,0 0-277 0 0,0 0-77 0 0,0 0-5 0 0,0 0 34 0 0,0 0 8 0 0,0 0-59 0 0,-6 5-101 0 0,-81 71 2722 0 0,82-68-3390 0 0,0 0 0 0 0,1 1 0 0 0,1 0 0 0 0,-1 0-1 0 0,1 0 1 0 0,1 0 0 0 0,-1 0 0 0 0,2 1 0 0 0,-1-1 0 0 0,1 1 0 0 0,1-1 0 0 0,0 1 0 0 0,0 0 0 0 0,1 4-95 0 0,-1-2 99 0 0,0-9-56 0 0,0 0-1 0 0,1 0 1 0 0,-1 1 0 0 0,1-1 0 0 0,-1 0-1 0 0,1 0 1 0 0,0 0 0 0 0,0 0-1 0 0,0 0 1 0 0,1 0 0 0 0,-1 0 0 0 0,1 0-1 0 0,-1-1 1 0 0,1 1 0 0 0,0-1 0 0 0,0 1-1 0 0,0-1 1 0 0,1 0 0 0 0,-1 1-1 0 0,0-1 1 0 0,1 0 0 0 0,0 0 0 0 0,-1-1-1 0 0,1 1 1 0 0,0-1 0 0 0,0 1-1 0 0,0-1 1 0 0,0 0 0 0 0,0 0 0 0 0,0 0-1 0 0,3 0-42 0 0,107 7 782 0 0,-90-9-998 0 0,2-17-2331 0 0,-13 4-5578 0 0,-9 10-3121 0 0</inkml:trace>
  <inkml:trace contextRef="#ctx0" brushRef="#br0" timeOffset="1676.049">1793 814 5297 0 0,'0'0'1484'0'0,"0"0"-361"0"0,0 0 147 0 0,0 0 432 0 0,0 0 159 0 0,0 0-146 0 0,0 0-237 0 0,0 0-272 0 0,0 0-213 0 0,0 0-131 0 0,0 0-119 0 0,0 0-95 0 0,0 0-83 0 0,30-7-65 0 0,93-24-74 0 0,-69 7 108 0 0,-48 17-420 0 0,5-5-58 0 0,0 1 1 0 0,-1-1-1 0 0,0 0 0 0 0,-1-1 1 0 0,0 0-1 0 0,-1-1 0 0 0,0 0 1 0 0,-2 0-1 0 0,1-1 1 0 0,-2 1-1 0 0,2-7-56 0 0,-8 20-74 0 0,-1-1 0 0 0,1 1 0 0 0,0 0 0 0 0,-1-1 0 0 0,1 1 0 0 0,-1 0 0 0 0,0 0 0 0 0,1 0 0 0 0,-1 0 0 0 0,0 1 0 0 0,0-1 0 0 0,1 0 0 0 0,-1 1 0 0 0,0-1 0 0 0,0 1 0 0 0,0 0 0 0 0,0-1 0 0 0,0 1 0 0 0,1 0 1 0 0,-1 0-1 0 0,0 0 0 0 0,0 1 0 0 0,0-1 0 0 0,0 0 0 0 0,0 1 0 0 0,0-1 0 0 0,1 1 0 0 0,-1-1 0 0 0,0 1 0 0 0,-1 1 74 0 0,-8 3-146 0 0,1 1-1 0 0,-1 0 1 0 0,1 0 0 0 0,0 1-1 0 0,0 1 1 0 0,1 0 0 0 0,0 0-1 0 0,1 1 1 0 0,-1 0 146 0 0,-5 5-90 0 0,5-6 85 0 0,-1 1 0 0 0,2 0 0 0 0,0 0 0 0 0,0 1 0 0 0,0 0 0 0 0,1 0 0 0 0,1 1 0 0 0,0 0 0 0 0,0 0 0 0 0,1 1 0 0 0,1-1 0 0 0,0 1 0 0 0,0 0 0 0 0,1 0 0 0 0,1 0 0 0 0,0 3 5 0 0,2-12 21 0 0,0 0 0 0 0,0-1-1 0 0,1 1 1 0 0,-1 0 0 0 0,1 0 0 0 0,0-1 0 0 0,-1 1 0 0 0,1-1-1 0 0,1 1 1 0 0,-1-1 0 0 0,0 1 0 0 0,1-1 0 0 0,-1 0 0 0 0,1 0 0 0 0,-1 1-1 0 0,1-1 1 0 0,0 0 0 0 0,0 0 0 0 0,0-1 0 0 0,0 1 0 0 0,1 0-1 0 0,-1-1 1 0 0,0 1 0 0 0,1-1 0 0 0,-1 0 0 0 0,1 0 0 0 0,-1 0 0 0 0,1 0-1 0 0,-1 0 1 0 0,1 0 0 0 0,1-1-21 0 0,92 8 875 0 0,-84-8-769 0 0,8-2 72 0 0,-1-2 0 0 0,0 0-1 0 0,0-1 1 0 0,-1-1 0 0 0,1-1 0 0 0,-1 0 0 0 0,-1-1 0 0 0,1-2 0 0 0,-1 1 0 0 0,-1-2 0 0 0,0 0-1 0 0,0-2-177 0 0,29-16 357 0 0,-6 8-267 0 0,-2-3 1 0 0,0-1-1 0 0,-2-1 1 0 0,0-2-1 0 0,-3-2 0 0 0,0-1 1 0 0,-2-1-1 0 0,-1-2 0 0 0,-2-1 1 0 0,-1-1-1 0 0,-2-1 1 0 0,-1-1-1 0 0,12-31-90 0 0,-32 61-15 0 0,3-4-26 0 0,-1 1-1 0 0,-1-1 1 0 0,0 0 0 0 0,-1 0 0 0 0,0 0 0 0 0,-1 0-1 0 0,0-1 1 0 0,-1 1 0 0 0,0-1 0 0 0,-1 1 0 0 0,-1-1 0 0 0,0-2 41 0 0,-1 13-8 0 0,0 0 0 0 0,-1-1 1 0 0,1 1-1 0 0,-1 0 1 0 0,1 1-1 0 0,-1-1 0 0 0,0 0 1 0 0,1 1-1 0 0,-1-1 1 0 0,0 1-1 0 0,0 0 0 0 0,0 0 1 0 0,0 0-1 0 0,-1 0 1 0 0,1 1-1 0 0,0-1 0 0 0,0 1 1 0 0,0 0-1 0 0,0 0 1 0 0,-1 0-1 0 0,1 0 0 0 0,0 1 1 0 0,0-1-1 0 0,0 1 1 0 0,0 0-1 0 0,0 0 0 0 0,0 0 1 0 0,0 0-1 0 0,0 0 1 0 0,0 1-1 0 0,0-1 0 0 0,0 1 1 0 0,-1 1 7 0 0,-14 8 12 0 0,1 2 0 0 0,0 0 1 0 0,1 0-1 0 0,0 2 0 0 0,1 0 0 0 0,0 0 1 0 0,2 2-1 0 0,0 0 0 0 0,0 0 0 0 0,2 1 0 0 0,0 1 1 0 0,1 0-1 0 0,1 0 0 0 0,1 1 0 0 0,1 0 1 0 0,0 0-1 0 0,2 1 0 0 0,0-1 0 0 0,2 1 1 0 0,0 1-1 0 0,1-1 0 0 0,1 10-12 0 0,1-14 95 0 0,1 1-1 0 0,1 0 0 0 0,0 0 1 0 0,2 0-1 0 0,0-1 1 0 0,1 1-1 0 0,0-1 1 0 0,2-1-1 0 0,0 1 0 0 0,5 9-94 0 0,0-5 240 0 0,0 0 0 0 0,1 0 0 0 0,1-1 0 0 0,1 0 0 0 0,0-2-1 0 0,5 4-239 0 0,4 11 350 0 0,-23-33-337 0 0,3 3 448 0 0,-2-2-1005 0 0,-1-5-10807 0 0,-1 4-237 0 0</inkml:trace>
  <inkml:trace contextRef="#ctx0" brushRef="#br0" timeOffset="4304.391">2833 781 0 0 0,'0'0'332'0'0,"0"0"122"0"0,0 0 56 0 0,0 0-50 0 0,0 0-129 0 0,0 0-71 0 0,0 0-18 0 0,0 0 64 0 0,0 0 132 0 0,14 16 3248 0 0,5 7 2975 0 0,9-7-3325 0 0,-21-14-3091 0 0,0-1 1 0 0,0 1-1 0 0,0-1 1 0 0,0 0-1 0 0,0-1 0 0 0,0 1 1 0 0,0-1-1 0 0,1-1 0 0 0,-1 1 1 0 0,0-1-1 0 0,0-1 0 0 0,0 1 1 0 0,2-2-246 0 0,1 0 90 0 0,0 1 1 0 0,0-2 0 0 0,-1 0-1 0 0,1 0 1 0 0,-1 0-1 0 0,0-1 1 0 0,0-1 0 0 0,-1 0-1 0 0,1 0 1 0 0,-1 0-1 0 0,-1-1 1 0 0,1 0 0 0 0,-1-1-1 0 0,0 1 1 0 0,-1-2-1 0 0,0 1 1 0 0,0-1 0 0 0,-1 1-1 0 0,1-4-90 0 0,21-71 344 0 0,-26 81-350 0 0,-1 0 0 0 0,0 0-1 0 0,1 0 1 0 0,-1 0 0 0 0,0 0 0 0 0,0 0-1 0 0,0 0 1 0 0,0 0 0 0 0,-1 0-1 0 0,1 0 1 0 0,0 0 0 0 0,-1 0 0 0 0,1 0-1 0 0,-1 0 1 0 0,0 0 0 0 0,0 0 0 0 0,0 0-1 0 0,0 1 1 0 0,0-1 0 0 0,0 0 0 0 0,0 1-1 0 0,-1-1 1 0 0,1 1 0 0 0,0-1 0 0 0,-1 1-1 0 0,1 0 1 0 0,-1-1 0 0 0,0 1 0 0 0,1 0-1 0 0,-1 0 1 0 0,0 0 0 0 0,0 0 0 0 0,0 1-1 0 0,0-1 1 0 0,0 0 0 0 0,0 1-1 0 0,1-1 1 0 0,-1 1 0 0 0,0 0 0 0 0,-2-1 6 0 0,-10 2-43 0 0,1 0 0 0 0,-1 1-1 0 0,1 0 1 0 0,-1 1 0 0 0,1 1 0 0 0,0 0 0 0 0,0 0 0 0 0,1 2 0 0 0,0-1 0 0 0,-1 2 0 0 0,2-1-1 0 0,-1 2 1 0 0,1 0 0 0 0,0 0 0 0 0,1 1 0 0 0,0 0 0 0 0,0 0 0 0 0,1 1 0 0 0,0 1 0 0 0,1 0 0 0 0,0 0-1 0 0,1 0 1 0 0,0 1 0 0 0,1 0 0 0 0,-2 5 43 0 0,6-13 4 0 0,-1 0 0 0 0,1 1 0 0 0,0-1 0 0 0,1 1 0 0 0,-1 0 0 0 0,1-1 1 0 0,0 1-1 0 0,0 0 0 0 0,1 0 0 0 0,-1 0 0 0 0,1 0 0 0 0,0 0 0 0 0,0-1 0 0 0,1 1 0 0 0,0 0 0 0 0,-1 0 0 0 0,1 0 0 0 0,1-1 0 0 0,-1 1 0 0 0,1 0 0 0 0,0-1 0 0 0,0 1 0 0 0,0-1 0 0 0,1 0 1 0 0,0 2-6 0 0,6 1 68 0 0,0-1 0 0 0,0 0 0 0 0,0 0 0 0 0,0-1 0 0 0,1 0 0 0 0,0 0 0 0 0,0-1 0 0 0,1-1 0 0 0,-1 0 0 0 0,1 0 0 0 0,-1-1 0 0 0,1 0 0 0 0,0-1 0 0 0,0 0 0 0 0,0-1 0 0 0,0 0 0 0 0,0-1 0 0 0,-1 0 0 0 0,4-1-67 0 0,14-2 163 0 0,0-2-1 0 0,0-1 1 0 0,0-1 0 0 0,-1-2-1 0 0,0 0 1 0 0,19-12-163 0 0,-9 4 136 0 0,-1-3 0 0 0,-1 0 1 0 0,-1-2-1 0 0,0-2 0 0 0,-2-1 0 0 0,-1-1 0 0 0,-2-2 0 0 0,0-1 1 0 0,-1-3-137 0 0,-20 23 9 0 0,-1 0 1 0 0,0-1-1 0 0,-1 0 1 0 0,0 0 0 0 0,0 0-1 0 0,-1-1 1 0 0,-1 0 0 0 0,0 0-1 0 0,-1 0 1 0 0,0 0-1 0 0,-1 0 1 0 0,0-1 0 0 0,-1 1-1 0 0,0-11-9 0 0,-1 22-4 0 0,0 0 0 0 0,0-1 0 0 0,0 1 0 0 0,0 0 0 0 0,-1-1-1 0 0,1 1 1 0 0,0 0 0 0 0,-1-1 0 0 0,1 1 0 0 0,-1 0 0 0 0,1 0 0 0 0,-1 0-1 0 0,1-1 1 0 0,-1 1 0 0 0,0 0 0 0 0,0 0 0 0 0,0 0 0 0 0,0 0 0 0 0,0 0 0 0 0,0 0-1 0 0,0 1 1 0 0,0-1 0 0 0,0 0 0 0 0,0 0 0 0 0,0 1 0 0 0,0-1 0 0 0,0 1-1 0 0,-1-1 1 0 0,1 1 0 0 0,0-1 0 0 0,-1 1 0 0 0,1 0 0 0 0,0-1 0 0 0,0 1-1 0 0,-1 0 1 0 0,1 0 0 0 0,0 0 0 0 0,-1 0 0 0 0,1 0 0 0 0,0 1 0 0 0,-1-1 0 0 0,1 0-1 0 0,0 0 1 0 0,-1 1 0 0 0,1-1 0 0 0,0 1 0 0 0,0 0 4 0 0,-57 27-228 0 0,49-23 211 0 0,0 1 0 0 0,0 0 0 0 0,1 1 0 0 0,0 0 0 0 0,0 0 0 0 0,1 1 1 0 0,0 0-1 0 0,0 0 0 0 0,1 1 0 0 0,0-1 0 0 0,0 1 0 0 0,1 1 1 0 0,0-1-1 0 0,1 1 0 0 0,0 0 0 0 0,-2 9 17 0 0,6-16 2 0 0,0-1-1 0 0,0 0 1 0 0,1 1-1 0 0,-1-1 1 0 0,1 0-1 0 0,0 0 0 0 0,0 1 1 0 0,0-1-1 0 0,0 0 1 0 0,0 0-1 0 0,0 0 1 0 0,0 0-1 0 0,1 0 1 0 0,-1 0-1 0 0,1 0 1 0 0,-1-1-1 0 0,1 1 1 0 0,0 0-1 0 0,-1-1 1 0 0,1 1-1 0 0,0-1 1 0 0,0 0-1 0 0,0 0 1 0 0,0 0-1 0 0,1 0 1 0 0,-1 0-1 0 0,0 0 1 0 0,0 0-1 0 0,1-1 1 0 0,-1 1-1 0 0,0-1-1 0 0,76 14 119 0 0,128-12 186 0 0,-205-2-302 0 0,0 0 0 0 0,1 1 0 0 0,-1-1 0 0 0,0 1 0 0 0,1-1 0 0 0,-1 1 0 0 0,0-1 0 0 0,0 1 0 0 0,0 0 0 0 0,1 0 0 0 0,-1 0 0 0 0,0-1 0 0 0,0 1 0 0 0,0 0 0 0 0,0 0 0 0 0,-1 0 0 0 0,1 1 0 0 0,0-1 0 0 0,0 0 0 0 0,0 0 0 0 0,-1 0 0 0 0,1 1 0 0 0,-1-1 0 0 0,1 0 0 0 0,-1 1 0 0 0,0-1 0 0 0,1 0 0 0 0,-1 1 0 0 0,0-1 0 0 0,0 0 0 0 0,0 1 0 0 0,0-1 0 0 0,0 1 0 0 0,0-1 0 0 0,0 0 0 0 0,0 1 0 0 0,-1-1 0 0 0,1 0 0 0 0,-1 1 0 0 0,1-1 0 0 0,-1 1-3 0 0,-22 55 115 0 0,-80 64-184 0 0,40-55-1741 0 0,60-59-712 0 0,11-6-5649 0 0,-7-1 7144 0 0,3 0-9619 0 0</inkml:trace>
  <inkml:trace contextRef="#ctx0" brushRef="#br0" timeOffset="4916.415">4132 575 7362 0 0,'0'0'2021'0'0,"0"0"-443"0"0,0 0-174 0 0,0 0-21 0 0,0 0-89 0 0,0 0-187 0 0,-34 24-227 0 0,-107 77-224 0 0,58-27 163 0 0,80-70-771 0 0,-2-1-9 0 0,1 1 0 0 0,0 0 0 0 0,0 0 0 0 0,1 1 0 0 0,-1-1 0 0 0,1 1 0 0 0,0 0 0 0 0,0-1 0 0 0,0 2 0 0 0,1-1 0 0 0,0 0 0 0 0,0 0-1 0 0,0 1 1 0 0,1-1 0 0 0,-1 1 0 0 0,1-1 0 0 0,1 1 0 0 0,-1-1 0 0 0,1 5-39 0 0,3-8 91 0 0,-1 0 1 0 0,1 0-1 0 0,0 0 0 0 0,0-1 1 0 0,0 1-1 0 0,0-1 0 0 0,0 0 1 0 0,0 0-1 0 0,0 0 0 0 0,0 0 1 0 0,1 0-1 0 0,-1-1 0 0 0,0 1 1 0 0,1-1-1 0 0,-1 0 0 0 0,0 0 1 0 0,1 0-1 0 0,-1-1 0 0 0,0 1 1 0 0,0-1-1 0 0,2 0-91 0 0,-4 1 31 0 0,14-3 133 0 0,-1-1 1 0 0,1 0 0 0 0,-1-1-1 0 0,0 0 1 0 0,0-1 0 0 0,0-1 0 0 0,-1 0-1 0 0,9-7-164 0 0,18-8 194 0 0,109-51 198 0 0,-147 75-391 0 0,-1 0-1 0 0,-1 0 1 0 0,1 0 0 0 0,0 1 0 0 0,0-1 0 0 0,-1 0 0 0 0,1 0 0 0 0,-1 0 0 0 0,0 1 0 0 0,0-1-1 0 0,0 0 1 0 0,0 1 0 0 0,0-1 0 0 0,0 0 0 0 0,0 0 0 0 0,-1 1 0 0 0,1-1 0 0 0,-1 0-1 0 0,0 0 1 0 0,0 0 0 0 0,1 0 0 0 0,-1 0 0 0 0,-1 0 0 0 0,1 0 0 0 0,0 0 0 0 0,0 0 0 0 0,-2 1-1 0 0,-18 78-247 0 0,23-79 250 0 0,-1-1-1 0 0,1 1 1 0 0,0-1-1 0 0,0 0 1 0 0,0 0 0 0 0,0 0-1 0 0,0 0 1 0 0,0 0-1 0 0,1-1 1 0 0,-1 1 0 0 0,0-1-1 0 0,0 1 1 0 0,0-1-1 0 0,1 0 1 0 0,-1 0 0 0 0,0 0-1 0 0,0 0 1 0 0,1 0 0 0 0,-1 0-1 0 0,0-1 1 0 0,0 1-1 0 0,1-1 1 0 0,-1 0 0 0 0,0 1-1 0 0,2-2-2 0 0,15-8 128 0 0,0 0 0 0 0,-1-1 0 0 0,-1-1 0 0 0,0-1 0 0 0,0 0 0 0 0,-1-1 0 0 0,-1-1 1 0 0,0 0-1 0 0,-1-1 0 0 0,1-3-128 0 0,-10 13 58 0 0,117-154 690 0 0,-91 116-733 0 0,-2-2-1 0 0,-2-2 0 0 0,-1 0 0 0 0,-3-1 0 0 0,-3-2 1 0 0,13-43-15 0 0,-31 87 1 0 0,4-9 15 0 0,-1 1 0 0 0,0-1 1 0 0,-2-1-1 0 0,1 1 0 0 0,-2 0 1 0 0,0-1-1 0 0,-1 1 0 0 0,-1-1 1 0 0,-1-7-17 0 0,1 23 9 0 0,-1 0 1 0 0,1-1-1 0 0,-1 1 1 0 0,1 0-1 0 0,-1 0 1 0 0,1 0-1 0 0,-1 0 1 0 0,0-1-1 0 0,0 1 1 0 0,1 0-1 0 0,-1 0 1 0 0,0 1-1 0 0,0-1 1 0 0,0 0-1 0 0,0 0 1 0 0,0 0-1 0 0,0 0 1 0 0,0 1-1 0 0,-1-1 1 0 0,1 1-1 0 0,0-1 1 0 0,0 1-1 0 0,0-1 1 0 0,-1 1-1 0 0,1 0 1 0 0,0-1-1 0 0,-1 1 1 0 0,1 0-1 0 0,0 0 1 0 0,-1 0-1 0 0,1 0 1 0 0,0 0-1 0 0,0 0 1 0 0,-1 1 0 0 0,1-1-1 0 0,0 0 1 0 0,-1 0-1 0 0,1 1 1 0 0,0-1-1 0 0,0 1 1 0 0,0 0-1 0 0,0-1 1 0 0,-1 1-10 0 0,-52 28 32 0 0,43-20-23 0 0,0 0-1 0 0,1 1 1 0 0,0 1-1 0 0,0 0 0 0 0,1 0 1 0 0,1 1-1 0 0,0 0 1 0 0,0 0-1 0 0,1 1 1 0 0,1 0-1 0 0,0 0 1 0 0,1 1-1 0 0,0-1 1 0 0,1 1-1 0 0,1 0 1 0 0,-1 8-9 0 0,-4 31 75 0 0,3 1 0 0 0,2 0 0 0 0,3 42-75 0 0,1-45 59 0 0,0 25-3 0 0,4 0-1 0 0,4 0 1 0 0,5 13-56 0 0,-8 10-136 0 0,-1-142-8221 0 0,-5 32 3463 0 0,0 0-5533 0 0</inkml:trace>
  <inkml:trace contextRef="#ctx0" brushRef="#br0" timeOffset="5169.42">4344 454 12027 0 0,'0'0'1893'0'0,"0"0"-536"0"0,0 0-162 0 0,0 0 90 0 0,0 0-17 0 0,0 0-103 0 0,0 0-134 0 0,0 0-129 0 0,0 0-75 0 0,0 0-80 0 0,0 0-81 0 0,33 0-100 0 0,103 3-78 0 0,147 5 1155 0 0,-200 7-1857 0 0,-70-2-1583 0 0,-12-5-7054 0 0,-1-7-3138 0 0</inkml:trace>
  <inkml:trace contextRef="#ctx0" brushRef="#br0" timeOffset="5420.369">5011 748 14643 0 0,'0'0'4210'0'0,"0"0"-3012"0"0,0 0-1039 0 0,0 0-119 0 0,0 0-20 0 0,0 0-4 0 0,0 0-34 0 0,0 0-43 0 0,0 0-43 0 0,0 0-68 0 0,0 0-68 0 0,0 0-100 0 0,0 0-120 0 0,6 17-127 0 0,20 50-253 0 0,-25-67 782 0 0,-1 1 0 0 0,0-1 0 0 0,1 1 1 0 0,-1-1-1 0 0,1 1 0 0 0,-1-1 0 0 0,1 1 1 0 0,-1-1-1 0 0,1 0 0 0 0,-1 1 0 0 0,1-1 1 0 0,-1 0-1 0 0,1 1 0 0 0,-1-1 0 0 0,1 0 1 0 0,0 0-1 0 0,-1 1 0 0 0,1-1 0 0 0,0 0 1 0 0,-1 0-1 0 0,1 0 0 0 0,-1 0 0 0 0,1 0 1 0 0,0 0-1 0 0,-1 0 0 0 0,1 0 0 0 0,0 0 1 0 0,-1 0-1 0 0,1 0 0 0 0,-1-1 0 0 0,1 1 1 0 0,0 0-1 0 0,-1 0 0 0 0,1 0 0 0 0,-1-1 1 0 0,1 1-1 0 0,0 0 0 0 0,-1-1 0 0 0,1 1 1 0 0,-1-1-1 0 0,0 1 0 0 0,1-1 0 0 0,-1 1 1 0 0,1-1-1 0 0,-1 1 0 0 0,1-1 0 0 0,-1 1 1 0 0,0-1-1 0 0,0 1 0 0 0,1-1 0 0 0,-1 1 1 0 0,0-1-1 0 0,0 0 58 0 0,13-18-5384 0 0,-12 18 4475 0 0,5-11-7201 0 0</inkml:trace>
  <inkml:trace contextRef="#ctx0" brushRef="#br0" timeOffset="5664.942">5139 424 6457 0 0,'0'0'3292'0'0,"0"0"-268"0"0,0 0-354 0 0,0 0-496 0 0,0 0-516 0 0,0 0-419 0 0,0 0-386 0 0,0 0-319 0 0,0 0-253 0 0,0 0-230 0 0,0 0-210 0 0,0 0-154 0 0,-13-23-95 0 0,-41-68-114 0 0,54 91 493 0 0,-1 1 1 0 0,1-1-1 0 0,0 0 0 0 0,0 0 0 0 0,-1 0 1 0 0,1 1-1 0 0,0-1 0 0 0,-1 0 1 0 0,1 0-1 0 0,0 0 0 0 0,-1 0 0 0 0,1 1 1 0 0,0-1-1 0 0,-1 0 0 0 0,1 0 0 0 0,0 0 1 0 0,-1 0-1 0 0,1 0 0 0 0,0 0 0 0 0,-1 0 1 0 0,1 0-1 0 0,-1 0 0 0 0,1 0 1 0 0,0 0-1 0 0,-1 0 0 0 0,1-1 0 0 0,0 1 1 0 0,-1 0-1 0 0,1 0 0 0 0,0 0 0 0 0,-1 0 1 0 0,1-1-1 0 0,0 1 0 0 0,0 0 1 0 0,-1 0-1 0 0,1 0 0 0 0,0-1 0 0 0,-1 1 1 0 0,1 0-1 0 0,0-1 0 0 0,0 1 0 0 0,0 0 1 0 0,-1 0-1 0 0,1-1 0 0 0,0 1 29 0 0,4 27-3465 0 0,1-15-3226 0 0,-1-1-2691 0 0</inkml:trace>
  <inkml:trace contextRef="#ctx0" brushRef="#br0" timeOffset="5815.486">5139 424 11891 0 0,'92'113'2745'0'0,"-91"-112"-2685"0"0,0-1 0 0 0,0 1 0 0 0,0 0 0 0 0,0 0 0 0 0,0 0 0 0 0,0-1 0 0 0,-1 1 0 0 0,1 0 0 0 0,0 0 0 0 0,0 0 0 0 0,-1 0 0 0 0,1 0 0 0 0,-1 0 0 0 0,1 1 0 0 0,-1-1 0 0 0,1 0 0 0 0,-1 0 0 0 0,0 0 0 0 0,0 0 1 0 0,1 1-1 0 0,-1-1 0 0 0,0 0 0 0 0,0 0 0 0 0,0 0 0 0 0,0 1 0 0 0,0-1 0 0 0,-1 0 0 0 0,1 0 0 0 0,0 0 0 0 0,-1 1 0 0 0,1-1 0 0 0,0 0 0 0 0,-1 0 0 0 0,1 0 0 0 0,-1 0 0 0 0,0 0 0 0 0,1 0 0 0 0,-1 0 0 0 0,0 0 0 0 0,0 0 0 0 0,0 0-60 0 0,-4 4 481 0 0,-18 26 1871 0 0,17-24-2215 0 0,-1 0-1 0 0,1 0 0 0 0,1 1 0 0 0,-1 0 0 0 0,1 0 1 0 0,0 0-1 0 0,1 0 0 0 0,0 1 0 0 0,1-1 0 0 0,-1 1 1 0 0,2 0-1 0 0,-1 0 0 0 0,1 1 0 0 0,0-1 0 0 0,1 0 1 0 0,0 1-1 0 0,1-1 0 0 0,1 9-136 0 0,1-14 39 0 0,1 0 1 0 0,-1 0-1 0 0,1 0 0 0 0,0-1 1 0 0,1 0-1 0 0,-1 1 1 0 0,1-1-1 0 0,-1-1 0 0 0,1 1 1 0 0,0 0-1 0 0,0-1 0 0 0,0 0 1 0 0,0 0-1 0 0,0 0 0 0 0,1 0 1 0 0,-1-1-1 0 0,1 0 0 0 0,-1 0 1 0 0,1 0-1 0 0,-1 0 0 0 0,1-1 1 0 0,0 1-1 0 0,-1-1 0 0 0,1 0 1 0 0,-1-1-1 0 0,1 1 0 0 0,0-1 1 0 0,-1 0-1 0 0,1 0 0 0 0,-1-1 1 0 0,0 1-1 0 0,1-1 0 0 0,-1 0 1 0 0,0 0-1 0 0,0 0 0 0 0,2-2-39 0 0,10-4 214 0 0,1 0-1 0 0,-2-2 1 0 0,0 0-1 0 0,0-1 0 0 0,-1 0 1 0 0,0-1-1 0 0,-1 0 0 0 0,0-1 1 0 0,-1-1-1 0 0,0 0 1 0 0,-2-1-1 0 0,1 0 0 0 0,-2 0 1 0 0,1-3-214 0 0,-7 12 20 0 0,0 0 0 0 0,-1 0 0 0 0,1 1 0 0 0,-1-2-1 0 0,0 1 1 0 0,-1 0 0 0 0,0 0 0 0 0,0 0 0 0 0,0-1 0 0 0,-1 1 0 0 0,0-1 0 0 0,0 1 0 0 0,0 0 0 0 0,-1-1 0 0 0,0 1 0 0 0,0 0 0 0 0,-1 0 0 0 0,0-1 0 0 0,0 1 0 0 0,0 1 0 0 0,-1-1 0 0 0,-1-3-21 0 0,1 7-65 0 0,1 0 0 0 0,-1 1 0 0 0,0-1 0 0 0,0 1 0 0 0,0-1-1 0 0,0 1 1 0 0,0 0 0 0 0,0 0 0 0 0,0 0 0 0 0,0 1 0 0 0,0-1-1 0 0,0 1 1 0 0,-1-1 0 0 0,1 1 0 0 0,0 0 0 0 0,0 0 0 0 0,0 1-1 0 0,-1-1 1 0 0,1 1 0 0 0,-1 0 66 0 0,-18 5-3966 0 0,4 4-5132 0 0,9-2-3443 0 0</inkml:trace>
  <inkml:trace contextRef="#ctx0" brushRef="#br0" timeOffset="6148.038">5659 719 17660 0 0,'0'0'1277'0'0,"0"0"-270"0"0,0 0 40 0 0,0 0 16 0 0,0 0-113 0 0,0 0-165 0 0,0 0-207 0 0,0 0-138 0 0,0 0-62 0 0,0 0-64 0 0,0 0-61 0 0,0 0-42 0 0,0 0-48 0 0,11-21-15 0 0,56-98 72 0 0,-64 115-219 0 0,0 0 0 0 0,-1 1 0 0 0,1-1 0 0 0,1 0 0 0 0,-1 1 0 0 0,0 0 0 0 0,1 0 1 0 0,0 0-1 0 0,0 0 0 0 0,0 0 0 0 0,0 1 0 0 0,0-1 0 0 0,0 1 0 0 0,0 1 0 0 0,1-1 0 0 0,-1 0 1 0 0,1 1-1 0 0,3-1-1 0 0,-1 51-71 0 0,-8-46 83 0 0,1 0-1 0 0,0 0 1 0 0,0 0 0 0 0,0 0-1 0 0,1 0 1 0 0,-1-1 0 0 0,1 1-1 0 0,0 0 1 0 0,-1 0 0 0 0,1 0-1 0 0,0 0 1 0 0,1-1-1 0 0,-1 1 1 0 0,0 0 0 0 0,1-1-1 0 0,0 1 1 0 0,-1-1 0 0 0,1 0-1 0 0,0 1 1 0 0,0-1 0 0 0,0 0-1 0 0,1 0 1 0 0,-1 0 0 0 0,0-1-1 0 0,1 1 1 0 0,-1-1 0 0 0,1 1-1 0 0,0-1 1 0 0,-1 0 0 0 0,1 0-1 0 0,0 0 1 0 0,0 0-1 0 0,0 0 1 0 0,0 0 0 0 0,-1-1-1 0 0,1 0 1 0 0,0 0 0 0 0,3 0-12 0 0,2-1 99 0 0,0 0 1 0 0,0-1-1 0 0,0 0 1 0 0,0 0 0 0 0,0-1-1 0 0,0 0 1 0 0,-1 0-1 0 0,1-1 1 0 0,-1 0-1 0 0,0-1 1 0 0,0 1-1 0 0,-1-1 1 0 0,1-1 0 0 0,-1 1-1 0 0,0-1 1 0 0,0 0-1 0 0,-1 0 1 0 0,0-1-1 0 0,0 0 1 0 0,0 0-1 0 0,-1 0 1 0 0,0 0 0 0 0,0-3-100 0 0,12-45-1075 0 0,-14 33-6799 0 0,-2 17-4415 0 0</inkml:trace>
  <inkml:trace contextRef="#ctx0" brushRef="#br0" timeOffset="7366.383">5044 524 0 0 0,'0'0'260'0'0,"0"0"904"0"0,0 0 53 0 0,0 0-148 0 0,0 0-82 0 0,0 0-97 0 0,0 0-126 0 0,0 0-98 0 0,0 0-3 0 0,0 0 77 0 0,0 0 118 0 0,0 0 130 0 0,0 0 26 0 0,3 0-18 0 0,32 0 4653 0 0,-35 0-5350 0 0,0 6 5179 0 0,-3 21-4869 0 0,-15 83 911 0 0,-48 70-508 0 0,58-161-1209 0 0,35-49-2079 0 0,-16 22-989 0 0,-1 2-3345 0 0,-5 2-4964 0 0</inkml:trace>
  <inkml:trace contextRef="#ctx0" brushRef="#br0" timeOffset="8572.891">5103 343 0 0 0,'0'0'930'0'0,"0"0"-13"0"0,0 0-67 0 0,0 0 7 0 0,0 0 130 0 0,0 0 159 0 0,0 0 119 0 0,0 0 34 0 0,0 0-64 0 0,0 0-75 0 0,0 0-62 0 0,0 0-25 0 0,1-3-18 0 0,0 1-1327 0 0,-1 3 363 0 0,-1-1-1 0 0,1 0 0 0 0,0 0 1 0 0,-1 0-1 0 0,1 1 1 0 0,0-1-1 0 0,-1 0 0 0 0,1 0 1 0 0,-1 0-1 0 0,1 0 0 0 0,0 0 1 0 0,-1 0-1 0 0,1 0 0 0 0,-1 1 1 0 0,1-1-1 0 0,0 0 1 0 0,-1-1-1 0 0,1 1 0 0 0,-1 0 1 0 0,1 0-1 0 0,0 0 0 0 0,-1 0 1 0 0,1 0-1 0 0,-1 0 0 0 0,1 0 1 0 0,0-1-1 0 0,-1 1 1 0 0,1 0-1 0 0,0 0 0 0 0,-1 0 1 0 0,1-1-1 0 0,0 1 0 0 0,-1 0 1 0 0,1 0-1 0 0,0-1 1 0 0,0 1-1 0 0,-1 0 0 0 0,1-1 1 0 0,0 1-1 0 0,0-1 0 0 0,-1 1 1 0 0,1 0-1 0 0,0-1 0 0 0,0 1 1 0 0,0 0-1 0 0,0-1 1 0 0,0 1-1 0 0,0-1 0 0 0,0 1 1 0 0,0 0-1 0 0,0-1 0 0 0,0 1 1 0 0,0-1-1 0 0,0 1 0 0 0,0-1 1 0 0,0 1-1 0 0,0 0 1 0 0,0-1-1 0 0,0 1 0 0 0,0 0 1 0 0,0-1-1 0 0,1 1 0 0 0,-1-1 1 0 0,0 1-1 0 0,0 0 1 0 0,0-1-1 0 0,1 1-90 0 0,-12 6 1169 0 0,23-4-3556 0 0,3-7-4273 0 0,-11 2-3949 0 0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9:15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 16772 0 0,'0'0'6585'0'0,"0"0"-5641"0"0,0 0-320 0 0,0 0-136 0 0,0 0-23 0 0,0 0-25 0 0,0 0-80 0 0,0 0-96 0 0,0 0-144 0 0,0 0-56 0 0,0 0-32 0 0,0 0-64 0 0,0 0-32 0 0,0 0-96 0 0,-55 85-136 0 0,70-85-496 0 0,-4-8-1457 0 0,2 4-11602 0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3:52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439 297 11122 0 0,'0'0'3811'0'0,"0"0"-1867"0"0,0 0-776 0 0,0 0-138 0 0,-35 24-38 0 0,-110 80-104 0 0,33-12 331 0 0,99-81-1160 0 0,0 1-1 0 0,1 0 1 0 0,0 1 0 0 0,1 1-1 0 0,1 0 1 0 0,0 0 0 0 0,1 1 0 0 0,0 0-1 0 0,1 0 1 0 0,1 1 0 0 0,0 0-1 0 0,1 1 1 0 0,1 0 0 0 0,1-1-1 0 0,0 2 1 0 0,1-1 0 0 0,1 0-1 0 0,1 0 1 0 0,0 1 0 0 0,1 1-59 0 0,1-15 14 0 0,0 0 0 0 0,0 1 0 0 0,0-1 0 0 0,1 0 0 0 0,0 1 0 0 0,-1-1 0 0 0,1 0 0 0 0,1 0 0 0 0,-1-1 0 0 0,0 1 0 0 0,1 0 0 0 0,0-1 0 0 0,0 1 0 0 0,0-1 0 0 0,0 0 0 0 0,1 0 0 0 0,-1 0 0 0 0,1-1 0 0 0,0 1 0 0 0,-1-1 0 0 0,1 0 0 0 0,0 0 0 0 0,0 0 0 0 0,1 0 0 0 0,-1-1 1 0 0,0 1-1 0 0,1-1 0 0 0,1 0-14 0 0,130 11 948 0 0,-132-12-914 0 0,19-1 141 0 0,0-2-1 0 0,0-1 1 0 0,0-1 0 0 0,0 0 0 0 0,-1-2 0 0 0,0-1 0 0 0,-1 0 0 0 0,1-2 0 0 0,-2 0 0 0 0,1-2 0 0 0,-2 0-1 0 0,1-1 1 0 0,-2-1 0 0 0,0-1 0 0 0,0 0 0 0 0,-2-2 0 0 0,0 1 0 0 0,-1-2 0 0 0,0 0 0 0 0,-1-2-175 0 0,-5 7 23 0 0,-1 0 0 0 0,-1 0 1 0 0,0-1-1 0 0,-1 1 0 0 0,0-1 1 0 0,-1-1-1 0 0,0 1 0 0 0,-2-1 1 0 0,0 0-1 0 0,0 0 0 0 0,-1 0 1 0 0,-1 0-1 0 0,0 0 0 0 0,-2-9-23 0 0,0 16-26 0 0,0 1 0 0 0,0 0 0 0 0,-1 0-1 0 0,0 0 1 0 0,0 0 0 0 0,0 0 0 0 0,-1 0-1 0 0,0 0 1 0 0,-1 1 0 0 0,0 0 0 0 0,0-1-1 0 0,0 2 1 0 0,0-1 0 0 0,-1 0-1 0 0,0 1 1 0 0,0 0 0 0 0,-1 0 0 0 0,0 0-1 0 0,1 1 1 0 0,-1-1 0 0 0,-1 2 0 0 0,1-1-1 0 0,-1 1 1 0 0,1 0 0 0 0,-1 0 0 0 0,-4-1 26 0 0,-3-1-314 0 0,0 1 0 0 0,0 1 0 0 0,0 0 0 0 0,0 1 1 0 0,0 0-1 0 0,0 1 0 0 0,-1 1 0 0 0,1 0 0 0 0,-1 1 0 0 0,1 0 1 0 0,0 1-1 0 0,0 1 0 0 0,-3 1 314 0 0,-30 13-3341 0 0,18-4-2415 0 0,6-1-6099 0 0</inkml:trace>
  <inkml:trace contextRef="#ctx0" brushRef="#br0" timeOffset="349.161">90 713 12195 0 0,'0'0'3559'0'0,"0"0"-1156"0"0,0 0-676 0 0,0 0-265 0 0,0 0-245 0 0,0 0-244 0 0,0 0-224 0 0,0 0-187 0 0,0 0-142 0 0,34-26-102 0 0,103-82-52 0 0,-69 58 154 0 0,-67 49-419 0 0,0 0-1 0 0,1 1 1 0 0,-1-1-1 0 0,0 1 1 0 0,0 0 0 0 0,1-1-1 0 0,-1 1 1 0 0,0 0-1 0 0,1 0 1 0 0,-1-1 0 0 0,0 1-1 0 0,1 0 1 0 0,-1 0 0 0 0,0 1-1 0 0,1-1 1 0 0,-1 0-1 0 0,0 0 1 0 0,0 1 0 0 0,1-1-1 0 0,-1 1 1 0 0,0-1-1 0 0,0 1 1 0 0,1-1 0 0 0,-1 1-1 0 0,0 0 1 0 0,0-1 0 0 0,0 1-1 0 0,0 0 1 0 0,0 0-1 0 0,0 0 1 0 0,0 0 0 0 0,0 0-1 0 0,0 0 1 0 0,-1 0-1 0 0,1 0 1 0 0,0 0 0 0 0,-1 1-1 0 0,1-1 1 0 0,-1 0-1 0 0,1 0 1 0 0,-1 1 0 0 0,1-1-1 0 0,-1 0 1 0 0,0 0 0 0 0,0 1-1 0 0,0-1 1 0 0,0 0-1 0 0,0 1 1 0 0,0-1 0 0 0,0 0-1 0 0,0 1 1 0 0,0-1-1 0 0,-1 0 1 0 0,1 1 0 0 0,0-1-1 0 0,6 24 57 0 0,-1-17-27 0 0,0-1 0 0 0,0-1 1 0 0,1 1-1 0 0,-1-1 0 0 0,2 0 1 0 0,-1 0-1 0 0,1-1 0 0 0,-1 0 1 0 0,2 0-1 0 0,-1 0 0 0 0,0-1 1 0 0,1 0-1 0 0,0-1 0 0 0,0 0 1 0 0,0 0-1 0 0,0 0 0 0 0,0-1 1 0 0,1 0-1 0 0,-1-1 0 0 0,1 0 1 0 0,-1 0-1 0 0,1-1 0 0 0,-1 0 0 0 0,1-1 1 0 0,-1 1-1 0 0,1-2 0 0 0,4 0-30 0 0,-6 1 11 0 0,-1-1 0 0 0,0 0 0 0 0,1 0 0 0 0,-1 0 0 0 0,0-1 0 0 0,0 0 0 0 0,-1 0-1 0 0,1 0 1 0 0,0-1 0 0 0,-1 0 0 0 0,0 0 0 0 0,0 0 0 0 0,4-5-11 0 0,-6-5-2293 0 0,-6 6-5552 0 0,0 7-3802 0 0</inkml:trace>
  <inkml:trace contextRef="#ctx0" brushRef="#br0" timeOffset="1094.442">762 4 4769 0 0,'0'0'3998'0'0,"0"0"-2203"0"0,0 0-843 0 0,0 0-22 0 0,0 0 164 0 0,0 0 247 0 0,0 0 41 0 0,0 0-134 0 0,0 0-121 0 0,0 0-171 0 0,0 0-156 0 0,0 0-82 0 0,0 0-51 0 0,28 3-54 0 0,88 7-14 0 0,32-16 1208 0 0,-128 4-1589 0 0,-17 1-190 0 0,-1 0 0 0 0,1-1 1 0 0,0 1-1 0 0,0 1 1 0 0,0-1-1 0 0,0 0 0 0 0,0 1 1 0 0,0-1-1 0 0,0 1 0 0 0,1 0 1 0 0,-1 0-1 0 0,0 0 0 0 0,0 0 1 0 0,0 1-1 0 0,0-1 1 0 0,0 1-1 0 0,0 0 0 0 0,0 0 1 0 0,0 0-1 0 0,0 0 0 0 0,-1 1 1 0 0,1-1-1 0 0,0 1 0 0 0,-1-1 1 0 0,1 1-1 0 0,-1 0 1 0 0,1 0-1 0 0,-1 0 0 0 0,0 0 1 0 0,0 1-1 0 0,0-1 0 0 0,0 1 1 0 0,0-1-1 0 0,0 1 0 0 0,-1 0 1 0 0,0-1-1 0 0,1 1 1 0 0,-1 0-1 0 0,0 0 0 0 0,0 2-28 0 0,-18 353 615 0 0,13-191-666 0 0,8 1-1 0 0,7 12 52 0 0,-10-60 51 0 0,-1-120-43 0 0,-4 12 412 0 0,-10 0 620 0 0,-99-4-138 0 0,75-9-927 0 0,-9-10-922 0 0,24 3-5779 0 0,15 8-5535 0 0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29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1344 202 7506 0 0,'0'0'1427'0'0,"0"0"-266"0"0,0 0-121 0 0,0 0 82 0 0,0 0 134 0 0,0 0 134 0 0,0 0-22 0 0,0 0-146 0 0,0 0-157 0 0,-32-16-175 0 0,-103-51-165 0 0,57 44 221 0 0,64 23-725 0 0,-4-1-18 0 0,-1 1 0 0 0,1 0 0 0 0,0 1 0 0 0,0 1 0 0 0,0 1 0 0 0,0 0 0 0 0,0 1 0 0 0,0 1 0 0 0,1 1 0 0 0,0 1-203 0 0,-13 7 100 0 0,0 1 0 0 0,2 1 0 0 0,0 2 0 0 0,1 1 0 0 0,1 1 0 0 0,0 1 0 0 0,2 2 0 0 0,1 0 0 0 0,0 1 0 0 0,2 2 0 0 0,1 0 0 0 0,1 1 0 0 0,1 1 0 0 0,2 0 0 0 0,1 2 0 0 0,1 0 0 0 0,1 0 0 0 0,2 1 0 0 0,1 1 0 0 0,1-1 0 0 0,2 2 0 0 0,2-1 0 0 0,0 1 0 0 0,2 0 1 0 0,2 0-1 0 0,1 3-100 0 0,1-24 15 0 0,0 1 1 0 0,0-1-1 0 0,1 0 1 0 0,1 0 0 0 0,0 0-1 0 0,1-1 1 0 0,0 1-1 0 0,1-1 1 0 0,0 0-1 0 0,0 0 1 0 0,2 0 0 0 0,-1-1-1 0 0,1 0 1 0 0,1 0-1 0 0,-1-1 1 0 0,2 1 0 0 0,-1-2-1 0 0,1 1 1 0 0,1-2-1 0 0,0 1 1 0 0,0-1 0 0 0,0 0-1 0 0,1-1 1 0 0,-1-1-1 0 0,2 1 1 0 0,2-1-16 0 0,17 3 26 0 0,0-1 0 0 0,1-1 1 0 0,0-2-1 0 0,0-2 0 0 0,0 0 0 0 0,0-3 0 0 0,0 0 1 0 0,1-2-1 0 0,-2-2 0 0 0,1 0 0 0 0,-1-2 0 0 0,1-2 1 0 0,-2-1-1 0 0,28-13-26 0 0,-16 6-163 0 0,-2-2 1 0 0,0-2-1 0 0,-2-1 1 0 0,0-3 0 0 0,7-7 162 0 0,46-44-9132 0 0,-80 64-2769 0 0</inkml:trace>
  <inkml:trace contextRef="#ctx0" brushRef="#br0" timeOffset="682.319">1584 1208 9946 0 0,'0'0'1112'0'0,"0"0"-102"0"0,0 0 142 0 0,0 0 348 0 0,0 0 149 0 0,0 0-194 0 0,0 0-295 0 0,0 0-266 0 0,0 0-217 0 0,0 0-121 0 0,33-34-81 0 0,107-109-63 0 0,-37 24 290 0 0,-76 85-479 0 0,184-232 1474 0 0,90-161-1697 0 0,-185 243 245 0 0,-116 217-301 0 0,-33 221 544 0 0,30-211-469 0 0,1 0 0 0 0,3 1-1 0 0,1-1 1 0 0,2 0 0 0 0,2-1-1 0 0,2 1 1 0 0,2-1 0 0 0,1 0-19 0 0,84 161 12 0 0,-50-126 25 0 0,-36-48 414 0 0,-9-28-222 0 0,-7-1 243 0 0,-5-2-411 0 0,0 0 0 0 0,0-1-1 0 0,0 0 1 0 0,0-1 0 0 0,1-1-1 0 0,0 1 1 0 0,0-2 0 0 0,0 0-1 0 0,0 0 1 0 0,-4-5-61 0 0,0 3 32 0 0,-47-33-54 0 0,1-3 0 0 0,1-3-1 0 0,-23-26 23 0 0,58 51-86 0 0,0 1-1 0 0,-2 1 0 0 0,0 2 1 0 0,-1 1-1 0 0,-1 0 0 0 0,-4 1 87 0 0,-61-11-2719 0 0,78 27-1359 0 0,11 0 450 0 0,-1 0-8014 0 0</inkml:trace>
  <inkml:trace contextRef="#ctx0" brushRef="#br0" timeOffset="1182.779">3274 177 14787 0 0,'0'0'1188'0'0,"0"0"-167"0"0,0 0-115 0 0,0 0 72 0 0,0 0 100 0 0,0 0 4 0 0,0 0-115 0 0,0 0-193 0 0,0 0-163 0 0,0 0-157 0 0,0 0-101 0 0,0 0-87 0 0,0 0-71 0 0,-16-10-56 0 0,-48-28-34 0 0,62 37-98 0 0,0 0-1 0 0,0 0 1 0 0,0 0 0 0 0,0 1-1 0 0,0-1 1 0 0,1 1 0 0 0,-1-1-1 0 0,0 1 1 0 0,-1 0 0 0 0,1-1-1 0 0,0 1 1 0 0,0 0 0 0 0,0 1-1 0 0,0-1 1 0 0,0 0 0 0 0,0 0-1 0 0,0 1 1 0 0,0-1 0 0 0,1 1-1 0 0,-1 0 1 0 0,0 0 0 0 0,0-1-1 0 0,0 1 1 0 0,0 0 0 0 0,1 1-7 0 0,-5 1 21 0 0,-141 95 382 0 0,140-94-405 0 0,1 1 0 0 0,-1-1 0 0 0,1 2 0 0 0,0-1 0 0 0,0 1 0 0 0,1-1 0 0 0,0 1 0 0 0,0 1 0 0 0,0-1 0 0 0,1 1 0 0 0,0 0 0 0 0,0 0 0 0 0,1 0 1 0 0,-1 1-1 0 0,2-1 0 0 0,-1 1 0 0 0,1-1 0 0 0,0 1 0 0 0,1 0 0 0 0,0 0 0 0 0,0 0 0 0 0,0 0 0 0 0,1 0 0 0 0,1 1 2 0 0,2-4 1 0 0,0 0 1 0 0,1 1-1 0 0,0-1 0 0 0,0-1 1 0 0,0 1-1 0 0,1 0 0 0 0,0-1 1 0 0,-1 0-1 0 0,1 0 0 0 0,1-1 1 0 0,-1 1-1 0 0,1-1 0 0 0,-1 0 1 0 0,1-1-1 0 0,0 1 0 0 0,0-1-1 0 0,2 2 11 0 0,21 10 0 0 0,-2 1-1 0 0,0 2 1 0 0,-1 0-1 0 0,-1 2 1 0 0,7 7-11 0 0,-24-19 37 0 0,0 0 0 0 0,-1 1-1 0 0,1 0 1 0 0,-2 0 0 0 0,1 1-1 0 0,-1 0 1 0 0,-1 0 0 0 0,1 0 0 0 0,-2 1-1 0 0,1-1 1 0 0,-1 1 0 0 0,-1 0 0 0 0,0 1-1 0 0,0-1 1 0 0,-1 0 0 0 0,0 1 0 0 0,0 5-37 0 0,-2-5 109 0 0,0 0 0 0 0,0 0 0 0 0,-1 0 1 0 0,0 0-1 0 0,-1-1 0 0 0,-1 1 0 0 0,1 0 0 0 0,-2-1 1 0 0,1 0-1 0 0,-2 1 0 0 0,-4 7-109 0 0,0 0 79 0 0,-2 0 0 0 0,0-1-1 0 0,-1 0 1 0 0,-1-1 0 0 0,-1-1 0 0 0,0 0 0 0 0,0-1-1 0 0,-2 0 1 0 0,0-1 0 0 0,0-1 0 0 0,-1 0-1 0 0,-1-2 1 0 0,0 0 0 0 0,0-1 0 0 0,-1 0-1 0 0,-4 0-78 0 0,17-7-80 0 0,0-1 0 0 0,0 0 0 0 0,0 0 0 0 0,-1-1-1 0 0,1 1 1 0 0,0-1 0 0 0,0 0 0 0 0,0-1-1 0 0,0 0 1 0 0,0 0 0 0 0,0 0 0 0 0,0-1 0 0 0,0 1-1 0 0,0-2 1 0 0,0 1 0 0 0,1 0 0 0 0,-1-1 0 0 0,1 0-1 0 0,-1-1 1 0 0,1 1 0 0 0,0-1 0 0 0,1 0-1 0 0,-1 0 1 0 0,1 0 0 0 0,0-1 0 0 0,0 0 0 0 0,0 1-1 0 0,0-1 1 0 0,1-1 0 0 0,0 1 0 0 0,0 0 0 0 0,0-1-1 0 0,1 0 1 0 0,0 1 0 0 0,0-1 0 0 0,0 0-1 0 0,1 0 1 0 0,0 0 0 0 0,0-1 0 0 0,0 0 80 0 0,-1-18-2571 0 0,0 9-2491 0 0,2 0-6915 0 0</inkml:trace>
  <inkml:trace contextRef="#ctx0" brushRef="#br0" timeOffset="2346.644">4038 409 0 0 0,'0'0'1327'0'0,"0"0"-215"0"0,0 0 59 0 0,0 0 276 0 0,0 0 201 0 0,0 0 67 0 0,0 0-130 0 0,0 0-170 0 0,0 0-138 0 0,0 0-88 0 0,0 0-8 0 0,4-8-3 0 0,12-22-45 0 0,-17 13 2516 0 0,-34 2-1708 0 0,14 15-1710 0 0,0 0 0 0 0,0 1 0 0 0,0 1 0 0 0,0 1 1 0 0,0 1-1 0 0,1 1 0 0 0,-1 1 0 0 0,1 0 0 0 0,1 2 1 0 0,-19 9-232 0 0,-7 1 271 0 0,34-14-203 0 0,-5 1 49 0 0,0 1 0 0 0,0 0 0 0 0,1 1 0 0 0,0 1 0 0 0,1 1 0 0 0,-1 0 0 0 0,2 0 0 0 0,-4 4-117 0 0,16-11 4 0 0,0 0 0 0 0,-1 0 0 0 0,2 0 0 0 0,-1 0 0 0 0,0 0 0 0 0,0 1-1 0 0,1-1 1 0 0,-1 0 0 0 0,1 0 0 0 0,0 0 0 0 0,-1 1 0 0 0,1-1 0 0 0,0 0 0 0 0,0 0 0 0 0,1 1 0 0 0,-1-1 0 0 0,0 0 0 0 0,1 0 0 0 0,-1 0-1 0 0,1 1 1 0 0,0-1 0 0 0,0 0 0 0 0,0 0 0 0 0,0 0 0 0 0,0 0 0 0 0,0 0 0 0 0,0-1 0 0 0,1 1 0 0 0,-1 0 0 0 0,1 0 0 0 0,-1-1 0 0 0,1 1-1 0 0,0-1 1 0 0,0 0 0 0 0,0 1-4 0 0,14 9 20 0 0,0-1-1 0 0,1-1 1 0 0,0-1-1 0 0,0 0 0 0 0,1-1 1 0 0,0-1-1 0 0,1-1 0 0 0,-1 0 1 0 0,1-2-1 0 0,-1 0 1 0 0,1-1-1 0 0,0 0 0 0 0,3-2-19 0 0,109 19 38 0 0,-130-18-32 0 0,0-1 0 0 0,0 0 1 0 0,0 0-1 0 0,0 1 0 0 0,0-1 0 0 0,0 1 1 0 0,0-1-1 0 0,0 1 0 0 0,0 0 1 0 0,0-1-1 0 0,0 1 0 0 0,0 0 0 0 0,0-1 1 0 0,0 1-1 0 0,-1 0 0 0 0,1 0 1 0 0,0 0-1 0 0,-1 0 0 0 0,1 0 0 0 0,0 0 1 0 0,-1 0-1 0 0,1 0 0 0 0,-1 0 0 0 0,0 0 1 0 0,1 0-1 0 0,-1 0 0 0 0,0 0 1 0 0,1 0-1 0 0,-1 1 0 0 0,0-1 0 0 0,0 0 1 0 0,0 0-1 0 0,0 0 0 0 0,0 0 1 0 0,0 0-1 0 0,-1 1 0 0 0,1-1 0 0 0,0 0 1 0 0,-1 0-1 0 0,1 0 0 0 0,0 0 0 0 0,-1 0 1 0 0,1 0-1 0 0,-1 0 0 0 0,0 0 1 0 0,1 0-1 0 0,-1 0 0 0 0,0 0 0 0 0,0 0 1 0 0,1-1-1 0 0,-1 1 0 0 0,0 0 1 0 0,0 0-1 0 0,0-1 0 0 0,0 1 0 0 0,0-1 1 0 0,0 1-1 0 0,0-1 0 0 0,0 1 1 0 0,0-1-1 0 0,0 1 0 0 0,0-1 0 0 0,0 0 1 0 0,-1 0-1 0 0,1 0-6 0 0,-163 110 287 0 0,93-69-239 0 0,60-36-40 0 0,0 0 0 0 0,0 1 0 0 0,0 0 0 0 0,1 1 0 0 0,0 0 0 0 0,0 0 0 0 0,0 1 1 0 0,1 1-1 0 0,1-1 0 0 0,-1 2 0 0 0,1-1 0 0 0,1 1 0 0 0,0 0 0 0 0,0 0 0 0 0,1 1 1 0 0,1 0-1 0 0,-1 0 0 0 0,2 1 0 0 0,0-1 0 0 0,0 1 0 0 0,1 0 0 0 0,-1 7-8 0 0,4-13 10 0 0,1 0-1 0 0,0-1 0 0 0,0 1 1 0 0,1-1-1 0 0,-1 1 0 0 0,1-1 1 0 0,0 0-1 0 0,1 1 0 0 0,-1-1 0 0 0,1 0 1 0 0,0-1-1 0 0,1 1 0 0 0,-1 0 1 0 0,1-1-1 0 0,-1 0 0 0 0,1 0 1 0 0,1 0-1 0 0,-1 0 0 0 0,0-1 1 0 0,1 0-1 0 0,0 1 0 0 0,0-2 1 0 0,0 1-1 0 0,0-1 0 0 0,2 2-9 0 0,8 2 69 0 0,-1 0 0 0 0,1-1 0 0 0,0-1 0 0 0,1 0 0 0 0,-1-1 0 0 0,0-1 0 0 0,1 0-1 0 0,13-1-68 0 0,4 0 38 0 0,0-2-1 0 0,0-1 0 0 0,-1-2 0 0 0,1-1 0 0 0,-1-2 0 0 0,-1-1 1 0 0,14-6-38 0 0,55-32-1204 0 0,-68 28-2170 0 0,-3-2-4350 0 0,-15 12-4849 0 0</inkml:trace>
  <inkml:trace contextRef="#ctx0" brushRef="#br0" timeOffset="3096.958">4965 331 11562 0 0,'0'0'1525'0'0,"0"0"-169"0"0,0 0 3 0 0,0 0 63 0 0,0 0-27 0 0,0 0-156 0 0,0 0-270 0 0,0 0-254 0 0,0 0-222 0 0,0 0-137 0 0,0 0 2 0 0,0 0 87 0 0,0 0 114 0 0,2 16 67 0 0,15 98 511 0 0,62 434 1264 0 0,-75-526-2388 0 0,43 136-225 0 0,-22-126-1148 0 0,-24-32 1203 0 0,0 0 0 0 0,0 1 0 0 0,0-1 0 0 0,-1 0 0 0 0,1 1 1 0 0,0-1-1 0 0,0 0 0 0 0,0 0 0 0 0,0 0 0 0 0,0 1 0 0 0,0-1 0 0 0,-1 0 0 0 0,1 0 1 0 0,0-1-1 0 0,0 1 0 0 0,0 0 0 0 0,0 0 0 0 0,0 0 0 0 0,0-1 0 0 0,0 1 0 0 0,-1 0 1 0 0,1-1-1 0 0,0 1 0 0 0,0 0 0 0 0,0-1 0 0 0,-1 1 0 0 0,1-1 0 0 0,0 0 0 0 0,-1 1 1 0 0,1-1-1 0 0,0 1 0 0 0,-1-1 0 0 0,1 0 0 0 0,-1 0 0 0 0,1 1 0 0 0,-1-1 0 0 0,1 0 1 0 0,-1 0-1 0 0,0 0 0 0 0,1 1 0 0 0,-1-1 0 0 0,0 0 0 0 0,0-1 157 0 0,4-4-1471 0 0,1-4-1982 0 0,0-2-3653 0 0,-1 1-476 0 0</inkml:trace>
  <inkml:trace contextRef="#ctx0" brushRef="#br0" timeOffset="3481.923">5474 276 12043 0 0,'0'0'2055'0'0,"0"0"-1122"0"0,0 0-358 0 0,0 0 120 0 0,0 0 226 0 0,0 0 184 0 0,0 0 17 0 0,0 0-127 0 0,0 0-158 0 0,0 0-189 0 0,-1 35-138 0 0,-2 110-116 0 0,19-57 183 0 0,145 292 588 0 0,-120-237-988 0 0,-24-95-118 0 0,-11-70 1544 0 0,13-124-1502 0 0,5 1 1 0 0,7 0 0 0 0,6 3-1 0 0,23-49-101 0 0,-3-15-858 0 0,-53 166-756 0 0,-6 25-7325 0 0,0 15-2725 0 0</inkml:trace>
  <inkml:trace contextRef="#ctx0" brushRef="#br0" timeOffset="3898.948">4500 228 6321 0 0,'0'0'1378'0'0,"0"0"-64"0"0,0 0 271 0 0,0 0 350 0 0,0 0 103 0 0,0 0-191 0 0,0 0-278 0 0,0 0-243 0 0,0 0-164 0 0,0 0-106 0 0,0 0-68 0 0,35-3-81 0 0,117-10-104 0 0,150-30 1434 0 0,557-71-1010 0 0,-795 108-1507 0 0,225-18 616 0 0,-95 17-4423 0 0,-186 14 125 0 0,-8 4-5264 0 0,-2-7-1248 0 0</inkml:trace>
  <inkml:trace contextRef="#ctx0" brushRef="#br0" timeOffset="4298.202">4664 1178 2721 0 0,'0'0'2445'0'0,"0"0"-1048"0"0,0 0-282 0 0,0 0 174 0 0,0 0 233 0 0,0 0 77 0 0,0 0-140 0 0,0 0-264 0 0,0 0-263 0 0,0 0-188 0 0,0 0-73 0 0,0 0-20 0 0,-1 7 2 0 0,-1 20 26 0 0,35-16 1865 0 0,-29-12-2222 0 0,69 1 1196 0 0,1-4 0 0 0,-1-3 0 0 0,60-15-1518 0 0,59-18 755 0 0,843-159-121 0 0,-1002 194-1108 0 0,43-6-625 0 0,-26 5-4762 0 0,-27 6-6240 0 0</inkml:trace>
  <inkml:trace contextRef="#ctx0" brushRef="#br0" timeOffset="5742.075">1 1635 3673 0 0,'0'0'1673'0'0,"0"0"-471"0"0,0 0-224 0 0,0 0 6 0 0,0 0 87 0 0,0 0 12 0 0,0 0-107 0 0,0 0-181 0 0,0 0-141 0 0,0 0-49 0 0,0 0 45 0 0,0 0 69 0 0,0 0 24 0 0,13-3-27 0 0,79-5 596 0 0,-25 14-95 0 0,0-2-1 0 0,1-4 0 0 0,15-3-1216 0 0,-69 2 82 0 0,127-10 657 0 0,-2-6 0 0 0,4-7-739 0 0,79-11 365 0 0,110 0-34 0 0,2 16 0 0 0,8 14-331 0 0,151 5 210 0 0,246 0-101 0 0,-320-48 10 0 0,-122 23-6 0 0,51 13-113 0 0,43 19 31 0 0,-65-7 77 0 0,-34-14 37 0 0,555-42 311 0 0,-482 48-73 0 0,-230 9-195 0 0,-134-1-158 0 0,-1 0-10 0 0,0 0-4 0 0,0 0 5 0 0,0 0 12 0 0,0 0-27 0 0,0 0 6 0 0,0 0-6 0 0,0 0-31 0 0,0 0 10 0 0,0 0 2 0 0,0 0 6 0 0,0 0 10 0 0,0 0-10 0 0,0 0-6 0 0,0 0 1 0 0,0 0-11 0 0,0 0-11 0 0,0 0-21 0 0,-9 5-2462 0 0,5-3-1250 0 0,2-2-4004 0 0,0 0-4049 0 0</inkml:trace>
  <inkml:trace contextRef="#ctx0" brushRef="#br0" timeOffset="6252.141">7105 405 12843 0 0,'0'0'1203'0'0,"0"0"-283"0"0,0 0-43 0 0,0 0 242 0 0,0 0 267 0 0,0 0 22 0 0,0 0-182 0 0,0 0-299 0 0,0 0-266 0 0,0 0-129 0 0,0 0-52 0 0,0 0-33 0 0,5-9 357 0 0,-49 25 311 0 0,49-16-613 0 0,102-84 143 0 0,-138 98 761 0 0,25-11-1333 0 0,-11 9-1138 0 0,23-8-3312 0 0,-2-4-2481 0 0,0 3-5591 0 0</inkml:trace>
  <inkml:trace contextRef="#ctx0" brushRef="#br0" timeOffset="6848.426">7165 766 9874 0 0,'0'0'1763'0'0,"0"0"-437"0"0,0 0-62 0 0,0 0 211 0 0,0 0 113 0 0,0 0-67 0 0,0 0-261 0 0,0 0-293 0 0,0 0-198 0 0,0 0-125 0 0,0 0-78 0 0,0 0-107 0 0,0 0-105 0 0,-2 4-87 0 0,-10 21 299 0 0,12-25-516 0 0,1 1 0 0 0,-1-1 0 0 0,0 0 0 0 0,1 1 0 0 0,-1-1 0 0 0,1 1 0 0 0,-1-1 0 0 0,1 0 0 0 0,-1 1 0 0 0,1-1 0 0 0,-1 0 0 0 0,1 0 0 0 0,-1 1 0 0 0,1-1 0 0 0,0 0 0 0 0,-1 0 1 0 0,1 0-1 0 0,-1 0 0 0 0,1 0 0 0 0,-1 1 0 0 0,1-1 0 0 0,0 0 0 0 0,-1-1 0 0 0,1 1 0 0 0,-1 0 0 0 0,1 0 0 0 0,0 0 0 0 0,-1 0 0 0 0,1 0 0 0 0,-1 0 0 0 0,1-1 0 0 0,-1 1 0 0 0,1 0 0 0 0,-1-1 0 0 0,1 1 1 0 0,-1 0-1 0 0,1-1 0 0 0,-1 1 0 0 0,1 0 0 0 0,-1-1 0 0 0,1 1 0 0 0,-1-1 0 0 0,0 1 0 0 0,1-1 0 0 0,-1 1 0 0 0,0-1 0 0 0,0 1 0 0 0,1-1 0 0 0,-1 1 0 0 0,0-1 0 0 0,0 1 0 0 0,1-1-50 0 0,-6 4 472 0 0,-3 4-275 0 0,-34 35 302 0 0,42-41-459 0 0,0-1-19 0 0,0 0-4 0 0,0 0 5 0 0,0 0-9 0 0,0 0-14 0 0,28-1 71 0 0,7-12-14 0 0,-51 23 52 0 0,-48 20-2 0 0,80-34-1594 0 0,-5-1 425 0 0,2-1-4844 0 0,-6-1-6486 0 0</inkml:trace>
  <inkml:trace contextRef="#ctx0" brushRef="#br0" timeOffset="36423.36">326 1973 15707 0 0,'0'0'1537'0'0,"0"0"-529"0"0,0 0-368 0 0,0 0-208 0 0,0 0-152 0 0,0 0-152 0 0,0 0-168 0 0,0 0-136 0 0,0 0-136 0 0,0 0-24 0 0,0 0-88 0 0,0 0-168 0 0,0 0-384 0 0,0 0-921 0 0,-7 118-2776 0 0,13-103-5633 0 0</inkml:trace>
  <inkml:trace contextRef="#ctx0" brushRef="#br0" timeOffset="37646.822">1888 2518 7498 0 0,'0'0'2172'0'0,"0"0"-392"0"0,0 0-194 0 0,0 0-83 0 0,0 0-177 0 0,0 0-246 0 0,0 0-225 0 0,0 0-95 0 0,0 0-20 0 0,0 0 24 0 0,0 0-20 0 0,0 0-62 0 0,0 0-63 0 0,23-2-47 0 0,77-6-32 0 0,9-24 808 0 0,-82 18-985 0 0,-13 9-267 0 0,-1-1-1 0 0,-1-1 1 0 0,1 0-1 0 0,-1-1 1 0 0,0 0-1 0 0,-1-1 1 0 0,0 0 0 0 0,0-1-1 0 0,-1 0 1 0 0,0-1-1 0 0,-1 0 1 0 0,0 0-1 0 0,-1-1 1 0 0,0 0 0 0 0,1-5-96 0 0,-8 14 13 0 0,1 0 0 0 0,-1 0 0 0 0,0 0 0 0 0,0 0 1 0 0,0 0-1 0 0,0 0 0 0 0,-1 0 0 0 0,1-1 0 0 0,-1 1 0 0 0,0 0 1 0 0,0 0-1 0 0,0-1 0 0 0,0 1 0 0 0,-1 0 0 0 0,1 0 1 0 0,-1 0-1 0 0,0-1 0 0 0,0 1 0 0 0,0 0 0 0 0,0 0 1 0 0,-1 0-1 0 0,1 1 0 0 0,-1-1 0 0 0,1 0 0 0 0,-1 0 0 0 0,0 1 1 0 0,0-1-1 0 0,-1 1 0 0 0,1 0 0 0 0,0-1 0 0 0,-1 1 1 0 0,1 0-1 0 0,-1 0 0 0 0,0 1 0 0 0,1-1 0 0 0,-1 1 0 0 0,0-1 1 0 0,0 1-1 0 0,0 0 0 0 0,0 0 0 0 0,-1 0 0 0 0,1 0 1 0 0,0 1-1 0 0,-1-1-13 0 0,-3 0-16 0 0,-1 1 1 0 0,1 0-1 0 0,-1 0 0 0 0,1 0 1 0 0,-1 1-1 0 0,1 0 1 0 0,-1 1-1 0 0,1 0 0 0 0,0 0 1 0 0,-1 0-1 0 0,1 1 1 0 0,0 0-1 0 0,1 0 0 0 0,-1 1 1 0 0,1 0-1 0 0,-1 0 1 0 0,1 1-1 0 0,0-1 0 0 0,1 1 1 0 0,-3 2 15 0 0,-93 121-88 0 0,93-115 92 0 0,1-1 1 0 0,0 1-1 0 0,1 0 1 0 0,1 0 0 0 0,0 0-1 0 0,1 1 1 0 0,0 0-1 0 0,1 0 1 0 0,1 0-1 0 0,0 0 1 0 0,1 0 0 0 0,0 1-1 0 0,1-1 1 0 0,2 13-5 0 0,1-19 24 0 0,1 0 0 0 0,0-1 0 0 0,0 1 0 0 0,1-1 0 0 0,0 0 0 0 0,0-1 0 0 0,0 1 0 0 0,1-1 0 0 0,0 0 0 0 0,0 0 0 0 0,1-1 0 0 0,-1 1 0 0 0,1-2 0 0 0,0 1 0 0 0,1-1 0 0 0,-1 0 0 0 0,1 0 0 0 0,0-1 0 0 0,0 0 0 0 0,0 0 0 0 0,0-1 0 0 0,9 1-24 0 0,-3 0 48 0 0,1-1 1 0 0,0 0-1 0 0,1-1 1 0 0,-1-1-1 0 0,0-1 1 0 0,0 0-1 0 0,0 0 1 0 0,0-2-1 0 0,0 0 1 0 0,0-1-1 0 0,-1 0 1 0 0,1-1-1 0 0,-1-1 1 0 0,1 0-49 0 0,22-15 318 0 0,-12 6-3803 0 0,-9 8-6465 0 0,-11 6-2349 0 0</inkml:trace>
  <inkml:trace contextRef="#ctx0" brushRef="#br0" timeOffset="38357.848">2567 2577 8162 0 0,'0'0'2082'0'0,"0"0"-575"0"0,0 0-278 0 0,0 0-25 0 0,0 0 15 0 0,0 0-54 0 0,0 0-157 0 0,0 0-205 0 0,0 0-183 0 0,0 0-101 0 0,0 0-83 0 0,0 0-63 0 0,0 0-41 0 0,-4 20-47 0 0,-23 93 164 0 0,25 0 2807 0 0,11-145-3162 0 0,2-1 1 0 0,1 2-1 0 0,1-1 0 0 0,2 2 0 0 0,1 0 0 0 0,1 1 1 0 0,2 0-1 0 0,2 0-94 0 0,-18 24-2 0 0,0 0-1 0 0,0 1 1 0 0,1-1 0 0 0,0 1 0 0 0,0 0-1 0 0,0 0 1 0 0,0 0 0 0 0,0 1 0 0 0,1 0-1 0 0,0-1 1 0 0,0 1 0 0 0,0 1 0 0 0,0-1-1 0 0,0 1 1 0 0,0 0 0 0 0,2 0 2 0 0,-4 39 96 0 0,-3 77 90 0 0,27-107-1648 0 0,-8-14-6878 0 0,-17 3-2962 0 0</inkml:trace>
  <inkml:trace contextRef="#ctx0" brushRef="#br0" timeOffset="36253.492">337 2463 11194 0 0,'0'0'1725'0'0,"0"0"-477"0"0,0 0-266 0 0,0 0 43 0 0,0 0 107 0 0,0 0 63 0 0,0 0-70 0 0,0 0-153 0 0,0 0-181 0 0,0 0-181 0 0,0 0-136 0 0,-14 31-114 0 0,-44 97-79 0 0,44-73 93 0 0,14-54-398 0 0,-1 0 0 0 0,1 0 0 0 0,-1 0 0 0 0,1 0 0 0 0,0 0 0 0 0,0 0 0 0 0,0 0 0 0 0,0 1 0 0 0,0-1 0 0 0,0 0 0 0 0,0 0 0 0 0,0 0 0 0 0,0 0 0 0 0,0 0 0 0 0,0 0 0 0 0,1 1 0 0 0,-1-1 0 0 0,1 0 0 0 0,-1 0 0 0 0,0 0 0 0 0,1 0 0 0 0,0 0 0 0 0,-1 0 0 0 0,1 0 0 0 0,0 0 0 0 0,-1-1 0 0 0,1 1 0 0 0,0 0 0 0 0,0 0 0 0 0,0-1 0 0 0,0 1 0 0 0,0 0 0 0 0,0-1 0 0 0,0 1 0 0 0,0-1 0 0 0,0 1-1 0 0,0-1 1 0 0,0 1 0 0 0,0-1 0 0 0,0 0 0 0 0,0 0 0 0 0,0 1 0 0 0,0-1 0 0 0,1 0 0 0 0,-1 0 0 0 0,0 0 0 0 0,0 0 0 0 0,0 0 0 0 0,0-1 0 0 0,0 1 0 0 0,1 0 24 0 0,7-31-5078 0 0,-7 19-1167 0 0,-2 4-4695 0 0</inkml:trace>
  <inkml:trace contextRef="#ctx0" brushRef="#br0" timeOffset="36886.176">584 2651 11875 0 0,'0'0'2437'0'0,"0"0"-691"0"0,0 0-451 0 0,0 0-95 0 0,0 0-65 0 0,0 0-128 0 0,0 0-215 0 0,0 0-252 0 0,0 0-197 0 0,0 0-111 0 0,0 0-28 0 0,0 0 4 0 0,10-18 4 0 0,61-112 342 0 0,6-5 219 0 0,-76 134-779 0 0,0 1-1 0 0,-1-1 1 0 0,1 0 0 0 0,0 1-1 0 0,0-1 1 0 0,-1 0-1 0 0,1 1 1 0 0,0 0 0 0 0,0-1-1 0 0,0 1 1 0 0,0-1-1 0 0,0 1 1 0 0,0 0 0 0 0,0 0-1 0 0,-1-1 1 0 0,1 1-1 0 0,0 0 1 0 0,0 0 0 0 0,0 0-1 0 0,0 0 1 0 0,0 0-1 0 0,0 0 1 0 0,0 0 0 0 0,0 1-1 0 0,0-1 1 0 0,0 0-1 0 0,0 0 1 0 0,0 1 0 0 0,0-1-1 0 0,0 1 1 0 0,0-1-1 0 0,-1 0 1 0 0,1 1 0 0 0,0 0-1 0 0,0-1 1 0 0,0 1-1 0 0,-1 0 1 0 0,1-1 0 0 0,0 1-1 0 0,-1 0 1 0 0,1 0-1 0 0,-1-1 1 0 0,1 1 0 0 0,-1 0-1 0 0,1 0 1 0 0,-1 0-1 0 0,0 0 1 0 0,1 0 0 0 0,-1 0-1 0 0,0 0 7 0 0,22 54 48 0 0,-22-51-39 0 0,1 1 0 0 0,0-1 0 0 0,0 0 0 0 0,0 0-1 0 0,0 0 1 0 0,1 0 0 0 0,0 0 0 0 0,-1 0-1 0 0,1 0 1 0 0,1 0 0 0 0,-1-1 0 0 0,1 1 0 0 0,-1-1-1 0 0,1 0 1 0 0,0 0 0 0 0,0 0 0 0 0,0 0 0 0 0,1 0-1 0 0,-1-1 1 0 0,1 1 0 0 0,-1-1 0 0 0,1 0 0 0 0,0 0-1 0 0,0 0 1 0 0,3 0-9 0 0,-1 0 82 0 0,-1-1-1 0 0,1-1 0 0 0,0 1 1 0 0,0-1-1 0 0,0 0 1 0 0,0 0-1 0 0,-1-1 1 0 0,1 1-1 0 0,0-1 0 0 0,0-1 1 0 0,-1 1-1 0 0,1-1 1 0 0,0 0-1 0 0,-1 0 0 0 0,0-1 1 0 0,1 1-1 0 0,-1-1 1 0 0,0 0-1 0 0,-1-1 0 0 0,1 1 1 0 0,0-1-1 0 0,-1 0 1 0 0,2-3-82 0 0,81-112 1807 0 0,-82 110-1689 0 0,-1 0 1 0 0,0 0 0 0 0,-1-1 0 0 0,0 1 0 0 0,-1-1 0 0 0,0 0-1 0 0,0 0 1 0 0,-1 0 0 0 0,-1 0 0 0 0,1 0 0 0 0,-2-4-119 0 0,-4 14-3107 0 0,12 11-4937 0 0,-3-8-4420 0 0</inkml:trace>
  <inkml:trace contextRef="#ctx0" brushRef="#br0" timeOffset="41296.414">1834 2043 0 0 0,'0'0'727'0'0,"0"0"324"0"0,0 0 174 0 0,0 0 301 0 0,0 0 293 0 0,0 0 81 0 0,0 0-109 0 0,0 0-280 0 0,0 0-322 0 0,0 0-194 0 0,0 0-53 0 0,0 0 11 0 0,0 0 32 0 0,8-2-30 0 0,69-48 1916 0 0,177-206 1218 0 0,-234 240-3782 0 0,-20 16-298 0 0,0 0 1 0 0,0 0 3 0 0,15 22 219 0 0,29 56 552 0 0,4-1-192 0 0,-29-46-1356 0 0,-10-22-6579 0 0,-6-8-4353 0 0</inkml:trace>
  <inkml:trace contextRef="#ctx0" brushRef="#br0" timeOffset="42494.433">3721 2367 9562 0 0,'0'0'1988'0'0,"0"0"-447"0"0,0 0-413 0 0,0 0-72 0 0,0 0 34 0 0,0 0-15 0 0,0 0-144 0 0,0 0-199 0 0,0 0-215 0 0,0 0-173 0 0,0 0-78 0 0,-26 5-72 0 0,-81 17-31 0 0,64 2 73 0 0,39-18-176 0 0,-4 7 24 0 0,2 0-1 0 0,-1 0 1 0 0,1 0-1 0 0,1 1 1 0 0,1 0-1 0 0,0 0 0 0 0,0 1 1 0 0,2-1-1 0 0,0 1 1 0 0,0 0-1 0 0,1-1 1 0 0,1 1-1 0 0,1 0 1 0 0,1 7-84 0 0,-2-4 63 0 0,0-14-18 0 0,0 1-1 0 0,0-1 1 0 0,0 1 0 0 0,1-1-1 0 0,0 1 1 0 0,0-1-1 0 0,0 1 1 0 0,1-1-1 0 0,-1 0 1 0 0,1 1-1 0 0,0-1 1 0 0,0 0-1 0 0,1 0 1 0 0,-1-1-1 0 0,1 1 1 0 0,0 0-1 0 0,0-1 1 0 0,0 0-1 0 0,0 1 1 0 0,0-1 0 0 0,1 0-1 0 0,0-1 1 0 0,-1 1-1 0 0,1-1 1 0 0,0 0-1 0 0,0 0 1 0 0,1 0-1 0 0,-1 0 1 0 0,0 0-1 0 0,0-1 1 0 0,1 0-1 0 0,-1 0 1 0 0,1 0-1 0 0,-1-1 1 0 0,1 0 0 0 0,0 1-1 0 0,-1-2 1 0 0,1 1-1 0 0,-1 0 1 0 0,1-1-1 0 0,-1 0 1 0 0,1 0-1 0 0,-1 0 1 0 0,0-1-1 0 0,1 1 1 0 0,1-2-45 0 0,19-18 113 0 0,-1-1 1 0 0,-1-1 0 0 0,-1-1-1 0 0,-1-1 1 0 0,-2 0-1 0 0,0-2 1 0 0,-2 0 0 0 0,0-2-1 0 0,-2 1 1 0 0,-2-2 0 0 0,0 0-1 0 0,-2 0 1 0 0,-1-1-1 0 0,-2-1 1 0 0,-1 0 0 0 0,-1-3-114 0 0,7-34-44 0 0,-4 0 0 0 0,-3-1 1 0 0,-3 0-1 0 0,-3-3 44 0 0,-20-15-2 0 0,19 86-2 0 0,0-1 0 0 0,0 1-1 0 0,0 0 1 0 0,-1 0-1 0 0,1 0 1 0 0,-1 0 0 0 0,1 0-1 0 0,-1 0 1 0 0,0 0-1 0 0,0 0 1 0 0,0 1 0 0 0,0-1-1 0 0,0 1 1 0 0,0-1-1 0 0,0 1 1 0 0,-1 0 0 0 0,1 0-1 0 0,0 0 1 0 0,-1 0-1 0 0,1 0 1 0 0,-1 1 0 0 0,1-1-1 0 0,-1 1 1 0 0,1 0-1 0 0,-1-1 1 0 0,1 1 0 0 0,-1 0-1 0 0,0 1 1 0 0,1-1-1 0 0,-1 0 1 0 0,1 1 0 0 0,-1-1-1 0 0,0 1 5 0 0,-2 3-11 0 0,0 0 1 0 0,1 0-1 0 0,0 1 0 0 0,0-1 0 0 0,0 1 1 0 0,0 0-1 0 0,1 0 0 0 0,0 0 0 0 0,0 1 0 0 0,0-1 1 0 0,1 1-1 0 0,-1-1 0 0 0,1 2 11 0 0,-7 20 36 0 0,1-1 0 0 0,2 2-1 0 0,0-1 1 0 0,2 0 0 0 0,1 1-1 0 0,1 0 1 0 0,2 0 0 0 0,0 0 0 0 0,5 23-36 0 0,0-15 173 0 0,3-1 0 0 0,1 0 0 0 0,1 0 0 0 0,2-1 0 0 0,2 0 1 0 0,1-1-1 0 0,9 15-173 0 0,-12-27 130 0 0,0 0 0 0 0,2-1 0 0 0,0-1 0 0 0,2 0 0 0 0,0 0 0 0 0,0-2 0 0 0,2 0 0 0 0,0-1 0 0 0,1-1 0 0 0,8 4-130 0 0,13 3 87 0 0,-40-22-87 0 0,0 0 6 0 0,0 0 2 0 0,0 0-29 0 0,0 0-26 0 0,0 0-22 0 0,0 0-32 0 0,0 0-7 0 0,0 0-51 0 0,0 0-90 0 0,0 0-125 0 0,0 0-211 0 0,14-26-5577 0 0,-8 19 1363 0 0,-2-1-6629 0 0</inkml:trace>
  <inkml:trace contextRef="#ctx0" brushRef="#br0" timeOffset="42742.07">4284 2526 9618 0 0,'0'0'3209'0'0,"0"0"-1621"0"0,0 0-593 0 0,0 0-17 0 0,0 0 28 0 0,0 0-64 0 0,0 0-199 0 0,0 0-256 0 0,0 0-223 0 0,0 0-143 0 0,0 0-86 0 0,0 0-63 0 0,0 0-51 0 0,-4 29-69 0 0,-14 86-65 0 0,19-86-94 0 0,23-37-2091 0 0,-12-3-2844 0 0,-9 9 3480 0 0,3-3-8047 0 0</inkml:trace>
  <inkml:trace contextRef="#ctx0" brushRef="#br0" timeOffset="43009.823">4305 2018 14187 0 0,'0'0'2865'0'0,"0"0"-1185"0"0,0 0-568 0 0,0 0-384 0 0,0 0-264 0 0,0 0-175 0 0,0 0-169 0 0,0 0-184 0 0,0 0-96 0 0,0 0-89 0 0,0 0-47 0 0,0 0-88 0 0,0 0-240 0 0,0 0-512 0 0,-52 84-1433 0 0,58-73-5952 0 0</inkml:trace>
  <inkml:trace contextRef="#ctx0" brushRef="#br0" timeOffset="43256.809">4537 2647 6769 0 0,'0'0'4417'0'0,"0"0"-2435"0"0,0 0-851 0 0,0 0-17 0 0,0 0 83 0 0,0 0 23 0 0,0 0-117 0 0,0 0-202 0 0,0 0-161 0 0,0 0-91 0 0,0 0-35 0 0,0 0-12 0 0,0 0-19 0 0,-2 13-3 0 0,-3 32 1431 0 0,24-133-1161 0 0,-11 46-686 0 0,2 1 1 0 0,1 0-1 0 0,3 1 0 0 0,14-30-164 0 0,14 18-193 0 0,-41 52 103 0 0,1 0-1 0 0,-1 1 1 0 0,1-1 0 0 0,-1 0-1 0 0,1 1 1 0 0,-1-1-1 0 0,1 1 1 0 0,-1 0 0 0 0,0-1-1 0 0,1 1 1 0 0,-1 0-1 0 0,0 0 1 0 0,1 0 0 0 0,-1 0-1 0 0,0 0 1 0 0,0 0-1 0 0,0 0 1 0 0,0 0 0 0 0,0 0-1 0 0,0 0 1 0 0,0 1-1 0 0,-1-1 1 0 0,1 0 0 0 0,0 1-1 0 0,-1-1 1 0 0,1 1-1 0 0,-1-1 1 0 0,1 1 0 0 0,-1-1-1 0 0,0 1 1 0 0,1-1-1 0 0,-1 1 91 0 0,11 16-4770 0 0,-6-11-2199 0 0,-3-3-4766 0 0</inkml:trace>
  <inkml:trace contextRef="#ctx0" brushRef="#br0" timeOffset="43509.598">4868 2526 6265 0 0,'0'0'3033'0'0,"0"0"-679"0"0,0 0-224 0 0,0 0-181 0 0,0 0-291 0 0,0 0-244 0 0,0 0-205 0 0,0 0-189 0 0,0 0-163 0 0,0 0-136 0 0,0 0-145 0 0,31-10-108 0 0,94-31-62 0 0,-81 16 86 0 0,-42 20-384 0 0,-1 3-94 0 0,1 1 0 0 0,-1 0 0 0 0,1-1 0 0 0,-1 0 0 0 0,0 1-1 0 0,1-1 1 0 0,-1 0 0 0 0,0 1 0 0 0,0-1 0 0 0,0 0 0 0 0,-1 0 0 0 0,1 0 0 0 0,0 0 0 0 0,-1 0 0 0 0,1 0 0 0 0,-1 0 0 0 0,0 0-1 0 0,1 0 1 0 0,-1 0 0 0 0,0 0 0 0 0,0 0 0 0 0,-1-1 0 0 0,1 1 0 0 0,0 0 0 0 0,-1 0 0 0 0,1 0 0 0 0,-1 0 0 0 0,0 0 0 0 0,1 0-1 0 0,-1 1 1 0 0,0-1 0 0 0,0 0 0 0 0,0 0 0 0 0,-1 1 0 0 0,1-1 0 0 0,0 0 0 0 0,-1 1 0 0 0,1-1 0 0 0,-1 1 0 0 0,1 0 0 0 0,-1-1-1 0 0,1 1 1 0 0,-1 0 0 0 0,0 0 0 0 0,0 0 0 0 0,0 0 0 0 0,0 0 0 0 0,0 1 0 0 0,0-1 0 0 0,0 0 0 0 0,0 1 0 0 0,0 0 0 0 0,0-1-1 0 0,0 1 1 0 0,0 0-14 0 0,-10 3-32 0 0,0 1-1 0 0,0 0 0 0 0,1 0 1 0 0,0 1-1 0 0,0 1 0 0 0,0 0 0 0 0,0 1 1 0 0,1 0-1 0 0,0 0 0 0 0,1 1 1 0 0,0 0-1 0 0,0 1 0 0 0,1 0 0 0 0,0 0 1 0 0,0 1-1 0 0,1 0 0 0 0,-6 10 33 0 0,8-14 3 0 0,1-1 0 0 0,0 1 0 0 0,0 0 0 0 0,1 0-1 0 0,-1 0 1 0 0,1 0 0 0 0,1 0 0 0 0,-1 1 0 0 0,1 0-1 0 0,0-1 1 0 0,1 1 0 0 0,-1 0 0 0 0,1 0 0 0 0,1 0-1 0 0,-1 0 1 0 0,1 0 0 0 0,0 0 0 0 0,1 0 0 0 0,0 0-1 0 0,0-1-2 0 0,3-1 15 0 0,0-1 0 0 0,0 0 0 0 0,1-1 0 0 0,-1 1 0 0 0,1-1 0 0 0,0 0 0 0 0,0 0 0 0 0,0 0 0 0 0,0-1 0 0 0,1 0 0 0 0,-1 0 0 0 0,0 0 0 0 0,1-1 0 0 0,0 1 0 0 0,-1-2 0 0 0,1 1 0 0 0,0 0 0 0 0,0-1 0 0 0,-1 0 0 0 0,1 0 0 0 0,0-1 0 0 0,-1 0 0 0 0,1 0 0 0 0,2-1-15 0 0,111-38-380 0 0,-61 15-1469 0 0,-21 9-2481 0 0,-23 10-1145 0 0,-2 2-5776 0 0</inkml:trace>
  <inkml:trace contextRef="#ctx0" brushRef="#br0" timeOffset="43842.152">5440 2459 7458 0 0,'0'0'2936'0'0,"0"0"-877"0"0,0 0-252 0 0,0 0 48 0 0,0 0-49 0 0,0 0-212 0 0,0 0-349 0 0,0 0-304 0 0,0 0-200 0 0,0 0-125 0 0,0 0-109 0 0,0 0-96 0 0,0 0-88 0 0,-7-7-99 0 0,-22-22-67 0 0,28 29-149 0 0,0-1 0 0 0,0 0 1 0 0,0 1-1 0 0,-1 0 0 0 0,1-1 0 0 0,0 1 1 0 0,0-1-1 0 0,0 1 0 0 0,0 0 0 0 0,-1 0 1 0 0,1 0-1 0 0,0 0 0 0 0,0 0 0 0 0,-1 0 1 0 0,1 0-1 0 0,0 0 0 0 0,0 0 0 0 0,0 1 1 0 0,-1-1-1 0 0,1 1 0 0 0,0-1 0 0 0,0 0 1 0 0,0 1-1 0 0,0 0 0 0 0,0-1 0 0 0,0 1 1 0 0,0 0-1 0 0,0-1 0 0 0,0 1 0 0 0,-1 1-8 0 0,-1 0 24 0 0,-4 2-16 0 0,0 1 0 0 0,1 0 0 0 0,-1 0 0 0 0,1 0 0 0 0,0 1 1 0 0,1 0-1 0 0,-1 0 0 0 0,1 1 0 0 0,0-1 0 0 0,1 1 0 0 0,0 0 0 0 0,0 0 1 0 0,0 1-1 0 0,1-1 0 0 0,0 1 0 0 0,0 0 0 0 0,1 0 0 0 0,0 0 0 0 0,1 0 1 0 0,-1 0-1 0 0,1 0 0 0 0,1 0 0 0 0,0 0 0 0 0,0 1 0 0 0,1-1 0 0 0,0 0 1 0 0,0 0-1 0 0,1 2-8 0 0,0-5 7 0 0,-1-1 1 0 0,2 1 0 0 0,-1-1-1 0 0,0 0 1 0 0,1 0-1 0 0,0 0 1 0 0,0 0 0 0 0,0 0-1 0 0,0 0 1 0 0,1-1-1 0 0,-1 0 1 0 0,1 0 0 0 0,0 0-1 0 0,0 0 1 0 0,0 0-1 0 0,0-1 1 0 0,1 1 0 0 0,-1-1-1 0 0,1-1 1 0 0,-1 1-1 0 0,1 0 1 0 0,-1-1 0 0 0,2 0-8 0 0,112 10 609 0 0,-111-12-673 0 0,1 0 1 0 0,-1 0-1 0 0,0 0 1 0 0,-1-1-1 0 0,1 0 1 0 0,0-1-1 0 0,0 1 1 0 0,-1-1-1 0 0,0-1 1 0 0,1 1-1 0 0,-1-1 1 0 0,-1 0-1 0 0,1-1 1 0 0,0 1-1 0 0,-1-1 1 0 0,0 0-1 0 0,0 0 64 0 0,12-17-4304 0 0,-5-1-3702 0 0,-9 12-3495 0 0</inkml:trace>
  <inkml:trace contextRef="#ctx0" brushRef="#br0" timeOffset="44133.812">5980 2065 14467 0 0,'0'0'2642'0'0,"0"0"-1443"0"0,0 0-486 0 0,0 0 98 0 0,0 0 191 0 0,0 0 103 0 0,0 0-84 0 0,0 0-195 0 0,0 0-160 0 0,0 0-107 0 0,0 0-75 0 0,-10 34-87 0 0,-29 107-95 0 0,11 12 235 0 0,24 5-454 0 0,4-150-151 0 0,1-1 0 0 0,0 0 0 0 0,0 1 0 0 0,1-1 0 0 0,0 0 0 0 0,0 0 0 0 0,0 0 0 0 0,1 0 0 0 0,0-1 0 0 0,1 1 0 0 0,0-1 0 0 0,0 1 0 0 0,0-1 0 0 0,0-1-1 0 0,1 1 1 0 0,0-1 0 0 0,0 1 0 0 0,1-1 0 0 0,0 0 68 0 0,2-6-3596 0 0,-7-5-5709 0 0,-1 2-2035 0 0</inkml:trace>
  <inkml:trace contextRef="#ctx0" brushRef="#br0" timeOffset="44379.104">5706 2375 13219 0 0,'0'0'2611'0'0,"0"0"-1029"0"0,0 0-555 0 0,0 0-54 0 0,0 0 83 0 0,0 0 71 0 0,0 0-57 0 0,0 0-175 0 0,0 0-142 0 0,0 0-111 0 0,0 0-82 0 0,0 0-100 0 0,0 0-88 0 0,29 1-68 0 0,95 4-63 0 0,83 18-174 0 0,-160-17-1096 0 0,-16-4-4806 0 0,-22-2-2898 0 0</inkml:trace>
  <inkml:trace contextRef="#ctx0" brushRef="#br0" timeOffset="44620.676">6357 2478 17692 0 0,'0'0'1368'0'0,"0"0"-560"0"0,0 0-104 0 0,0 0-55 0 0,0 0-89 0 0,0 0-128 0 0,0 0-208 0 0,0 0-128 0 0,0 0-80 0 0,0 0-64 0 0,0 0-40 0 0,0 0-120 0 0,0 0-248 0 0,-3 169-465 0 0,6-169-1159 0 0,3 0-4009 0 0,-3 0-6354 0 0</inkml:trace>
  <inkml:trace contextRef="#ctx0" brushRef="#br0" timeOffset="44858.912">6366 2139 20588 0 0,'0'0'1617'0'0,"0"0"-545"0"0,0 0-304 0 0,0 0-208 0 0,0 0-168 0 0,0 0-112 0 0,0 0-136 0 0,0 0-160 0 0,0 0-88 0 0,0 0-88 0 0,0 0-104 0 0,0 0-136 0 0,0 0-264 0 0,0 0-656 0 0,17 15-1793 0 0,-11-8-9946 0 0</inkml:trace>
  <inkml:trace contextRef="#ctx0" brushRef="#br0" timeOffset="45109.75">6679 2386 12395 0 0,'0'0'2265'0'0,"0"0"-702"0"0,0 0-326 0 0,0 0-112 0 0,0 0-83 0 0,0 0-162 0 0,0 0-250 0 0,0 0-185 0 0,0 0-126 0 0,0 0-62 0 0,-13 33-48 0 0,-40 103-71 0 0,38-70-9 0 0,15-64-108 0 0,0-1 1 0 0,0 1-1 0 0,-1 0 0 0 0,1-1 0 0 0,0 1 1 0 0,0 0-1 0 0,1 0 0 0 0,-1-1 0 0 0,0 1 1 0 0,1 0-1 0 0,-1-1 0 0 0,1 1 0 0 0,-1 0 1 0 0,1-1-1 0 0,0 1 0 0 0,-1-1 0 0 0,1 1 1 0 0,0-1-1 0 0,0 1 0 0 0,0-1 0 0 0,0 0 1 0 0,1 1-1 0 0,-1-1 0 0 0,0 0 0 0 0,1 0 1 0 0,-1 0-1 0 0,0 0 0 0 0,1 0 0 0 0,-1 0 1 0 0,1 0-1 0 0,-1-1 0 0 0,1 1 0 0 0,0 0 1 0 0,-1-1-1 0 0,1 1 0 0 0,0-1 0 0 0,-1 0 0 0 0,1 0 1 0 0,0 1-1 0 0,0-1 0 0 0,-1 0 0 0 0,1 0 1 0 0,1-1-22 0 0,7-1 176 0 0,1-1 0 0 0,0 0 0 0 0,0-1 0 0 0,-1 0 0 0 0,0 0 0 0 0,0-1 0 0 0,0-1 0 0 0,-1 0 0 0 0,1 0 0 0 0,-1-1 0 0 0,-1 0 0 0 0,1 0 0 0 0,-1-1 0 0 0,-1 0 0 0 0,1 0 0 0 0,-2-1 0 0 0,1 0 0 0 0,-1-1 0 0 0,0 1 0 0 0,-1-1 0 0 0,0 0 1 0 0,-1 0-1 0 0,0-1 0 0 0,0 1 0 0 0,-1-1 0 0 0,0 0 0 0 0,-1 0 0 0 0,-1 0 0 0 0,0 0 0 0 0,0-4-176 0 0,0 9 11 0 0,-1 1 1 0 0,0-1-1 0 0,0 1 1 0 0,0-1-1 0 0,0 1 1 0 0,-1-1-1 0 0,0 1 1 0 0,0-1-1 0 0,-1 1 1 0 0,1 0-1 0 0,-1 0 1 0 0,0 0-1 0 0,-1 0 1 0 0,1 0-1 0 0,-1 0 1 0 0,0 0-1 0 0,0 1 1 0 0,-1 0-1 0 0,1-1 1 0 0,-1 1-1 0 0,-4-3-11 0 0,6 6-66 0 0,0 0 0 0 0,0 0 1 0 0,0 0-1 0 0,-1 0 0 0 0,1 1 0 0 0,0-1 0 0 0,-1 1 0 0 0,1-1 0 0 0,-1 1 0 0 0,1 0 0 0 0,-1 0 0 0 0,1 0 1 0 0,0 0-1 0 0,-1 1 0 0 0,1-1 0 0 0,-1 0 0 0 0,1 1 0 0 0,0 0 0 0 0,0 0 0 0 0,-1 0 0 0 0,1 0 0 0 0,0 0 1 0 0,0 0-1 0 0,0 0 0 0 0,0 0 0 0 0,0 1 0 0 0,0-1 0 0 0,0 1 0 0 0,0 0 66 0 0,-20 20-4630 0 0,14-15 1518 0 0,0 1-9031 0 0</inkml:trace>
  <inkml:trace contextRef="#ctx0" brushRef="#br0" timeOffset="45410.721">7057 2459 17628 0 0,'0'0'1756'0'0,"0"0"-492"0"0,0 0-127 0 0,0 0-96 0 0,0 0-117 0 0,0 0-143 0 0,0 0-181 0 0,0 0-112 0 0,0 0-29 0 0,0 0-18 0 0,0 0-69 0 0,0 0-68 0 0,0 0-60 0 0,19-20-42 0 0,91-96 128 0 0,27-16 146 0 0,-137 133-478 0 0,0-1-1 0 0,0 0 1 0 0,0 0-1 0 0,0 1 0 0 0,0-1 1 0 0,0 0-1 0 0,1 0 0 0 0,-1 1 1 0 0,0-1-1 0 0,0 0 0 0 0,0 0 1 0 0,0 1-1 0 0,1-1 1 0 0,-1 0-1 0 0,0 0 0 0 0,0 0 1 0 0,1 1-1 0 0,-1-1 0 0 0,0 0 1 0 0,0 0-1 0 0,1 0 1 0 0,-1 0-1 0 0,0 0 0 0 0,0 0 1 0 0,1 1-1 0 0,-1-1 0 0 0,0 0 1 0 0,0 0-1 0 0,1 0 0 0 0,-1 0 1 0 0,0 0-1 0 0,1 0 1 0 0,-1 0-1 0 0,0 0 0 0 0,1 0 1 0 0,-1 0-1 0 0,0-1 0 0 0,0 1 1 0 0,1 0-1 0 0,-1 0 1 0 0,0 0-1 0 0,0 0 0 0 0,1 0 1 0 0,-1 0-1 0 0,0-1 3 0 0,0 11-2 0 0,-2 33-18 0 0,4 59 35 0 0,-1-99 3 0 0,0 0-1 0 0,0 0 1 0 0,0 0-1 0 0,1 0 1 0 0,-1 0 0 0 0,1 0-1 0 0,-1-1 1 0 0,1 1-1 0 0,0 0 1 0 0,0-1-1 0 0,0 1 1 0 0,1-1-1 0 0,-1 0 1 0 0,0 0-1 0 0,1 0 1 0 0,0 0-1 0 0,-1 0 1 0 0,1 0-1 0 0,0-1 1 0 0,0 1-1 0 0,0-1 1 0 0,0 0-1 0 0,0 0 1 0 0,0 0-1 0 0,0 0 1 0 0,0-1-1 0 0,0 1 1 0 0,1-1-1 0 0,-1 0-17 0 0,8 1 98 0 0,-1 0 1 0 0,1-1-1 0 0,0 0 0 0 0,-1 0 0 0 0,1-2 0 0 0,-1 1 1 0 0,1-1-1 0 0,-1-1 0 0 0,0 0 0 0 0,0 0 0 0 0,0-1 1 0 0,0 0-1 0 0,0-1 0 0 0,-1 0 0 0 0,0 0 0 0 0,0-1 1 0 0,-1 0-1 0 0,1-1 0 0 0,-1 0 0 0 0,0 0 0 0 0,-1-1 1 0 0,6-7-99 0 0,15-16 48 0 0,-24 29-142 0 0,-1-1 1 0 0,1-1-1 0 0,0 1 0 0 0,-1-1 1 0 0,0 1-1 0 0,0-1 0 0 0,0 0 1 0 0,-1 0-1 0 0,1 0 0 0 0,-1 0 0 0 0,0-1 1 0 0,0 1-1 0 0,0-1 0 0 0,0 1 1 0 0,-1-1-1 0 0,0 1 0 0 0,0-2 94 0 0,-1-3-1566 0 0,0 3-5464 0 0,0 2-5586 0 0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39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5 16892 0 0,'0'0'1208'0'0,"0"0"-183"0"0,0 0 8 0 0,0 0 76 0 0,0 0-17 0 0,0 0-163 0 0,0 0-253 0 0,0 0-237 0 0,0 0-162 0 0,0 0-94 0 0,0 0-75 0 0,0 0-31 0 0,0 0-21 0 0,-2 0 7 0 0,-17 17 262 0 0,18-16-253 0 0,1-1-8 0 0,0 0-1 0 0,0 0 20 0 0,0 0 11 0 0,0 0 29 0 0,0 0 12 0 0,0 0-2 0 0,0 0-8 0 0,14-23 714 0 0,-74 71 340 0 0,60-47-1256 0 0,0-1-1 0 0,0 1 1 0 0,0-1-1 0 0,0 1 1 0 0,0-1-1 0 0,0 1 1 0 0,0 0-1 0 0,0-1 1 0 0,0 1-1 0 0,0-1 1 0 0,0 1-1 0 0,1-1 1 0 0,-1 1-1 0 0,0-1 1 0 0,0 1-1 0 0,0-1 1 0 0,1 1-1 0 0,-1-1 1 0 0,0 1-1 0 0,1-1 0 0 0,-1 1 1 0 0,0-1-1 0 0,1 0 1 0 0,-1 1-1 0 0,1-1 1 0 0,-1 0-1 0 0,0 1 1 0 0,1-1-1 0 0,-1 0 1 0 0,1 1-1 0 0,-1-1 1 0 0,1 0-1 0 0,-1 0 1 0 0,1 0-1 0 0,-1 1 1 0 0,1-1-1 0 0,-1 0 1 0 0,1 0-1 0 0,0 0 1 0 0,-1 0-1 0 0,1 0 1 0 0,-1 0-1 0 0,1 0 1 0 0,-1 0-1 0 0,1 0 1 0 0,-1 0-1 0 0,1 0 1 0 0,-1-1-1 0 0,1 1 1 0 0,0 0-1 0 0,-1 0 1 0 0,1 0-1 0 0,-1-1 1 0 0,1 1 77 0 0,8 1-3798 0 0,-1 0-8163 0 0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38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266 210 5833 0 0,'0'0'2027'0'0,"0"0"-562"0"0,0 0-372 0 0,0 0-54 0 0,0 0 36 0 0,0 0 39 0 0,0 0-32 0 0,0 0-97 0 0,0 0-118 0 0,0 0-130 0 0,0 0-98 0 0,-22 7-83 0 0,-70 26-35 0 0,42 6 275 0 0,44-29-643 0 0,-8 15 30 0 0,0 0 1 0 0,2 1 0 0 0,1 1 0 0 0,1 0-1 0 0,2 0 1 0 0,0 1 0 0 0,2 0-1 0 0,1 0 1 0 0,1 0 0 0 0,2 1 0 0 0,0 0-1 0 0,2-1 1 0 0,4 29-184 0 0,-3-45 57 0 0,2 0 0 0 0,-1 1-1 0 0,1-1 1 0 0,1 0 0 0 0,0-1-1 0 0,1 1 1 0 0,0-1 0 0 0,1 1 0 0 0,0-2-1 0 0,0 1 1 0 0,2-1 0 0 0,-1 0 0 0 0,1 0-1 0 0,0-1 1 0 0,1 0 0 0 0,0 0-1 0 0,1-1 1 0 0,0 0 0 0 0,0-1 0 0 0,0 0-1 0 0,1-1 1 0 0,0 0 0 0 0,1-1-1 0 0,-1 0 1 0 0,1-1 0 0 0,0 0 0 0 0,0 0-1 0 0,0-2 1 0 0,0 1 0 0 0,7-1-57 0 0,8-2 180 0 0,0-2 0 0 0,0-1 0 0 0,-1-1-1 0 0,1-1 1 0 0,-1-2 0 0 0,0 0 0 0 0,-1-2 0 0 0,0-1 0 0 0,0 0 0 0 0,-1-2 0 0 0,0-1 0 0 0,-1-1 0 0 0,-1-1 0 0 0,0-1 0 0 0,-1-1-1 0 0,-1 0 1 0 0,0-2 0 0 0,-2 0 0 0 0,0-2 0 0 0,-1 0 0 0 0,-1 0 0 0 0,0-3-180 0 0,-6 12 24 0 0,-1-1 0 0 0,0-1 1 0 0,-1 0-1 0 0,0 0 0 0 0,-1 0 0 0 0,0-1 0 0 0,-2 0 0 0 0,1 0 1 0 0,-2-1-1 0 0,0 1 0 0 0,-1-1 0 0 0,-1 0 0 0 0,0 0 0 0 0,-1 0 1 0 0,-1 0-1 0 0,0 0 0 0 0,-1-1 0 0 0,-1 1 0 0 0,0 1 0 0 0,-2-1 1 0 0,1 0-1 0 0,-2 1 0 0 0,0-1 0 0 0,-3-2-24 0 0,0 2-45 0 0,-1 1 0 0 0,0 0 0 0 0,-1 1-1 0 0,-1 0 1 0 0,-1 1 0 0 0,0 0 0 0 0,0 1 0 0 0,-1 0 0 0 0,-1 1 0 0 0,0 0-1 0 0,0 1 1 0 0,-1 1 0 0 0,0 0 0 0 0,-1 1 0 0 0,0 1 0 0 0,0 0-1 0 0,-1 1 1 0 0,0 1 0 0 0,0 1 0 0 0,0 0 0 0 0,0 1 0 0 0,-4 1 45 0 0,1 1-279 0 0,0 0 1 0 0,1 2-1 0 0,-1 1 1 0 0,1 0-1 0 0,-1 1 1 0 0,1 1-1 0 0,0 1 1 0 0,1 1-1 0 0,-1 1 1 0 0,-8 4 278 0 0,-37 25-4339 0 0,5 11-4705 0 0,38-27-2405 0 0</inkml:trace>
  <inkml:trace contextRef="#ctx0" brushRef="#br0" timeOffset="419.794">32 666 5865 0 0,'0'0'2475'0'0,"0"0"-455"0"0,0 0-79 0 0,0 0-47 0 0,0 0-82 0 0,0 0-198 0 0,0 0-250 0 0,0 0-201 0 0,0 0-253 0 0,0 0-218 0 0,0 0-172 0 0,0 0-94 0 0,4-8-41 0 0,84-117 1706 0 0,-74 113-1985 0 0,0-1 0 0 0,1 2 0 0 0,0 0 0 0 0,0 1 0 0 0,1 0 1 0 0,1 2-1 0 0,-1-1 0 0 0,2 2 0 0 0,-1 1 0 0 0,1 0 0 0 0,0 1-106 0 0,-14 4 9 0 0,0 0 1 0 0,0 0-1 0 0,0 0 1 0 0,1 1-1 0 0,-1 0 1 0 0,0 0-1 0 0,1 0 1 0 0,-1 0-1 0 0,0 1 1 0 0,0-1-1 0 0,1 1 1 0 0,-1 0-1 0 0,0 1 1 0 0,0-1-1 0 0,0 1 1 0 0,0-1-1 0 0,0 1 1 0 0,-1 0-1 0 0,1 1 1 0 0,0-1-1 0 0,-1 1 0 0 0,0 0 1 0 0,1-1-1 0 0,-1 1 1 0 0,0 1-1 0 0,-1-1 1 0 0,1 0-1 0 0,0 2-9 0 0,3 5 23 0 0,1 0 0 0 0,0-1 0 0 0,1 1 0 0 0,0-2 0 0 0,0 1 0 0 0,1-1 0 0 0,0 0 0 0 0,1-1 0 0 0,-1 0 0 0 0,1 0 0 0 0,1-1 0 0 0,-1 0 0 0 0,1-1 0 0 0,0 0 0 0 0,0-1 0 0 0,1 0 0 0 0,-1-1-1 0 0,1-1 1 0 0,10 2-23 0 0,-9-3 114 0 0,1 0-1 0 0,0-1 1 0 0,-1-1-1 0 0,1 0 1 0 0,-1-1-1 0 0,1 0 1 0 0,-1-1-1 0 0,1 0 1 0 0,-1-1-1 0 0,-1-1 1 0 0,3-1-114 0 0,-15 6-1 0 0,0 0-4 0 0,1 0 0 0 0,-1 0 0 0 0,1 0 0 0 0,-1 0 0 0 0,1 0 0 0 0,-1 0 0 0 0,0 0 0 0 0,1 0 0 0 0,-1 0 0 0 0,1 0 0 0 0,-1 0-1 0 0,1-1 1 0 0,-1 1 0 0 0,0 0 0 0 0,1 0 0 0 0,-1 0 0 0 0,1 0 0 0 0,-1-1 0 0 0,0 1 0 0 0,1 0 0 0 0,-1-1 0 0 0,0 1 0 0 0,1 0 0 0 0,-1 0 0 0 0,0-1 0 0 0,0 1 0 0 0,1-1 0 0 0,-1 1 0 0 0,0 0 0 0 0,0-1 0 0 0,1 1 0 0 0,-1-1 0 0 0,0 1 0 0 0,0 0 0 0 0,0-1 0 0 0,0 1 0 0 0,0-1 0 0 0,0 1 0 0 0,0-1 0 0 0,0 1 0 0 0,0 0-1 0 0,0-1 1 0 0,0 1 0 0 0,0-1 0 0 0,0 1 0 0 0,0-1 0 0 0,0 1 0 0 0,0 0 0 0 0,0-1 0 0 0,-1 1 0 0 0,1-1 0 0 0,0 1 0 0 0,0 0 0 0 0,0-1 0 0 0,-1 1 0 0 0,1 0 0 0 0,0-1 0 0 0,-1 1 0 0 0,1 0 0 0 0,0-1 0 0 0,-1 1 0 0 0,1 0 0 0 0,0 0 0 0 0,-1-1 0 0 0,1 1 0 0 0,0 0 0 0 0,-1 0 0 0 0,1 0 0 0 0,-1-1 5 0 0,-12-11-2665 0 0,6 3-4042 0 0,5 8-5349 0 0</inkml:trace>
  <inkml:trace contextRef="#ctx0" brushRef="#br0" timeOffset="1332.5">1158 232 11266 0 0,'0'0'1463'0'0,"0"0"-462"0"0,0 0-117 0 0,0 0 143 0 0,0 0 68 0 0,0 0-111 0 0,0 0-245 0 0,0 0-251 0 0,0 0-72 0 0,0 0 77 0 0,0 0 147 0 0,0 0 114 0 0,7 1 34 0 0,253 9 4228 0 0,-240-10-4982 0 0,1-1 1 0 0,-1-1 0 0 0,0-1-1 0 0,0 0 1 0 0,0-2 0 0 0,0 0-1 0 0,10-5-34 0 0,-20 5 36 0 0,0 0-1037 0 0,-6 4-9108 0 0,-5 1-984 0 0</inkml:trace>
  <inkml:trace contextRef="#ctx0" brushRef="#br0" timeOffset="1552.536">1146 479 18548 0 0,'0'0'1214'0'0,"0"0"-461"0"0,0 0-70 0 0,0 0 214 0 0,0 0 120 0 0,0 0-31 0 0,0 0-139 0 0,31-6-161 0 0,99-20-137 0 0,-82 18-417 0 0,0 2 0 0 0,1 2 0 0 0,0 2-1 0 0,2 2-131 0 0,-19 0-596 0 0,-16 0-832 0 0,-5 0-3203 0 0,-1 0-7331 0 0</inkml:trace>
  <inkml:trace contextRef="#ctx0" brushRef="#br0" timeOffset="2313.527">2307 162 4065 0 0,'0'0'1926'0'0,"0"0"-775"0"0,0 0-130 0 0,0 0 250 0 0,0 0 256 0 0,0 0 97 0 0,0 0-51 0 0,0 0-166 0 0,0 0-208 0 0,0 0-155 0 0,0 0-121 0 0,-25 6-103 0 0,-77 21-77 0 0,51 2 342 0 0,45-20-846 0 0,-7 3-79 0 0,2 2 0 0 0,-1 0 0 0 0,2 0 0 0 0,0 1 1 0 0,0 0-1 0 0,2 1 0 0 0,0-1 0 0 0,0 2 0 0 0,2-1 0 0 0,0 1 0 0 0,1 0 0 0 0,0 1 0 0 0,2-1 1 0 0,0 1-1 0 0,1-1 0 0 0,1 2-160 0 0,1-15 2 0 0,0 0 0 0 0,1 0 0 0 0,0 0 0 0 0,0 0 0 0 0,0 0 0 0 0,0 0-1 0 0,1 0 1 0 0,-1-1 0 0 0,1 1 0 0 0,0 0 0 0 0,0-1 0 0 0,1 1 0 0 0,-1-1 0 0 0,1 0 0 0 0,-1 0 0 0 0,1 0 0 0 0,0 0 0 0 0,0 0 0 0 0,0-1 0 0 0,1 1 0 0 0,-1-1 0 0 0,1 0 0 0 0,-1 0 0 0 0,1 0-1 0 0,0 0 1 0 0,0-1 0 0 0,0 0 0 0 0,2 1-2 0 0,5 2-97 0 0,0-1 1 0 0,1-1-1 0 0,-1 0 0 0 0,1 0 0 0 0,0-1 0 0 0,-1-1 0 0 0,1 0 0 0 0,0 0 0 0 0,7-2 97 0 0,36-12-1908 0 0,-20-1-5078 0 0,-20 8-4145 0 0</inkml:trace>
  <inkml:trace contextRef="#ctx0" brushRef="#br0" timeOffset="2600.498">2662 287 6025 0 0,'0'0'1733'0'0,"0"0"-430"0"0,0 0 60 0 0,0 0 208 0 0,0 0 112 0 0,0 0-126 0 0,0 0-328 0 0,0 0-311 0 0,0 0-227 0 0,-16 34-160 0 0,-51 105-94 0 0,66-138-417 0 0,-1 1-1 0 0,1-1 0 0 0,-1 1 1 0 0,1-1-1 0 0,0 1 0 0 0,0 0 1 0 0,0-1-1 0 0,0 1 0 0 0,0 0 1 0 0,1 0-1 0 0,-1 0 0 0 0,0 0 1 0 0,1 0-1 0 0,-1 0 0 0 0,1 0 1 0 0,0 0-1 0 0,0 0 0 0 0,0 0 1 0 0,0 0-1 0 0,0 0 0 0 0,0 0 1 0 0,0 0-1 0 0,1 0 0 0 0,-1 0 1 0 0,1 0-1 0 0,-1 0 0 0 0,1 0 1 0 0,0 0-1 0 0,0-1 0 0 0,-1 1 0 0 0,2 0 1 0 0,-1 0-1 0 0,0-1 0 0 0,1 2-19 0 0,3 2 132 0 0,0 1 10 0 0,0-1 1 0 0,1 0-1 0 0,-1 0 1 0 0,1 0 0 0 0,0-1-1 0 0,0 0 1 0 0,1 0-1 0 0,-1 0 1 0 0,1-1 0 0 0,0 0-1 0 0,-1 0 1 0 0,2-1-1 0 0,-1 0 1 0 0,0 0 0 0 0,0-1-1 0 0,0 1 1 0 0,1-2 0 0 0,-1 1-1 0 0,1-1 1 0 0,-1 0-1 0 0,1-1 1 0 0,-1 1 0 0 0,0-2-1 0 0,1 1 1 0 0,-1-1-1 0 0,3-1-142 0 0,4-1 217 0 0,0-1-1 0 0,0 0 0 0 0,0-1 0 0 0,-1 0 0 0 0,0-2 0 0 0,0 1 0 0 0,-1-1 0 0 0,0-1 1 0 0,0 0-1 0 0,-1-1 0 0 0,0 0 0 0 0,7-10-216 0 0,-12 12 92 0 0,0-1 0 0 0,0 0 0 0 0,-1 0 0 0 0,0 0 0 0 0,0-1 0 0 0,-1 0-1 0 0,-1 1 1 0 0,1-2 0 0 0,-2 1 0 0 0,1 0 0 0 0,-1 0 0 0 0,-1-1 0 0 0,0 1 0 0 0,-1-1 0 0 0,0 1 0 0 0,0-1 0 0 0,-2-5-92 0 0,0 9-79 0 0,-1 0 1 0 0,0 0 0 0 0,0 0-1 0 0,0 1 1 0 0,-1-1-1 0 0,0 1 1 0 0,-1 0 0 0 0,1 0-1 0 0,-1 1 1 0 0,0-1-1 0 0,-1 1 1 0 0,1 0-1 0 0,-1 1 1 0 0,0-1 0 0 0,0 1-1 0 0,-1 0 1 0 0,1 1-1 0 0,-1-1 1 0 0,1 1 0 0 0,-1 1-1 0 0,0-1 1 0 0,-1 1-1 0 0,1 0 1 0 0,0 1-1 0 0,0 0 1 0 0,-1 0 0 0 0,1 0-1 0 0,0 1 1 0 0,-1 0-1 0 0,1 1 1 0 0,-1 0 0 0 0,1 0-1 0 0,0 0 1 0 0,-1 1-1 0 0,-4 2 79 0 0,-26 16-3896 0 0,17-2-5531 0 0,12-10-2199 0 0</inkml:trace>
  <inkml:trace contextRef="#ctx0" brushRef="#br0" timeOffset="3066.48">3066 490 3649 0 0,'0'0'1512'0'0,"0"0"-104"0"0,0 0 374 0 0,0 0 384 0 0,0 0 105 0 0,0 0-214 0 0,0 0-409 0 0,0 0-321 0 0,0 0-162 0 0,0 0-84 0 0,0 0-103 0 0,0 0-112 0 0,0 0-156 0 0,13-10-120 0 0,100-79 712 0 0,106-121 142 0 0,-218 209-1452 0 0,-1 1-28 0 0,0 0-5 0 0,0 0-34 0 0,-20 147-289 0 0,23-143 370 0 0,0 0-1 0 0,0 0 1 0 0,0 0-1 0 0,0 0 1 0 0,0 0-1 0 0,1-1 1 0 0,0 0-1 0 0,0 0 1 0 0,0 0 0 0 0,0 0-1 0 0,0 0 1 0 0,0-1-1 0 0,1 0 1 0 0,-1 0-1 0 0,1 0 1 0 0,0 0-1 0 0,-1-1 1 0 0,1 0 0 0 0,0 0-1 0 0,0 0 1 0 0,0-1-1 0 0,0 1 1 0 0,0-1-1 0 0,0 0 1 0 0,4-1-6 0 0,2-1 38 0 0,-1 0 1 0 0,1-1 0 0 0,-1-1-1 0 0,0 0 1 0 0,0 0 0 0 0,0 0-1 0 0,-1-2 1 0 0,1 1-1 0 0,-1-1 1 0 0,0 0 0 0 0,-1-1-1 0 0,0 0 1 0 0,0 0-1 0 0,0-1 1 0 0,-1 0 0 0 0,0-1-1 0 0,-1 1 1 0 0,0-1 0 0 0,0 0-1 0 0,-1-1 1 0 0,0 1-1 0 0,0-1 1 0 0,-1 0 0 0 0,2-10-39 0 0,-1 11-529 0 0,5-11-1171 0 0,-2 9-6738 0 0,-6 7-3424 0 0</inkml:trace>
  <inkml:trace contextRef="#ctx0" brushRef="#br0" timeOffset="3506.27">4207 4 13883 0 0,'0'0'1607'0'0,"0"0"-348"0"0,0 0-35 0 0,0 0 60 0 0,0 0-103 0 0,0 0-257 0 0,0 0-291 0 0,0 0-233 0 0,0 0-119 0 0,0 0-61 0 0,0 0-39 0 0,0 0-38 0 0,0 0-15 0 0,-18 3-10 0 0,-55 10-15 0 0,-24 30 386 0 0,97-42-490 0 0,-1 0-1 0 0,1 1 0 0 0,-1-1 0 0 0,1 0 0 0 0,0 0 0 0 0,0 0 0 0 0,-1 0 0 0 0,1 1 0 0 0,0-1 0 0 0,0 0 0 0 0,0 0 0 0 0,0 0 0 0 0,0 1 0 0 0,1-1 0 0 0,-1 0 0 0 0,0 0 0 0 0,0 0 0 0 0,1 0 0 0 0,-1 1 0 0 0,1-1 0 0 0,-1 0 0 0 0,1 0 0 0 0,-1 0 0 0 0,1 0 0 0 0,0 0 0 0 0,0 0 0 0 0,-1 0 0 0 0,1-1 0 0 0,0 1 0 0 0,0 0 0 0 0,0 0 0 0 0,0 0 1 0 0,0-1-1 0 0,0 1 0 0 0,0-1 0 0 0,0 1 0 0 0,0-1 0 0 0,0 1 0 0 0,0-1 0 0 0,1 1 0 0 0,-1-1 0 0 0,0 0 2 0 0,84 60 389 0 0,-80-55-317 0 0,0 0 1 0 0,-1 1-1 0 0,1 0 0 0 0,-1 0 0 0 0,0 0 1 0 0,0 0-1 0 0,-1 1 0 0 0,0 0 0 0 0,0-1 1 0 0,0 1-1 0 0,-1 0 0 0 0,0 0 0 0 0,0 1 1 0 0,-1-1-1 0 0,0 0 0 0 0,-1 0 0 0 0,1 1 1 0 0,-1-1-1 0 0,0 0 0 0 0,-1 1 0 0 0,0-1 1 0 0,0 0-1 0 0,-1 1-72 0 0,-1 3 56 0 0,-2-1 1 0 0,1 1-1 0 0,-1-1 0 0 0,0 0 1 0 0,-1 0-1 0 0,-1 0 0 0 0,1-1 1 0 0,-1 0-1 0 0,-1 0 1 0 0,0-1-1 0 0,0 0 0 0 0,0 0 1 0 0,-1-1-1 0 0,0 0 0 0 0,-5 2-56 0 0,2 1-63 0 0,-1-1 0 0 0,0 0 0 0 0,-1-1 0 0 0,0 0 0 0 0,0-1 0 0 0,-1 0 0 0 0,0-2 1 0 0,0 1-1 0 0,0-2 0 0 0,-1 0 0 0 0,1-1 0 0 0,-1 0 0 0 0,-10-1 63 0 0,22-39-4940 0 0,10 22-457 0 0,1 8-2350 0 0</inkml:trace>
  <inkml:trace contextRef="#ctx0" brushRef="#br0" timeOffset="3752.678">4548 0 13891 0 0,'0'0'1934'0'0,"0"0"-821"0"0,0 0-193 0 0,0 0 195 0 0,0 0 122 0 0,0 0 19 0 0,0 0-110 0 0,0 0-205 0 0,0 0-141 0 0,0 0-122 0 0,0 0-129 0 0,0 0-107 0 0,0 0-97 0 0,-5 30-90 0 0,-13 95-83 0 0,-11 162 37 0 0,19-250-1317 0 0,3-28-1985 0 0,-3-1-3668 0 0,6-7-4855 0 0</inkml:trace>
  <inkml:trace contextRef="#ctx0" brushRef="#br0" timeOffset="3918.372">4242 276 11939 0 0,'0'0'2405'0'0,"0"0"-700"0"0,0 0-380 0 0,0 0-115 0 0,0 0-87 0 0,0 0-146 0 0,0 0-183 0 0,0 0-179 0 0,0 0-145 0 0,32-8-113 0 0,101-24-117 0 0,-129 31-231 0 0,0-1 0 0 0,0 1 1 0 0,0-1-1 0 0,0 1 0 0 0,0 0 1 0 0,0 1-1 0 0,0-1 0 0 0,1 1 1 0 0,-1 0-1 0 0,0 0 0 0 0,0 0 0 0 0,1 0 1 0 0,-1 1-1 0 0,0 0 0 0 0,0 0 1 0 0,0 0-1 0 0,0 0 0 0 0,0 1 1 0 0,0-1-1 0 0,2 3-9 0 0,10 4-94 0 0,21 14-926 0 0,-16-8-4639 0 0,-13-10-5545 0 0</inkml:trace>
  <inkml:trace contextRef="#ctx0" brushRef="#br0" timeOffset="4102.726">4733 560 21365 0 0,'0'0'624'0'0,"0"0"-448"0"0,0 0-128 0 0,0 0 56 0 0,0 0-16 0 0,0 0-72 0 0,0 0-128 0 0,0 0-104 0 0,0 0-160 0 0,0 0-505 0 0,0 0-2991 0 0,0 0-8787 0 0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45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320 542 976 0 0,'0'0'799'0'0,"0"0"-57"0"0,0 0 202 0 0,0 0 309 0 0,0 0 309 0 0,0 0 158 0 0,0 0-18 0 0,0 0-134 0 0,0 0-189 0 0,0 0-209 0 0,0 0-169 0 0,23-9-120 0 0,71-29-104 0 0,-42 22 2308 0 0,-52 16-2512 0 0,0 0 38 0 0,0 0 16 0 0,0 0-22 0 0,0 0-65 0 0,0 0-59 0 0,-23 0 1402 0 0,-23 4-1769 0 0,0 2 1 0 0,0 2-1 0 0,0 2 0 0 0,1 2 1 0 0,1 2-1 0 0,-2 2-114 0 0,10-4 56 0 0,-70 28 123 0 0,105-39-181 0 0,1 0 0 0 0,-1 0 0 0 0,1 0 0 0 0,-1 0 0 0 0,1 1 0 0 0,-1-1-1 0 0,1 0 1 0 0,0 0 0 0 0,0 0 0 0 0,0 0 0 0 0,0 1 0 0 0,0-1 0 0 0,0 0 0 0 0,0 0 0 0 0,0 0 0 0 0,0 1-1 0 0,0-1 1 0 0,1 0 0 0 0,-1 0 0 0 0,0 0 0 0 0,1 0 0 0 0,-1 0 0 0 0,1 1 0 0 0,-1-1 0 0 0,1 0 0 0 0,0 0-1 0 0,0 0 1 0 0,-1-1 0 0 0,1 1 0 0 0,0 0 0 0 0,0 0 0 0 0,0 0 0 0 0,0 0 0 0 0,0-1 0 0 0,0 1 0 0 0,0-1-1 0 0,0 1 1 0 0,0 0 0 0 0,0-1 0 0 0,0 0 2 0 0,91 49 55 0 0,68 16-59 0 0,-158-64 10 0 0,-1-1 0 0 0,0 1 0 0 0,1 0 1 0 0,-1 0-1 0 0,0 0 0 0 0,0 0 0 0 0,0 0 0 0 0,0 0 1 0 0,0 0-1 0 0,0 1 0 0 0,0-1 0 0 0,0 0 0 0 0,0 0 1 0 0,0 1-1 0 0,-1-1 0 0 0,1 1 0 0 0,0-1 0 0 0,-1 1 1 0 0,0-1-1 0 0,1 1 0 0 0,-1-1 0 0 0,0 1 0 0 0,1-1 1 0 0,-1 1-1 0 0,0-1 0 0 0,0 1 0 0 0,-1-1 0 0 0,1 1 1 0 0,0-1-1 0 0,0 1 0 0 0,-1-1 0 0 0,1 1 0 0 0,-1-1 1 0 0,1 1-1 0 0,-1-1 0 0 0,1 1 0 0 0,-1-1 0 0 0,0 0 1 0 0,0 0-1 0 0,0 1 0 0 0,0-1 0 0 0,0 0 0 0 0,0 0 1 0 0,-1 1-7 0 0,-52 50 248 0 0,-129 66-36 0 0,182-117-212 0 0,1-1 0 0 0,-1 0 0 0 0,0 0 0 0 0,1 1 0 0 0,-1-1 0 0 0,1 0 0 0 0,-1 1 0 0 0,1-1 0 0 0,-1 1 0 0 0,1-1 0 0 0,-1 0 0 0 0,1 1 0 0 0,-1-1 0 0 0,1 1 0 0 0,0-1 0 0 0,-1 1-1 0 0,1-1 1 0 0,0 1 0 0 0,-1 0 0 0 0,1-1 0 0 0,0 1 0 0 0,0-1 0 0 0,0 1 0 0 0,-1 0 0 0 0,1-1 0 0 0,0 1 0 0 0,0 0 0 0 0,0-1 0 0 0,0 1 0 0 0,0-1 0 0 0,0 1 0 0 0,0 0 0 0 0,0-1 0 0 0,1 1 0 0 0,-1 0-1 0 0,0-1 1 0 0,0 1 0 0 0,0-1 0 0 0,1 1 0 0 0,-1 0 0 0 0,0-1 0 0 0,1 1 0 0 0,-1-1 0 0 0,0 1 0 0 0,1-1 0 0 0,-1 1 0 0 0,1-1 0 0 0,-1 1 0 0 0,1-1 0 0 0,-1 0 0 0 0,1 1 0 0 0,-1-1 0 0 0,1 0 0 0 0,-1 1 0 0 0,1-1-1 0 0,-1 0 1 0 0,1 0 0 0 0,0 1 0 0 0,-1-1 0 0 0,1 0 0 0 0,0 0 0 0 0,-1 0 0 0 0,1 0 0 0 0,-1 0 0 0 0,1 0 0 0 0,52 8 280 0 0,-44-8-202 0 0,21 3 9 0 0,0-2 0 0 0,0-1 0 0 0,-1-1 0 0 0,1-1 0 0 0,-1-2 0 0 0,1-1 1 0 0,1-2-88 0 0,-26 6-36 0 0,-1 0 1 0 0,1-1-1 0 0,-1 1 1 0 0,0-1-1 0 0,1 0 1 0 0,-1 0 0 0 0,0-1-1 0 0,0 1 1 0 0,-1-1-1 0 0,1 0 1 0 0,0 1 0 0 0,-1-2-1 0 0,0 1 1 0 0,0 0-1 0 0,0-1 1 0 0,2-2 35 0 0,5-17-3066 0 0,-7-5-3976 0 0,-3 24-4571 0 0</inkml:trace>
  <inkml:trace contextRef="#ctx0" brushRef="#br0" timeOffset="469.856">193 1 16243 0 0,'0'0'763'0'0,"0"0"-425"0"0,0 0-277 0 0,0 0 96 0 0,0 0 254 0 0,0 0 237 0 0,0 0 155 0 0,0 0 71 0 0,0 0-19 0 0,0 0-94 0 0,0 0-78 0 0,0 0-90 0 0,0 0-82 0 0,6 31-55 0 0,18 95-44 0 0,-10-46 320 0 0,-4 0 0 0 0,-3 0-1 0 0,-4 1 1 0 0,-7 71-732 0 0,1-2 187 0 0,-12 399 100 0 0,-1-391-267 0 0,16-125-411 0 0,5-41-3875 0 0,-5 6 3458 0 0,0-3-1144 0 0,1 2-2854 0 0,0-1-6720 0 0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46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74 5593 0 0,'0'0'3845'0'0,"0"0"-1873"0"0,0 0-714 0 0,0 0-83 0 0,0 0 17 0 0,0 0-49 0 0,0 0-143 0 0,0 0-193 0 0,0 0-212 0 0,0 0-207 0 0,0 0-100 0 0,-2 4-61 0 0,-29 126 1113 0 0,18-50-972 0 0,0-21-231 0 0,5-19-14 0 0,-2-1 1 0 0,-1 0-1 0 0,-2 0 0 0 0,-12 24-123 0 0,24-82 1713 0 0,49-119-1437 0 0,74-167 454 0 0,-99 267-663 0 0,-15 79-374 0 0,-2 3 335 0 0,2 0 0 0 0,1-1 0 0 0,3 0 0 0 0,1-1 0 0 0,3 0 0 0 0,13 26-28 0 0,-27-65 28 0 0,-1 0-1 0 0,1 0 1 0 0,0 0-1 0 0,0-1 1 0 0,0 1 0 0 0,0-1-1 0 0,1 1 1 0 0,-1-1-1 0 0,1 0 1 0 0,-1 0 0 0 0,1 0-1 0 0,0 0 1 0 0,0-1-1 0 0,0 1 1 0 0,0-1 0 0 0,0 1-1 0 0,0-1 1 0 0,0 0-1 0 0,0 0 1 0 0,0-1 0 0 0,1 1-1 0 0,-1-1 1 0 0,0 1-1 0 0,1-1 1 0 0,-1 0 0 0 0,0 0-1 0 0,1-1 1 0 0,-1 1-1 0 0,0-1 1 0 0,0 1 0 0 0,1-1-1 0 0,-1 0 1 0 0,0 0 0 0 0,0-1-1 0 0,0 1 1 0 0,0-1-1 0 0,0 1 1 0 0,0-1 0 0 0,-1 0-1 0 0,2-1-27 0 0,11-16 135 0 0,0 0 0 0 0,-2-1 0 0 0,0-1 0 0 0,-1 0 0 0 0,-1-1 0 0 0,-2 0 0 0 0,0-1 0 0 0,-1 0 0 0 0,-1 0 0 0 0,-1-1 0 0 0,-1 0 0 0 0,-1 0 0 0 0,-2 0 0 0 0,0-1 0 0 0,-1 1 0 0 0,-2 0 0 0 0,-2-16-135 0 0,-7 4-1284 0 0,10 35 301 0 0,0 1-533 0 0,0 0-845 0 0,0 1-2752 0 0,0 2-6424 0 0</inkml:trace>
  <inkml:trace contextRef="#ctx0" brushRef="#br0" timeOffset="292.219">934 34 6785 0 0,'0'0'5387'0'0,"0"0"-3400"0"0,0 0-1143 0 0,0 0-96 0 0,0 0 34 0 0,0 0-39 0 0,0 0-137 0 0,-20 31-187 0 0,-59 98-172 0 0,58-63-55 0 0,23-57-168 0 0,-1-4 3 0 0,0 0-1 0 0,0 0 1 0 0,1 0 0 0 0,0-1 0 0 0,0 1-1 0 0,0-1 1 0 0,1 1 0 0 0,-1-1 0 0 0,1 0-1 0 0,0 0 1 0 0,0 0 0 0 0,1 0 0 0 0,-1-1-1 0 0,1 1 1 0 0,0-1 0 0 0,0 0 0 0 0,0 0-1 0 0,0 0 1 0 0,0 0 0 0 0,1-1 0 0 0,-1 0-1 0 0,1 0 1 0 0,-1 0 0 0 0,1 0-1 0 0,0-1 1 0 0,2 1-27 0 0,6 1 207 0 0,0 0 0 0 0,-1-1 1 0 0,1-1-1 0 0,0 0 0 0 0,0 0 0 0 0,0-1 0 0 0,0-1 0 0 0,0 0 0 0 0,10-3-207 0 0,-13 3 159 0 0,-1-1 0 0 0,0 0 0 0 0,0-1 0 0 0,0 0 0 0 0,-1 0 0 0 0,1-1 0 0 0,-1 0 0 0 0,1 0 0 0 0,-1-1 0 0 0,-1 0 0 0 0,1-1-1 0 0,-1 0 1 0 0,0 0 0 0 0,0 0 0 0 0,0-1 0 0 0,-1 0 0 0 0,0 0 0 0 0,-1-1 0 0 0,0 0 0 0 0,0 0 0 0 0,0 0 0 0 0,-1 0 0 0 0,0-1 0 0 0,-1 1 0 0 0,0-1 0 0 0,0 0 0 0 0,-1 0 0 0 0,0-5-159 0 0,-1 9 25 0 0,0-1 1 0 0,-1 1 0 0 0,0-1-1 0 0,-1 1 1 0 0,1-1 0 0 0,-1 1 0 0 0,0 0-1 0 0,0-1 1 0 0,-1 1 0 0 0,1 0 0 0 0,-1 0-1 0 0,0 0 1 0 0,-1 0 0 0 0,1 0-1 0 0,-1 0 1 0 0,0 0 0 0 0,0 1 0 0 0,-1 0-1 0 0,1-1 1 0 0,-1 1 0 0 0,0 1 0 0 0,0-1-1 0 0,0 0 1 0 0,-2 0-26 0 0,-4-3-94 0 0,-1 0-1 0 0,1 1 1 0 0,-2 0 0 0 0,1 1 0 0 0,0 0-1 0 0,-1 1 1 0 0,0 0 0 0 0,0 0-1 0 0,-1 2 1 0 0,1-1 0 0 0,0 2 0 0 0,-1 0-1 0 0,0 0 1 0 0,1 1 0 0 0,-1 0-1 0 0,1 1 1 0 0,-6 2 94 0 0,-29 10-3936 0 0,4 10-3412 0 0,27-11-4748 0 0</inkml:trace>
  <inkml:trace contextRef="#ctx0" brushRef="#br0" timeOffset="2250.245">104 825 0 0 0,'0'0'639'0'0,"0"0"102"0"0,0 0-166 0 0,0 0-56 0 0,0 0-60 0 0,0 0-26 0 0,0 0 24 0 0,0 0 45 0 0,-5 3 87 0 0,-15 5-91 0 0,-51 25 12347 0 0,63-29-10046 0 0,12-1 825 0 0,5-2-3916 0 0,45 5 860 0 0,0-4-1 0 0,-1-1 1 0 0,1-3 0 0 0,0-2 0 0 0,0-3 0 0 0,6-3-568 0 0,-47 8 62 0 0,700-136 1179 0 0,-410 90-1079 0 0,-183 32-289 0 0,-110 14-957 0 0,-11 1-2271 0 0,-4 1-3351 0 0,2 0-5449 0 0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50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386 586 1304 0 0,'0'0'1459'0'0,"0"0"-496"0"0,0 0-79 0 0,0 0 149 0 0,0 0 183 0 0,0 0 7 0 0,0 0-67 0 0,0 0-150 0 0,0 0-168 0 0,0 0-121 0 0,0 0-137 0 0,-10 0-74 0 0,-33-3-61 0 0,32 3-9 0 0,11 0 46 0 0,0 0 41 0 0,0 0 45 0 0,0 0 54 0 0,-18 3 1980 0 0,0 2-2361 0 0,0 1 1 0 0,0 1 0 0 0,1 1 0 0 0,0 0 0 0 0,0 1 0 0 0,1 1 0 0 0,0 0-1 0 0,0 1 1 0 0,1 1 0 0 0,1 1 0 0 0,0 0 0 0 0,1 0 0 0 0,0 2 0 0 0,1-1-1 0 0,1 2 1 0 0,0-1 0 0 0,1 2 0 0 0,1-1 0 0 0,0 1 0 0 0,-5 17-242 0 0,13-31 11 0 0,0-1 1 0 0,0 1-1 0 0,0 0 1 0 0,1 0 0 0 0,-1 0-1 0 0,1 0 1 0 0,-1 0-1 0 0,1 0 1 0 0,0 0 0 0 0,0 0-1 0 0,0-1 1 0 0,1 1-1 0 0,-1 0 1 0 0,1 0 0 0 0,0 0-1 0 0,0 0 1 0 0,0 0-1 0 0,0-1 1 0 0,0 1-1 0 0,0 0 1 0 0,1-1 0 0 0,-1 1-1 0 0,1-1 1 0 0,0 1-1 0 0,-1-1 1 0 0,1 0 0 0 0,1 0-1 0 0,-1 0 1 0 0,0 0-1 0 0,0 0 1 0 0,1 0 0 0 0,-1-1-1 0 0,1 1 1 0 0,-1-1-1 0 0,1 0 1 0 0,0 0-1 0 0,-1 0 1 0 0,1 0 0 0 0,0 0-1 0 0,0 0 1 0 0,0-1-1 0 0,3 1-11 0 0,15-3 123 0 0,0-1 0 0 0,1-1-1 0 0,-1-1 1 0 0,-1-1 0 0 0,1-1-1 0 0,-1 0 1 0 0,0-2 0 0 0,-1 0-1 0 0,0-1 1 0 0,0-1-1 0 0,-1-1 1 0 0,0 0 0 0 0,-1-2-1 0 0,-1 0 1 0 0,15-16-123 0 0,2 3 88 0 0,121-88 321 0 0,-153 116-409 0 0,1 1 1 0 0,-1-1-1 0 0,1 1 1 0 0,-1-1-1 0 0,1 1 1 0 0,-1-1-1 0 0,0 1 1 0 0,0 0-1 0 0,1 0 1 0 0,-1 0-1 0 0,0-1 0 0 0,-1 1 1 0 0,1 0-1 0 0,0 0 1 0 0,-1 0-1 0 0,1 1 1 0 0,-1-1-1 0 0,1 0 1 0 0,-1 0-1 0 0,0 0 1 0 0,0 0-1 0 0,0 0 0 0 0,0 0 1 0 0,-1 0-1 0 0,1 0 1 0 0,0 1-1 0 0,-1-1 1 0 0,1 0-1 0 0,-1 0 1 0 0,0 0-1 0 0,-1 1 0 0 0,2 8 14 0 0,-3 165 2 0 0,2-173-43 0 0,1 0 0 0 0,1 0 0 0 0,-1-1 1 0 0,0 1-1 0 0,1 0 0 0 0,-1 0 0 0 0,1 0 0 0 0,0-1 1 0 0,0 1-1 0 0,0 0 0 0 0,0-1 0 0 0,0 1 0 0 0,1-1 1 0 0,-1 0-1 0 0,1 1 0 0 0,0-1 0 0 0,-1 0 0 0 0,1 0 0 0 0,0 0 1 0 0,0 0-1 0 0,1 0 0 0 0,-1 0 0 0 0,0-1 0 0 0,0 1 1 0 0,1-1-1 0 0,-1 1 0 0 0,1-1 0 0 0,0 0 0 0 0,-1 0 0 0 0,1 0 1 0 0,0-1-1 0 0,-1 1 0 0 0,1 0 0 0 0,0-1 0 0 0,0 0 1 0 0,0 0-1 0 0,-1 0 0 0 0,3 0 27 0 0,51-10-4066 0 0,-7-14-6811 0 0,-39 16 572 0 0</inkml:trace>
  <inkml:trace contextRef="#ctx0" brushRef="#br0" timeOffset="251.617">1215 542 8090 0 0,'0'0'3794'0'0,"0"0"-1475"0"0,0 0-660 0 0,0 0-193 0 0,0 0-221 0 0,0 0-294 0 0,0 0-235 0 0,0 0-124 0 0,0 0-37 0 0,0 0-12 0 0,-34 16-28 0 0,-108 52-82 0 0,66-14 97 0 0,68-43-450 0 0,-1-3-47 0 0,1 1 0 0 0,0 0 0 0 0,1 1 0 0 0,0 0 1 0 0,1 0-1 0 0,-1 1 0 0 0,2-1 0 0 0,0 1 0 0 0,0 1 1 0 0,1-1-1 0 0,0 1 0 0 0,1-1 0 0 0,1 1 0 0 0,0 0 0 0 0,0 0 1 0 0,1 0-1 0 0,1 2-33 0 0,0-10-3 0 0,1-1 0 0 0,0 0 0 0 0,1 1 0 0 0,-1-1 0 0 0,0 0 1 0 0,1 0-1 0 0,0 0 0 0 0,0 0 0 0 0,0 0 0 0 0,0 0 0 0 0,0-1 0 0 0,0 1 1 0 0,1-1-1 0 0,-1 0 0 0 0,1 1 0 0 0,0-1 0 0 0,0 0 0 0 0,0 0 0 0 0,0-1 0 0 0,0 1 1 0 0,0-1-1 0 0,0 1 0 0 0,0-1 0 0 0,1 0 0 0 0,-1 0 0 0 0,0-1 0 0 0,1 1 0 0 0,-1-1 1 0 0,1 1-1 0 0,2-1 3 0 0,106-11-444 0 0,-4-30-1790 0 0,-73 24-1395 0 0,-3-2-3892 0 0,-18 11-2617 0 0</inkml:trace>
  <inkml:trace contextRef="#ctx0" brushRef="#br0" timeOffset="673.928">1518 579 2649 0 0,'0'0'1246'0'0,"0"0"-253"0"0,0 0 272 0 0,0 0 384 0 0,0 0 136 0 0,0 0-171 0 0,0 0-374 0 0,0 0-277 0 0,0 0-77 0 0,0 0-5 0 0,0 0 34 0 0,0 0 8 0 0,0 0-59 0 0,-6 5-101 0 0,-81 71 2722 0 0,82-68-3390 0 0,0 0 0 0 0,1 1 0 0 0,1 0 0 0 0,-1 0-1 0 0,1 0 1 0 0,1 0 0 0 0,-1 0 0 0 0,2 1 0 0 0,-1-1 0 0 0,1 1 0 0 0,1-1 0 0 0,0 1 0 0 0,0 0 0 0 0,1 4-95 0 0,-1-2 99 0 0,0-9-56 0 0,0 0-1 0 0,1 0 1 0 0,-1 1 0 0 0,1-1 0 0 0,-1 0-1 0 0,1 0 1 0 0,0 0 0 0 0,0 0-1 0 0,0 0 1 0 0,1 0 0 0 0,-1 0 0 0 0,1 0-1 0 0,-1-1 1 0 0,1 1 0 0 0,0-1 0 0 0,0 1-1 0 0,0-1 1 0 0,1 0 0 0 0,-1 1-1 0 0,0-1 1 0 0,1 0 0 0 0,0 0 0 0 0,-1-1-1 0 0,1 1 1 0 0,0-1 0 0 0,0 1-1 0 0,0-1 1 0 0,0 0 0 0 0,0 0 0 0 0,0 0-1 0 0,3 0-42 0 0,107 7 782 0 0,-90-9-998 0 0,2-17-2331 0 0,-13 4-5578 0 0,-9 10-3121 0 0</inkml:trace>
  <inkml:trace contextRef="#ctx0" brushRef="#br0" timeOffset="1676.049">1793 814 5297 0 0,'0'0'1484'0'0,"0"0"-361"0"0,0 0 147 0 0,0 0 432 0 0,0 0 159 0 0,0 0-146 0 0,0 0-237 0 0,0 0-272 0 0,0 0-213 0 0,0 0-131 0 0,0 0-119 0 0,0 0-95 0 0,0 0-83 0 0,30-7-65 0 0,93-24-74 0 0,-69 7 108 0 0,-48 17-420 0 0,5-5-58 0 0,0 1 1 0 0,-1-1-1 0 0,0 0 0 0 0,-1-1 1 0 0,0 0-1 0 0,-1-1 0 0 0,0 0 1 0 0,-2 0-1 0 0,1-1 1 0 0,-2 1-1 0 0,2-7-56 0 0,-8 20-74 0 0,-1-1 0 0 0,1 1 0 0 0,0 0 0 0 0,-1-1 0 0 0,1 1 0 0 0,-1 0 0 0 0,0 0 0 0 0,1 0 0 0 0,-1 0 0 0 0,0 1 0 0 0,0-1 0 0 0,1 0 0 0 0,-1 1 0 0 0,0-1 0 0 0,0 1 0 0 0,0 0 0 0 0,0-1 0 0 0,0 1 0 0 0,1 0 1 0 0,-1 0-1 0 0,0 0 0 0 0,0 1 0 0 0,0-1 0 0 0,0 0 0 0 0,0 1 0 0 0,0-1 0 0 0,1 1 0 0 0,-1-1 0 0 0,0 1 0 0 0,-1 1 74 0 0,-8 3-146 0 0,1 1-1 0 0,-1 0 1 0 0,1 0 0 0 0,0 1-1 0 0,0 1 1 0 0,1 0 0 0 0,0 0-1 0 0,1 1 1 0 0,-1 0 146 0 0,-5 5-90 0 0,5-6 85 0 0,-1 1 0 0 0,2 0 0 0 0,0 0 0 0 0,0 1 0 0 0,0 0 0 0 0,1 0 0 0 0,1 1 0 0 0,0 0 0 0 0,0 0 0 0 0,1 1 0 0 0,1-1 0 0 0,0 1 0 0 0,0 0 0 0 0,1 0 0 0 0,1 0 0 0 0,0 3 5 0 0,2-12 21 0 0,0 0 0 0 0,0-1-1 0 0,1 1 1 0 0,-1 0 0 0 0,1 0 0 0 0,0-1 0 0 0,-1 1 0 0 0,1-1-1 0 0,1 1 1 0 0,-1-1 0 0 0,0 1 0 0 0,1-1 0 0 0,-1 0 0 0 0,1 0 0 0 0,-1 1-1 0 0,1-1 1 0 0,0 0 0 0 0,0 0 0 0 0,0-1 0 0 0,0 1 0 0 0,1 0-1 0 0,-1-1 1 0 0,0 1 0 0 0,1-1 0 0 0,-1 0 0 0 0,1 0 0 0 0,-1 0 0 0 0,1 0-1 0 0,-1 0 1 0 0,1 0 0 0 0,1-1-21 0 0,92 8 875 0 0,-84-8-769 0 0,8-2 72 0 0,-1-2 0 0 0,0 0-1 0 0,0-1 1 0 0,-1-1 0 0 0,1-1 0 0 0,-1 0 0 0 0,-1-1 0 0 0,1-2 0 0 0,-1 1 0 0 0,-1-2 0 0 0,0 0-1 0 0,0-2-177 0 0,29-16 357 0 0,-6 8-267 0 0,-2-3 1 0 0,0-1-1 0 0,-2-1 1 0 0,0-2-1 0 0,-3-2 0 0 0,0-1 1 0 0,-2-1-1 0 0,-1-2 0 0 0,-2-1 1 0 0,-1-1-1 0 0,-2-1 1 0 0,-1-1-1 0 0,12-31-90 0 0,-32 61-15 0 0,3-4-26 0 0,-1 1-1 0 0,-1-1 1 0 0,0 0 0 0 0,-1 0 0 0 0,0 0 0 0 0,-1 0-1 0 0,0-1 1 0 0,-1 1 0 0 0,0-1 0 0 0,-1 1 0 0 0,-1-1 0 0 0,0-2 41 0 0,-1 13-8 0 0,0 0 0 0 0,-1-1 1 0 0,1 1-1 0 0,-1 0 1 0 0,1 1-1 0 0,-1-1 0 0 0,0 0 1 0 0,1 1-1 0 0,-1-1 1 0 0,0 1-1 0 0,0 0 0 0 0,0 0 1 0 0,0 0-1 0 0,-1 0 1 0 0,1 1-1 0 0,0-1 0 0 0,0 1 1 0 0,0 0-1 0 0,0 0 1 0 0,-1 0-1 0 0,1 0 0 0 0,0 1 1 0 0,0-1-1 0 0,0 1 1 0 0,0 0-1 0 0,0 0 0 0 0,0 0 1 0 0,0 0-1 0 0,0 0 1 0 0,0 1-1 0 0,0-1 0 0 0,0 1 1 0 0,-1 1 7 0 0,-14 8 12 0 0,1 2 0 0 0,0 0 1 0 0,1 0-1 0 0,0 2 0 0 0,1 0 0 0 0,0 0 1 0 0,2 2-1 0 0,0 0 0 0 0,0 0 0 0 0,2 1 0 0 0,0 1 1 0 0,1 0-1 0 0,1 0 0 0 0,1 1 0 0 0,1 0 1 0 0,0 0-1 0 0,2 1 0 0 0,0-1 0 0 0,2 1 1 0 0,0 1-1 0 0,1-1 0 0 0,1 10-12 0 0,1-14 95 0 0,1 1-1 0 0,1 0 0 0 0,0 0 1 0 0,2 0-1 0 0,0-1 1 0 0,1 1-1 0 0,0-1 1 0 0,2-1-1 0 0,0 1 0 0 0,5 9-94 0 0,0-5 240 0 0,0 0 0 0 0,1 0 0 0 0,1-1 0 0 0,1 0 0 0 0,0-2-1 0 0,5 4-239 0 0,4 11 350 0 0,-23-33-337 0 0,3 3 448 0 0,-2-2-1005 0 0,-1-5-10807 0 0,-1 4-237 0 0</inkml:trace>
  <inkml:trace contextRef="#ctx0" brushRef="#br0" timeOffset="4304.391">2833 781 0 0 0,'0'0'332'0'0,"0"0"122"0"0,0 0 56 0 0,0 0-50 0 0,0 0-129 0 0,0 0-71 0 0,0 0-18 0 0,0 0 64 0 0,0 0 132 0 0,14 16 3248 0 0,5 7 2975 0 0,9-7-3325 0 0,-21-14-3091 0 0,0-1 1 0 0,0 1-1 0 0,0-1 1 0 0,0 0-1 0 0,0-1 0 0 0,0 1 1 0 0,0-1-1 0 0,1-1 0 0 0,-1 1 1 0 0,0-1-1 0 0,0-1 0 0 0,0 1 1 0 0,2-2-246 0 0,1 0 90 0 0,0 1 1 0 0,0-2 0 0 0,-1 0-1 0 0,1 0 1 0 0,-1 0-1 0 0,0-1 1 0 0,0-1 0 0 0,-1 0-1 0 0,1 0 1 0 0,-1 0-1 0 0,-1-1 1 0 0,1 0 0 0 0,-1-1-1 0 0,0 1 1 0 0,-1-2-1 0 0,0 1 1 0 0,0-1 0 0 0,-1 1-1 0 0,1-4-90 0 0,21-71 344 0 0,-26 81-350 0 0,-1 0 0 0 0,0 0-1 0 0,1 0 1 0 0,-1 0 0 0 0,0 0 0 0 0,0 0-1 0 0,0 0 1 0 0,0 0 0 0 0,-1 0-1 0 0,1 0 1 0 0,0 0 0 0 0,-1 0 0 0 0,1 0-1 0 0,-1 0 1 0 0,0 0 0 0 0,0 0 0 0 0,0 0-1 0 0,0 1 1 0 0,0-1 0 0 0,0 0 0 0 0,0 1-1 0 0,-1-1 1 0 0,1 1 0 0 0,0-1 0 0 0,-1 1-1 0 0,1 0 1 0 0,-1-1 0 0 0,0 1 0 0 0,1 0-1 0 0,-1 0 1 0 0,0 0 0 0 0,0 0 0 0 0,0 1-1 0 0,0-1 1 0 0,0 0 0 0 0,0 1-1 0 0,1-1 1 0 0,-1 1 0 0 0,0 0 0 0 0,-2-1 6 0 0,-10 2-43 0 0,1 0 0 0 0,-1 1-1 0 0,1 0 1 0 0,-1 1 0 0 0,1 1 0 0 0,0 0 0 0 0,0 0 0 0 0,1 2 0 0 0,0-1 0 0 0,-1 2 0 0 0,2-1-1 0 0,-1 2 1 0 0,1 0 0 0 0,0 0 0 0 0,1 1 0 0 0,0 0 0 0 0,0 0 0 0 0,1 1 0 0 0,0 1 0 0 0,1 0 0 0 0,0 0-1 0 0,1 0 1 0 0,0 1 0 0 0,1 0 0 0 0,-2 5 43 0 0,6-13 4 0 0,-1 0 0 0 0,1 1 0 0 0,0-1 0 0 0,1 1 0 0 0,-1 0 0 0 0,1-1 1 0 0,0 1-1 0 0,0 0 0 0 0,1 0 0 0 0,-1 0 0 0 0,1 0 0 0 0,0 0 0 0 0,0-1 0 0 0,1 1 0 0 0,0 0 0 0 0,-1 0 0 0 0,1 0 0 0 0,1-1 0 0 0,-1 1 0 0 0,1 0 0 0 0,0-1 0 0 0,0 1 0 0 0,0-1 0 0 0,1 0 1 0 0,0 2-6 0 0,6 1 68 0 0,0-1 0 0 0,0 0 0 0 0,0 0 0 0 0,0-1 0 0 0,1 0 0 0 0,0 0 0 0 0,0-1 0 0 0,1-1 0 0 0,-1 0 0 0 0,1 0 0 0 0,-1-1 0 0 0,1 0 0 0 0,0-1 0 0 0,0 0 0 0 0,0-1 0 0 0,0 0 0 0 0,0-1 0 0 0,-1 0 0 0 0,4-1-67 0 0,14-2 163 0 0,0-2-1 0 0,0-1 1 0 0,0-1 0 0 0,-1-2-1 0 0,0 0 1 0 0,19-12-163 0 0,-9 4 136 0 0,-1-3 0 0 0,-1 0 1 0 0,-1-2-1 0 0,0-2 0 0 0,-2-1 0 0 0,-1-1 0 0 0,-2-2 0 0 0,0-1 1 0 0,-1-3-137 0 0,-20 23 9 0 0,-1 0 1 0 0,0-1-1 0 0,-1 0 1 0 0,0 0 0 0 0,0 0-1 0 0,-1-1 1 0 0,-1 0 0 0 0,0 0-1 0 0,-1 0 1 0 0,0 0-1 0 0,-1 0 1 0 0,0-1 0 0 0,-1 1-1 0 0,0-11-9 0 0,-1 22-4 0 0,0 0 0 0 0,0-1 0 0 0,0 1 0 0 0,0 0 0 0 0,-1-1-1 0 0,1 1 1 0 0,0 0 0 0 0,-1-1 0 0 0,1 1 0 0 0,-1 0 0 0 0,1 0 0 0 0,-1 0-1 0 0,1-1 1 0 0,-1 1 0 0 0,0 0 0 0 0,0 0 0 0 0,0 0 0 0 0,0 0 0 0 0,0 0 0 0 0,0 0-1 0 0,0 1 1 0 0,0-1 0 0 0,0 0 0 0 0,0 0 0 0 0,0 1 0 0 0,0-1 0 0 0,0 1-1 0 0,-1-1 1 0 0,1 1 0 0 0,0-1 0 0 0,-1 1 0 0 0,1 0 0 0 0,0-1 0 0 0,0 1-1 0 0,-1 0 1 0 0,1 0 0 0 0,0 0 0 0 0,-1 0 0 0 0,1 0 0 0 0,0 1 0 0 0,-1-1 0 0 0,1 0-1 0 0,0 0 1 0 0,-1 1 0 0 0,1-1 0 0 0,0 1 0 0 0,0 0 4 0 0,-57 27-228 0 0,49-23 211 0 0,0 1 0 0 0,0 0 0 0 0,1 1 0 0 0,0 0 0 0 0,0 0 0 0 0,1 1 1 0 0,0 0-1 0 0,0 0 0 0 0,1 1 0 0 0,0-1 0 0 0,0 1 0 0 0,1 1 1 0 0,0-1-1 0 0,1 1 0 0 0,0 0 0 0 0,-2 9 17 0 0,6-16 2 0 0,0-1-1 0 0,0 0 1 0 0,1 1-1 0 0,-1-1 1 0 0,1 0-1 0 0,0 0 0 0 0,0 1 1 0 0,0-1-1 0 0,0 0 1 0 0,0 0-1 0 0,0 0 1 0 0,0 0-1 0 0,1 0 1 0 0,-1 0-1 0 0,1 0 1 0 0,-1-1-1 0 0,1 1 1 0 0,0 0-1 0 0,-1-1 1 0 0,1 1-1 0 0,0-1 1 0 0,0 0-1 0 0,0 0 1 0 0,0 0-1 0 0,1 0 1 0 0,-1 0-1 0 0,0 0 1 0 0,0 0-1 0 0,1-1 1 0 0,-1 1-1 0 0,0-1-1 0 0,76 14 119 0 0,128-12 186 0 0,-205-2-302 0 0,0 0 0 0 0,1 1 0 0 0,-1-1 0 0 0,0 1 0 0 0,1-1 0 0 0,-1 1 0 0 0,0-1 0 0 0,0 1 0 0 0,0 0 0 0 0,1 0 0 0 0,-1 0 0 0 0,0-1 0 0 0,0 1 0 0 0,0 0 0 0 0,0 0 0 0 0,-1 0 0 0 0,1 1 0 0 0,0-1 0 0 0,0 0 0 0 0,0 0 0 0 0,-1 0 0 0 0,1 1 0 0 0,-1-1 0 0 0,1 0 0 0 0,-1 1 0 0 0,0-1 0 0 0,1 0 0 0 0,-1 1 0 0 0,0-1 0 0 0,0 0 0 0 0,0 1 0 0 0,0-1 0 0 0,0 1 0 0 0,0-1 0 0 0,0 0 0 0 0,0 1 0 0 0,-1-1 0 0 0,1 0 0 0 0,-1 1 0 0 0,1-1 0 0 0,-1 1-3 0 0,-22 55 115 0 0,-80 64-184 0 0,40-55-1741 0 0,60-59-712 0 0,11-6-5649 0 0,-7-1 7144 0 0,3 0-9619 0 0</inkml:trace>
  <inkml:trace contextRef="#ctx0" brushRef="#br0" timeOffset="4916.415">4132 575 7362 0 0,'0'0'2021'0'0,"0"0"-443"0"0,0 0-174 0 0,0 0-21 0 0,0 0-89 0 0,0 0-187 0 0,-34 24-227 0 0,-107 77-224 0 0,58-27 163 0 0,80-70-771 0 0,-2-1-9 0 0,1 1 0 0 0,0 0 0 0 0,0 0 0 0 0,1 1 0 0 0,-1-1 0 0 0,1 1 0 0 0,0 0 0 0 0,0-1 0 0 0,0 2 0 0 0,1-1 0 0 0,0 0 0 0 0,0 0-1 0 0,0 1 1 0 0,1-1 0 0 0,-1 1 0 0 0,1-1 0 0 0,1 1 0 0 0,-1-1 0 0 0,1 5-39 0 0,3-8 91 0 0,-1 0 1 0 0,1 0-1 0 0,0 0 0 0 0,0-1 1 0 0,0 1-1 0 0,0-1 0 0 0,0 0 1 0 0,0 0-1 0 0,0 0 0 0 0,0 0 1 0 0,1 0-1 0 0,-1-1 0 0 0,0 1 1 0 0,1-1-1 0 0,-1 0 0 0 0,0 0 1 0 0,1 0-1 0 0,-1-1 0 0 0,0 1 1 0 0,0-1-1 0 0,2 0-91 0 0,-4 1 31 0 0,14-3 133 0 0,-1-1 1 0 0,1 0 0 0 0,-1-1-1 0 0,0 0 1 0 0,0-1 0 0 0,0-1 0 0 0,-1 0-1 0 0,9-7-164 0 0,18-8 194 0 0,109-51 198 0 0,-147 75-391 0 0,-1 0-1 0 0,-1 0 1 0 0,1 0 0 0 0,0 1 0 0 0,0-1 0 0 0,-1 0 0 0 0,1 0 0 0 0,-1 0 0 0 0,0 1 0 0 0,0-1-1 0 0,0 0 1 0 0,0 1 0 0 0,0-1 0 0 0,0 0 0 0 0,0 0 0 0 0,-1 1 0 0 0,1-1 0 0 0,-1 0-1 0 0,0 0 1 0 0,0 0 0 0 0,1 0 0 0 0,-1 0 0 0 0,-1 0 0 0 0,1 0 0 0 0,0 0 0 0 0,0 0 0 0 0,-2 1-1 0 0,-18 78-247 0 0,23-79 250 0 0,-1-1-1 0 0,1 1 1 0 0,0-1-1 0 0,0 0 1 0 0,0 0 0 0 0,0 0-1 0 0,0 0 1 0 0,0 0-1 0 0,1-1 1 0 0,-1 1 0 0 0,0-1-1 0 0,0 1 1 0 0,0-1-1 0 0,1 0 1 0 0,-1 0 0 0 0,0 0-1 0 0,0 0 1 0 0,1 0 0 0 0,-1 0-1 0 0,0-1 1 0 0,0 1-1 0 0,1-1 1 0 0,-1 0 0 0 0,0 1-1 0 0,2-2-2 0 0,15-8 128 0 0,0 0 0 0 0,-1-1 0 0 0,-1-1 0 0 0,0-1 0 0 0,0 0 0 0 0,-1-1 0 0 0,-1-1 1 0 0,0 0-1 0 0,-1-1 0 0 0,1-3-128 0 0,-10 13 58 0 0,117-154 690 0 0,-91 116-733 0 0,-2-2-1 0 0,-2-2 0 0 0,-1 0 0 0 0,-3-1 0 0 0,-3-2 1 0 0,13-43-15 0 0,-31 87 1 0 0,4-9 15 0 0,-1 1 0 0 0,0-1 1 0 0,-2-1-1 0 0,1 1 0 0 0,-2 0 1 0 0,0-1-1 0 0,-1 1 0 0 0,-1-1 1 0 0,-1-7-17 0 0,1 23 9 0 0,-1 0 1 0 0,1-1-1 0 0,-1 1 1 0 0,1 0-1 0 0,-1 0 1 0 0,1 0-1 0 0,-1 0 1 0 0,0-1-1 0 0,0 1 1 0 0,1 0-1 0 0,-1 0 1 0 0,0 1-1 0 0,0-1 1 0 0,0 0-1 0 0,0 0 1 0 0,0 0-1 0 0,0 0 1 0 0,0 1-1 0 0,-1-1 1 0 0,1 1-1 0 0,0-1 1 0 0,0 1-1 0 0,0-1 1 0 0,-1 1-1 0 0,1 0 1 0 0,0-1-1 0 0,-1 1 1 0 0,1 0-1 0 0,0 0 1 0 0,-1 0-1 0 0,1 0 1 0 0,0 0-1 0 0,0 0 1 0 0,-1 1 0 0 0,1-1-1 0 0,0 0 1 0 0,-1 0-1 0 0,1 1 1 0 0,0-1-1 0 0,0 1 1 0 0,0 0-1 0 0,0-1 1 0 0,-1 1-10 0 0,-52 28 32 0 0,43-20-23 0 0,0 0-1 0 0,1 1 1 0 0,0 1-1 0 0,0 0 0 0 0,1 0 1 0 0,1 1-1 0 0,0 0 1 0 0,0 0-1 0 0,1 1 1 0 0,1 0-1 0 0,0 0 1 0 0,1 1-1 0 0,0-1 1 0 0,1 1-1 0 0,1 0 1 0 0,-1 8-9 0 0,-4 31 75 0 0,3 1 0 0 0,2 0 0 0 0,3 42-75 0 0,1-45 59 0 0,0 25-3 0 0,4 0-1 0 0,4 0 1 0 0,5 13-56 0 0,-8 10-136 0 0,-1-142-8221 0 0,-5 32 3463 0 0,0 0-5533 0 0</inkml:trace>
  <inkml:trace contextRef="#ctx0" brushRef="#br0" timeOffset="5169.42">4344 454 12027 0 0,'0'0'1893'0'0,"0"0"-536"0"0,0 0-162 0 0,0 0 90 0 0,0 0-17 0 0,0 0-103 0 0,0 0-134 0 0,0 0-129 0 0,0 0-75 0 0,0 0-80 0 0,0 0-81 0 0,33 0-100 0 0,103 3-78 0 0,147 5 1155 0 0,-200 7-1857 0 0,-70-2-1583 0 0,-12-5-7054 0 0,-1-7-3138 0 0</inkml:trace>
  <inkml:trace contextRef="#ctx0" brushRef="#br0" timeOffset="5420.369">5011 748 14643 0 0,'0'0'4210'0'0,"0"0"-3012"0"0,0 0-1039 0 0,0 0-119 0 0,0 0-20 0 0,0 0-4 0 0,0 0-34 0 0,0 0-43 0 0,0 0-43 0 0,0 0-68 0 0,0 0-68 0 0,0 0-100 0 0,0 0-120 0 0,6 17-127 0 0,20 50-253 0 0,-25-67 782 0 0,-1 1 0 0 0,0-1 0 0 0,1 1 1 0 0,-1-1-1 0 0,1 1 0 0 0,-1-1 0 0 0,1 1 1 0 0,-1-1-1 0 0,1 0 0 0 0,-1 1 0 0 0,1-1 1 0 0,-1 0-1 0 0,1 1 0 0 0,-1-1 0 0 0,1 0 1 0 0,0 0-1 0 0,-1 1 0 0 0,1-1 0 0 0,0 0 1 0 0,-1 0-1 0 0,1 0 0 0 0,-1 0 0 0 0,1 0 1 0 0,0 0-1 0 0,-1 0 0 0 0,1 0 0 0 0,0 0 1 0 0,-1 0-1 0 0,1 0 0 0 0,-1-1 0 0 0,1 1 1 0 0,0 0-1 0 0,-1 0 0 0 0,1 0 0 0 0,-1-1 1 0 0,1 1-1 0 0,0 0 0 0 0,-1-1 0 0 0,1 1 1 0 0,-1-1-1 0 0,0 1 0 0 0,1-1 0 0 0,-1 1 1 0 0,1-1-1 0 0,-1 1 0 0 0,1-1 0 0 0,-1 1 1 0 0,0-1-1 0 0,0 1 0 0 0,1-1 0 0 0,-1 1 1 0 0,0-1-1 0 0,0 0 58 0 0,13-18-5384 0 0,-12 18 4475 0 0,5-11-7201 0 0</inkml:trace>
  <inkml:trace contextRef="#ctx0" brushRef="#br0" timeOffset="5664.942">5139 424 6457 0 0,'0'0'3292'0'0,"0"0"-268"0"0,0 0-354 0 0,0 0-496 0 0,0 0-516 0 0,0 0-419 0 0,0 0-386 0 0,0 0-319 0 0,0 0-253 0 0,0 0-230 0 0,0 0-210 0 0,0 0-154 0 0,-13-23-95 0 0,-41-68-114 0 0,54 91 493 0 0,-1 1 1 0 0,1-1-1 0 0,0 0 0 0 0,0 0 0 0 0,-1 0 1 0 0,1 1-1 0 0,0-1 0 0 0,-1 0 1 0 0,1 0-1 0 0,0 0 0 0 0,-1 0 0 0 0,1 1 1 0 0,0-1-1 0 0,-1 0 0 0 0,1 0 0 0 0,0 0 1 0 0,-1 0-1 0 0,1 0 0 0 0,0 0 0 0 0,-1 0 1 0 0,1 0-1 0 0,-1 0 0 0 0,1 0 1 0 0,0 0-1 0 0,-1 0 0 0 0,1-1 0 0 0,0 1 1 0 0,-1 0-1 0 0,1 0 0 0 0,0 0 0 0 0,-1 0 1 0 0,1-1-1 0 0,0 1 0 0 0,0 0 1 0 0,-1 0-1 0 0,1 0 0 0 0,0-1 0 0 0,-1 1 1 0 0,1 0-1 0 0,0-1 0 0 0,0 1 0 0 0,0 0 1 0 0,-1 0-1 0 0,1-1 0 0 0,0 1 29 0 0,4 27-3465 0 0,1-15-3226 0 0,-1-1-2691 0 0</inkml:trace>
  <inkml:trace contextRef="#ctx0" brushRef="#br0" timeOffset="5815.486">5139 424 11891 0 0,'92'113'2745'0'0,"-91"-112"-2685"0"0,0-1 0 0 0,0 1 0 0 0,0 0 0 0 0,0 0 0 0 0,0 0 0 0 0,0-1 0 0 0,-1 1 0 0 0,1 0 0 0 0,0 0 0 0 0,0 0 0 0 0,-1 0 0 0 0,1 0 0 0 0,-1 0 0 0 0,1 1 0 0 0,-1-1 0 0 0,1 0 0 0 0,-1 0 0 0 0,0 0 0 0 0,0 0 1 0 0,1 1-1 0 0,-1-1 0 0 0,0 0 0 0 0,0 0 0 0 0,0 0 0 0 0,0 1 0 0 0,0-1 0 0 0,-1 0 0 0 0,1 0 0 0 0,0 0 0 0 0,-1 1 0 0 0,1-1 0 0 0,0 0 0 0 0,-1 0 0 0 0,1 0 0 0 0,-1 0 0 0 0,0 0 0 0 0,1 0 0 0 0,-1 0 0 0 0,0 0 0 0 0,0 0 0 0 0,0 0-60 0 0,-4 4 481 0 0,-18 26 1871 0 0,17-24-2215 0 0,-1 0-1 0 0,1 0 0 0 0,1 1 0 0 0,-1 0 0 0 0,1 0 1 0 0,0 0-1 0 0,1 0 0 0 0,0 1 0 0 0,1-1 0 0 0,-1 1 1 0 0,2 0-1 0 0,-1 0 0 0 0,1 1 0 0 0,0-1 0 0 0,1 0 1 0 0,0 1-1 0 0,1-1 0 0 0,1 9-136 0 0,1-14 39 0 0,1 0 1 0 0,-1 0-1 0 0,1 0 0 0 0,0-1 1 0 0,1 0-1 0 0,-1 1 1 0 0,1-1-1 0 0,-1-1 0 0 0,1 1 1 0 0,0 0-1 0 0,0-1 0 0 0,0 0 1 0 0,0 0-1 0 0,0 0 0 0 0,1 0 1 0 0,-1-1-1 0 0,1 0 0 0 0,-1 0 1 0 0,1 0-1 0 0,-1 0 0 0 0,1-1 1 0 0,0 1-1 0 0,-1-1 0 0 0,1 0 1 0 0,-1-1-1 0 0,1 1 0 0 0,0-1 1 0 0,-1 0-1 0 0,1 0 0 0 0,-1-1 1 0 0,0 1-1 0 0,1-1 0 0 0,-1 0 1 0 0,0 0-1 0 0,0 0 0 0 0,2-2-39 0 0,10-4 214 0 0,1 0-1 0 0,-2-2 1 0 0,0 0-1 0 0,0-1 0 0 0,-1 0 1 0 0,0-1-1 0 0,-1 0 0 0 0,0-1 1 0 0,-1-1-1 0 0,0 0 1 0 0,-2-1-1 0 0,1 0 0 0 0,-2 0 1 0 0,1-3-214 0 0,-7 12 20 0 0,0 0 0 0 0,-1 0 0 0 0,1 1 0 0 0,-1-2-1 0 0,0 1 1 0 0,-1 0 0 0 0,0 0 0 0 0,0 0 0 0 0,0-1 0 0 0,-1 1 0 0 0,0-1 0 0 0,0 1 0 0 0,0 0 0 0 0,-1-1 0 0 0,0 1 0 0 0,0 0 0 0 0,-1 0 0 0 0,0-1 0 0 0,0 1 0 0 0,0 1 0 0 0,-1-1 0 0 0,-1-3-21 0 0,1 7-65 0 0,1 0 0 0 0,-1 1 0 0 0,0-1 0 0 0,0 1 0 0 0,0-1-1 0 0,0 1 1 0 0,0 0 0 0 0,0 0 0 0 0,0 0 0 0 0,0 1 0 0 0,0-1-1 0 0,0 1 1 0 0,-1-1 0 0 0,1 1 0 0 0,0 0 0 0 0,0 0 0 0 0,0 1-1 0 0,-1-1 1 0 0,1 1 0 0 0,-1 0 66 0 0,-18 5-3966 0 0,4 4-5132 0 0,9-2-3443 0 0</inkml:trace>
  <inkml:trace contextRef="#ctx0" brushRef="#br0" timeOffset="6148.038">5659 719 17660 0 0,'0'0'1277'0'0,"0"0"-270"0"0,0 0 40 0 0,0 0 16 0 0,0 0-113 0 0,0 0-165 0 0,0 0-207 0 0,0 0-138 0 0,0 0-62 0 0,0 0-64 0 0,0 0-61 0 0,0 0-42 0 0,0 0-48 0 0,11-21-15 0 0,56-98 72 0 0,-64 115-219 0 0,0 0 0 0 0,-1 1 0 0 0,1-1 0 0 0,1 0 0 0 0,-1 1 0 0 0,0 0 0 0 0,1 0 1 0 0,0 0-1 0 0,0 0 0 0 0,0 0 0 0 0,0 1 0 0 0,0-1 0 0 0,0 1 0 0 0,0 1 0 0 0,1-1 0 0 0,-1 0 1 0 0,1 1-1 0 0,3-1-1 0 0,-1 51-71 0 0,-8-46 83 0 0,1 0-1 0 0,0 0 1 0 0,0 0 0 0 0,0 0-1 0 0,1 0 1 0 0,-1-1 0 0 0,1 1-1 0 0,0 0 1 0 0,-1 0 0 0 0,1 0-1 0 0,0 0 1 0 0,1-1-1 0 0,-1 1 1 0 0,0 0 0 0 0,1-1-1 0 0,0 1 1 0 0,-1-1 0 0 0,1 0-1 0 0,0 1 1 0 0,0-1 0 0 0,0 0-1 0 0,1 0 1 0 0,-1 0 0 0 0,0-1-1 0 0,1 1 1 0 0,-1-1 0 0 0,1 1-1 0 0,0-1 1 0 0,-1 0 0 0 0,1 0-1 0 0,0 0 1 0 0,0 0-1 0 0,0 0 1 0 0,0 0 0 0 0,-1-1-1 0 0,1 0 1 0 0,0 0 0 0 0,3 0-12 0 0,2-1 99 0 0,0 0 1 0 0,0-1-1 0 0,0 0 1 0 0,0 0 0 0 0,0-1-1 0 0,0 0 1 0 0,-1 0-1 0 0,1-1 1 0 0,-1 0-1 0 0,0-1 1 0 0,0 1-1 0 0,-1-1 1 0 0,1-1 0 0 0,-1 1-1 0 0,0-1 1 0 0,0 0-1 0 0,-1 0 1 0 0,0-1-1 0 0,0 0 1 0 0,0 0-1 0 0,-1 0 1 0 0,0 0 0 0 0,0-3-100 0 0,12-45-1075 0 0,-14 33-6799 0 0,-2 17-4415 0 0</inkml:trace>
  <inkml:trace contextRef="#ctx0" brushRef="#br0" timeOffset="7366.383">5044 524 0 0 0,'0'0'260'0'0,"0"0"904"0"0,0 0 53 0 0,0 0-148 0 0,0 0-82 0 0,0 0-97 0 0,0 0-126 0 0,0 0-98 0 0,0 0-3 0 0,0 0 77 0 0,0 0 118 0 0,0 0 130 0 0,0 0 26 0 0,3 0-18 0 0,32 0 4653 0 0,-35 0-5350 0 0,0 6 5179 0 0,-3 21-4869 0 0,-15 83 911 0 0,-48 70-508 0 0,58-161-1209 0 0,35-49-2079 0 0,-16 22-989 0 0,-1 2-3345 0 0,-5 2-4964 0 0</inkml:trace>
  <inkml:trace contextRef="#ctx0" brushRef="#br0" timeOffset="8572.891">5103 343 0 0 0,'0'0'930'0'0,"0"0"-13"0"0,0 0-67 0 0,0 0 7 0 0,0 0 130 0 0,0 0 159 0 0,0 0 119 0 0,0 0 34 0 0,0 0-64 0 0,0 0-75 0 0,0 0-62 0 0,0 0-25 0 0,1-3-18 0 0,0 1-1327 0 0,-1 3 363 0 0,-1-1-1 0 0,1 0 0 0 0,0 0 1 0 0,-1 0-1 0 0,1 1 1 0 0,0-1-1 0 0,-1 0 0 0 0,1 0 1 0 0,-1 0-1 0 0,1 0 0 0 0,0 0 1 0 0,-1 0-1 0 0,1 0 0 0 0,-1 1 1 0 0,1-1-1 0 0,0 0 1 0 0,-1-1-1 0 0,1 1 0 0 0,-1 0 1 0 0,1 0-1 0 0,0 0 0 0 0,-1 0 1 0 0,1 0-1 0 0,-1 0 0 0 0,1 0 1 0 0,0-1-1 0 0,-1 1 1 0 0,1 0-1 0 0,0 0 0 0 0,-1 0 1 0 0,1-1-1 0 0,0 1 0 0 0,-1 0 1 0 0,1 0-1 0 0,0-1 1 0 0,0 1-1 0 0,-1 0 0 0 0,1-1 1 0 0,0 1-1 0 0,0-1 0 0 0,-1 1 1 0 0,1 0-1 0 0,0-1 0 0 0,0 1 1 0 0,0 0-1 0 0,0-1 1 0 0,0 1-1 0 0,0-1 0 0 0,0 1 1 0 0,0 0-1 0 0,0-1 0 0 0,0 1 1 0 0,0-1-1 0 0,0 1 0 0 0,0-1 1 0 0,0 1-1 0 0,0 0 1 0 0,0-1-1 0 0,0 1 0 0 0,0 0 1 0 0,0-1-1 0 0,1 1 0 0 0,-1-1 1 0 0,0 1-1 0 0,0 0 1 0 0,0-1-1 0 0,1 1-90 0 0,-12 6 1169 0 0,23-4-3556 0 0,3-7-4273 0 0,-11 2-3949 0 0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9:15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 16772 0 0,'0'0'6585'0'0,"0"0"-5641"0"0,0 0-320 0 0,0 0-136 0 0,0 0-23 0 0,0 0-25 0 0,0 0-80 0 0,0 0-96 0 0,0 0-144 0 0,0 0-56 0 0,0 0-32 0 0,0 0-64 0 0,0 0-32 0 0,0 0-96 0 0,-55 85-136 0 0,70-85-496 0 0,-4-8-1457 0 0,2 4-11602 0 0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29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1344 202 7506 0 0,'0'0'1427'0'0,"0"0"-266"0"0,0 0-121 0 0,0 0 82 0 0,0 0 134 0 0,0 0 134 0 0,0 0-22 0 0,0 0-146 0 0,0 0-157 0 0,-32-16-175 0 0,-103-51-165 0 0,57 44 221 0 0,64 23-725 0 0,-4-1-18 0 0,-1 1 0 0 0,1 0 0 0 0,0 1 0 0 0,0 1 0 0 0,0 1 0 0 0,0 0 0 0 0,0 1 0 0 0,0 1 0 0 0,1 1 0 0 0,0 1-203 0 0,-13 7 100 0 0,0 1 0 0 0,2 1 0 0 0,0 2 0 0 0,1 1 0 0 0,1 1 0 0 0,0 1 0 0 0,2 2 0 0 0,1 0 0 0 0,0 1 0 0 0,2 2 0 0 0,1 0 0 0 0,1 1 0 0 0,1 1 0 0 0,2 0 0 0 0,1 2 0 0 0,1 0 0 0 0,1 0 0 0 0,2 1 0 0 0,1 1 0 0 0,1-1 0 0 0,2 2 0 0 0,2-1 0 0 0,0 1 0 0 0,2 0 1 0 0,2 0-1 0 0,1 3-100 0 0,1-24 15 0 0,0 1 1 0 0,0-1-1 0 0,1 0 1 0 0,1 0 0 0 0,0 0-1 0 0,1-1 1 0 0,0 1-1 0 0,1-1 1 0 0,0 0-1 0 0,0 0 1 0 0,2 0 0 0 0,-1-1-1 0 0,1 0 1 0 0,1 0-1 0 0,-1-1 1 0 0,2 1 0 0 0,-1-2-1 0 0,1 1 1 0 0,1-2-1 0 0,0 1 1 0 0,0-1 0 0 0,0 0-1 0 0,1-1 1 0 0,-1-1-1 0 0,2 1 1 0 0,2-1-16 0 0,17 3 26 0 0,0-1 0 0 0,1-1 1 0 0,0-2-1 0 0,0-2 0 0 0,0 0 0 0 0,0-3 0 0 0,0 0 1 0 0,1-2-1 0 0,-2-2 0 0 0,1 0 0 0 0,-1-2 0 0 0,1-2 1 0 0,-2-1-1 0 0,28-13-26 0 0,-16 6-163 0 0,-2-2 1 0 0,0-2-1 0 0,-2-1 1 0 0,0-3 0 0 0,7-7 162 0 0,46-44-9132 0 0,-80 64-2769 0 0</inkml:trace>
  <inkml:trace contextRef="#ctx0" brushRef="#br0" timeOffset="682.319">1584 1208 9946 0 0,'0'0'1112'0'0,"0"0"-102"0"0,0 0 142 0 0,0 0 348 0 0,0 0 149 0 0,0 0-194 0 0,0 0-295 0 0,0 0-266 0 0,0 0-217 0 0,0 0-121 0 0,33-34-81 0 0,107-109-63 0 0,-37 24 290 0 0,-76 85-479 0 0,184-232 1474 0 0,90-161-1697 0 0,-185 243 245 0 0,-116 217-301 0 0,-33 221 544 0 0,30-211-469 0 0,1 0 0 0 0,3 1-1 0 0,1-1 1 0 0,2 0 0 0 0,2-1-1 0 0,2 1 1 0 0,2-1 0 0 0,1 0-19 0 0,84 161 12 0 0,-50-126 25 0 0,-36-48 414 0 0,-9-28-222 0 0,-7-1 243 0 0,-5-2-411 0 0,0 0 0 0 0,0-1-1 0 0,0 0 1 0 0,0-1 0 0 0,1-1-1 0 0,0 1 1 0 0,0-2 0 0 0,0 0-1 0 0,0 0 1 0 0,-4-5-61 0 0,0 3 32 0 0,-47-33-54 0 0,1-3 0 0 0,1-3-1 0 0,-23-26 23 0 0,58 51-86 0 0,0 1-1 0 0,-2 1 0 0 0,0 2 1 0 0,-1 1-1 0 0,-1 0 0 0 0,-4 1 87 0 0,-61-11-2719 0 0,78 27-1359 0 0,11 0 450 0 0,-1 0-8014 0 0</inkml:trace>
  <inkml:trace contextRef="#ctx0" brushRef="#br0" timeOffset="1182.779">3274 177 14787 0 0,'0'0'1188'0'0,"0"0"-167"0"0,0 0-115 0 0,0 0 72 0 0,0 0 100 0 0,0 0 4 0 0,0 0-115 0 0,0 0-193 0 0,0 0-163 0 0,0 0-157 0 0,0 0-101 0 0,0 0-87 0 0,0 0-71 0 0,-16-10-56 0 0,-48-28-34 0 0,62 37-98 0 0,0 0-1 0 0,0 0 1 0 0,0 0 0 0 0,0 1-1 0 0,0-1 1 0 0,1 1 0 0 0,-1-1-1 0 0,0 1 1 0 0,-1 0 0 0 0,1-1-1 0 0,0 1 1 0 0,0 0 0 0 0,0 1-1 0 0,0-1 1 0 0,0 0 0 0 0,0 0-1 0 0,0 1 1 0 0,0-1 0 0 0,1 1-1 0 0,-1 0 1 0 0,0 0 0 0 0,0-1-1 0 0,0 1 1 0 0,0 0 0 0 0,1 1-7 0 0,-5 1 21 0 0,-141 95 382 0 0,140-94-405 0 0,1 1 0 0 0,-1-1 0 0 0,1 2 0 0 0,0-1 0 0 0,0 1 0 0 0,1-1 0 0 0,0 1 0 0 0,0 1 0 0 0,0-1 0 0 0,1 1 0 0 0,0 0 0 0 0,0 0 0 0 0,1 0 1 0 0,-1 1-1 0 0,2-1 0 0 0,-1 1 0 0 0,1-1 0 0 0,0 1 0 0 0,1 0 0 0 0,0 0 0 0 0,0 0 0 0 0,0 0 0 0 0,1 0 0 0 0,1 1 2 0 0,2-4 1 0 0,0 0 1 0 0,1 1-1 0 0,0-1 0 0 0,0-1 1 0 0,0 1-1 0 0,1 0 0 0 0,0-1 1 0 0,-1 0-1 0 0,1 0 0 0 0,1-1 1 0 0,-1 1-1 0 0,1-1 0 0 0,-1 0 1 0 0,1-1-1 0 0,0 1 0 0 0,0-1-1 0 0,2 2 11 0 0,21 10 0 0 0,-2 1-1 0 0,0 2 1 0 0,-1 0-1 0 0,-1 2 1 0 0,7 7-11 0 0,-24-19 37 0 0,0 0 0 0 0,-1 1-1 0 0,1 0 1 0 0,-2 0 0 0 0,1 1-1 0 0,-1 0 1 0 0,-1 0 0 0 0,1 0 0 0 0,-2 1-1 0 0,1-1 1 0 0,-1 1 0 0 0,-1 0 0 0 0,0 1-1 0 0,0-1 1 0 0,-1 0 0 0 0,0 1 0 0 0,0 5-37 0 0,-2-5 109 0 0,0 0 0 0 0,0 0 0 0 0,-1 0 1 0 0,0 0-1 0 0,-1-1 0 0 0,-1 1 0 0 0,1 0 0 0 0,-2-1 1 0 0,1 0-1 0 0,-2 1 0 0 0,-4 7-109 0 0,0 0 79 0 0,-2 0 0 0 0,0-1-1 0 0,-1 0 1 0 0,-1-1 0 0 0,-1-1 0 0 0,0 0 0 0 0,0-1-1 0 0,-2 0 1 0 0,0-1 0 0 0,0-1 0 0 0,-1 0-1 0 0,-1-2 1 0 0,0 0 0 0 0,0-1 0 0 0,-1 0-1 0 0,-4 0-78 0 0,17-7-80 0 0,0-1 0 0 0,0 0 0 0 0,0 0 0 0 0,-1-1-1 0 0,1 1 1 0 0,0-1 0 0 0,0 0 0 0 0,0-1-1 0 0,0 0 1 0 0,0 0 0 0 0,0 0 0 0 0,0-1 0 0 0,0 1-1 0 0,0-2 1 0 0,0 1 0 0 0,1 0 0 0 0,-1-1 0 0 0,1 0-1 0 0,-1-1 1 0 0,1 1 0 0 0,0-1 0 0 0,1 0-1 0 0,-1 0 1 0 0,1 0 0 0 0,0-1 0 0 0,0 0 0 0 0,0 1-1 0 0,0-1 1 0 0,1-1 0 0 0,0 1 0 0 0,0 0 0 0 0,0-1-1 0 0,1 0 1 0 0,0 1 0 0 0,0-1 0 0 0,0 0-1 0 0,1 0 1 0 0,0 0 0 0 0,0-1 0 0 0,0 0 80 0 0,-1-18-2571 0 0,0 9-2491 0 0,2 0-6915 0 0</inkml:trace>
  <inkml:trace contextRef="#ctx0" brushRef="#br0" timeOffset="2346.644">4038 409 0 0 0,'0'0'1327'0'0,"0"0"-215"0"0,0 0 59 0 0,0 0 276 0 0,0 0 201 0 0,0 0 67 0 0,0 0-130 0 0,0 0-170 0 0,0 0-138 0 0,0 0-88 0 0,0 0-8 0 0,4-8-3 0 0,12-22-45 0 0,-17 13 2516 0 0,-34 2-1708 0 0,14 15-1710 0 0,0 0 0 0 0,0 1 0 0 0,0 1 0 0 0,0 1 1 0 0,0 1-1 0 0,1 1 0 0 0,-1 1 0 0 0,1 0 0 0 0,1 2 1 0 0,-19 9-232 0 0,-7 1 271 0 0,34-14-203 0 0,-5 1 49 0 0,0 1 0 0 0,0 0 0 0 0,1 1 0 0 0,0 1 0 0 0,1 1 0 0 0,-1 0 0 0 0,2 0 0 0 0,-4 4-117 0 0,16-11 4 0 0,0 0 0 0 0,-1 0 0 0 0,2 0 0 0 0,-1 0 0 0 0,0 0 0 0 0,0 1-1 0 0,1-1 1 0 0,-1 0 0 0 0,1 0 0 0 0,0 0 0 0 0,-1 1 0 0 0,1-1 0 0 0,0 0 0 0 0,0 0 0 0 0,1 1 0 0 0,-1-1 0 0 0,0 0 0 0 0,1 0 0 0 0,-1 0-1 0 0,1 1 1 0 0,0-1 0 0 0,0 0 0 0 0,0 0 0 0 0,0 0 0 0 0,0 0 0 0 0,0 0 0 0 0,0-1 0 0 0,1 1 0 0 0,-1 0 0 0 0,1 0 0 0 0,-1-1 0 0 0,1 1-1 0 0,0-1 1 0 0,0 0 0 0 0,0 1-4 0 0,14 9 20 0 0,0-1-1 0 0,1-1 1 0 0,0-1-1 0 0,0 0 0 0 0,1-1 1 0 0,0-1-1 0 0,1-1 0 0 0,-1 0 1 0 0,1-2-1 0 0,-1 0 1 0 0,1-1-1 0 0,0 0 0 0 0,3-2-19 0 0,109 19 38 0 0,-130-18-32 0 0,0-1 0 0 0,0 0 1 0 0,0 0-1 0 0,0 1 0 0 0,0-1 0 0 0,0 1 1 0 0,0-1-1 0 0,0 1 0 0 0,0 0 1 0 0,0-1-1 0 0,0 1 0 0 0,0 0 0 0 0,0-1 1 0 0,0 1-1 0 0,-1 0 0 0 0,1 0 1 0 0,0 0-1 0 0,-1 0 0 0 0,1 0 0 0 0,0 0 1 0 0,-1 0-1 0 0,1 0 0 0 0,-1 0 0 0 0,0 0 1 0 0,1 0-1 0 0,-1 0 0 0 0,0 0 1 0 0,1 0-1 0 0,-1 1 0 0 0,0-1 0 0 0,0 0 1 0 0,0 0-1 0 0,0 0 0 0 0,0 0 1 0 0,0 0-1 0 0,-1 1 0 0 0,1-1 0 0 0,0 0 1 0 0,-1 0-1 0 0,1 0 0 0 0,0 0 0 0 0,-1 0 1 0 0,1 0-1 0 0,-1 0 0 0 0,0 0 1 0 0,1 0-1 0 0,-1 0 0 0 0,0 0 0 0 0,0 0 1 0 0,1-1-1 0 0,-1 1 0 0 0,0 0 1 0 0,0 0-1 0 0,0-1 0 0 0,0 1 0 0 0,0-1 1 0 0,0 1-1 0 0,0-1 0 0 0,0 1 1 0 0,0-1-1 0 0,0 1 0 0 0,0-1 0 0 0,0 0 1 0 0,-1 0-1 0 0,1 0-6 0 0,-163 110 287 0 0,93-69-239 0 0,60-36-40 0 0,0 0 0 0 0,0 1 0 0 0,0 0 0 0 0,1 1 0 0 0,0 0 0 0 0,0 0 0 0 0,0 1 1 0 0,1 1-1 0 0,1-1 0 0 0,-1 2 0 0 0,1-1 0 0 0,1 1 0 0 0,0 0 0 0 0,0 0 0 0 0,1 1 1 0 0,1 0-1 0 0,-1 0 0 0 0,2 1 0 0 0,0-1 0 0 0,0 1 0 0 0,1 0 0 0 0,-1 7-8 0 0,4-13 10 0 0,1 0-1 0 0,0-1 0 0 0,0 1 1 0 0,1-1-1 0 0,-1 1 0 0 0,1-1 1 0 0,0 0-1 0 0,1 1 0 0 0,-1-1 0 0 0,1 0 1 0 0,0-1-1 0 0,1 1 0 0 0,-1 0 1 0 0,1-1-1 0 0,-1 0 0 0 0,1 0 1 0 0,1 0-1 0 0,-1 0 0 0 0,0-1 1 0 0,1 0-1 0 0,0 1 0 0 0,0-2 1 0 0,0 1-1 0 0,0-1 0 0 0,2 2-9 0 0,8 2 69 0 0,-1 0 0 0 0,1-1 0 0 0,0-1 0 0 0,1 0 0 0 0,-1-1 0 0 0,0-1 0 0 0,1 0-1 0 0,13-1-68 0 0,4 0 38 0 0,0-2-1 0 0,0-1 0 0 0,-1-2 0 0 0,1-1 0 0 0,-1-2 0 0 0,-1-1 1 0 0,14-6-38 0 0,55-32-1204 0 0,-68 28-2170 0 0,-3-2-4350 0 0,-15 12-4849 0 0</inkml:trace>
  <inkml:trace contextRef="#ctx0" brushRef="#br0" timeOffset="3096.958">4965 331 11562 0 0,'0'0'1525'0'0,"0"0"-169"0"0,0 0 3 0 0,0 0 63 0 0,0 0-27 0 0,0 0-156 0 0,0 0-270 0 0,0 0-254 0 0,0 0-222 0 0,0 0-137 0 0,0 0 2 0 0,0 0 87 0 0,0 0 114 0 0,2 16 67 0 0,15 98 511 0 0,62 434 1264 0 0,-75-526-2388 0 0,43 136-225 0 0,-22-126-1148 0 0,-24-32 1203 0 0,0 0 0 0 0,0 1 0 0 0,0-1 0 0 0,-1 0 0 0 0,1 1 1 0 0,0-1-1 0 0,0 0 0 0 0,0 0 0 0 0,0 0 0 0 0,0 1 0 0 0,0-1 0 0 0,-1 0 0 0 0,1 0 1 0 0,0-1-1 0 0,0 1 0 0 0,0 0 0 0 0,0 0 0 0 0,0 0 0 0 0,0-1 0 0 0,0 1 0 0 0,-1 0 1 0 0,1-1-1 0 0,0 1 0 0 0,0 0 0 0 0,0-1 0 0 0,-1 1 0 0 0,1-1 0 0 0,0 0 0 0 0,-1 1 1 0 0,1-1-1 0 0,0 1 0 0 0,-1-1 0 0 0,1 0 0 0 0,-1 0 0 0 0,1 1 0 0 0,-1-1 0 0 0,1 0 1 0 0,-1 0-1 0 0,0 0 0 0 0,1 1 0 0 0,-1-1 0 0 0,0 0 0 0 0,0-1 157 0 0,4-4-1471 0 0,1-4-1982 0 0,0-2-3653 0 0,-1 1-476 0 0</inkml:trace>
  <inkml:trace contextRef="#ctx0" brushRef="#br0" timeOffset="3481.923">5474 276 12043 0 0,'0'0'2055'0'0,"0"0"-1122"0"0,0 0-358 0 0,0 0 120 0 0,0 0 226 0 0,0 0 184 0 0,0 0 17 0 0,0 0-127 0 0,0 0-158 0 0,0 0-189 0 0,-1 35-138 0 0,-2 110-116 0 0,19-57 183 0 0,145 292 588 0 0,-120-237-988 0 0,-24-95-118 0 0,-11-70 1544 0 0,13-124-1502 0 0,5 1 1 0 0,7 0 0 0 0,6 3-1 0 0,23-49-101 0 0,-3-15-858 0 0,-53 166-756 0 0,-6 25-7325 0 0,0 15-2725 0 0</inkml:trace>
  <inkml:trace contextRef="#ctx0" brushRef="#br0" timeOffset="3898.948">4500 228 6321 0 0,'0'0'1378'0'0,"0"0"-64"0"0,0 0 271 0 0,0 0 350 0 0,0 0 103 0 0,0 0-191 0 0,0 0-278 0 0,0 0-243 0 0,0 0-164 0 0,0 0-106 0 0,0 0-68 0 0,35-3-81 0 0,117-10-104 0 0,150-30 1434 0 0,557-71-1010 0 0,-795 108-1507 0 0,225-18 616 0 0,-95 17-4423 0 0,-186 14 125 0 0,-8 4-5264 0 0,-2-7-1248 0 0</inkml:trace>
  <inkml:trace contextRef="#ctx0" brushRef="#br0" timeOffset="4298.202">4664 1178 2721 0 0,'0'0'2445'0'0,"0"0"-1048"0"0,0 0-282 0 0,0 0 174 0 0,0 0 233 0 0,0 0 77 0 0,0 0-140 0 0,0 0-264 0 0,0 0-263 0 0,0 0-188 0 0,0 0-73 0 0,0 0-20 0 0,-1 7 2 0 0,-1 20 26 0 0,35-16 1865 0 0,-29-12-2222 0 0,69 1 1196 0 0,1-4 0 0 0,-1-3 0 0 0,60-15-1518 0 0,59-18 755 0 0,843-159-121 0 0,-1002 194-1108 0 0,43-6-625 0 0,-26 5-4762 0 0,-27 6-6240 0 0</inkml:trace>
  <inkml:trace contextRef="#ctx0" brushRef="#br0" timeOffset="5742.075">1 1635 3673 0 0,'0'0'1673'0'0,"0"0"-471"0"0,0 0-224 0 0,0 0 6 0 0,0 0 87 0 0,0 0 12 0 0,0 0-107 0 0,0 0-181 0 0,0 0-141 0 0,0 0-49 0 0,0 0 45 0 0,0 0 69 0 0,0 0 24 0 0,13-3-27 0 0,79-5 596 0 0,-25 14-95 0 0,0-2-1 0 0,1-4 0 0 0,15-3-1216 0 0,-69 2 82 0 0,127-10 657 0 0,-2-6 0 0 0,4-7-739 0 0,79-11 365 0 0,110 0-34 0 0,2 16 0 0 0,8 14-331 0 0,151 5 210 0 0,246 0-101 0 0,-320-48 10 0 0,-122 23-6 0 0,51 13-113 0 0,43 19 31 0 0,-65-7 77 0 0,-34-14 37 0 0,555-42 311 0 0,-482 48-73 0 0,-230 9-195 0 0,-134-1-158 0 0,-1 0-10 0 0,0 0-4 0 0,0 0 5 0 0,0 0 12 0 0,0 0-27 0 0,0 0 6 0 0,0 0-6 0 0,0 0-31 0 0,0 0 10 0 0,0 0 2 0 0,0 0 6 0 0,0 0 10 0 0,0 0-10 0 0,0 0-6 0 0,0 0 1 0 0,0 0-11 0 0,0 0-11 0 0,0 0-21 0 0,-9 5-2462 0 0,5-3-1250 0 0,2-2-4004 0 0,0 0-4049 0 0</inkml:trace>
  <inkml:trace contextRef="#ctx0" brushRef="#br0" timeOffset="6252.141">7105 405 12843 0 0,'0'0'1203'0'0,"0"0"-283"0"0,0 0-43 0 0,0 0 242 0 0,0 0 267 0 0,0 0 22 0 0,0 0-182 0 0,0 0-299 0 0,0 0-266 0 0,0 0-129 0 0,0 0-52 0 0,0 0-33 0 0,5-9 357 0 0,-49 25 311 0 0,49-16-613 0 0,102-84 143 0 0,-138 98 761 0 0,25-11-1333 0 0,-11 9-1138 0 0,23-8-3312 0 0,-2-4-2481 0 0,0 3-5591 0 0</inkml:trace>
  <inkml:trace contextRef="#ctx0" brushRef="#br0" timeOffset="6848.426">7165 766 9874 0 0,'0'0'1763'0'0,"0"0"-437"0"0,0 0-62 0 0,0 0 211 0 0,0 0 113 0 0,0 0-67 0 0,0 0-261 0 0,0 0-293 0 0,0 0-198 0 0,0 0-125 0 0,0 0-78 0 0,0 0-107 0 0,0 0-105 0 0,-2 4-87 0 0,-10 21 299 0 0,12-25-516 0 0,1 1 0 0 0,-1-1 0 0 0,0 0 0 0 0,1 1 0 0 0,-1-1 0 0 0,1 1 0 0 0,-1-1 0 0 0,1 0 0 0 0,-1 1 0 0 0,1-1 0 0 0,-1 0 0 0 0,1 0 0 0 0,-1 1 0 0 0,1-1 0 0 0,0 0 0 0 0,-1 0 1 0 0,1 0-1 0 0,-1 0 0 0 0,1 0 0 0 0,-1 1 0 0 0,1-1 0 0 0,0 0 0 0 0,-1-1 0 0 0,1 1 0 0 0,-1 0 0 0 0,1 0 0 0 0,0 0 0 0 0,-1 0 0 0 0,1 0 0 0 0,-1 0 0 0 0,1-1 0 0 0,-1 1 0 0 0,1 0 0 0 0,-1-1 0 0 0,1 1 1 0 0,-1 0-1 0 0,1-1 0 0 0,-1 1 0 0 0,1 0 0 0 0,-1-1 0 0 0,1 1 0 0 0,-1-1 0 0 0,0 1 0 0 0,1-1 0 0 0,-1 1 0 0 0,0-1 0 0 0,0 1 0 0 0,1-1 0 0 0,-1 1 0 0 0,0-1 0 0 0,0 1 0 0 0,1-1-50 0 0,-6 4 472 0 0,-3 4-275 0 0,-34 35 302 0 0,42-41-459 0 0,0-1-19 0 0,0 0-4 0 0,0 0 5 0 0,0 0-9 0 0,0 0-14 0 0,28-1 71 0 0,7-12-14 0 0,-51 23 52 0 0,-48 20-2 0 0,80-34-1594 0 0,-5-1 425 0 0,2-1-4844 0 0,-6-1-6486 0 0</inkml:trace>
  <inkml:trace contextRef="#ctx0" brushRef="#br0" timeOffset="36423.36">326 1973 15707 0 0,'0'0'1537'0'0,"0"0"-529"0"0,0 0-368 0 0,0 0-208 0 0,0 0-152 0 0,0 0-152 0 0,0 0-168 0 0,0 0-136 0 0,0 0-136 0 0,0 0-24 0 0,0 0-88 0 0,0 0-168 0 0,0 0-384 0 0,0 0-921 0 0,-7 118-2776 0 0,13-103-5633 0 0</inkml:trace>
  <inkml:trace contextRef="#ctx0" brushRef="#br0" timeOffset="37646.822">1888 2518 7498 0 0,'0'0'2172'0'0,"0"0"-392"0"0,0 0-194 0 0,0 0-83 0 0,0 0-177 0 0,0 0-246 0 0,0 0-225 0 0,0 0-95 0 0,0 0-20 0 0,0 0 24 0 0,0 0-20 0 0,0 0-62 0 0,0 0-63 0 0,23-2-47 0 0,77-6-32 0 0,9-24 808 0 0,-82 18-985 0 0,-13 9-267 0 0,-1-1-1 0 0,-1-1 1 0 0,1 0-1 0 0,-1-1 1 0 0,0 0-1 0 0,-1-1 1 0 0,0 0 0 0 0,0-1-1 0 0,-1 0 1 0 0,0-1-1 0 0,-1 0 1 0 0,0 0-1 0 0,-1-1 1 0 0,0 0 0 0 0,1-5-96 0 0,-8 14 13 0 0,1 0 0 0 0,-1 0 0 0 0,0 0 0 0 0,0 0 1 0 0,0 0-1 0 0,0 0 0 0 0,-1 0 0 0 0,1-1 0 0 0,-1 1 0 0 0,0 0 1 0 0,0 0-1 0 0,0-1 0 0 0,0 1 0 0 0,-1 0 0 0 0,1 0 1 0 0,-1 0-1 0 0,0-1 0 0 0,0 1 0 0 0,0 0 0 0 0,0 0 1 0 0,-1 0-1 0 0,1 1 0 0 0,-1-1 0 0 0,1 0 0 0 0,-1 0 0 0 0,0 1 1 0 0,0-1-1 0 0,-1 1 0 0 0,1 0 0 0 0,0-1 0 0 0,-1 1 1 0 0,1 0-1 0 0,-1 0 0 0 0,0 1 0 0 0,1-1 0 0 0,-1 1 0 0 0,0-1 1 0 0,0 1-1 0 0,0 0 0 0 0,0 0 0 0 0,-1 0 0 0 0,1 0 1 0 0,0 1-1 0 0,-1-1-13 0 0,-3 0-16 0 0,-1 1 1 0 0,1 0-1 0 0,-1 0 0 0 0,1 0 1 0 0,-1 1-1 0 0,1 0 1 0 0,-1 1-1 0 0,1 0 0 0 0,0 0 1 0 0,-1 0-1 0 0,1 1 1 0 0,0 0-1 0 0,1 0 0 0 0,-1 1 1 0 0,1 0-1 0 0,-1 0 1 0 0,1 1-1 0 0,0-1 0 0 0,1 1 1 0 0,-3 2 15 0 0,-93 121-88 0 0,93-115 92 0 0,1-1 1 0 0,0 1-1 0 0,1 0 1 0 0,1 0 0 0 0,0 0-1 0 0,1 1 1 0 0,0 0-1 0 0,1 0 1 0 0,1 0-1 0 0,0 0 1 0 0,1 0 0 0 0,0 1-1 0 0,1-1 1 0 0,2 13-5 0 0,1-19 24 0 0,1 0 0 0 0,0-1 0 0 0,0 1 0 0 0,1-1 0 0 0,0 0 0 0 0,0-1 0 0 0,0 1 0 0 0,1-1 0 0 0,0 0 0 0 0,0 0 0 0 0,1-1 0 0 0,-1 1 0 0 0,1-2 0 0 0,0 1 0 0 0,1-1 0 0 0,-1 0 0 0 0,1 0 0 0 0,0-1 0 0 0,0 0 0 0 0,0 0 0 0 0,0-1 0 0 0,9 1-24 0 0,-3 0 48 0 0,1-1 1 0 0,0 0-1 0 0,1-1 1 0 0,-1-1-1 0 0,0-1 1 0 0,0 0-1 0 0,0 0 1 0 0,0-2-1 0 0,0 0 1 0 0,0-1-1 0 0,-1 0 1 0 0,1-1-1 0 0,-1-1 1 0 0,1 0-49 0 0,22-15 318 0 0,-12 6-3803 0 0,-9 8-6465 0 0,-11 6-2349 0 0</inkml:trace>
  <inkml:trace contextRef="#ctx0" brushRef="#br0" timeOffset="38357.848">2567 2577 8162 0 0,'0'0'2082'0'0,"0"0"-575"0"0,0 0-278 0 0,0 0-25 0 0,0 0 15 0 0,0 0-54 0 0,0 0-157 0 0,0 0-205 0 0,0 0-183 0 0,0 0-101 0 0,0 0-83 0 0,0 0-63 0 0,0 0-41 0 0,-4 20-47 0 0,-23 93 164 0 0,25 0 2807 0 0,11-145-3162 0 0,2-1 1 0 0,1 2-1 0 0,1-1 0 0 0,2 2 0 0 0,1 0 0 0 0,1 1 1 0 0,2 0-1 0 0,2 0-94 0 0,-18 24-2 0 0,0 0-1 0 0,0 1 1 0 0,1-1 0 0 0,0 1 0 0 0,0 0-1 0 0,0 0 1 0 0,0 0 0 0 0,0 1 0 0 0,1 0-1 0 0,0-1 1 0 0,0 1 0 0 0,0 1 0 0 0,0-1-1 0 0,0 1 1 0 0,0 0 0 0 0,2 0 2 0 0,-4 39 96 0 0,-3 77 90 0 0,27-107-1648 0 0,-8-14-6878 0 0,-17 3-2962 0 0</inkml:trace>
  <inkml:trace contextRef="#ctx0" brushRef="#br0" timeOffset="36253.492">337 2463 11194 0 0,'0'0'1725'0'0,"0"0"-477"0"0,0 0-266 0 0,0 0 43 0 0,0 0 107 0 0,0 0 63 0 0,0 0-70 0 0,0 0-153 0 0,0 0-181 0 0,0 0-181 0 0,0 0-136 0 0,-14 31-114 0 0,-44 97-79 0 0,44-73 93 0 0,14-54-398 0 0,-1 0 0 0 0,1 0 0 0 0,-1 0 0 0 0,1 0 0 0 0,0 0 0 0 0,0 0 0 0 0,0 0 0 0 0,0 1 0 0 0,0-1 0 0 0,0 0 0 0 0,0 0 0 0 0,0 0 0 0 0,0 0 0 0 0,0 0 0 0 0,0 0 0 0 0,1 1 0 0 0,-1-1 0 0 0,1 0 0 0 0,-1 0 0 0 0,0 0 0 0 0,1 0 0 0 0,0 0 0 0 0,-1 0 0 0 0,1 0 0 0 0,0 0 0 0 0,-1-1 0 0 0,1 1 0 0 0,0 0 0 0 0,0 0 0 0 0,0-1 0 0 0,0 1 0 0 0,0 0 0 0 0,0-1 0 0 0,0 1 0 0 0,0-1 0 0 0,0 1-1 0 0,0-1 1 0 0,0 1 0 0 0,0-1 0 0 0,0 0 0 0 0,0 0 0 0 0,0 1 0 0 0,0-1 0 0 0,1 0 0 0 0,-1 0 0 0 0,0 0 0 0 0,0 0 0 0 0,0 0 0 0 0,0-1 0 0 0,0 1 0 0 0,1 0 24 0 0,7-31-5078 0 0,-7 19-1167 0 0,-2 4-4695 0 0</inkml:trace>
  <inkml:trace contextRef="#ctx0" brushRef="#br0" timeOffset="36886.176">584 2651 11875 0 0,'0'0'2437'0'0,"0"0"-691"0"0,0 0-451 0 0,0 0-95 0 0,0 0-65 0 0,0 0-128 0 0,0 0-215 0 0,0 0-252 0 0,0 0-197 0 0,0 0-111 0 0,0 0-28 0 0,0 0 4 0 0,10-18 4 0 0,61-112 342 0 0,6-5 219 0 0,-76 134-779 0 0,0 1-1 0 0,-1-1 1 0 0,1 0 0 0 0,0 1-1 0 0,0-1 1 0 0,-1 0-1 0 0,1 1 1 0 0,0 0 0 0 0,0-1-1 0 0,0 1 1 0 0,0-1-1 0 0,0 1 1 0 0,0 0 0 0 0,0 0-1 0 0,-1-1 1 0 0,1 1-1 0 0,0 0 1 0 0,0 0 0 0 0,0 0-1 0 0,0 0 1 0 0,0 0-1 0 0,0 0 1 0 0,0 0 0 0 0,0 1-1 0 0,0-1 1 0 0,0 0-1 0 0,0 0 1 0 0,0 1 0 0 0,0-1-1 0 0,0 1 1 0 0,0-1-1 0 0,-1 0 1 0 0,1 1 0 0 0,0 0-1 0 0,0-1 1 0 0,0 1-1 0 0,-1 0 1 0 0,1-1 0 0 0,0 1-1 0 0,-1 0 1 0 0,1 0-1 0 0,-1-1 1 0 0,1 1 0 0 0,-1 0-1 0 0,1 0 1 0 0,-1 0-1 0 0,0 0 1 0 0,1 0 0 0 0,-1 0-1 0 0,0 0 7 0 0,22 54 48 0 0,-22-51-39 0 0,1 1 0 0 0,0-1 0 0 0,0 0 0 0 0,0 0-1 0 0,0 0 1 0 0,1 0 0 0 0,0 0 0 0 0,-1 0-1 0 0,1 0 1 0 0,1 0 0 0 0,-1-1 0 0 0,1 1 0 0 0,-1-1-1 0 0,1 0 1 0 0,0 0 0 0 0,0 0 0 0 0,0 0 0 0 0,1 0-1 0 0,-1-1 1 0 0,1 1 0 0 0,-1-1 0 0 0,1 0 0 0 0,0 0-1 0 0,0 0 1 0 0,3 0-9 0 0,-1 0 82 0 0,-1-1-1 0 0,1-1 0 0 0,0 1 1 0 0,0-1-1 0 0,0 0 1 0 0,0 0-1 0 0,-1-1 1 0 0,1 1-1 0 0,0-1 0 0 0,0-1 1 0 0,-1 1-1 0 0,1-1 1 0 0,0 0-1 0 0,-1 0 0 0 0,0-1 1 0 0,1 1-1 0 0,-1-1 1 0 0,0 0-1 0 0,-1-1 0 0 0,1 1 1 0 0,0-1-1 0 0,-1 0 1 0 0,2-3-82 0 0,81-112 1807 0 0,-82 110-1689 0 0,-1 0 1 0 0,0 0 0 0 0,-1-1 0 0 0,0 1 0 0 0,-1-1 0 0 0,0 0-1 0 0,0 0 1 0 0,-1 0 0 0 0,-1 0 0 0 0,1 0 0 0 0,-2-4-119 0 0,-4 14-3107 0 0,12 11-4937 0 0,-3-8-4420 0 0</inkml:trace>
  <inkml:trace contextRef="#ctx0" brushRef="#br0" timeOffset="41296.414">1834 2043 0 0 0,'0'0'727'0'0,"0"0"324"0"0,0 0 174 0 0,0 0 301 0 0,0 0 293 0 0,0 0 81 0 0,0 0-109 0 0,0 0-280 0 0,0 0-322 0 0,0 0-194 0 0,0 0-53 0 0,0 0 11 0 0,0 0 32 0 0,8-2-30 0 0,69-48 1916 0 0,177-206 1218 0 0,-234 240-3782 0 0,-20 16-298 0 0,0 0 1 0 0,0 0 3 0 0,15 22 219 0 0,29 56 552 0 0,4-1-192 0 0,-29-46-1356 0 0,-10-22-6579 0 0,-6-8-4353 0 0</inkml:trace>
  <inkml:trace contextRef="#ctx0" brushRef="#br0" timeOffset="42494.433">3721 2367 9562 0 0,'0'0'1988'0'0,"0"0"-447"0"0,0 0-413 0 0,0 0-72 0 0,0 0 34 0 0,0 0-15 0 0,0 0-144 0 0,0 0-199 0 0,0 0-215 0 0,0 0-173 0 0,0 0-78 0 0,-26 5-72 0 0,-81 17-31 0 0,64 2 73 0 0,39-18-176 0 0,-4 7 24 0 0,2 0-1 0 0,-1 0 1 0 0,1 0-1 0 0,1 1 1 0 0,1 0-1 0 0,0 0 0 0 0,0 1 1 0 0,2-1-1 0 0,0 1 1 0 0,0 0-1 0 0,1-1 1 0 0,1 1-1 0 0,1 0 1 0 0,1 7-84 0 0,-2-4 63 0 0,0-14-18 0 0,0 1-1 0 0,0-1 1 0 0,0 1 0 0 0,1-1-1 0 0,0 1 1 0 0,0-1-1 0 0,0 1 1 0 0,1-1-1 0 0,-1 0 1 0 0,1 1-1 0 0,0-1 1 0 0,0 0-1 0 0,1 0 1 0 0,-1-1-1 0 0,1 1 1 0 0,0 0-1 0 0,0-1 1 0 0,0 0-1 0 0,0 1 1 0 0,0-1 0 0 0,1 0-1 0 0,0-1 1 0 0,-1 1-1 0 0,1-1 1 0 0,0 0-1 0 0,0 0 1 0 0,1 0-1 0 0,-1 0 1 0 0,0 0-1 0 0,0-1 1 0 0,1 0-1 0 0,-1 0 1 0 0,1 0-1 0 0,-1-1 1 0 0,1 0 0 0 0,0 1-1 0 0,-1-2 1 0 0,1 1-1 0 0,-1 0 1 0 0,1-1-1 0 0,-1 0 1 0 0,1 0-1 0 0,-1 0 1 0 0,0-1-1 0 0,1 1 1 0 0,1-2-45 0 0,19-18 113 0 0,-1-1 1 0 0,-1-1 0 0 0,-1-1-1 0 0,-1-1 1 0 0,-2 0-1 0 0,0-2 1 0 0,-2 0 0 0 0,0-2-1 0 0,-2 1 1 0 0,-2-2 0 0 0,0 0-1 0 0,-2 0 1 0 0,-1-1-1 0 0,-2-1 1 0 0,-1 0 0 0 0,-1-3-114 0 0,7-34-44 0 0,-4 0 0 0 0,-3-1 1 0 0,-3 0-1 0 0,-3-3 44 0 0,-20-15-2 0 0,19 86-2 0 0,0-1 0 0 0,0 1-1 0 0,0 0 1 0 0,-1 0-1 0 0,1 0 1 0 0,-1 0 0 0 0,1 0-1 0 0,-1 0 1 0 0,0 0-1 0 0,0 0 1 0 0,0 1 0 0 0,0-1-1 0 0,0 1 1 0 0,0-1-1 0 0,0 1 1 0 0,-1 0 0 0 0,1 0-1 0 0,0 0 1 0 0,-1 0-1 0 0,1 0 1 0 0,-1 1 0 0 0,1-1-1 0 0,-1 1 1 0 0,1 0-1 0 0,-1-1 1 0 0,1 1 0 0 0,-1 0-1 0 0,0 1 1 0 0,1-1-1 0 0,-1 0 1 0 0,1 1 0 0 0,-1-1-1 0 0,0 1 5 0 0,-2 3-11 0 0,0 0 1 0 0,1 0-1 0 0,0 1 0 0 0,0-1 0 0 0,0 1 1 0 0,0 0-1 0 0,1 0 0 0 0,0 0 0 0 0,0 1 0 0 0,0-1 1 0 0,1 1-1 0 0,-1-1 0 0 0,1 2 11 0 0,-7 20 36 0 0,1-1 0 0 0,2 2-1 0 0,0-1 1 0 0,2 0 0 0 0,1 1-1 0 0,1 0 1 0 0,2 0 0 0 0,0 0 0 0 0,5 23-36 0 0,0-15 173 0 0,3-1 0 0 0,1 0 0 0 0,1 0 0 0 0,2-1 0 0 0,2 0 1 0 0,1-1-1 0 0,9 15-173 0 0,-12-27 130 0 0,0 0 0 0 0,2-1 0 0 0,0-1 0 0 0,2 0 0 0 0,0 0 0 0 0,0-2 0 0 0,2 0 0 0 0,0-1 0 0 0,1-1 0 0 0,8 4-130 0 0,13 3 87 0 0,-40-22-87 0 0,0 0 6 0 0,0 0 2 0 0,0 0-29 0 0,0 0-26 0 0,0 0-22 0 0,0 0-32 0 0,0 0-7 0 0,0 0-51 0 0,0 0-90 0 0,0 0-125 0 0,0 0-211 0 0,14-26-5577 0 0,-8 19 1363 0 0,-2-1-6629 0 0</inkml:trace>
  <inkml:trace contextRef="#ctx0" brushRef="#br0" timeOffset="42742.07">4284 2526 9618 0 0,'0'0'3209'0'0,"0"0"-1621"0"0,0 0-593 0 0,0 0-17 0 0,0 0 28 0 0,0 0-64 0 0,0 0-199 0 0,0 0-256 0 0,0 0-223 0 0,0 0-143 0 0,0 0-86 0 0,0 0-63 0 0,0 0-51 0 0,-4 29-69 0 0,-14 86-65 0 0,19-86-94 0 0,23-37-2091 0 0,-12-3-2844 0 0,-9 9 3480 0 0,3-3-8047 0 0</inkml:trace>
  <inkml:trace contextRef="#ctx0" brushRef="#br0" timeOffset="43009.823">4305 2018 14187 0 0,'0'0'2865'0'0,"0"0"-1185"0"0,0 0-568 0 0,0 0-384 0 0,0 0-264 0 0,0 0-175 0 0,0 0-169 0 0,0 0-184 0 0,0 0-96 0 0,0 0-89 0 0,0 0-47 0 0,0 0-88 0 0,0 0-240 0 0,0 0-512 0 0,-52 84-1433 0 0,58-73-5952 0 0</inkml:trace>
  <inkml:trace contextRef="#ctx0" brushRef="#br0" timeOffset="43256.809">4537 2647 6769 0 0,'0'0'4417'0'0,"0"0"-2435"0"0,0 0-851 0 0,0 0-17 0 0,0 0 83 0 0,0 0 23 0 0,0 0-117 0 0,0 0-202 0 0,0 0-161 0 0,0 0-91 0 0,0 0-35 0 0,0 0-12 0 0,0 0-19 0 0,-2 13-3 0 0,-3 32 1431 0 0,24-133-1161 0 0,-11 46-686 0 0,2 1 1 0 0,1 0-1 0 0,3 1 0 0 0,14-30-164 0 0,14 18-193 0 0,-41 52 103 0 0,1 0-1 0 0,-1 1 1 0 0,1-1 0 0 0,-1 0-1 0 0,1 1 1 0 0,-1-1-1 0 0,1 1 1 0 0,-1 0 0 0 0,0-1-1 0 0,1 1 1 0 0,-1 0-1 0 0,0 0 1 0 0,1 0 0 0 0,-1 0-1 0 0,0 0 1 0 0,0 0-1 0 0,0 0 1 0 0,0 0 0 0 0,0 0-1 0 0,0 0 1 0 0,0 1-1 0 0,-1-1 1 0 0,1 0 0 0 0,0 1-1 0 0,-1-1 1 0 0,1 1-1 0 0,-1-1 1 0 0,1 1 0 0 0,-1-1-1 0 0,0 1 1 0 0,1-1-1 0 0,-1 1 91 0 0,11 16-4770 0 0,-6-11-2199 0 0,-3-3-4766 0 0</inkml:trace>
  <inkml:trace contextRef="#ctx0" brushRef="#br0" timeOffset="43509.598">4868 2526 6265 0 0,'0'0'3033'0'0,"0"0"-679"0"0,0 0-224 0 0,0 0-181 0 0,0 0-291 0 0,0 0-244 0 0,0 0-205 0 0,0 0-189 0 0,0 0-163 0 0,0 0-136 0 0,0 0-145 0 0,31-10-108 0 0,94-31-62 0 0,-81 16 86 0 0,-42 20-384 0 0,-1 3-94 0 0,1 1 0 0 0,-1 0 0 0 0,1-1 0 0 0,-1 0 0 0 0,0 1-1 0 0,1-1 1 0 0,-1 0 0 0 0,0 1 0 0 0,0-1 0 0 0,0 0 0 0 0,-1 0 0 0 0,1 0 0 0 0,0 0 0 0 0,-1 0 0 0 0,1 0 0 0 0,-1 0 0 0 0,0 0-1 0 0,1 0 1 0 0,-1 0 0 0 0,0 0 0 0 0,0 0 0 0 0,-1-1 0 0 0,1 1 0 0 0,0 0 0 0 0,-1 0 0 0 0,1 0 0 0 0,-1 0 0 0 0,0 0 0 0 0,1 0-1 0 0,-1 1 1 0 0,0-1 0 0 0,0 0 0 0 0,0 0 0 0 0,-1 1 0 0 0,1-1 0 0 0,0 0 0 0 0,-1 1 0 0 0,1-1 0 0 0,-1 1 0 0 0,1 0 0 0 0,-1-1-1 0 0,1 1 1 0 0,-1 0 0 0 0,0 0 0 0 0,0 0 0 0 0,0 0 0 0 0,0 0 0 0 0,0 1 0 0 0,0-1 0 0 0,0 0 0 0 0,0 1 0 0 0,0 0 0 0 0,0-1-1 0 0,0 1 1 0 0,0 0-14 0 0,-10 3-32 0 0,0 1-1 0 0,0 0 0 0 0,1 0 1 0 0,0 1-1 0 0,0 1 0 0 0,0 0 0 0 0,0 1 1 0 0,1 0-1 0 0,0 0 0 0 0,1 1 1 0 0,0 0-1 0 0,0 1 0 0 0,1 0 0 0 0,0 0 1 0 0,0 1-1 0 0,1 0 0 0 0,-6 10 33 0 0,8-14 3 0 0,1-1 0 0 0,0 1 0 0 0,0 0 0 0 0,1 0-1 0 0,-1 0 1 0 0,1 0 0 0 0,1 0 0 0 0,-1 1 0 0 0,1 0-1 0 0,0-1 1 0 0,1 1 0 0 0,-1 0 0 0 0,1 0 0 0 0,1 0-1 0 0,-1 0 1 0 0,1 0 0 0 0,0 0 0 0 0,1 0 0 0 0,0 0-1 0 0,0-1-2 0 0,3-1 15 0 0,0-1 0 0 0,0 0 0 0 0,1-1 0 0 0,-1 1 0 0 0,1-1 0 0 0,0 0 0 0 0,0 0 0 0 0,0 0 0 0 0,0-1 0 0 0,1 0 0 0 0,-1 0 0 0 0,0 0 0 0 0,1-1 0 0 0,0 1 0 0 0,-1-2 0 0 0,1 1 0 0 0,0 0 0 0 0,0-1 0 0 0,-1 0 0 0 0,1 0 0 0 0,0-1 0 0 0,-1 0 0 0 0,1 0 0 0 0,2-1-15 0 0,111-38-380 0 0,-61 15-1469 0 0,-21 9-2481 0 0,-23 10-1145 0 0,-2 2-5776 0 0</inkml:trace>
  <inkml:trace contextRef="#ctx0" brushRef="#br0" timeOffset="43842.152">5440 2459 7458 0 0,'0'0'2936'0'0,"0"0"-877"0"0,0 0-252 0 0,0 0 48 0 0,0 0-49 0 0,0 0-212 0 0,0 0-349 0 0,0 0-304 0 0,0 0-200 0 0,0 0-125 0 0,0 0-109 0 0,0 0-96 0 0,0 0-88 0 0,-7-7-99 0 0,-22-22-67 0 0,28 29-149 0 0,0-1 0 0 0,0 0 1 0 0,0 1-1 0 0,-1 0 0 0 0,1-1 0 0 0,0 1 1 0 0,0-1-1 0 0,0 1 0 0 0,0 0 0 0 0,-1 0 1 0 0,1 0-1 0 0,0 0 0 0 0,0 0 0 0 0,-1 0 1 0 0,1 0-1 0 0,0 0 0 0 0,0 0 0 0 0,0 1 1 0 0,-1-1-1 0 0,1 1 0 0 0,0-1 0 0 0,0 0 1 0 0,0 1-1 0 0,0 0 0 0 0,0-1 0 0 0,0 1 1 0 0,0 0-1 0 0,0-1 0 0 0,0 1 0 0 0,-1 1-8 0 0,-1 0 24 0 0,-4 2-16 0 0,0 1 0 0 0,1 0 0 0 0,-1 0 0 0 0,1 0 0 0 0,0 1 1 0 0,1 0-1 0 0,-1 0 0 0 0,1 1 0 0 0,0-1 0 0 0,1 1 0 0 0,0 0 0 0 0,0 0 1 0 0,0 1-1 0 0,1-1 0 0 0,0 1 0 0 0,0 0 0 0 0,1 0 0 0 0,0 0 0 0 0,1 0 1 0 0,-1 0-1 0 0,1 0 0 0 0,1 0 0 0 0,0 0 0 0 0,0 1 0 0 0,1-1 0 0 0,0 0 1 0 0,0 0-1 0 0,1 2-8 0 0,0-5 7 0 0,-1-1 1 0 0,2 1 0 0 0,-1-1-1 0 0,0 0 1 0 0,1 0-1 0 0,0 0 1 0 0,0 0 0 0 0,0 0-1 0 0,0 0 1 0 0,1-1-1 0 0,-1 0 1 0 0,1 0 0 0 0,0 0-1 0 0,0 0 1 0 0,0 0-1 0 0,0-1 1 0 0,1 1 0 0 0,-1-1-1 0 0,1-1 1 0 0,-1 1-1 0 0,1 0 1 0 0,-1-1 0 0 0,2 0-8 0 0,112 10 609 0 0,-111-12-673 0 0,1 0 1 0 0,-1 0-1 0 0,0 0 1 0 0,-1-1-1 0 0,1 0 1 0 0,0-1-1 0 0,0 1 1 0 0,-1-1-1 0 0,0-1 1 0 0,1 1-1 0 0,-1-1 1 0 0,-1 0-1 0 0,1-1 1 0 0,0 1-1 0 0,-1-1 1 0 0,0 0-1 0 0,0 0 64 0 0,12-17-4304 0 0,-5-1-3702 0 0,-9 12-3495 0 0</inkml:trace>
  <inkml:trace contextRef="#ctx0" brushRef="#br0" timeOffset="44133.812">5980 2065 14467 0 0,'0'0'2642'0'0,"0"0"-1443"0"0,0 0-486 0 0,0 0 98 0 0,0 0 191 0 0,0 0 103 0 0,0 0-84 0 0,0 0-195 0 0,0 0-160 0 0,0 0-107 0 0,0 0-75 0 0,-10 34-87 0 0,-29 107-95 0 0,11 12 235 0 0,24 5-454 0 0,4-150-151 0 0,1-1 0 0 0,0 0 0 0 0,0 1 0 0 0,1-1 0 0 0,0 0 0 0 0,0 0 0 0 0,0 0 0 0 0,1 0 0 0 0,0-1 0 0 0,1 1 0 0 0,0-1 0 0 0,0 1 0 0 0,0-1 0 0 0,0-1-1 0 0,1 1 1 0 0,0-1 0 0 0,0 1 0 0 0,1-1 0 0 0,0 0 68 0 0,2-6-3596 0 0,-7-5-5709 0 0,-1 2-2035 0 0</inkml:trace>
  <inkml:trace contextRef="#ctx0" brushRef="#br0" timeOffset="44379.104">5706 2375 13219 0 0,'0'0'2611'0'0,"0"0"-1029"0"0,0 0-555 0 0,0 0-54 0 0,0 0 83 0 0,0 0 71 0 0,0 0-57 0 0,0 0-175 0 0,0 0-142 0 0,0 0-111 0 0,0 0-82 0 0,0 0-100 0 0,0 0-88 0 0,29 1-68 0 0,95 4-63 0 0,83 18-174 0 0,-160-17-1096 0 0,-16-4-4806 0 0,-22-2-2898 0 0</inkml:trace>
  <inkml:trace contextRef="#ctx0" brushRef="#br0" timeOffset="44620.676">6357 2478 17692 0 0,'0'0'1368'0'0,"0"0"-560"0"0,0 0-104 0 0,0 0-55 0 0,0 0-89 0 0,0 0-128 0 0,0 0-208 0 0,0 0-128 0 0,0 0-80 0 0,0 0-64 0 0,0 0-40 0 0,0 0-120 0 0,0 0-248 0 0,-3 169-465 0 0,6-169-1159 0 0,3 0-4009 0 0,-3 0-6354 0 0</inkml:trace>
  <inkml:trace contextRef="#ctx0" brushRef="#br0" timeOffset="44858.912">6366 2139 20588 0 0,'0'0'1617'0'0,"0"0"-545"0"0,0 0-304 0 0,0 0-208 0 0,0 0-168 0 0,0 0-112 0 0,0 0-136 0 0,0 0-160 0 0,0 0-88 0 0,0 0-88 0 0,0 0-104 0 0,0 0-136 0 0,0 0-264 0 0,0 0-656 0 0,17 15-1793 0 0,-11-8-9946 0 0</inkml:trace>
  <inkml:trace contextRef="#ctx0" brushRef="#br0" timeOffset="45109.75">6679 2386 12395 0 0,'0'0'2265'0'0,"0"0"-702"0"0,0 0-326 0 0,0 0-112 0 0,0 0-83 0 0,0 0-162 0 0,0 0-250 0 0,0 0-185 0 0,0 0-126 0 0,0 0-62 0 0,-13 33-48 0 0,-40 103-71 0 0,38-70-9 0 0,15-64-108 0 0,0-1 1 0 0,0 1-1 0 0,-1 0 0 0 0,1-1 0 0 0,0 1 1 0 0,0 0-1 0 0,1 0 0 0 0,-1-1 0 0 0,0 1 1 0 0,1 0-1 0 0,-1-1 0 0 0,1 1 0 0 0,-1 0 1 0 0,1-1-1 0 0,0 1 0 0 0,-1-1 0 0 0,1 1 1 0 0,0-1-1 0 0,0 1 0 0 0,0-1 0 0 0,0 0 1 0 0,1 1-1 0 0,-1-1 0 0 0,0 0 0 0 0,1 0 1 0 0,-1 0-1 0 0,0 0 0 0 0,1 0 0 0 0,-1 0 1 0 0,1 0-1 0 0,-1-1 0 0 0,1 1 0 0 0,0 0 1 0 0,-1-1-1 0 0,1 1 0 0 0,0-1 0 0 0,-1 0 0 0 0,1 0 1 0 0,0 1-1 0 0,0-1 0 0 0,-1 0 0 0 0,1 0 1 0 0,1-1-22 0 0,7-1 176 0 0,1-1 0 0 0,0 0 0 0 0,0-1 0 0 0,-1 0 0 0 0,0 0 0 0 0,0-1 0 0 0,0-1 0 0 0,-1 0 0 0 0,1 0 0 0 0,-1-1 0 0 0,-1 0 0 0 0,1 0 0 0 0,-1-1 0 0 0,-1 0 0 0 0,1 0 0 0 0,-2-1 0 0 0,1 0 0 0 0,-1-1 0 0 0,0 1 0 0 0,-1-1 0 0 0,0 0 1 0 0,-1 0-1 0 0,0-1 0 0 0,0 1 0 0 0,-1-1 0 0 0,0 0 0 0 0,-1 0 0 0 0,-1 0 0 0 0,0 0 0 0 0,0-4-176 0 0,0 9 11 0 0,-1 1 1 0 0,0-1-1 0 0,0 1 1 0 0,0-1-1 0 0,0 1 1 0 0,-1-1-1 0 0,0 1 1 0 0,0-1-1 0 0,-1 1 1 0 0,1 0-1 0 0,-1 0 1 0 0,0 0-1 0 0,-1 0 1 0 0,1 0-1 0 0,-1 0 1 0 0,0 0-1 0 0,0 1 1 0 0,-1 0-1 0 0,1-1 1 0 0,-1 1-1 0 0,-4-3-11 0 0,6 6-66 0 0,0 0 0 0 0,0 0 1 0 0,0 0-1 0 0,-1 0 0 0 0,1 1 0 0 0,0-1 0 0 0,-1 1 0 0 0,1-1 0 0 0,-1 1 0 0 0,1 0 0 0 0,-1 0 0 0 0,1 0 1 0 0,0 0-1 0 0,-1 1 0 0 0,1-1 0 0 0,-1 0 0 0 0,1 1 0 0 0,0 0 0 0 0,0 0 0 0 0,-1 0 0 0 0,1 0 0 0 0,0 0 1 0 0,0 0-1 0 0,0 0 0 0 0,0 0 0 0 0,0 1 0 0 0,0-1 0 0 0,0 1 0 0 0,0 0 66 0 0,-20 20-4630 0 0,14-15 1518 0 0,0 1-9031 0 0</inkml:trace>
  <inkml:trace contextRef="#ctx0" brushRef="#br0" timeOffset="45410.721">7057 2459 17628 0 0,'0'0'1756'0'0,"0"0"-492"0"0,0 0-127 0 0,0 0-96 0 0,0 0-117 0 0,0 0-143 0 0,0 0-181 0 0,0 0-112 0 0,0 0-29 0 0,0 0-18 0 0,0 0-69 0 0,0 0-68 0 0,0 0-60 0 0,19-20-42 0 0,91-96 128 0 0,27-16 146 0 0,-137 133-478 0 0,0-1-1 0 0,0 0 1 0 0,0 0-1 0 0,0 1 0 0 0,0-1 1 0 0,0 0-1 0 0,1 0 0 0 0,-1 1 1 0 0,0-1-1 0 0,0 0 0 0 0,0 0 1 0 0,0 1-1 0 0,1-1 1 0 0,-1 0-1 0 0,0 0 0 0 0,0 0 1 0 0,1 1-1 0 0,-1-1 0 0 0,0 0 1 0 0,0 0-1 0 0,1 0 1 0 0,-1 0-1 0 0,0 0 0 0 0,0 0 1 0 0,1 1-1 0 0,-1-1 0 0 0,0 0 1 0 0,0 0-1 0 0,1 0 0 0 0,-1 0 1 0 0,0 0-1 0 0,1 0 1 0 0,-1 0-1 0 0,0 0 0 0 0,1 0 1 0 0,-1 0-1 0 0,0-1 0 0 0,0 1 1 0 0,1 0-1 0 0,-1 0 1 0 0,0 0-1 0 0,0 0 0 0 0,1 0 1 0 0,-1 0-1 0 0,0-1 3 0 0,0 11-2 0 0,-2 33-18 0 0,4 59 35 0 0,-1-99 3 0 0,0 0-1 0 0,0 0 1 0 0,0 0-1 0 0,1 0 1 0 0,-1 0 0 0 0,1 0-1 0 0,-1-1 1 0 0,1 1-1 0 0,0 0 1 0 0,0-1-1 0 0,0 1 1 0 0,1-1-1 0 0,-1 0 1 0 0,0 0-1 0 0,1 0 1 0 0,0 0-1 0 0,-1 0 1 0 0,1 0-1 0 0,0-1 1 0 0,0 1-1 0 0,0-1 1 0 0,0 0-1 0 0,0 0 1 0 0,0 0-1 0 0,0 0 1 0 0,0-1-1 0 0,0 1 1 0 0,1-1-1 0 0,-1 0-17 0 0,8 1 98 0 0,-1 0 1 0 0,1-1-1 0 0,0 0 0 0 0,-1 0 0 0 0,1-2 0 0 0,-1 1 1 0 0,1-1-1 0 0,-1-1 0 0 0,0 0 0 0 0,0 0 0 0 0,0-1 1 0 0,0 0-1 0 0,0-1 0 0 0,-1 0 0 0 0,0 0 0 0 0,0-1 1 0 0,-1 0-1 0 0,1-1 0 0 0,-1 0 0 0 0,0 0 0 0 0,-1-1 1 0 0,6-7-99 0 0,15-16 48 0 0,-24 29-142 0 0,-1-1 1 0 0,1-1-1 0 0,0 1 0 0 0,-1-1 1 0 0,0 1-1 0 0,0-1 0 0 0,0 0 1 0 0,-1 0-1 0 0,1 0 0 0 0,-1 0 0 0 0,0-1 1 0 0,0 1-1 0 0,0-1 0 0 0,0 1 1 0 0,-1-1-1 0 0,0 1 0 0 0,0-2 94 0 0,-1-3-1566 0 0,0 3-5464 0 0,0 2-5586 0 0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9:24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795 763 2673 0 0,'0'0'685'0'0,"0"0"-148"0"0,0 0 114 0 0,0 0 362 0 0,0 0 407 0 0,0 0 206 0 0,0 0-31 0 0,0 0-238 0 0,0 0-339 0 0,0 0-302 0 0,0 0-193 0 0,0 3 3089 0 0,-1 745 2094 0 0,10-629-5324 0 0,5 0 0 0 0,17 53-382 0 0,-7-37 112 0 0,-15-51 110 0 0,-4 1 0 0 0,-3 0 0 0 0,-8 69-222 0 0,2-42 215 0 0,-1 347 823 0 0,38-132-482 0 0,-35 351 95 0 0,-20-222-140 0 0,34-138-203 0 0,1-196-122 0 0,6 94 233 0 0,-8-72 36 0 0,-11-133-424 0 0,-1 0 0 0 0,0 1 0 0 0,0-1 0 0 0,-1 0-1 0 0,-1 0 1 0 0,1 0 0 0 0,-2 0 0 0 0,0 0 0 0 0,0-1 0 0 0,-1 1 0 0 0,-5 7-31 0 0,4 3-89 0 0,17-24-628 0 0,15-38-2048 0 0,-18 25-2298 0 0,-3 4-7286 0 0</inkml:trace>
  <inkml:trace contextRef="#ctx0" brushRef="#br0" timeOffset="1886.685">865 5472 0 0 0,'0'0'936'0'0,"0"0"151"0"0,0 0 23 0 0,0 0 93 0 0,0 0 105 0 0,0 0-5 0 0,0 0-38 0 0,0 0-35 0 0,0 0-39 0 0,-3-9 874 0 0,3 7 3085 0 0,501 1-281 0 0,-206-17-4032 0 0,33 15-451 0 0,-200 9-33 0 0,0-5 1 0 0,118-16-354 0 0,100 6 225 0 0,-221 11-145 0 0,304-9 321 0 0,-80 3-61 0 0,180 8 109 0 0,-222 3-143 0 0,-87-11 77 0 0,-26-7-224 0 0,-47 4 109 0 0,-49 7-216 0 0,-98 0-67 0 0,1 3 24 0 0,-1-2-3 0 0,0-1 18 0 0,0 0-24 0 0,0 0-5 0 0,0 0 5 0 0,0 0-16 0 0,0 0 1 0 0,0 0-12 0 0,0 0-6 0 0,0 0-33 0 0,-17 3-2426 0 0,9-1 847 0 0,0 1-5057 0 0,3 0-5262 0 0</inkml:trace>
  <inkml:trace contextRef="#ctx0" brushRef="#br0" timeOffset="2794.695">1075 5170 0 0 0,'0'0'871'0'0,"0"0"249"0"0,0 0 64 0 0,0 0 42 0 0,0 0 50 0 0,0 0-72 0 0,0 0-47 0 0,-3-10 0 0 0,-9-30-14 0 0,11 39-963 0 0,0-1 0 0 0,0 1 0 0 0,0 0 0 0 0,0-1-1 0 0,-1 1 1 0 0,1 0 0 0 0,0 0 0 0 0,-1 0 0 0 0,1 0 0 0 0,0 0 0 0 0,-1 0-1 0 0,1 0 1 0 0,-1 0 0 0 0,0 1 0 0 0,1-1 0 0 0,-1 0 0 0 0,0 1-1 0 0,1 0 1 0 0,-1-1 0 0 0,0 1 0 0 0,1 0 0 0 0,-1 0 0 0 0,0 0 0 0 0,0 0-1 0 0,0 0-179 0 0,-4 0 512 0 0,-6-1-182 0 0,1 1 0 0 0,0 1 0 0 0,-1 0 0 0 0,1 0 0 0 0,0 1 1 0 0,0 0-1 0 0,0 1 0 0 0,0 1 0 0 0,0 0 0 0 0,1 0 0 0 0,-1 1 0 0 0,1 0 0 0 0,0 1 0 0 0,1 0 1 0 0,-1 0-1 0 0,1 1 0 0 0,-2 3-330 0 0,-2 3 125 0 0,1 1-1 0 0,0 0 1 0 0,1 1 0 0 0,1 0-1 0 0,0 1 1 0 0,1 0 0 0 0,1 0-1 0 0,0 1 1 0 0,1 0 0 0 0,1 0-1 0 0,1 1 1 0 0,1 0 0 0 0,0 0 0 0 0,1 0-1 0 0,1 0 1 0 0,0 1 0 0 0,2-1-1 0 0,0 0 1 0 0,1 1 0 0 0,1 0-125 0 0,-1-9 41 0 0,0 0 0 0 0,1 0 0 0 0,1-1 0 0 0,-1 1 1 0 0,1 0-1 0 0,1-1 0 0 0,0 0 0 0 0,0 0 0 0 0,1 0 0 0 0,0 0 0 0 0,1-1 1 0 0,0 0-1 0 0,0 0 0 0 0,0 0 0 0 0,1-1 0 0 0,0 0 0 0 0,1 0 1 0 0,0-1-1 0 0,0 0 0 0 0,0 0 0 0 0,8 4-41 0 0,2 0 103 0 0,0-1-1 0 0,0-1 0 0 0,1 0 1 0 0,1-1-1 0 0,-1-2 0 0 0,1 1 1 0 0,0-2-1 0 0,0-1 1 0 0,0 0-1 0 0,8-2-102 0 0,-1-1 156 0 0,-1-1 1 0 0,0-1-1 0 0,0-2 1 0 0,0 0-1 0 0,0-2 1 0 0,0-1-1 0 0,-1-1 0 0 0,0-1 1 0 0,-1-1-1 0 0,0-1 1 0 0,-1-1-1 0 0,0-1 0 0 0,-1-2 1 0 0,16-12-157 0 0,-29 20 33 0 0,1 0-1 0 0,-2 0 1 0 0,1-1 0 0 0,-1 0 0 0 0,0-1 0 0 0,-1 0-1 0 0,0 0 1 0 0,-1-1 0 0 0,0 1 0 0 0,0-1 0 0 0,-1-1-1 0 0,0 1 1 0 0,0-1 0 0 0,-2 0 0 0 0,1 0 0 0 0,-1 0-1 0 0,-1 0 1 0 0,0 0 0 0 0,-1-1 0 0 0,0 1 0 0 0,0-1-1 0 0,-1 1 1 0 0,-1-1 0 0 0,0 1 0 0 0,-1-1-1 0 0,0 1 1 0 0,0 0 0 0 0,-1 0 0 0 0,-1 0 0 0 0,0 0-1 0 0,-1 0 1 0 0,0 1 0 0 0,0 0 0 0 0,-7-9-33 0 0,1 6-30 0 0,0 1 1 0 0,-1 0 0 0 0,-1 1-1 0 0,0 1 1 0 0,-1 0 0 0 0,0 0-1 0 0,0 2 1 0 0,-1 0 0 0 0,0 0-1 0 0,0 2 1 0 0,-1-1 0 0 0,1 2-1 0 0,-2 0 1 0 0,1 1 0 0 0,0 1-1 0 0,-1 1 1 0 0,1 0 0 0 0,-10 0 29 0 0,-141 15-1919 0 0,16 40-3841 0 0,111-32-1586 0 0,15-8-4794 0 0</inkml:trace>
  <inkml:trace contextRef="#ctx0" brushRef="#br0" timeOffset="3196.711">1139 5177 0 0 0,'0'0'1487'0'0,"0"0"-372"0"0,0 0 168 0 0,0 0 417 0 0,0 0 345 0 0,0 0 96 0 0,0 0-91 0 0,0 0-240 0 0,0 0-260 0 0,0 0-238 0 0,0 0-223 0 0,0 0-179 0 0,0 0-134 0 0,5-8-69 0 0,15-24-72 0 0,-15 24-63 0 0,-5 31 1936 0 0,-1-9-2259 0 0,1 0 0 0 0,-2-1 0 0 0,0 1 1 0 0,-1-1-1 0 0,0 1 0 0 0,-1-1 0 0 0,0 0 0 0 0,-1 0 0 0 0,-1-1 0 0 0,0 1 0 0 0,0-1 0 0 0,-1 0 0 0 0,-1-1 0 0 0,0 0 0 0 0,-6 6-249 0 0,-44 55-171 0 0,3 2 0 0 0,-41 75 171 0 0,91-139-672 0 0,-4 8-868 0 0,5-14-2640 0 0,0-3-3324 0 0,3-1-3780 0 0</inkml:trace>
  <inkml:trace contextRef="#ctx0" brushRef="#br0" timeOffset="3596.578">786 5181 5017 0 0,'0'0'1591'0'0,"0"0"-63"0"0,0 0 177 0 0,0 0 235 0 0,0 0 57 0 0,0 0-192 0 0,0 0-360 0 0,0 0-332 0 0,0 0-238 0 0,0 0-157 0 0,0 0-65 0 0,0 0-50 0 0,-4-4-42 0 0,-9-10-46 0 0,10 10-98 0 0,3 4-104 0 0,0 0-93 0 0,0 0-48 0 0,0 0-40 0 0,2 8 562 0 0,144 127 2307 0 0,5-9-2203 0 0,-45-9-496 0 0,18 60-131 0 0,-53-33-658 0 0,-69-142-2217 0 0,-1-8-6852 0 0,-1 2-2614 0 0</inkml:trace>
  <inkml:trace contextRef="#ctx0" brushRef="#br0" timeOffset="5165.128">793 5129 0 0 0,'0'0'967'0'0,"0"0"48"0"0,0 0-34 0 0,0 0-32 0 0,0 0-12 0 0,0 0 2 0 0,0 0 2 0 0,0 0-34 0 0,0 0-24 0 0,0 0 3 0 0,25-17-55 0 0,114-80 665 0 0,-28 11 2077 0 0,-11 7-2114 0 0,82-98-127 0 0,71-48 47 0 0,-124 104-974 0 0,20-12-45 0 0,-3-15 424 0 0,10-17 123 0 0,6-11-444 0 0,-11 33-294 0 0,-15 24-32 0 0,48-87 411 0 0,-100 125-394 0 0,130-111 318 0 0,-85 61-54 0 0,2 10 195 0 0,-46 61-397 0 0,68-36 52 0 0,-124 74-231 0 0,12-7 39 0 0,-1-3 0 0 0,-1-1 0 0 0,-2-2 0 0 0,27-31-76 0 0,-42 38 15 0 0,2 2 1 0 0,0 1 0 0 0,2 0 0 0 0,1 2 0 0 0,1 2-1 0 0,0 0 1 0 0,14-6-16 0 0,-4 2-181 0 0,-37 25 49 0 0,-1 0-90 0 0,0 0-135 0 0,0 0-270 0 0,-8 4-3180 0 0,4 0-510 0 0,-3 2-7111 0 0</inkml:trace>
  <inkml:trace contextRef="#ctx0" brushRef="#br0" timeOffset="8997.646">1410 5512 0 0 0,'0'0'584'0'0,"0"0"352"0"0,0 0 83 0 0,0 0-1 0 0,0 0 73 0 0,0 0 20 0 0,4-1 15 0 0,56-47 5420 0 0,-37 23-5474 0 0,142-125 2830 0 0,-57 61-3208 0 0,123-140 26 0 0,-170 167-680 0 0,40-38 35 0 0,-41 42-18 0 0,103-115 268 0 0,-56 71-185 0 0,132-128 291 0 0,-32 25-120 0 0,-35 28 153 0 0,-77 71-241 0 0,-11 28-90 0 0,55-65 132 0 0,-12 24-171 0 0,-74 71 20 0 0,144-139 248 0 0,-50 15 131 0 0,-7 38-410 0 0,22-10 93 0 0,-67 52-69 0 0,-38 34 19 0 0,-22 29-50 0 0,-35 28-36 0 0,0 1-5 0 0,0 0-3 0 0,0 0-1 0 0,0 0-11 0 0,0 0-18 0 0,0 0 17 0 0,0 0 5 0 0,0 0 5 0 0,0 0 17 0 0,0 0-13 0 0,0 0 14 0 0,0 0 10 0 0,0 0-17 0 0,0 0-20 0 0,0 0-1 0 0,14-4 1739 0 0,30-21-1621 0 0,-43 25-136 0 0,-1 0 1 0 0,11-6 311 0 0,-1 1-304 0 0,49-22 22 0 0,-7-13 65 0 0,-16 0 15 0 0,-5 10-135 0 0,54-39 53 0 0,-4-5 63 0 0,31-58-67 0 0,-4 17 31 0 0,-56 63-54 0 0,-3 8 0 0 0,-7 19-55 0 0,30-15-10 0 0,-70 38-2718 0 0,-18 10-6899 0 0,12-4-1894 0 0</inkml:trace>
  <inkml:trace contextRef="#ctx0" brushRef="#br0" timeOffset="10236.894">4009 2213 0 0 0,'0'0'551'0'0,"0"0"157"0"0,0 0 36 0 0,0 0-62 0 0,0 0-37 0 0,0 0 102 0 0,0 0 93 0 0,0 0 96 0 0,13-6 42 0 0,60-29 958 0 0,13-30 5504 0 0,-70 43-6910 0 0,1 2-1 0 0,1 0 0 0 0,0 1 0 0 0,2 1 1 0 0,0 0-1 0 0,1 2 0 0 0,10-6-529 0 0,59-45 770 0 0,-27 24-241 0 0,40-31-89 0 0,-26 7 220 0 0,-56 45-337 0 0,23-28-101 0 0,7 0-157 0 0,19-23 222 0 0,-40 11 115 0 0,-26 53-348 0 0,-2 3-277 0 0,2 3-2827 0 0,-8 6 349 0 0,2 1-3693 0 0,0 0-4822 0 0</inkml:trace>
  <inkml:trace contextRef="#ctx0" brushRef="#br0" timeOffset="14002.184">2886 2780 0 0 0,'0'0'436'0'0,"0"0"542"0"0,0 0 179 0 0,0 0-3 0 0,0 0 9 0 0,0 0-8 0 0,0 0-36 0 0,0 0-45 0 0,0 0-31 0 0,0 0-16 0 0,0 0-8 0 0,0 0-44 0 0,0 0-124 0 0,-1 0-527 0 0,-1 0 8178 0 0,30 37-7263 0 0,88 147 608 0 0,-34-43-1305 0 0,18 1-221 0 0,-25-60-76 0 0,-29-28-105 0 0,-5 6 55 0 0,7 17-70 0 0,-3-22 8 0 0,-2-7-47 0 0,-21-26-69 0 0,-22-21 8 0 0,1-1 0 0 0,-1 1 0 0 0,1-1-1 0 0,-1 1 1 0 0,1-1 0 0 0,-1 0 0 0 0,1 1 0 0 0,-1-1 0 0 0,1 0 0 0 0,-1 0-1 0 0,1 1 1 0 0,-1-1 0 0 0,1 0 0 0 0,0 0 0 0 0,-1 0 0 0 0,1 0 0 0 0,-1 0-1 0 0,1 0 1 0 0,0 0 0 0 0,-1 0 0 0 0,1 0 0 0 0,0 0 0 0 0,-1 0-1 0 0,1 0 1 0 0,-1 0 0 0 0,1 0 0 0 0,0 0 0 0 0,-1-1 0 0 0,1 1 0 0 0,-1 0-1 0 0,1 0 1 0 0,-1-1 0 0 0,1 1 0 0 0,-1-1 0 0 0,1 1 0 0 0,-1 0 0 0 0,1-1-1 0 0,-1 1 1 0 0,1-1 0 0 0,-1 1 0 0 0,0-1 0 0 0,1 1 0 0 0,-1-1 0 0 0,0 1-1 0 0,1-1 1 0 0,-1 1 0 0 0,0-1 0 0 0,0 0 0 0 0,0 1 0 0 0,0-1-1 0 0,1 1 1 0 0,-1-1 0 0 0,0 0 0 0 0,0 1 0 0 0,0-1 0 0 0,0 1 0 0 0,0-1-25 0 0,9-11-95 0 0,86-91 284 0 0,-8-11-141 0 0,-62 85-52 0 0,-16 18 4 0 0,0 0-1 0 0,1 0 1 0 0,0 1-1 0 0,1 1 1 0 0,0-1-1 0 0,0 2 1 0 0,1-1-1 0 0,4-1 1 0 0,13-19 153 0 0,12-26-199 0 0,-41 55 26 0 0,28-30 65 0 0,14-6-72 0 0,-5 10-39 0 0,-27 22 242 0 0,-11 3 256 0 0,-9-1-163 0 0,-79-61-247 0 0,23-4 31 0 0,26 38-128 0 0,-37-12 126 0 0,26 2-27 0 0,-27-22-11 0 0,64 52-6 0 0,0-2 0 0 0,1 1 0 0 0,0-2 0 0 0,1 0 0 0 0,0 0 0 0 0,1-1 0 0 0,1-1 0 0 0,-7-9-7 0 0,1 1 14 0 0,-84-97 48 0 0,1 31 14 0 0,39 55-37 0 0,41 22 254 0 0,-3-1-378 0 0,3 5-20 0 0,2 30 6 0 0,-70 79 172 0 0,25-21-98 0 0,-36 34 32 0 0,19-27-3 0 0,27-40-2 0 0,52-48 10 0 0,0 0-32 0 0,0 0 16 0 0,0 0-12 0 0,0 0-12 0 0,0 0 20 0 0,0 0-20 0 0,0 0 2 0 0,0 0-25 0 0,0 0-10 0 0,0 0 2 0 0,26-19-1349 0 0,30-21-1591 0 0,-23 15-835 0 0,0 3-5567 0 0,-19 14-2018 0 0</inkml:trace>
  <inkml:trace contextRef="#ctx0" brushRef="#br0" timeOffset="16184.771">3428 2733 0 0 0,'0'0'569'0'0,"0"0"40"0"0,0 0 8 0 0,0 0-30 0 0,0 0-20 0 0,0 0 133 0 0,5 4 165 0 0,17 13 66 0 0,-3-2 8188 0 0,-19-15-8777 0 0,0-1-1 0 0,0 1 1 0 0,0 0-1 0 0,0 0 1 0 0,1 0 0 0 0,-1 0-1 0 0,0 0 1 0 0,0 0-1 0 0,0 0 1 0 0,0 0-1 0 0,0-1 1 0 0,1 1-1 0 0,-1 0 1 0 0,0 0-1 0 0,0 0 1 0 0,0 0-1 0 0,0 0 1 0 0,1 0-1 0 0,-1 0 1 0 0,0 0-1 0 0,0 0 1 0 0,0 0-1 0 0,1 0-341 0 0,-6-15 3723 0 0,0 7-5077 0 0,-15-37 1998 0 0,-3 9 38 0 0,9-1-365 0 0,-4-7-68 0 0,-1-60-31 0 0,-12 74 193 0 0,-13-5-86 0 0,33 23 8 0 0,-4 1-479 0 0,-8 40-82 0 0,-41 37 220 0 0,-126 140-309 0 0,138-139 73 0 0,51-67 208 0 0,1 0-5 0 0,0 0-11 0 0,0 0 3 0 0,0 0 2 0 0,0 0 6 0 0,0 0 3 0 0,0 0 9 0 0,0 0-7 0 0,0 0 3 0 0,0 0-2 0 0,0 0-13 0 0,0 0-21 0 0,0 0-37 0 0,0 0-27 0 0,0 0-70 0 0,0 0-67 0 0,0 0-96 0 0,0 0-125 0 0,0 0-147 0 0,0-7-4527 0 0,0 1-1583 0 0,0 5 2857 0 0,0 1-4568 0 0</inkml:trace>
  <inkml:trace contextRef="#ctx0" brushRef="#br0" timeOffset="18356.796">3915 3138 0 0 0,'0'0'867'0'0,"0"0"104"0"0,0 0 6 0 0,0 0-46 0 0,0 0-28 0 0,0 0 23 0 0,1-7 4044 0 0,2-20-1972 0 0,-36-30 1867 0 0,-3 30-3509 0 0,-25-17 507 0 0,53 33-1689 0 0,0 2-1 0 0,0-1 0 0 0,-1 1 0 0 0,0 0 0 0 0,0 1 1 0 0,-1 0-1 0 0,0 1 0 0 0,-1 0 0 0 0,1 0 1 0 0,-11-4-174 0 0,-41-60 957 0 0,29 45-593 0 0,0-13 87 0 0,18 6-146 0 0,-26-15 262 0 0,-3-22-377 0 0,11 22-73 0 0,-1-7 36 0 0,4 18-53 0 0,17 18-6 0 0,-6-3-126 0 0,5 4 140 0 0,13 18-119 0 0,1 0-5 0 0,0 0 16 0 0,0 0-5 0 0,0 0-3 0 0,0 0 2 0 0,0 0 12 0 0,0 0-4 0 0,0 0-26 0 0,0 0-22 0 0,0 0 10 0 0,-6 18-672 0 0,-10 15 756 0 0,5-15-75 0 0,-1 0 0 0 0,0-1 0 0 0,-1-1 0 0 0,-1 0 0 0 0,-1-1 0 0 0,-15 13 27 0 0,-2 3-232 0 0,-105 72-2575 0 0,132-99 2556 0 0,2-2 3 0 0,0 0 0 0 0,0 1-1 0 0,0 0 1 0 0,1-1 0 0 0,-1 1 0 0 0,1 0-1 0 0,-1 0 1 0 0,1 1 0 0 0,0-1-1 0 0,0 0 1 0 0,0 1 0 0 0,1-1-1 0 0,-1 1 1 0 0,1 0 0 0 0,0-1 0 0 0,0 1-1 0 0,0 1 249 0 0,7 2-8882 0 0,-1-6-493 0 0</inkml:trace>
  <inkml:trace contextRef="#ctx0" brushRef="#br0" timeOffset="21350.641">3295 2582 776 0 0,'0'0'1278'0'0,"0"0"-478"0"0,0 0-20 0 0,0 0 270 0 0,0 0 303 0 0,0 0 108 0 0,0 0-177 0 0,0 0-364 0 0,0 0-346 0 0,0 0-225 0 0,0 0-82 0 0,0 0-35 0 0,0 0-4 0 0,-5 1-10 0 0,-20 12 47 0 0,1 1 0 0 0,1 0 0 0 0,0 2-1 0 0,1 1 1 0 0,1 0 0 0 0,-6 8-265 0 0,-148 166 148 0 0,168-158-270 0 0,7-32 160 0 0,18-2 715 0 0,98-61 137 0 0,156-114-1265 0 0,-264 171 344 0 0,-1 0 0 0 0,1-1 1 0 0,-1 0-1 0 0,0-1 0 0 0,-1 1 0 0 0,1-1 0 0 0,-1-1 1 0 0,-1 1-1 0 0,1-1 0 0 0,1-3 31 0 0,-8 10-21 0 0,1 0 1 0 0,0 0-1 0 0,0 0 0 0 0,-1 0 0 0 0,1 1 1 0 0,0-1-1 0 0,-1 0 0 0 0,1 0 0 0 0,-1 1 1 0 0,1-1-1 0 0,-1 0 0 0 0,0 1 0 0 0,1-1 1 0 0,-1 0-1 0 0,1 1 0 0 0,-1-1 0 0 0,0 1 1 0 0,0-1-1 0 0,1 1 0 0 0,-1-1 0 0 0,0 1 1 0 0,0 0-1 0 0,0-1 0 0 0,1 1 0 0 0,-1 0 1 0 0,0 0-1 0 0,0 0 0 0 0,0-1 1 0 0,0 1-1 0 0,0 0 0 0 0,1 0 0 0 0,-1 0 1 0 0,0 0-1 0 0,0 1 0 0 0,0-1 0 0 0,0 0 1 0 0,0 0-1 0 0,1 0 0 0 0,-1 1 0 0 0,0-1 1 0 0,0 0-1 0 0,0 1 0 0 0,1-1 0 0 0,-1 1 1 0 0,0-1-1 0 0,0 1 0 0 0,0 0 21 0 0,-117 53-937 0 0,77-34 931 0 0,2 3 0 0 0,1 1 0 0 0,0 2 1 0 0,2 1-1 0 0,1 2 0 0 0,1 2 6 0 0,33-31 13 0 0,0 1 0 0 0,-1-1 0 0 0,1 1 0 0 0,0 0-1 0 0,0 0 1 0 0,0-1 0 0 0,0 1 0 0 0,0 0 0 0 0,0 0 0 0 0,0 0 0 0 0,0 0 0 0 0,0 0 0 0 0,0 0 0 0 0,0 0-1 0 0,1 0 1 0 0,-1 0 0 0 0,0 1 0 0 0,1-1 0 0 0,-1 0 0 0 0,1 0 0 0 0,-1 1 0 0 0,1-1 0 0 0,0 0 0 0 0,-1 1-1 0 0,1-1 1 0 0,0 0 0 0 0,0 1 0 0 0,0-1 0 0 0,0 1 0 0 0,0-1 0 0 0,0 0 0 0 0,1 1 0 0 0,-1-1 0 0 0,0 0-1 0 0,1 1 1 0 0,-1-1 0 0 0,1 0 0 0 0,-1 0 0 0 0,1 1 0 0 0,-1-1 0 0 0,1 0 0 0 0,0 0 0 0 0,0 0 0 0 0,0 0-1 0 0,0 0 1 0 0,0 0 0 0 0,0 0 0 0 0,0 0 0 0 0,0 0-13 0 0,89-16 1274 0 0,147-97-1100 0 0,-216 100-143 0 0,-31 16 9 0 0,-46 28-178 0 0,0 2 1 0 0,3 3-1 0 0,1 2 1 0 0,2 2-1 0 0,2 3 1 0 0,-5 8 137 0 0,24-4-459 0 0,82-43 196 0 0,135-96 310 0 0,29-36 58 0 0,-290 177-684 0 0,-167 160 742 0 0,232-202-181 0 0,6-6-25 0 0,-1-1 0 0 0,1 1 0 0 0,0 0 0 0 0,0 0 0 0 0,0 0 0 0 0,1 0 0 0 0,-1 0 0 0 0,0 0 0 0 0,1 0 0 0 0,-1 1 0 0 0,1-1 0 0 0,0 1 0 0 0,-1-1 0 0 0,1 1 0 0 0,1-1 0 0 0,-1 1 0 0 0,0 0 0 0 0,1-1 0 0 0,-1 1 0 0 0,1 0 0 0 0,0 0 0 0 0,0-1 0 0 0,0 4 43 0 0,2-5 4 0 0,-1 0 0 0 0,1 0 0 0 0,0 0 0 0 0,0 0 0 0 0,0-1 0 0 0,0 1 0 0 0,0 0 0 0 0,1-1 0 0 0,-1 0 0 0 0,0 1 0 0 0,0-1 0 0 0,0 0 0 0 0,0 0 0 0 0,0 0 0 0 0,1 0 0 0 0,-1-1 0 0 0,0 1 0 0 0,0-1 0 0 0,0 1 0 0 0,0-1 0 0 0,0 0 0 0 0,0 1 0 0 0,0-1 0 0 0,0 0 0 0 0,0 0 0 0 0,0-1-4 0 0,76-39 194 0 0,-2-3-1 0 0,-3-4 0 0 0,32-28-193 0 0,-34 21 134 0 0,-89 66 379 0 0,-87 65-857 0 0,49-33 292 0 0,-120 110 64 0 0,175-152-43 0 0,-1 0 0 0 0,1 0 0 0 0,0 0 0 0 0,0 0 1 0 0,0 0-1 0 0,0 0 0 0 0,0 0 0 0 0,0 1 0 0 0,0-1 0 0 0,0 0 0 0 0,0 1 0 0 0,1-1 0 0 0,-1 0 1 0 0,1 1-1 0 0,-1-1 0 0 0,1 1 0 0 0,-1-1 0 0 0,1 1 0 0 0,0-1 0 0 0,-1 1 0 0 0,1-1 0 0 0,0 1 1 0 0,0-1-1 0 0,0 1 0 0 0,1 0 0 0 0,-1-1 0 0 0,0 1 0 0 0,0-1 0 0 0,1 1 0 0 0,-1-1 0 0 0,1 0 1 0 0,0 1-1 0 0,-1-1 0 0 0,1 1 0 0 0,0-1 0 0 0,0 0 0 0 0,0 1 31 0 0,72-13 358 0 0,116-89-138 0 0,70-58-30 0 0,-206 111 209 0 0,-65 44 233 0 0,-104 91-777 0 0,-155 175 1386 0 0,246-223-1319 0 0,66-31 630 0 0,57-48-43 0 0,-75 26-510 0 0,239-134-294 0 0,-224 122 246 0 0,-38 24 246 0 0,0 1-7 0 0,-6 1-260 0 0,0 1 1 0 0,0-1 0 0 0,0 1 0 0 0,0 1-1 0 0,0-1 1 0 0,0 1 0 0 0,1 0-1 0 0,-1 0 1 0 0,1 0 0 0 0,0 1 0 0 0,0 0-1 0 0,0 0 1 0 0,1 0 0 0 0,-3 3 69 0 0,-13 10 29 0 0,-274 228 665 0 0,265-207-962 0 0,70-31 300 0 0,-27-10 0 0 0,-1-1 0 0 0,0 0 0 0 0,0 0 0 0 0,-1-2 0 0 0,0 1 0 0 0,1-2 0 0 0,-2 0 0 0 0,6-3-32 0 0,3-2 1 0 0,273-183 238 0 0,-468 330 45 0 0,24 10-56 0 0,152-145-232 0 0,-1-1 0 0 0,1 1 1 0 0,0 0-1 0 0,-1 0 0 0 0,1 0 0 0 0,0 0 0 0 0,-1 1 1 0 0,1-1-1 0 0,0 0 0 0 0,-1 0 0 0 0,1 0 1 0 0,0 0-1 0 0,-1 1 0 0 0,1-1 0 0 0,-1 0 0 0 0,1 1 1 0 0,0-1-1 0 0,-1 0 0 0 0,1 1 0 0 0,-1-1 0 0 0,1 1 1 0 0,-1-1-1 0 0,1 1 0 0 0,-1-1 0 0 0,0 1 0 0 0,1-1 1 0 0,-1 1-1 0 0,0-1 0 0 0,1 1 0 0 0,-1 0 0 0 0,0-1 1 0 0,1 1-1 0 0,-1-1 0 0 0,0 1 0 0 0,0 0 1 0 0,0-1-1 0 0,0 1 0 0 0,0 0 0 0 0,0-1 0 0 0,0 1 1 0 0,0 0-1 0 0,0-1 0 0 0,0 1 0 0 0,0 0 0 0 0,0-1 1 0 0,0 1-1 0 0,0 0 0 0 0,-1-1 0 0 0,1 1 0 0 0,0 0 1 0 0,-1-1-1 0 0,1 1 0 0 0,0-1 0 0 0,-1 1 0 0 0,1-1 1 0 0,0 1-1 0 0,-1-1 0 0 0,1 1 0 0 0,-1-1 0 0 0,1 1 1 0 0,-1-1-1 0 0,1 1 0 0 0,-1-1 0 0 0,0 1 4 0 0,114-67 271 0 0,28-40-638 0 0,-126 76-286 0 0,-36 37-972 0 0,-149 140 1153 0 0,152-128 522 0 0,-18 29 202 0 0,51-53 444 0 0,58-76 201 0 0,-35 41-817 0 0,-1-2 0 0 0,-2-1 1 0 0,-3-2-1 0 0,5-9-80 0 0,2-30 266 0 0,-71 88-963 0 0,-223 175 118 0 0,100-84 1096 0 0,196-139-1366 0 0,-15 18 841 0 0,-1-2 0 0 0,-2 0 0 0 0,-1-2 0 0 0,-1 0 0 0 0,6-14 8 0 0,-21 33-403 0 0,0-1-1 0 0,-2 1 1 0 0,1-1-1 0 0,-1 0 1 0 0,-1-1 0 0 0,0 1-1 0 0,-1 0 1 0 0,-1-1 0 0 0,0 0-1 0 0,0 1 1 0 0,-1-7 403 0 0,-1 17-56 0 0,0-1 0 0 0,0 1-1 0 0,-1-1 1 0 0,1 1 0 0 0,0 0 0 0 0,-1-1 0 0 0,1 1 0 0 0,-1 0-1 0 0,0 0 1 0 0,0 0 0 0 0,0 0 0 0 0,0 1 0 0 0,0-1 0 0 0,0 0-1 0 0,-1 1 1 0 0,1-1 0 0 0,0 1 0 0 0,-1 0 0 0 0,1 0 0 0 0,-1 0-1 0 0,0 0 1 0 0,1 0 0 0 0,-1 1 0 0 0,1-1 0 0 0,-1 1 0 0 0,0-1-1 0 0,0 1 1 0 0,1 0 0 0 0,-1 0 0 0 0,0 1 0 0 0,0-1 0 0 0,1 0-1 0 0,-1 1 1 0 0,0 0 0 0 0,1-1 0 0 0,-1 1 0 0 0,1 0 0 0 0,-1 0-1 0 0,1 1 1 0 0,-1-1 0 0 0,1 0 0 0 0,0 1 0 0 0,-2 1 56 0 0,-267 162 2532 0 0,258-158-2278 0 0,3-2 838 0 0,21-14-415 0 0,42-33-529 0 0,-2-4 0 0 0,-2-1 1 0 0,9-16-149 0 0,-48 55-95 0 0,-1-1 0 0 0,0-1 1 0 0,-1 0-1 0 0,0 0 1 0 0,0 0-1 0 0,-1-1 0 0 0,-1 0 1 0 0,0 0-1 0 0,0-1 1 0 0,-1 0-1 0 0,-1 0 0 0 0,0 0 1 0 0,0-1-1 0 0,0-9 95 0 0,-5 21-47 0 0,0 0 1 0 0,0 0-1 0 0,0 1 0 0 0,0-1 0 0 0,0 0 0 0 0,0 1 0 0 0,0-1 0 0 0,0 0 1 0 0,-1 1-1 0 0,1-1 0 0 0,0 1 0 0 0,0 0 0 0 0,-1-1 0 0 0,1 1 1 0 0,0 0-1 0 0,-1 0 0 0 0,1 0 0 0 0,0 0 0 0 0,-1 0 0 0 0,1 0 1 0 0,0 0-1 0 0,-1 1 0 0 0,1-1 0 0 0,0 0 0 0 0,-1 1 0 0 0,1-1 0 0 0,0 1 1 0 0,0-1-1 0 0,0 1 0 0 0,-1-1 0 0 0,1 1 0 0 0,-1 1 47 0 0,-227 152 93 0 0,218-145-34 0 0,-117 95 1486 0 0,85-64-393 0 0,43-40-1218 0 0,6-1 175 0 0,1-1-1 0 0,0 0 0 0 0,-1-1 0 0 0,1 1 1 0 0,-1-1-1 0 0,0-1 0 0 0,0 1 0 0 0,0-1 1 0 0,0 0-1 0 0,-1 0 0 0 0,0-1 0 0 0,0 1 0 0 0,0-1 1 0 0,1-1-109 0 0,10-9 66 0 0,4 0-100 0 0,-1-1 1 0 0,-1-1-1 0 0,-1 0 0 0 0,0-2 0 0 0,-1 0 0 0 0,-1 0 1 0 0,-1-2-1 0 0,-1 0 0 0 0,6-13 34 0 0,-12-28-1225 0 0,-57 63-391 0 0,24 10 1641 0 0,1 2-1 0 0,0 1 0 0 0,0 2 0 0 0,1 0 1 0 0,2 1-1 0 0,-6 6-24 0 0,-54 38 1068 0 0,65-47-408 0 0,29-18 136 0 0,79-82-165 0 0,-89 84-635 0 0,14-11-38 0 0,-1-1 1 0 0,0 0-1 0 0,-1-1 0 0 0,-1 0 0 0 0,0-1 0 0 0,-1-1 1 0 0,-1 0-1 0 0,-1-1 0 0 0,3-8 42 0 0,-12 26-14 0 0,0-1-1 0 0,-1 1 1 0 0,1-1 0 0 0,-1 0-1 0 0,1 0 1 0 0,-1 1 0 0 0,0-1-1 0 0,1 0 1 0 0,-1 0 0 0 0,0 1-1 0 0,0-1 1 0 0,1 0-1 0 0,-1 0 1 0 0,0 0 0 0 0,0 0-1 0 0,0 1 1 0 0,0-1 0 0 0,0 0-1 0 0,0 0 1 0 0,0 0 0 0 0,0 0-1 0 0,0 1 1 0 0,-1-1 0 0 0,1 0-1 0 0,0 0 1 0 0,0 0-1 0 0,-1 1 1 0 0,1-1 0 0 0,-1 0-1 0 0,1 0 1 0 0,0 1 0 0 0,-1-1-1 0 0,0 0 1 0 0,1 1 0 0 0,-1-1-1 0 0,1 1 1 0 0,-1-1 0 0 0,0 0-1 0 0,1 1 1 0 0,-1-1-1 0 0,0 1 1 0 0,1 0 0 0 0,-1-1-1 0 0,0 1 1 0 0,0 0 0 0 0,0-1-1 0 0,1 1 1 0 0,-1 0 0 0 0,0 0-1 0 0,0 0 1 0 0,0 0-1 0 0,0 0 1 0 0,1 0 0 0 0,-1 0-1 0 0,0 0 15 0 0,-47 15-810 0 0,-161 127 2127 0 0,149-109 22 0 0,54-32-1708 0 0,9-1-6853 0 0,-1 0 729 0 0</inkml:trace>
  <inkml:trace contextRef="#ctx0" brushRef="#br0" timeOffset="22487.608">2772 2942 0 0 0,'0'0'537'0'0,"0"0"-34"0"0,0 0-49 0 0,0 0-64 0 0,0 0-31 0 0,0 0 81 0 0,-8 0-14 0 0,-21 0-216 0 0,20 0 2921 0 0,-4 0 3300 0 0,-16 26-4880 0 0,81 44 2278 0 0,-15-33-2711 0 0,5-8-518 0 0,50 31 196 0 0,15 28 11 0 0,-26 7-207 0 0,17 9-116 0 0,9-9 62 0 0,-59-30-322 0 0,-13-15-84 0 0,-33-48-432 0 0,12 11 856 0 0,-9-18-4472 0 0,0-7-2683 0 0,-3 10 3067 0 0,0-2-6301 0 0</inkml:trace>
  <inkml:trace contextRef="#ctx0" brushRef="#br0" timeOffset="23719.575">3398 3557 2473 0 0,'0'0'816'0'0,"0"0"-115"0"0,0 0 55 0 0,0 0 166 0 0,0 0 99 0 0,0 0-54 0 0,0 0-213 0 0,0 0-233 0 0,0 0-169 0 0,0 0-65 0 0,0 0-38 0 0,0 0 2 0 0,0 0 12 0 0,-16-14-16 0 0,-51-43-14 0 0,9 35 141 0 0,44 23-316 0 0,-123-4 133 0 0,143-9-2270 0 0,24-7 1699 0 0,63-57 292 0 0,-92 76 117 0 0,-1-1 1 0 0,0 1-1 0 0,1 0 1 0 0,-1-1 0 0 0,0 1-1 0 0,1-1 1 0 0,-1 0-1 0 0,0 1 1 0 0,0-1 0 0 0,0 1-1 0 0,0-1 1 0 0,0 1 0 0 0,1-1-1 0 0,-1 1 1 0 0,0-1-1 0 0,0 0 1 0 0,0 1 0 0 0,0-1-1 0 0,-1 1 1 0 0,1-1-1 0 0,0 1 1 0 0,0-1 0 0 0,0 1-1 0 0,0-1 1 0 0,-1 0-1 0 0,1 1 1 0 0,0-1 0 0 0,0 1-1 0 0,-1-1 1 0 0,1 1 0 0 0,0 0-1 0 0,-1-1 1 0 0,1 1-1 0 0,0-1 1 0 0,-1 1 0 0 0,1 0-1 0 0,-1-1 1 0 0,1 1-1 0 0,-1 0 1 0 0,1-1 0 0 0,-1 1-1 0 0,1 0 1 0 0,-1 0 0 0 0,1-1-1 0 0,-1 1 1 0 0,1 0-1 0 0,-1 0 1 0 0,0 0 0 0 0,1 0-1 0 0,-1 0 1 0 0,1 0-1 0 0,-1 0 1 0 0,1 0 0 0 0,-1 0-1 0 0,0 0 1 0 0,1 0-1 0 0,-1 0 1 0 0,1 0 0 0 0,-1 1-1 0 0,1-1-29 0 0,-38 3 43 0 0,-99 14 2053 0 0,130-61-1120 0 0,26-1-1222 0 0,-1-13 584 0 0,-20 56-366 0 0,0 0 0 0 0,0 0 0 0 0,-1 0 0 0 0,1 0 0 0 0,0 1 0 0 0,-1-1 0 0 0,1 1 0 0 0,-1 0 0 0 0,1-1 0 0 0,-1 1 1 0 0,0 0-1 0 0,1 0 0 0 0,-1 1 0 0 0,0-1 0 0 0,0 1 0 0 0,0-1 0 0 0,0 1 0 0 0,1 0 0 0 0,-1 0 0 0 0,0 0 0 0 0,0 0 0 0 0,0 1 0 0 0,0-1 0 0 0,1 1 0 0 0,-2 0 28 0 0,-6-1-13 0 0,-123-12 1160 0 0,132 12-1118 0 0,-1 0 0 0 0,1-1 0 0 0,0 1 0 0 0,0-1 0 0 0,0 1 0 0 0,0-1 0 0 0,1 0 0 0 0,-1 1 0 0 0,0-1 0 0 0,0 0 0 0 0,0 0 0 0 0,0 1 0 0 0,1-1 1 0 0,-1 0-1 0 0,0 0 0 0 0,1 0 0 0 0,-1 0 0 0 0,1 0 0 0 0,-1 0 0 0 0,1 0 0 0 0,-1 0 0 0 0,1 0 0 0 0,0 0 0 0 0,0-1 0 0 0,-1 1 0 0 0,1 0 0 0 0,0 0 0 0 0,0 0 0 0 0,0 0 0 0 0,0 0 0 0 0,0 0 0 0 0,1-1 0 0 0,-1 1 0 0 0,0 0 0 0 0,0 0 0 0 0,1 0 0 0 0,-1 0-29 0 0,-1-23 456 0 0,-61-12 263 0 0,59 12-797 0 0,3 23 85 0 0,0 0-1 0 0,0 0 1 0 0,0 0-1 0 0,1 0 0 0 0,-1 0 1 0 0,0 0-1 0 0,0 0 1 0 0,0 0-1 0 0,0 0 1 0 0,-1 0-1 0 0,1 0 0 0 0,0 0 1 0 0,0 0-1 0 0,-1 0 1 0 0,1 0-1 0 0,0 1 1 0 0,-1-1-1 0 0,1 0 1 0 0,-1 0-1 0 0,1 0 0 0 0,-1 0 1 0 0,1 1-1 0 0,-1-1 1 0 0,0 0-1 0 0,0 0 1 0 0,1 1-1 0 0,-1-1 1 0 0,0 0-1 0 0,0 1 0 0 0,1-1 1 0 0,-1 1-1 0 0,0-1 1 0 0,0 1-1 0 0,0 0 1 0 0,-1-1-7 0 0,-42-14 44 0 0,44 14-49 0 0,-1 0 1 0 0,0 0-1 0 0,1 0 1 0 0,-1-1-1 0 0,1 1 1 0 0,-1 0-1 0 0,1-1 1 0 0,0 1-1 0 0,-1 0 1 0 0,1-1-1 0 0,0 1 1 0 0,0-1-1 0 0,0 1 1 0 0,0 0-1 0 0,0-1 1 0 0,1 1-1 0 0,-1 0 1 0 0,0-1 0 0 0,1 1-1 0 0,-1 0 1 0 0,1-1-1 0 0,-1 1 1 0 0,1 0-1 0 0,-1 0 1 0 0,1 0-1 0 0,0-1 1 0 0,0 1-1 0 0,-1 0 1 0 0,1 0-1 0 0,0 0 1 0 0,0 0-1 0 0,0 0 1 0 0,0 0-1 0 0,0 1 1 0 0,1-1-1 0 0,-1 0 1 0 0,0 0-1 0 0,0 1 1 0 0,0-1 0 0 0,1 1-1 0 0,-1-1 1 0 0,1 1 4 0 0,2-4 46 0 0,46-46 46 0 0,-53 45-218 0 0,58-21-455 0 0,7-7-560 0 0,-37 14-3851 0 0,-18 13-2425 0 0</inkml:trace>
  <inkml:trace contextRef="#ctx0" brushRef="#br0" timeOffset="25438.164">2848 3086 0 0 0,'0'0'810'0'0,"0"0"184"0"0,0 0 13 0 0,0 0 19 0 0,0 0-17 0 0,0 0 114 0 0,0 0 188 0 0,13-9 58 0 0,38-28-64 0 0,-38 28-178 0 0,-13 9-227 0 0,0 0-168 0 0,0 0-65 0 0,0 0-12 0 0,0 0-52 0 0,-60 22 780 0 0,-5-22 984 0 0,57-2-1917 0 0,9-6-770 0 0,0 6 266 0 0,33-22 86 0 0,-41 49 319 0 0,-36 22 207 0 0,119-57-437 0 0,-7 10-65 0 0,-66-1-42 0 0,-1 1 0 0 0,1 0 1 0 0,-1-1-1 0 0,0 1 1 0 0,1-1-1 0 0,-1 0 0 0 0,0 0 1 0 0,0 0-1 0 0,0 0 1 0 0,1 0-1 0 0,-1-1 1 0 0,0 1-1 0 0,0 0 0 0 0,-1-1 1 0 0,1 0-1 0 0,0 1 1 0 0,-1-1-1 0 0,1 0 0 0 0,0 0 1 0 0,-1 0-1 0 0,0 0 1 0 0,0 0-1 0 0,1 0 0 0 0,-1 0 1 0 0,-1-1-1 0 0,1 1 1 0 0,0 0-1 0 0,0-1 1 0 0,-1 1-1 0 0,1 0 0 0 0,-1-1 1 0 0,0 1-1 0 0,0-1 1 0 0,0 1-1 0 0,0 0 0 0 0,0-1 1 0 0,0 1-1 0 0,-1-1 1 0 0,1 1-1 0 0,-1 0 1 0 0,0-1-1 0 0,0-1-14 0 0,-2 1 13 0 0,0-1 1 0 0,1 0-1 0 0,-1 1 1 0 0,-1 0-1 0 0,1 0 1 0 0,0 0-1 0 0,-1 0 1 0 0,1 0-1 0 0,-1 1 0 0 0,0 0 1 0 0,0-1-1 0 0,0 1 1 0 0,0 1-1 0 0,0-1 1 0 0,-1 1-1 0 0,1-1 1 0 0,0 1-1 0 0,-1 0 0 0 0,1 1 1 0 0,-1-1-1 0 0,1 1 1 0 0,-1 0-1 0 0,1 0 1 0 0,-1 0-1 0 0,1 1 1 0 0,-1 0-1 0 0,-1 0-13 0 0,-3-1-11 0 0,8 0 36 0 0,1 0 2 0 0,0 0 12 0 0,0 0 7 0 0,0 0-2 0 0,0 0-14 0 0,0 0 2 0 0,0 0-2 0 0,30-52-986 0 0,37-9-1418 0 0,-33 42-4018 0 0,-27 16 3729 0 0,1-2-5764 0 0</inkml:trace>
  <inkml:trace contextRef="#ctx0" brushRef="#br0" timeOffset="27124.542">3886 3156 0 0 0,'0'0'652'0'0,"0"0"87"0"0,0 0 42 0 0,0 0-19 0 0,0 0-67 0 0,0 0-90 0 0,0 0-10 0 0,0 0 32 0 0,0 0 62 0 0,-3 0 1 0 0,-8 0-75 0 0,8 0-97 0 0,3 0-90 0 0,0 0-45 0 0,0 0-44 0 0,0 0-64 0 0,0 0-58 0 0,0 0-45 0 0,6-19 1987 0 0,-5 18-2031 0 0,0-1 0 0 0,0 1 0 0 0,0-1 0 0 0,-1 1 0 0 0,1-1-1 0 0,-1 1 1 0 0,1-1 0 0 0,-1 1 0 0 0,1-1 0 0 0,-1 1 0 0 0,0-1 0 0 0,0 0 0 0 0,0 1 0 0 0,0-1-1 0 0,0 1 1 0 0,0-1 0 0 0,0 0 0 0 0,0 1 0 0 0,-1-1 0 0 0,1 1 0 0 0,-1-1 0 0 0,1 1-1 0 0,-1-1 1 0 0,0 1 0 0 0,1-1 0 0 0,-1 1 0 0 0,-1-2-128 0 0,-18-37 841 0 0,16 32-569 0 0,3 5-148 0 0,0 0 0 0 0,-1-1 0 0 0,1 1 0 0 0,-1 0 0 0 0,0 0 0 0 0,0 1 0 0 0,0-1 0 0 0,0 0 0 0 0,0 0 0 0 0,0 1 0 0 0,-1 0 0 0 0,1-1 0 0 0,-1 1 0 0 0,0 0 0 0 0,1 0 0 0 0,-1 0 0 0 0,0 1 0 0 0,0-1 0 0 0,0 1 0 0 0,-3-2-124 0 0,-48-45 1386 0 0,44 34-1153 0 0,-15-11 339 0 0,-8 2-83 0 0,-5-36 79 0 0,-7 23-99 0 0,40 34-450 0 0,1-1 0 0 0,0 0 0 0 0,-1 0 0 0 0,1 0 0 0 0,0 0 0 0 0,1-1 1 0 0,-1 0-1 0 0,1 1 0 0 0,-1-1 0 0 0,1-1 0 0 0,0 1 0 0 0,0 0 1 0 0,1-1-1 0 0,0 0 0 0 0,-1 1 0 0 0,2-1 0 0 0,-2-2-19 0 0,-23-40 4 0 0,8 37-393 0 0,9 9-4563 0 0,9 1 387 0 0,0 0-5913 0 0</inkml:trace>
  <inkml:trace contextRef="#ctx0" brushRef="#br0" timeOffset="29092.597">3347 2758 0 0 0,'0'0'435'0'0,"0"0"209"0"0,0 0 68 0 0,0 0-58 0 0,0 0-132 0 0,-32 21-79 0 0,-94 60-80 0 0,92-53 129 0 0,38-27-303 0 0,0 1-1 0 0,0-1 1 0 0,0 0 0 0 0,1 0-1 0 0,-1 0 1 0 0,0-1 0 0 0,0 0-1 0 0,1 1 1 0 0,-1-1 0 0 0,0-1-1 0 0,1 1 1 0 0,-1-1 0 0 0,0 0-1 0 0,0 0 1 0 0,4-1-189 0 0,177-27 2966 0 0,-188 48-394 0 0,-128 139-296 0 0,105-122-2355 0 0,56-31 262 0 0,-17-7-140 0 0,-1 0-1 0 0,1-1 1 0 0,0 0 0 0 0,-1-1 0 0 0,0 0 0 0 0,1-1 0 0 0,-2 0 0 0 0,1-1 0 0 0,0-1-43 0 0,18-8-10 0 0,81-25-36 0 0,-111 40 29 0 0,0 0 53 0 0,-49 74 504 0 0,-21 29-552 0 0,72-102 4 0 0,0 1 0 0 0,1-1 0 0 0,-1 1 0 0 0,0-1 0 0 0,1 0 0 0 0,-1 0 1 0 0,1 0-1 0 0,-1 0 0 0 0,1 0 0 0 0,-1-1 0 0 0,1 1 0 0 0,0-1 0 0 0,-1 0 0 0 0,1 0 0 0 0,0 0 0 0 0,-1 0 0 0 0,1 0 0 0 0,0 0 0 0 0,-1-1 0 0 0,1 1 0 0 0,-1-1 1 0 0,2 0 7 0 0,-4 1-2 0 0,137-39-143 0 0,-137 79 282 0 0,-59 81 96 0 0,59-122-241 0 0,0 1-1 0 0,1 0 0 0 0,-1 0 0 0 0,0 0 1 0 0,1 0-1 0 0,-1 0 0 0 0,0 0 0 0 0,1 0 1 0 0,-1 0-1 0 0,1 0 0 0 0,-1 0 0 0 0,0 0 1 0 0,1 0-1 0 0,-1 0 0 0 0,0 0 0 0 0,1 0 1 0 0,-1 0-1 0 0,0 0 0 0 0,1 0 0 0 0,-1 0 1 0 0,0 1-1 0 0,1-1 0 0 0,-1 0 0 0 0,0 0 1 0 0,0 0-1 0 0,1 0 0 0 0,-1 1 0 0 0,0-1 1 0 0,0 0-1 0 0,1 0 0 0 0,-1 1 1 0 0,0-1-1 0 0,0 0 0 0 0,1 1 0 0 0,-1-1 1 0 0,0 0-1 0 0,0 1 0 0 0,0-1 0 0 0,0 0 1 0 0,0 1-1 0 0,0-1 0 0 0,0 0 0 0 0,1 1 1 0 0,-1-1-1 0 0,0 0 0 0 0,0 1 0 0 0,0-1 1 0 0,0 0-1 0 0,0 1 0 0 0,0-1 0 0 0,-1 0 1 0 0,1 1-1 0 0,0-1 0 0 0,0 0 0 0 0,0 1 1 0 0,0-1-1 0 0,0 0 0 0 0,0 1 0 0 0,-1-1 9 0 0,34-11 3 0 0,72-51-588 0 0,-96 61 77 0 0,-24 16 155 0 0,-124 106-123 0 0,139-120 562 0 0,0-1 55 0 0,0 0 54 0 0,0 0 45 0 0,12-19 385 0 0,69-83-206 0 0,25-20-530 0 0,-106 123 76 0 0,-1-1 0 0 0,1 1 0 0 0,-1 0 0 0 0,0-1 0 0 0,1 1 0 0 0,-1-1 0 0 0,0 1 0 0 0,1-1 0 0 0,-1 1 0 0 0,0-1 0 0 0,0 1 0 0 0,1-1 0 0 0,-1 0 0 0 0,0 1 0 0 0,0-1 0 0 0,0 0 0 0 0,0 0 0 0 0,0 0 0 0 0,1 1 0 0 0,-1-1 0 0 0,0 0 0 0 0,0 0 0 0 0,0 0 0 0 0,0-1 0 0 0,0 1 0 0 0,0 0 0 0 0,1 0 0 0 0,-1 0 0 0 0,0-1 0 0 0,0 1 0 0 0,0 0 0 0 0,0-1 0 0 0,1 1 0 0 0,-1 0 0 0 0,0-1 0 0 0,0 1 0 0 0,1-1 0 0 0,-1 0 0 0 0,0 1 0 0 0,1-1 0 0 0,-1 1 0 0 0,1-1 0 0 0,-1 0 0 0 0,1 0 0 0 0,-1 1 0 0 0,1-1 0 0 0,-1 0 0 0 0,1 0 0 0 0,0 0 0 0 0,-1 1 0 0 0,1-1 0 0 0,0 0 0 0 0,0 0 0 0 0,0 0 0 0 0,-1 0 0 0 0,1 0 0 0 0,0 1 0 0 0,0-1 0 0 0,0 0 0 0 0,0 0 0 0 0,1 0 0 0 0,-1 0 0 0 0,0 0 0 0 0,0 0 0 0 0,1 1 0 0 0,-1-1 0 0 0,0 0 0 0 0,1 0 0 0 0,-1 0 35 0 0,-72 44 223 0 0,93-49 135 0 0,-19 3-333 0 0,0 1 0 0 0,0-1-1 0 0,0 1 1 0 0,0-1-1 0 0,-1 0 1 0 0,1 1-1 0 0,-1-1 1 0 0,0 0-1 0 0,0 0 1 0 0,0 0-1 0 0,0 0 1 0 0,0 0-1 0 0,-1 0 1 0 0,1 0-1 0 0,-1 0 1 0 0,0-1-1 0 0,0 1 1 0 0,0 0-1 0 0,0 0 1 0 0,-1 0-1 0 0,1 0 1 0 0,-1 0-1 0 0,0 0 1 0 0,0 0-1 0 0,0 0 1 0 0,0 0-1 0 0,0 0 1 0 0,-1 0-1 0 0,1 1 1 0 0,-1-1-1 0 0,0 0 1 0 0,1 1-1 0 0,-1-1 1 0 0,-1 1-25 0 0,-1-3 1 0 0,0-1 1 0 0,1 0-1 0 0,-1 0 1 0 0,1 0-1 0 0,0 0 1 0 0,1 0-1 0 0,-1 0 0 0 0,1-1 1 0 0,1 1-1 0 0,-1-1 1 0 0,1 0-1 0 0,0 0 0 0 0,0 1 1 0 0,1-1-1 0 0,0 0 1 0 0,1-2-2 0 0,-1 9-78 0 0,0 0 5 0 0,0 0 0 0 0,0 0-6 0 0,38 25 211 0 0,-78-3 2044 0 0,-62-14-1423 0 0,100-9-723 0 0,0-1 0 0 0,0 1 0 0 0,0 0 1 0 0,0-1-1 0 0,0 0 0 0 0,0 1 0 0 0,0-1 1 0 0,1 0-1 0 0,-1 0 0 0 0,0 0 0 0 0,1 0 1 0 0,0 0-1 0 0,-1 0 0 0 0,1 0 1 0 0,0-1-1 0 0,0 1 0 0 0,0 0 0 0 0,1-1 1 0 0,-1 1-1 0 0,1-1 0 0 0,-1 1 0 0 0,1-1 1 0 0,0 1-1 0 0,0-1 0 0 0,0 1 0 0 0,0-1 1 0 0,0 1-1 0 0,0-1 0 0 0,1 0-30 0 0,-2-11 0 0 0,-2 4 49 0 0,1 0 0 0 0,-2 0 0 0 0,1 1 0 0 0,-1-1-1 0 0,-1 1 1 0 0,1 0 0 0 0,-1 0 0 0 0,-1 0 0 0 0,0 1 0 0 0,0 0 0 0 0,-1 0-49 0 0,5 7 25 0 0,2 1-54 0 0,34-4-1436 0 0,-27 4 1313 0 0,-2 2 155 0 0,0 0-1 0 0,-1 0 1 0 0,1 0 0 0 0,-1 0-1 0 0,1 0 1 0 0,-1 1 0 0 0,0 0-1 0 0,0 0 1 0 0,0 0-1 0 0,0 1 1 0 0,-1-1 0 0 0,1 1-1 0 0,-1 0 1 0 0,0 0 0 0 0,0 0-1 0 0,0 0 1 0 0,1 3-3 0 0,5 6 38 0 0,50 104 179 0 0,-34-52-195 0 0,38 62-4 0 0,-16-72-778 0 0,-45-51 144 0 0,-2-1-7096 0 0,0-3-214 0 0</inkml:trace>
  <inkml:trace contextRef="#ctx0" brushRef="#br0" timeOffset="33848.734">48 785 88 0 0,'0'0'2698'0'0,"0"0"-1662"0"0,0 0-676 0 0,0 0-52 0 0,0 0 292 0 0,0 0 401 0 0,0 0 272 0 0,0 0 29 0 0,0 0-189 0 0,0 0-335 0 0,0 0-306 0 0,1-6-93 0 0,-1 6 2595 0 0,-30 123 1100 0 0,25-100-3929 0 0,0 0 0 0 0,1 0 0 0 0,2 0 0 0 0,0 0 0 0 0,2 1-1 0 0,1 10-144 0 0,-1-33 35 0 0,0 1-1 0 0,1-1 1 0 0,-1 0-1 0 0,0 0 0 0 0,1 0 1 0 0,-1 0-1 0 0,1 1 0 0 0,0-1 1 0 0,-1 0-1 0 0,1 0 0 0 0,0 0 1 0 0,0 0-1 0 0,-1 0 1 0 0,1-1-1 0 0,0 1 0 0 0,0 0 1 0 0,0 0-1 0 0,0 0 0 0 0,0-1 1 0 0,0 1-1 0 0,0 0 0 0 0,0-1 1 0 0,1 1-1 0 0,-1-1 1 0 0,0 0-1 0 0,0 1 0 0 0,0-1 1 0 0,1 0-1 0 0,-1 0 0 0 0,0 1 1 0 0,0-1-1 0 0,0 0 0 0 0,1 0 1 0 0,-1-1-1 0 0,0 1 1 0 0,0 0-1 0 0,1 0 0 0 0,-1 0 1 0 0,0-1-1 0 0,0 1 0 0 0,0-1 1 0 0,0 1-1 0 0,1-1 0 0 0,-1 1 1 0 0,0-1-1 0 0,0 0 0 0 0,0 1 1 0 0,0-1-1 0 0,0 0 1 0 0,0 0-1 0 0,-1 0 0 0 0,1 0 1 0 0,0 0-1 0 0,0 0 0 0 0,-1 0 1 0 0,1 0-1 0 0,0 0 0 0 0,-1 0 1 0 0,1 0-1 0 0,-1 0 1 0 0,0-1-1 0 0,1 1 0 0 0,-1 0 1 0 0,0-1-35 0 0,157-251 801 0 0,-111 172-808 0 0,-46 81 17 0 0,0 1-1 0 0,0-1 0 0 0,0 0 0 0 0,1 0 1 0 0,-1 1-1 0 0,0-1 0 0 0,0 0 0 0 0,0 0 0 0 0,1 0 1 0 0,-1 0-1 0 0,0 0 0 0 0,0 0 0 0 0,1 1 0 0 0,-1-1 1 0 0,0 0-1 0 0,1 0 0 0 0,-1 0 0 0 0,0 0 1 0 0,0 0-1 0 0,1 0 0 0 0,-1 0-9 0 0,-1 15-8 0 0,45 424 688 0 0,-41-398-675 0 0,2 33 24 0 0,-3-1 0 0 0,-3 1 0 0 0,-8 50-29 0 0,6-103 4 0 0,-1 1-1 0 0,-1-1 1 0 0,-1 0-1 0 0,0 0 1 0 0,-2-1-1 0 0,0 1 1 0 0,-1-2-1 0 0,-1 1 1 0 0,-1-1-1 0 0,-1-1 1 0 0,-1 0-1 0 0,0-1 1 0 0,-1 0-1 0 0,-11 9-3 0 0,21-22 16 0 0,0-1-1 0 0,0 0 1 0 0,0 0-1 0 0,0 0 0 0 0,-1 0 1 0 0,0-1-1 0 0,1 1 1 0 0,-1-1-1 0 0,0 0 0 0 0,0-1 1 0 0,0 1-1 0 0,0-1 1 0 0,0 0-1 0 0,0 0 0 0 0,-1-1 1 0 0,1 0-1 0 0,0 1 1 0 0,0-2-1 0 0,0 1 0 0 0,-2-1-15 0 0,4-2 4 0 0,-1 0-1 0 0,1 0 1 0 0,0-1-1 0 0,0 1 1 0 0,1-1-1 0 0,-1 0 1 0 0,1 0-1 0 0,-1 0 0 0 0,1 0 1 0 0,0 0-1 0 0,1 0 1 0 0,-1-1-1 0 0,1 1 1 0 0,0 0-1 0 0,0-1 1 0 0,0 1-1 0 0,1-1 1 0 0,-1 0-1 0 0,1 1 1 0 0,0-1-1 0 0,0 1 0 0 0,1-1 1 0 0,0 1-1 0 0,-1-1 1 0 0,1 1-1 0 0,1-1 1 0 0,0-1-4 0 0,3-16 13 0 0,2-1 0 0 0,1 1 1 0 0,1 1-1 0 0,1-1 0 0 0,0 1 1 0 0,2 1-1 0 0,0 0 0 0 0,1 1 1 0 0,1 0-1 0 0,1 1 0 0 0,9-8-13 0 0,-6 6 43 0 0,0 0-1 0 0,2 1 0 0 0,0 1 0 0 0,1 1 0 0 0,1 1 0 0 0,0 1 0 0 0,1 1 1 0 0,1 1-1 0 0,0 0 0 0 0,2 2-42 0 0,-24 10-117 0 0,1 0-1 0 0,-1 0 1 0 0,1 0 0 0 0,0 1-1 0 0,-1-1 1 0 0,1 1 0 0 0,0-1-1 0 0,-1 1 1 0 0,1 0 0 0 0,0 0 0 0 0,0 0-1 0 0,-1 1 1 0 0,1-1 0 0 0,0 1-1 0 0,-1-1 1 0 0,1 1 0 0 0,0 0-1 0 0,-1 0 1 0 0,1 0 0 0 0,-1 1 0 0 0,0-1-1 0 0,1 0 1 0 0,-1 1 117 0 0,3 2-4254 0 0,-1-4-6121 0 0</inkml:trace>
  <inkml:trace contextRef="#ctx0" brushRef="#br0" timeOffset="35121.549">5791 5192 10402 0 0,'0'0'1342'0'0,"0"0"-555"0"0,0 0-375 0 0,0 0-3 0 0,0 0 222 0 0,0 0 208 0 0,0 0 101 0 0,0 0-60 0 0,0 0-214 0 0,0 0-225 0 0,0 0-141 0 0,-6 19 799 0 0,-126 139 3129 0 0,35-50-3385 0 0,-11 12-530 0 0,43-54-242 0 0,38-47-698 0 0,26-19 340 0 0,1 0-141 0 0,0 0-133 0 0,0-22-10631 0 0,0 18 3021 0 0</inkml:trace>
  <inkml:trace contextRef="#ctx0" brushRef="#br0" timeOffset="35472.532">5381 5214 11266 0 0,'0'0'1981'0'0,"0"0"-541"0"0,0 0-425 0 0,0 0-73 0 0,0 0 114 0 0,0 0 119 0 0,0 0 5 0 0,0 0-90 0 0,0 0-204 0 0,0 0-241 0 0,0 0-164 0 0,0 0-89 0 0,-7 12-9 0 0,-21 36 33 0 0,33-12 749 0 0,-2-33-985 0 0,92 79 2372 0 0,-84-73-2482 0 0,-1 1 0 0 0,0 0 0 0 0,-1 0 0 0 0,0 1 0 0 0,-1 0 1 0 0,0 1-1 0 0,0 0 0 0 0,-1 0 0 0 0,-1 1 0 0 0,0-1 0 0 0,-1 2 0 0 0,0-1 1 0 0,-1 0-1 0 0,-1 1 0 0 0,2 11-70 0 0,6 42-568 0 0,-9-64 104 0 0,0-2-2217 0 0,0-1-3778 0 0,-1 0-5817 0 0</inkml:trace>
  <inkml:trace contextRef="#ctx0" brushRef="#br0" timeOffset="40513.987">4219 1562 1400 0 0,'0'0'838'0'0,"0"0"-214"0"0,0 0 96 0 0,0 0 375 0 0,0 0 435 0 0,0 0 327 0 0,0 0 58 0 0,0 0-165 0 0,0 0-276 0 0,0 0-279 0 0,0 0-211 0 0,2 1 439 0 0,6 7 8845 0 0,-7-7-10442 0 0,-1 0 173 0 0,0-1 9 0 0,0 0-8 0 0,0 0 14 0 0,0 0 8 0 0,0 0-26 0 0,0 0 8 0 0,0 0-3 0 0,0 0-17 0 0,0 0 25 0 0,0 0-11 0 0,0 0 0 0 0,0 0 24 0 0,0 0-8 0 0,0 0 2 0 0,0 0-18 0 0,0 0-2 0 0,0 0 10 0 0,0 0-12 0 0,0 0 7 0 0,0 0-2 0 0,0 0 13 0 0,0 0 2 0 0,0 0-2 0 0,0 0 4 0 0,0 0-16 0 0,0 0 7 0 0,0 0 6 0 0,0 0-2 0 0,0 0 6 0 0,0 0 13 0 0,0 0 4 0 0,0 0 10 0 0,0 0 0 0 0,0 0 6 0 0,0 0-9 0 0,0 0 15 0 0,0 0-4 0 0,0 0 11 0 0,0 0 28 0 0,0 0-11 0 0,0 0 4 0 0,-9-19 184 0 0,-67-66-200 0 0,-58-17 81 0 0,110 89-126 0 0,-1 1-1 0 0,0 2 1 0 0,-1 0 0 0 0,0 2-1 0 0,0 0 1 0 0,-4 2-23 0 0,-111-38 255 0 0,-23 22 357 0 0,163 22-583 0 0,1 0 10 0 0,0 0-19 0 0,0 0-7 0 0,0 0 15 0 0,0 0 4 0 0,0 0-4 0 0,0 0-18 0 0,0 0-20 0 0,0 0-11 0 0,0 0 20 0 0,0 0 2 0 0,0 0 22 0 0,0 0-5 0 0,0 0-10 0 0,0 0-24 0 0,0 0 23 0 0,0 0 6 0 0,0 0 13 0 0,0 0-13 0 0,0 0-18 0 0,0 0 15 0 0,0 0 2 0 0,0 0-25 0 0,0 0-28 0 0,0 0 50 0 0,0 0 34 0 0,0 0-22 0 0,0 0-14 0 0,0 0-10 0 0,0 0 6 0 0,0 0-5 0 0,0 0 9 0 0,0 0-18 0 0,0 0-1 0 0,0 0 18 0 0,0 0 8 0 0,0 0 2 0 0,0 0-4 0 0,0 0-16 0 0,0 0 0 0 0,0 0 12 0 0,0 0-13 0 0,0 0-10 0 0,0 0 5 0 0,0 0 22 0 0,0 0 8 0 0,0 0-12 0 0,0 0-10 0 0,0 0 13 0 0,0 0-2 0 0,0 0-3 0 0,0 0-12 0 0,0 0-2 0 0,0 0-1 0 0,2 23-59 0 0,1 1 85 0 0,-1-1 0 0 0,-1 1-1 0 0,-1-1 1 0 0,-1 1 0 0 0,-2-1 0 0 0,0 0-1 0 0,-3 8-16 0 0,-60 167-21 0 0,115-257 112 0 0,207-272-65 0 0,-138 161-14 0 0,-46 78-16 0 0,-65 78 27 0 0,-102 62 25 0 0,-141 44 15 0 0,155-60-119 0 0,76-32-1639 0 0,4-7-9686 0 0,3 4-746 0 0</inkml:trace>
  <inkml:trace contextRef="#ctx0" brushRef="#br0" timeOffset="41306.087">4585 453 7978 0 0,'0'0'3999'0'0,"0"0"-2201"0"0,0 0-886 0 0,0 0-140 0 0,0 0 104 0 0,0 0 149 0 0,-35 16 75 0 0,-111 50-14 0 0,62-7 374 0 0,72-44-1177 0 0,-4 1-144 0 0,1 0 1 0 0,1 2-1 0 0,1 0 1 0 0,1 0-1 0 0,0 1 1 0 0,1 1 0 0 0,1 0-1 0 0,1 0 1 0 0,1 1-1 0 0,0 0 1 0 0,2 0 0 0 0,1 1-1 0 0,0 0 1 0 0,2 0-1 0 0,0 0 1 0 0,1 0 0 0 0,2 1-1 0 0,1 8-139 0 0,2-21 69 0 0,1 0-1 0 0,0 0 0 0 0,1-1 1 0 0,1 0-1 0 0,-1 0 1 0 0,1 0-1 0 0,1-1 1 0 0,-1 0-1 0 0,1 0 1 0 0,1 0-1 0 0,0-1 0 0 0,0 0 1 0 0,0-1-1 0 0,1 0 1 0 0,-1 0-1 0 0,2-1 1 0 0,-1 0-1 0 0,0 0 1 0 0,1-1-1 0 0,0-1 0 0 0,0 1 1 0 0,0-2-1 0 0,1 1 1 0 0,-1-1-1 0 0,0-1 1 0 0,1 0-1 0 0,-1 0 0 0 0,5-1-68 0 0,22-1 178 0 0,1-1 0 0 0,-1-2 0 0 0,0-1-1 0 0,-1-2 1 0 0,1-2 0 0 0,-1-1 0 0 0,-1-2-1 0 0,0-1 1 0 0,-1-2 0 0 0,0-1-1 0 0,-1-2 1 0 0,-1-1 0 0 0,-1-2 0 0 0,-1-1-1 0 0,5-5-177 0 0,-25 18 51 0 0,1-1 0 0 0,-1 0-1 0 0,0 0 1 0 0,-1-1-1 0 0,0 0 1 0 0,-1 0 0 0 0,-1-1-1 0 0,1-1 1 0 0,-2 1-1 0 0,0-1 1 0 0,0 0 0 0 0,-1 0-1 0 0,-1-1 1 0 0,0 0-51 0 0,-2 6 10 0 0,0 0 1 0 0,-1-1 0 0 0,0 1-1 0 0,-1 0 1 0 0,1-1-1 0 0,-2 1 1 0 0,1 0 0 0 0,-1-1-1 0 0,0 1 1 0 0,-1 0-1 0 0,0-1 1 0 0,0 1 0 0 0,-1 0-1 0 0,0 1 1 0 0,0-1-1 0 0,-1 0 1 0 0,0 1 0 0 0,-1 0-1 0 0,1 0 1 0 0,-1 0-1 0 0,-1 1 1 0 0,1-1 0 0 0,-1 1-1 0 0,-1 0-10 0 0,-5-5-25 0 0,-2 1-1 0 0,1 1 1 0 0,-1 0-1 0 0,-1 1 1 0 0,0 0-1 0 0,0 1 1 0 0,0 1-1 0 0,-1 0 1 0 0,0 2-1 0 0,0-1 1 0 0,0 2-1 0 0,0 0 1 0 0,-1 1-1 0 0,1 1 0 0 0,-1 0 1 0 0,0 1-1 0 0,1 1 1 0 0,-1 1-1 0 0,-1 0 26 0 0,-11 3-414 0 0,-1 1-1 0 0,2 1 0 0 0,-1 1 0 0 0,1 2 0 0 0,0 1 1 0 0,1 1-1 0 0,0 1 0 0 0,1 2 0 0 0,1 0 0 0 0,-7 7 415 0 0,-28 27-3120 0 0,23-12-4570 0 0,21-20-3949 0 0</inkml:trace>
  <inkml:trace contextRef="#ctx0" brushRef="#br0" timeOffset="41661.5">4261 855 14179 0 0,'0'0'1582'0'0,"0"0"-473"0"0,0 0-162 0 0,0 0 32 0 0,0 0 100 0 0,0 0-10 0 0,0 0-127 0 0,0 0-122 0 0,0 0-177 0 0,0 0-148 0 0,0 0-116 0 0,0 0-119 0 0,0 0-76 0 0,-2-2-58 0 0,0-7 44 0 0,20 8 189 0 0,-5 2-157 0 0,361-56 1868 0 0,-371 54-2055 0 0,0 0-1 0 0,1 1 1 0 0,-1-1 0 0 0,1 1-1 0 0,-1 0 1 0 0,1 0 0 0 0,-1 0 0 0 0,1 0-1 0 0,-1 0 1 0 0,1 1 0 0 0,-1 0-1 0 0,1 0 1 0 0,-1 0 0 0 0,0 0-1 0 0,1 0 1 0 0,-1 1 0 0 0,0-1 0 0 0,0 1-1 0 0,0 0 1 0 0,0 0 0 0 0,0 0-1 0 0,0 0 1 0 0,-1 1 0 0 0,1-1 0 0 0,-1 1-1 0 0,0-1 1 0 0,1 1 0 0 0,-1 0-1 0 0,0 0 1 0 0,-1 0 0 0 0,1 0 0 0 0,0 0-1 0 0,-1 0 1 0 0,0 1 0 0 0,0-1-1 0 0,1 3-14 0 0,9 38 224 0 0,-10-32-156 0 0,2 0-1 0 0,-1-1 1 0 0,2 1 0 0 0,-1-1-1 0 0,2 0 1 0 0,-1 0 0 0 0,1-1-1 0 0,1 1 1 0 0,0-1 0 0 0,3 2-68 0 0,-6-9 1 0 0,1-1 0 0 0,0 0 0 0 0,0 0 1 0 0,0 0-1 0 0,1 0 0 0 0,-1 0 0 0 0,0-1 1 0 0,1 0-1 0 0,-1 0 0 0 0,1 0 0 0 0,-1-1 1 0 0,1 1-1 0 0,-1-1 0 0 0,1 0 0 0 0,-1-1 1 0 0,1 1-1 0 0,-1-1 0 0 0,1 1 1 0 0,-1-1-1 0 0,1-1 0 0 0,-1 1 0 0 0,0-1 1 0 0,0 0-1 0 0,0 1 0 0 0,0-2 0 0 0,0 1 1 0 0,0 0-1 0 0,0-1 0 0 0,-1 0 0 0 0,1 0 1 0 0,-1 0-1 0 0,0 0 0 0 0,0-1 0 0 0,0 1 1 0 0,0-1-1 0 0,0 1 0 0 0,-1-1 1 0 0,1-2-2 0 0,10-27-3177 0 0,-10 21-931 0 0,-1-1-4092 0 0,-2 6-4115 0 0</inkml:trace>
  <inkml:trace contextRef="#ctx0" brushRef="#br0" timeOffset="42164.468">4683 63 15379 0 0,'0'0'1494'0'0,"0"0"-239"0"0,0 0-60 0 0,0 0 56 0 0,0 0 1 0 0,0 0-114 0 0,0 0-226 0 0,0 0-239 0 0,0 0-190 0 0,0 0-134 0 0,0 0-97 0 0,0 0-73 0 0,-10-10 1088 0 0,49-43-1084 0 0,-103 91 697 0 0,3 1-671 0 0,59-38-171 0 0,2-1-13 0 0,0 0-33 0 0,14-1-32 0 0,122-46-609 0 0,-135 66-5282 0 0,-1-16 1857 0 0,0 5-8325 0 0</inkml:trace>
  <inkml:trace contextRef="#ctx0" brushRef="#br0" timeOffset="42508.236">5235 409 17396 0 0,'0'0'1232'0'0,"0"0"-328"0"0,0 0-82 0 0,0 0 119 0 0,0 0 69 0 0,0 0-42 0 0,0 0-195 0 0,0 0-256 0 0,0 0-195 0 0,0 0-72 0 0,0 0-29 0 0,0 0 30 0 0,0 0 40 0 0,9 0-6 0 0,367 0 1601 0 0,-376 0-1889 0 0,56 5-186 0 0,-26 12-3520 0 0,-26-6-6168 0 0,-4-7-2262 0 0</inkml:trace>
  <inkml:trace contextRef="#ctx0" brushRef="#br0" timeOffset="42692.51">5244 715 16363 0 0,'0'0'1888'0'0,"0"0"-967"0"0,0 0-455 0 0,0 0 87 0 0,0 0 263 0 0,0 0 184 0 0,0 0-10 0 0,0 0-133 0 0,0 0-171 0 0,0 0-153 0 0,0 0-123 0 0,36 2-117 0 0,111 4-114 0 0,-9-17-26 0 0,-137 11-188 0 0,137-8-1201 0 0,-80 4-6073 0 0,-40 0-4610 0 0</inkml:trace>
  <inkml:trace contextRef="#ctx0" brushRef="#br0" timeOffset="43374.759">6373 417 5081 0 0,'0'0'1834'0'0,"0"0"-407"0"0,0 0-72 0 0,0 0 94 0 0,0 0 157 0 0,0 0 50 0 0,0 0-151 0 0,0 0-177 0 0,0 0-201 0 0,0 0-203 0 0,0 0-152 0 0,0 0-118 0 0,-14-3-90 0 0,-42-5-61 0 0,5 32 635 0 0,45-18-956 0 0,-14 13 74 0 0,0 1 0 0 0,2 1 1 0 0,0 1-1 0 0,1 0 0 0 0,2 1 0 0 0,0 1 1 0 0,-7 16-257 0 0,18-31 13 0 0,0 1 0 0 0,0 0 0 0 0,1 0 0 0 0,1 0 0 0 0,-1 1 0 0 0,2-1 0 0 0,-1 1 1 0 0,1-1-1 0 0,1 1 0 0 0,0-1 0 0 0,1 1 0 0 0,0 5-13 0 0,2-12-33 0 0,0 0 1 0 0,0 0-1 0 0,0 0 1 0 0,0-1-1 0 0,1 1 1 0 0,0-1-1 0 0,-1 0 0 0 0,1 0 1 0 0,0 0-1 0 0,1 0 1 0 0,-1-1-1 0 0,0 0 1 0 0,1 0-1 0 0,-1 0 1 0 0,1 0-1 0 0,0-1 0 0 0,-1 0 1 0 0,1 0-1 0 0,0 0 1 0 0,0 0-1 0 0,0-1 1 0 0,0 0-1 0 0,0 0 0 0 0,0 0 1 0 0,0 0-1 0 0,-1-1 1 0 0,1 0-1 0 0,0 0 1 0 0,0 0 32 0 0,13 0-334 0 0,40-5-1497 0 0,-21-2-2840 0 0,-16 4-4835 0 0</inkml:trace>
  <inkml:trace contextRef="#ctx0" brushRef="#br0" timeOffset="43663.074">6730 590 15411 0 0,'0'0'983'0'0,"0"0"-373"0"0,0 0-125 0 0,0 0 138 0 0,0 0 194 0 0,-34 26 112 0 0,-106 84-49 0 0,136-108-826 0 0,0-1 0 0 0,1 1-1 0 0,-1 0 1 0 0,1 1 0 0 0,0-1 0 0 0,0 1 0 0 0,0-1 0 0 0,0 1 0 0 0,0 0 0 0 0,1 0 0 0 0,-1 0 0 0 0,1 0-1 0 0,0 1 1 0 0,0-1 0 0 0,0 1 0 0 0,0-1 0 0 0,1 1 0 0 0,-1 0 0 0 0,1 0 0 0 0,0-1 0 0 0,0 2-54 0 0,0 3 139 0 0,1-5-92 0 0,-1 1 0 0 0,1 0 0 0 0,0 0 0 0 0,0 0 1 0 0,0 0-1 0 0,1 0 0 0 0,-1 0 0 0 0,1-1 0 0 0,0 1 0 0 0,0 0 0 0 0,0 0 1 0 0,1-1-1 0 0,-1 1 0 0 0,1-1 0 0 0,0 1 0 0 0,0-1 0 0 0,0 0 1 0 0,0 0-1 0 0,1 0 0 0 0,-1 0 0 0 0,1 0 0 0 0,0 0 0 0 0,0-1 1 0 0,0 1-1 0 0,0-1 0 0 0,0 0 0 0 0,0 0 0 0 0,1 0 0 0 0,-1 0 0 0 0,1-1 1 0 0,-1 1-1 0 0,5 0-47 0 0,128 18 1197 0 0,-123-19-1093 0 0,1-2 1 0 0,0 1-1 0 0,0-1 1 0 0,-1-1-1 0 0,1-1 1 0 0,-1 0-1 0 0,1-1 1 0 0,-1 0 0 0 0,0-1-1 0 0,-1 0 1 0 0,1-1-1 0 0,-1 0 1 0 0,0-1-1 0 0,0-1 1 0 0,-1 0-1 0 0,0 0 1 0 0,-1-1-1 0 0,0-1 1 0 0,0 1-1 0 0,-1-2 1 0 0,0 1 0 0 0,-1-1-1 0 0,7-10-104 0 0,-13 15 25 0 0,0 0-1 0 0,-1 0 0 0 0,1 0 1 0 0,-1 0-1 0 0,0 0 0 0 0,0 0 1 0 0,-1 0-1 0 0,0 0 1 0 0,0 0-1 0 0,0 0 0 0 0,-1 0 1 0 0,0 0-1 0 0,0 0 1 0 0,-1 0-1 0 0,1 0 0 0 0,-1 1 1 0 0,-1-1-1 0 0,1 0 0 0 0,-1 1 1 0 0,0 0-1 0 0,0-1 1 0 0,0 1-1 0 0,-1 0 0 0 0,0 1 1 0 0,0-1-1 0 0,0 1 0 0 0,0 0 1 0 0,-1 0-1 0 0,-1-1-24 0 0,-3-3-290 0 0,0 1-1 0 0,-1 0 1 0 0,0 1-1 0 0,0 0 1 0 0,-1 1-1 0 0,1 0 1 0 0,-1 0 0 0 0,0 1-1 0 0,-1 1 1 0 0,1 0-1 0 0,-1 0 1 0 0,1 1-1 0 0,-1 1 1 0 0,-7-1 290 0 0,5 4-4001 0 0,7 3-3069 0 0,0-1-5187 0 0</inkml:trace>
  <inkml:trace contextRef="#ctx0" brushRef="#br0" timeOffset="44098.452">7150 873 7706 0 0,'0'0'4049'0'0,"0"0"-2281"0"0,0 0-544 0 0,0 0 235 0 0,0 0 109 0 0,0 0-117 0 0,0 0-298 0 0,0 0-388 0 0,0 0-230 0 0,0 0-71 0 0,0 0-33 0 0,0 0-14 0 0,0 0-33 0 0,12-21-38 0 0,38-66-40 0 0,59-55 809 0 0,-31 65-824 0 0,-78 76-298 0 0,0 0 0 0 0,1 0 0 0 0,-1 1 0 0 0,1-1 0 0 0,-1 0 0 0 0,1 1 0 0 0,0-1 0 0 0,-1 1 0 0 0,1-1 0 0 0,-1 1 0 0 0,1-1 0 0 0,0 1-1 0 0,0-1 1 0 0,-1 1 0 0 0,1-1 0 0 0,0 1 0 0 0,0 0 0 0 0,-1 0 0 0 0,1-1 0 0 0,0 1 0 0 0,0 0 0 0 0,0 0 0 0 0,-1 0 0 0 0,1 0 0 0 0,0 0 0 0 0,0 0 0 0 0,0 0 0 0 0,0 0 0 0 0,-1 0 0 0 0,1 0 0 0 0,0 0 0 0 0,0 1-1 0 0,0-1 1 0 0,-1 0 0 0 0,1 1 0 0 0,0-1 0 0 0,0 0 0 0 0,-1 1 0 0 0,1-1 0 0 0,0 1 0 0 0,-1-1 0 0 0,1 1 0 0 0,0 0 0 0 0,-1-1 0 0 0,1 1 0 0 0,-1-1 0 0 0,1 1 0 0 0,-1 0 7 0 0,23 46-195 0 0,-13-22 224 0 0,-7-19 5 0 0,1 0-1 0 0,-1 0 1 0 0,1 0 0 0 0,0 0 0 0 0,1-1-1 0 0,-1 0 1 0 0,1 0 0 0 0,0 0 0 0 0,0 0-1 0 0,0-1 1 0 0,1 0 0 0 0,0 0-1 0 0,0-1 1 0 0,0 1 0 0 0,0-1 0 0 0,0 0-1 0 0,1-1 1 0 0,-1 0 0 0 0,1 0 0 0 0,0 0-1 0 0,0-1 1 0 0,-1 0 0 0 0,1 0-1 0 0,4 0-33 0 0,0-2 108 0 0,0 0-1 0 0,0-1 0 0 0,-1 0 1 0 0,1-1-1 0 0,-1 0 0 0 0,1-1 1 0 0,-1 0-1 0 0,0 0 0 0 0,-1-1 1 0 0,1 0-1 0 0,-1-1 0 0 0,0 0 1 0 0,0 0-1 0 0,-1-1 0 0 0,0 0 1 0 0,0-1-1 0 0,0 0 0 0 0,-1 0 1 0 0,-1-1-1 0 0,1 1 0 0 0,-1-1 1 0 0,-1-1-1 0 0,0 1 0 0 0,0-1 1 0 0,0 0-1 0 0,-2 0 0 0 0,4-10-107 0 0,-6 17-303 0 0,12-36-647 0 0,0 19-6777 0 0,-9 16-4270 0 0</inkml:trace>
  <inkml:trace contextRef="#ctx0" brushRef="#br0" timeOffset="44478.826">8383 317 17004 0 0,'0'0'2228'0'0,"0"0"-933"0"0,0 0-436 0 0,0 0-62 0 0,0 0 1 0 0,0 0-58 0 0,0 0-148 0 0,0 0-166 0 0,0 0-148 0 0,0 0-82 0 0,0 0-54 0 0,0 0-53 0 0,0 0-26 0 0,-28 4-42 0 0,-90 13-4 0 0,55 3-21 0 0,19 13-45 0 0,44-32 42 0 0,0 0 0 0 0,0 1 0 0 0,0-1 0 0 0,0 0 1 0 0,0 1-1 0 0,0-1 0 0 0,0 0 0 0 0,0 0 0 0 0,1 1 0 0 0,-1-1 0 0 0,0 0 0 0 0,1 0 0 0 0,-1 0 0 0 0,1 1 1 0 0,0-1-1 0 0,-1 0 0 0 0,1 0 0 0 0,0 0 0 0 0,0 0 0 0 0,-1 0 0 0 0,1 0 0 0 0,0 0 0 0 0,0-1 0 0 0,0 1 0 0 0,0 0 1 0 0,0 0-1 0 0,0-1 0 0 0,0 1 0 0 0,1 0 0 0 0,-1-1 0 0 0,0 1 0 0 0,0-1 0 0 0,0 0 0 0 0,1 1 0 0 0,-1-1 0 0 0,0 0 1 0 0,0 0-1 0 0,1 0 0 0 0,-1 0 0 0 0,0 0 0 0 0,2 0 7 0 0,4 3-5 0 0,55 13-7 0 0,-54-15 20 0 0,0 1 0 0 0,0 0 0 0 0,1 0 0 0 0,-1 0 0 0 0,0 1 0 0 0,-1 0 0 0 0,1 1 0 0 0,-1-1 0 0 0,1 2 0 0 0,-1-1 0 0 0,0 1 0 0 0,1 1-8 0 0,-6-4 31 0 0,-1 0 1 0 0,1 0-1 0 0,-1-1 1 0 0,1 2-1 0 0,-1-1 1 0 0,0 0-1 0 0,0 0 0 0 0,0 0 1 0 0,0 1-1 0 0,0-1 1 0 0,0 0-1 0 0,-1 1 0 0 0,1-1 1 0 0,-1 0-1 0 0,1 1 1 0 0,-1-1-1 0 0,0 1 0 0 0,0-1 1 0 0,0 1-1 0 0,-1-1 1 0 0,1 1-1 0 0,0-1 0 0 0,-1 0 1 0 0,0 1-1 0 0,1-1 1 0 0,-1 0-1 0 0,0 1 1 0 0,0-1-1 0 0,-1 0 0 0 0,1 0 1 0 0,0 0-1 0 0,-1 0 1 0 0,0 1-32 0 0,-60 62 1020 0 0,55-59-992 0 0,-154 108 350 0 0,84-70-2094 0 0,74-44 1106 0 0,3 0-7150 0 0,0 0-4016 0 0</inkml:trace>
  <inkml:trace contextRef="#ctx0" brushRef="#br0" timeOffset="44731.516">8930 185 20668 0 0,'0'0'843'0'0,"0"0"-223"0"0,0 0-69 0 0,0 0 93 0 0,0 0 92 0 0,-19 35 6 0 0,-59 112-99 0 0,-5 17 298 0 0,74-136-1139 0 0,0 1 0 0 0,2 0 0 0 0,2 0 0 0 0,0 1 0 0 0,2-1 0 0 0,1 1 0 0 0,1 0 0 0 0,3 20 198 0 0,-2-33-706 0 0,0-16-760 0 0,-3-1-7560 0 0,-1 0-2628 0 0</inkml:trace>
  <inkml:trace contextRef="#ctx0" brushRef="#br0" timeOffset="44894.902">8468 498 17916 0 0,'0'0'1231'0'0,"0"0"-518"0"0,0 0-247 0 0,0 0-10 0 0,0 0 80 0 0,0 0 53 0 0,0 0-11 0 0,0 0-77 0 0,0 0-70 0 0,35-2-80 0 0,111-1-113 0 0,-43 12-62 0 0,34 20-2584 0 0,-97-19-3329 0 0,-19-5-5827 0 0</inkml:trace>
  <inkml:trace contextRef="#ctx0" brushRef="#br0" timeOffset="45065.128">9142 755 23125 0 0,'0'0'1248'0'0,"0"0"-672"0"0,0 0-232 0 0,0 0-80 0 0,0 0-23 0 0,0 0 15 0 0,0 0-88 0 0,0 0-96 0 0,0 0-80 0 0,0 0-56 0 0,0 0-104 0 0,0 0-225 0 0,0 0-783 0 0,53 22-4713 0 0,-46-22-7794 0 0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39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5 16892 0 0,'0'0'1208'0'0,"0"0"-183"0"0,0 0 8 0 0,0 0 76 0 0,0 0-17 0 0,0 0-163 0 0,0 0-253 0 0,0 0-237 0 0,0 0-162 0 0,0 0-94 0 0,0 0-75 0 0,0 0-31 0 0,0 0-21 0 0,-2 0 7 0 0,-17 17 262 0 0,18-16-253 0 0,1-1-8 0 0,0 0-1 0 0,0 0 20 0 0,0 0 11 0 0,0 0 29 0 0,0 0 12 0 0,0 0-2 0 0,0 0-8 0 0,14-23 714 0 0,-74 71 340 0 0,60-47-1256 0 0,0-1-1 0 0,0 1 1 0 0,0-1-1 0 0,0 1 1 0 0,0-1-1 0 0,0 1 1 0 0,0 0-1 0 0,0-1 1 0 0,0 1-1 0 0,0-1 1 0 0,0 1-1 0 0,1-1 1 0 0,-1 1-1 0 0,0-1 1 0 0,0 1-1 0 0,0-1 1 0 0,1 1-1 0 0,-1-1 1 0 0,0 1-1 0 0,1-1 0 0 0,-1 1 1 0 0,0-1-1 0 0,1 0 1 0 0,-1 1-1 0 0,1-1 1 0 0,-1 0-1 0 0,0 1 1 0 0,1-1-1 0 0,-1 0 1 0 0,1 1-1 0 0,-1-1 1 0 0,1 0-1 0 0,-1 0 1 0 0,1 0-1 0 0,-1 1 1 0 0,1-1-1 0 0,-1 0 1 0 0,1 0-1 0 0,0 0 1 0 0,-1 0-1 0 0,1 0 1 0 0,-1 0-1 0 0,1 0 1 0 0,-1 0-1 0 0,1 0 1 0 0,-1 0-1 0 0,1 0 1 0 0,-1-1-1 0 0,1 1 1 0 0,0 0-1 0 0,-1 0 1 0 0,1 0-1 0 0,-1-1 1 0 0,1 1 77 0 0,8 1-3798 0 0,-1 0-8163 0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3:17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35 816 10154 0 0,'0'0'2293'0'0,"0"0"-545"0"0,0 0-329 0 0,0 0-96 0 0,0 0 8 0 0,0 0-16 0 0,0 0-131 0 0,0 0-241 0 0,0 0-242 0 0,0 0-232 0 0,0 0-171 0 0,-7 4-66 0 0,-21 13 26 0 0,34 16 445 0 0,120 309 2136 0 0,-33-18-1963 0 0,-52-213-689 0 0,-34-109 890 0 0,-9-23-591 0 0,-1 2-459 0 0,0 0 1 0 0,1 0-1 0 0,0 0 0 0 0,2 0 1 0 0,0 0-1 0 0,1 0 1 0 0,3-9-28 0 0,6-17 20 0 0,3 0-1 0 0,1 1 1 0 0,2 0 0 0 0,2 1 0 0 0,2 1-1 0 0,16-22-19 0 0,16-41 11 0 0,-25 51-2 0 0,-11 24-8 0 0,-2 0 0 0 0,-1 0 0 0 0,-1-2-1 0 0,-2 1 1 0 0,5-27-1 0 0,-14-3 23 0 0,-1 60-40 0 0,0 1 1 0 0,0 0-8 0 0,0 0-64 0 0,-28 61-2559 0 0,25-35 87 0 0,6-17-3336 0 0,2-5-4783 0 0</inkml:trace>
  <inkml:trace contextRef="#ctx0" brushRef="#br0" timeOffset="681.971">58 338 7986 0 0,'0'0'1575'0'0,"0"0"-80"0"0,0 0 90 0 0,0 0 166 0 0,0 0 95 0 0,0 0-115 0 0,0 0-271 0 0,0 0-278 0 0,0 0-235 0 0,0 0-148 0 0,0 0-92 0 0,0 0-47 0 0,0 0-47 0 0,-9-1-29 0 0,-28-4-36 0 0,27 3-75 0 0,10 2-61 0 0,0 0-71 0 0,0 0-77 0 0,11-4 475 0 0,63-10-284 0 0,0 4-1 0 0,0 3 1 0 0,1 3 0 0 0,45 5-455 0 0,66 14 199 0 0,-182-11 1124 0 0,-73-66-1091 0 0,36 37-244 0 0,1-2 0 0 0,1-1 0 0 0,1-2 0 0 0,1 0 0 0 0,2-2 0 0 0,-21-34 12 0 0,48 67-140 0 0,1-1 1 0 0,-1 0-1 0 0,0 1 1 0 0,1-1-1 0 0,-1 0 1 0 0,1 1-1 0 0,-1-1 1 0 0,1 0-1 0 0,-1 0 1 0 0,1 1-1 0 0,-1-1 1 0 0,1 0 0 0 0,-1 0-1 0 0,1 0 1 0 0,-1 0-1 0 0,1 0 1 0 0,-1 0-1 0 0,1 1 1 0 0,-1-1-1 0 0,1 0 1 0 0,-1-1-1 0 0,1 1 1 0 0,-1 0-1 0 0,1 0 1 0 0,-1 0-1 0 0,1 0 1 0 0,-1 0-1 0 0,1 0 1 0 0,-1-1 0 0 0,1 1-1 0 0,-1 0 1 0 0,1 0-1 0 0,-1-1 1 0 0,1 1-1 0 0,-1 0 1 0 0,0-1-1 0 0,1 1 1 0 0,-1 0-1 0 0,0-1 1 0 0,1 1-1 0 0,-1-1 1 0 0,0 1-1 0 0,1 0 1 0 0,-1-1-1 0 0,0 1 1 0 0,0-1 0 0 0,1 1-1 0 0,-1-1 1 0 0,0 1-1 0 0,0-1 1 0 0,0 1-1 0 0,0-1 1 0 0,0 1-1 0 0,0-1 1 0 0,0 1-1 0 0,0-1 1 0 0,0 0-1 0 0,0 1 1 0 0,0-1-1 0 0,0 1 140 0 0,6 2-2395 0 0,5 2-9822 0 0</inkml:trace>
  <inkml:trace contextRef="#ctx0" brushRef="#br0" timeOffset="1336.858">1370 793 2497 0 0,'0'0'2231'0'0,"0"0"21"0"0,0 0 99 0 0,0 0-32 0 0,0 0-162 0 0,0 0-197 0 0,0 0-287 0 0,0 0-304 0 0,0 0-250 0 0,0 0-179 0 0,0 0-131 0 0,0 0-68 0 0,0 0-61 0 0,2 7 3201 0 0,103 9-1759 0 0,246-16-784 0 0,-249-7-1130 0 0,-84 2-310 0 0,-24 4-1764 0 0,-2-1-1023 0 0,3 1-4597 0 0,5 1-4441 0 0</inkml:trace>
  <inkml:trace contextRef="#ctx0" brushRef="#br0" timeOffset="1887.808">1380 1155 5929 0 0,'0'0'1502'0'0,"0"0"-67"0"0,0 0 168 0 0,0 0 165 0 0,0 0-49 0 0,0 0-200 0 0,0 0-330 0 0,0 0-265 0 0,0 0-163 0 0,0 0-125 0 0,0 0-69 0 0,0 0-28 0 0,-7 2-11 0 0,-29 7 1407 0 0,17-5 1176 0 0,31 0 562 0 0,83 4-2923 0 0,192-16 37 0 0,-14-29-367 0 0,-191 29-308 0 0,-47 7-79 0 0,-35 1-12 0 0,0 0-3 0 0,0 0-8 0 0,0 0-15 0 0,0 0 8 0 0,0 0-21 0 0,0 0 16 0 0,0 0-10 0 0,0 0-4 0 0,0 0-4 0 0,0 0-23 0 0,-10-11-2253 0 0,3 3-6350 0 0,7 4-3842 0 0</inkml:trace>
  <inkml:trace contextRef="#ctx0" brushRef="#br0" timeOffset="16015.173">4110 334 10970 0 0,'0'0'1785'0'0,"0"0"-118"0"0,0 0 20 0 0,0 0 36 0 0,0 0-91 0 0,0 0-281 0 0,0 0-356 0 0,0 0-331 0 0,0 0-205 0 0,0 0-75 0 0,0 0-44 0 0,0 0-19 0 0,0 0 13 0 0,-3 2-21 0 0,-76 76 1434 0 0,160-158-296 0 0,-48 49-881 0 0,-33 31-428 0 0,-11 0 296 0 0,2 1-423 0 0,1 1 0 0 0,0-1 0 0 0,-1 1 0 0 0,1 1 0 0 0,0-1 1 0 0,0 1-1 0 0,1 1 0 0 0,-1 0 0 0 0,1 0 0 0 0,-7 4-15 0 0,-42 20 0 0 0,37-20-62 0 0,26-8-431 0 0,32-11-553 0 0,-16 5-1664 0 0,-1 0-6578 0 0,-13 2-3500 0 0</inkml:trace>
  <inkml:trace contextRef="#ctx0" brushRef="#br0" timeOffset="14640.098">2773 862 2737 0 0,'0'0'1211'0'0,"0"0"-123"0"0,0 0 151 0 0,0 0 410 0 0,0 0 353 0 0,0 0 193 0 0,0 0-73 0 0,0 0-360 0 0,0 0-393 0 0,0 0-395 0 0,0 0-329 0 0,-5 0-213 0 0,-14 0-118 0 0,14 0-61 0 0,5 0-30 0 0,8 16 896 0 0,4-1-789 0 0,1 0 0 0 0,1-1-1 0 0,0-1 1 0 0,0 0 0 0 0,1-1 0 0 0,1-1 0 0 0,0 0-1 0 0,1-1 1 0 0,0-1 0 0 0,13 6-330 0 0,-6-4 145 0 0,1-1 0 0 0,0-1 0 0 0,0-1 0 0 0,1-1 0 0 0,0-2 1 0 0,0 0-1 0 0,0-1 0 0 0,0-2 0 0 0,1-1 0 0 0,20-2-145 0 0,-34 0 54 0 0,1-1 1 0 0,-1-1-1 0 0,0 0 1 0 0,0 0-1 0 0,0-1 1 0 0,-1-1-1 0 0,0-1 1 0 0,1 1-1 0 0,-2-2 1 0 0,1 0-1 0 0,-1 0 1 0 0,0-1-1 0 0,0 0 1 0 0,-1-1-1 0 0,4-5-54 0 0,-9 8 24 0 0,0-1-1 0 0,-1 0 0 0 0,0-1 1 0 0,0 1-1 0 0,-1-1 1 0 0,0 1-1 0 0,0-1 0 0 0,-1 0 1 0 0,0 0-1 0 0,0 0 0 0 0,-1 0 1 0 0,0-1-1 0 0,-1 1 0 0 0,0 0 1 0 0,0 0-1 0 0,0-1 1 0 0,-1 1-1 0 0,0 0 0 0 0,-1 0 1 0 0,0 0-1 0 0,0 0 0 0 0,-1 0 1 0 0,0 0-1 0 0,0 1 0 0 0,-1-1 1 0 0,0 1-1 0 0,0 0 0 0 0,-1 0 1 0 0,0 0-1 0 0,0 1 1 0 0,0 0-1 0 0,-1 0 0 0 0,-3-3-23 0 0,-3 0-8 0 0,-1 0 0 0 0,0 0 0 0 0,0 1 1 0 0,0 1-1 0 0,-1 0 0 0 0,0 1 0 0 0,-1 1 0 0 0,1 0 0 0 0,-1 1 0 0 0,0 0 0 0 0,0 1 0 0 0,0 1 0 0 0,0 1 0 0 0,-1 0 0 0 0,1 0 1 0 0,-2 2 7 0 0,13 0-5 0 0,0 1 1 0 0,0-1 0 0 0,0 1 0 0 0,0 0-1 0 0,0 0 1 0 0,0 1 0 0 0,1-1 0 0 0,-1 1-1 0 0,1 0 1 0 0,0 0 0 0 0,-1 0 0 0 0,1 0-1 0 0,1 0 1 0 0,-1 1 0 0 0,0-1 0 0 0,1 1-1 0 0,0 0 1 0 0,0 0 0 0 0,0 0 0 0 0,0 0-1 0 0,0 0 1 0 0,1 0 0 0 0,0 0 0 0 0,0 0-1 0 0,0 1 1 0 0,0-1 0 0 0,1 1 0 0 0,0-1-1 0 0,0 0 1 0 0,0 1 0 0 0,1 3 4 0 0,-4 11 29 0 0,-46 194 226 0 0,-1 45 63 0 0,42-209-237 0 0,-2-1 0 0 0,-3-1 0 0 0,-1 1 0 0 0,-3-2 0 0 0,-2 0 0 0 0,-19 34-81 0 0,32-68 22 0 0,-1 0 0 0 0,0-1 0 0 0,0 1 0 0 0,-1-2-1 0 0,-1 1 1 0 0,0-1 0 0 0,0 0 0 0 0,-1-1 0 0 0,0 0 0 0 0,-1-1 0 0 0,-9 6-22 0 0,-19-2 136 0 0,39-12-161 0 0,0 0-27 0 0,3-36-4132 0 0,7 14-4427 0 0,-6 15-3034 0 0</inkml:trace>
  <inkml:trace contextRef="#ctx0" brushRef="#br0" timeOffset="15042.587">3971 735 8554 0 0,'0'0'3695'0'0,"0"0"-2050"0"0,0 0-624 0 0,0 0 9 0 0,0 0 167 0 0,0 0 97 0 0,0 0-83 0 0,-34 24-207 0 0,-103 79-233 0 0,131-100-708 0 0,2 0 1 0 0,-1 1 0 0 0,0-1-1 0 0,1 1 1 0 0,-1 0-1 0 0,1 0 1 0 0,0 1 0 0 0,1-1-1 0 0,-1 1 1 0 0,1 0-1 0 0,0 0 1 0 0,0 0-1 0 0,0 0 1 0 0,-1 4-64 0 0,-1 5 179 0 0,-4 8 18 0 0,1 1 0 0 0,1 0 0 0 0,1 0 0 0 0,2 0 0 0 0,0 1 0 0 0,1 0 0 0 0,1-1 0 0 0,2 1-1 0 0,0 0 1 0 0,2 0 0 0 0,2 15-197 0 0,-2-30 58 0 0,0 1-1 0 0,1-1 1 0 0,0 1 0 0 0,0-1-1 0 0,1 0 1 0 0,0 0-1 0 0,1-1 1 0 0,0 1-1 0 0,0-1 1 0 0,1 0 0 0 0,0 0-1 0 0,0-1 1 0 0,1 0-1 0 0,0 0 1 0 0,0 0-1 0 0,1-1 1 0 0,0 0 0 0 0,0 0-1 0 0,0-1 1 0 0,1 0-1 0 0,0-1 1 0 0,0 0 0 0 0,0 0-1 0 0,0-1 1 0 0,0 0-1 0 0,1-1 1 0 0,-1 0-1 0 0,1 0 1 0 0,8 0-58 0 0,-2-2 103 0 0,0 0 0 0 0,0-1 1 0 0,0-1-1 0 0,-1 0 0 0 0,1-1 0 0 0,-1-1 1 0 0,0 0-1 0 0,0-1 0 0 0,0 0 0 0 0,0-2 0 0 0,-1 0 1 0 0,0 0-1 0 0,-1-1 0 0 0,0-1 0 0 0,0 0-103 0 0,13-9 85 0 0,-2-1 0 0 0,-1-1 0 0 0,0 0 0 0 0,-1-2 0 0 0,-1-1-1 0 0,-2-1 1 0 0,0 0 0 0 0,-1-1 0 0 0,-2-1-85 0 0,-8 13 10 0 0,0-1 0 0 0,-1 1-1 0 0,-1-1 1 0 0,0 0 0 0 0,-1 0-1 0 0,0-1 1 0 0,-1 0 0 0 0,-1 1-1 0 0,-1-1 1 0 0,0 0 0 0 0,0-1 0 0 0,-2 1-1 0 0,0 0 1 0 0,-1 0 0 0 0,0 0-1 0 0,-1 0 1 0 0,-1 0 0 0 0,0 0-1 0 0,-2-3-8 0 0,1 7-43 0 0,-1 1 1 0 0,0-1 0 0 0,0 1-1 0 0,-1 0 1 0 0,-1 1 0 0 0,1-1-1 0 0,-2 1 1 0 0,1 1 0 0 0,-1-1 0 0 0,0 1-1 0 0,-1 1 1 0 0,0-1 0 0 0,0 2-1 0 0,-1-1 1 0 0,0 1 0 0 0,0 1 0 0 0,0-1-1 0 0,-1 2 1 0 0,0 0 0 0 0,1 0-1 0 0,-2 1 1 0 0,1 0 0 0 0,0 1 0 0 0,-5-1 41 0 0,1 1-253 0 0,0 1 0 0 0,0 1 0 0 0,0 0 0 0 0,0 1 0 0 0,0 0 0 0 0,0 1 0 0 0,0 1 0 0 0,1 0 1 0 0,-1 1-1 0 0,1 1 0 0 0,0 0 0 0 0,0 1 0 0 0,0 0 0 0 0,1 2 0 0 0,0-1 0 0 0,0 1 0 0 0,1 1 0 0 0,0 0 1 0 0,-8 9 252 0 0,-16 20-2880 0 0,15-12-2454 0 0,4-5-6199 0 0</inkml:trace>
  <inkml:trace contextRef="#ctx0" brushRef="#br0" timeOffset="15478.384">3730 1232 5209 0 0,'0'0'3150'0'0,"0"0"-932"0"0,0 0-331 0 0,0 0-33 0 0,0 0-13 0 0,0 0-107 0 0,0 0-188 0 0,0 0-261 0 0,0 0-274 0 0,0 0-224 0 0,0 0-161 0 0,0 0-106 0 0,0 0-60 0 0,1-17-37 0 0,6-55-39 0 0,-6 69-350 0 0,-1 0 0 0 0,1 1 0 0 0,0-1 1 0 0,0 1-1 0 0,0-1 0 0 0,1 1 0 0 0,-1-1 1 0 0,0 1-1 0 0,1 0 0 0 0,0-1 0 0 0,-1 1 1 0 0,1 0-1 0 0,0 0 0 0 0,0 0 1 0 0,0 1-1 0 0,1-1 0 0 0,-1 0 0 0 0,0 1 1 0 0,1 0-1 0 0,-1-1 0 0 0,1 1 0 0 0,-1 0 1 0 0,3-1-35 0 0,13-7 256 0 0,0-6-45 0 0,2 2 0 0 0,0 0 1 0 0,1 1-1 0 0,0 1 0 0 0,0 1 0 0 0,1 1 0 0 0,0 1 1 0 0,16-3-212 0 0,41 10 173 0 0,-47 55-129 0 0,-30-44-21 0 0,0 0-1 0 0,0 0 1 0 0,1-1 0 0 0,1 1 0 0 0,-1-1-1 0 0,2 0 1 0 0,-1 0 0 0 0,1 0 0 0 0,0 0-1 0 0,1-1 1 0 0,0 0 0 0 0,1 0-1 0 0,-1-1 1 0 0,2 0 0 0 0,-1 0 0 0 0,1 0-1 0 0,0-1 1 0 0,0 0 0 0 0,0-1 0 0 0,1 0-1 0 0,0 0 1 0 0,0 0 0 0 0,0-2-1 0 0,9 4-22 0 0,-9-4 55 0 0,1-1 0 0 0,0 1-1 0 0,0-1 1 0 0,0-1 0 0 0,0 0-1 0 0,0-1 1 0 0,0 1 0 0 0,0-2 0 0 0,0 0-1 0 0,0 0 1 0 0,0 0 0 0 0,0-1-1 0 0,0-1 1 0 0,-1 0 0 0 0,1 0-1 0 0,-1-1 1 0 0,0 0 0 0 0,0-1-1 0 0,0 0 1 0 0,0 0 0 0 0,-1-1-1 0 0,2-1-54 0 0,-3-36-1163 0 0,-14 30-2012 0 0,-3 4-3302 0 0,6 8-5725 0 0</inkml:trace>
  <inkml:trace contextRef="#ctx0" brushRef="#br0" timeOffset="21754.683">5414 415 2761 0 0,'0'0'889'0'0,"0"0"-65"0"0,0 0 148 0 0,0 0 354 0 0,0 0 297 0 0,0 0 128 0 0,0 0-128 0 0,0 0-300 0 0,0 0-288 0 0,0 0-239 0 0,0 0-102 0 0,3-5-2 0 0,8-16-17 0 0,-8 16 17 0 0,-3 5 23 0 0,0 0-66 0 0,-16-7 811 0 0,5 5-1321 0 0,0 1 0 0 0,0-1 1 0 0,0 2-1 0 0,0 0 0 0 0,0 0 0 0 0,0 1 0 0 0,0 0 0 0 0,0 1 0 0 0,0 0 0 0 0,1 1 0 0 0,-1 0 0 0 0,1 1 0 0 0,-1 0 0 0 0,1 0 0 0 0,-3 3-139 0 0,-3 0 165 0 0,15-7-144 0 0,0 0 1 0 0,-1 1 0 0 0,1-1-1 0 0,0 1 1 0 0,0-1-1 0 0,-1 1 1 0 0,1-1-1 0 0,0 1 1 0 0,0-1-1 0 0,0 1 1 0 0,0 0 0 0 0,0 0-1 0 0,0 0 1 0 0,0 0-1 0 0,0 0 1 0 0,0 0-1 0 0,0 0 1 0 0,1 0 0 0 0,-1 0-1 0 0,0 0 1 0 0,0 0-1 0 0,1 0 1 0 0,-1 0-1 0 0,1 1 1 0 0,-1-1-1 0 0,1 0 1 0 0,0 0 0 0 0,0 1-1 0 0,-1-1 1 0 0,1 0-1 0 0,0 1 1 0 0,0-1-1 0 0,0 1-21 0 0,-37 205 1463 0 0,8 48-875 0 0,13-17-17 0 0,-1-74-153 0 0,1-87-192 0 0,4-11-63 0 0,0 52 100 0 0,-10-45 122 0 0,14-50 117 0 0,41-35-133 0 0,-9 2-313 0 0,0 0 0 0 0,1 1 0 0 0,0 2-1 0 0,1 0 1 0 0,-1 2 0 0 0,1 1 0 0 0,0 1 0 0 0,2 1-56 0 0,50-2 29 0 0,-77 4-13 0 0,-1 0-14 0 0,0 0-20 0 0,0 0 26 0 0,0 0 8 0 0,0 0-4 0 0,0 0-9 0 0,0 0 12 0 0,0 0-38 0 0,0 0-18 0 0,0 0-30 0 0,-1-7-1934 0 0,6-16-8349 0 0,0 19-1195 0 0</inkml:trace>
  <inkml:trace contextRef="#ctx0" brushRef="#br0" timeOffset="22109.834">5420 1066 9290 0 0,'0'0'2236'0'0,"0"0"-375"0"0,0 0-239 0 0,0 0-11 0 0,0 0 9 0 0,0 0-164 0 0,0 0-325 0 0,0 0-332 0 0,0 0-244 0 0,0 0-107 0 0,0 0-8 0 0,0 0 43 0 0,5 1 55 0 0,141-21 3015 0 0,-51 20-2703 0 0,-82 2-788 0 0,6 2-1538 0 0,-9-7-6419 0 0,-7 0-3871 0 0</inkml:trace>
  <inkml:trace contextRef="#ctx0" brushRef="#br0" timeOffset="22613.78">6219 904 12051 0 0,'0'0'1995'0'0,"0"0"-346"0"0,0 0-227 0 0,0 0-71 0 0,0 0-81 0 0,0 0-220 0 0,0 0-236 0 0,0 0-210 0 0,0 0-174 0 0,0 0-106 0 0,0 0-40 0 0,0 0-15 0 0,0 0-13 0 0,-14 9 4 0 0,-45 29-30 0 0,56-36-188 0 0,0 1 0 0 0,0-1 1 0 0,0 1-1 0 0,0-1 0 0 0,0 1 1 0 0,0 0-1 0 0,1 0 1 0 0,0 0-1 0 0,0 1 0 0 0,-1-1 1 0 0,2 0-1 0 0,-1 1 0 0 0,0-1 1 0 0,1 1-1 0 0,0 0 1 0 0,-1-1-1 0 0,1 1 0 0 0,0 3-42 0 0,-4 12 156 0 0,-75 207 910 0 0,78-221-1029 0 0,1-1 1 0 0,-1 1 0 0 0,1 0-1 0 0,0 0 1 0 0,0 0-1 0 0,1 0 1 0 0,0 0-1 0 0,0 0 1 0 0,0 0-1 0 0,0 0 1 0 0,1 0-1 0 0,0 0 1 0 0,0 0-1 0 0,0 0 1 0 0,0 0-1 0 0,1-1 1 0 0,0 1-1 0 0,0 0 1 0 0,0-1 0 0 0,1 1-1 0 0,0-1 1 0 0,-1 0-1 0 0,1 0 1 0 0,1 0-1 0 0,-1 0 1 0 0,1-1-1 0 0,-1 1 1 0 0,1-1-1 0 0,0 0 1 0 0,0 0-1 0 0,0 0 1 0 0,1-1-1 0 0,-1 1 1 0 0,1-1-1 0 0,-1 0 1 0 0,1-1-1 0 0,0 1 1 0 0,0-1 0 0 0,0 0-1 0 0,0 0 1 0 0,-1 0-1 0 0,1 0 1 0 0,4-1-38 0 0,19 1 231 0 0,-21 0-215 0 0,-1 0-1 0 0,1 0 0 0 0,0-1 0 0 0,0 0 0 0 0,0 0 0 0 0,0-1 0 0 0,0 0 0 0 0,0 0 1 0 0,-1-1-1 0 0,1 1 0 0 0,0-2 0 0 0,-1 1 0 0 0,1-1 0 0 0,-1 1 0 0 0,5-5-15 0 0,26-28-2359 0 0,-31 23 455 0 0,-1-1-1745 0 0,-3 4-3645 0 0,-1 4-4519 0 0</inkml:trace>
  <inkml:trace contextRef="#ctx0" brushRef="#br0" timeOffset="23276.349">5857 712 4433 0 0,'0'0'3601'0'0,"0"0"-1353"0"0,0 0-355 0 0,0 0 46 0 0,0 0 13 0 0,0 0-156 0 0,0 0-337 0 0,0 0-381 0 0,0 0-306 0 0,0 0-162 0 0,0 0-58 0 0,0 0-9 0 0,0 0-7 0 0,3-1-12 0 0,88-71 1744 0 0,28-29-1433 0 0,22-11-305 0 0,-121 90-370 0 0,-20 53-144 0 0,0-15 44 0 0,-1-4-30 0 0,0 1 0 0 0,1 0 0 0 0,1-1-1 0 0,0 1 1 0 0,1-1 0 0 0,0 0 0 0 0,1 1 0 0 0,1-1 0 0 0,-1 0 0 0 0,2-1-1 0 0,0 1 1 0 0,1 2-30 0 0,44 39-785 0 0,-18-45-8517 0 0,-27-8-2501 0 0</inkml:trace>
  <inkml:trace contextRef="#ctx0" brushRef="#br0" timeOffset="33715.357">10165 481 3873 0 0,'0'0'1011'0'0,"0"0"-178"0"0,0 0 135 0 0,0 0 263 0 0,0 0 272 0 0,0 0 119 0 0,0 0-144 0 0,0 0-205 0 0,0 0-148 0 0,0 0-57 0 0,0 0-28 0 0,0 0-64 0 0,0 0-102 0 0,17-13 1316 0 0,79-71 1710 0 0,25-54-3055 0 0,-121 138-844 0 0,1-1 1 0 0,0 1 0 0 0,-1 0 0 0 0,1-1 0 0 0,-1 1 0 0 0,1 0 0 0 0,0 0 0 0 0,-1-1 0 0 0,1 1 0 0 0,0 0 0 0 0,-1 0-1 0 0,1 0 1 0 0,0 0 0 0 0,-1 0 0 0 0,1 0 0 0 0,0 0 0 0 0,0 0 0 0 0,-1 0 0 0 0,1 0 0 0 0,0 0 0 0 0,-1 0 0 0 0,1 1-1 0 0,0-1 1 0 0,-1 0 0 0 0,1 0 0 0 0,-1 1 0 0 0,1-1 0 0 0,0 0 0 0 0,-1 1 0 0 0,1-1 0 0 0,-1 1 0 0 0,1-1 0 0 0,-1 1-1 0 0,1-1 1 0 0,-1 1 0 0 0,1-1 0 0 0,-1 1 0 0 0,0-1 0 0 0,1 1 0 0 0,-1 0 0 0 0,0-1 0 0 0,1 1 0 0 0,-1-1 0 0 0,0 1-1 0 0,0 0 1 0 0,0-1 0 0 0,1 1 0 0 0,-1 0 0 0 0,0 0 0 0 0,0-1 0 0 0,0 1 0 0 0,0 0 0 0 0,0-1 0 0 0,0 1 0 0 0,-1 0-1 0 0,1-1 1 0 0,0 1 0 0 0,0 0 0 0 0,0-1 0 0 0,-1 1 0 0 0,1 0 0 0 0,0-1 0 0 0,-1 1-2 0 0,3 9 46 0 0,47 178 586 0 0,-25-167-1186 0 0,-13-19-2803 0 0,0-2-4512 0 0,-7 0-3814 0 0</inkml:trace>
  <inkml:trace contextRef="#ctx0" brushRef="#br0" timeOffset="33205.922">10119 955 2425 0 0,'0'0'1837'0'0,"0"0"-235"0"0,0 0 85 0 0,0 0 156 0 0,0 0 45 0 0,0 0-111 0 0,0 0-285 0 0,0 0-281 0 0,0 0-272 0 0,0 0-190 0 0,0 0-116 0 0,-4 1-95 0 0,-3 3-478 0 0,14 6 2410 0 0,5-7-1991 0 0,0 0-1 0 0,0-1 1 0 0,1-1-1 0 0,-1 0 1 0 0,0 0-1 0 0,1-1 0 0 0,-1-1 1 0 0,0 0-1 0 0,1-1-478 0 0,-6 0 103 0 0,1 0-1 0 0,-1 0 1 0 0,1-1-1 0 0,-1 0 0 0 0,0 0 1 0 0,0-1-1 0 0,0 1 1 0 0,-1-2-1 0 0,1 1 0 0 0,-1-1 1 0 0,0 0-1 0 0,0 0 1 0 0,-1-1-1 0 0,0 1 0 0 0,0-1 1 0 0,0-1-1 0 0,0 1 1 0 0,0-3-103 0 0,72-63 429 0 0,-75 72-428 0 0,0-1 0 0 0,0 1 0 0 0,0 1 0 0 0,-1-1 1 0 0,1 0-1 0 0,0 0 0 0 0,0 1 0 0 0,0-1 0 0 0,0 1 0 0 0,0 0 0 0 0,-1-1 1 0 0,1 1-1 0 0,0 0 0 0 0,-1 0 0 0 0,1 0 0 0 0,0 0 0 0 0,-1 1 0 0 0,1-1 1 0 0,-1 0-1 0 0,0 0 0 0 0,1 1 0 0 0,-1-1 0 0 0,0 1 0 0 0,0 0 0 0 0,0-1 1 0 0,0 1-1 0 0,0 0 0 0 0,0-1 0 0 0,-1 1 0 0 0,1 0 0 0 0,0 0 0 0 0,-1 0 1 0 0,0 0-1 0 0,1-1 0 0 0,-1 1 0 0 0,0 0 0 0 0,0 0 0 0 0,0 0 0 0 0,0 0 1 0 0,0 0-1 0 0,0 0 0 0 0,-1 0 0 0 0,1 0 0 0 0,-1 1-1 0 0,4 12 11 0 0,15 70 63 0 0,-4 1 0 0 0,-3 0-1 0 0,-4 0 1 0 0,-4 87-74 0 0,-9-104-2 0 0,-4-1 0 0 0,-2 0 0 0 0,-12 33 2 0 0,22-95-1 0 0,0 10-10 0 0,-1-1 0 0 0,-1 1 0 0 0,0 0 0 0 0,-1-1 0 0 0,-1 0 0 0 0,-1 0 0 0 0,0-1 1 0 0,0 0-1 0 0,-2 0 0 0 0,0 0 0 0 0,0-1 0 0 0,-1-1 0 0 0,-10 11 11 0 0,-55-11 10 0 0,56-12-14 0 0,9-2-1 0 0,1-1 0 0 0,-1 1 0 0 0,0-2 0 0 0,1 1 0 0 0,0-1 0 0 0,0-1 0 0 0,0 0 0 0 0,0 0 0 0 0,1-1 0 0 0,0 0 0 0 0,0 0 0 0 0,1-1 0 0 0,-1 1 0 0 0,2-2 0 0 0,-1 1 0 0 0,1-1 0 0 0,-4-5 5 0 0,7 8 2 0 0,-1 1 0 0 0,1 0 0 0 0,0-1 0 0 0,0 1 0 0 0,1-1 0 0 0,-1 0 1 0 0,1 0-1 0 0,0 0 0 0 0,1 0 0 0 0,-1-1 0 0 0,1 1 0 0 0,0 0 0 0 0,0-1 0 0 0,1 1 0 0 0,-1 0 0 0 0,1-1 0 0 0,0 1 1 0 0,1-1-1 0 0,-1 1 0 0 0,1-1 0 0 0,0 1 0 0 0,1 0 0 0 0,-1 0 0 0 0,1 0 0 0 0,0 0 0 0 0,0 0 0 0 0,1 0 0 0 0,-1 0 1 0 0,1 0-1 0 0,2-2-2 0 0,5-7 6 0 0,1 1 0 0 0,0 0 1 0 0,1 1-1 0 0,0 0 0 0 0,0 1 1 0 0,2 0-1 0 0,-1 1 1 0 0,1 1-1 0 0,6-4-6 0 0,201-84 36 0 0,-198 88-112 0 0,0 1 1 0 0,1 0-1 0 0,-1 2 0 0 0,2 1 1 0 0,-1 1-1 0 0,0 1 1 0 0,20 0 75 0 0,-44 3-273 0 0,0 0-101 0 0,0 0-154 0 0,-21-3-5545 0 0,13 1-2770 0 0,2-1-2551 0 0</inkml:trace>
  <inkml:trace contextRef="#ctx0" brushRef="#br0" timeOffset="34267.413">11170 681 6537 0 0,'0'0'2309'0'0,"0"0"-462"0"0,0 0-220 0 0,0 0-5 0 0,0 0-6 0 0,0 0-121 0 0,0 0-228 0 0,0 0-288 0 0,0 0-250 0 0,0 0-182 0 0,0 0-86 0 0,0 0-16 0 0,-19-3-12 0 0,-62-6 15 0 0,28 22 428 0 0,35-2-647 0 0,0 1 0 0 0,1 1 0 0 0,0 1-1 0 0,1 0 1 0 0,1 1 0 0 0,0 1 0 0 0,1 0 0 0 0,1 1-1 0 0,-4 8-228 0 0,11-19 32 0 0,0 1 0 0 0,1 0-1 0 0,0 0 1 0 0,0 0-1 0 0,0 1 1 0 0,1-1 0 0 0,0 1-1 0 0,1 0 1 0 0,0 1-1 0 0,0-1 1 0 0,1 0-1 0 0,0 1 1 0 0,0-1 0 0 0,1 1-1 0 0,0 0 1 0 0,0-1-1 0 0,1 1 1 0 0,1 0 0 0 0,-1 0-1 0 0,1-1 1 0 0,1 1-1 0 0,-1-1 1 0 0,2 1 0 0 0,-1-1-1 0 0,1 0 1 0 0,0 1-1 0 0,1-1 1 0 0,0-1 0 0 0,0 1-1 0 0,1-1 1 0 0,-1 1-1 0 0,7 5-31 0 0,4-1-158 0 0,0-1 0 0 0,2-1 0 0 0,-1 0 0 0 0,1-1 0 0 0,0 0 0 0 0,1-2 0 0 0,0 0 0 0 0,0-1 0 0 0,1-1 0 0 0,0 0-1 0 0,0-2 1 0 0,0 0 0 0 0,0-1 0 0 0,0-1 0 0 0,9-1 158 0 0,21-9-3063 0 0,-18-5-3903 0 0,-19 6-4053 0 0</inkml:trace>
  <inkml:trace contextRef="#ctx0" brushRef="#br0" timeOffset="34595.719">11629 696 11698 0 0,'0'0'1510'0'0,"0"0"-203"0"0,0 0-39 0 0,0 0 51 0 0,0 0-2 0 0,0 0-145 0 0,0 0-245 0 0,0 0-226 0 0,-34 38-170 0 0,-105 116-155 0 0,83-71 88 0 0,53-69-385 0 0,0-9-30 0 0,0 1 0 0 0,1-1 1 0 0,0 1-1 0 0,0 0 0 0 0,1 0 1 0 0,-1 0-1 0 0,1 0 0 0 0,0 0 1 0 0,1 0-1 0 0,0 0 0 0 0,0 1 1 0 0,0-1-1 0 0,0 0 0 0 0,1 0 0 0 0,0 0 1 0 0,1 0-1 0 0,-1 0 0 0 0,1 0 1 0 0,0-1-1 0 0,1 1 0 0 0,-1 0 1 0 0,1-1-1 0 0,0 0 0 0 0,0 1 1 0 0,1-1-1 0 0,0-1 0 0 0,0 1 0 0 0,0 0 1 0 0,0-1-1 0 0,1 0 0 0 0,0 0 1 0 0,-1 0-1 0 0,1-1 0 0 0,1 1 1 0 0,-1-1-1 0 0,0 0 0 0 0,1-1-49 0 0,8 1 92 0 0,0-2 0 0 0,-1 1-1 0 0,1-2 1 0 0,0 0 0 0 0,0 0-1 0 0,0-1 1 0 0,0-1 0 0 0,-1 0-1 0 0,1-1 1 0 0,-1-1 0 0 0,0 0-1 0 0,0-1 1 0 0,0 0 0 0 0,0-1-1 0 0,-1 0 1 0 0,0-1 0 0 0,0-1-1 0 0,-1 0 1 0 0,0 0 0 0 0,0-1-1 0 0,-1 0 1 0 0,0-1 0 0 0,-1 0-1 0 0,0-1 1 0 0,0 0 0 0 0,-1 0-1 0 0,-1-1 1 0 0,0 0 0 0 0,0 0-1 0 0,-1-1 1 0 0,1-4-92 0 0,-5 10 3 0 0,1 1-1 0 0,-1-1 0 0 0,-1 0 1 0 0,1 0-1 0 0,-1 0 1 0 0,0 0-1 0 0,-1 0 1 0 0,0 0-1 0 0,0 0 0 0 0,0 0 1 0 0,-1 0-1 0 0,0 0 1 0 0,0 1-1 0 0,-1-1 1 0 0,0 0-1 0 0,0 0 0 0 0,-1 1 1 0 0,1-1-1 0 0,-1 1 1 0 0,-1 0-1 0 0,1 0 1 0 0,-1 0-1 0 0,0 0 0 0 0,-1 1 1 0 0,1 0-1 0 0,-1-1 1 0 0,0 2-1 0 0,-3-3-2 0 0,1 2-126 0 0,0 0-1 0 0,0 1 1 0 0,0 0-1 0 0,-1 0 1 0 0,0 1-1 0 0,0 0 1 0 0,0 0-1 0 0,0 1 1 0 0,0 0-1 0 0,-1 0 0 0 0,1 1 1 0 0,0 0-1 0 0,-1 0 1 0 0,1 1-1 0 0,-1 0 1 0 0,-4 1 126 0 0,-79 28-5456 0 0,73-17-312 0 0,3-4-5690 0 0</inkml:trace>
  <inkml:trace contextRef="#ctx0" brushRef="#br0" timeOffset="34994.654">12373 681 6393 0 0,'0'0'2374'0'0,"0"0"-452"0"0,0 0-375 0 0,0 0-277 0 0,0 0-201 0 0,0 0-130 0 0,0 0-103 0 0,0 0-76 0 0,0 0-38 0 0,0 0-31 0 0,0 0-54 0 0,0 0-73 0 0,-34 8-92 0 0,-105 24-94 0 0,88-11 172 0 0,46-13-403 0 0,4-6-124 0 0,1 0-1 0 0,-1 0 1 0 0,1 0 0 0 0,-1 1-1 0 0,1-1 1 0 0,0 0-1 0 0,0 0 1 0 0,0 1 0 0 0,0-1-1 0 0,0 0 1 0 0,0 0-1 0 0,1 0 1 0 0,-1 1-1 0 0,1-1 1 0 0,0 0 0 0 0,-1 0-1 0 0,1 0 1 0 0,0 0-1 0 0,0 0 1 0 0,0 0 0 0 0,1 0-1 0 0,-1 0 1 0 0,0 0-1 0 0,1-1 1 0 0,-1 1 0 0 0,1 0-1 0 0,0-1 1 0 0,-1 0-1 0 0,1 1 1 0 0,0-1 0 0 0,0 0-1 0 0,0 0 1 0 0,0 1-23 0 0,104 50 656 0 0,-101-50-595 0 0,0 1 1 0 0,0 0 0 0 0,0 0-1 0 0,0 0 1 0 0,-1 1-1 0 0,1 0 1 0 0,-1 0 0 0 0,0 0-1 0 0,0 0 1 0 0,-1 0 0 0 0,1 1-1 0 0,-1 0 1 0 0,0 0-1 0 0,0 0 1 0 0,-1 0 0 0 0,1 0-1 0 0,-1 1 1 0 0,0-1-1 0 0,0 1 1 0 0,-1-1 0 0 0,0 1-1 0 0,0 0 1 0 0,0-1-1 0 0,-1 1 1 0 0,0 0 0 0 0,0 0-1 0 0,0-1 1 0 0,-1 1-1 0 0,1 0 1 0 0,-2-1 0 0 0,1 1-1 0 0,0 0 1 0 0,-1-1-1 0 0,0 1 1 0 0,-1-1 0 0 0,-1 4-62 0 0,-6 5 53 0 0,-1-1 0 0 0,0 0 0 0 0,-1-1 1 0 0,0 0-1 0 0,-1 0 0 0 0,0-1 0 0 0,-1-1 1 0 0,0-1-1 0 0,-1 0 0 0 0,0 0 0 0 0,0-2 1 0 0,-1 0-1 0 0,0 0 0 0 0,0-2 0 0 0,-14 3-53 0 0,-71-1-2997 0 0,90-12 795 0 0,7 0-2651 0 0,1 4-6463 0 0</inkml:trace>
  <inkml:trace contextRef="#ctx0" brushRef="#br0" timeOffset="31810.369">9361 1039 5969 0 0,'0'0'2454'0'0,"0"0"-155"0"0,0 0-126 0 0,0 0-151 0 0,0 0-166 0 0,0 0-265 0 0,0 0-312 0 0,0 0-256 0 0,0 0-206 0 0,0 0-146 0 0,0 0-80 0 0,0 0-71 0 0,9 15 1140 0 0,12-12-1200 0 0,1 0 0 0 0,-1-2 0 0 0,1-1 0 0 0,-1 0 0 0 0,1-2 0 0 0,-1 0 0 0 0,14-4-460 0 0,119-13 598 0 0,-63 15-1118 0 0,-73-3-2805 0 0,-17 3-1537 0 0,0 0-3897 0 0,-1 3-2518 0 0</inkml:trace>
  <inkml:trace contextRef="#ctx0" brushRef="#br0" timeOffset="32130.3">9631 762 14699 0 0,'0'0'2555'0'0,"0"0"-1317"0"0,0 0-485 0 0,0 0 106 0 0,0 0 256 0 0,0 0 112 0 0,0 0-136 0 0,0 0-208 0 0,0 0-186 0 0,0 0-111 0 0,0 0-82 0 0,0 0-51 0 0,0 0-51 0 0,1 35-50 0 0,5 111-52 0 0,-5-126-197 0 0,0 0-1 0 0,0 0 1 0 0,-2 0 0 0 0,-1 0-1 0 0,0 0 1 0 0,-2-1 0 0 0,-1 6-103 0 0,4-20 12 0 0,-20 91 174 0 0,5 24-1350 0 0,30-111-2476 0 0,-4-10-637 0 0,-4 1-3058 0 0,-4 0-4696 0 0</inkml:trace>
  <inkml:trace contextRef="#ctx0" brushRef="#br0" timeOffset="28840.409">7065 816 0 0 0,'0'0'667'0'0,"0"0"713"0"0,0 0 42 0 0,0 0-89 0 0,0 0-22 0 0,0 0 86 0 0,0 0 144 0 0,0 0 97 0 0,0 0-11 0 0,0 0-113 0 0,0 0-141 0 0,0 0-170 0 0,6-5-136 0 0,18-17-116 0 0,-23 22-827 0 0,-1-1-1 0 0,0 0 1 0 0,1 0-1 0 0,-1 0 1 0 0,0 0 0 0 0,0 0-1 0 0,0 0 1 0 0,0 0-1 0 0,0 0 1 0 0,0 0 0 0 0,0 0-1 0 0,-1 0 1 0 0,1 0 0 0 0,0 0-1 0 0,-1 0 1 0 0,1 0-1 0 0,0 0 1 0 0,-1 0 0 0 0,1 0-1 0 0,-1 0 1 0 0,1 0-1 0 0,-1 1 1 0 0,0-1 0 0 0,1 0-1 0 0,-1 0 1 0 0,0 1-1 0 0,1-1 1 0 0,-1 0 0 0 0,0 1-1 0 0,0-1 1 0 0,0 1 0 0 0,0-1-1 0 0,1 1 1 0 0,-1-1-1 0 0,0 1 1 0 0,0 0 0 0 0,0-1-1 0 0,0 1 1 0 0,0 0-1 0 0,0 0 1 0 0,0 0 0 0 0,0 0-124 0 0,-10-4 134 0 0,-1 1 0 0 0,1 1 0 0 0,0 0 0 0 0,-1 1 0 0 0,1 0 0 0 0,0 1 1 0 0,-1 0-1 0 0,1 0 0 0 0,-1 1 0 0 0,1 1 0 0 0,-1 0 0 0 0,1 1 0 0 0,0 0 0 0 0,0 1 0 0 0,0 0 1 0 0,-7 4-135 0 0,8-3 58 0 0,7-4-42 0 0,0 0 0 0 0,0 0 0 0 0,0 0 0 0 0,0 0 0 0 0,1 1 0 0 0,-1-1 0 0 0,0 1 0 0 0,1 0 1 0 0,-1 0-1 0 0,1 0 0 0 0,0 0 0 0 0,0 0 0 0 0,0 0 0 0 0,0 1 0 0 0,0-1 0 0 0,0 1 0 0 0,0-1 0 0 0,1 1 0 0 0,0 0 0 0 0,-1 0 0 0 0,1-1 0 0 0,0 1 0 0 0,0 0 1 0 0,0 1-17 0 0,-1 13 44 0 0,0-12-29 0 0,1-1 1 0 0,0 1-1 0 0,-1 0 0 0 0,2 0 1 0 0,-1-1-1 0 0,1 1 1 0 0,-1 0-1 0 0,1 0 1 0 0,0 0-1 0 0,1-1 1 0 0,-1 1-1 0 0,1 0 1 0 0,0 0-1 0 0,1-1 0 0 0,-1 1 1 0 0,1-1-1 0 0,-1 1 1 0 0,1-1-1 0 0,1 1 1 0 0,-1-1-1 0 0,1 0 1 0 0,-1 0-1 0 0,1 0 0 0 0,0-1 1 0 0,1 1-1 0 0,-1-1 1 0 0,1 1-1 0 0,-1-1 1 0 0,2 0-16 0 0,77 39 290 0 0,-74-38-272 0 0,1 0 0 0 0,-1 1 0 0 0,0 0-1 0 0,-1 1 1 0 0,1 0 0 0 0,-1 0 0 0 0,0 0-1 0 0,0 1 1 0 0,-1 0 0 0 0,0 0 0 0 0,0 1-1 0 0,-1-1 1 0 0,1 3-18 0 0,-5-8 22 0 0,0 1 0 0 0,0-1 0 0 0,0 1 0 0 0,-1 0 0 0 0,1-1-1 0 0,-1 1 1 0 0,1 0 0 0 0,-1-1 0 0 0,0 1 0 0 0,0 0 0 0 0,0-1 0 0 0,-1 1 0 0 0,1 0-1 0 0,-1-1 1 0 0,1 1 0 0 0,-1 0 0 0 0,0-1 0 0 0,0 1 0 0 0,0-1 0 0 0,0 0 0 0 0,-1 1-1 0 0,1-1 1 0 0,0 0 0 0 0,-1 0 0 0 0,0 1 0 0 0,1-1 0 0 0,-1 0 0 0 0,0-1 0 0 0,-1 2-22 0 0,-67 48 497 0 0,59-44-474 0 0,-129 54 252 0 0,29-41-150 0 0,73-20-35 0 0,41-20-728 0 0,58-18-1634 0 0,-40 26-851 0 0,0 1-3505 0 0,-13 7-4782 0 0</inkml:trace>
  <inkml:trace contextRef="#ctx0" brushRef="#br0" timeOffset="29428.192">7308 1028 9290 0 0,'0'0'1414'0'0,"0"0"-628"0"0,0 0-116 0 0,0 0 326 0 0,0 0 307 0 0,0 0 40 0 0,0 0-265 0 0,0 0-398 0 0,0 0-269 0 0,0 0-111 0 0,0 0 2 0 0,0 0 49 0 0,4 14 2999 0 0,-4-13-2920 0 0,0-1 7 0 0,0 0 3 0 0,0 0-5 0 0,-3 25 4311 0 0,-4 9-5134 0 0,-35 95 471 0 0,-10-9-218 0 0,28-97-2247 0 0,21-57-6222 0 0,3 24 2050 0 0,0 4-4228 0 0</inkml:trace>
  <inkml:trace contextRef="#ctx0" brushRef="#br0" timeOffset="29814.862">7393 600 8730 0 0,'0'0'3178'0'0,"0"0"-1162"0"0,0 0-455 0 0,0 0 15 0 0,0 0 104 0 0,0 0-46 0 0,0 0-240 0 0,0 0-311 0 0,0 0-315 0 0,0 0-211 0 0,0 0-129 0 0,0 0-90 0 0,0 0-54 0 0,-3-5-52 0 0,1 2-230 0 0,2 4 9 0 0,0-1 0 0 0,0 1 0 0 0,0-1 0 0 0,0 1 0 0 0,0 0 0 0 0,0-1-1 0 0,0 1 1 0 0,-1 0 0 0 0,1-1 0 0 0,0 1 0 0 0,0-1 0 0 0,-1 1-1 0 0,1-1 1 0 0,0 1 0 0 0,-1-1 0 0 0,1 1 0 0 0,-1-1 0 0 0,1 1 0 0 0,0-1-1 0 0,-1 1 1 0 0,1-1 0 0 0,-1 0 0 0 0,0 1 0 0 0,1-1 0 0 0,-1 0 0 0 0,1 0-1 0 0,-1 1 1 0 0,1-1 0 0 0,-1 0 0 0 0,0 0 0 0 0,1 0 0 0 0,-1 0 0 0 0,1 1-1 0 0,-1-1 1 0 0,0 0 0 0 0,1 0 0 0 0,-1 0 0 0 0,0 0 0 0 0,1-1-1 0 0,-1 1 1 0 0,1 0 0 0 0,-1 0 0 0 0,0 0 0 0 0,1 0 0 0 0,-1-1 0 0 0,1 1-1 0 0,-1 0 1 0 0,1-1 0 0 0,-1 1 0 0 0,1 0 0 0 0,-1-1 0 0 0,1 1 0 0 0,-1 0-1 0 0,1-1 1 0 0,-1 1 0 0 0,1-1 0 0 0,-1 1 0 0 0,1-1 0 0 0,0 1 0 0 0,-1-1-1 0 0,1 1 1 0 0,0-1 0 0 0,0 0 0 0 0,-1 1 0 0 0,1-1 0 0 0,0 1-11 0 0,-22 35 325 0 0,16-23-139 0 0,14-20 317 0 0,8-19-555 0 0,-16 27 18 0 0,0 0-58 0 0,0 0-58 0 0,0 0-72 0 0,0 0-72 0 0,0 0-74 0 0,0 0-157 0 0,0 0-279 0 0,0 0-431 0 0,2 0-6198 0 0,0 0-4101 0 0</inkml:trace>
  <inkml:trace contextRef="#ctx0" brushRef="#br0" timeOffset="30519.244">7768 908 9402 0 0,'0'0'3986'0'0,"0"0"-2147"0"0,0 0-797 0 0,0 0-19 0 0,0 0 73 0 0,0 0-11 0 0,0 0-150 0 0,0 0-234 0 0,0 0-201 0 0,0 0-159 0 0,0 0-96 0 0,0 0-63 0 0,0 0-61 0 0,-24 30-29 0 0,-73 95-28 0 0,49-45 44 0 0,28-44-66 0 0,0 5-57 0 0,-2-1 0 0 0,-2-2 0 0 0,-1 0 0 0 0,-14 12 15 0 0,33-42-32 0 0,6-8 38 0 0,0 0 0 0 0,0-1 1 0 0,-1 1-1 0 0,1 0 0 0 0,0-1 0 0 0,0 1 0 0 0,0 0 0 0 0,0-1 0 0 0,0 1 0 0 0,-1 0 0 0 0,1 0 0 0 0,0-1 0 0 0,0 1 0 0 0,-1 0 0 0 0,1 0 0 0 0,0 0 0 0 0,0-1 0 0 0,-1 1 0 0 0,1 0 0 0 0,0 0 0 0 0,0 0 0 0 0,-1 0 0 0 0,1-1 0 0 0,0 1 0 0 0,-1 0 1 0 0,1 0-1 0 0,0 0 0 0 0,-1 0 0 0 0,1 0 0 0 0,0 0 0 0 0,-1 0 0 0 0,1 0 0 0 0,0 0 0 0 0,-1 0 0 0 0,1 0 0 0 0,0 0 0 0 0,-1 0 0 0 0,1 0 0 0 0,0 0 0 0 0,-1 0 0 0 0,1 1 0 0 0,0-1 0 0 0,0 0 0 0 0,-1 0-6 0 0,36-84 59 0 0,61-58 84 0 0,30-38-177 0 0,-76 110 61 0 0,-59 87-30 0 0,0 1-1 0 0,2 0 1 0 0,0 0 0 0 0,1 0 0 0 0,1 1-1 0 0,0 0 1 0 0,2 0 0 0 0,0 1 0 0 0,0 17 3 0 0,2-27-2 0 0,0 0 1 0 0,1-1-1 0 0,0 1 1 0 0,1 0-1 0 0,-1-1 1 0 0,2 1-1 0 0,-1-1 1 0 0,1 1 0 0 0,1-1-1 0 0,0 0 1 0 0,0 0-1 0 0,1 0 1 0 0,0 0-1 0 0,1 0 1 0 0,-1-1-1 0 0,2 0 1 0 0,-1 0 0 0 0,1 0-1 0 0,0-1 1 0 0,1 0-1 0 0,0 0 1 0 0,0-1-1 0 0,7 6 2 0 0,-10-11 28 0 0,1 1 0 0 0,0 0 0 0 0,-1-1 0 0 0,1 0 0 0 0,0 0 0 0 0,0 0 0 0 0,0-1-1 0 0,0 0 1 0 0,-1 0 0 0 0,1 0 0 0 0,0 0 0 0 0,0-1 0 0 0,0 0 0 0 0,0 0 0 0 0,-1 0 0 0 0,1-1-1 0 0,0 1 1 0 0,-1-1 0 0 0,1 0 0 0 0,-1-1 0 0 0,0 1 0 0 0,0-1 0 0 0,0 1 0 0 0,0-1 0 0 0,0-1 0 0 0,0 1-1 0 0,0-2-27 0 0,84-106 1440 0 0,-68 74-1154 0 0,-2-1 1 0 0,-2 0 0 0 0,-2-2 0 0 0,-1 1-1 0 0,-2-2 1 0 0,3-18-287 0 0,-4-30 205 0 0,-11 88-292 0 0,1 0-1 0 0,-1 1 0 0 0,0-1 1 0 0,1 0-1 0 0,-1 1 0 0 0,0-1 0 0 0,1 1 1 0 0,-1-1-1 0 0,0 1 0 0 0,1-1 0 0 0,-1 1 1 0 0,0 0-1 0 0,0-1 0 0 0,0 1 0 0 0,1 0 1 0 0,-1 0-1 0 0,0-1 0 0 0,0 1 0 0 0,0 0 1 0 0,0 0-1 0 0,0 0 0 0 0,1 0 0 0 0,-1 0 1 0 0,0 0-1 0 0,0 0 0 0 0,0 0 0 0 0,0 1 1 0 0,0-1-1 0 0,1 0 0 0 0,-1 0 0 0 0,0 1 1 0 0,0-1-1 0 0,0 0 0 0 0,1 1 1 0 0,-1-1-1 0 0,0 1 0 0 0,1-1 0 0 0,-1 1 1 0 0,0 0-1 0 0,1-1 0 0 0,-1 1 0 0 0,1-1 1 0 0,-1 1-1 0 0,1 0 0 0 0,-1 0 0 0 0,1-1 1 0 0,-1 1-1 0 0,1 0 88 0 0,-8 10-4572 0 0,2-3-7080 0 0</inkml:trace>
  <inkml:trace contextRef="#ctx0" brushRef="#br0" timeOffset="30913.995">8583 901 15411 0 0,'0'0'1919'0'0,"0"0"-813"0"0,0 0-343 0 0,0 0 9 0 0,0 0 32 0 0,0 0-38 0 0,0 0-132 0 0,0 0-164 0 0,0 0-141 0 0,0 0-94 0 0,0 0-68 0 0,-33 27-47 0 0,-103 89-60 0 0,131-113-57 0 0,1 1 1 0 0,0-1-1 0 0,0 0 1 0 0,0 1-1 0 0,0 0 1 0 0,1 0-1 0 0,-1 0 1 0 0,1 0 0 0 0,0 1-1 0 0,0-1 1 0 0,1 1-1 0 0,-1 0 1 0 0,1 0-1 0 0,0 0 1 0 0,-1 5-4 0 0,0 3 7 0 0,0-6-10 0 0,0 0 1 0 0,1 1-1 0 0,0-1 1 0 0,1 1-1 0 0,-1-1 0 0 0,2 1 1 0 0,-1-1-1 0 0,1 1 1 0 0,0 0-1 0 0,0-1 1 0 0,1 1-1 0 0,0 0 1 0 0,1-1-1 0 0,-1 0 0 0 0,1 1 1 0 0,1-1-1 0 0,-1 0 1 0 0,2 0-1 0 0,-1 0 1 0 0,0 0-1 0 0,1-1 1 0 0,1 1-1 0 0,1 2 3 0 0,3-2 84 0 0,0 1 0 0 0,0-1 1 0 0,0-1-1 0 0,1 0 0 0 0,0 0 0 0 0,1-1 0 0 0,-1 0 0 0 0,1-1 0 0 0,0 0 1 0 0,0-1-1 0 0,0 0 0 0 0,0-1 0 0 0,1 0 0 0 0,-1-1 0 0 0,1 0 1 0 0,-1 0-1 0 0,1-1 0 0 0,-1-1 0 0 0,1 0 0 0 0,-1-1 0 0 0,1 0 1 0 0,-1-1-1 0 0,0 0 0 0 0,0-1 0 0 0,0 0 0 0 0,-1 0-84 0 0,7-3 190 0 0,-1-1 0 0 0,0 0 0 0 0,-1-1-1 0 0,0-1 1 0 0,-1-1 0 0 0,1 0 0 0 0,-2 0 0 0 0,0-1-1 0 0,0-1 1 0 0,-1 0 0 0 0,-1-1 0 0 0,0 0 0 0 0,-1-1 0 0 0,-1 0-1 0 0,0-1 1 0 0,4-11-190 0 0,-5 7 48 0 0,0-2 0 0 0,-2 1 1 0 0,-1-1-1 0 0,0 0 0 0 0,-1 0 0 0 0,-2-1 0 0 0,0 1 0 0 0,-2 0 0 0 0,0-1 1 0 0,-3-18-49 0 0,1 34-15 0 0,0 1 0 0 0,0-1 0 0 0,0 1 0 0 0,-1 0 0 0 0,0 0 0 0 0,0 0-1 0 0,0 0 1 0 0,-1 1 0 0 0,0-1 0 0 0,0 1 0 0 0,-1 0 0 0 0,1 0 0 0 0,-1 1 0 0 0,0-1 0 0 0,0 1 0 0 0,-1 0 0 0 0,1 0 0 0 0,-1 1 0 0 0,0 0 0 0 0,0 0 0 0 0,0 0 0 0 0,0 0 0 0 0,0 1 0 0 0,-1 0 0 0 0,-2 0 15 0 0,-4-1-178 0 0,1 0-1 0 0,-1 1 0 0 0,0 0 0 0 0,0 1 0 0 0,0 0 1 0 0,-1 1-1 0 0,1 1 0 0 0,0 0 0 0 0,0 0 1 0 0,0 2-1 0 0,1 0 0 0 0,-9 2 179 0 0,-81 47-3596 0 0,62-26-769 0 0,23-15 1450 0 0,-7 3-8631 0 0</inkml:trace>
  <inkml:trace contextRef="#ctx0" brushRef="#br0" timeOffset="31258.944">8292 1197 11811 0 0,'0'0'2232'0'0,"0"0"-401"0"0,0 0-168 0 0,0 0-52 0 0,0 0-133 0 0,0 0-202 0 0,0 0-218 0 0,0 0-182 0 0,0 0-153 0 0,33-24-137 0 0,101-75-115 0 0,-82 60 215 0 0,-49 38-662 0 0,0 0 0 0 0,0-1 0 0 0,0 1 0 0 0,0 0 0 0 0,0 0 0 0 0,0 1 0 0 0,0-1 0 0 0,0 0 0 0 0,0 1 0 0 0,0 0 0 0 0,1 0 1 0 0,-1 0-1 0 0,0 0 0 0 0,0 1 0 0 0,0-1 0 0 0,0 1 0 0 0,0-1 0 0 0,0 1 0 0 0,0 0 0 0 0,0 1 0 0 0,0-1 0 0 0,0 0 0 0 0,0 1 1 0 0,-1-1-1 0 0,1 1 0 0 0,0 0 0 0 0,-1 0 0 0 0,1 0 0 0 0,-1 0 0 0 0,0 1 0 0 0,0-1 0 0 0,0 1 0 0 0,0-1 0 0 0,0 1-24 0 0,20 15 58 0 0,-11-11-17 0 0,-1 0 0 0 0,1-2 0 0 0,0 1 0 0 0,0-1 0 0 0,1-1 0 0 0,-1 0 0 0 0,1 0 0 0 0,0-2-1 0 0,0 1 1 0 0,0-1 0 0 0,1-1 0 0 0,-1 0 0 0 0,0-1 0 0 0,11-1-41 0 0,118 1 1359 0 0,-141 0-1321 0 0,0 0-13 0 0,0 0-12 0 0,0 0-21 0 0,0 0-32 0 0,0 0-50 0 0,0 0-13 0 0,0 0-35 0 0,16 3-4016 0 0,-10-2-4075 0 0,-1-1-3834 0 0</inkml:trace>
  <inkml:trace contextRef="#ctx0" brushRef="#br0" timeOffset="57118.074">286 2750 9994 0 0,'0'0'1454'0'0,"0"0"-370"0"0,0 0-222 0 0,0 0 35 0 0,0 0 63 0 0,0 0-81 0 0,0 0-192 0 0,0 0-214 0 0,0 0-66 0 0,0 0 57 0 0,0 0 80 0 0,3 18 54 0 0,22 142 870 0 0,-26 98 310 0 0,0-236-1669 0 0,-1 1-1 0 0,-1-1 1 0 0,-1 0 0 0 0,-1 0-1 0 0,0 0 1 0 0,-2-1 0 0 0,-1 0-1 0 0,0 0 1 0 0,-2-1 0 0 0,0 0-1 0 0,-1-1 1 0 0,-2 0 0 0 0,1-1-1 0 0,-15 16-108 0 0,26-33 21 0 0,1-1 0 0 0,-1 1 0 0 0,0 0 0 0 0,1 0 0 0 0,-1-1 0 0 0,0 1 0 0 0,0 0 0 0 0,0-1 0 0 0,0 1-1 0 0,0-1 1 0 0,0 1 0 0 0,0-1 0 0 0,0 1 0 0 0,0-1 0 0 0,0 0 0 0 0,0 0 0 0 0,0 1 0 0 0,0-1-1 0 0,0 0 1 0 0,0 0 0 0 0,0 0 0 0 0,0 0 0 0 0,0 0 0 0 0,0 0 0 0 0,0 0 0 0 0,0-1 0 0 0,0 1 0 0 0,0 0-1 0 0,0-1 1 0 0,0 1 0 0 0,0 0 0 0 0,0-1 0 0 0,0 1 0 0 0,0-1 0 0 0,0 1 0 0 0,0-1 0 0 0,0 0-1 0 0,1 1 1 0 0,-1-1 0 0 0,0 0 0 0 0,0 0 0 0 0,1 0 0 0 0,-1 1 0 0 0,1-1 0 0 0,-1 0 0 0 0,1 0-1 0 0,-1 0 1 0 0,1 0 0 0 0,-1 0 0 0 0,1 0 0 0 0,0 0 0 0 0,-1 0 0 0 0,1 0 0 0 0,0 0-21 0 0,1-25 23 0 0,2 1 1 0 0,1 0 0 0 0,0 0 0 0 0,2 1 0 0 0,1-1-1 0 0,1 1 1 0 0,1 1 0 0 0,1-1 0 0 0,1 1-1 0 0,1 1 1 0 0,0 0 0 0 0,2 1 0 0 0,12-14-24 0 0,-22 29 5 0 0,35-52 15 0 0,2 2-1 0 0,2 1 0 0 0,3 3 0 0 0,2 2 0 0 0,2 1 1 0 0,2 4-1 0 0,2 1 0 0 0,2 3 0 0 0,2 2 0 0 0,59-29-19 0 0,-59 47 30 0 0,-51 52 89 0 0,-11-15-62 0 0,1 0 1 0 0,-2-1 0 0 0,0 0 0 0 0,-1 0 0 0 0,0 0 0 0 0,-1-1 0 0 0,-1 0-1 0 0,-1 0 1 0 0,1-1 0 0 0,-2 0 0 0 0,0-1 0 0 0,-1 0 0 0 0,0 0-58 0 0,-73 86 183 0 0,-5-5 0 0 0,-13 5-183 0 0,73-79-641 0 0,22-50-6555 0 0,6 17 1917 0 0,1 9 1708 0 0,0-2-6714 0 0</inkml:trace>
  <inkml:trace contextRef="#ctx0" brushRef="#br0" timeOffset="58355.897">835 3062 0 0 0,'0'0'787'0'0,"0"0"1175"0"0,0 0 330 0 0,0 0-54 0 0,0 0-186 0 0,0 0-203 0 0,0 0-112 0 0,0 0-84 0 0,0 0-101 0 0,0 0-113 0 0,0 0-151 0 0,34-2-162 0 0,106-11-170 0 0,-71-12 243 0 0,-58 15-914 0 0,27-16 163 0 0,0-1-1 0 0,-3-2 0 0 0,0-2 0 0 0,-2-1 0 0 0,-1-1 1 0 0,3-8-448 0 0,-28 33 49 0 0,1-1 0 0 0,-1 0 0 0 0,-1 0 1 0 0,0 0-1 0 0,0-1 0 0 0,-1 0 1 0 0,0 0-1 0 0,-1 0 0 0 0,0-1 0 0 0,-1 1 1 0 0,0-1-1 0 0,-1 0 0 0 0,0 0 0 0 0,0 0 1 0 0,-1 0-1 0 0,-1-11-49 0 0,0 21-10 0 0,0-1 1 0 0,-1 1 0 0 0,0-1-1 0 0,1 0 1 0 0,-1 1 0 0 0,0 0-1 0 0,0-1 1 0 0,0 1-1 0 0,0-1 1 0 0,0 1 0 0 0,0 0-1 0 0,0 0 1 0 0,-1 0 0 0 0,1 0-1 0 0,0 0 1 0 0,-1 0-1 0 0,1 0 1 0 0,0 0 0 0 0,-1 0-1 0 0,1 0 1 0 0,-1 1 0 0 0,0-1-1 0 0,1 1 1 0 0,-1-1-1 0 0,1 1 1 0 0,-1 0 0 0 0,0-1-1 0 0,1 1 1 0 0,-1 0 0 0 0,0 0-1 0 0,1 0 1 0 0,-1 1-1 0 0,0-1 1 0 0,-1 0 9 0 0,-61 14-472 0 0,-50 73 67 0 0,114-87 403 0 0,-1 0 0 0 0,0 1-1 0 0,0-1 1 0 0,0 0 0 0 0,0 1 0 0 0,1-1 0 0 0,-1 1 0 0 0,0-1 0 0 0,0 1 0 0 0,1-1 0 0 0,-1 1 0 0 0,0-1 0 0 0,1 1 0 0 0,-1 0 0 0 0,1-1 0 0 0,-1 1 0 0 0,1 0 0 0 0,-1 0 0 0 0,1-1 0 0 0,-1 1 0 0 0,1 0 0 0 0,0 0-1 0 0,-1 0 1 0 0,1 0 0 0 0,0-1 0 0 0,0 1 0 0 0,0 0 0 0 0,-1 0 0 0 0,1 0 0 0 0,0 0 0 0 0,0 0 0 0 0,0 0 0 0 0,1 0 0 0 0,-1-1 0 0 0,0 1 0 0 0,0 0 0 0 0,0 0 0 0 0,1 0 0 0 0,-1 0 0 0 0,0 0 0 0 0,1-1 0 0 0,-1 1 0 0 0,1 0-1 0 0,-1 0 1 0 0,1-1 0 0 0,-1 1 0 0 0,1 0 0 0 0,-1-1 0 0 0,1 1 0 0 0,0 0 0 0 0,-1-1 0 0 0,1 1 0 0 0,0-1 0 0 0,0 1 0 0 0,-1-1 0 0 0,1 0 0 0 0,0 1 0 0 0,0-1 0 0 0,0 0 0 0 0,0 1 0 0 0,-1-1 0 0 0,1 0 0 0 0,1 0 1 0 0,56 7 171 0 0,161-23 474 0 0,-217 17-631 0 0,0-1 0 0 0,0 0 0 0 0,0 1 0 0 0,1-1 0 0 0,-1 1 0 0 0,0 0 0 0 0,0 0 0 0 0,-1-1 0 0 0,1 1 0 0 0,0 1 0 0 0,0-1 0 0 0,0 0 0 0 0,-1 0 0 0 0,1 1 0 0 0,0-1 0 0 0,-1 1 0 0 0,1-1 0 0 0,-1 1 0 0 0,0 0 0 0 0,0-1 0 0 0,1 1 0 0 0,-1 0 0 0 0,0 0 0 0 0,-1 0 0 0 0,1 0 0 0 0,0 0 0 0 0,0 0 0 0 0,-1 0 0 0 0,1 0 0 0 0,-1 0 0 0 0,0 0 0 0 0,0 1 0 0 0,0-1 0 0 0,0 1-13 0 0,-3 78 523 0 0,-13-24-362 0 0,12-47-153 0 0,0-1 0 0 0,1 1 0 0 0,1 0 0 0 0,-1 0 0 0 0,2 0 0 0 0,-1 0 0 0 0,1 1 1 0 0,1-1-1 0 0,0 0 0 0 0,1 9-8 0 0,0-17-7 0 0,1 1 0 0 0,-1-1 0 0 0,1 0 0 0 0,0 0 0 0 0,0 0 0 0 0,0 0 1 0 0,0-1-1 0 0,0 1 0 0 0,0-1 0 0 0,0 1 0 0 0,0-1 0 0 0,0 1 0 0 0,1-1 0 0 0,-1 0 1 0 0,1 0-1 0 0,-1 0 0 0 0,1-1 0 0 0,-1 1 0 0 0,1-1 0 0 0,-1 1 0 0 0,1-1 0 0 0,0 0 1 0 0,-1 0-1 0 0,1 0 0 0 0,-1 0 0 0 0,1 0 0 0 0,0-1 0 0 0,-1 1 0 0 0,1-1 0 0 0,1 0 7 0 0,10 1-107 0 0,20-16-2656 0 0,-26 12-1772 0 0,-2 0-3571 0 0,-2 1-2758 0 0</inkml:trace>
  <inkml:trace contextRef="#ctx0" brushRef="#br0" timeOffset="58838.412">1806 2816 0 0 0,'0'0'1443'0'0,"0"0"-32"0"0,0 0 125 0 0,0 0 254 0 0,0 0 140 0 0,0 0 58 0 0,0 0-63 0 0,0 0-222 0 0,0 0-243 0 0,0 0-265 0 0,0 0-191 0 0,0 0-114 0 0,0 0-56 0 0,22 8-3 0 0,73 24-3 0 0,-92-31-765 0 0,0 0 0 0 0,0 0 0 0 0,0 0 0 0 0,0-1 0 0 0,-1 1 0 0 0,1-1 0 0 0,0 0 0 0 0,0 1 0 0 0,0-1 0 0 0,0-1 0 0 0,0 1 0 0 0,0 0 0 0 0,0-1 0 0 0,0 1 0 0 0,0-1-1 0 0,0 0 1 0 0,-1 0 0 0 0,1 0 0 0 0,0-1 0 0 0,0 1-63 0 0,9-5 307 0 0,2 2-93 0 0,0 0-1 0 0,-1-1 0 0 0,1 0 1 0 0,-1-1-1 0 0,0-1 1 0 0,0 0-1 0 0,-1 0 1 0 0,0-1-1 0 0,-1-1 1 0 0,0 0-1 0 0,0-1 1 0 0,0 0-1 0 0,-2-1 0 0 0,1 0 1 0 0,-1 0-1 0 0,-1-1 1 0 0,0 0-1 0 0,3-7-213 0 0,-10 17 12 0 0,0-1 1 0 0,0 1-1 0 0,-1-1 0 0 0,1 1 0 0 0,-1-1 0 0 0,1 1 1 0 0,-1-1-1 0 0,0 1 0 0 0,0-1 0 0 0,0 1 0 0 0,0-1 1 0 0,-1 1-1 0 0,1-1 0 0 0,-1 1 0 0 0,1-1 0 0 0,-1 1 1 0 0,0-1-1 0 0,0 1 0 0 0,0 0 0 0 0,0-1 0 0 0,0 1 1 0 0,-1 0-1 0 0,1 0 0 0 0,-1 0 0 0 0,1 0 0 0 0,-1 0 1 0 0,0 0-1 0 0,0 1 0 0 0,0-1 0 0 0,0 0 0 0 0,0 1 1 0 0,0 0-1 0 0,0-1 0 0 0,-1 1 0 0 0,1 0 0 0 0,0 0 1 0 0,-1 0-1 0 0,1 0 0 0 0,0 1 0 0 0,-1-1 0 0 0,-1 1-12 0 0,-6-3-21 0 0,0 1-1 0 0,0 0 0 0 0,-1 1 0 0 0,1 0 0 0 0,0 1 1 0 0,-1 0-1 0 0,1 0 0 0 0,-1 1 0 0 0,-9 3 22 0 0,5 1-25 0 0,0 1 0 0 0,0 0 0 0 0,1 1 0 0 0,0 1 0 0 0,0 0 0 0 0,0 1 0 0 0,1 1 0 0 0,1 0 0 0 0,0 1 0 0 0,0 0 0 0 0,1 1 0 0 0,0 0 0 0 0,1 0 0 0 0,0 1 0 0 0,1 1 0 0 0,1 0 0 0 0,0 0 0 0 0,1 1 25 0 0,3-9-11 0 0,1 0 0 0 0,0 0 0 0 0,1 0 0 0 0,0 0 1 0 0,0 0-1 0 0,0 1 0 0 0,0-1 0 0 0,1 1 1 0 0,0-1-1 0 0,1 1 0 0 0,-1 0 0 0 0,1-1 1 0 0,1 1-1 0 0,-1-1 0 0 0,1 1 0 0 0,0-1 1 0 0,1 1-1 0 0,-1-1 0 0 0,1 0 0 0 0,0 1 0 0 0,1-1 1 0 0,0 0-1 0 0,0 0 0 0 0,0-1 0 0 0,1 1 1 0 0,-1-1-1 0 0,2 1 11 0 0,8 3-45 0 0,1-1 0 0 0,0 0 0 0 0,0-2 0 0 0,0 1 0 0 0,1-2 0 0 0,0 0 0 0 0,0-1 0 0 0,1 0 0 0 0,-1-1 0 0 0,1-1 0 0 0,0 0 0 0 0,-1-2 0 0 0,1 1 0 0 0,0-2 0 0 0,4-1 45 0 0,-2 1-283 0 0,0 0 1 0 0,0-2-1 0 0,0 0 0 0 0,0-2 0 0 0,-1 1 1 0 0,1-2-1 0 0,-1-1 0 0 0,-1 0 1 0 0,6-3 282 0 0,33-21-4302 0 0,-4-2-4490 0 0,-35 21-634 0 0</inkml:trace>
  <inkml:trace contextRef="#ctx0" brushRef="#br0" timeOffset="59217.849">2578 2527 10538 0 0,'0'0'2990'0'0,"0"0"-1735"0"0,0 0-649 0 0,0 0 26 0 0,0 0 236 0 0,0 0 159 0 0,0 0-27 0 0,0 0-130 0 0,0 0-150 0 0,0 0-112 0 0,0 0-64 0 0,0 0-32 0 0,3 33-52 0 0,9 104-42 0 0,8-11 695 0 0,13 28-471 0 0,5-77-560 0 0,-36-77-20 0 0,0 0 1 0 0,0 0-1 0 0,0 0 0 0 0,-1 0 0 0 0,1 0 0 0 0,0-1 1 0 0,0 1-1 0 0,0-1 0 0 0,-1 1 0 0 0,1-1 0 0 0,0 0 0 0 0,-1 0 1 0 0,1 0-1 0 0,-1 0 0 0 0,1 0 0 0 0,-1 0 0 0 0,0 0 0 0 0,1 0 1 0 0,-1-1-1 0 0,0 1 0 0 0,0 0 0 0 0,1-1 0 0 0,-1 1 1 0 0,0-1-1 0 0,-1 1 0 0 0,1-1 0 0 0,0 0 0 0 0,0 1 0 0 0,-1-1 1 0 0,1 0-1 0 0,-1 0 0 0 0,1 1 0 0 0,-1-1 0 0 0,0 0 0 0 0,0 0 1 0 0,0 0-1 0 0,0 0-62 0 0,9-16 379 0 0,142-224 858 0 0,-84 95-1135 0 0,-68 141-3919 0 0,-7 22-5940 0 0,6-11-2356 0 0</inkml:trace>
  <inkml:trace contextRef="#ctx0" brushRef="#br0" timeOffset="59452.346">3355 2631 16692 0 0,'0'0'1752'0'0,"0"0"-1248"0"0,0 0-192 0 0,0 0 160 0 0,0 0 112 0 0,0 0 16 0 0,0 0-127 0 0,0 0-209 0 0,0 0-144 0 0,0 0-88 0 0,0 0-56 0 0,0 0-80 0 0,-51 200-120 0 0,55-192-249 0 0,0-1-487 0 0,2-7-1608 0 0,-2 0-9883 0 0</inkml:trace>
  <inkml:trace contextRef="#ctx0" brushRef="#br0" timeOffset="59621.67">3328 2334 19716 0 0,'0'0'2401'0'0,"0"0"-1529"0"0,0 0-304 0 0,0 0-128 0 0,0 0-72 0 0,0 0-88 0 0,0 0-128 0 0,0 0-232 0 0,0 0-208 0 0,0 0-56 0 0,0 0-80 0 0,0 0-128 0 0,0 0-368 0 0,0 0-1665 0 0,13-12-10402 0 0</inkml:trace>
  <inkml:trace contextRef="#ctx0" brushRef="#br0" timeOffset="59958.33">3798 2615 15787 0 0,'0'0'1509'0'0,"0"0"-444"0"0,0 0-171 0 0,0 0-125 0 0,0 0-165 0 0,0 0-173 0 0,0 0-119 0 0,0 0-104 0 0,0 0-92 0 0,0 0-40 0 0,0 0-16 0 0,0 0-21 0 0,0 0-3 0 0,-23 30-12 0 0,-71 94-17 0 0,67-70-40 0 0,28-46 19 0 0,-1-4 48 0 0,0-1 0 0 0,1 1 0 0 0,0 0 0 0 0,-1 0-1 0 0,1-1 1 0 0,0 1 0 0 0,1-1 0 0 0,-1 1 0 0 0,1-1 0 0 0,-1 0 0 0 0,1 1 0 0 0,0-1 0 0 0,0 0-1 0 0,0 0 1 0 0,1 0 0 0 0,-1 0 0 0 0,1-1 0 0 0,0 1 0 0 0,0-1 0 0 0,0 1 0 0 0,0-1 0 0 0,0 0-1 0 0,0 0 1 0 0,0 0 0 0 0,1-1 0 0 0,-1 1 0 0 0,1-1 0 0 0,-1 0 0 0 0,1 0 0 0 0,-1 0 0 0 0,3 0-34 0 0,3 1 192 0 0,0-1 0 0 0,1 1 0 0 0,-1-2 0 0 0,0 1 0 0 0,1-1 1 0 0,-1-1-1 0 0,0 0 0 0 0,0 0 0 0 0,1-1 0 0 0,-1 0 1 0 0,0 0-1 0 0,3-2-192 0 0,1-1 184 0 0,1-2-1 0 0,-1 1 1 0 0,-1-1 0 0 0,1-1 0 0 0,-1-1 0 0 0,0 1 0 0 0,-1-2-1 0 0,0 0 1 0 0,0 0 0 0 0,-1-1 0 0 0,-1 0 0 0 0,0 0 0 0 0,0-1 0 0 0,-1-1-1 0 0,-1 1 1 0 0,0-1 0 0 0,-1 0 0 0 0,0-1 0 0 0,-1 0 0 0 0,0 0-1 0 0,-1 0 1 0 0,-1 0 0 0 0,0-1 0 0 0,-1 1 0 0 0,-1-1 0 0 0,0 1-1 0 0,-1-1-183 0 0,1 11-11 0 0,0 0-1 0 0,-1 0 1 0 0,1-1 0 0 0,-1 1-1 0 0,0 0 1 0 0,0 0-1 0 0,-1 0 1 0 0,1 0-1 0 0,-1 0 1 0 0,0 0-1 0 0,0 0 1 0 0,0 0-1 0 0,-1 0 1 0 0,0 0-1 0 0,1 0 1 0 0,-1 1-1 0 0,0-1 1 0 0,-1 1-1 0 0,1-1 1 0 0,-1 1-1 0 0,1 0 1 0 0,-1 0-1 0 0,0 0 1 0 0,0 0-1 0 0,0 1 1 0 0,-1-1-1 0 0,1 1 1 0 0,-1 0-1 0 0,1 0 1 0 0,-1 0-1 0 0,0 0 1 0 0,1 0-1 0 0,-1 1 1 0 0,0 0 0 0 0,0 0-1 0 0,-4-1 12 0 0,2 2-151 0 0,-1-1 0 0 0,1 1-1 0 0,0 1 1 0 0,0-1 0 0 0,0 1-1 0 0,-1 0 1 0 0,1 0 0 0 0,0 1 0 0 0,0 0-1 0 0,1 0 1 0 0,-1 1 0 0 0,0-1 0 0 0,1 1-1 0 0,-4 2 152 0 0,-40 37-4347 0 0,31-23-2327 0 0,6-6-5759 0 0</inkml:trace>
  <inkml:trace contextRef="#ctx0" brushRef="#br0" timeOffset="60259.288">4275 2530 6305 0 0,'0'0'2093'0'0,"0"0"-864"0"0,0 0-428 0 0,0 0-223 0 0,0 0-108 0 0,0 0 17 0 0,0 0 27 0 0,0 0 89 0 0,0 0 71 0 0,0 0-2 0 0,0 0-55 0 0,0 0-83 0 0,0 0-64 0 0,-3 23-25 0 0,-9 69-1 0 0,19-44 336 0 0,-2-42-585 0 0,2 3 124 0 0,1-1 1 0 0,0 0-1 0 0,0-1 1 0 0,1 0-1 0 0,0 0 1 0 0,1-1-1 0 0,-1 0 1 0 0,1 0 0 0 0,0-1-1 0 0,1-1 1 0 0,-1 0-1 0 0,1 0 1 0 0,0-1-1 0 0,0 0 1 0 0,0-1 0 0 0,0 0-1 0 0,0-1 1 0 0,1 0-1 0 0,-1-1 1 0 0,0 0-1 0 0,0-1 1 0 0,1 0 0 0 0,-1-1-1 0 0,9-3-319 0 0,-7 3 110 0 0,0-1-1 0 0,0 0 0 0 0,0-1 1 0 0,-1-1-1 0 0,1 0 1 0 0,-1-1-1 0 0,0 0 1 0 0,-1 0-1 0 0,0-2 1 0 0,0 1-1 0 0,0-1 0 0 0,-1-1 1 0 0,0 0-1 0 0,-1 0 1 0 0,0-1-1 0 0,0-1 1 0 0,-1 1-1 0 0,0-1 0 0 0,-1 0 1 0 0,0-1-1 0 0,-1 0 1 0 0,-1 0-1 0 0,0 0 1 0 0,0-1-1 0 0,-1 1 1 0 0,-1-1-1 0 0,0 0 0 0 0,0 0 1 0 0,-2-1-1 0 0,0 1 1 0 0,0 0-1 0 0,-1-10-109 0 0,0 21-209 0 0,-1-11-557 0 0,-3 5-4509 0 0,1 8-3938 0 0</inkml:trace>
  <inkml:trace contextRef="#ctx0" brushRef="#br0" timeOffset="60660.03">5262 2407 20108 0 0,'0'0'1518'0'0,"0"0"-606"0"0,0 0-213 0 0,0 0 16 0 0,0 0 12 0 0,0 0-54 0 0,0 0-153 0 0,0 0-177 0 0,0 0-166 0 0,0 0-91 0 0,0 0-49 0 0,-15-1-26 0 0,-47 1-34 0 0,58 0 17 0 0,0 1 0 0 0,1 0 0 0 0,-1-1 1 0 0,0 2-1 0 0,1-1 0 0 0,-1 0 0 0 0,1 1 0 0 0,-1-1 0 0 0,1 1 0 0 0,-1 0 0 0 0,1 0 1 0 0,0 1-1 0 0,0-1 0 0 0,0 1 0 0 0,0-1 0 0 0,1 1 0 0 0,-1 0 0 0 0,1 0 0 0 0,0 0 1 0 0,-2 2 5 0 0,1 0-12 0 0,0-3 1 0 0,1 0-1 0 0,0 1 1 0 0,0-1 0 0 0,0 1 0 0 0,0 0 0 0 0,0 0 0 0 0,1 0 0 0 0,-1 0 0 0 0,1 0 0 0 0,-1 0 0 0 0,1 0-1 0 0,0 0 1 0 0,1 0 0 0 0,-1 1 0 0 0,0-1 0 0 0,1 0 0 0 0,0 1 0 0 0,0-1 0 0 0,0 0 0 0 0,0 1 0 0 0,0-1-1 0 0,1 0 1 0 0,-1 0 0 0 0,1 1 0 0 0,0-1 0 0 0,0 0 0 0 0,0 0 0 0 0,1 0 0 0 0,-1 0 0 0 0,1 0-1 0 0,-1 0 1 0 0,1 0 0 0 0,0-1 0 0 0,0 1 0 0 0,0 0 0 0 0,1-1 0 0 0,-1 0 0 0 0,1 0 0 0 0,-1 1 0 0 0,2-1 11 0 0,161 94 74 0 0,-162-94-42 0 0,-1 0 0 0 0,1 0 0 0 0,-1 0 0 0 0,0 0 1 0 0,0 0-1 0 0,0 0 0 0 0,0 1 0 0 0,0-1 0 0 0,0 1 0 0 0,-1-1 0 0 0,1 1 0 0 0,-1 0 0 0 0,1-1 0 0 0,-1 1 0 0 0,0 0 0 0 0,0 0 0 0 0,-1 0 0 0 0,1 0 0 0 0,0 0 0 0 0,-1 0 0 0 0,0 0 1 0 0,0 0-1 0 0,0 0 0 0 0,0 0 0 0 0,0 2-32 0 0,-2 2 72 0 0,1-1 0 0 0,-1 1 0 0 0,-1-1 0 0 0,1 0 0 0 0,-1 0 1 0 0,0 0-1 0 0,0 0 0 0 0,0 0 0 0 0,-1-1 0 0 0,0 0 0 0 0,0 0 0 0 0,-1 0 1 0 0,1 0-1 0 0,-1 0 0 0 0,0-1 0 0 0,-1 0 0 0 0,1 0 0 0 0,-1 0 0 0 0,1-1 1 0 0,-1 0-1 0 0,-3 1-72 0 0,2 0-40 0 0,0-1-1 0 0,0 0 1 0 0,0-1 0 0 0,0 1 0 0 0,-1-1 0 0 0,1-1 0 0 0,-1 0 0 0 0,1 0 0 0 0,-1 0-1 0 0,0-1 1 0 0,1 0 0 0 0,-1 0 0 0 0,0-1 0 0 0,-3-1 40 0 0,-12-6-3900 0 0,3-6-3681 0 0,11 7-4936 0 0</inkml:trace>
  <inkml:trace contextRef="#ctx0" brushRef="#br0" timeOffset="61585.314">6100 3051 1120 0 0,'0'0'1873'0'0,"0"0"-154"0"0,0 0 270 0 0,0 0 249 0 0,0 0 19 0 0,0 0-166 0 0,0 0-249 0 0,0 0-258 0 0,0 0-249 0 0,0 0-218 0 0,0 0-180 0 0,0 0-143 0 0,0 0-113 0 0,34-18-83 0 0,109-58-81 0 0,-75 29 107 0 0,-58 33-480 0 0,34-34 63 0 0,1 2 0 0 0,3 2 0 0 0,1 1 0 0 0,2 4 0 0 0,2 1 1 0 0,43-22-208 0 0,-85 53 7 0 0,1 0 0 0 0,-1 1 1 0 0,1 1-1 0 0,1-1 1 0 0,-1 2-1 0 0,1 0 1 0 0,0 1-1 0 0,0 0 0 0 0,0 0 1 0 0,0 2-1 0 0,0 0 1 0 0,0 0-1 0 0,1 1 1 0 0,3 1-8 0 0,-12 2 9 0 0,1 1 0 0 0,0 0 0 0 0,-1 0 0 0 0,0 1 0 0 0,0-1 0 0 0,0 1 1 0 0,-1 0-1 0 0,0 1 0 0 0,0-1 0 0 0,0 1 0 0 0,0 0 0 0 0,-1-1 0 0 0,0 2 1 0 0,0-1-1 0 0,-1 0 0 0 0,0 0 0 0 0,0 1 0 0 0,0-1 0 0 0,-1 1 0 0 0,0 0 1 0 0,0 0-1 0 0,-1-1 0 0 0,0 1 0 0 0,0 0 0 0 0,0 0 0 0 0,-1-1 0 0 0,0 1-9 0 0,-1 9 31 0 0,-1 0 0 0 0,-1 0 0 0 0,0-1 0 0 0,-1 1 0 0 0,-1-1 0 0 0,0 0 0 0 0,-1-1 0 0 0,-1 1 0 0 0,0-1-1 0 0,-1-1 1 0 0,0 0 0 0 0,-1 0 0 0 0,-1 0 0 0 0,0-2 0 0 0,0 1 0 0 0,-2-1 0 0 0,-5 3-31 0 0,1-2-14 0 0,-1-1 1 0 0,-1-2 0 0 0,0 0-1 0 0,0 0 1 0 0,0-2 0 0 0,-1 0-1 0 0,-4-1 14 0 0,7 0-47 0 0,1-1-1 0 0,-1-1 1 0 0,0 0 0 0 0,0-2-1 0 0,0 0 1 0 0,0 0-1 0 0,0-2 1 0 0,0 0-1 0 0,0-1 1 0 0,-12-3 47 0 0,27 4-65 0 0,1 0 1 0 0,-1-1-1 0 0,0 1 1 0 0,1-1-1 0 0,-1 0 1 0 0,0 1-1 0 0,1-1 1 0 0,-1 0-1 0 0,1 0 1 0 0,-1 0 0 0 0,1 0-1 0 0,-1 0 1 0 0,1 0-1 0 0,0-1 1 0 0,0 1-1 0 0,-1 0 1 0 0,1-1-1 0 0,0 1 1 0 0,0-1-1 0 0,0 1 1 0 0,1-1-1 0 0,-1 1 1 0 0,0-1-1 0 0,1 0 1 0 0,-1 1 0 0 0,1-1-1 0 0,-1 0 1 0 0,1 0-1 0 0,0 1 1 0 0,-1-1-1 0 0,1 0 1 0 0,0 0-1 0 0,0-1 65 0 0,8-14-3566 0 0,8 4-3491 0 0,-10 6-3819 0 0</inkml:trace>
  <inkml:trace contextRef="#ctx0" brushRef="#br0" timeOffset="62024.212">7470 2010 14819 0 0,'0'0'759'0'0,"0"0"-442"0"0,0 0-137 0 0,0 0 239 0 0,0 0 357 0 0,0 0 255 0 0,0 0 100 0 0,0 0-51 0 0,0 0-117 0 0,0 0-140 0 0,0 0-113 0 0,0 0-93 0 0,0 0-105 0 0,10 27-82 0 0,30 81-82 0 0,-36-98-251 0 0,0 1 0 0 0,-1-1 0 0 0,0 1 0 0 0,0-1 0 0 0,-1 1 0 0 0,-1 0 1 0 0,0 0-1 0 0,0 0 0 0 0,-1 0 0 0 0,0 2-97 0 0,-1 14 152 0 0,-2-2-64 0 0,0 0 1 0 0,-2 0-1 0 0,0 0 1 0 0,-2 0 0 0 0,-1-1-1 0 0,-1 0 1 0 0,-1 0-89 0 0,-18 56 81 0 0,19-55-111 0 0,0 1 0 0 0,2 1-1 0 0,1-1 1 0 0,2 1 0 0 0,0 0 0 0 0,2 0-1 0 0,1 0 1 0 0,1 0 0 0 0,1 2 30 0 0,21 10-1820 0 0,-14-35-3134 0 0,2-3-4447 0 0,-10-1-891 0 0</inkml:trace>
  <inkml:trace contextRef="#ctx0" brushRef="#br0" timeOffset="62272.217">7932 2600 10290 0 0,'0'0'2214'0'0,"0"0"-948"0"0,0 0-254 0 0,0 0 87 0 0,0 0 94 0 0,0 0-54 0 0,0 0-213 0 0,0 0-281 0 0,0 0-253 0 0,0 0-174 0 0,-9 33-112 0 0,-25 103-56 0 0,25-59-320 0 0,12-65-31 0 0,0-4-6147 0 0,-3-8-4090 0 0</inkml:trace>
  <inkml:trace contextRef="#ctx0" brushRef="#br0" timeOffset="62424.444">7907 2230 16155 0 0,'0'0'1697'0'0,"0"0"-849"0"0,0 0-384 0 0,0 0-200 0 0,0 0-72 0 0,0 0-224 0 0,0 0-376 0 0,0 0-72 0 0,0 0-88 0 0,0 0-80 0 0,0 0-48 0 0,0 0-1057 0 0,0 0-4648 0 0,0 0-2233 0 0</inkml:trace>
  <inkml:trace contextRef="#ctx0" brushRef="#br0" timeOffset="63051.974">8398 2611 14515 0 0,'0'0'1008'0'0,"0"0"-174"0"0,0 0 47 0 0,0 0 129 0 0,0 0 7 0 0,0 0-176 0 0,0 0-245 0 0,0 0-224 0 0,-33 19-161 0 0,-103 59-99 0 0,86-32-19 0 0,49-38-80 0 0,-1-4-2 0 0,0 0 1 0 0,1 0-1 0 0,0 1 0 0 0,0-1 0 0 0,0 0 0 0 0,0 1 1 0 0,1-1-1 0 0,-1 1 0 0 0,1-1 0 0 0,0 1 0 0 0,1-1 1 0 0,-1 1-1 0 0,1-1 0 0 0,0 1 0 0 0,0-1 0 0 0,0 1 1 0 0,1-1-1 0 0,-1 0 0 0 0,1 0 0 0 0,0 0 0 0 0,0 0 1 0 0,1 0-1 0 0,-1 0 0 0 0,1-1 0 0 0,0 1 0 0 0,0-1 1 0 0,0 1-1 0 0,0-1 0 0 0,1 0 0 0 0,-1-1 0 0 0,1 1 1 0 0,0 0-1 0 0,2 0-11 0 0,14 2 210 0 0,0-1 0 0 0,0-2 0 0 0,1 0 0 0 0,-1-1 0 0 0,0-1 0 0 0,1 0 1 0 0,-1-2-1 0 0,0-1 0 0 0,0 0 0 0 0,0-1 0 0 0,0-1 0 0 0,0-1 0 0 0,-1-1 0 0 0,0-1 0 0 0,-1-1 1 0 0,0 0-1 0 0,0-1 0 0 0,15-11-210 0 0,1-2 164 0 0,-1-1 0 0 0,-1-2 0 0 0,-1-1 0 0 0,-1-1-1 0 0,-2-2 1 0 0,-1 0 0 0 0,-1-2 0 0 0,-2-1 0 0 0,-1-1 0 0 0,-1-1 0 0 0,-2-1 0 0 0,6-19-164 0 0,-16 33 8 0 0,0-1 0 0 0,-2 0 0 0 0,-1 0 0 0 0,-1 0 0 0 0,-1-1 0 0 0,0 0 0 0 0,-2-1-8 0 0,-2 15-11 0 0,0 0 0 0 0,-1 0 0 0 0,0 1 0 0 0,0-1 0 0 0,-1 0 0 0 0,0 0 0 0 0,-1 0 0 0 0,0 1 0 0 0,-1-1 0 0 0,0 1 0 0 0,0 0 0 0 0,-1-1 0 0 0,0 2 0 0 0,-1-1 0 0 0,0 0 0 0 0,0 1 1 0 0,-1 0-1 0 0,-5-5 11 0 0,7 9-25 0 0,-1 0 0 0 0,0 0 0 0 0,0 1 0 0 0,0-1 0 0 0,0 1 0 0 0,-1 0 0 0 0,1 1 0 0 0,-1 0 0 0 0,0 0 0 0 0,0 0 1 0 0,0 0-1 0 0,0 1 0 0 0,0 0 0 0 0,0 0 0 0 0,0 1 0 0 0,0-1 0 0 0,0 1 0 0 0,0 1 0 0 0,0-1 0 0 0,0 1 0 0 0,0 0 1 0 0,0 1-1 0 0,0-1 0 0 0,0 1 0 0 0,-3 2 25 0 0,-8 2-31 0 0,0 1 0 0 0,1 1 0 0 0,0 0 0 0 0,0 1 0 0 0,1 1 0 0 0,1 0 0 0 0,-1 2 0 0 0,-2 3 31 0 0,1-1-7 0 0,0 1 0 0 0,1 0-1 0 0,0 2 1 0 0,2 0 0 0 0,0 0 0 0 0,0 1 0 0 0,2 1 0 0 0,0 0 0 0 0,2 0 0 0 0,0 1 0 0 0,1 1 0 0 0,1-1 0 0 0,1 1 0 0 0,0 0 0 0 0,2 1 0 0 0,1-1 0 0 0,0 1-1 0 0,2-1 1 0 0,0 1 0 0 0,2 12 7 0 0,4-18 6 0 0,1 0 1 0 0,1-1-1 0 0,0 0 0 0 0,1 0 0 0 0,0-1 0 0 0,1 0 0 0 0,1 0 0 0 0,0-1 0 0 0,1 0 0 0 0,0-1 0 0 0,1 0 0 0 0,1-1 1 0 0,-1 0-1 0 0,2-1 0 0 0,0-1 0 0 0,0 0 0 0 0,0-1 0 0 0,1 0 0 0 0,0-1 0 0 0,1-1 0 0 0,1 0-6 0 0,16 6 85 0 0,1-1-1 0 0,0-3 0 0 0,0 0 0 0 0,0-2 0 0 0,1-2 0 0 0,0-1 0 0 0,0-1 1 0 0,0-3-1 0 0,0 0 0 0 0,1-3-84 0 0,-7 1 65 0 0,0-2 0 0 0,0-1 0 0 0,-1-1 0 0 0,0-1 0 0 0,0-2 0 0 0,0-1 0 0 0,-1-1 0 0 0,-1-1 0 0 0,0-2 0 0 0,-1 0 0 0 0,-1-2 0 0 0,0 0 0 0 0,-2-2 0 0 0,0 0 0 0 0,0-2 0 0 0,-2 0 0 0 0,-1-2 0 0 0,-1 0 0 0 0,16-25-65 0 0,-12-11 54 0 0,-21 58-55 0 0,-1-1 0 0 0,0 1 1 0 0,0-1-1 0 0,1 1 0 0 0,-1-1 1 0 0,0 1-1 0 0,0-1 1 0 0,0 1-1 0 0,0-1 0 0 0,-1 1 1 0 0,1-1-1 0 0,0 1 0 0 0,-1-1 1 0 0,1 1-1 0 0,-1 0 0 0 0,1-1 1 0 0,-1 1-1 0 0,0 0 0 0 0,1-1 1 0 0,-1 1-1 0 0,0 0 0 0 0,0 0 1 0 0,0 0-1 0 0,0 0 1 0 0,0-1-1 0 0,0 1 0 0 0,0 1 1 0 0,-1-1-1 0 0,1 0 0 0 0,0 0 1 0 0,0 0-1 0 0,-1 1 0 0 0,1-1 1 0 0,0 1-1 0 0,-1-1 0 0 0,1 1 1 0 0,-1-1-1 0 0,-1 1 1 0 0,-11 0-25 0 0,-1 0-1 0 0,1 1 0 0 0,-1 1 1 0 0,1 1-1 0 0,-1 0 1 0 0,1 1-1 0 0,0 0 1 0 0,0 1-1 0 0,1 0 1 0 0,0 2-1 0 0,-1-1 0 0 0,2 1 1 0 0,-1 1-1 0 0,1 1 1 0 0,1 0-1 0 0,-1 0 1 0 0,2 1-1 0 0,-3 2 26 0 0,1-1-31 0 0,1 0-1 0 0,0 1 1 0 0,0 0-1 0 0,1 1 1 0 0,1 0 0 0 0,0 0-1 0 0,1 1 1 0 0,1 0-1 0 0,0 1 1 0 0,0 0-1 0 0,2 0 1 0 0,0 0 0 0 0,0 1-1 0 0,2-1 1 0 0,0 1-1 0 0,1 0 1 0 0,0 0 0 0 0,1 3 31 0 0,2-12-7 0 0,0-1 0 0 0,0 1 0 0 0,0 0 0 0 0,1-1 1 0 0,0 1-1 0 0,0-1 0 0 0,1 1 0 0 0,0-1 0 0 0,0 0 0 0 0,0 0 1 0 0,1 0-1 0 0,0-1 0 0 0,0 1 0 0 0,0-1 0 0 0,1 0 1 0 0,0 0-1 0 0,0 0 0 0 0,0-1 0 0 0,0 0 0 0 0,1 0 1 0 0,-1 0-1 0 0,1-1 0 0 0,0 1 0 0 0,1-2 0 0 0,2 2 7 0 0,10 4 0 0 0,1-1 1 0 0,0 0-1 0 0,1-2 0 0 0,-1 0 0 0 0,1-2 0 0 0,0 0 0 0 0,15 0 0 0 0,-12-3-182 0 0,0-1-1 0 0,-1-1 0 0 0,1 0 1 0 0,0-2-1 0 0,-1-1 0 0 0,0-1 1 0 0,4-2 182 0 0,51-21-8093 0 0,-58 21-4186 0 0</inkml:trace>
  <inkml:trace contextRef="#ctx0" brushRef="#br0" timeOffset="64502.517">9700 1902 3617 0 0,'0'0'1864'0'0,"0"0"-162"0"0,0 0-31 0 0,0 0 83 0 0,0 0 3 0 0,0 0-152 0 0,0 0-114 0 0,0 0-198 0 0,0 0-206 0 0,0 0-201 0 0,0 0-172 0 0,0 0-117 0 0,0 0-89 0 0,-5-3-71 0 0,-18-13-78 0 0,57 6 1147 0 0,71 1-242 0 0,85 24 153 0 0,-178-13-1386 0 0,0 1-1 0 0,-1-1 1 0 0,1 2-1 0 0,-1 0 0 0 0,1 0 1 0 0,-1 1-1 0 0,0 0 1 0 0,-1 1-1 0 0,1 1 1 0 0,2 2-31 0 0,-9-3 39 0 0,-1-1 1 0 0,1 1 0 0 0,-1 0 0 0 0,-1 0 0 0 0,1 1 0 0 0,-1-1 0 0 0,0 1 0 0 0,-1-1 0 0 0,1 1 0 0 0,-1-1 0 0 0,-1 1-1 0 0,1 0 1 0 0,-1 0 0 0 0,0-1 0 0 0,-1 1 0 0 0,1 0 0 0 0,-2 3-40 0 0,1 13 139 0 0,0 20 95 0 0,-3 0 1 0 0,-2-1-1 0 0,-1 1 1 0 0,-9 25-235 0 0,12 79 552 0 0,5-134-520 0 0,2 0 1 0 0,-1 0 0 0 0,2-1 0 0 0,0 1 0 0 0,0-1 0 0 0,1 1-1 0 0,0-2 1 0 0,1 1 0 0 0,1 0 0 0 0,0-1 0 0 0,0 0-1 0 0,1-1 1 0 0,1 0 0 0 0,0 0 0 0 0,1 1-33 0 0,89 56 541 0 0,5-58 45 0 0,-66-11-470 0 0,-38 2-96 0 0,0 0 0 0 0,0-1 0 0 0,0 1-1 0 0,0-1 1 0 0,0 1 0 0 0,0 0 0 0 0,0-1 0 0 0,0 1 0 0 0,0 0 0 0 0,0-1 0 0 0,0 1 0 0 0,0-1 0 0 0,0 1 0 0 0,0 0 0 0 0,0-1 0 0 0,0 1 0 0 0,0 0-1 0 0,0-1 1 0 0,1 1 0 0 0,-1 0 0 0 0,0-1 0 0 0,0 1 0 0 0,0 0 0 0 0,1-1 0 0 0,-1 1 0 0 0,0 0 0 0 0,0 0 0 0 0,1-1 0 0 0,-1 1 0 0 0,0 0 0 0 0,1 0 0 0 0,-1-1-1 0 0,0 1 1 0 0,1 0 0 0 0,-1 0 0 0 0,1 0-20 0 0,-11-4-17 0 0,0 0 0 0 0,0 2-1 0 0,0-1 1 0 0,0 1 0 0 0,0 0-1 0 0,0 1 1 0 0,0 0 0 0 0,-1 1-1 0 0,1 0 1 0 0,0 1-1 0 0,0 0 1 0 0,-3 1 17 0 0,8 2-4 0 0,0 0-1 0 0,0 0 0 0 0,0 0 1 0 0,1 1-1 0 0,0 0 1 0 0,0 0-1 0 0,0 0 1 0 0,0 1-1 0 0,1-1 0 0 0,0 1 1 0 0,0 0-1 0 0,0-1 1 0 0,1 1-1 0 0,0 1 0 0 0,0-1 1 0 0,1 0-1 0 0,-1 3 5 0 0,0-4 1 0 0,-1 7 1 0 0,1 0 0 0 0,0 0 0 0 0,1 0 0 0 0,0 0 0 0 0,0 0-1 0 0,2 0 1 0 0,-1 0 0 0 0,2 1 0 0 0,0-1 0 0 0,0-1 0 0 0,1 1 0 0 0,0 0 0 0 0,5 10-2 0 0,-1-2 23 0 0,-1 0-1 0 0,-1 1 1 0 0,0 0-1 0 0,-2 0 1 0 0,0 0-1 0 0,-2 1 1 0 0,0-1-1 0 0,-2 4-22 0 0,-1-19 25 0 0,0 0 0 0 0,-1-1 0 0 0,0 1-1 0 0,0-1 1 0 0,0 1 0 0 0,-1-1 0 0 0,0 0 0 0 0,0-1-1 0 0,0 1 1 0 0,-1-1 0 0 0,1 1 0 0 0,-1-1 0 0 0,0-1-1 0 0,0 1 1 0 0,-2 0-25 0 0,-149 73 298 0 0,26-57-364 0 0,126-21-26 0 0,0 0-1 0 0,-1 0 1 0 0,1-1-1 0 0,0 1 1 0 0,0-1-1 0 0,0 0 1 0 0,0 0 0 0 0,1 0-1 0 0,-1-1 1 0 0,0 1-1 0 0,1-1 1 0 0,0 0-1 0 0,0 0 1 0 0,0 0-1 0 0,0 0 1 0 0,-1-1 92 0 0,-12-17-3075 0 0,6 2-3638 0 0,6 8-6031 0 0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38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266 210 5833 0 0,'0'0'2027'0'0,"0"0"-562"0"0,0 0-372 0 0,0 0-54 0 0,0 0 36 0 0,0 0 39 0 0,0 0-32 0 0,0 0-97 0 0,0 0-118 0 0,0 0-130 0 0,0 0-98 0 0,-22 7-83 0 0,-70 26-35 0 0,42 6 275 0 0,44-29-643 0 0,-8 15 30 0 0,0 0 1 0 0,2 1 0 0 0,1 1 0 0 0,1 0-1 0 0,2 0 1 0 0,0 1 0 0 0,2 0-1 0 0,1 0 1 0 0,1 0 0 0 0,2 1 0 0 0,0 0-1 0 0,2-1 1 0 0,4 29-184 0 0,-3-45 57 0 0,2 0 0 0 0,-1 1-1 0 0,1-1 1 0 0,1 0 0 0 0,0-1-1 0 0,1 1 1 0 0,0-1 0 0 0,1 1 0 0 0,0-2-1 0 0,0 1 1 0 0,2-1 0 0 0,-1 0 0 0 0,1 0-1 0 0,0-1 1 0 0,1 0 0 0 0,0 0-1 0 0,1-1 1 0 0,0 0 0 0 0,0-1 0 0 0,0 0-1 0 0,1-1 1 0 0,0 0 0 0 0,1-1-1 0 0,-1 0 1 0 0,1-1 0 0 0,0 0 0 0 0,0 0-1 0 0,0-2 1 0 0,0 1 0 0 0,7-1-57 0 0,8-2 180 0 0,0-2 0 0 0,0-1 0 0 0,-1-1-1 0 0,1-1 1 0 0,-1-2 0 0 0,0 0 0 0 0,-1-2 0 0 0,0-1 0 0 0,0 0 0 0 0,-1-2 0 0 0,0-1 0 0 0,-1-1 0 0 0,-1-1 0 0 0,0-1 0 0 0,-1-1-1 0 0,-1 0 1 0 0,0-2 0 0 0,-2 0 0 0 0,0-2 0 0 0,-1 0 0 0 0,-1 0 0 0 0,0-3-180 0 0,-6 12 24 0 0,-1-1 0 0 0,0-1 1 0 0,-1 0-1 0 0,0 0 0 0 0,-1 0 0 0 0,0-1 0 0 0,-2 0 0 0 0,1 0 1 0 0,-2-1-1 0 0,0 1 0 0 0,-1-1 0 0 0,-1 0 0 0 0,0 0 0 0 0,-1 0 1 0 0,-1 0-1 0 0,0 0 0 0 0,-1-1 0 0 0,-1 1 0 0 0,0 1 0 0 0,-2-1 1 0 0,1 0-1 0 0,-2 1 0 0 0,0-1 0 0 0,-3-2-24 0 0,0 2-45 0 0,-1 1 0 0 0,0 0 0 0 0,-1 1-1 0 0,-1 0 1 0 0,-1 1 0 0 0,0 0 0 0 0,0 1 0 0 0,-1 0 0 0 0,-1 1 0 0 0,0 0-1 0 0,0 1 1 0 0,-1 1 0 0 0,0 0 0 0 0,-1 1 0 0 0,0 1 0 0 0,0 0-1 0 0,-1 1 1 0 0,0 1 0 0 0,0 1 0 0 0,0 0 0 0 0,0 1 0 0 0,-4 1 45 0 0,1 1-279 0 0,0 0 1 0 0,1 2-1 0 0,-1 1 1 0 0,1 0-1 0 0,-1 1 1 0 0,1 1-1 0 0,0 1 1 0 0,1 1-1 0 0,-1 1 1 0 0,-8 4 278 0 0,-37 25-4339 0 0,5 11-4705 0 0,38-27-2405 0 0</inkml:trace>
  <inkml:trace contextRef="#ctx0" brushRef="#br0" timeOffset="419.794">32 666 5865 0 0,'0'0'2475'0'0,"0"0"-455"0"0,0 0-79 0 0,0 0-47 0 0,0 0-82 0 0,0 0-198 0 0,0 0-250 0 0,0 0-201 0 0,0 0-253 0 0,0 0-218 0 0,0 0-172 0 0,0 0-94 0 0,4-8-41 0 0,84-117 1706 0 0,-74 113-1985 0 0,0-1 0 0 0,1 2 0 0 0,0 0 0 0 0,0 1 0 0 0,1 0 1 0 0,1 2-1 0 0,-1-1 0 0 0,2 2 0 0 0,-1 1 0 0 0,1 0 0 0 0,0 1-106 0 0,-14 4 9 0 0,0 0 1 0 0,0 0-1 0 0,0 0 1 0 0,1 1-1 0 0,-1 0 1 0 0,0 0-1 0 0,1 0 1 0 0,-1 0-1 0 0,0 1 1 0 0,0-1-1 0 0,1 1 1 0 0,-1 0-1 0 0,0 1 1 0 0,0-1-1 0 0,0 1 1 0 0,0-1-1 0 0,0 1 1 0 0,-1 0-1 0 0,1 1 1 0 0,0-1-1 0 0,-1 1 0 0 0,0 0 1 0 0,1-1-1 0 0,-1 1 1 0 0,0 1-1 0 0,-1-1 1 0 0,1 0-1 0 0,0 2-9 0 0,3 5 23 0 0,1 0 0 0 0,0-1 0 0 0,1 1 0 0 0,0-2 0 0 0,0 1 0 0 0,1-1 0 0 0,0 0 0 0 0,1-1 0 0 0,-1 0 0 0 0,1 0 0 0 0,1-1 0 0 0,-1 0 0 0 0,1-1 0 0 0,0 0 0 0 0,0-1 0 0 0,1 0 0 0 0,-1-1-1 0 0,1-1 1 0 0,10 2-23 0 0,-9-3 114 0 0,1 0-1 0 0,0-1 1 0 0,-1-1-1 0 0,1 0 1 0 0,-1-1-1 0 0,1 0 1 0 0,-1-1-1 0 0,1 0 1 0 0,-1-1-1 0 0,-1-1 1 0 0,3-1-114 0 0,-15 6-1 0 0,0 0-4 0 0,1 0 0 0 0,-1 0 0 0 0,1 0 0 0 0,-1 0 0 0 0,1 0 0 0 0,-1 0 0 0 0,0 0 0 0 0,1 0 0 0 0,-1 0 0 0 0,1 0 0 0 0,-1 0-1 0 0,1-1 1 0 0,-1 1 0 0 0,0 0 0 0 0,1 0 0 0 0,-1 0 0 0 0,1 0 0 0 0,-1-1 0 0 0,0 1 0 0 0,1 0 0 0 0,-1-1 0 0 0,0 1 0 0 0,1 0 0 0 0,-1 0 0 0 0,0-1 0 0 0,0 1 0 0 0,1-1 0 0 0,-1 1 0 0 0,0 0 0 0 0,0-1 0 0 0,1 1 0 0 0,-1-1 0 0 0,0 1 0 0 0,0 0 0 0 0,0-1 0 0 0,0 1 0 0 0,0-1 0 0 0,0 1 0 0 0,0-1 0 0 0,0 1 0 0 0,0 0-1 0 0,0-1 1 0 0,0 1 0 0 0,0-1 0 0 0,0 1 0 0 0,0-1 0 0 0,0 1 0 0 0,0 0 0 0 0,0-1 0 0 0,-1 1 0 0 0,1-1 0 0 0,0 1 0 0 0,0 0 0 0 0,0-1 0 0 0,-1 1 0 0 0,1 0 0 0 0,0-1 0 0 0,-1 1 0 0 0,1 0 0 0 0,0-1 0 0 0,-1 1 0 0 0,1 0 0 0 0,0 0 0 0 0,-1-1 0 0 0,1 1 0 0 0,0 0 0 0 0,-1 0 0 0 0,1 0 0 0 0,-1-1 5 0 0,-12-11-2665 0 0,6 3-4042 0 0,5 8-5349 0 0</inkml:trace>
  <inkml:trace contextRef="#ctx0" brushRef="#br0" timeOffset="1332.5">1158 232 11266 0 0,'0'0'1463'0'0,"0"0"-462"0"0,0 0-117 0 0,0 0 143 0 0,0 0 68 0 0,0 0-111 0 0,0 0-245 0 0,0 0-251 0 0,0 0-72 0 0,0 0 77 0 0,0 0 147 0 0,0 0 114 0 0,7 1 34 0 0,253 9 4228 0 0,-240-10-4982 0 0,1-1 1 0 0,-1-1 0 0 0,0-1-1 0 0,0 0 1 0 0,0-2 0 0 0,0 0-1 0 0,10-5-34 0 0,-20 5 36 0 0,0 0-1037 0 0,-6 4-9108 0 0,-5 1-984 0 0</inkml:trace>
  <inkml:trace contextRef="#ctx0" brushRef="#br0" timeOffset="1552.536">1146 479 18548 0 0,'0'0'1214'0'0,"0"0"-461"0"0,0 0-70 0 0,0 0 214 0 0,0 0 120 0 0,0 0-31 0 0,0 0-139 0 0,31-6-161 0 0,99-20-137 0 0,-82 18-417 0 0,0 2 0 0 0,1 2 0 0 0,0 2-1 0 0,2 2-131 0 0,-19 0-596 0 0,-16 0-832 0 0,-5 0-3203 0 0,-1 0-7331 0 0</inkml:trace>
  <inkml:trace contextRef="#ctx0" brushRef="#br0" timeOffset="2313.527">2307 162 4065 0 0,'0'0'1926'0'0,"0"0"-775"0"0,0 0-130 0 0,0 0 250 0 0,0 0 256 0 0,0 0 97 0 0,0 0-51 0 0,0 0-166 0 0,0 0-208 0 0,0 0-155 0 0,0 0-121 0 0,-25 6-103 0 0,-77 21-77 0 0,51 2 342 0 0,45-20-846 0 0,-7 3-79 0 0,2 2 0 0 0,-1 0 0 0 0,2 0 0 0 0,0 1 1 0 0,0 0-1 0 0,2 1 0 0 0,0-1 0 0 0,0 2 0 0 0,2-1 0 0 0,0 1 0 0 0,1 0 0 0 0,0 1 0 0 0,2-1 1 0 0,0 1-1 0 0,1-1 0 0 0,1 2-160 0 0,1-15 2 0 0,0 0 0 0 0,1 0 0 0 0,0 0 0 0 0,0 0 0 0 0,0 0 0 0 0,0 0-1 0 0,1 0 1 0 0,-1-1 0 0 0,1 1 0 0 0,0 0 0 0 0,0-1 0 0 0,1 1 0 0 0,-1-1 0 0 0,1 0 0 0 0,-1 0 0 0 0,1 0 0 0 0,0 0 0 0 0,0 0 0 0 0,0-1 0 0 0,1 1 0 0 0,-1-1 0 0 0,1 0 0 0 0,-1 0 0 0 0,1 0-1 0 0,0 0 1 0 0,0-1 0 0 0,0 0 0 0 0,2 1-2 0 0,5 2-97 0 0,0-1 1 0 0,1-1-1 0 0,-1 0 0 0 0,1 0 0 0 0,0-1 0 0 0,-1-1 0 0 0,1 0 0 0 0,0 0 0 0 0,7-2 97 0 0,36-12-1908 0 0,-20-1-5078 0 0,-20 8-4145 0 0</inkml:trace>
  <inkml:trace contextRef="#ctx0" brushRef="#br0" timeOffset="2600.498">2662 287 6025 0 0,'0'0'1733'0'0,"0"0"-430"0"0,0 0 60 0 0,0 0 208 0 0,0 0 112 0 0,0 0-126 0 0,0 0-328 0 0,0 0-311 0 0,0 0-227 0 0,-16 34-160 0 0,-51 105-94 0 0,66-138-417 0 0,-1 1-1 0 0,1-1 0 0 0,-1 1 1 0 0,1-1-1 0 0,0 1 0 0 0,0 0 1 0 0,0-1-1 0 0,0 1 0 0 0,0 0 1 0 0,1 0-1 0 0,-1 0 0 0 0,0 0 1 0 0,1 0-1 0 0,-1 0 0 0 0,1 0 1 0 0,0 0-1 0 0,0 0 0 0 0,0 0 1 0 0,0 0-1 0 0,0 0 0 0 0,0 0 1 0 0,0 0-1 0 0,1 0 0 0 0,-1 0 1 0 0,1 0-1 0 0,-1 0 0 0 0,1 0 1 0 0,0 0-1 0 0,0-1 0 0 0,-1 1 0 0 0,2 0 1 0 0,-1 0-1 0 0,0-1 0 0 0,1 2-19 0 0,3 2 132 0 0,0 1 10 0 0,0-1 1 0 0,1 0-1 0 0,-1 0 1 0 0,1 0 0 0 0,0-1-1 0 0,0 0 1 0 0,1 0-1 0 0,-1 0 1 0 0,1-1 0 0 0,0 0-1 0 0,-1 0 1 0 0,2-1-1 0 0,-1 0 1 0 0,0 0 0 0 0,0-1-1 0 0,0 1 1 0 0,1-2 0 0 0,-1 1-1 0 0,1-1 1 0 0,-1 0-1 0 0,1-1 1 0 0,-1 1 0 0 0,0-2-1 0 0,1 1 1 0 0,-1-1-1 0 0,3-1-142 0 0,4-1 217 0 0,0-1-1 0 0,0 0 0 0 0,0-1 0 0 0,-1 0 0 0 0,0-2 0 0 0,0 1 0 0 0,-1-1 0 0 0,0-1 1 0 0,0 0-1 0 0,-1-1 0 0 0,0 0 0 0 0,7-10-216 0 0,-12 12 92 0 0,0-1 0 0 0,0 0 0 0 0,-1 0 0 0 0,0 0 0 0 0,0-1 0 0 0,-1 0-1 0 0,-1 1 1 0 0,1-2 0 0 0,-2 1 0 0 0,1 0 0 0 0,-1 0 0 0 0,-1-1 0 0 0,0 1 0 0 0,-1-1 0 0 0,0 1 0 0 0,0-1 0 0 0,-2-5-92 0 0,0 9-79 0 0,-1 0 1 0 0,0 0 0 0 0,0 0-1 0 0,0 1 1 0 0,-1-1-1 0 0,0 1 1 0 0,-1 0 0 0 0,1 0-1 0 0,-1 1 1 0 0,0-1-1 0 0,-1 1 1 0 0,1 0-1 0 0,-1 1 1 0 0,0-1 0 0 0,0 1-1 0 0,-1 0 1 0 0,1 1-1 0 0,-1-1 1 0 0,1 1 0 0 0,-1 1-1 0 0,0-1 1 0 0,-1 1-1 0 0,1 0 1 0 0,0 1-1 0 0,0 0 1 0 0,-1 0 0 0 0,1 0-1 0 0,0 1 1 0 0,-1 0-1 0 0,1 1 1 0 0,-1 0 0 0 0,1 0-1 0 0,0 0 1 0 0,-1 1-1 0 0,-4 2 79 0 0,-26 16-3896 0 0,17-2-5531 0 0,12-10-2199 0 0</inkml:trace>
  <inkml:trace contextRef="#ctx0" brushRef="#br0" timeOffset="3066.48">3066 490 3649 0 0,'0'0'1512'0'0,"0"0"-104"0"0,0 0 374 0 0,0 0 384 0 0,0 0 105 0 0,0 0-214 0 0,0 0-409 0 0,0 0-321 0 0,0 0-162 0 0,0 0-84 0 0,0 0-103 0 0,0 0-112 0 0,0 0-156 0 0,13-10-120 0 0,100-79 712 0 0,106-121 142 0 0,-218 209-1452 0 0,-1 1-28 0 0,0 0-5 0 0,0 0-34 0 0,-20 147-289 0 0,23-143 370 0 0,0 0-1 0 0,0 0 1 0 0,0 0-1 0 0,0 0 1 0 0,0 0-1 0 0,1-1 1 0 0,0 0-1 0 0,0 0 1 0 0,0 0 0 0 0,0 0-1 0 0,0 0 1 0 0,0-1-1 0 0,1 0 1 0 0,-1 0-1 0 0,1 0 1 0 0,0 0-1 0 0,-1-1 1 0 0,1 0 0 0 0,0 0-1 0 0,0 0 1 0 0,0-1-1 0 0,0 1 1 0 0,0-1-1 0 0,0 0 1 0 0,4-1-6 0 0,2-1 38 0 0,-1 0 1 0 0,1-1 0 0 0,-1-1-1 0 0,0 0 1 0 0,0 0 0 0 0,0 0-1 0 0,-1-2 1 0 0,1 1-1 0 0,-1-1 1 0 0,0 0 0 0 0,-1-1-1 0 0,0 0 1 0 0,0 0-1 0 0,0-1 1 0 0,-1 0 0 0 0,0-1-1 0 0,-1 1 1 0 0,0-1 0 0 0,0 0-1 0 0,-1-1 1 0 0,0 1-1 0 0,0-1 1 0 0,-1 0 0 0 0,2-10-39 0 0,-1 11-529 0 0,5-11-1171 0 0,-2 9-6738 0 0,-6 7-3424 0 0</inkml:trace>
  <inkml:trace contextRef="#ctx0" brushRef="#br0" timeOffset="3506.27">4207 4 13883 0 0,'0'0'1607'0'0,"0"0"-348"0"0,0 0-35 0 0,0 0 60 0 0,0 0-103 0 0,0 0-257 0 0,0 0-291 0 0,0 0-233 0 0,0 0-119 0 0,0 0-61 0 0,0 0-39 0 0,0 0-38 0 0,0 0-15 0 0,-18 3-10 0 0,-55 10-15 0 0,-24 30 386 0 0,97-42-490 0 0,-1 0-1 0 0,1 1 0 0 0,-1-1 0 0 0,1 0 0 0 0,0 0 0 0 0,0 0 0 0 0,-1 0 0 0 0,1 1 0 0 0,0-1 0 0 0,0 0 0 0 0,0 0 0 0 0,0 0 0 0 0,0 1 0 0 0,1-1 0 0 0,-1 0 0 0 0,0 0 0 0 0,0 0 0 0 0,1 0 0 0 0,-1 1 0 0 0,1-1 0 0 0,-1 0 0 0 0,1 0 0 0 0,-1 0 0 0 0,1 0 0 0 0,0 0 0 0 0,0 0 0 0 0,-1 0 0 0 0,1-1 0 0 0,0 1 0 0 0,0 0 0 0 0,0 0 0 0 0,0 0 1 0 0,0-1-1 0 0,0 1 0 0 0,0-1 0 0 0,0 1 0 0 0,0-1 0 0 0,0 1 0 0 0,0-1 0 0 0,1 1 0 0 0,-1-1 0 0 0,0 0 2 0 0,84 60 389 0 0,-80-55-317 0 0,0 0 1 0 0,-1 1-1 0 0,1 0 0 0 0,-1 0 0 0 0,0 0 1 0 0,0 0-1 0 0,-1 1 0 0 0,0 0 0 0 0,0-1 1 0 0,0 1-1 0 0,-1 0 0 0 0,0 0 0 0 0,0 1 1 0 0,-1-1-1 0 0,0 0 0 0 0,-1 0 0 0 0,1 1 1 0 0,-1-1-1 0 0,0 0 0 0 0,-1 1 0 0 0,0-1 1 0 0,0 0-1 0 0,-1 1-72 0 0,-1 3 56 0 0,-2-1 1 0 0,1 1-1 0 0,-1-1 0 0 0,0 0 1 0 0,-1 0-1 0 0,-1 0 0 0 0,1-1 1 0 0,-1 0-1 0 0,-1 0 1 0 0,0-1-1 0 0,0 0 0 0 0,0 0 1 0 0,-1-1-1 0 0,0 0 0 0 0,-5 2-56 0 0,2 1-63 0 0,-1-1 0 0 0,0 0 0 0 0,-1-1 0 0 0,0 0 0 0 0,0-1 0 0 0,-1 0 0 0 0,0-2 1 0 0,0 1-1 0 0,0-2 0 0 0,-1 0 0 0 0,1-1 0 0 0,-1 0 0 0 0,-10-1 63 0 0,22-39-4940 0 0,10 22-457 0 0,1 8-2350 0 0</inkml:trace>
  <inkml:trace contextRef="#ctx0" brushRef="#br0" timeOffset="3752.678">4548 0 13891 0 0,'0'0'1934'0'0,"0"0"-821"0"0,0 0-193 0 0,0 0 195 0 0,0 0 122 0 0,0 0 19 0 0,0 0-110 0 0,0 0-205 0 0,0 0-141 0 0,0 0-122 0 0,0 0-129 0 0,0 0-107 0 0,0 0-97 0 0,-5 30-90 0 0,-13 95-83 0 0,-11 162 37 0 0,19-250-1317 0 0,3-28-1985 0 0,-3-1-3668 0 0,6-7-4855 0 0</inkml:trace>
  <inkml:trace contextRef="#ctx0" brushRef="#br0" timeOffset="3918.372">4242 276 11939 0 0,'0'0'2405'0'0,"0"0"-700"0"0,0 0-380 0 0,0 0-115 0 0,0 0-87 0 0,0 0-146 0 0,0 0-183 0 0,0 0-179 0 0,0 0-145 0 0,32-8-113 0 0,101-24-117 0 0,-129 31-231 0 0,0-1 0 0 0,0 1 1 0 0,0-1-1 0 0,0 1 0 0 0,0 0 1 0 0,0 1-1 0 0,0-1 0 0 0,1 1 1 0 0,-1 0-1 0 0,0 0 0 0 0,0 0 0 0 0,1 0 1 0 0,-1 1-1 0 0,0 0 0 0 0,0 0 1 0 0,0 0-1 0 0,0 0 0 0 0,0 1 1 0 0,0-1-1 0 0,2 3-9 0 0,10 4-94 0 0,21 14-926 0 0,-16-8-4639 0 0,-13-10-5545 0 0</inkml:trace>
  <inkml:trace contextRef="#ctx0" brushRef="#br0" timeOffset="4102.726">4733 560 21365 0 0,'0'0'624'0'0,"0"0"-448"0"0,0 0-128 0 0,0 0 56 0 0,0 0-16 0 0,0 0-72 0 0,0 0-128 0 0,0 0-104 0 0,0 0-160 0 0,0 0-505 0 0,0 0-2991 0 0,0 0-8787 0 0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45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320 542 976 0 0,'0'0'799'0'0,"0"0"-57"0"0,0 0 202 0 0,0 0 309 0 0,0 0 309 0 0,0 0 158 0 0,0 0-18 0 0,0 0-134 0 0,0 0-189 0 0,0 0-209 0 0,0 0-169 0 0,23-9-120 0 0,71-29-104 0 0,-42 22 2308 0 0,-52 16-2512 0 0,0 0 38 0 0,0 0 16 0 0,0 0-22 0 0,0 0-65 0 0,0 0-59 0 0,-23 0 1402 0 0,-23 4-1769 0 0,0 2 1 0 0,0 2-1 0 0,0 2 0 0 0,1 2 1 0 0,1 2-1 0 0,-2 2-114 0 0,10-4 56 0 0,-70 28 123 0 0,105-39-181 0 0,1 0 0 0 0,-1 0 0 0 0,1 0 0 0 0,-1 0 0 0 0,1 1 0 0 0,-1-1-1 0 0,1 0 1 0 0,0 0 0 0 0,0 0 0 0 0,0 0 0 0 0,0 1 0 0 0,0-1 0 0 0,0 0 0 0 0,0 0 0 0 0,0 0 0 0 0,0 1-1 0 0,0-1 1 0 0,1 0 0 0 0,-1 0 0 0 0,0 0 0 0 0,1 0 0 0 0,-1 0 0 0 0,1 1 0 0 0,-1-1 0 0 0,1 0 0 0 0,0 0-1 0 0,0 0 1 0 0,-1-1 0 0 0,1 1 0 0 0,0 0 0 0 0,0 0 0 0 0,0 0 0 0 0,0 0 0 0 0,0-1 0 0 0,0 1 0 0 0,0-1-1 0 0,0 1 1 0 0,0 0 0 0 0,0-1 0 0 0,0 0 2 0 0,91 49 55 0 0,68 16-59 0 0,-158-64 10 0 0,-1-1 0 0 0,0 1 0 0 0,1 0 1 0 0,-1 0-1 0 0,0 0 0 0 0,0 0 0 0 0,0 0 0 0 0,0 0 1 0 0,0 0-1 0 0,0 1 0 0 0,0-1 0 0 0,0 0 0 0 0,0 0 1 0 0,0 1-1 0 0,-1-1 0 0 0,1 1 0 0 0,0-1 0 0 0,-1 1 1 0 0,0-1-1 0 0,1 1 0 0 0,-1-1 0 0 0,0 1 0 0 0,1-1 1 0 0,-1 1-1 0 0,0-1 0 0 0,0 1 0 0 0,-1-1 0 0 0,1 1 1 0 0,0-1-1 0 0,0 1 0 0 0,-1-1 0 0 0,1 1 0 0 0,-1-1 1 0 0,1 1-1 0 0,-1-1 0 0 0,1 1 0 0 0,-1-1 0 0 0,0 0 1 0 0,0 0-1 0 0,0 1 0 0 0,0-1 0 0 0,0 0 0 0 0,0 0 1 0 0,-1 1-7 0 0,-52 50 248 0 0,-129 66-36 0 0,182-117-212 0 0,1-1 0 0 0,-1 0 0 0 0,0 0 0 0 0,1 1 0 0 0,-1-1 0 0 0,1 0 0 0 0,-1 1 0 0 0,1-1 0 0 0,-1 1 0 0 0,1-1 0 0 0,-1 0 0 0 0,1 1 0 0 0,-1-1 0 0 0,1 1 0 0 0,0-1 0 0 0,-1 1-1 0 0,1-1 1 0 0,0 1 0 0 0,-1 0 0 0 0,1-1 0 0 0,0 1 0 0 0,0-1 0 0 0,0 1 0 0 0,-1 0 0 0 0,1-1 0 0 0,0 1 0 0 0,0 0 0 0 0,0-1 0 0 0,0 1 0 0 0,0-1 0 0 0,0 1 0 0 0,0 0 0 0 0,0-1 0 0 0,1 1 0 0 0,-1 0-1 0 0,0-1 1 0 0,0 1 0 0 0,0-1 0 0 0,1 1 0 0 0,-1 0 0 0 0,0-1 0 0 0,1 1 0 0 0,-1-1 0 0 0,0 1 0 0 0,1-1 0 0 0,-1 1 0 0 0,1-1 0 0 0,-1 1 0 0 0,1-1 0 0 0,-1 0 0 0 0,1 1 0 0 0,-1-1 0 0 0,1 0 0 0 0,-1 1 0 0 0,1-1-1 0 0,-1 0 1 0 0,1 0 0 0 0,0 1 0 0 0,-1-1 0 0 0,1 0 0 0 0,0 0 0 0 0,-1 0 0 0 0,1 0 0 0 0,-1 0 0 0 0,1 0 0 0 0,52 8 280 0 0,-44-8-202 0 0,21 3 9 0 0,0-2 0 0 0,0-1 0 0 0,-1-1 0 0 0,1-1 0 0 0,-1-2 0 0 0,1-1 1 0 0,1-2-88 0 0,-26 6-36 0 0,-1 0 1 0 0,1-1-1 0 0,-1 1 1 0 0,0-1-1 0 0,1 0 1 0 0,-1 0 0 0 0,0-1-1 0 0,0 1 1 0 0,-1-1-1 0 0,1 0 1 0 0,0 1 0 0 0,-1-2-1 0 0,0 1 1 0 0,0 0-1 0 0,0-1 1 0 0,2-2 35 0 0,5-17-3066 0 0,-7-5-3976 0 0,-3 24-4571 0 0</inkml:trace>
  <inkml:trace contextRef="#ctx0" brushRef="#br0" timeOffset="469.856">193 1 16243 0 0,'0'0'763'0'0,"0"0"-425"0"0,0 0-277 0 0,0 0 96 0 0,0 0 254 0 0,0 0 237 0 0,0 0 155 0 0,0 0 71 0 0,0 0-19 0 0,0 0-94 0 0,0 0-78 0 0,0 0-90 0 0,0 0-82 0 0,6 31-55 0 0,18 95-44 0 0,-10-46 320 0 0,-4 0 0 0 0,-3 0-1 0 0,-4 1 1 0 0,-7 71-732 0 0,1-2 187 0 0,-12 399 100 0 0,-1-391-267 0 0,16-125-411 0 0,5-41-3875 0 0,-5 6 3458 0 0,0-3-1144 0 0,1 2-2854 0 0,0-1-6720 0 0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46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74 5593 0 0,'0'0'3845'0'0,"0"0"-1873"0"0,0 0-714 0 0,0 0-83 0 0,0 0 17 0 0,0 0-49 0 0,0 0-143 0 0,0 0-193 0 0,0 0-212 0 0,0 0-207 0 0,0 0-100 0 0,-2 4-61 0 0,-29 126 1113 0 0,18-50-972 0 0,0-21-231 0 0,5-19-14 0 0,-2-1 1 0 0,-1 0-1 0 0,-2 0 0 0 0,-12 24-123 0 0,24-82 1713 0 0,49-119-1437 0 0,74-167 454 0 0,-99 267-663 0 0,-15 79-374 0 0,-2 3 335 0 0,2 0 0 0 0,1-1 0 0 0,3 0 0 0 0,1-1 0 0 0,3 0 0 0 0,13 26-28 0 0,-27-65 28 0 0,-1 0-1 0 0,1 0 1 0 0,0 0-1 0 0,0-1 1 0 0,0 1 0 0 0,0-1-1 0 0,1 1 1 0 0,-1-1-1 0 0,1 0 1 0 0,-1 0 0 0 0,1 0-1 0 0,0 0 1 0 0,0-1-1 0 0,0 1 1 0 0,0-1 0 0 0,0 1-1 0 0,0-1 1 0 0,0 0-1 0 0,0 0 1 0 0,0-1 0 0 0,1 1-1 0 0,-1-1 1 0 0,0 1-1 0 0,1-1 1 0 0,-1 0 0 0 0,0 0-1 0 0,1-1 1 0 0,-1 1-1 0 0,0-1 1 0 0,0 1 0 0 0,1-1-1 0 0,-1 0 1 0 0,0 0 0 0 0,0-1-1 0 0,0 1 1 0 0,0-1-1 0 0,0 1 1 0 0,0-1 0 0 0,-1 0-1 0 0,2-1-27 0 0,11-16 135 0 0,0 0 0 0 0,-2-1 0 0 0,0-1 0 0 0,-1 0 0 0 0,-1-1 0 0 0,-2 0 0 0 0,0-1 0 0 0,-1 0 0 0 0,-1 0 0 0 0,-1-1 0 0 0,-1 0 0 0 0,-1 0 0 0 0,-2 0 0 0 0,0-1 0 0 0,-1 1 0 0 0,-2 0 0 0 0,-2-16-135 0 0,-7 4-1284 0 0,10 35 301 0 0,0 1-533 0 0,0 0-845 0 0,0 1-2752 0 0,0 2-6424 0 0</inkml:trace>
  <inkml:trace contextRef="#ctx0" brushRef="#br0" timeOffset="292.219">934 34 6785 0 0,'0'0'5387'0'0,"0"0"-3400"0"0,0 0-1143 0 0,0 0-96 0 0,0 0 34 0 0,0 0-39 0 0,0 0-137 0 0,-20 31-187 0 0,-59 98-172 0 0,58-63-55 0 0,23-57-168 0 0,-1-4 3 0 0,0 0-1 0 0,0 0 1 0 0,1 0 0 0 0,0-1 0 0 0,0 1-1 0 0,0-1 1 0 0,1 1 0 0 0,-1-1 0 0 0,1 0-1 0 0,0 0 1 0 0,0 0 0 0 0,1 0 0 0 0,-1-1-1 0 0,1 1 1 0 0,0-1 0 0 0,0 0 0 0 0,0 0-1 0 0,0 0 1 0 0,0 0 0 0 0,1-1 0 0 0,-1 0-1 0 0,1 0 1 0 0,-1 0 0 0 0,1 0-1 0 0,0-1 1 0 0,2 1-27 0 0,6 1 207 0 0,0 0 0 0 0,-1-1 1 0 0,1-1-1 0 0,0 0 0 0 0,0 0 0 0 0,0-1 0 0 0,0-1 0 0 0,0 0 0 0 0,10-3-207 0 0,-13 3 159 0 0,-1-1 0 0 0,0 0 0 0 0,0-1 0 0 0,0 0 0 0 0,-1 0 0 0 0,1-1 0 0 0,-1 0 0 0 0,1 0 0 0 0,-1-1 0 0 0,-1 0 0 0 0,1-1-1 0 0,-1 0 1 0 0,0 0 0 0 0,0 0 0 0 0,0-1 0 0 0,-1 0 0 0 0,0 0 0 0 0,-1-1 0 0 0,0 0 0 0 0,0 0 0 0 0,0 0 0 0 0,-1 0 0 0 0,0-1 0 0 0,-1 1 0 0 0,0-1 0 0 0,0 0 0 0 0,-1 0 0 0 0,0-5-159 0 0,-1 9 25 0 0,0-1 1 0 0,-1 1 0 0 0,0-1-1 0 0,-1 1 1 0 0,1-1 0 0 0,-1 1 0 0 0,0 0-1 0 0,0-1 1 0 0,-1 1 0 0 0,1 0 0 0 0,-1 0-1 0 0,0 0 1 0 0,-1 0 0 0 0,1 0-1 0 0,-1 0 1 0 0,0 0 0 0 0,0 1 0 0 0,-1 0-1 0 0,1-1 1 0 0,-1 1 0 0 0,0 1 0 0 0,0-1-1 0 0,0 0 1 0 0,-2 0-26 0 0,-4-3-94 0 0,-1 0-1 0 0,1 1 1 0 0,-2 0 0 0 0,1 1 0 0 0,0 0-1 0 0,-1 1 1 0 0,0 0 0 0 0,0 0-1 0 0,-1 2 1 0 0,1-1 0 0 0,0 2 0 0 0,-1 0-1 0 0,0 0 1 0 0,1 1 0 0 0,-1 0-1 0 0,1 1 1 0 0,-6 2 94 0 0,-29 10-3936 0 0,4 10-3412 0 0,27-11-4748 0 0</inkml:trace>
  <inkml:trace contextRef="#ctx0" brushRef="#br0" timeOffset="2250.245">104 825 0 0 0,'0'0'639'0'0,"0"0"102"0"0,0 0-166 0 0,0 0-56 0 0,0 0-60 0 0,0 0-26 0 0,0 0 24 0 0,0 0 45 0 0,-5 3 87 0 0,-15 5-91 0 0,-51 25 12347 0 0,63-29-10046 0 0,12-1 825 0 0,5-2-3916 0 0,45 5 860 0 0,0-4-1 0 0,-1-1 1 0 0,1-3 0 0 0,0-2 0 0 0,0-3 0 0 0,6-3-568 0 0,-47 8 62 0 0,700-136 1179 0 0,-410 90-1079 0 0,-183 32-289 0 0,-110 14-957 0 0,-11 1-2271 0 0,-4 1-3351 0 0,2 0-5449 0 0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50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386 586 1304 0 0,'0'0'1459'0'0,"0"0"-496"0"0,0 0-79 0 0,0 0 149 0 0,0 0 183 0 0,0 0 7 0 0,0 0-67 0 0,0 0-150 0 0,0 0-168 0 0,0 0-121 0 0,0 0-137 0 0,-10 0-74 0 0,-33-3-61 0 0,32 3-9 0 0,11 0 46 0 0,0 0 41 0 0,0 0 45 0 0,0 0 54 0 0,-18 3 1980 0 0,0 2-2361 0 0,0 1 1 0 0,0 1 0 0 0,1 1 0 0 0,0 0 0 0 0,0 1 0 0 0,1 1 0 0 0,0 0-1 0 0,0 1 1 0 0,1 1 0 0 0,1 1 0 0 0,0 0 0 0 0,1 0 0 0 0,0 2 0 0 0,1-1-1 0 0,1 2 1 0 0,0-1 0 0 0,1 2 0 0 0,1-1 0 0 0,0 1 0 0 0,-5 17-242 0 0,13-31 11 0 0,0-1 1 0 0,0 1-1 0 0,0 0 1 0 0,1 0 0 0 0,-1 0-1 0 0,1 0 1 0 0,-1 0-1 0 0,1 0 1 0 0,0 0 0 0 0,0 0-1 0 0,0-1 1 0 0,1 1-1 0 0,-1 0 1 0 0,1 0 0 0 0,0 0-1 0 0,0 0 1 0 0,0 0-1 0 0,0-1 1 0 0,0 1-1 0 0,0 0 1 0 0,1-1 0 0 0,-1 1-1 0 0,1-1 1 0 0,0 1-1 0 0,-1-1 1 0 0,1 0 0 0 0,1 0-1 0 0,-1 0 1 0 0,0 0-1 0 0,0 0 1 0 0,1 0 0 0 0,-1-1-1 0 0,1 1 1 0 0,-1-1-1 0 0,1 0 1 0 0,0 0-1 0 0,-1 0 1 0 0,1 0 0 0 0,0 0-1 0 0,0 0 1 0 0,0-1-1 0 0,3 1-11 0 0,15-3 123 0 0,0-1 0 0 0,1-1-1 0 0,-1-1 1 0 0,-1-1 0 0 0,1-1-1 0 0,-1 0 1 0 0,0-2 0 0 0,-1 0-1 0 0,0-1 1 0 0,0-1-1 0 0,-1-1 1 0 0,0 0 0 0 0,-1-2-1 0 0,-1 0 1 0 0,15-16-123 0 0,2 3 88 0 0,121-88 321 0 0,-153 116-409 0 0,1 1 1 0 0,-1-1-1 0 0,1 1 1 0 0,-1-1-1 0 0,1 1 1 0 0,-1-1-1 0 0,0 1 1 0 0,0 0-1 0 0,1 0 1 0 0,-1 0-1 0 0,0-1 0 0 0,-1 1 1 0 0,1 0-1 0 0,0 0 1 0 0,-1 0-1 0 0,1 1 1 0 0,-1-1-1 0 0,1 0 1 0 0,-1 0-1 0 0,0 0 1 0 0,0 0-1 0 0,0 0 0 0 0,0 0 1 0 0,-1 0-1 0 0,1 0 1 0 0,0 1-1 0 0,-1-1 1 0 0,1 0-1 0 0,-1 0 1 0 0,0 0-1 0 0,-1 1 0 0 0,2 8 14 0 0,-3 165 2 0 0,2-173-43 0 0,1 0 0 0 0,1 0 0 0 0,-1-1 1 0 0,0 1-1 0 0,1 0 0 0 0,-1 0 0 0 0,1 0 0 0 0,0-1 1 0 0,0 1-1 0 0,0 0 0 0 0,0-1 0 0 0,0 1 0 0 0,1-1 1 0 0,-1 0-1 0 0,1 1 0 0 0,0-1 0 0 0,-1 0 0 0 0,1 0 0 0 0,0 0 1 0 0,0 0-1 0 0,1 0 0 0 0,-1 0 0 0 0,0-1 0 0 0,0 1 1 0 0,1-1-1 0 0,-1 1 0 0 0,1-1 0 0 0,0 0 0 0 0,-1 0 0 0 0,1 0 1 0 0,0-1-1 0 0,-1 1 0 0 0,1 0 0 0 0,0-1 0 0 0,0 0 1 0 0,0 0-1 0 0,-1 0 0 0 0,3 0 27 0 0,51-10-4066 0 0,-7-14-6811 0 0,-39 16 572 0 0</inkml:trace>
  <inkml:trace contextRef="#ctx0" brushRef="#br0" timeOffset="251.617">1215 542 8090 0 0,'0'0'3794'0'0,"0"0"-1475"0"0,0 0-660 0 0,0 0-193 0 0,0 0-221 0 0,0 0-294 0 0,0 0-235 0 0,0 0-124 0 0,0 0-37 0 0,0 0-12 0 0,-34 16-28 0 0,-108 52-82 0 0,66-14 97 0 0,68-43-450 0 0,-1-3-47 0 0,1 1 0 0 0,0 0 0 0 0,1 1 0 0 0,0 0 1 0 0,1 0-1 0 0,-1 1 0 0 0,2-1 0 0 0,0 1 0 0 0,0 1 1 0 0,1-1-1 0 0,0 1 0 0 0,1-1 0 0 0,1 1 0 0 0,0 0 0 0 0,0 0 1 0 0,1 0-1 0 0,1 2-33 0 0,0-10-3 0 0,1-1 0 0 0,0 0 0 0 0,1 1 0 0 0,-1-1 0 0 0,0 0 1 0 0,1 0-1 0 0,0 0 0 0 0,0 0 0 0 0,0 0 0 0 0,0 0 0 0 0,0-1 0 0 0,0 1 1 0 0,1-1-1 0 0,-1 0 0 0 0,1 1 0 0 0,0-1 0 0 0,0 0 0 0 0,0 0 0 0 0,0-1 0 0 0,0 1 1 0 0,0-1-1 0 0,0 1 0 0 0,0-1 0 0 0,1 0 0 0 0,-1 0 0 0 0,0-1 0 0 0,1 1 0 0 0,-1-1 1 0 0,1 1-1 0 0,2-1 3 0 0,106-11-444 0 0,-4-30-1790 0 0,-73 24-1395 0 0,-3-2-3892 0 0,-18 11-2617 0 0</inkml:trace>
  <inkml:trace contextRef="#ctx0" brushRef="#br0" timeOffset="673.928">1518 579 2649 0 0,'0'0'1246'0'0,"0"0"-253"0"0,0 0 272 0 0,0 0 384 0 0,0 0 136 0 0,0 0-171 0 0,0 0-374 0 0,0 0-277 0 0,0 0-77 0 0,0 0-5 0 0,0 0 34 0 0,0 0 8 0 0,0 0-59 0 0,-6 5-101 0 0,-81 71 2722 0 0,82-68-3390 0 0,0 0 0 0 0,1 1 0 0 0,1 0 0 0 0,-1 0-1 0 0,1 0 1 0 0,1 0 0 0 0,-1 0 0 0 0,2 1 0 0 0,-1-1 0 0 0,1 1 0 0 0,1-1 0 0 0,0 1 0 0 0,0 0 0 0 0,1 4-95 0 0,-1-2 99 0 0,0-9-56 0 0,0 0-1 0 0,1 0 1 0 0,-1 1 0 0 0,1-1 0 0 0,-1 0-1 0 0,1 0 1 0 0,0 0 0 0 0,0 0-1 0 0,0 0 1 0 0,1 0 0 0 0,-1 0 0 0 0,1 0-1 0 0,-1-1 1 0 0,1 1 0 0 0,0-1 0 0 0,0 1-1 0 0,0-1 1 0 0,1 0 0 0 0,-1 1-1 0 0,0-1 1 0 0,1 0 0 0 0,0 0 0 0 0,-1-1-1 0 0,1 1 1 0 0,0-1 0 0 0,0 1-1 0 0,0-1 1 0 0,0 0 0 0 0,0 0 0 0 0,0 0-1 0 0,3 0-42 0 0,107 7 782 0 0,-90-9-998 0 0,2-17-2331 0 0,-13 4-5578 0 0,-9 10-3121 0 0</inkml:trace>
  <inkml:trace contextRef="#ctx0" brushRef="#br0" timeOffset="1676.049">1793 814 5297 0 0,'0'0'1484'0'0,"0"0"-361"0"0,0 0 147 0 0,0 0 432 0 0,0 0 159 0 0,0 0-146 0 0,0 0-237 0 0,0 0-272 0 0,0 0-213 0 0,0 0-131 0 0,0 0-119 0 0,0 0-95 0 0,0 0-83 0 0,30-7-65 0 0,93-24-74 0 0,-69 7 108 0 0,-48 17-420 0 0,5-5-58 0 0,0 1 1 0 0,-1-1-1 0 0,0 0 0 0 0,-1-1 1 0 0,0 0-1 0 0,-1-1 0 0 0,0 0 1 0 0,-2 0-1 0 0,1-1 1 0 0,-2 1-1 0 0,2-7-56 0 0,-8 20-74 0 0,-1-1 0 0 0,1 1 0 0 0,0 0 0 0 0,-1-1 0 0 0,1 1 0 0 0,-1 0 0 0 0,0 0 0 0 0,1 0 0 0 0,-1 0 0 0 0,0 1 0 0 0,0-1 0 0 0,1 0 0 0 0,-1 1 0 0 0,0-1 0 0 0,0 1 0 0 0,0 0 0 0 0,0-1 0 0 0,0 1 0 0 0,1 0 1 0 0,-1 0-1 0 0,0 0 0 0 0,0 1 0 0 0,0-1 0 0 0,0 0 0 0 0,0 1 0 0 0,0-1 0 0 0,1 1 0 0 0,-1-1 0 0 0,0 1 0 0 0,-1 1 74 0 0,-8 3-146 0 0,1 1-1 0 0,-1 0 1 0 0,1 0 0 0 0,0 1-1 0 0,0 1 1 0 0,1 0 0 0 0,0 0-1 0 0,1 1 1 0 0,-1 0 146 0 0,-5 5-90 0 0,5-6 85 0 0,-1 1 0 0 0,2 0 0 0 0,0 0 0 0 0,0 1 0 0 0,0 0 0 0 0,1 0 0 0 0,1 1 0 0 0,0 0 0 0 0,0 0 0 0 0,1 1 0 0 0,1-1 0 0 0,0 1 0 0 0,0 0 0 0 0,1 0 0 0 0,1 0 0 0 0,0 3 5 0 0,2-12 21 0 0,0 0 0 0 0,0-1-1 0 0,1 1 1 0 0,-1 0 0 0 0,1 0 0 0 0,0-1 0 0 0,-1 1 0 0 0,1-1-1 0 0,1 1 1 0 0,-1-1 0 0 0,0 1 0 0 0,1-1 0 0 0,-1 0 0 0 0,1 0 0 0 0,-1 1-1 0 0,1-1 1 0 0,0 0 0 0 0,0 0 0 0 0,0-1 0 0 0,0 1 0 0 0,1 0-1 0 0,-1-1 1 0 0,0 1 0 0 0,1-1 0 0 0,-1 0 0 0 0,1 0 0 0 0,-1 0 0 0 0,1 0-1 0 0,-1 0 1 0 0,1 0 0 0 0,1-1-21 0 0,92 8 875 0 0,-84-8-769 0 0,8-2 72 0 0,-1-2 0 0 0,0 0-1 0 0,0-1 1 0 0,-1-1 0 0 0,1-1 0 0 0,-1 0 0 0 0,-1-1 0 0 0,1-2 0 0 0,-1 1 0 0 0,-1-2 0 0 0,0 0-1 0 0,0-2-177 0 0,29-16 357 0 0,-6 8-267 0 0,-2-3 1 0 0,0-1-1 0 0,-2-1 1 0 0,0-2-1 0 0,-3-2 0 0 0,0-1 1 0 0,-2-1-1 0 0,-1-2 0 0 0,-2-1 1 0 0,-1-1-1 0 0,-2-1 1 0 0,-1-1-1 0 0,12-31-90 0 0,-32 61-15 0 0,3-4-26 0 0,-1 1-1 0 0,-1-1 1 0 0,0 0 0 0 0,-1 0 0 0 0,0 0 0 0 0,-1 0-1 0 0,0-1 1 0 0,-1 1 0 0 0,0-1 0 0 0,-1 1 0 0 0,-1-1 0 0 0,0-2 41 0 0,-1 13-8 0 0,0 0 0 0 0,-1-1 1 0 0,1 1-1 0 0,-1 0 1 0 0,1 1-1 0 0,-1-1 0 0 0,0 0 1 0 0,1 1-1 0 0,-1-1 1 0 0,0 1-1 0 0,0 0 0 0 0,0 0 1 0 0,0 0-1 0 0,-1 0 1 0 0,1 1-1 0 0,0-1 0 0 0,0 1 1 0 0,0 0-1 0 0,0 0 1 0 0,-1 0-1 0 0,1 0 0 0 0,0 1 1 0 0,0-1-1 0 0,0 1 1 0 0,0 0-1 0 0,0 0 0 0 0,0 0 1 0 0,0 0-1 0 0,0 0 1 0 0,0 1-1 0 0,0-1 0 0 0,0 1 1 0 0,-1 1 7 0 0,-14 8 12 0 0,1 2 0 0 0,0 0 1 0 0,1 0-1 0 0,0 2 0 0 0,1 0 0 0 0,0 0 1 0 0,2 2-1 0 0,0 0 0 0 0,0 0 0 0 0,2 1 0 0 0,0 1 1 0 0,1 0-1 0 0,1 0 0 0 0,1 1 0 0 0,1 0 1 0 0,0 0-1 0 0,2 1 0 0 0,0-1 0 0 0,2 1 1 0 0,0 1-1 0 0,1-1 0 0 0,1 10-12 0 0,1-14 95 0 0,1 1-1 0 0,1 0 0 0 0,0 0 1 0 0,2 0-1 0 0,0-1 1 0 0,1 1-1 0 0,0-1 1 0 0,2-1-1 0 0,0 1 0 0 0,5 9-94 0 0,0-5 240 0 0,0 0 0 0 0,1 0 0 0 0,1-1 0 0 0,1 0 0 0 0,0-2-1 0 0,5 4-239 0 0,4 11 350 0 0,-23-33-337 0 0,3 3 448 0 0,-2-2-1005 0 0,-1-5-10807 0 0,-1 4-237 0 0</inkml:trace>
  <inkml:trace contextRef="#ctx0" brushRef="#br0" timeOffset="4304.391">2833 781 0 0 0,'0'0'332'0'0,"0"0"122"0"0,0 0 56 0 0,0 0-50 0 0,0 0-129 0 0,0 0-71 0 0,0 0-18 0 0,0 0 64 0 0,0 0 132 0 0,14 16 3248 0 0,5 7 2975 0 0,9-7-3325 0 0,-21-14-3091 0 0,0-1 1 0 0,0 1-1 0 0,0-1 1 0 0,0 0-1 0 0,0-1 0 0 0,0 1 1 0 0,0-1-1 0 0,1-1 0 0 0,-1 1 1 0 0,0-1-1 0 0,0-1 0 0 0,0 1 1 0 0,2-2-246 0 0,1 0 90 0 0,0 1 1 0 0,0-2 0 0 0,-1 0-1 0 0,1 0 1 0 0,-1 0-1 0 0,0-1 1 0 0,0-1 0 0 0,-1 0-1 0 0,1 0 1 0 0,-1 0-1 0 0,-1-1 1 0 0,1 0 0 0 0,-1-1-1 0 0,0 1 1 0 0,-1-2-1 0 0,0 1 1 0 0,0-1 0 0 0,-1 1-1 0 0,1-4-90 0 0,21-71 344 0 0,-26 81-350 0 0,-1 0 0 0 0,0 0-1 0 0,1 0 1 0 0,-1 0 0 0 0,0 0 0 0 0,0 0-1 0 0,0 0 1 0 0,0 0 0 0 0,-1 0-1 0 0,1 0 1 0 0,0 0 0 0 0,-1 0 0 0 0,1 0-1 0 0,-1 0 1 0 0,0 0 0 0 0,0 0 0 0 0,0 0-1 0 0,0 1 1 0 0,0-1 0 0 0,0 0 0 0 0,0 1-1 0 0,-1-1 1 0 0,1 1 0 0 0,0-1 0 0 0,-1 1-1 0 0,1 0 1 0 0,-1-1 0 0 0,0 1 0 0 0,1 0-1 0 0,-1 0 1 0 0,0 0 0 0 0,0 0 0 0 0,0 1-1 0 0,0-1 1 0 0,0 0 0 0 0,0 1-1 0 0,1-1 1 0 0,-1 1 0 0 0,0 0 0 0 0,-2-1 6 0 0,-10 2-43 0 0,1 0 0 0 0,-1 1-1 0 0,1 0 1 0 0,-1 1 0 0 0,1 1 0 0 0,0 0 0 0 0,0 0 0 0 0,1 2 0 0 0,0-1 0 0 0,-1 2 0 0 0,2-1-1 0 0,-1 2 1 0 0,1 0 0 0 0,0 0 0 0 0,1 1 0 0 0,0 0 0 0 0,0 0 0 0 0,1 1 0 0 0,0 1 0 0 0,1 0 0 0 0,0 0-1 0 0,1 0 1 0 0,0 1 0 0 0,1 0 0 0 0,-2 5 43 0 0,6-13 4 0 0,-1 0 0 0 0,1 1 0 0 0,0-1 0 0 0,1 1 0 0 0,-1 0 0 0 0,1-1 1 0 0,0 1-1 0 0,0 0 0 0 0,1 0 0 0 0,-1 0 0 0 0,1 0 0 0 0,0 0 0 0 0,0-1 0 0 0,1 1 0 0 0,0 0 0 0 0,-1 0 0 0 0,1 0 0 0 0,1-1 0 0 0,-1 1 0 0 0,1 0 0 0 0,0-1 0 0 0,0 1 0 0 0,0-1 0 0 0,1 0 1 0 0,0 2-6 0 0,6 1 68 0 0,0-1 0 0 0,0 0 0 0 0,0 0 0 0 0,0-1 0 0 0,1 0 0 0 0,0 0 0 0 0,0-1 0 0 0,1-1 0 0 0,-1 0 0 0 0,1 0 0 0 0,-1-1 0 0 0,1 0 0 0 0,0-1 0 0 0,0 0 0 0 0,0-1 0 0 0,0 0 0 0 0,0-1 0 0 0,-1 0 0 0 0,4-1-67 0 0,14-2 163 0 0,0-2-1 0 0,0-1 1 0 0,0-1 0 0 0,-1-2-1 0 0,0 0 1 0 0,19-12-163 0 0,-9 4 136 0 0,-1-3 0 0 0,-1 0 1 0 0,-1-2-1 0 0,0-2 0 0 0,-2-1 0 0 0,-1-1 0 0 0,-2-2 0 0 0,0-1 1 0 0,-1-3-137 0 0,-20 23 9 0 0,-1 0 1 0 0,0-1-1 0 0,-1 0 1 0 0,0 0 0 0 0,0 0-1 0 0,-1-1 1 0 0,-1 0 0 0 0,0 0-1 0 0,-1 0 1 0 0,0 0-1 0 0,-1 0 1 0 0,0-1 0 0 0,-1 1-1 0 0,0-11-9 0 0,-1 22-4 0 0,0 0 0 0 0,0-1 0 0 0,0 1 0 0 0,0 0 0 0 0,-1-1-1 0 0,1 1 1 0 0,0 0 0 0 0,-1-1 0 0 0,1 1 0 0 0,-1 0 0 0 0,1 0 0 0 0,-1 0-1 0 0,1-1 1 0 0,-1 1 0 0 0,0 0 0 0 0,0 0 0 0 0,0 0 0 0 0,0 0 0 0 0,0 0 0 0 0,0 0-1 0 0,0 1 1 0 0,0-1 0 0 0,0 0 0 0 0,0 0 0 0 0,0 1 0 0 0,0-1 0 0 0,0 1-1 0 0,-1-1 1 0 0,1 1 0 0 0,0-1 0 0 0,-1 1 0 0 0,1 0 0 0 0,0-1 0 0 0,0 1-1 0 0,-1 0 1 0 0,1 0 0 0 0,0 0 0 0 0,-1 0 0 0 0,1 0 0 0 0,0 1 0 0 0,-1-1 0 0 0,1 0-1 0 0,0 0 1 0 0,-1 1 0 0 0,1-1 0 0 0,0 1 0 0 0,0 0 4 0 0,-57 27-228 0 0,49-23 211 0 0,0 1 0 0 0,0 0 0 0 0,1 1 0 0 0,0 0 0 0 0,0 0 0 0 0,1 1 1 0 0,0 0-1 0 0,0 0 0 0 0,1 1 0 0 0,0-1 0 0 0,0 1 0 0 0,1 1 1 0 0,0-1-1 0 0,1 1 0 0 0,0 0 0 0 0,-2 9 17 0 0,6-16 2 0 0,0-1-1 0 0,0 0 1 0 0,1 1-1 0 0,-1-1 1 0 0,1 0-1 0 0,0 0 0 0 0,0 1 1 0 0,0-1-1 0 0,0 0 1 0 0,0 0-1 0 0,0 0 1 0 0,0 0-1 0 0,1 0 1 0 0,-1 0-1 0 0,1 0 1 0 0,-1-1-1 0 0,1 1 1 0 0,0 0-1 0 0,-1-1 1 0 0,1 1-1 0 0,0-1 1 0 0,0 0-1 0 0,0 0 1 0 0,0 0-1 0 0,1 0 1 0 0,-1 0-1 0 0,0 0 1 0 0,0 0-1 0 0,1-1 1 0 0,-1 1-1 0 0,0-1-1 0 0,76 14 119 0 0,128-12 186 0 0,-205-2-302 0 0,0 0 0 0 0,1 1 0 0 0,-1-1 0 0 0,0 1 0 0 0,1-1 0 0 0,-1 1 0 0 0,0-1 0 0 0,0 1 0 0 0,0 0 0 0 0,1 0 0 0 0,-1 0 0 0 0,0-1 0 0 0,0 1 0 0 0,0 0 0 0 0,0 0 0 0 0,-1 0 0 0 0,1 1 0 0 0,0-1 0 0 0,0 0 0 0 0,0 0 0 0 0,-1 0 0 0 0,1 1 0 0 0,-1-1 0 0 0,1 0 0 0 0,-1 1 0 0 0,0-1 0 0 0,1 0 0 0 0,-1 1 0 0 0,0-1 0 0 0,0 0 0 0 0,0 1 0 0 0,0-1 0 0 0,0 1 0 0 0,0-1 0 0 0,0 0 0 0 0,0 1 0 0 0,-1-1 0 0 0,1 0 0 0 0,-1 1 0 0 0,1-1 0 0 0,-1 1-3 0 0,-22 55 115 0 0,-80 64-184 0 0,40-55-1741 0 0,60-59-712 0 0,11-6-5649 0 0,-7-1 7144 0 0,3 0-9619 0 0</inkml:trace>
  <inkml:trace contextRef="#ctx0" brushRef="#br0" timeOffset="4916.415">4132 575 7362 0 0,'0'0'2021'0'0,"0"0"-443"0"0,0 0-174 0 0,0 0-21 0 0,0 0-89 0 0,0 0-187 0 0,-34 24-227 0 0,-107 77-224 0 0,58-27 163 0 0,80-70-771 0 0,-2-1-9 0 0,1 1 0 0 0,0 0 0 0 0,0 0 0 0 0,1 1 0 0 0,-1-1 0 0 0,1 1 0 0 0,0 0 0 0 0,0-1 0 0 0,0 2 0 0 0,1-1 0 0 0,0 0 0 0 0,0 0-1 0 0,0 1 1 0 0,1-1 0 0 0,-1 1 0 0 0,1-1 0 0 0,1 1 0 0 0,-1-1 0 0 0,1 5-39 0 0,3-8 91 0 0,-1 0 1 0 0,1 0-1 0 0,0 0 0 0 0,0-1 1 0 0,0 1-1 0 0,0-1 0 0 0,0 0 1 0 0,0 0-1 0 0,0 0 0 0 0,0 0 1 0 0,1 0-1 0 0,-1-1 0 0 0,0 1 1 0 0,1-1-1 0 0,-1 0 0 0 0,0 0 1 0 0,1 0-1 0 0,-1-1 0 0 0,0 1 1 0 0,0-1-1 0 0,2 0-91 0 0,-4 1 31 0 0,14-3 133 0 0,-1-1 1 0 0,1 0 0 0 0,-1-1-1 0 0,0 0 1 0 0,0-1 0 0 0,0-1 0 0 0,-1 0-1 0 0,9-7-164 0 0,18-8 194 0 0,109-51 198 0 0,-147 75-391 0 0,-1 0-1 0 0,-1 0 1 0 0,1 0 0 0 0,0 1 0 0 0,0-1 0 0 0,-1 0 0 0 0,1 0 0 0 0,-1 0 0 0 0,0 1 0 0 0,0-1-1 0 0,0 0 1 0 0,0 1 0 0 0,0-1 0 0 0,0 0 0 0 0,0 0 0 0 0,-1 1 0 0 0,1-1 0 0 0,-1 0-1 0 0,0 0 1 0 0,0 0 0 0 0,1 0 0 0 0,-1 0 0 0 0,-1 0 0 0 0,1 0 0 0 0,0 0 0 0 0,0 0 0 0 0,-2 1-1 0 0,-18 78-247 0 0,23-79 250 0 0,-1-1-1 0 0,1 1 1 0 0,0-1-1 0 0,0 0 1 0 0,0 0 0 0 0,0 0-1 0 0,0 0 1 0 0,0 0-1 0 0,1-1 1 0 0,-1 1 0 0 0,0-1-1 0 0,0 1 1 0 0,0-1-1 0 0,1 0 1 0 0,-1 0 0 0 0,0 0-1 0 0,0 0 1 0 0,1 0 0 0 0,-1 0-1 0 0,0-1 1 0 0,0 1-1 0 0,1-1 1 0 0,-1 0 0 0 0,0 1-1 0 0,2-2-2 0 0,15-8 128 0 0,0 0 0 0 0,-1-1 0 0 0,-1-1 0 0 0,0-1 0 0 0,0 0 0 0 0,-1-1 0 0 0,-1-1 1 0 0,0 0-1 0 0,-1-1 0 0 0,1-3-128 0 0,-10 13 58 0 0,117-154 690 0 0,-91 116-733 0 0,-2-2-1 0 0,-2-2 0 0 0,-1 0 0 0 0,-3-1 0 0 0,-3-2 1 0 0,13-43-15 0 0,-31 87 1 0 0,4-9 15 0 0,-1 1 0 0 0,0-1 1 0 0,-2-1-1 0 0,1 1 0 0 0,-2 0 1 0 0,0-1-1 0 0,-1 1 0 0 0,-1-1 1 0 0,-1-7-17 0 0,1 23 9 0 0,-1 0 1 0 0,1-1-1 0 0,-1 1 1 0 0,1 0-1 0 0,-1 0 1 0 0,1 0-1 0 0,-1 0 1 0 0,0-1-1 0 0,0 1 1 0 0,1 0-1 0 0,-1 0 1 0 0,0 1-1 0 0,0-1 1 0 0,0 0-1 0 0,0 0 1 0 0,0 0-1 0 0,0 0 1 0 0,0 1-1 0 0,-1-1 1 0 0,1 1-1 0 0,0-1 1 0 0,0 1-1 0 0,0-1 1 0 0,-1 1-1 0 0,1 0 1 0 0,0-1-1 0 0,-1 1 1 0 0,1 0-1 0 0,0 0 1 0 0,-1 0-1 0 0,1 0 1 0 0,0 0-1 0 0,0 0 1 0 0,-1 1 0 0 0,1-1-1 0 0,0 0 1 0 0,-1 0-1 0 0,1 1 1 0 0,0-1-1 0 0,0 1 1 0 0,0 0-1 0 0,0-1 1 0 0,-1 1-10 0 0,-52 28 32 0 0,43-20-23 0 0,0 0-1 0 0,1 1 1 0 0,0 1-1 0 0,0 0 0 0 0,1 0 1 0 0,1 1-1 0 0,0 0 1 0 0,0 0-1 0 0,1 1 1 0 0,1 0-1 0 0,0 0 1 0 0,1 1-1 0 0,0-1 1 0 0,1 1-1 0 0,1 0 1 0 0,-1 8-9 0 0,-4 31 75 0 0,3 1 0 0 0,2 0 0 0 0,3 42-75 0 0,1-45 59 0 0,0 25-3 0 0,4 0-1 0 0,4 0 1 0 0,5 13-56 0 0,-8 10-136 0 0,-1-142-8221 0 0,-5 32 3463 0 0,0 0-5533 0 0</inkml:trace>
  <inkml:trace contextRef="#ctx0" brushRef="#br0" timeOffset="5169.42">4344 454 12027 0 0,'0'0'1893'0'0,"0"0"-536"0"0,0 0-162 0 0,0 0 90 0 0,0 0-17 0 0,0 0-103 0 0,0 0-134 0 0,0 0-129 0 0,0 0-75 0 0,0 0-80 0 0,0 0-81 0 0,33 0-100 0 0,103 3-78 0 0,147 5 1155 0 0,-200 7-1857 0 0,-70-2-1583 0 0,-12-5-7054 0 0,-1-7-3138 0 0</inkml:trace>
  <inkml:trace contextRef="#ctx0" brushRef="#br0" timeOffset="5420.369">5011 748 14643 0 0,'0'0'4210'0'0,"0"0"-3012"0"0,0 0-1039 0 0,0 0-119 0 0,0 0-20 0 0,0 0-4 0 0,0 0-34 0 0,0 0-43 0 0,0 0-43 0 0,0 0-68 0 0,0 0-68 0 0,0 0-100 0 0,0 0-120 0 0,6 17-127 0 0,20 50-253 0 0,-25-67 782 0 0,-1 1 0 0 0,0-1 0 0 0,1 1 1 0 0,-1-1-1 0 0,1 1 0 0 0,-1-1 0 0 0,1 1 1 0 0,-1-1-1 0 0,1 0 0 0 0,-1 1 0 0 0,1-1 1 0 0,-1 0-1 0 0,1 1 0 0 0,-1-1 0 0 0,1 0 1 0 0,0 0-1 0 0,-1 1 0 0 0,1-1 0 0 0,0 0 1 0 0,-1 0-1 0 0,1 0 0 0 0,-1 0 0 0 0,1 0 1 0 0,0 0-1 0 0,-1 0 0 0 0,1 0 0 0 0,0 0 1 0 0,-1 0-1 0 0,1 0 0 0 0,-1-1 0 0 0,1 1 1 0 0,0 0-1 0 0,-1 0 0 0 0,1 0 0 0 0,-1-1 1 0 0,1 1-1 0 0,0 0 0 0 0,-1-1 0 0 0,1 1 1 0 0,-1-1-1 0 0,0 1 0 0 0,1-1 0 0 0,-1 1 1 0 0,1-1-1 0 0,-1 1 0 0 0,1-1 0 0 0,-1 1 1 0 0,0-1-1 0 0,0 1 0 0 0,1-1 0 0 0,-1 1 1 0 0,0-1-1 0 0,0 0 58 0 0,13-18-5384 0 0,-12 18 4475 0 0,5-11-7201 0 0</inkml:trace>
  <inkml:trace contextRef="#ctx0" brushRef="#br0" timeOffset="5664.942">5139 424 6457 0 0,'0'0'3292'0'0,"0"0"-268"0"0,0 0-354 0 0,0 0-496 0 0,0 0-516 0 0,0 0-419 0 0,0 0-386 0 0,0 0-319 0 0,0 0-253 0 0,0 0-230 0 0,0 0-210 0 0,0 0-154 0 0,-13-23-95 0 0,-41-68-114 0 0,54 91 493 0 0,-1 1 1 0 0,1-1-1 0 0,0 0 0 0 0,0 0 0 0 0,-1 0 1 0 0,1 1-1 0 0,0-1 0 0 0,-1 0 1 0 0,1 0-1 0 0,0 0 0 0 0,-1 0 0 0 0,1 1 1 0 0,0-1-1 0 0,-1 0 0 0 0,1 0 0 0 0,0 0 1 0 0,-1 0-1 0 0,1 0 0 0 0,0 0 0 0 0,-1 0 1 0 0,1 0-1 0 0,-1 0 0 0 0,1 0 1 0 0,0 0-1 0 0,-1 0 0 0 0,1-1 0 0 0,0 1 1 0 0,-1 0-1 0 0,1 0 0 0 0,0 0 0 0 0,-1 0 1 0 0,1-1-1 0 0,0 1 0 0 0,0 0 1 0 0,-1 0-1 0 0,1 0 0 0 0,0-1 0 0 0,-1 1 1 0 0,1 0-1 0 0,0-1 0 0 0,0 1 0 0 0,0 0 1 0 0,-1 0-1 0 0,1-1 0 0 0,0 1 29 0 0,4 27-3465 0 0,1-15-3226 0 0,-1-1-2691 0 0</inkml:trace>
  <inkml:trace contextRef="#ctx0" brushRef="#br0" timeOffset="5815.486">5139 424 11891 0 0,'92'113'2745'0'0,"-91"-112"-2685"0"0,0-1 0 0 0,0 1 0 0 0,0 0 0 0 0,0 0 0 0 0,0 0 0 0 0,0-1 0 0 0,-1 1 0 0 0,1 0 0 0 0,0 0 0 0 0,0 0 0 0 0,-1 0 0 0 0,1 0 0 0 0,-1 0 0 0 0,1 1 0 0 0,-1-1 0 0 0,1 0 0 0 0,-1 0 0 0 0,0 0 0 0 0,0 0 1 0 0,1 1-1 0 0,-1-1 0 0 0,0 0 0 0 0,0 0 0 0 0,0 0 0 0 0,0 1 0 0 0,0-1 0 0 0,-1 0 0 0 0,1 0 0 0 0,0 0 0 0 0,-1 1 0 0 0,1-1 0 0 0,0 0 0 0 0,-1 0 0 0 0,1 0 0 0 0,-1 0 0 0 0,0 0 0 0 0,1 0 0 0 0,-1 0 0 0 0,0 0 0 0 0,0 0 0 0 0,0 0-60 0 0,-4 4 481 0 0,-18 26 1871 0 0,17-24-2215 0 0,-1 0-1 0 0,1 0 0 0 0,1 1 0 0 0,-1 0 0 0 0,1 0 1 0 0,0 0-1 0 0,1 0 0 0 0,0 1 0 0 0,1-1 0 0 0,-1 1 1 0 0,2 0-1 0 0,-1 0 0 0 0,1 1 0 0 0,0-1 0 0 0,1 0 1 0 0,0 1-1 0 0,1-1 0 0 0,1 9-136 0 0,1-14 39 0 0,1 0 1 0 0,-1 0-1 0 0,1 0 0 0 0,0-1 1 0 0,1 0-1 0 0,-1 1 1 0 0,1-1-1 0 0,-1-1 0 0 0,1 1 1 0 0,0 0-1 0 0,0-1 0 0 0,0 0 1 0 0,0 0-1 0 0,0 0 0 0 0,1 0 1 0 0,-1-1-1 0 0,1 0 0 0 0,-1 0 1 0 0,1 0-1 0 0,-1 0 0 0 0,1-1 1 0 0,0 1-1 0 0,-1-1 0 0 0,1 0 1 0 0,-1-1-1 0 0,1 1 0 0 0,0-1 1 0 0,-1 0-1 0 0,1 0 0 0 0,-1-1 1 0 0,0 1-1 0 0,1-1 0 0 0,-1 0 1 0 0,0 0-1 0 0,0 0 0 0 0,2-2-39 0 0,10-4 214 0 0,1 0-1 0 0,-2-2 1 0 0,0 0-1 0 0,0-1 0 0 0,-1 0 1 0 0,0-1-1 0 0,-1 0 0 0 0,0-1 1 0 0,-1-1-1 0 0,0 0 1 0 0,-2-1-1 0 0,1 0 0 0 0,-2 0 1 0 0,1-3-214 0 0,-7 12 20 0 0,0 0 0 0 0,-1 0 0 0 0,1 1 0 0 0,-1-2-1 0 0,0 1 1 0 0,-1 0 0 0 0,0 0 0 0 0,0 0 0 0 0,0-1 0 0 0,-1 1 0 0 0,0-1 0 0 0,0 1 0 0 0,0 0 0 0 0,-1-1 0 0 0,0 1 0 0 0,0 0 0 0 0,-1 0 0 0 0,0-1 0 0 0,0 1 0 0 0,0 1 0 0 0,-1-1 0 0 0,-1-3-21 0 0,1 7-65 0 0,1 0 0 0 0,-1 1 0 0 0,0-1 0 0 0,0 1 0 0 0,0-1-1 0 0,0 1 1 0 0,0 0 0 0 0,0 0 0 0 0,0 0 0 0 0,0 1 0 0 0,0-1-1 0 0,0 1 1 0 0,-1-1 0 0 0,1 1 0 0 0,0 0 0 0 0,0 0 0 0 0,0 1-1 0 0,-1-1 1 0 0,1 1 0 0 0,-1 0 66 0 0,-18 5-3966 0 0,4 4-5132 0 0,9-2-3443 0 0</inkml:trace>
  <inkml:trace contextRef="#ctx0" brushRef="#br0" timeOffset="6148.038">5659 719 17660 0 0,'0'0'1277'0'0,"0"0"-270"0"0,0 0 40 0 0,0 0 16 0 0,0 0-113 0 0,0 0-165 0 0,0 0-207 0 0,0 0-138 0 0,0 0-62 0 0,0 0-64 0 0,0 0-61 0 0,0 0-42 0 0,0 0-48 0 0,11-21-15 0 0,56-98 72 0 0,-64 115-219 0 0,0 0 0 0 0,-1 1 0 0 0,1-1 0 0 0,1 0 0 0 0,-1 1 0 0 0,0 0 0 0 0,1 0 1 0 0,0 0-1 0 0,0 0 0 0 0,0 0 0 0 0,0 1 0 0 0,0-1 0 0 0,0 1 0 0 0,0 1 0 0 0,1-1 0 0 0,-1 0 1 0 0,1 1-1 0 0,3-1-1 0 0,-1 51-71 0 0,-8-46 83 0 0,1 0-1 0 0,0 0 1 0 0,0 0 0 0 0,0 0-1 0 0,1 0 1 0 0,-1-1 0 0 0,1 1-1 0 0,0 0 1 0 0,-1 0 0 0 0,1 0-1 0 0,0 0 1 0 0,1-1-1 0 0,-1 1 1 0 0,0 0 0 0 0,1-1-1 0 0,0 1 1 0 0,-1-1 0 0 0,1 0-1 0 0,0 1 1 0 0,0-1 0 0 0,0 0-1 0 0,1 0 1 0 0,-1 0 0 0 0,0-1-1 0 0,1 1 1 0 0,-1-1 0 0 0,1 1-1 0 0,0-1 1 0 0,-1 0 0 0 0,1 0-1 0 0,0 0 1 0 0,0 0-1 0 0,0 0 1 0 0,0 0 0 0 0,-1-1-1 0 0,1 0 1 0 0,0 0 0 0 0,3 0-12 0 0,2-1 99 0 0,0 0 1 0 0,0-1-1 0 0,0 0 1 0 0,0 0 0 0 0,0-1-1 0 0,0 0 1 0 0,-1 0-1 0 0,1-1 1 0 0,-1 0-1 0 0,0-1 1 0 0,0 1-1 0 0,-1-1 1 0 0,1-1 0 0 0,-1 1-1 0 0,0-1 1 0 0,0 0-1 0 0,-1 0 1 0 0,0-1-1 0 0,0 0 1 0 0,0 0-1 0 0,-1 0 1 0 0,0 0 0 0 0,0-3-100 0 0,12-45-1075 0 0,-14 33-6799 0 0,-2 17-4415 0 0</inkml:trace>
  <inkml:trace contextRef="#ctx0" brushRef="#br0" timeOffset="7366.383">5044 524 0 0 0,'0'0'260'0'0,"0"0"904"0"0,0 0 53 0 0,0 0-148 0 0,0 0-82 0 0,0 0-97 0 0,0 0-126 0 0,0 0-98 0 0,0 0-3 0 0,0 0 77 0 0,0 0 118 0 0,0 0 130 0 0,0 0 26 0 0,3 0-18 0 0,32 0 4653 0 0,-35 0-5350 0 0,0 6 5179 0 0,-3 21-4869 0 0,-15 83 911 0 0,-48 70-508 0 0,58-161-1209 0 0,35-49-2079 0 0,-16 22-989 0 0,-1 2-3345 0 0,-5 2-4964 0 0</inkml:trace>
  <inkml:trace contextRef="#ctx0" brushRef="#br0" timeOffset="8572.891">5103 343 0 0 0,'0'0'930'0'0,"0"0"-13"0"0,0 0-67 0 0,0 0 7 0 0,0 0 130 0 0,0 0 159 0 0,0 0 119 0 0,0 0 34 0 0,0 0-64 0 0,0 0-75 0 0,0 0-62 0 0,0 0-25 0 0,1-3-18 0 0,0 1-1327 0 0,-1 3 363 0 0,-1-1-1 0 0,1 0 0 0 0,0 0 1 0 0,-1 0-1 0 0,1 1 1 0 0,0-1-1 0 0,-1 0 0 0 0,1 0 1 0 0,-1 0-1 0 0,1 0 0 0 0,0 0 1 0 0,-1 0-1 0 0,1 0 0 0 0,-1 1 1 0 0,1-1-1 0 0,0 0 1 0 0,-1-1-1 0 0,1 1 0 0 0,-1 0 1 0 0,1 0-1 0 0,0 0 0 0 0,-1 0 1 0 0,1 0-1 0 0,-1 0 0 0 0,1 0 1 0 0,0-1-1 0 0,-1 1 1 0 0,1 0-1 0 0,0 0 0 0 0,-1 0 1 0 0,1-1-1 0 0,0 1 0 0 0,-1 0 1 0 0,1 0-1 0 0,0-1 1 0 0,0 1-1 0 0,-1 0 0 0 0,1-1 1 0 0,0 1-1 0 0,0-1 0 0 0,-1 1 1 0 0,1 0-1 0 0,0-1 0 0 0,0 1 1 0 0,0 0-1 0 0,0-1 1 0 0,0 1-1 0 0,0-1 0 0 0,0 1 1 0 0,0 0-1 0 0,0-1 0 0 0,0 1 1 0 0,0-1-1 0 0,0 1 0 0 0,0-1 1 0 0,0 1-1 0 0,0 0 1 0 0,0-1-1 0 0,0 1 0 0 0,0 0 1 0 0,0-1-1 0 0,1 1 0 0 0,-1-1 1 0 0,0 1-1 0 0,0 0 1 0 0,0-1-1 0 0,1 1-90 0 0,-12 6 1169 0 0,23-4-3556 0 0,3-7-4273 0 0,-11 2-3949 0 0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9:15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 16772 0 0,'0'0'6585'0'0,"0"0"-5641"0"0,0 0-320 0 0,0 0-136 0 0,0 0-23 0 0,0 0-25 0 0,0 0-80 0 0,0 0-96 0 0,0 0-144 0 0,0 0-56 0 0,0 0-32 0 0,0 0-64 0 0,0 0-32 0 0,0 0-96 0 0,-55 85-136 0 0,70-85-496 0 0,-4-8-1457 0 0,2 4-11602 0 0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29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1344 202 7506 0 0,'0'0'1427'0'0,"0"0"-266"0"0,0 0-121 0 0,0 0 82 0 0,0 0 134 0 0,0 0 134 0 0,0 0-22 0 0,0 0-146 0 0,0 0-157 0 0,-32-16-175 0 0,-103-51-165 0 0,57 44 221 0 0,64 23-725 0 0,-4-1-18 0 0,-1 1 0 0 0,1 0 0 0 0,0 1 0 0 0,0 1 0 0 0,0 1 0 0 0,0 0 0 0 0,0 1 0 0 0,0 1 0 0 0,1 1 0 0 0,0 1-203 0 0,-13 7 100 0 0,0 1 0 0 0,2 1 0 0 0,0 2 0 0 0,1 1 0 0 0,1 1 0 0 0,0 1 0 0 0,2 2 0 0 0,1 0 0 0 0,0 1 0 0 0,2 2 0 0 0,1 0 0 0 0,1 1 0 0 0,1 1 0 0 0,2 0 0 0 0,1 2 0 0 0,1 0 0 0 0,1 0 0 0 0,2 1 0 0 0,1 1 0 0 0,1-1 0 0 0,2 2 0 0 0,2-1 0 0 0,0 1 0 0 0,2 0 1 0 0,2 0-1 0 0,1 3-100 0 0,1-24 15 0 0,0 1 1 0 0,0-1-1 0 0,1 0 1 0 0,1 0 0 0 0,0 0-1 0 0,1-1 1 0 0,0 1-1 0 0,1-1 1 0 0,0 0-1 0 0,0 0 1 0 0,2 0 0 0 0,-1-1-1 0 0,1 0 1 0 0,1 0-1 0 0,-1-1 1 0 0,2 1 0 0 0,-1-2-1 0 0,1 1 1 0 0,1-2-1 0 0,0 1 1 0 0,0-1 0 0 0,0 0-1 0 0,1-1 1 0 0,-1-1-1 0 0,2 1 1 0 0,2-1-16 0 0,17 3 26 0 0,0-1 0 0 0,1-1 1 0 0,0-2-1 0 0,0-2 0 0 0,0 0 0 0 0,0-3 0 0 0,0 0 1 0 0,1-2-1 0 0,-2-2 0 0 0,1 0 0 0 0,-1-2 0 0 0,1-2 1 0 0,-2-1-1 0 0,28-13-26 0 0,-16 6-163 0 0,-2-2 1 0 0,0-2-1 0 0,-2-1 1 0 0,0-3 0 0 0,7-7 162 0 0,46-44-9132 0 0,-80 64-2769 0 0</inkml:trace>
  <inkml:trace contextRef="#ctx0" brushRef="#br0" timeOffset="682.319">1584 1208 9946 0 0,'0'0'1112'0'0,"0"0"-102"0"0,0 0 142 0 0,0 0 348 0 0,0 0 149 0 0,0 0-194 0 0,0 0-295 0 0,0 0-266 0 0,0 0-217 0 0,0 0-121 0 0,33-34-81 0 0,107-109-63 0 0,-37 24 290 0 0,-76 85-479 0 0,184-232 1474 0 0,90-161-1697 0 0,-185 243 245 0 0,-116 217-301 0 0,-33 221 544 0 0,30-211-469 0 0,1 0 0 0 0,3 1-1 0 0,1-1 1 0 0,2 0 0 0 0,2-1-1 0 0,2 1 1 0 0,2-1 0 0 0,1 0-19 0 0,84 161 12 0 0,-50-126 25 0 0,-36-48 414 0 0,-9-28-222 0 0,-7-1 243 0 0,-5-2-411 0 0,0 0 0 0 0,0-1-1 0 0,0 0 1 0 0,0-1 0 0 0,1-1-1 0 0,0 1 1 0 0,0-2 0 0 0,0 0-1 0 0,0 0 1 0 0,-4-5-61 0 0,0 3 32 0 0,-47-33-54 0 0,1-3 0 0 0,1-3-1 0 0,-23-26 23 0 0,58 51-86 0 0,0 1-1 0 0,-2 1 0 0 0,0 2 1 0 0,-1 1-1 0 0,-1 0 0 0 0,-4 1 87 0 0,-61-11-2719 0 0,78 27-1359 0 0,11 0 450 0 0,-1 0-8014 0 0</inkml:trace>
  <inkml:trace contextRef="#ctx0" brushRef="#br0" timeOffset="1182.779">3274 177 14787 0 0,'0'0'1188'0'0,"0"0"-167"0"0,0 0-115 0 0,0 0 72 0 0,0 0 100 0 0,0 0 4 0 0,0 0-115 0 0,0 0-193 0 0,0 0-163 0 0,0 0-157 0 0,0 0-101 0 0,0 0-87 0 0,0 0-71 0 0,-16-10-56 0 0,-48-28-34 0 0,62 37-98 0 0,0 0-1 0 0,0 0 1 0 0,0 0 0 0 0,0 1-1 0 0,0-1 1 0 0,1 1 0 0 0,-1-1-1 0 0,0 1 1 0 0,-1 0 0 0 0,1-1-1 0 0,0 1 1 0 0,0 0 0 0 0,0 1-1 0 0,0-1 1 0 0,0 0 0 0 0,0 0-1 0 0,0 1 1 0 0,0-1 0 0 0,1 1-1 0 0,-1 0 1 0 0,0 0 0 0 0,0-1-1 0 0,0 1 1 0 0,0 0 0 0 0,1 1-7 0 0,-5 1 21 0 0,-141 95 382 0 0,140-94-405 0 0,1 1 0 0 0,-1-1 0 0 0,1 2 0 0 0,0-1 0 0 0,0 1 0 0 0,1-1 0 0 0,0 1 0 0 0,0 1 0 0 0,0-1 0 0 0,1 1 0 0 0,0 0 0 0 0,0 0 0 0 0,1 0 1 0 0,-1 1-1 0 0,2-1 0 0 0,-1 1 0 0 0,1-1 0 0 0,0 1 0 0 0,1 0 0 0 0,0 0 0 0 0,0 0 0 0 0,0 0 0 0 0,1 0 0 0 0,1 1 2 0 0,2-4 1 0 0,0 0 1 0 0,1 1-1 0 0,0-1 0 0 0,0-1 1 0 0,0 1-1 0 0,1 0 0 0 0,0-1 1 0 0,-1 0-1 0 0,1 0 0 0 0,1-1 1 0 0,-1 1-1 0 0,1-1 0 0 0,-1 0 1 0 0,1-1-1 0 0,0 1 0 0 0,0-1-1 0 0,2 2 11 0 0,21 10 0 0 0,-2 1-1 0 0,0 2 1 0 0,-1 0-1 0 0,-1 2 1 0 0,7 7-11 0 0,-24-19 37 0 0,0 0 0 0 0,-1 1-1 0 0,1 0 1 0 0,-2 0 0 0 0,1 1-1 0 0,-1 0 1 0 0,-1 0 0 0 0,1 0 0 0 0,-2 1-1 0 0,1-1 1 0 0,-1 1 0 0 0,-1 0 0 0 0,0 1-1 0 0,0-1 1 0 0,-1 0 0 0 0,0 1 0 0 0,0 5-37 0 0,-2-5 109 0 0,0 0 0 0 0,0 0 0 0 0,-1 0 1 0 0,0 0-1 0 0,-1-1 0 0 0,-1 1 0 0 0,1 0 0 0 0,-2-1 1 0 0,1 0-1 0 0,-2 1 0 0 0,-4 7-109 0 0,0 0 79 0 0,-2 0 0 0 0,0-1-1 0 0,-1 0 1 0 0,-1-1 0 0 0,-1-1 0 0 0,0 0 0 0 0,0-1-1 0 0,-2 0 1 0 0,0-1 0 0 0,0-1 0 0 0,-1 0-1 0 0,-1-2 1 0 0,0 0 0 0 0,0-1 0 0 0,-1 0-1 0 0,-4 0-78 0 0,17-7-80 0 0,0-1 0 0 0,0 0 0 0 0,0 0 0 0 0,-1-1-1 0 0,1 1 1 0 0,0-1 0 0 0,0 0 0 0 0,0-1-1 0 0,0 0 1 0 0,0 0 0 0 0,0 0 0 0 0,0-1 0 0 0,0 1-1 0 0,0-2 1 0 0,0 1 0 0 0,1 0 0 0 0,-1-1 0 0 0,1 0-1 0 0,-1-1 1 0 0,1 1 0 0 0,0-1 0 0 0,1 0-1 0 0,-1 0 1 0 0,1 0 0 0 0,0-1 0 0 0,0 0 0 0 0,0 1-1 0 0,0-1 1 0 0,1-1 0 0 0,0 1 0 0 0,0 0 0 0 0,0-1-1 0 0,1 0 1 0 0,0 1 0 0 0,0-1 0 0 0,0 0-1 0 0,1 0 1 0 0,0 0 0 0 0,0-1 0 0 0,0 0 80 0 0,-1-18-2571 0 0,0 9-2491 0 0,2 0-6915 0 0</inkml:trace>
  <inkml:trace contextRef="#ctx0" brushRef="#br0" timeOffset="2346.644">4038 409 0 0 0,'0'0'1327'0'0,"0"0"-215"0"0,0 0 59 0 0,0 0 276 0 0,0 0 201 0 0,0 0 67 0 0,0 0-130 0 0,0 0-170 0 0,0 0-138 0 0,0 0-88 0 0,0 0-8 0 0,4-8-3 0 0,12-22-45 0 0,-17 13 2516 0 0,-34 2-1708 0 0,14 15-1710 0 0,0 0 0 0 0,0 1 0 0 0,0 1 0 0 0,0 1 1 0 0,0 1-1 0 0,1 1 0 0 0,-1 1 0 0 0,1 0 0 0 0,1 2 1 0 0,-19 9-232 0 0,-7 1 271 0 0,34-14-203 0 0,-5 1 49 0 0,0 1 0 0 0,0 0 0 0 0,1 1 0 0 0,0 1 0 0 0,1 1 0 0 0,-1 0 0 0 0,2 0 0 0 0,-4 4-117 0 0,16-11 4 0 0,0 0 0 0 0,-1 0 0 0 0,2 0 0 0 0,-1 0 0 0 0,0 0 0 0 0,0 1-1 0 0,1-1 1 0 0,-1 0 0 0 0,1 0 0 0 0,0 0 0 0 0,-1 1 0 0 0,1-1 0 0 0,0 0 0 0 0,0 0 0 0 0,1 1 0 0 0,-1-1 0 0 0,0 0 0 0 0,1 0 0 0 0,-1 0-1 0 0,1 1 1 0 0,0-1 0 0 0,0 0 0 0 0,0 0 0 0 0,0 0 0 0 0,0 0 0 0 0,0 0 0 0 0,0-1 0 0 0,1 1 0 0 0,-1 0 0 0 0,1 0 0 0 0,-1-1 0 0 0,1 1-1 0 0,0-1 1 0 0,0 0 0 0 0,0 1-4 0 0,14 9 20 0 0,0-1-1 0 0,1-1 1 0 0,0-1-1 0 0,0 0 0 0 0,1-1 1 0 0,0-1-1 0 0,1-1 0 0 0,-1 0 1 0 0,1-2-1 0 0,-1 0 1 0 0,1-1-1 0 0,0 0 0 0 0,3-2-19 0 0,109 19 38 0 0,-130-18-32 0 0,0-1 0 0 0,0 0 1 0 0,0 0-1 0 0,0 1 0 0 0,0-1 0 0 0,0 1 1 0 0,0-1-1 0 0,0 1 0 0 0,0 0 1 0 0,0-1-1 0 0,0 1 0 0 0,0 0 0 0 0,0-1 1 0 0,0 1-1 0 0,-1 0 0 0 0,1 0 1 0 0,0 0-1 0 0,-1 0 0 0 0,1 0 0 0 0,0 0 1 0 0,-1 0-1 0 0,1 0 0 0 0,-1 0 0 0 0,0 0 1 0 0,1 0-1 0 0,-1 0 0 0 0,0 0 1 0 0,1 0-1 0 0,-1 1 0 0 0,0-1 0 0 0,0 0 1 0 0,0 0-1 0 0,0 0 0 0 0,0 0 1 0 0,0 0-1 0 0,-1 1 0 0 0,1-1 0 0 0,0 0 1 0 0,-1 0-1 0 0,1 0 0 0 0,0 0 0 0 0,-1 0 1 0 0,1 0-1 0 0,-1 0 0 0 0,0 0 1 0 0,1 0-1 0 0,-1 0 0 0 0,0 0 0 0 0,0 0 1 0 0,1-1-1 0 0,-1 1 0 0 0,0 0 1 0 0,0 0-1 0 0,0-1 0 0 0,0 1 0 0 0,0-1 1 0 0,0 1-1 0 0,0-1 0 0 0,0 1 1 0 0,0-1-1 0 0,0 1 0 0 0,0-1 0 0 0,0 0 1 0 0,-1 0-1 0 0,1 0-6 0 0,-163 110 287 0 0,93-69-239 0 0,60-36-40 0 0,0 0 0 0 0,0 1 0 0 0,0 0 0 0 0,1 1 0 0 0,0 0 0 0 0,0 0 0 0 0,0 1 1 0 0,1 1-1 0 0,1-1 0 0 0,-1 2 0 0 0,1-1 0 0 0,1 1 0 0 0,0 0 0 0 0,0 0 0 0 0,1 1 1 0 0,1 0-1 0 0,-1 0 0 0 0,2 1 0 0 0,0-1 0 0 0,0 1 0 0 0,1 0 0 0 0,-1 7-8 0 0,4-13 10 0 0,1 0-1 0 0,0-1 0 0 0,0 1 1 0 0,1-1-1 0 0,-1 1 0 0 0,1-1 1 0 0,0 0-1 0 0,1 1 0 0 0,-1-1 0 0 0,1 0 1 0 0,0-1-1 0 0,1 1 0 0 0,-1 0 1 0 0,1-1-1 0 0,-1 0 0 0 0,1 0 1 0 0,1 0-1 0 0,-1 0 0 0 0,0-1 1 0 0,1 0-1 0 0,0 1 0 0 0,0-2 1 0 0,0 1-1 0 0,0-1 0 0 0,2 2-9 0 0,8 2 69 0 0,-1 0 0 0 0,1-1 0 0 0,0-1 0 0 0,1 0 0 0 0,-1-1 0 0 0,0-1 0 0 0,1 0-1 0 0,13-1-68 0 0,4 0 38 0 0,0-2-1 0 0,0-1 0 0 0,-1-2 0 0 0,1-1 0 0 0,-1-2 0 0 0,-1-1 1 0 0,14-6-38 0 0,55-32-1204 0 0,-68 28-2170 0 0,-3-2-4350 0 0,-15 12-4849 0 0</inkml:trace>
  <inkml:trace contextRef="#ctx0" brushRef="#br0" timeOffset="3096.958">4965 331 11562 0 0,'0'0'1525'0'0,"0"0"-169"0"0,0 0 3 0 0,0 0 63 0 0,0 0-27 0 0,0 0-156 0 0,0 0-270 0 0,0 0-254 0 0,0 0-222 0 0,0 0-137 0 0,0 0 2 0 0,0 0 87 0 0,0 0 114 0 0,2 16 67 0 0,15 98 511 0 0,62 434 1264 0 0,-75-526-2388 0 0,43 136-225 0 0,-22-126-1148 0 0,-24-32 1203 0 0,0 0 0 0 0,0 1 0 0 0,0-1 0 0 0,-1 0 0 0 0,1 1 1 0 0,0-1-1 0 0,0 0 0 0 0,0 0 0 0 0,0 0 0 0 0,0 1 0 0 0,0-1 0 0 0,-1 0 0 0 0,1 0 1 0 0,0-1-1 0 0,0 1 0 0 0,0 0 0 0 0,0 0 0 0 0,0 0 0 0 0,0-1 0 0 0,0 1 0 0 0,-1 0 1 0 0,1-1-1 0 0,0 1 0 0 0,0 0 0 0 0,0-1 0 0 0,-1 1 0 0 0,1-1 0 0 0,0 0 0 0 0,-1 1 1 0 0,1-1-1 0 0,0 1 0 0 0,-1-1 0 0 0,1 0 0 0 0,-1 0 0 0 0,1 1 0 0 0,-1-1 0 0 0,1 0 1 0 0,-1 0-1 0 0,0 0 0 0 0,1 1 0 0 0,-1-1 0 0 0,0 0 0 0 0,0-1 157 0 0,4-4-1471 0 0,1-4-1982 0 0,0-2-3653 0 0,-1 1-476 0 0</inkml:trace>
  <inkml:trace contextRef="#ctx0" brushRef="#br0" timeOffset="3481.923">5474 276 12043 0 0,'0'0'2055'0'0,"0"0"-1122"0"0,0 0-358 0 0,0 0 120 0 0,0 0 226 0 0,0 0 184 0 0,0 0 17 0 0,0 0-127 0 0,0 0-158 0 0,0 0-189 0 0,-1 35-138 0 0,-2 110-116 0 0,19-57 183 0 0,145 292 588 0 0,-120-237-988 0 0,-24-95-118 0 0,-11-70 1544 0 0,13-124-1502 0 0,5 1 1 0 0,7 0 0 0 0,6 3-1 0 0,23-49-101 0 0,-3-15-858 0 0,-53 166-756 0 0,-6 25-7325 0 0,0 15-2725 0 0</inkml:trace>
  <inkml:trace contextRef="#ctx0" brushRef="#br0" timeOffset="3898.948">4500 228 6321 0 0,'0'0'1378'0'0,"0"0"-64"0"0,0 0 271 0 0,0 0 350 0 0,0 0 103 0 0,0 0-191 0 0,0 0-278 0 0,0 0-243 0 0,0 0-164 0 0,0 0-106 0 0,0 0-68 0 0,35-3-81 0 0,117-10-104 0 0,150-30 1434 0 0,557-71-1010 0 0,-795 108-1507 0 0,225-18 616 0 0,-95 17-4423 0 0,-186 14 125 0 0,-8 4-5264 0 0,-2-7-1248 0 0</inkml:trace>
  <inkml:trace contextRef="#ctx0" brushRef="#br0" timeOffset="4298.202">4664 1178 2721 0 0,'0'0'2445'0'0,"0"0"-1048"0"0,0 0-282 0 0,0 0 174 0 0,0 0 233 0 0,0 0 77 0 0,0 0-140 0 0,0 0-264 0 0,0 0-263 0 0,0 0-188 0 0,0 0-73 0 0,0 0-20 0 0,-1 7 2 0 0,-1 20 26 0 0,35-16 1865 0 0,-29-12-2222 0 0,69 1 1196 0 0,1-4 0 0 0,-1-3 0 0 0,60-15-1518 0 0,59-18 755 0 0,843-159-121 0 0,-1002 194-1108 0 0,43-6-625 0 0,-26 5-4762 0 0,-27 6-6240 0 0</inkml:trace>
  <inkml:trace contextRef="#ctx0" brushRef="#br0" timeOffset="5742.075">1 1635 3673 0 0,'0'0'1673'0'0,"0"0"-471"0"0,0 0-224 0 0,0 0 6 0 0,0 0 87 0 0,0 0 12 0 0,0 0-107 0 0,0 0-181 0 0,0 0-141 0 0,0 0-49 0 0,0 0 45 0 0,0 0 69 0 0,0 0 24 0 0,13-3-27 0 0,79-5 596 0 0,-25 14-95 0 0,0-2-1 0 0,1-4 0 0 0,15-3-1216 0 0,-69 2 82 0 0,127-10 657 0 0,-2-6 0 0 0,4-7-739 0 0,79-11 365 0 0,110 0-34 0 0,2 16 0 0 0,8 14-331 0 0,151 5 210 0 0,246 0-101 0 0,-320-48 10 0 0,-122 23-6 0 0,51 13-113 0 0,43 19 31 0 0,-65-7 77 0 0,-34-14 37 0 0,555-42 311 0 0,-482 48-73 0 0,-230 9-195 0 0,-134-1-158 0 0,-1 0-10 0 0,0 0-4 0 0,0 0 5 0 0,0 0 12 0 0,0 0-27 0 0,0 0 6 0 0,0 0-6 0 0,0 0-31 0 0,0 0 10 0 0,0 0 2 0 0,0 0 6 0 0,0 0 10 0 0,0 0-10 0 0,0 0-6 0 0,0 0 1 0 0,0 0-11 0 0,0 0-11 0 0,0 0-21 0 0,-9 5-2462 0 0,5-3-1250 0 0,2-2-4004 0 0,0 0-4049 0 0</inkml:trace>
  <inkml:trace contextRef="#ctx0" brushRef="#br0" timeOffset="6252.141">7105 405 12843 0 0,'0'0'1203'0'0,"0"0"-283"0"0,0 0-43 0 0,0 0 242 0 0,0 0 267 0 0,0 0 22 0 0,0 0-182 0 0,0 0-299 0 0,0 0-266 0 0,0 0-129 0 0,0 0-52 0 0,0 0-33 0 0,5-9 357 0 0,-49 25 311 0 0,49-16-613 0 0,102-84 143 0 0,-138 98 761 0 0,25-11-1333 0 0,-11 9-1138 0 0,23-8-3312 0 0,-2-4-2481 0 0,0 3-5591 0 0</inkml:trace>
  <inkml:trace contextRef="#ctx0" brushRef="#br0" timeOffset="6848.426">7165 766 9874 0 0,'0'0'1763'0'0,"0"0"-437"0"0,0 0-62 0 0,0 0 211 0 0,0 0 113 0 0,0 0-67 0 0,0 0-261 0 0,0 0-293 0 0,0 0-198 0 0,0 0-125 0 0,0 0-78 0 0,0 0-107 0 0,0 0-105 0 0,-2 4-87 0 0,-10 21 299 0 0,12-25-516 0 0,1 1 0 0 0,-1-1 0 0 0,0 0 0 0 0,1 1 0 0 0,-1-1 0 0 0,1 1 0 0 0,-1-1 0 0 0,1 0 0 0 0,-1 1 0 0 0,1-1 0 0 0,-1 0 0 0 0,1 0 0 0 0,-1 1 0 0 0,1-1 0 0 0,0 0 0 0 0,-1 0 1 0 0,1 0-1 0 0,-1 0 0 0 0,1 0 0 0 0,-1 1 0 0 0,1-1 0 0 0,0 0 0 0 0,-1-1 0 0 0,1 1 0 0 0,-1 0 0 0 0,1 0 0 0 0,0 0 0 0 0,-1 0 0 0 0,1 0 0 0 0,-1 0 0 0 0,1-1 0 0 0,-1 1 0 0 0,1 0 0 0 0,-1-1 0 0 0,1 1 1 0 0,-1 0-1 0 0,1-1 0 0 0,-1 1 0 0 0,1 0 0 0 0,-1-1 0 0 0,1 1 0 0 0,-1-1 0 0 0,0 1 0 0 0,1-1 0 0 0,-1 1 0 0 0,0-1 0 0 0,0 1 0 0 0,1-1 0 0 0,-1 1 0 0 0,0-1 0 0 0,0 1 0 0 0,1-1-50 0 0,-6 4 472 0 0,-3 4-275 0 0,-34 35 302 0 0,42-41-459 0 0,0-1-19 0 0,0 0-4 0 0,0 0 5 0 0,0 0-9 0 0,0 0-14 0 0,28-1 71 0 0,7-12-14 0 0,-51 23 52 0 0,-48 20-2 0 0,80-34-1594 0 0,-5-1 425 0 0,2-1-4844 0 0,-6-1-6486 0 0</inkml:trace>
  <inkml:trace contextRef="#ctx0" brushRef="#br0" timeOffset="36423.36">326 1973 15707 0 0,'0'0'1537'0'0,"0"0"-529"0"0,0 0-368 0 0,0 0-208 0 0,0 0-152 0 0,0 0-152 0 0,0 0-168 0 0,0 0-136 0 0,0 0-136 0 0,0 0-24 0 0,0 0-88 0 0,0 0-168 0 0,0 0-384 0 0,0 0-921 0 0,-7 118-2776 0 0,13-103-5633 0 0</inkml:trace>
  <inkml:trace contextRef="#ctx0" brushRef="#br0" timeOffset="37646.822">1888 2518 7498 0 0,'0'0'2172'0'0,"0"0"-392"0"0,0 0-194 0 0,0 0-83 0 0,0 0-177 0 0,0 0-246 0 0,0 0-225 0 0,0 0-95 0 0,0 0-20 0 0,0 0 24 0 0,0 0-20 0 0,0 0-62 0 0,0 0-63 0 0,23-2-47 0 0,77-6-32 0 0,9-24 808 0 0,-82 18-985 0 0,-13 9-267 0 0,-1-1-1 0 0,-1-1 1 0 0,1 0-1 0 0,-1-1 1 0 0,0 0-1 0 0,-1-1 1 0 0,0 0 0 0 0,0-1-1 0 0,-1 0 1 0 0,0-1-1 0 0,-1 0 1 0 0,0 0-1 0 0,-1-1 1 0 0,0 0 0 0 0,1-5-96 0 0,-8 14 13 0 0,1 0 0 0 0,-1 0 0 0 0,0 0 0 0 0,0 0 1 0 0,0 0-1 0 0,0 0 0 0 0,-1 0 0 0 0,1-1 0 0 0,-1 1 0 0 0,0 0 1 0 0,0 0-1 0 0,0-1 0 0 0,0 1 0 0 0,-1 0 0 0 0,1 0 1 0 0,-1 0-1 0 0,0-1 0 0 0,0 1 0 0 0,0 0 0 0 0,0 0 1 0 0,-1 0-1 0 0,1 1 0 0 0,-1-1 0 0 0,1 0 0 0 0,-1 0 0 0 0,0 1 1 0 0,0-1-1 0 0,-1 1 0 0 0,1 0 0 0 0,0-1 0 0 0,-1 1 1 0 0,1 0-1 0 0,-1 0 0 0 0,0 1 0 0 0,1-1 0 0 0,-1 1 0 0 0,0-1 1 0 0,0 1-1 0 0,0 0 0 0 0,0 0 0 0 0,-1 0 0 0 0,1 0 1 0 0,0 1-1 0 0,-1-1-13 0 0,-3 0-16 0 0,-1 1 1 0 0,1 0-1 0 0,-1 0 0 0 0,1 0 1 0 0,-1 1-1 0 0,1 0 1 0 0,-1 1-1 0 0,1 0 0 0 0,0 0 1 0 0,-1 0-1 0 0,1 1 1 0 0,0 0-1 0 0,1 0 0 0 0,-1 1 1 0 0,1 0-1 0 0,-1 0 1 0 0,1 1-1 0 0,0-1 0 0 0,1 1 1 0 0,-3 2 15 0 0,-93 121-88 0 0,93-115 92 0 0,1-1 1 0 0,0 1-1 0 0,1 0 1 0 0,1 0 0 0 0,0 0-1 0 0,1 1 1 0 0,0 0-1 0 0,1 0 1 0 0,1 0-1 0 0,0 0 1 0 0,1 0 0 0 0,0 1-1 0 0,1-1 1 0 0,2 13-5 0 0,1-19 24 0 0,1 0 0 0 0,0-1 0 0 0,0 1 0 0 0,1-1 0 0 0,0 0 0 0 0,0-1 0 0 0,0 1 0 0 0,1-1 0 0 0,0 0 0 0 0,0 0 0 0 0,1-1 0 0 0,-1 1 0 0 0,1-2 0 0 0,0 1 0 0 0,1-1 0 0 0,-1 0 0 0 0,1 0 0 0 0,0-1 0 0 0,0 0 0 0 0,0 0 0 0 0,0-1 0 0 0,9 1-24 0 0,-3 0 48 0 0,1-1 1 0 0,0 0-1 0 0,1-1 1 0 0,-1-1-1 0 0,0-1 1 0 0,0 0-1 0 0,0 0 1 0 0,0-2-1 0 0,0 0 1 0 0,0-1-1 0 0,-1 0 1 0 0,1-1-1 0 0,-1-1 1 0 0,1 0-49 0 0,22-15 318 0 0,-12 6-3803 0 0,-9 8-6465 0 0,-11 6-2349 0 0</inkml:trace>
  <inkml:trace contextRef="#ctx0" brushRef="#br0" timeOffset="38357.848">2567 2577 8162 0 0,'0'0'2082'0'0,"0"0"-575"0"0,0 0-278 0 0,0 0-25 0 0,0 0 15 0 0,0 0-54 0 0,0 0-157 0 0,0 0-205 0 0,0 0-183 0 0,0 0-101 0 0,0 0-83 0 0,0 0-63 0 0,0 0-41 0 0,-4 20-47 0 0,-23 93 164 0 0,25 0 2807 0 0,11-145-3162 0 0,2-1 1 0 0,1 2-1 0 0,1-1 0 0 0,2 2 0 0 0,1 0 0 0 0,1 1 1 0 0,2 0-1 0 0,2 0-94 0 0,-18 24-2 0 0,0 0-1 0 0,0 1 1 0 0,1-1 0 0 0,0 1 0 0 0,0 0-1 0 0,0 0 1 0 0,0 0 0 0 0,0 1 0 0 0,1 0-1 0 0,0-1 1 0 0,0 1 0 0 0,0 1 0 0 0,0-1-1 0 0,0 1 1 0 0,0 0 0 0 0,2 0 2 0 0,-4 39 96 0 0,-3 77 90 0 0,27-107-1648 0 0,-8-14-6878 0 0,-17 3-2962 0 0</inkml:trace>
  <inkml:trace contextRef="#ctx0" brushRef="#br0" timeOffset="36253.492">337 2463 11194 0 0,'0'0'1725'0'0,"0"0"-477"0"0,0 0-266 0 0,0 0 43 0 0,0 0 107 0 0,0 0 63 0 0,0 0-70 0 0,0 0-153 0 0,0 0-181 0 0,0 0-181 0 0,0 0-136 0 0,-14 31-114 0 0,-44 97-79 0 0,44-73 93 0 0,14-54-398 0 0,-1 0 0 0 0,1 0 0 0 0,-1 0 0 0 0,1 0 0 0 0,0 0 0 0 0,0 0 0 0 0,0 0 0 0 0,0 1 0 0 0,0-1 0 0 0,0 0 0 0 0,0 0 0 0 0,0 0 0 0 0,0 0 0 0 0,0 0 0 0 0,0 0 0 0 0,1 1 0 0 0,-1-1 0 0 0,1 0 0 0 0,-1 0 0 0 0,0 0 0 0 0,1 0 0 0 0,0 0 0 0 0,-1 0 0 0 0,1 0 0 0 0,0 0 0 0 0,-1-1 0 0 0,1 1 0 0 0,0 0 0 0 0,0 0 0 0 0,0-1 0 0 0,0 1 0 0 0,0 0 0 0 0,0-1 0 0 0,0 1 0 0 0,0-1 0 0 0,0 1-1 0 0,0-1 1 0 0,0 1 0 0 0,0-1 0 0 0,0 0 0 0 0,0 0 0 0 0,0 1 0 0 0,0-1 0 0 0,1 0 0 0 0,-1 0 0 0 0,0 0 0 0 0,0 0 0 0 0,0 0 0 0 0,0-1 0 0 0,0 1 0 0 0,1 0 24 0 0,7-31-5078 0 0,-7 19-1167 0 0,-2 4-4695 0 0</inkml:trace>
  <inkml:trace contextRef="#ctx0" brushRef="#br0" timeOffset="36886.176">584 2651 11875 0 0,'0'0'2437'0'0,"0"0"-691"0"0,0 0-451 0 0,0 0-95 0 0,0 0-65 0 0,0 0-128 0 0,0 0-215 0 0,0 0-252 0 0,0 0-197 0 0,0 0-111 0 0,0 0-28 0 0,0 0 4 0 0,10-18 4 0 0,61-112 342 0 0,6-5 219 0 0,-76 134-779 0 0,0 1-1 0 0,-1-1 1 0 0,1 0 0 0 0,0 1-1 0 0,0-1 1 0 0,-1 0-1 0 0,1 1 1 0 0,0 0 0 0 0,0-1-1 0 0,0 1 1 0 0,0-1-1 0 0,0 1 1 0 0,0 0 0 0 0,0 0-1 0 0,-1-1 1 0 0,1 1-1 0 0,0 0 1 0 0,0 0 0 0 0,0 0-1 0 0,0 0 1 0 0,0 0-1 0 0,0 0 1 0 0,0 0 0 0 0,0 1-1 0 0,0-1 1 0 0,0 0-1 0 0,0 0 1 0 0,0 1 0 0 0,0-1-1 0 0,0 1 1 0 0,0-1-1 0 0,-1 0 1 0 0,1 1 0 0 0,0 0-1 0 0,0-1 1 0 0,0 1-1 0 0,-1 0 1 0 0,1-1 0 0 0,0 1-1 0 0,-1 0 1 0 0,1 0-1 0 0,-1-1 1 0 0,1 1 0 0 0,-1 0-1 0 0,1 0 1 0 0,-1 0-1 0 0,0 0 1 0 0,1 0 0 0 0,-1 0-1 0 0,0 0 7 0 0,22 54 48 0 0,-22-51-39 0 0,1 1 0 0 0,0-1 0 0 0,0 0 0 0 0,0 0-1 0 0,0 0 1 0 0,1 0 0 0 0,0 0 0 0 0,-1 0-1 0 0,1 0 1 0 0,1 0 0 0 0,-1-1 0 0 0,1 1 0 0 0,-1-1-1 0 0,1 0 1 0 0,0 0 0 0 0,0 0 0 0 0,0 0 0 0 0,1 0-1 0 0,-1-1 1 0 0,1 1 0 0 0,-1-1 0 0 0,1 0 0 0 0,0 0-1 0 0,0 0 1 0 0,3 0-9 0 0,-1 0 82 0 0,-1-1-1 0 0,1-1 0 0 0,0 1 1 0 0,0-1-1 0 0,0 0 1 0 0,0 0-1 0 0,-1-1 1 0 0,1 1-1 0 0,0-1 0 0 0,0-1 1 0 0,-1 1-1 0 0,1-1 1 0 0,0 0-1 0 0,-1 0 0 0 0,0-1 1 0 0,1 1-1 0 0,-1-1 1 0 0,0 0-1 0 0,-1-1 0 0 0,1 1 1 0 0,0-1-1 0 0,-1 0 1 0 0,2-3-82 0 0,81-112 1807 0 0,-82 110-1689 0 0,-1 0 1 0 0,0 0 0 0 0,-1-1 0 0 0,0 1 0 0 0,-1-1 0 0 0,0 0-1 0 0,0 0 1 0 0,-1 0 0 0 0,-1 0 0 0 0,1 0 0 0 0,-2-4-119 0 0,-4 14-3107 0 0,12 11-4937 0 0,-3-8-4420 0 0</inkml:trace>
  <inkml:trace contextRef="#ctx0" brushRef="#br0" timeOffset="41296.414">1834 2043 0 0 0,'0'0'727'0'0,"0"0"324"0"0,0 0 174 0 0,0 0 301 0 0,0 0 293 0 0,0 0 81 0 0,0 0-109 0 0,0 0-280 0 0,0 0-322 0 0,0 0-194 0 0,0 0-53 0 0,0 0 11 0 0,0 0 32 0 0,8-2-30 0 0,69-48 1916 0 0,177-206 1218 0 0,-234 240-3782 0 0,-20 16-298 0 0,0 0 1 0 0,0 0 3 0 0,15 22 219 0 0,29 56 552 0 0,4-1-192 0 0,-29-46-1356 0 0,-10-22-6579 0 0,-6-8-4353 0 0</inkml:trace>
  <inkml:trace contextRef="#ctx0" brushRef="#br0" timeOffset="42494.433">3721 2367 9562 0 0,'0'0'1988'0'0,"0"0"-447"0"0,0 0-413 0 0,0 0-72 0 0,0 0 34 0 0,0 0-15 0 0,0 0-144 0 0,0 0-199 0 0,0 0-215 0 0,0 0-173 0 0,0 0-78 0 0,-26 5-72 0 0,-81 17-31 0 0,64 2 73 0 0,39-18-176 0 0,-4 7 24 0 0,2 0-1 0 0,-1 0 1 0 0,1 0-1 0 0,1 1 1 0 0,1 0-1 0 0,0 0 0 0 0,0 1 1 0 0,2-1-1 0 0,0 1 1 0 0,0 0-1 0 0,1-1 1 0 0,1 1-1 0 0,1 0 1 0 0,1 7-84 0 0,-2-4 63 0 0,0-14-18 0 0,0 1-1 0 0,0-1 1 0 0,0 1 0 0 0,1-1-1 0 0,0 1 1 0 0,0-1-1 0 0,0 1 1 0 0,1-1-1 0 0,-1 0 1 0 0,1 1-1 0 0,0-1 1 0 0,0 0-1 0 0,1 0 1 0 0,-1-1-1 0 0,1 1 1 0 0,0 0-1 0 0,0-1 1 0 0,0 0-1 0 0,0 1 1 0 0,0-1 0 0 0,1 0-1 0 0,0-1 1 0 0,-1 1-1 0 0,1-1 1 0 0,0 0-1 0 0,0 0 1 0 0,1 0-1 0 0,-1 0 1 0 0,0 0-1 0 0,0-1 1 0 0,1 0-1 0 0,-1 0 1 0 0,1 0-1 0 0,-1-1 1 0 0,1 0 0 0 0,0 1-1 0 0,-1-2 1 0 0,1 1-1 0 0,-1 0 1 0 0,1-1-1 0 0,-1 0 1 0 0,1 0-1 0 0,-1 0 1 0 0,0-1-1 0 0,1 1 1 0 0,1-2-45 0 0,19-18 113 0 0,-1-1 1 0 0,-1-1 0 0 0,-1-1-1 0 0,-1-1 1 0 0,-2 0-1 0 0,0-2 1 0 0,-2 0 0 0 0,0-2-1 0 0,-2 1 1 0 0,-2-2 0 0 0,0 0-1 0 0,-2 0 1 0 0,-1-1-1 0 0,-2-1 1 0 0,-1 0 0 0 0,-1-3-114 0 0,7-34-44 0 0,-4 0 0 0 0,-3-1 1 0 0,-3 0-1 0 0,-3-3 44 0 0,-20-15-2 0 0,19 86-2 0 0,0-1 0 0 0,0 1-1 0 0,0 0 1 0 0,-1 0-1 0 0,1 0 1 0 0,-1 0 0 0 0,1 0-1 0 0,-1 0 1 0 0,0 0-1 0 0,0 0 1 0 0,0 1 0 0 0,0-1-1 0 0,0 1 1 0 0,0-1-1 0 0,0 1 1 0 0,-1 0 0 0 0,1 0-1 0 0,0 0 1 0 0,-1 0-1 0 0,1 0 1 0 0,-1 1 0 0 0,1-1-1 0 0,-1 1 1 0 0,1 0-1 0 0,-1-1 1 0 0,1 1 0 0 0,-1 0-1 0 0,0 1 1 0 0,1-1-1 0 0,-1 0 1 0 0,1 1 0 0 0,-1-1-1 0 0,0 1 5 0 0,-2 3-11 0 0,0 0 1 0 0,1 0-1 0 0,0 1 0 0 0,0-1 0 0 0,0 1 1 0 0,0 0-1 0 0,1 0 0 0 0,0 0 0 0 0,0 1 0 0 0,0-1 1 0 0,1 1-1 0 0,-1-1 0 0 0,1 2 11 0 0,-7 20 36 0 0,1-1 0 0 0,2 2-1 0 0,0-1 1 0 0,2 0 0 0 0,1 1-1 0 0,1 0 1 0 0,2 0 0 0 0,0 0 0 0 0,5 23-36 0 0,0-15 173 0 0,3-1 0 0 0,1 0 0 0 0,1 0 0 0 0,2-1 0 0 0,2 0 1 0 0,1-1-1 0 0,9 15-173 0 0,-12-27 130 0 0,0 0 0 0 0,2-1 0 0 0,0-1 0 0 0,2 0 0 0 0,0 0 0 0 0,0-2 0 0 0,2 0 0 0 0,0-1 0 0 0,1-1 0 0 0,8 4-130 0 0,13 3 87 0 0,-40-22-87 0 0,0 0 6 0 0,0 0 2 0 0,0 0-29 0 0,0 0-26 0 0,0 0-22 0 0,0 0-32 0 0,0 0-7 0 0,0 0-51 0 0,0 0-90 0 0,0 0-125 0 0,0 0-211 0 0,14-26-5577 0 0,-8 19 1363 0 0,-2-1-6629 0 0</inkml:trace>
  <inkml:trace contextRef="#ctx0" brushRef="#br0" timeOffset="42742.07">4284 2526 9618 0 0,'0'0'3209'0'0,"0"0"-1621"0"0,0 0-593 0 0,0 0-17 0 0,0 0 28 0 0,0 0-64 0 0,0 0-199 0 0,0 0-256 0 0,0 0-223 0 0,0 0-143 0 0,0 0-86 0 0,0 0-63 0 0,0 0-51 0 0,-4 29-69 0 0,-14 86-65 0 0,19-86-94 0 0,23-37-2091 0 0,-12-3-2844 0 0,-9 9 3480 0 0,3-3-8047 0 0</inkml:trace>
  <inkml:trace contextRef="#ctx0" brushRef="#br0" timeOffset="43009.823">4305 2018 14187 0 0,'0'0'2865'0'0,"0"0"-1185"0"0,0 0-568 0 0,0 0-384 0 0,0 0-264 0 0,0 0-175 0 0,0 0-169 0 0,0 0-184 0 0,0 0-96 0 0,0 0-89 0 0,0 0-47 0 0,0 0-88 0 0,0 0-240 0 0,0 0-512 0 0,-52 84-1433 0 0,58-73-5952 0 0</inkml:trace>
  <inkml:trace contextRef="#ctx0" brushRef="#br0" timeOffset="43256.809">4537 2647 6769 0 0,'0'0'4417'0'0,"0"0"-2435"0"0,0 0-851 0 0,0 0-17 0 0,0 0 83 0 0,0 0 23 0 0,0 0-117 0 0,0 0-202 0 0,0 0-161 0 0,0 0-91 0 0,0 0-35 0 0,0 0-12 0 0,0 0-19 0 0,-2 13-3 0 0,-3 32 1431 0 0,24-133-1161 0 0,-11 46-686 0 0,2 1 1 0 0,1 0-1 0 0,3 1 0 0 0,14-30-164 0 0,14 18-193 0 0,-41 52 103 0 0,1 0-1 0 0,-1 1 1 0 0,1-1 0 0 0,-1 0-1 0 0,1 1 1 0 0,-1-1-1 0 0,1 1 1 0 0,-1 0 0 0 0,0-1-1 0 0,1 1 1 0 0,-1 0-1 0 0,0 0 1 0 0,1 0 0 0 0,-1 0-1 0 0,0 0 1 0 0,0 0-1 0 0,0 0 1 0 0,0 0 0 0 0,0 0-1 0 0,0 0 1 0 0,0 1-1 0 0,-1-1 1 0 0,1 0 0 0 0,0 1-1 0 0,-1-1 1 0 0,1 1-1 0 0,-1-1 1 0 0,1 1 0 0 0,-1-1-1 0 0,0 1 1 0 0,1-1-1 0 0,-1 1 91 0 0,11 16-4770 0 0,-6-11-2199 0 0,-3-3-4766 0 0</inkml:trace>
  <inkml:trace contextRef="#ctx0" brushRef="#br0" timeOffset="43509.598">4868 2526 6265 0 0,'0'0'3033'0'0,"0"0"-679"0"0,0 0-224 0 0,0 0-181 0 0,0 0-291 0 0,0 0-244 0 0,0 0-205 0 0,0 0-189 0 0,0 0-163 0 0,0 0-136 0 0,0 0-145 0 0,31-10-108 0 0,94-31-62 0 0,-81 16 86 0 0,-42 20-384 0 0,-1 3-94 0 0,1 1 0 0 0,-1 0 0 0 0,1-1 0 0 0,-1 0 0 0 0,0 1-1 0 0,1-1 1 0 0,-1 0 0 0 0,0 1 0 0 0,0-1 0 0 0,0 0 0 0 0,-1 0 0 0 0,1 0 0 0 0,0 0 0 0 0,-1 0 0 0 0,1 0 0 0 0,-1 0 0 0 0,0 0-1 0 0,1 0 1 0 0,-1 0 0 0 0,0 0 0 0 0,0 0 0 0 0,-1-1 0 0 0,1 1 0 0 0,0 0 0 0 0,-1 0 0 0 0,1 0 0 0 0,-1 0 0 0 0,0 0 0 0 0,1 0-1 0 0,-1 1 1 0 0,0-1 0 0 0,0 0 0 0 0,0 0 0 0 0,-1 1 0 0 0,1-1 0 0 0,0 0 0 0 0,-1 1 0 0 0,1-1 0 0 0,-1 1 0 0 0,1 0 0 0 0,-1-1-1 0 0,1 1 1 0 0,-1 0 0 0 0,0 0 0 0 0,0 0 0 0 0,0 0 0 0 0,0 0 0 0 0,0 1 0 0 0,0-1 0 0 0,0 0 0 0 0,0 1 0 0 0,0 0 0 0 0,0-1-1 0 0,0 1 1 0 0,0 0-14 0 0,-10 3-32 0 0,0 1-1 0 0,0 0 0 0 0,1 0 1 0 0,0 1-1 0 0,0 1 0 0 0,0 0 0 0 0,0 1 1 0 0,1 0-1 0 0,0 0 0 0 0,1 1 1 0 0,0 0-1 0 0,0 1 0 0 0,1 0 0 0 0,0 0 1 0 0,0 1-1 0 0,1 0 0 0 0,-6 10 33 0 0,8-14 3 0 0,1-1 0 0 0,0 1 0 0 0,0 0 0 0 0,1 0-1 0 0,-1 0 1 0 0,1 0 0 0 0,1 0 0 0 0,-1 1 0 0 0,1 0-1 0 0,0-1 1 0 0,1 1 0 0 0,-1 0 0 0 0,1 0 0 0 0,1 0-1 0 0,-1 0 1 0 0,1 0 0 0 0,0 0 0 0 0,1 0 0 0 0,0 0-1 0 0,0-1-2 0 0,3-1 15 0 0,0-1 0 0 0,0 0 0 0 0,1-1 0 0 0,-1 1 0 0 0,1-1 0 0 0,0 0 0 0 0,0 0 0 0 0,0 0 0 0 0,0-1 0 0 0,1 0 0 0 0,-1 0 0 0 0,0 0 0 0 0,1-1 0 0 0,0 1 0 0 0,-1-2 0 0 0,1 1 0 0 0,0 0 0 0 0,0-1 0 0 0,-1 0 0 0 0,1 0 0 0 0,0-1 0 0 0,-1 0 0 0 0,1 0 0 0 0,2-1-15 0 0,111-38-380 0 0,-61 15-1469 0 0,-21 9-2481 0 0,-23 10-1145 0 0,-2 2-5776 0 0</inkml:trace>
  <inkml:trace contextRef="#ctx0" brushRef="#br0" timeOffset="43842.152">5440 2459 7458 0 0,'0'0'2936'0'0,"0"0"-877"0"0,0 0-252 0 0,0 0 48 0 0,0 0-49 0 0,0 0-212 0 0,0 0-349 0 0,0 0-304 0 0,0 0-200 0 0,0 0-125 0 0,0 0-109 0 0,0 0-96 0 0,0 0-88 0 0,-7-7-99 0 0,-22-22-67 0 0,28 29-149 0 0,0-1 0 0 0,0 0 1 0 0,0 1-1 0 0,-1 0 0 0 0,1-1 0 0 0,0 1 1 0 0,0-1-1 0 0,0 1 0 0 0,0 0 0 0 0,-1 0 1 0 0,1 0-1 0 0,0 0 0 0 0,0 0 0 0 0,-1 0 1 0 0,1 0-1 0 0,0 0 0 0 0,0 0 0 0 0,0 1 1 0 0,-1-1-1 0 0,1 1 0 0 0,0-1 0 0 0,0 0 1 0 0,0 1-1 0 0,0 0 0 0 0,0-1 0 0 0,0 1 1 0 0,0 0-1 0 0,0-1 0 0 0,0 1 0 0 0,-1 1-8 0 0,-1 0 24 0 0,-4 2-16 0 0,0 1 0 0 0,1 0 0 0 0,-1 0 0 0 0,1 0 0 0 0,0 1 1 0 0,1 0-1 0 0,-1 0 0 0 0,1 1 0 0 0,0-1 0 0 0,1 1 0 0 0,0 0 0 0 0,0 0 1 0 0,0 1-1 0 0,1-1 0 0 0,0 1 0 0 0,0 0 0 0 0,1 0 0 0 0,0 0 0 0 0,1 0 1 0 0,-1 0-1 0 0,1 0 0 0 0,1 0 0 0 0,0 0 0 0 0,0 1 0 0 0,1-1 0 0 0,0 0 1 0 0,0 0-1 0 0,1 2-8 0 0,0-5 7 0 0,-1-1 1 0 0,2 1 0 0 0,-1-1-1 0 0,0 0 1 0 0,1 0-1 0 0,0 0 1 0 0,0 0 0 0 0,0 0-1 0 0,0 0 1 0 0,1-1-1 0 0,-1 0 1 0 0,1 0 0 0 0,0 0-1 0 0,0 0 1 0 0,0 0-1 0 0,0-1 1 0 0,1 1 0 0 0,-1-1-1 0 0,1-1 1 0 0,-1 1-1 0 0,1 0 1 0 0,-1-1 0 0 0,2 0-8 0 0,112 10 609 0 0,-111-12-673 0 0,1 0 1 0 0,-1 0-1 0 0,0 0 1 0 0,-1-1-1 0 0,1 0 1 0 0,0-1-1 0 0,0 1 1 0 0,-1-1-1 0 0,0-1 1 0 0,1 1-1 0 0,-1-1 1 0 0,-1 0-1 0 0,1-1 1 0 0,0 1-1 0 0,-1-1 1 0 0,0 0-1 0 0,0 0 64 0 0,12-17-4304 0 0,-5-1-3702 0 0,-9 12-3495 0 0</inkml:trace>
  <inkml:trace contextRef="#ctx0" brushRef="#br0" timeOffset="44133.812">5980 2065 14467 0 0,'0'0'2642'0'0,"0"0"-1443"0"0,0 0-486 0 0,0 0 98 0 0,0 0 191 0 0,0 0 103 0 0,0 0-84 0 0,0 0-195 0 0,0 0-160 0 0,0 0-107 0 0,0 0-75 0 0,-10 34-87 0 0,-29 107-95 0 0,11 12 235 0 0,24 5-454 0 0,4-150-151 0 0,1-1 0 0 0,0 0 0 0 0,0 1 0 0 0,1-1 0 0 0,0 0 0 0 0,0 0 0 0 0,0 0 0 0 0,1 0 0 0 0,0-1 0 0 0,1 1 0 0 0,0-1 0 0 0,0 1 0 0 0,0-1 0 0 0,0-1-1 0 0,1 1 1 0 0,0-1 0 0 0,0 1 0 0 0,1-1 0 0 0,0 0 68 0 0,2-6-3596 0 0,-7-5-5709 0 0,-1 2-2035 0 0</inkml:trace>
  <inkml:trace contextRef="#ctx0" brushRef="#br0" timeOffset="44379.104">5706 2375 13219 0 0,'0'0'2611'0'0,"0"0"-1029"0"0,0 0-555 0 0,0 0-54 0 0,0 0 83 0 0,0 0 71 0 0,0 0-57 0 0,0 0-175 0 0,0 0-142 0 0,0 0-111 0 0,0 0-82 0 0,0 0-100 0 0,0 0-88 0 0,29 1-68 0 0,95 4-63 0 0,83 18-174 0 0,-160-17-1096 0 0,-16-4-4806 0 0,-22-2-2898 0 0</inkml:trace>
  <inkml:trace contextRef="#ctx0" brushRef="#br0" timeOffset="44620.676">6357 2478 17692 0 0,'0'0'1368'0'0,"0"0"-560"0"0,0 0-104 0 0,0 0-55 0 0,0 0-89 0 0,0 0-128 0 0,0 0-208 0 0,0 0-128 0 0,0 0-80 0 0,0 0-64 0 0,0 0-40 0 0,0 0-120 0 0,0 0-248 0 0,-3 169-465 0 0,6-169-1159 0 0,3 0-4009 0 0,-3 0-6354 0 0</inkml:trace>
  <inkml:trace contextRef="#ctx0" brushRef="#br0" timeOffset="44858.912">6366 2139 20588 0 0,'0'0'1617'0'0,"0"0"-545"0"0,0 0-304 0 0,0 0-208 0 0,0 0-168 0 0,0 0-112 0 0,0 0-136 0 0,0 0-160 0 0,0 0-88 0 0,0 0-88 0 0,0 0-104 0 0,0 0-136 0 0,0 0-264 0 0,0 0-656 0 0,17 15-1793 0 0,-11-8-9946 0 0</inkml:trace>
  <inkml:trace contextRef="#ctx0" brushRef="#br0" timeOffset="45109.75">6679 2386 12395 0 0,'0'0'2265'0'0,"0"0"-702"0"0,0 0-326 0 0,0 0-112 0 0,0 0-83 0 0,0 0-162 0 0,0 0-250 0 0,0 0-185 0 0,0 0-126 0 0,0 0-62 0 0,-13 33-48 0 0,-40 103-71 0 0,38-70-9 0 0,15-64-108 0 0,0-1 1 0 0,0 1-1 0 0,-1 0 0 0 0,1-1 0 0 0,0 1 1 0 0,0 0-1 0 0,1 0 0 0 0,-1-1 0 0 0,0 1 1 0 0,1 0-1 0 0,-1-1 0 0 0,1 1 0 0 0,-1 0 1 0 0,1-1-1 0 0,0 1 0 0 0,-1-1 0 0 0,1 1 1 0 0,0-1-1 0 0,0 1 0 0 0,0-1 0 0 0,0 0 1 0 0,1 1-1 0 0,-1-1 0 0 0,0 0 0 0 0,1 0 1 0 0,-1 0-1 0 0,0 0 0 0 0,1 0 0 0 0,-1 0 1 0 0,1 0-1 0 0,-1-1 0 0 0,1 1 0 0 0,0 0 1 0 0,-1-1-1 0 0,1 1 0 0 0,0-1 0 0 0,-1 0 0 0 0,1 0 1 0 0,0 1-1 0 0,0-1 0 0 0,-1 0 0 0 0,1 0 1 0 0,1-1-22 0 0,7-1 176 0 0,1-1 0 0 0,0 0 0 0 0,0-1 0 0 0,-1 0 0 0 0,0 0 0 0 0,0-1 0 0 0,0-1 0 0 0,-1 0 0 0 0,1 0 0 0 0,-1-1 0 0 0,-1 0 0 0 0,1 0 0 0 0,-1-1 0 0 0,-1 0 0 0 0,1 0 0 0 0,-2-1 0 0 0,1 0 0 0 0,-1-1 0 0 0,0 1 0 0 0,-1-1 0 0 0,0 0 1 0 0,-1 0-1 0 0,0-1 0 0 0,0 1 0 0 0,-1-1 0 0 0,0 0 0 0 0,-1 0 0 0 0,-1 0 0 0 0,0 0 0 0 0,0-4-176 0 0,0 9 11 0 0,-1 1 1 0 0,0-1-1 0 0,0 1 1 0 0,0-1-1 0 0,0 1 1 0 0,-1-1-1 0 0,0 1 1 0 0,0-1-1 0 0,-1 1 1 0 0,1 0-1 0 0,-1 0 1 0 0,0 0-1 0 0,-1 0 1 0 0,1 0-1 0 0,-1 0 1 0 0,0 0-1 0 0,0 1 1 0 0,-1 0-1 0 0,1-1 1 0 0,-1 1-1 0 0,-4-3-11 0 0,6 6-66 0 0,0 0 0 0 0,0 0 1 0 0,0 0-1 0 0,-1 0 0 0 0,1 1 0 0 0,0-1 0 0 0,-1 1 0 0 0,1-1 0 0 0,-1 1 0 0 0,1 0 0 0 0,-1 0 0 0 0,1 0 1 0 0,0 0-1 0 0,-1 1 0 0 0,1-1 0 0 0,-1 0 0 0 0,1 1 0 0 0,0 0 0 0 0,0 0 0 0 0,-1 0 0 0 0,1 0 0 0 0,0 0 1 0 0,0 0-1 0 0,0 0 0 0 0,0 0 0 0 0,0 1 0 0 0,0-1 0 0 0,0 1 0 0 0,0 0 66 0 0,-20 20-4630 0 0,14-15 1518 0 0,0 1-9031 0 0</inkml:trace>
  <inkml:trace contextRef="#ctx0" brushRef="#br0" timeOffset="45410.721">7057 2459 17628 0 0,'0'0'1756'0'0,"0"0"-492"0"0,0 0-127 0 0,0 0-96 0 0,0 0-117 0 0,0 0-143 0 0,0 0-181 0 0,0 0-112 0 0,0 0-29 0 0,0 0-18 0 0,0 0-69 0 0,0 0-68 0 0,0 0-60 0 0,19-20-42 0 0,91-96 128 0 0,27-16 146 0 0,-137 133-478 0 0,0-1-1 0 0,0 0 1 0 0,0 0-1 0 0,0 1 0 0 0,0-1 1 0 0,0 0-1 0 0,1 0 0 0 0,-1 1 1 0 0,0-1-1 0 0,0 0 0 0 0,0 0 1 0 0,0 1-1 0 0,1-1 1 0 0,-1 0-1 0 0,0 0 0 0 0,0 0 1 0 0,1 1-1 0 0,-1-1 0 0 0,0 0 1 0 0,0 0-1 0 0,1 0 1 0 0,-1 0-1 0 0,0 0 0 0 0,0 0 1 0 0,1 1-1 0 0,-1-1 0 0 0,0 0 1 0 0,0 0-1 0 0,1 0 0 0 0,-1 0 1 0 0,0 0-1 0 0,1 0 1 0 0,-1 0-1 0 0,0 0 0 0 0,1 0 1 0 0,-1 0-1 0 0,0-1 0 0 0,0 1 1 0 0,1 0-1 0 0,-1 0 1 0 0,0 0-1 0 0,0 0 0 0 0,1 0 1 0 0,-1 0-1 0 0,0-1 3 0 0,0 11-2 0 0,-2 33-18 0 0,4 59 35 0 0,-1-99 3 0 0,0 0-1 0 0,0 0 1 0 0,0 0-1 0 0,1 0 1 0 0,-1 0 0 0 0,1 0-1 0 0,-1-1 1 0 0,1 1-1 0 0,0 0 1 0 0,0-1-1 0 0,0 1 1 0 0,1-1-1 0 0,-1 0 1 0 0,0 0-1 0 0,1 0 1 0 0,0 0-1 0 0,-1 0 1 0 0,1 0-1 0 0,0-1 1 0 0,0 1-1 0 0,0-1 1 0 0,0 0-1 0 0,0 0 1 0 0,0 0-1 0 0,0 0 1 0 0,0-1-1 0 0,0 1 1 0 0,1-1-1 0 0,-1 0-17 0 0,8 1 98 0 0,-1 0 1 0 0,1-1-1 0 0,0 0 0 0 0,-1 0 0 0 0,1-2 0 0 0,-1 1 1 0 0,1-1-1 0 0,-1-1 0 0 0,0 0 0 0 0,0 0 0 0 0,0-1 1 0 0,0 0-1 0 0,0-1 0 0 0,-1 0 0 0 0,0 0 0 0 0,0-1 1 0 0,-1 0-1 0 0,1-1 0 0 0,-1 0 0 0 0,0 0 0 0 0,-1-1 1 0 0,6-7-99 0 0,15-16 48 0 0,-24 29-142 0 0,-1-1 1 0 0,1-1-1 0 0,0 1 0 0 0,-1-1 1 0 0,0 1-1 0 0,0-1 0 0 0,0 0 1 0 0,-1 0-1 0 0,1 0 0 0 0,-1 0 0 0 0,0-1 1 0 0,0 1-1 0 0,0-1 0 0 0,0 1 1 0 0,-1-1-1 0 0,0 1 0 0 0,0-2 94 0 0,-1-3-1566 0 0,0 3-5464 0 0,0 2-5586 0 0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9:24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795 763 2673 0 0,'0'0'685'0'0,"0"0"-148"0"0,0 0 114 0 0,0 0 362 0 0,0 0 407 0 0,0 0 206 0 0,0 0-31 0 0,0 0-238 0 0,0 0-339 0 0,0 0-302 0 0,0 0-193 0 0,0 3 3089 0 0,-1 745 2094 0 0,10-629-5324 0 0,5 0 0 0 0,17 53-382 0 0,-7-37 112 0 0,-15-51 110 0 0,-4 1 0 0 0,-3 0 0 0 0,-8 69-222 0 0,2-42 215 0 0,-1 347 823 0 0,38-132-482 0 0,-35 351 95 0 0,-20-222-140 0 0,34-138-203 0 0,1-196-122 0 0,6 94 233 0 0,-8-72 36 0 0,-11-133-424 0 0,-1 0 0 0 0,0 1 0 0 0,0-1 0 0 0,-1 0-1 0 0,-1 0 1 0 0,1 0 0 0 0,-2 0 0 0 0,0 0 0 0 0,0-1 0 0 0,-1 1 0 0 0,-5 7-31 0 0,4 3-89 0 0,17-24-628 0 0,15-38-2048 0 0,-18 25-2298 0 0,-3 4-7286 0 0</inkml:trace>
  <inkml:trace contextRef="#ctx0" brushRef="#br0" timeOffset="1886.685">865 5472 0 0 0,'0'0'936'0'0,"0"0"151"0"0,0 0 23 0 0,0 0 93 0 0,0 0 105 0 0,0 0-5 0 0,0 0-38 0 0,0 0-35 0 0,0 0-39 0 0,-3-9 874 0 0,3 7 3085 0 0,501 1-281 0 0,-206-17-4032 0 0,33 15-451 0 0,-200 9-33 0 0,0-5 1 0 0,118-16-354 0 0,100 6 225 0 0,-221 11-145 0 0,304-9 321 0 0,-80 3-61 0 0,180 8 109 0 0,-222 3-143 0 0,-87-11 77 0 0,-26-7-224 0 0,-47 4 109 0 0,-49 7-216 0 0,-98 0-67 0 0,1 3 24 0 0,-1-2-3 0 0,0-1 18 0 0,0 0-24 0 0,0 0-5 0 0,0 0 5 0 0,0 0-16 0 0,0 0 1 0 0,0 0-12 0 0,0 0-6 0 0,0 0-33 0 0,-17 3-2426 0 0,9-1 847 0 0,0 1-5057 0 0,3 0-5262 0 0</inkml:trace>
  <inkml:trace contextRef="#ctx0" brushRef="#br0" timeOffset="2794.695">1075 5170 0 0 0,'0'0'871'0'0,"0"0"249"0"0,0 0 64 0 0,0 0 42 0 0,0 0 50 0 0,0 0-72 0 0,0 0-47 0 0,-3-10 0 0 0,-9-30-14 0 0,11 39-963 0 0,0-1 0 0 0,0 1 0 0 0,0 0 0 0 0,0-1-1 0 0,-1 1 1 0 0,1 0 0 0 0,0 0 0 0 0,-1 0 0 0 0,1 0 0 0 0,0 0 0 0 0,-1 0-1 0 0,1 0 1 0 0,-1 0 0 0 0,0 1 0 0 0,1-1 0 0 0,-1 0 0 0 0,0 1-1 0 0,1 0 1 0 0,-1-1 0 0 0,0 1 0 0 0,1 0 0 0 0,-1 0 0 0 0,0 0 0 0 0,0 0-1 0 0,0 0-179 0 0,-4 0 512 0 0,-6-1-182 0 0,1 1 0 0 0,0 1 0 0 0,-1 0 0 0 0,1 0 0 0 0,0 1 1 0 0,0 0-1 0 0,0 1 0 0 0,0 1 0 0 0,0 0 0 0 0,1 0 0 0 0,-1 1 0 0 0,1 0 0 0 0,0 1 0 0 0,1 0 1 0 0,-1 0-1 0 0,1 1 0 0 0,-2 3-330 0 0,-2 3 125 0 0,1 1-1 0 0,0 0 1 0 0,1 1 0 0 0,1 0-1 0 0,0 1 1 0 0,1 0 0 0 0,1 0-1 0 0,0 1 1 0 0,1 0 0 0 0,1 0-1 0 0,1 1 1 0 0,1 0 0 0 0,0 0 0 0 0,1 0-1 0 0,1 0 1 0 0,0 1 0 0 0,2-1-1 0 0,0 0 1 0 0,1 1 0 0 0,1 0-125 0 0,-1-9 41 0 0,0 0 0 0 0,1 0 0 0 0,1-1 0 0 0,-1 1 1 0 0,1 0-1 0 0,1-1 0 0 0,0 0 0 0 0,0 0 0 0 0,1 0 0 0 0,0 0 0 0 0,1-1 1 0 0,0 0-1 0 0,0 0 0 0 0,0 0 0 0 0,1-1 0 0 0,0 0 0 0 0,1 0 1 0 0,0-1-1 0 0,0 0 0 0 0,0 0 0 0 0,8 4-41 0 0,2 0 103 0 0,0-1-1 0 0,0-1 0 0 0,1 0 1 0 0,1-1-1 0 0,-1-2 0 0 0,1 1 1 0 0,0-2-1 0 0,0-1 1 0 0,0 0-1 0 0,8-2-102 0 0,-1-1 156 0 0,-1-1 1 0 0,0-1-1 0 0,0-2 1 0 0,0 0-1 0 0,0-2 1 0 0,0-1-1 0 0,-1-1 0 0 0,0-1 1 0 0,-1-1-1 0 0,0-1 1 0 0,-1-1-1 0 0,0-1 0 0 0,-1-2 1 0 0,16-12-157 0 0,-29 20 33 0 0,1 0-1 0 0,-2 0 1 0 0,1-1 0 0 0,-1 0 0 0 0,0-1 0 0 0,-1 0-1 0 0,0 0 1 0 0,-1-1 0 0 0,0 1 0 0 0,0-1 0 0 0,-1-1-1 0 0,0 1 1 0 0,0-1 0 0 0,-2 0 0 0 0,1 0 0 0 0,-1 0-1 0 0,-1 0 1 0 0,0 0 0 0 0,-1-1 0 0 0,0 1 0 0 0,0-1-1 0 0,-1 1 1 0 0,-1-1 0 0 0,0 1 0 0 0,-1-1-1 0 0,0 1 1 0 0,0 0 0 0 0,-1 0 0 0 0,-1 0 0 0 0,0 0-1 0 0,-1 0 1 0 0,0 1 0 0 0,0 0 0 0 0,-7-9-33 0 0,1 6-30 0 0,0 1 1 0 0,-1 0 0 0 0,-1 1-1 0 0,0 1 1 0 0,-1 0 0 0 0,0 0-1 0 0,0 2 1 0 0,-1 0 0 0 0,0 0-1 0 0,0 2 1 0 0,-1-1 0 0 0,1 2-1 0 0,-2 0 1 0 0,1 1 0 0 0,0 1-1 0 0,-1 1 1 0 0,1 0 0 0 0,-10 0 29 0 0,-141 15-1919 0 0,16 40-3841 0 0,111-32-1586 0 0,15-8-4794 0 0</inkml:trace>
  <inkml:trace contextRef="#ctx0" brushRef="#br0" timeOffset="3196.711">1139 5177 0 0 0,'0'0'1487'0'0,"0"0"-372"0"0,0 0 168 0 0,0 0 417 0 0,0 0 345 0 0,0 0 96 0 0,0 0-91 0 0,0 0-240 0 0,0 0-260 0 0,0 0-238 0 0,0 0-223 0 0,0 0-179 0 0,0 0-134 0 0,5-8-69 0 0,15-24-72 0 0,-15 24-63 0 0,-5 31 1936 0 0,-1-9-2259 0 0,1 0 0 0 0,-2-1 0 0 0,0 1 1 0 0,-1-1-1 0 0,0 1 0 0 0,-1-1 0 0 0,0 0 0 0 0,-1 0 0 0 0,-1-1 0 0 0,0 1 0 0 0,0-1 0 0 0,-1 0 0 0 0,-1-1 0 0 0,0 0 0 0 0,-6 6-249 0 0,-44 55-171 0 0,3 2 0 0 0,-41 75 171 0 0,91-139-672 0 0,-4 8-868 0 0,5-14-2640 0 0,0-3-3324 0 0,3-1-3780 0 0</inkml:trace>
  <inkml:trace contextRef="#ctx0" brushRef="#br0" timeOffset="3596.578">786 5181 5017 0 0,'0'0'1591'0'0,"0"0"-63"0"0,0 0 177 0 0,0 0 235 0 0,0 0 57 0 0,0 0-192 0 0,0 0-360 0 0,0 0-332 0 0,0 0-238 0 0,0 0-157 0 0,0 0-65 0 0,0 0-50 0 0,-4-4-42 0 0,-9-10-46 0 0,10 10-98 0 0,3 4-104 0 0,0 0-93 0 0,0 0-48 0 0,0 0-40 0 0,2 8 562 0 0,144 127 2307 0 0,5-9-2203 0 0,-45-9-496 0 0,18 60-131 0 0,-53-33-658 0 0,-69-142-2217 0 0,-1-8-6852 0 0,-1 2-2614 0 0</inkml:trace>
  <inkml:trace contextRef="#ctx0" brushRef="#br0" timeOffset="5165.128">793 5129 0 0 0,'0'0'967'0'0,"0"0"48"0"0,0 0-34 0 0,0 0-32 0 0,0 0-12 0 0,0 0 2 0 0,0 0 2 0 0,0 0-34 0 0,0 0-24 0 0,0 0 3 0 0,25-17-55 0 0,114-80 665 0 0,-28 11 2077 0 0,-11 7-2114 0 0,82-98-127 0 0,71-48 47 0 0,-124 104-974 0 0,20-12-45 0 0,-3-15 424 0 0,10-17 123 0 0,6-11-444 0 0,-11 33-294 0 0,-15 24-32 0 0,48-87 411 0 0,-100 125-394 0 0,130-111 318 0 0,-85 61-54 0 0,2 10 195 0 0,-46 61-397 0 0,68-36 52 0 0,-124 74-231 0 0,12-7 39 0 0,-1-3 0 0 0,-1-1 0 0 0,-2-2 0 0 0,27-31-76 0 0,-42 38 15 0 0,2 2 1 0 0,0 1 0 0 0,2 0 0 0 0,1 2 0 0 0,1 2-1 0 0,0 0 1 0 0,14-6-16 0 0,-4 2-181 0 0,-37 25 49 0 0,-1 0-90 0 0,0 0-135 0 0,0 0-270 0 0,-8 4-3180 0 0,4 0-510 0 0,-3 2-7111 0 0</inkml:trace>
  <inkml:trace contextRef="#ctx0" brushRef="#br0" timeOffset="8997.646">1410 5512 0 0 0,'0'0'584'0'0,"0"0"352"0"0,0 0 83 0 0,0 0-1 0 0,0 0 73 0 0,0 0 20 0 0,4-1 15 0 0,56-47 5420 0 0,-37 23-5474 0 0,142-125 2830 0 0,-57 61-3208 0 0,123-140 26 0 0,-170 167-680 0 0,40-38 35 0 0,-41 42-18 0 0,103-115 268 0 0,-56 71-185 0 0,132-128 291 0 0,-32 25-120 0 0,-35 28 153 0 0,-77 71-241 0 0,-11 28-90 0 0,55-65 132 0 0,-12 24-171 0 0,-74 71 20 0 0,144-139 248 0 0,-50 15 131 0 0,-7 38-410 0 0,22-10 93 0 0,-67 52-69 0 0,-38 34 19 0 0,-22 29-50 0 0,-35 28-36 0 0,0 1-5 0 0,0 0-3 0 0,0 0-1 0 0,0 0-11 0 0,0 0-18 0 0,0 0 17 0 0,0 0 5 0 0,0 0 5 0 0,0 0 17 0 0,0 0-13 0 0,0 0 14 0 0,0 0 10 0 0,0 0-17 0 0,0 0-20 0 0,0 0-1 0 0,14-4 1739 0 0,30-21-1621 0 0,-43 25-136 0 0,-1 0 1 0 0,11-6 311 0 0,-1 1-304 0 0,49-22 22 0 0,-7-13 65 0 0,-16 0 15 0 0,-5 10-135 0 0,54-39 53 0 0,-4-5 63 0 0,31-58-67 0 0,-4 17 31 0 0,-56 63-54 0 0,-3 8 0 0 0,-7 19-55 0 0,30-15-10 0 0,-70 38-2718 0 0,-18 10-6899 0 0,12-4-1894 0 0</inkml:trace>
  <inkml:trace contextRef="#ctx0" brushRef="#br0" timeOffset="10236.894">4009 2213 0 0 0,'0'0'551'0'0,"0"0"157"0"0,0 0 36 0 0,0 0-62 0 0,0 0-37 0 0,0 0 102 0 0,0 0 93 0 0,0 0 96 0 0,13-6 42 0 0,60-29 958 0 0,13-30 5504 0 0,-70 43-6910 0 0,1 2-1 0 0,1 0 0 0 0,0 1 0 0 0,2 1 1 0 0,0 0-1 0 0,1 2 0 0 0,10-6-529 0 0,59-45 770 0 0,-27 24-241 0 0,40-31-89 0 0,-26 7 220 0 0,-56 45-337 0 0,23-28-101 0 0,7 0-157 0 0,19-23 222 0 0,-40 11 115 0 0,-26 53-348 0 0,-2 3-277 0 0,2 3-2827 0 0,-8 6 349 0 0,2 1-3693 0 0,0 0-4822 0 0</inkml:trace>
  <inkml:trace contextRef="#ctx0" brushRef="#br0" timeOffset="14002.184">2886 2780 0 0 0,'0'0'436'0'0,"0"0"542"0"0,0 0 179 0 0,0 0-3 0 0,0 0 9 0 0,0 0-8 0 0,0 0-36 0 0,0 0-45 0 0,0 0-31 0 0,0 0-16 0 0,0 0-8 0 0,0 0-44 0 0,0 0-124 0 0,-1 0-527 0 0,-1 0 8178 0 0,30 37-7263 0 0,88 147 608 0 0,-34-43-1305 0 0,18 1-221 0 0,-25-60-76 0 0,-29-28-105 0 0,-5 6 55 0 0,7 17-70 0 0,-3-22 8 0 0,-2-7-47 0 0,-21-26-69 0 0,-22-21 8 0 0,1-1 0 0 0,-1 1 0 0 0,1-1-1 0 0,-1 1 1 0 0,1-1 0 0 0,-1 0 0 0 0,1 1 0 0 0,-1-1 0 0 0,1 0 0 0 0,-1 0-1 0 0,1 1 1 0 0,-1-1 0 0 0,1 0 0 0 0,0 0 0 0 0,-1 0 0 0 0,1 0 0 0 0,-1 0-1 0 0,1 0 1 0 0,0 0 0 0 0,-1 0 0 0 0,1 0 0 0 0,0 0 0 0 0,-1 0-1 0 0,1 0 1 0 0,-1 0 0 0 0,1 0 0 0 0,0 0 0 0 0,-1-1 0 0 0,1 1 0 0 0,-1 0-1 0 0,1 0 1 0 0,-1-1 0 0 0,1 1 0 0 0,-1-1 0 0 0,1 1 0 0 0,-1 0 0 0 0,1-1-1 0 0,-1 1 1 0 0,1-1 0 0 0,-1 1 0 0 0,0-1 0 0 0,1 1 0 0 0,-1-1 0 0 0,0 1-1 0 0,1-1 1 0 0,-1 1 0 0 0,0-1 0 0 0,0 0 0 0 0,0 1 0 0 0,0-1-1 0 0,1 1 1 0 0,-1-1 0 0 0,0 0 0 0 0,0 1 0 0 0,0-1 0 0 0,0 1 0 0 0,0-1-25 0 0,9-11-95 0 0,86-91 284 0 0,-8-11-141 0 0,-62 85-52 0 0,-16 18 4 0 0,0 0-1 0 0,1 0 1 0 0,0 1-1 0 0,1 1 1 0 0,0-1-1 0 0,0 2 1 0 0,1-1-1 0 0,4-1 1 0 0,13-19 153 0 0,12-26-199 0 0,-41 55 26 0 0,28-30 65 0 0,14-6-72 0 0,-5 10-39 0 0,-27 22 242 0 0,-11 3 256 0 0,-9-1-163 0 0,-79-61-247 0 0,23-4 31 0 0,26 38-128 0 0,-37-12 126 0 0,26 2-27 0 0,-27-22-11 0 0,64 52-6 0 0,0-2 0 0 0,1 1 0 0 0,0-2 0 0 0,1 0 0 0 0,0 0 0 0 0,1-1 0 0 0,1-1 0 0 0,-7-9-7 0 0,1 1 14 0 0,-84-97 48 0 0,1 31 14 0 0,39 55-37 0 0,41 22 254 0 0,-3-1-378 0 0,3 5-20 0 0,2 30 6 0 0,-70 79 172 0 0,25-21-98 0 0,-36 34 32 0 0,19-27-3 0 0,27-40-2 0 0,52-48 10 0 0,0 0-32 0 0,0 0 16 0 0,0 0-12 0 0,0 0-12 0 0,0 0 20 0 0,0 0-20 0 0,0 0 2 0 0,0 0-25 0 0,0 0-10 0 0,0 0 2 0 0,26-19-1349 0 0,30-21-1591 0 0,-23 15-835 0 0,0 3-5567 0 0,-19 14-2018 0 0</inkml:trace>
  <inkml:trace contextRef="#ctx0" brushRef="#br0" timeOffset="16184.771">3428 2733 0 0 0,'0'0'569'0'0,"0"0"40"0"0,0 0 8 0 0,0 0-30 0 0,0 0-20 0 0,0 0 133 0 0,5 4 165 0 0,17 13 66 0 0,-3-2 8188 0 0,-19-15-8777 0 0,0-1-1 0 0,0 1 1 0 0,0 0-1 0 0,0 0 1 0 0,1 0 0 0 0,-1 0-1 0 0,0 0 1 0 0,0 0-1 0 0,0 0 1 0 0,0 0-1 0 0,0-1 1 0 0,1 1-1 0 0,-1 0 1 0 0,0 0-1 0 0,0 0 1 0 0,0 0-1 0 0,0 0 1 0 0,1 0-1 0 0,-1 0 1 0 0,0 0-1 0 0,0 0 1 0 0,0 0-1 0 0,1 0-341 0 0,-6-15 3723 0 0,0 7-5077 0 0,-15-37 1998 0 0,-3 9 38 0 0,9-1-365 0 0,-4-7-68 0 0,-1-60-31 0 0,-12 74 193 0 0,-13-5-86 0 0,33 23 8 0 0,-4 1-479 0 0,-8 40-82 0 0,-41 37 220 0 0,-126 140-309 0 0,138-139 73 0 0,51-67 208 0 0,1 0-5 0 0,0 0-11 0 0,0 0 3 0 0,0 0 2 0 0,0 0 6 0 0,0 0 3 0 0,0 0 9 0 0,0 0-7 0 0,0 0 3 0 0,0 0-2 0 0,0 0-13 0 0,0 0-21 0 0,0 0-37 0 0,0 0-27 0 0,0 0-70 0 0,0 0-67 0 0,0 0-96 0 0,0 0-125 0 0,0 0-147 0 0,0-7-4527 0 0,0 1-1583 0 0,0 5 2857 0 0,0 1-4568 0 0</inkml:trace>
  <inkml:trace contextRef="#ctx0" brushRef="#br0" timeOffset="18356.796">3915 3138 0 0 0,'0'0'867'0'0,"0"0"104"0"0,0 0 6 0 0,0 0-46 0 0,0 0-28 0 0,0 0 23 0 0,1-7 4044 0 0,2-20-1972 0 0,-36-30 1867 0 0,-3 30-3509 0 0,-25-17 507 0 0,53 33-1689 0 0,0 2-1 0 0,0-1 0 0 0,-1 1 0 0 0,0 0 0 0 0,0 1 1 0 0,-1 0-1 0 0,0 1 0 0 0,-1 0 0 0 0,1 0 1 0 0,-11-4-174 0 0,-41-60 957 0 0,29 45-593 0 0,0-13 87 0 0,18 6-146 0 0,-26-15 262 0 0,-3-22-377 0 0,11 22-73 0 0,-1-7 36 0 0,4 18-53 0 0,17 18-6 0 0,-6-3-126 0 0,5 4 140 0 0,13 18-119 0 0,1 0-5 0 0,0 0 16 0 0,0 0-5 0 0,0 0-3 0 0,0 0 2 0 0,0 0 12 0 0,0 0-4 0 0,0 0-26 0 0,0 0-22 0 0,0 0 10 0 0,-6 18-672 0 0,-10 15 756 0 0,5-15-75 0 0,-1 0 0 0 0,0-1 0 0 0,-1-1 0 0 0,-1 0 0 0 0,-1-1 0 0 0,-15 13 27 0 0,-2 3-232 0 0,-105 72-2575 0 0,132-99 2556 0 0,2-2 3 0 0,0 0 0 0 0,0 1-1 0 0,0 0 1 0 0,1-1 0 0 0,-1 1 0 0 0,1 0-1 0 0,-1 0 1 0 0,1 1 0 0 0,0-1-1 0 0,0 0 1 0 0,0 1 0 0 0,1-1-1 0 0,-1 1 1 0 0,1 0 0 0 0,0-1 0 0 0,0 1-1 0 0,0 1 249 0 0,7 2-8882 0 0,-1-6-493 0 0</inkml:trace>
  <inkml:trace contextRef="#ctx0" brushRef="#br0" timeOffset="21350.641">3295 2582 776 0 0,'0'0'1278'0'0,"0"0"-478"0"0,0 0-20 0 0,0 0 270 0 0,0 0 303 0 0,0 0 108 0 0,0 0-177 0 0,0 0-364 0 0,0 0-346 0 0,0 0-225 0 0,0 0-82 0 0,0 0-35 0 0,0 0-4 0 0,-5 1-10 0 0,-20 12 47 0 0,1 1 0 0 0,1 0 0 0 0,0 2-1 0 0,1 1 1 0 0,1 0 0 0 0,-6 8-265 0 0,-148 166 148 0 0,168-158-270 0 0,7-32 160 0 0,18-2 715 0 0,98-61 137 0 0,156-114-1265 0 0,-264 171 344 0 0,-1 0 0 0 0,1-1 1 0 0,-1 0-1 0 0,0-1 0 0 0,-1 1 0 0 0,1-1 0 0 0,-1-1 1 0 0,-1 1-1 0 0,1-1 0 0 0,1-3 31 0 0,-8 10-21 0 0,1 0 1 0 0,0 0-1 0 0,0 0 0 0 0,-1 0 0 0 0,1 1 1 0 0,0-1-1 0 0,-1 0 0 0 0,1 0 0 0 0,-1 1 1 0 0,1-1-1 0 0,-1 0 0 0 0,0 1 0 0 0,1-1 1 0 0,-1 0-1 0 0,1 1 0 0 0,-1-1 0 0 0,0 1 1 0 0,0-1-1 0 0,1 1 0 0 0,-1-1 0 0 0,0 1 1 0 0,0 0-1 0 0,0-1 0 0 0,1 1 0 0 0,-1 0 1 0 0,0 0-1 0 0,0 0 0 0 0,0-1 1 0 0,0 1-1 0 0,0 0 0 0 0,1 0 0 0 0,-1 0 1 0 0,0 0-1 0 0,0 1 0 0 0,0-1 0 0 0,0 0 1 0 0,0 0-1 0 0,1 0 0 0 0,-1 1 0 0 0,0-1 1 0 0,0 0-1 0 0,0 1 0 0 0,1-1 0 0 0,-1 1 1 0 0,0-1-1 0 0,0 1 0 0 0,0 0 21 0 0,-117 53-937 0 0,77-34 931 0 0,2 3 0 0 0,1 1 0 0 0,0 2 1 0 0,2 1-1 0 0,1 2 0 0 0,1 2 6 0 0,33-31 13 0 0,0 1 0 0 0,-1-1 0 0 0,1 1 0 0 0,0 0-1 0 0,0 0 1 0 0,0-1 0 0 0,0 1 0 0 0,0 0 0 0 0,0 0 0 0 0,0 0 0 0 0,0 0 0 0 0,0 0 0 0 0,0 0 0 0 0,0 0-1 0 0,1 0 1 0 0,-1 0 0 0 0,0 1 0 0 0,1-1 0 0 0,-1 0 0 0 0,1 0 0 0 0,-1 1 0 0 0,1-1 0 0 0,0 0 0 0 0,-1 1-1 0 0,1-1 1 0 0,0 0 0 0 0,0 1 0 0 0,0-1 0 0 0,0 1 0 0 0,0-1 0 0 0,0 0 0 0 0,1 1 0 0 0,-1-1 0 0 0,0 0-1 0 0,1 1 1 0 0,-1-1 0 0 0,1 0 0 0 0,-1 0 0 0 0,1 1 0 0 0,-1-1 0 0 0,1 0 0 0 0,0 0 0 0 0,0 0 0 0 0,0 0-1 0 0,0 0 1 0 0,0 0 0 0 0,0 0 0 0 0,0 0 0 0 0,0 0-13 0 0,89-16 1274 0 0,147-97-1100 0 0,-216 100-143 0 0,-31 16 9 0 0,-46 28-178 0 0,0 2 1 0 0,3 3-1 0 0,1 2 1 0 0,2 2-1 0 0,2 3 1 0 0,-5 8 137 0 0,24-4-459 0 0,82-43 196 0 0,135-96 310 0 0,29-36 58 0 0,-290 177-684 0 0,-167 160 742 0 0,232-202-181 0 0,6-6-25 0 0,-1-1 0 0 0,1 1 0 0 0,0 0 0 0 0,0 0 0 0 0,0 0 0 0 0,1 0 0 0 0,-1 0 0 0 0,0 0 0 0 0,1 0 0 0 0,-1 1 0 0 0,1-1 0 0 0,0 1 0 0 0,-1-1 0 0 0,1 1 0 0 0,1-1 0 0 0,-1 1 0 0 0,0 0 0 0 0,1-1 0 0 0,-1 1 0 0 0,1 0 0 0 0,0 0 0 0 0,0-1 0 0 0,0 4 43 0 0,2-5 4 0 0,-1 0 0 0 0,1 0 0 0 0,0 0 0 0 0,0 0 0 0 0,0-1 0 0 0,0 1 0 0 0,0 0 0 0 0,1-1 0 0 0,-1 0 0 0 0,0 1 0 0 0,0-1 0 0 0,0 0 0 0 0,0 0 0 0 0,0 0 0 0 0,1 0 0 0 0,-1-1 0 0 0,0 1 0 0 0,0-1 0 0 0,0 1 0 0 0,0-1 0 0 0,0 0 0 0 0,0 1 0 0 0,0-1 0 0 0,0 0 0 0 0,0 0 0 0 0,0-1-4 0 0,76-39 194 0 0,-2-3-1 0 0,-3-4 0 0 0,32-28-193 0 0,-34 21 134 0 0,-89 66 379 0 0,-87 65-857 0 0,49-33 292 0 0,-120 110 64 0 0,175-152-43 0 0,-1 0 0 0 0,1 0 0 0 0,0 0 0 0 0,0 0 1 0 0,0 0-1 0 0,0 0 0 0 0,0 0 0 0 0,0 1 0 0 0,0-1 0 0 0,0 0 0 0 0,0 1 0 0 0,1-1 0 0 0,-1 0 1 0 0,1 1-1 0 0,-1-1 0 0 0,1 1 0 0 0,-1-1 0 0 0,1 1 0 0 0,0-1 0 0 0,-1 1 0 0 0,1-1 0 0 0,0 1 1 0 0,0-1-1 0 0,0 1 0 0 0,1 0 0 0 0,-1-1 0 0 0,0 1 0 0 0,0-1 0 0 0,1 1 0 0 0,-1-1 0 0 0,1 0 1 0 0,0 1-1 0 0,-1-1 0 0 0,1 1 0 0 0,0-1 0 0 0,0 0 0 0 0,0 1 31 0 0,72-13 358 0 0,116-89-138 0 0,70-58-30 0 0,-206 111 209 0 0,-65 44 233 0 0,-104 91-777 0 0,-155 175 1386 0 0,246-223-1319 0 0,66-31 630 0 0,57-48-43 0 0,-75 26-510 0 0,239-134-294 0 0,-224 122 246 0 0,-38 24 246 0 0,0 1-7 0 0,-6 1-260 0 0,0 1 1 0 0,0-1 0 0 0,0 1 0 0 0,0 1-1 0 0,0-1 1 0 0,0 1 0 0 0,1 0-1 0 0,-1 0 1 0 0,1 0 0 0 0,0 1 0 0 0,0 0-1 0 0,0 0 1 0 0,1 0 0 0 0,-3 3 69 0 0,-13 10 29 0 0,-274 228 665 0 0,265-207-962 0 0,70-31 300 0 0,-27-10 0 0 0,-1-1 0 0 0,0 0 0 0 0,0 0 0 0 0,-1-2 0 0 0,0 1 0 0 0,1-2 0 0 0,-2 0 0 0 0,6-3-32 0 0,3-2 1 0 0,273-183 238 0 0,-468 330 45 0 0,24 10-56 0 0,152-145-232 0 0,-1-1 0 0 0,1 1 1 0 0,0 0-1 0 0,-1 0 0 0 0,1 0 0 0 0,0 0 0 0 0,-1 1 1 0 0,1-1-1 0 0,0 0 0 0 0,-1 0 0 0 0,1 0 1 0 0,0 0-1 0 0,-1 1 0 0 0,1-1 0 0 0,-1 0 0 0 0,1 1 1 0 0,0-1-1 0 0,-1 0 0 0 0,1 1 0 0 0,-1-1 0 0 0,1 1 1 0 0,-1-1-1 0 0,1 1 0 0 0,-1-1 0 0 0,0 1 0 0 0,1-1 1 0 0,-1 1-1 0 0,0-1 0 0 0,1 1 0 0 0,-1 0 0 0 0,0-1 1 0 0,1 1-1 0 0,-1-1 0 0 0,0 1 0 0 0,0 0 1 0 0,0-1-1 0 0,0 1 0 0 0,0 0 0 0 0,0-1 0 0 0,0 1 1 0 0,0 0-1 0 0,0-1 0 0 0,0 1 0 0 0,0 0 0 0 0,0-1 1 0 0,0 1-1 0 0,0 0 0 0 0,-1-1 0 0 0,1 1 0 0 0,0 0 1 0 0,-1-1-1 0 0,1 1 0 0 0,0-1 0 0 0,-1 1 0 0 0,1-1 1 0 0,0 1-1 0 0,-1-1 0 0 0,1 1 0 0 0,-1-1 0 0 0,1 1 1 0 0,-1-1-1 0 0,1 1 0 0 0,-1-1 0 0 0,0 1 4 0 0,114-67 271 0 0,28-40-638 0 0,-126 76-286 0 0,-36 37-972 0 0,-149 140 1153 0 0,152-128 522 0 0,-18 29 202 0 0,51-53 444 0 0,58-76 201 0 0,-35 41-817 0 0,-1-2 0 0 0,-2-1 1 0 0,-3-2-1 0 0,5-9-80 0 0,2-30 266 0 0,-71 88-963 0 0,-223 175 118 0 0,100-84 1096 0 0,196-139-1366 0 0,-15 18 841 0 0,-1-2 0 0 0,-2 0 0 0 0,-1-2 0 0 0,-1 0 0 0 0,6-14 8 0 0,-21 33-403 0 0,0-1-1 0 0,-2 1 1 0 0,1-1-1 0 0,-1 0 1 0 0,-1-1 0 0 0,0 1-1 0 0,-1 0 1 0 0,-1-1 0 0 0,0 0-1 0 0,0 1 1 0 0,-1-7 403 0 0,-1 17-56 0 0,0-1 0 0 0,0 1-1 0 0,-1-1 1 0 0,1 1 0 0 0,0 0 0 0 0,-1-1 0 0 0,1 1 0 0 0,-1 0-1 0 0,0 0 1 0 0,0 0 0 0 0,0 0 0 0 0,0 1 0 0 0,0-1 0 0 0,0 0-1 0 0,-1 1 1 0 0,1-1 0 0 0,0 1 0 0 0,-1 0 0 0 0,1 0 0 0 0,-1 0-1 0 0,0 0 1 0 0,1 0 0 0 0,-1 1 0 0 0,1-1 0 0 0,-1 1 0 0 0,0-1-1 0 0,0 1 1 0 0,1 0 0 0 0,-1 0 0 0 0,0 1 0 0 0,0-1 0 0 0,1 0-1 0 0,-1 1 1 0 0,0 0 0 0 0,1-1 0 0 0,-1 1 0 0 0,1 0 0 0 0,-1 0-1 0 0,1 1 1 0 0,-1-1 0 0 0,1 0 0 0 0,0 1 0 0 0,-2 1 56 0 0,-267 162 2532 0 0,258-158-2278 0 0,3-2 838 0 0,21-14-415 0 0,42-33-529 0 0,-2-4 0 0 0,-2-1 1 0 0,9-16-149 0 0,-48 55-95 0 0,-1-1 0 0 0,0-1 1 0 0,-1 0-1 0 0,0 0 1 0 0,0 0-1 0 0,-1-1 0 0 0,-1 0 1 0 0,0 0-1 0 0,0-1 1 0 0,-1 0-1 0 0,-1 0 0 0 0,0 0 1 0 0,0-1-1 0 0,0-9 95 0 0,-5 21-47 0 0,0 0 1 0 0,0 0-1 0 0,0 1 0 0 0,0-1 0 0 0,0 0 0 0 0,0 1 0 0 0,0-1 0 0 0,0 0 1 0 0,-1 1-1 0 0,1-1 0 0 0,0 1 0 0 0,0 0 0 0 0,-1-1 0 0 0,1 1 1 0 0,0 0-1 0 0,-1 0 0 0 0,1 0 0 0 0,0 0 0 0 0,-1 0 0 0 0,1 0 1 0 0,0 0-1 0 0,-1 1 0 0 0,1-1 0 0 0,0 0 0 0 0,-1 1 0 0 0,1-1 0 0 0,0 1 1 0 0,0-1-1 0 0,0 1 0 0 0,-1-1 0 0 0,1 1 0 0 0,-1 1 47 0 0,-227 152 93 0 0,218-145-34 0 0,-117 95 1486 0 0,85-64-393 0 0,43-40-1218 0 0,6-1 175 0 0,1-1-1 0 0,0 0 0 0 0,-1-1 0 0 0,1 1 1 0 0,-1-1-1 0 0,0-1 0 0 0,0 1 0 0 0,0-1 1 0 0,0 0-1 0 0,-1 0 0 0 0,0-1 0 0 0,0 1 0 0 0,0-1 1 0 0,1-1-109 0 0,10-9 66 0 0,4 0-100 0 0,-1-1 1 0 0,-1-1-1 0 0,-1 0 0 0 0,0-2 0 0 0,-1 0 0 0 0,-1 0 1 0 0,-1-2-1 0 0,-1 0 0 0 0,6-13 34 0 0,-12-28-1225 0 0,-57 63-391 0 0,24 10 1641 0 0,1 2-1 0 0,0 1 0 0 0,0 2 0 0 0,1 0 1 0 0,2 1-1 0 0,-6 6-24 0 0,-54 38 1068 0 0,65-47-408 0 0,29-18 136 0 0,79-82-165 0 0,-89 84-635 0 0,14-11-38 0 0,-1-1 1 0 0,0 0-1 0 0,-1-1 0 0 0,-1 0 0 0 0,0-1 0 0 0,-1-1 1 0 0,-1 0-1 0 0,-1-1 0 0 0,3-8 42 0 0,-12 26-14 0 0,0-1-1 0 0,-1 1 1 0 0,1-1 0 0 0,-1 0-1 0 0,1 0 1 0 0,-1 1 0 0 0,0-1-1 0 0,1 0 1 0 0,-1 0 0 0 0,0 1-1 0 0,0-1 1 0 0,1 0-1 0 0,-1 0 1 0 0,0 0 0 0 0,0 0-1 0 0,0 1 1 0 0,0-1 0 0 0,0 0-1 0 0,0 0 1 0 0,0 0 0 0 0,0 0-1 0 0,0 1 1 0 0,-1-1 0 0 0,1 0-1 0 0,0 0 1 0 0,0 0-1 0 0,-1 1 1 0 0,1-1 0 0 0,-1 0-1 0 0,1 0 1 0 0,0 1 0 0 0,-1-1-1 0 0,0 0 1 0 0,1 1 0 0 0,-1-1-1 0 0,1 1 1 0 0,-1-1 0 0 0,0 0-1 0 0,1 1 1 0 0,-1-1-1 0 0,0 1 1 0 0,1 0 0 0 0,-1-1-1 0 0,0 1 1 0 0,0 0 0 0 0,0-1-1 0 0,1 1 1 0 0,-1 0 0 0 0,0 0-1 0 0,0 0 1 0 0,0 0-1 0 0,0 0 1 0 0,1 0 0 0 0,-1 0-1 0 0,0 0 15 0 0,-47 15-810 0 0,-161 127 2127 0 0,149-109 22 0 0,54-32-1708 0 0,9-1-6853 0 0,-1 0 729 0 0</inkml:trace>
  <inkml:trace contextRef="#ctx0" brushRef="#br0" timeOffset="22487.608">2772 2942 0 0 0,'0'0'537'0'0,"0"0"-34"0"0,0 0-49 0 0,0 0-64 0 0,0 0-31 0 0,0 0 81 0 0,-8 0-14 0 0,-21 0-216 0 0,20 0 2921 0 0,-4 0 3300 0 0,-16 26-4880 0 0,81 44 2278 0 0,-15-33-2711 0 0,5-8-518 0 0,50 31 196 0 0,15 28 11 0 0,-26 7-207 0 0,17 9-116 0 0,9-9 62 0 0,-59-30-322 0 0,-13-15-84 0 0,-33-48-432 0 0,12 11 856 0 0,-9-18-4472 0 0,0-7-2683 0 0,-3 10 3067 0 0,0-2-6301 0 0</inkml:trace>
  <inkml:trace contextRef="#ctx0" brushRef="#br0" timeOffset="23719.575">3398 3557 2473 0 0,'0'0'816'0'0,"0"0"-115"0"0,0 0 55 0 0,0 0 166 0 0,0 0 99 0 0,0 0-54 0 0,0 0-213 0 0,0 0-233 0 0,0 0-169 0 0,0 0-65 0 0,0 0-38 0 0,0 0 2 0 0,0 0 12 0 0,-16-14-16 0 0,-51-43-14 0 0,9 35 141 0 0,44 23-316 0 0,-123-4 133 0 0,143-9-2270 0 0,24-7 1699 0 0,63-57 292 0 0,-92 76 117 0 0,-1-1 1 0 0,0 1-1 0 0,1 0 1 0 0,-1-1 0 0 0,0 1-1 0 0,1-1 1 0 0,-1 0-1 0 0,0 1 1 0 0,0-1 0 0 0,0 1-1 0 0,0-1 1 0 0,0 1 0 0 0,1-1-1 0 0,-1 1 1 0 0,0-1-1 0 0,0 0 1 0 0,0 1 0 0 0,0-1-1 0 0,-1 1 1 0 0,1-1-1 0 0,0 1 1 0 0,0-1 0 0 0,0 1-1 0 0,0-1 1 0 0,-1 0-1 0 0,1 1 1 0 0,0-1 0 0 0,0 1-1 0 0,-1-1 1 0 0,1 1 0 0 0,0 0-1 0 0,-1-1 1 0 0,1 1-1 0 0,0-1 1 0 0,-1 1 0 0 0,1 0-1 0 0,-1-1 1 0 0,1 1-1 0 0,-1 0 1 0 0,1-1 0 0 0,-1 1-1 0 0,1 0 1 0 0,-1 0 0 0 0,1-1-1 0 0,-1 1 1 0 0,1 0-1 0 0,-1 0 1 0 0,0 0 0 0 0,1 0-1 0 0,-1 0 1 0 0,1 0-1 0 0,-1 0 1 0 0,1 0 0 0 0,-1 0-1 0 0,0 0 1 0 0,1 0-1 0 0,-1 0 1 0 0,1 0 0 0 0,-1 1-1 0 0,1-1-29 0 0,-38 3 43 0 0,-99 14 2053 0 0,130-61-1120 0 0,26-1-1222 0 0,-1-13 584 0 0,-20 56-366 0 0,0 0 0 0 0,0 0 0 0 0,-1 0 0 0 0,1 0 0 0 0,0 1 0 0 0,-1-1 0 0 0,1 1 0 0 0,-1 0 0 0 0,1-1 0 0 0,-1 1 1 0 0,0 0-1 0 0,1 0 0 0 0,-1 1 0 0 0,0-1 0 0 0,0 1 0 0 0,0-1 0 0 0,0 1 0 0 0,1 0 0 0 0,-1 0 0 0 0,0 0 0 0 0,0 0 0 0 0,0 1 0 0 0,0-1 0 0 0,1 1 0 0 0,-2 0 28 0 0,-6-1-13 0 0,-123-12 1160 0 0,132 12-1118 0 0,-1 0 0 0 0,1-1 0 0 0,0 1 0 0 0,0-1 0 0 0,0 1 0 0 0,0-1 0 0 0,1 0 0 0 0,-1 1 0 0 0,0-1 0 0 0,0 0 0 0 0,0 0 0 0 0,0 1 0 0 0,1-1 1 0 0,-1 0-1 0 0,0 0 0 0 0,1 0 0 0 0,-1 0 0 0 0,1 0 0 0 0,-1 0 0 0 0,1 0 0 0 0,-1 0 0 0 0,1 0 0 0 0,0 0 0 0 0,0-1 0 0 0,-1 1 0 0 0,1 0 0 0 0,0 0 0 0 0,0 0 0 0 0,0 0 0 0 0,0 0 0 0 0,0 0 0 0 0,1-1 0 0 0,-1 1 0 0 0,0 0 0 0 0,0 0 0 0 0,1 0 0 0 0,-1 0-29 0 0,-1-23 456 0 0,-61-12 263 0 0,59 12-797 0 0,3 23 85 0 0,0 0-1 0 0,0 0 1 0 0,0 0-1 0 0,1 0 0 0 0,-1 0 1 0 0,0 0-1 0 0,0 0 1 0 0,0 0-1 0 0,0 0 1 0 0,-1 0-1 0 0,1 0 0 0 0,0 0 1 0 0,0 0-1 0 0,-1 0 1 0 0,1 0-1 0 0,0 1 1 0 0,-1-1-1 0 0,1 0 1 0 0,-1 0-1 0 0,1 0 0 0 0,-1 0 1 0 0,1 1-1 0 0,-1-1 1 0 0,0 0-1 0 0,0 0 1 0 0,1 1-1 0 0,-1-1 1 0 0,0 0-1 0 0,0 1 0 0 0,1-1 1 0 0,-1 1-1 0 0,0-1 1 0 0,0 1-1 0 0,0 0 1 0 0,-1-1-7 0 0,-42-14 44 0 0,44 14-49 0 0,-1 0 1 0 0,0 0-1 0 0,1 0 1 0 0,-1-1-1 0 0,1 1 1 0 0,-1 0-1 0 0,1-1 1 0 0,0 1-1 0 0,-1 0 1 0 0,1-1-1 0 0,0 1 1 0 0,0-1-1 0 0,0 1 1 0 0,0 0-1 0 0,0-1 1 0 0,1 1-1 0 0,-1 0 1 0 0,0-1 0 0 0,1 1-1 0 0,-1 0 1 0 0,1-1-1 0 0,-1 1 1 0 0,1 0-1 0 0,-1 0 1 0 0,1 0-1 0 0,0-1 1 0 0,0 1-1 0 0,-1 0 1 0 0,1 0-1 0 0,0 0 1 0 0,0 0-1 0 0,0 0 1 0 0,0 0-1 0 0,0 1 1 0 0,1-1-1 0 0,-1 0 1 0 0,0 0-1 0 0,0 1 1 0 0,0-1 0 0 0,1 1-1 0 0,-1-1 1 0 0,1 1 4 0 0,2-4 46 0 0,46-46 46 0 0,-53 45-218 0 0,58-21-455 0 0,7-7-560 0 0,-37 14-3851 0 0,-18 13-2425 0 0</inkml:trace>
  <inkml:trace contextRef="#ctx0" brushRef="#br0" timeOffset="25438.164">2848 3086 0 0 0,'0'0'810'0'0,"0"0"184"0"0,0 0 13 0 0,0 0 19 0 0,0 0-17 0 0,0 0 114 0 0,0 0 188 0 0,13-9 58 0 0,38-28-64 0 0,-38 28-178 0 0,-13 9-227 0 0,0 0-168 0 0,0 0-65 0 0,0 0-12 0 0,0 0-52 0 0,-60 22 780 0 0,-5-22 984 0 0,57-2-1917 0 0,9-6-770 0 0,0 6 266 0 0,33-22 86 0 0,-41 49 319 0 0,-36 22 207 0 0,119-57-437 0 0,-7 10-65 0 0,-66-1-42 0 0,-1 1 0 0 0,1 0 1 0 0,-1-1-1 0 0,0 1 1 0 0,1-1-1 0 0,-1 0 0 0 0,0 0 1 0 0,0 0-1 0 0,0 0 1 0 0,1 0-1 0 0,-1-1 1 0 0,0 1-1 0 0,0 0 0 0 0,-1-1 1 0 0,1 0-1 0 0,0 1 1 0 0,-1-1-1 0 0,1 0 0 0 0,0 0 1 0 0,-1 0-1 0 0,0 0 1 0 0,0 0-1 0 0,1 0 0 0 0,-1 0 1 0 0,-1-1-1 0 0,1 1 1 0 0,0 0-1 0 0,0-1 1 0 0,-1 1-1 0 0,1 0 0 0 0,-1-1 1 0 0,0 1-1 0 0,0-1 1 0 0,0 1-1 0 0,0 0 0 0 0,0-1 1 0 0,0 1-1 0 0,-1-1 1 0 0,1 1-1 0 0,-1 0 1 0 0,0-1-1 0 0,0-1-14 0 0,-2 1 13 0 0,0-1 1 0 0,1 0-1 0 0,-1 1 1 0 0,-1 0-1 0 0,1 0 1 0 0,0 0-1 0 0,-1 0 1 0 0,1 0-1 0 0,-1 1 0 0 0,0 0 1 0 0,0-1-1 0 0,0 1 1 0 0,0 1-1 0 0,0-1 1 0 0,-1 1-1 0 0,1-1 1 0 0,0 1-1 0 0,-1 0 0 0 0,1 1 1 0 0,-1-1-1 0 0,1 1 1 0 0,-1 0-1 0 0,1 0 1 0 0,-1 0-1 0 0,1 1 1 0 0,-1 0-1 0 0,-1 0-13 0 0,-3-1-11 0 0,8 0 36 0 0,1 0 2 0 0,0 0 12 0 0,0 0 7 0 0,0 0-2 0 0,0 0-14 0 0,0 0 2 0 0,0 0-2 0 0,30-52-986 0 0,37-9-1418 0 0,-33 42-4018 0 0,-27 16 3729 0 0,1-2-5764 0 0</inkml:trace>
  <inkml:trace contextRef="#ctx0" brushRef="#br0" timeOffset="27124.542">3886 3156 0 0 0,'0'0'652'0'0,"0"0"87"0"0,0 0 42 0 0,0 0-19 0 0,0 0-67 0 0,0 0-90 0 0,0 0-10 0 0,0 0 32 0 0,0 0 62 0 0,-3 0 1 0 0,-8 0-75 0 0,8 0-97 0 0,3 0-90 0 0,0 0-45 0 0,0 0-44 0 0,0 0-64 0 0,0 0-58 0 0,0 0-45 0 0,6-19 1987 0 0,-5 18-2031 0 0,0-1 0 0 0,0 1 0 0 0,0-1 0 0 0,-1 1 0 0 0,1-1-1 0 0,-1 1 1 0 0,1-1 0 0 0,-1 1 0 0 0,1-1 0 0 0,-1 1 0 0 0,0-1 0 0 0,0 0 0 0 0,0 1 0 0 0,0-1-1 0 0,0 1 1 0 0,0-1 0 0 0,0 0 0 0 0,0 1 0 0 0,-1-1 0 0 0,1 1 0 0 0,-1-1 0 0 0,1 1-1 0 0,-1-1 1 0 0,0 1 0 0 0,1-1 0 0 0,-1 1 0 0 0,-1-2-128 0 0,-18-37 841 0 0,16 32-569 0 0,3 5-148 0 0,0 0 0 0 0,-1-1 0 0 0,1 1 0 0 0,-1 0 0 0 0,0 0 0 0 0,0 1 0 0 0,0-1 0 0 0,0 0 0 0 0,0 0 0 0 0,0 1 0 0 0,-1 0 0 0 0,1-1 0 0 0,-1 1 0 0 0,0 0 0 0 0,1 0 0 0 0,-1 0 0 0 0,0 1 0 0 0,0-1 0 0 0,0 1 0 0 0,-3-2-124 0 0,-48-45 1386 0 0,44 34-1153 0 0,-15-11 339 0 0,-8 2-83 0 0,-5-36 79 0 0,-7 23-99 0 0,40 34-450 0 0,1-1 0 0 0,0 0 0 0 0,-1 0 0 0 0,1 0 0 0 0,0 0 0 0 0,1-1 1 0 0,-1 0-1 0 0,1 1 0 0 0,-1-1 0 0 0,1-1 0 0 0,0 1 0 0 0,0 0 1 0 0,1-1-1 0 0,0 0 0 0 0,-1 1 0 0 0,2-1 0 0 0,-2-2-19 0 0,-23-40 4 0 0,8 37-393 0 0,9 9-4563 0 0,9 1 387 0 0,0 0-5913 0 0</inkml:trace>
  <inkml:trace contextRef="#ctx0" brushRef="#br0" timeOffset="29092.597">3347 2758 0 0 0,'0'0'435'0'0,"0"0"209"0"0,0 0 68 0 0,0 0-58 0 0,0 0-132 0 0,-32 21-79 0 0,-94 60-80 0 0,92-53 129 0 0,38-27-303 0 0,0 1-1 0 0,0-1 1 0 0,0 0 0 0 0,1 0-1 0 0,-1 0 1 0 0,0-1 0 0 0,0 0-1 0 0,1 1 1 0 0,-1-1 0 0 0,0-1-1 0 0,1 1 1 0 0,-1-1 0 0 0,0 0-1 0 0,0 0 1 0 0,4-1-189 0 0,177-27 2966 0 0,-188 48-394 0 0,-128 139-296 0 0,105-122-2355 0 0,56-31 262 0 0,-17-7-140 0 0,-1 0-1 0 0,1-1 1 0 0,0 0 0 0 0,-1-1 0 0 0,0 0 0 0 0,1-1 0 0 0,-2 0 0 0 0,1-1 0 0 0,0-1-43 0 0,18-8-10 0 0,81-25-36 0 0,-111 40 29 0 0,0 0 53 0 0,-49 74 504 0 0,-21 29-552 0 0,72-102 4 0 0,0 1 0 0 0,1-1 0 0 0,-1 1 0 0 0,0-1 0 0 0,1 0 0 0 0,-1 0 1 0 0,1 0-1 0 0,-1 0 0 0 0,1 0 0 0 0,-1-1 0 0 0,1 1 0 0 0,0-1 0 0 0,-1 0 0 0 0,1 0 0 0 0,0 0 0 0 0,-1 0 0 0 0,1 0 0 0 0,0 0 0 0 0,-1-1 0 0 0,1 1 0 0 0,-1-1 1 0 0,2 0 7 0 0,-4 1-2 0 0,137-39-143 0 0,-137 79 282 0 0,-59 81 96 0 0,59-122-241 0 0,0 1-1 0 0,1 0 0 0 0,-1 0 0 0 0,0 0 1 0 0,1 0-1 0 0,-1 0 0 0 0,0 0 0 0 0,1 0 1 0 0,-1 0-1 0 0,1 0 0 0 0,-1 0 0 0 0,0 0 1 0 0,1 0-1 0 0,-1 0 0 0 0,0 0 0 0 0,1 0 1 0 0,-1 0-1 0 0,0 0 0 0 0,1 0 0 0 0,-1 0 1 0 0,0 1-1 0 0,1-1 0 0 0,-1 0 0 0 0,0 0 1 0 0,0 0-1 0 0,1 0 0 0 0,-1 1 0 0 0,0-1 1 0 0,0 0-1 0 0,1 0 0 0 0,-1 1 1 0 0,0-1-1 0 0,0 0 0 0 0,1 1 0 0 0,-1-1 1 0 0,0 0-1 0 0,0 1 0 0 0,0-1 0 0 0,0 0 1 0 0,0 1-1 0 0,0-1 0 0 0,0 0 0 0 0,1 1 1 0 0,-1-1-1 0 0,0 0 0 0 0,0 1 0 0 0,0-1 1 0 0,0 0-1 0 0,0 1 0 0 0,0-1 0 0 0,-1 0 1 0 0,1 1-1 0 0,0-1 0 0 0,0 0 0 0 0,0 1 1 0 0,0-1-1 0 0,0 0 0 0 0,0 1 0 0 0,-1-1 9 0 0,34-11 3 0 0,72-51-588 0 0,-96 61 77 0 0,-24 16 155 0 0,-124 106-123 0 0,139-120 562 0 0,0-1 55 0 0,0 0 54 0 0,0 0 45 0 0,12-19 385 0 0,69-83-206 0 0,25-20-530 0 0,-106 123 76 0 0,-1-1 0 0 0,1 1 0 0 0,-1 0 0 0 0,0-1 0 0 0,1 1 0 0 0,-1-1 0 0 0,0 1 0 0 0,1-1 0 0 0,-1 1 0 0 0,0-1 0 0 0,0 1 0 0 0,1-1 0 0 0,-1 0 0 0 0,0 1 0 0 0,0-1 0 0 0,0 0 0 0 0,0 0 0 0 0,0 0 0 0 0,1 1 0 0 0,-1-1 0 0 0,0 0 0 0 0,0 0 0 0 0,0 0 0 0 0,0-1 0 0 0,0 1 0 0 0,0 0 0 0 0,1 0 0 0 0,-1 0 0 0 0,0-1 0 0 0,0 1 0 0 0,0 0 0 0 0,0-1 0 0 0,1 1 0 0 0,-1 0 0 0 0,0-1 0 0 0,0 1 0 0 0,1-1 0 0 0,-1 0 0 0 0,0 1 0 0 0,1-1 0 0 0,-1 1 0 0 0,1-1 0 0 0,-1 0 0 0 0,1 0 0 0 0,-1 1 0 0 0,1-1 0 0 0,-1 0 0 0 0,1 0 0 0 0,0 0 0 0 0,-1 1 0 0 0,1-1 0 0 0,0 0 0 0 0,0 0 0 0 0,0 0 0 0 0,-1 0 0 0 0,1 0 0 0 0,0 1 0 0 0,0-1 0 0 0,0 0 0 0 0,0 0 0 0 0,1 0 0 0 0,-1 0 0 0 0,0 0 0 0 0,0 0 0 0 0,1 1 0 0 0,-1-1 0 0 0,0 0 0 0 0,1 0 0 0 0,-1 0 35 0 0,-72 44 223 0 0,93-49 135 0 0,-19 3-333 0 0,0 1 0 0 0,0-1-1 0 0,0 1 1 0 0,0-1-1 0 0,-1 0 1 0 0,1 1-1 0 0,-1-1 1 0 0,0 0-1 0 0,0 0 1 0 0,0 0-1 0 0,0 0 1 0 0,0 0-1 0 0,-1 0 1 0 0,1 0-1 0 0,-1 0 1 0 0,0-1-1 0 0,0 1 1 0 0,0 0-1 0 0,0 0 1 0 0,-1 0-1 0 0,1 0 1 0 0,-1 0-1 0 0,0 0 1 0 0,0 0-1 0 0,0 0 1 0 0,0 0-1 0 0,0 0 1 0 0,-1 0-1 0 0,1 1 1 0 0,-1-1-1 0 0,0 0 1 0 0,1 1-1 0 0,-1-1 1 0 0,-1 1-25 0 0,-1-3 1 0 0,0-1 1 0 0,1 0-1 0 0,-1 0 1 0 0,1 0-1 0 0,0 0 1 0 0,1 0-1 0 0,-1 0 0 0 0,1-1 1 0 0,1 1-1 0 0,-1-1 1 0 0,1 0-1 0 0,0 0 0 0 0,0 1 1 0 0,1-1-1 0 0,0 0 1 0 0,1-2-2 0 0,-1 9-78 0 0,0 0 5 0 0,0 0 0 0 0,0 0-6 0 0,38 25 211 0 0,-78-3 2044 0 0,-62-14-1423 0 0,100-9-723 0 0,0-1 0 0 0,0 1 0 0 0,0 0 1 0 0,0-1-1 0 0,0 0 0 0 0,0 1 0 0 0,0-1 1 0 0,1 0-1 0 0,-1 0 0 0 0,0 0 0 0 0,1 0 1 0 0,0 0-1 0 0,-1 0 0 0 0,1 0 1 0 0,0-1-1 0 0,0 1 0 0 0,0 0 0 0 0,1-1 1 0 0,-1 1-1 0 0,1-1 0 0 0,-1 1 0 0 0,1-1 1 0 0,0 1-1 0 0,0-1 0 0 0,0 1 0 0 0,0-1 1 0 0,0 1-1 0 0,0-1 0 0 0,1 0-30 0 0,-2-11 0 0 0,-2 4 49 0 0,1 0 0 0 0,-2 0 0 0 0,1 1 0 0 0,-1-1-1 0 0,-1 1 1 0 0,1 0 0 0 0,-1 0 0 0 0,-1 0 0 0 0,0 1 0 0 0,0 0 0 0 0,-1 0-49 0 0,5 7 25 0 0,2 1-54 0 0,34-4-1436 0 0,-27 4 1313 0 0,-2 2 155 0 0,0 0-1 0 0,-1 0 1 0 0,1 0 0 0 0,-1 0-1 0 0,1 0 1 0 0,-1 1 0 0 0,0 0-1 0 0,0 0 1 0 0,0 0-1 0 0,0 1 1 0 0,-1-1 0 0 0,1 1-1 0 0,-1 0 1 0 0,0 0 0 0 0,0 0-1 0 0,0 0 1 0 0,1 3-3 0 0,5 6 38 0 0,50 104 179 0 0,-34-52-195 0 0,38 62-4 0 0,-16-72-778 0 0,-45-51 144 0 0,-2-1-7096 0 0,0-3-214 0 0</inkml:trace>
  <inkml:trace contextRef="#ctx0" brushRef="#br0" timeOffset="33848.734">48 785 88 0 0,'0'0'2698'0'0,"0"0"-1662"0"0,0 0-676 0 0,0 0-52 0 0,0 0 292 0 0,0 0 401 0 0,0 0 272 0 0,0 0 29 0 0,0 0-189 0 0,0 0-335 0 0,0 0-306 0 0,1-6-93 0 0,-1 6 2595 0 0,-30 123 1100 0 0,25-100-3929 0 0,0 0 0 0 0,1 0 0 0 0,2 0 0 0 0,0 0 0 0 0,2 1-1 0 0,1 10-144 0 0,-1-33 35 0 0,0 1-1 0 0,1-1 1 0 0,-1 0-1 0 0,0 0 0 0 0,1 0 1 0 0,-1 0-1 0 0,1 1 0 0 0,0-1 1 0 0,-1 0-1 0 0,1 0 0 0 0,0 0 1 0 0,0 0-1 0 0,-1 0 1 0 0,1-1-1 0 0,0 1 0 0 0,0 0 1 0 0,0 0-1 0 0,0 0 0 0 0,0-1 1 0 0,0 1-1 0 0,0 0 0 0 0,0-1 1 0 0,1 1-1 0 0,-1-1 1 0 0,0 0-1 0 0,0 1 0 0 0,0-1 1 0 0,1 0-1 0 0,-1 0 0 0 0,0 1 1 0 0,0-1-1 0 0,0 0 0 0 0,1 0 1 0 0,-1-1-1 0 0,0 1 1 0 0,0 0-1 0 0,1 0 0 0 0,-1 0 1 0 0,0-1-1 0 0,0 1 0 0 0,0-1 1 0 0,0 1-1 0 0,1-1 0 0 0,-1 1 1 0 0,0-1-1 0 0,0 0 0 0 0,0 1 1 0 0,0-1-1 0 0,0 0 1 0 0,0 0-1 0 0,-1 0 0 0 0,1 0 1 0 0,0 0-1 0 0,0 0 0 0 0,-1 0 1 0 0,1 0-1 0 0,0 0 0 0 0,-1 0 1 0 0,1 0-1 0 0,-1 0 1 0 0,0-1-1 0 0,1 1 0 0 0,-1 0 1 0 0,0-1-35 0 0,157-251 801 0 0,-111 172-808 0 0,-46 81 17 0 0,0 1-1 0 0,0-1 0 0 0,0 0 0 0 0,1 0 1 0 0,-1 1-1 0 0,0-1 0 0 0,0 0 0 0 0,0 0 0 0 0,1 0 1 0 0,-1 0-1 0 0,0 0 0 0 0,0 0 0 0 0,1 1 0 0 0,-1-1 1 0 0,0 0-1 0 0,1 0 0 0 0,-1 0 0 0 0,0 0 1 0 0,0 0-1 0 0,1 0 0 0 0,-1 0-9 0 0,-1 15-8 0 0,45 424 688 0 0,-41-398-675 0 0,2 33 24 0 0,-3-1 0 0 0,-3 1 0 0 0,-8 50-29 0 0,6-103 4 0 0,-1 1-1 0 0,-1-1 1 0 0,-1 0-1 0 0,0 0 1 0 0,-2-1-1 0 0,0 1 1 0 0,-1-2-1 0 0,-1 1 1 0 0,-1-1-1 0 0,-1-1 1 0 0,-1 0-1 0 0,0-1 1 0 0,-1 0-1 0 0,-11 9-3 0 0,21-22 16 0 0,0-1-1 0 0,0 0 1 0 0,0 0-1 0 0,0 0 0 0 0,-1 0 1 0 0,0-1-1 0 0,1 1 1 0 0,-1-1-1 0 0,0 0 0 0 0,0-1 1 0 0,0 1-1 0 0,0-1 1 0 0,0 0-1 0 0,0 0 0 0 0,-1-1 1 0 0,1 0-1 0 0,0 1 1 0 0,0-2-1 0 0,0 1 0 0 0,-2-1-15 0 0,4-2 4 0 0,-1 0-1 0 0,1 0 1 0 0,0-1-1 0 0,0 1 1 0 0,1-1-1 0 0,-1 0 1 0 0,1 0-1 0 0,-1 0 0 0 0,1 0 1 0 0,0 0-1 0 0,1 0 1 0 0,-1-1-1 0 0,1 1 1 0 0,0 0-1 0 0,0-1 1 0 0,0 1-1 0 0,1-1 1 0 0,-1 0-1 0 0,1 1 1 0 0,0-1-1 0 0,0 1 0 0 0,1-1 1 0 0,0 1-1 0 0,-1-1 1 0 0,1 1-1 0 0,1-1 1 0 0,0-1-4 0 0,3-16 13 0 0,2-1 0 0 0,1 1 1 0 0,1 1-1 0 0,1-1 0 0 0,0 1 1 0 0,2 1-1 0 0,0 0 0 0 0,1 1 1 0 0,1 0-1 0 0,1 1 0 0 0,9-8-13 0 0,-6 6 43 0 0,0 0-1 0 0,2 1 0 0 0,0 1 0 0 0,1 1 0 0 0,1 1 0 0 0,0 1 0 0 0,1 1 1 0 0,1 1-1 0 0,0 0 0 0 0,2 2-42 0 0,-24 10-117 0 0,1 0-1 0 0,-1 0 1 0 0,1 0 0 0 0,0 1-1 0 0,-1-1 1 0 0,1 1 0 0 0,0-1-1 0 0,-1 1 1 0 0,1 0 0 0 0,0 0 0 0 0,0 0-1 0 0,-1 1 1 0 0,1-1 0 0 0,0 1-1 0 0,-1-1 1 0 0,1 1 0 0 0,0 0-1 0 0,-1 0 1 0 0,1 0 0 0 0,-1 1 0 0 0,0-1-1 0 0,1 0 1 0 0,-1 1 117 0 0,3 2-4254 0 0,-1-4-6121 0 0</inkml:trace>
  <inkml:trace contextRef="#ctx0" brushRef="#br0" timeOffset="35121.549">5791 5192 10402 0 0,'0'0'1342'0'0,"0"0"-555"0"0,0 0-375 0 0,0 0-3 0 0,0 0 222 0 0,0 0 208 0 0,0 0 101 0 0,0 0-60 0 0,0 0-214 0 0,0 0-225 0 0,0 0-141 0 0,-6 19 799 0 0,-126 139 3129 0 0,35-50-3385 0 0,-11 12-530 0 0,43-54-242 0 0,38-47-698 0 0,26-19 340 0 0,1 0-141 0 0,0 0-133 0 0,0-22-10631 0 0,0 18 3021 0 0</inkml:trace>
  <inkml:trace contextRef="#ctx0" brushRef="#br0" timeOffset="35472.532">5381 5214 11266 0 0,'0'0'1981'0'0,"0"0"-541"0"0,0 0-425 0 0,0 0-73 0 0,0 0 114 0 0,0 0 119 0 0,0 0 5 0 0,0 0-90 0 0,0 0-204 0 0,0 0-241 0 0,0 0-164 0 0,0 0-89 0 0,-7 12-9 0 0,-21 36 33 0 0,33-12 749 0 0,-2-33-985 0 0,92 79 2372 0 0,-84-73-2482 0 0,-1 1 0 0 0,0 0 0 0 0,-1 0 0 0 0,0 1 0 0 0,-1 0 1 0 0,0 1-1 0 0,0 0 0 0 0,-1 0 0 0 0,-1 1 0 0 0,0-1 0 0 0,-1 2 0 0 0,0-1 1 0 0,-1 0-1 0 0,-1 1 0 0 0,2 11-70 0 0,6 42-568 0 0,-9-64 104 0 0,0-2-2217 0 0,0-1-3778 0 0,-1 0-5817 0 0</inkml:trace>
  <inkml:trace contextRef="#ctx0" brushRef="#br0" timeOffset="40513.987">4219 1562 1400 0 0,'0'0'838'0'0,"0"0"-214"0"0,0 0 96 0 0,0 0 375 0 0,0 0 435 0 0,0 0 327 0 0,0 0 58 0 0,0 0-165 0 0,0 0-276 0 0,0 0-279 0 0,0 0-211 0 0,2 1 439 0 0,6 7 8845 0 0,-7-7-10442 0 0,-1 0 173 0 0,0-1 9 0 0,0 0-8 0 0,0 0 14 0 0,0 0 8 0 0,0 0-26 0 0,0 0 8 0 0,0 0-3 0 0,0 0-17 0 0,0 0 25 0 0,0 0-11 0 0,0 0 0 0 0,0 0 24 0 0,0 0-8 0 0,0 0 2 0 0,0 0-18 0 0,0 0-2 0 0,0 0 10 0 0,0 0-12 0 0,0 0 7 0 0,0 0-2 0 0,0 0 13 0 0,0 0 2 0 0,0 0-2 0 0,0 0 4 0 0,0 0-16 0 0,0 0 7 0 0,0 0 6 0 0,0 0-2 0 0,0 0 6 0 0,0 0 13 0 0,0 0 4 0 0,0 0 10 0 0,0 0 0 0 0,0 0 6 0 0,0 0-9 0 0,0 0 15 0 0,0 0-4 0 0,0 0 11 0 0,0 0 28 0 0,0 0-11 0 0,0 0 4 0 0,-9-19 184 0 0,-67-66-200 0 0,-58-17 81 0 0,110 89-126 0 0,-1 1-1 0 0,0 2 1 0 0,-1 0 0 0 0,0 2-1 0 0,0 0 1 0 0,-4 2-23 0 0,-111-38 255 0 0,-23 22 357 0 0,163 22-583 0 0,1 0 10 0 0,0 0-19 0 0,0 0-7 0 0,0 0 15 0 0,0 0 4 0 0,0 0-4 0 0,0 0-18 0 0,0 0-20 0 0,0 0-11 0 0,0 0 20 0 0,0 0 2 0 0,0 0 22 0 0,0 0-5 0 0,0 0-10 0 0,0 0-24 0 0,0 0 23 0 0,0 0 6 0 0,0 0 13 0 0,0 0-13 0 0,0 0-18 0 0,0 0 15 0 0,0 0 2 0 0,0 0-25 0 0,0 0-28 0 0,0 0 50 0 0,0 0 34 0 0,0 0-22 0 0,0 0-14 0 0,0 0-10 0 0,0 0 6 0 0,0 0-5 0 0,0 0 9 0 0,0 0-18 0 0,0 0-1 0 0,0 0 18 0 0,0 0 8 0 0,0 0 2 0 0,0 0-4 0 0,0 0-16 0 0,0 0 0 0 0,0 0 12 0 0,0 0-13 0 0,0 0-10 0 0,0 0 5 0 0,0 0 22 0 0,0 0 8 0 0,0 0-12 0 0,0 0-10 0 0,0 0 13 0 0,0 0-2 0 0,0 0-3 0 0,0 0-12 0 0,0 0-2 0 0,0 0-1 0 0,2 23-59 0 0,1 1 85 0 0,-1-1 0 0 0,-1 1-1 0 0,-1-1 1 0 0,-1 1 0 0 0,-2-1 0 0 0,0 0-1 0 0,-3 8-16 0 0,-60 167-21 0 0,115-257 112 0 0,207-272-65 0 0,-138 161-14 0 0,-46 78-16 0 0,-65 78 27 0 0,-102 62 25 0 0,-141 44 15 0 0,155-60-119 0 0,76-32-1639 0 0,4-7-9686 0 0,3 4-746 0 0</inkml:trace>
  <inkml:trace contextRef="#ctx0" brushRef="#br0" timeOffset="41306.087">4585 453 7978 0 0,'0'0'3999'0'0,"0"0"-2201"0"0,0 0-886 0 0,0 0-140 0 0,0 0 104 0 0,0 0 149 0 0,-35 16 75 0 0,-111 50-14 0 0,62-7 374 0 0,72-44-1177 0 0,-4 1-144 0 0,1 0 1 0 0,1 2-1 0 0,1 0 1 0 0,1 0-1 0 0,0 1 1 0 0,1 1 0 0 0,1 0-1 0 0,1 0 1 0 0,1 1-1 0 0,0 0 1 0 0,2 0 0 0 0,1 1-1 0 0,0 0 1 0 0,2 0-1 0 0,0 0 1 0 0,1 0 0 0 0,2 1-1 0 0,1 8-139 0 0,2-21 69 0 0,1 0-1 0 0,0 0 0 0 0,1-1 1 0 0,1 0-1 0 0,-1 0 1 0 0,1 0-1 0 0,1-1 1 0 0,-1 0-1 0 0,1 0 1 0 0,1 0-1 0 0,0-1 0 0 0,0 0 1 0 0,0-1-1 0 0,1 0 1 0 0,-1 0-1 0 0,2-1 1 0 0,-1 0-1 0 0,0 0 1 0 0,1-1-1 0 0,0-1 0 0 0,0 1 1 0 0,0-2-1 0 0,1 1 1 0 0,-1-1-1 0 0,0-1 1 0 0,1 0-1 0 0,-1 0 0 0 0,5-1-68 0 0,22-1 178 0 0,1-1 0 0 0,-1-2 0 0 0,0-1-1 0 0,-1-2 1 0 0,1-2 0 0 0,-1-1 0 0 0,-1-2-1 0 0,0-1 1 0 0,-1-2 0 0 0,0-1-1 0 0,-1-2 1 0 0,-1-1 0 0 0,-1-2 0 0 0,-1-1-1 0 0,5-5-177 0 0,-25 18 51 0 0,1-1 0 0 0,-1 0-1 0 0,0 0 1 0 0,-1-1-1 0 0,0 0 1 0 0,-1 0 0 0 0,-1-1-1 0 0,1-1 1 0 0,-2 1-1 0 0,0-1 1 0 0,0 0 0 0 0,-1 0-1 0 0,-1-1 1 0 0,0 0-51 0 0,-2 6 10 0 0,0 0 1 0 0,-1-1 0 0 0,0 1-1 0 0,-1 0 1 0 0,1-1-1 0 0,-2 1 1 0 0,1 0 0 0 0,-1-1-1 0 0,0 1 1 0 0,-1 0-1 0 0,0-1 1 0 0,0 1 0 0 0,-1 0-1 0 0,0 1 1 0 0,0-1-1 0 0,-1 0 1 0 0,0 1 0 0 0,-1 0-1 0 0,1 0 1 0 0,-1 0-1 0 0,-1 1 1 0 0,1-1 0 0 0,-1 1-1 0 0,-1 0-10 0 0,-5-5-25 0 0,-2 1-1 0 0,1 1 1 0 0,-1 0-1 0 0,-1 1 1 0 0,0 0-1 0 0,0 1 1 0 0,0 1-1 0 0,-1 0 1 0 0,0 2-1 0 0,0-1 1 0 0,0 2-1 0 0,0 0 1 0 0,-1 1-1 0 0,1 1 0 0 0,-1 0 1 0 0,0 1-1 0 0,1 1 1 0 0,-1 1-1 0 0,-1 0 26 0 0,-11 3-414 0 0,-1 1-1 0 0,2 1 0 0 0,-1 1 0 0 0,1 2 0 0 0,0 1 1 0 0,1 1-1 0 0,0 1 0 0 0,1 2 0 0 0,1 0 0 0 0,-7 7 415 0 0,-28 27-3120 0 0,23-12-4570 0 0,21-20-3949 0 0</inkml:trace>
  <inkml:trace contextRef="#ctx0" brushRef="#br0" timeOffset="41661.5">4261 855 14179 0 0,'0'0'1582'0'0,"0"0"-473"0"0,0 0-162 0 0,0 0 32 0 0,0 0 100 0 0,0 0-10 0 0,0 0-127 0 0,0 0-122 0 0,0 0-177 0 0,0 0-148 0 0,0 0-116 0 0,0 0-119 0 0,0 0-76 0 0,-2-2-58 0 0,0-7 44 0 0,20 8 189 0 0,-5 2-157 0 0,361-56 1868 0 0,-371 54-2055 0 0,0 0-1 0 0,1 1 1 0 0,-1-1 0 0 0,1 1-1 0 0,-1 0 1 0 0,1 0 0 0 0,-1 0 0 0 0,1 0-1 0 0,-1 0 1 0 0,1 1 0 0 0,-1 0-1 0 0,1 0 1 0 0,-1 0 0 0 0,0 0-1 0 0,1 0 1 0 0,-1 1 0 0 0,0-1 0 0 0,0 1-1 0 0,0 0 1 0 0,0 0 0 0 0,0 0-1 0 0,0 0 1 0 0,-1 1 0 0 0,1-1 0 0 0,-1 1-1 0 0,0-1 1 0 0,1 1 0 0 0,-1 0-1 0 0,0 0 1 0 0,-1 0 0 0 0,1 0 0 0 0,0 0-1 0 0,-1 0 1 0 0,0 1 0 0 0,0-1-1 0 0,1 3-14 0 0,9 38 224 0 0,-10-32-156 0 0,2 0-1 0 0,-1-1 1 0 0,2 1 0 0 0,-1-1-1 0 0,2 0 1 0 0,-1 0 0 0 0,1-1-1 0 0,1 1 1 0 0,0-1 0 0 0,3 2-68 0 0,-6-9 1 0 0,1-1 0 0 0,0 0 0 0 0,0 0 1 0 0,0 0-1 0 0,1 0 0 0 0,-1 0 0 0 0,0-1 1 0 0,1 0-1 0 0,-1 0 0 0 0,1 0 0 0 0,-1-1 1 0 0,1 1-1 0 0,-1-1 0 0 0,1 0 0 0 0,-1-1 1 0 0,1 1-1 0 0,-1-1 0 0 0,1 1 1 0 0,-1-1-1 0 0,1-1 0 0 0,-1 1 0 0 0,0-1 1 0 0,0 0-1 0 0,0 1 0 0 0,0-2 0 0 0,0 1 1 0 0,0 0-1 0 0,0-1 0 0 0,-1 0 0 0 0,1 0 1 0 0,-1 0-1 0 0,0 0 0 0 0,0-1 0 0 0,0 1 1 0 0,0-1-1 0 0,0 1 0 0 0,-1-1 1 0 0,1-2-2 0 0,10-27-3177 0 0,-10 21-931 0 0,-1-1-4092 0 0,-2 6-4115 0 0</inkml:trace>
  <inkml:trace contextRef="#ctx0" brushRef="#br0" timeOffset="42164.468">4683 63 15379 0 0,'0'0'1494'0'0,"0"0"-239"0"0,0 0-60 0 0,0 0 56 0 0,0 0 1 0 0,0 0-114 0 0,0 0-226 0 0,0 0-239 0 0,0 0-190 0 0,0 0-134 0 0,0 0-97 0 0,0 0-73 0 0,-10-10 1088 0 0,49-43-1084 0 0,-103 91 697 0 0,3 1-671 0 0,59-38-171 0 0,2-1-13 0 0,0 0-33 0 0,14-1-32 0 0,122-46-609 0 0,-135 66-5282 0 0,-1-16 1857 0 0,0 5-8325 0 0</inkml:trace>
  <inkml:trace contextRef="#ctx0" brushRef="#br0" timeOffset="42508.236">5235 409 17396 0 0,'0'0'1232'0'0,"0"0"-328"0"0,0 0-82 0 0,0 0 119 0 0,0 0 69 0 0,0 0-42 0 0,0 0-195 0 0,0 0-256 0 0,0 0-195 0 0,0 0-72 0 0,0 0-29 0 0,0 0 30 0 0,0 0 40 0 0,9 0-6 0 0,367 0 1601 0 0,-376 0-1889 0 0,56 5-186 0 0,-26 12-3520 0 0,-26-6-6168 0 0,-4-7-2262 0 0</inkml:trace>
  <inkml:trace contextRef="#ctx0" brushRef="#br0" timeOffset="42692.51">5244 715 16363 0 0,'0'0'1888'0'0,"0"0"-967"0"0,0 0-455 0 0,0 0 87 0 0,0 0 263 0 0,0 0 184 0 0,0 0-10 0 0,0 0-133 0 0,0 0-171 0 0,0 0-153 0 0,0 0-123 0 0,36 2-117 0 0,111 4-114 0 0,-9-17-26 0 0,-137 11-188 0 0,137-8-1201 0 0,-80 4-6073 0 0,-40 0-4610 0 0</inkml:trace>
  <inkml:trace contextRef="#ctx0" brushRef="#br0" timeOffset="43374.759">6373 417 5081 0 0,'0'0'1834'0'0,"0"0"-407"0"0,0 0-72 0 0,0 0 94 0 0,0 0 157 0 0,0 0 50 0 0,0 0-151 0 0,0 0-177 0 0,0 0-201 0 0,0 0-203 0 0,0 0-152 0 0,0 0-118 0 0,-14-3-90 0 0,-42-5-61 0 0,5 32 635 0 0,45-18-956 0 0,-14 13 74 0 0,0 1 0 0 0,2 1 1 0 0,0 1-1 0 0,1 0 0 0 0,2 1 0 0 0,0 1 1 0 0,-7 16-257 0 0,18-31 13 0 0,0 1 0 0 0,0 0 0 0 0,1 0 0 0 0,1 0 0 0 0,-1 1 0 0 0,2-1 0 0 0,-1 1 1 0 0,1-1-1 0 0,1 1 0 0 0,0-1 0 0 0,1 1 0 0 0,0 5-13 0 0,2-12-33 0 0,0 0 1 0 0,0 0-1 0 0,0 0 1 0 0,0-1-1 0 0,1 1 1 0 0,0-1-1 0 0,-1 0 0 0 0,1 0 1 0 0,0 0-1 0 0,1 0 1 0 0,-1-1-1 0 0,0 0 1 0 0,1 0-1 0 0,-1 0 1 0 0,1 0-1 0 0,0-1 0 0 0,-1 0 1 0 0,1 0-1 0 0,0 0 1 0 0,0 0-1 0 0,0-1 1 0 0,0 0-1 0 0,0 0 0 0 0,0 0 1 0 0,0 0-1 0 0,-1-1 1 0 0,1 0-1 0 0,0 0 1 0 0,0 0 32 0 0,13 0-334 0 0,40-5-1497 0 0,-21-2-2840 0 0,-16 4-4835 0 0</inkml:trace>
  <inkml:trace contextRef="#ctx0" brushRef="#br0" timeOffset="43663.074">6730 590 15411 0 0,'0'0'983'0'0,"0"0"-373"0"0,0 0-125 0 0,0 0 138 0 0,0 0 194 0 0,-34 26 112 0 0,-106 84-49 0 0,136-108-826 0 0,0-1 0 0 0,1 1-1 0 0,-1 0 1 0 0,1 1 0 0 0,0-1 0 0 0,0 1 0 0 0,0-1 0 0 0,0 1 0 0 0,0 0 0 0 0,1 0 0 0 0,-1 0 0 0 0,1 0-1 0 0,0 1 1 0 0,0-1 0 0 0,0 1 0 0 0,0-1 0 0 0,1 1 0 0 0,-1 0 0 0 0,1 0 0 0 0,0-1 0 0 0,0 2-54 0 0,0 3 139 0 0,1-5-92 0 0,-1 1 0 0 0,1 0 0 0 0,0 0 0 0 0,0 0 1 0 0,0 0-1 0 0,1 0 0 0 0,-1 0 0 0 0,1-1 0 0 0,0 1 0 0 0,0 0 0 0 0,0 0 1 0 0,1-1-1 0 0,-1 1 0 0 0,1-1 0 0 0,0 1 0 0 0,0-1 0 0 0,0 0 1 0 0,0 0-1 0 0,1 0 0 0 0,-1 0 0 0 0,1 0 0 0 0,0 0 0 0 0,0-1 1 0 0,0 1-1 0 0,0-1 0 0 0,0 0 0 0 0,0 0 0 0 0,1 0 0 0 0,-1 0 0 0 0,1-1 1 0 0,-1 1-1 0 0,5 0-47 0 0,128 18 1197 0 0,-123-19-1093 0 0,1-2 1 0 0,0 1-1 0 0,0-1 1 0 0,-1-1-1 0 0,1-1 1 0 0,-1 0-1 0 0,1-1 1 0 0,-1 0 0 0 0,0-1-1 0 0,-1 0 1 0 0,1-1-1 0 0,-1 0 1 0 0,0-1-1 0 0,0-1 1 0 0,-1 0-1 0 0,0 0 1 0 0,-1-1-1 0 0,0-1 1 0 0,0 1-1 0 0,-1-2 1 0 0,0 1 0 0 0,-1-1-1 0 0,7-10-104 0 0,-13 15 25 0 0,0 0-1 0 0,-1 0 0 0 0,1 0 1 0 0,-1 0-1 0 0,0 0 0 0 0,0 0 1 0 0,-1 0-1 0 0,0 0 1 0 0,0 0-1 0 0,0 0 0 0 0,-1 0 1 0 0,0 0-1 0 0,0 0 1 0 0,-1 0-1 0 0,1 0 0 0 0,-1 1 1 0 0,-1-1-1 0 0,1 0 0 0 0,-1 1 1 0 0,0 0-1 0 0,0-1 1 0 0,0 1-1 0 0,-1 0 0 0 0,0 1 1 0 0,0-1-1 0 0,0 1 0 0 0,0 0 1 0 0,-1 0-1 0 0,-1-1-24 0 0,-3-3-290 0 0,0 1-1 0 0,-1 0 1 0 0,0 1-1 0 0,0 0 1 0 0,-1 1-1 0 0,1 0 1 0 0,-1 0 0 0 0,0 1-1 0 0,-1 1 1 0 0,1 0-1 0 0,-1 0 1 0 0,1 1-1 0 0,-1 1 1 0 0,-7-1 290 0 0,5 4-4001 0 0,7 3-3069 0 0,0-1-5187 0 0</inkml:trace>
  <inkml:trace contextRef="#ctx0" brushRef="#br0" timeOffset="44098.452">7150 873 7706 0 0,'0'0'4049'0'0,"0"0"-2281"0"0,0 0-544 0 0,0 0 235 0 0,0 0 109 0 0,0 0-117 0 0,0 0-298 0 0,0 0-388 0 0,0 0-230 0 0,0 0-71 0 0,0 0-33 0 0,0 0-14 0 0,0 0-33 0 0,12-21-38 0 0,38-66-40 0 0,59-55 809 0 0,-31 65-824 0 0,-78 76-298 0 0,0 0 0 0 0,1 0 0 0 0,-1 1 0 0 0,1-1 0 0 0,-1 0 0 0 0,1 1 0 0 0,0-1 0 0 0,-1 1 0 0 0,1-1 0 0 0,-1 1 0 0 0,1-1 0 0 0,0 1-1 0 0,0-1 1 0 0,-1 1 0 0 0,1-1 0 0 0,0 1 0 0 0,0 0 0 0 0,-1 0 0 0 0,1-1 0 0 0,0 1 0 0 0,0 0 0 0 0,0 0 0 0 0,-1 0 0 0 0,1 0 0 0 0,0 0 0 0 0,0 0 0 0 0,0 0 0 0 0,0 0 0 0 0,-1 0 0 0 0,1 0 0 0 0,0 0 0 0 0,0 1-1 0 0,0-1 1 0 0,-1 0 0 0 0,1 1 0 0 0,0-1 0 0 0,0 0 0 0 0,-1 1 0 0 0,1-1 0 0 0,0 1 0 0 0,-1-1 0 0 0,1 1 0 0 0,0 0 0 0 0,-1-1 0 0 0,1 1 0 0 0,-1-1 0 0 0,1 1 0 0 0,-1 0 7 0 0,23 46-195 0 0,-13-22 224 0 0,-7-19 5 0 0,1 0-1 0 0,-1 0 1 0 0,1 0 0 0 0,0 0 0 0 0,1-1-1 0 0,-1 0 1 0 0,1 0 0 0 0,0 0 0 0 0,0 0-1 0 0,0-1 1 0 0,1 0 0 0 0,0 0-1 0 0,0-1 1 0 0,0 1 0 0 0,0-1 0 0 0,0 0-1 0 0,1-1 1 0 0,-1 0 0 0 0,1 0 0 0 0,0 0-1 0 0,0-1 1 0 0,-1 0 0 0 0,1 0-1 0 0,4 0-33 0 0,0-2 108 0 0,0 0-1 0 0,0-1 0 0 0,-1 0 1 0 0,1-1-1 0 0,-1 0 0 0 0,1-1 1 0 0,-1 0-1 0 0,0 0 0 0 0,-1-1 1 0 0,1 0-1 0 0,-1-1 0 0 0,0 0 1 0 0,0 0-1 0 0,-1-1 0 0 0,0 0 1 0 0,0-1-1 0 0,0 0 0 0 0,-1 0 1 0 0,-1-1-1 0 0,1 1 0 0 0,-1-1 1 0 0,-1-1-1 0 0,0 1 0 0 0,0-1 1 0 0,0 0-1 0 0,-2 0 0 0 0,4-10-107 0 0,-6 17-303 0 0,12-36-647 0 0,0 19-6777 0 0,-9 16-4270 0 0</inkml:trace>
  <inkml:trace contextRef="#ctx0" brushRef="#br0" timeOffset="44478.826">8383 317 17004 0 0,'0'0'2228'0'0,"0"0"-933"0"0,0 0-436 0 0,0 0-62 0 0,0 0 1 0 0,0 0-58 0 0,0 0-148 0 0,0 0-166 0 0,0 0-148 0 0,0 0-82 0 0,0 0-54 0 0,0 0-53 0 0,0 0-26 0 0,-28 4-42 0 0,-90 13-4 0 0,55 3-21 0 0,19 13-45 0 0,44-32 42 0 0,0 0 0 0 0,0 1 0 0 0,0-1 0 0 0,0 0 1 0 0,0 1-1 0 0,0-1 0 0 0,0 0 0 0 0,0 0 0 0 0,1 1 0 0 0,-1-1 0 0 0,0 0 0 0 0,1 0 0 0 0,-1 0 0 0 0,1 1 1 0 0,0-1-1 0 0,-1 0 0 0 0,1 0 0 0 0,0 0 0 0 0,0 0 0 0 0,-1 0 0 0 0,1 0 0 0 0,0 0 0 0 0,0-1 0 0 0,0 1 0 0 0,0 0 1 0 0,0 0-1 0 0,0-1 0 0 0,0 1 0 0 0,1 0 0 0 0,-1-1 0 0 0,0 1 0 0 0,0-1 0 0 0,0 0 0 0 0,1 1 0 0 0,-1-1 0 0 0,0 0 1 0 0,0 0-1 0 0,1 0 0 0 0,-1 0 0 0 0,0 0 0 0 0,2 0 7 0 0,4 3-5 0 0,55 13-7 0 0,-54-15 20 0 0,0 1 0 0 0,0 0 0 0 0,1 0 0 0 0,-1 0 0 0 0,0 1 0 0 0,-1 0 0 0 0,1 1 0 0 0,-1-1 0 0 0,1 2 0 0 0,-1-1 0 0 0,0 1 0 0 0,1 1-8 0 0,-6-4 31 0 0,-1 0 1 0 0,1 0-1 0 0,-1-1 1 0 0,1 2-1 0 0,-1-1 1 0 0,0 0-1 0 0,0 0 0 0 0,0 0 1 0 0,0 1-1 0 0,0-1 1 0 0,0 0-1 0 0,-1 1 0 0 0,1-1 1 0 0,-1 0-1 0 0,1 1 1 0 0,-1-1-1 0 0,0 1 0 0 0,0-1 1 0 0,0 1-1 0 0,-1-1 1 0 0,1 1-1 0 0,0-1 0 0 0,-1 0 1 0 0,0 1-1 0 0,1-1 1 0 0,-1 0-1 0 0,0 1 1 0 0,0-1-1 0 0,-1 0 0 0 0,1 0 1 0 0,0 0-1 0 0,-1 0 1 0 0,0 1-32 0 0,-60 62 1020 0 0,55-59-992 0 0,-154 108 350 0 0,84-70-2094 0 0,74-44 1106 0 0,3 0-7150 0 0,0 0-4016 0 0</inkml:trace>
  <inkml:trace contextRef="#ctx0" brushRef="#br0" timeOffset="44731.516">8930 185 20668 0 0,'0'0'843'0'0,"0"0"-223"0"0,0 0-69 0 0,0 0 93 0 0,0 0 92 0 0,-19 35 6 0 0,-59 112-99 0 0,-5 17 298 0 0,74-136-1139 0 0,0 1 0 0 0,2 0 0 0 0,2 0 0 0 0,0 1 0 0 0,2-1 0 0 0,1 1 0 0 0,1 0 0 0 0,3 20 198 0 0,-2-33-706 0 0,0-16-760 0 0,-3-1-7560 0 0,-1 0-2628 0 0</inkml:trace>
  <inkml:trace contextRef="#ctx0" brushRef="#br0" timeOffset="44894.902">8468 498 17916 0 0,'0'0'1231'0'0,"0"0"-518"0"0,0 0-247 0 0,0 0-10 0 0,0 0 80 0 0,0 0 53 0 0,0 0-11 0 0,0 0-77 0 0,0 0-70 0 0,35-2-80 0 0,111-1-113 0 0,-43 12-62 0 0,34 20-2584 0 0,-97-19-3329 0 0,-19-5-5827 0 0</inkml:trace>
  <inkml:trace contextRef="#ctx0" brushRef="#br0" timeOffset="45065.128">9142 755 23125 0 0,'0'0'1248'0'0,"0"0"-672"0"0,0 0-232 0 0,0 0-80 0 0,0 0-23 0 0,0 0 15 0 0,0 0-88 0 0,0 0-96 0 0,0 0-80 0 0,0 0-56 0 0,0 0-104 0 0,0 0-225 0 0,0 0-783 0 0,53 22-4713 0 0,-46-22-7794 0 0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0:50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1406 10946 0 0,'0'0'873'0'0,"0"0"-584"0"0,0 0-409 0 0,0 0-21 0 0,0 0 246 0 0,0 0 362 0 0,0 0 263 0 0,0 0 197 0 0,0 0 106 0 0,0 0 8 0 0,0 0-73 0 0,37 1-111 0 0,119-2-87 0 0,-148 1-683 0 0,0 0 0 0 0,0-1 0 0 0,0 0 0 0 0,0 0 0 0 0,0 0 0 0 0,0-2 0 0 0,0 1 0 0 0,0-1 0 0 0,0 0 0 0 0,-1 0 0 0 0,0-1 0 0 0,0 0 0 0 0,3-2-87 0 0,10-6 244 0 0,19-11 155 0 0,-1-2-1 0 0,-2-2 0 0 0,-1-1 1 0 0,-1-2-1 0 0,-1-1 1 0 0,-2-2-1 0 0,-1-1 0 0 0,1-3-398 0 0,52-78 1263 0 0,63-113-1263 0 0,-67 98 269 0 0,39-52 456 0 0,134-160-725 0 0,-245 332 5 0 0,0 1 0 0 0,1 0 0 0 0,0 0 0 0 0,1 1-1 0 0,0-1 1 0 0,0 2 0 0 0,1-1 0 0 0,0 2 0 0 0,0-1 0 0 0,1 1-1 0 0,7-3-4 0 0,-3 38-77 0 0,-15-24 81 0 0,4 80 104 0 0,-5 1-1 0 0,-3-1 1 0 0,-3 0-1 0 0,-5-1 1 0 0,-3 0 0 0 0,-10 24-108 0 0,17-62 21 0 0,-2 1 0 0 0,-2-1 0 0 0,-2-1 0 0 0,-2-1 1 0 0,-2 0-1 0 0,-2-1 0 0 0,-2-1 0 0 0,-1-1 0 0 0,-5 3-21 0 0,18-32 5 0 0,0 1 0 0 0,-1-1 1 0 0,-1-1-1 0 0,0 0 0 0 0,0-1 0 0 0,-1 0 0 0 0,0-1 0 0 0,-1 0 0 0 0,0-1 0 0 0,0-1 0 0 0,-1 0 0 0 0,0-1 0 0 0,0 0 0 0 0,-1-2 0 0 0,1 0 0 0 0,-1 0 0 0 0,0-1 1 0 0,0-1-1 0 0,0-1 0 0 0,0 0 0 0 0,0-1 0 0 0,0-1 0 0 0,-1-1 0 0 0,1 0 0 0 0,1-1 0 0 0,-1 0 0 0 0,0-2 0 0 0,1 1 0 0 0,0-2 0 0 0,-8-4-5 0 0,14 7-90 0 0,1-2 1 0 0,-1 1-1 0 0,0-1 0 0 0,1 0 0 0 0,0-1 0 0 0,1 0 0 0 0,-1 0 0 0 0,1-1 0 0 0,0 0 0 0 0,0 0 0 0 0,1-1 0 0 0,0 1 0 0 0,1-1 0 0 0,-1-1 1 0 0,1 1-1 0 0,1-1 0 0 0,0 0 0 0 0,0 0 0 0 0,1 0 0 0 0,0 0 0 0 0,0-1 0 0 0,1 1 0 0 0,1-1 0 0 0,-1 0 0 0 0,2 1 0 0 0,-1-5 91 0 0,32-43-4786 0 0,-24 47 2179 0 0,1-2-5956 0 0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0:51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13347 0 0,'0'0'1272'0'0,"0"0"-592"0"0,0 0-448 0 0,0 0-376 0 0,0 0-520 0 0,0 0-312 0 0,0 0-360 0 0,0 0-433 0 0,0 0-1920 0 0,0 0-3264 0 0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0:51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 15739 0 0,'0'0'1395'0'0,"0"0"-397"0"0,0 0-190 0 0,0 0-28 0 0,0 0-38 0 0,0 0-114 0 0,0 0-112 0 0,0 0-96 0 0,0 0-97 0 0,0 0-60 0 0,-32 10-58 0 0,-98 34-68 0 0,128-44-133 0 0,0 1 0 0 0,0-1 0 0 0,-1 0 0 0 0,1 0 0 0 0,0 1 0 0 0,0-1-1 0 0,0 1 1 0 0,0 0 0 0 0,1-1 0 0 0,-1 1 0 0 0,0 0 0 0 0,0 0 0 0 0,0 0 0 0 0,1 1 0 0 0,-1-1-1 0 0,0 0 1 0 0,1 1 0 0 0,-1-1 0 0 0,1 1 0 0 0,0-1 0 0 0,-1 1 0 0 0,1-1 0 0 0,0 1 0 0 0,0 0 0 0 0,0 0-1 0 0,0 0 1 0 0,0 0 0 0 0,1-1 0 0 0,-1 2-4 0 0,0 4 13 0 0,-1-3-16 0 0,1 0 0 0 0,0 0 1 0 0,0 0-1 0 0,1 1 0 0 0,-1-1 1 0 0,1 0-1 0 0,0 0 0 0 0,0 1 1 0 0,0-1-1 0 0,0 0 0 0 0,1 1 0 0 0,0-1 1 0 0,0 0-1 0 0,0 0 0 0 0,0 0 1 0 0,1 0-1 0 0,-1 0 0 0 0,1 0 1 0 0,0 0-1 0 0,0 0 0 0 0,1-1 1 0 0,-1 1-1 0 0,1-1 0 0 0,0 1 1 0 0,0-1-1 0 0,0 0 0 0 0,0 0 1 0 0,0-1-1 0 0,1 1 0 0 0,1 0 3 0 0,4 3-20 0 0,0-1-1 0 0,0-1 1 0 0,1 0 0 0 0,0 0-1 0 0,-1-1 1 0 0,1 0-1 0 0,1-1 1 0 0,-1 0-1 0 0,0 0 1 0 0,0-1 0 0 0,1-1-1 0 0,1 0 21 0 0,78-6-1291 0 0,-32-10-3195 0 0,-41 9-935 0 0,-4 3-5415 0 0</inkml:trace>
  <inkml:trace contextRef="#ctx0" brushRef="#br0" timeOffset="337.21">473 148 7570 0 0,'0'0'934'0'0,"0"0"-305"0"0,0 0 32 0 0,0 0 206 0 0,0 0 165 0 0,0 0 104 0 0,0 0 25 0 0,0 0-22 0 0,0 0-21 0 0,0 0-24 0 0,0 0-38 0 0,0 0-41 0 0,14 27-44 0 0,44 79-43 0 0,-57-105-889 0 0,-1 1 0 0 0,0-1 0 0 0,1 1 0 0 0,0 0 0 0 0,-1-1 0 0 0,1 1 0 0 0,0-1 0 0 0,0 0 0 0 0,0 1 0 0 0,-1-1 0 0 0,2 0 0 0 0,-1 1-1 0 0,0-1 1 0 0,0 0 0 0 0,0 0 0 0 0,0 0 0 0 0,1 0 0 0 0,-1 0 0 0 0,1 0 0 0 0,-1 0 0 0 0,0-1 0 0 0,1 1 0 0 0,-1 0 0 0 0,1-1 0 0 0,0 1 0 0 0,-1-1 0 0 0,1 0 0 0 0,-1 1 0 0 0,1-1 0 0 0,0 0-1 0 0,-1 0 1 0 0,1 0 0 0 0,0 0 0 0 0,-1 0 0 0 0,1-1-39 0 0,6 0 267 0 0,1 1-82 0 0,1-1 0 0 0,0 0 0 0 0,0 0 0 0 0,-1-1 1 0 0,1-1-1 0 0,-1 1 0 0 0,1-2 0 0 0,-1 1 0 0 0,0-1 0 0 0,0-1 0 0 0,-1 1 1 0 0,1-2-1 0 0,-1 1 0 0 0,0-1 0 0 0,-1 0 0 0 0,1-1 0 0 0,3-3-185 0 0,-3 3 31 0 0,-1 0 0 0 0,1-1 0 0 0,-1 1 0 0 0,-1-1 0 0 0,0 0 0 0 0,0-1 0 0 0,0 0 0 0 0,-1 0 0 0 0,0 0 0 0 0,-1 0 0 0 0,0-1 0 0 0,-1 0 0 0 0,1 0 0 0 0,-2 0 0 0 0,0 0 0 0 0,0 0 0 0 0,-1 0 0 0 0,0-1 0 0 0,0 1 0 0 0,-1-4-31 0 0,-3 11-17 0 0,0-1-1 0 0,0 1 0 0 0,0 0 1 0 0,-1 0-1 0 0,1 1 0 0 0,0-1 1 0 0,-1 1-1 0 0,0-1 0 0 0,0 1 0 0 0,0 0 1 0 0,0 0-1 0 0,0 1 0 0 0,0-1 1 0 0,0 1-1 0 0,0 0 0 0 0,-1 0 1 0 0,1 1-1 0 0,0-1 0 0 0,-1 1 1 0 0,1 0-1 0 0,0 0 0 0 0,-1 0 0 0 0,1 1 1 0 0,0-1-1 0 0,-1 1 0 0 0,1 0 1 0 0,0 0-1 0 0,0 1 0 0 0,0-1 1 0 0,0 1-1 0 0,0 0 0 0 0,0 0 1 0 0,0 0-1 0 0,0 1 18 0 0,-9 5-20 0 0,0 0 0 0 0,1 1 0 0 0,0 1 0 0 0,1 0 0 0 0,0 0 0 0 0,0 1 0 0 0,1 1 0 0 0,1 0 0 0 0,0 0 0 0 0,1 0 0 0 0,0 1 1 0 0,0 1-1 0 0,2-1 0 0 0,-1 1 0 0 0,2 0 0 0 0,0 1 0 0 0,1-1 0 0 0,0 1 0 0 0,1 0 0 0 0,1 0 0 0 0,0 0 0 0 0,1 0 0 0 0,1 0 0 0 0,0 6 20 0 0,1-13 0 0 0,1-1 0 0 0,-1 1 0 0 0,1-1 0 0 0,0 0 0 0 0,1 0 0 0 0,0 0 0 0 0,0 0 0 0 0,0 0 0 0 0,1-1 0 0 0,0 1 0 0 0,0-1 0 0 0,1 0 0 0 0,0 0 0 0 0,0-1 0 0 0,0 1 0 0 0,1-1 0 0 0,-1 0 0 0 0,1-1 0 0 0,0 0 0 0 0,1 1 0 0 0,-1-2 0 0 0,1 1 0 0 0,0-1 0 0 0,0 0 0 0 0,0 0 0 0 0,13 5-76 0 0,1-1 0 0 0,-1-1 0 0 0,1-1-1 0 0,1 0 1 0 0,-1-2 0 0 0,1 0 0 0 0,-1-2 0 0 0,6 0 76 0 0,19-1-1047 0 0,-17 0-2389 0 0,-5 0-6442 0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3:14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329 174 12051 0 0,'0'0'1645'0'0,"0"0"-242"0"0,0 0-195 0 0,0 0 50 0 0,0 0 113 0 0,0 0-33 0 0,0 0-223 0 0,0 0-293 0 0,0 0-303 0 0,0 0-179 0 0,0 0-96 0 0,-4-5-52 0 0,0 0-141 0 0,4 4-43 0 0,0 1 0 0 0,-1-1 0 0 0,1 0-1 0 0,0 1 1 0 0,0-1 0 0 0,-1 1 0 0 0,1 0-1 0 0,0-1 1 0 0,-1 1 0 0 0,1-1-1 0 0,-1 1 1 0 0,1-1 0 0 0,0 1 0 0 0,-1 0-1 0 0,1-1 1 0 0,-1 1 0 0 0,1 0 0 0 0,-1 0-1 0 0,1-1 1 0 0,-1 1 0 0 0,1 0 0 0 0,-1 0-1 0 0,1 0 1 0 0,-1 0 0 0 0,1-1 0 0 0,-1 1-1 0 0,0 0 1 0 0,1 0 0 0 0,-1 0 0 0 0,1 0-1 0 0,-1 0 1 0 0,1 0 0 0 0,-1 1 0 0 0,0-1-1 0 0,1 0 1 0 0,-1 0 0 0 0,1 0 0 0 0,-1 0-1 0 0,1 1 1 0 0,-1-1 0 0 0,1 0 0 0 0,-1 0-1 0 0,1 1 1 0 0,-1-1 0 0 0,1 0 0 0 0,0 1-1 0 0,-1-1 1 0 0,1 1 0 0 0,0-1 0 0 0,-1 1-1 0 0,1-1 1 0 0,0 0 0 0 0,-1 1 0 0 0,1-1-1 0 0,0 1 1 0 0,0-1 0 0 0,-1 1 0 0 0,1 0-1 0 0,0-1 1 0 0,0 1 0 0 0,0-1 0 0 0,0 1-1 0 0,0-1 1 0 0,0 1-8 0 0,-66 155 911 0 0,51-112-774 0 0,-160 462 354 0 0,140-405-547 0 0,31-85-521 0 0,17-45 210 0 0,51-131 320 0 0,-6-3 1 0 0,-2-24 46 0 0,-40 130 253 0 0,-2 0 1 0 0,-3-1 0 0 0,-2 0-1 0 0,1-58-253 0 0,-10 115 167 0 0,0 1-39 0 0,-8 25-25 0 0,3 2-64 0 0,2 0 1 0 0,0 0 0 0 0,2 1-1 0 0,1 0 1 0 0,1-1-1 0 0,2 7-39 0 0,1-12 40 0 0,2 1 1 0 0,0-2-1 0 0,2 1 0 0 0,0-1 0 0 0,1 0 0 0 0,2-1 1 0 0,0 0-1 0 0,5 7-40 0 0,-14-23 4 0 0,20 34 13 0 0,1-2 0 0 0,1 0 0 0 0,2-2 0 0 0,2 0 0 0 0,21 19-17 0 0,-48-51 12 0 0,1 0 0 0 0,0 1 1 0 0,0-1-1 0 0,0 0 0 0 0,1 0 0 0 0,-1 0 0 0 0,1 0 1 0 0,-1-1-1 0 0,1 1 0 0 0,-1-1 0 0 0,1 1 0 0 0,0-1 0 0 0,-1 0 1 0 0,1 0-1 0 0,0 0 0 0 0,0 0 0 0 0,0-1 0 0 0,0 1 1 0 0,0-1-1 0 0,0 1 0 0 0,0-1 0 0 0,0 0 0 0 0,0-1 1 0 0,0 1-1 0 0,0 0 0 0 0,0-1 0 0 0,0 0 0 0 0,0 1 0 0 0,0-1 1 0 0,0 0-1 0 0,0-1 0 0 0,-1 1 0 0 0,1 0 0 0 0,0-1 1 0 0,-1 0-1 0 0,1 1 0 0 0,-1-1 0 0 0,0 0 0 0 0,0 0 1 0 0,0 0-1 0 0,1-1 0 0 0,-2 1 0 0 0,2-1-12 0 0,14-26 157 0 0,-2 0 1 0 0,0 0-1 0 0,-2-2 1 0 0,-2 1-1 0 0,6-23-157 0 0,-1-16 115 0 0,-3-1 0 0 0,-3-1 0 0 0,-3 0 1 0 0,-3 0-1 0 0,-6-65-115 0 0,2 109 16 0 0,-9-15 25 0 0,-1 55-1284 0 0,-2 69-3108 0 0,11-60 63 0 0,-1-1-7612 0 0</inkml:trace>
  <inkml:trace contextRef="#ctx0" brushRef="#br0" timeOffset="363.957">1051 366 15707 0 0,'0'0'1758'0'0,"0"0"-407"0"0,0 0-264 0 0,0 0-42 0 0,0 0-58 0 0,0 0-158 0 0,0 0-199 0 0,0 0-190 0 0,0 0-128 0 0,0 0-105 0 0,-20 36-72 0 0,-61 113-43 0 0,60-70-12 0 0,22-67-57 0 0,1-4 21 0 0,0-1 0 0 0,0 0 0 0 0,0 0 1 0 0,1 0-1 0 0,0-1 0 0 0,0 1 0 0 0,1 0 1 0 0,0-1-1 0 0,0 0 0 0 0,0 0 0 0 0,1 0 1 0 0,0-1-1 0 0,0 1 0 0 0,1-1 0 0 0,-1-1 1 0 0,1 1-1 0 0,0-1 0 0 0,0 0 0 0 0,1 0 1 0 0,-1 0-1 0 0,1-1 0 0 0,-1 0 0 0 0,1 0 1 0 0,0-1-1 0 0,1 0 0 0 0,-1 0 0 0 0,0-1 1 0 0,0 0-1 0 0,1 0 0 0 0,-1-1 0 0 0,1 0 1 0 0,-1 0-1 0 0,0 0 0 0 0,1-1 0 0 0,-1 0 1 0 0,0-1-1 0 0,0 0 0 0 0,1 0 0 0 0,0-1-44 0 0,6-2 95 0 0,-1 0-1 0 0,0-1 0 0 0,-1 0 1 0 0,1-1-1 0 0,-1-1 0 0 0,-1 0 0 0 0,0-1 1 0 0,0 0-1 0 0,0 0 0 0 0,-1-1 1 0 0,-1 0-1 0 0,1-1 0 0 0,-2 0 0 0 0,0-1 1 0 0,0 0-1 0 0,-1 0 0 0 0,0-1 1 0 0,-1 1-1 0 0,-1-1 0 0 0,0-1 1 0 0,0 1-1 0 0,-2-1 0 0 0,1 0 0 0 0,-1-4-94 0 0,-2 12 11 0 0,-1 0-1 0 0,0 1 0 0 0,1-1 0 0 0,-2 0 1 0 0,1 1-1 0 0,-1-1 0 0 0,0 0 0 0 0,0 1 0 0 0,0-1 1 0 0,-1 1-1 0 0,0-1 0 0 0,0 1 0 0 0,0 0 1 0 0,-1 0-1 0 0,0 0 0 0 0,0 0 0 0 0,0 0 0 0 0,0 1 1 0 0,-1-1-1 0 0,0 1 0 0 0,0 0 0 0 0,0 0 1 0 0,0 0-1 0 0,-2 0-10 0 0,-4-3-93 0 0,1 1 0 0 0,-2 0 0 0 0,1 1 1 0 0,0 0-1 0 0,-1 0 0 0 0,0 1 0 0 0,0 1 0 0 0,-1 0 0 0 0,1 0 1 0 0,-1 1-1 0 0,1 1 0 0 0,-1 0 0 0 0,1 1 0 0 0,-1 0 1 0 0,-10 1 92 0 0,-42 25-2577 0 0,31 5-4631 0 0,23-19-4715 0 0</inkml:trace>
  <inkml:trace contextRef="#ctx0" brushRef="#br0" timeOffset="894.779">1583 424 10122 0 0,'0'0'3740'0'0,"0"0"-1337"0"0,0 0-739 0 0,0 0-261 0 0,0 0-165 0 0,0 0-191 0 0,0 0-171 0 0,0 0-145 0 0,0 0-131 0 0,0 0-115 0 0,0 0-61 0 0,0 0-45 0 0,-10 18-30 0 0,-32 57-11 0 0,39-71-291 0 0,1 0 0 0 0,0 0 0 0 0,0 0 1 0 0,0 0-1 0 0,0 0 0 0 0,1 0 0 0 0,0 1 0 0 0,-1-1 0 0 0,2 1 1 0 0,-1-1-1 0 0,0 1 0 0 0,1-1 0 0 0,0 1 0 0 0,0-1 0 0 0,0 1 1 0 0,1 0-48 0 0,0 10 110 0 0,1-9-81 0 0,-1-1-1 0 0,2 1 0 0 0,-1 0 0 0 0,0-1 1 0 0,1 1-1 0 0,0-1 0 0 0,0 0 0 0 0,1 0 1 0 0,-1 0-1 0 0,1 0 0 0 0,0-1 1 0 0,1 1-1 0 0,-1-1 0 0 0,1 0 0 0 0,-1 0 1 0 0,1-1-1 0 0,1 0 0 0 0,-1 1 0 0 0,0-2 1 0 0,1 1-1 0 0,-1-1 0 0 0,1 1 0 0 0,0-2 1 0 0,0 1-1 0 0,0-1 0 0 0,0 1 1 0 0,0-2-1 0 0,0 1 0 0 0,0-1 0 0 0,0 0 1 0 0,3 0-29 0 0,1 0 55 0 0,-1 0 0 0 0,1-1 1 0 0,-1-1-1 0 0,1 1 1 0 0,-1-1-1 0 0,0-1 1 0 0,0 0-1 0 0,0 0 1 0 0,0 0-1 0 0,0-1 0 0 0,-1-1 1 0 0,1 0-1 0 0,-1 0 1 0 0,5-4-56 0 0,10-9 77 0 0,-1-1 0 0 0,-1-1 0 0 0,-1-1 0 0 0,0-1 1 0 0,-2 0-1 0 0,0-2 0 0 0,10-18-77 0 0,-10 15 29 0 0,-17 26-41 0 0,-1 1-24 0 0,0 0-36 0 0,-1 9-89 0 0,-7 33 52 0 0,6-37 95 0 0,0 0 0 0 0,1 0 0 0 0,0 0 0 0 0,-1 0 0 0 0,2 1-1 0 0,-1-1 1 0 0,0 0 0 0 0,1 1 0 0 0,0-1 0 0 0,1 0 0 0 0,-1 0-1 0 0,1 1 1 0 0,0-1 0 0 0,0 0 0 0 0,0 0 0 0 0,1 0 0 0 0,0 0 0 0 0,0 0-1 0 0,2 4 15 0 0,3-3 10 0 0,0 0 0 0 0,1-1 0 0 0,0 0 0 0 0,0 0 0 0 0,0-1 0 0 0,0 0 0 0 0,1-1-1 0 0,-1 1 1 0 0,1-2 0 0 0,0 1 0 0 0,0-1 0 0 0,0 0 0 0 0,0-1 0 0 0,0 0 0 0 0,0-1-1 0 0,1 0 1 0 0,-1 0 0 0 0,0-1 0 0 0,0 0 0 0 0,0 0 0 0 0,0-1 0 0 0,0-1 0 0 0,0 1-1 0 0,0-2 1 0 0,-1 1 0 0 0,1-1 0 0 0,1-1-10 0 0,8-2 120 0 0,-1-2-1 0 0,0 1 1 0 0,0-2 0 0 0,-1 0-1 0 0,0-1 1 0 0,-1-1 0 0 0,0-1-1 0 0,-1 0 1 0 0,-1 0-1 0 0,0-1 1 0 0,0-1 0 0 0,-2 0-1 0 0,0-1 1 0 0,0 0 0 0 0,-2-1-1 0 0,0 0 1 0 0,2-5-120 0 0,-10 19-64 0 0,0 1 0 0 0,0-1-1 0 0,0 1 1 0 0,0-1 0 0 0,-1 1 0 0 0,1-1 0 0 0,0 1 0 0 0,-1-1-1 0 0,0 1 1 0 0,0-1 0 0 0,0 0 0 0 0,0 1 0 0 0,0-1 0 0 0,0 0-1 0 0,-1 1 1 0 0,1-1 0 0 0,-1 1 0 0 0,0-1 0 0 0,1 1 0 0 0,-1-1 0 0 0,-1 1-1 0 0,1-1 1 0 0,0 1 0 0 0,0 0 0 0 0,-1 0 0 0 0,1-1 0 0 0,-1 1-1 0 0,0 0 1 0 0,0 1 0 0 0,0-1 0 0 0,0 0 0 0 0,0 0 0 0 0,0 1-1 0 0,0-1 1 0 0,0 1 0 0 0,-1 0 0 0 0,0-1 64 0 0,-4 0-1188 0 0,-1-1-1659 0 0,0 1-3687 0 0,-1 2-6642 0 0</inkml:trace>
  <inkml:trace contextRef="#ctx0" brushRef="#br0" timeOffset="55920.92">1067 1171 0 0 0,'0'0'759'0'0,"0"0"390"0"0,0 0 36 0 0,0 0 55 0 0,0 0 154 0 0,0 0 133 0 0,0 0-51 0 0,0 0-196 0 0,0 0-286 0 0,0 0-202 0 0,0 0-121 0 0,-2-7-23 0 0,1 3-634 0 0,-29-49 3765 0 0,-37 25 1110 0 0,3 27-2511 0 0,23 10-1762 0 0,-8 2 41 0 0,12 4-339 0 0,-19 24-189 0 0,-1 11-26 0 0,37 12-41 0 0,12 111 138 0 0,10-157-184 0 0,1 0-1 0 0,1 0 0 0 0,0 0 1 0 0,1 0-1 0 0,0-1 0 0 0,2 0 1 0 0,-1 0-1 0 0,3 2-15 0 0,48 88 63 0 0,-51-94-34 0 0,-1 0 1 0 0,0 0 0 0 0,-1 0-1 0 0,0 1 1 0 0,-1-1 0 0 0,0 1 0 0 0,-1 0-1 0 0,-1 0 1 0 0,1 0 0 0 0,-2 0-1 0 0,0 3-29 0 0,-1-10 34 0 0,-1 0-1 0 0,1 0 0 0 0,-1 0 1 0 0,-1 0-1 0 0,1-1 0 0 0,-1 1 1 0 0,1-1-1 0 0,-1 1 0 0 0,0-1 1 0 0,-1 0-1 0 0,1 0 0 0 0,-1-1 1 0 0,0 1-1 0 0,-1 0-33 0 0,-10 12 73 0 0,-9 9-6 0 0,-2-2 0 0 0,0 0 0 0 0,-2-2-1 0 0,0-1 1 0 0,-6 2-67 0 0,-14 8 176 0 0,47-25 101 0 0,2-5-293 0 0,-1 0 7 0 0,26 0 72 0 0,32 8 83 0 0,-1-1-108 0 0,-21 13-16 0 0,-15 7 2 0 0,-18-21-22 0 0,-1 1-1 0 0,0-1 1 0 0,0 0-1 0 0,0 1 1 0 0,-1 0-1 0 0,0-1 0 0 0,-1 1 1 0 0,1-1-1 0 0,-1 1 1 0 0,0 0-1 0 0,-1 0 1 0 0,0 2-2 0 0,0 14 21 0 0,-20 35 59 0 0,-95 165 39 0 0,109-204-103 0 0,-24 117 9 0 0,46-52 27 0 0,-11-77-33 0 0,-1-1 0 0 0,1 1-1 0 0,0-1 1 0 0,0 0 0 0 0,1-1 0 0 0,0 1 0 0 0,0-1-1 0 0,0 0 1 0 0,1 0 0 0 0,-1 0 0 0 0,1-1 0 0 0,0 0-1 0 0,1 0 1 0 0,-1-1 0 0 0,1 0 0 0 0,0 0-1 0 0,-1 0 1 0 0,1-1 0 0 0,0 0 0 0 0,0 0 0 0 0,1-1-1 0 0,-1 0 1 0 0,0 0 0 0 0,5 0-19 0 0,124-13 799 0 0,-36-18-443 0 0,-117 37-2046 0 0,4-2-2101 0 0,2-2-4603 0 0,6 1-4570 0 0</inkml:trace>
  <inkml:trace contextRef="#ctx0" brushRef="#br0" timeOffset="57497.886">963 1680 0 0 0,'0'0'1010'0'0,"0"0"622"0"0,0 0 347 0 0,0 0 209 0 0,0 0 104 0 0,0 0-129 0 0,0 0-216 0 0,0 0-260 0 0,0 0-214 0 0,25 10-179 0 0,81 27-127 0 0,-42-37 448 0 0,-51-5-1212 0 0,2 2-188 0 0,1-2 1 0 0,-1 0-1 0 0,0-1 1 0 0,0 0-1 0 0,-1-1 1 0 0,0-1-1 0 0,0 0 1 0 0,-1-1 0 0 0,0 0-1 0 0,-1-1 1 0 0,1-1-1 0 0,-2 0 1 0 0,0 0-1 0 0,0-1 1 0 0,-1 0-1 0 0,-1-1 1 0 0,0-1-1 0 0,0 1 1 0 0,-2-1-1 0 0,1-1 1 0 0,-2 1-1 0 0,0-1 1 0 0,2-8-216 0 0,-5-46 592 0 0,-8 77-917 0 0,-13 393 253 0 0,12 37 81 0 0,6-411-29 0 0,-3 0 1 0 0,0 0 0 0 0,-1 0-1 0 0,-2 0 1 0 0,-1-1-1 0 0,-1 0 1 0 0,-1 0-1 0 0,-1-1 1 0 0,-1 0 0 0 0,-1-1-1 0 0,-2 0 1 0 0,0-1-1 0 0,-2 0 1 0 0,-11 12 19 0 0,24-31-5 0 0,1 0 1 0 0,-1-1 0 0 0,0 1-1 0 0,-1-1 1 0 0,1 0 0 0 0,-1 1-1 0 0,1-2 1 0 0,-1 1 0 0 0,0 0-1 0 0,0-1 1 0 0,0 0-1 0 0,0 0 1 0 0,0 0 0 0 0,-1 0-1 0 0,1-1 1 0 0,-1 1 0 0 0,1-1-1 0 0,-1 0 1 0 0,1-1 0 0 0,-1 1-1 0 0,1-1 1 0 0,-1 0-1 0 0,0 0 1 0 0,1 0 0 0 0,-1-1-1 0 0,0 1 1 0 0,1-1 0 0 0,-1 0-1 0 0,1-1 1 0 0,-1 1 0 0 0,1-1-1 0 0,0 0 1 0 0,-3-1 4 0 0,-1-8 5 0 0,1 1-1 0 0,0-1 1 0 0,1 0 0 0 0,0 0 0 0 0,1-1 0 0 0,1 0 0 0 0,-1 0-1 0 0,2 0 1 0 0,0 0 0 0 0,0-1 0 0 0,1 1 0 0 0,1-1-1 0 0,0 0 1 0 0,0 1 0 0 0,2-1 0 0 0,-1 0 0 0 0,2 1-1 0 0,1-12-4 0 0,2 4 47 0 0,0 0 0 0 0,0 1 0 0 0,2-1-1 0 0,1 1 1 0 0,0 0 0 0 0,1 1 0 0 0,1 0-1 0 0,1 1 1 0 0,0 0 0 0 0,1 0 0 0 0,1 1-1 0 0,1 1 1 0 0,0 0 0 0 0,1 1 0 0 0,1 1-1 0 0,0 0 1 0 0,0 1 0 0 0,1 1 0 0 0,1 0-1 0 0,0 1 1 0 0,7-2-47 0 0,187-61 1032 0 0,-142 49-929 0 0,-28 17-794 0 0,-23 6-8311 0 0,-17 1-2870 0 0</inkml:trace>
  <inkml:trace contextRef="#ctx0" brushRef="#br0" timeOffset="57898.068">1728 2312 3521 0 0,'0'0'2102'0'0,"0"0"-473"0"0,0 0-3 0 0,0 0 213 0 0,0 0 79 0 0,0 0-187 0 0,0 0-282 0 0,0 0-320 0 0,0 0-220 0 0,0 0-93 0 0,0 0-1 0 0,0 0 41 0 0,0 0 47 0 0,1 9 35 0 0,3 27 7 0 0,-1-107 3537 0 0,60-108-3247 0 0,-52 157-1197 0 0,0 1 0 0 0,2 0-1 0 0,0 1 1 0 0,1 0 0 0 0,1 1-1 0 0,1 1 1 0 0,1 0-1 0 0,0 1 1 0 0,1 1 0 0 0,15-10-38 0 0,-32 26-16 0 0,-1-1 1 0 0,1 0 0 0 0,0 0-1 0 0,0 0 1 0 0,-1 0 0 0 0,1 1-1 0 0,0-1 1 0 0,0 0 0 0 0,0 1-1 0 0,0-1 1 0 0,0 1 0 0 0,0-1-1 0 0,0 1 1 0 0,0-1 0 0 0,0 1-1 0 0,0 0 1 0 0,0 0 0 0 0,0-1-1 0 0,0 1 1 0 0,0 0-1 0 0,0 0 1 0 0,0 0 0 0 0,0 0-1 0 0,0 0 1 0 0,0 0 0 0 0,0 0-1 0 0,0 1 1 0 0,0-1 0 0 0,0 0-1 0 0,0 1 1 0 0,0-1 0 0 0,0 0-1 0 0,0 1 1 0 0,0-1 0 0 0,0 1-1 0 0,0-1 1 0 0,0 1 0 0 0,0 0-1 0 0,0 0 1 0 0,-1-1 0 0 0,1 1-1 0 0,0 0 1 0 0,0 0 0 0 0,-1 0-1 0 0,1-1 1 0 0,-1 1 0 0 0,1 0-1 0 0,-1 0 1 0 0,1 0 0 0 0,-1 0-1 0 0,0 0 1 0 0,1 0 0 0 0,-1 0-1 0 0,0 0 1 0 0,0 0 0 0 0,1 1-1 0 0,-1-1 1 0 0,0 0 0 0 0,0 0-1 0 0,-1 0 16 0 0,-1 62-2083 0 0,0-41-1281 0 0,-1-1-3781 0 0,1-9-4905 0 0</inkml:trace>
  <inkml:trace contextRef="#ctx0" brushRef="#br0" timeOffset="58215.319">2234 1984 11082 0 0,'0'0'1917'0'0,"0"0"-221"0"0,0 0-114 0 0,0 0-113 0 0,0 0-227 0 0,0 0-276 0 0,0 0-250 0 0,0 0-180 0 0,0 0-104 0 0,0 0-81 0 0,0 0-59 0 0,0 0-68 0 0,-27 26-67 0 0,-82 79-50 0 0,80-65-55 0 0,28-36-44 0 0,0 0 1 0 0,1 0-1 0 0,0 0 1 0 0,-1 0-1 0 0,2 1 0 0 0,-1-1 1 0 0,0 0-1 0 0,1 0 1 0 0,0 0-1 0 0,0 0 1 0 0,0 0-1 0 0,0 0 1 0 0,1 0-1 0 0,0 0 0 0 0,-1 0 1 0 0,2 0-1 0 0,-1-1 1 0 0,0 1-1 0 0,1-1 1 0 0,-1 0-1 0 0,1 0 0 0 0,0 0 1 0 0,0 0-1 0 0,0 0 1 0 0,0 0-1 0 0,1-1 1 0 0,-1 0-1 0 0,1 1 0 0 0,0-1 1 0 0,-1-1-1 0 0,1 1 1 0 0,0 0-1 0 0,0-1 1 0 0,3 1-9 0 0,6 1 143 0 0,-1 0 0 0 0,0 0 0 0 0,1-1 1 0 0,0-1-1 0 0,-1 0 0 0 0,1-1 1 0 0,0 0-1 0 0,0-1 0 0 0,-1-1 0 0 0,1 0 1 0 0,-1 0-1 0 0,1-1 0 0 0,-1-1 1 0 0,0 0-1 0 0,0-1 0 0 0,-1 0 0 0 0,1-1 1 0 0,-1 0-1 0 0,0-1 0 0 0,-1 0 1 0 0,1 0-1 0 0,-1-1 0 0 0,-1-1 0 0 0,0 0 1 0 0,0 0-1 0 0,-1-1 0 0 0,0 0 0 0 0,0 0 1 0 0,-1 0-1 0 0,-1-1 0 0 0,0-1 1 0 0,0 1-144 0 0,-4 6 10 0 0,0 0 0 0 0,-1 0 0 0 0,0 0 0 0 0,0 0-1 0 0,0-1 1 0 0,-1 1 0 0 0,0 0 0 0 0,0 0 0 0 0,0 0 0 0 0,0 0 0 0 0,-1-1 0 0 0,0 1 0 0 0,0 0 0 0 0,0 0 0 0 0,-1 0 0 0 0,0 0 0 0 0,0 1 0 0 0,0-1 0 0 0,0 0 0 0 0,-1 1 0 0 0,0-1 0 0 0,0 1 0 0 0,0 0 0 0 0,0 0 0 0 0,-1 0 0 0 0,1 1 0 0 0,-1-1 0 0 0,0 1 0 0 0,0 0 0 0 0,-1 0 0 0 0,0-1-10 0 0,-2 0-190 0 0,0 0 0 0 0,0 1 0 0 0,-1 0 0 0 0,0 0 1 0 0,1 0-1 0 0,-1 1 0 0 0,0 0 0 0 0,-1 0 0 0 0,1 1 0 0 0,0 0 0 0 0,0 1 0 0 0,0 0 1 0 0,-1 0-1 0 0,1 1 0 0 0,0 0 0 0 0,-4 1 190 0 0,-17 5-4636 0 0,1 5-3621 0 0,11-4-3814 0 0</inkml:trace>
  <inkml:trace contextRef="#ctx0" brushRef="#br0" timeOffset="58785.084">2703 2196 13627 0 0,'0'0'1390'0'0,"0"0"-332"0"0,0 0 68 0 0,0 0 150 0 0,0 0 19 0 0,0 0-97 0 0,0 0-191 0 0,0 0-195 0 0,0 0-108 0 0,0 0-63 0 0,0 0-60 0 0,0 0-15 0 0,0 0-85 0 0,1-5-76 0 0,7-17-143 0 0,2 1 1 0 0,0 1-1 0 0,1 0 1 0 0,1 1-1 0 0,1 0 0 0 0,0 0 1 0 0,2 2-1 0 0,0 0 1 0 0,13-12-263 0 0,-18 19 26 0 0,1 0 0 0 0,-1 1 1 0 0,1 0-1 0 0,1 1 0 0 0,0 0 1 0 0,0 0-1 0 0,1 1 0 0 0,-1 1 1 0 0,1 0-1 0 0,1 1 0 0 0,4-1-26 0 0,-16 6-7 0 0,-1 0 1 0 0,1 0-1 0 0,0 0 0 0 0,0 1 1 0 0,0-1-1 0 0,0 0 0 0 0,0 1 1 0 0,0-1-1 0 0,-1 1 0 0 0,1-1 1 0 0,0 1-1 0 0,0 0 0 0 0,-1 0 1 0 0,1 0-1 0 0,0 0 0 0 0,-1 0 1 0 0,1 0-1 0 0,-1 0 0 0 0,0 0 0 0 0,1 1 1 0 0,-1-1-1 0 0,0 1 0 0 0,0-1 1 0 0,1 1-1 0 0,-1-1 0 0 0,0 1 1 0 0,-1 0-1 0 0,1-1 0 0 0,0 1 1 0 0,0 0-1 0 0,-1 0 0 0 0,1 0 1 0 0,-1-1-1 0 0,0 1 0 0 0,1 0 1 0 0,-1 0-1 0 0,0 0 0 0 0,0 0 1 0 0,0 0-1 0 0,0 0 0 0 0,-1 0 0 0 0,1-1 1 0 0,0 1-1 0 0,-1 0 0 0 0,0 0 1 0 0,1 0-1 0 0,-1-1 0 0 0,0 1 7 0 0,1 8-6 0 0,-1 12-11 0 0,14 63-52 0 0,-11-83 71 0 0,0-1 0 0 0,0 0 0 0 0,0 0 0 0 0,0 0 0 0 0,0-1 1 0 0,1 1-1 0 0,-1 0 0 0 0,0-1 0 0 0,0 1 0 0 0,1-1 0 0 0,-1 0 0 0 0,0 0 1 0 0,1 0-1 0 0,-1 0 0 0 0,0 0 0 0 0,0 0 0 0 0,1 0 0 0 0,-1-1 0 0 0,0 1 1 0 0,0-1-1 0 0,1 0 0 0 0,-1 0 0 0 0,0 0 0 0 0,0 0 0 0 0,0 0 0 0 0,0 0 1 0 0,0 0-1 0 0,-1-1 0 0 0,1 1 0 0 0,0-1 0 0 0,0 1 0 0 0,-1-1 0 0 0,2-1-2 0 0,34-31 61 0 0,2 1 0 0 0,2 2 0 0 0,43-24-61 0 0,-83 54-1 0 0,0-1 1 0 0,0 1-1 0 0,1 0 1 0 0,-1 0-1 0 0,1 0 0 0 0,-1 0 1 0 0,1 0-1 0 0,-1 0 0 0 0,1 1 1 0 0,-1-1-1 0 0,1 0 0 0 0,0 1 1 0 0,-1-1-1 0 0,1 1 1 0 0,0 0-1 0 0,-1 0 0 0 0,1-1 1 0 0,0 1-1 0 0,0 0 0 0 0,-1 0 1 0 0,1 1-1 0 0,0-1 0 0 0,-1 0 1 0 0,1 0-1 0 0,0 1 1 0 0,-1-1-1 0 0,1 1 0 0 0,0 0 1 0 0,-1-1-1 0 0,1 1 0 0 0,-1 0 1 0 0,1 0-1 0 0,-1 0 0 0 0,1 0 1 0 0,-1 0-1 0 0,0 0 0 0 0,0 1 1 0 0,1-1-1 0 0,-1 0 1 0 0,0 1-1 0 0,0-1 0 0 0,0 0 1 0 0,-1 1-1 0 0,1-1 0 0 0,0 1 1 0 0,0 0-1 0 0,-1-1 0 0 0,1 1 1 0 0,16 129 70 0 0,5-86-2423 0 0,-21-44 2099 0 0,0 0 0 0 0,1 1 0 0 0,-1-1 0 0 0,0 0 0 0 0,1 0 0 0 0,-1-1 0 0 0,1 1 0 0 0,-1 0 0 0 0,1 0 0 0 0,-1-1 1 0 0,1 1-1 0 0,-1-1 0 0 0,1 1 0 0 0,0-1 0 0 0,-1 0 0 0 0,1 1 0 0 0,0-1 0 0 0,-1 0 0 0 0,1 0 0 0 0,0 0 0 0 0,-1-1 0 0 0,1 1 0 0 0,0 0 0 0 0,-1-1 0 0 0,1 1 0 0 0,-1-1 0 0 0,2 0 254 0 0,0 1-12317 0 0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0:51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94 243 17740 0 0,'0'0'875'0'0,"0"0"-385"0"0,0 0-251 0 0,0 0-15 0 0,0 0 58 0 0,0 0 27 0 0,0 0-29 0 0,0 0-71 0 0,0 0-74 0 0,0 0-78 0 0,0 0-73 0 0,-15 31-76 0 0,-48 95-93 0 0,47-95-104 0 0,16-31-121 0 0,1-5-1249 0 0,0 1 866 0 0,3-12-6321 0 0,0 8-3168 0 0</inkml:trace>
  <inkml:trace contextRef="#ctx0" brushRef="#br0" timeOffset="436.88">262 571 18804 0 0,'0'0'1072'0'0,"0"0"-458"0"0,0 0-278 0 0,0 0-39 0 0,0 0 73 0 0,0 0 75 0 0,15-32-6 0 0,49-103-60 0 0,48-73 602 0 0,-6 43-680 0 0,-70 134-498 0 0,-32 65-58 0 0,-3-4 278 0 0,-3-17-10 0 0,1 0 0 0 0,1 0 0 0 0,0-1-1 0 0,0 1 1 0 0,1 0 0 0 0,1 0-1 0 0,0 0 1 0 0,1-1 0 0 0,0 1 0 0 0,1-1-1 0 0,0 0 1 0 0,1 0 0 0 0,1 0-1 0 0,0-1 1 0 0,0 0 0 0 0,1 0 0 0 0,0 0-1 0 0,1-1 1 0 0,1 0 0 0 0,-1-1-1 0 0,1 0 1 0 0,9 7-13 0 0,-13-13 59 0 0,0-1-1 0 0,0 1 1 0 0,0-1-1 0 0,0 0 1 0 0,1-1-1 0 0,-1 1 1 0 0,0-1-1 0 0,1 0 1 0 0,-1-1-1 0 0,1 1 1 0 0,-1-1 0 0 0,1 0-1 0 0,-1-1 1 0 0,1 1-1 0 0,-1-1 1 0 0,1 0-1 0 0,-1 0 1 0 0,0-1-1 0 0,1 1 1 0 0,-1-1-1 0 0,0-1 1 0 0,0 1-1 0 0,0-1 1 0 0,-1 1 0 0 0,1-1-1 0 0,-1-1 1 0 0,1 1-1 0 0,-1-1 1 0 0,0 1-1 0 0,3-5-58 0 0,11-12 376 0 0,0-1 0 0 0,-2-1 0 0 0,-1 0 0 0 0,0-1 0 0 0,7-17-376 0 0,-17 31 12 0 0,11-31-601 0 0,-9 39-3346 0 0,-6 1-23 0 0,1 0-7623 0 0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0:53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304 593 7066 0 0,'0'0'2403'0'0,"0"0"-303"0"0,0 0-182 0 0,0 0-92 0 0,0 0-129 0 0,0 0-243 0 0,0 0-330 0 0,0 0-288 0 0,0 0-218 0 0,0 0-158 0 0,0 0-88 0 0,-3 3-21 0 0,-2 7-210 0 0,1 0 1 0 0,0 0 0 0 0,1 0-1 0 0,0 1 1 0 0,0-1-1 0 0,1 1 1 0 0,1-1 0 0 0,-1 1-1 0 0,2 0 1 0 0,0-1-1 0 0,0 1 1 0 0,0 0 0 0 0,2 3-142 0 0,-2 11 165 0 0,1 62 277 0 0,-1 88 546 0 0,-18 132-988 0 0,-16-167-44 0 0,31-184-4846 0 0,9 2 1420 0 0,1 16-1936 0 0,-2 10-4036 0 0</inkml:trace>
  <inkml:trace contextRef="#ctx0" brushRef="#br0" timeOffset="247.057">118 604 11506 0 0,'0'0'1904'0'0,"0"0"-658"0"0,0 0-573 0 0,0 0-140 0 0,0 0 69 0 0,0 0 179 0 0,0 0 157 0 0,0 0 107 0 0,0 0 38 0 0,0 0-65 0 0,0 0-124 0 0,0 0-160 0 0,37-2-146 0 0,118-6-116 0 0,70-26 608 0 0,109-20-2064 0 0,-314 54-1956 0 0,-16 9-7717 0 0,-4-4 141 0 0</inkml:trace>
  <inkml:trace contextRef="#ctx0" brushRef="#br0" timeOffset="500.183">183 1046 15723 0 0,'0'0'1233'0'0,"0"0"-596"0"0,0 0-316 0 0,0 0 90 0 0,0 0 257 0 0,0 0 222 0 0,0 0 118 0 0,0 0-41 0 0,0 0-136 0 0,0 0-136 0 0,0 0-158 0 0,0 0-127 0 0,32 3-109 0 0,102 10-86 0 0,-111-12-174 0 0,-1 0 0 0 0,1-1 1 0 0,-1-1-1 0 0,1-2 0 0 0,-1 0 0 0 0,22-6-41 0 0,27-4-426 0 0,-10 2-1821 0 0,-43 7-1411 0 0,-2 1-7359 0 0</inkml:trace>
  <inkml:trace contextRef="#ctx0" brushRef="#br0" timeOffset="2892.254">0 369 2745 0 0,'0'0'1165'0'0,"0"0"-18"0"0,0 0 129 0 0,0 0 241 0 0,0 0 208 0 0,0 0 45 0 0,0 0-103 0 0,0 0-231 0 0,0 0-313 0 0,0 0-260 0 0,0 0-231 0 0,0 0-154 0 0,0 0-82 0 0,0-5-51 0 0,1-15-42 0 0,26 15 1108 0 0,529-46 2743 0 0,-380 51-3982 0 0,-175 0-161 0 0,-1 0 12 0 0,0 0 14 0 0,0 0 35 0 0,0 0 39 0 0,0 0 33 0 0,0 0 30 0 0,0 0 25 0 0,0 0 18 0 0,0 0 15 0 0,-36-14 1034 0 0,22 6-1236 0 0,1 0 0 0 0,0-1 0 0 0,1-1 0 0 0,0 0 0 0 0,0 0 1 0 0,1-1-1 0 0,0-1 0 0 0,1 0 0 0 0,0 0 0 0 0,1-1 0 0 0,1 0 0 0 0,0-1 0 0 0,1 1 0 0 0,0-2 0 0 0,1 1 0 0 0,0-1 0 0 0,1 0 1 0 0,-1-7-31 0 0,19-12-2298 0 0,14 31-6916 0 0,-17 3-2762 0 0</inkml:trace>
  <inkml:trace contextRef="#ctx0" brushRef="#br0" timeOffset="3312.491">1101 836 11690 0 0,'0'0'1169'0'0,"0"0"-462"0"0,0 0-137 0 0,0 0 137 0 0,0 0 171 0 0,0 0 73 0 0,0 0-46 0 0,0 0-74 0 0,0 0-100 0 0,0 0-67 0 0,0 0-61 0 0,0 0-75 0 0,0 0-47 0 0,25-1-29 0 0,76-3-14 0 0,9 20 1419 0 0,-99-15-1686 0 0,29 3 336 0 0,0-1-1 0 0,1-1 1 0 0,-1-3-1 0 0,34-5-506 0 0,-30-11-216 0 0,-43 17 40 0 0,-16-4-14019 0 0,11 4 2423 0 0</inkml:trace>
  <inkml:trace contextRef="#ctx0" brushRef="#br0" timeOffset="3561.779">1178 1094 10962 0 0,'0'0'4831'0'0,"0"0"-3072"0"0,0 0-1204 0 0,0 0-83 0 0,0 0 194 0 0,0 0 227 0 0,0 0 123 0 0,0 0-8 0 0,0 0-109 0 0,0 0-155 0 0,0 0-90 0 0,0 0-136 0 0,0 0-112 0 0,33 6-76 0 0,103 19-128 0 0,12-19-67 0 0,-102-9-748 0 0,-17-5-4396 0 0,-23 4-3777 0 0</inkml:trace>
  <inkml:trace contextRef="#ctx0" brushRef="#br0" timeOffset="4615.673">1727 1326 2441 0 0,'0'0'1591'0'0,"0"0"-298"0"0,0 0-54 0 0,0 0 177 0 0,0 0 209 0 0,0 0 36 0 0,0 0-94 0 0,0 0-193 0 0,0 0-228 0 0,0 0-123 0 0,0 0-35 0 0,-3 2 4 0 0,-7 2 739 0 0,18-23 525 0 0,1-2-1899 0 0,6-21-24 0 0,1 1 1 0 0,3 1-1 0 0,1 1 1 0 0,2 0-1 0 0,2 2 1 0 0,1 0-1 0 0,2 2 1 0 0,1 1-1 0 0,6-3-333 0 0,-31 33 2 0 0,20-21 40 0 0,2 0 0 0 0,0 2 0 0 0,2 1 0 0 0,0 1 1 0 0,1 1-1 0 0,1 1 0 0 0,26-11-42 0 0,-53 31 2 0 0,0 0 0 0 0,0 1 0 0 0,0-1 0 0 0,-1 0 0 0 0,1 1 0 0 0,0-1 0 0 0,-1 1 1 0 0,1-1-1 0 0,-1 1 0 0 0,0 0 0 0 0,0 0 0 0 0,1-1 0 0 0,-1 1 0 0 0,0 0 0 0 0,0 0 0 0 0,-1 0 1 0 0,1 0-1 0 0,0 1 0 0 0,-1-1 0 0 0,1 0 0 0 0,-1 0 0 0 0,0 0 0 0 0,0 0 0 0 0,0 0 1 0 0,0 1-1 0 0,0-1 0 0 0,0 0 0 0 0,0 0 0 0 0,-1 0 0 0 0,1 0 0 0 0,-1 1 0 0 0,1-1 1 0 0,-1 0-1 0 0,0 0 0 0 0,0 0-2 0 0,0 12 18 0 0,-45 315 271 0 0,45-327-290 0 0,1 0 0 0 0,-1 0 0 0 0,0-1 0 0 0,1 1-1 0 0,-1 0 1 0 0,1 0 0 0 0,0 0 0 0 0,0 0 0 0 0,0 0 0 0 0,0 0 0 0 0,0 0 0 0 0,0 0 0 0 0,0-1-1 0 0,0 1 1 0 0,1 0 0 0 0,-1 0 0 0 0,1 0 0 0 0,0 0 0 0 0,-1-1 0 0 0,1 1 0 0 0,0 0 0 0 0,0-1-1 0 0,0 1 1 0 0,0 0 0 0 0,0-1 0 0 0,1 1 0 0 0,-1-1 0 0 0,0 0 0 0 0,1 1 0 0 0,-1-1 0 0 0,1 0-1 0 0,-1 0 1 0 0,1 0 0 0 0,0 0 0 0 0,-1 0 0 0 0,1 0 0 0 0,0 0 0 0 0,0-1 0 0 0,-1 1 0 0 0,1-1-1 0 0,0 1 1 0 0,0-1 0 0 0,0 0 0 0 0,0 0 0 0 0,0 0 0 0 0,0 0 0 0 0,0 0 0 0 0,1 0 1 0 0,6-4 21 0 0,0-1 0 0 0,0 1 0 0 0,0-1 0 0 0,-1-1 0 0 0,0 0 0 0 0,0 0 0 0 0,-1-1 0 0 0,0 0 0 0 0,0 0 1 0 0,4-6-22 0 0,13-11 29 0 0,279-241 44 0 0,-233 216-68 0 0,-68 112-23 0 0,-25 37 106 0 0,-1 31-110 0 0,24-128-21 0 0,0-1 0 0 0,1 0 1 0 0,-1 0-1 0 0,1 0 0 0 0,-1 0 0 0 0,1 0 0 0 0,0 0 0 0 0,0 0 0 0 0,0 0 0 0 0,0 0 0 0 0,0 0 0 0 0,0 0 0 0 0,0 0 0 0 0,1-1 0 0 0,-1 1 0 0 0,1-1 0 0 0,-1 1 0 0 0,1-1 0 0 0,0 1 0 0 0,-1-1 1 0 0,1 0-1 0 0,0 0 0 0 0,0 0 0 0 0,0 0 0 0 0,0 0 0 0 0,0 0 0 0 0,0 0 0 0 0,0-1 0 0 0,0 1 0 0 0,1-1 0 0 0,-1 1 0 0 0,0-1 0 0 0,0 0 0 0 0,0 0 0 0 0,0 0 0 0 0,1 0 0 0 0,-1 0 0 0 0,0-1 0 0 0,0 1 1 0 0,0-1 42 0 0,85-26-5065 0 0,-38 2-4085 0 0,-35 17-1610 0 0</inkml:trace>
  <inkml:trace contextRef="#ctx0" brushRef="#br0" timeOffset="4994.279">3417 763 6497 0 0,'0'0'4121'0'0,"0"0"-1295"0"0,0 0-812 0 0,0 0-472 0 0,0 0-403 0 0,0 0-333 0 0,0 0-200 0 0,0 0-54 0 0,0 0 12 0 0,0 0 23 0 0,-36 17-32 0 0,-115 56-71 0 0,34-1 239 0 0,110-67-681 0 0,-13 7 51 0 0,0 0 0 0 0,1 2 0 0 0,0 0 1 0 0,1 2-1 0 0,1 0 0 0 0,0 0 0 0 0,2 2 0 0 0,0 0 0 0 0,0 1 1 0 0,2 0-1 0 0,0 1 0 0 0,0 4-93 0 0,11-22 0 0 0,1 1 1 0 0,-1-1 0 0 0,1 1-1 0 0,0 0 1 0 0,0-1 0 0 0,0 1-1 0 0,0 0 1 0 0,1 0-1 0 0,-1 0 1 0 0,1 0 0 0 0,-1-1-1 0 0,1 1 1 0 0,0 0-1 0 0,0 0 1 0 0,0 0 0 0 0,1 0-1 0 0,-1 0 1 0 0,1 0-1 0 0,0-1 1 0 0,-1 1 0 0 0,1 0-1 0 0,1 0 1 0 0,-1-1 0 0 0,0 1-1 0 0,0-1 1 0 0,1 1-1 0 0,0-1 1 0 0,-1 0 0 0 0,1 1-1 0 0,0-1 1 0 0,0 0-1 0 0,0 0 1 0 0,0 0 0 0 0,1 0-1 0 0,-1-1 1 0 0,1 1-1 0 0,-1-1 1 0 0,1 1 0 0 0,-1-1-1 0 0,1 0 1 0 0,0 0 0 0 0,-1 0-1 0 0,1 0 1 0 0,0-1-1 0 0,0 1 1 0 0,0-1 0 0 0,0 1-1 0 0,2-1 0 0 0,18 0 68 0 0,0-2 0 0 0,1 0 0 0 0,-1-1 0 0 0,0-2-1 0 0,0 0 1 0 0,-1-1 0 0 0,1-1 0 0 0,-1-2 0 0 0,-1 0 0 0 0,0-1-1 0 0,0-1 1 0 0,-1-1 0 0 0,0-1 0 0 0,-1 0 0 0 0,-1-2 0 0 0,7-6-68 0 0,100-86 329 0 0,-62 52-34 0 0,-57 106-154 0 0,-6-46-131 0 0,7 132 29 0 0,-6-131-65 0 0,1 0 0 0 0,0-1 0 0 0,0 1 0 0 0,0 0 0 0 0,1-1 0 0 0,0 1 0 0 0,0-1 0 0 0,0 0 0 0 0,1 0 0 0 0,0 0 0 0 0,-1-1 0 0 0,2 1 0 0 0,-1-1 0 0 0,0 0 0 0 0,1 0 0 0 0,0 0 0 0 0,0-1 0 0 0,0 0 0 0 0,1 0 0 0 0,-1 0 0 0 0,3 1 26 0 0,58 0-2228 0 0,-46-14-1720 0 0,-4-6-4269 0 0,-11 9-2949 0 0</inkml:trace>
  <inkml:trace contextRef="#ctx0" brushRef="#br0" timeOffset="5381.498">3082 553 14675 0 0,'0'0'1370'0'0,"0"0"-249"0"0,0 0-50 0 0,0 0-12 0 0,0 0-97 0 0,0 0-133 0 0,0 0-175 0 0,0 0-69 0 0,0 0 9 0 0,0 0 50 0 0,0 0 19 0 0,0 0-83 0 0,0 0-92 0 0,21-8-80 0 0,69-22-55 0 0,-71 25-215 0 0,1 0-1 0 0,-1 1 1 0 0,1 1-1 0 0,0 1 1 0 0,0 1-1 0 0,0 0 1 0 0,0 2-1 0 0,1 0-137 0 0,29 1 99 0 0,-20-3-61 0 0,-16 0-24 0 0,0 0 0 0 0,-1 2 0 0 0,1-1 0 0 0,-1 2 0 0 0,1-1 0 0 0,-1 2 0 0 0,1 0 0 0 0,9 4-14 0 0,-4-7 761 0 0,-49-28 364 0 0,19 19-1360 0 0,-67-58 413 0 0,61 55-157 0 0,0 0 0 0 0,1-1 0 0 0,0-1 1 0 0,1 0-1 0 0,1-1 0 0 0,0-1 1 0 0,1 0-1 0 0,1-1 0 0 0,0-1 0 0 0,1 1 1 0 0,1-2-1 0 0,1 1 0 0 0,1-2 1 0 0,-3-8-22 0 0,11 27-48 0 0,-1-1 0 0 0,1 0 1 0 0,0 0-1 0 0,0 0 0 0 0,0 0 1 0 0,0 0-1 0 0,0 0 0 0 0,0 0 1 0 0,0 1-1 0 0,1-1 1 0 0,-1 0-1 0 0,1 0 0 0 0,-1 0 1 0 0,1 0-1 0 0,0 1 0 0 0,0-1 1 0 0,0 0-1 0 0,0 1 0 0 0,0-1 1 0 0,0 1-1 0 0,0-1 0 0 0,0 1 1 0 0,1-1-1 0 0,-1 1 0 0 0,0 0 1 0 0,1 0-1 0 0,0 0 1 0 0,-1-1-1 0 0,1 1 0 0 0,-1 1 1 0 0,1-1-1 0 0,0 0 0 0 0,0 0 1 0 0,1 0 47 0 0,25-9-3215 0 0,-15 6 120 0 0,1-3-9129 0 0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03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270 283 2505 0 0,'0'0'1656'0'0,"0"0"-118"0"0,0 0 50 0 0,0 0 214 0 0,0 0 117 0 0,0 0-86 0 0,0 0-196 0 0,0 0-264 0 0,0 0-267 0 0,0 0-191 0 0,0 0-132 0 0,0-4-126 0 0,0-11-115 0 0,0 12-94 0 0,0 3-84 0 0,0 0-70 0 0,-2 11 351 0 0,-13 28-404 0 0,-2-1 1 0 0,-2-1 0 0 0,-1-1 0 0 0,-2 0 0 0 0,-1-2 0 0 0,-2-1-1 0 0,-1-1 1 0 0,-1-1 0 0 0,-5 2-242 0 0,-10-7-2691 0 0,56-43-9969 0 0,-8 12 4230 0 0</inkml:trace>
  <inkml:trace contextRef="#ctx0" brushRef="#br0" timeOffset="657.824">445 121 10522 0 0,'0'0'883'0'0,"0"0"-419"0"0,0 0-152 0 0,0 0 27 0 0,0 0 130 0 0,0 0 102 0 0,0 0 135 0 0,0 0 51 0 0,0 0-15 0 0,0 0-63 0 0,0 0-142 0 0,0 0-78 0 0,4 10-87 0 0,26 76 1031 0 0,-41 108 1517 0 0,12-192-2871 0 0,1 0 0 0 0,0 0-1 0 0,0 0 1 0 0,0 0 0 0 0,0 0-1 0 0,0-1 1 0 0,1 1 0 0 0,-1-1-1 0 0,0 1 1 0 0,1-1 0 0 0,-1 0-1 0 0,1 0 1 0 0,-1 0 0 0 0,1 0-1 0 0,-1-1 1 0 0,1 1 0 0 0,0-1-1 0 0,0 1 1 0 0,-1-1 0 0 0,1 0-1 0 0,0 0 1 0 0,-1 0 0 0 0,1-1-1 0 0,0 1 1 0 0,-1 0-1 0 0,1-1 1 0 0,0 0 0 0 0,-1 0-1 0 0,1 0 1 0 0,-1 0 0 0 0,1 0-1 0 0,-1 0 1 0 0,1-1-49 0 0,21-10 107 0 0,1-2 0 0 0,-2-1 0 0 0,0 0-1 0 0,-1-2 1 0 0,0-1 0 0 0,-1 0 0 0 0,-1-2 0 0 0,-1 0 0 0 0,5-10-107 0 0,-3 8 44 0 0,-21 21-42 0 0,0 1-62 0 0,-3 23-172 0 0,-9 83 228 0 0,13-103 10 0 0,0 1-1 0 0,1-1 1 0 0,-1 0-1 0 0,1 1 1 0 0,-1-1-1 0 0,1 0 1 0 0,0 0-1 0 0,0 0 1 0 0,1-1-1 0 0,-1 1 1 0 0,0 0-1 0 0,1-1 1 0 0,0 1-1 0 0,0-1 1 0 0,-1 0-1 0 0,1 0 1 0 0,0 0-1 0 0,1 0 1 0 0,-1-1-1 0 0,0 1 1 0 0,0-1-1 0 0,1 0 1 0 0,-1 0-1 0 0,1 0 1 0 0,-1 0-1 0 0,1-1 1 0 0,-1 1-1 0 0,1-1 1 0 0,-1 0 0 0 0,1 0-1 0 0,0 0 1 0 0,-1-1-1 0 0,1 1 1 0 0,-1-1-1 0 0,1 0 1 0 0,-1 0-1 0 0,0 0 1 0 0,3-1-6 0 0,13-10 113 0 0,-1-1-1 0 0,0-1 1 0 0,0 0 0 0 0,-2-2 0 0 0,0 0 0 0 0,-1 0 0 0 0,0-2 0 0 0,-2 1 0 0 0,0-2 0 0 0,-1 0 0 0 0,6-13-113 0 0,-2 7 45 0 0,12-66-1324 0 0,-34 92-5321 0 0,3 1 809 0 0,1 5-5721 0 0</inkml:trace>
  <inkml:trace contextRef="#ctx0" brushRef="#br0" timeOffset="998.74">1329 235 3321 0 0,'0'0'2286'0'0,"0"0"-191"0"0,0 0-15 0 0,0 0-61 0 0,0 0-152 0 0,0 0-221 0 0,0 0-231 0 0,0 0-177 0 0,0 0-173 0 0,32-1-167 0 0,99-3-160 0 0,-71-12 181 0 0,-54 11-740 0 0,-1 1-76 0 0,0 1 0 0 0,0-1 0 0 0,0 0 0 0 0,-1-1 0 0 0,0 1 0 0 0,0-1 1 0 0,0 1-1 0 0,-1-1 0 0 0,1 0 0 0 0,-1-1 0 0 0,0 1 0 0 0,-1 0 0 0 0,1-1 0 0 0,-1 0 0 0 0,0 1 0 0 0,0-1 0 0 0,-1 0 0 0 0,0 0 0 0 0,0 0 1 0 0,0 0-1 0 0,-1 0 0 0 0,0 0 0 0 0,0 0 0 0 0,-1-2-103 0 0,-1 3 0 0 0,0 1 1 0 0,-1-1-1 0 0,0 0 1 0 0,0 1-1 0 0,0-1 0 0 0,0 1 1 0 0,-1 0-1 0 0,1 0 1 0 0,-1 0-1 0 0,0 1 1 0 0,0-1-1 0 0,-1 1 0 0 0,1 0 1 0 0,-1 0-1 0 0,0 1 1 0 0,1-1-1 0 0,-1 1 1 0 0,0 0-1 0 0,0 0 0 0 0,-1 1 1 0 0,1-1-1 0 0,0 1 1 0 0,-1 0-1 0 0,1 1 1 0 0,0-1-1 0 0,-1 1 1 0 0,1 0-1 0 0,0 1 0 0 0,-1-1 1 0 0,1 1-1 0 0,-1 0 1 0 0,1 0-1 0 0,0 1 1 0 0,-1 0-1 0 0,-7 4-10 0 0,0 0 1 0 0,1 0 0 0 0,0 1 0 0 0,0 1-1 0 0,1 0 1 0 0,0 1 0 0 0,0 0 0 0 0,1 1-1 0 0,0 0 1 0 0,1 0 0 0 0,0 1 0 0 0,1 0-1 0 0,0 1 1 0 0,-6 11 9 0 0,9-15 6 0 0,1 0-1 0 0,-1 0 1 0 0,2 0-1 0 0,-1 0 1 0 0,1 1-1 0 0,0-1 1 0 0,1 1-1 0 0,0 0 1 0 0,0 0-1 0 0,1 0 1 0 0,0 0 0 0 0,1 0-1 0 0,0 0 1 0 0,0 0-1 0 0,1 0 1 0 0,0 0-1 0 0,1 0 1 0 0,0 0-1 0 0,0 0 1 0 0,1-1-1 0 0,0 1 1 0 0,0-1-1 0 0,1 0 1 0 0,0 0-1 0 0,1 0 1 0 0,0 0-1 0 0,3 4-4 0 0,10 4 23 0 0,-1 0 0 0 0,2-2 0 0 0,0 0 0 0 0,1-1 0 0 0,0-1 0 0 0,1-1 0 0 0,0-1 0 0 0,1 0 0 0 0,0-2 0 0 0,0-1 0 0 0,1 0 0 0 0,0-2 0 0 0,0 0 0 0 0,1-2 0 0 0,-1-1 0 0 0,1 0 0 0 0,-1-2 0 0 0,1-1 0 0 0,19-3-24 0 0,-4-3-1308 0 0,-15-3-5759 0 0,-12 2-4880 0 0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33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237 509 8658 0 0,'0'0'1887'0'0,"0"0"-223"0"0,0 0-31 0 0,0 0-24 0 0,0 0-135 0 0,0 0-222 0 0,0 0-237 0 0,0 0-177 0 0,0 0-134 0 0,0 0-91 0 0,0 0-66 0 0,0 0-76 0 0,-6-6-54 0 0,-20-16-38 0 0,-19 18 795 0 0,33 9-1132 0 0,2 1 0 0 0,-1 1 1 0 0,1 0-1 0 0,0 0 0 0 0,0 1 1 0 0,1 0-1 0 0,0 1 0 0 0,0 0 1 0 0,1 0-1 0 0,0 1 1 0 0,1 0-1 0 0,0 0 0 0 0,-2 5-42 0 0,4-7 2 0 0,1 0 1 0 0,0 0-1 0 0,1 0 0 0 0,0 1 0 0 0,0-1 0 0 0,1 1 0 0 0,0 0 0 0 0,0 0 0 0 0,1 0 0 0 0,0 0 0 0 0,1 0 0 0 0,0 0 1 0 0,0 0-1 0 0,1 0 0 0 0,0 0 0 0 0,1 2-2 0 0,-1-6 13 0 0,0-1 0 0 0,0 1 0 0 0,0-1 1 0 0,1 0-1 0 0,0 1 0 0 0,0-1 0 0 0,0 0 0 0 0,0 0 0 0 0,0 0 1 0 0,1-1-1 0 0,0 1 0 0 0,0 0 0 0 0,0-1 0 0 0,0 0 0 0 0,0 0 0 0 0,1 0 1 0 0,-1 0-1 0 0,1 0 0 0 0,0-1 0 0 0,0 0 0 0 0,0 1 0 0 0,0-1 1 0 0,0-1-1 0 0,1 1 0 0 0,-1-1 0 0 0,0 0 0 0 0,1 0 0 0 0,-1 0 1 0 0,1 0-1 0 0,0-1 0 0 0,-1 0 0 0 0,2 0-13 0 0,8-3 101 0 0,-1-1 0 0 0,1-1 1 0 0,-1 0-1 0 0,0-1 0 0 0,-1 0 0 0 0,1-1 0 0 0,-1 0 0 0 0,-1-1 1 0 0,1-1-1 0 0,-1 1 0 0 0,-1-2 0 0 0,0 0 0 0 0,0 0 0 0 0,-1-1 1 0 0,0 0-1 0 0,-1 0 0 0 0,0-1 0 0 0,-1 0 0 0 0,0 0 0 0 0,-1-1 1 0 0,2-6-102 0 0,7-12 48 0 0,-1-1 0 0 0,-2-1 0 0 0,-1 1 0 0 0,-2-2 0 0 0,5-32-48 0 0,-9 49-18 0 0,-2 0 0 0 0,0 0 0 0 0,-1-1 0 0 0,0 1 0 0 0,-2-1 0 0 0,0 1 0 0 0,-1-1 0 0 0,0 1 0 0 0,-2-1 0 0 0,0 1 0 0 0,-1 0 0 0 0,-1 0 0 0 0,0 1 0 0 0,-1-1 0 0 0,-1 1 0 0 0,-1 0 0 0 0,0 1 0 0 0,-1-1 0 0 0,0 2 0 0 0,-2-1 0 0 0,1 2 0 0 0,-6-6 18 0 0,12 16-13 0 0,0 0 0 0 0,0 0 1 0 0,0 1-1 0 0,0 0 1 0 0,0-1-1 0 0,0 1 1 0 0,0 1-1 0 0,-1-1 1 0 0,1 1-1 0 0,-1-1 1 0 0,1 1-1 0 0,-1 1 0 0 0,0-1 1 0 0,1 1-1 0 0,-1-1 1 0 0,0 1-1 0 0,1 1 1 0 0,-1-1-1 0 0,0 1 1 0 0,1-1-1 0 0,-1 1 1 0 0,1 1-1 0 0,-1-1 0 0 0,1 1 1 0 0,-1-1-1 0 0,1 1 1 0 0,0 1-1 0 0,0-1 1 0 0,0 0-1 0 0,0 1 1 0 0,0 0-1 0 0,-3 3 13 0 0,1 5 6 0 0,0-1-1 0 0,0 1 1 0 0,1 1-1 0 0,0-1 1 0 0,1 1 0 0 0,1 0-1 0 0,0 0 1 0 0,0 0-1 0 0,1 0 1 0 0,0 0-1 0 0,1 1 1 0 0,1-1 0 0 0,0 0-1 0 0,1 1 1 0 0,0 1-6 0 0,-1-13 1 0 0,3 19 69 0 0,1 0 0 0 0,0 0 0 0 0,2-1 1 0 0,0 0-1 0 0,1 0 0 0 0,1 0 0 0 0,1-1 0 0 0,0-1 0 0 0,2 1 0 0 0,0-1 0 0 0,1-1 0 0 0,5 6-70 0 0,32 54 466 0 0,65 104 519 0 0,-66-102-693 0 0,-40-64-190 0 0,-8-14-68 0 0,0 0-12 0 0,0 0 30 0 0,0 0 20 0 0,0 0-20 0 0,0 0-29 0 0,0 0 12 0 0,0 0-23 0 0,0 0-4 0 0,0 0 37 0 0,0 0-40 0 0,0 0-13 0 0,0 0-1 0 0,0 0-12 0 0,0 0-30 0 0,0 0-14 0 0,0 0-25 0 0,0 0-52 0 0,0 0-33 0 0,1-25-8274 0 0,3 21 3600 0 0,0 0-6433 0 0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33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93 307 12331 0 0,'0'0'1935'0'0,"0"0"-1003"0"0,0 0-328 0 0,0 0 263 0 0,0 0 296 0 0,0 0 178 0 0,0 0-70 0 0,0 0-245 0 0,0 0-227 0 0,0 0-151 0 0,0 0-103 0 0,0 0-83 0 0,0 0-66 0 0,-2 23-68 0 0,-12 105 192 0 0,-1-40 260 0 0,15-87-797 0 0,0-1-24 0 0,0 0-54 0 0,0 0-33 0 0,0 0-64 0 0,-2-14-4623 0 0,2 9-2333 0 0,0-2-4364 0 0</inkml:trace>
  <inkml:trace contextRef="#ctx0" brushRef="#br0" timeOffset="244.929">40 6 12723 0 0,'0'0'2292'0'0,"0"0"-583"0"0,0 0-374 0 0,0 0-157 0 0,0 0-175 0 0,0 0-220 0 0,0 0-253 0 0,0 0-228 0 0,0 0-207 0 0,0 0-135 0 0,0 0-57 0 0,0 0-43 0 0,-7-1-28 0 0,6 1 159 0 0,0-1-14 0 0,1 1-1 0 0,-1-1 1 0 0,0 1 0 0 0,1-1-1 0 0,-1 1 1 0 0,0 0 0 0 0,1-1-1 0 0,-1 1 1 0 0,0 0-1 0 0,0 0 1 0 0,0-1 0 0 0,1 1-1 0 0,-1 0 1 0 0,0 0 0 0 0,0 0-1 0 0,0 0 1 0 0,0 0 0 0 0,1 0-1 0 0,-1 0 1 0 0,0 0 0 0 0,0 1-1 0 0,0-1 1 0 0,1 0 0 0 0,-1 0-1 0 0,0 1 1 0 0,0-1 0 0 0,1 0-1 0 0,-1 1 1 0 0,0-1-1 0 0,0 1 1 0 0,1-1 0 0 0,-1 1-1 0 0,1-1 1 0 0,-1 1 0 0 0,0-1-1 0 0,1 1 1 0 0,-1 0 0 0 0,1-1-1 0 0,-1 1 1 0 0,1 0 0 0 0,0 0-1 0 0,-1-1 1 0 0,1 1 0 0 0,0 0-1 0 0,-1 0 1 0 0,1-1 0 0 0,0 1-1 0 0,0 0 1 0 0,0 0 0 0 0,0 0-1 0 0,0-1 1 0 0,0 1-1 0 0,0 0 1 0 0,0 0 0 0 0,0 0-1 0 0,0 0 1 0 0,0-1 0 0 0,0 1-1 0 0,1 0 1 0 0,-1 0 0 0 0,0-1-1 0 0,1 1 1 0 0,-1 0 0 0 0,0 0-1 0 0,1-1 1 0 0,0 2 23 0 0,15 14-1951 0 0,-6-6-3593 0 0,-1-3-5044 0 0</inkml:trace>
  <inkml:trace contextRef="#ctx0" brushRef="#br0" timeOffset="565.974">205 510 10410 0 0,'0'0'1407'0'0,"0"0"-455"0"0,0 0 82 0 0,0 0 402 0 0,0 0 290 0 0,0 0 14 0 0,0 0-227 0 0,0 0-317 0 0,0 0-239 0 0,0 0-152 0 0,0 0-85 0 0,0 0-41 0 0,-3 8 501 0 0,-1-61 500 0 0,4 48-1615 0 0,-1-4-7 0 0,0-1-1 0 0,1 1 1 0 0,1 0 0 0 0,-1-1 0 0 0,1 1-1 0 0,1 0 1 0 0,0 0 0 0 0,0-1 0 0 0,1 1-1 0 0,0 1 1 0 0,0-1 0 0 0,1 0 0 0 0,0 1-1 0 0,1 0 1 0 0,4-6-58 0 0,1 2 4 0 0,0 1 0 0 0,0 1 1 0 0,2 0-1 0 0,-1 1 0 0 0,1 0 0 0 0,0 1 0 0 0,1 0 0 0 0,7-3-4 0 0,8 40-1801 0 0,-25-26 1285 0 0,8 5-2916 0 0,-4-3-4806 0 0,-4-2-3397 0 0</inkml:trace>
  <inkml:trace contextRef="#ctx0" brushRef="#br0" timeOffset="1179.489">542 344 0 0 0,'0'0'1750'0'0,"0"0"138"0"0,0 0-10 0 0,0 0-50 0 0,0 0-117 0 0,0 0-213 0 0,0 0-164 0 0,0 0-122 0 0,0 0-96 0 0,0 0-76 0 0,0 0-72 0 0,0 0-66 0 0,0 0-46 0 0,12 1-37 0 0,57 6 1475 0 0,-62-9-1967 0 0,0 0 0 0 0,0-1-1 0 0,0 1 1 0 0,0-1 0 0 0,-1 0 0 0 0,1-1 0 0 0,-1 0-1 0 0,1 0 1 0 0,-1 0 0 0 0,-1-1 0 0 0,1 0 0 0 0,-1 0 0 0 0,4-4-327 0 0,0 1 273 0 0,-6 6-209 0 0,0-1 1 0 0,0 1-1 0 0,0-1 0 0 0,-1 0 1 0 0,1 1-1 0 0,0-1 0 0 0,-1-1 1 0 0,0 1-1 0 0,0 0 0 0 0,0 0 1 0 0,0-1-1 0 0,0 1 0 0 0,-1-1 1 0 0,0 0-1 0 0,0 1 0 0 0,0-1 1 0 0,0 0-1 0 0,0 0 0 0 0,-1 0 1 0 0,1 0-1 0 0,-1-1-64 0 0,-61-1 73 0 0,-67 78-126 0 0,123-68 63 0 0,0 0-1 0 0,1 0 1 0 0,-1 0 0 0 0,1 1 0 0 0,0 0-1 0 0,0 0 1 0 0,1 0 0 0 0,-1 0-1 0 0,1 0 1 0 0,0 1 0 0 0,0 0-1 0 0,1-1 1 0 0,0 1 0 0 0,0 0-1 0 0,0 0 1 0 0,1 0 0 0 0,0 0-1 0 0,0 0 1 0 0,0 1 0 0 0,1-1-1 0 0,0 0 1 0 0,0 0 0 0 0,1 6-10 0 0,1-6 29 0 0,-1-1 1 0 0,1 0-1 0 0,0 0 1 0 0,1 0-1 0 0,-1 0 1 0 0,1 0 0 0 0,0-1-1 0 0,0 1 1 0 0,0-1-1 0 0,0 1 1 0 0,1-1-1 0 0,0 0 1 0 0,0-1-1 0 0,0 1 1 0 0,0-1-1 0 0,1 1 1 0 0,-1-1-1 0 0,1-1 1 0 0,0 1-1 0 0,0-1 1 0 0,2 1-30 0 0,101 8 156 0 0,-87-22-2530 0 0,-10 8 203 0 0,-5 0-1476 0 0,-1 2-7078 0 0,-3 1 1656 0 0</inkml:trace>
  <inkml:trace contextRef="#ctx0" brushRef="#br0" timeOffset="1941.453">1093 300 2833 0 0,'0'0'1913'0'0,"0"0"56"0"0,0 0 77 0 0,0 0-6 0 0,0 0-121 0 0,0 0-267 0 0,0 0-269 0 0,0 0-201 0 0,0 0-158 0 0,0 0-105 0 0,0 0-40 0 0,0 0-44 0 0,1-6-90 0 0,5-19-69 0 0,-6 25-589 0 0,0-1 0 0 0,-1 0 0 0 0,1 0-1 0 0,0 1 1 0 0,-1-1 0 0 0,1 0-1 0 0,-1 1 1 0 0,1-1 0 0 0,-1 0 0 0 0,0 1-1 0 0,1-1 1 0 0,-1 1 0 0 0,1-1 0 0 0,-1 1-1 0 0,0-1 1 0 0,0 1 0 0 0,1 0 0 0 0,-1-1-1 0 0,0 1 1 0 0,0 0 0 0 0,1 0-1 0 0,-1-1 1 0 0,0 1 0 0 0,0 0 0 0 0,0 0-1 0 0,1 0 1 0 0,-1 0 0 0 0,0 0 0 0 0,0 0-1 0 0,0 0 1 0 0,1 0 0 0 0,-1 0 0 0 0,0 1-1 0 0,0-1 1 0 0,0 0 0 0 0,1 0-1 0 0,-1 1 1 0 0,-1-1-87 0 0,0 1 176 0 0,-85 29 751 0 0,82-26-891 0 0,-1 0 0 0 0,1 1 0 0 0,0 0 1 0 0,1 0-1 0 0,-1 0 0 0 0,1 0 0 0 0,0 1 0 0 0,0 0 1 0 0,1 0-1 0 0,0 0 0 0 0,0 0 0 0 0,0 0 1 0 0,1 1-1 0 0,-1-1 0 0 0,2 1 0 0 0,-1 0 0 0 0,1-1 1 0 0,0 1-1 0 0,0 0 0 0 0,1 0 0 0 0,0 0 1 0 0,0 0-1 0 0,1-1 0 0 0,0 1 0 0 0,0 0-36 0 0,1-3 22 0 0,0 0-1 0 0,1 0 1 0 0,-1 0 0 0 0,1 0-1 0 0,0-1 1 0 0,0 1 0 0 0,0-1-1 0 0,0 0 1 0 0,1 0 0 0 0,0 0-1 0 0,-1-1 1 0 0,1 1 0 0 0,0-1-1 0 0,0 0 1 0 0,0 0 0 0 0,0 0-1 0 0,1 0 1 0 0,-1-1 0 0 0,0 0-1 0 0,1 0 1 0 0,-1 0 0 0 0,1 0-1 0 0,-1-1 1 0 0,1 0 0 0 0,0 0-1 0 0,-1 0 1 0 0,1 0 0 0 0,-1-1-1 0 0,1 1 1 0 0,-1-1 0 0 0,1-1-1 0 0,3 0-21 0 0,17 1 26 0 0,-21 1-76 0 0,1-1 1 0 0,-1 1-1 0 0,1-1 0 0 0,-1 0 0 0 0,1 0 1 0 0,-1 0-1 0 0,0-1 0 0 0,0 1 1 0 0,1-1-1 0 0,-1 0 0 0 0,0 0 1 0 0,-1-1-1 0 0,1 1 0 0 0,0-1 0 0 0,-1 0 1 0 0,2-1 49 0 0,14-22-10238 0 0,-17 22-1806 0 0</inkml:trace>
  <inkml:trace contextRef="#ctx0" brushRef="#br0" timeOffset="2415.798">1542 42 7874 0 0,'0'0'3818'0'0,"0"0"-1586"0"0,0 0-590 0 0,0 0-18 0 0,0 0-38 0 0,0 0-159 0 0,0 0-236 0 0,0 0-247 0 0,0 0-200 0 0,0 0-118 0 0,0 0-71 0 0,0 0-75 0 0,0 0-52 0 0,-4 3 1021 0 0,-14 59-228 0 0,13-27-944 0 0,-27 120 279 0 0,1 61-408 0 0,28-200-1580 0 0,3-30-336 0 0,3-11-3360 0 0,-1 9-6385 0 0,-1 11 2532 0 0</inkml:trace>
  <inkml:trace contextRef="#ctx0" brushRef="#br0" timeOffset="2699.384">1295 263 10114 0 0,'0'0'3039'0'0,"0"0"-803"0"0,0 0-475 0 0,0 0-264 0 0,0 0-288 0 0,0 0-226 0 0,0 0-172 0 0,0 0-108 0 0,0 0-34 0 0,0 0 1 0 0,0 0-13 0 0,0 0-45 0 0,0 0-61 0 0,13 2-45 0 0,93 7 642 0 0,32-9 255 0 0,-108 0-5841 0 0,0 0-4961 0 0,-30 0-2844 0 0</inkml:trace>
  <inkml:trace contextRef="#ctx0" brushRef="#br0" timeOffset="2947.057">1766 318 12547 0 0,'0'0'1537'0'0,"0"0"-259"0"0,0 0 29 0 0,0 0 44 0 0,0 0-86 0 0,0 0-187 0 0,0 0-263 0 0,0 0-210 0 0,0 0-135 0 0,0 0-101 0 0,0 0-85 0 0,0 0-64 0 0,0 25-46 0 0,-4 74-54 0 0,-3-46-463 0 0,7-53-119 0 0,0 0-322 0 0,0-7-8776 0 0,0 3-1559 0 0</inkml:trace>
  <inkml:trace contextRef="#ctx0" brushRef="#br0" timeOffset="3097.931">1811 68 13795 0 0,'0'0'1936'0'0,"0"0"-991"0"0,0 0-369 0 0,0 0-184 0 0,0 0-256 0 0,0 0-152 0 0,0 0-200 0 0,0 0-192 0 0,0 0-304 0 0,0 0-713 0 0,0 0-2296 0 0,0 0-7561 0 0</inkml:trace>
  <inkml:trace contextRef="#ctx0" brushRef="#br0" timeOffset="3397.429">2043 271 12051 0 0,'0'0'1437'0'0,"0"0"-275"0"0,0 0 23 0 0,0 0 33 0 0,0 0-123 0 0,0 0-216 0 0,0 0-206 0 0,0 0-175 0 0,0 0-108 0 0,0 0-96 0 0,0 0-95 0 0,0 0-45 0 0,-7 23-44 0 0,-21 73-34 0 0,18-31 41 0 0,11-63-78 0 0,-1 0 0 0 0,0 1 0 0 0,0-1 0 0 0,1 0 0 0 0,-1 0-1 0 0,1 0 1 0 0,0 1 0 0 0,0-1 0 0 0,0 0 0 0 0,0 0 0 0 0,0 0 0 0 0,0 0 0 0 0,0 0 0 0 0,1-1 0 0 0,-1 1 0 0 0,1 0-1 0 0,-1-1 1 0 0,1 1 0 0 0,0-1 0 0 0,0 1 0 0 0,0-1 0 0 0,0 0 0 0 0,0 0 0 0 0,0 1 0 0 0,0-1 0 0 0,0-1 0 0 0,0 1 0 0 0,0 0-1 0 0,0-1 1 0 0,0 1 0 0 0,1-1 0 0 0,-1 1 0 0 0,0-1 0 0 0,1 0 0 0 0,-1 0 0 0 0,1 0-39 0 0,84-16 2588 0 0,-82 14-2492 0 0,0-1 1 0 0,0 0 0 0 0,0 0-1 0 0,0-1 1 0 0,-1 0-1 0 0,1 0 1 0 0,-1 0 0 0 0,0 0-1 0 0,0 0 1 0 0,-1-1 0 0 0,1 0-1 0 0,-1 1 1 0 0,0-1-1 0 0,0-1 1 0 0,-1 1 0 0 0,1 0-1 0 0,-1-1 1 0 0,0 1 0 0 0,-1-1-1 0 0,1 0 1 0 0,-1 1-1 0 0,0-1 1 0 0,-1 0 0 0 0,1 0-1 0 0,-1 0 1 0 0,-1 1-1 0 0,1-1 1 0 0,-1 0 0 0 0,0-1-97 0 0,0 3-36 0 0,-1-1 0 0 0,0 1 0 0 0,0 0 0 0 0,-1 0 0 0 0,1 0 0 0 0,-1 0 0 0 0,0 0 0 0 0,0 1 0 0 0,0-1 1 0 0,0 1-1 0 0,-1 0 0 0 0,1 0 0 0 0,-1 0 0 0 0,0 0 0 0 0,0 1 0 0 0,0-1 0 0 0,0 1 0 0 0,0 0 0 0 0,-1 0 0 0 0,1 1 0 0 0,0-1 1 0 0,-1 1-1 0 0,0 0 0 0 0,-3 0 36 0 0,-42 0-9450 0 0,43 4-2726 0 0</inkml:trace>
  <inkml:trace contextRef="#ctx0" brushRef="#br0" timeOffset="3797.632">2411 418 16732 0 0,'0'0'1612'0'0,"0"0"-659"0"0,0 0-138 0 0,0 0 143 0 0,0 0 23 0 0,0 0-99 0 0,0 0-181 0 0,0 0-179 0 0,0 0-78 0 0,0 0-40 0 0,0 0-55 0 0,0 0-66 0 0,0 0-56 0 0,8-14-44 0 0,24-41-38 0 0,-16 26 62 0 0,-15 25-187 0 0,0 1-1 0 0,1 0 1 0 0,-1-1 0 0 0,1 1 0 0 0,0 0 0 0 0,0 0-1 0 0,0 0 1 0 0,0 1 0 0 0,1-1 0 0 0,-1 0 0 0 0,1 1-1 0 0,0 0 1 0 0,-1-1 0 0 0,1 1 0 0 0,0 0 0 0 0,0 1-1 0 0,1-1 1 0 0,-1 0 0 0 0,0 1 0 0 0,2-1-20 0 0,-4 2-3 0 0,1-1 0 0 0,-1 1 1 0 0,0 0-1 0 0,0 0 0 0 0,0 0 1 0 0,0 0-1 0 0,0 0 0 0 0,0 0 1 0 0,0 0-1 0 0,0 0 0 0 0,1 0 1 0 0,-1 1-1 0 0,0-1 0 0 0,0 0 1 0 0,0 1-1 0 0,0-1 0 0 0,0 1 1 0 0,0-1-1 0 0,0 1 0 0 0,0-1 1 0 0,0 1-1 0 0,-1 0 0 0 0,1-1 1 0 0,0 1-1 0 0,0 0 0 0 0,0 0 1 0 0,-1 0-1 0 0,1 0 0 0 0,0 0 1 0 0,-1-1-1 0 0,1 1 0 0 0,-1 0 1 0 0,1 0-1 0 0,-1 0 0 0 0,0 1 1 0 0,1-1-1 0 0,-1 0 0 0 0,0 0 1 0 0,0 0-1 0 0,1 0 0 0 0,-1 0 1 0 0,0 0-1 0 0,0 0 0 0 0,0 0 1 0 0,-1 1-1 0 0,1-1 0 0 0,0 0 1 0 0,0 0-1 0 0,-1 0 0 0 0,1 0 1 0 0,0 0-1 0 0,-1 0 0 0 0,1 0 1 0 0,-1 0-1 0 0,1 0 0 0 0,-1 0 1 0 0,0 0-1 0 0,0 0 3 0 0,0 17-1 0 0,0-14 9 0 0,1-1 1 0 0,0 1-1 0 0,-1 0 1 0 0,1 0-1 0 0,0 0 1 0 0,1 0-1 0 0,-1 0 0 0 0,1 0 1 0 0,0-1-1 0 0,0 1 1 0 0,0 0-1 0 0,0-1 1 0 0,0 1-1 0 0,1 0 1 0 0,0-1-1 0 0,0 0 1 0 0,0 1-1 0 0,0-1 1 0 0,0 0-1 0 0,1 0 1 0 0,-1 0-1 0 0,1 0 1 0 0,0-1-1 0 0,0 1 0 0 0,0-1 1 0 0,0 0-1 0 0,0 1 1 0 0,1-1-1 0 0,-1-1 1 0 0,1 1-1 0 0,-1 0 1 0 0,1-1-1 0 0,-1 0 1 0 0,1 0-1 0 0,0 0 1 0 0,0 0-1 0 0,3 0-8 0 0,0-1 97 0 0,-1 0 0 0 0,1 0 0 0 0,-1 0 0 0 0,1-1 0 0 0,-1 0 0 0 0,1 0 0 0 0,-1-1 0 0 0,1 0 0 0 0,-1 0 0 0 0,0 0 0 0 0,0-1 0 0 0,0 0 0 0 0,0 0 0 0 0,0 0 0 0 0,-1-1 0 0 0,1 0 0 0 0,-1 0 0 0 0,0 0 0 0 0,0-2-97 0 0,15-12 121 0 0,-1-1 0 0 0,-1-1-1 0 0,-1-1 1 0 0,-1-1 0 0 0,-1 0-1 0 0,2-6-120 0 0,-12-25-1377 0 0,-8 43-3430 0 0,-2 3-4387 0 0,0 3-4330 0 0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40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19 0 0 0,'0'0'427'0'0,"0"0"428"0"0,0 0 273 0 0,0 0 221 0 0,0 0 149 0 0,0 0 81 0 0,0 0-31 0 0,0 0-127 0 0,7-3-140 0 0,20-9-151 0 0,-21 9-119 0 0,-6 3-94 0 0,0 0-63 0 0,2 20 5804 0 0,2 0-4011 0 0,1 21-1082 0 0,-32 206 790 0 0,10-141-2068 0 0,-10 181-102 0 0,27-287-247 0 0,0 0-21 0 0,0 0-12 0 0,0 0-41 0 0,0 0-78 0 0,-4-19-3084 0 0,-1 11 1400 0 0,0-1-4139 0 0,2 1-5818 0 0</inkml:trace>
  <inkml:trace contextRef="#ctx0" brushRef="#br0" timeOffset="212.26">1 409 14755 0 0,'0'0'975'0'0,"0"0"-351"0"0,0 0-10 0 0,0 0 246 0 0,0 0 180 0 0,0 0 22 0 0,0 0-68 0 0,31 0-133 0 0,100 0-148 0 0,241-25 1318 0 0,-296 23-2641 0 0,-38 1-2792 0 0,-1 0-7665 0 0,-28 1 1617 0 0</inkml:trace>
  <inkml:trace contextRef="#ctx0" brushRef="#br0" timeOffset="458.084">833 332 10634 0 0,'0'0'1447'0'0,"0"0"-349"0"0,0 0-33 0 0,0 0 126 0 0,0 0 88 0 0,0 0-18 0 0,0 0-169 0 0,0 0-256 0 0,0 0-192 0 0,0 0-165 0 0,0 0-167 0 0,-20 33-65 0 0,-60 103-90 0 0,62-78 22 0 0,21-53-131 0 0,-2-2-2 0 0,0-1 0 0 0,0 1 0 0 0,1 0 1 0 0,0-1-1 0 0,-1 0 0 0 0,1 1 0 0 0,0-1 1 0 0,0 0-1 0 0,0 0 0 0 0,1 0 0 0 0,-1 0 1 0 0,0 0-1 0 0,1-1 0 0 0,-1 1 0 0 0,1-1 1 0 0,0 0-1 0 0,-1 1 0 0 0,1-1 0 0 0,0 0 1 0 0,0-1-1 0 0,0 1 0 0 0,0 0 0 0 0,0-1 1 0 0,-1 0-1 0 0,1 1 0 0 0,0-1 0 0 0,0-1 0 0 0,0 1 1 0 0,0 0-1 0 0,1-1-46 0 0,85-29 1656 0 0,-82 26-1559 0 0,-1 0 1 0 0,0-1-1 0 0,0 1 1 0 0,0-1-1 0 0,-1-1 1 0 0,1 1-1 0 0,-1-1 0 0 0,0 0 1 0 0,-1 0-1 0 0,0 0 1 0 0,0-1-1 0 0,0 0 0 0 0,-1 1 1 0 0,1-1-1 0 0,-2 0 1 0 0,1-1-1 0 0,-1 1 1 0 0,0 0-1 0 0,-1-1 0 0 0,1-3-97 0 0,-2 7 11 0 0,1 0-1 0 0,-1 0 1 0 0,0 0-1 0 0,-1-1 0 0 0,1 1 1 0 0,-1 0-1 0 0,0 0 1 0 0,0 0-1 0 0,0 0 1 0 0,0 0-1 0 0,-1 1 0 0 0,1-1 1 0 0,-1 0-1 0 0,0 1 1 0 0,-1-1-1 0 0,1 1 0 0 0,0-1 1 0 0,-1 1-1 0 0,0 0 1 0 0,0 0-1 0 0,0 0 0 0 0,0 1 1 0 0,0-1-1 0 0,0 1 1 0 0,-1-1-1 0 0,-2 0-10 0 0,-68-25-1154 0 0,48 23-1524 0 0,1 2-3367 0 0,14 2-6028 0 0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09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6440 923 8578 0 0,'0'0'5144'0'0,"0"0"-2787"0"0,0 0-1071 0 0,0 0-248 0 0,0 0-185 0 0,0 0-121 0 0,0 0-66 0 0,0 0-85 0 0,0 0-85 0 0,0 0-49 0 0,0 0-124 0 0,0 0-102 0 0,0 0-66 0 0,-1 16-47 0 0,0 74-9 0 0,10-57-366 0 0,-3-20-6241 0 0,-4-10-4056 0 0</inkml:trace>
  <inkml:trace contextRef="#ctx0" brushRef="#br0" timeOffset="165.585">6399 448 16396 0 0,'0'0'1176'0'0,"0"0"-440"0"0,0 0-64 0 0,0 0 32 0 0,0 0-72 0 0,0 0-256 0 0,0 0-552 0 0,0 0-272 0 0,0 0-104 0 0,0 0 0 0 0,0 0 88 0 0,0 0-272 0 0,0 0-608 0 0,67 63-1633 0 0,-55-41-4681 0 0,-4-7 1873 0 0</inkml:trace>
  <inkml:trace contextRef="#ctx0" brushRef="#br0" timeOffset="564.044">6764 1137 64 0 0,'0'0'3453'0'0,"0"0"-1760"0"0,0 0-279 0 0,0 0 465 0 0,0 0 386 0 0,0 0 98 0 0,0 0-144 0 0,0 0-335 0 0,0 0-378 0 0,0 0-331 0 0,0 0-263 0 0,0 0-225 0 0,0 0-122 0 0,7-13-46 0 0,20-39-37 0 0,4-46 954 0 0,51-84-380 0 0,-82 182-1059 0 0,0 0 0 0 0,-1 1 1 0 0,1-1-1 0 0,0 1 0 0 0,0-1 0 0 0,0 0 0 0 0,0 1 0 0 0,0-1 0 0 0,0 0 0 0 0,0 1 1 0 0,1-1-1 0 0,-1 0 0 0 0,0 1 0 0 0,0-1 0 0 0,0 0 0 0 0,0 1 0 0 0,0-1 0 0 0,0 0 1 0 0,1 1-1 0 0,-1-1 0 0 0,0 0 0 0 0,0 0 0 0 0,0 1 0 0 0,1-1 0 0 0,-1 0 0 0 0,0 1 1 0 0,0-1-1 0 0,1 0 0 0 0,-1 0 0 0 0,0 0 0 0 0,1 1 0 0 0,-1-1 0 0 0,0 0 0 0 0,1 0 1 0 0,-1 0-1 0 0,0 0 0 0 0,1 0 0 0 0,-1 0 0 0 0,0 0 0 0 0,1 0 0 0 0,-1 0 0 0 0,0 0 1 0 0,1 0-1 0 0,-1 0 0 0 0,0 0 0 0 0,1 0 0 0 0,-1 0 0 0 0,1 0 0 0 0,-1 0 0 0 0,0 0 1 0 0,1 0-1 0 0,-1 0 0 0 0,0 0 0 0 0,1-1 0 0 0,-1 1 0 0 0,0 0 0 0 0,0 0 0 0 0,1 0 1 0 0,-1-1-1 0 0,0 1 0 0 0,0 0 0 0 0,1 0 0 0 0,-1-1 0 0 0,0 1 0 0 0,0 0 1 0 0,1-1-1 0 0,-1 1 0 0 0,0 0 0 0 0,0-1 0 0 0,0 1 3 0 0,7 38-280 0 0,-6-30 250 0 0,3 10 31 0 0,-4-9-1 0 0,1 0 1 0 0,0 0 0 0 0,1 0 0 0 0,0 0-1 0 0,0 0 1 0 0,1-1 0 0 0,0 1 0 0 0,0-1-1 0 0,1 0 1 0 0,0 0 0 0 0,1 0 0 0 0,0 0-1 0 0,0-1 1 0 0,1 1 0 0 0,-1-1 0 0 0,2-1 0 0 0,-1 1-1 0 0,1-1 1 0 0,0 0-1 0 0,-2-3 43 0 0,0 0 0 0 0,0 0-1 0 0,0-1 1 0 0,0 0 0 0 0,0 0 0 0 0,1 0 0 0 0,-1 0 0 0 0,1-1-1 0 0,-1 0 1 0 0,1 0 0 0 0,-1 0 0 0 0,1-1 0 0 0,0 0 0 0 0,-1 0-1 0 0,1 0 1 0 0,0-1 0 0 0,-1 0 0 0 0,1 0 0 0 0,-1 0-1 0 0,1-1 1 0 0,-1 0 0 0 0,1 0 0 0 0,-1 0 0 0 0,0-1 0 0 0,0 1-1 0 0,0-1 1 0 0,-1-1 0 0 0,1 1 0 0 0,-1-1 0 0 0,1 1-1 0 0,2-5-42 0 0,1 1 137 0 0,-1-1 0 0 0,0 0-1 0 0,-1-1 1 0 0,1 1-1 0 0,-2-1 1 0 0,1-1 0 0 0,-1 1-1 0 0,-1-1 1 0 0,1 0-1 0 0,-2 0 1 0 0,1 0-1 0 0,-2 0 1 0 0,1-1 0 0 0,-1 1-1 0 0,-1-1 1 0 0,1-9-137 0 0,-9-48-107 0 0,4 48-1269 0 0,3 14-2030 0 0,3 2-4065 0 0,2 4-5205 0 0</inkml:trace>
  <inkml:trace contextRef="#ctx0" brushRef="#br0" timeOffset="-1782.383">3117 551 5785 0 0,'0'0'1645'0'0,"0"0"-284"0"0,0 0 56 0 0,0 0 204 0 0,0 0 24 0 0,0 0-188 0 0,0 0-323 0 0,0 0-369 0 0,0 0-246 0 0,0 0-19 0 0,0 0 108 0 0,0 0 127 0 0,0 0 93 0 0,23-7-29 0 0,77-26-97 0 0,-72 23-378 0 0,0-2 1 0 0,-1-1-1 0 0,0-1 0 0 0,-1-1 1 0 0,0-2-1 0 0,-2 0 1 0 0,11-10-325 0 0,-27 22 82 0 0,-1 0 0 0 0,0 0 1 0 0,0 0-1 0 0,0-1 0 0 0,-1 0 0 0 0,0-1 1 0 0,0 1-1 0 0,0-1 0 0 0,-1 0 1 0 0,0 0-1 0 0,0-1 0 0 0,-1 0 0 0 0,0 1 1 0 0,0-1-1 0 0,-1-1 0 0 0,0 1 1 0 0,-1 0-1 0 0,0-1 0 0 0,0 0 0 0 0,0-5-82 0 0,-2 13 10 0 0,-1 1 0 0 0,1-1 0 0 0,-1 1 0 0 0,1 0 0 0 0,-1-1-1 0 0,1 1 1 0 0,-1 0 0 0 0,0 0 0 0 0,1-1 0 0 0,-1 1 0 0 0,0 0-1 0 0,1 0 1 0 0,-1 0 0 0 0,0 0 0 0 0,1 0 0 0 0,-1 0 0 0 0,0 0-1 0 0,1 0 1 0 0,-1 0 0 0 0,0 0 0 0 0,1 0 0 0 0,-1 1 0 0 0,0-1-1 0 0,1 0 1 0 0,-1 0 0 0 0,1 1 0 0 0,-1-1 0 0 0,0 0 0 0 0,1 1-1 0 0,-1-1 1 0 0,1 1 0 0 0,-1-1 0 0 0,1 0 0 0 0,-1 1 0 0 0,1-1-1 0 0,0 1 1 0 0,-1-1 0 0 0,1 1 0 0 0,-1 0 0 0 0,1-1 0 0 0,0 1-1 0 0,0-1 1 0 0,-1 1-10 0 0,-11 21-21 0 0,1 1-1 0 0,2 0 1 0 0,0 0-1 0 0,1 1 1 0 0,1 0 0 0 0,1 0-1 0 0,2 1 1 0 0,0 0-1 0 0,1 0 1 0 0,2 0-1 0 0,1 0 1 0 0,0 0-1 0 0,4 17 22 0 0,-3 8-20 0 0,10 511 2 0 0,-13-526 3 0 0,-2 1 0 0 0,-2 0 0 0 0,-1-1 0 0 0,-2 0 0 0 0,-1 0 0 0 0,-2-1 0 0 0,-1-1 0 0 0,-2 0 0 0 0,-1-1 0 0 0,-2 0 0 0 0,0-2 0 0 0,-3 0 0 0 0,0-1 0 0 0,-6 4 15 0 0,17-22 5 0 0,0-1 0 0 0,0-1-1 0 0,0 0 1 0 0,-1 0 0 0 0,0-1-1 0 0,-1 0 1 0 0,0-1-1 0 0,0-1 1 0 0,-1 0 0 0 0,0 0-1 0 0,0-1 1 0 0,0-1 0 0 0,0 0-1 0 0,-1-1 1 0 0,0 0 0 0 0,1-1-1 0 0,-1-1 1 0 0,0 0-1 0 0,-11-1-4 0 0,21-3 14 0 0,-1 1-1 0 0,1 0 1 0 0,1-1-1 0 0,-1 0 1 0 0,0 0-1 0 0,1 0 1 0 0,-1 0-1 0 0,1-1 1 0 0,0 1-1 0 0,0-1 0 0 0,0 0 1 0 0,1 0-1 0 0,-1 0 1 0 0,1 0-1 0 0,0 0 1 0 0,0-1-1 0 0,1 1 1 0 0,-1-1-1 0 0,1 1 1 0 0,0-1-1 0 0,0 1 1 0 0,0-1-1 0 0,1 0 0 0 0,0 1 1 0 0,0-1-1 0 0,0 0 1 0 0,0 0-1 0 0,1 1 1 0 0,-1-1-1 0 0,1 1 1 0 0,1-1-1 0 0,-1-1-13 0 0,5-20 16 0 0,1 1 0 0 0,0 0 0 0 0,2 0 0 0 0,1 1 0 0 0,1 0 0 0 0,1 0 0 0 0,0 1 0 0 0,2 1 0 0 0,1 0 0 0 0,1 2 0 0 0,1-1 0 0 0,0 2 0 0 0,2 0 0 0 0,0 1 0 0 0,7-4-16 0 0,14-16-46 0 0,2 1-1 0 0,1 3 1 0 0,2 1 0 0 0,1 2-1 0 0,39-18 47 0 0,13-10-2475 0 0,-45 26-2853 0 0,1 3-6682 0 0,-39 23 5963 0 0</inkml:trace>
  <inkml:trace contextRef="#ctx0" brushRef="#br0" timeOffset="-1531.998">4010 805 3785 0 0,'0'0'3314'0'0,"0"0"-44"0"0,0 0-257 0 0,0 0-421 0 0,0 0-677 0 0,0 0-669 0 0,0 0-495 0 0,0 0-233 0 0,0 0-7 0 0,0 0 0 0 0,0 0-28 0 0,-34 30-74 0 0,-105 92-54 0 0,68-42 168 0 0,67-75-487 0 0,1-1 0 0 0,-1 1 0 0 0,1-1 0 0 0,1 1 1 0 0,-1 0-1 0 0,0 0 0 0 0,1 1 0 0 0,0-1 0 0 0,0 0 1 0 0,1 1-1 0 0,0-1 0 0 0,0 1 0 0 0,0 0 0 0 0,0-1 1 0 0,1 1-1 0 0,0-1 0 0 0,0 1 0 0 0,1 0 0 0 0,-1-1 1 0 0,1 1-1 0 0,2 4-36 0 0,0-8 61 0 0,1 1 1 0 0,0-1 0 0 0,-1 0-1 0 0,1-1 1 0 0,0 1 0 0 0,0-1-1 0 0,0 0 1 0 0,0 0 0 0 0,0 0-1 0 0,1 0 1 0 0,-1-1-1 0 0,0 0 1 0 0,0 1 0 0 0,1-2-1 0 0,-1 1 1 0 0,0 0 0 0 0,0-1-1 0 0,4-1-61 0 0,5-2 25 0 0,0 0 0 0 0,0-1 0 0 0,0-1 0 0 0,-1 0 0 0 0,1-1 0 0 0,-2 0-1 0 0,1-1 1 0 0,-1-1 0 0 0,0 1 0 0 0,-1-2 0 0 0,0 1 0 0 0,-1-1 0 0 0,1-1-1 0 0,-2 0 1 0 0,0 0 0 0 0,0-1 0 0 0,-1 0 0 0 0,0 0 0 0 0,-1 0 0 0 0,-1-1-1 0 0,0 0 1 0 0,-1 0 0 0 0,0 0 0 0 0,-1-1 0 0 0,2-13-25 0 0,2-13-1242 0 0,-4 25-2465 0 0,0 0-5730 0 0,-2 11-1864 0 0</inkml:trace>
  <inkml:trace contextRef="#ctx0" brushRef="#br0" timeOffset="-1277.971">4179 1203 12099 0 0,'0'0'2681'0'0,"0"0"-1580"0"0,0 0-405 0 0,0 0 280 0 0,0 0 310 0 0,0 0 185 0 0,0 0-51 0 0,0 0-296 0 0,0 0-318 0 0,0 0-253 0 0,0 0-182 0 0,0 0-90 0 0,8-16-29 0 0,65-117 399 0 0,42-14-99 0 0,-113 144-553 0 0,10-13-48 0 0,0 1 0 0 0,1 1 0 0 0,1 0 1 0 0,0 0-1 0 0,1 2 0 0 0,0 0 0 0 0,1 0 0 0 0,7-3 49 0 0,14 12-2520 0 0,-27 8-1154 0 0,-2 3-3308 0 0,-5-4-4482 0 0</inkml:trace>
  <inkml:trace contextRef="#ctx0" brushRef="#br0" timeOffset="-962.019">4789 861 3073 0 0,'0'0'1343'0'0,"0"0"72"0"0,0 0 220 0 0,0 0 172 0 0,0 0-18 0 0,0 0-231 0 0,0 0-295 0 0,0 0-189 0 0,0 0-69 0 0,0 0-49 0 0,0 0-45 0 0,0 0-72 0 0,0 0-60 0 0,1-8-79 0 0,5-21-85 0 0,-33 21 1921 0 0,21 10-2490 0 0,0-1 0 0 0,1 1 0 0 0,-1 0 0 0 0,1 0 0 0 0,0 1-1 0 0,-1 0 1 0 0,1 0 0 0 0,1 0 0 0 0,-1 0 0 0 0,0 1 0 0 0,1-1 0 0 0,-1 1-1 0 0,1 1 1 0 0,0-1 0 0 0,1 0 0 0 0,-1 1 0 0 0,1 0 0 0 0,-3 5-46 0 0,-7 6 88 0 0,9-10-77 0 0,0 0 0 0 0,0 0 0 0 0,0 1-1 0 0,1-1 1 0 0,0 1 0 0 0,1-1 0 0 0,-1 1 0 0 0,1 0 0 0 0,0 0 0 0 0,1 0 0 0 0,0 0 0 0 0,0 1 0 0 0,1-1 0 0 0,-1 0-1 0 0,1 0 1 0 0,1 0 0 0 0,1 7-11 0 0,0-8 13 0 0,0-1 0 0 0,0 1-1 0 0,1-1 1 0 0,-1 0 0 0 0,1 0 0 0 0,1 0-1 0 0,-1-1 1 0 0,1 1 0 0 0,0-1-1 0 0,0 1 1 0 0,0-1 0 0 0,0 0 0 0 0,1-1-1 0 0,0 1 1 0 0,-1-1 0 0 0,1 0-1 0 0,1 0 1 0 0,-1-1 0 0 0,0 1 0 0 0,1-1-1 0 0,-1 0 1 0 0,1-1 0 0 0,-1 1-1 0 0,1-1 1 0 0,0 0 0 0 0,0-1 0 0 0,-1 1-1 0 0,1-1 1 0 0,0 0 0 0 0,3-1-13 0 0,1 2-129 0 0,1-1 1 0 0,-1 0-1 0 0,1-1 1 0 0,-1 0 0 0 0,1-1-1 0 0,-1 0 1 0 0,0-1-1 0 0,0 1 1 0 0,0-2 0 0 0,0 0-1 0 0,-1 0 1 0 0,1-1-1 0 0,-1 0 1 0 0,0 0 0 0 0,0-1-1 0 0,-1 0 1 0 0,0-1-1 0 0,1-1 129 0 0,5-6-2316 0 0,-2 1-4592 0 0,-4 5-4855 0 0</inkml:trace>
  <inkml:trace contextRef="#ctx0" brushRef="#br0" timeOffset="-566.013">5105 1011 2961 0 0,'0'0'3704'0'0,"0"0"-1127"0"0,0 0-339 0 0,0 0-162 0 0,0 0-245 0 0,0 0-206 0 0,0 0-192 0 0,0 0-174 0 0,0 0-135 0 0,0 0-142 0 0,0 0-151 0 0,33 7-130 0 0,104 15-131 0 0,-69-29 88 0 0,-57 0-484 0 0,1 2-105 0 0,1 0 0 0 0,-1-1 1 0 0,0 0-1 0 0,-1-1 0 0 0,0 0 0 0 0,0-1 0 0 0,0 0 0 0 0,-1-1 1 0 0,0 0-1 0 0,-1 0 0 0 0,0-1 0 0 0,-1-1 0 0 0,0 1 1 0 0,0-2-1 0 0,-1 1 0 0 0,0-1 0 0 0,-1 1 0 0 0,-1-2 1 0 0,0 1-1 0 0,0-1 0 0 0,-2 0 0 0 0,1 1 0 0 0,-2-2 0 0 0,1 1 1 0 0,-1-5-70 0 0,-3 16-4 0 0,1 0 1 0 0,0 0 0 0 0,-1 0 0 0 0,0 0 0 0 0,1 0-1 0 0,-1 0 1 0 0,0 0 0 0 0,0 1 0 0 0,0-1 0 0 0,0 0-1 0 0,-1 1 1 0 0,1-1 0 0 0,0 0 0 0 0,-1 1-1 0 0,1 0 1 0 0,0-1 0 0 0,-1 1 0 0 0,0 0 0 0 0,1 0-1 0 0,-1 0 1 0 0,0 0 0 0 0,0 0 0 0 0,0 0 0 0 0,1 0-1 0 0,-1 1 1 0 0,0-1 0 0 0,0 1 0 0 0,0-1 0 0 0,0 1-1 0 0,0 0 1 0 0,0 0 0 0 0,0-1 0 0 0,0 2-1 0 0,0-1 1 0 0,-1 0 3 0 0,-73 15-279 0 0,61-8 252 0 0,1 1 1 0 0,1 0 0 0 0,-1 1 0 0 0,2 1-1 0 0,-1 0 1 0 0,1 1 0 0 0,1 0 0 0 0,0 1 0 0 0,0 1-1 0 0,1-1 1 0 0,1 1 0 0 0,0 1 0 0 0,1 0-1 0 0,0 0 1 0 0,1 0 0 0 0,1 1 0 0 0,0 0-1 0 0,1 1 1 0 0,1-1 0 0 0,0 1 0 0 0,1 0 0 0 0,1 0-1 0 0,1 0 1 0 0,0 11 26 0 0,1-22-2 0 0,1 0 1 0 0,0 1-1 0 0,0-1 0 0 0,0 0 0 0 0,1-1 0 0 0,0 1 1 0 0,0 0-1 0 0,0 0 0 0 0,1-1 0 0 0,-1 1 0 0 0,1-1 1 0 0,0 0-1 0 0,0 0 0 0 0,1 0 0 0 0,-1 0 0 0 0,1 0 1 0 0,0-1-1 0 0,0 0 0 0 0,0 0 0 0 0,0 0 0 0 0,1 0 1 0 0,-1-1-1 0 0,1 1 0 0 0,0-1 0 0 0,4 1 2 0 0,5 3-1 0 0,1-1 0 0 0,0-1 0 0 0,0 0 0 0 0,1-1 0 0 0,-1-1 0 0 0,1 0 0 0 0,-1-1 0 0 0,1-1 1 0 0,123-18-1606 0 0,-114 11-2303 0 0,-8 3-7237 0 0</inkml:trace>
  <inkml:trace contextRef="#ctx0" brushRef="#br0" timeOffset="-4098.405">457 573 5905 0 0,'0'0'2924'0'0,"0"0"-1045"0"0,0 0-502 0 0,0 0-84 0 0,0 0-17 0 0,0 0-43 0 0,0 0-114 0 0,0 0-161 0 0,0 0-151 0 0,0 0-150 0 0,0 0-141 0 0,-25 21-117 0 0,-79 65-87 0 0,53-23 41 0 0,45-48-275 0 0,-170 300 702 0 0,134-267-440 0 0,41-47-219 0 0,1-1 50 0 0,46-99 796 0 0,240-297-674 0 0,-250 361-231 0 0,-36 35-50 0 0,-15 119 367 0 0,11-99-361 0 0,0 0 0 0 0,1 1 0 0 0,1-1 0 0 0,1 1 0 0 0,1 0 0 0 0,1-1 0 0 0,1 1-18 0 0,-1-16 17 0 0,0-1-1 0 0,0 0 0 0 0,0 0 1 0 0,1 0-1 0 0,0 0 0 0 0,0 0 1 0 0,0 0-1 0 0,0 0 0 0 0,0-1 1 0 0,1 1-1 0 0,0-1 0 0 0,0 1 1 0 0,0-1-1 0 0,0 0 0 0 0,0 0 1 0 0,1-1-1 0 0,-1 1 1 0 0,1-1-1 0 0,-1 1 0 0 0,1-1 1 0 0,0 0-1 0 0,0-1 0 0 0,0 1 1 0 0,0-1-1 0 0,1 0 0 0 0,-1 1 1 0 0,0-2-1 0 0,1 1 0 0 0,-1-1 1 0 0,0 1-1 0 0,1-1 0 0 0,-1 0 1 0 0,0-1-1 0 0,1 1 1 0 0,-1-1-1 0 0,0 0 0 0 0,1 0 1 0 0,-1 0-1 0 0,0 0 0 0 0,0-1 1 0 0,0 0-1 0 0,3-1-16 0 0,13-10 144 0 0,0 0 0 0 0,-1-1 0 0 0,-1-1 0 0 0,0 0 0 0 0,-1-2 0 0 0,0 0 0 0 0,-2 0 0 0 0,0-2 0 0 0,-1 0-1 0 0,-1 0 1 0 0,-1-2 0 0 0,0 1 0 0 0,-2-2 0 0 0,0 1 0 0 0,-2-1 0 0 0,1-6-144 0 0,1-46-569 0 0,-10 74 31 0 0,-7 17-10185 0 0,1-12-901 0 0</inkml:trace>
  <inkml:trace contextRef="#ctx0" brushRef="#br0" timeOffset="-3266.285">959 838 2737 0 0,'0'0'2417'0'0,"0"0"-117"0"0,0 0-152 0 0,0 0-125 0 0,0 0-184 0 0,0 0-201 0 0,0 0-186 0 0,0 0-185 0 0,0 0-144 0 0,0 0-124 0 0,33-3-127 0 0,100-11-130 0 0,-63-9 415 0 0,-64 20-1030 0 0,0-1 1 0 0,0 1-1 0 0,0-1 0 0 0,0 0 0 0 0,-1-1 1 0 0,0 0-1 0 0,0 1 0 0 0,0-2 1 0 0,0 1-1 0 0,-1 0 0 0 0,0-1 0 0 0,0 0 1 0 0,0 0-1 0 0,-1 0 0 0 0,0 0 0 0 0,0-1 1 0 0,-1 1-1 0 0,0-1 0 0 0,0 0 0 0 0,0 0 1 0 0,-1 1-1 0 0,0-1 0 0 0,0 0 0 0 0,-1 0 1 0 0,0 0-1 0 0,0-5-127 0 0,-3 8-7 0 0,0 0 0 0 0,0 1 0 0 0,0 0 1 0 0,0 0-1 0 0,0 0 0 0 0,-1 0 0 0 0,0 0 0 0 0,1 1 1 0 0,-1-1-1 0 0,0 1 0 0 0,0 0 0 0 0,0 0 0 0 0,-1 1 0 0 0,1-1 1 0 0,0 1-1 0 0,-1 0 0 0 0,1 0 0 0 0,0 0 0 0 0,-1 1 1 0 0,1-1-1 0 0,-1 1 0 0 0,1 0 0 0 0,-1 1 0 0 0,0-1 0 0 0,1 1 1 0 0,0 0-1 0 0,-4 1 7 0 0,-7 2-58 0 0,0 1 0 0 0,1 1 1 0 0,0 0-1 0 0,0 1 0 0 0,0 0 0 0 0,1 1 1 0 0,0 1-1 0 0,0 0 0 0 0,1 0 0 0 0,0 2 1 0 0,1-1-1 0 0,0 1 0 0 0,1 1 0 0 0,0 0 1 0 0,1 1-1 0 0,0 0 0 0 0,1 0 0 0 0,1 0 1 0 0,0 1-1 0 0,-1 3 58 0 0,1-4-56 0 0,0 0 0 0 0,1 0 0 0 0,0 1 0 0 0,1 0 0 0 0,0 0 0 0 0,1 0 1 0 0,1 0-1 0 0,0 1 0 0 0,1-1 0 0 0,1 1 0 0 0,0 0 0 0 0,1 0 0 0 0,0-1 0 0 0,2 9 56 0 0,2-17-5 0 0,0-1-1 0 0,0 1 1 0 0,0-1-1 0 0,1 1 1 0 0,-1-1 0 0 0,1-1-1 0 0,0 1 1 0 0,1-1-1 0 0,-1 0 1 0 0,1 0 0 0 0,0 0-1 0 0,0-1 1 0 0,0 0-1 0 0,0 0 1 0 0,1 0-1 0 0,-1-1 1 0 0,1 0 0 0 0,0-1-1 0 0,-1 1 1 0 0,1-1-1 0 0,0 0 1 0 0,0-1-1 0 0,0 0 1 0 0,0 0 0 0 0,0 0-1 0 0,0-1 1 0 0,-1 0-1 0 0,6-1 6 0 0,-10 2 0 0 0,22-4-136 0 0,1-1-1 0 0,-1-2 1 0 0,0 0-1 0 0,-1-1 1 0 0,0-1-1 0 0,0-1 1 0 0,-1-2 0 0 0,0 0-1 0 0,-1-1 1 0 0,0-1-1 0 0,-1-1 1 0 0,-1 0-1 0 0,11-13 137 0 0,51-44-4830 0 0,-29 20-7099 0 0,-40 41 7336 0 0,-16 18 6604 0 0,-22 52 12227 0 0,21-35-10560 0 0,6-22-3582 0 0,1-1 0 0 0,-1 0 1 0 0,0 0-1 0 0,0 0 0 0 0,1 0 0 0 0,-1 0 1 0 0,0 0-1 0 0,1 0 0 0 0,-1 0 1 0 0,1-1-1 0 0,-1 1 0 0 0,1-1 0 0 0,-1 1 1 0 0,1-1-1 0 0,0 1 0 0 0,-1-1 1 0 0,1 0-1 0 0,-1 0 0 0 0,1 0 0 0 0,0 0 1 0 0,-1 0-1 0 0,1 0 0 0 0,0 0 1 0 0,-1-1-1 0 0,1 1 0 0 0,1-1-96 0 0,1 1 240 0 0,4 0-108 0 0,1 0 0 0 0,-1-1 1 0 0,0 0-1 0 0,0 0 0 0 0,1-1 0 0 0,-1 0 1 0 0,0 0-1 0 0,0-1 0 0 0,-1 0 0 0 0,1 0 1 0 0,-1-1-1 0 0,1 0 0 0 0,-1 0 0 0 0,0-1 0 0 0,-1 0 1 0 0,1 0-1 0 0,-1-1 0 0 0,0 1 0 0 0,0-1 1 0 0,-1-1-1 0 0,0 1 0 0 0,0-1 0 0 0,0 0 0 0 0,-1 0 1 0 0,0 0-1 0 0,0-1 0 0 0,-1 1 0 0 0,0-1 1 0 0,0 0-1 0 0,-1 0 0 0 0,0 0 0 0 0,-1 0 1 0 0,1-8-133 0 0,-2 13 1 0 0,0 0 0 0 0,-1 0 0 0 0,0 0 0 0 0,1 0 0 0 0,-1 0 0 0 0,0 0 0 0 0,-1 1 0 0 0,1-1 0 0 0,0 0 0 0 0,-1 0 0 0 0,1 1 1 0 0,-1-1-1 0 0,0 1 0 0 0,0 0 0 0 0,0-1 0 0 0,0 1 0 0 0,-1 0 0 0 0,1 0 0 0 0,0 0 0 0 0,-1 0 0 0 0,1 1 0 0 0,-1-1 0 0 0,0 1 0 0 0,0-1 1 0 0,0 1-1 0 0,1 0 0 0 0,-1 0 0 0 0,0 1 0 0 0,0-1 0 0 0,-1 0-1 0 0,-94-10-347 0 0,85 12 289 0 0,0 1 0 0 0,0 1 0 0 0,0 0-1 0 0,1 1 1 0 0,-1 0 0 0 0,1 1 0 0 0,0 0 0 0 0,0 1 0 0 0,0 0 0 0 0,1 1 0 0 0,0 1 0 0 0,0 0 0 0 0,1 0 0 0 0,0 1 0 0 0,0 0-1 0 0,1 0 1 0 0,1 1 0 0 0,-1 1 0 0 0,1-1 0 0 0,1 1 0 0 0,0 1 0 0 0,1-1 0 0 0,0 1 0 0 0,1 0 0 0 0,0 1 0 0 0,1-1 0 0 0,-2 9 58 0 0,5-14-9 0 0,0 0 1 0 0,0 0 0 0 0,1 0 0 0 0,0 0 0 0 0,0 0 0 0 0,1 0 0 0 0,0 0 0 0 0,0 0 0 0 0,1 0 0 0 0,0 0 0 0 0,0 0 0 0 0,0-1 0 0 0,1 1 0 0 0,0-1 0 0 0,0 1 0 0 0,1-1 0 0 0,0 0 0 0 0,0 0 0 0 0,0-1 0 0 0,1 1 0 0 0,0-1 0 0 0,0 0 0 0 0,0 0 0 0 0,0-1-1 0 0,1 1 1 0 0,0-1 0 0 0,0 0 0 0 0,0-1 0 0 0,0 0 0 0 0,1 0 0 0 0,-1 0 0 0 0,1-1 0 0 0,0 1 0 0 0,2-1 8 0 0,20 7 52 0 0,0-1 0 0 0,0-1 1 0 0,1-2-1 0 0,0-1 0 0 0,0-1 0 0 0,0-2 0 0 0,0 0 0 0 0,0-3 1 0 0,27-3-53 0 0,-44 3-98 0 0,-1 0 0 0 0,1-1 0 0 0,-1 0 1 0 0,0 0-1 0 0,1-2 0 0 0,-2 1 0 0 0,1-2 1 0 0,0 0-1 0 0,-1 0 0 0 0,8-6 98 0 0,1-10-2407 0 0,-11 11-3616 0 0,-5 4-5786 0 0</inkml:trace>
  <inkml:trace contextRef="#ctx0" brushRef="#br0" timeOffset="-2684.972">2117 835 1896 0 0,'0'0'4809'0'0,"0"0"-2767"0"0,0 0-678 0 0,0 0 302 0 0,0 0 228 0 0,0 0 14 0 0,0 0-201 0 0,0 0-250 0 0,0 0-178 0 0,0 0-104 0 0,0 0-98 0 0,0 0-119 0 0,4-6-166 0 0,11-19-177 0 0,-52 20 437 0 0,-54 52-912 0 0,72-32-128 0 0,0-2-18 0 0,11-10-12 0 0,0 0 1 0 0,1 1-1 0 0,0 0 1 0 0,0 0 0 0 0,0 1-1 0 0,1 0 1 0 0,-1 0-1 0 0,1 1 1 0 0,0-1 0 0 0,1 1-1 0 0,-1 1 1 0 0,1-1-1 0 0,1 1 1 0 0,-1 0 0 0 0,1 0-1 0 0,0 0 1 0 0,0 1-1 0 0,1-1 1 0 0,0 1-1 0 0,1 0 1 0 0,0 0 0 0 0,0 0-1 0 0,0 0 1 0 0,1 0-1 0 0,0 0 1 0 0,1 1 17 0 0,3-4 0 0 0,1 0-1 0 0,-1-1 1 0 0,1 1 0 0 0,0-1 0 0 0,1 0-1 0 0,-1 0 1 0 0,0-1 0 0 0,1 1-1 0 0,0-1 1 0 0,0 0 0 0 0,0 0-1 0 0,0-1 1 0 0,1 1 0 0 0,-1-1-1 0 0,1 0 1 0 0,-1-1 0 0 0,1 1 0 0 0,0-1-1 0 0,0 0 1 0 0,-1-1 0 0 0,1 0-1 0 0,0 1 1 0 0,0-2 0 0 0,0 1-1 0 0,-1-1 1 0 0,6 0 0 0 0,0 0 69 0 0,1 0-1 0 0,-1-1 1 0 0,1 0-1 0 0,-1-1 1 0 0,0 0-1 0 0,0 0 1 0 0,0-2-1 0 0,-1 1 1 0 0,1-1-1 0 0,-1-1 1 0 0,0 1-1 0 0,-1-2 1 0 0,1 0-1 0 0,-1 0 1 0 0,0 0-1 0 0,-1-1 1 0 0,3-3-69 0 0,6-8 166 0 0,-1 0 1 0 0,-1-2 0 0 0,0 1 0 0 0,-1-2 0 0 0,-2 0 0 0 0,0 0 0 0 0,3-12-167 0 0,26-57 133 0 0,-21 52-210 0 0,-2 0 1 0 0,-2-1-1 0 0,-1-1 1 0 0,-2-1-1 0 0,-2 0 1 0 0,-2 0-1 0 0,-1-1 1 0 0,-1-22 76 0 0,-7 59-26 0 0,2 2 4 0 0,-1 0 1 0 0,0 0-1 0 0,0 1 0 0 0,0-1 0 0 0,-1 0 1 0 0,1 0-1 0 0,-1 0 0 0 0,0 0 0 0 0,0 0 1 0 0,0 0-1 0 0,-1 0 0 0 0,0 0 1 0 0,1 0-1 0 0,-1 0 0 0 0,-1 0 0 0 0,1 0 1 0 0,0 1-1 0 0,-1-1 0 0 0,0 0 0 0 0,0 1 1 0 0,0-1-1 0 0,0 1 0 0 0,-1 0 0 0 0,1 0 1 0 0,-1 0-1 0 0,0 0 0 0 0,0 0 0 0 0,0 1 1 0 0,0-1-1 0 0,0 1 0 0 0,0 0 0 0 0,-1 0 1 0 0,1 0-1 0 0,-1 0 0 0 0,0 0 1 0 0,1 1-1 0 0,-1 0 0 0 0,0 0 0 0 0,0 0 22 0 0,-7 4-15 0 0,1 0 1 0 0,0 1-1 0 0,0 1 0 0 0,1 0 0 0 0,-1 0 0 0 0,1 1 1 0 0,0 0-1 0 0,1 1 0 0 0,-1 0 0 0 0,1 0 0 0 0,1 0 1 0 0,-1 1-1 0 0,1 1 0 0 0,1-1 0 0 0,-1 1 0 0 0,2 0 1 0 0,-1 0-1 0 0,1 1 0 0 0,0 0 0 0 0,-2 8 15 0 0,-7 14 55 0 0,2-1 0 0 0,2 2 0 0 0,0-1-1 0 0,2 1 1 0 0,2 1 0 0 0,1-1 0 0 0,1 1 0 0 0,2 0-1 0 0,2 0 1 0 0,1 0 0 0 0,1 0 0 0 0,6 26-55 0 0,-5-41 55 0 0,1-1 0 0 0,1 0 0 0 0,0 0 0 0 0,1-1 0 0 0,1 1 0 0 0,1-1 0 0 0,1-1 0 0 0,0 1 1 0 0,1-2-1 0 0,1 1 0 0 0,0-1 0 0 0,1-1 0 0 0,0 0 0 0 0,1-1 0 0 0,1 0 0 0 0,9 6-55 0 0,-20-17-61 0 0,-1-1 0 0 0,1 1-1 0 0,0-1 1 0 0,0 0 0 0 0,0 0 0 0 0,0 0-1 0 0,0 0 1 0 0,0 0 0 0 0,1-1-1 0 0,-1 1 1 0 0,0-1 0 0 0,0 0 0 0 0,0 0-1 0 0,1 0 1 0 0,-1-1 0 0 0,0 1 0 0 0,0-1-1 0 0,0 1 1 0 0,0-1 0 0 0,3-1 61 0 0,19-15-6594 0 0,-16 9-5592 0 0</inkml:trace>
  <inkml:trace contextRef="#ctx0" brushRef="#br0" timeOffset="22801.911">7894 345 5857 0 0,'0'0'2233'0'0,"0"0"-669"0"0,0 0-254 0 0,0 0 51 0 0,0 0 46 0 0,0 0-82 0 0,0 0-195 0 0,0 0-217 0 0,0 0-148 0 0,0 0-66 0 0,0 0 0 0 0,0 0 62 0 0,9 4 1944 0 0,10-16-2014 0 0,-1-1 0 0 0,0-1 0 0 0,0 0 0 0 0,-1-2 1 0 0,-1 0-1 0 0,-1 0 0 0 0,13-18-691 0 0,9-9 330 0 0,88-128 180 0 0,-124 171-512 0 0,-1 1 0 0 0,0-1 0 0 0,0 0 0 0 0,0 1 0 0 0,0-1 0 0 0,1 0 0 0 0,-1 0 0 0 0,0 0 0 0 0,0 1 0 0 0,1-1 0 0 0,-1 0 0 0 0,0 0 0 0 0,0 0 0 0 0,1 1 0 0 0,-1-1 0 0 0,0 0 0 0 0,1 0 0 0 0,-1 0 0 0 0,0 0 0 0 0,1 0 0 0 0,-1 0 0 0 0,0 0 0 0 0,0 0 0 0 0,1 0 0 0 0,-1 0 0 0 0,0 0 0 0 0,1 0 0 0 0,-1 0 0 0 0,0 0 0 0 0,1 0 0 0 0,-1 0 0 0 0,0 0 0 0 0,1 0 0 0 0,-1 0 0 0 0,0 0 0 0 0,0-1 0 0 0,1 1 0 0 0,-1 0 0 0 0,0 0 0 0 0,1 0 0 0 0,-1 0 0 0 0,0-1 0 0 0,0 1 0 0 0,0 0 0 0 0,1 0 0 0 0,-1-1 0 0 0,0 1 0 0 0,0 0 0 0 0,0 0 2 0 0,1 14 6 0 0,1 4 8 0 0,1 0 0 0 0,1-1-1 0 0,1 1 1 0 0,0-1-1 0 0,2 0 1 0 0,-1 0-1 0 0,2-1 1 0 0,0 0 0 0 0,1 0-1 0 0,1-1 1 0 0,4 4-14 0 0,-11-16-55 0 0,0 1 0 0 0,0-2 1 0 0,1 1-1 0 0,-1 0 0 0 0,1-1 1 0 0,0 1-1 0 0,0-1 0 0 0,0 0 1 0 0,0-1-1 0 0,0 1 0 0 0,0 0 1 0 0,0-1-1 0 0,1 0 1 0 0,-1 0-1 0 0,1-1 0 0 0,-1 1 1 0 0,3-1 54 0 0,11 1-3966 0 0,1-1-3793 0 0,-15 0 5798 0 0,6 0-11105 0 0</inkml:trace>
  <inkml:trace contextRef="#ctx0" brushRef="#br0" timeOffset="21695.766">7832 938 0 0 0,'0'0'324'0'0,"0"0"380"0"0,0 0 143 0 0,0 0 40 0 0,0 0 88 0 0,0 0 88 0 0,0 0 57 0 0,0 0 83 0 0,-6 1 97 0 0,-18 4 71 0 0,19-4-4 0 0,5-1-76 0 0,0 0-55 0 0,0 0-63 0 0,0 0-80 0 0,0 0-75 0 0,11 18 3934 0 0,44 2-3540 0 0,-29-19-1201 0 0,0-1 1 0 0,0-1-1 0 0,0-1 1 0 0,0-2-1 0 0,0 0 1 0 0,-1-2-1 0 0,1 0 1 0 0,-2-2-1 0 0,1-1 1 0 0,-1-1 0 0 0,0-1-1 0 0,-1-1 1 0 0,13-10-212 0 0,-25 16 48 0 0,0 0 0 0 0,-1-2 0 0 0,-1 1 1 0 0,1-1-1 0 0,-1 0 0 0 0,0-1 1 0 0,-1 0-1 0 0,0-1 0 0 0,1-2-48 0 0,-8 10 16 0 0,1 0-1 0 0,-1 0 0 0 0,0 0 0 0 0,-1-1 0 0 0,1 1 1 0 0,0 0-1 0 0,-1 0 0 0 0,1-1 0 0 0,-1 1 0 0 0,0 0 1 0 0,0-1-1 0 0,0 1 0 0 0,0 0 0 0 0,0-1 0 0 0,0 1 1 0 0,0-1-1 0 0,-1 1 0 0 0,1 0 0 0 0,-1 0 1 0 0,0-1-1 0 0,0 1 0 0 0,0 0 0 0 0,0 0 0 0 0,0 0 1 0 0,0 0-1 0 0,-1 0 0 0 0,1 0 0 0 0,0 0 0 0 0,-1 1 1 0 0,0-1-1 0 0,1 0 0 0 0,-1 1 0 0 0,0-1 0 0 0,0 1 1 0 0,0 0-1 0 0,0-1 0 0 0,0 1 0 0 0,0 0 1 0 0,0 0-1 0 0,0 0 0 0 0,-1 1 0 0 0,0-1-15 0 0,-17-4-39 0 0,-1 1-1 0 0,1 0 1 0 0,-1 2 0 0 0,0 1-1 0 0,0 0 1 0 0,-14 2 39 0 0,2 0-41 0 0,15 0 29 0 0,1 1 1 0 0,-1 2 0 0 0,0-1-1 0 0,1 2 1 0 0,0 0-1 0 0,0 1 1 0 0,1 1 0 0 0,0 1-1 0 0,0 0 1 0 0,0 1-1 0 0,-7 6 12 0 0,17-8 26 0 0,0-1-1 0 0,0 1 0 0 0,1 1 1 0 0,-1-1-1 0 0,2 1 0 0 0,-1 0 0 0 0,1 0 1 0 0,0 0-1 0 0,1 0 0 0 0,0 1 0 0 0,0 0 1 0 0,1-1-1 0 0,0 1 0 0 0,1 0 1 0 0,0 0-1 0 0,0 0 0 0 0,1 0 0 0 0,0 0 1 0 0,0 0-1 0 0,1 0 0 0 0,0 0 1 0 0,1 0-1 0 0,2 7-25 0 0,-3-1 76 0 0,1 1 1 0 0,1-1-1 0 0,0 0 0 0 0,1 0 1 0 0,1 0-1 0 0,0 0 0 0 0,1-1 1 0 0,0 0-1 0 0,1 0 1 0 0,1 0-1 0 0,0-1 0 0 0,1 0 1 0 0,1-1-1 0 0,-1 0 0 0 0,2 0-76 0 0,-5-7 48 0 0,0 0-1 0 0,0 0 1 0 0,0 0-1 0 0,0-1 1 0 0,1 0-1 0 0,0 0 1 0 0,-1-1-1 0 0,2 0 1 0 0,-1 0-1 0 0,0 0 1 0 0,0-1-1 0 0,1 0 1 0 0,-1-1-1 0 0,1 0 1 0 0,0 0-1 0 0,-1 0 1 0 0,1-1-1 0 0,3 0-47 0 0,8-2 109 0 0,-1 0-1 0 0,0-1 1 0 0,0-1-1 0 0,0-1 0 0 0,-1 0 1 0 0,1-2-1 0 0,6-3-108 0 0,59-18 83 0 0,-64 24 14 0 0,-15 4-8815 0 0,-4 0-3383 0 0</inkml:trace>
  <inkml:trace contextRef="#ctx0" brushRef="#br0" timeOffset="22240.418">8533 1192 15795 0 0,'0'0'1255'0'0,"0"0"-504"0"0,0 0-176 0 0,0 0 82 0 0,0 0 114 0 0,0 0 32 0 0,0 0-107 0 0,0 0-166 0 0,0 0-156 0 0,0 0-96 0 0,0 0-83 0 0,0 0-42 0 0,0 0-24 0 0,-7 21-14 0 0,-28 98 84 0 0,26-35 2238 0 0,21-115-2123 0 0,2 0 0 0 0,1 1-1 0 0,1 0 1 0 0,1 1 0 0 0,2 1-1 0 0,3-1-313 0 0,47-53 311 0 0,-44 119-339 0 0,-1 43-83 0 0,-24-79 71 0 0,0 0 0 0 0,0-1-1 0 0,1 1 1 0 0,-1-1 0 0 0,0 1-1 0 0,1-1 1 0 0,-1 1 0 0 0,1-1-1 0 0,-1 0 1 0 0,1 1 0 0 0,-1-1-1 0 0,1 1 1 0 0,-1-1 0 0 0,1 0-1 0 0,-1 1 1 0 0,1-1 0 0 0,-1 0-1 0 0,1 0 1 0 0,0 0 0 0 0,-1 1-1 0 0,1-1 1 0 0,-1 0 0 0 0,1 0-1 0 0,0 0 1 0 0,-1 0 0 0 0,1 0-1 0 0,-1 0 1 0 0,1 0 0 0 0,0 0-1 0 0,-1 0 1 0 0,1 0 0 0 0,0 0-1 0 0,-1-1 1 0 0,1 1 0 0 0,-1 0-1 0 0,1 0 1 0 0,-1-1 0 0 0,1 1-1 0 0,-1 0 1 0 0,1-1 0 0 0,-1 1-1 0 0,1 0 1 0 0,-1-1 0 0 0,1 1-1 0 0,-1-1 1 0 0,1 1 0 0 0,-1-1-1 0 0,0 1 1 0 0,1-1 0 0 0,-1 1-1 0 0,0-1 1 0 0,1 1 0 0 0,-1-1 0 0 0,0 1-1 0 0,0-1 1 0 0,0 0 0 0 0,1 1 40 0 0,11-19-4259 0 0,-5 4-5678 0 0,-5 7-1336 0 0</inkml:trace>
  <inkml:trace contextRef="#ctx0" brushRef="#br0" timeOffset="32994.868">293 2145 8834 0 0,'0'0'1792'0'0,"0"0"-345"0"0,0 0-165 0 0,0 0 31 0 0,0 0-36 0 0,0 0-134 0 0,0 0-148 0 0,0 0-202 0 0,0 0-117 0 0,0 0-80 0 0,0 0-90 0 0,-30 12-89 0 0,-93 34-71 0 0,59-11 234 0 0,56-25-480 0 0,0-1 0 0 0,1 1 0 0 0,0 1 0 0 0,0-1 0 0 0,1 1 0 0 0,1 1 0 0 0,0-1 0 0 0,0 1 0 0 0,1-1 0 0 0,0 1 0 0 0,1 1 0 0 0,1-1 0 0 0,0 0 0 0 0,0 1 0 0 0,1-1 0 0 0,1 13-100 0 0,1-23 55 0 0,0 0 1 0 0,0 0-1 0 0,0 0 0 0 0,0 0 0 0 0,0 0 0 0 0,0 0 1 0 0,1 0-1 0 0,-1 0 0 0 0,0 0 0 0 0,1-1 1 0 0,0 1-1 0 0,-1-1 0 0 0,1 1 0 0 0,0-1 1 0 0,0 1-1 0 0,0-1 0 0 0,0 0 0 0 0,0 0 1 0 0,0 0-1 0 0,0 0 0 0 0,0 0 0 0 0,0-1 0 0 0,1 1 1 0 0,-1-1-1 0 0,0 1 0 0 0,0-1 0 0 0,1 0 1 0 0,-1 0-1 0 0,0 0 0 0 0,1 0 0 0 0,-1 0 1 0 0,0 0-1 0 0,0-1 0 0 0,1 1 0 0 0,-1-1 1 0 0,0 0-1 0 0,0 1 0 0 0,0-1 0 0 0,0 0 1 0 0,0 0-1 0 0,0-1 0 0 0,0 1 0 0 0,2-2-55 0 0,43-32 545 0 0,-1-3 0 0 0,-2-1 0 0 0,22-28-545 0 0,-40 42 108 0 0,8 1-12 0 0,-21 62-24 0 0,28 381 202 0 0,-37-383-276 0 0,-2 0 1 0 0,-1 1-1 0 0,-2-1 1 0 0,-2 0-1 0 0,-5 27 2 0 0,6-50-21 0 0,-1 1-1 0 0,-1-1 0 0 0,0 0 0 0 0,0 0 1 0 0,-2 0-1 0 0,1-1 0 0 0,-2 0 1 0 0,1 0-1 0 0,-2 0 0 0 0,1-1 0 0 0,-2 0 1 0 0,1 0-1 0 0,-2-1 0 0 0,1-1 1 0 0,-1 1-1 0 0,-9 5 22 0 0,13-11-20 0 0,1-1 1 0 0,-1 0-1 0 0,0 0 0 0 0,0 0 0 0 0,0-1 1 0 0,0 0-1 0 0,0 0 0 0 0,0 0 0 0 0,-1-1 1 0 0,1 0-1 0 0,-1-1 0 0 0,1 1 1 0 0,-1-1-1 0 0,-1 0 20 0 0,6-2-9 0 0,-1 1 1 0 0,1-1-1 0 0,-1 1 0 0 0,1-1 1 0 0,0 0-1 0 0,-1 0 0 0 0,1 0 1 0 0,0 0-1 0 0,0-1 0 0 0,0 1 1 0 0,1-1-1 0 0,-1 1 0 0 0,1-1 1 0 0,-1 1-1 0 0,1-1 1 0 0,0 0-1 0 0,0 1 0 0 0,0-1 1 0 0,0 0-1 0 0,1 0 0 0 0,-1 0 1 0 0,1 0-1 0 0,-1 0 0 0 0,1 0 1 0 0,0 0-1 0 0,0 0 0 0 0,1 0 1 0 0,-1 0-1 0 0,0 0 0 0 0,1 0 1 0 0,0 0 8 0 0,2-12-17 0 0,1 1 1 0 0,0 0 0 0 0,1 0-1 0 0,0 1 1 0 0,1-1 0 0 0,1 1-1 0 0,0 0 1 0 0,0 1-1 0 0,2 0 1 0 0,6-9 16 0 0,-11 17 2 0 0,53-71 50 0 0,4 4-1 0 0,3 2 1 0 0,38-31-52 0 0,119-130 7 0 0,-195 201-25 0 0,-1-2 1 0 0,-1-1 0 0 0,-2-1-1 0 0,-1-1 1 0 0,-2 0 0 0 0,-1-2-1 0 0,5-17 18 0 0,-22 52-2 0 0,0 0 0 0 0,0 0 0 0 0,0 0-1 0 0,0 0 1 0 0,-1 0 0 0 0,1 0-1 0 0,0 0 1 0 0,-1 0 0 0 0,1-1 0 0 0,0 1-1 0 0,-1 0 1 0 0,0-1 0 0 0,1 1-1 0 0,-1 0 1 0 0,0 0 0 0 0,0-1 0 0 0,0 1-1 0 0,1-1 1 0 0,-1 1 0 0 0,-1 0-1 0 0,1-1 1 0 0,0 1 0 0 0,0 0 0 0 0,0-1-1 0 0,-1 1 1 0 0,1 0 0 0 0,-1 0-1 0 0,1-1 1 0 0,-1 1 0 0 0,1 0 0 0 0,-1 0-1 0 0,0 0 1 0 0,0 0 0 0 0,1-1-1 0 0,-1 1 1 0 0,0 0 0 0 0,0 0 0 0 0,0 1-1 0 0,0-1 1 0 0,0 0 0 0 0,0 0-1 0 0,-1 0 1 0 0,1 1 0 0 0,0-1 0 0 0,0 1-1 0 0,0-1 1 0 0,-1 1 0 0 0,1-1-1 0 0,0 1 1 0 0,-1 0 0 0 0,1-1 0 0 0,0 1-1 0 0,-1 0 1 0 0,1 0 0 0 0,0 0-1 0 0,-1 0 1 0 0,1 0 0 0 0,0 0 0 0 0,-1 1-1 0 0,1-1 1 0 0,0 0 0 0 0,-1 1-1 0 0,0 0 3 0 0,-12 3-22 0 0,1 2-1 0 0,-1 0 0 0 0,1 0 1 0 0,1 1-1 0 0,-1 1 0 0 0,1 0 1 0 0,0 0-1 0 0,1 1 0 0 0,0 1 1 0 0,-8 9 22 0 0,9-10 5 0 0,0 0 1 0 0,1 1 0 0 0,0 0 0 0 0,0 1-1 0 0,1 0 1 0 0,1 0 0 0 0,0 1 0 0 0,0 0-1 0 0,1 0 1 0 0,1 0 0 0 0,0 1 0 0 0,0 0-1 0 0,2 0 1 0 0,-1 0 0 0 0,2 0 0 0 0,0 1-1 0 0,0-1 1 0 0,1 1 0 0 0,1-1 0 0 0,0 1-1 0 0,1 0 1 0 0,1-1 0 0 0,1 5-6 0 0,-1-11 5 0 0,1 1 1 0 0,1-1-1 0 0,0 0 1 0 0,0-1 0 0 0,0 1-1 0 0,0-1 1 0 0,1 0-1 0 0,0 0 1 0 0,1 0-1 0 0,-1-1 1 0 0,1 1-1 0 0,0-2 1 0 0,0 1 0 0 0,1 0-1 0 0,0-1 1 0 0,-1-1-1 0 0,1 1 1 0 0,0-1-1 0 0,1 0 1 0 0,-1 0-1 0 0,6 0-5 0 0,7 3 29 0 0,0-2 1 0 0,0 0-1 0 0,0-1 0 0 0,0-1 0 0 0,1-1 0 0 0,-1-1 0 0 0,19-2-29 0 0,-15-3 36 0 0,-1-2 0 0 0,1-1 1 0 0,-1 0-1 0 0,-1-2 0 0 0,0 0 1 0 0,0-2-1 0 0,-1 0 0 0 0,-1-1 1 0 0,0-2-1 0 0,0 0 0 0 0,-2 0 1 0 0,0-2-1 0 0,-1-1 0 0 0,-1 0 1 0 0,0-1-1 0 0,-1 0 0 0 0,10-20-36 0 0,-6 6 14 0 0,-2-1 0 0 0,-1 0-1 0 0,-2-1 1 0 0,-1-1 0 0 0,-2 0 0 0 0,-1-1-1 0 0,3-30-13 0 0,-4-88 38 0 0,-8 153-37 0 0,-1 0 0 0 0,0 0 0 0 0,0 0 0 0 0,0 0 1 0 0,0 0-1 0 0,0 0 0 0 0,0 0 0 0 0,-1 0 0 0 0,1 0 0 0 0,-1 0 1 0 0,1 0-1 0 0,-1 0 0 0 0,0 0 0 0 0,0 0 0 0 0,0 0 0 0 0,0 0 1 0 0,0 1-1 0 0,0-1 0 0 0,0 0 0 0 0,0 1 0 0 0,-1-1 0 0 0,1 1 1 0 0,-1-1-1 0 0,1 1 0 0 0,-1 0 0 0 0,0 0 0 0 0,1-1 1 0 0,-1 1-1 0 0,0 0 0 0 0,0 1 0 0 0,0-1 0 0 0,0 0 0 0 0,0 1 1 0 0,0-1-1 0 0,0 1 0 0 0,0-1 0 0 0,0 1 0 0 0,0 0 0 0 0,0 0 1 0 0,0 0-1 0 0,0 0 0 0 0,0 0 0 0 0,0 0 0 0 0,0 0 0 0 0,0 1 1 0 0,0-1-1 0 0,0 1 0 0 0,0 0 0 0 0,0 0 0 0 0,-1 0-1 0 0,-5 9 10 0 0,1 1 0 0 0,0 0-1 0 0,0 1 1 0 0,1 0 0 0 0,0 0-1 0 0,1 0 1 0 0,0 0-1 0 0,1 1 1 0 0,1 0 0 0 0,0-1-1 0 0,1 2 1 0 0,0-1 0 0 0,1 0-1 0 0,0 0 1 0 0,1 0 0 0 0,0 1-1 0 0,2-1 1 0 0,-1 0-10 0 0,-1-7 2 0 0,3 23 43 0 0,0 1-1 0 0,2-1 0 0 0,1 0 1 0 0,1 0-1 0 0,2-1 0 0 0,8 19-44 0 0,31 132 172 0 0,-37-24-264 0 0,-11-154 41 0 0,0-1-24 0 0,-7-38-1570 0 0,-2-23-1641 0 0,1 3-3840 0 0,5 39 78 0 0,0 3-2270 0 0</inkml:trace>
  <inkml:trace contextRef="#ctx0" brushRef="#br0" timeOffset="33244.888">1053 2013 9050 0 0,'0'0'2450'0'0,"0"0"-443"0"0,0 0-397 0 0,0 0-285 0 0,0 0-173 0 0,0 0-6 0 0,0 0 9 0 0,0 0 11 0 0,0 0-24 0 0,0 0-125 0 0,0 0-148 0 0,0 0-121 0 0,0 0-106 0 0,27 0-123 0 0,85 0-107 0 0,29-17 309 0 0,-115 11-670 0 0,65-17 81 0 0,-15 3-1297 0 0,-25 9-3178 0 0,-33 7-5949 0 0</inkml:trace>
  <inkml:trace contextRef="#ctx0" brushRef="#br0" timeOffset="36014.708">2775 2304 5769 0 0,'0'0'2251'0'0,"0"0"-592"0"0,0 0-236 0 0,0 0 22 0 0,0 0 8 0 0,0 0-46 0 0,0 0-184 0 0,0 0-205 0 0,0 0-142 0 0,0 0-135 0 0,0 0-114 0 0,-21-7-88 0 0,-65-20-58 0 0,83 26-425 0 0,0 0 0 0 0,0 0-1 0 0,0 0 1 0 0,-1 0-1 0 0,1 1 1 0 0,0-1-1 0 0,0 1 1 0 0,-1 0-1 0 0,1 0 1 0 0,0 0-1 0 0,0 0 1 0 0,0 1-1 0 0,-1-1 1 0 0,1 1-1 0 0,0 0 1 0 0,0 0-1 0 0,0 0 1 0 0,0 0-1 0 0,0 0 1 0 0,0 1 0 0 0,0-1-1 0 0,0 1 1 0 0,1 0-1 0 0,-1 0 1 0 0,1 0-1 0 0,-1 0 1 0 0,1 1-1 0 0,0-1-55 0 0,-12 10 285 0 0,3-5-180 0 0,1 0 1 0 0,0 1 0 0 0,0 0 0 0 0,1 0 0 0 0,0 1 0 0 0,1 1 0 0 0,-1-1 0 0 0,2 1 0 0 0,-1 1 0 0 0,2-1-1 0 0,-1 1 1 0 0,1 1 0 0 0,1-1 0 0 0,0 1 0 0 0,1 0 0 0 0,0 0 0 0 0,0 4-106 0 0,2-11 30 0 0,0 1 1 0 0,0-1-1 0 0,1 1 1 0 0,-1-1-1 0 0,2 1 0 0 0,-1 0 1 0 0,0-1-1 0 0,1 1 1 0 0,0 0-1 0 0,0-1 1 0 0,1 1-1 0 0,0 0 0 0 0,0-1 1 0 0,0 1-1 0 0,1-1 1 0 0,-1 1-1 0 0,1-1 0 0 0,0 0 1 0 0,1 0-1 0 0,0 0 1 0 0,-1 0-1 0 0,2 0 1 0 0,-1 0-1 0 0,0-1 0 0 0,1 0 1 0 0,0 1-1 0 0,0-1 1 0 0,0-1-1 0 0,0 1 1 0 0,1-1-1 0 0,0 1 0 0 0,-1-1 1 0 0,1-1-1 0 0,0 1 1 0 0,1-1-1 0 0,-1 1 0 0 0,1-1-30 0 0,4-1 89 0 0,-1-1-1 0 0,1 0 0 0 0,0-1 0 0 0,0 1 0 0 0,-1-2 1 0 0,1 1-1 0 0,-1-2 0 0 0,1 1 0 0 0,-1-1 1 0 0,0 0-1 0 0,0-1 0 0 0,0 0 0 0 0,-1-1 0 0 0,1 0 1 0 0,-1 0-1 0 0,0 0 0 0 0,0-1 0 0 0,5-6-88 0 0,117-132 606 0 0,-46 25-283 0 0,-76 108-308 0 0,-8 11-17 0 0,0 1 0 0 0,0-1 0 0 0,0 1 0 0 0,1-1 0 0 0,-1 0-1 0 0,0 1 1 0 0,0-1 0 0 0,0 0 0 0 0,0 1 0 0 0,0-1 0 0 0,0 0 0 0 0,0 1 0 0 0,1-1 0 0 0,-1 0 0 0 0,0 0 0 0 0,0 1 0 0 0,0-1 0 0 0,1 0 0 0 0,-1 1 0 0 0,0-1 0 0 0,1 0 0 0 0,-1 0 0 0 0,0 0-1 0 0,0 1 1 0 0,1-1 0 0 0,-1 0 0 0 0,0 0 0 0 0,1 0 0 0 0,-1 0 0 0 0,0 0 0 0 0,1 0 0 0 0,-1 1 0 0 0,0-1 0 0 0,1 0 0 0 0,-1 0 0 0 0,0 0 0 0 0,1 0 0 0 0,-1 0 0 0 0,1 0 0 0 0,-1 0-1 0 0,0 0 1 0 0,1-1 0 0 0,-1 1 0 0 0,0 0 0 0 0,1 0 0 0 0,-1 0 0 0 0,0 0 0 0 0,1 0 0 0 0,-1-1 0 0 0,0 1 0 0 0,0 0 0 0 0,1 0 0 0 0,-1 0 0 0 0,0-1 0 0 0,0 1 0 0 0,1 0 0 0 0,-1 0 0 0 0,0-1-1 0 0,0 1 1 0 0,1 0 0 0 0,-1-1 2 0 0,9 26 0 0 0,1-1 0 0 0,1-1 0 0 0,1 0 0 0 0,1-1 0 0 0,1 0 0 0 0,12 15 0 0 0,-23-35-130 0 0,1 1-1 0 0,-1 0 0 0 0,1-1 1 0 0,-1 0-1 0 0,1 0 0 0 0,0 0 1 0 0,0-1-1 0 0,0 1 0 0 0,0-1 1 0 0,0 0-1 0 0,0 0 0 0 0,0 0 1 0 0,0 0-1 0 0,0-1 1 0 0,0 0-1 0 0,0 1 0 0 0,1-2 1 0 0,-1 1-1 0 0,1-1 131 0 0,46-14-7630 0 0,-36 5 447 0 0,-2 5-3605 0 0</inkml:trace>
  <inkml:trace contextRef="#ctx0" brushRef="#br0" timeOffset="36261.189">3590 2138 8738 0 0,'0'0'3239'0'0,"0"0"-970"0"0,0 0-541 0 0,0 0-253 0 0,0 0-215 0 0,0 0-213 0 0,0 0-159 0 0,0 0-133 0 0,0 0-92 0 0,0 0-89 0 0,-32 14-89 0 0,-101 47-50 0 0,62-12 100 0 0,60-37-402 0 0,10-11-125 0 0,-5 5 48 0 0,0-1 0 0 0,0 1 0 0 0,0 0 0 0 0,0 1 0 0 0,1-1-1 0 0,0 1 1 0 0,1 0 0 0 0,-1 1 0 0 0,1-1 0 0 0,1 1-1 0 0,-1-1 1 0 0,1 1 0 0 0,1 0 0 0 0,0 0 0 0 0,0 1-1 0 0,-1 6-55 0 0,6-10 9 0 0,-1 0 0 0 0,1-1-1 0 0,0 0 1 0 0,0 1-1 0 0,1-1 1 0 0,-1 0 0 0 0,1 0-1 0 0,0-1 1 0 0,0 1 0 0 0,1-1-1 0 0,-1 0 1 0 0,0 0-1 0 0,1 0 1 0 0,0-1 0 0 0,0 0-1 0 0,0 0 1 0 0,0 0 0 0 0,0 0-1 0 0,0-1 1 0 0,0 0-1 0 0,0 0 1 0 0,1 0 0 0 0,-1-1-1 0 0,0 1 1 0 0,1-1 0 0 0,-1-1-1 0 0,0 1 1 0 0,5-2-9 0 0,7 2-65 0 0,-1-1-1 0 0,0-1 1 0 0,0-1 0 0 0,0 0 0 0 0,0-1 0 0 0,-1-1-1 0 0,1 0 1 0 0,-1-2 0 0 0,9-4 65 0 0,50-27-1845 0 0,-27 8-6390 0 0,-32 22-3264 0 0</inkml:trace>
  <inkml:trace contextRef="#ctx0" brushRef="#br0" timeOffset="36659.903">3975 2171 5161 0 0,'0'0'1378'0'0,"0"0"117"0"0,0 0 365 0 0,0 0 210 0 0,0 0-86 0 0,0 0-327 0 0,0 0-352 0 0,0 0-214 0 0,0 0-53 0 0,0 0-30 0 0,0 0-37 0 0,0 0-74 0 0,0 0-140 0 0,1-2-161 0 0,0 2-545 0 0,0 0 0 0 0,-1-1 1 0 0,1 1-1 0 0,-1-1 0 0 0,1 1 1 0 0,-1-1-1 0 0,0 1 0 0 0,1-1 1 0 0,-1 1-1 0 0,1-1 0 0 0,-1 1 1 0 0,0-1-1 0 0,1 1 0 0 0,-1-1 1 0 0,0 0-1 0 0,0 1 0 0 0,1-1 1 0 0,-1 0-1 0 0,0 1 1 0 0,0-1-1 0 0,0 0 0 0 0,0 1 1 0 0,0-1-1 0 0,0 0 0 0 0,0 1 1 0 0,0-1-1 0 0,0 0 0 0 0,0 1 1 0 0,0-1-1 0 0,-1 1 0 0 0,1-1 1 0 0,0 0-1 0 0,0 1 0 0 0,-1-1 1 0 0,1 0-1 0 0,0 1 0 0 0,-1-1 1 0 0,1 1-1 0 0,-1-1 0 0 0,1 1 1 0 0,0-1-1 0 0,-1 1 0 0 0,1-1 1 0 0,-1 1-1 0 0,1 0 0 0 0,-1-1 1 0 0,0 1-1 0 0,1 0 1 0 0,-1-1-1 0 0,0 1-51 0 0,-71 8 873 0 0,64-4-841 0 0,0 0-1 0 0,0 1 0 0 0,0 0 1 0 0,0 0-1 0 0,1 1 0 0 0,0 0 1 0 0,0 0-1 0 0,1 0 0 0 0,-1 1 1 0 0,1 0-1 0 0,1 1 0 0 0,0-1 0 0 0,0 1 1 0 0,0 0-1 0 0,1 0 0 0 0,0 1 1 0 0,0-1-1 0 0,1 1 0 0 0,0 0 1 0 0,1 0-1 0 0,0 0 0 0 0,0 0 1 0 0,1 0-1 0 0,0 0 0 0 0,1 9-31 0 0,0-14 14 0 0,0 0 0 0 0,0 0 0 0 0,0 0 0 0 0,1 0 0 0 0,0 0 0 0 0,0 0 0 0 0,0 0 0 0 0,0-1 0 0 0,0 1 0 0 0,1 0 0 0 0,0-1 0 0 0,-1 1 0 0 0,1-1 0 0 0,1 1 0 0 0,-1-1 0 0 0,0 0 0 0 0,1 0-1 0 0,0 0 1 0 0,0 0 0 0 0,-1-1 0 0 0,2 1 0 0 0,-1-1 0 0 0,0 1 0 0 0,0-1 0 0 0,1 0 0 0 0,-1 0 0 0 0,1-1 0 0 0,0 1 0 0 0,-1-1 0 0 0,1 0 0 0 0,0 0 0 0 0,3 1-14 0 0,4 0 10 0 0,1 0 0 0 0,-1-1-1 0 0,0 0 1 0 0,1 0 0 0 0,-1-1 0 0 0,1-1-1 0 0,-1 0 1 0 0,0 0 0 0 0,0-1 0 0 0,1-1 0 0 0,-1 0-1 0 0,-1 0 1 0 0,1-1 0 0 0,0-1 0 0 0,8-4-10 0 0,16-13-4026 0 0,-2-5-4112 0 0,-26 20-4302 0 0</inkml:trace>
  <inkml:trace contextRef="#ctx0" brushRef="#br0" timeOffset="37317.098">4150 2411 11514 0 0,'0'0'1992'0'0,"0"0"-780"0"0,0 0-175 0 0,0 0 169 0 0,0 0 81 0 0,0 0-56 0 0,0 0-131 0 0,0 0-173 0 0,0 0-128 0 0,0 0-123 0 0,0 0-133 0 0,0 0-99 0 0,34-3-51 0 0,108-13-62 0 0,-73-9 121 0 0,-59 16-325 0 0,2 2-67 0 0,-1-1 1 0 0,0 0 0 0 0,-1-1-1 0 0,0-1 1 0 0,0 0 0 0 0,-1 0-1 0 0,0 0 1 0 0,-1-1 0 0 0,0-1 0 0 0,-1 1-1 0 0,0-1 1 0 0,-1 0 0 0 0,0-1-1 0 0,-1 0 1 0 0,0 0 0 0 0,-1 0-61 0 0,-4 11-3 0 0,1 1 0 0 0,-1 0 0 0 0,0 0 0 0 0,0 0 0 0 0,0-1 0 0 0,0 1 0 0 0,0 0 0 0 0,-1 0 0 0 0,1 0 0 0 0,0-1 0 0 0,0 1 1 0 0,-1 0-1 0 0,1 0 0 0 0,-1 0 0 0 0,1 0 0 0 0,-1 0 0 0 0,1 0 0 0 0,-1-1 0 0 0,0 2 0 0 0,1-1 0 0 0,-1 0 0 0 0,0 0 0 0 0,0 0 0 0 0,0 0 1 0 0,0 0-1 0 0,0 1 0 0 0,0-1 0 0 0,0 0 0 0 0,0 1 0 0 0,0-1 0 0 0,0 1 0 0 0,0-1 0 0 0,0 1 0 0 0,0-1 0 0 0,0 1 0 0 0,-1 0 0 0 0,1 0 1 0 0,0-1-1 0 0,0 1 0 0 0,0 0 0 0 0,-1 0 0 0 0,1 0 0 0 0,0 0 0 0 0,0 1 0 0 0,-1-1 0 0 0,1 0 0 0 0,0 0 0 0 0,0 1 0 0 0,0-1 1 0 0,0 1-1 0 0,-1-1 3 0 0,-62 25-425 0 0,53-19 389 0 0,0 1-1 0 0,1 0 0 0 0,0 0 1 0 0,0 1-1 0 0,0 0 1 0 0,1 1-1 0 0,1 0 1 0 0,-1 1-1 0 0,1 0 0 0 0,1 0 1 0 0,0 1-1 0 0,0-1 1 0 0,1 2-1 0 0,1-1 0 0 0,0 1 1 0 0,0-1-1 0 0,1 1 1 0 0,1 0-1 0 0,0 1 1 0 0,0-1-1 0 0,1 4 37 0 0,3-13-2 0 0,-1 0-1 0 0,0 0 1 0 0,1 0 0 0 0,0 0 0 0 0,0 0-1 0 0,0-1 1 0 0,0 1 0 0 0,0 0 0 0 0,1 0-1 0 0,-1-1 1 0 0,1 1 0 0 0,-1 0-1 0 0,1-1 1 0 0,0 0 0 0 0,0 1 0 0 0,0-1-1 0 0,1 0 1 0 0,-1 0 0 0 0,0 0 0 0 0,1 0-1 0 0,-1-1 1 0 0,1 1 0 0 0,0-1 0 0 0,0 1-1 0 0,-1-1 1 0 0,1 0 0 0 0,0 0-1 0 0,0 0 1 0 0,0-1 0 0 0,1 1 2 0 0,96 8 97 0 0,-89-9-73 0 0,15-2 71 0 0,0 0 0 0 0,0-2-1 0 0,0-1 1 0 0,-1-1 0 0 0,0-1-1 0 0,0-1 1 0 0,0-2 0 0 0,-1 0-1 0 0,0-2 1 0 0,-1 0 0 0 0,13-11-95 0 0,8-6 105 0 0,-2-2 0 0 0,-1-1 1 0 0,-2-3-1 0 0,-1-1 1 0 0,12-17-106 0 0,-38 40-15 0 0,1 0 1 0 0,-2-1 0 0 0,0 0-1 0 0,0-1 1 0 0,-2 0-1 0 0,0 0 1 0 0,0-1 0 0 0,-2-1-1 0 0,0 1 1 0 0,0-1-1 0 0,-2 0 1 0 0,0-1 0 0 0,-1 1-1 0 0,-1-1 1 0 0,-1 0-1 0 0,0 0 1 0 0,-1 0 0 0 0,-1 0-1 0 0,-2-14 15 0 0,1 28-8 0 0,1 0-1 0 0,-1-1 1 0 0,0 1-1 0 0,0-1 1 0 0,-1 1-1 0 0,1 0 1 0 0,-1 0 0 0 0,0 0-1 0 0,0 0 1 0 0,0 0-1 0 0,-1 0 1 0 0,1 0-1 0 0,-1 1 1 0 0,0-1-1 0 0,0 1 1 0 0,0 0-1 0 0,-1 0 1 0 0,1 0-1 0 0,-1 0 1 0 0,1 1-1 0 0,-1-1 1 0 0,0 1-1 0 0,0 0 1 0 0,0 0 0 0 0,0 1-1 0 0,0-1 1 0 0,-1 1-1 0 0,1 0 1 0 0,0 0-1 0 0,-1 0 1 0 0,1 0-1 0 0,-1 1 1 0 0,1 0-1 0 0,-1 0 1 0 0,1 0-1 0 0,-1 0 1 0 0,1 1-1 0 0,-1 0 1 0 0,1 0 0 0 0,-2 1 8 0 0,-8 6 0 0 0,0 1 1 0 0,1 1 0 0 0,0 0-1 0 0,0 1 1 0 0,1 0 0 0 0,1 1 0 0 0,0 0-1 0 0,1 1 1 0 0,0 0 0 0 0,1 1-1 0 0,0 0 1 0 0,1 0 0 0 0,1 1-1 0 0,0 0 1 0 0,-2 9-1 0 0,3-8 63 0 0,1 0 0 0 0,1 1 1 0 0,0-1-1 0 0,2 1 0 0 0,-1 0 0 0 0,2-1 0 0 0,0 1 0 0 0,1 0 0 0 0,1 0 0 0 0,1 0 1 0 0,0 0-1 0 0,1-1 0 0 0,1 1 0 0 0,0-1 0 0 0,1 0 0 0 0,1 0 0 0 0,1 0 0 0 0,0-1 1 0 0,1 0-1 0 0,0 0 0 0 0,1-1 0 0 0,1 0 0 0 0,0-1 0 0 0,1 0 0 0 0,1-1 0 0 0,0 0 1 0 0,3 1-64 0 0,109 76-501 0 0,-119-89-857 0 0,-3 0-9090 0 0,-2-3-2037 0 0</inkml:trace>
  <inkml:trace contextRef="#ctx0" brushRef="#br0" timeOffset="38274.892">5105 2271 0 0 0,'0'0'1088'0'0,"0"0"581"0"0,0 0 154 0 0,0 0-43 0 0,0 0-136 0 0,0 0-161 0 0,0 0-117 0 0,0 0-83 0 0,0 0-68 0 0,0 0-62 0 0,0 0-26 0 0,0 0-18 0 0,33 10-15 0 0,101 31-60 0 0,-69-37 329 0 0,-56-8-1052 0 0,11-3-4 0 0,-1-2 1 0 0,-1 0 0 0 0,0-1-1 0 0,0-1 1 0 0,-1-1-1 0 0,0 0 1 0 0,-1-1 0 0 0,0-1-1 0 0,1-3-307 0 0,-12 12 45 0 0,-1 1 1 0 0,1-1-1 0 0,-1 0 0 0 0,0-1 0 0 0,-1 1 0 0 0,1-1 0 0 0,-1 0 0 0 0,0 0 0 0 0,-1 0 1 0 0,1 0-1 0 0,-1 0 0 0 0,0 0 0 0 0,-1-1 0 0 0,0 1 0 0 0,0-1 0 0 0,0 1 0 0 0,0-1 0 0 0,-1-2-45 0 0,-2 6-1 0 0,0 1-1 0 0,-1-1 0 0 0,1 1 0 0 0,0 0 0 0 0,-1 0 0 0 0,1 0 0 0 0,-1 0 0 0 0,1 0 0 0 0,-1 1 0 0 0,0-1 0 0 0,0 1 0 0 0,0-1 0 0 0,0 1 0 0 0,0 0 0 0 0,0 0 1 0 0,0 1-1 0 0,0-1 0 0 0,0 1 0 0 0,-1-1 0 0 0,1 1 0 0 0,0 0 0 0 0,0 0 0 0 0,-1 0 0 0 0,1 1 0 0 0,0-1 0 0 0,0 1 0 0 0,0 0 0 0 0,0 0 0 0 0,0 0 0 0 0,0 0 0 0 0,-1 1 2 0 0,-11 3-43 0 0,0 0-1 0 0,0 1 0 0 0,0 1 1 0 0,1 1-1 0 0,0 0 0 0 0,1 0 0 0 0,0 2 1 0 0,0 0-1 0 0,1 0 0 0 0,0 1 0 0 0,0 0 1 0 0,2 1-1 0 0,-1 1 0 0 0,1-1 0 0 0,1 2 1 0 0,1-1-1 0 0,0 1 0 0 0,0 1 0 0 0,2-1 1 0 0,-2 5 43 0 0,6-14 1 0 0,0 0 0 0 0,1 0 0 0 0,-1 0 0 0 0,1 0 0 0 0,0 1 0 0 0,0-1 0 0 0,1 0 0 0 0,0 1 0 0 0,0-1 0 0 0,0 0 0 0 0,0 1 0 0 0,1-1 0 0 0,0 0 0 0 0,0 0 0 0 0,1 1 0 0 0,-1-1 0 0 0,1 0 0 0 0,0 0 0 0 0,0-1 0 0 0,1 1 0 0 0,-1 0 0 0 0,1-1 0 0 0,0 1 0 0 0,1-1 0 0 0,-1 0 0 0 0,1 0 1 0 0,-1 0-1 0 0,1-1 0 0 0,0 1 0 0 0,1-1 0 0 0,3 3-1 0 0,8-1 91 0 0,0 0 1 0 0,1-1 0 0 0,-1-1 0 0 0,1 0 0 0 0,0-1-1 0 0,0-1 1 0 0,0-1 0 0 0,-1 0 0 0 0,1-1-1 0 0,0-1 1 0 0,11-3-92 0 0,4 0 192 0 0,0-2-1 0 0,-1-1 1 0 0,0-1-1 0 0,-1-2 1 0 0,0-1-1 0 0,0-2 0 0 0,-1-1-191 0 0,-15 9 64 0 0,-1-1-1 0 0,-1-1 1 0 0,0 0-1 0 0,0-1 1 0 0,0 0-1 0 0,-1-1 0 0 0,-1 0 1 0 0,1-1-1 0 0,-2 0 1 0 0,0 0-1 0 0,0-1 1 0 0,-1 0-1 0 0,0-1 1 0 0,-1 0-1 0 0,0 0 0 0 0,-1 0 1 0 0,-1-1-1 0 0,0 0 1 0 0,-1 0-1 0 0,-1 0 1 0 0,0-1-1 0 0,-1 1 0 0 0,0-7-63 0 0,-1 18-2 0 0,-1 1 0 0 0,1-1 0 0 0,-1 0-1 0 0,0 1 1 0 0,0-1 0 0 0,-1 0-1 0 0,1 1 1 0 0,0-1 0 0 0,-1 0 0 0 0,0 1-1 0 0,1-1 1 0 0,-1 1 0 0 0,0-1 0 0 0,0 1-1 0 0,0-1 1 0 0,-1 1 0 0 0,1 0-1 0 0,-1-1 1 0 0,1 1 0 0 0,-1 0 0 0 0,0 0-1 0 0,0 0 1 0 0,0 0 0 0 0,0 1-1 0 0,0-1 1 0 0,0 0 0 0 0,0 1 0 0 0,-1 0-1 0 0,1-1 1 0 0,0 1 0 0 0,-1 0-1 0 0,1 0 1 0 0,-1 0 0 0 0,1 1 0 0 0,-1-1-1 0 0,0 0 1 0 0,1 1 0 0 0,-3 0 2 0 0,-2 1-21 0 0,1 0 0 0 0,-1 1 0 0 0,0 0 0 0 0,1 0 0 0 0,-1 1 0 0 0,1-1 0 0 0,0 2 0 0 0,0-1 0 0 0,0 1 1 0 0,0-1-1 0 0,1 2 0 0 0,-1-1 0 0 0,1 1 0 0 0,0-1 0 0 0,0 1 0 0 0,1 1 0 0 0,0-1 0 0 0,0 1 0 0 0,0-1 0 0 0,0 1 0 0 0,1 0 0 0 0,0 1 1 0 0,0-1-1 0 0,1 1 0 0 0,-1-1 0 0 0,2 1 0 0 0,-1 0 0 0 0,1-1 0 0 0,0 1 0 0 0,0 0 0 0 0,1 0 0 0 0,-1 4 21 0 0,5-7 2 0 0,0 1-1 0 0,0-1 0 0 0,0 0 1 0 0,0 0-1 0 0,0 0 1 0 0,1-1-1 0 0,0 1 1 0 0,-1-1-1 0 0,1 0 0 0 0,0 0 1 0 0,1-1-1 0 0,-1 0 1 0 0,0 0-1 0 0,1 0 0 0 0,0 0 1 0 0,-1-1-1 0 0,1 0 1 0 0,0 0-1 0 0,-1-1 0 0 0,1 1 1 0 0,3-1-2 0 0,10 3 38 0 0,177 20 333 0 0,-193-19-359 0 0,1 0 1 0 0,-1 0-1 0 0,0 0 1 0 0,0 0-1 0 0,0 0 0 0 0,-1 0 1 0 0,1 1-1 0 0,-1 0 0 0 0,0-1 1 0 0,-1 1-1 0 0,1 0 1 0 0,-1 0-1 0 0,0 0 0 0 0,0 0 1 0 0,0 0-1 0 0,-1 0 0 0 0,0 0 1 0 0,0 0-1 0 0,0 0 1 0 0,0 0-1 0 0,-1 0 0 0 0,0 0 1 0 0,0 0-1 0 0,0 0 1 0 0,-1 0-1 0 0,0 0 0 0 0,0-1 1 0 0,0 1-1 0 0,0-1 0 0 0,-1 1 1 0 0,0-1-1 0 0,0 1-12 0 0,-60 91-227 0 0,63-96 157 0 0,1 0-1 0 0,-1 0 1 0 0,0 0-1 0 0,1 0 1 0 0,-1 0-1 0 0,1 0 1 0 0,-1 0-1 0 0,0 0 1 0 0,1 0 0 0 0,-1 0-1 0 0,0 0 1 0 0,1 0-1 0 0,-1 0 1 0 0,1 1-1 0 0,-1-1 1 0 0,0 0-1 0 0,1 0 1 0 0,-1 0-1 0 0,0 1 1 0 0,0-1-1 0 0,1 0 1 0 0,-1 0-1 0 0,0 1 1 0 0,1-1-1 0 0,-1 0 1 0 0,0 0-1 0 0,0 1 1 0 0,0-1-1 0 0,1 0 1 0 0,-1 1-1 0 0,0-1 1 0 0,0 0-1 0 0,0 1 1 0 0,0-1-1 0 0,0 1 1 0 0,0-1-1 0 0,1 0 1 0 0,-1 1-1 0 0,0-1 1 0 0,0 0-1 0 0,0 1 1 0 0,0-1-1 0 0,0 1 1 0 0,-1-1-1 0 0,1 0 1 0 0,0 1-1 0 0,0-1 1 0 0,0 0-1 0 0,0 1 1 0 0,0-1-1 0 0,0 1 1 0 0,-1-1-1 0 0,1 0 1 0 0,0 0-1 0 0,0 1 1 0 0,0-1-1 0 0,-1 0 1 0 0,1 1-1 0 0,0-1 1 0 0,0 0 0 0 0,-1 0-1 0 0,1 1 1 0 0,0-1-1 0 0,-1 0 1 0 0,1 0-1 0 0,0 0 71 0 0,27-12-12817 0 0,-17 4 3406 0 0</inkml:trace>
  <inkml:trace contextRef="#ctx0" brushRef="#br0" timeOffset="39030.114">6521 2186 7602 0 0,'0'0'4002'0'0,"0"0"-1435"0"0,0 0-783 0 0,0 0-406 0 0,0 0-318 0 0,0 0-214 0 0,0 0-127 0 0,0 0-59 0 0,0 0-60 0 0,-35 15-67 0 0,-112 47-82 0 0,60-7 191 0 0,81-51-626 0 0,-1 0 1 0 0,1 0 0 0 0,0 1 0 0 0,0 0 0 0 0,1 0-1 0 0,-1 1 1 0 0,1-1 0 0 0,0 1 0 0 0,1 0-1 0 0,-1 0 1 0 0,1 1 0 0 0,0 0 0 0 0,1-1 0 0 0,0 1-1 0 0,0 0 1 0 0,0 1 0 0 0,1-1 0 0 0,0 0 0 0 0,0 1-1 0 0,1-1 1 0 0,0 1 0 0 0,0 4-17 0 0,3-10 6 0 0,-1 0-1 0 0,1 0 1 0 0,0 0 0 0 0,0 0-1 0 0,0 0 1 0 0,0-1 0 0 0,1 1-1 0 0,-1 0 1 0 0,0-1 0 0 0,1 0-1 0 0,-1 1 1 0 0,0-1 0 0 0,1 0-1 0 0,0 0 1 0 0,-1-1 0 0 0,1 1-1 0 0,0 0 1 0 0,-1-1 0 0 0,1 0-1 0 0,0 1 1 0 0,0-1 0 0 0,-1 0-1 0 0,1 0 1 0 0,0-1 0 0 0,0 1-1 0 0,-1-1 1 0 0,1 1 0 0 0,2-2-6 0 0,5 2 50 0 0,21-4 37 0 0,-1-1-1 0 0,0-1 0 0 0,0-1 1 0 0,0-2-1 0 0,-1-1 0 0 0,0-2 1 0 0,-1 0-1 0 0,3-4-86 0 0,37-17 144 0 0,-67 78-66 0 0,-2-40-63 0 0,0-3-20 0 0,0 1 0 0 0,0 0 0 0 0,0-1 0 0 0,1 1 1 0 0,-1 0-1 0 0,1 0 0 0 0,0 0 0 0 0,0 0 0 0 0,0 0 0 0 0,0-1 0 0 0,0 1 0 0 0,0 0 0 0 0,1 0 0 0 0,0 0 1 0 0,-1 0-1 0 0,1-1 0 0 0,0 1 0 0 0,0 0 0 0 0,1-1 0 0 0,-1 1 0 0 0,0-1 0 0 0,1 1 0 0 0,0-1 0 0 0,-1 0 0 0 0,1 0 1 0 0,0 0-1 0 0,0 0 0 0 0,0 0 0 0 0,2 1 5 0 0,4 0 32 0 0,1 0 0 0 0,-1-1 0 0 0,1 0 0 0 0,0-1 0 0 0,0 0 0 0 0,0 0 0 0 0,-1 0 0 0 0,1-1 0 0 0,0-1 0 0 0,0 0 0 0 0,0 0 0 0 0,0-1 0 0 0,-1 1 0 0 0,1-2 0 0 0,0 0 0 0 0,-1 0 0 0 0,0 0 0 0 0,0-1 0 0 0,0 0 0 0 0,0-1 0 0 0,-1 1 0 0 0,1-1 0 0 0,3-5-32 0 0,17-9 147 0 0,0-2 1 0 0,-2-2-1 0 0,-1 0 1 0 0,0-1-1 0 0,-2-2 1 0 0,-1 0-1 0 0,-1-2 1 0 0,-1 0-1 0 0,-2-1 0 0 0,0-1 1 0 0,-3-1-1 0 0,0 0 1 0 0,-2-1-1 0 0,-1 0 1 0 0,-2-1-1 0 0,-1-1 0 0 0,-2 1 1 0 0,-1-2-148 0 0,2-14-50 0 0,-3 0 0 0 0,-3 0 0 0 0,-1 0 0 0 0,-4-30 50 0 0,3 74-12 0 0,0 0 1 0 0,0 0-1 0 0,-1 0 0 0 0,1 1 1 0 0,-1-1-1 0 0,0 0 0 0 0,-1 0 1 0 0,1 0-1 0 0,-1 1 0 0 0,0-1 1 0 0,0 1-1 0 0,0-1 0 0 0,-1 1 1 0 0,0 0-1 0 0,1 0 0 0 0,-1 0 1 0 0,-1 0-1 0 0,1 0 0 0 0,-1 1 1 0 0,1-1-1 0 0,-1 1 0 0 0,0 0 1 0 0,0 0-1 0 0,0 1 1 0 0,-1-1-1 0 0,1 1 0 0 0,-1 0 1 0 0,1 0-1 0 0,-1 0 0 0 0,0 1 1 0 0,1 0-1 0 0,-1 0 0 0 0,0 0 1 0 0,0 0-1 0 0,0 1 0 0 0,0-1 1 0 0,0 2-1 0 0,0-1 0 0 0,0 0 1 0 0,0 1-1 0 0,0 0 0 0 0,-1 0 12 0 0,-1 3-4 0 0,1 0-1 0 0,-1 1 0 0 0,0 0 1 0 0,1 0-1 0 0,0 0 0 0 0,0 1 0 0 0,1 0 1 0 0,0 0-1 0 0,0 0 0 0 0,0 1 1 0 0,1 0-1 0 0,0 0 0 0 0,0 0 0 0 0,0 0 1 0 0,1 1-1 0 0,0-1 0 0 0,1 1 1 0 0,0 0-1 0 0,0 0 0 0 0,0 4 5 0 0,-9 171 128 0 0,11-145-99 0 0,4 9 19 0 0,2 1 0 0 0,2-1 0 0 0,3 0 1 0 0,1-1-1 0 0,2 0 0 0 0,3-1 0 0 0,4 7-48 0 0,-18-43-1 0 0,91 218 31 0 0,-78-190-113 0 0,-18-85-2866 0 0,-11 7-2265 0 0,10 32 2329 0 0,-1-3-5487 0 0</inkml:trace>
  <inkml:trace contextRef="#ctx0" brushRef="#br0" timeOffset="39276.702">6652 2035 14491 0 0,'0'0'1608'0'0,"0"0"-497"0"0,0 0-150 0 0,0 0 160 0 0,0 0 133 0 0,0 0-14 0 0,0 0-144 0 0,0 0-184 0 0,0 0-129 0 0,0 0-111 0 0,0 0-83 0 0,0 0-80 0 0,36 2-33 0 0,116 5-39 0 0,81-5 1053 0 0,-10-6-1090 0 0,-93 1-2060 0 0,-129 3 804 0 0,-1 0-591 0 0,-3 0-8433 0 0,-2 0-2514 0 0</inkml:trace>
  <inkml:trace contextRef="#ctx0" brushRef="#br0" timeOffset="39519.142">7642 2226 17596 0 0,'0'0'1164'0'0,"0"0"-206"0"0,0 0-29 0 0,0 0 66 0 0,0 0-50 0 0,0 0-152 0 0,0 0-232 0 0,0 0-217 0 0,0 0-124 0 0,0 0-98 0 0,2 32-37 0 0,8 95-32 0 0,-7-54-990 0 0,-7-73-7382 0 0,4 0-3237 0 0</inkml:trace>
  <inkml:trace contextRef="#ctx0" brushRef="#br0" timeOffset="39775.024">7594 1947 9642 0 0,'0'0'7306'0'0,"0"0"-6634"0"0,0 0-560 0 0,0 0-112 0 0,0 0-56 0 0,0 0-80 0 0,0 0-56 0 0,0 0-136 0 0,0 0-192 0 0,0 0-369 0 0,0 0-1055 0 0,0 0-4673 0 0,0 0-433 0 0</inkml:trace>
  <inkml:trace contextRef="#ctx0" brushRef="#br0" timeOffset="40022.172">7977 2131 13715 0 0,'0'0'1772'0'0,"0"0"-514"0"0,0 0-197 0 0,0 0-31 0 0,0 0-123 0 0,0 0-174 0 0,0 0-194 0 0,0 0-199 0 0,0 0-117 0 0,0 0-72 0 0,-24 34-65 0 0,-71 105-36 0 0,65-72-29 0 0,30-57-30 0 0,0-7 14 0 0,1 1 1 0 0,-1 0 0 0 0,1 0-1 0 0,0-1 1 0 0,0 1 0 0 0,0-1-1 0 0,1 1 1 0 0,-1-1 0 0 0,1 1 0 0 0,0-1-1 0 0,0 0 1 0 0,0 1 0 0 0,0-1-1 0 0,1 0 1 0 0,-1-1 0 0 0,1 1-1 0 0,-1 0 1 0 0,1-1 0 0 0,0 1-1 0 0,0-1 1 0 0,0 0 0 0 0,1 0-1 0 0,-1 0 1 0 0,0-1 0 0 0,1 1-1 0 0,-1-1 1 0 0,1 1 0 0 0,0-1 0 0 0,-1-1-1 0 0,1 1 1 0 0,0 0 0 0 0,0-1-1 0 0,-1 0 1 0 0,1 1 0 0 0,0-2-1 0 0,0 1 1 0 0,0 0 0 0 0,-1-1-1 0 0,1 0 1 0 0,0 0 0 0 0,-1 0-1 0 0,2 0-5 0 0,4-2 158 0 0,0 0 0 0 0,-1-1 0 0 0,1 0 0 0 0,-1 0 0 0 0,0-1 0 0 0,0 0 0 0 0,0 0 0 0 0,0-1 0 0 0,-1 0 0 0 0,0-1 0 0 0,-1 1 0 0 0,1-1 0 0 0,-1 0 0 0 0,-1-1 0 0 0,1 0 0 0 0,0-2-158 0 0,0 3 46 0 0,-1 0 0 0 0,-1-1 1 0 0,0 1-1 0 0,0-1 1 0 0,0 0-1 0 0,-1 0 1 0 0,0 0-1 0 0,0 0 0 0 0,-1 0 1 0 0,0-1-1 0 0,-1 1 1 0 0,0-1-1 0 0,0 1 0 0 0,-1-1 1 0 0,0 0-1 0 0,0 1 1 0 0,-1-1-1 0 0,0 0 1 0 0,-1 1-1 0 0,0 0 0 0 0,0-1 1 0 0,-1 1-1 0 0,1 0 1 0 0,-2 0-1 0 0,0 0 0 0 0,0 1 1 0 0,0-1-1 0 0,-1 1 1 0 0,0 0-1 0 0,0 0 1 0 0,0 0-1 0 0,-1 1 0 0 0,0 0 1 0 0,-1 0-1 0 0,0 1 1 0 0,-5-5-47 0 0,-19 6-1770 0 0,14 11-6697 0 0,13-3-3385 0 0</inkml:trace>
  <inkml:trace contextRef="#ctx0" brushRef="#br0" timeOffset="40297.048">8286 2322 17764 0 0,'0'0'1309'0'0,"0"0"-188"0"0,0 0-14 0 0,0 0-59 0 0,0 0-73 0 0,0 0-142 0 0,0 0-179 0 0,0 0-150 0 0,0 0-84 0 0,0 0-84 0 0,0 0-75 0 0,0 0-29 0 0,0 0-42 0 0,23-24-33 0 0,68-74-33 0 0,-36 29 85 0 0,-7 0-205 0 0,-47 70-18 0 0,0-1-1 0 0,0 1 0 0 0,0 0 0 0 0,0-1 0 0 0,0 1 0 0 0,-1 0 0 0 0,1 0 0 0 0,0 0 0 0 0,-1 0 1 0 0,1-1-1 0 0,0 1 0 0 0,-1 0 0 0 0,1 0 0 0 0,-1 0 0 0 0,1 1 0 0 0,-1-1 0 0 0,0 0 1 0 0,1 0-1 0 0,-1 0 0 0 0,0 0 0 0 0,0 0 0 0 0,0 0 0 0 0,0 0 0 0 0,0 0 0 0 0,0 1 0 0 0,0-1 1 0 0,0 0-1 0 0,0 0 0 0 0,-1 0 0 0 0,1 0 0 0 0,0 0 0 0 0,-1 0 0 0 0,1 0 0 0 0,-1 1 15 0 0,1 3-44 0 0,-1 13 2 0 0,0-12 36 0 0,1-1 0 0 0,-1 0-1 0 0,1 1 1 0 0,-1-1 0 0 0,2 1 0 0 0,-1-1 0 0 0,0 1-1 0 0,1-1 1 0 0,0 1 0 0 0,1-1 0 0 0,-1 0 0 0 0,1 0 0 0 0,0 1-1 0 0,0-1 1 0 0,1-1 0 0 0,-1 1 0 0 0,1 0 0 0 0,0 0-1 0 0,0-1 1 0 0,1 0 0 0 0,-1 0 0 0 0,1 0 0 0 0,0 0-1 0 0,0 0 1 0 0,0-1 0 0 0,2 2 6 0 0,2-3 76 0 0,0 1 0 0 0,0-1 1 0 0,0 0-1 0 0,1-1 0 0 0,-1 0 0 0 0,0 0 1 0 0,1-1-1 0 0,-1 0 0 0 0,0 0 0 0 0,0-1 0 0 0,1 0 1 0 0,-1 0-1 0 0,0-1 0 0 0,0 0 0 0 0,0-1 0 0 0,0 0 1 0 0,0 0-1 0 0,-1 0 0 0 0,0-1 0 0 0,1 0 1 0 0,-1-1-1 0 0,-1 0 0 0 0,1 0 0 0 0,-1 0 0 0 0,1-1 1 0 0,-2 0-1 0 0,1 0 0 0 0,-1 0 0 0 0,0-1 1 0 0,0 1-1 0 0,0-2 0 0 0,-1 1 0 0 0,0-1-76 0 0,21-32 265 0 0,38-81-246 0 0,-60 78-2616 0 0,-3 30-4823 0 0,0 9-5264 0 0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52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13555 0 0,'0'0'2160'0'0,"0"0"-631"0"0,0 0-161 0 0,0 0-136 0 0,0 0-176 0 0,0 0-343 0 0,0 0-377 0 0,0 0-320 0 0,0 0-200 0 0,0 0-32 0 0,0 0-32 0 0,0 0-65 0 0,0 0-255 0 0,0 0-520 0 0,44 14-1544 0 0,-37-3-9683 0 0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54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0 298 2465 0 0,'0'0'2959'0'0,"0"0"-735"0"0,0 0-21 0 0,0 0 71 0 0,0 0-199 0 0,0 0-366 0 0,0 0-373 0 0,0 0-309 0 0,0 0-175 0 0,0 0-62 0 0,0 0-22 0 0,0 0-15 0 0,0 0-10 0 0,6 3 2556 0 0,80-83-1047 0 0,85-119-1402 0 0,-147 177-900 0 0,-15 52-64 0 0,56 158 250 0 0,-58-167-980 0 0,18 34 2079 0 0,-11-41-4636 0 0,4-2-4404 0 0,-16-12-4698 0 0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53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33 295 6065 0 0,'0'0'1814'0'0,"0"0"-428"0"0,0 0 82 0 0,0 0 320 0 0,0 0 15 0 0,0 0-140 0 0,0 0-220 0 0,0 0-214 0 0,0 0-164 0 0,0 0-143 0 0,35-3-133 0 0,110-8-113 0 0,-50-12 346 0 0,-53 7-504 0 0,-19 9-316 0 0,0-1-1 0 0,-1-1 1 0 0,0-1 0 0 0,0 0 0 0 0,-1-2 0 0 0,0-1 0 0 0,-1-1 0 0 0,-1 0 0 0 0,12-12-202 0 0,-29 24 15 0 0,0 1-1 0 0,1-1 1 0 0,-1 0-1 0 0,0 0 1 0 0,0 1-1 0 0,0-1 1 0 0,-1-1-1 0 0,1 1 1 0 0,0 0-1 0 0,-1 0 1 0 0,1 0-1 0 0,-1-1 1 0 0,0 1-1 0 0,0-1 1 0 0,0 1-1 0 0,0-1 1 0 0,0 0-1 0 0,-1 1 1 0 0,1-1-1 0 0,-1 0 1 0 0,1 1-1 0 0,-1-1 1 0 0,0 0-1 0 0,0 0 1 0 0,-1 1 0 0 0,1-1-1 0 0,0 0 1 0 0,-1 1-1 0 0,1-1 1 0 0,-1 0-1 0 0,0 1 1 0 0,0-1-1 0 0,0 1 1 0 0,0-1-1 0 0,-1 1 1 0 0,1 0-1 0 0,-1-1 1 0 0,1 1-1 0 0,-1 0 1 0 0,0 0-1 0 0,0 0 1 0 0,0 0-1 0 0,0 0 1 0 0,0 1-1 0 0,0-1 1 0 0,0 1-1 0 0,-1-1 1 0 0,1 1-1 0 0,-1 0 1 0 0,1 0-1 0 0,-1 0 1 0 0,-1-1-15 0 0,-20 0-33 0 0,-1 1 0 0 0,0 1 0 0 0,1 0 1 0 0,-1 2-1 0 0,1 1 0 0 0,0 2 0 0 0,-1 0 0 0 0,2 1 0 0 0,-1 1 1 0 0,1 1-1 0 0,0 2 0 0 0,1 0 0 0 0,-4 3 33 0 0,5-4-11 0 0,1 1 1 0 0,1 1-1 0 0,-1 1 0 0 0,2 0 1 0 0,0 2-1 0 0,0 0 0 0 0,-2 4 11 0 0,14-12 6 0 0,-1 1 0 0 0,1-1 0 0 0,1 1-1 0 0,-1 0 1 0 0,1 1 0 0 0,1-1 0 0 0,-1 1-1 0 0,1 0 1 0 0,1 0 0 0 0,-1 1 0 0 0,1-1-1 0 0,1 1 1 0 0,0 0 0 0 0,0-1 0 0 0,0 1 0 0 0,1 0-1 0 0,1 0 1 0 0,0 0 0 0 0,0 1-6 0 0,3 1 34 0 0,1-1 0 0 0,0 0 0 0 0,1 0-1 0 0,0 0 1 0 0,0 0 0 0 0,1 0 0 0 0,0-1 0 0 0,1 0 0 0 0,0-1 0 0 0,1 0 0 0 0,-1 0-1 0 0,2 0 1 0 0,-1-1 0 0 0,1 0 0 0 0,0-1 0 0 0,0 1 0 0 0,1-2 0 0 0,0 0 0 0 0,0 0 0 0 0,0 0-1 0 0,0-2 1 0 0,7 3-34 0 0,9 1 132 0 0,0 0-1 0 0,1-2 0 0 0,0 0 1 0 0,0-2-1 0 0,0-1 1 0 0,0-2-1 0 0,1 0 0 0 0,19-4-131 0 0,43-27-364 0 0,-73 20-3668 0 0,0 0-4003 0 0,-16 10 7271 0 0,4-3-11644 0 0</inkml:trace>
  <inkml:trace contextRef="#ctx0" brushRef="#br0" timeOffset="346.455">617 582 11578 0 0,'0'0'1539'0'0,"0"0"-577"0"0,0 0-160 0 0,0 0 108 0 0,0 0 39 0 0,0 0-68 0 0,0 0-195 0 0,0 0-194 0 0,0 0-123 0 0,0 0-42 0 0,0 0-27 0 0,0 0-4 0 0,0 0 20 0 0,-7 22-15 0 0,-22 67-3 0 0,20-60 789 0 0,12-37 1357 0 0,-3 8-2444 0 0,132-209 2622 0 0,-66 140-2207 0 0,-58 108-428 0 0,-8-30-97 0 0,9 50-259 0 0,26-42-3352 0 0,-32-17 2847 0 0,3 0-792 0 0,-2-1-3556 0 0,1-2-6360 0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4:27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50 6577 0 0,'0'0'1471'0'0,"0"0"-262"0"0,0 0-26 0 0,0 0 236 0 0,0 0 282 0 0,0 0 72 0 0,0 0-201 0 0,0 0-336 0 0,0 0-356 0 0,0 0-262 0 0,0 0-110 0 0,2-8-59 0 0,8-26-39 0 0,-7 26-19 0 0,-7 29 695 0 0,-15 82-38 0 0,4 2 0 0 0,4 0 0 0 0,3 73-1048 0 0,-2 22 368 0 0,-15 213-151 0 0,-7-256-113 0 0,22-137 114 0 0,15-37 458 0 0,18-30-618 0 0,2 2 0 0 0,2 0 1 0 0,2 2-1 0 0,2 1 0 0 0,2 2 0 0 0,2 1 1 0 0,1 1-1 0 0,1 2 0 0 0,3 2 1 0 0,26-17-59 0 0,-53 40-5 0 0,1 1 0 0 0,1 1 0 0 0,0 0 0 0 0,0 1 0 0 0,0 0 0 0 0,1 2 0 0 0,0 0 0 0 0,1 0 0 0 0,-1 2 0 0 0,1 0 0 0 0,0 1 1 0 0,0 0-1 0 0,7 1 5 0 0,-21 2-2 0 0,0 1 1 0 0,0-1 0 0 0,1 1 0 0 0,-1 0-1 0 0,0 0 1 0 0,0 0 0 0 0,0 0 0 0 0,-1 0-1 0 0,1 1 1 0 0,0-1 0 0 0,0 1-1 0 0,-1 0 1 0 0,1 0 0 0 0,-1 0 0 0 0,1 0-1 0 0,-1 0 1 0 0,0 1 0 0 0,0-1 0 0 0,0 0-1 0 0,0 1 1 0 0,0 0 0 0 0,-1-1 0 0 0,1 1-1 0 0,-1 0 1 0 0,0 0 0 0 0,0 0 0 0 0,0 0-1 0 0,0 0 1 0 0,0 0 0 0 0,-1 1 1 0 0,13 98 9 0 0,-13-100-8 0 0,-2 20 22 0 0,-1 0 1 0 0,0 0 0 0 0,-2 0-1 0 0,-1-1 1 0 0,-1 0 0 0 0,0 0-1 0 0,-2-1 1 0 0,0 0 0 0 0,-1 0-1 0 0,-1-1 1 0 0,-1 0 0 0 0,-1-1-1 0 0,0-1 1 0 0,-2 0 0 0 0,0-1-1 0 0,0 0 1 0 0,-2-1 0 0 0,1-1-1 0 0,-2 0 1 0 0,0-2 0 0 0,-1 0-1 0 0,0-1 1 0 0,-1-1 0 0 0,-1 0-24 0 0,7-4 4 0 0,1-1 1 0 0,-1-1-1 0 0,0 0 0 0 0,0-1 1 0 0,0-1-1 0 0,-1 0 1 0 0,1-1-1 0 0,-1 0 0 0 0,1-1 1 0 0,-2-1-5 0 0,-78-45-482 0 0,2 15-1541 0 0,59 29 468 0 0,24-3-1787 0 0,8 4-1096 0 0,1-2 500 0 0,0 3 3063 0 0,0 0-10377 0 0</inkml:trace>
  <inkml:trace contextRef="#ctx0" brushRef="#br0" timeOffset="502.111">777 925 6457 0 0,'0'0'1418'0'0,"0"0"-955"0"0,0 0 0 0 0,0 0 655 0 0,0 0 786 0 0,0 0 359 0 0,0 0-247 0 0,0 0-402 0 0,0 0-357 0 0,0 0-210 0 0,0 0-139 0 0,33 9-83 0 0,103 27-80 0 0,-44-27 526 0 0,-75-10-1065 0 0,-1 0 1 0 0,1-1-1 0 0,-1 0 0 0 0,0-2 0 0 0,0 0 1 0 0,0 0-1 0 0,-1-2 0 0 0,1 0 0 0 0,-1-1 1 0 0,-1 0-1 0 0,1-1 0 0 0,-1-1 1 0 0,-1 0-1 0 0,0-1 0 0 0,7-6-206 0 0,-16 12 29 0 0,-1 0 1 0 0,1 0-1 0 0,-1 0 0 0 0,0 0 1 0 0,-1-1-1 0 0,1 1 0 0 0,-1-1 1 0 0,0 1-1 0 0,0-1 0 0 0,0 0 1 0 0,0 0-1 0 0,-1 0 0 0 0,0 0 1 0 0,0 0-1 0 0,-1 0 0 0 0,1 0 1 0 0,-1-1-1 0 0,0 1 1 0 0,-1-3-30 0 0,-1 4-5 0 0,-1 0 1 0 0,0 0 0 0 0,0 1-1 0 0,0-1 1 0 0,0 1 0 0 0,-1-1 0 0 0,0 1-1 0 0,1 0 1 0 0,-1 0 0 0 0,0 1-1 0 0,0-1 1 0 0,-1 1 0 0 0,1 0 0 0 0,0 0-1 0 0,-1 1 1 0 0,1-1 0 0 0,-1 1-1 0 0,0 0 1 0 0,1 0 0 0 0,-1 0-1 0 0,0 1 1 0 0,0-1 0 0 0,0 1 0 0 0,1 0-1 0 0,-1 1 1 0 0,0-1 0 0 0,0 1-1 0 0,-3 1 5 0 0,7-2-2 0 0,-18 1-25 0 0,-1 1 0 0 0,1 1 1 0 0,0 1-1 0 0,0 0 0 0 0,0 1 1 0 0,1 2-1 0 0,-1-1 0 0 0,1 2 1 0 0,1 1-1 0 0,0 0 0 0 0,0 1 1 0 0,1 1-1 0 0,0 0 0 0 0,1 1 1 0 0,0 1-1 0 0,1 0 0 0 0,0 1 1 0 0,1 1-1 0 0,1 0 0 0 0,0 0 1 0 0,1 2-1 0 0,-5 10 27 0 0,12-22-3 0 0,0 1 1 0 0,1 0-1 0 0,0 0 1 0 0,0 0-1 0 0,0 1 1 0 0,1-1-1 0 0,0 1 1 0 0,0 0-1 0 0,0-1 1 0 0,1 1-1 0 0,0 0 0 0 0,1 0 1 0 0,-1 0-1 0 0,1 0 1 0 0,1-1-1 0 0,-1 1 1 0 0,1 0-1 0 0,0 0 1 0 0,1 0-1 0 0,0-1 1 0 0,0 1-1 0 0,0-1 0 0 0,1 1 1 0 0,0-1-1 0 0,0 0 1 0 0,0 0-1 0 0,1 0 1 0 0,0 0-1 0 0,0-1 1 0 0,1 0-1 0 0,-1 0 1 0 0,1 0-1 0 0,0 0 3 0 0,18 5-1 0 0,-1-1 0 0 0,1-1 1 0 0,1-1-1 0 0,-1-1 0 0 0,1-1 0 0 0,0-1 1 0 0,1-1-1 0 0,-1-1 0 0 0,0-1 0 0 0,1-1 0 0 0,-1-2 1 0 0,9-1 0 0 0,122-31-2688 0 0,-123 24 457 0 0,-11 1-2347 0 0,-3 1-6998 0 0</inkml:trace>
  <inkml:trace contextRef="#ctx0" brushRef="#br0" timeOffset="750.899">1976 728 9770 0 0,'0'0'1938'0'0,"0"0"-517"0"0,0 0-138 0 0,0 0 100 0 0,0 0 27 0 0,0 0-171 0 0,-36 22-292 0 0,-110 66-240 0 0,64-21 166 0 0,76-61-829 0 0,0 0 0 0 0,1 0 0 0 0,-1 1 0 0 0,1-1 1 0 0,0 1-1 0 0,1 1 0 0 0,0-1 0 0 0,0 1 0 0 0,0-1 0 0 0,1 1 0 0 0,0 0 0 0 0,1 0 0 0 0,0 1 0 0 0,0-1 0 0 0,0 0 0 0 0,1 1 0 0 0,1-1 1 0 0,-1 1-1 0 0,2 7-44 0 0,3-11 0 0 0,0-1 0 0 0,0 1 0 0 0,0-1 0 0 0,1 1 0 0 0,0-1 0 0 0,0 0 0 0 0,0-1 0 0 0,0 1 0 0 0,0-1 0 0 0,1 0 0 0 0,0-1 0 0 0,-1 1 0 0 0,1-1 0 0 0,0 0 1 0 0,0-1-1 0 0,0 1 0 0 0,1-1 0 0 0,-1 0 0 0 0,0-1 0 0 0,0 1 0 0 0,1-1 0 0 0,-1-1 0 0 0,5 0 0 0 0,5 1-36 0 0,144-15-1226 0 0,-88-11-2420 0 0,-27 3-5570 0 0,-35 18 1674 0 0</inkml:trace>
  <inkml:trace contextRef="#ctx0" brushRef="#br0" timeOffset="1066.687">2324 817 4745 0 0,'0'0'2370'0'0,"0"0"-743"0"0,0 0-200 0 0,0 0 116 0 0,0 0 33 0 0,0 0-105 0 0,0 0-207 0 0,0 0-241 0 0,0 0-187 0 0,0 0-154 0 0,0 0-141 0 0,0 0-114 0 0,-29 32-88 0 0,-91 100-42 0 0,78-67 156 0 0,42-56-348 0 0,-1-6-61 0 0,0 0 0 0 0,1 0 0 0 0,-1 0 0 0 0,1 0 0 0 0,0 0 0 0 0,0 0 0 0 0,0 0 0 0 0,0 0 0 0 0,0 0 0 0 0,1 0 0 0 0,-1-1 0 0 0,1 1 0 0 0,0 0 0 0 0,0 0 0 0 0,0 0 1 0 0,0-1-1 0 0,1 1 0 0 0,-1 0 0 0 0,1-1 0 0 0,-1 1 0 0 0,1-1 0 0 0,0 0 0 0 0,0 1 0 0 0,0-1 0 0 0,0 0 0 0 0,0 0 0 0 0,1 0 0 0 0,-1-1 0 0 0,1 1 0 0 0,-1-1 0 0 0,1 1 0 0 0,0-1 0 0 0,-1 0 0 0 0,3 1-44 0 0,10 2 193 0 0,0 0-1 0 0,-1-1 0 0 0,2 0 0 0 0,-1-2 0 0 0,0 1 0 0 0,0-2 0 0 0,1 0 0 0 0,-1-1 0 0 0,0-1 0 0 0,0 0 0 0 0,0-1 0 0 0,0 0 1 0 0,0-1-1 0 0,-1-1 0 0 0,1-1 0 0 0,-1 0 0 0 0,-1 0 0 0 0,1-2 0 0 0,-1 1 0 0 0,0-2 0 0 0,-1 0 0 0 0,0 0 0 0 0,0-1 1 0 0,-1-1-1 0 0,-1 0 0 0 0,1 0 0 0 0,2-6-192 0 0,-9 13 21 0 0,0 0 1 0 0,0-1 0 0 0,-1 1-1 0 0,1-1 1 0 0,-1 0-1 0 0,0 0 1 0 0,-1 0-1 0 0,1 0 1 0 0,-1-1-1 0 0,0 1 1 0 0,0-1-1 0 0,-1 0 1 0 0,1 1 0 0 0,-1-1-1 0 0,0 0 1 0 0,-1 0-1 0 0,0 1 1 0 0,0-1-1 0 0,0 0 1 0 0,0 0-1 0 0,-1 0 1 0 0,0 0 0 0 0,0 1-1 0 0,-1-1 1 0 0,0 1-1 0 0,0-1 1 0 0,0 1-1 0 0,0-1 1 0 0,-1 1-1 0 0,0 0 1 0 0,-2-3-22 0 0,-2 2-44 0 0,-1 0 0 0 0,0 1-1 0 0,1-1 1 0 0,-2 1 0 0 0,1 1 0 0 0,-1 0 0 0 0,1 0 0 0 0,-1 0-1 0 0,0 1 1 0 0,-1 1 0 0 0,1 0 0 0 0,0 0 0 0 0,-1 0 0 0 0,-2 1 44 0 0,6 1-421 0 0,-1-1 0 0 0,0 1 0 0 0,0 1 1 0 0,0-1-1 0 0,1 1 0 0 0,-1 0 0 0 0,0 1 1 0 0,1-1-1 0 0,-1 1 0 0 0,1 1 1 0 0,-1-1-1 0 0,1 1 0 0 0,0 0 421 0 0,-12 8-6389 0 0,4-6-5731 0 0</inkml:trace>
  <inkml:trace contextRef="#ctx0" brushRef="#br0" timeOffset="1676.639">2687 1148 8074 0 0,'0'0'3938'0'0,"0"0"-1420"0"0,0 0-550 0 0,0 0-137 0 0,0 0-274 0 0,0 0-353 0 0,0 0-297 0 0,0 0-186 0 0,0 0-58 0 0,0 0-15 0 0,0 0-44 0 0,0 0-68 0 0,20-21-77 0 0,67-67-93 0 0,33-41 703 0 0,-113 121-1069 0 0,0 1 0 0 0,0 0 0 0 0,0 0 0 0 0,1 1 0 0 0,0-1 0 0 0,0 2 0 0 0,0-1-1 0 0,1 1 1 0 0,0 0 0 0 0,0 1 0 0 0,0 0 0 0 0,1 1 0 0 0,-1 0 0 0 0,1 0 0 0 0,0 1 0 0 0,0 0 0 0 0,2 1 0 0 0,-7 40-146 0 0,-21 37 134 0 0,13-69 8 0 0,0 0 1 0 0,1 0 0 0 0,0 1 0 0 0,0-1-1 0 0,1 0 1 0 0,-1 1 0 0 0,2-1-1 0 0,-1 1 1 0 0,1-1 0 0 0,0 1 0 0 0,1-1-1 0 0,0 1 1 0 0,0-1 0 0 0,0 0-1 0 0,1 1 1 0 0,1 1 3 0 0,-1-7 4 0 0,-1 0-1 0 0,1 0 1 0 0,0-1-1 0 0,0 1 1 0 0,0 0 0 0 0,0-1-1 0 0,0 1 1 0 0,0-1-1 0 0,0 0 1 0 0,1 0-1 0 0,-1 0 1 0 0,0 0 0 0 0,1 0-1 0 0,-1 0 1 0 0,1-1-1 0 0,-1 1 1 0 0,1-1-1 0 0,-1 1 1 0 0,1-1 0 0 0,-1 0-1 0 0,1 0 1 0 0,-1 0-1 0 0,1-1 1 0 0,-1 1-1 0 0,1 0 1 0 0,-1-1 0 0 0,1 0-1 0 0,-1 0 1 0 0,1 1-1 0 0,-1-1 1 0 0,0-1 0 0 0,0 1-1 0 0,1 0 1 0 0,-1-1-1 0 0,0 1 1 0 0,0-1-1 0 0,0 1 1 0 0,0-1 0 0 0,-1 0-1 0 0,1 0 1 0 0,0 0-1 0 0,-1 0 1 0 0,1 0-1 0 0,0-2-3 0 0,34-38 50 0 0,-13 11-43 0 0,1 2-1 0 0,1 1 1 0 0,2 1-1 0 0,1 1 0 0 0,1 2 1 0 0,1 1-1 0 0,0 1 1 0 0,28-14-7 0 0,-4 16-119 0 0,-54 44 136 0 0,-11 79 94 0 0,1 28-1352 0 0,14-123-1496 0 0,1-5-2887 0 0,-5-2 5324 0 0,4-1-11044 0 0</inkml:trace>
  <inkml:trace contextRef="#ctx0" brushRef="#br0" timeOffset="2034.934">3575 987 6489 0 0,'0'0'1955'0'0,"0"0"-183"0"0,0 0 205 0 0,0 0 148 0 0,0 0-34 0 0,0 0-180 0 0,0 0-216 0 0,0 0-216 0 0,0 0-184 0 0,38 1-156 0 0,119 3-170 0 0,-56-15 460 0 0,-86 9-1274 0 0,0-2 1 0 0,-1 0 0 0 0,1 0 0 0 0,-1-1 0 0 0,0-1 0 0 0,-1-1-1 0 0,1 0 1 0 0,-1 0 0 0 0,-1-2 0 0 0,1 1 0 0 0,-1-2 0 0 0,-1 1-1 0 0,2-4-155 0 0,-11 11 11 0 0,1-1 0 0 0,-1 1 0 0 0,-1-1 0 0 0,1 0 0 0 0,0 0 0 0 0,-1 1 0 0 0,1-1-1 0 0,-1-1 1 0 0,0 1 0 0 0,0 0 0 0 0,0 0 0 0 0,0 0 0 0 0,-1 0 0 0 0,1-1 0 0 0,-1 1 0 0 0,0 0-1 0 0,0 0 1 0 0,0-1 0 0 0,-1 1 0 0 0,1 0 0 0 0,-1-1 0 0 0,1 1 0 0 0,-1 0 0 0 0,0 0 0 0 0,0 0-1 0 0,-1 0 1 0 0,1 0 0 0 0,0 0 0 0 0,-1 0 0 0 0,0 0 0 0 0,0 1 0 0 0,0-1 0 0 0,0 1-1 0 0,0-1 1 0 0,-1 1 0 0 0,1 0 0 0 0,-1-1-11 0 0,-10 0-42 0 0,0 0 1 0 0,0 1-1 0 0,0 0 0 0 0,0 1 1 0 0,-1 0-1 0 0,1 1 0 0 0,0 1 1 0 0,-1 0-1 0 0,1 1 0 0 0,0 0 1 0 0,0 1-1 0 0,0 1 0 0 0,0 0 1 0 0,1 0-1 0 0,-1 1 0 0 0,1 1 1 0 0,1 0-1 0 0,-1 1 0 0 0,1 0 1 0 0,0 1-1 0 0,0 0 0 0 0,1 1 1 0 0,0 0-1 0 0,-5 7 42 0 0,4-8-91 0 0,0 1 0 0 0,1 1-1 0 0,0 0 1 0 0,0 0 0 0 0,1 1 0 0 0,1 1 0 0 0,0-1-1 0 0,0 1 1 0 0,2 0 0 0 0,-1 1 0 0 0,1 0-1 0 0,1 0 1 0 0,0 0 0 0 0,1 1 0 0 0,1-1 0 0 0,0 1-1 0 0,0 0 1 0 0,1 10 91 0 0,4-18-6 0 0,1 0 0 0 0,0-1-1 0 0,0 1 1 0 0,0-1 0 0 0,1 0 0 0 0,-1 0-1 0 0,1-1 1 0 0,0 1 0 0 0,1-1 0 0 0,-1 1-1 0 0,1-1 1 0 0,0-1 0 0 0,0 1 0 0 0,0-1-1 0 0,1 0 1 0 0,-1 0 0 0 0,1 0 0 0 0,-1-1-1 0 0,1 0 1 0 0,0 0 0 0 0,0 0 0 0 0,0-1-1 0 0,0 0 1 0 0,0 0 0 0 0,1-1 0 0 0,-1 1-1 0 0,0-1 1 0 0,0-1 0 0 0,5 0 6 0 0,11 1-90 0 0,1-1 1 0 0,0-1 0 0 0,-1-2-1 0 0,0 0 1 0 0,0-1 0 0 0,0-1-1 0 0,-1-1 1 0 0,0-1-1 0 0,14-7 90 0 0,109-58-6634 0 0,-101 50 1984 0 0,-18 10-6423 0 0</inkml:trace>
  <inkml:trace contextRef="#ctx0" brushRef="#br0" timeOffset="2389.357">4681 586 17212 0 0,'0'0'1395'0'0,"0"0"-471"0"0,0 0-119 0 0,0 0 18 0 0,0 0 11 0 0,0 0-45 0 0,0 0-146 0 0,0 0-128 0 0,0 0-106 0 0,0 0-91 0 0,-34 25-68 0 0,-100 78-48 0 0,77-53 84 0 0,55-49-273 0 0,1 0 0 0 0,-1 0 0 0 0,0 1 0 0 0,1-1-1 0 0,-1 1 1 0 0,1-1 0 0 0,0 1 0 0 0,-1 0 0 0 0,1-1 0 0 0,0 1-1 0 0,0 0 1 0 0,0 0 0 0 0,0 0 0 0 0,0 0 0 0 0,1 0-1 0 0,-1 0 1 0 0,0 0 0 0 0,1 0 0 0 0,0 0 0 0 0,-1 0-1 0 0,1 0 1 0 0,0 0 0 0 0,0 0 0 0 0,0 0 0 0 0,0 1-1 0 0,1-1 1 0 0,-1 0 0 0 0,1 0 0 0 0,-1 0 0 0 0,1 0-1 0 0,-1 0 1 0 0,1 0 0 0 0,0 0 0 0 0,0 0 0 0 0,0-1 0 0 0,0 1-1 0 0,1 0 1 0 0,-1 0 0 0 0,0-1 0 0 0,1 1 0 0 0,-1-1-1 0 0,1 1 1 0 0,0-1-13 0 0,96 27 602 0 0,-60-17-434 0 0,-21-7-60 0 0,0 1-1 0 0,-1 0 1 0 0,1 1 0 0 0,-1 1 0 0 0,0 1 0 0 0,-1 0 0 0 0,0 1 0 0 0,1 1-108 0 0,-12-7 23 0 0,-1-1 1 0 0,0 1 0 0 0,0 0 0 0 0,0 0-1 0 0,-1 0 1 0 0,1 0 0 0 0,-1 1 0 0 0,1-1-1 0 0,-1 1 1 0 0,0-1 0 0 0,0 1 0 0 0,-1 0-1 0 0,1 0 1 0 0,-1 0 0 0 0,0 0 0 0 0,0 0 0 0 0,0 0-1 0 0,-1 0 1 0 0,1 0 0 0 0,-1 0 0 0 0,0 0-1 0 0,0 1 1 0 0,0-1 0 0 0,-1 0 0 0 0,1 0-1 0 0,-1 0 1 0 0,0 0 0 0 0,-1 0 0 0 0,1 0-1 0 0,0 0 1 0 0,-3 3-24 0 0,-2 5 71 0 0,-1 0 0 0 0,0-1 0 0 0,-1 0 0 0 0,0 0 0 0 0,0-1 0 0 0,-1 0 0 0 0,-1-1 0 0 0,0 1 0 0 0,-2-1-71 0 0,-1 3 44 0 0,-1-2 1 0 0,0 0-1 0 0,-1 0 1 0 0,0-1 0 0 0,0-1-1 0 0,-1-1 1 0 0,0 0 0 0 0,0-1-1 0 0,-1-1 1 0 0,1 0-1 0 0,-1-1 1 0 0,0-1 0 0 0,-1-1-1 0 0,1 0 1 0 0,-4-1-45 0 0,14-1-28 0 0,0 0 1 0 0,0 0-1 0 0,1 0 1 0 0,-1-1-1 0 0,0 1 1 0 0,0-2-1 0 0,1 1 0 0 0,-1-1 1 0 0,1 0-1 0 0,-1 0 1 0 0,1-1-1 0 0,0 0 1 0 0,0 0-1 0 0,0-1 0 0 0,0 1 1 0 0,0-2 27 0 0,-11-41-9971 0 0,17 38-2729 0 0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52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82 10618 0 0,'0'0'2190'0'0,"0"0"-514"0"0,0 0-217 0 0,0 0-44 0 0,0 0-70 0 0,0 0-233 0 0,0 0-252 0 0,0 0-162 0 0,0 0-92 0 0,0 0-23 0 0,0 0-13 0 0,-6 13-17 0 0,-20 41-35 0 0,7 52 2017 0 0,19-19-1738 0 0,13-93-2561 0 0,-1-24-1271 0 0,-6 9-2474 0 0,-3 7-2500 0 0,-2 5-1209 0 0</inkml:trace>
  <inkml:trace contextRef="#ctx0" brushRef="#br0" timeOffset="546.987">227 299 14955 0 0,'0'0'1989'0'0,"0"0"-541"0"0,0 0-306 0 0,0 0-106 0 0,0 0-163 0 0,0 0-131 0 0,0 0-142 0 0,0 0-80 0 0,0 0-44 0 0,0 0-69 0 0,0 0-32 0 0,0 0-47 0 0,9-28-28 0 0,30-86-26 0 0,0 39 439 0 0,-38 73-690 0 0,1-2 9 0 0,0 0-1 0 0,0 0 1 0 0,0 0-1 0 0,1 0 0 0 0,0 1 1 0 0,0-1-1 0 0,0 1 0 0 0,0 0 1 0 0,0 0-1 0 0,1 0 0 0 0,-1 0 1 0 0,1 0-1 0 0,0 1 0 0 0,0 0 1 0 0,0 0-1 0 0,1 0-31 0 0,10 36-163 0 0,-14-19 156 0 0,-1-8 9 0 0,-1-1 0 0 0,1 1 0 0 0,1 0 0 0 0,-1 0 0 0 0,1 0 0 0 0,0-1 0 0 0,1 1 0 0 0,0 0 0 0 0,0-1 0 0 0,0 0 0 0 0,1 1 0 0 0,-1-1 0 0 0,2 0 0 0 0,-1 0 0 0 0,1 0 0 0 0,-1-1 0 0 0,2 1 0 0 0,-1-1 0 0 0,1 0 0 0 0,-1 0 0 0 0,1-1 0 0 0,1 1 1 0 0,-1-1-1 0 0,1 0 0 0 0,-1 0 0 0 0,1-1 0 0 0,0 0 0 0 0,3 1-2 0 0,1-3 56 0 0,0 0 0 0 0,0 0 0 0 0,1-1 0 0 0,-1-1 0 0 0,0 0 1 0 0,1 0-1 0 0,-1-1 0 0 0,0 0 0 0 0,0-1 0 0 0,0 0 0 0 0,0-1 0 0 0,-1 0 0 0 0,0 0 1 0 0,1-1-1 0 0,-1 0 0 0 0,-1-1 0 0 0,1 0 0 0 0,-1 0 0 0 0,0-1 0 0 0,-1 0 1 0 0,1 0-1 0 0,-1-1 0 0 0,-1 0 0 0 0,1 0 0 0 0,-1 0 0 0 0,-1-1 0 0 0,0 0 1 0 0,0 0-1 0 0,-1-1 0 0 0,0 1 0 0 0,0-1 0 0 0,0-4-56 0 0,14-22-1264 0 0,-7 16-6489 0 0,-8 13-4574 0 0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28:14.21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0 274,'1663'0,"-1104"28,-63-29,-82-26,137-2,1138 30,-1102-29,-21 0,-37-13,-410 29,266-45,-206 23,16 7,-65 16,-120 9,0 0,0 0,0 1,0 0,0 1,0 0,0 1,0 0,0 1,0 0,0 0,0 1,-1 0,1 1,8 5,0-1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28:16.2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0 343,'285'-30,"-115"5,43-4,139 28,-116-27,-22 17,61-4,-120 12,122-24,-1 16,-38-8,2-7,88 14,-219 0,0 5,0 4,22 6,14-1,291-1,-226 25,26 5,53-3,223-29,-121-28,-137 3,-24-4,71 1,36 30,-140-29,-16 10,-142 12,1 2,-1 1,1 2,30 3,1 0,8 14,-61-4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39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5 16892 0 0,'0'0'1208'0'0,"0"0"-183"0"0,0 0 8 0 0,0 0 76 0 0,0 0-17 0 0,0 0-163 0 0,0 0-253 0 0,0 0-237 0 0,0 0-162 0 0,0 0-94 0 0,0 0-75 0 0,0 0-31 0 0,0 0-21 0 0,-2 0 7 0 0,-17 17 262 0 0,18-16-253 0 0,1-1-8 0 0,0 0-1 0 0,0 0 20 0 0,0 0 11 0 0,0 0 29 0 0,0 0 12 0 0,0 0-2 0 0,0 0-8 0 0,14-23 714 0 0,-74 71 340 0 0,60-47-1256 0 0,0-1-1 0 0,0 1 1 0 0,0-1-1 0 0,0 1 1 0 0,0-1-1 0 0,0 1 1 0 0,0 0-1 0 0,0-1 1 0 0,0 1-1 0 0,0-1 1 0 0,0 1-1 0 0,1-1 1 0 0,-1 1-1 0 0,0-1 1 0 0,0 1-1 0 0,0-1 1 0 0,1 1-1 0 0,-1-1 1 0 0,0 1-1 0 0,1-1 0 0 0,-1 1 1 0 0,0-1-1 0 0,1 0 1 0 0,-1 1-1 0 0,1-1 1 0 0,-1 0-1 0 0,0 1 1 0 0,1-1-1 0 0,-1 0 1 0 0,1 1-1 0 0,-1-1 1 0 0,1 0-1 0 0,-1 0 1 0 0,1 0-1 0 0,-1 1 1 0 0,1-1-1 0 0,-1 0 1 0 0,1 0-1 0 0,0 0 1 0 0,-1 0-1 0 0,1 0 1 0 0,-1 0-1 0 0,1 0 1 0 0,-1 0-1 0 0,1 0 1 0 0,-1 0-1 0 0,1 0 1 0 0,-1-1-1 0 0,1 1 1 0 0,0 0-1 0 0,-1 0 1 0 0,1 0-1 0 0,-1-1 1 0 0,1 1 77 0 0,8 1-3798 0 0,-1 0-8163 0 0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38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266 210 5833 0 0,'0'0'2027'0'0,"0"0"-562"0"0,0 0-372 0 0,0 0-54 0 0,0 0 36 0 0,0 0 39 0 0,0 0-32 0 0,0 0-97 0 0,0 0-118 0 0,0 0-130 0 0,0 0-98 0 0,-22 7-83 0 0,-70 26-35 0 0,42 6 275 0 0,44-29-643 0 0,-8 15 30 0 0,0 0 1 0 0,2 1 0 0 0,1 1 0 0 0,1 0-1 0 0,2 0 1 0 0,0 1 0 0 0,2 0-1 0 0,1 0 1 0 0,1 0 0 0 0,2 1 0 0 0,0 0-1 0 0,2-1 1 0 0,4 29-184 0 0,-3-45 57 0 0,2 0 0 0 0,-1 1-1 0 0,1-1 1 0 0,1 0 0 0 0,0-1-1 0 0,1 1 1 0 0,0-1 0 0 0,1 1 0 0 0,0-2-1 0 0,0 1 1 0 0,2-1 0 0 0,-1 0 0 0 0,1 0-1 0 0,0-1 1 0 0,1 0 0 0 0,0 0-1 0 0,1-1 1 0 0,0 0 0 0 0,0-1 0 0 0,0 0-1 0 0,1-1 1 0 0,0 0 0 0 0,1-1-1 0 0,-1 0 1 0 0,1-1 0 0 0,0 0 0 0 0,0 0-1 0 0,0-2 1 0 0,0 1 0 0 0,7-1-57 0 0,8-2 180 0 0,0-2 0 0 0,0-1 0 0 0,-1-1-1 0 0,1-1 1 0 0,-1-2 0 0 0,0 0 0 0 0,-1-2 0 0 0,0-1 0 0 0,0 0 0 0 0,-1-2 0 0 0,0-1 0 0 0,-1-1 0 0 0,-1-1 0 0 0,0-1 0 0 0,-1-1-1 0 0,-1 0 1 0 0,0-2 0 0 0,-2 0 0 0 0,0-2 0 0 0,-1 0 0 0 0,-1 0 0 0 0,0-3-180 0 0,-6 12 24 0 0,-1-1 0 0 0,0-1 1 0 0,-1 0-1 0 0,0 0 0 0 0,-1 0 0 0 0,0-1 0 0 0,-2 0 0 0 0,1 0 1 0 0,-2-1-1 0 0,0 1 0 0 0,-1-1 0 0 0,-1 0 0 0 0,0 0 0 0 0,-1 0 1 0 0,-1 0-1 0 0,0 0 0 0 0,-1-1 0 0 0,-1 1 0 0 0,0 1 0 0 0,-2-1 1 0 0,1 0-1 0 0,-2 1 0 0 0,0-1 0 0 0,-3-2-24 0 0,0 2-45 0 0,-1 1 0 0 0,0 0 0 0 0,-1 1-1 0 0,-1 0 1 0 0,-1 1 0 0 0,0 0 0 0 0,0 1 0 0 0,-1 0 0 0 0,-1 1 0 0 0,0 0-1 0 0,0 1 1 0 0,-1 1 0 0 0,0 0 0 0 0,-1 1 0 0 0,0 1 0 0 0,0 0-1 0 0,-1 1 1 0 0,0 1 0 0 0,0 1 0 0 0,0 0 0 0 0,0 1 0 0 0,-4 1 45 0 0,1 1-279 0 0,0 0 1 0 0,1 2-1 0 0,-1 1 1 0 0,1 0-1 0 0,-1 1 1 0 0,1 1-1 0 0,0 1 1 0 0,1 1-1 0 0,-1 1 1 0 0,-8 4 278 0 0,-37 25-4339 0 0,5 11-4705 0 0,38-27-2405 0 0</inkml:trace>
  <inkml:trace contextRef="#ctx0" brushRef="#br0" timeOffset="419.794">32 666 5865 0 0,'0'0'2475'0'0,"0"0"-455"0"0,0 0-79 0 0,0 0-47 0 0,0 0-82 0 0,0 0-198 0 0,0 0-250 0 0,0 0-201 0 0,0 0-253 0 0,0 0-218 0 0,0 0-172 0 0,0 0-94 0 0,4-8-41 0 0,84-117 1706 0 0,-74 113-1985 0 0,0-1 0 0 0,1 2 0 0 0,0 0 0 0 0,0 1 0 0 0,1 0 1 0 0,1 2-1 0 0,-1-1 0 0 0,2 2 0 0 0,-1 1 0 0 0,1 0 0 0 0,0 1-106 0 0,-14 4 9 0 0,0 0 1 0 0,0 0-1 0 0,0 0 1 0 0,1 1-1 0 0,-1 0 1 0 0,0 0-1 0 0,1 0 1 0 0,-1 0-1 0 0,0 1 1 0 0,0-1-1 0 0,1 1 1 0 0,-1 0-1 0 0,0 1 1 0 0,0-1-1 0 0,0 1 1 0 0,0-1-1 0 0,0 1 1 0 0,-1 0-1 0 0,1 1 1 0 0,0-1-1 0 0,-1 1 0 0 0,0 0 1 0 0,1-1-1 0 0,-1 1 1 0 0,0 1-1 0 0,-1-1 1 0 0,1 0-1 0 0,0 2-9 0 0,3 5 23 0 0,1 0 0 0 0,0-1 0 0 0,1 1 0 0 0,0-2 0 0 0,0 1 0 0 0,1-1 0 0 0,0 0 0 0 0,1-1 0 0 0,-1 0 0 0 0,1 0 0 0 0,1-1 0 0 0,-1 0 0 0 0,1-1 0 0 0,0 0 0 0 0,0-1 0 0 0,1 0 0 0 0,-1-1-1 0 0,1-1 1 0 0,10 2-23 0 0,-9-3 114 0 0,1 0-1 0 0,0-1 1 0 0,-1-1-1 0 0,1 0 1 0 0,-1-1-1 0 0,1 0 1 0 0,-1-1-1 0 0,1 0 1 0 0,-1-1-1 0 0,-1-1 1 0 0,3-1-114 0 0,-15 6-1 0 0,0 0-4 0 0,1 0 0 0 0,-1 0 0 0 0,1 0 0 0 0,-1 0 0 0 0,1 0 0 0 0,-1 0 0 0 0,0 0 0 0 0,1 0 0 0 0,-1 0 0 0 0,1 0 0 0 0,-1 0-1 0 0,1-1 1 0 0,-1 1 0 0 0,0 0 0 0 0,1 0 0 0 0,-1 0 0 0 0,1 0 0 0 0,-1-1 0 0 0,0 1 0 0 0,1 0 0 0 0,-1-1 0 0 0,0 1 0 0 0,1 0 0 0 0,-1 0 0 0 0,0-1 0 0 0,0 1 0 0 0,1-1 0 0 0,-1 1 0 0 0,0 0 0 0 0,0-1 0 0 0,1 1 0 0 0,-1-1 0 0 0,0 1 0 0 0,0 0 0 0 0,0-1 0 0 0,0 1 0 0 0,0-1 0 0 0,0 1 0 0 0,0-1 0 0 0,0 1 0 0 0,0 0-1 0 0,0-1 1 0 0,0 1 0 0 0,0-1 0 0 0,0 1 0 0 0,0-1 0 0 0,0 1 0 0 0,0 0 0 0 0,0-1 0 0 0,-1 1 0 0 0,1-1 0 0 0,0 1 0 0 0,0 0 0 0 0,0-1 0 0 0,-1 1 0 0 0,1 0 0 0 0,0-1 0 0 0,-1 1 0 0 0,1 0 0 0 0,0-1 0 0 0,-1 1 0 0 0,1 0 0 0 0,0 0 0 0 0,-1-1 0 0 0,1 1 0 0 0,0 0 0 0 0,-1 0 0 0 0,1 0 0 0 0,-1-1 5 0 0,-12-11-2665 0 0,6 3-4042 0 0,5 8-5349 0 0</inkml:trace>
  <inkml:trace contextRef="#ctx0" brushRef="#br0" timeOffset="1332.5">1158 232 11266 0 0,'0'0'1463'0'0,"0"0"-462"0"0,0 0-117 0 0,0 0 143 0 0,0 0 68 0 0,0 0-111 0 0,0 0-245 0 0,0 0-251 0 0,0 0-72 0 0,0 0 77 0 0,0 0 147 0 0,0 0 114 0 0,7 1 34 0 0,253 9 4228 0 0,-240-10-4982 0 0,1-1 1 0 0,-1-1 0 0 0,0-1-1 0 0,0 0 1 0 0,0-2 0 0 0,0 0-1 0 0,10-5-34 0 0,-20 5 36 0 0,0 0-1037 0 0,-6 4-9108 0 0,-5 1-984 0 0</inkml:trace>
  <inkml:trace contextRef="#ctx0" brushRef="#br0" timeOffset="1552.536">1146 479 18548 0 0,'0'0'1214'0'0,"0"0"-461"0"0,0 0-70 0 0,0 0 214 0 0,0 0 120 0 0,0 0-31 0 0,0 0-139 0 0,31-6-161 0 0,99-20-137 0 0,-82 18-417 0 0,0 2 0 0 0,1 2 0 0 0,0 2-1 0 0,2 2-131 0 0,-19 0-596 0 0,-16 0-832 0 0,-5 0-3203 0 0,-1 0-7331 0 0</inkml:trace>
  <inkml:trace contextRef="#ctx0" brushRef="#br0" timeOffset="2313.527">2307 162 4065 0 0,'0'0'1926'0'0,"0"0"-775"0"0,0 0-130 0 0,0 0 250 0 0,0 0 256 0 0,0 0 97 0 0,0 0-51 0 0,0 0-166 0 0,0 0-208 0 0,0 0-155 0 0,0 0-121 0 0,-25 6-103 0 0,-77 21-77 0 0,51 2 342 0 0,45-20-846 0 0,-7 3-79 0 0,2 2 0 0 0,-1 0 0 0 0,2 0 0 0 0,0 1 1 0 0,0 0-1 0 0,2 1 0 0 0,0-1 0 0 0,0 2 0 0 0,2-1 0 0 0,0 1 0 0 0,1 0 0 0 0,0 1 0 0 0,2-1 1 0 0,0 1-1 0 0,1-1 0 0 0,1 2-160 0 0,1-15 2 0 0,0 0 0 0 0,1 0 0 0 0,0 0 0 0 0,0 0 0 0 0,0 0 0 0 0,0 0-1 0 0,1 0 1 0 0,-1-1 0 0 0,1 1 0 0 0,0 0 0 0 0,0-1 0 0 0,1 1 0 0 0,-1-1 0 0 0,1 0 0 0 0,-1 0 0 0 0,1 0 0 0 0,0 0 0 0 0,0 0 0 0 0,0-1 0 0 0,1 1 0 0 0,-1-1 0 0 0,1 0 0 0 0,-1 0 0 0 0,1 0-1 0 0,0 0 1 0 0,0-1 0 0 0,0 0 0 0 0,2 1-2 0 0,5 2-97 0 0,0-1 1 0 0,1-1-1 0 0,-1 0 0 0 0,1 0 0 0 0,0-1 0 0 0,-1-1 0 0 0,1 0 0 0 0,0 0 0 0 0,7-2 97 0 0,36-12-1908 0 0,-20-1-5078 0 0,-20 8-4145 0 0</inkml:trace>
  <inkml:trace contextRef="#ctx0" brushRef="#br0" timeOffset="2600.498">2662 287 6025 0 0,'0'0'1733'0'0,"0"0"-430"0"0,0 0 60 0 0,0 0 208 0 0,0 0 112 0 0,0 0-126 0 0,0 0-328 0 0,0 0-311 0 0,0 0-227 0 0,-16 34-160 0 0,-51 105-94 0 0,66-138-417 0 0,-1 1-1 0 0,1-1 0 0 0,-1 1 1 0 0,1-1-1 0 0,0 1 0 0 0,0 0 1 0 0,0-1-1 0 0,0 1 0 0 0,0 0 1 0 0,1 0-1 0 0,-1 0 0 0 0,0 0 1 0 0,1 0-1 0 0,-1 0 0 0 0,1 0 1 0 0,0 0-1 0 0,0 0 0 0 0,0 0 1 0 0,0 0-1 0 0,0 0 0 0 0,0 0 1 0 0,0 0-1 0 0,1 0 0 0 0,-1 0 1 0 0,1 0-1 0 0,-1 0 0 0 0,1 0 1 0 0,0 0-1 0 0,0-1 0 0 0,-1 1 0 0 0,2 0 1 0 0,-1 0-1 0 0,0-1 0 0 0,1 2-19 0 0,3 2 132 0 0,0 1 10 0 0,0-1 1 0 0,1 0-1 0 0,-1 0 1 0 0,1 0 0 0 0,0-1-1 0 0,0 0 1 0 0,1 0-1 0 0,-1 0 1 0 0,1-1 0 0 0,0 0-1 0 0,-1 0 1 0 0,2-1-1 0 0,-1 0 1 0 0,0 0 0 0 0,0-1-1 0 0,0 1 1 0 0,1-2 0 0 0,-1 1-1 0 0,1-1 1 0 0,-1 0-1 0 0,1-1 1 0 0,-1 1 0 0 0,0-2-1 0 0,1 1 1 0 0,-1-1-1 0 0,3-1-142 0 0,4-1 217 0 0,0-1-1 0 0,0 0 0 0 0,0-1 0 0 0,-1 0 0 0 0,0-2 0 0 0,0 1 0 0 0,-1-1 0 0 0,0-1 1 0 0,0 0-1 0 0,-1-1 0 0 0,0 0 0 0 0,7-10-216 0 0,-12 12 92 0 0,0-1 0 0 0,0 0 0 0 0,-1 0 0 0 0,0 0 0 0 0,0-1 0 0 0,-1 0-1 0 0,-1 1 1 0 0,1-2 0 0 0,-2 1 0 0 0,1 0 0 0 0,-1 0 0 0 0,-1-1 0 0 0,0 1 0 0 0,-1-1 0 0 0,0 1 0 0 0,0-1 0 0 0,-2-5-92 0 0,0 9-79 0 0,-1 0 1 0 0,0 0 0 0 0,0 0-1 0 0,0 1 1 0 0,-1-1-1 0 0,0 1 1 0 0,-1 0 0 0 0,1 0-1 0 0,-1 1 1 0 0,0-1-1 0 0,-1 1 1 0 0,1 0-1 0 0,-1 1 1 0 0,0-1 0 0 0,0 1-1 0 0,-1 0 1 0 0,1 1-1 0 0,-1-1 1 0 0,1 1 0 0 0,-1 1-1 0 0,0-1 1 0 0,-1 1-1 0 0,1 0 1 0 0,0 1-1 0 0,0 0 1 0 0,-1 0 0 0 0,1 0-1 0 0,0 1 1 0 0,-1 0-1 0 0,1 1 1 0 0,-1 0 0 0 0,1 0-1 0 0,0 0 1 0 0,-1 1-1 0 0,-4 2 79 0 0,-26 16-3896 0 0,17-2-5531 0 0,12-10-2199 0 0</inkml:trace>
  <inkml:trace contextRef="#ctx0" brushRef="#br0" timeOffset="3066.48">3066 490 3649 0 0,'0'0'1512'0'0,"0"0"-104"0"0,0 0 374 0 0,0 0 384 0 0,0 0 105 0 0,0 0-214 0 0,0 0-409 0 0,0 0-321 0 0,0 0-162 0 0,0 0-84 0 0,0 0-103 0 0,0 0-112 0 0,0 0-156 0 0,13-10-120 0 0,100-79 712 0 0,106-121 142 0 0,-218 209-1452 0 0,-1 1-28 0 0,0 0-5 0 0,0 0-34 0 0,-20 147-289 0 0,23-143 370 0 0,0 0-1 0 0,0 0 1 0 0,0 0-1 0 0,0 0 1 0 0,0 0-1 0 0,1-1 1 0 0,0 0-1 0 0,0 0 1 0 0,0 0 0 0 0,0 0-1 0 0,0 0 1 0 0,0-1-1 0 0,1 0 1 0 0,-1 0-1 0 0,1 0 1 0 0,0 0-1 0 0,-1-1 1 0 0,1 0 0 0 0,0 0-1 0 0,0 0 1 0 0,0-1-1 0 0,0 1 1 0 0,0-1-1 0 0,0 0 1 0 0,4-1-6 0 0,2-1 38 0 0,-1 0 1 0 0,1-1 0 0 0,-1-1-1 0 0,0 0 1 0 0,0 0 0 0 0,0 0-1 0 0,-1-2 1 0 0,1 1-1 0 0,-1-1 1 0 0,0 0 0 0 0,-1-1-1 0 0,0 0 1 0 0,0 0-1 0 0,0-1 1 0 0,-1 0 0 0 0,0-1-1 0 0,-1 1 1 0 0,0-1 0 0 0,0 0-1 0 0,-1-1 1 0 0,0 1-1 0 0,0-1 1 0 0,-1 0 0 0 0,2-10-39 0 0,-1 11-529 0 0,5-11-1171 0 0,-2 9-6738 0 0,-6 7-3424 0 0</inkml:trace>
  <inkml:trace contextRef="#ctx0" brushRef="#br0" timeOffset="3506.27">4207 4 13883 0 0,'0'0'1607'0'0,"0"0"-348"0"0,0 0-35 0 0,0 0 60 0 0,0 0-103 0 0,0 0-257 0 0,0 0-291 0 0,0 0-233 0 0,0 0-119 0 0,0 0-61 0 0,0 0-39 0 0,0 0-38 0 0,0 0-15 0 0,-18 3-10 0 0,-55 10-15 0 0,-24 30 386 0 0,97-42-490 0 0,-1 0-1 0 0,1 1 0 0 0,-1-1 0 0 0,1 0 0 0 0,0 0 0 0 0,0 0 0 0 0,-1 0 0 0 0,1 1 0 0 0,0-1 0 0 0,0 0 0 0 0,0 0 0 0 0,0 0 0 0 0,0 1 0 0 0,1-1 0 0 0,-1 0 0 0 0,0 0 0 0 0,0 0 0 0 0,1 0 0 0 0,-1 1 0 0 0,1-1 0 0 0,-1 0 0 0 0,1 0 0 0 0,-1 0 0 0 0,1 0 0 0 0,0 0 0 0 0,0 0 0 0 0,-1 0 0 0 0,1-1 0 0 0,0 1 0 0 0,0 0 0 0 0,0 0 0 0 0,0 0 1 0 0,0-1-1 0 0,0 1 0 0 0,0-1 0 0 0,0 1 0 0 0,0-1 0 0 0,0 1 0 0 0,0-1 0 0 0,1 1 0 0 0,-1-1 0 0 0,0 0 2 0 0,84 60 389 0 0,-80-55-317 0 0,0 0 1 0 0,-1 1-1 0 0,1 0 0 0 0,-1 0 0 0 0,0 0 1 0 0,0 0-1 0 0,-1 1 0 0 0,0 0 0 0 0,0-1 1 0 0,0 1-1 0 0,-1 0 0 0 0,0 0 0 0 0,0 1 1 0 0,-1-1-1 0 0,0 0 0 0 0,-1 0 0 0 0,1 1 1 0 0,-1-1-1 0 0,0 0 0 0 0,-1 1 0 0 0,0-1 1 0 0,0 0-1 0 0,-1 1-72 0 0,-1 3 56 0 0,-2-1 1 0 0,1 1-1 0 0,-1-1 0 0 0,0 0 1 0 0,-1 0-1 0 0,-1 0 0 0 0,1-1 1 0 0,-1 0-1 0 0,-1 0 1 0 0,0-1-1 0 0,0 0 0 0 0,0 0 1 0 0,-1-1-1 0 0,0 0 0 0 0,-5 2-56 0 0,2 1-63 0 0,-1-1 0 0 0,0 0 0 0 0,-1-1 0 0 0,0 0 0 0 0,0-1 0 0 0,-1 0 0 0 0,0-2 1 0 0,0 1-1 0 0,0-2 0 0 0,-1 0 0 0 0,1-1 0 0 0,-1 0 0 0 0,-10-1 63 0 0,22-39-4940 0 0,10 22-457 0 0,1 8-2350 0 0</inkml:trace>
  <inkml:trace contextRef="#ctx0" brushRef="#br0" timeOffset="3752.678">4548 0 13891 0 0,'0'0'1934'0'0,"0"0"-821"0"0,0 0-193 0 0,0 0 195 0 0,0 0 122 0 0,0 0 19 0 0,0 0-110 0 0,0 0-205 0 0,0 0-141 0 0,0 0-122 0 0,0 0-129 0 0,0 0-107 0 0,0 0-97 0 0,-5 30-90 0 0,-13 95-83 0 0,-11 162 37 0 0,19-250-1317 0 0,3-28-1985 0 0,-3-1-3668 0 0,6-7-4855 0 0</inkml:trace>
  <inkml:trace contextRef="#ctx0" brushRef="#br0" timeOffset="3918.372">4242 276 11939 0 0,'0'0'2405'0'0,"0"0"-700"0"0,0 0-380 0 0,0 0-115 0 0,0 0-87 0 0,0 0-146 0 0,0 0-183 0 0,0 0-179 0 0,0 0-145 0 0,32-8-113 0 0,101-24-117 0 0,-129 31-231 0 0,0-1 0 0 0,0 1 1 0 0,0-1-1 0 0,0 1 0 0 0,0 0 1 0 0,0 1-1 0 0,0-1 0 0 0,1 1 1 0 0,-1 0-1 0 0,0 0 0 0 0,0 0 0 0 0,1 0 1 0 0,-1 1-1 0 0,0 0 0 0 0,0 0 1 0 0,0 0-1 0 0,0 0 0 0 0,0 1 1 0 0,0-1-1 0 0,2 3-9 0 0,10 4-94 0 0,21 14-926 0 0,-16-8-4639 0 0,-13-10-5545 0 0</inkml:trace>
  <inkml:trace contextRef="#ctx0" brushRef="#br0" timeOffset="4102.726">4733 560 21365 0 0,'0'0'624'0'0,"0"0"-448"0"0,0 0-128 0 0,0 0 56 0 0,0 0-16 0 0,0 0-72 0 0,0 0-128 0 0,0 0-104 0 0,0 0-160 0 0,0 0-505 0 0,0 0-2991 0 0,0 0-8787 0 0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45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320 542 976 0 0,'0'0'799'0'0,"0"0"-57"0"0,0 0 202 0 0,0 0 309 0 0,0 0 309 0 0,0 0 158 0 0,0 0-18 0 0,0 0-134 0 0,0 0-189 0 0,0 0-209 0 0,0 0-169 0 0,23-9-120 0 0,71-29-104 0 0,-42 22 2308 0 0,-52 16-2512 0 0,0 0 38 0 0,0 0 16 0 0,0 0-22 0 0,0 0-65 0 0,0 0-59 0 0,-23 0 1402 0 0,-23 4-1769 0 0,0 2 1 0 0,0 2-1 0 0,0 2 0 0 0,1 2 1 0 0,1 2-1 0 0,-2 2-114 0 0,10-4 56 0 0,-70 28 123 0 0,105-39-181 0 0,1 0 0 0 0,-1 0 0 0 0,1 0 0 0 0,-1 0 0 0 0,1 1 0 0 0,-1-1-1 0 0,1 0 1 0 0,0 0 0 0 0,0 0 0 0 0,0 0 0 0 0,0 1 0 0 0,0-1 0 0 0,0 0 0 0 0,0 0 0 0 0,0 0 0 0 0,0 1-1 0 0,0-1 1 0 0,1 0 0 0 0,-1 0 0 0 0,0 0 0 0 0,1 0 0 0 0,-1 0 0 0 0,1 1 0 0 0,-1-1 0 0 0,1 0 0 0 0,0 0-1 0 0,0 0 1 0 0,-1-1 0 0 0,1 1 0 0 0,0 0 0 0 0,0 0 0 0 0,0 0 0 0 0,0 0 0 0 0,0-1 0 0 0,0 1 0 0 0,0-1-1 0 0,0 1 1 0 0,0 0 0 0 0,0-1 0 0 0,0 0 2 0 0,91 49 55 0 0,68 16-59 0 0,-158-64 10 0 0,-1-1 0 0 0,0 1 0 0 0,1 0 1 0 0,-1 0-1 0 0,0 0 0 0 0,0 0 0 0 0,0 0 0 0 0,0 0 1 0 0,0 0-1 0 0,0 1 0 0 0,0-1 0 0 0,0 0 0 0 0,0 0 1 0 0,0 1-1 0 0,-1-1 0 0 0,1 1 0 0 0,0-1 0 0 0,-1 1 1 0 0,0-1-1 0 0,1 1 0 0 0,-1-1 0 0 0,0 1 0 0 0,1-1 1 0 0,-1 1-1 0 0,0-1 0 0 0,0 1 0 0 0,-1-1 0 0 0,1 1 1 0 0,0-1-1 0 0,0 1 0 0 0,-1-1 0 0 0,1 1 0 0 0,-1-1 1 0 0,1 1-1 0 0,-1-1 0 0 0,1 1 0 0 0,-1-1 0 0 0,0 0 1 0 0,0 0-1 0 0,0 1 0 0 0,0-1 0 0 0,0 0 0 0 0,0 0 1 0 0,-1 1-7 0 0,-52 50 248 0 0,-129 66-36 0 0,182-117-212 0 0,1-1 0 0 0,-1 0 0 0 0,0 0 0 0 0,1 1 0 0 0,-1-1 0 0 0,1 0 0 0 0,-1 1 0 0 0,1-1 0 0 0,-1 1 0 0 0,1-1 0 0 0,-1 0 0 0 0,1 1 0 0 0,-1-1 0 0 0,1 1 0 0 0,0-1 0 0 0,-1 1-1 0 0,1-1 1 0 0,0 1 0 0 0,-1 0 0 0 0,1-1 0 0 0,0 1 0 0 0,0-1 0 0 0,0 1 0 0 0,-1 0 0 0 0,1-1 0 0 0,0 1 0 0 0,0 0 0 0 0,0-1 0 0 0,0 1 0 0 0,0-1 0 0 0,0 1 0 0 0,0 0 0 0 0,0-1 0 0 0,1 1 0 0 0,-1 0-1 0 0,0-1 1 0 0,0 1 0 0 0,0-1 0 0 0,1 1 0 0 0,-1 0 0 0 0,0-1 0 0 0,1 1 0 0 0,-1-1 0 0 0,0 1 0 0 0,1-1 0 0 0,-1 1 0 0 0,1-1 0 0 0,-1 1 0 0 0,1-1 0 0 0,-1 0 0 0 0,1 1 0 0 0,-1-1 0 0 0,1 0 0 0 0,-1 1 0 0 0,1-1-1 0 0,-1 0 1 0 0,1 0 0 0 0,0 1 0 0 0,-1-1 0 0 0,1 0 0 0 0,0 0 0 0 0,-1 0 0 0 0,1 0 0 0 0,-1 0 0 0 0,1 0 0 0 0,52 8 280 0 0,-44-8-202 0 0,21 3 9 0 0,0-2 0 0 0,0-1 0 0 0,-1-1 0 0 0,1-1 0 0 0,-1-2 0 0 0,1-1 1 0 0,1-2-88 0 0,-26 6-36 0 0,-1 0 1 0 0,1-1-1 0 0,-1 1 1 0 0,0-1-1 0 0,1 0 1 0 0,-1 0 0 0 0,0-1-1 0 0,0 1 1 0 0,-1-1-1 0 0,1 0 1 0 0,0 1 0 0 0,-1-2-1 0 0,0 1 1 0 0,0 0-1 0 0,0-1 1 0 0,2-2 35 0 0,5-17-3066 0 0,-7-5-3976 0 0,-3 24-4571 0 0</inkml:trace>
  <inkml:trace contextRef="#ctx0" brushRef="#br0" timeOffset="469.856">193 1 16243 0 0,'0'0'763'0'0,"0"0"-425"0"0,0 0-277 0 0,0 0 96 0 0,0 0 254 0 0,0 0 237 0 0,0 0 155 0 0,0 0 71 0 0,0 0-19 0 0,0 0-94 0 0,0 0-78 0 0,0 0-90 0 0,0 0-82 0 0,6 31-55 0 0,18 95-44 0 0,-10-46 320 0 0,-4 0 0 0 0,-3 0-1 0 0,-4 1 1 0 0,-7 71-732 0 0,1-2 187 0 0,-12 399 100 0 0,-1-391-267 0 0,16-125-411 0 0,5-41-3875 0 0,-5 6 3458 0 0,0-3-1144 0 0,1 2-2854 0 0,0-1-6720 0 0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46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74 5593 0 0,'0'0'3845'0'0,"0"0"-1873"0"0,0 0-714 0 0,0 0-83 0 0,0 0 17 0 0,0 0-49 0 0,0 0-143 0 0,0 0-193 0 0,0 0-212 0 0,0 0-207 0 0,0 0-100 0 0,-2 4-61 0 0,-29 126 1113 0 0,18-50-972 0 0,0-21-231 0 0,5-19-14 0 0,-2-1 1 0 0,-1 0-1 0 0,-2 0 0 0 0,-12 24-123 0 0,24-82 1713 0 0,49-119-1437 0 0,74-167 454 0 0,-99 267-663 0 0,-15 79-374 0 0,-2 3 335 0 0,2 0 0 0 0,1-1 0 0 0,3 0 0 0 0,1-1 0 0 0,3 0 0 0 0,13 26-28 0 0,-27-65 28 0 0,-1 0-1 0 0,1 0 1 0 0,0 0-1 0 0,0-1 1 0 0,0 1 0 0 0,0-1-1 0 0,1 1 1 0 0,-1-1-1 0 0,1 0 1 0 0,-1 0 0 0 0,1 0-1 0 0,0 0 1 0 0,0-1-1 0 0,0 1 1 0 0,0-1 0 0 0,0 1-1 0 0,0-1 1 0 0,0 0-1 0 0,0 0 1 0 0,0-1 0 0 0,1 1-1 0 0,-1-1 1 0 0,0 1-1 0 0,1-1 1 0 0,-1 0 0 0 0,0 0-1 0 0,1-1 1 0 0,-1 1-1 0 0,0-1 1 0 0,0 1 0 0 0,1-1-1 0 0,-1 0 1 0 0,0 0 0 0 0,0-1-1 0 0,0 1 1 0 0,0-1-1 0 0,0 1 1 0 0,0-1 0 0 0,-1 0-1 0 0,2-1-27 0 0,11-16 135 0 0,0 0 0 0 0,-2-1 0 0 0,0-1 0 0 0,-1 0 0 0 0,-1-1 0 0 0,-2 0 0 0 0,0-1 0 0 0,-1 0 0 0 0,-1 0 0 0 0,-1-1 0 0 0,-1 0 0 0 0,-1 0 0 0 0,-2 0 0 0 0,0-1 0 0 0,-1 1 0 0 0,-2 0 0 0 0,-2-16-135 0 0,-7 4-1284 0 0,10 35 301 0 0,0 1-533 0 0,0 0-845 0 0,0 1-2752 0 0,0 2-6424 0 0</inkml:trace>
  <inkml:trace contextRef="#ctx0" brushRef="#br0" timeOffset="292.219">934 34 6785 0 0,'0'0'5387'0'0,"0"0"-3400"0"0,0 0-1143 0 0,0 0-96 0 0,0 0 34 0 0,0 0-39 0 0,0 0-137 0 0,-20 31-187 0 0,-59 98-172 0 0,58-63-55 0 0,23-57-168 0 0,-1-4 3 0 0,0 0-1 0 0,0 0 1 0 0,1 0 0 0 0,0-1 0 0 0,0 1-1 0 0,0-1 1 0 0,1 1 0 0 0,-1-1 0 0 0,1 0-1 0 0,0 0 1 0 0,0 0 0 0 0,1 0 0 0 0,-1-1-1 0 0,1 1 1 0 0,0-1 0 0 0,0 0 0 0 0,0 0-1 0 0,0 0 1 0 0,0 0 0 0 0,1-1 0 0 0,-1 0-1 0 0,1 0 1 0 0,-1 0 0 0 0,1 0-1 0 0,0-1 1 0 0,2 1-27 0 0,6 1 207 0 0,0 0 0 0 0,-1-1 1 0 0,1-1-1 0 0,0 0 0 0 0,0 0 0 0 0,0-1 0 0 0,0-1 0 0 0,0 0 0 0 0,10-3-207 0 0,-13 3 159 0 0,-1-1 0 0 0,0 0 0 0 0,0-1 0 0 0,0 0 0 0 0,-1 0 0 0 0,1-1 0 0 0,-1 0 0 0 0,1 0 0 0 0,-1-1 0 0 0,-1 0 0 0 0,1-1-1 0 0,-1 0 1 0 0,0 0 0 0 0,0 0 0 0 0,0-1 0 0 0,-1 0 0 0 0,0 0 0 0 0,-1-1 0 0 0,0 0 0 0 0,0 0 0 0 0,0 0 0 0 0,-1 0 0 0 0,0-1 0 0 0,-1 1 0 0 0,0-1 0 0 0,0 0 0 0 0,-1 0 0 0 0,0-5-159 0 0,-1 9 25 0 0,0-1 1 0 0,-1 1 0 0 0,0-1-1 0 0,-1 1 1 0 0,1-1 0 0 0,-1 1 0 0 0,0 0-1 0 0,0-1 1 0 0,-1 1 0 0 0,1 0 0 0 0,-1 0-1 0 0,0 0 1 0 0,-1 0 0 0 0,1 0-1 0 0,-1 0 1 0 0,0 0 0 0 0,0 1 0 0 0,-1 0-1 0 0,1-1 1 0 0,-1 1 0 0 0,0 1 0 0 0,0-1-1 0 0,0 0 1 0 0,-2 0-26 0 0,-4-3-94 0 0,-1 0-1 0 0,1 1 1 0 0,-2 0 0 0 0,1 1 0 0 0,0 0-1 0 0,-1 1 1 0 0,0 0 0 0 0,0 0-1 0 0,-1 2 1 0 0,1-1 0 0 0,0 2 0 0 0,-1 0-1 0 0,0 0 1 0 0,1 1 0 0 0,-1 0-1 0 0,1 1 1 0 0,-6 2 94 0 0,-29 10-3936 0 0,4 10-3412 0 0,27-11-4748 0 0</inkml:trace>
  <inkml:trace contextRef="#ctx0" brushRef="#br0" timeOffset="2250.245">104 825 0 0 0,'0'0'639'0'0,"0"0"102"0"0,0 0-166 0 0,0 0-56 0 0,0 0-60 0 0,0 0-26 0 0,0 0 24 0 0,0 0 45 0 0,-5 3 87 0 0,-15 5-91 0 0,-51 25 12347 0 0,63-29-10046 0 0,12-1 825 0 0,5-2-3916 0 0,45 5 860 0 0,0-4-1 0 0,-1-1 1 0 0,1-3 0 0 0,0-2 0 0 0,0-3 0 0 0,6-3-568 0 0,-47 8 62 0 0,700-136 1179 0 0,-410 90-1079 0 0,-183 32-289 0 0,-110 14-957 0 0,-11 1-2271 0 0,-4 1-3351 0 0,2 0-5449 0 0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50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386 586 1304 0 0,'0'0'1459'0'0,"0"0"-496"0"0,0 0-79 0 0,0 0 149 0 0,0 0 183 0 0,0 0 7 0 0,0 0-67 0 0,0 0-150 0 0,0 0-168 0 0,0 0-121 0 0,0 0-137 0 0,-10 0-74 0 0,-33-3-61 0 0,32 3-9 0 0,11 0 46 0 0,0 0 41 0 0,0 0 45 0 0,0 0 54 0 0,-18 3 1980 0 0,0 2-2361 0 0,0 1 1 0 0,0 1 0 0 0,1 1 0 0 0,0 0 0 0 0,0 1 0 0 0,1 1 0 0 0,0 0-1 0 0,0 1 1 0 0,1 1 0 0 0,1 1 0 0 0,0 0 0 0 0,1 0 0 0 0,0 2 0 0 0,1-1-1 0 0,1 2 1 0 0,0-1 0 0 0,1 2 0 0 0,1-1 0 0 0,0 1 0 0 0,-5 17-242 0 0,13-31 11 0 0,0-1 1 0 0,0 1-1 0 0,0 0 1 0 0,1 0 0 0 0,-1 0-1 0 0,1 0 1 0 0,-1 0-1 0 0,1 0 1 0 0,0 0 0 0 0,0 0-1 0 0,0-1 1 0 0,1 1-1 0 0,-1 0 1 0 0,1 0 0 0 0,0 0-1 0 0,0 0 1 0 0,0 0-1 0 0,0-1 1 0 0,0 1-1 0 0,0 0 1 0 0,1-1 0 0 0,-1 1-1 0 0,1-1 1 0 0,0 1-1 0 0,-1-1 1 0 0,1 0 0 0 0,1 0-1 0 0,-1 0 1 0 0,0 0-1 0 0,0 0 1 0 0,1 0 0 0 0,-1-1-1 0 0,1 1 1 0 0,-1-1-1 0 0,1 0 1 0 0,0 0-1 0 0,-1 0 1 0 0,1 0 0 0 0,0 0-1 0 0,0 0 1 0 0,0-1-1 0 0,3 1-11 0 0,15-3 123 0 0,0-1 0 0 0,1-1-1 0 0,-1-1 1 0 0,-1-1 0 0 0,1-1-1 0 0,-1 0 1 0 0,0-2 0 0 0,-1 0-1 0 0,0-1 1 0 0,0-1-1 0 0,-1-1 1 0 0,0 0 0 0 0,-1-2-1 0 0,-1 0 1 0 0,15-16-123 0 0,2 3 88 0 0,121-88 321 0 0,-153 116-409 0 0,1 1 1 0 0,-1-1-1 0 0,1 1 1 0 0,-1-1-1 0 0,1 1 1 0 0,-1-1-1 0 0,0 1 1 0 0,0 0-1 0 0,1 0 1 0 0,-1 0-1 0 0,0-1 0 0 0,-1 1 1 0 0,1 0-1 0 0,0 0 1 0 0,-1 0-1 0 0,1 1 1 0 0,-1-1-1 0 0,1 0 1 0 0,-1 0-1 0 0,0 0 1 0 0,0 0-1 0 0,0 0 0 0 0,0 0 1 0 0,-1 0-1 0 0,1 0 1 0 0,0 1-1 0 0,-1-1 1 0 0,1 0-1 0 0,-1 0 1 0 0,0 0-1 0 0,-1 1 0 0 0,2 8 14 0 0,-3 165 2 0 0,2-173-43 0 0,1 0 0 0 0,1 0 0 0 0,-1-1 1 0 0,0 1-1 0 0,1 0 0 0 0,-1 0 0 0 0,1 0 0 0 0,0-1 1 0 0,0 1-1 0 0,0 0 0 0 0,0-1 0 0 0,0 1 0 0 0,1-1 1 0 0,-1 0-1 0 0,1 1 0 0 0,0-1 0 0 0,-1 0 0 0 0,1 0 0 0 0,0 0 1 0 0,0 0-1 0 0,1 0 0 0 0,-1 0 0 0 0,0-1 0 0 0,0 1 1 0 0,1-1-1 0 0,-1 1 0 0 0,1-1 0 0 0,0 0 0 0 0,-1 0 0 0 0,1 0 1 0 0,0-1-1 0 0,-1 1 0 0 0,1 0 0 0 0,0-1 0 0 0,0 0 1 0 0,0 0-1 0 0,-1 0 0 0 0,3 0 27 0 0,51-10-4066 0 0,-7-14-6811 0 0,-39 16 572 0 0</inkml:trace>
  <inkml:trace contextRef="#ctx0" brushRef="#br0" timeOffset="251.617">1215 542 8090 0 0,'0'0'3794'0'0,"0"0"-1475"0"0,0 0-660 0 0,0 0-193 0 0,0 0-221 0 0,0 0-294 0 0,0 0-235 0 0,0 0-124 0 0,0 0-37 0 0,0 0-12 0 0,-34 16-28 0 0,-108 52-82 0 0,66-14 97 0 0,68-43-450 0 0,-1-3-47 0 0,1 1 0 0 0,0 0 0 0 0,1 1 0 0 0,0 0 1 0 0,1 0-1 0 0,-1 1 0 0 0,2-1 0 0 0,0 1 0 0 0,0 1 1 0 0,1-1-1 0 0,0 1 0 0 0,1-1 0 0 0,1 1 0 0 0,0 0 0 0 0,0 0 1 0 0,1 0-1 0 0,1 2-33 0 0,0-10-3 0 0,1-1 0 0 0,0 0 0 0 0,1 1 0 0 0,-1-1 0 0 0,0 0 1 0 0,1 0-1 0 0,0 0 0 0 0,0 0 0 0 0,0 0 0 0 0,0 0 0 0 0,0-1 0 0 0,0 1 1 0 0,1-1-1 0 0,-1 0 0 0 0,1 1 0 0 0,0-1 0 0 0,0 0 0 0 0,0 0 0 0 0,0-1 0 0 0,0 1 1 0 0,0-1-1 0 0,0 1 0 0 0,0-1 0 0 0,1 0 0 0 0,-1 0 0 0 0,0-1 0 0 0,1 1 0 0 0,-1-1 1 0 0,1 1-1 0 0,2-1 3 0 0,106-11-444 0 0,-4-30-1790 0 0,-73 24-1395 0 0,-3-2-3892 0 0,-18 11-2617 0 0</inkml:trace>
  <inkml:trace contextRef="#ctx0" brushRef="#br0" timeOffset="673.928">1518 579 2649 0 0,'0'0'1246'0'0,"0"0"-253"0"0,0 0 272 0 0,0 0 384 0 0,0 0 136 0 0,0 0-171 0 0,0 0-374 0 0,0 0-277 0 0,0 0-77 0 0,0 0-5 0 0,0 0 34 0 0,0 0 8 0 0,0 0-59 0 0,-6 5-101 0 0,-81 71 2722 0 0,82-68-3390 0 0,0 0 0 0 0,1 1 0 0 0,1 0 0 0 0,-1 0-1 0 0,1 0 1 0 0,1 0 0 0 0,-1 0 0 0 0,2 1 0 0 0,-1-1 0 0 0,1 1 0 0 0,1-1 0 0 0,0 1 0 0 0,0 0 0 0 0,1 4-95 0 0,-1-2 99 0 0,0-9-56 0 0,0 0-1 0 0,1 0 1 0 0,-1 1 0 0 0,1-1 0 0 0,-1 0-1 0 0,1 0 1 0 0,0 0 0 0 0,0 0-1 0 0,0 0 1 0 0,1 0 0 0 0,-1 0 0 0 0,1 0-1 0 0,-1-1 1 0 0,1 1 0 0 0,0-1 0 0 0,0 1-1 0 0,0-1 1 0 0,1 0 0 0 0,-1 1-1 0 0,0-1 1 0 0,1 0 0 0 0,0 0 0 0 0,-1-1-1 0 0,1 1 1 0 0,0-1 0 0 0,0 1-1 0 0,0-1 1 0 0,0 0 0 0 0,0 0 0 0 0,0 0-1 0 0,3 0-42 0 0,107 7 782 0 0,-90-9-998 0 0,2-17-2331 0 0,-13 4-5578 0 0,-9 10-3121 0 0</inkml:trace>
  <inkml:trace contextRef="#ctx0" brushRef="#br0" timeOffset="1676.049">1793 814 5297 0 0,'0'0'1484'0'0,"0"0"-361"0"0,0 0 147 0 0,0 0 432 0 0,0 0 159 0 0,0 0-146 0 0,0 0-237 0 0,0 0-272 0 0,0 0-213 0 0,0 0-131 0 0,0 0-119 0 0,0 0-95 0 0,0 0-83 0 0,30-7-65 0 0,93-24-74 0 0,-69 7 108 0 0,-48 17-420 0 0,5-5-58 0 0,0 1 1 0 0,-1-1-1 0 0,0 0 0 0 0,-1-1 1 0 0,0 0-1 0 0,-1-1 0 0 0,0 0 1 0 0,-2 0-1 0 0,1-1 1 0 0,-2 1-1 0 0,2-7-56 0 0,-8 20-74 0 0,-1-1 0 0 0,1 1 0 0 0,0 0 0 0 0,-1-1 0 0 0,1 1 0 0 0,-1 0 0 0 0,0 0 0 0 0,1 0 0 0 0,-1 0 0 0 0,0 1 0 0 0,0-1 0 0 0,1 0 0 0 0,-1 1 0 0 0,0-1 0 0 0,0 1 0 0 0,0 0 0 0 0,0-1 0 0 0,0 1 0 0 0,1 0 1 0 0,-1 0-1 0 0,0 0 0 0 0,0 1 0 0 0,0-1 0 0 0,0 0 0 0 0,0 1 0 0 0,0-1 0 0 0,1 1 0 0 0,-1-1 0 0 0,0 1 0 0 0,-1 1 74 0 0,-8 3-146 0 0,1 1-1 0 0,-1 0 1 0 0,1 0 0 0 0,0 1-1 0 0,0 1 1 0 0,1 0 0 0 0,0 0-1 0 0,1 1 1 0 0,-1 0 146 0 0,-5 5-90 0 0,5-6 85 0 0,-1 1 0 0 0,2 0 0 0 0,0 0 0 0 0,0 1 0 0 0,0 0 0 0 0,1 0 0 0 0,1 1 0 0 0,0 0 0 0 0,0 0 0 0 0,1 1 0 0 0,1-1 0 0 0,0 1 0 0 0,0 0 0 0 0,1 0 0 0 0,1 0 0 0 0,0 3 5 0 0,2-12 21 0 0,0 0 0 0 0,0-1-1 0 0,1 1 1 0 0,-1 0 0 0 0,1 0 0 0 0,0-1 0 0 0,-1 1 0 0 0,1-1-1 0 0,1 1 1 0 0,-1-1 0 0 0,0 1 0 0 0,1-1 0 0 0,-1 0 0 0 0,1 0 0 0 0,-1 1-1 0 0,1-1 1 0 0,0 0 0 0 0,0 0 0 0 0,0-1 0 0 0,0 1 0 0 0,1 0-1 0 0,-1-1 1 0 0,0 1 0 0 0,1-1 0 0 0,-1 0 0 0 0,1 0 0 0 0,-1 0 0 0 0,1 0-1 0 0,-1 0 1 0 0,1 0 0 0 0,1-1-21 0 0,92 8 875 0 0,-84-8-769 0 0,8-2 72 0 0,-1-2 0 0 0,0 0-1 0 0,0-1 1 0 0,-1-1 0 0 0,1-1 0 0 0,-1 0 0 0 0,-1-1 0 0 0,1-2 0 0 0,-1 1 0 0 0,-1-2 0 0 0,0 0-1 0 0,0-2-177 0 0,29-16 357 0 0,-6 8-267 0 0,-2-3 1 0 0,0-1-1 0 0,-2-1 1 0 0,0-2-1 0 0,-3-2 0 0 0,0-1 1 0 0,-2-1-1 0 0,-1-2 0 0 0,-2-1 1 0 0,-1-1-1 0 0,-2-1 1 0 0,-1-1-1 0 0,12-31-90 0 0,-32 61-15 0 0,3-4-26 0 0,-1 1-1 0 0,-1-1 1 0 0,0 0 0 0 0,-1 0 0 0 0,0 0 0 0 0,-1 0-1 0 0,0-1 1 0 0,-1 1 0 0 0,0-1 0 0 0,-1 1 0 0 0,-1-1 0 0 0,0-2 41 0 0,-1 13-8 0 0,0 0 0 0 0,-1-1 1 0 0,1 1-1 0 0,-1 0 1 0 0,1 1-1 0 0,-1-1 0 0 0,0 0 1 0 0,1 1-1 0 0,-1-1 1 0 0,0 1-1 0 0,0 0 0 0 0,0 0 1 0 0,0 0-1 0 0,-1 0 1 0 0,1 1-1 0 0,0-1 0 0 0,0 1 1 0 0,0 0-1 0 0,0 0 1 0 0,-1 0-1 0 0,1 0 0 0 0,0 1 1 0 0,0-1-1 0 0,0 1 1 0 0,0 0-1 0 0,0 0 0 0 0,0 0 1 0 0,0 0-1 0 0,0 0 1 0 0,0 1-1 0 0,0-1 0 0 0,0 1 1 0 0,-1 1 7 0 0,-14 8 12 0 0,1 2 0 0 0,0 0 1 0 0,1 0-1 0 0,0 2 0 0 0,1 0 0 0 0,0 0 1 0 0,2 2-1 0 0,0 0 0 0 0,0 0 0 0 0,2 1 0 0 0,0 1 1 0 0,1 0-1 0 0,1 0 0 0 0,1 1 0 0 0,1 0 1 0 0,0 0-1 0 0,2 1 0 0 0,0-1 0 0 0,2 1 1 0 0,0 1-1 0 0,1-1 0 0 0,1 10-12 0 0,1-14 95 0 0,1 1-1 0 0,1 0 0 0 0,0 0 1 0 0,2 0-1 0 0,0-1 1 0 0,1 1-1 0 0,0-1 1 0 0,2-1-1 0 0,0 1 0 0 0,5 9-94 0 0,0-5 240 0 0,0 0 0 0 0,1 0 0 0 0,1-1 0 0 0,1 0 0 0 0,0-2-1 0 0,5 4-239 0 0,4 11 350 0 0,-23-33-337 0 0,3 3 448 0 0,-2-2-1005 0 0,-1-5-10807 0 0,-1 4-237 0 0</inkml:trace>
  <inkml:trace contextRef="#ctx0" brushRef="#br0" timeOffset="4304.391">2833 781 0 0 0,'0'0'332'0'0,"0"0"122"0"0,0 0 56 0 0,0 0-50 0 0,0 0-129 0 0,0 0-71 0 0,0 0-18 0 0,0 0 64 0 0,0 0 132 0 0,14 16 3248 0 0,5 7 2975 0 0,9-7-3325 0 0,-21-14-3091 0 0,0-1 1 0 0,0 1-1 0 0,0-1 1 0 0,0 0-1 0 0,0-1 0 0 0,0 1 1 0 0,0-1-1 0 0,1-1 0 0 0,-1 1 1 0 0,0-1-1 0 0,0-1 0 0 0,0 1 1 0 0,2-2-246 0 0,1 0 90 0 0,0 1 1 0 0,0-2 0 0 0,-1 0-1 0 0,1 0 1 0 0,-1 0-1 0 0,0-1 1 0 0,0-1 0 0 0,-1 0-1 0 0,1 0 1 0 0,-1 0-1 0 0,-1-1 1 0 0,1 0 0 0 0,-1-1-1 0 0,0 1 1 0 0,-1-2-1 0 0,0 1 1 0 0,0-1 0 0 0,-1 1-1 0 0,1-4-90 0 0,21-71 344 0 0,-26 81-350 0 0,-1 0 0 0 0,0 0-1 0 0,1 0 1 0 0,-1 0 0 0 0,0 0 0 0 0,0 0-1 0 0,0 0 1 0 0,0 0 0 0 0,-1 0-1 0 0,1 0 1 0 0,0 0 0 0 0,-1 0 0 0 0,1 0-1 0 0,-1 0 1 0 0,0 0 0 0 0,0 0 0 0 0,0 0-1 0 0,0 1 1 0 0,0-1 0 0 0,0 0 0 0 0,0 1-1 0 0,-1-1 1 0 0,1 1 0 0 0,0-1 0 0 0,-1 1-1 0 0,1 0 1 0 0,-1-1 0 0 0,0 1 0 0 0,1 0-1 0 0,-1 0 1 0 0,0 0 0 0 0,0 0 0 0 0,0 1-1 0 0,0-1 1 0 0,0 0 0 0 0,0 1-1 0 0,1-1 1 0 0,-1 1 0 0 0,0 0 0 0 0,-2-1 6 0 0,-10 2-43 0 0,1 0 0 0 0,-1 1-1 0 0,1 0 1 0 0,-1 1 0 0 0,1 1 0 0 0,0 0 0 0 0,0 0 0 0 0,1 2 0 0 0,0-1 0 0 0,-1 2 0 0 0,2-1-1 0 0,-1 2 1 0 0,1 0 0 0 0,0 0 0 0 0,1 1 0 0 0,0 0 0 0 0,0 0 0 0 0,1 1 0 0 0,0 1 0 0 0,1 0 0 0 0,0 0-1 0 0,1 0 1 0 0,0 1 0 0 0,1 0 0 0 0,-2 5 43 0 0,6-13 4 0 0,-1 0 0 0 0,1 1 0 0 0,0-1 0 0 0,1 1 0 0 0,-1 0 0 0 0,1-1 1 0 0,0 1-1 0 0,0 0 0 0 0,1 0 0 0 0,-1 0 0 0 0,1 0 0 0 0,0 0 0 0 0,0-1 0 0 0,1 1 0 0 0,0 0 0 0 0,-1 0 0 0 0,1 0 0 0 0,1-1 0 0 0,-1 1 0 0 0,1 0 0 0 0,0-1 0 0 0,0 1 0 0 0,0-1 0 0 0,1 0 1 0 0,0 2-6 0 0,6 1 68 0 0,0-1 0 0 0,0 0 0 0 0,0 0 0 0 0,0-1 0 0 0,1 0 0 0 0,0 0 0 0 0,0-1 0 0 0,1-1 0 0 0,-1 0 0 0 0,1 0 0 0 0,-1-1 0 0 0,1 0 0 0 0,0-1 0 0 0,0 0 0 0 0,0-1 0 0 0,0 0 0 0 0,0-1 0 0 0,-1 0 0 0 0,4-1-67 0 0,14-2 163 0 0,0-2-1 0 0,0-1 1 0 0,0-1 0 0 0,-1-2-1 0 0,0 0 1 0 0,19-12-163 0 0,-9 4 136 0 0,-1-3 0 0 0,-1 0 1 0 0,-1-2-1 0 0,0-2 0 0 0,-2-1 0 0 0,-1-1 0 0 0,-2-2 0 0 0,0-1 1 0 0,-1-3-137 0 0,-20 23 9 0 0,-1 0 1 0 0,0-1-1 0 0,-1 0 1 0 0,0 0 0 0 0,0 0-1 0 0,-1-1 1 0 0,-1 0 0 0 0,0 0-1 0 0,-1 0 1 0 0,0 0-1 0 0,-1 0 1 0 0,0-1 0 0 0,-1 1-1 0 0,0-11-9 0 0,-1 22-4 0 0,0 0 0 0 0,0-1 0 0 0,0 1 0 0 0,0 0 0 0 0,-1-1-1 0 0,1 1 1 0 0,0 0 0 0 0,-1-1 0 0 0,1 1 0 0 0,-1 0 0 0 0,1 0 0 0 0,-1 0-1 0 0,1-1 1 0 0,-1 1 0 0 0,0 0 0 0 0,0 0 0 0 0,0 0 0 0 0,0 0 0 0 0,0 0 0 0 0,0 0-1 0 0,0 1 1 0 0,0-1 0 0 0,0 0 0 0 0,0 0 0 0 0,0 1 0 0 0,0-1 0 0 0,0 1-1 0 0,-1-1 1 0 0,1 1 0 0 0,0-1 0 0 0,-1 1 0 0 0,1 0 0 0 0,0-1 0 0 0,0 1-1 0 0,-1 0 1 0 0,1 0 0 0 0,0 0 0 0 0,-1 0 0 0 0,1 0 0 0 0,0 1 0 0 0,-1-1 0 0 0,1 0-1 0 0,0 0 1 0 0,-1 1 0 0 0,1-1 0 0 0,0 1 0 0 0,0 0 4 0 0,-57 27-228 0 0,49-23 211 0 0,0 1 0 0 0,0 0 0 0 0,1 1 0 0 0,0 0 0 0 0,0 0 0 0 0,1 1 1 0 0,0 0-1 0 0,0 0 0 0 0,1 1 0 0 0,0-1 0 0 0,0 1 0 0 0,1 1 1 0 0,0-1-1 0 0,1 1 0 0 0,0 0 0 0 0,-2 9 17 0 0,6-16 2 0 0,0-1-1 0 0,0 0 1 0 0,1 1-1 0 0,-1-1 1 0 0,1 0-1 0 0,0 0 0 0 0,0 1 1 0 0,0-1-1 0 0,0 0 1 0 0,0 0-1 0 0,0 0 1 0 0,0 0-1 0 0,1 0 1 0 0,-1 0-1 0 0,1 0 1 0 0,-1-1-1 0 0,1 1 1 0 0,0 0-1 0 0,-1-1 1 0 0,1 1-1 0 0,0-1 1 0 0,0 0-1 0 0,0 0 1 0 0,0 0-1 0 0,1 0 1 0 0,-1 0-1 0 0,0 0 1 0 0,0 0-1 0 0,1-1 1 0 0,-1 1-1 0 0,0-1-1 0 0,76 14 119 0 0,128-12 186 0 0,-205-2-302 0 0,0 0 0 0 0,1 1 0 0 0,-1-1 0 0 0,0 1 0 0 0,1-1 0 0 0,-1 1 0 0 0,0-1 0 0 0,0 1 0 0 0,0 0 0 0 0,1 0 0 0 0,-1 0 0 0 0,0-1 0 0 0,0 1 0 0 0,0 0 0 0 0,0 0 0 0 0,-1 0 0 0 0,1 1 0 0 0,0-1 0 0 0,0 0 0 0 0,0 0 0 0 0,-1 0 0 0 0,1 1 0 0 0,-1-1 0 0 0,1 0 0 0 0,-1 1 0 0 0,0-1 0 0 0,1 0 0 0 0,-1 1 0 0 0,0-1 0 0 0,0 0 0 0 0,0 1 0 0 0,0-1 0 0 0,0 1 0 0 0,0-1 0 0 0,0 0 0 0 0,0 1 0 0 0,-1-1 0 0 0,1 0 0 0 0,-1 1 0 0 0,1-1 0 0 0,-1 1-3 0 0,-22 55 115 0 0,-80 64-184 0 0,40-55-1741 0 0,60-59-712 0 0,11-6-5649 0 0,-7-1 7144 0 0,3 0-9619 0 0</inkml:trace>
  <inkml:trace contextRef="#ctx0" brushRef="#br0" timeOffset="4916.415">4132 575 7362 0 0,'0'0'2021'0'0,"0"0"-443"0"0,0 0-174 0 0,0 0-21 0 0,0 0-89 0 0,0 0-187 0 0,-34 24-227 0 0,-107 77-224 0 0,58-27 163 0 0,80-70-771 0 0,-2-1-9 0 0,1 1 0 0 0,0 0 0 0 0,0 0 0 0 0,1 1 0 0 0,-1-1 0 0 0,1 1 0 0 0,0 0 0 0 0,0-1 0 0 0,0 2 0 0 0,1-1 0 0 0,0 0 0 0 0,0 0-1 0 0,0 1 1 0 0,1-1 0 0 0,-1 1 0 0 0,1-1 0 0 0,1 1 0 0 0,-1-1 0 0 0,1 5-39 0 0,3-8 91 0 0,-1 0 1 0 0,1 0-1 0 0,0 0 0 0 0,0-1 1 0 0,0 1-1 0 0,0-1 0 0 0,0 0 1 0 0,0 0-1 0 0,0 0 0 0 0,0 0 1 0 0,1 0-1 0 0,-1-1 0 0 0,0 1 1 0 0,1-1-1 0 0,-1 0 0 0 0,0 0 1 0 0,1 0-1 0 0,-1-1 0 0 0,0 1 1 0 0,0-1-1 0 0,2 0-91 0 0,-4 1 31 0 0,14-3 133 0 0,-1-1 1 0 0,1 0 0 0 0,-1-1-1 0 0,0 0 1 0 0,0-1 0 0 0,0-1 0 0 0,-1 0-1 0 0,9-7-164 0 0,18-8 194 0 0,109-51 198 0 0,-147 75-391 0 0,-1 0-1 0 0,-1 0 1 0 0,1 0 0 0 0,0 1 0 0 0,0-1 0 0 0,-1 0 0 0 0,1 0 0 0 0,-1 0 0 0 0,0 1 0 0 0,0-1-1 0 0,0 0 1 0 0,0 1 0 0 0,0-1 0 0 0,0 0 0 0 0,0 0 0 0 0,-1 1 0 0 0,1-1 0 0 0,-1 0-1 0 0,0 0 1 0 0,0 0 0 0 0,1 0 0 0 0,-1 0 0 0 0,-1 0 0 0 0,1 0 0 0 0,0 0 0 0 0,0 0 0 0 0,-2 1-1 0 0,-18 78-247 0 0,23-79 250 0 0,-1-1-1 0 0,1 1 1 0 0,0-1-1 0 0,0 0 1 0 0,0 0 0 0 0,0 0-1 0 0,0 0 1 0 0,0 0-1 0 0,1-1 1 0 0,-1 1 0 0 0,0-1-1 0 0,0 1 1 0 0,0-1-1 0 0,1 0 1 0 0,-1 0 0 0 0,0 0-1 0 0,0 0 1 0 0,1 0 0 0 0,-1 0-1 0 0,0-1 1 0 0,0 1-1 0 0,1-1 1 0 0,-1 0 0 0 0,0 1-1 0 0,2-2-2 0 0,15-8 128 0 0,0 0 0 0 0,-1-1 0 0 0,-1-1 0 0 0,0-1 0 0 0,0 0 0 0 0,-1-1 0 0 0,-1-1 1 0 0,0 0-1 0 0,-1-1 0 0 0,1-3-128 0 0,-10 13 58 0 0,117-154 690 0 0,-91 116-733 0 0,-2-2-1 0 0,-2-2 0 0 0,-1 0 0 0 0,-3-1 0 0 0,-3-2 1 0 0,13-43-15 0 0,-31 87 1 0 0,4-9 15 0 0,-1 1 0 0 0,0-1 1 0 0,-2-1-1 0 0,1 1 0 0 0,-2 0 1 0 0,0-1-1 0 0,-1 1 0 0 0,-1-1 1 0 0,-1-7-17 0 0,1 23 9 0 0,-1 0 1 0 0,1-1-1 0 0,-1 1 1 0 0,1 0-1 0 0,-1 0 1 0 0,1 0-1 0 0,-1 0 1 0 0,0-1-1 0 0,0 1 1 0 0,1 0-1 0 0,-1 0 1 0 0,0 1-1 0 0,0-1 1 0 0,0 0-1 0 0,0 0 1 0 0,0 0-1 0 0,0 0 1 0 0,0 1-1 0 0,-1-1 1 0 0,1 1-1 0 0,0-1 1 0 0,0 1-1 0 0,0-1 1 0 0,-1 1-1 0 0,1 0 1 0 0,0-1-1 0 0,-1 1 1 0 0,1 0-1 0 0,0 0 1 0 0,-1 0-1 0 0,1 0 1 0 0,0 0-1 0 0,0 0 1 0 0,-1 1 0 0 0,1-1-1 0 0,0 0 1 0 0,-1 0-1 0 0,1 1 1 0 0,0-1-1 0 0,0 1 1 0 0,0 0-1 0 0,0-1 1 0 0,-1 1-10 0 0,-52 28 32 0 0,43-20-23 0 0,0 0-1 0 0,1 1 1 0 0,0 1-1 0 0,0 0 0 0 0,1 0 1 0 0,1 1-1 0 0,0 0 1 0 0,0 0-1 0 0,1 1 1 0 0,1 0-1 0 0,0 0 1 0 0,1 1-1 0 0,0-1 1 0 0,1 1-1 0 0,1 0 1 0 0,-1 8-9 0 0,-4 31 75 0 0,3 1 0 0 0,2 0 0 0 0,3 42-75 0 0,1-45 59 0 0,0 25-3 0 0,4 0-1 0 0,4 0 1 0 0,5 13-56 0 0,-8 10-136 0 0,-1-142-8221 0 0,-5 32 3463 0 0,0 0-5533 0 0</inkml:trace>
  <inkml:trace contextRef="#ctx0" brushRef="#br0" timeOffset="5169.42">4344 454 12027 0 0,'0'0'1893'0'0,"0"0"-536"0"0,0 0-162 0 0,0 0 90 0 0,0 0-17 0 0,0 0-103 0 0,0 0-134 0 0,0 0-129 0 0,0 0-75 0 0,0 0-80 0 0,0 0-81 0 0,33 0-100 0 0,103 3-78 0 0,147 5 1155 0 0,-200 7-1857 0 0,-70-2-1583 0 0,-12-5-7054 0 0,-1-7-3138 0 0</inkml:trace>
  <inkml:trace contextRef="#ctx0" brushRef="#br0" timeOffset="5420.369">5011 748 14643 0 0,'0'0'4210'0'0,"0"0"-3012"0"0,0 0-1039 0 0,0 0-119 0 0,0 0-20 0 0,0 0-4 0 0,0 0-34 0 0,0 0-43 0 0,0 0-43 0 0,0 0-68 0 0,0 0-68 0 0,0 0-100 0 0,0 0-120 0 0,6 17-127 0 0,20 50-253 0 0,-25-67 782 0 0,-1 1 0 0 0,0-1 0 0 0,1 1 1 0 0,-1-1-1 0 0,1 1 0 0 0,-1-1 0 0 0,1 1 1 0 0,-1-1-1 0 0,1 0 0 0 0,-1 1 0 0 0,1-1 1 0 0,-1 0-1 0 0,1 1 0 0 0,-1-1 0 0 0,1 0 1 0 0,0 0-1 0 0,-1 1 0 0 0,1-1 0 0 0,0 0 1 0 0,-1 0-1 0 0,1 0 0 0 0,-1 0 0 0 0,1 0 1 0 0,0 0-1 0 0,-1 0 0 0 0,1 0 0 0 0,0 0 1 0 0,-1 0-1 0 0,1 0 0 0 0,-1-1 0 0 0,1 1 1 0 0,0 0-1 0 0,-1 0 0 0 0,1 0 0 0 0,-1-1 1 0 0,1 1-1 0 0,0 0 0 0 0,-1-1 0 0 0,1 1 1 0 0,-1-1-1 0 0,0 1 0 0 0,1-1 0 0 0,-1 1 1 0 0,1-1-1 0 0,-1 1 0 0 0,1-1 0 0 0,-1 1 1 0 0,0-1-1 0 0,0 1 0 0 0,1-1 0 0 0,-1 1 1 0 0,0-1-1 0 0,0 0 58 0 0,13-18-5384 0 0,-12 18 4475 0 0,5-11-7201 0 0</inkml:trace>
  <inkml:trace contextRef="#ctx0" brushRef="#br0" timeOffset="5664.942">5139 424 6457 0 0,'0'0'3292'0'0,"0"0"-268"0"0,0 0-354 0 0,0 0-496 0 0,0 0-516 0 0,0 0-419 0 0,0 0-386 0 0,0 0-319 0 0,0 0-253 0 0,0 0-230 0 0,0 0-210 0 0,0 0-154 0 0,-13-23-95 0 0,-41-68-114 0 0,54 91 493 0 0,-1 1 1 0 0,1-1-1 0 0,0 0 0 0 0,0 0 0 0 0,-1 0 1 0 0,1 1-1 0 0,0-1 0 0 0,-1 0 1 0 0,1 0-1 0 0,0 0 0 0 0,-1 0 0 0 0,1 1 1 0 0,0-1-1 0 0,-1 0 0 0 0,1 0 0 0 0,0 0 1 0 0,-1 0-1 0 0,1 0 0 0 0,0 0 0 0 0,-1 0 1 0 0,1 0-1 0 0,-1 0 0 0 0,1 0 1 0 0,0 0-1 0 0,-1 0 0 0 0,1-1 0 0 0,0 1 1 0 0,-1 0-1 0 0,1 0 0 0 0,0 0 0 0 0,-1 0 1 0 0,1-1-1 0 0,0 1 0 0 0,0 0 1 0 0,-1 0-1 0 0,1 0 0 0 0,0-1 0 0 0,-1 1 1 0 0,1 0-1 0 0,0-1 0 0 0,0 1 0 0 0,0 0 1 0 0,-1 0-1 0 0,1-1 0 0 0,0 1 29 0 0,4 27-3465 0 0,1-15-3226 0 0,-1-1-2691 0 0</inkml:trace>
  <inkml:trace contextRef="#ctx0" brushRef="#br0" timeOffset="5815.486">5139 424 11891 0 0,'92'113'2745'0'0,"-91"-112"-2685"0"0,0-1 0 0 0,0 1 0 0 0,0 0 0 0 0,0 0 0 0 0,0 0 0 0 0,0-1 0 0 0,-1 1 0 0 0,1 0 0 0 0,0 0 0 0 0,0 0 0 0 0,-1 0 0 0 0,1 0 0 0 0,-1 0 0 0 0,1 1 0 0 0,-1-1 0 0 0,1 0 0 0 0,-1 0 0 0 0,0 0 0 0 0,0 0 1 0 0,1 1-1 0 0,-1-1 0 0 0,0 0 0 0 0,0 0 0 0 0,0 0 0 0 0,0 1 0 0 0,0-1 0 0 0,-1 0 0 0 0,1 0 0 0 0,0 0 0 0 0,-1 1 0 0 0,1-1 0 0 0,0 0 0 0 0,-1 0 0 0 0,1 0 0 0 0,-1 0 0 0 0,0 0 0 0 0,1 0 0 0 0,-1 0 0 0 0,0 0 0 0 0,0 0 0 0 0,0 0-60 0 0,-4 4 481 0 0,-18 26 1871 0 0,17-24-2215 0 0,-1 0-1 0 0,1 0 0 0 0,1 1 0 0 0,-1 0 0 0 0,1 0 1 0 0,0 0-1 0 0,1 0 0 0 0,0 1 0 0 0,1-1 0 0 0,-1 1 1 0 0,2 0-1 0 0,-1 0 0 0 0,1 1 0 0 0,0-1 0 0 0,1 0 1 0 0,0 1-1 0 0,1-1 0 0 0,1 9-136 0 0,1-14 39 0 0,1 0 1 0 0,-1 0-1 0 0,1 0 0 0 0,0-1 1 0 0,1 0-1 0 0,-1 1 1 0 0,1-1-1 0 0,-1-1 0 0 0,1 1 1 0 0,0 0-1 0 0,0-1 0 0 0,0 0 1 0 0,0 0-1 0 0,0 0 0 0 0,1 0 1 0 0,-1-1-1 0 0,1 0 0 0 0,-1 0 1 0 0,1 0-1 0 0,-1 0 0 0 0,1-1 1 0 0,0 1-1 0 0,-1-1 0 0 0,1 0 1 0 0,-1-1-1 0 0,1 1 0 0 0,0-1 1 0 0,-1 0-1 0 0,1 0 0 0 0,-1-1 1 0 0,0 1-1 0 0,1-1 0 0 0,-1 0 1 0 0,0 0-1 0 0,0 0 0 0 0,2-2-39 0 0,10-4 214 0 0,1 0-1 0 0,-2-2 1 0 0,0 0-1 0 0,0-1 0 0 0,-1 0 1 0 0,0-1-1 0 0,-1 0 0 0 0,0-1 1 0 0,-1-1-1 0 0,0 0 1 0 0,-2-1-1 0 0,1 0 0 0 0,-2 0 1 0 0,1-3-214 0 0,-7 12 20 0 0,0 0 0 0 0,-1 0 0 0 0,1 1 0 0 0,-1-2-1 0 0,0 1 1 0 0,-1 0 0 0 0,0 0 0 0 0,0 0 0 0 0,0-1 0 0 0,-1 1 0 0 0,0-1 0 0 0,0 1 0 0 0,0 0 0 0 0,-1-1 0 0 0,0 1 0 0 0,0 0 0 0 0,-1 0 0 0 0,0-1 0 0 0,0 1 0 0 0,0 1 0 0 0,-1-1 0 0 0,-1-3-21 0 0,1 7-65 0 0,1 0 0 0 0,-1 1 0 0 0,0-1 0 0 0,0 1 0 0 0,0-1-1 0 0,0 1 1 0 0,0 0 0 0 0,0 0 0 0 0,0 0 0 0 0,0 1 0 0 0,0-1-1 0 0,0 1 1 0 0,-1-1 0 0 0,1 1 0 0 0,0 0 0 0 0,0 0 0 0 0,0 1-1 0 0,-1-1 1 0 0,1 1 0 0 0,-1 0 66 0 0,-18 5-3966 0 0,4 4-5132 0 0,9-2-3443 0 0</inkml:trace>
  <inkml:trace contextRef="#ctx0" brushRef="#br0" timeOffset="6148.038">5659 719 17660 0 0,'0'0'1277'0'0,"0"0"-270"0"0,0 0 40 0 0,0 0 16 0 0,0 0-113 0 0,0 0-165 0 0,0 0-207 0 0,0 0-138 0 0,0 0-62 0 0,0 0-64 0 0,0 0-61 0 0,0 0-42 0 0,0 0-48 0 0,11-21-15 0 0,56-98 72 0 0,-64 115-219 0 0,0 0 0 0 0,-1 1 0 0 0,1-1 0 0 0,1 0 0 0 0,-1 1 0 0 0,0 0 0 0 0,1 0 1 0 0,0 0-1 0 0,0 0 0 0 0,0 0 0 0 0,0 1 0 0 0,0-1 0 0 0,0 1 0 0 0,0 1 0 0 0,1-1 0 0 0,-1 0 1 0 0,1 1-1 0 0,3-1-1 0 0,-1 51-71 0 0,-8-46 83 0 0,1 0-1 0 0,0 0 1 0 0,0 0 0 0 0,0 0-1 0 0,1 0 1 0 0,-1-1 0 0 0,1 1-1 0 0,0 0 1 0 0,-1 0 0 0 0,1 0-1 0 0,0 0 1 0 0,1-1-1 0 0,-1 1 1 0 0,0 0 0 0 0,1-1-1 0 0,0 1 1 0 0,-1-1 0 0 0,1 0-1 0 0,0 1 1 0 0,0-1 0 0 0,0 0-1 0 0,1 0 1 0 0,-1 0 0 0 0,0-1-1 0 0,1 1 1 0 0,-1-1 0 0 0,1 1-1 0 0,0-1 1 0 0,-1 0 0 0 0,1 0-1 0 0,0 0 1 0 0,0 0-1 0 0,0 0 1 0 0,0 0 0 0 0,-1-1-1 0 0,1 0 1 0 0,0 0 0 0 0,3 0-12 0 0,2-1 99 0 0,0 0 1 0 0,0-1-1 0 0,0 0 1 0 0,0 0 0 0 0,0-1-1 0 0,0 0 1 0 0,-1 0-1 0 0,1-1 1 0 0,-1 0-1 0 0,0-1 1 0 0,0 1-1 0 0,-1-1 1 0 0,1-1 0 0 0,-1 1-1 0 0,0-1 1 0 0,0 0-1 0 0,-1 0 1 0 0,0-1-1 0 0,0 0 1 0 0,0 0-1 0 0,-1 0 1 0 0,0 0 0 0 0,0-3-100 0 0,12-45-1075 0 0,-14 33-6799 0 0,-2 17-4415 0 0</inkml:trace>
  <inkml:trace contextRef="#ctx0" brushRef="#br0" timeOffset="7366.383">5044 524 0 0 0,'0'0'260'0'0,"0"0"904"0"0,0 0 53 0 0,0 0-148 0 0,0 0-82 0 0,0 0-97 0 0,0 0-126 0 0,0 0-98 0 0,0 0-3 0 0,0 0 77 0 0,0 0 118 0 0,0 0 130 0 0,0 0 26 0 0,3 0-18 0 0,32 0 4653 0 0,-35 0-5350 0 0,0 6 5179 0 0,-3 21-4869 0 0,-15 83 911 0 0,-48 70-508 0 0,58-161-1209 0 0,35-49-2079 0 0,-16 22-989 0 0,-1 2-3345 0 0,-5 2-4964 0 0</inkml:trace>
  <inkml:trace contextRef="#ctx0" brushRef="#br0" timeOffset="8572.891">5103 343 0 0 0,'0'0'930'0'0,"0"0"-13"0"0,0 0-67 0 0,0 0 7 0 0,0 0 130 0 0,0 0 159 0 0,0 0 119 0 0,0 0 34 0 0,0 0-64 0 0,0 0-75 0 0,0 0-62 0 0,0 0-25 0 0,1-3-18 0 0,0 1-1327 0 0,-1 3 363 0 0,-1-1-1 0 0,1 0 0 0 0,0 0 1 0 0,-1 0-1 0 0,1 1 1 0 0,0-1-1 0 0,-1 0 0 0 0,1 0 1 0 0,-1 0-1 0 0,1 0 0 0 0,0 0 1 0 0,-1 0-1 0 0,1 0 0 0 0,-1 1 1 0 0,1-1-1 0 0,0 0 1 0 0,-1-1-1 0 0,1 1 0 0 0,-1 0 1 0 0,1 0-1 0 0,0 0 0 0 0,-1 0 1 0 0,1 0-1 0 0,-1 0 0 0 0,1 0 1 0 0,0-1-1 0 0,-1 1 1 0 0,1 0-1 0 0,0 0 0 0 0,-1 0 1 0 0,1-1-1 0 0,0 1 0 0 0,-1 0 1 0 0,1 0-1 0 0,0-1 1 0 0,0 1-1 0 0,-1 0 0 0 0,1-1 1 0 0,0 1-1 0 0,0-1 0 0 0,-1 1 1 0 0,1 0-1 0 0,0-1 0 0 0,0 1 1 0 0,0 0-1 0 0,0-1 1 0 0,0 1-1 0 0,0-1 0 0 0,0 1 1 0 0,0 0-1 0 0,0-1 0 0 0,0 1 1 0 0,0-1-1 0 0,0 1 0 0 0,0-1 1 0 0,0 1-1 0 0,0 0 1 0 0,0-1-1 0 0,0 1 0 0 0,0 0 1 0 0,0-1-1 0 0,1 1 0 0 0,-1-1 1 0 0,0 1-1 0 0,0 0 1 0 0,0-1-1 0 0,1 1-90 0 0,-12 6 1169 0 0,23-4-3556 0 0,3-7-4273 0 0,-11 2-3949 0 0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9:15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 16772 0 0,'0'0'6585'0'0,"0"0"-5641"0"0,0 0-320 0 0,0 0-136 0 0,0 0-23 0 0,0 0-25 0 0,0 0-80 0 0,0 0-96 0 0,0 0-144 0 0,0 0-56 0 0,0 0-32 0 0,0 0-64 0 0,0 0-32 0 0,0 0-96 0 0,-55 85-136 0 0,70-85-496 0 0,-4-8-1457 0 0,2 4-11602 0 0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29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1344 202 7506 0 0,'0'0'1427'0'0,"0"0"-266"0"0,0 0-121 0 0,0 0 82 0 0,0 0 134 0 0,0 0 134 0 0,0 0-22 0 0,0 0-146 0 0,0 0-157 0 0,-32-16-175 0 0,-103-51-165 0 0,57 44 221 0 0,64 23-725 0 0,-4-1-18 0 0,-1 1 0 0 0,1 0 0 0 0,0 1 0 0 0,0 1 0 0 0,0 1 0 0 0,0 0 0 0 0,0 1 0 0 0,0 1 0 0 0,1 1 0 0 0,0 1-203 0 0,-13 7 100 0 0,0 1 0 0 0,2 1 0 0 0,0 2 0 0 0,1 1 0 0 0,1 1 0 0 0,0 1 0 0 0,2 2 0 0 0,1 0 0 0 0,0 1 0 0 0,2 2 0 0 0,1 0 0 0 0,1 1 0 0 0,1 1 0 0 0,2 0 0 0 0,1 2 0 0 0,1 0 0 0 0,1 0 0 0 0,2 1 0 0 0,1 1 0 0 0,1-1 0 0 0,2 2 0 0 0,2-1 0 0 0,0 1 0 0 0,2 0 1 0 0,2 0-1 0 0,1 3-100 0 0,1-24 15 0 0,0 1 1 0 0,0-1-1 0 0,1 0 1 0 0,1 0 0 0 0,0 0-1 0 0,1-1 1 0 0,0 1-1 0 0,1-1 1 0 0,0 0-1 0 0,0 0 1 0 0,2 0 0 0 0,-1-1-1 0 0,1 0 1 0 0,1 0-1 0 0,-1-1 1 0 0,2 1 0 0 0,-1-2-1 0 0,1 1 1 0 0,1-2-1 0 0,0 1 1 0 0,0-1 0 0 0,0 0-1 0 0,1-1 1 0 0,-1-1-1 0 0,2 1 1 0 0,2-1-16 0 0,17 3 26 0 0,0-1 0 0 0,1-1 1 0 0,0-2-1 0 0,0-2 0 0 0,0 0 0 0 0,0-3 0 0 0,0 0 1 0 0,1-2-1 0 0,-2-2 0 0 0,1 0 0 0 0,-1-2 0 0 0,1-2 1 0 0,-2-1-1 0 0,28-13-26 0 0,-16 6-163 0 0,-2-2 1 0 0,0-2-1 0 0,-2-1 1 0 0,0-3 0 0 0,7-7 162 0 0,46-44-9132 0 0,-80 64-2769 0 0</inkml:trace>
  <inkml:trace contextRef="#ctx0" brushRef="#br0" timeOffset="682.319">1584 1208 9946 0 0,'0'0'1112'0'0,"0"0"-102"0"0,0 0 142 0 0,0 0 348 0 0,0 0 149 0 0,0 0-194 0 0,0 0-295 0 0,0 0-266 0 0,0 0-217 0 0,0 0-121 0 0,33-34-81 0 0,107-109-63 0 0,-37 24 290 0 0,-76 85-479 0 0,184-232 1474 0 0,90-161-1697 0 0,-185 243 245 0 0,-116 217-301 0 0,-33 221 544 0 0,30-211-469 0 0,1 0 0 0 0,3 1-1 0 0,1-1 1 0 0,2 0 0 0 0,2-1-1 0 0,2 1 1 0 0,2-1 0 0 0,1 0-19 0 0,84 161 12 0 0,-50-126 25 0 0,-36-48 414 0 0,-9-28-222 0 0,-7-1 243 0 0,-5-2-411 0 0,0 0 0 0 0,0-1-1 0 0,0 0 1 0 0,0-1 0 0 0,1-1-1 0 0,0 1 1 0 0,0-2 0 0 0,0 0-1 0 0,0 0 1 0 0,-4-5-61 0 0,0 3 32 0 0,-47-33-54 0 0,1-3 0 0 0,1-3-1 0 0,-23-26 23 0 0,58 51-86 0 0,0 1-1 0 0,-2 1 0 0 0,0 2 1 0 0,-1 1-1 0 0,-1 0 0 0 0,-4 1 87 0 0,-61-11-2719 0 0,78 27-1359 0 0,11 0 450 0 0,-1 0-8014 0 0</inkml:trace>
  <inkml:trace contextRef="#ctx0" brushRef="#br0" timeOffset="1182.779">3274 177 14787 0 0,'0'0'1188'0'0,"0"0"-167"0"0,0 0-115 0 0,0 0 72 0 0,0 0 100 0 0,0 0 4 0 0,0 0-115 0 0,0 0-193 0 0,0 0-163 0 0,0 0-157 0 0,0 0-101 0 0,0 0-87 0 0,0 0-71 0 0,-16-10-56 0 0,-48-28-34 0 0,62 37-98 0 0,0 0-1 0 0,0 0 1 0 0,0 0 0 0 0,0 1-1 0 0,0-1 1 0 0,1 1 0 0 0,-1-1-1 0 0,0 1 1 0 0,-1 0 0 0 0,1-1-1 0 0,0 1 1 0 0,0 0 0 0 0,0 1-1 0 0,0-1 1 0 0,0 0 0 0 0,0 0-1 0 0,0 1 1 0 0,0-1 0 0 0,1 1-1 0 0,-1 0 1 0 0,0 0 0 0 0,0-1-1 0 0,0 1 1 0 0,0 0 0 0 0,1 1-7 0 0,-5 1 21 0 0,-141 95 382 0 0,140-94-405 0 0,1 1 0 0 0,-1-1 0 0 0,1 2 0 0 0,0-1 0 0 0,0 1 0 0 0,1-1 0 0 0,0 1 0 0 0,0 1 0 0 0,0-1 0 0 0,1 1 0 0 0,0 0 0 0 0,0 0 0 0 0,1 0 1 0 0,-1 1-1 0 0,2-1 0 0 0,-1 1 0 0 0,1-1 0 0 0,0 1 0 0 0,1 0 0 0 0,0 0 0 0 0,0 0 0 0 0,0 0 0 0 0,1 0 0 0 0,1 1 2 0 0,2-4 1 0 0,0 0 1 0 0,1 1-1 0 0,0-1 0 0 0,0-1 1 0 0,0 1-1 0 0,1 0 0 0 0,0-1 1 0 0,-1 0-1 0 0,1 0 0 0 0,1-1 1 0 0,-1 1-1 0 0,1-1 0 0 0,-1 0 1 0 0,1-1-1 0 0,0 1 0 0 0,0-1-1 0 0,2 2 11 0 0,21 10 0 0 0,-2 1-1 0 0,0 2 1 0 0,-1 0-1 0 0,-1 2 1 0 0,7 7-11 0 0,-24-19 37 0 0,0 0 0 0 0,-1 1-1 0 0,1 0 1 0 0,-2 0 0 0 0,1 1-1 0 0,-1 0 1 0 0,-1 0 0 0 0,1 0 0 0 0,-2 1-1 0 0,1-1 1 0 0,-1 1 0 0 0,-1 0 0 0 0,0 1-1 0 0,0-1 1 0 0,-1 0 0 0 0,0 1 0 0 0,0 5-37 0 0,-2-5 109 0 0,0 0 0 0 0,0 0 0 0 0,-1 0 1 0 0,0 0-1 0 0,-1-1 0 0 0,-1 1 0 0 0,1 0 0 0 0,-2-1 1 0 0,1 0-1 0 0,-2 1 0 0 0,-4 7-109 0 0,0 0 79 0 0,-2 0 0 0 0,0-1-1 0 0,-1 0 1 0 0,-1-1 0 0 0,-1-1 0 0 0,0 0 0 0 0,0-1-1 0 0,-2 0 1 0 0,0-1 0 0 0,0-1 0 0 0,-1 0-1 0 0,-1-2 1 0 0,0 0 0 0 0,0-1 0 0 0,-1 0-1 0 0,-4 0-78 0 0,17-7-80 0 0,0-1 0 0 0,0 0 0 0 0,0 0 0 0 0,-1-1-1 0 0,1 1 1 0 0,0-1 0 0 0,0 0 0 0 0,0-1-1 0 0,0 0 1 0 0,0 0 0 0 0,0 0 0 0 0,0-1 0 0 0,0 1-1 0 0,0-2 1 0 0,0 1 0 0 0,1 0 0 0 0,-1-1 0 0 0,1 0-1 0 0,-1-1 1 0 0,1 1 0 0 0,0-1 0 0 0,1 0-1 0 0,-1 0 1 0 0,1 0 0 0 0,0-1 0 0 0,0 0 0 0 0,0 1-1 0 0,0-1 1 0 0,1-1 0 0 0,0 1 0 0 0,0 0 0 0 0,0-1-1 0 0,1 0 1 0 0,0 1 0 0 0,0-1 0 0 0,0 0-1 0 0,1 0 1 0 0,0 0 0 0 0,0-1 0 0 0,0 0 80 0 0,-1-18-2571 0 0,0 9-2491 0 0,2 0-6915 0 0</inkml:trace>
  <inkml:trace contextRef="#ctx0" brushRef="#br0" timeOffset="2346.644">4038 409 0 0 0,'0'0'1327'0'0,"0"0"-215"0"0,0 0 59 0 0,0 0 276 0 0,0 0 201 0 0,0 0 67 0 0,0 0-130 0 0,0 0-170 0 0,0 0-138 0 0,0 0-88 0 0,0 0-8 0 0,4-8-3 0 0,12-22-45 0 0,-17 13 2516 0 0,-34 2-1708 0 0,14 15-1710 0 0,0 0 0 0 0,0 1 0 0 0,0 1 0 0 0,0 1 1 0 0,0 1-1 0 0,1 1 0 0 0,-1 1 0 0 0,1 0 0 0 0,1 2 1 0 0,-19 9-232 0 0,-7 1 271 0 0,34-14-203 0 0,-5 1 49 0 0,0 1 0 0 0,0 0 0 0 0,1 1 0 0 0,0 1 0 0 0,1 1 0 0 0,-1 0 0 0 0,2 0 0 0 0,-4 4-117 0 0,16-11 4 0 0,0 0 0 0 0,-1 0 0 0 0,2 0 0 0 0,-1 0 0 0 0,0 0 0 0 0,0 1-1 0 0,1-1 1 0 0,-1 0 0 0 0,1 0 0 0 0,0 0 0 0 0,-1 1 0 0 0,1-1 0 0 0,0 0 0 0 0,0 0 0 0 0,1 1 0 0 0,-1-1 0 0 0,0 0 0 0 0,1 0 0 0 0,-1 0-1 0 0,1 1 1 0 0,0-1 0 0 0,0 0 0 0 0,0 0 0 0 0,0 0 0 0 0,0 0 0 0 0,0 0 0 0 0,0-1 0 0 0,1 1 0 0 0,-1 0 0 0 0,1 0 0 0 0,-1-1 0 0 0,1 1-1 0 0,0-1 1 0 0,0 0 0 0 0,0 1-4 0 0,14 9 20 0 0,0-1-1 0 0,1-1 1 0 0,0-1-1 0 0,0 0 0 0 0,1-1 1 0 0,0-1-1 0 0,1-1 0 0 0,-1 0 1 0 0,1-2-1 0 0,-1 0 1 0 0,1-1-1 0 0,0 0 0 0 0,3-2-19 0 0,109 19 38 0 0,-130-18-32 0 0,0-1 0 0 0,0 0 1 0 0,0 0-1 0 0,0 1 0 0 0,0-1 0 0 0,0 1 1 0 0,0-1-1 0 0,0 1 0 0 0,0 0 1 0 0,0-1-1 0 0,0 1 0 0 0,0 0 0 0 0,0-1 1 0 0,0 1-1 0 0,-1 0 0 0 0,1 0 1 0 0,0 0-1 0 0,-1 0 0 0 0,1 0 0 0 0,0 0 1 0 0,-1 0-1 0 0,1 0 0 0 0,-1 0 0 0 0,0 0 1 0 0,1 0-1 0 0,-1 0 0 0 0,0 0 1 0 0,1 0-1 0 0,-1 1 0 0 0,0-1 0 0 0,0 0 1 0 0,0 0-1 0 0,0 0 0 0 0,0 0 1 0 0,0 0-1 0 0,-1 1 0 0 0,1-1 0 0 0,0 0 1 0 0,-1 0-1 0 0,1 0 0 0 0,0 0 0 0 0,-1 0 1 0 0,1 0-1 0 0,-1 0 0 0 0,0 0 1 0 0,1 0-1 0 0,-1 0 0 0 0,0 0 0 0 0,0 0 1 0 0,1-1-1 0 0,-1 1 0 0 0,0 0 1 0 0,0 0-1 0 0,0-1 0 0 0,0 1 0 0 0,0-1 1 0 0,0 1-1 0 0,0-1 0 0 0,0 1 1 0 0,0-1-1 0 0,0 1 0 0 0,0-1 0 0 0,0 0 1 0 0,-1 0-1 0 0,1 0-6 0 0,-163 110 287 0 0,93-69-239 0 0,60-36-40 0 0,0 0 0 0 0,0 1 0 0 0,0 0 0 0 0,1 1 0 0 0,0 0 0 0 0,0 0 0 0 0,0 1 1 0 0,1 1-1 0 0,1-1 0 0 0,-1 2 0 0 0,1-1 0 0 0,1 1 0 0 0,0 0 0 0 0,0 0 0 0 0,1 1 1 0 0,1 0-1 0 0,-1 0 0 0 0,2 1 0 0 0,0-1 0 0 0,0 1 0 0 0,1 0 0 0 0,-1 7-8 0 0,4-13 10 0 0,1 0-1 0 0,0-1 0 0 0,0 1 1 0 0,1-1-1 0 0,-1 1 0 0 0,1-1 1 0 0,0 0-1 0 0,1 1 0 0 0,-1-1 0 0 0,1 0 1 0 0,0-1-1 0 0,1 1 0 0 0,-1 0 1 0 0,1-1-1 0 0,-1 0 0 0 0,1 0 1 0 0,1 0-1 0 0,-1 0 0 0 0,0-1 1 0 0,1 0-1 0 0,0 1 0 0 0,0-2 1 0 0,0 1-1 0 0,0-1 0 0 0,2 2-9 0 0,8 2 69 0 0,-1 0 0 0 0,1-1 0 0 0,0-1 0 0 0,1 0 0 0 0,-1-1 0 0 0,0-1 0 0 0,1 0-1 0 0,13-1-68 0 0,4 0 38 0 0,0-2-1 0 0,0-1 0 0 0,-1-2 0 0 0,1-1 0 0 0,-1-2 0 0 0,-1-1 1 0 0,14-6-38 0 0,55-32-1204 0 0,-68 28-2170 0 0,-3-2-4350 0 0,-15 12-4849 0 0</inkml:trace>
  <inkml:trace contextRef="#ctx0" brushRef="#br0" timeOffset="3096.958">4965 331 11562 0 0,'0'0'1525'0'0,"0"0"-169"0"0,0 0 3 0 0,0 0 63 0 0,0 0-27 0 0,0 0-156 0 0,0 0-270 0 0,0 0-254 0 0,0 0-222 0 0,0 0-137 0 0,0 0 2 0 0,0 0 87 0 0,0 0 114 0 0,2 16 67 0 0,15 98 511 0 0,62 434 1264 0 0,-75-526-2388 0 0,43 136-225 0 0,-22-126-1148 0 0,-24-32 1203 0 0,0 0 0 0 0,0 1 0 0 0,0-1 0 0 0,-1 0 0 0 0,1 1 1 0 0,0-1-1 0 0,0 0 0 0 0,0 0 0 0 0,0 0 0 0 0,0 1 0 0 0,0-1 0 0 0,-1 0 0 0 0,1 0 1 0 0,0-1-1 0 0,0 1 0 0 0,0 0 0 0 0,0 0 0 0 0,0 0 0 0 0,0-1 0 0 0,0 1 0 0 0,-1 0 1 0 0,1-1-1 0 0,0 1 0 0 0,0 0 0 0 0,0-1 0 0 0,-1 1 0 0 0,1-1 0 0 0,0 0 0 0 0,-1 1 1 0 0,1-1-1 0 0,0 1 0 0 0,-1-1 0 0 0,1 0 0 0 0,-1 0 0 0 0,1 1 0 0 0,-1-1 0 0 0,1 0 1 0 0,-1 0-1 0 0,0 0 0 0 0,1 1 0 0 0,-1-1 0 0 0,0 0 0 0 0,0-1 157 0 0,4-4-1471 0 0,1-4-1982 0 0,0-2-3653 0 0,-1 1-476 0 0</inkml:trace>
  <inkml:trace contextRef="#ctx0" brushRef="#br0" timeOffset="3481.923">5474 276 12043 0 0,'0'0'2055'0'0,"0"0"-1122"0"0,0 0-358 0 0,0 0 120 0 0,0 0 226 0 0,0 0 184 0 0,0 0 17 0 0,0 0-127 0 0,0 0-158 0 0,0 0-189 0 0,-1 35-138 0 0,-2 110-116 0 0,19-57 183 0 0,145 292 588 0 0,-120-237-988 0 0,-24-95-118 0 0,-11-70 1544 0 0,13-124-1502 0 0,5 1 1 0 0,7 0 0 0 0,6 3-1 0 0,23-49-101 0 0,-3-15-858 0 0,-53 166-756 0 0,-6 25-7325 0 0,0 15-2725 0 0</inkml:trace>
  <inkml:trace contextRef="#ctx0" brushRef="#br0" timeOffset="3898.948">4500 228 6321 0 0,'0'0'1378'0'0,"0"0"-64"0"0,0 0 271 0 0,0 0 350 0 0,0 0 103 0 0,0 0-191 0 0,0 0-278 0 0,0 0-243 0 0,0 0-164 0 0,0 0-106 0 0,0 0-68 0 0,35-3-81 0 0,117-10-104 0 0,150-30 1434 0 0,557-71-1010 0 0,-795 108-1507 0 0,225-18 616 0 0,-95 17-4423 0 0,-186 14 125 0 0,-8 4-5264 0 0,-2-7-1248 0 0</inkml:trace>
  <inkml:trace contextRef="#ctx0" brushRef="#br0" timeOffset="4298.202">4664 1178 2721 0 0,'0'0'2445'0'0,"0"0"-1048"0"0,0 0-282 0 0,0 0 174 0 0,0 0 233 0 0,0 0 77 0 0,0 0-140 0 0,0 0-264 0 0,0 0-263 0 0,0 0-188 0 0,0 0-73 0 0,0 0-20 0 0,-1 7 2 0 0,-1 20 26 0 0,35-16 1865 0 0,-29-12-2222 0 0,69 1 1196 0 0,1-4 0 0 0,-1-3 0 0 0,60-15-1518 0 0,59-18 755 0 0,843-159-121 0 0,-1002 194-1108 0 0,43-6-625 0 0,-26 5-4762 0 0,-27 6-6240 0 0</inkml:trace>
  <inkml:trace contextRef="#ctx0" brushRef="#br0" timeOffset="5742.075">1 1635 3673 0 0,'0'0'1673'0'0,"0"0"-471"0"0,0 0-224 0 0,0 0 6 0 0,0 0 87 0 0,0 0 12 0 0,0 0-107 0 0,0 0-181 0 0,0 0-141 0 0,0 0-49 0 0,0 0 45 0 0,0 0 69 0 0,0 0 24 0 0,13-3-27 0 0,79-5 596 0 0,-25 14-95 0 0,0-2-1 0 0,1-4 0 0 0,15-3-1216 0 0,-69 2 82 0 0,127-10 657 0 0,-2-6 0 0 0,4-7-739 0 0,79-11 365 0 0,110 0-34 0 0,2 16 0 0 0,8 14-331 0 0,151 5 210 0 0,246 0-101 0 0,-320-48 10 0 0,-122 23-6 0 0,51 13-113 0 0,43 19 31 0 0,-65-7 77 0 0,-34-14 37 0 0,555-42 311 0 0,-482 48-73 0 0,-230 9-195 0 0,-134-1-158 0 0,-1 0-10 0 0,0 0-4 0 0,0 0 5 0 0,0 0 12 0 0,0 0-27 0 0,0 0 6 0 0,0 0-6 0 0,0 0-31 0 0,0 0 10 0 0,0 0 2 0 0,0 0 6 0 0,0 0 10 0 0,0 0-10 0 0,0 0-6 0 0,0 0 1 0 0,0 0-11 0 0,0 0-11 0 0,0 0-21 0 0,-9 5-2462 0 0,5-3-1250 0 0,2-2-4004 0 0,0 0-4049 0 0</inkml:trace>
  <inkml:trace contextRef="#ctx0" brushRef="#br0" timeOffset="6252.141">7105 405 12843 0 0,'0'0'1203'0'0,"0"0"-283"0"0,0 0-43 0 0,0 0 242 0 0,0 0 267 0 0,0 0 22 0 0,0 0-182 0 0,0 0-299 0 0,0 0-266 0 0,0 0-129 0 0,0 0-52 0 0,0 0-33 0 0,5-9 357 0 0,-49 25 311 0 0,49-16-613 0 0,102-84 143 0 0,-138 98 761 0 0,25-11-1333 0 0,-11 9-1138 0 0,23-8-3312 0 0,-2-4-2481 0 0,0 3-5591 0 0</inkml:trace>
  <inkml:trace contextRef="#ctx0" brushRef="#br0" timeOffset="6848.426">7165 766 9874 0 0,'0'0'1763'0'0,"0"0"-437"0"0,0 0-62 0 0,0 0 211 0 0,0 0 113 0 0,0 0-67 0 0,0 0-261 0 0,0 0-293 0 0,0 0-198 0 0,0 0-125 0 0,0 0-78 0 0,0 0-107 0 0,0 0-105 0 0,-2 4-87 0 0,-10 21 299 0 0,12-25-516 0 0,1 1 0 0 0,-1-1 0 0 0,0 0 0 0 0,1 1 0 0 0,-1-1 0 0 0,1 1 0 0 0,-1-1 0 0 0,1 0 0 0 0,-1 1 0 0 0,1-1 0 0 0,-1 0 0 0 0,1 0 0 0 0,-1 1 0 0 0,1-1 0 0 0,0 0 0 0 0,-1 0 1 0 0,1 0-1 0 0,-1 0 0 0 0,1 0 0 0 0,-1 1 0 0 0,1-1 0 0 0,0 0 0 0 0,-1-1 0 0 0,1 1 0 0 0,-1 0 0 0 0,1 0 0 0 0,0 0 0 0 0,-1 0 0 0 0,1 0 0 0 0,-1 0 0 0 0,1-1 0 0 0,-1 1 0 0 0,1 0 0 0 0,-1-1 0 0 0,1 1 1 0 0,-1 0-1 0 0,1-1 0 0 0,-1 1 0 0 0,1 0 0 0 0,-1-1 0 0 0,1 1 0 0 0,-1-1 0 0 0,0 1 0 0 0,1-1 0 0 0,-1 1 0 0 0,0-1 0 0 0,0 1 0 0 0,1-1 0 0 0,-1 1 0 0 0,0-1 0 0 0,0 1 0 0 0,1-1-50 0 0,-6 4 472 0 0,-3 4-275 0 0,-34 35 302 0 0,42-41-459 0 0,0-1-19 0 0,0 0-4 0 0,0 0 5 0 0,0 0-9 0 0,0 0-14 0 0,28-1 71 0 0,7-12-14 0 0,-51 23 52 0 0,-48 20-2 0 0,80-34-1594 0 0,-5-1 425 0 0,2-1-4844 0 0,-6-1-6486 0 0</inkml:trace>
  <inkml:trace contextRef="#ctx0" brushRef="#br0" timeOffset="36423.36">326 1973 15707 0 0,'0'0'1537'0'0,"0"0"-529"0"0,0 0-368 0 0,0 0-208 0 0,0 0-152 0 0,0 0-152 0 0,0 0-168 0 0,0 0-136 0 0,0 0-136 0 0,0 0-24 0 0,0 0-88 0 0,0 0-168 0 0,0 0-384 0 0,0 0-921 0 0,-7 118-2776 0 0,13-103-5633 0 0</inkml:trace>
  <inkml:trace contextRef="#ctx0" brushRef="#br0" timeOffset="37646.822">1888 2518 7498 0 0,'0'0'2172'0'0,"0"0"-392"0"0,0 0-194 0 0,0 0-83 0 0,0 0-177 0 0,0 0-246 0 0,0 0-225 0 0,0 0-95 0 0,0 0-20 0 0,0 0 24 0 0,0 0-20 0 0,0 0-62 0 0,0 0-63 0 0,23-2-47 0 0,77-6-32 0 0,9-24 808 0 0,-82 18-985 0 0,-13 9-267 0 0,-1-1-1 0 0,-1-1 1 0 0,1 0-1 0 0,-1-1 1 0 0,0 0-1 0 0,-1-1 1 0 0,0 0 0 0 0,0-1-1 0 0,-1 0 1 0 0,0-1-1 0 0,-1 0 1 0 0,0 0-1 0 0,-1-1 1 0 0,0 0 0 0 0,1-5-96 0 0,-8 14 13 0 0,1 0 0 0 0,-1 0 0 0 0,0 0 0 0 0,0 0 1 0 0,0 0-1 0 0,0 0 0 0 0,-1 0 0 0 0,1-1 0 0 0,-1 1 0 0 0,0 0 1 0 0,0 0-1 0 0,0-1 0 0 0,0 1 0 0 0,-1 0 0 0 0,1 0 1 0 0,-1 0-1 0 0,0-1 0 0 0,0 1 0 0 0,0 0 0 0 0,0 0 1 0 0,-1 0-1 0 0,1 1 0 0 0,-1-1 0 0 0,1 0 0 0 0,-1 0 0 0 0,0 1 1 0 0,0-1-1 0 0,-1 1 0 0 0,1 0 0 0 0,0-1 0 0 0,-1 1 1 0 0,1 0-1 0 0,-1 0 0 0 0,0 1 0 0 0,1-1 0 0 0,-1 1 0 0 0,0-1 1 0 0,0 1-1 0 0,0 0 0 0 0,0 0 0 0 0,-1 0 0 0 0,1 0 1 0 0,0 1-1 0 0,-1-1-13 0 0,-3 0-16 0 0,-1 1 1 0 0,1 0-1 0 0,-1 0 0 0 0,1 0 1 0 0,-1 1-1 0 0,1 0 1 0 0,-1 1-1 0 0,1 0 0 0 0,0 0 1 0 0,-1 0-1 0 0,1 1 1 0 0,0 0-1 0 0,1 0 0 0 0,-1 1 1 0 0,1 0-1 0 0,-1 0 1 0 0,1 1-1 0 0,0-1 0 0 0,1 1 1 0 0,-3 2 15 0 0,-93 121-88 0 0,93-115 92 0 0,1-1 1 0 0,0 1-1 0 0,1 0 1 0 0,1 0 0 0 0,0 0-1 0 0,1 1 1 0 0,0 0-1 0 0,1 0 1 0 0,1 0-1 0 0,0 0 1 0 0,1 0 0 0 0,0 1-1 0 0,1-1 1 0 0,2 13-5 0 0,1-19 24 0 0,1 0 0 0 0,0-1 0 0 0,0 1 0 0 0,1-1 0 0 0,0 0 0 0 0,0-1 0 0 0,0 1 0 0 0,1-1 0 0 0,0 0 0 0 0,0 0 0 0 0,1-1 0 0 0,-1 1 0 0 0,1-2 0 0 0,0 1 0 0 0,1-1 0 0 0,-1 0 0 0 0,1 0 0 0 0,0-1 0 0 0,0 0 0 0 0,0 0 0 0 0,0-1 0 0 0,9 1-24 0 0,-3 0 48 0 0,1-1 1 0 0,0 0-1 0 0,1-1 1 0 0,-1-1-1 0 0,0-1 1 0 0,0 0-1 0 0,0 0 1 0 0,0-2-1 0 0,0 0 1 0 0,0-1-1 0 0,-1 0 1 0 0,1-1-1 0 0,-1-1 1 0 0,1 0-49 0 0,22-15 318 0 0,-12 6-3803 0 0,-9 8-6465 0 0,-11 6-2349 0 0</inkml:trace>
  <inkml:trace contextRef="#ctx0" brushRef="#br0" timeOffset="38357.848">2567 2577 8162 0 0,'0'0'2082'0'0,"0"0"-575"0"0,0 0-278 0 0,0 0-25 0 0,0 0 15 0 0,0 0-54 0 0,0 0-157 0 0,0 0-205 0 0,0 0-183 0 0,0 0-101 0 0,0 0-83 0 0,0 0-63 0 0,0 0-41 0 0,-4 20-47 0 0,-23 93 164 0 0,25 0 2807 0 0,11-145-3162 0 0,2-1 1 0 0,1 2-1 0 0,1-1 0 0 0,2 2 0 0 0,1 0 0 0 0,1 1 1 0 0,2 0-1 0 0,2 0-94 0 0,-18 24-2 0 0,0 0-1 0 0,0 1 1 0 0,1-1 0 0 0,0 1 0 0 0,0 0-1 0 0,0 0 1 0 0,0 0 0 0 0,0 1 0 0 0,1 0-1 0 0,0-1 1 0 0,0 1 0 0 0,0 1 0 0 0,0-1-1 0 0,0 1 1 0 0,0 0 0 0 0,2 0 2 0 0,-4 39 96 0 0,-3 77 90 0 0,27-107-1648 0 0,-8-14-6878 0 0,-17 3-2962 0 0</inkml:trace>
  <inkml:trace contextRef="#ctx0" brushRef="#br0" timeOffset="36253.492">337 2463 11194 0 0,'0'0'1725'0'0,"0"0"-477"0"0,0 0-266 0 0,0 0 43 0 0,0 0 107 0 0,0 0 63 0 0,0 0-70 0 0,0 0-153 0 0,0 0-181 0 0,0 0-181 0 0,0 0-136 0 0,-14 31-114 0 0,-44 97-79 0 0,44-73 93 0 0,14-54-398 0 0,-1 0 0 0 0,1 0 0 0 0,-1 0 0 0 0,1 0 0 0 0,0 0 0 0 0,0 0 0 0 0,0 0 0 0 0,0 1 0 0 0,0-1 0 0 0,0 0 0 0 0,0 0 0 0 0,0 0 0 0 0,0 0 0 0 0,0 0 0 0 0,0 0 0 0 0,1 1 0 0 0,-1-1 0 0 0,1 0 0 0 0,-1 0 0 0 0,0 0 0 0 0,1 0 0 0 0,0 0 0 0 0,-1 0 0 0 0,1 0 0 0 0,0 0 0 0 0,-1-1 0 0 0,1 1 0 0 0,0 0 0 0 0,0 0 0 0 0,0-1 0 0 0,0 1 0 0 0,0 0 0 0 0,0-1 0 0 0,0 1 0 0 0,0-1 0 0 0,0 1-1 0 0,0-1 1 0 0,0 1 0 0 0,0-1 0 0 0,0 0 0 0 0,0 0 0 0 0,0 1 0 0 0,0-1 0 0 0,1 0 0 0 0,-1 0 0 0 0,0 0 0 0 0,0 0 0 0 0,0 0 0 0 0,0-1 0 0 0,0 1 0 0 0,1 0 24 0 0,7-31-5078 0 0,-7 19-1167 0 0,-2 4-4695 0 0</inkml:trace>
  <inkml:trace contextRef="#ctx0" brushRef="#br0" timeOffset="36886.176">584 2651 11875 0 0,'0'0'2437'0'0,"0"0"-691"0"0,0 0-451 0 0,0 0-95 0 0,0 0-65 0 0,0 0-128 0 0,0 0-215 0 0,0 0-252 0 0,0 0-197 0 0,0 0-111 0 0,0 0-28 0 0,0 0 4 0 0,10-18 4 0 0,61-112 342 0 0,6-5 219 0 0,-76 134-779 0 0,0 1-1 0 0,-1-1 1 0 0,1 0 0 0 0,0 1-1 0 0,0-1 1 0 0,-1 0-1 0 0,1 1 1 0 0,0 0 0 0 0,0-1-1 0 0,0 1 1 0 0,0-1-1 0 0,0 1 1 0 0,0 0 0 0 0,0 0-1 0 0,-1-1 1 0 0,1 1-1 0 0,0 0 1 0 0,0 0 0 0 0,0 0-1 0 0,0 0 1 0 0,0 0-1 0 0,0 0 1 0 0,0 0 0 0 0,0 1-1 0 0,0-1 1 0 0,0 0-1 0 0,0 0 1 0 0,0 1 0 0 0,0-1-1 0 0,0 1 1 0 0,0-1-1 0 0,-1 0 1 0 0,1 1 0 0 0,0 0-1 0 0,0-1 1 0 0,0 1-1 0 0,-1 0 1 0 0,1-1 0 0 0,0 1-1 0 0,-1 0 1 0 0,1 0-1 0 0,-1-1 1 0 0,1 1 0 0 0,-1 0-1 0 0,1 0 1 0 0,-1 0-1 0 0,0 0 1 0 0,1 0 0 0 0,-1 0-1 0 0,0 0 7 0 0,22 54 48 0 0,-22-51-39 0 0,1 1 0 0 0,0-1 0 0 0,0 0 0 0 0,0 0-1 0 0,0 0 1 0 0,1 0 0 0 0,0 0 0 0 0,-1 0-1 0 0,1 0 1 0 0,1 0 0 0 0,-1-1 0 0 0,1 1 0 0 0,-1-1-1 0 0,1 0 1 0 0,0 0 0 0 0,0 0 0 0 0,0 0 0 0 0,1 0-1 0 0,-1-1 1 0 0,1 1 0 0 0,-1-1 0 0 0,1 0 0 0 0,0 0-1 0 0,0 0 1 0 0,3 0-9 0 0,-1 0 82 0 0,-1-1-1 0 0,1-1 0 0 0,0 1 1 0 0,0-1-1 0 0,0 0 1 0 0,0 0-1 0 0,-1-1 1 0 0,1 1-1 0 0,0-1 0 0 0,0-1 1 0 0,-1 1-1 0 0,1-1 1 0 0,0 0-1 0 0,-1 0 0 0 0,0-1 1 0 0,1 1-1 0 0,-1-1 1 0 0,0 0-1 0 0,-1-1 0 0 0,1 1 1 0 0,0-1-1 0 0,-1 0 1 0 0,2-3-82 0 0,81-112 1807 0 0,-82 110-1689 0 0,-1 0 1 0 0,0 0 0 0 0,-1-1 0 0 0,0 1 0 0 0,-1-1 0 0 0,0 0-1 0 0,0 0 1 0 0,-1 0 0 0 0,-1 0 0 0 0,1 0 0 0 0,-2-4-119 0 0,-4 14-3107 0 0,12 11-4937 0 0,-3-8-4420 0 0</inkml:trace>
  <inkml:trace contextRef="#ctx0" brushRef="#br0" timeOffset="41296.414">1834 2043 0 0 0,'0'0'727'0'0,"0"0"324"0"0,0 0 174 0 0,0 0 301 0 0,0 0 293 0 0,0 0 81 0 0,0 0-109 0 0,0 0-280 0 0,0 0-322 0 0,0 0-194 0 0,0 0-53 0 0,0 0 11 0 0,0 0 32 0 0,8-2-30 0 0,69-48 1916 0 0,177-206 1218 0 0,-234 240-3782 0 0,-20 16-298 0 0,0 0 1 0 0,0 0 3 0 0,15 22 219 0 0,29 56 552 0 0,4-1-192 0 0,-29-46-1356 0 0,-10-22-6579 0 0,-6-8-4353 0 0</inkml:trace>
  <inkml:trace contextRef="#ctx0" brushRef="#br0" timeOffset="42494.433">3721 2367 9562 0 0,'0'0'1988'0'0,"0"0"-447"0"0,0 0-413 0 0,0 0-72 0 0,0 0 34 0 0,0 0-15 0 0,0 0-144 0 0,0 0-199 0 0,0 0-215 0 0,0 0-173 0 0,0 0-78 0 0,-26 5-72 0 0,-81 17-31 0 0,64 2 73 0 0,39-18-176 0 0,-4 7 24 0 0,2 0-1 0 0,-1 0 1 0 0,1 0-1 0 0,1 1 1 0 0,1 0-1 0 0,0 0 0 0 0,0 1 1 0 0,2-1-1 0 0,0 1 1 0 0,0 0-1 0 0,1-1 1 0 0,1 1-1 0 0,1 0 1 0 0,1 7-84 0 0,-2-4 63 0 0,0-14-18 0 0,0 1-1 0 0,0-1 1 0 0,0 1 0 0 0,1-1-1 0 0,0 1 1 0 0,0-1-1 0 0,0 1 1 0 0,1-1-1 0 0,-1 0 1 0 0,1 1-1 0 0,0-1 1 0 0,0 0-1 0 0,1 0 1 0 0,-1-1-1 0 0,1 1 1 0 0,0 0-1 0 0,0-1 1 0 0,0 0-1 0 0,0 1 1 0 0,0-1 0 0 0,1 0-1 0 0,0-1 1 0 0,-1 1-1 0 0,1-1 1 0 0,0 0-1 0 0,0 0 1 0 0,1 0-1 0 0,-1 0 1 0 0,0 0-1 0 0,0-1 1 0 0,1 0-1 0 0,-1 0 1 0 0,1 0-1 0 0,-1-1 1 0 0,1 0 0 0 0,0 1-1 0 0,-1-2 1 0 0,1 1-1 0 0,-1 0 1 0 0,1-1-1 0 0,-1 0 1 0 0,1 0-1 0 0,-1 0 1 0 0,0-1-1 0 0,1 1 1 0 0,1-2-45 0 0,19-18 113 0 0,-1-1 1 0 0,-1-1 0 0 0,-1-1-1 0 0,-1-1 1 0 0,-2 0-1 0 0,0-2 1 0 0,-2 0 0 0 0,0-2-1 0 0,-2 1 1 0 0,-2-2 0 0 0,0 0-1 0 0,-2 0 1 0 0,-1-1-1 0 0,-2-1 1 0 0,-1 0 0 0 0,-1-3-114 0 0,7-34-44 0 0,-4 0 0 0 0,-3-1 1 0 0,-3 0-1 0 0,-3-3 44 0 0,-20-15-2 0 0,19 86-2 0 0,0-1 0 0 0,0 1-1 0 0,0 0 1 0 0,-1 0-1 0 0,1 0 1 0 0,-1 0 0 0 0,1 0-1 0 0,-1 0 1 0 0,0 0-1 0 0,0 0 1 0 0,0 1 0 0 0,0-1-1 0 0,0 1 1 0 0,0-1-1 0 0,0 1 1 0 0,-1 0 0 0 0,1 0-1 0 0,0 0 1 0 0,-1 0-1 0 0,1 0 1 0 0,-1 1 0 0 0,1-1-1 0 0,-1 1 1 0 0,1 0-1 0 0,-1-1 1 0 0,1 1 0 0 0,-1 0-1 0 0,0 1 1 0 0,1-1-1 0 0,-1 0 1 0 0,1 1 0 0 0,-1-1-1 0 0,0 1 5 0 0,-2 3-11 0 0,0 0 1 0 0,1 0-1 0 0,0 1 0 0 0,0-1 0 0 0,0 1 1 0 0,0 0-1 0 0,1 0 0 0 0,0 0 0 0 0,0 1 0 0 0,0-1 1 0 0,1 1-1 0 0,-1-1 0 0 0,1 2 11 0 0,-7 20 36 0 0,1-1 0 0 0,2 2-1 0 0,0-1 1 0 0,2 0 0 0 0,1 1-1 0 0,1 0 1 0 0,2 0 0 0 0,0 0 0 0 0,5 23-36 0 0,0-15 173 0 0,3-1 0 0 0,1 0 0 0 0,1 0 0 0 0,2-1 0 0 0,2 0 1 0 0,1-1-1 0 0,9 15-173 0 0,-12-27 130 0 0,0 0 0 0 0,2-1 0 0 0,0-1 0 0 0,2 0 0 0 0,0 0 0 0 0,0-2 0 0 0,2 0 0 0 0,0-1 0 0 0,1-1 0 0 0,8 4-130 0 0,13 3 87 0 0,-40-22-87 0 0,0 0 6 0 0,0 0 2 0 0,0 0-29 0 0,0 0-26 0 0,0 0-22 0 0,0 0-32 0 0,0 0-7 0 0,0 0-51 0 0,0 0-90 0 0,0 0-125 0 0,0 0-211 0 0,14-26-5577 0 0,-8 19 1363 0 0,-2-1-6629 0 0</inkml:trace>
  <inkml:trace contextRef="#ctx0" brushRef="#br0" timeOffset="42742.07">4284 2526 9618 0 0,'0'0'3209'0'0,"0"0"-1621"0"0,0 0-593 0 0,0 0-17 0 0,0 0 28 0 0,0 0-64 0 0,0 0-199 0 0,0 0-256 0 0,0 0-223 0 0,0 0-143 0 0,0 0-86 0 0,0 0-63 0 0,0 0-51 0 0,-4 29-69 0 0,-14 86-65 0 0,19-86-94 0 0,23-37-2091 0 0,-12-3-2844 0 0,-9 9 3480 0 0,3-3-8047 0 0</inkml:trace>
  <inkml:trace contextRef="#ctx0" brushRef="#br0" timeOffset="43009.823">4305 2018 14187 0 0,'0'0'2865'0'0,"0"0"-1185"0"0,0 0-568 0 0,0 0-384 0 0,0 0-264 0 0,0 0-175 0 0,0 0-169 0 0,0 0-184 0 0,0 0-96 0 0,0 0-89 0 0,0 0-47 0 0,0 0-88 0 0,0 0-240 0 0,0 0-512 0 0,-52 84-1433 0 0,58-73-5952 0 0</inkml:trace>
  <inkml:trace contextRef="#ctx0" brushRef="#br0" timeOffset="43256.809">4537 2647 6769 0 0,'0'0'4417'0'0,"0"0"-2435"0"0,0 0-851 0 0,0 0-17 0 0,0 0 83 0 0,0 0 23 0 0,0 0-117 0 0,0 0-202 0 0,0 0-161 0 0,0 0-91 0 0,0 0-35 0 0,0 0-12 0 0,0 0-19 0 0,-2 13-3 0 0,-3 32 1431 0 0,24-133-1161 0 0,-11 46-686 0 0,2 1 1 0 0,1 0-1 0 0,3 1 0 0 0,14-30-164 0 0,14 18-193 0 0,-41 52 103 0 0,1 0-1 0 0,-1 1 1 0 0,1-1 0 0 0,-1 0-1 0 0,1 1 1 0 0,-1-1-1 0 0,1 1 1 0 0,-1 0 0 0 0,0-1-1 0 0,1 1 1 0 0,-1 0-1 0 0,0 0 1 0 0,1 0 0 0 0,-1 0-1 0 0,0 0 1 0 0,0 0-1 0 0,0 0 1 0 0,0 0 0 0 0,0 0-1 0 0,0 0 1 0 0,0 1-1 0 0,-1-1 1 0 0,1 0 0 0 0,0 1-1 0 0,-1-1 1 0 0,1 1-1 0 0,-1-1 1 0 0,1 1 0 0 0,-1-1-1 0 0,0 1 1 0 0,1-1-1 0 0,-1 1 91 0 0,11 16-4770 0 0,-6-11-2199 0 0,-3-3-4766 0 0</inkml:trace>
  <inkml:trace contextRef="#ctx0" brushRef="#br0" timeOffset="43509.598">4868 2526 6265 0 0,'0'0'3033'0'0,"0"0"-679"0"0,0 0-224 0 0,0 0-181 0 0,0 0-291 0 0,0 0-244 0 0,0 0-205 0 0,0 0-189 0 0,0 0-163 0 0,0 0-136 0 0,0 0-145 0 0,31-10-108 0 0,94-31-62 0 0,-81 16 86 0 0,-42 20-384 0 0,-1 3-94 0 0,1 1 0 0 0,-1 0 0 0 0,1-1 0 0 0,-1 0 0 0 0,0 1-1 0 0,1-1 1 0 0,-1 0 0 0 0,0 1 0 0 0,0-1 0 0 0,0 0 0 0 0,-1 0 0 0 0,1 0 0 0 0,0 0 0 0 0,-1 0 0 0 0,1 0 0 0 0,-1 0 0 0 0,0 0-1 0 0,1 0 1 0 0,-1 0 0 0 0,0 0 0 0 0,0 0 0 0 0,-1-1 0 0 0,1 1 0 0 0,0 0 0 0 0,-1 0 0 0 0,1 0 0 0 0,-1 0 0 0 0,0 0 0 0 0,1 0-1 0 0,-1 1 1 0 0,0-1 0 0 0,0 0 0 0 0,0 0 0 0 0,-1 1 0 0 0,1-1 0 0 0,0 0 0 0 0,-1 1 0 0 0,1-1 0 0 0,-1 1 0 0 0,1 0 0 0 0,-1-1-1 0 0,1 1 1 0 0,-1 0 0 0 0,0 0 0 0 0,0 0 0 0 0,0 0 0 0 0,0 0 0 0 0,0 1 0 0 0,0-1 0 0 0,0 0 0 0 0,0 1 0 0 0,0 0 0 0 0,0-1-1 0 0,0 1 1 0 0,0 0-14 0 0,-10 3-32 0 0,0 1-1 0 0,0 0 0 0 0,1 0 1 0 0,0 1-1 0 0,0 1 0 0 0,0 0 0 0 0,0 1 1 0 0,1 0-1 0 0,0 0 0 0 0,1 1 1 0 0,0 0-1 0 0,0 1 0 0 0,1 0 0 0 0,0 0 1 0 0,0 1-1 0 0,1 0 0 0 0,-6 10 33 0 0,8-14 3 0 0,1-1 0 0 0,0 1 0 0 0,0 0 0 0 0,1 0-1 0 0,-1 0 1 0 0,1 0 0 0 0,1 0 0 0 0,-1 1 0 0 0,1 0-1 0 0,0-1 1 0 0,1 1 0 0 0,-1 0 0 0 0,1 0 0 0 0,1 0-1 0 0,-1 0 1 0 0,1 0 0 0 0,0 0 0 0 0,1 0 0 0 0,0 0-1 0 0,0-1-2 0 0,3-1 15 0 0,0-1 0 0 0,0 0 0 0 0,1-1 0 0 0,-1 1 0 0 0,1-1 0 0 0,0 0 0 0 0,0 0 0 0 0,0 0 0 0 0,0-1 0 0 0,1 0 0 0 0,-1 0 0 0 0,0 0 0 0 0,1-1 0 0 0,0 1 0 0 0,-1-2 0 0 0,1 1 0 0 0,0 0 0 0 0,0-1 0 0 0,-1 0 0 0 0,1 0 0 0 0,0-1 0 0 0,-1 0 0 0 0,1 0 0 0 0,2-1-15 0 0,111-38-380 0 0,-61 15-1469 0 0,-21 9-2481 0 0,-23 10-1145 0 0,-2 2-5776 0 0</inkml:trace>
  <inkml:trace contextRef="#ctx0" brushRef="#br0" timeOffset="43842.152">5440 2459 7458 0 0,'0'0'2936'0'0,"0"0"-877"0"0,0 0-252 0 0,0 0 48 0 0,0 0-49 0 0,0 0-212 0 0,0 0-349 0 0,0 0-304 0 0,0 0-200 0 0,0 0-125 0 0,0 0-109 0 0,0 0-96 0 0,0 0-88 0 0,-7-7-99 0 0,-22-22-67 0 0,28 29-149 0 0,0-1 0 0 0,0 0 1 0 0,0 1-1 0 0,-1 0 0 0 0,1-1 0 0 0,0 1 1 0 0,0-1-1 0 0,0 1 0 0 0,0 0 0 0 0,-1 0 1 0 0,1 0-1 0 0,0 0 0 0 0,0 0 0 0 0,-1 0 1 0 0,1 0-1 0 0,0 0 0 0 0,0 0 0 0 0,0 1 1 0 0,-1-1-1 0 0,1 1 0 0 0,0-1 0 0 0,0 0 1 0 0,0 1-1 0 0,0 0 0 0 0,0-1 0 0 0,0 1 1 0 0,0 0-1 0 0,0-1 0 0 0,0 1 0 0 0,-1 1-8 0 0,-1 0 24 0 0,-4 2-16 0 0,0 1 0 0 0,1 0 0 0 0,-1 0 0 0 0,1 0 0 0 0,0 1 1 0 0,1 0-1 0 0,-1 0 0 0 0,1 1 0 0 0,0-1 0 0 0,1 1 0 0 0,0 0 0 0 0,0 0 1 0 0,0 1-1 0 0,1-1 0 0 0,0 1 0 0 0,0 0 0 0 0,1 0 0 0 0,0 0 0 0 0,1 0 1 0 0,-1 0-1 0 0,1 0 0 0 0,1 0 0 0 0,0 0 0 0 0,0 1 0 0 0,1-1 0 0 0,0 0 1 0 0,0 0-1 0 0,1 2-8 0 0,0-5 7 0 0,-1-1 1 0 0,2 1 0 0 0,-1-1-1 0 0,0 0 1 0 0,1 0-1 0 0,0 0 1 0 0,0 0 0 0 0,0 0-1 0 0,0 0 1 0 0,1-1-1 0 0,-1 0 1 0 0,1 0 0 0 0,0 0-1 0 0,0 0 1 0 0,0 0-1 0 0,0-1 1 0 0,1 1 0 0 0,-1-1-1 0 0,1-1 1 0 0,-1 1-1 0 0,1 0 1 0 0,-1-1 0 0 0,2 0-8 0 0,112 10 609 0 0,-111-12-673 0 0,1 0 1 0 0,-1 0-1 0 0,0 0 1 0 0,-1-1-1 0 0,1 0 1 0 0,0-1-1 0 0,0 1 1 0 0,-1-1-1 0 0,0-1 1 0 0,1 1-1 0 0,-1-1 1 0 0,-1 0-1 0 0,1-1 1 0 0,0 1-1 0 0,-1-1 1 0 0,0 0-1 0 0,0 0 64 0 0,12-17-4304 0 0,-5-1-3702 0 0,-9 12-3495 0 0</inkml:trace>
  <inkml:trace contextRef="#ctx0" brushRef="#br0" timeOffset="44133.812">5980 2065 14467 0 0,'0'0'2642'0'0,"0"0"-1443"0"0,0 0-486 0 0,0 0 98 0 0,0 0 191 0 0,0 0 103 0 0,0 0-84 0 0,0 0-195 0 0,0 0-160 0 0,0 0-107 0 0,0 0-75 0 0,-10 34-87 0 0,-29 107-95 0 0,11 12 235 0 0,24 5-454 0 0,4-150-151 0 0,1-1 0 0 0,0 0 0 0 0,0 1 0 0 0,1-1 0 0 0,0 0 0 0 0,0 0 0 0 0,0 0 0 0 0,1 0 0 0 0,0-1 0 0 0,1 1 0 0 0,0-1 0 0 0,0 1 0 0 0,0-1 0 0 0,0-1-1 0 0,1 1 1 0 0,0-1 0 0 0,0 1 0 0 0,1-1 0 0 0,0 0 68 0 0,2-6-3596 0 0,-7-5-5709 0 0,-1 2-2035 0 0</inkml:trace>
  <inkml:trace contextRef="#ctx0" brushRef="#br0" timeOffset="44379.104">5706 2375 13219 0 0,'0'0'2611'0'0,"0"0"-1029"0"0,0 0-555 0 0,0 0-54 0 0,0 0 83 0 0,0 0 71 0 0,0 0-57 0 0,0 0-175 0 0,0 0-142 0 0,0 0-111 0 0,0 0-82 0 0,0 0-100 0 0,0 0-88 0 0,29 1-68 0 0,95 4-63 0 0,83 18-174 0 0,-160-17-1096 0 0,-16-4-4806 0 0,-22-2-2898 0 0</inkml:trace>
  <inkml:trace contextRef="#ctx0" brushRef="#br0" timeOffset="44620.676">6357 2478 17692 0 0,'0'0'1368'0'0,"0"0"-560"0"0,0 0-104 0 0,0 0-55 0 0,0 0-89 0 0,0 0-128 0 0,0 0-208 0 0,0 0-128 0 0,0 0-80 0 0,0 0-64 0 0,0 0-40 0 0,0 0-120 0 0,0 0-248 0 0,-3 169-465 0 0,6-169-1159 0 0,3 0-4009 0 0,-3 0-6354 0 0</inkml:trace>
  <inkml:trace contextRef="#ctx0" brushRef="#br0" timeOffset="44858.912">6366 2139 20588 0 0,'0'0'1617'0'0,"0"0"-545"0"0,0 0-304 0 0,0 0-208 0 0,0 0-168 0 0,0 0-112 0 0,0 0-136 0 0,0 0-160 0 0,0 0-88 0 0,0 0-88 0 0,0 0-104 0 0,0 0-136 0 0,0 0-264 0 0,0 0-656 0 0,17 15-1793 0 0,-11-8-9946 0 0</inkml:trace>
  <inkml:trace contextRef="#ctx0" brushRef="#br0" timeOffset="45109.75">6679 2386 12395 0 0,'0'0'2265'0'0,"0"0"-702"0"0,0 0-326 0 0,0 0-112 0 0,0 0-83 0 0,0 0-162 0 0,0 0-250 0 0,0 0-185 0 0,0 0-126 0 0,0 0-62 0 0,-13 33-48 0 0,-40 103-71 0 0,38-70-9 0 0,15-64-108 0 0,0-1 1 0 0,0 1-1 0 0,-1 0 0 0 0,1-1 0 0 0,0 1 1 0 0,0 0-1 0 0,1 0 0 0 0,-1-1 0 0 0,0 1 1 0 0,1 0-1 0 0,-1-1 0 0 0,1 1 0 0 0,-1 0 1 0 0,1-1-1 0 0,0 1 0 0 0,-1-1 0 0 0,1 1 1 0 0,0-1-1 0 0,0 1 0 0 0,0-1 0 0 0,0 0 1 0 0,1 1-1 0 0,-1-1 0 0 0,0 0 0 0 0,1 0 1 0 0,-1 0-1 0 0,0 0 0 0 0,1 0 0 0 0,-1 0 1 0 0,1 0-1 0 0,-1-1 0 0 0,1 1 0 0 0,0 0 1 0 0,-1-1-1 0 0,1 1 0 0 0,0-1 0 0 0,-1 0 0 0 0,1 0 1 0 0,0 1-1 0 0,0-1 0 0 0,-1 0 0 0 0,1 0 1 0 0,1-1-22 0 0,7-1 176 0 0,1-1 0 0 0,0 0 0 0 0,0-1 0 0 0,-1 0 0 0 0,0 0 0 0 0,0-1 0 0 0,0-1 0 0 0,-1 0 0 0 0,1 0 0 0 0,-1-1 0 0 0,-1 0 0 0 0,1 0 0 0 0,-1-1 0 0 0,-1 0 0 0 0,1 0 0 0 0,-2-1 0 0 0,1 0 0 0 0,-1-1 0 0 0,0 1 0 0 0,-1-1 0 0 0,0 0 1 0 0,-1 0-1 0 0,0-1 0 0 0,0 1 0 0 0,-1-1 0 0 0,0 0 0 0 0,-1 0 0 0 0,-1 0 0 0 0,0 0 0 0 0,0-4-176 0 0,0 9 11 0 0,-1 1 1 0 0,0-1-1 0 0,0 1 1 0 0,0-1-1 0 0,0 1 1 0 0,-1-1-1 0 0,0 1 1 0 0,0-1-1 0 0,-1 1 1 0 0,1 0-1 0 0,-1 0 1 0 0,0 0-1 0 0,-1 0 1 0 0,1 0-1 0 0,-1 0 1 0 0,0 0-1 0 0,0 1 1 0 0,-1 0-1 0 0,1-1 1 0 0,-1 1-1 0 0,-4-3-11 0 0,6 6-66 0 0,0 0 0 0 0,0 0 1 0 0,0 0-1 0 0,-1 0 0 0 0,1 1 0 0 0,0-1 0 0 0,-1 1 0 0 0,1-1 0 0 0,-1 1 0 0 0,1 0 0 0 0,-1 0 0 0 0,1 0 1 0 0,0 0-1 0 0,-1 1 0 0 0,1-1 0 0 0,-1 0 0 0 0,1 1 0 0 0,0 0 0 0 0,0 0 0 0 0,-1 0 0 0 0,1 0 0 0 0,0 0 1 0 0,0 0-1 0 0,0 0 0 0 0,0 0 0 0 0,0 1 0 0 0,0-1 0 0 0,0 1 0 0 0,0 0 66 0 0,-20 20-4630 0 0,14-15 1518 0 0,0 1-9031 0 0</inkml:trace>
  <inkml:trace contextRef="#ctx0" brushRef="#br0" timeOffset="45410.721">7057 2459 17628 0 0,'0'0'1756'0'0,"0"0"-492"0"0,0 0-127 0 0,0 0-96 0 0,0 0-117 0 0,0 0-143 0 0,0 0-181 0 0,0 0-112 0 0,0 0-29 0 0,0 0-18 0 0,0 0-69 0 0,0 0-68 0 0,0 0-60 0 0,19-20-42 0 0,91-96 128 0 0,27-16 146 0 0,-137 133-478 0 0,0-1-1 0 0,0 0 1 0 0,0 0-1 0 0,0 1 0 0 0,0-1 1 0 0,0 0-1 0 0,1 0 0 0 0,-1 1 1 0 0,0-1-1 0 0,0 0 0 0 0,0 0 1 0 0,0 1-1 0 0,1-1 1 0 0,-1 0-1 0 0,0 0 0 0 0,0 0 1 0 0,1 1-1 0 0,-1-1 0 0 0,0 0 1 0 0,0 0-1 0 0,1 0 1 0 0,-1 0-1 0 0,0 0 0 0 0,0 0 1 0 0,1 1-1 0 0,-1-1 0 0 0,0 0 1 0 0,0 0-1 0 0,1 0 0 0 0,-1 0 1 0 0,0 0-1 0 0,1 0 1 0 0,-1 0-1 0 0,0 0 0 0 0,1 0 1 0 0,-1 0-1 0 0,0-1 0 0 0,0 1 1 0 0,1 0-1 0 0,-1 0 1 0 0,0 0-1 0 0,0 0 0 0 0,1 0 1 0 0,-1 0-1 0 0,0-1 3 0 0,0 11-2 0 0,-2 33-18 0 0,4 59 35 0 0,-1-99 3 0 0,0 0-1 0 0,0 0 1 0 0,0 0-1 0 0,1 0 1 0 0,-1 0 0 0 0,1 0-1 0 0,-1-1 1 0 0,1 1-1 0 0,0 0 1 0 0,0-1-1 0 0,0 1 1 0 0,1-1-1 0 0,-1 0 1 0 0,0 0-1 0 0,1 0 1 0 0,0 0-1 0 0,-1 0 1 0 0,1 0-1 0 0,0-1 1 0 0,0 1-1 0 0,0-1 1 0 0,0 0-1 0 0,0 0 1 0 0,0 0-1 0 0,0 0 1 0 0,0-1-1 0 0,0 1 1 0 0,1-1-1 0 0,-1 0-17 0 0,8 1 98 0 0,-1 0 1 0 0,1-1-1 0 0,0 0 0 0 0,-1 0 0 0 0,1-2 0 0 0,-1 1 1 0 0,1-1-1 0 0,-1-1 0 0 0,0 0 0 0 0,0 0 0 0 0,0-1 1 0 0,0 0-1 0 0,0-1 0 0 0,-1 0 0 0 0,0 0 0 0 0,0-1 1 0 0,-1 0-1 0 0,1-1 0 0 0,-1 0 0 0 0,0 0 0 0 0,-1-1 1 0 0,6-7-99 0 0,15-16 48 0 0,-24 29-142 0 0,-1-1 1 0 0,1-1-1 0 0,0 1 0 0 0,-1-1 1 0 0,0 1-1 0 0,0-1 0 0 0,0 0 1 0 0,-1 0-1 0 0,1 0 0 0 0,-1 0 0 0 0,0-1 1 0 0,0 1-1 0 0,0-1 0 0 0,0 1 1 0 0,-1-1-1 0 0,0 1 0 0 0,0-2 94 0 0,-1-3-1566 0 0,0 3-5464 0 0,0 2-5586 0 0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4:32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11650 0 0,'0'0'2028'0'0,"0"0"-437"0"0,0 0-218 0 0,0 0 20 0 0,0 0 95 0 0,0 0-13 0 0,0 0-182 0 0,0 0-318 0 0,0 0-335 0 0,0 0-249 0 0,0 0-137 0 0,2-4-86 0 0,0-4-149 0 0,-2 9-9 0 0,0-1 0 0 0,0 0 0 0 0,0 1 0 0 0,0-1 0 0 0,0 0 1 0 0,1 0-1 0 0,-1 1 0 0 0,0-1 0 0 0,0 0 0 0 0,0 0 0 0 0,0 1 0 0 0,1-1 1 0 0,-1 0-1 0 0,0 0 0 0 0,0 0 0 0 0,0 1 0 0 0,1-1 0 0 0,-1 0 0 0 0,0 0 1 0 0,1 0-1 0 0,-1 0 0 0 0,0 0 0 0 0,0 1 0 0 0,1-1 0 0 0,-1 0 0 0 0,0 0 1 0 0,0 0-1 0 0,1 0 0 0 0,-1 0 0 0 0,0 0 0 0 0,1 0 0 0 0,-1 0 0 0 0,0 0 1 0 0,1 0-1 0 0,-1 0 0 0 0,0 0 0 0 0,0 0 0 0 0,1-1 0 0 0,-1 1 0 0 0,0 0 1 0 0,1 0-1 0 0,-1 0 0 0 0,0 0 0 0 0,0 0-10 0 0,71 184 1232 0 0,21 114-438 0 0,-1 125-670 0 0,-60-364-60 0 0,-30-122 1627 0 0,-1 59-1690 0 0,17-146 69 0 0,80-181-108 0 0,-78 207 14 0 0,-15-123-3953 0 0,-5 246 3664 0 0,-1 0-1 0 0,1 0 0 0 0,-1 1 0 0 0,1-1 1 0 0,-1 0-1 0 0,1 1 0 0 0,-1-1 0 0 0,1 1 0 0 0,-1-1 1 0 0,0 1-1 0 0,1 0 0 0 0,-1 0 0 0 0,0-1 1 0 0,0 1-1 0 0,1 1 0 0 0,-1-1 0 0 0,0 0 1 0 0,1 0-1 0 0,-1 0 0 0 0,0 1 0 0 0,1-1 0 0 0,-1 1 1 0 0,1 0-1 0 0,-1-1 0 0 0,1 1 0 0 0,-1 0 1 0 0,1 0-1 0 0,-1 0 0 0 0,1 0 314 0 0,-8 5-5793 0 0,2-4-4436 0 0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9:24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795 763 2673 0 0,'0'0'685'0'0,"0"0"-148"0"0,0 0 114 0 0,0 0 362 0 0,0 0 407 0 0,0 0 206 0 0,0 0-31 0 0,0 0-238 0 0,0 0-339 0 0,0 0-302 0 0,0 0-193 0 0,0 3 3089 0 0,-1 745 2094 0 0,10-629-5324 0 0,5 0 0 0 0,17 53-382 0 0,-7-37 112 0 0,-15-51 110 0 0,-4 1 0 0 0,-3 0 0 0 0,-8 69-222 0 0,2-42 215 0 0,-1 347 823 0 0,38-132-482 0 0,-35 351 95 0 0,-20-222-140 0 0,34-138-203 0 0,1-196-122 0 0,6 94 233 0 0,-8-72 36 0 0,-11-133-424 0 0,-1 0 0 0 0,0 1 0 0 0,0-1 0 0 0,-1 0-1 0 0,-1 0 1 0 0,1 0 0 0 0,-2 0 0 0 0,0 0 0 0 0,0-1 0 0 0,-1 1 0 0 0,-5 7-31 0 0,4 3-89 0 0,17-24-628 0 0,15-38-2048 0 0,-18 25-2298 0 0,-3 4-7286 0 0</inkml:trace>
  <inkml:trace contextRef="#ctx0" brushRef="#br0" timeOffset="1886.685">865 5472 0 0 0,'0'0'936'0'0,"0"0"151"0"0,0 0 23 0 0,0 0 93 0 0,0 0 105 0 0,0 0-5 0 0,0 0-38 0 0,0 0-35 0 0,0 0-39 0 0,-3-9 874 0 0,3 7 3085 0 0,501 1-281 0 0,-206-17-4032 0 0,33 15-451 0 0,-200 9-33 0 0,0-5 1 0 0,118-16-354 0 0,100 6 225 0 0,-221 11-145 0 0,304-9 321 0 0,-80 3-61 0 0,180 8 109 0 0,-222 3-143 0 0,-87-11 77 0 0,-26-7-224 0 0,-47 4 109 0 0,-49 7-216 0 0,-98 0-67 0 0,1 3 24 0 0,-1-2-3 0 0,0-1 18 0 0,0 0-24 0 0,0 0-5 0 0,0 0 5 0 0,0 0-16 0 0,0 0 1 0 0,0 0-12 0 0,0 0-6 0 0,0 0-33 0 0,-17 3-2426 0 0,9-1 847 0 0,0 1-5057 0 0,3 0-5262 0 0</inkml:trace>
  <inkml:trace contextRef="#ctx0" brushRef="#br0" timeOffset="2794.695">1075 5170 0 0 0,'0'0'871'0'0,"0"0"249"0"0,0 0 64 0 0,0 0 42 0 0,0 0 50 0 0,0 0-72 0 0,0 0-47 0 0,-3-10 0 0 0,-9-30-14 0 0,11 39-963 0 0,0-1 0 0 0,0 1 0 0 0,0 0 0 0 0,0-1-1 0 0,-1 1 1 0 0,1 0 0 0 0,0 0 0 0 0,-1 0 0 0 0,1 0 0 0 0,0 0 0 0 0,-1 0-1 0 0,1 0 1 0 0,-1 0 0 0 0,0 1 0 0 0,1-1 0 0 0,-1 0 0 0 0,0 1-1 0 0,1 0 1 0 0,-1-1 0 0 0,0 1 0 0 0,1 0 0 0 0,-1 0 0 0 0,0 0 0 0 0,0 0-1 0 0,0 0-179 0 0,-4 0 512 0 0,-6-1-182 0 0,1 1 0 0 0,0 1 0 0 0,-1 0 0 0 0,1 0 0 0 0,0 1 1 0 0,0 0-1 0 0,0 1 0 0 0,0 1 0 0 0,0 0 0 0 0,1 0 0 0 0,-1 1 0 0 0,1 0 0 0 0,0 1 0 0 0,1 0 1 0 0,-1 0-1 0 0,1 1 0 0 0,-2 3-330 0 0,-2 3 125 0 0,1 1-1 0 0,0 0 1 0 0,1 1 0 0 0,1 0-1 0 0,0 1 1 0 0,1 0 0 0 0,1 0-1 0 0,0 1 1 0 0,1 0 0 0 0,1 0-1 0 0,1 1 1 0 0,1 0 0 0 0,0 0 0 0 0,1 0-1 0 0,1 0 1 0 0,0 1 0 0 0,2-1-1 0 0,0 0 1 0 0,1 1 0 0 0,1 0-125 0 0,-1-9 41 0 0,0 0 0 0 0,1 0 0 0 0,1-1 0 0 0,-1 1 1 0 0,1 0-1 0 0,1-1 0 0 0,0 0 0 0 0,0 0 0 0 0,1 0 0 0 0,0 0 0 0 0,1-1 1 0 0,0 0-1 0 0,0 0 0 0 0,0 0 0 0 0,1-1 0 0 0,0 0 0 0 0,1 0 1 0 0,0-1-1 0 0,0 0 0 0 0,0 0 0 0 0,8 4-41 0 0,2 0 103 0 0,0-1-1 0 0,0-1 0 0 0,1 0 1 0 0,1-1-1 0 0,-1-2 0 0 0,1 1 1 0 0,0-2-1 0 0,0-1 1 0 0,0 0-1 0 0,8-2-102 0 0,-1-1 156 0 0,-1-1 1 0 0,0-1-1 0 0,0-2 1 0 0,0 0-1 0 0,0-2 1 0 0,0-1-1 0 0,-1-1 0 0 0,0-1 1 0 0,-1-1-1 0 0,0-1 1 0 0,-1-1-1 0 0,0-1 0 0 0,-1-2 1 0 0,16-12-157 0 0,-29 20 33 0 0,1 0-1 0 0,-2 0 1 0 0,1-1 0 0 0,-1 0 0 0 0,0-1 0 0 0,-1 0-1 0 0,0 0 1 0 0,-1-1 0 0 0,0 1 0 0 0,0-1 0 0 0,-1-1-1 0 0,0 1 1 0 0,0-1 0 0 0,-2 0 0 0 0,1 0 0 0 0,-1 0-1 0 0,-1 0 1 0 0,0 0 0 0 0,-1-1 0 0 0,0 1 0 0 0,0-1-1 0 0,-1 1 1 0 0,-1-1 0 0 0,0 1 0 0 0,-1-1-1 0 0,0 1 1 0 0,0 0 0 0 0,-1 0 0 0 0,-1 0 0 0 0,0 0-1 0 0,-1 0 1 0 0,0 1 0 0 0,0 0 0 0 0,-7-9-33 0 0,1 6-30 0 0,0 1 1 0 0,-1 0 0 0 0,-1 1-1 0 0,0 1 1 0 0,-1 0 0 0 0,0 0-1 0 0,0 2 1 0 0,-1 0 0 0 0,0 0-1 0 0,0 2 1 0 0,-1-1 0 0 0,1 2-1 0 0,-2 0 1 0 0,1 1 0 0 0,0 1-1 0 0,-1 1 1 0 0,1 0 0 0 0,-10 0 29 0 0,-141 15-1919 0 0,16 40-3841 0 0,111-32-1586 0 0,15-8-4794 0 0</inkml:trace>
  <inkml:trace contextRef="#ctx0" brushRef="#br0" timeOffset="3196.711">1139 5177 0 0 0,'0'0'1487'0'0,"0"0"-372"0"0,0 0 168 0 0,0 0 417 0 0,0 0 345 0 0,0 0 96 0 0,0 0-91 0 0,0 0-240 0 0,0 0-260 0 0,0 0-238 0 0,0 0-223 0 0,0 0-179 0 0,0 0-134 0 0,5-8-69 0 0,15-24-72 0 0,-15 24-63 0 0,-5 31 1936 0 0,-1-9-2259 0 0,1 0 0 0 0,-2-1 0 0 0,0 1 1 0 0,-1-1-1 0 0,0 1 0 0 0,-1-1 0 0 0,0 0 0 0 0,-1 0 0 0 0,-1-1 0 0 0,0 1 0 0 0,0-1 0 0 0,-1 0 0 0 0,-1-1 0 0 0,0 0 0 0 0,-6 6-249 0 0,-44 55-171 0 0,3 2 0 0 0,-41 75 171 0 0,91-139-672 0 0,-4 8-868 0 0,5-14-2640 0 0,0-3-3324 0 0,3-1-3780 0 0</inkml:trace>
  <inkml:trace contextRef="#ctx0" brushRef="#br0" timeOffset="3596.578">786 5181 5017 0 0,'0'0'1591'0'0,"0"0"-63"0"0,0 0 177 0 0,0 0 235 0 0,0 0 57 0 0,0 0-192 0 0,0 0-360 0 0,0 0-332 0 0,0 0-238 0 0,0 0-157 0 0,0 0-65 0 0,0 0-50 0 0,-4-4-42 0 0,-9-10-46 0 0,10 10-98 0 0,3 4-104 0 0,0 0-93 0 0,0 0-48 0 0,0 0-40 0 0,2 8 562 0 0,144 127 2307 0 0,5-9-2203 0 0,-45-9-496 0 0,18 60-131 0 0,-53-33-658 0 0,-69-142-2217 0 0,-1-8-6852 0 0,-1 2-2614 0 0</inkml:trace>
  <inkml:trace contextRef="#ctx0" brushRef="#br0" timeOffset="5165.128">793 5129 0 0 0,'0'0'967'0'0,"0"0"48"0"0,0 0-34 0 0,0 0-32 0 0,0 0-12 0 0,0 0 2 0 0,0 0 2 0 0,0 0-34 0 0,0 0-24 0 0,0 0 3 0 0,25-17-55 0 0,114-80 665 0 0,-28 11 2077 0 0,-11 7-2114 0 0,82-98-127 0 0,71-48 47 0 0,-124 104-974 0 0,20-12-45 0 0,-3-15 424 0 0,10-17 123 0 0,6-11-444 0 0,-11 33-294 0 0,-15 24-32 0 0,48-87 411 0 0,-100 125-394 0 0,130-111 318 0 0,-85 61-54 0 0,2 10 195 0 0,-46 61-397 0 0,68-36 52 0 0,-124 74-231 0 0,12-7 39 0 0,-1-3 0 0 0,-1-1 0 0 0,-2-2 0 0 0,27-31-76 0 0,-42 38 15 0 0,2 2 1 0 0,0 1 0 0 0,2 0 0 0 0,1 2 0 0 0,1 2-1 0 0,0 0 1 0 0,14-6-16 0 0,-4 2-181 0 0,-37 25 49 0 0,-1 0-90 0 0,0 0-135 0 0,0 0-270 0 0,-8 4-3180 0 0,4 0-510 0 0,-3 2-7111 0 0</inkml:trace>
  <inkml:trace contextRef="#ctx0" brushRef="#br0" timeOffset="8997.646">1410 5512 0 0 0,'0'0'584'0'0,"0"0"352"0"0,0 0 83 0 0,0 0-1 0 0,0 0 73 0 0,0 0 20 0 0,4-1 15 0 0,56-47 5420 0 0,-37 23-5474 0 0,142-125 2830 0 0,-57 61-3208 0 0,123-140 26 0 0,-170 167-680 0 0,40-38 35 0 0,-41 42-18 0 0,103-115 268 0 0,-56 71-185 0 0,132-128 291 0 0,-32 25-120 0 0,-35 28 153 0 0,-77 71-241 0 0,-11 28-90 0 0,55-65 132 0 0,-12 24-171 0 0,-74 71 20 0 0,144-139 248 0 0,-50 15 131 0 0,-7 38-410 0 0,22-10 93 0 0,-67 52-69 0 0,-38 34 19 0 0,-22 29-50 0 0,-35 28-36 0 0,0 1-5 0 0,0 0-3 0 0,0 0-1 0 0,0 0-11 0 0,0 0-18 0 0,0 0 17 0 0,0 0 5 0 0,0 0 5 0 0,0 0 17 0 0,0 0-13 0 0,0 0 14 0 0,0 0 10 0 0,0 0-17 0 0,0 0-20 0 0,0 0-1 0 0,14-4 1739 0 0,30-21-1621 0 0,-43 25-136 0 0,-1 0 1 0 0,11-6 311 0 0,-1 1-304 0 0,49-22 22 0 0,-7-13 65 0 0,-16 0 15 0 0,-5 10-135 0 0,54-39 53 0 0,-4-5 63 0 0,31-58-67 0 0,-4 17 31 0 0,-56 63-54 0 0,-3 8 0 0 0,-7 19-55 0 0,30-15-10 0 0,-70 38-2718 0 0,-18 10-6899 0 0,12-4-1894 0 0</inkml:trace>
  <inkml:trace contextRef="#ctx0" brushRef="#br0" timeOffset="10236.894">4009 2213 0 0 0,'0'0'551'0'0,"0"0"157"0"0,0 0 36 0 0,0 0-62 0 0,0 0-37 0 0,0 0 102 0 0,0 0 93 0 0,0 0 96 0 0,13-6 42 0 0,60-29 958 0 0,13-30 5504 0 0,-70 43-6910 0 0,1 2-1 0 0,1 0 0 0 0,0 1 0 0 0,2 1 1 0 0,0 0-1 0 0,1 2 0 0 0,10-6-529 0 0,59-45 770 0 0,-27 24-241 0 0,40-31-89 0 0,-26 7 220 0 0,-56 45-337 0 0,23-28-101 0 0,7 0-157 0 0,19-23 222 0 0,-40 11 115 0 0,-26 53-348 0 0,-2 3-277 0 0,2 3-2827 0 0,-8 6 349 0 0,2 1-3693 0 0,0 0-4822 0 0</inkml:trace>
  <inkml:trace contextRef="#ctx0" brushRef="#br0" timeOffset="14002.184">2886 2780 0 0 0,'0'0'436'0'0,"0"0"542"0"0,0 0 179 0 0,0 0-3 0 0,0 0 9 0 0,0 0-8 0 0,0 0-36 0 0,0 0-45 0 0,0 0-31 0 0,0 0-16 0 0,0 0-8 0 0,0 0-44 0 0,0 0-124 0 0,-1 0-527 0 0,-1 0 8178 0 0,30 37-7263 0 0,88 147 608 0 0,-34-43-1305 0 0,18 1-221 0 0,-25-60-76 0 0,-29-28-105 0 0,-5 6 55 0 0,7 17-70 0 0,-3-22 8 0 0,-2-7-47 0 0,-21-26-69 0 0,-22-21 8 0 0,1-1 0 0 0,-1 1 0 0 0,1-1-1 0 0,-1 1 1 0 0,1-1 0 0 0,-1 0 0 0 0,1 1 0 0 0,-1-1 0 0 0,1 0 0 0 0,-1 0-1 0 0,1 1 1 0 0,-1-1 0 0 0,1 0 0 0 0,0 0 0 0 0,-1 0 0 0 0,1 0 0 0 0,-1 0-1 0 0,1 0 1 0 0,0 0 0 0 0,-1 0 0 0 0,1 0 0 0 0,0 0 0 0 0,-1 0-1 0 0,1 0 1 0 0,-1 0 0 0 0,1 0 0 0 0,0 0 0 0 0,-1-1 0 0 0,1 1 0 0 0,-1 0-1 0 0,1 0 1 0 0,-1-1 0 0 0,1 1 0 0 0,-1-1 0 0 0,1 1 0 0 0,-1 0 0 0 0,1-1-1 0 0,-1 1 1 0 0,1-1 0 0 0,-1 1 0 0 0,0-1 0 0 0,1 1 0 0 0,-1-1 0 0 0,0 1-1 0 0,1-1 1 0 0,-1 1 0 0 0,0-1 0 0 0,0 0 0 0 0,0 1 0 0 0,0-1-1 0 0,1 1 1 0 0,-1-1 0 0 0,0 0 0 0 0,0 1 0 0 0,0-1 0 0 0,0 1 0 0 0,0-1-25 0 0,9-11-95 0 0,86-91 284 0 0,-8-11-141 0 0,-62 85-52 0 0,-16 18 4 0 0,0 0-1 0 0,1 0 1 0 0,0 1-1 0 0,1 1 1 0 0,0-1-1 0 0,0 2 1 0 0,1-1-1 0 0,4-1 1 0 0,13-19 153 0 0,12-26-199 0 0,-41 55 26 0 0,28-30 65 0 0,14-6-72 0 0,-5 10-39 0 0,-27 22 242 0 0,-11 3 256 0 0,-9-1-163 0 0,-79-61-247 0 0,23-4 31 0 0,26 38-128 0 0,-37-12 126 0 0,26 2-27 0 0,-27-22-11 0 0,64 52-6 0 0,0-2 0 0 0,1 1 0 0 0,0-2 0 0 0,1 0 0 0 0,0 0 0 0 0,1-1 0 0 0,1-1 0 0 0,-7-9-7 0 0,1 1 14 0 0,-84-97 48 0 0,1 31 14 0 0,39 55-37 0 0,41 22 254 0 0,-3-1-378 0 0,3 5-20 0 0,2 30 6 0 0,-70 79 172 0 0,25-21-98 0 0,-36 34 32 0 0,19-27-3 0 0,27-40-2 0 0,52-48 10 0 0,0 0-32 0 0,0 0 16 0 0,0 0-12 0 0,0 0-12 0 0,0 0 20 0 0,0 0-20 0 0,0 0 2 0 0,0 0-25 0 0,0 0-10 0 0,0 0 2 0 0,26-19-1349 0 0,30-21-1591 0 0,-23 15-835 0 0,0 3-5567 0 0,-19 14-2018 0 0</inkml:trace>
  <inkml:trace contextRef="#ctx0" brushRef="#br0" timeOffset="16184.771">3428 2733 0 0 0,'0'0'569'0'0,"0"0"40"0"0,0 0 8 0 0,0 0-30 0 0,0 0-20 0 0,0 0 133 0 0,5 4 165 0 0,17 13 66 0 0,-3-2 8188 0 0,-19-15-8777 0 0,0-1-1 0 0,0 1 1 0 0,0 0-1 0 0,0 0 1 0 0,1 0 0 0 0,-1 0-1 0 0,0 0 1 0 0,0 0-1 0 0,0 0 1 0 0,0 0-1 0 0,0-1 1 0 0,1 1-1 0 0,-1 0 1 0 0,0 0-1 0 0,0 0 1 0 0,0 0-1 0 0,0 0 1 0 0,1 0-1 0 0,-1 0 1 0 0,0 0-1 0 0,0 0 1 0 0,0 0-1 0 0,1 0-341 0 0,-6-15 3723 0 0,0 7-5077 0 0,-15-37 1998 0 0,-3 9 38 0 0,9-1-365 0 0,-4-7-68 0 0,-1-60-31 0 0,-12 74 193 0 0,-13-5-86 0 0,33 23 8 0 0,-4 1-479 0 0,-8 40-82 0 0,-41 37 220 0 0,-126 140-309 0 0,138-139 73 0 0,51-67 208 0 0,1 0-5 0 0,0 0-11 0 0,0 0 3 0 0,0 0 2 0 0,0 0 6 0 0,0 0 3 0 0,0 0 9 0 0,0 0-7 0 0,0 0 3 0 0,0 0-2 0 0,0 0-13 0 0,0 0-21 0 0,0 0-37 0 0,0 0-27 0 0,0 0-70 0 0,0 0-67 0 0,0 0-96 0 0,0 0-125 0 0,0 0-147 0 0,0-7-4527 0 0,0 1-1583 0 0,0 5 2857 0 0,0 1-4568 0 0</inkml:trace>
  <inkml:trace contextRef="#ctx0" brushRef="#br0" timeOffset="18356.796">3915 3138 0 0 0,'0'0'867'0'0,"0"0"104"0"0,0 0 6 0 0,0 0-46 0 0,0 0-28 0 0,0 0 23 0 0,1-7 4044 0 0,2-20-1972 0 0,-36-30 1867 0 0,-3 30-3509 0 0,-25-17 507 0 0,53 33-1689 0 0,0 2-1 0 0,0-1 0 0 0,-1 1 0 0 0,0 0 0 0 0,0 1 1 0 0,-1 0-1 0 0,0 1 0 0 0,-1 0 0 0 0,1 0 1 0 0,-11-4-174 0 0,-41-60 957 0 0,29 45-593 0 0,0-13 87 0 0,18 6-146 0 0,-26-15 262 0 0,-3-22-377 0 0,11 22-73 0 0,-1-7 36 0 0,4 18-53 0 0,17 18-6 0 0,-6-3-126 0 0,5 4 140 0 0,13 18-119 0 0,1 0-5 0 0,0 0 16 0 0,0 0-5 0 0,0 0-3 0 0,0 0 2 0 0,0 0 12 0 0,0 0-4 0 0,0 0-26 0 0,0 0-22 0 0,0 0 10 0 0,-6 18-672 0 0,-10 15 756 0 0,5-15-75 0 0,-1 0 0 0 0,0-1 0 0 0,-1-1 0 0 0,-1 0 0 0 0,-1-1 0 0 0,-15 13 27 0 0,-2 3-232 0 0,-105 72-2575 0 0,132-99 2556 0 0,2-2 3 0 0,0 0 0 0 0,0 1-1 0 0,0 0 1 0 0,1-1 0 0 0,-1 1 0 0 0,1 0-1 0 0,-1 0 1 0 0,1 1 0 0 0,0-1-1 0 0,0 0 1 0 0,0 1 0 0 0,1-1-1 0 0,-1 1 1 0 0,1 0 0 0 0,0-1 0 0 0,0 1-1 0 0,0 1 249 0 0,7 2-8882 0 0,-1-6-493 0 0</inkml:trace>
  <inkml:trace contextRef="#ctx0" brushRef="#br0" timeOffset="21350.641">3295 2582 776 0 0,'0'0'1278'0'0,"0"0"-478"0"0,0 0-20 0 0,0 0 270 0 0,0 0 303 0 0,0 0 108 0 0,0 0-177 0 0,0 0-364 0 0,0 0-346 0 0,0 0-225 0 0,0 0-82 0 0,0 0-35 0 0,0 0-4 0 0,-5 1-10 0 0,-20 12 47 0 0,1 1 0 0 0,1 0 0 0 0,0 2-1 0 0,1 1 1 0 0,1 0 0 0 0,-6 8-265 0 0,-148 166 148 0 0,168-158-270 0 0,7-32 160 0 0,18-2 715 0 0,98-61 137 0 0,156-114-1265 0 0,-264 171 344 0 0,-1 0 0 0 0,1-1 1 0 0,-1 0-1 0 0,0-1 0 0 0,-1 1 0 0 0,1-1 0 0 0,-1-1 1 0 0,-1 1-1 0 0,1-1 0 0 0,1-3 31 0 0,-8 10-21 0 0,1 0 1 0 0,0 0-1 0 0,0 0 0 0 0,-1 0 0 0 0,1 1 1 0 0,0-1-1 0 0,-1 0 0 0 0,1 0 0 0 0,-1 1 1 0 0,1-1-1 0 0,-1 0 0 0 0,0 1 0 0 0,1-1 1 0 0,-1 0-1 0 0,1 1 0 0 0,-1-1 0 0 0,0 1 1 0 0,0-1-1 0 0,1 1 0 0 0,-1-1 0 0 0,0 1 1 0 0,0 0-1 0 0,0-1 0 0 0,1 1 0 0 0,-1 0 1 0 0,0 0-1 0 0,0 0 0 0 0,0-1 1 0 0,0 1-1 0 0,0 0 0 0 0,1 0 0 0 0,-1 0 1 0 0,0 0-1 0 0,0 1 0 0 0,0-1 0 0 0,0 0 1 0 0,0 0-1 0 0,1 0 0 0 0,-1 1 0 0 0,0-1 1 0 0,0 0-1 0 0,0 1 0 0 0,1-1 0 0 0,-1 1 1 0 0,0-1-1 0 0,0 1 0 0 0,0 0 21 0 0,-117 53-937 0 0,77-34 931 0 0,2 3 0 0 0,1 1 0 0 0,0 2 1 0 0,2 1-1 0 0,1 2 0 0 0,1 2 6 0 0,33-31 13 0 0,0 1 0 0 0,-1-1 0 0 0,1 1 0 0 0,0 0-1 0 0,0 0 1 0 0,0-1 0 0 0,0 1 0 0 0,0 0 0 0 0,0 0 0 0 0,0 0 0 0 0,0 0 0 0 0,0 0 0 0 0,0 0 0 0 0,0 0-1 0 0,1 0 1 0 0,-1 0 0 0 0,0 1 0 0 0,1-1 0 0 0,-1 0 0 0 0,1 0 0 0 0,-1 1 0 0 0,1-1 0 0 0,0 0 0 0 0,-1 1-1 0 0,1-1 1 0 0,0 0 0 0 0,0 1 0 0 0,0-1 0 0 0,0 1 0 0 0,0-1 0 0 0,0 0 0 0 0,1 1 0 0 0,-1-1 0 0 0,0 0-1 0 0,1 1 1 0 0,-1-1 0 0 0,1 0 0 0 0,-1 0 0 0 0,1 1 0 0 0,-1-1 0 0 0,1 0 0 0 0,0 0 0 0 0,0 0 0 0 0,0 0-1 0 0,0 0 1 0 0,0 0 0 0 0,0 0 0 0 0,0 0 0 0 0,0 0-13 0 0,89-16 1274 0 0,147-97-1100 0 0,-216 100-143 0 0,-31 16 9 0 0,-46 28-178 0 0,0 2 1 0 0,3 3-1 0 0,1 2 1 0 0,2 2-1 0 0,2 3 1 0 0,-5 8 137 0 0,24-4-459 0 0,82-43 196 0 0,135-96 310 0 0,29-36 58 0 0,-290 177-684 0 0,-167 160 742 0 0,232-202-181 0 0,6-6-25 0 0,-1-1 0 0 0,1 1 0 0 0,0 0 0 0 0,0 0 0 0 0,0 0 0 0 0,1 0 0 0 0,-1 0 0 0 0,0 0 0 0 0,1 0 0 0 0,-1 1 0 0 0,1-1 0 0 0,0 1 0 0 0,-1-1 0 0 0,1 1 0 0 0,1-1 0 0 0,-1 1 0 0 0,0 0 0 0 0,1-1 0 0 0,-1 1 0 0 0,1 0 0 0 0,0 0 0 0 0,0-1 0 0 0,0 4 43 0 0,2-5 4 0 0,-1 0 0 0 0,1 0 0 0 0,0 0 0 0 0,0 0 0 0 0,0-1 0 0 0,0 1 0 0 0,0 0 0 0 0,1-1 0 0 0,-1 0 0 0 0,0 1 0 0 0,0-1 0 0 0,0 0 0 0 0,0 0 0 0 0,0 0 0 0 0,1 0 0 0 0,-1-1 0 0 0,0 1 0 0 0,0-1 0 0 0,0 1 0 0 0,0-1 0 0 0,0 0 0 0 0,0 1 0 0 0,0-1 0 0 0,0 0 0 0 0,0 0 0 0 0,0-1-4 0 0,76-39 194 0 0,-2-3-1 0 0,-3-4 0 0 0,32-28-193 0 0,-34 21 134 0 0,-89 66 379 0 0,-87 65-857 0 0,49-33 292 0 0,-120 110 64 0 0,175-152-43 0 0,-1 0 0 0 0,1 0 0 0 0,0 0 0 0 0,0 0 1 0 0,0 0-1 0 0,0 0 0 0 0,0 0 0 0 0,0 1 0 0 0,0-1 0 0 0,0 0 0 0 0,0 1 0 0 0,1-1 0 0 0,-1 0 1 0 0,1 1-1 0 0,-1-1 0 0 0,1 1 0 0 0,-1-1 0 0 0,1 1 0 0 0,0-1 0 0 0,-1 1 0 0 0,1-1 0 0 0,0 1 1 0 0,0-1-1 0 0,0 1 0 0 0,1 0 0 0 0,-1-1 0 0 0,0 1 0 0 0,0-1 0 0 0,1 1 0 0 0,-1-1 0 0 0,1 0 1 0 0,0 1-1 0 0,-1-1 0 0 0,1 1 0 0 0,0-1 0 0 0,0 0 0 0 0,0 1 31 0 0,72-13 358 0 0,116-89-138 0 0,70-58-30 0 0,-206 111 209 0 0,-65 44 233 0 0,-104 91-777 0 0,-155 175 1386 0 0,246-223-1319 0 0,66-31 630 0 0,57-48-43 0 0,-75 26-510 0 0,239-134-294 0 0,-224 122 246 0 0,-38 24 246 0 0,0 1-7 0 0,-6 1-260 0 0,0 1 1 0 0,0-1 0 0 0,0 1 0 0 0,0 1-1 0 0,0-1 1 0 0,0 1 0 0 0,1 0-1 0 0,-1 0 1 0 0,1 0 0 0 0,0 1 0 0 0,0 0-1 0 0,0 0 1 0 0,1 0 0 0 0,-3 3 69 0 0,-13 10 29 0 0,-274 228 665 0 0,265-207-962 0 0,70-31 300 0 0,-27-10 0 0 0,-1-1 0 0 0,0 0 0 0 0,0 0 0 0 0,-1-2 0 0 0,0 1 0 0 0,1-2 0 0 0,-2 0 0 0 0,6-3-32 0 0,3-2 1 0 0,273-183 238 0 0,-468 330 45 0 0,24 10-56 0 0,152-145-232 0 0,-1-1 0 0 0,1 1 1 0 0,0 0-1 0 0,-1 0 0 0 0,1 0 0 0 0,0 0 0 0 0,-1 1 1 0 0,1-1-1 0 0,0 0 0 0 0,-1 0 0 0 0,1 0 1 0 0,0 0-1 0 0,-1 1 0 0 0,1-1 0 0 0,-1 0 0 0 0,1 1 1 0 0,0-1-1 0 0,-1 0 0 0 0,1 1 0 0 0,-1-1 0 0 0,1 1 1 0 0,-1-1-1 0 0,1 1 0 0 0,-1-1 0 0 0,0 1 0 0 0,1-1 1 0 0,-1 1-1 0 0,0-1 0 0 0,1 1 0 0 0,-1 0 0 0 0,0-1 1 0 0,1 1-1 0 0,-1-1 0 0 0,0 1 0 0 0,0 0 1 0 0,0-1-1 0 0,0 1 0 0 0,0 0 0 0 0,0-1 0 0 0,0 1 1 0 0,0 0-1 0 0,0-1 0 0 0,0 1 0 0 0,0 0 0 0 0,0-1 1 0 0,0 1-1 0 0,0 0 0 0 0,-1-1 0 0 0,1 1 0 0 0,0 0 1 0 0,-1-1-1 0 0,1 1 0 0 0,0-1 0 0 0,-1 1 0 0 0,1-1 1 0 0,0 1-1 0 0,-1-1 0 0 0,1 1 0 0 0,-1-1 0 0 0,1 1 1 0 0,-1-1-1 0 0,1 1 0 0 0,-1-1 0 0 0,0 1 4 0 0,114-67 271 0 0,28-40-638 0 0,-126 76-286 0 0,-36 37-972 0 0,-149 140 1153 0 0,152-128 522 0 0,-18 29 202 0 0,51-53 444 0 0,58-76 201 0 0,-35 41-817 0 0,-1-2 0 0 0,-2-1 1 0 0,-3-2-1 0 0,5-9-80 0 0,2-30 266 0 0,-71 88-963 0 0,-223 175 118 0 0,100-84 1096 0 0,196-139-1366 0 0,-15 18 841 0 0,-1-2 0 0 0,-2 0 0 0 0,-1-2 0 0 0,-1 0 0 0 0,6-14 8 0 0,-21 33-403 0 0,0-1-1 0 0,-2 1 1 0 0,1-1-1 0 0,-1 0 1 0 0,-1-1 0 0 0,0 1-1 0 0,-1 0 1 0 0,-1-1 0 0 0,0 0-1 0 0,0 1 1 0 0,-1-7 403 0 0,-1 17-56 0 0,0-1 0 0 0,0 1-1 0 0,-1-1 1 0 0,1 1 0 0 0,0 0 0 0 0,-1-1 0 0 0,1 1 0 0 0,-1 0-1 0 0,0 0 1 0 0,0 0 0 0 0,0 0 0 0 0,0 1 0 0 0,0-1 0 0 0,0 0-1 0 0,-1 1 1 0 0,1-1 0 0 0,0 1 0 0 0,-1 0 0 0 0,1 0 0 0 0,-1 0-1 0 0,0 0 1 0 0,1 0 0 0 0,-1 1 0 0 0,1-1 0 0 0,-1 1 0 0 0,0-1-1 0 0,0 1 1 0 0,1 0 0 0 0,-1 0 0 0 0,0 1 0 0 0,0-1 0 0 0,1 0-1 0 0,-1 1 1 0 0,0 0 0 0 0,1-1 0 0 0,-1 1 0 0 0,1 0 0 0 0,-1 0-1 0 0,1 1 1 0 0,-1-1 0 0 0,1 0 0 0 0,0 1 0 0 0,-2 1 56 0 0,-267 162 2532 0 0,258-158-2278 0 0,3-2 838 0 0,21-14-415 0 0,42-33-529 0 0,-2-4 0 0 0,-2-1 1 0 0,9-16-149 0 0,-48 55-95 0 0,-1-1 0 0 0,0-1 1 0 0,-1 0-1 0 0,0 0 1 0 0,0 0-1 0 0,-1-1 0 0 0,-1 0 1 0 0,0 0-1 0 0,0-1 1 0 0,-1 0-1 0 0,-1 0 0 0 0,0 0 1 0 0,0-1-1 0 0,0-9 95 0 0,-5 21-47 0 0,0 0 1 0 0,0 0-1 0 0,0 1 0 0 0,0-1 0 0 0,0 0 0 0 0,0 1 0 0 0,0-1 0 0 0,0 0 1 0 0,-1 1-1 0 0,1-1 0 0 0,0 1 0 0 0,0 0 0 0 0,-1-1 0 0 0,1 1 1 0 0,0 0-1 0 0,-1 0 0 0 0,1 0 0 0 0,0 0 0 0 0,-1 0 0 0 0,1 0 1 0 0,0 0-1 0 0,-1 1 0 0 0,1-1 0 0 0,0 0 0 0 0,-1 1 0 0 0,1-1 0 0 0,0 1 1 0 0,0-1-1 0 0,0 1 0 0 0,-1-1 0 0 0,1 1 0 0 0,-1 1 47 0 0,-227 152 93 0 0,218-145-34 0 0,-117 95 1486 0 0,85-64-393 0 0,43-40-1218 0 0,6-1 175 0 0,1-1-1 0 0,0 0 0 0 0,-1-1 0 0 0,1 1 1 0 0,-1-1-1 0 0,0-1 0 0 0,0 1 0 0 0,0-1 1 0 0,0 0-1 0 0,-1 0 0 0 0,0-1 0 0 0,0 1 0 0 0,0-1 1 0 0,1-1-109 0 0,10-9 66 0 0,4 0-100 0 0,-1-1 1 0 0,-1-1-1 0 0,-1 0 0 0 0,0-2 0 0 0,-1 0 0 0 0,-1 0 1 0 0,-1-2-1 0 0,-1 0 0 0 0,6-13 34 0 0,-12-28-1225 0 0,-57 63-391 0 0,24 10 1641 0 0,1 2-1 0 0,0 1 0 0 0,0 2 0 0 0,1 0 1 0 0,2 1-1 0 0,-6 6-24 0 0,-54 38 1068 0 0,65-47-408 0 0,29-18 136 0 0,79-82-165 0 0,-89 84-635 0 0,14-11-38 0 0,-1-1 1 0 0,0 0-1 0 0,-1-1 0 0 0,-1 0 0 0 0,0-1 0 0 0,-1-1 1 0 0,-1 0-1 0 0,-1-1 0 0 0,3-8 42 0 0,-12 26-14 0 0,0-1-1 0 0,-1 1 1 0 0,1-1 0 0 0,-1 0-1 0 0,1 0 1 0 0,-1 1 0 0 0,0-1-1 0 0,1 0 1 0 0,-1 0 0 0 0,0 1-1 0 0,0-1 1 0 0,1 0-1 0 0,-1 0 1 0 0,0 0 0 0 0,0 0-1 0 0,0 1 1 0 0,0-1 0 0 0,0 0-1 0 0,0 0 1 0 0,0 0 0 0 0,0 0-1 0 0,0 1 1 0 0,-1-1 0 0 0,1 0-1 0 0,0 0 1 0 0,0 0-1 0 0,-1 1 1 0 0,1-1 0 0 0,-1 0-1 0 0,1 0 1 0 0,0 1 0 0 0,-1-1-1 0 0,0 0 1 0 0,1 1 0 0 0,-1-1-1 0 0,1 1 1 0 0,-1-1 0 0 0,0 0-1 0 0,1 1 1 0 0,-1-1-1 0 0,0 1 1 0 0,1 0 0 0 0,-1-1-1 0 0,0 1 1 0 0,0 0 0 0 0,0-1-1 0 0,1 1 1 0 0,-1 0 0 0 0,0 0-1 0 0,0 0 1 0 0,0 0-1 0 0,0 0 1 0 0,1 0 0 0 0,-1 0-1 0 0,0 0 15 0 0,-47 15-810 0 0,-161 127 2127 0 0,149-109 22 0 0,54-32-1708 0 0,9-1-6853 0 0,-1 0 729 0 0</inkml:trace>
  <inkml:trace contextRef="#ctx0" brushRef="#br0" timeOffset="22487.608">2772 2942 0 0 0,'0'0'537'0'0,"0"0"-34"0"0,0 0-49 0 0,0 0-64 0 0,0 0-31 0 0,0 0 81 0 0,-8 0-14 0 0,-21 0-216 0 0,20 0 2921 0 0,-4 0 3300 0 0,-16 26-4880 0 0,81 44 2278 0 0,-15-33-2711 0 0,5-8-518 0 0,50 31 196 0 0,15 28 11 0 0,-26 7-207 0 0,17 9-116 0 0,9-9 62 0 0,-59-30-322 0 0,-13-15-84 0 0,-33-48-432 0 0,12 11 856 0 0,-9-18-4472 0 0,0-7-2683 0 0,-3 10 3067 0 0,0-2-6301 0 0</inkml:trace>
  <inkml:trace contextRef="#ctx0" brushRef="#br0" timeOffset="23719.575">3398 3557 2473 0 0,'0'0'816'0'0,"0"0"-115"0"0,0 0 55 0 0,0 0 166 0 0,0 0 99 0 0,0 0-54 0 0,0 0-213 0 0,0 0-233 0 0,0 0-169 0 0,0 0-65 0 0,0 0-38 0 0,0 0 2 0 0,0 0 12 0 0,-16-14-16 0 0,-51-43-14 0 0,9 35 141 0 0,44 23-316 0 0,-123-4 133 0 0,143-9-2270 0 0,24-7 1699 0 0,63-57 292 0 0,-92 76 117 0 0,-1-1 1 0 0,0 1-1 0 0,1 0 1 0 0,-1-1 0 0 0,0 1-1 0 0,1-1 1 0 0,-1 0-1 0 0,0 1 1 0 0,0-1 0 0 0,0 1-1 0 0,0-1 1 0 0,0 1 0 0 0,1-1-1 0 0,-1 1 1 0 0,0-1-1 0 0,0 0 1 0 0,0 1 0 0 0,0-1-1 0 0,-1 1 1 0 0,1-1-1 0 0,0 1 1 0 0,0-1 0 0 0,0 1-1 0 0,0-1 1 0 0,-1 0-1 0 0,1 1 1 0 0,0-1 0 0 0,0 1-1 0 0,-1-1 1 0 0,1 1 0 0 0,0 0-1 0 0,-1-1 1 0 0,1 1-1 0 0,0-1 1 0 0,-1 1 0 0 0,1 0-1 0 0,-1-1 1 0 0,1 1-1 0 0,-1 0 1 0 0,1-1 0 0 0,-1 1-1 0 0,1 0 1 0 0,-1 0 0 0 0,1-1-1 0 0,-1 1 1 0 0,1 0-1 0 0,-1 0 1 0 0,0 0 0 0 0,1 0-1 0 0,-1 0 1 0 0,1 0-1 0 0,-1 0 1 0 0,1 0 0 0 0,-1 0-1 0 0,0 0 1 0 0,1 0-1 0 0,-1 0 1 0 0,1 0 0 0 0,-1 1-1 0 0,1-1-29 0 0,-38 3 43 0 0,-99 14 2053 0 0,130-61-1120 0 0,26-1-1222 0 0,-1-13 584 0 0,-20 56-366 0 0,0 0 0 0 0,0 0 0 0 0,-1 0 0 0 0,1 0 0 0 0,0 1 0 0 0,-1-1 0 0 0,1 1 0 0 0,-1 0 0 0 0,1-1 0 0 0,-1 1 1 0 0,0 0-1 0 0,1 0 0 0 0,-1 1 0 0 0,0-1 0 0 0,0 1 0 0 0,0-1 0 0 0,0 1 0 0 0,1 0 0 0 0,-1 0 0 0 0,0 0 0 0 0,0 0 0 0 0,0 1 0 0 0,0-1 0 0 0,1 1 0 0 0,-2 0 28 0 0,-6-1-13 0 0,-123-12 1160 0 0,132 12-1118 0 0,-1 0 0 0 0,1-1 0 0 0,0 1 0 0 0,0-1 0 0 0,0 1 0 0 0,0-1 0 0 0,1 0 0 0 0,-1 1 0 0 0,0-1 0 0 0,0 0 0 0 0,0 0 0 0 0,0 1 0 0 0,1-1 1 0 0,-1 0-1 0 0,0 0 0 0 0,1 0 0 0 0,-1 0 0 0 0,1 0 0 0 0,-1 0 0 0 0,1 0 0 0 0,-1 0 0 0 0,1 0 0 0 0,0 0 0 0 0,0-1 0 0 0,-1 1 0 0 0,1 0 0 0 0,0 0 0 0 0,0 0 0 0 0,0 0 0 0 0,0 0 0 0 0,0 0 0 0 0,1-1 0 0 0,-1 1 0 0 0,0 0 0 0 0,0 0 0 0 0,1 0 0 0 0,-1 0-29 0 0,-1-23 456 0 0,-61-12 263 0 0,59 12-797 0 0,3 23 85 0 0,0 0-1 0 0,0 0 1 0 0,0 0-1 0 0,1 0 0 0 0,-1 0 1 0 0,0 0-1 0 0,0 0 1 0 0,0 0-1 0 0,0 0 1 0 0,-1 0-1 0 0,1 0 0 0 0,0 0 1 0 0,0 0-1 0 0,-1 0 1 0 0,1 0-1 0 0,0 1 1 0 0,-1-1-1 0 0,1 0 1 0 0,-1 0-1 0 0,1 0 0 0 0,-1 0 1 0 0,1 1-1 0 0,-1-1 1 0 0,0 0-1 0 0,0 0 1 0 0,1 1-1 0 0,-1-1 1 0 0,0 0-1 0 0,0 1 0 0 0,1-1 1 0 0,-1 1-1 0 0,0-1 1 0 0,0 1-1 0 0,0 0 1 0 0,-1-1-7 0 0,-42-14 44 0 0,44 14-49 0 0,-1 0 1 0 0,0 0-1 0 0,1 0 1 0 0,-1-1-1 0 0,1 1 1 0 0,-1 0-1 0 0,1-1 1 0 0,0 1-1 0 0,-1 0 1 0 0,1-1-1 0 0,0 1 1 0 0,0-1-1 0 0,0 1 1 0 0,0 0-1 0 0,0-1 1 0 0,1 1-1 0 0,-1 0 1 0 0,0-1 0 0 0,1 1-1 0 0,-1 0 1 0 0,1-1-1 0 0,-1 1 1 0 0,1 0-1 0 0,-1 0 1 0 0,1 0-1 0 0,0-1 1 0 0,0 1-1 0 0,-1 0 1 0 0,1 0-1 0 0,0 0 1 0 0,0 0-1 0 0,0 0 1 0 0,0 0-1 0 0,0 1 1 0 0,1-1-1 0 0,-1 0 1 0 0,0 0-1 0 0,0 1 1 0 0,0-1 0 0 0,1 1-1 0 0,-1-1 1 0 0,1 1 4 0 0,2-4 46 0 0,46-46 46 0 0,-53 45-218 0 0,58-21-455 0 0,7-7-560 0 0,-37 14-3851 0 0,-18 13-2425 0 0</inkml:trace>
  <inkml:trace contextRef="#ctx0" brushRef="#br0" timeOffset="25438.164">2848 3086 0 0 0,'0'0'810'0'0,"0"0"184"0"0,0 0 13 0 0,0 0 19 0 0,0 0-17 0 0,0 0 114 0 0,0 0 188 0 0,13-9 58 0 0,38-28-64 0 0,-38 28-178 0 0,-13 9-227 0 0,0 0-168 0 0,0 0-65 0 0,0 0-12 0 0,0 0-52 0 0,-60 22 780 0 0,-5-22 984 0 0,57-2-1917 0 0,9-6-770 0 0,0 6 266 0 0,33-22 86 0 0,-41 49 319 0 0,-36 22 207 0 0,119-57-437 0 0,-7 10-65 0 0,-66-1-42 0 0,-1 1 0 0 0,1 0 1 0 0,-1-1-1 0 0,0 1 1 0 0,1-1-1 0 0,-1 0 0 0 0,0 0 1 0 0,0 0-1 0 0,0 0 1 0 0,1 0-1 0 0,-1-1 1 0 0,0 1-1 0 0,0 0 0 0 0,-1-1 1 0 0,1 0-1 0 0,0 1 1 0 0,-1-1-1 0 0,1 0 0 0 0,0 0 1 0 0,-1 0-1 0 0,0 0 1 0 0,0 0-1 0 0,1 0 0 0 0,-1 0 1 0 0,-1-1-1 0 0,1 1 1 0 0,0 0-1 0 0,0-1 1 0 0,-1 1-1 0 0,1 0 0 0 0,-1-1 1 0 0,0 1-1 0 0,0-1 1 0 0,0 1-1 0 0,0 0 0 0 0,0-1 1 0 0,0 1-1 0 0,-1-1 1 0 0,1 1-1 0 0,-1 0 1 0 0,0-1-1 0 0,0-1-14 0 0,-2 1 13 0 0,0-1 1 0 0,1 0-1 0 0,-1 1 1 0 0,-1 0-1 0 0,1 0 1 0 0,0 0-1 0 0,-1 0 1 0 0,1 0-1 0 0,-1 1 0 0 0,0 0 1 0 0,0-1-1 0 0,0 1 1 0 0,0 1-1 0 0,0-1 1 0 0,-1 1-1 0 0,1-1 1 0 0,0 1-1 0 0,-1 0 0 0 0,1 1 1 0 0,-1-1-1 0 0,1 1 1 0 0,-1 0-1 0 0,1 0 1 0 0,-1 0-1 0 0,1 1 1 0 0,-1 0-1 0 0,-1 0-13 0 0,-3-1-11 0 0,8 0 36 0 0,1 0 2 0 0,0 0 12 0 0,0 0 7 0 0,0 0-2 0 0,0 0-14 0 0,0 0 2 0 0,0 0-2 0 0,30-52-986 0 0,37-9-1418 0 0,-33 42-4018 0 0,-27 16 3729 0 0,1-2-5764 0 0</inkml:trace>
  <inkml:trace contextRef="#ctx0" brushRef="#br0" timeOffset="27124.542">3886 3156 0 0 0,'0'0'652'0'0,"0"0"87"0"0,0 0 42 0 0,0 0-19 0 0,0 0-67 0 0,0 0-90 0 0,0 0-10 0 0,0 0 32 0 0,0 0 62 0 0,-3 0 1 0 0,-8 0-75 0 0,8 0-97 0 0,3 0-90 0 0,0 0-45 0 0,0 0-44 0 0,0 0-64 0 0,0 0-58 0 0,0 0-45 0 0,6-19 1987 0 0,-5 18-2031 0 0,0-1 0 0 0,0 1 0 0 0,0-1 0 0 0,-1 1 0 0 0,1-1-1 0 0,-1 1 1 0 0,1-1 0 0 0,-1 1 0 0 0,1-1 0 0 0,-1 1 0 0 0,0-1 0 0 0,0 0 0 0 0,0 1 0 0 0,0-1-1 0 0,0 1 1 0 0,0-1 0 0 0,0 0 0 0 0,0 1 0 0 0,-1-1 0 0 0,1 1 0 0 0,-1-1 0 0 0,1 1-1 0 0,-1-1 1 0 0,0 1 0 0 0,1-1 0 0 0,-1 1 0 0 0,-1-2-128 0 0,-18-37 841 0 0,16 32-569 0 0,3 5-148 0 0,0 0 0 0 0,-1-1 0 0 0,1 1 0 0 0,-1 0 0 0 0,0 0 0 0 0,0 1 0 0 0,0-1 0 0 0,0 0 0 0 0,0 0 0 0 0,0 1 0 0 0,-1 0 0 0 0,1-1 0 0 0,-1 1 0 0 0,0 0 0 0 0,1 0 0 0 0,-1 0 0 0 0,0 1 0 0 0,0-1 0 0 0,0 1 0 0 0,-3-2-124 0 0,-48-45 1386 0 0,44 34-1153 0 0,-15-11 339 0 0,-8 2-83 0 0,-5-36 79 0 0,-7 23-99 0 0,40 34-450 0 0,1-1 0 0 0,0 0 0 0 0,-1 0 0 0 0,1 0 0 0 0,0 0 0 0 0,1-1 1 0 0,-1 0-1 0 0,1 1 0 0 0,-1-1 0 0 0,1-1 0 0 0,0 1 0 0 0,0 0 1 0 0,1-1-1 0 0,0 0 0 0 0,-1 1 0 0 0,2-1 0 0 0,-2-2-19 0 0,-23-40 4 0 0,8 37-393 0 0,9 9-4563 0 0,9 1 387 0 0,0 0-5913 0 0</inkml:trace>
  <inkml:trace contextRef="#ctx0" brushRef="#br0" timeOffset="29092.597">3347 2758 0 0 0,'0'0'435'0'0,"0"0"209"0"0,0 0 68 0 0,0 0-58 0 0,0 0-132 0 0,-32 21-79 0 0,-94 60-80 0 0,92-53 129 0 0,38-27-303 0 0,0 1-1 0 0,0-1 1 0 0,0 0 0 0 0,1 0-1 0 0,-1 0 1 0 0,0-1 0 0 0,0 0-1 0 0,1 1 1 0 0,-1-1 0 0 0,0-1-1 0 0,1 1 1 0 0,-1-1 0 0 0,0 0-1 0 0,0 0 1 0 0,4-1-189 0 0,177-27 2966 0 0,-188 48-394 0 0,-128 139-296 0 0,105-122-2355 0 0,56-31 262 0 0,-17-7-140 0 0,-1 0-1 0 0,1-1 1 0 0,0 0 0 0 0,-1-1 0 0 0,0 0 0 0 0,1-1 0 0 0,-2 0 0 0 0,1-1 0 0 0,0-1-43 0 0,18-8-10 0 0,81-25-36 0 0,-111 40 29 0 0,0 0 53 0 0,-49 74 504 0 0,-21 29-552 0 0,72-102 4 0 0,0 1 0 0 0,1-1 0 0 0,-1 1 0 0 0,0-1 0 0 0,1 0 0 0 0,-1 0 1 0 0,1 0-1 0 0,-1 0 0 0 0,1 0 0 0 0,-1-1 0 0 0,1 1 0 0 0,0-1 0 0 0,-1 0 0 0 0,1 0 0 0 0,0 0 0 0 0,-1 0 0 0 0,1 0 0 0 0,0 0 0 0 0,-1-1 0 0 0,1 1 0 0 0,-1-1 1 0 0,2 0 7 0 0,-4 1-2 0 0,137-39-143 0 0,-137 79 282 0 0,-59 81 96 0 0,59-122-241 0 0,0 1-1 0 0,1 0 0 0 0,-1 0 0 0 0,0 0 1 0 0,1 0-1 0 0,-1 0 0 0 0,0 0 0 0 0,1 0 1 0 0,-1 0-1 0 0,1 0 0 0 0,-1 0 0 0 0,0 0 1 0 0,1 0-1 0 0,-1 0 0 0 0,0 0 0 0 0,1 0 1 0 0,-1 0-1 0 0,0 0 0 0 0,1 0 0 0 0,-1 0 1 0 0,0 1-1 0 0,1-1 0 0 0,-1 0 0 0 0,0 0 1 0 0,0 0-1 0 0,1 0 0 0 0,-1 1 0 0 0,0-1 1 0 0,0 0-1 0 0,1 0 0 0 0,-1 1 1 0 0,0-1-1 0 0,0 0 0 0 0,1 1 0 0 0,-1-1 1 0 0,0 0-1 0 0,0 1 0 0 0,0-1 0 0 0,0 0 1 0 0,0 1-1 0 0,0-1 0 0 0,0 0 0 0 0,1 1 1 0 0,-1-1-1 0 0,0 0 0 0 0,0 1 0 0 0,0-1 1 0 0,0 0-1 0 0,0 1 0 0 0,0-1 0 0 0,-1 0 1 0 0,1 1-1 0 0,0-1 0 0 0,0 0 0 0 0,0 1 1 0 0,0-1-1 0 0,0 0 0 0 0,0 1 0 0 0,-1-1 9 0 0,34-11 3 0 0,72-51-588 0 0,-96 61 77 0 0,-24 16 155 0 0,-124 106-123 0 0,139-120 562 0 0,0-1 55 0 0,0 0 54 0 0,0 0 45 0 0,12-19 385 0 0,69-83-206 0 0,25-20-530 0 0,-106 123 76 0 0,-1-1 0 0 0,1 1 0 0 0,-1 0 0 0 0,0-1 0 0 0,1 1 0 0 0,-1-1 0 0 0,0 1 0 0 0,1-1 0 0 0,-1 1 0 0 0,0-1 0 0 0,0 1 0 0 0,1-1 0 0 0,-1 0 0 0 0,0 1 0 0 0,0-1 0 0 0,0 0 0 0 0,0 0 0 0 0,0 0 0 0 0,1 1 0 0 0,-1-1 0 0 0,0 0 0 0 0,0 0 0 0 0,0 0 0 0 0,0-1 0 0 0,0 1 0 0 0,0 0 0 0 0,1 0 0 0 0,-1 0 0 0 0,0-1 0 0 0,0 1 0 0 0,0 0 0 0 0,0-1 0 0 0,1 1 0 0 0,-1 0 0 0 0,0-1 0 0 0,0 1 0 0 0,1-1 0 0 0,-1 0 0 0 0,0 1 0 0 0,1-1 0 0 0,-1 1 0 0 0,1-1 0 0 0,-1 0 0 0 0,1 0 0 0 0,-1 1 0 0 0,1-1 0 0 0,-1 0 0 0 0,1 0 0 0 0,0 0 0 0 0,-1 1 0 0 0,1-1 0 0 0,0 0 0 0 0,0 0 0 0 0,0 0 0 0 0,-1 0 0 0 0,1 0 0 0 0,0 1 0 0 0,0-1 0 0 0,0 0 0 0 0,0 0 0 0 0,1 0 0 0 0,-1 0 0 0 0,0 0 0 0 0,0 0 0 0 0,1 1 0 0 0,-1-1 0 0 0,0 0 0 0 0,1 0 0 0 0,-1 0 35 0 0,-72 44 223 0 0,93-49 135 0 0,-19 3-333 0 0,0 1 0 0 0,0-1-1 0 0,0 1 1 0 0,0-1-1 0 0,-1 0 1 0 0,1 1-1 0 0,-1-1 1 0 0,0 0-1 0 0,0 0 1 0 0,0 0-1 0 0,0 0 1 0 0,0 0-1 0 0,-1 0 1 0 0,1 0-1 0 0,-1 0 1 0 0,0-1-1 0 0,0 1 1 0 0,0 0-1 0 0,0 0 1 0 0,-1 0-1 0 0,1 0 1 0 0,-1 0-1 0 0,0 0 1 0 0,0 0-1 0 0,0 0 1 0 0,0 0-1 0 0,0 0 1 0 0,-1 0-1 0 0,1 1 1 0 0,-1-1-1 0 0,0 0 1 0 0,1 1-1 0 0,-1-1 1 0 0,-1 1-25 0 0,-1-3 1 0 0,0-1 1 0 0,1 0-1 0 0,-1 0 1 0 0,1 0-1 0 0,0 0 1 0 0,1 0-1 0 0,-1 0 0 0 0,1-1 1 0 0,1 1-1 0 0,-1-1 1 0 0,1 0-1 0 0,0 0 0 0 0,0 1 1 0 0,1-1-1 0 0,0 0 1 0 0,1-2-2 0 0,-1 9-78 0 0,0 0 5 0 0,0 0 0 0 0,0 0-6 0 0,38 25 211 0 0,-78-3 2044 0 0,-62-14-1423 0 0,100-9-723 0 0,0-1 0 0 0,0 1 0 0 0,0 0 1 0 0,0-1-1 0 0,0 0 0 0 0,0 1 0 0 0,0-1 1 0 0,1 0-1 0 0,-1 0 0 0 0,0 0 0 0 0,1 0 1 0 0,0 0-1 0 0,-1 0 0 0 0,1 0 1 0 0,0-1-1 0 0,0 1 0 0 0,0 0 0 0 0,1-1 1 0 0,-1 1-1 0 0,1-1 0 0 0,-1 1 0 0 0,1-1 1 0 0,0 1-1 0 0,0-1 0 0 0,0 1 0 0 0,0-1 1 0 0,0 1-1 0 0,0-1 0 0 0,1 0-30 0 0,-2-11 0 0 0,-2 4 49 0 0,1 0 0 0 0,-2 0 0 0 0,1 1 0 0 0,-1-1-1 0 0,-1 1 1 0 0,1 0 0 0 0,-1 0 0 0 0,-1 0 0 0 0,0 1 0 0 0,0 0 0 0 0,-1 0-49 0 0,5 7 25 0 0,2 1-54 0 0,34-4-1436 0 0,-27 4 1313 0 0,-2 2 155 0 0,0 0-1 0 0,-1 0 1 0 0,1 0 0 0 0,-1 0-1 0 0,1 0 1 0 0,-1 1 0 0 0,0 0-1 0 0,0 0 1 0 0,0 0-1 0 0,0 1 1 0 0,-1-1 0 0 0,1 1-1 0 0,-1 0 1 0 0,0 0 0 0 0,0 0-1 0 0,0 0 1 0 0,1 3-3 0 0,5 6 38 0 0,50 104 179 0 0,-34-52-195 0 0,38 62-4 0 0,-16-72-778 0 0,-45-51 144 0 0,-2-1-7096 0 0,0-3-214 0 0</inkml:trace>
  <inkml:trace contextRef="#ctx0" brushRef="#br0" timeOffset="33848.734">48 785 88 0 0,'0'0'2698'0'0,"0"0"-1662"0"0,0 0-676 0 0,0 0-52 0 0,0 0 292 0 0,0 0 401 0 0,0 0 272 0 0,0 0 29 0 0,0 0-189 0 0,0 0-335 0 0,0 0-306 0 0,1-6-93 0 0,-1 6 2595 0 0,-30 123 1100 0 0,25-100-3929 0 0,0 0 0 0 0,1 0 0 0 0,2 0 0 0 0,0 0 0 0 0,2 1-1 0 0,1 10-144 0 0,-1-33 35 0 0,0 1-1 0 0,1-1 1 0 0,-1 0-1 0 0,0 0 0 0 0,1 0 1 0 0,-1 0-1 0 0,1 1 0 0 0,0-1 1 0 0,-1 0-1 0 0,1 0 0 0 0,0 0 1 0 0,0 0-1 0 0,-1 0 1 0 0,1-1-1 0 0,0 1 0 0 0,0 0 1 0 0,0 0-1 0 0,0 0 0 0 0,0-1 1 0 0,0 1-1 0 0,0 0 0 0 0,0-1 1 0 0,1 1-1 0 0,-1-1 1 0 0,0 0-1 0 0,0 1 0 0 0,0-1 1 0 0,1 0-1 0 0,-1 0 0 0 0,0 1 1 0 0,0-1-1 0 0,0 0 0 0 0,1 0 1 0 0,-1-1-1 0 0,0 1 1 0 0,0 0-1 0 0,1 0 0 0 0,-1 0 1 0 0,0-1-1 0 0,0 1 0 0 0,0-1 1 0 0,0 1-1 0 0,1-1 0 0 0,-1 1 1 0 0,0-1-1 0 0,0 0 0 0 0,0 1 1 0 0,0-1-1 0 0,0 0 1 0 0,0 0-1 0 0,-1 0 0 0 0,1 0 1 0 0,0 0-1 0 0,0 0 0 0 0,-1 0 1 0 0,1 0-1 0 0,0 0 0 0 0,-1 0 1 0 0,1 0-1 0 0,-1 0 1 0 0,0-1-1 0 0,1 1 0 0 0,-1 0 1 0 0,0-1-35 0 0,157-251 801 0 0,-111 172-808 0 0,-46 81 17 0 0,0 1-1 0 0,0-1 0 0 0,0 0 0 0 0,1 0 1 0 0,-1 1-1 0 0,0-1 0 0 0,0 0 0 0 0,0 0 0 0 0,1 0 1 0 0,-1 0-1 0 0,0 0 0 0 0,0 0 0 0 0,1 1 0 0 0,-1-1 1 0 0,0 0-1 0 0,1 0 0 0 0,-1 0 0 0 0,0 0 1 0 0,0 0-1 0 0,1 0 0 0 0,-1 0-9 0 0,-1 15-8 0 0,45 424 688 0 0,-41-398-675 0 0,2 33 24 0 0,-3-1 0 0 0,-3 1 0 0 0,-8 50-29 0 0,6-103 4 0 0,-1 1-1 0 0,-1-1 1 0 0,-1 0-1 0 0,0 0 1 0 0,-2-1-1 0 0,0 1 1 0 0,-1-2-1 0 0,-1 1 1 0 0,-1-1-1 0 0,-1-1 1 0 0,-1 0-1 0 0,0-1 1 0 0,-1 0-1 0 0,-11 9-3 0 0,21-22 16 0 0,0-1-1 0 0,0 0 1 0 0,0 0-1 0 0,0 0 0 0 0,-1 0 1 0 0,0-1-1 0 0,1 1 1 0 0,-1-1-1 0 0,0 0 0 0 0,0-1 1 0 0,0 1-1 0 0,0-1 1 0 0,0 0-1 0 0,0 0 0 0 0,-1-1 1 0 0,1 0-1 0 0,0 1 1 0 0,0-2-1 0 0,0 1 0 0 0,-2-1-15 0 0,4-2 4 0 0,-1 0-1 0 0,1 0 1 0 0,0-1-1 0 0,0 1 1 0 0,1-1-1 0 0,-1 0 1 0 0,1 0-1 0 0,-1 0 0 0 0,1 0 1 0 0,0 0-1 0 0,1 0 1 0 0,-1-1-1 0 0,1 1 1 0 0,0 0-1 0 0,0-1 1 0 0,0 1-1 0 0,1-1 1 0 0,-1 0-1 0 0,1 1 1 0 0,0-1-1 0 0,0 1 0 0 0,1-1 1 0 0,0 1-1 0 0,-1-1 1 0 0,1 1-1 0 0,1-1 1 0 0,0-1-4 0 0,3-16 13 0 0,2-1 0 0 0,1 1 1 0 0,1 1-1 0 0,1-1 0 0 0,0 1 1 0 0,2 1-1 0 0,0 0 0 0 0,1 1 1 0 0,1 0-1 0 0,1 1 0 0 0,9-8-13 0 0,-6 6 43 0 0,0 0-1 0 0,2 1 0 0 0,0 1 0 0 0,1 1 0 0 0,1 1 0 0 0,0 1 0 0 0,1 1 1 0 0,1 1-1 0 0,0 0 0 0 0,2 2-42 0 0,-24 10-117 0 0,1 0-1 0 0,-1 0 1 0 0,1 0 0 0 0,0 1-1 0 0,-1-1 1 0 0,1 1 0 0 0,0-1-1 0 0,-1 1 1 0 0,1 0 0 0 0,0 0 0 0 0,0 0-1 0 0,-1 1 1 0 0,1-1 0 0 0,0 1-1 0 0,-1-1 1 0 0,1 1 0 0 0,0 0-1 0 0,-1 0 1 0 0,1 0 0 0 0,-1 1 0 0 0,0-1-1 0 0,1 0 1 0 0,-1 1 117 0 0,3 2-4254 0 0,-1-4-6121 0 0</inkml:trace>
  <inkml:trace contextRef="#ctx0" brushRef="#br0" timeOffset="35121.549">5791 5192 10402 0 0,'0'0'1342'0'0,"0"0"-555"0"0,0 0-375 0 0,0 0-3 0 0,0 0 222 0 0,0 0 208 0 0,0 0 101 0 0,0 0-60 0 0,0 0-214 0 0,0 0-225 0 0,0 0-141 0 0,-6 19 799 0 0,-126 139 3129 0 0,35-50-3385 0 0,-11 12-530 0 0,43-54-242 0 0,38-47-698 0 0,26-19 340 0 0,1 0-141 0 0,0 0-133 0 0,0-22-10631 0 0,0 18 3021 0 0</inkml:trace>
  <inkml:trace contextRef="#ctx0" brushRef="#br0" timeOffset="35472.532">5381 5214 11266 0 0,'0'0'1981'0'0,"0"0"-541"0"0,0 0-425 0 0,0 0-73 0 0,0 0 114 0 0,0 0 119 0 0,0 0 5 0 0,0 0-90 0 0,0 0-204 0 0,0 0-241 0 0,0 0-164 0 0,0 0-89 0 0,-7 12-9 0 0,-21 36 33 0 0,33-12 749 0 0,-2-33-985 0 0,92 79 2372 0 0,-84-73-2482 0 0,-1 1 0 0 0,0 0 0 0 0,-1 0 0 0 0,0 1 0 0 0,-1 0 1 0 0,0 1-1 0 0,0 0 0 0 0,-1 0 0 0 0,-1 1 0 0 0,0-1 0 0 0,-1 2 0 0 0,0-1 1 0 0,-1 0-1 0 0,-1 1 0 0 0,2 11-70 0 0,6 42-568 0 0,-9-64 104 0 0,0-2-2217 0 0,0-1-3778 0 0,-1 0-5817 0 0</inkml:trace>
  <inkml:trace contextRef="#ctx0" brushRef="#br0" timeOffset="40513.987">4219 1562 1400 0 0,'0'0'838'0'0,"0"0"-214"0"0,0 0 96 0 0,0 0 375 0 0,0 0 435 0 0,0 0 327 0 0,0 0 58 0 0,0 0-165 0 0,0 0-276 0 0,0 0-279 0 0,0 0-211 0 0,2 1 439 0 0,6 7 8845 0 0,-7-7-10442 0 0,-1 0 173 0 0,0-1 9 0 0,0 0-8 0 0,0 0 14 0 0,0 0 8 0 0,0 0-26 0 0,0 0 8 0 0,0 0-3 0 0,0 0-17 0 0,0 0 25 0 0,0 0-11 0 0,0 0 0 0 0,0 0 24 0 0,0 0-8 0 0,0 0 2 0 0,0 0-18 0 0,0 0-2 0 0,0 0 10 0 0,0 0-12 0 0,0 0 7 0 0,0 0-2 0 0,0 0 13 0 0,0 0 2 0 0,0 0-2 0 0,0 0 4 0 0,0 0-16 0 0,0 0 7 0 0,0 0 6 0 0,0 0-2 0 0,0 0 6 0 0,0 0 13 0 0,0 0 4 0 0,0 0 10 0 0,0 0 0 0 0,0 0 6 0 0,0 0-9 0 0,0 0 15 0 0,0 0-4 0 0,0 0 11 0 0,0 0 28 0 0,0 0-11 0 0,0 0 4 0 0,-9-19 184 0 0,-67-66-200 0 0,-58-17 81 0 0,110 89-126 0 0,-1 1-1 0 0,0 2 1 0 0,-1 0 0 0 0,0 2-1 0 0,0 0 1 0 0,-4 2-23 0 0,-111-38 255 0 0,-23 22 357 0 0,163 22-583 0 0,1 0 10 0 0,0 0-19 0 0,0 0-7 0 0,0 0 15 0 0,0 0 4 0 0,0 0-4 0 0,0 0-18 0 0,0 0-20 0 0,0 0-11 0 0,0 0 20 0 0,0 0 2 0 0,0 0 22 0 0,0 0-5 0 0,0 0-10 0 0,0 0-24 0 0,0 0 23 0 0,0 0 6 0 0,0 0 13 0 0,0 0-13 0 0,0 0-18 0 0,0 0 15 0 0,0 0 2 0 0,0 0-25 0 0,0 0-28 0 0,0 0 50 0 0,0 0 34 0 0,0 0-22 0 0,0 0-14 0 0,0 0-10 0 0,0 0 6 0 0,0 0-5 0 0,0 0 9 0 0,0 0-18 0 0,0 0-1 0 0,0 0 18 0 0,0 0 8 0 0,0 0 2 0 0,0 0-4 0 0,0 0-16 0 0,0 0 0 0 0,0 0 12 0 0,0 0-13 0 0,0 0-10 0 0,0 0 5 0 0,0 0 22 0 0,0 0 8 0 0,0 0-12 0 0,0 0-10 0 0,0 0 13 0 0,0 0-2 0 0,0 0-3 0 0,0 0-12 0 0,0 0-2 0 0,0 0-1 0 0,2 23-59 0 0,1 1 85 0 0,-1-1 0 0 0,-1 1-1 0 0,-1-1 1 0 0,-1 1 0 0 0,-2-1 0 0 0,0 0-1 0 0,-3 8-16 0 0,-60 167-21 0 0,115-257 112 0 0,207-272-65 0 0,-138 161-14 0 0,-46 78-16 0 0,-65 78 27 0 0,-102 62 25 0 0,-141 44 15 0 0,155-60-119 0 0,76-32-1639 0 0,4-7-9686 0 0,3 4-746 0 0</inkml:trace>
  <inkml:trace contextRef="#ctx0" brushRef="#br0" timeOffset="41306.087">4585 453 7978 0 0,'0'0'3999'0'0,"0"0"-2201"0"0,0 0-886 0 0,0 0-140 0 0,0 0 104 0 0,0 0 149 0 0,-35 16 75 0 0,-111 50-14 0 0,62-7 374 0 0,72-44-1177 0 0,-4 1-144 0 0,1 0 1 0 0,1 2-1 0 0,1 0 1 0 0,1 0-1 0 0,0 1 1 0 0,1 1 0 0 0,1 0-1 0 0,1 0 1 0 0,1 1-1 0 0,0 0 1 0 0,2 0 0 0 0,1 1-1 0 0,0 0 1 0 0,2 0-1 0 0,0 0 1 0 0,1 0 0 0 0,2 1-1 0 0,1 8-139 0 0,2-21 69 0 0,1 0-1 0 0,0 0 0 0 0,1-1 1 0 0,1 0-1 0 0,-1 0 1 0 0,1 0-1 0 0,1-1 1 0 0,-1 0-1 0 0,1 0 1 0 0,1 0-1 0 0,0-1 0 0 0,0 0 1 0 0,0-1-1 0 0,1 0 1 0 0,-1 0-1 0 0,2-1 1 0 0,-1 0-1 0 0,0 0 1 0 0,1-1-1 0 0,0-1 0 0 0,0 1 1 0 0,0-2-1 0 0,1 1 1 0 0,-1-1-1 0 0,0-1 1 0 0,1 0-1 0 0,-1 0 0 0 0,5-1-68 0 0,22-1 178 0 0,1-1 0 0 0,-1-2 0 0 0,0-1-1 0 0,-1-2 1 0 0,1-2 0 0 0,-1-1 0 0 0,-1-2-1 0 0,0-1 1 0 0,-1-2 0 0 0,0-1-1 0 0,-1-2 1 0 0,-1-1 0 0 0,-1-2 0 0 0,-1-1-1 0 0,5-5-177 0 0,-25 18 51 0 0,1-1 0 0 0,-1 0-1 0 0,0 0 1 0 0,-1-1-1 0 0,0 0 1 0 0,-1 0 0 0 0,-1-1-1 0 0,1-1 1 0 0,-2 1-1 0 0,0-1 1 0 0,0 0 0 0 0,-1 0-1 0 0,-1-1 1 0 0,0 0-51 0 0,-2 6 10 0 0,0 0 1 0 0,-1-1 0 0 0,0 1-1 0 0,-1 0 1 0 0,1-1-1 0 0,-2 1 1 0 0,1 0 0 0 0,-1-1-1 0 0,0 1 1 0 0,-1 0-1 0 0,0-1 1 0 0,0 1 0 0 0,-1 0-1 0 0,0 1 1 0 0,0-1-1 0 0,-1 0 1 0 0,0 1 0 0 0,-1 0-1 0 0,1 0 1 0 0,-1 0-1 0 0,-1 1 1 0 0,1-1 0 0 0,-1 1-1 0 0,-1 0-10 0 0,-5-5-25 0 0,-2 1-1 0 0,1 1 1 0 0,-1 0-1 0 0,-1 1 1 0 0,0 0-1 0 0,0 1 1 0 0,0 1-1 0 0,-1 0 1 0 0,0 2-1 0 0,0-1 1 0 0,0 2-1 0 0,0 0 1 0 0,-1 1-1 0 0,1 1 0 0 0,-1 0 1 0 0,0 1-1 0 0,1 1 1 0 0,-1 1-1 0 0,-1 0 26 0 0,-11 3-414 0 0,-1 1-1 0 0,2 1 0 0 0,-1 1 0 0 0,1 2 0 0 0,0 1 1 0 0,1 1-1 0 0,0 1 0 0 0,1 2 0 0 0,1 0 0 0 0,-7 7 415 0 0,-28 27-3120 0 0,23-12-4570 0 0,21-20-3949 0 0</inkml:trace>
  <inkml:trace contextRef="#ctx0" brushRef="#br0" timeOffset="41661.5">4261 855 14179 0 0,'0'0'1582'0'0,"0"0"-473"0"0,0 0-162 0 0,0 0 32 0 0,0 0 100 0 0,0 0-10 0 0,0 0-127 0 0,0 0-122 0 0,0 0-177 0 0,0 0-148 0 0,0 0-116 0 0,0 0-119 0 0,0 0-76 0 0,-2-2-58 0 0,0-7 44 0 0,20 8 189 0 0,-5 2-157 0 0,361-56 1868 0 0,-371 54-2055 0 0,0 0-1 0 0,1 1 1 0 0,-1-1 0 0 0,1 1-1 0 0,-1 0 1 0 0,1 0 0 0 0,-1 0 0 0 0,1 0-1 0 0,-1 0 1 0 0,1 1 0 0 0,-1 0-1 0 0,1 0 1 0 0,-1 0 0 0 0,0 0-1 0 0,1 0 1 0 0,-1 1 0 0 0,0-1 0 0 0,0 1-1 0 0,0 0 1 0 0,0 0 0 0 0,0 0-1 0 0,0 0 1 0 0,-1 1 0 0 0,1-1 0 0 0,-1 1-1 0 0,0-1 1 0 0,1 1 0 0 0,-1 0-1 0 0,0 0 1 0 0,-1 0 0 0 0,1 0 0 0 0,0 0-1 0 0,-1 0 1 0 0,0 1 0 0 0,0-1-1 0 0,1 3-14 0 0,9 38 224 0 0,-10-32-156 0 0,2 0-1 0 0,-1-1 1 0 0,2 1 0 0 0,-1-1-1 0 0,2 0 1 0 0,-1 0 0 0 0,1-1-1 0 0,1 1 1 0 0,0-1 0 0 0,3 2-68 0 0,-6-9 1 0 0,1-1 0 0 0,0 0 0 0 0,0 0 1 0 0,0 0-1 0 0,1 0 0 0 0,-1 0 0 0 0,0-1 1 0 0,1 0-1 0 0,-1 0 0 0 0,1 0 0 0 0,-1-1 1 0 0,1 1-1 0 0,-1-1 0 0 0,1 0 0 0 0,-1-1 1 0 0,1 1-1 0 0,-1-1 0 0 0,1 1 1 0 0,-1-1-1 0 0,1-1 0 0 0,-1 1 0 0 0,0-1 1 0 0,0 0-1 0 0,0 1 0 0 0,0-2 0 0 0,0 1 1 0 0,0 0-1 0 0,0-1 0 0 0,-1 0 0 0 0,1 0 1 0 0,-1 0-1 0 0,0 0 0 0 0,0-1 0 0 0,0 1 1 0 0,0-1-1 0 0,0 1 0 0 0,-1-1 1 0 0,1-2-2 0 0,10-27-3177 0 0,-10 21-931 0 0,-1-1-4092 0 0,-2 6-4115 0 0</inkml:trace>
  <inkml:trace contextRef="#ctx0" brushRef="#br0" timeOffset="42164.468">4683 63 15379 0 0,'0'0'1494'0'0,"0"0"-239"0"0,0 0-60 0 0,0 0 56 0 0,0 0 1 0 0,0 0-114 0 0,0 0-226 0 0,0 0-239 0 0,0 0-190 0 0,0 0-134 0 0,0 0-97 0 0,0 0-73 0 0,-10-10 1088 0 0,49-43-1084 0 0,-103 91 697 0 0,3 1-671 0 0,59-38-171 0 0,2-1-13 0 0,0 0-33 0 0,14-1-32 0 0,122-46-609 0 0,-135 66-5282 0 0,-1-16 1857 0 0,0 5-8325 0 0</inkml:trace>
  <inkml:trace contextRef="#ctx0" brushRef="#br0" timeOffset="42508.236">5235 409 17396 0 0,'0'0'1232'0'0,"0"0"-328"0"0,0 0-82 0 0,0 0 119 0 0,0 0 69 0 0,0 0-42 0 0,0 0-195 0 0,0 0-256 0 0,0 0-195 0 0,0 0-72 0 0,0 0-29 0 0,0 0 30 0 0,0 0 40 0 0,9 0-6 0 0,367 0 1601 0 0,-376 0-1889 0 0,56 5-186 0 0,-26 12-3520 0 0,-26-6-6168 0 0,-4-7-2262 0 0</inkml:trace>
  <inkml:trace contextRef="#ctx0" brushRef="#br0" timeOffset="42692.51">5244 715 16363 0 0,'0'0'1888'0'0,"0"0"-967"0"0,0 0-455 0 0,0 0 87 0 0,0 0 263 0 0,0 0 184 0 0,0 0-10 0 0,0 0-133 0 0,0 0-171 0 0,0 0-153 0 0,0 0-123 0 0,36 2-117 0 0,111 4-114 0 0,-9-17-26 0 0,-137 11-188 0 0,137-8-1201 0 0,-80 4-6073 0 0,-40 0-4610 0 0</inkml:trace>
  <inkml:trace contextRef="#ctx0" brushRef="#br0" timeOffset="43374.759">6373 417 5081 0 0,'0'0'1834'0'0,"0"0"-407"0"0,0 0-72 0 0,0 0 94 0 0,0 0 157 0 0,0 0 50 0 0,0 0-151 0 0,0 0-177 0 0,0 0-201 0 0,0 0-203 0 0,0 0-152 0 0,0 0-118 0 0,-14-3-90 0 0,-42-5-61 0 0,5 32 635 0 0,45-18-956 0 0,-14 13 74 0 0,0 1 0 0 0,2 1 1 0 0,0 1-1 0 0,1 0 0 0 0,2 1 0 0 0,0 1 1 0 0,-7 16-257 0 0,18-31 13 0 0,0 1 0 0 0,0 0 0 0 0,1 0 0 0 0,1 0 0 0 0,-1 1 0 0 0,2-1 0 0 0,-1 1 1 0 0,1-1-1 0 0,1 1 0 0 0,0-1 0 0 0,1 1 0 0 0,0 5-13 0 0,2-12-33 0 0,0 0 1 0 0,0 0-1 0 0,0 0 1 0 0,0-1-1 0 0,1 1 1 0 0,0-1-1 0 0,-1 0 0 0 0,1 0 1 0 0,0 0-1 0 0,1 0 1 0 0,-1-1-1 0 0,0 0 1 0 0,1 0-1 0 0,-1 0 1 0 0,1 0-1 0 0,0-1 0 0 0,-1 0 1 0 0,1 0-1 0 0,0 0 1 0 0,0 0-1 0 0,0-1 1 0 0,0 0-1 0 0,0 0 0 0 0,0 0 1 0 0,0 0-1 0 0,-1-1 1 0 0,1 0-1 0 0,0 0 1 0 0,0 0 32 0 0,13 0-334 0 0,40-5-1497 0 0,-21-2-2840 0 0,-16 4-4835 0 0</inkml:trace>
  <inkml:trace contextRef="#ctx0" brushRef="#br0" timeOffset="43663.074">6730 590 15411 0 0,'0'0'983'0'0,"0"0"-373"0"0,0 0-125 0 0,0 0 138 0 0,0 0 194 0 0,-34 26 112 0 0,-106 84-49 0 0,136-108-826 0 0,0-1 0 0 0,1 1-1 0 0,-1 0 1 0 0,1 1 0 0 0,0-1 0 0 0,0 1 0 0 0,0-1 0 0 0,0 1 0 0 0,0 0 0 0 0,1 0 0 0 0,-1 0 0 0 0,1 0-1 0 0,0 1 1 0 0,0-1 0 0 0,0 1 0 0 0,0-1 0 0 0,1 1 0 0 0,-1 0 0 0 0,1 0 0 0 0,0-1 0 0 0,0 2-54 0 0,0 3 139 0 0,1-5-92 0 0,-1 1 0 0 0,1 0 0 0 0,0 0 0 0 0,0 0 1 0 0,0 0-1 0 0,1 0 0 0 0,-1 0 0 0 0,1-1 0 0 0,0 1 0 0 0,0 0 0 0 0,0 0 1 0 0,1-1-1 0 0,-1 1 0 0 0,1-1 0 0 0,0 1 0 0 0,0-1 0 0 0,0 0 1 0 0,0 0-1 0 0,1 0 0 0 0,-1 0 0 0 0,1 0 0 0 0,0 0 0 0 0,0-1 1 0 0,0 1-1 0 0,0-1 0 0 0,0 0 0 0 0,0 0 0 0 0,1 0 0 0 0,-1 0 0 0 0,1-1 1 0 0,-1 1-1 0 0,5 0-47 0 0,128 18 1197 0 0,-123-19-1093 0 0,1-2 1 0 0,0 1-1 0 0,0-1 1 0 0,-1-1-1 0 0,1-1 1 0 0,-1 0-1 0 0,1-1 1 0 0,-1 0 0 0 0,0-1-1 0 0,-1 0 1 0 0,1-1-1 0 0,-1 0 1 0 0,0-1-1 0 0,0-1 1 0 0,-1 0-1 0 0,0 0 1 0 0,-1-1-1 0 0,0-1 1 0 0,0 1-1 0 0,-1-2 1 0 0,0 1 0 0 0,-1-1-1 0 0,7-10-104 0 0,-13 15 25 0 0,0 0-1 0 0,-1 0 0 0 0,1 0 1 0 0,-1 0-1 0 0,0 0 0 0 0,0 0 1 0 0,-1 0-1 0 0,0 0 1 0 0,0 0-1 0 0,0 0 0 0 0,-1 0 1 0 0,0 0-1 0 0,0 0 1 0 0,-1 0-1 0 0,1 0 0 0 0,-1 1 1 0 0,-1-1-1 0 0,1 0 0 0 0,-1 1 1 0 0,0 0-1 0 0,0-1 1 0 0,0 1-1 0 0,-1 0 0 0 0,0 1 1 0 0,0-1-1 0 0,0 1 0 0 0,0 0 1 0 0,-1 0-1 0 0,-1-1-24 0 0,-3-3-290 0 0,0 1-1 0 0,-1 0 1 0 0,0 1-1 0 0,0 0 1 0 0,-1 1-1 0 0,1 0 1 0 0,-1 0 0 0 0,0 1-1 0 0,-1 1 1 0 0,1 0-1 0 0,-1 0 1 0 0,1 1-1 0 0,-1 1 1 0 0,-7-1 290 0 0,5 4-4001 0 0,7 3-3069 0 0,0-1-5187 0 0</inkml:trace>
  <inkml:trace contextRef="#ctx0" brushRef="#br0" timeOffset="44098.452">7150 873 7706 0 0,'0'0'4049'0'0,"0"0"-2281"0"0,0 0-544 0 0,0 0 235 0 0,0 0 109 0 0,0 0-117 0 0,0 0-298 0 0,0 0-388 0 0,0 0-230 0 0,0 0-71 0 0,0 0-33 0 0,0 0-14 0 0,0 0-33 0 0,12-21-38 0 0,38-66-40 0 0,59-55 809 0 0,-31 65-824 0 0,-78 76-298 0 0,0 0 0 0 0,1 0 0 0 0,-1 1 0 0 0,1-1 0 0 0,-1 0 0 0 0,1 1 0 0 0,0-1 0 0 0,-1 1 0 0 0,1-1 0 0 0,-1 1 0 0 0,1-1 0 0 0,0 1-1 0 0,0-1 1 0 0,-1 1 0 0 0,1-1 0 0 0,0 1 0 0 0,0 0 0 0 0,-1 0 0 0 0,1-1 0 0 0,0 1 0 0 0,0 0 0 0 0,0 0 0 0 0,-1 0 0 0 0,1 0 0 0 0,0 0 0 0 0,0 0 0 0 0,0 0 0 0 0,0 0 0 0 0,-1 0 0 0 0,1 0 0 0 0,0 0 0 0 0,0 1-1 0 0,0-1 1 0 0,-1 0 0 0 0,1 1 0 0 0,0-1 0 0 0,0 0 0 0 0,-1 1 0 0 0,1-1 0 0 0,0 1 0 0 0,-1-1 0 0 0,1 1 0 0 0,0 0 0 0 0,-1-1 0 0 0,1 1 0 0 0,-1-1 0 0 0,1 1 0 0 0,-1 0 7 0 0,23 46-195 0 0,-13-22 224 0 0,-7-19 5 0 0,1 0-1 0 0,-1 0 1 0 0,1 0 0 0 0,0 0 0 0 0,1-1-1 0 0,-1 0 1 0 0,1 0 0 0 0,0 0 0 0 0,0 0-1 0 0,0-1 1 0 0,1 0 0 0 0,0 0-1 0 0,0-1 1 0 0,0 1 0 0 0,0-1 0 0 0,0 0-1 0 0,1-1 1 0 0,-1 0 0 0 0,1 0 0 0 0,0 0-1 0 0,0-1 1 0 0,-1 0 0 0 0,1 0-1 0 0,4 0-33 0 0,0-2 108 0 0,0 0-1 0 0,0-1 0 0 0,-1 0 1 0 0,1-1-1 0 0,-1 0 0 0 0,1-1 1 0 0,-1 0-1 0 0,0 0 0 0 0,-1-1 1 0 0,1 0-1 0 0,-1-1 0 0 0,0 0 1 0 0,0 0-1 0 0,-1-1 0 0 0,0 0 1 0 0,0-1-1 0 0,0 0 0 0 0,-1 0 1 0 0,-1-1-1 0 0,1 1 0 0 0,-1-1 1 0 0,-1-1-1 0 0,0 1 0 0 0,0-1 1 0 0,0 0-1 0 0,-2 0 0 0 0,4-10-107 0 0,-6 17-303 0 0,12-36-647 0 0,0 19-6777 0 0,-9 16-4270 0 0</inkml:trace>
  <inkml:trace contextRef="#ctx0" brushRef="#br0" timeOffset="44478.826">8383 317 17004 0 0,'0'0'2228'0'0,"0"0"-933"0"0,0 0-436 0 0,0 0-62 0 0,0 0 1 0 0,0 0-58 0 0,0 0-148 0 0,0 0-166 0 0,0 0-148 0 0,0 0-82 0 0,0 0-54 0 0,0 0-53 0 0,0 0-26 0 0,-28 4-42 0 0,-90 13-4 0 0,55 3-21 0 0,19 13-45 0 0,44-32 42 0 0,0 0 0 0 0,0 1 0 0 0,0-1 0 0 0,0 0 1 0 0,0 1-1 0 0,0-1 0 0 0,0 0 0 0 0,0 0 0 0 0,1 1 0 0 0,-1-1 0 0 0,0 0 0 0 0,1 0 0 0 0,-1 0 0 0 0,1 1 1 0 0,0-1-1 0 0,-1 0 0 0 0,1 0 0 0 0,0 0 0 0 0,0 0 0 0 0,-1 0 0 0 0,1 0 0 0 0,0 0 0 0 0,0-1 0 0 0,0 1 0 0 0,0 0 1 0 0,0 0-1 0 0,0-1 0 0 0,0 1 0 0 0,1 0 0 0 0,-1-1 0 0 0,0 1 0 0 0,0-1 0 0 0,0 0 0 0 0,1 1 0 0 0,-1-1 0 0 0,0 0 1 0 0,0 0-1 0 0,1 0 0 0 0,-1 0 0 0 0,0 0 0 0 0,2 0 7 0 0,4 3-5 0 0,55 13-7 0 0,-54-15 20 0 0,0 1 0 0 0,0 0 0 0 0,1 0 0 0 0,-1 0 0 0 0,0 1 0 0 0,-1 0 0 0 0,1 1 0 0 0,-1-1 0 0 0,1 2 0 0 0,-1-1 0 0 0,0 1 0 0 0,1 1-8 0 0,-6-4 31 0 0,-1 0 1 0 0,1 0-1 0 0,-1-1 1 0 0,1 2-1 0 0,-1-1 1 0 0,0 0-1 0 0,0 0 0 0 0,0 0 1 0 0,0 1-1 0 0,0-1 1 0 0,0 0-1 0 0,-1 1 0 0 0,1-1 1 0 0,-1 0-1 0 0,1 1 1 0 0,-1-1-1 0 0,0 1 0 0 0,0-1 1 0 0,0 1-1 0 0,-1-1 1 0 0,1 1-1 0 0,0-1 0 0 0,-1 0 1 0 0,0 1-1 0 0,1-1 1 0 0,-1 0-1 0 0,0 1 1 0 0,0-1-1 0 0,-1 0 0 0 0,1 0 1 0 0,0 0-1 0 0,-1 0 1 0 0,0 1-32 0 0,-60 62 1020 0 0,55-59-992 0 0,-154 108 350 0 0,84-70-2094 0 0,74-44 1106 0 0,3 0-7150 0 0,0 0-4016 0 0</inkml:trace>
  <inkml:trace contextRef="#ctx0" brushRef="#br0" timeOffset="44731.516">8930 185 20668 0 0,'0'0'843'0'0,"0"0"-223"0"0,0 0-69 0 0,0 0 93 0 0,0 0 92 0 0,-19 35 6 0 0,-59 112-99 0 0,-5 17 298 0 0,74-136-1139 0 0,0 1 0 0 0,2 0 0 0 0,2 0 0 0 0,0 1 0 0 0,2-1 0 0 0,1 1 0 0 0,1 0 0 0 0,3 20 198 0 0,-2-33-706 0 0,0-16-760 0 0,-3-1-7560 0 0,-1 0-2628 0 0</inkml:trace>
  <inkml:trace contextRef="#ctx0" brushRef="#br0" timeOffset="44894.902">8468 498 17916 0 0,'0'0'1231'0'0,"0"0"-518"0"0,0 0-247 0 0,0 0-10 0 0,0 0 80 0 0,0 0 53 0 0,0 0-11 0 0,0 0-77 0 0,0 0-70 0 0,35-2-80 0 0,111-1-113 0 0,-43 12-62 0 0,34 20-2584 0 0,-97-19-3329 0 0,-19-5-5827 0 0</inkml:trace>
  <inkml:trace contextRef="#ctx0" brushRef="#br0" timeOffset="45065.128">9142 755 23125 0 0,'0'0'1248'0'0,"0"0"-672"0"0,0 0-232 0 0,0 0-80 0 0,0 0-23 0 0,0 0 15 0 0,0 0-88 0 0,0 0-96 0 0,0 0-80 0 0,0 0-56 0 0,0 0-104 0 0,0 0-225 0 0,0 0-783 0 0,53 22-4713 0 0,-46-22-7794 0 0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0:50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1406 10946 0 0,'0'0'873'0'0,"0"0"-584"0"0,0 0-409 0 0,0 0-21 0 0,0 0 246 0 0,0 0 362 0 0,0 0 263 0 0,0 0 197 0 0,0 0 106 0 0,0 0 8 0 0,0 0-73 0 0,37 1-111 0 0,119-2-87 0 0,-148 1-683 0 0,0 0 0 0 0,0-1 0 0 0,0 0 0 0 0,0 0 0 0 0,0 0 0 0 0,0-2 0 0 0,0 1 0 0 0,0-1 0 0 0,0 0 0 0 0,-1 0 0 0 0,0-1 0 0 0,0 0 0 0 0,3-2-87 0 0,10-6 244 0 0,19-11 155 0 0,-1-2-1 0 0,-2-2 0 0 0,-1-1 1 0 0,-1-2-1 0 0,-1-1 1 0 0,-2-2-1 0 0,-1-1 0 0 0,1-3-398 0 0,52-78 1263 0 0,63-113-1263 0 0,-67 98 269 0 0,39-52 456 0 0,134-160-725 0 0,-245 332 5 0 0,0 1 0 0 0,1 0 0 0 0,0 0 0 0 0,1 1-1 0 0,0-1 1 0 0,0 2 0 0 0,1-1 0 0 0,0 2 0 0 0,0-1 0 0 0,1 1-1 0 0,7-3-4 0 0,-3 38-77 0 0,-15-24 81 0 0,4 80 104 0 0,-5 1-1 0 0,-3-1 1 0 0,-3 0-1 0 0,-5-1 1 0 0,-3 0 0 0 0,-10 24-108 0 0,17-62 21 0 0,-2 1 0 0 0,-2-1 0 0 0,-2-1 0 0 0,-2-1 1 0 0,-2 0-1 0 0,-2-1 0 0 0,-2-1 0 0 0,-1-1 0 0 0,-5 3-21 0 0,18-32 5 0 0,0 1 0 0 0,-1-1 1 0 0,-1-1-1 0 0,0 0 0 0 0,0-1 0 0 0,-1 0 0 0 0,0-1 0 0 0,-1 0 0 0 0,0-1 0 0 0,0-1 0 0 0,-1 0 0 0 0,0-1 0 0 0,0 0 0 0 0,-1-2 0 0 0,1 0 0 0 0,-1 0 0 0 0,0-1 1 0 0,0-1-1 0 0,0-1 0 0 0,0 0 0 0 0,0-1 0 0 0,0-1 0 0 0,-1-1 0 0 0,1 0 0 0 0,1-1 0 0 0,-1 0 0 0 0,0-2 0 0 0,1 1 0 0 0,0-2 0 0 0,-8-4-5 0 0,14 7-90 0 0,1-2 1 0 0,-1 1-1 0 0,0-1 0 0 0,1 0 0 0 0,0-1 0 0 0,1 0 0 0 0,-1 0 0 0 0,1-1 0 0 0,0 0 0 0 0,0 0 0 0 0,1-1 0 0 0,0 1 0 0 0,1-1 0 0 0,-1-1 1 0 0,1 1-1 0 0,1-1 0 0 0,0 0 0 0 0,0 0 0 0 0,1 0 0 0 0,0 0 0 0 0,0-1 0 0 0,1 1 0 0 0,1-1 0 0 0,-1 0 0 0 0,2 1 0 0 0,-1-5 91 0 0,32-43-4786 0 0,-24 47 2179 0 0,1-2-5956 0 0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0:51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13347 0 0,'0'0'1272'0'0,"0"0"-592"0"0,0 0-448 0 0,0 0-376 0 0,0 0-520 0 0,0 0-312 0 0,0 0-360 0 0,0 0-433 0 0,0 0-1920 0 0,0 0-3264 0 0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0:51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 15739 0 0,'0'0'1395'0'0,"0"0"-397"0"0,0 0-190 0 0,0 0-28 0 0,0 0-38 0 0,0 0-114 0 0,0 0-112 0 0,0 0-96 0 0,0 0-97 0 0,0 0-60 0 0,-32 10-58 0 0,-98 34-68 0 0,128-44-133 0 0,0 1 0 0 0,0-1 0 0 0,-1 0 0 0 0,1 0 0 0 0,0 1 0 0 0,0-1-1 0 0,0 1 1 0 0,0 0 0 0 0,1-1 0 0 0,-1 1 0 0 0,0 0 0 0 0,0 0 0 0 0,0 0 0 0 0,1 1 0 0 0,-1-1-1 0 0,0 0 1 0 0,1 1 0 0 0,-1-1 0 0 0,1 1 0 0 0,0-1 0 0 0,-1 1 0 0 0,1-1 0 0 0,0 1 0 0 0,0 0 0 0 0,0 0-1 0 0,0 0 1 0 0,0 0 0 0 0,1-1 0 0 0,-1 2-4 0 0,0 4 13 0 0,-1-3-16 0 0,1 0 0 0 0,0 0 1 0 0,0 0-1 0 0,1 1 0 0 0,-1-1 1 0 0,1 0-1 0 0,0 0 0 0 0,0 1 1 0 0,0-1-1 0 0,0 0 0 0 0,1 1 0 0 0,0-1 1 0 0,0 0-1 0 0,0 0 0 0 0,0 0 1 0 0,1 0-1 0 0,-1 0 0 0 0,1 0 1 0 0,0 0-1 0 0,0 0 0 0 0,1-1 1 0 0,-1 1-1 0 0,1-1 0 0 0,0 1 1 0 0,0-1-1 0 0,0 0 0 0 0,0 0 1 0 0,0-1-1 0 0,1 1 0 0 0,1 0 3 0 0,4 3-20 0 0,0-1-1 0 0,0-1 1 0 0,1 0 0 0 0,0 0-1 0 0,-1-1 1 0 0,1 0-1 0 0,1-1 1 0 0,-1 0-1 0 0,0 0 1 0 0,0-1 0 0 0,1-1-1 0 0,1 0 21 0 0,78-6-1291 0 0,-32-10-3195 0 0,-41 9-935 0 0,-4 3-5415 0 0</inkml:trace>
  <inkml:trace contextRef="#ctx0" brushRef="#br0" timeOffset="337.21">473 148 7570 0 0,'0'0'934'0'0,"0"0"-305"0"0,0 0 32 0 0,0 0 206 0 0,0 0 165 0 0,0 0 104 0 0,0 0 25 0 0,0 0-22 0 0,0 0-21 0 0,0 0-24 0 0,0 0-38 0 0,0 0-41 0 0,14 27-44 0 0,44 79-43 0 0,-57-105-889 0 0,-1 1 0 0 0,0-1 0 0 0,1 1 0 0 0,0 0 0 0 0,-1-1 0 0 0,1 1 0 0 0,0-1 0 0 0,0 0 0 0 0,0 1 0 0 0,-1-1 0 0 0,2 0 0 0 0,-1 1-1 0 0,0-1 1 0 0,0 0 0 0 0,0 0 0 0 0,0 0 0 0 0,1 0 0 0 0,-1 0 0 0 0,1 0 0 0 0,-1 0 0 0 0,0-1 0 0 0,1 1 0 0 0,-1 0 0 0 0,1-1 0 0 0,0 1 0 0 0,-1-1 0 0 0,1 0 0 0 0,-1 1 0 0 0,1-1 0 0 0,0 0-1 0 0,-1 0 1 0 0,1 0 0 0 0,0 0 0 0 0,-1 0 0 0 0,1-1-39 0 0,6 0 267 0 0,1 1-82 0 0,1-1 0 0 0,0 0 0 0 0,0 0 0 0 0,-1-1 1 0 0,1-1-1 0 0,-1 1 0 0 0,1-2 0 0 0,-1 1 0 0 0,0-1 0 0 0,0-1 0 0 0,-1 1 1 0 0,1-2-1 0 0,-1 1 0 0 0,0-1 0 0 0,-1 0 0 0 0,1-1 0 0 0,3-3-185 0 0,-3 3 31 0 0,-1 0 0 0 0,1-1 0 0 0,-1 1 0 0 0,-1-1 0 0 0,0 0 0 0 0,0-1 0 0 0,0 0 0 0 0,-1 0 0 0 0,0 0 0 0 0,-1 0 0 0 0,0-1 0 0 0,-1 0 0 0 0,1 0 0 0 0,-2 0 0 0 0,0 0 0 0 0,0 0 0 0 0,-1 0 0 0 0,0-1 0 0 0,0 1 0 0 0,-1-4-31 0 0,-3 11-17 0 0,0-1-1 0 0,0 1 0 0 0,0 0 1 0 0,-1 0-1 0 0,1 1 0 0 0,0-1 1 0 0,-1 1-1 0 0,0-1 0 0 0,0 1 0 0 0,0 0 1 0 0,0 0-1 0 0,0 1 0 0 0,0-1 1 0 0,0 1-1 0 0,0 0 0 0 0,-1 0 1 0 0,1 1-1 0 0,0-1 0 0 0,-1 1 1 0 0,1 0-1 0 0,0 0 0 0 0,-1 0 0 0 0,1 1 1 0 0,0-1-1 0 0,-1 1 0 0 0,1 0 1 0 0,0 0-1 0 0,0 1 0 0 0,0-1 1 0 0,0 1-1 0 0,0 0 0 0 0,0 0 1 0 0,0 0-1 0 0,0 1 18 0 0,-9 5-20 0 0,0 0 0 0 0,1 1 0 0 0,0 1 0 0 0,1 0 0 0 0,0 0 0 0 0,0 1 0 0 0,1 1 0 0 0,1 0 0 0 0,0 0 0 0 0,1 0 0 0 0,0 1 1 0 0,0 1-1 0 0,2-1 0 0 0,-1 1 0 0 0,2 0 0 0 0,0 1 0 0 0,1-1 0 0 0,0 1 0 0 0,1 0 0 0 0,1 0 0 0 0,0 0 0 0 0,1 0 0 0 0,1 0 0 0 0,0 6 20 0 0,1-13 0 0 0,1-1 0 0 0,-1 1 0 0 0,1-1 0 0 0,0 0 0 0 0,1 0 0 0 0,0 0 0 0 0,0 0 0 0 0,0 0 0 0 0,1-1 0 0 0,0 1 0 0 0,0-1 0 0 0,1 0 0 0 0,0 0 0 0 0,0-1 0 0 0,0 1 0 0 0,1-1 0 0 0,-1 0 0 0 0,1-1 0 0 0,0 0 0 0 0,1 1 0 0 0,-1-2 0 0 0,1 1 0 0 0,0-1 0 0 0,0 0 0 0 0,0 0 0 0 0,13 5-76 0 0,1-1 0 0 0,-1-1 0 0 0,1-1-1 0 0,1 0 1 0 0,-1-2 0 0 0,1 0 0 0 0,-1-2 0 0 0,6 0 76 0 0,19-1-1047 0 0,-17 0-2389 0 0,-5 0-6442 0 0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0:51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94 243 17740 0 0,'0'0'875'0'0,"0"0"-385"0"0,0 0-251 0 0,0 0-15 0 0,0 0 58 0 0,0 0 27 0 0,0 0-29 0 0,0 0-71 0 0,0 0-74 0 0,0 0-78 0 0,0 0-73 0 0,-15 31-76 0 0,-48 95-93 0 0,47-95-104 0 0,16-31-121 0 0,1-5-1249 0 0,0 1 866 0 0,3-12-6321 0 0,0 8-3168 0 0</inkml:trace>
  <inkml:trace contextRef="#ctx0" brushRef="#br0" timeOffset="436.88">262 571 18804 0 0,'0'0'1072'0'0,"0"0"-458"0"0,0 0-278 0 0,0 0-39 0 0,0 0 73 0 0,0 0 75 0 0,15-32-6 0 0,49-103-60 0 0,48-73 602 0 0,-6 43-680 0 0,-70 134-498 0 0,-32 65-58 0 0,-3-4 278 0 0,-3-17-10 0 0,1 0 0 0 0,1 0 0 0 0,0-1-1 0 0,0 1 1 0 0,1 0 0 0 0,1 0-1 0 0,0 0 1 0 0,1-1 0 0 0,0 1 0 0 0,1-1-1 0 0,0 0 1 0 0,1 0 0 0 0,1 0-1 0 0,0-1 1 0 0,0 0 0 0 0,1 0 0 0 0,0 0-1 0 0,1-1 1 0 0,1 0 0 0 0,-1-1-1 0 0,1 0 1 0 0,9 7-13 0 0,-13-13 59 0 0,0-1-1 0 0,0 1 1 0 0,0-1-1 0 0,0 0 1 0 0,1-1-1 0 0,-1 1 1 0 0,0-1-1 0 0,1 0 1 0 0,-1-1-1 0 0,1 1 1 0 0,-1-1 0 0 0,1 0-1 0 0,-1-1 1 0 0,1 1-1 0 0,-1-1 1 0 0,1 0-1 0 0,-1 0 1 0 0,0-1-1 0 0,1 1 1 0 0,-1-1-1 0 0,0-1 1 0 0,0 1-1 0 0,0-1 1 0 0,-1 1 0 0 0,1-1-1 0 0,-1-1 1 0 0,1 1-1 0 0,-1-1 1 0 0,0 1-1 0 0,3-5-58 0 0,11-12 376 0 0,0-1 0 0 0,-2-1 0 0 0,-1 0 0 0 0,0-1 0 0 0,7-17-376 0 0,-17 31 12 0 0,11-31-601 0 0,-9 39-3346 0 0,-6 1-23 0 0,1 0-7623 0 0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0:53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304 593 7066 0 0,'0'0'2403'0'0,"0"0"-303"0"0,0 0-182 0 0,0 0-92 0 0,0 0-129 0 0,0 0-243 0 0,0 0-330 0 0,0 0-288 0 0,0 0-218 0 0,0 0-158 0 0,0 0-88 0 0,-3 3-21 0 0,-2 7-210 0 0,1 0 1 0 0,0 0 0 0 0,1 0-1 0 0,0 1 1 0 0,0-1-1 0 0,1 1 1 0 0,1-1 0 0 0,-1 1-1 0 0,2 0 1 0 0,0-1-1 0 0,0 1 1 0 0,0 0 0 0 0,2 3-142 0 0,-2 11 165 0 0,1 62 277 0 0,-1 88 546 0 0,-18 132-988 0 0,-16-167-44 0 0,31-184-4846 0 0,9 2 1420 0 0,1 16-1936 0 0,-2 10-4036 0 0</inkml:trace>
  <inkml:trace contextRef="#ctx0" brushRef="#br0" timeOffset="247.057">118 604 11506 0 0,'0'0'1904'0'0,"0"0"-658"0"0,0 0-573 0 0,0 0-140 0 0,0 0 69 0 0,0 0 179 0 0,0 0 157 0 0,0 0 107 0 0,0 0 38 0 0,0 0-65 0 0,0 0-124 0 0,0 0-160 0 0,37-2-146 0 0,118-6-116 0 0,70-26 608 0 0,109-20-2064 0 0,-314 54-1956 0 0,-16 9-7717 0 0,-4-4 141 0 0</inkml:trace>
  <inkml:trace contextRef="#ctx0" brushRef="#br0" timeOffset="500.183">183 1046 15723 0 0,'0'0'1233'0'0,"0"0"-596"0"0,0 0-316 0 0,0 0 90 0 0,0 0 257 0 0,0 0 222 0 0,0 0 118 0 0,0 0-41 0 0,0 0-136 0 0,0 0-136 0 0,0 0-158 0 0,0 0-127 0 0,32 3-109 0 0,102 10-86 0 0,-111-12-174 0 0,-1 0 0 0 0,1-1 1 0 0,-1-1-1 0 0,1-2 0 0 0,-1 0 0 0 0,22-6-41 0 0,27-4-426 0 0,-10 2-1821 0 0,-43 7-1411 0 0,-2 1-7359 0 0</inkml:trace>
  <inkml:trace contextRef="#ctx0" brushRef="#br0" timeOffset="2892.254">0 369 2745 0 0,'0'0'1165'0'0,"0"0"-18"0"0,0 0 129 0 0,0 0 241 0 0,0 0 208 0 0,0 0 45 0 0,0 0-103 0 0,0 0-231 0 0,0 0-313 0 0,0 0-260 0 0,0 0-231 0 0,0 0-154 0 0,0 0-82 0 0,0-5-51 0 0,1-15-42 0 0,26 15 1108 0 0,529-46 2743 0 0,-380 51-3982 0 0,-175 0-161 0 0,-1 0 12 0 0,0 0 14 0 0,0 0 35 0 0,0 0 39 0 0,0 0 33 0 0,0 0 30 0 0,0 0 25 0 0,0 0 18 0 0,0 0 15 0 0,-36-14 1034 0 0,22 6-1236 0 0,1 0 0 0 0,0-1 0 0 0,1-1 0 0 0,0 0 0 0 0,0 0 1 0 0,1-1-1 0 0,0-1 0 0 0,1 0 0 0 0,0 0 0 0 0,1-1 0 0 0,1 0 0 0 0,0-1 0 0 0,1 1 0 0 0,0-2 0 0 0,1 1 0 0 0,0-1 0 0 0,1 0 1 0 0,-1-7-31 0 0,19-12-2298 0 0,14 31-6916 0 0,-17 3-2762 0 0</inkml:trace>
  <inkml:trace contextRef="#ctx0" brushRef="#br0" timeOffset="3312.491">1101 836 11690 0 0,'0'0'1169'0'0,"0"0"-462"0"0,0 0-137 0 0,0 0 137 0 0,0 0 171 0 0,0 0 73 0 0,0 0-46 0 0,0 0-74 0 0,0 0-100 0 0,0 0-67 0 0,0 0-61 0 0,0 0-75 0 0,0 0-47 0 0,25-1-29 0 0,76-3-14 0 0,9 20 1419 0 0,-99-15-1686 0 0,29 3 336 0 0,0-1-1 0 0,1-1 1 0 0,-1-3-1 0 0,34-5-506 0 0,-30-11-216 0 0,-43 17 40 0 0,-16-4-14019 0 0,11 4 2423 0 0</inkml:trace>
  <inkml:trace contextRef="#ctx0" brushRef="#br0" timeOffset="3561.779">1178 1094 10962 0 0,'0'0'4831'0'0,"0"0"-3072"0"0,0 0-1204 0 0,0 0-83 0 0,0 0 194 0 0,0 0 227 0 0,0 0 123 0 0,0 0-8 0 0,0 0-109 0 0,0 0-155 0 0,0 0-90 0 0,0 0-136 0 0,0 0-112 0 0,33 6-76 0 0,103 19-128 0 0,12-19-67 0 0,-102-9-748 0 0,-17-5-4396 0 0,-23 4-3777 0 0</inkml:trace>
  <inkml:trace contextRef="#ctx0" brushRef="#br0" timeOffset="4615.673">1727 1326 2441 0 0,'0'0'1591'0'0,"0"0"-298"0"0,0 0-54 0 0,0 0 177 0 0,0 0 209 0 0,0 0 36 0 0,0 0-94 0 0,0 0-193 0 0,0 0-228 0 0,0 0-123 0 0,0 0-35 0 0,-3 2 4 0 0,-7 2 739 0 0,18-23 525 0 0,1-2-1899 0 0,6-21-24 0 0,1 1 1 0 0,3 1-1 0 0,1 1 1 0 0,2 0-1 0 0,2 2 1 0 0,1 0-1 0 0,2 2 1 0 0,1 1-1 0 0,6-3-333 0 0,-31 33 2 0 0,20-21 40 0 0,2 0 0 0 0,0 2 0 0 0,2 1 0 0 0,0 1 1 0 0,1 1-1 0 0,1 1 0 0 0,26-11-42 0 0,-53 31 2 0 0,0 0 0 0 0,0 1 0 0 0,0-1 0 0 0,-1 0 0 0 0,1 1 0 0 0,0-1 0 0 0,-1 1 1 0 0,1-1-1 0 0,-1 1 0 0 0,0 0 0 0 0,0 0 0 0 0,1-1 0 0 0,-1 1 0 0 0,0 0 0 0 0,0 0 0 0 0,-1 0 1 0 0,1 0-1 0 0,0 1 0 0 0,-1-1 0 0 0,1 0 0 0 0,-1 0 0 0 0,0 0 0 0 0,0 0 0 0 0,0 0 1 0 0,0 1-1 0 0,0-1 0 0 0,0 0 0 0 0,0 0 0 0 0,-1 0 0 0 0,1 0 0 0 0,-1 1 0 0 0,1-1 1 0 0,-1 0-1 0 0,0 0 0 0 0,0 0-2 0 0,0 12 18 0 0,-45 315 271 0 0,45-327-290 0 0,1 0 0 0 0,-1 0 0 0 0,0-1 0 0 0,1 1-1 0 0,-1 0 1 0 0,1 0 0 0 0,0 0 0 0 0,0 0 0 0 0,0 0 0 0 0,0 0 0 0 0,0 0 0 0 0,0 0 0 0 0,0-1-1 0 0,0 1 1 0 0,1 0 0 0 0,-1 0 0 0 0,1 0 0 0 0,0 0 0 0 0,-1-1 0 0 0,1 1 0 0 0,0 0 0 0 0,0-1-1 0 0,0 1 1 0 0,0 0 0 0 0,0-1 0 0 0,1 1 0 0 0,-1-1 0 0 0,0 0 0 0 0,1 1 0 0 0,-1-1 0 0 0,1 0-1 0 0,-1 0 1 0 0,1 0 0 0 0,0 0 0 0 0,-1 0 0 0 0,1 0 0 0 0,0 0 0 0 0,0-1 0 0 0,-1 1 0 0 0,1-1-1 0 0,0 1 1 0 0,0-1 0 0 0,0 0 0 0 0,0 0 0 0 0,0 0 0 0 0,0 0 0 0 0,0 0 0 0 0,1 0 1 0 0,6-4 21 0 0,0-1 0 0 0,0 1 0 0 0,0-1 0 0 0,-1-1 0 0 0,0 0 0 0 0,0 0 0 0 0,-1-1 0 0 0,0 0 0 0 0,0 0 1 0 0,4-6-22 0 0,13-11 29 0 0,279-241 44 0 0,-233 216-68 0 0,-68 112-23 0 0,-25 37 106 0 0,-1 31-110 0 0,24-128-21 0 0,0-1 0 0 0,1 0 1 0 0,-1 0-1 0 0,1 0 0 0 0,-1 0 0 0 0,1 0 0 0 0,0 0 0 0 0,0 0 0 0 0,0 0 0 0 0,0 0 0 0 0,0 0 0 0 0,0 0 0 0 0,0 0 0 0 0,1-1 0 0 0,-1 1 0 0 0,1-1 0 0 0,-1 1 0 0 0,1-1 0 0 0,0 1 0 0 0,-1-1 1 0 0,1 0-1 0 0,0 0 0 0 0,0 0 0 0 0,0 0 0 0 0,0 0 0 0 0,0 0 0 0 0,0 0 0 0 0,0-1 0 0 0,0 1 0 0 0,1-1 0 0 0,-1 1 0 0 0,0-1 0 0 0,0 0 0 0 0,0 0 0 0 0,0 0 0 0 0,1 0 0 0 0,-1 0 0 0 0,0-1 0 0 0,0 1 1 0 0,0-1 42 0 0,85-26-5065 0 0,-38 2-4085 0 0,-35 17-1610 0 0</inkml:trace>
  <inkml:trace contextRef="#ctx0" brushRef="#br0" timeOffset="4994.279">3417 763 6497 0 0,'0'0'4121'0'0,"0"0"-1295"0"0,0 0-812 0 0,0 0-472 0 0,0 0-403 0 0,0 0-333 0 0,0 0-200 0 0,0 0-54 0 0,0 0 12 0 0,0 0 23 0 0,-36 17-32 0 0,-115 56-71 0 0,34-1 239 0 0,110-67-681 0 0,-13 7 51 0 0,0 0 0 0 0,1 2 0 0 0,0 0 1 0 0,1 2-1 0 0,1 0 0 0 0,0 0 0 0 0,2 2 0 0 0,0 0 0 0 0,0 1 1 0 0,2 0-1 0 0,0 1 0 0 0,0 4-93 0 0,11-22 0 0 0,1 1 1 0 0,-1-1 0 0 0,1 1-1 0 0,0 0 1 0 0,0-1 0 0 0,0 1-1 0 0,0 0 1 0 0,1 0-1 0 0,-1 0 1 0 0,1 0 0 0 0,-1-1-1 0 0,1 1 1 0 0,0 0-1 0 0,0 0 1 0 0,0 0 0 0 0,1 0-1 0 0,-1 0 1 0 0,1 0-1 0 0,0-1 1 0 0,-1 1 0 0 0,1 0-1 0 0,1 0 1 0 0,-1-1 0 0 0,0 1-1 0 0,0-1 1 0 0,1 1-1 0 0,0-1 1 0 0,-1 0 0 0 0,1 1-1 0 0,0-1 1 0 0,0 0-1 0 0,0 0 1 0 0,0 0 0 0 0,1 0-1 0 0,-1-1 1 0 0,1 1-1 0 0,-1-1 1 0 0,1 1 0 0 0,-1-1-1 0 0,1 0 1 0 0,0 0 0 0 0,-1 0-1 0 0,1 0 1 0 0,0-1-1 0 0,0 1 1 0 0,0-1 0 0 0,0 1-1 0 0,2-1 0 0 0,18 0 68 0 0,0-2 0 0 0,1 0 0 0 0,-1-1 0 0 0,0-2-1 0 0,0 0 1 0 0,-1-1 0 0 0,1-1 0 0 0,-1-2 0 0 0,-1 0 0 0 0,0-1-1 0 0,0-1 1 0 0,-1-1 0 0 0,0-1 0 0 0,-1 0 0 0 0,-1-2 0 0 0,7-6-68 0 0,100-86 329 0 0,-62 52-34 0 0,-57 106-154 0 0,-6-46-131 0 0,7 132 29 0 0,-6-131-65 0 0,1 0 0 0 0,0-1 0 0 0,0 1 0 0 0,0 0 0 0 0,1-1 0 0 0,0 1 0 0 0,0-1 0 0 0,0 0 0 0 0,1 0 0 0 0,0 0 0 0 0,-1-1 0 0 0,2 1 0 0 0,-1-1 0 0 0,0 0 0 0 0,1 0 0 0 0,0 0 0 0 0,0-1 0 0 0,0 0 0 0 0,1 0 0 0 0,-1 0 0 0 0,3 1 26 0 0,58 0-2228 0 0,-46-14-1720 0 0,-4-6-4269 0 0,-11 9-2949 0 0</inkml:trace>
  <inkml:trace contextRef="#ctx0" brushRef="#br0" timeOffset="5381.498">3082 553 14675 0 0,'0'0'1370'0'0,"0"0"-249"0"0,0 0-50 0 0,0 0-12 0 0,0 0-97 0 0,0 0-133 0 0,0 0-175 0 0,0 0-69 0 0,0 0 9 0 0,0 0 50 0 0,0 0 19 0 0,0 0-83 0 0,0 0-92 0 0,21-8-80 0 0,69-22-55 0 0,-71 25-215 0 0,1 0-1 0 0,-1 1 1 0 0,1 1-1 0 0,0 1 1 0 0,0 1-1 0 0,0 0 1 0 0,0 2-1 0 0,1 0-137 0 0,29 1 99 0 0,-20-3-61 0 0,-16 0-24 0 0,0 0 0 0 0,-1 2 0 0 0,1-1 0 0 0,-1 2 0 0 0,1-1 0 0 0,-1 2 0 0 0,1 0 0 0 0,9 4-14 0 0,-4-7 761 0 0,-49-28 364 0 0,19 19-1360 0 0,-67-58 413 0 0,61 55-157 0 0,0 0 0 0 0,1-1 0 0 0,0-1 1 0 0,1 0-1 0 0,1-1 0 0 0,0-1 1 0 0,1 0-1 0 0,1-1 0 0 0,0-1 0 0 0,1 1 1 0 0,1-2-1 0 0,1 1 0 0 0,1-2 1 0 0,-3-8-22 0 0,11 27-48 0 0,-1-1 0 0 0,1 0 1 0 0,0 0-1 0 0,0 0 0 0 0,0 0 1 0 0,0 0-1 0 0,0 0 0 0 0,0 0 1 0 0,0 1-1 0 0,1-1 1 0 0,-1 0-1 0 0,1 0 0 0 0,-1 0 1 0 0,1 0-1 0 0,0 1 0 0 0,0-1 1 0 0,0 0-1 0 0,0 1 0 0 0,0-1 1 0 0,0 1-1 0 0,0-1 0 0 0,0 1 1 0 0,1-1-1 0 0,-1 1 0 0 0,0 0 1 0 0,1 0-1 0 0,0 0 1 0 0,-1-1-1 0 0,1 1 0 0 0,-1 1 1 0 0,1-1-1 0 0,0 0 0 0 0,0 0 1 0 0,1 0 47 0 0,25-9-3215 0 0,-15 6 120 0 0,1-3-9129 0 0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03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270 283 2505 0 0,'0'0'1656'0'0,"0"0"-118"0"0,0 0 50 0 0,0 0 214 0 0,0 0 117 0 0,0 0-86 0 0,0 0-196 0 0,0 0-264 0 0,0 0-267 0 0,0 0-191 0 0,0 0-132 0 0,0-4-126 0 0,0-11-115 0 0,0 12-94 0 0,0 3-84 0 0,0 0-70 0 0,-2 11 351 0 0,-13 28-404 0 0,-2-1 1 0 0,-2-1 0 0 0,-1-1 0 0 0,-2 0 0 0 0,-1-2 0 0 0,-2-1-1 0 0,-1-1 1 0 0,-1-1 0 0 0,-5 2-242 0 0,-10-7-2691 0 0,56-43-9969 0 0,-8 12 4230 0 0</inkml:trace>
  <inkml:trace contextRef="#ctx0" brushRef="#br0" timeOffset="657.824">445 121 10522 0 0,'0'0'883'0'0,"0"0"-419"0"0,0 0-152 0 0,0 0 27 0 0,0 0 130 0 0,0 0 102 0 0,0 0 135 0 0,0 0 51 0 0,0 0-15 0 0,0 0-63 0 0,0 0-142 0 0,0 0-78 0 0,4 10-87 0 0,26 76 1031 0 0,-41 108 1517 0 0,12-192-2871 0 0,1 0 0 0 0,0 0-1 0 0,0 0 1 0 0,0 0 0 0 0,0 0-1 0 0,0-1 1 0 0,1 1 0 0 0,-1-1-1 0 0,0 1 1 0 0,1-1 0 0 0,-1 0-1 0 0,1 0 1 0 0,-1 0 0 0 0,1 0-1 0 0,-1-1 1 0 0,1 1 0 0 0,0-1-1 0 0,0 1 1 0 0,-1-1 0 0 0,1 0-1 0 0,0 0 1 0 0,-1 0 0 0 0,1-1-1 0 0,0 1 1 0 0,-1 0-1 0 0,1-1 1 0 0,0 0 0 0 0,-1 0-1 0 0,1 0 1 0 0,-1 0 0 0 0,1 0-1 0 0,-1 0 1 0 0,1-1-49 0 0,21-10 107 0 0,1-2 0 0 0,-2-1 0 0 0,0 0-1 0 0,-1-2 1 0 0,0-1 0 0 0,-1 0 0 0 0,-1-2 0 0 0,-1 0 0 0 0,5-10-107 0 0,-3 8 44 0 0,-21 21-42 0 0,0 1-62 0 0,-3 23-172 0 0,-9 83 228 0 0,13-103 10 0 0,0 1-1 0 0,1-1 1 0 0,-1 0-1 0 0,1 1 1 0 0,-1-1-1 0 0,1 0 1 0 0,0 0-1 0 0,0 0 1 0 0,1-1-1 0 0,-1 1 1 0 0,0 0-1 0 0,1-1 1 0 0,0 1-1 0 0,0-1 1 0 0,-1 0-1 0 0,1 0 1 0 0,0 0-1 0 0,1 0 1 0 0,-1-1-1 0 0,0 1 1 0 0,0-1-1 0 0,1 0 1 0 0,-1 0-1 0 0,1 0 1 0 0,-1 0-1 0 0,1-1 1 0 0,-1 1-1 0 0,1-1 1 0 0,-1 0 0 0 0,1 0-1 0 0,0 0 1 0 0,-1-1-1 0 0,1 1 1 0 0,-1-1-1 0 0,1 0 1 0 0,-1 0-1 0 0,0 0 1 0 0,3-1-6 0 0,13-10 113 0 0,-1-1-1 0 0,0-1 1 0 0,0 0 0 0 0,-2-2 0 0 0,0 0 0 0 0,-1 0 0 0 0,0-2 0 0 0,-2 1 0 0 0,0-2 0 0 0,-1 0 0 0 0,6-13-113 0 0,-2 7 45 0 0,12-66-1324 0 0,-34 92-5321 0 0,3 1 809 0 0,1 5-5721 0 0</inkml:trace>
  <inkml:trace contextRef="#ctx0" brushRef="#br0" timeOffset="998.74">1329 235 3321 0 0,'0'0'2286'0'0,"0"0"-191"0"0,0 0-15 0 0,0 0-61 0 0,0 0-152 0 0,0 0-221 0 0,0 0-231 0 0,0 0-177 0 0,0 0-173 0 0,32-1-167 0 0,99-3-160 0 0,-71-12 181 0 0,-54 11-740 0 0,-1 1-76 0 0,0 1 0 0 0,0-1 0 0 0,0 0 0 0 0,-1-1 0 0 0,0 1 0 0 0,0-1 1 0 0,0 1-1 0 0,-1-1 0 0 0,1 0 0 0 0,-1-1 0 0 0,0 1 0 0 0,-1 0 0 0 0,1-1 0 0 0,-1 0 0 0 0,0 1 0 0 0,0-1 0 0 0,-1 0 0 0 0,0 0 0 0 0,0 0 1 0 0,0 0-1 0 0,-1 0 0 0 0,0 0 0 0 0,0 0 0 0 0,-1-2-103 0 0,-1 3 0 0 0,0 1 1 0 0,-1-1-1 0 0,0 0 1 0 0,0 1-1 0 0,0-1 0 0 0,0 1 1 0 0,-1 0-1 0 0,1 0 1 0 0,-1 0-1 0 0,0 1 1 0 0,0-1-1 0 0,-1 1 0 0 0,1 0 1 0 0,-1 0-1 0 0,0 1 1 0 0,1-1-1 0 0,-1 1 1 0 0,0 0-1 0 0,0 0 0 0 0,-1 1 1 0 0,1-1-1 0 0,0 1 1 0 0,-1 0-1 0 0,1 1 1 0 0,0-1-1 0 0,-1 1 1 0 0,1 0-1 0 0,0 1 0 0 0,-1-1 1 0 0,1 1-1 0 0,-1 0 1 0 0,1 0-1 0 0,0 1 1 0 0,-1 0-1 0 0,-7 4-10 0 0,0 0 1 0 0,1 0 0 0 0,0 1 0 0 0,0 1-1 0 0,1 0 1 0 0,0 1 0 0 0,0 0 0 0 0,1 1-1 0 0,0 0 1 0 0,1 0 0 0 0,0 1 0 0 0,1 0-1 0 0,0 1 1 0 0,-6 11 9 0 0,9-15 6 0 0,1 0-1 0 0,-1 0 1 0 0,2 0-1 0 0,-1 0 1 0 0,1 1-1 0 0,0-1 1 0 0,1 1-1 0 0,0 0 1 0 0,0 0-1 0 0,1 0 1 0 0,0 0 0 0 0,1 0-1 0 0,0 0 1 0 0,0 0-1 0 0,1 0 1 0 0,0 0-1 0 0,1 0 1 0 0,0 0-1 0 0,0 0 1 0 0,1-1-1 0 0,0 1 1 0 0,0-1-1 0 0,1 0 1 0 0,0 0-1 0 0,1 0 1 0 0,0 0-1 0 0,3 4-4 0 0,10 4 23 0 0,-1 0 0 0 0,2-2 0 0 0,0 0 0 0 0,1-1 0 0 0,0-1 0 0 0,1-1 0 0 0,0-1 0 0 0,1 0 0 0 0,0-2 0 0 0,0-1 0 0 0,1 0 0 0 0,0-2 0 0 0,0 0 0 0 0,1-2 0 0 0,-1-1 0 0 0,1 0 0 0 0,-1-2 0 0 0,1-1 0 0 0,19-3-24 0 0,-4-3-1308 0 0,-15-3-5759 0 0,-12 2-4880 0 0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33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237 509 8658 0 0,'0'0'1887'0'0,"0"0"-223"0"0,0 0-31 0 0,0 0-24 0 0,0 0-135 0 0,0 0-222 0 0,0 0-237 0 0,0 0-177 0 0,0 0-134 0 0,0 0-91 0 0,0 0-66 0 0,0 0-76 0 0,-6-6-54 0 0,-20-16-38 0 0,-19 18 795 0 0,33 9-1132 0 0,2 1 0 0 0,-1 1 1 0 0,1 0-1 0 0,0 0 0 0 0,0 1 1 0 0,1 0-1 0 0,0 1 0 0 0,0 0 1 0 0,1 0-1 0 0,0 1 1 0 0,1 0-1 0 0,0 0 0 0 0,-2 5-42 0 0,4-7 2 0 0,1 0 1 0 0,0 0-1 0 0,1 0 0 0 0,0 1 0 0 0,0-1 0 0 0,1 1 0 0 0,0 0 0 0 0,0 0 0 0 0,1 0 0 0 0,0 0 0 0 0,1 0 0 0 0,0 0 1 0 0,0 0-1 0 0,1 0 0 0 0,0 0 0 0 0,1 2-2 0 0,-1-6 13 0 0,0-1 0 0 0,0 1 0 0 0,0-1 1 0 0,1 0-1 0 0,0 1 0 0 0,0-1 0 0 0,0 0 0 0 0,0 0 0 0 0,0 0 1 0 0,1-1-1 0 0,0 1 0 0 0,0 0 0 0 0,0-1 0 0 0,0 0 0 0 0,0 0 0 0 0,1 0 1 0 0,-1 0-1 0 0,1 0 0 0 0,0-1 0 0 0,0 0 0 0 0,0 1 0 0 0,0-1 1 0 0,0-1-1 0 0,1 1 0 0 0,-1-1 0 0 0,0 0 0 0 0,1 0 0 0 0,-1 0 1 0 0,1 0-1 0 0,0-1 0 0 0,-1 0 0 0 0,2 0-13 0 0,8-3 101 0 0,-1-1 0 0 0,1-1 1 0 0,-1 0-1 0 0,0-1 0 0 0,-1 0 0 0 0,1-1 0 0 0,-1 0 0 0 0,-1-1 1 0 0,1-1-1 0 0,-1 1 0 0 0,-1-2 0 0 0,0 0 0 0 0,0 0 0 0 0,-1-1 1 0 0,0 0-1 0 0,-1 0 0 0 0,0-1 0 0 0,-1 0 0 0 0,0 0 0 0 0,-1-1 1 0 0,2-6-102 0 0,7-12 48 0 0,-1-1 0 0 0,-2-1 0 0 0,-1 1 0 0 0,-2-2 0 0 0,5-32-48 0 0,-9 49-18 0 0,-2 0 0 0 0,0 0 0 0 0,-1-1 0 0 0,0 1 0 0 0,-2-1 0 0 0,0 1 0 0 0,-1-1 0 0 0,0 1 0 0 0,-2-1 0 0 0,0 1 0 0 0,-1 0 0 0 0,-1 0 0 0 0,0 1 0 0 0,-1-1 0 0 0,-1 1 0 0 0,-1 0 0 0 0,0 1 0 0 0,-1-1 0 0 0,0 2 0 0 0,-2-1 0 0 0,1 2 0 0 0,-6-6 18 0 0,12 16-13 0 0,0 0 0 0 0,0 0 1 0 0,0 1-1 0 0,0 0 1 0 0,0-1-1 0 0,0 1 1 0 0,0 1-1 0 0,-1-1 1 0 0,1 1-1 0 0,-1-1 1 0 0,1 1-1 0 0,-1 1 0 0 0,0-1 1 0 0,1 1-1 0 0,-1-1 1 0 0,0 1-1 0 0,1 1 1 0 0,-1-1-1 0 0,0 1 1 0 0,1-1-1 0 0,-1 1 1 0 0,1 1-1 0 0,-1-1 0 0 0,1 1 1 0 0,-1-1-1 0 0,1 1 1 0 0,0 1-1 0 0,0-1 1 0 0,0 0-1 0 0,0 1 1 0 0,0 0-1 0 0,-3 3 13 0 0,1 5 6 0 0,0-1-1 0 0,0 1 1 0 0,1 1-1 0 0,0-1 1 0 0,1 1 0 0 0,1 0-1 0 0,0 0 1 0 0,0 0-1 0 0,1 0 1 0 0,0 0-1 0 0,1 1 1 0 0,1-1 0 0 0,0 0-1 0 0,1 1 1 0 0,0 1-6 0 0,-1-13 1 0 0,3 19 69 0 0,1 0 0 0 0,0 0 0 0 0,2-1 1 0 0,0 0-1 0 0,1 0 0 0 0,1 0 0 0 0,1-1 0 0 0,0-1 0 0 0,2 1 0 0 0,0-1 0 0 0,1-1 0 0 0,5 6-70 0 0,32 54 466 0 0,65 104 519 0 0,-66-102-693 0 0,-40-64-190 0 0,-8-14-68 0 0,0 0-12 0 0,0 0 30 0 0,0 0 20 0 0,0 0-20 0 0,0 0-29 0 0,0 0 12 0 0,0 0-23 0 0,0 0-4 0 0,0 0 37 0 0,0 0-40 0 0,0 0-13 0 0,0 0-1 0 0,0 0-12 0 0,0 0-30 0 0,0 0-14 0 0,0 0-25 0 0,0 0-52 0 0,0 0-33 0 0,1-25-8274 0 0,3 21 3600 0 0,0 0-6433 0 0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33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93 307 12331 0 0,'0'0'1935'0'0,"0"0"-1003"0"0,0 0-328 0 0,0 0 263 0 0,0 0 296 0 0,0 0 178 0 0,0 0-70 0 0,0 0-245 0 0,0 0-227 0 0,0 0-151 0 0,0 0-103 0 0,0 0-83 0 0,0 0-66 0 0,-2 23-68 0 0,-12 105 192 0 0,-1-40 260 0 0,15-87-797 0 0,0-1-24 0 0,0 0-54 0 0,0 0-33 0 0,0 0-64 0 0,-2-14-4623 0 0,2 9-2333 0 0,0-2-4364 0 0</inkml:trace>
  <inkml:trace contextRef="#ctx0" brushRef="#br0" timeOffset="244.929">40 6 12723 0 0,'0'0'2292'0'0,"0"0"-583"0"0,0 0-374 0 0,0 0-157 0 0,0 0-175 0 0,0 0-220 0 0,0 0-253 0 0,0 0-228 0 0,0 0-207 0 0,0 0-135 0 0,0 0-57 0 0,0 0-43 0 0,-7-1-28 0 0,6 1 159 0 0,0-1-14 0 0,1 1-1 0 0,-1-1 1 0 0,0 1 0 0 0,1-1-1 0 0,-1 1 1 0 0,0 0 0 0 0,1-1-1 0 0,-1 1 1 0 0,0 0-1 0 0,0 0 1 0 0,0-1 0 0 0,1 1-1 0 0,-1 0 1 0 0,0 0 0 0 0,0 0-1 0 0,0 0 1 0 0,0 0 0 0 0,1 0-1 0 0,-1 0 1 0 0,0 0 0 0 0,0 1-1 0 0,0-1 1 0 0,1 0 0 0 0,-1 0-1 0 0,0 1 1 0 0,0-1 0 0 0,1 0-1 0 0,-1 1 1 0 0,0-1-1 0 0,0 1 1 0 0,1-1 0 0 0,-1 1-1 0 0,1-1 1 0 0,-1 1 0 0 0,0-1-1 0 0,1 1 1 0 0,-1 0 0 0 0,1-1-1 0 0,-1 1 1 0 0,1 0 0 0 0,0 0-1 0 0,-1-1 1 0 0,1 1 0 0 0,0 0-1 0 0,-1 0 1 0 0,1-1 0 0 0,0 1-1 0 0,0 0 1 0 0,0 0 0 0 0,0 0-1 0 0,0-1 1 0 0,0 1-1 0 0,0 0 1 0 0,0 0 0 0 0,0 0-1 0 0,0 0 1 0 0,0-1 0 0 0,0 1-1 0 0,1 0 1 0 0,-1 0 0 0 0,0-1-1 0 0,1 1 1 0 0,-1 0 0 0 0,0 0-1 0 0,1-1 1 0 0,0 2 23 0 0,15 14-1951 0 0,-6-6-3593 0 0,-1-3-5044 0 0</inkml:trace>
  <inkml:trace contextRef="#ctx0" brushRef="#br0" timeOffset="565.974">205 510 10410 0 0,'0'0'1407'0'0,"0"0"-455"0"0,0 0 82 0 0,0 0 402 0 0,0 0 290 0 0,0 0 14 0 0,0 0-227 0 0,0 0-317 0 0,0 0-239 0 0,0 0-152 0 0,0 0-85 0 0,0 0-41 0 0,-3 8 501 0 0,-1-61 500 0 0,4 48-1615 0 0,-1-4-7 0 0,0-1-1 0 0,1 1 1 0 0,1 0 0 0 0,-1-1 0 0 0,1 1-1 0 0,1 0 1 0 0,0 0 0 0 0,0-1 0 0 0,1 1-1 0 0,0 1 1 0 0,0-1 0 0 0,1 0 0 0 0,0 1-1 0 0,1 0 1 0 0,4-6-58 0 0,1 2 4 0 0,0 1 0 0 0,0 1 1 0 0,2 0-1 0 0,-1 1 0 0 0,1 0 0 0 0,0 1 0 0 0,1 0 0 0 0,7-3-4 0 0,8 40-1801 0 0,-25-26 1285 0 0,8 5-2916 0 0,-4-3-4806 0 0,-4-2-3397 0 0</inkml:trace>
  <inkml:trace contextRef="#ctx0" brushRef="#br0" timeOffset="1179.489">542 344 0 0 0,'0'0'1750'0'0,"0"0"138"0"0,0 0-10 0 0,0 0-50 0 0,0 0-117 0 0,0 0-213 0 0,0 0-164 0 0,0 0-122 0 0,0 0-96 0 0,0 0-76 0 0,0 0-72 0 0,0 0-66 0 0,0 0-46 0 0,12 1-37 0 0,57 6 1475 0 0,-62-9-1967 0 0,0 0 0 0 0,0-1-1 0 0,0 1 1 0 0,0-1 0 0 0,-1 0 0 0 0,1-1 0 0 0,-1 0-1 0 0,1 0 1 0 0,-1 0 0 0 0,-1-1 0 0 0,1 0 0 0 0,-1 0 0 0 0,4-4-327 0 0,0 1 273 0 0,-6 6-209 0 0,0-1 1 0 0,0 1-1 0 0,0-1 0 0 0,-1 0 1 0 0,1 1-1 0 0,0-1 0 0 0,-1-1 1 0 0,0 1-1 0 0,0 0 0 0 0,0 0 1 0 0,0-1-1 0 0,0 1 0 0 0,-1-1 1 0 0,0 0-1 0 0,0 1 0 0 0,0-1 1 0 0,0 0-1 0 0,0 0 0 0 0,-1 0 1 0 0,1 0-1 0 0,-1-1-64 0 0,-61-1 73 0 0,-67 78-126 0 0,123-68 63 0 0,0 0-1 0 0,1 0 1 0 0,-1 0 0 0 0,1 1 0 0 0,0 0-1 0 0,0 0 1 0 0,1 0 0 0 0,-1 0-1 0 0,1 0 1 0 0,0 1 0 0 0,0 0-1 0 0,1-1 1 0 0,0 1 0 0 0,0 0-1 0 0,0 0 1 0 0,1 0 0 0 0,0 0-1 0 0,0 0 1 0 0,0 1 0 0 0,1-1-1 0 0,0 0 1 0 0,0 0 0 0 0,1 6-10 0 0,1-6 29 0 0,-1-1 1 0 0,1 0-1 0 0,0 0 1 0 0,1 0-1 0 0,-1 0 1 0 0,1 0 0 0 0,0-1-1 0 0,0 1 1 0 0,0-1-1 0 0,0 1 1 0 0,1-1-1 0 0,0 0 1 0 0,0-1-1 0 0,0 1 1 0 0,0-1-1 0 0,1 1 1 0 0,-1-1-1 0 0,1-1 1 0 0,0 1-1 0 0,0-1 1 0 0,2 1-30 0 0,101 8 156 0 0,-87-22-2530 0 0,-10 8 203 0 0,-5 0-1476 0 0,-1 2-7078 0 0,-3 1 1656 0 0</inkml:trace>
  <inkml:trace contextRef="#ctx0" brushRef="#br0" timeOffset="1941.453">1093 300 2833 0 0,'0'0'1913'0'0,"0"0"56"0"0,0 0 77 0 0,0 0-6 0 0,0 0-121 0 0,0 0-267 0 0,0 0-269 0 0,0 0-201 0 0,0 0-158 0 0,0 0-105 0 0,0 0-40 0 0,0 0-44 0 0,1-6-90 0 0,5-19-69 0 0,-6 25-589 0 0,0-1 0 0 0,-1 0 0 0 0,1 0-1 0 0,0 1 1 0 0,-1-1 0 0 0,1 0-1 0 0,-1 1 1 0 0,1-1 0 0 0,-1 0 0 0 0,0 1-1 0 0,1-1 1 0 0,-1 1 0 0 0,1-1 0 0 0,-1 1-1 0 0,0-1 1 0 0,0 1 0 0 0,1 0 0 0 0,-1-1-1 0 0,0 1 1 0 0,0 0 0 0 0,1 0-1 0 0,-1-1 1 0 0,0 1 0 0 0,0 0 0 0 0,0 0-1 0 0,1 0 1 0 0,-1 0 0 0 0,0 0 0 0 0,0 0-1 0 0,0 0 1 0 0,1 0 0 0 0,-1 0 0 0 0,0 1-1 0 0,0-1 1 0 0,0 0 0 0 0,1 0-1 0 0,-1 1 1 0 0,-1-1-87 0 0,0 1 176 0 0,-85 29 751 0 0,82-26-891 0 0,-1 0 0 0 0,1 1 0 0 0,0 0 1 0 0,1 0-1 0 0,-1 0 0 0 0,1 0 0 0 0,0 1 0 0 0,0 0 1 0 0,1 0-1 0 0,0 0 0 0 0,0 0 0 0 0,0 0 1 0 0,1 1-1 0 0,-1-1 0 0 0,2 1 0 0 0,-1 0 0 0 0,1-1 1 0 0,0 1-1 0 0,0 0 0 0 0,1 0 0 0 0,0 0 1 0 0,0 0-1 0 0,1-1 0 0 0,0 1 0 0 0,0 0-36 0 0,1-3 22 0 0,0 0-1 0 0,1 0 1 0 0,-1 0 0 0 0,1 0-1 0 0,0-1 1 0 0,0 1 0 0 0,0-1-1 0 0,0 0 1 0 0,1 0 0 0 0,0 0-1 0 0,-1-1 1 0 0,1 1 0 0 0,0-1-1 0 0,0 0 1 0 0,0 0 0 0 0,0 0-1 0 0,1 0 1 0 0,-1-1 0 0 0,0 0-1 0 0,1 0 1 0 0,-1 0 0 0 0,1 0-1 0 0,-1-1 1 0 0,1 0 0 0 0,0 0-1 0 0,-1 0 1 0 0,1 0 0 0 0,-1-1-1 0 0,1 1 1 0 0,-1-1 0 0 0,1-1-1 0 0,3 0-21 0 0,17 1 26 0 0,-21 1-76 0 0,1-1 1 0 0,-1 1-1 0 0,1-1 0 0 0,-1 0 0 0 0,1 0 1 0 0,-1 0-1 0 0,0-1 0 0 0,0 1 1 0 0,1-1-1 0 0,-1 0 0 0 0,0 0 1 0 0,-1-1-1 0 0,1 1 0 0 0,0-1 0 0 0,-1 0 1 0 0,2-1 49 0 0,14-22-10238 0 0,-17 22-1806 0 0</inkml:trace>
  <inkml:trace contextRef="#ctx0" brushRef="#br0" timeOffset="2415.798">1542 42 7874 0 0,'0'0'3818'0'0,"0"0"-1586"0"0,0 0-590 0 0,0 0-18 0 0,0 0-38 0 0,0 0-159 0 0,0 0-236 0 0,0 0-247 0 0,0 0-200 0 0,0 0-118 0 0,0 0-71 0 0,0 0-75 0 0,0 0-52 0 0,-4 3 1021 0 0,-14 59-228 0 0,13-27-944 0 0,-27 120 279 0 0,1 61-408 0 0,28-200-1580 0 0,3-30-336 0 0,3-11-3360 0 0,-1 9-6385 0 0,-1 11 2532 0 0</inkml:trace>
  <inkml:trace contextRef="#ctx0" brushRef="#br0" timeOffset="2699.384">1295 263 10114 0 0,'0'0'3039'0'0,"0"0"-803"0"0,0 0-475 0 0,0 0-264 0 0,0 0-288 0 0,0 0-226 0 0,0 0-172 0 0,0 0-108 0 0,0 0-34 0 0,0 0 1 0 0,0 0-13 0 0,0 0-45 0 0,0 0-61 0 0,13 2-45 0 0,93 7 642 0 0,32-9 255 0 0,-108 0-5841 0 0,0 0-4961 0 0,-30 0-2844 0 0</inkml:trace>
  <inkml:trace contextRef="#ctx0" brushRef="#br0" timeOffset="2947.057">1766 318 12547 0 0,'0'0'1537'0'0,"0"0"-259"0"0,0 0 29 0 0,0 0 44 0 0,0 0-86 0 0,0 0-187 0 0,0 0-263 0 0,0 0-210 0 0,0 0-135 0 0,0 0-101 0 0,0 0-85 0 0,0 0-64 0 0,0 25-46 0 0,-4 74-54 0 0,-3-46-463 0 0,7-53-119 0 0,0 0-322 0 0,0-7-8776 0 0,0 3-1559 0 0</inkml:trace>
  <inkml:trace contextRef="#ctx0" brushRef="#br0" timeOffset="3097.931">1811 68 13795 0 0,'0'0'1936'0'0,"0"0"-991"0"0,0 0-369 0 0,0 0-184 0 0,0 0-256 0 0,0 0-152 0 0,0 0-200 0 0,0 0-192 0 0,0 0-304 0 0,0 0-713 0 0,0 0-2296 0 0,0 0-7561 0 0</inkml:trace>
  <inkml:trace contextRef="#ctx0" brushRef="#br0" timeOffset="3397.429">2043 271 12051 0 0,'0'0'1437'0'0,"0"0"-275"0"0,0 0 23 0 0,0 0 33 0 0,0 0-123 0 0,0 0-216 0 0,0 0-206 0 0,0 0-175 0 0,0 0-108 0 0,0 0-96 0 0,0 0-95 0 0,0 0-45 0 0,-7 23-44 0 0,-21 73-34 0 0,18-31 41 0 0,11-63-78 0 0,-1 0 0 0 0,0 1 0 0 0,0-1 0 0 0,1 0 0 0 0,-1 0-1 0 0,1 0 1 0 0,0 1 0 0 0,0-1 0 0 0,0 0 0 0 0,0 0 0 0 0,0 0 0 0 0,0 0 0 0 0,0 0 0 0 0,1-1 0 0 0,-1 1 0 0 0,1 0-1 0 0,-1-1 1 0 0,1 1 0 0 0,0-1 0 0 0,0 1 0 0 0,0-1 0 0 0,0 0 0 0 0,0 0 0 0 0,0 1 0 0 0,0-1 0 0 0,0-1 0 0 0,0 1 0 0 0,0 0-1 0 0,0-1 1 0 0,0 1 0 0 0,1-1 0 0 0,-1 1 0 0 0,0-1 0 0 0,1 0 0 0 0,-1 0 0 0 0,1 0-39 0 0,84-16 2588 0 0,-82 14-2492 0 0,0-1 1 0 0,0 0 0 0 0,0 0-1 0 0,0-1 1 0 0,-1 0-1 0 0,1 0 1 0 0,-1 0 0 0 0,0 0-1 0 0,0 0 1 0 0,-1-1 0 0 0,1 0-1 0 0,-1 1 1 0 0,0-1-1 0 0,0-1 1 0 0,-1 1 0 0 0,1 0-1 0 0,-1-1 1 0 0,0 1 0 0 0,-1-1-1 0 0,1 0 1 0 0,-1 1-1 0 0,0-1 1 0 0,-1 0 0 0 0,1 0-1 0 0,-1 0 1 0 0,-1 1-1 0 0,1-1 1 0 0,-1 0 0 0 0,0-1-97 0 0,0 3-36 0 0,-1-1 0 0 0,0 1 0 0 0,0 0 0 0 0,-1 0 0 0 0,1 0 0 0 0,-1 0 0 0 0,0 0 0 0 0,0 1 0 0 0,0-1 1 0 0,0 1-1 0 0,-1 0 0 0 0,1 0 0 0 0,-1 0 0 0 0,0 0 0 0 0,0 1 0 0 0,0-1 0 0 0,0 1 0 0 0,0 0 0 0 0,-1 0 0 0 0,1 1 0 0 0,0-1 1 0 0,-1 1-1 0 0,0 0 0 0 0,-3 0 36 0 0,-42 0-9450 0 0,43 4-2726 0 0</inkml:trace>
  <inkml:trace contextRef="#ctx0" brushRef="#br0" timeOffset="3797.632">2411 418 16732 0 0,'0'0'1612'0'0,"0"0"-659"0"0,0 0-138 0 0,0 0 143 0 0,0 0 23 0 0,0 0-99 0 0,0 0-181 0 0,0 0-179 0 0,0 0-78 0 0,0 0-40 0 0,0 0-55 0 0,0 0-66 0 0,0 0-56 0 0,8-14-44 0 0,24-41-38 0 0,-16 26 62 0 0,-15 25-187 0 0,0 1-1 0 0,1 0 1 0 0,-1-1 0 0 0,1 1 0 0 0,0 0 0 0 0,0 0-1 0 0,0 0 1 0 0,0 1 0 0 0,1-1 0 0 0,-1 0 0 0 0,1 1-1 0 0,0 0 1 0 0,-1-1 0 0 0,1 1 0 0 0,0 0 0 0 0,0 1-1 0 0,1-1 1 0 0,-1 0 0 0 0,0 1 0 0 0,2-1-20 0 0,-4 2-3 0 0,1-1 0 0 0,-1 1 1 0 0,0 0-1 0 0,0 0 0 0 0,0 0 1 0 0,0 0-1 0 0,0 0 0 0 0,0 0 1 0 0,0 0-1 0 0,0 0 0 0 0,1 0 1 0 0,-1 1-1 0 0,0-1 0 0 0,0 0 1 0 0,0 1-1 0 0,0-1 0 0 0,0 1 1 0 0,0-1-1 0 0,0 1 0 0 0,0-1 1 0 0,0 1-1 0 0,-1 0 0 0 0,1-1 1 0 0,0 1-1 0 0,0 0 0 0 0,0 0 1 0 0,-1 0-1 0 0,1 0 0 0 0,0 0 1 0 0,-1-1-1 0 0,1 1 0 0 0,-1 0 1 0 0,1 0-1 0 0,-1 0 0 0 0,0 1 1 0 0,1-1-1 0 0,-1 0 0 0 0,0 0 1 0 0,0 0-1 0 0,1 0 0 0 0,-1 0 1 0 0,0 0-1 0 0,0 0 0 0 0,0 0 1 0 0,-1 1-1 0 0,1-1 0 0 0,0 0 1 0 0,0 0-1 0 0,-1 0 0 0 0,1 0 1 0 0,0 0-1 0 0,-1 0 0 0 0,1 0 1 0 0,-1 0-1 0 0,1 0 0 0 0,-1 0 1 0 0,0 0-1 0 0,0 0 3 0 0,0 17-1 0 0,0-14 9 0 0,1-1 1 0 0,0 1-1 0 0,-1 0 1 0 0,1 0-1 0 0,0 0 1 0 0,1 0-1 0 0,-1 0 0 0 0,1 0 1 0 0,0-1-1 0 0,0 1 1 0 0,0 0-1 0 0,0-1 1 0 0,0 1-1 0 0,1 0 1 0 0,0-1-1 0 0,0 0 1 0 0,0 1-1 0 0,0-1 1 0 0,0 0-1 0 0,1 0 1 0 0,-1 0-1 0 0,1 0 1 0 0,0-1-1 0 0,0 1 0 0 0,0-1 1 0 0,0 0-1 0 0,0 1 1 0 0,1-1-1 0 0,-1-1 1 0 0,1 1-1 0 0,-1 0 1 0 0,1-1-1 0 0,-1 0 1 0 0,1 0-1 0 0,0 0 1 0 0,0 0-1 0 0,3 0-8 0 0,0-1 97 0 0,-1 0 0 0 0,1 0 0 0 0,-1 0 0 0 0,1-1 0 0 0,-1 0 0 0 0,1 0 0 0 0,-1-1 0 0 0,1 0 0 0 0,-1 0 0 0 0,0 0 0 0 0,0-1 0 0 0,0 0 0 0 0,0 0 0 0 0,0 0 0 0 0,-1-1 0 0 0,1 0 0 0 0,-1 0 0 0 0,0 0 0 0 0,0-2-97 0 0,15-12 121 0 0,-1-1 0 0 0,-1-1-1 0 0,-1-1 1 0 0,-1-1 0 0 0,-1 0-1 0 0,2-6-120 0 0,-12-25-1377 0 0,-8 43-3430 0 0,-2 3-4387 0 0,0 3-4330 0 0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40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19 0 0 0,'0'0'427'0'0,"0"0"428"0"0,0 0 273 0 0,0 0 221 0 0,0 0 149 0 0,0 0 81 0 0,0 0-31 0 0,0 0-127 0 0,7-3-140 0 0,20-9-151 0 0,-21 9-119 0 0,-6 3-94 0 0,0 0-63 0 0,2 20 5804 0 0,2 0-4011 0 0,1 21-1082 0 0,-32 206 790 0 0,10-141-2068 0 0,-10 181-102 0 0,27-287-247 0 0,0 0-21 0 0,0 0-12 0 0,0 0-41 0 0,0 0-78 0 0,-4-19-3084 0 0,-1 11 1400 0 0,0-1-4139 0 0,2 1-5818 0 0</inkml:trace>
  <inkml:trace contextRef="#ctx0" brushRef="#br0" timeOffset="212.26">1 409 14755 0 0,'0'0'975'0'0,"0"0"-351"0"0,0 0-10 0 0,0 0 246 0 0,0 0 180 0 0,0 0 22 0 0,0 0-68 0 0,31 0-133 0 0,100 0-148 0 0,241-25 1318 0 0,-296 23-2641 0 0,-38 1-2792 0 0,-1 0-7665 0 0,-28 1 1617 0 0</inkml:trace>
  <inkml:trace contextRef="#ctx0" brushRef="#br0" timeOffset="458.084">833 332 10634 0 0,'0'0'1447'0'0,"0"0"-349"0"0,0 0-33 0 0,0 0 126 0 0,0 0 88 0 0,0 0-18 0 0,0 0-169 0 0,0 0-256 0 0,0 0-192 0 0,0 0-165 0 0,0 0-167 0 0,-20 33-65 0 0,-60 103-90 0 0,62-78 22 0 0,21-53-131 0 0,-2-2-2 0 0,0-1 0 0 0,0 1 0 0 0,1 0 1 0 0,0-1-1 0 0,-1 0 0 0 0,1 1 0 0 0,0-1 1 0 0,0 0-1 0 0,0 0 0 0 0,1 0 0 0 0,-1 0 1 0 0,0 0-1 0 0,1-1 0 0 0,-1 1 0 0 0,1-1 1 0 0,0 0-1 0 0,-1 1 0 0 0,1-1 0 0 0,0 0 1 0 0,0-1-1 0 0,0 1 0 0 0,0 0 0 0 0,0-1 1 0 0,-1 0-1 0 0,1 1 0 0 0,0-1 0 0 0,0-1 0 0 0,0 1 1 0 0,0 0-1 0 0,1-1-46 0 0,85-29 1656 0 0,-82 26-1559 0 0,-1 0 1 0 0,0-1-1 0 0,0 1 1 0 0,0-1-1 0 0,-1-1 1 0 0,1 1-1 0 0,-1-1 0 0 0,0 0 1 0 0,-1 0-1 0 0,0 0 1 0 0,0-1-1 0 0,0 0 0 0 0,-1 1 1 0 0,1-1-1 0 0,-2 0 1 0 0,1-1-1 0 0,-1 1 1 0 0,0 0-1 0 0,-1-1 0 0 0,1-3-97 0 0,-2 7 11 0 0,1 0-1 0 0,-1 0 1 0 0,0 0-1 0 0,-1-1 0 0 0,1 1 1 0 0,-1 0-1 0 0,0 0 1 0 0,0 0-1 0 0,0 0 1 0 0,0 0-1 0 0,-1 1 0 0 0,1-1 1 0 0,-1 0-1 0 0,0 1 1 0 0,-1-1-1 0 0,1 1 0 0 0,0-1 1 0 0,-1 1-1 0 0,0 0 1 0 0,0 0-1 0 0,0 0 0 0 0,0 1 1 0 0,0-1-1 0 0,0 1 1 0 0,-1-1-1 0 0,-2 0-10 0 0,-68-25-1154 0 0,48 23-1524 0 0,1 2-3367 0 0,14 2-6028 0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4:32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1 232 6673 0 0,'0'0'2062'0'0,"0"0"-261"0"0,0 0-30 0 0,0 0 80 0 0,0 0 33 0 0,0 0-136 0 0,0 0-261 0 0,0 0-317 0 0,0 0-308 0 0,0 0-240 0 0,0 0-154 0 0,0 0-78 0 0,0 0-9 0 0,4-3 23 0 0,14-7-161 0 0,1 1 0 0 0,1 1-1 0 0,-1 1 1 0 0,2 1-1 0 0,-1 1 1 0 0,0 1 0 0 0,1 0-1 0 0,0 1 1 0 0,0 2-1 0 0,0 0 1 0 0,0 1 0 0 0,-1 1-1 0 0,2 1-242 0 0,-9-2 43 0 0,6 0 1 0 0,32-1 11 0 0,-1 3 0 0 0,1 1 0 0 0,0 3 0 0 0,2 3-55 0 0,-37-5 2023 0 0,-59-35-1876 0 0,-42-50-108 0 0,28 28 14 0 0,31 22-2378 0 0,32 31-6271 0 0,-2 4-3323 0 0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09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6440 923 8578 0 0,'0'0'5144'0'0,"0"0"-2787"0"0,0 0-1071 0 0,0 0-248 0 0,0 0-185 0 0,0 0-121 0 0,0 0-66 0 0,0 0-85 0 0,0 0-85 0 0,0 0-49 0 0,0 0-124 0 0,0 0-102 0 0,0 0-66 0 0,-1 16-47 0 0,0 74-9 0 0,10-57-366 0 0,-3-20-6241 0 0,-4-10-4056 0 0</inkml:trace>
  <inkml:trace contextRef="#ctx0" brushRef="#br0" timeOffset="165.585">6399 448 16396 0 0,'0'0'1176'0'0,"0"0"-440"0"0,0 0-64 0 0,0 0 32 0 0,0 0-72 0 0,0 0-256 0 0,0 0-552 0 0,0 0-272 0 0,0 0-104 0 0,0 0 0 0 0,0 0 88 0 0,0 0-272 0 0,0 0-608 0 0,67 63-1633 0 0,-55-41-4681 0 0,-4-7 1873 0 0</inkml:trace>
  <inkml:trace contextRef="#ctx0" brushRef="#br0" timeOffset="564.044">6764 1137 64 0 0,'0'0'3453'0'0,"0"0"-1760"0"0,0 0-279 0 0,0 0 465 0 0,0 0 386 0 0,0 0 98 0 0,0 0-144 0 0,0 0-335 0 0,0 0-378 0 0,0 0-331 0 0,0 0-263 0 0,0 0-225 0 0,0 0-122 0 0,7-13-46 0 0,20-39-37 0 0,4-46 954 0 0,51-84-380 0 0,-82 182-1059 0 0,0 0 0 0 0,-1 1 1 0 0,1-1-1 0 0,0 1 0 0 0,0-1 0 0 0,0 0 0 0 0,0 1 0 0 0,0-1 0 0 0,0 0 0 0 0,0 1 1 0 0,1-1-1 0 0,-1 0 0 0 0,0 1 0 0 0,0-1 0 0 0,0 0 0 0 0,0 1 0 0 0,0-1 0 0 0,0 0 1 0 0,1 1-1 0 0,-1-1 0 0 0,0 0 0 0 0,0 0 0 0 0,0 1 0 0 0,1-1 0 0 0,-1 0 0 0 0,0 1 1 0 0,0-1-1 0 0,1 0 0 0 0,-1 0 0 0 0,0 0 0 0 0,1 1 0 0 0,-1-1 0 0 0,0 0 0 0 0,1 0 1 0 0,-1 0-1 0 0,0 0 0 0 0,1 0 0 0 0,-1 0 0 0 0,0 0 0 0 0,1 0 0 0 0,-1 0 0 0 0,0 0 1 0 0,1 0-1 0 0,-1 0 0 0 0,0 0 0 0 0,1 0 0 0 0,-1 0 0 0 0,1 0 0 0 0,-1 0 0 0 0,0 0 1 0 0,1 0-1 0 0,-1 0 0 0 0,0 0 0 0 0,1-1 0 0 0,-1 1 0 0 0,0 0 0 0 0,0 0 0 0 0,1 0 1 0 0,-1-1-1 0 0,0 1 0 0 0,0 0 0 0 0,1 0 0 0 0,-1-1 0 0 0,0 1 0 0 0,0 0 1 0 0,1-1-1 0 0,-1 1 0 0 0,0 0 0 0 0,0-1 0 0 0,0 1 3 0 0,7 38-280 0 0,-6-30 250 0 0,3 10 31 0 0,-4-9-1 0 0,1 0 1 0 0,0 0 0 0 0,1 0 0 0 0,0 0-1 0 0,0 0 1 0 0,1-1 0 0 0,0 1 0 0 0,0-1-1 0 0,1 0 1 0 0,0 0 0 0 0,1 0 0 0 0,0 0-1 0 0,0-1 1 0 0,1 1 0 0 0,-1-1 0 0 0,2-1 0 0 0,-1 1-1 0 0,1-1 1 0 0,0 0-1 0 0,-2-3 43 0 0,0 0 0 0 0,0 0-1 0 0,0-1 1 0 0,0 0 0 0 0,0 0 0 0 0,1 0 0 0 0,-1 0 0 0 0,1-1-1 0 0,-1 0 1 0 0,1 0 0 0 0,-1 0 0 0 0,1-1 0 0 0,0 0 0 0 0,-1 0-1 0 0,1 0 1 0 0,0-1 0 0 0,-1 0 0 0 0,1 0 0 0 0,-1 0-1 0 0,1-1 1 0 0,-1 0 0 0 0,1 0 0 0 0,-1 0 0 0 0,0-1 0 0 0,0 1-1 0 0,0-1 1 0 0,-1-1 0 0 0,1 1 0 0 0,-1-1 0 0 0,1 1-1 0 0,2-5-42 0 0,1 1 137 0 0,-1-1 0 0 0,0 0-1 0 0,-1-1 1 0 0,1 1-1 0 0,-2-1 1 0 0,1-1 0 0 0,-1 1-1 0 0,-1-1 1 0 0,1 0-1 0 0,-2 0 1 0 0,1 0-1 0 0,-2 0 1 0 0,1-1 0 0 0,-1 1-1 0 0,-1-1 1 0 0,1-9-137 0 0,-9-48-107 0 0,4 48-1269 0 0,3 14-2030 0 0,3 2-4065 0 0,2 4-5205 0 0</inkml:trace>
  <inkml:trace contextRef="#ctx0" brushRef="#br0" timeOffset="-1782.383">3117 551 5785 0 0,'0'0'1645'0'0,"0"0"-284"0"0,0 0 56 0 0,0 0 204 0 0,0 0 24 0 0,0 0-188 0 0,0 0-323 0 0,0 0-369 0 0,0 0-246 0 0,0 0-19 0 0,0 0 108 0 0,0 0 127 0 0,0 0 93 0 0,23-7-29 0 0,77-26-97 0 0,-72 23-378 0 0,0-2 1 0 0,-1-1-1 0 0,0-1 0 0 0,-1-1 1 0 0,0-2-1 0 0,-2 0 1 0 0,11-10-325 0 0,-27 22 82 0 0,-1 0 0 0 0,0 0 1 0 0,0 0-1 0 0,0-1 0 0 0,-1 0 0 0 0,0-1 1 0 0,0 1-1 0 0,0-1 0 0 0,-1 0 1 0 0,0 0-1 0 0,0-1 0 0 0,-1 0 0 0 0,0 1 1 0 0,0-1-1 0 0,-1-1 0 0 0,0 1 1 0 0,-1 0-1 0 0,0-1 0 0 0,0 0 0 0 0,0-5-82 0 0,-2 13 10 0 0,-1 1 0 0 0,1-1 0 0 0,-1 1 0 0 0,1 0 0 0 0,-1-1-1 0 0,1 1 1 0 0,-1 0 0 0 0,0 0 0 0 0,1-1 0 0 0,-1 1 0 0 0,0 0-1 0 0,1 0 1 0 0,-1 0 0 0 0,0 0 0 0 0,1 0 0 0 0,-1 0 0 0 0,0 0-1 0 0,1 0 1 0 0,-1 0 0 0 0,0 0 0 0 0,1 0 0 0 0,-1 1 0 0 0,0-1-1 0 0,1 0 1 0 0,-1 0 0 0 0,1 1 0 0 0,-1-1 0 0 0,0 0 0 0 0,1 1-1 0 0,-1-1 1 0 0,1 1 0 0 0,-1-1 0 0 0,1 0 0 0 0,-1 1 0 0 0,1-1-1 0 0,0 1 1 0 0,-1-1 0 0 0,1 1 0 0 0,-1 0 0 0 0,1-1 0 0 0,0 1-1 0 0,0-1 1 0 0,-1 1-10 0 0,-11 21-21 0 0,1 1-1 0 0,2 0 1 0 0,0 0-1 0 0,1 1 1 0 0,1 0 0 0 0,1 0-1 0 0,2 1 1 0 0,0 0-1 0 0,1 0 1 0 0,2 0-1 0 0,1 0 1 0 0,0 0-1 0 0,4 17 22 0 0,-3 8-20 0 0,10 511 2 0 0,-13-526 3 0 0,-2 1 0 0 0,-2 0 0 0 0,-1-1 0 0 0,-2 0 0 0 0,-1 0 0 0 0,-2-1 0 0 0,-1-1 0 0 0,-2 0 0 0 0,-1-1 0 0 0,-2 0 0 0 0,0-2 0 0 0,-3 0 0 0 0,0-1 0 0 0,-6 4 15 0 0,17-22 5 0 0,0-1 0 0 0,0-1-1 0 0,0 0 1 0 0,-1 0 0 0 0,0-1-1 0 0,-1 0 1 0 0,0-1-1 0 0,0-1 1 0 0,-1 0 0 0 0,0 0-1 0 0,0-1 1 0 0,0-1 0 0 0,0 0-1 0 0,-1-1 1 0 0,0 0 0 0 0,1-1-1 0 0,-1-1 1 0 0,0 0-1 0 0,-11-1-4 0 0,21-3 14 0 0,-1 1-1 0 0,1 0 1 0 0,1-1-1 0 0,-1 0 1 0 0,0 0-1 0 0,1 0 1 0 0,-1 0-1 0 0,1-1 1 0 0,0 1-1 0 0,0-1 0 0 0,0 0 1 0 0,1 0-1 0 0,-1 0 1 0 0,1 0-1 0 0,0 0 1 0 0,0-1-1 0 0,1 1 1 0 0,-1-1-1 0 0,1 1 1 0 0,0-1-1 0 0,0 1 1 0 0,0-1-1 0 0,1 0 0 0 0,0 1 1 0 0,0-1-1 0 0,0 0 1 0 0,0 0-1 0 0,1 1 1 0 0,-1-1-1 0 0,1 1 1 0 0,1-1-1 0 0,-1-1-13 0 0,5-20 16 0 0,1 1 0 0 0,0 0 0 0 0,2 0 0 0 0,1 1 0 0 0,1 0 0 0 0,1 0 0 0 0,0 1 0 0 0,2 1 0 0 0,1 0 0 0 0,1 2 0 0 0,1-1 0 0 0,0 2 0 0 0,2 0 0 0 0,0 1 0 0 0,7-4-16 0 0,14-16-46 0 0,2 1-1 0 0,1 3 1 0 0,2 1 0 0 0,1 2-1 0 0,39-18 47 0 0,13-10-2475 0 0,-45 26-2853 0 0,1 3-6682 0 0,-39 23 5963 0 0</inkml:trace>
  <inkml:trace contextRef="#ctx0" brushRef="#br0" timeOffset="-1531.998">4010 805 3785 0 0,'0'0'3314'0'0,"0"0"-44"0"0,0 0-257 0 0,0 0-421 0 0,0 0-677 0 0,0 0-669 0 0,0 0-495 0 0,0 0-233 0 0,0 0-7 0 0,0 0 0 0 0,0 0-28 0 0,-34 30-74 0 0,-105 92-54 0 0,68-42 168 0 0,67-75-487 0 0,1-1 0 0 0,-1 1 0 0 0,1-1 0 0 0,1 1 1 0 0,-1 0-1 0 0,0 0 0 0 0,1 1 0 0 0,0-1 0 0 0,0 0 1 0 0,1 1-1 0 0,0-1 0 0 0,0 1 0 0 0,0 0 0 0 0,0-1 1 0 0,1 1-1 0 0,0-1 0 0 0,0 1 0 0 0,1 0 0 0 0,-1-1 1 0 0,1 1-1 0 0,2 4-36 0 0,0-8 61 0 0,1 1 1 0 0,0-1 0 0 0,-1 0-1 0 0,1-1 1 0 0,0 1 0 0 0,0-1-1 0 0,0 0 1 0 0,0 0 0 0 0,0 0-1 0 0,1 0 1 0 0,-1-1-1 0 0,0 0 1 0 0,0 1 0 0 0,1-2-1 0 0,-1 1 1 0 0,0 0 0 0 0,0-1-1 0 0,4-1-61 0 0,5-2 25 0 0,0 0 0 0 0,0-1 0 0 0,0-1 0 0 0,-1 0 0 0 0,1-1 0 0 0,-2 0-1 0 0,1-1 1 0 0,-1-1 0 0 0,0 1 0 0 0,-1-2 0 0 0,0 1 0 0 0,-1-1 0 0 0,1-1-1 0 0,-2 0 1 0 0,0 0 0 0 0,0-1 0 0 0,-1 0 0 0 0,0 0 0 0 0,-1 0 0 0 0,-1-1-1 0 0,0 0 1 0 0,-1 0 0 0 0,0 0 0 0 0,-1-1 0 0 0,2-13-25 0 0,2-13-1242 0 0,-4 25-2465 0 0,0 0-5730 0 0,-2 11-1864 0 0</inkml:trace>
  <inkml:trace contextRef="#ctx0" brushRef="#br0" timeOffset="-1277.971">4179 1203 12099 0 0,'0'0'2681'0'0,"0"0"-1580"0"0,0 0-405 0 0,0 0 280 0 0,0 0 310 0 0,0 0 185 0 0,0 0-51 0 0,0 0-296 0 0,0 0-318 0 0,0 0-253 0 0,0 0-182 0 0,0 0-90 0 0,8-16-29 0 0,65-117 399 0 0,42-14-99 0 0,-113 144-553 0 0,10-13-48 0 0,0 1 0 0 0,1 1 0 0 0,1 0 1 0 0,0 0-1 0 0,1 2 0 0 0,0 0 0 0 0,1 0 0 0 0,7-3 49 0 0,14 12-2520 0 0,-27 8-1154 0 0,-2 3-3308 0 0,-5-4-4482 0 0</inkml:trace>
  <inkml:trace contextRef="#ctx0" brushRef="#br0" timeOffset="-962.019">4789 861 3073 0 0,'0'0'1343'0'0,"0"0"72"0"0,0 0 220 0 0,0 0 172 0 0,0 0-18 0 0,0 0-231 0 0,0 0-295 0 0,0 0-189 0 0,0 0-69 0 0,0 0-49 0 0,0 0-45 0 0,0 0-72 0 0,0 0-60 0 0,1-8-79 0 0,5-21-85 0 0,-33 21 1921 0 0,21 10-2490 0 0,0-1 0 0 0,1 1 0 0 0,-1 0 0 0 0,1 0 0 0 0,0 1-1 0 0,-1 0 1 0 0,1 0 0 0 0,1 0 0 0 0,-1 0 0 0 0,0 1 0 0 0,1-1 0 0 0,-1 1-1 0 0,1 1 1 0 0,0-1 0 0 0,1 0 0 0 0,-1 1 0 0 0,1 0 0 0 0,-3 5-46 0 0,-7 6 88 0 0,9-10-77 0 0,0 0 0 0 0,0 0 0 0 0,0 1-1 0 0,1-1 1 0 0,0 1 0 0 0,1-1 0 0 0,-1 1 0 0 0,1 0 0 0 0,0 0 0 0 0,1 0 0 0 0,0 0 0 0 0,0 1 0 0 0,1-1 0 0 0,-1 0-1 0 0,1 0 1 0 0,1 0 0 0 0,1 7-11 0 0,0-8 13 0 0,0-1 0 0 0,0 1-1 0 0,1-1 1 0 0,-1 0 0 0 0,1 0 0 0 0,1 0-1 0 0,-1-1 1 0 0,1 1 0 0 0,0-1-1 0 0,0 1 1 0 0,0-1 0 0 0,0 0 0 0 0,1-1-1 0 0,0 1 1 0 0,-1-1 0 0 0,1 0-1 0 0,1 0 1 0 0,-1-1 0 0 0,0 1 0 0 0,1-1-1 0 0,-1 0 1 0 0,1-1 0 0 0,-1 1-1 0 0,1-1 1 0 0,0 0 0 0 0,0-1 0 0 0,-1 1-1 0 0,1-1 1 0 0,0 0 0 0 0,3-1-13 0 0,1 2-129 0 0,1-1 1 0 0,-1 0-1 0 0,1-1 1 0 0,-1 0 0 0 0,1-1-1 0 0,-1 0 1 0 0,0-1-1 0 0,0 1 1 0 0,0-2 0 0 0,0 0-1 0 0,-1 0 1 0 0,1-1-1 0 0,-1 0 1 0 0,0 0 0 0 0,0-1-1 0 0,-1 0 1 0 0,0-1-1 0 0,1-1 129 0 0,5-6-2316 0 0,-2 1-4592 0 0,-4 5-4855 0 0</inkml:trace>
  <inkml:trace contextRef="#ctx0" brushRef="#br0" timeOffset="-566.013">5105 1011 2961 0 0,'0'0'3704'0'0,"0"0"-1127"0"0,0 0-339 0 0,0 0-162 0 0,0 0-245 0 0,0 0-206 0 0,0 0-192 0 0,0 0-174 0 0,0 0-135 0 0,0 0-142 0 0,0 0-151 0 0,33 7-130 0 0,104 15-131 0 0,-69-29 88 0 0,-57 0-484 0 0,1 2-105 0 0,1 0 0 0 0,-1-1 1 0 0,0 0-1 0 0,-1-1 0 0 0,0 0 0 0 0,0-1 0 0 0,0 0 0 0 0,-1-1 1 0 0,0 0-1 0 0,-1 0 0 0 0,0-1 0 0 0,-1-1 0 0 0,0 1 1 0 0,0-2-1 0 0,-1 1 0 0 0,0-1 0 0 0,-1 1 0 0 0,-1-2 1 0 0,0 1-1 0 0,0-1 0 0 0,-2 0 0 0 0,1 1 0 0 0,-2-2 0 0 0,1 1 1 0 0,-1-5-70 0 0,-3 16-4 0 0,1 0 1 0 0,0 0 0 0 0,-1 0 0 0 0,0 0 0 0 0,1 0-1 0 0,-1 0 1 0 0,0 0 0 0 0,0 1 0 0 0,0-1 0 0 0,0 0-1 0 0,-1 1 1 0 0,1-1 0 0 0,0 0 0 0 0,-1 1-1 0 0,1 0 1 0 0,0-1 0 0 0,-1 1 0 0 0,0 0 0 0 0,1 0-1 0 0,-1 0 1 0 0,0 0 0 0 0,0 0 0 0 0,0 0 0 0 0,1 0-1 0 0,-1 1 1 0 0,0-1 0 0 0,0 1 0 0 0,0-1 0 0 0,0 1-1 0 0,0 0 1 0 0,0 0 0 0 0,0-1 0 0 0,0 2-1 0 0,0-1 1 0 0,-1 0 3 0 0,-73 15-279 0 0,61-8 252 0 0,1 1 1 0 0,1 0 0 0 0,-1 1 0 0 0,2 1-1 0 0,-1 0 1 0 0,1 1 0 0 0,1 0 0 0 0,0 1 0 0 0,0 1-1 0 0,1-1 1 0 0,1 1 0 0 0,0 1 0 0 0,1 0-1 0 0,0 0 1 0 0,1 0 0 0 0,1 1 0 0 0,0 0-1 0 0,1 1 1 0 0,1-1 0 0 0,0 1 0 0 0,1 0 0 0 0,1 0-1 0 0,1 0 1 0 0,0 11 26 0 0,1-22-2 0 0,1 0 1 0 0,0 1-1 0 0,0-1 0 0 0,0 0 0 0 0,1-1 0 0 0,0 1 1 0 0,0 0-1 0 0,0 0 0 0 0,1-1 0 0 0,-1 1 0 0 0,1-1 1 0 0,0 0-1 0 0,0 0 0 0 0,1 0 0 0 0,-1 0 0 0 0,1 0 1 0 0,0-1-1 0 0,0 0 0 0 0,0 0 0 0 0,0 0 0 0 0,1 0 1 0 0,-1-1-1 0 0,1 1 0 0 0,0-1 0 0 0,4 1 2 0 0,5 3-1 0 0,1-1 0 0 0,0-1 0 0 0,0 0 0 0 0,1-1 0 0 0,-1-1 0 0 0,1 0 0 0 0,-1-1 0 0 0,1-1 1 0 0,123-18-1606 0 0,-114 11-2303 0 0,-8 3-7237 0 0</inkml:trace>
  <inkml:trace contextRef="#ctx0" brushRef="#br0" timeOffset="-4098.405">457 573 5905 0 0,'0'0'2924'0'0,"0"0"-1045"0"0,0 0-502 0 0,0 0-84 0 0,0 0-17 0 0,0 0-43 0 0,0 0-114 0 0,0 0-161 0 0,0 0-151 0 0,0 0-150 0 0,0 0-141 0 0,-25 21-117 0 0,-79 65-87 0 0,53-23 41 0 0,45-48-275 0 0,-170 300 702 0 0,134-267-440 0 0,41-47-219 0 0,1-1 50 0 0,46-99 796 0 0,240-297-674 0 0,-250 361-231 0 0,-36 35-50 0 0,-15 119 367 0 0,11-99-361 0 0,0 0 0 0 0,1 1 0 0 0,1-1 0 0 0,1 1 0 0 0,1 0 0 0 0,1-1 0 0 0,1 1-18 0 0,-1-16 17 0 0,0-1-1 0 0,0 0 0 0 0,0 0 1 0 0,1 0-1 0 0,0 0 0 0 0,0 0 1 0 0,0 0-1 0 0,0 0 0 0 0,0-1 1 0 0,1 1-1 0 0,0-1 0 0 0,0 1 1 0 0,0-1-1 0 0,0 0 0 0 0,0 0 1 0 0,1-1-1 0 0,-1 1 1 0 0,1-1-1 0 0,-1 1 0 0 0,1-1 1 0 0,0 0-1 0 0,0-1 0 0 0,0 1 1 0 0,0-1-1 0 0,1 0 0 0 0,-1 1 1 0 0,0-2-1 0 0,1 1 0 0 0,-1-1 1 0 0,0 1-1 0 0,1-1 0 0 0,-1 0 1 0 0,0-1-1 0 0,1 1 1 0 0,-1-1-1 0 0,0 0 0 0 0,1 0 1 0 0,-1 0-1 0 0,0 0 0 0 0,0-1 1 0 0,0 0-1 0 0,3-1-16 0 0,13-10 144 0 0,0 0 0 0 0,-1-1 0 0 0,-1-1 0 0 0,0 0 0 0 0,-1-2 0 0 0,0 0 0 0 0,-2 0 0 0 0,0-2 0 0 0,-1 0-1 0 0,-1 0 1 0 0,-1-2 0 0 0,0 1 0 0 0,-2-2 0 0 0,0 1 0 0 0,-2-1 0 0 0,1-6-144 0 0,1-46-569 0 0,-10 74 31 0 0,-7 17-10185 0 0,1-12-901 0 0</inkml:trace>
  <inkml:trace contextRef="#ctx0" brushRef="#br0" timeOffset="-3266.285">959 838 2737 0 0,'0'0'2417'0'0,"0"0"-117"0"0,0 0-152 0 0,0 0-125 0 0,0 0-184 0 0,0 0-201 0 0,0 0-186 0 0,0 0-185 0 0,0 0-144 0 0,0 0-124 0 0,33-3-127 0 0,100-11-130 0 0,-63-9 415 0 0,-64 20-1030 0 0,0-1 1 0 0,0 1-1 0 0,0-1 0 0 0,0 0 0 0 0,-1-1 1 0 0,0 0-1 0 0,0 1 0 0 0,0-2 1 0 0,0 1-1 0 0,-1 0 0 0 0,0-1 0 0 0,0 0 1 0 0,0 0-1 0 0,-1 0 0 0 0,0 0 0 0 0,0-1 1 0 0,-1 1-1 0 0,0-1 0 0 0,0 0 0 0 0,0 0 1 0 0,-1 1-1 0 0,0-1 0 0 0,0 0 0 0 0,-1 0 1 0 0,0 0-1 0 0,0-5-127 0 0,-3 8-7 0 0,0 0 0 0 0,0 1 0 0 0,0 0 1 0 0,0 0-1 0 0,0 0 0 0 0,-1 0 0 0 0,0 0 0 0 0,1 1 1 0 0,-1-1-1 0 0,0 1 0 0 0,0 0 0 0 0,0 0 0 0 0,-1 1 0 0 0,1-1 1 0 0,0 1-1 0 0,-1 0 0 0 0,1 0 0 0 0,0 0 0 0 0,-1 1 1 0 0,1-1-1 0 0,-1 1 0 0 0,1 0 0 0 0,-1 1 0 0 0,0-1 0 0 0,1 1 1 0 0,0 0-1 0 0,-4 1 7 0 0,-7 2-58 0 0,0 1 0 0 0,1 1 1 0 0,0 0-1 0 0,0 1 0 0 0,0 0 0 0 0,1 1 1 0 0,0 1-1 0 0,0 0 0 0 0,1 0 0 0 0,0 2 1 0 0,1-1-1 0 0,0 1 0 0 0,1 1 0 0 0,0 0 1 0 0,1 1-1 0 0,0 0 0 0 0,1 0 0 0 0,1 0 1 0 0,0 1-1 0 0,-1 3 58 0 0,1-4-56 0 0,0 0 0 0 0,1 0 0 0 0,0 1 0 0 0,1 0 0 0 0,0 0 0 0 0,1 0 1 0 0,1 0-1 0 0,0 1 0 0 0,1-1 0 0 0,1 1 0 0 0,0 0 0 0 0,1 0 0 0 0,0-1 0 0 0,2 9 56 0 0,2-17-5 0 0,0-1-1 0 0,0 1 1 0 0,0-1-1 0 0,1 1 1 0 0,-1-1 0 0 0,1-1-1 0 0,0 1 1 0 0,1-1-1 0 0,-1 0 1 0 0,1 0 0 0 0,0 0-1 0 0,0-1 1 0 0,0 0-1 0 0,0 0 1 0 0,1 0-1 0 0,-1-1 1 0 0,1 0 0 0 0,0-1-1 0 0,-1 1 1 0 0,1-1-1 0 0,0 0 1 0 0,0-1-1 0 0,0 0 1 0 0,0 0 0 0 0,0 0-1 0 0,0-1 1 0 0,-1 0-1 0 0,6-1 6 0 0,-10 2 0 0 0,22-4-136 0 0,1-1-1 0 0,-1-2 1 0 0,0 0-1 0 0,-1-1 1 0 0,0-1-1 0 0,0-1 1 0 0,-1-2 0 0 0,0 0-1 0 0,-1-1 1 0 0,0-1-1 0 0,-1-1 1 0 0,-1 0-1 0 0,11-13 137 0 0,51-44-4830 0 0,-29 20-7099 0 0,-40 41 7336 0 0,-16 18 6604 0 0,-22 52 12227 0 0,21-35-10560 0 0,6-22-3582 0 0,1-1 0 0 0,-1 0 1 0 0,0 0-1 0 0,0 0 0 0 0,1 0 0 0 0,-1 0 1 0 0,0 0-1 0 0,1 0 0 0 0,-1 0 1 0 0,1-1-1 0 0,-1 1 0 0 0,1-1 0 0 0,-1 1 1 0 0,1-1-1 0 0,0 1 0 0 0,-1-1 1 0 0,1 0-1 0 0,-1 0 0 0 0,1 0 0 0 0,0 0 1 0 0,-1 0-1 0 0,1 0 0 0 0,0 0 1 0 0,-1-1-1 0 0,1 1 0 0 0,1-1-96 0 0,1 1 240 0 0,4 0-108 0 0,1 0 0 0 0,-1-1 1 0 0,0 0-1 0 0,0 0 0 0 0,1-1 0 0 0,-1 0 1 0 0,0 0-1 0 0,0-1 0 0 0,-1 0 0 0 0,1 0 1 0 0,-1-1-1 0 0,1 0 0 0 0,-1 0 0 0 0,0-1 0 0 0,-1 0 1 0 0,1 0-1 0 0,-1-1 0 0 0,0 1 0 0 0,0-1 1 0 0,-1-1-1 0 0,0 1 0 0 0,0-1 0 0 0,0 0 0 0 0,-1 0 1 0 0,0 0-1 0 0,0-1 0 0 0,-1 1 0 0 0,0-1 1 0 0,0 0-1 0 0,-1 0 0 0 0,0 0 0 0 0,-1 0 1 0 0,1-8-133 0 0,-2 13 1 0 0,0 0 0 0 0,-1 0 0 0 0,0 0 0 0 0,1 0 0 0 0,-1 0 0 0 0,0 0 0 0 0,-1 1 0 0 0,1-1 0 0 0,0 0 0 0 0,-1 0 0 0 0,1 1 1 0 0,-1-1-1 0 0,0 1 0 0 0,0 0 0 0 0,0-1 0 0 0,0 1 0 0 0,-1 0 0 0 0,1 0 0 0 0,0 0 0 0 0,-1 0 0 0 0,1 1 0 0 0,-1-1 0 0 0,0 1 0 0 0,0-1 1 0 0,0 1-1 0 0,1 0 0 0 0,-1 0 0 0 0,0 1 0 0 0,0-1 0 0 0,-1 0-1 0 0,-94-10-347 0 0,85 12 289 0 0,0 1 0 0 0,0 1 0 0 0,0 0-1 0 0,1 1 1 0 0,-1 0 0 0 0,1 1 0 0 0,0 0 0 0 0,0 1 0 0 0,0 0 0 0 0,1 1 0 0 0,0 1 0 0 0,0 0 0 0 0,1 0 0 0 0,0 1 0 0 0,0 0-1 0 0,1 0 1 0 0,1 1 0 0 0,-1 1 0 0 0,1-1 0 0 0,1 1 0 0 0,0 1 0 0 0,1-1 0 0 0,0 1 0 0 0,1 0 0 0 0,0 1 0 0 0,1-1 0 0 0,-2 9 58 0 0,5-14-9 0 0,0 0 1 0 0,0 0 0 0 0,1 0 0 0 0,0 0 0 0 0,0 0 0 0 0,1 0 0 0 0,0 0 0 0 0,0 0 0 0 0,1 0 0 0 0,0 0 0 0 0,0 0 0 0 0,0-1 0 0 0,1 1 0 0 0,0-1 0 0 0,0 1 0 0 0,1-1 0 0 0,0 0 0 0 0,0 0 0 0 0,0-1 0 0 0,1 1 0 0 0,0-1 0 0 0,0 0 0 0 0,0 0 0 0 0,0-1-1 0 0,1 1 1 0 0,0-1 0 0 0,0 0 0 0 0,0-1 0 0 0,0 0 0 0 0,1 0 0 0 0,-1 0 0 0 0,1-1 0 0 0,0 1 0 0 0,2-1 8 0 0,20 7 52 0 0,0-1 0 0 0,0-1 1 0 0,1-2-1 0 0,0-1 0 0 0,0-1 0 0 0,0-2 0 0 0,0 0 0 0 0,0-3 1 0 0,27-3-53 0 0,-44 3-98 0 0,-1 0 0 0 0,1-1 0 0 0,-1 0 1 0 0,0 0-1 0 0,1-2 0 0 0,-2 1 0 0 0,1-2 1 0 0,0 0-1 0 0,-1 0 0 0 0,8-6 98 0 0,1-10-2407 0 0,-11 11-3616 0 0,-5 4-5786 0 0</inkml:trace>
  <inkml:trace contextRef="#ctx0" brushRef="#br0" timeOffset="-2684.972">2117 835 1896 0 0,'0'0'4809'0'0,"0"0"-2767"0"0,0 0-678 0 0,0 0 302 0 0,0 0 228 0 0,0 0 14 0 0,0 0-201 0 0,0 0-250 0 0,0 0-178 0 0,0 0-104 0 0,0 0-98 0 0,0 0-119 0 0,4-6-166 0 0,11-19-177 0 0,-52 20 437 0 0,-54 52-912 0 0,72-32-128 0 0,0-2-18 0 0,11-10-12 0 0,0 0 1 0 0,1 1-1 0 0,0 0 1 0 0,0 0 0 0 0,0 1-1 0 0,1 0 1 0 0,-1 0-1 0 0,1 1 1 0 0,0-1 0 0 0,1 1-1 0 0,-1 1 1 0 0,1-1-1 0 0,1 1 1 0 0,-1 0 0 0 0,1 0-1 0 0,0 0 1 0 0,0 1-1 0 0,1-1 1 0 0,0 1-1 0 0,1 0 1 0 0,0 0 0 0 0,0 0-1 0 0,0 0 1 0 0,1 0-1 0 0,0 0 1 0 0,1 1 17 0 0,3-4 0 0 0,1 0-1 0 0,-1-1 1 0 0,1 1 0 0 0,0-1 0 0 0,1 0-1 0 0,-1 0 1 0 0,0-1 0 0 0,1 1-1 0 0,0-1 1 0 0,0 0 0 0 0,0 0-1 0 0,0-1 1 0 0,1 1 0 0 0,-1-1-1 0 0,1 0 1 0 0,-1-1 0 0 0,1 1 0 0 0,0-1-1 0 0,0 0 1 0 0,-1-1 0 0 0,1 0-1 0 0,0 1 1 0 0,0-2 0 0 0,0 1-1 0 0,-1-1 1 0 0,6 0 0 0 0,0 0 69 0 0,1 0-1 0 0,-1-1 1 0 0,1 0-1 0 0,-1-1 1 0 0,0 0-1 0 0,0 0 1 0 0,0-2-1 0 0,-1 1 1 0 0,1-1-1 0 0,-1-1 1 0 0,0 1-1 0 0,-1-2 1 0 0,1 0-1 0 0,-1 0 1 0 0,0 0-1 0 0,-1-1 1 0 0,3-3-69 0 0,6-8 166 0 0,-1 0 1 0 0,-1-2 0 0 0,0 1 0 0 0,-1-2 0 0 0,-2 0 0 0 0,0 0 0 0 0,3-12-167 0 0,26-57 133 0 0,-21 52-210 0 0,-2 0 1 0 0,-2-1-1 0 0,-1-1 1 0 0,-2-1-1 0 0,-2 0 1 0 0,-2 0-1 0 0,-1-1 1 0 0,-1-22 76 0 0,-7 59-26 0 0,2 2 4 0 0,-1 0 1 0 0,0 0-1 0 0,0 1 0 0 0,0-1 0 0 0,-1 0 1 0 0,1 0-1 0 0,-1 0 0 0 0,0 0 0 0 0,0 0 1 0 0,0 0-1 0 0,-1 0 0 0 0,0 0 1 0 0,1 0-1 0 0,-1 0 0 0 0,-1 0 0 0 0,1 0 1 0 0,0 1-1 0 0,-1-1 0 0 0,0 0 0 0 0,0 1 1 0 0,0-1-1 0 0,0 1 0 0 0,-1 0 0 0 0,1 0 1 0 0,-1 0-1 0 0,0 0 0 0 0,0 0 0 0 0,0 1 1 0 0,0-1-1 0 0,0 1 0 0 0,0 0 0 0 0,-1 0 1 0 0,1 0-1 0 0,-1 0 0 0 0,0 0 1 0 0,1 1-1 0 0,-1 0 0 0 0,0 0 0 0 0,0 0 22 0 0,-7 4-15 0 0,1 0 1 0 0,0 1-1 0 0,0 1 0 0 0,1 0 0 0 0,-1 0 0 0 0,1 1 1 0 0,0 0-1 0 0,1 1 0 0 0,-1 0 0 0 0,1 0 0 0 0,1 0 1 0 0,-1 1-1 0 0,1 1 0 0 0,1-1 0 0 0,-1 1 0 0 0,2 0 1 0 0,-1 0-1 0 0,1 1 0 0 0,0 0 0 0 0,-2 8 15 0 0,-7 14 55 0 0,2-1 0 0 0,2 2 0 0 0,0-1-1 0 0,2 1 1 0 0,2 1 0 0 0,1-1 0 0 0,1 1 0 0 0,2 0-1 0 0,2 0 1 0 0,1 0 0 0 0,1 0 0 0 0,6 26-55 0 0,-5-41 55 0 0,1-1 0 0 0,1 0 0 0 0,0 0 0 0 0,1-1 0 0 0,1 1 0 0 0,1-1 0 0 0,1-1 0 0 0,0 1 1 0 0,1-2-1 0 0,1 1 0 0 0,0-1 0 0 0,1-1 0 0 0,0 0 0 0 0,1-1 0 0 0,1 0 0 0 0,9 6-55 0 0,-20-17-61 0 0,-1-1 0 0 0,1 1-1 0 0,0-1 1 0 0,0 0 0 0 0,0 0 0 0 0,0 0-1 0 0,0 0 1 0 0,0 0 0 0 0,1-1-1 0 0,-1 1 1 0 0,0-1 0 0 0,0 0 0 0 0,0 0-1 0 0,1 0 1 0 0,-1-1 0 0 0,0 1 0 0 0,0-1-1 0 0,0 1 1 0 0,0-1 0 0 0,3-1 61 0 0,19-15-6594 0 0,-16 9-5592 0 0</inkml:trace>
  <inkml:trace contextRef="#ctx0" brushRef="#br0" timeOffset="22801.911">7894 345 5857 0 0,'0'0'2233'0'0,"0"0"-669"0"0,0 0-254 0 0,0 0 51 0 0,0 0 46 0 0,0 0-82 0 0,0 0-195 0 0,0 0-217 0 0,0 0-148 0 0,0 0-66 0 0,0 0 0 0 0,0 0 62 0 0,9 4 1944 0 0,10-16-2014 0 0,-1-1 0 0 0,0-1 0 0 0,0 0 0 0 0,-1-2 1 0 0,-1 0-1 0 0,-1 0 0 0 0,13-18-691 0 0,9-9 330 0 0,88-128 180 0 0,-124 171-512 0 0,-1 1 0 0 0,0-1 0 0 0,0 0 0 0 0,0 1 0 0 0,0-1 0 0 0,1 0 0 0 0,-1 0 0 0 0,0 0 0 0 0,0 1 0 0 0,1-1 0 0 0,-1 0 0 0 0,0 0 0 0 0,0 0 0 0 0,1 1 0 0 0,-1-1 0 0 0,0 0 0 0 0,1 0 0 0 0,-1 0 0 0 0,0 0 0 0 0,1 0 0 0 0,-1 0 0 0 0,0 0 0 0 0,0 0 0 0 0,1 0 0 0 0,-1 0 0 0 0,0 0 0 0 0,1 0 0 0 0,-1 0 0 0 0,0 0 0 0 0,1 0 0 0 0,-1 0 0 0 0,0 0 0 0 0,1 0 0 0 0,-1 0 0 0 0,0 0 0 0 0,0-1 0 0 0,1 1 0 0 0,-1 0 0 0 0,0 0 0 0 0,1 0 0 0 0,-1 0 0 0 0,0-1 0 0 0,0 1 0 0 0,0 0 0 0 0,1 0 0 0 0,-1-1 0 0 0,0 1 0 0 0,0 0 0 0 0,0 0 2 0 0,1 14 6 0 0,1 4 8 0 0,1 0 0 0 0,1-1-1 0 0,1 1 1 0 0,0-1-1 0 0,2 0 1 0 0,-1 0-1 0 0,2-1 1 0 0,0 0 0 0 0,1 0-1 0 0,1-1 1 0 0,4 4-14 0 0,-11-16-55 0 0,0 1 0 0 0,0-2 1 0 0,1 1-1 0 0,-1 0 0 0 0,1-1 1 0 0,0 1-1 0 0,0-1 0 0 0,0 0 1 0 0,0-1-1 0 0,0 1 0 0 0,0 0 1 0 0,0-1-1 0 0,1 0 1 0 0,-1 0-1 0 0,1-1 0 0 0,-1 1 1 0 0,3-1 54 0 0,11 1-3966 0 0,1-1-3793 0 0,-15 0 5798 0 0,6 0-11105 0 0</inkml:trace>
  <inkml:trace contextRef="#ctx0" brushRef="#br0" timeOffset="21695.766">7832 938 0 0 0,'0'0'324'0'0,"0"0"380"0"0,0 0 143 0 0,0 0 40 0 0,0 0 88 0 0,0 0 88 0 0,0 0 57 0 0,0 0 83 0 0,-6 1 97 0 0,-18 4 71 0 0,19-4-4 0 0,5-1-76 0 0,0 0-55 0 0,0 0-63 0 0,0 0-80 0 0,0 0-75 0 0,11 18 3934 0 0,44 2-3540 0 0,-29-19-1201 0 0,0-1 1 0 0,0-1-1 0 0,0-1 1 0 0,0-2-1 0 0,0 0 1 0 0,-1-2-1 0 0,1 0 1 0 0,-2-2-1 0 0,1-1 1 0 0,-1-1 0 0 0,0-1-1 0 0,-1-1 1 0 0,13-10-212 0 0,-25 16 48 0 0,0 0 0 0 0,-1-2 0 0 0,-1 1 1 0 0,1-1-1 0 0,-1 0 0 0 0,0-1 1 0 0,-1 0-1 0 0,0-1 0 0 0,1-2-48 0 0,-8 10 16 0 0,1 0-1 0 0,-1 0 0 0 0,0 0 0 0 0,-1-1 0 0 0,1 1 1 0 0,0 0-1 0 0,-1 0 0 0 0,1-1 0 0 0,-1 1 0 0 0,0 0 1 0 0,0-1-1 0 0,0 1 0 0 0,0 0 0 0 0,0-1 0 0 0,0 1 1 0 0,0-1-1 0 0,-1 1 0 0 0,1 0 0 0 0,-1 0 1 0 0,0-1-1 0 0,0 1 0 0 0,0 0 0 0 0,0 0 0 0 0,0 0 1 0 0,0 0-1 0 0,-1 0 0 0 0,1 0 0 0 0,0 0 0 0 0,-1 1 1 0 0,0-1-1 0 0,1 0 0 0 0,-1 1 0 0 0,0-1 0 0 0,0 1 1 0 0,0 0-1 0 0,0-1 0 0 0,0 1 0 0 0,0 0 1 0 0,0 0-1 0 0,0 0 0 0 0,-1 1 0 0 0,0-1-15 0 0,-17-4-39 0 0,-1 1-1 0 0,1 0 1 0 0,-1 2 0 0 0,0 1-1 0 0,0 0 1 0 0,-14 2 39 0 0,2 0-41 0 0,15 0 29 0 0,1 1 1 0 0,-1 2 0 0 0,0-1-1 0 0,1 2 1 0 0,0 0-1 0 0,0 1 1 0 0,1 1 0 0 0,0 1-1 0 0,0 0 1 0 0,0 1-1 0 0,-7 6 12 0 0,17-8 26 0 0,0-1-1 0 0,0 1 0 0 0,1 1 1 0 0,-1-1-1 0 0,2 1 0 0 0,-1 0 0 0 0,1 0 1 0 0,0 0-1 0 0,1 0 0 0 0,0 1 0 0 0,0 0 1 0 0,1-1-1 0 0,0 1 0 0 0,1 0 1 0 0,0 0-1 0 0,0 0 0 0 0,1 0 0 0 0,0 0 1 0 0,0 0-1 0 0,1 0 0 0 0,0 0 1 0 0,1 0-1 0 0,2 7-25 0 0,-3-1 76 0 0,1 1 1 0 0,1-1-1 0 0,0 0 0 0 0,1 0 1 0 0,1 0-1 0 0,0 0 0 0 0,1-1 1 0 0,0 0-1 0 0,1 0 1 0 0,1 0-1 0 0,0-1 0 0 0,1 0 1 0 0,1-1-1 0 0,-1 0 0 0 0,2 0-76 0 0,-5-7 48 0 0,0 0-1 0 0,0 0 1 0 0,0 0-1 0 0,0-1 1 0 0,1 0-1 0 0,0 0 1 0 0,-1-1-1 0 0,2 0 1 0 0,-1 0-1 0 0,0 0 1 0 0,0-1-1 0 0,1 0 1 0 0,-1-1-1 0 0,1 0 1 0 0,0 0-1 0 0,-1 0 1 0 0,1-1-1 0 0,3 0-47 0 0,8-2 109 0 0,-1 0-1 0 0,0-1 1 0 0,0-1-1 0 0,0-1 0 0 0,-1 0 1 0 0,1-2-1 0 0,6-3-108 0 0,59-18 83 0 0,-64 24 14 0 0,-15 4-8815 0 0,-4 0-3383 0 0</inkml:trace>
  <inkml:trace contextRef="#ctx0" brushRef="#br0" timeOffset="22240.418">8533 1192 15795 0 0,'0'0'1255'0'0,"0"0"-504"0"0,0 0-176 0 0,0 0 82 0 0,0 0 114 0 0,0 0 32 0 0,0 0-107 0 0,0 0-166 0 0,0 0-156 0 0,0 0-96 0 0,0 0-83 0 0,0 0-42 0 0,0 0-24 0 0,-7 21-14 0 0,-28 98 84 0 0,26-35 2238 0 0,21-115-2123 0 0,2 0 0 0 0,1 1-1 0 0,1 0 1 0 0,1 1 0 0 0,2 1-1 0 0,3-1-313 0 0,47-53 311 0 0,-44 119-339 0 0,-1 43-83 0 0,-24-79 71 0 0,0 0 0 0 0,0-1-1 0 0,1 1 1 0 0,-1-1 0 0 0,0 1-1 0 0,1-1 1 0 0,-1 1 0 0 0,1-1-1 0 0,-1 0 1 0 0,1 1 0 0 0,-1-1-1 0 0,1 1 1 0 0,-1-1 0 0 0,1 0-1 0 0,-1 1 1 0 0,1-1 0 0 0,-1 0-1 0 0,1 0 1 0 0,0 0 0 0 0,-1 1-1 0 0,1-1 1 0 0,-1 0 0 0 0,1 0-1 0 0,0 0 1 0 0,-1 0 0 0 0,1 0-1 0 0,-1 0 1 0 0,1 0 0 0 0,0 0-1 0 0,-1 0 1 0 0,1 0 0 0 0,0 0-1 0 0,-1-1 1 0 0,1 1 0 0 0,-1 0-1 0 0,1 0 1 0 0,-1-1 0 0 0,1 1-1 0 0,-1 0 1 0 0,1-1 0 0 0,-1 1-1 0 0,1 0 1 0 0,-1-1 0 0 0,1 1-1 0 0,-1-1 1 0 0,1 1 0 0 0,-1-1-1 0 0,0 1 1 0 0,1-1 0 0 0,-1 1-1 0 0,0-1 1 0 0,1 1 0 0 0,-1-1 0 0 0,0 1-1 0 0,0-1 1 0 0,0 0 0 0 0,1 1 40 0 0,11-19-4259 0 0,-5 4-5678 0 0,-5 7-1336 0 0</inkml:trace>
  <inkml:trace contextRef="#ctx0" brushRef="#br0" timeOffset="32994.868">293 2145 8834 0 0,'0'0'1792'0'0,"0"0"-345"0"0,0 0-165 0 0,0 0 31 0 0,0 0-36 0 0,0 0-134 0 0,0 0-148 0 0,0 0-202 0 0,0 0-117 0 0,0 0-80 0 0,0 0-90 0 0,-30 12-89 0 0,-93 34-71 0 0,59-11 234 0 0,56-25-480 0 0,0-1 0 0 0,1 1 0 0 0,0 1 0 0 0,0-1 0 0 0,1 1 0 0 0,1 1 0 0 0,0-1 0 0 0,0 1 0 0 0,1-1 0 0 0,0 1 0 0 0,1 1 0 0 0,1-1 0 0 0,0 0 0 0 0,0 1 0 0 0,1-1 0 0 0,1 13-100 0 0,1-23 55 0 0,0 0 1 0 0,0 0-1 0 0,0 0 0 0 0,0 0 0 0 0,0 0 0 0 0,0 0 1 0 0,1 0-1 0 0,-1 0 0 0 0,0 0 0 0 0,1-1 1 0 0,0 1-1 0 0,-1-1 0 0 0,1 1 0 0 0,0-1 1 0 0,0 1-1 0 0,0-1 0 0 0,0 0 0 0 0,0 0 1 0 0,0 0-1 0 0,0 0 0 0 0,0 0 0 0 0,0-1 0 0 0,1 1 1 0 0,-1-1-1 0 0,0 1 0 0 0,0-1 0 0 0,1 0 1 0 0,-1 0-1 0 0,0 0 0 0 0,1 0 0 0 0,-1 0 1 0 0,0 0-1 0 0,0-1 0 0 0,1 1 0 0 0,-1-1 1 0 0,0 0-1 0 0,0 1 0 0 0,0-1 0 0 0,0 0 1 0 0,0 0-1 0 0,0-1 0 0 0,0 1 0 0 0,2-2-55 0 0,43-32 545 0 0,-1-3 0 0 0,-2-1 0 0 0,22-28-545 0 0,-40 42 108 0 0,8 1-12 0 0,-21 62-24 0 0,28 381 202 0 0,-37-383-276 0 0,-2 0 1 0 0,-1 1-1 0 0,-2-1 1 0 0,-2 0-1 0 0,-5 27 2 0 0,6-50-21 0 0,-1 1-1 0 0,-1-1 0 0 0,0 0 0 0 0,0 0 1 0 0,-2 0-1 0 0,1-1 0 0 0,-2 0 1 0 0,1 0-1 0 0,-2 0 0 0 0,1-1 0 0 0,-2 0 1 0 0,1 0-1 0 0,-2-1 0 0 0,1-1 1 0 0,-1 1-1 0 0,-9 5 22 0 0,13-11-20 0 0,1-1 1 0 0,-1 0-1 0 0,0 0 0 0 0,0 0 0 0 0,0-1 1 0 0,0 0-1 0 0,0 0 0 0 0,0 0 0 0 0,-1-1 1 0 0,1 0-1 0 0,-1-1 0 0 0,1 1 1 0 0,-1-1-1 0 0,-1 0 20 0 0,6-2-9 0 0,-1 1 1 0 0,1-1-1 0 0,-1 1 0 0 0,1-1 1 0 0,0 0-1 0 0,-1 0 0 0 0,1 0 1 0 0,0 0-1 0 0,0-1 0 0 0,0 1 1 0 0,1-1-1 0 0,-1 1 0 0 0,1-1 1 0 0,-1 1-1 0 0,1-1 1 0 0,0 0-1 0 0,0 1 0 0 0,0-1 1 0 0,0 0-1 0 0,1 0 0 0 0,-1 0 1 0 0,1 0-1 0 0,-1 0 0 0 0,1 0 1 0 0,0 0-1 0 0,0 0 0 0 0,1 0 1 0 0,-1 0-1 0 0,0 0 0 0 0,1 0 1 0 0,0 0 8 0 0,2-12-17 0 0,1 1 1 0 0,0 0 0 0 0,1 0-1 0 0,0 1 1 0 0,1-1 0 0 0,1 1-1 0 0,0 0 1 0 0,0 1-1 0 0,2 0 1 0 0,6-9 16 0 0,-11 17 2 0 0,53-71 50 0 0,4 4-1 0 0,3 2 1 0 0,38-31-52 0 0,119-130 7 0 0,-195 201-25 0 0,-1-2 1 0 0,-1-1 0 0 0,-2-1-1 0 0,-1-1 1 0 0,-2 0 0 0 0,-1-2-1 0 0,5-17 18 0 0,-22 52-2 0 0,0 0 0 0 0,0 0 0 0 0,0 0-1 0 0,0 0 1 0 0,-1 0 0 0 0,1 0-1 0 0,0 0 1 0 0,-1 0 0 0 0,1-1 0 0 0,0 1-1 0 0,-1 0 1 0 0,0-1 0 0 0,1 1-1 0 0,-1 0 1 0 0,0 0 0 0 0,0-1 0 0 0,0 1-1 0 0,1-1 1 0 0,-1 1 0 0 0,-1 0-1 0 0,1-1 1 0 0,0 1 0 0 0,0 0 0 0 0,0-1-1 0 0,-1 1 1 0 0,1 0 0 0 0,-1 0-1 0 0,1-1 1 0 0,-1 1 0 0 0,1 0 0 0 0,-1 0-1 0 0,0 0 1 0 0,0 0 0 0 0,1-1-1 0 0,-1 1 1 0 0,0 0 0 0 0,0 0 0 0 0,0 1-1 0 0,0-1 1 0 0,0 0 0 0 0,0 0-1 0 0,-1 0 1 0 0,1 1 0 0 0,0-1 0 0 0,0 1-1 0 0,0-1 1 0 0,-1 1 0 0 0,1-1-1 0 0,0 1 1 0 0,-1 0 0 0 0,1-1 0 0 0,0 1-1 0 0,-1 0 1 0 0,1 0 0 0 0,0 0-1 0 0,-1 0 1 0 0,1 0 0 0 0,0 0 0 0 0,-1 1-1 0 0,1-1 1 0 0,0 0 0 0 0,-1 1-1 0 0,0 0 3 0 0,-12 3-22 0 0,1 2-1 0 0,-1 0 0 0 0,1 0 1 0 0,1 1-1 0 0,-1 1 0 0 0,1 0 1 0 0,0 0-1 0 0,1 1 0 0 0,0 1 1 0 0,-8 9 22 0 0,9-10 5 0 0,0 0 1 0 0,1 1 0 0 0,0 0 0 0 0,0 1-1 0 0,1 0 1 0 0,1 0 0 0 0,0 1 0 0 0,0 0-1 0 0,1 0 1 0 0,1 0 0 0 0,0 1 0 0 0,0 0-1 0 0,2 0 1 0 0,-1 0 0 0 0,2 0 0 0 0,0 1-1 0 0,0-1 1 0 0,1 1 0 0 0,1-1 0 0 0,0 1-1 0 0,1 0 1 0 0,1-1 0 0 0,1 5-6 0 0,-1-11 5 0 0,1 1 1 0 0,1-1-1 0 0,0 0 1 0 0,0-1 0 0 0,0 1-1 0 0,0-1 1 0 0,1 0-1 0 0,0 0 1 0 0,1 0-1 0 0,-1-1 1 0 0,1 1-1 0 0,0-2 1 0 0,0 1 0 0 0,1 0-1 0 0,0-1 1 0 0,-1-1-1 0 0,1 1 1 0 0,0-1-1 0 0,1 0 1 0 0,-1 0-1 0 0,6 0-5 0 0,7 3 29 0 0,0-2 1 0 0,0 0-1 0 0,0-1 0 0 0,0-1 0 0 0,1-1 0 0 0,-1-1 0 0 0,19-2-29 0 0,-15-3 36 0 0,-1-2 0 0 0,1-1 1 0 0,-1 0-1 0 0,-1-2 0 0 0,0 0 1 0 0,0-2-1 0 0,-1 0 0 0 0,-1-1 1 0 0,0-2-1 0 0,0 0 0 0 0,-2 0 1 0 0,0-2-1 0 0,-1-1 0 0 0,-1 0 1 0 0,0-1-1 0 0,-1 0 0 0 0,10-20-36 0 0,-6 6 14 0 0,-2-1 0 0 0,-1 0-1 0 0,-2-1 1 0 0,-1-1 0 0 0,-2 0 0 0 0,-1-1-1 0 0,3-30-13 0 0,-4-88 38 0 0,-8 153-37 0 0,-1 0 0 0 0,0 0 0 0 0,0 0 0 0 0,0 0 1 0 0,0 0-1 0 0,0 0 0 0 0,0 0 0 0 0,-1 0 0 0 0,1 0 0 0 0,-1 0 1 0 0,1 0-1 0 0,-1 0 0 0 0,0 0 0 0 0,0 0 0 0 0,0 0 0 0 0,0 0 1 0 0,0 1-1 0 0,0-1 0 0 0,0 0 0 0 0,0 1 0 0 0,-1-1 0 0 0,1 1 1 0 0,-1-1-1 0 0,1 1 0 0 0,-1 0 0 0 0,0 0 0 0 0,1-1 1 0 0,-1 1-1 0 0,0 0 0 0 0,0 1 0 0 0,0-1 0 0 0,0 0 0 0 0,0 1 1 0 0,0-1-1 0 0,0 1 0 0 0,0-1 0 0 0,0 1 0 0 0,0 0 0 0 0,0 0 1 0 0,0 0-1 0 0,0 0 0 0 0,0 0 0 0 0,0 0 0 0 0,0 0 0 0 0,0 1 1 0 0,0-1-1 0 0,0 1 0 0 0,0 0 0 0 0,0 0 0 0 0,-1 0-1 0 0,-5 9 10 0 0,1 1 0 0 0,0 0-1 0 0,0 1 1 0 0,1 0 0 0 0,0 0-1 0 0,1 0 1 0 0,0 0-1 0 0,1 1 1 0 0,1 0 0 0 0,0-1-1 0 0,1 2 1 0 0,0-1 0 0 0,1 0-1 0 0,0 0 1 0 0,1 0 0 0 0,0 1-1 0 0,2-1 1 0 0,-1 0-10 0 0,-1-7 2 0 0,3 23 43 0 0,0 1-1 0 0,2-1 0 0 0,1 0 1 0 0,1 0-1 0 0,2-1 0 0 0,8 19-44 0 0,31 132 172 0 0,-37-24-264 0 0,-11-154 41 0 0,0-1-24 0 0,-7-38-1570 0 0,-2-23-1641 0 0,1 3-3840 0 0,5 39 78 0 0,0 3-2270 0 0</inkml:trace>
  <inkml:trace contextRef="#ctx0" brushRef="#br0" timeOffset="33244.888">1053 2013 9050 0 0,'0'0'2450'0'0,"0"0"-443"0"0,0 0-397 0 0,0 0-285 0 0,0 0-173 0 0,0 0-6 0 0,0 0 9 0 0,0 0 11 0 0,0 0-24 0 0,0 0-125 0 0,0 0-148 0 0,0 0-121 0 0,0 0-106 0 0,27 0-123 0 0,85 0-107 0 0,29-17 309 0 0,-115 11-670 0 0,65-17 81 0 0,-15 3-1297 0 0,-25 9-3178 0 0,-33 7-5949 0 0</inkml:trace>
  <inkml:trace contextRef="#ctx0" brushRef="#br0" timeOffset="36014.708">2775 2304 5769 0 0,'0'0'2251'0'0,"0"0"-592"0"0,0 0-236 0 0,0 0 22 0 0,0 0 8 0 0,0 0-46 0 0,0 0-184 0 0,0 0-205 0 0,0 0-142 0 0,0 0-135 0 0,0 0-114 0 0,-21-7-88 0 0,-65-20-58 0 0,83 26-425 0 0,0 0 0 0 0,0 0-1 0 0,0 0 1 0 0,-1 0-1 0 0,1 1 1 0 0,0-1-1 0 0,0 1 1 0 0,-1 0-1 0 0,1 0 1 0 0,0 0-1 0 0,0 0 1 0 0,0 1-1 0 0,-1-1 1 0 0,1 1-1 0 0,0 0 1 0 0,0 0-1 0 0,0 0 1 0 0,0 0-1 0 0,0 0 1 0 0,0 1 0 0 0,0-1-1 0 0,0 1 1 0 0,1 0-1 0 0,-1 0 1 0 0,1 0-1 0 0,-1 0 1 0 0,1 1-1 0 0,0-1-55 0 0,-12 10 285 0 0,3-5-180 0 0,1 0 1 0 0,0 1 0 0 0,0 0 0 0 0,1 0 0 0 0,0 1 0 0 0,1 1 0 0 0,-1-1 0 0 0,2 1 0 0 0,-1 1 0 0 0,2-1-1 0 0,-1 1 1 0 0,1 1 0 0 0,1-1 0 0 0,0 1 0 0 0,1 0 0 0 0,0 0 0 0 0,0 4-106 0 0,2-11 30 0 0,0 1 1 0 0,0-1-1 0 0,1 1 1 0 0,-1-1-1 0 0,2 1 0 0 0,-1 0 1 0 0,0-1-1 0 0,1 1 1 0 0,0 0-1 0 0,0-1 1 0 0,1 1-1 0 0,0 0 0 0 0,0-1 1 0 0,0 1-1 0 0,1-1 1 0 0,-1 1-1 0 0,1-1 0 0 0,0 0 1 0 0,1 0-1 0 0,0 0 1 0 0,-1 0-1 0 0,2 0 1 0 0,-1 0-1 0 0,0-1 0 0 0,1 0 1 0 0,0 1-1 0 0,0-1 1 0 0,0-1-1 0 0,0 1 1 0 0,1-1-1 0 0,0 1 0 0 0,-1-1 1 0 0,1-1-1 0 0,0 1 1 0 0,1-1-1 0 0,-1 1 0 0 0,1-1-30 0 0,4-1 89 0 0,-1-1-1 0 0,1 0 0 0 0,0-1 0 0 0,0 1 0 0 0,-1-2 1 0 0,1 1-1 0 0,-1-2 0 0 0,1 1 0 0 0,-1-1 1 0 0,0 0-1 0 0,0-1 0 0 0,0 0 0 0 0,-1-1 0 0 0,1 0 1 0 0,-1 0-1 0 0,0 0 0 0 0,0-1 0 0 0,5-6-88 0 0,117-132 606 0 0,-46 25-283 0 0,-76 108-308 0 0,-8 11-17 0 0,0 1 0 0 0,0-1 0 0 0,0 1 0 0 0,1-1 0 0 0,-1 0-1 0 0,0 1 1 0 0,0-1 0 0 0,0 0 0 0 0,0 1 0 0 0,0-1 0 0 0,0 0 0 0 0,0 1 0 0 0,1-1 0 0 0,-1 0 0 0 0,0 0 0 0 0,0 1 0 0 0,0-1 0 0 0,1 0 0 0 0,-1 1 0 0 0,0-1 0 0 0,1 0 0 0 0,-1 0 0 0 0,0 0-1 0 0,0 1 1 0 0,1-1 0 0 0,-1 0 0 0 0,0 0 0 0 0,1 0 0 0 0,-1 0 0 0 0,0 0 0 0 0,1 0 0 0 0,-1 1 0 0 0,0-1 0 0 0,1 0 0 0 0,-1 0 0 0 0,0 0 0 0 0,1 0 0 0 0,-1 0 0 0 0,1 0 0 0 0,-1 0-1 0 0,0 0 1 0 0,1-1 0 0 0,-1 1 0 0 0,0 0 0 0 0,1 0 0 0 0,-1 0 0 0 0,0 0 0 0 0,1 0 0 0 0,-1-1 0 0 0,0 1 0 0 0,0 0 0 0 0,1 0 0 0 0,-1 0 0 0 0,0-1 0 0 0,0 1 0 0 0,1 0 0 0 0,-1 0 0 0 0,0-1-1 0 0,0 1 1 0 0,1 0 0 0 0,-1-1 2 0 0,9 26 0 0 0,1-1 0 0 0,1-1 0 0 0,1 0 0 0 0,1-1 0 0 0,1 0 0 0 0,12 15 0 0 0,-23-35-130 0 0,1 1-1 0 0,-1 0 0 0 0,1-1 1 0 0,-1 0-1 0 0,1 0 0 0 0,0 0 1 0 0,0-1-1 0 0,0 1 0 0 0,0-1 1 0 0,0 0-1 0 0,0 0 0 0 0,0 0 1 0 0,0 0-1 0 0,0-1 1 0 0,0 0-1 0 0,0 1 0 0 0,1-2 1 0 0,-1 1-1 0 0,1-1 131 0 0,46-14-7630 0 0,-36 5 447 0 0,-2 5-3605 0 0</inkml:trace>
  <inkml:trace contextRef="#ctx0" brushRef="#br0" timeOffset="36261.189">3590 2138 8738 0 0,'0'0'3239'0'0,"0"0"-970"0"0,0 0-541 0 0,0 0-253 0 0,0 0-215 0 0,0 0-213 0 0,0 0-159 0 0,0 0-133 0 0,0 0-92 0 0,0 0-89 0 0,-32 14-89 0 0,-101 47-50 0 0,62-12 100 0 0,60-37-402 0 0,10-11-125 0 0,-5 5 48 0 0,0-1 0 0 0,0 1 0 0 0,0 0 0 0 0,0 1 0 0 0,1-1-1 0 0,0 1 1 0 0,1 0 0 0 0,-1 1 0 0 0,1-1 0 0 0,1 1-1 0 0,-1-1 1 0 0,1 1 0 0 0,1 0 0 0 0,0 0 0 0 0,0 1-1 0 0,-1 6-55 0 0,6-10 9 0 0,-1 0 0 0 0,1-1-1 0 0,0 0 1 0 0,0 1-1 0 0,1-1 1 0 0,-1 0 0 0 0,1 0-1 0 0,0-1 1 0 0,0 1 0 0 0,1-1-1 0 0,-1 0 1 0 0,0 0-1 0 0,1 0 1 0 0,0-1 0 0 0,0 0-1 0 0,0 0 1 0 0,0 0 0 0 0,0 0-1 0 0,0-1 1 0 0,0 0-1 0 0,0 0 1 0 0,1 0 0 0 0,-1-1-1 0 0,0 1 1 0 0,1-1 0 0 0,-1-1-1 0 0,0 1 1 0 0,5-2-9 0 0,7 2-65 0 0,-1-1-1 0 0,0-1 1 0 0,0-1 0 0 0,0 0 0 0 0,0-1 0 0 0,-1-1-1 0 0,1 0 1 0 0,-1-2 0 0 0,9-4 65 0 0,50-27-1845 0 0,-27 8-6390 0 0,-32 22-3264 0 0</inkml:trace>
  <inkml:trace contextRef="#ctx0" brushRef="#br0" timeOffset="36659.903">3975 2171 5161 0 0,'0'0'1378'0'0,"0"0"117"0"0,0 0 365 0 0,0 0 210 0 0,0 0-86 0 0,0 0-327 0 0,0 0-352 0 0,0 0-214 0 0,0 0-53 0 0,0 0-30 0 0,0 0-37 0 0,0 0-74 0 0,0 0-140 0 0,1-2-161 0 0,0 2-545 0 0,0 0 0 0 0,-1-1 1 0 0,1 1-1 0 0,-1-1 0 0 0,1 1 1 0 0,-1-1-1 0 0,0 1 0 0 0,1-1 1 0 0,-1 1-1 0 0,1-1 0 0 0,-1 1 1 0 0,0-1-1 0 0,1 1 0 0 0,-1-1 1 0 0,0 0-1 0 0,0 1 0 0 0,1-1 1 0 0,-1 0-1 0 0,0 1 1 0 0,0-1-1 0 0,0 0 0 0 0,0 1 1 0 0,0-1-1 0 0,0 0 0 0 0,0 1 1 0 0,0-1-1 0 0,0 0 0 0 0,0 1 1 0 0,0-1-1 0 0,-1 1 0 0 0,1-1 1 0 0,0 0-1 0 0,0 1 0 0 0,-1-1 1 0 0,1 0-1 0 0,0 1 0 0 0,-1-1 1 0 0,1 1-1 0 0,-1-1 0 0 0,1 1 1 0 0,0-1-1 0 0,-1 1 0 0 0,1-1 1 0 0,-1 1-1 0 0,1 0 0 0 0,-1-1 1 0 0,0 1-1 0 0,1 0 1 0 0,-1-1-1 0 0,0 1-51 0 0,-71 8 873 0 0,64-4-841 0 0,0 0-1 0 0,0 1 0 0 0,0 0 1 0 0,0 0-1 0 0,1 1 0 0 0,0 0 1 0 0,0 0-1 0 0,1 0 0 0 0,-1 1 1 0 0,1 0-1 0 0,1 1 0 0 0,0-1 0 0 0,0 1 1 0 0,0 0-1 0 0,1 0 0 0 0,0 1 1 0 0,0-1-1 0 0,1 1 0 0 0,0 0 1 0 0,1 0-1 0 0,0 0 0 0 0,0 0 1 0 0,1 0-1 0 0,0 0 0 0 0,1 9-31 0 0,0-14 14 0 0,0 0 0 0 0,0 0 0 0 0,0 0 0 0 0,1 0 0 0 0,0 0 0 0 0,0 0 0 0 0,0 0 0 0 0,0-1 0 0 0,0 1 0 0 0,1 0 0 0 0,0-1 0 0 0,-1 1 0 0 0,1-1 0 0 0,1 1 0 0 0,-1-1 0 0 0,0 0 0 0 0,1 0-1 0 0,0 0 1 0 0,0 0 0 0 0,-1-1 0 0 0,2 1 0 0 0,-1-1 0 0 0,0 1 0 0 0,0-1 0 0 0,1 0 0 0 0,-1 0 0 0 0,1-1 0 0 0,0 1 0 0 0,-1-1 0 0 0,1 0 0 0 0,0 0 0 0 0,3 1-14 0 0,4 0 10 0 0,1 0 0 0 0,-1-1-1 0 0,0 0 1 0 0,1 0 0 0 0,-1-1 0 0 0,1-1-1 0 0,-1 0 1 0 0,0 0 0 0 0,0-1 0 0 0,1-1 0 0 0,-1 0-1 0 0,-1 0 1 0 0,1-1 0 0 0,0-1 0 0 0,8-4-10 0 0,16-13-4026 0 0,-2-5-4112 0 0,-26 20-4302 0 0</inkml:trace>
  <inkml:trace contextRef="#ctx0" brushRef="#br0" timeOffset="37317.098">4150 2411 11514 0 0,'0'0'1992'0'0,"0"0"-780"0"0,0 0-175 0 0,0 0 169 0 0,0 0 81 0 0,0 0-56 0 0,0 0-131 0 0,0 0-173 0 0,0 0-128 0 0,0 0-123 0 0,0 0-133 0 0,0 0-99 0 0,34-3-51 0 0,108-13-62 0 0,-73-9 121 0 0,-59 16-325 0 0,2 2-67 0 0,-1-1 1 0 0,0 0 0 0 0,-1-1-1 0 0,0-1 1 0 0,0 0 0 0 0,-1 0-1 0 0,0 0 1 0 0,-1-1 0 0 0,0-1 0 0 0,-1 1-1 0 0,0-1 1 0 0,-1 0 0 0 0,0-1-1 0 0,-1 0 1 0 0,0 0 0 0 0,-1 0-61 0 0,-4 11-3 0 0,1 1 0 0 0,-1 0 0 0 0,0 0 0 0 0,0 0 0 0 0,0-1 0 0 0,0 1 0 0 0,0 0 0 0 0,-1 0 0 0 0,1 0 0 0 0,0-1 0 0 0,0 1 1 0 0,-1 0-1 0 0,1 0 0 0 0,-1 0 0 0 0,1 0 0 0 0,-1 0 0 0 0,1 0 0 0 0,-1-1 0 0 0,0 2 0 0 0,1-1 0 0 0,-1 0 0 0 0,0 0 0 0 0,0 0 0 0 0,0 0 1 0 0,0 0-1 0 0,0 1 0 0 0,0-1 0 0 0,0 0 0 0 0,0 1 0 0 0,0-1 0 0 0,0 1 0 0 0,0-1 0 0 0,0 1 0 0 0,0-1 0 0 0,0 1 0 0 0,-1 0 0 0 0,1 0 1 0 0,0-1-1 0 0,0 1 0 0 0,0 0 0 0 0,-1 0 0 0 0,1 0 0 0 0,0 0 0 0 0,0 1 0 0 0,-1-1 0 0 0,1 0 0 0 0,0 0 0 0 0,0 1 0 0 0,0-1 1 0 0,0 1-1 0 0,-1-1 3 0 0,-62 25-425 0 0,53-19 389 0 0,0 1-1 0 0,1 0 0 0 0,0 0 1 0 0,0 1-1 0 0,0 0 1 0 0,1 1-1 0 0,1 0 1 0 0,-1 1-1 0 0,1 0 0 0 0,1 0 1 0 0,0 1-1 0 0,0-1 1 0 0,1 2-1 0 0,1-1 0 0 0,0 1 1 0 0,0-1-1 0 0,1 1 1 0 0,1 0-1 0 0,0 1 1 0 0,0-1-1 0 0,1 4 37 0 0,3-13-2 0 0,-1 0-1 0 0,0 0 1 0 0,1 0 0 0 0,0 0 0 0 0,0 0-1 0 0,0-1 1 0 0,0 1 0 0 0,0 0 0 0 0,1 0-1 0 0,-1-1 1 0 0,1 1 0 0 0,-1 0-1 0 0,1-1 1 0 0,0 0 0 0 0,0 1 0 0 0,0-1-1 0 0,1 0 1 0 0,-1 0 0 0 0,0 0 0 0 0,1 0-1 0 0,-1-1 1 0 0,1 1 0 0 0,0-1 0 0 0,0 1-1 0 0,-1-1 1 0 0,1 0 0 0 0,0 0-1 0 0,0 0 1 0 0,0-1 0 0 0,1 1 2 0 0,96 8 97 0 0,-89-9-73 0 0,15-2 71 0 0,0 0 0 0 0,0-2-1 0 0,0-1 1 0 0,-1-1 0 0 0,0-1-1 0 0,0-1 1 0 0,0-2 0 0 0,-1 0-1 0 0,0-2 1 0 0,-1 0 0 0 0,13-11-95 0 0,8-6 105 0 0,-2-2 0 0 0,-1-1 1 0 0,-2-3-1 0 0,-1-1 1 0 0,12-17-106 0 0,-38 40-15 0 0,1 0 1 0 0,-2-1 0 0 0,0 0-1 0 0,0-1 1 0 0,-2 0-1 0 0,0 0 1 0 0,0-1 0 0 0,-2-1-1 0 0,0 1 1 0 0,0-1-1 0 0,-2 0 1 0 0,0-1 0 0 0,-1 1-1 0 0,-1-1 1 0 0,-1 0-1 0 0,0 0 1 0 0,-1 0 0 0 0,-1 0-1 0 0,-2-14 15 0 0,1 28-8 0 0,1 0-1 0 0,-1-1 1 0 0,0 1-1 0 0,0-1 1 0 0,-1 1-1 0 0,1 0 1 0 0,-1 0 0 0 0,0 0-1 0 0,0 0 1 0 0,0 0-1 0 0,-1 0 1 0 0,1 0-1 0 0,-1 1 1 0 0,0-1-1 0 0,0 1 1 0 0,0 0-1 0 0,-1 0 1 0 0,1 0-1 0 0,-1 0 1 0 0,1 1-1 0 0,-1-1 1 0 0,0 1-1 0 0,0 0 1 0 0,0 0 0 0 0,0 1-1 0 0,0-1 1 0 0,-1 1-1 0 0,1 0 1 0 0,0 0-1 0 0,-1 0 1 0 0,1 0-1 0 0,-1 1 1 0 0,1 0-1 0 0,-1 0 1 0 0,1 0-1 0 0,-1 0 1 0 0,1 1-1 0 0,-1 0 1 0 0,1 0 0 0 0,-2 1 8 0 0,-8 6 0 0 0,0 1 1 0 0,1 1 0 0 0,0 0-1 0 0,0 1 1 0 0,1 0 0 0 0,1 1 0 0 0,0 0-1 0 0,1 1 1 0 0,0 0 0 0 0,1 1-1 0 0,0 0 1 0 0,1 0 0 0 0,1 1-1 0 0,0 0 1 0 0,-2 9-1 0 0,3-8 63 0 0,1 0 0 0 0,1 1 1 0 0,0-1-1 0 0,2 1 0 0 0,-1 0 0 0 0,2-1 0 0 0,0 1 0 0 0,1 0 0 0 0,1 0 0 0 0,1 0 1 0 0,0 0-1 0 0,1-1 0 0 0,1 1 0 0 0,0-1 0 0 0,1 0 0 0 0,1 0 0 0 0,1 0 0 0 0,0-1 1 0 0,1 0-1 0 0,0 0 0 0 0,1-1 0 0 0,1 0 0 0 0,0-1 0 0 0,1 0 0 0 0,1-1 0 0 0,0 0 1 0 0,3 1-64 0 0,109 76-501 0 0,-119-89-857 0 0,-3 0-9090 0 0,-2-3-2037 0 0</inkml:trace>
  <inkml:trace contextRef="#ctx0" brushRef="#br0" timeOffset="38274.892">5105 2271 0 0 0,'0'0'1088'0'0,"0"0"581"0"0,0 0 154 0 0,0 0-43 0 0,0 0-136 0 0,0 0-161 0 0,0 0-117 0 0,0 0-83 0 0,0 0-68 0 0,0 0-62 0 0,0 0-26 0 0,0 0-18 0 0,33 10-15 0 0,101 31-60 0 0,-69-37 329 0 0,-56-8-1052 0 0,11-3-4 0 0,-1-2 1 0 0,-1 0 0 0 0,0-1-1 0 0,0-1 1 0 0,-1-1-1 0 0,0 0 1 0 0,-1-1 0 0 0,0-1-1 0 0,1-3-307 0 0,-12 12 45 0 0,-1 1 1 0 0,1-1-1 0 0,-1 0 0 0 0,0-1 0 0 0,-1 1 0 0 0,1-1 0 0 0,-1 0 0 0 0,0 0 0 0 0,-1 0 1 0 0,1 0-1 0 0,-1 0 0 0 0,0 0 0 0 0,-1-1 0 0 0,0 1 0 0 0,0-1 0 0 0,0 1 0 0 0,0-1 0 0 0,-1-2-45 0 0,-2 6-1 0 0,0 1-1 0 0,-1-1 0 0 0,1 1 0 0 0,0 0 0 0 0,-1 0 0 0 0,1 0 0 0 0,-1 0 0 0 0,1 0 0 0 0,-1 1 0 0 0,0-1 0 0 0,0 1 0 0 0,0-1 0 0 0,0 1 0 0 0,0 0 0 0 0,0 0 1 0 0,0 1-1 0 0,0-1 0 0 0,0 1 0 0 0,-1-1 0 0 0,1 1 0 0 0,0 0 0 0 0,0 0 0 0 0,-1 0 0 0 0,1 1 0 0 0,0-1 0 0 0,0 1 0 0 0,0 0 0 0 0,0 0 0 0 0,0 0 0 0 0,0 0 0 0 0,-1 1 2 0 0,-11 3-43 0 0,0 0-1 0 0,0 1 0 0 0,0 1 1 0 0,1 1-1 0 0,0 0 0 0 0,1 0 0 0 0,0 2 1 0 0,0 0-1 0 0,1 0 0 0 0,0 1 0 0 0,0 0 1 0 0,2 1-1 0 0,-1 1 0 0 0,1-1 0 0 0,1 2 1 0 0,1-1-1 0 0,0 1 0 0 0,0 1 0 0 0,2-1 1 0 0,-2 5 43 0 0,6-14 1 0 0,0 0 0 0 0,1 0 0 0 0,-1 0 0 0 0,1 0 0 0 0,0 1 0 0 0,0-1 0 0 0,1 0 0 0 0,0 1 0 0 0,0-1 0 0 0,0 0 0 0 0,0 1 0 0 0,1-1 0 0 0,0 0 0 0 0,0 0 0 0 0,1 1 0 0 0,-1-1 0 0 0,1 0 0 0 0,0 0 0 0 0,0-1 0 0 0,1 1 0 0 0,-1 0 0 0 0,1-1 0 0 0,0 1 0 0 0,1-1 0 0 0,-1 0 0 0 0,1 0 1 0 0,-1 0-1 0 0,1-1 0 0 0,0 1 0 0 0,1-1 0 0 0,3 3-1 0 0,8-1 91 0 0,0 0 1 0 0,1-1 0 0 0,-1-1 0 0 0,1 0 0 0 0,0-1-1 0 0,0-1 1 0 0,0-1 0 0 0,-1 0 0 0 0,1-1-1 0 0,0-1 1 0 0,11-3-92 0 0,4 0 192 0 0,0-2-1 0 0,-1-1 1 0 0,0-1-1 0 0,-1-2 1 0 0,0-1-1 0 0,0-2 0 0 0,-1-1-191 0 0,-15 9 64 0 0,-1-1-1 0 0,-1-1 1 0 0,0 0-1 0 0,0-1 1 0 0,0 0-1 0 0,-1-1 0 0 0,-1 0 1 0 0,1-1-1 0 0,-2 0 1 0 0,0 0-1 0 0,0-1 1 0 0,-1 0-1 0 0,0-1 1 0 0,-1 0-1 0 0,0 0 0 0 0,-1 0 1 0 0,-1-1-1 0 0,0 0 1 0 0,-1 0-1 0 0,-1 0 1 0 0,0-1-1 0 0,-1 1 0 0 0,0-7-63 0 0,-1 18-2 0 0,-1 1 0 0 0,1-1 0 0 0,-1 0-1 0 0,0 1 1 0 0,0-1 0 0 0,-1 0-1 0 0,1 1 1 0 0,0-1 0 0 0,-1 0 0 0 0,0 1-1 0 0,1-1 1 0 0,-1 1 0 0 0,0-1 0 0 0,0 1-1 0 0,0-1 1 0 0,-1 1 0 0 0,1 0-1 0 0,-1-1 1 0 0,1 1 0 0 0,-1 0 0 0 0,0 0-1 0 0,0 0 1 0 0,0 0 0 0 0,0 1-1 0 0,0-1 1 0 0,0 0 0 0 0,0 1 0 0 0,-1 0-1 0 0,1-1 1 0 0,0 1 0 0 0,-1 0-1 0 0,1 0 1 0 0,-1 0 0 0 0,1 1 0 0 0,-1-1-1 0 0,0 0 1 0 0,1 1 0 0 0,-3 0 2 0 0,-2 1-21 0 0,1 0 0 0 0,-1 1 0 0 0,0 0 0 0 0,1 0 0 0 0,-1 1 0 0 0,1-1 0 0 0,0 2 0 0 0,0-1 0 0 0,0 1 1 0 0,0-1-1 0 0,1 2 0 0 0,-1-1 0 0 0,1 1 0 0 0,0-1 0 0 0,0 1 0 0 0,1 1 0 0 0,0-1 0 0 0,0 1 0 0 0,0-1 0 0 0,0 1 0 0 0,1 0 0 0 0,0 1 1 0 0,0-1-1 0 0,1 1 0 0 0,-1-1 0 0 0,2 1 0 0 0,-1 0 0 0 0,1-1 0 0 0,0 1 0 0 0,0 0 0 0 0,1 0 0 0 0,-1 4 21 0 0,5-7 2 0 0,0 1-1 0 0,0-1 0 0 0,0 0 1 0 0,0 0-1 0 0,0 0 1 0 0,1-1-1 0 0,0 1 1 0 0,-1-1-1 0 0,1 0 0 0 0,0 0 1 0 0,1-1-1 0 0,-1 0 1 0 0,0 0-1 0 0,1 0 0 0 0,0 0 1 0 0,-1-1-1 0 0,1 0 1 0 0,0 0-1 0 0,-1-1 0 0 0,1 1 1 0 0,3-1-2 0 0,10 3 38 0 0,177 20 333 0 0,-193-19-359 0 0,1 0 1 0 0,-1 0-1 0 0,0 0 1 0 0,0 0-1 0 0,0 0 0 0 0,-1 0 1 0 0,1 1-1 0 0,-1 0 0 0 0,0-1 1 0 0,-1 1-1 0 0,1 0 1 0 0,-1 0-1 0 0,0 0 0 0 0,0 0 1 0 0,0 0-1 0 0,-1 0 0 0 0,0 0 1 0 0,0 0-1 0 0,0 0 1 0 0,0 0-1 0 0,-1 0 0 0 0,0 0 1 0 0,0 0-1 0 0,0 0 1 0 0,-1 0-1 0 0,0 0 0 0 0,0-1 1 0 0,0 1-1 0 0,0-1 0 0 0,-1 1 1 0 0,0-1-1 0 0,0 1-12 0 0,-60 91-227 0 0,63-96 157 0 0,1 0-1 0 0,-1 0 1 0 0,0 0-1 0 0,1 0 1 0 0,-1 0-1 0 0,1 0 1 0 0,-1 0-1 0 0,0 0 1 0 0,1 0 0 0 0,-1 0-1 0 0,0 0 1 0 0,1 0-1 0 0,-1 0 1 0 0,1 1-1 0 0,-1-1 1 0 0,0 0-1 0 0,1 0 1 0 0,-1 0-1 0 0,0 1 1 0 0,0-1-1 0 0,1 0 1 0 0,-1 0-1 0 0,0 1 1 0 0,1-1-1 0 0,-1 0 1 0 0,0 0-1 0 0,0 1 1 0 0,0-1-1 0 0,1 0 1 0 0,-1 1-1 0 0,0-1 1 0 0,0 0-1 0 0,0 1 1 0 0,0-1-1 0 0,0 1 1 0 0,0-1-1 0 0,1 0 1 0 0,-1 1-1 0 0,0-1 1 0 0,0 0-1 0 0,0 1 1 0 0,0-1-1 0 0,0 1 1 0 0,-1-1-1 0 0,1 0 1 0 0,0 1-1 0 0,0-1 1 0 0,0 0-1 0 0,0 1 1 0 0,0-1-1 0 0,0 1 1 0 0,-1-1-1 0 0,1 0 1 0 0,0 0-1 0 0,0 1 1 0 0,0-1-1 0 0,-1 0 1 0 0,1 1-1 0 0,0-1 1 0 0,0 0 0 0 0,-1 0-1 0 0,1 1 1 0 0,0-1-1 0 0,-1 0 1 0 0,1 0-1 0 0,0 0 71 0 0,27-12-12817 0 0,-17 4 3406 0 0</inkml:trace>
  <inkml:trace contextRef="#ctx0" brushRef="#br0" timeOffset="39030.114">6521 2186 7602 0 0,'0'0'4002'0'0,"0"0"-1435"0"0,0 0-783 0 0,0 0-406 0 0,0 0-318 0 0,0 0-214 0 0,0 0-127 0 0,0 0-59 0 0,0 0-60 0 0,-35 15-67 0 0,-112 47-82 0 0,60-7 191 0 0,81-51-626 0 0,-1 0 1 0 0,1 0 0 0 0,0 1 0 0 0,0 0 0 0 0,1 0-1 0 0,-1 1 1 0 0,1-1 0 0 0,0 1 0 0 0,1 0-1 0 0,-1 0 1 0 0,1 1 0 0 0,0 0 0 0 0,1-1 0 0 0,0 1-1 0 0,0 0 1 0 0,0 1 0 0 0,1-1 0 0 0,0 0 0 0 0,0 1-1 0 0,1-1 1 0 0,0 1 0 0 0,0 4-17 0 0,3-10 6 0 0,-1 0-1 0 0,1 0 1 0 0,0 0 0 0 0,0 0-1 0 0,0 0 1 0 0,0-1 0 0 0,1 1-1 0 0,-1 0 1 0 0,0-1 0 0 0,1 0-1 0 0,-1 1 1 0 0,0-1 0 0 0,1 0-1 0 0,0 0 1 0 0,-1-1 0 0 0,1 1-1 0 0,0 0 1 0 0,-1-1 0 0 0,1 0-1 0 0,0 1 1 0 0,0-1 0 0 0,-1 0-1 0 0,1 0 1 0 0,0-1 0 0 0,0 1-1 0 0,-1-1 1 0 0,1 1 0 0 0,2-2-6 0 0,5 2 50 0 0,21-4 37 0 0,-1-1-1 0 0,0-1 0 0 0,0-1 1 0 0,0-2-1 0 0,-1-1 0 0 0,0-2 1 0 0,-1 0-1 0 0,3-4-86 0 0,37-17 144 0 0,-67 78-66 0 0,-2-40-63 0 0,0-3-20 0 0,0 1 0 0 0,0 0 0 0 0,0-1 0 0 0,1 1 1 0 0,-1 0-1 0 0,1 0 0 0 0,0 0 0 0 0,0 0 0 0 0,0 0 0 0 0,0-1 0 0 0,0 1 0 0 0,0 0 0 0 0,1 0 0 0 0,0 0 1 0 0,-1 0-1 0 0,1-1 0 0 0,0 1 0 0 0,0 0 0 0 0,1-1 0 0 0,-1 1 0 0 0,0-1 0 0 0,1 1 0 0 0,0-1 0 0 0,-1 0 0 0 0,1 0 1 0 0,0 0-1 0 0,0 0 0 0 0,0 0 0 0 0,2 1 5 0 0,4 0 32 0 0,1 0 0 0 0,-1-1 0 0 0,1 0 0 0 0,0-1 0 0 0,0 0 0 0 0,0 0 0 0 0,-1 0 0 0 0,1-1 0 0 0,0-1 0 0 0,0 0 0 0 0,0 0 0 0 0,0-1 0 0 0,-1 1 0 0 0,1-2 0 0 0,0 0 0 0 0,-1 0 0 0 0,0 0 0 0 0,0-1 0 0 0,0 0 0 0 0,0-1 0 0 0,-1 1 0 0 0,1-1 0 0 0,3-5-32 0 0,17-9 147 0 0,0-2 1 0 0,-2-2-1 0 0,-1 0 1 0 0,0-1-1 0 0,-2-2 1 0 0,-1 0-1 0 0,-1-2 1 0 0,-1 0-1 0 0,-2-1 0 0 0,0-1 1 0 0,-3-1-1 0 0,0 0 1 0 0,-2-1-1 0 0,-1 0 1 0 0,-2-1-1 0 0,-1-1 0 0 0,-2 1 1 0 0,-1-2-148 0 0,2-14-50 0 0,-3 0 0 0 0,-3 0 0 0 0,-1 0 0 0 0,-4-30 50 0 0,3 74-12 0 0,0 0 1 0 0,0 0-1 0 0,-1 0 0 0 0,1 1 1 0 0,-1-1-1 0 0,0 0 0 0 0,-1 0 1 0 0,1 0-1 0 0,-1 1 0 0 0,0-1 1 0 0,0 1-1 0 0,0-1 0 0 0,-1 1 1 0 0,0 0-1 0 0,1 0 0 0 0,-1 0 1 0 0,-1 0-1 0 0,1 0 0 0 0,-1 1 1 0 0,1-1-1 0 0,-1 1 0 0 0,0 0 1 0 0,0 0-1 0 0,0 1 1 0 0,-1-1-1 0 0,1 1 0 0 0,-1 0 1 0 0,1 0-1 0 0,-1 0 0 0 0,0 1 1 0 0,1 0-1 0 0,-1 0 0 0 0,0 0 1 0 0,0 0-1 0 0,0 1 0 0 0,0-1 1 0 0,0 2-1 0 0,0-1 0 0 0,0 0 1 0 0,0 1-1 0 0,0 0 0 0 0,-1 0 12 0 0,-1 3-4 0 0,1 0-1 0 0,-1 1 0 0 0,0 0 1 0 0,1 0-1 0 0,0 0 0 0 0,0 1 0 0 0,1 0 1 0 0,0 0-1 0 0,0 0 0 0 0,0 1 1 0 0,1 0-1 0 0,0 0 0 0 0,0 0 0 0 0,0 0 1 0 0,1 1-1 0 0,0-1 0 0 0,1 1 1 0 0,0 0-1 0 0,0 0 0 0 0,0 4 5 0 0,-9 171 128 0 0,11-145-99 0 0,4 9 19 0 0,2 1 0 0 0,2-1 0 0 0,3 0 1 0 0,1-1-1 0 0,2 0 0 0 0,3-1 0 0 0,4 7-48 0 0,-18-43-1 0 0,91 218 31 0 0,-78-190-113 0 0,-18-85-2866 0 0,-11 7-2265 0 0,10 32 2329 0 0,-1-3-5487 0 0</inkml:trace>
  <inkml:trace contextRef="#ctx0" brushRef="#br0" timeOffset="39276.702">6652 2035 14491 0 0,'0'0'1608'0'0,"0"0"-497"0"0,0 0-150 0 0,0 0 160 0 0,0 0 133 0 0,0 0-14 0 0,0 0-144 0 0,0 0-184 0 0,0 0-129 0 0,0 0-111 0 0,0 0-83 0 0,0 0-80 0 0,36 2-33 0 0,116 5-39 0 0,81-5 1053 0 0,-10-6-1090 0 0,-93 1-2060 0 0,-129 3 804 0 0,-1 0-591 0 0,-3 0-8433 0 0,-2 0-2514 0 0</inkml:trace>
  <inkml:trace contextRef="#ctx0" brushRef="#br0" timeOffset="39519.142">7642 2226 17596 0 0,'0'0'1164'0'0,"0"0"-206"0"0,0 0-29 0 0,0 0 66 0 0,0 0-50 0 0,0 0-152 0 0,0 0-232 0 0,0 0-217 0 0,0 0-124 0 0,0 0-98 0 0,2 32-37 0 0,8 95-32 0 0,-7-54-990 0 0,-7-73-7382 0 0,4 0-3237 0 0</inkml:trace>
  <inkml:trace contextRef="#ctx0" brushRef="#br0" timeOffset="39775.024">7594 1947 9642 0 0,'0'0'7306'0'0,"0"0"-6634"0"0,0 0-560 0 0,0 0-112 0 0,0 0-56 0 0,0 0-80 0 0,0 0-56 0 0,0 0-136 0 0,0 0-192 0 0,0 0-369 0 0,0 0-1055 0 0,0 0-4673 0 0,0 0-433 0 0</inkml:trace>
  <inkml:trace contextRef="#ctx0" brushRef="#br0" timeOffset="40022.172">7977 2131 13715 0 0,'0'0'1772'0'0,"0"0"-514"0"0,0 0-197 0 0,0 0-31 0 0,0 0-123 0 0,0 0-174 0 0,0 0-194 0 0,0 0-199 0 0,0 0-117 0 0,0 0-72 0 0,-24 34-65 0 0,-71 105-36 0 0,65-72-29 0 0,30-57-30 0 0,0-7 14 0 0,1 1 1 0 0,-1 0 0 0 0,1 0-1 0 0,0-1 1 0 0,0 1 0 0 0,0-1-1 0 0,1 1 1 0 0,-1-1 0 0 0,1 1 0 0 0,0-1-1 0 0,0 0 1 0 0,0 1 0 0 0,0-1-1 0 0,1 0 1 0 0,-1-1 0 0 0,1 1-1 0 0,-1 0 1 0 0,1-1 0 0 0,0 1-1 0 0,0-1 1 0 0,0 0 0 0 0,1 0-1 0 0,-1 0 1 0 0,0-1 0 0 0,1 1-1 0 0,-1-1 1 0 0,1 1 0 0 0,0-1 0 0 0,-1-1-1 0 0,1 1 1 0 0,0 0 0 0 0,0-1-1 0 0,-1 0 1 0 0,1 1 0 0 0,0-2-1 0 0,0 1 1 0 0,0 0 0 0 0,-1-1-1 0 0,1 0 1 0 0,0 0 0 0 0,-1 0-1 0 0,2 0-5 0 0,4-2 158 0 0,0 0 0 0 0,-1-1 0 0 0,1 0 0 0 0,-1 0 0 0 0,0-1 0 0 0,0 0 0 0 0,0 0 0 0 0,0-1 0 0 0,-1 0 0 0 0,0-1 0 0 0,-1 1 0 0 0,1-1 0 0 0,-1 0 0 0 0,-1-1 0 0 0,1 0 0 0 0,0-2-158 0 0,0 3 46 0 0,-1 0 0 0 0,-1-1 1 0 0,0 1-1 0 0,0-1 1 0 0,0 0-1 0 0,-1 0 1 0 0,0 0-1 0 0,0 0 0 0 0,-1 0 1 0 0,0-1-1 0 0,-1 1 1 0 0,0-1-1 0 0,0 1 0 0 0,-1-1 1 0 0,0 0-1 0 0,0 1 1 0 0,-1-1-1 0 0,0 0 1 0 0,-1 1-1 0 0,0 0 0 0 0,0-1 1 0 0,-1 1-1 0 0,1 0 1 0 0,-2 0-1 0 0,0 0 0 0 0,0 1 1 0 0,0-1-1 0 0,-1 1 1 0 0,0 0-1 0 0,0 0 1 0 0,0 0-1 0 0,-1 1 0 0 0,0 0 1 0 0,-1 0-1 0 0,0 1 1 0 0,-5-5-47 0 0,-19 6-1770 0 0,14 11-6697 0 0,13-3-3385 0 0</inkml:trace>
  <inkml:trace contextRef="#ctx0" brushRef="#br0" timeOffset="40297.048">8286 2322 17764 0 0,'0'0'1309'0'0,"0"0"-188"0"0,0 0-14 0 0,0 0-59 0 0,0 0-73 0 0,0 0-142 0 0,0 0-179 0 0,0 0-150 0 0,0 0-84 0 0,0 0-84 0 0,0 0-75 0 0,0 0-29 0 0,0 0-42 0 0,23-24-33 0 0,68-74-33 0 0,-36 29 85 0 0,-7 0-205 0 0,-47 70-18 0 0,0-1-1 0 0,0 1 0 0 0,0 0 0 0 0,0-1 0 0 0,0 1 0 0 0,-1 0 0 0 0,1 0 0 0 0,0 0 0 0 0,-1 0 1 0 0,1-1-1 0 0,0 1 0 0 0,-1 0 0 0 0,1 0 0 0 0,-1 0 0 0 0,1 1 0 0 0,-1-1 0 0 0,0 0 1 0 0,1 0-1 0 0,-1 0 0 0 0,0 0 0 0 0,0 0 0 0 0,0 0 0 0 0,0 0 0 0 0,0 0 0 0 0,0 1 0 0 0,0-1 1 0 0,0 0-1 0 0,0 0 0 0 0,-1 0 0 0 0,1 0 0 0 0,0 0 0 0 0,-1 0 0 0 0,1 0 0 0 0,-1 1 15 0 0,1 3-44 0 0,-1 13 2 0 0,0-12 36 0 0,1-1 0 0 0,-1 0-1 0 0,1 1 1 0 0,-1-1 0 0 0,2 1 0 0 0,-1-1 0 0 0,0 1-1 0 0,1-1 1 0 0,0 1 0 0 0,1-1 0 0 0,-1 0 0 0 0,1 0 0 0 0,0 1-1 0 0,0-1 1 0 0,1-1 0 0 0,-1 1 0 0 0,1 0 0 0 0,0 0-1 0 0,0-1 1 0 0,1 0 0 0 0,-1 0 0 0 0,1 0 0 0 0,0 0-1 0 0,0 0 1 0 0,0-1 0 0 0,2 2 6 0 0,2-3 76 0 0,0 1 0 0 0,0-1 1 0 0,0 0-1 0 0,1-1 0 0 0,-1 0 0 0 0,0 0 1 0 0,1-1-1 0 0,-1 0 0 0 0,0 0 0 0 0,0-1 0 0 0,1 0 1 0 0,-1 0-1 0 0,0-1 0 0 0,0 0 0 0 0,0-1 0 0 0,0 0 1 0 0,0 0-1 0 0,-1 0 0 0 0,0-1 0 0 0,1 0 1 0 0,-1-1-1 0 0,-1 0 0 0 0,1 0 0 0 0,-1 0 0 0 0,1-1 1 0 0,-2 0-1 0 0,1 0 0 0 0,-1 0 0 0 0,0-1 1 0 0,0 1-1 0 0,0-2 0 0 0,-1 1 0 0 0,0-1-76 0 0,21-32 265 0 0,38-81-246 0 0,-60 78-2616 0 0,-3 30-4823 0 0,0 9-5264 0 0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52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13555 0 0,'0'0'2160'0'0,"0"0"-631"0"0,0 0-161 0 0,0 0-136 0 0,0 0-176 0 0,0 0-343 0 0,0 0-377 0 0,0 0-320 0 0,0 0-200 0 0,0 0-32 0 0,0 0-32 0 0,0 0-65 0 0,0 0-255 0 0,0 0-520 0 0,44 14-1544 0 0,-37-3-9683 0 0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54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0 298 2465 0 0,'0'0'2959'0'0,"0"0"-735"0"0,0 0-21 0 0,0 0 71 0 0,0 0-199 0 0,0 0-366 0 0,0 0-373 0 0,0 0-309 0 0,0 0-175 0 0,0 0-62 0 0,0 0-22 0 0,0 0-15 0 0,0 0-10 0 0,6 3 2556 0 0,80-83-1047 0 0,85-119-1402 0 0,-147 177-900 0 0,-15 52-64 0 0,56 158 250 0 0,-58-167-980 0 0,18 34 2079 0 0,-11-41-4636 0 0,4-2-4404 0 0,-16-12-4698 0 0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53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33 295 6065 0 0,'0'0'1814'0'0,"0"0"-428"0"0,0 0 82 0 0,0 0 320 0 0,0 0 15 0 0,0 0-140 0 0,0 0-220 0 0,0 0-214 0 0,0 0-164 0 0,0 0-143 0 0,35-3-133 0 0,110-8-113 0 0,-50-12 346 0 0,-53 7-504 0 0,-19 9-316 0 0,0-1-1 0 0,-1-1 1 0 0,0-1 0 0 0,0 0 0 0 0,-1-2 0 0 0,0-1 0 0 0,-1-1 0 0 0,-1 0 0 0 0,12-12-202 0 0,-29 24 15 0 0,0 1-1 0 0,1-1 1 0 0,-1 0-1 0 0,0 0 1 0 0,0 1-1 0 0,0-1 1 0 0,-1-1-1 0 0,1 1 1 0 0,0 0-1 0 0,-1 0 1 0 0,1 0-1 0 0,-1-1 1 0 0,0 1-1 0 0,0-1 1 0 0,0 1-1 0 0,0-1 1 0 0,0 0-1 0 0,-1 1 1 0 0,1-1-1 0 0,-1 0 1 0 0,1 1-1 0 0,-1-1 1 0 0,0 0-1 0 0,0 0 1 0 0,-1 1 0 0 0,1-1-1 0 0,0 0 1 0 0,-1 1-1 0 0,1-1 1 0 0,-1 0-1 0 0,0 1 1 0 0,0-1-1 0 0,0 1 1 0 0,0-1-1 0 0,-1 1 1 0 0,1 0-1 0 0,-1-1 1 0 0,1 1-1 0 0,-1 0 1 0 0,0 0-1 0 0,0 0 1 0 0,0 0-1 0 0,0 0 1 0 0,0 1-1 0 0,0-1 1 0 0,0 1-1 0 0,-1-1 1 0 0,1 1-1 0 0,-1 0 1 0 0,1 0-1 0 0,-1 0 1 0 0,-1-1-15 0 0,-20 0-33 0 0,-1 1 0 0 0,0 1 0 0 0,1 0 1 0 0,-1 2-1 0 0,1 1 0 0 0,0 2 0 0 0,-1 0 0 0 0,2 1 0 0 0,-1 1 1 0 0,1 1-1 0 0,0 2 0 0 0,1 0 0 0 0,-4 3 33 0 0,5-4-11 0 0,1 1 1 0 0,1 1-1 0 0,-1 1 0 0 0,2 0 1 0 0,0 2-1 0 0,0 0 0 0 0,-2 4 11 0 0,14-12 6 0 0,-1 1 0 0 0,1-1 0 0 0,1 1-1 0 0,-1 0 1 0 0,1 1 0 0 0,1-1 0 0 0,-1 1-1 0 0,1 0 1 0 0,1 0 0 0 0,-1 1 0 0 0,1-1-1 0 0,1 1 1 0 0,0 0 0 0 0,0-1 0 0 0,0 1 0 0 0,1 0-1 0 0,1 0 1 0 0,0 0 0 0 0,0 1-6 0 0,3 1 34 0 0,1-1 0 0 0,0 0 0 0 0,1 0-1 0 0,0 0 1 0 0,0 0 0 0 0,1 0 0 0 0,0-1 0 0 0,1 0 0 0 0,0-1 0 0 0,1 0 0 0 0,-1 0-1 0 0,2 0 1 0 0,-1-1 0 0 0,1 0 0 0 0,0-1 0 0 0,0 1 0 0 0,1-2 0 0 0,0 0 0 0 0,0 0 0 0 0,0 0-1 0 0,0-2 1 0 0,7 3-34 0 0,9 1 132 0 0,0 0-1 0 0,1-2 0 0 0,0 0 1 0 0,0-2-1 0 0,0-1 1 0 0,0-2-1 0 0,1 0 0 0 0,19-4-131 0 0,43-27-364 0 0,-73 20-3668 0 0,0 0-4003 0 0,-16 10 7271 0 0,4-3-11644 0 0</inkml:trace>
  <inkml:trace contextRef="#ctx0" brushRef="#br0" timeOffset="346.455">617 582 11578 0 0,'0'0'1539'0'0,"0"0"-577"0"0,0 0-160 0 0,0 0 108 0 0,0 0 39 0 0,0 0-68 0 0,0 0-195 0 0,0 0-194 0 0,0 0-123 0 0,0 0-42 0 0,0 0-27 0 0,0 0-4 0 0,0 0 20 0 0,-7 22-15 0 0,-22 67-3 0 0,20-60 789 0 0,12-37 1357 0 0,-3 8-2444 0 0,132-209 2622 0 0,-66 140-2207 0 0,-58 108-428 0 0,-8-30-97 0 0,9 50-259 0 0,26-42-3352 0 0,-32-17 2847 0 0,3 0-792 0 0,-2-1-3556 0 0,1-2-6360 0 0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52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82 10618 0 0,'0'0'2190'0'0,"0"0"-514"0"0,0 0-217 0 0,0 0-44 0 0,0 0-70 0 0,0 0-233 0 0,0 0-252 0 0,0 0-162 0 0,0 0-92 0 0,0 0-23 0 0,0 0-13 0 0,-6 13-17 0 0,-20 41-35 0 0,7 52 2017 0 0,19-19-1738 0 0,13-93-2561 0 0,-1-24-1271 0 0,-6 9-2474 0 0,-3 7-2500 0 0,-2 5-1209 0 0</inkml:trace>
  <inkml:trace contextRef="#ctx0" brushRef="#br0" timeOffset="546.987">227 299 14955 0 0,'0'0'1989'0'0,"0"0"-541"0"0,0 0-306 0 0,0 0-106 0 0,0 0-163 0 0,0 0-131 0 0,0 0-142 0 0,0 0-80 0 0,0 0-44 0 0,0 0-69 0 0,0 0-32 0 0,0 0-47 0 0,9-28-28 0 0,30-86-26 0 0,0 39 439 0 0,-38 73-690 0 0,1-2 9 0 0,0 0-1 0 0,0 0 1 0 0,0 0-1 0 0,1 0 0 0 0,0 1 1 0 0,0-1-1 0 0,0 1 0 0 0,0 0 1 0 0,0 0-1 0 0,1 0 0 0 0,-1 0 1 0 0,1 0-1 0 0,0 1 0 0 0,0 0 1 0 0,0 0-1 0 0,1 0-31 0 0,10 36-163 0 0,-14-19 156 0 0,-1-8 9 0 0,-1-1 0 0 0,1 1 0 0 0,1 0 0 0 0,-1 0 0 0 0,1 0 0 0 0,0-1 0 0 0,1 1 0 0 0,0 0 0 0 0,0-1 0 0 0,0 0 0 0 0,1 1 0 0 0,-1-1 0 0 0,2 0 0 0 0,-1 0 0 0 0,1 0 0 0 0,-1-1 0 0 0,2 1 0 0 0,-1-1 0 0 0,1 0 0 0 0,-1 0 0 0 0,1-1 0 0 0,1 1 1 0 0,-1-1-1 0 0,1 0 0 0 0,-1 0 0 0 0,1-1 0 0 0,0 0 0 0 0,3 1-2 0 0,1-3 56 0 0,0 0 0 0 0,0 0 0 0 0,1-1 0 0 0,-1-1 0 0 0,0 0 1 0 0,1 0-1 0 0,-1-1 0 0 0,0 0 0 0 0,0-1 0 0 0,0 0 0 0 0,0-1 0 0 0,-1 0 0 0 0,0 0 1 0 0,1-1-1 0 0,-1 0 0 0 0,-1-1 0 0 0,1 0 0 0 0,-1 0 0 0 0,0-1 0 0 0,-1 0 1 0 0,1 0-1 0 0,-1-1 0 0 0,-1 0 0 0 0,1 0 0 0 0,-1 0 0 0 0,-1-1 0 0 0,0 0 1 0 0,0 0-1 0 0,-1-1 0 0 0,0 1 0 0 0,0-1 0 0 0,0-4-56 0 0,14-22-1264 0 0,-7 16-6489 0 0,-8 13-4574 0 0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2:48.03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22 195 0 0 0,'0'0'355'0'0,"0"0"801"0"0,0 0 283 0 0,0 0-5 0 0,0 0-87 0 0,0 0-106 0 0,0 0-146 0 0,-5-1-84 0 0,0-1-1482 0 0,-6-1 3436 0 0,29 1 7 0 0,98-24-666 0 0,87-39-755 0 0,-139 42-1300 0 0,0 3 1 0 0,1 2-1 0 0,1 3 1 0 0,55-5-252 0 0,-65 20-74 0 0,-65 35 1196 0 0,-50 38-291 0 0,-3-2 1 0 0,-61 52-832 0 0,-66 75 300 0 0,168-174-243 0 0,11-13-19 0 0,0 0 1 0 0,0 0 0 0 0,1 1 0 0 0,1 0 0 0 0,0 1-1 0 0,1 0 1 0 0,0 0 0 0 0,-1 6-39 0 0,7-17 1 0 0,0 1 0 0 0,1-1 0 0 0,-1 1 0 0 0,1-1 0 0 0,-1 1 0 0 0,1-1 0 0 0,0 1 0 0 0,0-1 0 0 0,0 1 1 0 0,0-1-1 0 0,1 1 0 0 0,-1-1 0 0 0,1 1 0 0 0,-1-1 0 0 0,1 0 0 0 0,0 1 0 0 0,0-1 0 0 0,0 0 0 0 0,0 0 0 0 0,1 1 0 0 0,-1-1 0 0 0,0 0 0 0 0,1 0 0 0 0,0 0 1 0 0,-1 0-1 0 0,1-1 0 0 0,0 1 0 0 0,0 0 0 0 0,0-1 0 0 0,0 0 0 0 0,0 1 0 0 0,0-1 0 0 0,0 0 0 0 0,1 0 0 0 0,-1 0 0 0 0,0 0 0 0 0,1 0 0 0 0,-1-1 1 0 0,1 1-1 0 0,-1-1 0 0 0,2 1-1 0 0,106 6 343 0 0,-73-11-222 0 0,-1-2 0 0 0,0-2 1 0 0,-1-2-1 0 0,0 0 1 0 0,0-3-1 0 0,0-1-121 0 0,46-15 106 0 0,17-1 29 0 0,-120 82-3841 0 0,19-48 3085 0 0,-5 10-1663 0 0,3-3-2621 0 0,1 0-6000 0 0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2:48.6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398 1 0 0 0,'0'0'1183'0'0,"0"0"-75"0"0,0 0-154 0 0,0 0 2 0 0,0 0 128 0 0,0 0 155 0 0,0 0 128 0 0,0 0 136 0 0,0 0 83 0 0,0 0-33 0 0,0 0-132 0 0,0 0-237 0 0,0 0-264 0 0,-29-1-168 0 0,-91 1-102 0 0,58 18 287 0 0,53-12-717 0 0,-5 4-76 0 0,0 0 0 0 0,1 0 0 0 0,1 1 0 0 0,0 1 0 0 0,0 0 0 0 0,1 0 1 0 0,1 1-1 0 0,0 1 0 0 0,1 0 0 0 0,0 0 0 0 0,1 1 0 0 0,0 0 0 0 0,2 0 0 0 0,0 1 0 0 0,0-1 0 0 0,2 2 0 0 0,0-1 0 0 0,0 0 0 0 0,2 1 0 0 0,0-1 0 0 0,1 7-144 0 0,2-18-24 0 0,0 0-1 0 0,0 1 1 0 0,1-1 0 0 0,-1 0 0 0 0,1 0-1 0 0,1 0 1 0 0,-1 0 0 0 0,1-1 0 0 0,-1 1-1 0 0,1 0 1 0 0,1-1 0 0 0,-1 0-1 0 0,1 0 1 0 0,-1 0 0 0 0,1 0 0 0 0,0-1-1 0 0,1 1 1 0 0,-1-1 0 0 0,1 0 0 0 0,-1 0-1 0 0,1-1 1 0 0,0 1 0 0 0,0-1-1 0 0,0 0 1 0 0,0-1 0 0 0,0 1 0 0 0,1-1-1 0 0,-1 0 1 0 0,0 0 0 0 0,1 0 0 0 0,-1-1-1 0 0,0 0 1 0 0,1 0 0 0 0,-1-1-1 0 0,1 1 25 0 0,104-15-2520 0 0,-41-10-6422 0 0,-51 17-388 0 0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2:53.10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230 21 1256 0 0,'0'0'1217'0'0,"0"0"-155"0"0,0 0 15 0 0,0 0 134 0 0,0 0 134 0 0,0 0 96 0 0,0 0-63 0 0,0 0-124 0 0,0 0-271 0 0,0 0-315 0 0,0 0-217 0 0,-9-5-178 0 0,-28-11-45 0 0,-12 34 482 0 0,38-11-611 0 0,0 1 0 0 0,1 0 1 0 0,1 1-1 0 0,0 0 0 0 0,0 1 1 0 0,0 0-1 0 0,1 0 0 0 0,1 1 1 0 0,0 0-1 0 0,0 0 0 0 0,1 0 1 0 0,1 1-1 0 0,0 0 0 0 0,0 0 1 0 0,1 1-1 0 0,1-1 0 0 0,0 2-99 0 0,1-10 39 0 0,1 0 0 0 0,0 0 0 0 0,0-1-1 0 0,0 1 1 0 0,1 0 0 0 0,0 0 0 0 0,-1 0 0 0 0,1 0-1 0 0,1 0 1 0 0,-1 0 0 0 0,0 0 0 0 0,1 0 0 0 0,0 0 0 0 0,0-1-1 0 0,0 1 1 0 0,1 0 0 0 0,-1-1 0 0 0,1 1 0 0 0,-1 0-1 0 0,1-1 1 0 0,1 0 0 0 0,-1 1 0 0 0,0-1 0 0 0,1 0 0 0 0,-1 0-1 0 0,1-1 1 0 0,0 1 0 0 0,0 0 0 0 0,0-1 0 0 0,0 0-1 0 0,1 0 1 0 0,-1 0 0 0 0,1 0 0 0 0,-1 0 0 0 0,1-1-1 0 0,0 1 1 0 0,-1-1 0 0 0,3 0-39 0 0,6-1 345 0 0,1 0 0 0 0,0-2 0 0 0,-1 1 0 0 0,1-2-1 0 0,-1 1 1 0 0,0-2 0 0 0,0 0 0 0 0,0 0 0 0 0,0-1 0 0 0,-1-1 0 0 0,0 1 0 0 0,0-2-1 0 0,5-3-344 0 0,-13 8 34 0 0,5-3 59 0 0,-1 0 0 0 0,0 0 0 0 0,0-1 0 0 0,0 1 0 0 0,-1-2 0 0 0,1 1-1 0 0,-2-1 1 0 0,1 0 0 0 0,-1 0 0 0 0,0-1 0 0 0,0 1 0 0 0,-1-1 0 0 0,0 0 0 0 0,0 0 0 0 0,-1-1 0 0 0,0 1 0 0 0,-1-1-1 0 0,1 0 1 0 0,-2 1 0 0 0,1-1 0 0 0,-1-8-93 0 0,-1 13-98 0 0,1 1-1 0 0,-1 0 1 0 0,0-1 0 0 0,-1 1-1 0 0,1-1 1 0 0,-1 1 0 0 0,1 0-1 0 0,-1-1 1 0 0,0 1-1 0 0,0 0 1 0 0,0-1 0 0 0,-1 1-1 0 0,1 0 1 0 0,-1 0 0 0 0,0 0-1 0 0,0 0 1 0 0,0 1-1 0 0,0-1 1 0 0,0 0 0 0 0,-1 1-1 0 0,1 0 1 0 0,-1-1 0 0 0,1 1-1 0 0,-1 0 1 0 0,0 0-1 0 0,0 0 1 0 0,0 1 0 0 0,0-1-1 0 0,0 1 1 0 0,0 0 0 0 0,-1 0-1 0 0,1 0 1 0 0,0 0-1 0 0,-1 0 99 0 0,-15-2-3720 0 0,6 2-2184 0 0,3 0-5312 0 0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2:53.50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13 0 10378 0 0,'0'0'1809'0'0,"0"0"-416"0"0,0 0-351 0 0,0 0-98 0 0,0 0 63 0 0,0 0 0 0 0,0 0-146 0 0,0 0-265 0 0,0 0-230 0 0,0 0-158 0 0,0 0-76 0 0,0 0 77 0 0,0 0 117 0 0,1 7 104 0 0,5 355 3261 0 0,-16-7-3461 0 0,6-306-283 0 0,-1-24-553 0 0,5-32-3080 0 0,8-21-463 0 0,-2 10-2472 0 0,0 6-2893 0 0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2:53.8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 7 6649 0 0,'0'0'2842'0'0,"0"0"-840"0"0,0 0-386 0 0,0 0-61 0 0,0 0-13 0 0,0 0-151 0 0,0 0-232 0 0,0 0-277 0 0,0 0-262 0 0,0 0-171 0 0,0 0-103 0 0,0 0-54 0 0,0 0-23 0 0,-1-6 723 0 0,20 130 679 0 0,-37 366-1225 0 0,15-473-594 0 0,3 28-3145 0 0,3-41 816 0 0,0-4-2461 0 0,1 0-6144 0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4:33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8290 0 0,'0'0'2478'0'0,"0"0"-693"0"0,0 0-319 0 0,0 0-6 0 0,0 0 17 0 0,0 0-78 0 0,0 0-265 0 0,0 0-332 0 0,0 0-285 0 0,0 0-144 0 0,0 0 52 0 0,0 0 107 0 0,7 2 114 0 0,36 4 210 0 0,1-2 0 0 0,0-2 0 0 0,1-2 0 0 0,-1-2 0 0 0,0-1 1 0 0,19-6-857 0 0,111 5 458 0 0,-118 12-1306 0 0,-55-8 449 0 0,-1 0-201 0 0,0 0-315 0 0,0 0-521 0 0,-2 0-6754 0 0,2 0-3648 0 0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2:54.5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258 144 10234 0 0,'0'0'3920'0'0,"0"0"-2201"0"0,0 0-746 0 0,0 0-65 0 0,0 0 19 0 0,0 0-25 0 0,0 0-115 0 0,0 0-146 0 0,0 0-107 0 0,0 0-86 0 0,0 0-106 0 0,0 0-82 0 0,0 0-57 0 0,-27 10-43 0 0,-81 34-33 0 0,51-6 62 0 0,52-34-188 0 0,-1 1 0 0 0,1 0 0 0 0,0 0 0 0 0,0 1-1 0 0,0-1 1 0 0,1 1 0 0 0,0 0 0 0 0,0 0 0 0 0,1 0 0 0 0,-1 1-1 0 0,2-1 1 0 0,-1 1 0 0 0,0 0 0 0 0,1 0 0 0 0,1 0 0 0 0,-1 0-1 0 0,1 0 1 0 0,0 0 0 0 0,0 0 0 0 0,1 0 0 0 0,0 2-1 0 0,2-6 3 0 0,-1 0 1 0 0,1-1 0 0 0,0 1-1 0 0,0 0 1 0 0,0-1 0 0 0,0 0 0 0 0,0 1-1 0 0,1-1 1 0 0,-1 0 0 0 0,1 0-1 0 0,-1 0 1 0 0,1-1 0 0 0,0 1 0 0 0,-1-1-1 0 0,1 1 1 0 0,0-1 0 0 0,0 0-1 0 0,0 0 1 0 0,0 0 0 0 0,0-1-1 0 0,0 1 1 0 0,1-1 0 0 0,-1 1 0 0 0,0-1-1 0 0,0 0 1 0 0,0 0 0 0 0,0-1-1 0 0,1 1 1 0 0,-1-1 0 0 0,0 1-1 0 0,1-1-2 0 0,3 1 21 0 0,10-2 17 0 0,-1-1 0 0 0,1 0 0 0 0,0-1 0 0 0,-1-1-1 0 0,0 0 1 0 0,0-2 0 0 0,0 1 0 0 0,-1-2 0 0 0,0 0 0 0 0,-1-1 0 0 0,0-1 0 0 0,0 0-1 0 0,7-7-38 0 0,-12 11 14 0 0,38-17-220 0 0,-44 54-26 0 0,-3-20 238 0 0,-1-8-7 0 0,1 0-1 0 0,-1 0 1 0 0,0 0 0 0 0,1 0-1 0 0,0 1 1 0 0,0-1-1 0 0,0 0 1 0 0,0 0-1 0 0,0 1 1 0 0,0-1 0 0 0,1 0-1 0 0,0 0 1 0 0,0 0-1 0 0,0 0 1 0 0,0 0-1 0 0,0 0 1 0 0,0 0 0 0 0,1 0-1 0 0,-1 0 1 0 0,1 0-1 0 0,0-1 1 0 0,0 1 0 0 0,0-1-1 0 0,0 1 1 0 0,1-1-1 0 0,-1 0 1 0 0,1 0-1 0 0,-1 0 1 0 0,1 0 0 0 0,-1 0-1 0 0,1-1 1 0 0,0 1-1 0 0,0-1 1 0 0,0 1-1 0 0,0-1 1 0 0,3 0 1 0 0,12-2 31 0 0,0-1-1 0 0,0-1 1 0 0,0-1-1 0 0,0-1 1 0 0,-1 0-1 0 0,0-1 1 0 0,0-1-1 0 0,0 0 1 0 0,-1-2-1 0 0,0 1 1 0 0,-1-2-1 0 0,0 0 1 0 0,0-1-1 0 0,-1-1 1 0 0,0 0 0 0 0,-1-1-1 0 0,-1 0 1 0 0,0-1-1 0 0,-1-1-30 0 0,-2 6 0 0 0,0-1 0 0 0,-1 0 1 0 0,-1 0-1 0 0,1-1 0 0 0,-2 0 0 0 0,1-1 0 0 0,-2 1 0 0 0,0-1 1 0 0,0 0-1 0 0,-1 0 0 0 0,0-1 0 0 0,-1 1 0 0 0,-1-1 0 0 0,0 0 0 0 0,0 0 1 0 0,-2 0-1 0 0,1-9 0 0 0,-4 19-24 0 0,1 0 0 0 0,0 0 0 0 0,-1 1 0 0 0,0-1 0 0 0,1 1 0 0 0,-1-1 0 0 0,0 1 0 0 0,0 0 0 0 0,0 0 0 0 0,-1 0 0 0 0,1 0 0 0 0,0 1 0 0 0,-1-1 0 0 0,1 1 0 0 0,-1 0 0 0 0,0 0 0 0 0,1 0 0 0 0,-1 1 0 0 0,0-1 0 0 0,1 1 1 0 0,-1 0-1 0 0,0 0 0 0 0,0 0 0 0 0,1 1 0 0 0,-1-1 0 0 0,0 1 0 0 0,1 0 0 0 0,-1 0 0 0 0,0 0 0 0 0,1 0 0 0 0,-1 1 0 0 0,1-1 0 0 0,0 1 0 0 0,-3 2 24 0 0,2-3-12 0 0,0 0 0 0 0,1 1-1 0 0,-1-1 1 0 0,1 1 0 0 0,0 0 0 0 0,-1 0 0 0 0,1 0-1 0 0,0 1 1 0 0,0-1 0 0 0,0 1 0 0 0,1-1 0 0 0,-1 1-1 0 0,0 0 1 0 0,1 0 0 0 0,0 0 0 0 0,0 1 0 0 0,0-1-1 0 0,0 0 1 0 0,0 1 0 0 0,1-1 0 0 0,0 1 0 0 0,-1 0-1 0 0,1 0 1 0 0,0-1 0 0 0,1 1 0 0 0,-1 0 0 0 0,1 0-1 0 0,0 0 1 0 0,0 0 0 0 0,0-1 0 0 0,0 1 0 0 0,1 0-1 0 0,-1 0 1 0 0,2 3 12 0 0,4-2 17 0 0,-1 0 0 0 0,1 0 0 0 0,0-1 0 0 0,1 1 0 0 0,-1-1-1 0 0,1-1 1 0 0,-1 1 0 0 0,1-1 0 0 0,0-1 0 0 0,1 1 0 0 0,-1-1 0 0 0,2 0-17 0 0,54 26 141 0 0,-53-23-91 0 0,-1 1-1 0 0,0 0 1 0 0,0 1-1 0 0,-1-1 1 0 0,0 2-1 0 0,0-1 1 0 0,-1 1-1 0 0,0 1 1 0 0,0-1 0 0 0,-1 1-1 0 0,0 0 1 0 0,-1 0-1 0 0,0 1 1 0 0,0 0-1 0 0,-1 0 1 0 0,0 0-1 0 0,-1 0 1 0 0,0 1-1 0 0,-1-1 1 0 0,0 1-1 0 0,0 0 1 0 0,-1 1-50 0 0,-2 14 76 0 0,0-19-99 0 0,0 1 0 0 0,1-1-1 0 0,0 0 1 0 0,0 1 0 0 0,0-1 0 0 0,1 0-1 0 0,0 1 1 0 0,1-1 0 0 0,0 0-1 0 0,0 0 1 0 0,0 0 0 0 0,1 0 0 0 0,0 0-1 0 0,1 1 24 0 0,16 7-1554 0 0,-5-10-6071 0 0,-6-2-3941 0 0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2:58.71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50 538 1240 0 0,'0'0'2651'0'0,"0"0"-571"0"0,0 0-28 0 0,0 0 95 0 0,0 0-77 0 0,0 0-206 0 0,0 0-291 0 0,0 0-288 0 0,0 0-140 0 0,0 0-105 0 0,0 0-97 0 0,0 0-81 0 0,0 0-107 0 0,-10 7-112 0 0,-30 15 2051 0 0,107-117-1184 0 0,-11 23-1175 0 0,4 3 1 0 0,2 3 0 0 0,37-28-336 0 0,-45 53-39 0 0,-45 92-34 0 0,-17 70 86 0 0,7-119-12 0 0,0 0-1 0 0,0 0 1 0 0,1 0 0 0 0,0 0-1 0 0,-1 0 1 0 0,1 0 0 0 0,0 0 0 0 0,0 1-1 0 0,0-1 1 0 0,0 0 0 0 0,0 0-1 0 0,1 0 1 0 0,-1 0 0 0 0,1 0-1 0 0,-1 0 1 0 0,1 0 0 0 0,0 0 0 0 0,-1 0-1 0 0,1 0 1 0 0,0 0 0 0 0,1 0-1 0 0,-1 0 1 0 0,0 0 0 0 0,0-1 0 0 0,1 1-1 0 0,-1-1 1 0 0,1 1 0 0 0,-1-1-1 0 0,1 1 1 0 0,0-1 0 0 0,0 0-1 0 0,0 0 1 0 0,-1 0 0 0 0,1 0 0 0 0,0 0-1 0 0,0 0 1 0 0,0-1 0 0 0,0 1-1 0 0,0 0 1 0 0,1-1 0 0 0,-1 0 0 0 0,0 1-1 0 0,0-1 1 0 0,0 0 0 0 0,0 0-1 0 0,0 0 1 0 0,1-1 0 0 0,-1 1 0 0 0,0 0-1 0 0,0-1 1 0 0,0 0-1 0 0,115-67 125 0 0,189-127-127 0 0,-257 172-80 0 0,-48 23 56 0 0,-2 27-60 0 0,-55 86 214 0 0,53-108-196 0 0,0 0 0 0 0,1 0-1 0 0,0 0 1 0 0,0 0 0 0 0,1 1 0 0 0,-1-1-1 0 0,1 1 1 0 0,0 0 0 0 0,1-1-1 0 0,-1 1 1 0 0,1-1 0 0 0,0 1 0 0 0,1 0-1 0 0,-1-1 1 0 0,1 2 68 0 0,3-4-435 0 0,-1-1 1 0 0,0 0-1 0 0,1 0 1 0 0,-1 0-1 0 0,1 0 1 0 0,0 0-1 0 0,-1-1 0 0 0,1 1 1 0 0,0-1-1 0 0,0 0 1 0 0,0 0-1 0 0,0-1 1 0 0,0 1-1 0 0,0-1 0 0 0,0 0 1 0 0,0 0-1 0 0,0 0 1 0 0,1-1-1 0 0,-1 1 1 0 0,0-1-1 0 0,2 0 435 0 0,9-3-5542 0 0,-4 1-5073 0 0</inkml:trace>
  <inkml:trace contextRef="#ctx0" brushRef="#br0" timeOffset="257.779">1188 199 8938 0 0,'0'0'2058'0'0,"0"0"-809"0"0,0 0-514 0 0,0 0-140 0 0,0 0 101 0 0,0 0 102 0 0,0 0 103 0 0,0 0-35 0 0,0 0-120 0 0,0 0-96 0 0,0 0-95 0 0,0 0-35 0 0,0 0-37 0 0,7 26-9 0 0,25 80-11 0 0,-32-102-411 0 0,1-1 1 0 0,0 0-1 0 0,0 0 1 0 0,0 1-1 0 0,0-1 0 0 0,0 0 1 0 0,1 0-1 0 0,-1 0 0 0 0,1 0 1 0 0,0-1-1 0 0,0 1 0 0 0,0 0 1 0 0,0-1-1 0 0,0 1 0 0 0,1-1 1 0 0,-1 0-1 0 0,1 1 1 0 0,-1-1-1 0 0,1-1 0 0 0,0 1 1 0 0,0 0-1 0 0,0-1 0 0 0,2 2-52 0 0,4 0 216 0 0,1 2 60 0 0,0-1-1 0 0,1 0 0 0 0,0-1 0 0 0,-1-1 0 0 0,1 1 0 0 0,0-2 1 0 0,0 1-1 0 0,1-2 0 0 0,-1 1 0 0 0,0-2 0 0 0,1 0-275 0 0,-7 1 88 0 0,0 0 0 0 0,0-1 0 0 0,-1 0 0 0 0,1 0 0 0 0,0 0 1 0 0,-1-1-1 0 0,1 1 0 0 0,-1-1 0 0 0,0 0 0 0 0,1-1 0 0 0,-1 1 0 0 0,0-1 0 0 0,0 0 0 0 0,-1 0 0 0 0,1 0 0 0 0,0 0 0 0 0,-1 0 0 0 0,0-1 0 0 0,0 0 0 0 0,0 1 0 0 0,0-1 0 0 0,-1-1 0 0 0,1 1 0 0 0,-1 0 0 0 0,0 0 0 0 0,1-4-88 0 0,-1 1-23 0 0,0 0-1 0 0,0 0 1 0 0,0 0-1 0 0,-1 0 0 0 0,1 0 1 0 0,-2 0-1 0 0,1 0 1 0 0,-1-1-1 0 0,0 1 1 0 0,-1 0-1 0 0,0 0 1 0 0,0 0-1 0 0,0 0 0 0 0,-1 0 1 0 0,0 0-1 0 0,-1 0 1 0 0,1 0-1 0 0,-1 1 1 0 0,0-1-1 0 0,-1 1 1 0 0,0 0-1 0 0,0 0 1 0 0,0 0-1 0 0,-1 0 0 0 0,1 1 1 0 0,-2 0-1 0 0,1 0 1 0 0,0 0-1 0 0,-1 0 1 0 0,0 1-1 0 0,0 0 1 0 0,0 0-1 0 0,0 1 0 0 0,-1 0 1 0 0,0 0-1 0 0,1 0 1 0 0,-1 1-1 0 0,0 0 1 0 0,0 1-1 0 0,0-1 1 0 0,-2 1 23 0 0,5 1-375 0 0,-35 0-1189 0 0,18 10-6784 0 0,17-2-3550 0 0</inkml:trace>
  <inkml:trace contextRef="#ctx0" brushRef="#br0" timeOffset="715.773">1775 185 11546 0 0,'0'0'3340'0'0,"0"0"-1522"0"0,0 0-737 0 0,0 0-159 0 0,0 0-126 0 0,0 0-104 0 0,0 0-145 0 0,0 0-154 0 0,0 0-54 0 0,0 0-4 0 0,0 0 41 0 0,0 0-10 0 0,0 0-33 0 0,5 4-51 0 0,-1 0-230 0 0,0 1-1 0 0,0 0 1 0 0,0 0 0 0 0,0 0-1 0 0,-1 1 1 0 0,0-1-1 0 0,0 1 1 0 0,-1-1 0 0 0,1 1-1 0 0,-1 0 1 0 0,0 0-1 0 0,-1 0 1 0 0,1 2-52 0 0,3 18 77 0 0,-4-13-67 0 0,1 0-1 0 0,0 0 1 0 0,1-1-1 0 0,1 1 1 0 0,0-1-1 0 0,0 0 1 0 0,1 0 0 0 0,1 0-1 0 0,0-1 1 0 0,1 1-1 0 0,0-2 1 0 0,0 1-1 0 0,2 0-9 0 0,-8-10 29 0 0,0 0 0 0 0,0 0 0 0 0,1-1 0 0 0,-1 1-1 0 0,0 0 1 0 0,0-1 0 0 0,1 1 0 0 0,-1-1 0 0 0,0 0-1 0 0,1 1 1 0 0,-1-1 0 0 0,0 0 0 0 0,1 0 0 0 0,-1 0-1 0 0,0 1 1 0 0,1-2 0 0 0,-1 1 0 0 0,1 0-1 0 0,-1 0 1 0 0,0 0 0 0 0,1-1 0 0 0,-1 1 0 0 0,0 0-1 0 0,1-1 1 0 0,-1 1 0 0 0,0-1 0 0 0,0 0 0 0 0,1 1-1 0 0,-1-1 1 0 0,0 0 0 0 0,0 0 0 0 0,0 0-1 0 0,0 0 1 0 0,0 0 0 0 0,0 0 0 0 0,0 0 0 0 0,0 0-1 0 0,0-1-28 0 0,33-51 932 0 0,-28 42-858 0 0,162-250 1218 0 0,-137 212-3573 0 0,-30 49 1360 0 0,0 0-8819 0 0,-1 3-2035 0 0</inkml:trace>
  <inkml:trace contextRef="#ctx0" brushRef="#br0" timeOffset="963.305">2296 372 10546 0 0,'0'0'2784'0'0,"0"0"-525"0"0,0 0-303 0 0,0 0-193 0 0,31-17-265 0 0,101-56-286 0 0,-41 12 428 0 0,-82 54-1513 0 0,0 1-1 0 0,0-1 0 0 0,-1-1 1 0 0,0 1-1 0 0,0-1 0 0 0,-1-1 1 0 0,0 0-1 0 0,-1 0 0 0 0,0 0 1 0 0,0 0-1 0 0,-1-1 0 0 0,0 0 1 0 0,0-1-1 0 0,-1 1 0 0 0,-1 0 1 0 0,0-1-1 0 0,0 0 0 0 0,0-9-126 0 0,-3 18 3 0 0,0 1-1 0 0,-1-1 1 0 0,1 0 0 0 0,-1 0-1 0 0,1 0 1 0 0,-1 0-1 0 0,0 1 1 0 0,0-1-1 0 0,0 0 1 0 0,0 1 0 0 0,0-1-1 0 0,0 1 1 0 0,0-1-1 0 0,0 1 1 0 0,0-1 0 0 0,-1 1-1 0 0,1 0 1 0 0,-1 0-1 0 0,1-1 1 0 0,-1 1-1 0 0,1 0 1 0 0,-1 0 0 0 0,0 1-1 0 0,1-1 1 0 0,-1 0-1 0 0,0 0 1 0 0,0 1 0 0 0,0-1-1 0 0,0 1 1 0 0,1 0-1 0 0,-1 0 1 0 0,0-1-1 0 0,0 1 1 0 0,0 0 0 0 0,0 1-3 0 0,-70 4 17 0 0,61-2-24 0 0,-1 1-1 0 0,1 0 0 0 0,1 1 1 0 0,-1 0-1 0 0,1 1 1 0 0,0 0-1 0 0,0 0 1 0 0,0 1-1 0 0,1 1 0 0 0,0-1 1 0 0,1 2-1 0 0,-1-1 1 0 0,2 1-1 0 0,-1 0 0 0 0,1 1 1 0 0,1-1-1 0 0,-1 1 1 0 0,2 1-1 0 0,-1-1 1 0 0,2 1-1 0 0,-1 0 0 0 0,2 0 1 0 0,-1 1-1 0 0,1-1 1 0 0,1 1-1 0 0,0-1 0 0 0,1 1 1 0 0,0 0-1 0 0,1 0 1 0 0,0-1-1 0 0,1 1 1 0 0,2 11 7 0 0,-1-13 1 0 0,1 0 1 0 0,1 0 0 0 0,0-1 0 0 0,0 1 0 0 0,1-1 0 0 0,0 0 0 0 0,1-1 0 0 0,0 1 0 0 0,0-1 0 0 0,1 0 0 0 0,0 0 0 0 0,0-1 0 0 0,0 0 0 0 0,1-1 0 0 0,1 1 0 0 0,-1-1 0 0 0,1-1 0 0 0,7 4-2 0 0,2 1-22 0 0,1-1-1 0 0,-1-2 1 0 0,1 1-1 0 0,1-2 1 0 0,-1-1-1 0 0,1 0 1 0 0,0-2-1 0 0,0 0 1 0 0,3-1 22 0 0,34-1-1773 0 0,-38-1-2223 0 0,-6 0-7768 0 0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2:57.40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288 0 9946 0 0,'0'0'2818'0'0,"0"0"-866"0"0,0 0-501 0 0,0 0-168 0 0,0 0-104 0 0,0 0-97 0 0,0 0-145 0 0,0 0-219 0 0,0 0-151 0 0,0 0-82 0 0,0 0-2 0 0,0 0-24 0 0,0 0-7 0 0,-8 29-48 0 0,-20 94-60 0 0,15 38 585 0 0,14-117-754 0 0,1 14-104 0 0,3 0-1 0 0,3-1 0 0 0,2 0 1 0 0,3 0-1 0 0,10 27-70 0 0,39 75-511 0 0,-63-145-1369 0 0,-12-13-5288 0 0,7-5-4456 0 0</inkml:trace>
  <inkml:trace contextRef="#ctx0" brushRef="#br0" timeOffset="375.369">0 571 13259 0 0,'0'0'956'0'0,"0"0"-273"0"0,0 0-74 0 0,0 0 2 0 0,0 0 13 0 0,35-3 15 0 0,112-7 4 0 0,210-18 985 0 0,-61 9-4364 0 0,-276 16 2393 0 0,-13 3 1833 0 0,-21 8-318 0 0,-1-1-873 0 0,0 1 1 0 0,0 0-1 0 0,1 1 1 0 0,0 1-1 0 0,0 0 1 0 0,2 0-1 0 0,-1 2 1 0 0,1 0-1 0 0,1 0 1 0 0,0 1-1 0 0,0 0 1 0 0,-4 10-300 0 0,13-19 39 0 0,0 1 1 0 0,0-1 0 0 0,0 1-1 0 0,1-1 1 0 0,0 1-1 0 0,0 0 1 0 0,0-1 0 0 0,1 1-1 0 0,-1 0 1 0 0,1 0-1 0 0,0 0 1 0 0,1-1 0 0 0,-1 1-1 0 0,1 0 1 0 0,0 0-1 0 0,0-1 1 0 0,0 1 0 0 0,1 0-1 0 0,0-1 1 0 0,-1 1-1 0 0,2-1 1 0 0,-1 0 0 0 0,0 0-1 0 0,1 0 1 0 0,0 0-1 0 0,0 0 1 0 0,0 0-1 0 0,0-1 1 0 0,1 0 0 0 0,0 1-1 0 0,-1-1 1 0 0,3 1-40 0 0,10 2 184 0 0,0-1 1 0 0,0 0 0 0 0,0-1-1 0 0,0-1 1 0 0,1 0 0 0 0,-1-1-1 0 0,1-1 1 0 0,0-1 0 0 0,0 0-1 0 0,-1-1 1 0 0,5-1-185 0 0,-13 2 44 0 0,-1-1 0 0 0,0 1 1 0 0,1-1-1 0 0,-1 0 0 0 0,0-1 0 0 0,0 1 1 0 0,0-1-1 0 0,0-1 0 0 0,0 1 0 0 0,0-1 0 0 0,-1-1 1 0 0,1 1-1 0 0,-1-1 0 0 0,0 0 0 0 0,0-1 1 0 0,0 1-1 0 0,-1-1 0 0 0,1 0 0 0 0,-1-1 1 0 0,-1 1-1 0 0,1-1 0 0 0,-1 0 0 0 0,0 0 0 0 0,0 0 1 0 0,0-1-1 0 0,-1 1 0 0 0,0-1 0 0 0,-1 0 1 0 0,1 0-1 0 0,0-6-44 0 0,-2 9-24 0 0,-1 0 1 0 0,0 0-1 0 0,0 0 1 0 0,-1 0-1 0 0,1 1 1 0 0,-1-1-1 0 0,0 0 1 0 0,0 0-1 0 0,0 1 1 0 0,0-1-1 0 0,-1 1 1 0 0,1-1-1 0 0,-1 1 1 0 0,0-1-1 0 0,0 1 1 0 0,0 0-1 0 0,-1 0 1 0 0,1 0-1 0 0,-1 0 1 0 0,1 0-1 0 0,-1 1 1 0 0,0-1-1 0 0,0 1 1 0 0,0 0-1 0 0,-1 0 1 0 0,1 0-1 0 0,-1 0 24 0 0,-84-38-2332 0 0,57 31-1297 0 0,1 3-4042 0 0,11 2-4588 0 0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2:55.8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2 320 0 0 0,'0'0'1266'0'0,"0"0"-21"0"0,0 0 9 0 0,0 0-67 0 0,0 0-148 0 0,0 0-195 0 0,0 0-145 0 0,0 0 67 0 0,0 0 253 0 0,0 0 244 0 0,0 0 211 0 0,0 0 0 0 0,0 0-149 0 0,15 4-106 0 0,123 10 1736 0 0,-105-19-2569 0 0,0-2 0 0 0,-1-1 0 0 0,0-1 0 0 0,0-2 0 0 0,-1-1 0 0 0,-1-2 0 0 0,0-1 0 0 0,27-18-386 0 0,-45 26 41 0 0,0 0-1 0 0,0-1 1 0 0,-1 0 0 0 0,0-1 0 0 0,-1-1 0 0 0,0 1-1 0 0,0-2 1 0 0,-1 1 0 0 0,0-1 0 0 0,-1-1 0 0 0,0 1-1 0 0,-1-2 1 0 0,0 1 0 0 0,-1 0 0 0 0,1-7-41 0 0,-6 18 18 0 0,0 0-1 0 0,0-1 1 0 0,-1 1 0 0 0,1 0-1 0 0,0-1 1 0 0,-1 1 0 0 0,1-1-1 0 0,-1 1 1 0 0,0-1 0 0 0,1 1-1 0 0,-1-1 1 0 0,0 0 0 0 0,0 1-1 0 0,0-1 1 0 0,0 1 0 0 0,0-1 0 0 0,0 1-1 0 0,-1-1 1 0 0,1 1 0 0 0,0-1-1 0 0,-1 1 1 0 0,1-1 0 0 0,-1 1-1 0 0,0-1 1 0 0,1 1 0 0 0,-1 0-1 0 0,0-1 1 0 0,0 1 0 0 0,0 0-1 0 0,0-1 1 0 0,0 1 0 0 0,0 0 0 0 0,0 0-1 0 0,-1 0 1 0 0,1 0 0 0 0,0 0-1 0 0,0 1 1 0 0,-1-1 0 0 0,1 0-1 0 0,-1 0 1 0 0,1 1 0 0 0,-1-1-18 0 0,-28 49-379 0 0,29-44 370 0 0,-53 218-43 0 0,23 47 47 0 0,18-127-184 0 0,-30 126 189 0 0,35-229-5 0 0,-2-1 0 0 0,-1 0 0 0 0,-2-1 0 0 0,-1 0 0 0 0,-10 15 5 0 0,20-43 7 0 0,-1-1 0 0 0,0 1 1 0 0,-1-1-1 0 0,1-1 0 0 0,-1 1 1 0 0,-1-1-1 0 0,0 0 0 0 0,0 0 0 0 0,0-1 1 0 0,0 0-1 0 0,-1 0 0 0 0,0-1 1 0 0,-1 0-1 0 0,1 0 0 0 0,-1-1 0 0 0,0 0 1 0 0,0 0-1 0 0,0-1 0 0 0,0-1 0 0 0,-1 1 1 0 0,1-1-1 0 0,-1-1 0 0 0,1 0 1 0 0,-10 0-8 0 0,14-1 21 0 0,-1 0 0 0 0,0 0 1 0 0,1 0-1 0 0,-1-1 0 0 0,0 0 1 0 0,1 0-1 0 0,-1 0 0 0 0,1-1 1 0 0,-1 0-1 0 0,1 0 0 0 0,0 0 1 0 0,0-1-1 0 0,0 1 0 0 0,0-1 1 0 0,0 0-1 0 0,1-1 0 0 0,-1 1 1 0 0,1-1-1 0 0,0 0 0 0 0,0 0 1 0 0,0-1-1 0 0,1 1 0 0 0,0-1 1 0 0,-1 1-1 0 0,-1-6-21 0 0,2 2 36 0 0,0 0 0 0 0,0-1 0 0 0,1 1 0 0 0,0-1 0 0 0,0 1 0 0 0,1-1 0 0 0,0 0 0 0 0,1 1 0 0 0,0-1 0 0 0,0 0 0 0 0,1 1 0 0 0,0-1 0 0 0,1 0 0 0 0,0 1 0 0 0,0-1 0 0 0,1 1 0 0 0,0 0 0 0 0,0 0 0 0 0,1 0 0 0 0,0-1-36 0 0,103-144 523 0 0,-75 120-433 0 0,2 2 0 0 0,1 1 0 0 0,2 2 0 0 0,37-22-90 0 0,-61 41-30 0 0,13-9-170 0 0,0 2-1 0 0,1 0 1 0 0,0 2 0 0 0,1 0-1 0 0,1 3 1 0 0,5-2 200 0 0,-32 13-544 0 0,24-5-1039 0 0,-18 4-2249 0 0,-2 3-4039 0 0,-3 1-2191 0 0</inkml:trace>
  <inkml:trace contextRef="#ctx0" brushRef="#br0" timeOffset="261.587">757 880 0 0 0,'0'0'2167'0'0,"0"0"226"0"0,0 0 205 0 0,0 0 39 0 0,0 0-79 0 0,0 0-188 0 0,0 0-364 0 0,0 0-332 0 0,0 0-339 0 0,0 0-335 0 0,0 0-260 0 0,0 0-180 0 0,-7-10-96 0 0,-18-36-44 0 0,36-9 312 0 0,0 25-608 0 0,2 0-1 0 0,1 0 0 0 0,1 1 1 0 0,2 1-1 0 0,1 1 1 0 0,16-19-124 0 0,1 17-2868 0 0,-26 26-1365 0 0,0 2-3318 0 0,-7 1-2192 0 0</inkml:trace>
  <inkml:trace contextRef="#ctx0" brushRef="#br0" timeOffset="613.593">1015 788 3817 0 0,'0'0'2588'0'0,"0"0"-203"0"0,0 0-55 0 0,0 0-102 0 0,0 0-183 0 0,0 0-257 0 0,0 0-312 0 0,0 0-298 0 0,32-1-245 0 0,104-3-182 0 0,-65-12 133 0 0,-61 11-716 0 0,0 1-73 0 0,-1-1-1 0 0,0 1 1 0 0,0-2-1 0 0,-1 1 1 0 0,1-1-1 0 0,-1 0 1 0 0,0-1-1 0 0,-1 0 1 0 0,1 0-1 0 0,-2-1 1 0 0,1 0-1 0 0,-1 0 1 0 0,0 0-1 0 0,0-1 1 0 0,-1 0-1 0 0,-1 0 1 0 0,1 0-1 0 0,-1-1 1 0 0,-1 1-1 0 0,0-1 1 0 0,2-8-95 0 0,-7 15-7 0 0,0 1 1 0 0,1 0-1 0 0,-1 0 0 0 0,0 0 0 0 0,0 0 1 0 0,0 0-1 0 0,0 0 0 0 0,-1 0 1 0 0,1 1-1 0 0,0-1 0 0 0,-1 1 0 0 0,1-1 1 0 0,-1 1-1 0 0,1 0 0 0 0,-1 0 1 0 0,0 0-1 0 0,1 0 0 0 0,-1 1 0 0 0,0-1 1 0 0,0 1-1 0 0,0 0 0 0 0,1 0 1 0 0,-1 0-1 0 0,0 0 0 0 0,0 0 1 0 0,0 0-1 0 0,0 1 0 0 0,1 0 0 0 0,-1-1 1 0 0,0 1-1 0 0,1 0 0 0 0,-1 0 1 0 0,0 0-1 0 0,1 1 0 0 0,-2 0 7 0 0,-10 5-25 0 0,1 1 0 0 0,-1 0 0 0 0,1 1 0 0 0,1 1 0 0 0,0 0 0 0 0,0 0 0 0 0,1 1 0 0 0,1 1 0 0 0,-1 0 0 0 0,2 0 0 0 0,0 1 0 0 0,0 0-1 0 0,1 1 1 0 0,1-1 0 0 0,1 2 0 0 0,-1-1 0 0 0,2 1 0 0 0,0 0 0 0 0,-2 11 25 0 0,7-21 0 0 0,-1-1-1 0 0,0 0 0 0 0,1 0 1 0 0,0 1-1 0 0,0-1 1 0 0,0 0-1 0 0,0 1 1 0 0,1-1-1 0 0,0 0 0 0 0,0 1 1 0 0,0-1-1 0 0,0 0 1 0 0,0 0-1 0 0,1 0 1 0 0,0 0-1 0 0,0 0 1 0 0,0 0-1 0 0,1-1 0 0 0,-1 1 1 0 0,1-1-1 0 0,-1 1 1 0 0,1-1-1 0 0,1 0 1 0 0,-1 0-1 0 0,0 0 1 0 0,1-1-1 0 0,-1 1 0 0 0,1-1 1 0 0,0 0-1 0 0,-1 0 1 0 0,1 0-1 0 0,0 0 1 0 0,0-1-1 0 0,1 1 0 0 0,-1-1 1 0 0,0 0-1 0 0,0-1 1 0 0,2 1 0 0 0,17 0-297 0 0,0-1 0 0 0,1-2 0 0 0,-1 0 0 0 0,0-1 0 0 0,0-1 0 0 0,0-2 0 0 0,-1 0 0 0 0,0-1 0 0 0,0-1 1 0 0,0-1-1 0 0,-1-2 0 0 0,-1 1 0 0 0,0-2 0 0 0,4-4 297 0 0,-12 9-1076 0 0,23-16-7461 0 0,-22 12-1517 0 0</inkml:trace>
  <inkml:trace contextRef="#ctx0" brushRef="#br0" timeOffset="967.587">1530 792 2609 0 0,'0'0'1419'0'0,"0"0"84"0"0,0 0 214 0 0,0 0 208 0 0,0 0 47 0 0,0 0-166 0 0,0 0-235 0 0,0 0-184 0 0,0 0-198 0 0,0 0-118 0 0,0 0-73 0 0,0 0-75 0 0,27 6-70 0 0,85 17-78 0 0,-49-29 265 0 0,-53 1-814 0 0,7-3 19 0 0,-1-1 0 0 0,1 0 0 0 0,-2-2 0 0 0,1 0 0 0 0,-2 0 0 0 0,1-1 0 0 0,-2-1 0 0 0,13-14-245 0 0,-24 25 8 0 0,0 1-1 0 0,0-1 1 0 0,1 0-1 0 0,-1 0 1 0 0,0-1-1 0 0,-1 1 1 0 0,1 0 0 0 0,0-1-1 0 0,-1 1 1 0 0,1-1-1 0 0,-1 1 1 0 0,0-1-1 0 0,0 1 1 0 0,0-1 0 0 0,0 0-1 0 0,0 0 1 0 0,-1 0-1 0 0,1 0 1 0 0,-1 1-1 0 0,0-1 1 0 0,1 0 0 0 0,-2 0-1 0 0,1 0 1 0 0,0 0-1 0 0,0 0 1 0 0,-1 0-1 0 0,0 0 1 0 0,1 1 0 0 0,-1-1-1 0 0,0 0 1 0 0,0 1-1 0 0,-1-1 1 0 0,1 0 0 0 0,-1 1-1 0 0,1-1 1 0 0,-1 1-1 0 0,0 0 1 0 0,0 0-1 0 0,0-1 1 0 0,0 1 0 0 0,0 0-1 0 0,0 1 1 0 0,0-1-1 0 0,-1 0 1 0 0,1 1-1 0 0,-1-1 1 0 0,1 1 0 0 0,-1 0-1 0 0,0 0 1 0 0,1 0-1 0 0,-1 0 1 0 0,0 0-1 0 0,-2 0-7 0 0,-2 1-4 0 0,1 0 0 0 0,0 1 0 0 0,0 0 0 0 0,-1 0 0 0 0,1 0-1 0 0,0 1 1 0 0,0 0 0 0 0,0 0 0 0 0,1 0 0 0 0,-1 1-1 0 0,0 0 1 0 0,1 0 0 0 0,0 0 0 0 0,0 1 0 0 0,0 0-1 0 0,0 0 1 0 0,0 0 0 0 0,1 1 0 0 0,0-1 0 0 0,-1 1 0 0 0,2 0-1 0 0,-3 4 5 0 0,-4 4 14 0 0,1 1 0 0 0,1 0 0 0 0,0 0-1 0 0,1 1 1 0 0,0 0 0 0 0,2 0 0 0 0,-1 0-1 0 0,2 1 1 0 0,0 0 0 0 0,-1 11-14 0 0,4-21 6 0 0,1 1 1 0 0,-1-1-1 0 0,1 1 1 0 0,0-1 0 0 0,0 1-1 0 0,1-1 1 0 0,0 1-1 0 0,0-1 1 0 0,1 1-1 0 0,0-1 1 0 0,0 0 0 0 0,0 0-1 0 0,1 0 1 0 0,0 0-1 0 0,0 0 1 0 0,0-1-1 0 0,1 1 1 0 0,-1-1 0 0 0,1 0-1 0 0,1 0 1 0 0,-1 0-1 0 0,1-1 1 0 0,0 1-1 0 0,0-1 1 0 0,0 0 0 0 0,1-1-1 0 0,4 3-6 0 0,1-2-115 0 0,0 0-1 0 0,0-1 1 0 0,1-1 0 0 0,0 0-1 0 0,-1-1 1 0 0,1 0 0 0 0,0 0-1 0 0,-1-1 1 0 0,1-1 0 0 0,0 0-1 0 0,0-1 1 0 0,-1 0-1 0 0,1-1 1 0 0,-1 0 0 0 0,0 0-1 0 0,0-2 1 0 0,0 1 0 0 0,-1-1-1 0 0,1-1 1 0 0,5-4 115 0 0,8-1-4976 0 0,-6 3-6908 0 0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3:02.23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144 93 608 0 0,'0'0'1467'0'0,"0"0"-503"0"0,0 0-113 0 0,0 0 68 0 0,0 0 20 0 0,0 0-12 0 0,0 0-106 0 0,0 0-102 0 0,0 0-77 0 0,0 0-90 0 0,0 0-50 0 0,-12 4 20 0 0,-34 19 35 0 0,9 27 1138 0 0,29-35-1592 0 0,1 0 0 0 0,1 1 0 0 0,0 0 0 0 0,0 0 0 0 0,2 0 1 0 0,0 0-1 0 0,1 1 0 0 0,1-1 0 0 0,0 1 0 0 0,1 0 0 0 0,1 0 0 0 0,1 5-103 0 0,1-18 61 0 0,1 0 0 0 0,0 0 0 0 0,-1-1 0 0 0,1 1 0 0 0,0-1 0 0 0,1 0 0 0 0,-1 0 0 0 0,0 0 0 0 0,1 0 0 0 0,0-1 0 0 0,0 1 0 0 0,0-1 0 0 0,0 0 0 0 0,0 0 0 0 0,0-1 0 0 0,0 1 0 0 0,1-1 0 0 0,-1 0 0 0 0,0 0 0 0 0,1 0 0 0 0,-1-1 0 0 0,1 1 0 0 0,-1-1 0 0 0,1 0 1 0 0,-1-1-1 0 0,1 1 0 0 0,-1-1 0 0 0,1 0 0 0 0,-1 0 0 0 0,2 0-61 0 0,8-2 181 0 0,-1-1 0 0 0,1 0 0 0 0,-1 0 0 0 0,1-2 1 0 0,-1 1-1 0 0,-1-2 0 0 0,1 0 0 0 0,-1 0 0 0 0,0-1 1 0 0,-1-1-1 0 0,0 0 0 0 0,0 0 0 0 0,-1-1 0 0 0,0 0 1 0 0,-1-1-1 0 0,0 0 0 0 0,0-1 0 0 0,-2 0 0 0 0,1 0 1 0 0,-2-1-1 0 0,1 1 0 0 0,-2-1 0 0 0,3-10-181 0 0,-6 16 39 0 0,0 0 0 0 0,0-1-1 0 0,-1 1 1 0 0,-1-1 0 0 0,1 0-1 0 0,-1 1 1 0 0,0-1 0 0 0,-1 0-1 0 0,0 1 1 0 0,0-1 0 0 0,-1 1-1 0 0,0-1 1 0 0,0 1 0 0 0,0 0-1 0 0,-1 0 1 0 0,0 0 0 0 0,-1 0 0 0 0,0 0-1 0 0,0 1 1 0 0,0 0 0 0 0,-5-5-39 0 0,5 6-183 0 0,-1 0 1 0 0,0 1-1 0 0,0 0 1 0 0,0 0 0 0 0,-1 0-1 0 0,0 1 1 0 0,1 0 0 0 0,-1 0-1 0 0,0 0 1 0 0,-1 1-1 0 0,1 0 1 0 0,0 0 0 0 0,-1 0-1 0 0,1 1 1 0 0,-1 0-1 0 0,-5 0 183 0 0,-32 0-7025 0 0,31 1-3316 0 0</inkml:trace>
  <inkml:trace contextRef="#ctx0" brushRef="#br0" timeOffset="414.332">523 424 14403 0 0,'0'0'1390'0'0,"0"0"-466"0"0,0 0-137 0 0,0 0 10 0 0,0 0 1 0 0,0 0-69 0 0,0 0-143 0 0,0 0-72 0 0,0 0-59 0 0,0 0-37 0 0,0 0-37 0 0,23-33-77 0 0,72-100-88 0 0,-29 63 39 0 0,15 13-20 0 0,-79 57-238 0 0,-1 1 1 0 0,0 0 0 0 0,1 0-1 0 0,-1-1 1 0 0,0 1-1 0 0,0 0 1 0 0,0 0 0 0 0,0 0-1 0 0,0 1 1 0 0,0-1 0 0 0,0 0-1 0 0,0 0 1 0 0,0 0 0 0 0,0 1-1 0 0,-1-1 1 0 0,1 0-1 0 0,-1 1 1 0 0,1-1 0 0 0,-1 1-1 0 0,1-1 1 0 0,-1 1 0 0 0,0-1-1 0 0,0 1 1 0 0,1-1-1 0 0,-1 1 1 0 0,0-1 0 0 0,0 1-1 0 0,-1-1 1 0 0,1 1 0 0 0,0-1-1 0 0,0 0 1 0 0,-1 1 0 0 0,1-1-1 0 0,-1 1 1 0 0,1-1-1 0 0,-1 1 1 0 0,0-1 0 0 0,0 0 2 0 0,1 12-9 0 0,-1-10 7 0 0,1 0-1 0 0,-1 0 1 0 0,1 1 0 0 0,0-1-1 0 0,1 0 1 0 0,-1 0 0 0 0,0 1 0 0 0,1-1-1 0 0,0 0 1 0 0,-1 0 0 0 0,1 0-1 0 0,1 0 1 0 0,-1 1 0 0 0,0-1-1 0 0,1-1 1 0 0,-1 1 0 0 0,1 0-1 0 0,0 0 1 0 0,0-1 0 0 0,0 1 0 0 0,0-1-1 0 0,1 1 1 0 0,-1-1 0 0 0,1 0-1 0 0,-1 0 1 0 0,1 0 0 0 0,0-1-1 0 0,0 1 1 0 0,-1 0 0 0 0,1-1 0 0 0,0 0-1 0 0,1 0 1 0 0,0 1 2 0 0,9 0 88 0 0,1 0 0 0 0,0 0 0 0 0,0-2-1 0 0,0 0 1 0 0,0 0 0 0 0,0-1 0 0 0,0-1 0 0 0,0 0 0 0 0,-1-1 0 0 0,1 0 0 0 0,-1-1 0 0 0,0-1-1 0 0,0 0 1 0 0,0-1 0 0 0,0 0 0 0 0,-1-1 0 0 0,0-1 0 0 0,-1 0 0 0 0,0 0 0 0 0,0-1 0 0 0,-1 0-1 0 0,0-1 1 0 0,0 0 0 0 0,-1-1 0 0 0,0 0 0 0 0,-1 0 0 0 0,-1-1 0 0 0,1 0 0 0 0,-2 0 0 0 0,0-1 0 0 0,0 0-88 0 0,3-39-1254 0 0,-8 31-7208 0 0,-1 13-3635 0 0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3:04.42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401 1 1160 0 0,'0'0'1793'0'0,"0"0"-636"0"0,0 0-106 0 0,0 0 164 0 0,0 0 153 0 0,0 0 1 0 0,0 0-137 0 0,0 0-188 0 0,0 0-164 0 0,0 0-100 0 0,-32 7-89 0 0,-99 20-53 0 0,46-1 1369 0 0,69-16-1350 0 0,16-10-641 0 0,-1 0-1 0 0,1 0 1 0 0,-1 0-1 0 0,1 0 1 0 0,-1 1-1 0 0,1-1 1 0 0,-1 0-1 0 0,1 0 0 0 0,-1 1 1 0 0,1-1-1 0 0,0 0 1 0 0,-1 0-1 0 0,1 1 1 0 0,0-1-1 0 0,-1 0 1 0 0,1 1-1 0 0,0-1 1 0 0,-1 1-1 0 0,1-1 1 0 0,0 1-1 0 0,-1-1 0 0 0,1 0 1 0 0,0 1-1 0 0,0-1 1 0 0,0 1-1 0 0,0-1 1 0 0,-1 1-1 0 0,1-1 1 0 0,0 1-1 0 0,0-1 1 0 0,0 1-1 0 0,0-1 1 0 0,0 1-1 0 0,0-1 0 0 0,0 1 1 0 0,0-1-1 0 0,0 1 1 0 0,1-1-1 0 0,-1 1 1 0 0,0-1-1 0 0,0 1 1 0 0,0-1-1 0 0,1 1 1 0 0,-1-1-1 0 0,0 1 0 0 0,0-1 1 0 0,1 0-1 0 0,-1 1 1 0 0,0-1-1 0 0,1 1 1 0 0,-1-1-1 0 0,0 0 1 0 0,1 1-1 0 0,-1-1 1 0 0,1 0-1 0 0,-1 0 1 0 0,1 1-1 0 0,-1-1 0 0 0,0 0 1 0 0,1 0-1 0 0,-1 0 1 0 0,1 1-1 0 0,-1-1 1 0 0,1 0-1 0 0,-1 0 1 0 0,1 0-1 0 0,-1 0 1 0 0,1 0-16 0 0,4 3 35 0 0,77 23 708 0 0,-76-25-701 0 0,-1 1 0 0 0,0-1 0 0 0,0 1-1 0 0,0 1 1 0 0,1-1 0 0 0,-2 1 0 0 0,1 0 0 0 0,0 0 0 0 0,-1 0 0 0 0,1 0 0 0 0,-1 1-1 0 0,0 0 1 0 0,0 0 0 0 0,0 0 0 0 0,-1 0 0 0 0,0 1 0 0 0,0-1 0 0 0,0 1-1 0 0,0 0 1 0 0,0 0 0 0 0,-1 0 0 0 0,0 0 0 0 0,0 0 0 0 0,-1 1 0 0 0,1-1 0 0 0,-1 0-1 0 0,0 1 1 0 0,-1 0-42 0 0,0 8 111 0 0,0 0 0 0 0,-2-1-1 0 0,0 1 1 0 0,0-1 0 0 0,-1 1-1 0 0,-1-1 1 0 0,0 0 0 0 0,-1 0-1 0 0,-1-1 1 0 0,1 1 0 0 0,-2-1 0 0 0,0-1-1 0 0,0 1 1 0 0,-1-1 0 0 0,-1 0-1 0 0,0-1 1 0 0,0 0 0 0 0,-1 0-1 0 0,0-1 1 0 0,-10 7-111 0 0,19-15-7 0 0,-8 9-67 0 0,0-1 1 0 0,-1 0-1 0 0,0 0 1 0 0,0-1 0 0 0,-1 0-1 0 0,0-1 1 0 0,0 0 0 0 0,-1-1-1 0 0,0 0 1 0 0,0-1-1 0 0,0 0 1 0 0,-1-1 0 0 0,1-1-1 0 0,-1 1 1 0 0,-2-2 73 0 0,14-3-195 0 0,0 0 0 0 0,0 0 1 0 0,0 0-1 0 0,0 0 0 0 0,0 0 1 0 0,0-1-1 0 0,0 1 0 0 0,0 0 0 0 0,1-1 1 0 0,-1 1-1 0 0,0-1 0 0 0,1 1 1 0 0,-1-1-1 0 0,1 1 0 0 0,0-1 1 0 0,-1 1-1 0 0,1-1 0 0 0,0 1 0 0 0,0-1 1 0 0,0 0-1 0 0,0 1 0 0 0,0-1 1 0 0,0 1-1 0 0,0-1 0 0 0,1 1 0 0 0,-1-1 1 0 0,1 1-1 0 0,-1-1 0 0 0,1 1 1 0 0,-1-1-1 0 0,1 1 0 0 0,0 0 0 0 0,0-2 195 0 0,20-32-8877 0 0,-11 20 3030 0 0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3:04.8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116 0 17780 0 0,'0'0'880'0'0,"0"0"-181"0"0,0 0-123 0 0,0 0 9 0 0,0 0 88 0 0,0 0 36 0 0,0 0-1 0 0,0 0-58 0 0,0 0-101 0 0,0 0-107 0 0,-19 36-82 0 0,-57 112-100 0 0,55-65 5 0 0,23-66-184 0 0,24 350 652 0 0,-25-328-718 0 0,-11 162 82 0 0,0-124-124 0 0,35-78 38 0 0,67-53 209 0 0,191-133-227 0 0,-223 161-112 0 0,-60 26 79 0 0,0 0-5 0 0,0 0-24 0 0,0 0 7 0 0,0 26-847 0 0,-9 17-1424 0 0,3-22-909 0 0,3 2-4772 0 0,3-19 2392 0 0,0 0-182 0 0</inkml:trace>
  <inkml:trace contextRef="#ctx0" brushRef="#br0" timeOffset="1613.982">871 600 0 0 0,'0'0'1326'0'0,"0"0"139"0"0,0 0 180 0 0,0 0 303 0 0,0 0 262 0 0,0 0 114 0 0,0 0-27 0 0,0 0-309 0 0,0 0-415 0 0,0 0-410 0 0,0 0-358 0 0,0 0-189 0 0,0 0-77 0 0,-13 4-22 0 0,-88 40 416 0 0,74-24-643 0 0,-3 0-48 0 0,2 2-1 0 0,0 0 0 0 0,2 3 1 0 0,0 0-1 0 0,0 3-241 0 0,24-27 6 0 0,1 0-1 0 0,-1 0 1 0 0,1 0 0 0 0,-1 0-1 0 0,1 0 1 0 0,-1 0-1 0 0,1 1 1 0 0,0-1-1 0 0,0 0 1 0 0,0 1-1 0 0,0-1 1 0 0,0 1 0 0 0,0-1-1 0 0,0 1 1 0 0,0 0-1 0 0,0-1 1 0 0,1 1-1 0 0,-1 0 1 0 0,1 0 0 0 0,-1-1-1 0 0,1 1 1 0 0,0 0-1 0 0,-1 0 1 0 0,1 0-1 0 0,0 0 1 0 0,0-1 0 0 0,0 1-1 0 0,1 0 1 0 0,-1 0-1 0 0,0 0 1 0 0,1-1-1 0 0,-1 1 1 0 0,1 0 0 0 0,0 0-1 0 0,-1-1 1 0 0,1 1-1 0 0,0-1 1 0 0,0 1-1 0 0,0 0 1 0 0,0-1 0 0 0,0 0-1 0 0,1 1 1 0 0,-1-1-1 0 0,0 0 1 0 0,1 1-1 0 0,-1-1 1 0 0,1 0 0 0 0,-1 0-1 0 0,1 0 1 0 0,-1 0-1 0 0,2 0-5 0 0,22-2 33 0 0,1-1 0 0 0,-1-1 0 0 0,0-1 0 0 0,0-1 0 0 0,-1-1 0 0 0,0-2 0 0 0,0 0 0 0 0,0-1 0 0 0,-1-2 0 0 0,-1 0 0 0 0,0-1 0 0 0,8-7-33 0 0,164-113 186 0 0,-194 132-192 0 0,0 1 1 0 0,0-1 0 0 0,-1 0 0 0 0,1 1-1 0 0,0-1 1 0 0,0 0 0 0 0,0 1 0 0 0,0-1-1 0 0,0 0 1 0 0,0 1 0 0 0,0-1 0 0 0,0 0-1 0 0,0 1 1 0 0,0-1 0 0 0,0 0 0 0 0,0 1-1 0 0,0-1 1 0 0,0 0 0 0 0,0 1 0 0 0,0-1-1 0 0,0 0 1 0 0,0 1 0 0 0,1-1-1 0 0,-1 0 1 0 0,0 1 0 0 0,0-1 0 0 0,0 0-1 0 0,1 1 1 0 0,-1-1 0 0 0,0 0 0 0 0,0 0-1 0 0,0 1 1 0 0,1-1 0 0 0,-1 0 0 0 0,0 0-1 0 0,1 0 1 0 0,-1 1 0 0 0,0-1 0 0 0,1 0-1 0 0,-1 0 1 0 0,0 0 0 0 0,0 0-1 0 0,1 0 1 0 0,-1 0 0 0 0,0 0 0 0 0,1 0-1 0 0,-1 0 1 0 0,1 1 0 0 0,-1-1 0 0 0,0 0-1 0 0,1-1 1 0 0,-1 1 0 0 0,0 0 0 0 0,1 0-1 0 0,-1 0 1 0 0,0 0 0 0 0,1 0 0 0 0,-1 0 5 0 0,-2 7 33 0 0,-12 39-39 0 0,11-40-23 0 0,0 0-1 0 0,1 0 1 0 0,0 0-1 0 0,0 0 1 0 0,0 0-1 0 0,1 0 1 0 0,0 0-1 0 0,0 1 1 0 0,1-1-1 0 0,-1 0 1 0 0,1 1-1 0 0,1-1 0 0 0,-1 0 1 0 0,2 4 29 0 0,1-5-14 0 0,1-2 0 0 0,-1 1 1 0 0,1 0-1 0 0,0-1 0 0 0,0 0 1 0 0,0 0-1 0 0,0 0 0 0 0,0 0 1 0 0,1-1-1 0 0,-1 1 0 0 0,1-1 0 0 0,0 0 1 0 0,0-1-1 0 0,0 1 0 0 0,0-1 1 0 0,0 0-1 0 0,0 0 0 0 0,0 0 0 0 0,0-1 1 0 0,0 0-1 0 0,0 0 0 0 0,0 0 1 0 0,0-1-1 0 0,1 0 0 0 0,0 0 14 0 0,9-3 49 0 0,0 0-1 0 0,-1-1 1 0 0,0 0-1 0 0,0-2 1 0 0,0 1-1 0 0,0-2 1 0 0,-1 0 0 0 0,-1 0-1 0 0,1-1 1 0 0,7-8-49 0 0,39-31 282 0 0,-3-3 0 0 0,-2-1 1 0 0,-2-4-1 0 0,16-24-282 0 0,-47 52 21 0 0,-1 0 0 0 0,-2-1-1 0 0,-1-1 1 0 0,-1-1 0 0 0,-1 0 0 0 0,-2-1-1 0 0,-1 0 1 0 0,-1-1 0 0 0,3-23-21 0 0,-9-25 145 0 0,-7 80-130 0 0,1-1-1 0 0,-1 0 1 0 0,0 0-1 0 0,1 1 1 0 0,-1-1-1 0 0,0 1 1 0 0,0 0-1 0 0,0 0 1 0 0,0-1-1 0 0,0 1 1 0 0,0 1-1 0 0,0-1 1 0 0,-1 0-1 0 0,1 0 1 0 0,0 1-1 0 0,0-1 1 0 0,-1 1-1 0 0,1 0 1 0 0,0 0-1 0 0,-1-1 1 0 0,1 2-1 0 0,0-1 1 0 0,-1 0-1 0 0,1 0 1 0 0,0 1-1 0 0,-1-1 1 0 0,1 1-1 0 0,0 0 1 0 0,0 0-1 0 0,0 0 1 0 0,0 0-1 0 0,0 0 1 0 0,0 0-1 0 0,0 0 1 0 0,0 1-1 0 0,0-1 1 0 0,0 1-1 0 0,-1 1-14 0 0,-8 5 14 0 0,1 2 0 0 0,1-1 0 0 0,-1 2-1 0 0,1-1 1 0 0,1 1 0 0 0,0 0 0 0 0,0 1 0 0 0,2 0 0 0 0,-1 0-1 0 0,1 0 1 0 0,1 1 0 0 0,0 0 0 0 0,1 0 0 0 0,0 0 0 0 0,1 1 0 0 0,1-1-1 0 0,0 1 1 0 0,1 0 0 0 0,0-1 0 0 0,1 1 0 0 0,1 4-14 0 0,-1-17 31 0 0,0 0 0 0 0,0 0 1 0 0,0 0-1 0 0,1 0 0 0 0,-1 0 0 0 0,0 0 1 0 0,1-1-1 0 0,-1 1 0 0 0,0 0 0 0 0,1 0 1 0 0,-1 0-1 0 0,1-1 0 0 0,-1 1 1 0 0,1 0-1 0 0,0 0 0 0 0,-1-1 0 0 0,1 1 1 0 0,0-1-1 0 0,-1 1 0 0 0,1 0 0 0 0,0-1 1 0 0,0 1-1 0 0,-1-1 0 0 0,1 0 1 0 0,0 1-1 0 0,0-1 0 0 0,0 0 0 0 0,0 1 1 0 0,0-1-1 0 0,-1 0 0 0 0,1 0 0 0 0,0 0 1 0 0,0 0-1 0 0,0 0 0 0 0,0 0 1 0 0,0 0-1 0 0,0 0 0 0 0,0 0 0 0 0,0 0 1 0 0,0 0-1 0 0,-1-1 0 0 0,1 1 0 0 0,0 0 1 0 0,0-1-1 0 0,0 1 0 0 0,0-1 1 0 0,-1 1-1 0 0,1-1 0 0 0,0 1-31 0 0,-1 0 11 0 0,0 0 0 0 0,1 0 0 0 0,-1 1 0 0 0,0-1 0 0 0,0 0 0 0 0,0 1 0 0 0,0-1 0 0 0,0 0 0 0 0,1 0 0 0 0,-1 0 0 0 0,0 1 0 0 0,0-1 0 0 0,0 0 0 0 0,1 0 0 0 0,-1 0 0 0 0,0 1 0 0 0,0-1 0 0 0,1 0 0 0 0,-1 0 0 0 0,0 0 0 0 0,0 0 0 0 0,1 0 0 0 0,-1 0 0 0 0,0 1 0 0 0,1-1 0 0 0,-1 0 0 0 0,0 0 0 0 0,0 0 0 0 0,1 0 0 0 0,-1 0 0 0 0,0 0 0 0 0,1 0 0 0 0,-1 0 0 0 0,0 0 0 0 0,0 0 0 0 0,1-1 0 0 0,-1 1 0 0 0,0 0 0 0 0,1 0 0 0 0,-1 0 0 0 0,0 0 0 0 0,0 0 0 0 0,1 0 0 0 0,-1-1 0 0 0,0 1 0 0 0,0 0 0 0 0,0 0 0 0 0,1 0-11 0 0,-1 0 26 0 0,3 41 834 0 0,-13 177-463 0 0,-6-73-415 0 0,6 0 0 0 0,8 90 18 0 0,2-210-7 0 0,-1-1 0 0 0,-1 1 0 0 0,-1-1 0 0 0,-1 1 0 0 0,-1-1 0 0 0,-1 0 0 0 0,-1 0-1 0 0,-1-1 1 0 0,-1 0 0 0 0,-1-1 0 0 0,-2 0 0 0 0,0 0 0 0 0,-1-1 0 0 0,-1-1 0 0 0,0 0 0 0 0,-2-1 0 0 0,-1-1 0 0 0,0 0-1 0 0,-7 4 8 0 0,17-17-16 0 0,-1-1-1 0 0,1 0 0 0 0,-1 0 0 0 0,0 0 0 0 0,0-1 0 0 0,-1-1 0 0 0,1 0 0 0 0,-1 0 0 0 0,1 0 0 0 0,-1-1 0 0 0,1 0 0 0 0,-1-1 0 0 0,-2 0 17 0 0,9-1-8 0 0,-1-1 0 0 0,1 0-1 0 0,0 0 1 0 0,0 0 0 0 0,0 0-1 0 0,0 0 1 0 0,0 0 0 0 0,1 0-1 0 0,-1-1 1 0 0,0 1 0 0 0,1-1-1 0 0,0 1 1 0 0,0-1 0 0 0,0 0-1 0 0,0 1 1 0 0,0-1 0 0 0,0 0-1 0 0,1 0 1 0 0,-1 0 0 0 0,1 1-1 0 0,0-1 1 0 0,-1 0-1 0 0,2 0 1 0 0,-1 0 0 0 0,0 0-1 0 0,0 0 1 0 0,1 1 0 0 0,0-1-1 0 0,-1 0 1 0 0,1 0 0 0 0,0 1-1 0 0,0-1 1 0 0,1 0 0 0 0,-1 1-1 0 0,2-2 9 0 0,12-29-3 0 0,2 2 0 0 0,2 0 0 0 0,0 1 0 0 0,2 0 0 0 0,1 2 0 0 0,2 1 0 0 0,6-5 3 0 0,-3 1 1 0 0,153-165-92 0 0,-57 64-78 0 0,66-96 169 0 0,-142 155-202 0 0,-2-2 1 0 0,-4-1-1 0 0,21-58 202 0 0,-60 128-10 0 0,9-19-31 0 0,-1 0-1 0 0,-1-1 0 0 0,-1 0 0 0 0,-2-1 1 0 0,0 0-1 0 0,-2 0 0 0 0,-1 0 0 0 0,-1 0 0 0 0,-1-7 42 0 0,-1 33 5 0 0,0 0-1 0 0,1 0 1 0 0,-1 0-1 0 0,0 0 1 0 0,0 0-1 0 0,0 0 0 0 0,0 0 1 0 0,0 0-1 0 0,0 0 1 0 0,0 0-1 0 0,0 0 0 0 0,-1 0 1 0 0,1 0-1 0 0,0 0 1 0 0,0 0-1 0 0,-1 0 1 0 0,1 0-1 0 0,-1 0 0 0 0,1 0 1 0 0,-1 1-1 0 0,1-1 1 0 0,-1 0-1 0 0,0 0 1 0 0,1 0-1 0 0,-1 1 0 0 0,0-1 1 0 0,1 0-1 0 0,-1 1 1 0 0,0-1-1 0 0,0 0 0 0 0,0 1 1 0 0,0-1-1 0 0,0 1 1 0 0,0 0-1 0 0,0-1 1 0 0,0 1-1 0 0,1 0 0 0 0,-2-1-4 0 0,-10 46 55 0 0,-10 172 1400 0 0,10 140-1041 0 0,-7-4-441 0 0,10-276-92 0 0,9-76 44 0 0,0-1 7 0 0,0 0 19 0 0,0 0-12 0 0,0 0-13 0 0,11-27-448 0 0,21-85-2218 0 0,-27 73-1164 0 0,-2 0-4113 0 0,-3 24-3435 0 0</inkml:trace>
  <inkml:trace contextRef="#ctx0" brushRef="#br0" timeOffset="1848.87">1795 479 14307 0 0,'0'0'1355'0'0,"0"0"-389"0"0,0 0 18 0 0,0 0 273 0 0,0 0 186 0 0,0 0-13 0 0,0 0-171 0 0,0 0-239 0 0,38-3-194 0 0,123-10-152 0 0,1-3 948 0 0,140-32-1622 0 0,-298 47-7 0 0,34-7-293 0 0,10-1-836 0 0,-16 4-4004 0 0,-16 5-6946 0 0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39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5 16892 0 0,'0'0'1208'0'0,"0"0"-183"0"0,0 0 8 0 0,0 0 76 0 0,0 0-17 0 0,0 0-163 0 0,0 0-253 0 0,0 0-237 0 0,0 0-162 0 0,0 0-94 0 0,0 0-75 0 0,0 0-31 0 0,0 0-21 0 0,-2 0 7 0 0,-17 17 262 0 0,18-16-253 0 0,1-1-8 0 0,0 0-1 0 0,0 0 20 0 0,0 0 11 0 0,0 0 29 0 0,0 0 12 0 0,0 0-2 0 0,0 0-8 0 0,14-23 714 0 0,-74 71 340 0 0,60-47-1256 0 0,0-1-1 0 0,0 1 1 0 0,0-1-1 0 0,0 1 1 0 0,0-1-1 0 0,0 1 1 0 0,0 0-1 0 0,0-1 1 0 0,0 1-1 0 0,0-1 1 0 0,0 1-1 0 0,1-1 1 0 0,-1 1-1 0 0,0-1 1 0 0,0 1-1 0 0,0-1 1 0 0,1 1-1 0 0,-1-1 1 0 0,0 1-1 0 0,1-1 0 0 0,-1 1 1 0 0,0-1-1 0 0,1 0 1 0 0,-1 1-1 0 0,1-1 1 0 0,-1 0-1 0 0,0 1 1 0 0,1-1-1 0 0,-1 0 1 0 0,1 1-1 0 0,-1-1 1 0 0,1 0-1 0 0,-1 0 1 0 0,1 0-1 0 0,-1 1 1 0 0,1-1-1 0 0,-1 0 1 0 0,1 0-1 0 0,0 0 1 0 0,-1 0-1 0 0,1 0 1 0 0,-1 0-1 0 0,1 0 1 0 0,-1 0-1 0 0,1 0 1 0 0,-1 0-1 0 0,1 0 1 0 0,-1-1-1 0 0,1 1 1 0 0,0 0-1 0 0,-1 0 1 0 0,1 0-1 0 0,-1-1 1 0 0,1 1 77 0 0,8 1-3798 0 0,-1 0-8163 0 0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38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266 210 5833 0 0,'0'0'2027'0'0,"0"0"-562"0"0,0 0-372 0 0,0 0-54 0 0,0 0 36 0 0,0 0 39 0 0,0 0-32 0 0,0 0-97 0 0,0 0-118 0 0,0 0-130 0 0,0 0-98 0 0,-22 7-83 0 0,-70 26-35 0 0,42 6 275 0 0,44-29-643 0 0,-8 15 30 0 0,0 0 1 0 0,2 1 0 0 0,1 1 0 0 0,1 0-1 0 0,2 0 1 0 0,0 1 0 0 0,2 0-1 0 0,1 0 1 0 0,1 0 0 0 0,2 1 0 0 0,0 0-1 0 0,2-1 1 0 0,4 29-184 0 0,-3-45 57 0 0,2 0 0 0 0,-1 1-1 0 0,1-1 1 0 0,1 0 0 0 0,0-1-1 0 0,1 1 1 0 0,0-1 0 0 0,1 1 0 0 0,0-2-1 0 0,0 1 1 0 0,2-1 0 0 0,-1 0 0 0 0,1 0-1 0 0,0-1 1 0 0,1 0 0 0 0,0 0-1 0 0,1-1 1 0 0,0 0 0 0 0,0-1 0 0 0,0 0-1 0 0,1-1 1 0 0,0 0 0 0 0,1-1-1 0 0,-1 0 1 0 0,1-1 0 0 0,0 0 0 0 0,0 0-1 0 0,0-2 1 0 0,0 1 0 0 0,7-1-57 0 0,8-2 180 0 0,0-2 0 0 0,0-1 0 0 0,-1-1-1 0 0,1-1 1 0 0,-1-2 0 0 0,0 0 0 0 0,-1-2 0 0 0,0-1 0 0 0,0 0 0 0 0,-1-2 0 0 0,0-1 0 0 0,-1-1 0 0 0,-1-1 0 0 0,0-1 0 0 0,-1-1-1 0 0,-1 0 1 0 0,0-2 0 0 0,-2 0 0 0 0,0-2 0 0 0,-1 0 0 0 0,-1 0 0 0 0,0-3-180 0 0,-6 12 24 0 0,-1-1 0 0 0,0-1 1 0 0,-1 0-1 0 0,0 0 0 0 0,-1 0 0 0 0,0-1 0 0 0,-2 0 0 0 0,1 0 1 0 0,-2-1-1 0 0,0 1 0 0 0,-1-1 0 0 0,-1 0 0 0 0,0 0 0 0 0,-1 0 1 0 0,-1 0-1 0 0,0 0 0 0 0,-1-1 0 0 0,-1 1 0 0 0,0 1 0 0 0,-2-1 1 0 0,1 0-1 0 0,-2 1 0 0 0,0-1 0 0 0,-3-2-24 0 0,0 2-45 0 0,-1 1 0 0 0,0 0 0 0 0,-1 1-1 0 0,-1 0 1 0 0,-1 1 0 0 0,0 0 0 0 0,0 1 0 0 0,-1 0 0 0 0,-1 1 0 0 0,0 0-1 0 0,0 1 1 0 0,-1 1 0 0 0,0 0 0 0 0,-1 1 0 0 0,0 1 0 0 0,0 0-1 0 0,-1 1 1 0 0,0 1 0 0 0,0 1 0 0 0,0 0 0 0 0,0 1 0 0 0,-4 1 45 0 0,1 1-279 0 0,0 0 1 0 0,1 2-1 0 0,-1 1 1 0 0,1 0-1 0 0,-1 1 1 0 0,1 1-1 0 0,0 1 1 0 0,1 1-1 0 0,-1 1 1 0 0,-8 4 278 0 0,-37 25-4339 0 0,5 11-4705 0 0,38-27-2405 0 0</inkml:trace>
  <inkml:trace contextRef="#ctx0" brushRef="#br0" timeOffset="419.794">32 666 5865 0 0,'0'0'2475'0'0,"0"0"-455"0"0,0 0-79 0 0,0 0-47 0 0,0 0-82 0 0,0 0-198 0 0,0 0-250 0 0,0 0-201 0 0,0 0-253 0 0,0 0-218 0 0,0 0-172 0 0,0 0-94 0 0,4-8-41 0 0,84-117 1706 0 0,-74 113-1985 0 0,0-1 0 0 0,1 2 0 0 0,0 0 0 0 0,0 1 0 0 0,1 0 1 0 0,1 2-1 0 0,-1-1 0 0 0,2 2 0 0 0,-1 1 0 0 0,1 0 0 0 0,0 1-106 0 0,-14 4 9 0 0,0 0 1 0 0,0 0-1 0 0,0 0 1 0 0,1 1-1 0 0,-1 0 1 0 0,0 0-1 0 0,1 0 1 0 0,-1 0-1 0 0,0 1 1 0 0,0-1-1 0 0,1 1 1 0 0,-1 0-1 0 0,0 1 1 0 0,0-1-1 0 0,0 1 1 0 0,0-1-1 0 0,0 1 1 0 0,-1 0-1 0 0,1 1 1 0 0,0-1-1 0 0,-1 1 0 0 0,0 0 1 0 0,1-1-1 0 0,-1 1 1 0 0,0 1-1 0 0,-1-1 1 0 0,1 0-1 0 0,0 2-9 0 0,3 5 23 0 0,1 0 0 0 0,0-1 0 0 0,1 1 0 0 0,0-2 0 0 0,0 1 0 0 0,1-1 0 0 0,0 0 0 0 0,1-1 0 0 0,-1 0 0 0 0,1 0 0 0 0,1-1 0 0 0,-1 0 0 0 0,1-1 0 0 0,0 0 0 0 0,0-1 0 0 0,1 0 0 0 0,-1-1-1 0 0,1-1 1 0 0,10 2-23 0 0,-9-3 114 0 0,1 0-1 0 0,0-1 1 0 0,-1-1-1 0 0,1 0 1 0 0,-1-1-1 0 0,1 0 1 0 0,-1-1-1 0 0,1 0 1 0 0,-1-1-1 0 0,-1-1 1 0 0,3-1-114 0 0,-15 6-1 0 0,0 0-4 0 0,1 0 0 0 0,-1 0 0 0 0,1 0 0 0 0,-1 0 0 0 0,1 0 0 0 0,-1 0 0 0 0,0 0 0 0 0,1 0 0 0 0,-1 0 0 0 0,1 0 0 0 0,-1 0-1 0 0,1-1 1 0 0,-1 1 0 0 0,0 0 0 0 0,1 0 0 0 0,-1 0 0 0 0,1 0 0 0 0,-1-1 0 0 0,0 1 0 0 0,1 0 0 0 0,-1-1 0 0 0,0 1 0 0 0,1 0 0 0 0,-1 0 0 0 0,0-1 0 0 0,0 1 0 0 0,1-1 0 0 0,-1 1 0 0 0,0 0 0 0 0,0-1 0 0 0,1 1 0 0 0,-1-1 0 0 0,0 1 0 0 0,0 0 0 0 0,0-1 0 0 0,0 1 0 0 0,0-1 0 0 0,0 1 0 0 0,0-1 0 0 0,0 1 0 0 0,0 0-1 0 0,0-1 1 0 0,0 1 0 0 0,0-1 0 0 0,0 1 0 0 0,0-1 0 0 0,0 1 0 0 0,0 0 0 0 0,0-1 0 0 0,-1 1 0 0 0,1-1 0 0 0,0 1 0 0 0,0 0 0 0 0,0-1 0 0 0,-1 1 0 0 0,1 0 0 0 0,0-1 0 0 0,-1 1 0 0 0,1 0 0 0 0,0-1 0 0 0,-1 1 0 0 0,1 0 0 0 0,0 0 0 0 0,-1-1 0 0 0,1 1 0 0 0,0 0 0 0 0,-1 0 0 0 0,1 0 0 0 0,-1-1 5 0 0,-12-11-2665 0 0,6 3-4042 0 0,5 8-5349 0 0</inkml:trace>
  <inkml:trace contextRef="#ctx0" brushRef="#br0" timeOffset="1332.5">1158 232 11266 0 0,'0'0'1463'0'0,"0"0"-462"0"0,0 0-117 0 0,0 0 143 0 0,0 0 68 0 0,0 0-111 0 0,0 0-245 0 0,0 0-251 0 0,0 0-72 0 0,0 0 77 0 0,0 0 147 0 0,0 0 114 0 0,7 1 34 0 0,253 9 4228 0 0,-240-10-4982 0 0,1-1 1 0 0,-1-1 0 0 0,0-1-1 0 0,0 0 1 0 0,0-2 0 0 0,0 0-1 0 0,10-5-34 0 0,-20 5 36 0 0,0 0-1037 0 0,-6 4-9108 0 0,-5 1-984 0 0</inkml:trace>
  <inkml:trace contextRef="#ctx0" brushRef="#br0" timeOffset="1552.536">1146 479 18548 0 0,'0'0'1214'0'0,"0"0"-461"0"0,0 0-70 0 0,0 0 214 0 0,0 0 120 0 0,0 0-31 0 0,0 0-139 0 0,31-6-161 0 0,99-20-137 0 0,-82 18-417 0 0,0 2 0 0 0,1 2 0 0 0,0 2-1 0 0,2 2-131 0 0,-19 0-596 0 0,-16 0-832 0 0,-5 0-3203 0 0,-1 0-7331 0 0</inkml:trace>
  <inkml:trace contextRef="#ctx0" brushRef="#br0" timeOffset="2313.527">2307 162 4065 0 0,'0'0'1926'0'0,"0"0"-775"0"0,0 0-130 0 0,0 0 250 0 0,0 0 256 0 0,0 0 97 0 0,0 0-51 0 0,0 0-166 0 0,0 0-208 0 0,0 0-155 0 0,0 0-121 0 0,-25 6-103 0 0,-77 21-77 0 0,51 2 342 0 0,45-20-846 0 0,-7 3-79 0 0,2 2 0 0 0,-1 0 0 0 0,2 0 0 0 0,0 1 1 0 0,0 0-1 0 0,2 1 0 0 0,0-1 0 0 0,0 2 0 0 0,2-1 0 0 0,0 1 0 0 0,1 0 0 0 0,0 1 0 0 0,2-1 1 0 0,0 1-1 0 0,1-1 0 0 0,1 2-160 0 0,1-15 2 0 0,0 0 0 0 0,1 0 0 0 0,0 0 0 0 0,0 0 0 0 0,0 0 0 0 0,0 0-1 0 0,1 0 1 0 0,-1-1 0 0 0,1 1 0 0 0,0 0 0 0 0,0-1 0 0 0,1 1 0 0 0,-1-1 0 0 0,1 0 0 0 0,-1 0 0 0 0,1 0 0 0 0,0 0 0 0 0,0 0 0 0 0,0-1 0 0 0,1 1 0 0 0,-1-1 0 0 0,1 0 0 0 0,-1 0 0 0 0,1 0-1 0 0,0 0 1 0 0,0-1 0 0 0,0 0 0 0 0,2 1-2 0 0,5 2-97 0 0,0-1 1 0 0,1-1-1 0 0,-1 0 0 0 0,1 0 0 0 0,0-1 0 0 0,-1-1 0 0 0,1 0 0 0 0,0 0 0 0 0,7-2 97 0 0,36-12-1908 0 0,-20-1-5078 0 0,-20 8-4145 0 0</inkml:trace>
  <inkml:trace contextRef="#ctx0" brushRef="#br0" timeOffset="2600.498">2662 287 6025 0 0,'0'0'1733'0'0,"0"0"-430"0"0,0 0 60 0 0,0 0 208 0 0,0 0 112 0 0,0 0-126 0 0,0 0-328 0 0,0 0-311 0 0,0 0-227 0 0,-16 34-160 0 0,-51 105-94 0 0,66-138-417 0 0,-1 1-1 0 0,1-1 0 0 0,-1 1 1 0 0,1-1-1 0 0,0 1 0 0 0,0 0 1 0 0,0-1-1 0 0,0 1 0 0 0,0 0 1 0 0,1 0-1 0 0,-1 0 0 0 0,0 0 1 0 0,1 0-1 0 0,-1 0 0 0 0,1 0 1 0 0,0 0-1 0 0,0 0 0 0 0,0 0 1 0 0,0 0-1 0 0,0 0 0 0 0,0 0 1 0 0,0 0-1 0 0,1 0 0 0 0,-1 0 1 0 0,1 0-1 0 0,-1 0 0 0 0,1 0 1 0 0,0 0-1 0 0,0-1 0 0 0,-1 1 0 0 0,2 0 1 0 0,-1 0-1 0 0,0-1 0 0 0,1 2-19 0 0,3 2 132 0 0,0 1 10 0 0,0-1 1 0 0,1 0-1 0 0,-1 0 1 0 0,1 0 0 0 0,0-1-1 0 0,0 0 1 0 0,1 0-1 0 0,-1 0 1 0 0,1-1 0 0 0,0 0-1 0 0,-1 0 1 0 0,2-1-1 0 0,-1 0 1 0 0,0 0 0 0 0,0-1-1 0 0,0 1 1 0 0,1-2 0 0 0,-1 1-1 0 0,1-1 1 0 0,-1 0-1 0 0,1-1 1 0 0,-1 1 0 0 0,0-2-1 0 0,1 1 1 0 0,-1-1-1 0 0,3-1-142 0 0,4-1 217 0 0,0-1-1 0 0,0 0 0 0 0,0-1 0 0 0,-1 0 0 0 0,0-2 0 0 0,0 1 0 0 0,-1-1 0 0 0,0-1 1 0 0,0 0-1 0 0,-1-1 0 0 0,0 0 0 0 0,7-10-216 0 0,-12 12 92 0 0,0-1 0 0 0,0 0 0 0 0,-1 0 0 0 0,0 0 0 0 0,0-1 0 0 0,-1 0-1 0 0,-1 1 1 0 0,1-2 0 0 0,-2 1 0 0 0,1 0 0 0 0,-1 0 0 0 0,-1-1 0 0 0,0 1 0 0 0,-1-1 0 0 0,0 1 0 0 0,0-1 0 0 0,-2-5-92 0 0,0 9-79 0 0,-1 0 1 0 0,0 0 0 0 0,0 0-1 0 0,0 1 1 0 0,-1-1-1 0 0,0 1 1 0 0,-1 0 0 0 0,1 0-1 0 0,-1 1 1 0 0,0-1-1 0 0,-1 1 1 0 0,1 0-1 0 0,-1 1 1 0 0,0-1 0 0 0,0 1-1 0 0,-1 0 1 0 0,1 1-1 0 0,-1-1 1 0 0,1 1 0 0 0,-1 1-1 0 0,0-1 1 0 0,-1 1-1 0 0,1 0 1 0 0,0 1-1 0 0,0 0 1 0 0,-1 0 0 0 0,1 0-1 0 0,0 1 1 0 0,-1 0-1 0 0,1 1 1 0 0,-1 0 0 0 0,1 0-1 0 0,0 0 1 0 0,-1 1-1 0 0,-4 2 79 0 0,-26 16-3896 0 0,17-2-5531 0 0,12-10-2199 0 0</inkml:trace>
  <inkml:trace contextRef="#ctx0" brushRef="#br0" timeOffset="3066.48">3066 490 3649 0 0,'0'0'1512'0'0,"0"0"-104"0"0,0 0 374 0 0,0 0 384 0 0,0 0 105 0 0,0 0-214 0 0,0 0-409 0 0,0 0-321 0 0,0 0-162 0 0,0 0-84 0 0,0 0-103 0 0,0 0-112 0 0,0 0-156 0 0,13-10-120 0 0,100-79 712 0 0,106-121 142 0 0,-218 209-1452 0 0,-1 1-28 0 0,0 0-5 0 0,0 0-34 0 0,-20 147-289 0 0,23-143 370 0 0,0 0-1 0 0,0 0 1 0 0,0 0-1 0 0,0 0 1 0 0,0 0-1 0 0,1-1 1 0 0,0 0-1 0 0,0 0 1 0 0,0 0 0 0 0,0 0-1 0 0,0 0 1 0 0,0-1-1 0 0,1 0 1 0 0,-1 0-1 0 0,1 0 1 0 0,0 0-1 0 0,-1-1 1 0 0,1 0 0 0 0,0 0-1 0 0,0 0 1 0 0,0-1-1 0 0,0 1 1 0 0,0-1-1 0 0,0 0 1 0 0,4-1-6 0 0,2-1 38 0 0,-1 0 1 0 0,1-1 0 0 0,-1-1-1 0 0,0 0 1 0 0,0 0 0 0 0,0 0-1 0 0,-1-2 1 0 0,1 1-1 0 0,-1-1 1 0 0,0 0 0 0 0,-1-1-1 0 0,0 0 1 0 0,0 0-1 0 0,0-1 1 0 0,-1 0 0 0 0,0-1-1 0 0,-1 1 1 0 0,0-1 0 0 0,0 0-1 0 0,-1-1 1 0 0,0 1-1 0 0,0-1 1 0 0,-1 0 0 0 0,2-10-39 0 0,-1 11-529 0 0,5-11-1171 0 0,-2 9-6738 0 0,-6 7-3424 0 0</inkml:trace>
  <inkml:trace contextRef="#ctx0" brushRef="#br0" timeOffset="3506.27">4207 4 13883 0 0,'0'0'1607'0'0,"0"0"-348"0"0,0 0-35 0 0,0 0 60 0 0,0 0-103 0 0,0 0-257 0 0,0 0-291 0 0,0 0-233 0 0,0 0-119 0 0,0 0-61 0 0,0 0-39 0 0,0 0-38 0 0,0 0-15 0 0,-18 3-10 0 0,-55 10-15 0 0,-24 30 386 0 0,97-42-490 0 0,-1 0-1 0 0,1 1 0 0 0,-1-1 0 0 0,1 0 0 0 0,0 0 0 0 0,0 0 0 0 0,-1 0 0 0 0,1 1 0 0 0,0-1 0 0 0,0 0 0 0 0,0 0 0 0 0,0 0 0 0 0,0 1 0 0 0,1-1 0 0 0,-1 0 0 0 0,0 0 0 0 0,0 0 0 0 0,1 0 0 0 0,-1 1 0 0 0,1-1 0 0 0,-1 0 0 0 0,1 0 0 0 0,-1 0 0 0 0,1 0 0 0 0,0 0 0 0 0,0 0 0 0 0,-1 0 0 0 0,1-1 0 0 0,0 1 0 0 0,0 0 0 0 0,0 0 0 0 0,0 0 1 0 0,0-1-1 0 0,0 1 0 0 0,0-1 0 0 0,0 1 0 0 0,0-1 0 0 0,0 1 0 0 0,0-1 0 0 0,1 1 0 0 0,-1-1 0 0 0,0 0 2 0 0,84 60 389 0 0,-80-55-317 0 0,0 0 1 0 0,-1 1-1 0 0,1 0 0 0 0,-1 0 0 0 0,0 0 1 0 0,0 0-1 0 0,-1 1 0 0 0,0 0 0 0 0,0-1 1 0 0,0 1-1 0 0,-1 0 0 0 0,0 0 0 0 0,0 1 1 0 0,-1-1-1 0 0,0 0 0 0 0,-1 0 0 0 0,1 1 1 0 0,-1-1-1 0 0,0 0 0 0 0,-1 1 0 0 0,0-1 1 0 0,0 0-1 0 0,-1 1-72 0 0,-1 3 56 0 0,-2-1 1 0 0,1 1-1 0 0,-1-1 0 0 0,0 0 1 0 0,-1 0-1 0 0,-1 0 0 0 0,1-1 1 0 0,-1 0-1 0 0,-1 0 1 0 0,0-1-1 0 0,0 0 0 0 0,0 0 1 0 0,-1-1-1 0 0,0 0 0 0 0,-5 2-56 0 0,2 1-63 0 0,-1-1 0 0 0,0 0 0 0 0,-1-1 0 0 0,0 0 0 0 0,0-1 0 0 0,-1 0 0 0 0,0-2 1 0 0,0 1-1 0 0,0-2 0 0 0,-1 0 0 0 0,1-1 0 0 0,-1 0 0 0 0,-10-1 63 0 0,22-39-4940 0 0,10 22-457 0 0,1 8-2350 0 0</inkml:trace>
  <inkml:trace contextRef="#ctx0" brushRef="#br0" timeOffset="3752.678">4548 0 13891 0 0,'0'0'1934'0'0,"0"0"-821"0"0,0 0-193 0 0,0 0 195 0 0,0 0 122 0 0,0 0 19 0 0,0 0-110 0 0,0 0-205 0 0,0 0-141 0 0,0 0-122 0 0,0 0-129 0 0,0 0-107 0 0,0 0-97 0 0,-5 30-90 0 0,-13 95-83 0 0,-11 162 37 0 0,19-250-1317 0 0,3-28-1985 0 0,-3-1-3668 0 0,6-7-4855 0 0</inkml:trace>
  <inkml:trace contextRef="#ctx0" brushRef="#br0" timeOffset="3918.372">4242 276 11939 0 0,'0'0'2405'0'0,"0"0"-700"0"0,0 0-380 0 0,0 0-115 0 0,0 0-87 0 0,0 0-146 0 0,0 0-183 0 0,0 0-179 0 0,0 0-145 0 0,32-8-113 0 0,101-24-117 0 0,-129 31-231 0 0,0-1 0 0 0,0 1 1 0 0,0-1-1 0 0,0 1 0 0 0,0 0 1 0 0,0 1-1 0 0,0-1 0 0 0,1 1 1 0 0,-1 0-1 0 0,0 0 0 0 0,0 0 0 0 0,1 0 1 0 0,-1 1-1 0 0,0 0 0 0 0,0 0 1 0 0,0 0-1 0 0,0 0 0 0 0,0 1 1 0 0,0-1-1 0 0,2 3-9 0 0,10 4-94 0 0,21 14-926 0 0,-16-8-4639 0 0,-13-10-5545 0 0</inkml:trace>
  <inkml:trace contextRef="#ctx0" brushRef="#br0" timeOffset="4102.726">4733 560 21365 0 0,'0'0'624'0'0,"0"0"-448"0"0,0 0-128 0 0,0 0 56 0 0,0 0-16 0 0,0 0-72 0 0,0 0-128 0 0,0 0-104 0 0,0 0-160 0 0,0 0-505 0 0,0 0-2991 0 0,0 0-8787 0 0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45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320 542 976 0 0,'0'0'799'0'0,"0"0"-57"0"0,0 0 202 0 0,0 0 309 0 0,0 0 309 0 0,0 0 158 0 0,0 0-18 0 0,0 0-134 0 0,0 0-189 0 0,0 0-209 0 0,0 0-169 0 0,23-9-120 0 0,71-29-104 0 0,-42 22 2308 0 0,-52 16-2512 0 0,0 0 38 0 0,0 0 16 0 0,0 0-22 0 0,0 0-65 0 0,0 0-59 0 0,-23 0 1402 0 0,-23 4-1769 0 0,0 2 1 0 0,0 2-1 0 0,0 2 0 0 0,1 2 1 0 0,1 2-1 0 0,-2 2-114 0 0,10-4 56 0 0,-70 28 123 0 0,105-39-181 0 0,1 0 0 0 0,-1 0 0 0 0,1 0 0 0 0,-1 0 0 0 0,1 1 0 0 0,-1-1-1 0 0,1 0 1 0 0,0 0 0 0 0,0 0 0 0 0,0 0 0 0 0,0 1 0 0 0,0-1 0 0 0,0 0 0 0 0,0 0 0 0 0,0 0 0 0 0,0 1-1 0 0,0-1 1 0 0,1 0 0 0 0,-1 0 0 0 0,0 0 0 0 0,1 0 0 0 0,-1 0 0 0 0,1 1 0 0 0,-1-1 0 0 0,1 0 0 0 0,0 0-1 0 0,0 0 1 0 0,-1-1 0 0 0,1 1 0 0 0,0 0 0 0 0,0 0 0 0 0,0 0 0 0 0,0 0 0 0 0,0-1 0 0 0,0 1 0 0 0,0-1-1 0 0,0 1 1 0 0,0 0 0 0 0,0-1 0 0 0,0 0 2 0 0,91 49 55 0 0,68 16-59 0 0,-158-64 10 0 0,-1-1 0 0 0,0 1 0 0 0,1 0 1 0 0,-1 0-1 0 0,0 0 0 0 0,0 0 0 0 0,0 0 0 0 0,0 0 1 0 0,0 0-1 0 0,0 1 0 0 0,0-1 0 0 0,0 0 0 0 0,0 0 1 0 0,0 1-1 0 0,-1-1 0 0 0,1 1 0 0 0,0-1 0 0 0,-1 1 1 0 0,0-1-1 0 0,1 1 0 0 0,-1-1 0 0 0,0 1 0 0 0,1-1 1 0 0,-1 1-1 0 0,0-1 0 0 0,0 1 0 0 0,-1-1 0 0 0,1 1 1 0 0,0-1-1 0 0,0 1 0 0 0,-1-1 0 0 0,1 1 0 0 0,-1-1 1 0 0,1 1-1 0 0,-1-1 0 0 0,1 1 0 0 0,-1-1 0 0 0,0 0 1 0 0,0 0-1 0 0,0 1 0 0 0,0-1 0 0 0,0 0 0 0 0,0 0 1 0 0,-1 1-7 0 0,-52 50 248 0 0,-129 66-36 0 0,182-117-212 0 0,1-1 0 0 0,-1 0 0 0 0,0 0 0 0 0,1 1 0 0 0,-1-1 0 0 0,1 0 0 0 0,-1 1 0 0 0,1-1 0 0 0,-1 1 0 0 0,1-1 0 0 0,-1 0 0 0 0,1 1 0 0 0,-1-1 0 0 0,1 1 0 0 0,0-1 0 0 0,-1 1-1 0 0,1-1 1 0 0,0 1 0 0 0,-1 0 0 0 0,1-1 0 0 0,0 1 0 0 0,0-1 0 0 0,0 1 0 0 0,-1 0 0 0 0,1-1 0 0 0,0 1 0 0 0,0 0 0 0 0,0-1 0 0 0,0 1 0 0 0,0-1 0 0 0,0 1 0 0 0,0 0 0 0 0,0-1 0 0 0,1 1 0 0 0,-1 0-1 0 0,0-1 1 0 0,0 1 0 0 0,0-1 0 0 0,1 1 0 0 0,-1 0 0 0 0,0-1 0 0 0,1 1 0 0 0,-1-1 0 0 0,0 1 0 0 0,1-1 0 0 0,-1 1 0 0 0,1-1 0 0 0,-1 1 0 0 0,1-1 0 0 0,-1 0 0 0 0,1 1 0 0 0,-1-1 0 0 0,1 0 0 0 0,-1 1 0 0 0,1-1-1 0 0,-1 0 1 0 0,1 0 0 0 0,0 1 0 0 0,-1-1 0 0 0,1 0 0 0 0,0 0 0 0 0,-1 0 0 0 0,1 0 0 0 0,-1 0 0 0 0,1 0 0 0 0,52 8 280 0 0,-44-8-202 0 0,21 3 9 0 0,0-2 0 0 0,0-1 0 0 0,-1-1 0 0 0,1-1 0 0 0,-1-2 0 0 0,1-1 1 0 0,1-2-88 0 0,-26 6-36 0 0,-1 0 1 0 0,1-1-1 0 0,-1 1 1 0 0,0-1-1 0 0,1 0 1 0 0,-1 0 0 0 0,0-1-1 0 0,0 1 1 0 0,-1-1-1 0 0,1 0 1 0 0,0 1 0 0 0,-1-2-1 0 0,0 1 1 0 0,0 0-1 0 0,0-1 1 0 0,2-2 35 0 0,5-17-3066 0 0,-7-5-3976 0 0,-3 24-4571 0 0</inkml:trace>
  <inkml:trace contextRef="#ctx0" brushRef="#br0" timeOffset="469.856">193 1 16243 0 0,'0'0'763'0'0,"0"0"-425"0"0,0 0-277 0 0,0 0 96 0 0,0 0 254 0 0,0 0 237 0 0,0 0 155 0 0,0 0 71 0 0,0 0-19 0 0,0 0-94 0 0,0 0-78 0 0,0 0-90 0 0,0 0-82 0 0,6 31-55 0 0,18 95-44 0 0,-10-46 320 0 0,-4 0 0 0 0,-3 0-1 0 0,-4 1 1 0 0,-7 71-732 0 0,1-2 187 0 0,-12 399 100 0 0,-1-391-267 0 0,16-125-411 0 0,5-41-3875 0 0,-5 6 3458 0 0,0-3-1144 0 0,1 2-2854 0 0,0-1-6720 0 0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4:33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14499 0 0,'0'0'1290'0'0,"0"0"-479"0"0,0 0-106 0 0,0 0 158 0 0,0 0 234 0 0,0 0 141 0 0,0 0-80 0 0,0 0-145 0 0,0 0-149 0 0,0 0-126 0 0,38 3-141 0 0,123 6-122 0 0,-37-17 147 0 0,-92 6-1147 0 0,150-15 1729 0 0,-122 11-4083 0 0,-1 0-4303 0 0,-45 3-4957 0 0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46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74 5593 0 0,'0'0'3845'0'0,"0"0"-1873"0"0,0 0-714 0 0,0 0-83 0 0,0 0 17 0 0,0 0-49 0 0,0 0-143 0 0,0 0-193 0 0,0 0-212 0 0,0 0-207 0 0,0 0-100 0 0,-2 4-61 0 0,-29 126 1113 0 0,18-50-972 0 0,0-21-231 0 0,5-19-14 0 0,-2-1 1 0 0,-1 0-1 0 0,-2 0 0 0 0,-12 24-123 0 0,24-82 1713 0 0,49-119-1437 0 0,74-167 454 0 0,-99 267-663 0 0,-15 79-374 0 0,-2 3 335 0 0,2 0 0 0 0,1-1 0 0 0,3 0 0 0 0,1-1 0 0 0,3 0 0 0 0,13 26-28 0 0,-27-65 28 0 0,-1 0-1 0 0,1 0 1 0 0,0 0-1 0 0,0-1 1 0 0,0 1 0 0 0,0-1-1 0 0,1 1 1 0 0,-1-1-1 0 0,1 0 1 0 0,-1 0 0 0 0,1 0-1 0 0,0 0 1 0 0,0-1-1 0 0,0 1 1 0 0,0-1 0 0 0,0 1-1 0 0,0-1 1 0 0,0 0-1 0 0,0 0 1 0 0,0-1 0 0 0,1 1-1 0 0,-1-1 1 0 0,0 1-1 0 0,1-1 1 0 0,-1 0 0 0 0,0 0-1 0 0,1-1 1 0 0,-1 1-1 0 0,0-1 1 0 0,0 1 0 0 0,1-1-1 0 0,-1 0 1 0 0,0 0 0 0 0,0-1-1 0 0,0 1 1 0 0,0-1-1 0 0,0 1 1 0 0,0-1 0 0 0,-1 0-1 0 0,2-1-27 0 0,11-16 135 0 0,0 0 0 0 0,-2-1 0 0 0,0-1 0 0 0,-1 0 0 0 0,-1-1 0 0 0,-2 0 0 0 0,0-1 0 0 0,-1 0 0 0 0,-1 0 0 0 0,-1-1 0 0 0,-1 0 0 0 0,-1 0 0 0 0,-2 0 0 0 0,0-1 0 0 0,-1 1 0 0 0,-2 0 0 0 0,-2-16-135 0 0,-7 4-1284 0 0,10 35 301 0 0,0 1-533 0 0,0 0-845 0 0,0 1-2752 0 0,0 2-6424 0 0</inkml:trace>
  <inkml:trace contextRef="#ctx0" brushRef="#br0" timeOffset="292.219">934 34 6785 0 0,'0'0'5387'0'0,"0"0"-3400"0"0,0 0-1143 0 0,0 0-96 0 0,0 0 34 0 0,0 0-39 0 0,0 0-137 0 0,-20 31-187 0 0,-59 98-172 0 0,58-63-55 0 0,23-57-168 0 0,-1-4 3 0 0,0 0-1 0 0,0 0 1 0 0,1 0 0 0 0,0-1 0 0 0,0 1-1 0 0,0-1 1 0 0,1 1 0 0 0,-1-1 0 0 0,1 0-1 0 0,0 0 1 0 0,0 0 0 0 0,1 0 0 0 0,-1-1-1 0 0,1 1 1 0 0,0-1 0 0 0,0 0 0 0 0,0 0-1 0 0,0 0 1 0 0,0 0 0 0 0,1-1 0 0 0,-1 0-1 0 0,1 0 1 0 0,-1 0 0 0 0,1 0-1 0 0,0-1 1 0 0,2 1-27 0 0,6 1 207 0 0,0 0 0 0 0,-1-1 1 0 0,1-1-1 0 0,0 0 0 0 0,0 0 0 0 0,0-1 0 0 0,0-1 0 0 0,0 0 0 0 0,10-3-207 0 0,-13 3 159 0 0,-1-1 0 0 0,0 0 0 0 0,0-1 0 0 0,0 0 0 0 0,-1 0 0 0 0,1-1 0 0 0,-1 0 0 0 0,1 0 0 0 0,-1-1 0 0 0,-1 0 0 0 0,1-1-1 0 0,-1 0 1 0 0,0 0 0 0 0,0 0 0 0 0,0-1 0 0 0,-1 0 0 0 0,0 0 0 0 0,-1-1 0 0 0,0 0 0 0 0,0 0 0 0 0,0 0 0 0 0,-1 0 0 0 0,0-1 0 0 0,-1 1 0 0 0,0-1 0 0 0,0 0 0 0 0,-1 0 0 0 0,0-5-159 0 0,-1 9 25 0 0,0-1 1 0 0,-1 1 0 0 0,0-1-1 0 0,-1 1 1 0 0,1-1 0 0 0,-1 1 0 0 0,0 0-1 0 0,0-1 1 0 0,-1 1 0 0 0,1 0 0 0 0,-1 0-1 0 0,0 0 1 0 0,-1 0 0 0 0,1 0-1 0 0,-1 0 1 0 0,0 0 0 0 0,0 1 0 0 0,-1 0-1 0 0,1-1 1 0 0,-1 1 0 0 0,0 1 0 0 0,0-1-1 0 0,0 0 1 0 0,-2 0-26 0 0,-4-3-94 0 0,-1 0-1 0 0,1 1 1 0 0,-2 0 0 0 0,1 1 0 0 0,0 0-1 0 0,-1 1 1 0 0,0 0 0 0 0,0 0-1 0 0,-1 2 1 0 0,1-1 0 0 0,0 2 0 0 0,-1 0-1 0 0,0 0 1 0 0,1 1 0 0 0,-1 0-1 0 0,1 1 1 0 0,-6 2 94 0 0,-29 10-3936 0 0,4 10-3412 0 0,27-11-4748 0 0</inkml:trace>
  <inkml:trace contextRef="#ctx0" brushRef="#br0" timeOffset="2250.245">104 825 0 0 0,'0'0'639'0'0,"0"0"102"0"0,0 0-166 0 0,0 0-56 0 0,0 0-60 0 0,0 0-26 0 0,0 0 24 0 0,0 0 45 0 0,-5 3 87 0 0,-15 5-91 0 0,-51 25 12347 0 0,63-29-10046 0 0,12-1 825 0 0,5-2-3916 0 0,45 5 860 0 0,0-4-1 0 0,-1-1 1 0 0,1-3 0 0 0,0-2 0 0 0,0-3 0 0 0,6-3-568 0 0,-47 8 62 0 0,700-136 1179 0 0,-410 90-1079 0 0,-183 32-289 0 0,-110 14-957 0 0,-11 1-2271 0 0,-4 1-3351 0 0,2 0-5449 0 0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50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386 586 1304 0 0,'0'0'1459'0'0,"0"0"-496"0"0,0 0-79 0 0,0 0 149 0 0,0 0 183 0 0,0 0 7 0 0,0 0-67 0 0,0 0-150 0 0,0 0-168 0 0,0 0-121 0 0,0 0-137 0 0,-10 0-74 0 0,-33-3-61 0 0,32 3-9 0 0,11 0 46 0 0,0 0 41 0 0,0 0 45 0 0,0 0 54 0 0,-18 3 1980 0 0,0 2-2361 0 0,0 1 1 0 0,0 1 0 0 0,1 1 0 0 0,0 0 0 0 0,0 1 0 0 0,1 1 0 0 0,0 0-1 0 0,0 1 1 0 0,1 1 0 0 0,1 1 0 0 0,0 0 0 0 0,1 0 0 0 0,0 2 0 0 0,1-1-1 0 0,1 2 1 0 0,0-1 0 0 0,1 2 0 0 0,1-1 0 0 0,0 1 0 0 0,-5 17-242 0 0,13-31 11 0 0,0-1 1 0 0,0 1-1 0 0,0 0 1 0 0,1 0 0 0 0,-1 0-1 0 0,1 0 1 0 0,-1 0-1 0 0,1 0 1 0 0,0 0 0 0 0,0 0-1 0 0,0-1 1 0 0,1 1-1 0 0,-1 0 1 0 0,1 0 0 0 0,0 0-1 0 0,0 0 1 0 0,0 0-1 0 0,0-1 1 0 0,0 1-1 0 0,0 0 1 0 0,1-1 0 0 0,-1 1-1 0 0,1-1 1 0 0,0 1-1 0 0,-1-1 1 0 0,1 0 0 0 0,1 0-1 0 0,-1 0 1 0 0,0 0-1 0 0,0 0 1 0 0,1 0 0 0 0,-1-1-1 0 0,1 1 1 0 0,-1-1-1 0 0,1 0 1 0 0,0 0-1 0 0,-1 0 1 0 0,1 0 0 0 0,0 0-1 0 0,0 0 1 0 0,0-1-1 0 0,3 1-11 0 0,15-3 123 0 0,0-1 0 0 0,1-1-1 0 0,-1-1 1 0 0,-1-1 0 0 0,1-1-1 0 0,-1 0 1 0 0,0-2 0 0 0,-1 0-1 0 0,0-1 1 0 0,0-1-1 0 0,-1-1 1 0 0,0 0 0 0 0,-1-2-1 0 0,-1 0 1 0 0,15-16-123 0 0,2 3 88 0 0,121-88 321 0 0,-153 116-409 0 0,1 1 1 0 0,-1-1-1 0 0,1 1 1 0 0,-1-1-1 0 0,1 1 1 0 0,-1-1-1 0 0,0 1 1 0 0,0 0-1 0 0,1 0 1 0 0,-1 0-1 0 0,0-1 0 0 0,-1 1 1 0 0,1 0-1 0 0,0 0 1 0 0,-1 0-1 0 0,1 1 1 0 0,-1-1-1 0 0,1 0 1 0 0,-1 0-1 0 0,0 0 1 0 0,0 0-1 0 0,0 0 0 0 0,0 0 1 0 0,-1 0-1 0 0,1 0 1 0 0,0 1-1 0 0,-1-1 1 0 0,1 0-1 0 0,-1 0 1 0 0,0 0-1 0 0,-1 1 0 0 0,2 8 14 0 0,-3 165 2 0 0,2-173-43 0 0,1 0 0 0 0,1 0 0 0 0,-1-1 1 0 0,0 1-1 0 0,1 0 0 0 0,-1 0 0 0 0,1 0 0 0 0,0-1 1 0 0,0 1-1 0 0,0 0 0 0 0,0-1 0 0 0,0 1 0 0 0,1-1 1 0 0,-1 0-1 0 0,1 1 0 0 0,0-1 0 0 0,-1 0 0 0 0,1 0 0 0 0,0 0 1 0 0,0 0-1 0 0,1 0 0 0 0,-1 0 0 0 0,0-1 0 0 0,0 1 1 0 0,1-1-1 0 0,-1 1 0 0 0,1-1 0 0 0,0 0 0 0 0,-1 0 0 0 0,1 0 1 0 0,0-1-1 0 0,-1 1 0 0 0,1 0 0 0 0,0-1 0 0 0,0 0 1 0 0,0 0-1 0 0,-1 0 0 0 0,3 0 27 0 0,51-10-4066 0 0,-7-14-6811 0 0,-39 16 572 0 0</inkml:trace>
  <inkml:trace contextRef="#ctx0" brushRef="#br0" timeOffset="251.617">1215 542 8090 0 0,'0'0'3794'0'0,"0"0"-1475"0"0,0 0-660 0 0,0 0-193 0 0,0 0-221 0 0,0 0-294 0 0,0 0-235 0 0,0 0-124 0 0,0 0-37 0 0,0 0-12 0 0,-34 16-28 0 0,-108 52-82 0 0,66-14 97 0 0,68-43-450 0 0,-1-3-47 0 0,1 1 0 0 0,0 0 0 0 0,1 1 0 0 0,0 0 1 0 0,1 0-1 0 0,-1 1 0 0 0,2-1 0 0 0,0 1 0 0 0,0 1 1 0 0,1-1-1 0 0,0 1 0 0 0,1-1 0 0 0,1 1 0 0 0,0 0 0 0 0,0 0 1 0 0,1 0-1 0 0,1 2-33 0 0,0-10-3 0 0,1-1 0 0 0,0 0 0 0 0,1 1 0 0 0,-1-1 0 0 0,0 0 1 0 0,1 0-1 0 0,0 0 0 0 0,0 0 0 0 0,0 0 0 0 0,0 0 0 0 0,0-1 0 0 0,0 1 1 0 0,1-1-1 0 0,-1 0 0 0 0,1 1 0 0 0,0-1 0 0 0,0 0 0 0 0,0 0 0 0 0,0-1 0 0 0,0 1 1 0 0,0-1-1 0 0,0 1 0 0 0,0-1 0 0 0,1 0 0 0 0,-1 0 0 0 0,0-1 0 0 0,1 1 0 0 0,-1-1 1 0 0,1 1-1 0 0,2-1 3 0 0,106-11-444 0 0,-4-30-1790 0 0,-73 24-1395 0 0,-3-2-3892 0 0,-18 11-2617 0 0</inkml:trace>
  <inkml:trace contextRef="#ctx0" brushRef="#br0" timeOffset="673.928">1518 579 2649 0 0,'0'0'1246'0'0,"0"0"-253"0"0,0 0 272 0 0,0 0 384 0 0,0 0 136 0 0,0 0-171 0 0,0 0-374 0 0,0 0-277 0 0,0 0-77 0 0,0 0-5 0 0,0 0 34 0 0,0 0 8 0 0,0 0-59 0 0,-6 5-101 0 0,-81 71 2722 0 0,82-68-3390 0 0,0 0 0 0 0,1 1 0 0 0,1 0 0 0 0,-1 0-1 0 0,1 0 1 0 0,1 0 0 0 0,-1 0 0 0 0,2 1 0 0 0,-1-1 0 0 0,1 1 0 0 0,1-1 0 0 0,0 1 0 0 0,0 0 0 0 0,1 4-95 0 0,-1-2 99 0 0,0-9-56 0 0,0 0-1 0 0,1 0 1 0 0,-1 1 0 0 0,1-1 0 0 0,-1 0-1 0 0,1 0 1 0 0,0 0 0 0 0,0 0-1 0 0,0 0 1 0 0,1 0 0 0 0,-1 0 0 0 0,1 0-1 0 0,-1-1 1 0 0,1 1 0 0 0,0-1 0 0 0,0 1-1 0 0,0-1 1 0 0,1 0 0 0 0,-1 1-1 0 0,0-1 1 0 0,1 0 0 0 0,0 0 0 0 0,-1-1-1 0 0,1 1 1 0 0,0-1 0 0 0,0 1-1 0 0,0-1 1 0 0,0 0 0 0 0,0 0 0 0 0,0 0-1 0 0,3 0-42 0 0,107 7 782 0 0,-90-9-998 0 0,2-17-2331 0 0,-13 4-5578 0 0,-9 10-3121 0 0</inkml:trace>
  <inkml:trace contextRef="#ctx0" brushRef="#br0" timeOffset="1676.049">1793 814 5297 0 0,'0'0'1484'0'0,"0"0"-361"0"0,0 0 147 0 0,0 0 432 0 0,0 0 159 0 0,0 0-146 0 0,0 0-237 0 0,0 0-272 0 0,0 0-213 0 0,0 0-131 0 0,0 0-119 0 0,0 0-95 0 0,0 0-83 0 0,30-7-65 0 0,93-24-74 0 0,-69 7 108 0 0,-48 17-420 0 0,5-5-58 0 0,0 1 1 0 0,-1-1-1 0 0,0 0 0 0 0,-1-1 1 0 0,0 0-1 0 0,-1-1 0 0 0,0 0 1 0 0,-2 0-1 0 0,1-1 1 0 0,-2 1-1 0 0,2-7-56 0 0,-8 20-74 0 0,-1-1 0 0 0,1 1 0 0 0,0 0 0 0 0,-1-1 0 0 0,1 1 0 0 0,-1 0 0 0 0,0 0 0 0 0,1 0 0 0 0,-1 0 0 0 0,0 1 0 0 0,0-1 0 0 0,1 0 0 0 0,-1 1 0 0 0,0-1 0 0 0,0 1 0 0 0,0 0 0 0 0,0-1 0 0 0,0 1 0 0 0,1 0 1 0 0,-1 0-1 0 0,0 0 0 0 0,0 1 0 0 0,0-1 0 0 0,0 0 0 0 0,0 1 0 0 0,0-1 0 0 0,1 1 0 0 0,-1-1 0 0 0,0 1 0 0 0,-1 1 74 0 0,-8 3-146 0 0,1 1-1 0 0,-1 0 1 0 0,1 0 0 0 0,0 1-1 0 0,0 1 1 0 0,1 0 0 0 0,0 0-1 0 0,1 1 1 0 0,-1 0 146 0 0,-5 5-90 0 0,5-6 85 0 0,-1 1 0 0 0,2 0 0 0 0,0 0 0 0 0,0 1 0 0 0,0 0 0 0 0,1 0 0 0 0,1 1 0 0 0,0 0 0 0 0,0 0 0 0 0,1 1 0 0 0,1-1 0 0 0,0 1 0 0 0,0 0 0 0 0,1 0 0 0 0,1 0 0 0 0,0 3 5 0 0,2-12 21 0 0,0 0 0 0 0,0-1-1 0 0,1 1 1 0 0,-1 0 0 0 0,1 0 0 0 0,0-1 0 0 0,-1 1 0 0 0,1-1-1 0 0,1 1 1 0 0,-1-1 0 0 0,0 1 0 0 0,1-1 0 0 0,-1 0 0 0 0,1 0 0 0 0,-1 1-1 0 0,1-1 1 0 0,0 0 0 0 0,0 0 0 0 0,0-1 0 0 0,0 1 0 0 0,1 0-1 0 0,-1-1 1 0 0,0 1 0 0 0,1-1 0 0 0,-1 0 0 0 0,1 0 0 0 0,-1 0 0 0 0,1 0-1 0 0,-1 0 1 0 0,1 0 0 0 0,1-1-21 0 0,92 8 875 0 0,-84-8-769 0 0,8-2 72 0 0,-1-2 0 0 0,0 0-1 0 0,0-1 1 0 0,-1-1 0 0 0,1-1 0 0 0,-1 0 0 0 0,-1-1 0 0 0,1-2 0 0 0,-1 1 0 0 0,-1-2 0 0 0,0 0-1 0 0,0-2-177 0 0,29-16 357 0 0,-6 8-267 0 0,-2-3 1 0 0,0-1-1 0 0,-2-1 1 0 0,0-2-1 0 0,-3-2 0 0 0,0-1 1 0 0,-2-1-1 0 0,-1-2 0 0 0,-2-1 1 0 0,-1-1-1 0 0,-2-1 1 0 0,-1-1-1 0 0,12-31-90 0 0,-32 61-15 0 0,3-4-26 0 0,-1 1-1 0 0,-1-1 1 0 0,0 0 0 0 0,-1 0 0 0 0,0 0 0 0 0,-1 0-1 0 0,0-1 1 0 0,-1 1 0 0 0,0-1 0 0 0,-1 1 0 0 0,-1-1 0 0 0,0-2 41 0 0,-1 13-8 0 0,0 0 0 0 0,-1-1 1 0 0,1 1-1 0 0,-1 0 1 0 0,1 1-1 0 0,-1-1 0 0 0,0 0 1 0 0,1 1-1 0 0,-1-1 1 0 0,0 1-1 0 0,0 0 0 0 0,0 0 1 0 0,0 0-1 0 0,-1 0 1 0 0,1 1-1 0 0,0-1 0 0 0,0 1 1 0 0,0 0-1 0 0,0 0 1 0 0,-1 0-1 0 0,1 0 0 0 0,0 1 1 0 0,0-1-1 0 0,0 1 1 0 0,0 0-1 0 0,0 0 0 0 0,0 0 1 0 0,0 0-1 0 0,0 0 1 0 0,0 1-1 0 0,0-1 0 0 0,0 1 1 0 0,-1 1 7 0 0,-14 8 12 0 0,1 2 0 0 0,0 0 1 0 0,1 0-1 0 0,0 2 0 0 0,1 0 0 0 0,0 0 1 0 0,2 2-1 0 0,0 0 0 0 0,0 0 0 0 0,2 1 0 0 0,0 1 1 0 0,1 0-1 0 0,1 0 0 0 0,1 1 0 0 0,1 0 1 0 0,0 0-1 0 0,2 1 0 0 0,0-1 0 0 0,2 1 1 0 0,0 1-1 0 0,1-1 0 0 0,1 10-12 0 0,1-14 95 0 0,1 1-1 0 0,1 0 0 0 0,0 0 1 0 0,2 0-1 0 0,0-1 1 0 0,1 1-1 0 0,0-1 1 0 0,2-1-1 0 0,0 1 0 0 0,5 9-94 0 0,0-5 240 0 0,0 0 0 0 0,1 0 0 0 0,1-1 0 0 0,1 0 0 0 0,0-2-1 0 0,5 4-239 0 0,4 11 350 0 0,-23-33-337 0 0,3 3 448 0 0,-2-2-1005 0 0,-1-5-10807 0 0,-1 4-237 0 0</inkml:trace>
  <inkml:trace contextRef="#ctx0" brushRef="#br0" timeOffset="4304.391">2833 781 0 0 0,'0'0'332'0'0,"0"0"122"0"0,0 0 56 0 0,0 0-50 0 0,0 0-129 0 0,0 0-71 0 0,0 0-18 0 0,0 0 64 0 0,0 0 132 0 0,14 16 3248 0 0,5 7 2975 0 0,9-7-3325 0 0,-21-14-3091 0 0,0-1 1 0 0,0 1-1 0 0,0-1 1 0 0,0 0-1 0 0,0-1 0 0 0,0 1 1 0 0,0-1-1 0 0,1-1 0 0 0,-1 1 1 0 0,0-1-1 0 0,0-1 0 0 0,0 1 1 0 0,2-2-246 0 0,1 0 90 0 0,0 1 1 0 0,0-2 0 0 0,-1 0-1 0 0,1 0 1 0 0,-1 0-1 0 0,0-1 1 0 0,0-1 0 0 0,-1 0-1 0 0,1 0 1 0 0,-1 0-1 0 0,-1-1 1 0 0,1 0 0 0 0,-1-1-1 0 0,0 1 1 0 0,-1-2-1 0 0,0 1 1 0 0,0-1 0 0 0,-1 1-1 0 0,1-4-90 0 0,21-71 344 0 0,-26 81-350 0 0,-1 0 0 0 0,0 0-1 0 0,1 0 1 0 0,-1 0 0 0 0,0 0 0 0 0,0 0-1 0 0,0 0 1 0 0,0 0 0 0 0,-1 0-1 0 0,1 0 1 0 0,0 0 0 0 0,-1 0 0 0 0,1 0-1 0 0,-1 0 1 0 0,0 0 0 0 0,0 0 0 0 0,0 0-1 0 0,0 1 1 0 0,0-1 0 0 0,0 0 0 0 0,0 1-1 0 0,-1-1 1 0 0,1 1 0 0 0,0-1 0 0 0,-1 1-1 0 0,1 0 1 0 0,-1-1 0 0 0,0 1 0 0 0,1 0-1 0 0,-1 0 1 0 0,0 0 0 0 0,0 0 0 0 0,0 1-1 0 0,0-1 1 0 0,0 0 0 0 0,0 1-1 0 0,1-1 1 0 0,-1 1 0 0 0,0 0 0 0 0,-2-1 6 0 0,-10 2-43 0 0,1 0 0 0 0,-1 1-1 0 0,1 0 1 0 0,-1 1 0 0 0,1 1 0 0 0,0 0 0 0 0,0 0 0 0 0,1 2 0 0 0,0-1 0 0 0,-1 2 0 0 0,2-1-1 0 0,-1 2 1 0 0,1 0 0 0 0,0 0 0 0 0,1 1 0 0 0,0 0 0 0 0,0 0 0 0 0,1 1 0 0 0,0 1 0 0 0,1 0 0 0 0,0 0-1 0 0,1 0 1 0 0,0 1 0 0 0,1 0 0 0 0,-2 5 43 0 0,6-13 4 0 0,-1 0 0 0 0,1 1 0 0 0,0-1 0 0 0,1 1 0 0 0,-1 0 0 0 0,1-1 1 0 0,0 1-1 0 0,0 0 0 0 0,1 0 0 0 0,-1 0 0 0 0,1 0 0 0 0,0 0 0 0 0,0-1 0 0 0,1 1 0 0 0,0 0 0 0 0,-1 0 0 0 0,1 0 0 0 0,1-1 0 0 0,-1 1 0 0 0,1 0 0 0 0,0-1 0 0 0,0 1 0 0 0,0-1 0 0 0,1 0 1 0 0,0 2-6 0 0,6 1 68 0 0,0-1 0 0 0,0 0 0 0 0,0 0 0 0 0,0-1 0 0 0,1 0 0 0 0,0 0 0 0 0,0-1 0 0 0,1-1 0 0 0,-1 0 0 0 0,1 0 0 0 0,-1-1 0 0 0,1 0 0 0 0,0-1 0 0 0,0 0 0 0 0,0-1 0 0 0,0 0 0 0 0,0-1 0 0 0,-1 0 0 0 0,4-1-67 0 0,14-2 163 0 0,0-2-1 0 0,0-1 1 0 0,0-1 0 0 0,-1-2-1 0 0,0 0 1 0 0,19-12-163 0 0,-9 4 136 0 0,-1-3 0 0 0,-1 0 1 0 0,-1-2-1 0 0,0-2 0 0 0,-2-1 0 0 0,-1-1 0 0 0,-2-2 0 0 0,0-1 1 0 0,-1-3-137 0 0,-20 23 9 0 0,-1 0 1 0 0,0-1-1 0 0,-1 0 1 0 0,0 0 0 0 0,0 0-1 0 0,-1-1 1 0 0,-1 0 0 0 0,0 0-1 0 0,-1 0 1 0 0,0 0-1 0 0,-1 0 1 0 0,0-1 0 0 0,-1 1-1 0 0,0-11-9 0 0,-1 22-4 0 0,0 0 0 0 0,0-1 0 0 0,0 1 0 0 0,0 0 0 0 0,-1-1-1 0 0,1 1 1 0 0,0 0 0 0 0,-1-1 0 0 0,1 1 0 0 0,-1 0 0 0 0,1 0 0 0 0,-1 0-1 0 0,1-1 1 0 0,-1 1 0 0 0,0 0 0 0 0,0 0 0 0 0,0 0 0 0 0,0 0 0 0 0,0 0 0 0 0,0 0-1 0 0,0 1 1 0 0,0-1 0 0 0,0 0 0 0 0,0 0 0 0 0,0 1 0 0 0,0-1 0 0 0,0 1-1 0 0,-1-1 1 0 0,1 1 0 0 0,0-1 0 0 0,-1 1 0 0 0,1 0 0 0 0,0-1 0 0 0,0 1-1 0 0,-1 0 1 0 0,1 0 0 0 0,0 0 0 0 0,-1 0 0 0 0,1 0 0 0 0,0 1 0 0 0,-1-1 0 0 0,1 0-1 0 0,0 0 1 0 0,-1 1 0 0 0,1-1 0 0 0,0 1 0 0 0,0 0 4 0 0,-57 27-228 0 0,49-23 211 0 0,0 1 0 0 0,0 0 0 0 0,1 1 0 0 0,0 0 0 0 0,0 0 0 0 0,1 1 1 0 0,0 0-1 0 0,0 0 0 0 0,1 1 0 0 0,0-1 0 0 0,0 1 0 0 0,1 1 1 0 0,0-1-1 0 0,1 1 0 0 0,0 0 0 0 0,-2 9 17 0 0,6-16 2 0 0,0-1-1 0 0,0 0 1 0 0,1 1-1 0 0,-1-1 1 0 0,1 0-1 0 0,0 0 0 0 0,0 1 1 0 0,0-1-1 0 0,0 0 1 0 0,0 0-1 0 0,0 0 1 0 0,0 0-1 0 0,1 0 1 0 0,-1 0-1 0 0,1 0 1 0 0,-1-1-1 0 0,1 1 1 0 0,0 0-1 0 0,-1-1 1 0 0,1 1-1 0 0,0-1 1 0 0,0 0-1 0 0,0 0 1 0 0,0 0-1 0 0,1 0 1 0 0,-1 0-1 0 0,0 0 1 0 0,0 0-1 0 0,1-1 1 0 0,-1 1-1 0 0,0-1-1 0 0,76 14 119 0 0,128-12 186 0 0,-205-2-302 0 0,0 0 0 0 0,1 1 0 0 0,-1-1 0 0 0,0 1 0 0 0,1-1 0 0 0,-1 1 0 0 0,0-1 0 0 0,0 1 0 0 0,0 0 0 0 0,1 0 0 0 0,-1 0 0 0 0,0-1 0 0 0,0 1 0 0 0,0 0 0 0 0,0 0 0 0 0,-1 0 0 0 0,1 1 0 0 0,0-1 0 0 0,0 0 0 0 0,0 0 0 0 0,-1 0 0 0 0,1 1 0 0 0,-1-1 0 0 0,1 0 0 0 0,-1 1 0 0 0,0-1 0 0 0,1 0 0 0 0,-1 1 0 0 0,0-1 0 0 0,0 0 0 0 0,0 1 0 0 0,0-1 0 0 0,0 1 0 0 0,0-1 0 0 0,0 0 0 0 0,0 1 0 0 0,-1-1 0 0 0,1 0 0 0 0,-1 1 0 0 0,1-1 0 0 0,-1 1-3 0 0,-22 55 115 0 0,-80 64-184 0 0,40-55-1741 0 0,60-59-712 0 0,11-6-5649 0 0,-7-1 7144 0 0,3 0-9619 0 0</inkml:trace>
  <inkml:trace contextRef="#ctx0" brushRef="#br0" timeOffset="4916.415">4132 575 7362 0 0,'0'0'2021'0'0,"0"0"-443"0"0,0 0-174 0 0,0 0-21 0 0,0 0-89 0 0,0 0-187 0 0,-34 24-227 0 0,-107 77-224 0 0,58-27 163 0 0,80-70-771 0 0,-2-1-9 0 0,1 1 0 0 0,0 0 0 0 0,0 0 0 0 0,1 1 0 0 0,-1-1 0 0 0,1 1 0 0 0,0 0 0 0 0,0-1 0 0 0,0 2 0 0 0,1-1 0 0 0,0 0 0 0 0,0 0-1 0 0,0 1 1 0 0,1-1 0 0 0,-1 1 0 0 0,1-1 0 0 0,1 1 0 0 0,-1-1 0 0 0,1 5-39 0 0,3-8 91 0 0,-1 0 1 0 0,1 0-1 0 0,0 0 0 0 0,0-1 1 0 0,0 1-1 0 0,0-1 0 0 0,0 0 1 0 0,0 0-1 0 0,0 0 0 0 0,0 0 1 0 0,1 0-1 0 0,-1-1 0 0 0,0 1 1 0 0,1-1-1 0 0,-1 0 0 0 0,0 0 1 0 0,1 0-1 0 0,-1-1 0 0 0,0 1 1 0 0,0-1-1 0 0,2 0-91 0 0,-4 1 31 0 0,14-3 133 0 0,-1-1 1 0 0,1 0 0 0 0,-1-1-1 0 0,0 0 1 0 0,0-1 0 0 0,0-1 0 0 0,-1 0-1 0 0,9-7-164 0 0,18-8 194 0 0,109-51 198 0 0,-147 75-391 0 0,-1 0-1 0 0,-1 0 1 0 0,1 0 0 0 0,0 1 0 0 0,0-1 0 0 0,-1 0 0 0 0,1 0 0 0 0,-1 0 0 0 0,0 1 0 0 0,0-1-1 0 0,0 0 1 0 0,0 1 0 0 0,0-1 0 0 0,0 0 0 0 0,0 0 0 0 0,-1 1 0 0 0,1-1 0 0 0,-1 0-1 0 0,0 0 1 0 0,0 0 0 0 0,1 0 0 0 0,-1 0 0 0 0,-1 0 0 0 0,1 0 0 0 0,0 0 0 0 0,0 0 0 0 0,-2 1-1 0 0,-18 78-247 0 0,23-79 250 0 0,-1-1-1 0 0,1 1 1 0 0,0-1-1 0 0,0 0 1 0 0,0 0 0 0 0,0 0-1 0 0,0 0 1 0 0,0 0-1 0 0,1-1 1 0 0,-1 1 0 0 0,0-1-1 0 0,0 1 1 0 0,0-1-1 0 0,1 0 1 0 0,-1 0 0 0 0,0 0-1 0 0,0 0 1 0 0,1 0 0 0 0,-1 0-1 0 0,0-1 1 0 0,0 1-1 0 0,1-1 1 0 0,-1 0 0 0 0,0 1-1 0 0,2-2-2 0 0,15-8 128 0 0,0 0 0 0 0,-1-1 0 0 0,-1-1 0 0 0,0-1 0 0 0,0 0 0 0 0,-1-1 0 0 0,-1-1 1 0 0,0 0-1 0 0,-1-1 0 0 0,1-3-128 0 0,-10 13 58 0 0,117-154 690 0 0,-91 116-733 0 0,-2-2-1 0 0,-2-2 0 0 0,-1 0 0 0 0,-3-1 0 0 0,-3-2 1 0 0,13-43-15 0 0,-31 87 1 0 0,4-9 15 0 0,-1 1 0 0 0,0-1 1 0 0,-2-1-1 0 0,1 1 0 0 0,-2 0 1 0 0,0-1-1 0 0,-1 1 0 0 0,-1-1 1 0 0,-1-7-17 0 0,1 23 9 0 0,-1 0 1 0 0,1-1-1 0 0,-1 1 1 0 0,1 0-1 0 0,-1 0 1 0 0,1 0-1 0 0,-1 0 1 0 0,0-1-1 0 0,0 1 1 0 0,1 0-1 0 0,-1 0 1 0 0,0 1-1 0 0,0-1 1 0 0,0 0-1 0 0,0 0 1 0 0,0 0-1 0 0,0 0 1 0 0,0 1-1 0 0,-1-1 1 0 0,1 1-1 0 0,0-1 1 0 0,0 1-1 0 0,0-1 1 0 0,-1 1-1 0 0,1 0 1 0 0,0-1-1 0 0,-1 1 1 0 0,1 0-1 0 0,0 0 1 0 0,-1 0-1 0 0,1 0 1 0 0,0 0-1 0 0,0 0 1 0 0,-1 1 0 0 0,1-1-1 0 0,0 0 1 0 0,-1 0-1 0 0,1 1 1 0 0,0-1-1 0 0,0 1 1 0 0,0 0-1 0 0,0-1 1 0 0,-1 1-10 0 0,-52 28 32 0 0,43-20-23 0 0,0 0-1 0 0,1 1 1 0 0,0 1-1 0 0,0 0 0 0 0,1 0 1 0 0,1 1-1 0 0,0 0 1 0 0,0 0-1 0 0,1 1 1 0 0,1 0-1 0 0,0 0 1 0 0,1 1-1 0 0,0-1 1 0 0,1 1-1 0 0,1 0 1 0 0,-1 8-9 0 0,-4 31 75 0 0,3 1 0 0 0,2 0 0 0 0,3 42-75 0 0,1-45 59 0 0,0 25-3 0 0,4 0-1 0 0,4 0 1 0 0,5 13-56 0 0,-8 10-136 0 0,-1-142-8221 0 0,-5 32 3463 0 0,0 0-5533 0 0</inkml:trace>
  <inkml:trace contextRef="#ctx0" brushRef="#br0" timeOffset="5169.42">4344 454 12027 0 0,'0'0'1893'0'0,"0"0"-536"0"0,0 0-162 0 0,0 0 90 0 0,0 0-17 0 0,0 0-103 0 0,0 0-134 0 0,0 0-129 0 0,0 0-75 0 0,0 0-80 0 0,0 0-81 0 0,33 0-100 0 0,103 3-78 0 0,147 5 1155 0 0,-200 7-1857 0 0,-70-2-1583 0 0,-12-5-7054 0 0,-1-7-3138 0 0</inkml:trace>
  <inkml:trace contextRef="#ctx0" brushRef="#br0" timeOffset="5420.369">5011 748 14643 0 0,'0'0'4210'0'0,"0"0"-3012"0"0,0 0-1039 0 0,0 0-119 0 0,0 0-20 0 0,0 0-4 0 0,0 0-34 0 0,0 0-43 0 0,0 0-43 0 0,0 0-68 0 0,0 0-68 0 0,0 0-100 0 0,0 0-120 0 0,6 17-127 0 0,20 50-253 0 0,-25-67 782 0 0,-1 1 0 0 0,0-1 0 0 0,1 1 1 0 0,-1-1-1 0 0,1 1 0 0 0,-1-1 0 0 0,1 1 1 0 0,-1-1-1 0 0,1 0 0 0 0,-1 1 0 0 0,1-1 1 0 0,-1 0-1 0 0,1 1 0 0 0,-1-1 0 0 0,1 0 1 0 0,0 0-1 0 0,-1 1 0 0 0,1-1 0 0 0,0 0 1 0 0,-1 0-1 0 0,1 0 0 0 0,-1 0 0 0 0,1 0 1 0 0,0 0-1 0 0,-1 0 0 0 0,1 0 0 0 0,0 0 1 0 0,-1 0-1 0 0,1 0 0 0 0,-1-1 0 0 0,1 1 1 0 0,0 0-1 0 0,-1 0 0 0 0,1 0 0 0 0,-1-1 1 0 0,1 1-1 0 0,0 0 0 0 0,-1-1 0 0 0,1 1 1 0 0,-1-1-1 0 0,0 1 0 0 0,1-1 0 0 0,-1 1 1 0 0,1-1-1 0 0,-1 1 0 0 0,1-1 0 0 0,-1 1 1 0 0,0-1-1 0 0,0 1 0 0 0,1-1 0 0 0,-1 1 1 0 0,0-1-1 0 0,0 0 58 0 0,13-18-5384 0 0,-12 18 4475 0 0,5-11-7201 0 0</inkml:trace>
  <inkml:trace contextRef="#ctx0" brushRef="#br0" timeOffset="5664.942">5139 424 6457 0 0,'0'0'3292'0'0,"0"0"-268"0"0,0 0-354 0 0,0 0-496 0 0,0 0-516 0 0,0 0-419 0 0,0 0-386 0 0,0 0-319 0 0,0 0-253 0 0,0 0-230 0 0,0 0-210 0 0,0 0-154 0 0,-13-23-95 0 0,-41-68-114 0 0,54 91 493 0 0,-1 1 1 0 0,1-1-1 0 0,0 0 0 0 0,0 0 0 0 0,-1 0 1 0 0,1 1-1 0 0,0-1 0 0 0,-1 0 1 0 0,1 0-1 0 0,0 0 0 0 0,-1 0 0 0 0,1 1 1 0 0,0-1-1 0 0,-1 0 0 0 0,1 0 0 0 0,0 0 1 0 0,-1 0-1 0 0,1 0 0 0 0,0 0 0 0 0,-1 0 1 0 0,1 0-1 0 0,-1 0 0 0 0,1 0 1 0 0,0 0-1 0 0,-1 0 0 0 0,1-1 0 0 0,0 1 1 0 0,-1 0-1 0 0,1 0 0 0 0,0 0 0 0 0,-1 0 1 0 0,1-1-1 0 0,0 1 0 0 0,0 0 1 0 0,-1 0-1 0 0,1 0 0 0 0,0-1 0 0 0,-1 1 1 0 0,1 0-1 0 0,0-1 0 0 0,0 1 0 0 0,0 0 1 0 0,-1 0-1 0 0,1-1 0 0 0,0 1 29 0 0,4 27-3465 0 0,1-15-3226 0 0,-1-1-2691 0 0</inkml:trace>
  <inkml:trace contextRef="#ctx0" brushRef="#br0" timeOffset="5815.486">5139 424 11891 0 0,'92'113'2745'0'0,"-91"-112"-2685"0"0,0-1 0 0 0,0 1 0 0 0,0 0 0 0 0,0 0 0 0 0,0 0 0 0 0,0-1 0 0 0,-1 1 0 0 0,1 0 0 0 0,0 0 0 0 0,0 0 0 0 0,-1 0 0 0 0,1 0 0 0 0,-1 0 0 0 0,1 1 0 0 0,-1-1 0 0 0,1 0 0 0 0,-1 0 0 0 0,0 0 0 0 0,0 0 1 0 0,1 1-1 0 0,-1-1 0 0 0,0 0 0 0 0,0 0 0 0 0,0 0 0 0 0,0 1 0 0 0,0-1 0 0 0,-1 0 0 0 0,1 0 0 0 0,0 0 0 0 0,-1 1 0 0 0,1-1 0 0 0,0 0 0 0 0,-1 0 0 0 0,1 0 0 0 0,-1 0 0 0 0,0 0 0 0 0,1 0 0 0 0,-1 0 0 0 0,0 0 0 0 0,0 0 0 0 0,0 0-60 0 0,-4 4 481 0 0,-18 26 1871 0 0,17-24-2215 0 0,-1 0-1 0 0,1 0 0 0 0,1 1 0 0 0,-1 0 0 0 0,1 0 1 0 0,0 0-1 0 0,1 0 0 0 0,0 1 0 0 0,1-1 0 0 0,-1 1 1 0 0,2 0-1 0 0,-1 0 0 0 0,1 1 0 0 0,0-1 0 0 0,1 0 1 0 0,0 1-1 0 0,1-1 0 0 0,1 9-136 0 0,1-14 39 0 0,1 0 1 0 0,-1 0-1 0 0,1 0 0 0 0,0-1 1 0 0,1 0-1 0 0,-1 1 1 0 0,1-1-1 0 0,-1-1 0 0 0,1 1 1 0 0,0 0-1 0 0,0-1 0 0 0,0 0 1 0 0,0 0-1 0 0,0 0 0 0 0,1 0 1 0 0,-1-1-1 0 0,1 0 0 0 0,-1 0 1 0 0,1 0-1 0 0,-1 0 0 0 0,1-1 1 0 0,0 1-1 0 0,-1-1 0 0 0,1 0 1 0 0,-1-1-1 0 0,1 1 0 0 0,0-1 1 0 0,-1 0-1 0 0,1 0 0 0 0,-1-1 1 0 0,0 1-1 0 0,1-1 0 0 0,-1 0 1 0 0,0 0-1 0 0,0 0 0 0 0,2-2-39 0 0,10-4 214 0 0,1 0-1 0 0,-2-2 1 0 0,0 0-1 0 0,0-1 0 0 0,-1 0 1 0 0,0-1-1 0 0,-1 0 0 0 0,0-1 1 0 0,-1-1-1 0 0,0 0 1 0 0,-2-1-1 0 0,1 0 0 0 0,-2 0 1 0 0,1-3-214 0 0,-7 12 20 0 0,0 0 0 0 0,-1 0 0 0 0,1 1 0 0 0,-1-2-1 0 0,0 1 1 0 0,-1 0 0 0 0,0 0 0 0 0,0 0 0 0 0,0-1 0 0 0,-1 1 0 0 0,0-1 0 0 0,0 1 0 0 0,0 0 0 0 0,-1-1 0 0 0,0 1 0 0 0,0 0 0 0 0,-1 0 0 0 0,0-1 0 0 0,0 1 0 0 0,0 1 0 0 0,-1-1 0 0 0,-1-3-21 0 0,1 7-65 0 0,1 0 0 0 0,-1 1 0 0 0,0-1 0 0 0,0 1 0 0 0,0-1-1 0 0,0 1 1 0 0,0 0 0 0 0,0 0 0 0 0,0 0 0 0 0,0 1 0 0 0,0-1-1 0 0,0 1 1 0 0,-1-1 0 0 0,1 1 0 0 0,0 0 0 0 0,0 0 0 0 0,0 1-1 0 0,-1-1 1 0 0,1 1 0 0 0,-1 0 66 0 0,-18 5-3966 0 0,4 4-5132 0 0,9-2-3443 0 0</inkml:trace>
  <inkml:trace contextRef="#ctx0" brushRef="#br0" timeOffset="6148.038">5659 719 17660 0 0,'0'0'1277'0'0,"0"0"-270"0"0,0 0 40 0 0,0 0 16 0 0,0 0-113 0 0,0 0-165 0 0,0 0-207 0 0,0 0-138 0 0,0 0-62 0 0,0 0-64 0 0,0 0-61 0 0,0 0-42 0 0,0 0-48 0 0,11-21-15 0 0,56-98 72 0 0,-64 115-219 0 0,0 0 0 0 0,-1 1 0 0 0,1-1 0 0 0,1 0 0 0 0,-1 1 0 0 0,0 0 0 0 0,1 0 1 0 0,0 0-1 0 0,0 0 0 0 0,0 0 0 0 0,0 1 0 0 0,0-1 0 0 0,0 1 0 0 0,0 1 0 0 0,1-1 0 0 0,-1 0 1 0 0,1 1-1 0 0,3-1-1 0 0,-1 51-71 0 0,-8-46 83 0 0,1 0-1 0 0,0 0 1 0 0,0 0 0 0 0,0 0-1 0 0,1 0 1 0 0,-1-1 0 0 0,1 1-1 0 0,0 0 1 0 0,-1 0 0 0 0,1 0-1 0 0,0 0 1 0 0,1-1-1 0 0,-1 1 1 0 0,0 0 0 0 0,1-1-1 0 0,0 1 1 0 0,-1-1 0 0 0,1 0-1 0 0,0 1 1 0 0,0-1 0 0 0,0 0-1 0 0,1 0 1 0 0,-1 0 0 0 0,0-1-1 0 0,1 1 1 0 0,-1-1 0 0 0,1 1-1 0 0,0-1 1 0 0,-1 0 0 0 0,1 0-1 0 0,0 0 1 0 0,0 0-1 0 0,0 0 1 0 0,0 0 0 0 0,-1-1-1 0 0,1 0 1 0 0,0 0 0 0 0,3 0-12 0 0,2-1 99 0 0,0 0 1 0 0,0-1-1 0 0,0 0 1 0 0,0 0 0 0 0,0-1-1 0 0,0 0 1 0 0,-1 0-1 0 0,1-1 1 0 0,-1 0-1 0 0,0-1 1 0 0,0 1-1 0 0,-1-1 1 0 0,1-1 0 0 0,-1 1-1 0 0,0-1 1 0 0,0 0-1 0 0,-1 0 1 0 0,0-1-1 0 0,0 0 1 0 0,0 0-1 0 0,-1 0 1 0 0,0 0 0 0 0,0-3-100 0 0,12-45-1075 0 0,-14 33-6799 0 0,-2 17-4415 0 0</inkml:trace>
  <inkml:trace contextRef="#ctx0" brushRef="#br0" timeOffset="7366.383">5044 524 0 0 0,'0'0'260'0'0,"0"0"904"0"0,0 0 53 0 0,0 0-148 0 0,0 0-82 0 0,0 0-97 0 0,0 0-126 0 0,0 0-98 0 0,0 0-3 0 0,0 0 77 0 0,0 0 118 0 0,0 0 130 0 0,0 0 26 0 0,3 0-18 0 0,32 0 4653 0 0,-35 0-5350 0 0,0 6 5179 0 0,-3 21-4869 0 0,-15 83 911 0 0,-48 70-508 0 0,58-161-1209 0 0,35-49-2079 0 0,-16 22-989 0 0,-1 2-3345 0 0,-5 2-4964 0 0</inkml:trace>
  <inkml:trace contextRef="#ctx0" brushRef="#br0" timeOffset="8572.891">5103 343 0 0 0,'0'0'930'0'0,"0"0"-13"0"0,0 0-67 0 0,0 0 7 0 0,0 0 130 0 0,0 0 159 0 0,0 0 119 0 0,0 0 34 0 0,0 0-64 0 0,0 0-75 0 0,0 0-62 0 0,0 0-25 0 0,1-3-18 0 0,0 1-1327 0 0,-1 3 363 0 0,-1-1-1 0 0,1 0 0 0 0,0 0 1 0 0,-1 0-1 0 0,1 1 1 0 0,0-1-1 0 0,-1 0 0 0 0,1 0 1 0 0,-1 0-1 0 0,1 0 0 0 0,0 0 1 0 0,-1 0-1 0 0,1 0 0 0 0,-1 1 1 0 0,1-1-1 0 0,0 0 1 0 0,-1-1-1 0 0,1 1 0 0 0,-1 0 1 0 0,1 0-1 0 0,0 0 0 0 0,-1 0 1 0 0,1 0-1 0 0,-1 0 0 0 0,1 0 1 0 0,0-1-1 0 0,-1 1 1 0 0,1 0-1 0 0,0 0 0 0 0,-1 0 1 0 0,1-1-1 0 0,0 1 0 0 0,-1 0 1 0 0,1 0-1 0 0,0-1 1 0 0,0 1-1 0 0,-1 0 0 0 0,1-1 1 0 0,0 1-1 0 0,0-1 0 0 0,-1 1 1 0 0,1 0-1 0 0,0-1 0 0 0,0 1 1 0 0,0 0-1 0 0,0-1 1 0 0,0 1-1 0 0,0-1 0 0 0,0 1 1 0 0,0 0-1 0 0,0-1 0 0 0,0 1 1 0 0,0-1-1 0 0,0 1 0 0 0,0-1 1 0 0,0 1-1 0 0,0 0 1 0 0,0-1-1 0 0,0 1 0 0 0,0 0 1 0 0,0-1-1 0 0,1 1 0 0 0,-1-1 1 0 0,0 1-1 0 0,0 0 1 0 0,0-1-1 0 0,1 1-90 0 0,-12 6 1169 0 0,23-4-3556 0 0,3-7-4273 0 0,-11 2-3949 0 0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9:15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 16772 0 0,'0'0'6585'0'0,"0"0"-5641"0"0,0 0-320 0 0,0 0-136 0 0,0 0-23 0 0,0 0-25 0 0,0 0-80 0 0,0 0-96 0 0,0 0-144 0 0,0 0-56 0 0,0 0-32 0 0,0 0-64 0 0,0 0-32 0 0,0 0-96 0 0,-55 85-136 0 0,70-85-496 0 0,-4-8-1457 0 0,2 4-11602 0 0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29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1344 202 7506 0 0,'0'0'1427'0'0,"0"0"-266"0"0,0 0-121 0 0,0 0 82 0 0,0 0 134 0 0,0 0 134 0 0,0 0-22 0 0,0 0-146 0 0,0 0-157 0 0,-32-16-175 0 0,-103-51-165 0 0,57 44 221 0 0,64 23-725 0 0,-4-1-18 0 0,-1 1 0 0 0,1 0 0 0 0,0 1 0 0 0,0 1 0 0 0,0 1 0 0 0,0 0 0 0 0,0 1 0 0 0,0 1 0 0 0,1 1 0 0 0,0 1-203 0 0,-13 7 100 0 0,0 1 0 0 0,2 1 0 0 0,0 2 0 0 0,1 1 0 0 0,1 1 0 0 0,0 1 0 0 0,2 2 0 0 0,1 0 0 0 0,0 1 0 0 0,2 2 0 0 0,1 0 0 0 0,1 1 0 0 0,1 1 0 0 0,2 0 0 0 0,1 2 0 0 0,1 0 0 0 0,1 0 0 0 0,2 1 0 0 0,1 1 0 0 0,1-1 0 0 0,2 2 0 0 0,2-1 0 0 0,0 1 0 0 0,2 0 1 0 0,2 0-1 0 0,1 3-100 0 0,1-24 15 0 0,0 1 1 0 0,0-1-1 0 0,1 0 1 0 0,1 0 0 0 0,0 0-1 0 0,1-1 1 0 0,0 1-1 0 0,1-1 1 0 0,0 0-1 0 0,0 0 1 0 0,2 0 0 0 0,-1-1-1 0 0,1 0 1 0 0,1 0-1 0 0,-1-1 1 0 0,2 1 0 0 0,-1-2-1 0 0,1 1 1 0 0,1-2-1 0 0,0 1 1 0 0,0-1 0 0 0,0 0-1 0 0,1-1 1 0 0,-1-1-1 0 0,2 1 1 0 0,2-1-16 0 0,17 3 26 0 0,0-1 0 0 0,1-1 1 0 0,0-2-1 0 0,0-2 0 0 0,0 0 0 0 0,0-3 0 0 0,0 0 1 0 0,1-2-1 0 0,-2-2 0 0 0,1 0 0 0 0,-1-2 0 0 0,1-2 1 0 0,-2-1-1 0 0,28-13-26 0 0,-16 6-163 0 0,-2-2 1 0 0,0-2-1 0 0,-2-1 1 0 0,0-3 0 0 0,7-7 162 0 0,46-44-9132 0 0,-80 64-2769 0 0</inkml:trace>
  <inkml:trace contextRef="#ctx0" brushRef="#br0" timeOffset="682.319">1584 1208 9946 0 0,'0'0'1112'0'0,"0"0"-102"0"0,0 0 142 0 0,0 0 348 0 0,0 0 149 0 0,0 0-194 0 0,0 0-295 0 0,0 0-266 0 0,0 0-217 0 0,0 0-121 0 0,33-34-81 0 0,107-109-63 0 0,-37 24 290 0 0,-76 85-479 0 0,184-232 1474 0 0,90-161-1697 0 0,-185 243 245 0 0,-116 217-301 0 0,-33 221 544 0 0,30-211-469 0 0,1 0 0 0 0,3 1-1 0 0,1-1 1 0 0,2 0 0 0 0,2-1-1 0 0,2 1 1 0 0,2-1 0 0 0,1 0-19 0 0,84 161 12 0 0,-50-126 25 0 0,-36-48 414 0 0,-9-28-222 0 0,-7-1 243 0 0,-5-2-411 0 0,0 0 0 0 0,0-1-1 0 0,0 0 1 0 0,0-1 0 0 0,1-1-1 0 0,0 1 1 0 0,0-2 0 0 0,0 0-1 0 0,0 0 1 0 0,-4-5-61 0 0,0 3 32 0 0,-47-33-54 0 0,1-3 0 0 0,1-3-1 0 0,-23-26 23 0 0,58 51-86 0 0,0 1-1 0 0,-2 1 0 0 0,0 2 1 0 0,-1 1-1 0 0,-1 0 0 0 0,-4 1 87 0 0,-61-11-2719 0 0,78 27-1359 0 0,11 0 450 0 0,-1 0-8014 0 0</inkml:trace>
  <inkml:trace contextRef="#ctx0" brushRef="#br0" timeOffset="1182.779">3274 177 14787 0 0,'0'0'1188'0'0,"0"0"-167"0"0,0 0-115 0 0,0 0 72 0 0,0 0 100 0 0,0 0 4 0 0,0 0-115 0 0,0 0-193 0 0,0 0-163 0 0,0 0-157 0 0,0 0-101 0 0,0 0-87 0 0,0 0-71 0 0,-16-10-56 0 0,-48-28-34 0 0,62 37-98 0 0,0 0-1 0 0,0 0 1 0 0,0 0 0 0 0,0 1-1 0 0,0-1 1 0 0,1 1 0 0 0,-1-1-1 0 0,0 1 1 0 0,-1 0 0 0 0,1-1-1 0 0,0 1 1 0 0,0 0 0 0 0,0 1-1 0 0,0-1 1 0 0,0 0 0 0 0,0 0-1 0 0,0 1 1 0 0,0-1 0 0 0,1 1-1 0 0,-1 0 1 0 0,0 0 0 0 0,0-1-1 0 0,0 1 1 0 0,0 0 0 0 0,1 1-7 0 0,-5 1 21 0 0,-141 95 382 0 0,140-94-405 0 0,1 1 0 0 0,-1-1 0 0 0,1 2 0 0 0,0-1 0 0 0,0 1 0 0 0,1-1 0 0 0,0 1 0 0 0,0 1 0 0 0,0-1 0 0 0,1 1 0 0 0,0 0 0 0 0,0 0 0 0 0,1 0 1 0 0,-1 1-1 0 0,2-1 0 0 0,-1 1 0 0 0,1-1 0 0 0,0 1 0 0 0,1 0 0 0 0,0 0 0 0 0,0 0 0 0 0,0 0 0 0 0,1 0 0 0 0,1 1 2 0 0,2-4 1 0 0,0 0 1 0 0,1 1-1 0 0,0-1 0 0 0,0-1 1 0 0,0 1-1 0 0,1 0 0 0 0,0-1 1 0 0,-1 0-1 0 0,1 0 0 0 0,1-1 1 0 0,-1 1-1 0 0,1-1 0 0 0,-1 0 1 0 0,1-1-1 0 0,0 1 0 0 0,0-1-1 0 0,2 2 11 0 0,21 10 0 0 0,-2 1-1 0 0,0 2 1 0 0,-1 0-1 0 0,-1 2 1 0 0,7 7-11 0 0,-24-19 37 0 0,0 0 0 0 0,-1 1-1 0 0,1 0 1 0 0,-2 0 0 0 0,1 1-1 0 0,-1 0 1 0 0,-1 0 0 0 0,1 0 0 0 0,-2 1-1 0 0,1-1 1 0 0,-1 1 0 0 0,-1 0 0 0 0,0 1-1 0 0,0-1 1 0 0,-1 0 0 0 0,0 1 0 0 0,0 5-37 0 0,-2-5 109 0 0,0 0 0 0 0,0 0 0 0 0,-1 0 1 0 0,0 0-1 0 0,-1-1 0 0 0,-1 1 0 0 0,1 0 0 0 0,-2-1 1 0 0,1 0-1 0 0,-2 1 0 0 0,-4 7-109 0 0,0 0 79 0 0,-2 0 0 0 0,0-1-1 0 0,-1 0 1 0 0,-1-1 0 0 0,-1-1 0 0 0,0 0 0 0 0,0-1-1 0 0,-2 0 1 0 0,0-1 0 0 0,0-1 0 0 0,-1 0-1 0 0,-1-2 1 0 0,0 0 0 0 0,0-1 0 0 0,-1 0-1 0 0,-4 0-78 0 0,17-7-80 0 0,0-1 0 0 0,0 0 0 0 0,0 0 0 0 0,-1-1-1 0 0,1 1 1 0 0,0-1 0 0 0,0 0 0 0 0,0-1-1 0 0,0 0 1 0 0,0 0 0 0 0,0 0 0 0 0,0-1 0 0 0,0 1-1 0 0,0-2 1 0 0,0 1 0 0 0,1 0 0 0 0,-1-1 0 0 0,1 0-1 0 0,-1-1 1 0 0,1 1 0 0 0,0-1 0 0 0,1 0-1 0 0,-1 0 1 0 0,1 0 0 0 0,0-1 0 0 0,0 0 0 0 0,0 1-1 0 0,0-1 1 0 0,1-1 0 0 0,0 1 0 0 0,0 0 0 0 0,0-1-1 0 0,1 0 1 0 0,0 1 0 0 0,0-1 0 0 0,0 0-1 0 0,1 0 1 0 0,0 0 0 0 0,0-1 0 0 0,0 0 80 0 0,-1-18-2571 0 0,0 9-2491 0 0,2 0-6915 0 0</inkml:trace>
  <inkml:trace contextRef="#ctx0" brushRef="#br0" timeOffset="2346.644">4038 409 0 0 0,'0'0'1327'0'0,"0"0"-215"0"0,0 0 59 0 0,0 0 276 0 0,0 0 201 0 0,0 0 67 0 0,0 0-130 0 0,0 0-170 0 0,0 0-138 0 0,0 0-88 0 0,0 0-8 0 0,4-8-3 0 0,12-22-45 0 0,-17 13 2516 0 0,-34 2-1708 0 0,14 15-1710 0 0,0 0 0 0 0,0 1 0 0 0,0 1 0 0 0,0 1 1 0 0,0 1-1 0 0,1 1 0 0 0,-1 1 0 0 0,1 0 0 0 0,1 2 1 0 0,-19 9-232 0 0,-7 1 271 0 0,34-14-203 0 0,-5 1 49 0 0,0 1 0 0 0,0 0 0 0 0,1 1 0 0 0,0 1 0 0 0,1 1 0 0 0,-1 0 0 0 0,2 0 0 0 0,-4 4-117 0 0,16-11 4 0 0,0 0 0 0 0,-1 0 0 0 0,2 0 0 0 0,-1 0 0 0 0,0 0 0 0 0,0 1-1 0 0,1-1 1 0 0,-1 0 0 0 0,1 0 0 0 0,0 0 0 0 0,-1 1 0 0 0,1-1 0 0 0,0 0 0 0 0,0 0 0 0 0,1 1 0 0 0,-1-1 0 0 0,0 0 0 0 0,1 0 0 0 0,-1 0-1 0 0,1 1 1 0 0,0-1 0 0 0,0 0 0 0 0,0 0 0 0 0,0 0 0 0 0,0 0 0 0 0,0 0 0 0 0,0-1 0 0 0,1 1 0 0 0,-1 0 0 0 0,1 0 0 0 0,-1-1 0 0 0,1 1-1 0 0,0-1 1 0 0,0 0 0 0 0,0 1-4 0 0,14 9 20 0 0,0-1-1 0 0,1-1 1 0 0,0-1-1 0 0,0 0 0 0 0,1-1 1 0 0,0-1-1 0 0,1-1 0 0 0,-1 0 1 0 0,1-2-1 0 0,-1 0 1 0 0,1-1-1 0 0,0 0 0 0 0,3-2-19 0 0,109 19 38 0 0,-130-18-32 0 0,0-1 0 0 0,0 0 1 0 0,0 0-1 0 0,0 1 0 0 0,0-1 0 0 0,0 1 1 0 0,0-1-1 0 0,0 1 0 0 0,0 0 1 0 0,0-1-1 0 0,0 1 0 0 0,0 0 0 0 0,0-1 1 0 0,0 1-1 0 0,-1 0 0 0 0,1 0 1 0 0,0 0-1 0 0,-1 0 0 0 0,1 0 0 0 0,0 0 1 0 0,-1 0-1 0 0,1 0 0 0 0,-1 0 0 0 0,0 0 1 0 0,1 0-1 0 0,-1 0 0 0 0,0 0 1 0 0,1 0-1 0 0,-1 1 0 0 0,0-1 0 0 0,0 0 1 0 0,0 0-1 0 0,0 0 0 0 0,0 0 1 0 0,0 0-1 0 0,-1 1 0 0 0,1-1 0 0 0,0 0 1 0 0,-1 0-1 0 0,1 0 0 0 0,0 0 0 0 0,-1 0 1 0 0,1 0-1 0 0,-1 0 0 0 0,0 0 1 0 0,1 0-1 0 0,-1 0 0 0 0,0 0 0 0 0,0 0 1 0 0,1-1-1 0 0,-1 1 0 0 0,0 0 1 0 0,0 0-1 0 0,0-1 0 0 0,0 1 0 0 0,0-1 1 0 0,0 1-1 0 0,0-1 0 0 0,0 1 1 0 0,0-1-1 0 0,0 1 0 0 0,0-1 0 0 0,0 0 1 0 0,-1 0-1 0 0,1 0-6 0 0,-163 110 287 0 0,93-69-239 0 0,60-36-40 0 0,0 0 0 0 0,0 1 0 0 0,0 0 0 0 0,1 1 0 0 0,0 0 0 0 0,0 0 0 0 0,0 1 1 0 0,1 1-1 0 0,1-1 0 0 0,-1 2 0 0 0,1-1 0 0 0,1 1 0 0 0,0 0 0 0 0,0 0 0 0 0,1 1 1 0 0,1 0-1 0 0,-1 0 0 0 0,2 1 0 0 0,0-1 0 0 0,0 1 0 0 0,1 0 0 0 0,-1 7-8 0 0,4-13 10 0 0,1 0-1 0 0,0-1 0 0 0,0 1 1 0 0,1-1-1 0 0,-1 1 0 0 0,1-1 1 0 0,0 0-1 0 0,1 1 0 0 0,-1-1 0 0 0,1 0 1 0 0,0-1-1 0 0,1 1 0 0 0,-1 0 1 0 0,1-1-1 0 0,-1 0 0 0 0,1 0 1 0 0,1 0-1 0 0,-1 0 0 0 0,0-1 1 0 0,1 0-1 0 0,0 1 0 0 0,0-2 1 0 0,0 1-1 0 0,0-1 0 0 0,2 2-9 0 0,8 2 69 0 0,-1 0 0 0 0,1-1 0 0 0,0-1 0 0 0,1 0 0 0 0,-1-1 0 0 0,0-1 0 0 0,1 0-1 0 0,13-1-68 0 0,4 0 38 0 0,0-2-1 0 0,0-1 0 0 0,-1-2 0 0 0,1-1 0 0 0,-1-2 0 0 0,-1-1 1 0 0,14-6-38 0 0,55-32-1204 0 0,-68 28-2170 0 0,-3-2-4350 0 0,-15 12-4849 0 0</inkml:trace>
  <inkml:trace contextRef="#ctx0" brushRef="#br0" timeOffset="3096.958">4965 331 11562 0 0,'0'0'1525'0'0,"0"0"-169"0"0,0 0 3 0 0,0 0 63 0 0,0 0-27 0 0,0 0-156 0 0,0 0-270 0 0,0 0-254 0 0,0 0-222 0 0,0 0-137 0 0,0 0 2 0 0,0 0 87 0 0,0 0 114 0 0,2 16 67 0 0,15 98 511 0 0,62 434 1264 0 0,-75-526-2388 0 0,43 136-225 0 0,-22-126-1148 0 0,-24-32 1203 0 0,0 0 0 0 0,0 1 0 0 0,0-1 0 0 0,-1 0 0 0 0,1 1 1 0 0,0-1-1 0 0,0 0 0 0 0,0 0 0 0 0,0 0 0 0 0,0 1 0 0 0,0-1 0 0 0,-1 0 0 0 0,1 0 1 0 0,0-1-1 0 0,0 1 0 0 0,0 0 0 0 0,0 0 0 0 0,0 0 0 0 0,0-1 0 0 0,0 1 0 0 0,-1 0 1 0 0,1-1-1 0 0,0 1 0 0 0,0 0 0 0 0,0-1 0 0 0,-1 1 0 0 0,1-1 0 0 0,0 0 0 0 0,-1 1 1 0 0,1-1-1 0 0,0 1 0 0 0,-1-1 0 0 0,1 0 0 0 0,-1 0 0 0 0,1 1 0 0 0,-1-1 0 0 0,1 0 1 0 0,-1 0-1 0 0,0 0 0 0 0,1 1 0 0 0,-1-1 0 0 0,0 0 0 0 0,0-1 157 0 0,4-4-1471 0 0,1-4-1982 0 0,0-2-3653 0 0,-1 1-476 0 0</inkml:trace>
  <inkml:trace contextRef="#ctx0" brushRef="#br0" timeOffset="3481.923">5474 276 12043 0 0,'0'0'2055'0'0,"0"0"-1122"0"0,0 0-358 0 0,0 0 120 0 0,0 0 226 0 0,0 0 184 0 0,0 0 17 0 0,0 0-127 0 0,0 0-158 0 0,0 0-189 0 0,-1 35-138 0 0,-2 110-116 0 0,19-57 183 0 0,145 292 588 0 0,-120-237-988 0 0,-24-95-118 0 0,-11-70 1544 0 0,13-124-1502 0 0,5 1 1 0 0,7 0 0 0 0,6 3-1 0 0,23-49-101 0 0,-3-15-858 0 0,-53 166-756 0 0,-6 25-7325 0 0,0 15-2725 0 0</inkml:trace>
  <inkml:trace contextRef="#ctx0" brushRef="#br0" timeOffset="3898.948">4500 228 6321 0 0,'0'0'1378'0'0,"0"0"-64"0"0,0 0 271 0 0,0 0 350 0 0,0 0 103 0 0,0 0-191 0 0,0 0-278 0 0,0 0-243 0 0,0 0-164 0 0,0 0-106 0 0,0 0-68 0 0,35-3-81 0 0,117-10-104 0 0,150-30 1434 0 0,557-71-1010 0 0,-795 108-1507 0 0,225-18 616 0 0,-95 17-4423 0 0,-186 14 125 0 0,-8 4-5264 0 0,-2-7-1248 0 0</inkml:trace>
  <inkml:trace contextRef="#ctx0" brushRef="#br0" timeOffset="4298.202">4664 1178 2721 0 0,'0'0'2445'0'0,"0"0"-1048"0"0,0 0-282 0 0,0 0 174 0 0,0 0 233 0 0,0 0 77 0 0,0 0-140 0 0,0 0-264 0 0,0 0-263 0 0,0 0-188 0 0,0 0-73 0 0,0 0-20 0 0,-1 7 2 0 0,-1 20 26 0 0,35-16 1865 0 0,-29-12-2222 0 0,69 1 1196 0 0,1-4 0 0 0,-1-3 0 0 0,60-15-1518 0 0,59-18 755 0 0,843-159-121 0 0,-1002 194-1108 0 0,43-6-625 0 0,-26 5-4762 0 0,-27 6-6240 0 0</inkml:trace>
  <inkml:trace contextRef="#ctx0" brushRef="#br0" timeOffset="5742.075">1 1635 3673 0 0,'0'0'1673'0'0,"0"0"-471"0"0,0 0-224 0 0,0 0 6 0 0,0 0 87 0 0,0 0 12 0 0,0 0-107 0 0,0 0-181 0 0,0 0-141 0 0,0 0-49 0 0,0 0 45 0 0,0 0 69 0 0,0 0 24 0 0,13-3-27 0 0,79-5 596 0 0,-25 14-95 0 0,0-2-1 0 0,1-4 0 0 0,15-3-1216 0 0,-69 2 82 0 0,127-10 657 0 0,-2-6 0 0 0,4-7-739 0 0,79-11 365 0 0,110 0-34 0 0,2 16 0 0 0,8 14-331 0 0,151 5 210 0 0,246 0-101 0 0,-320-48 10 0 0,-122 23-6 0 0,51 13-113 0 0,43 19 31 0 0,-65-7 77 0 0,-34-14 37 0 0,555-42 311 0 0,-482 48-73 0 0,-230 9-195 0 0,-134-1-158 0 0,-1 0-10 0 0,0 0-4 0 0,0 0 5 0 0,0 0 12 0 0,0 0-27 0 0,0 0 6 0 0,0 0-6 0 0,0 0-31 0 0,0 0 10 0 0,0 0 2 0 0,0 0 6 0 0,0 0 10 0 0,0 0-10 0 0,0 0-6 0 0,0 0 1 0 0,0 0-11 0 0,0 0-11 0 0,0 0-21 0 0,-9 5-2462 0 0,5-3-1250 0 0,2-2-4004 0 0,0 0-4049 0 0</inkml:trace>
  <inkml:trace contextRef="#ctx0" brushRef="#br0" timeOffset="6252.141">7105 405 12843 0 0,'0'0'1203'0'0,"0"0"-283"0"0,0 0-43 0 0,0 0 242 0 0,0 0 267 0 0,0 0 22 0 0,0 0-182 0 0,0 0-299 0 0,0 0-266 0 0,0 0-129 0 0,0 0-52 0 0,0 0-33 0 0,5-9 357 0 0,-49 25 311 0 0,49-16-613 0 0,102-84 143 0 0,-138 98 761 0 0,25-11-1333 0 0,-11 9-1138 0 0,23-8-3312 0 0,-2-4-2481 0 0,0 3-5591 0 0</inkml:trace>
  <inkml:trace contextRef="#ctx0" brushRef="#br0" timeOffset="6848.426">7165 766 9874 0 0,'0'0'1763'0'0,"0"0"-437"0"0,0 0-62 0 0,0 0 211 0 0,0 0 113 0 0,0 0-67 0 0,0 0-261 0 0,0 0-293 0 0,0 0-198 0 0,0 0-125 0 0,0 0-78 0 0,0 0-107 0 0,0 0-105 0 0,-2 4-87 0 0,-10 21 299 0 0,12-25-516 0 0,1 1 0 0 0,-1-1 0 0 0,0 0 0 0 0,1 1 0 0 0,-1-1 0 0 0,1 1 0 0 0,-1-1 0 0 0,1 0 0 0 0,-1 1 0 0 0,1-1 0 0 0,-1 0 0 0 0,1 0 0 0 0,-1 1 0 0 0,1-1 0 0 0,0 0 0 0 0,-1 0 1 0 0,1 0-1 0 0,-1 0 0 0 0,1 0 0 0 0,-1 1 0 0 0,1-1 0 0 0,0 0 0 0 0,-1-1 0 0 0,1 1 0 0 0,-1 0 0 0 0,1 0 0 0 0,0 0 0 0 0,-1 0 0 0 0,1 0 0 0 0,-1 0 0 0 0,1-1 0 0 0,-1 1 0 0 0,1 0 0 0 0,-1-1 0 0 0,1 1 1 0 0,-1 0-1 0 0,1-1 0 0 0,-1 1 0 0 0,1 0 0 0 0,-1-1 0 0 0,1 1 0 0 0,-1-1 0 0 0,0 1 0 0 0,1-1 0 0 0,-1 1 0 0 0,0-1 0 0 0,0 1 0 0 0,1-1 0 0 0,-1 1 0 0 0,0-1 0 0 0,0 1 0 0 0,1-1-50 0 0,-6 4 472 0 0,-3 4-275 0 0,-34 35 302 0 0,42-41-459 0 0,0-1-19 0 0,0 0-4 0 0,0 0 5 0 0,0 0-9 0 0,0 0-14 0 0,28-1 71 0 0,7-12-14 0 0,-51 23 52 0 0,-48 20-2 0 0,80-34-1594 0 0,-5-1 425 0 0,2-1-4844 0 0,-6-1-6486 0 0</inkml:trace>
  <inkml:trace contextRef="#ctx0" brushRef="#br0" timeOffset="36423.36">326 1973 15707 0 0,'0'0'1537'0'0,"0"0"-529"0"0,0 0-368 0 0,0 0-208 0 0,0 0-152 0 0,0 0-152 0 0,0 0-168 0 0,0 0-136 0 0,0 0-136 0 0,0 0-24 0 0,0 0-88 0 0,0 0-168 0 0,0 0-384 0 0,0 0-921 0 0,-7 118-2776 0 0,13-103-5633 0 0</inkml:trace>
  <inkml:trace contextRef="#ctx0" brushRef="#br0" timeOffset="37646.822">1888 2518 7498 0 0,'0'0'2172'0'0,"0"0"-392"0"0,0 0-194 0 0,0 0-83 0 0,0 0-177 0 0,0 0-246 0 0,0 0-225 0 0,0 0-95 0 0,0 0-20 0 0,0 0 24 0 0,0 0-20 0 0,0 0-62 0 0,0 0-63 0 0,23-2-47 0 0,77-6-32 0 0,9-24 808 0 0,-82 18-985 0 0,-13 9-267 0 0,-1-1-1 0 0,-1-1 1 0 0,1 0-1 0 0,-1-1 1 0 0,0 0-1 0 0,-1-1 1 0 0,0 0 0 0 0,0-1-1 0 0,-1 0 1 0 0,0-1-1 0 0,-1 0 1 0 0,0 0-1 0 0,-1-1 1 0 0,0 0 0 0 0,1-5-96 0 0,-8 14 13 0 0,1 0 0 0 0,-1 0 0 0 0,0 0 0 0 0,0 0 1 0 0,0 0-1 0 0,0 0 0 0 0,-1 0 0 0 0,1-1 0 0 0,-1 1 0 0 0,0 0 1 0 0,0 0-1 0 0,0-1 0 0 0,0 1 0 0 0,-1 0 0 0 0,1 0 1 0 0,-1 0-1 0 0,0-1 0 0 0,0 1 0 0 0,0 0 0 0 0,0 0 1 0 0,-1 0-1 0 0,1 1 0 0 0,-1-1 0 0 0,1 0 0 0 0,-1 0 0 0 0,0 1 1 0 0,0-1-1 0 0,-1 1 0 0 0,1 0 0 0 0,0-1 0 0 0,-1 1 1 0 0,1 0-1 0 0,-1 0 0 0 0,0 1 0 0 0,1-1 0 0 0,-1 1 0 0 0,0-1 1 0 0,0 1-1 0 0,0 0 0 0 0,0 0 0 0 0,-1 0 0 0 0,1 0 1 0 0,0 1-1 0 0,-1-1-13 0 0,-3 0-16 0 0,-1 1 1 0 0,1 0-1 0 0,-1 0 0 0 0,1 0 1 0 0,-1 1-1 0 0,1 0 1 0 0,-1 1-1 0 0,1 0 0 0 0,0 0 1 0 0,-1 0-1 0 0,1 1 1 0 0,0 0-1 0 0,1 0 0 0 0,-1 1 1 0 0,1 0-1 0 0,-1 0 1 0 0,1 1-1 0 0,0-1 0 0 0,1 1 1 0 0,-3 2 15 0 0,-93 121-88 0 0,93-115 92 0 0,1-1 1 0 0,0 1-1 0 0,1 0 1 0 0,1 0 0 0 0,0 0-1 0 0,1 1 1 0 0,0 0-1 0 0,1 0 1 0 0,1 0-1 0 0,0 0 1 0 0,1 0 0 0 0,0 1-1 0 0,1-1 1 0 0,2 13-5 0 0,1-19 24 0 0,1 0 0 0 0,0-1 0 0 0,0 1 0 0 0,1-1 0 0 0,0 0 0 0 0,0-1 0 0 0,0 1 0 0 0,1-1 0 0 0,0 0 0 0 0,0 0 0 0 0,1-1 0 0 0,-1 1 0 0 0,1-2 0 0 0,0 1 0 0 0,1-1 0 0 0,-1 0 0 0 0,1 0 0 0 0,0-1 0 0 0,0 0 0 0 0,0 0 0 0 0,0-1 0 0 0,9 1-24 0 0,-3 0 48 0 0,1-1 1 0 0,0 0-1 0 0,1-1 1 0 0,-1-1-1 0 0,0-1 1 0 0,0 0-1 0 0,0 0 1 0 0,0-2-1 0 0,0 0 1 0 0,0-1-1 0 0,-1 0 1 0 0,1-1-1 0 0,-1-1 1 0 0,1 0-49 0 0,22-15 318 0 0,-12 6-3803 0 0,-9 8-6465 0 0,-11 6-2349 0 0</inkml:trace>
  <inkml:trace contextRef="#ctx0" brushRef="#br0" timeOffset="38357.848">2567 2577 8162 0 0,'0'0'2082'0'0,"0"0"-575"0"0,0 0-278 0 0,0 0-25 0 0,0 0 15 0 0,0 0-54 0 0,0 0-157 0 0,0 0-205 0 0,0 0-183 0 0,0 0-101 0 0,0 0-83 0 0,0 0-63 0 0,0 0-41 0 0,-4 20-47 0 0,-23 93 164 0 0,25 0 2807 0 0,11-145-3162 0 0,2-1 1 0 0,1 2-1 0 0,1-1 0 0 0,2 2 0 0 0,1 0 0 0 0,1 1 1 0 0,2 0-1 0 0,2 0-94 0 0,-18 24-2 0 0,0 0-1 0 0,0 1 1 0 0,1-1 0 0 0,0 1 0 0 0,0 0-1 0 0,0 0 1 0 0,0 0 0 0 0,0 1 0 0 0,1 0-1 0 0,0-1 1 0 0,0 1 0 0 0,0 1 0 0 0,0-1-1 0 0,0 1 1 0 0,0 0 0 0 0,2 0 2 0 0,-4 39 96 0 0,-3 77 90 0 0,27-107-1648 0 0,-8-14-6878 0 0,-17 3-2962 0 0</inkml:trace>
  <inkml:trace contextRef="#ctx0" brushRef="#br0" timeOffset="36253.492">337 2463 11194 0 0,'0'0'1725'0'0,"0"0"-477"0"0,0 0-266 0 0,0 0 43 0 0,0 0 107 0 0,0 0 63 0 0,0 0-70 0 0,0 0-153 0 0,0 0-181 0 0,0 0-181 0 0,0 0-136 0 0,-14 31-114 0 0,-44 97-79 0 0,44-73 93 0 0,14-54-398 0 0,-1 0 0 0 0,1 0 0 0 0,-1 0 0 0 0,1 0 0 0 0,0 0 0 0 0,0 0 0 0 0,0 0 0 0 0,0 1 0 0 0,0-1 0 0 0,0 0 0 0 0,0 0 0 0 0,0 0 0 0 0,0 0 0 0 0,0 0 0 0 0,0 0 0 0 0,1 1 0 0 0,-1-1 0 0 0,1 0 0 0 0,-1 0 0 0 0,0 0 0 0 0,1 0 0 0 0,0 0 0 0 0,-1 0 0 0 0,1 0 0 0 0,0 0 0 0 0,-1-1 0 0 0,1 1 0 0 0,0 0 0 0 0,0 0 0 0 0,0-1 0 0 0,0 1 0 0 0,0 0 0 0 0,0-1 0 0 0,0 1 0 0 0,0-1 0 0 0,0 1-1 0 0,0-1 1 0 0,0 1 0 0 0,0-1 0 0 0,0 0 0 0 0,0 0 0 0 0,0 1 0 0 0,0-1 0 0 0,1 0 0 0 0,-1 0 0 0 0,0 0 0 0 0,0 0 0 0 0,0 0 0 0 0,0-1 0 0 0,0 1 0 0 0,1 0 24 0 0,7-31-5078 0 0,-7 19-1167 0 0,-2 4-4695 0 0</inkml:trace>
  <inkml:trace contextRef="#ctx0" brushRef="#br0" timeOffset="36886.176">584 2651 11875 0 0,'0'0'2437'0'0,"0"0"-691"0"0,0 0-451 0 0,0 0-95 0 0,0 0-65 0 0,0 0-128 0 0,0 0-215 0 0,0 0-252 0 0,0 0-197 0 0,0 0-111 0 0,0 0-28 0 0,0 0 4 0 0,10-18 4 0 0,61-112 342 0 0,6-5 219 0 0,-76 134-779 0 0,0 1-1 0 0,-1-1 1 0 0,1 0 0 0 0,0 1-1 0 0,0-1 1 0 0,-1 0-1 0 0,1 1 1 0 0,0 0 0 0 0,0-1-1 0 0,0 1 1 0 0,0-1-1 0 0,0 1 1 0 0,0 0 0 0 0,0 0-1 0 0,-1-1 1 0 0,1 1-1 0 0,0 0 1 0 0,0 0 0 0 0,0 0-1 0 0,0 0 1 0 0,0 0-1 0 0,0 0 1 0 0,0 0 0 0 0,0 1-1 0 0,0-1 1 0 0,0 0-1 0 0,0 0 1 0 0,0 1 0 0 0,0-1-1 0 0,0 1 1 0 0,0-1-1 0 0,-1 0 1 0 0,1 1 0 0 0,0 0-1 0 0,0-1 1 0 0,0 1-1 0 0,-1 0 1 0 0,1-1 0 0 0,0 1-1 0 0,-1 0 1 0 0,1 0-1 0 0,-1-1 1 0 0,1 1 0 0 0,-1 0-1 0 0,1 0 1 0 0,-1 0-1 0 0,0 0 1 0 0,1 0 0 0 0,-1 0-1 0 0,0 0 7 0 0,22 54 48 0 0,-22-51-39 0 0,1 1 0 0 0,0-1 0 0 0,0 0 0 0 0,0 0-1 0 0,0 0 1 0 0,1 0 0 0 0,0 0 0 0 0,-1 0-1 0 0,1 0 1 0 0,1 0 0 0 0,-1-1 0 0 0,1 1 0 0 0,-1-1-1 0 0,1 0 1 0 0,0 0 0 0 0,0 0 0 0 0,0 0 0 0 0,1 0-1 0 0,-1-1 1 0 0,1 1 0 0 0,-1-1 0 0 0,1 0 0 0 0,0 0-1 0 0,0 0 1 0 0,3 0-9 0 0,-1 0 82 0 0,-1-1-1 0 0,1-1 0 0 0,0 1 1 0 0,0-1-1 0 0,0 0 1 0 0,0 0-1 0 0,-1-1 1 0 0,1 1-1 0 0,0-1 0 0 0,0-1 1 0 0,-1 1-1 0 0,1-1 1 0 0,0 0-1 0 0,-1 0 0 0 0,0-1 1 0 0,1 1-1 0 0,-1-1 1 0 0,0 0-1 0 0,-1-1 0 0 0,1 1 1 0 0,0-1-1 0 0,-1 0 1 0 0,2-3-82 0 0,81-112 1807 0 0,-82 110-1689 0 0,-1 0 1 0 0,0 0 0 0 0,-1-1 0 0 0,0 1 0 0 0,-1-1 0 0 0,0 0-1 0 0,0 0 1 0 0,-1 0 0 0 0,-1 0 0 0 0,1 0 0 0 0,-2-4-119 0 0,-4 14-3107 0 0,12 11-4937 0 0,-3-8-4420 0 0</inkml:trace>
  <inkml:trace contextRef="#ctx0" brushRef="#br0" timeOffset="41296.414">1834 2043 0 0 0,'0'0'727'0'0,"0"0"324"0"0,0 0 174 0 0,0 0 301 0 0,0 0 293 0 0,0 0 81 0 0,0 0-109 0 0,0 0-280 0 0,0 0-322 0 0,0 0-194 0 0,0 0-53 0 0,0 0 11 0 0,0 0 32 0 0,8-2-30 0 0,69-48 1916 0 0,177-206 1218 0 0,-234 240-3782 0 0,-20 16-298 0 0,0 0 1 0 0,0 0 3 0 0,15 22 219 0 0,29 56 552 0 0,4-1-192 0 0,-29-46-1356 0 0,-10-22-6579 0 0,-6-8-4353 0 0</inkml:trace>
  <inkml:trace contextRef="#ctx0" brushRef="#br0" timeOffset="42494.433">3721 2367 9562 0 0,'0'0'1988'0'0,"0"0"-447"0"0,0 0-413 0 0,0 0-72 0 0,0 0 34 0 0,0 0-15 0 0,0 0-144 0 0,0 0-199 0 0,0 0-215 0 0,0 0-173 0 0,0 0-78 0 0,-26 5-72 0 0,-81 17-31 0 0,64 2 73 0 0,39-18-176 0 0,-4 7 24 0 0,2 0-1 0 0,-1 0 1 0 0,1 0-1 0 0,1 1 1 0 0,1 0-1 0 0,0 0 0 0 0,0 1 1 0 0,2-1-1 0 0,0 1 1 0 0,0 0-1 0 0,1-1 1 0 0,1 1-1 0 0,1 0 1 0 0,1 7-84 0 0,-2-4 63 0 0,0-14-18 0 0,0 1-1 0 0,0-1 1 0 0,0 1 0 0 0,1-1-1 0 0,0 1 1 0 0,0-1-1 0 0,0 1 1 0 0,1-1-1 0 0,-1 0 1 0 0,1 1-1 0 0,0-1 1 0 0,0 0-1 0 0,1 0 1 0 0,-1-1-1 0 0,1 1 1 0 0,0 0-1 0 0,0-1 1 0 0,0 0-1 0 0,0 1 1 0 0,0-1 0 0 0,1 0-1 0 0,0-1 1 0 0,-1 1-1 0 0,1-1 1 0 0,0 0-1 0 0,0 0 1 0 0,1 0-1 0 0,-1 0 1 0 0,0 0-1 0 0,0-1 1 0 0,1 0-1 0 0,-1 0 1 0 0,1 0-1 0 0,-1-1 1 0 0,1 0 0 0 0,0 1-1 0 0,-1-2 1 0 0,1 1-1 0 0,-1 0 1 0 0,1-1-1 0 0,-1 0 1 0 0,1 0-1 0 0,-1 0 1 0 0,0-1-1 0 0,1 1 1 0 0,1-2-45 0 0,19-18 113 0 0,-1-1 1 0 0,-1-1 0 0 0,-1-1-1 0 0,-1-1 1 0 0,-2 0-1 0 0,0-2 1 0 0,-2 0 0 0 0,0-2-1 0 0,-2 1 1 0 0,-2-2 0 0 0,0 0-1 0 0,-2 0 1 0 0,-1-1-1 0 0,-2-1 1 0 0,-1 0 0 0 0,-1-3-114 0 0,7-34-44 0 0,-4 0 0 0 0,-3-1 1 0 0,-3 0-1 0 0,-3-3 44 0 0,-20-15-2 0 0,19 86-2 0 0,0-1 0 0 0,0 1-1 0 0,0 0 1 0 0,-1 0-1 0 0,1 0 1 0 0,-1 0 0 0 0,1 0-1 0 0,-1 0 1 0 0,0 0-1 0 0,0 0 1 0 0,0 1 0 0 0,0-1-1 0 0,0 1 1 0 0,0-1-1 0 0,0 1 1 0 0,-1 0 0 0 0,1 0-1 0 0,0 0 1 0 0,-1 0-1 0 0,1 0 1 0 0,-1 1 0 0 0,1-1-1 0 0,-1 1 1 0 0,1 0-1 0 0,-1-1 1 0 0,1 1 0 0 0,-1 0-1 0 0,0 1 1 0 0,1-1-1 0 0,-1 0 1 0 0,1 1 0 0 0,-1-1-1 0 0,0 1 5 0 0,-2 3-11 0 0,0 0 1 0 0,1 0-1 0 0,0 1 0 0 0,0-1 0 0 0,0 1 1 0 0,0 0-1 0 0,1 0 0 0 0,0 0 0 0 0,0 1 0 0 0,0-1 1 0 0,1 1-1 0 0,-1-1 0 0 0,1 2 11 0 0,-7 20 36 0 0,1-1 0 0 0,2 2-1 0 0,0-1 1 0 0,2 0 0 0 0,1 1-1 0 0,1 0 1 0 0,2 0 0 0 0,0 0 0 0 0,5 23-36 0 0,0-15 173 0 0,3-1 0 0 0,1 0 0 0 0,1 0 0 0 0,2-1 0 0 0,2 0 1 0 0,1-1-1 0 0,9 15-173 0 0,-12-27 130 0 0,0 0 0 0 0,2-1 0 0 0,0-1 0 0 0,2 0 0 0 0,0 0 0 0 0,0-2 0 0 0,2 0 0 0 0,0-1 0 0 0,1-1 0 0 0,8 4-130 0 0,13 3 87 0 0,-40-22-87 0 0,0 0 6 0 0,0 0 2 0 0,0 0-29 0 0,0 0-26 0 0,0 0-22 0 0,0 0-32 0 0,0 0-7 0 0,0 0-51 0 0,0 0-90 0 0,0 0-125 0 0,0 0-211 0 0,14-26-5577 0 0,-8 19 1363 0 0,-2-1-6629 0 0</inkml:trace>
  <inkml:trace contextRef="#ctx0" brushRef="#br0" timeOffset="42742.07">4284 2526 9618 0 0,'0'0'3209'0'0,"0"0"-1621"0"0,0 0-593 0 0,0 0-17 0 0,0 0 28 0 0,0 0-64 0 0,0 0-199 0 0,0 0-256 0 0,0 0-223 0 0,0 0-143 0 0,0 0-86 0 0,0 0-63 0 0,0 0-51 0 0,-4 29-69 0 0,-14 86-65 0 0,19-86-94 0 0,23-37-2091 0 0,-12-3-2844 0 0,-9 9 3480 0 0,3-3-8047 0 0</inkml:trace>
  <inkml:trace contextRef="#ctx0" brushRef="#br0" timeOffset="43009.823">4305 2018 14187 0 0,'0'0'2865'0'0,"0"0"-1185"0"0,0 0-568 0 0,0 0-384 0 0,0 0-264 0 0,0 0-175 0 0,0 0-169 0 0,0 0-184 0 0,0 0-96 0 0,0 0-89 0 0,0 0-47 0 0,0 0-88 0 0,0 0-240 0 0,0 0-512 0 0,-52 84-1433 0 0,58-73-5952 0 0</inkml:trace>
  <inkml:trace contextRef="#ctx0" brushRef="#br0" timeOffset="43256.809">4537 2647 6769 0 0,'0'0'4417'0'0,"0"0"-2435"0"0,0 0-851 0 0,0 0-17 0 0,0 0 83 0 0,0 0 23 0 0,0 0-117 0 0,0 0-202 0 0,0 0-161 0 0,0 0-91 0 0,0 0-35 0 0,0 0-12 0 0,0 0-19 0 0,-2 13-3 0 0,-3 32 1431 0 0,24-133-1161 0 0,-11 46-686 0 0,2 1 1 0 0,1 0-1 0 0,3 1 0 0 0,14-30-164 0 0,14 18-193 0 0,-41 52 103 0 0,1 0-1 0 0,-1 1 1 0 0,1-1 0 0 0,-1 0-1 0 0,1 1 1 0 0,-1-1-1 0 0,1 1 1 0 0,-1 0 0 0 0,0-1-1 0 0,1 1 1 0 0,-1 0-1 0 0,0 0 1 0 0,1 0 0 0 0,-1 0-1 0 0,0 0 1 0 0,0 0-1 0 0,0 0 1 0 0,0 0 0 0 0,0 0-1 0 0,0 0 1 0 0,0 1-1 0 0,-1-1 1 0 0,1 0 0 0 0,0 1-1 0 0,-1-1 1 0 0,1 1-1 0 0,-1-1 1 0 0,1 1 0 0 0,-1-1-1 0 0,0 1 1 0 0,1-1-1 0 0,-1 1 91 0 0,11 16-4770 0 0,-6-11-2199 0 0,-3-3-4766 0 0</inkml:trace>
  <inkml:trace contextRef="#ctx0" brushRef="#br0" timeOffset="43509.598">4868 2526 6265 0 0,'0'0'3033'0'0,"0"0"-679"0"0,0 0-224 0 0,0 0-181 0 0,0 0-291 0 0,0 0-244 0 0,0 0-205 0 0,0 0-189 0 0,0 0-163 0 0,0 0-136 0 0,0 0-145 0 0,31-10-108 0 0,94-31-62 0 0,-81 16 86 0 0,-42 20-384 0 0,-1 3-94 0 0,1 1 0 0 0,-1 0 0 0 0,1-1 0 0 0,-1 0 0 0 0,0 1-1 0 0,1-1 1 0 0,-1 0 0 0 0,0 1 0 0 0,0-1 0 0 0,0 0 0 0 0,-1 0 0 0 0,1 0 0 0 0,0 0 0 0 0,-1 0 0 0 0,1 0 0 0 0,-1 0 0 0 0,0 0-1 0 0,1 0 1 0 0,-1 0 0 0 0,0 0 0 0 0,0 0 0 0 0,-1-1 0 0 0,1 1 0 0 0,0 0 0 0 0,-1 0 0 0 0,1 0 0 0 0,-1 0 0 0 0,0 0 0 0 0,1 0-1 0 0,-1 1 1 0 0,0-1 0 0 0,0 0 0 0 0,0 0 0 0 0,-1 1 0 0 0,1-1 0 0 0,0 0 0 0 0,-1 1 0 0 0,1-1 0 0 0,-1 1 0 0 0,1 0 0 0 0,-1-1-1 0 0,1 1 1 0 0,-1 0 0 0 0,0 0 0 0 0,0 0 0 0 0,0 0 0 0 0,0 0 0 0 0,0 1 0 0 0,0-1 0 0 0,0 0 0 0 0,0 1 0 0 0,0 0 0 0 0,0-1-1 0 0,0 1 1 0 0,0 0-14 0 0,-10 3-32 0 0,0 1-1 0 0,0 0 0 0 0,1 0 1 0 0,0 1-1 0 0,0 1 0 0 0,0 0 0 0 0,0 1 1 0 0,1 0-1 0 0,0 0 0 0 0,1 1 1 0 0,0 0-1 0 0,0 1 0 0 0,1 0 0 0 0,0 0 1 0 0,0 1-1 0 0,1 0 0 0 0,-6 10 33 0 0,8-14 3 0 0,1-1 0 0 0,0 1 0 0 0,0 0 0 0 0,1 0-1 0 0,-1 0 1 0 0,1 0 0 0 0,1 0 0 0 0,-1 1 0 0 0,1 0-1 0 0,0-1 1 0 0,1 1 0 0 0,-1 0 0 0 0,1 0 0 0 0,1 0-1 0 0,-1 0 1 0 0,1 0 0 0 0,0 0 0 0 0,1 0 0 0 0,0 0-1 0 0,0-1-2 0 0,3-1 15 0 0,0-1 0 0 0,0 0 0 0 0,1-1 0 0 0,-1 1 0 0 0,1-1 0 0 0,0 0 0 0 0,0 0 0 0 0,0 0 0 0 0,0-1 0 0 0,1 0 0 0 0,-1 0 0 0 0,0 0 0 0 0,1-1 0 0 0,0 1 0 0 0,-1-2 0 0 0,1 1 0 0 0,0 0 0 0 0,0-1 0 0 0,-1 0 0 0 0,1 0 0 0 0,0-1 0 0 0,-1 0 0 0 0,1 0 0 0 0,2-1-15 0 0,111-38-380 0 0,-61 15-1469 0 0,-21 9-2481 0 0,-23 10-1145 0 0,-2 2-5776 0 0</inkml:trace>
  <inkml:trace contextRef="#ctx0" brushRef="#br0" timeOffset="43842.152">5440 2459 7458 0 0,'0'0'2936'0'0,"0"0"-877"0"0,0 0-252 0 0,0 0 48 0 0,0 0-49 0 0,0 0-212 0 0,0 0-349 0 0,0 0-304 0 0,0 0-200 0 0,0 0-125 0 0,0 0-109 0 0,0 0-96 0 0,0 0-88 0 0,-7-7-99 0 0,-22-22-67 0 0,28 29-149 0 0,0-1 0 0 0,0 0 1 0 0,0 1-1 0 0,-1 0 0 0 0,1-1 0 0 0,0 1 1 0 0,0-1-1 0 0,0 1 0 0 0,0 0 0 0 0,-1 0 1 0 0,1 0-1 0 0,0 0 0 0 0,0 0 0 0 0,-1 0 1 0 0,1 0-1 0 0,0 0 0 0 0,0 0 0 0 0,0 1 1 0 0,-1-1-1 0 0,1 1 0 0 0,0-1 0 0 0,0 0 1 0 0,0 1-1 0 0,0 0 0 0 0,0-1 0 0 0,0 1 1 0 0,0 0-1 0 0,0-1 0 0 0,0 1 0 0 0,-1 1-8 0 0,-1 0 24 0 0,-4 2-16 0 0,0 1 0 0 0,1 0 0 0 0,-1 0 0 0 0,1 0 0 0 0,0 1 1 0 0,1 0-1 0 0,-1 0 0 0 0,1 1 0 0 0,0-1 0 0 0,1 1 0 0 0,0 0 0 0 0,0 0 1 0 0,0 1-1 0 0,1-1 0 0 0,0 1 0 0 0,0 0 0 0 0,1 0 0 0 0,0 0 0 0 0,1 0 1 0 0,-1 0-1 0 0,1 0 0 0 0,1 0 0 0 0,0 0 0 0 0,0 1 0 0 0,1-1 0 0 0,0 0 1 0 0,0 0-1 0 0,1 2-8 0 0,0-5 7 0 0,-1-1 1 0 0,2 1 0 0 0,-1-1-1 0 0,0 0 1 0 0,1 0-1 0 0,0 0 1 0 0,0 0 0 0 0,0 0-1 0 0,0 0 1 0 0,1-1-1 0 0,-1 0 1 0 0,1 0 0 0 0,0 0-1 0 0,0 0 1 0 0,0 0-1 0 0,0-1 1 0 0,1 1 0 0 0,-1-1-1 0 0,1-1 1 0 0,-1 1-1 0 0,1 0 1 0 0,-1-1 0 0 0,2 0-8 0 0,112 10 609 0 0,-111-12-673 0 0,1 0 1 0 0,-1 0-1 0 0,0 0 1 0 0,-1-1-1 0 0,1 0 1 0 0,0-1-1 0 0,0 1 1 0 0,-1-1-1 0 0,0-1 1 0 0,1 1-1 0 0,-1-1 1 0 0,-1 0-1 0 0,1-1 1 0 0,0 1-1 0 0,-1-1 1 0 0,0 0-1 0 0,0 0 64 0 0,12-17-4304 0 0,-5-1-3702 0 0,-9 12-3495 0 0</inkml:trace>
  <inkml:trace contextRef="#ctx0" brushRef="#br0" timeOffset="44133.812">5980 2065 14467 0 0,'0'0'2642'0'0,"0"0"-1443"0"0,0 0-486 0 0,0 0 98 0 0,0 0 191 0 0,0 0 103 0 0,0 0-84 0 0,0 0-195 0 0,0 0-160 0 0,0 0-107 0 0,0 0-75 0 0,-10 34-87 0 0,-29 107-95 0 0,11 12 235 0 0,24 5-454 0 0,4-150-151 0 0,1-1 0 0 0,0 0 0 0 0,0 1 0 0 0,1-1 0 0 0,0 0 0 0 0,0 0 0 0 0,0 0 0 0 0,1 0 0 0 0,0-1 0 0 0,1 1 0 0 0,0-1 0 0 0,0 1 0 0 0,0-1 0 0 0,0-1-1 0 0,1 1 1 0 0,0-1 0 0 0,0 1 0 0 0,1-1 0 0 0,0 0 68 0 0,2-6-3596 0 0,-7-5-5709 0 0,-1 2-2035 0 0</inkml:trace>
  <inkml:trace contextRef="#ctx0" brushRef="#br0" timeOffset="44379.104">5706 2375 13219 0 0,'0'0'2611'0'0,"0"0"-1029"0"0,0 0-555 0 0,0 0-54 0 0,0 0 83 0 0,0 0 71 0 0,0 0-57 0 0,0 0-175 0 0,0 0-142 0 0,0 0-111 0 0,0 0-82 0 0,0 0-100 0 0,0 0-88 0 0,29 1-68 0 0,95 4-63 0 0,83 18-174 0 0,-160-17-1096 0 0,-16-4-4806 0 0,-22-2-2898 0 0</inkml:trace>
  <inkml:trace contextRef="#ctx0" brushRef="#br0" timeOffset="44620.676">6357 2478 17692 0 0,'0'0'1368'0'0,"0"0"-560"0"0,0 0-104 0 0,0 0-55 0 0,0 0-89 0 0,0 0-128 0 0,0 0-208 0 0,0 0-128 0 0,0 0-80 0 0,0 0-64 0 0,0 0-40 0 0,0 0-120 0 0,0 0-248 0 0,-3 169-465 0 0,6-169-1159 0 0,3 0-4009 0 0,-3 0-6354 0 0</inkml:trace>
  <inkml:trace contextRef="#ctx0" brushRef="#br0" timeOffset="44858.912">6366 2139 20588 0 0,'0'0'1617'0'0,"0"0"-545"0"0,0 0-304 0 0,0 0-208 0 0,0 0-168 0 0,0 0-112 0 0,0 0-136 0 0,0 0-160 0 0,0 0-88 0 0,0 0-88 0 0,0 0-104 0 0,0 0-136 0 0,0 0-264 0 0,0 0-656 0 0,17 15-1793 0 0,-11-8-9946 0 0</inkml:trace>
  <inkml:trace contextRef="#ctx0" brushRef="#br0" timeOffset="45109.75">6679 2386 12395 0 0,'0'0'2265'0'0,"0"0"-702"0"0,0 0-326 0 0,0 0-112 0 0,0 0-83 0 0,0 0-162 0 0,0 0-250 0 0,0 0-185 0 0,0 0-126 0 0,0 0-62 0 0,-13 33-48 0 0,-40 103-71 0 0,38-70-9 0 0,15-64-108 0 0,0-1 1 0 0,0 1-1 0 0,-1 0 0 0 0,1-1 0 0 0,0 1 1 0 0,0 0-1 0 0,1 0 0 0 0,-1-1 0 0 0,0 1 1 0 0,1 0-1 0 0,-1-1 0 0 0,1 1 0 0 0,-1 0 1 0 0,1-1-1 0 0,0 1 0 0 0,-1-1 0 0 0,1 1 1 0 0,0-1-1 0 0,0 1 0 0 0,0-1 0 0 0,0 0 1 0 0,1 1-1 0 0,-1-1 0 0 0,0 0 0 0 0,1 0 1 0 0,-1 0-1 0 0,0 0 0 0 0,1 0 0 0 0,-1 0 1 0 0,1 0-1 0 0,-1-1 0 0 0,1 1 0 0 0,0 0 1 0 0,-1-1-1 0 0,1 1 0 0 0,0-1 0 0 0,-1 0 0 0 0,1 0 1 0 0,0 1-1 0 0,0-1 0 0 0,-1 0 0 0 0,1 0 1 0 0,1-1-22 0 0,7-1 176 0 0,1-1 0 0 0,0 0 0 0 0,0-1 0 0 0,-1 0 0 0 0,0 0 0 0 0,0-1 0 0 0,0-1 0 0 0,-1 0 0 0 0,1 0 0 0 0,-1-1 0 0 0,-1 0 0 0 0,1 0 0 0 0,-1-1 0 0 0,-1 0 0 0 0,1 0 0 0 0,-2-1 0 0 0,1 0 0 0 0,-1-1 0 0 0,0 1 0 0 0,-1-1 0 0 0,0 0 1 0 0,-1 0-1 0 0,0-1 0 0 0,0 1 0 0 0,-1-1 0 0 0,0 0 0 0 0,-1 0 0 0 0,-1 0 0 0 0,0 0 0 0 0,0-4-176 0 0,0 9 11 0 0,-1 1 1 0 0,0-1-1 0 0,0 1 1 0 0,0-1-1 0 0,0 1 1 0 0,-1-1-1 0 0,0 1 1 0 0,0-1-1 0 0,-1 1 1 0 0,1 0-1 0 0,-1 0 1 0 0,0 0-1 0 0,-1 0 1 0 0,1 0-1 0 0,-1 0 1 0 0,0 0-1 0 0,0 1 1 0 0,-1 0-1 0 0,1-1 1 0 0,-1 1-1 0 0,-4-3-11 0 0,6 6-66 0 0,0 0 0 0 0,0 0 1 0 0,0 0-1 0 0,-1 0 0 0 0,1 1 0 0 0,0-1 0 0 0,-1 1 0 0 0,1-1 0 0 0,-1 1 0 0 0,1 0 0 0 0,-1 0 0 0 0,1 0 1 0 0,0 0-1 0 0,-1 1 0 0 0,1-1 0 0 0,-1 0 0 0 0,1 1 0 0 0,0 0 0 0 0,0 0 0 0 0,-1 0 0 0 0,1 0 0 0 0,0 0 1 0 0,0 0-1 0 0,0 0 0 0 0,0 0 0 0 0,0 1 0 0 0,0-1 0 0 0,0 1 0 0 0,0 0 66 0 0,-20 20-4630 0 0,14-15 1518 0 0,0 1-9031 0 0</inkml:trace>
  <inkml:trace contextRef="#ctx0" brushRef="#br0" timeOffset="45410.721">7057 2459 17628 0 0,'0'0'1756'0'0,"0"0"-492"0"0,0 0-127 0 0,0 0-96 0 0,0 0-117 0 0,0 0-143 0 0,0 0-181 0 0,0 0-112 0 0,0 0-29 0 0,0 0-18 0 0,0 0-69 0 0,0 0-68 0 0,0 0-60 0 0,19-20-42 0 0,91-96 128 0 0,27-16 146 0 0,-137 133-478 0 0,0-1-1 0 0,0 0 1 0 0,0 0-1 0 0,0 1 0 0 0,0-1 1 0 0,0 0-1 0 0,1 0 0 0 0,-1 1 1 0 0,0-1-1 0 0,0 0 0 0 0,0 0 1 0 0,0 1-1 0 0,1-1 1 0 0,-1 0-1 0 0,0 0 0 0 0,0 0 1 0 0,1 1-1 0 0,-1-1 0 0 0,0 0 1 0 0,0 0-1 0 0,1 0 1 0 0,-1 0-1 0 0,0 0 0 0 0,0 0 1 0 0,1 1-1 0 0,-1-1 0 0 0,0 0 1 0 0,0 0-1 0 0,1 0 0 0 0,-1 0 1 0 0,0 0-1 0 0,1 0 1 0 0,-1 0-1 0 0,0 0 0 0 0,1 0 1 0 0,-1 0-1 0 0,0-1 0 0 0,0 1 1 0 0,1 0-1 0 0,-1 0 1 0 0,0 0-1 0 0,0 0 0 0 0,1 0 1 0 0,-1 0-1 0 0,0-1 3 0 0,0 11-2 0 0,-2 33-18 0 0,4 59 35 0 0,-1-99 3 0 0,0 0-1 0 0,0 0 1 0 0,0 0-1 0 0,1 0 1 0 0,-1 0 0 0 0,1 0-1 0 0,-1-1 1 0 0,1 1-1 0 0,0 0 1 0 0,0-1-1 0 0,0 1 1 0 0,1-1-1 0 0,-1 0 1 0 0,0 0-1 0 0,1 0 1 0 0,0 0-1 0 0,-1 0 1 0 0,1 0-1 0 0,0-1 1 0 0,0 1-1 0 0,0-1 1 0 0,0 0-1 0 0,0 0 1 0 0,0 0-1 0 0,0 0 1 0 0,0-1-1 0 0,0 1 1 0 0,1-1-1 0 0,-1 0-17 0 0,8 1 98 0 0,-1 0 1 0 0,1-1-1 0 0,0 0 0 0 0,-1 0 0 0 0,1-2 0 0 0,-1 1 1 0 0,1-1-1 0 0,-1-1 0 0 0,0 0 0 0 0,0 0 0 0 0,0-1 1 0 0,0 0-1 0 0,0-1 0 0 0,-1 0 0 0 0,0 0 0 0 0,0-1 1 0 0,-1 0-1 0 0,1-1 0 0 0,-1 0 0 0 0,0 0 0 0 0,-1-1 1 0 0,6-7-99 0 0,15-16 48 0 0,-24 29-142 0 0,-1-1 1 0 0,1-1-1 0 0,0 1 0 0 0,-1-1 1 0 0,0 1-1 0 0,0-1 0 0 0,0 0 1 0 0,-1 0-1 0 0,1 0 0 0 0,-1 0 0 0 0,0-1 1 0 0,0 1-1 0 0,0-1 0 0 0,0 1 1 0 0,-1-1-1 0 0,0 1 0 0 0,0-2 94 0 0,-1-3-1566 0 0,0 3-5464 0 0,0 2-5586 0 0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9:24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795 763 2673 0 0,'0'0'685'0'0,"0"0"-148"0"0,0 0 114 0 0,0 0 362 0 0,0 0 407 0 0,0 0 206 0 0,0 0-31 0 0,0 0-238 0 0,0 0-339 0 0,0 0-302 0 0,0 0-193 0 0,0 3 3089 0 0,-1 745 2094 0 0,10-629-5324 0 0,5 0 0 0 0,17 53-382 0 0,-7-37 112 0 0,-15-51 110 0 0,-4 1 0 0 0,-3 0 0 0 0,-8 69-222 0 0,2-42 215 0 0,-1 347 823 0 0,38-132-482 0 0,-35 351 95 0 0,-20-222-140 0 0,34-138-203 0 0,1-196-122 0 0,6 94 233 0 0,-8-72 36 0 0,-11-133-424 0 0,-1 0 0 0 0,0 1 0 0 0,0-1 0 0 0,-1 0-1 0 0,-1 0 1 0 0,1 0 0 0 0,-2 0 0 0 0,0 0 0 0 0,0-1 0 0 0,-1 1 0 0 0,-5 7-31 0 0,4 3-89 0 0,17-24-628 0 0,15-38-2048 0 0,-18 25-2298 0 0,-3 4-7286 0 0</inkml:trace>
  <inkml:trace contextRef="#ctx0" brushRef="#br0" timeOffset="1886.685">865 5472 0 0 0,'0'0'936'0'0,"0"0"151"0"0,0 0 23 0 0,0 0 93 0 0,0 0 105 0 0,0 0-5 0 0,0 0-38 0 0,0 0-35 0 0,0 0-39 0 0,-3-9 874 0 0,3 7 3085 0 0,501 1-281 0 0,-206-17-4032 0 0,33 15-451 0 0,-200 9-33 0 0,0-5 1 0 0,118-16-354 0 0,100 6 225 0 0,-221 11-145 0 0,304-9 321 0 0,-80 3-61 0 0,180 8 109 0 0,-222 3-143 0 0,-87-11 77 0 0,-26-7-224 0 0,-47 4 109 0 0,-49 7-216 0 0,-98 0-67 0 0,1 3 24 0 0,-1-2-3 0 0,0-1 18 0 0,0 0-24 0 0,0 0-5 0 0,0 0 5 0 0,0 0-16 0 0,0 0 1 0 0,0 0-12 0 0,0 0-6 0 0,0 0-33 0 0,-17 3-2426 0 0,9-1 847 0 0,0 1-5057 0 0,3 0-5262 0 0</inkml:trace>
  <inkml:trace contextRef="#ctx0" brushRef="#br0" timeOffset="2794.695">1075 5170 0 0 0,'0'0'871'0'0,"0"0"249"0"0,0 0 64 0 0,0 0 42 0 0,0 0 50 0 0,0 0-72 0 0,0 0-47 0 0,-3-10 0 0 0,-9-30-14 0 0,11 39-963 0 0,0-1 0 0 0,0 1 0 0 0,0 0 0 0 0,0-1-1 0 0,-1 1 1 0 0,1 0 0 0 0,0 0 0 0 0,-1 0 0 0 0,1 0 0 0 0,0 0 0 0 0,-1 0-1 0 0,1 0 1 0 0,-1 0 0 0 0,0 1 0 0 0,1-1 0 0 0,-1 0 0 0 0,0 1-1 0 0,1 0 1 0 0,-1-1 0 0 0,0 1 0 0 0,1 0 0 0 0,-1 0 0 0 0,0 0 0 0 0,0 0-1 0 0,0 0-179 0 0,-4 0 512 0 0,-6-1-182 0 0,1 1 0 0 0,0 1 0 0 0,-1 0 0 0 0,1 0 0 0 0,0 1 1 0 0,0 0-1 0 0,0 1 0 0 0,0 1 0 0 0,0 0 0 0 0,1 0 0 0 0,-1 1 0 0 0,1 0 0 0 0,0 1 0 0 0,1 0 1 0 0,-1 0-1 0 0,1 1 0 0 0,-2 3-330 0 0,-2 3 125 0 0,1 1-1 0 0,0 0 1 0 0,1 1 0 0 0,1 0-1 0 0,0 1 1 0 0,1 0 0 0 0,1 0-1 0 0,0 1 1 0 0,1 0 0 0 0,1 0-1 0 0,1 1 1 0 0,1 0 0 0 0,0 0 0 0 0,1 0-1 0 0,1 0 1 0 0,0 1 0 0 0,2-1-1 0 0,0 0 1 0 0,1 1 0 0 0,1 0-125 0 0,-1-9 41 0 0,0 0 0 0 0,1 0 0 0 0,1-1 0 0 0,-1 1 1 0 0,1 0-1 0 0,1-1 0 0 0,0 0 0 0 0,0 0 0 0 0,1 0 0 0 0,0 0 0 0 0,1-1 1 0 0,0 0-1 0 0,0 0 0 0 0,0 0 0 0 0,1-1 0 0 0,0 0 0 0 0,1 0 1 0 0,0-1-1 0 0,0 0 0 0 0,0 0 0 0 0,8 4-41 0 0,2 0 103 0 0,0-1-1 0 0,0-1 0 0 0,1 0 1 0 0,1-1-1 0 0,-1-2 0 0 0,1 1 1 0 0,0-2-1 0 0,0-1 1 0 0,0 0-1 0 0,8-2-102 0 0,-1-1 156 0 0,-1-1 1 0 0,0-1-1 0 0,0-2 1 0 0,0 0-1 0 0,0-2 1 0 0,0-1-1 0 0,-1-1 0 0 0,0-1 1 0 0,-1-1-1 0 0,0-1 1 0 0,-1-1-1 0 0,0-1 0 0 0,-1-2 1 0 0,16-12-157 0 0,-29 20 33 0 0,1 0-1 0 0,-2 0 1 0 0,1-1 0 0 0,-1 0 0 0 0,0-1 0 0 0,-1 0-1 0 0,0 0 1 0 0,-1-1 0 0 0,0 1 0 0 0,0-1 0 0 0,-1-1-1 0 0,0 1 1 0 0,0-1 0 0 0,-2 0 0 0 0,1 0 0 0 0,-1 0-1 0 0,-1 0 1 0 0,0 0 0 0 0,-1-1 0 0 0,0 1 0 0 0,0-1-1 0 0,-1 1 1 0 0,-1-1 0 0 0,0 1 0 0 0,-1-1-1 0 0,0 1 1 0 0,0 0 0 0 0,-1 0 0 0 0,-1 0 0 0 0,0 0-1 0 0,-1 0 1 0 0,0 1 0 0 0,0 0 0 0 0,-7-9-33 0 0,1 6-30 0 0,0 1 1 0 0,-1 0 0 0 0,-1 1-1 0 0,0 1 1 0 0,-1 0 0 0 0,0 0-1 0 0,0 2 1 0 0,-1 0 0 0 0,0 0-1 0 0,0 2 1 0 0,-1-1 0 0 0,1 2-1 0 0,-2 0 1 0 0,1 1 0 0 0,0 1-1 0 0,-1 1 1 0 0,1 0 0 0 0,-10 0 29 0 0,-141 15-1919 0 0,16 40-3841 0 0,111-32-1586 0 0,15-8-4794 0 0</inkml:trace>
  <inkml:trace contextRef="#ctx0" brushRef="#br0" timeOffset="3196.711">1139 5177 0 0 0,'0'0'1487'0'0,"0"0"-372"0"0,0 0 168 0 0,0 0 417 0 0,0 0 345 0 0,0 0 96 0 0,0 0-91 0 0,0 0-240 0 0,0 0-260 0 0,0 0-238 0 0,0 0-223 0 0,0 0-179 0 0,0 0-134 0 0,5-8-69 0 0,15-24-72 0 0,-15 24-63 0 0,-5 31 1936 0 0,-1-9-2259 0 0,1 0 0 0 0,-2-1 0 0 0,0 1 1 0 0,-1-1-1 0 0,0 1 0 0 0,-1-1 0 0 0,0 0 0 0 0,-1 0 0 0 0,-1-1 0 0 0,0 1 0 0 0,0-1 0 0 0,-1 0 0 0 0,-1-1 0 0 0,0 0 0 0 0,-6 6-249 0 0,-44 55-171 0 0,3 2 0 0 0,-41 75 171 0 0,91-139-672 0 0,-4 8-868 0 0,5-14-2640 0 0,0-3-3324 0 0,3-1-3780 0 0</inkml:trace>
  <inkml:trace contextRef="#ctx0" brushRef="#br0" timeOffset="3596.578">786 5181 5017 0 0,'0'0'1591'0'0,"0"0"-63"0"0,0 0 177 0 0,0 0 235 0 0,0 0 57 0 0,0 0-192 0 0,0 0-360 0 0,0 0-332 0 0,0 0-238 0 0,0 0-157 0 0,0 0-65 0 0,0 0-50 0 0,-4-4-42 0 0,-9-10-46 0 0,10 10-98 0 0,3 4-104 0 0,0 0-93 0 0,0 0-48 0 0,0 0-40 0 0,2 8 562 0 0,144 127 2307 0 0,5-9-2203 0 0,-45-9-496 0 0,18 60-131 0 0,-53-33-658 0 0,-69-142-2217 0 0,-1-8-6852 0 0,-1 2-2614 0 0</inkml:trace>
  <inkml:trace contextRef="#ctx0" brushRef="#br0" timeOffset="5165.128">793 5129 0 0 0,'0'0'967'0'0,"0"0"48"0"0,0 0-34 0 0,0 0-32 0 0,0 0-12 0 0,0 0 2 0 0,0 0 2 0 0,0 0-34 0 0,0 0-24 0 0,0 0 3 0 0,25-17-55 0 0,114-80 665 0 0,-28 11 2077 0 0,-11 7-2114 0 0,82-98-127 0 0,71-48 47 0 0,-124 104-974 0 0,20-12-45 0 0,-3-15 424 0 0,10-17 123 0 0,6-11-444 0 0,-11 33-294 0 0,-15 24-32 0 0,48-87 411 0 0,-100 125-394 0 0,130-111 318 0 0,-85 61-54 0 0,2 10 195 0 0,-46 61-397 0 0,68-36 52 0 0,-124 74-231 0 0,12-7 39 0 0,-1-3 0 0 0,-1-1 0 0 0,-2-2 0 0 0,27-31-76 0 0,-42 38 15 0 0,2 2 1 0 0,0 1 0 0 0,2 0 0 0 0,1 2 0 0 0,1 2-1 0 0,0 0 1 0 0,14-6-16 0 0,-4 2-181 0 0,-37 25 49 0 0,-1 0-90 0 0,0 0-135 0 0,0 0-270 0 0,-8 4-3180 0 0,4 0-510 0 0,-3 2-7111 0 0</inkml:trace>
  <inkml:trace contextRef="#ctx0" brushRef="#br0" timeOffset="8997.646">1410 5512 0 0 0,'0'0'584'0'0,"0"0"352"0"0,0 0 83 0 0,0 0-1 0 0,0 0 73 0 0,0 0 20 0 0,4-1 15 0 0,56-47 5420 0 0,-37 23-5474 0 0,142-125 2830 0 0,-57 61-3208 0 0,123-140 26 0 0,-170 167-680 0 0,40-38 35 0 0,-41 42-18 0 0,103-115 268 0 0,-56 71-185 0 0,132-128 291 0 0,-32 25-120 0 0,-35 28 153 0 0,-77 71-241 0 0,-11 28-90 0 0,55-65 132 0 0,-12 24-171 0 0,-74 71 20 0 0,144-139 248 0 0,-50 15 131 0 0,-7 38-410 0 0,22-10 93 0 0,-67 52-69 0 0,-38 34 19 0 0,-22 29-50 0 0,-35 28-36 0 0,0 1-5 0 0,0 0-3 0 0,0 0-1 0 0,0 0-11 0 0,0 0-18 0 0,0 0 17 0 0,0 0 5 0 0,0 0 5 0 0,0 0 17 0 0,0 0-13 0 0,0 0 14 0 0,0 0 10 0 0,0 0-17 0 0,0 0-20 0 0,0 0-1 0 0,14-4 1739 0 0,30-21-1621 0 0,-43 25-136 0 0,-1 0 1 0 0,11-6 311 0 0,-1 1-304 0 0,49-22 22 0 0,-7-13 65 0 0,-16 0 15 0 0,-5 10-135 0 0,54-39 53 0 0,-4-5 63 0 0,31-58-67 0 0,-4 17 31 0 0,-56 63-54 0 0,-3 8 0 0 0,-7 19-55 0 0,30-15-10 0 0,-70 38-2718 0 0,-18 10-6899 0 0,12-4-1894 0 0</inkml:trace>
  <inkml:trace contextRef="#ctx0" brushRef="#br0" timeOffset="10236.894">4009 2213 0 0 0,'0'0'551'0'0,"0"0"157"0"0,0 0 36 0 0,0 0-62 0 0,0 0-37 0 0,0 0 102 0 0,0 0 93 0 0,0 0 96 0 0,13-6 42 0 0,60-29 958 0 0,13-30 5504 0 0,-70 43-6910 0 0,1 2-1 0 0,1 0 0 0 0,0 1 0 0 0,2 1 1 0 0,0 0-1 0 0,1 2 0 0 0,10-6-529 0 0,59-45 770 0 0,-27 24-241 0 0,40-31-89 0 0,-26 7 220 0 0,-56 45-337 0 0,23-28-101 0 0,7 0-157 0 0,19-23 222 0 0,-40 11 115 0 0,-26 53-348 0 0,-2 3-277 0 0,2 3-2827 0 0,-8 6 349 0 0,2 1-3693 0 0,0 0-4822 0 0</inkml:trace>
  <inkml:trace contextRef="#ctx0" brushRef="#br0" timeOffset="14002.184">2886 2780 0 0 0,'0'0'436'0'0,"0"0"542"0"0,0 0 179 0 0,0 0-3 0 0,0 0 9 0 0,0 0-8 0 0,0 0-36 0 0,0 0-45 0 0,0 0-31 0 0,0 0-16 0 0,0 0-8 0 0,0 0-44 0 0,0 0-124 0 0,-1 0-527 0 0,-1 0 8178 0 0,30 37-7263 0 0,88 147 608 0 0,-34-43-1305 0 0,18 1-221 0 0,-25-60-76 0 0,-29-28-105 0 0,-5 6 55 0 0,7 17-70 0 0,-3-22 8 0 0,-2-7-47 0 0,-21-26-69 0 0,-22-21 8 0 0,1-1 0 0 0,-1 1 0 0 0,1-1-1 0 0,-1 1 1 0 0,1-1 0 0 0,-1 0 0 0 0,1 1 0 0 0,-1-1 0 0 0,1 0 0 0 0,-1 0-1 0 0,1 1 1 0 0,-1-1 0 0 0,1 0 0 0 0,0 0 0 0 0,-1 0 0 0 0,1 0 0 0 0,-1 0-1 0 0,1 0 1 0 0,0 0 0 0 0,-1 0 0 0 0,1 0 0 0 0,0 0 0 0 0,-1 0-1 0 0,1 0 1 0 0,-1 0 0 0 0,1 0 0 0 0,0 0 0 0 0,-1-1 0 0 0,1 1 0 0 0,-1 0-1 0 0,1 0 1 0 0,-1-1 0 0 0,1 1 0 0 0,-1-1 0 0 0,1 1 0 0 0,-1 0 0 0 0,1-1-1 0 0,-1 1 1 0 0,1-1 0 0 0,-1 1 0 0 0,0-1 0 0 0,1 1 0 0 0,-1-1 0 0 0,0 1-1 0 0,1-1 1 0 0,-1 1 0 0 0,0-1 0 0 0,0 0 0 0 0,0 1 0 0 0,0-1-1 0 0,1 1 1 0 0,-1-1 0 0 0,0 0 0 0 0,0 1 0 0 0,0-1 0 0 0,0 1 0 0 0,0-1-25 0 0,9-11-95 0 0,86-91 284 0 0,-8-11-141 0 0,-62 85-52 0 0,-16 18 4 0 0,0 0-1 0 0,1 0 1 0 0,0 1-1 0 0,1 1 1 0 0,0-1-1 0 0,0 2 1 0 0,1-1-1 0 0,4-1 1 0 0,13-19 153 0 0,12-26-199 0 0,-41 55 26 0 0,28-30 65 0 0,14-6-72 0 0,-5 10-39 0 0,-27 22 242 0 0,-11 3 256 0 0,-9-1-163 0 0,-79-61-247 0 0,23-4 31 0 0,26 38-128 0 0,-37-12 126 0 0,26 2-27 0 0,-27-22-11 0 0,64 52-6 0 0,0-2 0 0 0,1 1 0 0 0,0-2 0 0 0,1 0 0 0 0,0 0 0 0 0,1-1 0 0 0,1-1 0 0 0,-7-9-7 0 0,1 1 14 0 0,-84-97 48 0 0,1 31 14 0 0,39 55-37 0 0,41 22 254 0 0,-3-1-378 0 0,3 5-20 0 0,2 30 6 0 0,-70 79 172 0 0,25-21-98 0 0,-36 34 32 0 0,19-27-3 0 0,27-40-2 0 0,52-48 10 0 0,0 0-32 0 0,0 0 16 0 0,0 0-12 0 0,0 0-12 0 0,0 0 20 0 0,0 0-20 0 0,0 0 2 0 0,0 0-25 0 0,0 0-10 0 0,0 0 2 0 0,26-19-1349 0 0,30-21-1591 0 0,-23 15-835 0 0,0 3-5567 0 0,-19 14-2018 0 0</inkml:trace>
  <inkml:trace contextRef="#ctx0" brushRef="#br0" timeOffset="16184.771">3428 2733 0 0 0,'0'0'569'0'0,"0"0"40"0"0,0 0 8 0 0,0 0-30 0 0,0 0-20 0 0,0 0 133 0 0,5 4 165 0 0,17 13 66 0 0,-3-2 8188 0 0,-19-15-8777 0 0,0-1-1 0 0,0 1 1 0 0,0 0-1 0 0,0 0 1 0 0,1 0 0 0 0,-1 0-1 0 0,0 0 1 0 0,0 0-1 0 0,0 0 1 0 0,0 0-1 0 0,0-1 1 0 0,1 1-1 0 0,-1 0 1 0 0,0 0-1 0 0,0 0 1 0 0,0 0-1 0 0,0 0 1 0 0,1 0-1 0 0,-1 0 1 0 0,0 0-1 0 0,0 0 1 0 0,0 0-1 0 0,1 0-341 0 0,-6-15 3723 0 0,0 7-5077 0 0,-15-37 1998 0 0,-3 9 38 0 0,9-1-365 0 0,-4-7-68 0 0,-1-60-31 0 0,-12 74 193 0 0,-13-5-86 0 0,33 23 8 0 0,-4 1-479 0 0,-8 40-82 0 0,-41 37 220 0 0,-126 140-309 0 0,138-139 73 0 0,51-67 208 0 0,1 0-5 0 0,0 0-11 0 0,0 0 3 0 0,0 0 2 0 0,0 0 6 0 0,0 0 3 0 0,0 0 9 0 0,0 0-7 0 0,0 0 3 0 0,0 0-2 0 0,0 0-13 0 0,0 0-21 0 0,0 0-37 0 0,0 0-27 0 0,0 0-70 0 0,0 0-67 0 0,0 0-96 0 0,0 0-125 0 0,0 0-147 0 0,0-7-4527 0 0,0 1-1583 0 0,0 5 2857 0 0,0 1-4568 0 0</inkml:trace>
  <inkml:trace contextRef="#ctx0" brushRef="#br0" timeOffset="18356.796">3915 3138 0 0 0,'0'0'867'0'0,"0"0"104"0"0,0 0 6 0 0,0 0-46 0 0,0 0-28 0 0,0 0 23 0 0,1-7 4044 0 0,2-20-1972 0 0,-36-30 1867 0 0,-3 30-3509 0 0,-25-17 507 0 0,53 33-1689 0 0,0 2-1 0 0,0-1 0 0 0,-1 1 0 0 0,0 0 0 0 0,0 1 1 0 0,-1 0-1 0 0,0 1 0 0 0,-1 0 0 0 0,1 0 1 0 0,-11-4-174 0 0,-41-60 957 0 0,29 45-593 0 0,0-13 87 0 0,18 6-146 0 0,-26-15 262 0 0,-3-22-377 0 0,11 22-73 0 0,-1-7 36 0 0,4 18-53 0 0,17 18-6 0 0,-6-3-126 0 0,5 4 140 0 0,13 18-119 0 0,1 0-5 0 0,0 0 16 0 0,0 0-5 0 0,0 0-3 0 0,0 0 2 0 0,0 0 12 0 0,0 0-4 0 0,0 0-26 0 0,0 0-22 0 0,0 0 10 0 0,-6 18-672 0 0,-10 15 756 0 0,5-15-75 0 0,-1 0 0 0 0,0-1 0 0 0,-1-1 0 0 0,-1 0 0 0 0,-1-1 0 0 0,-15 13 27 0 0,-2 3-232 0 0,-105 72-2575 0 0,132-99 2556 0 0,2-2 3 0 0,0 0 0 0 0,0 1-1 0 0,0 0 1 0 0,1-1 0 0 0,-1 1 0 0 0,1 0-1 0 0,-1 0 1 0 0,1 1 0 0 0,0-1-1 0 0,0 0 1 0 0,0 1 0 0 0,1-1-1 0 0,-1 1 1 0 0,1 0 0 0 0,0-1 0 0 0,0 1-1 0 0,0 1 249 0 0,7 2-8882 0 0,-1-6-493 0 0</inkml:trace>
  <inkml:trace contextRef="#ctx0" brushRef="#br0" timeOffset="21350.641">3295 2582 776 0 0,'0'0'1278'0'0,"0"0"-478"0"0,0 0-20 0 0,0 0 270 0 0,0 0 303 0 0,0 0 108 0 0,0 0-177 0 0,0 0-364 0 0,0 0-346 0 0,0 0-225 0 0,0 0-82 0 0,0 0-35 0 0,0 0-4 0 0,-5 1-10 0 0,-20 12 47 0 0,1 1 0 0 0,1 0 0 0 0,0 2-1 0 0,1 1 1 0 0,1 0 0 0 0,-6 8-265 0 0,-148 166 148 0 0,168-158-270 0 0,7-32 160 0 0,18-2 715 0 0,98-61 137 0 0,156-114-1265 0 0,-264 171 344 0 0,-1 0 0 0 0,1-1 1 0 0,-1 0-1 0 0,0-1 0 0 0,-1 1 0 0 0,1-1 0 0 0,-1-1 1 0 0,-1 1-1 0 0,1-1 0 0 0,1-3 31 0 0,-8 10-21 0 0,1 0 1 0 0,0 0-1 0 0,0 0 0 0 0,-1 0 0 0 0,1 1 1 0 0,0-1-1 0 0,-1 0 0 0 0,1 0 0 0 0,-1 1 1 0 0,1-1-1 0 0,-1 0 0 0 0,0 1 0 0 0,1-1 1 0 0,-1 0-1 0 0,1 1 0 0 0,-1-1 0 0 0,0 1 1 0 0,0-1-1 0 0,1 1 0 0 0,-1-1 0 0 0,0 1 1 0 0,0 0-1 0 0,0-1 0 0 0,1 1 0 0 0,-1 0 1 0 0,0 0-1 0 0,0 0 0 0 0,0-1 1 0 0,0 1-1 0 0,0 0 0 0 0,1 0 0 0 0,-1 0 1 0 0,0 0-1 0 0,0 1 0 0 0,0-1 0 0 0,0 0 1 0 0,0 0-1 0 0,1 0 0 0 0,-1 1 0 0 0,0-1 1 0 0,0 0-1 0 0,0 1 0 0 0,1-1 0 0 0,-1 1 1 0 0,0-1-1 0 0,0 1 0 0 0,0 0 21 0 0,-117 53-937 0 0,77-34 931 0 0,2 3 0 0 0,1 1 0 0 0,0 2 1 0 0,2 1-1 0 0,1 2 0 0 0,1 2 6 0 0,33-31 13 0 0,0 1 0 0 0,-1-1 0 0 0,1 1 0 0 0,0 0-1 0 0,0 0 1 0 0,0-1 0 0 0,0 1 0 0 0,0 0 0 0 0,0 0 0 0 0,0 0 0 0 0,0 0 0 0 0,0 0 0 0 0,0 0 0 0 0,0 0-1 0 0,1 0 1 0 0,-1 0 0 0 0,0 1 0 0 0,1-1 0 0 0,-1 0 0 0 0,1 0 0 0 0,-1 1 0 0 0,1-1 0 0 0,0 0 0 0 0,-1 1-1 0 0,1-1 1 0 0,0 0 0 0 0,0 1 0 0 0,0-1 0 0 0,0 1 0 0 0,0-1 0 0 0,0 0 0 0 0,1 1 0 0 0,-1-1 0 0 0,0 0-1 0 0,1 1 1 0 0,-1-1 0 0 0,1 0 0 0 0,-1 0 0 0 0,1 1 0 0 0,-1-1 0 0 0,1 0 0 0 0,0 0 0 0 0,0 0 0 0 0,0 0-1 0 0,0 0 1 0 0,0 0 0 0 0,0 0 0 0 0,0 0 0 0 0,0 0-13 0 0,89-16 1274 0 0,147-97-1100 0 0,-216 100-143 0 0,-31 16 9 0 0,-46 28-178 0 0,0 2 1 0 0,3 3-1 0 0,1 2 1 0 0,2 2-1 0 0,2 3 1 0 0,-5 8 137 0 0,24-4-459 0 0,82-43 196 0 0,135-96 310 0 0,29-36 58 0 0,-290 177-684 0 0,-167 160 742 0 0,232-202-181 0 0,6-6-25 0 0,-1-1 0 0 0,1 1 0 0 0,0 0 0 0 0,0 0 0 0 0,0 0 0 0 0,1 0 0 0 0,-1 0 0 0 0,0 0 0 0 0,1 0 0 0 0,-1 1 0 0 0,1-1 0 0 0,0 1 0 0 0,-1-1 0 0 0,1 1 0 0 0,1-1 0 0 0,-1 1 0 0 0,0 0 0 0 0,1-1 0 0 0,-1 1 0 0 0,1 0 0 0 0,0 0 0 0 0,0-1 0 0 0,0 4 43 0 0,2-5 4 0 0,-1 0 0 0 0,1 0 0 0 0,0 0 0 0 0,0 0 0 0 0,0-1 0 0 0,0 1 0 0 0,0 0 0 0 0,1-1 0 0 0,-1 0 0 0 0,0 1 0 0 0,0-1 0 0 0,0 0 0 0 0,0 0 0 0 0,0 0 0 0 0,1 0 0 0 0,-1-1 0 0 0,0 1 0 0 0,0-1 0 0 0,0 1 0 0 0,0-1 0 0 0,0 0 0 0 0,0 1 0 0 0,0-1 0 0 0,0 0 0 0 0,0 0 0 0 0,0-1-4 0 0,76-39 194 0 0,-2-3-1 0 0,-3-4 0 0 0,32-28-193 0 0,-34 21 134 0 0,-89 66 379 0 0,-87 65-857 0 0,49-33 292 0 0,-120 110 64 0 0,175-152-43 0 0,-1 0 0 0 0,1 0 0 0 0,0 0 0 0 0,0 0 1 0 0,0 0-1 0 0,0 0 0 0 0,0 0 0 0 0,0 1 0 0 0,0-1 0 0 0,0 0 0 0 0,0 1 0 0 0,1-1 0 0 0,-1 0 1 0 0,1 1-1 0 0,-1-1 0 0 0,1 1 0 0 0,-1-1 0 0 0,1 1 0 0 0,0-1 0 0 0,-1 1 0 0 0,1-1 0 0 0,0 1 1 0 0,0-1-1 0 0,0 1 0 0 0,1 0 0 0 0,-1-1 0 0 0,0 1 0 0 0,0-1 0 0 0,1 1 0 0 0,-1-1 0 0 0,1 0 1 0 0,0 1-1 0 0,-1-1 0 0 0,1 1 0 0 0,0-1 0 0 0,0 0 0 0 0,0 1 31 0 0,72-13 358 0 0,116-89-138 0 0,70-58-30 0 0,-206 111 209 0 0,-65 44 233 0 0,-104 91-777 0 0,-155 175 1386 0 0,246-223-1319 0 0,66-31 630 0 0,57-48-43 0 0,-75 26-510 0 0,239-134-294 0 0,-224 122 246 0 0,-38 24 246 0 0,0 1-7 0 0,-6 1-260 0 0,0 1 1 0 0,0-1 0 0 0,0 1 0 0 0,0 1-1 0 0,0-1 1 0 0,0 1 0 0 0,1 0-1 0 0,-1 0 1 0 0,1 0 0 0 0,0 1 0 0 0,0 0-1 0 0,0 0 1 0 0,1 0 0 0 0,-3 3 69 0 0,-13 10 29 0 0,-274 228 665 0 0,265-207-962 0 0,70-31 300 0 0,-27-10 0 0 0,-1-1 0 0 0,0 0 0 0 0,0 0 0 0 0,-1-2 0 0 0,0 1 0 0 0,1-2 0 0 0,-2 0 0 0 0,6-3-32 0 0,3-2 1 0 0,273-183 238 0 0,-468 330 45 0 0,24 10-56 0 0,152-145-232 0 0,-1-1 0 0 0,1 1 1 0 0,0 0-1 0 0,-1 0 0 0 0,1 0 0 0 0,0 0 0 0 0,-1 1 1 0 0,1-1-1 0 0,0 0 0 0 0,-1 0 0 0 0,1 0 1 0 0,0 0-1 0 0,-1 1 0 0 0,1-1 0 0 0,-1 0 0 0 0,1 1 1 0 0,0-1-1 0 0,-1 0 0 0 0,1 1 0 0 0,-1-1 0 0 0,1 1 1 0 0,-1-1-1 0 0,1 1 0 0 0,-1-1 0 0 0,0 1 0 0 0,1-1 1 0 0,-1 1-1 0 0,0-1 0 0 0,1 1 0 0 0,-1 0 0 0 0,0-1 1 0 0,1 1-1 0 0,-1-1 0 0 0,0 1 0 0 0,0 0 1 0 0,0-1-1 0 0,0 1 0 0 0,0 0 0 0 0,0-1 0 0 0,0 1 1 0 0,0 0-1 0 0,0-1 0 0 0,0 1 0 0 0,0 0 0 0 0,0-1 1 0 0,0 1-1 0 0,0 0 0 0 0,-1-1 0 0 0,1 1 0 0 0,0 0 1 0 0,-1-1-1 0 0,1 1 0 0 0,0-1 0 0 0,-1 1 0 0 0,1-1 1 0 0,0 1-1 0 0,-1-1 0 0 0,1 1 0 0 0,-1-1 0 0 0,1 1 1 0 0,-1-1-1 0 0,1 1 0 0 0,-1-1 0 0 0,0 1 4 0 0,114-67 271 0 0,28-40-638 0 0,-126 76-286 0 0,-36 37-972 0 0,-149 140 1153 0 0,152-128 522 0 0,-18 29 202 0 0,51-53 444 0 0,58-76 201 0 0,-35 41-817 0 0,-1-2 0 0 0,-2-1 1 0 0,-3-2-1 0 0,5-9-80 0 0,2-30 266 0 0,-71 88-963 0 0,-223 175 118 0 0,100-84 1096 0 0,196-139-1366 0 0,-15 18 841 0 0,-1-2 0 0 0,-2 0 0 0 0,-1-2 0 0 0,-1 0 0 0 0,6-14 8 0 0,-21 33-403 0 0,0-1-1 0 0,-2 1 1 0 0,1-1-1 0 0,-1 0 1 0 0,-1-1 0 0 0,0 1-1 0 0,-1 0 1 0 0,-1-1 0 0 0,0 0-1 0 0,0 1 1 0 0,-1-7 403 0 0,-1 17-56 0 0,0-1 0 0 0,0 1-1 0 0,-1-1 1 0 0,1 1 0 0 0,0 0 0 0 0,-1-1 0 0 0,1 1 0 0 0,-1 0-1 0 0,0 0 1 0 0,0 0 0 0 0,0 0 0 0 0,0 1 0 0 0,0-1 0 0 0,0 0-1 0 0,-1 1 1 0 0,1-1 0 0 0,0 1 0 0 0,-1 0 0 0 0,1 0 0 0 0,-1 0-1 0 0,0 0 1 0 0,1 0 0 0 0,-1 1 0 0 0,1-1 0 0 0,-1 1 0 0 0,0-1-1 0 0,0 1 1 0 0,1 0 0 0 0,-1 0 0 0 0,0 1 0 0 0,0-1 0 0 0,1 0-1 0 0,-1 1 1 0 0,0 0 0 0 0,1-1 0 0 0,-1 1 0 0 0,1 0 0 0 0,-1 0-1 0 0,1 1 1 0 0,-1-1 0 0 0,1 0 0 0 0,0 1 0 0 0,-2 1 56 0 0,-267 162 2532 0 0,258-158-2278 0 0,3-2 838 0 0,21-14-415 0 0,42-33-529 0 0,-2-4 0 0 0,-2-1 1 0 0,9-16-149 0 0,-48 55-95 0 0,-1-1 0 0 0,0-1 1 0 0,-1 0-1 0 0,0 0 1 0 0,0 0-1 0 0,-1-1 0 0 0,-1 0 1 0 0,0 0-1 0 0,0-1 1 0 0,-1 0-1 0 0,-1 0 0 0 0,0 0 1 0 0,0-1-1 0 0,0-9 95 0 0,-5 21-47 0 0,0 0 1 0 0,0 0-1 0 0,0 1 0 0 0,0-1 0 0 0,0 0 0 0 0,0 1 0 0 0,0-1 0 0 0,0 0 1 0 0,-1 1-1 0 0,1-1 0 0 0,0 1 0 0 0,0 0 0 0 0,-1-1 0 0 0,1 1 1 0 0,0 0-1 0 0,-1 0 0 0 0,1 0 0 0 0,0 0 0 0 0,-1 0 0 0 0,1 0 1 0 0,0 0-1 0 0,-1 1 0 0 0,1-1 0 0 0,0 0 0 0 0,-1 1 0 0 0,1-1 0 0 0,0 1 1 0 0,0-1-1 0 0,0 1 0 0 0,-1-1 0 0 0,1 1 0 0 0,-1 1 47 0 0,-227 152 93 0 0,218-145-34 0 0,-117 95 1486 0 0,85-64-393 0 0,43-40-1218 0 0,6-1 175 0 0,1-1-1 0 0,0 0 0 0 0,-1-1 0 0 0,1 1 1 0 0,-1-1-1 0 0,0-1 0 0 0,0 1 0 0 0,0-1 1 0 0,0 0-1 0 0,-1 0 0 0 0,0-1 0 0 0,0 1 0 0 0,0-1 1 0 0,1-1-109 0 0,10-9 66 0 0,4 0-100 0 0,-1-1 1 0 0,-1-1-1 0 0,-1 0 0 0 0,0-2 0 0 0,-1 0 0 0 0,-1 0 1 0 0,-1-2-1 0 0,-1 0 0 0 0,6-13 34 0 0,-12-28-1225 0 0,-57 63-391 0 0,24 10 1641 0 0,1 2-1 0 0,0 1 0 0 0,0 2 0 0 0,1 0 1 0 0,2 1-1 0 0,-6 6-24 0 0,-54 38 1068 0 0,65-47-408 0 0,29-18 136 0 0,79-82-165 0 0,-89 84-635 0 0,14-11-38 0 0,-1-1 1 0 0,0 0-1 0 0,-1-1 0 0 0,-1 0 0 0 0,0-1 0 0 0,-1-1 1 0 0,-1 0-1 0 0,-1-1 0 0 0,3-8 42 0 0,-12 26-14 0 0,0-1-1 0 0,-1 1 1 0 0,1-1 0 0 0,-1 0-1 0 0,1 0 1 0 0,-1 1 0 0 0,0-1-1 0 0,1 0 1 0 0,-1 0 0 0 0,0 1-1 0 0,0-1 1 0 0,1 0-1 0 0,-1 0 1 0 0,0 0 0 0 0,0 0-1 0 0,0 1 1 0 0,0-1 0 0 0,0 0-1 0 0,0 0 1 0 0,0 0 0 0 0,0 0-1 0 0,0 1 1 0 0,-1-1 0 0 0,1 0-1 0 0,0 0 1 0 0,0 0-1 0 0,-1 1 1 0 0,1-1 0 0 0,-1 0-1 0 0,1 0 1 0 0,0 1 0 0 0,-1-1-1 0 0,0 0 1 0 0,1 1 0 0 0,-1-1-1 0 0,1 1 1 0 0,-1-1 0 0 0,0 0-1 0 0,1 1 1 0 0,-1-1-1 0 0,0 1 1 0 0,1 0 0 0 0,-1-1-1 0 0,0 1 1 0 0,0 0 0 0 0,0-1-1 0 0,1 1 1 0 0,-1 0 0 0 0,0 0-1 0 0,0 0 1 0 0,0 0-1 0 0,0 0 1 0 0,1 0 0 0 0,-1 0-1 0 0,0 0 15 0 0,-47 15-810 0 0,-161 127 2127 0 0,149-109 22 0 0,54-32-1708 0 0,9-1-6853 0 0,-1 0 729 0 0</inkml:trace>
  <inkml:trace contextRef="#ctx0" brushRef="#br0" timeOffset="22487.608">2772 2942 0 0 0,'0'0'537'0'0,"0"0"-34"0"0,0 0-49 0 0,0 0-64 0 0,0 0-31 0 0,0 0 81 0 0,-8 0-14 0 0,-21 0-216 0 0,20 0 2921 0 0,-4 0 3300 0 0,-16 26-4880 0 0,81 44 2278 0 0,-15-33-2711 0 0,5-8-518 0 0,50 31 196 0 0,15 28 11 0 0,-26 7-207 0 0,17 9-116 0 0,9-9 62 0 0,-59-30-322 0 0,-13-15-84 0 0,-33-48-432 0 0,12 11 856 0 0,-9-18-4472 0 0,0-7-2683 0 0,-3 10 3067 0 0,0-2-6301 0 0</inkml:trace>
  <inkml:trace contextRef="#ctx0" brushRef="#br0" timeOffset="23719.575">3398 3557 2473 0 0,'0'0'816'0'0,"0"0"-115"0"0,0 0 55 0 0,0 0 166 0 0,0 0 99 0 0,0 0-54 0 0,0 0-213 0 0,0 0-233 0 0,0 0-169 0 0,0 0-65 0 0,0 0-38 0 0,0 0 2 0 0,0 0 12 0 0,-16-14-16 0 0,-51-43-14 0 0,9 35 141 0 0,44 23-316 0 0,-123-4 133 0 0,143-9-2270 0 0,24-7 1699 0 0,63-57 292 0 0,-92 76 117 0 0,-1-1 1 0 0,0 1-1 0 0,1 0 1 0 0,-1-1 0 0 0,0 1-1 0 0,1-1 1 0 0,-1 0-1 0 0,0 1 1 0 0,0-1 0 0 0,0 1-1 0 0,0-1 1 0 0,0 1 0 0 0,1-1-1 0 0,-1 1 1 0 0,0-1-1 0 0,0 0 1 0 0,0 1 0 0 0,0-1-1 0 0,-1 1 1 0 0,1-1-1 0 0,0 1 1 0 0,0-1 0 0 0,0 1-1 0 0,0-1 1 0 0,-1 0-1 0 0,1 1 1 0 0,0-1 0 0 0,0 1-1 0 0,-1-1 1 0 0,1 1 0 0 0,0 0-1 0 0,-1-1 1 0 0,1 1-1 0 0,0-1 1 0 0,-1 1 0 0 0,1 0-1 0 0,-1-1 1 0 0,1 1-1 0 0,-1 0 1 0 0,1-1 0 0 0,-1 1-1 0 0,1 0 1 0 0,-1 0 0 0 0,1-1-1 0 0,-1 1 1 0 0,1 0-1 0 0,-1 0 1 0 0,0 0 0 0 0,1 0-1 0 0,-1 0 1 0 0,1 0-1 0 0,-1 0 1 0 0,1 0 0 0 0,-1 0-1 0 0,0 0 1 0 0,1 0-1 0 0,-1 0 1 0 0,1 0 0 0 0,-1 1-1 0 0,1-1-29 0 0,-38 3 43 0 0,-99 14 2053 0 0,130-61-1120 0 0,26-1-1222 0 0,-1-13 584 0 0,-20 56-366 0 0,0 0 0 0 0,0 0 0 0 0,-1 0 0 0 0,1 0 0 0 0,0 1 0 0 0,-1-1 0 0 0,1 1 0 0 0,-1 0 0 0 0,1-1 0 0 0,-1 1 1 0 0,0 0-1 0 0,1 0 0 0 0,-1 1 0 0 0,0-1 0 0 0,0 1 0 0 0,0-1 0 0 0,0 1 0 0 0,1 0 0 0 0,-1 0 0 0 0,0 0 0 0 0,0 0 0 0 0,0 1 0 0 0,0-1 0 0 0,1 1 0 0 0,-2 0 28 0 0,-6-1-13 0 0,-123-12 1160 0 0,132 12-1118 0 0,-1 0 0 0 0,1-1 0 0 0,0 1 0 0 0,0-1 0 0 0,0 1 0 0 0,0-1 0 0 0,1 0 0 0 0,-1 1 0 0 0,0-1 0 0 0,0 0 0 0 0,0 0 0 0 0,0 1 0 0 0,1-1 1 0 0,-1 0-1 0 0,0 0 0 0 0,1 0 0 0 0,-1 0 0 0 0,1 0 0 0 0,-1 0 0 0 0,1 0 0 0 0,-1 0 0 0 0,1 0 0 0 0,0 0 0 0 0,0-1 0 0 0,-1 1 0 0 0,1 0 0 0 0,0 0 0 0 0,0 0 0 0 0,0 0 0 0 0,0 0 0 0 0,0 0 0 0 0,1-1 0 0 0,-1 1 0 0 0,0 0 0 0 0,0 0 0 0 0,1 0 0 0 0,-1 0-29 0 0,-1-23 456 0 0,-61-12 263 0 0,59 12-797 0 0,3 23 85 0 0,0 0-1 0 0,0 0 1 0 0,0 0-1 0 0,1 0 0 0 0,-1 0 1 0 0,0 0-1 0 0,0 0 1 0 0,0 0-1 0 0,0 0 1 0 0,-1 0-1 0 0,1 0 0 0 0,0 0 1 0 0,0 0-1 0 0,-1 0 1 0 0,1 0-1 0 0,0 1 1 0 0,-1-1-1 0 0,1 0 1 0 0,-1 0-1 0 0,1 0 0 0 0,-1 0 1 0 0,1 1-1 0 0,-1-1 1 0 0,0 0-1 0 0,0 0 1 0 0,1 1-1 0 0,-1-1 1 0 0,0 0-1 0 0,0 1 0 0 0,1-1 1 0 0,-1 1-1 0 0,0-1 1 0 0,0 1-1 0 0,0 0 1 0 0,-1-1-7 0 0,-42-14 44 0 0,44 14-49 0 0,-1 0 1 0 0,0 0-1 0 0,1 0 1 0 0,-1-1-1 0 0,1 1 1 0 0,-1 0-1 0 0,1-1 1 0 0,0 1-1 0 0,-1 0 1 0 0,1-1-1 0 0,0 1 1 0 0,0-1-1 0 0,0 1 1 0 0,0 0-1 0 0,0-1 1 0 0,1 1-1 0 0,-1 0 1 0 0,0-1 0 0 0,1 1-1 0 0,-1 0 1 0 0,1-1-1 0 0,-1 1 1 0 0,1 0-1 0 0,-1 0 1 0 0,1 0-1 0 0,0-1 1 0 0,0 1-1 0 0,-1 0 1 0 0,1 0-1 0 0,0 0 1 0 0,0 0-1 0 0,0 0 1 0 0,0 0-1 0 0,0 1 1 0 0,1-1-1 0 0,-1 0 1 0 0,0 0-1 0 0,0 1 1 0 0,0-1 0 0 0,1 1-1 0 0,-1-1 1 0 0,1 1 4 0 0,2-4 46 0 0,46-46 46 0 0,-53 45-218 0 0,58-21-455 0 0,7-7-560 0 0,-37 14-3851 0 0,-18 13-2425 0 0</inkml:trace>
  <inkml:trace contextRef="#ctx0" brushRef="#br0" timeOffset="25438.164">2848 3086 0 0 0,'0'0'810'0'0,"0"0"184"0"0,0 0 13 0 0,0 0 19 0 0,0 0-17 0 0,0 0 114 0 0,0 0 188 0 0,13-9 58 0 0,38-28-64 0 0,-38 28-178 0 0,-13 9-227 0 0,0 0-168 0 0,0 0-65 0 0,0 0-12 0 0,0 0-52 0 0,-60 22 780 0 0,-5-22 984 0 0,57-2-1917 0 0,9-6-770 0 0,0 6 266 0 0,33-22 86 0 0,-41 49 319 0 0,-36 22 207 0 0,119-57-437 0 0,-7 10-65 0 0,-66-1-42 0 0,-1 1 0 0 0,1 0 1 0 0,-1-1-1 0 0,0 1 1 0 0,1-1-1 0 0,-1 0 0 0 0,0 0 1 0 0,0 0-1 0 0,0 0 1 0 0,1 0-1 0 0,-1-1 1 0 0,0 1-1 0 0,0 0 0 0 0,-1-1 1 0 0,1 0-1 0 0,0 1 1 0 0,-1-1-1 0 0,1 0 0 0 0,0 0 1 0 0,-1 0-1 0 0,0 0 1 0 0,0 0-1 0 0,1 0 0 0 0,-1 0 1 0 0,-1-1-1 0 0,1 1 1 0 0,0 0-1 0 0,0-1 1 0 0,-1 1-1 0 0,1 0 0 0 0,-1-1 1 0 0,0 1-1 0 0,0-1 1 0 0,0 1-1 0 0,0 0 0 0 0,0-1 1 0 0,0 1-1 0 0,-1-1 1 0 0,1 1-1 0 0,-1 0 1 0 0,0-1-1 0 0,0-1-14 0 0,-2 1 13 0 0,0-1 1 0 0,1 0-1 0 0,-1 1 1 0 0,-1 0-1 0 0,1 0 1 0 0,0 0-1 0 0,-1 0 1 0 0,1 0-1 0 0,-1 1 0 0 0,0 0 1 0 0,0-1-1 0 0,0 1 1 0 0,0 1-1 0 0,0-1 1 0 0,-1 1-1 0 0,1-1 1 0 0,0 1-1 0 0,-1 0 0 0 0,1 1 1 0 0,-1-1-1 0 0,1 1 1 0 0,-1 0-1 0 0,1 0 1 0 0,-1 0-1 0 0,1 1 1 0 0,-1 0-1 0 0,-1 0-13 0 0,-3-1-11 0 0,8 0 36 0 0,1 0 2 0 0,0 0 12 0 0,0 0 7 0 0,0 0-2 0 0,0 0-14 0 0,0 0 2 0 0,0 0-2 0 0,30-52-986 0 0,37-9-1418 0 0,-33 42-4018 0 0,-27 16 3729 0 0,1-2-5764 0 0</inkml:trace>
  <inkml:trace contextRef="#ctx0" brushRef="#br0" timeOffset="27124.542">3886 3156 0 0 0,'0'0'652'0'0,"0"0"87"0"0,0 0 42 0 0,0 0-19 0 0,0 0-67 0 0,0 0-90 0 0,0 0-10 0 0,0 0 32 0 0,0 0 62 0 0,-3 0 1 0 0,-8 0-75 0 0,8 0-97 0 0,3 0-90 0 0,0 0-45 0 0,0 0-44 0 0,0 0-64 0 0,0 0-58 0 0,0 0-45 0 0,6-19 1987 0 0,-5 18-2031 0 0,0-1 0 0 0,0 1 0 0 0,0-1 0 0 0,-1 1 0 0 0,1-1-1 0 0,-1 1 1 0 0,1-1 0 0 0,-1 1 0 0 0,1-1 0 0 0,-1 1 0 0 0,0-1 0 0 0,0 0 0 0 0,0 1 0 0 0,0-1-1 0 0,0 1 1 0 0,0-1 0 0 0,0 0 0 0 0,0 1 0 0 0,-1-1 0 0 0,1 1 0 0 0,-1-1 0 0 0,1 1-1 0 0,-1-1 1 0 0,0 1 0 0 0,1-1 0 0 0,-1 1 0 0 0,-1-2-128 0 0,-18-37 841 0 0,16 32-569 0 0,3 5-148 0 0,0 0 0 0 0,-1-1 0 0 0,1 1 0 0 0,-1 0 0 0 0,0 0 0 0 0,0 1 0 0 0,0-1 0 0 0,0 0 0 0 0,0 0 0 0 0,0 1 0 0 0,-1 0 0 0 0,1-1 0 0 0,-1 1 0 0 0,0 0 0 0 0,1 0 0 0 0,-1 0 0 0 0,0 1 0 0 0,0-1 0 0 0,0 1 0 0 0,-3-2-124 0 0,-48-45 1386 0 0,44 34-1153 0 0,-15-11 339 0 0,-8 2-83 0 0,-5-36 79 0 0,-7 23-99 0 0,40 34-450 0 0,1-1 0 0 0,0 0 0 0 0,-1 0 0 0 0,1 0 0 0 0,0 0 0 0 0,1-1 1 0 0,-1 0-1 0 0,1 1 0 0 0,-1-1 0 0 0,1-1 0 0 0,0 1 0 0 0,0 0 1 0 0,1-1-1 0 0,0 0 0 0 0,-1 1 0 0 0,2-1 0 0 0,-2-2-19 0 0,-23-40 4 0 0,8 37-393 0 0,9 9-4563 0 0,9 1 387 0 0,0 0-5913 0 0</inkml:trace>
  <inkml:trace contextRef="#ctx0" brushRef="#br0" timeOffset="29092.597">3347 2758 0 0 0,'0'0'435'0'0,"0"0"209"0"0,0 0 68 0 0,0 0-58 0 0,0 0-132 0 0,-32 21-79 0 0,-94 60-80 0 0,92-53 129 0 0,38-27-303 0 0,0 1-1 0 0,0-1 1 0 0,0 0 0 0 0,1 0-1 0 0,-1 0 1 0 0,0-1 0 0 0,0 0-1 0 0,1 1 1 0 0,-1-1 0 0 0,0-1-1 0 0,1 1 1 0 0,-1-1 0 0 0,0 0-1 0 0,0 0 1 0 0,4-1-189 0 0,177-27 2966 0 0,-188 48-394 0 0,-128 139-296 0 0,105-122-2355 0 0,56-31 262 0 0,-17-7-140 0 0,-1 0-1 0 0,1-1 1 0 0,0 0 0 0 0,-1-1 0 0 0,0 0 0 0 0,1-1 0 0 0,-2 0 0 0 0,1-1 0 0 0,0-1-43 0 0,18-8-10 0 0,81-25-36 0 0,-111 40 29 0 0,0 0 53 0 0,-49 74 504 0 0,-21 29-552 0 0,72-102 4 0 0,0 1 0 0 0,1-1 0 0 0,-1 1 0 0 0,0-1 0 0 0,1 0 0 0 0,-1 0 1 0 0,1 0-1 0 0,-1 0 0 0 0,1 0 0 0 0,-1-1 0 0 0,1 1 0 0 0,0-1 0 0 0,-1 0 0 0 0,1 0 0 0 0,0 0 0 0 0,-1 0 0 0 0,1 0 0 0 0,0 0 0 0 0,-1-1 0 0 0,1 1 0 0 0,-1-1 1 0 0,2 0 7 0 0,-4 1-2 0 0,137-39-143 0 0,-137 79 282 0 0,-59 81 96 0 0,59-122-241 0 0,0 1-1 0 0,1 0 0 0 0,-1 0 0 0 0,0 0 1 0 0,1 0-1 0 0,-1 0 0 0 0,0 0 0 0 0,1 0 1 0 0,-1 0-1 0 0,1 0 0 0 0,-1 0 0 0 0,0 0 1 0 0,1 0-1 0 0,-1 0 0 0 0,0 0 0 0 0,1 0 1 0 0,-1 0-1 0 0,0 0 0 0 0,1 0 0 0 0,-1 0 1 0 0,0 1-1 0 0,1-1 0 0 0,-1 0 0 0 0,0 0 1 0 0,0 0-1 0 0,1 0 0 0 0,-1 1 0 0 0,0-1 1 0 0,0 0-1 0 0,1 0 0 0 0,-1 1 1 0 0,0-1-1 0 0,0 0 0 0 0,1 1 0 0 0,-1-1 1 0 0,0 0-1 0 0,0 1 0 0 0,0-1 0 0 0,0 0 1 0 0,0 1-1 0 0,0-1 0 0 0,0 0 0 0 0,1 1 1 0 0,-1-1-1 0 0,0 0 0 0 0,0 1 0 0 0,0-1 1 0 0,0 0-1 0 0,0 1 0 0 0,0-1 0 0 0,-1 0 1 0 0,1 1-1 0 0,0-1 0 0 0,0 0 0 0 0,0 1 1 0 0,0-1-1 0 0,0 0 0 0 0,0 1 0 0 0,-1-1 9 0 0,34-11 3 0 0,72-51-588 0 0,-96 61 77 0 0,-24 16 155 0 0,-124 106-123 0 0,139-120 562 0 0,0-1 55 0 0,0 0 54 0 0,0 0 45 0 0,12-19 385 0 0,69-83-206 0 0,25-20-530 0 0,-106 123 76 0 0,-1-1 0 0 0,1 1 0 0 0,-1 0 0 0 0,0-1 0 0 0,1 1 0 0 0,-1-1 0 0 0,0 1 0 0 0,1-1 0 0 0,-1 1 0 0 0,0-1 0 0 0,0 1 0 0 0,1-1 0 0 0,-1 0 0 0 0,0 1 0 0 0,0-1 0 0 0,0 0 0 0 0,0 0 0 0 0,0 0 0 0 0,1 1 0 0 0,-1-1 0 0 0,0 0 0 0 0,0 0 0 0 0,0 0 0 0 0,0-1 0 0 0,0 1 0 0 0,0 0 0 0 0,1 0 0 0 0,-1 0 0 0 0,0-1 0 0 0,0 1 0 0 0,0 0 0 0 0,0-1 0 0 0,1 1 0 0 0,-1 0 0 0 0,0-1 0 0 0,0 1 0 0 0,1-1 0 0 0,-1 0 0 0 0,0 1 0 0 0,1-1 0 0 0,-1 1 0 0 0,1-1 0 0 0,-1 0 0 0 0,1 0 0 0 0,-1 1 0 0 0,1-1 0 0 0,-1 0 0 0 0,1 0 0 0 0,0 0 0 0 0,-1 1 0 0 0,1-1 0 0 0,0 0 0 0 0,0 0 0 0 0,0 0 0 0 0,-1 0 0 0 0,1 0 0 0 0,0 1 0 0 0,0-1 0 0 0,0 0 0 0 0,0 0 0 0 0,1 0 0 0 0,-1 0 0 0 0,0 0 0 0 0,0 0 0 0 0,1 1 0 0 0,-1-1 0 0 0,0 0 0 0 0,1 0 0 0 0,-1 0 35 0 0,-72 44 223 0 0,93-49 135 0 0,-19 3-333 0 0,0 1 0 0 0,0-1-1 0 0,0 1 1 0 0,0-1-1 0 0,-1 0 1 0 0,1 1-1 0 0,-1-1 1 0 0,0 0-1 0 0,0 0 1 0 0,0 0-1 0 0,0 0 1 0 0,0 0-1 0 0,-1 0 1 0 0,1 0-1 0 0,-1 0 1 0 0,0-1-1 0 0,0 1 1 0 0,0 0-1 0 0,0 0 1 0 0,-1 0-1 0 0,1 0 1 0 0,-1 0-1 0 0,0 0 1 0 0,0 0-1 0 0,0 0 1 0 0,0 0-1 0 0,0 0 1 0 0,-1 0-1 0 0,1 1 1 0 0,-1-1-1 0 0,0 0 1 0 0,1 1-1 0 0,-1-1 1 0 0,-1 1-25 0 0,-1-3 1 0 0,0-1 1 0 0,1 0-1 0 0,-1 0 1 0 0,1 0-1 0 0,0 0 1 0 0,1 0-1 0 0,-1 0 0 0 0,1-1 1 0 0,1 1-1 0 0,-1-1 1 0 0,1 0-1 0 0,0 0 0 0 0,0 1 1 0 0,1-1-1 0 0,0 0 1 0 0,1-2-2 0 0,-1 9-78 0 0,0 0 5 0 0,0 0 0 0 0,0 0-6 0 0,38 25 211 0 0,-78-3 2044 0 0,-62-14-1423 0 0,100-9-723 0 0,0-1 0 0 0,0 1 0 0 0,0 0 1 0 0,0-1-1 0 0,0 0 0 0 0,0 1 0 0 0,0-1 1 0 0,1 0-1 0 0,-1 0 0 0 0,0 0 0 0 0,1 0 1 0 0,0 0-1 0 0,-1 0 0 0 0,1 0 1 0 0,0-1-1 0 0,0 1 0 0 0,0 0 0 0 0,1-1 1 0 0,-1 1-1 0 0,1-1 0 0 0,-1 1 0 0 0,1-1 1 0 0,0 1-1 0 0,0-1 0 0 0,0 1 0 0 0,0-1 1 0 0,0 1-1 0 0,0-1 0 0 0,1 0-30 0 0,-2-11 0 0 0,-2 4 49 0 0,1 0 0 0 0,-2 0 0 0 0,1 1 0 0 0,-1-1-1 0 0,-1 1 1 0 0,1 0 0 0 0,-1 0 0 0 0,-1 0 0 0 0,0 1 0 0 0,0 0 0 0 0,-1 0-49 0 0,5 7 25 0 0,2 1-54 0 0,34-4-1436 0 0,-27 4 1313 0 0,-2 2 155 0 0,0 0-1 0 0,-1 0 1 0 0,1 0 0 0 0,-1 0-1 0 0,1 0 1 0 0,-1 1 0 0 0,0 0-1 0 0,0 0 1 0 0,0 0-1 0 0,0 1 1 0 0,-1-1 0 0 0,1 1-1 0 0,-1 0 1 0 0,0 0 0 0 0,0 0-1 0 0,0 0 1 0 0,1 3-3 0 0,5 6 38 0 0,50 104 179 0 0,-34-52-195 0 0,38 62-4 0 0,-16-72-778 0 0,-45-51 144 0 0,-2-1-7096 0 0,0-3-214 0 0</inkml:trace>
  <inkml:trace contextRef="#ctx0" brushRef="#br0" timeOffset="33848.734">48 785 88 0 0,'0'0'2698'0'0,"0"0"-1662"0"0,0 0-676 0 0,0 0-52 0 0,0 0 292 0 0,0 0 401 0 0,0 0 272 0 0,0 0 29 0 0,0 0-189 0 0,0 0-335 0 0,0 0-306 0 0,1-6-93 0 0,-1 6 2595 0 0,-30 123 1100 0 0,25-100-3929 0 0,0 0 0 0 0,1 0 0 0 0,2 0 0 0 0,0 0 0 0 0,2 1-1 0 0,1 10-144 0 0,-1-33 35 0 0,0 1-1 0 0,1-1 1 0 0,-1 0-1 0 0,0 0 0 0 0,1 0 1 0 0,-1 0-1 0 0,1 1 0 0 0,0-1 1 0 0,-1 0-1 0 0,1 0 0 0 0,0 0 1 0 0,0 0-1 0 0,-1 0 1 0 0,1-1-1 0 0,0 1 0 0 0,0 0 1 0 0,0 0-1 0 0,0 0 0 0 0,0-1 1 0 0,0 1-1 0 0,0 0 0 0 0,0-1 1 0 0,1 1-1 0 0,-1-1 1 0 0,0 0-1 0 0,0 1 0 0 0,0-1 1 0 0,1 0-1 0 0,-1 0 0 0 0,0 1 1 0 0,0-1-1 0 0,0 0 0 0 0,1 0 1 0 0,-1-1-1 0 0,0 1 1 0 0,0 0-1 0 0,1 0 0 0 0,-1 0 1 0 0,0-1-1 0 0,0 1 0 0 0,0-1 1 0 0,0 1-1 0 0,1-1 0 0 0,-1 1 1 0 0,0-1-1 0 0,0 0 0 0 0,0 1 1 0 0,0-1-1 0 0,0 0 1 0 0,0 0-1 0 0,-1 0 0 0 0,1 0 1 0 0,0 0-1 0 0,0 0 0 0 0,-1 0 1 0 0,1 0-1 0 0,0 0 0 0 0,-1 0 1 0 0,1 0-1 0 0,-1 0 1 0 0,0-1-1 0 0,1 1 0 0 0,-1 0 1 0 0,0-1-35 0 0,157-251 801 0 0,-111 172-808 0 0,-46 81 17 0 0,0 1-1 0 0,0-1 0 0 0,0 0 0 0 0,1 0 1 0 0,-1 1-1 0 0,0-1 0 0 0,0 0 0 0 0,0 0 0 0 0,1 0 1 0 0,-1 0-1 0 0,0 0 0 0 0,0 0 0 0 0,1 1 0 0 0,-1-1 1 0 0,0 0-1 0 0,1 0 0 0 0,-1 0 0 0 0,0 0 1 0 0,0 0-1 0 0,1 0 0 0 0,-1 0-9 0 0,-1 15-8 0 0,45 424 688 0 0,-41-398-675 0 0,2 33 24 0 0,-3-1 0 0 0,-3 1 0 0 0,-8 50-29 0 0,6-103 4 0 0,-1 1-1 0 0,-1-1 1 0 0,-1 0-1 0 0,0 0 1 0 0,-2-1-1 0 0,0 1 1 0 0,-1-2-1 0 0,-1 1 1 0 0,-1-1-1 0 0,-1-1 1 0 0,-1 0-1 0 0,0-1 1 0 0,-1 0-1 0 0,-11 9-3 0 0,21-22 16 0 0,0-1-1 0 0,0 0 1 0 0,0 0-1 0 0,0 0 0 0 0,-1 0 1 0 0,0-1-1 0 0,1 1 1 0 0,-1-1-1 0 0,0 0 0 0 0,0-1 1 0 0,0 1-1 0 0,0-1 1 0 0,0 0-1 0 0,0 0 0 0 0,-1-1 1 0 0,1 0-1 0 0,0 1 1 0 0,0-2-1 0 0,0 1 0 0 0,-2-1-15 0 0,4-2 4 0 0,-1 0-1 0 0,1 0 1 0 0,0-1-1 0 0,0 1 1 0 0,1-1-1 0 0,-1 0 1 0 0,1 0-1 0 0,-1 0 0 0 0,1 0 1 0 0,0 0-1 0 0,1 0 1 0 0,-1-1-1 0 0,1 1 1 0 0,0 0-1 0 0,0-1 1 0 0,0 1-1 0 0,1-1 1 0 0,-1 0-1 0 0,1 1 1 0 0,0-1-1 0 0,0 1 0 0 0,1-1 1 0 0,0 1-1 0 0,-1-1 1 0 0,1 1-1 0 0,1-1 1 0 0,0-1-4 0 0,3-16 13 0 0,2-1 0 0 0,1 1 1 0 0,1 1-1 0 0,1-1 0 0 0,0 1 1 0 0,2 1-1 0 0,0 0 0 0 0,1 1 1 0 0,1 0-1 0 0,1 1 0 0 0,9-8-13 0 0,-6 6 43 0 0,0 0-1 0 0,2 1 0 0 0,0 1 0 0 0,1 1 0 0 0,1 1 0 0 0,0 1 0 0 0,1 1 1 0 0,1 1-1 0 0,0 0 0 0 0,2 2-42 0 0,-24 10-117 0 0,1 0-1 0 0,-1 0 1 0 0,1 0 0 0 0,0 1-1 0 0,-1-1 1 0 0,1 1 0 0 0,0-1-1 0 0,-1 1 1 0 0,1 0 0 0 0,0 0 0 0 0,0 0-1 0 0,-1 1 1 0 0,1-1 0 0 0,0 1-1 0 0,-1-1 1 0 0,1 1 0 0 0,0 0-1 0 0,-1 0 1 0 0,1 0 0 0 0,-1 1 0 0 0,0-1-1 0 0,1 0 1 0 0,-1 1 117 0 0,3 2-4254 0 0,-1-4-6121 0 0</inkml:trace>
  <inkml:trace contextRef="#ctx0" brushRef="#br0" timeOffset="35121.549">5791 5192 10402 0 0,'0'0'1342'0'0,"0"0"-555"0"0,0 0-375 0 0,0 0-3 0 0,0 0 222 0 0,0 0 208 0 0,0 0 101 0 0,0 0-60 0 0,0 0-214 0 0,0 0-225 0 0,0 0-141 0 0,-6 19 799 0 0,-126 139 3129 0 0,35-50-3385 0 0,-11 12-530 0 0,43-54-242 0 0,38-47-698 0 0,26-19 340 0 0,1 0-141 0 0,0 0-133 0 0,0-22-10631 0 0,0 18 3021 0 0</inkml:trace>
  <inkml:trace contextRef="#ctx0" brushRef="#br0" timeOffset="35472.532">5381 5214 11266 0 0,'0'0'1981'0'0,"0"0"-541"0"0,0 0-425 0 0,0 0-73 0 0,0 0 114 0 0,0 0 119 0 0,0 0 5 0 0,0 0-90 0 0,0 0-204 0 0,0 0-241 0 0,0 0-164 0 0,0 0-89 0 0,-7 12-9 0 0,-21 36 33 0 0,33-12 749 0 0,-2-33-985 0 0,92 79 2372 0 0,-84-73-2482 0 0,-1 1 0 0 0,0 0 0 0 0,-1 0 0 0 0,0 1 0 0 0,-1 0 1 0 0,0 1-1 0 0,0 0 0 0 0,-1 0 0 0 0,-1 1 0 0 0,0-1 0 0 0,-1 2 0 0 0,0-1 1 0 0,-1 0-1 0 0,-1 1 0 0 0,2 11-70 0 0,6 42-568 0 0,-9-64 104 0 0,0-2-2217 0 0,0-1-3778 0 0,-1 0-5817 0 0</inkml:trace>
  <inkml:trace contextRef="#ctx0" brushRef="#br0" timeOffset="40513.987">4219 1562 1400 0 0,'0'0'838'0'0,"0"0"-214"0"0,0 0 96 0 0,0 0 375 0 0,0 0 435 0 0,0 0 327 0 0,0 0 58 0 0,0 0-165 0 0,0 0-276 0 0,0 0-279 0 0,0 0-211 0 0,2 1 439 0 0,6 7 8845 0 0,-7-7-10442 0 0,-1 0 173 0 0,0-1 9 0 0,0 0-8 0 0,0 0 14 0 0,0 0 8 0 0,0 0-26 0 0,0 0 8 0 0,0 0-3 0 0,0 0-17 0 0,0 0 25 0 0,0 0-11 0 0,0 0 0 0 0,0 0 24 0 0,0 0-8 0 0,0 0 2 0 0,0 0-18 0 0,0 0-2 0 0,0 0 10 0 0,0 0-12 0 0,0 0 7 0 0,0 0-2 0 0,0 0 13 0 0,0 0 2 0 0,0 0-2 0 0,0 0 4 0 0,0 0-16 0 0,0 0 7 0 0,0 0 6 0 0,0 0-2 0 0,0 0 6 0 0,0 0 13 0 0,0 0 4 0 0,0 0 10 0 0,0 0 0 0 0,0 0 6 0 0,0 0-9 0 0,0 0 15 0 0,0 0-4 0 0,0 0 11 0 0,0 0 28 0 0,0 0-11 0 0,0 0 4 0 0,-9-19 184 0 0,-67-66-200 0 0,-58-17 81 0 0,110 89-126 0 0,-1 1-1 0 0,0 2 1 0 0,-1 0 0 0 0,0 2-1 0 0,0 0 1 0 0,-4 2-23 0 0,-111-38 255 0 0,-23 22 357 0 0,163 22-583 0 0,1 0 10 0 0,0 0-19 0 0,0 0-7 0 0,0 0 15 0 0,0 0 4 0 0,0 0-4 0 0,0 0-18 0 0,0 0-20 0 0,0 0-11 0 0,0 0 20 0 0,0 0 2 0 0,0 0 22 0 0,0 0-5 0 0,0 0-10 0 0,0 0-24 0 0,0 0 23 0 0,0 0 6 0 0,0 0 13 0 0,0 0-13 0 0,0 0-18 0 0,0 0 15 0 0,0 0 2 0 0,0 0-25 0 0,0 0-28 0 0,0 0 50 0 0,0 0 34 0 0,0 0-22 0 0,0 0-14 0 0,0 0-10 0 0,0 0 6 0 0,0 0-5 0 0,0 0 9 0 0,0 0-18 0 0,0 0-1 0 0,0 0 18 0 0,0 0 8 0 0,0 0 2 0 0,0 0-4 0 0,0 0-16 0 0,0 0 0 0 0,0 0 12 0 0,0 0-13 0 0,0 0-10 0 0,0 0 5 0 0,0 0 22 0 0,0 0 8 0 0,0 0-12 0 0,0 0-10 0 0,0 0 13 0 0,0 0-2 0 0,0 0-3 0 0,0 0-12 0 0,0 0-2 0 0,0 0-1 0 0,2 23-59 0 0,1 1 85 0 0,-1-1 0 0 0,-1 1-1 0 0,-1-1 1 0 0,-1 1 0 0 0,-2-1 0 0 0,0 0-1 0 0,-3 8-16 0 0,-60 167-21 0 0,115-257 112 0 0,207-272-65 0 0,-138 161-14 0 0,-46 78-16 0 0,-65 78 27 0 0,-102 62 25 0 0,-141 44 15 0 0,155-60-119 0 0,76-32-1639 0 0,4-7-9686 0 0,3 4-746 0 0</inkml:trace>
  <inkml:trace contextRef="#ctx0" brushRef="#br0" timeOffset="41306.087">4585 453 7978 0 0,'0'0'3999'0'0,"0"0"-2201"0"0,0 0-886 0 0,0 0-140 0 0,0 0 104 0 0,0 0 149 0 0,-35 16 75 0 0,-111 50-14 0 0,62-7 374 0 0,72-44-1177 0 0,-4 1-144 0 0,1 0 1 0 0,1 2-1 0 0,1 0 1 0 0,1 0-1 0 0,0 1 1 0 0,1 1 0 0 0,1 0-1 0 0,1 0 1 0 0,1 1-1 0 0,0 0 1 0 0,2 0 0 0 0,1 1-1 0 0,0 0 1 0 0,2 0-1 0 0,0 0 1 0 0,1 0 0 0 0,2 1-1 0 0,1 8-139 0 0,2-21 69 0 0,1 0-1 0 0,0 0 0 0 0,1-1 1 0 0,1 0-1 0 0,-1 0 1 0 0,1 0-1 0 0,1-1 1 0 0,-1 0-1 0 0,1 0 1 0 0,1 0-1 0 0,0-1 0 0 0,0 0 1 0 0,0-1-1 0 0,1 0 1 0 0,-1 0-1 0 0,2-1 1 0 0,-1 0-1 0 0,0 0 1 0 0,1-1-1 0 0,0-1 0 0 0,0 1 1 0 0,0-2-1 0 0,1 1 1 0 0,-1-1-1 0 0,0-1 1 0 0,1 0-1 0 0,-1 0 0 0 0,5-1-68 0 0,22-1 178 0 0,1-1 0 0 0,-1-2 0 0 0,0-1-1 0 0,-1-2 1 0 0,1-2 0 0 0,-1-1 0 0 0,-1-2-1 0 0,0-1 1 0 0,-1-2 0 0 0,0-1-1 0 0,-1-2 1 0 0,-1-1 0 0 0,-1-2 0 0 0,-1-1-1 0 0,5-5-177 0 0,-25 18 51 0 0,1-1 0 0 0,-1 0-1 0 0,0 0 1 0 0,-1-1-1 0 0,0 0 1 0 0,-1 0 0 0 0,-1-1-1 0 0,1-1 1 0 0,-2 1-1 0 0,0-1 1 0 0,0 0 0 0 0,-1 0-1 0 0,-1-1 1 0 0,0 0-51 0 0,-2 6 10 0 0,0 0 1 0 0,-1-1 0 0 0,0 1-1 0 0,-1 0 1 0 0,1-1-1 0 0,-2 1 1 0 0,1 0 0 0 0,-1-1-1 0 0,0 1 1 0 0,-1 0-1 0 0,0-1 1 0 0,0 1 0 0 0,-1 0-1 0 0,0 1 1 0 0,0-1-1 0 0,-1 0 1 0 0,0 1 0 0 0,-1 0-1 0 0,1 0 1 0 0,-1 0-1 0 0,-1 1 1 0 0,1-1 0 0 0,-1 1-1 0 0,-1 0-10 0 0,-5-5-25 0 0,-2 1-1 0 0,1 1 1 0 0,-1 0-1 0 0,-1 1 1 0 0,0 0-1 0 0,0 1 1 0 0,0 1-1 0 0,-1 0 1 0 0,0 2-1 0 0,0-1 1 0 0,0 2-1 0 0,0 0 1 0 0,-1 1-1 0 0,1 1 0 0 0,-1 0 1 0 0,0 1-1 0 0,1 1 1 0 0,-1 1-1 0 0,-1 0 26 0 0,-11 3-414 0 0,-1 1-1 0 0,2 1 0 0 0,-1 1 0 0 0,1 2 0 0 0,0 1 1 0 0,1 1-1 0 0,0 1 0 0 0,1 2 0 0 0,1 0 0 0 0,-7 7 415 0 0,-28 27-3120 0 0,23-12-4570 0 0,21-20-3949 0 0</inkml:trace>
  <inkml:trace contextRef="#ctx0" brushRef="#br0" timeOffset="41661.5">4261 855 14179 0 0,'0'0'1582'0'0,"0"0"-473"0"0,0 0-162 0 0,0 0 32 0 0,0 0 100 0 0,0 0-10 0 0,0 0-127 0 0,0 0-122 0 0,0 0-177 0 0,0 0-148 0 0,0 0-116 0 0,0 0-119 0 0,0 0-76 0 0,-2-2-58 0 0,0-7 44 0 0,20 8 189 0 0,-5 2-157 0 0,361-56 1868 0 0,-371 54-2055 0 0,0 0-1 0 0,1 1 1 0 0,-1-1 0 0 0,1 1-1 0 0,-1 0 1 0 0,1 0 0 0 0,-1 0 0 0 0,1 0-1 0 0,-1 0 1 0 0,1 1 0 0 0,-1 0-1 0 0,1 0 1 0 0,-1 0 0 0 0,0 0-1 0 0,1 0 1 0 0,-1 1 0 0 0,0-1 0 0 0,0 1-1 0 0,0 0 1 0 0,0 0 0 0 0,0 0-1 0 0,0 0 1 0 0,-1 1 0 0 0,1-1 0 0 0,-1 1-1 0 0,0-1 1 0 0,1 1 0 0 0,-1 0-1 0 0,0 0 1 0 0,-1 0 0 0 0,1 0 0 0 0,0 0-1 0 0,-1 0 1 0 0,0 1 0 0 0,0-1-1 0 0,1 3-14 0 0,9 38 224 0 0,-10-32-156 0 0,2 0-1 0 0,-1-1 1 0 0,2 1 0 0 0,-1-1-1 0 0,2 0 1 0 0,-1 0 0 0 0,1-1-1 0 0,1 1 1 0 0,0-1 0 0 0,3 2-68 0 0,-6-9 1 0 0,1-1 0 0 0,0 0 0 0 0,0 0 1 0 0,0 0-1 0 0,1 0 0 0 0,-1 0 0 0 0,0-1 1 0 0,1 0-1 0 0,-1 0 0 0 0,1 0 0 0 0,-1-1 1 0 0,1 1-1 0 0,-1-1 0 0 0,1 0 0 0 0,-1-1 1 0 0,1 1-1 0 0,-1-1 0 0 0,1 1 1 0 0,-1-1-1 0 0,1-1 0 0 0,-1 1 0 0 0,0-1 1 0 0,0 0-1 0 0,0 1 0 0 0,0-2 0 0 0,0 1 1 0 0,0 0-1 0 0,0-1 0 0 0,-1 0 0 0 0,1 0 1 0 0,-1 0-1 0 0,0 0 0 0 0,0-1 0 0 0,0 1 1 0 0,0-1-1 0 0,0 1 0 0 0,-1-1 1 0 0,1-2-2 0 0,10-27-3177 0 0,-10 21-931 0 0,-1-1-4092 0 0,-2 6-4115 0 0</inkml:trace>
  <inkml:trace contextRef="#ctx0" brushRef="#br0" timeOffset="42164.468">4683 63 15379 0 0,'0'0'1494'0'0,"0"0"-239"0"0,0 0-60 0 0,0 0 56 0 0,0 0 1 0 0,0 0-114 0 0,0 0-226 0 0,0 0-239 0 0,0 0-190 0 0,0 0-134 0 0,0 0-97 0 0,0 0-73 0 0,-10-10 1088 0 0,49-43-1084 0 0,-103 91 697 0 0,3 1-671 0 0,59-38-171 0 0,2-1-13 0 0,0 0-33 0 0,14-1-32 0 0,122-46-609 0 0,-135 66-5282 0 0,-1-16 1857 0 0,0 5-8325 0 0</inkml:trace>
  <inkml:trace contextRef="#ctx0" brushRef="#br0" timeOffset="42508.236">5235 409 17396 0 0,'0'0'1232'0'0,"0"0"-328"0"0,0 0-82 0 0,0 0 119 0 0,0 0 69 0 0,0 0-42 0 0,0 0-195 0 0,0 0-256 0 0,0 0-195 0 0,0 0-72 0 0,0 0-29 0 0,0 0 30 0 0,0 0 40 0 0,9 0-6 0 0,367 0 1601 0 0,-376 0-1889 0 0,56 5-186 0 0,-26 12-3520 0 0,-26-6-6168 0 0,-4-7-2262 0 0</inkml:trace>
  <inkml:trace contextRef="#ctx0" brushRef="#br0" timeOffset="42692.51">5244 715 16363 0 0,'0'0'1888'0'0,"0"0"-967"0"0,0 0-455 0 0,0 0 87 0 0,0 0 263 0 0,0 0 184 0 0,0 0-10 0 0,0 0-133 0 0,0 0-171 0 0,0 0-153 0 0,0 0-123 0 0,36 2-117 0 0,111 4-114 0 0,-9-17-26 0 0,-137 11-188 0 0,137-8-1201 0 0,-80 4-6073 0 0,-40 0-4610 0 0</inkml:trace>
  <inkml:trace contextRef="#ctx0" brushRef="#br0" timeOffset="43374.759">6373 417 5081 0 0,'0'0'1834'0'0,"0"0"-407"0"0,0 0-72 0 0,0 0 94 0 0,0 0 157 0 0,0 0 50 0 0,0 0-151 0 0,0 0-177 0 0,0 0-201 0 0,0 0-203 0 0,0 0-152 0 0,0 0-118 0 0,-14-3-90 0 0,-42-5-61 0 0,5 32 635 0 0,45-18-956 0 0,-14 13 74 0 0,0 1 0 0 0,2 1 1 0 0,0 1-1 0 0,1 0 0 0 0,2 1 0 0 0,0 1 1 0 0,-7 16-257 0 0,18-31 13 0 0,0 1 0 0 0,0 0 0 0 0,1 0 0 0 0,1 0 0 0 0,-1 1 0 0 0,2-1 0 0 0,-1 1 1 0 0,1-1-1 0 0,1 1 0 0 0,0-1 0 0 0,1 1 0 0 0,0 5-13 0 0,2-12-33 0 0,0 0 1 0 0,0 0-1 0 0,0 0 1 0 0,0-1-1 0 0,1 1 1 0 0,0-1-1 0 0,-1 0 0 0 0,1 0 1 0 0,0 0-1 0 0,1 0 1 0 0,-1-1-1 0 0,0 0 1 0 0,1 0-1 0 0,-1 0 1 0 0,1 0-1 0 0,0-1 0 0 0,-1 0 1 0 0,1 0-1 0 0,0 0 1 0 0,0 0-1 0 0,0-1 1 0 0,0 0-1 0 0,0 0 0 0 0,0 0 1 0 0,0 0-1 0 0,-1-1 1 0 0,1 0-1 0 0,0 0 1 0 0,0 0 32 0 0,13 0-334 0 0,40-5-1497 0 0,-21-2-2840 0 0,-16 4-4835 0 0</inkml:trace>
  <inkml:trace contextRef="#ctx0" brushRef="#br0" timeOffset="43663.074">6730 590 15411 0 0,'0'0'983'0'0,"0"0"-373"0"0,0 0-125 0 0,0 0 138 0 0,0 0 194 0 0,-34 26 112 0 0,-106 84-49 0 0,136-108-826 0 0,0-1 0 0 0,1 1-1 0 0,-1 0 1 0 0,1 1 0 0 0,0-1 0 0 0,0 1 0 0 0,0-1 0 0 0,0 1 0 0 0,0 0 0 0 0,1 0 0 0 0,-1 0 0 0 0,1 0-1 0 0,0 1 1 0 0,0-1 0 0 0,0 1 0 0 0,0-1 0 0 0,1 1 0 0 0,-1 0 0 0 0,1 0 0 0 0,0-1 0 0 0,0 2-54 0 0,0 3 139 0 0,1-5-92 0 0,-1 1 0 0 0,1 0 0 0 0,0 0 0 0 0,0 0 1 0 0,0 0-1 0 0,1 0 0 0 0,-1 0 0 0 0,1-1 0 0 0,0 1 0 0 0,0 0 0 0 0,0 0 1 0 0,1-1-1 0 0,-1 1 0 0 0,1-1 0 0 0,0 1 0 0 0,0-1 0 0 0,0 0 1 0 0,0 0-1 0 0,1 0 0 0 0,-1 0 0 0 0,1 0 0 0 0,0 0 0 0 0,0-1 1 0 0,0 1-1 0 0,0-1 0 0 0,0 0 0 0 0,0 0 0 0 0,1 0 0 0 0,-1 0 0 0 0,1-1 1 0 0,-1 1-1 0 0,5 0-47 0 0,128 18 1197 0 0,-123-19-1093 0 0,1-2 1 0 0,0 1-1 0 0,0-1 1 0 0,-1-1-1 0 0,1-1 1 0 0,-1 0-1 0 0,1-1 1 0 0,-1 0 0 0 0,0-1-1 0 0,-1 0 1 0 0,1-1-1 0 0,-1 0 1 0 0,0-1-1 0 0,0-1 1 0 0,-1 0-1 0 0,0 0 1 0 0,-1-1-1 0 0,0-1 1 0 0,0 1-1 0 0,-1-2 1 0 0,0 1 0 0 0,-1-1-1 0 0,7-10-104 0 0,-13 15 25 0 0,0 0-1 0 0,-1 0 0 0 0,1 0 1 0 0,-1 0-1 0 0,0 0 0 0 0,0 0 1 0 0,-1 0-1 0 0,0 0 1 0 0,0 0-1 0 0,0 0 0 0 0,-1 0 1 0 0,0 0-1 0 0,0 0 1 0 0,-1 0-1 0 0,1 0 0 0 0,-1 1 1 0 0,-1-1-1 0 0,1 0 0 0 0,-1 1 1 0 0,0 0-1 0 0,0-1 1 0 0,0 1-1 0 0,-1 0 0 0 0,0 1 1 0 0,0-1-1 0 0,0 1 0 0 0,0 0 1 0 0,-1 0-1 0 0,-1-1-24 0 0,-3-3-290 0 0,0 1-1 0 0,-1 0 1 0 0,0 1-1 0 0,0 0 1 0 0,-1 1-1 0 0,1 0 1 0 0,-1 0 0 0 0,0 1-1 0 0,-1 1 1 0 0,1 0-1 0 0,-1 0 1 0 0,1 1-1 0 0,-1 1 1 0 0,-7-1 290 0 0,5 4-4001 0 0,7 3-3069 0 0,0-1-5187 0 0</inkml:trace>
  <inkml:trace contextRef="#ctx0" brushRef="#br0" timeOffset="44098.452">7150 873 7706 0 0,'0'0'4049'0'0,"0"0"-2281"0"0,0 0-544 0 0,0 0 235 0 0,0 0 109 0 0,0 0-117 0 0,0 0-298 0 0,0 0-388 0 0,0 0-230 0 0,0 0-71 0 0,0 0-33 0 0,0 0-14 0 0,0 0-33 0 0,12-21-38 0 0,38-66-40 0 0,59-55 809 0 0,-31 65-824 0 0,-78 76-298 0 0,0 0 0 0 0,1 0 0 0 0,-1 1 0 0 0,1-1 0 0 0,-1 0 0 0 0,1 1 0 0 0,0-1 0 0 0,-1 1 0 0 0,1-1 0 0 0,-1 1 0 0 0,1-1 0 0 0,0 1-1 0 0,0-1 1 0 0,-1 1 0 0 0,1-1 0 0 0,0 1 0 0 0,0 0 0 0 0,-1 0 0 0 0,1-1 0 0 0,0 1 0 0 0,0 0 0 0 0,0 0 0 0 0,-1 0 0 0 0,1 0 0 0 0,0 0 0 0 0,0 0 0 0 0,0 0 0 0 0,0 0 0 0 0,-1 0 0 0 0,1 0 0 0 0,0 0 0 0 0,0 1-1 0 0,0-1 1 0 0,-1 0 0 0 0,1 1 0 0 0,0-1 0 0 0,0 0 0 0 0,-1 1 0 0 0,1-1 0 0 0,0 1 0 0 0,-1-1 0 0 0,1 1 0 0 0,0 0 0 0 0,-1-1 0 0 0,1 1 0 0 0,-1-1 0 0 0,1 1 0 0 0,-1 0 7 0 0,23 46-195 0 0,-13-22 224 0 0,-7-19 5 0 0,1 0-1 0 0,-1 0 1 0 0,1 0 0 0 0,0 0 0 0 0,1-1-1 0 0,-1 0 1 0 0,1 0 0 0 0,0 0 0 0 0,0 0-1 0 0,0-1 1 0 0,1 0 0 0 0,0 0-1 0 0,0-1 1 0 0,0 1 0 0 0,0-1 0 0 0,0 0-1 0 0,1-1 1 0 0,-1 0 0 0 0,1 0 0 0 0,0 0-1 0 0,0-1 1 0 0,-1 0 0 0 0,1 0-1 0 0,4 0-33 0 0,0-2 108 0 0,0 0-1 0 0,0-1 0 0 0,-1 0 1 0 0,1-1-1 0 0,-1 0 0 0 0,1-1 1 0 0,-1 0-1 0 0,0 0 0 0 0,-1-1 1 0 0,1 0-1 0 0,-1-1 0 0 0,0 0 1 0 0,0 0-1 0 0,-1-1 0 0 0,0 0 1 0 0,0-1-1 0 0,0 0 0 0 0,-1 0 1 0 0,-1-1-1 0 0,1 1 0 0 0,-1-1 1 0 0,-1-1-1 0 0,0 1 0 0 0,0-1 1 0 0,0 0-1 0 0,-2 0 0 0 0,4-10-107 0 0,-6 17-303 0 0,12-36-647 0 0,0 19-6777 0 0,-9 16-4270 0 0</inkml:trace>
  <inkml:trace contextRef="#ctx0" brushRef="#br0" timeOffset="44478.826">8383 317 17004 0 0,'0'0'2228'0'0,"0"0"-933"0"0,0 0-436 0 0,0 0-62 0 0,0 0 1 0 0,0 0-58 0 0,0 0-148 0 0,0 0-166 0 0,0 0-148 0 0,0 0-82 0 0,0 0-54 0 0,0 0-53 0 0,0 0-26 0 0,-28 4-42 0 0,-90 13-4 0 0,55 3-21 0 0,19 13-45 0 0,44-32 42 0 0,0 0 0 0 0,0 1 0 0 0,0-1 0 0 0,0 0 1 0 0,0 1-1 0 0,0-1 0 0 0,0 0 0 0 0,0 0 0 0 0,1 1 0 0 0,-1-1 0 0 0,0 0 0 0 0,1 0 0 0 0,-1 0 0 0 0,1 1 1 0 0,0-1-1 0 0,-1 0 0 0 0,1 0 0 0 0,0 0 0 0 0,0 0 0 0 0,-1 0 0 0 0,1 0 0 0 0,0 0 0 0 0,0-1 0 0 0,0 1 0 0 0,0 0 1 0 0,0 0-1 0 0,0-1 0 0 0,0 1 0 0 0,1 0 0 0 0,-1-1 0 0 0,0 1 0 0 0,0-1 0 0 0,0 0 0 0 0,1 1 0 0 0,-1-1 0 0 0,0 0 1 0 0,0 0-1 0 0,1 0 0 0 0,-1 0 0 0 0,0 0 0 0 0,2 0 7 0 0,4 3-5 0 0,55 13-7 0 0,-54-15 20 0 0,0 1 0 0 0,0 0 0 0 0,1 0 0 0 0,-1 0 0 0 0,0 1 0 0 0,-1 0 0 0 0,1 1 0 0 0,-1-1 0 0 0,1 2 0 0 0,-1-1 0 0 0,0 1 0 0 0,1 1-8 0 0,-6-4 31 0 0,-1 0 1 0 0,1 0-1 0 0,-1-1 1 0 0,1 2-1 0 0,-1-1 1 0 0,0 0-1 0 0,0 0 0 0 0,0 0 1 0 0,0 1-1 0 0,0-1 1 0 0,0 0-1 0 0,-1 1 0 0 0,1-1 1 0 0,-1 0-1 0 0,1 1 1 0 0,-1-1-1 0 0,0 1 0 0 0,0-1 1 0 0,0 1-1 0 0,-1-1 1 0 0,1 1-1 0 0,0-1 0 0 0,-1 0 1 0 0,0 1-1 0 0,1-1 1 0 0,-1 0-1 0 0,0 1 1 0 0,0-1-1 0 0,-1 0 0 0 0,1 0 1 0 0,0 0-1 0 0,-1 0 1 0 0,0 1-32 0 0,-60 62 1020 0 0,55-59-992 0 0,-154 108 350 0 0,84-70-2094 0 0,74-44 1106 0 0,3 0-7150 0 0,0 0-4016 0 0</inkml:trace>
  <inkml:trace contextRef="#ctx0" brushRef="#br0" timeOffset="44731.516">8930 185 20668 0 0,'0'0'843'0'0,"0"0"-223"0"0,0 0-69 0 0,0 0 93 0 0,0 0 92 0 0,-19 35 6 0 0,-59 112-99 0 0,-5 17 298 0 0,74-136-1139 0 0,0 1 0 0 0,2 0 0 0 0,2 0 0 0 0,0 1 0 0 0,2-1 0 0 0,1 1 0 0 0,1 0 0 0 0,3 20 198 0 0,-2-33-706 0 0,0-16-760 0 0,-3-1-7560 0 0,-1 0-2628 0 0</inkml:trace>
  <inkml:trace contextRef="#ctx0" brushRef="#br0" timeOffset="44894.902">8468 498 17916 0 0,'0'0'1231'0'0,"0"0"-518"0"0,0 0-247 0 0,0 0-10 0 0,0 0 80 0 0,0 0 53 0 0,0 0-11 0 0,0 0-77 0 0,0 0-70 0 0,35-2-80 0 0,111-1-113 0 0,-43 12-62 0 0,34 20-2584 0 0,-97-19-3329 0 0,-19-5-5827 0 0</inkml:trace>
  <inkml:trace contextRef="#ctx0" brushRef="#br0" timeOffset="45065.128">9142 755 23125 0 0,'0'0'1248'0'0,"0"0"-672"0"0,0 0-232 0 0,0 0-80 0 0,0 0-23 0 0,0 0 15 0 0,0 0-88 0 0,0 0-96 0 0,0 0-80 0 0,0 0-56 0 0,0 0-104 0 0,0 0-225 0 0,0 0-783 0 0,53 22-4713 0 0,-46-22-7794 0 0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0:50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1406 10946 0 0,'0'0'873'0'0,"0"0"-584"0"0,0 0-409 0 0,0 0-21 0 0,0 0 246 0 0,0 0 362 0 0,0 0 263 0 0,0 0 197 0 0,0 0 106 0 0,0 0 8 0 0,0 0-73 0 0,37 1-111 0 0,119-2-87 0 0,-148 1-683 0 0,0 0 0 0 0,0-1 0 0 0,0 0 0 0 0,0 0 0 0 0,0 0 0 0 0,0-2 0 0 0,0 1 0 0 0,0-1 0 0 0,0 0 0 0 0,-1 0 0 0 0,0-1 0 0 0,0 0 0 0 0,3-2-87 0 0,10-6 244 0 0,19-11 155 0 0,-1-2-1 0 0,-2-2 0 0 0,-1-1 1 0 0,-1-2-1 0 0,-1-1 1 0 0,-2-2-1 0 0,-1-1 0 0 0,1-3-398 0 0,52-78 1263 0 0,63-113-1263 0 0,-67 98 269 0 0,39-52 456 0 0,134-160-725 0 0,-245 332 5 0 0,0 1 0 0 0,1 0 0 0 0,0 0 0 0 0,1 1-1 0 0,0-1 1 0 0,0 2 0 0 0,1-1 0 0 0,0 2 0 0 0,0-1 0 0 0,1 1-1 0 0,7-3-4 0 0,-3 38-77 0 0,-15-24 81 0 0,4 80 104 0 0,-5 1-1 0 0,-3-1 1 0 0,-3 0-1 0 0,-5-1 1 0 0,-3 0 0 0 0,-10 24-108 0 0,17-62 21 0 0,-2 1 0 0 0,-2-1 0 0 0,-2-1 0 0 0,-2-1 1 0 0,-2 0-1 0 0,-2-1 0 0 0,-2-1 0 0 0,-1-1 0 0 0,-5 3-21 0 0,18-32 5 0 0,0 1 0 0 0,-1-1 1 0 0,-1-1-1 0 0,0 0 0 0 0,0-1 0 0 0,-1 0 0 0 0,0-1 0 0 0,-1 0 0 0 0,0-1 0 0 0,0-1 0 0 0,-1 0 0 0 0,0-1 0 0 0,0 0 0 0 0,-1-2 0 0 0,1 0 0 0 0,-1 0 0 0 0,0-1 1 0 0,0-1-1 0 0,0-1 0 0 0,0 0 0 0 0,0-1 0 0 0,0-1 0 0 0,-1-1 0 0 0,1 0 0 0 0,1-1 0 0 0,-1 0 0 0 0,0-2 0 0 0,1 1 0 0 0,0-2 0 0 0,-8-4-5 0 0,14 7-90 0 0,1-2 1 0 0,-1 1-1 0 0,0-1 0 0 0,1 0 0 0 0,0-1 0 0 0,1 0 0 0 0,-1 0 0 0 0,1-1 0 0 0,0 0 0 0 0,0 0 0 0 0,1-1 0 0 0,0 1 0 0 0,1-1 0 0 0,-1-1 1 0 0,1 1-1 0 0,1-1 0 0 0,0 0 0 0 0,0 0 0 0 0,1 0 0 0 0,0 0 0 0 0,0-1 0 0 0,1 1 0 0 0,1-1 0 0 0,-1 0 0 0 0,2 1 0 0 0,-1-5 91 0 0,32-43-4786 0 0,-24 47 2179 0 0,1-2-5956 0 0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0:51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13347 0 0,'0'0'1272'0'0,"0"0"-592"0"0,0 0-448 0 0,0 0-376 0 0,0 0-520 0 0,0 0-312 0 0,0 0-360 0 0,0 0-433 0 0,0 0-1920 0 0,0 0-3264 0 0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0:51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 15739 0 0,'0'0'1395'0'0,"0"0"-397"0"0,0 0-190 0 0,0 0-28 0 0,0 0-38 0 0,0 0-114 0 0,0 0-112 0 0,0 0-96 0 0,0 0-97 0 0,0 0-60 0 0,-32 10-58 0 0,-98 34-68 0 0,128-44-133 0 0,0 1 0 0 0,0-1 0 0 0,-1 0 0 0 0,1 0 0 0 0,0 1 0 0 0,0-1-1 0 0,0 1 1 0 0,0 0 0 0 0,1-1 0 0 0,-1 1 0 0 0,0 0 0 0 0,0 0 0 0 0,0 0 0 0 0,1 1 0 0 0,-1-1-1 0 0,0 0 1 0 0,1 1 0 0 0,-1-1 0 0 0,1 1 0 0 0,0-1 0 0 0,-1 1 0 0 0,1-1 0 0 0,0 1 0 0 0,0 0 0 0 0,0 0-1 0 0,0 0 1 0 0,0 0 0 0 0,1-1 0 0 0,-1 2-4 0 0,0 4 13 0 0,-1-3-16 0 0,1 0 0 0 0,0 0 1 0 0,0 0-1 0 0,1 1 0 0 0,-1-1 1 0 0,1 0-1 0 0,0 0 0 0 0,0 1 1 0 0,0-1-1 0 0,0 0 0 0 0,1 1 0 0 0,0-1 1 0 0,0 0-1 0 0,0 0 0 0 0,0 0 1 0 0,1 0-1 0 0,-1 0 0 0 0,1 0 1 0 0,0 0-1 0 0,0 0 0 0 0,1-1 1 0 0,-1 1-1 0 0,1-1 0 0 0,0 1 1 0 0,0-1-1 0 0,0 0 0 0 0,0 0 1 0 0,0-1-1 0 0,1 1 0 0 0,1 0 3 0 0,4 3-20 0 0,0-1-1 0 0,0-1 1 0 0,1 0 0 0 0,0 0-1 0 0,-1-1 1 0 0,1 0-1 0 0,1-1 1 0 0,-1 0-1 0 0,0 0 1 0 0,0-1 0 0 0,1-1-1 0 0,1 0 21 0 0,78-6-1291 0 0,-32-10-3195 0 0,-41 9-935 0 0,-4 3-5415 0 0</inkml:trace>
  <inkml:trace contextRef="#ctx0" brushRef="#br0" timeOffset="337.21">473 148 7570 0 0,'0'0'934'0'0,"0"0"-305"0"0,0 0 32 0 0,0 0 206 0 0,0 0 165 0 0,0 0 104 0 0,0 0 25 0 0,0 0-22 0 0,0 0-21 0 0,0 0-24 0 0,0 0-38 0 0,0 0-41 0 0,14 27-44 0 0,44 79-43 0 0,-57-105-889 0 0,-1 1 0 0 0,0-1 0 0 0,1 1 0 0 0,0 0 0 0 0,-1-1 0 0 0,1 1 0 0 0,0-1 0 0 0,0 0 0 0 0,0 1 0 0 0,-1-1 0 0 0,2 0 0 0 0,-1 1-1 0 0,0-1 1 0 0,0 0 0 0 0,0 0 0 0 0,0 0 0 0 0,1 0 0 0 0,-1 0 0 0 0,1 0 0 0 0,-1 0 0 0 0,0-1 0 0 0,1 1 0 0 0,-1 0 0 0 0,1-1 0 0 0,0 1 0 0 0,-1-1 0 0 0,1 0 0 0 0,-1 1 0 0 0,1-1 0 0 0,0 0-1 0 0,-1 0 1 0 0,1 0 0 0 0,0 0 0 0 0,-1 0 0 0 0,1-1-39 0 0,6 0 267 0 0,1 1-82 0 0,1-1 0 0 0,0 0 0 0 0,0 0 0 0 0,-1-1 1 0 0,1-1-1 0 0,-1 1 0 0 0,1-2 0 0 0,-1 1 0 0 0,0-1 0 0 0,0-1 0 0 0,-1 1 1 0 0,1-2-1 0 0,-1 1 0 0 0,0-1 0 0 0,-1 0 0 0 0,1-1 0 0 0,3-3-185 0 0,-3 3 31 0 0,-1 0 0 0 0,1-1 0 0 0,-1 1 0 0 0,-1-1 0 0 0,0 0 0 0 0,0-1 0 0 0,0 0 0 0 0,-1 0 0 0 0,0 0 0 0 0,-1 0 0 0 0,0-1 0 0 0,-1 0 0 0 0,1 0 0 0 0,-2 0 0 0 0,0 0 0 0 0,0 0 0 0 0,-1 0 0 0 0,0-1 0 0 0,0 1 0 0 0,-1-4-31 0 0,-3 11-17 0 0,0-1-1 0 0,0 1 0 0 0,0 0 1 0 0,-1 0-1 0 0,1 1 0 0 0,0-1 1 0 0,-1 1-1 0 0,0-1 0 0 0,0 1 0 0 0,0 0 1 0 0,0 0-1 0 0,0 1 0 0 0,0-1 1 0 0,0 1-1 0 0,0 0 0 0 0,-1 0 1 0 0,1 1-1 0 0,0-1 0 0 0,-1 1 1 0 0,1 0-1 0 0,0 0 0 0 0,-1 0 0 0 0,1 1 1 0 0,0-1-1 0 0,-1 1 0 0 0,1 0 1 0 0,0 0-1 0 0,0 1 0 0 0,0-1 1 0 0,0 1-1 0 0,0 0 0 0 0,0 0 1 0 0,0 0-1 0 0,0 1 18 0 0,-9 5-20 0 0,0 0 0 0 0,1 1 0 0 0,0 1 0 0 0,1 0 0 0 0,0 0 0 0 0,0 1 0 0 0,1 1 0 0 0,1 0 0 0 0,0 0 0 0 0,1 0 0 0 0,0 1 1 0 0,0 1-1 0 0,2-1 0 0 0,-1 1 0 0 0,2 0 0 0 0,0 1 0 0 0,1-1 0 0 0,0 1 0 0 0,1 0 0 0 0,1 0 0 0 0,0 0 0 0 0,1 0 0 0 0,1 0 0 0 0,0 6 20 0 0,1-13 0 0 0,1-1 0 0 0,-1 1 0 0 0,1-1 0 0 0,0 0 0 0 0,1 0 0 0 0,0 0 0 0 0,0 0 0 0 0,0 0 0 0 0,1-1 0 0 0,0 1 0 0 0,0-1 0 0 0,1 0 0 0 0,0 0 0 0 0,0-1 0 0 0,0 1 0 0 0,1-1 0 0 0,-1 0 0 0 0,1-1 0 0 0,0 0 0 0 0,1 1 0 0 0,-1-2 0 0 0,1 1 0 0 0,0-1 0 0 0,0 0 0 0 0,0 0 0 0 0,13 5-76 0 0,1-1 0 0 0,-1-1 0 0 0,1-1-1 0 0,1 0 1 0 0,-1-2 0 0 0,1 0 0 0 0,-1-2 0 0 0,6 0 76 0 0,19-1-1047 0 0,-17 0-2389 0 0,-5 0-6442 0 0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0:51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94 243 17740 0 0,'0'0'875'0'0,"0"0"-385"0"0,0 0-251 0 0,0 0-15 0 0,0 0 58 0 0,0 0 27 0 0,0 0-29 0 0,0 0-71 0 0,0 0-74 0 0,0 0-78 0 0,0 0-73 0 0,-15 31-76 0 0,-48 95-93 0 0,47-95-104 0 0,16-31-121 0 0,1-5-1249 0 0,0 1 866 0 0,3-12-6321 0 0,0 8-3168 0 0</inkml:trace>
  <inkml:trace contextRef="#ctx0" brushRef="#br0" timeOffset="436.88">262 571 18804 0 0,'0'0'1072'0'0,"0"0"-458"0"0,0 0-278 0 0,0 0-39 0 0,0 0 73 0 0,0 0 75 0 0,15-32-6 0 0,49-103-60 0 0,48-73 602 0 0,-6 43-680 0 0,-70 134-498 0 0,-32 65-58 0 0,-3-4 278 0 0,-3-17-10 0 0,1 0 0 0 0,1 0 0 0 0,0-1-1 0 0,0 1 1 0 0,1 0 0 0 0,1 0-1 0 0,0 0 1 0 0,1-1 0 0 0,0 1 0 0 0,1-1-1 0 0,0 0 1 0 0,1 0 0 0 0,1 0-1 0 0,0-1 1 0 0,0 0 0 0 0,1 0 0 0 0,0 0-1 0 0,1-1 1 0 0,1 0 0 0 0,-1-1-1 0 0,1 0 1 0 0,9 7-13 0 0,-13-13 59 0 0,0-1-1 0 0,0 1 1 0 0,0-1-1 0 0,0 0 1 0 0,1-1-1 0 0,-1 1 1 0 0,0-1-1 0 0,1 0 1 0 0,-1-1-1 0 0,1 1 1 0 0,-1-1 0 0 0,1 0-1 0 0,-1-1 1 0 0,1 1-1 0 0,-1-1 1 0 0,1 0-1 0 0,-1 0 1 0 0,0-1-1 0 0,1 1 1 0 0,-1-1-1 0 0,0-1 1 0 0,0 1-1 0 0,0-1 1 0 0,-1 1 0 0 0,1-1-1 0 0,-1-1 1 0 0,1 1-1 0 0,-1-1 1 0 0,0 1-1 0 0,3-5-58 0 0,11-12 376 0 0,0-1 0 0 0,-2-1 0 0 0,-1 0 0 0 0,0-1 0 0 0,7-17-376 0 0,-17 31 12 0 0,11-31-601 0 0,-9 39-3346 0 0,-6 1-23 0 0,1 0-7623 0 0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0:53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304 593 7066 0 0,'0'0'2403'0'0,"0"0"-303"0"0,0 0-182 0 0,0 0-92 0 0,0 0-129 0 0,0 0-243 0 0,0 0-330 0 0,0 0-288 0 0,0 0-218 0 0,0 0-158 0 0,0 0-88 0 0,-3 3-21 0 0,-2 7-210 0 0,1 0 1 0 0,0 0 0 0 0,1 0-1 0 0,0 1 1 0 0,0-1-1 0 0,1 1 1 0 0,1-1 0 0 0,-1 1-1 0 0,2 0 1 0 0,0-1-1 0 0,0 1 1 0 0,0 0 0 0 0,2 3-142 0 0,-2 11 165 0 0,1 62 277 0 0,-1 88 546 0 0,-18 132-988 0 0,-16-167-44 0 0,31-184-4846 0 0,9 2 1420 0 0,1 16-1936 0 0,-2 10-4036 0 0</inkml:trace>
  <inkml:trace contextRef="#ctx0" brushRef="#br0" timeOffset="247.057">118 604 11506 0 0,'0'0'1904'0'0,"0"0"-658"0"0,0 0-573 0 0,0 0-140 0 0,0 0 69 0 0,0 0 179 0 0,0 0 157 0 0,0 0 107 0 0,0 0 38 0 0,0 0-65 0 0,0 0-124 0 0,0 0-160 0 0,37-2-146 0 0,118-6-116 0 0,70-26 608 0 0,109-20-2064 0 0,-314 54-1956 0 0,-16 9-7717 0 0,-4-4 141 0 0</inkml:trace>
  <inkml:trace contextRef="#ctx0" brushRef="#br0" timeOffset="500.183">183 1046 15723 0 0,'0'0'1233'0'0,"0"0"-596"0"0,0 0-316 0 0,0 0 90 0 0,0 0 257 0 0,0 0 222 0 0,0 0 118 0 0,0 0-41 0 0,0 0-136 0 0,0 0-136 0 0,0 0-158 0 0,0 0-127 0 0,32 3-109 0 0,102 10-86 0 0,-111-12-174 0 0,-1 0 0 0 0,1-1 1 0 0,-1-1-1 0 0,1-2 0 0 0,-1 0 0 0 0,22-6-41 0 0,27-4-426 0 0,-10 2-1821 0 0,-43 7-1411 0 0,-2 1-7359 0 0</inkml:trace>
  <inkml:trace contextRef="#ctx0" brushRef="#br0" timeOffset="2892.254">0 369 2745 0 0,'0'0'1165'0'0,"0"0"-18"0"0,0 0 129 0 0,0 0 241 0 0,0 0 208 0 0,0 0 45 0 0,0 0-103 0 0,0 0-231 0 0,0 0-313 0 0,0 0-260 0 0,0 0-231 0 0,0 0-154 0 0,0 0-82 0 0,0-5-51 0 0,1-15-42 0 0,26 15 1108 0 0,529-46 2743 0 0,-380 51-3982 0 0,-175 0-161 0 0,-1 0 12 0 0,0 0 14 0 0,0 0 35 0 0,0 0 39 0 0,0 0 33 0 0,0 0 30 0 0,0 0 25 0 0,0 0 18 0 0,0 0 15 0 0,-36-14 1034 0 0,22 6-1236 0 0,1 0 0 0 0,0-1 0 0 0,1-1 0 0 0,0 0 0 0 0,0 0 1 0 0,1-1-1 0 0,0-1 0 0 0,1 0 0 0 0,0 0 0 0 0,1-1 0 0 0,1 0 0 0 0,0-1 0 0 0,1 1 0 0 0,0-2 0 0 0,1 1 0 0 0,0-1 0 0 0,1 0 1 0 0,-1-7-31 0 0,19-12-2298 0 0,14 31-6916 0 0,-17 3-2762 0 0</inkml:trace>
  <inkml:trace contextRef="#ctx0" brushRef="#br0" timeOffset="3312.491">1101 836 11690 0 0,'0'0'1169'0'0,"0"0"-462"0"0,0 0-137 0 0,0 0 137 0 0,0 0 171 0 0,0 0 73 0 0,0 0-46 0 0,0 0-74 0 0,0 0-100 0 0,0 0-67 0 0,0 0-61 0 0,0 0-75 0 0,0 0-47 0 0,25-1-29 0 0,76-3-14 0 0,9 20 1419 0 0,-99-15-1686 0 0,29 3 336 0 0,0-1-1 0 0,1-1 1 0 0,-1-3-1 0 0,34-5-506 0 0,-30-11-216 0 0,-43 17 40 0 0,-16-4-14019 0 0,11 4 2423 0 0</inkml:trace>
  <inkml:trace contextRef="#ctx0" brushRef="#br0" timeOffset="3561.779">1178 1094 10962 0 0,'0'0'4831'0'0,"0"0"-3072"0"0,0 0-1204 0 0,0 0-83 0 0,0 0 194 0 0,0 0 227 0 0,0 0 123 0 0,0 0-8 0 0,0 0-109 0 0,0 0-155 0 0,0 0-90 0 0,0 0-136 0 0,0 0-112 0 0,33 6-76 0 0,103 19-128 0 0,12-19-67 0 0,-102-9-748 0 0,-17-5-4396 0 0,-23 4-3777 0 0</inkml:trace>
  <inkml:trace contextRef="#ctx0" brushRef="#br0" timeOffset="4615.673">1727 1326 2441 0 0,'0'0'1591'0'0,"0"0"-298"0"0,0 0-54 0 0,0 0 177 0 0,0 0 209 0 0,0 0 36 0 0,0 0-94 0 0,0 0-193 0 0,0 0-228 0 0,0 0-123 0 0,0 0-35 0 0,-3 2 4 0 0,-7 2 739 0 0,18-23 525 0 0,1-2-1899 0 0,6-21-24 0 0,1 1 1 0 0,3 1-1 0 0,1 1 1 0 0,2 0-1 0 0,2 2 1 0 0,1 0-1 0 0,2 2 1 0 0,1 1-1 0 0,6-3-333 0 0,-31 33 2 0 0,20-21 40 0 0,2 0 0 0 0,0 2 0 0 0,2 1 0 0 0,0 1 1 0 0,1 1-1 0 0,1 1 0 0 0,26-11-42 0 0,-53 31 2 0 0,0 0 0 0 0,0 1 0 0 0,0-1 0 0 0,-1 0 0 0 0,1 1 0 0 0,0-1 0 0 0,-1 1 1 0 0,1-1-1 0 0,-1 1 0 0 0,0 0 0 0 0,0 0 0 0 0,1-1 0 0 0,-1 1 0 0 0,0 0 0 0 0,0 0 0 0 0,-1 0 1 0 0,1 0-1 0 0,0 1 0 0 0,-1-1 0 0 0,1 0 0 0 0,-1 0 0 0 0,0 0 0 0 0,0 0 0 0 0,0 0 1 0 0,0 1-1 0 0,0-1 0 0 0,0 0 0 0 0,0 0 0 0 0,-1 0 0 0 0,1 0 0 0 0,-1 1 0 0 0,1-1 1 0 0,-1 0-1 0 0,0 0 0 0 0,0 0-2 0 0,0 12 18 0 0,-45 315 271 0 0,45-327-290 0 0,1 0 0 0 0,-1 0 0 0 0,0-1 0 0 0,1 1-1 0 0,-1 0 1 0 0,1 0 0 0 0,0 0 0 0 0,0 0 0 0 0,0 0 0 0 0,0 0 0 0 0,0 0 0 0 0,0 0 0 0 0,0-1-1 0 0,0 1 1 0 0,1 0 0 0 0,-1 0 0 0 0,1 0 0 0 0,0 0 0 0 0,-1-1 0 0 0,1 1 0 0 0,0 0 0 0 0,0-1-1 0 0,0 1 1 0 0,0 0 0 0 0,0-1 0 0 0,1 1 0 0 0,-1-1 0 0 0,0 0 0 0 0,1 1 0 0 0,-1-1 0 0 0,1 0-1 0 0,-1 0 1 0 0,1 0 0 0 0,0 0 0 0 0,-1 0 0 0 0,1 0 0 0 0,0 0 0 0 0,0-1 0 0 0,-1 1 0 0 0,1-1-1 0 0,0 1 1 0 0,0-1 0 0 0,0 0 0 0 0,0 0 0 0 0,0 0 0 0 0,0 0 0 0 0,0 0 0 0 0,1 0 1 0 0,6-4 21 0 0,0-1 0 0 0,0 1 0 0 0,0-1 0 0 0,-1-1 0 0 0,0 0 0 0 0,0 0 0 0 0,-1-1 0 0 0,0 0 0 0 0,0 0 1 0 0,4-6-22 0 0,13-11 29 0 0,279-241 44 0 0,-233 216-68 0 0,-68 112-23 0 0,-25 37 106 0 0,-1 31-110 0 0,24-128-21 0 0,0-1 0 0 0,1 0 1 0 0,-1 0-1 0 0,1 0 0 0 0,-1 0 0 0 0,1 0 0 0 0,0 0 0 0 0,0 0 0 0 0,0 0 0 0 0,0 0 0 0 0,0 0 0 0 0,0 0 0 0 0,0 0 0 0 0,1-1 0 0 0,-1 1 0 0 0,1-1 0 0 0,-1 1 0 0 0,1-1 0 0 0,0 1 0 0 0,-1-1 1 0 0,1 0-1 0 0,0 0 0 0 0,0 0 0 0 0,0 0 0 0 0,0 0 0 0 0,0 0 0 0 0,0 0 0 0 0,0-1 0 0 0,0 1 0 0 0,1-1 0 0 0,-1 1 0 0 0,0-1 0 0 0,0 0 0 0 0,0 0 0 0 0,0 0 0 0 0,1 0 0 0 0,-1 0 0 0 0,0-1 0 0 0,0 1 1 0 0,0-1 42 0 0,85-26-5065 0 0,-38 2-4085 0 0,-35 17-1610 0 0</inkml:trace>
  <inkml:trace contextRef="#ctx0" brushRef="#br0" timeOffset="4994.279">3417 763 6497 0 0,'0'0'4121'0'0,"0"0"-1295"0"0,0 0-812 0 0,0 0-472 0 0,0 0-403 0 0,0 0-333 0 0,0 0-200 0 0,0 0-54 0 0,0 0 12 0 0,0 0 23 0 0,-36 17-32 0 0,-115 56-71 0 0,34-1 239 0 0,110-67-681 0 0,-13 7 51 0 0,0 0 0 0 0,1 2 0 0 0,0 0 1 0 0,1 2-1 0 0,1 0 0 0 0,0 0 0 0 0,2 2 0 0 0,0 0 0 0 0,0 1 1 0 0,2 0-1 0 0,0 1 0 0 0,0 4-93 0 0,11-22 0 0 0,1 1 1 0 0,-1-1 0 0 0,1 1-1 0 0,0 0 1 0 0,0-1 0 0 0,0 1-1 0 0,0 0 1 0 0,1 0-1 0 0,-1 0 1 0 0,1 0 0 0 0,-1-1-1 0 0,1 1 1 0 0,0 0-1 0 0,0 0 1 0 0,0 0 0 0 0,1 0-1 0 0,-1 0 1 0 0,1 0-1 0 0,0-1 1 0 0,-1 1 0 0 0,1 0-1 0 0,1 0 1 0 0,-1-1 0 0 0,0 1-1 0 0,0-1 1 0 0,1 1-1 0 0,0-1 1 0 0,-1 0 0 0 0,1 1-1 0 0,0-1 1 0 0,0 0-1 0 0,0 0 1 0 0,0 0 0 0 0,1 0-1 0 0,-1-1 1 0 0,1 1-1 0 0,-1-1 1 0 0,1 1 0 0 0,-1-1-1 0 0,1 0 1 0 0,0 0 0 0 0,-1 0-1 0 0,1 0 1 0 0,0-1-1 0 0,0 1 1 0 0,0-1 0 0 0,0 1-1 0 0,2-1 0 0 0,18 0 68 0 0,0-2 0 0 0,1 0 0 0 0,-1-1 0 0 0,0-2-1 0 0,0 0 1 0 0,-1-1 0 0 0,1-1 0 0 0,-1-2 0 0 0,-1 0 0 0 0,0-1-1 0 0,0-1 1 0 0,-1-1 0 0 0,0-1 0 0 0,-1 0 0 0 0,-1-2 0 0 0,7-6-68 0 0,100-86 329 0 0,-62 52-34 0 0,-57 106-154 0 0,-6-46-131 0 0,7 132 29 0 0,-6-131-65 0 0,1 0 0 0 0,0-1 0 0 0,0 1 0 0 0,0 0 0 0 0,1-1 0 0 0,0 1 0 0 0,0-1 0 0 0,0 0 0 0 0,1 0 0 0 0,0 0 0 0 0,-1-1 0 0 0,2 1 0 0 0,-1-1 0 0 0,0 0 0 0 0,1 0 0 0 0,0 0 0 0 0,0-1 0 0 0,0 0 0 0 0,1 0 0 0 0,-1 0 0 0 0,3 1 26 0 0,58 0-2228 0 0,-46-14-1720 0 0,-4-6-4269 0 0,-11 9-2949 0 0</inkml:trace>
  <inkml:trace contextRef="#ctx0" brushRef="#br0" timeOffset="5381.498">3082 553 14675 0 0,'0'0'1370'0'0,"0"0"-249"0"0,0 0-50 0 0,0 0-12 0 0,0 0-97 0 0,0 0-133 0 0,0 0-175 0 0,0 0-69 0 0,0 0 9 0 0,0 0 50 0 0,0 0 19 0 0,0 0-83 0 0,0 0-92 0 0,21-8-80 0 0,69-22-55 0 0,-71 25-215 0 0,1 0-1 0 0,-1 1 1 0 0,1 1-1 0 0,0 1 1 0 0,0 1-1 0 0,0 0 1 0 0,0 2-1 0 0,1 0-137 0 0,29 1 99 0 0,-20-3-61 0 0,-16 0-24 0 0,0 0 0 0 0,-1 2 0 0 0,1-1 0 0 0,-1 2 0 0 0,1-1 0 0 0,-1 2 0 0 0,1 0 0 0 0,9 4-14 0 0,-4-7 761 0 0,-49-28 364 0 0,19 19-1360 0 0,-67-58 413 0 0,61 55-157 0 0,0 0 0 0 0,1-1 0 0 0,0-1 1 0 0,1 0-1 0 0,1-1 0 0 0,0-1 1 0 0,1 0-1 0 0,1-1 0 0 0,0-1 0 0 0,1 1 1 0 0,1-2-1 0 0,1 1 0 0 0,1-2 1 0 0,-3-8-22 0 0,11 27-48 0 0,-1-1 0 0 0,1 0 1 0 0,0 0-1 0 0,0 0 0 0 0,0 0 1 0 0,0 0-1 0 0,0 0 0 0 0,0 0 1 0 0,0 1-1 0 0,1-1 1 0 0,-1 0-1 0 0,1 0 0 0 0,-1 0 1 0 0,1 0-1 0 0,0 1 0 0 0,0-1 1 0 0,0 0-1 0 0,0 1 0 0 0,0-1 1 0 0,0 1-1 0 0,0-1 0 0 0,0 1 1 0 0,1-1-1 0 0,-1 1 0 0 0,0 0 1 0 0,1 0-1 0 0,0 0 1 0 0,-1-1-1 0 0,1 1 0 0 0,-1 1 1 0 0,1-1-1 0 0,0 0 0 0 0,0 0 1 0 0,1 0 47 0 0,25-9-3215 0 0,-15 6 120 0 0,1-3-9129 0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5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2403 843 18108 0 0,'0'0'927'0'0,"0"0"-179"0"0,0 0 57 0 0,0 0 156 0 0,0 0 40 0 0,0 0-125 0 0,0 0-232 0 0,0 0-217 0 0,-1 32-137 0 0,-3 96-105 0 0,3-8 104 0 0,2-80-6011 0 0,-2-39-673 0 0,0-1-5189 0 0</inkml:trace>
  <inkml:trace contextRef="#ctx0" brushRef="#br0" timeOffset="252.836">2379 335 12483 0 0,'0'0'1592'0'0,"0"0"-1256"0"0,0 0-464 0 0,0 0-184 0 0,0 0 16 0 0,0 0 8 0 0,0 0-32 0 0,0 0-208 0 0,0 0-449 0 0,0 0-919 0 0,0 0-1113 0 0,0 0-687 0 0,0 0 735 0 0</inkml:trace>
  <inkml:trace contextRef="#ctx0" brushRef="#br0" timeOffset="632.277">2637 449 0 0 0,'0'0'3662'0'0,"0"0"-553"0"0,0 0-193 0 0,0 0-304 0 0,0 0-415 0 0,0 0-398 0 0,0 0-346 0 0,0 0-258 0 0,31-25-220 0 0,94-82-185 0 0,-61 44 364 0 0,-56 51-951 0 0,-1 0 0 0 0,0-1 1 0 0,0 0-1 0 0,-1 0 0 0 0,-1 0 0 0 0,0-1 1 0 0,-1 0-1 0 0,0 0 0 0 0,-1 0 0 0 0,-1 0 1 0 0,0 0-1 0 0,-1-1 0 0 0,-1 1 0 0 0,0 0 1 0 0,-1-8-204 0 0,1 21 15 0 0,0 0 0 0 0,0 0 0 0 0,1 0 0 0 0,-1 0 0 0 0,0 0 0 0 0,0 1 0 0 0,0-1 0 0 0,0 0 0 0 0,0 0 0 0 0,0 0 1 0 0,-1 0-1 0 0,1 0 0 0 0,0 0 0 0 0,0 0 0 0 0,-1 0 0 0 0,1 0 0 0 0,0 0 0 0 0,-1 1 0 0 0,1-1 0 0 0,-1 0 0 0 0,1 0 0 0 0,-1 0 1 0 0,1 1-1 0 0,-1-1 0 0 0,0 0 0 0 0,1 1 0 0 0,-1-1 0 0 0,0 0 0 0 0,0 1 0 0 0,0-1 0 0 0,1 1 0 0 0,-1-1 0 0 0,0 1 0 0 0,0 0 1 0 0,0-1-1 0 0,0 1 0 0 0,0 0 0 0 0,0 0 0 0 0,1-1 0 0 0,-1 1 0 0 0,0 0 0 0 0,-1 0-15 0 0,-12 37-275 0 0,-18 170 295 0 0,31-128 12 0 0,2 1 0 0 0,4-1 0 0 0,7 22-32 0 0,11 46 91 0 0,-3-40-19 0 0,-6 0 1 0 0,-4 2-1 0 0,-4-1 0 0 0,-7 52-72 0 0,1-140 33 0 0,-1-1-1 0 0,-1 1 0 0 0,-1-1 0 0 0,-1 0 0 0 0,0 0 0 0 0,-1-1 0 0 0,-1 1 0 0 0,-1-1 0 0 0,-1 0 0 0 0,0-1 0 0 0,-1 1 0 0 0,-1-2 0 0 0,-1 1 1 0 0,0-2-1 0 0,-1 1 0 0 0,-1-2 0 0 0,0 0 0 0 0,-1 0 0 0 0,-1-1 0 0 0,-3 1-32 0 0,14-10 6 0 0,-1-1 0 0 0,0-1 0 0 0,0 1 0 0 0,0-1 1 0 0,-1 0-1 0 0,1 0 0 0 0,-1 0 0 0 0,1-1 0 0 0,-1 0 0 0 0,1 0 0 0 0,-1 0 0 0 0,0-1 1 0 0,1 0-1 0 0,-1 0 0 0 0,0 0 0 0 0,1-1 0 0 0,-1 0 0 0 0,1 0 0 0 0,-1 0 0 0 0,1-1 1 0 0,-1 0-1 0 0,1 0 0 0 0,0 0 0 0 0,0 0 0 0 0,0-1 0 0 0,0 0 0 0 0,0 0 0 0 0,0-1 0 0 0,1 1 1 0 0,0-1-1 0 0,0 0 0 0 0,0 0 0 0 0,0 0 0 0 0,0-1 0 0 0,1 1 0 0 0,0-1 0 0 0,0 0 1 0 0,0 0-1 0 0,0 0-6 0 0,-2-9 18 0 0,0-1 1 0 0,1 0-1 0 0,1 0 0 0 0,0 0 1 0 0,1 0-1 0 0,0 0 1 0 0,2 0-1 0 0,-1 0 1 0 0,2-1-1 0 0,0 1 0 0 0,1 0 1 0 0,1 0-1 0 0,0 0 1 0 0,1 0-1 0 0,0 0 1 0 0,1 1-1 0 0,1-1-18 0 0,17-35-145 0 0,3 1-1 0 0,2 2 1 0 0,1 0 0 0 0,3 2-1 0 0,1 1 1 0 0,3 2 0 0 0,1 1-1 0 0,9-4 146 0 0,5 5-2769 0 0,-27 27-7005 0 0,-19 9-1695 0 0</inkml:trace>
  <inkml:trace contextRef="#ctx0" brushRef="#br0" timeOffset="952.64">3180 865 6201 0 0,'0'0'5559'0'0,"0"0"-3079"0"0,0 0-981 0 0,0 0-17 0 0,0 0 21 0 0,0 0-136 0 0,0 0-283 0 0,0 0-341 0 0,0 0-274 0 0,0 0-162 0 0,0 0-88 0 0,0 0-38 0 0,-2 11-35 0 0,-20 67 51 0 0,16-67-201 0 0,1 1 0 0 0,0 0 1 0 0,0 0-1 0 0,2 0 0 0 0,-1 1 0 0 0,2-1 0 0 0,-1 1 1 0 0,2 0-1 0 0,0 0 0 0 0,0 0 0 0 0,1 0 0 0 0,1-1 1 0 0,0 2 3 0 0,0-11-2 0 0,0 1 0 0 0,0-1 0 0 0,1 0 0 0 0,-1 0 0 0 0,1 0 0 0 0,0 0 1 0 0,0-1-1 0 0,0 1 0 0 0,0 0 0 0 0,0-1 0 0 0,0 1 0 0 0,1-1 0 0 0,-1 0 1 0 0,1 0-1 0 0,0 0 0 0 0,-1 0 0 0 0,1 0 0 0 0,0-1 0 0 0,0 1 0 0 0,0-1 1 0 0,0 0-1 0 0,0 0 0 0 0,1 0 0 0 0,-1 0 0 0 0,0 0 0 0 0,1-1 0 0 0,-1 0 0 0 0,3 1 3 0 0,2-1 76 0 0,0 1 0 0 0,0-1 1 0 0,0 0-1 0 0,0-1 0 0 0,0 0 1 0 0,0 0-1 0 0,0-1 0 0 0,-1 0 1 0 0,1 0-1 0 0,0 0 1 0 0,4-4-78 0 0,-1 1 90 0 0,-1-1 0 0 0,0 0 0 0 0,0-1 0 0 0,-1 0 0 0 0,0-1 0 0 0,0 0 0 0 0,0 0 1 0 0,-1-1-1 0 0,-1 0 0 0 0,1 0 0 0 0,-2-1 0 0 0,1 0 0 0 0,-1 0 0 0 0,-1-1 0 0 0,1 0 1 0 0,-2 0-1 0 0,0 0 0 0 0,0 0 0 0 0,-1 0 0 0 0,0-1 0 0 0,-1 0 0 0 0,-1 0 0 0 0,1 1 1 0 0,-2-1-1 0 0,0 0 0 0 0,0 0 0 0 0,-1 0 0 0 0,-1 0 0 0 0,0 1 0 0 0,0-1 1 0 0,-1 1-1 0 0,-1-1 0 0 0,0 1 0 0 0,0 0 0 0 0,-1 0 0 0 0,-1 0-90 0 0,-65-64-337 0 0,68 73 160 0 0,0 0 1 0 0,0 1-1 0 0,-1-1 0 0 0,1 1 1 0 0,0-1-1 0 0,0 1 1 0 0,-1 0-1 0 0,1 1 0 0 0,0-1 1 0 0,-1 0-1 0 0,1 1 0 0 0,-1 0 1 0 0,1 0-1 0 0,-1 0 0 0 0,1 0 1 0 0,-1 1-1 0 0,1-1 0 0 0,-3 1 177 0 0,-14 15-7716 0 0,12-11-3929 0 0</inkml:trace>
  <inkml:trace contextRef="#ctx0" brushRef="#br0" timeOffset="1253.438">3659 1175 9826 0 0,'0'0'3081'0'0,"0"0"-859"0"0,0 0-334 0 0,0 0-136 0 0,0 0-199 0 0,0 0-262 0 0,0 0-303 0 0,0 0-220 0 0,0 0-121 0 0,0 0-54 0 0,0 0-57 0 0,0 0-33 0 0,0 0-48 0 0,3-24-86 0 0,13-76 7 0 0,9 32 229 0 0,-16 44-595 0 0,1 0 0 0 0,1 1 0 0 0,2 0 0 0 0,0 1 0 0 0,1 0 1 0 0,1 1-1 0 0,1 1 0 0 0,1 0 0 0 0,1 2 0 0 0,0 0 1 0 0,6-3-11 0 0,-16 32-7442 0 0,-8-9 4927 0 0,0 6-9332 0 0</inkml:trace>
  <inkml:trace contextRef="#ctx0" brushRef="#br0" timeOffset="1812.306">3933 1101 16444 0 0,'0'0'1777'0'0,"0"0"-372"0"0,0 0-213 0 0,0 0-124 0 0,0 0-137 0 0,0 0-163 0 0,0 0-171 0 0,0 0-163 0 0,0 0-98 0 0,0 0-77 0 0,0 0-61 0 0,0 0-30 0 0,19-25-22 0 0,62-78-18 0 0,-20 47 132 0 0,-46 49-216 0 0,-5 1-10 0 0,0 0 1 0 0,1 1-1 0 0,-1 0 1 0 0,1 1-1 0 0,0 1 0 0 0,0-1 1 0 0,1 2-1 0 0,-1 0 1 0 0,1 0-1 0 0,7 0-34 0 0,-17 4 6 0 0,-1 0-1 0 0,1 0 1 0 0,-1 0-1 0 0,1 1 1 0 0,-1-1-1 0 0,0 0 1 0 0,0 1-1 0 0,0-1 1 0 0,0 0-1 0 0,0 1 1 0 0,-1-1-1 0 0,1 1 1 0 0,-1 0-1 0 0,0-1 1 0 0,1 1-1 0 0,-1-1 1 0 0,0 1-1 0 0,0 0 1 0 0,-1-1-1 0 0,1 1 1 0 0,-1-1 0 0 0,1 1-1 0 0,-1 1-5 0 0,0 2 25 0 0,-32 153 258 0 0,33-159-283 0 0,0 1 1 0 0,0 0-1 0 0,0 0 0 0 0,0-1 1 0 0,0 1-1 0 0,0 0 0 0 0,0 0 1 0 0,0-1-1 0 0,1 1 1 0 0,-1 0-1 0 0,0 0 0 0 0,0-1 1 0 0,1 1-1 0 0,-1 0 1 0 0,0-1-1 0 0,1 1 0 0 0,-1 0 1 0 0,1-1-1 0 0,-1 1 0 0 0,1-1 1 0 0,-1 1-1 0 0,1-1 1 0 0,-1 1-1 0 0,1-1 0 0 0,-1 1 1 0 0,1-1-1 0 0,0 1 1 0 0,-1-1-1 0 0,1 0 0 0 0,0 1 1 0 0,-1-1-1 0 0,1 0 1 0 0,0 0-1 0 0,0 1 0 0 0,-1-1 1 0 0,1 0-1 0 0,0 0 0 0 0,0 0 1 0 0,-1 0-1 0 0,1 0 1 0 0,0 0-1 0 0,0 0 0 0 0,-1 0 1 0 0,1 0-1 0 0,0 0 1 0 0,-1-1-1 0 0,1 1 0 0 0,0 0 1 0 0,0 0-1 0 0,-1-1 0 0 0,1 1 1 0 0,0-1-1 0 0,-1 1 1 0 0,1 0-1 0 0,-1-1 0 0 0,1 0 0 0 0,42-25 166 0 0,-42 25-163 0 0,200-163 186 0 0,-151 145-227 0 0,-48 20 40 0 0,-1 0-1 0 0,1 1 0 0 0,-1 0 1 0 0,0-1-1 0 0,0 1 0 0 0,0 0 1 0 0,0-1-1 0 0,0 1 1 0 0,0 0-1 0 0,0 0 0 0 0,-1 0 1 0 0,1 0-1 0 0,0 0 1 0 0,-1 0-1 0 0,0 0 0 0 0,1 0 1 0 0,-1 0-1 0 0,0 0 0 0 0,0 0 1 0 0,0 0-1 0 0,-1 0 1 0 0,1 0-1 0 0,0 0 0 0 0,-1 0 1 0 0,0 1-2 0 0,1 3 16 0 0,-2 166 131 0 0,2-168-184 0 0,0 0 1 0 0,0 0 0 0 0,0-1-1 0 0,1 1 1 0 0,-1 0 0 0 0,1-1-1 0 0,0 1 1 0 0,0 0 0 0 0,0-1-1 0 0,1 1 1 0 0,-1-1 0 0 0,1 1 0 0 0,0-1-1 0 0,0 0 1 0 0,0 0 0 0 0,0 0-1 0 0,2 2 37 0 0,8 2-4738 0 0,3-5-4654 0 0,-10-2-3309 0 0</inkml:trace>
  <inkml:trace contextRef="#ctx0" brushRef="#br0" timeOffset="-1822.673">704 295 0 0 0,'0'0'1232'0'0,"0"0"182"0"0,0 0 181 0 0,0 0 301 0 0,0 0 279 0 0,0 0 31 0 0,0 0-152 0 0,0 0-380 0 0,0 0-430 0 0,0 0-300 0 0,0 0-154 0 0,0-9-45 0 0,0-41 2281 0 0,0 50-2611 0 0,0 0-60 0 0,0 0-50 0 0,0 0-40 0 0,0 0-30 0 0,0 0-20 0 0,0 0-24 0 0,0 0-30 0 0,0 0-26 0 0,0 0-31 0 0,0 0-31 0 0,0 15 26 0 0,7 261 748 0 0,1-165-747 0 0,-8-79-93 0 0,2 0-1 0 0,1 0 0 0 0,2-1 1 0 0,1 1-1 0 0,1-1 0 0 0,7 17-6 0 0,-9-37 5 0 0,0 0 0 0 0,0-1 0 0 0,1 0 0 0 0,1 0 0 0 0,0 0-1 0 0,0-1 1 0 0,0 0 0 0 0,1-1 0 0 0,1 1 0 0 0,0-2 0 0 0,0 1 0 0 0,0-1 0 0 0,1 0-1 0 0,-1-1 1 0 0,2 0 0 0 0,-1-1 0 0 0,1 0 0 0 0,0-1 0 0 0,0 0 0 0 0,6 1-5 0 0,-7-5 40 0 0,0 0 1 0 0,-1-1-1 0 0,1 0 1 0 0,0-1-1 0 0,-1 0 1 0 0,1 0 0 0 0,-1-1-1 0 0,0 0 1 0 0,0-1-1 0 0,0 0 1 0 0,0 0-1 0 0,-1-1 1 0 0,1 0 0 0 0,-1-1-1 0 0,-1 0 1 0 0,1 0-1 0 0,-1-1 1 0 0,0 0-1 0 0,4-5-40 0 0,13-15 58 0 0,-1 0-1 0 0,-2-2 0 0 0,-1 0 1 0 0,-1-2-1 0 0,-1 0 1 0 0,-2 0-1 0 0,-2-2 0 0 0,11-32-57 0 0,94-283 52 0 0,-109 311-4 0 0,-2-1-1 0 0,-1 1 1 0 0,-2-1-1 0 0,-2 0 1 0 0,-1-9-48 0 0,-16 58-100 0 0,7 10 98 0 0,-5 11 88 0 0,1 1 0 0 0,2 1 0 0 0,2 0 0 0 0,1 0 0 0 0,-1 24-86 0 0,-1 431 1497 0 0,38-214-817 0 0,-30-273-662 0 0,0-2-17 0 0,0 0 16 0 0,0 0 21 0 0,0 0-13 0 0,0 0 7 0 0,-13-12-333 0 0,-7-22-2187 0 0,14 18-7690 0 0,5 12 6162 0 0,0 0-7787 0 0</inkml:trace>
  <inkml:trace contextRef="#ctx0" brushRef="#br0" timeOffset="-285.325">1794 597 0 0 0,'0'0'1539'0'0,"0"0"404"0"0,0 0 250 0 0,0 0-36 0 0,0 0-244 0 0,0 0-245 0 0,0 0-189 0 0,0 0-187 0 0,0 0-209 0 0,0 0-231 0 0,-17 14 1249 0 0,-27 200 2072 0 0,-12-27-3582 0 0,-1-72-557 0 0,44-91-184 0 0,13-24 132 0 0,8-18-71 0 0,110-260 278 0 0,-39 68-101 0 0,-68 178 150 0 0,-11 30-146 0 0,0 2 4 0 0,0 0-27 0 0,0 0-46 0 0,0 0-46 0 0,0 0-13 0 0,0 24 12 0 0,15 97 415 0 0,38 131-319 0 0,-53-250-56 0 0,0 0 0 0 0,0 0 0 0 0,0 0 0 0 0,0-1 0 0 0,0 1 1 0 0,0 0-1 0 0,0 0 0 0 0,1 0 0 0 0,-1-1 0 0 0,1 1 0 0 0,-1 0 0 0 0,1-1 0 0 0,0 1 1 0 0,0 0-1 0 0,0-1 0 0 0,0 1 0 0 0,0-1 0 0 0,0 1 0 0 0,0-1 0 0 0,0 0 0 0 0,0 1 1 0 0,1-1-1 0 0,-1 0 0 0 0,0 0 0 0 0,1 0 0 0 0,-1 0 0 0 0,1 0 0 0 0,-1 0 0 0 0,1 0 1 0 0,0-1-1 0 0,-1 1 0 0 0,1 0 0 0 0,0-1 0 0 0,0 1 0 0 0,-1-1 0 0 0,1 0 0 0 0,0 0 1 0 0,0 0-1 0 0,0 0 0 0 0,-1 0 0 0 0,1 0 0 0 0,0 0 0 0 0,0 0 0 0 0,0-1 0 0 0,-1 1 1 0 0,1-1-1 0 0,0 1 0 0 0,-1-1 0 0 0,1 0 0 0 0,0 0 0 0 0,-1 1 0 0 0,1-1 0 0 0,-1 0 1 0 0,1 0-1 0 0,0-2-16 0 0,20-32 268 0 0,-1-2 0 0 0,-2 0 0 0 0,-2-1 0 0 0,-1-1 0 0 0,-2 0 0 0 0,-2-1 0 0 0,-1 0 0 0 0,-2-1 0 0 0,-3-1 0 0 0,3-36-268 0 0,-7 16 122 0 0,-2 61-156 0 0,0 1-48 0 0,-40 63-5377 0 0,35-50 2968 0 0,-2 3-4325 0 0,3-2-4967 0 0</inkml:trace>
  <inkml:trace contextRef="#ctx0" brushRef="#br0" timeOffset="3234.247">5936 703 1048 0 0,'0'0'979'0'0,"0"0"129"0"0,0 0 311 0 0,0 0 383 0 0,0 0 190 0 0,0 0-92 0 0,0 0-247 0 0,0 0-291 0 0,0 0-229 0 0,0 0-167 0 0,0 0-70 0 0,0 0-17 0 0,6-11-3 0 0,20-36 22 0 0,-28 18 4068 0 0,-33 21-3890 0 0,16 10-988 0 0,-1 2-1 0 0,1 0 1 0 0,0 1-1 0 0,0 1 0 0 0,1 1 1 0 0,-1 1-1 0 0,2 0 1 0 0,-1 1-1 0 0,1 1 1 0 0,0 1-1 0 0,1 0 0 0 0,1 1 1 0 0,0 1-1 0 0,0 0 1 0 0,1 1-1 0 0,1 1 0 0 0,0 0 1 0 0,1 1-1 0 0,1 0 1 0 0,-9 17-88 0 0,15-26 25 0 0,1 0 1 0 0,0 0 0 0 0,1 0 0 0 0,-1 1-1 0 0,1-1 1 0 0,1 1 0 0 0,0 0 0 0 0,0 0-1 0 0,0 0 1 0 0,1 0 0 0 0,0 0 0 0 0,1 0-1 0 0,-1 0 1 0 0,2 0 0 0 0,-1 0 0 0 0,1 0 0 0 0,0 0-1 0 0,1 0 1 0 0,0 0 0 0 0,0 0 0 0 0,1 0-1 0 0,0-1 1 0 0,0 1 0 0 0,1-1 0 0 0,0 0-1 0 0,0 0 1 0 0,0 0 0 0 0,1-1 0 0 0,4 4-26 0 0,4 1 66 0 0,0 0 0 0 0,0-1 0 0 0,1-1 0 0 0,1 0 0 0 0,0-1 0 0 0,0-1 0 0 0,0 0 0 0 0,1-2 0 0 0,0 1 0 0 0,0-2 0 0 0,0 0 0 0 0,1-1 0 0 0,-1 0 0 0 0,1-1 0 0 0,0-1 0 0 0,0-1 0 0 0,-1-1 0 0 0,1 0 0 0 0,0-1 0 0 0,2-1-66 0 0,105-33 205 0 0,-122 32-3468 0 0,-17 8-8376 0 0,12 0-569 0 0</inkml:trace>
  <inkml:trace contextRef="#ctx0" brushRef="#br0" timeOffset="3481.979">6534 854 7001 0 0,'0'0'5892'0'0,"0"0"-3818"0"0,0 0-1004 0 0,0 0 102 0 0,0 0 102 0 0,0 0-69 0 0,0 0-278 0 0,0 0-341 0 0,0 0-270 0 0,-16 33-184 0 0,-48 99-87 0 0,46-73-125 0 0,18-34-795 0 0,0-17-1879 0 0,0-1-3458 0 0,0-6-5065 0 0</inkml:trace>
  <inkml:trace contextRef="#ctx0" brushRef="#br0" timeOffset="3731.871">6505 321 21701 0 0,'0'0'800'0'0,"0"0"-120"0"0,0 0-88 0 0,0 0-48 0 0,0 0-56 0 0,0 0-168 0 0,0 0-208 0 0,0 0-168 0 0,0 0-248 0 0,0 0-120 0 0,0 0-104 0 0,0 0-152 0 0,0 0-336 0 0,0 0-1257 0 0,-30 7-4272 0 0,34 8-6258 0 0</inkml:trace>
  <inkml:trace contextRef="#ctx0" brushRef="#br0" timeOffset="5274.105">8167 770 9602 0 0,'0'0'4116'0'0,"0"0"-2223"0"0,0 0-750 0 0,0 0 3 0 0,0 0-11 0 0,0 0-142 0 0,0 0-226 0 0,0 0-237 0 0,0 0-185 0 0,0 0-98 0 0,0 0-55 0 0,0 0-47 0 0,-9 22 203 0 0,4-11-315 0 0,1 0-1 0 0,0 1 1 0 0,1-1 0 0 0,0 0-1 0 0,1 1 1 0 0,0 0 0 0 0,0 0-1 0 0,2-1 1 0 0,0 1 0 0 0,0 0-1 0 0,1 1-32 0 0,-1-2 5 0 0,1-4 74 0 0,0 0 0 0 0,0 0-1 0 0,1-1 1 0 0,0 1 0 0 0,1 0 0 0 0,0-1-1 0 0,0 1 1 0 0,0-1 0 0 0,0 0 0 0 0,1 0-1 0 0,0 0 1 0 0,0-1 0 0 0,1 1 0 0 0,0-1-1 0 0,0 0 1 0 0,0-1 0 0 0,0 1 0 0 0,1-1-1 0 0,0 0 1 0 0,0 0 0 0 0,0 0 0 0 0,0-1-1 0 0,0 0 1 0 0,1-1 0 0 0,0 1 0 0 0,-1-1-1 0 0,1 0 1 0 0,0-1 0 0 0,0 1 0 0 0,0-2-1 0 0,0 1 1 0 0,0-1 0 0 0,0 0 0 0 0,0 0-1 0 0,0-1 1 0 0,0 0 0 0 0,0 0 0 0 0,0 0-1 0 0,0-1 1 0 0,-1 0 0 0 0,1-1 0 0 0,2 0-79 0 0,12-8 119 0 0,0-1 0 0 0,-1-1 0 0 0,0-1 0 0 0,-1-1 1 0 0,-1 0-1 0 0,0-1 0 0 0,-1-1 0 0 0,0-1 0 0 0,-2 0 0 0 0,0-1 1 0 0,10-19-120 0 0,-1-6-94 0 0,-24 43 37 0 0,0 1-59 0 0,-36 40-910 0 0,32-32 924 0 0,0-3 75 0 0,1 0 1 0 0,-1 0 0 0 0,1 1 0 0 0,0-1-1 0 0,1 1 1 0 0,-1 0 0 0 0,1 0 0 0 0,0-1-1 0 0,1 2 1 0 0,-1-1 0 0 0,1 0-1 0 0,0 0 1 0 0,1 0 0 0 0,0 0 0 0 0,0 1-1 0 0,0-1 1 0 0,0 0 0 0 0,1 0 0 0 0,0 0-1 0 0,1 0 1 0 0,-1 0 0 0 0,1 0 0 0 0,0 0-1 0 0,1 0 1 0 0,-1-1 0 0 0,1 1 0 0 0,0-1-1 0 0,1 1 1 0 0,2 2 26 0 0,5 0-2 0 0,1 0 0 0 0,-1 0 0 0 0,2-1 0 0 0,-1-1 0 0 0,1 0-1 0 0,0-1 1 0 0,0 0 0 0 0,1-1 0 0 0,0 0 0 0 0,-1-2 0 0 0,1 1 0 0 0,0-1 0 0 0,0-1-1 0 0,0-1 1 0 0,0 0 0 0 0,1-1 0 0 0,5-1 2 0 0,7-2 91 0 0,-1-1 0 0 0,0-1 0 0 0,0-1 0 0 0,0-1 0 0 0,-1-2 0 0 0,0 0-1 0 0,-1-2 1 0 0,0 0 0 0 0,0-2 0 0 0,-2-1 0 0 0,0 0 0 0 0,6-7-91 0 0,33-26 260 0 0,-3-1 0 0 0,-1-4 0 0 0,45-55-260 0 0,-78 80-37 0 0,-2 0 1 0 0,-1-2-1 0 0,-1 0 0 0 0,-1-1 0 0 0,-2-1 1 0 0,-1-1-1 0 0,-2 0 0 0 0,-1-1 0 0 0,3-17 37 0 0,-13 45-7 0 0,-1 0 0 0 0,0-1 0 0 0,0 1-1 0 0,0-1 1 0 0,-1 0 0 0 0,1 1 0 0 0,-2-1-1 0 0,1 0 1 0 0,-1 0 0 0 0,0 0 0 0 0,0 1-1 0 0,-1-1 1 0 0,0 0 0 0 0,0 0 0 0 0,-1 1-1 0 0,0-1 1 0 0,0 1 0 0 0,0-1 0 0 0,-1 1-1 0 0,0 0 1 0 0,0 0 0 0 0,0 0 0 0 0,-1 0-1 0 0,0 1 1 0 0,0-1 0 0 0,-1 1 0 0 0,0 0-1 0 0,1 0 1 0 0,-2 1 0 0 0,1-1-1 0 0,0 1 1 0 0,-1 0 0 0 0,0 1 0 0 0,-1-1 7 0 0,-4 0-11 0 0,-1 2 1 0 0,1-1 0 0 0,-1 2 0 0 0,1-1-1 0 0,-1 2 1 0 0,0-1 0 0 0,1 2-1 0 0,-1-1 1 0 0,1 2 0 0 0,-1-1 0 0 0,1 2-1 0 0,-1-1 1 0 0,1 2 0 0 0,0-1-1 0 0,0 2 1 0 0,1-1 0 0 0,-1 1 0 0 0,1 1-1 0 0,0 0 1 0 0,1 1 0 0 0,-4 2 10 0 0,-4 4-3 0 0,1 1-1 0 0,0 0 1 0 0,1 1 0 0 0,0 1-1 0 0,1 1 1 0 0,1 0 0 0 0,1 0 0 0 0,0 1-1 0 0,1 1 1 0 0,1 0 0 0 0,0 3 3 0 0,0 3 11 0 0,2 0 0 0 0,0 1 0 0 0,1 0 1 0 0,2 0-1 0 0,1 1 0 0 0,1-1 0 0 0,1 1 1 0 0,1 0-1 0 0,2 9-11 0 0,3-12 44 0 0,1 0 0 0 0,0 0 0 0 0,2-1 1 0 0,1 0-1 0 0,1 0 0 0 0,1-1 0 0 0,1 0 0 0 0,0-1 0 0 0,16 20-44 0 0,104 128 382 0 0,-117-159-1641 0 0,-12-14-2659 0 0,-2-4-3804 0 0,0 4-4589 0 0</inkml:trace>
  <inkml:trace contextRef="#ctx0" brushRef="#br0" timeOffset="6031.51">9991 670 20452 0 0,'0'0'1269'0'0,"0"0"-240"0"0,0 0-54 0 0,0 0-12 0 0,0 0-91 0 0,0 0-198 0 0,0 0-212 0 0,0 0-167 0 0,0 0-99 0 0,0 0-72 0 0,0 0-69 0 0,-36 11-22 0 0,-113 38-29 0 0,142-47-6 0 0,1 1 0 0 0,-1-1 1 0 0,1 1-1 0 0,-1 0 0 0 0,1 0 0 0 0,0 1 0 0 0,0 0 0 0 0,1 0 1 0 0,-1 0-1 0 0,1 1 0 0 0,0 0 0 0 0,0 0 0 0 0,0 1 2 0 0,-7 7-9 0 0,-3 3-17 0 0,0 0 0 0 0,2 1-1 0 0,0 0 1 0 0,1 1 0 0 0,0 1 0 0 0,2 0 0 0 0,0 0 0 0 0,2 1 0 0 0,0 0-1 0 0,-3 11 27 0 0,10-28-8 0 0,0-1-1 0 0,0 1 0 0 0,-1 0 1 0 0,2-1-1 0 0,-1 1 0 0 0,0 0 1 0 0,1 0-1 0 0,-1-1 0 0 0,1 1 0 0 0,0 0 1 0 0,0 0-1 0 0,0 0 0 0 0,0 0 1 0 0,0-1-1 0 0,0 1 0 0 0,1 0 1 0 0,0 0-1 0 0,-1 0 0 0 0,1-1 0 0 0,0 1 1 0 0,1-1-1 0 0,-1 1 0 0 0,0-1 1 0 0,1 1-1 0 0,-1-1 0 0 0,1 1 0 0 0,0-1 1 0 0,0 0-1 0 0,0 0 0 0 0,0 0 1 0 0,0 0-1 0 0,0 0 0 0 0,0-1 1 0 0,1 1-1 0 0,-1-1 0 0 0,0 1 0 0 0,1-1 1 0 0,0 0-1 0 0,-1 0 0 0 0,2 1 9 0 0,5-1 5 0 0,0-1 0 0 0,0 1 0 0 0,0-1 0 0 0,0-1 0 0 0,0 0 0 0 0,-1 0 0 0 0,1-1 0 0 0,0 1 0 0 0,-1-2 0 0 0,1 0 0 0 0,-1 0 0 0 0,0 0 0 0 0,0-1 0 0 0,0 0 0 0 0,0-1 0 0 0,0 1 0 0 0,6-7-5 0 0,111-106 59 0 0,-12-30-464 0 0,-166 253-894 0 0,51-101 1303 0 0,0-1 0 0 0,1 0 0 0 0,-1 1 0 0 0,1 0 1 0 0,0-1-1 0 0,0 1 0 0 0,1 0 0 0 0,-1-1 0 0 0,1 1 0 0 0,0 0 0 0 0,1 0 0 0 0,-1-1 0 0 0,1 1 0 0 0,0 0 1 0 0,0-1-1 0 0,0 1 0 0 0,0-1 0 0 0,1 1 0 0 0,0-1 0 0 0,0 1 0 0 0,0-1 0 0 0,0 0 0 0 0,1 0 1 0 0,0 0-1 0 0,0 0 0 0 0,0-1 0 0 0,0 1 0 0 0,0-1 0 0 0,1 0 0 0 0,0 0 0 0 0,-1 0 0 0 0,1 0 0 0 0,0-1 1 0 0,0 1-1 0 0,1-1 0 0 0,-1 0 0 0 0,0 0 0 0 0,1-1 0 0 0,3 2-4 0 0,20 2 148 0 0,-1-1-1 0 0,1-2 1 0 0,0 0 0 0 0,0-2-1 0 0,0-1 1 0 0,0-1 0 0 0,-1-1-1 0 0,1-2 1 0 0,-1 0-1 0 0,4-3-147 0 0,1 0 75 0 0,-1-2 1 0 0,1 0-1 0 0,-2-3 0 0 0,1 0 0 0 0,-2-2 0 0 0,0-1 0 0 0,-1-1 0 0 0,-1-1 0 0 0,0-2 0 0 0,-1-1 0 0 0,-2-1 1 0 0,0 0-1 0 0,10-15-75 0 0,-7 7 10 0 0,-6 7-97 0 0,0-1 0 0 0,-1-1 0 0 0,-1-1 0 0 0,-2 0 1 0 0,11-22 86 0 0,-26 45-24 0 0,0 0 0 0 0,0-1 0 0 0,0 1 0 0 0,-1 0 1 0 0,1-1-1 0 0,-1 1 0 0 0,0-1 0 0 0,0 0 0 0 0,0 1 1 0 0,0-1-1 0 0,-1 0 0 0 0,1 0 0 0 0,-1 1 0 0 0,0-1 1 0 0,0 0-1 0 0,-1 0 0 0 0,1 0 0 0 0,-1 1 1 0 0,0-1-1 0 0,0 0 0 0 0,0 1 0 0 0,0-1 0 0 0,0 1 1 0 0,-1-1-1 0 0,0 1 0 0 0,0 0 0 0 0,0-1 0 0 0,0 1 1 0 0,0 0-1 0 0,-1 0 0 0 0,1 1 0 0 0,-1-1 1 0 0,0 0-1 0 0,1 1 0 0 0,-1 0 0 0 0,-1-1 0 0 0,1 1 1 0 0,0 0-1 0 0,0 1 0 0 0,-1-1 0 0 0,1 1 0 0 0,-1-1 1 0 0,-2 0 23 0 0,-10 1-60 0 0,0 0 0 0 0,-1 1 0 0 0,1 0 0 0 0,0 1 0 0 0,0 1 0 0 0,1 1 0 0 0,-1 0 0 0 0,0 1 0 0 0,1 1 0 0 0,0 0 0 0 0,0 1-1 0 0,0 1 1 0 0,1 0 0 0 0,0 1 0 0 0,0 0 0 0 0,-8 8 60 0 0,15-13-12 0 0,0 1 0 0 0,1 0 0 0 0,-1 0 0 0 0,1 1 0 0 0,0 0 0 0 0,0 0 0 0 0,0 1 0 0 0,1-1 0 0 0,0 1 0 0 0,0 0 0 0 0,0 1 0 0 0,1-1 0 0 0,0 1 0 0 0,0 0 0 0 0,0 0 0 0 0,1 0 0 0 0,0 0 0 0 0,1 1 0 0 0,0-1 0 0 0,0 2 12 0 0,2-9 0 0 0,-1 4-2 0 0,0 0-1 0 0,1-1 0 0 0,0 1 0 0 0,0 0 1 0 0,0 0-1 0 0,0 0 0 0 0,1 0 0 0 0,-1 0 1 0 0,1-1-1 0 0,0 1 0 0 0,0 0 1 0 0,1-1-1 0 0,-1 1 0 0 0,1 0 0 0 0,0-1 1 0 0,-1 0-1 0 0,2 1 0 0 0,-1-1 0 0 0,1 1 3 0 0,121 84 247 0 0,-117-84-240 0 0,41 22 441 0 0,-1 3 1 0 0,-1 2-1 0 0,38 34-448 0 0,-78-60 35 0 0,-1 0 0 0 0,0 1 0 0 0,-1 0 0 0 0,1 0 0 0 0,-1 1-1 0 0,0-1 1 0 0,-1 1 0 0 0,1 0 0 0 0,-1 0 0 0 0,-1 0 0 0 0,1 0 0 0 0,-1 1-1 0 0,-1-1 1 0 0,1 0 0 0 0,-1 1 0 0 0,-1 0 0 0 0,1-1 0 0 0,-1 1 0 0 0,0-1-1 0 0,-1 1 1 0 0,0-1 0 0 0,0 1 0 0 0,-1-1 0 0 0,0 1 0 0 0,0-1 0 0 0,0 0-1 0 0,-1 0 1 0 0,0 0 0 0 0,-1 0 0 0 0,0 0-35 0 0,-22 89-878 0 0,36-80-1431 0 0,-3-13-4286 0 0,-1-3-5436 0 0</inkml:trace>
  <inkml:trace contextRef="#ctx0" brushRef="#br0" timeOffset="3985.383">6819 1153 8650 0 0,'0'0'1300'0'0,"0"0"88"0"0,0 0 326 0 0,0 0 188 0 0,0 0-103 0 0,0 0-345 0 0,0 0-345 0 0,0 0-194 0 0,0 0-45 0 0,0 0 16 0 0,0 0-36 0 0,0 0-61 0 0,0 0-108 0 0,1-3-147 0 0,6-33-126 0 0,2 1-1 0 0,1 0 0 0 0,2 0 1 0 0,1 1-1 0 0,2 1 0 0 0,1 0 1 0 0,6-7-408 0 0,-5 12-15 0 0,0 0 1 0 0,2 2 0 0 0,1 0 0 0 0,1 1 0 0 0,1 1-1 0 0,1 1 1 0 0,2 1 0 0 0,0 1 0 0 0,1 2 0 0 0,0 0 0 0 0,29-14 14 0 0,-55 33-36 0 0,1-1 1 0 0,-1 1-1 0 0,1 0 0 0 0,-1-1 1 0 0,1 1-1 0 0,-1 0 1 0 0,1-1-1 0 0,-1 1 1 0 0,1 0-1 0 0,-1 0 1 0 0,1 0-1 0 0,0-1 1 0 0,-1 1-1 0 0,1 0 1 0 0,0 0-1 0 0,-1 0 1 0 0,1 0-1 0 0,-1 0 1 0 0,1 0-1 0 0,0 0 1 0 0,-1 0-1 0 0,1 0 1 0 0,-1 1-1 0 0,1-1 0 0 0,0 0 1 0 0,-1 0-1 0 0,1 0 1 0 0,-1 1-1 0 0,1-1 1 0 0,-1 0-1 0 0,1 1 1 0 0,-1-1-1 0 0,1 0 1 0 0,-1 1-1 0 0,1-1 1 0 0,-1 1-1 0 0,1-1 1 0 0,-1 1-1 0 0,0-1 1 0 0,1 1-1 0 0,-1-1 1 0 0,0 1-1 0 0,0-1 1 0 0,1 1-1 0 0,-1-1 1 0 0,0 1-1 0 0,0 0 0 0 0,0-1 1 0 0,1 1-1 0 0,-1-1 1 0 0,0 1-1 0 0,0 0 1 0 0,0-1-1 0 0,0 1 1 0 0,0-1-1 0 0,0 2 36 0 0,-3 39-2208 0 0,2-37 1915 0 0,-9 28-2863 0 0,3-13-4262 0 0,5-7-3982 0 0</inkml:trace>
  <inkml:trace contextRef="#ctx0" brushRef="#br0" timeOffset="4396.986">7672 685 5193 0 0,'0'0'5060'0'0,"0"0"-2130"0"0,0 0-907 0 0,0 0-237 0 0,0 0-183 0 0,0 0-238 0 0,0 0-266 0 0,0 0-272 0 0,0 0-198 0 0,0 0-154 0 0,0 0-127 0 0,0 0-77 0 0,-12-1-64 0 0,-37-2-38 0 0,7 22 105 0 0,28-7-246 0 0,0 1 1 0 0,1 0-1 0 0,0 1 1 0 0,1 0-1 0 0,0 1 1 0 0,2 1 0 0 0,0-1-1 0 0,0 2 1 0 0,2-1-1 0 0,0 1 1 0 0,0 1 0 0 0,2-1-1 0 0,0 1 1 0 0,1 0-1 0 0,1 0 1 0 0,-1 14-29 0 0,4-27 7 0 0,0 0-1 0 0,0 1 1 0 0,0-1 0 0 0,0 0-1 0 0,1 1 1 0 0,0-1 0 0 0,0 1-1 0 0,1-1 1 0 0,0 1 0 0 0,0-1-1 0 0,0 0 1 0 0,0 0 0 0 0,1 1-1 0 0,0-1 1 0 0,0 0 0 0 0,0 0-1 0 0,0 0 1 0 0,1-1 0 0 0,0 1-1 0 0,0-1 1 0 0,1 1 0 0 0,-1-1-1 0 0,1 0 1 0 0,0 0 0 0 0,0-1-1 0 0,0 1 1 0 0,0-1 0 0 0,3 2-7 0 0,8 0-12 0 0,-1 0 0 0 0,1-1 0 0 0,-1-1 1 0 0,1 0-1 0 0,0-1 0 0 0,1-1 1 0 0,-1 0-1 0 0,0-1 0 0 0,0 0 0 0 0,0-2 1 0 0,0 0-1 0 0,0 0 0 0 0,0-2 0 0 0,0 1 1 0 0,7-5 11 0 0,25-15-1939 0 0,-33 14-1800 0 0,0-2-4460 0 0,-8 7-2651 0 0</inkml:trace>
  <inkml:trace contextRef="#ctx0" brushRef="#br0" timeOffset="7584.88">11574 1285 8538 0 0,'0'0'2023'0'0,"0"0"-413"0"0,0 0-181 0 0,0 0 42 0 0,0 0 32 0 0,0 0-149 0 0,0 0-253 0 0,0 0-266 0 0,0 0-211 0 0,0 0-129 0 0,0 0-77 0 0,6-35-34 0 0,16-110-26 0 0,9 47 382 0 0,-18 77-557 0 0,23-35 294 0 0,1 1-1 0 0,3 2 1 0 0,28-28-477 0 0,91-70 621 0 0,-116 121-417 0 0,-46 56-212 0 0,-10 15 192 0 0,3-15-150 0 0,1 1-1 0 0,1 0 1 0 0,2 0 0 0 0,0 0-1 0 0,2 1 1 0 0,1 0 0 0 0,1 0-1 0 0,2 0 1 0 0,0 1-34 0 0,0-27 5 0 0,0 0 0 0 0,0 0 0 0 0,1 0-1 0 0,-1 0 1 0 0,0 0 0 0 0,1 0 0 0 0,-1 0-1 0 0,1 0 1 0 0,0 0 0 0 0,0 0 0 0 0,-1 0 0 0 0,1 0-1 0 0,1 0 1 0 0,-1 0 0 0 0,0-1 0 0 0,0 1 0 0 0,1-1-1 0 0,-1 1 1 0 0,1-1 0 0 0,-1 1 0 0 0,1-1-1 0 0,-1 0 1 0 0,1 1 0 0 0,0-1 0 0 0,0 0 0 0 0,0 0-1 0 0,0 0 1 0 0,0-1 0 0 0,-1 1 0 0 0,2 0 0 0 0,-1-1-1 0 0,0 1 1 0 0,0-1 0 0 0,0 0 0 0 0,0 0-1 0 0,0 0 1 0 0,0 0 0 0 0,0 0 0 0 0,0 0 0 0 0,0 0-1 0 0,0-1 1 0 0,1 1 0 0 0,-1-1 0 0 0,0 1 0 0 0,0-1-1 0 0,-1 0 1 0 0,1 0 0 0 0,0 0 0 0 0,0 0-1 0 0,0 0 1 0 0,1-1-5 0 0,33-28 81 0 0,-1-2 0 0 0,-2 0 0 0 0,-2-3 0 0 0,-1 0 0 0 0,23-35-81 0 0,29-34-37 0 0,67-43 15 0 0,-149 148 21 0 0,1 0 0 0 0,0 0 0 0 0,0 0 0 0 0,-1 0 0 0 0,1 0 0 0 0,0 0 0 0 0,-1 0 0 0 0,1 0 0 0 0,-1 0 0 0 0,0 0 1 0 0,1 0-1 0 0,-1 0 0 0 0,0 0 0 0 0,0 0 0 0 0,1 1 0 0 0,-1-1 0 0 0,0 0 0 0 0,0 0 0 0 0,0 0 0 0 0,0 0 0 0 0,-1 0 1 0 0,1 1-1 0 0,0-1 0 0 0,0 0 0 0 0,-1 0 0 0 0,1 0 0 0 0,0 0 0 0 0,-1 0 0 0 0,1 0 0 0 0,-1 0 0 0 0,0 0 0 0 0,1 0 0 0 0,-1 0 1 0 0,0 0-1 0 0,0 0 1 0 0,-40 115 194 0 0,27-81-131 0 0,1 0 0 0 0,2 0 0 0 0,1 1 0 0 0,-2 26-63 0 0,1 92 60 0 0,11-153-120 0 0,1 1 0 0 0,0-1 0 0 0,0 0 0 0 0,0 0 0 0 0,0 1 0 0 0,0-1 0 0 0,0 0 0 0 0,0 0 0 0 0,1 0 0 0 0,-1 0 0 0 0,0 0 0 0 0,1-1 0 0 0,-1 1 0 0 0,0 0 0 0 0,1-1 0 0 0,-1 1 0 0 0,1-1 0 0 0,-1 1 0 0 0,1-1 0 0 0,-1 1 0 0 0,1-1-1 0 0,-1 0 1 0 0,1 0 0 0 0,-1 0 0 0 0,1 0 0 0 0,0 0 0 0 0,-1 0 0 0 0,1-1 0 0 0,-1 1 0 0 0,1 0 0 0 0,-1-1 0 0 0,1 1 0 0 0,-1-1 0 0 0,1 1 0 0 0,-1-1 0 0 0,0 0 0 0 0,1 0 0 0 0,-1 1 0 0 0,0-1 0 0 0,0 0 0 0 0,1 0 0 0 0,-1 0 0 0 0,0-1 0 0 0,0 1 0 0 0,0 0 0 0 0,0 0 59 0 0,44-42-5674 0 0,-24 21-2707 0 0,-12 14-1663 0 0</inkml:trace>
  <inkml:trace contextRef="#ctx0" brushRef="#br0" timeOffset="7875.321">12710 726 5393 0 0,'0'0'1690'0'0,"0"0"-525"0"0,0 0-328 0 0,0 0-104 0 0,0 0-22 0 0,0 0-56 0 0,0 0-82 0 0,0 0-6 0 0,0 0 4 0 0,0 0-18 0 0,-9 33-26 0 0,-28 107-67 0 0,26-56 306 0 0,11-78-611 0 0,1 0 1 0 0,-1-1 0 0 0,1 1 0 0 0,0 0 0 0 0,1-1 0 0 0,-1 1 0 0 0,1-1-1 0 0,0 0 1 0 0,1 1 0 0 0,-1-1 0 0 0,1 0 0 0 0,0 0 0 0 0,0-1-1 0 0,1 1 1 0 0,-1-1 0 0 0,1 1 0 0 0,0-1 0 0 0,0 0 0 0 0,0 0 0 0 0,1-1-1 0 0,-1 0 1 0 0,1 1 0 0 0,0-1 0 0 0,0-1 0 0 0,0 1 0 0 0,1-1-1 0 0,-1 0 1 0 0,0 0 0 0 0,1 0 0 0 0,-1-1 0 0 0,1 0 0 0 0,0 0 0 0 0,-1-1-1 0 0,1 1 1 0 0,0-1 0 0 0,0 0 0 0 0,-1-1 0 0 0,1 1 0 0 0,0-1-1 0 0,-1 0 1 0 0,1-1 0 0 0,-1 1 0 0 0,5-3-156 0 0,3-1 139 0 0,1-1 0 0 0,-1 0 1 0 0,-1-1-1 0 0,1-1 0 0 0,-1 1 0 0 0,-1-2 0 0 0,1 0 0 0 0,-1 0 1 0 0,-1-1-1 0 0,0-1 0 0 0,0 0 0 0 0,-1 0 0 0 0,-1 0 0 0 0,0-1 1 0 0,0-1-1 0 0,-1 1 0 0 0,-1-1 0 0 0,0-1 0 0 0,0 1 0 0 0,-2-1 1 0 0,0 0-1 0 0,0 0 0 0 0,-1 0 0 0 0,-1 0 0 0 0,0 0 0 0 0,-1-1 1 0 0,-1 1-1 0 0,0-1 0 0 0,-1 1 0 0 0,-1 0 0 0 0,-2-11-139 0 0,2 16-52 0 0,-1 1 0 0 0,0-1-1 0 0,-1 1 1 0 0,0 0 0 0 0,0 0-1 0 0,-1 0 1 0 0,1 1 0 0 0,-2-1 0 0 0,1 1-1 0 0,-1 0 1 0 0,0 1 0 0 0,-1-1-1 0 0,1 1 1 0 0,-1 1 0 0 0,-1-1-1 0 0,1 1 1 0 0,-1 0 0 0 0,0 1 0 0 0,0 0-1 0 0,0 0 1 0 0,0 1 0 0 0,-1 0-1 0 0,0 0 1 0 0,1 1 0 0 0,-1 0-1 0 0,0 0 1 0 0,0 1 0 0 0,0 1-1 0 0,0-1 1 0 0,0 1 0 0 0,0 1 0 0 0,-3 0 52 0 0,-52 26-3080 0 0,31 3-5950 0 0,22-18-2579 0 0</inkml:trace>
  <inkml:trace contextRef="#ctx0" brushRef="#br0" timeOffset="8386.332">13531 203 12699 0 0,'0'0'1925'0'0,"0"0"-639"0"0,0 0-196 0 0,0 0 166 0 0,0 0 72 0 0,0 0-109 0 0,0 0-213 0 0,0 0-166 0 0,0 0-77 0 0,0 0-23 0 0,0 0-37 0 0,0 0-75 0 0,3 9-73 0 0,14 74 896 0 0,-57 211-350 0 0,-35 115-924 0 0,69-329-521 0 0,23-86-1125 0 0,15-61-2301 0 0,-26 28-372 0 0,-4 13-3806 0 0,-2 14-2802 0 0</inkml:trace>
  <inkml:trace contextRef="#ctx0" brushRef="#br0" timeOffset="8630.267">13148 696 8922 0 0,'0'0'2271'0'0,"0"0"-337"0"0,0 0-132 0 0,0 0-31 0 0,0 0-74 0 0,0 0-199 0 0,0 0-211 0 0,0 0-164 0 0,0 0-194 0 0,0 0-159 0 0,0 0-111 0 0,0 0-93 0 0,37-2-80 0 0,117-9-34 0 0,130-28 1114 0 0,-271 37-1726 0 0,111-14 380 0 0,-39 12-4041 0 0,-84 4 3289 0 0,6 1-868 0 0,-3 1-5166 0 0,0-1-5187 0 0</inkml:trace>
  <inkml:trace contextRef="#ctx0" brushRef="#br0" timeOffset="8817.833">14054 843 14611 0 0,'0'0'1488'0'0,"0"0"-447"0"0,0 0-121 0 0,0 0 64 0 0,0 0-80 0 0,0 0-248 0 0,0 0-248 0 0,0 0-223 0 0,-31 188-113 0 0,31-173-56 0 0,0 0-56 0 0,0-4-64 0 0,3-4-129 0 0,1 0-239 0 0,0 1-552 0 0,-2-5-1544 0 0,1 1-9331 0 0</inkml:trace>
  <inkml:trace contextRef="#ctx0" brushRef="#br0" timeOffset="8982.471">14157 486 20268 0 0,'0'0'1073'0'0,"0"0"-305"0"0,0 0-32 0 0,0 0-40 0 0,0 0-112 0 0,0 0-232 0 0,0 0-192 0 0,0 0-208 0 0,0 0-176 0 0,0 0-136 0 0,0 0-192 0 0,0 0-224 0 0,0 0-496 0 0,0 0-1801 0 0,26-51-9682 0 0</inkml:trace>
  <inkml:trace contextRef="#ctx0" brushRef="#br0" timeOffset="9303.417">14570 619 10242 0 0,'0'0'3832'0'0,"0"0"-2047"0"0,0 0-718 0 0,0 0-69 0 0,0 0-137 0 0,0 0-233 0 0,0 0-223 0 0,-32 30-157 0 0,-95 98-75 0 0,123-126-162 0 0,1 0-1 0 0,0 1 1 0 0,1-1 0 0 0,-1 1 0 0 0,0 0-1 0 0,1-1 1 0 0,-1 1 0 0 0,1 0 0 0 0,0 1-1 0 0,0-1 1 0 0,0 0 0 0 0,1 1 0 0 0,-1-1-1 0 0,1 1 1 0 0,0-1 0 0 0,0 1 0 0 0,0-1-1 0 0,0 1 1 0 0,0 0 0 0 0,1 0-1 0 0,0 2-10 0 0,0 7 55 0 0,-2-7-2 0 0,0 0 1 0 0,1 1-1 0 0,0-1 0 0 0,0 1 1 0 0,0-1-1 0 0,1 1 0 0 0,0-1 0 0 0,0 1 1 0 0,1 0-1 0 0,-1-1 0 0 0,1 1 1 0 0,1-1-1 0 0,0 0 0 0 0,-1 1 1 0 0,2-1-1 0 0,-1 0 0 0 0,1 0 1 0 0,0 0-1 0 0,0 0 0 0 0,1-1 0 0 0,-1 0 1 0 0,1 1-1 0 0,1-1 0 0 0,-1 0 1 0 0,1-1-1 0 0,-1 1 0 0 0,1-1 1 0 0,1 0-1 0 0,-1 0 0 0 0,1-1 1 0 0,-1 1-1 0 0,1-1 0 0 0,0 0 0 0 0,2 0-53 0 0,1-2 184 0 0,0 0-1 0 0,0-1 0 0 0,0 0 0 0 0,1-1 1 0 0,-1 0-1 0 0,0-1 0 0 0,0 1 0 0 0,-1-1 0 0 0,1-1 1 0 0,0 0-1 0 0,-1 0 0 0 0,1-1 0 0 0,-1 0 1 0 0,0 0-1 0 0,0-1 0 0 0,-1 0 0 0 0,1-1 1 0 0,-1 1-1 0 0,0-1 0 0 0,-1-1 0 0 0,1 1 0 0 0,-1-1 1 0 0,-1-1-184 0 0,5-4 121 0 0,0 0 1 0 0,-2 0 0 0 0,0-1 0 0 0,0-1 0 0 0,-1 1-1 0 0,-1-1 1 0 0,0-1 0 0 0,-1 1 0 0 0,0-1-1 0 0,-1 0 1 0 0,-1 0 0 0 0,0 0 0 0 0,-1-8-122 0 0,-1 6 4 0 0,-1 0 1 0 0,-1 1-1 0 0,0-1 1 0 0,-2 0 0 0 0,0 1-1 0 0,0-1 1 0 0,-2 1-1 0 0,-1-4-4 0 0,4 14-33 0 0,0 1 0 0 0,0 0 0 0 0,0 0 0 0 0,-1 0-1 0 0,0 0 1 0 0,0 0 0 0 0,0 1 0 0 0,0-1 0 0 0,-1 1-1 0 0,0 0 1 0 0,0 0 0 0 0,0 0 0 0 0,0 0-1 0 0,-1 1 1 0 0,1 0 0 0 0,-1 0 0 0 0,0 0 0 0 0,0 0-1 0 0,0 1 1 0 0,0 0 0 0 0,0 0 0 0 0,-1 0-1 0 0,1 1 1 0 0,-1 0 0 0 0,1 0 0 0 0,-3 0 33 0 0,-54 3-1609 0 0,25 13-4560 0 0,21-7-5697 0 0</inkml:trace>
  <inkml:trace contextRef="#ctx0" brushRef="#br0" timeOffset="13136.907">15100 564 2208 0 0,'0'0'1119'0'0,"0"0"-69"0"0,0 0 138 0 0,0 0 176 0 0,0 0 7 0 0,0 0-153 0 0,0 0-186 0 0,0 0-88 0 0,0 0-27 0 0,0 0-1 0 0,0 0 8 0 0,4-1-26 0 0,19-1 498 0 0,7 1 5021 0 0,-30 26-5147 0 0,-2-6-1008 0 0,-1 0 1 0 0,0 0-1 0 0,-2 0 0 0 0,0 0 1 0 0,-1-1-1 0 0,-1 0 0 0 0,-7 15-262 0 0,-5 13 140 0 0,-5 16-30 0 0,-3-2-1 0 0,-2 0 0 0 0,-20 26-109 0 0,41-74 196 0 0,15-22 129 0 0,-4 5-231 0 0,51-86 196 0 0,-5-3-1 0 0,25-67-289 0 0,-43 80 79 0 0,-18 60-90 0 0,-8 53-89 0 0,10 30 135 0 0,-1 42 30 0 0,-15-68-69 0 0,0-26 7 0 0,0 0 0 0 0,0 1 1 0 0,1-1-1 0 0,0 0 0 0 0,0 1 0 0 0,1-1 1 0 0,1 0-1 0 0,0 0 0 0 0,0 0 0 0 0,1 0 1 0 0,0 0-1 0 0,1 0 0 0 0,0-1 0 0 0,1 0 1 0 0,0 0-1 0 0,4 6-3 0 0,-7-14 10 0 0,1 0-1 0 0,-1 0 1 0 0,1 0-1 0 0,0 0 1 0 0,0 0-1 0 0,-1-1 1 0 0,1 1 0 0 0,0-1-1 0 0,0 0 1 0 0,-1 0-1 0 0,1 0 1 0 0,0 0 0 0 0,0 0-1 0 0,0-1 1 0 0,-1 1-1 0 0,1-1 1 0 0,0 0 0 0 0,-1 0-1 0 0,1 0 1 0 0,0 0-1 0 0,0-1-9 0 0,9-6 87 0 0,-1-1-1 0 0,1-1 1 0 0,-2 0-1 0 0,1 0 0 0 0,-2-1 1 0 0,1-1-1 0 0,-2 0 1 0 0,1 0-1 0 0,-2 0 0 0 0,1-1 1 0 0,-2 0-1 0 0,0 0 1 0 0,4-14-87 0 0,9-13 182 0 0,59-170 431 0 0,-72 129-455 0 0,-9 78-1767 0 0,-1 2-5679 0 0,2 1-4969 0 0</inkml:trace>
  <inkml:trace contextRef="#ctx0" brushRef="#br0" timeOffset="16040.216">1 1524 0 0 0,'0'0'1339'0'0,"0"0"423"0"0,0 0 194 0 0,0 0-80 0 0,0 0-242 0 0,0 0-275 0 0,0 0-184 0 0,0 0-127 0 0,0 0-80 0 0,6 2-55 0 0,301 4 5135 0 0,-47 14-3298 0 0,163-11-2750 0 0,-41 7 274 0 0,-137 6-179 0 0,23-4-51 0 0,307-40 116 0 0,-140 36 23 0 0,65 11 45 0 0,198-20 76 0 0,-406-17-171 0 0,241-25 55 0 0,-60 27-184 0 0,8-4 152 0 0,77-5-72 0 0,-225 12 19 0 0,327 3 38 0 0,-278 7-175 0 0,277 0 100 0 0,-187-25 86 0 0,-17 5-93 0 0,276-12 4 0 0,-18 13 29 0 0,-361 9-8 0 0,305-8 9 0 0,239-14 111 0 0,-629 16-106 0 0,458-37 168 0 0,-74 2-54 0 0,-136 41 190 0 0,-234-15 378 0 0,151 18 75 0 0,-431 4-847 0 0,-1 0 1 0 0,0 0 0 0 0,0 0 6 0 0,0 0 1 0 0,0 0 0 0 0,0 0 8 0 0,0 0 24 0 0,0 0-23 0 0,0 0-9 0 0,0 0-17 0 0,0 0 21 0 0,0 0-5 0 0,0 0-1 0 0,0 0-18 0 0,0 0 14 0 0,0 0-4 0 0,0 0-3 0 0,0 0 25 0 0,0 0-7 0 0,0 0 2 0 0,0 0 1 0 0,0 0-1 0 0,0 0-5 0 0,0 0 0 0 0,0 0-24 0 0,0 0-4 0 0,0 0 31 0 0,0 0-18 0 0,0 0 3 0 0,0 0 4 0 0,0 0-17 0 0,0 0 4 0 0,0 0-15 0 0,0 0 15 0 0,0 0-12 0 0,0 0-5 0 0,0 0 30 0 0,0 0-9 0 0,0 0 7 0 0,0 0-9 0 0,0 0 2 0 0,0 0-12 0 0,0 0 1 0 0,0 0-6 0 0,0 0 0 0 0,0 0 24 0 0,0 0-2 0 0,0 0-11 0 0,0 0-4 0 0,0 0-6 0 0,0 0-1 0 0,0 0-4 0 0,-7 1-2233 0 0,1 5-5056 0 0,4-6-4489 0 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4:34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14 112 10642 0 0,'0'0'1615'0'0,"0"0"-192"0"0,0 0-8 0 0,0 0 79 0 0,0 0-44 0 0,0 0-226 0 0,0 0-379 0 0,0 0-357 0 0,0 0-193 0 0,0 0-25 0 0,0 0 62 0 0,0 0 89 0 0,0 0 64 0 0,-2 15-7 0 0,-5 47-7 0 0,19-4 416 0 0,-3-10-510 0 0,-2 1 0 0 0,-2 0 1 0 0,-2 1-1 0 0,-3-1 1 0 0,-1 0-1 0 0,-6 27-377 0 0,-16 237 412 0 0,14 36-412 0 0,11-330-966 0 0,-1-30-5155 0 0,-1-14-5944 0 0,0 16 4306 0 0</inkml:trace>
  <inkml:trace contextRef="#ctx0" brushRef="#br0" timeOffset="553.018">326 467 13627 0 0,'0'0'1299'0'0,"0"0"-323"0"0,0 0-92 0 0,0 0 170 0 0,0 0 138 0 0,0 0-65 0 0,0 0-255 0 0,0 0-340 0 0,0 0-280 0 0,0 0-104 0 0,0 0 124 0 0,0 0 141 0 0,6 5 109 0 0,62 82 1515 0 0,-47-42-1843 0 0,-2 0 0 0 0,-2 1 1 0 0,-2 1-1 0 0,-2 1 0 0 0,-2 0 1 0 0,-2 0-1 0 0,-1 17-194 0 0,-2-23 30 0 0,2 0 1 0 0,2-1-1 0 0,1 0 0 0 0,9 18-30 0 0,-19-57 5 0 0,0 0 0 0 0,-1 0-1 0 0,1 0 1 0 0,1 1-1 0 0,-1-1 1 0 0,0 0 0 0 0,0 0-1 0 0,1 0 1 0 0,-1-1-1 0 0,1 1 1 0 0,0 0-1 0 0,0-1 1 0 0,-1 1 0 0 0,1-1-1 0 0,0 1 1 0 0,0-1-1 0 0,0 0 1 0 0,1 0 0 0 0,-1 0-1 0 0,0 0 1 0 0,0 0-1 0 0,0 0 1 0 0,1-1 0 0 0,-1 1-1 0 0,1-1 1 0 0,-1 1-1 0 0,0-1 1 0 0,1 0 0 0 0,-1 0-1 0 0,0 0 1 0 0,1 0-1 0 0,-1-1 1 0 0,1 1 0 0 0,-1-1-1 0 0,0 1 1 0 0,1-1-1 0 0,-1 0 1 0 0,0 0 0 0 0,0 0-1 0 0,0 0 1 0 0,0 0-1 0 0,0 0 1 0 0,0-1-1 0 0,0 1 1 0 0,0-1-5 0 0,20-26 116 0 0,-1-1 0 0 0,-1 0 0 0 0,-2-2 0 0 0,-1 0 0 0 0,13-33-116 0 0,-7 2 26 0 0,-3-1 0 0 0,-2-1 0 0 0,-4-1 0 0 0,-1-5-26 0 0,-4 22-4 0 0,2-52 116 0 0,-11 100-104 0 0,0 0-24 0 0,0 0-2 0 0,0 0-14 0 0,0 0-40 0 0,0 0-23 0 0,0 0-36 0 0,0 0-16 0 0,0 0 5 0 0,0 0-17 0 0,0 0-14 0 0,0 0-5 0 0,24-1-1370 0 0,-5-9-2197 0 0,-9 2-4056 0 0,-6 4-3861 0 0</inkml:trace>
  <inkml:trace contextRef="#ctx0" brushRef="#br0" timeOffset="1137.108">280 158 7242 0 0,'0'0'1631'0'0,"0"0"-116"0"0,0 0 80 0 0,0 0 209 0 0,0 0 67 0 0,0 0-197 0 0,0 0-314 0 0,0 0-418 0 0,0 0-309 0 0,0 0-157 0 0,0 0-50 0 0,0 0-26 0 0,0 0-30 0 0,-3-2-51 0 0,-3-7 239 0 0,32 13 640 0 0,-5-1-671 0 0,300-3 1887 0 0,-131 0-2222 0 0,-198 0 1847 0 0,-96-95-1881 0 0,94 84-307 0 0,9 10 47 0 0,-1 0 0 0 0,1 0 1 0 0,-1 0-1 0 0,1 0 0 0 0,0-1 0 0 0,-1 1 0 0 0,1-1 1 0 0,0 1-1 0 0,0-1 0 0 0,0 1 0 0 0,0-1 1 0 0,0 0-1 0 0,0 1 0 0 0,1-1 0 0 0,-1 0 1 0 0,0 0-1 0 0,1 0 0 0 0,-1 0 0 0 0,1 0 0 0 0,0 1 1 0 0,0-1-1 0 0,0 0 0 0 0,0 0 0 0 0,0-1 102 0 0,13-2-5583 0 0,-9 4 1304 0 0,5 0-7850 0 0</inkml:trace>
  <inkml:trace contextRef="#ctx0" brushRef="#br0" timeOffset="1667.266">1097 16 6889 0 0,'0'0'1706'0'0,"0"0"-252"0"0,0 0-49 0 0,0 0 92 0 0,0 0 48 0 0,0 0-120 0 0,0 0-314 0 0,0 0-349 0 0,0 0-276 0 0,0 0-133 0 0,0 0-9 0 0,0 0 112 0 0,0 0 155 0 0,0 6 109 0 0,13 195 3893 0 0,-11 112-3496 0 0,-2-221-869 0 0,0-1-105 0 0,-4-1 1 0 0,-4 1-1 0 0,-14 53-143 0 0,14-48 56 0 0,8-95-73 0 0,0-1-19 0 0,0 0-23 0 0,0 0 17 0 0,0 0-14 0 0,0 0-23 0 0,0 0-26 0 0,0 0-62 0 0,0 0-78 0 0,5-20-6472 0 0,-4 17 2261 0 0,1-5-7576 0 0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03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270 283 2505 0 0,'0'0'1656'0'0,"0"0"-118"0"0,0 0 50 0 0,0 0 214 0 0,0 0 117 0 0,0 0-86 0 0,0 0-196 0 0,0 0-264 0 0,0 0-267 0 0,0 0-191 0 0,0 0-132 0 0,0-4-126 0 0,0-11-115 0 0,0 12-94 0 0,0 3-84 0 0,0 0-70 0 0,-2 11 351 0 0,-13 28-404 0 0,-2-1 1 0 0,-2-1 0 0 0,-1-1 0 0 0,-2 0 0 0 0,-1-2 0 0 0,-2-1-1 0 0,-1-1 1 0 0,-1-1 0 0 0,-5 2-242 0 0,-10-7-2691 0 0,56-43-9969 0 0,-8 12 4230 0 0</inkml:trace>
  <inkml:trace contextRef="#ctx0" brushRef="#br0" timeOffset="657.824">445 121 10522 0 0,'0'0'883'0'0,"0"0"-419"0"0,0 0-152 0 0,0 0 27 0 0,0 0 130 0 0,0 0 102 0 0,0 0 135 0 0,0 0 51 0 0,0 0-15 0 0,0 0-63 0 0,0 0-142 0 0,0 0-78 0 0,4 10-87 0 0,26 76 1031 0 0,-41 108 1517 0 0,12-192-2871 0 0,1 0 0 0 0,0 0-1 0 0,0 0 1 0 0,0 0 0 0 0,0 0-1 0 0,0-1 1 0 0,1 1 0 0 0,-1-1-1 0 0,0 1 1 0 0,1-1 0 0 0,-1 0-1 0 0,1 0 1 0 0,-1 0 0 0 0,1 0-1 0 0,-1-1 1 0 0,1 1 0 0 0,0-1-1 0 0,0 1 1 0 0,-1-1 0 0 0,1 0-1 0 0,0 0 1 0 0,-1 0 0 0 0,1-1-1 0 0,0 1 1 0 0,-1 0-1 0 0,1-1 1 0 0,0 0 0 0 0,-1 0-1 0 0,1 0 1 0 0,-1 0 0 0 0,1 0-1 0 0,-1 0 1 0 0,1-1-49 0 0,21-10 107 0 0,1-2 0 0 0,-2-1 0 0 0,0 0-1 0 0,-1-2 1 0 0,0-1 0 0 0,-1 0 0 0 0,-1-2 0 0 0,-1 0 0 0 0,5-10-107 0 0,-3 8 44 0 0,-21 21-42 0 0,0 1-62 0 0,-3 23-172 0 0,-9 83 228 0 0,13-103 10 0 0,0 1-1 0 0,1-1 1 0 0,-1 0-1 0 0,1 1 1 0 0,-1-1-1 0 0,1 0 1 0 0,0 0-1 0 0,0 0 1 0 0,1-1-1 0 0,-1 1 1 0 0,0 0-1 0 0,1-1 1 0 0,0 1-1 0 0,0-1 1 0 0,-1 0-1 0 0,1 0 1 0 0,0 0-1 0 0,1 0 1 0 0,-1-1-1 0 0,0 1 1 0 0,0-1-1 0 0,1 0 1 0 0,-1 0-1 0 0,1 0 1 0 0,-1 0-1 0 0,1-1 1 0 0,-1 1-1 0 0,1-1 1 0 0,-1 0 0 0 0,1 0-1 0 0,0 0 1 0 0,-1-1-1 0 0,1 1 1 0 0,-1-1-1 0 0,1 0 1 0 0,-1 0-1 0 0,0 0 1 0 0,3-1-6 0 0,13-10 113 0 0,-1-1-1 0 0,0-1 1 0 0,0 0 0 0 0,-2-2 0 0 0,0 0 0 0 0,-1 0 0 0 0,0-2 0 0 0,-2 1 0 0 0,0-2 0 0 0,-1 0 0 0 0,6-13-113 0 0,-2 7 45 0 0,12-66-1324 0 0,-34 92-5321 0 0,3 1 809 0 0,1 5-5721 0 0</inkml:trace>
  <inkml:trace contextRef="#ctx0" brushRef="#br0" timeOffset="998.74">1329 235 3321 0 0,'0'0'2286'0'0,"0"0"-191"0"0,0 0-15 0 0,0 0-61 0 0,0 0-152 0 0,0 0-221 0 0,0 0-231 0 0,0 0-177 0 0,0 0-173 0 0,32-1-167 0 0,99-3-160 0 0,-71-12 181 0 0,-54 11-740 0 0,-1 1-76 0 0,0 1 0 0 0,0-1 0 0 0,0 0 0 0 0,-1-1 0 0 0,0 1 0 0 0,0-1 1 0 0,0 1-1 0 0,-1-1 0 0 0,1 0 0 0 0,-1-1 0 0 0,0 1 0 0 0,-1 0 0 0 0,1-1 0 0 0,-1 0 0 0 0,0 1 0 0 0,0-1 0 0 0,-1 0 0 0 0,0 0 0 0 0,0 0 1 0 0,0 0-1 0 0,-1 0 0 0 0,0 0 0 0 0,0 0 0 0 0,-1-2-103 0 0,-1 3 0 0 0,0 1 1 0 0,-1-1-1 0 0,0 0 1 0 0,0 1-1 0 0,0-1 0 0 0,0 1 1 0 0,-1 0-1 0 0,1 0 1 0 0,-1 0-1 0 0,0 1 1 0 0,0-1-1 0 0,-1 1 0 0 0,1 0 1 0 0,-1 0-1 0 0,0 1 1 0 0,1-1-1 0 0,-1 1 1 0 0,0 0-1 0 0,0 0 0 0 0,-1 1 1 0 0,1-1-1 0 0,0 1 1 0 0,-1 0-1 0 0,1 1 1 0 0,0-1-1 0 0,-1 1 1 0 0,1 0-1 0 0,0 1 0 0 0,-1-1 1 0 0,1 1-1 0 0,-1 0 1 0 0,1 0-1 0 0,0 1 1 0 0,-1 0-1 0 0,-7 4-10 0 0,0 0 1 0 0,1 0 0 0 0,0 1 0 0 0,0 1-1 0 0,1 0 1 0 0,0 1 0 0 0,0 0 0 0 0,1 1-1 0 0,0 0 1 0 0,1 0 0 0 0,0 1 0 0 0,1 0-1 0 0,0 1 1 0 0,-6 11 9 0 0,9-15 6 0 0,1 0-1 0 0,-1 0 1 0 0,2 0-1 0 0,-1 0 1 0 0,1 1-1 0 0,0-1 1 0 0,1 1-1 0 0,0 0 1 0 0,0 0-1 0 0,1 0 1 0 0,0 0 0 0 0,1 0-1 0 0,0 0 1 0 0,0 0-1 0 0,1 0 1 0 0,0 0-1 0 0,1 0 1 0 0,0 0-1 0 0,0 0 1 0 0,1-1-1 0 0,0 1 1 0 0,0-1-1 0 0,1 0 1 0 0,0 0-1 0 0,1 0 1 0 0,0 0-1 0 0,3 4-4 0 0,10 4 23 0 0,-1 0 0 0 0,2-2 0 0 0,0 0 0 0 0,1-1 0 0 0,0-1 0 0 0,1-1 0 0 0,0-1 0 0 0,1 0 0 0 0,0-2 0 0 0,0-1 0 0 0,1 0 0 0 0,0-2 0 0 0,0 0 0 0 0,1-2 0 0 0,-1-1 0 0 0,1 0 0 0 0,-1-2 0 0 0,1-1 0 0 0,19-3-24 0 0,-4-3-1308 0 0,-15-3-5759 0 0,-12 2-4880 0 0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33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237 509 8658 0 0,'0'0'1887'0'0,"0"0"-223"0"0,0 0-31 0 0,0 0-24 0 0,0 0-135 0 0,0 0-222 0 0,0 0-237 0 0,0 0-177 0 0,0 0-134 0 0,0 0-91 0 0,0 0-66 0 0,0 0-76 0 0,-6-6-54 0 0,-20-16-38 0 0,-19 18 795 0 0,33 9-1132 0 0,2 1 0 0 0,-1 1 1 0 0,1 0-1 0 0,0 0 0 0 0,0 1 1 0 0,1 0-1 0 0,0 1 0 0 0,0 0 1 0 0,1 0-1 0 0,0 1 1 0 0,1 0-1 0 0,0 0 0 0 0,-2 5-42 0 0,4-7 2 0 0,1 0 1 0 0,0 0-1 0 0,1 0 0 0 0,0 1 0 0 0,0-1 0 0 0,1 1 0 0 0,0 0 0 0 0,0 0 0 0 0,1 0 0 0 0,0 0 0 0 0,1 0 0 0 0,0 0 1 0 0,0 0-1 0 0,1 0 0 0 0,0 0 0 0 0,1 2-2 0 0,-1-6 13 0 0,0-1 0 0 0,0 1 0 0 0,0-1 1 0 0,1 0-1 0 0,0 1 0 0 0,0-1 0 0 0,0 0 0 0 0,0 0 0 0 0,0 0 1 0 0,1-1-1 0 0,0 1 0 0 0,0 0 0 0 0,0-1 0 0 0,0 0 0 0 0,0 0 0 0 0,1 0 1 0 0,-1 0-1 0 0,1 0 0 0 0,0-1 0 0 0,0 0 0 0 0,0 1 0 0 0,0-1 1 0 0,0-1-1 0 0,1 1 0 0 0,-1-1 0 0 0,0 0 0 0 0,1 0 0 0 0,-1 0 1 0 0,1 0-1 0 0,0-1 0 0 0,-1 0 0 0 0,2 0-13 0 0,8-3 101 0 0,-1-1 0 0 0,1-1 1 0 0,-1 0-1 0 0,0-1 0 0 0,-1 0 0 0 0,1-1 0 0 0,-1 0 0 0 0,-1-1 1 0 0,1-1-1 0 0,-1 1 0 0 0,-1-2 0 0 0,0 0 0 0 0,0 0 0 0 0,-1-1 1 0 0,0 0-1 0 0,-1 0 0 0 0,0-1 0 0 0,-1 0 0 0 0,0 0 0 0 0,-1-1 1 0 0,2-6-102 0 0,7-12 48 0 0,-1-1 0 0 0,-2-1 0 0 0,-1 1 0 0 0,-2-2 0 0 0,5-32-48 0 0,-9 49-18 0 0,-2 0 0 0 0,0 0 0 0 0,-1-1 0 0 0,0 1 0 0 0,-2-1 0 0 0,0 1 0 0 0,-1-1 0 0 0,0 1 0 0 0,-2-1 0 0 0,0 1 0 0 0,-1 0 0 0 0,-1 0 0 0 0,0 1 0 0 0,-1-1 0 0 0,-1 1 0 0 0,-1 0 0 0 0,0 1 0 0 0,-1-1 0 0 0,0 2 0 0 0,-2-1 0 0 0,1 2 0 0 0,-6-6 18 0 0,12 16-13 0 0,0 0 0 0 0,0 0 1 0 0,0 1-1 0 0,0 0 1 0 0,0-1-1 0 0,0 1 1 0 0,0 1-1 0 0,-1-1 1 0 0,1 1-1 0 0,-1-1 1 0 0,1 1-1 0 0,-1 1 0 0 0,0-1 1 0 0,1 1-1 0 0,-1-1 1 0 0,0 1-1 0 0,1 1 1 0 0,-1-1-1 0 0,0 1 1 0 0,1-1-1 0 0,-1 1 1 0 0,1 1-1 0 0,-1-1 0 0 0,1 1 1 0 0,-1-1-1 0 0,1 1 1 0 0,0 1-1 0 0,0-1 1 0 0,0 0-1 0 0,0 1 1 0 0,0 0-1 0 0,-3 3 13 0 0,1 5 6 0 0,0-1-1 0 0,0 1 1 0 0,1 1-1 0 0,0-1 1 0 0,1 1 0 0 0,1 0-1 0 0,0 0 1 0 0,0 0-1 0 0,1 0 1 0 0,0 0-1 0 0,1 1 1 0 0,1-1 0 0 0,0 0-1 0 0,1 1 1 0 0,0 1-6 0 0,-1-13 1 0 0,3 19 69 0 0,1 0 0 0 0,0 0 0 0 0,2-1 1 0 0,0 0-1 0 0,1 0 0 0 0,1 0 0 0 0,1-1 0 0 0,0-1 0 0 0,2 1 0 0 0,0-1 0 0 0,1-1 0 0 0,5 6-70 0 0,32 54 466 0 0,65 104 519 0 0,-66-102-693 0 0,-40-64-190 0 0,-8-14-68 0 0,0 0-12 0 0,0 0 30 0 0,0 0 20 0 0,0 0-20 0 0,0 0-29 0 0,0 0 12 0 0,0 0-23 0 0,0 0-4 0 0,0 0 37 0 0,0 0-40 0 0,0 0-13 0 0,0 0-1 0 0,0 0-12 0 0,0 0-30 0 0,0 0-14 0 0,0 0-25 0 0,0 0-52 0 0,0 0-33 0 0,1-25-8274 0 0,3 21 3600 0 0,0 0-6433 0 0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33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93 307 12331 0 0,'0'0'1935'0'0,"0"0"-1003"0"0,0 0-328 0 0,0 0 263 0 0,0 0 296 0 0,0 0 178 0 0,0 0-70 0 0,0 0-245 0 0,0 0-227 0 0,0 0-151 0 0,0 0-103 0 0,0 0-83 0 0,0 0-66 0 0,-2 23-68 0 0,-12 105 192 0 0,-1-40 260 0 0,15-87-797 0 0,0-1-24 0 0,0 0-54 0 0,0 0-33 0 0,0 0-64 0 0,-2-14-4623 0 0,2 9-2333 0 0,0-2-4364 0 0</inkml:trace>
  <inkml:trace contextRef="#ctx0" brushRef="#br0" timeOffset="244.929">40 6 12723 0 0,'0'0'2292'0'0,"0"0"-583"0"0,0 0-374 0 0,0 0-157 0 0,0 0-175 0 0,0 0-220 0 0,0 0-253 0 0,0 0-228 0 0,0 0-207 0 0,0 0-135 0 0,0 0-57 0 0,0 0-43 0 0,-7-1-28 0 0,6 1 159 0 0,0-1-14 0 0,1 1-1 0 0,-1-1 1 0 0,0 1 0 0 0,1-1-1 0 0,-1 1 1 0 0,0 0 0 0 0,1-1-1 0 0,-1 1 1 0 0,0 0-1 0 0,0 0 1 0 0,0-1 0 0 0,1 1-1 0 0,-1 0 1 0 0,0 0 0 0 0,0 0-1 0 0,0 0 1 0 0,0 0 0 0 0,1 0-1 0 0,-1 0 1 0 0,0 0 0 0 0,0 1-1 0 0,0-1 1 0 0,1 0 0 0 0,-1 0-1 0 0,0 1 1 0 0,0-1 0 0 0,1 0-1 0 0,-1 1 1 0 0,0-1-1 0 0,0 1 1 0 0,1-1 0 0 0,-1 1-1 0 0,1-1 1 0 0,-1 1 0 0 0,0-1-1 0 0,1 1 1 0 0,-1 0 0 0 0,1-1-1 0 0,-1 1 1 0 0,1 0 0 0 0,0 0-1 0 0,-1-1 1 0 0,1 1 0 0 0,0 0-1 0 0,-1 0 1 0 0,1-1 0 0 0,0 1-1 0 0,0 0 1 0 0,0 0 0 0 0,0 0-1 0 0,0-1 1 0 0,0 1-1 0 0,0 0 1 0 0,0 0 0 0 0,0 0-1 0 0,0 0 1 0 0,0-1 0 0 0,0 1-1 0 0,1 0 1 0 0,-1 0 0 0 0,0-1-1 0 0,1 1 1 0 0,-1 0 0 0 0,0 0-1 0 0,1-1 1 0 0,0 2 23 0 0,15 14-1951 0 0,-6-6-3593 0 0,-1-3-5044 0 0</inkml:trace>
  <inkml:trace contextRef="#ctx0" brushRef="#br0" timeOffset="565.974">205 510 10410 0 0,'0'0'1407'0'0,"0"0"-455"0"0,0 0 82 0 0,0 0 402 0 0,0 0 290 0 0,0 0 14 0 0,0 0-227 0 0,0 0-317 0 0,0 0-239 0 0,0 0-152 0 0,0 0-85 0 0,0 0-41 0 0,-3 8 501 0 0,-1-61 500 0 0,4 48-1615 0 0,-1-4-7 0 0,0-1-1 0 0,1 1 1 0 0,1 0 0 0 0,-1-1 0 0 0,1 1-1 0 0,1 0 1 0 0,0 0 0 0 0,0-1 0 0 0,1 1-1 0 0,0 1 1 0 0,0-1 0 0 0,1 0 0 0 0,0 1-1 0 0,1 0 1 0 0,4-6-58 0 0,1 2 4 0 0,0 1 0 0 0,0 1 1 0 0,2 0-1 0 0,-1 1 0 0 0,1 0 0 0 0,0 1 0 0 0,1 0 0 0 0,7-3-4 0 0,8 40-1801 0 0,-25-26 1285 0 0,8 5-2916 0 0,-4-3-4806 0 0,-4-2-3397 0 0</inkml:trace>
  <inkml:trace contextRef="#ctx0" brushRef="#br0" timeOffset="1179.489">542 344 0 0 0,'0'0'1750'0'0,"0"0"138"0"0,0 0-10 0 0,0 0-50 0 0,0 0-117 0 0,0 0-213 0 0,0 0-164 0 0,0 0-122 0 0,0 0-96 0 0,0 0-76 0 0,0 0-72 0 0,0 0-66 0 0,0 0-46 0 0,12 1-37 0 0,57 6 1475 0 0,-62-9-1967 0 0,0 0 0 0 0,0-1-1 0 0,0 1 1 0 0,0-1 0 0 0,-1 0 0 0 0,1-1 0 0 0,-1 0-1 0 0,1 0 1 0 0,-1 0 0 0 0,-1-1 0 0 0,1 0 0 0 0,-1 0 0 0 0,4-4-327 0 0,0 1 273 0 0,-6 6-209 0 0,0-1 1 0 0,0 1-1 0 0,0-1 0 0 0,-1 0 1 0 0,1 1-1 0 0,0-1 0 0 0,-1-1 1 0 0,0 1-1 0 0,0 0 0 0 0,0 0 1 0 0,0-1-1 0 0,0 1 0 0 0,-1-1 1 0 0,0 0-1 0 0,0 1 0 0 0,0-1 1 0 0,0 0-1 0 0,0 0 0 0 0,-1 0 1 0 0,1 0-1 0 0,-1-1-64 0 0,-61-1 73 0 0,-67 78-126 0 0,123-68 63 0 0,0 0-1 0 0,1 0 1 0 0,-1 0 0 0 0,1 1 0 0 0,0 0-1 0 0,0 0 1 0 0,1 0 0 0 0,-1 0-1 0 0,1 0 1 0 0,0 1 0 0 0,0 0-1 0 0,1-1 1 0 0,0 1 0 0 0,0 0-1 0 0,0 0 1 0 0,1 0 0 0 0,0 0-1 0 0,0 0 1 0 0,0 1 0 0 0,1-1-1 0 0,0 0 1 0 0,0 0 0 0 0,1 6-10 0 0,1-6 29 0 0,-1-1 1 0 0,1 0-1 0 0,0 0 1 0 0,1 0-1 0 0,-1 0 1 0 0,1 0 0 0 0,0-1-1 0 0,0 1 1 0 0,0-1-1 0 0,0 1 1 0 0,1-1-1 0 0,0 0 1 0 0,0-1-1 0 0,0 1 1 0 0,0-1-1 0 0,1 1 1 0 0,-1-1-1 0 0,1-1 1 0 0,0 1-1 0 0,0-1 1 0 0,2 1-30 0 0,101 8 156 0 0,-87-22-2530 0 0,-10 8 203 0 0,-5 0-1476 0 0,-1 2-7078 0 0,-3 1 1656 0 0</inkml:trace>
  <inkml:trace contextRef="#ctx0" brushRef="#br0" timeOffset="1941.453">1093 300 2833 0 0,'0'0'1913'0'0,"0"0"56"0"0,0 0 77 0 0,0 0-6 0 0,0 0-121 0 0,0 0-267 0 0,0 0-269 0 0,0 0-201 0 0,0 0-158 0 0,0 0-105 0 0,0 0-40 0 0,0 0-44 0 0,1-6-90 0 0,5-19-69 0 0,-6 25-589 0 0,0-1 0 0 0,-1 0 0 0 0,1 0-1 0 0,0 1 1 0 0,-1-1 0 0 0,1 0-1 0 0,-1 1 1 0 0,1-1 0 0 0,-1 0 0 0 0,0 1-1 0 0,1-1 1 0 0,-1 1 0 0 0,1-1 0 0 0,-1 1-1 0 0,0-1 1 0 0,0 1 0 0 0,1 0 0 0 0,-1-1-1 0 0,0 1 1 0 0,0 0 0 0 0,1 0-1 0 0,-1-1 1 0 0,0 1 0 0 0,0 0 0 0 0,0 0-1 0 0,1 0 1 0 0,-1 0 0 0 0,0 0 0 0 0,0 0-1 0 0,0 0 1 0 0,1 0 0 0 0,-1 0 0 0 0,0 1-1 0 0,0-1 1 0 0,0 0 0 0 0,1 0-1 0 0,-1 1 1 0 0,-1-1-87 0 0,0 1 176 0 0,-85 29 751 0 0,82-26-891 0 0,-1 0 0 0 0,1 1 0 0 0,0 0 1 0 0,1 0-1 0 0,-1 0 0 0 0,1 0 0 0 0,0 1 0 0 0,0 0 1 0 0,1 0-1 0 0,0 0 0 0 0,0 0 0 0 0,0 0 1 0 0,1 1-1 0 0,-1-1 0 0 0,2 1 0 0 0,-1 0 0 0 0,1-1 1 0 0,0 1-1 0 0,0 0 0 0 0,1 0 0 0 0,0 0 1 0 0,0 0-1 0 0,1-1 0 0 0,0 1 0 0 0,0 0-36 0 0,1-3 22 0 0,0 0-1 0 0,1 0 1 0 0,-1 0 0 0 0,1 0-1 0 0,0-1 1 0 0,0 1 0 0 0,0-1-1 0 0,0 0 1 0 0,1 0 0 0 0,0 0-1 0 0,-1-1 1 0 0,1 1 0 0 0,0-1-1 0 0,0 0 1 0 0,0 0 0 0 0,0 0-1 0 0,1 0 1 0 0,-1-1 0 0 0,0 0-1 0 0,1 0 1 0 0,-1 0 0 0 0,1 0-1 0 0,-1-1 1 0 0,1 0 0 0 0,0 0-1 0 0,-1 0 1 0 0,1 0 0 0 0,-1-1-1 0 0,1 1 1 0 0,-1-1 0 0 0,1-1-1 0 0,3 0-21 0 0,17 1 26 0 0,-21 1-76 0 0,1-1 1 0 0,-1 1-1 0 0,1-1 0 0 0,-1 0 0 0 0,1 0 1 0 0,-1 0-1 0 0,0-1 0 0 0,0 1 1 0 0,1-1-1 0 0,-1 0 0 0 0,0 0 1 0 0,-1-1-1 0 0,1 1 0 0 0,0-1 0 0 0,-1 0 1 0 0,2-1 49 0 0,14-22-10238 0 0,-17 22-1806 0 0</inkml:trace>
  <inkml:trace contextRef="#ctx0" brushRef="#br0" timeOffset="2415.798">1542 42 7874 0 0,'0'0'3818'0'0,"0"0"-1586"0"0,0 0-590 0 0,0 0-18 0 0,0 0-38 0 0,0 0-159 0 0,0 0-236 0 0,0 0-247 0 0,0 0-200 0 0,0 0-118 0 0,0 0-71 0 0,0 0-75 0 0,0 0-52 0 0,-4 3 1021 0 0,-14 59-228 0 0,13-27-944 0 0,-27 120 279 0 0,1 61-408 0 0,28-200-1580 0 0,3-30-336 0 0,3-11-3360 0 0,-1 9-6385 0 0,-1 11 2532 0 0</inkml:trace>
  <inkml:trace contextRef="#ctx0" brushRef="#br0" timeOffset="2699.384">1295 263 10114 0 0,'0'0'3039'0'0,"0"0"-803"0"0,0 0-475 0 0,0 0-264 0 0,0 0-288 0 0,0 0-226 0 0,0 0-172 0 0,0 0-108 0 0,0 0-34 0 0,0 0 1 0 0,0 0-13 0 0,0 0-45 0 0,0 0-61 0 0,13 2-45 0 0,93 7 642 0 0,32-9 255 0 0,-108 0-5841 0 0,0 0-4961 0 0,-30 0-2844 0 0</inkml:trace>
  <inkml:trace contextRef="#ctx0" brushRef="#br0" timeOffset="2947.057">1766 318 12547 0 0,'0'0'1537'0'0,"0"0"-259"0"0,0 0 29 0 0,0 0 44 0 0,0 0-86 0 0,0 0-187 0 0,0 0-263 0 0,0 0-210 0 0,0 0-135 0 0,0 0-101 0 0,0 0-85 0 0,0 0-64 0 0,0 25-46 0 0,-4 74-54 0 0,-3-46-463 0 0,7-53-119 0 0,0 0-322 0 0,0-7-8776 0 0,0 3-1559 0 0</inkml:trace>
  <inkml:trace contextRef="#ctx0" brushRef="#br0" timeOffset="3097.931">1811 68 13795 0 0,'0'0'1936'0'0,"0"0"-991"0"0,0 0-369 0 0,0 0-184 0 0,0 0-256 0 0,0 0-152 0 0,0 0-200 0 0,0 0-192 0 0,0 0-304 0 0,0 0-713 0 0,0 0-2296 0 0,0 0-7561 0 0</inkml:trace>
  <inkml:trace contextRef="#ctx0" brushRef="#br0" timeOffset="3397.429">2043 271 12051 0 0,'0'0'1437'0'0,"0"0"-275"0"0,0 0 23 0 0,0 0 33 0 0,0 0-123 0 0,0 0-216 0 0,0 0-206 0 0,0 0-175 0 0,0 0-108 0 0,0 0-96 0 0,0 0-95 0 0,0 0-45 0 0,-7 23-44 0 0,-21 73-34 0 0,18-31 41 0 0,11-63-78 0 0,-1 0 0 0 0,0 1 0 0 0,0-1 0 0 0,1 0 0 0 0,-1 0-1 0 0,1 0 1 0 0,0 1 0 0 0,0-1 0 0 0,0 0 0 0 0,0 0 0 0 0,0 0 0 0 0,0 0 0 0 0,0 0 0 0 0,1-1 0 0 0,-1 1 0 0 0,1 0-1 0 0,-1-1 1 0 0,1 1 0 0 0,0-1 0 0 0,0 1 0 0 0,0-1 0 0 0,0 0 0 0 0,0 0 0 0 0,0 1 0 0 0,0-1 0 0 0,0-1 0 0 0,0 1 0 0 0,0 0-1 0 0,0-1 1 0 0,0 1 0 0 0,1-1 0 0 0,-1 1 0 0 0,0-1 0 0 0,1 0 0 0 0,-1 0 0 0 0,1 0-39 0 0,84-16 2588 0 0,-82 14-2492 0 0,0-1 1 0 0,0 0 0 0 0,0 0-1 0 0,0-1 1 0 0,-1 0-1 0 0,1 0 1 0 0,-1 0 0 0 0,0 0-1 0 0,0 0 1 0 0,-1-1 0 0 0,1 0-1 0 0,-1 1 1 0 0,0-1-1 0 0,0-1 1 0 0,-1 1 0 0 0,1 0-1 0 0,-1-1 1 0 0,0 1 0 0 0,-1-1-1 0 0,1 0 1 0 0,-1 1-1 0 0,0-1 1 0 0,-1 0 0 0 0,1 0-1 0 0,-1 0 1 0 0,-1 1-1 0 0,1-1 1 0 0,-1 0 0 0 0,0-1-97 0 0,0 3-36 0 0,-1-1 0 0 0,0 1 0 0 0,0 0 0 0 0,-1 0 0 0 0,1 0 0 0 0,-1 0 0 0 0,0 0 0 0 0,0 1 0 0 0,0-1 1 0 0,0 1-1 0 0,-1 0 0 0 0,1 0 0 0 0,-1 0 0 0 0,0 0 0 0 0,0 1 0 0 0,0-1 0 0 0,0 1 0 0 0,0 0 0 0 0,-1 0 0 0 0,1 1 0 0 0,0-1 1 0 0,-1 1-1 0 0,0 0 0 0 0,-3 0 36 0 0,-42 0-9450 0 0,43 4-2726 0 0</inkml:trace>
  <inkml:trace contextRef="#ctx0" brushRef="#br0" timeOffset="3797.632">2411 418 16732 0 0,'0'0'1612'0'0,"0"0"-659"0"0,0 0-138 0 0,0 0 143 0 0,0 0 23 0 0,0 0-99 0 0,0 0-181 0 0,0 0-179 0 0,0 0-78 0 0,0 0-40 0 0,0 0-55 0 0,0 0-66 0 0,0 0-56 0 0,8-14-44 0 0,24-41-38 0 0,-16 26 62 0 0,-15 25-187 0 0,0 1-1 0 0,1 0 1 0 0,-1-1 0 0 0,1 1 0 0 0,0 0 0 0 0,0 0-1 0 0,0 0 1 0 0,0 1 0 0 0,1-1 0 0 0,-1 0 0 0 0,1 1-1 0 0,0 0 1 0 0,-1-1 0 0 0,1 1 0 0 0,0 0 0 0 0,0 1-1 0 0,1-1 1 0 0,-1 0 0 0 0,0 1 0 0 0,2-1-20 0 0,-4 2-3 0 0,1-1 0 0 0,-1 1 1 0 0,0 0-1 0 0,0 0 0 0 0,0 0 1 0 0,0 0-1 0 0,0 0 0 0 0,0 0 1 0 0,0 0-1 0 0,0 0 0 0 0,1 0 1 0 0,-1 1-1 0 0,0-1 0 0 0,0 0 1 0 0,0 1-1 0 0,0-1 0 0 0,0 1 1 0 0,0-1-1 0 0,0 1 0 0 0,0-1 1 0 0,0 1-1 0 0,-1 0 0 0 0,1-1 1 0 0,0 1-1 0 0,0 0 0 0 0,0 0 1 0 0,-1 0-1 0 0,1 0 0 0 0,0 0 1 0 0,-1-1-1 0 0,1 1 0 0 0,-1 0 1 0 0,1 0-1 0 0,-1 0 0 0 0,0 1 1 0 0,1-1-1 0 0,-1 0 0 0 0,0 0 1 0 0,0 0-1 0 0,1 0 0 0 0,-1 0 1 0 0,0 0-1 0 0,0 0 0 0 0,0 0 1 0 0,-1 1-1 0 0,1-1 0 0 0,0 0 1 0 0,0 0-1 0 0,-1 0 0 0 0,1 0 1 0 0,0 0-1 0 0,-1 0 0 0 0,1 0 1 0 0,-1 0-1 0 0,1 0 0 0 0,-1 0 1 0 0,0 0-1 0 0,0 0 3 0 0,0 17-1 0 0,0-14 9 0 0,1-1 1 0 0,0 1-1 0 0,-1 0 1 0 0,1 0-1 0 0,0 0 1 0 0,1 0-1 0 0,-1 0 0 0 0,1 0 1 0 0,0-1-1 0 0,0 1 1 0 0,0 0-1 0 0,0-1 1 0 0,0 1-1 0 0,1 0 1 0 0,0-1-1 0 0,0 0 1 0 0,0 1-1 0 0,0-1 1 0 0,0 0-1 0 0,1 0 1 0 0,-1 0-1 0 0,1 0 1 0 0,0-1-1 0 0,0 1 0 0 0,0-1 1 0 0,0 0-1 0 0,0 1 1 0 0,1-1-1 0 0,-1-1 1 0 0,1 1-1 0 0,-1 0 1 0 0,1-1-1 0 0,-1 0 1 0 0,1 0-1 0 0,0 0 1 0 0,0 0-1 0 0,3 0-8 0 0,0-1 97 0 0,-1 0 0 0 0,1 0 0 0 0,-1 0 0 0 0,1-1 0 0 0,-1 0 0 0 0,1 0 0 0 0,-1-1 0 0 0,1 0 0 0 0,-1 0 0 0 0,0 0 0 0 0,0-1 0 0 0,0 0 0 0 0,0 0 0 0 0,0 0 0 0 0,-1-1 0 0 0,1 0 0 0 0,-1 0 0 0 0,0 0 0 0 0,0-2-97 0 0,15-12 121 0 0,-1-1 0 0 0,-1-1-1 0 0,-1-1 1 0 0,-1-1 0 0 0,-1 0-1 0 0,2-6-120 0 0,-12-25-1377 0 0,-8 43-3430 0 0,-2 3-4387 0 0,0 3-4330 0 0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40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19 0 0 0,'0'0'427'0'0,"0"0"428"0"0,0 0 273 0 0,0 0 221 0 0,0 0 149 0 0,0 0 81 0 0,0 0-31 0 0,0 0-127 0 0,7-3-140 0 0,20-9-151 0 0,-21 9-119 0 0,-6 3-94 0 0,0 0-63 0 0,2 20 5804 0 0,2 0-4011 0 0,1 21-1082 0 0,-32 206 790 0 0,10-141-2068 0 0,-10 181-102 0 0,27-287-247 0 0,0 0-21 0 0,0 0-12 0 0,0 0-41 0 0,0 0-78 0 0,-4-19-3084 0 0,-1 11 1400 0 0,0-1-4139 0 0,2 1-5818 0 0</inkml:trace>
  <inkml:trace contextRef="#ctx0" brushRef="#br0" timeOffset="212.26">1 409 14755 0 0,'0'0'975'0'0,"0"0"-351"0"0,0 0-10 0 0,0 0 246 0 0,0 0 180 0 0,0 0 22 0 0,0 0-68 0 0,31 0-133 0 0,100 0-148 0 0,241-25 1318 0 0,-296 23-2641 0 0,-38 1-2792 0 0,-1 0-7665 0 0,-28 1 1617 0 0</inkml:trace>
  <inkml:trace contextRef="#ctx0" brushRef="#br0" timeOffset="458.084">833 332 10634 0 0,'0'0'1447'0'0,"0"0"-349"0"0,0 0-33 0 0,0 0 126 0 0,0 0 88 0 0,0 0-18 0 0,0 0-169 0 0,0 0-256 0 0,0 0-192 0 0,0 0-165 0 0,0 0-167 0 0,-20 33-65 0 0,-60 103-90 0 0,62-78 22 0 0,21-53-131 0 0,-2-2-2 0 0,0-1 0 0 0,0 1 0 0 0,1 0 1 0 0,0-1-1 0 0,-1 0 0 0 0,1 1 0 0 0,0-1 1 0 0,0 0-1 0 0,0 0 0 0 0,1 0 0 0 0,-1 0 1 0 0,0 0-1 0 0,1-1 0 0 0,-1 1 0 0 0,1-1 1 0 0,0 0-1 0 0,-1 1 0 0 0,1-1 0 0 0,0 0 1 0 0,0-1-1 0 0,0 1 0 0 0,0 0 0 0 0,0-1 1 0 0,-1 0-1 0 0,1 1 0 0 0,0-1 0 0 0,0-1 0 0 0,0 1 1 0 0,0 0-1 0 0,1-1-46 0 0,85-29 1656 0 0,-82 26-1559 0 0,-1 0 1 0 0,0-1-1 0 0,0 1 1 0 0,0-1-1 0 0,-1-1 1 0 0,1 1-1 0 0,-1-1 0 0 0,0 0 1 0 0,-1 0-1 0 0,0 0 1 0 0,0-1-1 0 0,0 0 0 0 0,-1 1 1 0 0,1-1-1 0 0,-2 0 1 0 0,1-1-1 0 0,-1 1 1 0 0,0 0-1 0 0,-1-1 0 0 0,1-3-97 0 0,-2 7 11 0 0,1 0-1 0 0,-1 0 1 0 0,0 0-1 0 0,-1-1 0 0 0,1 1 1 0 0,-1 0-1 0 0,0 0 1 0 0,0 0-1 0 0,0 0 1 0 0,0 0-1 0 0,-1 1 0 0 0,1-1 1 0 0,-1 0-1 0 0,0 1 1 0 0,-1-1-1 0 0,1 1 0 0 0,0-1 1 0 0,-1 1-1 0 0,0 0 1 0 0,0 0-1 0 0,0 0 0 0 0,0 1 1 0 0,0-1-1 0 0,0 1 1 0 0,-1-1-1 0 0,-2 0-10 0 0,-68-25-1154 0 0,48 23-1524 0 0,1 2-3367 0 0,14 2-6028 0 0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09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6440 923 8578 0 0,'0'0'5144'0'0,"0"0"-2787"0"0,0 0-1071 0 0,0 0-248 0 0,0 0-185 0 0,0 0-121 0 0,0 0-66 0 0,0 0-85 0 0,0 0-85 0 0,0 0-49 0 0,0 0-124 0 0,0 0-102 0 0,0 0-66 0 0,-1 16-47 0 0,0 74-9 0 0,10-57-366 0 0,-3-20-6241 0 0,-4-10-4056 0 0</inkml:trace>
  <inkml:trace contextRef="#ctx0" brushRef="#br0" timeOffset="165.585">6399 448 16396 0 0,'0'0'1176'0'0,"0"0"-440"0"0,0 0-64 0 0,0 0 32 0 0,0 0-72 0 0,0 0-256 0 0,0 0-552 0 0,0 0-272 0 0,0 0-104 0 0,0 0 0 0 0,0 0 88 0 0,0 0-272 0 0,0 0-608 0 0,67 63-1633 0 0,-55-41-4681 0 0,-4-7 1873 0 0</inkml:trace>
  <inkml:trace contextRef="#ctx0" brushRef="#br0" timeOffset="564.044">6764 1137 64 0 0,'0'0'3453'0'0,"0"0"-1760"0"0,0 0-279 0 0,0 0 465 0 0,0 0 386 0 0,0 0 98 0 0,0 0-144 0 0,0 0-335 0 0,0 0-378 0 0,0 0-331 0 0,0 0-263 0 0,0 0-225 0 0,0 0-122 0 0,7-13-46 0 0,20-39-37 0 0,4-46 954 0 0,51-84-380 0 0,-82 182-1059 0 0,0 0 0 0 0,-1 1 1 0 0,1-1-1 0 0,0 1 0 0 0,0-1 0 0 0,0 0 0 0 0,0 1 0 0 0,0-1 0 0 0,0 0 0 0 0,0 1 1 0 0,1-1-1 0 0,-1 0 0 0 0,0 1 0 0 0,0-1 0 0 0,0 0 0 0 0,0 1 0 0 0,0-1 0 0 0,0 0 1 0 0,1 1-1 0 0,-1-1 0 0 0,0 0 0 0 0,0 0 0 0 0,0 1 0 0 0,1-1 0 0 0,-1 0 0 0 0,0 1 1 0 0,0-1-1 0 0,1 0 0 0 0,-1 0 0 0 0,0 0 0 0 0,1 1 0 0 0,-1-1 0 0 0,0 0 0 0 0,1 0 1 0 0,-1 0-1 0 0,0 0 0 0 0,1 0 0 0 0,-1 0 0 0 0,0 0 0 0 0,1 0 0 0 0,-1 0 0 0 0,0 0 1 0 0,1 0-1 0 0,-1 0 0 0 0,0 0 0 0 0,1 0 0 0 0,-1 0 0 0 0,1 0 0 0 0,-1 0 0 0 0,0 0 1 0 0,1 0-1 0 0,-1 0 0 0 0,0 0 0 0 0,1-1 0 0 0,-1 1 0 0 0,0 0 0 0 0,0 0 0 0 0,1 0 1 0 0,-1-1-1 0 0,0 1 0 0 0,0 0 0 0 0,1 0 0 0 0,-1-1 0 0 0,0 1 0 0 0,0 0 1 0 0,1-1-1 0 0,-1 1 0 0 0,0 0 0 0 0,0-1 0 0 0,0 1 3 0 0,7 38-280 0 0,-6-30 250 0 0,3 10 31 0 0,-4-9-1 0 0,1 0 1 0 0,0 0 0 0 0,1 0 0 0 0,0 0-1 0 0,0 0 1 0 0,1-1 0 0 0,0 1 0 0 0,0-1-1 0 0,1 0 1 0 0,0 0 0 0 0,1 0 0 0 0,0 0-1 0 0,0-1 1 0 0,1 1 0 0 0,-1-1 0 0 0,2-1 0 0 0,-1 1-1 0 0,1-1 1 0 0,0 0-1 0 0,-2-3 43 0 0,0 0 0 0 0,0 0-1 0 0,0-1 1 0 0,0 0 0 0 0,0 0 0 0 0,1 0 0 0 0,-1 0 0 0 0,1-1-1 0 0,-1 0 1 0 0,1 0 0 0 0,-1 0 0 0 0,1-1 0 0 0,0 0 0 0 0,-1 0-1 0 0,1 0 1 0 0,0-1 0 0 0,-1 0 0 0 0,1 0 0 0 0,-1 0-1 0 0,1-1 1 0 0,-1 0 0 0 0,1 0 0 0 0,-1 0 0 0 0,0-1 0 0 0,0 1-1 0 0,0-1 1 0 0,-1-1 0 0 0,1 1 0 0 0,-1-1 0 0 0,1 1-1 0 0,2-5-42 0 0,1 1 137 0 0,-1-1 0 0 0,0 0-1 0 0,-1-1 1 0 0,1 1-1 0 0,-2-1 1 0 0,1-1 0 0 0,-1 1-1 0 0,-1-1 1 0 0,1 0-1 0 0,-2 0 1 0 0,1 0-1 0 0,-2 0 1 0 0,1-1 0 0 0,-1 1-1 0 0,-1-1 1 0 0,1-9-137 0 0,-9-48-107 0 0,4 48-1269 0 0,3 14-2030 0 0,3 2-4065 0 0,2 4-5205 0 0</inkml:trace>
  <inkml:trace contextRef="#ctx0" brushRef="#br0" timeOffset="-1782.383">3117 551 5785 0 0,'0'0'1645'0'0,"0"0"-284"0"0,0 0 56 0 0,0 0 204 0 0,0 0 24 0 0,0 0-188 0 0,0 0-323 0 0,0 0-369 0 0,0 0-246 0 0,0 0-19 0 0,0 0 108 0 0,0 0 127 0 0,0 0 93 0 0,23-7-29 0 0,77-26-97 0 0,-72 23-378 0 0,0-2 1 0 0,-1-1-1 0 0,0-1 0 0 0,-1-1 1 0 0,0-2-1 0 0,-2 0 1 0 0,11-10-325 0 0,-27 22 82 0 0,-1 0 0 0 0,0 0 1 0 0,0 0-1 0 0,0-1 0 0 0,-1 0 0 0 0,0-1 1 0 0,0 1-1 0 0,0-1 0 0 0,-1 0 1 0 0,0 0-1 0 0,0-1 0 0 0,-1 0 0 0 0,0 1 1 0 0,0-1-1 0 0,-1-1 0 0 0,0 1 1 0 0,-1 0-1 0 0,0-1 0 0 0,0 0 0 0 0,0-5-82 0 0,-2 13 10 0 0,-1 1 0 0 0,1-1 0 0 0,-1 1 0 0 0,1 0 0 0 0,-1-1-1 0 0,1 1 1 0 0,-1 0 0 0 0,0 0 0 0 0,1-1 0 0 0,-1 1 0 0 0,0 0-1 0 0,1 0 1 0 0,-1 0 0 0 0,0 0 0 0 0,1 0 0 0 0,-1 0 0 0 0,0 0-1 0 0,1 0 1 0 0,-1 0 0 0 0,0 0 0 0 0,1 0 0 0 0,-1 1 0 0 0,0-1-1 0 0,1 0 1 0 0,-1 0 0 0 0,1 1 0 0 0,-1-1 0 0 0,0 0 0 0 0,1 1-1 0 0,-1-1 1 0 0,1 1 0 0 0,-1-1 0 0 0,1 0 0 0 0,-1 1 0 0 0,1-1-1 0 0,0 1 1 0 0,-1-1 0 0 0,1 1 0 0 0,-1 0 0 0 0,1-1 0 0 0,0 1-1 0 0,0-1 1 0 0,-1 1-10 0 0,-11 21-21 0 0,1 1-1 0 0,2 0 1 0 0,0 0-1 0 0,1 1 1 0 0,1 0 0 0 0,1 0-1 0 0,2 1 1 0 0,0 0-1 0 0,1 0 1 0 0,2 0-1 0 0,1 0 1 0 0,0 0-1 0 0,4 17 22 0 0,-3 8-20 0 0,10 511 2 0 0,-13-526 3 0 0,-2 1 0 0 0,-2 0 0 0 0,-1-1 0 0 0,-2 0 0 0 0,-1 0 0 0 0,-2-1 0 0 0,-1-1 0 0 0,-2 0 0 0 0,-1-1 0 0 0,-2 0 0 0 0,0-2 0 0 0,-3 0 0 0 0,0-1 0 0 0,-6 4 15 0 0,17-22 5 0 0,0-1 0 0 0,0-1-1 0 0,0 0 1 0 0,-1 0 0 0 0,0-1-1 0 0,-1 0 1 0 0,0-1-1 0 0,0-1 1 0 0,-1 0 0 0 0,0 0-1 0 0,0-1 1 0 0,0-1 0 0 0,0 0-1 0 0,-1-1 1 0 0,0 0 0 0 0,1-1-1 0 0,-1-1 1 0 0,0 0-1 0 0,-11-1-4 0 0,21-3 14 0 0,-1 1-1 0 0,1 0 1 0 0,1-1-1 0 0,-1 0 1 0 0,0 0-1 0 0,1 0 1 0 0,-1 0-1 0 0,1-1 1 0 0,0 1-1 0 0,0-1 0 0 0,0 0 1 0 0,1 0-1 0 0,-1 0 1 0 0,1 0-1 0 0,0 0 1 0 0,0-1-1 0 0,1 1 1 0 0,-1-1-1 0 0,1 1 1 0 0,0-1-1 0 0,0 1 1 0 0,0-1-1 0 0,1 0 0 0 0,0 1 1 0 0,0-1-1 0 0,0 0 1 0 0,0 0-1 0 0,1 1 1 0 0,-1-1-1 0 0,1 1 1 0 0,1-1-1 0 0,-1-1-13 0 0,5-20 16 0 0,1 1 0 0 0,0 0 0 0 0,2 0 0 0 0,1 1 0 0 0,1 0 0 0 0,1 0 0 0 0,0 1 0 0 0,2 1 0 0 0,1 0 0 0 0,1 2 0 0 0,1-1 0 0 0,0 2 0 0 0,2 0 0 0 0,0 1 0 0 0,7-4-16 0 0,14-16-46 0 0,2 1-1 0 0,1 3 1 0 0,2 1 0 0 0,1 2-1 0 0,39-18 47 0 0,13-10-2475 0 0,-45 26-2853 0 0,1 3-6682 0 0,-39 23 5963 0 0</inkml:trace>
  <inkml:trace contextRef="#ctx0" brushRef="#br0" timeOffset="-1531.998">4010 805 3785 0 0,'0'0'3314'0'0,"0"0"-44"0"0,0 0-257 0 0,0 0-421 0 0,0 0-677 0 0,0 0-669 0 0,0 0-495 0 0,0 0-233 0 0,0 0-7 0 0,0 0 0 0 0,0 0-28 0 0,-34 30-74 0 0,-105 92-54 0 0,68-42 168 0 0,67-75-487 0 0,1-1 0 0 0,-1 1 0 0 0,1-1 0 0 0,1 1 1 0 0,-1 0-1 0 0,0 0 0 0 0,1 1 0 0 0,0-1 0 0 0,0 0 1 0 0,1 1-1 0 0,0-1 0 0 0,0 1 0 0 0,0 0 0 0 0,0-1 1 0 0,1 1-1 0 0,0-1 0 0 0,0 1 0 0 0,1 0 0 0 0,-1-1 1 0 0,1 1-1 0 0,2 4-36 0 0,0-8 61 0 0,1 1 1 0 0,0-1 0 0 0,-1 0-1 0 0,1-1 1 0 0,0 1 0 0 0,0-1-1 0 0,0 0 1 0 0,0 0 0 0 0,0 0-1 0 0,1 0 1 0 0,-1-1-1 0 0,0 0 1 0 0,0 1 0 0 0,1-2-1 0 0,-1 1 1 0 0,0 0 0 0 0,0-1-1 0 0,4-1-61 0 0,5-2 25 0 0,0 0 0 0 0,0-1 0 0 0,0-1 0 0 0,-1 0 0 0 0,1-1 0 0 0,-2 0-1 0 0,1-1 1 0 0,-1-1 0 0 0,0 1 0 0 0,-1-2 0 0 0,0 1 0 0 0,-1-1 0 0 0,1-1-1 0 0,-2 0 1 0 0,0 0 0 0 0,0-1 0 0 0,-1 0 0 0 0,0 0 0 0 0,-1 0 0 0 0,-1-1-1 0 0,0 0 1 0 0,-1 0 0 0 0,0 0 0 0 0,-1-1 0 0 0,2-13-25 0 0,2-13-1242 0 0,-4 25-2465 0 0,0 0-5730 0 0,-2 11-1864 0 0</inkml:trace>
  <inkml:trace contextRef="#ctx0" brushRef="#br0" timeOffset="-1277.971">4179 1203 12099 0 0,'0'0'2681'0'0,"0"0"-1580"0"0,0 0-405 0 0,0 0 280 0 0,0 0 310 0 0,0 0 185 0 0,0 0-51 0 0,0 0-296 0 0,0 0-318 0 0,0 0-253 0 0,0 0-182 0 0,0 0-90 0 0,8-16-29 0 0,65-117 399 0 0,42-14-99 0 0,-113 144-553 0 0,10-13-48 0 0,0 1 0 0 0,1 1 0 0 0,1 0 1 0 0,0 0-1 0 0,1 2 0 0 0,0 0 0 0 0,1 0 0 0 0,7-3 49 0 0,14 12-2520 0 0,-27 8-1154 0 0,-2 3-3308 0 0,-5-4-4482 0 0</inkml:trace>
  <inkml:trace contextRef="#ctx0" brushRef="#br0" timeOffset="-962.019">4789 861 3073 0 0,'0'0'1343'0'0,"0"0"72"0"0,0 0 220 0 0,0 0 172 0 0,0 0-18 0 0,0 0-231 0 0,0 0-295 0 0,0 0-189 0 0,0 0-69 0 0,0 0-49 0 0,0 0-45 0 0,0 0-72 0 0,0 0-60 0 0,1-8-79 0 0,5-21-85 0 0,-33 21 1921 0 0,21 10-2490 0 0,0-1 0 0 0,1 1 0 0 0,-1 0 0 0 0,1 0 0 0 0,0 1-1 0 0,-1 0 1 0 0,1 0 0 0 0,1 0 0 0 0,-1 0 0 0 0,0 1 0 0 0,1-1 0 0 0,-1 1-1 0 0,1 1 1 0 0,0-1 0 0 0,1 0 0 0 0,-1 1 0 0 0,1 0 0 0 0,-3 5-46 0 0,-7 6 88 0 0,9-10-77 0 0,0 0 0 0 0,0 0 0 0 0,0 1-1 0 0,1-1 1 0 0,0 1 0 0 0,1-1 0 0 0,-1 1 0 0 0,1 0 0 0 0,0 0 0 0 0,1 0 0 0 0,0 0 0 0 0,0 1 0 0 0,1-1 0 0 0,-1 0-1 0 0,1 0 1 0 0,1 0 0 0 0,1 7-11 0 0,0-8 13 0 0,0-1 0 0 0,0 1-1 0 0,1-1 1 0 0,-1 0 0 0 0,1 0 0 0 0,1 0-1 0 0,-1-1 1 0 0,1 1 0 0 0,0-1-1 0 0,0 1 1 0 0,0-1 0 0 0,0 0 0 0 0,1-1-1 0 0,0 1 1 0 0,-1-1 0 0 0,1 0-1 0 0,1 0 1 0 0,-1-1 0 0 0,0 1 0 0 0,1-1-1 0 0,-1 0 1 0 0,1-1 0 0 0,-1 1-1 0 0,1-1 1 0 0,0 0 0 0 0,0-1 0 0 0,-1 1-1 0 0,1-1 1 0 0,0 0 0 0 0,3-1-13 0 0,1 2-129 0 0,1-1 1 0 0,-1 0-1 0 0,1-1 1 0 0,-1 0 0 0 0,1-1-1 0 0,-1 0 1 0 0,0-1-1 0 0,0 1 1 0 0,0-2 0 0 0,0 0-1 0 0,-1 0 1 0 0,1-1-1 0 0,-1 0 1 0 0,0 0 0 0 0,0-1-1 0 0,-1 0 1 0 0,0-1-1 0 0,1-1 129 0 0,5-6-2316 0 0,-2 1-4592 0 0,-4 5-4855 0 0</inkml:trace>
  <inkml:trace contextRef="#ctx0" brushRef="#br0" timeOffset="-566.013">5105 1011 2961 0 0,'0'0'3704'0'0,"0"0"-1127"0"0,0 0-339 0 0,0 0-162 0 0,0 0-245 0 0,0 0-206 0 0,0 0-192 0 0,0 0-174 0 0,0 0-135 0 0,0 0-142 0 0,0 0-151 0 0,33 7-130 0 0,104 15-131 0 0,-69-29 88 0 0,-57 0-484 0 0,1 2-105 0 0,1 0 0 0 0,-1-1 1 0 0,0 0-1 0 0,-1-1 0 0 0,0 0 0 0 0,0-1 0 0 0,0 0 0 0 0,-1-1 1 0 0,0 0-1 0 0,-1 0 0 0 0,0-1 0 0 0,-1-1 0 0 0,0 1 1 0 0,0-2-1 0 0,-1 1 0 0 0,0-1 0 0 0,-1 1 0 0 0,-1-2 1 0 0,0 1-1 0 0,0-1 0 0 0,-2 0 0 0 0,1 1 0 0 0,-2-2 0 0 0,1 1 1 0 0,-1-5-70 0 0,-3 16-4 0 0,1 0 1 0 0,0 0 0 0 0,-1 0 0 0 0,0 0 0 0 0,1 0-1 0 0,-1 0 1 0 0,0 0 0 0 0,0 1 0 0 0,0-1 0 0 0,0 0-1 0 0,-1 1 1 0 0,1-1 0 0 0,0 0 0 0 0,-1 1-1 0 0,1 0 1 0 0,0-1 0 0 0,-1 1 0 0 0,0 0 0 0 0,1 0-1 0 0,-1 0 1 0 0,0 0 0 0 0,0 0 0 0 0,0 0 0 0 0,1 0-1 0 0,-1 1 1 0 0,0-1 0 0 0,0 1 0 0 0,0-1 0 0 0,0 1-1 0 0,0 0 1 0 0,0 0 0 0 0,0-1 0 0 0,0 2-1 0 0,0-1 1 0 0,-1 0 3 0 0,-73 15-279 0 0,61-8 252 0 0,1 1 1 0 0,1 0 0 0 0,-1 1 0 0 0,2 1-1 0 0,-1 0 1 0 0,1 1 0 0 0,1 0 0 0 0,0 1 0 0 0,0 1-1 0 0,1-1 1 0 0,1 1 0 0 0,0 1 0 0 0,1 0-1 0 0,0 0 1 0 0,1 0 0 0 0,1 1 0 0 0,0 0-1 0 0,1 1 1 0 0,1-1 0 0 0,0 1 0 0 0,1 0 0 0 0,1 0-1 0 0,1 0 1 0 0,0 11 26 0 0,1-22-2 0 0,1 0 1 0 0,0 1-1 0 0,0-1 0 0 0,0 0 0 0 0,1-1 0 0 0,0 1 1 0 0,0 0-1 0 0,0 0 0 0 0,1-1 0 0 0,-1 1 0 0 0,1-1 1 0 0,0 0-1 0 0,0 0 0 0 0,1 0 0 0 0,-1 0 0 0 0,1 0 1 0 0,0-1-1 0 0,0 0 0 0 0,0 0 0 0 0,0 0 0 0 0,1 0 1 0 0,-1-1-1 0 0,1 1 0 0 0,0-1 0 0 0,4 1 2 0 0,5 3-1 0 0,1-1 0 0 0,0-1 0 0 0,0 0 0 0 0,1-1 0 0 0,-1-1 0 0 0,1 0 0 0 0,-1-1 0 0 0,1-1 1 0 0,123-18-1606 0 0,-114 11-2303 0 0,-8 3-7237 0 0</inkml:trace>
  <inkml:trace contextRef="#ctx0" brushRef="#br0" timeOffset="-4098.405">457 573 5905 0 0,'0'0'2924'0'0,"0"0"-1045"0"0,0 0-502 0 0,0 0-84 0 0,0 0-17 0 0,0 0-43 0 0,0 0-114 0 0,0 0-161 0 0,0 0-151 0 0,0 0-150 0 0,0 0-141 0 0,-25 21-117 0 0,-79 65-87 0 0,53-23 41 0 0,45-48-275 0 0,-170 300 702 0 0,134-267-440 0 0,41-47-219 0 0,1-1 50 0 0,46-99 796 0 0,240-297-674 0 0,-250 361-231 0 0,-36 35-50 0 0,-15 119 367 0 0,11-99-361 0 0,0 0 0 0 0,1 1 0 0 0,1-1 0 0 0,1 1 0 0 0,1 0 0 0 0,1-1 0 0 0,1 1-18 0 0,-1-16 17 0 0,0-1-1 0 0,0 0 0 0 0,0 0 1 0 0,1 0-1 0 0,0 0 0 0 0,0 0 1 0 0,0 0-1 0 0,0 0 0 0 0,0-1 1 0 0,1 1-1 0 0,0-1 0 0 0,0 1 1 0 0,0-1-1 0 0,0 0 0 0 0,0 0 1 0 0,1-1-1 0 0,-1 1 1 0 0,1-1-1 0 0,-1 1 0 0 0,1-1 1 0 0,0 0-1 0 0,0-1 0 0 0,0 1 1 0 0,0-1-1 0 0,1 0 0 0 0,-1 1 1 0 0,0-2-1 0 0,1 1 0 0 0,-1-1 1 0 0,0 1-1 0 0,1-1 0 0 0,-1 0 1 0 0,0-1-1 0 0,1 1 1 0 0,-1-1-1 0 0,0 0 0 0 0,1 0 1 0 0,-1 0-1 0 0,0 0 0 0 0,0-1 1 0 0,0 0-1 0 0,3-1-16 0 0,13-10 144 0 0,0 0 0 0 0,-1-1 0 0 0,-1-1 0 0 0,0 0 0 0 0,-1-2 0 0 0,0 0 0 0 0,-2 0 0 0 0,0-2 0 0 0,-1 0-1 0 0,-1 0 1 0 0,-1-2 0 0 0,0 1 0 0 0,-2-2 0 0 0,0 1 0 0 0,-2-1 0 0 0,1-6-144 0 0,1-46-569 0 0,-10 74 31 0 0,-7 17-10185 0 0,1-12-901 0 0</inkml:trace>
  <inkml:trace contextRef="#ctx0" brushRef="#br0" timeOffset="-3266.285">959 838 2737 0 0,'0'0'2417'0'0,"0"0"-117"0"0,0 0-152 0 0,0 0-125 0 0,0 0-184 0 0,0 0-201 0 0,0 0-186 0 0,0 0-185 0 0,0 0-144 0 0,0 0-124 0 0,33-3-127 0 0,100-11-130 0 0,-63-9 415 0 0,-64 20-1030 0 0,0-1 1 0 0,0 1-1 0 0,0-1 0 0 0,0 0 0 0 0,-1-1 1 0 0,0 0-1 0 0,0 1 0 0 0,0-2 1 0 0,0 1-1 0 0,-1 0 0 0 0,0-1 0 0 0,0 0 1 0 0,0 0-1 0 0,-1 0 0 0 0,0 0 0 0 0,0-1 1 0 0,-1 1-1 0 0,0-1 0 0 0,0 0 0 0 0,0 0 1 0 0,-1 1-1 0 0,0-1 0 0 0,0 0 0 0 0,-1 0 1 0 0,0 0-1 0 0,0-5-127 0 0,-3 8-7 0 0,0 0 0 0 0,0 1 0 0 0,0 0 1 0 0,0 0-1 0 0,0 0 0 0 0,-1 0 0 0 0,0 0 0 0 0,1 1 1 0 0,-1-1-1 0 0,0 1 0 0 0,0 0 0 0 0,0 0 0 0 0,-1 1 0 0 0,1-1 1 0 0,0 1-1 0 0,-1 0 0 0 0,1 0 0 0 0,0 0 0 0 0,-1 1 1 0 0,1-1-1 0 0,-1 1 0 0 0,1 0 0 0 0,-1 1 0 0 0,0-1 0 0 0,1 1 1 0 0,0 0-1 0 0,-4 1 7 0 0,-7 2-58 0 0,0 1 0 0 0,1 1 1 0 0,0 0-1 0 0,0 1 0 0 0,0 0 0 0 0,1 1 1 0 0,0 1-1 0 0,0 0 0 0 0,1 0 0 0 0,0 2 1 0 0,1-1-1 0 0,0 1 0 0 0,1 1 0 0 0,0 0 1 0 0,1 1-1 0 0,0 0 0 0 0,1 0 0 0 0,1 0 1 0 0,0 1-1 0 0,-1 3 58 0 0,1-4-56 0 0,0 0 0 0 0,1 0 0 0 0,0 1 0 0 0,1 0 0 0 0,0 0 0 0 0,1 0 1 0 0,1 0-1 0 0,0 1 0 0 0,1-1 0 0 0,1 1 0 0 0,0 0 0 0 0,1 0 0 0 0,0-1 0 0 0,2 9 56 0 0,2-17-5 0 0,0-1-1 0 0,0 1 1 0 0,0-1-1 0 0,1 1 1 0 0,-1-1 0 0 0,1-1-1 0 0,0 1 1 0 0,1-1-1 0 0,-1 0 1 0 0,1 0 0 0 0,0 0-1 0 0,0-1 1 0 0,0 0-1 0 0,0 0 1 0 0,1 0-1 0 0,-1-1 1 0 0,1 0 0 0 0,0-1-1 0 0,-1 1 1 0 0,1-1-1 0 0,0 0 1 0 0,0-1-1 0 0,0 0 1 0 0,0 0 0 0 0,0 0-1 0 0,0-1 1 0 0,-1 0-1 0 0,6-1 6 0 0,-10 2 0 0 0,22-4-136 0 0,1-1-1 0 0,-1-2 1 0 0,0 0-1 0 0,-1-1 1 0 0,0-1-1 0 0,0-1 1 0 0,-1-2 0 0 0,0 0-1 0 0,-1-1 1 0 0,0-1-1 0 0,-1-1 1 0 0,-1 0-1 0 0,11-13 137 0 0,51-44-4830 0 0,-29 20-7099 0 0,-40 41 7336 0 0,-16 18 6604 0 0,-22 52 12227 0 0,21-35-10560 0 0,6-22-3582 0 0,1-1 0 0 0,-1 0 1 0 0,0 0-1 0 0,0 0 0 0 0,1 0 0 0 0,-1 0 1 0 0,0 0-1 0 0,1 0 0 0 0,-1 0 1 0 0,1-1-1 0 0,-1 1 0 0 0,1-1 0 0 0,-1 1 1 0 0,1-1-1 0 0,0 1 0 0 0,-1-1 1 0 0,1 0-1 0 0,-1 0 0 0 0,1 0 0 0 0,0 0 1 0 0,-1 0-1 0 0,1 0 0 0 0,0 0 1 0 0,-1-1-1 0 0,1 1 0 0 0,1-1-96 0 0,1 1 240 0 0,4 0-108 0 0,1 0 0 0 0,-1-1 1 0 0,0 0-1 0 0,0 0 0 0 0,1-1 0 0 0,-1 0 1 0 0,0 0-1 0 0,0-1 0 0 0,-1 0 0 0 0,1 0 1 0 0,-1-1-1 0 0,1 0 0 0 0,-1 0 0 0 0,0-1 0 0 0,-1 0 1 0 0,1 0-1 0 0,-1-1 0 0 0,0 1 0 0 0,0-1 1 0 0,-1-1-1 0 0,0 1 0 0 0,0-1 0 0 0,0 0 0 0 0,-1 0 1 0 0,0 0-1 0 0,0-1 0 0 0,-1 1 0 0 0,0-1 1 0 0,0 0-1 0 0,-1 0 0 0 0,0 0 0 0 0,-1 0 1 0 0,1-8-133 0 0,-2 13 1 0 0,0 0 0 0 0,-1 0 0 0 0,0 0 0 0 0,1 0 0 0 0,-1 0 0 0 0,0 0 0 0 0,-1 1 0 0 0,1-1 0 0 0,0 0 0 0 0,-1 0 0 0 0,1 1 1 0 0,-1-1-1 0 0,0 1 0 0 0,0 0 0 0 0,0-1 0 0 0,0 1 0 0 0,-1 0 0 0 0,1 0 0 0 0,0 0 0 0 0,-1 0 0 0 0,1 1 0 0 0,-1-1 0 0 0,0 1 0 0 0,0-1 1 0 0,0 1-1 0 0,1 0 0 0 0,-1 0 0 0 0,0 1 0 0 0,0-1 0 0 0,-1 0-1 0 0,-94-10-347 0 0,85 12 289 0 0,0 1 0 0 0,0 1 0 0 0,0 0-1 0 0,1 1 1 0 0,-1 0 0 0 0,1 1 0 0 0,0 0 0 0 0,0 1 0 0 0,0 0 0 0 0,1 1 0 0 0,0 1 0 0 0,0 0 0 0 0,1 0 0 0 0,0 1 0 0 0,0 0-1 0 0,1 0 1 0 0,1 1 0 0 0,-1 1 0 0 0,1-1 0 0 0,1 1 0 0 0,0 1 0 0 0,1-1 0 0 0,0 1 0 0 0,1 0 0 0 0,0 1 0 0 0,1-1 0 0 0,-2 9 58 0 0,5-14-9 0 0,0 0 1 0 0,0 0 0 0 0,1 0 0 0 0,0 0 0 0 0,0 0 0 0 0,1 0 0 0 0,0 0 0 0 0,0 0 0 0 0,1 0 0 0 0,0 0 0 0 0,0 0 0 0 0,0-1 0 0 0,1 1 0 0 0,0-1 0 0 0,0 1 0 0 0,1-1 0 0 0,0 0 0 0 0,0 0 0 0 0,0-1 0 0 0,1 1 0 0 0,0-1 0 0 0,0 0 0 0 0,0 0 0 0 0,0-1-1 0 0,1 1 1 0 0,0-1 0 0 0,0 0 0 0 0,0-1 0 0 0,0 0 0 0 0,1 0 0 0 0,-1 0 0 0 0,1-1 0 0 0,0 1 0 0 0,2-1 8 0 0,20 7 52 0 0,0-1 0 0 0,0-1 1 0 0,1-2-1 0 0,0-1 0 0 0,0-1 0 0 0,0-2 0 0 0,0 0 0 0 0,0-3 1 0 0,27-3-53 0 0,-44 3-98 0 0,-1 0 0 0 0,1-1 0 0 0,-1 0 1 0 0,0 0-1 0 0,1-2 0 0 0,-2 1 0 0 0,1-2 1 0 0,0 0-1 0 0,-1 0 0 0 0,8-6 98 0 0,1-10-2407 0 0,-11 11-3616 0 0,-5 4-5786 0 0</inkml:trace>
  <inkml:trace contextRef="#ctx0" brushRef="#br0" timeOffset="-2684.972">2117 835 1896 0 0,'0'0'4809'0'0,"0"0"-2767"0"0,0 0-678 0 0,0 0 302 0 0,0 0 228 0 0,0 0 14 0 0,0 0-201 0 0,0 0-250 0 0,0 0-178 0 0,0 0-104 0 0,0 0-98 0 0,0 0-119 0 0,4-6-166 0 0,11-19-177 0 0,-52 20 437 0 0,-54 52-912 0 0,72-32-128 0 0,0-2-18 0 0,11-10-12 0 0,0 0 1 0 0,1 1-1 0 0,0 0 1 0 0,0 0 0 0 0,0 1-1 0 0,1 0 1 0 0,-1 0-1 0 0,1 1 1 0 0,0-1 0 0 0,1 1-1 0 0,-1 1 1 0 0,1-1-1 0 0,1 1 1 0 0,-1 0 0 0 0,1 0-1 0 0,0 0 1 0 0,0 1-1 0 0,1-1 1 0 0,0 1-1 0 0,1 0 1 0 0,0 0 0 0 0,0 0-1 0 0,0 0 1 0 0,1 0-1 0 0,0 0 1 0 0,1 1 17 0 0,3-4 0 0 0,1 0-1 0 0,-1-1 1 0 0,1 1 0 0 0,0-1 0 0 0,1 0-1 0 0,-1 0 1 0 0,0-1 0 0 0,1 1-1 0 0,0-1 1 0 0,0 0 0 0 0,0 0-1 0 0,0-1 1 0 0,1 1 0 0 0,-1-1-1 0 0,1 0 1 0 0,-1-1 0 0 0,1 1 0 0 0,0-1-1 0 0,0 0 1 0 0,-1-1 0 0 0,1 0-1 0 0,0 1 1 0 0,0-2 0 0 0,0 1-1 0 0,-1-1 1 0 0,6 0 0 0 0,0 0 69 0 0,1 0-1 0 0,-1-1 1 0 0,1 0-1 0 0,-1-1 1 0 0,0 0-1 0 0,0 0 1 0 0,0-2-1 0 0,-1 1 1 0 0,1-1-1 0 0,-1-1 1 0 0,0 1-1 0 0,-1-2 1 0 0,1 0-1 0 0,-1 0 1 0 0,0 0-1 0 0,-1-1 1 0 0,3-3-69 0 0,6-8 166 0 0,-1 0 1 0 0,-1-2 0 0 0,0 1 0 0 0,-1-2 0 0 0,-2 0 0 0 0,0 0 0 0 0,3-12-167 0 0,26-57 133 0 0,-21 52-210 0 0,-2 0 1 0 0,-2-1-1 0 0,-1-1 1 0 0,-2-1-1 0 0,-2 0 1 0 0,-2 0-1 0 0,-1-1 1 0 0,-1-22 76 0 0,-7 59-26 0 0,2 2 4 0 0,-1 0 1 0 0,0 0-1 0 0,0 1 0 0 0,0-1 0 0 0,-1 0 1 0 0,1 0-1 0 0,-1 0 0 0 0,0 0 0 0 0,0 0 1 0 0,0 0-1 0 0,-1 0 0 0 0,0 0 1 0 0,1 0-1 0 0,-1 0 0 0 0,-1 0 0 0 0,1 0 1 0 0,0 1-1 0 0,-1-1 0 0 0,0 0 0 0 0,0 1 1 0 0,0-1-1 0 0,0 1 0 0 0,-1 0 0 0 0,1 0 1 0 0,-1 0-1 0 0,0 0 0 0 0,0 0 0 0 0,0 1 1 0 0,0-1-1 0 0,0 1 0 0 0,0 0 0 0 0,-1 0 1 0 0,1 0-1 0 0,-1 0 0 0 0,0 0 1 0 0,1 1-1 0 0,-1 0 0 0 0,0 0 0 0 0,0 0 22 0 0,-7 4-15 0 0,1 0 1 0 0,0 1-1 0 0,0 1 0 0 0,1 0 0 0 0,-1 0 0 0 0,1 1 1 0 0,0 0-1 0 0,1 1 0 0 0,-1 0 0 0 0,1 0 0 0 0,1 0 1 0 0,-1 1-1 0 0,1 1 0 0 0,1-1 0 0 0,-1 1 0 0 0,2 0 1 0 0,-1 0-1 0 0,1 1 0 0 0,0 0 0 0 0,-2 8 15 0 0,-7 14 55 0 0,2-1 0 0 0,2 2 0 0 0,0-1-1 0 0,2 1 1 0 0,2 1 0 0 0,1-1 0 0 0,1 1 0 0 0,2 0-1 0 0,2 0 1 0 0,1 0 0 0 0,1 0 0 0 0,6 26-55 0 0,-5-41 55 0 0,1-1 0 0 0,1 0 0 0 0,0 0 0 0 0,1-1 0 0 0,1 1 0 0 0,1-1 0 0 0,1-1 0 0 0,0 1 1 0 0,1-2-1 0 0,1 1 0 0 0,0-1 0 0 0,1-1 0 0 0,0 0 0 0 0,1-1 0 0 0,1 0 0 0 0,9 6-55 0 0,-20-17-61 0 0,-1-1 0 0 0,1 1-1 0 0,0-1 1 0 0,0 0 0 0 0,0 0 0 0 0,0 0-1 0 0,0 0 1 0 0,0 0 0 0 0,1-1-1 0 0,-1 1 1 0 0,0-1 0 0 0,0 0 0 0 0,0 0-1 0 0,1 0 1 0 0,-1-1 0 0 0,0 1 0 0 0,0-1-1 0 0,0 1 1 0 0,0-1 0 0 0,3-1 61 0 0,19-15-6594 0 0,-16 9-5592 0 0</inkml:trace>
  <inkml:trace contextRef="#ctx0" brushRef="#br0" timeOffset="22801.911">7894 345 5857 0 0,'0'0'2233'0'0,"0"0"-669"0"0,0 0-254 0 0,0 0 51 0 0,0 0 46 0 0,0 0-82 0 0,0 0-195 0 0,0 0-217 0 0,0 0-148 0 0,0 0-66 0 0,0 0 0 0 0,0 0 62 0 0,9 4 1944 0 0,10-16-2014 0 0,-1-1 0 0 0,0-1 0 0 0,0 0 0 0 0,-1-2 1 0 0,-1 0-1 0 0,-1 0 0 0 0,13-18-691 0 0,9-9 330 0 0,88-128 180 0 0,-124 171-512 0 0,-1 1 0 0 0,0-1 0 0 0,0 0 0 0 0,0 1 0 0 0,0-1 0 0 0,1 0 0 0 0,-1 0 0 0 0,0 0 0 0 0,0 1 0 0 0,1-1 0 0 0,-1 0 0 0 0,0 0 0 0 0,0 0 0 0 0,1 1 0 0 0,-1-1 0 0 0,0 0 0 0 0,1 0 0 0 0,-1 0 0 0 0,0 0 0 0 0,1 0 0 0 0,-1 0 0 0 0,0 0 0 0 0,0 0 0 0 0,1 0 0 0 0,-1 0 0 0 0,0 0 0 0 0,1 0 0 0 0,-1 0 0 0 0,0 0 0 0 0,1 0 0 0 0,-1 0 0 0 0,0 0 0 0 0,1 0 0 0 0,-1 0 0 0 0,0 0 0 0 0,0-1 0 0 0,1 1 0 0 0,-1 0 0 0 0,0 0 0 0 0,1 0 0 0 0,-1 0 0 0 0,0-1 0 0 0,0 1 0 0 0,0 0 0 0 0,1 0 0 0 0,-1-1 0 0 0,0 1 0 0 0,0 0 0 0 0,0 0 2 0 0,1 14 6 0 0,1 4 8 0 0,1 0 0 0 0,1-1-1 0 0,1 1 1 0 0,0-1-1 0 0,2 0 1 0 0,-1 0-1 0 0,2-1 1 0 0,0 0 0 0 0,1 0-1 0 0,1-1 1 0 0,4 4-14 0 0,-11-16-55 0 0,0 1 0 0 0,0-2 1 0 0,1 1-1 0 0,-1 0 0 0 0,1-1 1 0 0,0 1-1 0 0,0-1 0 0 0,0 0 1 0 0,0-1-1 0 0,0 1 0 0 0,0 0 1 0 0,0-1-1 0 0,1 0 1 0 0,-1 0-1 0 0,1-1 0 0 0,-1 1 1 0 0,3-1 54 0 0,11 1-3966 0 0,1-1-3793 0 0,-15 0 5798 0 0,6 0-11105 0 0</inkml:trace>
  <inkml:trace contextRef="#ctx0" brushRef="#br0" timeOffset="21695.766">7832 938 0 0 0,'0'0'324'0'0,"0"0"380"0"0,0 0 143 0 0,0 0 40 0 0,0 0 88 0 0,0 0 88 0 0,0 0 57 0 0,0 0 83 0 0,-6 1 97 0 0,-18 4 71 0 0,19-4-4 0 0,5-1-76 0 0,0 0-55 0 0,0 0-63 0 0,0 0-80 0 0,0 0-75 0 0,11 18 3934 0 0,44 2-3540 0 0,-29-19-1201 0 0,0-1 1 0 0,0-1-1 0 0,0-1 1 0 0,0-2-1 0 0,0 0 1 0 0,-1-2-1 0 0,1 0 1 0 0,-2-2-1 0 0,1-1 1 0 0,-1-1 0 0 0,0-1-1 0 0,-1-1 1 0 0,13-10-212 0 0,-25 16 48 0 0,0 0 0 0 0,-1-2 0 0 0,-1 1 1 0 0,1-1-1 0 0,-1 0 0 0 0,0-1 1 0 0,-1 0-1 0 0,0-1 0 0 0,1-2-48 0 0,-8 10 16 0 0,1 0-1 0 0,-1 0 0 0 0,0 0 0 0 0,-1-1 0 0 0,1 1 1 0 0,0 0-1 0 0,-1 0 0 0 0,1-1 0 0 0,-1 1 0 0 0,0 0 1 0 0,0-1-1 0 0,0 1 0 0 0,0 0 0 0 0,0-1 0 0 0,0 1 1 0 0,0-1-1 0 0,-1 1 0 0 0,1 0 0 0 0,-1 0 1 0 0,0-1-1 0 0,0 1 0 0 0,0 0 0 0 0,0 0 0 0 0,0 0 1 0 0,0 0-1 0 0,-1 0 0 0 0,1 0 0 0 0,0 0 0 0 0,-1 1 1 0 0,0-1-1 0 0,1 0 0 0 0,-1 1 0 0 0,0-1 0 0 0,0 1 1 0 0,0 0-1 0 0,0-1 0 0 0,0 1 0 0 0,0 0 1 0 0,0 0-1 0 0,0 0 0 0 0,-1 1 0 0 0,0-1-15 0 0,-17-4-39 0 0,-1 1-1 0 0,1 0 1 0 0,-1 2 0 0 0,0 1-1 0 0,0 0 1 0 0,-14 2 39 0 0,2 0-41 0 0,15 0 29 0 0,1 1 1 0 0,-1 2 0 0 0,0-1-1 0 0,1 2 1 0 0,0 0-1 0 0,0 1 1 0 0,1 1 0 0 0,0 1-1 0 0,0 0 1 0 0,0 1-1 0 0,-7 6 12 0 0,17-8 26 0 0,0-1-1 0 0,0 1 0 0 0,1 1 1 0 0,-1-1-1 0 0,2 1 0 0 0,-1 0 0 0 0,1 0 1 0 0,0 0-1 0 0,1 0 0 0 0,0 1 0 0 0,0 0 1 0 0,1-1-1 0 0,0 1 0 0 0,1 0 1 0 0,0 0-1 0 0,0 0 0 0 0,1 0 0 0 0,0 0 1 0 0,0 0-1 0 0,1 0 0 0 0,0 0 1 0 0,1 0-1 0 0,2 7-25 0 0,-3-1 76 0 0,1 1 1 0 0,1-1-1 0 0,0 0 0 0 0,1 0 1 0 0,1 0-1 0 0,0 0 0 0 0,1-1 1 0 0,0 0-1 0 0,1 0 1 0 0,1 0-1 0 0,0-1 0 0 0,1 0 1 0 0,1-1-1 0 0,-1 0 0 0 0,2 0-76 0 0,-5-7 48 0 0,0 0-1 0 0,0 0 1 0 0,0 0-1 0 0,0-1 1 0 0,1 0-1 0 0,0 0 1 0 0,-1-1-1 0 0,2 0 1 0 0,-1 0-1 0 0,0 0 1 0 0,0-1-1 0 0,1 0 1 0 0,-1-1-1 0 0,1 0 1 0 0,0 0-1 0 0,-1 0 1 0 0,1-1-1 0 0,3 0-47 0 0,8-2 109 0 0,-1 0-1 0 0,0-1 1 0 0,0-1-1 0 0,0-1 0 0 0,-1 0 1 0 0,1-2-1 0 0,6-3-108 0 0,59-18 83 0 0,-64 24 14 0 0,-15 4-8815 0 0,-4 0-3383 0 0</inkml:trace>
  <inkml:trace contextRef="#ctx0" brushRef="#br0" timeOffset="22240.418">8533 1192 15795 0 0,'0'0'1255'0'0,"0"0"-504"0"0,0 0-176 0 0,0 0 82 0 0,0 0 114 0 0,0 0 32 0 0,0 0-107 0 0,0 0-166 0 0,0 0-156 0 0,0 0-96 0 0,0 0-83 0 0,0 0-42 0 0,0 0-24 0 0,-7 21-14 0 0,-28 98 84 0 0,26-35 2238 0 0,21-115-2123 0 0,2 0 0 0 0,1 1-1 0 0,1 0 1 0 0,1 1 0 0 0,2 1-1 0 0,3-1-313 0 0,47-53 311 0 0,-44 119-339 0 0,-1 43-83 0 0,-24-79 71 0 0,0 0 0 0 0,0-1-1 0 0,1 1 1 0 0,-1-1 0 0 0,0 1-1 0 0,1-1 1 0 0,-1 1 0 0 0,1-1-1 0 0,-1 0 1 0 0,1 1 0 0 0,-1-1-1 0 0,1 1 1 0 0,-1-1 0 0 0,1 0-1 0 0,-1 1 1 0 0,1-1 0 0 0,-1 0-1 0 0,1 0 1 0 0,0 0 0 0 0,-1 1-1 0 0,1-1 1 0 0,-1 0 0 0 0,1 0-1 0 0,0 0 1 0 0,-1 0 0 0 0,1 0-1 0 0,-1 0 1 0 0,1 0 0 0 0,0 0-1 0 0,-1 0 1 0 0,1 0 0 0 0,0 0-1 0 0,-1-1 1 0 0,1 1 0 0 0,-1 0-1 0 0,1 0 1 0 0,-1-1 0 0 0,1 1-1 0 0,-1 0 1 0 0,1-1 0 0 0,-1 1-1 0 0,1 0 1 0 0,-1-1 0 0 0,1 1-1 0 0,-1-1 1 0 0,1 1 0 0 0,-1-1-1 0 0,0 1 1 0 0,1-1 0 0 0,-1 1-1 0 0,0-1 1 0 0,1 1 0 0 0,-1-1 0 0 0,0 1-1 0 0,0-1 1 0 0,0 0 0 0 0,1 1 40 0 0,11-19-4259 0 0,-5 4-5678 0 0,-5 7-1336 0 0</inkml:trace>
  <inkml:trace contextRef="#ctx0" brushRef="#br0" timeOffset="32994.868">293 2145 8834 0 0,'0'0'1792'0'0,"0"0"-345"0"0,0 0-165 0 0,0 0 31 0 0,0 0-36 0 0,0 0-134 0 0,0 0-148 0 0,0 0-202 0 0,0 0-117 0 0,0 0-80 0 0,0 0-90 0 0,-30 12-89 0 0,-93 34-71 0 0,59-11 234 0 0,56-25-480 0 0,0-1 0 0 0,1 1 0 0 0,0 1 0 0 0,0-1 0 0 0,1 1 0 0 0,1 1 0 0 0,0-1 0 0 0,0 1 0 0 0,1-1 0 0 0,0 1 0 0 0,1 1 0 0 0,1-1 0 0 0,0 0 0 0 0,0 1 0 0 0,1-1 0 0 0,1 13-100 0 0,1-23 55 0 0,0 0 1 0 0,0 0-1 0 0,0 0 0 0 0,0 0 0 0 0,0 0 0 0 0,0 0 1 0 0,1 0-1 0 0,-1 0 0 0 0,0 0 0 0 0,1-1 1 0 0,0 1-1 0 0,-1-1 0 0 0,1 1 0 0 0,0-1 1 0 0,0 1-1 0 0,0-1 0 0 0,0 0 0 0 0,0 0 1 0 0,0 0-1 0 0,0 0 0 0 0,0 0 0 0 0,0-1 0 0 0,1 1 1 0 0,-1-1-1 0 0,0 1 0 0 0,0-1 0 0 0,1 0 1 0 0,-1 0-1 0 0,0 0 0 0 0,1 0 0 0 0,-1 0 1 0 0,0 0-1 0 0,0-1 0 0 0,1 1 0 0 0,-1-1 1 0 0,0 0-1 0 0,0 1 0 0 0,0-1 0 0 0,0 0 1 0 0,0 0-1 0 0,0-1 0 0 0,0 1 0 0 0,2-2-55 0 0,43-32 545 0 0,-1-3 0 0 0,-2-1 0 0 0,22-28-545 0 0,-40 42 108 0 0,8 1-12 0 0,-21 62-24 0 0,28 381 202 0 0,-37-383-276 0 0,-2 0 1 0 0,-1 1-1 0 0,-2-1 1 0 0,-2 0-1 0 0,-5 27 2 0 0,6-50-21 0 0,-1 1-1 0 0,-1-1 0 0 0,0 0 0 0 0,0 0 1 0 0,-2 0-1 0 0,1-1 0 0 0,-2 0 1 0 0,1 0-1 0 0,-2 0 0 0 0,1-1 0 0 0,-2 0 1 0 0,1 0-1 0 0,-2-1 0 0 0,1-1 1 0 0,-1 1-1 0 0,-9 5 22 0 0,13-11-20 0 0,1-1 1 0 0,-1 0-1 0 0,0 0 0 0 0,0 0 0 0 0,0-1 1 0 0,0 0-1 0 0,0 0 0 0 0,0 0 0 0 0,-1-1 1 0 0,1 0-1 0 0,-1-1 0 0 0,1 1 1 0 0,-1-1-1 0 0,-1 0 20 0 0,6-2-9 0 0,-1 1 1 0 0,1-1-1 0 0,-1 1 0 0 0,1-1 1 0 0,0 0-1 0 0,-1 0 0 0 0,1 0 1 0 0,0 0-1 0 0,0-1 0 0 0,0 1 1 0 0,1-1-1 0 0,-1 1 0 0 0,1-1 1 0 0,-1 1-1 0 0,1-1 1 0 0,0 0-1 0 0,0 1 0 0 0,0-1 1 0 0,0 0-1 0 0,1 0 0 0 0,-1 0 1 0 0,1 0-1 0 0,-1 0 0 0 0,1 0 1 0 0,0 0-1 0 0,0 0 0 0 0,1 0 1 0 0,-1 0-1 0 0,0 0 0 0 0,1 0 1 0 0,0 0 8 0 0,2-12-17 0 0,1 1 1 0 0,0 0 0 0 0,1 0-1 0 0,0 1 1 0 0,1-1 0 0 0,1 1-1 0 0,0 0 1 0 0,0 1-1 0 0,2 0 1 0 0,6-9 16 0 0,-11 17 2 0 0,53-71 50 0 0,4 4-1 0 0,3 2 1 0 0,38-31-52 0 0,119-130 7 0 0,-195 201-25 0 0,-1-2 1 0 0,-1-1 0 0 0,-2-1-1 0 0,-1-1 1 0 0,-2 0 0 0 0,-1-2-1 0 0,5-17 18 0 0,-22 52-2 0 0,0 0 0 0 0,0 0 0 0 0,0 0-1 0 0,0 0 1 0 0,-1 0 0 0 0,1 0-1 0 0,0 0 1 0 0,-1 0 0 0 0,1-1 0 0 0,0 1-1 0 0,-1 0 1 0 0,0-1 0 0 0,1 1-1 0 0,-1 0 1 0 0,0 0 0 0 0,0-1 0 0 0,0 1-1 0 0,1-1 1 0 0,-1 1 0 0 0,-1 0-1 0 0,1-1 1 0 0,0 1 0 0 0,0 0 0 0 0,0-1-1 0 0,-1 1 1 0 0,1 0 0 0 0,-1 0-1 0 0,1-1 1 0 0,-1 1 0 0 0,1 0 0 0 0,-1 0-1 0 0,0 0 1 0 0,0 0 0 0 0,1-1-1 0 0,-1 1 1 0 0,0 0 0 0 0,0 0 0 0 0,0 1-1 0 0,0-1 1 0 0,0 0 0 0 0,0 0-1 0 0,-1 0 1 0 0,1 1 0 0 0,0-1 0 0 0,0 1-1 0 0,0-1 1 0 0,-1 1 0 0 0,1-1-1 0 0,0 1 1 0 0,-1 0 0 0 0,1-1 0 0 0,0 1-1 0 0,-1 0 1 0 0,1 0 0 0 0,0 0-1 0 0,-1 0 1 0 0,1 0 0 0 0,0 0 0 0 0,-1 1-1 0 0,1-1 1 0 0,0 0 0 0 0,-1 1-1 0 0,0 0 3 0 0,-12 3-22 0 0,1 2-1 0 0,-1 0 0 0 0,1 0 1 0 0,1 1-1 0 0,-1 1 0 0 0,1 0 1 0 0,0 0-1 0 0,1 1 0 0 0,0 1 1 0 0,-8 9 22 0 0,9-10 5 0 0,0 0 1 0 0,1 1 0 0 0,0 0 0 0 0,0 1-1 0 0,1 0 1 0 0,1 0 0 0 0,0 1 0 0 0,0 0-1 0 0,1 0 1 0 0,1 0 0 0 0,0 1 0 0 0,0 0-1 0 0,2 0 1 0 0,-1 0 0 0 0,2 0 0 0 0,0 1-1 0 0,0-1 1 0 0,1 1 0 0 0,1-1 0 0 0,0 1-1 0 0,1 0 1 0 0,1-1 0 0 0,1 5-6 0 0,-1-11 5 0 0,1 1 1 0 0,1-1-1 0 0,0 0 1 0 0,0-1 0 0 0,0 1-1 0 0,0-1 1 0 0,1 0-1 0 0,0 0 1 0 0,1 0-1 0 0,-1-1 1 0 0,1 1-1 0 0,0-2 1 0 0,0 1 0 0 0,1 0-1 0 0,0-1 1 0 0,-1-1-1 0 0,1 1 1 0 0,0-1-1 0 0,1 0 1 0 0,-1 0-1 0 0,6 0-5 0 0,7 3 29 0 0,0-2 1 0 0,0 0-1 0 0,0-1 0 0 0,0-1 0 0 0,1-1 0 0 0,-1-1 0 0 0,19-2-29 0 0,-15-3 36 0 0,-1-2 0 0 0,1-1 1 0 0,-1 0-1 0 0,-1-2 0 0 0,0 0 1 0 0,0-2-1 0 0,-1 0 0 0 0,-1-1 1 0 0,0-2-1 0 0,0 0 0 0 0,-2 0 1 0 0,0-2-1 0 0,-1-1 0 0 0,-1 0 1 0 0,0-1-1 0 0,-1 0 0 0 0,10-20-36 0 0,-6 6 14 0 0,-2-1 0 0 0,-1 0-1 0 0,-2-1 1 0 0,-1-1 0 0 0,-2 0 0 0 0,-1-1-1 0 0,3-30-13 0 0,-4-88 38 0 0,-8 153-37 0 0,-1 0 0 0 0,0 0 0 0 0,0 0 0 0 0,0 0 1 0 0,0 0-1 0 0,0 0 0 0 0,0 0 0 0 0,-1 0 0 0 0,1 0 0 0 0,-1 0 1 0 0,1 0-1 0 0,-1 0 0 0 0,0 0 0 0 0,0 0 0 0 0,0 0 0 0 0,0 0 1 0 0,0 1-1 0 0,0-1 0 0 0,0 0 0 0 0,0 1 0 0 0,-1-1 0 0 0,1 1 1 0 0,-1-1-1 0 0,1 1 0 0 0,-1 0 0 0 0,0 0 0 0 0,1-1 1 0 0,-1 1-1 0 0,0 0 0 0 0,0 1 0 0 0,0-1 0 0 0,0 0 0 0 0,0 1 1 0 0,0-1-1 0 0,0 1 0 0 0,0-1 0 0 0,0 1 0 0 0,0 0 0 0 0,0 0 1 0 0,0 0-1 0 0,0 0 0 0 0,0 0 0 0 0,0 0 0 0 0,0 0 0 0 0,0 1 1 0 0,0-1-1 0 0,0 1 0 0 0,0 0 0 0 0,0 0 0 0 0,-1 0-1 0 0,-5 9 10 0 0,1 1 0 0 0,0 0-1 0 0,0 1 1 0 0,1 0 0 0 0,0 0-1 0 0,1 0 1 0 0,0 0-1 0 0,1 1 1 0 0,1 0 0 0 0,0-1-1 0 0,1 2 1 0 0,0-1 0 0 0,1 0-1 0 0,0 0 1 0 0,1 0 0 0 0,0 1-1 0 0,2-1 1 0 0,-1 0-10 0 0,-1-7 2 0 0,3 23 43 0 0,0 1-1 0 0,2-1 0 0 0,1 0 1 0 0,1 0-1 0 0,2-1 0 0 0,8 19-44 0 0,31 132 172 0 0,-37-24-264 0 0,-11-154 41 0 0,0-1-24 0 0,-7-38-1570 0 0,-2-23-1641 0 0,1 3-3840 0 0,5 39 78 0 0,0 3-2270 0 0</inkml:trace>
  <inkml:trace contextRef="#ctx0" brushRef="#br0" timeOffset="33244.888">1053 2013 9050 0 0,'0'0'2450'0'0,"0"0"-443"0"0,0 0-397 0 0,0 0-285 0 0,0 0-173 0 0,0 0-6 0 0,0 0 9 0 0,0 0 11 0 0,0 0-24 0 0,0 0-125 0 0,0 0-148 0 0,0 0-121 0 0,0 0-106 0 0,27 0-123 0 0,85 0-107 0 0,29-17 309 0 0,-115 11-670 0 0,65-17 81 0 0,-15 3-1297 0 0,-25 9-3178 0 0,-33 7-5949 0 0</inkml:trace>
  <inkml:trace contextRef="#ctx0" brushRef="#br0" timeOffset="36014.708">2775 2304 5769 0 0,'0'0'2251'0'0,"0"0"-592"0"0,0 0-236 0 0,0 0 22 0 0,0 0 8 0 0,0 0-46 0 0,0 0-184 0 0,0 0-205 0 0,0 0-142 0 0,0 0-135 0 0,0 0-114 0 0,-21-7-88 0 0,-65-20-58 0 0,83 26-425 0 0,0 0 0 0 0,0 0-1 0 0,0 0 1 0 0,-1 0-1 0 0,1 1 1 0 0,0-1-1 0 0,0 1 1 0 0,-1 0-1 0 0,1 0 1 0 0,0 0-1 0 0,0 0 1 0 0,0 1-1 0 0,-1-1 1 0 0,1 1-1 0 0,0 0 1 0 0,0 0-1 0 0,0 0 1 0 0,0 0-1 0 0,0 0 1 0 0,0 1 0 0 0,0-1-1 0 0,0 1 1 0 0,1 0-1 0 0,-1 0 1 0 0,1 0-1 0 0,-1 0 1 0 0,1 1-1 0 0,0-1-55 0 0,-12 10 285 0 0,3-5-180 0 0,1 0 1 0 0,0 1 0 0 0,0 0 0 0 0,1 0 0 0 0,0 1 0 0 0,1 1 0 0 0,-1-1 0 0 0,2 1 0 0 0,-1 1 0 0 0,2-1-1 0 0,-1 1 1 0 0,1 1 0 0 0,1-1 0 0 0,0 1 0 0 0,1 0 0 0 0,0 0 0 0 0,0 4-106 0 0,2-11 30 0 0,0 1 1 0 0,0-1-1 0 0,1 1 1 0 0,-1-1-1 0 0,2 1 0 0 0,-1 0 1 0 0,0-1-1 0 0,1 1 1 0 0,0 0-1 0 0,0-1 1 0 0,1 1-1 0 0,0 0 0 0 0,0-1 1 0 0,0 1-1 0 0,1-1 1 0 0,-1 1-1 0 0,1-1 0 0 0,0 0 1 0 0,1 0-1 0 0,0 0 1 0 0,-1 0-1 0 0,2 0 1 0 0,-1 0-1 0 0,0-1 0 0 0,1 0 1 0 0,0 1-1 0 0,0-1 1 0 0,0-1-1 0 0,0 1 1 0 0,1-1-1 0 0,0 1 0 0 0,-1-1 1 0 0,1-1-1 0 0,0 1 1 0 0,1-1-1 0 0,-1 1 0 0 0,1-1-30 0 0,4-1 89 0 0,-1-1-1 0 0,1 0 0 0 0,0-1 0 0 0,0 1 0 0 0,-1-2 1 0 0,1 1-1 0 0,-1-2 0 0 0,1 1 0 0 0,-1-1 1 0 0,0 0-1 0 0,0-1 0 0 0,0 0 0 0 0,-1-1 0 0 0,1 0 1 0 0,-1 0-1 0 0,0 0 0 0 0,0-1 0 0 0,5-6-88 0 0,117-132 606 0 0,-46 25-283 0 0,-76 108-308 0 0,-8 11-17 0 0,0 1 0 0 0,0-1 0 0 0,0 1 0 0 0,1-1 0 0 0,-1 0-1 0 0,0 1 1 0 0,0-1 0 0 0,0 0 0 0 0,0 1 0 0 0,0-1 0 0 0,0 0 0 0 0,0 1 0 0 0,1-1 0 0 0,-1 0 0 0 0,0 0 0 0 0,0 1 0 0 0,0-1 0 0 0,1 0 0 0 0,-1 1 0 0 0,0-1 0 0 0,1 0 0 0 0,-1 0 0 0 0,0 0-1 0 0,0 1 1 0 0,1-1 0 0 0,-1 0 0 0 0,0 0 0 0 0,1 0 0 0 0,-1 0 0 0 0,0 0 0 0 0,1 0 0 0 0,-1 1 0 0 0,0-1 0 0 0,1 0 0 0 0,-1 0 0 0 0,0 0 0 0 0,1 0 0 0 0,-1 0 0 0 0,1 0 0 0 0,-1 0-1 0 0,0 0 1 0 0,1-1 0 0 0,-1 1 0 0 0,0 0 0 0 0,1 0 0 0 0,-1 0 0 0 0,0 0 0 0 0,1 0 0 0 0,-1-1 0 0 0,0 1 0 0 0,0 0 0 0 0,1 0 0 0 0,-1 0 0 0 0,0-1 0 0 0,0 1 0 0 0,1 0 0 0 0,-1 0 0 0 0,0-1-1 0 0,0 1 1 0 0,1 0 0 0 0,-1-1 2 0 0,9 26 0 0 0,1-1 0 0 0,1-1 0 0 0,1 0 0 0 0,1-1 0 0 0,1 0 0 0 0,12 15 0 0 0,-23-35-130 0 0,1 1-1 0 0,-1 0 0 0 0,1-1 1 0 0,-1 0-1 0 0,1 0 0 0 0,0 0 1 0 0,0-1-1 0 0,0 1 0 0 0,0-1 1 0 0,0 0-1 0 0,0 0 0 0 0,0 0 1 0 0,0 0-1 0 0,0-1 1 0 0,0 0-1 0 0,0 1 0 0 0,1-2 1 0 0,-1 1-1 0 0,1-1 131 0 0,46-14-7630 0 0,-36 5 447 0 0,-2 5-3605 0 0</inkml:trace>
  <inkml:trace contextRef="#ctx0" brushRef="#br0" timeOffset="36261.189">3590 2138 8738 0 0,'0'0'3239'0'0,"0"0"-970"0"0,0 0-541 0 0,0 0-253 0 0,0 0-215 0 0,0 0-213 0 0,0 0-159 0 0,0 0-133 0 0,0 0-92 0 0,0 0-89 0 0,-32 14-89 0 0,-101 47-50 0 0,62-12 100 0 0,60-37-402 0 0,10-11-125 0 0,-5 5 48 0 0,0-1 0 0 0,0 1 0 0 0,0 0 0 0 0,0 1 0 0 0,1-1-1 0 0,0 1 1 0 0,1 0 0 0 0,-1 1 0 0 0,1-1 0 0 0,1 1-1 0 0,-1-1 1 0 0,1 1 0 0 0,1 0 0 0 0,0 0 0 0 0,0 1-1 0 0,-1 6-55 0 0,6-10 9 0 0,-1 0 0 0 0,1-1-1 0 0,0 0 1 0 0,0 1-1 0 0,1-1 1 0 0,-1 0 0 0 0,1 0-1 0 0,0-1 1 0 0,0 1 0 0 0,1-1-1 0 0,-1 0 1 0 0,0 0-1 0 0,1 0 1 0 0,0-1 0 0 0,0 0-1 0 0,0 0 1 0 0,0 0 0 0 0,0 0-1 0 0,0-1 1 0 0,0 0-1 0 0,0 0 1 0 0,1 0 0 0 0,-1-1-1 0 0,0 1 1 0 0,1-1 0 0 0,-1-1-1 0 0,0 1 1 0 0,5-2-9 0 0,7 2-65 0 0,-1-1-1 0 0,0-1 1 0 0,0-1 0 0 0,0 0 0 0 0,0-1 0 0 0,-1-1-1 0 0,1 0 1 0 0,-1-2 0 0 0,9-4 65 0 0,50-27-1845 0 0,-27 8-6390 0 0,-32 22-3264 0 0</inkml:trace>
  <inkml:trace contextRef="#ctx0" brushRef="#br0" timeOffset="36659.903">3975 2171 5161 0 0,'0'0'1378'0'0,"0"0"117"0"0,0 0 365 0 0,0 0 210 0 0,0 0-86 0 0,0 0-327 0 0,0 0-352 0 0,0 0-214 0 0,0 0-53 0 0,0 0-30 0 0,0 0-37 0 0,0 0-74 0 0,0 0-140 0 0,1-2-161 0 0,0 2-545 0 0,0 0 0 0 0,-1-1 1 0 0,1 1-1 0 0,-1-1 0 0 0,1 1 1 0 0,-1-1-1 0 0,0 1 0 0 0,1-1 1 0 0,-1 1-1 0 0,1-1 0 0 0,-1 1 1 0 0,0-1-1 0 0,1 1 0 0 0,-1-1 1 0 0,0 0-1 0 0,0 1 0 0 0,1-1 1 0 0,-1 0-1 0 0,0 1 1 0 0,0-1-1 0 0,0 0 0 0 0,0 1 1 0 0,0-1-1 0 0,0 0 0 0 0,0 1 1 0 0,0-1-1 0 0,0 0 0 0 0,0 1 1 0 0,0-1-1 0 0,-1 1 0 0 0,1-1 1 0 0,0 0-1 0 0,0 1 0 0 0,-1-1 1 0 0,1 0-1 0 0,0 1 0 0 0,-1-1 1 0 0,1 1-1 0 0,-1-1 0 0 0,1 1 1 0 0,0-1-1 0 0,-1 1 0 0 0,1-1 1 0 0,-1 1-1 0 0,1 0 0 0 0,-1-1 1 0 0,0 1-1 0 0,1 0 1 0 0,-1-1-1 0 0,0 1-51 0 0,-71 8 873 0 0,64-4-841 0 0,0 0-1 0 0,0 1 0 0 0,0 0 1 0 0,0 0-1 0 0,1 1 0 0 0,0 0 1 0 0,0 0-1 0 0,1 0 0 0 0,-1 1 1 0 0,1 0-1 0 0,1 1 0 0 0,0-1 0 0 0,0 1 1 0 0,0 0-1 0 0,1 0 0 0 0,0 1 1 0 0,0-1-1 0 0,1 1 0 0 0,0 0 1 0 0,1 0-1 0 0,0 0 0 0 0,0 0 1 0 0,1 0-1 0 0,0 0 0 0 0,1 9-31 0 0,0-14 14 0 0,0 0 0 0 0,0 0 0 0 0,0 0 0 0 0,1 0 0 0 0,0 0 0 0 0,0 0 0 0 0,0 0 0 0 0,0-1 0 0 0,0 1 0 0 0,1 0 0 0 0,0-1 0 0 0,-1 1 0 0 0,1-1 0 0 0,1 1 0 0 0,-1-1 0 0 0,0 0 0 0 0,1 0-1 0 0,0 0 1 0 0,0 0 0 0 0,-1-1 0 0 0,2 1 0 0 0,-1-1 0 0 0,0 1 0 0 0,0-1 0 0 0,1 0 0 0 0,-1 0 0 0 0,1-1 0 0 0,0 1 0 0 0,-1-1 0 0 0,1 0 0 0 0,0 0 0 0 0,3 1-14 0 0,4 0 10 0 0,1 0 0 0 0,-1-1-1 0 0,0 0 1 0 0,1 0 0 0 0,-1-1 0 0 0,1-1-1 0 0,-1 0 1 0 0,0 0 0 0 0,0-1 0 0 0,1-1 0 0 0,-1 0-1 0 0,-1 0 1 0 0,1-1 0 0 0,0-1 0 0 0,8-4-10 0 0,16-13-4026 0 0,-2-5-4112 0 0,-26 20-4302 0 0</inkml:trace>
  <inkml:trace contextRef="#ctx0" brushRef="#br0" timeOffset="37317.098">4150 2411 11514 0 0,'0'0'1992'0'0,"0"0"-780"0"0,0 0-175 0 0,0 0 169 0 0,0 0 81 0 0,0 0-56 0 0,0 0-131 0 0,0 0-173 0 0,0 0-128 0 0,0 0-123 0 0,0 0-133 0 0,0 0-99 0 0,34-3-51 0 0,108-13-62 0 0,-73-9 121 0 0,-59 16-325 0 0,2 2-67 0 0,-1-1 1 0 0,0 0 0 0 0,-1-1-1 0 0,0-1 1 0 0,0 0 0 0 0,-1 0-1 0 0,0 0 1 0 0,-1-1 0 0 0,0-1 0 0 0,-1 1-1 0 0,0-1 1 0 0,-1 0 0 0 0,0-1-1 0 0,-1 0 1 0 0,0 0 0 0 0,-1 0-61 0 0,-4 11-3 0 0,1 1 0 0 0,-1 0 0 0 0,0 0 0 0 0,0 0 0 0 0,0-1 0 0 0,0 1 0 0 0,0 0 0 0 0,-1 0 0 0 0,1 0 0 0 0,0-1 0 0 0,0 1 1 0 0,-1 0-1 0 0,1 0 0 0 0,-1 0 0 0 0,1 0 0 0 0,-1 0 0 0 0,1 0 0 0 0,-1-1 0 0 0,0 2 0 0 0,1-1 0 0 0,-1 0 0 0 0,0 0 0 0 0,0 0 0 0 0,0 0 1 0 0,0 0-1 0 0,0 1 0 0 0,0-1 0 0 0,0 0 0 0 0,0 1 0 0 0,0-1 0 0 0,0 1 0 0 0,0-1 0 0 0,0 1 0 0 0,0-1 0 0 0,0 1 0 0 0,-1 0 0 0 0,1 0 1 0 0,0-1-1 0 0,0 1 0 0 0,0 0 0 0 0,-1 0 0 0 0,1 0 0 0 0,0 0 0 0 0,0 1 0 0 0,-1-1 0 0 0,1 0 0 0 0,0 0 0 0 0,0 1 0 0 0,0-1 1 0 0,0 1-1 0 0,-1-1 3 0 0,-62 25-425 0 0,53-19 389 0 0,0 1-1 0 0,1 0 0 0 0,0 0 1 0 0,0 1-1 0 0,0 0 1 0 0,1 1-1 0 0,1 0 1 0 0,-1 1-1 0 0,1 0 0 0 0,1 0 1 0 0,0 1-1 0 0,0-1 1 0 0,1 2-1 0 0,1-1 0 0 0,0 1 1 0 0,0-1-1 0 0,1 1 1 0 0,1 0-1 0 0,0 1 1 0 0,0-1-1 0 0,1 4 37 0 0,3-13-2 0 0,-1 0-1 0 0,0 0 1 0 0,1 0 0 0 0,0 0 0 0 0,0 0-1 0 0,0-1 1 0 0,0 1 0 0 0,0 0 0 0 0,1 0-1 0 0,-1-1 1 0 0,1 1 0 0 0,-1 0-1 0 0,1-1 1 0 0,0 0 0 0 0,0 1 0 0 0,0-1-1 0 0,1 0 1 0 0,-1 0 0 0 0,0 0 0 0 0,1 0-1 0 0,-1-1 1 0 0,1 1 0 0 0,0-1 0 0 0,0 1-1 0 0,-1-1 1 0 0,1 0 0 0 0,0 0-1 0 0,0 0 1 0 0,0-1 0 0 0,1 1 2 0 0,96 8 97 0 0,-89-9-73 0 0,15-2 71 0 0,0 0 0 0 0,0-2-1 0 0,0-1 1 0 0,-1-1 0 0 0,0-1-1 0 0,0-1 1 0 0,0-2 0 0 0,-1 0-1 0 0,0-2 1 0 0,-1 0 0 0 0,13-11-95 0 0,8-6 105 0 0,-2-2 0 0 0,-1-1 1 0 0,-2-3-1 0 0,-1-1 1 0 0,12-17-106 0 0,-38 40-15 0 0,1 0 1 0 0,-2-1 0 0 0,0 0-1 0 0,0-1 1 0 0,-2 0-1 0 0,0 0 1 0 0,0-1 0 0 0,-2-1-1 0 0,0 1 1 0 0,0-1-1 0 0,-2 0 1 0 0,0-1 0 0 0,-1 1-1 0 0,-1-1 1 0 0,-1 0-1 0 0,0 0 1 0 0,-1 0 0 0 0,-1 0-1 0 0,-2-14 15 0 0,1 28-8 0 0,1 0-1 0 0,-1-1 1 0 0,0 1-1 0 0,0-1 1 0 0,-1 1-1 0 0,1 0 1 0 0,-1 0 0 0 0,0 0-1 0 0,0 0 1 0 0,0 0-1 0 0,-1 0 1 0 0,1 0-1 0 0,-1 1 1 0 0,0-1-1 0 0,0 1 1 0 0,0 0-1 0 0,-1 0 1 0 0,1 0-1 0 0,-1 0 1 0 0,1 1-1 0 0,-1-1 1 0 0,0 1-1 0 0,0 0 1 0 0,0 0 0 0 0,0 1-1 0 0,0-1 1 0 0,-1 1-1 0 0,1 0 1 0 0,0 0-1 0 0,-1 0 1 0 0,1 0-1 0 0,-1 1 1 0 0,1 0-1 0 0,-1 0 1 0 0,1 0-1 0 0,-1 0 1 0 0,1 1-1 0 0,-1 0 1 0 0,1 0 0 0 0,-2 1 8 0 0,-8 6 0 0 0,0 1 1 0 0,1 1 0 0 0,0 0-1 0 0,0 1 1 0 0,1 0 0 0 0,1 1 0 0 0,0 0-1 0 0,1 1 1 0 0,0 0 0 0 0,1 1-1 0 0,0 0 1 0 0,1 0 0 0 0,1 1-1 0 0,0 0 1 0 0,-2 9-1 0 0,3-8 63 0 0,1 0 0 0 0,1 1 1 0 0,0-1-1 0 0,2 1 0 0 0,-1 0 0 0 0,2-1 0 0 0,0 1 0 0 0,1 0 0 0 0,1 0 0 0 0,1 0 1 0 0,0 0-1 0 0,1-1 0 0 0,1 1 0 0 0,0-1 0 0 0,1 0 0 0 0,1 0 0 0 0,1 0 0 0 0,0-1 1 0 0,1 0-1 0 0,0 0 0 0 0,1-1 0 0 0,1 0 0 0 0,0-1 0 0 0,1 0 0 0 0,1-1 0 0 0,0 0 1 0 0,3 1-64 0 0,109 76-501 0 0,-119-89-857 0 0,-3 0-9090 0 0,-2-3-2037 0 0</inkml:trace>
  <inkml:trace contextRef="#ctx0" brushRef="#br0" timeOffset="38274.892">5105 2271 0 0 0,'0'0'1088'0'0,"0"0"581"0"0,0 0 154 0 0,0 0-43 0 0,0 0-136 0 0,0 0-161 0 0,0 0-117 0 0,0 0-83 0 0,0 0-68 0 0,0 0-62 0 0,0 0-26 0 0,0 0-18 0 0,33 10-15 0 0,101 31-60 0 0,-69-37 329 0 0,-56-8-1052 0 0,11-3-4 0 0,-1-2 1 0 0,-1 0 0 0 0,0-1-1 0 0,0-1 1 0 0,-1-1-1 0 0,0 0 1 0 0,-1-1 0 0 0,0-1-1 0 0,1-3-307 0 0,-12 12 45 0 0,-1 1 1 0 0,1-1-1 0 0,-1 0 0 0 0,0-1 0 0 0,-1 1 0 0 0,1-1 0 0 0,-1 0 0 0 0,0 0 0 0 0,-1 0 1 0 0,1 0-1 0 0,-1 0 0 0 0,0 0 0 0 0,-1-1 0 0 0,0 1 0 0 0,0-1 0 0 0,0 1 0 0 0,0-1 0 0 0,-1-2-45 0 0,-2 6-1 0 0,0 1-1 0 0,-1-1 0 0 0,1 1 0 0 0,0 0 0 0 0,-1 0 0 0 0,1 0 0 0 0,-1 0 0 0 0,1 0 0 0 0,-1 1 0 0 0,0-1 0 0 0,0 1 0 0 0,0-1 0 0 0,0 1 0 0 0,0 0 0 0 0,0 0 1 0 0,0 1-1 0 0,0-1 0 0 0,0 1 0 0 0,-1-1 0 0 0,1 1 0 0 0,0 0 0 0 0,0 0 0 0 0,-1 0 0 0 0,1 1 0 0 0,0-1 0 0 0,0 1 0 0 0,0 0 0 0 0,0 0 0 0 0,0 0 0 0 0,0 0 0 0 0,-1 1 2 0 0,-11 3-43 0 0,0 0-1 0 0,0 1 0 0 0,0 1 1 0 0,1 1-1 0 0,0 0 0 0 0,1 0 0 0 0,0 2 1 0 0,0 0-1 0 0,1 0 0 0 0,0 1 0 0 0,0 0 1 0 0,2 1-1 0 0,-1 1 0 0 0,1-1 0 0 0,1 2 1 0 0,1-1-1 0 0,0 1 0 0 0,0 1 0 0 0,2-1 1 0 0,-2 5 43 0 0,6-14 1 0 0,0 0 0 0 0,1 0 0 0 0,-1 0 0 0 0,1 0 0 0 0,0 1 0 0 0,0-1 0 0 0,1 0 0 0 0,0 1 0 0 0,0-1 0 0 0,0 0 0 0 0,0 1 0 0 0,1-1 0 0 0,0 0 0 0 0,0 0 0 0 0,1 1 0 0 0,-1-1 0 0 0,1 0 0 0 0,0 0 0 0 0,0-1 0 0 0,1 1 0 0 0,-1 0 0 0 0,1-1 0 0 0,0 1 0 0 0,1-1 0 0 0,-1 0 0 0 0,1 0 1 0 0,-1 0-1 0 0,1-1 0 0 0,0 1 0 0 0,1-1 0 0 0,3 3-1 0 0,8-1 91 0 0,0 0 1 0 0,1-1 0 0 0,-1-1 0 0 0,1 0 0 0 0,0-1-1 0 0,0-1 1 0 0,0-1 0 0 0,-1 0 0 0 0,1-1-1 0 0,0-1 1 0 0,11-3-92 0 0,4 0 192 0 0,0-2-1 0 0,-1-1 1 0 0,0-1-1 0 0,-1-2 1 0 0,0-1-1 0 0,0-2 0 0 0,-1-1-191 0 0,-15 9 64 0 0,-1-1-1 0 0,-1-1 1 0 0,0 0-1 0 0,0-1 1 0 0,0 0-1 0 0,-1-1 0 0 0,-1 0 1 0 0,1-1-1 0 0,-2 0 1 0 0,0 0-1 0 0,0-1 1 0 0,-1 0-1 0 0,0-1 1 0 0,-1 0-1 0 0,0 0 0 0 0,-1 0 1 0 0,-1-1-1 0 0,0 0 1 0 0,-1 0-1 0 0,-1 0 1 0 0,0-1-1 0 0,-1 1 0 0 0,0-7-63 0 0,-1 18-2 0 0,-1 1 0 0 0,1-1 0 0 0,-1 0-1 0 0,0 1 1 0 0,0-1 0 0 0,-1 0-1 0 0,1 1 1 0 0,0-1 0 0 0,-1 0 0 0 0,0 1-1 0 0,1-1 1 0 0,-1 1 0 0 0,0-1 0 0 0,0 1-1 0 0,0-1 1 0 0,-1 1 0 0 0,1 0-1 0 0,-1-1 1 0 0,1 1 0 0 0,-1 0 0 0 0,0 0-1 0 0,0 0 1 0 0,0 0 0 0 0,0 1-1 0 0,0-1 1 0 0,0 0 0 0 0,0 1 0 0 0,-1 0-1 0 0,1-1 1 0 0,0 1 0 0 0,-1 0-1 0 0,1 0 1 0 0,-1 0 0 0 0,1 1 0 0 0,-1-1-1 0 0,0 0 1 0 0,1 1 0 0 0,-3 0 2 0 0,-2 1-21 0 0,1 0 0 0 0,-1 1 0 0 0,0 0 0 0 0,1 0 0 0 0,-1 1 0 0 0,1-1 0 0 0,0 2 0 0 0,0-1 0 0 0,0 1 1 0 0,0-1-1 0 0,1 2 0 0 0,-1-1 0 0 0,1 1 0 0 0,0-1 0 0 0,0 1 0 0 0,1 1 0 0 0,0-1 0 0 0,0 1 0 0 0,0-1 0 0 0,0 1 0 0 0,1 0 0 0 0,0 1 1 0 0,0-1-1 0 0,1 1 0 0 0,-1-1 0 0 0,2 1 0 0 0,-1 0 0 0 0,1-1 0 0 0,0 1 0 0 0,0 0 0 0 0,1 0 0 0 0,-1 4 21 0 0,5-7 2 0 0,0 1-1 0 0,0-1 0 0 0,0 0 1 0 0,0 0-1 0 0,0 0 1 0 0,1-1-1 0 0,0 1 1 0 0,-1-1-1 0 0,1 0 0 0 0,0 0 1 0 0,1-1-1 0 0,-1 0 1 0 0,0 0-1 0 0,1 0 0 0 0,0 0 1 0 0,-1-1-1 0 0,1 0 1 0 0,0 0-1 0 0,-1-1 0 0 0,1 1 1 0 0,3-1-2 0 0,10 3 38 0 0,177 20 333 0 0,-193-19-359 0 0,1 0 1 0 0,-1 0-1 0 0,0 0 1 0 0,0 0-1 0 0,0 0 0 0 0,-1 0 1 0 0,1 1-1 0 0,-1 0 0 0 0,0-1 1 0 0,-1 1-1 0 0,1 0 1 0 0,-1 0-1 0 0,0 0 0 0 0,0 0 1 0 0,0 0-1 0 0,-1 0 0 0 0,0 0 1 0 0,0 0-1 0 0,0 0 1 0 0,0 0-1 0 0,-1 0 0 0 0,0 0 1 0 0,0 0-1 0 0,0 0 1 0 0,-1 0-1 0 0,0 0 0 0 0,0-1 1 0 0,0 1-1 0 0,0-1 0 0 0,-1 1 1 0 0,0-1-1 0 0,0 1-12 0 0,-60 91-227 0 0,63-96 157 0 0,1 0-1 0 0,-1 0 1 0 0,0 0-1 0 0,1 0 1 0 0,-1 0-1 0 0,1 0 1 0 0,-1 0-1 0 0,0 0 1 0 0,1 0 0 0 0,-1 0-1 0 0,0 0 1 0 0,1 0-1 0 0,-1 0 1 0 0,1 1-1 0 0,-1-1 1 0 0,0 0-1 0 0,1 0 1 0 0,-1 0-1 0 0,0 1 1 0 0,0-1-1 0 0,1 0 1 0 0,-1 0-1 0 0,0 1 1 0 0,1-1-1 0 0,-1 0 1 0 0,0 0-1 0 0,0 1 1 0 0,0-1-1 0 0,1 0 1 0 0,-1 1-1 0 0,0-1 1 0 0,0 0-1 0 0,0 1 1 0 0,0-1-1 0 0,0 1 1 0 0,0-1-1 0 0,1 0 1 0 0,-1 1-1 0 0,0-1 1 0 0,0 0-1 0 0,0 1 1 0 0,0-1-1 0 0,0 1 1 0 0,-1-1-1 0 0,1 0 1 0 0,0 1-1 0 0,0-1 1 0 0,0 0-1 0 0,0 1 1 0 0,0-1-1 0 0,0 1 1 0 0,-1-1-1 0 0,1 0 1 0 0,0 0-1 0 0,0 1 1 0 0,0-1-1 0 0,-1 0 1 0 0,1 1-1 0 0,0-1 1 0 0,0 0 0 0 0,-1 0-1 0 0,1 1 1 0 0,0-1-1 0 0,-1 0 1 0 0,1 0-1 0 0,0 0 71 0 0,27-12-12817 0 0,-17 4 3406 0 0</inkml:trace>
  <inkml:trace contextRef="#ctx0" brushRef="#br0" timeOffset="39030.114">6521 2186 7602 0 0,'0'0'4002'0'0,"0"0"-1435"0"0,0 0-783 0 0,0 0-406 0 0,0 0-318 0 0,0 0-214 0 0,0 0-127 0 0,0 0-59 0 0,0 0-60 0 0,-35 15-67 0 0,-112 47-82 0 0,60-7 191 0 0,81-51-626 0 0,-1 0 1 0 0,1 0 0 0 0,0 1 0 0 0,0 0 0 0 0,1 0-1 0 0,-1 1 1 0 0,1-1 0 0 0,0 1 0 0 0,1 0-1 0 0,-1 0 1 0 0,1 1 0 0 0,0 0 0 0 0,1-1 0 0 0,0 1-1 0 0,0 0 1 0 0,0 1 0 0 0,1-1 0 0 0,0 0 0 0 0,0 1-1 0 0,1-1 1 0 0,0 1 0 0 0,0 4-17 0 0,3-10 6 0 0,-1 0-1 0 0,1 0 1 0 0,0 0 0 0 0,0 0-1 0 0,0 0 1 0 0,0-1 0 0 0,1 1-1 0 0,-1 0 1 0 0,0-1 0 0 0,1 0-1 0 0,-1 1 1 0 0,0-1 0 0 0,1 0-1 0 0,0 0 1 0 0,-1-1 0 0 0,1 1-1 0 0,0 0 1 0 0,-1-1 0 0 0,1 0-1 0 0,0 1 1 0 0,0-1 0 0 0,-1 0-1 0 0,1 0 1 0 0,0-1 0 0 0,0 1-1 0 0,-1-1 1 0 0,1 1 0 0 0,2-2-6 0 0,5 2 50 0 0,21-4 37 0 0,-1-1-1 0 0,0-1 0 0 0,0-1 1 0 0,0-2-1 0 0,-1-1 0 0 0,0-2 1 0 0,-1 0-1 0 0,3-4-86 0 0,37-17 144 0 0,-67 78-66 0 0,-2-40-63 0 0,0-3-20 0 0,0 1 0 0 0,0 0 0 0 0,0-1 0 0 0,1 1 1 0 0,-1 0-1 0 0,1 0 0 0 0,0 0 0 0 0,0 0 0 0 0,0 0 0 0 0,0-1 0 0 0,0 1 0 0 0,0 0 0 0 0,1 0 0 0 0,0 0 1 0 0,-1 0-1 0 0,1-1 0 0 0,0 1 0 0 0,0 0 0 0 0,1-1 0 0 0,-1 1 0 0 0,0-1 0 0 0,1 1 0 0 0,0-1 0 0 0,-1 0 0 0 0,1 0 1 0 0,0 0-1 0 0,0 0 0 0 0,0 0 0 0 0,2 1 5 0 0,4 0 32 0 0,1 0 0 0 0,-1-1 0 0 0,1 0 0 0 0,0-1 0 0 0,0 0 0 0 0,0 0 0 0 0,-1 0 0 0 0,1-1 0 0 0,0-1 0 0 0,0 0 0 0 0,0 0 0 0 0,0-1 0 0 0,-1 1 0 0 0,1-2 0 0 0,0 0 0 0 0,-1 0 0 0 0,0 0 0 0 0,0-1 0 0 0,0 0 0 0 0,0-1 0 0 0,-1 1 0 0 0,1-1 0 0 0,3-5-32 0 0,17-9 147 0 0,0-2 1 0 0,-2-2-1 0 0,-1 0 1 0 0,0-1-1 0 0,-2-2 1 0 0,-1 0-1 0 0,-1-2 1 0 0,-1 0-1 0 0,-2-1 0 0 0,0-1 1 0 0,-3-1-1 0 0,0 0 1 0 0,-2-1-1 0 0,-1 0 1 0 0,-2-1-1 0 0,-1-1 0 0 0,-2 1 1 0 0,-1-2-148 0 0,2-14-50 0 0,-3 0 0 0 0,-3 0 0 0 0,-1 0 0 0 0,-4-30 50 0 0,3 74-12 0 0,0 0 1 0 0,0 0-1 0 0,-1 0 0 0 0,1 1 1 0 0,-1-1-1 0 0,0 0 0 0 0,-1 0 1 0 0,1 0-1 0 0,-1 1 0 0 0,0-1 1 0 0,0 1-1 0 0,0-1 0 0 0,-1 1 1 0 0,0 0-1 0 0,1 0 0 0 0,-1 0 1 0 0,-1 0-1 0 0,1 0 0 0 0,-1 1 1 0 0,1-1-1 0 0,-1 1 0 0 0,0 0 1 0 0,0 0-1 0 0,0 1 1 0 0,-1-1-1 0 0,1 1 0 0 0,-1 0 1 0 0,1 0-1 0 0,-1 0 0 0 0,0 1 1 0 0,1 0-1 0 0,-1 0 0 0 0,0 0 1 0 0,0 0-1 0 0,0 1 0 0 0,0-1 1 0 0,0 2-1 0 0,0-1 0 0 0,0 0 1 0 0,0 1-1 0 0,0 0 0 0 0,-1 0 12 0 0,-1 3-4 0 0,1 0-1 0 0,-1 1 0 0 0,0 0 1 0 0,1 0-1 0 0,0 0 0 0 0,0 1 0 0 0,1 0 1 0 0,0 0-1 0 0,0 0 0 0 0,0 1 1 0 0,1 0-1 0 0,0 0 0 0 0,0 0 0 0 0,0 0 1 0 0,1 1-1 0 0,0-1 0 0 0,1 1 1 0 0,0 0-1 0 0,0 0 0 0 0,0 4 5 0 0,-9 171 128 0 0,11-145-99 0 0,4 9 19 0 0,2 1 0 0 0,2-1 0 0 0,3 0 1 0 0,1-1-1 0 0,2 0 0 0 0,3-1 0 0 0,4 7-48 0 0,-18-43-1 0 0,91 218 31 0 0,-78-190-113 0 0,-18-85-2866 0 0,-11 7-2265 0 0,10 32 2329 0 0,-1-3-5487 0 0</inkml:trace>
  <inkml:trace contextRef="#ctx0" brushRef="#br0" timeOffset="39276.702">6652 2035 14491 0 0,'0'0'1608'0'0,"0"0"-497"0"0,0 0-150 0 0,0 0 160 0 0,0 0 133 0 0,0 0-14 0 0,0 0-144 0 0,0 0-184 0 0,0 0-129 0 0,0 0-111 0 0,0 0-83 0 0,0 0-80 0 0,36 2-33 0 0,116 5-39 0 0,81-5 1053 0 0,-10-6-1090 0 0,-93 1-2060 0 0,-129 3 804 0 0,-1 0-591 0 0,-3 0-8433 0 0,-2 0-2514 0 0</inkml:trace>
  <inkml:trace contextRef="#ctx0" brushRef="#br0" timeOffset="39519.142">7642 2226 17596 0 0,'0'0'1164'0'0,"0"0"-206"0"0,0 0-29 0 0,0 0 66 0 0,0 0-50 0 0,0 0-152 0 0,0 0-232 0 0,0 0-217 0 0,0 0-124 0 0,0 0-98 0 0,2 32-37 0 0,8 95-32 0 0,-7-54-990 0 0,-7-73-7382 0 0,4 0-3237 0 0</inkml:trace>
  <inkml:trace contextRef="#ctx0" brushRef="#br0" timeOffset="39775.024">7594 1947 9642 0 0,'0'0'7306'0'0,"0"0"-6634"0"0,0 0-560 0 0,0 0-112 0 0,0 0-56 0 0,0 0-80 0 0,0 0-56 0 0,0 0-136 0 0,0 0-192 0 0,0 0-369 0 0,0 0-1055 0 0,0 0-4673 0 0,0 0-433 0 0</inkml:trace>
  <inkml:trace contextRef="#ctx0" brushRef="#br0" timeOffset="40022.172">7977 2131 13715 0 0,'0'0'1772'0'0,"0"0"-514"0"0,0 0-197 0 0,0 0-31 0 0,0 0-123 0 0,0 0-174 0 0,0 0-194 0 0,0 0-199 0 0,0 0-117 0 0,0 0-72 0 0,-24 34-65 0 0,-71 105-36 0 0,65-72-29 0 0,30-57-30 0 0,0-7 14 0 0,1 1 1 0 0,-1 0 0 0 0,1 0-1 0 0,0-1 1 0 0,0 1 0 0 0,0-1-1 0 0,1 1 1 0 0,-1-1 0 0 0,1 1 0 0 0,0-1-1 0 0,0 0 1 0 0,0 1 0 0 0,0-1-1 0 0,1 0 1 0 0,-1-1 0 0 0,1 1-1 0 0,-1 0 1 0 0,1-1 0 0 0,0 1-1 0 0,0-1 1 0 0,0 0 0 0 0,1 0-1 0 0,-1 0 1 0 0,0-1 0 0 0,1 1-1 0 0,-1-1 1 0 0,1 1 0 0 0,0-1 0 0 0,-1-1-1 0 0,1 1 1 0 0,0 0 0 0 0,0-1-1 0 0,-1 0 1 0 0,1 1 0 0 0,0-2-1 0 0,0 1 1 0 0,0 0 0 0 0,-1-1-1 0 0,1 0 1 0 0,0 0 0 0 0,-1 0-1 0 0,2 0-5 0 0,4-2 158 0 0,0 0 0 0 0,-1-1 0 0 0,1 0 0 0 0,-1 0 0 0 0,0-1 0 0 0,0 0 0 0 0,0 0 0 0 0,0-1 0 0 0,-1 0 0 0 0,0-1 0 0 0,-1 1 0 0 0,1-1 0 0 0,-1 0 0 0 0,-1-1 0 0 0,1 0 0 0 0,0-2-158 0 0,0 3 46 0 0,-1 0 0 0 0,-1-1 1 0 0,0 1-1 0 0,0-1 1 0 0,0 0-1 0 0,-1 0 1 0 0,0 0-1 0 0,0 0 0 0 0,-1 0 1 0 0,0-1-1 0 0,-1 1 1 0 0,0-1-1 0 0,0 1 0 0 0,-1-1 1 0 0,0 0-1 0 0,0 1 1 0 0,-1-1-1 0 0,0 0 1 0 0,-1 1-1 0 0,0 0 0 0 0,0-1 1 0 0,-1 1-1 0 0,1 0 1 0 0,-2 0-1 0 0,0 0 0 0 0,0 1 1 0 0,0-1-1 0 0,-1 1 1 0 0,0 0-1 0 0,0 0 1 0 0,0 0-1 0 0,-1 1 0 0 0,0 0 1 0 0,-1 0-1 0 0,0 1 1 0 0,-5-5-47 0 0,-19 6-1770 0 0,14 11-6697 0 0,13-3-3385 0 0</inkml:trace>
  <inkml:trace contextRef="#ctx0" brushRef="#br0" timeOffset="40297.048">8286 2322 17764 0 0,'0'0'1309'0'0,"0"0"-188"0"0,0 0-14 0 0,0 0-59 0 0,0 0-73 0 0,0 0-142 0 0,0 0-179 0 0,0 0-150 0 0,0 0-84 0 0,0 0-84 0 0,0 0-75 0 0,0 0-29 0 0,0 0-42 0 0,23-24-33 0 0,68-74-33 0 0,-36 29 85 0 0,-7 0-205 0 0,-47 70-18 0 0,0-1-1 0 0,0 1 0 0 0,0 0 0 0 0,0-1 0 0 0,0 1 0 0 0,-1 0 0 0 0,1 0 0 0 0,0 0 0 0 0,-1 0 1 0 0,1-1-1 0 0,0 1 0 0 0,-1 0 0 0 0,1 0 0 0 0,-1 0 0 0 0,1 1 0 0 0,-1-1 0 0 0,0 0 1 0 0,1 0-1 0 0,-1 0 0 0 0,0 0 0 0 0,0 0 0 0 0,0 0 0 0 0,0 0 0 0 0,0 0 0 0 0,0 1 0 0 0,0-1 1 0 0,0 0-1 0 0,0 0 0 0 0,-1 0 0 0 0,1 0 0 0 0,0 0 0 0 0,-1 0 0 0 0,1 0 0 0 0,-1 1 15 0 0,1 3-44 0 0,-1 13 2 0 0,0-12 36 0 0,1-1 0 0 0,-1 0-1 0 0,1 1 1 0 0,-1-1 0 0 0,2 1 0 0 0,-1-1 0 0 0,0 1-1 0 0,1-1 1 0 0,0 1 0 0 0,1-1 0 0 0,-1 0 0 0 0,1 0 0 0 0,0 1-1 0 0,0-1 1 0 0,1-1 0 0 0,-1 1 0 0 0,1 0 0 0 0,0 0-1 0 0,0-1 1 0 0,1 0 0 0 0,-1 0 0 0 0,1 0 0 0 0,0 0-1 0 0,0 0 1 0 0,0-1 0 0 0,2 2 6 0 0,2-3 76 0 0,0 1 0 0 0,0-1 1 0 0,0 0-1 0 0,1-1 0 0 0,-1 0 0 0 0,0 0 1 0 0,1-1-1 0 0,-1 0 0 0 0,0 0 0 0 0,0-1 0 0 0,1 0 1 0 0,-1 0-1 0 0,0-1 0 0 0,0 0 0 0 0,0-1 0 0 0,0 0 1 0 0,0 0-1 0 0,-1 0 0 0 0,0-1 0 0 0,1 0 1 0 0,-1-1-1 0 0,-1 0 0 0 0,1 0 0 0 0,-1 0 0 0 0,1-1 1 0 0,-2 0-1 0 0,1 0 0 0 0,-1 0 0 0 0,0-1 1 0 0,0 1-1 0 0,0-2 0 0 0,-1 1 0 0 0,0-1-76 0 0,21-32 265 0 0,38-81-246 0 0,-60 78-2616 0 0,-3 30-4823 0 0,0 9-5264 0 0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52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13555 0 0,'0'0'2160'0'0,"0"0"-631"0"0,0 0-161 0 0,0 0-136 0 0,0 0-176 0 0,0 0-343 0 0,0 0-377 0 0,0 0-320 0 0,0 0-200 0 0,0 0-32 0 0,0 0-32 0 0,0 0-65 0 0,0 0-255 0 0,0 0-520 0 0,44 14-1544 0 0,-37-3-9683 0 0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54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0 298 2465 0 0,'0'0'2959'0'0,"0"0"-735"0"0,0 0-21 0 0,0 0 71 0 0,0 0-199 0 0,0 0-366 0 0,0 0-373 0 0,0 0-309 0 0,0 0-175 0 0,0 0-62 0 0,0 0-22 0 0,0 0-15 0 0,0 0-10 0 0,6 3 2556 0 0,80-83-1047 0 0,85-119-1402 0 0,-147 177-900 0 0,-15 52-64 0 0,56 158 250 0 0,-58-167-980 0 0,18 34 2079 0 0,-11-41-4636 0 0,4-2-4404 0 0,-16-12-4698 0 0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53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33 295 6065 0 0,'0'0'1814'0'0,"0"0"-428"0"0,0 0 82 0 0,0 0 320 0 0,0 0 15 0 0,0 0-140 0 0,0 0-220 0 0,0 0-214 0 0,0 0-164 0 0,0 0-143 0 0,35-3-133 0 0,110-8-113 0 0,-50-12 346 0 0,-53 7-504 0 0,-19 9-316 0 0,0-1-1 0 0,-1-1 1 0 0,0-1 0 0 0,0 0 0 0 0,-1-2 0 0 0,0-1 0 0 0,-1-1 0 0 0,-1 0 0 0 0,12-12-202 0 0,-29 24 15 0 0,0 1-1 0 0,1-1 1 0 0,-1 0-1 0 0,0 0 1 0 0,0 1-1 0 0,0-1 1 0 0,-1-1-1 0 0,1 1 1 0 0,0 0-1 0 0,-1 0 1 0 0,1 0-1 0 0,-1-1 1 0 0,0 1-1 0 0,0-1 1 0 0,0 1-1 0 0,0-1 1 0 0,0 0-1 0 0,-1 1 1 0 0,1-1-1 0 0,-1 0 1 0 0,1 1-1 0 0,-1-1 1 0 0,0 0-1 0 0,0 0 1 0 0,-1 1 0 0 0,1-1-1 0 0,0 0 1 0 0,-1 1-1 0 0,1-1 1 0 0,-1 0-1 0 0,0 1 1 0 0,0-1-1 0 0,0 1 1 0 0,0-1-1 0 0,-1 1 1 0 0,1 0-1 0 0,-1-1 1 0 0,1 1-1 0 0,-1 0 1 0 0,0 0-1 0 0,0 0 1 0 0,0 0-1 0 0,0 0 1 0 0,0 1-1 0 0,0-1 1 0 0,0 1-1 0 0,-1-1 1 0 0,1 1-1 0 0,-1 0 1 0 0,1 0-1 0 0,-1 0 1 0 0,-1-1-15 0 0,-20 0-33 0 0,-1 1 0 0 0,0 1 0 0 0,1 0 1 0 0,-1 2-1 0 0,1 1 0 0 0,0 2 0 0 0,-1 0 0 0 0,2 1 0 0 0,-1 1 1 0 0,1 1-1 0 0,0 2 0 0 0,1 0 0 0 0,-4 3 33 0 0,5-4-11 0 0,1 1 1 0 0,1 1-1 0 0,-1 1 0 0 0,2 0 1 0 0,0 2-1 0 0,0 0 0 0 0,-2 4 11 0 0,14-12 6 0 0,-1 1 0 0 0,1-1 0 0 0,1 1-1 0 0,-1 0 1 0 0,1 1 0 0 0,1-1 0 0 0,-1 1-1 0 0,1 0 1 0 0,1 0 0 0 0,-1 1 0 0 0,1-1-1 0 0,1 1 1 0 0,0 0 0 0 0,0-1 0 0 0,0 1 0 0 0,1 0-1 0 0,1 0 1 0 0,0 0 0 0 0,0 1-6 0 0,3 1 34 0 0,1-1 0 0 0,0 0 0 0 0,1 0-1 0 0,0 0 1 0 0,0 0 0 0 0,1 0 0 0 0,0-1 0 0 0,1 0 0 0 0,0-1 0 0 0,1 0 0 0 0,-1 0-1 0 0,2 0 1 0 0,-1-1 0 0 0,1 0 0 0 0,0-1 0 0 0,0 1 0 0 0,1-2 0 0 0,0 0 0 0 0,0 0 0 0 0,0 0-1 0 0,0-2 1 0 0,7 3-34 0 0,9 1 132 0 0,0 0-1 0 0,1-2 0 0 0,0 0 1 0 0,0-2-1 0 0,0-1 1 0 0,0-2-1 0 0,1 0 0 0 0,19-4-131 0 0,43-27-364 0 0,-73 20-3668 0 0,0 0-4003 0 0,-16 10 7271 0 0,4-3-11644 0 0</inkml:trace>
  <inkml:trace contextRef="#ctx0" brushRef="#br0" timeOffset="346.455">617 582 11578 0 0,'0'0'1539'0'0,"0"0"-577"0"0,0 0-160 0 0,0 0 108 0 0,0 0 39 0 0,0 0-68 0 0,0 0-195 0 0,0 0-194 0 0,0 0-123 0 0,0 0-42 0 0,0 0-27 0 0,0 0-4 0 0,0 0 20 0 0,-7 22-15 0 0,-22 67-3 0 0,20-60 789 0 0,12-37 1357 0 0,-3 8-2444 0 0,132-209 2622 0 0,-66 140-2207 0 0,-58 108-428 0 0,-8-30-97 0 0,9 50-259 0 0,26-42-3352 0 0,-32-17 2847 0 0,3 0-792 0 0,-2-1-3556 0 0,1-2-6360 0 0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52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82 10618 0 0,'0'0'2190'0'0,"0"0"-514"0"0,0 0-217 0 0,0 0-44 0 0,0 0-70 0 0,0 0-233 0 0,0 0-252 0 0,0 0-162 0 0,0 0-92 0 0,0 0-23 0 0,0 0-13 0 0,-6 13-17 0 0,-20 41-35 0 0,7 52 2017 0 0,19-19-1738 0 0,13-93-2561 0 0,-1-24-1271 0 0,-6 9-2474 0 0,-3 7-2500 0 0,-2 5-1209 0 0</inkml:trace>
  <inkml:trace contextRef="#ctx0" brushRef="#br0" timeOffset="546.987">227 299 14955 0 0,'0'0'1989'0'0,"0"0"-541"0"0,0 0-306 0 0,0 0-106 0 0,0 0-163 0 0,0 0-131 0 0,0 0-142 0 0,0 0-80 0 0,0 0-44 0 0,0 0-69 0 0,0 0-32 0 0,0 0-47 0 0,9-28-28 0 0,30-86-26 0 0,0 39 439 0 0,-38 73-690 0 0,1-2 9 0 0,0 0-1 0 0,0 0 1 0 0,0 0-1 0 0,1 0 0 0 0,0 1 1 0 0,0-1-1 0 0,0 1 0 0 0,0 0 1 0 0,0 0-1 0 0,1 0 0 0 0,-1 0 1 0 0,1 0-1 0 0,0 1 0 0 0,0 0 1 0 0,0 0-1 0 0,1 0-31 0 0,10 36-163 0 0,-14-19 156 0 0,-1-8 9 0 0,-1-1 0 0 0,1 1 0 0 0,1 0 0 0 0,-1 0 0 0 0,1 0 0 0 0,0-1 0 0 0,1 1 0 0 0,0 0 0 0 0,0-1 0 0 0,0 0 0 0 0,1 1 0 0 0,-1-1 0 0 0,2 0 0 0 0,-1 0 0 0 0,1 0 0 0 0,-1-1 0 0 0,2 1 0 0 0,-1-1 0 0 0,1 0 0 0 0,-1 0 0 0 0,1-1 0 0 0,1 1 1 0 0,-1-1-1 0 0,1 0 0 0 0,-1 0 0 0 0,1-1 0 0 0,0 0 0 0 0,3 1-2 0 0,1-3 56 0 0,0 0 0 0 0,0 0 0 0 0,1-1 0 0 0,-1-1 0 0 0,0 0 1 0 0,1 0-1 0 0,-1-1 0 0 0,0 0 0 0 0,0-1 0 0 0,0 0 0 0 0,0-1 0 0 0,-1 0 0 0 0,0 0 1 0 0,1-1-1 0 0,-1 0 0 0 0,-1-1 0 0 0,1 0 0 0 0,-1 0 0 0 0,0-1 0 0 0,-1 0 1 0 0,1 0-1 0 0,-1-1 0 0 0,-1 0 0 0 0,1 0 0 0 0,-1 0 0 0 0,-1-1 0 0 0,0 0 1 0 0,0 0-1 0 0,-1-1 0 0 0,0 1 0 0 0,0-1 0 0 0,0-4-56 0 0,14-22-1264 0 0,-7 16-6489 0 0,-8 13-4574 0 0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2:48.03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22 195 0 0 0,'0'0'355'0'0,"0"0"801"0"0,0 0 283 0 0,0 0-5 0 0,0 0-87 0 0,0 0-106 0 0,0 0-146 0 0,-5-1-84 0 0,0-1-1482 0 0,-6-1 3436 0 0,29 1 7 0 0,98-24-666 0 0,87-39-755 0 0,-139 42-1300 0 0,0 3 1 0 0,1 2-1 0 0,1 3 1 0 0,55-5-252 0 0,-65 20-74 0 0,-65 35 1196 0 0,-50 38-291 0 0,-3-2 1 0 0,-61 52-832 0 0,-66 75 300 0 0,168-174-243 0 0,11-13-19 0 0,0 0 1 0 0,0 0 0 0 0,1 1 0 0 0,1 0 0 0 0,0 1-1 0 0,1 0 1 0 0,0 0 0 0 0,-1 6-39 0 0,7-17 1 0 0,0 1 0 0 0,1-1 0 0 0,-1 1 0 0 0,1-1 0 0 0,-1 1 0 0 0,1-1 0 0 0,0 1 0 0 0,0-1 0 0 0,0 1 1 0 0,0-1-1 0 0,1 1 0 0 0,-1-1 0 0 0,1 1 0 0 0,-1-1 0 0 0,1 0 0 0 0,0 1 0 0 0,0-1 0 0 0,0 0 0 0 0,0 0 0 0 0,1 1 0 0 0,-1-1 0 0 0,0 0 0 0 0,1 0 0 0 0,0 0 1 0 0,-1 0-1 0 0,1-1 0 0 0,0 1 0 0 0,0 0 0 0 0,0-1 0 0 0,0 0 0 0 0,0 1 0 0 0,0-1 0 0 0,0 0 0 0 0,1 0 0 0 0,-1 0 0 0 0,0 0 0 0 0,1 0 0 0 0,-1-1 1 0 0,1 1-1 0 0,-1-1 0 0 0,2 1-1 0 0,106 6 343 0 0,-73-11-222 0 0,-1-2 0 0 0,0-2 1 0 0,-1-2-1 0 0,0 0 1 0 0,0-3-1 0 0,0-1-121 0 0,46-15 106 0 0,17-1 29 0 0,-120 82-3841 0 0,19-48 3085 0 0,-5 10-1663 0 0,3-3-2621 0 0,1 0-6000 0 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4:47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408 455 9282 0 0,'0'0'4616'0'0,"0"0"-2812"0"0,0 0-749 0 0,0 0 125 0 0,0 0 75 0 0,0 0-61 0 0,0 0-162 0 0,-35 15-227 0 0,-115 48-182 0 0,63-6 114 0 0,76-45-627 0 0,-2 3-30 0 0,0 1 0 0 0,0 1 1 0 0,2 0-1 0 0,0 0 0 0 0,1 1 0 0 0,1 0 0 0 0,0 1 0 0 0,2 0 1 0 0,0 0-1 0 0,-1 8-80 0 0,5-16 12 0 0,1-1-1 0 0,0 1 1 0 0,0 0 0 0 0,1 0 0 0 0,1 0 0 0 0,0 0 0 0 0,0 0 0 0 0,1 0-1 0 0,0 0 1 0 0,1 0 0 0 0,0 0 0 0 0,1 0 0 0 0,0 0 0 0 0,1-1 0 0 0,0 0-1 0 0,1 0 1 0 0,0 0 0 0 0,0 0 0 0 0,6 7-12 0 0,1-6 64 0 0,0-2 1 0 0,0 0-1 0 0,1 0 1 0 0,0-1-1 0 0,0-1 1 0 0,1 0-1 0 0,0 0 1 0 0,0-2-1 0 0,0 0 1 0 0,1 0-1 0 0,0-2 1 0 0,0 0-1 0 0,0 0 1 0 0,0-1-1 0 0,1-1 1 0 0,-1-1-1 0 0,0 0 1 0 0,0-1-1 0 0,1-1 1 0 0,-1 0-65 0 0,1 0 85 0 0,-1-1 0 0 0,0 0 0 0 0,0-1 0 0 0,0-1 0 0 0,-1 0 0 0 0,1-1 0 0 0,-1-1 0 0 0,-1 0 0 0 0,1-1 0 0 0,-1 0 0 0 0,0-1 0 0 0,-1 0 0 0 0,0-1 0 0 0,-1-1 0 0 0,0 0 0 0 0,-1 0 0 0 0,0-1 0 0 0,0 0 0 0 0,-1-1 0 0 0,-1 0 0 0 0,0-1 0 0 0,-1 1 0 0 0,-1-1 0 0 0,0-1 0 0 0,-1 1 0 0 0,0-1 0 0 0,-1 0 0 0 0,-1 0 0 0 0,0 0 0 0 0,-1-1 0 0 0,-1 1 0 0 0,0-1 0 0 0,-1 1 0 0 0,-1-3-85 0 0,-2 4-39 0 0,-1 2 0 0 0,-1-1 0 0 0,0 0 1 0 0,0 1-1 0 0,-2 0 0 0 0,1 0 0 0 0,-1 1 1 0 0,-1 0-1 0 0,0 0 0 0 0,-1 0 0 0 0,0 1 1 0 0,0 1-1 0 0,-1-1 0 0 0,-1 2 0 0 0,1-1 1 0 0,-1 2-1 0 0,-1-1 0 0 0,-8-4 39 0 0,7 6-179 0 0,0 0 0 0 0,0 1 0 0 0,0 0 0 0 0,-1 1-1 0 0,0 1 1 0 0,1 0 0 0 0,-1 1 0 0 0,0 0 0 0 0,0 1 0 0 0,-1 1 0 0 0,1 0 0 0 0,0 1 0 0 0,-2 1 179 0 0,-49 8-3659 0 0,4 5-3884 0 0,33-7-4584 0 0</inkml:trace>
  <inkml:trace contextRef="#ctx0" brushRef="#br0" timeOffset="337.74">0 910 10970 0 0,'0'0'3517'0'0,"0"0"-715"0"0,0 0-606 0 0,0 0-498 0 0,0 0-371 0 0,38-13-253 0 0,117-41-214 0 0,7-11 1243 0 0,-82 28-1600 0 0,-49 75-686 0 0,-25-31 193 0 0,1 0 0 0 0,0 0-1 0 0,0-1 1 0 0,1 0 0 0 0,0 0-1 0 0,0-1 1 0 0,0 0 0 0 0,0 0 0 0 0,1-1-1 0 0,0-1 1 0 0,0 1 0 0 0,0-1 0 0 0,0 0-1 0 0,1-1 1 0 0,-1 0 0 0 0,1-1 0 0 0,-1 0-1 0 0,1-1 1 0 0,-1 1 0 0 0,1-2 0 0 0,0 1-1 0 0,-1-2 1 0 0,6 0-10 0 0,3 2 4 0 0,19-10 243 0 0,-18 4-3021 0 0,1 2-9101 0 0,-17 4-282 0 0</inkml:trace>
  <inkml:trace contextRef="#ctx0" brushRef="#br0" timeOffset="1101.87">670 0 0 0 0,'0'0'1222'0'0,"0"0"253"0"0,0 0 462 0 0,0 0 133 0 0,0 0-45 0 0,0 0-109 0 0,0 0-154 0 0,0 0-141 0 0,0 0-174 0 0,0 0-184 0 0,0 0-153 0 0,0 0-127 0 0,0 0-119 0 0,35 12-89 0 0,107 39-88 0 0,27-10 1481 0 0,-39-22-745 0 0,-126-16-1367 0 0,-1 0 1 0 0,0 0-1 0 0,0 1 0 0 0,0-1 0 0 0,0 1 1 0 0,0 0-1 0 0,-1 0 0 0 0,1 0 1 0 0,-1 0-1 0 0,0 0 0 0 0,-1 1 0 0 0,1-1 1 0 0,-1 1-1 0 0,1-1 0 0 0,-1 1 1 0 0,-1-1-1 0 0,1 1 0 0 0,-1 0 0 0 0,0-1 1 0 0,0 1-1 0 0,0 0 0 0 0,0-1 1 0 0,-1 1-1 0 0,0 1-56 0 0,-3 820 1187 0 0,10-641-948 0 0,-6-184-195 0 0,0-1 12 0 0,0 0 16 0 0,0 0 16 0 0,0 0 16 0 0,0 0 14 0 0,0 0 12 0 0,0 0 8 0 0,0 0-11 0 0,0 0-20 0 0,0 0-15 0 0,0 0-18 0 0,-70 19 1163 0 0,-259 9-1279 0 0,266-25-419 0 0,36-3-8312 0 0,27 0-3829 0 0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2:48.6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398 1 0 0 0,'0'0'1183'0'0,"0"0"-75"0"0,0 0-154 0 0,0 0 2 0 0,0 0 128 0 0,0 0 155 0 0,0 0 128 0 0,0 0 136 0 0,0 0 83 0 0,0 0-33 0 0,0 0-132 0 0,0 0-237 0 0,0 0-264 0 0,-29-1-168 0 0,-91 1-102 0 0,58 18 287 0 0,53-12-717 0 0,-5 4-76 0 0,0 0 0 0 0,1 0 0 0 0,1 1 0 0 0,0 1 0 0 0,0 0 0 0 0,1 0 1 0 0,1 1-1 0 0,0 1 0 0 0,1 0 0 0 0,0 0 0 0 0,1 1 0 0 0,0 0 0 0 0,2 0 0 0 0,0 1 0 0 0,0-1 0 0 0,2 2 0 0 0,0-1 0 0 0,0 0 0 0 0,2 1 0 0 0,0-1 0 0 0,1 7-144 0 0,2-18-24 0 0,0 0-1 0 0,0 1 1 0 0,1-1 0 0 0,-1 0 0 0 0,1 0-1 0 0,1 0 1 0 0,-1 0 0 0 0,1-1 0 0 0,-1 1-1 0 0,1 0 1 0 0,1-1 0 0 0,-1 0-1 0 0,1 0 1 0 0,-1 0 0 0 0,1 0 0 0 0,0-1-1 0 0,1 1 1 0 0,-1-1 0 0 0,1 0 0 0 0,-1 0-1 0 0,1-1 1 0 0,0 1 0 0 0,0-1-1 0 0,0 0 1 0 0,0-1 0 0 0,0 1 0 0 0,1-1-1 0 0,-1 0 1 0 0,0 0 0 0 0,1 0 0 0 0,-1-1-1 0 0,0 0 1 0 0,1 0 0 0 0,-1-1-1 0 0,1 1 25 0 0,104-15-2520 0 0,-41-10-6422 0 0,-51 17-388 0 0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2:53.10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230 21 1256 0 0,'0'0'1217'0'0,"0"0"-155"0"0,0 0 15 0 0,0 0 134 0 0,0 0 134 0 0,0 0 96 0 0,0 0-63 0 0,0 0-124 0 0,0 0-271 0 0,0 0-315 0 0,0 0-217 0 0,-9-5-178 0 0,-28-11-45 0 0,-12 34 482 0 0,38-11-611 0 0,0 1 0 0 0,1 0 1 0 0,1 1-1 0 0,0 0 0 0 0,0 1 1 0 0,0 0-1 0 0,1 0 0 0 0,1 1 1 0 0,0 0-1 0 0,0 0 0 0 0,1 0 1 0 0,1 1-1 0 0,0 0 0 0 0,0 0 1 0 0,1 1-1 0 0,1-1 0 0 0,0 2-99 0 0,1-10 39 0 0,1 0 0 0 0,0 0 0 0 0,0-1-1 0 0,0 1 1 0 0,1 0 0 0 0,0 0 0 0 0,-1 0 0 0 0,1 0-1 0 0,1 0 1 0 0,-1 0 0 0 0,0 0 0 0 0,1 0 0 0 0,0 0 0 0 0,0-1-1 0 0,0 1 1 0 0,1 0 0 0 0,-1-1 0 0 0,1 1 0 0 0,-1 0-1 0 0,1-1 1 0 0,1 0 0 0 0,-1 1 0 0 0,0-1 0 0 0,1 0 0 0 0,-1 0-1 0 0,1-1 1 0 0,0 1 0 0 0,0 0 0 0 0,0-1 0 0 0,0 0-1 0 0,1 0 1 0 0,-1 0 0 0 0,1 0 0 0 0,-1 0 0 0 0,1-1-1 0 0,0 1 1 0 0,-1-1 0 0 0,3 0-39 0 0,6-1 345 0 0,1 0 0 0 0,0-2 0 0 0,-1 1 0 0 0,1-2-1 0 0,-1 1 1 0 0,0-2 0 0 0,0 0 0 0 0,0 0 0 0 0,0-1 0 0 0,-1-1 0 0 0,0 1 0 0 0,0-2-1 0 0,5-3-344 0 0,-13 8 34 0 0,5-3 59 0 0,-1 0 0 0 0,0 0 0 0 0,0-1 0 0 0,0 1 0 0 0,-1-2 0 0 0,1 1-1 0 0,-2-1 1 0 0,1 0 0 0 0,-1 0 0 0 0,0-1 0 0 0,0 1 0 0 0,-1-1 0 0 0,0 0 0 0 0,0 0 0 0 0,-1-1 0 0 0,0 1 0 0 0,-1-1-1 0 0,1 0 1 0 0,-2 1 0 0 0,1-1 0 0 0,-1-8-93 0 0,-1 13-98 0 0,1 1-1 0 0,-1 0 1 0 0,0-1 0 0 0,-1 1-1 0 0,1-1 1 0 0,-1 1 0 0 0,1 0-1 0 0,-1-1 1 0 0,0 1-1 0 0,0 0 1 0 0,0-1 0 0 0,-1 1-1 0 0,1 0 1 0 0,-1 0 0 0 0,0 0-1 0 0,0 0 1 0 0,0 1-1 0 0,0-1 1 0 0,0 0 0 0 0,-1 1-1 0 0,1 0 1 0 0,-1-1 0 0 0,1 1-1 0 0,-1 0 1 0 0,0 0-1 0 0,0 0 1 0 0,0 1 0 0 0,0-1-1 0 0,0 1 1 0 0,0 0 0 0 0,-1 0-1 0 0,1 0 1 0 0,0 0-1 0 0,-1 0 99 0 0,-15-2-3720 0 0,6 2-2184 0 0,3 0-5312 0 0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2:53.50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13 0 10378 0 0,'0'0'1809'0'0,"0"0"-416"0"0,0 0-351 0 0,0 0-98 0 0,0 0 63 0 0,0 0 0 0 0,0 0-146 0 0,0 0-265 0 0,0 0-230 0 0,0 0-158 0 0,0 0-76 0 0,0 0 77 0 0,0 0 117 0 0,1 7 104 0 0,5 355 3261 0 0,-16-7-3461 0 0,6-306-283 0 0,-1-24-553 0 0,5-32-3080 0 0,8-21-463 0 0,-2 10-2472 0 0,0 6-2893 0 0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2:53.8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 7 6649 0 0,'0'0'2842'0'0,"0"0"-840"0"0,0 0-386 0 0,0 0-61 0 0,0 0-13 0 0,0 0-151 0 0,0 0-232 0 0,0 0-277 0 0,0 0-262 0 0,0 0-171 0 0,0 0-103 0 0,0 0-54 0 0,0 0-23 0 0,-1-6 723 0 0,20 130 679 0 0,-37 366-1225 0 0,15-473-594 0 0,3 28-3145 0 0,3-41 816 0 0,0-4-2461 0 0,1 0-6144 0 0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2:54.5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258 144 10234 0 0,'0'0'3920'0'0,"0"0"-2201"0"0,0 0-746 0 0,0 0-65 0 0,0 0 19 0 0,0 0-25 0 0,0 0-115 0 0,0 0-146 0 0,0 0-107 0 0,0 0-86 0 0,0 0-106 0 0,0 0-82 0 0,0 0-57 0 0,-27 10-43 0 0,-81 34-33 0 0,51-6 62 0 0,52-34-188 0 0,-1 1 0 0 0,1 0 0 0 0,0 0 0 0 0,0 1-1 0 0,0-1 1 0 0,1 1 0 0 0,0 0 0 0 0,0 0 0 0 0,1 0 0 0 0,-1 1-1 0 0,2-1 1 0 0,-1 1 0 0 0,0 0 0 0 0,1 0 0 0 0,1 0 0 0 0,-1 0-1 0 0,1 0 1 0 0,0 0 0 0 0,0 0 0 0 0,1 0 0 0 0,0 2-1 0 0,2-6 3 0 0,-1 0 1 0 0,1-1 0 0 0,0 1-1 0 0,0 0 1 0 0,0-1 0 0 0,0 0 0 0 0,0 1-1 0 0,1-1 1 0 0,-1 0 0 0 0,1 0-1 0 0,-1 0 1 0 0,1-1 0 0 0,0 1 0 0 0,-1-1-1 0 0,1 1 1 0 0,0-1 0 0 0,0 0-1 0 0,0 0 1 0 0,0 0 0 0 0,0-1-1 0 0,0 1 1 0 0,1-1 0 0 0,-1 1 0 0 0,0-1-1 0 0,0 0 1 0 0,0 0 0 0 0,0-1-1 0 0,1 1 1 0 0,-1-1 0 0 0,0 1-1 0 0,1-1-2 0 0,3 1 21 0 0,10-2 17 0 0,-1-1 0 0 0,1 0 0 0 0,0-1 0 0 0,-1-1-1 0 0,0 0 1 0 0,0-2 0 0 0,0 1 0 0 0,-1-2 0 0 0,0 0 0 0 0,-1-1 0 0 0,0-1 0 0 0,0 0-1 0 0,7-7-38 0 0,-12 11 14 0 0,38-17-220 0 0,-44 54-26 0 0,-3-20 238 0 0,-1-8-7 0 0,1 0-1 0 0,-1 0 1 0 0,0 0 0 0 0,1 0-1 0 0,0 1 1 0 0,0-1-1 0 0,0 0 1 0 0,0 0-1 0 0,0 1 1 0 0,0-1 0 0 0,1 0-1 0 0,0 0 1 0 0,0 0-1 0 0,0 0 1 0 0,0 0-1 0 0,0 0 1 0 0,0 0 0 0 0,1 0-1 0 0,-1 0 1 0 0,1 0-1 0 0,0-1 1 0 0,0 1 0 0 0,0-1-1 0 0,0 1 1 0 0,1-1-1 0 0,-1 0 1 0 0,1 0-1 0 0,-1 0 1 0 0,1 0 0 0 0,-1 0-1 0 0,1-1 1 0 0,0 1-1 0 0,0-1 1 0 0,0 1-1 0 0,0-1 1 0 0,3 0 1 0 0,12-2 31 0 0,0-1-1 0 0,0-1 1 0 0,0-1-1 0 0,0-1 1 0 0,-1 0-1 0 0,0-1 1 0 0,0-1-1 0 0,0 0 1 0 0,-1-2-1 0 0,0 1 1 0 0,-1-2-1 0 0,0 0 1 0 0,0-1-1 0 0,-1-1 1 0 0,0 0 0 0 0,-1-1-1 0 0,-1 0 1 0 0,0-1-1 0 0,-1-1-30 0 0,-2 6 0 0 0,0-1 0 0 0,-1 0 1 0 0,-1 0-1 0 0,1-1 0 0 0,-2 0 0 0 0,1-1 0 0 0,-2 1 0 0 0,0-1 1 0 0,0 0-1 0 0,-1 0 0 0 0,0-1 0 0 0,-1 1 0 0 0,-1-1 0 0 0,0 0 0 0 0,0 0 1 0 0,-2 0-1 0 0,1-9 0 0 0,-4 19-24 0 0,1 0 0 0 0,0 0 0 0 0,-1 1 0 0 0,0-1 0 0 0,1 1 0 0 0,-1-1 0 0 0,0 1 0 0 0,0 0 0 0 0,0 0 0 0 0,-1 0 0 0 0,1 0 0 0 0,0 1 0 0 0,-1-1 0 0 0,1 1 0 0 0,-1 0 0 0 0,0 0 0 0 0,1 0 0 0 0,-1 1 0 0 0,0-1 0 0 0,1 1 1 0 0,-1 0-1 0 0,0 0 0 0 0,0 0 0 0 0,1 1 0 0 0,-1-1 0 0 0,0 1 0 0 0,1 0 0 0 0,-1 0 0 0 0,0 0 0 0 0,1 0 0 0 0,-1 1 0 0 0,1-1 0 0 0,0 1 0 0 0,-3 2 24 0 0,2-3-12 0 0,0 0 0 0 0,1 1-1 0 0,-1-1 1 0 0,1 1 0 0 0,0 0 0 0 0,-1 0 0 0 0,1 0-1 0 0,0 1 1 0 0,0-1 0 0 0,0 1 0 0 0,1-1 0 0 0,-1 1-1 0 0,0 0 1 0 0,1 0 0 0 0,0 0 0 0 0,0 1 0 0 0,0-1-1 0 0,0 0 1 0 0,0 1 0 0 0,1-1 0 0 0,0 1 0 0 0,-1 0-1 0 0,1 0 1 0 0,0-1 0 0 0,1 1 0 0 0,-1 0 0 0 0,1 0-1 0 0,0 0 1 0 0,0 0 0 0 0,0-1 0 0 0,0 1 0 0 0,1 0-1 0 0,-1 0 1 0 0,2 3 12 0 0,4-2 17 0 0,-1 0 0 0 0,1 0 0 0 0,0-1 0 0 0,1 1 0 0 0,-1-1-1 0 0,1-1 1 0 0,-1 1 0 0 0,1-1 0 0 0,0-1 0 0 0,1 1 0 0 0,-1-1 0 0 0,2 0-17 0 0,54 26 141 0 0,-53-23-91 0 0,-1 1-1 0 0,0 0 1 0 0,0 1-1 0 0,-1-1 1 0 0,0 2-1 0 0,0-1 1 0 0,-1 1-1 0 0,0 1 1 0 0,0-1 0 0 0,-1 1-1 0 0,0 0 1 0 0,-1 0-1 0 0,0 1 1 0 0,0 0-1 0 0,-1 0 1 0 0,0 0-1 0 0,-1 0 1 0 0,0 1-1 0 0,-1-1 1 0 0,0 1-1 0 0,0 0 1 0 0,-1 1-50 0 0,-2 14 76 0 0,0-19-99 0 0,0 1 0 0 0,1-1-1 0 0,0 0 1 0 0,0 1 0 0 0,0-1 0 0 0,1 0-1 0 0,0 1 1 0 0,1-1 0 0 0,0 0-1 0 0,0 0 1 0 0,0 0 0 0 0,1 0 0 0 0,0 0-1 0 0,1 1 24 0 0,16 7-1554 0 0,-5-10-6071 0 0,-6-2-3941 0 0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2:58.71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50 538 1240 0 0,'0'0'2651'0'0,"0"0"-571"0"0,0 0-28 0 0,0 0 95 0 0,0 0-77 0 0,0 0-206 0 0,0 0-291 0 0,0 0-288 0 0,0 0-140 0 0,0 0-105 0 0,0 0-97 0 0,0 0-81 0 0,0 0-107 0 0,-10 7-112 0 0,-30 15 2051 0 0,107-117-1184 0 0,-11 23-1175 0 0,4 3 1 0 0,2 3 0 0 0,37-28-336 0 0,-45 53-39 0 0,-45 92-34 0 0,-17 70 86 0 0,7-119-12 0 0,0 0-1 0 0,0 0 1 0 0,1 0 0 0 0,0 0-1 0 0,-1 0 1 0 0,1 0 0 0 0,0 0 0 0 0,0 1-1 0 0,0-1 1 0 0,0 0 0 0 0,0 0-1 0 0,1 0 1 0 0,-1 0 0 0 0,1 0-1 0 0,-1 0 1 0 0,1 0 0 0 0,0 0 0 0 0,-1 0-1 0 0,1 0 1 0 0,0 0 0 0 0,1 0-1 0 0,-1 0 1 0 0,0 0 0 0 0,0-1 0 0 0,1 1-1 0 0,-1-1 1 0 0,1 1 0 0 0,-1-1-1 0 0,1 1 1 0 0,0-1 0 0 0,0 0-1 0 0,0 0 1 0 0,-1 0 0 0 0,1 0 0 0 0,0 0-1 0 0,0 0 1 0 0,0-1 0 0 0,0 1-1 0 0,0 0 1 0 0,1-1 0 0 0,-1 0 0 0 0,0 1-1 0 0,0-1 1 0 0,0 0 0 0 0,0 0-1 0 0,0 0 1 0 0,1-1 0 0 0,-1 1 0 0 0,0 0-1 0 0,0-1 1 0 0,0 0-1 0 0,115-67 125 0 0,189-127-127 0 0,-257 172-80 0 0,-48 23 56 0 0,-2 27-60 0 0,-55 86 214 0 0,53-108-196 0 0,0 0 0 0 0,1 0-1 0 0,0 0 1 0 0,0 0 0 0 0,1 1 0 0 0,-1-1-1 0 0,1 1 1 0 0,0 0 0 0 0,1-1-1 0 0,-1 1 1 0 0,1-1 0 0 0,0 1 0 0 0,1 0-1 0 0,-1-1 1 0 0,1 2 68 0 0,3-4-435 0 0,-1-1 1 0 0,0 0-1 0 0,1 0 1 0 0,-1 0-1 0 0,1 0 1 0 0,0 0-1 0 0,-1-1 0 0 0,1 1 1 0 0,0-1-1 0 0,0 0 1 0 0,0 0-1 0 0,0-1 1 0 0,0 1-1 0 0,0-1 0 0 0,0 0 1 0 0,0 0-1 0 0,0 0 1 0 0,1-1-1 0 0,-1 1 1 0 0,0-1-1 0 0,2 0 435 0 0,9-3-5542 0 0,-4 1-5073 0 0</inkml:trace>
  <inkml:trace contextRef="#ctx0" brushRef="#br0" timeOffset="257.779">1188 199 8938 0 0,'0'0'2058'0'0,"0"0"-809"0"0,0 0-514 0 0,0 0-140 0 0,0 0 101 0 0,0 0 102 0 0,0 0 103 0 0,0 0-35 0 0,0 0-120 0 0,0 0-96 0 0,0 0-95 0 0,0 0-35 0 0,0 0-37 0 0,7 26-9 0 0,25 80-11 0 0,-32-102-411 0 0,1-1 1 0 0,0 0-1 0 0,0 0 1 0 0,0 1-1 0 0,0-1 0 0 0,0 0 1 0 0,1 0-1 0 0,-1 0 0 0 0,1 0 1 0 0,0-1-1 0 0,0 1 0 0 0,0 0 1 0 0,0-1-1 0 0,0 1 0 0 0,1-1 1 0 0,-1 0-1 0 0,1 1 1 0 0,-1-1-1 0 0,1-1 0 0 0,0 1 1 0 0,0 0-1 0 0,0-1 0 0 0,2 2-52 0 0,4 0 216 0 0,1 2 60 0 0,0-1-1 0 0,1 0 0 0 0,0-1 0 0 0,-1-1 0 0 0,1 1 0 0 0,0-2 1 0 0,0 1-1 0 0,1-2 0 0 0,-1 1 0 0 0,0-2 0 0 0,1 0-275 0 0,-7 1 88 0 0,0 0 0 0 0,0-1 0 0 0,-1 0 0 0 0,1 0 0 0 0,0 0 1 0 0,-1-1-1 0 0,1 1 0 0 0,-1-1 0 0 0,0 0 0 0 0,1-1 0 0 0,-1 1 0 0 0,0-1 0 0 0,0 0 0 0 0,-1 0 0 0 0,1 0 0 0 0,0 0 0 0 0,-1 0 0 0 0,0-1 0 0 0,0 0 0 0 0,0 1 0 0 0,0-1 0 0 0,-1-1 0 0 0,1 1 0 0 0,-1 0 0 0 0,0 0 0 0 0,1-4-88 0 0,-1 1-23 0 0,0 0-1 0 0,0 0 1 0 0,0 0-1 0 0,-1 0 0 0 0,1 0 1 0 0,-2 0-1 0 0,1 0 1 0 0,-1-1-1 0 0,0 1 1 0 0,-1 0-1 0 0,0 0 1 0 0,0 0-1 0 0,0 0 0 0 0,-1 0 1 0 0,0 0-1 0 0,-1 0 1 0 0,1 0-1 0 0,-1 1 1 0 0,0-1-1 0 0,-1 1 1 0 0,0 0-1 0 0,0 0 1 0 0,0 0-1 0 0,-1 0 0 0 0,1 1 1 0 0,-2 0-1 0 0,1 0 1 0 0,0 0-1 0 0,-1 0 1 0 0,0 1-1 0 0,0 0 1 0 0,0 0-1 0 0,0 1 0 0 0,-1 0 1 0 0,0 0-1 0 0,1 0 1 0 0,-1 1-1 0 0,0 0 1 0 0,0 1-1 0 0,0-1 1 0 0,-2 1 23 0 0,5 1-375 0 0,-35 0-1189 0 0,18 10-6784 0 0,17-2-3550 0 0</inkml:trace>
  <inkml:trace contextRef="#ctx0" brushRef="#br0" timeOffset="715.773">1775 185 11546 0 0,'0'0'3340'0'0,"0"0"-1522"0"0,0 0-737 0 0,0 0-159 0 0,0 0-126 0 0,0 0-104 0 0,0 0-145 0 0,0 0-154 0 0,0 0-54 0 0,0 0-4 0 0,0 0 41 0 0,0 0-10 0 0,0 0-33 0 0,5 4-51 0 0,-1 0-230 0 0,0 1-1 0 0,0 0 1 0 0,0 0 0 0 0,0 0-1 0 0,-1 1 1 0 0,0-1-1 0 0,0 1 1 0 0,-1-1 0 0 0,1 1-1 0 0,-1 0 1 0 0,0 0-1 0 0,-1 0 1 0 0,1 2-52 0 0,3 18 77 0 0,-4-13-67 0 0,1 0-1 0 0,0 0 1 0 0,1-1-1 0 0,1 1 1 0 0,0-1-1 0 0,0 0 1 0 0,1 0 0 0 0,1 0-1 0 0,0-1 1 0 0,1 1-1 0 0,0-2 1 0 0,0 1-1 0 0,2 0-9 0 0,-8-10 29 0 0,0 0 0 0 0,0 0 0 0 0,1-1 0 0 0,-1 1-1 0 0,0 0 1 0 0,0-1 0 0 0,1 1 0 0 0,-1-1 0 0 0,0 0-1 0 0,1 1 1 0 0,-1-1 0 0 0,0 0 0 0 0,1 0 0 0 0,-1 0-1 0 0,0 1 1 0 0,1-2 0 0 0,-1 1 0 0 0,1 0-1 0 0,-1 0 1 0 0,0 0 0 0 0,1-1 0 0 0,-1 1 0 0 0,0 0-1 0 0,1-1 1 0 0,-1 1 0 0 0,0-1 0 0 0,0 0 0 0 0,1 1-1 0 0,-1-1 1 0 0,0 0 0 0 0,0 0 0 0 0,0 0-1 0 0,0 0 1 0 0,0 0 0 0 0,0 0 0 0 0,0 0 0 0 0,0 0-1 0 0,0-1-28 0 0,33-51 932 0 0,-28 42-858 0 0,162-250 1218 0 0,-137 212-3573 0 0,-30 49 1360 0 0,0 0-8819 0 0,-1 3-2035 0 0</inkml:trace>
  <inkml:trace contextRef="#ctx0" brushRef="#br0" timeOffset="963.305">2296 372 10546 0 0,'0'0'2784'0'0,"0"0"-525"0"0,0 0-303 0 0,0 0-193 0 0,31-17-265 0 0,101-56-286 0 0,-41 12 428 0 0,-82 54-1513 0 0,0 1-1 0 0,0-1 0 0 0,-1-1 1 0 0,0 1-1 0 0,0-1 0 0 0,-1-1 1 0 0,0 0-1 0 0,-1 0 0 0 0,0 0 1 0 0,0 0-1 0 0,-1-1 0 0 0,0 0 1 0 0,0-1-1 0 0,-1 1 0 0 0,-1 0 1 0 0,0-1-1 0 0,0 0 0 0 0,0-9-126 0 0,-3 18 3 0 0,0 1-1 0 0,-1-1 1 0 0,1 0 0 0 0,-1 0-1 0 0,1 0 1 0 0,-1 0-1 0 0,0 1 1 0 0,0-1-1 0 0,0 0 1 0 0,0 1 0 0 0,0-1-1 0 0,0 1 1 0 0,0-1-1 0 0,0 1 1 0 0,0-1 0 0 0,-1 1-1 0 0,1 0 1 0 0,-1 0-1 0 0,1-1 1 0 0,-1 1-1 0 0,1 0 1 0 0,-1 0 0 0 0,0 1-1 0 0,1-1 1 0 0,-1 0-1 0 0,0 0 1 0 0,0 1 0 0 0,0-1-1 0 0,0 1 1 0 0,1 0-1 0 0,-1 0 1 0 0,0-1-1 0 0,0 1 1 0 0,0 0 0 0 0,0 1-3 0 0,-70 4 17 0 0,61-2-24 0 0,-1 1-1 0 0,1 0 0 0 0,1 1 1 0 0,-1 0-1 0 0,1 1 1 0 0,0 0-1 0 0,0 0 1 0 0,0 1-1 0 0,1 1 0 0 0,0-1 1 0 0,1 2-1 0 0,-1-1 1 0 0,2 1-1 0 0,-1 0 0 0 0,1 1 1 0 0,1-1-1 0 0,-1 1 1 0 0,2 1-1 0 0,-1-1 1 0 0,2 1-1 0 0,-1 0 0 0 0,2 0 1 0 0,-1 1-1 0 0,1-1 1 0 0,1 1-1 0 0,0-1 0 0 0,1 1 1 0 0,0 0-1 0 0,1 0 1 0 0,0-1-1 0 0,1 1 1 0 0,2 11 7 0 0,-1-13 1 0 0,1 0 1 0 0,1 0 0 0 0,0-1 0 0 0,0 1 0 0 0,1-1 0 0 0,0 0 0 0 0,1-1 0 0 0,0 1 0 0 0,0-1 0 0 0,1 0 0 0 0,0 0 0 0 0,0-1 0 0 0,0 0 0 0 0,1-1 0 0 0,1 1 0 0 0,-1-1 0 0 0,1-1 0 0 0,7 4-2 0 0,2 1-22 0 0,1-1-1 0 0,-1-2 1 0 0,1 1-1 0 0,1-2 1 0 0,-1-1-1 0 0,1 0 1 0 0,0-2-1 0 0,0 0 1 0 0,3-1 22 0 0,34-1-1773 0 0,-38-1-2223 0 0,-6 0-7768 0 0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2:57.40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288 0 9946 0 0,'0'0'2818'0'0,"0"0"-866"0"0,0 0-501 0 0,0 0-168 0 0,0 0-104 0 0,0 0-97 0 0,0 0-145 0 0,0 0-219 0 0,0 0-151 0 0,0 0-82 0 0,0 0-2 0 0,0 0-24 0 0,0 0-7 0 0,-8 29-48 0 0,-20 94-60 0 0,15 38 585 0 0,14-117-754 0 0,1 14-104 0 0,3 0-1 0 0,3-1 0 0 0,2 0 1 0 0,3 0-1 0 0,10 27-70 0 0,39 75-511 0 0,-63-145-1369 0 0,-12-13-5288 0 0,7-5-4456 0 0</inkml:trace>
  <inkml:trace contextRef="#ctx0" brushRef="#br0" timeOffset="375.369">0 571 13259 0 0,'0'0'956'0'0,"0"0"-273"0"0,0 0-74 0 0,0 0 2 0 0,0 0 13 0 0,35-3 15 0 0,112-7 4 0 0,210-18 985 0 0,-61 9-4364 0 0,-276 16 2393 0 0,-13 3 1833 0 0,-21 8-318 0 0,-1-1-873 0 0,0 1 1 0 0,0 0-1 0 0,1 1 1 0 0,0 1-1 0 0,0 0 1 0 0,2 0-1 0 0,-1 2 1 0 0,1 0-1 0 0,1 0 1 0 0,0 1-1 0 0,0 0 1 0 0,-4 10-300 0 0,13-19 39 0 0,0 1 1 0 0,0-1 0 0 0,0 1-1 0 0,1-1 1 0 0,0 1-1 0 0,0 0 1 0 0,0-1 0 0 0,1 1-1 0 0,-1 0 1 0 0,1 0-1 0 0,0 0 1 0 0,1-1 0 0 0,-1 1-1 0 0,1 0 1 0 0,0 0-1 0 0,0-1 1 0 0,0 1 0 0 0,1 0-1 0 0,0-1 1 0 0,-1 1-1 0 0,2-1 1 0 0,-1 0 0 0 0,0 0-1 0 0,1 0 1 0 0,0 0-1 0 0,0 0 1 0 0,0 0-1 0 0,0-1 1 0 0,1 0 0 0 0,0 1-1 0 0,-1-1 1 0 0,3 1-40 0 0,10 2 184 0 0,0-1 1 0 0,0 0 0 0 0,0-1-1 0 0,0-1 1 0 0,1 0 0 0 0,-1-1-1 0 0,1-1 1 0 0,0-1 0 0 0,0 0-1 0 0,-1-1 1 0 0,5-1-185 0 0,-13 2 44 0 0,-1-1 0 0 0,0 1 1 0 0,1-1-1 0 0,-1 0 0 0 0,0-1 0 0 0,0 1 1 0 0,0-1-1 0 0,0-1 0 0 0,0 1 0 0 0,0-1 0 0 0,-1-1 1 0 0,1 1-1 0 0,-1-1 0 0 0,0 0 0 0 0,0-1 1 0 0,0 1-1 0 0,-1-1 0 0 0,1 0 0 0 0,-1-1 1 0 0,-1 1-1 0 0,1-1 0 0 0,-1 0 0 0 0,0 0 0 0 0,0 0 1 0 0,0-1-1 0 0,-1 1 0 0 0,0-1 0 0 0,-1 0 1 0 0,1 0-1 0 0,0-6-44 0 0,-2 9-24 0 0,-1 0 1 0 0,0 0-1 0 0,0 0 1 0 0,-1 0-1 0 0,1 1 1 0 0,-1-1-1 0 0,0 0 1 0 0,0 0-1 0 0,0 1 1 0 0,0-1-1 0 0,-1 1 1 0 0,1-1-1 0 0,-1 1 1 0 0,0-1-1 0 0,0 1 1 0 0,0 0-1 0 0,-1 0 1 0 0,1 0-1 0 0,-1 0 1 0 0,1 0-1 0 0,-1 1 1 0 0,0-1-1 0 0,0 1 1 0 0,0 0-1 0 0,-1 0 1 0 0,1 0-1 0 0,-1 0 24 0 0,-84-38-2332 0 0,57 31-1297 0 0,1 3-4042 0 0,11 2-4588 0 0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2:55.8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2 320 0 0 0,'0'0'1266'0'0,"0"0"-21"0"0,0 0 9 0 0,0 0-67 0 0,0 0-148 0 0,0 0-195 0 0,0 0-145 0 0,0 0 67 0 0,0 0 253 0 0,0 0 244 0 0,0 0 211 0 0,0 0 0 0 0,0 0-149 0 0,15 4-106 0 0,123 10 1736 0 0,-105-19-2569 0 0,0-2 0 0 0,-1-1 0 0 0,0-1 0 0 0,0-2 0 0 0,-1-1 0 0 0,-1-2 0 0 0,0-1 0 0 0,27-18-386 0 0,-45 26 41 0 0,0 0-1 0 0,0-1 1 0 0,-1 0 0 0 0,0-1 0 0 0,-1-1 0 0 0,0 1-1 0 0,0-2 1 0 0,-1 1 0 0 0,0-1 0 0 0,-1-1 0 0 0,0 1-1 0 0,-1-2 1 0 0,0 1 0 0 0,-1 0 0 0 0,1-7-41 0 0,-6 18 18 0 0,0 0-1 0 0,0-1 1 0 0,-1 1 0 0 0,1 0-1 0 0,0-1 1 0 0,-1 1 0 0 0,1-1-1 0 0,-1 1 1 0 0,0-1 0 0 0,1 1-1 0 0,-1-1 1 0 0,0 0 0 0 0,0 1-1 0 0,0-1 1 0 0,0 1 0 0 0,0-1 0 0 0,0 1-1 0 0,-1-1 1 0 0,1 1 0 0 0,0-1-1 0 0,-1 1 1 0 0,1-1 0 0 0,-1 1-1 0 0,0-1 1 0 0,1 1 0 0 0,-1 0-1 0 0,0-1 1 0 0,0 1 0 0 0,0 0-1 0 0,0-1 1 0 0,0 1 0 0 0,0 0 0 0 0,0 0-1 0 0,-1 0 1 0 0,1 0 0 0 0,0 0-1 0 0,0 1 1 0 0,-1-1 0 0 0,1 0-1 0 0,-1 0 1 0 0,1 1 0 0 0,-1-1-18 0 0,-28 49-379 0 0,29-44 370 0 0,-53 218-43 0 0,23 47 47 0 0,18-127-184 0 0,-30 126 189 0 0,35-229-5 0 0,-2-1 0 0 0,-1 0 0 0 0,-2-1 0 0 0,-1 0 0 0 0,-10 15 5 0 0,20-43 7 0 0,-1-1 0 0 0,0 1 1 0 0,-1-1-1 0 0,1-1 0 0 0,-1 1 1 0 0,-1-1-1 0 0,0 0 0 0 0,0 0 0 0 0,0-1 1 0 0,0 0-1 0 0,-1 0 0 0 0,0-1 1 0 0,-1 0-1 0 0,1 0 0 0 0,-1-1 0 0 0,0 0 1 0 0,0 0-1 0 0,0-1 0 0 0,0-1 0 0 0,-1 1 1 0 0,1-1-1 0 0,-1-1 0 0 0,1 0 1 0 0,-10 0-8 0 0,14-1 21 0 0,-1 0 0 0 0,0 0 1 0 0,1 0-1 0 0,-1-1 0 0 0,0 0 1 0 0,1 0-1 0 0,-1 0 0 0 0,1-1 1 0 0,-1 0-1 0 0,1 0 0 0 0,0 0 1 0 0,0-1-1 0 0,0 1 0 0 0,0-1 1 0 0,0 0-1 0 0,1-1 0 0 0,-1 1 1 0 0,1-1-1 0 0,0 0 0 0 0,0 0 1 0 0,0-1-1 0 0,1 1 0 0 0,0-1 1 0 0,-1 1-1 0 0,-1-6-21 0 0,2 2 36 0 0,0 0 0 0 0,0-1 0 0 0,1 1 0 0 0,0-1 0 0 0,0 1 0 0 0,1-1 0 0 0,0 0 0 0 0,1 1 0 0 0,0-1 0 0 0,0 0 0 0 0,1 1 0 0 0,0-1 0 0 0,1 0 0 0 0,0 1 0 0 0,0-1 0 0 0,1 1 0 0 0,0 0 0 0 0,0 0 0 0 0,1 0 0 0 0,0-1-36 0 0,103-144 523 0 0,-75 120-433 0 0,2 2 0 0 0,1 1 0 0 0,2 2 0 0 0,37-22-90 0 0,-61 41-30 0 0,13-9-170 0 0,0 2-1 0 0,1 0 1 0 0,0 2 0 0 0,1 0-1 0 0,1 3 1 0 0,5-2 200 0 0,-32 13-544 0 0,24-5-1039 0 0,-18 4-2249 0 0,-2 3-4039 0 0,-3 1-2191 0 0</inkml:trace>
  <inkml:trace contextRef="#ctx0" brushRef="#br0" timeOffset="261.587">757 880 0 0 0,'0'0'2167'0'0,"0"0"226"0"0,0 0 205 0 0,0 0 39 0 0,0 0-79 0 0,0 0-188 0 0,0 0-364 0 0,0 0-332 0 0,0 0-339 0 0,0 0-335 0 0,0 0-260 0 0,0 0-180 0 0,-7-10-96 0 0,-18-36-44 0 0,36-9 312 0 0,0 25-608 0 0,2 0-1 0 0,1 0 0 0 0,1 1 1 0 0,2 1-1 0 0,1 1 1 0 0,16-19-124 0 0,1 17-2868 0 0,-26 26-1365 0 0,0 2-3318 0 0,-7 1-2192 0 0</inkml:trace>
  <inkml:trace contextRef="#ctx0" brushRef="#br0" timeOffset="613.593">1015 788 3817 0 0,'0'0'2588'0'0,"0"0"-203"0"0,0 0-55 0 0,0 0-102 0 0,0 0-183 0 0,0 0-257 0 0,0 0-312 0 0,0 0-298 0 0,32-1-245 0 0,104-3-182 0 0,-65-12 133 0 0,-61 11-716 0 0,0 1-73 0 0,-1-1-1 0 0,0 1 1 0 0,0-2-1 0 0,-1 1 1 0 0,1-1-1 0 0,-1 0 1 0 0,0-1-1 0 0,-1 0 1 0 0,1 0-1 0 0,-2-1 1 0 0,1 0-1 0 0,-1 0 1 0 0,0 0-1 0 0,0-1 1 0 0,-1 0-1 0 0,-1 0 1 0 0,1 0-1 0 0,-1-1 1 0 0,-1 1-1 0 0,0-1 1 0 0,2-8-95 0 0,-7 15-7 0 0,0 1 1 0 0,1 0-1 0 0,-1 0 0 0 0,0 0 0 0 0,0 0 1 0 0,0 0-1 0 0,0 0 0 0 0,-1 0 1 0 0,1 1-1 0 0,0-1 0 0 0,-1 1 0 0 0,1-1 1 0 0,-1 1-1 0 0,1 0 0 0 0,-1 0 1 0 0,0 0-1 0 0,1 0 0 0 0,-1 1 0 0 0,0-1 1 0 0,0 1-1 0 0,0 0 0 0 0,1 0 1 0 0,-1 0-1 0 0,0 0 0 0 0,0 0 1 0 0,0 0-1 0 0,0 1 0 0 0,1 0 0 0 0,-1-1 1 0 0,0 1-1 0 0,1 0 0 0 0,-1 0 1 0 0,0 0-1 0 0,1 1 0 0 0,-2 0 7 0 0,-10 5-25 0 0,1 1 0 0 0,-1 0 0 0 0,1 1 0 0 0,1 1 0 0 0,0 0 0 0 0,0 0 0 0 0,1 1 0 0 0,1 1 0 0 0,-1 0 0 0 0,2 0 0 0 0,0 1 0 0 0,0 0-1 0 0,1 1 1 0 0,1-1 0 0 0,1 2 0 0 0,-1-1 0 0 0,2 1 0 0 0,0 0 0 0 0,-2 11 25 0 0,7-21 0 0 0,-1-1-1 0 0,0 0 0 0 0,1 0 1 0 0,0 1-1 0 0,0-1 1 0 0,0 0-1 0 0,0 1 1 0 0,1-1-1 0 0,0 0 0 0 0,0 1 1 0 0,0-1-1 0 0,0 0 1 0 0,0 0-1 0 0,1 0 1 0 0,0 0-1 0 0,0 0 1 0 0,0 0-1 0 0,1-1 0 0 0,-1 1 1 0 0,1-1-1 0 0,-1 1 1 0 0,1-1-1 0 0,1 0 1 0 0,-1 0-1 0 0,0 0 1 0 0,1-1-1 0 0,-1 1 0 0 0,1-1 1 0 0,0 0-1 0 0,-1 0 1 0 0,1 0-1 0 0,0 0 1 0 0,0-1-1 0 0,1 1 0 0 0,-1-1 1 0 0,0 0-1 0 0,0-1 1 0 0,2 1 0 0 0,17 0-297 0 0,0-1 0 0 0,1-2 0 0 0,-1 0 0 0 0,0-1 0 0 0,0-1 0 0 0,0-2 0 0 0,-1 0 0 0 0,0-1 0 0 0,0-1 1 0 0,0-1-1 0 0,-1-2 0 0 0,-1 1 0 0 0,0-2 0 0 0,4-4 297 0 0,-12 9-1076 0 0,23-16-7461 0 0,-22 12-1517 0 0</inkml:trace>
  <inkml:trace contextRef="#ctx0" brushRef="#br0" timeOffset="967.587">1530 792 2609 0 0,'0'0'1419'0'0,"0"0"84"0"0,0 0 214 0 0,0 0 208 0 0,0 0 47 0 0,0 0-166 0 0,0 0-235 0 0,0 0-184 0 0,0 0-198 0 0,0 0-118 0 0,0 0-73 0 0,0 0-75 0 0,27 6-70 0 0,85 17-78 0 0,-49-29 265 0 0,-53 1-814 0 0,7-3 19 0 0,-1-1 0 0 0,1 0 0 0 0,-2-2 0 0 0,1 0 0 0 0,-2 0 0 0 0,1-1 0 0 0,-2-1 0 0 0,13-14-245 0 0,-24 25 8 0 0,0 1-1 0 0,0-1 1 0 0,1 0-1 0 0,-1 0 1 0 0,0-1-1 0 0,-1 1 1 0 0,1 0 0 0 0,0-1-1 0 0,-1 1 1 0 0,1-1-1 0 0,-1 1 1 0 0,0-1-1 0 0,0 1 1 0 0,0-1 0 0 0,0 0-1 0 0,0 0 1 0 0,-1 0-1 0 0,1 0 1 0 0,-1 1-1 0 0,0-1 1 0 0,1 0 0 0 0,-2 0-1 0 0,1 0 1 0 0,0 0-1 0 0,0 0 1 0 0,-1 0-1 0 0,0 0 1 0 0,1 1 0 0 0,-1-1-1 0 0,0 0 1 0 0,0 1-1 0 0,-1-1 1 0 0,1 0 0 0 0,-1 1-1 0 0,1-1 1 0 0,-1 1-1 0 0,0 0 1 0 0,0 0-1 0 0,0-1 1 0 0,0 1 0 0 0,0 0-1 0 0,0 1 1 0 0,0-1-1 0 0,-1 0 1 0 0,1 1-1 0 0,-1-1 1 0 0,1 1 0 0 0,-1 0-1 0 0,0 0 1 0 0,1 0-1 0 0,-1 0 1 0 0,0 0-1 0 0,-2 0-7 0 0,-2 1-4 0 0,1 0 0 0 0,0 1 0 0 0,0 0 0 0 0,-1 0 0 0 0,1 0-1 0 0,0 1 1 0 0,0 0 0 0 0,0 0 0 0 0,1 0 0 0 0,-1 1-1 0 0,0 0 1 0 0,1 0 0 0 0,0 0 0 0 0,0 1 0 0 0,0 0-1 0 0,0 0 1 0 0,0 0 0 0 0,1 1 0 0 0,0-1 0 0 0,-1 1 0 0 0,2 0-1 0 0,-3 4 5 0 0,-4 4 14 0 0,1 1 0 0 0,1 0 0 0 0,0 0-1 0 0,1 1 1 0 0,0 0 0 0 0,2 0 0 0 0,-1 0-1 0 0,2 1 1 0 0,0 0 0 0 0,-1 11-14 0 0,4-21 6 0 0,1 1 1 0 0,-1-1-1 0 0,1 1 1 0 0,0-1 0 0 0,0 1-1 0 0,1-1 1 0 0,0 1-1 0 0,0-1 1 0 0,1 1-1 0 0,0-1 1 0 0,0 0 0 0 0,0 0-1 0 0,1 0 1 0 0,0 0-1 0 0,0 0 1 0 0,0-1-1 0 0,1 1 1 0 0,-1-1 0 0 0,1 0-1 0 0,1 0 1 0 0,-1 0-1 0 0,1-1 1 0 0,0 1-1 0 0,0-1 1 0 0,0 0 0 0 0,1-1-1 0 0,4 3-6 0 0,1-2-115 0 0,0 0-1 0 0,0-1 1 0 0,1-1 0 0 0,0 0-1 0 0,-1-1 1 0 0,1 0 0 0 0,0 0-1 0 0,-1-1 1 0 0,1-1 0 0 0,0 0-1 0 0,0-1 1 0 0,-1 0-1 0 0,1-1 1 0 0,-1 0 0 0 0,0 0-1 0 0,0-2 1 0 0,0 1 0 0 0,-1-1-1 0 0,1-1 1 0 0,5-4 115 0 0,8-1-4976 0 0,-6 3-6908 0 0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3:02.23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144 93 608 0 0,'0'0'1467'0'0,"0"0"-503"0"0,0 0-113 0 0,0 0 68 0 0,0 0 20 0 0,0 0-12 0 0,0 0-106 0 0,0 0-102 0 0,0 0-77 0 0,0 0-90 0 0,0 0-50 0 0,-12 4 20 0 0,-34 19 35 0 0,9 27 1138 0 0,29-35-1592 0 0,1 0 0 0 0,1 1 0 0 0,0 0 0 0 0,0 0 0 0 0,2 0 1 0 0,0 0-1 0 0,1 1 0 0 0,1-1 0 0 0,0 1 0 0 0,1 0 0 0 0,1 0 0 0 0,1 5-103 0 0,1-18 61 0 0,1 0 0 0 0,0 0 0 0 0,-1-1 0 0 0,1 1 0 0 0,0-1 0 0 0,1 0 0 0 0,-1 0 0 0 0,0 0 0 0 0,1 0 0 0 0,0-1 0 0 0,0 1 0 0 0,0-1 0 0 0,0 0 0 0 0,0 0 0 0 0,0-1 0 0 0,0 1 0 0 0,1-1 0 0 0,-1 0 0 0 0,0 0 0 0 0,1 0 0 0 0,-1-1 0 0 0,1 1 0 0 0,-1-1 0 0 0,1 0 1 0 0,-1-1-1 0 0,1 1 0 0 0,-1-1 0 0 0,1 0 0 0 0,-1 0 0 0 0,2 0-61 0 0,8-2 181 0 0,-1-1 0 0 0,1 0 0 0 0,-1 0 0 0 0,1-2 1 0 0,-1 1-1 0 0,-1-2 0 0 0,1 0 0 0 0,-1 0 0 0 0,0-1 1 0 0,-1-1-1 0 0,0 0 0 0 0,0 0 0 0 0,-1-1 0 0 0,0 0 1 0 0,-1-1-1 0 0,0 0 0 0 0,0-1 0 0 0,-2 0 0 0 0,1 0 1 0 0,-2-1-1 0 0,1 1 0 0 0,-2-1 0 0 0,3-10-181 0 0,-6 16 39 0 0,0 0 0 0 0,0-1-1 0 0,-1 1 1 0 0,-1-1 0 0 0,1 0-1 0 0,-1 1 1 0 0,0-1 0 0 0,-1 0-1 0 0,0 1 1 0 0,0-1 0 0 0,-1 1-1 0 0,0-1 1 0 0,0 1 0 0 0,0 0-1 0 0,-1 0 1 0 0,0 0 0 0 0,-1 0 0 0 0,0 0-1 0 0,0 1 1 0 0,0 0 0 0 0,-5-5-39 0 0,5 6-183 0 0,-1 0 1 0 0,0 1-1 0 0,0 0 1 0 0,0 0 0 0 0,-1 0-1 0 0,0 1 1 0 0,1 0 0 0 0,-1 0-1 0 0,0 0 1 0 0,-1 1-1 0 0,1 0 1 0 0,0 0 0 0 0,-1 0-1 0 0,1 1 1 0 0,-1 0-1 0 0,-5 0 183 0 0,-32 0-7025 0 0,31 1-3316 0 0</inkml:trace>
  <inkml:trace contextRef="#ctx0" brushRef="#br0" timeOffset="414.332">523 424 14403 0 0,'0'0'1390'0'0,"0"0"-466"0"0,0 0-137 0 0,0 0 10 0 0,0 0 1 0 0,0 0-69 0 0,0 0-143 0 0,0 0-72 0 0,0 0-59 0 0,0 0-37 0 0,0 0-37 0 0,23-33-77 0 0,72-100-88 0 0,-29 63 39 0 0,15 13-20 0 0,-79 57-238 0 0,-1 1 1 0 0,0 0 0 0 0,1 0-1 0 0,-1-1 1 0 0,0 1-1 0 0,0 0 1 0 0,0 0 0 0 0,0 0-1 0 0,0 1 1 0 0,0-1 0 0 0,0 0-1 0 0,0 0 1 0 0,0 0 0 0 0,0 1-1 0 0,-1-1 1 0 0,1 0-1 0 0,-1 1 1 0 0,1-1 0 0 0,-1 1-1 0 0,1-1 1 0 0,-1 1 0 0 0,0-1-1 0 0,0 1 1 0 0,1-1-1 0 0,-1 1 1 0 0,0-1 0 0 0,0 1-1 0 0,-1-1 1 0 0,1 1 0 0 0,0-1-1 0 0,0 0 1 0 0,-1 1 0 0 0,1-1-1 0 0,-1 1 1 0 0,1-1-1 0 0,-1 1 1 0 0,0-1 0 0 0,0 0 2 0 0,1 12-9 0 0,-1-10 7 0 0,1 0-1 0 0,-1 0 1 0 0,1 1 0 0 0,0-1-1 0 0,1 0 1 0 0,-1 0 0 0 0,0 1 0 0 0,1-1-1 0 0,0 0 1 0 0,-1 0 0 0 0,1 0-1 0 0,1 0 1 0 0,-1 1 0 0 0,0-1-1 0 0,1-1 1 0 0,-1 1 0 0 0,1 0-1 0 0,0 0 1 0 0,0-1 0 0 0,0 1 0 0 0,0-1-1 0 0,1 1 1 0 0,-1-1 0 0 0,1 0-1 0 0,-1 0 1 0 0,1 0 0 0 0,0-1-1 0 0,0 1 1 0 0,-1 0 0 0 0,1-1 0 0 0,0 0-1 0 0,1 0 1 0 0,0 1 2 0 0,9 0 88 0 0,1 0 0 0 0,0 0 0 0 0,0-2-1 0 0,0 0 1 0 0,0 0 0 0 0,0-1 0 0 0,0-1 0 0 0,0 0 0 0 0,-1-1 0 0 0,1 0 0 0 0,-1-1 0 0 0,0-1-1 0 0,0 0 1 0 0,0-1 0 0 0,0 0 0 0 0,-1-1 0 0 0,0-1 0 0 0,-1 0 0 0 0,0 0 0 0 0,0-1 0 0 0,-1 0-1 0 0,0-1 1 0 0,0 0 0 0 0,-1-1 0 0 0,0 0 0 0 0,-1 0 0 0 0,-1-1 0 0 0,1 0 0 0 0,-2 0 0 0 0,0-1 0 0 0,0 0-88 0 0,3-39-1254 0 0,-8 31-7208 0 0,-1 13-3635 0 0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3:04.42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401 1 1160 0 0,'0'0'1793'0'0,"0"0"-636"0"0,0 0-106 0 0,0 0 164 0 0,0 0 153 0 0,0 0 1 0 0,0 0-137 0 0,0 0-188 0 0,0 0-164 0 0,0 0-100 0 0,-32 7-89 0 0,-99 20-53 0 0,46-1 1369 0 0,69-16-1350 0 0,16-10-641 0 0,-1 0-1 0 0,1 0 1 0 0,-1 0-1 0 0,1 0 1 0 0,-1 1-1 0 0,1-1 1 0 0,-1 0-1 0 0,1 0 0 0 0,-1 1 1 0 0,1-1-1 0 0,0 0 1 0 0,-1 0-1 0 0,1 1 1 0 0,0-1-1 0 0,-1 0 1 0 0,1 1-1 0 0,0-1 1 0 0,-1 1-1 0 0,1-1 1 0 0,0 1-1 0 0,-1-1 0 0 0,1 0 1 0 0,0 1-1 0 0,0-1 1 0 0,0 1-1 0 0,0-1 1 0 0,-1 1-1 0 0,1-1 1 0 0,0 1-1 0 0,0-1 1 0 0,0 1-1 0 0,0-1 1 0 0,0 1-1 0 0,0-1 0 0 0,0 1 1 0 0,0-1-1 0 0,0 1 1 0 0,1-1-1 0 0,-1 1 1 0 0,0-1-1 0 0,0 1 1 0 0,0-1-1 0 0,1 1 1 0 0,-1-1-1 0 0,0 1 0 0 0,0-1 1 0 0,1 0-1 0 0,-1 1 1 0 0,0-1-1 0 0,1 1 1 0 0,-1-1-1 0 0,0 0 1 0 0,1 1-1 0 0,-1-1 1 0 0,1 0-1 0 0,-1 0 1 0 0,1 1-1 0 0,-1-1 0 0 0,0 0 1 0 0,1 0-1 0 0,-1 0 1 0 0,1 1-1 0 0,-1-1 1 0 0,1 0-1 0 0,-1 0 1 0 0,1 0-1 0 0,-1 0 1 0 0,1 0-16 0 0,4 3 35 0 0,77 23 708 0 0,-76-25-701 0 0,-1 1 0 0 0,0-1 0 0 0,0 1-1 0 0,0 1 1 0 0,1-1 0 0 0,-2 1 0 0 0,1 0 0 0 0,0 0 0 0 0,-1 0 0 0 0,1 0 0 0 0,-1 1-1 0 0,0 0 1 0 0,0 0 0 0 0,0 0 0 0 0,-1 0 0 0 0,0 1 0 0 0,0-1 0 0 0,0 1-1 0 0,0 0 1 0 0,0 0 0 0 0,-1 0 0 0 0,0 0 0 0 0,0 0 0 0 0,-1 1 0 0 0,1-1 0 0 0,-1 0-1 0 0,0 1 1 0 0,-1 0-42 0 0,0 8 111 0 0,0 0 0 0 0,-2-1-1 0 0,0 1 1 0 0,0-1 0 0 0,-1 1-1 0 0,-1-1 1 0 0,0 0 0 0 0,-1 0-1 0 0,-1-1 1 0 0,1 1 0 0 0,-2-1 0 0 0,0-1-1 0 0,0 1 1 0 0,-1-1 0 0 0,-1 0-1 0 0,0-1 1 0 0,0 0 0 0 0,-1 0-1 0 0,0-1 1 0 0,-10 7-111 0 0,19-15-7 0 0,-8 9-67 0 0,0-1 1 0 0,-1 0-1 0 0,0 0 1 0 0,0-1 0 0 0,-1 0-1 0 0,0-1 1 0 0,0 0 0 0 0,-1-1-1 0 0,0 0 1 0 0,0-1-1 0 0,0 0 1 0 0,-1-1 0 0 0,1-1-1 0 0,-1 1 1 0 0,-2-2 73 0 0,14-3-195 0 0,0 0 0 0 0,0 0 1 0 0,0 0-1 0 0,0 0 0 0 0,0 0 1 0 0,0-1-1 0 0,0 1 0 0 0,0 0 0 0 0,1-1 1 0 0,-1 1-1 0 0,0-1 0 0 0,1 1 1 0 0,-1-1-1 0 0,1 1 0 0 0,0-1 1 0 0,-1 1-1 0 0,1-1 0 0 0,0 1 0 0 0,0-1 1 0 0,0 0-1 0 0,0 1 0 0 0,0-1 1 0 0,0 1-1 0 0,0-1 0 0 0,1 1 0 0 0,-1-1 1 0 0,1 1-1 0 0,-1-1 0 0 0,1 1 1 0 0,-1-1-1 0 0,1 1 0 0 0,0 0 0 0 0,0-2 195 0 0,20-32-8877 0 0,-11 20 3030 0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4:46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 0 0 0,'0'0'1806'0'0,"0"0"166"0"0,0 0 107 0 0,0 0-12 0 0,0 0-154 0 0,0 0-214 0 0,0 0-200 0 0,0 0-148 0 0,0 0-111 0 0,0 0-101 0 0,0 0-88 0 0,0 0-74 0 0,6 4 3135 0 0,-49 22-3017 0 0,28-17-1057 0 0,1 1 0 0 0,-1 0 0 0 0,1 0 0 0 0,1 2 0 0 0,0-1 0 0 0,1 2 0 0 0,0 0 0 0 0,0 0 0 0 0,2 1-1 0 0,0 1 1 0 0,0-1 0 0 0,2 2 0 0 0,0-1 0 0 0,0 1 0 0 0,1 0 0 0 0,2 1 0 0 0,-2 2-38 0 0,6-13 7 0 0,0 0 0 0 0,1 0 0 0 0,-1 0 0 0 0,1 1 0 0 0,0-1 0 0 0,0 0 0 0 0,1 0 0 0 0,0 0 0 0 0,0 0 0 0 0,0 0 0 0 0,1 0 0 0 0,0 0 0 0 0,0 0 0 0 0,0-1 0 0 0,1 1 0 0 0,0-1 0 0 0,0 1-1 0 0,1-1 1 0 0,-1 0 0 0 0,1 0 0 0 0,0-1 0 0 0,0 1 0 0 0,1-1 0 0 0,-1 0 0 0 0,1 0 0 0 0,0 0 0 0 0,0-1 0 0 0,0 0 0 0 0,1 0 0 0 0,-1 0 0 0 0,1 0 0 0 0,-1-1 0 0 0,1 0 0 0 0,0 0 0 0 0,0-1 0 0 0,0 1 0 0 0,5-1-7 0 0,1 1-149 0 0,-1 0 1 0 0,1-1 0 0 0,0-1-1 0 0,0 0 1 0 0,0-1-1 0 0,0 0 1 0 0,-1 0 0 0 0,1-1-1 0 0,0-1 1 0 0,2-1 148 0 0,38-22-10764 0 0,-40 18-1011 0 0</inkml:trace>
  <inkml:trace contextRef="#ctx0" brushRef="#br0" timeOffset="320.243">718 101 11939 0 0,'0'0'1233'0'0,"0"0"-255"0"0,0 0 70 0 0,0 0 170 0 0,0 0 32 0 0,0 0-108 0 0,0 0-231 0 0,0 0-222 0 0,0 0-170 0 0,-33 34-131 0 0,-99 109-102 0 0,128-141-272 0 0,1 0 1 0 0,1 0 0 0 0,-1 0-1 0 0,0 0 1 0 0,0 1 0 0 0,1-1-1 0 0,0 1 1 0 0,-1 0 0 0 0,1 0-1 0 0,0 0 1 0 0,0 0 0 0 0,0 0 0 0 0,1 0-1 0 0,-1 0 1 0 0,1 0 0 0 0,0 1-1 0 0,0-1 1 0 0,0 1 0 0 0,0-1-1 0 0,0 1 1 0 0,1-1 0 0 0,0 1-15 0 0,1 6 73 0 0,-2-5-23 0 0,0-1 1 0 0,1 1 0 0 0,-1-1-1 0 0,1 1 1 0 0,0 0-1 0 0,1-1 1 0 0,-1 1 0 0 0,1 0-1 0 0,0-1 1 0 0,0 1 0 0 0,0-1-1 0 0,0 1 1 0 0,1-1 0 0 0,0 0-1 0 0,0 1 1 0 0,0-1-1 0 0,1 0 1 0 0,-1 0 0 0 0,1-1-1 0 0,0 1 1 0 0,0 0 0 0 0,0-1-1 0 0,0 0 1 0 0,1 0-1 0 0,0 0 1 0 0,-1 0 0 0 0,1 0-1 0 0,0-1 1 0 0,3 1-51 0 0,5 1 117 0 0,1-1 1 0 0,0 0-1 0 0,0-1 1 0 0,0-1-1 0 0,0 0 1 0 0,0 0-1 0 0,0-2 0 0 0,0 1 1 0 0,0-2-1 0 0,0 0 1 0 0,0 0-1 0 0,-1-1 1 0 0,1-1-1 0 0,-1 0 0 0 0,1-1 1 0 0,-1 0-1 0 0,-1-1 1 0 0,1 0-1 0 0,-1-1 0 0 0,0 0 1 0 0,4-4-118 0 0,-8 6 59 0 0,0 0 0 0 0,0-1 0 0 0,0 0 0 0 0,-1 0 0 0 0,0 0-1 0 0,0-1 1 0 0,-1 0 0 0 0,0 0 0 0 0,0 0 0 0 0,-1-1 0 0 0,1 1 0 0 0,-2-1 0 0 0,1 0 0 0 0,-1 0 0 0 0,0-1 0 0 0,-1 1 0 0 0,0 0 0 0 0,0-1 0 0 0,-1 0 0 0 0,0 1-1 0 0,0-5-58 0 0,-1 7-40 0 0,0 0 0 0 0,0 0 0 0 0,0 0 0 0 0,-1 0 0 0 0,0 0 0 0 0,0 0 0 0 0,-1 0 0 0 0,1 0 0 0 0,-1 1 0 0 0,-1-1 0 0 0,1 0 0 0 0,-1 1 0 0 0,0 0 0 0 0,0 0 0 0 0,0-1 0 0 0,-1 2 0 0 0,1-1 0 0 0,-1 0 0 0 0,-1 1 0 0 0,1 0 0 0 0,-1 0 0 0 0,-2-2 40 0 0,-71-39-2839 0 0,50 34-1113 0 0,-1 3-4203 0 0,9 3-3187 0 0</inkml:trace>
  <inkml:trace contextRef="#ctx0" brushRef="#br0" timeOffset="711.413">1431 105 11490 0 0,'0'0'1309'0'0,"0"0"-385"0"0,0 0 0 0 0,0 0 168 0 0,0 0 51 0 0,0 0-93 0 0,0 0-171 0 0,0 0-160 0 0,0 0-153 0 0,0 0-123 0 0,0 0-98 0 0,0 0-54 0 0,0 0-37 0 0,-26-4-52 0 0,-79-8-66 0 0,73 13-27 0 0,32 7-80 0 0,1-5-24 0 0,0 2 28 0 0,0 1-1 0 0,1-1 1 0 0,0 1 0 0 0,0-1-1 0 0,0 0 1 0 0,0 0 0 0 0,1 0-1 0 0,0 0 1 0 0,0 0 0 0 0,1 0-1 0 0,-1-1 1 0 0,1 0 0 0 0,0 0 0 0 0,0 0-1 0 0,0 0 1 0 0,0 0 0 0 0,1-1-1 0 0,0 0 1 0 0,0 0 0 0 0,0 1-33 0 0,31 25 224 0 0,-31-25-138 0 0,1 0 0 0 0,-1 1 0 0 0,-1-1 0 0 0,1 1 0 0 0,-1 0 0 0 0,0 0 0 0 0,0 1 0 0 0,0-1 0 0 0,0 1 0 0 0,-1 0 0 0 0,0 0 0 0 0,-1 0 0 0 0,1 0 0 0 0,-1 0 0 0 0,0 1 0 0 0,-1-1 0 0 0,1 1 0 0 0,-1-1 0 0 0,-1 1 0 0 0,1 0 0 0 0,-1-1 0 0 0,0 1 0 0 0,-1 0 0 0 0,1-1 0 0 0,-1 1 0 0 0,-1-1 0 0 0,1 1 0 0 0,-1-1 0 0 0,0 1 0 0 0,-1-1-86 0 0,-3 5 49 0 0,0 0 0 0 0,-1-1 1 0 0,0 0-1 0 0,-1-1 0 0 0,0 1 0 0 0,0-1 0 0 0,-1-1 0 0 0,0 0 0 0 0,-1 0 1 0 0,0-1-1 0 0,0 0 0 0 0,0 0 0 0 0,-1-1 0 0 0,0-1 0 0 0,0 0 1 0 0,-1 0-1 0 0,1-1 0 0 0,-1-1 0 0 0,0 0 0 0 0,0 0 0 0 0,-12 0-49 0 0,9-1-324 0 0,-23 2-315 0 0,16-8-3008 0 0,19 1-1522 0 0,2-1-6475 0 0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3:04.8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116 0 17780 0 0,'0'0'880'0'0,"0"0"-181"0"0,0 0-123 0 0,0 0 9 0 0,0 0 88 0 0,0 0 36 0 0,0 0-1 0 0,0 0-58 0 0,0 0-101 0 0,0 0-107 0 0,-19 36-82 0 0,-57 112-100 0 0,55-65 5 0 0,23-66-184 0 0,24 350 652 0 0,-25-328-718 0 0,-11 162 82 0 0,0-124-124 0 0,35-78 38 0 0,67-53 209 0 0,191-133-227 0 0,-223 161-112 0 0,-60 26 79 0 0,0 0-5 0 0,0 0-24 0 0,0 0 7 0 0,0 26-847 0 0,-9 17-1424 0 0,3-22-909 0 0,3 2-4772 0 0,3-19 2392 0 0,0 0-182 0 0</inkml:trace>
  <inkml:trace contextRef="#ctx0" brushRef="#br0" timeOffset="1613.982">871 600 0 0 0,'0'0'1326'0'0,"0"0"139"0"0,0 0 180 0 0,0 0 303 0 0,0 0 262 0 0,0 0 114 0 0,0 0-27 0 0,0 0-309 0 0,0 0-415 0 0,0 0-410 0 0,0 0-358 0 0,0 0-189 0 0,0 0-77 0 0,-13 4-22 0 0,-88 40 416 0 0,74-24-643 0 0,-3 0-48 0 0,2 2-1 0 0,0 0 0 0 0,2 3 1 0 0,0 0-1 0 0,0 3-241 0 0,24-27 6 0 0,1 0-1 0 0,-1 0 1 0 0,1 0 0 0 0,-1 0-1 0 0,1 0 1 0 0,-1 0-1 0 0,1 1 1 0 0,0-1-1 0 0,0 0 1 0 0,0 1-1 0 0,0-1 1 0 0,0 1 0 0 0,0-1-1 0 0,0 1 1 0 0,0 0-1 0 0,0-1 1 0 0,1 1-1 0 0,-1 0 1 0 0,1 0 0 0 0,-1-1-1 0 0,1 1 1 0 0,0 0-1 0 0,-1 0 1 0 0,1 0-1 0 0,0 0 1 0 0,0-1 0 0 0,0 1-1 0 0,1 0 1 0 0,-1 0-1 0 0,0 0 1 0 0,1-1-1 0 0,-1 1 1 0 0,1 0 0 0 0,0 0-1 0 0,-1-1 1 0 0,1 1-1 0 0,0-1 1 0 0,0 1-1 0 0,0 0 1 0 0,0-1 0 0 0,0 0-1 0 0,1 1 1 0 0,-1-1-1 0 0,0 0 1 0 0,1 1-1 0 0,-1-1 1 0 0,1 0 0 0 0,-1 0-1 0 0,1 0 1 0 0,-1 0-1 0 0,2 0-5 0 0,22-2 33 0 0,1-1 0 0 0,-1-1 0 0 0,0-1 0 0 0,0-1 0 0 0,-1-1 0 0 0,0-2 0 0 0,0 0 0 0 0,0-1 0 0 0,-1-2 0 0 0,-1 0 0 0 0,0-1 0 0 0,8-7-33 0 0,164-113 186 0 0,-194 132-192 0 0,0 1 1 0 0,0-1 0 0 0,-1 0 0 0 0,1 1-1 0 0,0-1 1 0 0,0 0 0 0 0,0 1 0 0 0,0-1-1 0 0,0 0 1 0 0,0 1 0 0 0,0-1 0 0 0,0 0-1 0 0,0 1 1 0 0,0-1 0 0 0,0 0 0 0 0,0 1-1 0 0,0-1 1 0 0,0 0 0 0 0,0 1 0 0 0,0-1-1 0 0,0 0 1 0 0,0 1 0 0 0,1-1-1 0 0,-1 0 1 0 0,0 1 0 0 0,0-1 0 0 0,0 0-1 0 0,1 1 1 0 0,-1-1 0 0 0,0 0 0 0 0,0 0-1 0 0,0 1 1 0 0,1-1 0 0 0,-1 0 0 0 0,0 0-1 0 0,1 0 1 0 0,-1 1 0 0 0,0-1 0 0 0,1 0-1 0 0,-1 0 1 0 0,0 0 0 0 0,0 0-1 0 0,1 0 1 0 0,-1 0 0 0 0,0 0 0 0 0,1 0-1 0 0,-1 0 1 0 0,1 1 0 0 0,-1-1 0 0 0,0 0-1 0 0,1-1 1 0 0,-1 1 0 0 0,0 0 0 0 0,1 0-1 0 0,-1 0 1 0 0,0 0 0 0 0,1 0 0 0 0,-1 0 5 0 0,-2 7 33 0 0,-12 39-39 0 0,11-40-23 0 0,0 0-1 0 0,1 0 1 0 0,0 0-1 0 0,0 0 1 0 0,0 0-1 0 0,1 0 1 0 0,0 0-1 0 0,0 1 1 0 0,1-1-1 0 0,-1 0 1 0 0,1 1-1 0 0,1-1 0 0 0,-1 0 1 0 0,2 4 29 0 0,1-5-14 0 0,1-2 0 0 0,-1 1 1 0 0,1 0-1 0 0,0-1 0 0 0,0 0 1 0 0,0 0-1 0 0,0 0 0 0 0,0 0 1 0 0,1-1-1 0 0,-1 1 0 0 0,1-1 0 0 0,0 0 1 0 0,0-1-1 0 0,0 1 0 0 0,0-1 1 0 0,0 0-1 0 0,0 0 0 0 0,0 0 0 0 0,0-1 1 0 0,0 0-1 0 0,0 0 0 0 0,0 0 1 0 0,0-1-1 0 0,1 0 0 0 0,0 0 14 0 0,9-3 49 0 0,0 0-1 0 0,-1-1 1 0 0,0 0-1 0 0,0-2 1 0 0,0 1-1 0 0,0-2 1 0 0,-1 0 0 0 0,-1 0-1 0 0,1-1 1 0 0,7-8-49 0 0,39-31 282 0 0,-3-3 0 0 0,-2-1 1 0 0,-2-4-1 0 0,16-24-282 0 0,-47 52 21 0 0,-1 0 0 0 0,-2-1-1 0 0,-1-1 1 0 0,-1-1 0 0 0,-1 0 0 0 0,-2-1-1 0 0,-1 0 1 0 0,-1-1 0 0 0,3-23-21 0 0,-9-25 145 0 0,-7 80-130 0 0,1-1-1 0 0,-1 0 1 0 0,0 0-1 0 0,1 1 1 0 0,-1-1-1 0 0,0 1 1 0 0,0 0-1 0 0,0 0 1 0 0,0-1-1 0 0,0 1 1 0 0,0 1-1 0 0,0-1 1 0 0,-1 0-1 0 0,1 0 1 0 0,0 1-1 0 0,0-1 1 0 0,-1 1-1 0 0,1 0 1 0 0,0 0-1 0 0,-1-1 1 0 0,1 2-1 0 0,0-1 1 0 0,-1 0-1 0 0,1 0 1 0 0,0 1-1 0 0,-1-1 1 0 0,1 1-1 0 0,0 0 1 0 0,0 0-1 0 0,0 0 1 0 0,0 0-1 0 0,0 0 1 0 0,0 0-1 0 0,0 0 1 0 0,0 1-1 0 0,0-1 1 0 0,0 1-1 0 0,-1 1-14 0 0,-8 5 14 0 0,1 2 0 0 0,1-1 0 0 0,-1 2-1 0 0,1-1 1 0 0,1 1 0 0 0,0 0 0 0 0,0 1 0 0 0,2 0 0 0 0,-1 0-1 0 0,1 0 1 0 0,1 1 0 0 0,0 0 0 0 0,1 0 0 0 0,0 0 0 0 0,1 1 0 0 0,1-1-1 0 0,0 1 1 0 0,1 0 0 0 0,0-1 0 0 0,1 1 0 0 0,1 4-14 0 0,-1-17 31 0 0,0 0 0 0 0,0 0 1 0 0,0 0-1 0 0,1 0 0 0 0,-1 0 0 0 0,0 0 1 0 0,1-1-1 0 0,-1 1 0 0 0,0 0 0 0 0,1 0 1 0 0,-1 0-1 0 0,1-1 0 0 0,-1 1 1 0 0,1 0-1 0 0,0 0 0 0 0,-1-1 0 0 0,1 1 1 0 0,0-1-1 0 0,-1 1 0 0 0,1 0 0 0 0,0-1 1 0 0,0 1-1 0 0,-1-1 0 0 0,1 0 1 0 0,0 1-1 0 0,0-1 0 0 0,0 0 0 0 0,0 1 1 0 0,0-1-1 0 0,-1 0 0 0 0,1 0 0 0 0,0 0 1 0 0,0 0-1 0 0,0 0 0 0 0,0 0 1 0 0,0 0-1 0 0,0 0 0 0 0,0 0 0 0 0,0 0 1 0 0,0 0-1 0 0,-1-1 0 0 0,1 1 0 0 0,0 0 1 0 0,0-1-1 0 0,0 1 0 0 0,0-1 1 0 0,-1 1-1 0 0,1-1 0 0 0,0 1-31 0 0,-1 0 11 0 0,0 0 0 0 0,1 0 0 0 0,-1 1 0 0 0,0-1 0 0 0,0 0 0 0 0,0 1 0 0 0,0-1 0 0 0,0 0 0 0 0,1 0 0 0 0,-1 0 0 0 0,0 1 0 0 0,0-1 0 0 0,0 0 0 0 0,1 0 0 0 0,-1 0 0 0 0,0 1 0 0 0,0-1 0 0 0,1 0 0 0 0,-1 0 0 0 0,0 0 0 0 0,0 0 0 0 0,1 0 0 0 0,-1 0 0 0 0,0 1 0 0 0,1-1 0 0 0,-1 0 0 0 0,0 0 0 0 0,0 0 0 0 0,1 0 0 0 0,-1 0 0 0 0,0 0 0 0 0,1 0 0 0 0,-1 0 0 0 0,0 0 0 0 0,0 0 0 0 0,1-1 0 0 0,-1 1 0 0 0,0 0 0 0 0,1 0 0 0 0,-1 0 0 0 0,0 0 0 0 0,0 0 0 0 0,1 0 0 0 0,-1-1 0 0 0,0 1 0 0 0,0 0 0 0 0,0 0 0 0 0,1 0-11 0 0,-1 0 26 0 0,3 41 834 0 0,-13 177-463 0 0,-6-73-415 0 0,6 0 0 0 0,8 90 18 0 0,2-210-7 0 0,-1-1 0 0 0,-1 1 0 0 0,-1-1 0 0 0,-1 1 0 0 0,-1-1 0 0 0,-1 0 0 0 0,-1 0-1 0 0,-1-1 1 0 0,-1 0 0 0 0,-1-1 0 0 0,-2 0 0 0 0,0 0 0 0 0,-1-1 0 0 0,-1-1 0 0 0,0 0 0 0 0,-2-1 0 0 0,-1-1 0 0 0,0 0-1 0 0,-7 4 8 0 0,17-17-16 0 0,-1-1-1 0 0,1 0 0 0 0,-1 0 0 0 0,0 0 0 0 0,0-1 0 0 0,-1-1 0 0 0,1 0 0 0 0,-1 0 0 0 0,1 0 0 0 0,-1-1 0 0 0,1 0 0 0 0,-1-1 0 0 0,-2 0 17 0 0,9-1-8 0 0,-1-1 0 0 0,1 0-1 0 0,0 0 1 0 0,0 0 0 0 0,0 0-1 0 0,0 0 1 0 0,0 0 0 0 0,1 0-1 0 0,-1-1 1 0 0,0 1 0 0 0,1-1-1 0 0,0 1 1 0 0,0-1 0 0 0,0 0-1 0 0,0 1 1 0 0,0-1 0 0 0,0 0-1 0 0,1 0 1 0 0,-1 0 0 0 0,1 1-1 0 0,0-1 1 0 0,-1 0-1 0 0,2 0 1 0 0,-1 0 0 0 0,0 0-1 0 0,0 0 1 0 0,1 1 0 0 0,0-1-1 0 0,-1 0 1 0 0,1 0 0 0 0,0 1-1 0 0,0-1 1 0 0,1 0 0 0 0,-1 1-1 0 0,2-2 9 0 0,12-29-3 0 0,2 2 0 0 0,2 0 0 0 0,0 1 0 0 0,2 0 0 0 0,1 2 0 0 0,2 1 0 0 0,6-5 3 0 0,-3 1 1 0 0,153-165-92 0 0,-57 64-78 0 0,66-96 169 0 0,-142 155-202 0 0,-2-2 1 0 0,-4-1-1 0 0,21-58 202 0 0,-60 128-10 0 0,9-19-31 0 0,-1 0-1 0 0,-1-1 0 0 0,-1 0 0 0 0,-2-1 1 0 0,0 0-1 0 0,-2 0 0 0 0,-1 0 0 0 0,-1 0 0 0 0,-1-7 42 0 0,-1 33 5 0 0,0 0-1 0 0,1 0 1 0 0,-1 0-1 0 0,0 0 1 0 0,0 0-1 0 0,0 0 0 0 0,0 0 1 0 0,0 0-1 0 0,0 0 1 0 0,0 0-1 0 0,0 0 0 0 0,-1 0 1 0 0,1 0-1 0 0,0 0 1 0 0,0 0-1 0 0,-1 0 1 0 0,1 0-1 0 0,-1 0 0 0 0,1 0 1 0 0,-1 1-1 0 0,1-1 1 0 0,-1 0-1 0 0,0 0 1 0 0,1 0-1 0 0,-1 1 0 0 0,0-1 1 0 0,1 0-1 0 0,-1 1 1 0 0,0-1-1 0 0,0 0 0 0 0,0 1 1 0 0,0-1-1 0 0,0 1 1 0 0,0 0-1 0 0,0-1 1 0 0,0 1-1 0 0,1 0 0 0 0,-2-1-4 0 0,-10 46 55 0 0,-10 172 1400 0 0,10 140-1041 0 0,-7-4-441 0 0,10-276-92 0 0,9-76 44 0 0,0-1 7 0 0,0 0 19 0 0,0 0-12 0 0,0 0-13 0 0,11-27-448 0 0,21-85-2218 0 0,-27 73-1164 0 0,-2 0-4113 0 0,-3 24-3435 0 0</inkml:trace>
  <inkml:trace contextRef="#ctx0" brushRef="#br0" timeOffset="1848.87">1795 479 14307 0 0,'0'0'1355'0'0,"0"0"-389"0"0,0 0 18 0 0,0 0 273 0 0,0 0 186 0 0,0 0-13 0 0,0 0-171 0 0,0 0-239 0 0,38-3-194 0 0,123-10-152 0 0,1-3 948 0 0,140-32-1622 0 0,-298 47-7 0 0,34-7-293 0 0,10-1-836 0 0,-16 4-4004 0 0,-16 5-6946 0 0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3:47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575 177 0 0 0,'0'0'703'0'0,"0"0"466"0"0,0 0 261 0 0,0 0 262 0 0,0 0 205 0 0,0 0 254 0 0,0 0 159 0 0,0 0-82 0 0,0 0-250 0 0,0 0-408 0 0,15-9-367 0 0,42-26-275 0 0,-57 35-900 0 0,1-1-1 0 0,-1 1 1 0 0,1 0 0 0 0,-1-1 0 0 0,1 1-1 0 0,-1 0 1 0 0,1-1 0 0 0,-1 1 0 0 0,0 0-1 0 0,1-1 1 0 0,-1 1 0 0 0,1-1 0 0 0,-1 1-1 0 0,0-1 1 0 0,1 1 0 0 0,-1-1 0 0 0,0 1-1 0 0,0-1 1 0 0,1 1 0 0 0,-1-1 0 0 0,0 1-1 0 0,0-1 1 0 0,0 1 0 0 0,0-1 0 0 0,0 0 0 0 0,0 1-1 0 0,0-1 1 0 0,0 1 0 0 0,0-1 0 0 0,0 1-1 0 0,0-1 1 0 0,0 0 0 0 0,0 1 0 0 0,0-1-1 0 0,-1 1 1 0 0,1-1 0 0 0,0 1 0 0 0,0-1-1 0 0,0 1 1 0 0,-1-1 0 0 0,1 1 0 0 0,0-1-1 0 0,-1 1 1 0 0,1-1 0 0 0,-1 1 0 0 0,1 0-1 0 0,0-1 1 0 0,-1 1 0 0 0,1 0 0 0 0,-1-1-1 0 0,1 1 1 0 0,-1 0 0 0 0,1-1 0 0 0,-1 1 0 0 0,1 0-1 0 0,-1 0 1 0 0,0 0 0 0 0,1-1 0 0 0,-1 1-1 0 0,1 0 1 0 0,-1 0 0 0 0,1 0 0 0 0,-1 0-1 0 0,0 0 1 0 0,1 0 0 0 0,-1 0 0 0 0,1 0-1 0 0,-1 0 1 0 0,1 1-28 0 0,-4-3 328 0 0,-12-5-110 0 0,0 1 1 0 0,0 0-1 0 0,-1 1 0 0 0,0 1 1 0 0,0 0-1 0 0,0 1 1 0 0,-1 1-1 0 0,1 1 0 0 0,0 1 1 0 0,-1 0-1 0 0,1 1 0 0 0,0 1 1 0 0,-1 0-1 0 0,1 1 1 0 0,0 1-1 0 0,-14 6-218 0 0,-8 5 99 0 0,1 2 0 0 0,0 1 1 0 0,2 2-1 0 0,0 2 0 0 0,-11 10-99 0 0,39-27 13 0 0,0 1 0 0 0,1 0 0 0 0,0 0-1 0 0,1 1 1 0 0,-1 0 0 0 0,1 0 0 0 0,0 0 0 0 0,1 1 0 0 0,0 0-1 0 0,0 0 1 0 0,0 0 0 0 0,1 1 0 0 0,1 0 0 0 0,-1-1 0 0 0,2 1-1 0 0,-1 1 1 0 0,1-1 0 0 0,0 0 0 0 0,1 0 0 0 0,0 1 0 0 0,1-1-1 0 0,0 1 1 0 0,0-1 0 0 0,1 4-13 0 0,0-9 12 0 0,0 1-1 0 0,0-1 1 0 0,0 0-1 0 0,1 1 1 0 0,0-1-1 0 0,0 0 1 0 0,0 0-1 0 0,0 0 1 0 0,0-1-1 0 0,1 1 1 0 0,0 0-1 0 0,0-1 1 0 0,0 0-1 0 0,0 0 1 0 0,0 0-1 0 0,1 0 1 0 0,-1 0-1 0 0,1 0 1 0 0,0-1-1 0 0,0 0 1 0 0,0 0-1 0 0,0 0 1 0 0,0 0-1 0 0,0-1 1 0 0,4 2-12 0 0,113 11 580 0 0,-94-20-495 0 0,0-2 0 0 0,-1 0 0 0 0,0-2 0 0 0,0-1 0 0 0,-1-1 0 0 0,-1-1 0 0 0,0-1 0 0 0,-1-1 0 0 0,0-1-1 0 0,-1-1 1 0 0,-1-1 0 0 0,-1-1 0 0 0,-1-1 0 0 0,0-1 0 0 0,3-6-85 0 0,13-15 83 0 0,-2-2 0 0 0,-2-1 0 0 0,-1-2 0 0 0,15-34-83 0 0,-30 58 64 0 0,-15 22-45 0 0,0 1-15 0 0,0 9-36 0 0,0 27 64 0 0,1-1 0 0 0,2 1 1 0 0,1-1-1 0 0,2 1 0 0 0,7 22-32 0 0,-9-46-7 0 0,0 0 1 0 0,0 0-1 0 0,1 0 0 0 0,1-1 0 0 0,0 0 0 0 0,0 0 0 0 0,1 0 0 0 0,1-1 0 0 0,0 0 0 0 0,0-1 0 0 0,1 1 0 0 0,0-2 0 0 0,0 1 1 0 0,1-1-1 0 0,0-1 0 0 0,1 1 0 0 0,7 3 7 0 0,-14-9-62 0 0,0-1 0 0 0,0 1 0 0 0,-1-1 0 0 0,1 0 1 0 0,0 0-1 0 0,0 0 0 0 0,0 0 0 0 0,0-1 0 0 0,1 1 0 0 0,-1-1 1 0 0,0 0-1 0 0,0-1 0 0 0,0 1 0 0 0,0-1 0 0 0,0 1 0 0 0,0-1 1 0 0,0-1-1 0 0,0 1 0 0 0,0 0 0 0 0,0-1 62 0 0,18-13-3445 0 0,-5-8-4180 0 0,-14 15-4080 0 0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3:5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1 354 4153 0 0,'0'0'2524'0'0,"0"0"-376"0"0,0 0-115 0 0,0 0 54 0 0,0 0-38 0 0,0 0-273 0 0,0 0-414 0 0,0 0-406 0 0,0 0-266 0 0,0 0-130 0 0,0 0-63 0 0,40 4 3200 0 0,288 29-271 0 0,-30-29-2953 0 0,-265 0-409 0 0,-33-4-54 0 0,0 0 18 0 0,0 0 37 0 0,0 0 48 0 0,0 0 49 0 0,-23-1 525 0 0,13-3-640 0 0,0-1 1 0 0,-1-1 0 0 0,2 0 0 0 0,-1 0 0 0 0,1-1-1 0 0,0 0 1 0 0,0 0 0 0 0,1-1 0 0 0,0 0 0 0 0,0-1-1 0 0,1 0 1 0 0,0 0 0 0 0,0 0 0 0 0,-4-11-48 0 0,-11-10 77 0 0,-76-121 37 0 0,34 58-976 0 0,76 90-6995 0 0,-10 3 4660 0 0,2 0-9410 0 0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3:38.871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  <inkml:brush xml:id="br2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17414 125 3425 0 0,'0'0'1833'0'0,"0"0"-491"0"0,0 0-140 0 0,0 0 222 0 0,0 0 251 0 0,0 0 68 0 0,0 0-133 0 0,0 0-289 0 0,0 0-298 0 0,0 0-223 0 0,0 0-127 0 0,1-6 417 0 0,0 4 2359 0 0,0 39-1672 0 0,-1 549 639 0 0,-5-483-2289 0 0,1-7 25 0 0,-5 0 0 0 0,-14 61-152 0 0,-13 23 62 0 0,35-170-173 0 0,1-9-404 0 0,5-30-1082 0 0,2 1-95 0 0,3-9-2150 0 0,-5 11-4145 0 0,-3 14-3365 0 0</inkml:trace>
  <inkml:trace contextRef="#ctx0" brushRef="#br0" timeOffset="242.469">16889 835 11490 0 0,'0'0'1406'0'0,"0"0"-436"0"0,0 0-386 0 0,0 0-47 0 0,0 0 153 0 0,0 0 162 0 0,0 0 143 0 0,0 0 10 0 0,0 0-98 0 0,0 0-128 0 0,0 0-99 0 0,32-7-114 0 0,105-24-92 0 0,111-49 576 0 0,-48-26-1823 0 0,-140 61-2367 0 0,-6-5-4196 0 0,-38 34-3480 0 0</inkml:trace>
  <inkml:trace contextRef="#ctx0" brushRef="#br0" timeOffset="5697.043">17833 342 744 0 0,'0'0'1498'0'0,"0"0"-263"0"0,0 0 52 0 0,0 0 210 0 0,0 0 133 0 0,0 0 22 0 0,0 0-163 0 0,0 0-204 0 0,0 0-176 0 0,0 0-145 0 0,0 0-91 0 0,12-21-74 0 0,34-63-81 0 0,-22 57 2679 0 0,-15 39 293 0 0,-6-6-4208 0 0,3 8 737 0 0,-2 0 0 0 0,1-1 0 0 0,-2 1 0 0 0,0 1 1 0 0,0-1-1 0 0,-2 0 0 0 0,1 1 0 0 0,-2-1 0 0 0,0 1 0 0 0,-1-1 0 0 0,0 1-219 0 0,0 38 235 0 0,2-46-215 0 0,2 65 229 0 0,-3 1 0 0 0,-3-1 1 0 0,-7 29-250 0 0,0-12 105 0 0,4 0 1 0 0,5 59-106 0 0,1-111 6 0 0,0-36-25 0 0,0-1 15 0 0,7-9 459 0 0,7-7-377 0 0,-13 15-69 0 0,-1 1 11 0 0,0 0-23 0 0,0 0 14 0 0,0 0 1 0 0,0 0-20 0 0,0 0-13 0 0,0 0 19 0 0,0 0 0 0 0,0 0 7 0 0,0 0-1 0 0,0 0-9 0 0,0 0 21 0 0,0 0 6 0 0,0 0 14 0 0,0 0-17 0 0,0 0 5 0 0,0 0-11 0 0,0 0 3 0 0,0 0 8 0 0,0 0 6 0 0,0 0-1 0 0,0 0 14 0 0,0 0-3 0 0,0 0-7 0 0,0 0 2 0 0,0 0 13 0 0,0 0 8 0 0,0 0-14 0 0,-16 70 456 0 0,17-57-354 0 0,8-28 67 0 0,-2 1-194 0 0,150-219 134 0 0,-152 226-153 0 0,0 0 0 0 0,1 0 0 0 0,0 0 1 0 0,0 1-1 0 0,1 0 0 0 0,-1 0 1 0 0,1 1-1 0 0,1-1 0 0 0,-1 2 1 0 0,1-1-1 0 0,1 0 2 0 0,-7 5-4 0 0,0 0 1 0 0,0 0 0 0 0,1 1-1 0 0,-1-1 1 0 0,0 0-1 0 0,1 1 1 0 0,-1-1-1 0 0,0 1 1 0 0,0 0 0 0 0,0 0-1 0 0,0-1 1 0 0,0 2-1 0 0,0-1 1 0 0,0 0-1 0 0,0 0 1 0 0,0 1-1 0 0,0-1 1 0 0,-1 1 0 0 0,1-1-1 0 0,0 1 1 0 0,-1 0-1 0 0,0-1 1 0 0,1 1-1 0 0,-1 0 1 0 0,0 0 0 0 0,0 0-1 0 0,0 0 1 0 0,0 0-1 0 0,0 0 1 0 0,0 2 3 0 0,9 12-17 0 0,12 75 65 0 0,-24 31 53 0 0,-18-33-320 0 0,40-96-793 0 0,-16 5 427 0 0,23-13-2563 0 0,-12 2-5705 0 0,-11 6-3307 0 0</inkml:trace>
  <inkml:trace contextRef="#ctx0" brushRef="#br0" timeOffset="6189.049">18525 1071 7586 0 0,'0'0'3390'0'0,"0"0"-1871"0"0,0 0-833 0 0,0 0-15 0 0,0 0 215 0 0,0 0 202 0 0,0 0 50 0 0,0 0-70 0 0,0 0-80 0 0,0 0-86 0 0,0 0-69 0 0,0 0-69 0 0,0 0-104 0 0,31-2-69 0 0,93-7-64 0 0,-46-14 444 0 0,-63 14-775 0 0,-7 6-103 0 0,-1-1 0 0 0,1 0 0 0 0,-1 0 0 0 0,0 0 0 0 0,0-1 0 0 0,0 0 0 0 0,-1-1-1 0 0,0 1 1 0 0,0-1 0 0 0,0-1 0 0 0,-1 1 0 0 0,0-1 0 0 0,0 0 0 0 0,-1 0 0 0 0,1 0 0 0 0,-2 0 0 0 0,1-1 0 0 0,-1 0 0 0 0,0 0 0 0 0,-1 0 0 0 0,1 0 0 0 0,-2 0 0 0 0,2-6-93 0 0,-5 11 7 0 0,0 0 0 0 0,-1 0 1 0 0,1 0-1 0 0,0 1 0 0 0,-1-1 1 0 0,1 1-1 0 0,-1 0 1 0 0,0 0-1 0 0,0 0 0 0 0,0 0 1 0 0,0 0-1 0 0,0 1 0 0 0,0-1 1 0 0,-1 1-1 0 0,1 0 0 0 0,0 0 1 0 0,-1 0-1 0 0,1 0 0 0 0,-1 0 1 0 0,1 1-1 0 0,-1 0 1 0 0,1 0-1 0 0,-1 0 0 0 0,1 0 1 0 0,-1 0-1 0 0,1 1 0 0 0,-1 0 1 0 0,1-1-1 0 0,-1 1 0 0 0,1 0 1 0 0,-2 1-8 0 0,-17 5-9 0 0,1 0 0 0 0,-1 2 1 0 0,1 0-1 0 0,1 1 0 0 0,0 2 1 0 0,0 0-1 0 0,1 0 0 0 0,1 2 1 0 0,0 1-1 0 0,1 0 0 0 0,1 1 1 0 0,-10 11 8 0 0,20-22 0 0 0,0 0-1 0 0,0 1 1 0 0,0-1 0 0 0,0 1 0 0 0,1 0 0 0 0,0 0 0 0 0,1 1 0 0 0,-1-1 0 0 0,1 1-1 0 0,0 0 1 0 0,1 1 0 0 0,0-1 0 0 0,0 0 0 0 0,1 1 0 0 0,-1 0 0 0 0,2 0-1 0 0,-1-1 1 0 0,1 1 0 0 0,0 0 0 0 0,1 7 0 0 0,3-10 8 0 0,0-1 0 0 0,0 1 0 0 0,1-1 0 0 0,-1 0 0 0 0,1 0 0 0 0,0 0 0 0 0,0-1 1 0 0,1 1-1 0 0,-1-1 0 0 0,1 0 0 0 0,0 0 0 0 0,-1-1 0 0 0,1 1 0 0 0,1-1 0 0 0,-1 0 0 0 0,0 0 0 0 0,0-1 0 0 0,1 0 0 0 0,-1 0 0 0 0,1 0 0 0 0,-1 0 0 0 0,1-1 0 0 0,3 0-8 0 0,9 3 3 0 0,1-1 0 0 0,0-1 0 0 0,0 0-1 0 0,0-2 1 0 0,0 0 0 0 0,0-1 0 0 0,0-1-1 0 0,-1 0 1 0 0,1-2 0 0 0,-1 0 0 0 0,0-1-1 0 0,0-1 1 0 0,-1 0 0 0 0,0-2 0 0 0,5-3-3 0 0,-18 10-97 0 0,20-16-1326 0 0,-10 2-3024 0 0,-8 8-2530 0 0,-2 4-5197 0 0</inkml:trace>
  <inkml:trace contextRef="#ctx0" brushRef="#br0" timeOffset="6632.632">19046 1156 12251 0 0,'0'0'1585'0'0,"0"0"-374"0"0,0 0-80 0 0,0 0-11 0 0,0 0-25 0 0,0 0 35 0 0,0 0-38 0 0,0 0-66 0 0,0 0-68 0 0,0 0-181 0 0,0 0-165 0 0,0 0-80 0 0,0 0-71 0 0,21-16-54 0 0,65-51-51 0 0,35-52 770 0 0,-102 96-994 0 0,74-76 232 0 0,-90 124-532 0 0,-10 20 196 0 0,5-39-31 0 0,0 0 0 0 0,1 1 0 0 0,0-1 1 0 0,0 0-1 0 0,1 0 0 0 0,-1 0 0 0 0,1 1 0 0 0,0-1 0 0 0,1 0 0 0 0,0 0 0 0 0,0 1 0 0 0,0-1 0 0 0,1 0 0 0 0,0 0 1 0 0,0 0-1 0 0,0-1 0 0 0,1 1 0 0 0,1 1 3 0 0,0-2 23 0 0,0 0 0 0 0,0 0 0 0 0,1-1 0 0 0,0 0 0 0 0,0 0 0 0 0,0-1 0 0 0,0 1 0 0 0,1-1 0 0 0,0 0 1 0 0,-1 0-1 0 0,1-1 0 0 0,0 0 0 0 0,0 0 0 0 0,0 0 0 0 0,1-1 0 0 0,-1 1 0 0 0,0-2 0 0 0,1 1 0 0 0,-1-1 0 0 0,0 0 0 0 0,1 0 0 0 0,-1-1 0 0 0,0 1 1 0 0,0-1-1 0 0,1-1 0 0 0,1 0-23 0 0,9-2 160 0 0,-1-1 1 0 0,0-1 0 0 0,0-1-1 0 0,0 0 1 0 0,-1-1 0 0 0,0 0-1 0 0,0-1 1 0 0,-1-1 0 0 0,5-5-161 0 0,-4 2 73 0 0,0 0 0 0 0,-1-2 1 0 0,-1 0-1 0 0,0 0 1 0 0,-1-1-1 0 0,0-1 1 0 0,-1 0-1 0 0,-1-1 1 0 0,-1 0-1 0 0,2-6-73 0 0,11-69-3007 0 0,-21 84-1470 0 0,-1 2-7959 0 0</inkml:trace>
  <inkml:trace contextRef="#ctx0" brushRef="#br0" timeOffset="-15440.143">4347 1207 6921 0 0,'0'0'771'0'0,"0"0"-248"0"0,0 0 148 0 0,0 0 477 0 0,0 0 300 0 0,0 0 62 0 0,0 0-104 0 0,0 0-202 0 0,34-6-193 0 0,109-22-146 0 0,-134 26-758 0 0,0 0 0 0 0,-1 0-1 0 0,1 0 1 0 0,-1-1-1 0 0,0-1 1 0 0,1 0 0 0 0,-2 0-1 0 0,1 0 1 0 0,0-1 0 0 0,-1 0-1 0 0,1-1-106 0 0,9-6 224 0 0,73-57 621 0 0,-4-4 1 0 0,-2-4-1 0 0,-4-3 1 0 0,46-62-846 0 0,-36 31 881 0 0,-5-4 1 0 0,-5-4-882 0 0,-64 100 639 0 0,-16 33-565 0 0,-1 72 158 0 0,-4-1-1 0 0,-4 0 1 0 0,-3 0-1 0 0,-4-1 1 0 0,-15 40-232 0 0,28-102 2 0 0,-2 0 0 0 0,-1-1 0 0 0,0 0-1 0 0,-2 0 1 0 0,0 0 0 0 0,-1-1 0 0 0,-2 0 0 0 0,0-1 0 0 0,0 0 0 0 0,-2-1 0 0 0,0 0-1 0 0,-2-1 1 0 0,0 0 0 0 0,0-1 0 0 0,-1-1 0 0 0,-1-1 0 0 0,-5 3-2 0 0,16-14-56 0 0,1 0 1 0 0,0 0-1 0 0,-1 0 1 0 0,0-1-1 0 0,1 0 1 0 0,-1 0-1 0 0,0-1 1 0 0,0 0-1 0 0,0 0 0 0 0,0 0 1 0 0,-1 0-1 0 0,1-1 1 0 0,0 0-1 0 0,0-1 1 0 0,0 1-1 0 0,0-1 1 0 0,0 0-1 0 0,0-1 1 0 0,0 1-1 0 0,0-1 1 0 0,0 0-1 0 0,1-1 0 0 0,-1 0 1 0 0,1 1-1 0 0,-1-2 1 0 0,1 1-1 0 0,0 0 1 0 0,0-1-1 0 0,1 0 1 0 0,-1-1-1 0 0,1 1 1 0 0,0 0-1 0 0,0-1 0 0 0,0 0 56 0 0,-13-89-4746 0 0,26 36-5176 0 0,-2 44 556 0 0</inkml:trace>
  <inkml:trace contextRef="#ctx0" brushRef="#br0" timeOffset="-15132.076">5748 872 7202 0 0,'0'0'1879'0'0,"0"0"-679"0"0,0 0-211 0 0,0 0 360 0 0,0 0 308 0 0,0 0 36 0 0,0 0-184 0 0,0 0-410 0 0,0 0-413 0 0,0 0-243 0 0,0 0-133 0 0,-17 36-104 0 0,-52 114-53 0 0,34-61 32 0 0,34-86-182 0 0,0-1 0 0 0,0 1 0 0 0,0 0 1 0 0,0-1-1 0 0,0 1 0 0 0,0 0 0 0 0,1 0 0 0 0,-1 0 0 0 0,1-1 0 0 0,0 1 0 0 0,0 0 0 0 0,0 0 0 0 0,0 0 0 0 0,1 0 0 0 0,-1-1 0 0 0,1 1 0 0 0,-1 0 0 0 0,1 0 0 0 0,0 0 0 0 0,0-1 0 0 0,1 1 0 0 0,-1-1 0 0 0,0 1 0 0 0,1-1 0 0 0,-1 1 0 0 0,1-1 0 0 0,0 0 0 0 0,0 0 0 0 0,0 0 0 0 0,0 0 0 0 0,0 0 0 0 0,1 0 0 0 0,-1 0 1 0 0,0-1-1 0 0,1 1 0 0 0,-1-1 0 0 0,1 0 0 0 0,0 0 0 0 0,-1 0 0 0 0,4 1-3 0 0,9-2 172 0 0,-1-1 1 0 0,1 0 0 0 0,0-1 0 0 0,-1-1-1 0 0,1 0 1 0 0,-1-1 0 0 0,0-1-1 0 0,0 0 1 0 0,0 0 0 0 0,-1-2-1 0 0,0 0 1 0 0,0 0 0 0 0,0-1 0 0 0,-1-1-1 0 0,0 0 1 0 0,-1 0 0 0 0,0-1-1 0 0,-1-1 1 0 0,0 0 0 0 0,0 0 0 0 0,-1-1-1 0 0,-1 0 1 0 0,0-1 0 0 0,4-9-173 0 0,-6 12 106 0 0,0 0 1 0 0,-1-1 0 0 0,-1 0 0 0 0,0 0 0 0 0,0 0-1 0 0,-1 0 1 0 0,-1-1 0 0 0,0 1 0 0 0,0-1-1 0 0,-1 1 1 0 0,-1-1 0 0 0,1-1-107 0 0,-1 9 2 0 0,0-1 0 0 0,0 1 0 0 0,-1-1 0 0 0,1 1 0 0 0,-1 0 0 0 0,0-1 0 0 0,0 1 0 0 0,-1 0-1 0 0,1-1 1 0 0,-1 1 0 0 0,0 0 0 0 0,0 0 0 0 0,0 0 0 0 0,-1 0 0 0 0,1 1 0 0 0,-1-1 0 0 0,0 1 0 0 0,0-1 0 0 0,0 1 0 0 0,0 0 0 0 0,-1 0 0 0 0,1 1 0 0 0,-1-1 0 0 0,0 1 0 0 0,0-1 0 0 0,0 1-1 0 0,0 0 1 0 0,0 1 0 0 0,0-1 0 0 0,-1 1 0 0 0,-2-1-2 0 0,-82 4-1159 0 0,36 20-5598 0 0,36-14-5126 0 0</inkml:trace>
  <inkml:trace contextRef="#ctx0" brushRef="#br0" timeOffset="-12311.931">6473 1204 11522 0 0,'0'0'1782'0'0,"0"0"-478"0"0,0 0-302 0 0,0 0-28 0 0,0 0-29 0 0,0 0-114 0 0,0 0-192 0 0,0 0-166 0 0,0 0-85 0 0,0 0-44 0 0,0 0-24 0 0,0 0-70 0 0,0 0-54 0 0,-12 27-56 0 0,-37 84-43 0 0,14-7 59 0 0,17-45-2391 0 0,18-59 995 0 0,0 0-954 0 0,0 0-2315 0 0,0 0-4147 0 0</inkml:trace>
  <inkml:trace contextRef="#ctx0" brushRef="#br0" timeOffset="-9061.775">10295 706 11242 0 0,'0'0'1119'0'0,"0"0"-263"0"0,0 0-22 0 0,0 0 244 0 0,0 0 267 0 0,0 0 63 0 0,0 0-90 0 0,0 0-154 0 0,0 0-151 0 0,39-7-152 0 0,123-28-109 0 0,-39-11 342 0 0,-98 33-957 0 0,0 0 1 0 0,0-1-1 0 0,-2-2 1 0 0,0 0-1 0 0,0-2 1 0 0,-2 0-1 0 0,0-1 1 0 0,-1-2-1 0 0,-1 0 1 0 0,14-20-138 0 0,-30 35 47 0 0,1-1 0 0 0,-1 1 1 0 0,0-1-1 0 0,0 0 0 0 0,0 1 1 0 0,-1-1-1 0 0,-1 0 0 0 0,1 0 0 0 0,-1-1 1 0 0,0 1-1 0 0,0 0 0 0 0,-1 0 1 0 0,0-3-48 0 0,-2 8 15 0 0,1 1 0 0 0,-1-1 1 0 0,0 0-1 0 0,0 0 0 0 0,1 0 1 0 0,-1 1-1 0 0,0-1 0 0 0,-1 1 1 0 0,1 0-1 0 0,0 0 0 0 0,0-1 1 0 0,-1 2-1 0 0,1-1 1 0 0,0 0-1 0 0,-1 0 0 0 0,1 1 1 0 0,-1-1-1 0 0,1 1 0 0 0,-1 0 1 0 0,1-1-1 0 0,-1 1 0 0 0,1 0 1 0 0,-1 1-1 0 0,1-1 0 0 0,-1 0 1 0 0,1 1-1 0 0,-1-1 0 0 0,1 1 1 0 0,0 0-1 0 0,-1 0 1 0 0,1 0-1 0 0,0 0 0 0 0,-1 0 1 0 0,1 1-1 0 0,0-1 0 0 0,0 1 1 0 0,0-1-1 0 0,0 1 0 0 0,1 0 1 0 0,-1 0-1 0 0,0 0-15 0 0,-16 24 1 0 0,2 0-1 0 0,0 1 1 0 0,2 0 0 0 0,1 1-1 0 0,2 1 1 0 0,0 0 0 0 0,2 1-1 0 0,1 0 1 0 0,2 0 0 0 0,0 1-1 0 0,3-1 1 0 0,0 1 0 0 0,2 0-1 0 0,2 16 0 0 0,-5 3-6 0 0,-4 115 2 0 0,9-115 1 0 0,-2-1 1 0 0,-1 1 0 0 0,-3-1 0 0 0,-2 0 0 0 0,-3 0 0 0 0,-1-1 0 0 0,-2 0 0 0 0,-3-1 0 0 0,-2-1 0 0 0,-1 0 0 0 0,-10 13 2 0 0,17-38-6 0 0,-1-2 0 0 0,-1 0 0 0 0,0 0 0 0 0,-1-1 1 0 0,-1-1-1 0 0,-1 0 0 0 0,0-2 0 0 0,-1 0 0 0 0,-1-1 0 0 0,0 0 0 0 0,-1-2 0 0 0,-1 0 0 0 0,0-1 0 0 0,-16 5 6 0 0,34-14 2 0 0,-1 0 1 0 0,1-1-1 0 0,0 0 0 0 0,0 1 0 0 0,-1-1 0 0 0,1 0 0 0 0,-1-1 0 0 0,1 1 0 0 0,-1 0 0 0 0,1-1 1 0 0,-1 0-1 0 0,1 0 0 0 0,-1 0 0 0 0,1 0 0 0 0,-1-1 0 0 0,1 1 0 0 0,-1-1 0 0 0,1 0 0 0 0,-1 0 0 0 0,1 0 1 0 0,0-1-1 0 0,-1 1 0 0 0,1-1 0 0 0,0 1 0 0 0,0-1 0 0 0,0 0 0 0 0,0 0 0 0 0,1-1 0 0 0,-1 1 1 0 0,0-1-1 0 0,1 1 0 0 0,0-1 0 0 0,0 0 0 0 0,0 0 0 0 0,0 0 0 0 0,0 0 0 0 0,0 0 0 0 0,0-2-2 0 0,1-9 6 0 0,1 1 0 0 0,0-1 0 0 0,1 0-1 0 0,1 1 1 0 0,0-1 0 0 0,1 1 0 0 0,0 0 0 0 0,1-1-1 0 0,0 2 1 0 0,1-1 0 0 0,1 0 0 0 0,0 1-1 0 0,1 0 1 0 0,0 0 0 0 0,1 1 0 0 0,0 0-1 0 0,1 1 1 0 0,0-1 0 0 0,5-3-6 0 0,2-7 13 0 0,45-53-23 0 0,4 2-1 0 0,3 4 1 0 0,2 2 0 0 0,75-51 10 0 0,-31 46-2732 0 0,4 39-6011 0 0,-79 26 7389 0 0,26 0 3051 0 0,-63 43 2197 0 0,-88 117-1181 0 0,85-151-2684 0 0,-19 60 268 0 0,20-62-276 0 0,-1 1 1 0 0,1-1-1 0 0,0 0 0 0 0,-1 1 1 0 0,1-1-1 0 0,0 1 0 0 0,0-1 0 0 0,0 1 1 0 0,0-1-1 0 0,1 1 0 0 0,-1-1 0 0 0,0 1 1 0 0,1-1-1 0 0,-1 0 0 0 0,1 1 1 0 0,-1-1-1 0 0,1 1 0 0 0,-1-1 0 0 0,1 0 1 0 0,0 0-1 0 0,0 1 0 0 0,0-1 1 0 0,0 0-1 0 0,0 0 0 0 0,0 0 0 0 0,0 0 1 0 0,0 0-1 0 0,0 0 0 0 0,0 0 1 0 0,1 0-1 0 0,-1-1 0 0 0,0 1 0 0 0,0 0 1 0 0,1-1-1 0 0,-1 1 0 0 0,1-1 0 0 0,-1 0 1 0 0,0 1-1 0 0,1-1 0 0 0,0 0-21 0 0,3 1 92 0 0,1-1 0 0 0,-1 0 0 0 0,1 0 0 0 0,0-1 0 0 0,-1 1 0 0 0,1-1-1 0 0,-1-1 1 0 0,0 1 0 0 0,1-1 0 0 0,-1 0 0 0 0,0 0 0 0 0,0 0 0 0 0,0 0-1 0 0,0-1 1 0 0,-1 0 0 0 0,1 0 0 0 0,-1-1 0 0 0,1 1 0 0 0,-1-1 0 0 0,0 0-1 0 0,-1 0 1 0 0,1 0 0 0 0,-1-1 0 0 0,1 1 0 0 0,-1-1 0 0 0,-1 0 0 0 0,1 0-92 0 0,3-5 74 0 0,-1-1 1 0 0,-1 1-1 0 0,0-1 1 0 0,0 0 0 0 0,-1 0-1 0 0,-1 0 1 0 0,0 0-1 0 0,0 0 1 0 0,-1-1 0 0 0,0 1-1 0 0,-1-1 1 0 0,-1-9-75 0 0,0 18-19 0 0,0 0 0 0 0,0 0 0 0 0,0 0 0 0 0,0 0 0 0 0,-1 0 0 0 0,1 0 0 0 0,-1 1 0 0 0,0-1 0 0 0,0 0 0 0 0,0 1 0 0 0,0 0 0 0 0,0-1 0 0 0,0 1 0 0 0,-1 0 0 0 0,1 0 0 0 0,-1 0 0 0 0,1 0 0 0 0,-1 1 0 0 0,0-1 0 0 0,0 1 0 0 0,1 0 0 0 0,-1-1 0 0 0,0 1 0 0 0,0 1 0 0 0,0-1 0 0 0,-1 0 0 0 0,-1 0 19 0 0,-34 3-4939 0 0,34 1-789 0 0,1 0-6069 0 0</inkml:trace>
  <inkml:trace contextRef="#ctx0" brushRef="#br0" timeOffset="-8806.335">11245 1354 7258 0 0,'0'0'2288'0'0,"0"0"-408"0"0,0 0-70 0 0,0 0-5 0 0,0 0-102 0 0,0 0-172 0 0,0 0-230 0 0,0 0-215 0 0,0 0-179 0 0,0 0-126 0 0,0 0-97 0 0,0 0-104 0 0,-1-34-88 0 0,2-108-69 0 0,16 67 107 0 0,-10 66-432 0 0,2-7-58 0 0,1 1 0 0 0,1 0-1 0 0,0 0 1 0 0,1 1 0 0 0,1 1-1 0 0,0 0 1 0 0,1 1 0 0 0,5-4-40 0 0,25 2-1668 0 0,-24 12-5069 0 0,-14 2-4876 0 0</inkml:trace>
  <inkml:trace contextRef="#ctx0" brushRef="#br0" timeOffset="-8538.186">11757 957 9714 0 0,'0'0'3637'0'0,"0"0"-1969"0"0,0 0-706 0 0,0 0 51 0 0,0 0 88 0 0,0 0 0 0 0,0 0-133 0 0,0 0-221 0 0,0 0-205 0 0,0 0-121 0 0,0 0-113 0 0,0 0-116 0 0,0 0-57 0 0,-14-6-39 0 0,-42-17-5 0 0,54 23-82 0 0,0-1 1 0 0,0 1-1 0 0,-1 0 1 0 0,1 0 0 0 0,0 0-1 0 0,0 0 1 0 0,-1 1 0 0 0,1-1-1 0 0,0 1 1 0 0,0-1-1 0 0,0 1 1 0 0,-1 0 0 0 0,1 0-1 0 0,0 0 1 0 0,0 0 0 0 0,0 0-1 0 0,0 0 1 0 0,1 0-1 0 0,-1 1 1 0 0,0-1 0 0 0,0 1-1 0 0,1-1 1 0 0,-1 1 0 0 0,1 0-1 0 0,-1 0 1 0 0,1 0-1 0 0,0 0-9 0 0,-7 6 39 0 0,3-4-29 0 0,-1 1-1 0 0,1-1 1 0 0,0 1-1 0 0,1 0 1 0 0,-1 0-1 0 0,1 1 1 0 0,0-1-1 0 0,0 1 0 0 0,0 0 1 0 0,1 0-1 0 0,0 0 1 0 0,0 0-1 0 0,1 1 1 0 0,0-1-1 0 0,0 1 1 0 0,0 0-1 0 0,1-1 1 0 0,0 1-1 0 0,0 0 1 0 0,1 0-1 0 0,0 0 0 0 0,0 0 1 0 0,1-1-1 0 0,-1 1 1 0 0,1 0-1 0 0,1 0 1 0 0,0 0-1 0 0,0-1 1 0 0,0 1-1 0 0,0-1 1 0 0,4 5-10 0 0,0-2 41 0 0,2-1 0 0 0,-1 0 0 0 0,1 0 1 0 0,0-1-1 0 0,1 0 0 0 0,-1 0 0 0 0,1-1 0 0 0,1 0 1 0 0,-1-1-1 0 0,1 0 0 0 0,0 0 0 0 0,0-1 0 0 0,1-1 1 0 0,-1 0-1 0 0,1 0 0 0 0,-1-1 0 0 0,1 0 1 0 0,0 0-1 0 0,0-2 0 0 0,0 1 0 0 0,3-2-41 0 0,-10 2-52 0 0,1-1 0 0 0,-1 0 0 0 0,0 0 0 0 0,0 0 1 0 0,0-1-1 0 0,0 1 0 0 0,0-1 0 0 0,0 0 0 0 0,0 0 0 0 0,0-1 0 0 0,0 1 0 0 0,0-1 0 0 0,0 0 0 0 0,-1 0 0 0 0,1 0 1 0 0,-1 0-1 0 0,1-1 0 0 0,-1 1 0 0 0,0-1 0 0 0,0 0 0 0 0,0 0 0 0 0,-1 0 0 0 0,1 0 0 0 0,-1-1 0 0 0,1 1 0 0 0,-1-1 0 0 0,0 1 1 0 0,0-2 51 0 0,2-2-930 0 0,2-4-5326 0 0,-4 3-5273 0 0</inkml:trace>
  <inkml:trace contextRef="#ctx0" brushRef="#br0" timeOffset="-8093.663">12031 1130 12827 0 0,'0'0'1755'0'0,"0"0"-524"0"0,0 0-88 0 0,0 0 24 0 0,0 0-73 0 0,0 0-85 0 0,0 0-148 0 0,0 0-153 0 0,0 0-81 0 0,0 0-77 0 0,0 0-66 0 0,34-8-72 0 0,106-26-60 0 0,-67-2 200 0 0,-66 30-492 0 0,1 0-1 0 0,-1 0 1 0 0,-1-1 0 0 0,1 0-1 0 0,-1 0 1 0 0,0 0 0 0 0,-1-1-1 0 0,1 0 1 0 0,-2 0 0 0 0,1-1-1 0 0,-1 1 1 0 0,0-1 0 0 0,-1 0-1 0 0,0 0 1 0 0,-1 0 0 0 0,0 0-1 0 0,0-1 1 0 0,0 1 0 0 0,-1-5-60 0 0,-1 12 0 0 0,-1 1 0 0 0,1-1 0 0 0,0 0 0 0 0,-1 1 0 0 0,1-1 0 0 0,-1 1 1 0 0,0-1-1 0 0,1 1 0 0 0,-1-1 0 0 0,0 1 0 0 0,0 0 0 0 0,0-1 0 0 0,0 1 1 0 0,0 0-1 0 0,0 0 0 0 0,0-1 0 0 0,-1 1 0 0 0,1 0 0 0 0,0 0 1 0 0,0 0-1 0 0,-1 1 0 0 0,1-1 0 0 0,-1 0 0 0 0,1 0 0 0 0,-1 1 0 0 0,1-1 1 0 0,-1 1-1 0 0,1-1 0 0 0,-1 1 0 0 0,0 0 0 0 0,1 0 0 0 0,-1 0 0 0 0,0 0 1 0 0,1 0-1 0 0,-1 0 0 0 0,0 0 0 0 0,0 0 0 0 0,-64 12-168 0 0,49-2 137 0 0,1 0 0 0 0,0 0 0 0 0,1 2 0 0 0,0 0 0 0 0,1 1 0 0 0,0 0 0 0 0,1 1 0 0 0,1 0 0 0 0,0 1 0 0 0,1 1 0 0 0,1 0 0 0 0,0 0 0 0 0,1 1 0 0 0,1 0 0 0 0,0 0 0 0 0,-3 15 31 0 0,8-25 3 0 0,0 0 0 0 0,0 0 0 0 0,1 0 0 0 0,0 0 0 0 0,0 0 1 0 0,1 0-1 0 0,0 0 0 0 0,0 0 0 0 0,1 1 0 0 0,-1-1 0 0 0,2 0 0 0 0,-1 1 1 0 0,1-1-1 0 0,0 0 0 0 0,1 0 0 0 0,-1 0 0 0 0,2 0 0 0 0,-1 0 0 0 0,1 0 1 0 0,0 0-1 0 0,0-1 0 0 0,0 1 0 0 0,1-1 0 0 0,0 0 0 0 0,1 0 0 0 0,-1-1 1 0 0,1 1-1 0 0,0-1 0 0 0,1 0 0 0 0,-1 0 0 0 0,5 2-3 0 0,5 0-8 0 0,0 0 1 0 0,0-2-1 0 0,0 0 1 0 0,1-1-1 0 0,0 0 0 0 0,0-1 1 0 0,0-1-1 0 0,0-1 1 0 0,0 0-1 0 0,1-1 0 0 0,-1-1 1 0 0,0 0-1 0 0,0-1 1 0 0,0-1-1 0 0,0 0 0 0 0,0-1 1 0 0,-1-1-1 0 0,1-1 1 0 0,-1 0-1 0 0,7-5 8 0 0,-2 3-891 0 0,4-3-4411 0 0,-12 4-6615 0 0</inkml:trace>
  <inkml:trace contextRef="#ctx0" brushRef="#br0" timeOffset="-10469.994">8638 979 2192 0 0,'0'0'1275'0'0,"0"0"-497"0"0,0 0-37 0 0,0 0 386 0 0,0 0 500 0 0,0 0 398 0 0,0 0 77 0 0,0 0-215 0 0,0 0-364 0 0,0 0-364 0 0,0 0-279 0 0,0 0-155 0 0,0 0-73 0 0,2-12-46 0 0,-1-34 450 0 0,-27 102-552 0 0,-2-1 0 0 0,-3-1 0 0 0,-3-2 0 0 0,-1-1 1 0 0,-35 36-505 0 0,49-66 70 0 0,13-18-2 0 0,14-16 4 0 0,194-266 324 0 0,-11 24-308 0 0,-166 245 3 0 0,-25 44 30 0 0,-5 9-16 0 0,1-11-68 0 0,1-1 0 0 0,2 1 0 0 0,1 0 0 0 0,1 0 0 0 0,2 0 0 0 0,1 2-37 0 0,-1-29 42 0 0,-1-1 0 0 0,1 1 1 0 0,0 0-1 0 0,1 0 0 0 0,-1-1 0 0 0,1 1 0 0 0,0 0 0 0 0,0-1 1 0 0,1 0-1 0 0,-1 1 0 0 0,1-1 0 0 0,0 0 0 0 0,0-1 0 0 0,0 1 0 0 0,0 0 1 0 0,1-1-1 0 0,0 0 0 0 0,-1 1 0 0 0,1-1 0 0 0,0-1 0 0 0,1 1 1 0 0,-1-1-1 0 0,0 0 0 0 0,1 0 0 0 0,-1 0 0 0 0,1 0 0 0 0,0-1 0 0 0,-1 1 1 0 0,1-2-1 0 0,0 1 0 0 0,0 0 0 0 0,0-1 0 0 0,0 0 0 0 0,0 0 1 0 0,0 0-1 0 0,0-1 0 0 0,-1 1 0 0 0,1-1 0 0 0,0 0 0 0 0,0-1 0 0 0,-1 1 1 0 0,1-1-1 0 0,0 0 0 0 0,-1 0 0 0 0,0 0 0 0 0,4-3-42 0 0,8-8 142 0 0,-1-1-1 0 0,0-1 1 0 0,-1 0-1 0 0,0 0 1 0 0,-2-2-1 0 0,0 1 1 0 0,0-2 0 0 0,-2 1-1 0 0,0-1 1 0 0,-1-1-1 0 0,-1 0 1 0 0,-1 0-1 0 0,-1-1 1 0 0,0 0-1 0 0,0-7-141 0 0,-1-68 10 0 0,-17 86-1175 0 0,8 11-1860 0 0,3 4-3466 0 0,1 1-5440 0 0</inkml:trace>
  <inkml:trace contextRef="#ctx0" brushRef="#br0" timeOffset="-10204.371">9490 773 13891 0 0,'0'0'1739'0'0,"0"0"-492"0"0,0 0-226 0 0,0 0-103 0 0,0 0-75 0 0,0 0-67 0 0,0 0-106 0 0,0 0-152 0 0,-26 34-130 0 0,-84 107-109 0 0,54-40 30 0 0,53-97-286 0 0,1 0-1 0 0,0 0 0 0 0,0 0 0 0 0,0 1 0 0 0,1-1 0 0 0,0 0 0 0 0,0 1 1 0 0,0 0-1 0 0,0-1 0 0 0,0 1 0 0 0,1-1 0 0 0,0 1 0 0 0,0 0 0 0 0,0-1 1 0 0,1 1-1 0 0,0-1 0 0 0,0 1 0 0 0,0-1 0 0 0,0 1 0 0 0,0-1 0 0 0,1 1 1 0 0,0-1-1 0 0,0 0 0 0 0,0 0 0 0 0,1 0 0 0 0,-1 0 0 0 0,1 0 0 0 0,0-1 1 0 0,0 1-1 0 0,0-1 0 0 0,1 0 0 0 0,-1 0 0 0 0,1 0 0 0 0,-1 0 0 0 0,1 0 0 0 0,0-1 1 0 0,0 0-1 0 0,0 0 0 0 0,1 0 0 0 0,0 0-22 0 0,5 1 131 0 0,1-1 0 0 0,-1 0 0 0 0,1-1 0 0 0,0 0-1 0 0,0-1 1 0 0,0 0 0 0 0,-1-1 0 0 0,1 0 0 0 0,0 0 0 0 0,0-1 0 0 0,-1-1-1 0 0,1 0 1 0 0,-1 0 0 0 0,0-1 0 0 0,0 0 0 0 0,0-1 0 0 0,-1 0 0 0 0,0-1 0 0 0,1 1-1 0 0,-2-2 1 0 0,1 0 0 0 0,-1 0 0 0 0,0 0 0 0 0,-1-1 0 0 0,1 0 0 0 0,-1 0 0 0 0,-1-1-1 0 0,0 0 1 0 0,0 0 0 0 0,2-6-131 0 0,-6 9 38 0 0,-1 0-1 0 0,1 0 0 0 0,-1 0 1 0 0,-1 0-1 0 0,1 0 0 0 0,-1 0 1 0 0,0 0-1 0 0,0 0 1 0 0,-1 0-1 0 0,0 0 0 0 0,0 0 1 0 0,0 0-1 0 0,-1 0 0 0 0,0 0 1 0 0,0 1-1 0 0,0-1 0 0 0,-1 1 1 0 0,0-1-1 0 0,0 1 1 0 0,0 0-1 0 0,-1 0 0 0 0,0 0 1 0 0,0 1-1 0 0,0-1 0 0 0,0 1 1 0 0,-1 0-1 0 0,1 0 0 0 0,-1 1 1 0 0,0-1-38 0 0,-78-39-1699 0 0,-4 22-6434 0 0,71 21-4145 0 0</inkml:trace>
  <inkml:trace contextRef="#ctx0" brushRef="#br0" timeOffset="-11592.031">7009 979 5577 0 0,'0'0'1537'0'0,"0"0"-727"0"0,0 0-359 0 0,0 0 85 0 0,0 0 266 0 0,0 0 177 0 0,0 0 11 0 0,0 0-124 0 0,0 0-162 0 0,0 0-96 0 0,0 0-41 0 0,0 0-12 0 0,0 0-31 0 0,0 20-48 0 0,0 61-41 0 0,0-75-332 0 0,0 0 0 0 0,0 0 0 0 0,0 0 0 0 0,1 0 1 0 0,0 0-1 0 0,0 0 0 0 0,1 0 0 0 0,0 0 0 0 0,0-1 0 0 0,0 1 0 0 0,1 0 0 0 0,-1-1 1 0 0,1 0-1 0 0,1 1 0 0 0,-1-1 0 0 0,1 0 0 0 0,0-1 0 0 0,2 3-103 0 0,-1-4 115 0 0,0 0-1 0 0,0-1 0 0 0,0 0 1 0 0,0 0-1 0 0,0 0 1 0 0,0 0-1 0 0,1-1 0 0 0,-1 0 1 0 0,1 0-1 0 0,-1-1 0 0 0,1 1 1 0 0,-1-1-1 0 0,1 0 1 0 0,-1-1-1 0 0,1 0 0 0 0,-1 1 1 0 0,1-1-1 0 0,-1-1 0 0 0,0 1 1 0 0,0-1-1 0 0,1 0 1 0 0,-1 0-1 0 0,-1-1 0 0 0,1 0 1 0 0,0 0-1 0 0,0 0 0 0 0,-1 0 1 0 0,0 0-1 0 0,0-1 1 0 0,1 0-115 0 0,36-28 208 0 0,-1-2 0 0 0,-1-1 0 0 0,-2-2 0 0 0,-1-1 0 0 0,-3-2 0 0 0,-1-2 0 0 0,-2 0 0 0 0,-2-2 0 0 0,-1-2 0 0 0,16-40-208 0 0,-28 55 102 0 0,-1-1 0 0 0,-1-1 0 0 0,-2 0 0 0 0,-1 0 1 0 0,-2-1-1 0 0,-1 0 0 0 0,-2-1 0 0 0,-1 0 0 0 0,-1-5-102 0 0,-4 41 13 0 0,1 0 1 0 0,0 0-1 0 0,0 0 1 0 0,-1 0-1 0 0,1 0 0 0 0,-1 0 1 0 0,1 0-1 0 0,0-1 1 0 0,-1 1-1 0 0,0 0 1 0 0,1 0-1 0 0,-1-1 0 0 0,1 1 1 0 0,-1 0-1 0 0,0 0 1 0 0,0-1-1 0 0,1 1 0 0 0,-1-1 1 0 0,0 1-1 0 0,0-1 1 0 0,0 1-1 0 0,0-1 1 0 0,0 0-1 0 0,1 1 0 0 0,-1-1 1 0 0,0 0-1 0 0,0 0 1 0 0,0 1-1 0 0,0-1 0 0 0,0 0 1 0 0,0 0-1 0 0,0 0 1 0 0,0 0-1 0 0,0 0 1 0 0,0 0-1 0 0,0-1 0 0 0,0 1 1 0 0,0 0-1 0 0,0 0 1 0 0,0-1-1 0 0,0 1 0 0 0,1-1 1 0 0,-1 1-1 0 0,0-1 1 0 0,0 1-1 0 0,0-1 1 0 0,1 1-1 0 0,-1-1 0 0 0,0 0 1 0 0,0 1-1 0 0,1-1 1 0 0,-1 0-1 0 0,1 0 0 0 0,-1 1 1 0 0,1-1-1 0 0,-1 0 1 0 0,1 0-1 0 0,-1 0 1 0 0,1 0-1 0 0,0 0 0 0 0,-1 1 1 0 0,1-1-1 0 0,0 0 1 0 0,0 0-1 0 0,0 0 1 0 0,-1-1-15 0 0,-15 36 18 0 0,1 1-1 0 0,2 1 0 0 0,1 0 0 0 0,1 0 1 0 0,3 1-1 0 0,1 1 0 0 0,1-1 0 0 0,2 1 1 0 0,2 0-1 0 0,2 0 0 0 0,2 22-16 0 0,4 47 46 0 0,4 0 0 0 0,21 85-46 0 0,-12-79 18 0 0,-15-87-7 0 0,13 76-30 0 0,-4 1 1 0 0,-5 0 0 0 0,-4 51 18 0 0,-5-130 29 0 0,-2 0 1 0 0,-1 0-1 0 0,0-1 1 0 0,-2 1-1 0 0,-1-1 1 0 0,0-1-1 0 0,-2 1 1 0 0,0-2-1 0 0,-2 1 1 0 0,0-1-1 0 0,-2-1 1 0 0,0 0-1 0 0,-1 0 1 0 0,-1-2-1 0 0,-7 7-29 0 0,17-20 7 0 0,1 0 1 0 0,-1 0-1 0 0,0 0 0 0 0,-1-1 0 0 0,1 1 0 0 0,-1-2 0 0 0,0 1 0 0 0,0 0 0 0 0,0-1 0 0 0,0 0 1 0 0,-1-1-1 0 0,1 1 0 0 0,-1-1 0 0 0,0 0 0 0 0,1-1 0 0 0,-1 0 0 0 0,0 0 0 0 0,0 0 0 0 0,0-1 1 0 0,0 0-1 0 0,-4-1-7 0 0,8-2 3 0 0,0 0 1 0 0,0 0 0 0 0,0-1 0 0 0,1 1 0 0 0,-1-1 0 0 0,1 0-1 0 0,0 0 1 0 0,0 0 0 0 0,0 0 0 0 0,1 0 0 0 0,0 0 0 0 0,-1 0-1 0 0,1-1 1 0 0,1 1 0 0 0,-1 0 0 0 0,0-1 0 0 0,1 1 0 0 0,0-1-1 0 0,0 1 1 0 0,1 0 0 0 0,-1-2-4 0 0,0-3 8 0 0,2-18 0 0 0,1 0 0 0 0,1 0 0 0 0,1 0 0 0 0,1 1 0 0 0,2 0 0 0 0,0 0 0 0 0,2 1 0 0 0,1 0 0 0 0,1 0 0 0 0,1 2 0 0 0,1-1 0 0 0,15-18-8 0 0,174-219-268 0 0,-195 235-1759 0 0,-15 18-9207 0 0,1 5-767 0 0</inkml:trace>
  <inkml:trace contextRef="#ctx0" brushRef="#br0" timeOffset="-11325.873">7020 423 15227 0 0,'0'0'1781'0'0,"0"0"-205"0"0,0 0-172 0 0,0 0-118 0 0,0 0-151 0 0,0 0-180 0 0,0 0-230 0 0,0 0-209 0 0,0 0-150 0 0,0 0-124 0 0,0 0-120 0 0,0 0-70 0 0,-23 9-88 0 0,-71 30-60 0 0,95-39 53 0 0,0 0 1 0 0,0 0-1 0 0,0 1 1 0 0,0-1-1 0 0,0 0 1 0 0,0 1-1 0 0,0-1 0 0 0,-1 0 1 0 0,1 1-1 0 0,0-1 1 0 0,0 1-1 0 0,-1-1 1 0 0,1 1-1 0 0,0 0 1 0 0,0-1-1 0 0,-1 1 1 0 0,1 0-1 0 0,-1 0 1 0 0,1-1-1 0 0,-1 1 0 0 0,1 0 1 0 0,-1 0-1 0 0,1 0 1 0 0,-1-1-1 0 0,0 1 1 0 0,1 0-1 0 0,-1 0 1 0 0,0 0-1 0 0,0 0 1 0 0,0 0-1 0 0,1 0 1 0 0,-1 0-1 0 0,0 0 0 0 0,0 0 1 0 0,-1 0-1 0 0,1 0 1 0 0,0 0-1 0 0,0-1 1 0 0,0 1-1 0 0,-1 0 1 0 0,1 0-1 0 0,0 0 1 0 0,-1 0-1 0 0,1 0 1 0 0,-1-1-1 0 0,1 1 0 0 0,-1 0 1 0 0,1 0-1 0 0,-1 0 1 0 0,1-1-1 0 0,-1 1 1 0 0,0 0-1 0 0,0-1 1 0 0,1 1-1 0 0,-1-1 1 0 0,0 1-1 0 0,0-1 1 0 0,1 1-1 0 0,-1-1 0 0 0,0 0 1 0 0,0 1-1 0 0,0-1 1 0 0,0 0-1 0 0,0 0 1 0 0,0 1-1 0 0,0-1 1 0 0,0 0-1 0 0,0 0 1 0 0,1 0-1 0 0,-2 0 43 0 0,4 1-1083 0 0,9 5-6139 0 0,-1-5-5022 0 0</inkml:trace>
  <inkml:trace contextRef="#ctx0" brushRef="#br0" timeOffset="-5352.573">13423 1178 8538 0 0,'0'0'2628'0'0,"0"0"-466"0"0,0 0-367 0 0,0 0-89 0 0,0 0-115 0 0,0 0-168 0 0,0 0-274 0 0,0 0-295 0 0,0 0-241 0 0,0 0-184 0 0,0 0-96 0 0,-3 4-38 0 0,-2 10-59 0 0,1 1 1 0 0,0 0-1 0 0,1 0 1 0 0,1 0-1 0 0,0 0 1 0 0,1 0-1 0 0,1 0 1 0 0,1 1-1 0 0,1 9-236 0 0,-2 12 106 0 0,0-36-144 0 0,0-1-27 0 0,0 0-14 0 0,0 0-60 0 0,0 0-66 0 0,0-11-2081 0 0,-2-18-3087 0 0,2 17 387 0 0,0 9 3557 0 0,0-12-9721 0 0</inkml:trace>
  <inkml:trace contextRef="#ctx0" brushRef="#br0" timeOffset="-5107.437">13281 585 13355 0 0,'0'0'3902'0'0,"0"0"-2116"0"0,0 0-759 0 0,0 0-133 0 0,0 0-88 0 0,0 0-91 0 0,0 0-182 0 0,0 0-279 0 0,0 0-361 0 0,0 0-110 0 0,0 0-7 0 0,0 0 9 0 0,-3 5-91 0 0,2-3 210 0 0,1 1-1 0 0,-1-1 0 0 0,1 1 0 0 0,0-1 0 0 0,0 1 1 0 0,0-1-1 0 0,0 1 0 0 0,0-1 0 0 0,0 1 1 0 0,1-1-1 0 0,-1 1 0 0 0,1-1 0 0 0,0 1 0 0 0,0-1 1 0 0,0 0-1 0 0,0 1 0 0 0,0-1 0 0 0,0 0 0 0 0,0 0 1 0 0,1 0-1 0 0,-1 0 0 0 0,1 0 0 0 0,0 0 0 0 0,0 0 1 0 0,-1-1-1 0 0,1 1 0 0 0,0 0 0 0 0,0-1 1 0 0,1 0-1 0 0,-1 1 0 0 0,0-1 0 0 0,0 0 0 0 0,2 0 97 0 0,17 16-4702 0 0,-5-2-6252 0 0</inkml:trace>
  <inkml:trace contextRef="#ctx0" brushRef="#br0" timeOffset="-4797.225">13700 1303 10154 0 0,'0'0'2345'0'0,"0"0"-440"0"0,0 0-336 0 0,0 0-193 0 0,0 0-252 0 0,0 0-252 0 0,0 0-202 0 0,0 0-129 0 0,0 0-53 0 0,0 0-14 0 0,0 0-34 0 0,0 0-41 0 0,0 0-46 0 0,17-30-39 0 0,51-92-37 0 0,19-21 683 0 0,-42 78-765 0 0,-42 102-414 0 0,-4-23 229 0 0,1 1 0 0 0,1 0 0 0 0,0 0 0 0 0,1-1 0 0 0,1 1 0 0 0,1-1 0 0 0,-1 0 0 0 0,2 0 0 0 0,0 0 0 0 0,5 9-10 0 0,-5-18 54 0 0,-1 0-1 0 0,1 0 1 0 0,0-1 0 0 0,0 1-1 0 0,0-1 1 0 0,1 0-1 0 0,-1-1 1 0 0,1 1-1 0 0,0-1 1 0 0,0 0 0 0 0,0-1-1 0 0,1 0 1 0 0,-1 0-1 0 0,1 0 1 0 0,-1 0-1 0 0,1-1 1 0 0,-1 0 0 0 0,1-1-1 0 0,0 0 1 0 0,-1 0-1 0 0,1 0 1 0 0,0 0 0 0 0,-1-1-1 0 0,1 0 1 0 0,0-1-1 0 0,-1 0 1 0 0,0 0-1 0 0,1 0 1 0 0,-1 0 0 0 0,0-1-1 0 0,0 0 1 0 0,0-1-1 0 0,-1 1 1 0 0,1-1-1 0 0,-1 0 1 0 0,0-1 0 0 0,0 1-1 0 0,0-1 1 0 0,0 0-1 0 0,2-4-53 0 0,10-13 158 0 0,-2 0 0 0 0,0-2 0 0 0,-1 0-1 0 0,-1 0 1 0 0,-1-1 0 0 0,-2-1 0 0 0,0 0-1 0 0,-2-1 1 0 0,-1 1 0 0 0,1-9-158 0 0,17-20-1206 0 0,-3 39-6451 0 0,-14 12-4545 0 0</inkml:trace>
  <inkml:trace contextRef="#ctx0" brushRef="#br0" timeOffset="-3054.414">15101 379 1456 0 0,'0'0'2221'0'0,"0"0"-900"0"0,0 0 20 0 0,0 0 399 0 0,0 0 337 0 0,0 0 104 0 0,0 0-135 0 0,0 0-276 0 0,0 0-257 0 0,0 0-212 0 0,0 0-205 0 0,0 0-145 0 0,21-19-127 0 0,63-57-92 0 0,77-83 2259 0 0,-64 35-2100 0 0,-73 193-595 0 0,-10-46-266 0 0,0-1-1 0 0,2 0 1 0 0,1-1 0 0 0,1 0-1 0 0,0-1 1 0 0,1-2-1 0 0,15 11-29 0 0,-18-15-545 0 0,-14-11 124 0 0,-1-1 0 0 0,1-1 0 0 0,1 1 0 0 0,-1 0-1 0 0,0 0 1 0 0,0-1 0 0 0,1 1 0 0 0,-1-1 0 0 0,0 0-1 0 0,1 0 1 0 0,-1 0 0 0 0,1 0 0 0 0,0 0 0 0 0,-1 0-1 0 0,1-1 1 0 0,0 1 0 0 0,0-1 0 0 0,-1 0 0 0 0,1 0 0 0 0,1 0 421 0 0,4 0-12026 0 0</inkml:trace>
  <inkml:trace contextRef="#ctx0" brushRef="#br0" timeOffset="-3970.462">15138 1067 3857 0 0,'0'0'748'0'0,"0"0"-140"0"0,0 0 324 0 0,0 0 519 0 0,0 0 243 0 0,0 0 12 0 0,0 0-130 0 0,0 0-206 0 0,0 0-182 0 0,0 0-157 0 0,32-5-152 0 0,103-19-130 0 0,-40-11 620 0 0,-80 25-1102 0 0,-8 6-135 0 0,1 0 0 0 0,-1 0-1 0 0,0-1 1 0 0,0 0 0 0 0,0-1-1 0 0,-1 1 1 0 0,1-1 0 0 0,-2-1-1 0 0,1 1 1 0 0,-1-1 0 0 0,1 0-1 0 0,-2 0 1 0 0,1 0 0 0 0,-1-1-1 0 0,0 0 1 0 0,-1 1 0 0 0,0-1-1 0 0,0-1 1 0 0,-1 1 0 0 0,0 0-1 0 0,0-1 1 0 0,0-4-132 0 0,-2 11 22 0 0,-1-1 0 0 0,1 0 1 0 0,-1 1-1 0 0,1-1 0 0 0,-1 0 0 0 0,0 1 0 0 0,0-1 0 0 0,0 1 1 0 0,0-1-1 0 0,0 1 0 0 0,-1-1 0 0 0,1 1 0 0 0,-1 0 0 0 0,0 0 0 0 0,1 0 1 0 0,-1 0-1 0 0,0 0 0 0 0,0 0 0 0 0,0 0 0 0 0,-1 0 0 0 0,1 1 1 0 0,0 0-1 0 0,-1-1 0 0 0,1 1 0 0 0,0 0 0 0 0,-1 0 0 0 0,0 0 1 0 0,1 0-1 0 0,-1 0 0 0 0,0 1 0 0 0,1-1 0 0 0,-1 1 0 0 0,0 0 1 0 0,1 0-23 0 0,-101 10-36 0 0,87-2 44 0 0,-1 1 0 0 0,1 1 1 0 0,1 0-1 0 0,0 1 1 0 0,1 0-1 0 0,0 1 0 0 0,0 1 1 0 0,1 1-1 0 0,1-1 1 0 0,0 2-1 0 0,1 0 0 0 0,1 0 1 0 0,0 1-1 0 0,2 0 1 0 0,-1 1-1 0 0,2 0 0 0 0,0 0 1 0 0,1 0-1 0 0,1 1 1 0 0,-1 7-9 0 0,3-16 78 0 0,1 0 1 0 0,0-1 0 0 0,0 1 0 0 0,1 0 0 0 0,0 0 0 0 0,1 0 0 0 0,0-1 0 0 0,1 1-1 0 0,-1 0 1 0 0,1 0 0 0 0,1 0 0 0 0,0-1 0 0 0,0 1 0 0 0,1 0 0 0 0,0-1 0 0 0,0 0-1 0 0,1 0 1 0 0,0 0 0 0 0,1 0 0 0 0,0-1 0 0 0,0 0 0 0 0,0 1 0 0 0,1-2-1 0 0,0 1 1 0 0,0-1 0 0 0,1 0 0 0 0,0 0 0 0 0,0-1 0 0 0,0 0 0 0 0,1 0 0 0 0,-1 0-1 0 0,1-1 1 0 0,0-1 0 0 0,0 1 0 0 0,1-1 0 0 0,3 1-79 0 0,8-3 91 0 0,-1 0 0 0 0,1-1 1 0 0,-1-1-1 0 0,1 0 0 0 0,-1-2 0 0 0,0 0 1 0 0,0-1-1 0 0,0-1 0 0 0,0-1 0 0 0,-1-1 1 0 0,0 0-1 0 0,0-2 0 0 0,-1 0 0 0 0,1 0-90 0 0,107-44 140 0 0,-70 33-4997 0 0,-20 8-3234 0 0,-25 8-4037 0 0</inkml:trace>
  <inkml:trace contextRef="#ctx0" brushRef="#br0" timeOffset="-3554.188">15919 1288 10626 0 0,'0'0'1517'0'0,"0"0"-342"0"0,0 0-93 0 0,0 0 37 0 0,0 0-57 0 0,0 0-151 0 0,0 0-247 0 0,0 0-197 0 0,0 0-131 0 0,-11 32-74 0 0,-34 95-14 0 0,32-62 554 0 0,14-57 2443 0 0,6-32-2964 0 0,0 0 1 0 0,2 1 0 0 0,0 1-1 0 0,2-1 1 0 0,1 2-1 0 0,0-1 1 0 0,6-5-282 0 0,-4 4 181 0 0,71-81 218 0 0,-69 97-424 0 0,-16 33 13 0 0,1 95-513 0 0,22-80-803 0 0,-9-33-1500 0 0,1-5-3508 0 0,-11-3-4908 0 0</inkml:trace>
  <inkml:trace contextRef="#ctx0" brushRef="#br0" timeOffset="24066.597">5950 1947 2529 0 0,'0'0'770'0'0,"0"0"113"0"0,0 0 352 0 0,0 0 348 0 0,0 0 151 0 0,0 0-34 0 0,0 0-203 0 0,0 0-204 0 0,0 0-59 0 0,0 0-45 0 0,0 0-19 0 0,0 0 21 0 0,0 0 18 0 0,3 5-12 0 0,-2-4-1126 0 0,-1-1 0 0 0,1 1-1 0 0,-1 0 1 0 0,0 0 0 0 0,1 0 0 0 0,0 0 0 0 0,-1 0 0 0 0,1-1 0 0 0,-1 1 0 0 0,1 0 0 0 0,0 0 0 0 0,0-1 0 0 0,-1 1-1 0 0,1-1 1 0 0,0 1 0 0 0,0-1 0 0 0,0 1 0 0 0,0-1 0 0 0,0 1 0 0 0,0-1 0 0 0,0 0 0 0 0,0 1 0 0 0,-1-1-1 0 0,1 0 1 0 0,0 0 0 0 0,0 0 0 0 0,0 0 0 0 0,0 0 0 0 0,0 0 0 0 0,0 0 0 0 0,0 0 0 0 0,0 0 0 0 0,0 0 0 0 0,0 0-1 0 0,0-1 1 0 0,0 1 0 0 0,0 0 0 0 0,0-1 0 0 0,0 1 0 0 0,0-1 0 0 0,0 1 0 0 0,0-1 0 0 0,-1 0 0 0 0,1 1 0 0 0,0-1-1 0 0,0 0 1 0 0,-1 1 0 0 0,1-1 0 0 0,0 0 0 0 0,-1 0 0 0 0,1 1 0 0 0,-1-1 0 0 0,1 0-71 0 0,19-28 632 0 0,0-1-1 0 0,-2 0 1 0 0,-2-2 0 0 0,0 0-1 0 0,8-28-631 0 0,-7 19 183 0 0,-17 39-184 0 0,1 1 0 0 0,-1-1 0 0 0,1 0 0 0 0,0 1 1 0 0,0-1-1 0 0,-1 1 0 0 0,1-1 0 0 0,0 1 0 0 0,0-1 1 0 0,0 1-1 0 0,1-1 0 0 0,-1 1 0 0 0,0 0 0 0 0,0 0 1 0 0,1 0-1 0 0,-1 0 0 0 0,1 0 0 0 0,-1 0 0 0 0,1 0 1 0 0,-1 0-1 0 0,1 0 0 0 0,-1 1 0 0 0,1-1 1 0 0,0 1-1 0 0,0-1 0 0 0,-1 1 0 0 0,1-1 0 0 0,0 1 1 0 0,0 0-1 0 0,-1 0 0 0 0,1 0 0 0 0,0 0 0 0 0,0 0 1 0 0,-1 1-1 0 0,1-1 0 0 0,0 0 0 0 0,0 1 0 0 0,-1-1 1 0 0,1 1-1 0 0,-1 0 0 0 0,1-1 0 0 0,1 2 1 0 0,38 68 158 0 0,27 111-165 0 0,-52-149-1374 0 0,-7-21-4826 0 0,-5-7-5801 0 0</inkml:trace>
  <inkml:trace contextRef="#ctx0" brushRef="#br0" timeOffset="23059.461">5823 2669 9778 0 0,'0'0'966'0'0,"0"0"-400"0"0,0 0-52 0 0,0 0 291 0 0,0 0 297 0 0,0 0 181 0 0,0 0 9 0 0,0 0-158 0 0,0 0-162 0 0,0 0-96 0 0,0 0-37 0 0,26 5-28 0 0,84 14-27 0 0,-18-22 734 0 0,-69-3-1128 0 0,-10 4-285 0 0,-1 0-1 0 0,0-1 1 0 0,1 0-1 0 0,-1-1 1 0 0,0 0-1 0 0,-1-1 1 0 0,1 0-1 0 0,-1-1 1 0 0,0 0-1 0 0,0-1 1 0 0,-1 0-1 0 0,0-1 1 0 0,0 0-1 0 0,-1-1 1 0 0,0 0-1 0 0,0 0 1 0 0,-1-1-1 0 0,-1 0 1 0 0,1 0-1 0 0,-1-1 1 0 0,-1 0-1 0 0,0 0 1 0 0,-1 0-1 0 0,0-1 1 0 0,-1 0-1 0 0,0 0 1 0 0,-1 0-1 0 0,2-12-104 0 0,-4 19 4 0 0,0 0 0 0 0,-1 0 0 0 0,1 0 0 0 0,-1 0 0 0 0,0 0-1 0 0,-1 0 1 0 0,1 0 0 0 0,-1 0 0 0 0,0 0 0 0 0,0 0 0 0 0,-1 0 0 0 0,0 0-1 0 0,1 1 1 0 0,-2-1 0 0 0,1 1 0 0 0,0-1 0 0 0,-1 1 0 0 0,0 0 0 0 0,0 0-1 0 0,0 0 1 0 0,0 0 0 0 0,-1 0 0 0 0,0 1 0 0 0,0 0 0 0 0,1-1 0 0 0,-2 1-1 0 0,-3-2-3 0 0,-4 0-20 0 0,1 1-1 0 0,-1 0 0 0 0,0 0 0 0 0,0 1 1 0 0,0 1-1 0 0,-1 0 0 0 0,1 1 0 0 0,-1 0 0 0 0,1 1 1 0 0,-1 0-1 0 0,1 1 0 0 0,-1 0 0 0 0,1 1 1 0 0,-9 3 20 0 0,1 2-3 0 0,1 0-1 0 0,0 2 1 0 0,1 0 0 0 0,0 1 0 0 0,0 1 0 0 0,1 1 0 0 0,1 0 0 0 0,0 1 0 0 0,0 1 0 0 0,1 1 0 0 0,1 0 0 0 0,1 0 0 0 0,0 2 0 0 0,1-1 0 0 0,1 2-1 0 0,0-1 1 0 0,1 2 0 0 0,1-1 0 0 0,1 1 0 0 0,1 1 0 0 0,1-1 0 0 0,0 1 0 0 0,-1 14 3 0 0,3-23 68 0 0,2 1 1 0 0,0 0-1 0 0,0 0 0 0 0,1 0 1 0 0,0 0-1 0 0,1 0 0 0 0,0 0 1 0 0,1 0-1 0 0,1 0 0 0 0,0 0 0 0 0,0 0 1 0 0,1 0-1 0 0,1-1 0 0 0,0 1 1 0 0,1-1-1 0 0,0 0 0 0 0,0 0 1 0 0,1-1-1 0 0,0 0 0 0 0,1 0 1 0 0,1 0-1 0 0,-1-1 0 0 0,1 0 1 0 0,1 0-1 0 0,0-1 0 0 0,0 0 1 0 0,1 0-1 0 0,-1-1 0 0 0,2-1 1 0 0,-1 0-1 0 0,1 0 0 0 0,0-1 1 0 0,0 0-1 0 0,0-1 0 0 0,6 1-68 0 0,10-1 65 0 0,1-1 0 0 0,0-2 0 0 0,-1-1 0 0 0,1-1-1 0 0,0-1 1 0 0,-1-2 0 0 0,0 0 0 0 0,4-3-65 0 0,-13 6-2395 0 0,-12 1-6106 0 0,-6 0-3643 0 0</inkml:trace>
  <inkml:trace contextRef="#ctx0" brushRef="#br0" timeOffset="23506.538">6353 2974 7378 0 0,'0'0'3032'0'0,"0"0"-1154"0"0,0 0-412 0 0,0 0-7 0 0,0 0-2 0 0,0 0-86 0 0,0 0-193 0 0,0 0-230 0 0,0 0-181 0 0,0 0-138 0 0,0 0-105 0 0,0 0-82 0 0,0 0-73 0 0,-1 34-63 0 0,-5 101-57 0 0,5-60 469 0 0,5-58 134 0 0,0-24 1387 0 0,-3-8-2198 0 0,0 0 0 0 0,0 0 0 0 0,1 0 0 0 0,1 0 0 0 0,0 1 0 0 0,1-1 0 0 0,1 1 0 0 0,0 0 0 0 0,1 0 1 0 0,1 1-1 0 0,0-1 0 0 0,1 1 0 0 0,0 1 0 0 0,1 0 0 0 0,1-1-41 0 0,-6 8 7 0 0,-2 1-3 0 0,1 0 0 0 0,-1 1 0 0 0,1-1-1 0 0,0 1 1 0 0,0 0 0 0 0,0 0 0 0 0,1 0 0 0 0,-1 0 0 0 0,1 0 0 0 0,-1 1 0 0 0,1-1 0 0 0,0 1 0 0 0,0 0 0 0 0,0 0 0 0 0,1 1 0 0 0,-1-1 0 0 0,0 1 0 0 0,0 0-1 0 0,1 0 1 0 0,-1 0 0 0 0,1 1-4 0 0,-3 1 4 0 0,0 1 0 0 0,-1-1 0 0 0,1 1 0 0 0,-1-1 0 0 0,1 1 0 0 0,-1 0 0 0 0,1 0 0 0 0,-1 0 0 0 0,0-1 0 0 0,0 1 0 0 0,0 1 0 0 0,0-1 0 0 0,-1 0 0 0 0,1 0 0 0 0,0 0 0 0 0,-1 0 0 0 0,0 0 0 0 0,1 1 0 0 0,-1-1 0 0 0,0 0 0 0 0,0 0 0 0 0,0 0 0 0 0,0 1 0 0 0,-1-1 0 0 0,1 0 0 0 0,-1 0 0 0 0,1 1-4 0 0,0 11 11 0 0,0-11-66 0 0,0 0 0 0 0,0 0 1 0 0,0-1-1 0 0,1 1 0 0 0,-1 0 0 0 0,1 0 0 0 0,0-1 1 0 0,0 1-1 0 0,0-1 0 0 0,0 1 0 0 0,0 0 0 0 0,0-1 1 0 0,1 0-1 0 0,-1 1 0 0 0,1-1 0 0 0,-1 0 0 0 0,1 0 0 0 0,0 0 1 0 0,0 0-1 0 0,0 0 0 0 0,0 0 0 0 0,0-1 0 0 0,1 1 1 0 0,-1 0-1 0 0,1-1 0 0 0,-1 0 0 0 0,1 0 0 0 0,-1 0 1 0 0,1 0-1 0 0,-1 0 0 0 0,2 0 55 0 0,16-4-3121 0 0,-10-4-3269 0 0,-6 2-5173 0 0</inkml:trace>
  <inkml:trace contextRef="#ctx0" brushRef="#br0" timeOffset="28642.653">7537 2801 0 0 0,'0'0'460'0'0,"0"0"592"0"0,0 0 125 0 0,0 0-105 0 0,0 0-68 0 0,0 0-62 0 0,0 0-56 0 0,0 0-72 0 0,0 0-22 0 0,-6 0 526 0 0,5 0 2979 0 0,1 0 4649 0 0,64 11-6407 0 0,-12-10-958 0 0,83-5-1079 0 0,77-15 1 0 0,-154 12-97 0 0,-45 4-60 0 0,-13 2-354 0 0,0 1-8 0 0,0 0-2 0 0,0 0 16 0 0,0 0-14 0 0,0 0 5 0 0,0 0 0 0 0,0 0-10 0 0,0 0 0 0 0,14 0 30 0 0,119-3 26 0 0,-140-11-1406 0 0,-7-5-1776 0 0,2 4-5978 0 0,10 11-2700 0 0</inkml:trace>
  <inkml:trace contextRef="#ctx0" brushRef="#br0" timeOffset="29140.636">7922 2422 9338 0 0,'0'0'1363'0'0,"0"0"-271"0"0,0 0-13 0 0,0 0 159 0 0,0 0 178 0 0,0 0 44 0 0,0 0-167 0 0,0 0-264 0 0,0 0-269 0 0,0 0-197 0 0,0 0-121 0 0,0 0-40 0 0,0 0-7 0 0,-2 27 2023 0 0,2 41-859 0 0,-14 261 536 0 0,-3-32-1604 0 0,26-231-422 0 0,-8-98-3954 0 0,0 15-3763 0 0,-1 12-4184 0 0</inkml:trace>
  <inkml:trace contextRef="#ctx0" brushRef="#br0" timeOffset="42379.46">9848 2378 12315 0 0,'0'0'2477'0'0,"0"0"-799"0"0,0 0-287 0 0,0 0-56 0 0,0 0-59 0 0,0 0-131 0 0,0 0-252 0 0,0 0-295 0 0,0 0-217 0 0,0 0-153 0 0,0 0-67 0 0,0 0-39 0 0,0 0-26 0 0,-7 7 3 0 0,-45 51 278 0 0,103-136 1297 0 0,-52 79-2119 0 0,-9 14 177 0 0,8-9-2778 0 0,0-1-3280 0 0,2-4-5434 0 0</inkml:trace>
  <inkml:trace contextRef="#ctx0" brushRef="#br0" timeOffset="42764.738">10100 2323 5657 0 0,'0'0'4128'0'0,"0"0"-1674"0"0,0 0-558 0 0,0 0-73 0 0,0 0-121 0 0,0 0-199 0 0,0 0-280 0 0,0 0-284 0 0,0 0-190 0 0,0 0-87 0 0,0 0-77 0 0,0 0-76 0 0,0 0-94 0 0,-8 7 84 0 0,-48 22-10 0 0,110-65 656 0 0,-57 38-711 0 0,0-1-528 0 0,-1 0 0 0 0,1 0 1 0 0,-1 0-1 0 0,1 1 0 0 0,0-1 0 0 0,0 1 0 0 0,0 0 0 0 0,0 0 1 0 0,0 1-1 0 0,0-1 0 0 0,1 0 0 0 0,-1 1 0 0 0,1 0 0 0 0,-1-1 1 0 0,1 1-1 0 0,0 0 0 0 0,0 0 0 0 0,0 0 0 0 0,0 3 94 0 0,8-2-7368 0 0,-1-1-4612 0 0</inkml:trace>
  <inkml:trace contextRef="#ctx0" brushRef="#br0" timeOffset="41596.774">9993 2698 10970 0 0,'0'0'1329'0'0,"0"0"-369"0"0,0 0-131 0 0,0 0 98 0 0,0 0 141 0 0,0 0 45 0 0,0 0-92 0 0,0 0-186 0 0,-24 35-187 0 0,-75 111-152 0 0,56-55 52 0 0,41-77-460 0 0,-1-4-33 0 0,0-1-1 0 0,1 0 1 0 0,0 1-1 0 0,0 0 1 0 0,1-1-1 0 0,0 1 1 0 0,1 0-1 0 0,0-1 1 0 0,1 1-1 0 0,0 0 1 0 0,0 0-1 0 0,1-1 1 0 0,0 1-1 0 0,1-1 1 0 0,0 0-1 0 0,1 0 1 0 0,0 0-1 0 0,0 0 1 0 0,1 0-1 0 0,0-1 1 0 0,0 0-1 0 0,1 0 1 0 0,0 0-1 0 0,0-1 1 0 0,1 0-1 0 0,0 0 1 0 0,0-1-1 0 0,7 5-54 0 0,-1-5 161 0 0,1 0-1 0 0,0 0 1 0 0,1-1-1 0 0,-1-1 1 0 0,1 0-1 0 0,0-1 0 0 0,0-1 1 0 0,0 0-1 0 0,0-1 1 0 0,1-1-1 0 0,-1 0 1 0 0,10-3-161 0 0,-9 1 160 0 0,1-1 1 0 0,-1 0-1 0 0,-1-2 0 0 0,1 0 1 0 0,-1 0-1 0 0,0-2 1 0 0,0 0-1 0 0,0 0 0 0 0,-1-2 1 0 0,-1 0-1 0 0,1 0 1 0 0,-1-1-1 0 0,-1-1 0 0 0,0 0 1 0 0,10-11-161 0 0,-14 13 22 0 0,0 0 0 0 0,0 0 0 0 0,0 0 0 0 0,-1-1 0 0 0,0 0 0 0 0,-1-1 0 0 0,-1 1 0 0 0,1-1 0 0 0,-1 0 0 0 0,-1-1 0 0 0,0 1 0 0 0,-1-1 0 0 0,0 1 0 0 0,-1-1 0 0 0,0 0 0 0 0,-1 0 0 0 0,-1 0 0 0 0,1-1 0 0 0,-2 1 0 0 0,0 0 0 0 0,0 0 0 0 0,-1 0 0 0 0,0 0 0 0 0,-1 1 0 0 0,-1-1 0 0 0,0 1 0 0 0,0 0 0 0 0,-1-1 0 0 0,-1 2 0 0 0,0-1 0 0 0,0 1 0 0 0,-1 0 1 0 0,-3-3-23 0 0,0 4-163 0 0,0 1 0 0 0,-1 1 0 0 0,0 0 0 0 0,0 0 0 0 0,0 1 0 0 0,-1 0 0 0 0,0 1 0 0 0,-1 1 0 0 0,1 0 0 0 0,-1 0 0 0 0,1 1 0 0 0,-1 1 0 0 0,0 0 0 0 0,0 1 0 0 0,0 0 0 0 0,0 1 0 0 0,0 1 0 0 0,0 0 0 0 0,0 0 0 0 0,0 1 0 0 0,0 1 0 0 0,0 0 0 0 0,1 1 0 0 0,0 1 0 0 0,-1 0 0 0 0,2 0 0 0 0,-7 4 163 0 0,-26 16-2591 0 0,15-8-2667 0 0,7-1-6276 0 0</inkml:trace>
  <inkml:trace contextRef="#ctx0" brushRef="#br0" timeOffset="41941.559">9776 3111 8194 0 0,'0'0'3262'0'0,"0"0"-1354"0"0,0 0-600 0 0,0 0-182 0 0,0 0-96 0 0,0 0-105 0 0,0 0-138 0 0,0 0-106 0 0,0 0-79 0 0,0 0-39 0 0,0 0-15 0 0,0 0-5 0 0,19-21-39 0 0,64-64-48 0 0,-6 34 525 0 0,-56 43-766 0 0,-16 6-169 0 0,0 0-1 0 0,0 0 1 0 0,0 0-1 0 0,0 1 1 0 0,0 0-1 0 0,0 0 1 0 0,0 0-1 0 0,0 1 1 0 0,1-1-1 0 0,-1 1 1 0 0,0 1-1 0 0,0-1 1 0 0,1 1-1 0 0,-1-1 1 0 0,0 2-1 0 0,0-1 1 0 0,4 2-46 0 0,135 86 1278 0 0,-69-75-1081 0 0,-75-29-3525 0 0,0 5-3627 0 0,0 2-4795 0 0</inkml:trace>
  <inkml:trace contextRef="#ctx0" brushRef="#br0" timeOffset="44401.428">10788 2982 2505 0 0,'0'0'2925'0'0,"0"0"-1096"0"0,0 0-385 0 0,0 0 10 0 0,0 0 78 0 0,0 0-9 0 0,0 0-143 0 0,0 0-271 0 0,0 0-273 0 0,0 0-204 0 0,0 0-120 0 0,0 0-64 0 0,0 0-22 0 0,17 12 2098 0 0,47 2 231 0 0,-26-10-2324 0 0,1-2-1 0 0,-1-2 1 0 0,1-2-1 0 0,-1-1 1 0 0,1-2-431 0 0,57-9 291 0 0,-79 10-263 0 0,-17 4-39 0 0,0 0-4 0 0,0 0-26 0 0,0 0-36 0 0,0 0-37 0 0,0 0-72 0 0,-13-7-4608 0 0,3 3-3371 0 0,6 3-3378 0 0</inkml:trace>
  <inkml:trace contextRef="#ctx0" brushRef="#br0" timeOffset="44645.156">10910 2794 10402 0 0,'0'0'2663'0'0,"0"0"-1062"0"0,0 0-506 0 0,0 0-19 0 0,0 0 132 0 0,0 0 108 0 0,0 0-81 0 0,0 0-166 0 0,0 0-156 0 0,0 0-211 0 0,0 0-145 0 0,-2 34-98 0 0,-7 105-79 0 0,5 107 209 0 0,15-225-2489 0 0,5-19-5943 0 0,-12-2-3678 0 0</inkml:trace>
  <inkml:trace contextRef="#ctx0" brushRef="#br0" timeOffset="45833.54">11569 2665 2152 0 0,'0'0'3831'0'0,"0"0"-1336"0"0,0 0-501 0 0,0 0-62 0 0,0 0-69 0 0,0 0-203 0 0,0 0-227 0 0,0 0-248 0 0,0 0-211 0 0,0 0-177 0 0,0 0-143 0 0,-5-3-114 0 0,-12-12-83 0 0,13 11-43 0 0,30-11 1227 0 0,4 0-1404 0 0,-1 0 0 0 0,2 2 0 0 0,0 1 0 0 0,0 1-1 0 0,1 2 1 0 0,0 1 0 0 0,1 2 0 0 0,0 1 0 0 0,19 0-237 0 0,-50 5 4 0 0,0 0 1 0 0,0 0 0 0 0,0 0-1 0 0,0 0 1 0 0,0 0 0 0 0,0 1-1 0 0,0-1 1 0 0,0 0 0 0 0,-1 1-1 0 0,1 0 1 0 0,0-1 0 0 0,0 1-1 0 0,-1 0 1 0 0,1 0 0 0 0,0 0 0 0 0,-1 0-1 0 0,1 0 1 0 0,-1 0 0 0 0,1 1-1 0 0,-1-1 1 0 0,0 1 0 0 0,1-1-1 0 0,-1 1 1 0 0,0-1 0 0 0,0 1-1 0 0,0-1 1 0 0,0 1 0 0 0,0 0-1 0 0,-1 0 1 0 0,1-1 0 0 0,0 1-1 0 0,-1 0 1 0 0,1 0 0 0 0,-1 0 0 0 0,0 0-1 0 0,0 0 1 0 0,0 0 0 0 0,0 0-5 0 0,-20 75 330 0 0,-1-45-279 0 0,-2 0 0 0 0,-1-2 0 0 0,-2-1 0 0 0,0-1 0 0 0,-2-1 0 0 0,-2-1-51 0 0,1-1 8 0 0,2 0 1 0 0,1 2-1 0 0,1 2 0 0 0,2 0 1 0 0,1 1-1 0 0,-9 17-8 0 0,28-43 9 0 0,1 1 1 0 0,-1 0-1 0 0,1 0 1 0 0,0 0-1 0 0,1 0 1 0 0,-1 0-1 0 0,1 0 1 0 0,0 1-1 0 0,0-1 1 0 0,1 0-1 0 0,0 1 1 0 0,0-1-1 0 0,0 0 1 0 0,0 1-1 0 0,1-1 1 0 0,0 0-1 0 0,0 1 1 0 0,0-1-1 0 0,1 0 1 0 0,0 0-1 0 0,0 0 1 0 0,0 0-1 0 0,1 0 1 0 0,0 0-10 0 0,6 5 82 0 0,0-2 0 0 0,0 1 0 0 0,1-1 0 0 0,0-1 0 0 0,1 0 0 0 0,-1 0 0 0 0,2-1 0 0 0,-1-1 0 0 0,0 0 0 0 0,1 0 0 0 0,0-1 0 0 0,0 0 0 0 0,0-1 0 0 0,1-1 0 0 0,-1 0 0 0 0,1-1 0 0 0,-1 0 0 0 0,1 0 0 0 0,0-2 0 0 0,9-1-82 0 0,-13 2-137 0 0,1-1 0 0 0,-1 0 1 0 0,0 0-1 0 0,0-1 0 0 0,0-1 0 0 0,0 1 0 0 0,0-2 0 0 0,-1 1 0 0 0,1-1 1 0 0,-1 0-1 0 0,0-1 0 0 0,0 0 0 0 0,-1 0 0 0 0,1 0 0 0 0,-1-1 0 0 0,4-5 137 0 0,18-14-2861 0 0,-9 10-4196 0 0,-8 7-5056 0 0</inkml:trace>
  <inkml:trace contextRef="#ctx0" brushRef="#br0" timeOffset="46262.192">12318 2905 13483 0 0,'0'0'1419'0'0,"0"0"-460"0"0,0 0-172 0 0,0 0 121 0 0,0 0 153 0 0,0 0 6 0 0,0 0-99 0 0,0 0-171 0 0,0 0-167 0 0,0 0-136 0 0,-8 34-130 0 0,-23 107-81 0 0,10-25 413 0 0,17-29-189 0 0,4-86-453 0 0,0-1 41 0 0,0 0 48 0 0,0 0 74 0 0,0 0 83 0 0,0 0 65 0 0,5-16 788 0 0,7-20-1002 0 0,1 1 1 0 0,2 1-1 0 0,1 0 1 0 0,2 1-1 0 0,2 0 0 0 0,0 2 1 0 0,14-15-152 0 0,-17 23 36 0 0,1 1 0 0 0,1 1-1 0 0,1 0 1 0 0,0 2 0 0 0,2 0 0 0 0,0 1 0 0 0,3 0-36 0 0,3 5-12 0 0,-25 37-18 0 0,12 100-719 0 0,-4-117-496 0 0,-5-7-2772 0 0,-3 0-558 0 0,1 0-7137 0 0</inkml:trace>
  <inkml:trace contextRef="#ctx0" brushRef="#br0" timeOffset="46942.509">12478 2448 2545 0 0,'0'0'1875'0'0,"0"0"-379"0"0,0 0 50 0 0,0 0 229 0 0,0 0 145 0 0,0 0-22 0 0,0 0-185 0 0,0 0-338 0 0,0 0-269 0 0,0 0-164 0 0,0 0-86 0 0,0 0-47 0 0,-4 5 7443 0 0,3-3-8727 0 0,1-2 588 0 0,0 0-10 0 0,-31 37 455 0 0,27-36-13 0 0,28-28-277 0 0,-3 2-146 0 0,-20 25-68 0 0,-1 0-14 0 0,0 0-14 0 0,0 0-2 0 0,0 0 0 0 0,0 0-1 0 0,0 0-6 0 0,0 0-1 0 0,0 0-1 0 0,0 0 64 0 0,1 1-2945 0 0,8-2-6834 0 0,-6 1-2409 0 0</inkml:trace>
  <inkml:trace contextRef="#ctx0" brushRef="#br0" timeOffset="48358.34">13301 2665 3689 0 0,'0'0'4988'0'0,"0"0"-2532"0"0,0 0-914 0 0,0 0-38 0 0,0 0 27 0 0,0 0-69 0 0,0 0-151 0 0,0 0-231 0 0,0 0-236 0 0,0 0-182 0 0,0 0-144 0 0,0 0-104 0 0,0 0-77 0 0,-20-2-57 0 0,-63-3-22 0 0,34 24 138 0 0,41-12-287 0 0,-11 7 22 0 0,1 2-1 0 0,0 0 1 0 0,2 1-1 0 0,-1 1 1 0 0,2 1-1 0 0,1 0 1 0 0,0 0-1 0 0,1 2 1 0 0,1-1-1 0 0,2 2 1 0 0,0 0-1 0 0,0 0 1 0 0,2 0-1 0 0,-4 23-130 0 0,9-37 30 0 0,1 1-1 0 0,0-1 1 0 0,1 1-1 0 0,0-1 1 0 0,0 1-1 0 0,1 0 1 0 0,0-1 0 0 0,1 1-1 0 0,0 0 1 0 0,0-1-1 0 0,1 1 1 0 0,0-1-1 0 0,0 0 1 0 0,1 1-1 0 0,0-1 1 0 0,0 0 0 0 0,1-1-1 0 0,0 1 1 0 0,1-1-1 0 0,0 1 1 0 0,0-1-1 0 0,0-1 1 0 0,1 1 0 0 0,6 5-30 0 0,4-2 99 0 0,0 0 1 0 0,1-2-1 0 0,0 0 1 0 0,0-1 0 0 0,1 0-1 0 0,0-2 1 0 0,0 0-1 0 0,1-1 1 0 0,-1-1 0 0 0,1 0-1 0 0,0-2 1 0 0,0 0-1 0 0,0-1 1 0 0,-1-1 0 0 0,1-1-1 0 0,6-1-99 0 0,4 0 186 0 0,0-2 0 0 0,-1 0 0 0 0,0-2 0 0 0,0-2 0 0 0,-1 0 0 0 0,1-1 0 0 0,-2-2 1 0 0,0-1-1 0 0,0-1 0 0 0,21-16-186 0 0,-40 26 27 0 0,-1 0 0 0 0,1-1 0 0 0,-1 0 1 0 0,1-1-1 0 0,-2 1 0 0 0,1-1 0 0 0,0 0 1 0 0,-1 0-1 0 0,0-1 0 0 0,-1 0 1 0 0,0 0-1 0 0,0 0 0 0 0,0 0 0 0 0,-1-1 1 0 0,0 1-1 0 0,0-1 0 0 0,-1 0 0 0 0,0 0 1 0 0,0 0-1 0 0,-1 0 0 0 0,0 0 0 0 0,0 0 1 0 0,-1 0-1 0 0,0 0 0 0 0,0 0 0 0 0,-1 0 1 0 0,0 0-1 0 0,-1 0 0 0 0,0 0 1 0 0,0 0-1 0 0,-1 0 0 0 0,0 0 0 0 0,0 1 1 0 0,0 0-1 0 0,-1-1 0 0 0,0 1-27 0 0,-9-6-61 0 0,0 1-1 0 0,-1 0 1 0 0,0 1 0 0 0,0 1-1 0 0,-1 0 1 0 0,-1 1-1 0 0,0 0 1 0 0,0 1-1 0 0,-1 1 1 0 0,1 1 0 0 0,-1 0-1 0 0,-1 1 1 0 0,1 1-1 0 0,-1 1 1 0 0,0 0 0 0 0,0 2-1 0 0,1 0 1 0 0,-1 0-1 0 0,0 2 1 0 0,0 0 0 0 0,0 1-1 0 0,-3 2 62 0 0,4-2-333 0 0,1 0 0 0 0,-1 1 0 0 0,1 1 0 0 0,0 0 0 0 0,0 2 0 0 0,0-1 0 0 0,0 2 0 0 0,-1 1 333 0 0,-27 18-3570 0 0,5 4-3733 0 0,24-14-4737 0 0</inkml:trace>
  <inkml:trace contextRef="#ctx0" brushRef="#br0" timeOffset="48732.882">12929 3103 10578 0 0,'0'0'2493'0'0,"0"0"-868"0"0,0 0-258 0 0,0 0 96 0 0,0 0 19 0 0,0 0-123 0 0,0 0-255 0 0,0 0-293 0 0,0 0-216 0 0,0 0-146 0 0,0 0-91 0 0,0 0-56 0 0,15-8 2062 0 0,12-13-2127 0 0,1 1 1 0 0,1 1-1 0 0,1 2 0 0 0,1 1 1 0 0,6-1-238 0 0,-32 14 30 0 0,7-3 22 0 0,1 0 0 0 0,-1 0-1 0 0,1 2 1 0 0,0-1 0 0 0,0 1-1 0 0,0 1 1 0 0,1 1 0 0 0,-1 0-1 0 0,1 0 1 0 0,0 1 0 0 0,-1 1-1 0 0,9 1-51 0 0,-17 2 14 0 0,-1-1-1 0 0,1 1 0 0 0,-1 0 0 0 0,0 1 0 0 0,0-1 0 0 0,0 1 1 0 0,0 0-1 0 0,-1 0 0 0 0,1 0 0 0 0,-1 0 0 0 0,0 1 0 0 0,0-1 1 0 0,-1 1-1 0 0,1 0 0 0 0,-1-1 0 0 0,0 2-13 0 0,10 15 89 0 0,-9-16-74 0 0,0-1-1 0 0,0 0 1 0 0,0 0-1 0 0,1 0 1 0 0,-1 0-1 0 0,1-1 1 0 0,0 1-1 0 0,0-1 1 0 0,0 0-1 0 0,1 0 1 0 0,-1-1-1 0 0,1 1 1 0 0,0-1-1 0 0,-1 0 1 0 0,1 0-1 0 0,0-1 1 0 0,0 1-1 0 0,0-1 1 0 0,0 0-1 0 0,1 0 1 0 0,-1-1-1 0 0,0 0 0 0 0,0 0 1 0 0,0 0-1 0 0,0 0 1 0 0,1-1-1 0 0,-1 0 1 0 0,0 0-15 0 0,51-37-1116 0 0,-50 6-8823 0 0,-6 28-2098 0 0</inkml:trace>
  <inkml:trace contextRef="#ctx0" brushRef="#br0" timeOffset="49177.557">13367 2338 10210 0 0,'0'0'3970'0'0,"0"0"-1829"0"0,0 0-612 0 0,0 0-24 0 0,0 0-61 0 0,0 0-157 0 0,0 0-193 0 0,0 0-226 0 0,0 0-185 0 0,0 0-157 0 0,0 0-119 0 0,0 0-81 0 0,0 0-50 0 0,-3-2-31 0 0,1 1-241 0 0,1 0 11 0 0,0 0-1 0 0,1 1 1 0 0,-1-1-1 0 0,0 1 0 0 0,0 0 1 0 0,1-1-1 0 0,-1 1 1 0 0,0 0-1 0 0,0-1 0 0 0,1 1 1 0 0,-1 0-1 0 0,0 0 1 0 0,0-1-1 0 0,0 1 0 0 0,0 0 1 0 0,1 0-1 0 0,-1 0 1 0 0,0 0-1 0 0,0 0 1 0 0,0 0-1 0 0,0 0 0 0 0,0 1 1 0 0,1-1-1 0 0,-1 0 1 0 0,0 0-1 0 0,0 1 0 0 0,0-1 1 0 0,1 0-1 0 0,-1 1 1 0 0,0-1-1 0 0,1 1 0 0 0,-1-1 1 0 0,0 1-1 0 0,1-1 1 0 0,-1 1-1 0 0,0 0 0 0 0,1-1 1 0 0,-1 1-1 0 0,1 0 1 0 0,-1-1-1 0 0,1 1 0 0 0,-1 0-14 0 0,22-32 1138 0 0,-61 70-251 0 0,102-70-3413 0 0,-42 21-770 0 0,-1 1-3453 0 0,-7 4-5952 0 0</inkml:trace>
  <inkml:trace contextRef="#ctx0" brushRef="#br0" timeOffset="49758.4">13905 2260 11162 0 0,'0'0'2113'0'0,"0"0"-310"0"0,0 0-151 0 0,0 0-17 0 0,0 0-125 0 0,0 0-243 0 0,0 0-310 0 0,0 0-287 0 0,0 0-218 0 0,0 0-127 0 0,0 0 9 0 0,0 0 58 0 0,0 0 67 0 0,5 9 55 0 0,90 125 1262 0 0,73 124-412 0 0,-154-231-1348 0 0,0 1 1 0 0,-2 0-1 0 0,0 1 0 0 0,-3 0 1 0 0,0 0-1 0 0,-2 1 1 0 0,-1 1-1 0 0,-1-1 0 0 0,-2 1 1 0 0,-1-1-1 0 0,-1 1 1 0 0,-2 0-1 0 0,-2 13-16 0 0,-5-22-64 0 0,0 0 1 0 0,-2 0-1 0 0,0-1 0 0 0,-1 0 0 0 0,-1-1 0 0 0,-1 0 1 0 0,-1-1-1 0 0,-1-1 0 0 0,0 0 0 0 0,-2-1 0 0 0,0-1 1 0 0,0 0-1 0 0,-2-1 0 0 0,0-1 0 0 0,0-1 0 0 0,-1-1 1 0 0,-1 0-1 0 0,-14 5 64 0 0,-96 37-2799 0 0,42-28-5655 0 0,61-18-3414 0 0</inkml:trace>
  <inkml:trace contextRef="#ctx0" brushRef="#br0" timeOffset="41247.955">9109 2731 11314 0 0,'0'0'1541'0'0,"0"0"-302"0"0,0 0-180 0 0,0 0-1 0 0,0 0 35 0 0,0 0-32 0 0,0 0-126 0 0,0 0-188 0 0,0 0-218 0 0,0 0-203 0 0,0 0-143 0 0,0 0-87 0 0,0 0-14 0 0,-7 0 206 0 0,25 89 1555 0 0,3 378-362 0 0,-21-467-1352 0 0,0 0 38 0 0,0 0 34 0 0,0 0 30 0 0,0 0 5 0 0,0 0 36 0 0,-4-11 416 0 0,-11-86-403 0 0,18 57-266 0 0,2 1 0 0 0,1 0-1 0 0,2 1 1 0 0,2-1-1 0 0,1 2 1 0 0,2-1-1 0 0,2 2 1 0 0,1 0-1 0 0,2 0 1 0 0,7-7-19 0 0,-10 17 7 0 0,1 0 0 0 0,1 1 1 0 0,1 1-1 0 0,2 0 0 0 0,0 2 0 0 0,1 0 1 0 0,9-4-8 0 0,-29 24 0 0 0,0 1 1 0 0,1 0-1 0 0,-1 0 1 0 0,1-1-1 0 0,-1 1 1 0 0,1 0-1 0 0,0 0 1 0 0,-1 1-1 0 0,1-1 1 0 0,0 0 0 0 0,0 1-1 0 0,0-1 1 0 0,-1 1-1 0 0,1-1 1 0 0,0 1-1 0 0,0 0 1 0 0,0 0-1 0 0,0 0 1 0 0,0 0 0 0 0,0 0-1 0 0,0 0 1 0 0,-1 0-1 0 0,1 1 1 0 0,0-1-1 0 0,0 1 1 0 0,0-1-1 0 0,0 1 1 0 0,-1 0 0 0 0,1-1-1 0 0,0 1 1 0 0,-1 0-1 0 0,1 0 1 0 0,-1 1-1 0 0,1-1 1 0 0,-1 0-1 0 0,1 0 1 0 0,-1 1 0 0 0,0-1-1 0 0,1 1 1 0 0,-1-1-1 0 0,0 1 1 0 0,0 0-1 0 0,28 79 89 0 0,-26 38-535 0 0,-3-85-3448 0 0,1-41-4933 0 0,1 7-2806 0 0</inkml:trace>
  <inkml:trace contextRef="#ctx0" brushRef="#br0" timeOffset="50613.432">9135 2117 1832 0 0,'0'0'1341'0'0,"0"0"-305"0"0,0 0-53 0 0,0 0 113 0 0,0 0 147 0 0,0 0 161 0 0,0 0 41 0 0,0 0-78 0 0,0 0-150 0 0,0 0-202 0 0,0 0-149 0 0,0 0-88 0 0,-20 9-34 0 0,-61 33-22 0 0,15 17 1234 0 0,49-39-1620 0 0,1 1 0 0 0,0 0 0 0 0,2 1 0 0 0,1 1 0 0 0,0 0 0 0 0,2 0 0 0 0,1 2 0 0 0,1-1 0 0 0,0 1 0 0 0,2 0 0 0 0,0 6-336 0 0,-7 43 345 0 0,4 2-1 0 0,2-1 0 0 0,4 17-344 0 0,-1 8 280 0 0,5 0-1 0 0,11 79-279 0 0,-6-141 73 0 0,1-1 1 0 0,2 1-1 0 0,1-2 1 0 0,2 1-1 0 0,2-1 0 0 0,1-1 1 0 0,1 0-1 0 0,19 29-73 0 0,-25-47 3 0 0,1-2 0 0 0,0 1 0 0 0,1-1 0 0 0,1-1 0 0 0,0 0 0 0 0,1-1 0 0 0,1 0 0 0 0,-1-1 0 0 0,2 0 0 0 0,0-1 0 0 0,0-1 0 0 0,1-1 0 0 0,0 0 0 0 0,1-1 0 0 0,12 4-3 0 0,54-2-976 0 0,-30-20-7295 0 0,-35 3-3638 0 0</inkml:trace>
  <inkml:trace contextRef="#ctx0" brushRef="#br0" timeOffset="52832.642">14553 2927 0 0 0,'0'0'2825'0'0,"0"0"-792"0"0,0 0-162 0 0,0 0 26 0 0,0 0 61 0 0,0 0-33 0 0,0 0-192 0 0,0 0-242 0 0,0 0-219 0 0,0 0-149 0 0,0 0-124 0 0,25 17-122 0 0,78 52-102 0 0,-35-45 472 0 0,88-21 996 0 0,-139-7-2116 0 0,1 0 0 0 0,-1-1 1 0 0,0-1-1 0 0,0-1 0 0 0,-1 0 0 0 0,0-1 0 0 0,0-1 0 0 0,-1 0 0 0 0,12-9-127 0 0,-19 13 33 0 0,0 0 0 0 0,0-1 0 0 0,-1 0-1 0 0,1 0 1 0 0,-1-1 0 0 0,-1 1-1 0 0,1-2 1 0 0,-1 1 0 0 0,0-1 0 0 0,-1 0-1 0 0,0 0 1 0 0,0 0 0 0 0,-1-1-1 0 0,0 0 1 0 0,0 1 0 0 0,-1-1-1 0 0,0-1 1 0 0,-1 1 0 0 0,1-4-33 0 0,-3 9 12 0 0,0-1 1 0 0,-1 1 0 0 0,1-1-1 0 0,-1 1 1 0 0,0 0-1 0 0,0-1 1 0 0,0 1-1 0 0,0 0 1 0 0,-1 0-1 0 0,0 0 1 0 0,0 0 0 0 0,0 0-1 0 0,0 0 1 0 0,-1 0-1 0 0,1 1 1 0 0,-1-1-1 0 0,0 1 1 0 0,0 0 0 0 0,0 0-1 0 0,-1 0 1 0 0,1 0-1 0 0,-1 0 1 0 0,0 1-1 0 0,-3-2-12 0 0,-7-3-11 0 0,-1 1 0 0 0,0 0-1 0 0,-1 2 1 0 0,1 0-1 0 0,-1 0 1 0 0,0 1 0 0 0,0 1-1 0 0,0 1 1 0 0,-1 1 0 0 0,1 0-1 0 0,0 0 1 0 0,0 2 0 0 0,0 0-1 0 0,0 1 1 0 0,0 1 0 0 0,1 0-1 0 0,-1 1 1 0 0,1 0-1 0 0,0 2 1 0 0,1 0 0 0 0,-1 0-1 0 0,2 1 1 0 0,-1 1 0 0 0,1 1-1 0 0,0-1 1 0 0,1 2 0 0 0,-3 3 11 0 0,-99 122-84 0 0,103-118 88 0 0,1 1 0 0 0,1 0 0 0 0,0 0 1 0 0,2 1-1 0 0,0 0 0 0 0,1 1 0 0 0,1 0 1 0 0,1 0-1 0 0,0 0 0 0 0,2 0 0 0 0,0 12-4 0 0,3-25 22 0 0,0 0 0 0 0,0 0 0 0 0,0 0-1 0 0,1-1 1 0 0,0 1 0 0 0,1 0 0 0 0,-1-1 0 0 0,2 1-1 0 0,-1-1 1 0 0,1 0 0 0 0,0 0 0 0 0,0 0 0 0 0,1-1 0 0 0,0 1-1 0 0,0-1 1 0 0,1 0 0 0 0,-1-1 0 0 0,1 1 0 0 0,1-1-1 0 0,-1 0 1 0 0,1-1 0 0 0,3 3-22 0 0,9 3 155 0 0,-1 0 1 0 0,2-1-1 0 0,-1 0 1 0 0,1-2-1 0 0,0-1 0 0 0,0 0 1 0 0,1-1-1 0 0,1-1-155 0 0,146-3 635 0 0,-123-10-854 0 0,-17-2-1254 0 0,-20 6-2095 0 0,-3 0-4112 0 0,-3 1-4449 0 0</inkml:trace>
  <inkml:trace contextRef="#ctx0" brushRef="#br0" timeOffset="53195.432">15457 3195 9058 0 0,'0'0'4588'0'0,"0"0"-2489"0"0,0 0-988 0 0,0 0-77 0 0,0 0 28 0 0,0 0-28 0 0,0 0-114 0 0,0 0-195 0 0,0 0-211 0 0,0 0-168 0 0,0 0-111 0 0,-30 31-84 0 0,-90 97-51 0 0,116-126-95 0 0,1 1 1 0 0,0-1-1 0 0,0 1 1 0 0,1 0-1 0 0,-1 0 0 0 0,0 0 1 0 0,1 0-1 0 0,0 1 1 0 0,0-1-1 0 0,0 1 1 0 0,0-1-1 0 0,1 1 1 0 0,-1 0-1 0 0,1 0 0 0 0,0 0 1 0 0,0-1-1 0 0,0 1 1 0 0,0 0-1 0 0,1 0-5 0 0,0 6 20 0 0,-1-3 0 0 0,0 0 0 0 0,0 0 1 0 0,1-1-1 0 0,0 1 0 0 0,1 0 1 0 0,-1 0-1 0 0,1 0 0 0 0,1 0 1 0 0,-1-1-1 0 0,1 1 0 0 0,0-1 1 0 0,1 1-1 0 0,-1-1 0 0 0,1 0 1 0 0,1 0-1 0 0,-1 0 0 0 0,1 0 1 0 0,0 0-1 0 0,0-1 0 0 0,1 0 1 0 0,0 0-1 0 0,-1 0 0 0 0,2-1 1 0 0,1 3-21 0 0,6-3 141 0 0,-1 0 1 0 0,1 0-1 0 0,-1-1 1 0 0,1-1 0 0 0,0 0-1 0 0,0-1 1 0 0,0 0-1 0 0,0-1 1 0 0,0-1 0 0 0,0 0-1 0 0,0 0 1 0 0,-1-1-1 0 0,1-1 1 0 0,0 0 0 0 0,-1-1-1 0 0,0 0 1 0 0,0-1-1 0 0,0-1 1 0 0,0 0 0 0 0,-1 0-1 0 0,0-1 1 0 0,0 0-1 0 0,-1-1 1 0 0,0 0 0 0 0,0-1-1 0 0,-1 0 1 0 0,0-1-1 0 0,-1 0 1 0 0,3-4-142 0 0,-4 6 23 0 0,-2 0-1 0 0,1 0 1 0 0,-1-1-1 0 0,0 0 1 0 0,-1 0 0 0 0,0 0-1 0 0,0 0 1 0 0,-1-1-1 0 0,0 1 1 0 0,-1-1 0 0 0,0 0-1 0 0,-1 0 1 0 0,0 0-1 0 0,0 0 1 0 0,-1 0 0 0 0,0 0-1 0 0,-1 0 1 0 0,0 1-1 0 0,-1-1 1 0 0,-2-9-23 0 0,2 14-35 0 0,0 0-1 0 0,-1 1 1 0 0,1-1 0 0 0,-1 1 0 0 0,0-1-1 0 0,0 1 1 0 0,-1 0 0 0 0,1 0-1 0 0,-1 0 1 0 0,0 1 0 0 0,0-1-1 0 0,0 1 1 0 0,0 0 0 0 0,-1 0-1 0 0,1 0 1 0 0,-1 1 0 0 0,0 0 0 0 0,0-1-1 0 0,0 2 1 0 0,0-1 0 0 0,0 1-1 0 0,0-1 1 0 0,0 1 0 0 0,0 1-1 0 0,-4-1 36 0 0,-39 1-2992 0 0,5 11-3978 0 0,27-4-5082 0 0</inkml:trace>
  <inkml:trace contextRef="#ctx0" brushRef="#br0" timeOffset="53461.426">15203 3475 13787 0 0,'0'0'2404'0'0,"0"0"-693"0"0,0 0-328 0 0,0 0-114 0 0,0 0-116 0 0,0 0-143 0 0,0 0-155 0 0,0 0-186 0 0,0 0-163 0 0,0 0-124 0 0,31-14-107 0 0,94-42-70 0 0,-82 42 54 0 0,17 66 380 0 0,-34-23-543 0 0,-22-26-99 0 0,0-1-1 0 0,0 1 1 0 0,0-1 0 0 0,0 1-1 0 0,1-1 1 0 0,-1 0 0 0 0,1-1-1 0 0,-1 1 1 0 0,1-1 0 0 0,0 0-1 0 0,-1 0 1 0 0,1 0-1 0 0,0-1 1 0 0,0 1 0 0 0,0-1-1 0 0,0-1 1 0 0,0 1 0 0 0,-1-1-1 0 0,1 1 1 0 0,0-1 0 0 0,0-1-1 0 0,-1 1 1 0 0,1-1 0 0 0,0 0-1 0 0,-1 0 1 0 0,0 0 0 0 0,2-1 3 0 0,41-31-9465 0 0,-44 30-2358 0 0</inkml:trace>
  <inkml:trace contextRef="#ctx0" brushRef="#br0" timeOffset="55866.076">14562 2437 2417 0 0,'0'0'2120'0'0,"0"0"-984"0"0,0 0-302 0 0,0 0 147 0 0,0 0 222 0 0,0 0 176 0 0,0 0 24 0 0,0 0-144 0 0,0 0-252 0 0,0 0-234 0 0,0 0-158 0 0,0 0-57 0 0,0 0 71 0 0,6 7 1905 0 0,65-39 1213 0 0,-52 20-3269 0 0,113-102 1242 0 0,61-103-850 0 0,-154 191-860 0 0,-39 26-30 0 0,0 0-5 0 0,0 0-3 0 0,17 8 40 0 0,-11 1 50 0 0,-1 1-1 0 0,1-1 0 0 0,-2 1 1 0 0,1 0-1 0 0,-1 1 1 0 0,-1-1-1 0 0,0 1 0 0 0,0-1 1 0 0,1 11-62 0 0,13 43 266 0 0,19 24-126 0 0,-5-72-940 0 0,-15-16-3332 0 0,-8 0-837 0 0,-1 0-6940 0 0</inkml:trace>
  <inkml:trace contextRef="#ctx0" brushRef="#br0" timeOffset="12316.581">4 2268 2449 0 0,'0'0'4765'0'0,"0"0"-2633"0"0,0 0-844 0 0,0 0 66 0 0,0 0 121 0 0,0 0-25 0 0,0 0-162 0 0,0 0-121 0 0,0 0-62 0 0,0 0 22 0 0,0 0 36 0 0,0 0-79 0 0,5 4-119 0 0,64 36 2526 0 0,-32-34-2880 0 0,0-2 0 0 0,0-1-1 0 0,1-1 1 0 0,-1-3 0 0 0,25-3-611 0 0,190-10-4 0 0,-251 14-215 0 0,-1 0-82 0 0,0 0-103 0 0,0 0-199 0 0,-10 0-4179 0 0,7 0-1298 0 0,1 0-6051 0 0</inkml:trace>
  <inkml:trace contextRef="#ctx0" brushRef="#br0" timeOffset="12691.381">1 2500 9762 0 0,'0'0'2253'0'0,"0"0"-429"0"0,0 0-214 0 0,0 0-61 0 0,0 0-122 0 0,0 0-220 0 0,0 0-308 0 0,0 0-207 0 0,0 0-88 0 0,0 0-10 0 0,0 0 23 0 0,0 0-23 0 0,0 0-27 0 0,1 7-2 0 0,7 23-8 0 0,29-16 896 0 0,141-10 1002 0 0,132-23-1819 0 0,-309 19-767 0 0,31-2-1020 0 0,-15-7-7485 0 0,-14 6-3821 0 0</inkml:trace>
  <inkml:trace contextRef="#ctx0" brushRef="#br0" timeOffset="15330.07">1387 2430 7202 0 0,'0'0'2364'0'0,"0"0"-308"0"0,0 0-210 0 0,0 0-33 0 0,0 0-34 0 0,0 0-136 0 0,0 0-218 0 0,0 0-255 0 0,0 0-239 0 0,0 0-168 0 0,0 0-161 0 0,-5-8-116 0 0,-12-21-82 0 0,13 21-63 0 0,4 8-66 0 0,0 0-58 0 0,0 0-51 0 0,0 0-60 0 0,9 26 292 0 0,37 155 785 0 0,-29 94-618 0 0,-8-204-579 0 0,-11-149 1374 0 0,3 39-1349 0 0,2-1 1 0 0,1 1-1 0 0,1 0 1 0 0,3 0-1 0 0,1 0 1 0 0,2 1-1 0 0,2 1 1 0 0,1 0-1 0 0,2 0 1 0 0,18-30-12 0 0,-29 57-7 0 0,-1 1 1 0 0,1 0-1 0 0,1 0 1 0 0,-1 1 0 0 0,2 0-1 0 0,-1 0 1 0 0,1 0 0 0 0,0 0-1 0 0,1 1 1 0 0,0 1-1 0 0,0-1 1 0 0,0 1 0 0 0,1 1-1 0 0,1-1 7 0 0,-7 5 0 0 0,0 0-1 0 0,1 1 1 0 0,-1-1-1 0 0,0 1 0 0 0,1 0 1 0 0,-1 0-1 0 0,0 0 1 0 0,1 1-1 0 0,-1-1 1 0 0,0 1-1 0 0,0-1 1 0 0,1 1-1 0 0,-1 0 1 0 0,0 1-1 0 0,0-1 0 0 0,0 0 1 0 0,0 1-1 0 0,0 0 1 0 0,0 0-1 0 0,-1 0 1 0 0,1 0-1 0 0,-1 0 1 0 0,1 0-1 0 0,-1 1 0 0 0,0-1 1 0 0,0 1-1 0 0,0-1 1 0 0,0 1-1 0 0,0 0 1 0 0,0 0-1 0 0,0 2 1 0 0,37 101 97 0 0,-13-32-91 0 0,-24-68 182 0 0,-3-5-4129 0 0,0-1-4261 0 0,1 0-3810 0 0</inkml:trace>
  <inkml:trace contextRef="#ctx0" brushRef="#br0" timeOffset="15756.598">1425 1929 8146 0 0,'0'0'4154'0'0,"0"0"-1872"0"0,0 0-667 0 0,0 0-48 0 0,0 0-23 0 0,0 0-150 0 0,0 0-307 0 0,0 0-346 0 0,0 0-222 0 0,0 0-116 0 0,0 0-27 0 0,0 0-11 0 0,0 0-27 0 0,-4 3-58 0 0,-71 67 680 0 0,71-63-365 0 0,58-61 488 0 0,-6-1-213 0 0,-48 54-700 0 0,0 1-24 0 0,0 0-23 0 0,0 0-38 0 0,-16 19-1110 0 0,16-18 474 0 0,-1 1 913 0 0,2-2-9656 0 0,0 0-2464 0 0</inkml:trace>
  <inkml:trace contextRef="#ctx0" brushRef="#br0" timeOffset="16103.856">1772 1888 12195 0 0,'0'0'1921'0'0,"0"0"-438"0"0,0 0-81 0 0,0 0 58 0 0,0 0-9 0 0,0 0-161 0 0,0 0-275 0 0,0 0-247 0 0,0 0-133 0 0,0 0-60 0 0,0 0-34 0 0,0 0-68 0 0,0 0-70 0 0,-2 3-73 0 0,-48 53 454 0 0,113-115 463 0 0,-59 49-747 0 0,-22 30-756 0 0,0 3-548 0 0,13 0-5937 0 0,5-20-5393 0 0</inkml:trace>
  <inkml:trace contextRef="#ctx0" brushRef="#br0" timeOffset="20958.431">1217 1756 0 0 0,'0'0'808'0'0,"0"0"-213"0"0,0 0-144 0 0,0 0-66 0 0,0 0-6 0 0,0 0 42 0 0,0 0 42 0 0,0 0 37 0 0,0 0 51 0 0,0 0 73 0 0,0 0 167 0 0,0 0 176 0 0,10-10 125 0 0,27-30 50 0 0,-22 26 8583 0 0,-23 22-4728 0 0,3-4-6481 0 0,-17 9 2343 0 0,-85 67 1698 0 0,78-43-2382 0 0,1 2 0 0 0,2 1 0 0 0,2 1 0 0 0,2 1 0 0 0,1 1 0 0 0,3 1 1 0 0,1 1-1 0 0,2 0 0 0 0,3 1 0 0 0,1 0 0 0 0,2 1 0 0 0,3 0 0 0 0,1 0 0 0 0,2 1 0 0 0,3 0 0 0 0,2-1 0 0 0,2 10-175 0 0,0-27 48 0 0,0-1 0 0 0,2 1 0 0 0,1-2 0 0 0,1 1-1 0 0,2-1 1 0 0,1 0 0 0 0,1-1 0 0 0,1 0-1 0 0,1-1 1 0 0,2-1 0 0 0,0 0 0 0 0,2-1 0 0 0,1-1-1 0 0,0 0 1 0 0,2-2 0 0 0,1 0 0 0 0,0-1-1 0 0,1-2 1 0 0,1 0 0 0 0,1-2 0 0 0,0 0 0 0 0,2-2-1 0 0,8 3-47 0 0,83 24-830 0 0,-107-41-1519 0 0,-7 0-3352 0 0,-4 0-6963 0 0</inkml:trace>
  <inkml:trace contextRef="#ctx0" brushRef="#br0" timeOffset="17636.886">2224 2643 2112 0 0,'0'0'3034'0'0,"0"0"-908"0"0,0 0-143 0 0,0 0 142 0 0,0 0 30 0 0,0 0-201 0 0,0 0-367 0 0,0 0-366 0 0,0 0-254 0 0,0 0-133 0 0,0 0-76 0 0,0 0-68 0 0,0 0-69 0 0,10 7 3164 0 0,1-3 132 0 0,-11-4-3908 0 0,0 0 3 0 0,0 0-16 0 0,0 0-1 0 0,0 0 10 0 0,0 0 3 0 0,0 0-4 0 0,0 0-14 0 0,0 0 4 0 0,0 0 18 0 0,0 0 0 0 0,0 0-12 0 0,0 0 11 0 0,0 0 0 0 0,0 0-1 0 0,0 0-14 0 0,0 0-4 0 0,0 0 3 0 0,0 0 6 0 0,0 0-7 0 0,0 0 10 0 0,0 0-16 0 0,0 0 16 0 0,0 0 5 0 0,0 0-18 0 0,0 0 3 0 0,0 0 17 0 0,0 0 1 0 0,0 0 4 0 0,0 0-20 0 0,0 0-9 0 0,0 0 6 0 0,0 0 10 0 0,0 0-9 0 0,0 0-4 0 0,0 0-9 0 0,0 0 11 0 0,0 0 15 0 0,0 0 6 0 0,0 0-8 0 0,0 0-13 0 0,0 0 8 0 0,0 0-10 0 0,13 4-28 0 0,7 2 60 0 0,-1-1-1 0 0,1-1 1 0 0,-1-1-1 0 0,1 0 1 0 0,0-2-1 0 0,0 0 1 0 0,18-2-22 0 0,-31 1 11 0 0,195-10 195 0 0,-154 9-122 0 0,-47 1-89 0 0,-1 0 12 0 0,0 0 9 0 0,0 0 9 0 0,0 0 10 0 0,0 0-10 0 0,0 0-6 0 0,0 0 8 0 0,0 0 10 0 0,0 0-22 0 0,0 0-13 0 0,0 0-15 0 0,-24 0-347 0 0,1-2-404 0 0,15 1-2008 0 0,1 0-5277 0 0,5 1-4441 0 0</inkml:trace>
  <inkml:trace contextRef="#ctx0" brushRef="#br0" timeOffset="18138.521">3016 2562 16147 0 0,'0'0'1611'0'0,"0"0"-562"0"0,0 0-230 0 0,0 0 74 0 0,0 0 93 0 0,0 0-32 0 0,0 0-184 0 0,0 0-263 0 0,0 0-206 0 0,0 0-61 0 0,0 0 20 0 0,0 0-6 0 0,1 11-8 0 0,1 89 256 0 0,-27 43-2 0 0,-25 38-207 0 0,158-387 2432 0 0,-72 146-2599 0 0,2 2 1 0 0,3 2-1 0 0,2 1 1 0 0,3 3-1 0 0,16-12-126 0 0,-62 62 0 0 0,1 1 1 0 0,-1-1-1 0 0,1 1 1 0 0,0-1-1 0 0,0 1 1 0 0,-1 0-1 0 0,1-1 0 0 0,0 1 1 0 0,0 0-1 0 0,0 0 1 0 0,1 0-1 0 0,-1 0 0 0 0,0 0 1 0 0,0 0-1 0 0,1 0 1 0 0,-1 0-1 0 0,0 0 1 0 0,1 1-1 0 0,-1-1 0 0 0,1 0 1 0 0,-1 1-1 0 0,1-1 1 0 0,-1 1-1 0 0,1 0 0 0 0,-1-1 1 0 0,1 1-1 0 0,-1 0 1 0 0,1 0-1 0 0,0 0 1 0 0,-1 0-1 0 0,1 0 0 0 0,-1 1 1 0 0,1-1-1 0 0,-1 0 1 0 0,1 1-1 0 0,-1-1 0 0 0,1 1 1 0 0,-1-1-1 0 0,1 1 1 0 0,-1 0-1 0 0,0 0 1 0 0,1 0-1 0 0,-1 0 0 0 0,0 0 1 0 0,0 0-1 0 0,1 0 1 0 0,-1 0-1 0 0,0 0 0 0 0,0 0 1 0 0,0 0-1 0 0,0 1 0 0 0,1 6 1 0 0,0 0-1 0 0,-1 0 0 0 0,1 0 0 0 0,-1 0 1 0 0,-1 1-1 0 0,0-1 0 0 0,0 0 0 0 0,0 0 1 0 0,-1 0-1 0 0,-1 1 0 0 0,1-1 0 0 0,-1 0 1 0 0,-1 0-1 0 0,1-1 0 0 0,-1 1 0 0 0,-2 3 0 0 0,3 8-2056 0 0,8-17-2324 0 0,2-1-3720 0 0,-4-1-4589 0 0</inkml:trace>
  <inkml:trace contextRef="#ctx0" brushRef="#br0" timeOffset="18480.584">3854 2492 18452 0 0,'0'0'1072'0'0,"0"0"-356"0"0,0 0-69 0 0,0 0 151 0 0,0 0 87 0 0,0 0-53 0 0,0 0-156 0 0,0 0-206 0 0,-29 35-161 0 0,-86 111-115 0 0,68-64-30 0 0,44-69-148 0 0,1-8-10 0 0,0 1 1 0 0,0 0-1 0 0,0 0 1 0 0,1 0-1 0 0,0 0 1 0 0,0 0-1 0 0,1 0 1 0 0,-1 0-1 0 0,1 0 1 0 0,1 0-1 0 0,-1 1 1 0 0,1-1-1 0 0,0 0 0 0 0,0 0 1 0 0,1 0-1 0 0,0-1 1 0 0,0 1-1 0 0,0 0 1 0 0,1-1-1 0 0,0 1 1 0 0,0-1-1 0 0,0 0 1 0 0,1 0-1 0 0,0 0 1 0 0,-1 0-1 0 0,2-1 1 0 0,-1 1-1 0 0,0-1 1 0 0,6 3-7 0 0,9 0 139 0 0,1-1 0 0 0,0-1 0 0 0,0-1 1 0 0,1 0-1 0 0,-1-2 0 0 0,1 0 0 0 0,0-2 0 0 0,-1 0 1 0 0,1-1-1 0 0,0-1 0 0 0,-1-1 0 0 0,0-1 0 0 0,1-1 1 0 0,-2 0-1 0 0,1-2 0 0 0,-1 0 0 0 0,1-1 0 0 0,-2-1 1 0 0,0-1-1 0 0,0 0 0 0 0,9-8-139 0 0,-3 3 171 0 0,-1 0-1 0 0,-1-1 1 0 0,-1-1-1 0 0,0-2 1 0 0,-1 0-1 0 0,-1-1 1 0 0,-1 0-1 0 0,4-7-170 0 0,-14 16 28 0 0,0-1-1 0 0,-1 0 0 0 0,0-1 0 0 0,-1 1 1 0 0,0-1-1 0 0,-1 0 0 0 0,0-1 0 0 0,-1 1 0 0 0,-1-1 1 0 0,0 0-1 0 0,-1 0 0 0 0,0 0 0 0 0,-2 0 0 0 0,1 0 1 0 0,-1 0-1 0 0,-1 0 0 0 0,-1-1-27 0 0,1 8-1 0 0,-1 1 1 0 0,0 0-1 0 0,0-1 0 0 0,-1 1 0 0 0,0 0 0 0 0,0 0 1 0 0,0 0-1 0 0,-1 0 0 0 0,1 1 0 0 0,-1-1 0 0 0,-1 1 1 0 0,1 0-1 0 0,-1 0 0 0 0,0 1 0 0 0,0-1 1 0 0,0 1-1 0 0,-1 0 0 0 0,1 1 0 0 0,-1-1 0 0 0,0 1 1 0 0,0 0-1 0 0,0 0 0 0 0,-1 1 0 0 0,1 0 0 0 0,-1 0 1 0 0,0 1 0 0 0,-15-5-40 0 0,-1 1-1 0 0,1 2 1 0 0,-1 0 0 0 0,0 2 0 0 0,0 0 0 0 0,1 2 0 0 0,-5 0 40 0 0,10 1-147 0 0,0 1 0 0 0,0 1 1 0 0,0 0-1 0 0,1 1 0 0 0,-1 1 1 0 0,1 0-1 0 0,1 1 0 0 0,-1 1 1 0 0,1 1-1 0 0,0 0 147 0 0,-87 66-8335 0 0,82-59-3897 0 0</inkml:trace>
  <inkml:trace contextRef="#ctx0" brushRef="#br0" timeOffset="18878.766">3819 2713 10746 0 0,'0'0'2350'0'0,"0"0"-579"0"0,0 0-222 0 0,0 0 14 0 0,0 0-45 0 0,0 0-120 0 0,0 0-210 0 0,0 0-229 0 0,0 0-169 0 0,0 0-126 0 0,0 0-83 0 0,0 0-54 0 0,0 0-52 0 0,-8-7-48 0 0,-24-21-67 0 0,31 27-339 0 0,0 0 0 0 0,0-1 1 0 0,1 1-1 0 0,-1 0 0 0 0,0-1 0 0 0,1 1 1 0 0,0-1-1 0 0,-1 1 0 0 0,1-1 1 0 0,0 1-1 0 0,-1-1 0 0 0,1 1 0 0 0,0-1 1 0 0,0 1-1 0 0,0-1 0 0 0,1 1 1 0 0,-1-1-1 0 0,0 1 0 0 0,0-1 0 0 0,1 1 1 0 0,-1-1-1 0 0,1 1 0 0 0,-1 0 1 0 0,1-1-1 0 0,0 1 0 0 0,0 0 0 0 0,-1-1 1 0 0,1 1-1 0 0,0 0 0 0 0,0 0 1 0 0,0 0-1 0 0,0 0 0 0 0,0 0 0 0 0,1 0 1 0 0,-1 0-1 0 0,0 0 0 0 0,0 0 1 0 0,1 0-1 0 0,-1 1 0 0 0,0-1 0 0 0,1 0 1 0 0,-1 1-1 0 0,1-1 0 0 0,-1 1 1 0 0,1 0-22 0 0,3-3 43 0 0,14-7 23 0 0,0 0-1 0 0,0 1 0 0 0,1 2 0 0 0,1 0 0 0 0,-1 1 1 0 0,1 0-1 0 0,0 2 0 0 0,0 1 0 0 0,1 1 1 0 0,-1 0-1 0 0,14 2-65 0 0,-27 1 40 0 0,0 0 0 0 0,-1 0 1 0 0,1 1-1 0 0,0 1 0 0 0,0-1 0 0 0,-1 1 1 0 0,1 0-1 0 0,-1 1 0 0 0,0 0 1 0 0,0 0-1 0 0,-1 0 0 0 0,1 1 0 0 0,-1 0 1 0 0,0 1-1 0 0,0-1 0 0 0,0 1 0 0 0,-1 0 1 0 0,0 0-1 0 0,0 1 0 0 0,-1-1 1 0 0,0 1-1 0 0,0 0 0 0 0,0 1 0 0 0,0 1-40 0 0,-3-6 13 0 0,4 4 39 0 0,1 0-1 0 0,-1 0 1 0 0,1 0 0 0 0,0-1 0 0 0,1 1 0 0 0,-1-2 0 0 0,1 1 0 0 0,1-1-1 0 0,-1 0 1 0 0,1 0 0 0 0,-1-1 0 0 0,1 0 0 0 0,1 0 0 0 0,-1-1 0 0 0,0 0-1 0 0,1 0 1 0 0,0-1 0 0 0,-1-1 0 0 0,1 1 0 0 0,0-1 0 0 0,0-1 0 0 0,0 1-1 0 0,0-2 1 0 0,0 1 0 0 0,0-1 0 0 0,3-1-52 0 0,-10 1-7 0 0,-1 1 0 0 0,1-1 1 0 0,0 0-1 0 0,0 0 0 0 0,-1 0 0 0 0,1 0 1 0 0,0 0-1 0 0,-1 0 0 0 0,1 0 0 0 0,-1-1 1 0 0,0 1-1 0 0,1 0 0 0 0,-1-1 0 0 0,0 1 1 0 0,0-1-1 0 0,0 0 0 0 0,0 1 0 0 0,0-1 1 0 0,0 0-1 0 0,0 1 0 0 0,-1-1 0 0 0,1 0 0 0 0,-1 0 1 0 0,1 0-1 0 0,-1 0 0 0 0,0 0 0 0 0,1 0 1 0 0,-1 0-1 0 0,0 1 0 0 0,0-1 0 0 0,-1 0 1 0 0,1 0-1 0 0,0-1 7 0 0,-16-36-5104 0 0,8 32-242 0 0,5 3-7139 0 0</inkml:trace>
  <inkml:trace contextRef="#ctx0" brushRef="#br0" timeOffset="19295.517">4117 1933 16740 0 0,'0'0'1909'0'0,"0"0"-303"0"0,0 0-115 0 0,0 0-99 0 0,0 0-139 0 0,0 0-251 0 0,0 0-245 0 0,0 0-169 0 0,0 0-151 0 0,0 0-105 0 0,0 0-101 0 0,0 0-75 0 0,0 0-45 0 0,-11 3-15 0 0,-31 13-14 0 0,6 12 121 0 0,36-28-204 0 0,13-4 6 0 0,68-44 677 0 0,-110 53 31 0 0,20-2-730 0 0,1 0 0 0 0,-1 1-1 0 0,1 0 1 0 0,0 0 0 0 0,1 0 0 0 0,-1 1 0 0 0,1 0-1 0 0,0 1 1 0 0,0 0 0 0 0,-5 5 17 0 0,13-9-62 0 0,-1-1 0 0 0,1 0-1 0 0,0 0 1 0 0,-1 0 0 0 0,1 0 0 0 0,0 0 0 0 0,0 0 0 0 0,-1 0-1 0 0,1 0 1 0 0,0-1 0 0 0,0 1 0 0 0,0 0 0 0 0,0 0 0 0 0,0-1-1 0 0,0 1 1 0 0,0-1 0 0 0,1 1 0 0 0,-1-1 0 0 0,0 1 0 0 0,0-1-1 0 0,0 0 1 0 0,1 1 0 0 0,-1-1 0 0 0,0 0 0 0 0,0 0 0 0 0,0 0-1 0 0,1 0 1 0 0,-1 0 0 0 0,0 0 0 0 0,0 0 0 0 0,1 0 0 0 0,-1-1-1 0 0,0 1 1 0 0,0-1 0 0 0,0 1 0 0 0,1 0 0 0 0,-1-1 0 0 0,0 0-1 0 0,1 0 63 0 0,23-4-2210 0 0,-6 0-2941 0 0,-3 2-7314 0 0</inkml:trace>
  <inkml:trace contextRef="#ctx0" brushRef="#br0" timeOffset="19774.502">4549 2039 13635 0 0,'0'0'3789'0'0,"0"0"-1774"0"0,0 0-679 0 0,0 0-92 0 0,0 0-66 0 0,0 0-128 0 0,0 0-162 0 0,0 0-244 0 0,0 0-203 0 0,0 0-109 0 0,0 0-45 0 0,0 0-36 0 0,7-5-19 0 0,-4 1-182 0 0,1 1 1 0 0,0 0-1 0 0,0 1 1 0 0,0-1-1 0 0,0 0 0 0 0,1 1 1 0 0,-1 0-1 0 0,1 0 1 0 0,-1 0-1 0 0,1 1 1 0 0,0 0-1 0 0,-1 0 0 0 0,1 0 1 0 0,0 0-1 0 0,0 1 1 0 0,3-1-51 0 0,9 0 95 0 0,0 1 1 0 0,-1 1-1 0 0,1 0 1 0 0,-1 1-1 0 0,1 0 1 0 0,-1 2-1 0 0,0 0 1 0 0,0 0-1 0 0,0 2 1 0 0,2 1-96 0 0,-16-6 7 0 0,-1 0 1 0 0,1 1-1 0 0,0-1 1 0 0,0 1-1 0 0,-1-1 1 0 0,1 1 0 0 0,-1 0-1 0 0,0-1 1 0 0,1 1-1 0 0,-1 0 1 0 0,0 0-1 0 0,0 0 1 0 0,0 0-1 0 0,0 0 1 0 0,0 0 0 0 0,-1 0-1 0 0,1 0 1 0 0,-1 0-1 0 0,1 1 1 0 0,-1-1-1 0 0,0 0 1 0 0,0 0 0 0 0,0 0-1 0 0,0 1 1 0 0,0-1-1 0 0,0 0 1 0 0,0 0-1 0 0,-1 0 1 0 0,1 1 0 0 0,-1-1-1 0 0,0 0 1 0 0,0 0-1 0 0,0 0 1 0 0,0 0-1 0 0,0 0 1 0 0,0 0-1 0 0,0 0 1 0 0,-1-1 0 0 0,1 1-1 0 0,0 0 1 0 0,-1-1-1 0 0,0 1 1 0 0,1-1-1 0 0,-1 1 1 0 0,0-1 0 0 0,-1 1-8 0 0,-73 64 222 0 0,65-59-193 0 0,1 0 1 0 0,0 1-1 0 0,1 0 1 0 0,-1 0-1 0 0,2 1 0 0 0,-1 0 1 0 0,1 1-1 0 0,1 0 0 0 0,-6 9-29 0 0,12-18 5 0 0,1 0-1 0 0,-1 0 0 0 0,1 1 0 0 0,-1-1 1 0 0,1 0-1 0 0,-1 0 0 0 0,1 1 1 0 0,0-1-1 0 0,0 0 0 0 0,0 0 0 0 0,-1 1 1 0 0,1-1-1 0 0,0 0 0 0 0,1 1 0 0 0,-1-1 1 0 0,0 0-1 0 0,0 0 0 0 0,1 1 1 0 0,-1-1-1 0 0,0 0 0 0 0,1 0 0 0 0,-1 0 1 0 0,1 1-1 0 0,0-1 0 0 0,-1 0 0 0 0,1 0 1 0 0,0 0-1 0 0,0 0 0 0 0,-1 0 1 0 0,1 0-1 0 0,0 0 0 0 0,0 0 0 0 0,0-1 1 0 0,0 1-1 0 0,0 0 0 0 0,1-1 1 0 0,-1 1-1 0 0,0 0 0 0 0,0-1 0 0 0,0 1 1 0 0,0-1-1 0 0,1 0 0 0 0,-1 1 0 0 0,0-1 1 0 0,2 0-5 0 0,58 8 205 0 0,154-19 79 0 0,-169 11-3732 0 0,-44 0-1154 0 0,-2 3-7930 0 0</inkml:trace>
  <inkml:trace contextRef="#ctx0" brushRef="#br0" timeOffset="20098.518">5041 1977 15963 0 0,'0'0'2128'0'0,"0"0"-597"0"0,0 0-335 0 0,0 0-99 0 0,0 0-58 0 0,0 0-71 0 0,0 0-121 0 0,0 0-180 0 0,0 0-109 0 0,0 0-50 0 0,0 0-68 0 0,0 0-20 0 0,0 0-24 0 0,24 20-39 0 0,75 66-26 0 0,-33-1 232 0 0,-49-56-458 0 0,-1 1 0 0 0,-2 0 0 0 0,-1 1 0 0 0,-1 0-1 0 0,-1 1 1 0 0,-2 0 0 0 0,-1 1 0 0 0,-2 0 0 0 0,-1 0 0 0 0,-2 1 0 0 0,-1-1 0 0 0,-2 14-105 0 0,-4-20-6 0 0,0 1 1 0 0,-2-1-1 0 0,-1 0 1 0 0,-1-1-1 0 0,-1 0 1 0 0,-2 0-1 0 0,0-1 1 0 0,-2 0-1 0 0,-1-1 0 0 0,0 0 1 0 0,-2-1-1 0 0,-1-1 1 0 0,-1-1-1 0 0,0 0 1 0 0,-2-2-1 0 0,0 0 1 0 0,-1-1-1 0 0,-1-1 1 0 0,-1-1-1 0 0,-2 1 6 0 0,-33 24-568 0 0,-2-3 0 0 0,-2-3-1 0 0,-50 22 569 0 0,-24-12-9472 0 0,107-40-2979 0 0</inkml:trace>
  <inkml:trace contextRef="#ctx0" brushRef="#br1" timeOffset="66513.174">811 3055 672 0 0,'0'0'1918'0'0,"0"0"-622"0"0,0 0-278 0 0,0 0 27 0 0,0 0 185 0 0,0 0 182 0 0,0 0 79 0 0,0 0-55 0 0,0 0-201 0 0,0 0-286 0 0,0 0-305 0 0,1-9 369 0 0,4 18-502 0 0,0 1-1 0 0,-1 0 1 0 0,0 1-1 0 0,-1-1 1 0 0,-1 1-1 0 0,1-1 1 0 0,-2 1-1 0 0,1 0 1 0 0,-1 0-1 0 0,-1 9-510 0 0,-14 88 994 0 0,9-90-930 0 0,2 0 1 0 0,0 0-1 0 0,2 1 1 0 0,-1-1 0 0 0,2 1-1 0 0,1-1 1 0 0,0 3-65 0 0,1-20 36 0 0,0 1 0 0 0,0-1 1 0 0,0 1-1 0 0,0-1 0 0 0,0 0 0 0 0,0 0 1 0 0,0 0-1 0 0,0 0 0 0 0,1 0 0 0 0,-1 0 1 0 0,0 0-1 0 0,1-1 0 0 0,-1 1 0 0 0,0-1 1 0 0,1 0-1 0 0,-1 0 0 0 0,1 0 0 0 0,-1 0 0 0 0,0 0 1 0 0,1 0-1 0 0,-1-1 0 0 0,1 1 0 0 0,-1-1 1 0 0,1 0-37 0 0,9 0 80 0 0,161-20 289 0 0,78-20-168 0 0,-27 39-107 0 0,69-7 152 0 0,-29-17-118 0 0,-10 22-77 0 0,291 8 34 0 0,-203-19-109 0 0,123 15 26 0 0,-284 23-36 0 0,76-5 8 0 0,-31-4 7 0 0,4-7 28 0 0,-74 1 26 0 0,-54-1-27 0 0,74 15-35 0 0,-81-21 30 0 0,-61 2-51 0 0,-34-3 49 0 0,0 0-3 0 0,0 0 8 0 0,0 0 9 0 0,0 0 0 0 0,0 0-9 0 0,0 0-6 0 0,0 0 20 0 0,0 0 14 0 0,0 0 15 0 0,0 0 22 0 0,0 0 20 0 0,0 0 33 0 0,0 0 44 0 0,0 0 17 0 0,0 0 16 0 0,0-15 291 0 0,-1-25-363 0 0,0 25-80 0 0,0-1 0 0 0,1 1-1 0 0,1 0 1 0 0,0-1 0 0 0,1 1-1 0 0,1 0 1 0 0,1 0 0 0 0,0 0-1 0 0,1-3-48 0 0,38-59 40 0 0,-41 71 48 0 0,0 2-861 0 0,-1 6-9886 0 0,-1-1-880 0 0</inkml:trace>
  <inkml:trace contextRef="#ctx0" brushRef="#br1" timeOffset="68711.341">2928 3394 0 0 0,'0'0'952'0'0,"0"0"324"0"0,0 0 245 0 0,0 0 148 0 0,0 0 31 0 0,0 0-25 0 0,0 0-56 0 0,0 0-94 0 0,0 0-150 0 0,0 0-195 0 0,0 0-178 0 0,0-2-137 0 0,0-2-1011 0 0,0 2 7621 0 0,0 3-7301 0 0,0-1-34 0 0,0 0-24 0 0,0 0-26 0 0,0 0 1 0 0,0 0-11 0 0,0 0-14 0 0,2 15 272 0 0,160 345 1663 0 0,-83-260-1609 0 0,43 2 159 0 0,-68-57-229 0 0,-46-23 675 0 0,-127-37-786 0 0,49 14-247 0 0,-1 3 0 0 0,1 3 0 0 0,0 3 0 0 0,-25 8 36 0 0,-31 20-68 0 0,124-35 28 0 0,2-1 15 0 0,0 0-6 0 0,0 0-6 0 0,0 0 2 0 0,0 0-5 0 0,0 0-7 0 0,0 0 2 0 0,0 0 11 0 0,0 0 9 0 0,19-15-71 0 0,67-47 261 0 0,160-122-133 0 0,-32 73-42 0 0,-79 52 56 0 0,-121 52-43 0 0,-13 7 1 0 0,-1 0 5 0 0,0 0 5 0 0,0 0-3 0 0,0 0 5 0 0,0 0 4 0 0,0 0-6 0 0,0 0 10 0 0,0 0-14 0 0,0 0-10 0 0,0 0 13 0 0,0 0-12 0 0,0 0 10 0 0,0 0-6 0 0,-1 25-2 0 0,-45 155 262 0 0,16-88-213 0 0,11-14 22 0 0,17-48-992 0 0,23-34-3879 0 0,-11 1-1490 0 0,-4 2-6146 0 0</inkml:trace>
  <inkml:trace contextRef="#ctx0" brushRef="#br1" timeOffset="71221.311">3736 3899 4681 0 0,'0'0'1624'0'0,"0"0"-334"0"0,0 0-243 0 0,0 0 41 0 0,0 0 131 0 0,0 0 91 0 0,0 0-43 0 0,0 0-166 0 0,0 0-231 0 0,0 0-237 0 0,0 0-154 0 0,8-16 857 0 0,17 2-711 0 0,-1 0 1 0 0,2 2-1 0 0,0 1 0 0 0,0 0 0 0 0,1 2 0 0 0,8-1-625 0 0,-13 4 234 0 0,5-4-108 0 0,1 1-1 0 0,-1 1 1 0 0,1 2-1 0 0,1 1 1 0 0,-1 1-1 0 0,1 2 1 0 0,-1 0-1 0 0,1 2 1 0 0,6 2-126 0 0,-32 0 13 0 0,-1 1 1 0 0,0-1-1 0 0,0 1 1 0 0,0-1 0 0 0,0 1-1 0 0,0 0 1 0 0,0 0-1 0 0,-1 0 1 0 0,0 0 0 0 0,1 0-1 0 0,-1 0 1 0 0,0 1-1 0 0,0-1 1 0 0,-1 0-1 0 0,1 0 1 0 0,-1 1 0 0 0,0-1-1 0 0,1 0 1 0 0,-1 1-1 0 0,-1-1 1 0 0,1 0 0 0 0,0 1-1 0 0,-1-1 1 0 0,0 0-1 0 0,0 0 1 0 0,-1 3-14 0 0,-54 130 415 0 0,5-34-362 0 0,-5-3 0 0 0,-3-2-1 0 0,-58 68-52 0 0,14-26 91 0 0,102-136-78 0 0,-1-1-1 0 0,1 1 0 0 0,0 0 1 0 0,0-1-1 0 0,0 1 1 0 0,0 0-1 0 0,0 0 0 0 0,1-1 1 0 0,-1 1-1 0 0,1 0 1 0 0,0 0-1 0 0,0 0 1 0 0,0 0-1 0 0,0 0 0 0 0,0 0 1 0 0,1-1-1 0 0,-1 1 1 0 0,1 0-1 0 0,0 0 0 0 0,0-1 1 0 0,0 1-1 0 0,0 0 1 0 0,0-1-1 0 0,0 1 1 0 0,1-1-1 0 0,-1 1 0 0 0,1-1 1 0 0,0 0-1 0 0,0 1 1 0 0,0-1-1 0 0,0 0 0 0 0,0 0 1 0 0,0-1-1 0 0,1 1 1 0 0,-1 0-1 0 0,0-1 1 0 0,1 1-1 0 0,0-1 0 0 0,-1 0 1 0 0,1 0-1 0 0,0 0 1 0 0,0 0-13 0 0,23 4 239 0 0,0-1 1 0 0,1-2 0 0 0,-1 0-1 0 0,1-2 1 0 0,-1-1 0 0 0,1-1-1 0 0,-1-1 1 0 0,0-1 0 0 0,0-1-1 0 0,0-2 1 0 0,15-6-240 0 0,50-5 315 0 0,-139-4-6499 0 0,29 11-4489 0 0,14 7-20 0 0</inkml:trace>
  <inkml:trace contextRef="#ctx0" brushRef="#br1" timeOffset="71413.801">3482 4340 10594 0 0,'0'0'1096'0'0,"0"0"-89"0"0,0 0 174 0 0,0 0 278 0 0,0 0 181 0 0,32-5-78 0 0,105-18-223 0 0,99-11 1785 0 0,172-24-3620 0 0,-390 56-366 0 0,15-3-1687 0 0,-13 1-6896 0 0,-13 3-205 0 0</inkml:trace>
  <inkml:trace contextRef="#ctx0" brushRef="#br1" timeOffset="72079.711">4456 4296 7186 0 0,'0'0'1270'0'0,"0"0"-76"0"0,0 0 94 0 0,0 0 126 0 0,0 0 14 0 0,0 0-154 0 0,0 0-214 0 0,0 0-192 0 0,0 0-134 0 0,0 0-95 0 0,0 0-54 0 0,0 0-7 0 0,32 17 8 0 0,105 49 13 0 0,-134-64-549 0 0,0 1 1 0 0,0-2-1 0 0,1 1 0 0 0,-1 0 0 0 0,1 0 1 0 0,0-1-1 0 0,-1 0 0 0 0,1 0 1 0 0,0 0-1 0 0,0 0 0 0 0,0-1 0 0 0,0 1 1 0 0,-1-1-1 0 0,1 0 0 0 0,0 0 1 0 0,0-1-1 0 0,0 1 0 0 0,0-1 0 0 0,3 0-50 0 0,3-2 189 0 0,139-59 1720 0 0,-133 54-1824 0 0,-1 0 1 0 0,0-2-1 0 0,0 1 1 0 0,-1-2-1 0 0,-1 0 1 0 0,1 0-1 0 0,-2-1 1 0 0,0-1-1 0 0,0 0 0 0 0,-1-1 1 0 0,2-6-86 0 0,-11 18 0 0 0,0 0 0 0 0,0-1 0 0 0,0 1 0 0 0,0-1 0 0 0,-1 0 0 0 0,0 1-1 0 0,1-1 1 0 0,-1 0 0 0 0,0 0 0 0 0,0 0 0 0 0,-1 0 0 0 0,1 0 0 0 0,-1 0 0 0 0,1 0 0 0 0,-1 0 0 0 0,0 0 0 0 0,0 0 0 0 0,0 0 0 0 0,-1 0 0 0 0,1-1 0 0 0,-1 1-1 0 0,0 0 1 0 0,1 1 0 0 0,-1-1 0 0 0,-1 0 0 0 0,1 0 0 0 0,0 0 0 0 0,-1 0 0 0 0,1 1 0 0 0,-1-1 0 0 0,0 1 0 0 0,0-1 0 0 0,0 1 0 0 0,0 0 0 0 0,0 0 0 0 0,0 0-1 0 0,-1 0 1 0 0,1 0 0 0 0,-1 0 0 0 0,-1 0 0 0 0,-6-2-56 0 0,0 1-1 0 0,0 1 1 0 0,0 0 0 0 0,-1 0-1 0 0,1 1 1 0 0,0 0-1 0 0,-1 1 1 0 0,1 0-1 0 0,-1 1 1 0 0,1 0 0 0 0,0 1-1 0 0,0 0 1 0 0,-1 0-1 0 0,1 1 1 0 0,1 1-1 0 0,-1-1 1 0 0,0 2 0 0 0,-6 3 56 0 0,-12 7-131 0 0,1 2 1 0 0,1 0 0 0 0,0 2 0 0 0,1 1-1 0 0,-11 12 131 0 0,14-13-175 0 0,1 1 1 0 0,1 1-1 0 0,0 1 0 0 0,2 1 0 0 0,1 0 0 0 0,0 1 1 0 0,2 1-1 0 0,1 1 0 0 0,1 0 0 0 0,1 1 0 0 0,1 0 0 0 0,-1 8 175 0 0,10-31-8 0 0,1 0-1 0 0,-1 0 1 0 0,1 0-1 0 0,-1 0 0 0 0,1 1 1 0 0,1-1-1 0 0,-1 0 1 0 0,1 0-1 0 0,-1 1 0 0 0,1-1 1 0 0,0 0-1 0 0,1 0 0 0 0,-1 1 1 0 0,1-1-1 0 0,0 0 1 0 0,0 0-1 0 0,0 0 0 0 0,1 1 1 0 0,-1-1-1 0 0,1-1 0 0 0,0 1 1 0 0,0 0-1 0 0,0 0 1 0 0,1-1-1 0 0,-1 1 0 0 0,1-1 1 0 0,0 0-1 0 0,0 0 1 0 0,0 0-1 0 0,0 0 0 0 0,0 0 1 0 0,1-1-1 0 0,0 1 0 0 0,-1-1 1 0 0,1 0-1 0 0,0 0 1 0 0,0-1-1 0 0,0 1 0 0 0,0-1 1 0 0,0 0-1 0 0,1 0 9 0 0,34 3 335 0 0,1-2-1 0 0,-1-2 0 0 0,1-1 1 0 0,0-3-1 0 0,-1-1 1 0 0,0-1-1 0 0,0-3 1 0 0,-1-1-1 0 0,0-1 1 0 0,-1-3-1 0 0,0-1 0 0 0,-1-1 1 0 0,-1-3-1 0 0,20-13-334 0 0,-27 19 117 0 0,0-1-1 0 0,-1-1 0 0 0,-1-1 0 0 0,-1-1 0 0 0,0-1 0 0 0,-2-2 0 0 0,0 0 0 0 0,-1-2 0 0 0,-1 0 0 0 0,-1-1 1 0 0,-1-1-1 0 0,-1-1 0 0 0,-1-1 0 0 0,-1 0 0 0 0,-2-1 0 0 0,0-1 0 0 0,-2-1-116 0 0,-10 25 0 0 0,0 0-1 0 0,0 0 1 0 0,-1 0-1 0 0,1-1 1 0 0,-1 1-1 0 0,0 0 1 0 0,-1-1 0 0 0,1 1-1 0 0,-1-1 1 0 0,0 1-1 0 0,0 0 1 0 0,0-1-1 0 0,-1 1 1 0 0,1-1-1 0 0,-1 1 1 0 0,0 0-1 0 0,0-1 1 0 0,-1 1 0 0 0,1 0-1 0 0,-1 0 1 0 0,0 0-1 0 0,0 0 1 0 0,0 0-1 0 0,-1 1 1 0 0,1-1-1 0 0,-1 0 1 0 0,0 1-1 0 0,0 0 1 0 0,0 0 0 0 0,-1 0-1 0 0,1 0 1 0 0,-1 0-1 0 0,1 1 1 0 0,-1 0-1 0 0,0-1 1 0 0,0 1-1 0 0,0 1 1 0 0,0-1-1 0 0,0 0 1 0 0,-1 1-1 0 0,-1 0 1 0 0,-7 2-16 0 0,1 0 0 0 0,0 1 0 0 0,0 1-1 0 0,0 0 1 0 0,0 1 0 0 0,0 0 0 0 0,1 1-1 0 0,-1 0 1 0 0,1 0 0 0 0,1 2 0 0 0,-1-1-1 0 0,1 1 1 0 0,0 1 0 0 0,1 0-1 0 0,-1 0 1 0 0,2 1 0 0 0,-1 0 0 0 0,1 0-1 0 0,0 1 1 0 0,-4 8 16 0 0,6-12-13 0 0,-1 1-1 0 0,1 0 1 0 0,0 0 0 0 0,0 1-1 0 0,1 0 1 0 0,0 0 0 0 0,1 0-1 0 0,-1 0 1 0 0,1 1 0 0 0,1 0-1 0 0,0-1 1 0 0,0 1 0 0 0,1 1-1 0 0,0-1 1 0 0,1 0 0 0 0,0 0-1 0 0,0 1 1 0 0,1-1 0 0 0,0 1 13 0 0,3-6 0 0 0,1 0 0 0 0,0-1 0 0 0,0 1 0 0 0,0-1 0 0 0,0 1 0 0 0,0-1 0 0 0,1-1 0 0 0,-1 1 0 0 0,1 0 1 0 0,0-1-1 0 0,0 0 0 0 0,0 0 0 0 0,0-1 0 0 0,0 1 0 0 0,0-1 0 0 0,0 0 0 0 0,1-1 0 0 0,-1 1 0 0 0,0-1 0 0 0,1 0 0 0 0,-1 0 1 0 0,5-1-1 0 0,-3 1 2 0 0,32 0 43 0 0,0-2 0 0 0,-1-2 0 0 0,1-2 0 0 0,36-9-45 0 0,-14 3 146 0 0,20 7 24 0 0,-79 7-167 0 0,0 0 0 0 0,0 0 1 0 0,0 0-1 0 0,0 0 0 0 0,0 0 1 0 0,-1 0-1 0 0,1 0 0 0 0,-1 1 1 0 0,0-1-1 0 0,1 0 0 0 0,-1 1 1 0 0,0-1-1 0 0,0 1 0 0 0,-1-1 1 0 0,1 1-1 0 0,0 0 0 0 0,-1-1 1 0 0,0 1-1 0 0,0 0 0 0 0,1 0 1 0 0,-2-1-1 0 0,1 1 0 0 0,0 0 1 0 0,0-1-1 0 0,-1 1 0 0 0,0 0 1 0 0,1-1-1 0 0,-1 1 0 0 0,0-1 1 0 0,0 1-1 0 0,0-1 0 0 0,-1 1 1 0 0,1-1-1 0 0,-1 1-3 0 0,-134 235-1459 0 0,132-216-705 0 0,8-14-6402 0 0,1-5-3115 0 0</inkml:trace>
  <inkml:trace contextRef="#ctx0" brushRef="#br1" timeOffset="72419.052">5983 4300 7602 0 0,'0'0'3186'0'0,"0"0"-938"0"0,0 0-584 0 0,0 0-334 0 0,0 0-244 0 0,0 0-235 0 0,0 0-205 0 0,0 0-115 0 0,0 0-116 0 0,0 0-126 0 0,-21 34-109 0 0,-69 106-62 0 0,54-58-26 0 0,35-69-78 0 0,-1-9-3 0 0,1 1-1 0 0,0-1 0 0 0,0 1 0 0 0,0 0 0 0 0,1-1 0 0 0,-1 1 1 0 0,1 0-1 0 0,0 0 0 0 0,1-1 0 0 0,-1 1 0 0 0,1 0 1 0 0,0-1-1 0 0,0 1 0 0 0,0-1 0 0 0,1 1 0 0 0,0-1 1 0 0,-1 1-1 0 0,2-1 0 0 0,-1 0 0 0 0,0 0 0 0 0,1 0 1 0 0,0 0-1 0 0,0-1 0 0 0,0 1 0 0 0,0-1 0 0 0,1 1 1 0 0,-1-1-1 0 0,1 0 0 0 0,0 0 0 0 0,0-1 0 0 0,1 2-10 0 0,11-1 264 0 0,0 0-1 0 0,0-1 1 0 0,1-1 0 0 0,-1 0-1 0 0,0-1 1 0 0,0-1-1 0 0,1-1 1 0 0,-1 0-1 0 0,0-1 1 0 0,0 0-1 0 0,-1-2 1 0 0,1 0-1 0 0,-1 0 1 0 0,0-2-1 0 0,0 0 1 0 0,-1 0-1 0 0,0-1 1 0 0,0-1 0 0 0,-1-1-1 0 0,0 0 1 0 0,0 0-1 0 0,-2-1 1 0 0,1-1-264 0 0,0 2 110 0 0,0-1 1 0 0,-1-1 0 0 0,0 0-1 0 0,-1 0 1 0 0,0-1-1 0 0,-1 0 1 0 0,-1 0 0 0 0,0-1-1 0 0,0 0 1 0 0,-2-1-1 0 0,0 0 1 0 0,0 0 0 0 0,-2 0-1 0 0,0-1 1 0 0,0 1-1 0 0,0-16-110 0 0,-2 25 0 0 0,-1-1 0 0 0,0 1 1 0 0,-1 0-1 0 0,0 0 0 0 0,0-1 0 0 0,0 1 0 0 0,0 0 0 0 0,-1-1 0 0 0,0 1 0 0 0,-1 0 0 0 0,1 0 0 0 0,-1 0 0 0 0,0 0 0 0 0,-1 0 0 0 0,1 0 0 0 0,-1 1 0 0 0,0-1 0 0 0,-1 1 0 0 0,1 0 0 0 0,-1 0 0 0 0,0 0 0 0 0,0 0 0 0 0,-1 1 0 0 0,1-1 0 0 0,-1 1 1 0 0,0 1-1 0 0,0-1 0 0 0,-1 1 0 0 0,1-1 0 0 0,-1 1 0 0 0,-1 0 0 0 0,-1 1-98 0 0,-1 1 0 0 0,0-1 0 0 0,0 1 0 0 0,1 1 0 0 0,-1 0 0 0 0,0 0 0 0 0,0 1 0 0 0,0 0 0 0 0,0 0 0 0 0,1 1 0 0 0,-1 0 0 0 0,0 1 0 0 0,1 0 0 0 0,0 0 0 0 0,0 1 0 0 0,0 0 0 0 0,0 1 98 0 0,-47 32-6856 0 0,36-18-5605 0 0</inkml:trace>
  <inkml:trace contextRef="#ctx0" brushRef="#br2" timeOffset="78539.66">9271 1940 0 0 0,'0'0'984'0'0,"0"0"-36"0"0,0 0-149 0 0,0 0-40 0 0,0 0 96 0 0,0 0 176 0 0,0 0 164 0 0,0 0 66 0 0,0 0-15 0 0,0 0-116 0 0,0 0-184 0 0,-3 1 3710 0 0,4 25-3782 0 0,1 0-1 0 0,1-1 1 0 0,1 1-1 0 0,1 0 1 0 0,2-1-1 0 0,1 1-873 0 0,105 229 1483 0 0,-90-208-1063 0 0,103 233 306 0 0,18 83-35 0 0,23-3 101 0 0,-56-179-412 0 0,-47-67 44 0 0,-52-21 216 0 0,38 7-471 0 0,0-34-27 0 0,-50-66-128 0 0,0 0 1 0 0,-1 0-1 0 0,1 0 1 0 0,0 0-1 0 0,-1 0 1 0 0,1 0-1 0 0,0 0 1 0 0,-1 0-1 0 0,1 0 1 0 0,0 0-1 0 0,0 0 1 0 0,-1 0 0 0 0,1 1-1 0 0,0-1 1 0 0,-1 0-1 0 0,1 0 1 0 0,0 0-1 0 0,0 0 1 0 0,-1 1-1 0 0,1-1 1 0 0,0 0-1 0 0,0 0 1 0 0,0 1-1 0 0,-1-1 1 0 0,1 0-1 0 0,0 0 1 0 0,0 1-1 0 0,0-1 1 0 0,0 0-1 0 0,-1 1 1 0 0,1-1-1 0 0,0 0 1 0 0,0 1-1 0 0,0-1 1 0 0,0 0 0 0 0,0 1-1 0 0,0-1 1 0 0,0 0-1 0 0,0 1 1 0 0,0-1-1 0 0,0 0 1 0 0,0 1-1 0 0,0-1 1 0 0,0 0-1 0 0,0 0 1 0 0,1 1-1 0 0,-1-1 1 0 0,0 0-1 0 0,0 1 1 0 0,0-1-1 0 0,0 0 1 0 0,1 0-1 0 0,-1 1 1 0 0,0-1-1 0 0,0 0 1 0 0,0 0-1 0 0,1 1 1 0 0,-1-1-1 0 0,0 0 1 0 0,0 0 0 0 0,1 0-1 0 0,-1 1 1 0 0,0-1-15 0 0,-175-64-252 0 0,113 47 205 0 0,-229-74-8 0 0,255 76 71 0 0,70 3-451 0 0,313-104 565 0 0,-140 60-121 0 0,-150 44-10 0 0,1 3 0 0 0,0 2 0 0 0,0 3 0 0 0,19 2 1 0 0,-77 2-12 0 0,0 0-1 0 0,0 0-7 0 0,0 0 28 0 0,0 0 8 0 0,0 0 1 0 0,0 0 4 0 0,0 0-1 0 0,0 0 8 0 0,0 0 3 0 0,0 0 15 0 0,0 0-17 0 0,0 0-5 0 0,0 0 3 0 0,0 0 6 0 0,0 0-24 0 0,0 0-42 0 0,0 0 10 0 0,0 0 22 0 0,0 0-10 0 0,-24 19 30 0 0,-46 46 32 0 0,4 2 1 0 0,-55 72-52 0 0,18-21-138 0 0,84-80-1291 0 0,20-23-7421 0 0,4-12-2901 0 0</inkml:trace>
  <inkml:trace contextRef="#ctx0" brushRef="#br2" timeOffset="79341.267">9479 4631 8546 0 0,'0'0'1417'0'0,"0"0"-403"0"0,0 0-198 0 0,0 0-5 0 0,0 0 124 0 0,0 0 110 0 0,0 0-34 0 0,0 0-97 0 0,0 0-126 0 0,0 0-112 0 0,0 0-86 0 0,33-14-61 0 0,104-44-47 0 0,-30 23 354 0 0,-69 23-612 0 0,-1 1 1 0 0,2 2-1 0 0,-1 2 1 0 0,1 1-1 0 0,1 2 1 0 0,2 2-225 0 0,-41 2 56 0 0,-7 16 570 0 0,-213 232 267 0 0,182-206-862 0 0,30-36-27 0 0,0 0 0 0 0,0 0 1 0 0,1 1-1 0 0,-1 0 0 0 0,2 0 1 0 0,-1 0-1 0 0,1 1 0 0 0,0 0 0 0 0,1 0 1 0 0,0 0-1 0 0,0 0 0 0 0,0 1 1 0 0,1 0-1 0 0,1-1 0 0 0,0 1 1 0 0,0 0-1 0 0,0 0 0 0 0,1 1 1 0 0,1-1-1 0 0,-1 5-4 0 0,4-9 59 0 0,1-1 0 0 0,-1 0 0 0 0,0 0 0 0 0,1 0 0 0 0,0 0 0 0 0,0-1 0 0 0,0 1 0 0 0,1-1 0 0 0,-1 0 1 0 0,1 0-1 0 0,0-1 0 0 0,0 1 0 0 0,-1-1 0 0 0,2 0 0 0 0,-1 0 0 0 0,0-1 0 0 0,0 0 0 0 0,0 0 0 0 0,1 0 0 0 0,-1 0 0 0 0,1-1 0 0 0,-1 0 0 0 0,0 0 0 0 0,1 0 0 0 0,1-1-59 0 0,32 2 400 0 0,-22 0-309 0 0,1-1 0 0 0,-1 0 1 0 0,1-1-1 0 0,-1-1 0 0 0,0 0 1 0 0,0-1-1 0 0,14-5-91 0 0,-30 7-87 0 0,0 0 0 0 0,0 1-1 0 0,0-1 1 0 0,0 0 0 0 0,0 0 0 0 0,0 0-1 0 0,-1 0 1 0 0,1 0 0 0 0,0 0 0 0 0,-1 0 0 0 0,1 0-1 0 0,-1 0 1 0 0,1 0 0 0 0,-1 0 0 0 0,1-1-1 0 0,-1 1 1 0 0,0 0 0 0 0,1 0 0 0 0,-1 0-1 0 0,0-1 1 0 0,0 1 0 0 0,0 0 0 0 0,0 0-1 0 0,0-1 1 0 0,0 1 0 0 0,-1 0 0 0 0,1 0-1 0 0,0 0 1 0 0,-1-1 0 0 0,1 1 0 0 0,0 0-1 0 0,-1 0 1 0 0,1 0 0 0 0,-1 0 0 0 0,0 0-1 0 0,1 0 1 0 0,-1 0 0 0 0,0 0 0 0 0,0 0-1 0 0,0 0 1 0 0,1 0 0 0 0,-1 0 0 0 0,-1 0 87 0 0,-10-15-4462 0 0,1 5-3444 0 0,4 3-1939 0 0</inkml:trace>
  <inkml:trace contextRef="#ctx0" brushRef="#br2" timeOffset="79595.385">9433 4786 12827 0 0,'0'0'1273'0'0,"0"0"-687"0"0,0 0-337 0 0,0 0 151 0 0,0 0 299 0 0,0 0 157 0 0,0 0 32 0 0,0 0-74 0 0,0 0-86 0 0,33-2-114 0 0,103-6-132 0 0,176-22-39 0 0,-205 13-1799 0 0,-41-2-6638 0 0,-48 14-2755 0 0</inkml:trace>
  <inkml:trace contextRef="#ctx0" brushRef="#br2" timeOffset="80223.714">10275 4679 7538 0 0,'0'0'829'0'0,"0"0"-117"0"0,0 0 100 0 0,0 0 253 0 0,0 0 192 0 0,0 0 68 0 0,0 0-56 0 0,0 0-150 0 0,0 0-169 0 0,0 0-148 0 0,0 0-120 0 0,0 0-85 0 0,34 19-78 0 0,106 54-57 0 0,-71-54 152 0 0,-61-21-499 0 0,-2 2-69 0 0,-1-1-1 0 0,0 1 1 0 0,1-1 0 0 0,-1-1-1 0 0,0 1 1 0 0,1-1 0 0 0,-1 0-1 0 0,0 0 1 0 0,0-1-1 0 0,-1 1 1 0 0,1-1 0 0 0,0 0-1 0 0,-1 0 1 0 0,0-1 0 0 0,0 0-1 0 0,0 1 1 0 0,0-1-1 0 0,0 0 1 0 0,-1-1 0 0 0,0 1-1 0 0,0-1 1 0 0,0 1 0 0 0,0-1-1 0 0,-1 0 1 0 0,0 0 0 0 0,0 0-1 0 0,0 0 1 0 0,0-1-1 0 0,-1 1 1 0 0,0 0 0 0 0,0-1-1 0 0,-1 1 1 0 0,1-1 0 0 0,-1 1-1 0 0,0 0 1 0 0,-1-1-1 0 0,1 0-45 0 0,-4 2-39 0 0,0-1 0 0 0,-1 1 0 0 0,1 0 0 0 0,-1 1 0 0 0,1-1 0 0 0,-1 1-1 0 0,0 0 1 0 0,-1 0 0 0 0,1 1 0 0 0,0-1 0 0 0,-1 1 0 0 0,1 0-1 0 0,-1 1 1 0 0,0-1 0 0 0,0 1 0 0 0,1 0 0 0 0,-1 1 0 0 0,0-1 0 0 0,0 1-1 0 0,0 0 1 0 0,0 1 0 0 0,0-1 0 0 0,0 1 0 0 0,1 0 0 0 0,-1 1 0 0 0,0 0-1 0 0,1-1 1 0 0,-4 3 39 0 0,-4 2-51 0 0,-1 1-1 0 0,1 0 0 0 0,0 1 1 0 0,1 0-1 0 0,0 1 0 0 0,0 0 1 0 0,1 1-1 0 0,0 1 1 0 0,0-1-1 0 0,2 2 0 0 0,-1-1 1 0 0,1 2-1 0 0,1-1 0 0 0,0 1 1 0 0,1 0-1 0 0,0 1 1 0 0,1-1-1 0 0,1 1 0 0 0,0 1 1 0 0,1-1-1 0 0,-1 5 52 0 0,4-14 9 0 0,0 0 0 0 0,0 0 0 0 0,0 0 1 0 0,0 0-1 0 0,1 0 0 0 0,0 0 0 0 0,0 0 0 0 0,0 0 0 0 0,1 0 0 0 0,-1 0 0 0 0,1 0 1 0 0,0 0-1 0 0,1 0 0 0 0,-1 0 0 0 0,1 0 0 0 0,0-1 0 0 0,0 1 0 0 0,1-1 0 0 0,-1 1 1 0 0,1-1-1 0 0,0 0 0 0 0,0 0 0 0 0,0 0 0 0 0,1-1 0 0 0,0 1 0 0 0,-1-1 1 0 0,1 1-1 0 0,0-1 0 0 0,0-1 0 0 0,1 1 0 0 0,-1 0 0 0 0,1-1 0 0 0,-1 0 0 0 0,1 0 1 0 0,0 0-1 0 0,0-1 0 0 0,-1 0 0 0 0,1 0 0 0 0,2 0-9 0 0,25 2 201 0 0,-1-1 0 0 0,0-2-1 0 0,0-1 1 0 0,1-1 0 0 0,-1-2 0 0 0,-1-1 0 0 0,1-1-1 0 0,-1-2 1 0 0,0-1 0 0 0,0-2 0 0 0,-1 0 0 0 0,-1-2 0 0 0,0-2-1 0 0,23-15-200 0 0,-37 24 23 0 0,1-1 0 0 0,-2-1 0 0 0,1-1 0 0 0,-1 0 0 0 0,-1-1 0 0 0,1 0 0 0 0,-2 0 0 0 0,1-2 0 0 0,-1 1 0 0 0,-1-1 0 0 0,0-1 0 0 0,-1 0 0 0 0,-1 0 0 0 0,0-1 0 0 0,0 0 0 0 0,-2-1 0 0 0,1 1-1 0 0,-2-1 1 0 0,3-12-23 0 0,-1-62-305 0 0,-8 86 279 0 0,1 1-1 0 0,-1-1 1 0 0,1 1 0 0 0,-1 0-1 0 0,0-1 1 0 0,1 1 0 0 0,-1 0-1 0 0,-1 0 1 0 0,1 0 0 0 0,0 0-1 0 0,0 0 1 0 0,-1 0 0 0 0,1 0-1 0 0,-1 0 1 0 0,1 0 0 0 0,-1 1-1 0 0,0-1 1 0 0,0 0 0 0 0,0 1-1 0 0,0 0 1 0 0,0-1 0 0 0,0 1-1 0 0,0 0 1 0 0,0 0 0 0 0,-1 0-1 0 0,1 1 1 0 0,0-1 0 0 0,-1 0-1 0 0,1 1 1 0 0,0-1 0 0 0,-1 1-1 0 0,1 0 1 0 0,-1 0 0 0 0,1 0-1 0 0,-1 0 27 0 0,-3 0-41 0 0,-1 1 0 0 0,1-1-1 0 0,-1 1 1 0 0,1 1-1 0 0,-1-1 1 0 0,1 1-1 0 0,0 0 1 0 0,0 0-1 0 0,0 1 1 0 0,0 0-1 0 0,0 0 1 0 0,0 0 0 0 0,1 1-1 0 0,0 0 1 0 0,0 0-1 0 0,0 0 1 0 0,0 1-1 0 0,0 0 1 0 0,1-1-1 0 0,0 2 1 0 0,0-1-1 0 0,0 0 1 0 0,1 1 0 0 0,-2 4 41 0 0,4-9-2 0 0,0 1 0 0 0,0-1 0 0 0,1 0 0 0 0,-1 1 0 0 0,0-1 0 0 0,1 1 1 0 0,0-1-1 0 0,-1 1 0 0 0,1-1 0 0 0,0 1 0 0 0,0 0 0 0 0,0-1 1 0 0,0 1-1 0 0,0-1 0 0 0,0 1 0 0 0,0-1 0 0 0,0 1 0 0 0,1-1 0 0 0,-1 1 1 0 0,1-1-1 0 0,-1 1 0 0 0,1-1 0 0 0,-1 1 0 0 0,1-1 0 0 0,0 1 0 0 0,0-1 1 0 0,0 0-1 0 0,0 0 0 0 0,0 1 0 0 0,0-1 0 0 0,0 0 0 0 0,0 0 0 0 0,0 0 1 0 0,0 0-1 0 0,1 0 0 0 0,-1 0 0 0 0,0-1 0 0 0,1 1 0 0 0,-1 0 0 0 0,1-1 1 0 0,-1 1-1 0 0,1-1 0 0 0,-1 1 0 0 0,1-1 0 0 0,0 0 2 0 0,79 8 406 0 0,-72-9-360 0 0,184-9 714 0 0,-191 10-750 0 0,0-1-3 0 0,-1 0 0 0 0,1 1 1 0 0,-1-1-1 0 0,1 0 0 0 0,0 1 1 0 0,0 0-1 0 0,-1-1 0 0 0,1 1 0 0 0,0 0 1 0 0,0 0-1 0 0,-1 0 0 0 0,1 0 1 0 0,0 0-1 0 0,0 0 0 0 0,-1 1 1 0 0,1-1-1 0 0,0 1 0 0 0,-1-1 1 0 0,1 1-1 0 0,0-1 0 0 0,-1 1 0 0 0,1 0 1 0 0,-1 0-1 0 0,1 0 0 0 0,-1 0 1 0 0,1 0-1 0 0,-1 0 0 0 0,0 0 1 0 0,1 0-1 0 0,-1 1 0 0 0,0-1 1 0 0,0 0-1 0 0,0 1 0 0 0,0-1 0 0 0,0 1 1 0 0,0-1-1 0 0,-1 1 0 0 0,1 0 1 0 0,0-1-1 0 0,-1 1 0 0 0,0 0 1 0 0,1-1-1 0 0,-1 1-7 0 0,-1 10 32 0 0,-1 0-1 0 0,-1-1 1 0 0,0 0-1 0 0,0 1 1 0 0,-1-1 0 0 0,0-1-1 0 0,-1 1 1 0 0,0 0 0 0 0,-1-1-1 0 0,0 0 1 0 0,-1-1-1 0 0,-4 6-31 0 0,-23 39-63 0 0,30-47 20 0 0,1-4-44 0 0,1 1 0 0 0,-1 0-1 0 0,1 0 1 0 0,0 1 0 0 0,0-1 0 0 0,0 0 0 0 0,0 1-1 0 0,1-1 1 0 0,0 1 0 0 0,0 0 0 0 0,0-1 0 0 0,0 1-1 0 0,1 0 1 0 0,0 0 0 0 0,0-1 0 0 0,0 1 0 0 0,0 0-1 0 0,1 0 1 0 0,0-1 0 0 0,0 3 87 0 0,21 4-2574 0 0,-4-11-1963 0 0,-11 0 608 0 0,0 0-6569 0 0</inkml:trace>
  <inkml:trace contextRef="#ctx0" brushRef="#br2" timeOffset="80504.818">11690 4683 5385 0 0,'0'0'1350'0'0,"0"0"-347"0"0,0 0 4 0 0,0 0 165 0 0,0 0 129 0 0,0 0-36 0 0,0 0-178 0 0,-26 33-227 0 0,-82 104-169 0 0,106-135-651 0 0,-1 0 1 0 0,1 0-1 0 0,0 1 1 0 0,0-1-1 0 0,-1 1 1 0 0,2-1 0 0 0,-1 1-1 0 0,0 0 1 0 0,0 0-1 0 0,1 0 1 0 0,0 0-1 0 0,-1 0 1 0 0,1 0 0 0 0,0 0-1 0 0,1 0 1 0 0,-1 1-1 0 0,0-1 1 0 0,1 0 0 0 0,0 1-1 0 0,0-1 1 0 0,0 0-1 0 0,0 1-40 0 0,2 6 200 0 0,-1-6-106 0 0,-1 0 0 0 0,2 0 0 0 0,-1 0 0 0 0,0 0 0 0 0,1-1 0 0 0,0 1 1 0 0,-1 0-1 0 0,2 0 0 0 0,-1-1 0 0 0,0 0 0 0 0,1 1 0 0 0,-1-1 0 0 0,1 0 0 0 0,0 0 0 0 0,0 0 1 0 0,0-1-1 0 0,1 1 0 0 0,-1-1 0 0 0,1 1 0 0 0,-1-1 0 0 0,1 0 0 0 0,0-1 0 0 0,0 1 0 0 0,-1-1 0 0 0,4 1-94 0 0,104 19 2501 0 0,-98-20-2215 0 0,0-1-1 0 0,-1-1 1 0 0,1 0 0 0 0,0-1-1 0 0,-1 0 1 0 0,1-1 0 0 0,-1 0-1 0 0,0-1 1 0 0,10-4-286 0 0,-17 6 88 0 0,-1 0 0 0 0,1-1 0 0 0,-1 1 0 0 0,1-1 0 0 0,-1 0 0 0 0,0 0 0 0 0,0-1 0 0 0,0 1 0 0 0,-1-1 0 0 0,1 0 0 0 0,-1 0 0 0 0,0 0 0 0 0,0 0 0 0 0,0 0 0 0 0,0-1 0 0 0,-1 1 0 0 0,0-1 0 0 0,0 0 0 0 0,0 0 0 0 0,0 0 0 0 0,-1 0 0 0 0,0 0 0 0 0,0 0 0 0 0,0 0 0 0 0,-1-2-87 0 0,0 0 10 0 0,1 1 0 0 0,-2-1 1 0 0,1 0-1 0 0,-1 1 1 0 0,0-1-1 0 0,0 0 1 0 0,-1 1-1 0 0,0-1 1 0 0,0 1-1 0 0,-1 0 1 0 0,0 0-1 0 0,0 0 1 0 0,0 0-1 0 0,0 0 1 0 0,-1 1-1 0 0,0-1 1 0 0,-1 1-1 0 0,1 0 1 0 0,-1 0-1 0 0,0 1 1 0 0,0-1-1 0 0,0 1 1 0 0,0 0-1 0 0,-1 0 1 0 0,0 1-1 0 0,-3-2-11 0 0,-1 0-128 0 0,-1 0 0 0 0,0 1 0 0 0,0 0 0 0 0,0 1-1 0 0,0 0 1 0 0,0 0 0 0 0,0 2 0 0 0,-1-1 0 0 0,1 1 0 0 0,-1 1 0 0 0,1 0-1 0 0,-5 1 129 0 0,-45 17-6557 0 0,45-10-5107 0 0</inkml:trace>
  <inkml:trace contextRef="#ctx0" brushRef="#br2" timeOffset="81490.319">12706 4723 0 0 0,'0'0'761'0'0,"0"0"300"0"0,23-12 94 0 0,71-38 14 0 0,-33 5 6153 0 0,-55 35-5939 0 0,-6 10-1122 0 0,-1 0 1 0 0,1 0 0 0 0,0 1 0 0 0,-1-1-1 0 0,1 0 1 0 0,0 0 0 0 0,0 0-1 0 0,-1 0 1 0 0,1 0 0 0 0,0 0-1 0 0,-1 0 1 0 0,1 0 0 0 0,0 0 0 0 0,-1 0-1 0 0,1-1 1 0 0,0 1 0 0 0,0 0-1 0 0,-1 0 1 0 0,1 0 0 0 0,0 0 0 0 0,0 0-1 0 0,-1 0 1 0 0,1-1 0 0 0,0 1-1 0 0,0 0 1 0 0,-1 0 0 0 0,1 0-1 0 0,0-1 1 0 0,0 1 0 0 0,0 0 0 0 0,-1 0-1 0 0,1-1 1 0 0,0 1 0 0 0,0 0-1 0 0,0 0 1 0 0,0-1 0 0 0,0 1 0 0 0,-1 0-262 0 0,-8 4-883 0 0,-162 88 1280 0 0,122-53-253 0 0,85-16-200 0 0,-1-14 227 0 0,-25-8-146 0 0,1 0-1 0 0,-1 1 1 0 0,0 1-1 0 0,0 0 1 0 0,0 0-1 0 0,-1 1 1 0 0,1 0-1 0 0,-1 1 1 0 0,0 0-1 0 0,0 0 1 0 0,0 1-1 0 0,-1 1 1 0 0,1-1-1 0 0,-2 1 1 0 0,4 3-25 0 0,-9-4 42 0 0,0 0 0 0 0,0 0 0 0 0,-1 0 0 0 0,0 0 0 0 0,0 0 0 0 0,0 0 0 0 0,-1 1 0 0 0,0-1 0 0 0,0 0 0 0 0,0 0 0 0 0,-1 0 0 0 0,0 1 0 0 0,0-1 0 0 0,0 0 0 0 0,-1 0 0 0 0,0 0 0 0 0,-1-1 0 0 0,1 1-1 0 0,-1 0 1 0 0,0-1 0 0 0,-1 2-42 0 0,-9 11 55 0 0,0-1 1 0 0,-1 0-1 0 0,-1-1 0 0 0,-1-1 0 0 0,0 0 0 0 0,-1-1 0 0 0,0-1 0 0 0,-2 0 0 0 0,1-2 0 0 0,-1 0 0 0 0,-14 5-55 0 0,-39-1-586 0 0,71-16 287 0 0,0-1-1 0 0,0 0 0 0 0,0 1 0 0 0,1-1 0 0 0,-1 0 0 0 0,1 0 0 0 0,0 0 0 0 0,-1 1 1 0 0,1-1-1 0 0,0 0 0 0 0,0 0 0 0 0,0 0 0 0 0,0 1 0 0 0,0-1 0 0 0,0 0 0 0 0,1 0 0 0 0,-1 0 1 0 0,1 1-1 0 0,-1-1 0 0 0,1 0 0 0 0,0 0 0 0 0,0 1 0 0 0,-1-1 0 0 0,1 1 0 0 0,0-1 1 0 0,0 1-1 0 0,1-1 0 0 0,-1 1 0 0 0,1-1 300 0 0,7-12-5192 0 0,-2 6-4758 0 0</inkml:trace>
  <inkml:trace contextRef="#ctx0" brushRef="#br2" timeOffset="81735.286">13150 4782 9386 0 0,'0'0'1424'0'0,"0"0"-640"0"0,0 0-231 0 0,0 0 143 0 0,0 0 192 0 0,0 0 24 0 0,0 0-144 0 0,0 0-240 0 0,0 0-248 0 0,0 0-192 0 0,0 0-96 0 0,0 0-72 0 0,0 0-80 0 0,0 0-104 0 0,35 184-248 0 0,-24-187-616 0 0,-5-1-2025 0 0,-1-3-7849 0 0</inkml:trace>
  <inkml:trace contextRef="#ctx0" brushRef="#br2" timeOffset="81888.618">13124 4252 12243 0 0,'0'0'4889'0'0,"0"0"-3297"0"0,0 0-552 0 0,0 0-416 0 0,0 0-280 0 0,0 0-344 0 0,0 0-232 0 0,0 0-40 0 0,0 0 24 0 0,0 0 96 0 0,0 0-160 0 0,0 0-560 0 0,0 0-2041 0 0,74 77-9297 0 0</inkml:trace>
  <inkml:trace contextRef="#ctx0" brushRef="#br2" timeOffset="82159.381">13399 5084 17524 0 0,'0'0'916'0'0,"0"0"-440"0"0,0 0-117 0 0,0 0 98 0 0,0 0 87 0 0,21-34 8 0 0,68-107-46 0 0,48-84 1353 0 0,-125 214-1915 0 0,-12 36-292 0 0,-2-7 421 0 0,1-13-69 0 0,1 0 0 0 0,-1 0 0 0 0,1 0-1 0 0,0 0 1 0 0,0 0 0 0 0,0 1 0 0 0,1-1-1 0 0,0 0 1 0 0,0 0 0 0 0,0 0 0 0 0,1-1-1 0 0,-1 1 1 0 0,1 0 0 0 0,0 0 0 0 0,1-1 0 0 0,-1 1-1 0 0,1-1 1 0 0,0 0 0 0 0,0 0 0 0 0,0 0-1 0 0,0 0 1 0 0,1 0 0 0 0,0-1 0 0 0,0 0 0 0 0,0 1-1 0 0,0-1 1 0 0,0-1 0 0 0,0 1 0 0 0,2 0-4 0 0,5-1 144 0 0,1 0 1 0 0,-1-1 0 0 0,1 0 0 0 0,0-1 0 0 0,-1-1 0 0 0,1 1 0 0 0,-1-2 0 0 0,1 0 0 0 0,-1 0-1 0 0,0-1 1 0 0,1 0 0 0 0,-1-1 0 0 0,-1 0 0 0 0,1-1 0 0 0,-1 0 0 0 0,1-1 0 0 0,-2 0 0 0 0,1-1 0 0 0,-1 0-1 0 0,0 0 1 0 0,0-1 0 0 0,-1 0 0 0 0,0 0 0 0 0,0-1 0 0 0,-1 0 0 0 0,0-1 0 0 0,-1 1 0 0 0,0-1-1 0 0,0-1 1 0 0,-1 1 0 0 0,0-2-145 0 0,23-65-399 0 0,-19 72-1568 0 0,-5 6-6252 0 0,-2 3-3714 0 0</inkml:trace>
  <inkml:trace contextRef="#ctx0" brushRef="#br2" timeOffset="82471.839">14407 4620 12051 0 0,'0'0'1825'0'0,"0"0"-531"0"0,0 0-79 0 0,0 0 126 0 0,0 0 20 0 0,0 0-141 0 0,0 0-306 0 0,0 0-316 0 0,0 0-215 0 0,0 0-151 0 0,0 0-73 0 0,0 0-34 0 0,0 0-29 0 0,-25 11-10 0 0,-81 37-36 0 0,46-1 2 0 0,53-36-49 0 0,3-8-5 0 0,1 0 1 0 0,0 0-1 0 0,-1 0 0 0 0,1 1 1 0 0,0-1-1 0 0,1 1 0 0 0,-1 0 1 0 0,1 0-1 0 0,0 0 0 0 0,0 0 0 0 0,0 0 1 0 0,0 1-1 0 0,1-1 0 0 0,-1 0 1 0 0,1 1-1 0 0,0-1 0 0 0,1 1 1 0 0,-1 0-1 0 0,1-1 0 0 0,0 1 1 0 0,0-1-1 0 0,0 1 0 0 0,1-1 1 0 0,0 1-1 0 0,-1 0 0 0 0,2-1 1 0 0,-1 0-1 0 0,0 1 0 0 0,1-1 1 0 0,0 0-1 0 0,0 0 0 0 0,0 0 1 0 0,1 0-1 0 0,-1 0 0 0 0,1 0 1 0 0,0-1-1 0 0,0 1 0 0 0,0-1 1 0 0,2 1 1 0 0,10 3 11 0 0,0-1 0 0 0,0 0 0 0 0,1-1 0 0 0,-1-1 0 0 0,1-1 1 0 0,1 0-1 0 0,-1-1 0 0 0,0-1 0 0 0,0-1 0 0 0,1 0 0 0 0,-1-1 1 0 0,0 0-1 0 0,0-1 0 0 0,0-1 0 0 0,0-1 0 0 0,6-2-11 0 0,-9 2-211 0 0,0 0 0 0 0,0 0 0 0 0,-1-1 0 0 0,1-1 0 0 0,-1 0 1 0 0,-1 0-1 0 0,1-1 0 0 0,9-9 211 0 0,1-2-4113 0 0,0-2-3491 0 0,-17 12-2110 0 0</inkml:trace>
  <inkml:trace contextRef="#ctx0" brushRef="#br2" timeOffset="82804.19">14593 4856 2208 0 0,'0'0'2449'0'0,"0"0"-518"0"0,0 0-7 0 0,0 0 109 0 0,0 0-33 0 0,0 0-111 0 0,0 0-185 0 0,0 0-185 0 0,0 0-124 0 0,33 7-108 0 0,101 18-147 0 0,-55-32 250 0 0,-63 0-1055 0 0,3 1-177 0 0,0-1 0 0 0,0-1 1 0 0,-1-1-1 0 0,0 0 1 0 0,0-2-1 0 0,-1 0 0 0 0,-1 0 1 0 0,0-2-1 0 0,0 0 1 0 0,-1-1-1 0 0,-1-1 0 0 0,-1 0 1 0 0,0 0-1 0 0,0-2 0 0 0,-2 1 1 0 0,0-2-1 0 0,3-8-158 0 0,-12 24 1 0 0,0-1 1 0 0,-1 1-1 0 0,0 0 0 0 0,0-1 0 0 0,0 1 0 0 0,0-1 0 0 0,0 0 0 0 0,0 1 1 0 0,-1-1-1 0 0,1 0 0 0 0,-1 1 0 0 0,1-1 0 0 0,-1 0 0 0 0,0 0 1 0 0,0 1-1 0 0,-1-1 0 0 0,1 0 0 0 0,0 0 0 0 0,-1 1 0 0 0,0-1 0 0 0,0 0 1 0 0,1 1-1 0 0,-2-1 0 0 0,1 1 0 0 0,0-1 0 0 0,0 1 0 0 0,-1 0 1 0 0,1-1-1 0 0,-1 1 0 0 0,0 0 0 0 0,0 0 0 0 0,0 0 0 0 0,0 0 1 0 0,0 1-1 0 0,0-1 0 0 0,0 0 0 0 0,0 1 0 0 0,-1-1 0 0 0,1 1 0 0 0,-1 0 1 0 0,1 0-1 0 0,-1 0 0 0 0,1 0 0 0 0,-1 1 0 0 0,-2-2-1 0 0,-12 4-16 0 0,1-1 0 0 0,-1 2 0 0 0,1 0 0 0 0,0 1 0 0 0,0 1 0 0 0,0 0 0 0 0,0 1 0 0 0,1 1 0 0 0,0 1 0 0 0,0 0 0 0 0,1 0 0 0 0,0 2 0 0 0,1-1 0 0 0,0 2 0 0 0,0 0 0 0 0,1 0 0 0 0,0 2 0 0 0,1-1 0 0 0,1 1 0 0 0,0 1 0 0 0,-7 13 16 0 0,10-20-11 0 0,1 1 1 0 0,0 0-1 0 0,0 1 0 0 0,1-1 1 0 0,0 1-1 0 0,1 0 0 0 0,0 0 1 0 0,0 1-1 0 0,1-1 0 0 0,0 1 1 0 0,1 0-1 0 0,0-1 0 0 0,0 1 1 0 0,1 0-1 0 0,0 0 0 0 0,1 0 1 0 0,0 0-1 0 0,1 0 0 0 0,0 0 1 0 0,1 0-1 0 0,0 0 0 0 0,0 0 1 0 0,1 0-1 0 0,0-1 0 0 0,1 1 1 0 0,0-1-1 0 0,0 0 0 0 0,4 5 11 0 0,1-5-19 0 0,0 1-1 0 0,0-1 0 0 0,1-1 0 0 0,0 0 0 0 0,1-1 0 0 0,0 1 1 0 0,0-2-1 0 0,0 0 0 0 0,1 0 0 0 0,0-1 0 0 0,0-1 1 0 0,0 0-1 0 0,1 0 0 0 0,11 1 20 0 0,64 3-2546 0 0,-66-8-2202 0 0,-5 0-6961 0 0</inkml:trace>
  <inkml:trace contextRef="#ctx0" brushRef="#br2" timeOffset="84636.304">16500 4587 2264 0 0,'0'0'1776'0'0,"0"0"116"0"0,0 0 276 0 0,0 0 149 0 0,0 0-122 0 0,0 0-408 0 0,0 0-439 0 0,0 0-333 0 0,0 0-217 0 0,0 0-165 0 0,0 0-110 0 0,-19 6-62 0 0,-61 19-58 0 0,72-23-332 0 0,1 2-1 0 0,-1-1 0 0 0,1 0 0 0 0,0 1 1 0 0,1 1-1 0 0,-1-1 0 0 0,1 1 1 0 0,-1 0-1 0 0,1 1 0 0 0,1-1 1 0 0,-3 4-71 0 0,-3 2 89 0 0,-3 4-63 0 0,0 0-1 0 0,2 1 1 0 0,0 1-1 0 0,1 0 1 0 0,0 0-1 0 0,1 1 1 0 0,2 1-1 0 0,-1-1 1 0 0,2 1-1 0 0,1 1 0 0 0,0-1 1 0 0,1 1-1 0 0,2 0 1 0 0,0 0-1 0 0,1 1 1 0 0,0-1-1 0 0,2 7-25 0 0,1-18 43 0 0,1 0 0 0 0,0 1 1 0 0,1-1-1 0 0,0 0 0 0 0,0 0 0 0 0,1 0 0 0 0,0-1 0 0 0,0 1 0 0 0,1-1 0 0 0,0 0 0 0 0,1 0 0 0 0,0-1 0 0 0,0 0 0 0 0,1 0 0 0 0,-1 0 0 0 0,1 0 0 0 0,1-1 0 0 0,-1-1 0 0 0,1 1 0 0 0,0-1 0 0 0,1 0 0 0 0,-1-1 0 0 0,1 0 0 0 0,0-1 0 0 0,0 1 0 0 0,0-2 0 0 0,0 1 0 0 0,0-1 0 0 0,1-1 0 0 0,-1 1 0 0 0,1-2 0 0 0,-1 1 0 0 0,1-1 0 0 0,-1-1 0 0 0,1 0-43 0 0,28-1 345 0 0,-1-2-1 0 0,0-2 1 0 0,0-1 0 0 0,-1-2-1 0 0,0-1 1 0 0,0-2-1 0 0,-1-2 1 0 0,-1-1 0 0 0,0-1-1 0 0,26-18-344 0 0,-42 23 135 0 0,1-1 0 0 0,-2 0 0 0 0,0-2 0 0 0,0 0 0 0 0,-2 0 0 0 0,0-2 0 0 0,0 0 0 0 0,-1 0-1 0 0,-1-1 1 0 0,5-10-135 0 0,-13 19 27 0 0,0-1-1 0 0,-1 0 1 0 0,0 0-1 0 0,0 0 1 0 0,-1 0-1 0 0,0-1 1 0 0,-1 1 0 0 0,0-1-1 0 0,0 0 1 0 0,-1 1-1 0 0,0-1 1 0 0,-1 0-1 0 0,0 0 1 0 0,-1 0-1 0 0,0 0 1 0 0,0 1-1 0 0,-1-1 1 0 0,0 0-1 0 0,-1 1 1 0 0,0-1-1 0 0,0 1 1 0 0,-1 0-1 0 0,-4-7-26 0 0,0 3-32 0 0,-1 0-1 0 0,0 1 0 0 0,-1 0 1 0 0,0 0-1 0 0,-1 1 1 0 0,0 0-1 0 0,-1 1 0 0 0,0 0 1 0 0,0 1-1 0 0,-1 1 0 0 0,0 0 1 0 0,-1 0-1 0 0,0 1 0 0 0,0 1 1 0 0,0 1-1 0 0,-1 0 1 0 0,0 0-1 0 0,0 2 0 0 0,0 0 1 0 0,-3 0 32 0 0,-9 0-217 0 0,1 0 0 0 0,0 2 1 0 0,-1 1-1 0 0,1 2 0 0 0,0 0 0 0 0,0 1 1 0 0,0 2-1 0 0,0 1 0 0 0,1 1 0 0 0,-1 1 1 0 0,-13 6 216 0 0,-73 45-2753 0 0,42-14-4866 0 0,39-22-4183 0 0</inkml:trace>
  <inkml:trace contextRef="#ctx0" brushRef="#br2" timeOffset="84959.421">16073 5029 15635 0 0,'0'0'1765'0'0,"0"0"-513"0"0,0 0-172 0 0,0 0 47 0 0,0 0-3 0 0,0 0-83 0 0,0 0-160 0 0,33-31-165 0 0,98-94-150 0 0,-59 63 401 0 0,-65 59-950 0 0,0 0 0 0 0,0 0 0 0 0,1 1 1 0 0,-1-1-1 0 0,1 2 0 0 0,-1-1 1 0 0,1 1-1 0 0,0 0 0 0 0,-1 1 0 0 0,1 0 1 0 0,0 0-1 0 0,-1 1 0 0 0,1-1 1 0 0,0 2-1 0 0,-1-1 0 0 0,1 1 0 0 0,-1 0 1 0 0,0 1-1 0 0,1 0 0 0 0,-1 0 1 0 0,0 0-1 0 0,-1 1 0 0 0,1 0 0 0 0,-1 1 1 0 0,2 1-18 0 0,16 4 24 0 0,1 0 0 0 0,0-2 0 0 0,0-1 0 0 0,0 0 0 0 0,1-2 0 0 0,0-1 0 0 0,0-1 0 0 0,0-2 0 0 0,0 0 0 0 0,0-2 0 0 0,0 0 0 0 0,24-6-24 0 0,-33 6 42 0 0,-1-1 0 0 0,0 0 1 0 0,1-1-1 0 0,-1-1 0 0 0,0-1 1 0 0,-1 0-1 0 0,14-7-42 0 0,-29 12-13 0 0,-1 0 0 0 0,1 0 0 0 0,-1 0 0 0 0,1-1 0 0 0,-1 1 0 0 0,1 0 0 0 0,-1-1 0 0 0,1 1 0 0 0,-1 0 1 0 0,1-1-1 0 0,-1 1 0 0 0,1 0 0 0 0,0-1 0 0 0,-1 1 0 0 0,1-1 0 0 0,0 1 0 0 0,-1-1 0 0 0,1 1 0 0 0,0-1 0 0 0,-1 1 0 0 0,1-1 0 0 0,0 1 0 0 0,0-1 1 0 0,0 1-1 0 0,0-1 0 0 0,-1 0 0 0 0,1 1 0 0 0,0-1 0 0 0,0 1 0 0 0,0-1 0 0 0,0 1 0 0 0,0-1 0 0 0,0 0 0 0 0,1 1 0 0 0,-1-1 0 0 0,0 1 0 0 0,0-1 1 0 0,0 1-1 0 0,0-1 0 0 0,1 1 0 0 0,-1-1 0 0 0,0 1 0 0 0,1-1 0 0 0,-1 1 0 0 0,0-1 0 0 0,1 1 0 0 0,-1-1 0 0 0,0 1 0 0 0,1 0 0 0 0,-1-1 1 0 0,1 1-1 0 0,-1-1 0 0 0,1 1 0 0 0,-1 0 0 0 0,1 0 0 0 0,-1-1 0 0 0,1 1 0 0 0,-1 0 0 0 0,1 0 0 0 0,-1 0 0 0 0,1-1 0 0 0,-1 1 0 0 0,1 0 0 0 0,0 0 1 0 0,0 0 12 0 0,-26-5-2634 0 0,6 4-3421 0 0,11 1-5833 0 0</inkml:trace>
  <inkml:trace contextRef="#ctx0" brushRef="#br2" timeOffset="85314.187">16581 4079 8946 0 0,'0'0'2444'0'0,"0"0"-258"0"0,0 0-161 0 0,0 0-152 0 0,0 0-152 0 0,0 0-170 0 0,0 0-234 0 0,0 0-232 0 0,0 0-239 0 0,0 0-203 0 0,0 0-148 0 0,0 0-106 0 0,0 0-76 0 0,-5-3-73 0 0,-17-9-70 0 0,10 28 261 0 0,13-17-280 0 0,-1 1 26 0 0,-8-3-1221 0 0,11 16-6614 0 0,2-12-4186 0 0</inkml:trace>
  <inkml:trace contextRef="#ctx0" brushRef="#br2" timeOffset="85664.339">17318 4532 12267 0 0,'0'0'2471'0'0,"0"0"-955"0"0,0 0-565 0 0,0 0-123 0 0,0 0-66 0 0,0 0-97 0 0,0 0-79 0 0,0 0-17 0 0,0 0-9 0 0,0 0 43 0 0,0 0 13 0 0,0 0-76 0 0,10 8-56 0 0,35 25-49 0 0,-38-29-313 0 0,0 0-1 0 0,1-1 1 0 0,-1 0 0 0 0,1 0-1 0 0,-1-1 1 0 0,1 0 0 0 0,0 0-1 0 0,0-1 1 0 0,0 0 0 0 0,0 0-1 0 0,0-1 1 0 0,0 0 0 0 0,6-1-122 0 0,-2 1 109 0 0,29 0 89 0 0,14 1-244 0 0,0-2 0 0 0,-1-3 1 0 0,1-2-1 0 0,4-3 46 0 0,-46 7-713 0 0,-11 1-8743 0 0,-2 1-1725 0 0</inkml:trace>
  <inkml:trace contextRef="#ctx0" brushRef="#br2" timeOffset="85918.235">17298 4823 9954 0 0,'0'0'2535'0'0,"0"0"-758"0"0,0 0-344 0 0,0 0 69 0 0,0 0-28 0 0,0 0-111 0 0,0 0-176 0 0,0 0-215 0 0,0 0-223 0 0,0 0-169 0 0,0 0-136 0 0,35 15-109 0 0,113 43-76 0 0,-68-41 23 0 0,-64-19-229 0 0,129-23-555 0 0,-87 6-9492 0 0,-51 15-2048 0 0</inkml:trace>
  <inkml:trace contextRef="#ctx0" brushRef="#br2" timeOffset="86492.26">18437 4491 0 0 0,'0'0'1860'0'0,"0"0"-197"0"0,0 0 180 0 0,0 0 366 0 0,0 0 250 0 0,0 0-12 0 0,0 0-298 0 0,0 0-398 0 0,0 0-356 0 0,0 0-240 0 0,0 0-200 0 0,0 0-190 0 0,-1-4-195 0 0,1 3-556 0 0,0 1 0 0 0,-1-1 0 0 0,1 0 0 0 0,0 0 0 0 0,-1 1 0 0 0,1-1 0 0 0,0 0 1 0 0,-1 1-1 0 0,1-1 0 0 0,-1 0 0 0 0,1 1 0 0 0,-1-1 0 0 0,1 1 0 0 0,-1-1 1 0 0,1 0-1 0 0,-1 1 0 0 0,0 0 0 0 0,1-1 0 0 0,-1 1 0 0 0,0-1 0 0 0,0 1 1 0 0,1 0-1 0 0,-1-1 0 0 0,0 1 0 0 0,1 0 0 0 0,-1 0 0 0 0,0 0 0 0 0,0 0 0 0 0,0 0 1 0 0,1-1-1 0 0,-1 1 0 0 0,0 0 0 0 0,0 1 0 0 0,0-1 0 0 0,1 0 0 0 0,-1 0 1 0 0,0 0-1 0 0,0 0 0 0 0,1 1 0 0 0,-1-1 0 0 0,0 0 0 0 0,0 1 0 0 0,1-1 1 0 0,-1 0-1 0 0,0 1 0 0 0,1-1 0 0 0,-1 1 0 0 0,1-1 0 0 0,-1 1 0 0 0,1 0 0 0 0,-1-1 1 0 0,1 1-1 0 0,-1-1 0 0 0,1 1 0 0 0,-1 0 0 0 0,1-1 0 0 0,0 1 0 0 0,-1 0 1 0 0,1 0-1 0 0,0-1 0 0 0,0 1 0 0 0,-1 0 0 0 0,1 0 0 0 0,0 0-14 0 0,-4 2 38 0 0,-22 19 87 0 0,0 2-1 0 0,2 1 1 0 0,1 0-1 0 0,2 2 1 0 0,0 0-1 0 0,1 2 1 0 0,2 0-1 0 0,1 1 1 0 0,-3 11-125 0 0,14-27-9 0 0,1 1 1 0 0,1-1 0 0 0,0 1 0 0 0,1 0-1 0 0,0 0 1 0 0,1 0 0 0 0,1 0-1 0 0,0 0 1 0 0,2 0 0 0 0,-1 2 8 0 0,1-13-28 0 0,-1 0-1 0 0,1 0 1 0 0,0 0-1 0 0,0 0 1 0 0,0 0 0 0 0,1 0-1 0 0,-1 0 1 0 0,1 0-1 0 0,0 0 1 0 0,0-1 0 0 0,0 1-1 0 0,1-1 1 0 0,-1 1-1 0 0,1-1 1 0 0,0 0 0 0 0,0 0-1 0 0,0 0 1 0 0,0 0-1 0 0,0-1 1 0 0,1 1 0 0 0,-1-1-1 0 0,1 0 1 0 0,0 0-1 0 0,-1 0 1 0 0,1-1 0 0 0,0 1-1 0 0,0-1 1 0 0,0 0-1 0 0,0 0 1 0 0,0 0 0 0 0,1 0-1 0 0,-1-1 1 0 0,0 0 0 0 0,0 0-1 0 0,0 0 1 0 0,1 0 28 0 0,9 0-373 0 0,1-1 0 0 0,0-1 0 0 0,-1 1 0 0 0,1-2 0 0 0,-1 0-1 0 0,0-1 1 0 0,0-1 0 0 0,0 0 0 0 0,11-6 373 0 0,-1-2-1212 0 0,26-13-4844 0 0,-23 15-3072 0 0</inkml:trace>
  <inkml:trace contextRef="#ctx0" brushRef="#br2" timeOffset="86762.331">18929 4517 4841 0 0,'0'0'3234'0'0,"0"0"-985"0"0,0 0-640 0 0,0 0-275 0 0,0 0-173 0 0,0 0-72 0 0,-33 22-88 0 0,-101 73-122 0 0,127-91-784 0 0,1 0 0 0 0,0 1 0 0 0,0-1-1 0 0,0 2 1 0 0,1-1 0 0 0,0 0 0 0 0,0 1 0 0 0,0 0 0 0 0,1 0-1 0 0,0 1 1 0 0,0-1 0 0 0,-3 7-95 0 0,0 3 196 0 0,0-2-60 0 0,0 0 0 0 0,1 0 0 0 0,1 1 0 0 0,1-1 0 0 0,0 1 0 0 0,1 0 0 0 0,0 1 0 0 0,1-1 0 0 0,1 0 0 0 0,0 1 0 0 0,1-1 0 0 0,2 10-136 0 0,-1-17 84 0 0,0 1 0 0 0,1-1 0 0 0,0 0 0 0 0,0-1 0 0 0,1 1-1 0 0,0 0 1 0 0,1-1 0 0 0,-1 1 0 0 0,1-1 0 0 0,1 0 0 0 0,-1-1 0 0 0,1 1 0 0 0,0-1 0 0 0,1 1 0 0 0,0-2 0 0 0,0 1-1 0 0,0-1 1 0 0,0 0 0 0 0,1 0 0 0 0,0 0 0 0 0,0-1 0 0 0,0 0 0 0 0,1-1 0 0 0,1 1-84 0 0,2 0 107 0 0,0 0 0 0 0,0-1 1 0 0,1-1-1 0 0,-1 0 0 0 0,1 0 1 0 0,-1-2-1 0 0,1 1 0 0 0,0-1 1 0 0,-1-1-1 0 0,1 0 0 0 0,-1 0 1 0 0,1-1-1 0 0,-1-1 0 0 0,0 0 1 0 0,1-1-1 0 0,-2 0 0 0 0,1 0 1 0 0,0-1-1 0 0,-1-1 0 0 0,0 1 0 0 0,0-2 1 0 0,-1 1-1 0 0,1-2 0 0 0,-1 1 1 0 0,-1-1-1 0 0,0 0 0 0 0,0-1 1 0 0,0 0-1 0 0,-1 0 0 0 0,-1-1 1 0 0,0 0-1 0 0,0 0 0 0 0,0 0 1 0 0,-2-1-1 0 0,1 1 0 0 0,-1-2-107 0 0,0 2-42 0 0,-1 0 0 0 0,0 0-1 0 0,0 0 1 0 0,-1-1 0 0 0,-1 1-1 0 0,1 0 1 0 0,-2-1 0 0 0,0 1 0 0 0,0-1-1 0 0,0 1 1 0 0,-2-1 0 0 0,1 1-1 0 0,-1 0 1 0 0,-1-1 0 0 0,0 1 0 0 0,0 0-1 0 0,-1 1 1 0 0,0-1 0 0 0,-1 1-1 0 0,0-1 1 0 0,0 1 0 0 0,-1 1-1 0 0,0-1 1 0 0,-1 1 0 0 0,0 0 0 0 0,0 1-1 0 0,-1-1 1 0 0,-5-3 42 0 0,-53-7-2335 0 0,43 18-812 0 0,3 5-3287 0 0,9-2-5066 0 0</inkml:trace>
  <inkml:trace contextRef="#ctx0" brushRef="#br2" timeOffset="87128.162">19267 4985 15339 0 0,'0'0'1365'0'0,"0"0"-500"0"0,0 0-106 0 0,0 0 117 0 0,0 0 48 0 0,0 0-70 0 0,0 0-166 0 0,0 0-177 0 0,0 0-139 0 0,0 0-77 0 0,0 0-42 0 0,0 0-41 0 0,0 0-28 0 0,5-30-25 0 0,13-92-34 0 0,19 23 38 0 0,-31 84-171 0 0,-3 8-10 0 0,0-1 0 0 0,0 1 0 0 0,0 0 0 0 0,1 0 0 0 0,0 0 0 0 0,1 1 1 0 0,-1-1-1 0 0,1 1 0 0 0,0 0 0 0 0,1 0 0 0 0,-1 1 0 0 0,5-3 18 0 0,-9 9-23 0 0,1 0 0 0 0,0 1 0 0 0,0-1 1 0 0,0 1-1 0 0,-1-1 0 0 0,1 1 0 0 0,-1 0 0 0 0,1-1 0 0 0,-1 1 0 0 0,0 0 1 0 0,1 0-1 0 0,-1 0 0 0 0,0 0 0 0 0,0 0 0 0 0,-1 0 0 0 0,1 0 1 0 0,0 0-1 0 0,-1 1 0 0 0,1-1 0 0 0,-1 0 0 0 0,0 0 0 0 0,1 2 23 0 0,0-1-18 0 0,7 26 48 0 0,-8-21-6 0 0,1 0 1 0 0,0 1-1 0 0,1-1 1 0 0,0 0-1 0 0,0 0 1 0 0,1-1-1 0 0,-1 1 1 0 0,2 0 0 0 0,-1-1-1 0 0,1 0 1 0 0,0 0-1 0 0,1 0 1 0 0,0 0-1 0 0,0 0 1 0 0,0-1-1 0 0,1 0 1 0 0,0 0 0 0 0,0-1-1 0 0,0 0 1 0 0,1 0-1 0 0,0 0 1 0 0,0-1-1 0 0,0 0 1 0 0,0 0-1 0 0,1-1 1 0 0,-1 0 0 0 0,1 0-1 0 0,5 1-24 0 0,-3-5 143 0 0,0 0-1 0 0,0 0 0 0 0,0-1 1 0 0,-1 0-1 0 0,1 0 0 0 0,-1-1 1 0 0,0-1-1 0 0,0 1 1 0 0,0-2-1 0 0,0 1 0 0 0,0-1 1 0 0,-1 0-1 0 0,0-1 1 0 0,0 0-1 0 0,-1 0 0 0 0,1-1 1 0 0,-1 0-1 0 0,-1 0 1 0 0,0-1-1 0 0,0 0 0 0 0,0 0 1 0 0,-1 0-1 0 0,0-1 1 0 0,0 1-1 0 0,2-9-142 0 0,13-37-2902 0 0,-13 1-3304 0 0,-7 49-5666 0 0</inkml:trace>
  <inkml:trace contextRef="#ctx0" brushRef="#br2" timeOffset="87476.3">20311 4432 13931 0 0,'0'0'2830'0'0,"0"0"-1368"0"0,0 0-484 0 0,0 0 59 0 0,0 0-56 0 0,0 0-165 0 0,0 0-268 0 0,0 0-247 0 0,0 0-120 0 0,0 0-38 0 0,0 0-31 0 0,0 0-26 0 0,-31 18-6 0 0,-101 57-26 0 0,14 10 20 0 0,99-67-99 0 0,18-18 21 0 0,0 1 0 0 0,0 0 0 0 0,0 0 0 0 0,0 0 0 0 0,0 0 0 0 0,0 0 0 0 0,1 0 0 0 0,-1 0 0 0 0,0 0 0 0 0,0 0 0 0 0,1 0-1 0 0,-1 0 1 0 0,1 0 0 0 0,-1 0 0 0 0,1 1 0 0 0,-1-1 0 0 0,1 0 0 0 0,0 0 0 0 0,-1 1 0 0 0,1-1 0 0 0,0 0 0 0 0,0 1 0 0 0,0-1 0 0 0,0 0 0 0 0,0 1 0 0 0,0-1 0 0 0,1 0 0 0 0,-1 0 0 0 0,0 1 0 0 0,1-1 0 0 0,-1 0-1 0 0,1 0 1 0 0,-1 1 0 0 0,1-1 0 0 0,0 0 0 0 0,-1 0 0 0 0,1 0 0 0 0,0 0 0 0 0,0 0 0 0 0,0 0 0 0 0,-1 0 0 0 0,1 0 0 0 0,0 0 0 0 0,0-1 0 0 0,1 1 0 0 0,-1 0 0 0 0,0-1 0 0 0,0 1 0 0 0,0 0 0 0 0,0-1 0 0 0,1 1 0 0 0,-1-1-1 0 0,0 0 1 0 0,0 1 0 0 0,1-1 4 0 0,115 8 109 0 0,33 10 110 0 0,-147-18-189 0 0,0 1 0 0 0,0-1 0 0 0,0 1 0 0 0,0 0 0 0 0,1 0 0 0 0,-1 0 0 0 0,-1 1 0 0 0,1-1 0 0 0,0 1 0 0 0,0-1 0 0 0,0 1 0 0 0,-1 0 0 0 0,1 0 0 0 0,-1 0-1 0 0,0 0 1 0 0,1 1 0 0 0,-1-1 0 0 0,0 1 0 0 0,0-1 0 0 0,-1 1 0 0 0,1 0 0 0 0,0 0 0 0 0,-1 0 0 0 0,0 0 0 0 0,0 0 0 0 0,0 0 0 0 0,0 0 0 0 0,0 0 0 0 0,0 0-1 0 0,-1 0 1 0 0,0 1 0 0 0,1-1 0 0 0,-1 0 0 0 0,0 0 0 0 0,-1 1 0 0 0,1-1 0 0 0,-1 0 0 0 0,0 3-30 0 0,-5 6 55 0 0,-1 0 0 0 0,0-1 0 0 0,0 0 0 0 0,-2 0 0 0 0,1-1 1 0 0,-1 0-1 0 0,-1 0 0 0 0,0-1 0 0 0,0 0 0 0 0,-1 0-55 0 0,-7 7-4 0 0,-133 106-2058 0 0,142-118-69 0 0,3-4-6284 0 0,4 0-3156 0 0</inkml:trace>
  <inkml:trace contextRef="#ctx0" brushRef="#br2" timeOffset="87718.015">20797 4326 10354 0 0,'0'0'4021'0'0,"0"0"-1572"0"0,0 0-872 0 0,0 0-320 0 0,0 0-200 0 0,0 0-115 0 0,0 0-80 0 0,0 0-89 0 0,0 0-145 0 0,0 0-164 0 0,16 33-132 0 0,44 107-103 0 0,-57-66-70 0 0,-89 151 99 0 0,6-20-3398 0 0,71-189 492 0 0,4-10-3893 0 0,1-6-4604 0 0</inkml:trace>
  <inkml:trace contextRef="#ctx0" brushRef="#br2" timeOffset="87876.391">20554 4580 18316 0 0,'0'0'1016'0'0,"0"0"-488"0"0,0 0 96 0 0,0 0 49 0 0,0 0 15 0 0,0 0-104 0 0,0 0-128 0 0,225-41-136 0 0,-181 41-120 0 0,0 0-112 0 0,0 0-64 0 0,2 0-112 0 0,2 0-216 0 0,-4 0-496 0 0,-9 0-2345 0 0,-14 0-9970 0 0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5:07.691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1 817 14123 0 0,'0'0'527'0'0,"0"0"-159"0"0,0 0-140 0 0,0 0-19 0 0,0 0 137 0 0,0 0 159 0 0,41-8 91 0 0,286-54 715 0 0,2442-383 3145 0 0,-632 163-5224 0 0,-2083 274 136 0 0,15-2-960 0 0,-21 8-8364 0 0,-44 2 235 0 0</inkml:trace>
  <inkml:trace contextRef="#ctx0" brushRef="#br0" timeOffset="287.025">196 1318 10082 0 0,'0'0'3980'0'0,"0"0"-2884"0"0,0 0-769 0 0,-32 6-10 0 0,-96 19 6 0 0,113-21 377 0 0,23-4-383 0 0,25-3 117 0 0,375-93 3124 0 0,1805-409-496 0 0,-443 278-3024 0 0,-1013 162-6580 0 0,-655 57-4989 0 0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39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5 16892 0 0,'0'0'1208'0'0,"0"0"-183"0"0,0 0 8 0 0,0 0 76 0 0,0 0-17 0 0,0 0-163 0 0,0 0-253 0 0,0 0-237 0 0,0 0-162 0 0,0 0-94 0 0,0 0-75 0 0,0 0-31 0 0,0 0-21 0 0,-2 0 7 0 0,-17 17 262 0 0,18-16-253 0 0,1-1-8 0 0,0 0-1 0 0,0 0 20 0 0,0 0 11 0 0,0 0 29 0 0,0 0 12 0 0,0 0-2 0 0,0 0-8 0 0,14-23 714 0 0,-74 71 340 0 0,60-47-1256 0 0,0-1-1 0 0,0 1 1 0 0,0-1-1 0 0,0 1 1 0 0,0-1-1 0 0,0 1 1 0 0,0 0-1 0 0,0-1 1 0 0,0 1-1 0 0,0-1 1 0 0,0 1-1 0 0,1-1 1 0 0,-1 1-1 0 0,0-1 1 0 0,0 1-1 0 0,0-1 1 0 0,1 1-1 0 0,-1-1 1 0 0,0 1-1 0 0,1-1 0 0 0,-1 1 1 0 0,0-1-1 0 0,1 0 1 0 0,-1 1-1 0 0,1-1 1 0 0,-1 0-1 0 0,0 1 1 0 0,1-1-1 0 0,-1 0 1 0 0,1 1-1 0 0,-1-1 1 0 0,1 0-1 0 0,-1 0 1 0 0,1 0-1 0 0,-1 1 1 0 0,1-1-1 0 0,-1 0 1 0 0,1 0-1 0 0,0 0 1 0 0,-1 0-1 0 0,1 0 1 0 0,-1 0-1 0 0,1 0 1 0 0,-1 0-1 0 0,1 0 1 0 0,-1 0-1 0 0,1 0 1 0 0,-1-1-1 0 0,1 1 1 0 0,0 0-1 0 0,-1 0 1 0 0,1 0-1 0 0,-1-1 1 0 0,1 1 77 0 0,8 1-3798 0 0,-1 0-8163 0 0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38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266 210 5833 0 0,'0'0'2027'0'0,"0"0"-562"0"0,0 0-372 0 0,0 0-54 0 0,0 0 36 0 0,0 0 39 0 0,0 0-32 0 0,0 0-97 0 0,0 0-118 0 0,0 0-130 0 0,0 0-98 0 0,-22 7-83 0 0,-70 26-35 0 0,42 6 275 0 0,44-29-643 0 0,-8 15 30 0 0,0 0 1 0 0,2 1 0 0 0,1 1 0 0 0,1 0-1 0 0,2 0 1 0 0,0 1 0 0 0,2 0-1 0 0,1 0 1 0 0,1 0 0 0 0,2 1 0 0 0,0 0-1 0 0,2-1 1 0 0,4 29-184 0 0,-3-45 57 0 0,2 0 0 0 0,-1 1-1 0 0,1-1 1 0 0,1 0 0 0 0,0-1-1 0 0,1 1 1 0 0,0-1 0 0 0,1 1 0 0 0,0-2-1 0 0,0 1 1 0 0,2-1 0 0 0,-1 0 0 0 0,1 0-1 0 0,0-1 1 0 0,1 0 0 0 0,0 0-1 0 0,1-1 1 0 0,0 0 0 0 0,0-1 0 0 0,0 0-1 0 0,1-1 1 0 0,0 0 0 0 0,1-1-1 0 0,-1 0 1 0 0,1-1 0 0 0,0 0 0 0 0,0 0-1 0 0,0-2 1 0 0,0 1 0 0 0,7-1-57 0 0,8-2 180 0 0,0-2 0 0 0,0-1 0 0 0,-1-1-1 0 0,1-1 1 0 0,-1-2 0 0 0,0 0 0 0 0,-1-2 0 0 0,0-1 0 0 0,0 0 0 0 0,-1-2 0 0 0,0-1 0 0 0,-1-1 0 0 0,-1-1 0 0 0,0-1 0 0 0,-1-1-1 0 0,-1 0 1 0 0,0-2 0 0 0,-2 0 0 0 0,0-2 0 0 0,-1 0 0 0 0,-1 0 0 0 0,0-3-180 0 0,-6 12 24 0 0,-1-1 0 0 0,0-1 1 0 0,-1 0-1 0 0,0 0 0 0 0,-1 0 0 0 0,0-1 0 0 0,-2 0 0 0 0,1 0 1 0 0,-2-1-1 0 0,0 1 0 0 0,-1-1 0 0 0,-1 0 0 0 0,0 0 0 0 0,-1 0 1 0 0,-1 0-1 0 0,0 0 0 0 0,-1-1 0 0 0,-1 1 0 0 0,0 1 0 0 0,-2-1 1 0 0,1 0-1 0 0,-2 1 0 0 0,0-1 0 0 0,-3-2-24 0 0,0 2-45 0 0,-1 1 0 0 0,0 0 0 0 0,-1 1-1 0 0,-1 0 1 0 0,-1 1 0 0 0,0 0 0 0 0,0 1 0 0 0,-1 0 0 0 0,-1 1 0 0 0,0 0-1 0 0,0 1 1 0 0,-1 1 0 0 0,0 0 0 0 0,-1 1 0 0 0,0 1 0 0 0,0 0-1 0 0,-1 1 1 0 0,0 1 0 0 0,0 1 0 0 0,0 0 0 0 0,0 1 0 0 0,-4 1 45 0 0,1 1-279 0 0,0 0 1 0 0,1 2-1 0 0,-1 1 1 0 0,1 0-1 0 0,-1 1 1 0 0,1 1-1 0 0,0 1 1 0 0,1 1-1 0 0,-1 1 1 0 0,-8 4 278 0 0,-37 25-4339 0 0,5 11-4705 0 0,38-27-2405 0 0</inkml:trace>
  <inkml:trace contextRef="#ctx0" brushRef="#br0" timeOffset="419.794">32 666 5865 0 0,'0'0'2475'0'0,"0"0"-455"0"0,0 0-79 0 0,0 0-47 0 0,0 0-82 0 0,0 0-198 0 0,0 0-250 0 0,0 0-201 0 0,0 0-253 0 0,0 0-218 0 0,0 0-172 0 0,0 0-94 0 0,4-8-41 0 0,84-117 1706 0 0,-74 113-1985 0 0,0-1 0 0 0,1 2 0 0 0,0 0 0 0 0,0 1 0 0 0,1 0 1 0 0,1 2-1 0 0,-1-1 0 0 0,2 2 0 0 0,-1 1 0 0 0,1 0 0 0 0,0 1-106 0 0,-14 4 9 0 0,0 0 1 0 0,0 0-1 0 0,0 0 1 0 0,1 1-1 0 0,-1 0 1 0 0,0 0-1 0 0,1 0 1 0 0,-1 0-1 0 0,0 1 1 0 0,0-1-1 0 0,1 1 1 0 0,-1 0-1 0 0,0 1 1 0 0,0-1-1 0 0,0 1 1 0 0,0-1-1 0 0,0 1 1 0 0,-1 0-1 0 0,1 1 1 0 0,0-1-1 0 0,-1 1 0 0 0,0 0 1 0 0,1-1-1 0 0,-1 1 1 0 0,0 1-1 0 0,-1-1 1 0 0,1 0-1 0 0,0 2-9 0 0,3 5 23 0 0,1 0 0 0 0,0-1 0 0 0,1 1 0 0 0,0-2 0 0 0,0 1 0 0 0,1-1 0 0 0,0 0 0 0 0,1-1 0 0 0,-1 0 0 0 0,1 0 0 0 0,1-1 0 0 0,-1 0 0 0 0,1-1 0 0 0,0 0 0 0 0,0-1 0 0 0,1 0 0 0 0,-1-1-1 0 0,1-1 1 0 0,10 2-23 0 0,-9-3 114 0 0,1 0-1 0 0,0-1 1 0 0,-1-1-1 0 0,1 0 1 0 0,-1-1-1 0 0,1 0 1 0 0,-1-1-1 0 0,1 0 1 0 0,-1-1-1 0 0,-1-1 1 0 0,3-1-114 0 0,-15 6-1 0 0,0 0-4 0 0,1 0 0 0 0,-1 0 0 0 0,1 0 0 0 0,-1 0 0 0 0,1 0 0 0 0,-1 0 0 0 0,0 0 0 0 0,1 0 0 0 0,-1 0 0 0 0,1 0 0 0 0,-1 0-1 0 0,1-1 1 0 0,-1 1 0 0 0,0 0 0 0 0,1 0 0 0 0,-1 0 0 0 0,1 0 0 0 0,-1-1 0 0 0,0 1 0 0 0,1 0 0 0 0,-1-1 0 0 0,0 1 0 0 0,1 0 0 0 0,-1 0 0 0 0,0-1 0 0 0,0 1 0 0 0,1-1 0 0 0,-1 1 0 0 0,0 0 0 0 0,0-1 0 0 0,1 1 0 0 0,-1-1 0 0 0,0 1 0 0 0,0 0 0 0 0,0-1 0 0 0,0 1 0 0 0,0-1 0 0 0,0 1 0 0 0,0-1 0 0 0,0 1 0 0 0,0 0-1 0 0,0-1 1 0 0,0 1 0 0 0,0-1 0 0 0,0 1 0 0 0,0-1 0 0 0,0 1 0 0 0,0 0 0 0 0,0-1 0 0 0,-1 1 0 0 0,1-1 0 0 0,0 1 0 0 0,0 0 0 0 0,0-1 0 0 0,-1 1 0 0 0,1 0 0 0 0,0-1 0 0 0,-1 1 0 0 0,1 0 0 0 0,0-1 0 0 0,-1 1 0 0 0,1 0 0 0 0,0 0 0 0 0,-1-1 0 0 0,1 1 0 0 0,0 0 0 0 0,-1 0 0 0 0,1 0 0 0 0,-1-1 5 0 0,-12-11-2665 0 0,6 3-4042 0 0,5 8-5349 0 0</inkml:trace>
  <inkml:trace contextRef="#ctx0" brushRef="#br0" timeOffset="1332.5">1158 232 11266 0 0,'0'0'1463'0'0,"0"0"-462"0"0,0 0-117 0 0,0 0 143 0 0,0 0 68 0 0,0 0-111 0 0,0 0-245 0 0,0 0-251 0 0,0 0-72 0 0,0 0 77 0 0,0 0 147 0 0,0 0 114 0 0,7 1 34 0 0,253 9 4228 0 0,-240-10-4982 0 0,1-1 1 0 0,-1-1 0 0 0,0-1-1 0 0,0 0 1 0 0,0-2 0 0 0,0 0-1 0 0,10-5-34 0 0,-20 5 36 0 0,0 0-1037 0 0,-6 4-9108 0 0,-5 1-984 0 0</inkml:trace>
  <inkml:trace contextRef="#ctx0" brushRef="#br0" timeOffset="1552.536">1146 479 18548 0 0,'0'0'1214'0'0,"0"0"-461"0"0,0 0-70 0 0,0 0 214 0 0,0 0 120 0 0,0 0-31 0 0,0 0-139 0 0,31-6-161 0 0,99-20-137 0 0,-82 18-417 0 0,0 2 0 0 0,1 2 0 0 0,0 2-1 0 0,2 2-131 0 0,-19 0-596 0 0,-16 0-832 0 0,-5 0-3203 0 0,-1 0-7331 0 0</inkml:trace>
  <inkml:trace contextRef="#ctx0" brushRef="#br0" timeOffset="2313.527">2307 162 4065 0 0,'0'0'1926'0'0,"0"0"-775"0"0,0 0-130 0 0,0 0 250 0 0,0 0 256 0 0,0 0 97 0 0,0 0-51 0 0,0 0-166 0 0,0 0-208 0 0,0 0-155 0 0,0 0-121 0 0,-25 6-103 0 0,-77 21-77 0 0,51 2 342 0 0,45-20-846 0 0,-7 3-79 0 0,2 2 0 0 0,-1 0 0 0 0,2 0 0 0 0,0 1 1 0 0,0 0-1 0 0,2 1 0 0 0,0-1 0 0 0,0 2 0 0 0,2-1 0 0 0,0 1 0 0 0,1 0 0 0 0,0 1 0 0 0,2-1 1 0 0,0 1-1 0 0,1-1 0 0 0,1 2-160 0 0,1-15 2 0 0,0 0 0 0 0,1 0 0 0 0,0 0 0 0 0,0 0 0 0 0,0 0 0 0 0,0 0-1 0 0,1 0 1 0 0,-1-1 0 0 0,1 1 0 0 0,0 0 0 0 0,0-1 0 0 0,1 1 0 0 0,-1-1 0 0 0,1 0 0 0 0,-1 0 0 0 0,1 0 0 0 0,0 0 0 0 0,0 0 0 0 0,0-1 0 0 0,1 1 0 0 0,-1-1 0 0 0,1 0 0 0 0,-1 0 0 0 0,1 0-1 0 0,0 0 1 0 0,0-1 0 0 0,0 0 0 0 0,2 1-2 0 0,5 2-97 0 0,0-1 1 0 0,1-1-1 0 0,-1 0 0 0 0,1 0 0 0 0,0-1 0 0 0,-1-1 0 0 0,1 0 0 0 0,0 0 0 0 0,7-2 97 0 0,36-12-1908 0 0,-20-1-5078 0 0,-20 8-4145 0 0</inkml:trace>
  <inkml:trace contextRef="#ctx0" brushRef="#br0" timeOffset="2600.498">2662 287 6025 0 0,'0'0'1733'0'0,"0"0"-430"0"0,0 0 60 0 0,0 0 208 0 0,0 0 112 0 0,0 0-126 0 0,0 0-328 0 0,0 0-311 0 0,0 0-227 0 0,-16 34-160 0 0,-51 105-94 0 0,66-138-417 0 0,-1 1-1 0 0,1-1 0 0 0,-1 1 1 0 0,1-1-1 0 0,0 1 0 0 0,0 0 1 0 0,0-1-1 0 0,0 1 0 0 0,0 0 1 0 0,1 0-1 0 0,-1 0 0 0 0,0 0 1 0 0,1 0-1 0 0,-1 0 0 0 0,1 0 1 0 0,0 0-1 0 0,0 0 0 0 0,0 0 1 0 0,0 0-1 0 0,0 0 0 0 0,0 0 1 0 0,0 0-1 0 0,1 0 0 0 0,-1 0 1 0 0,1 0-1 0 0,-1 0 0 0 0,1 0 1 0 0,0 0-1 0 0,0-1 0 0 0,-1 1 0 0 0,2 0 1 0 0,-1 0-1 0 0,0-1 0 0 0,1 2-19 0 0,3 2 132 0 0,0 1 10 0 0,0-1 1 0 0,1 0-1 0 0,-1 0 1 0 0,1 0 0 0 0,0-1-1 0 0,0 0 1 0 0,1 0-1 0 0,-1 0 1 0 0,1-1 0 0 0,0 0-1 0 0,-1 0 1 0 0,2-1-1 0 0,-1 0 1 0 0,0 0 0 0 0,0-1-1 0 0,0 1 1 0 0,1-2 0 0 0,-1 1-1 0 0,1-1 1 0 0,-1 0-1 0 0,1-1 1 0 0,-1 1 0 0 0,0-2-1 0 0,1 1 1 0 0,-1-1-1 0 0,3-1-142 0 0,4-1 217 0 0,0-1-1 0 0,0 0 0 0 0,0-1 0 0 0,-1 0 0 0 0,0-2 0 0 0,0 1 0 0 0,-1-1 0 0 0,0-1 1 0 0,0 0-1 0 0,-1-1 0 0 0,0 0 0 0 0,7-10-216 0 0,-12 12 92 0 0,0-1 0 0 0,0 0 0 0 0,-1 0 0 0 0,0 0 0 0 0,0-1 0 0 0,-1 0-1 0 0,-1 1 1 0 0,1-2 0 0 0,-2 1 0 0 0,1 0 0 0 0,-1 0 0 0 0,-1-1 0 0 0,0 1 0 0 0,-1-1 0 0 0,0 1 0 0 0,0-1 0 0 0,-2-5-92 0 0,0 9-79 0 0,-1 0 1 0 0,0 0 0 0 0,0 0-1 0 0,0 1 1 0 0,-1-1-1 0 0,0 1 1 0 0,-1 0 0 0 0,1 0-1 0 0,-1 1 1 0 0,0-1-1 0 0,-1 1 1 0 0,1 0-1 0 0,-1 1 1 0 0,0-1 0 0 0,0 1-1 0 0,-1 0 1 0 0,1 1-1 0 0,-1-1 1 0 0,1 1 0 0 0,-1 1-1 0 0,0-1 1 0 0,-1 1-1 0 0,1 0 1 0 0,0 1-1 0 0,0 0 1 0 0,-1 0 0 0 0,1 0-1 0 0,0 1 1 0 0,-1 0-1 0 0,1 1 1 0 0,-1 0 0 0 0,1 0-1 0 0,0 0 1 0 0,-1 1-1 0 0,-4 2 79 0 0,-26 16-3896 0 0,17-2-5531 0 0,12-10-2199 0 0</inkml:trace>
  <inkml:trace contextRef="#ctx0" brushRef="#br0" timeOffset="3066.48">3066 490 3649 0 0,'0'0'1512'0'0,"0"0"-104"0"0,0 0 374 0 0,0 0 384 0 0,0 0 105 0 0,0 0-214 0 0,0 0-409 0 0,0 0-321 0 0,0 0-162 0 0,0 0-84 0 0,0 0-103 0 0,0 0-112 0 0,0 0-156 0 0,13-10-120 0 0,100-79 712 0 0,106-121 142 0 0,-218 209-1452 0 0,-1 1-28 0 0,0 0-5 0 0,0 0-34 0 0,-20 147-289 0 0,23-143 370 0 0,0 0-1 0 0,0 0 1 0 0,0 0-1 0 0,0 0 1 0 0,0 0-1 0 0,1-1 1 0 0,0 0-1 0 0,0 0 1 0 0,0 0 0 0 0,0 0-1 0 0,0 0 1 0 0,0-1-1 0 0,1 0 1 0 0,-1 0-1 0 0,1 0 1 0 0,0 0-1 0 0,-1-1 1 0 0,1 0 0 0 0,0 0-1 0 0,0 0 1 0 0,0-1-1 0 0,0 1 1 0 0,0-1-1 0 0,0 0 1 0 0,4-1-6 0 0,2-1 38 0 0,-1 0 1 0 0,1-1 0 0 0,-1-1-1 0 0,0 0 1 0 0,0 0 0 0 0,0 0-1 0 0,-1-2 1 0 0,1 1-1 0 0,-1-1 1 0 0,0 0 0 0 0,-1-1-1 0 0,0 0 1 0 0,0 0-1 0 0,0-1 1 0 0,-1 0 0 0 0,0-1-1 0 0,-1 1 1 0 0,0-1 0 0 0,0 0-1 0 0,-1-1 1 0 0,0 1-1 0 0,0-1 1 0 0,-1 0 0 0 0,2-10-39 0 0,-1 11-529 0 0,5-11-1171 0 0,-2 9-6738 0 0,-6 7-3424 0 0</inkml:trace>
  <inkml:trace contextRef="#ctx0" brushRef="#br0" timeOffset="3506.27">4207 4 13883 0 0,'0'0'1607'0'0,"0"0"-348"0"0,0 0-35 0 0,0 0 60 0 0,0 0-103 0 0,0 0-257 0 0,0 0-291 0 0,0 0-233 0 0,0 0-119 0 0,0 0-61 0 0,0 0-39 0 0,0 0-38 0 0,0 0-15 0 0,-18 3-10 0 0,-55 10-15 0 0,-24 30 386 0 0,97-42-490 0 0,-1 0-1 0 0,1 1 0 0 0,-1-1 0 0 0,1 0 0 0 0,0 0 0 0 0,0 0 0 0 0,-1 0 0 0 0,1 1 0 0 0,0-1 0 0 0,0 0 0 0 0,0 0 0 0 0,0 0 0 0 0,0 1 0 0 0,1-1 0 0 0,-1 0 0 0 0,0 0 0 0 0,0 0 0 0 0,1 0 0 0 0,-1 1 0 0 0,1-1 0 0 0,-1 0 0 0 0,1 0 0 0 0,-1 0 0 0 0,1 0 0 0 0,0 0 0 0 0,0 0 0 0 0,-1 0 0 0 0,1-1 0 0 0,0 1 0 0 0,0 0 0 0 0,0 0 0 0 0,0 0 1 0 0,0-1-1 0 0,0 1 0 0 0,0-1 0 0 0,0 1 0 0 0,0-1 0 0 0,0 1 0 0 0,0-1 0 0 0,1 1 0 0 0,-1-1 0 0 0,0 0 2 0 0,84 60 389 0 0,-80-55-317 0 0,0 0 1 0 0,-1 1-1 0 0,1 0 0 0 0,-1 0 0 0 0,0 0 1 0 0,0 0-1 0 0,-1 1 0 0 0,0 0 0 0 0,0-1 1 0 0,0 1-1 0 0,-1 0 0 0 0,0 0 0 0 0,0 1 1 0 0,-1-1-1 0 0,0 0 0 0 0,-1 0 0 0 0,1 1 1 0 0,-1-1-1 0 0,0 0 0 0 0,-1 1 0 0 0,0-1 1 0 0,0 0-1 0 0,-1 1-72 0 0,-1 3 56 0 0,-2-1 1 0 0,1 1-1 0 0,-1-1 0 0 0,0 0 1 0 0,-1 0-1 0 0,-1 0 0 0 0,1-1 1 0 0,-1 0-1 0 0,-1 0 1 0 0,0-1-1 0 0,0 0 0 0 0,0 0 1 0 0,-1-1-1 0 0,0 0 0 0 0,-5 2-56 0 0,2 1-63 0 0,-1-1 0 0 0,0 0 0 0 0,-1-1 0 0 0,0 0 0 0 0,0-1 0 0 0,-1 0 0 0 0,0-2 1 0 0,0 1-1 0 0,0-2 0 0 0,-1 0 0 0 0,1-1 0 0 0,-1 0 0 0 0,-10-1 63 0 0,22-39-4940 0 0,10 22-457 0 0,1 8-2350 0 0</inkml:trace>
  <inkml:trace contextRef="#ctx0" brushRef="#br0" timeOffset="3752.678">4548 0 13891 0 0,'0'0'1934'0'0,"0"0"-821"0"0,0 0-193 0 0,0 0 195 0 0,0 0 122 0 0,0 0 19 0 0,0 0-110 0 0,0 0-205 0 0,0 0-141 0 0,0 0-122 0 0,0 0-129 0 0,0 0-107 0 0,0 0-97 0 0,-5 30-90 0 0,-13 95-83 0 0,-11 162 37 0 0,19-250-1317 0 0,3-28-1985 0 0,-3-1-3668 0 0,6-7-4855 0 0</inkml:trace>
  <inkml:trace contextRef="#ctx0" brushRef="#br0" timeOffset="3918.372">4242 276 11939 0 0,'0'0'2405'0'0,"0"0"-700"0"0,0 0-380 0 0,0 0-115 0 0,0 0-87 0 0,0 0-146 0 0,0 0-183 0 0,0 0-179 0 0,0 0-145 0 0,32-8-113 0 0,101-24-117 0 0,-129 31-231 0 0,0-1 0 0 0,0 1 1 0 0,0-1-1 0 0,0 1 0 0 0,0 0 1 0 0,0 1-1 0 0,0-1 0 0 0,1 1 1 0 0,-1 0-1 0 0,0 0 0 0 0,0 0 0 0 0,1 0 1 0 0,-1 1-1 0 0,0 0 0 0 0,0 0 1 0 0,0 0-1 0 0,0 0 0 0 0,0 1 1 0 0,0-1-1 0 0,2 3-9 0 0,10 4-94 0 0,21 14-926 0 0,-16-8-4639 0 0,-13-10-5545 0 0</inkml:trace>
  <inkml:trace contextRef="#ctx0" brushRef="#br0" timeOffset="4102.726">4733 560 21365 0 0,'0'0'624'0'0,"0"0"-448"0"0,0 0-128 0 0,0 0 56 0 0,0 0-16 0 0,0 0-72 0 0,0 0-128 0 0,0 0-104 0 0,0 0-160 0 0,0 0-505 0 0,0 0-2991 0 0,0 0-8787 0 0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45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320 542 976 0 0,'0'0'799'0'0,"0"0"-57"0"0,0 0 202 0 0,0 0 309 0 0,0 0 309 0 0,0 0 158 0 0,0 0-18 0 0,0 0-134 0 0,0 0-189 0 0,0 0-209 0 0,0 0-169 0 0,23-9-120 0 0,71-29-104 0 0,-42 22 2308 0 0,-52 16-2512 0 0,0 0 38 0 0,0 0 16 0 0,0 0-22 0 0,0 0-65 0 0,0 0-59 0 0,-23 0 1402 0 0,-23 4-1769 0 0,0 2 1 0 0,0 2-1 0 0,0 2 0 0 0,1 2 1 0 0,1 2-1 0 0,-2 2-114 0 0,10-4 56 0 0,-70 28 123 0 0,105-39-181 0 0,1 0 0 0 0,-1 0 0 0 0,1 0 0 0 0,-1 0 0 0 0,1 1 0 0 0,-1-1-1 0 0,1 0 1 0 0,0 0 0 0 0,0 0 0 0 0,0 0 0 0 0,0 1 0 0 0,0-1 0 0 0,0 0 0 0 0,0 0 0 0 0,0 0 0 0 0,0 1-1 0 0,0-1 1 0 0,1 0 0 0 0,-1 0 0 0 0,0 0 0 0 0,1 0 0 0 0,-1 0 0 0 0,1 1 0 0 0,-1-1 0 0 0,1 0 0 0 0,0 0-1 0 0,0 0 1 0 0,-1-1 0 0 0,1 1 0 0 0,0 0 0 0 0,0 0 0 0 0,0 0 0 0 0,0 0 0 0 0,0-1 0 0 0,0 1 0 0 0,0-1-1 0 0,0 1 1 0 0,0 0 0 0 0,0-1 0 0 0,0 0 2 0 0,91 49 55 0 0,68 16-59 0 0,-158-64 10 0 0,-1-1 0 0 0,0 1 0 0 0,1 0 1 0 0,-1 0-1 0 0,0 0 0 0 0,0 0 0 0 0,0 0 0 0 0,0 0 1 0 0,0 0-1 0 0,0 1 0 0 0,0-1 0 0 0,0 0 0 0 0,0 0 1 0 0,0 1-1 0 0,-1-1 0 0 0,1 1 0 0 0,0-1 0 0 0,-1 1 1 0 0,0-1-1 0 0,1 1 0 0 0,-1-1 0 0 0,0 1 0 0 0,1-1 1 0 0,-1 1-1 0 0,0-1 0 0 0,0 1 0 0 0,-1-1 0 0 0,1 1 1 0 0,0-1-1 0 0,0 1 0 0 0,-1-1 0 0 0,1 1 0 0 0,-1-1 1 0 0,1 1-1 0 0,-1-1 0 0 0,1 1 0 0 0,-1-1 0 0 0,0 0 1 0 0,0 0-1 0 0,0 1 0 0 0,0-1 0 0 0,0 0 0 0 0,0 0 1 0 0,-1 1-7 0 0,-52 50 248 0 0,-129 66-36 0 0,182-117-212 0 0,1-1 0 0 0,-1 0 0 0 0,0 0 0 0 0,1 1 0 0 0,-1-1 0 0 0,1 0 0 0 0,-1 1 0 0 0,1-1 0 0 0,-1 1 0 0 0,1-1 0 0 0,-1 0 0 0 0,1 1 0 0 0,-1-1 0 0 0,1 1 0 0 0,0-1 0 0 0,-1 1-1 0 0,1-1 1 0 0,0 1 0 0 0,-1 0 0 0 0,1-1 0 0 0,0 1 0 0 0,0-1 0 0 0,0 1 0 0 0,-1 0 0 0 0,1-1 0 0 0,0 1 0 0 0,0 0 0 0 0,0-1 0 0 0,0 1 0 0 0,0-1 0 0 0,0 1 0 0 0,0 0 0 0 0,0-1 0 0 0,1 1 0 0 0,-1 0-1 0 0,0-1 1 0 0,0 1 0 0 0,0-1 0 0 0,1 1 0 0 0,-1 0 0 0 0,0-1 0 0 0,1 1 0 0 0,-1-1 0 0 0,0 1 0 0 0,1-1 0 0 0,-1 1 0 0 0,1-1 0 0 0,-1 1 0 0 0,1-1 0 0 0,-1 0 0 0 0,1 1 0 0 0,-1-1 0 0 0,1 0 0 0 0,-1 1 0 0 0,1-1-1 0 0,-1 0 1 0 0,1 0 0 0 0,0 1 0 0 0,-1-1 0 0 0,1 0 0 0 0,0 0 0 0 0,-1 0 0 0 0,1 0 0 0 0,-1 0 0 0 0,1 0 0 0 0,52 8 280 0 0,-44-8-202 0 0,21 3 9 0 0,0-2 0 0 0,0-1 0 0 0,-1-1 0 0 0,1-1 0 0 0,-1-2 0 0 0,1-1 1 0 0,1-2-88 0 0,-26 6-36 0 0,-1 0 1 0 0,1-1-1 0 0,-1 1 1 0 0,0-1-1 0 0,1 0 1 0 0,-1 0 0 0 0,0-1-1 0 0,0 1 1 0 0,-1-1-1 0 0,1 0 1 0 0,0 1 0 0 0,-1-2-1 0 0,0 1 1 0 0,0 0-1 0 0,0-1 1 0 0,2-2 35 0 0,5-17-3066 0 0,-7-5-3976 0 0,-3 24-4571 0 0</inkml:trace>
  <inkml:trace contextRef="#ctx0" brushRef="#br0" timeOffset="469.856">193 1 16243 0 0,'0'0'763'0'0,"0"0"-425"0"0,0 0-277 0 0,0 0 96 0 0,0 0 254 0 0,0 0 237 0 0,0 0 155 0 0,0 0 71 0 0,0 0-19 0 0,0 0-94 0 0,0 0-78 0 0,0 0-90 0 0,0 0-82 0 0,6 31-55 0 0,18 95-44 0 0,-10-46 320 0 0,-4 0 0 0 0,-3 0-1 0 0,-4 1 1 0 0,-7 71-732 0 0,1-2 187 0 0,-12 399 100 0 0,-1-391-267 0 0,16-125-411 0 0,5-41-3875 0 0,-5 6 3458 0 0,0-3-1144 0 0,1 2-2854 0 0,0-1-6720 0 0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46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74 5593 0 0,'0'0'3845'0'0,"0"0"-1873"0"0,0 0-714 0 0,0 0-83 0 0,0 0 17 0 0,0 0-49 0 0,0 0-143 0 0,0 0-193 0 0,0 0-212 0 0,0 0-207 0 0,0 0-100 0 0,-2 4-61 0 0,-29 126 1113 0 0,18-50-972 0 0,0-21-231 0 0,5-19-14 0 0,-2-1 1 0 0,-1 0-1 0 0,-2 0 0 0 0,-12 24-123 0 0,24-82 1713 0 0,49-119-1437 0 0,74-167 454 0 0,-99 267-663 0 0,-15 79-374 0 0,-2 3 335 0 0,2 0 0 0 0,1-1 0 0 0,3 0 0 0 0,1-1 0 0 0,3 0 0 0 0,13 26-28 0 0,-27-65 28 0 0,-1 0-1 0 0,1 0 1 0 0,0 0-1 0 0,0-1 1 0 0,0 1 0 0 0,0-1-1 0 0,1 1 1 0 0,-1-1-1 0 0,1 0 1 0 0,-1 0 0 0 0,1 0-1 0 0,0 0 1 0 0,0-1-1 0 0,0 1 1 0 0,0-1 0 0 0,0 1-1 0 0,0-1 1 0 0,0 0-1 0 0,0 0 1 0 0,0-1 0 0 0,1 1-1 0 0,-1-1 1 0 0,0 1-1 0 0,1-1 1 0 0,-1 0 0 0 0,0 0-1 0 0,1-1 1 0 0,-1 1-1 0 0,0-1 1 0 0,0 1 0 0 0,1-1-1 0 0,-1 0 1 0 0,0 0 0 0 0,0-1-1 0 0,0 1 1 0 0,0-1-1 0 0,0 1 1 0 0,0-1 0 0 0,-1 0-1 0 0,2-1-27 0 0,11-16 135 0 0,0 0 0 0 0,-2-1 0 0 0,0-1 0 0 0,-1 0 0 0 0,-1-1 0 0 0,-2 0 0 0 0,0-1 0 0 0,-1 0 0 0 0,-1 0 0 0 0,-1-1 0 0 0,-1 0 0 0 0,-1 0 0 0 0,-2 0 0 0 0,0-1 0 0 0,-1 1 0 0 0,-2 0 0 0 0,-2-16-135 0 0,-7 4-1284 0 0,10 35 301 0 0,0 1-533 0 0,0 0-845 0 0,0 1-2752 0 0,0 2-6424 0 0</inkml:trace>
  <inkml:trace contextRef="#ctx0" brushRef="#br0" timeOffset="292.219">934 34 6785 0 0,'0'0'5387'0'0,"0"0"-3400"0"0,0 0-1143 0 0,0 0-96 0 0,0 0 34 0 0,0 0-39 0 0,0 0-137 0 0,-20 31-187 0 0,-59 98-172 0 0,58-63-55 0 0,23-57-168 0 0,-1-4 3 0 0,0 0-1 0 0,0 0 1 0 0,1 0 0 0 0,0-1 0 0 0,0 1-1 0 0,0-1 1 0 0,1 1 0 0 0,-1-1 0 0 0,1 0-1 0 0,0 0 1 0 0,0 0 0 0 0,1 0 0 0 0,-1-1-1 0 0,1 1 1 0 0,0-1 0 0 0,0 0 0 0 0,0 0-1 0 0,0 0 1 0 0,0 0 0 0 0,1-1 0 0 0,-1 0-1 0 0,1 0 1 0 0,-1 0 0 0 0,1 0-1 0 0,0-1 1 0 0,2 1-27 0 0,6 1 207 0 0,0 0 0 0 0,-1-1 1 0 0,1-1-1 0 0,0 0 0 0 0,0 0 0 0 0,0-1 0 0 0,0-1 0 0 0,0 0 0 0 0,10-3-207 0 0,-13 3 159 0 0,-1-1 0 0 0,0 0 0 0 0,0-1 0 0 0,0 0 0 0 0,-1 0 0 0 0,1-1 0 0 0,-1 0 0 0 0,1 0 0 0 0,-1-1 0 0 0,-1 0 0 0 0,1-1-1 0 0,-1 0 1 0 0,0 0 0 0 0,0 0 0 0 0,0-1 0 0 0,-1 0 0 0 0,0 0 0 0 0,-1-1 0 0 0,0 0 0 0 0,0 0 0 0 0,0 0 0 0 0,-1 0 0 0 0,0-1 0 0 0,-1 1 0 0 0,0-1 0 0 0,0 0 0 0 0,-1 0 0 0 0,0-5-159 0 0,-1 9 25 0 0,0-1 1 0 0,-1 1 0 0 0,0-1-1 0 0,-1 1 1 0 0,1-1 0 0 0,-1 1 0 0 0,0 0-1 0 0,0-1 1 0 0,-1 1 0 0 0,1 0 0 0 0,-1 0-1 0 0,0 0 1 0 0,-1 0 0 0 0,1 0-1 0 0,-1 0 1 0 0,0 0 0 0 0,0 1 0 0 0,-1 0-1 0 0,1-1 1 0 0,-1 1 0 0 0,0 1 0 0 0,0-1-1 0 0,0 0 1 0 0,-2 0-26 0 0,-4-3-94 0 0,-1 0-1 0 0,1 1 1 0 0,-2 0 0 0 0,1 1 0 0 0,0 0-1 0 0,-1 1 1 0 0,0 0 0 0 0,0 0-1 0 0,-1 2 1 0 0,1-1 0 0 0,0 2 0 0 0,-1 0-1 0 0,0 0 1 0 0,1 1 0 0 0,-1 0-1 0 0,1 1 1 0 0,-6 2 94 0 0,-29 10-3936 0 0,4 10-3412 0 0,27-11-4748 0 0</inkml:trace>
  <inkml:trace contextRef="#ctx0" brushRef="#br0" timeOffset="2250.245">104 825 0 0 0,'0'0'639'0'0,"0"0"102"0"0,0 0-166 0 0,0 0-56 0 0,0 0-60 0 0,0 0-26 0 0,0 0 24 0 0,0 0 45 0 0,-5 3 87 0 0,-15 5-91 0 0,-51 25 12347 0 0,63-29-10046 0 0,12-1 825 0 0,5-2-3916 0 0,45 5 860 0 0,0-4-1 0 0,-1-1 1 0 0,1-3 0 0 0,0-2 0 0 0,0-3 0 0 0,6-3-568 0 0,-47 8 62 0 0,700-136 1179 0 0,-410 90-1079 0 0,-183 32-289 0 0,-110 14-957 0 0,-11 1-2271 0 0,-4 1-3351 0 0,2 0-5449 0 0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50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386 586 1304 0 0,'0'0'1459'0'0,"0"0"-496"0"0,0 0-79 0 0,0 0 149 0 0,0 0 183 0 0,0 0 7 0 0,0 0-67 0 0,0 0-150 0 0,0 0-168 0 0,0 0-121 0 0,0 0-137 0 0,-10 0-74 0 0,-33-3-61 0 0,32 3-9 0 0,11 0 46 0 0,0 0 41 0 0,0 0 45 0 0,0 0 54 0 0,-18 3 1980 0 0,0 2-2361 0 0,0 1 1 0 0,0 1 0 0 0,1 1 0 0 0,0 0 0 0 0,0 1 0 0 0,1 1 0 0 0,0 0-1 0 0,0 1 1 0 0,1 1 0 0 0,1 1 0 0 0,0 0 0 0 0,1 0 0 0 0,0 2 0 0 0,1-1-1 0 0,1 2 1 0 0,0-1 0 0 0,1 2 0 0 0,1-1 0 0 0,0 1 0 0 0,-5 17-242 0 0,13-31 11 0 0,0-1 1 0 0,0 1-1 0 0,0 0 1 0 0,1 0 0 0 0,-1 0-1 0 0,1 0 1 0 0,-1 0-1 0 0,1 0 1 0 0,0 0 0 0 0,0 0-1 0 0,0-1 1 0 0,1 1-1 0 0,-1 0 1 0 0,1 0 0 0 0,0 0-1 0 0,0 0 1 0 0,0 0-1 0 0,0-1 1 0 0,0 1-1 0 0,0 0 1 0 0,1-1 0 0 0,-1 1-1 0 0,1-1 1 0 0,0 1-1 0 0,-1-1 1 0 0,1 0 0 0 0,1 0-1 0 0,-1 0 1 0 0,0 0-1 0 0,0 0 1 0 0,1 0 0 0 0,-1-1-1 0 0,1 1 1 0 0,-1-1-1 0 0,1 0 1 0 0,0 0-1 0 0,-1 0 1 0 0,1 0 0 0 0,0 0-1 0 0,0 0 1 0 0,0-1-1 0 0,3 1-11 0 0,15-3 123 0 0,0-1 0 0 0,1-1-1 0 0,-1-1 1 0 0,-1-1 0 0 0,1-1-1 0 0,-1 0 1 0 0,0-2 0 0 0,-1 0-1 0 0,0-1 1 0 0,0-1-1 0 0,-1-1 1 0 0,0 0 0 0 0,-1-2-1 0 0,-1 0 1 0 0,15-16-123 0 0,2 3 88 0 0,121-88 321 0 0,-153 116-409 0 0,1 1 1 0 0,-1-1-1 0 0,1 1 1 0 0,-1-1-1 0 0,1 1 1 0 0,-1-1-1 0 0,0 1 1 0 0,0 0-1 0 0,1 0 1 0 0,-1 0-1 0 0,0-1 0 0 0,-1 1 1 0 0,1 0-1 0 0,0 0 1 0 0,-1 0-1 0 0,1 1 1 0 0,-1-1-1 0 0,1 0 1 0 0,-1 0-1 0 0,0 0 1 0 0,0 0-1 0 0,0 0 0 0 0,0 0 1 0 0,-1 0-1 0 0,1 0 1 0 0,0 1-1 0 0,-1-1 1 0 0,1 0-1 0 0,-1 0 1 0 0,0 0-1 0 0,-1 1 0 0 0,2 8 14 0 0,-3 165 2 0 0,2-173-43 0 0,1 0 0 0 0,1 0 0 0 0,-1-1 1 0 0,0 1-1 0 0,1 0 0 0 0,-1 0 0 0 0,1 0 0 0 0,0-1 1 0 0,0 1-1 0 0,0 0 0 0 0,0-1 0 0 0,0 1 0 0 0,1-1 1 0 0,-1 0-1 0 0,1 1 0 0 0,0-1 0 0 0,-1 0 0 0 0,1 0 0 0 0,0 0 1 0 0,0 0-1 0 0,1 0 0 0 0,-1 0 0 0 0,0-1 0 0 0,0 1 1 0 0,1-1-1 0 0,-1 1 0 0 0,1-1 0 0 0,0 0 0 0 0,-1 0 0 0 0,1 0 1 0 0,0-1-1 0 0,-1 1 0 0 0,1 0 0 0 0,0-1 0 0 0,0 0 1 0 0,0 0-1 0 0,-1 0 0 0 0,3 0 27 0 0,51-10-4066 0 0,-7-14-6811 0 0,-39 16 572 0 0</inkml:trace>
  <inkml:trace contextRef="#ctx0" brushRef="#br0" timeOffset="251.617">1215 542 8090 0 0,'0'0'3794'0'0,"0"0"-1475"0"0,0 0-660 0 0,0 0-193 0 0,0 0-221 0 0,0 0-294 0 0,0 0-235 0 0,0 0-124 0 0,0 0-37 0 0,0 0-12 0 0,-34 16-28 0 0,-108 52-82 0 0,66-14 97 0 0,68-43-450 0 0,-1-3-47 0 0,1 1 0 0 0,0 0 0 0 0,1 1 0 0 0,0 0 1 0 0,1 0-1 0 0,-1 1 0 0 0,2-1 0 0 0,0 1 0 0 0,0 1 1 0 0,1-1-1 0 0,0 1 0 0 0,1-1 0 0 0,1 1 0 0 0,0 0 0 0 0,0 0 1 0 0,1 0-1 0 0,1 2-33 0 0,0-10-3 0 0,1-1 0 0 0,0 0 0 0 0,1 1 0 0 0,-1-1 0 0 0,0 0 1 0 0,1 0-1 0 0,0 0 0 0 0,0 0 0 0 0,0 0 0 0 0,0 0 0 0 0,0-1 0 0 0,0 1 1 0 0,1-1-1 0 0,-1 0 0 0 0,1 1 0 0 0,0-1 0 0 0,0 0 0 0 0,0 0 0 0 0,0-1 0 0 0,0 1 1 0 0,0-1-1 0 0,0 1 0 0 0,0-1 0 0 0,1 0 0 0 0,-1 0 0 0 0,0-1 0 0 0,1 1 0 0 0,-1-1 1 0 0,1 1-1 0 0,2-1 3 0 0,106-11-444 0 0,-4-30-1790 0 0,-73 24-1395 0 0,-3-2-3892 0 0,-18 11-2617 0 0</inkml:trace>
  <inkml:trace contextRef="#ctx0" brushRef="#br0" timeOffset="673.928">1518 579 2649 0 0,'0'0'1246'0'0,"0"0"-253"0"0,0 0 272 0 0,0 0 384 0 0,0 0 136 0 0,0 0-171 0 0,0 0-374 0 0,0 0-277 0 0,0 0-77 0 0,0 0-5 0 0,0 0 34 0 0,0 0 8 0 0,0 0-59 0 0,-6 5-101 0 0,-81 71 2722 0 0,82-68-3390 0 0,0 0 0 0 0,1 1 0 0 0,1 0 0 0 0,-1 0-1 0 0,1 0 1 0 0,1 0 0 0 0,-1 0 0 0 0,2 1 0 0 0,-1-1 0 0 0,1 1 0 0 0,1-1 0 0 0,0 1 0 0 0,0 0 0 0 0,1 4-95 0 0,-1-2 99 0 0,0-9-56 0 0,0 0-1 0 0,1 0 1 0 0,-1 1 0 0 0,1-1 0 0 0,-1 0-1 0 0,1 0 1 0 0,0 0 0 0 0,0 0-1 0 0,0 0 1 0 0,1 0 0 0 0,-1 0 0 0 0,1 0-1 0 0,-1-1 1 0 0,1 1 0 0 0,0-1 0 0 0,0 1-1 0 0,0-1 1 0 0,1 0 0 0 0,-1 1-1 0 0,0-1 1 0 0,1 0 0 0 0,0 0 0 0 0,-1-1-1 0 0,1 1 1 0 0,0-1 0 0 0,0 1-1 0 0,0-1 1 0 0,0 0 0 0 0,0 0 0 0 0,0 0-1 0 0,3 0-42 0 0,107 7 782 0 0,-90-9-998 0 0,2-17-2331 0 0,-13 4-5578 0 0,-9 10-3121 0 0</inkml:trace>
  <inkml:trace contextRef="#ctx0" brushRef="#br0" timeOffset="1676.049">1793 814 5297 0 0,'0'0'1484'0'0,"0"0"-361"0"0,0 0 147 0 0,0 0 432 0 0,0 0 159 0 0,0 0-146 0 0,0 0-237 0 0,0 0-272 0 0,0 0-213 0 0,0 0-131 0 0,0 0-119 0 0,0 0-95 0 0,0 0-83 0 0,30-7-65 0 0,93-24-74 0 0,-69 7 108 0 0,-48 17-420 0 0,5-5-58 0 0,0 1 1 0 0,-1-1-1 0 0,0 0 0 0 0,-1-1 1 0 0,0 0-1 0 0,-1-1 0 0 0,0 0 1 0 0,-2 0-1 0 0,1-1 1 0 0,-2 1-1 0 0,2-7-56 0 0,-8 20-74 0 0,-1-1 0 0 0,1 1 0 0 0,0 0 0 0 0,-1-1 0 0 0,1 1 0 0 0,-1 0 0 0 0,0 0 0 0 0,1 0 0 0 0,-1 0 0 0 0,0 1 0 0 0,0-1 0 0 0,1 0 0 0 0,-1 1 0 0 0,0-1 0 0 0,0 1 0 0 0,0 0 0 0 0,0-1 0 0 0,0 1 0 0 0,1 0 1 0 0,-1 0-1 0 0,0 0 0 0 0,0 1 0 0 0,0-1 0 0 0,0 0 0 0 0,0 1 0 0 0,0-1 0 0 0,1 1 0 0 0,-1-1 0 0 0,0 1 0 0 0,-1 1 74 0 0,-8 3-146 0 0,1 1-1 0 0,-1 0 1 0 0,1 0 0 0 0,0 1-1 0 0,0 1 1 0 0,1 0 0 0 0,0 0-1 0 0,1 1 1 0 0,-1 0 146 0 0,-5 5-90 0 0,5-6 85 0 0,-1 1 0 0 0,2 0 0 0 0,0 0 0 0 0,0 1 0 0 0,0 0 0 0 0,1 0 0 0 0,1 1 0 0 0,0 0 0 0 0,0 0 0 0 0,1 1 0 0 0,1-1 0 0 0,0 1 0 0 0,0 0 0 0 0,1 0 0 0 0,1 0 0 0 0,0 3 5 0 0,2-12 21 0 0,0 0 0 0 0,0-1-1 0 0,1 1 1 0 0,-1 0 0 0 0,1 0 0 0 0,0-1 0 0 0,-1 1 0 0 0,1-1-1 0 0,1 1 1 0 0,-1-1 0 0 0,0 1 0 0 0,1-1 0 0 0,-1 0 0 0 0,1 0 0 0 0,-1 1-1 0 0,1-1 1 0 0,0 0 0 0 0,0 0 0 0 0,0-1 0 0 0,0 1 0 0 0,1 0-1 0 0,-1-1 1 0 0,0 1 0 0 0,1-1 0 0 0,-1 0 0 0 0,1 0 0 0 0,-1 0 0 0 0,1 0-1 0 0,-1 0 1 0 0,1 0 0 0 0,1-1-21 0 0,92 8 875 0 0,-84-8-769 0 0,8-2 72 0 0,-1-2 0 0 0,0 0-1 0 0,0-1 1 0 0,-1-1 0 0 0,1-1 0 0 0,-1 0 0 0 0,-1-1 0 0 0,1-2 0 0 0,-1 1 0 0 0,-1-2 0 0 0,0 0-1 0 0,0-2-177 0 0,29-16 357 0 0,-6 8-267 0 0,-2-3 1 0 0,0-1-1 0 0,-2-1 1 0 0,0-2-1 0 0,-3-2 0 0 0,0-1 1 0 0,-2-1-1 0 0,-1-2 0 0 0,-2-1 1 0 0,-1-1-1 0 0,-2-1 1 0 0,-1-1-1 0 0,12-31-90 0 0,-32 61-15 0 0,3-4-26 0 0,-1 1-1 0 0,-1-1 1 0 0,0 0 0 0 0,-1 0 0 0 0,0 0 0 0 0,-1 0-1 0 0,0-1 1 0 0,-1 1 0 0 0,0-1 0 0 0,-1 1 0 0 0,-1-1 0 0 0,0-2 41 0 0,-1 13-8 0 0,0 0 0 0 0,-1-1 1 0 0,1 1-1 0 0,-1 0 1 0 0,1 1-1 0 0,-1-1 0 0 0,0 0 1 0 0,1 1-1 0 0,-1-1 1 0 0,0 1-1 0 0,0 0 0 0 0,0 0 1 0 0,0 0-1 0 0,-1 0 1 0 0,1 1-1 0 0,0-1 0 0 0,0 1 1 0 0,0 0-1 0 0,0 0 1 0 0,-1 0-1 0 0,1 0 0 0 0,0 1 1 0 0,0-1-1 0 0,0 1 1 0 0,0 0-1 0 0,0 0 0 0 0,0 0 1 0 0,0 0-1 0 0,0 0 1 0 0,0 1-1 0 0,0-1 0 0 0,0 1 1 0 0,-1 1 7 0 0,-14 8 12 0 0,1 2 0 0 0,0 0 1 0 0,1 0-1 0 0,0 2 0 0 0,1 0 0 0 0,0 0 1 0 0,2 2-1 0 0,0 0 0 0 0,0 0 0 0 0,2 1 0 0 0,0 1 1 0 0,1 0-1 0 0,1 0 0 0 0,1 1 0 0 0,1 0 1 0 0,0 0-1 0 0,2 1 0 0 0,0-1 0 0 0,2 1 1 0 0,0 1-1 0 0,1-1 0 0 0,1 10-12 0 0,1-14 95 0 0,1 1-1 0 0,1 0 0 0 0,0 0 1 0 0,2 0-1 0 0,0-1 1 0 0,1 1-1 0 0,0-1 1 0 0,2-1-1 0 0,0 1 0 0 0,5 9-94 0 0,0-5 240 0 0,0 0 0 0 0,1 0 0 0 0,1-1 0 0 0,1 0 0 0 0,0-2-1 0 0,5 4-239 0 0,4 11 350 0 0,-23-33-337 0 0,3 3 448 0 0,-2-2-1005 0 0,-1-5-10807 0 0,-1 4-237 0 0</inkml:trace>
  <inkml:trace contextRef="#ctx0" brushRef="#br0" timeOffset="4304.391">2833 781 0 0 0,'0'0'332'0'0,"0"0"122"0"0,0 0 56 0 0,0 0-50 0 0,0 0-129 0 0,0 0-71 0 0,0 0-18 0 0,0 0 64 0 0,0 0 132 0 0,14 16 3248 0 0,5 7 2975 0 0,9-7-3325 0 0,-21-14-3091 0 0,0-1 1 0 0,0 1-1 0 0,0-1 1 0 0,0 0-1 0 0,0-1 0 0 0,0 1 1 0 0,0-1-1 0 0,1-1 0 0 0,-1 1 1 0 0,0-1-1 0 0,0-1 0 0 0,0 1 1 0 0,2-2-246 0 0,1 0 90 0 0,0 1 1 0 0,0-2 0 0 0,-1 0-1 0 0,1 0 1 0 0,-1 0-1 0 0,0-1 1 0 0,0-1 0 0 0,-1 0-1 0 0,1 0 1 0 0,-1 0-1 0 0,-1-1 1 0 0,1 0 0 0 0,-1-1-1 0 0,0 1 1 0 0,-1-2-1 0 0,0 1 1 0 0,0-1 0 0 0,-1 1-1 0 0,1-4-90 0 0,21-71 344 0 0,-26 81-350 0 0,-1 0 0 0 0,0 0-1 0 0,1 0 1 0 0,-1 0 0 0 0,0 0 0 0 0,0 0-1 0 0,0 0 1 0 0,0 0 0 0 0,-1 0-1 0 0,1 0 1 0 0,0 0 0 0 0,-1 0 0 0 0,1 0-1 0 0,-1 0 1 0 0,0 0 0 0 0,0 0 0 0 0,0 0-1 0 0,0 1 1 0 0,0-1 0 0 0,0 0 0 0 0,0 1-1 0 0,-1-1 1 0 0,1 1 0 0 0,0-1 0 0 0,-1 1-1 0 0,1 0 1 0 0,-1-1 0 0 0,0 1 0 0 0,1 0-1 0 0,-1 0 1 0 0,0 0 0 0 0,0 0 0 0 0,0 1-1 0 0,0-1 1 0 0,0 0 0 0 0,0 1-1 0 0,1-1 1 0 0,-1 1 0 0 0,0 0 0 0 0,-2-1 6 0 0,-10 2-43 0 0,1 0 0 0 0,-1 1-1 0 0,1 0 1 0 0,-1 1 0 0 0,1 1 0 0 0,0 0 0 0 0,0 0 0 0 0,1 2 0 0 0,0-1 0 0 0,-1 2 0 0 0,2-1-1 0 0,-1 2 1 0 0,1 0 0 0 0,0 0 0 0 0,1 1 0 0 0,0 0 0 0 0,0 0 0 0 0,1 1 0 0 0,0 1 0 0 0,1 0 0 0 0,0 0-1 0 0,1 0 1 0 0,0 1 0 0 0,1 0 0 0 0,-2 5 43 0 0,6-13 4 0 0,-1 0 0 0 0,1 1 0 0 0,0-1 0 0 0,1 1 0 0 0,-1 0 0 0 0,1-1 1 0 0,0 1-1 0 0,0 0 0 0 0,1 0 0 0 0,-1 0 0 0 0,1 0 0 0 0,0 0 0 0 0,0-1 0 0 0,1 1 0 0 0,0 0 0 0 0,-1 0 0 0 0,1 0 0 0 0,1-1 0 0 0,-1 1 0 0 0,1 0 0 0 0,0-1 0 0 0,0 1 0 0 0,0-1 0 0 0,1 0 1 0 0,0 2-6 0 0,6 1 68 0 0,0-1 0 0 0,0 0 0 0 0,0 0 0 0 0,0-1 0 0 0,1 0 0 0 0,0 0 0 0 0,0-1 0 0 0,1-1 0 0 0,-1 0 0 0 0,1 0 0 0 0,-1-1 0 0 0,1 0 0 0 0,0-1 0 0 0,0 0 0 0 0,0-1 0 0 0,0 0 0 0 0,0-1 0 0 0,-1 0 0 0 0,4-1-67 0 0,14-2 163 0 0,0-2-1 0 0,0-1 1 0 0,0-1 0 0 0,-1-2-1 0 0,0 0 1 0 0,19-12-163 0 0,-9 4 136 0 0,-1-3 0 0 0,-1 0 1 0 0,-1-2-1 0 0,0-2 0 0 0,-2-1 0 0 0,-1-1 0 0 0,-2-2 0 0 0,0-1 1 0 0,-1-3-137 0 0,-20 23 9 0 0,-1 0 1 0 0,0-1-1 0 0,-1 0 1 0 0,0 0 0 0 0,0 0-1 0 0,-1-1 1 0 0,-1 0 0 0 0,0 0-1 0 0,-1 0 1 0 0,0 0-1 0 0,-1 0 1 0 0,0-1 0 0 0,-1 1-1 0 0,0-11-9 0 0,-1 22-4 0 0,0 0 0 0 0,0-1 0 0 0,0 1 0 0 0,0 0 0 0 0,-1-1-1 0 0,1 1 1 0 0,0 0 0 0 0,-1-1 0 0 0,1 1 0 0 0,-1 0 0 0 0,1 0 0 0 0,-1 0-1 0 0,1-1 1 0 0,-1 1 0 0 0,0 0 0 0 0,0 0 0 0 0,0 0 0 0 0,0 0 0 0 0,0 0 0 0 0,0 0-1 0 0,0 1 1 0 0,0-1 0 0 0,0 0 0 0 0,0 0 0 0 0,0 1 0 0 0,0-1 0 0 0,0 1-1 0 0,-1-1 1 0 0,1 1 0 0 0,0-1 0 0 0,-1 1 0 0 0,1 0 0 0 0,0-1 0 0 0,0 1-1 0 0,-1 0 1 0 0,1 0 0 0 0,0 0 0 0 0,-1 0 0 0 0,1 0 0 0 0,0 1 0 0 0,-1-1 0 0 0,1 0-1 0 0,0 0 1 0 0,-1 1 0 0 0,1-1 0 0 0,0 1 0 0 0,0 0 4 0 0,-57 27-228 0 0,49-23 211 0 0,0 1 0 0 0,0 0 0 0 0,1 1 0 0 0,0 0 0 0 0,0 0 0 0 0,1 1 1 0 0,0 0-1 0 0,0 0 0 0 0,1 1 0 0 0,0-1 0 0 0,0 1 0 0 0,1 1 1 0 0,0-1-1 0 0,1 1 0 0 0,0 0 0 0 0,-2 9 17 0 0,6-16 2 0 0,0-1-1 0 0,0 0 1 0 0,1 1-1 0 0,-1-1 1 0 0,1 0-1 0 0,0 0 0 0 0,0 1 1 0 0,0-1-1 0 0,0 0 1 0 0,0 0-1 0 0,0 0 1 0 0,0 0-1 0 0,1 0 1 0 0,-1 0-1 0 0,1 0 1 0 0,-1-1-1 0 0,1 1 1 0 0,0 0-1 0 0,-1-1 1 0 0,1 1-1 0 0,0-1 1 0 0,0 0-1 0 0,0 0 1 0 0,0 0-1 0 0,1 0 1 0 0,-1 0-1 0 0,0 0 1 0 0,0 0-1 0 0,1-1 1 0 0,-1 1-1 0 0,0-1-1 0 0,76 14 119 0 0,128-12 186 0 0,-205-2-302 0 0,0 0 0 0 0,1 1 0 0 0,-1-1 0 0 0,0 1 0 0 0,1-1 0 0 0,-1 1 0 0 0,0-1 0 0 0,0 1 0 0 0,0 0 0 0 0,1 0 0 0 0,-1 0 0 0 0,0-1 0 0 0,0 1 0 0 0,0 0 0 0 0,0 0 0 0 0,-1 0 0 0 0,1 1 0 0 0,0-1 0 0 0,0 0 0 0 0,0 0 0 0 0,-1 0 0 0 0,1 1 0 0 0,-1-1 0 0 0,1 0 0 0 0,-1 1 0 0 0,0-1 0 0 0,1 0 0 0 0,-1 1 0 0 0,0-1 0 0 0,0 0 0 0 0,0 1 0 0 0,0-1 0 0 0,0 1 0 0 0,0-1 0 0 0,0 0 0 0 0,0 1 0 0 0,-1-1 0 0 0,1 0 0 0 0,-1 1 0 0 0,1-1 0 0 0,-1 1-3 0 0,-22 55 115 0 0,-80 64-184 0 0,40-55-1741 0 0,60-59-712 0 0,11-6-5649 0 0,-7-1 7144 0 0,3 0-9619 0 0</inkml:trace>
  <inkml:trace contextRef="#ctx0" brushRef="#br0" timeOffset="4916.415">4132 575 7362 0 0,'0'0'2021'0'0,"0"0"-443"0"0,0 0-174 0 0,0 0-21 0 0,0 0-89 0 0,0 0-187 0 0,-34 24-227 0 0,-107 77-224 0 0,58-27 163 0 0,80-70-771 0 0,-2-1-9 0 0,1 1 0 0 0,0 0 0 0 0,0 0 0 0 0,1 1 0 0 0,-1-1 0 0 0,1 1 0 0 0,0 0 0 0 0,0-1 0 0 0,0 2 0 0 0,1-1 0 0 0,0 0 0 0 0,0 0-1 0 0,0 1 1 0 0,1-1 0 0 0,-1 1 0 0 0,1-1 0 0 0,1 1 0 0 0,-1-1 0 0 0,1 5-39 0 0,3-8 91 0 0,-1 0 1 0 0,1 0-1 0 0,0 0 0 0 0,0-1 1 0 0,0 1-1 0 0,0-1 0 0 0,0 0 1 0 0,0 0-1 0 0,0 0 0 0 0,0 0 1 0 0,1 0-1 0 0,-1-1 0 0 0,0 1 1 0 0,1-1-1 0 0,-1 0 0 0 0,0 0 1 0 0,1 0-1 0 0,-1-1 0 0 0,0 1 1 0 0,0-1-1 0 0,2 0-91 0 0,-4 1 31 0 0,14-3 133 0 0,-1-1 1 0 0,1 0 0 0 0,-1-1-1 0 0,0 0 1 0 0,0-1 0 0 0,0-1 0 0 0,-1 0-1 0 0,9-7-164 0 0,18-8 194 0 0,109-51 198 0 0,-147 75-391 0 0,-1 0-1 0 0,-1 0 1 0 0,1 0 0 0 0,0 1 0 0 0,0-1 0 0 0,-1 0 0 0 0,1 0 0 0 0,-1 0 0 0 0,0 1 0 0 0,0-1-1 0 0,0 0 1 0 0,0 1 0 0 0,0-1 0 0 0,0 0 0 0 0,0 0 0 0 0,-1 1 0 0 0,1-1 0 0 0,-1 0-1 0 0,0 0 1 0 0,0 0 0 0 0,1 0 0 0 0,-1 0 0 0 0,-1 0 0 0 0,1 0 0 0 0,0 0 0 0 0,0 0 0 0 0,-2 1-1 0 0,-18 78-247 0 0,23-79 250 0 0,-1-1-1 0 0,1 1 1 0 0,0-1-1 0 0,0 0 1 0 0,0 0 0 0 0,0 0-1 0 0,0 0 1 0 0,0 0-1 0 0,1-1 1 0 0,-1 1 0 0 0,0-1-1 0 0,0 1 1 0 0,0-1-1 0 0,1 0 1 0 0,-1 0 0 0 0,0 0-1 0 0,0 0 1 0 0,1 0 0 0 0,-1 0-1 0 0,0-1 1 0 0,0 1-1 0 0,1-1 1 0 0,-1 0 0 0 0,0 1-1 0 0,2-2-2 0 0,15-8 128 0 0,0 0 0 0 0,-1-1 0 0 0,-1-1 0 0 0,0-1 0 0 0,0 0 0 0 0,-1-1 0 0 0,-1-1 1 0 0,0 0-1 0 0,-1-1 0 0 0,1-3-128 0 0,-10 13 58 0 0,117-154 690 0 0,-91 116-733 0 0,-2-2-1 0 0,-2-2 0 0 0,-1 0 0 0 0,-3-1 0 0 0,-3-2 1 0 0,13-43-15 0 0,-31 87 1 0 0,4-9 15 0 0,-1 1 0 0 0,0-1 1 0 0,-2-1-1 0 0,1 1 0 0 0,-2 0 1 0 0,0-1-1 0 0,-1 1 0 0 0,-1-1 1 0 0,-1-7-17 0 0,1 23 9 0 0,-1 0 1 0 0,1-1-1 0 0,-1 1 1 0 0,1 0-1 0 0,-1 0 1 0 0,1 0-1 0 0,-1 0 1 0 0,0-1-1 0 0,0 1 1 0 0,1 0-1 0 0,-1 0 1 0 0,0 1-1 0 0,0-1 1 0 0,0 0-1 0 0,0 0 1 0 0,0 0-1 0 0,0 0 1 0 0,0 1-1 0 0,-1-1 1 0 0,1 1-1 0 0,0-1 1 0 0,0 1-1 0 0,0-1 1 0 0,-1 1-1 0 0,1 0 1 0 0,0-1-1 0 0,-1 1 1 0 0,1 0-1 0 0,0 0 1 0 0,-1 0-1 0 0,1 0 1 0 0,0 0-1 0 0,0 0 1 0 0,-1 1 0 0 0,1-1-1 0 0,0 0 1 0 0,-1 0-1 0 0,1 1 1 0 0,0-1-1 0 0,0 1 1 0 0,0 0-1 0 0,0-1 1 0 0,-1 1-10 0 0,-52 28 32 0 0,43-20-23 0 0,0 0-1 0 0,1 1 1 0 0,0 1-1 0 0,0 0 0 0 0,1 0 1 0 0,1 1-1 0 0,0 0 1 0 0,0 0-1 0 0,1 1 1 0 0,1 0-1 0 0,0 0 1 0 0,1 1-1 0 0,0-1 1 0 0,1 1-1 0 0,1 0 1 0 0,-1 8-9 0 0,-4 31 75 0 0,3 1 0 0 0,2 0 0 0 0,3 42-75 0 0,1-45 59 0 0,0 25-3 0 0,4 0-1 0 0,4 0 1 0 0,5 13-56 0 0,-8 10-136 0 0,-1-142-8221 0 0,-5 32 3463 0 0,0 0-5533 0 0</inkml:trace>
  <inkml:trace contextRef="#ctx0" brushRef="#br0" timeOffset="5169.42">4344 454 12027 0 0,'0'0'1893'0'0,"0"0"-536"0"0,0 0-162 0 0,0 0 90 0 0,0 0-17 0 0,0 0-103 0 0,0 0-134 0 0,0 0-129 0 0,0 0-75 0 0,0 0-80 0 0,0 0-81 0 0,33 0-100 0 0,103 3-78 0 0,147 5 1155 0 0,-200 7-1857 0 0,-70-2-1583 0 0,-12-5-7054 0 0,-1-7-3138 0 0</inkml:trace>
  <inkml:trace contextRef="#ctx0" brushRef="#br0" timeOffset="5420.369">5011 748 14643 0 0,'0'0'4210'0'0,"0"0"-3012"0"0,0 0-1039 0 0,0 0-119 0 0,0 0-20 0 0,0 0-4 0 0,0 0-34 0 0,0 0-43 0 0,0 0-43 0 0,0 0-68 0 0,0 0-68 0 0,0 0-100 0 0,0 0-120 0 0,6 17-127 0 0,20 50-253 0 0,-25-67 782 0 0,-1 1 0 0 0,0-1 0 0 0,1 1 1 0 0,-1-1-1 0 0,1 1 0 0 0,-1-1 0 0 0,1 1 1 0 0,-1-1-1 0 0,1 0 0 0 0,-1 1 0 0 0,1-1 1 0 0,-1 0-1 0 0,1 1 0 0 0,-1-1 0 0 0,1 0 1 0 0,0 0-1 0 0,-1 1 0 0 0,1-1 0 0 0,0 0 1 0 0,-1 0-1 0 0,1 0 0 0 0,-1 0 0 0 0,1 0 1 0 0,0 0-1 0 0,-1 0 0 0 0,1 0 0 0 0,0 0 1 0 0,-1 0-1 0 0,1 0 0 0 0,-1-1 0 0 0,1 1 1 0 0,0 0-1 0 0,-1 0 0 0 0,1 0 0 0 0,-1-1 1 0 0,1 1-1 0 0,0 0 0 0 0,-1-1 0 0 0,1 1 1 0 0,-1-1-1 0 0,0 1 0 0 0,1-1 0 0 0,-1 1 1 0 0,1-1-1 0 0,-1 1 0 0 0,1-1 0 0 0,-1 1 1 0 0,0-1-1 0 0,0 1 0 0 0,1-1 0 0 0,-1 1 1 0 0,0-1-1 0 0,0 0 58 0 0,13-18-5384 0 0,-12 18 4475 0 0,5-11-7201 0 0</inkml:trace>
  <inkml:trace contextRef="#ctx0" brushRef="#br0" timeOffset="5664.942">5139 424 6457 0 0,'0'0'3292'0'0,"0"0"-268"0"0,0 0-354 0 0,0 0-496 0 0,0 0-516 0 0,0 0-419 0 0,0 0-386 0 0,0 0-319 0 0,0 0-253 0 0,0 0-230 0 0,0 0-210 0 0,0 0-154 0 0,-13-23-95 0 0,-41-68-114 0 0,54 91 493 0 0,-1 1 1 0 0,1-1-1 0 0,0 0 0 0 0,0 0 0 0 0,-1 0 1 0 0,1 1-1 0 0,0-1 0 0 0,-1 0 1 0 0,1 0-1 0 0,0 0 0 0 0,-1 0 0 0 0,1 1 1 0 0,0-1-1 0 0,-1 0 0 0 0,1 0 0 0 0,0 0 1 0 0,-1 0-1 0 0,1 0 0 0 0,0 0 0 0 0,-1 0 1 0 0,1 0-1 0 0,-1 0 0 0 0,1 0 1 0 0,0 0-1 0 0,-1 0 0 0 0,1-1 0 0 0,0 1 1 0 0,-1 0-1 0 0,1 0 0 0 0,0 0 0 0 0,-1 0 1 0 0,1-1-1 0 0,0 1 0 0 0,0 0 1 0 0,-1 0-1 0 0,1 0 0 0 0,0-1 0 0 0,-1 1 1 0 0,1 0-1 0 0,0-1 0 0 0,0 1 0 0 0,0 0 1 0 0,-1 0-1 0 0,1-1 0 0 0,0 1 29 0 0,4 27-3465 0 0,1-15-3226 0 0,-1-1-2691 0 0</inkml:trace>
  <inkml:trace contextRef="#ctx0" brushRef="#br0" timeOffset="5815.486">5139 424 11891 0 0,'92'113'2745'0'0,"-91"-112"-2685"0"0,0-1 0 0 0,0 1 0 0 0,0 0 0 0 0,0 0 0 0 0,0 0 0 0 0,0-1 0 0 0,-1 1 0 0 0,1 0 0 0 0,0 0 0 0 0,0 0 0 0 0,-1 0 0 0 0,1 0 0 0 0,-1 0 0 0 0,1 1 0 0 0,-1-1 0 0 0,1 0 0 0 0,-1 0 0 0 0,0 0 0 0 0,0 0 1 0 0,1 1-1 0 0,-1-1 0 0 0,0 0 0 0 0,0 0 0 0 0,0 0 0 0 0,0 1 0 0 0,0-1 0 0 0,-1 0 0 0 0,1 0 0 0 0,0 0 0 0 0,-1 1 0 0 0,1-1 0 0 0,0 0 0 0 0,-1 0 0 0 0,1 0 0 0 0,-1 0 0 0 0,0 0 0 0 0,1 0 0 0 0,-1 0 0 0 0,0 0 0 0 0,0 0 0 0 0,0 0-60 0 0,-4 4 481 0 0,-18 26 1871 0 0,17-24-2215 0 0,-1 0-1 0 0,1 0 0 0 0,1 1 0 0 0,-1 0 0 0 0,1 0 1 0 0,0 0-1 0 0,1 0 0 0 0,0 1 0 0 0,1-1 0 0 0,-1 1 1 0 0,2 0-1 0 0,-1 0 0 0 0,1 1 0 0 0,0-1 0 0 0,1 0 1 0 0,0 1-1 0 0,1-1 0 0 0,1 9-136 0 0,1-14 39 0 0,1 0 1 0 0,-1 0-1 0 0,1 0 0 0 0,0-1 1 0 0,1 0-1 0 0,-1 1 1 0 0,1-1-1 0 0,-1-1 0 0 0,1 1 1 0 0,0 0-1 0 0,0-1 0 0 0,0 0 1 0 0,0 0-1 0 0,0 0 0 0 0,1 0 1 0 0,-1-1-1 0 0,1 0 0 0 0,-1 0 1 0 0,1 0-1 0 0,-1 0 0 0 0,1-1 1 0 0,0 1-1 0 0,-1-1 0 0 0,1 0 1 0 0,-1-1-1 0 0,1 1 0 0 0,0-1 1 0 0,-1 0-1 0 0,1 0 0 0 0,-1-1 1 0 0,0 1-1 0 0,1-1 0 0 0,-1 0 1 0 0,0 0-1 0 0,0 0 0 0 0,2-2-39 0 0,10-4 214 0 0,1 0-1 0 0,-2-2 1 0 0,0 0-1 0 0,0-1 0 0 0,-1 0 1 0 0,0-1-1 0 0,-1 0 0 0 0,0-1 1 0 0,-1-1-1 0 0,0 0 1 0 0,-2-1-1 0 0,1 0 0 0 0,-2 0 1 0 0,1-3-214 0 0,-7 12 20 0 0,0 0 0 0 0,-1 0 0 0 0,1 1 0 0 0,-1-2-1 0 0,0 1 1 0 0,-1 0 0 0 0,0 0 0 0 0,0 0 0 0 0,0-1 0 0 0,-1 1 0 0 0,0-1 0 0 0,0 1 0 0 0,0 0 0 0 0,-1-1 0 0 0,0 1 0 0 0,0 0 0 0 0,-1 0 0 0 0,0-1 0 0 0,0 1 0 0 0,0 1 0 0 0,-1-1 0 0 0,-1-3-21 0 0,1 7-65 0 0,1 0 0 0 0,-1 1 0 0 0,0-1 0 0 0,0 1 0 0 0,0-1-1 0 0,0 1 1 0 0,0 0 0 0 0,0 0 0 0 0,0 0 0 0 0,0 1 0 0 0,0-1-1 0 0,0 1 1 0 0,-1-1 0 0 0,1 1 0 0 0,0 0 0 0 0,0 0 0 0 0,0 1-1 0 0,-1-1 1 0 0,1 1 0 0 0,-1 0 66 0 0,-18 5-3966 0 0,4 4-5132 0 0,9-2-3443 0 0</inkml:trace>
  <inkml:trace contextRef="#ctx0" brushRef="#br0" timeOffset="6148.038">5659 719 17660 0 0,'0'0'1277'0'0,"0"0"-270"0"0,0 0 40 0 0,0 0 16 0 0,0 0-113 0 0,0 0-165 0 0,0 0-207 0 0,0 0-138 0 0,0 0-62 0 0,0 0-64 0 0,0 0-61 0 0,0 0-42 0 0,0 0-48 0 0,11-21-15 0 0,56-98 72 0 0,-64 115-219 0 0,0 0 0 0 0,-1 1 0 0 0,1-1 0 0 0,1 0 0 0 0,-1 1 0 0 0,0 0 0 0 0,1 0 1 0 0,0 0-1 0 0,0 0 0 0 0,0 0 0 0 0,0 1 0 0 0,0-1 0 0 0,0 1 0 0 0,0 1 0 0 0,1-1 0 0 0,-1 0 1 0 0,1 1-1 0 0,3-1-1 0 0,-1 51-71 0 0,-8-46 83 0 0,1 0-1 0 0,0 0 1 0 0,0 0 0 0 0,0 0-1 0 0,1 0 1 0 0,-1-1 0 0 0,1 1-1 0 0,0 0 1 0 0,-1 0 0 0 0,1 0-1 0 0,0 0 1 0 0,1-1-1 0 0,-1 1 1 0 0,0 0 0 0 0,1-1-1 0 0,0 1 1 0 0,-1-1 0 0 0,1 0-1 0 0,0 1 1 0 0,0-1 0 0 0,0 0-1 0 0,1 0 1 0 0,-1 0 0 0 0,0-1-1 0 0,1 1 1 0 0,-1-1 0 0 0,1 1-1 0 0,0-1 1 0 0,-1 0 0 0 0,1 0-1 0 0,0 0 1 0 0,0 0-1 0 0,0 0 1 0 0,0 0 0 0 0,-1-1-1 0 0,1 0 1 0 0,0 0 0 0 0,3 0-12 0 0,2-1 99 0 0,0 0 1 0 0,0-1-1 0 0,0 0 1 0 0,0 0 0 0 0,0-1-1 0 0,0 0 1 0 0,-1 0-1 0 0,1-1 1 0 0,-1 0-1 0 0,0-1 1 0 0,0 1-1 0 0,-1-1 1 0 0,1-1 0 0 0,-1 1-1 0 0,0-1 1 0 0,0 0-1 0 0,-1 0 1 0 0,0-1-1 0 0,0 0 1 0 0,0 0-1 0 0,-1 0 1 0 0,0 0 0 0 0,0-3-100 0 0,12-45-1075 0 0,-14 33-6799 0 0,-2 17-4415 0 0</inkml:trace>
  <inkml:trace contextRef="#ctx0" brushRef="#br0" timeOffset="7366.383">5044 524 0 0 0,'0'0'260'0'0,"0"0"904"0"0,0 0 53 0 0,0 0-148 0 0,0 0-82 0 0,0 0-97 0 0,0 0-126 0 0,0 0-98 0 0,0 0-3 0 0,0 0 77 0 0,0 0 118 0 0,0 0 130 0 0,0 0 26 0 0,3 0-18 0 0,32 0 4653 0 0,-35 0-5350 0 0,0 6 5179 0 0,-3 21-4869 0 0,-15 83 911 0 0,-48 70-508 0 0,58-161-1209 0 0,35-49-2079 0 0,-16 22-989 0 0,-1 2-3345 0 0,-5 2-4964 0 0</inkml:trace>
  <inkml:trace contextRef="#ctx0" brushRef="#br0" timeOffset="8572.891">5103 343 0 0 0,'0'0'930'0'0,"0"0"-13"0"0,0 0-67 0 0,0 0 7 0 0,0 0 130 0 0,0 0 159 0 0,0 0 119 0 0,0 0 34 0 0,0 0-64 0 0,0 0-75 0 0,0 0-62 0 0,0 0-25 0 0,1-3-18 0 0,0 1-1327 0 0,-1 3 363 0 0,-1-1-1 0 0,1 0 0 0 0,0 0 1 0 0,-1 0-1 0 0,1 1 1 0 0,0-1-1 0 0,-1 0 0 0 0,1 0 1 0 0,-1 0-1 0 0,1 0 0 0 0,0 0 1 0 0,-1 0-1 0 0,1 0 0 0 0,-1 1 1 0 0,1-1-1 0 0,0 0 1 0 0,-1-1-1 0 0,1 1 0 0 0,-1 0 1 0 0,1 0-1 0 0,0 0 0 0 0,-1 0 1 0 0,1 0-1 0 0,-1 0 0 0 0,1 0 1 0 0,0-1-1 0 0,-1 1 1 0 0,1 0-1 0 0,0 0 0 0 0,-1 0 1 0 0,1-1-1 0 0,0 1 0 0 0,-1 0 1 0 0,1 0-1 0 0,0-1 1 0 0,0 1-1 0 0,-1 0 0 0 0,1-1 1 0 0,0 1-1 0 0,0-1 0 0 0,-1 1 1 0 0,1 0-1 0 0,0-1 0 0 0,0 1 1 0 0,0 0-1 0 0,0-1 1 0 0,0 1-1 0 0,0-1 0 0 0,0 1 1 0 0,0 0-1 0 0,0-1 0 0 0,0 1 1 0 0,0-1-1 0 0,0 1 0 0 0,0-1 1 0 0,0 1-1 0 0,0 0 1 0 0,0-1-1 0 0,0 1 0 0 0,0 0 1 0 0,0-1-1 0 0,1 1 0 0 0,-1-1 1 0 0,0 1-1 0 0,0 0 1 0 0,0-1-1 0 0,1 1-90 0 0,-12 6 1169 0 0,23-4-3556 0 0,3-7-4273 0 0,-11 2-3949 0 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4:4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255 432 11098 0 0,'0'0'2328'0'0,"0"0"-660"0"0,0 0-216 0 0,0 0-30 0 0,0 0-85 0 0,0 0-202 0 0,0 0-297 0 0,0 0-302 0 0,0 0-181 0 0,0 0-49 0 0,0 0-11 0 0,0 0-16 0 0,-8 13-30 0 0,-16 19-123 0 0,4-6-21 0 0,1 0 0 0 0,1 2 0 0 0,2 0 0 0 0,1 1 0 0 0,1 1-105 0 0,8-13 6 0 0,1-1 0 0 0,1 1 0 0 0,1 0 0 0 0,0 0-1 0 0,1 0 1 0 0,1 0 0 0 0,1 1 0 0 0,0-1 0 0 0,3 17-6 0 0,-2-27-2 0 0,0 0 1 0 0,1 0 0 0 0,0 0-1 0 0,0-1 1 0 0,0 1-1 0 0,1-1 1 0 0,0 1 0 0 0,0-1-1 0 0,1 0 1 0 0,0 0-1 0 0,0 0 1 0 0,0-1-1 0 0,1 1 1 0 0,-1-1 0 0 0,1 0-1 0 0,1 0 1 0 0,-1-1-1 0 0,1 1 1 0 0,-1-1 0 0 0,1-1-1 0 0,1 1 1 0 0,-1-1-1 0 0,0 0 1 0 0,1 0-1 0 0,3 0 2 0 0,5 1 143 0 0,1-1-1 0 0,0-1 0 0 0,0 0 0 0 0,-1-1 1 0 0,1-1-1 0 0,0 0 0 0 0,0-1 0 0 0,0-1 0 0 0,-1 0 1 0 0,1-2-1 0 0,-1 1 0 0 0,1-2 0 0 0,-1 0 0 0 0,-1-1 1 0 0,1 0-1 0 0,-1-2 0 0 0,0 1 0 0 0,0-2 0 0 0,-1 1 1 0 0,0-2-1 0 0,-1 0 0 0 0,0 0 0 0 0,-1-1 1 0 0,0-1-1 0 0,0 0 0 0 0,-2 0 0 0 0,1-1 0 0 0,-1 0 1 0 0,-1-1-1 0 0,-1 0 0 0 0,0 0 0 0 0,0-1 0 0 0,2-9-142 0 0,-4 13 6 0 0,-1-1 0 0 0,1 1 0 0 0,-2-1 0 0 0,0 0 0 0 0,0 0 0 0 0,-1 0 0 0 0,-1-1 0 0 0,0 1 0 0 0,0 0 0 0 0,-1-1-1 0 0,-1 1 1 0 0,0 0 0 0 0,-1-1 0 0 0,0 1 0 0 0,-1 0 0 0 0,0 0 0 0 0,-1 0 0 0 0,0 1 0 0 0,-1-1 0 0 0,0 1 0 0 0,-1 0 0 0 0,0 1-1 0 0,-1-1 1 0 0,0 1 0 0 0,-1 0 0 0 0,0 1 0 0 0,0 0 0 0 0,-1 0 0 0 0,0 1 0 0 0,-7-5-6 0 0,8 9-144 0 0,-1-1 0 0 0,1 1 0 0 0,-1 1-1 0 0,-1 0 1 0 0,1 0 0 0 0,0 0 0 0 0,-1 1 0 0 0,1 1 0 0 0,-1 0 0 0 0,0 0 0 0 0,1 1 0 0 0,-1 0 0 0 0,0 0 0 0 0,1 1 0 0 0,-1 1-1 0 0,-1 0 145 0 0,-93 30-8515 0 0,80-23-3404 0 0</inkml:trace>
  <inkml:trace contextRef="#ctx0" brushRef="#br0" timeOffset="329.885">1 787 8674 0 0,'0'0'3478'0'0,"0"0"-890"0"0,0 0-334 0 0,0 0-308 0 0,0 0-351 0 0,0 0-257 0 0,0 0-251 0 0,0 0-227 0 0,0 0-192 0 0,33-17-136 0 0,106-52-107 0 0,-69 21 177 0 0,11-14 155 0 0,-55 96-967 0 0,-22-27 214 0 0,0 0 0 0 0,0-1 0 0 0,0 1 0 0 0,1-1 0 0 0,0 0 0 0 0,1 0 0 0 0,-1 0 0 0 0,1-1 0 0 0,0 0 0 0 0,0 0 0 0 0,1-1 0 0 0,-1 0 0 0 0,1 0 0 0 0,0 0 0 0 0,0-1 0 0 0,1 0 0 0 0,-1 0 0 0 0,1-1 0 0 0,-1 0 0 0 0,1 0 0 0 0,0-1 0 0 0,7 1-4 0 0,13-2-243 0 0,25 0 857 0 0,-19 0-6084 0 0,-32 0-3382 0 0</inkml:trace>
  <inkml:trace contextRef="#ctx0" brushRef="#br0" timeOffset="883.177">850 683 5233 0 0,'0'0'2986'0'0,"0"0"-1216"0"0,0 0-293 0 0,0 0 145 0 0,0 0 90 0 0,0 0-161 0 0,0 0-398 0 0,0 0-389 0 0,0 0-221 0 0,0 0 9 0 0,0 0 116 0 0,0 0 109 0 0,0 0 58 0 0,9 2-45 0 0,127 15 2304 0 0,222-17-1462 0 0,-288-15-2429 0 0,-68 3-3496 0 0,-3 8-242 0 0,1 0-7118 0 0</inkml:trace>
  <inkml:trace contextRef="#ctx0" brushRef="#br0" timeOffset="1131.224">1128 436 14331 0 0,'0'0'1404'0'0,"0"0"-403"0"0,0 0-73 0 0,0 0 199 0 0,0 0 148 0 0,0 0-15 0 0,0 0-157 0 0,0 0-187 0 0,0 0-173 0 0,0 37-162 0 0,0 118-115 0 0,-1 68 1399 0 0,0-147-3498 0 0,1 7-5949 0 0,0-79-4058 0 0</inkml:trace>
  <inkml:trace contextRef="#ctx0" brushRef="#br0" timeOffset="2083.783">1634 671 6217 0 0,'0'0'2087'0'0,"0"0"-137"0"0,0 0 64 0 0,0 0-31 0 0,0 0-191 0 0,0 0-315 0 0,0 0-344 0 0,0 0-279 0 0,0 0-207 0 0,0 0-161 0 0,0 0-116 0 0,0 0-69 0 0,0 0-35 0 0,3-2-20 0 0,150-105 1684 0 0,-73 40-1350 0 0,-27 17 44 0 0,-30 123-116 0 0,51 589-223 0 0,-72-652-298 0 0,11 94-232 0 0,-4 1 0 0 0,-5 42 245 0 0,-4-138-31 0 0,-1 1 0 0 0,0-1 0 0 0,-1 1 1 0 0,0-1-1 0 0,0 1 0 0 0,-1-1 0 0 0,0 0 0 0 0,-1 0 1 0 0,0-1-1 0 0,0 1 0 0 0,-1-1 0 0 0,0 0 0 0 0,-1 0 1 0 0,0 0-1 0 0,0-1 0 0 0,0 0 0 0 0,-1 0 0 0 0,0-1 1 0 0,0 1-1 0 0,-1-2 0 0 0,0 1 0 0 0,0-1 0 0 0,0 0 1 0 0,0-1-1 0 0,-1 0 0 0 0,0 0 0 0 0,0-1 1 0 0,0 0-1 0 0,0 0 0 0 0,-1-1 0 0 0,1 0 0 0 0,-1-1 1 0 0,-3 0 30 0 0,3 0 1 0 0,0 1 1 0 0,0-2-1 0 0,0 0 1 0 0,-1 0 0 0 0,1-1-1 0 0,0 0 1 0 0,0 0-1 0 0,0-1 1 0 0,0-1 0 0 0,0 0-1 0 0,1 0 1 0 0,-1-1-1 0 0,1 0 1 0 0,0-1 0 0 0,0 1-1 0 0,0-2 1 0 0,1 0-1 0 0,0 0 1 0 0,0 0 0 0 0,0-1-1 0 0,1 0 1 0 0,0 0-1 0 0,0-1 1 0 0,1 0 0 0 0,-3-4-2 0 0,6 5 15 0 0,1 0 0 0 0,0 0 0 0 0,0-1 1 0 0,0 1-1 0 0,1 0 0 0 0,0-1 1 0 0,0 0-1 0 0,1 1 0 0 0,0-1 0 0 0,0 1 1 0 0,1-1-1 0 0,0 1 0 0 0,0-1 1 0 0,1 1-1 0 0,0-1 0 0 0,0 1 1 0 0,1 0-1 0 0,0 0 0 0 0,0 0 0 0 0,1 1 1 0 0,0-1-1 0 0,0 1 0 0 0,0-1 1 0 0,1 1-1 0 0,0 1 0 0 0,0-1 0 0 0,0 1 1 0 0,1 0-1 0 0,0 0 0 0 0,0 0 1 0 0,0 1-1 0 0,1-1-15 0 0,49-34 40 0 0,2 2-1 0 0,1 3 1 0 0,33-13-40 0 0,-18 9-450 0 0,-69 36 25 0 0,29-18-1188 0 0,-14 3-8077 0 0,-16 9-2259 0 0</inkml:trace>
  <inkml:trace contextRef="#ctx0" brushRef="#br0" timeOffset="3035.598">1607 321 0 0 0,'0'0'1378'0'0,"0"0"267"0"0,0 0 76 0 0,0 0-88 0 0,0 0-152 0 0,0 0-230 0 0,0 0-254 0 0,0 0-175 0 0,0 0-22 0 0,0 0 111 0 0,0 0 157 0 0,0 0 122 0 0,4 7 4013 0 0,40-92-1495 0 0,-31 62-3616 0 0,1 0 1 0 0,0 1-1 0 0,2 1 1 0 0,0 0 0 0 0,2 1-1 0 0,0 1 1 0 0,12-9-93 0 0,70-37-7 0 0,-97 65 9 0 0,-1 0-1 0 0,1-1 1 0 0,0 1-1 0 0,-1 0 0 0 0,1 0 1 0 0,-1 1-1 0 0,1-1 1 0 0,0 0-1 0 0,-1 1 1 0 0,1 0-1 0 0,-1-1 1 0 0,1 1-1 0 0,-1 0 0 0 0,1 0 1 0 0,-1 1-1 0 0,0-1 1 0 0,0 0-1 0 0,1 1 1 0 0,-1-1-1 0 0,0 1 1 0 0,0 0-1 0 0,-1 0 0 0 0,1 0 1 0 0,0 0-1 0 0,0 0 1 0 0,-1 0-1 0 0,0 0 1 0 0,1 0-1 0 0,-1 1 1 0 0,0-1-1 0 0,0 1 0 0 0,0-1 1 0 0,0 0-1 0 0,-1 1 1 0 0,1 0-1 0 0,0-1 1 0 0,-1 2-2 0 0,11 18 164 0 0,3 51 262 0 0,-17 44-2466 0 0,2-109-1364 0 0,1-4-1112 0 0,0 3-7160 0 0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9:15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 16772 0 0,'0'0'6585'0'0,"0"0"-5641"0"0,0 0-320 0 0,0 0-136 0 0,0 0-23 0 0,0 0-25 0 0,0 0-80 0 0,0 0-96 0 0,0 0-144 0 0,0 0-56 0 0,0 0-32 0 0,0 0-64 0 0,0 0-32 0 0,0 0-96 0 0,-55 85-136 0 0,70-85-496 0 0,-4-8-1457 0 0,2 4-11602 0 0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8:29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1344 202 7506 0 0,'0'0'1427'0'0,"0"0"-266"0"0,0 0-121 0 0,0 0 82 0 0,0 0 134 0 0,0 0 134 0 0,0 0-22 0 0,0 0-146 0 0,0 0-157 0 0,-32-16-175 0 0,-103-51-165 0 0,57 44 221 0 0,64 23-725 0 0,-4-1-18 0 0,-1 1 0 0 0,1 0 0 0 0,0 1 0 0 0,0 1 0 0 0,0 1 0 0 0,0 0 0 0 0,0 1 0 0 0,0 1 0 0 0,1 1 0 0 0,0 1-203 0 0,-13 7 100 0 0,0 1 0 0 0,2 1 0 0 0,0 2 0 0 0,1 1 0 0 0,1 1 0 0 0,0 1 0 0 0,2 2 0 0 0,1 0 0 0 0,0 1 0 0 0,2 2 0 0 0,1 0 0 0 0,1 1 0 0 0,1 1 0 0 0,2 0 0 0 0,1 2 0 0 0,1 0 0 0 0,1 0 0 0 0,2 1 0 0 0,1 1 0 0 0,1-1 0 0 0,2 2 0 0 0,2-1 0 0 0,0 1 0 0 0,2 0 1 0 0,2 0-1 0 0,1 3-100 0 0,1-24 15 0 0,0 1 1 0 0,0-1-1 0 0,1 0 1 0 0,1 0 0 0 0,0 0-1 0 0,1-1 1 0 0,0 1-1 0 0,1-1 1 0 0,0 0-1 0 0,0 0 1 0 0,2 0 0 0 0,-1-1-1 0 0,1 0 1 0 0,1 0-1 0 0,-1-1 1 0 0,2 1 0 0 0,-1-2-1 0 0,1 1 1 0 0,1-2-1 0 0,0 1 1 0 0,0-1 0 0 0,0 0-1 0 0,1-1 1 0 0,-1-1-1 0 0,2 1 1 0 0,2-1-16 0 0,17 3 26 0 0,0-1 0 0 0,1-1 1 0 0,0-2-1 0 0,0-2 0 0 0,0 0 0 0 0,0-3 0 0 0,0 0 1 0 0,1-2-1 0 0,-2-2 0 0 0,1 0 0 0 0,-1-2 0 0 0,1-2 1 0 0,-2-1-1 0 0,28-13-26 0 0,-16 6-163 0 0,-2-2 1 0 0,0-2-1 0 0,-2-1 1 0 0,0-3 0 0 0,7-7 162 0 0,46-44-9132 0 0,-80 64-2769 0 0</inkml:trace>
  <inkml:trace contextRef="#ctx0" brushRef="#br0" timeOffset="682.319">1584 1208 9946 0 0,'0'0'1112'0'0,"0"0"-102"0"0,0 0 142 0 0,0 0 348 0 0,0 0 149 0 0,0 0-194 0 0,0 0-295 0 0,0 0-266 0 0,0 0-217 0 0,0 0-121 0 0,33-34-81 0 0,107-109-63 0 0,-37 24 290 0 0,-76 85-479 0 0,184-232 1474 0 0,90-161-1697 0 0,-185 243 245 0 0,-116 217-301 0 0,-33 221 544 0 0,30-211-469 0 0,1 0 0 0 0,3 1-1 0 0,1-1 1 0 0,2 0 0 0 0,2-1-1 0 0,2 1 1 0 0,2-1 0 0 0,1 0-19 0 0,84 161 12 0 0,-50-126 25 0 0,-36-48 414 0 0,-9-28-222 0 0,-7-1 243 0 0,-5-2-411 0 0,0 0 0 0 0,0-1-1 0 0,0 0 1 0 0,0-1 0 0 0,1-1-1 0 0,0 1 1 0 0,0-2 0 0 0,0 0-1 0 0,0 0 1 0 0,-4-5-61 0 0,0 3 32 0 0,-47-33-54 0 0,1-3 0 0 0,1-3-1 0 0,-23-26 23 0 0,58 51-86 0 0,0 1-1 0 0,-2 1 0 0 0,0 2 1 0 0,-1 1-1 0 0,-1 0 0 0 0,-4 1 87 0 0,-61-11-2719 0 0,78 27-1359 0 0,11 0 450 0 0,-1 0-8014 0 0</inkml:trace>
  <inkml:trace contextRef="#ctx0" brushRef="#br0" timeOffset="1182.779">3274 177 14787 0 0,'0'0'1188'0'0,"0"0"-167"0"0,0 0-115 0 0,0 0 72 0 0,0 0 100 0 0,0 0 4 0 0,0 0-115 0 0,0 0-193 0 0,0 0-163 0 0,0 0-157 0 0,0 0-101 0 0,0 0-87 0 0,0 0-71 0 0,-16-10-56 0 0,-48-28-34 0 0,62 37-98 0 0,0 0-1 0 0,0 0 1 0 0,0 0 0 0 0,0 1-1 0 0,0-1 1 0 0,1 1 0 0 0,-1-1-1 0 0,0 1 1 0 0,-1 0 0 0 0,1-1-1 0 0,0 1 1 0 0,0 0 0 0 0,0 1-1 0 0,0-1 1 0 0,0 0 0 0 0,0 0-1 0 0,0 1 1 0 0,0-1 0 0 0,1 1-1 0 0,-1 0 1 0 0,0 0 0 0 0,0-1-1 0 0,0 1 1 0 0,0 0 0 0 0,1 1-7 0 0,-5 1 21 0 0,-141 95 382 0 0,140-94-405 0 0,1 1 0 0 0,-1-1 0 0 0,1 2 0 0 0,0-1 0 0 0,0 1 0 0 0,1-1 0 0 0,0 1 0 0 0,0 1 0 0 0,0-1 0 0 0,1 1 0 0 0,0 0 0 0 0,0 0 0 0 0,1 0 1 0 0,-1 1-1 0 0,2-1 0 0 0,-1 1 0 0 0,1-1 0 0 0,0 1 0 0 0,1 0 0 0 0,0 0 0 0 0,0 0 0 0 0,0 0 0 0 0,1 0 0 0 0,1 1 2 0 0,2-4 1 0 0,0 0 1 0 0,1 1-1 0 0,0-1 0 0 0,0-1 1 0 0,0 1-1 0 0,1 0 0 0 0,0-1 1 0 0,-1 0-1 0 0,1 0 0 0 0,1-1 1 0 0,-1 1-1 0 0,1-1 0 0 0,-1 0 1 0 0,1-1-1 0 0,0 1 0 0 0,0-1-1 0 0,2 2 11 0 0,21 10 0 0 0,-2 1-1 0 0,0 2 1 0 0,-1 0-1 0 0,-1 2 1 0 0,7 7-11 0 0,-24-19 37 0 0,0 0 0 0 0,-1 1-1 0 0,1 0 1 0 0,-2 0 0 0 0,1 1-1 0 0,-1 0 1 0 0,-1 0 0 0 0,1 0 0 0 0,-2 1-1 0 0,1-1 1 0 0,-1 1 0 0 0,-1 0 0 0 0,0 1-1 0 0,0-1 1 0 0,-1 0 0 0 0,0 1 0 0 0,0 5-37 0 0,-2-5 109 0 0,0 0 0 0 0,0 0 0 0 0,-1 0 1 0 0,0 0-1 0 0,-1-1 0 0 0,-1 1 0 0 0,1 0 0 0 0,-2-1 1 0 0,1 0-1 0 0,-2 1 0 0 0,-4 7-109 0 0,0 0 79 0 0,-2 0 0 0 0,0-1-1 0 0,-1 0 1 0 0,-1-1 0 0 0,-1-1 0 0 0,0 0 0 0 0,0-1-1 0 0,-2 0 1 0 0,0-1 0 0 0,0-1 0 0 0,-1 0-1 0 0,-1-2 1 0 0,0 0 0 0 0,0-1 0 0 0,-1 0-1 0 0,-4 0-78 0 0,17-7-80 0 0,0-1 0 0 0,0 0 0 0 0,0 0 0 0 0,-1-1-1 0 0,1 1 1 0 0,0-1 0 0 0,0 0 0 0 0,0-1-1 0 0,0 0 1 0 0,0 0 0 0 0,0 0 0 0 0,0-1 0 0 0,0 1-1 0 0,0-2 1 0 0,0 1 0 0 0,1 0 0 0 0,-1-1 0 0 0,1 0-1 0 0,-1-1 1 0 0,1 1 0 0 0,0-1 0 0 0,1 0-1 0 0,-1 0 1 0 0,1 0 0 0 0,0-1 0 0 0,0 0 0 0 0,0 1-1 0 0,0-1 1 0 0,1-1 0 0 0,0 1 0 0 0,0 0 0 0 0,0-1-1 0 0,1 0 1 0 0,0 1 0 0 0,0-1 0 0 0,0 0-1 0 0,1 0 1 0 0,0 0 0 0 0,0-1 0 0 0,0 0 80 0 0,-1-18-2571 0 0,0 9-2491 0 0,2 0-6915 0 0</inkml:trace>
  <inkml:trace contextRef="#ctx0" brushRef="#br0" timeOffset="2346.644">4038 409 0 0 0,'0'0'1327'0'0,"0"0"-215"0"0,0 0 59 0 0,0 0 276 0 0,0 0 201 0 0,0 0 67 0 0,0 0-130 0 0,0 0-170 0 0,0 0-138 0 0,0 0-88 0 0,0 0-8 0 0,4-8-3 0 0,12-22-45 0 0,-17 13 2516 0 0,-34 2-1708 0 0,14 15-1710 0 0,0 0 0 0 0,0 1 0 0 0,0 1 0 0 0,0 1 1 0 0,0 1-1 0 0,1 1 0 0 0,-1 1 0 0 0,1 0 0 0 0,1 2 1 0 0,-19 9-232 0 0,-7 1 271 0 0,34-14-203 0 0,-5 1 49 0 0,0 1 0 0 0,0 0 0 0 0,1 1 0 0 0,0 1 0 0 0,1 1 0 0 0,-1 0 0 0 0,2 0 0 0 0,-4 4-117 0 0,16-11 4 0 0,0 0 0 0 0,-1 0 0 0 0,2 0 0 0 0,-1 0 0 0 0,0 0 0 0 0,0 1-1 0 0,1-1 1 0 0,-1 0 0 0 0,1 0 0 0 0,0 0 0 0 0,-1 1 0 0 0,1-1 0 0 0,0 0 0 0 0,0 0 0 0 0,1 1 0 0 0,-1-1 0 0 0,0 0 0 0 0,1 0 0 0 0,-1 0-1 0 0,1 1 1 0 0,0-1 0 0 0,0 0 0 0 0,0 0 0 0 0,0 0 0 0 0,0 0 0 0 0,0 0 0 0 0,0-1 0 0 0,1 1 0 0 0,-1 0 0 0 0,1 0 0 0 0,-1-1 0 0 0,1 1-1 0 0,0-1 1 0 0,0 0 0 0 0,0 1-4 0 0,14 9 20 0 0,0-1-1 0 0,1-1 1 0 0,0-1-1 0 0,0 0 0 0 0,1-1 1 0 0,0-1-1 0 0,1-1 0 0 0,-1 0 1 0 0,1-2-1 0 0,-1 0 1 0 0,1-1-1 0 0,0 0 0 0 0,3-2-19 0 0,109 19 38 0 0,-130-18-32 0 0,0-1 0 0 0,0 0 1 0 0,0 0-1 0 0,0 1 0 0 0,0-1 0 0 0,0 1 1 0 0,0-1-1 0 0,0 1 0 0 0,0 0 1 0 0,0-1-1 0 0,0 1 0 0 0,0 0 0 0 0,0-1 1 0 0,0 1-1 0 0,-1 0 0 0 0,1 0 1 0 0,0 0-1 0 0,-1 0 0 0 0,1 0 0 0 0,0 0 1 0 0,-1 0-1 0 0,1 0 0 0 0,-1 0 0 0 0,0 0 1 0 0,1 0-1 0 0,-1 0 0 0 0,0 0 1 0 0,1 0-1 0 0,-1 1 0 0 0,0-1 0 0 0,0 0 1 0 0,0 0-1 0 0,0 0 0 0 0,0 0 1 0 0,0 0-1 0 0,-1 1 0 0 0,1-1 0 0 0,0 0 1 0 0,-1 0-1 0 0,1 0 0 0 0,0 0 0 0 0,-1 0 1 0 0,1 0-1 0 0,-1 0 0 0 0,0 0 1 0 0,1 0-1 0 0,-1 0 0 0 0,0 0 0 0 0,0 0 1 0 0,1-1-1 0 0,-1 1 0 0 0,0 0 1 0 0,0 0-1 0 0,0-1 0 0 0,0 1 0 0 0,0-1 1 0 0,0 1-1 0 0,0-1 0 0 0,0 1 1 0 0,0-1-1 0 0,0 1 0 0 0,0-1 0 0 0,0 0 1 0 0,-1 0-1 0 0,1 0-6 0 0,-163 110 287 0 0,93-69-239 0 0,60-36-40 0 0,0 0 0 0 0,0 1 0 0 0,0 0 0 0 0,1 1 0 0 0,0 0 0 0 0,0 0 0 0 0,0 1 1 0 0,1 1-1 0 0,1-1 0 0 0,-1 2 0 0 0,1-1 0 0 0,1 1 0 0 0,0 0 0 0 0,0 0 0 0 0,1 1 1 0 0,1 0-1 0 0,-1 0 0 0 0,2 1 0 0 0,0-1 0 0 0,0 1 0 0 0,1 0 0 0 0,-1 7-8 0 0,4-13 10 0 0,1 0-1 0 0,0-1 0 0 0,0 1 1 0 0,1-1-1 0 0,-1 1 0 0 0,1-1 1 0 0,0 0-1 0 0,1 1 0 0 0,-1-1 0 0 0,1 0 1 0 0,0-1-1 0 0,1 1 0 0 0,-1 0 1 0 0,1-1-1 0 0,-1 0 0 0 0,1 0 1 0 0,1 0-1 0 0,-1 0 0 0 0,0-1 1 0 0,1 0-1 0 0,0 1 0 0 0,0-2 1 0 0,0 1-1 0 0,0-1 0 0 0,2 2-9 0 0,8 2 69 0 0,-1 0 0 0 0,1-1 0 0 0,0-1 0 0 0,1 0 0 0 0,-1-1 0 0 0,0-1 0 0 0,1 0-1 0 0,13-1-68 0 0,4 0 38 0 0,0-2-1 0 0,0-1 0 0 0,-1-2 0 0 0,1-1 0 0 0,-1-2 0 0 0,-1-1 1 0 0,14-6-38 0 0,55-32-1204 0 0,-68 28-2170 0 0,-3-2-4350 0 0,-15 12-4849 0 0</inkml:trace>
  <inkml:trace contextRef="#ctx0" brushRef="#br0" timeOffset="3096.958">4965 331 11562 0 0,'0'0'1525'0'0,"0"0"-169"0"0,0 0 3 0 0,0 0 63 0 0,0 0-27 0 0,0 0-156 0 0,0 0-270 0 0,0 0-254 0 0,0 0-222 0 0,0 0-137 0 0,0 0 2 0 0,0 0 87 0 0,0 0 114 0 0,2 16 67 0 0,15 98 511 0 0,62 434 1264 0 0,-75-526-2388 0 0,43 136-225 0 0,-22-126-1148 0 0,-24-32 1203 0 0,0 0 0 0 0,0 1 0 0 0,0-1 0 0 0,-1 0 0 0 0,1 1 1 0 0,0-1-1 0 0,0 0 0 0 0,0 0 0 0 0,0 0 0 0 0,0 1 0 0 0,0-1 0 0 0,-1 0 0 0 0,1 0 1 0 0,0-1-1 0 0,0 1 0 0 0,0 0 0 0 0,0 0 0 0 0,0 0 0 0 0,0-1 0 0 0,0 1 0 0 0,-1 0 1 0 0,1-1-1 0 0,0 1 0 0 0,0 0 0 0 0,0-1 0 0 0,-1 1 0 0 0,1-1 0 0 0,0 0 0 0 0,-1 1 1 0 0,1-1-1 0 0,0 1 0 0 0,-1-1 0 0 0,1 0 0 0 0,-1 0 0 0 0,1 1 0 0 0,-1-1 0 0 0,1 0 1 0 0,-1 0-1 0 0,0 0 0 0 0,1 1 0 0 0,-1-1 0 0 0,0 0 0 0 0,0-1 157 0 0,4-4-1471 0 0,1-4-1982 0 0,0-2-3653 0 0,-1 1-476 0 0</inkml:trace>
  <inkml:trace contextRef="#ctx0" brushRef="#br0" timeOffset="3481.923">5474 276 12043 0 0,'0'0'2055'0'0,"0"0"-1122"0"0,0 0-358 0 0,0 0 120 0 0,0 0 226 0 0,0 0 184 0 0,0 0 17 0 0,0 0-127 0 0,0 0-158 0 0,0 0-189 0 0,-1 35-138 0 0,-2 110-116 0 0,19-57 183 0 0,145 292 588 0 0,-120-237-988 0 0,-24-95-118 0 0,-11-70 1544 0 0,13-124-1502 0 0,5 1 1 0 0,7 0 0 0 0,6 3-1 0 0,23-49-101 0 0,-3-15-858 0 0,-53 166-756 0 0,-6 25-7325 0 0,0 15-2725 0 0</inkml:trace>
  <inkml:trace contextRef="#ctx0" brushRef="#br0" timeOffset="3898.948">4500 228 6321 0 0,'0'0'1378'0'0,"0"0"-64"0"0,0 0 271 0 0,0 0 350 0 0,0 0 103 0 0,0 0-191 0 0,0 0-278 0 0,0 0-243 0 0,0 0-164 0 0,0 0-106 0 0,0 0-68 0 0,35-3-81 0 0,117-10-104 0 0,150-30 1434 0 0,557-71-1010 0 0,-795 108-1507 0 0,225-18 616 0 0,-95 17-4423 0 0,-186 14 125 0 0,-8 4-5264 0 0,-2-7-1248 0 0</inkml:trace>
  <inkml:trace contextRef="#ctx0" brushRef="#br0" timeOffset="4298.202">4664 1178 2721 0 0,'0'0'2445'0'0,"0"0"-1048"0"0,0 0-282 0 0,0 0 174 0 0,0 0 233 0 0,0 0 77 0 0,0 0-140 0 0,0 0-264 0 0,0 0-263 0 0,0 0-188 0 0,0 0-73 0 0,0 0-20 0 0,-1 7 2 0 0,-1 20 26 0 0,35-16 1865 0 0,-29-12-2222 0 0,69 1 1196 0 0,1-4 0 0 0,-1-3 0 0 0,60-15-1518 0 0,59-18 755 0 0,843-159-121 0 0,-1002 194-1108 0 0,43-6-625 0 0,-26 5-4762 0 0,-27 6-6240 0 0</inkml:trace>
  <inkml:trace contextRef="#ctx0" brushRef="#br0" timeOffset="5742.075">1 1635 3673 0 0,'0'0'1673'0'0,"0"0"-471"0"0,0 0-224 0 0,0 0 6 0 0,0 0 87 0 0,0 0 12 0 0,0 0-107 0 0,0 0-181 0 0,0 0-141 0 0,0 0-49 0 0,0 0 45 0 0,0 0 69 0 0,0 0 24 0 0,13-3-27 0 0,79-5 596 0 0,-25 14-95 0 0,0-2-1 0 0,1-4 0 0 0,15-3-1216 0 0,-69 2 82 0 0,127-10 657 0 0,-2-6 0 0 0,4-7-739 0 0,79-11 365 0 0,110 0-34 0 0,2 16 0 0 0,8 14-331 0 0,151 5 210 0 0,246 0-101 0 0,-320-48 10 0 0,-122 23-6 0 0,51 13-113 0 0,43 19 31 0 0,-65-7 77 0 0,-34-14 37 0 0,555-42 311 0 0,-482 48-73 0 0,-230 9-195 0 0,-134-1-158 0 0,-1 0-10 0 0,0 0-4 0 0,0 0 5 0 0,0 0 12 0 0,0 0-27 0 0,0 0 6 0 0,0 0-6 0 0,0 0-31 0 0,0 0 10 0 0,0 0 2 0 0,0 0 6 0 0,0 0 10 0 0,0 0-10 0 0,0 0-6 0 0,0 0 1 0 0,0 0-11 0 0,0 0-11 0 0,0 0-21 0 0,-9 5-2462 0 0,5-3-1250 0 0,2-2-4004 0 0,0 0-4049 0 0</inkml:trace>
  <inkml:trace contextRef="#ctx0" brushRef="#br0" timeOffset="6252.141">7105 405 12843 0 0,'0'0'1203'0'0,"0"0"-283"0"0,0 0-43 0 0,0 0 242 0 0,0 0 267 0 0,0 0 22 0 0,0 0-182 0 0,0 0-299 0 0,0 0-266 0 0,0 0-129 0 0,0 0-52 0 0,0 0-33 0 0,5-9 357 0 0,-49 25 311 0 0,49-16-613 0 0,102-84 143 0 0,-138 98 761 0 0,25-11-1333 0 0,-11 9-1138 0 0,23-8-3312 0 0,-2-4-2481 0 0,0 3-5591 0 0</inkml:trace>
  <inkml:trace contextRef="#ctx0" brushRef="#br0" timeOffset="6848.426">7165 766 9874 0 0,'0'0'1763'0'0,"0"0"-437"0"0,0 0-62 0 0,0 0 211 0 0,0 0 113 0 0,0 0-67 0 0,0 0-261 0 0,0 0-293 0 0,0 0-198 0 0,0 0-125 0 0,0 0-78 0 0,0 0-107 0 0,0 0-105 0 0,-2 4-87 0 0,-10 21 299 0 0,12-25-516 0 0,1 1 0 0 0,-1-1 0 0 0,0 0 0 0 0,1 1 0 0 0,-1-1 0 0 0,1 1 0 0 0,-1-1 0 0 0,1 0 0 0 0,-1 1 0 0 0,1-1 0 0 0,-1 0 0 0 0,1 0 0 0 0,-1 1 0 0 0,1-1 0 0 0,0 0 0 0 0,-1 0 1 0 0,1 0-1 0 0,-1 0 0 0 0,1 0 0 0 0,-1 1 0 0 0,1-1 0 0 0,0 0 0 0 0,-1-1 0 0 0,1 1 0 0 0,-1 0 0 0 0,1 0 0 0 0,0 0 0 0 0,-1 0 0 0 0,1 0 0 0 0,-1 0 0 0 0,1-1 0 0 0,-1 1 0 0 0,1 0 0 0 0,-1-1 0 0 0,1 1 1 0 0,-1 0-1 0 0,1-1 0 0 0,-1 1 0 0 0,1 0 0 0 0,-1-1 0 0 0,1 1 0 0 0,-1-1 0 0 0,0 1 0 0 0,1-1 0 0 0,-1 1 0 0 0,0-1 0 0 0,0 1 0 0 0,1-1 0 0 0,-1 1 0 0 0,0-1 0 0 0,0 1 0 0 0,1-1-50 0 0,-6 4 472 0 0,-3 4-275 0 0,-34 35 302 0 0,42-41-459 0 0,0-1-19 0 0,0 0-4 0 0,0 0 5 0 0,0 0-9 0 0,0 0-14 0 0,28-1 71 0 0,7-12-14 0 0,-51 23 52 0 0,-48 20-2 0 0,80-34-1594 0 0,-5-1 425 0 0,2-1-4844 0 0,-6-1-6486 0 0</inkml:trace>
  <inkml:trace contextRef="#ctx0" brushRef="#br0" timeOffset="36423.36">326 1973 15707 0 0,'0'0'1537'0'0,"0"0"-529"0"0,0 0-368 0 0,0 0-208 0 0,0 0-152 0 0,0 0-152 0 0,0 0-168 0 0,0 0-136 0 0,0 0-136 0 0,0 0-24 0 0,0 0-88 0 0,0 0-168 0 0,0 0-384 0 0,0 0-921 0 0,-7 118-2776 0 0,13-103-5633 0 0</inkml:trace>
  <inkml:trace contextRef="#ctx0" brushRef="#br0" timeOffset="37646.822">1888 2518 7498 0 0,'0'0'2172'0'0,"0"0"-392"0"0,0 0-194 0 0,0 0-83 0 0,0 0-177 0 0,0 0-246 0 0,0 0-225 0 0,0 0-95 0 0,0 0-20 0 0,0 0 24 0 0,0 0-20 0 0,0 0-62 0 0,0 0-63 0 0,23-2-47 0 0,77-6-32 0 0,9-24 808 0 0,-82 18-985 0 0,-13 9-267 0 0,-1-1-1 0 0,-1-1 1 0 0,1 0-1 0 0,-1-1 1 0 0,0 0-1 0 0,-1-1 1 0 0,0 0 0 0 0,0-1-1 0 0,-1 0 1 0 0,0-1-1 0 0,-1 0 1 0 0,0 0-1 0 0,-1-1 1 0 0,0 0 0 0 0,1-5-96 0 0,-8 14 13 0 0,1 0 0 0 0,-1 0 0 0 0,0 0 0 0 0,0 0 1 0 0,0 0-1 0 0,0 0 0 0 0,-1 0 0 0 0,1-1 0 0 0,-1 1 0 0 0,0 0 1 0 0,0 0-1 0 0,0-1 0 0 0,0 1 0 0 0,-1 0 0 0 0,1 0 1 0 0,-1 0-1 0 0,0-1 0 0 0,0 1 0 0 0,0 0 0 0 0,0 0 1 0 0,-1 0-1 0 0,1 1 0 0 0,-1-1 0 0 0,1 0 0 0 0,-1 0 0 0 0,0 1 1 0 0,0-1-1 0 0,-1 1 0 0 0,1 0 0 0 0,0-1 0 0 0,-1 1 1 0 0,1 0-1 0 0,-1 0 0 0 0,0 1 0 0 0,1-1 0 0 0,-1 1 0 0 0,0-1 1 0 0,0 1-1 0 0,0 0 0 0 0,0 0 0 0 0,-1 0 0 0 0,1 0 1 0 0,0 1-1 0 0,-1-1-13 0 0,-3 0-16 0 0,-1 1 1 0 0,1 0-1 0 0,-1 0 0 0 0,1 0 1 0 0,-1 1-1 0 0,1 0 1 0 0,-1 1-1 0 0,1 0 0 0 0,0 0 1 0 0,-1 0-1 0 0,1 1 1 0 0,0 0-1 0 0,1 0 0 0 0,-1 1 1 0 0,1 0-1 0 0,-1 0 1 0 0,1 1-1 0 0,0-1 0 0 0,1 1 1 0 0,-3 2 15 0 0,-93 121-88 0 0,93-115 92 0 0,1-1 1 0 0,0 1-1 0 0,1 0 1 0 0,1 0 0 0 0,0 0-1 0 0,1 1 1 0 0,0 0-1 0 0,1 0 1 0 0,1 0-1 0 0,0 0 1 0 0,1 0 0 0 0,0 1-1 0 0,1-1 1 0 0,2 13-5 0 0,1-19 24 0 0,1 0 0 0 0,0-1 0 0 0,0 1 0 0 0,1-1 0 0 0,0 0 0 0 0,0-1 0 0 0,0 1 0 0 0,1-1 0 0 0,0 0 0 0 0,0 0 0 0 0,1-1 0 0 0,-1 1 0 0 0,1-2 0 0 0,0 1 0 0 0,1-1 0 0 0,-1 0 0 0 0,1 0 0 0 0,0-1 0 0 0,0 0 0 0 0,0 0 0 0 0,0-1 0 0 0,9 1-24 0 0,-3 0 48 0 0,1-1 1 0 0,0 0-1 0 0,1-1 1 0 0,-1-1-1 0 0,0-1 1 0 0,0 0-1 0 0,0 0 1 0 0,0-2-1 0 0,0 0 1 0 0,0-1-1 0 0,-1 0 1 0 0,1-1-1 0 0,-1-1 1 0 0,1 0-49 0 0,22-15 318 0 0,-12 6-3803 0 0,-9 8-6465 0 0,-11 6-2349 0 0</inkml:trace>
  <inkml:trace contextRef="#ctx0" brushRef="#br0" timeOffset="38357.848">2567 2577 8162 0 0,'0'0'2082'0'0,"0"0"-575"0"0,0 0-278 0 0,0 0-25 0 0,0 0 15 0 0,0 0-54 0 0,0 0-157 0 0,0 0-205 0 0,0 0-183 0 0,0 0-101 0 0,0 0-83 0 0,0 0-63 0 0,0 0-41 0 0,-4 20-47 0 0,-23 93 164 0 0,25 0 2807 0 0,11-145-3162 0 0,2-1 1 0 0,1 2-1 0 0,1-1 0 0 0,2 2 0 0 0,1 0 0 0 0,1 1 1 0 0,2 0-1 0 0,2 0-94 0 0,-18 24-2 0 0,0 0-1 0 0,0 1 1 0 0,1-1 0 0 0,0 1 0 0 0,0 0-1 0 0,0 0 1 0 0,0 0 0 0 0,0 1 0 0 0,1 0-1 0 0,0-1 1 0 0,0 1 0 0 0,0 1 0 0 0,0-1-1 0 0,0 1 1 0 0,0 0 0 0 0,2 0 2 0 0,-4 39 96 0 0,-3 77 90 0 0,27-107-1648 0 0,-8-14-6878 0 0,-17 3-2962 0 0</inkml:trace>
  <inkml:trace contextRef="#ctx0" brushRef="#br0" timeOffset="36253.492">337 2463 11194 0 0,'0'0'1725'0'0,"0"0"-477"0"0,0 0-266 0 0,0 0 43 0 0,0 0 107 0 0,0 0 63 0 0,0 0-70 0 0,0 0-153 0 0,0 0-181 0 0,0 0-181 0 0,0 0-136 0 0,-14 31-114 0 0,-44 97-79 0 0,44-73 93 0 0,14-54-398 0 0,-1 0 0 0 0,1 0 0 0 0,-1 0 0 0 0,1 0 0 0 0,0 0 0 0 0,0 0 0 0 0,0 0 0 0 0,0 1 0 0 0,0-1 0 0 0,0 0 0 0 0,0 0 0 0 0,0 0 0 0 0,0 0 0 0 0,0 0 0 0 0,0 0 0 0 0,1 1 0 0 0,-1-1 0 0 0,1 0 0 0 0,-1 0 0 0 0,0 0 0 0 0,1 0 0 0 0,0 0 0 0 0,-1 0 0 0 0,1 0 0 0 0,0 0 0 0 0,-1-1 0 0 0,1 1 0 0 0,0 0 0 0 0,0 0 0 0 0,0-1 0 0 0,0 1 0 0 0,0 0 0 0 0,0-1 0 0 0,0 1 0 0 0,0-1 0 0 0,0 1-1 0 0,0-1 1 0 0,0 1 0 0 0,0-1 0 0 0,0 0 0 0 0,0 0 0 0 0,0 1 0 0 0,0-1 0 0 0,1 0 0 0 0,-1 0 0 0 0,0 0 0 0 0,0 0 0 0 0,0 0 0 0 0,0-1 0 0 0,0 1 0 0 0,1 0 24 0 0,7-31-5078 0 0,-7 19-1167 0 0,-2 4-4695 0 0</inkml:trace>
  <inkml:trace contextRef="#ctx0" brushRef="#br0" timeOffset="36886.176">584 2651 11875 0 0,'0'0'2437'0'0,"0"0"-691"0"0,0 0-451 0 0,0 0-95 0 0,0 0-65 0 0,0 0-128 0 0,0 0-215 0 0,0 0-252 0 0,0 0-197 0 0,0 0-111 0 0,0 0-28 0 0,0 0 4 0 0,10-18 4 0 0,61-112 342 0 0,6-5 219 0 0,-76 134-779 0 0,0 1-1 0 0,-1-1 1 0 0,1 0 0 0 0,0 1-1 0 0,0-1 1 0 0,-1 0-1 0 0,1 1 1 0 0,0 0 0 0 0,0-1-1 0 0,0 1 1 0 0,0-1-1 0 0,0 1 1 0 0,0 0 0 0 0,0 0-1 0 0,-1-1 1 0 0,1 1-1 0 0,0 0 1 0 0,0 0 0 0 0,0 0-1 0 0,0 0 1 0 0,0 0-1 0 0,0 0 1 0 0,0 0 0 0 0,0 1-1 0 0,0-1 1 0 0,0 0-1 0 0,0 0 1 0 0,0 1 0 0 0,0-1-1 0 0,0 1 1 0 0,0-1-1 0 0,-1 0 1 0 0,1 1 0 0 0,0 0-1 0 0,0-1 1 0 0,0 1-1 0 0,-1 0 1 0 0,1-1 0 0 0,0 1-1 0 0,-1 0 1 0 0,1 0-1 0 0,-1-1 1 0 0,1 1 0 0 0,-1 0-1 0 0,1 0 1 0 0,-1 0-1 0 0,0 0 1 0 0,1 0 0 0 0,-1 0-1 0 0,0 0 7 0 0,22 54 48 0 0,-22-51-39 0 0,1 1 0 0 0,0-1 0 0 0,0 0 0 0 0,0 0-1 0 0,0 0 1 0 0,1 0 0 0 0,0 0 0 0 0,-1 0-1 0 0,1 0 1 0 0,1 0 0 0 0,-1-1 0 0 0,1 1 0 0 0,-1-1-1 0 0,1 0 1 0 0,0 0 0 0 0,0 0 0 0 0,0 0 0 0 0,1 0-1 0 0,-1-1 1 0 0,1 1 0 0 0,-1-1 0 0 0,1 0 0 0 0,0 0-1 0 0,0 0 1 0 0,3 0-9 0 0,-1 0 82 0 0,-1-1-1 0 0,1-1 0 0 0,0 1 1 0 0,0-1-1 0 0,0 0 1 0 0,0 0-1 0 0,-1-1 1 0 0,1 1-1 0 0,0-1 0 0 0,0-1 1 0 0,-1 1-1 0 0,1-1 1 0 0,0 0-1 0 0,-1 0 0 0 0,0-1 1 0 0,1 1-1 0 0,-1-1 1 0 0,0 0-1 0 0,-1-1 0 0 0,1 1 1 0 0,0-1-1 0 0,-1 0 1 0 0,2-3-82 0 0,81-112 1807 0 0,-82 110-1689 0 0,-1 0 1 0 0,0 0 0 0 0,-1-1 0 0 0,0 1 0 0 0,-1-1 0 0 0,0 0-1 0 0,0 0 1 0 0,-1 0 0 0 0,-1 0 0 0 0,1 0 0 0 0,-2-4-119 0 0,-4 14-3107 0 0,12 11-4937 0 0,-3-8-4420 0 0</inkml:trace>
  <inkml:trace contextRef="#ctx0" brushRef="#br0" timeOffset="41296.414">1834 2043 0 0 0,'0'0'727'0'0,"0"0"324"0"0,0 0 174 0 0,0 0 301 0 0,0 0 293 0 0,0 0 81 0 0,0 0-109 0 0,0 0-280 0 0,0 0-322 0 0,0 0-194 0 0,0 0-53 0 0,0 0 11 0 0,0 0 32 0 0,8-2-30 0 0,69-48 1916 0 0,177-206 1218 0 0,-234 240-3782 0 0,-20 16-298 0 0,0 0 1 0 0,0 0 3 0 0,15 22 219 0 0,29 56 552 0 0,4-1-192 0 0,-29-46-1356 0 0,-10-22-6579 0 0,-6-8-4353 0 0</inkml:trace>
  <inkml:trace contextRef="#ctx0" brushRef="#br0" timeOffset="42494.433">3721 2367 9562 0 0,'0'0'1988'0'0,"0"0"-447"0"0,0 0-413 0 0,0 0-72 0 0,0 0 34 0 0,0 0-15 0 0,0 0-144 0 0,0 0-199 0 0,0 0-215 0 0,0 0-173 0 0,0 0-78 0 0,-26 5-72 0 0,-81 17-31 0 0,64 2 73 0 0,39-18-176 0 0,-4 7 24 0 0,2 0-1 0 0,-1 0 1 0 0,1 0-1 0 0,1 1 1 0 0,1 0-1 0 0,0 0 0 0 0,0 1 1 0 0,2-1-1 0 0,0 1 1 0 0,0 0-1 0 0,1-1 1 0 0,1 1-1 0 0,1 0 1 0 0,1 7-84 0 0,-2-4 63 0 0,0-14-18 0 0,0 1-1 0 0,0-1 1 0 0,0 1 0 0 0,1-1-1 0 0,0 1 1 0 0,0-1-1 0 0,0 1 1 0 0,1-1-1 0 0,-1 0 1 0 0,1 1-1 0 0,0-1 1 0 0,0 0-1 0 0,1 0 1 0 0,-1-1-1 0 0,1 1 1 0 0,0 0-1 0 0,0-1 1 0 0,0 0-1 0 0,0 1 1 0 0,0-1 0 0 0,1 0-1 0 0,0-1 1 0 0,-1 1-1 0 0,1-1 1 0 0,0 0-1 0 0,0 0 1 0 0,1 0-1 0 0,-1 0 1 0 0,0 0-1 0 0,0-1 1 0 0,1 0-1 0 0,-1 0 1 0 0,1 0-1 0 0,-1-1 1 0 0,1 0 0 0 0,0 1-1 0 0,-1-2 1 0 0,1 1-1 0 0,-1 0 1 0 0,1-1-1 0 0,-1 0 1 0 0,1 0-1 0 0,-1 0 1 0 0,0-1-1 0 0,1 1 1 0 0,1-2-45 0 0,19-18 113 0 0,-1-1 1 0 0,-1-1 0 0 0,-1-1-1 0 0,-1-1 1 0 0,-2 0-1 0 0,0-2 1 0 0,-2 0 0 0 0,0-2-1 0 0,-2 1 1 0 0,-2-2 0 0 0,0 0-1 0 0,-2 0 1 0 0,-1-1-1 0 0,-2-1 1 0 0,-1 0 0 0 0,-1-3-114 0 0,7-34-44 0 0,-4 0 0 0 0,-3-1 1 0 0,-3 0-1 0 0,-3-3 44 0 0,-20-15-2 0 0,19 86-2 0 0,0-1 0 0 0,0 1-1 0 0,0 0 1 0 0,-1 0-1 0 0,1 0 1 0 0,-1 0 0 0 0,1 0-1 0 0,-1 0 1 0 0,0 0-1 0 0,0 0 1 0 0,0 1 0 0 0,0-1-1 0 0,0 1 1 0 0,0-1-1 0 0,0 1 1 0 0,-1 0 0 0 0,1 0-1 0 0,0 0 1 0 0,-1 0-1 0 0,1 0 1 0 0,-1 1 0 0 0,1-1-1 0 0,-1 1 1 0 0,1 0-1 0 0,-1-1 1 0 0,1 1 0 0 0,-1 0-1 0 0,0 1 1 0 0,1-1-1 0 0,-1 0 1 0 0,1 1 0 0 0,-1-1-1 0 0,0 1 5 0 0,-2 3-11 0 0,0 0 1 0 0,1 0-1 0 0,0 1 0 0 0,0-1 0 0 0,0 1 1 0 0,0 0-1 0 0,1 0 0 0 0,0 0 0 0 0,0 1 0 0 0,0-1 1 0 0,1 1-1 0 0,-1-1 0 0 0,1 2 11 0 0,-7 20 36 0 0,1-1 0 0 0,2 2-1 0 0,0-1 1 0 0,2 0 0 0 0,1 1-1 0 0,1 0 1 0 0,2 0 0 0 0,0 0 0 0 0,5 23-36 0 0,0-15 173 0 0,3-1 0 0 0,1 0 0 0 0,1 0 0 0 0,2-1 0 0 0,2 0 1 0 0,1-1-1 0 0,9 15-173 0 0,-12-27 130 0 0,0 0 0 0 0,2-1 0 0 0,0-1 0 0 0,2 0 0 0 0,0 0 0 0 0,0-2 0 0 0,2 0 0 0 0,0-1 0 0 0,1-1 0 0 0,8 4-130 0 0,13 3 87 0 0,-40-22-87 0 0,0 0 6 0 0,0 0 2 0 0,0 0-29 0 0,0 0-26 0 0,0 0-22 0 0,0 0-32 0 0,0 0-7 0 0,0 0-51 0 0,0 0-90 0 0,0 0-125 0 0,0 0-211 0 0,14-26-5577 0 0,-8 19 1363 0 0,-2-1-6629 0 0</inkml:trace>
  <inkml:trace contextRef="#ctx0" brushRef="#br0" timeOffset="42742.07">4284 2526 9618 0 0,'0'0'3209'0'0,"0"0"-1621"0"0,0 0-593 0 0,0 0-17 0 0,0 0 28 0 0,0 0-64 0 0,0 0-199 0 0,0 0-256 0 0,0 0-223 0 0,0 0-143 0 0,0 0-86 0 0,0 0-63 0 0,0 0-51 0 0,-4 29-69 0 0,-14 86-65 0 0,19-86-94 0 0,23-37-2091 0 0,-12-3-2844 0 0,-9 9 3480 0 0,3-3-8047 0 0</inkml:trace>
  <inkml:trace contextRef="#ctx0" brushRef="#br0" timeOffset="43009.823">4305 2018 14187 0 0,'0'0'2865'0'0,"0"0"-1185"0"0,0 0-568 0 0,0 0-384 0 0,0 0-264 0 0,0 0-175 0 0,0 0-169 0 0,0 0-184 0 0,0 0-96 0 0,0 0-89 0 0,0 0-47 0 0,0 0-88 0 0,0 0-240 0 0,0 0-512 0 0,-52 84-1433 0 0,58-73-5952 0 0</inkml:trace>
  <inkml:trace contextRef="#ctx0" brushRef="#br0" timeOffset="43256.809">4537 2647 6769 0 0,'0'0'4417'0'0,"0"0"-2435"0"0,0 0-851 0 0,0 0-17 0 0,0 0 83 0 0,0 0 23 0 0,0 0-117 0 0,0 0-202 0 0,0 0-161 0 0,0 0-91 0 0,0 0-35 0 0,0 0-12 0 0,0 0-19 0 0,-2 13-3 0 0,-3 32 1431 0 0,24-133-1161 0 0,-11 46-686 0 0,2 1 1 0 0,1 0-1 0 0,3 1 0 0 0,14-30-164 0 0,14 18-193 0 0,-41 52 103 0 0,1 0-1 0 0,-1 1 1 0 0,1-1 0 0 0,-1 0-1 0 0,1 1 1 0 0,-1-1-1 0 0,1 1 1 0 0,-1 0 0 0 0,0-1-1 0 0,1 1 1 0 0,-1 0-1 0 0,0 0 1 0 0,1 0 0 0 0,-1 0-1 0 0,0 0 1 0 0,0 0-1 0 0,0 0 1 0 0,0 0 0 0 0,0 0-1 0 0,0 0 1 0 0,0 1-1 0 0,-1-1 1 0 0,1 0 0 0 0,0 1-1 0 0,-1-1 1 0 0,1 1-1 0 0,-1-1 1 0 0,1 1 0 0 0,-1-1-1 0 0,0 1 1 0 0,1-1-1 0 0,-1 1 91 0 0,11 16-4770 0 0,-6-11-2199 0 0,-3-3-4766 0 0</inkml:trace>
  <inkml:trace contextRef="#ctx0" brushRef="#br0" timeOffset="43509.598">4868 2526 6265 0 0,'0'0'3033'0'0,"0"0"-679"0"0,0 0-224 0 0,0 0-181 0 0,0 0-291 0 0,0 0-244 0 0,0 0-205 0 0,0 0-189 0 0,0 0-163 0 0,0 0-136 0 0,0 0-145 0 0,31-10-108 0 0,94-31-62 0 0,-81 16 86 0 0,-42 20-384 0 0,-1 3-94 0 0,1 1 0 0 0,-1 0 0 0 0,1-1 0 0 0,-1 0 0 0 0,0 1-1 0 0,1-1 1 0 0,-1 0 0 0 0,0 1 0 0 0,0-1 0 0 0,0 0 0 0 0,-1 0 0 0 0,1 0 0 0 0,0 0 0 0 0,-1 0 0 0 0,1 0 0 0 0,-1 0 0 0 0,0 0-1 0 0,1 0 1 0 0,-1 0 0 0 0,0 0 0 0 0,0 0 0 0 0,-1-1 0 0 0,1 1 0 0 0,0 0 0 0 0,-1 0 0 0 0,1 0 0 0 0,-1 0 0 0 0,0 0 0 0 0,1 0-1 0 0,-1 1 1 0 0,0-1 0 0 0,0 0 0 0 0,0 0 0 0 0,-1 1 0 0 0,1-1 0 0 0,0 0 0 0 0,-1 1 0 0 0,1-1 0 0 0,-1 1 0 0 0,1 0 0 0 0,-1-1-1 0 0,1 1 1 0 0,-1 0 0 0 0,0 0 0 0 0,0 0 0 0 0,0 0 0 0 0,0 0 0 0 0,0 1 0 0 0,0-1 0 0 0,0 0 0 0 0,0 1 0 0 0,0 0 0 0 0,0-1-1 0 0,0 1 1 0 0,0 0-14 0 0,-10 3-32 0 0,0 1-1 0 0,0 0 0 0 0,1 0 1 0 0,0 1-1 0 0,0 1 0 0 0,0 0 0 0 0,0 1 1 0 0,1 0-1 0 0,0 0 0 0 0,1 1 1 0 0,0 0-1 0 0,0 1 0 0 0,1 0 0 0 0,0 0 1 0 0,0 1-1 0 0,1 0 0 0 0,-6 10 33 0 0,8-14 3 0 0,1-1 0 0 0,0 1 0 0 0,0 0 0 0 0,1 0-1 0 0,-1 0 1 0 0,1 0 0 0 0,1 0 0 0 0,-1 1 0 0 0,1 0-1 0 0,0-1 1 0 0,1 1 0 0 0,-1 0 0 0 0,1 0 0 0 0,1 0-1 0 0,-1 0 1 0 0,1 0 0 0 0,0 0 0 0 0,1 0 0 0 0,0 0-1 0 0,0-1-2 0 0,3-1 15 0 0,0-1 0 0 0,0 0 0 0 0,1-1 0 0 0,-1 1 0 0 0,1-1 0 0 0,0 0 0 0 0,0 0 0 0 0,0 0 0 0 0,0-1 0 0 0,1 0 0 0 0,-1 0 0 0 0,0 0 0 0 0,1-1 0 0 0,0 1 0 0 0,-1-2 0 0 0,1 1 0 0 0,0 0 0 0 0,0-1 0 0 0,-1 0 0 0 0,1 0 0 0 0,0-1 0 0 0,-1 0 0 0 0,1 0 0 0 0,2-1-15 0 0,111-38-380 0 0,-61 15-1469 0 0,-21 9-2481 0 0,-23 10-1145 0 0,-2 2-5776 0 0</inkml:trace>
  <inkml:trace contextRef="#ctx0" brushRef="#br0" timeOffset="43842.152">5440 2459 7458 0 0,'0'0'2936'0'0,"0"0"-877"0"0,0 0-252 0 0,0 0 48 0 0,0 0-49 0 0,0 0-212 0 0,0 0-349 0 0,0 0-304 0 0,0 0-200 0 0,0 0-125 0 0,0 0-109 0 0,0 0-96 0 0,0 0-88 0 0,-7-7-99 0 0,-22-22-67 0 0,28 29-149 0 0,0-1 0 0 0,0 0 1 0 0,0 1-1 0 0,-1 0 0 0 0,1-1 0 0 0,0 1 1 0 0,0-1-1 0 0,0 1 0 0 0,0 0 0 0 0,-1 0 1 0 0,1 0-1 0 0,0 0 0 0 0,0 0 0 0 0,-1 0 1 0 0,1 0-1 0 0,0 0 0 0 0,0 0 0 0 0,0 1 1 0 0,-1-1-1 0 0,1 1 0 0 0,0-1 0 0 0,0 0 1 0 0,0 1-1 0 0,0 0 0 0 0,0-1 0 0 0,0 1 1 0 0,0 0-1 0 0,0-1 0 0 0,0 1 0 0 0,-1 1-8 0 0,-1 0 24 0 0,-4 2-16 0 0,0 1 0 0 0,1 0 0 0 0,-1 0 0 0 0,1 0 0 0 0,0 1 1 0 0,1 0-1 0 0,-1 0 0 0 0,1 1 0 0 0,0-1 0 0 0,1 1 0 0 0,0 0 0 0 0,0 0 1 0 0,0 1-1 0 0,1-1 0 0 0,0 1 0 0 0,0 0 0 0 0,1 0 0 0 0,0 0 0 0 0,1 0 1 0 0,-1 0-1 0 0,1 0 0 0 0,1 0 0 0 0,0 0 0 0 0,0 1 0 0 0,1-1 0 0 0,0 0 1 0 0,0 0-1 0 0,1 2-8 0 0,0-5 7 0 0,-1-1 1 0 0,2 1 0 0 0,-1-1-1 0 0,0 0 1 0 0,1 0-1 0 0,0 0 1 0 0,0 0 0 0 0,0 0-1 0 0,0 0 1 0 0,1-1-1 0 0,-1 0 1 0 0,1 0 0 0 0,0 0-1 0 0,0 0 1 0 0,0 0-1 0 0,0-1 1 0 0,1 1 0 0 0,-1-1-1 0 0,1-1 1 0 0,-1 1-1 0 0,1 0 1 0 0,-1-1 0 0 0,2 0-8 0 0,112 10 609 0 0,-111-12-673 0 0,1 0 1 0 0,-1 0-1 0 0,0 0 1 0 0,-1-1-1 0 0,1 0 1 0 0,0-1-1 0 0,0 1 1 0 0,-1-1-1 0 0,0-1 1 0 0,1 1-1 0 0,-1-1 1 0 0,-1 0-1 0 0,1-1 1 0 0,0 1-1 0 0,-1-1 1 0 0,0 0-1 0 0,0 0 64 0 0,12-17-4304 0 0,-5-1-3702 0 0,-9 12-3495 0 0</inkml:trace>
  <inkml:trace contextRef="#ctx0" brushRef="#br0" timeOffset="44133.812">5980 2065 14467 0 0,'0'0'2642'0'0,"0"0"-1443"0"0,0 0-486 0 0,0 0 98 0 0,0 0 191 0 0,0 0 103 0 0,0 0-84 0 0,0 0-195 0 0,0 0-160 0 0,0 0-107 0 0,0 0-75 0 0,-10 34-87 0 0,-29 107-95 0 0,11 12 235 0 0,24 5-454 0 0,4-150-151 0 0,1-1 0 0 0,0 0 0 0 0,0 1 0 0 0,1-1 0 0 0,0 0 0 0 0,0 0 0 0 0,0 0 0 0 0,1 0 0 0 0,0-1 0 0 0,1 1 0 0 0,0-1 0 0 0,0 1 0 0 0,0-1 0 0 0,0-1-1 0 0,1 1 1 0 0,0-1 0 0 0,0 1 0 0 0,1-1 0 0 0,0 0 68 0 0,2-6-3596 0 0,-7-5-5709 0 0,-1 2-2035 0 0</inkml:trace>
  <inkml:trace contextRef="#ctx0" brushRef="#br0" timeOffset="44379.104">5706 2375 13219 0 0,'0'0'2611'0'0,"0"0"-1029"0"0,0 0-555 0 0,0 0-54 0 0,0 0 83 0 0,0 0 71 0 0,0 0-57 0 0,0 0-175 0 0,0 0-142 0 0,0 0-111 0 0,0 0-82 0 0,0 0-100 0 0,0 0-88 0 0,29 1-68 0 0,95 4-63 0 0,83 18-174 0 0,-160-17-1096 0 0,-16-4-4806 0 0,-22-2-2898 0 0</inkml:trace>
  <inkml:trace contextRef="#ctx0" brushRef="#br0" timeOffset="44620.676">6357 2478 17692 0 0,'0'0'1368'0'0,"0"0"-560"0"0,0 0-104 0 0,0 0-55 0 0,0 0-89 0 0,0 0-128 0 0,0 0-208 0 0,0 0-128 0 0,0 0-80 0 0,0 0-64 0 0,0 0-40 0 0,0 0-120 0 0,0 0-248 0 0,-3 169-465 0 0,6-169-1159 0 0,3 0-4009 0 0,-3 0-6354 0 0</inkml:trace>
  <inkml:trace contextRef="#ctx0" brushRef="#br0" timeOffset="44858.912">6366 2139 20588 0 0,'0'0'1617'0'0,"0"0"-545"0"0,0 0-304 0 0,0 0-208 0 0,0 0-168 0 0,0 0-112 0 0,0 0-136 0 0,0 0-160 0 0,0 0-88 0 0,0 0-88 0 0,0 0-104 0 0,0 0-136 0 0,0 0-264 0 0,0 0-656 0 0,17 15-1793 0 0,-11-8-9946 0 0</inkml:trace>
  <inkml:trace contextRef="#ctx0" brushRef="#br0" timeOffset="45109.75">6679 2386 12395 0 0,'0'0'2265'0'0,"0"0"-702"0"0,0 0-326 0 0,0 0-112 0 0,0 0-83 0 0,0 0-162 0 0,0 0-250 0 0,0 0-185 0 0,0 0-126 0 0,0 0-62 0 0,-13 33-48 0 0,-40 103-71 0 0,38-70-9 0 0,15-64-108 0 0,0-1 1 0 0,0 1-1 0 0,-1 0 0 0 0,1-1 0 0 0,0 1 1 0 0,0 0-1 0 0,1 0 0 0 0,-1-1 0 0 0,0 1 1 0 0,1 0-1 0 0,-1-1 0 0 0,1 1 0 0 0,-1 0 1 0 0,1-1-1 0 0,0 1 0 0 0,-1-1 0 0 0,1 1 1 0 0,0-1-1 0 0,0 1 0 0 0,0-1 0 0 0,0 0 1 0 0,1 1-1 0 0,-1-1 0 0 0,0 0 0 0 0,1 0 1 0 0,-1 0-1 0 0,0 0 0 0 0,1 0 0 0 0,-1 0 1 0 0,1 0-1 0 0,-1-1 0 0 0,1 1 0 0 0,0 0 1 0 0,-1-1-1 0 0,1 1 0 0 0,0-1 0 0 0,-1 0 0 0 0,1 0 1 0 0,0 1-1 0 0,0-1 0 0 0,-1 0 0 0 0,1 0 1 0 0,1-1-22 0 0,7-1 176 0 0,1-1 0 0 0,0 0 0 0 0,0-1 0 0 0,-1 0 0 0 0,0 0 0 0 0,0-1 0 0 0,0-1 0 0 0,-1 0 0 0 0,1 0 0 0 0,-1-1 0 0 0,-1 0 0 0 0,1 0 0 0 0,-1-1 0 0 0,-1 0 0 0 0,1 0 0 0 0,-2-1 0 0 0,1 0 0 0 0,-1-1 0 0 0,0 1 0 0 0,-1-1 0 0 0,0 0 1 0 0,-1 0-1 0 0,0-1 0 0 0,0 1 0 0 0,-1-1 0 0 0,0 0 0 0 0,-1 0 0 0 0,-1 0 0 0 0,0 0 0 0 0,0-4-176 0 0,0 9 11 0 0,-1 1 1 0 0,0-1-1 0 0,0 1 1 0 0,0-1-1 0 0,0 1 1 0 0,-1-1-1 0 0,0 1 1 0 0,0-1-1 0 0,-1 1 1 0 0,1 0-1 0 0,-1 0 1 0 0,0 0-1 0 0,-1 0 1 0 0,1 0-1 0 0,-1 0 1 0 0,0 0-1 0 0,0 1 1 0 0,-1 0-1 0 0,1-1 1 0 0,-1 1-1 0 0,-4-3-11 0 0,6 6-66 0 0,0 0 0 0 0,0 0 1 0 0,0 0-1 0 0,-1 0 0 0 0,1 1 0 0 0,0-1 0 0 0,-1 1 0 0 0,1-1 0 0 0,-1 1 0 0 0,1 0 0 0 0,-1 0 0 0 0,1 0 1 0 0,0 0-1 0 0,-1 1 0 0 0,1-1 0 0 0,-1 0 0 0 0,1 1 0 0 0,0 0 0 0 0,0 0 0 0 0,-1 0 0 0 0,1 0 0 0 0,0 0 1 0 0,0 0-1 0 0,0 0 0 0 0,0 0 0 0 0,0 1 0 0 0,0-1 0 0 0,0 1 0 0 0,0 0 66 0 0,-20 20-4630 0 0,14-15 1518 0 0,0 1-9031 0 0</inkml:trace>
  <inkml:trace contextRef="#ctx0" brushRef="#br0" timeOffset="45410.721">7057 2459 17628 0 0,'0'0'1756'0'0,"0"0"-492"0"0,0 0-127 0 0,0 0-96 0 0,0 0-117 0 0,0 0-143 0 0,0 0-181 0 0,0 0-112 0 0,0 0-29 0 0,0 0-18 0 0,0 0-69 0 0,0 0-68 0 0,0 0-60 0 0,19-20-42 0 0,91-96 128 0 0,27-16 146 0 0,-137 133-478 0 0,0-1-1 0 0,0 0 1 0 0,0 0-1 0 0,0 1 0 0 0,0-1 1 0 0,0 0-1 0 0,1 0 0 0 0,-1 1 1 0 0,0-1-1 0 0,0 0 0 0 0,0 0 1 0 0,0 1-1 0 0,1-1 1 0 0,-1 0-1 0 0,0 0 0 0 0,0 0 1 0 0,1 1-1 0 0,-1-1 0 0 0,0 0 1 0 0,0 0-1 0 0,1 0 1 0 0,-1 0-1 0 0,0 0 0 0 0,0 0 1 0 0,1 1-1 0 0,-1-1 0 0 0,0 0 1 0 0,0 0-1 0 0,1 0 0 0 0,-1 0 1 0 0,0 0-1 0 0,1 0 1 0 0,-1 0-1 0 0,0 0 0 0 0,1 0 1 0 0,-1 0-1 0 0,0-1 0 0 0,0 1 1 0 0,1 0-1 0 0,-1 0 1 0 0,0 0-1 0 0,0 0 0 0 0,1 0 1 0 0,-1 0-1 0 0,0-1 3 0 0,0 11-2 0 0,-2 33-18 0 0,4 59 35 0 0,-1-99 3 0 0,0 0-1 0 0,0 0 1 0 0,0 0-1 0 0,1 0 1 0 0,-1 0 0 0 0,1 0-1 0 0,-1-1 1 0 0,1 1-1 0 0,0 0 1 0 0,0-1-1 0 0,0 1 1 0 0,1-1-1 0 0,-1 0 1 0 0,0 0-1 0 0,1 0 1 0 0,0 0-1 0 0,-1 0 1 0 0,1 0-1 0 0,0-1 1 0 0,0 1-1 0 0,0-1 1 0 0,0 0-1 0 0,0 0 1 0 0,0 0-1 0 0,0 0 1 0 0,0-1-1 0 0,0 1 1 0 0,1-1-1 0 0,-1 0-17 0 0,8 1 98 0 0,-1 0 1 0 0,1-1-1 0 0,0 0 0 0 0,-1 0 0 0 0,1-2 0 0 0,-1 1 1 0 0,1-1-1 0 0,-1-1 0 0 0,0 0 0 0 0,0 0 0 0 0,0-1 1 0 0,0 0-1 0 0,0-1 0 0 0,-1 0 0 0 0,0 0 0 0 0,0-1 1 0 0,-1 0-1 0 0,1-1 0 0 0,-1 0 0 0 0,0 0 0 0 0,-1-1 1 0 0,6-7-99 0 0,15-16 48 0 0,-24 29-142 0 0,-1-1 1 0 0,1-1-1 0 0,0 1 0 0 0,-1-1 1 0 0,0 1-1 0 0,0-1 0 0 0,0 0 1 0 0,-1 0-1 0 0,1 0 0 0 0,-1 0 0 0 0,0-1 1 0 0,0 1-1 0 0,0-1 0 0 0,0 1 1 0 0,-1-1-1 0 0,0 1 0 0 0,0-2 94 0 0,-1-3-1566 0 0,0 3-5464 0 0,0 2-5586 0 0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7:59:24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795 763 2673 0 0,'0'0'685'0'0,"0"0"-148"0"0,0 0 114 0 0,0 0 362 0 0,0 0 407 0 0,0 0 206 0 0,0 0-31 0 0,0 0-238 0 0,0 0-339 0 0,0 0-302 0 0,0 0-193 0 0,0 3 3089 0 0,-1 745 2094 0 0,10-629-5324 0 0,5 0 0 0 0,17 53-382 0 0,-7-37 112 0 0,-15-51 110 0 0,-4 1 0 0 0,-3 0 0 0 0,-8 69-222 0 0,2-42 215 0 0,-1 347 823 0 0,38-132-482 0 0,-35 351 95 0 0,-20-222-140 0 0,34-138-203 0 0,1-196-122 0 0,6 94 233 0 0,-8-72 36 0 0,-11-133-424 0 0,-1 0 0 0 0,0 1 0 0 0,0-1 0 0 0,-1 0-1 0 0,-1 0 1 0 0,1 0 0 0 0,-2 0 0 0 0,0 0 0 0 0,0-1 0 0 0,-1 1 0 0 0,-5 7-31 0 0,4 3-89 0 0,17-24-628 0 0,15-38-2048 0 0,-18 25-2298 0 0,-3 4-7286 0 0</inkml:trace>
  <inkml:trace contextRef="#ctx0" brushRef="#br0" timeOffset="1886.685">865 5472 0 0 0,'0'0'936'0'0,"0"0"151"0"0,0 0 23 0 0,0 0 93 0 0,0 0 105 0 0,0 0-5 0 0,0 0-38 0 0,0 0-35 0 0,0 0-39 0 0,-3-9 874 0 0,3 7 3085 0 0,501 1-281 0 0,-206-17-4032 0 0,33 15-451 0 0,-200 9-33 0 0,0-5 1 0 0,118-16-354 0 0,100 6 225 0 0,-221 11-145 0 0,304-9 321 0 0,-80 3-61 0 0,180 8 109 0 0,-222 3-143 0 0,-87-11 77 0 0,-26-7-224 0 0,-47 4 109 0 0,-49 7-216 0 0,-98 0-67 0 0,1 3 24 0 0,-1-2-3 0 0,0-1 18 0 0,0 0-24 0 0,0 0-5 0 0,0 0 5 0 0,0 0-16 0 0,0 0 1 0 0,0 0-12 0 0,0 0-6 0 0,0 0-33 0 0,-17 3-2426 0 0,9-1 847 0 0,0 1-5057 0 0,3 0-5262 0 0</inkml:trace>
  <inkml:trace contextRef="#ctx0" brushRef="#br0" timeOffset="2794.695">1075 5170 0 0 0,'0'0'871'0'0,"0"0"249"0"0,0 0 64 0 0,0 0 42 0 0,0 0 50 0 0,0 0-72 0 0,0 0-47 0 0,-3-10 0 0 0,-9-30-14 0 0,11 39-963 0 0,0-1 0 0 0,0 1 0 0 0,0 0 0 0 0,0-1-1 0 0,-1 1 1 0 0,1 0 0 0 0,0 0 0 0 0,-1 0 0 0 0,1 0 0 0 0,0 0 0 0 0,-1 0-1 0 0,1 0 1 0 0,-1 0 0 0 0,0 1 0 0 0,1-1 0 0 0,-1 0 0 0 0,0 1-1 0 0,1 0 1 0 0,-1-1 0 0 0,0 1 0 0 0,1 0 0 0 0,-1 0 0 0 0,0 0 0 0 0,0 0-1 0 0,0 0-179 0 0,-4 0 512 0 0,-6-1-182 0 0,1 1 0 0 0,0 1 0 0 0,-1 0 0 0 0,1 0 0 0 0,0 1 1 0 0,0 0-1 0 0,0 1 0 0 0,0 1 0 0 0,0 0 0 0 0,1 0 0 0 0,-1 1 0 0 0,1 0 0 0 0,0 1 0 0 0,1 0 1 0 0,-1 0-1 0 0,1 1 0 0 0,-2 3-330 0 0,-2 3 125 0 0,1 1-1 0 0,0 0 1 0 0,1 1 0 0 0,1 0-1 0 0,0 1 1 0 0,1 0 0 0 0,1 0-1 0 0,0 1 1 0 0,1 0 0 0 0,1 0-1 0 0,1 1 1 0 0,1 0 0 0 0,0 0 0 0 0,1 0-1 0 0,1 0 1 0 0,0 1 0 0 0,2-1-1 0 0,0 0 1 0 0,1 1 0 0 0,1 0-125 0 0,-1-9 41 0 0,0 0 0 0 0,1 0 0 0 0,1-1 0 0 0,-1 1 1 0 0,1 0-1 0 0,1-1 0 0 0,0 0 0 0 0,0 0 0 0 0,1 0 0 0 0,0 0 0 0 0,1-1 1 0 0,0 0-1 0 0,0 0 0 0 0,0 0 0 0 0,1-1 0 0 0,0 0 0 0 0,1 0 1 0 0,0-1-1 0 0,0 0 0 0 0,0 0 0 0 0,8 4-41 0 0,2 0 103 0 0,0-1-1 0 0,0-1 0 0 0,1 0 1 0 0,1-1-1 0 0,-1-2 0 0 0,1 1 1 0 0,0-2-1 0 0,0-1 1 0 0,0 0-1 0 0,8-2-102 0 0,-1-1 156 0 0,-1-1 1 0 0,0-1-1 0 0,0-2 1 0 0,0 0-1 0 0,0-2 1 0 0,0-1-1 0 0,-1-1 0 0 0,0-1 1 0 0,-1-1-1 0 0,0-1 1 0 0,-1-1-1 0 0,0-1 0 0 0,-1-2 1 0 0,16-12-157 0 0,-29 20 33 0 0,1 0-1 0 0,-2 0 1 0 0,1-1 0 0 0,-1 0 0 0 0,0-1 0 0 0,-1 0-1 0 0,0 0 1 0 0,-1-1 0 0 0,0 1 0 0 0,0-1 0 0 0,-1-1-1 0 0,0 1 1 0 0,0-1 0 0 0,-2 0 0 0 0,1 0 0 0 0,-1 0-1 0 0,-1 0 1 0 0,0 0 0 0 0,-1-1 0 0 0,0 1 0 0 0,0-1-1 0 0,-1 1 1 0 0,-1-1 0 0 0,0 1 0 0 0,-1-1-1 0 0,0 1 1 0 0,0 0 0 0 0,-1 0 0 0 0,-1 0 0 0 0,0 0-1 0 0,-1 0 1 0 0,0 1 0 0 0,0 0 0 0 0,-7-9-33 0 0,1 6-30 0 0,0 1 1 0 0,-1 0 0 0 0,-1 1-1 0 0,0 1 1 0 0,-1 0 0 0 0,0 0-1 0 0,0 2 1 0 0,-1 0 0 0 0,0 0-1 0 0,0 2 1 0 0,-1-1 0 0 0,1 2-1 0 0,-2 0 1 0 0,1 1 0 0 0,0 1-1 0 0,-1 1 1 0 0,1 0 0 0 0,-10 0 29 0 0,-141 15-1919 0 0,16 40-3841 0 0,111-32-1586 0 0,15-8-4794 0 0</inkml:trace>
  <inkml:trace contextRef="#ctx0" brushRef="#br0" timeOffset="3196.711">1139 5177 0 0 0,'0'0'1487'0'0,"0"0"-372"0"0,0 0 168 0 0,0 0 417 0 0,0 0 345 0 0,0 0 96 0 0,0 0-91 0 0,0 0-240 0 0,0 0-260 0 0,0 0-238 0 0,0 0-223 0 0,0 0-179 0 0,0 0-134 0 0,5-8-69 0 0,15-24-72 0 0,-15 24-63 0 0,-5 31 1936 0 0,-1-9-2259 0 0,1 0 0 0 0,-2-1 0 0 0,0 1 1 0 0,-1-1-1 0 0,0 1 0 0 0,-1-1 0 0 0,0 0 0 0 0,-1 0 0 0 0,-1-1 0 0 0,0 1 0 0 0,0-1 0 0 0,-1 0 0 0 0,-1-1 0 0 0,0 0 0 0 0,-6 6-249 0 0,-44 55-171 0 0,3 2 0 0 0,-41 75 171 0 0,91-139-672 0 0,-4 8-868 0 0,5-14-2640 0 0,0-3-3324 0 0,3-1-3780 0 0</inkml:trace>
  <inkml:trace contextRef="#ctx0" brushRef="#br0" timeOffset="3596.578">786 5181 5017 0 0,'0'0'1591'0'0,"0"0"-63"0"0,0 0 177 0 0,0 0 235 0 0,0 0 57 0 0,0 0-192 0 0,0 0-360 0 0,0 0-332 0 0,0 0-238 0 0,0 0-157 0 0,0 0-65 0 0,0 0-50 0 0,-4-4-42 0 0,-9-10-46 0 0,10 10-98 0 0,3 4-104 0 0,0 0-93 0 0,0 0-48 0 0,0 0-40 0 0,2 8 562 0 0,144 127 2307 0 0,5-9-2203 0 0,-45-9-496 0 0,18 60-131 0 0,-53-33-658 0 0,-69-142-2217 0 0,-1-8-6852 0 0,-1 2-2614 0 0</inkml:trace>
  <inkml:trace contextRef="#ctx0" brushRef="#br0" timeOffset="5165.128">793 5129 0 0 0,'0'0'967'0'0,"0"0"48"0"0,0 0-34 0 0,0 0-32 0 0,0 0-12 0 0,0 0 2 0 0,0 0 2 0 0,0 0-34 0 0,0 0-24 0 0,0 0 3 0 0,25-17-55 0 0,114-80 665 0 0,-28 11 2077 0 0,-11 7-2114 0 0,82-98-127 0 0,71-48 47 0 0,-124 104-974 0 0,20-12-45 0 0,-3-15 424 0 0,10-17 123 0 0,6-11-444 0 0,-11 33-294 0 0,-15 24-32 0 0,48-87 411 0 0,-100 125-394 0 0,130-111 318 0 0,-85 61-54 0 0,2 10 195 0 0,-46 61-397 0 0,68-36 52 0 0,-124 74-231 0 0,12-7 39 0 0,-1-3 0 0 0,-1-1 0 0 0,-2-2 0 0 0,27-31-76 0 0,-42 38 15 0 0,2 2 1 0 0,0 1 0 0 0,2 0 0 0 0,1 2 0 0 0,1 2-1 0 0,0 0 1 0 0,14-6-16 0 0,-4 2-181 0 0,-37 25 49 0 0,-1 0-90 0 0,0 0-135 0 0,0 0-270 0 0,-8 4-3180 0 0,4 0-510 0 0,-3 2-7111 0 0</inkml:trace>
  <inkml:trace contextRef="#ctx0" brushRef="#br0" timeOffset="8997.646">1410 5512 0 0 0,'0'0'584'0'0,"0"0"352"0"0,0 0 83 0 0,0 0-1 0 0,0 0 73 0 0,0 0 20 0 0,4-1 15 0 0,56-47 5420 0 0,-37 23-5474 0 0,142-125 2830 0 0,-57 61-3208 0 0,123-140 26 0 0,-170 167-680 0 0,40-38 35 0 0,-41 42-18 0 0,103-115 268 0 0,-56 71-185 0 0,132-128 291 0 0,-32 25-120 0 0,-35 28 153 0 0,-77 71-241 0 0,-11 28-90 0 0,55-65 132 0 0,-12 24-171 0 0,-74 71 20 0 0,144-139 248 0 0,-50 15 131 0 0,-7 38-410 0 0,22-10 93 0 0,-67 52-69 0 0,-38 34 19 0 0,-22 29-50 0 0,-35 28-36 0 0,0 1-5 0 0,0 0-3 0 0,0 0-1 0 0,0 0-11 0 0,0 0-18 0 0,0 0 17 0 0,0 0 5 0 0,0 0 5 0 0,0 0 17 0 0,0 0-13 0 0,0 0 14 0 0,0 0 10 0 0,0 0-17 0 0,0 0-20 0 0,0 0-1 0 0,14-4 1739 0 0,30-21-1621 0 0,-43 25-136 0 0,-1 0 1 0 0,11-6 311 0 0,-1 1-304 0 0,49-22 22 0 0,-7-13 65 0 0,-16 0 15 0 0,-5 10-135 0 0,54-39 53 0 0,-4-5 63 0 0,31-58-67 0 0,-4 17 31 0 0,-56 63-54 0 0,-3 8 0 0 0,-7 19-55 0 0,30-15-10 0 0,-70 38-2718 0 0,-18 10-6899 0 0,12-4-1894 0 0</inkml:trace>
  <inkml:trace contextRef="#ctx0" brushRef="#br0" timeOffset="10236.894">4009 2213 0 0 0,'0'0'551'0'0,"0"0"157"0"0,0 0 36 0 0,0 0-62 0 0,0 0-37 0 0,0 0 102 0 0,0 0 93 0 0,0 0 96 0 0,13-6 42 0 0,60-29 958 0 0,13-30 5504 0 0,-70 43-6910 0 0,1 2-1 0 0,1 0 0 0 0,0 1 0 0 0,2 1 1 0 0,0 0-1 0 0,1 2 0 0 0,10-6-529 0 0,59-45 770 0 0,-27 24-241 0 0,40-31-89 0 0,-26 7 220 0 0,-56 45-337 0 0,23-28-101 0 0,7 0-157 0 0,19-23 222 0 0,-40 11 115 0 0,-26 53-348 0 0,-2 3-277 0 0,2 3-2827 0 0,-8 6 349 0 0,2 1-3693 0 0,0 0-4822 0 0</inkml:trace>
  <inkml:trace contextRef="#ctx0" brushRef="#br0" timeOffset="14002.184">2886 2780 0 0 0,'0'0'436'0'0,"0"0"542"0"0,0 0 179 0 0,0 0-3 0 0,0 0 9 0 0,0 0-8 0 0,0 0-36 0 0,0 0-45 0 0,0 0-31 0 0,0 0-16 0 0,0 0-8 0 0,0 0-44 0 0,0 0-124 0 0,-1 0-527 0 0,-1 0 8178 0 0,30 37-7263 0 0,88 147 608 0 0,-34-43-1305 0 0,18 1-221 0 0,-25-60-76 0 0,-29-28-105 0 0,-5 6 55 0 0,7 17-70 0 0,-3-22 8 0 0,-2-7-47 0 0,-21-26-69 0 0,-22-21 8 0 0,1-1 0 0 0,-1 1 0 0 0,1-1-1 0 0,-1 1 1 0 0,1-1 0 0 0,-1 0 0 0 0,1 1 0 0 0,-1-1 0 0 0,1 0 0 0 0,-1 0-1 0 0,1 1 1 0 0,-1-1 0 0 0,1 0 0 0 0,0 0 0 0 0,-1 0 0 0 0,1 0 0 0 0,-1 0-1 0 0,1 0 1 0 0,0 0 0 0 0,-1 0 0 0 0,1 0 0 0 0,0 0 0 0 0,-1 0-1 0 0,1 0 1 0 0,-1 0 0 0 0,1 0 0 0 0,0 0 0 0 0,-1-1 0 0 0,1 1 0 0 0,-1 0-1 0 0,1 0 1 0 0,-1-1 0 0 0,1 1 0 0 0,-1-1 0 0 0,1 1 0 0 0,-1 0 0 0 0,1-1-1 0 0,-1 1 1 0 0,1-1 0 0 0,-1 1 0 0 0,0-1 0 0 0,1 1 0 0 0,-1-1 0 0 0,0 1-1 0 0,1-1 1 0 0,-1 1 0 0 0,0-1 0 0 0,0 0 0 0 0,0 1 0 0 0,0-1-1 0 0,1 1 1 0 0,-1-1 0 0 0,0 0 0 0 0,0 1 0 0 0,0-1 0 0 0,0 1 0 0 0,0-1-25 0 0,9-11-95 0 0,86-91 284 0 0,-8-11-141 0 0,-62 85-52 0 0,-16 18 4 0 0,0 0-1 0 0,1 0 1 0 0,0 1-1 0 0,1 1 1 0 0,0-1-1 0 0,0 2 1 0 0,1-1-1 0 0,4-1 1 0 0,13-19 153 0 0,12-26-199 0 0,-41 55 26 0 0,28-30 65 0 0,14-6-72 0 0,-5 10-39 0 0,-27 22 242 0 0,-11 3 256 0 0,-9-1-163 0 0,-79-61-247 0 0,23-4 31 0 0,26 38-128 0 0,-37-12 126 0 0,26 2-27 0 0,-27-22-11 0 0,64 52-6 0 0,0-2 0 0 0,1 1 0 0 0,0-2 0 0 0,1 0 0 0 0,0 0 0 0 0,1-1 0 0 0,1-1 0 0 0,-7-9-7 0 0,1 1 14 0 0,-84-97 48 0 0,1 31 14 0 0,39 55-37 0 0,41 22 254 0 0,-3-1-378 0 0,3 5-20 0 0,2 30 6 0 0,-70 79 172 0 0,25-21-98 0 0,-36 34 32 0 0,19-27-3 0 0,27-40-2 0 0,52-48 10 0 0,0 0-32 0 0,0 0 16 0 0,0 0-12 0 0,0 0-12 0 0,0 0 20 0 0,0 0-20 0 0,0 0 2 0 0,0 0-25 0 0,0 0-10 0 0,0 0 2 0 0,26-19-1349 0 0,30-21-1591 0 0,-23 15-835 0 0,0 3-5567 0 0,-19 14-2018 0 0</inkml:trace>
  <inkml:trace contextRef="#ctx0" brushRef="#br0" timeOffset="16184.771">3428 2733 0 0 0,'0'0'569'0'0,"0"0"40"0"0,0 0 8 0 0,0 0-30 0 0,0 0-20 0 0,0 0 133 0 0,5 4 165 0 0,17 13 66 0 0,-3-2 8188 0 0,-19-15-8777 0 0,0-1-1 0 0,0 1 1 0 0,0 0-1 0 0,0 0 1 0 0,1 0 0 0 0,-1 0-1 0 0,0 0 1 0 0,0 0-1 0 0,0 0 1 0 0,0 0-1 0 0,0-1 1 0 0,1 1-1 0 0,-1 0 1 0 0,0 0-1 0 0,0 0 1 0 0,0 0-1 0 0,0 0 1 0 0,1 0-1 0 0,-1 0 1 0 0,0 0-1 0 0,0 0 1 0 0,0 0-1 0 0,1 0-341 0 0,-6-15 3723 0 0,0 7-5077 0 0,-15-37 1998 0 0,-3 9 38 0 0,9-1-365 0 0,-4-7-68 0 0,-1-60-31 0 0,-12 74 193 0 0,-13-5-86 0 0,33 23 8 0 0,-4 1-479 0 0,-8 40-82 0 0,-41 37 220 0 0,-126 140-309 0 0,138-139 73 0 0,51-67 208 0 0,1 0-5 0 0,0 0-11 0 0,0 0 3 0 0,0 0 2 0 0,0 0 6 0 0,0 0 3 0 0,0 0 9 0 0,0 0-7 0 0,0 0 3 0 0,0 0-2 0 0,0 0-13 0 0,0 0-21 0 0,0 0-37 0 0,0 0-27 0 0,0 0-70 0 0,0 0-67 0 0,0 0-96 0 0,0 0-125 0 0,0 0-147 0 0,0-7-4527 0 0,0 1-1583 0 0,0 5 2857 0 0,0 1-4568 0 0</inkml:trace>
  <inkml:trace contextRef="#ctx0" brushRef="#br0" timeOffset="18356.796">3915 3138 0 0 0,'0'0'867'0'0,"0"0"104"0"0,0 0 6 0 0,0 0-46 0 0,0 0-28 0 0,0 0 23 0 0,1-7 4044 0 0,2-20-1972 0 0,-36-30 1867 0 0,-3 30-3509 0 0,-25-17 507 0 0,53 33-1689 0 0,0 2-1 0 0,0-1 0 0 0,-1 1 0 0 0,0 0 0 0 0,0 1 1 0 0,-1 0-1 0 0,0 1 0 0 0,-1 0 0 0 0,1 0 1 0 0,-11-4-174 0 0,-41-60 957 0 0,29 45-593 0 0,0-13 87 0 0,18 6-146 0 0,-26-15 262 0 0,-3-22-377 0 0,11 22-73 0 0,-1-7 36 0 0,4 18-53 0 0,17 18-6 0 0,-6-3-126 0 0,5 4 140 0 0,13 18-119 0 0,1 0-5 0 0,0 0 16 0 0,0 0-5 0 0,0 0-3 0 0,0 0 2 0 0,0 0 12 0 0,0 0-4 0 0,0 0-26 0 0,0 0-22 0 0,0 0 10 0 0,-6 18-672 0 0,-10 15 756 0 0,5-15-75 0 0,-1 0 0 0 0,0-1 0 0 0,-1-1 0 0 0,-1 0 0 0 0,-1-1 0 0 0,-15 13 27 0 0,-2 3-232 0 0,-105 72-2575 0 0,132-99 2556 0 0,2-2 3 0 0,0 0 0 0 0,0 1-1 0 0,0 0 1 0 0,1-1 0 0 0,-1 1 0 0 0,1 0-1 0 0,-1 0 1 0 0,1 1 0 0 0,0-1-1 0 0,0 0 1 0 0,0 1 0 0 0,1-1-1 0 0,-1 1 1 0 0,1 0 0 0 0,0-1 0 0 0,0 1-1 0 0,0 1 249 0 0,7 2-8882 0 0,-1-6-493 0 0</inkml:trace>
  <inkml:trace contextRef="#ctx0" brushRef="#br0" timeOffset="21350.641">3295 2582 776 0 0,'0'0'1278'0'0,"0"0"-478"0"0,0 0-20 0 0,0 0 270 0 0,0 0 303 0 0,0 0 108 0 0,0 0-177 0 0,0 0-364 0 0,0 0-346 0 0,0 0-225 0 0,0 0-82 0 0,0 0-35 0 0,0 0-4 0 0,-5 1-10 0 0,-20 12 47 0 0,1 1 0 0 0,1 0 0 0 0,0 2-1 0 0,1 1 1 0 0,1 0 0 0 0,-6 8-265 0 0,-148 166 148 0 0,168-158-270 0 0,7-32 160 0 0,18-2 715 0 0,98-61 137 0 0,156-114-1265 0 0,-264 171 344 0 0,-1 0 0 0 0,1-1 1 0 0,-1 0-1 0 0,0-1 0 0 0,-1 1 0 0 0,1-1 0 0 0,-1-1 1 0 0,-1 1-1 0 0,1-1 0 0 0,1-3 31 0 0,-8 10-21 0 0,1 0 1 0 0,0 0-1 0 0,0 0 0 0 0,-1 0 0 0 0,1 1 1 0 0,0-1-1 0 0,-1 0 0 0 0,1 0 0 0 0,-1 1 1 0 0,1-1-1 0 0,-1 0 0 0 0,0 1 0 0 0,1-1 1 0 0,-1 0-1 0 0,1 1 0 0 0,-1-1 0 0 0,0 1 1 0 0,0-1-1 0 0,1 1 0 0 0,-1-1 0 0 0,0 1 1 0 0,0 0-1 0 0,0-1 0 0 0,1 1 0 0 0,-1 0 1 0 0,0 0-1 0 0,0 0 0 0 0,0-1 1 0 0,0 1-1 0 0,0 0 0 0 0,1 0 0 0 0,-1 0 1 0 0,0 0-1 0 0,0 1 0 0 0,0-1 0 0 0,0 0 1 0 0,0 0-1 0 0,1 0 0 0 0,-1 1 0 0 0,0-1 1 0 0,0 0-1 0 0,0 1 0 0 0,1-1 0 0 0,-1 1 1 0 0,0-1-1 0 0,0 1 0 0 0,0 0 21 0 0,-117 53-937 0 0,77-34 931 0 0,2 3 0 0 0,1 1 0 0 0,0 2 1 0 0,2 1-1 0 0,1 2 0 0 0,1 2 6 0 0,33-31 13 0 0,0 1 0 0 0,-1-1 0 0 0,1 1 0 0 0,0 0-1 0 0,0 0 1 0 0,0-1 0 0 0,0 1 0 0 0,0 0 0 0 0,0 0 0 0 0,0 0 0 0 0,0 0 0 0 0,0 0 0 0 0,0 0 0 0 0,0 0-1 0 0,1 0 1 0 0,-1 0 0 0 0,0 1 0 0 0,1-1 0 0 0,-1 0 0 0 0,1 0 0 0 0,-1 1 0 0 0,1-1 0 0 0,0 0 0 0 0,-1 1-1 0 0,1-1 1 0 0,0 0 0 0 0,0 1 0 0 0,0-1 0 0 0,0 1 0 0 0,0-1 0 0 0,0 0 0 0 0,1 1 0 0 0,-1-1 0 0 0,0 0-1 0 0,1 1 1 0 0,-1-1 0 0 0,1 0 0 0 0,-1 0 0 0 0,1 1 0 0 0,-1-1 0 0 0,1 0 0 0 0,0 0 0 0 0,0 0 0 0 0,0 0-1 0 0,0 0 1 0 0,0 0 0 0 0,0 0 0 0 0,0 0 0 0 0,0 0-13 0 0,89-16 1274 0 0,147-97-1100 0 0,-216 100-143 0 0,-31 16 9 0 0,-46 28-178 0 0,0 2 1 0 0,3 3-1 0 0,1 2 1 0 0,2 2-1 0 0,2 3 1 0 0,-5 8 137 0 0,24-4-459 0 0,82-43 196 0 0,135-96 310 0 0,29-36 58 0 0,-290 177-684 0 0,-167 160 742 0 0,232-202-181 0 0,6-6-25 0 0,-1-1 0 0 0,1 1 0 0 0,0 0 0 0 0,0 0 0 0 0,0 0 0 0 0,1 0 0 0 0,-1 0 0 0 0,0 0 0 0 0,1 0 0 0 0,-1 1 0 0 0,1-1 0 0 0,0 1 0 0 0,-1-1 0 0 0,1 1 0 0 0,1-1 0 0 0,-1 1 0 0 0,0 0 0 0 0,1-1 0 0 0,-1 1 0 0 0,1 0 0 0 0,0 0 0 0 0,0-1 0 0 0,0 4 43 0 0,2-5 4 0 0,-1 0 0 0 0,1 0 0 0 0,0 0 0 0 0,0 0 0 0 0,0-1 0 0 0,0 1 0 0 0,0 0 0 0 0,1-1 0 0 0,-1 0 0 0 0,0 1 0 0 0,0-1 0 0 0,0 0 0 0 0,0 0 0 0 0,0 0 0 0 0,1 0 0 0 0,-1-1 0 0 0,0 1 0 0 0,0-1 0 0 0,0 1 0 0 0,0-1 0 0 0,0 0 0 0 0,0 1 0 0 0,0-1 0 0 0,0 0 0 0 0,0 0 0 0 0,0-1-4 0 0,76-39 194 0 0,-2-3-1 0 0,-3-4 0 0 0,32-28-193 0 0,-34 21 134 0 0,-89 66 379 0 0,-87 65-857 0 0,49-33 292 0 0,-120 110 64 0 0,175-152-43 0 0,-1 0 0 0 0,1 0 0 0 0,0 0 0 0 0,0 0 1 0 0,0 0-1 0 0,0 0 0 0 0,0 0 0 0 0,0 1 0 0 0,0-1 0 0 0,0 0 0 0 0,0 1 0 0 0,1-1 0 0 0,-1 0 1 0 0,1 1-1 0 0,-1-1 0 0 0,1 1 0 0 0,-1-1 0 0 0,1 1 0 0 0,0-1 0 0 0,-1 1 0 0 0,1-1 0 0 0,0 1 1 0 0,0-1-1 0 0,0 1 0 0 0,1 0 0 0 0,-1-1 0 0 0,0 1 0 0 0,0-1 0 0 0,1 1 0 0 0,-1-1 0 0 0,1 0 1 0 0,0 1-1 0 0,-1-1 0 0 0,1 1 0 0 0,0-1 0 0 0,0 0 0 0 0,0 1 31 0 0,72-13 358 0 0,116-89-138 0 0,70-58-30 0 0,-206 111 209 0 0,-65 44 233 0 0,-104 91-777 0 0,-155 175 1386 0 0,246-223-1319 0 0,66-31 630 0 0,57-48-43 0 0,-75 26-510 0 0,239-134-294 0 0,-224 122 246 0 0,-38 24 246 0 0,0 1-7 0 0,-6 1-260 0 0,0 1 1 0 0,0-1 0 0 0,0 1 0 0 0,0 1-1 0 0,0-1 1 0 0,0 1 0 0 0,1 0-1 0 0,-1 0 1 0 0,1 0 0 0 0,0 1 0 0 0,0 0-1 0 0,0 0 1 0 0,1 0 0 0 0,-3 3 69 0 0,-13 10 29 0 0,-274 228 665 0 0,265-207-962 0 0,70-31 300 0 0,-27-10 0 0 0,-1-1 0 0 0,0 0 0 0 0,0 0 0 0 0,-1-2 0 0 0,0 1 0 0 0,1-2 0 0 0,-2 0 0 0 0,6-3-32 0 0,3-2 1 0 0,273-183 238 0 0,-468 330 45 0 0,24 10-56 0 0,152-145-232 0 0,-1-1 0 0 0,1 1 1 0 0,0 0-1 0 0,-1 0 0 0 0,1 0 0 0 0,0 0 0 0 0,-1 1 1 0 0,1-1-1 0 0,0 0 0 0 0,-1 0 0 0 0,1 0 1 0 0,0 0-1 0 0,-1 1 0 0 0,1-1 0 0 0,-1 0 0 0 0,1 1 1 0 0,0-1-1 0 0,-1 0 0 0 0,1 1 0 0 0,-1-1 0 0 0,1 1 1 0 0,-1-1-1 0 0,1 1 0 0 0,-1-1 0 0 0,0 1 0 0 0,1-1 1 0 0,-1 1-1 0 0,0-1 0 0 0,1 1 0 0 0,-1 0 0 0 0,0-1 1 0 0,1 1-1 0 0,-1-1 0 0 0,0 1 0 0 0,0 0 1 0 0,0-1-1 0 0,0 1 0 0 0,0 0 0 0 0,0-1 0 0 0,0 1 1 0 0,0 0-1 0 0,0-1 0 0 0,0 1 0 0 0,0 0 0 0 0,0-1 1 0 0,0 1-1 0 0,0 0 0 0 0,-1-1 0 0 0,1 1 0 0 0,0 0 1 0 0,-1-1-1 0 0,1 1 0 0 0,0-1 0 0 0,-1 1 0 0 0,1-1 1 0 0,0 1-1 0 0,-1-1 0 0 0,1 1 0 0 0,-1-1 0 0 0,1 1 1 0 0,-1-1-1 0 0,1 1 0 0 0,-1-1 0 0 0,0 1 4 0 0,114-67 271 0 0,28-40-638 0 0,-126 76-286 0 0,-36 37-972 0 0,-149 140 1153 0 0,152-128 522 0 0,-18 29 202 0 0,51-53 444 0 0,58-76 201 0 0,-35 41-817 0 0,-1-2 0 0 0,-2-1 1 0 0,-3-2-1 0 0,5-9-80 0 0,2-30 266 0 0,-71 88-963 0 0,-223 175 118 0 0,100-84 1096 0 0,196-139-1366 0 0,-15 18 841 0 0,-1-2 0 0 0,-2 0 0 0 0,-1-2 0 0 0,-1 0 0 0 0,6-14 8 0 0,-21 33-403 0 0,0-1-1 0 0,-2 1 1 0 0,1-1-1 0 0,-1 0 1 0 0,-1-1 0 0 0,0 1-1 0 0,-1 0 1 0 0,-1-1 0 0 0,0 0-1 0 0,0 1 1 0 0,-1-7 403 0 0,-1 17-56 0 0,0-1 0 0 0,0 1-1 0 0,-1-1 1 0 0,1 1 0 0 0,0 0 0 0 0,-1-1 0 0 0,1 1 0 0 0,-1 0-1 0 0,0 0 1 0 0,0 0 0 0 0,0 0 0 0 0,0 1 0 0 0,0-1 0 0 0,0 0-1 0 0,-1 1 1 0 0,1-1 0 0 0,0 1 0 0 0,-1 0 0 0 0,1 0 0 0 0,-1 0-1 0 0,0 0 1 0 0,1 0 0 0 0,-1 1 0 0 0,1-1 0 0 0,-1 1 0 0 0,0-1-1 0 0,0 1 1 0 0,1 0 0 0 0,-1 0 0 0 0,0 1 0 0 0,0-1 0 0 0,1 0-1 0 0,-1 1 1 0 0,0 0 0 0 0,1-1 0 0 0,-1 1 0 0 0,1 0 0 0 0,-1 0-1 0 0,1 1 1 0 0,-1-1 0 0 0,1 0 0 0 0,0 1 0 0 0,-2 1 56 0 0,-267 162 2532 0 0,258-158-2278 0 0,3-2 838 0 0,21-14-415 0 0,42-33-529 0 0,-2-4 0 0 0,-2-1 1 0 0,9-16-149 0 0,-48 55-95 0 0,-1-1 0 0 0,0-1 1 0 0,-1 0-1 0 0,0 0 1 0 0,0 0-1 0 0,-1-1 0 0 0,-1 0 1 0 0,0 0-1 0 0,0-1 1 0 0,-1 0-1 0 0,-1 0 0 0 0,0 0 1 0 0,0-1-1 0 0,0-9 95 0 0,-5 21-47 0 0,0 0 1 0 0,0 0-1 0 0,0 1 0 0 0,0-1 0 0 0,0 0 0 0 0,0 1 0 0 0,0-1 0 0 0,0 0 1 0 0,-1 1-1 0 0,1-1 0 0 0,0 1 0 0 0,0 0 0 0 0,-1-1 0 0 0,1 1 1 0 0,0 0-1 0 0,-1 0 0 0 0,1 0 0 0 0,0 0 0 0 0,-1 0 0 0 0,1 0 1 0 0,0 0-1 0 0,-1 1 0 0 0,1-1 0 0 0,0 0 0 0 0,-1 1 0 0 0,1-1 0 0 0,0 1 1 0 0,0-1-1 0 0,0 1 0 0 0,-1-1 0 0 0,1 1 0 0 0,-1 1 47 0 0,-227 152 93 0 0,218-145-34 0 0,-117 95 1486 0 0,85-64-393 0 0,43-40-1218 0 0,6-1 175 0 0,1-1-1 0 0,0 0 0 0 0,-1-1 0 0 0,1 1 1 0 0,-1-1-1 0 0,0-1 0 0 0,0 1 0 0 0,0-1 1 0 0,0 0-1 0 0,-1 0 0 0 0,0-1 0 0 0,0 1 0 0 0,0-1 1 0 0,1-1-109 0 0,10-9 66 0 0,4 0-100 0 0,-1-1 1 0 0,-1-1-1 0 0,-1 0 0 0 0,0-2 0 0 0,-1 0 0 0 0,-1 0 1 0 0,-1-2-1 0 0,-1 0 0 0 0,6-13 34 0 0,-12-28-1225 0 0,-57 63-391 0 0,24 10 1641 0 0,1 2-1 0 0,0 1 0 0 0,0 2 0 0 0,1 0 1 0 0,2 1-1 0 0,-6 6-24 0 0,-54 38 1068 0 0,65-47-408 0 0,29-18 136 0 0,79-82-165 0 0,-89 84-635 0 0,14-11-38 0 0,-1-1 1 0 0,0 0-1 0 0,-1-1 0 0 0,-1 0 0 0 0,0-1 0 0 0,-1-1 1 0 0,-1 0-1 0 0,-1-1 0 0 0,3-8 42 0 0,-12 26-14 0 0,0-1-1 0 0,-1 1 1 0 0,1-1 0 0 0,-1 0-1 0 0,1 0 1 0 0,-1 1 0 0 0,0-1-1 0 0,1 0 1 0 0,-1 0 0 0 0,0 1-1 0 0,0-1 1 0 0,1 0-1 0 0,-1 0 1 0 0,0 0 0 0 0,0 0-1 0 0,0 1 1 0 0,0-1 0 0 0,0 0-1 0 0,0 0 1 0 0,0 0 0 0 0,0 0-1 0 0,0 1 1 0 0,-1-1 0 0 0,1 0-1 0 0,0 0 1 0 0,0 0-1 0 0,-1 1 1 0 0,1-1 0 0 0,-1 0-1 0 0,1 0 1 0 0,0 1 0 0 0,-1-1-1 0 0,0 0 1 0 0,1 1 0 0 0,-1-1-1 0 0,1 1 1 0 0,-1-1 0 0 0,0 0-1 0 0,1 1 1 0 0,-1-1-1 0 0,0 1 1 0 0,1 0 0 0 0,-1-1-1 0 0,0 1 1 0 0,0 0 0 0 0,0-1-1 0 0,1 1 1 0 0,-1 0 0 0 0,0 0-1 0 0,0 0 1 0 0,0 0-1 0 0,0 0 1 0 0,1 0 0 0 0,-1 0-1 0 0,0 0 15 0 0,-47 15-810 0 0,-161 127 2127 0 0,149-109 22 0 0,54-32-1708 0 0,9-1-6853 0 0,-1 0 729 0 0</inkml:trace>
  <inkml:trace contextRef="#ctx0" brushRef="#br0" timeOffset="22487.608">2772 2942 0 0 0,'0'0'537'0'0,"0"0"-34"0"0,0 0-49 0 0,0 0-64 0 0,0 0-31 0 0,0 0 81 0 0,-8 0-14 0 0,-21 0-216 0 0,20 0 2921 0 0,-4 0 3300 0 0,-16 26-4880 0 0,81 44 2278 0 0,-15-33-2711 0 0,5-8-518 0 0,50 31 196 0 0,15 28 11 0 0,-26 7-207 0 0,17 9-116 0 0,9-9 62 0 0,-59-30-322 0 0,-13-15-84 0 0,-33-48-432 0 0,12 11 856 0 0,-9-18-4472 0 0,0-7-2683 0 0,-3 10 3067 0 0,0-2-6301 0 0</inkml:trace>
  <inkml:trace contextRef="#ctx0" brushRef="#br0" timeOffset="23719.575">3398 3557 2473 0 0,'0'0'816'0'0,"0"0"-115"0"0,0 0 55 0 0,0 0 166 0 0,0 0 99 0 0,0 0-54 0 0,0 0-213 0 0,0 0-233 0 0,0 0-169 0 0,0 0-65 0 0,0 0-38 0 0,0 0 2 0 0,0 0 12 0 0,-16-14-16 0 0,-51-43-14 0 0,9 35 141 0 0,44 23-316 0 0,-123-4 133 0 0,143-9-2270 0 0,24-7 1699 0 0,63-57 292 0 0,-92 76 117 0 0,-1-1 1 0 0,0 1-1 0 0,1 0 1 0 0,-1-1 0 0 0,0 1-1 0 0,1-1 1 0 0,-1 0-1 0 0,0 1 1 0 0,0-1 0 0 0,0 1-1 0 0,0-1 1 0 0,0 1 0 0 0,1-1-1 0 0,-1 1 1 0 0,0-1-1 0 0,0 0 1 0 0,0 1 0 0 0,0-1-1 0 0,-1 1 1 0 0,1-1-1 0 0,0 1 1 0 0,0-1 0 0 0,0 1-1 0 0,0-1 1 0 0,-1 0-1 0 0,1 1 1 0 0,0-1 0 0 0,0 1-1 0 0,-1-1 1 0 0,1 1 0 0 0,0 0-1 0 0,-1-1 1 0 0,1 1-1 0 0,0-1 1 0 0,-1 1 0 0 0,1 0-1 0 0,-1-1 1 0 0,1 1-1 0 0,-1 0 1 0 0,1-1 0 0 0,-1 1-1 0 0,1 0 1 0 0,-1 0 0 0 0,1-1-1 0 0,-1 1 1 0 0,1 0-1 0 0,-1 0 1 0 0,0 0 0 0 0,1 0-1 0 0,-1 0 1 0 0,1 0-1 0 0,-1 0 1 0 0,1 0 0 0 0,-1 0-1 0 0,0 0 1 0 0,1 0-1 0 0,-1 0 1 0 0,1 0 0 0 0,-1 1-1 0 0,1-1-29 0 0,-38 3 43 0 0,-99 14 2053 0 0,130-61-1120 0 0,26-1-1222 0 0,-1-13 584 0 0,-20 56-366 0 0,0 0 0 0 0,0 0 0 0 0,-1 0 0 0 0,1 0 0 0 0,0 1 0 0 0,-1-1 0 0 0,1 1 0 0 0,-1 0 0 0 0,1-1 0 0 0,-1 1 1 0 0,0 0-1 0 0,1 0 0 0 0,-1 1 0 0 0,0-1 0 0 0,0 1 0 0 0,0-1 0 0 0,0 1 0 0 0,1 0 0 0 0,-1 0 0 0 0,0 0 0 0 0,0 0 0 0 0,0 1 0 0 0,0-1 0 0 0,1 1 0 0 0,-2 0 28 0 0,-6-1-13 0 0,-123-12 1160 0 0,132 12-1118 0 0,-1 0 0 0 0,1-1 0 0 0,0 1 0 0 0,0-1 0 0 0,0 1 0 0 0,0-1 0 0 0,1 0 0 0 0,-1 1 0 0 0,0-1 0 0 0,0 0 0 0 0,0 0 0 0 0,0 1 0 0 0,1-1 1 0 0,-1 0-1 0 0,0 0 0 0 0,1 0 0 0 0,-1 0 0 0 0,1 0 0 0 0,-1 0 0 0 0,1 0 0 0 0,-1 0 0 0 0,1 0 0 0 0,0 0 0 0 0,0-1 0 0 0,-1 1 0 0 0,1 0 0 0 0,0 0 0 0 0,0 0 0 0 0,0 0 0 0 0,0 0 0 0 0,0 0 0 0 0,1-1 0 0 0,-1 1 0 0 0,0 0 0 0 0,0 0 0 0 0,1 0 0 0 0,-1 0-29 0 0,-1-23 456 0 0,-61-12 263 0 0,59 12-797 0 0,3 23 85 0 0,0 0-1 0 0,0 0 1 0 0,0 0-1 0 0,1 0 0 0 0,-1 0 1 0 0,0 0-1 0 0,0 0 1 0 0,0 0-1 0 0,0 0 1 0 0,-1 0-1 0 0,1 0 0 0 0,0 0 1 0 0,0 0-1 0 0,-1 0 1 0 0,1 0-1 0 0,0 1 1 0 0,-1-1-1 0 0,1 0 1 0 0,-1 0-1 0 0,1 0 0 0 0,-1 0 1 0 0,1 1-1 0 0,-1-1 1 0 0,0 0-1 0 0,0 0 1 0 0,1 1-1 0 0,-1-1 1 0 0,0 0-1 0 0,0 1 0 0 0,1-1 1 0 0,-1 1-1 0 0,0-1 1 0 0,0 1-1 0 0,0 0 1 0 0,-1-1-7 0 0,-42-14 44 0 0,44 14-49 0 0,-1 0 1 0 0,0 0-1 0 0,1 0 1 0 0,-1-1-1 0 0,1 1 1 0 0,-1 0-1 0 0,1-1 1 0 0,0 1-1 0 0,-1 0 1 0 0,1-1-1 0 0,0 1 1 0 0,0-1-1 0 0,0 1 1 0 0,0 0-1 0 0,0-1 1 0 0,1 1-1 0 0,-1 0 1 0 0,0-1 0 0 0,1 1-1 0 0,-1 0 1 0 0,1-1-1 0 0,-1 1 1 0 0,1 0-1 0 0,-1 0 1 0 0,1 0-1 0 0,0-1 1 0 0,0 1-1 0 0,-1 0 1 0 0,1 0-1 0 0,0 0 1 0 0,0 0-1 0 0,0 0 1 0 0,0 0-1 0 0,0 1 1 0 0,1-1-1 0 0,-1 0 1 0 0,0 0-1 0 0,0 1 1 0 0,0-1 0 0 0,1 1-1 0 0,-1-1 1 0 0,1 1 4 0 0,2-4 46 0 0,46-46 46 0 0,-53 45-218 0 0,58-21-455 0 0,7-7-560 0 0,-37 14-3851 0 0,-18 13-2425 0 0</inkml:trace>
  <inkml:trace contextRef="#ctx0" brushRef="#br0" timeOffset="25438.164">2848 3086 0 0 0,'0'0'810'0'0,"0"0"184"0"0,0 0 13 0 0,0 0 19 0 0,0 0-17 0 0,0 0 114 0 0,0 0 188 0 0,13-9 58 0 0,38-28-64 0 0,-38 28-178 0 0,-13 9-227 0 0,0 0-168 0 0,0 0-65 0 0,0 0-12 0 0,0 0-52 0 0,-60 22 780 0 0,-5-22 984 0 0,57-2-1917 0 0,9-6-770 0 0,0 6 266 0 0,33-22 86 0 0,-41 49 319 0 0,-36 22 207 0 0,119-57-437 0 0,-7 10-65 0 0,-66-1-42 0 0,-1 1 0 0 0,1 0 1 0 0,-1-1-1 0 0,0 1 1 0 0,1-1-1 0 0,-1 0 0 0 0,0 0 1 0 0,0 0-1 0 0,0 0 1 0 0,1 0-1 0 0,-1-1 1 0 0,0 1-1 0 0,0 0 0 0 0,-1-1 1 0 0,1 0-1 0 0,0 1 1 0 0,-1-1-1 0 0,1 0 0 0 0,0 0 1 0 0,-1 0-1 0 0,0 0 1 0 0,0 0-1 0 0,1 0 0 0 0,-1 0 1 0 0,-1-1-1 0 0,1 1 1 0 0,0 0-1 0 0,0-1 1 0 0,-1 1-1 0 0,1 0 0 0 0,-1-1 1 0 0,0 1-1 0 0,0-1 1 0 0,0 1-1 0 0,0 0 0 0 0,0-1 1 0 0,0 1-1 0 0,-1-1 1 0 0,1 1-1 0 0,-1 0 1 0 0,0-1-1 0 0,0-1-14 0 0,-2 1 13 0 0,0-1 1 0 0,1 0-1 0 0,-1 1 1 0 0,-1 0-1 0 0,1 0 1 0 0,0 0-1 0 0,-1 0 1 0 0,1 0-1 0 0,-1 1 0 0 0,0 0 1 0 0,0-1-1 0 0,0 1 1 0 0,0 1-1 0 0,0-1 1 0 0,-1 1-1 0 0,1-1 1 0 0,0 1-1 0 0,-1 0 0 0 0,1 1 1 0 0,-1-1-1 0 0,1 1 1 0 0,-1 0-1 0 0,1 0 1 0 0,-1 0-1 0 0,1 1 1 0 0,-1 0-1 0 0,-1 0-13 0 0,-3-1-11 0 0,8 0 36 0 0,1 0 2 0 0,0 0 12 0 0,0 0 7 0 0,0 0-2 0 0,0 0-14 0 0,0 0 2 0 0,0 0-2 0 0,30-52-986 0 0,37-9-1418 0 0,-33 42-4018 0 0,-27 16 3729 0 0,1-2-5764 0 0</inkml:trace>
  <inkml:trace contextRef="#ctx0" brushRef="#br0" timeOffset="27124.542">3886 3156 0 0 0,'0'0'652'0'0,"0"0"87"0"0,0 0 42 0 0,0 0-19 0 0,0 0-67 0 0,0 0-90 0 0,0 0-10 0 0,0 0 32 0 0,0 0 62 0 0,-3 0 1 0 0,-8 0-75 0 0,8 0-97 0 0,3 0-90 0 0,0 0-45 0 0,0 0-44 0 0,0 0-64 0 0,0 0-58 0 0,0 0-45 0 0,6-19 1987 0 0,-5 18-2031 0 0,0-1 0 0 0,0 1 0 0 0,0-1 0 0 0,-1 1 0 0 0,1-1-1 0 0,-1 1 1 0 0,1-1 0 0 0,-1 1 0 0 0,1-1 0 0 0,-1 1 0 0 0,0-1 0 0 0,0 0 0 0 0,0 1 0 0 0,0-1-1 0 0,0 1 1 0 0,0-1 0 0 0,0 0 0 0 0,0 1 0 0 0,-1-1 0 0 0,1 1 0 0 0,-1-1 0 0 0,1 1-1 0 0,-1-1 1 0 0,0 1 0 0 0,1-1 0 0 0,-1 1 0 0 0,-1-2-128 0 0,-18-37 841 0 0,16 32-569 0 0,3 5-148 0 0,0 0 0 0 0,-1-1 0 0 0,1 1 0 0 0,-1 0 0 0 0,0 0 0 0 0,0 1 0 0 0,0-1 0 0 0,0 0 0 0 0,0 0 0 0 0,0 1 0 0 0,-1 0 0 0 0,1-1 0 0 0,-1 1 0 0 0,0 0 0 0 0,1 0 0 0 0,-1 0 0 0 0,0 1 0 0 0,0-1 0 0 0,0 1 0 0 0,-3-2-124 0 0,-48-45 1386 0 0,44 34-1153 0 0,-15-11 339 0 0,-8 2-83 0 0,-5-36 79 0 0,-7 23-99 0 0,40 34-450 0 0,1-1 0 0 0,0 0 0 0 0,-1 0 0 0 0,1 0 0 0 0,0 0 0 0 0,1-1 1 0 0,-1 0-1 0 0,1 1 0 0 0,-1-1 0 0 0,1-1 0 0 0,0 1 0 0 0,0 0 1 0 0,1-1-1 0 0,0 0 0 0 0,-1 1 0 0 0,2-1 0 0 0,-2-2-19 0 0,-23-40 4 0 0,8 37-393 0 0,9 9-4563 0 0,9 1 387 0 0,0 0-5913 0 0</inkml:trace>
  <inkml:trace contextRef="#ctx0" brushRef="#br0" timeOffset="29092.597">3347 2758 0 0 0,'0'0'435'0'0,"0"0"209"0"0,0 0 68 0 0,0 0-58 0 0,0 0-132 0 0,-32 21-79 0 0,-94 60-80 0 0,92-53 129 0 0,38-27-303 0 0,0 1-1 0 0,0-1 1 0 0,0 0 0 0 0,1 0-1 0 0,-1 0 1 0 0,0-1 0 0 0,0 0-1 0 0,1 1 1 0 0,-1-1 0 0 0,0-1-1 0 0,1 1 1 0 0,-1-1 0 0 0,0 0-1 0 0,0 0 1 0 0,4-1-189 0 0,177-27 2966 0 0,-188 48-394 0 0,-128 139-296 0 0,105-122-2355 0 0,56-31 262 0 0,-17-7-140 0 0,-1 0-1 0 0,1-1 1 0 0,0 0 0 0 0,-1-1 0 0 0,0 0 0 0 0,1-1 0 0 0,-2 0 0 0 0,1-1 0 0 0,0-1-43 0 0,18-8-10 0 0,81-25-36 0 0,-111 40 29 0 0,0 0 53 0 0,-49 74 504 0 0,-21 29-552 0 0,72-102 4 0 0,0 1 0 0 0,1-1 0 0 0,-1 1 0 0 0,0-1 0 0 0,1 0 0 0 0,-1 0 1 0 0,1 0-1 0 0,-1 0 0 0 0,1 0 0 0 0,-1-1 0 0 0,1 1 0 0 0,0-1 0 0 0,-1 0 0 0 0,1 0 0 0 0,0 0 0 0 0,-1 0 0 0 0,1 0 0 0 0,0 0 0 0 0,-1-1 0 0 0,1 1 0 0 0,-1-1 1 0 0,2 0 7 0 0,-4 1-2 0 0,137-39-143 0 0,-137 79 282 0 0,-59 81 96 0 0,59-122-241 0 0,0 1-1 0 0,1 0 0 0 0,-1 0 0 0 0,0 0 1 0 0,1 0-1 0 0,-1 0 0 0 0,0 0 0 0 0,1 0 1 0 0,-1 0-1 0 0,1 0 0 0 0,-1 0 0 0 0,0 0 1 0 0,1 0-1 0 0,-1 0 0 0 0,0 0 0 0 0,1 0 1 0 0,-1 0-1 0 0,0 0 0 0 0,1 0 0 0 0,-1 0 1 0 0,0 1-1 0 0,1-1 0 0 0,-1 0 0 0 0,0 0 1 0 0,0 0-1 0 0,1 0 0 0 0,-1 1 0 0 0,0-1 1 0 0,0 0-1 0 0,1 0 0 0 0,-1 1 1 0 0,0-1-1 0 0,0 0 0 0 0,1 1 0 0 0,-1-1 1 0 0,0 0-1 0 0,0 1 0 0 0,0-1 0 0 0,0 0 1 0 0,0 1-1 0 0,0-1 0 0 0,0 0 0 0 0,1 1 1 0 0,-1-1-1 0 0,0 0 0 0 0,0 1 0 0 0,0-1 1 0 0,0 0-1 0 0,0 1 0 0 0,0-1 0 0 0,-1 0 1 0 0,1 1-1 0 0,0-1 0 0 0,0 0 0 0 0,0 1 1 0 0,0-1-1 0 0,0 0 0 0 0,0 1 0 0 0,-1-1 9 0 0,34-11 3 0 0,72-51-588 0 0,-96 61 77 0 0,-24 16 155 0 0,-124 106-123 0 0,139-120 562 0 0,0-1 55 0 0,0 0 54 0 0,0 0 45 0 0,12-19 385 0 0,69-83-206 0 0,25-20-530 0 0,-106 123 76 0 0,-1-1 0 0 0,1 1 0 0 0,-1 0 0 0 0,0-1 0 0 0,1 1 0 0 0,-1-1 0 0 0,0 1 0 0 0,1-1 0 0 0,-1 1 0 0 0,0-1 0 0 0,0 1 0 0 0,1-1 0 0 0,-1 0 0 0 0,0 1 0 0 0,0-1 0 0 0,0 0 0 0 0,0 0 0 0 0,0 0 0 0 0,1 1 0 0 0,-1-1 0 0 0,0 0 0 0 0,0 0 0 0 0,0 0 0 0 0,0-1 0 0 0,0 1 0 0 0,0 0 0 0 0,1 0 0 0 0,-1 0 0 0 0,0-1 0 0 0,0 1 0 0 0,0 0 0 0 0,0-1 0 0 0,1 1 0 0 0,-1 0 0 0 0,0-1 0 0 0,0 1 0 0 0,1-1 0 0 0,-1 0 0 0 0,0 1 0 0 0,1-1 0 0 0,-1 1 0 0 0,1-1 0 0 0,-1 0 0 0 0,1 0 0 0 0,-1 1 0 0 0,1-1 0 0 0,-1 0 0 0 0,1 0 0 0 0,0 0 0 0 0,-1 1 0 0 0,1-1 0 0 0,0 0 0 0 0,0 0 0 0 0,0 0 0 0 0,-1 0 0 0 0,1 0 0 0 0,0 1 0 0 0,0-1 0 0 0,0 0 0 0 0,0 0 0 0 0,1 0 0 0 0,-1 0 0 0 0,0 0 0 0 0,0 0 0 0 0,1 1 0 0 0,-1-1 0 0 0,0 0 0 0 0,1 0 0 0 0,-1 0 35 0 0,-72 44 223 0 0,93-49 135 0 0,-19 3-333 0 0,0 1 0 0 0,0-1-1 0 0,0 1 1 0 0,0-1-1 0 0,-1 0 1 0 0,1 1-1 0 0,-1-1 1 0 0,0 0-1 0 0,0 0 1 0 0,0 0-1 0 0,0 0 1 0 0,0 0-1 0 0,-1 0 1 0 0,1 0-1 0 0,-1 0 1 0 0,0-1-1 0 0,0 1 1 0 0,0 0-1 0 0,0 0 1 0 0,-1 0-1 0 0,1 0 1 0 0,-1 0-1 0 0,0 0 1 0 0,0 0-1 0 0,0 0 1 0 0,0 0-1 0 0,0 0 1 0 0,-1 0-1 0 0,1 1 1 0 0,-1-1-1 0 0,0 0 1 0 0,1 1-1 0 0,-1-1 1 0 0,-1 1-25 0 0,-1-3 1 0 0,0-1 1 0 0,1 0-1 0 0,-1 0 1 0 0,1 0-1 0 0,0 0 1 0 0,1 0-1 0 0,-1 0 0 0 0,1-1 1 0 0,1 1-1 0 0,-1-1 1 0 0,1 0-1 0 0,0 0 0 0 0,0 1 1 0 0,1-1-1 0 0,0 0 1 0 0,1-2-2 0 0,-1 9-78 0 0,0 0 5 0 0,0 0 0 0 0,0 0-6 0 0,38 25 211 0 0,-78-3 2044 0 0,-62-14-1423 0 0,100-9-723 0 0,0-1 0 0 0,0 1 0 0 0,0 0 1 0 0,0-1-1 0 0,0 0 0 0 0,0 1 0 0 0,0-1 1 0 0,1 0-1 0 0,-1 0 0 0 0,0 0 0 0 0,1 0 1 0 0,0 0-1 0 0,-1 0 0 0 0,1 0 1 0 0,0-1-1 0 0,0 1 0 0 0,0 0 0 0 0,1-1 1 0 0,-1 1-1 0 0,1-1 0 0 0,-1 1 0 0 0,1-1 1 0 0,0 1-1 0 0,0-1 0 0 0,0 1 0 0 0,0-1 1 0 0,0 1-1 0 0,0-1 0 0 0,1 0-30 0 0,-2-11 0 0 0,-2 4 49 0 0,1 0 0 0 0,-2 0 0 0 0,1 1 0 0 0,-1-1-1 0 0,-1 1 1 0 0,1 0 0 0 0,-1 0 0 0 0,-1 0 0 0 0,0 1 0 0 0,0 0 0 0 0,-1 0-49 0 0,5 7 25 0 0,2 1-54 0 0,34-4-1436 0 0,-27 4 1313 0 0,-2 2 155 0 0,0 0-1 0 0,-1 0 1 0 0,1 0 0 0 0,-1 0-1 0 0,1 0 1 0 0,-1 1 0 0 0,0 0-1 0 0,0 0 1 0 0,0 0-1 0 0,0 1 1 0 0,-1-1 0 0 0,1 1-1 0 0,-1 0 1 0 0,0 0 0 0 0,0 0-1 0 0,0 0 1 0 0,1 3-3 0 0,5 6 38 0 0,50 104 179 0 0,-34-52-195 0 0,38 62-4 0 0,-16-72-778 0 0,-45-51 144 0 0,-2-1-7096 0 0,0-3-214 0 0</inkml:trace>
  <inkml:trace contextRef="#ctx0" brushRef="#br0" timeOffset="33848.734">48 785 88 0 0,'0'0'2698'0'0,"0"0"-1662"0"0,0 0-676 0 0,0 0-52 0 0,0 0 292 0 0,0 0 401 0 0,0 0 272 0 0,0 0 29 0 0,0 0-189 0 0,0 0-335 0 0,0 0-306 0 0,1-6-93 0 0,-1 6 2595 0 0,-30 123 1100 0 0,25-100-3929 0 0,0 0 0 0 0,1 0 0 0 0,2 0 0 0 0,0 0 0 0 0,2 1-1 0 0,1 10-144 0 0,-1-33 35 0 0,0 1-1 0 0,1-1 1 0 0,-1 0-1 0 0,0 0 0 0 0,1 0 1 0 0,-1 0-1 0 0,1 1 0 0 0,0-1 1 0 0,-1 0-1 0 0,1 0 0 0 0,0 0 1 0 0,0 0-1 0 0,-1 0 1 0 0,1-1-1 0 0,0 1 0 0 0,0 0 1 0 0,0 0-1 0 0,0 0 0 0 0,0-1 1 0 0,0 1-1 0 0,0 0 0 0 0,0-1 1 0 0,1 1-1 0 0,-1-1 1 0 0,0 0-1 0 0,0 1 0 0 0,0-1 1 0 0,1 0-1 0 0,-1 0 0 0 0,0 1 1 0 0,0-1-1 0 0,0 0 0 0 0,1 0 1 0 0,-1-1-1 0 0,0 1 1 0 0,0 0-1 0 0,1 0 0 0 0,-1 0 1 0 0,0-1-1 0 0,0 1 0 0 0,0-1 1 0 0,0 1-1 0 0,1-1 0 0 0,-1 1 1 0 0,0-1-1 0 0,0 0 0 0 0,0 1 1 0 0,0-1-1 0 0,0 0 1 0 0,0 0-1 0 0,-1 0 0 0 0,1 0 1 0 0,0 0-1 0 0,0 0 0 0 0,-1 0 1 0 0,1 0-1 0 0,0 0 0 0 0,-1 0 1 0 0,1 0-1 0 0,-1 0 1 0 0,0-1-1 0 0,1 1 0 0 0,-1 0 1 0 0,0-1-35 0 0,157-251 801 0 0,-111 172-808 0 0,-46 81 17 0 0,0 1-1 0 0,0-1 0 0 0,0 0 0 0 0,1 0 1 0 0,-1 1-1 0 0,0-1 0 0 0,0 0 0 0 0,0 0 0 0 0,1 0 1 0 0,-1 0-1 0 0,0 0 0 0 0,0 0 0 0 0,1 1 0 0 0,-1-1 1 0 0,0 0-1 0 0,1 0 0 0 0,-1 0 0 0 0,0 0 1 0 0,0 0-1 0 0,1 0 0 0 0,-1 0-9 0 0,-1 15-8 0 0,45 424 688 0 0,-41-398-675 0 0,2 33 24 0 0,-3-1 0 0 0,-3 1 0 0 0,-8 50-29 0 0,6-103 4 0 0,-1 1-1 0 0,-1-1 1 0 0,-1 0-1 0 0,0 0 1 0 0,-2-1-1 0 0,0 1 1 0 0,-1-2-1 0 0,-1 1 1 0 0,-1-1-1 0 0,-1-1 1 0 0,-1 0-1 0 0,0-1 1 0 0,-1 0-1 0 0,-11 9-3 0 0,21-22 16 0 0,0-1-1 0 0,0 0 1 0 0,0 0-1 0 0,0 0 0 0 0,-1 0 1 0 0,0-1-1 0 0,1 1 1 0 0,-1-1-1 0 0,0 0 0 0 0,0-1 1 0 0,0 1-1 0 0,0-1 1 0 0,0 0-1 0 0,0 0 0 0 0,-1-1 1 0 0,1 0-1 0 0,0 1 1 0 0,0-2-1 0 0,0 1 0 0 0,-2-1-15 0 0,4-2 4 0 0,-1 0-1 0 0,1 0 1 0 0,0-1-1 0 0,0 1 1 0 0,1-1-1 0 0,-1 0 1 0 0,1 0-1 0 0,-1 0 0 0 0,1 0 1 0 0,0 0-1 0 0,1 0 1 0 0,-1-1-1 0 0,1 1 1 0 0,0 0-1 0 0,0-1 1 0 0,0 1-1 0 0,1-1 1 0 0,-1 0-1 0 0,1 1 1 0 0,0-1-1 0 0,0 1 0 0 0,1-1 1 0 0,0 1-1 0 0,-1-1 1 0 0,1 1-1 0 0,1-1 1 0 0,0-1-4 0 0,3-16 13 0 0,2-1 0 0 0,1 1 1 0 0,1 1-1 0 0,1-1 0 0 0,0 1 1 0 0,2 1-1 0 0,0 0 0 0 0,1 1 1 0 0,1 0-1 0 0,1 1 0 0 0,9-8-13 0 0,-6 6 43 0 0,0 0-1 0 0,2 1 0 0 0,0 1 0 0 0,1 1 0 0 0,1 1 0 0 0,0 1 0 0 0,1 1 1 0 0,1 1-1 0 0,0 0 0 0 0,2 2-42 0 0,-24 10-117 0 0,1 0-1 0 0,-1 0 1 0 0,1 0 0 0 0,0 1-1 0 0,-1-1 1 0 0,1 1 0 0 0,0-1-1 0 0,-1 1 1 0 0,1 0 0 0 0,0 0 0 0 0,0 0-1 0 0,-1 1 1 0 0,1-1 0 0 0,0 1-1 0 0,-1-1 1 0 0,1 1 0 0 0,0 0-1 0 0,-1 0 1 0 0,1 0 0 0 0,-1 1 0 0 0,0-1-1 0 0,1 0 1 0 0,-1 1 117 0 0,3 2-4254 0 0,-1-4-6121 0 0</inkml:trace>
  <inkml:trace contextRef="#ctx0" brushRef="#br0" timeOffset="35121.549">5791 5192 10402 0 0,'0'0'1342'0'0,"0"0"-555"0"0,0 0-375 0 0,0 0-3 0 0,0 0 222 0 0,0 0 208 0 0,0 0 101 0 0,0 0-60 0 0,0 0-214 0 0,0 0-225 0 0,0 0-141 0 0,-6 19 799 0 0,-126 139 3129 0 0,35-50-3385 0 0,-11 12-530 0 0,43-54-242 0 0,38-47-698 0 0,26-19 340 0 0,1 0-141 0 0,0 0-133 0 0,0-22-10631 0 0,0 18 3021 0 0</inkml:trace>
  <inkml:trace contextRef="#ctx0" brushRef="#br0" timeOffset="35472.532">5381 5214 11266 0 0,'0'0'1981'0'0,"0"0"-541"0"0,0 0-425 0 0,0 0-73 0 0,0 0 114 0 0,0 0 119 0 0,0 0 5 0 0,0 0-90 0 0,0 0-204 0 0,0 0-241 0 0,0 0-164 0 0,0 0-89 0 0,-7 12-9 0 0,-21 36 33 0 0,33-12 749 0 0,-2-33-985 0 0,92 79 2372 0 0,-84-73-2482 0 0,-1 1 0 0 0,0 0 0 0 0,-1 0 0 0 0,0 1 0 0 0,-1 0 1 0 0,0 1-1 0 0,0 0 0 0 0,-1 0 0 0 0,-1 1 0 0 0,0-1 0 0 0,-1 2 0 0 0,0-1 1 0 0,-1 0-1 0 0,-1 1 0 0 0,2 11-70 0 0,6 42-568 0 0,-9-64 104 0 0,0-2-2217 0 0,0-1-3778 0 0,-1 0-5817 0 0</inkml:trace>
  <inkml:trace contextRef="#ctx0" brushRef="#br0" timeOffset="40513.987">4219 1562 1400 0 0,'0'0'838'0'0,"0"0"-214"0"0,0 0 96 0 0,0 0 375 0 0,0 0 435 0 0,0 0 327 0 0,0 0 58 0 0,0 0-165 0 0,0 0-276 0 0,0 0-279 0 0,0 0-211 0 0,2 1 439 0 0,6 7 8845 0 0,-7-7-10442 0 0,-1 0 173 0 0,0-1 9 0 0,0 0-8 0 0,0 0 14 0 0,0 0 8 0 0,0 0-26 0 0,0 0 8 0 0,0 0-3 0 0,0 0-17 0 0,0 0 25 0 0,0 0-11 0 0,0 0 0 0 0,0 0 24 0 0,0 0-8 0 0,0 0 2 0 0,0 0-18 0 0,0 0-2 0 0,0 0 10 0 0,0 0-12 0 0,0 0 7 0 0,0 0-2 0 0,0 0 13 0 0,0 0 2 0 0,0 0-2 0 0,0 0 4 0 0,0 0-16 0 0,0 0 7 0 0,0 0 6 0 0,0 0-2 0 0,0 0 6 0 0,0 0 13 0 0,0 0 4 0 0,0 0 10 0 0,0 0 0 0 0,0 0 6 0 0,0 0-9 0 0,0 0 15 0 0,0 0-4 0 0,0 0 11 0 0,0 0 28 0 0,0 0-11 0 0,0 0 4 0 0,-9-19 184 0 0,-67-66-200 0 0,-58-17 81 0 0,110 89-126 0 0,-1 1-1 0 0,0 2 1 0 0,-1 0 0 0 0,0 2-1 0 0,0 0 1 0 0,-4 2-23 0 0,-111-38 255 0 0,-23 22 357 0 0,163 22-583 0 0,1 0 10 0 0,0 0-19 0 0,0 0-7 0 0,0 0 15 0 0,0 0 4 0 0,0 0-4 0 0,0 0-18 0 0,0 0-20 0 0,0 0-11 0 0,0 0 20 0 0,0 0 2 0 0,0 0 22 0 0,0 0-5 0 0,0 0-10 0 0,0 0-24 0 0,0 0 23 0 0,0 0 6 0 0,0 0 13 0 0,0 0-13 0 0,0 0-18 0 0,0 0 15 0 0,0 0 2 0 0,0 0-25 0 0,0 0-28 0 0,0 0 50 0 0,0 0 34 0 0,0 0-22 0 0,0 0-14 0 0,0 0-10 0 0,0 0 6 0 0,0 0-5 0 0,0 0 9 0 0,0 0-18 0 0,0 0-1 0 0,0 0 18 0 0,0 0 8 0 0,0 0 2 0 0,0 0-4 0 0,0 0-16 0 0,0 0 0 0 0,0 0 12 0 0,0 0-13 0 0,0 0-10 0 0,0 0 5 0 0,0 0 22 0 0,0 0 8 0 0,0 0-12 0 0,0 0-10 0 0,0 0 13 0 0,0 0-2 0 0,0 0-3 0 0,0 0-12 0 0,0 0-2 0 0,0 0-1 0 0,2 23-59 0 0,1 1 85 0 0,-1-1 0 0 0,-1 1-1 0 0,-1-1 1 0 0,-1 1 0 0 0,-2-1 0 0 0,0 0-1 0 0,-3 8-16 0 0,-60 167-21 0 0,115-257 112 0 0,207-272-65 0 0,-138 161-14 0 0,-46 78-16 0 0,-65 78 27 0 0,-102 62 25 0 0,-141 44 15 0 0,155-60-119 0 0,76-32-1639 0 0,4-7-9686 0 0,3 4-746 0 0</inkml:trace>
  <inkml:trace contextRef="#ctx0" brushRef="#br0" timeOffset="41306.087">4585 453 7978 0 0,'0'0'3999'0'0,"0"0"-2201"0"0,0 0-886 0 0,0 0-140 0 0,0 0 104 0 0,0 0 149 0 0,-35 16 75 0 0,-111 50-14 0 0,62-7 374 0 0,72-44-1177 0 0,-4 1-144 0 0,1 0 1 0 0,1 2-1 0 0,1 0 1 0 0,1 0-1 0 0,0 1 1 0 0,1 1 0 0 0,1 0-1 0 0,1 0 1 0 0,1 1-1 0 0,0 0 1 0 0,2 0 0 0 0,1 1-1 0 0,0 0 1 0 0,2 0-1 0 0,0 0 1 0 0,1 0 0 0 0,2 1-1 0 0,1 8-139 0 0,2-21 69 0 0,1 0-1 0 0,0 0 0 0 0,1-1 1 0 0,1 0-1 0 0,-1 0 1 0 0,1 0-1 0 0,1-1 1 0 0,-1 0-1 0 0,1 0 1 0 0,1 0-1 0 0,0-1 0 0 0,0 0 1 0 0,0-1-1 0 0,1 0 1 0 0,-1 0-1 0 0,2-1 1 0 0,-1 0-1 0 0,0 0 1 0 0,1-1-1 0 0,0-1 0 0 0,0 1 1 0 0,0-2-1 0 0,1 1 1 0 0,-1-1-1 0 0,0-1 1 0 0,1 0-1 0 0,-1 0 0 0 0,5-1-68 0 0,22-1 178 0 0,1-1 0 0 0,-1-2 0 0 0,0-1-1 0 0,-1-2 1 0 0,1-2 0 0 0,-1-1 0 0 0,-1-2-1 0 0,0-1 1 0 0,-1-2 0 0 0,0-1-1 0 0,-1-2 1 0 0,-1-1 0 0 0,-1-2 0 0 0,-1-1-1 0 0,5-5-177 0 0,-25 18 51 0 0,1-1 0 0 0,-1 0-1 0 0,0 0 1 0 0,-1-1-1 0 0,0 0 1 0 0,-1 0 0 0 0,-1-1-1 0 0,1-1 1 0 0,-2 1-1 0 0,0-1 1 0 0,0 0 0 0 0,-1 0-1 0 0,-1-1 1 0 0,0 0-51 0 0,-2 6 10 0 0,0 0 1 0 0,-1-1 0 0 0,0 1-1 0 0,-1 0 1 0 0,1-1-1 0 0,-2 1 1 0 0,1 0 0 0 0,-1-1-1 0 0,0 1 1 0 0,-1 0-1 0 0,0-1 1 0 0,0 1 0 0 0,-1 0-1 0 0,0 1 1 0 0,0-1-1 0 0,-1 0 1 0 0,0 1 0 0 0,-1 0-1 0 0,1 0 1 0 0,-1 0-1 0 0,-1 1 1 0 0,1-1 0 0 0,-1 1-1 0 0,-1 0-10 0 0,-5-5-25 0 0,-2 1-1 0 0,1 1 1 0 0,-1 0-1 0 0,-1 1 1 0 0,0 0-1 0 0,0 1 1 0 0,0 1-1 0 0,-1 0 1 0 0,0 2-1 0 0,0-1 1 0 0,0 2-1 0 0,0 0 1 0 0,-1 1-1 0 0,1 1 0 0 0,-1 0 1 0 0,0 1-1 0 0,1 1 1 0 0,-1 1-1 0 0,-1 0 26 0 0,-11 3-414 0 0,-1 1-1 0 0,2 1 0 0 0,-1 1 0 0 0,1 2 0 0 0,0 1 1 0 0,1 1-1 0 0,0 1 0 0 0,1 2 0 0 0,1 0 0 0 0,-7 7 415 0 0,-28 27-3120 0 0,23-12-4570 0 0,21-20-3949 0 0</inkml:trace>
  <inkml:trace contextRef="#ctx0" brushRef="#br0" timeOffset="41661.5">4261 855 14179 0 0,'0'0'1582'0'0,"0"0"-473"0"0,0 0-162 0 0,0 0 32 0 0,0 0 100 0 0,0 0-10 0 0,0 0-127 0 0,0 0-122 0 0,0 0-177 0 0,0 0-148 0 0,0 0-116 0 0,0 0-119 0 0,0 0-76 0 0,-2-2-58 0 0,0-7 44 0 0,20 8 189 0 0,-5 2-157 0 0,361-56 1868 0 0,-371 54-2055 0 0,0 0-1 0 0,1 1 1 0 0,-1-1 0 0 0,1 1-1 0 0,-1 0 1 0 0,1 0 0 0 0,-1 0 0 0 0,1 0-1 0 0,-1 0 1 0 0,1 1 0 0 0,-1 0-1 0 0,1 0 1 0 0,-1 0 0 0 0,0 0-1 0 0,1 0 1 0 0,-1 1 0 0 0,0-1 0 0 0,0 1-1 0 0,0 0 1 0 0,0 0 0 0 0,0 0-1 0 0,0 0 1 0 0,-1 1 0 0 0,1-1 0 0 0,-1 1-1 0 0,0-1 1 0 0,1 1 0 0 0,-1 0-1 0 0,0 0 1 0 0,-1 0 0 0 0,1 0 0 0 0,0 0-1 0 0,-1 0 1 0 0,0 1 0 0 0,0-1-1 0 0,1 3-14 0 0,9 38 224 0 0,-10-32-156 0 0,2 0-1 0 0,-1-1 1 0 0,2 1 0 0 0,-1-1-1 0 0,2 0 1 0 0,-1 0 0 0 0,1-1-1 0 0,1 1 1 0 0,0-1 0 0 0,3 2-68 0 0,-6-9 1 0 0,1-1 0 0 0,0 0 0 0 0,0 0 1 0 0,0 0-1 0 0,1 0 0 0 0,-1 0 0 0 0,0-1 1 0 0,1 0-1 0 0,-1 0 0 0 0,1 0 0 0 0,-1-1 1 0 0,1 1-1 0 0,-1-1 0 0 0,1 0 0 0 0,-1-1 1 0 0,1 1-1 0 0,-1-1 0 0 0,1 1 1 0 0,-1-1-1 0 0,1-1 0 0 0,-1 1 0 0 0,0-1 1 0 0,0 0-1 0 0,0 1 0 0 0,0-2 0 0 0,0 1 1 0 0,0 0-1 0 0,0-1 0 0 0,-1 0 0 0 0,1 0 1 0 0,-1 0-1 0 0,0 0 0 0 0,0-1 0 0 0,0 1 1 0 0,0-1-1 0 0,0 1 0 0 0,-1-1 1 0 0,1-2-2 0 0,10-27-3177 0 0,-10 21-931 0 0,-1-1-4092 0 0,-2 6-4115 0 0</inkml:trace>
  <inkml:trace contextRef="#ctx0" brushRef="#br0" timeOffset="42164.468">4683 63 15379 0 0,'0'0'1494'0'0,"0"0"-239"0"0,0 0-60 0 0,0 0 56 0 0,0 0 1 0 0,0 0-114 0 0,0 0-226 0 0,0 0-239 0 0,0 0-190 0 0,0 0-134 0 0,0 0-97 0 0,0 0-73 0 0,-10-10 1088 0 0,49-43-1084 0 0,-103 91 697 0 0,3 1-671 0 0,59-38-171 0 0,2-1-13 0 0,0 0-33 0 0,14-1-32 0 0,122-46-609 0 0,-135 66-5282 0 0,-1-16 1857 0 0,0 5-8325 0 0</inkml:trace>
  <inkml:trace contextRef="#ctx0" brushRef="#br0" timeOffset="42508.236">5235 409 17396 0 0,'0'0'1232'0'0,"0"0"-328"0"0,0 0-82 0 0,0 0 119 0 0,0 0 69 0 0,0 0-42 0 0,0 0-195 0 0,0 0-256 0 0,0 0-195 0 0,0 0-72 0 0,0 0-29 0 0,0 0 30 0 0,0 0 40 0 0,9 0-6 0 0,367 0 1601 0 0,-376 0-1889 0 0,56 5-186 0 0,-26 12-3520 0 0,-26-6-6168 0 0,-4-7-2262 0 0</inkml:trace>
  <inkml:trace contextRef="#ctx0" brushRef="#br0" timeOffset="42692.51">5244 715 16363 0 0,'0'0'1888'0'0,"0"0"-967"0"0,0 0-455 0 0,0 0 87 0 0,0 0 263 0 0,0 0 184 0 0,0 0-10 0 0,0 0-133 0 0,0 0-171 0 0,0 0-153 0 0,0 0-123 0 0,36 2-117 0 0,111 4-114 0 0,-9-17-26 0 0,-137 11-188 0 0,137-8-1201 0 0,-80 4-6073 0 0,-40 0-4610 0 0</inkml:trace>
  <inkml:trace contextRef="#ctx0" brushRef="#br0" timeOffset="43374.759">6373 417 5081 0 0,'0'0'1834'0'0,"0"0"-407"0"0,0 0-72 0 0,0 0 94 0 0,0 0 157 0 0,0 0 50 0 0,0 0-151 0 0,0 0-177 0 0,0 0-201 0 0,0 0-203 0 0,0 0-152 0 0,0 0-118 0 0,-14-3-90 0 0,-42-5-61 0 0,5 32 635 0 0,45-18-956 0 0,-14 13 74 0 0,0 1 0 0 0,2 1 1 0 0,0 1-1 0 0,1 0 0 0 0,2 1 0 0 0,0 1 1 0 0,-7 16-257 0 0,18-31 13 0 0,0 1 0 0 0,0 0 0 0 0,1 0 0 0 0,1 0 0 0 0,-1 1 0 0 0,2-1 0 0 0,-1 1 1 0 0,1-1-1 0 0,1 1 0 0 0,0-1 0 0 0,1 1 0 0 0,0 5-13 0 0,2-12-33 0 0,0 0 1 0 0,0 0-1 0 0,0 0 1 0 0,0-1-1 0 0,1 1 1 0 0,0-1-1 0 0,-1 0 0 0 0,1 0 1 0 0,0 0-1 0 0,1 0 1 0 0,-1-1-1 0 0,0 0 1 0 0,1 0-1 0 0,-1 0 1 0 0,1 0-1 0 0,0-1 0 0 0,-1 0 1 0 0,1 0-1 0 0,0 0 1 0 0,0 0-1 0 0,0-1 1 0 0,0 0-1 0 0,0 0 0 0 0,0 0 1 0 0,0 0-1 0 0,-1-1 1 0 0,1 0-1 0 0,0 0 1 0 0,0 0 32 0 0,13 0-334 0 0,40-5-1497 0 0,-21-2-2840 0 0,-16 4-4835 0 0</inkml:trace>
  <inkml:trace contextRef="#ctx0" brushRef="#br0" timeOffset="43663.074">6730 590 15411 0 0,'0'0'983'0'0,"0"0"-373"0"0,0 0-125 0 0,0 0 138 0 0,0 0 194 0 0,-34 26 112 0 0,-106 84-49 0 0,136-108-826 0 0,0-1 0 0 0,1 1-1 0 0,-1 0 1 0 0,1 1 0 0 0,0-1 0 0 0,0 1 0 0 0,0-1 0 0 0,0 1 0 0 0,0 0 0 0 0,1 0 0 0 0,-1 0 0 0 0,1 0-1 0 0,0 1 1 0 0,0-1 0 0 0,0 1 0 0 0,0-1 0 0 0,1 1 0 0 0,-1 0 0 0 0,1 0 0 0 0,0-1 0 0 0,0 2-54 0 0,0 3 139 0 0,1-5-92 0 0,-1 1 0 0 0,1 0 0 0 0,0 0 0 0 0,0 0 1 0 0,0 0-1 0 0,1 0 0 0 0,-1 0 0 0 0,1-1 0 0 0,0 1 0 0 0,0 0 0 0 0,0 0 1 0 0,1-1-1 0 0,-1 1 0 0 0,1-1 0 0 0,0 1 0 0 0,0-1 0 0 0,0 0 1 0 0,0 0-1 0 0,1 0 0 0 0,-1 0 0 0 0,1 0 0 0 0,0 0 0 0 0,0-1 1 0 0,0 1-1 0 0,0-1 0 0 0,0 0 0 0 0,0 0 0 0 0,1 0 0 0 0,-1 0 0 0 0,1-1 1 0 0,-1 1-1 0 0,5 0-47 0 0,128 18 1197 0 0,-123-19-1093 0 0,1-2 1 0 0,0 1-1 0 0,0-1 1 0 0,-1-1-1 0 0,1-1 1 0 0,-1 0-1 0 0,1-1 1 0 0,-1 0 0 0 0,0-1-1 0 0,-1 0 1 0 0,1-1-1 0 0,-1 0 1 0 0,0-1-1 0 0,0-1 1 0 0,-1 0-1 0 0,0 0 1 0 0,-1-1-1 0 0,0-1 1 0 0,0 1-1 0 0,-1-2 1 0 0,0 1 0 0 0,-1-1-1 0 0,7-10-104 0 0,-13 15 25 0 0,0 0-1 0 0,-1 0 0 0 0,1 0 1 0 0,-1 0-1 0 0,0 0 0 0 0,0 0 1 0 0,-1 0-1 0 0,0 0 1 0 0,0 0-1 0 0,0 0 0 0 0,-1 0 1 0 0,0 0-1 0 0,0 0 1 0 0,-1 0-1 0 0,1 0 0 0 0,-1 1 1 0 0,-1-1-1 0 0,1 0 0 0 0,-1 1 1 0 0,0 0-1 0 0,0-1 1 0 0,0 1-1 0 0,-1 0 0 0 0,0 1 1 0 0,0-1-1 0 0,0 1 0 0 0,0 0 1 0 0,-1 0-1 0 0,-1-1-24 0 0,-3-3-290 0 0,0 1-1 0 0,-1 0 1 0 0,0 1-1 0 0,0 0 1 0 0,-1 1-1 0 0,1 0 1 0 0,-1 0 0 0 0,0 1-1 0 0,-1 1 1 0 0,1 0-1 0 0,-1 0 1 0 0,1 1-1 0 0,-1 1 1 0 0,-7-1 290 0 0,5 4-4001 0 0,7 3-3069 0 0,0-1-5187 0 0</inkml:trace>
  <inkml:trace contextRef="#ctx0" brushRef="#br0" timeOffset="44098.452">7150 873 7706 0 0,'0'0'4049'0'0,"0"0"-2281"0"0,0 0-544 0 0,0 0 235 0 0,0 0 109 0 0,0 0-117 0 0,0 0-298 0 0,0 0-388 0 0,0 0-230 0 0,0 0-71 0 0,0 0-33 0 0,0 0-14 0 0,0 0-33 0 0,12-21-38 0 0,38-66-40 0 0,59-55 809 0 0,-31 65-824 0 0,-78 76-298 0 0,0 0 0 0 0,1 0 0 0 0,-1 1 0 0 0,1-1 0 0 0,-1 0 0 0 0,1 1 0 0 0,0-1 0 0 0,-1 1 0 0 0,1-1 0 0 0,-1 1 0 0 0,1-1 0 0 0,0 1-1 0 0,0-1 1 0 0,-1 1 0 0 0,1-1 0 0 0,0 1 0 0 0,0 0 0 0 0,-1 0 0 0 0,1-1 0 0 0,0 1 0 0 0,0 0 0 0 0,0 0 0 0 0,-1 0 0 0 0,1 0 0 0 0,0 0 0 0 0,0 0 0 0 0,0 0 0 0 0,0 0 0 0 0,-1 0 0 0 0,1 0 0 0 0,0 0 0 0 0,0 1-1 0 0,0-1 1 0 0,-1 0 0 0 0,1 1 0 0 0,0-1 0 0 0,0 0 0 0 0,-1 1 0 0 0,1-1 0 0 0,0 1 0 0 0,-1-1 0 0 0,1 1 0 0 0,0 0 0 0 0,-1-1 0 0 0,1 1 0 0 0,-1-1 0 0 0,1 1 0 0 0,-1 0 7 0 0,23 46-195 0 0,-13-22 224 0 0,-7-19 5 0 0,1 0-1 0 0,-1 0 1 0 0,1 0 0 0 0,0 0 0 0 0,1-1-1 0 0,-1 0 1 0 0,1 0 0 0 0,0 0 0 0 0,0 0-1 0 0,0-1 1 0 0,1 0 0 0 0,0 0-1 0 0,0-1 1 0 0,0 1 0 0 0,0-1 0 0 0,0 0-1 0 0,1-1 1 0 0,-1 0 0 0 0,1 0 0 0 0,0 0-1 0 0,0-1 1 0 0,-1 0 0 0 0,1 0-1 0 0,4 0-33 0 0,0-2 108 0 0,0 0-1 0 0,0-1 0 0 0,-1 0 1 0 0,1-1-1 0 0,-1 0 0 0 0,1-1 1 0 0,-1 0-1 0 0,0 0 0 0 0,-1-1 1 0 0,1 0-1 0 0,-1-1 0 0 0,0 0 1 0 0,0 0-1 0 0,-1-1 0 0 0,0 0 1 0 0,0-1-1 0 0,0 0 0 0 0,-1 0 1 0 0,-1-1-1 0 0,1 1 0 0 0,-1-1 1 0 0,-1-1-1 0 0,0 1 0 0 0,0-1 1 0 0,0 0-1 0 0,-2 0 0 0 0,4-10-107 0 0,-6 17-303 0 0,12-36-647 0 0,0 19-6777 0 0,-9 16-4270 0 0</inkml:trace>
  <inkml:trace contextRef="#ctx0" brushRef="#br0" timeOffset="44478.826">8383 317 17004 0 0,'0'0'2228'0'0,"0"0"-933"0"0,0 0-436 0 0,0 0-62 0 0,0 0 1 0 0,0 0-58 0 0,0 0-148 0 0,0 0-166 0 0,0 0-148 0 0,0 0-82 0 0,0 0-54 0 0,0 0-53 0 0,0 0-26 0 0,-28 4-42 0 0,-90 13-4 0 0,55 3-21 0 0,19 13-45 0 0,44-32 42 0 0,0 0 0 0 0,0 1 0 0 0,0-1 0 0 0,0 0 1 0 0,0 1-1 0 0,0-1 0 0 0,0 0 0 0 0,0 0 0 0 0,1 1 0 0 0,-1-1 0 0 0,0 0 0 0 0,1 0 0 0 0,-1 0 0 0 0,1 1 1 0 0,0-1-1 0 0,-1 0 0 0 0,1 0 0 0 0,0 0 0 0 0,0 0 0 0 0,-1 0 0 0 0,1 0 0 0 0,0 0 0 0 0,0-1 0 0 0,0 1 0 0 0,0 0 1 0 0,0 0-1 0 0,0-1 0 0 0,0 1 0 0 0,1 0 0 0 0,-1-1 0 0 0,0 1 0 0 0,0-1 0 0 0,0 0 0 0 0,1 1 0 0 0,-1-1 0 0 0,0 0 1 0 0,0 0-1 0 0,1 0 0 0 0,-1 0 0 0 0,0 0 0 0 0,2 0 7 0 0,4 3-5 0 0,55 13-7 0 0,-54-15 20 0 0,0 1 0 0 0,0 0 0 0 0,1 0 0 0 0,-1 0 0 0 0,0 1 0 0 0,-1 0 0 0 0,1 1 0 0 0,-1-1 0 0 0,1 2 0 0 0,-1-1 0 0 0,0 1 0 0 0,1 1-8 0 0,-6-4 31 0 0,-1 0 1 0 0,1 0-1 0 0,-1-1 1 0 0,1 2-1 0 0,-1-1 1 0 0,0 0-1 0 0,0 0 0 0 0,0 0 1 0 0,0 1-1 0 0,0-1 1 0 0,0 0-1 0 0,-1 1 0 0 0,1-1 1 0 0,-1 0-1 0 0,1 1 1 0 0,-1-1-1 0 0,0 1 0 0 0,0-1 1 0 0,0 1-1 0 0,-1-1 1 0 0,1 1-1 0 0,0-1 0 0 0,-1 0 1 0 0,0 1-1 0 0,1-1 1 0 0,-1 0-1 0 0,0 1 1 0 0,0-1-1 0 0,-1 0 0 0 0,1 0 1 0 0,0 0-1 0 0,-1 0 1 0 0,0 1-32 0 0,-60 62 1020 0 0,55-59-992 0 0,-154 108 350 0 0,84-70-2094 0 0,74-44 1106 0 0,3 0-7150 0 0,0 0-4016 0 0</inkml:trace>
  <inkml:trace contextRef="#ctx0" brushRef="#br0" timeOffset="44731.516">8930 185 20668 0 0,'0'0'843'0'0,"0"0"-223"0"0,0 0-69 0 0,0 0 93 0 0,0 0 92 0 0,-19 35 6 0 0,-59 112-99 0 0,-5 17 298 0 0,74-136-1139 0 0,0 1 0 0 0,2 0 0 0 0,2 0 0 0 0,0 1 0 0 0,2-1 0 0 0,1 1 0 0 0,1 0 0 0 0,3 20 198 0 0,-2-33-706 0 0,0-16-760 0 0,-3-1-7560 0 0,-1 0-2628 0 0</inkml:trace>
  <inkml:trace contextRef="#ctx0" brushRef="#br0" timeOffset="44894.902">8468 498 17916 0 0,'0'0'1231'0'0,"0"0"-518"0"0,0 0-247 0 0,0 0-10 0 0,0 0 80 0 0,0 0 53 0 0,0 0-11 0 0,0 0-77 0 0,0 0-70 0 0,35-2-80 0 0,111-1-113 0 0,-43 12-62 0 0,34 20-2584 0 0,-97-19-3329 0 0,-19-5-5827 0 0</inkml:trace>
  <inkml:trace contextRef="#ctx0" brushRef="#br0" timeOffset="45065.128">9142 755 23125 0 0,'0'0'1248'0'0,"0"0"-672"0"0,0 0-232 0 0,0 0-80 0 0,0 0-23 0 0,0 0 15 0 0,0 0-88 0 0,0 0-96 0 0,0 0-80 0 0,0 0-56 0 0,0 0-104 0 0,0 0-225 0 0,0 0-783 0 0,53 22-4713 0 0,-46-22-7794 0 0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0:50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1406 10946 0 0,'0'0'873'0'0,"0"0"-584"0"0,0 0-409 0 0,0 0-21 0 0,0 0 246 0 0,0 0 362 0 0,0 0 263 0 0,0 0 197 0 0,0 0 106 0 0,0 0 8 0 0,0 0-73 0 0,37 1-111 0 0,119-2-87 0 0,-148 1-683 0 0,0 0 0 0 0,0-1 0 0 0,0 0 0 0 0,0 0 0 0 0,0 0 0 0 0,0-2 0 0 0,0 1 0 0 0,0-1 0 0 0,0 0 0 0 0,-1 0 0 0 0,0-1 0 0 0,0 0 0 0 0,3-2-87 0 0,10-6 244 0 0,19-11 155 0 0,-1-2-1 0 0,-2-2 0 0 0,-1-1 1 0 0,-1-2-1 0 0,-1-1 1 0 0,-2-2-1 0 0,-1-1 0 0 0,1-3-398 0 0,52-78 1263 0 0,63-113-1263 0 0,-67 98 269 0 0,39-52 456 0 0,134-160-725 0 0,-245 332 5 0 0,0 1 0 0 0,1 0 0 0 0,0 0 0 0 0,1 1-1 0 0,0-1 1 0 0,0 2 0 0 0,1-1 0 0 0,0 2 0 0 0,0-1 0 0 0,1 1-1 0 0,7-3-4 0 0,-3 38-77 0 0,-15-24 81 0 0,4 80 104 0 0,-5 1-1 0 0,-3-1 1 0 0,-3 0-1 0 0,-5-1 1 0 0,-3 0 0 0 0,-10 24-108 0 0,17-62 21 0 0,-2 1 0 0 0,-2-1 0 0 0,-2-1 0 0 0,-2-1 1 0 0,-2 0-1 0 0,-2-1 0 0 0,-2-1 0 0 0,-1-1 0 0 0,-5 3-21 0 0,18-32 5 0 0,0 1 0 0 0,-1-1 1 0 0,-1-1-1 0 0,0 0 0 0 0,0-1 0 0 0,-1 0 0 0 0,0-1 0 0 0,-1 0 0 0 0,0-1 0 0 0,0-1 0 0 0,-1 0 0 0 0,0-1 0 0 0,0 0 0 0 0,-1-2 0 0 0,1 0 0 0 0,-1 0 0 0 0,0-1 1 0 0,0-1-1 0 0,0-1 0 0 0,0 0 0 0 0,0-1 0 0 0,0-1 0 0 0,-1-1 0 0 0,1 0 0 0 0,1-1 0 0 0,-1 0 0 0 0,0-2 0 0 0,1 1 0 0 0,0-2 0 0 0,-8-4-5 0 0,14 7-90 0 0,1-2 1 0 0,-1 1-1 0 0,0-1 0 0 0,1 0 0 0 0,0-1 0 0 0,1 0 0 0 0,-1 0 0 0 0,1-1 0 0 0,0 0 0 0 0,0 0 0 0 0,1-1 0 0 0,0 1 0 0 0,1-1 0 0 0,-1-1 1 0 0,1 1-1 0 0,1-1 0 0 0,0 0 0 0 0,0 0 0 0 0,1 0 0 0 0,0 0 0 0 0,0-1 0 0 0,1 1 0 0 0,1-1 0 0 0,-1 0 0 0 0,2 1 0 0 0,-1-5 91 0 0,32-43-4786 0 0,-24 47 2179 0 0,1-2-5956 0 0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0:51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13347 0 0,'0'0'1272'0'0,"0"0"-592"0"0,0 0-448 0 0,0 0-376 0 0,0 0-520 0 0,0 0-312 0 0,0 0-360 0 0,0 0-433 0 0,0 0-1920 0 0,0 0-3264 0 0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0:51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 15739 0 0,'0'0'1395'0'0,"0"0"-397"0"0,0 0-190 0 0,0 0-28 0 0,0 0-38 0 0,0 0-114 0 0,0 0-112 0 0,0 0-96 0 0,0 0-97 0 0,0 0-60 0 0,-32 10-58 0 0,-98 34-68 0 0,128-44-133 0 0,0 1 0 0 0,0-1 0 0 0,-1 0 0 0 0,1 0 0 0 0,0 1 0 0 0,0-1-1 0 0,0 1 1 0 0,0 0 0 0 0,1-1 0 0 0,-1 1 0 0 0,0 0 0 0 0,0 0 0 0 0,0 0 0 0 0,1 1 0 0 0,-1-1-1 0 0,0 0 1 0 0,1 1 0 0 0,-1-1 0 0 0,1 1 0 0 0,0-1 0 0 0,-1 1 0 0 0,1-1 0 0 0,0 1 0 0 0,0 0 0 0 0,0 0-1 0 0,0 0 1 0 0,0 0 0 0 0,1-1 0 0 0,-1 2-4 0 0,0 4 13 0 0,-1-3-16 0 0,1 0 0 0 0,0 0 1 0 0,0 0-1 0 0,1 1 0 0 0,-1-1 1 0 0,1 0-1 0 0,0 0 0 0 0,0 1 1 0 0,0-1-1 0 0,0 0 0 0 0,1 1 0 0 0,0-1 1 0 0,0 0-1 0 0,0 0 0 0 0,0 0 1 0 0,1 0-1 0 0,-1 0 0 0 0,1 0 1 0 0,0 0-1 0 0,0 0 0 0 0,1-1 1 0 0,-1 1-1 0 0,1-1 0 0 0,0 1 1 0 0,0-1-1 0 0,0 0 0 0 0,0 0 1 0 0,0-1-1 0 0,1 1 0 0 0,1 0 3 0 0,4 3-20 0 0,0-1-1 0 0,0-1 1 0 0,1 0 0 0 0,0 0-1 0 0,-1-1 1 0 0,1 0-1 0 0,1-1 1 0 0,-1 0-1 0 0,0 0 1 0 0,0-1 0 0 0,1-1-1 0 0,1 0 21 0 0,78-6-1291 0 0,-32-10-3195 0 0,-41 9-935 0 0,-4 3-5415 0 0</inkml:trace>
  <inkml:trace contextRef="#ctx0" brushRef="#br0" timeOffset="337.21">473 148 7570 0 0,'0'0'934'0'0,"0"0"-305"0"0,0 0 32 0 0,0 0 206 0 0,0 0 165 0 0,0 0 104 0 0,0 0 25 0 0,0 0-22 0 0,0 0-21 0 0,0 0-24 0 0,0 0-38 0 0,0 0-41 0 0,14 27-44 0 0,44 79-43 0 0,-57-105-889 0 0,-1 1 0 0 0,0-1 0 0 0,1 1 0 0 0,0 0 0 0 0,-1-1 0 0 0,1 1 0 0 0,0-1 0 0 0,0 0 0 0 0,0 1 0 0 0,-1-1 0 0 0,2 0 0 0 0,-1 1-1 0 0,0-1 1 0 0,0 0 0 0 0,0 0 0 0 0,0 0 0 0 0,1 0 0 0 0,-1 0 0 0 0,1 0 0 0 0,-1 0 0 0 0,0-1 0 0 0,1 1 0 0 0,-1 0 0 0 0,1-1 0 0 0,0 1 0 0 0,-1-1 0 0 0,1 0 0 0 0,-1 1 0 0 0,1-1 0 0 0,0 0-1 0 0,-1 0 1 0 0,1 0 0 0 0,0 0 0 0 0,-1 0 0 0 0,1-1-39 0 0,6 0 267 0 0,1 1-82 0 0,1-1 0 0 0,0 0 0 0 0,0 0 0 0 0,-1-1 1 0 0,1-1-1 0 0,-1 1 0 0 0,1-2 0 0 0,-1 1 0 0 0,0-1 0 0 0,0-1 0 0 0,-1 1 1 0 0,1-2-1 0 0,-1 1 0 0 0,0-1 0 0 0,-1 0 0 0 0,1-1 0 0 0,3-3-185 0 0,-3 3 31 0 0,-1 0 0 0 0,1-1 0 0 0,-1 1 0 0 0,-1-1 0 0 0,0 0 0 0 0,0-1 0 0 0,0 0 0 0 0,-1 0 0 0 0,0 0 0 0 0,-1 0 0 0 0,0-1 0 0 0,-1 0 0 0 0,1 0 0 0 0,-2 0 0 0 0,0 0 0 0 0,0 0 0 0 0,-1 0 0 0 0,0-1 0 0 0,0 1 0 0 0,-1-4-31 0 0,-3 11-17 0 0,0-1-1 0 0,0 1 0 0 0,0 0 1 0 0,-1 0-1 0 0,1 1 0 0 0,0-1 1 0 0,-1 1-1 0 0,0-1 0 0 0,0 1 0 0 0,0 0 1 0 0,0 0-1 0 0,0 1 0 0 0,0-1 1 0 0,0 1-1 0 0,0 0 0 0 0,-1 0 1 0 0,1 1-1 0 0,0-1 0 0 0,-1 1 1 0 0,1 0-1 0 0,0 0 0 0 0,-1 0 0 0 0,1 1 1 0 0,0-1-1 0 0,-1 1 0 0 0,1 0 1 0 0,0 0-1 0 0,0 1 0 0 0,0-1 1 0 0,0 1-1 0 0,0 0 0 0 0,0 0 1 0 0,0 0-1 0 0,0 1 18 0 0,-9 5-20 0 0,0 0 0 0 0,1 1 0 0 0,0 1 0 0 0,1 0 0 0 0,0 0 0 0 0,0 1 0 0 0,1 1 0 0 0,1 0 0 0 0,0 0 0 0 0,1 0 0 0 0,0 1 1 0 0,0 1-1 0 0,2-1 0 0 0,-1 1 0 0 0,2 0 0 0 0,0 1 0 0 0,1-1 0 0 0,0 1 0 0 0,1 0 0 0 0,1 0 0 0 0,0 0 0 0 0,1 0 0 0 0,1 0 0 0 0,0 6 20 0 0,1-13 0 0 0,1-1 0 0 0,-1 1 0 0 0,1-1 0 0 0,0 0 0 0 0,1 0 0 0 0,0 0 0 0 0,0 0 0 0 0,0 0 0 0 0,1-1 0 0 0,0 1 0 0 0,0-1 0 0 0,1 0 0 0 0,0 0 0 0 0,0-1 0 0 0,0 1 0 0 0,1-1 0 0 0,-1 0 0 0 0,1-1 0 0 0,0 0 0 0 0,1 1 0 0 0,-1-2 0 0 0,1 1 0 0 0,0-1 0 0 0,0 0 0 0 0,0 0 0 0 0,13 5-76 0 0,1-1 0 0 0,-1-1 0 0 0,1-1-1 0 0,1 0 1 0 0,-1-2 0 0 0,1 0 0 0 0,-1-2 0 0 0,6 0 76 0 0,19-1-1047 0 0,-17 0-2389 0 0,-5 0-6442 0 0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0:51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94 243 17740 0 0,'0'0'875'0'0,"0"0"-385"0"0,0 0-251 0 0,0 0-15 0 0,0 0 58 0 0,0 0 27 0 0,0 0-29 0 0,0 0-71 0 0,0 0-74 0 0,0 0-78 0 0,0 0-73 0 0,-15 31-76 0 0,-48 95-93 0 0,47-95-104 0 0,16-31-121 0 0,1-5-1249 0 0,0 1 866 0 0,3-12-6321 0 0,0 8-3168 0 0</inkml:trace>
  <inkml:trace contextRef="#ctx0" brushRef="#br0" timeOffset="436.88">262 571 18804 0 0,'0'0'1072'0'0,"0"0"-458"0"0,0 0-278 0 0,0 0-39 0 0,0 0 73 0 0,0 0 75 0 0,15-32-6 0 0,49-103-60 0 0,48-73 602 0 0,-6 43-680 0 0,-70 134-498 0 0,-32 65-58 0 0,-3-4 278 0 0,-3-17-10 0 0,1 0 0 0 0,1 0 0 0 0,0-1-1 0 0,0 1 1 0 0,1 0 0 0 0,1 0-1 0 0,0 0 1 0 0,1-1 0 0 0,0 1 0 0 0,1-1-1 0 0,0 0 1 0 0,1 0 0 0 0,1 0-1 0 0,0-1 1 0 0,0 0 0 0 0,1 0 0 0 0,0 0-1 0 0,1-1 1 0 0,1 0 0 0 0,-1-1-1 0 0,1 0 1 0 0,9 7-13 0 0,-13-13 59 0 0,0-1-1 0 0,0 1 1 0 0,0-1-1 0 0,0 0 1 0 0,1-1-1 0 0,-1 1 1 0 0,0-1-1 0 0,1 0 1 0 0,-1-1-1 0 0,1 1 1 0 0,-1-1 0 0 0,1 0-1 0 0,-1-1 1 0 0,1 1-1 0 0,-1-1 1 0 0,1 0-1 0 0,-1 0 1 0 0,0-1-1 0 0,1 1 1 0 0,-1-1-1 0 0,0-1 1 0 0,0 1-1 0 0,0-1 1 0 0,-1 1 0 0 0,1-1-1 0 0,-1-1 1 0 0,1 1-1 0 0,-1-1 1 0 0,0 1-1 0 0,3-5-58 0 0,11-12 376 0 0,0-1 0 0 0,-2-1 0 0 0,-1 0 0 0 0,0-1 0 0 0,7-17-376 0 0,-17 31 12 0 0,11-31-601 0 0,-9 39-3346 0 0,-6 1-23 0 0,1 0-7623 0 0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0:53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304 593 7066 0 0,'0'0'2403'0'0,"0"0"-303"0"0,0 0-182 0 0,0 0-92 0 0,0 0-129 0 0,0 0-243 0 0,0 0-330 0 0,0 0-288 0 0,0 0-218 0 0,0 0-158 0 0,0 0-88 0 0,-3 3-21 0 0,-2 7-210 0 0,1 0 1 0 0,0 0 0 0 0,1 0-1 0 0,0 1 1 0 0,0-1-1 0 0,1 1 1 0 0,1-1 0 0 0,-1 1-1 0 0,2 0 1 0 0,0-1-1 0 0,0 1 1 0 0,0 0 0 0 0,2 3-142 0 0,-2 11 165 0 0,1 62 277 0 0,-1 88 546 0 0,-18 132-988 0 0,-16-167-44 0 0,31-184-4846 0 0,9 2 1420 0 0,1 16-1936 0 0,-2 10-4036 0 0</inkml:trace>
  <inkml:trace contextRef="#ctx0" brushRef="#br0" timeOffset="247.057">118 604 11506 0 0,'0'0'1904'0'0,"0"0"-658"0"0,0 0-573 0 0,0 0-140 0 0,0 0 69 0 0,0 0 179 0 0,0 0 157 0 0,0 0 107 0 0,0 0 38 0 0,0 0-65 0 0,0 0-124 0 0,0 0-160 0 0,37-2-146 0 0,118-6-116 0 0,70-26 608 0 0,109-20-2064 0 0,-314 54-1956 0 0,-16 9-7717 0 0,-4-4 141 0 0</inkml:trace>
  <inkml:trace contextRef="#ctx0" brushRef="#br0" timeOffset="500.183">183 1046 15723 0 0,'0'0'1233'0'0,"0"0"-596"0"0,0 0-316 0 0,0 0 90 0 0,0 0 257 0 0,0 0 222 0 0,0 0 118 0 0,0 0-41 0 0,0 0-136 0 0,0 0-136 0 0,0 0-158 0 0,0 0-127 0 0,32 3-109 0 0,102 10-86 0 0,-111-12-174 0 0,-1 0 0 0 0,1-1 1 0 0,-1-1-1 0 0,1-2 0 0 0,-1 0 0 0 0,22-6-41 0 0,27-4-426 0 0,-10 2-1821 0 0,-43 7-1411 0 0,-2 1-7359 0 0</inkml:trace>
  <inkml:trace contextRef="#ctx0" brushRef="#br0" timeOffset="2892.254">0 369 2745 0 0,'0'0'1165'0'0,"0"0"-18"0"0,0 0 129 0 0,0 0 241 0 0,0 0 208 0 0,0 0 45 0 0,0 0-103 0 0,0 0-231 0 0,0 0-313 0 0,0 0-260 0 0,0 0-231 0 0,0 0-154 0 0,0 0-82 0 0,0-5-51 0 0,1-15-42 0 0,26 15 1108 0 0,529-46 2743 0 0,-380 51-3982 0 0,-175 0-161 0 0,-1 0 12 0 0,0 0 14 0 0,0 0 35 0 0,0 0 39 0 0,0 0 33 0 0,0 0 30 0 0,0 0 25 0 0,0 0 18 0 0,0 0 15 0 0,-36-14 1034 0 0,22 6-1236 0 0,1 0 0 0 0,0-1 0 0 0,1-1 0 0 0,0 0 0 0 0,0 0 1 0 0,1-1-1 0 0,0-1 0 0 0,1 0 0 0 0,0 0 0 0 0,1-1 0 0 0,1 0 0 0 0,0-1 0 0 0,1 1 0 0 0,0-2 0 0 0,1 1 0 0 0,0-1 0 0 0,1 0 1 0 0,-1-7-31 0 0,19-12-2298 0 0,14 31-6916 0 0,-17 3-2762 0 0</inkml:trace>
  <inkml:trace contextRef="#ctx0" brushRef="#br0" timeOffset="3312.491">1101 836 11690 0 0,'0'0'1169'0'0,"0"0"-462"0"0,0 0-137 0 0,0 0 137 0 0,0 0 171 0 0,0 0 73 0 0,0 0-46 0 0,0 0-74 0 0,0 0-100 0 0,0 0-67 0 0,0 0-61 0 0,0 0-75 0 0,0 0-47 0 0,25-1-29 0 0,76-3-14 0 0,9 20 1419 0 0,-99-15-1686 0 0,29 3 336 0 0,0-1-1 0 0,1-1 1 0 0,-1-3-1 0 0,34-5-506 0 0,-30-11-216 0 0,-43 17 40 0 0,-16-4-14019 0 0,11 4 2423 0 0</inkml:trace>
  <inkml:trace contextRef="#ctx0" brushRef="#br0" timeOffset="3561.779">1178 1094 10962 0 0,'0'0'4831'0'0,"0"0"-3072"0"0,0 0-1204 0 0,0 0-83 0 0,0 0 194 0 0,0 0 227 0 0,0 0 123 0 0,0 0-8 0 0,0 0-109 0 0,0 0-155 0 0,0 0-90 0 0,0 0-136 0 0,0 0-112 0 0,33 6-76 0 0,103 19-128 0 0,12-19-67 0 0,-102-9-748 0 0,-17-5-4396 0 0,-23 4-3777 0 0</inkml:trace>
  <inkml:trace contextRef="#ctx0" brushRef="#br0" timeOffset="4615.673">1727 1326 2441 0 0,'0'0'1591'0'0,"0"0"-298"0"0,0 0-54 0 0,0 0 177 0 0,0 0 209 0 0,0 0 36 0 0,0 0-94 0 0,0 0-193 0 0,0 0-228 0 0,0 0-123 0 0,0 0-35 0 0,-3 2 4 0 0,-7 2 739 0 0,18-23 525 0 0,1-2-1899 0 0,6-21-24 0 0,1 1 1 0 0,3 1-1 0 0,1 1 1 0 0,2 0-1 0 0,2 2 1 0 0,1 0-1 0 0,2 2 1 0 0,1 1-1 0 0,6-3-333 0 0,-31 33 2 0 0,20-21 40 0 0,2 0 0 0 0,0 2 0 0 0,2 1 0 0 0,0 1 1 0 0,1 1-1 0 0,1 1 0 0 0,26-11-42 0 0,-53 31 2 0 0,0 0 0 0 0,0 1 0 0 0,0-1 0 0 0,-1 0 0 0 0,1 1 0 0 0,0-1 0 0 0,-1 1 1 0 0,1-1-1 0 0,-1 1 0 0 0,0 0 0 0 0,0 0 0 0 0,1-1 0 0 0,-1 1 0 0 0,0 0 0 0 0,0 0 0 0 0,-1 0 1 0 0,1 0-1 0 0,0 1 0 0 0,-1-1 0 0 0,1 0 0 0 0,-1 0 0 0 0,0 0 0 0 0,0 0 0 0 0,0 0 1 0 0,0 1-1 0 0,0-1 0 0 0,0 0 0 0 0,0 0 0 0 0,-1 0 0 0 0,1 0 0 0 0,-1 1 0 0 0,1-1 1 0 0,-1 0-1 0 0,0 0 0 0 0,0 0-2 0 0,0 12 18 0 0,-45 315 271 0 0,45-327-290 0 0,1 0 0 0 0,-1 0 0 0 0,0-1 0 0 0,1 1-1 0 0,-1 0 1 0 0,1 0 0 0 0,0 0 0 0 0,0 0 0 0 0,0 0 0 0 0,0 0 0 0 0,0 0 0 0 0,0 0 0 0 0,0-1-1 0 0,0 1 1 0 0,1 0 0 0 0,-1 0 0 0 0,1 0 0 0 0,0 0 0 0 0,-1-1 0 0 0,1 1 0 0 0,0 0 0 0 0,0-1-1 0 0,0 1 1 0 0,0 0 0 0 0,0-1 0 0 0,1 1 0 0 0,-1-1 0 0 0,0 0 0 0 0,1 1 0 0 0,-1-1 0 0 0,1 0-1 0 0,-1 0 1 0 0,1 0 0 0 0,0 0 0 0 0,-1 0 0 0 0,1 0 0 0 0,0 0 0 0 0,0-1 0 0 0,-1 1 0 0 0,1-1-1 0 0,0 1 1 0 0,0-1 0 0 0,0 0 0 0 0,0 0 0 0 0,0 0 0 0 0,0 0 0 0 0,0 0 0 0 0,1 0 1 0 0,6-4 21 0 0,0-1 0 0 0,0 1 0 0 0,0-1 0 0 0,-1-1 0 0 0,0 0 0 0 0,0 0 0 0 0,-1-1 0 0 0,0 0 0 0 0,0 0 1 0 0,4-6-22 0 0,13-11 29 0 0,279-241 44 0 0,-233 216-68 0 0,-68 112-23 0 0,-25 37 106 0 0,-1 31-110 0 0,24-128-21 0 0,0-1 0 0 0,1 0 1 0 0,-1 0-1 0 0,1 0 0 0 0,-1 0 0 0 0,1 0 0 0 0,0 0 0 0 0,0 0 0 0 0,0 0 0 0 0,0 0 0 0 0,0 0 0 0 0,0 0 0 0 0,0 0 0 0 0,1-1 0 0 0,-1 1 0 0 0,1-1 0 0 0,-1 1 0 0 0,1-1 0 0 0,0 1 0 0 0,-1-1 1 0 0,1 0-1 0 0,0 0 0 0 0,0 0 0 0 0,0 0 0 0 0,0 0 0 0 0,0 0 0 0 0,0 0 0 0 0,0-1 0 0 0,0 1 0 0 0,1-1 0 0 0,-1 1 0 0 0,0-1 0 0 0,0 0 0 0 0,0 0 0 0 0,0 0 0 0 0,1 0 0 0 0,-1 0 0 0 0,0-1 0 0 0,0 1 1 0 0,0-1 42 0 0,85-26-5065 0 0,-38 2-4085 0 0,-35 17-1610 0 0</inkml:trace>
  <inkml:trace contextRef="#ctx0" brushRef="#br0" timeOffset="4994.279">3417 763 6497 0 0,'0'0'4121'0'0,"0"0"-1295"0"0,0 0-812 0 0,0 0-472 0 0,0 0-403 0 0,0 0-333 0 0,0 0-200 0 0,0 0-54 0 0,0 0 12 0 0,0 0 23 0 0,-36 17-32 0 0,-115 56-71 0 0,34-1 239 0 0,110-67-681 0 0,-13 7 51 0 0,0 0 0 0 0,1 2 0 0 0,0 0 1 0 0,1 2-1 0 0,1 0 0 0 0,0 0 0 0 0,2 2 0 0 0,0 0 0 0 0,0 1 1 0 0,2 0-1 0 0,0 1 0 0 0,0 4-93 0 0,11-22 0 0 0,1 1 1 0 0,-1-1 0 0 0,1 1-1 0 0,0 0 1 0 0,0-1 0 0 0,0 1-1 0 0,0 0 1 0 0,1 0-1 0 0,-1 0 1 0 0,1 0 0 0 0,-1-1-1 0 0,1 1 1 0 0,0 0-1 0 0,0 0 1 0 0,0 0 0 0 0,1 0-1 0 0,-1 0 1 0 0,1 0-1 0 0,0-1 1 0 0,-1 1 0 0 0,1 0-1 0 0,1 0 1 0 0,-1-1 0 0 0,0 1-1 0 0,0-1 1 0 0,1 1-1 0 0,0-1 1 0 0,-1 0 0 0 0,1 1-1 0 0,0-1 1 0 0,0 0-1 0 0,0 0 1 0 0,0 0 0 0 0,1 0-1 0 0,-1-1 1 0 0,1 1-1 0 0,-1-1 1 0 0,1 1 0 0 0,-1-1-1 0 0,1 0 1 0 0,0 0 0 0 0,-1 0-1 0 0,1 0 1 0 0,0-1-1 0 0,0 1 1 0 0,0-1 0 0 0,0 1-1 0 0,2-1 0 0 0,18 0 68 0 0,0-2 0 0 0,1 0 0 0 0,-1-1 0 0 0,0-2-1 0 0,0 0 1 0 0,-1-1 0 0 0,1-1 0 0 0,-1-2 0 0 0,-1 0 0 0 0,0-1-1 0 0,0-1 1 0 0,-1-1 0 0 0,0-1 0 0 0,-1 0 0 0 0,-1-2 0 0 0,7-6-68 0 0,100-86 329 0 0,-62 52-34 0 0,-57 106-154 0 0,-6-46-131 0 0,7 132 29 0 0,-6-131-65 0 0,1 0 0 0 0,0-1 0 0 0,0 1 0 0 0,0 0 0 0 0,1-1 0 0 0,0 1 0 0 0,0-1 0 0 0,0 0 0 0 0,1 0 0 0 0,0 0 0 0 0,-1-1 0 0 0,2 1 0 0 0,-1-1 0 0 0,0 0 0 0 0,1 0 0 0 0,0 0 0 0 0,0-1 0 0 0,0 0 0 0 0,1 0 0 0 0,-1 0 0 0 0,3 1 26 0 0,58 0-2228 0 0,-46-14-1720 0 0,-4-6-4269 0 0,-11 9-2949 0 0</inkml:trace>
  <inkml:trace contextRef="#ctx0" brushRef="#br0" timeOffset="5381.498">3082 553 14675 0 0,'0'0'1370'0'0,"0"0"-249"0"0,0 0-50 0 0,0 0-12 0 0,0 0-97 0 0,0 0-133 0 0,0 0-175 0 0,0 0-69 0 0,0 0 9 0 0,0 0 50 0 0,0 0 19 0 0,0 0-83 0 0,0 0-92 0 0,21-8-80 0 0,69-22-55 0 0,-71 25-215 0 0,1 0-1 0 0,-1 1 1 0 0,1 1-1 0 0,0 1 1 0 0,0 1-1 0 0,0 0 1 0 0,0 2-1 0 0,1 0-137 0 0,29 1 99 0 0,-20-3-61 0 0,-16 0-24 0 0,0 0 0 0 0,-1 2 0 0 0,1-1 0 0 0,-1 2 0 0 0,1-1 0 0 0,-1 2 0 0 0,1 0 0 0 0,9 4-14 0 0,-4-7 761 0 0,-49-28 364 0 0,19 19-1360 0 0,-67-58 413 0 0,61 55-157 0 0,0 0 0 0 0,1-1 0 0 0,0-1 1 0 0,1 0-1 0 0,1-1 0 0 0,0-1 1 0 0,1 0-1 0 0,1-1 0 0 0,0-1 0 0 0,1 1 1 0 0,1-2-1 0 0,1 1 0 0 0,1-2 1 0 0,-3-8-22 0 0,11 27-48 0 0,-1-1 0 0 0,1 0 1 0 0,0 0-1 0 0,0 0 0 0 0,0 0 1 0 0,0 0-1 0 0,0 0 0 0 0,0 0 1 0 0,0 1-1 0 0,1-1 1 0 0,-1 0-1 0 0,1 0 0 0 0,-1 0 1 0 0,1 0-1 0 0,0 1 0 0 0,0-1 1 0 0,0 0-1 0 0,0 1 0 0 0,0-1 1 0 0,0 1-1 0 0,0-1 0 0 0,0 1 1 0 0,1-1-1 0 0,-1 1 0 0 0,0 0 1 0 0,1 0-1 0 0,0 0 1 0 0,-1-1-1 0 0,1 1 0 0 0,-1 1 1 0 0,1-1-1 0 0,0 0 0 0 0,0 0 1 0 0,1 0 47 0 0,25-9-3215 0 0,-15 6 120 0 0,1-3-9129 0 0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03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270 283 2505 0 0,'0'0'1656'0'0,"0"0"-118"0"0,0 0 50 0 0,0 0 214 0 0,0 0 117 0 0,0 0-86 0 0,0 0-196 0 0,0 0-264 0 0,0 0-267 0 0,0 0-191 0 0,0 0-132 0 0,0-4-126 0 0,0-11-115 0 0,0 12-94 0 0,0 3-84 0 0,0 0-70 0 0,-2 11 351 0 0,-13 28-404 0 0,-2-1 1 0 0,-2-1 0 0 0,-1-1 0 0 0,-2 0 0 0 0,-1-2 0 0 0,-2-1-1 0 0,-1-1 1 0 0,-1-1 0 0 0,-5 2-242 0 0,-10-7-2691 0 0,56-43-9969 0 0,-8 12 4230 0 0</inkml:trace>
  <inkml:trace contextRef="#ctx0" brushRef="#br0" timeOffset="657.824">445 121 10522 0 0,'0'0'883'0'0,"0"0"-419"0"0,0 0-152 0 0,0 0 27 0 0,0 0 130 0 0,0 0 102 0 0,0 0 135 0 0,0 0 51 0 0,0 0-15 0 0,0 0-63 0 0,0 0-142 0 0,0 0-78 0 0,4 10-87 0 0,26 76 1031 0 0,-41 108 1517 0 0,12-192-2871 0 0,1 0 0 0 0,0 0-1 0 0,0 0 1 0 0,0 0 0 0 0,0 0-1 0 0,0-1 1 0 0,1 1 0 0 0,-1-1-1 0 0,0 1 1 0 0,1-1 0 0 0,-1 0-1 0 0,1 0 1 0 0,-1 0 0 0 0,1 0-1 0 0,-1-1 1 0 0,1 1 0 0 0,0-1-1 0 0,0 1 1 0 0,-1-1 0 0 0,1 0-1 0 0,0 0 1 0 0,-1 0 0 0 0,1-1-1 0 0,0 1 1 0 0,-1 0-1 0 0,1-1 1 0 0,0 0 0 0 0,-1 0-1 0 0,1 0 1 0 0,-1 0 0 0 0,1 0-1 0 0,-1 0 1 0 0,1-1-49 0 0,21-10 107 0 0,1-2 0 0 0,-2-1 0 0 0,0 0-1 0 0,-1-2 1 0 0,0-1 0 0 0,-1 0 0 0 0,-1-2 0 0 0,-1 0 0 0 0,5-10-107 0 0,-3 8 44 0 0,-21 21-42 0 0,0 1-62 0 0,-3 23-172 0 0,-9 83 228 0 0,13-103 10 0 0,0 1-1 0 0,1-1 1 0 0,-1 0-1 0 0,1 1 1 0 0,-1-1-1 0 0,1 0 1 0 0,0 0-1 0 0,0 0 1 0 0,1-1-1 0 0,-1 1 1 0 0,0 0-1 0 0,1-1 1 0 0,0 1-1 0 0,0-1 1 0 0,-1 0-1 0 0,1 0 1 0 0,0 0-1 0 0,1 0 1 0 0,-1-1-1 0 0,0 1 1 0 0,0-1-1 0 0,1 0 1 0 0,-1 0-1 0 0,1 0 1 0 0,-1 0-1 0 0,1-1 1 0 0,-1 1-1 0 0,1-1 1 0 0,-1 0 0 0 0,1 0-1 0 0,0 0 1 0 0,-1-1-1 0 0,1 1 1 0 0,-1-1-1 0 0,1 0 1 0 0,-1 0-1 0 0,0 0 1 0 0,3-1-6 0 0,13-10 113 0 0,-1-1-1 0 0,0-1 1 0 0,0 0 0 0 0,-2-2 0 0 0,0 0 0 0 0,-1 0 0 0 0,0-2 0 0 0,-2 1 0 0 0,0-2 0 0 0,-1 0 0 0 0,6-13-113 0 0,-2 7 45 0 0,12-66-1324 0 0,-34 92-5321 0 0,3 1 809 0 0,1 5-5721 0 0</inkml:trace>
  <inkml:trace contextRef="#ctx0" brushRef="#br0" timeOffset="998.74">1329 235 3321 0 0,'0'0'2286'0'0,"0"0"-191"0"0,0 0-15 0 0,0 0-61 0 0,0 0-152 0 0,0 0-221 0 0,0 0-231 0 0,0 0-177 0 0,0 0-173 0 0,32-1-167 0 0,99-3-160 0 0,-71-12 181 0 0,-54 11-740 0 0,-1 1-76 0 0,0 1 0 0 0,0-1 0 0 0,0 0 0 0 0,-1-1 0 0 0,0 1 0 0 0,0-1 1 0 0,0 1-1 0 0,-1-1 0 0 0,1 0 0 0 0,-1-1 0 0 0,0 1 0 0 0,-1 0 0 0 0,1-1 0 0 0,-1 0 0 0 0,0 1 0 0 0,0-1 0 0 0,-1 0 0 0 0,0 0 0 0 0,0 0 1 0 0,0 0-1 0 0,-1 0 0 0 0,0 0 0 0 0,0 0 0 0 0,-1-2-103 0 0,-1 3 0 0 0,0 1 1 0 0,-1-1-1 0 0,0 0 1 0 0,0 1-1 0 0,0-1 0 0 0,0 1 1 0 0,-1 0-1 0 0,1 0 1 0 0,-1 0-1 0 0,0 1 1 0 0,0-1-1 0 0,-1 1 0 0 0,1 0 1 0 0,-1 0-1 0 0,0 1 1 0 0,1-1-1 0 0,-1 1 1 0 0,0 0-1 0 0,0 0 0 0 0,-1 1 1 0 0,1-1-1 0 0,0 1 1 0 0,-1 0-1 0 0,1 1 1 0 0,0-1-1 0 0,-1 1 1 0 0,1 0-1 0 0,0 1 0 0 0,-1-1 1 0 0,1 1-1 0 0,-1 0 1 0 0,1 0-1 0 0,0 1 1 0 0,-1 0-1 0 0,-7 4-10 0 0,0 0 1 0 0,1 0 0 0 0,0 1 0 0 0,0 1-1 0 0,1 0 1 0 0,0 1 0 0 0,0 0 0 0 0,1 1-1 0 0,0 0 1 0 0,1 0 0 0 0,0 1 0 0 0,1 0-1 0 0,0 1 1 0 0,-6 11 9 0 0,9-15 6 0 0,1 0-1 0 0,-1 0 1 0 0,2 0-1 0 0,-1 0 1 0 0,1 1-1 0 0,0-1 1 0 0,1 1-1 0 0,0 0 1 0 0,0 0-1 0 0,1 0 1 0 0,0 0 0 0 0,1 0-1 0 0,0 0 1 0 0,0 0-1 0 0,1 0 1 0 0,0 0-1 0 0,1 0 1 0 0,0 0-1 0 0,0 0 1 0 0,1-1-1 0 0,0 1 1 0 0,0-1-1 0 0,1 0 1 0 0,0 0-1 0 0,1 0 1 0 0,0 0-1 0 0,3 4-4 0 0,10 4 23 0 0,-1 0 0 0 0,2-2 0 0 0,0 0 0 0 0,1-1 0 0 0,0-1 0 0 0,1-1 0 0 0,0-1 0 0 0,1 0 0 0 0,0-2 0 0 0,0-1 0 0 0,1 0 0 0 0,0-2 0 0 0,0 0 0 0 0,1-2 0 0 0,-1-1 0 0 0,1 0 0 0 0,-1-2 0 0 0,1-1 0 0 0,19-3-24 0 0,-4-3-1308 0 0,-15-3-5759 0 0,-12 2-4880 0 0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33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237 509 8658 0 0,'0'0'1887'0'0,"0"0"-223"0"0,0 0-31 0 0,0 0-24 0 0,0 0-135 0 0,0 0-222 0 0,0 0-237 0 0,0 0-177 0 0,0 0-134 0 0,0 0-91 0 0,0 0-66 0 0,0 0-76 0 0,-6-6-54 0 0,-20-16-38 0 0,-19 18 795 0 0,33 9-1132 0 0,2 1 0 0 0,-1 1 1 0 0,1 0-1 0 0,0 0 0 0 0,0 1 1 0 0,1 0-1 0 0,0 1 0 0 0,0 0 1 0 0,1 0-1 0 0,0 1 1 0 0,1 0-1 0 0,0 0 0 0 0,-2 5-42 0 0,4-7 2 0 0,1 0 1 0 0,0 0-1 0 0,1 0 0 0 0,0 1 0 0 0,0-1 0 0 0,1 1 0 0 0,0 0 0 0 0,0 0 0 0 0,1 0 0 0 0,0 0 0 0 0,1 0 0 0 0,0 0 1 0 0,0 0-1 0 0,1 0 0 0 0,0 0 0 0 0,1 2-2 0 0,-1-6 13 0 0,0-1 0 0 0,0 1 0 0 0,0-1 1 0 0,1 0-1 0 0,0 1 0 0 0,0-1 0 0 0,0 0 0 0 0,0 0 0 0 0,0 0 1 0 0,1-1-1 0 0,0 1 0 0 0,0 0 0 0 0,0-1 0 0 0,0 0 0 0 0,0 0 0 0 0,1 0 1 0 0,-1 0-1 0 0,1 0 0 0 0,0-1 0 0 0,0 0 0 0 0,0 1 0 0 0,0-1 1 0 0,0-1-1 0 0,1 1 0 0 0,-1-1 0 0 0,0 0 0 0 0,1 0 0 0 0,-1 0 1 0 0,1 0-1 0 0,0-1 0 0 0,-1 0 0 0 0,2 0-13 0 0,8-3 101 0 0,-1-1 0 0 0,1-1 1 0 0,-1 0-1 0 0,0-1 0 0 0,-1 0 0 0 0,1-1 0 0 0,-1 0 0 0 0,-1-1 1 0 0,1-1-1 0 0,-1 1 0 0 0,-1-2 0 0 0,0 0 0 0 0,0 0 0 0 0,-1-1 1 0 0,0 0-1 0 0,-1 0 0 0 0,0-1 0 0 0,-1 0 0 0 0,0 0 0 0 0,-1-1 1 0 0,2-6-102 0 0,7-12 48 0 0,-1-1 0 0 0,-2-1 0 0 0,-1 1 0 0 0,-2-2 0 0 0,5-32-48 0 0,-9 49-18 0 0,-2 0 0 0 0,0 0 0 0 0,-1-1 0 0 0,0 1 0 0 0,-2-1 0 0 0,0 1 0 0 0,-1-1 0 0 0,0 1 0 0 0,-2-1 0 0 0,0 1 0 0 0,-1 0 0 0 0,-1 0 0 0 0,0 1 0 0 0,-1-1 0 0 0,-1 1 0 0 0,-1 0 0 0 0,0 1 0 0 0,-1-1 0 0 0,0 2 0 0 0,-2-1 0 0 0,1 2 0 0 0,-6-6 18 0 0,12 16-13 0 0,0 0 0 0 0,0 0 1 0 0,0 1-1 0 0,0 0 1 0 0,0-1-1 0 0,0 1 1 0 0,0 1-1 0 0,-1-1 1 0 0,1 1-1 0 0,-1-1 1 0 0,1 1-1 0 0,-1 1 0 0 0,0-1 1 0 0,1 1-1 0 0,-1-1 1 0 0,0 1-1 0 0,1 1 1 0 0,-1-1-1 0 0,0 1 1 0 0,1-1-1 0 0,-1 1 1 0 0,1 1-1 0 0,-1-1 0 0 0,1 1 1 0 0,-1-1-1 0 0,1 1 1 0 0,0 1-1 0 0,0-1 1 0 0,0 0-1 0 0,0 1 1 0 0,0 0-1 0 0,-3 3 13 0 0,1 5 6 0 0,0-1-1 0 0,0 1 1 0 0,1 1-1 0 0,0-1 1 0 0,1 1 0 0 0,1 0-1 0 0,0 0 1 0 0,0 0-1 0 0,1 0 1 0 0,0 0-1 0 0,1 1 1 0 0,1-1 0 0 0,0 0-1 0 0,1 1 1 0 0,0 1-6 0 0,-1-13 1 0 0,3 19 69 0 0,1 0 0 0 0,0 0 0 0 0,2-1 1 0 0,0 0-1 0 0,1 0 0 0 0,1 0 0 0 0,1-1 0 0 0,0-1 0 0 0,2 1 0 0 0,0-1 0 0 0,1-1 0 0 0,5 6-70 0 0,32 54 466 0 0,65 104 519 0 0,-66-102-693 0 0,-40-64-190 0 0,-8-14-68 0 0,0 0-12 0 0,0 0 30 0 0,0 0 20 0 0,0 0-20 0 0,0 0-29 0 0,0 0 12 0 0,0 0-23 0 0,0 0-4 0 0,0 0 37 0 0,0 0-40 0 0,0 0-13 0 0,0 0-1 0 0,0 0-12 0 0,0 0-30 0 0,0 0-14 0 0,0 0-25 0 0,0 0-52 0 0,0 0-33 0 0,1-25-8274 0 0,3 21 3600 0 0,0 0-6433 0 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4:41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519 154 4233 0 0,'0'0'1730'0'0,"0"0"-50"0"0,0 0 18 0 0,0 0-15 0 0,0 0-59 0 0,0 0-198 0 0,0 0-161 0 0,0 0-96 0 0,0 0-65 0 0,0 0-87 0 0,0 0-88 0 0,0 0-99 0 0,0 0-120 0 0,-13-2-87 0 0,-40-4-102 0 0,-17 27 606 0 0,54-13-948 0 0,-33 15 177 0 0,2 3-1 0 0,0 1 1 0 0,2 2 0 0 0,-10 11-356 0 0,52-38 6 0 0,0-1 1 0 0,0 1-1 0 0,0 0 0 0 0,1 0 1 0 0,-1 0-1 0 0,0 0 1 0 0,1 0-1 0 0,0 1 1 0 0,-1-1-1 0 0,1 1 1 0 0,0 0-1 0 0,0-1 1 0 0,0 1-1 0 0,1 0 0 0 0,-1 0 1 0 0,1 0-1 0 0,0 1 1 0 0,-1-1-1 0 0,1 0 1 0 0,1 0-1 0 0,-1 1 1 0 0,0-1-1 0 0,1 0 0 0 0,0 1 1 0 0,0-1-1 0 0,0 1 1 0 0,0-1-1 0 0,0 0 1 0 0,1 1-1 0 0,-1-1 1 0 0,1 0-1 0 0,0 1 1 0 0,0-1-1 0 0,0 0 0 0 0,1 0 1 0 0,-1 0-1 0 0,2 3-6 0 0,6 1 48 0 0,0 1-1 0 0,0-2 1 0 0,1 1-1 0 0,-1-1 1 0 0,2-1-1 0 0,-1 0 1 0 0,0 0-1 0 0,1-1 1 0 0,0 0-1 0 0,11 1-47 0 0,30 14 143 0 0,-25-9-50 0 0,-20-8-67 0 0,0-1 0 0 0,0 1 0 0 0,0 1 0 0 0,0-1 0 0 0,-1 1 0 0 0,1 0 0 0 0,-1 1 0 0 0,0 0 0 0 0,0 0 0 0 0,0 0 0 0 0,0 0 0 0 0,-1 1 0 0 0,1 0-1 0 0,-2 0 1 0 0,1 1 0 0 0,0-1 0 0 0,-1 1 0 0 0,0 0 0 0 0,0 0 0 0 0,-1 0 0 0 0,0 1 0 0 0,3 5-26 0 0,-5-7 48 0 0,0 0-1 0 0,0 0 1 0 0,0 0-1 0 0,-1 0 1 0 0,1 0 0 0 0,-1 0-1 0 0,-1 1 1 0 0,1-1 0 0 0,-1 0-1 0 0,1 0 1 0 0,-1 0-1 0 0,-1 0 1 0 0,1 0 0 0 0,-1-1-1 0 0,0 1 1 0 0,0 0 0 0 0,0-1-1 0 0,-1 1 1 0 0,0-1-1 0 0,1 0 1 0 0,-2 0 0 0 0,1 0-1 0 0,0 0 1 0 0,-2 1-48 0 0,-16 13 61 0 0,0-1 1 0 0,-1-1 0 0 0,0-1-1 0 0,-1-1 1 0 0,-1-1-1 0 0,0-1 1 0 0,-1-1-1 0 0,0-1 1 0 0,-1-1 0 0 0,0-1-1 0 0,0-2 1 0 0,-2 0-62 0 0,-43 2 72 0 0,79-28-2073 0 0,29-8-2024 0 0,-12 11-5407 0 0,-13 8-2803 0 0</inkml:trace>
  <inkml:trace contextRef="#ctx0" brushRef="#br0" timeOffset="262.337">802 478 11851 0 0,'0'0'2296'0'0,"0"0"-1046"0"0,0 0-306 0 0,0 0 185 0 0,0 0 220 0 0,0 0 35 0 0,0 0-180 0 0,0 0-284 0 0,0 0-222 0 0,0 0-125 0 0,0 0-61 0 0,0 0-77 0 0,0 0-73 0 0,-5 24-65 0 0,-18 78-52 0 0,-13 98 549 0 0,35-184-1447 0 0,-4 15 583 0 0,0-25-4191 0 0,-3-4-4171 0 0,6-2-3443 0 0</inkml:trace>
  <inkml:trace contextRef="#ctx0" brushRef="#br0" timeOffset="424.792">731 0 13947 0 0,'0'0'2905'0'0,"0"0"-1401"0"0,0 0-312 0 0,0 0-224 0 0,0 0-151 0 0,0 0-249 0 0,0 0-304 0 0,0 0-408 0 0,0 0-120 0 0,0 0-40 0 0,0 0-40 0 0,0 0-17 0 0,0 0-335 0 0,0 0-760 0 0,56 12-2449 0 0,-53-4-8353 0 0</inkml:trace>
  <inkml:trace contextRef="#ctx0" brushRef="#br0" timeOffset="912.171">956 782 8514 0 0,'0'0'2656'0'0,"0"0"-1477"0"0,0 0-185 0 0,0 0 427 0 0,0 0 357 0 0,0 0 49 0 0,0 0-306 0 0,0 0-449 0 0,0 0-349 0 0,0 0-206 0 0,0 0-118 0 0,0 0-71 0 0,0 0-40 0 0,15-23-53 0 0,45-78-23 0 0,32-94 520 0 0,-23 79-692 0 0,-64 167-727 0 0,-5-43 721 0 0,0 0-1 0 0,0 0 1 0 0,1 0 0 0 0,0 0-1 0 0,0 0 1 0 0,1 0-1 0 0,0 0 1 0 0,0-1 0 0 0,1 1-1 0 0,0 0 1 0 0,0-1 0 0 0,1 0-1 0 0,0 0 1 0 0,0 0 0 0 0,1 0-1 0 0,-1-1 1 0 0,2 0-1 0 0,-1 0 1 0 0,1 0 0 0 0,-1 0-1 0 0,2-1 1 0 0,-1 0 0 0 0,1 0-1 0 0,-1-1 1 0 0,1 0-1 0 0,0 0 1 0 0,1-1 0 0 0,-1 1-1 0 0,1-2 1 0 0,-1 1 0 0 0,1-1-1 0 0,0 0 1 0 0,0-1-1 0 0,0 1 1 0 0,0-2 0 0 0,0 1-1 0 0,2-1-33 0 0,-1-3 191 0 0,-1 0 0 0 0,0-1 0 0 0,0 0 0 0 0,0 0 0 0 0,0-1 0 0 0,-1 0 0 0 0,0 0 0 0 0,0-1 0 0 0,0 1 0 0 0,-1-2 0 0 0,0 1 0 0 0,0-1 0 0 0,0 0 0 0 0,-1 0-1 0 0,0 0 1 0 0,0-1 0 0 0,-1 0 0 0 0,2-3-191 0 0,0 0 145 0 0,61-119 744 0 0,-61 119-944 0 0,-1 1 0 0 0,-1-1 0 0 0,1-1 0 0 0,-2 1 0 0 0,0 0 0 0 0,0-1 1 0 0,-1 0-1 0 0,0 1 0 0 0,-1-1 0 0 0,-1 0 0 0 0,0 0 0 0 0,0 0 0 0 0,-1 0 0 0 0,-1-1 55 0 0,-9 0-1846 0 0,5 11-1637 0 0,1 1-3988 0 0,-1 1-4831 0 0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33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93 307 12331 0 0,'0'0'1935'0'0,"0"0"-1003"0"0,0 0-328 0 0,0 0 263 0 0,0 0 296 0 0,0 0 178 0 0,0 0-70 0 0,0 0-245 0 0,0 0-227 0 0,0 0-151 0 0,0 0-103 0 0,0 0-83 0 0,0 0-66 0 0,-2 23-68 0 0,-12 105 192 0 0,-1-40 260 0 0,15-87-797 0 0,0-1-24 0 0,0 0-54 0 0,0 0-33 0 0,0 0-64 0 0,-2-14-4623 0 0,2 9-2333 0 0,0-2-4364 0 0</inkml:trace>
  <inkml:trace contextRef="#ctx0" brushRef="#br0" timeOffset="244.929">40 6 12723 0 0,'0'0'2292'0'0,"0"0"-583"0"0,0 0-374 0 0,0 0-157 0 0,0 0-175 0 0,0 0-220 0 0,0 0-253 0 0,0 0-228 0 0,0 0-207 0 0,0 0-135 0 0,0 0-57 0 0,0 0-43 0 0,-7-1-28 0 0,6 1 159 0 0,0-1-14 0 0,1 1-1 0 0,-1-1 1 0 0,0 1 0 0 0,1-1-1 0 0,-1 1 1 0 0,0 0 0 0 0,1-1-1 0 0,-1 1 1 0 0,0 0-1 0 0,0 0 1 0 0,0-1 0 0 0,1 1-1 0 0,-1 0 1 0 0,0 0 0 0 0,0 0-1 0 0,0 0 1 0 0,0 0 0 0 0,1 0-1 0 0,-1 0 1 0 0,0 0 0 0 0,0 1-1 0 0,0-1 1 0 0,1 0 0 0 0,-1 0-1 0 0,0 1 1 0 0,0-1 0 0 0,1 0-1 0 0,-1 1 1 0 0,0-1-1 0 0,0 1 1 0 0,1-1 0 0 0,-1 1-1 0 0,1-1 1 0 0,-1 1 0 0 0,0-1-1 0 0,1 1 1 0 0,-1 0 0 0 0,1-1-1 0 0,-1 1 1 0 0,1 0 0 0 0,0 0-1 0 0,-1-1 1 0 0,1 1 0 0 0,0 0-1 0 0,-1 0 1 0 0,1-1 0 0 0,0 1-1 0 0,0 0 1 0 0,0 0 0 0 0,0 0-1 0 0,0-1 1 0 0,0 1-1 0 0,0 0 1 0 0,0 0 0 0 0,0 0-1 0 0,0 0 1 0 0,0-1 0 0 0,0 1-1 0 0,1 0 1 0 0,-1 0 0 0 0,0-1-1 0 0,1 1 1 0 0,-1 0 0 0 0,0 0-1 0 0,1-1 1 0 0,0 2 23 0 0,15 14-1951 0 0,-6-6-3593 0 0,-1-3-5044 0 0</inkml:trace>
  <inkml:trace contextRef="#ctx0" brushRef="#br0" timeOffset="565.974">205 510 10410 0 0,'0'0'1407'0'0,"0"0"-455"0"0,0 0 82 0 0,0 0 402 0 0,0 0 290 0 0,0 0 14 0 0,0 0-227 0 0,0 0-317 0 0,0 0-239 0 0,0 0-152 0 0,0 0-85 0 0,0 0-41 0 0,-3 8 501 0 0,-1-61 500 0 0,4 48-1615 0 0,-1-4-7 0 0,0-1-1 0 0,1 1 1 0 0,1 0 0 0 0,-1-1 0 0 0,1 1-1 0 0,1 0 1 0 0,0 0 0 0 0,0-1 0 0 0,1 1-1 0 0,0 1 1 0 0,0-1 0 0 0,1 0 0 0 0,0 1-1 0 0,1 0 1 0 0,4-6-58 0 0,1 2 4 0 0,0 1 0 0 0,0 1 1 0 0,2 0-1 0 0,-1 1 0 0 0,1 0 0 0 0,0 1 0 0 0,1 0 0 0 0,7-3-4 0 0,8 40-1801 0 0,-25-26 1285 0 0,8 5-2916 0 0,-4-3-4806 0 0,-4-2-3397 0 0</inkml:trace>
  <inkml:trace contextRef="#ctx0" brushRef="#br0" timeOffset="1179.489">542 344 0 0 0,'0'0'1750'0'0,"0"0"138"0"0,0 0-10 0 0,0 0-50 0 0,0 0-117 0 0,0 0-213 0 0,0 0-164 0 0,0 0-122 0 0,0 0-96 0 0,0 0-76 0 0,0 0-72 0 0,0 0-66 0 0,0 0-46 0 0,12 1-37 0 0,57 6 1475 0 0,-62-9-1967 0 0,0 0 0 0 0,0-1-1 0 0,0 1 1 0 0,0-1 0 0 0,-1 0 0 0 0,1-1 0 0 0,-1 0-1 0 0,1 0 1 0 0,-1 0 0 0 0,-1-1 0 0 0,1 0 0 0 0,-1 0 0 0 0,4-4-327 0 0,0 1 273 0 0,-6 6-209 0 0,0-1 1 0 0,0 1-1 0 0,0-1 0 0 0,-1 0 1 0 0,1 1-1 0 0,0-1 0 0 0,-1-1 1 0 0,0 1-1 0 0,0 0 0 0 0,0 0 1 0 0,0-1-1 0 0,0 1 0 0 0,-1-1 1 0 0,0 0-1 0 0,0 1 0 0 0,0-1 1 0 0,0 0-1 0 0,0 0 0 0 0,-1 0 1 0 0,1 0-1 0 0,-1-1-64 0 0,-61-1 73 0 0,-67 78-126 0 0,123-68 63 0 0,0 0-1 0 0,1 0 1 0 0,-1 0 0 0 0,1 1 0 0 0,0 0-1 0 0,0 0 1 0 0,1 0 0 0 0,-1 0-1 0 0,1 0 1 0 0,0 1 0 0 0,0 0-1 0 0,1-1 1 0 0,0 1 0 0 0,0 0-1 0 0,0 0 1 0 0,1 0 0 0 0,0 0-1 0 0,0 0 1 0 0,0 1 0 0 0,1-1-1 0 0,0 0 1 0 0,0 0 0 0 0,1 6-10 0 0,1-6 29 0 0,-1-1 1 0 0,1 0-1 0 0,0 0 1 0 0,1 0-1 0 0,-1 0 1 0 0,1 0 0 0 0,0-1-1 0 0,0 1 1 0 0,0-1-1 0 0,0 1 1 0 0,1-1-1 0 0,0 0 1 0 0,0-1-1 0 0,0 1 1 0 0,0-1-1 0 0,1 1 1 0 0,-1-1-1 0 0,1-1 1 0 0,0 1-1 0 0,0-1 1 0 0,2 1-30 0 0,101 8 156 0 0,-87-22-2530 0 0,-10 8 203 0 0,-5 0-1476 0 0,-1 2-7078 0 0,-3 1 1656 0 0</inkml:trace>
  <inkml:trace contextRef="#ctx0" brushRef="#br0" timeOffset="1941.453">1093 300 2833 0 0,'0'0'1913'0'0,"0"0"56"0"0,0 0 77 0 0,0 0-6 0 0,0 0-121 0 0,0 0-267 0 0,0 0-269 0 0,0 0-201 0 0,0 0-158 0 0,0 0-105 0 0,0 0-40 0 0,0 0-44 0 0,1-6-90 0 0,5-19-69 0 0,-6 25-589 0 0,0-1 0 0 0,-1 0 0 0 0,1 0-1 0 0,0 1 1 0 0,-1-1 0 0 0,1 0-1 0 0,-1 1 1 0 0,1-1 0 0 0,-1 0 0 0 0,0 1-1 0 0,1-1 1 0 0,-1 1 0 0 0,1-1 0 0 0,-1 1-1 0 0,0-1 1 0 0,0 1 0 0 0,1 0 0 0 0,-1-1-1 0 0,0 1 1 0 0,0 0 0 0 0,1 0-1 0 0,-1-1 1 0 0,0 1 0 0 0,0 0 0 0 0,0 0-1 0 0,1 0 1 0 0,-1 0 0 0 0,0 0 0 0 0,0 0-1 0 0,0 0 1 0 0,1 0 0 0 0,-1 0 0 0 0,0 1-1 0 0,0-1 1 0 0,0 0 0 0 0,1 0-1 0 0,-1 1 1 0 0,-1-1-87 0 0,0 1 176 0 0,-85 29 751 0 0,82-26-891 0 0,-1 0 0 0 0,1 1 0 0 0,0 0 1 0 0,1 0-1 0 0,-1 0 0 0 0,1 0 0 0 0,0 1 0 0 0,0 0 1 0 0,1 0-1 0 0,0 0 0 0 0,0 0 0 0 0,0 0 1 0 0,1 1-1 0 0,-1-1 0 0 0,2 1 0 0 0,-1 0 0 0 0,1-1 1 0 0,0 1-1 0 0,0 0 0 0 0,1 0 0 0 0,0 0 1 0 0,0 0-1 0 0,1-1 0 0 0,0 1 0 0 0,0 0-36 0 0,1-3 22 0 0,0 0-1 0 0,1 0 1 0 0,-1 0 0 0 0,1 0-1 0 0,0-1 1 0 0,0 1 0 0 0,0-1-1 0 0,0 0 1 0 0,1 0 0 0 0,0 0-1 0 0,-1-1 1 0 0,1 1 0 0 0,0-1-1 0 0,0 0 1 0 0,0 0 0 0 0,0 0-1 0 0,1 0 1 0 0,-1-1 0 0 0,0 0-1 0 0,1 0 1 0 0,-1 0 0 0 0,1 0-1 0 0,-1-1 1 0 0,1 0 0 0 0,0 0-1 0 0,-1 0 1 0 0,1 0 0 0 0,-1-1-1 0 0,1 1 1 0 0,-1-1 0 0 0,1-1-1 0 0,3 0-21 0 0,17 1 26 0 0,-21 1-76 0 0,1-1 1 0 0,-1 1-1 0 0,1-1 0 0 0,-1 0 0 0 0,1 0 1 0 0,-1 0-1 0 0,0-1 0 0 0,0 1 1 0 0,1-1-1 0 0,-1 0 0 0 0,0 0 1 0 0,-1-1-1 0 0,1 1 0 0 0,0-1 0 0 0,-1 0 1 0 0,2-1 49 0 0,14-22-10238 0 0,-17 22-1806 0 0</inkml:trace>
  <inkml:trace contextRef="#ctx0" brushRef="#br0" timeOffset="2415.798">1542 42 7874 0 0,'0'0'3818'0'0,"0"0"-1586"0"0,0 0-590 0 0,0 0-18 0 0,0 0-38 0 0,0 0-159 0 0,0 0-236 0 0,0 0-247 0 0,0 0-200 0 0,0 0-118 0 0,0 0-71 0 0,0 0-75 0 0,0 0-52 0 0,-4 3 1021 0 0,-14 59-228 0 0,13-27-944 0 0,-27 120 279 0 0,1 61-408 0 0,28-200-1580 0 0,3-30-336 0 0,3-11-3360 0 0,-1 9-6385 0 0,-1 11 2532 0 0</inkml:trace>
  <inkml:trace contextRef="#ctx0" brushRef="#br0" timeOffset="2699.384">1295 263 10114 0 0,'0'0'3039'0'0,"0"0"-803"0"0,0 0-475 0 0,0 0-264 0 0,0 0-288 0 0,0 0-226 0 0,0 0-172 0 0,0 0-108 0 0,0 0-34 0 0,0 0 1 0 0,0 0-13 0 0,0 0-45 0 0,0 0-61 0 0,13 2-45 0 0,93 7 642 0 0,32-9 255 0 0,-108 0-5841 0 0,0 0-4961 0 0,-30 0-2844 0 0</inkml:trace>
  <inkml:trace contextRef="#ctx0" brushRef="#br0" timeOffset="2947.057">1766 318 12547 0 0,'0'0'1537'0'0,"0"0"-259"0"0,0 0 29 0 0,0 0 44 0 0,0 0-86 0 0,0 0-187 0 0,0 0-263 0 0,0 0-210 0 0,0 0-135 0 0,0 0-101 0 0,0 0-85 0 0,0 0-64 0 0,0 25-46 0 0,-4 74-54 0 0,-3-46-463 0 0,7-53-119 0 0,0 0-322 0 0,0-7-8776 0 0,0 3-1559 0 0</inkml:trace>
  <inkml:trace contextRef="#ctx0" brushRef="#br0" timeOffset="3097.931">1811 68 13795 0 0,'0'0'1936'0'0,"0"0"-991"0"0,0 0-369 0 0,0 0-184 0 0,0 0-256 0 0,0 0-152 0 0,0 0-200 0 0,0 0-192 0 0,0 0-304 0 0,0 0-713 0 0,0 0-2296 0 0,0 0-7561 0 0</inkml:trace>
  <inkml:trace contextRef="#ctx0" brushRef="#br0" timeOffset="3397.429">2043 271 12051 0 0,'0'0'1437'0'0,"0"0"-275"0"0,0 0 23 0 0,0 0 33 0 0,0 0-123 0 0,0 0-216 0 0,0 0-206 0 0,0 0-175 0 0,0 0-108 0 0,0 0-96 0 0,0 0-95 0 0,0 0-45 0 0,-7 23-44 0 0,-21 73-34 0 0,18-31 41 0 0,11-63-78 0 0,-1 0 0 0 0,0 1 0 0 0,0-1 0 0 0,1 0 0 0 0,-1 0-1 0 0,1 0 1 0 0,0 1 0 0 0,0-1 0 0 0,0 0 0 0 0,0 0 0 0 0,0 0 0 0 0,0 0 0 0 0,0 0 0 0 0,1-1 0 0 0,-1 1 0 0 0,1 0-1 0 0,-1-1 1 0 0,1 1 0 0 0,0-1 0 0 0,0 1 0 0 0,0-1 0 0 0,0 0 0 0 0,0 0 0 0 0,0 1 0 0 0,0-1 0 0 0,0-1 0 0 0,0 1 0 0 0,0 0-1 0 0,0-1 1 0 0,0 1 0 0 0,1-1 0 0 0,-1 1 0 0 0,0-1 0 0 0,1 0 0 0 0,-1 0 0 0 0,1 0-39 0 0,84-16 2588 0 0,-82 14-2492 0 0,0-1 1 0 0,0 0 0 0 0,0 0-1 0 0,0-1 1 0 0,-1 0-1 0 0,1 0 1 0 0,-1 0 0 0 0,0 0-1 0 0,0 0 1 0 0,-1-1 0 0 0,1 0-1 0 0,-1 1 1 0 0,0-1-1 0 0,0-1 1 0 0,-1 1 0 0 0,1 0-1 0 0,-1-1 1 0 0,0 1 0 0 0,-1-1-1 0 0,1 0 1 0 0,-1 1-1 0 0,0-1 1 0 0,-1 0 0 0 0,1 0-1 0 0,-1 0 1 0 0,-1 1-1 0 0,1-1 1 0 0,-1 0 0 0 0,0-1-97 0 0,0 3-36 0 0,-1-1 0 0 0,0 1 0 0 0,0 0 0 0 0,-1 0 0 0 0,1 0 0 0 0,-1 0 0 0 0,0 0 0 0 0,0 1 0 0 0,0-1 1 0 0,0 1-1 0 0,-1 0 0 0 0,1 0 0 0 0,-1 0 0 0 0,0 0 0 0 0,0 1 0 0 0,0-1 0 0 0,0 1 0 0 0,0 0 0 0 0,-1 0 0 0 0,1 1 0 0 0,0-1 1 0 0,-1 1-1 0 0,0 0 0 0 0,-3 0 36 0 0,-42 0-9450 0 0,43 4-2726 0 0</inkml:trace>
  <inkml:trace contextRef="#ctx0" brushRef="#br0" timeOffset="3797.632">2411 418 16732 0 0,'0'0'1612'0'0,"0"0"-659"0"0,0 0-138 0 0,0 0 143 0 0,0 0 23 0 0,0 0-99 0 0,0 0-181 0 0,0 0-179 0 0,0 0-78 0 0,0 0-40 0 0,0 0-55 0 0,0 0-66 0 0,0 0-56 0 0,8-14-44 0 0,24-41-38 0 0,-16 26 62 0 0,-15 25-187 0 0,0 1-1 0 0,1 0 1 0 0,-1-1 0 0 0,1 1 0 0 0,0 0 0 0 0,0 0-1 0 0,0 0 1 0 0,0 1 0 0 0,1-1 0 0 0,-1 0 0 0 0,1 1-1 0 0,0 0 1 0 0,-1-1 0 0 0,1 1 0 0 0,0 0 0 0 0,0 1-1 0 0,1-1 1 0 0,-1 0 0 0 0,0 1 0 0 0,2-1-20 0 0,-4 2-3 0 0,1-1 0 0 0,-1 1 1 0 0,0 0-1 0 0,0 0 0 0 0,0 0 1 0 0,0 0-1 0 0,0 0 0 0 0,0 0 1 0 0,0 0-1 0 0,0 0 0 0 0,1 0 1 0 0,-1 1-1 0 0,0-1 0 0 0,0 0 1 0 0,0 1-1 0 0,0-1 0 0 0,0 1 1 0 0,0-1-1 0 0,0 1 0 0 0,0-1 1 0 0,0 1-1 0 0,-1 0 0 0 0,1-1 1 0 0,0 1-1 0 0,0 0 0 0 0,0 0 1 0 0,-1 0-1 0 0,1 0 0 0 0,0 0 1 0 0,-1-1-1 0 0,1 1 0 0 0,-1 0 1 0 0,1 0-1 0 0,-1 0 0 0 0,0 1 1 0 0,1-1-1 0 0,-1 0 0 0 0,0 0 1 0 0,0 0-1 0 0,1 0 0 0 0,-1 0 1 0 0,0 0-1 0 0,0 0 0 0 0,0 0 1 0 0,-1 1-1 0 0,1-1 0 0 0,0 0 1 0 0,0 0-1 0 0,-1 0 0 0 0,1 0 1 0 0,0 0-1 0 0,-1 0 0 0 0,1 0 1 0 0,-1 0-1 0 0,1 0 0 0 0,-1 0 1 0 0,0 0-1 0 0,0 0 3 0 0,0 17-1 0 0,0-14 9 0 0,1-1 1 0 0,0 1-1 0 0,-1 0 1 0 0,1 0-1 0 0,0 0 1 0 0,1 0-1 0 0,-1 0 0 0 0,1 0 1 0 0,0-1-1 0 0,0 1 1 0 0,0 0-1 0 0,0-1 1 0 0,0 1-1 0 0,1 0 1 0 0,0-1-1 0 0,0 0 1 0 0,0 1-1 0 0,0-1 1 0 0,0 0-1 0 0,1 0 1 0 0,-1 0-1 0 0,1 0 1 0 0,0-1-1 0 0,0 1 0 0 0,0-1 1 0 0,0 0-1 0 0,0 1 1 0 0,1-1-1 0 0,-1-1 1 0 0,1 1-1 0 0,-1 0 1 0 0,1-1-1 0 0,-1 0 1 0 0,1 0-1 0 0,0 0 1 0 0,0 0-1 0 0,3 0-8 0 0,0-1 97 0 0,-1 0 0 0 0,1 0 0 0 0,-1 0 0 0 0,1-1 0 0 0,-1 0 0 0 0,1 0 0 0 0,-1-1 0 0 0,1 0 0 0 0,-1 0 0 0 0,0 0 0 0 0,0-1 0 0 0,0 0 0 0 0,0 0 0 0 0,0 0 0 0 0,-1-1 0 0 0,1 0 0 0 0,-1 0 0 0 0,0 0 0 0 0,0-2-97 0 0,15-12 121 0 0,-1-1 0 0 0,-1-1-1 0 0,-1-1 1 0 0,-1-1 0 0 0,-1 0-1 0 0,2-6-120 0 0,-12-25-1377 0 0,-8 43-3430 0 0,-2 3-4387 0 0,0 3-4330 0 0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40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19 0 0 0,'0'0'427'0'0,"0"0"428"0"0,0 0 273 0 0,0 0 221 0 0,0 0 149 0 0,0 0 81 0 0,0 0-31 0 0,0 0-127 0 0,7-3-140 0 0,20-9-151 0 0,-21 9-119 0 0,-6 3-94 0 0,0 0-63 0 0,2 20 5804 0 0,2 0-4011 0 0,1 21-1082 0 0,-32 206 790 0 0,10-141-2068 0 0,-10 181-102 0 0,27-287-247 0 0,0 0-21 0 0,0 0-12 0 0,0 0-41 0 0,0 0-78 0 0,-4-19-3084 0 0,-1 11 1400 0 0,0-1-4139 0 0,2 1-5818 0 0</inkml:trace>
  <inkml:trace contextRef="#ctx0" brushRef="#br0" timeOffset="212.26">1 409 14755 0 0,'0'0'975'0'0,"0"0"-351"0"0,0 0-10 0 0,0 0 246 0 0,0 0 180 0 0,0 0 22 0 0,0 0-68 0 0,31 0-133 0 0,100 0-148 0 0,241-25 1318 0 0,-296 23-2641 0 0,-38 1-2792 0 0,-1 0-7665 0 0,-28 1 1617 0 0</inkml:trace>
  <inkml:trace contextRef="#ctx0" brushRef="#br0" timeOffset="458.084">833 332 10634 0 0,'0'0'1447'0'0,"0"0"-349"0"0,0 0-33 0 0,0 0 126 0 0,0 0 88 0 0,0 0-18 0 0,0 0-169 0 0,0 0-256 0 0,0 0-192 0 0,0 0-165 0 0,0 0-167 0 0,-20 33-65 0 0,-60 103-90 0 0,62-78 22 0 0,21-53-131 0 0,-2-2-2 0 0,0-1 0 0 0,0 1 0 0 0,1 0 1 0 0,0-1-1 0 0,-1 0 0 0 0,1 1 0 0 0,0-1 1 0 0,0 0-1 0 0,0 0 0 0 0,1 0 0 0 0,-1 0 1 0 0,0 0-1 0 0,1-1 0 0 0,-1 1 0 0 0,1-1 1 0 0,0 0-1 0 0,-1 1 0 0 0,1-1 0 0 0,0 0 1 0 0,0-1-1 0 0,0 1 0 0 0,0 0 0 0 0,0-1 1 0 0,-1 0-1 0 0,1 1 0 0 0,0-1 0 0 0,0-1 0 0 0,0 1 1 0 0,0 0-1 0 0,1-1-46 0 0,85-29 1656 0 0,-82 26-1559 0 0,-1 0 1 0 0,0-1-1 0 0,0 1 1 0 0,0-1-1 0 0,-1-1 1 0 0,1 1-1 0 0,-1-1 0 0 0,0 0 1 0 0,-1 0-1 0 0,0 0 1 0 0,0-1-1 0 0,0 0 0 0 0,-1 1 1 0 0,1-1-1 0 0,-2 0 1 0 0,1-1-1 0 0,-1 1 1 0 0,0 0-1 0 0,-1-1 0 0 0,1-3-97 0 0,-2 7 11 0 0,1 0-1 0 0,-1 0 1 0 0,0 0-1 0 0,-1-1 0 0 0,1 1 1 0 0,-1 0-1 0 0,0 0 1 0 0,0 0-1 0 0,0 0 1 0 0,0 0-1 0 0,-1 1 0 0 0,1-1 1 0 0,-1 0-1 0 0,0 1 1 0 0,-1-1-1 0 0,1 1 0 0 0,0-1 1 0 0,-1 1-1 0 0,0 0 1 0 0,0 0-1 0 0,0 0 0 0 0,0 1 1 0 0,0-1-1 0 0,0 1 1 0 0,-1-1-1 0 0,-2 0-10 0 0,-68-25-1154 0 0,48 23-1524 0 0,1 2-3367 0 0,14 2-6028 0 0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09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6440 923 8578 0 0,'0'0'5144'0'0,"0"0"-2787"0"0,0 0-1071 0 0,0 0-248 0 0,0 0-185 0 0,0 0-121 0 0,0 0-66 0 0,0 0-85 0 0,0 0-85 0 0,0 0-49 0 0,0 0-124 0 0,0 0-102 0 0,0 0-66 0 0,-1 16-47 0 0,0 74-9 0 0,10-57-366 0 0,-3-20-6241 0 0,-4-10-4056 0 0</inkml:trace>
  <inkml:trace contextRef="#ctx0" brushRef="#br0" timeOffset="165.585">6399 448 16396 0 0,'0'0'1176'0'0,"0"0"-440"0"0,0 0-64 0 0,0 0 32 0 0,0 0-72 0 0,0 0-256 0 0,0 0-552 0 0,0 0-272 0 0,0 0-104 0 0,0 0 0 0 0,0 0 88 0 0,0 0-272 0 0,0 0-608 0 0,67 63-1633 0 0,-55-41-4681 0 0,-4-7 1873 0 0</inkml:trace>
  <inkml:trace contextRef="#ctx0" brushRef="#br0" timeOffset="564.044">6764 1137 64 0 0,'0'0'3453'0'0,"0"0"-1760"0"0,0 0-279 0 0,0 0 465 0 0,0 0 386 0 0,0 0 98 0 0,0 0-144 0 0,0 0-335 0 0,0 0-378 0 0,0 0-331 0 0,0 0-263 0 0,0 0-225 0 0,0 0-122 0 0,7-13-46 0 0,20-39-37 0 0,4-46 954 0 0,51-84-380 0 0,-82 182-1059 0 0,0 0 0 0 0,-1 1 1 0 0,1-1-1 0 0,0 1 0 0 0,0-1 0 0 0,0 0 0 0 0,0 1 0 0 0,0-1 0 0 0,0 0 0 0 0,0 1 1 0 0,1-1-1 0 0,-1 0 0 0 0,0 1 0 0 0,0-1 0 0 0,0 0 0 0 0,0 1 0 0 0,0-1 0 0 0,0 0 1 0 0,1 1-1 0 0,-1-1 0 0 0,0 0 0 0 0,0 0 0 0 0,0 1 0 0 0,1-1 0 0 0,-1 0 0 0 0,0 1 1 0 0,0-1-1 0 0,1 0 0 0 0,-1 0 0 0 0,0 0 0 0 0,1 1 0 0 0,-1-1 0 0 0,0 0 0 0 0,1 0 1 0 0,-1 0-1 0 0,0 0 0 0 0,1 0 0 0 0,-1 0 0 0 0,0 0 0 0 0,1 0 0 0 0,-1 0 0 0 0,0 0 1 0 0,1 0-1 0 0,-1 0 0 0 0,0 0 0 0 0,1 0 0 0 0,-1 0 0 0 0,1 0 0 0 0,-1 0 0 0 0,0 0 1 0 0,1 0-1 0 0,-1 0 0 0 0,0 0 0 0 0,1-1 0 0 0,-1 1 0 0 0,0 0 0 0 0,0 0 0 0 0,1 0 1 0 0,-1-1-1 0 0,0 1 0 0 0,0 0 0 0 0,1 0 0 0 0,-1-1 0 0 0,0 1 0 0 0,0 0 1 0 0,1-1-1 0 0,-1 1 0 0 0,0 0 0 0 0,0-1 0 0 0,0 1 3 0 0,7 38-280 0 0,-6-30 250 0 0,3 10 31 0 0,-4-9-1 0 0,1 0 1 0 0,0 0 0 0 0,1 0 0 0 0,0 0-1 0 0,0 0 1 0 0,1-1 0 0 0,0 1 0 0 0,0-1-1 0 0,1 0 1 0 0,0 0 0 0 0,1 0 0 0 0,0 0-1 0 0,0-1 1 0 0,1 1 0 0 0,-1-1 0 0 0,2-1 0 0 0,-1 1-1 0 0,1-1 1 0 0,0 0-1 0 0,-2-3 43 0 0,0 0 0 0 0,0 0-1 0 0,0-1 1 0 0,0 0 0 0 0,0 0 0 0 0,1 0 0 0 0,-1 0 0 0 0,1-1-1 0 0,-1 0 1 0 0,1 0 0 0 0,-1 0 0 0 0,1-1 0 0 0,0 0 0 0 0,-1 0-1 0 0,1 0 1 0 0,0-1 0 0 0,-1 0 0 0 0,1 0 0 0 0,-1 0-1 0 0,1-1 1 0 0,-1 0 0 0 0,1 0 0 0 0,-1 0 0 0 0,0-1 0 0 0,0 1-1 0 0,0-1 1 0 0,-1-1 0 0 0,1 1 0 0 0,-1-1 0 0 0,1 1-1 0 0,2-5-42 0 0,1 1 137 0 0,-1-1 0 0 0,0 0-1 0 0,-1-1 1 0 0,1 1-1 0 0,-2-1 1 0 0,1-1 0 0 0,-1 1-1 0 0,-1-1 1 0 0,1 0-1 0 0,-2 0 1 0 0,1 0-1 0 0,-2 0 1 0 0,1-1 0 0 0,-1 1-1 0 0,-1-1 1 0 0,1-9-137 0 0,-9-48-107 0 0,4 48-1269 0 0,3 14-2030 0 0,3 2-4065 0 0,2 4-5205 0 0</inkml:trace>
  <inkml:trace contextRef="#ctx0" brushRef="#br0" timeOffset="-1782.383">3117 551 5785 0 0,'0'0'1645'0'0,"0"0"-284"0"0,0 0 56 0 0,0 0 204 0 0,0 0 24 0 0,0 0-188 0 0,0 0-323 0 0,0 0-369 0 0,0 0-246 0 0,0 0-19 0 0,0 0 108 0 0,0 0 127 0 0,0 0 93 0 0,23-7-29 0 0,77-26-97 0 0,-72 23-378 0 0,0-2 1 0 0,-1-1-1 0 0,0-1 0 0 0,-1-1 1 0 0,0-2-1 0 0,-2 0 1 0 0,11-10-325 0 0,-27 22 82 0 0,-1 0 0 0 0,0 0 1 0 0,0 0-1 0 0,0-1 0 0 0,-1 0 0 0 0,0-1 1 0 0,0 1-1 0 0,0-1 0 0 0,-1 0 1 0 0,0 0-1 0 0,0-1 0 0 0,-1 0 0 0 0,0 1 1 0 0,0-1-1 0 0,-1-1 0 0 0,0 1 1 0 0,-1 0-1 0 0,0-1 0 0 0,0 0 0 0 0,0-5-82 0 0,-2 13 10 0 0,-1 1 0 0 0,1-1 0 0 0,-1 1 0 0 0,1 0 0 0 0,-1-1-1 0 0,1 1 1 0 0,-1 0 0 0 0,0 0 0 0 0,1-1 0 0 0,-1 1 0 0 0,0 0-1 0 0,1 0 1 0 0,-1 0 0 0 0,0 0 0 0 0,1 0 0 0 0,-1 0 0 0 0,0 0-1 0 0,1 0 1 0 0,-1 0 0 0 0,0 0 0 0 0,1 0 0 0 0,-1 1 0 0 0,0-1-1 0 0,1 0 1 0 0,-1 0 0 0 0,1 1 0 0 0,-1-1 0 0 0,0 0 0 0 0,1 1-1 0 0,-1-1 1 0 0,1 1 0 0 0,-1-1 0 0 0,1 0 0 0 0,-1 1 0 0 0,1-1-1 0 0,0 1 1 0 0,-1-1 0 0 0,1 1 0 0 0,-1 0 0 0 0,1-1 0 0 0,0 1-1 0 0,0-1 1 0 0,-1 1-10 0 0,-11 21-21 0 0,1 1-1 0 0,2 0 1 0 0,0 0-1 0 0,1 1 1 0 0,1 0 0 0 0,1 0-1 0 0,2 1 1 0 0,0 0-1 0 0,1 0 1 0 0,2 0-1 0 0,1 0 1 0 0,0 0-1 0 0,4 17 22 0 0,-3 8-20 0 0,10 511 2 0 0,-13-526 3 0 0,-2 1 0 0 0,-2 0 0 0 0,-1-1 0 0 0,-2 0 0 0 0,-1 0 0 0 0,-2-1 0 0 0,-1-1 0 0 0,-2 0 0 0 0,-1-1 0 0 0,-2 0 0 0 0,0-2 0 0 0,-3 0 0 0 0,0-1 0 0 0,-6 4 15 0 0,17-22 5 0 0,0-1 0 0 0,0-1-1 0 0,0 0 1 0 0,-1 0 0 0 0,0-1-1 0 0,-1 0 1 0 0,0-1-1 0 0,0-1 1 0 0,-1 0 0 0 0,0 0-1 0 0,0-1 1 0 0,0-1 0 0 0,0 0-1 0 0,-1-1 1 0 0,0 0 0 0 0,1-1-1 0 0,-1-1 1 0 0,0 0-1 0 0,-11-1-4 0 0,21-3 14 0 0,-1 1-1 0 0,1 0 1 0 0,1-1-1 0 0,-1 0 1 0 0,0 0-1 0 0,1 0 1 0 0,-1 0-1 0 0,1-1 1 0 0,0 1-1 0 0,0-1 0 0 0,0 0 1 0 0,1 0-1 0 0,-1 0 1 0 0,1 0-1 0 0,0 0 1 0 0,0-1-1 0 0,1 1 1 0 0,-1-1-1 0 0,1 1 1 0 0,0-1-1 0 0,0 1 1 0 0,0-1-1 0 0,1 0 0 0 0,0 1 1 0 0,0-1-1 0 0,0 0 1 0 0,0 0-1 0 0,1 1 1 0 0,-1-1-1 0 0,1 1 1 0 0,1-1-1 0 0,-1-1-13 0 0,5-20 16 0 0,1 1 0 0 0,0 0 0 0 0,2 0 0 0 0,1 1 0 0 0,1 0 0 0 0,1 0 0 0 0,0 1 0 0 0,2 1 0 0 0,1 0 0 0 0,1 2 0 0 0,1-1 0 0 0,0 2 0 0 0,2 0 0 0 0,0 1 0 0 0,7-4-16 0 0,14-16-46 0 0,2 1-1 0 0,1 3 1 0 0,2 1 0 0 0,1 2-1 0 0,39-18 47 0 0,13-10-2475 0 0,-45 26-2853 0 0,1 3-6682 0 0,-39 23 5963 0 0</inkml:trace>
  <inkml:trace contextRef="#ctx0" brushRef="#br0" timeOffset="-1531.998">4010 805 3785 0 0,'0'0'3314'0'0,"0"0"-44"0"0,0 0-257 0 0,0 0-421 0 0,0 0-677 0 0,0 0-669 0 0,0 0-495 0 0,0 0-233 0 0,0 0-7 0 0,0 0 0 0 0,0 0-28 0 0,-34 30-74 0 0,-105 92-54 0 0,68-42 168 0 0,67-75-487 0 0,1-1 0 0 0,-1 1 0 0 0,1-1 0 0 0,1 1 1 0 0,-1 0-1 0 0,0 0 0 0 0,1 1 0 0 0,0-1 0 0 0,0 0 1 0 0,1 1-1 0 0,0-1 0 0 0,0 1 0 0 0,0 0 0 0 0,0-1 1 0 0,1 1-1 0 0,0-1 0 0 0,0 1 0 0 0,1 0 0 0 0,-1-1 1 0 0,1 1-1 0 0,2 4-36 0 0,0-8 61 0 0,1 1 1 0 0,0-1 0 0 0,-1 0-1 0 0,1-1 1 0 0,0 1 0 0 0,0-1-1 0 0,0 0 1 0 0,0 0 0 0 0,0 0-1 0 0,1 0 1 0 0,-1-1-1 0 0,0 0 1 0 0,0 1 0 0 0,1-2-1 0 0,-1 1 1 0 0,0 0 0 0 0,0-1-1 0 0,4-1-61 0 0,5-2 25 0 0,0 0 0 0 0,0-1 0 0 0,0-1 0 0 0,-1 0 0 0 0,1-1 0 0 0,-2 0-1 0 0,1-1 1 0 0,-1-1 0 0 0,0 1 0 0 0,-1-2 0 0 0,0 1 0 0 0,-1-1 0 0 0,1-1-1 0 0,-2 0 1 0 0,0 0 0 0 0,0-1 0 0 0,-1 0 0 0 0,0 0 0 0 0,-1 0 0 0 0,-1-1-1 0 0,0 0 1 0 0,-1 0 0 0 0,0 0 0 0 0,-1-1 0 0 0,2-13-25 0 0,2-13-1242 0 0,-4 25-2465 0 0,0 0-5730 0 0,-2 11-1864 0 0</inkml:trace>
  <inkml:trace contextRef="#ctx0" brushRef="#br0" timeOffset="-1277.971">4179 1203 12099 0 0,'0'0'2681'0'0,"0"0"-1580"0"0,0 0-405 0 0,0 0 280 0 0,0 0 310 0 0,0 0 185 0 0,0 0-51 0 0,0 0-296 0 0,0 0-318 0 0,0 0-253 0 0,0 0-182 0 0,0 0-90 0 0,8-16-29 0 0,65-117 399 0 0,42-14-99 0 0,-113 144-553 0 0,10-13-48 0 0,0 1 0 0 0,1 1 0 0 0,1 0 1 0 0,0 0-1 0 0,1 2 0 0 0,0 0 0 0 0,1 0 0 0 0,7-3 49 0 0,14 12-2520 0 0,-27 8-1154 0 0,-2 3-3308 0 0,-5-4-4482 0 0</inkml:trace>
  <inkml:trace contextRef="#ctx0" brushRef="#br0" timeOffset="-962.019">4789 861 3073 0 0,'0'0'1343'0'0,"0"0"72"0"0,0 0 220 0 0,0 0 172 0 0,0 0-18 0 0,0 0-231 0 0,0 0-295 0 0,0 0-189 0 0,0 0-69 0 0,0 0-49 0 0,0 0-45 0 0,0 0-72 0 0,0 0-60 0 0,1-8-79 0 0,5-21-85 0 0,-33 21 1921 0 0,21 10-2490 0 0,0-1 0 0 0,1 1 0 0 0,-1 0 0 0 0,1 0 0 0 0,0 1-1 0 0,-1 0 1 0 0,1 0 0 0 0,1 0 0 0 0,-1 0 0 0 0,0 1 0 0 0,1-1 0 0 0,-1 1-1 0 0,1 1 1 0 0,0-1 0 0 0,1 0 0 0 0,-1 1 0 0 0,1 0 0 0 0,-3 5-46 0 0,-7 6 88 0 0,9-10-77 0 0,0 0 0 0 0,0 0 0 0 0,0 1-1 0 0,1-1 1 0 0,0 1 0 0 0,1-1 0 0 0,-1 1 0 0 0,1 0 0 0 0,0 0 0 0 0,1 0 0 0 0,0 0 0 0 0,0 1 0 0 0,1-1 0 0 0,-1 0-1 0 0,1 0 1 0 0,1 0 0 0 0,1 7-11 0 0,0-8 13 0 0,0-1 0 0 0,0 1-1 0 0,1-1 1 0 0,-1 0 0 0 0,1 0 0 0 0,1 0-1 0 0,-1-1 1 0 0,1 1 0 0 0,0-1-1 0 0,0 1 1 0 0,0-1 0 0 0,0 0 0 0 0,1-1-1 0 0,0 1 1 0 0,-1-1 0 0 0,1 0-1 0 0,1 0 1 0 0,-1-1 0 0 0,0 1 0 0 0,1-1-1 0 0,-1 0 1 0 0,1-1 0 0 0,-1 1-1 0 0,1-1 1 0 0,0 0 0 0 0,0-1 0 0 0,-1 1-1 0 0,1-1 1 0 0,0 0 0 0 0,3-1-13 0 0,1 2-129 0 0,1-1 1 0 0,-1 0-1 0 0,1-1 1 0 0,-1 0 0 0 0,1-1-1 0 0,-1 0 1 0 0,0-1-1 0 0,0 1 1 0 0,0-2 0 0 0,0 0-1 0 0,-1 0 1 0 0,1-1-1 0 0,-1 0 1 0 0,0 0 0 0 0,0-1-1 0 0,-1 0 1 0 0,0-1-1 0 0,1-1 129 0 0,5-6-2316 0 0,-2 1-4592 0 0,-4 5-4855 0 0</inkml:trace>
  <inkml:trace contextRef="#ctx0" brushRef="#br0" timeOffset="-566.013">5105 1011 2961 0 0,'0'0'3704'0'0,"0"0"-1127"0"0,0 0-339 0 0,0 0-162 0 0,0 0-245 0 0,0 0-206 0 0,0 0-192 0 0,0 0-174 0 0,0 0-135 0 0,0 0-142 0 0,0 0-151 0 0,33 7-130 0 0,104 15-131 0 0,-69-29 88 0 0,-57 0-484 0 0,1 2-105 0 0,1 0 0 0 0,-1-1 1 0 0,0 0-1 0 0,-1-1 0 0 0,0 0 0 0 0,0-1 0 0 0,0 0 0 0 0,-1-1 1 0 0,0 0-1 0 0,-1 0 0 0 0,0-1 0 0 0,-1-1 0 0 0,0 1 1 0 0,0-2-1 0 0,-1 1 0 0 0,0-1 0 0 0,-1 1 0 0 0,-1-2 1 0 0,0 1-1 0 0,0-1 0 0 0,-2 0 0 0 0,1 1 0 0 0,-2-2 0 0 0,1 1 1 0 0,-1-5-70 0 0,-3 16-4 0 0,1 0 1 0 0,0 0 0 0 0,-1 0 0 0 0,0 0 0 0 0,1 0-1 0 0,-1 0 1 0 0,0 0 0 0 0,0 1 0 0 0,0-1 0 0 0,0 0-1 0 0,-1 1 1 0 0,1-1 0 0 0,0 0 0 0 0,-1 1-1 0 0,1 0 1 0 0,0-1 0 0 0,-1 1 0 0 0,0 0 0 0 0,1 0-1 0 0,-1 0 1 0 0,0 0 0 0 0,0 0 0 0 0,0 0 0 0 0,1 0-1 0 0,-1 1 1 0 0,0-1 0 0 0,0 1 0 0 0,0-1 0 0 0,0 1-1 0 0,0 0 1 0 0,0 0 0 0 0,0-1 0 0 0,0 2-1 0 0,0-1 1 0 0,-1 0 3 0 0,-73 15-279 0 0,61-8 252 0 0,1 1 1 0 0,1 0 0 0 0,-1 1 0 0 0,2 1-1 0 0,-1 0 1 0 0,1 1 0 0 0,1 0 0 0 0,0 1 0 0 0,0 1-1 0 0,1-1 1 0 0,1 1 0 0 0,0 1 0 0 0,1 0-1 0 0,0 0 1 0 0,1 0 0 0 0,1 1 0 0 0,0 0-1 0 0,1 1 1 0 0,1-1 0 0 0,0 1 0 0 0,1 0 0 0 0,1 0-1 0 0,1 0 1 0 0,0 11 26 0 0,1-22-2 0 0,1 0 1 0 0,0 1-1 0 0,0-1 0 0 0,0 0 0 0 0,1-1 0 0 0,0 1 1 0 0,0 0-1 0 0,0 0 0 0 0,1-1 0 0 0,-1 1 0 0 0,1-1 1 0 0,0 0-1 0 0,0 0 0 0 0,1 0 0 0 0,-1 0 0 0 0,1 0 1 0 0,0-1-1 0 0,0 0 0 0 0,0 0 0 0 0,0 0 0 0 0,1 0 1 0 0,-1-1-1 0 0,1 1 0 0 0,0-1 0 0 0,4 1 2 0 0,5 3-1 0 0,1-1 0 0 0,0-1 0 0 0,0 0 0 0 0,1-1 0 0 0,-1-1 0 0 0,1 0 0 0 0,-1-1 0 0 0,1-1 1 0 0,123-18-1606 0 0,-114 11-2303 0 0,-8 3-7237 0 0</inkml:trace>
  <inkml:trace contextRef="#ctx0" brushRef="#br0" timeOffset="-4098.405">457 573 5905 0 0,'0'0'2924'0'0,"0"0"-1045"0"0,0 0-502 0 0,0 0-84 0 0,0 0-17 0 0,0 0-43 0 0,0 0-114 0 0,0 0-161 0 0,0 0-151 0 0,0 0-150 0 0,0 0-141 0 0,-25 21-117 0 0,-79 65-87 0 0,53-23 41 0 0,45-48-275 0 0,-170 300 702 0 0,134-267-440 0 0,41-47-219 0 0,1-1 50 0 0,46-99 796 0 0,240-297-674 0 0,-250 361-231 0 0,-36 35-50 0 0,-15 119 367 0 0,11-99-361 0 0,0 0 0 0 0,1 1 0 0 0,1-1 0 0 0,1 1 0 0 0,1 0 0 0 0,1-1 0 0 0,1 1-18 0 0,-1-16 17 0 0,0-1-1 0 0,0 0 0 0 0,0 0 1 0 0,1 0-1 0 0,0 0 0 0 0,0 0 1 0 0,0 0-1 0 0,0 0 0 0 0,0-1 1 0 0,1 1-1 0 0,0-1 0 0 0,0 1 1 0 0,0-1-1 0 0,0 0 0 0 0,0 0 1 0 0,1-1-1 0 0,-1 1 1 0 0,1-1-1 0 0,-1 1 0 0 0,1-1 1 0 0,0 0-1 0 0,0-1 0 0 0,0 1 1 0 0,0-1-1 0 0,1 0 0 0 0,-1 1 1 0 0,0-2-1 0 0,1 1 0 0 0,-1-1 1 0 0,0 1-1 0 0,1-1 0 0 0,-1 0 1 0 0,0-1-1 0 0,1 1 1 0 0,-1-1-1 0 0,0 0 0 0 0,1 0 1 0 0,-1 0-1 0 0,0 0 0 0 0,0-1 1 0 0,0 0-1 0 0,3-1-16 0 0,13-10 144 0 0,0 0 0 0 0,-1-1 0 0 0,-1-1 0 0 0,0 0 0 0 0,-1-2 0 0 0,0 0 0 0 0,-2 0 0 0 0,0-2 0 0 0,-1 0-1 0 0,-1 0 1 0 0,-1-2 0 0 0,0 1 0 0 0,-2-2 0 0 0,0 1 0 0 0,-2-1 0 0 0,1-6-144 0 0,1-46-569 0 0,-10 74 31 0 0,-7 17-10185 0 0,1-12-901 0 0</inkml:trace>
  <inkml:trace contextRef="#ctx0" brushRef="#br0" timeOffset="-3266.285">959 838 2737 0 0,'0'0'2417'0'0,"0"0"-117"0"0,0 0-152 0 0,0 0-125 0 0,0 0-184 0 0,0 0-201 0 0,0 0-186 0 0,0 0-185 0 0,0 0-144 0 0,0 0-124 0 0,33-3-127 0 0,100-11-130 0 0,-63-9 415 0 0,-64 20-1030 0 0,0-1 1 0 0,0 1-1 0 0,0-1 0 0 0,0 0 0 0 0,-1-1 1 0 0,0 0-1 0 0,0 1 0 0 0,0-2 1 0 0,0 1-1 0 0,-1 0 0 0 0,0-1 0 0 0,0 0 1 0 0,0 0-1 0 0,-1 0 0 0 0,0 0 0 0 0,0-1 1 0 0,-1 1-1 0 0,0-1 0 0 0,0 0 0 0 0,0 0 1 0 0,-1 1-1 0 0,0-1 0 0 0,0 0 0 0 0,-1 0 1 0 0,0 0-1 0 0,0-5-127 0 0,-3 8-7 0 0,0 0 0 0 0,0 1 0 0 0,0 0 1 0 0,0 0-1 0 0,0 0 0 0 0,-1 0 0 0 0,0 0 0 0 0,1 1 1 0 0,-1-1-1 0 0,0 1 0 0 0,0 0 0 0 0,0 0 0 0 0,-1 1 0 0 0,1-1 1 0 0,0 1-1 0 0,-1 0 0 0 0,1 0 0 0 0,0 0 0 0 0,-1 1 1 0 0,1-1-1 0 0,-1 1 0 0 0,1 0 0 0 0,-1 1 0 0 0,0-1 0 0 0,1 1 1 0 0,0 0-1 0 0,-4 1 7 0 0,-7 2-58 0 0,0 1 0 0 0,1 1 1 0 0,0 0-1 0 0,0 1 0 0 0,0 0 0 0 0,1 1 1 0 0,0 1-1 0 0,0 0 0 0 0,1 0 0 0 0,0 2 1 0 0,1-1-1 0 0,0 1 0 0 0,1 1 0 0 0,0 0 1 0 0,1 1-1 0 0,0 0 0 0 0,1 0 0 0 0,1 0 1 0 0,0 1-1 0 0,-1 3 58 0 0,1-4-56 0 0,0 0 0 0 0,1 0 0 0 0,0 1 0 0 0,1 0 0 0 0,0 0 0 0 0,1 0 1 0 0,1 0-1 0 0,0 1 0 0 0,1-1 0 0 0,1 1 0 0 0,0 0 0 0 0,1 0 0 0 0,0-1 0 0 0,2 9 56 0 0,2-17-5 0 0,0-1-1 0 0,0 1 1 0 0,0-1-1 0 0,1 1 1 0 0,-1-1 0 0 0,1-1-1 0 0,0 1 1 0 0,1-1-1 0 0,-1 0 1 0 0,1 0 0 0 0,0 0-1 0 0,0-1 1 0 0,0 0-1 0 0,0 0 1 0 0,1 0-1 0 0,-1-1 1 0 0,1 0 0 0 0,0-1-1 0 0,-1 1 1 0 0,1-1-1 0 0,0 0 1 0 0,0-1-1 0 0,0 0 1 0 0,0 0 0 0 0,0 0-1 0 0,0-1 1 0 0,-1 0-1 0 0,6-1 6 0 0,-10 2 0 0 0,22-4-136 0 0,1-1-1 0 0,-1-2 1 0 0,0 0-1 0 0,-1-1 1 0 0,0-1-1 0 0,0-1 1 0 0,-1-2 0 0 0,0 0-1 0 0,-1-1 1 0 0,0-1-1 0 0,-1-1 1 0 0,-1 0-1 0 0,11-13 137 0 0,51-44-4830 0 0,-29 20-7099 0 0,-40 41 7336 0 0,-16 18 6604 0 0,-22 52 12227 0 0,21-35-10560 0 0,6-22-3582 0 0,1-1 0 0 0,-1 0 1 0 0,0 0-1 0 0,0 0 0 0 0,1 0 0 0 0,-1 0 1 0 0,0 0-1 0 0,1 0 0 0 0,-1 0 1 0 0,1-1-1 0 0,-1 1 0 0 0,1-1 0 0 0,-1 1 1 0 0,1-1-1 0 0,0 1 0 0 0,-1-1 1 0 0,1 0-1 0 0,-1 0 0 0 0,1 0 0 0 0,0 0 1 0 0,-1 0-1 0 0,1 0 0 0 0,0 0 1 0 0,-1-1-1 0 0,1 1 0 0 0,1-1-96 0 0,1 1 240 0 0,4 0-108 0 0,1 0 0 0 0,-1-1 1 0 0,0 0-1 0 0,0 0 0 0 0,1-1 0 0 0,-1 0 1 0 0,0 0-1 0 0,0-1 0 0 0,-1 0 0 0 0,1 0 1 0 0,-1-1-1 0 0,1 0 0 0 0,-1 0 0 0 0,0-1 0 0 0,-1 0 1 0 0,1 0-1 0 0,-1-1 0 0 0,0 1 0 0 0,0-1 1 0 0,-1-1-1 0 0,0 1 0 0 0,0-1 0 0 0,0 0 0 0 0,-1 0 1 0 0,0 0-1 0 0,0-1 0 0 0,-1 1 0 0 0,0-1 1 0 0,0 0-1 0 0,-1 0 0 0 0,0 0 0 0 0,-1 0 1 0 0,1-8-133 0 0,-2 13 1 0 0,0 0 0 0 0,-1 0 0 0 0,0 0 0 0 0,1 0 0 0 0,-1 0 0 0 0,0 0 0 0 0,-1 1 0 0 0,1-1 0 0 0,0 0 0 0 0,-1 0 0 0 0,1 1 1 0 0,-1-1-1 0 0,0 1 0 0 0,0 0 0 0 0,0-1 0 0 0,0 1 0 0 0,-1 0 0 0 0,1 0 0 0 0,0 0 0 0 0,-1 0 0 0 0,1 1 0 0 0,-1-1 0 0 0,0 1 0 0 0,0-1 1 0 0,0 1-1 0 0,1 0 0 0 0,-1 0 0 0 0,0 1 0 0 0,0-1 0 0 0,-1 0-1 0 0,-94-10-347 0 0,85 12 289 0 0,0 1 0 0 0,0 1 0 0 0,0 0-1 0 0,1 1 1 0 0,-1 0 0 0 0,1 1 0 0 0,0 0 0 0 0,0 1 0 0 0,0 0 0 0 0,1 1 0 0 0,0 1 0 0 0,0 0 0 0 0,1 0 0 0 0,0 1 0 0 0,0 0-1 0 0,1 0 1 0 0,1 1 0 0 0,-1 1 0 0 0,1-1 0 0 0,1 1 0 0 0,0 1 0 0 0,1-1 0 0 0,0 1 0 0 0,1 0 0 0 0,0 1 0 0 0,1-1 0 0 0,-2 9 58 0 0,5-14-9 0 0,0 0 1 0 0,0 0 0 0 0,1 0 0 0 0,0 0 0 0 0,0 0 0 0 0,1 0 0 0 0,0 0 0 0 0,0 0 0 0 0,1 0 0 0 0,0 0 0 0 0,0 0 0 0 0,0-1 0 0 0,1 1 0 0 0,0-1 0 0 0,0 1 0 0 0,1-1 0 0 0,0 0 0 0 0,0 0 0 0 0,0-1 0 0 0,1 1 0 0 0,0-1 0 0 0,0 0 0 0 0,0 0 0 0 0,0-1-1 0 0,1 1 1 0 0,0-1 0 0 0,0 0 0 0 0,0-1 0 0 0,0 0 0 0 0,1 0 0 0 0,-1 0 0 0 0,1-1 0 0 0,0 1 0 0 0,2-1 8 0 0,20 7 52 0 0,0-1 0 0 0,0-1 1 0 0,1-2-1 0 0,0-1 0 0 0,0-1 0 0 0,0-2 0 0 0,0 0 0 0 0,0-3 1 0 0,27-3-53 0 0,-44 3-98 0 0,-1 0 0 0 0,1-1 0 0 0,-1 0 1 0 0,0 0-1 0 0,1-2 0 0 0,-2 1 0 0 0,1-2 1 0 0,0 0-1 0 0,-1 0 0 0 0,8-6 98 0 0,1-10-2407 0 0,-11 11-3616 0 0,-5 4-5786 0 0</inkml:trace>
  <inkml:trace contextRef="#ctx0" brushRef="#br0" timeOffset="-2684.972">2117 835 1896 0 0,'0'0'4809'0'0,"0"0"-2767"0"0,0 0-678 0 0,0 0 302 0 0,0 0 228 0 0,0 0 14 0 0,0 0-201 0 0,0 0-250 0 0,0 0-178 0 0,0 0-104 0 0,0 0-98 0 0,0 0-119 0 0,4-6-166 0 0,11-19-177 0 0,-52 20 437 0 0,-54 52-912 0 0,72-32-128 0 0,0-2-18 0 0,11-10-12 0 0,0 0 1 0 0,1 1-1 0 0,0 0 1 0 0,0 0 0 0 0,0 1-1 0 0,1 0 1 0 0,-1 0-1 0 0,1 1 1 0 0,0-1 0 0 0,1 1-1 0 0,-1 1 1 0 0,1-1-1 0 0,1 1 1 0 0,-1 0 0 0 0,1 0-1 0 0,0 0 1 0 0,0 1-1 0 0,1-1 1 0 0,0 1-1 0 0,1 0 1 0 0,0 0 0 0 0,0 0-1 0 0,0 0 1 0 0,1 0-1 0 0,0 0 1 0 0,1 1 17 0 0,3-4 0 0 0,1 0-1 0 0,-1-1 1 0 0,1 1 0 0 0,0-1 0 0 0,1 0-1 0 0,-1 0 1 0 0,0-1 0 0 0,1 1-1 0 0,0-1 1 0 0,0 0 0 0 0,0 0-1 0 0,0-1 1 0 0,1 1 0 0 0,-1-1-1 0 0,1 0 1 0 0,-1-1 0 0 0,1 1 0 0 0,0-1-1 0 0,0 0 1 0 0,-1-1 0 0 0,1 0-1 0 0,0 1 1 0 0,0-2 0 0 0,0 1-1 0 0,-1-1 1 0 0,6 0 0 0 0,0 0 69 0 0,1 0-1 0 0,-1-1 1 0 0,1 0-1 0 0,-1-1 1 0 0,0 0-1 0 0,0 0 1 0 0,0-2-1 0 0,-1 1 1 0 0,1-1-1 0 0,-1-1 1 0 0,0 1-1 0 0,-1-2 1 0 0,1 0-1 0 0,-1 0 1 0 0,0 0-1 0 0,-1-1 1 0 0,3-3-69 0 0,6-8 166 0 0,-1 0 1 0 0,-1-2 0 0 0,0 1 0 0 0,-1-2 0 0 0,-2 0 0 0 0,0 0 0 0 0,3-12-167 0 0,26-57 133 0 0,-21 52-210 0 0,-2 0 1 0 0,-2-1-1 0 0,-1-1 1 0 0,-2-1-1 0 0,-2 0 1 0 0,-2 0-1 0 0,-1-1 1 0 0,-1-22 76 0 0,-7 59-26 0 0,2 2 4 0 0,-1 0 1 0 0,0 0-1 0 0,0 1 0 0 0,0-1 0 0 0,-1 0 1 0 0,1 0-1 0 0,-1 0 0 0 0,0 0 0 0 0,0 0 1 0 0,0 0-1 0 0,-1 0 0 0 0,0 0 1 0 0,1 0-1 0 0,-1 0 0 0 0,-1 0 0 0 0,1 0 1 0 0,0 1-1 0 0,-1-1 0 0 0,0 0 0 0 0,0 1 1 0 0,0-1-1 0 0,0 1 0 0 0,-1 0 0 0 0,1 0 1 0 0,-1 0-1 0 0,0 0 0 0 0,0 0 0 0 0,0 1 1 0 0,0-1-1 0 0,0 1 0 0 0,0 0 0 0 0,-1 0 1 0 0,1 0-1 0 0,-1 0 0 0 0,0 0 1 0 0,1 1-1 0 0,-1 0 0 0 0,0 0 0 0 0,0 0 22 0 0,-7 4-15 0 0,1 0 1 0 0,0 1-1 0 0,0 1 0 0 0,1 0 0 0 0,-1 0 0 0 0,1 1 1 0 0,0 0-1 0 0,1 1 0 0 0,-1 0 0 0 0,1 0 0 0 0,1 0 1 0 0,-1 1-1 0 0,1 1 0 0 0,1-1 0 0 0,-1 1 0 0 0,2 0 1 0 0,-1 0-1 0 0,1 1 0 0 0,0 0 0 0 0,-2 8 15 0 0,-7 14 55 0 0,2-1 0 0 0,2 2 0 0 0,0-1-1 0 0,2 1 1 0 0,2 1 0 0 0,1-1 0 0 0,1 1 0 0 0,2 0-1 0 0,2 0 1 0 0,1 0 0 0 0,1 0 0 0 0,6 26-55 0 0,-5-41 55 0 0,1-1 0 0 0,1 0 0 0 0,0 0 0 0 0,1-1 0 0 0,1 1 0 0 0,1-1 0 0 0,1-1 0 0 0,0 1 1 0 0,1-2-1 0 0,1 1 0 0 0,0-1 0 0 0,1-1 0 0 0,0 0 0 0 0,1-1 0 0 0,1 0 0 0 0,9 6-55 0 0,-20-17-61 0 0,-1-1 0 0 0,1 1-1 0 0,0-1 1 0 0,0 0 0 0 0,0 0 0 0 0,0 0-1 0 0,0 0 1 0 0,0 0 0 0 0,1-1-1 0 0,-1 1 1 0 0,0-1 0 0 0,0 0 0 0 0,0 0-1 0 0,1 0 1 0 0,-1-1 0 0 0,0 1 0 0 0,0-1-1 0 0,0 1 1 0 0,0-1 0 0 0,3-1 61 0 0,19-15-6594 0 0,-16 9-5592 0 0</inkml:trace>
  <inkml:trace contextRef="#ctx0" brushRef="#br0" timeOffset="22801.911">7894 345 5857 0 0,'0'0'2233'0'0,"0"0"-669"0"0,0 0-254 0 0,0 0 51 0 0,0 0 46 0 0,0 0-82 0 0,0 0-195 0 0,0 0-217 0 0,0 0-148 0 0,0 0-66 0 0,0 0 0 0 0,0 0 62 0 0,9 4 1944 0 0,10-16-2014 0 0,-1-1 0 0 0,0-1 0 0 0,0 0 0 0 0,-1-2 1 0 0,-1 0-1 0 0,-1 0 0 0 0,13-18-691 0 0,9-9 330 0 0,88-128 180 0 0,-124 171-512 0 0,-1 1 0 0 0,0-1 0 0 0,0 0 0 0 0,0 1 0 0 0,0-1 0 0 0,1 0 0 0 0,-1 0 0 0 0,0 0 0 0 0,0 1 0 0 0,1-1 0 0 0,-1 0 0 0 0,0 0 0 0 0,0 0 0 0 0,1 1 0 0 0,-1-1 0 0 0,0 0 0 0 0,1 0 0 0 0,-1 0 0 0 0,0 0 0 0 0,1 0 0 0 0,-1 0 0 0 0,0 0 0 0 0,0 0 0 0 0,1 0 0 0 0,-1 0 0 0 0,0 0 0 0 0,1 0 0 0 0,-1 0 0 0 0,0 0 0 0 0,1 0 0 0 0,-1 0 0 0 0,0 0 0 0 0,1 0 0 0 0,-1 0 0 0 0,0 0 0 0 0,0-1 0 0 0,1 1 0 0 0,-1 0 0 0 0,0 0 0 0 0,1 0 0 0 0,-1 0 0 0 0,0-1 0 0 0,0 1 0 0 0,0 0 0 0 0,1 0 0 0 0,-1-1 0 0 0,0 1 0 0 0,0 0 0 0 0,0 0 2 0 0,1 14 6 0 0,1 4 8 0 0,1 0 0 0 0,1-1-1 0 0,1 1 1 0 0,0-1-1 0 0,2 0 1 0 0,-1 0-1 0 0,2-1 1 0 0,0 0 0 0 0,1 0-1 0 0,1-1 1 0 0,4 4-14 0 0,-11-16-55 0 0,0 1 0 0 0,0-2 1 0 0,1 1-1 0 0,-1 0 0 0 0,1-1 1 0 0,0 1-1 0 0,0-1 0 0 0,0 0 1 0 0,0-1-1 0 0,0 1 0 0 0,0 0 1 0 0,0-1-1 0 0,1 0 1 0 0,-1 0-1 0 0,1-1 0 0 0,-1 1 1 0 0,3-1 54 0 0,11 1-3966 0 0,1-1-3793 0 0,-15 0 5798 0 0,6 0-11105 0 0</inkml:trace>
  <inkml:trace contextRef="#ctx0" brushRef="#br0" timeOffset="21695.766">7832 938 0 0 0,'0'0'324'0'0,"0"0"380"0"0,0 0 143 0 0,0 0 40 0 0,0 0 88 0 0,0 0 88 0 0,0 0 57 0 0,0 0 83 0 0,-6 1 97 0 0,-18 4 71 0 0,19-4-4 0 0,5-1-76 0 0,0 0-55 0 0,0 0-63 0 0,0 0-80 0 0,0 0-75 0 0,11 18 3934 0 0,44 2-3540 0 0,-29-19-1201 0 0,0-1 1 0 0,0-1-1 0 0,0-1 1 0 0,0-2-1 0 0,0 0 1 0 0,-1-2-1 0 0,1 0 1 0 0,-2-2-1 0 0,1-1 1 0 0,-1-1 0 0 0,0-1-1 0 0,-1-1 1 0 0,13-10-212 0 0,-25 16 48 0 0,0 0 0 0 0,-1-2 0 0 0,-1 1 1 0 0,1-1-1 0 0,-1 0 0 0 0,0-1 1 0 0,-1 0-1 0 0,0-1 0 0 0,1-2-48 0 0,-8 10 16 0 0,1 0-1 0 0,-1 0 0 0 0,0 0 0 0 0,-1-1 0 0 0,1 1 1 0 0,0 0-1 0 0,-1 0 0 0 0,1-1 0 0 0,-1 1 0 0 0,0 0 1 0 0,0-1-1 0 0,0 1 0 0 0,0 0 0 0 0,0-1 0 0 0,0 1 1 0 0,0-1-1 0 0,-1 1 0 0 0,1 0 0 0 0,-1 0 1 0 0,0-1-1 0 0,0 1 0 0 0,0 0 0 0 0,0 0 0 0 0,0 0 1 0 0,0 0-1 0 0,-1 0 0 0 0,1 0 0 0 0,0 0 0 0 0,-1 1 1 0 0,0-1-1 0 0,1 0 0 0 0,-1 1 0 0 0,0-1 0 0 0,0 1 1 0 0,0 0-1 0 0,0-1 0 0 0,0 1 0 0 0,0 0 1 0 0,0 0-1 0 0,0 0 0 0 0,-1 1 0 0 0,0-1-15 0 0,-17-4-39 0 0,-1 1-1 0 0,1 0 1 0 0,-1 2 0 0 0,0 1-1 0 0,0 0 1 0 0,-14 2 39 0 0,2 0-41 0 0,15 0 29 0 0,1 1 1 0 0,-1 2 0 0 0,0-1-1 0 0,1 2 1 0 0,0 0-1 0 0,0 1 1 0 0,1 1 0 0 0,0 1-1 0 0,0 0 1 0 0,0 1-1 0 0,-7 6 12 0 0,17-8 26 0 0,0-1-1 0 0,0 1 0 0 0,1 1 1 0 0,-1-1-1 0 0,2 1 0 0 0,-1 0 0 0 0,1 0 1 0 0,0 0-1 0 0,1 0 0 0 0,0 1 0 0 0,0 0 1 0 0,1-1-1 0 0,0 1 0 0 0,1 0 1 0 0,0 0-1 0 0,0 0 0 0 0,1 0 0 0 0,0 0 1 0 0,0 0-1 0 0,1 0 0 0 0,0 0 1 0 0,1 0-1 0 0,2 7-25 0 0,-3-1 76 0 0,1 1 1 0 0,1-1-1 0 0,0 0 0 0 0,1 0 1 0 0,1 0-1 0 0,0 0 0 0 0,1-1 1 0 0,0 0-1 0 0,1 0 1 0 0,1 0-1 0 0,0-1 0 0 0,1 0 1 0 0,1-1-1 0 0,-1 0 0 0 0,2 0-76 0 0,-5-7 48 0 0,0 0-1 0 0,0 0 1 0 0,0 0-1 0 0,0-1 1 0 0,1 0-1 0 0,0 0 1 0 0,-1-1-1 0 0,2 0 1 0 0,-1 0-1 0 0,0 0 1 0 0,0-1-1 0 0,1 0 1 0 0,-1-1-1 0 0,1 0 1 0 0,0 0-1 0 0,-1 0 1 0 0,1-1-1 0 0,3 0-47 0 0,8-2 109 0 0,-1 0-1 0 0,0-1 1 0 0,0-1-1 0 0,0-1 0 0 0,-1 0 1 0 0,1-2-1 0 0,6-3-108 0 0,59-18 83 0 0,-64 24 14 0 0,-15 4-8815 0 0,-4 0-3383 0 0</inkml:trace>
  <inkml:trace contextRef="#ctx0" brushRef="#br0" timeOffset="22240.418">8533 1192 15795 0 0,'0'0'1255'0'0,"0"0"-504"0"0,0 0-176 0 0,0 0 82 0 0,0 0 114 0 0,0 0 32 0 0,0 0-107 0 0,0 0-166 0 0,0 0-156 0 0,0 0-96 0 0,0 0-83 0 0,0 0-42 0 0,0 0-24 0 0,-7 21-14 0 0,-28 98 84 0 0,26-35 2238 0 0,21-115-2123 0 0,2 0 0 0 0,1 1-1 0 0,1 0 1 0 0,1 1 0 0 0,2 1-1 0 0,3-1-313 0 0,47-53 311 0 0,-44 119-339 0 0,-1 43-83 0 0,-24-79 71 0 0,0 0 0 0 0,0-1-1 0 0,1 1 1 0 0,-1-1 0 0 0,0 1-1 0 0,1-1 1 0 0,-1 1 0 0 0,1-1-1 0 0,-1 0 1 0 0,1 1 0 0 0,-1-1-1 0 0,1 1 1 0 0,-1-1 0 0 0,1 0-1 0 0,-1 1 1 0 0,1-1 0 0 0,-1 0-1 0 0,1 0 1 0 0,0 0 0 0 0,-1 1-1 0 0,1-1 1 0 0,-1 0 0 0 0,1 0-1 0 0,0 0 1 0 0,-1 0 0 0 0,1 0-1 0 0,-1 0 1 0 0,1 0 0 0 0,0 0-1 0 0,-1 0 1 0 0,1 0 0 0 0,0 0-1 0 0,-1-1 1 0 0,1 1 0 0 0,-1 0-1 0 0,1 0 1 0 0,-1-1 0 0 0,1 1-1 0 0,-1 0 1 0 0,1-1 0 0 0,-1 1-1 0 0,1 0 1 0 0,-1-1 0 0 0,1 1-1 0 0,-1-1 1 0 0,1 1 0 0 0,-1-1-1 0 0,0 1 1 0 0,1-1 0 0 0,-1 1-1 0 0,0-1 1 0 0,1 1 0 0 0,-1-1 0 0 0,0 1-1 0 0,0-1 1 0 0,0 0 0 0 0,1 1 40 0 0,11-19-4259 0 0,-5 4-5678 0 0,-5 7-1336 0 0</inkml:trace>
  <inkml:trace contextRef="#ctx0" brushRef="#br0" timeOffset="32994.868">293 2145 8834 0 0,'0'0'1792'0'0,"0"0"-345"0"0,0 0-165 0 0,0 0 31 0 0,0 0-36 0 0,0 0-134 0 0,0 0-148 0 0,0 0-202 0 0,0 0-117 0 0,0 0-80 0 0,0 0-90 0 0,-30 12-89 0 0,-93 34-71 0 0,59-11 234 0 0,56-25-480 0 0,0-1 0 0 0,1 1 0 0 0,0 1 0 0 0,0-1 0 0 0,1 1 0 0 0,1 1 0 0 0,0-1 0 0 0,0 1 0 0 0,1-1 0 0 0,0 1 0 0 0,1 1 0 0 0,1-1 0 0 0,0 0 0 0 0,0 1 0 0 0,1-1 0 0 0,1 13-100 0 0,1-23 55 0 0,0 0 1 0 0,0 0-1 0 0,0 0 0 0 0,0 0 0 0 0,0 0 0 0 0,0 0 1 0 0,1 0-1 0 0,-1 0 0 0 0,0 0 0 0 0,1-1 1 0 0,0 1-1 0 0,-1-1 0 0 0,1 1 0 0 0,0-1 1 0 0,0 1-1 0 0,0-1 0 0 0,0 0 0 0 0,0 0 1 0 0,0 0-1 0 0,0 0 0 0 0,0 0 0 0 0,0-1 0 0 0,1 1 1 0 0,-1-1-1 0 0,0 1 0 0 0,0-1 0 0 0,1 0 1 0 0,-1 0-1 0 0,0 0 0 0 0,1 0 0 0 0,-1 0 1 0 0,0 0-1 0 0,0-1 0 0 0,1 1 0 0 0,-1-1 1 0 0,0 0-1 0 0,0 1 0 0 0,0-1 0 0 0,0 0 1 0 0,0 0-1 0 0,0-1 0 0 0,0 1 0 0 0,2-2-55 0 0,43-32 545 0 0,-1-3 0 0 0,-2-1 0 0 0,22-28-545 0 0,-40 42 108 0 0,8 1-12 0 0,-21 62-24 0 0,28 381 202 0 0,-37-383-276 0 0,-2 0 1 0 0,-1 1-1 0 0,-2-1 1 0 0,-2 0-1 0 0,-5 27 2 0 0,6-50-21 0 0,-1 1-1 0 0,-1-1 0 0 0,0 0 0 0 0,0 0 1 0 0,-2 0-1 0 0,1-1 0 0 0,-2 0 1 0 0,1 0-1 0 0,-2 0 0 0 0,1-1 0 0 0,-2 0 1 0 0,1 0-1 0 0,-2-1 0 0 0,1-1 1 0 0,-1 1-1 0 0,-9 5 22 0 0,13-11-20 0 0,1-1 1 0 0,-1 0-1 0 0,0 0 0 0 0,0 0 0 0 0,0-1 1 0 0,0 0-1 0 0,0 0 0 0 0,0 0 0 0 0,-1-1 1 0 0,1 0-1 0 0,-1-1 0 0 0,1 1 1 0 0,-1-1-1 0 0,-1 0 20 0 0,6-2-9 0 0,-1 1 1 0 0,1-1-1 0 0,-1 1 0 0 0,1-1 1 0 0,0 0-1 0 0,-1 0 0 0 0,1 0 1 0 0,0 0-1 0 0,0-1 0 0 0,0 1 1 0 0,1-1-1 0 0,-1 1 0 0 0,1-1 1 0 0,-1 1-1 0 0,1-1 1 0 0,0 0-1 0 0,0 1 0 0 0,0-1 1 0 0,0 0-1 0 0,1 0 0 0 0,-1 0 1 0 0,1 0-1 0 0,-1 0 0 0 0,1 0 1 0 0,0 0-1 0 0,0 0 0 0 0,1 0 1 0 0,-1 0-1 0 0,0 0 0 0 0,1 0 1 0 0,0 0 8 0 0,2-12-17 0 0,1 1 1 0 0,0 0 0 0 0,1 0-1 0 0,0 1 1 0 0,1-1 0 0 0,1 1-1 0 0,0 0 1 0 0,0 1-1 0 0,2 0 1 0 0,6-9 16 0 0,-11 17 2 0 0,53-71 50 0 0,4 4-1 0 0,3 2 1 0 0,38-31-52 0 0,119-130 7 0 0,-195 201-25 0 0,-1-2 1 0 0,-1-1 0 0 0,-2-1-1 0 0,-1-1 1 0 0,-2 0 0 0 0,-1-2-1 0 0,5-17 18 0 0,-22 52-2 0 0,0 0 0 0 0,0 0 0 0 0,0 0-1 0 0,0 0 1 0 0,-1 0 0 0 0,1 0-1 0 0,0 0 1 0 0,-1 0 0 0 0,1-1 0 0 0,0 1-1 0 0,-1 0 1 0 0,0-1 0 0 0,1 1-1 0 0,-1 0 1 0 0,0 0 0 0 0,0-1 0 0 0,0 1-1 0 0,1-1 1 0 0,-1 1 0 0 0,-1 0-1 0 0,1-1 1 0 0,0 1 0 0 0,0 0 0 0 0,0-1-1 0 0,-1 1 1 0 0,1 0 0 0 0,-1 0-1 0 0,1-1 1 0 0,-1 1 0 0 0,1 0 0 0 0,-1 0-1 0 0,0 0 1 0 0,0 0 0 0 0,1-1-1 0 0,-1 1 1 0 0,0 0 0 0 0,0 0 0 0 0,0 1-1 0 0,0-1 1 0 0,0 0 0 0 0,0 0-1 0 0,-1 0 1 0 0,1 1 0 0 0,0-1 0 0 0,0 1-1 0 0,0-1 1 0 0,-1 1 0 0 0,1-1-1 0 0,0 1 1 0 0,-1 0 0 0 0,1-1 0 0 0,0 1-1 0 0,-1 0 1 0 0,1 0 0 0 0,0 0-1 0 0,-1 0 1 0 0,1 0 0 0 0,0 0 0 0 0,-1 1-1 0 0,1-1 1 0 0,0 0 0 0 0,-1 1-1 0 0,0 0 3 0 0,-12 3-22 0 0,1 2-1 0 0,-1 0 0 0 0,1 0 1 0 0,1 1-1 0 0,-1 1 0 0 0,1 0 1 0 0,0 0-1 0 0,1 1 0 0 0,0 1 1 0 0,-8 9 22 0 0,9-10 5 0 0,0 0 1 0 0,1 1 0 0 0,0 0 0 0 0,0 1-1 0 0,1 0 1 0 0,1 0 0 0 0,0 1 0 0 0,0 0-1 0 0,1 0 1 0 0,1 0 0 0 0,0 1 0 0 0,0 0-1 0 0,2 0 1 0 0,-1 0 0 0 0,2 0 0 0 0,0 1-1 0 0,0-1 1 0 0,1 1 0 0 0,1-1 0 0 0,0 1-1 0 0,1 0 1 0 0,1-1 0 0 0,1 5-6 0 0,-1-11 5 0 0,1 1 1 0 0,1-1-1 0 0,0 0 1 0 0,0-1 0 0 0,0 1-1 0 0,0-1 1 0 0,1 0-1 0 0,0 0 1 0 0,1 0-1 0 0,-1-1 1 0 0,1 1-1 0 0,0-2 1 0 0,0 1 0 0 0,1 0-1 0 0,0-1 1 0 0,-1-1-1 0 0,1 1 1 0 0,0-1-1 0 0,1 0 1 0 0,-1 0-1 0 0,6 0-5 0 0,7 3 29 0 0,0-2 1 0 0,0 0-1 0 0,0-1 0 0 0,0-1 0 0 0,1-1 0 0 0,-1-1 0 0 0,19-2-29 0 0,-15-3 36 0 0,-1-2 0 0 0,1-1 1 0 0,-1 0-1 0 0,-1-2 0 0 0,0 0 1 0 0,0-2-1 0 0,-1 0 0 0 0,-1-1 1 0 0,0-2-1 0 0,0 0 0 0 0,-2 0 1 0 0,0-2-1 0 0,-1-1 0 0 0,-1 0 1 0 0,0-1-1 0 0,-1 0 0 0 0,10-20-36 0 0,-6 6 14 0 0,-2-1 0 0 0,-1 0-1 0 0,-2-1 1 0 0,-1-1 0 0 0,-2 0 0 0 0,-1-1-1 0 0,3-30-13 0 0,-4-88 38 0 0,-8 153-37 0 0,-1 0 0 0 0,0 0 0 0 0,0 0 0 0 0,0 0 1 0 0,0 0-1 0 0,0 0 0 0 0,0 0 0 0 0,-1 0 0 0 0,1 0 0 0 0,-1 0 1 0 0,1 0-1 0 0,-1 0 0 0 0,0 0 0 0 0,0 0 0 0 0,0 0 0 0 0,0 0 1 0 0,0 1-1 0 0,0-1 0 0 0,0 0 0 0 0,0 1 0 0 0,-1-1 0 0 0,1 1 1 0 0,-1-1-1 0 0,1 1 0 0 0,-1 0 0 0 0,0 0 0 0 0,1-1 1 0 0,-1 1-1 0 0,0 0 0 0 0,0 1 0 0 0,0-1 0 0 0,0 0 0 0 0,0 1 1 0 0,0-1-1 0 0,0 1 0 0 0,0-1 0 0 0,0 1 0 0 0,0 0 0 0 0,0 0 1 0 0,0 0-1 0 0,0 0 0 0 0,0 0 0 0 0,0 0 0 0 0,0 0 0 0 0,0 1 1 0 0,0-1-1 0 0,0 1 0 0 0,0 0 0 0 0,0 0 0 0 0,-1 0-1 0 0,-5 9 10 0 0,1 1 0 0 0,0 0-1 0 0,0 1 1 0 0,1 0 0 0 0,0 0-1 0 0,1 0 1 0 0,0 0-1 0 0,1 1 1 0 0,1 0 0 0 0,0-1-1 0 0,1 2 1 0 0,0-1 0 0 0,1 0-1 0 0,0 0 1 0 0,1 0 0 0 0,0 1-1 0 0,2-1 1 0 0,-1 0-10 0 0,-1-7 2 0 0,3 23 43 0 0,0 1-1 0 0,2-1 0 0 0,1 0 1 0 0,1 0-1 0 0,2-1 0 0 0,8 19-44 0 0,31 132 172 0 0,-37-24-264 0 0,-11-154 41 0 0,0-1-24 0 0,-7-38-1570 0 0,-2-23-1641 0 0,1 3-3840 0 0,5 39 78 0 0,0 3-2270 0 0</inkml:trace>
  <inkml:trace contextRef="#ctx0" brushRef="#br0" timeOffset="33244.888">1053 2013 9050 0 0,'0'0'2450'0'0,"0"0"-443"0"0,0 0-397 0 0,0 0-285 0 0,0 0-173 0 0,0 0-6 0 0,0 0 9 0 0,0 0 11 0 0,0 0-24 0 0,0 0-125 0 0,0 0-148 0 0,0 0-121 0 0,0 0-106 0 0,27 0-123 0 0,85 0-107 0 0,29-17 309 0 0,-115 11-670 0 0,65-17 81 0 0,-15 3-1297 0 0,-25 9-3178 0 0,-33 7-5949 0 0</inkml:trace>
  <inkml:trace contextRef="#ctx0" brushRef="#br0" timeOffset="36014.708">2775 2304 5769 0 0,'0'0'2251'0'0,"0"0"-592"0"0,0 0-236 0 0,0 0 22 0 0,0 0 8 0 0,0 0-46 0 0,0 0-184 0 0,0 0-205 0 0,0 0-142 0 0,0 0-135 0 0,0 0-114 0 0,-21-7-88 0 0,-65-20-58 0 0,83 26-425 0 0,0 0 0 0 0,0 0-1 0 0,0 0 1 0 0,-1 0-1 0 0,1 1 1 0 0,0-1-1 0 0,0 1 1 0 0,-1 0-1 0 0,1 0 1 0 0,0 0-1 0 0,0 0 1 0 0,0 1-1 0 0,-1-1 1 0 0,1 1-1 0 0,0 0 1 0 0,0 0-1 0 0,0 0 1 0 0,0 0-1 0 0,0 0 1 0 0,0 1 0 0 0,0-1-1 0 0,0 1 1 0 0,1 0-1 0 0,-1 0 1 0 0,1 0-1 0 0,-1 0 1 0 0,1 1-1 0 0,0-1-55 0 0,-12 10 285 0 0,3-5-180 0 0,1 0 1 0 0,0 1 0 0 0,0 0 0 0 0,1 0 0 0 0,0 1 0 0 0,1 1 0 0 0,-1-1 0 0 0,2 1 0 0 0,-1 1 0 0 0,2-1-1 0 0,-1 1 1 0 0,1 1 0 0 0,1-1 0 0 0,0 1 0 0 0,1 0 0 0 0,0 0 0 0 0,0 4-106 0 0,2-11 30 0 0,0 1 1 0 0,0-1-1 0 0,1 1 1 0 0,-1-1-1 0 0,2 1 0 0 0,-1 0 1 0 0,0-1-1 0 0,1 1 1 0 0,0 0-1 0 0,0-1 1 0 0,1 1-1 0 0,0 0 0 0 0,0-1 1 0 0,0 1-1 0 0,1-1 1 0 0,-1 1-1 0 0,1-1 0 0 0,0 0 1 0 0,1 0-1 0 0,0 0 1 0 0,-1 0-1 0 0,2 0 1 0 0,-1 0-1 0 0,0-1 0 0 0,1 0 1 0 0,0 1-1 0 0,0-1 1 0 0,0-1-1 0 0,0 1 1 0 0,1-1-1 0 0,0 1 0 0 0,-1-1 1 0 0,1-1-1 0 0,0 1 1 0 0,1-1-1 0 0,-1 1 0 0 0,1-1-30 0 0,4-1 89 0 0,-1-1-1 0 0,1 0 0 0 0,0-1 0 0 0,0 1 0 0 0,-1-2 1 0 0,1 1-1 0 0,-1-2 0 0 0,1 1 0 0 0,-1-1 1 0 0,0 0-1 0 0,0-1 0 0 0,0 0 0 0 0,-1-1 0 0 0,1 0 1 0 0,-1 0-1 0 0,0 0 0 0 0,0-1 0 0 0,5-6-88 0 0,117-132 606 0 0,-46 25-283 0 0,-76 108-308 0 0,-8 11-17 0 0,0 1 0 0 0,0-1 0 0 0,0 1 0 0 0,1-1 0 0 0,-1 0-1 0 0,0 1 1 0 0,0-1 0 0 0,0 0 0 0 0,0 1 0 0 0,0-1 0 0 0,0 0 0 0 0,0 1 0 0 0,1-1 0 0 0,-1 0 0 0 0,0 0 0 0 0,0 1 0 0 0,0-1 0 0 0,1 0 0 0 0,-1 1 0 0 0,0-1 0 0 0,1 0 0 0 0,-1 0 0 0 0,0 0-1 0 0,0 1 1 0 0,1-1 0 0 0,-1 0 0 0 0,0 0 0 0 0,1 0 0 0 0,-1 0 0 0 0,0 0 0 0 0,1 0 0 0 0,-1 1 0 0 0,0-1 0 0 0,1 0 0 0 0,-1 0 0 0 0,0 0 0 0 0,1 0 0 0 0,-1 0 0 0 0,1 0 0 0 0,-1 0-1 0 0,0 0 1 0 0,1-1 0 0 0,-1 1 0 0 0,0 0 0 0 0,1 0 0 0 0,-1 0 0 0 0,0 0 0 0 0,1 0 0 0 0,-1-1 0 0 0,0 1 0 0 0,0 0 0 0 0,1 0 0 0 0,-1 0 0 0 0,0-1 0 0 0,0 1 0 0 0,1 0 0 0 0,-1 0 0 0 0,0-1-1 0 0,0 1 1 0 0,1 0 0 0 0,-1-1 2 0 0,9 26 0 0 0,1-1 0 0 0,1-1 0 0 0,1 0 0 0 0,1-1 0 0 0,1 0 0 0 0,12 15 0 0 0,-23-35-130 0 0,1 1-1 0 0,-1 0 0 0 0,1-1 1 0 0,-1 0-1 0 0,1 0 0 0 0,0 0 1 0 0,0-1-1 0 0,0 1 0 0 0,0-1 1 0 0,0 0-1 0 0,0 0 0 0 0,0 0 1 0 0,0 0-1 0 0,0-1 1 0 0,0 0-1 0 0,0 1 0 0 0,1-2 1 0 0,-1 1-1 0 0,1-1 131 0 0,46-14-7630 0 0,-36 5 447 0 0,-2 5-3605 0 0</inkml:trace>
  <inkml:trace contextRef="#ctx0" brushRef="#br0" timeOffset="36261.189">3590 2138 8738 0 0,'0'0'3239'0'0,"0"0"-970"0"0,0 0-541 0 0,0 0-253 0 0,0 0-215 0 0,0 0-213 0 0,0 0-159 0 0,0 0-133 0 0,0 0-92 0 0,0 0-89 0 0,-32 14-89 0 0,-101 47-50 0 0,62-12 100 0 0,60-37-402 0 0,10-11-125 0 0,-5 5 48 0 0,0-1 0 0 0,0 1 0 0 0,0 0 0 0 0,0 1 0 0 0,1-1-1 0 0,0 1 1 0 0,1 0 0 0 0,-1 1 0 0 0,1-1 0 0 0,1 1-1 0 0,-1-1 1 0 0,1 1 0 0 0,1 0 0 0 0,0 0 0 0 0,0 1-1 0 0,-1 6-55 0 0,6-10 9 0 0,-1 0 0 0 0,1-1-1 0 0,0 0 1 0 0,0 1-1 0 0,1-1 1 0 0,-1 0 0 0 0,1 0-1 0 0,0-1 1 0 0,0 1 0 0 0,1-1-1 0 0,-1 0 1 0 0,0 0-1 0 0,1 0 1 0 0,0-1 0 0 0,0 0-1 0 0,0 0 1 0 0,0 0 0 0 0,0 0-1 0 0,0-1 1 0 0,0 0-1 0 0,0 0 1 0 0,1 0 0 0 0,-1-1-1 0 0,0 1 1 0 0,1-1 0 0 0,-1-1-1 0 0,0 1 1 0 0,5-2-9 0 0,7 2-65 0 0,-1-1-1 0 0,0-1 1 0 0,0-1 0 0 0,0 0 0 0 0,0-1 0 0 0,-1-1-1 0 0,1 0 1 0 0,-1-2 0 0 0,9-4 65 0 0,50-27-1845 0 0,-27 8-6390 0 0,-32 22-3264 0 0</inkml:trace>
  <inkml:trace contextRef="#ctx0" brushRef="#br0" timeOffset="36659.903">3975 2171 5161 0 0,'0'0'1378'0'0,"0"0"117"0"0,0 0 365 0 0,0 0 210 0 0,0 0-86 0 0,0 0-327 0 0,0 0-352 0 0,0 0-214 0 0,0 0-53 0 0,0 0-30 0 0,0 0-37 0 0,0 0-74 0 0,0 0-140 0 0,1-2-161 0 0,0 2-545 0 0,0 0 0 0 0,-1-1 1 0 0,1 1-1 0 0,-1-1 0 0 0,1 1 1 0 0,-1-1-1 0 0,0 1 0 0 0,1-1 1 0 0,-1 1-1 0 0,1-1 0 0 0,-1 1 1 0 0,0-1-1 0 0,1 1 0 0 0,-1-1 1 0 0,0 0-1 0 0,0 1 0 0 0,1-1 1 0 0,-1 0-1 0 0,0 1 1 0 0,0-1-1 0 0,0 0 0 0 0,0 1 1 0 0,0-1-1 0 0,0 0 0 0 0,0 1 1 0 0,0-1-1 0 0,0 0 0 0 0,0 1 1 0 0,0-1-1 0 0,-1 1 0 0 0,1-1 1 0 0,0 0-1 0 0,0 1 0 0 0,-1-1 1 0 0,1 0-1 0 0,0 1 0 0 0,-1-1 1 0 0,1 1-1 0 0,-1-1 0 0 0,1 1 1 0 0,0-1-1 0 0,-1 1 0 0 0,1-1 1 0 0,-1 1-1 0 0,1 0 0 0 0,-1-1 1 0 0,0 1-1 0 0,1 0 1 0 0,-1-1-1 0 0,0 1-51 0 0,-71 8 873 0 0,64-4-841 0 0,0 0-1 0 0,0 1 0 0 0,0 0 1 0 0,0 0-1 0 0,1 1 0 0 0,0 0 1 0 0,0 0-1 0 0,1 0 0 0 0,-1 1 1 0 0,1 0-1 0 0,1 1 0 0 0,0-1 0 0 0,0 1 1 0 0,0 0-1 0 0,1 0 0 0 0,0 1 1 0 0,0-1-1 0 0,1 1 0 0 0,0 0 1 0 0,1 0-1 0 0,0 0 0 0 0,0 0 1 0 0,1 0-1 0 0,0 0 0 0 0,1 9-31 0 0,0-14 14 0 0,0 0 0 0 0,0 0 0 0 0,0 0 0 0 0,1 0 0 0 0,0 0 0 0 0,0 0 0 0 0,0 0 0 0 0,0-1 0 0 0,0 1 0 0 0,1 0 0 0 0,0-1 0 0 0,-1 1 0 0 0,1-1 0 0 0,1 1 0 0 0,-1-1 0 0 0,0 0 0 0 0,1 0-1 0 0,0 0 1 0 0,0 0 0 0 0,-1-1 0 0 0,2 1 0 0 0,-1-1 0 0 0,0 1 0 0 0,0-1 0 0 0,1 0 0 0 0,-1 0 0 0 0,1-1 0 0 0,0 1 0 0 0,-1-1 0 0 0,1 0 0 0 0,0 0 0 0 0,3 1-14 0 0,4 0 10 0 0,1 0 0 0 0,-1-1-1 0 0,0 0 1 0 0,1 0 0 0 0,-1-1 0 0 0,1-1-1 0 0,-1 0 1 0 0,0 0 0 0 0,0-1 0 0 0,1-1 0 0 0,-1 0-1 0 0,-1 0 1 0 0,1-1 0 0 0,0-1 0 0 0,8-4-10 0 0,16-13-4026 0 0,-2-5-4112 0 0,-26 20-4302 0 0</inkml:trace>
  <inkml:trace contextRef="#ctx0" brushRef="#br0" timeOffset="37317.098">4150 2411 11514 0 0,'0'0'1992'0'0,"0"0"-780"0"0,0 0-175 0 0,0 0 169 0 0,0 0 81 0 0,0 0-56 0 0,0 0-131 0 0,0 0-173 0 0,0 0-128 0 0,0 0-123 0 0,0 0-133 0 0,0 0-99 0 0,34-3-51 0 0,108-13-62 0 0,-73-9 121 0 0,-59 16-325 0 0,2 2-67 0 0,-1-1 1 0 0,0 0 0 0 0,-1-1-1 0 0,0-1 1 0 0,0 0 0 0 0,-1 0-1 0 0,0 0 1 0 0,-1-1 0 0 0,0-1 0 0 0,-1 1-1 0 0,0-1 1 0 0,-1 0 0 0 0,0-1-1 0 0,-1 0 1 0 0,0 0 0 0 0,-1 0-61 0 0,-4 11-3 0 0,1 1 0 0 0,-1 0 0 0 0,0 0 0 0 0,0 0 0 0 0,0-1 0 0 0,0 1 0 0 0,0 0 0 0 0,-1 0 0 0 0,1 0 0 0 0,0-1 0 0 0,0 1 1 0 0,-1 0-1 0 0,1 0 0 0 0,-1 0 0 0 0,1 0 0 0 0,-1 0 0 0 0,1 0 0 0 0,-1-1 0 0 0,0 2 0 0 0,1-1 0 0 0,-1 0 0 0 0,0 0 0 0 0,0 0 0 0 0,0 0 1 0 0,0 0-1 0 0,0 1 0 0 0,0-1 0 0 0,0 0 0 0 0,0 1 0 0 0,0-1 0 0 0,0 1 0 0 0,0-1 0 0 0,0 1 0 0 0,0-1 0 0 0,0 1 0 0 0,-1 0 0 0 0,1 0 1 0 0,0-1-1 0 0,0 1 0 0 0,0 0 0 0 0,-1 0 0 0 0,1 0 0 0 0,0 0 0 0 0,0 1 0 0 0,-1-1 0 0 0,1 0 0 0 0,0 0 0 0 0,0 1 0 0 0,0-1 1 0 0,0 1-1 0 0,-1-1 3 0 0,-62 25-425 0 0,53-19 389 0 0,0 1-1 0 0,1 0 0 0 0,0 0 1 0 0,0 1-1 0 0,0 0 1 0 0,1 1-1 0 0,1 0 1 0 0,-1 1-1 0 0,1 0 0 0 0,1 0 1 0 0,0 1-1 0 0,0-1 1 0 0,1 2-1 0 0,1-1 0 0 0,0 1 1 0 0,0-1-1 0 0,1 1 1 0 0,1 0-1 0 0,0 1 1 0 0,0-1-1 0 0,1 4 37 0 0,3-13-2 0 0,-1 0-1 0 0,0 0 1 0 0,1 0 0 0 0,0 0 0 0 0,0 0-1 0 0,0-1 1 0 0,0 1 0 0 0,0 0 0 0 0,1 0-1 0 0,-1-1 1 0 0,1 1 0 0 0,-1 0-1 0 0,1-1 1 0 0,0 0 0 0 0,0 1 0 0 0,0-1-1 0 0,1 0 1 0 0,-1 0 0 0 0,0 0 0 0 0,1 0-1 0 0,-1-1 1 0 0,1 1 0 0 0,0-1 0 0 0,0 1-1 0 0,-1-1 1 0 0,1 0 0 0 0,0 0-1 0 0,0 0 1 0 0,0-1 0 0 0,1 1 2 0 0,96 8 97 0 0,-89-9-73 0 0,15-2 71 0 0,0 0 0 0 0,0-2-1 0 0,0-1 1 0 0,-1-1 0 0 0,0-1-1 0 0,0-1 1 0 0,0-2 0 0 0,-1 0-1 0 0,0-2 1 0 0,-1 0 0 0 0,13-11-95 0 0,8-6 105 0 0,-2-2 0 0 0,-1-1 1 0 0,-2-3-1 0 0,-1-1 1 0 0,12-17-106 0 0,-38 40-15 0 0,1 0 1 0 0,-2-1 0 0 0,0 0-1 0 0,0-1 1 0 0,-2 0-1 0 0,0 0 1 0 0,0-1 0 0 0,-2-1-1 0 0,0 1 1 0 0,0-1-1 0 0,-2 0 1 0 0,0-1 0 0 0,-1 1-1 0 0,-1-1 1 0 0,-1 0-1 0 0,0 0 1 0 0,-1 0 0 0 0,-1 0-1 0 0,-2-14 15 0 0,1 28-8 0 0,1 0-1 0 0,-1-1 1 0 0,0 1-1 0 0,0-1 1 0 0,-1 1-1 0 0,1 0 1 0 0,-1 0 0 0 0,0 0-1 0 0,0 0 1 0 0,0 0-1 0 0,-1 0 1 0 0,1 0-1 0 0,-1 1 1 0 0,0-1-1 0 0,0 1 1 0 0,0 0-1 0 0,-1 0 1 0 0,1 0-1 0 0,-1 0 1 0 0,1 1-1 0 0,-1-1 1 0 0,0 1-1 0 0,0 0 1 0 0,0 0 0 0 0,0 1-1 0 0,0-1 1 0 0,-1 1-1 0 0,1 0 1 0 0,0 0-1 0 0,-1 0 1 0 0,1 0-1 0 0,-1 1 1 0 0,1 0-1 0 0,-1 0 1 0 0,1 0-1 0 0,-1 0 1 0 0,1 1-1 0 0,-1 0 1 0 0,1 0 0 0 0,-2 1 8 0 0,-8 6 0 0 0,0 1 1 0 0,1 1 0 0 0,0 0-1 0 0,0 1 1 0 0,1 0 0 0 0,1 1 0 0 0,0 0-1 0 0,1 1 1 0 0,0 0 0 0 0,1 1-1 0 0,0 0 1 0 0,1 0 0 0 0,1 1-1 0 0,0 0 1 0 0,-2 9-1 0 0,3-8 63 0 0,1 0 0 0 0,1 1 1 0 0,0-1-1 0 0,2 1 0 0 0,-1 0 0 0 0,2-1 0 0 0,0 1 0 0 0,1 0 0 0 0,1 0 0 0 0,1 0 1 0 0,0 0-1 0 0,1-1 0 0 0,1 1 0 0 0,0-1 0 0 0,1 0 0 0 0,1 0 0 0 0,1 0 0 0 0,0-1 1 0 0,1 0-1 0 0,0 0 0 0 0,1-1 0 0 0,1 0 0 0 0,0-1 0 0 0,1 0 0 0 0,1-1 0 0 0,0 0 1 0 0,3 1-64 0 0,109 76-501 0 0,-119-89-857 0 0,-3 0-9090 0 0,-2-3-2037 0 0</inkml:trace>
  <inkml:trace contextRef="#ctx0" brushRef="#br0" timeOffset="38274.892">5105 2271 0 0 0,'0'0'1088'0'0,"0"0"581"0"0,0 0 154 0 0,0 0-43 0 0,0 0-136 0 0,0 0-161 0 0,0 0-117 0 0,0 0-83 0 0,0 0-68 0 0,0 0-62 0 0,0 0-26 0 0,0 0-18 0 0,33 10-15 0 0,101 31-60 0 0,-69-37 329 0 0,-56-8-1052 0 0,11-3-4 0 0,-1-2 1 0 0,-1 0 0 0 0,0-1-1 0 0,0-1 1 0 0,-1-1-1 0 0,0 0 1 0 0,-1-1 0 0 0,0-1-1 0 0,1-3-307 0 0,-12 12 45 0 0,-1 1 1 0 0,1-1-1 0 0,-1 0 0 0 0,0-1 0 0 0,-1 1 0 0 0,1-1 0 0 0,-1 0 0 0 0,0 0 0 0 0,-1 0 1 0 0,1 0-1 0 0,-1 0 0 0 0,0 0 0 0 0,-1-1 0 0 0,0 1 0 0 0,0-1 0 0 0,0 1 0 0 0,0-1 0 0 0,-1-2-45 0 0,-2 6-1 0 0,0 1-1 0 0,-1-1 0 0 0,1 1 0 0 0,0 0 0 0 0,-1 0 0 0 0,1 0 0 0 0,-1 0 0 0 0,1 0 0 0 0,-1 1 0 0 0,0-1 0 0 0,0 1 0 0 0,0-1 0 0 0,0 1 0 0 0,0 0 0 0 0,0 0 1 0 0,0 1-1 0 0,0-1 0 0 0,0 1 0 0 0,-1-1 0 0 0,1 1 0 0 0,0 0 0 0 0,0 0 0 0 0,-1 0 0 0 0,1 1 0 0 0,0-1 0 0 0,0 1 0 0 0,0 0 0 0 0,0 0 0 0 0,0 0 0 0 0,0 0 0 0 0,-1 1 2 0 0,-11 3-43 0 0,0 0-1 0 0,0 1 0 0 0,0 1 1 0 0,1 1-1 0 0,0 0 0 0 0,1 0 0 0 0,0 2 1 0 0,0 0-1 0 0,1 0 0 0 0,0 1 0 0 0,0 0 1 0 0,2 1-1 0 0,-1 1 0 0 0,1-1 0 0 0,1 2 1 0 0,1-1-1 0 0,0 1 0 0 0,0 1 0 0 0,2-1 1 0 0,-2 5 43 0 0,6-14 1 0 0,0 0 0 0 0,1 0 0 0 0,-1 0 0 0 0,1 0 0 0 0,0 1 0 0 0,0-1 0 0 0,1 0 0 0 0,0 1 0 0 0,0-1 0 0 0,0 0 0 0 0,0 1 0 0 0,1-1 0 0 0,0 0 0 0 0,0 0 0 0 0,1 1 0 0 0,-1-1 0 0 0,1 0 0 0 0,0 0 0 0 0,0-1 0 0 0,1 1 0 0 0,-1 0 0 0 0,1-1 0 0 0,0 1 0 0 0,1-1 0 0 0,-1 0 0 0 0,1 0 1 0 0,-1 0-1 0 0,1-1 0 0 0,0 1 0 0 0,1-1 0 0 0,3 3-1 0 0,8-1 91 0 0,0 0 1 0 0,1-1 0 0 0,-1-1 0 0 0,1 0 0 0 0,0-1-1 0 0,0-1 1 0 0,0-1 0 0 0,-1 0 0 0 0,1-1-1 0 0,0-1 1 0 0,11-3-92 0 0,4 0 192 0 0,0-2-1 0 0,-1-1 1 0 0,0-1-1 0 0,-1-2 1 0 0,0-1-1 0 0,0-2 0 0 0,-1-1-191 0 0,-15 9 64 0 0,-1-1-1 0 0,-1-1 1 0 0,0 0-1 0 0,0-1 1 0 0,0 0-1 0 0,-1-1 0 0 0,-1 0 1 0 0,1-1-1 0 0,-2 0 1 0 0,0 0-1 0 0,0-1 1 0 0,-1 0-1 0 0,0-1 1 0 0,-1 0-1 0 0,0 0 0 0 0,-1 0 1 0 0,-1-1-1 0 0,0 0 1 0 0,-1 0-1 0 0,-1 0 1 0 0,0-1-1 0 0,-1 1 0 0 0,0-7-63 0 0,-1 18-2 0 0,-1 1 0 0 0,1-1 0 0 0,-1 0-1 0 0,0 1 1 0 0,0-1 0 0 0,-1 0-1 0 0,1 1 1 0 0,0-1 0 0 0,-1 0 0 0 0,0 1-1 0 0,1-1 1 0 0,-1 1 0 0 0,0-1 0 0 0,0 1-1 0 0,0-1 1 0 0,-1 1 0 0 0,1 0-1 0 0,-1-1 1 0 0,1 1 0 0 0,-1 0 0 0 0,0 0-1 0 0,0 0 1 0 0,0 0 0 0 0,0 1-1 0 0,0-1 1 0 0,0 0 0 0 0,0 1 0 0 0,-1 0-1 0 0,1-1 1 0 0,0 1 0 0 0,-1 0-1 0 0,1 0 1 0 0,-1 0 0 0 0,1 1 0 0 0,-1-1-1 0 0,0 0 1 0 0,1 1 0 0 0,-3 0 2 0 0,-2 1-21 0 0,1 0 0 0 0,-1 1 0 0 0,0 0 0 0 0,1 0 0 0 0,-1 1 0 0 0,1-1 0 0 0,0 2 0 0 0,0-1 0 0 0,0 1 1 0 0,0-1-1 0 0,1 2 0 0 0,-1-1 0 0 0,1 1 0 0 0,0-1 0 0 0,0 1 0 0 0,1 1 0 0 0,0-1 0 0 0,0 1 0 0 0,0-1 0 0 0,0 1 0 0 0,1 0 0 0 0,0 1 1 0 0,0-1-1 0 0,1 1 0 0 0,-1-1 0 0 0,2 1 0 0 0,-1 0 0 0 0,1-1 0 0 0,0 1 0 0 0,0 0 0 0 0,1 0 0 0 0,-1 4 21 0 0,5-7 2 0 0,0 1-1 0 0,0-1 0 0 0,0 0 1 0 0,0 0-1 0 0,0 0 1 0 0,1-1-1 0 0,0 1 1 0 0,-1-1-1 0 0,1 0 0 0 0,0 0 1 0 0,1-1-1 0 0,-1 0 1 0 0,0 0-1 0 0,1 0 0 0 0,0 0 1 0 0,-1-1-1 0 0,1 0 1 0 0,0 0-1 0 0,-1-1 0 0 0,1 1 1 0 0,3-1-2 0 0,10 3 38 0 0,177 20 333 0 0,-193-19-359 0 0,1 0 1 0 0,-1 0-1 0 0,0 0 1 0 0,0 0-1 0 0,0 0 0 0 0,-1 0 1 0 0,1 1-1 0 0,-1 0 0 0 0,0-1 1 0 0,-1 1-1 0 0,1 0 1 0 0,-1 0-1 0 0,0 0 0 0 0,0 0 1 0 0,0 0-1 0 0,-1 0 0 0 0,0 0 1 0 0,0 0-1 0 0,0 0 1 0 0,0 0-1 0 0,-1 0 0 0 0,0 0 1 0 0,0 0-1 0 0,0 0 1 0 0,-1 0-1 0 0,0 0 0 0 0,0-1 1 0 0,0 1-1 0 0,0-1 0 0 0,-1 1 1 0 0,0-1-1 0 0,0 1-12 0 0,-60 91-227 0 0,63-96 157 0 0,1 0-1 0 0,-1 0 1 0 0,0 0-1 0 0,1 0 1 0 0,-1 0-1 0 0,1 0 1 0 0,-1 0-1 0 0,0 0 1 0 0,1 0 0 0 0,-1 0-1 0 0,0 0 1 0 0,1 0-1 0 0,-1 0 1 0 0,1 1-1 0 0,-1-1 1 0 0,0 0-1 0 0,1 0 1 0 0,-1 0-1 0 0,0 1 1 0 0,0-1-1 0 0,1 0 1 0 0,-1 0-1 0 0,0 1 1 0 0,1-1-1 0 0,-1 0 1 0 0,0 0-1 0 0,0 1 1 0 0,0-1-1 0 0,1 0 1 0 0,-1 1-1 0 0,0-1 1 0 0,0 0-1 0 0,0 1 1 0 0,0-1-1 0 0,0 1 1 0 0,0-1-1 0 0,1 0 1 0 0,-1 1-1 0 0,0-1 1 0 0,0 0-1 0 0,0 1 1 0 0,0-1-1 0 0,0 1 1 0 0,-1-1-1 0 0,1 0 1 0 0,0 1-1 0 0,0-1 1 0 0,0 0-1 0 0,0 1 1 0 0,0-1-1 0 0,0 1 1 0 0,-1-1-1 0 0,1 0 1 0 0,0 0-1 0 0,0 1 1 0 0,0-1-1 0 0,-1 0 1 0 0,1 1-1 0 0,0-1 1 0 0,0 0 0 0 0,-1 0-1 0 0,1 1 1 0 0,0-1-1 0 0,-1 0 1 0 0,1 0-1 0 0,0 0 71 0 0,27-12-12817 0 0,-17 4 3406 0 0</inkml:trace>
  <inkml:trace contextRef="#ctx0" brushRef="#br0" timeOffset="39030.114">6521 2186 7602 0 0,'0'0'4002'0'0,"0"0"-1435"0"0,0 0-783 0 0,0 0-406 0 0,0 0-318 0 0,0 0-214 0 0,0 0-127 0 0,0 0-59 0 0,0 0-60 0 0,-35 15-67 0 0,-112 47-82 0 0,60-7 191 0 0,81-51-626 0 0,-1 0 1 0 0,1 0 0 0 0,0 1 0 0 0,0 0 0 0 0,1 0-1 0 0,-1 1 1 0 0,1-1 0 0 0,0 1 0 0 0,1 0-1 0 0,-1 0 1 0 0,1 1 0 0 0,0 0 0 0 0,1-1 0 0 0,0 1-1 0 0,0 0 1 0 0,0 1 0 0 0,1-1 0 0 0,0 0 0 0 0,0 1-1 0 0,1-1 1 0 0,0 1 0 0 0,0 4-17 0 0,3-10 6 0 0,-1 0-1 0 0,1 0 1 0 0,0 0 0 0 0,0 0-1 0 0,0 0 1 0 0,0-1 0 0 0,1 1-1 0 0,-1 0 1 0 0,0-1 0 0 0,1 0-1 0 0,-1 1 1 0 0,0-1 0 0 0,1 0-1 0 0,0 0 1 0 0,-1-1 0 0 0,1 1-1 0 0,0 0 1 0 0,-1-1 0 0 0,1 0-1 0 0,0 1 1 0 0,0-1 0 0 0,-1 0-1 0 0,1 0 1 0 0,0-1 0 0 0,0 1-1 0 0,-1-1 1 0 0,1 1 0 0 0,2-2-6 0 0,5 2 50 0 0,21-4 37 0 0,-1-1-1 0 0,0-1 0 0 0,0-1 1 0 0,0-2-1 0 0,-1-1 0 0 0,0-2 1 0 0,-1 0-1 0 0,3-4-86 0 0,37-17 144 0 0,-67 78-66 0 0,-2-40-63 0 0,0-3-20 0 0,0 1 0 0 0,0 0 0 0 0,0-1 0 0 0,1 1 1 0 0,-1 0-1 0 0,1 0 0 0 0,0 0 0 0 0,0 0 0 0 0,0 0 0 0 0,0-1 0 0 0,0 1 0 0 0,0 0 0 0 0,1 0 0 0 0,0 0 1 0 0,-1 0-1 0 0,1-1 0 0 0,0 1 0 0 0,0 0 0 0 0,1-1 0 0 0,-1 1 0 0 0,0-1 0 0 0,1 1 0 0 0,0-1 0 0 0,-1 0 0 0 0,1 0 1 0 0,0 0-1 0 0,0 0 0 0 0,0 0 0 0 0,2 1 5 0 0,4 0 32 0 0,1 0 0 0 0,-1-1 0 0 0,1 0 0 0 0,0-1 0 0 0,0 0 0 0 0,0 0 0 0 0,-1 0 0 0 0,1-1 0 0 0,0-1 0 0 0,0 0 0 0 0,0 0 0 0 0,0-1 0 0 0,-1 1 0 0 0,1-2 0 0 0,0 0 0 0 0,-1 0 0 0 0,0 0 0 0 0,0-1 0 0 0,0 0 0 0 0,0-1 0 0 0,-1 1 0 0 0,1-1 0 0 0,3-5-32 0 0,17-9 147 0 0,0-2 1 0 0,-2-2-1 0 0,-1 0 1 0 0,0-1-1 0 0,-2-2 1 0 0,-1 0-1 0 0,-1-2 1 0 0,-1 0-1 0 0,-2-1 0 0 0,0-1 1 0 0,-3-1-1 0 0,0 0 1 0 0,-2-1-1 0 0,-1 0 1 0 0,-2-1-1 0 0,-1-1 0 0 0,-2 1 1 0 0,-1-2-148 0 0,2-14-50 0 0,-3 0 0 0 0,-3 0 0 0 0,-1 0 0 0 0,-4-30 50 0 0,3 74-12 0 0,0 0 1 0 0,0 0-1 0 0,-1 0 0 0 0,1 1 1 0 0,-1-1-1 0 0,0 0 0 0 0,-1 0 1 0 0,1 0-1 0 0,-1 1 0 0 0,0-1 1 0 0,0 1-1 0 0,0-1 0 0 0,-1 1 1 0 0,0 0-1 0 0,1 0 0 0 0,-1 0 1 0 0,-1 0-1 0 0,1 0 0 0 0,-1 1 1 0 0,1-1-1 0 0,-1 1 0 0 0,0 0 1 0 0,0 0-1 0 0,0 1 1 0 0,-1-1-1 0 0,1 1 0 0 0,-1 0 1 0 0,1 0-1 0 0,-1 0 0 0 0,0 1 1 0 0,1 0-1 0 0,-1 0 0 0 0,0 0 1 0 0,0 0-1 0 0,0 1 0 0 0,0-1 1 0 0,0 2-1 0 0,0-1 0 0 0,0 0 1 0 0,0 1-1 0 0,0 0 0 0 0,-1 0 12 0 0,-1 3-4 0 0,1 0-1 0 0,-1 1 0 0 0,0 0 1 0 0,1 0-1 0 0,0 0 0 0 0,0 1 0 0 0,1 0 1 0 0,0 0-1 0 0,0 0 0 0 0,0 1 1 0 0,1 0-1 0 0,0 0 0 0 0,0 0 0 0 0,0 0 1 0 0,1 1-1 0 0,0-1 0 0 0,1 1 1 0 0,0 0-1 0 0,0 0 0 0 0,0 4 5 0 0,-9 171 128 0 0,11-145-99 0 0,4 9 19 0 0,2 1 0 0 0,2-1 0 0 0,3 0 1 0 0,1-1-1 0 0,2 0 0 0 0,3-1 0 0 0,4 7-48 0 0,-18-43-1 0 0,91 218 31 0 0,-78-190-113 0 0,-18-85-2866 0 0,-11 7-2265 0 0,10 32 2329 0 0,-1-3-5487 0 0</inkml:trace>
  <inkml:trace contextRef="#ctx0" brushRef="#br0" timeOffset="39276.702">6652 2035 14491 0 0,'0'0'1608'0'0,"0"0"-497"0"0,0 0-150 0 0,0 0 160 0 0,0 0 133 0 0,0 0-14 0 0,0 0-144 0 0,0 0-184 0 0,0 0-129 0 0,0 0-111 0 0,0 0-83 0 0,0 0-80 0 0,36 2-33 0 0,116 5-39 0 0,81-5 1053 0 0,-10-6-1090 0 0,-93 1-2060 0 0,-129 3 804 0 0,-1 0-591 0 0,-3 0-8433 0 0,-2 0-2514 0 0</inkml:trace>
  <inkml:trace contextRef="#ctx0" brushRef="#br0" timeOffset="39519.142">7642 2226 17596 0 0,'0'0'1164'0'0,"0"0"-206"0"0,0 0-29 0 0,0 0 66 0 0,0 0-50 0 0,0 0-152 0 0,0 0-232 0 0,0 0-217 0 0,0 0-124 0 0,0 0-98 0 0,2 32-37 0 0,8 95-32 0 0,-7-54-990 0 0,-7-73-7382 0 0,4 0-3237 0 0</inkml:trace>
  <inkml:trace contextRef="#ctx0" brushRef="#br0" timeOffset="39775.024">7594 1947 9642 0 0,'0'0'7306'0'0,"0"0"-6634"0"0,0 0-560 0 0,0 0-112 0 0,0 0-56 0 0,0 0-80 0 0,0 0-56 0 0,0 0-136 0 0,0 0-192 0 0,0 0-369 0 0,0 0-1055 0 0,0 0-4673 0 0,0 0-433 0 0</inkml:trace>
  <inkml:trace contextRef="#ctx0" brushRef="#br0" timeOffset="40022.172">7977 2131 13715 0 0,'0'0'1772'0'0,"0"0"-514"0"0,0 0-197 0 0,0 0-31 0 0,0 0-123 0 0,0 0-174 0 0,0 0-194 0 0,0 0-199 0 0,0 0-117 0 0,0 0-72 0 0,-24 34-65 0 0,-71 105-36 0 0,65-72-29 0 0,30-57-30 0 0,0-7 14 0 0,1 1 1 0 0,-1 0 0 0 0,1 0-1 0 0,0-1 1 0 0,0 1 0 0 0,0-1-1 0 0,1 1 1 0 0,-1-1 0 0 0,1 1 0 0 0,0-1-1 0 0,0 0 1 0 0,0 1 0 0 0,0-1-1 0 0,1 0 1 0 0,-1-1 0 0 0,1 1-1 0 0,-1 0 1 0 0,1-1 0 0 0,0 1-1 0 0,0-1 1 0 0,0 0 0 0 0,1 0-1 0 0,-1 0 1 0 0,0-1 0 0 0,1 1-1 0 0,-1-1 1 0 0,1 1 0 0 0,0-1 0 0 0,-1-1-1 0 0,1 1 1 0 0,0 0 0 0 0,0-1-1 0 0,-1 0 1 0 0,1 1 0 0 0,0-2-1 0 0,0 1 1 0 0,0 0 0 0 0,-1-1-1 0 0,1 0 1 0 0,0 0 0 0 0,-1 0-1 0 0,2 0-5 0 0,4-2 158 0 0,0 0 0 0 0,-1-1 0 0 0,1 0 0 0 0,-1 0 0 0 0,0-1 0 0 0,0 0 0 0 0,0 0 0 0 0,0-1 0 0 0,-1 0 0 0 0,0-1 0 0 0,-1 1 0 0 0,1-1 0 0 0,-1 0 0 0 0,-1-1 0 0 0,1 0 0 0 0,0-2-158 0 0,0 3 46 0 0,-1 0 0 0 0,-1-1 1 0 0,0 1-1 0 0,0-1 1 0 0,0 0-1 0 0,-1 0 1 0 0,0 0-1 0 0,0 0 0 0 0,-1 0 1 0 0,0-1-1 0 0,-1 1 1 0 0,0-1-1 0 0,0 1 0 0 0,-1-1 1 0 0,0 0-1 0 0,0 1 1 0 0,-1-1-1 0 0,0 0 1 0 0,-1 1-1 0 0,0 0 0 0 0,0-1 1 0 0,-1 1-1 0 0,1 0 1 0 0,-2 0-1 0 0,0 0 0 0 0,0 1 1 0 0,0-1-1 0 0,-1 1 1 0 0,0 0-1 0 0,0 0 1 0 0,0 0-1 0 0,-1 1 0 0 0,0 0 1 0 0,-1 0-1 0 0,0 1 1 0 0,-5-5-47 0 0,-19 6-1770 0 0,14 11-6697 0 0,13-3-3385 0 0</inkml:trace>
  <inkml:trace contextRef="#ctx0" brushRef="#br0" timeOffset="40297.048">8286 2322 17764 0 0,'0'0'1309'0'0,"0"0"-188"0"0,0 0-14 0 0,0 0-59 0 0,0 0-73 0 0,0 0-142 0 0,0 0-179 0 0,0 0-150 0 0,0 0-84 0 0,0 0-84 0 0,0 0-75 0 0,0 0-29 0 0,0 0-42 0 0,23-24-33 0 0,68-74-33 0 0,-36 29 85 0 0,-7 0-205 0 0,-47 70-18 0 0,0-1-1 0 0,0 1 0 0 0,0 0 0 0 0,0-1 0 0 0,0 1 0 0 0,-1 0 0 0 0,1 0 0 0 0,0 0 0 0 0,-1 0 1 0 0,1-1-1 0 0,0 1 0 0 0,-1 0 0 0 0,1 0 0 0 0,-1 0 0 0 0,1 1 0 0 0,-1-1 0 0 0,0 0 1 0 0,1 0-1 0 0,-1 0 0 0 0,0 0 0 0 0,0 0 0 0 0,0 0 0 0 0,0 0 0 0 0,0 0 0 0 0,0 1 0 0 0,0-1 1 0 0,0 0-1 0 0,0 0 0 0 0,-1 0 0 0 0,1 0 0 0 0,0 0 0 0 0,-1 0 0 0 0,1 0 0 0 0,-1 1 15 0 0,1 3-44 0 0,-1 13 2 0 0,0-12 36 0 0,1-1 0 0 0,-1 0-1 0 0,1 1 1 0 0,-1-1 0 0 0,2 1 0 0 0,-1-1 0 0 0,0 1-1 0 0,1-1 1 0 0,0 1 0 0 0,1-1 0 0 0,-1 0 0 0 0,1 0 0 0 0,0 1-1 0 0,0-1 1 0 0,1-1 0 0 0,-1 1 0 0 0,1 0 0 0 0,0 0-1 0 0,0-1 1 0 0,1 0 0 0 0,-1 0 0 0 0,1 0 0 0 0,0 0-1 0 0,0 0 1 0 0,0-1 0 0 0,2 2 6 0 0,2-3 76 0 0,0 1 0 0 0,0-1 1 0 0,0 0-1 0 0,1-1 0 0 0,-1 0 0 0 0,0 0 1 0 0,1-1-1 0 0,-1 0 0 0 0,0 0 0 0 0,0-1 0 0 0,1 0 1 0 0,-1 0-1 0 0,0-1 0 0 0,0 0 0 0 0,0-1 0 0 0,0 0 1 0 0,0 0-1 0 0,-1 0 0 0 0,0-1 0 0 0,1 0 1 0 0,-1-1-1 0 0,-1 0 0 0 0,1 0 0 0 0,-1 0 0 0 0,1-1 1 0 0,-2 0-1 0 0,1 0 0 0 0,-1 0 0 0 0,0-1 1 0 0,0 1-1 0 0,0-2 0 0 0,-1 1 0 0 0,0-1-76 0 0,21-32 265 0 0,38-81-246 0 0,-60 78-2616 0 0,-3 30-4823 0 0,0 9-5264 0 0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52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13555 0 0,'0'0'2160'0'0,"0"0"-631"0"0,0 0-161 0 0,0 0-136 0 0,0 0-176 0 0,0 0-343 0 0,0 0-377 0 0,0 0-320 0 0,0 0-200 0 0,0 0-32 0 0,0 0-32 0 0,0 0-65 0 0,0 0-255 0 0,0 0-520 0 0,44 14-1544 0 0,-37-3-9683 0 0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54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0 298 2465 0 0,'0'0'2959'0'0,"0"0"-735"0"0,0 0-21 0 0,0 0 71 0 0,0 0-199 0 0,0 0-366 0 0,0 0-373 0 0,0 0-309 0 0,0 0-175 0 0,0 0-62 0 0,0 0-22 0 0,0 0-15 0 0,0 0-10 0 0,6 3 2556 0 0,80-83-1047 0 0,85-119-1402 0 0,-147 177-900 0 0,-15 52-64 0 0,56 158 250 0 0,-58-167-980 0 0,18 34 2079 0 0,-11-41-4636 0 0,4-2-4404 0 0,-16-12-4698 0 0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53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33 295 6065 0 0,'0'0'1814'0'0,"0"0"-428"0"0,0 0 82 0 0,0 0 320 0 0,0 0 15 0 0,0 0-140 0 0,0 0-220 0 0,0 0-214 0 0,0 0-164 0 0,0 0-143 0 0,35-3-133 0 0,110-8-113 0 0,-50-12 346 0 0,-53 7-504 0 0,-19 9-316 0 0,0-1-1 0 0,-1-1 1 0 0,0-1 0 0 0,0 0 0 0 0,-1-2 0 0 0,0-1 0 0 0,-1-1 0 0 0,-1 0 0 0 0,12-12-202 0 0,-29 24 15 0 0,0 1-1 0 0,1-1 1 0 0,-1 0-1 0 0,0 0 1 0 0,0 1-1 0 0,0-1 1 0 0,-1-1-1 0 0,1 1 1 0 0,0 0-1 0 0,-1 0 1 0 0,1 0-1 0 0,-1-1 1 0 0,0 1-1 0 0,0-1 1 0 0,0 1-1 0 0,0-1 1 0 0,0 0-1 0 0,-1 1 1 0 0,1-1-1 0 0,-1 0 1 0 0,1 1-1 0 0,-1-1 1 0 0,0 0-1 0 0,0 0 1 0 0,-1 1 0 0 0,1-1-1 0 0,0 0 1 0 0,-1 1-1 0 0,1-1 1 0 0,-1 0-1 0 0,0 1 1 0 0,0-1-1 0 0,0 1 1 0 0,0-1-1 0 0,-1 1 1 0 0,1 0-1 0 0,-1-1 1 0 0,1 1-1 0 0,-1 0 1 0 0,0 0-1 0 0,0 0 1 0 0,0 0-1 0 0,0 0 1 0 0,0 1-1 0 0,0-1 1 0 0,0 1-1 0 0,-1-1 1 0 0,1 1-1 0 0,-1 0 1 0 0,1 0-1 0 0,-1 0 1 0 0,-1-1-15 0 0,-20 0-33 0 0,-1 1 0 0 0,0 1 0 0 0,1 0 1 0 0,-1 2-1 0 0,1 1 0 0 0,0 2 0 0 0,-1 0 0 0 0,2 1 0 0 0,-1 1 1 0 0,1 1-1 0 0,0 2 0 0 0,1 0 0 0 0,-4 3 33 0 0,5-4-11 0 0,1 1 1 0 0,1 1-1 0 0,-1 1 0 0 0,2 0 1 0 0,0 2-1 0 0,0 0 0 0 0,-2 4 11 0 0,14-12 6 0 0,-1 1 0 0 0,1-1 0 0 0,1 1-1 0 0,-1 0 1 0 0,1 1 0 0 0,1-1 0 0 0,-1 1-1 0 0,1 0 1 0 0,1 0 0 0 0,-1 1 0 0 0,1-1-1 0 0,1 1 1 0 0,0 0 0 0 0,0-1 0 0 0,0 1 0 0 0,1 0-1 0 0,1 0 1 0 0,0 0 0 0 0,0 1-6 0 0,3 1 34 0 0,1-1 0 0 0,0 0 0 0 0,1 0-1 0 0,0 0 1 0 0,0 0 0 0 0,1 0 0 0 0,0-1 0 0 0,1 0 0 0 0,0-1 0 0 0,1 0 0 0 0,-1 0-1 0 0,2 0 1 0 0,-1-1 0 0 0,1 0 0 0 0,0-1 0 0 0,0 1 0 0 0,1-2 0 0 0,0 0 0 0 0,0 0 0 0 0,0 0-1 0 0,0-2 1 0 0,7 3-34 0 0,9 1 132 0 0,0 0-1 0 0,1-2 0 0 0,0 0 1 0 0,0-2-1 0 0,0-1 1 0 0,0-2-1 0 0,1 0 0 0 0,19-4-131 0 0,43-27-364 0 0,-73 20-3668 0 0,0 0-4003 0 0,-16 10 7271 0 0,4-3-11644 0 0</inkml:trace>
  <inkml:trace contextRef="#ctx0" brushRef="#br0" timeOffset="346.455">617 582 11578 0 0,'0'0'1539'0'0,"0"0"-577"0"0,0 0-160 0 0,0 0 108 0 0,0 0 39 0 0,0 0-68 0 0,0 0-195 0 0,0 0-194 0 0,0 0-123 0 0,0 0-42 0 0,0 0-27 0 0,0 0-4 0 0,0 0 20 0 0,-7 22-15 0 0,-22 67-3 0 0,20-60 789 0 0,12-37 1357 0 0,-3 8-2444 0 0,132-209 2622 0 0,-66 140-2207 0 0,-58 108-428 0 0,-8-30-97 0 0,9 50-259 0 0,26-42-3352 0 0,-32-17 2847 0 0,3 0-792 0 0,-2-1-3556 0 0,1-2-6360 0 0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1:52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82 10618 0 0,'0'0'2190'0'0,"0"0"-514"0"0,0 0-217 0 0,0 0-44 0 0,0 0-70 0 0,0 0-233 0 0,0 0-252 0 0,0 0-162 0 0,0 0-92 0 0,0 0-23 0 0,0 0-13 0 0,-6 13-17 0 0,-20 41-35 0 0,7 52 2017 0 0,19-19-1738 0 0,13-93-2561 0 0,-1-24-1271 0 0,-6 9-2474 0 0,-3 7-2500 0 0,-2 5-1209 0 0</inkml:trace>
  <inkml:trace contextRef="#ctx0" brushRef="#br0" timeOffset="546.987">227 299 14955 0 0,'0'0'1989'0'0,"0"0"-541"0"0,0 0-306 0 0,0 0-106 0 0,0 0-163 0 0,0 0-131 0 0,0 0-142 0 0,0 0-80 0 0,0 0-44 0 0,0 0-69 0 0,0 0-32 0 0,0 0-47 0 0,9-28-28 0 0,30-86-26 0 0,0 39 439 0 0,-38 73-690 0 0,1-2 9 0 0,0 0-1 0 0,0 0 1 0 0,0 0-1 0 0,1 0 0 0 0,0 1 1 0 0,0-1-1 0 0,0 1 0 0 0,0 0 1 0 0,0 0-1 0 0,1 0 0 0 0,-1 0 1 0 0,1 0-1 0 0,0 1 0 0 0,0 0 1 0 0,0 0-1 0 0,1 0-31 0 0,10 36-163 0 0,-14-19 156 0 0,-1-8 9 0 0,-1-1 0 0 0,1 1 0 0 0,1 0 0 0 0,-1 0 0 0 0,1 0 0 0 0,0-1 0 0 0,1 1 0 0 0,0 0 0 0 0,0-1 0 0 0,0 0 0 0 0,1 1 0 0 0,-1-1 0 0 0,2 0 0 0 0,-1 0 0 0 0,1 0 0 0 0,-1-1 0 0 0,2 1 0 0 0,-1-1 0 0 0,1 0 0 0 0,-1 0 0 0 0,1-1 0 0 0,1 1 1 0 0,-1-1-1 0 0,1 0 0 0 0,-1 0 0 0 0,1-1 0 0 0,0 0 0 0 0,3 1-2 0 0,1-3 56 0 0,0 0 0 0 0,0 0 0 0 0,1-1 0 0 0,-1-1 0 0 0,0 0 1 0 0,1 0-1 0 0,-1-1 0 0 0,0 0 0 0 0,0-1 0 0 0,0 0 0 0 0,0-1 0 0 0,-1 0 0 0 0,0 0 1 0 0,1-1-1 0 0,-1 0 0 0 0,-1-1 0 0 0,1 0 0 0 0,-1 0 0 0 0,0-1 0 0 0,-1 0 1 0 0,1 0-1 0 0,-1-1 0 0 0,-1 0 0 0 0,1 0 0 0 0,-1 0 0 0 0,-1-1 0 0 0,0 0 1 0 0,0 0-1 0 0,-1-1 0 0 0,0 1 0 0 0,0-1 0 0 0,0-4-56 0 0,14-22-1264 0 0,-7 16-6489 0 0,-8 13-4574 0 0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2:48.03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22 195 0 0 0,'0'0'355'0'0,"0"0"801"0"0,0 0 283 0 0,0 0-5 0 0,0 0-87 0 0,0 0-106 0 0,0 0-146 0 0,-5-1-84 0 0,0-1-1482 0 0,-6-1 3436 0 0,29 1 7 0 0,98-24-666 0 0,87-39-755 0 0,-139 42-1300 0 0,0 3 1 0 0,1 2-1 0 0,1 3 1 0 0,55-5-252 0 0,-65 20-74 0 0,-65 35 1196 0 0,-50 38-291 0 0,-3-2 1 0 0,-61 52-832 0 0,-66 75 300 0 0,168-174-243 0 0,11-13-19 0 0,0 0 1 0 0,0 0 0 0 0,1 1 0 0 0,1 0 0 0 0,0 1-1 0 0,1 0 1 0 0,0 0 0 0 0,-1 6-39 0 0,7-17 1 0 0,0 1 0 0 0,1-1 0 0 0,-1 1 0 0 0,1-1 0 0 0,-1 1 0 0 0,1-1 0 0 0,0 1 0 0 0,0-1 0 0 0,0 1 1 0 0,0-1-1 0 0,1 1 0 0 0,-1-1 0 0 0,1 1 0 0 0,-1-1 0 0 0,1 0 0 0 0,0 1 0 0 0,0-1 0 0 0,0 0 0 0 0,0 0 0 0 0,1 1 0 0 0,-1-1 0 0 0,0 0 0 0 0,1 0 0 0 0,0 0 1 0 0,-1 0-1 0 0,1-1 0 0 0,0 1 0 0 0,0 0 0 0 0,0-1 0 0 0,0 0 0 0 0,0 1 0 0 0,0-1 0 0 0,0 0 0 0 0,1 0 0 0 0,-1 0 0 0 0,0 0 0 0 0,1 0 0 0 0,-1-1 1 0 0,1 1-1 0 0,-1-1 0 0 0,2 1-1 0 0,106 6 343 0 0,-73-11-222 0 0,-1-2 0 0 0,0-2 1 0 0,-1-2-1 0 0,0 0 1 0 0,0-3-1 0 0,0-1-121 0 0,46-15 106 0 0,17-1 29 0 0,-120 82-3841 0 0,19-48 3085 0 0,-5 10-1663 0 0,3-3-2621 0 0,1 0-6000 0 0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2:48.6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398 1 0 0 0,'0'0'1183'0'0,"0"0"-75"0"0,0 0-154 0 0,0 0 2 0 0,0 0 128 0 0,0 0 155 0 0,0 0 128 0 0,0 0 136 0 0,0 0 83 0 0,0 0-33 0 0,0 0-132 0 0,0 0-237 0 0,0 0-264 0 0,-29-1-168 0 0,-91 1-102 0 0,58 18 287 0 0,53-12-717 0 0,-5 4-76 0 0,0 0 0 0 0,1 0 0 0 0,1 1 0 0 0,0 1 0 0 0,0 0 0 0 0,1 0 1 0 0,1 1-1 0 0,0 1 0 0 0,1 0 0 0 0,0 0 0 0 0,1 1 0 0 0,0 0 0 0 0,2 0 0 0 0,0 1 0 0 0,0-1 0 0 0,2 2 0 0 0,0-1 0 0 0,0 0 0 0 0,2 1 0 0 0,0-1 0 0 0,1 7-144 0 0,2-18-24 0 0,0 0-1 0 0,0 1 1 0 0,1-1 0 0 0,-1 0 0 0 0,1 0-1 0 0,1 0 1 0 0,-1 0 0 0 0,1-1 0 0 0,-1 1-1 0 0,1 0 1 0 0,1-1 0 0 0,-1 0-1 0 0,1 0 1 0 0,-1 0 0 0 0,1 0 0 0 0,0-1-1 0 0,1 1 1 0 0,-1-1 0 0 0,1 0 0 0 0,-1 0-1 0 0,1-1 1 0 0,0 1 0 0 0,0-1-1 0 0,0 0 1 0 0,0-1 0 0 0,0 1 0 0 0,1-1-1 0 0,-1 0 1 0 0,0 0 0 0 0,1 0 0 0 0,-1-1-1 0 0,0 0 1 0 0,1 0 0 0 0,-1-1-1 0 0,1 1 25 0 0,104-15-2520 0 0,-41-10-6422 0 0,-51 17-388 0 0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2:53.10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230 21 1256 0 0,'0'0'1217'0'0,"0"0"-155"0"0,0 0 15 0 0,0 0 134 0 0,0 0 134 0 0,0 0 96 0 0,0 0-63 0 0,0 0-124 0 0,0 0-271 0 0,0 0-315 0 0,0 0-217 0 0,-9-5-178 0 0,-28-11-45 0 0,-12 34 482 0 0,38-11-611 0 0,0 1 0 0 0,1 0 1 0 0,1 1-1 0 0,0 0 0 0 0,0 1 1 0 0,0 0-1 0 0,1 0 0 0 0,1 1 1 0 0,0 0-1 0 0,0 0 0 0 0,1 0 1 0 0,1 1-1 0 0,0 0 0 0 0,0 0 1 0 0,1 1-1 0 0,1-1 0 0 0,0 2-99 0 0,1-10 39 0 0,1 0 0 0 0,0 0 0 0 0,0-1-1 0 0,0 1 1 0 0,1 0 0 0 0,0 0 0 0 0,-1 0 0 0 0,1 0-1 0 0,1 0 1 0 0,-1 0 0 0 0,0 0 0 0 0,1 0 0 0 0,0 0 0 0 0,0-1-1 0 0,0 1 1 0 0,1 0 0 0 0,-1-1 0 0 0,1 1 0 0 0,-1 0-1 0 0,1-1 1 0 0,1 0 0 0 0,-1 1 0 0 0,0-1 0 0 0,1 0 0 0 0,-1 0-1 0 0,1-1 1 0 0,0 1 0 0 0,0 0 0 0 0,0-1 0 0 0,0 0-1 0 0,1 0 1 0 0,-1 0 0 0 0,1 0 0 0 0,-1 0 0 0 0,1-1-1 0 0,0 1 1 0 0,-1-1 0 0 0,3 0-39 0 0,6-1 345 0 0,1 0 0 0 0,0-2 0 0 0,-1 1 0 0 0,1-2-1 0 0,-1 1 1 0 0,0-2 0 0 0,0 0 0 0 0,0 0 0 0 0,0-1 0 0 0,-1-1 0 0 0,0 1 0 0 0,0-2-1 0 0,5-3-344 0 0,-13 8 34 0 0,5-3 59 0 0,-1 0 0 0 0,0 0 0 0 0,0-1 0 0 0,0 1 0 0 0,-1-2 0 0 0,1 1-1 0 0,-2-1 1 0 0,1 0 0 0 0,-1 0 0 0 0,0-1 0 0 0,0 1 0 0 0,-1-1 0 0 0,0 0 0 0 0,0 0 0 0 0,-1-1 0 0 0,0 1 0 0 0,-1-1-1 0 0,1 0 1 0 0,-2 1 0 0 0,1-1 0 0 0,-1-8-93 0 0,-1 13-98 0 0,1 1-1 0 0,-1 0 1 0 0,0-1 0 0 0,-1 1-1 0 0,1-1 1 0 0,-1 1 0 0 0,1 0-1 0 0,-1-1 1 0 0,0 1-1 0 0,0 0 1 0 0,0-1 0 0 0,-1 1-1 0 0,1 0 1 0 0,-1 0 0 0 0,0 0-1 0 0,0 0 1 0 0,0 1-1 0 0,0-1 1 0 0,0 0 0 0 0,-1 1-1 0 0,1 0 1 0 0,-1-1 0 0 0,1 1-1 0 0,-1 0 1 0 0,0 0-1 0 0,0 0 1 0 0,0 1 0 0 0,0-1-1 0 0,0 1 1 0 0,0 0 0 0 0,-1 0-1 0 0,1 0 1 0 0,0 0-1 0 0,-1 0 99 0 0,-15-2-3720 0 0,6 2-2184 0 0,3 0-5312 0 0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4:39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447 67 0 0 0,'0'0'591'0'0,"0"0"517"0"0,0 0 154 0 0,0 0-51 0 0,0 0 7 0 0,0 0 59 0 0,0 0 18 0 0,0 0-19 0 0,0 0-101 0 0,0 0-131 0 0,-5-9-137 0 0,-17-27-83 0 0,21 34-661 0 0,-1 0 1 0 0,1 1-1 0 0,0-1 0 0 0,-1 1 0 0 0,1 0 1 0 0,-1-1-1 0 0,0 1 0 0 0,1 0 0 0 0,-1 0 0 0 0,0 0 1 0 0,0 0-1 0 0,0 0 0 0 0,1 0 0 0 0,-1 1 1 0 0,0-1-1 0 0,0 0 0 0 0,0 1 0 0 0,0 0 1 0 0,0-1-1 0 0,0 1 0 0 0,0 0 0 0 0,0 0 0 0 0,-1 0 1 0 0,0 1-164 0 0,-2-1 382 0 0,4 0-315 0 0,-21-1 501 0 0,0 1 0 0 0,0 1 0 0 0,0 1 0 0 0,0 0 0 0 0,1 2 0 0 0,-1 1 0 0 0,1 0 0 0 0,-3 3-568 0 0,16-5 98 0 0,1-1-13 0 0,0 0 1 0 0,0 0-1 0 0,0 1 1 0 0,0 0-1 0 0,0 0 0 0 0,1 1 1 0 0,0 0-1 0 0,-1 0 1 0 0,1 0-1 0 0,1 1 0 0 0,-1-1 1 0 0,1 2-1 0 0,-1-1 1 0 0,1 0-1 0 0,1 1 0 0 0,-1 0 1 0 0,1 0-1 0 0,0 1 1 0 0,1-1-1 0 0,-1 2-85 0 0,-14 49 476 0 0,1 182 648 0 0,29 131-490 0 0,-24-85-190 0 0,10-166-18 0 0,2-88-280 0 0,-7-10 103 0 0,7-21-222 0 0,1 0 0 0 0,-1-1-1 0 0,0 1 1 0 0,1 0 0 0 0,-1 0-1 0 0,0 0 1 0 0,1-1 0 0 0,-1 1-1 0 0,0 0 1 0 0,1 0 0 0 0,-1 0-1 0 0,0 0 1 0 0,1 0 0 0 0,-1-1-1 0 0,1 1 1 0 0,-1 0 0 0 0,0 0-1 0 0,1 0 1 0 0,-1 0 0 0 0,0 0 0 0 0,1 0-1 0 0,-1 0 1 0 0,1 1 0 0 0,-1-1-1 0 0,0 0 1 0 0,1 0 0 0 0,-1 0-1 0 0,0 0 1 0 0,1 0 0 0 0,-1 0-1 0 0,0 1 1 0 0,1-1 0 0 0,-1 0-1 0 0,0 0 1 0 0,1 1 0 0 0,-1-1-1 0 0,0 0 1 0 0,1 0 0 0 0,-1 1-1 0 0,0-1 1 0 0,0 0 0 0 0,0 1-1 0 0,1-1 1 0 0,-1 0 0 0 0,0 1-1 0 0,0-1 1 0 0,0 0 0 0 0,0 1-1 0 0,0-1 1 0 0,1 1 0 0 0,-1-1-1 0 0,0 0 1 0 0,0 1 0 0 0,0-1-1 0 0,0 1 1 0 0,0-1 0 0 0,0 0-1 0 0,0 1 1 0 0,-1-1 0 0 0,1 0 0 0 0,0 1-1 0 0,0-1 1 0 0,0 1 0 0 0,0-1-27 0 0,312-7 637 0 0,-160 2-425 0 0,-152 5-219 0 0,5-8-57 0 0,21-6-1495 0 0,-26 13 874 0 0,0 1-299 0 0,-3-7-8657 0 0,2 7-2395 0 0</inkml:trace>
  <inkml:trace contextRef="#ctx0" brushRef="#br0" timeOffset="412.592">310 699 9730 0 0,'0'0'2170'0'0,"0"0"-384"0"0,0 0-95 0 0,0 0 85 0 0,0 0 3 0 0,0 0-232 0 0,0 0-407 0 0,0 0-348 0 0,0 0-239 0 0,0 0-115 0 0,0 0-30 0 0,0 0-10 0 0,0 0 3 0 0,-3 2-21 0 0,126 4 2926 0 0,41-12-1353 0 0,-88 2-3336 0 0,1 2-7535 0 0,-77 2-3355 0 0</inkml:trace>
  <inkml:trace contextRef="#ctx0" brushRef="#br0" timeOffset="832.137">1287 561 12059 0 0,'0'0'2020'0'0,"0"0"-444"0"0,0 0-145 0 0,0 0 34 0 0,0 0-8 0 0,0 0-176 0 0,0 0-353 0 0,0 0-312 0 0,0 0-212 0 0,0 0-103 0 0,0 0-22 0 0,0 0 12 0 0,0 0-8 0 0,-9 18-29 0 0,-29 60-16 0 0,-41 131 563 0 0,75-195-778 0 0,1 1 0 0 0,0 0 1 0 0,1 1-1 0 0,1-1 0 0 0,0 0 0 0 0,1 0 0 0 0,1 1 0 0 0,0-1 0 0 0,2 5-23 0 0,0-14 45 0 0,0 0 0 0 0,0-1-1 0 0,0 1 1 0 0,1-1-1 0 0,0 0 1 0 0,0 0 0 0 0,0 0-1 0 0,1 0 1 0 0,-1-1 0 0 0,1 0-1 0 0,0 0 1 0 0,1 0 0 0 0,-1 0-1 0 0,0-1 1 0 0,1 0 0 0 0,0 0-1 0 0,0-1 1 0 0,0 1 0 0 0,0-1-1 0 0,0-1 1 0 0,1 1 0 0 0,-1-1-1 0 0,0 0 1 0 0,1 0-1 0 0,-1-1 1 0 0,1 0 0 0 0,3-1-45 0 0,-7 2 11 0 0,1-1-1 0 0,0 1 1 0 0,0-1 0 0 0,0 0 0 0 0,0-1-1 0 0,0 1 1 0 0,0-1 0 0 0,0 1 0 0 0,-1-1 0 0 0,1 0-1 0 0,0-1 1 0 0,-1 1 0 0 0,1-1 0 0 0,0 1-1 0 0,-1-1 1 0 0,0 0 0 0 0,1-1 0 0 0,-1 1 0 0 0,0 0-1 0 0,0-1 1 0 0,0 0 0 0 0,-1 1 0 0 0,1-1-1 0 0,-1 0 1 0 0,1-1-11 0 0,11-29-3538 0 0,-14 32 3310 0 0,1-9-3210 0 0,-1 0-3964 0 0,0 5-4863 0 0</inkml:trace>
  <inkml:trace contextRef="#ctx0" brushRef="#br0" timeOffset="1353.952">880 325 8762 0 0,'0'0'2103'0'0,"0"0"-812"0"0,0 0-302 0 0,0 0 202 0 0,0 0 267 0 0,0 0 48 0 0,0 0-170 0 0,0 0-261 0 0,0 0-216 0 0,0 0-123 0 0,0 0-69 0 0,0 0-55 0 0,0 0-65 0 0,35-15-66 0 0,108-48-86 0 0,-45 14 400 0 0,28-57 344 0 0,-101 81-962 0 0,6-9 174 0 0,-17 57-111 0 0,49 162 720 0 0,-22-73-639 0 0,-31-81-2076 0 0,-8-27-614 0 0,-2-2-1598 0 0,2-1-8051 0 0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2:53.50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13 0 10378 0 0,'0'0'1809'0'0,"0"0"-416"0"0,0 0-351 0 0,0 0-98 0 0,0 0 63 0 0,0 0 0 0 0,0 0-146 0 0,0 0-265 0 0,0 0-230 0 0,0 0-158 0 0,0 0-76 0 0,0 0 77 0 0,0 0 117 0 0,1 7 104 0 0,5 355 3261 0 0,-16-7-3461 0 0,6-306-283 0 0,-1-24-553 0 0,5-32-3080 0 0,8-21-463 0 0,-2 10-2472 0 0,0 6-2893 0 0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2:53.8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 7 6649 0 0,'0'0'2842'0'0,"0"0"-840"0"0,0 0-386 0 0,0 0-61 0 0,0 0-13 0 0,0 0-151 0 0,0 0-232 0 0,0 0-277 0 0,0 0-262 0 0,0 0-171 0 0,0 0-103 0 0,0 0-54 0 0,0 0-23 0 0,-1-6 723 0 0,20 130 679 0 0,-37 366-1225 0 0,15-473-594 0 0,3 28-3145 0 0,3-41 816 0 0,0-4-2461 0 0,1 0-6144 0 0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2:54.5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258 144 10234 0 0,'0'0'3920'0'0,"0"0"-2201"0"0,0 0-746 0 0,0 0-65 0 0,0 0 19 0 0,0 0-25 0 0,0 0-115 0 0,0 0-146 0 0,0 0-107 0 0,0 0-86 0 0,0 0-106 0 0,0 0-82 0 0,0 0-57 0 0,-27 10-43 0 0,-81 34-33 0 0,51-6 62 0 0,52-34-188 0 0,-1 1 0 0 0,1 0 0 0 0,0 0 0 0 0,0 1-1 0 0,0-1 1 0 0,1 1 0 0 0,0 0 0 0 0,0 0 0 0 0,1 0 0 0 0,-1 1-1 0 0,2-1 1 0 0,-1 1 0 0 0,0 0 0 0 0,1 0 0 0 0,1 0 0 0 0,-1 0-1 0 0,1 0 1 0 0,0 0 0 0 0,0 0 0 0 0,1 0 0 0 0,0 2-1 0 0,2-6 3 0 0,-1 0 1 0 0,1-1 0 0 0,0 1-1 0 0,0 0 1 0 0,0-1 0 0 0,0 0 0 0 0,0 1-1 0 0,1-1 1 0 0,-1 0 0 0 0,1 0-1 0 0,-1 0 1 0 0,1-1 0 0 0,0 1 0 0 0,-1-1-1 0 0,1 1 1 0 0,0-1 0 0 0,0 0-1 0 0,0 0 1 0 0,0 0 0 0 0,0-1-1 0 0,0 1 1 0 0,1-1 0 0 0,-1 1 0 0 0,0-1-1 0 0,0 0 1 0 0,0 0 0 0 0,0-1-1 0 0,1 1 1 0 0,-1-1 0 0 0,0 1-1 0 0,1-1-2 0 0,3 1 21 0 0,10-2 17 0 0,-1-1 0 0 0,1 0 0 0 0,0-1 0 0 0,-1-1-1 0 0,0 0 1 0 0,0-2 0 0 0,0 1 0 0 0,-1-2 0 0 0,0 0 0 0 0,-1-1 0 0 0,0-1 0 0 0,0 0-1 0 0,7-7-38 0 0,-12 11 14 0 0,38-17-220 0 0,-44 54-26 0 0,-3-20 238 0 0,-1-8-7 0 0,1 0-1 0 0,-1 0 1 0 0,0 0 0 0 0,1 0-1 0 0,0 1 1 0 0,0-1-1 0 0,0 0 1 0 0,0 0-1 0 0,0 1 1 0 0,0-1 0 0 0,1 0-1 0 0,0 0 1 0 0,0 0-1 0 0,0 0 1 0 0,0 0-1 0 0,0 0 1 0 0,0 0 0 0 0,1 0-1 0 0,-1 0 1 0 0,1 0-1 0 0,0-1 1 0 0,0 1 0 0 0,0-1-1 0 0,0 1 1 0 0,1-1-1 0 0,-1 0 1 0 0,1 0-1 0 0,-1 0 1 0 0,1 0 0 0 0,-1 0-1 0 0,1-1 1 0 0,0 1-1 0 0,0-1 1 0 0,0 1-1 0 0,0-1 1 0 0,3 0 1 0 0,12-2 31 0 0,0-1-1 0 0,0-1 1 0 0,0-1-1 0 0,0-1 1 0 0,-1 0-1 0 0,0-1 1 0 0,0-1-1 0 0,0 0 1 0 0,-1-2-1 0 0,0 1 1 0 0,-1-2-1 0 0,0 0 1 0 0,0-1-1 0 0,-1-1 1 0 0,0 0 0 0 0,-1-1-1 0 0,-1 0 1 0 0,0-1-1 0 0,-1-1-30 0 0,-2 6 0 0 0,0-1 0 0 0,-1 0 1 0 0,-1 0-1 0 0,1-1 0 0 0,-2 0 0 0 0,1-1 0 0 0,-2 1 0 0 0,0-1 1 0 0,0 0-1 0 0,-1 0 0 0 0,0-1 0 0 0,-1 1 0 0 0,-1-1 0 0 0,0 0 0 0 0,0 0 1 0 0,-2 0-1 0 0,1-9 0 0 0,-4 19-24 0 0,1 0 0 0 0,0 0 0 0 0,-1 1 0 0 0,0-1 0 0 0,1 1 0 0 0,-1-1 0 0 0,0 1 0 0 0,0 0 0 0 0,0 0 0 0 0,-1 0 0 0 0,1 0 0 0 0,0 1 0 0 0,-1-1 0 0 0,1 1 0 0 0,-1 0 0 0 0,0 0 0 0 0,1 0 0 0 0,-1 1 0 0 0,0-1 0 0 0,1 1 1 0 0,-1 0-1 0 0,0 0 0 0 0,0 0 0 0 0,1 1 0 0 0,-1-1 0 0 0,0 1 0 0 0,1 0 0 0 0,-1 0 0 0 0,0 0 0 0 0,1 0 0 0 0,-1 1 0 0 0,1-1 0 0 0,0 1 0 0 0,-3 2 24 0 0,2-3-12 0 0,0 0 0 0 0,1 1-1 0 0,-1-1 1 0 0,1 1 0 0 0,0 0 0 0 0,-1 0 0 0 0,1 0-1 0 0,0 1 1 0 0,0-1 0 0 0,0 1 0 0 0,1-1 0 0 0,-1 1-1 0 0,0 0 1 0 0,1 0 0 0 0,0 0 0 0 0,0 1 0 0 0,0-1-1 0 0,0 0 1 0 0,0 1 0 0 0,1-1 0 0 0,0 1 0 0 0,-1 0-1 0 0,1 0 1 0 0,0-1 0 0 0,1 1 0 0 0,-1 0 0 0 0,1 0-1 0 0,0 0 1 0 0,0 0 0 0 0,0-1 0 0 0,0 1 0 0 0,1 0-1 0 0,-1 0 1 0 0,2 3 12 0 0,4-2 17 0 0,-1 0 0 0 0,1 0 0 0 0,0-1 0 0 0,1 1 0 0 0,-1-1-1 0 0,1-1 1 0 0,-1 1 0 0 0,1-1 0 0 0,0-1 0 0 0,1 1 0 0 0,-1-1 0 0 0,2 0-17 0 0,54 26 141 0 0,-53-23-91 0 0,-1 1-1 0 0,0 0 1 0 0,0 1-1 0 0,-1-1 1 0 0,0 2-1 0 0,0-1 1 0 0,-1 1-1 0 0,0 1 1 0 0,0-1 0 0 0,-1 1-1 0 0,0 0 1 0 0,-1 0-1 0 0,0 1 1 0 0,0 0-1 0 0,-1 0 1 0 0,0 0-1 0 0,-1 0 1 0 0,0 1-1 0 0,-1-1 1 0 0,0 1-1 0 0,0 0 1 0 0,-1 1-50 0 0,-2 14 76 0 0,0-19-99 0 0,0 1 0 0 0,1-1-1 0 0,0 0 1 0 0,0 1 0 0 0,0-1 0 0 0,1 0-1 0 0,0 1 1 0 0,1-1 0 0 0,0 0-1 0 0,0 0 1 0 0,0 0 0 0 0,1 0 0 0 0,0 0-1 0 0,1 1 24 0 0,16 7-1554 0 0,-5-10-6071 0 0,-6-2-3941 0 0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2:58.71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50 538 1240 0 0,'0'0'2651'0'0,"0"0"-571"0"0,0 0-28 0 0,0 0 95 0 0,0 0-77 0 0,0 0-206 0 0,0 0-291 0 0,0 0-288 0 0,0 0-140 0 0,0 0-105 0 0,0 0-97 0 0,0 0-81 0 0,0 0-107 0 0,-10 7-112 0 0,-30 15 2051 0 0,107-117-1184 0 0,-11 23-1175 0 0,4 3 1 0 0,2 3 0 0 0,37-28-336 0 0,-45 53-39 0 0,-45 92-34 0 0,-17 70 86 0 0,7-119-12 0 0,0 0-1 0 0,0 0 1 0 0,1 0 0 0 0,0 0-1 0 0,-1 0 1 0 0,1 0 0 0 0,0 0 0 0 0,0 1-1 0 0,0-1 1 0 0,0 0 0 0 0,0 0-1 0 0,1 0 1 0 0,-1 0 0 0 0,1 0-1 0 0,-1 0 1 0 0,1 0 0 0 0,0 0 0 0 0,-1 0-1 0 0,1 0 1 0 0,0 0 0 0 0,1 0-1 0 0,-1 0 1 0 0,0 0 0 0 0,0-1 0 0 0,1 1-1 0 0,-1-1 1 0 0,1 1 0 0 0,-1-1-1 0 0,1 1 1 0 0,0-1 0 0 0,0 0-1 0 0,0 0 1 0 0,-1 0 0 0 0,1 0 0 0 0,0 0-1 0 0,0 0 1 0 0,0-1 0 0 0,0 1-1 0 0,0 0 1 0 0,1-1 0 0 0,-1 0 0 0 0,0 1-1 0 0,0-1 1 0 0,0 0 0 0 0,0 0-1 0 0,0 0 1 0 0,1-1 0 0 0,-1 1 0 0 0,0 0-1 0 0,0-1 1 0 0,0 0-1 0 0,115-67 125 0 0,189-127-127 0 0,-257 172-80 0 0,-48 23 56 0 0,-2 27-60 0 0,-55 86 214 0 0,53-108-196 0 0,0 0 0 0 0,1 0-1 0 0,0 0 1 0 0,0 0 0 0 0,1 1 0 0 0,-1-1-1 0 0,1 1 1 0 0,0 0 0 0 0,1-1-1 0 0,-1 1 1 0 0,1-1 0 0 0,0 1 0 0 0,1 0-1 0 0,-1-1 1 0 0,1 2 68 0 0,3-4-435 0 0,-1-1 1 0 0,0 0-1 0 0,1 0 1 0 0,-1 0-1 0 0,1 0 1 0 0,0 0-1 0 0,-1-1 0 0 0,1 1 1 0 0,0-1-1 0 0,0 0 1 0 0,0 0-1 0 0,0-1 1 0 0,0 1-1 0 0,0-1 0 0 0,0 0 1 0 0,0 0-1 0 0,0 0 1 0 0,1-1-1 0 0,-1 1 1 0 0,0-1-1 0 0,2 0 435 0 0,9-3-5542 0 0,-4 1-5073 0 0</inkml:trace>
  <inkml:trace contextRef="#ctx0" brushRef="#br0" timeOffset="257.779">1188 199 8938 0 0,'0'0'2058'0'0,"0"0"-809"0"0,0 0-514 0 0,0 0-140 0 0,0 0 101 0 0,0 0 102 0 0,0 0 103 0 0,0 0-35 0 0,0 0-120 0 0,0 0-96 0 0,0 0-95 0 0,0 0-35 0 0,0 0-37 0 0,7 26-9 0 0,25 80-11 0 0,-32-102-411 0 0,1-1 1 0 0,0 0-1 0 0,0 0 1 0 0,0 1-1 0 0,0-1 0 0 0,0 0 1 0 0,1 0-1 0 0,-1 0 0 0 0,1 0 1 0 0,0-1-1 0 0,0 1 0 0 0,0 0 1 0 0,0-1-1 0 0,0 1 0 0 0,1-1 1 0 0,-1 0-1 0 0,1 1 1 0 0,-1-1-1 0 0,1-1 0 0 0,0 1 1 0 0,0 0-1 0 0,0-1 0 0 0,2 2-52 0 0,4 0 216 0 0,1 2 60 0 0,0-1-1 0 0,1 0 0 0 0,0-1 0 0 0,-1-1 0 0 0,1 1 0 0 0,0-2 1 0 0,0 1-1 0 0,1-2 0 0 0,-1 1 0 0 0,0-2 0 0 0,1 0-275 0 0,-7 1 88 0 0,0 0 0 0 0,0-1 0 0 0,-1 0 0 0 0,1 0 0 0 0,0 0 1 0 0,-1-1-1 0 0,1 1 0 0 0,-1-1 0 0 0,0 0 0 0 0,1-1 0 0 0,-1 1 0 0 0,0-1 0 0 0,0 0 0 0 0,-1 0 0 0 0,1 0 0 0 0,0 0 0 0 0,-1 0 0 0 0,0-1 0 0 0,0 0 0 0 0,0 1 0 0 0,0-1 0 0 0,-1-1 0 0 0,1 1 0 0 0,-1 0 0 0 0,0 0 0 0 0,1-4-88 0 0,-1 1-23 0 0,0 0-1 0 0,0 0 1 0 0,0 0-1 0 0,-1 0 0 0 0,1 0 1 0 0,-2 0-1 0 0,1 0 1 0 0,-1-1-1 0 0,0 1 1 0 0,-1 0-1 0 0,0 0 1 0 0,0 0-1 0 0,0 0 0 0 0,-1 0 1 0 0,0 0-1 0 0,-1 0 1 0 0,1 0-1 0 0,-1 1 1 0 0,0-1-1 0 0,-1 1 1 0 0,0 0-1 0 0,0 0 1 0 0,0 0-1 0 0,-1 0 0 0 0,1 1 1 0 0,-2 0-1 0 0,1 0 1 0 0,0 0-1 0 0,-1 0 1 0 0,0 1-1 0 0,0 0 1 0 0,0 0-1 0 0,0 1 0 0 0,-1 0 1 0 0,0 0-1 0 0,1 0 1 0 0,-1 1-1 0 0,0 0 1 0 0,0 1-1 0 0,0-1 1 0 0,-2 1 23 0 0,5 1-375 0 0,-35 0-1189 0 0,18 10-6784 0 0,17-2-3550 0 0</inkml:trace>
  <inkml:trace contextRef="#ctx0" brushRef="#br0" timeOffset="715.773">1775 185 11546 0 0,'0'0'3340'0'0,"0"0"-1522"0"0,0 0-737 0 0,0 0-159 0 0,0 0-126 0 0,0 0-104 0 0,0 0-145 0 0,0 0-154 0 0,0 0-54 0 0,0 0-4 0 0,0 0 41 0 0,0 0-10 0 0,0 0-33 0 0,5 4-51 0 0,-1 0-230 0 0,0 1-1 0 0,0 0 1 0 0,0 0 0 0 0,0 0-1 0 0,-1 1 1 0 0,0-1-1 0 0,0 1 1 0 0,-1-1 0 0 0,1 1-1 0 0,-1 0 1 0 0,0 0-1 0 0,-1 0 1 0 0,1 2-52 0 0,3 18 77 0 0,-4-13-67 0 0,1 0-1 0 0,0 0 1 0 0,1-1-1 0 0,1 1 1 0 0,0-1-1 0 0,0 0 1 0 0,1 0 0 0 0,1 0-1 0 0,0-1 1 0 0,1 1-1 0 0,0-2 1 0 0,0 1-1 0 0,2 0-9 0 0,-8-10 29 0 0,0 0 0 0 0,0 0 0 0 0,1-1 0 0 0,-1 1-1 0 0,0 0 1 0 0,0-1 0 0 0,1 1 0 0 0,-1-1 0 0 0,0 0-1 0 0,1 1 1 0 0,-1-1 0 0 0,0 0 0 0 0,1 0 0 0 0,-1 0-1 0 0,0 1 1 0 0,1-2 0 0 0,-1 1 0 0 0,1 0-1 0 0,-1 0 1 0 0,0 0 0 0 0,1-1 0 0 0,-1 1 0 0 0,0 0-1 0 0,1-1 1 0 0,-1 1 0 0 0,0-1 0 0 0,0 0 0 0 0,1 1-1 0 0,-1-1 1 0 0,0 0 0 0 0,0 0 0 0 0,0 0-1 0 0,0 0 1 0 0,0 0 0 0 0,0 0 0 0 0,0 0 0 0 0,0 0-1 0 0,0-1-28 0 0,33-51 932 0 0,-28 42-858 0 0,162-250 1218 0 0,-137 212-3573 0 0,-30 49 1360 0 0,0 0-8819 0 0,-1 3-2035 0 0</inkml:trace>
  <inkml:trace contextRef="#ctx0" brushRef="#br0" timeOffset="963.305">2296 372 10546 0 0,'0'0'2784'0'0,"0"0"-525"0"0,0 0-303 0 0,0 0-193 0 0,31-17-265 0 0,101-56-286 0 0,-41 12 428 0 0,-82 54-1513 0 0,0 1-1 0 0,0-1 0 0 0,-1-1 1 0 0,0 1-1 0 0,0-1 0 0 0,-1-1 1 0 0,0 0-1 0 0,-1 0 0 0 0,0 0 1 0 0,0 0-1 0 0,-1-1 0 0 0,0 0 1 0 0,0-1-1 0 0,-1 1 0 0 0,-1 0 1 0 0,0-1-1 0 0,0 0 0 0 0,0-9-126 0 0,-3 18 3 0 0,0 1-1 0 0,-1-1 1 0 0,1 0 0 0 0,-1 0-1 0 0,1 0 1 0 0,-1 0-1 0 0,0 1 1 0 0,0-1-1 0 0,0 0 1 0 0,0 1 0 0 0,0-1-1 0 0,0 1 1 0 0,0-1-1 0 0,0 1 1 0 0,0-1 0 0 0,-1 1-1 0 0,1 0 1 0 0,-1 0-1 0 0,1-1 1 0 0,-1 1-1 0 0,1 0 1 0 0,-1 0 0 0 0,0 1-1 0 0,1-1 1 0 0,-1 0-1 0 0,0 0 1 0 0,0 1 0 0 0,0-1-1 0 0,0 1 1 0 0,1 0-1 0 0,-1 0 1 0 0,0-1-1 0 0,0 1 1 0 0,0 0 0 0 0,0 1-3 0 0,-70 4 17 0 0,61-2-24 0 0,-1 1-1 0 0,1 0 0 0 0,1 1 1 0 0,-1 0-1 0 0,1 1 1 0 0,0 0-1 0 0,0 0 1 0 0,0 1-1 0 0,1 1 0 0 0,0-1 1 0 0,1 2-1 0 0,-1-1 1 0 0,2 1-1 0 0,-1 0 0 0 0,1 1 1 0 0,1-1-1 0 0,-1 1 1 0 0,2 1-1 0 0,-1-1 1 0 0,2 1-1 0 0,-1 0 0 0 0,2 0 1 0 0,-1 1-1 0 0,1-1 1 0 0,1 1-1 0 0,0-1 0 0 0,1 1 1 0 0,0 0-1 0 0,1 0 1 0 0,0-1-1 0 0,1 1 1 0 0,2 11 7 0 0,-1-13 1 0 0,1 0 1 0 0,1 0 0 0 0,0-1 0 0 0,0 1 0 0 0,1-1 0 0 0,0 0 0 0 0,1-1 0 0 0,0 1 0 0 0,0-1 0 0 0,1 0 0 0 0,0 0 0 0 0,0-1 0 0 0,0 0 0 0 0,1-1 0 0 0,1 1 0 0 0,-1-1 0 0 0,1-1 0 0 0,7 4-2 0 0,2 1-22 0 0,1-1-1 0 0,-1-2 1 0 0,1 1-1 0 0,1-2 1 0 0,-1-1-1 0 0,1 0 1 0 0,0-2-1 0 0,0 0 1 0 0,3-1 22 0 0,34-1-1773 0 0,-38-1-2223 0 0,-6 0-7768 0 0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2:57.40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288 0 9946 0 0,'0'0'2818'0'0,"0"0"-866"0"0,0 0-501 0 0,0 0-168 0 0,0 0-104 0 0,0 0-97 0 0,0 0-145 0 0,0 0-219 0 0,0 0-151 0 0,0 0-82 0 0,0 0-2 0 0,0 0-24 0 0,0 0-7 0 0,-8 29-48 0 0,-20 94-60 0 0,15 38 585 0 0,14-117-754 0 0,1 14-104 0 0,3 0-1 0 0,3-1 0 0 0,2 0 1 0 0,3 0-1 0 0,10 27-70 0 0,39 75-511 0 0,-63-145-1369 0 0,-12-13-5288 0 0,7-5-4456 0 0</inkml:trace>
  <inkml:trace contextRef="#ctx0" brushRef="#br0" timeOffset="375.369">0 571 13259 0 0,'0'0'956'0'0,"0"0"-273"0"0,0 0-74 0 0,0 0 2 0 0,0 0 13 0 0,35-3 15 0 0,112-7 4 0 0,210-18 985 0 0,-61 9-4364 0 0,-276 16 2393 0 0,-13 3 1833 0 0,-21 8-318 0 0,-1-1-873 0 0,0 1 1 0 0,0 0-1 0 0,1 1 1 0 0,0 1-1 0 0,0 0 1 0 0,2 0-1 0 0,-1 2 1 0 0,1 0-1 0 0,1 0 1 0 0,0 1-1 0 0,0 0 1 0 0,-4 10-300 0 0,13-19 39 0 0,0 1 1 0 0,0-1 0 0 0,0 1-1 0 0,1-1 1 0 0,0 1-1 0 0,0 0 1 0 0,0-1 0 0 0,1 1-1 0 0,-1 0 1 0 0,1 0-1 0 0,0 0 1 0 0,1-1 0 0 0,-1 1-1 0 0,1 0 1 0 0,0 0-1 0 0,0-1 1 0 0,0 1 0 0 0,1 0-1 0 0,0-1 1 0 0,-1 1-1 0 0,2-1 1 0 0,-1 0 0 0 0,0 0-1 0 0,1 0 1 0 0,0 0-1 0 0,0 0 1 0 0,0 0-1 0 0,0-1 1 0 0,1 0 0 0 0,0 1-1 0 0,-1-1 1 0 0,3 1-40 0 0,10 2 184 0 0,0-1 1 0 0,0 0 0 0 0,0-1-1 0 0,0-1 1 0 0,1 0 0 0 0,-1-1-1 0 0,1-1 1 0 0,0-1 0 0 0,0 0-1 0 0,-1-1 1 0 0,5-1-185 0 0,-13 2 44 0 0,-1-1 0 0 0,0 1 1 0 0,1-1-1 0 0,-1 0 0 0 0,0-1 0 0 0,0 1 1 0 0,0-1-1 0 0,0-1 0 0 0,0 1 0 0 0,0-1 0 0 0,-1-1 1 0 0,1 1-1 0 0,-1-1 0 0 0,0 0 0 0 0,0-1 1 0 0,0 1-1 0 0,-1-1 0 0 0,1 0 0 0 0,-1-1 1 0 0,-1 1-1 0 0,1-1 0 0 0,-1 0 0 0 0,0 0 0 0 0,0 0 1 0 0,0-1-1 0 0,-1 1 0 0 0,0-1 0 0 0,-1 0 1 0 0,1 0-1 0 0,0-6-44 0 0,-2 9-24 0 0,-1 0 1 0 0,0 0-1 0 0,0 0 1 0 0,-1 0-1 0 0,1 1 1 0 0,-1-1-1 0 0,0 0 1 0 0,0 0-1 0 0,0 1 1 0 0,0-1-1 0 0,-1 1 1 0 0,1-1-1 0 0,-1 1 1 0 0,0-1-1 0 0,0 1 1 0 0,0 0-1 0 0,-1 0 1 0 0,1 0-1 0 0,-1 0 1 0 0,1 0-1 0 0,-1 1 1 0 0,0-1-1 0 0,0 1 1 0 0,0 0-1 0 0,-1 0 1 0 0,1 0-1 0 0,-1 0 24 0 0,-84-38-2332 0 0,57 31-1297 0 0,1 3-4042 0 0,11 2-4588 0 0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2:55.8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2 320 0 0 0,'0'0'1266'0'0,"0"0"-21"0"0,0 0 9 0 0,0 0-67 0 0,0 0-148 0 0,0 0-195 0 0,0 0-145 0 0,0 0 67 0 0,0 0 253 0 0,0 0 244 0 0,0 0 211 0 0,0 0 0 0 0,0 0-149 0 0,15 4-106 0 0,123 10 1736 0 0,-105-19-2569 0 0,0-2 0 0 0,-1-1 0 0 0,0-1 0 0 0,0-2 0 0 0,-1-1 0 0 0,-1-2 0 0 0,0-1 0 0 0,27-18-386 0 0,-45 26 41 0 0,0 0-1 0 0,0-1 1 0 0,-1 0 0 0 0,0-1 0 0 0,-1-1 0 0 0,0 1-1 0 0,0-2 1 0 0,-1 1 0 0 0,0-1 0 0 0,-1-1 0 0 0,0 1-1 0 0,-1-2 1 0 0,0 1 0 0 0,-1 0 0 0 0,1-7-41 0 0,-6 18 18 0 0,0 0-1 0 0,0-1 1 0 0,-1 1 0 0 0,1 0-1 0 0,0-1 1 0 0,-1 1 0 0 0,1-1-1 0 0,-1 1 1 0 0,0-1 0 0 0,1 1-1 0 0,-1-1 1 0 0,0 0 0 0 0,0 1-1 0 0,0-1 1 0 0,0 1 0 0 0,0-1 0 0 0,0 1-1 0 0,-1-1 1 0 0,1 1 0 0 0,0-1-1 0 0,-1 1 1 0 0,1-1 0 0 0,-1 1-1 0 0,0-1 1 0 0,1 1 0 0 0,-1 0-1 0 0,0-1 1 0 0,0 1 0 0 0,0 0-1 0 0,0-1 1 0 0,0 1 0 0 0,0 0 0 0 0,0 0-1 0 0,-1 0 1 0 0,1 0 0 0 0,0 0-1 0 0,0 1 1 0 0,-1-1 0 0 0,1 0-1 0 0,-1 0 1 0 0,1 1 0 0 0,-1-1-18 0 0,-28 49-379 0 0,29-44 370 0 0,-53 218-43 0 0,23 47 47 0 0,18-127-184 0 0,-30 126 189 0 0,35-229-5 0 0,-2-1 0 0 0,-1 0 0 0 0,-2-1 0 0 0,-1 0 0 0 0,-10 15 5 0 0,20-43 7 0 0,-1-1 0 0 0,0 1 1 0 0,-1-1-1 0 0,1-1 0 0 0,-1 1 1 0 0,-1-1-1 0 0,0 0 0 0 0,0 0 0 0 0,0-1 1 0 0,0 0-1 0 0,-1 0 0 0 0,0-1 1 0 0,-1 0-1 0 0,1 0 0 0 0,-1-1 0 0 0,0 0 1 0 0,0 0-1 0 0,0-1 0 0 0,0-1 0 0 0,-1 1 1 0 0,1-1-1 0 0,-1-1 0 0 0,1 0 1 0 0,-10 0-8 0 0,14-1 21 0 0,-1 0 0 0 0,0 0 1 0 0,1 0-1 0 0,-1-1 0 0 0,0 0 1 0 0,1 0-1 0 0,-1 0 0 0 0,1-1 1 0 0,-1 0-1 0 0,1 0 0 0 0,0 0 1 0 0,0-1-1 0 0,0 1 0 0 0,0-1 1 0 0,0 0-1 0 0,1-1 0 0 0,-1 1 1 0 0,1-1-1 0 0,0 0 0 0 0,0 0 1 0 0,0-1-1 0 0,1 1 0 0 0,0-1 1 0 0,-1 1-1 0 0,-1-6-21 0 0,2 2 36 0 0,0 0 0 0 0,0-1 0 0 0,1 1 0 0 0,0-1 0 0 0,0 1 0 0 0,1-1 0 0 0,0 0 0 0 0,1 1 0 0 0,0-1 0 0 0,0 0 0 0 0,1 1 0 0 0,0-1 0 0 0,1 0 0 0 0,0 1 0 0 0,0-1 0 0 0,1 1 0 0 0,0 0 0 0 0,0 0 0 0 0,1 0 0 0 0,0-1-36 0 0,103-144 523 0 0,-75 120-433 0 0,2 2 0 0 0,1 1 0 0 0,2 2 0 0 0,37-22-90 0 0,-61 41-30 0 0,13-9-170 0 0,0 2-1 0 0,1 0 1 0 0,0 2 0 0 0,1 0-1 0 0,1 3 1 0 0,5-2 200 0 0,-32 13-544 0 0,24-5-1039 0 0,-18 4-2249 0 0,-2 3-4039 0 0,-3 1-2191 0 0</inkml:trace>
  <inkml:trace contextRef="#ctx0" brushRef="#br0" timeOffset="261.587">757 880 0 0 0,'0'0'2167'0'0,"0"0"226"0"0,0 0 205 0 0,0 0 39 0 0,0 0-79 0 0,0 0-188 0 0,0 0-364 0 0,0 0-332 0 0,0 0-339 0 0,0 0-335 0 0,0 0-260 0 0,0 0-180 0 0,-7-10-96 0 0,-18-36-44 0 0,36-9 312 0 0,0 25-608 0 0,2 0-1 0 0,1 0 0 0 0,1 1 1 0 0,2 1-1 0 0,1 1 1 0 0,16-19-124 0 0,1 17-2868 0 0,-26 26-1365 0 0,0 2-3318 0 0,-7 1-2192 0 0</inkml:trace>
  <inkml:trace contextRef="#ctx0" brushRef="#br0" timeOffset="613.593">1015 788 3817 0 0,'0'0'2588'0'0,"0"0"-203"0"0,0 0-55 0 0,0 0-102 0 0,0 0-183 0 0,0 0-257 0 0,0 0-312 0 0,0 0-298 0 0,32-1-245 0 0,104-3-182 0 0,-65-12 133 0 0,-61 11-716 0 0,0 1-73 0 0,-1-1-1 0 0,0 1 1 0 0,0-2-1 0 0,-1 1 1 0 0,1-1-1 0 0,-1 0 1 0 0,0-1-1 0 0,-1 0 1 0 0,1 0-1 0 0,-2-1 1 0 0,1 0-1 0 0,-1 0 1 0 0,0 0-1 0 0,0-1 1 0 0,-1 0-1 0 0,-1 0 1 0 0,1 0-1 0 0,-1-1 1 0 0,-1 1-1 0 0,0-1 1 0 0,2-8-95 0 0,-7 15-7 0 0,0 1 1 0 0,1 0-1 0 0,-1 0 0 0 0,0 0 0 0 0,0 0 1 0 0,0 0-1 0 0,0 0 0 0 0,-1 0 1 0 0,1 1-1 0 0,0-1 0 0 0,-1 1 0 0 0,1-1 1 0 0,-1 1-1 0 0,1 0 0 0 0,-1 0 1 0 0,0 0-1 0 0,1 0 0 0 0,-1 1 0 0 0,0-1 1 0 0,0 1-1 0 0,0 0 0 0 0,1 0 1 0 0,-1 0-1 0 0,0 0 0 0 0,0 0 1 0 0,0 0-1 0 0,0 1 0 0 0,1 0 0 0 0,-1-1 1 0 0,0 1-1 0 0,1 0 0 0 0,-1 0 1 0 0,0 0-1 0 0,1 1 0 0 0,-2 0 7 0 0,-10 5-25 0 0,1 1 0 0 0,-1 0 0 0 0,1 1 0 0 0,1 1 0 0 0,0 0 0 0 0,0 0 0 0 0,1 1 0 0 0,1 1 0 0 0,-1 0 0 0 0,2 0 0 0 0,0 1 0 0 0,0 0-1 0 0,1 1 1 0 0,1-1 0 0 0,1 2 0 0 0,-1-1 0 0 0,2 1 0 0 0,0 0 0 0 0,-2 11 25 0 0,7-21 0 0 0,-1-1-1 0 0,0 0 0 0 0,1 0 1 0 0,0 1-1 0 0,0-1 1 0 0,0 0-1 0 0,0 1 1 0 0,1-1-1 0 0,0 0 0 0 0,0 1 1 0 0,0-1-1 0 0,0 0 1 0 0,0 0-1 0 0,1 0 1 0 0,0 0-1 0 0,0 0 1 0 0,0 0-1 0 0,1-1 0 0 0,-1 1 1 0 0,1-1-1 0 0,-1 1 1 0 0,1-1-1 0 0,1 0 1 0 0,-1 0-1 0 0,0 0 1 0 0,1-1-1 0 0,-1 1 0 0 0,1-1 1 0 0,0 0-1 0 0,-1 0 1 0 0,1 0-1 0 0,0 0 1 0 0,0-1-1 0 0,1 1 0 0 0,-1-1 1 0 0,0 0-1 0 0,0-1 1 0 0,2 1 0 0 0,17 0-297 0 0,0-1 0 0 0,1-2 0 0 0,-1 0 0 0 0,0-1 0 0 0,0-1 0 0 0,0-2 0 0 0,-1 0 0 0 0,0-1 0 0 0,0-1 1 0 0,0-1-1 0 0,-1-2 0 0 0,-1 1 0 0 0,0-2 0 0 0,4-4 297 0 0,-12 9-1076 0 0,23-16-7461 0 0,-22 12-1517 0 0</inkml:trace>
  <inkml:trace contextRef="#ctx0" brushRef="#br0" timeOffset="967.587">1530 792 2609 0 0,'0'0'1419'0'0,"0"0"84"0"0,0 0 214 0 0,0 0 208 0 0,0 0 47 0 0,0 0-166 0 0,0 0-235 0 0,0 0-184 0 0,0 0-198 0 0,0 0-118 0 0,0 0-73 0 0,0 0-75 0 0,27 6-70 0 0,85 17-78 0 0,-49-29 265 0 0,-53 1-814 0 0,7-3 19 0 0,-1-1 0 0 0,1 0 0 0 0,-2-2 0 0 0,1 0 0 0 0,-2 0 0 0 0,1-1 0 0 0,-2-1 0 0 0,13-14-245 0 0,-24 25 8 0 0,0 1-1 0 0,0-1 1 0 0,1 0-1 0 0,-1 0 1 0 0,0-1-1 0 0,-1 1 1 0 0,1 0 0 0 0,0-1-1 0 0,-1 1 1 0 0,1-1-1 0 0,-1 1 1 0 0,0-1-1 0 0,0 1 1 0 0,0-1 0 0 0,0 0-1 0 0,0 0 1 0 0,-1 0-1 0 0,1 0 1 0 0,-1 1-1 0 0,0-1 1 0 0,1 0 0 0 0,-2 0-1 0 0,1 0 1 0 0,0 0-1 0 0,0 0 1 0 0,-1 0-1 0 0,0 0 1 0 0,1 1 0 0 0,-1-1-1 0 0,0 0 1 0 0,0 1-1 0 0,-1-1 1 0 0,1 0 0 0 0,-1 1-1 0 0,1-1 1 0 0,-1 1-1 0 0,0 0 1 0 0,0 0-1 0 0,0-1 1 0 0,0 1 0 0 0,0 0-1 0 0,0 1 1 0 0,0-1-1 0 0,-1 0 1 0 0,1 1-1 0 0,-1-1 1 0 0,1 1 0 0 0,-1 0-1 0 0,0 0 1 0 0,1 0-1 0 0,-1 0 1 0 0,0 0-1 0 0,-2 0-7 0 0,-2 1-4 0 0,1 0 0 0 0,0 1 0 0 0,0 0 0 0 0,-1 0 0 0 0,1 0-1 0 0,0 1 1 0 0,0 0 0 0 0,0 0 0 0 0,1 0 0 0 0,-1 1-1 0 0,0 0 1 0 0,1 0 0 0 0,0 0 0 0 0,0 1 0 0 0,0 0-1 0 0,0 0 1 0 0,0 0 0 0 0,1 1 0 0 0,0-1 0 0 0,-1 1 0 0 0,2 0-1 0 0,-3 4 5 0 0,-4 4 14 0 0,1 1 0 0 0,1 0 0 0 0,0 0-1 0 0,1 1 1 0 0,0 0 0 0 0,2 0 0 0 0,-1 0-1 0 0,2 1 1 0 0,0 0 0 0 0,-1 11-14 0 0,4-21 6 0 0,1 1 1 0 0,-1-1-1 0 0,1 1 1 0 0,0-1 0 0 0,0 1-1 0 0,1-1 1 0 0,0 1-1 0 0,0-1 1 0 0,1 1-1 0 0,0-1 1 0 0,0 0 0 0 0,0 0-1 0 0,1 0 1 0 0,0 0-1 0 0,0 0 1 0 0,0-1-1 0 0,1 1 1 0 0,-1-1 0 0 0,1 0-1 0 0,1 0 1 0 0,-1 0-1 0 0,1-1 1 0 0,0 1-1 0 0,0-1 1 0 0,0 0 0 0 0,1-1-1 0 0,4 3-6 0 0,1-2-115 0 0,0 0-1 0 0,0-1 1 0 0,1-1 0 0 0,0 0-1 0 0,-1-1 1 0 0,1 0 0 0 0,0 0-1 0 0,-1-1 1 0 0,1-1 0 0 0,0 0-1 0 0,0-1 1 0 0,-1 0-1 0 0,1-1 1 0 0,-1 0 0 0 0,0 0-1 0 0,0-2 1 0 0,0 1 0 0 0,-1-1-1 0 0,1-1 1 0 0,5-4 115 0 0,8-1-4976 0 0,-6 3-6908 0 0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3:02.23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144 93 608 0 0,'0'0'1467'0'0,"0"0"-503"0"0,0 0-113 0 0,0 0 68 0 0,0 0 20 0 0,0 0-12 0 0,0 0-106 0 0,0 0-102 0 0,0 0-77 0 0,0 0-90 0 0,0 0-50 0 0,-12 4 20 0 0,-34 19 35 0 0,9 27 1138 0 0,29-35-1592 0 0,1 0 0 0 0,1 1 0 0 0,0 0 0 0 0,0 0 0 0 0,2 0 1 0 0,0 0-1 0 0,1 1 0 0 0,1-1 0 0 0,0 1 0 0 0,1 0 0 0 0,1 0 0 0 0,1 5-103 0 0,1-18 61 0 0,1 0 0 0 0,0 0 0 0 0,-1-1 0 0 0,1 1 0 0 0,0-1 0 0 0,1 0 0 0 0,-1 0 0 0 0,0 0 0 0 0,1 0 0 0 0,0-1 0 0 0,0 1 0 0 0,0-1 0 0 0,0 0 0 0 0,0 0 0 0 0,0-1 0 0 0,0 1 0 0 0,1-1 0 0 0,-1 0 0 0 0,0 0 0 0 0,1 0 0 0 0,-1-1 0 0 0,1 1 0 0 0,-1-1 0 0 0,1 0 1 0 0,-1-1-1 0 0,1 1 0 0 0,-1-1 0 0 0,1 0 0 0 0,-1 0 0 0 0,2 0-61 0 0,8-2 181 0 0,-1-1 0 0 0,1 0 0 0 0,-1 0 0 0 0,1-2 1 0 0,-1 1-1 0 0,-1-2 0 0 0,1 0 0 0 0,-1 0 0 0 0,0-1 1 0 0,-1-1-1 0 0,0 0 0 0 0,0 0 0 0 0,-1-1 0 0 0,0 0 1 0 0,-1-1-1 0 0,0 0 0 0 0,0-1 0 0 0,-2 0 0 0 0,1 0 1 0 0,-2-1-1 0 0,1 1 0 0 0,-2-1 0 0 0,3-10-181 0 0,-6 16 39 0 0,0 0 0 0 0,0-1-1 0 0,-1 1 1 0 0,-1-1 0 0 0,1 0-1 0 0,-1 1 1 0 0,0-1 0 0 0,-1 0-1 0 0,0 1 1 0 0,0-1 0 0 0,-1 1-1 0 0,0-1 1 0 0,0 1 0 0 0,0 0-1 0 0,-1 0 1 0 0,0 0 0 0 0,-1 0 0 0 0,0 0-1 0 0,0 1 1 0 0,0 0 0 0 0,-5-5-39 0 0,5 6-183 0 0,-1 0 1 0 0,0 1-1 0 0,0 0 1 0 0,0 0 0 0 0,-1 0-1 0 0,0 1 1 0 0,1 0 0 0 0,-1 0-1 0 0,0 0 1 0 0,-1 1-1 0 0,1 0 1 0 0,0 0 0 0 0,-1 0-1 0 0,1 1 1 0 0,-1 0-1 0 0,-5 0 183 0 0,-32 0-7025 0 0,31 1-3316 0 0</inkml:trace>
  <inkml:trace contextRef="#ctx0" brushRef="#br0" timeOffset="414.332">523 424 14403 0 0,'0'0'1390'0'0,"0"0"-466"0"0,0 0-137 0 0,0 0 10 0 0,0 0 1 0 0,0 0-69 0 0,0 0-143 0 0,0 0-72 0 0,0 0-59 0 0,0 0-37 0 0,0 0-37 0 0,23-33-77 0 0,72-100-88 0 0,-29 63 39 0 0,15 13-20 0 0,-79 57-238 0 0,-1 1 1 0 0,0 0 0 0 0,1 0-1 0 0,-1-1 1 0 0,0 1-1 0 0,0 0 1 0 0,0 0 0 0 0,0 0-1 0 0,0 1 1 0 0,0-1 0 0 0,0 0-1 0 0,0 0 1 0 0,0 0 0 0 0,0 1-1 0 0,-1-1 1 0 0,1 0-1 0 0,-1 1 1 0 0,1-1 0 0 0,-1 1-1 0 0,1-1 1 0 0,-1 1 0 0 0,0-1-1 0 0,0 1 1 0 0,1-1-1 0 0,-1 1 1 0 0,0-1 0 0 0,0 1-1 0 0,-1-1 1 0 0,1 1 0 0 0,0-1-1 0 0,0 0 1 0 0,-1 1 0 0 0,1-1-1 0 0,-1 1 1 0 0,1-1-1 0 0,-1 1 1 0 0,0-1 0 0 0,0 0 2 0 0,1 12-9 0 0,-1-10 7 0 0,1 0-1 0 0,-1 0 1 0 0,1 1 0 0 0,0-1-1 0 0,1 0 1 0 0,-1 0 0 0 0,0 1 0 0 0,1-1-1 0 0,0 0 1 0 0,-1 0 0 0 0,1 0-1 0 0,1 0 1 0 0,-1 1 0 0 0,0-1-1 0 0,1-1 1 0 0,-1 1 0 0 0,1 0-1 0 0,0 0 1 0 0,0-1 0 0 0,0 1 0 0 0,0-1-1 0 0,1 1 1 0 0,-1-1 0 0 0,1 0-1 0 0,-1 0 1 0 0,1 0 0 0 0,0-1-1 0 0,0 1 1 0 0,-1 0 0 0 0,1-1 0 0 0,0 0-1 0 0,1 0 1 0 0,0 1 2 0 0,9 0 88 0 0,1 0 0 0 0,0 0 0 0 0,0-2-1 0 0,0 0 1 0 0,0 0 0 0 0,0-1 0 0 0,0-1 0 0 0,0 0 0 0 0,-1-1 0 0 0,1 0 0 0 0,-1-1 0 0 0,0-1-1 0 0,0 0 1 0 0,0-1 0 0 0,0 0 0 0 0,-1-1 0 0 0,0-1 0 0 0,-1 0 0 0 0,0 0 0 0 0,0-1 0 0 0,-1 0-1 0 0,0-1 1 0 0,0 0 0 0 0,-1-1 0 0 0,0 0 0 0 0,-1 0 0 0 0,-1-1 0 0 0,1 0 0 0 0,-2 0 0 0 0,0-1 0 0 0,0 0-88 0 0,3-39-1254 0 0,-8 31-7208 0 0,-1 13-3635 0 0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3:04.42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401 1 1160 0 0,'0'0'1793'0'0,"0"0"-636"0"0,0 0-106 0 0,0 0 164 0 0,0 0 153 0 0,0 0 1 0 0,0 0-137 0 0,0 0-188 0 0,0 0-164 0 0,0 0-100 0 0,-32 7-89 0 0,-99 20-53 0 0,46-1 1369 0 0,69-16-1350 0 0,16-10-641 0 0,-1 0-1 0 0,1 0 1 0 0,-1 0-1 0 0,1 0 1 0 0,-1 1-1 0 0,1-1 1 0 0,-1 0-1 0 0,1 0 0 0 0,-1 1 1 0 0,1-1-1 0 0,0 0 1 0 0,-1 0-1 0 0,1 1 1 0 0,0-1-1 0 0,-1 0 1 0 0,1 1-1 0 0,0-1 1 0 0,-1 1-1 0 0,1-1 1 0 0,0 1-1 0 0,-1-1 0 0 0,1 0 1 0 0,0 1-1 0 0,0-1 1 0 0,0 1-1 0 0,0-1 1 0 0,-1 1-1 0 0,1-1 1 0 0,0 1-1 0 0,0-1 1 0 0,0 1-1 0 0,0-1 1 0 0,0 1-1 0 0,0-1 0 0 0,0 1 1 0 0,0-1-1 0 0,0 1 1 0 0,1-1-1 0 0,-1 1 1 0 0,0-1-1 0 0,0 1 1 0 0,0-1-1 0 0,1 1 1 0 0,-1-1-1 0 0,0 1 0 0 0,0-1 1 0 0,1 0-1 0 0,-1 1 1 0 0,0-1-1 0 0,1 1 1 0 0,-1-1-1 0 0,0 0 1 0 0,1 1-1 0 0,-1-1 1 0 0,1 0-1 0 0,-1 0 1 0 0,1 1-1 0 0,-1-1 0 0 0,0 0 1 0 0,1 0-1 0 0,-1 0 1 0 0,1 1-1 0 0,-1-1 1 0 0,1 0-1 0 0,-1 0 1 0 0,1 0-1 0 0,-1 0 1 0 0,1 0-16 0 0,4 3 35 0 0,77 23 708 0 0,-76-25-701 0 0,-1 1 0 0 0,0-1 0 0 0,0 1-1 0 0,0 1 1 0 0,1-1 0 0 0,-2 1 0 0 0,1 0 0 0 0,0 0 0 0 0,-1 0 0 0 0,1 0 0 0 0,-1 1-1 0 0,0 0 1 0 0,0 0 0 0 0,0 0 0 0 0,-1 0 0 0 0,0 1 0 0 0,0-1 0 0 0,0 1-1 0 0,0 0 1 0 0,0 0 0 0 0,-1 0 0 0 0,0 0 0 0 0,0 0 0 0 0,-1 1 0 0 0,1-1 0 0 0,-1 0-1 0 0,0 1 1 0 0,-1 0-42 0 0,0 8 111 0 0,0 0 0 0 0,-2-1-1 0 0,0 1 1 0 0,0-1 0 0 0,-1 1-1 0 0,-1-1 1 0 0,0 0 0 0 0,-1 0-1 0 0,-1-1 1 0 0,1 1 0 0 0,-2-1 0 0 0,0-1-1 0 0,0 1 1 0 0,-1-1 0 0 0,-1 0-1 0 0,0-1 1 0 0,0 0 0 0 0,-1 0-1 0 0,0-1 1 0 0,-10 7-111 0 0,19-15-7 0 0,-8 9-67 0 0,0-1 1 0 0,-1 0-1 0 0,0 0 1 0 0,0-1 0 0 0,-1 0-1 0 0,0-1 1 0 0,0 0 0 0 0,-1-1-1 0 0,0 0 1 0 0,0-1-1 0 0,0 0 1 0 0,-1-1 0 0 0,1-1-1 0 0,-1 1 1 0 0,-2-2 73 0 0,14-3-195 0 0,0 0 0 0 0,0 0 1 0 0,0 0-1 0 0,0 0 0 0 0,0 0 1 0 0,0-1-1 0 0,0 1 0 0 0,0 0 0 0 0,1-1 1 0 0,-1 1-1 0 0,0-1 0 0 0,1 1 1 0 0,-1-1-1 0 0,1 1 0 0 0,0-1 1 0 0,-1 1-1 0 0,1-1 0 0 0,0 1 0 0 0,0-1 1 0 0,0 0-1 0 0,0 1 0 0 0,0-1 1 0 0,0 1-1 0 0,0-1 0 0 0,1 1 0 0 0,-1-1 1 0 0,1 1-1 0 0,-1-1 0 0 0,1 1 1 0 0,-1-1-1 0 0,1 1 0 0 0,0 0 0 0 0,0-2 195 0 0,20-32-8877 0 0,-11 20 3030 0 0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3:04.8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116 0 17780 0 0,'0'0'880'0'0,"0"0"-181"0"0,0 0-123 0 0,0 0 9 0 0,0 0 88 0 0,0 0 36 0 0,0 0-1 0 0,0 0-58 0 0,0 0-101 0 0,0 0-107 0 0,-19 36-82 0 0,-57 112-100 0 0,55-65 5 0 0,23-66-184 0 0,24 350 652 0 0,-25-328-718 0 0,-11 162 82 0 0,0-124-124 0 0,35-78 38 0 0,67-53 209 0 0,191-133-227 0 0,-223 161-112 0 0,-60 26 79 0 0,0 0-5 0 0,0 0-24 0 0,0 0 7 0 0,0 26-847 0 0,-9 17-1424 0 0,3-22-909 0 0,3 2-4772 0 0,3-19 2392 0 0,0 0-182 0 0</inkml:trace>
  <inkml:trace contextRef="#ctx0" brushRef="#br0" timeOffset="1613.982">871 600 0 0 0,'0'0'1326'0'0,"0"0"139"0"0,0 0 180 0 0,0 0 303 0 0,0 0 262 0 0,0 0 114 0 0,0 0-27 0 0,0 0-309 0 0,0 0-415 0 0,0 0-410 0 0,0 0-358 0 0,0 0-189 0 0,0 0-77 0 0,-13 4-22 0 0,-88 40 416 0 0,74-24-643 0 0,-3 0-48 0 0,2 2-1 0 0,0 0 0 0 0,2 3 1 0 0,0 0-1 0 0,0 3-241 0 0,24-27 6 0 0,1 0-1 0 0,-1 0 1 0 0,1 0 0 0 0,-1 0-1 0 0,1 0 1 0 0,-1 0-1 0 0,1 1 1 0 0,0-1-1 0 0,0 0 1 0 0,0 1-1 0 0,0-1 1 0 0,0 1 0 0 0,0-1-1 0 0,0 1 1 0 0,0 0-1 0 0,0-1 1 0 0,1 1-1 0 0,-1 0 1 0 0,1 0 0 0 0,-1-1-1 0 0,1 1 1 0 0,0 0-1 0 0,-1 0 1 0 0,1 0-1 0 0,0 0 1 0 0,0-1 0 0 0,0 1-1 0 0,1 0 1 0 0,-1 0-1 0 0,0 0 1 0 0,1-1-1 0 0,-1 1 1 0 0,1 0 0 0 0,0 0-1 0 0,-1-1 1 0 0,1 1-1 0 0,0-1 1 0 0,0 1-1 0 0,0 0 1 0 0,0-1 0 0 0,0 0-1 0 0,1 1 1 0 0,-1-1-1 0 0,0 0 1 0 0,1 1-1 0 0,-1-1 1 0 0,1 0 0 0 0,-1 0-1 0 0,1 0 1 0 0,-1 0-1 0 0,2 0-5 0 0,22-2 33 0 0,1-1 0 0 0,-1-1 0 0 0,0-1 0 0 0,0-1 0 0 0,-1-1 0 0 0,0-2 0 0 0,0 0 0 0 0,0-1 0 0 0,-1-2 0 0 0,-1 0 0 0 0,0-1 0 0 0,8-7-33 0 0,164-113 186 0 0,-194 132-192 0 0,0 1 1 0 0,0-1 0 0 0,-1 0 0 0 0,1 1-1 0 0,0-1 1 0 0,0 0 0 0 0,0 1 0 0 0,0-1-1 0 0,0 0 1 0 0,0 1 0 0 0,0-1 0 0 0,0 0-1 0 0,0 1 1 0 0,0-1 0 0 0,0 0 0 0 0,0 1-1 0 0,0-1 1 0 0,0 0 0 0 0,0 1 0 0 0,0-1-1 0 0,0 0 1 0 0,0 1 0 0 0,1-1-1 0 0,-1 0 1 0 0,0 1 0 0 0,0-1 0 0 0,0 0-1 0 0,1 1 1 0 0,-1-1 0 0 0,0 0 0 0 0,0 0-1 0 0,0 1 1 0 0,1-1 0 0 0,-1 0 0 0 0,0 0-1 0 0,1 0 1 0 0,-1 1 0 0 0,0-1 0 0 0,1 0-1 0 0,-1 0 1 0 0,0 0 0 0 0,0 0-1 0 0,1 0 1 0 0,-1 0 0 0 0,0 0 0 0 0,1 0-1 0 0,-1 0 1 0 0,1 1 0 0 0,-1-1 0 0 0,0 0-1 0 0,1-1 1 0 0,-1 1 0 0 0,0 0 0 0 0,1 0-1 0 0,-1 0 1 0 0,0 0 0 0 0,1 0 0 0 0,-1 0 5 0 0,-2 7 33 0 0,-12 39-39 0 0,11-40-23 0 0,0 0-1 0 0,1 0 1 0 0,0 0-1 0 0,0 0 1 0 0,0 0-1 0 0,1 0 1 0 0,0 0-1 0 0,0 1 1 0 0,1-1-1 0 0,-1 0 1 0 0,1 1-1 0 0,1-1 0 0 0,-1 0 1 0 0,2 4 29 0 0,1-5-14 0 0,1-2 0 0 0,-1 1 1 0 0,1 0-1 0 0,0-1 0 0 0,0 0 1 0 0,0 0-1 0 0,0 0 0 0 0,0 0 1 0 0,1-1-1 0 0,-1 1 0 0 0,1-1 0 0 0,0 0 1 0 0,0-1-1 0 0,0 1 0 0 0,0-1 1 0 0,0 0-1 0 0,0 0 0 0 0,0 0 0 0 0,0-1 1 0 0,0 0-1 0 0,0 0 0 0 0,0 0 1 0 0,0-1-1 0 0,1 0 0 0 0,0 0 14 0 0,9-3 49 0 0,0 0-1 0 0,-1-1 1 0 0,0 0-1 0 0,0-2 1 0 0,0 1-1 0 0,0-2 1 0 0,-1 0 0 0 0,-1 0-1 0 0,1-1 1 0 0,7-8-49 0 0,39-31 282 0 0,-3-3 0 0 0,-2-1 1 0 0,-2-4-1 0 0,16-24-282 0 0,-47 52 21 0 0,-1 0 0 0 0,-2-1-1 0 0,-1-1 1 0 0,-1-1 0 0 0,-1 0 0 0 0,-2-1-1 0 0,-1 0 1 0 0,-1-1 0 0 0,3-23-21 0 0,-9-25 145 0 0,-7 80-130 0 0,1-1-1 0 0,-1 0 1 0 0,0 0-1 0 0,1 1 1 0 0,-1-1-1 0 0,0 1 1 0 0,0 0-1 0 0,0 0 1 0 0,0-1-1 0 0,0 1 1 0 0,0 1-1 0 0,0-1 1 0 0,-1 0-1 0 0,1 0 1 0 0,0 1-1 0 0,0-1 1 0 0,-1 1-1 0 0,1 0 1 0 0,0 0-1 0 0,-1-1 1 0 0,1 2-1 0 0,0-1 1 0 0,-1 0-1 0 0,1 0 1 0 0,0 1-1 0 0,-1-1 1 0 0,1 1-1 0 0,0 0 1 0 0,0 0-1 0 0,0 0 1 0 0,0 0-1 0 0,0 0 1 0 0,0 0-1 0 0,0 0 1 0 0,0 1-1 0 0,0-1 1 0 0,0 1-1 0 0,-1 1-14 0 0,-8 5 14 0 0,1 2 0 0 0,1-1 0 0 0,-1 2-1 0 0,1-1 1 0 0,1 1 0 0 0,0 0 0 0 0,0 1 0 0 0,2 0 0 0 0,-1 0-1 0 0,1 0 1 0 0,1 1 0 0 0,0 0 0 0 0,1 0 0 0 0,0 0 0 0 0,1 1 0 0 0,1-1-1 0 0,0 1 1 0 0,1 0 0 0 0,0-1 0 0 0,1 1 0 0 0,1 4-14 0 0,-1-17 31 0 0,0 0 0 0 0,0 0 1 0 0,0 0-1 0 0,1 0 0 0 0,-1 0 0 0 0,0 0 1 0 0,1-1-1 0 0,-1 1 0 0 0,0 0 0 0 0,1 0 1 0 0,-1 0-1 0 0,1-1 0 0 0,-1 1 1 0 0,1 0-1 0 0,0 0 0 0 0,-1-1 0 0 0,1 1 1 0 0,0-1-1 0 0,-1 1 0 0 0,1 0 0 0 0,0-1 1 0 0,0 1-1 0 0,-1-1 0 0 0,1 0 1 0 0,0 1-1 0 0,0-1 0 0 0,0 0 0 0 0,0 1 1 0 0,0-1-1 0 0,-1 0 0 0 0,1 0 0 0 0,0 0 1 0 0,0 0-1 0 0,0 0 0 0 0,0 0 1 0 0,0 0-1 0 0,0 0 0 0 0,0 0 0 0 0,0 0 1 0 0,0 0-1 0 0,-1-1 0 0 0,1 1 0 0 0,0 0 1 0 0,0-1-1 0 0,0 1 0 0 0,0-1 1 0 0,-1 1-1 0 0,1-1 0 0 0,0 1-31 0 0,-1 0 11 0 0,0 0 0 0 0,1 0 0 0 0,-1 1 0 0 0,0-1 0 0 0,0 0 0 0 0,0 1 0 0 0,0-1 0 0 0,0 0 0 0 0,1 0 0 0 0,-1 0 0 0 0,0 1 0 0 0,0-1 0 0 0,0 0 0 0 0,1 0 0 0 0,-1 0 0 0 0,0 1 0 0 0,0-1 0 0 0,1 0 0 0 0,-1 0 0 0 0,0 0 0 0 0,0 0 0 0 0,1 0 0 0 0,-1 0 0 0 0,0 1 0 0 0,1-1 0 0 0,-1 0 0 0 0,0 0 0 0 0,0 0 0 0 0,1 0 0 0 0,-1 0 0 0 0,0 0 0 0 0,1 0 0 0 0,-1 0 0 0 0,0 0 0 0 0,0 0 0 0 0,1-1 0 0 0,-1 1 0 0 0,0 0 0 0 0,1 0 0 0 0,-1 0 0 0 0,0 0 0 0 0,0 0 0 0 0,1 0 0 0 0,-1-1 0 0 0,0 1 0 0 0,0 0 0 0 0,0 0 0 0 0,1 0-11 0 0,-1 0 26 0 0,3 41 834 0 0,-13 177-463 0 0,-6-73-415 0 0,6 0 0 0 0,8 90 18 0 0,2-210-7 0 0,-1-1 0 0 0,-1 1 0 0 0,-1-1 0 0 0,-1 1 0 0 0,-1-1 0 0 0,-1 0 0 0 0,-1 0-1 0 0,-1-1 1 0 0,-1 0 0 0 0,-1-1 0 0 0,-2 0 0 0 0,0 0 0 0 0,-1-1 0 0 0,-1-1 0 0 0,0 0 0 0 0,-2-1 0 0 0,-1-1 0 0 0,0 0-1 0 0,-7 4 8 0 0,17-17-16 0 0,-1-1-1 0 0,1 0 0 0 0,-1 0 0 0 0,0 0 0 0 0,0-1 0 0 0,-1-1 0 0 0,1 0 0 0 0,-1 0 0 0 0,1 0 0 0 0,-1-1 0 0 0,1 0 0 0 0,-1-1 0 0 0,-2 0 17 0 0,9-1-8 0 0,-1-1 0 0 0,1 0-1 0 0,0 0 1 0 0,0 0 0 0 0,0 0-1 0 0,0 0 1 0 0,0 0 0 0 0,1 0-1 0 0,-1-1 1 0 0,0 1 0 0 0,1-1-1 0 0,0 1 1 0 0,0-1 0 0 0,0 0-1 0 0,0 1 1 0 0,0-1 0 0 0,0 0-1 0 0,1 0 1 0 0,-1 0 0 0 0,1 1-1 0 0,0-1 1 0 0,-1 0-1 0 0,2 0 1 0 0,-1 0 0 0 0,0 0-1 0 0,0 0 1 0 0,1 1 0 0 0,0-1-1 0 0,-1 0 1 0 0,1 0 0 0 0,0 1-1 0 0,0-1 1 0 0,1 0 0 0 0,-1 1-1 0 0,2-2 9 0 0,12-29-3 0 0,2 2 0 0 0,2 0 0 0 0,0 1 0 0 0,2 0 0 0 0,1 2 0 0 0,2 1 0 0 0,6-5 3 0 0,-3 1 1 0 0,153-165-92 0 0,-57 64-78 0 0,66-96 169 0 0,-142 155-202 0 0,-2-2 1 0 0,-4-1-1 0 0,21-58 202 0 0,-60 128-10 0 0,9-19-31 0 0,-1 0-1 0 0,-1-1 0 0 0,-1 0 0 0 0,-2-1 1 0 0,0 0-1 0 0,-2 0 0 0 0,-1 0 0 0 0,-1 0 0 0 0,-1-7 42 0 0,-1 33 5 0 0,0 0-1 0 0,1 0 1 0 0,-1 0-1 0 0,0 0 1 0 0,0 0-1 0 0,0 0 0 0 0,0 0 1 0 0,0 0-1 0 0,0 0 1 0 0,0 0-1 0 0,0 0 0 0 0,-1 0 1 0 0,1 0-1 0 0,0 0 1 0 0,0 0-1 0 0,-1 0 1 0 0,1 0-1 0 0,-1 0 0 0 0,1 0 1 0 0,-1 1-1 0 0,1-1 1 0 0,-1 0-1 0 0,0 0 1 0 0,1 0-1 0 0,-1 1 0 0 0,0-1 1 0 0,1 0-1 0 0,-1 1 1 0 0,0-1-1 0 0,0 0 0 0 0,0 1 1 0 0,0-1-1 0 0,0 1 1 0 0,0 0-1 0 0,0-1 1 0 0,0 1-1 0 0,1 0 0 0 0,-2-1-4 0 0,-10 46 55 0 0,-10 172 1400 0 0,10 140-1041 0 0,-7-4-441 0 0,10-276-92 0 0,9-76 44 0 0,0-1 7 0 0,0 0 19 0 0,0 0-12 0 0,0 0-13 0 0,11-27-448 0 0,21-85-2218 0 0,-27 73-1164 0 0,-2 0-4113 0 0,-3 24-3435 0 0</inkml:trace>
  <inkml:trace contextRef="#ctx0" brushRef="#br0" timeOffset="1848.87">1795 479 14307 0 0,'0'0'1355'0'0,"0"0"-389"0"0,0 0 18 0 0,0 0 273 0 0,0 0 186 0 0,0 0-13 0 0,0 0-171 0 0,0 0-239 0 0,38-3-194 0 0,123-10-152 0 0,1-3 948 0 0,140-32-1622 0 0,-298 47-7 0 0,34-7-293 0 0,10-1-836 0 0,-16 4-4004 0 0,-16 5-6946 0 0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3:47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575 177 0 0 0,'0'0'703'0'0,"0"0"466"0"0,0 0 261 0 0,0 0 262 0 0,0 0 205 0 0,0 0 254 0 0,0 0 159 0 0,0 0-82 0 0,0 0-250 0 0,0 0-408 0 0,15-9-367 0 0,42-26-275 0 0,-57 35-900 0 0,1-1-1 0 0,-1 1 1 0 0,1 0 0 0 0,-1-1 0 0 0,1 1-1 0 0,-1 0 1 0 0,1-1 0 0 0,-1 1 0 0 0,0 0-1 0 0,1-1 1 0 0,-1 1 0 0 0,1-1 0 0 0,-1 1-1 0 0,0-1 1 0 0,1 1 0 0 0,-1-1 0 0 0,0 1-1 0 0,0-1 1 0 0,1 1 0 0 0,-1-1 0 0 0,0 1-1 0 0,0-1 1 0 0,0 1 0 0 0,0-1 0 0 0,0 0 0 0 0,0 1-1 0 0,0-1 1 0 0,0 1 0 0 0,0-1 0 0 0,0 1-1 0 0,0-1 1 0 0,0 0 0 0 0,0 1 0 0 0,0-1-1 0 0,-1 1 1 0 0,1-1 0 0 0,0 1 0 0 0,0-1-1 0 0,0 1 1 0 0,-1-1 0 0 0,1 1 0 0 0,0-1-1 0 0,-1 1 1 0 0,1-1 0 0 0,-1 1 0 0 0,1 0-1 0 0,0-1 1 0 0,-1 1 0 0 0,1 0 0 0 0,-1-1-1 0 0,1 1 1 0 0,-1 0 0 0 0,1-1 0 0 0,-1 1 0 0 0,1 0-1 0 0,-1 0 1 0 0,0 0 0 0 0,1-1 0 0 0,-1 1-1 0 0,1 0 1 0 0,-1 0 0 0 0,1 0 0 0 0,-1 0-1 0 0,0 0 1 0 0,1 0 0 0 0,-1 0 0 0 0,1 0-1 0 0,-1 0 1 0 0,1 1-28 0 0,-4-3 328 0 0,-12-5-110 0 0,0 1 1 0 0,0 0-1 0 0,-1 1 0 0 0,0 1 1 0 0,0 0-1 0 0,0 1 1 0 0,-1 1-1 0 0,1 1 0 0 0,0 1 1 0 0,-1 0-1 0 0,1 1 0 0 0,0 1 1 0 0,-1 0-1 0 0,1 1 1 0 0,0 1-1 0 0,-14 6-218 0 0,-8 5 99 0 0,1 2 0 0 0,0 1 1 0 0,2 2-1 0 0,0 2 0 0 0,-11 10-99 0 0,39-27 13 0 0,0 1 0 0 0,1 0 0 0 0,0 0-1 0 0,1 1 1 0 0,-1 0 0 0 0,1 0 0 0 0,0 0 0 0 0,1 1 0 0 0,0 0-1 0 0,0 0 1 0 0,0 0 0 0 0,1 1 0 0 0,1 0 0 0 0,-1-1 0 0 0,2 1-1 0 0,-1 1 1 0 0,1-1 0 0 0,0 0 0 0 0,1 0 0 0 0,0 1 0 0 0,1-1-1 0 0,0 1 1 0 0,0-1 0 0 0,1 4-13 0 0,0-9 12 0 0,0 1-1 0 0,0-1 1 0 0,0 0-1 0 0,1 1 1 0 0,0-1-1 0 0,0 0 1 0 0,0 0-1 0 0,0 0 1 0 0,0-1-1 0 0,1 1 1 0 0,0 0-1 0 0,0-1 1 0 0,0 0-1 0 0,0 0 1 0 0,0 0-1 0 0,1 0 1 0 0,-1 0-1 0 0,1 0 1 0 0,0-1-1 0 0,0 0 1 0 0,0 0-1 0 0,0 0 1 0 0,0 0-1 0 0,0-1 1 0 0,4 2-12 0 0,113 11 580 0 0,-94-20-495 0 0,0-2 0 0 0,-1 0 0 0 0,0-2 0 0 0,0-1 0 0 0,-1-1 0 0 0,-1-1 0 0 0,0-1 0 0 0,-1-1 0 0 0,0-1-1 0 0,-1-1 1 0 0,-1-1 0 0 0,-1-1 0 0 0,-1-1 0 0 0,0-1 0 0 0,3-6-85 0 0,13-15 83 0 0,-2-2 0 0 0,-2-1 0 0 0,-1-2 0 0 0,15-34-83 0 0,-30 58 64 0 0,-15 22-45 0 0,0 1-15 0 0,0 9-36 0 0,0 27 64 0 0,1-1 0 0 0,2 1 1 0 0,1-1-1 0 0,2 1 0 0 0,7 22-32 0 0,-9-46-7 0 0,0 0 1 0 0,0 0-1 0 0,1 0 0 0 0,1-1 0 0 0,0 0 0 0 0,0 0 0 0 0,1 0 0 0 0,1-1 0 0 0,0 0 0 0 0,0-1 0 0 0,1 1 0 0 0,0-2 0 0 0,0 1 1 0 0,1-1-1 0 0,0-1 0 0 0,1 1 0 0 0,7 3 7 0 0,-14-9-62 0 0,0-1 0 0 0,0 1 0 0 0,-1-1 0 0 0,1 0 1 0 0,0 0-1 0 0,0 0 0 0 0,0 0 0 0 0,0-1 0 0 0,1 1 0 0 0,-1-1 1 0 0,0 0-1 0 0,0-1 0 0 0,0 1 0 0 0,0-1 0 0 0,0 1 0 0 0,0-1 1 0 0,0-1-1 0 0,0 1 0 0 0,0 0 0 0 0,0-1 62 0 0,18-13-3445 0 0,-5-8-4180 0 0,-14 15-4080 0 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4:50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1 4441 0 0,'0'0'2039'0'0,"0"0"-432"0"0,0 0-129 0 0,0 0 70 0 0,0 0 32 0 0,0 0-83 0 0,0 0-214 0 0,0 0-279 0 0,0 0-228 0 0,0 0-143 0 0,0 0-76 0 0,5 20 2230 0 0,-7-9-2593 0 0,-2 0 0 0 0,1-1 0 0 0,-2 0 0 0 0,1 0 0 0 0,-1 0 0 0 0,-1 0 0 0 0,0-1 0 0 0,0 1 0 0 0,-1-2 0 0 0,0 1 0 0 0,-1 0-194 0 0,-11 16 170 0 0,-156 157-46 0 0,173-180-132 0 0,-11 2-3712 0 0,27-22-3593 0 0,-8 13-3416 0 0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3:5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1 354 4153 0 0,'0'0'2524'0'0,"0"0"-376"0"0,0 0-115 0 0,0 0 54 0 0,0 0-38 0 0,0 0-273 0 0,0 0-414 0 0,0 0-406 0 0,0 0-266 0 0,0 0-130 0 0,0 0-63 0 0,40 4 3200 0 0,288 29-271 0 0,-30-29-2953 0 0,-265 0-409 0 0,-33-4-54 0 0,0 0 18 0 0,0 0 37 0 0,0 0 48 0 0,0 0 49 0 0,-23-1 525 0 0,13-3-640 0 0,0-1 1 0 0,-1-1 0 0 0,2 0 0 0 0,-1 0 0 0 0,1-1-1 0 0,0 0 1 0 0,0 0 0 0 0,1-1 0 0 0,0 0 0 0 0,0-1-1 0 0,1 0 1 0 0,0 0 0 0 0,0 0 0 0 0,-4-11-48 0 0,-11-10 77 0 0,-76-121 37 0 0,34 58-976 0 0,76 90-6995 0 0,-10 3 4660 0 0,2 0-9410 0 0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3:38.871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  <inkml:brush xml:id="br2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17414 125 3425 0 0,'0'0'1833'0'0,"0"0"-491"0"0,0 0-140 0 0,0 0 222 0 0,0 0 251 0 0,0 0 68 0 0,0 0-133 0 0,0 0-289 0 0,0 0-298 0 0,0 0-223 0 0,0 0-127 0 0,1-6 417 0 0,0 4 2359 0 0,0 39-1672 0 0,-1 549 639 0 0,-5-483-2289 0 0,1-7 25 0 0,-5 0 0 0 0,-14 61-152 0 0,-13 23 62 0 0,35-170-173 0 0,1-9-404 0 0,5-30-1082 0 0,2 1-95 0 0,3-9-2150 0 0,-5 11-4145 0 0,-3 14-3365 0 0</inkml:trace>
  <inkml:trace contextRef="#ctx0" brushRef="#br0" timeOffset="242.469">16889 835 11490 0 0,'0'0'1406'0'0,"0"0"-436"0"0,0 0-386 0 0,0 0-47 0 0,0 0 153 0 0,0 0 162 0 0,0 0 143 0 0,0 0 10 0 0,0 0-98 0 0,0 0-128 0 0,0 0-99 0 0,32-7-114 0 0,105-24-92 0 0,111-49 576 0 0,-48-26-1823 0 0,-140 61-2367 0 0,-6-5-4196 0 0,-38 34-3480 0 0</inkml:trace>
  <inkml:trace contextRef="#ctx0" brushRef="#br0" timeOffset="5697.043">17833 342 744 0 0,'0'0'1498'0'0,"0"0"-263"0"0,0 0 52 0 0,0 0 210 0 0,0 0 133 0 0,0 0 22 0 0,0 0-163 0 0,0 0-204 0 0,0 0-176 0 0,0 0-145 0 0,0 0-91 0 0,12-21-74 0 0,34-63-81 0 0,-22 57 2679 0 0,-15 39 293 0 0,-6-6-4208 0 0,3 8 737 0 0,-2 0 0 0 0,1-1 0 0 0,-2 1 0 0 0,0 1 1 0 0,0-1-1 0 0,-2 0 0 0 0,1 1 0 0 0,-2-1 0 0 0,0 1 0 0 0,-1-1 0 0 0,0 1-219 0 0,0 38 235 0 0,2-46-215 0 0,2 65 229 0 0,-3 1 0 0 0,-3-1 1 0 0,-7 29-250 0 0,0-12 105 0 0,4 0 1 0 0,5 59-106 0 0,1-111 6 0 0,0-36-25 0 0,0-1 15 0 0,7-9 459 0 0,7-7-377 0 0,-13 15-69 0 0,-1 1 11 0 0,0 0-23 0 0,0 0 14 0 0,0 0 1 0 0,0 0-20 0 0,0 0-13 0 0,0 0 19 0 0,0 0 0 0 0,0 0 7 0 0,0 0-1 0 0,0 0-9 0 0,0 0 21 0 0,0 0 6 0 0,0 0 14 0 0,0 0-17 0 0,0 0 5 0 0,0 0-11 0 0,0 0 3 0 0,0 0 8 0 0,0 0 6 0 0,0 0-1 0 0,0 0 14 0 0,0 0-3 0 0,0 0-7 0 0,0 0 2 0 0,0 0 13 0 0,0 0 8 0 0,0 0-14 0 0,-16 70 456 0 0,17-57-354 0 0,8-28 67 0 0,-2 1-194 0 0,150-219 134 0 0,-152 226-153 0 0,0 0 0 0 0,1 0 0 0 0,0 0 1 0 0,0 1-1 0 0,1 0 0 0 0,-1 0 1 0 0,1 1-1 0 0,1-1 0 0 0,-1 2 1 0 0,1-1-1 0 0,1 0 2 0 0,-7 5-4 0 0,0 0 1 0 0,0 0 0 0 0,1 1-1 0 0,-1-1 1 0 0,0 0-1 0 0,1 1 1 0 0,-1-1-1 0 0,0 1 1 0 0,0 0 0 0 0,0 0-1 0 0,0-1 1 0 0,0 2-1 0 0,0-1 1 0 0,0 0-1 0 0,0 0 1 0 0,0 1-1 0 0,0-1 1 0 0,-1 1 0 0 0,1-1-1 0 0,0 1 1 0 0,-1 0-1 0 0,0-1 1 0 0,1 1-1 0 0,-1 0 1 0 0,0 0 0 0 0,0 0-1 0 0,0 0 1 0 0,0 0-1 0 0,0 0 1 0 0,0 2 3 0 0,9 12-17 0 0,12 75 65 0 0,-24 31 53 0 0,-18-33-320 0 0,40-96-793 0 0,-16 5 427 0 0,23-13-2563 0 0,-12 2-5705 0 0,-11 6-3307 0 0</inkml:trace>
  <inkml:trace contextRef="#ctx0" brushRef="#br0" timeOffset="6189.049">18525 1071 7586 0 0,'0'0'3390'0'0,"0"0"-1871"0"0,0 0-833 0 0,0 0-15 0 0,0 0 215 0 0,0 0 202 0 0,0 0 50 0 0,0 0-70 0 0,0 0-80 0 0,0 0-86 0 0,0 0-69 0 0,0 0-69 0 0,0 0-104 0 0,31-2-69 0 0,93-7-64 0 0,-46-14 444 0 0,-63 14-775 0 0,-7 6-103 0 0,-1-1 0 0 0,1 0 0 0 0,-1 0 0 0 0,0 0 0 0 0,0-1 0 0 0,0 0 0 0 0,-1-1-1 0 0,0 1 1 0 0,0-1 0 0 0,0-1 0 0 0,-1 1 0 0 0,0-1 0 0 0,0 0 0 0 0,-1 0 0 0 0,1 0 0 0 0,-2 0 0 0 0,1-1 0 0 0,-1 0 0 0 0,0 0 0 0 0,-1 0 0 0 0,1 0 0 0 0,-2 0 0 0 0,2-6-93 0 0,-5 11 7 0 0,0 0 0 0 0,-1 0 1 0 0,1 0-1 0 0,0 1 0 0 0,-1-1 1 0 0,1 1-1 0 0,-1 0 1 0 0,0 0-1 0 0,0 0 0 0 0,0 0 1 0 0,0 0-1 0 0,0 1 0 0 0,0-1 1 0 0,-1 1-1 0 0,1 0 0 0 0,0 0 1 0 0,-1 0-1 0 0,1 0 0 0 0,-1 0 1 0 0,1 1-1 0 0,-1 0 1 0 0,1 0-1 0 0,-1 0 0 0 0,1 0 1 0 0,-1 0-1 0 0,1 1 0 0 0,-1 0 1 0 0,1-1-1 0 0,-1 1 0 0 0,1 0 1 0 0,-2 1-8 0 0,-17 5-9 0 0,1 0 0 0 0,-1 2 1 0 0,1 0-1 0 0,1 1 0 0 0,0 2 1 0 0,0 0-1 0 0,1 0 0 0 0,1 2 1 0 0,0 1-1 0 0,1 0 0 0 0,1 1 1 0 0,-10 11 8 0 0,20-22 0 0 0,0 0-1 0 0,0 1 1 0 0,0-1 0 0 0,0 1 0 0 0,1 0 0 0 0,0 0 0 0 0,1 1 0 0 0,-1-1 0 0 0,1 1-1 0 0,0 0 1 0 0,1 1 0 0 0,0-1 0 0 0,0 0 0 0 0,1 1 0 0 0,-1 0 0 0 0,2 0-1 0 0,-1-1 1 0 0,1 1 0 0 0,0 0 0 0 0,1 7 0 0 0,3-10 8 0 0,0-1 0 0 0,0 1 0 0 0,1-1 0 0 0,-1 0 0 0 0,1 0 0 0 0,0 0 0 0 0,0-1 1 0 0,1 1-1 0 0,-1-1 0 0 0,1 0 0 0 0,0 0 0 0 0,-1-1 0 0 0,1 1 0 0 0,1-1 0 0 0,-1 0 0 0 0,0 0 0 0 0,0-1 0 0 0,1 0 0 0 0,-1 0 0 0 0,1 0 0 0 0,-1 0 0 0 0,1-1 0 0 0,3 0-8 0 0,9 3 3 0 0,1-1 0 0 0,0-1 0 0 0,0 0-1 0 0,0-2 1 0 0,0 0 0 0 0,0-1 0 0 0,0-1-1 0 0,-1 0 1 0 0,1-2 0 0 0,-1 0 0 0 0,0-1-1 0 0,0-1 1 0 0,-1 0 0 0 0,0-2 0 0 0,5-3-3 0 0,-18 10-97 0 0,20-16-1326 0 0,-10 2-3024 0 0,-8 8-2530 0 0,-2 4-5197 0 0</inkml:trace>
  <inkml:trace contextRef="#ctx0" brushRef="#br0" timeOffset="6632.632">19046 1156 12251 0 0,'0'0'1585'0'0,"0"0"-374"0"0,0 0-80 0 0,0 0-11 0 0,0 0-25 0 0,0 0 35 0 0,0 0-38 0 0,0 0-66 0 0,0 0-68 0 0,0 0-181 0 0,0 0-165 0 0,0 0-80 0 0,0 0-71 0 0,21-16-54 0 0,65-51-51 0 0,35-52 770 0 0,-102 96-994 0 0,74-76 232 0 0,-90 124-532 0 0,-10 20 196 0 0,5-39-31 0 0,0 0 0 0 0,1 1 0 0 0,0-1 1 0 0,0 0-1 0 0,1 0 0 0 0,-1 0 0 0 0,1 1 0 0 0,0-1 0 0 0,1 0 0 0 0,0 0 0 0 0,0 1 0 0 0,0-1 0 0 0,1 0 0 0 0,0 0 1 0 0,0 0-1 0 0,0-1 0 0 0,1 1 0 0 0,1 1 3 0 0,0-2 23 0 0,0 0 0 0 0,0 0 0 0 0,1-1 0 0 0,0 0 0 0 0,0 0 0 0 0,0-1 0 0 0,0 1 0 0 0,1-1 0 0 0,0 0 1 0 0,-1 0-1 0 0,1-1 0 0 0,0 0 0 0 0,0 0 0 0 0,0 0 0 0 0,1-1 0 0 0,-1 1 0 0 0,0-2 0 0 0,1 1 0 0 0,-1-1 0 0 0,0 0 0 0 0,1 0 0 0 0,-1-1 0 0 0,0 1 1 0 0,0-1-1 0 0,1-1 0 0 0,1 0-23 0 0,9-2 160 0 0,-1-1 1 0 0,0-1 0 0 0,0-1-1 0 0,0 0 1 0 0,-1-1 0 0 0,0 0-1 0 0,0-1 1 0 0,-1-1 0 0 0,5-5-161 0 0,-4 2 73 0 0,0 0 0 0 0,-1-2 1 0 0,-1 0-1 0 0,0 0 1 0 0,-1-1-1 0 0,0-1 1 0 0,-1 0-1 0 0,-1-1 1 0 0,-1 0-1 0 0,2-6-73 0 0,11-69-3007 0 0,-21 84-1470 0 0,-1 2-7959 0 0</inkml:trace>
  <inkml:trace contextRef="#ctx0" brushRef="#br0" timeOffset="-15440.143">4347 1207 6921 0 0,'0'0'771'0'0,"0"0"-248"0"0,0 0 148 0 0,0 0 477 0 0,0 0 300 0 0,0 0 62 0 0,0 0-104 0 0,0 0-202 0 0,34-6-193 0 0,109-22-146 0 0,-134 26-758 0 0,0 0 0 0 0,-1 0-1 0 0,1 0 1 0 0,-1-1-1 0 0,0-1 1 0 0,1 0 0 0 0,-2 0-1 0 0,1 0 1 0 0,0-1 0 0 0,-1 0-1 0 0,1-1-106 0 0,9-6 224 0 0,73-57 621 0 0,-4-4 1 0 0,-2-4-1 0 0,-4-3 1 0 0,46-62-846 0 0,-36 31 881 0 0,-5-4 1 0 0,-5-4-882 0 0,-64 100 639 0 0,-16 33-565 0 0,-1 72 158 0 0,-4-1-1 0 0,-4 0 1 0 0,-3 0-1 0 0,-4-1 1 0 0,-15 40-232 0 0,28-102 2 0 0,-2 0 0 0 0,-1-1 0 0 0,0 0-1 0 0,-2 0 1 0 0,0 0 0 0 0,-1-1 0 0 0,-2 0 0 0 0,0-1 0 0 0,0 0 0 0 0,-2-1 0 0 0,0 0-1 0 0,-2-1 1 0 0,0 0 0 0 0,0-1 0 0 0,-1-1 0 0 0,-1-1 0 0 0,-5 3-2 0 0,16-14-56 0 0,1 0 1 0 0,0 0-1 0 0,-1 0 1 0 0,0-1-1 0 0,1 0 1 0 0,-1 0-1 0 0,0-1 1 0 0,0 0-1 0 0,0 0 0 0 0,0 0 1 0 0,-1 0-1 0 0,1-1 1 0 0,0 0-1 0 0,0-1 1 0 0,0 1-1 0 0,0-1 1 0 0,0 0-1 0 0,0-1 1 0 0,0 1-1 0 0,0-1 1 0 0,0 0-1 0 0,1-1 0 0 0,-1 0 1 0 0,1 1-1 0 0,-1-2 1 0 0,1 1-1 0 0,0 0 1 0 0,0-1-1 0 0,1 0 1 0 0,-1-1-1 0 0,1 1 1 0 0,0 0-1 0 0,0-1 0 0 0,0 0 56 0 0,-13-89-4746 0 0,26 36-5176 0 0,-2 44 556 0 0</inkml:trace>
  <inkml:trace contextRef="#ctx0" brushRef="#br0" timeOffset="-15132.076">5748 872 7202 0 0,'0'0'1879'0'0,"0"0"-679"0"0,0 0-211 0 0,0 0 360 0 0,0 0 308 0 0,0 0 36 0 0,0 0-184 0 0,0 0-410 0 0,0 0-413 0 0,0 0-243 0 0,0 0-133 0 0,-17 36-104 0 0,-52 114-53 0 0,34-61 32 0 0,34-86-182 0 0,0-1 0 0 0,0 1 0 0 0,0 0 1 0 0,0-1-1 0 0,0 1 0 0 0,0 0 0 0 0,1 0 0 0 0,-1 0 0 0 0,1-1 0 0 0,0 1 0 0 0,0 0 0 0 0,0 0 0 0 0,0 0 0 0 0,1 0 0 0 0,-1-1 0 0 0,1 1 0 0 0,-1 0 0 0 0,1 0 0 0 0,0 0 0 0 0,0-1 0 0 0,1 1 0 0 0,-1-1 0 0 0,0 1 0 0 0,1-1 0 0 0,-1 1 0 0 0,1-1 0 0 0,0 0 0 0 0,0 0 0 0 0,0 0 0 0 0,0 0 0 0 0,0 0 0 0 0,1 0 0 0 0,-1 0 1 0 0,0-1-1 0 0,1 1 0 0 0,-1-1 0 0 0,1 0 0 0 0,0 0 0 0 0,-1 0 0 0 0,4 1-3 0 0,9-2 172 0 0,-1-1 1 0 0,1 0 0 0 0,0-1 0 0 0,-1-1-1 0 0,1 0 1 0 0,-1-1 0 0 0,0-1-1 0 0,0 0 1 0 0,0 0 0 0 0,-1-2-1 0 0,0 0 1 0 0,0 0 0 0 0,0-1 0 0 0,-1-1-1 0 0,0 0 1 0 0,-1 0 0 0 0,0-1-1 0 0,-1-1 1 0 0,0 0 0 0 0,0 0 0 0 0,-1-1-1 0 0,-1 0 1 0 0,0-1 0 0 0,4-9-173 0 0,-6 12 106 0 0,0 0 1 0 0,-1-1 0 0 0,-1 0 0 0 0,0 0 0 0 0,0 0-1 0 0,-1 0 1 0 0,-1-1 0 0 0,0 1 0 0 0,0-1-1 0 0,-1 1 1 0 0,-1-1 0 0 0,1-1-107 0 0,-1 9 2 0 0,0-1 0 0 0,0 1 0 0 0,-1-1 0 0 0,1 1 0 0 0,-1 0 0 0 0,0-1 0 0 0,0 1 0 0 0,-1 0-1 0 0,1-1 1 0 0,-1 1 0 0 0,0 0 0 0 0,0 0 0 0 0,0 0 0 0 0,-1 0 0 0 0,1 1 0 0 0,-1-1 0 0 0,0 1 0 0 0,0-1 0 0 0,0 1 0 0 0,0 0 0 0 0,-1 0 0 0 0,1 1 0 0 0,-1-1 0 0 0,0 1 0 0 0,0-1 0 0 0,0 1-1 0 0,0 0 1 0 0,0 1 0 0 0,0-1 0 0 0,-1 1 0 0 0,-2-1-2 0 0,-82 4-1159 0 0,36 20-5598 0 0,36-14-5126 0 0</inkml:trace>
  <inkml:trace contextRef="#ctx0" brushRef="#br0" timeOffset="-12311.931">6473 1204 11522 0 0,'0'0'1782'0'0,"0"0"-478"0"0,0 0-302 0 0,0 0-28 0 0,0 0-29 0 0,0 0-114 0 0,0 0-192 0 0,0 0-166 0 0,0 0-85 0 0,0 0-44 0 0,0 0-24 0 0,0 0-70 0 0,0 0-54 0 0,-12 27-56 0 0,-37 84-43 0 0,14-7 59 0 0,17-45-2391 0 0,18-59 995 0 0,0 0-954 0 0,0 0-2315 0 0,0 0-4147 0 0</inkml:trace>
  <inkml:trace contextRef="#ctx0" brushRef="#br0" timeOffset="-9061.775">10295 706 11242 0 0,'0'0'1119'0'0,"0"0"-263"0"0,0 0-22 0 0,0 0 244 0 0,0 0 267 0 0,0 0 63 0 0,0 0-90 0 0,0 0-154 0 0,0 0-151 0 0,39-7-152 0 0,123-28-109 0 0,-39-11 342 0 0,-98 33-957 0 0,0 0 1 0 0,0-1-1 0 0,-2-2 1 0 0,0 0-1 0 0,0-2 1 0 0,-2 0-1 0 0,0-1 1 0 0,-1-2-1 0 0,-1 0 1 0 0,14-20-138 0 0,-30 35 47 0 0,1-1 0 0 0,-1 1 1 0 0,0-1-1 0 0,0 0 0 0 0,0 1 1 0 0,-1-1-1 0 0,-1 0 0 0 0,1 0 0 0 0,-1-1 1 0 0,0 1-1 0 0,0 0 0 0 0,-1 0 1 0 0,0-3-48 0 0,-2 8 15 0 0,1 1 0 0 0,-1-1 1 0 0,0 0-1 0 0,0 0 0 0 0,1 0 1 0 0,-1 1-1 0 0,0-1 0 0 0,-1 1 1 0 0,1 0-1 0 0,0 0 0 0 0,0-1 1 0 0,-1 2-1 0 0,1-1 1 0 0,0 0-1 0 0,-1 0 0 0 0,1 1 1 0 0,-1-1-1 0 0,1 1 0 0 0,-1 0 1 0 0,1-1-1 0 0,-1 1 0 0 0,1 0 1 0 0,-1 1-1 0 0,1-1 0 0 0,-1 0 1 0 0,1 1-1 0 0,-1-1 0 0 0,1 1 1 0 0,0 0-1 0 0,-1 0 1 0 0,1 0-1 0 0,0 0 0 0 0,-1 0 1 0 0,1 1-1 0 0,0-1 0 0 0,0 1 1 0 0,0-1-1 0 0,0 1 0 0 0,1 0 1 0 0,-1 0-1 0 0,0 0-15 0 0,-16 24 1 0 0,2 0-1 0 0,0 1 1 0 0,2 0 0 0 0,1 1-1 0 0,2 1 1 0 0,0 0 0 0 0,2 1-1 0 0,1 0 1 0 0,2 0 0 0 0,0 1-1 0 0,3-1 1 0 0,0 1 0 0 0,2 0-1 0 0,2 16 0 0 0,-5 3-6 0 0,-4 115 2 0 0,9-115 1 0 0,-2-1 1 0 0,-1 1 0 0 0,-3-1 0 0 0,-2 0 0 0 0,-3 0 0 0 0,-1-1 0 0 0,-2 0 0 0 0,-3-1 0 0 0,-2-1 0 0 0,-1 0 0 0 0,-10 13 2 0 0,17-38-6 0 0,-1-2 0 0 0,-1 0 0 0 0,0 0 0 0 0,-1-1 1 0 0,-1-1-1 0 0,-1 0 0 0 0,0-2 0 0 0,-1 0 0 0 0,-1-1 0 0 0,0 0 0 0 0,-1-2 0 0 0,-1 0 0 0 0,0-1 0 0 0,-16 5 6 0 0,34-14 2 0 0,-1 0 1 0 0,1-1-1 0 0,0 0 0 0 0,0 1 0 0 0,-1-1 0 0 0,1 0 0 0 0,-1-1 0 0 0,1 1 0 0 0,-1 0 0 0 0,1-1 1 0 0,-1 0-1 0 0,1 0 0 0 0,-1 0 0 0 0,1 0 0 0 0,-1-1 0 0 0,1 1 0 0 0,-1-1 0 0 0,1 0 0 0 0,-1 0 0 0 0,1 0 1 0 0,0-1-1 0 0,-1 1 0 0 0,1-1 0 0 0,0 1 0 0 0,0-1 0 0 0,0 0 0 0 0,0 0 0 0 0,1-1 0 0 0,-1 1 1 0 0,0-1-1 0 0,1 1 0 0 0,0-1 0 0 0,0 0 0 0 0,0 0 0 0 0,0 0 0 0 0,0 0 0 0 0,0 0 0 0 0,0-2-2 0 0,1-9 6 0 0,1 1 0 0 0,0-1 0 0 0,1 0-1 0 0,1 1 1 0 0,0-1 0 0 0,1 1 0 0 0,0 0 0 0 0,1-1-1 0 0,0 2 1 0 0,1-1 0 0 0,1 0 0 0 0,0 1-1 0 0,1 0 1 0 0,0 0 0 0 0,1 1 0 0 0,0 0-1 0 0,1 1 1 0 0,0-1 0 0 0,5-3-6 0 0,2-7 13 0 0,45-53-23 0 0,4 2-1 0 0,3 4 1 0 0,2 2 0 0 0,75-51 10 0 0,-31 46-2732 0 0,4 39-6011 0 0,-79 26 7389 0 0,26 0 3051 0 0,-63 43 2197 0 0,-88 117-1181 0 0,85-151-2684 0 0,-19 60 268 0 0,20-62-276 0 0,-1 1 1 0 0,1-1-1 0 0,0 0 0 0 0,-1 1 1 0 0,1-1-1 0 0,0 1 0 0 0,0-1 0 0 0,0 1 1 0 0,0-1-1 0 0,1 1 0 0 0,-1-1 0 0 0,0 1 1 0 0,1-1-1 0 0,-1 0 0 0 0,1 1 1 0 0,-1-1-1 0 0,1 1 0 0 0,-1-1 0 0 0,1 0 1 0 0,0 0-1 0 0,0 1 0 0 0,0-1 1 0 0,0 0-1 0 0,0 0 0 0 0,0 0 0 0 0,0 0 1 0 0,0 0-1 0 0,0 0 0 0 0,0 0 1 0 0,1 0-1 0 0,-1-1 0 0 0,0 1 0 0 0,0 0 1 0 0,1-1-1 0 0,-1 1 0 0 0,1-1 0 0 0,-1 0 1 0 0,0 1-1 0 0,1-1 0 0 0,0 0-21 0 0,3 1 92 0 0,1-1 0 0 0,-1 0 0 0 0,1 0 0 0 0,0-1 0 0 0,-1 1 0 0 0,1-1-1 0 0,-1-1 1 0 0,0 1 0 0 0,1-1 0 0 0,-1 0 0 0 0,0 0 0 0 0,0 0 0 0 0,0 0-1 0 0,0-1 1 0 0,-1 0 0 0 0,1 0 0 0 0,-1-1 0 0 0,1 1 0 0 0,-1-1 0 0 0,0 0-1 0 0,-1 0 1 0 0,1 0 0 0 0,-1-1 0 0 0,1 1 0 0 0,-1-1 0 0 0,-1 0 0 0 0,1 0-92 0 0,3-5 74 0 0,-1-1 1 0 0,-1 1-1 0 0,0-1 1 0 0,0 0 0 0 0,-1 0-1 0 0,-1 0 1 0 0,0 0-1 0 0,0 0 1 0 0,-1-1 0 0 0,0 1-1 0 0,-1-1 1 0 0,-1-9-75 0 0,0 18-19 0 0,0 0 0 0 0,0 0 0 0 0,0 0 0 0 0,0 0 0 0 0,-1 0 0 0 0,1 0 0 0 0,-1 1 0 0 0,0-1 0 0 0,0 0 0 0 0,0 1 0 0 0,0 0 0 0 0,0-1 0 0 0,0 1 0 0 0,-1 0 0 0 0,1 0 0 0 0,-1 0 0 0 0,1 0 0 0 0,-1 1 0 0 0,0-1 0 0 0,0 1 0 0 0,1 0 0 0 0,-1-1 0 0 0,0 1 0 0 0,0 1 0 0 0,0-1 0 0 0,-1 0 0 0 0,-1 0 19 0 0,-34 3-4939 0 0,34 1-789 0 0,1 0-6069 0 0</inkml:trace>
  <inkml:trace contextRef="#ctx0" brushRef="#br0" timeOffset="-8806.335">11245 1354 7258 0 0,'0'0'2288'0'0,"0"0"-408"0"0,0 0-70 0 0,0 0-5 0 0,0 0-102 0 0,0 0-172 0 0,0 0-230 0 0,0 0-215 0 0,0 0-179 0 0,0 0-126 0 0,0 0-97 0 0,0 0-104 0 0,-1-34-88 0 0,2-108-69 0 0,16 67 107 0 0,-10 66-432 0 0,2-7-58 0 0,1 1 0 0 0,1 0-1 0 0,0 0 1 0 0,1 1 0 0 0,1 1-1 0 0,0 0 1 0 0,1 1 0 0 0,5-4-40 0 0,25 2-1668 0 0,-24 12-5069 0 0,-14 2-4876 0 0</inkml:trace>
  <inkml:trace contextRef="#ctx0" brushRef="#br0" timeOffset="-8538.186">11757 957 9714 0 0,'0'0'3637'0'0,"0"0"-1969"0"0,0 0-706 0 0,0 0 51 0 0,0 0 88 0 0,0 0 0 0 0,0 0-133 0 0,0 0-221 0 0,0 0-205 0 0,0 0-121 0 0,0 0-113 0 0,0 0-116 0 0,0 0-57 0 0,-14-6-39 0 0,-42-17-5 0 0,54 23-82 0 0,0-1 1 0 0,0 1-1 0 0,-1 0 1 0 0,1 0 0 0 0,0 0-1 0 0,0 0 1 0 0,-1 1 0 0 0,1-1-1 0 0,0 1 1 0 0,0-1-1 0 0,0 1 1 0 0,-1 0 0 0 0,1 0-1 0 0,0 0 1 0 0,0 0 0 0 0,0 0-1 0 0,0 0 1 0 0,1 0-1 0 0,-1 1 1 0 0,0-1 0 0 0,0 1-1 0 0,1-1 1 0 0,-1 1 0 0 0,1 0-1 0 0,-1 0 1 0 0,1 0-1 0 0,0 0-9 0 0,-7 6 39 0 0,3-4-29 0 0,-1 1-1 0 0,1-1 1 0 0,0 1-1 0 0,1 0 1 0 0,-1 0-1 0 0,1 1 1 0 0,0-1-1 0 0,0 1 0 0 0,0 0 1 0 0,1 0-1 0 0,0 0 1 0 0,0 0-1 0 0,1 1 1 0 0,0-1-1 0 0,0 1 1 0 0,0 0-1 0 0,1-1 1 0 0,0 1-1 0 0,0 0 1 0 0,1 0-1 0 0,0 0 0 0 0,0 0 1 0 0,1-1-1 0 0,-1 1 1 0 0,1 0-1 0 0,1 0 1 0 0,0 0-1 0 0,0-1 1 0 0,0 1-1 0 0,0-1 1 0 0,4 5-10 0 0,0-2 41 0 0,2-1 0 0 0,-1 0 0 0 0,1 0 1 0 0,0-1-1 0 0,1 0 0 0 0,-1 0 0 0 0,1-1 0 0 0,1 0 1 0 0,-1-1-1 0 0,1 0 0 0 0,0 0 0 0 0,0-1 0 0 0,1-1 1 0 0,-1 0-1 0 0,1 0 0 0 0,-1-1 0 0 0,1 0 1 0 0,0 0-1 0 0,0-2 0 0 0,0 1 0 0 0,3-2-41 0 0,-10 2-52 0 0,1-1 0 0 0,-1 0 0 0 0,0 0 0 0 0,0 0 1 0 0,0-1-1 0 0,0 1 0 0 0,0-1 0 0 0,0 0 0 0 0,0 0 0 0 0,0-1 0 0 0,0 1 0 0 0,0-1 0 0 0,0 0 0 0 0,-1 0 0 0 0,1 0 1 0 0,-1 0-1 0 0,1-1 0 0 0,-1 1 0 0 0,0-1 0 0 0,0 0 0 0 0,0 0 0 0 0,-1 0 0 0 0,1 0 0 0 0,-1-1 0 0 0,1 1 0 0 0,-1-1 0 0 0,0 1 1 0 0,0-2 51 0 0,2-2-930 0 0,2-4-5326 0 0,-4 3-5273 0 0</inkml:trace>
  <inkml:trace contextRef="#ctx0" brushRef="#br0" timeOffset="-8093.663">12031 1130 12827 0 0,'0'0'1755'0'0,"0"0"-524"0"0,0 0-88 0 0,0 0 24 0 0,0 0-73 0 0,0 0-85 0 0,0 0-148 0 0,0 0-153 0 0,0 0-81 0 0,0 0-77 0 0,0 0-66 0 0,34-8-72 0 0,106-26-60 0 0,-67-2 200 0 0,-66 30-492 0 0,1 0-1 0 0,-1 0 1 0 0,-1-1 0 0 0,1 0-1 0 0,-1 0 1 0 0,0 0 0 0 0,-1-1-1 0 0,1 0 1 0 0,-2 0 0 0 0,1-1-1 0 0,-1 1 1 0 0,0-1 0 0 0,-1 0-1 0 0,0 0 1 0 0,-1 0 0 0 0,0 0-1 0 0,0-1 1 0 0,0 1 0 0 0,-1-5-60 0 0,-1 12 0 0 0,-1 1 0 0 0,1-1 0 0 0,0 0 0 0 0,-1 1 0 0 0,1-1 0 0 0,-1 1 1 0 0,0-1-1 0 0,1 1 0 0 0,-1-1 0 0 0,0 1 0 0 0,0 0 0 0 0,0-1 0 0 0,0 1 1 0 0,0 0-1 0 0,0 0 0 0 0,0-1 0 0 0,-1 1 0 0 0,1 0 0 0 0,0 0 1 0 0,0 0-1 0 0,-1 1 0 0 0,1-1 0 0 0,-1 0 0 0 0,1 0 0 0 0,-1 1 0 0 0,1-1 1 0 0,-1 1-1 0 0,1-1 0 0 0,-1 1 0 0 0,0 0 0 0 0,1 0 0 0 0,-1 0 0 0 0,0 0 1 0 0,1 0-1 0 0,-1 0 0 0 0,0 0 0 0 0,0 0 0 0 0,-64 12-168 0 0,49-2 137 0 0,1 0 0 0 0,0 0 0 0 0,1 2 0 0 0,0 0 0 0 0,1 1 0 0 0,0 0 0 0 0,1 1 0 0 0,1 0 0 0 0,0 1 0 0 0,1 1 0 0 0,1 0 0 0 0,0 0 0 0 0,1 1 0 0 0,1 0 0 0 0,0 0 0 0 0,-3 15 31 0 0,8-25 3 0 0,0 0 0 0 0,0 0 0 0 0,1 0 0 0 0,0 0 0 0 0,0 0 1 0 0,1 0-1 0 0,0 0 0 0 0,0 0 0 0 0,1 1 0 0 0,-1-1 0 0 0,2 0 0 0 0,-1 1 1 0 0,1-1-1 0 0,0 0 0 0 0,1 0 0 0 0,-1 0 0 0 0,2 0 0 0 0,-1 0 0 0 0,1 0 1 0 0,0 0-1 0 0,0-1 0 0 0,0 1 0 0 0,1-1 0 0 0,0 0 0 0 0,1 0 0 0 0,-1-1 1 0 0,1 1-1 0 0,0-1 0 0 0,1 0 0 0 0,-1 0 0 0 0,5 2-3 0 0,5 0-8 0 0,0 0 1 0 0,0-2-1 0 0,0 0 1 0 0,1-1-1 0 0,0 0 0 0 0,0-1 1 0 0,0-1-1 0 0,0-1 1 0 0,0 0-1 0 0,1-1 0 0 0,-1-1 1 0 0,0 0-1 0 0,0-1 1 0 0,0-1-1 0 0,0 0 0 0 0,0-1 1 0 0,-1-1-1 0 0,1-1 1 0 0,-1 0-1 0 0,7-5 8 0 0,-2 3-891 0 0,4-3-4411 0 0,-12 4-6615 0 0</inkml:trace>
  <inkml:trace contextRef="#ctx0" brushRef="#br0" timeOffset="-10469.994">8638 979 2192 0 0,'0'0'1275'0'0,"0"0"-497"0"0,0 0-37 0 0,0 0 386 0 0,0 0 500 0 0,0 0 398 0 0,0 0 77 0 0,0 0-215 0 0,0 0-364 0 0,0 0-364 0 0,0 0-279 0 0,0 0-155 0 0,0 0-73 0 0,2-12-46 0 0,-1-34 450 0 0,-27 102-552 0 0,-2-1 0 0 0,-3-1 0 0 0,-3-2 0 0 0,-1-1 1 0 0,-35 36-505 0 0,49-66 70 0 0,13-18-2 0 0,14-16 4 0 0,194-266 324 0 0,-11 24-308 0 0,-166 245 3 0 0,-25 44 30 0 0,-5 9-16 0 0,1-11-68 0 0,1-1 0 0 0,2 1 0 0 0,1 0 0 0 0,1 0 0 0 0,2 0 0 0 0,1 2-37 0 0,-1-29 42 0 0,-1-1 0 0 0,1 1 1 0 0,0 0-1 0 0,1 0 0 0 0,-1-1 0 0 0,1 1 0 0 0,0 0 0 0 0,0-1 1 0 0,1 0-1 0 0,-1 1 0 0 0,1-1 0 0 0,0 0 0 0 0,0-1 0 0 0,0 1 0 0 0,0 0 1 0 0,1-1-1 0 0,0 0 0 0 0,-1 1 0 0 0,1-1 0 0 0,0-1 0 0 0,1 1 1 0 0,-1-1-1 0 0,0 0 0 0 0,1 0 0 0 0,-1 0 0 0 0,1 0 0 0 0,0-1 0 0 0,-1 1 1 0 0,1-2-1 0 0,0 1 0 0 0,0 0 0 0 0,0-1 0 0 0,0 0 0 0 0,0 0 1 0 0,0 0-1 0 0,0-1 0 0 0,-1 1 0 0 0,1-1 0 0 0,0 0 0 0 0,0-1 0 0 0,-1 1 1 0 0,1-1-1 0 0,0 0 0 0 0,-1 0 0 0 0,0 0 0 0 0,4-3-42 0 0,8-8 142 0 0,-1-1-1 0 0,0-1 1 0 0,-1 0-1 0 0,0 0 1 0 0,-2-2-1 0 0,0 1 1 0 0,0-2 0 0 0,-2 1-1 0 0,0-1 1 0 0,-1-1-1 0 0,-1 0 1 0 0,-1 0-1 0 0,-1-1 1 0 0,0 0-1 0 0,0-7-141 0 0,-1-68 10 0 0,-17 86-1175 0 0,8 11-1860 0 0,3 4-3466 0 0,1 1-5440 0 0</inkml:trace>
  <inkml:trace contextRef="#ctx0" brushRef="#br0" timeOffset="-10204.371">9490 773 13891 0 0,'0'0'1739'0'0,"0"0"-492"0"0,0 0-226 0 0,0 0-103 0 0,0 0-75 0 0,0 0-67 0 0,0 0-106 0 0,0 0-152 0 0,-26 34-130 0 0,-84 107-109 0 0,54-40 30 0 0,53-97-286 0 0,1 0-1 0 0,0 0 0 0 0,0 0 0 0 0,0 1 0 0 0,1-1 0 0 0,0 0 0 0 0,0 1 1 0 0,0 0-1 0 0,0-1 0 0 0,0 1 0 0 0,1-1 0 0 0,0 1 0 0 0,0 0 0 0 0,0-1 1 0 0,1 1-1 0 0,0-1 0 0 0,0 1 0 0 0,0-1 0 0 0,0 1 0 0 0,0-1 0 0 0,1 1 1 0 0,0-1-1 0 0,0 0 0 0 0,0 0 0 0 0,1 0 0 0 0,-1 0 0 0 0,1 0 0 0 0,0-1 1 0 0,0 1-1 0 0,0-1 0 0 0,1 0 0 0 0,-1 0 0 0 0,1 0 0 0 0,-1 0 0 0 0,1 0 0 0 0,0-1 1 0 0,0 0-1 0 0,0 0 0 0 0,1 0 0 0 0,0 0-22 0 0,5 1 131 0 0,1-1 0 0 0,-1 0 0 0 0,1-1 0 0 0,0 0-1 0 0,0-1 1 0 0,0 0 0 0 0,-1-1 0 0 0,1 0 0 0 0,0 0 0 0 0,0-1 0 0 0,-1-1-1 0 0,1 0 1 0 0,-1 0 0 0 0,0-1 0 0 0,0 0 0 0 0,0-1 0 0 0,-1 0 0 0 0,0-1 0 0 0,1 1-1 0 0,-2-2 1 0 0,1 0 0 0 0,-1 0 0 0 0,0 0 0 0 0,-1-1 0 0 0,1 0 0 0 0,-1 0 0 0 0,-1-1-1 0 0,0 0 1 0 0,0 0 0 0 0,2-6-131 0 0,-6 9 38 0 0,-1 0-1 0 0,1 0 0 0 0,-1 0 1 0 0,-1 0-1 0 0,1 0 0 0 0,-1 0 1 0 0,0 0-1 0 0,0 0 1 0 0,-1 0-1 0 0,0 0 0 0 0,0 0 1 0 0,0 0-1 0 0,-1 0 0 0 0,0 0 1 0 0,0 1-1 0 0,0-1 0 0 0,-1 1 1 0 0,0-1-1 0 0,0 1 1 0 0,0 0-1 0 0,-1 0 0 0 0,0 0 1 0 0,0 1-1 0 0,0-1 0 0 0,0 1 1 0 0,-1 0-1 0 0,1 0 0 0 0,-1 1 1 0 0,0-1-38 0 0,-78-39-1699 0 0,-4 22-6434 0 0,71 21-4145 0 0</inkml:trace>
  <inkml:trace contextRef="#ctx0" brushRef="#br0" timeOffset="-11592.031">7009 979 5577 0 0,'0'0'1537'0'0,"0"0"-727"0"0,0 0-359 0 0,0 0 85 0 0,0 0 266 0 0,0 0 177 0 0,0 0 11 0 0,0 0-124 0 0,0 0-162 0 0,0 0-96 0 0,0 0-41 0 0,0 0-12 0 0,0 0-31 0 0,0 20-48 0 0,0 61-41 0 0,0-75-332 0 0,0 0 0 0 0,0 0 0 0 0,0 0 0 0 0,1 0 1 0 0,0 0-1 0 0,0 0 0 0 0,1 0 0 0 0,0 0 0 0 0,0-1 0 0 0,0 1 0 0 0,1 0 0 0 0,-1-1 1 0 0,1 0-1 0 0,1 1 0 0 0,-1-1 0 0 0,1 0 0 0 0,0-1 0 0 0,2 3-103 0 0,-1-4 115 0 0,0 0-1 0 0,0-1 0 0 0,0 0 1 0 0,0 0-1 0 0,0 0 1 0 0,0 0-1 0 0,1-1 0 0 0,-1 0 1 0 0,1 0-1 0 0,-1-1 0 0 0,1 1 1 0 0,-1-1-1 0 0,1 0 1 0 0,-1-1-1 0 0,1 0 0 0 0,-1 1 1 0 0,1-1-1 0 0,-1-1 0 0 0,0 1 1 0 0,0-1-1 0 0,1 0 1 0 0,-1 0-1 0 0,-1-1 0 0 0,1 0 1 0 0,0 0-1 0 0,0 0 0 0 0,-1 0 1 0 0,0 0-1 0 0,0-1 1 0 0,1 0-115 0 0,36-28 208 0 0,-1-2 0 0 0,-1-1 0 0 0,-2-2 0 0 0,-1-1 0 0 0,-3-2 0 0 0,-1-2 0 0 0,-2 0 0 0 0,-2-2 0 0 0,-1-2 0 0 0,16-40-208 0 0,-28 55 102 0 0,-1-1 0 0 0,-1-1 0 0 0,-2 0 0 0 0,-1 0 1 0 0,-2-1-1 0 0,-1 0 0 0 0,-2-1 0 0 0,-1 0 0 0 0,-1-5-102 0 0,-4 41 13 0 0,1 0 1 0 0,0 0-1 0 0,0 0 1 0 0,-1 0-1 0 0,1 0 0 0 0,-1 0 1 0 0,1 0-1 0 0,0-1 1 0 0,-1 1-1 0 0,0 0 1 0 0,1 0-1 0 0,-1-1 0 0 0,1 1 1 0 0,-1 0-1 0 0,0 0 1 0 0,0-1-1 0 0,1 1 0 0 0,-1-1 1 0 0,0 1-1 0 0,0-1 1 0 0,0 1-1 0 0,0-1 1 0 0,0 0-1 0 0,1 1 0 0 0,-1-1 1 0 0,0 0-1 0 0,0 0 1 0 0,0 1-1 0 0,0-1 0 0 0,0 0 1 0 0,0 0-1 0 0,0 0 1 0 0,0 0-1 0 0,0 0 1 0 0,0 0-1 0 0,0-1 0 0 0,0 1 1 0 0,0 0-1 0 0,0 0 1 0 0,0-1-1 0 0,0 1 0 0 0,1-1 1 0 0,-1 1-1 0 0,0-1 1 0 0,0 1-1 0 0,0-1 1 0 0,1 1-1 0 0,-1-1 0 0 0,0 0 1 0 0,0 1-1 0 0,1-1 1 0 0,-1 0-1 0 0,1 0 0 0 0,-1 1 1 0 0,1-1-1 0 0,-1 0 1 0 0,1 0-1 0 0,-1 0 1 0 0,1 0-1 0 0,0 0 0 0 0,-1 1 1 0 0,1-1-1 0 0,0 0 1 0 0,0 0-1 0 0,0 0 1 0 0,-1-1-15 0 0,-15 36 18 0 0,1 1-1 0 0,2 1 0 0 0,1 0 0 0 0,1 0 1 0 0,3 1-1 0 0,1 1 0 0 0,1-1 0 0 0,2 1 1 0 0,2 0-1 0 0,2 0 0 0 0,2 22-16 0 0,4 47 46 0 0,4 0 0 0 0,21 85-46 0 0,-12-79 18 0 0,-15-87-7 0 0,13 76-30 0 0,-4 1 1 0 0,-5 0 0 0 0,-4 51 18 0 0,-5-130 29 0 0,-2 0 1 0 0,-1 0-1 0 0,0-1 1 0 0,-2 1-1 0 0,-1-1 1 0 0,0-1-1 0 0,-2 1 1 0 0,0-2-1 0 0,-2 1 1 0 0,0-1-1 0 0,-2-1 1 0 0,0 0-1 0 0,-1 0 1 0 0,-1-2-1 0 0,-7 7-29 0 0,17-20 7 0 0,1 0 1 0 0,-1 0-1 0 0,0 0 0 0 0,-1-1 0 0 0,1 1 0 0 0,-1-2 0 0 0,0 1 0 0 0,0 0 0 0 0,0-1 0 0 0,0 0 1 0 0,-1-1-1 0 0,1 1 0 0 0,-1-1 0 0 0,0 0 0 0 0,1-1 0 0 0,-1 0 0 0 0,0 0 0 0 0,0 0 0 0 0,0-1 1 0 0,0 0-1 0 0,-4-1-7 0 0,8-2 3 0 0,0 0 1 0 0,0 0 0 0 0,0-1 0 0 0,1 1 0 0 0,-1-1 0 0 0,1 0-1 0 0,0 0 1 0 0,0 0 0 0 0,0 0 0 0 0,1 0 0 0 0,0 0 0 0 0,-1 0-1 0 0,1-1 1 0 0,1 1 0 0 0,-1 0 0 0 0,0-1 0 0 0,1 1 0 0 0,0-1-1 0 0,0 1 1 0 0,1 0 0 0 0,-1-2-4 0 0,0-3 8 0 0,2-18 0 0 0,1 0 0 0 0,1 0 0 0 0,1 0 0 0 0,1 1 0 0 0,2 0 0 0 0,0 0 0 0 0,2 1 0 0 0,1 0 0 0 0,1 0 0 0 0,1 2 0 0 0,1-1 0 0 0,15-18-8 0 0,174-219-268 0 0,-195 235-1759 0 0,-15 18-9207 0 0,1 5-767 0 0</inkml:trace>
  <inkml:trace contextRef="#ctx0" brushRef="#br0" timeOffset="-11325.873">7020 423 15227 0 0,'0'0'1781'0'0,"0"0"-205"0"0,0 0-172 0 0,0 0-118 0 0,0 0-151 0 0,0 0-180 0 0,0 0-230 0 0,0 0-209 0 0,0 0-150 0 0,0 0-124 0 0,0 0-120 0 0,0 0-70 0 0,-23 9-88 0 0,-71 30-60 0 0,95-39 53 0 0,0 0 1 0 0,0 0-1 0 0,0 1 1 0 0,0-1-1 0 0,0 0 1 0 0,0 1-1 0 0,0-1 0 0 0,-1 0 1 0 0,1 1-1 0 0,0-1 1 0 0,0 1-1 0 0,-1-1 1 0 0,1 1-1 0 0,0 0 1 0 0,0-1-1 0 0,-1 1 1 0 0,1 0-1 0 0,-1 0 1 0 0,1-1-1 0 0,-1 1 0 0 0,1 0 1 0 0,-1 0-1 0 0,1 0 1 0 0,-1-1-1 0 0,0 1 1 0 0,1 0-1 0 0,-1 0 1 0 0,0 0-1 0 0,0 0 1 0 0,0 0-1 0 0,1 0 1 0 0,-1 0-1 0 0,0 0 0 0 0,0 0 1 0 0,-1 0-1 0 0,1 0 1 0 0,0 0-1 0 0,0-1 1 0 0,0 1-1 0 0,-1 0 1 0 0,1 0-1 0 0,0 0 1 0 0,-1 0-1 0 0,1 0 1 0 0,-1-1-1 0 0,1 1 0 0 0,-1 0 1 0 0,1 0-1 0 0,-1 0 1 0 0,1-1-1 0 0,-1 1 1 0 0,0 0-1 0 0,0-1 1 0 0,1 1-1 0 0,-1-1 1 0 0,0 1-1 0 0,0-1 1 0 0,1 1-1 0 0,-1-1 0 0 0,0 0 1 0 0,0 1-1 0 0,0-1 1 0 0,0 0-1 0 0,0 0 1 0 0,0 1-1 0 0,0-1 1 0 0,0 0-1 0 0,0 0 1 0 0,1 0-1 0 0,-2 0 43 0 0,4 1-1083 0 0,9 5-6139 0 0,-1-5-5022 0 0</inkml:trace>
  <inkml:trace contextRef="#ctx0" brushRef="#br0" timeOffset="-5352.573">13423 1178 8538 0 0,'0'0'2628'0'0,"0"0"-466"0"0,0 0-367 0 0,0 0-89 0 0,0 0-115 0 0,0 0-168 0 0,0 0-274 0 0,0 0-295 0 0,0 0-241 0 0,0 0-184 0 0,0 0-96 0 0,-3 4-38 0 0,-2 10-59 0 0,1 1 1 0 0,0 0-1 0 0,1 0 1 0 0,1 0-1 0 0,0 0 1 0 0,1 0-1 0 0,1 0 1 0 0,1 1-1 0 0,1 9-236 0 0,-2 12 106 0 0,0-36-144 0 0,0-1-27 0 0,0 0-14 0 0,0 0-60 0 0,0 0-66 0 0,0-11-2081 0 0,-2-18-3087 0 0,2 17 387 0 0,0 9 3557 0 0,0-12-9721 0 0</inkml:trace>
  <inkml:trace contextRef="#ctx0" brushRef="#br0" timeOffset="-5107.437">13281 585 13355 0 0,'0'0'3902'0'0,"0"0"-2116"0"0,0 0-759 0 0,0 0-133 0 0,0 0-88 0 0,0 0-91 0 0,0 0-182 0 0,0 0-279 0 0,0 0-361 0 0,0 0-110 0 0,0 0-7 0 0,0 0 9 0 0,-3 5-91 0 0,2-3 210 0 0,1 1-1 0 0,-1-1 0 0 0,1 1 0 0 0,0-1 0 0 0,0 1 1 0 0,0-1-1 0 0,0 1 0 0 0,0-1 0 0 0,0 1 1 0 0,1-1-1 0 0,-1 1 0 0 0,1-1 0 0 0,0 1 0 0 0,0-1 1 0 0,0 0-1 0 0,0 1 0 0 0,0-1 0 0 0,0 0 0 0 0,0 0 1 0 0,1 0-1 0 0,-1 0 0 0 0,1 0 0 0 0,0 0 0 0 0,0 0 1 0 0,-1-1-1 0 0,1 1 0 0 0,0 0 0 0 0,0-1 1 0 0,1 0-1 0 0,-1 1 0 0 0,0-1 0 0 0,0 0 0 0 0,2 0 97 0 0,17 16-4702 0 0,-5-2-6252 0 0</inkml:trace>
  <inkml:trace contextRef="#ctx0" brushRef="#br0" timeOffset="-4797.225">13700 1303 10154 0 0,'0'0'2345'0'0,"0"0"-440"0"0,0 0-336 0 0,0 0-193 0 0,0 0-252 0 0,0 0-252 0 0,0 0-202 0 0,0 0-129 0 0,0 0-53 0 0,0 0-14 0 0,0 0-34 0 0,0 0-41 0 0,0 0-46 0 0,17-30-39 0 0,51-92-37 0 0,19-21 683 0 0,-42 78-765 0 0,-42 102-414 0 0,-4-23 229 0 0,1 1 0 0 0,1 0 0 0 0,0 0 0 0 0,1-1 0 0 0,1 1 0 0 0,1-1 0 0 0,-1 0 0 0 0,2 0 0 0 0,0 0 0 0 0,5 9-10 0 0,-5-18 54 0 0,-1 0-1 0 0,1 0 1 0 0,0-1 0 0 0,0 1-1 0 0,0-1 1 0 0,1 0-1 0 0,-1-1 1 0 0,1 1-1 0 0,0-1 1 0 0,0 0 0 0 0,0-1-1 0 0,1 0 1 0 0,-1 0-1 0 0,1 0 1 0 0,-1 0-1 0 0,1-1 1 0 0,-1 0 0 0 0,1-1-1 0 0,0 0 1 0 0,-1 0-1 0 0,1 0 1 0 0,0 0 0 0 0,-1-1-1 0 0,1 0 1 0 0,0-1-1 0 0,-1 0 1 0 0,0 0-1 0 0,1 0 1 0 0,-1 0 0 0 0,0-1-1 0 0,0 0 1 0 0,0-1-1 0 0,-1 1 1 0 0,1-1-1 0 0,-1 0 1 0 0,0-1 0 0 0,0 1-1 0 0,0-1 1 0 0,0 0-1 0 0,2-4-53 0 0,10-13 158 0 0,-2 0 0 0 0,0-2 0 0 0,-1 0-1 0 0,-1 0 1 0 0,-1-1 0 0 0,-2-1 0 0 0,0 0-1 0 0,-2-1 1 0 0,-1 1 0 0 0,1-9-158 0 0,17-20-1206 0 0,-3 39-6451 0 0,-14 12-4545 0 0</inkml:trace>
  <inkml:trace contextRef="#ctx0" brushRef="#br0" timeOffset="-3054.414">15101 379 1456 0 0,'0'0'2221'0'0,"0"0"-900"0"0,0 0 20 0 0,0 0 399 0 0,0 0 337 0 0,0 0 104 0 0,0 0-135 0 0,0 0-276 0 0,0 0-257 0 0,0 0-212 0 0,0 0-205 0 0,0 0-145 0 0,21-19-127 0 0,63-57-92 0 0,77-83 2259 0 0,-64 35-2100 0 0,-73 193-595 0 0,-10-46-266 0 0,0-1-1 0 0,2 0 1 0 0,1-1 0 0 0,1 0-1 0 0,0-1 1 0 0,1-2-1 0 0,15 11-29 0 0,-18-15-545 0 0,-14-11 124 0 0,-1-1 0 0 0,1-1 0 0 0,1 1 0 0 0,-1 0-1 0 0,0 0 1 0 0,0-1 0 0 0,1 1 0 0 0,-1-1 0 0 0,0 0-1 0 0,1 0 1 0 0,-1 0 0 0 0,1 0 0 0 0,0 0 0 0 0,-1 0-1 0 0,1-1 1 0 0,0 1 0 0 0,0-1 0 0 0,-1 0 0 0 0,1 0 0 0 0,1 0 421 0 0,4 0-12026 0 0</inkml:trace>
  <inkml:trace contextRef="#ctx0" brushRef="#br0" timeOffset="-3970.462">15138 1067 3857 0 0,'0'0'748'0'0,"0"0"-140"0"0,0 0 324 0 0,0 0 519 0 0,0 0 243 0 0,0 0 12 0 0,0 0-130 0 0,0 0-206 0 0,0 0-182 0 0,0 0-157 0 0,32-5-152 0 0,103-19-130 0 0,-40-11 620 0 0,-80 25-1102 0 0,-8 6-135 0 0,1 0 0 0 0,-1 0-1 0 0,0-1 1 0 0,0 0 0 0 0,0-1-1 0 0,-1 1 1 0 0,1-1 0 0 0,-2-1-1 0 0,1 1 1 0 0,-1-1 0 0 0,1 0-1 0 0,-2 0 1 0 0,1 0 0 0 0,-1-1-1 0 0,0 0 1 0 0,-1 1 0 0 0,0-1-1 0 0,0-1 1 0 0,-1 1 0 0 0,0 0-1 0 0,0-1 1 0 0,0-4-132 0 0,-2 11 22 0 0,-1-1 0 0 0,1 0 1 0 0,-1 1-1 0 0,1-1 0 0 0,-1 0 0 0 0,0 1 0 0 0,0-1 0 0 0,0 1 1 0 0,0-1-1 0 0,0 1 0 0 0,-1-1 0 0 0,1 1 0 0 0,-1 0 0 0 0,0 0 0 0 0,1 0 1 0 0,-1 0-1 0 0,0 0 0 0 0,0 0 0 0 0,0 0 0 0 0,-1 0 0 0 0,1 1 1 0 0,0 0-1 0 0,-1-1 0 0 0,1 1 0 0 0,0 0 0 0 0,-1 0 0 0 0,0 0 1 0 0,1 0-1 0 0,-1 0 0 0 0,0 1 0 0 0,1-1 0 0 0,-1 1 0 0 0,0 0 1 0 0,1 0-23 0 0,-101 10-36 0 0,87-2 44 0 0,-1 1 0 0 0,1 1 1 0 0,1 0-1 0 0,0 1 1 0 0,1 0-1 0 0,0 1 0 0 0,0 1 1 0 0,1 1-1 0 0,1-1 1 0 0,0 2-1 0 0,1 0 0 0 0,1 0 1 0 0,0 1-1 0 0,2 0 1 0 0,-1 1-1 0 0,2 0 0 0 0,0 0 1 0 0,1 0-1 0 0,1 1 1 0 0,-1 7-9 0 0,3-16 78 0 0,1 0 1 0 0,0-1 0 0 0,0 1 0 0 0,1 0 0 0 0,0 0 0 0 0,1 0 0 0 0,0-1 0 0 0,1 1-1 0 0,-1 0 1 0 0,1 0 0 0 0,1 0 0 0 0,0-1 0 0 0,0 1 0 0 0,1 0 0 0 0,0-1 0 0 0,0 0-1 0 0,1 0 1 0 0,0 0 0 0 0,1 0 0 0 0,0-1 0 0 0,0 0 0 0 0,0 1 0 0 0,1-2-1 0 0,0 1 1 0 0,0-1 0 0 0,1 0 0 0 0,0 0 0 0 0,0-1 0 0 0,0 0 0 0 0,1 0 0 0 0,-1 0-1 0 0,1-1 1 0 0,0-1 0 0 0,0 1 0 0 0,1-1 0 0 0,3 1-79 0 0,8-3 91 0 0,-1 0 0 0 0,1-1 1 0 0,-1-1-1 0 0,1 0 0 0 0,-1-2 0 0 0,0 0 1 0 0,0-1-1 0 0,0-1 0 0 0,0-1 0 0 0,-1-1 1 0 0,0 0-1 0 0,0-2 0 0 0,-1 0 0 0 0,1 0-90 0 0,107-44 140 0 0,-70 33-4997 0 0,-20 8-3234 0 0,-25 8-4037 0 0</inkml:trace>
  <inkml:trace contextRef="#ctx0" brushRef="#br0" timeOffset="-3554.188">15919 1288 10626 0 0,'0'0'1517'0'0,"0"0"-342"0"0,0 0-93 0 0,0 0 37 0 0,0 0-57 0 0,0 0-151 0 0,0 0-247 0 0,0 0-197 0 0,0 0-131 0 0,-11 32-74 0 0,-34 95-14 0 0,32-62 554 0 0,14-57 2443 0 0,6-32-2964 0 0,0 0 1 0 0,2 1 0 0 0,0 1-1 0 0,2-1 1 0 0,1 2-1 0 0,0-1 1 0 0,6-5-282 0 0,-4 4 181 0 0,71-81 218 0 0,-69 97-424 0 0,-16 33 13 0 0,1 95-513 0 0,22-80-803 0 0,-9-33-1500 0 0,1-5-3508 0 0,-11-3-4908 0 0</inkml:trace>
  <inkml:trace contextRef="#ctx0" brushRef="#br0" timeOffset="24066.597">5950 1947 2529 0 0,'0'0'770'0'0,"0"0"113"0"0,0 0 352 0 0,0 0 348 0 0,0 0 151 0 0,0 0-34 0 0,0 0-203 0 0,0 0-204 0 0,0 0-59 0 0,0 0-45 0 0,0 0-19 0 0,0 0 21 0 0,0 0 18 0 0,3 5-12 0 0,-2-4-1126 0 0,-1-1 0 0 0,1 1-1 0 0,-1 0 1 0 0,0 0 0 0 0,1 0 0 0 0,0 0 0 0 0,-1 0 0 0 0,1-1 0 0 0,-1 1 0 0 0,1 0 0 0 0,0 0 0 0 0,0-1 0 0 0,-1 1-1 0 0,1-1 1 0 0,0 1 0 0 0,0-1 0 0 0,0 1 0 0 0,0-1 0 0 0,0 1 0 0 0,0-1 0 0 0,0 0 0 0 0,0 1 0 0 0,-1-1-1 0 0,1 0 1 0 0,0 0 0 0 0,0 0 0 0 0,0 0 0 0 0,0 0 0 0 0,0 0 0 0 0,0 0 0 0 0,0 0 0 0 0,0 0 0 0 0,0 0 0 0 0,0 0-1 0 0,0-1 1 0 0,0 1 0 0 0,0 0 0 0 0,0-1 0 0 0,0 1 0 0 0,0-1 0 0 0,0 1 0 0 0,0-1 0 0 0,-1 0 0 0 0,1 1 0 0 0,0-1-1 0 0,0 0 1 0 0,-1 1 0 0 0,1-1 0 0 0,0 0 0 0 0,-1 0 0 0 0,1 1 0 0 0,-1-1 0 0 0,1 0-71 0 0,19-28 632 0 0,0-1-1 0 0,-2 0 1 0 0,-2-2 0 0 0,0 0-1 0 0,8-28-631 0 0,-7 19 183 0 0,-17 39-184 0 0,1 1 0 0 0,-1-1 0 0 0,1 0 0 0 0,0 1 1 0 0,0-1-1 0 0,-1 1 0 0 0,1-1 0 0 0,0 1 0 0 0,0-1 1 0 0,0 1-1 0 0,1-1 0 0 0,-1 1 0 0 0,0 0 0 0 0,0 0 1 0 0,1 0-1 0 0,-1 0 0 0 0,1 0 0 0 0,-1 0 0 0 0,1 0 1 0 0,-1 0-1 0 0,1 0 0 0 0,-1 1 0 0 0,1-1 1 0 0,0 1-1 0 0,0-1 0 0 0,-1 1 0 0 0,1-1 0 0 0,0 1 1 0 0,0 0-1 0 0,-1 0 0 0 0,1 0 0 0 0,0 0 0 0 0,0 0 1 0 0,-1 1-1 0 0,1-1 0 0 0,0 0 0 0 0,0 1 0 0 0,-1-1 1 0 0,1 1-1 0 0,-1 0 0 0 0,1-1 0 0 0,1 2 1 0 0,38 68 158 0 0,27 111-165 0 0,-52-149-1374 0 0,-7-21-4826 0 0,-5-7-5801 0 0</inkml:trace>
  <inkml:trace contextRef="#ctx0" brushRef="#br0" timeOffset="23059.461">5823 2669 9778 0 0,'0'0'966'0'0,"0"0"-400"0"0,0 0-52 0 0,0 0 291 0 0,0 0 297 0 0,0 0 181 0 0,0 0 9 0 0,0 0-158 0 0,0 0-162 0 0,0 0-96 0 0,0 0-37 0 0,26 5-28 0 0,84 14-27 0 0,-18-22 734 0 0,-69-3-1128 0 0,-10 4-285 0 0,-1 0-1 0 0,0-1 1 0 0,1 0-1 0 0,-1-1 1 0 0,0 0-1 0 0,-1-1 1 0 0,1 0-1 0 0,-1-1 1 0 0,0 0-1 0 0,0-1 1 0 0,-1 0-1 0 0,0-1 1 0 0,0 0-1 0 0,-1-1 1 0 0,0 0-1 0 0,0 0 1 0 0,-1-1-1 0 0,-1 0 1 0 0,1 0-1 0 0,-1-1 1 0 0,-1 0-1 0 0,0 0 1 0 0,-1 0-1 0 0,0-1 1 0 0,-1 0-1 0 0,0 0 1 0 0,-1 0-1 0 0,2-12-104 0 0,-4 19 4 0 0,0 0 0 0 0,-1 0 0 0 0,1 0 0 0 0,-1 0 0 0 0,0 0-1 0 0,-1 0 1 0 0,1 0 0 0 0,-1 0 0 0 0,0 0 0 0 0,0 0 0 0 0,-1 0 0 0 0,0 0-1 0 0,1 1 1 0 0,-2-1 0 0 0,1 1 0 0 0,0-1 0 0 0,-1 1 0 0 0,0 0 0 0 0,0 0-1 0 0,0 0 1 0 0,0 0 0 0 0,-1 0 0 0 0,0 1 0 0 0,0 0 0 0 0,1-1 0 0 0,-2 1-1 0 0,-3-2-3 0 0,-4 0-20 0 0,1 1-1 0 0,-1 0 0 0 0,0 0 0 0 0,0 1 1 0 0,0 1-1 0 0,-1 0 0 0 0,1 1 0 0 0,-1 0 0 0 0,1 1 1 0 0,-1 0-1 0 0,1 1 0 0 0,-1 0 0 0 0,1 1 1 0 0,-9 3 20 0 0,1 2-3 0 0,1 0-1 0 0,0 2 1 0 0,1 0 0 0 0,0 1 0 0 0,0 1 0 0 0,1 1 0 0 0,1 0 0 0 0,0 1 0 0 0,0 1 0 0 0,1 1 0 0 0,1 0 0 0 0,1 0 0 0 0,0 2 0 0 0,1-1 0 0 0,1 2-1 0 0,0-1 1 0 0,1 2 0 0 0,1-1 0 0 0,1 1 0 0 0,1 1 0 0 0,1-1 0 0 0,0 1 0 0 0,-1 14 3 0 0,3-23 68 0 0,2 1 1 0 0,0 0-1 0 0,0 0 0 0 0,1 0 1 0 0,0 0-1 0 0,1 0 0 0 0,0 0 1 0 0,1 0-1 0 0,1 0 0 0 0,0 0 0 0 0,0 0 1 0 0,1 0-1 0 0,1-1 0 0 0,0 1 1 0 0,1-1-1 0 0,0 0 0 0 0,0 0 1 0 0,1-1-1 0 0,0 0 0 0 0,1 0 1 0 0,1 0-1 0 0,-1-1 0 0 0,1 0 1 0 0,1 0-1 0 0,0-1 0 0 0,0 0 1 0 0,1 0-1 0 0,-1-1 0 0 0,2-1 1 0 0,-1 0-1 0 0,1 0 0 0 0,0-1 1 0 0,0 0-1 0 0,0-1 0 0 0,6 1-68 0 0,10-1 65 0 0,1-1 0 0 0,0-2 0 0 0,-1-1 0 0 0,1-1-1 0 0,0-1 1 0 0,-1-2 0 0 0,0 0 0 0 0,4-3-65 0 0,-13 6-2395 0 0,-12 1-6106 0 0,-6 0-3643 0 0</inkml:trace>
  <inkml:trace contextRef="#ctx0" brushRef="#br0" timeOffset="23506.538">6353 2974 7378 0 0,'0'0'3032'0'0,"0"0"-1154"0"0,0 0-412 0 0,0 0-7 0 0,0 0-2 0 0,0 0-86 0 0,0 0-193 0 0,0 0-230 0 0,0 0-181 0 0,0 0-138 0 0,0 0-105 0 0,0 0-82 0 0,0 0-73 0 0,-1 34-63 0 0,-5 101-57 0 0,5-60 469 0 0,5-58 134 0 0,0-24 1387 0 0,-3-8-2198 0 0,0 0 0 0 0,0 0 0 0 0,1 0 0 0 0,1 0 0 0 0,0 1 0 0 0,1-1 0 0 0,1 1 0 0 0,0 0 0 0 0,1 0 1 0 0,1 1-1 0 0,0-1 0 0 0,1 1 0 0 0,0 1 0 0 0,1 0 0 0 0,1-1-41 0 0,-6 8 7 0 0,-2 1-3 0 0,1 0 0 0 0,-1 1 0 0 0,1-1-1 0 0,0 1 1 0 0,0 0 0 0 0,0 0 0 0 0,1 0 0 0 0,-1 0 0 0 0,1 0 0 0 0,-1 1 0 0 0,1-1 0 0 0,0 1 0 0 0,0 0 0 0 0,0 0 0 0 0,1 1 0 0 0,-1-1 0 0 0,0 1 0 0 0,0 0-1 0 0,1 0 1 0 0,-1 0 0 0 0,1 1-4 0 0,-3 1 4 0 0,0 1 0 0 0,-1-1 0 0 0,1 1 0 0 0,-1-1 0 0 0,1 1 0 0 0,-1 0 0 0 0,1 0 0 0 0,-1 0 0 0 0,0-1 0 0 0,0 1 0 0 0,0 1 0 0 0,0-1 0 0 0,-1 0 0 0 0,1 0 0 0 0,0 0 0 0 0,-1 0 0 0 0,0 0 0 0 0,1 1 0 0 0,-1-1 0 0 0,0 0 0 0 0,0 0 0 0 0,0 0 0 0 0,0 1 0 0 0,-1-1 0 0 0,1 0 0 0 0,-1 0 0 0 0,1 1-4 0 0,0 11 11 0 0,0-11-66 0 0,0 0 0 0 0,0 0 1 0 0,0-1-1 0 0,1 1 0 0 0,-1 0 0 0 0,1 0 0 0 0,0-1 1 0 0,0 1-1 0 0,0-1 0 0 0,0 1 0 0 0,0 0 0 0 0,0-1 1 0 0,1 0-1 0 0,-1 1 0 0 0,1-1 0 0 0,-1 0 0 0 0,1 0 0 0 0,0 0 1 0 0,0 0-1 0 0,0 0 0 0 0,0 0 0 0 0,0-1 0 0 0,1 1 1 0 0,-1 0-1 0 0,1-1 0 0 0,-1 0 0 0 0,1 0 0 0 0,-1 0 1 0 0,1 0-1 0 0,-1 0 0 0 0,2 0 55 0 0,16-4-3121 0 0,-10-4-3269 0 0,-6 2-5173 0 0</inkml:trace>
  <inkml:trace contextRef="#ctx0" brushRef="#br0" timeOffset="28642.653">7537 2801 0 0 0,'0'0'460'0'0,"0"0"592"0"0,0 0 125 0 0,0 0-105 0 0,0 0-68 0 0,0 0-62 0 0,0 0-56 0 0,0 0-72 0 0,0 0-22 0 0,-6 0 526 0 0,5 0 2979 0 0,1 0 4649 0 0,64 11-6407 0 0,-12-10-958 0 0,83-5-1079 0 0,77-15 1 0 0,-154 12-97 0 0,-45 4-60 0 0,-13 2-354 0 0,0 1-8 0 0,0 0-2 0 0,0 0 16 0 0,0 0-14 0 0,0 0 5 0 0,0 0 0 0 0,0 0-10 0 0,0 0 0 0 0,14 0 30 0 0,119-3 26 0 0,-140-11-1406 0 0,-7-5-1776 0 0,2 4-5978 0 0,10 11-2700 0 0</inkml:trace>
  <inkml:trace contextRef="#ctx0" brushRef="#br0" timeOffset="29140.636">7922 2422 9338 0 0,'0'0'1363'0'0,"0"0"-271"0"0,0 0-13 0 0,0 0 159 0 0,0 0 178 0 0,0 0 44 0 0,0 0-167 0 0,0 0-264 0 0,0 0-269 0 0,0 0-197 0 0,0 0-121 0 0,0 0-40 0 0,0 0-7 0 0,-2 27 2023 0 0,2 41-859 0 0,-14 261 536 0 0,-3-32-1604 0 0,26-231-422 0 0,-8-98-3954 0 0,0 15-3763 0 0,-1 12-4184 0 0</inkml:trace>
  <inkml:trace contextRef="#ctx0" brushRef="#br0" timeOffset="42379.46">9848 2378 12315 0 0,'0'0'2477'0'0,"0"0"-799"0"0,0 0-287 0 0,0 0-56 0 0,0 0-59 0 0,0 0-131 0 0,0 0-252 0 0,0 0-295 0 0,0 0-217 0 0,0 0-153 0 0,0 0-67 0 0,0 0-39 0 0,0 0-26 0 0,-7 7 3 0 0,-45 51 278 0 0,103-136 1297 0 0,-52 79-2119 0 0,-9 14 177 0 0,8-9-2778 0 0,0-1-3280 0 0,2-4-5434 0 0</inkml:trace>
  <inkml:trace contextRef="#ctx0" brushRef="#br0" timeOffset="42764.738">10100 2323 5657 0 0,'0'0'4128'0'0,"0"0"-1674"0"0,0 0-558 0 0,0 0-73 0 0,0 0-121 0 0,0 0-199 0 0,0 0-280 0 0,0 0-284 0 0,0 0-190 0 0,0 0-87 0 0,0 0-77 0 0,0 0-76 0 0,0 0-94 0 0,-8 7 84 0 0,-48 22-10 0 0,110-65 656 0 0,-57 38-711 0 0,0-1-528 0 0,-1 0 0 0 0,1 0 1 0 0,-1 0-1 0 0,1 1 0 0 0,0-1 0 0 0,0 1 0 0 0,0 0 0 0 0,0 0 1 0 0,0 1-1 0 0,0-1 0 0 0,1 0 0 0 0,-1 1 0 0 0,1 0 0 0 0,-1-1 1 0 0,1 1-1 0 0,0 0 0 0 0,0 0 0 0 0,0 0 0 0 0,0 3 94 0 0,8-2-7368 0 0,-1-1-4612 0 0</inkml:trace>
  <inkml:trace contextRef="#ctx0" brushRef="#br0" timeOffset="41596.774">9993 2698 10970 0 0,'0'0'1329'0'0,"0"0"-369"0"0,0 0-131 0 0,0 0 98 0 0,0 0 141 0 0,0 0 45 0 0,0 0-92 0 0,0 0-186 0 0,-24 35-187 0 0,-75 111-152 0 0,56-55 52 0 0,41-77-460 0 0,-1-4-33 0 0,0-1-1 0 0,1 0 1 0 0,0 1-1 0 0,0 0 1 0 0,1-1-1 0 0,0 1 1 0 0,1 0-1 0 0,0-1 1 0 0,1 1-1 0 0,0 0 1 0 0,0 0-1 0 0,1-1 1 0 0,0 1-1 0 0,1-1 1 0 0,0 0-1 0 0,1 0 1 0 0,0 0-1 0 0,0 0 1 0 0,1 0-1 0 0,0-1 1 0 0,0 0-1 0 0,1 0 1 0 0,0 0-1 0 0,0-1 1 0 0,1 0-1 0 0,0 0 1 0 0,0-1-1 0 0,7 5-54 0 0,-1-5 161 0 0,1 0-1 0 0,0 0 1 0 0,1-1-1 0 0,-1-1 1 0 0,1 0-1 0 0,0-1 0 0 0,0-1 1 0 0,0 0-1 0 0,0-1 1 0 0,1-1-1 0 0,-1 0 1 0 0,10-3-161 0 0,-9 1 160 0 0,1-1 1 0 0,-1 0-1 0 0,-1-2 0 0 0,1 0 1 0 0,-1 0-1 0 0,0-2 1 0 0,0 0-1 0 0,0 0 0 0 0,-1-2 1 0 0,-1 0-1 0 0,1 0 1 0 0,-1-1-1 0 0,-1-1 0 0 0,0 0 1 0 0,10-11-161 0 0,-14 13 22 0 0,0 0 0 0 0,0 0 0 0 0,0 0 0 0 0,-1-1 0 0 0,0 0 0 0 0,-1-1 0 0 0,-1 1 0 0 0,1-1 0 0 0,-1 0 0 0 0,-1-1 0 0 0,0 1 0 0 0,-1-1 0 0 0,0 1 0 0 0,-1-1 0 0 0,0 0 0 0 0,-1 0 0 0 0,-1 0 0 0 0,1-1 0 0 0,-2 1 0 0 0,0 0 0 0 0,0 0 0 0 0,-1 0 0 0 0,0 0 0 0 0,-1 1 0 0 0,-1-1 0 0 0,0 1 0 0 0,0 0 0 0 0,-1-1 0 0 0,-1 2 0 0 0,0-1 0 0 0,0 1 0 0 0,-1 0 1 0 0,-3-3-23 0 0,0 4-163 0 0,0 1 0 0 0,-1 1 0 0 0,0 0 0 0 0,0 0 0 0 0,0 1 0 0 0,-1 0 0 0 0,0 1 0 0 0,-1 1 0 0 0,1 0 0 0 0,-1 0 0 0 0,1 1 0 0 0,-1 1 0 0 0,0 0 0 0 0,0 1 0 0 0,0 0 0 0 0,0 1 0 0 0,0 1 0 0 0,0 0 0 0 0,0 0 0 0 0,0 1 0 0 0,0 1 0 0 0,0 0 0 0 0,1 1 0 0 0,0 1 0 0 0,-1 0 0 0 0,2 0 0 0 0,-7 4 163 0 0,-26 16-2591 0 0,15-8-2667 0 0,7-1-6276 0 0</inkml:trace>
  <inkml:trace contextRef="#ctx0" brushRef="#br0" timeOffset="41941.559">9776 3111 8194 0 0,'0'0'3262'0'0,"0"0"-1354"0"0,0 0-600 0 0,0 0-182 0 0,0 0-96 0 0,0 0-105 0 0,0 0-138 0 0,0 0-106 0 0,0 0-79 0 0,0 0-39 0 0,0 0-15 0 0,0 0-5 0 0,19-21-39 0 0,64-64-48 0 0,-6 34 525 0 0,-56 43-766 0 0,-16 6-169 0 0,0 0-1 0 0,0 0 1 0 0,0 0-1 0 0,0 1 1 0 0,0 0-1 0 0,0 0 1 0 0,0 0-1 0 0,0 1 1 0 0,1-1-1 0 0,-1 1 1 0 0,0 1-1 0 0,0-1 1 0 0,1 1-1 0 0,-1-1 1 0 0,0 2-1 0 0,0-1 1 0 0,4 2-46 0 0,135 86 1278 0 0,-69-75-1081 0 0,-75-29-3525 0 0,0 5-3627 0 0,0 2-4795 0 0</inkml:trace>
  <inkml:trace contextRef="#ctx0" brushRef="#br0" timeOffset="44401.428">10788 2982 2505 0 0,'0'0'2925'0'0,"0"0"-1096"0"0,0 0-385 0 0,0 0 10 0 0,0 0 78 0 0,0 0-9 0 0,0 0-143 0 0,0 0-271 0 0,0 0-273 0 0,0 0-204 0 0,0 0-120 0 0,0 0-64 0 0,0 0-22 0 0,17 12 2098 0 0,47 2 231 0 0,-26-10-2324 0 0,1-2-1 0 0,-1-2 1 0 0,1-2-1 0 0,-1-1 1 0 0,1-2-431 0 0,57-9 291 0 0,-79 10-263 0 0,-17 4-39 0 0,0 0-4 0 0,0 0-26 0 0,0 0-36 0 0,0 0-37 0 0,0 0-72 0 0,-13-7-4608 0 0,3 3-3371 0 0,6 3-3378 0 0</inkml:trace>
  <inkml:trace contextRef="#ctx0" brushRef="#br0" timeOffset="44645.156">10910 2794 10402 0 0,'0'0'2663'0'0,"0"0"-1062"0"0,0 0-506 0 0,0 0-19 0 0,0 0 132 0 0,0 0 108 0 0,0 0-81 0 0,0 0-166 0 0,0 0-156 0 0,0 0-211 0 0,0 0-145 0 0,-2 34-98 0 0,-7 105-79 0 0,5 107 209 0 0,15-225-2489 0 0,5-19-5943 0 0,-12-2-3678 0 0</inkml:trace>
  <inkml:trace contextRef="#ctx0" brushRef="#br0" timeOffset="45833.54">11569 2665 2152 0 0,'0'0'3831'0'0,"0"0"-1336"0"0,0 0-501 0 0,0 0-62 0 0,0 0-69 0 0,0 0-203 0 0,0 0-227 0 0,0 0-248 0 0,0 0-211 0 0,0 0-177 0 0,0 0-143 0 0,-5-3-114 0 0,-12-12-83 0 0,13 11-43 0 0,30-11 1227 0 0,4 0-1404 0 0,-1 0 0 0 0,2 2 0 0 0,0 1 0 0 0,0 1-1 0 0,1 2 1 0 0,0 1 0 0 0,1 2 0 0 0,0 1 0 0 0,19 0-237 0 0,-50 5 4 0 0,0 0 1 0 0,0 0 0 0 0,0 0-1 0 0,0 0 1 0 0,0 0 0 0 0,0 1-1 0 0,0-1 1 0 0,0 0 0 0 0,-1 1-1 0 0,1 0 1 0 0,0-1 0 0 0,0 1-1 0 0,-1 0 1 0 0,1 0 0 0 0,0 0 0 0 0,-1 0-1 0 0,1 0 1 0 0,-1 0 0 0 0,1 1-1 0 0,-1-1 1 0 0,0 1 0 0 0,1-1-1 0 0,-1 1 1 0 0,0-1 0 0 0,0 1-1 0 0,0-1 1 0 0,0 1 0 0 0,0 0-1 0 0,-1 0 1 0 0,1-1 0 0 0,0 1-1 0 0,-1 0 1 0 0,1 0 0 0 0,-1 0 0 0 0,0 0-1 0 0,0 0 1 0 0,0 0 0 0 0,0 0-5 0 0,-20 75 330 0 0,-1-45-279 0 0,-2 0 0 0 0,-1-2 0 0 0,-2-1 0 0 0,0-1 0 0 0,-2-1 0 0 0,-2-1-51 0 0,1-1 8 0 0,2 0 1 0 0,1 2-1 0 0,1 2 0 0 0,2 0 1 0 0,1 1-1 0 0,-9 17-8 0 0,28-43 9 0 0,1 1 1 0 0,-1 0-1 0 0,1 0 1 0 0,0 0-1 0 0,1 0 1 0 0,-1 0-1 0 0,1 0 1 0 0,0 1-1 0 0,0-1 1 0 0,1 0-1 0 0,0 1 1 0 0,0-1-1 0 0,0 0 1 0 0,0 1-1 0 0,1-1 1 0 0,0 0-1 0 0,0 1 1 0 0,0-1-1 0 0,1 0 1 0 0,0 0-1 0 0,0 0 1 0 0,0 0-1 0 0,1 0 1 0 0,0 0-10 0 0,6 5 82 0 0,0-2 0 0 0,0 1 0 0 0,1-1 0 0 0,0-1 0 0 0,1 0 0 0 0,-1 0 0 0 0,2-1 0 0 0,-1-1 0 0 0,0 0 0 0 0,1 0 0 0 0,0-1 0 0 0,0 0 0 0 0,0-1 0 0 0,1-1 0 0 0,-1 0 0 0 0,1-1 0 0 0,-1 0 0 0 0,1 0 0 0 0,0-2 0 0 0,9-1-82 0 0,-13 2-137 0 0,1-1 0 0 0,-1 0 1 0 0,0 0-1 0 0,0-1 0 0 0,0-1 0 0 0,0 1 0 0 0,0-2 0 0 0,-1 1 0 0 0,1-1 1 0 0,-1 0-1 0 0,0-1 0 0 0,0 0 0 0 0,-1 0 0 0 0,1 0 0 0 0,-1-1 0 0 0,4-5 137 0 0,18-14-2861 0 0,-9 10-4196 0 0,-8 7-5056 0 0</inkml:trace>
  <inkml:trace contextRef="#ctx0" brushRef="#br0" timeOffset="46262.192">12318 2905 13483 0 0,'0'0'1419'0'0,"0"0"-460"0"0,0 0-172 0 0,0 0 121 0 0,0 0 153 0 0,0 0 6 0 0,0 0-99 0 0,0 0-171 0 0,0 0-167 0 0,0 0-136 0 0,-8 34-130 0 0,-23 107-81 0 0,10-25 413 0 0,17-29-189 0 0,4-86-453 0 0,0-1 41 0 0,0 0 48 0 0,0 0 74 0 0,0 0 83 0 0,0 0 65 0 0,5-16 788 0 0,7-20-1002 0 0,1 1 1 0 0,2 1-1 0 0,1 0 1 0 0,2 1-1 0 0,2 0 0 0 0,0 2 1 0 0,14-15-152 0 0,-17 23 36 0 0,1 1 0 0 0,1 1-1 0 0,1 0 1 0 0,0 2 0 0 0,2 0 0 0 0,0 1 0 0 0,3 0-36 0 0,3 5-12 0 0,-25 37-18 0 0,12 100-719 0 0,-4-117-496 0 0,-5-7-2772 0 0,-3 0-558 0 0,1 0-7137 0 0</inkml:trace>
  <inkml:trace contextRef="#ctx0" brushRef="#br0" timeOffset="46942.509">12478 2448 2545 0 0,'0'0'1875'0'0,"0"0"-379"0"0,0 0 50 0 0,0 0 229 0 0,0 0 145 0 0,0 0-22 0 0,0 0-185 0 0,0 0-338 0 0,0 0-269 0 0,0 0-164 0 0,0 0-86 0 0,0 0-47 0 0,-4 5 7443 0 0,3-3-8727 0 0,1-2 588 0 0,0 0-10 0 0,-31 37 455 0 0,27-36-13 0 0,28-28-277 0 0,-3 2-146 0 0,-20 25-68 0 0,-1 0-14 0 0,0 0-14 0 0,0 0-2 0 0,0 0 0 0 0,0 0-1 0 0,0 0-6 0 0,0 0-1 0 0,0 0-1 0 0,0 0 64 0 0,1 1-2945 0 0,8-2-6834 0 0,-6 1-2409 0 0</inkml:trace>
  <inkml:trace contextRef="#ctx0" brushRef="#br0" timeOffset="48358.34">13301 2665 3689 0 0,'0'0'4988'0'0,"0"0"-2532"0"0,0 0-914 0 0,0 0-38 0 0,0 0 27 0 0,0 0-69 0 0,0 0-151 0 0,0 0-231 0 0,0 0-236 0 0,0 0-182 0 0,0 0-144 0 0,0 0-104 0 0,0 0-77 0 0,-20-2-57 0 0,-63-3-22 0 0,34 24 138 0 0,41-12-287 0 0,-11 7 22 0 0,1 2-1 0 0,0 0 1 0 0,2 1-1 0 0,-1 1 1 0 0,2 1-1 0 0,1 0 1 0 0,0 0-1 0 0,1 2 1 0 0,1-1-1 0 0,2 2 1 0 0,0 0-1 0 0,0 0 1 0 0,2 0-1 0 0,-4 23-130 0 0,9-37 30 0 0,1 1-1 0 0,0-1 1 0 0,1 1-1 0 0,0-1 1 0 0,0 1-1 0 0,1 0 1 0 0,0-1 0 0 0,1 1-1 0 0,0 0 1 0 0,0-1-1 0 0,1 1 1 0 0,0-1-1 0 0,0 0 1 0 0,1 1-1 0 0,0-1 1 0 0,0 0 0 0 0,1-1-1 0 0,0 1 1 0 0,1-1-1 0 0,0 1 1 0 0,0-1-1 0 0,0-1 1 0 0,1 1 0 0 0,6 5-30 0 0,4-2 99 0 0,0 0 1 0 0,1-2-1 0 0,0 0 1 0 0,0-1 0 0 0,1 0-1 0 0,0-2 1 0 0,0 0-1 0 0,1-1 1 0 0,-1-1 0 0 0,1 0-1 0 0,0-2 1 0 0,0 0-1 0 0,0-1 1 0 0,-1-1 0 0 0,1-1-1 0 0,6-1-99 0 0,4 0 186 0 0,0-2 0 0 0,-1 0 0 0 0,0-2 0 0 0,0-2 0 0 0,-1 0 0 0 0,1-1 0 0 0,-2-2 1 0 0,0-1-1 0 0,0-1 0 0 0,21-16-186 0 0,-40 26 27 0 0,-1 0 0 0 0,1-1 0 0 0,-1 0 1 0 0,1-1-1 0 0,-2 1 0 0 0,1-1 0 0 0,0 0 1 0 0,-1 0-1 0 0,0-1 0 0 0,-1 0 1 0 0,0 0-1 0 0,0 0 0 0 0,0 0 0 0 0,-1-1 1 0 0,0 1-1 0 0,0-1 0 0 0,-1 0 0 0 0,0 0 1 0 0,0 0-1 0 0,-1 0 0 0 0,0 0 0 0 0,0 0 1 0 0,-1 0-1 0 0,0 0 0 0 0,0 0 0 0 0,-1 0 1 0 0,0 0-1 0 0,-1 0 0 0 0,0 0 1 0 0,0 0-1 0 0,-1 0 0 0 0,0 0 0 0 0,0 1 1 0 0,0 0-1 0 0,-1-1 0 0 0,0 1-27 0 0,-9-6-61 0 0,0 1-1 0 0,-1 0 1 0 0,0 1 0 0 0,0 1-1 0 0,-1 0 1 0 0,-1 1-1 0 0,0 0 1 0 0,0 1-1 0 0,-1 1 1 0 0,1 1 0 0 0,-1 0-1 0 0,-1 1 1 0 0,1 1-1 0 0,-1 1 1 0 0,0 0 0 0 0,0 2-1 0 0,1 0 1 0 0,-1 0-1 0 0,0 2 1 0 0,0 0 0 0 0,0 1-1 0 0,-3 2 62 0 0,4-2-333 0 0,1 0 0 0 0,-1 1 0 0 0,1 1 0 0 0,0 0 0 0 0,0 2 0 0 0,0-1 0 0 0,0 2 0 0 0,-1 1 333 0 0,-27 18-3570 0 0,5 4-3733 0 0,24-14-4737 0 0</inkml:trace>
  <inkml:trace contextRef="#ctx0" brushRef="#br0" timeOffset="48732.882">12929 3103 10578 0 0,'0'0'2493'0'0,"0"0"-868"0"0,0 0-258 0 0,0 0 96 0 0,0 0 19 0 0,0 0-123 0 0,0 0-255 0 0,0 0-293 0 0,0 0-216 0 0,0 0-146 0 0,0 0-91 0 0,0 0-56 0 0,15-8 2062 0 0,12-13-2127 0 0,1 1 1 0 0,1 1-1 0 0,1 2 0 0 0,1 1 1 0 0,6-1-238 0 0,-32 14 30 0 0,7-3 22 0 0,1 0 0 0 0,-1 0-1 0 0,1 2 1 0 0,0-1 0 0 0,0 1-1 0 0,0 1 1 0 0,1 1 0 0 0,-1 0-1 0 0,1 0 1 0 0,0 1 0 0 0,-1 1-1 0 0,9 1-51 0 0,-17 2 14 0 0,-1-1-1 0 0,1 1 0 0 0,-1 0 0 0 0,0 1 0 0 0,0-1 0 0 0,0 1 1 0 0,0 0-1 0 0,-1 0 0 0 0,1 0 0 0 0,-1 0 0 0 0,0 1 0 0 0,0-1 1 0 0,-1 1-1 0 0,1 0 0 0 0,-1-1 0 0 0,0 2-13 0 0,10 15 89 0 0,-9-16-74 0 0,0-1-1 0 0,0 0 1 0 0,0 0-1 0 0,1 0 1 0 0,-1 0-1 0 0,1-1 1 0 0,0 1-1 0 0,0-1 1 0 0,0 0-1 0 0,1 0 1 0 0,-1-1-1 0 0,1 1 1 0 0,0-1-1 0 0,-1 0 1 0 0,1 0-1 0 0,0-1 1 0 0,0 1-1 0 0,0-1 1 0 0,0 0-1 0 0,1 0 1 0 0,-1-1-1 0 0,0 0 0 0 0,0 0 1 0 0,0 0-1 0 0,0 0 1 0 0,1-1-1 0 0,-1 0 1 0 0,0 0-15 0 0,51-37-1116 0 0,-50 6-8823 0 0,-6 28-2098 0 0</inkml:trace>
  <inkml:trace contextRef="#ctx0" brushRef="#br0" timeOffset="49177.557">13367 2338 10210 0 0,'0'0'3970'0'0,"0"0"-1829"0"0,0 0-612 0 0,0 0-24 0 0,0 0-61 0 0,0 0-157 0 0,0 0-193 0 0,0 0-226 0 0,0 0-185 0 0,0 0-157 0 0,0 0-119 0 0,0 0-81 0 0,0 0-50 0 0,-3-2-31 0 0,1 1-241 0 0,1 0 11 0 0,0 0-1 0 0,1 1 1 0 0,-1-1-1 0 0,0 1 0 0 0,0 0 1 0 0,1-1-1 0 0,-1 1 1 0 0,0 0-1 0 0,0-1 0 0 0,1 1 1 0 0,-1 0-1 0 0,0 0 1 0 0,0-1-1 0 0,0 1 0 0 0,0 0 1 0 0,1 0-1 0 0,-1 0 1 0 0,0 0-1 0 0,0 0 1 0 0,0 0-1 0 0,0 0 0 0 0,0 1 1 0 0,1-1-1 0 0,-1 0 1 0 0,0 0-1 0 0,0 1 0 0 0,0-1 1 0 0,1 0-1 0 0,-1 1 1 0 0,0-1-1 0 0,1 1 0 0 0,-1-1 1 0 0,0 1-1 0 0,1-1 1 0 0,-1 1-1 0 0,0 0 0 0 0,1-1 1 0 0,-1 1-1 0 0,1 0 1 0 0,-1-1-1 0 0,1 1 0 0 0,-1 0-14 0 0,22-32 1138 0 0,-61 70-251 0 0,102-70-3413 0 0,-42 21-770 0 0,-1 1-3453 0 0,-7 4-5952 0 0</inkml:trace>
  <inkml:trace contextRef="#ctx0" brushRef="#br0" timeOffset="49758.4">13905 2260 11162 0 0,'0'0'2113'0'0,"0"0"-310"0"0,0 0-151 0 0,0 0-17 0 0,0 0-125 0 0,0 0-243 0 0,0 0-310 0 0,0 0-287 0 0,0 0-218 0 0,0 0-127 0 0,0 0 9 0 0,0 0 58 0 0,0 0 67 0 0,5 9 55 0 0,90 125 1262 0 0,73 124-412 0 0,-154-231-1348 0 0,0 1 1 0 0,-2 0-1 0 0,0 1 0 0 0,-3 0 1 0 0,0 0-1 0 0,-2 1 1 0 0,-1 1-1 0 0,-1-1 0 0 0,-2 1 1 0 0,-1-1-1 0 0,-1 1 1 0 0,-2 0-1 0 0,-2 13-16 0 0,-5-22-64 0 0,0 0 1 0 0,-2 0-1 0 0,0-1 0 0 0,-1 0 0 0 0,-1-1 0 0 0,-1 0 1 0 0,-1-1-1 0 0,-1-1 0 0 0,0 0 0 0 0,-2-1 0 0 0,0-1 1 0 0,0 0-1 0 0,-2-1 0 0 0,0-1 0 0 0,0-1 0 0 0,-1-1 1 0 0,-1 0-1 0 0,-14 5 64 0 0,-96 37-2799 0 0,42-28-5655 0 0,61-18-3414 0 0</inkml:trace>
  <inkml:trace contextRef="#ctx0" brushRef="#br0" timeOffset="41247.955">9109 2731 11314 0 0,'0'0'1541'0'0,"0"0"-302"0"0,0 0-180 0 0,0 0-1 0 0,0 0 35 0 0,0 0-32 0 0,0 0-126 0 0,0 0-188 0 0,0 0-218 0 0,0 0-203 0 0,0 0-143 0 0,0 0-87 0 0,0 0-14 0 0,-7 0 206 0 0,25 89 1555 0 0,3 378-362 0 0,-21-467-1352 0 0,0 0 38 0 0,0 0 34 0 0,0 0 30 0 0,0 0 5 0 0,0 0 36 0 0,-4-11 416 0 0,-11-86-403 0 0,18 57-266 0 0,2 1 0 0 0,1 0-1 0 0,2 1 1 0 0,2-1-1 0 0,1 2 1 0 0,2-1-1 0 0,2 2 1 0 0,1 0-1 0 0,2 0 1 0 0,7-7-19 0 0,-10 17 7 0 0,1 0 0 0 0,1 1 1 0 0,1 1-1 0 0,2 0 0 0 0,0 2 0 0 0,1 0 1 0 0,9-4-8 0 0,-29 24 0 0 0,0 1 1 0 0,1 0-1 0 0,-1 0 1 0 0,1-1-1 0 0,-1 1 1 0 0,1 0-1 0 0,0 0 1 0 0,-1 1-1 0 0,1-1 1 0 0,0 0 0 0 0,0 1-1 0 0,0-1 1 0 0,-1 1-1 0 0,1-1 1 0 0,0 1-1 0 0,0 0 1 0 0,0 0-1 0 0,0 0 1 0 0,0 0 0 0 0,0 0-1 0 0,0 0 1 0 0,-1 0-1 0 0,1 1 1 0 0,0-1-1 0 0,0 1 1 0 0,0-1-1 0 0,0 1 1 0 0,-1 0 0 0 0,1-1-1 0 0,0 1 1 0 0,-1 0-1 0 0,1 0 1 0 0,-1 1-1 0 0,1-1 1 0 0,-1 0-1 0 0,1 0 1 0 0,-1 1 0 0 0,0-1-1 0 0,1 1 1 0 0,-1-1-1 0 0,0 1 1 0 0,0 0-1 0 0,28 79 89 0 0,-26 38-535 0 0,-3-85-3448 0 0,1-41-4933 0 0,1 7-2806 0 0</inkml:trace>
  <inkml:trace contextRef="#ctx0" brushRef="#br0" timeOffset="50613.432">9135 2117 1832 0 0,'0'0'1341'0'0,"0"0"-305"0"0,0 0-53 0 0,0 0 113 0 0,0 0 147 0 0,0 0 161 0 0,0 0 41 0 0,0 0-78 0 0,0 0-150 0 0,0 0-202 0 0,0 0-149 0 0,0 0-88 0 0,-20 9-34 0 0,-61 33-22 0 0,15 17 1234 0 0,49-39-1620 0 0,1 1 0 0 0,0 0 0 0 0,2 1 0 0 0,1 1 0 0 0,0 0 0 0 0,2 0 0 0 0,1 2 0 0 0,1-1 0 0 0,0 1 0 0 0,2 0 0 0 0,0 6-336 0 0,-7 43 345 0 0,4 2-1 0 0,2-1 0 0 0,4 17-344 0 0,-1 8 280 0 0,5 0-1 0 0,11 79-279 0 0,-6-141 73 0 0,1-1 1 0 0,2 1-1 0 0,1-2 1 0 0,2 1-1 0 0,2-1 0 0 0,1-1 1 0 0,1 0-1 0 0,19 29-73 0 0,-25-47 3 0 0,1-2 0 0 0,0 1 0 0 0,1-1 0 0 0,1-1 0 0 0,0 0 0 0 0,1-1 0 0 0,1 0 0 0 0,-1-1 0 0 0,2 0 0 0 0,0-1 0 0 0,0-1 0 0 0,1-1 0 0 0,0 0 0 0 0,1-1 0 0 0,12 4-3 0 0,54-2-976 0 0,-30-20-7295 0 0,-35 3-3638 0 0</inkml:trace>
  <inkml:trace contextRef="#ctx0" brushRef="#br0" timeOffset="52832.642">14553 2927 0 0 0,'0'0'2825'0'0,"0"0"-792"0"0,0 0-162 0 0,0 0 26 0 0,0 0 61 0 0,0 0-33 0 0,0 0-192 0 0,0 0-242 0 0,0 0-219 0 0,0 0-149 0 0,0 0-124 0 0,25 17-122 0 0,78 52-102 0 0,-35-45 472 0 0,88-21 996 0 0,-139-7-2116 0 0,1 0 0 0 0,-1-1 1 0 0,0-1-1 0 0,0-1 0 0 0,-1 0 0 0 0,0-1 0 0 0,0-1 0 0 0,-1 0 0 0 0,12-9-127 0 0,-19 13 33 0 0,0 0 0 0 0,0-1 0 0 0,-1 0-1 0 0,1 0 1 0 0,-1-1 0 0 0,-1 1-1 0 0,1-2 1 0 0,-1 1 0 0 0,0-1 0 0 0,-1 0-1 0 0,0 0 1 0 0,0 0 0 0 0,-1-1-1 0 0,0 0 1 0 0,0 1 0 0 0,-1-1-1 0 0,0-1 1 0 0,-1 1 0 0 0,1-4-33 0 0,-3 9 12 0 0,0-1 1 0 0,-1 1 0 0 0,1-1-1 0 0,-1 1 1 0 0,0 0-1 0 0,0-1 1 0 0,0 1-1 0 0,0 0 1 0 0,-1 0-1 0 0,0 0 1 0 0,0 0 0 0 0,0 0-1 0 0,0 0 1 0 0,-1 0-1 0 0,1 1 1 0 0,-1-1-1 0 0,0 1 1 0 0,0 0 0 0 0,0 0-1 0 0,-1 0 1 0 0,1 0-1 0 0,-1 0 1 0 0,0 1-1 0 0,-3-2-12 0 0,-7-3-11 0 0,-1 1 0 0 0,0 0-1 0 0,-1 2 1 0 0,1 0-1 0 0,-1 0 1 0 0,0 1 0 0 0,0 1-1 0 0,0 1 1 0 0,-1 1 0 0 0,1 0-1 0 0,0 0 1 0 0,0 2 0 0 0,0 0-1 0 0,0 1 1 0 0,0 1 0 0 0,1 0-1 0 0,-1 1 1 0 0,1 0-1 0 0,0 2 1 0 0,1 0 0 0 0,-1 0-1 0 0,2 1 1 0 0,-1 1 0 0 0,1 1-1 0 0,0-1 1 0 0,1 2 0 0 0,-3 3 11 0 0,-99 122-84 0 0,103-118 88 0 0,1 1 0 0 0,1 0 0 0 0,0 0 1 0 0,2 1-1 0 0,0 0 0 0 0,1 1 0 0 0,1 0 1 0 0,1 0-1 0 0,0 0 0 0 0,2 0 0 0 0,0 12-4 0 0,3-25 22 0 0,0 0 0 0 0,0 0 0 0 0,0 0-1 0 0,1-1 1 0 0,0 1 0 0 0,1 0 0 0 0,-1-1 0 0 0,2 1-1 0 0,-1-1 1 0 0,1 0 0 0 0,0 0 0 0 0,0 0 0 0 0,1-1 0 0 0,0 1-1 0 0,0-1 1 0 0,1 0 0 0 0,-1-1 0 0 0,1 1 0 0 0,1-1-1 0 0,-1 0 1 0 0,1-1 0 0 0,3 3-22 0 0,9 3 155 0 0,-1 0 1 0 0,2-1-1 0 0,-1 0 1 0 0,1-2-1 0 0,0-1 0 0 0,0 0 1 0 0,1-1-1 0 0,1-1-155 0 0,146-3 635 0 0,-123-10-854 0 0,-17-2-1254 0 0,-20 6-2095 0 0,-3 0-4112 0 0,-3 1-4449 0 0</inkml:trace>
  <inkml:trace contextRef="#ctx0" brushRef="#br0" timeOffset="53195.432">15457 3195 9058 0 0,'0'0'4588'0'0,"0"0"-2489"0"0,0 0-988 0 0,0 0-77 0 0,0 0 28 0 0,0 0-28 0 0,0 0-114 0 0,0 0-195 0 0,0 0-211 0 0,0 0-168 0 0,0 0-111 0 0,-30 31-84 0 0,-90 97-51 0 0,116-126-95 0 0,1 1 1 0 0,0-1-1 0 0,0 1 1 0 0,1 0-1 0 0,-1 0 0 0 0,0 0 1 0 0,1 0-1 0 0,0 1 1 0 0,0-1-1 0 0,0 1 1 0 0,0-1-1 0 0,1 1 1 0 0,-1 0-1 0 0,1 0 0 0 0,0 0 1 0 0,0-1-1 0 0,0 1 1 0 0,0 0-1 0 0,1 0-5 0 0,0 6 20 0 0,-1-3 0 0 0,0 0 0 0 0,0 0 1 0 0,1-1-1 0 0,0 1 0 0 0,1 0 1 0 0,-1 0-1 0 0,1 0 0 0 0,1 0 1 0 0,-1-1-1 0 0,1 1 0 0 0,0-1 1 0 0,1 1-1 0 0,-1-1 0 0 0,1 0 1 0 0,1 0-1 0 0,-1 0 0 0 0,1 0 1 0 0,0 0-1 0 0,0-1 0 0 0,1 0 1 0 0,0 0-1 0 0,-1 0 0 0 0,2-1 1 0 0,1 3-21 0 0,6-3 141 0 0,-1 0 1 0 0,1 0-1 0 0,-1-1 1 0 0,1-1 0 0 0,0 0-1 0 0,0-1 1 0 0,0 0-1 0 0,0-1 1 0 0,0-1 0 0 0,0 0-1 0 0,0 0 1 0 0,-1-1-1 0 0,1-1 1 0 0,0 0 0 0 0,-1-1-1 0 0,0 0 1 0 0,0-1-1 0 0,0-1 1 0 0,0 0 0 0 0,-1 0-1 0 0,0-1 1 0 0,0 0-1 0 0,-1-1 1 0 0,0 0 0 0 0,0-1-1 0 0,-1 0 1 0 0,0-1-1 0 0,-1 0 1 0 0,3-4-142 0 0,-4 6 23 0 0,-2 0-1 0 0,1 0 1 0 0,-1-1-1 0 0,0 0 1 0 0,-1 0 0 0 0,0 0-1 0 0,0 0 1 0 0,-1-1-1 0 0,0 1 1 0 0,-1-1 0 0 0,0 0-1 0 0,-1 0 1 0 0,0 0-1 0 0,0 0 1 0 0,-1 0 0 0 0,0 0-1 0 0,-1 0 1 0 0,0 1-1 0 0,-1-1 1 0 0,-2-9-23 0 0,2 14-35 0 0,0 0-1 0 0,-1 1 1 0 0,1-1 0 0 0,-1 1 0 0 0,0-1-1 0 0,0 1 1 0 0,-1 0 0 0 0,1 0-1 0 0,-1 0 1 0 0,0 1 0 0 0,0-1-1 0 0,0 1 1 0 0,0 0 0 0 0,-1 0-1 0 0,1 0 1 0 0,-1 1 0 0 0,0 0 0 0 0,0-1-1 0 0,0 2 1 0 0,0-1 0 0 0,0 1-1 0 0,0-1 1 0 0,0 1 0 0 0,0 1-1 0 0,-4-1 36 0 0,-39 1-2992 0 0,5 11-3978 0 0,27-4-5082 0 0</inkml:trace>
  <inkml:trace contextRef="#ctx0" brushRef="#br0" timeOffset="53461.426">15203 3475 13787 0 0,'0'0'2404'0'0,"0"0"-693"0"0,0 0-328 0 0,0 0-114 0 0,0 0-116 0 0,0 0-143 0 0,0 0-155 0 0,0 0-186 0 0,0 0-163 0 0,0 0-124 0 0,31-14-107 0 0,94-42-70 0 0,-82 42 54 0 0,17 66 380 0 0,-34-23-543 0 0,-22-26-99 0 0,0-1-1 0 0,0 1 1 0 0,0-1 0 0 0,0 1-1 0 0,1-1 1 0 0,-1 0 0 0 0,1-1-1 0 0,-1 1 1 0 0,1-1 0 0 0,0 0-1 0 0,-1 0 1 0 0,1 0-1 0 0,0-1 1 0 0,0 1 0 0 0,0-1-1 0 0,0-1 1 0 0,0 1 0 0 0,-1-1-1 0 0,1 1 1 0 0,0-1 0 0 0,0-1-1 0 0,-1 1 1 0 0,1-1 0 0 0,0 0-1 0 0,-1 0 1 0 0,0 0 0 0 0,2-1 3 0 0,41-31-9465 0 0,-44 30-2358 0 0</inkml:trace>
  <inkml:trace contextRef="#ctx0" brushRef="#br0" timeOffset="55866.076">14562 2437 2417 0 0,'0'0'2120'0'0,"0"0"-984"0"0,0 0-302 0 0,0 0 147 0 0,0 0 222 0 0,0 0 176 0 0,0 0 24 0 0,0 0-144 0 0,0 0-252 0 0,0 0-234 0 0,0 0-158 0 0,0 0-57 0 0,0 0 71 0 0,6 7 1905 0 0,65-39 1213 0 0,-52 20-3269 0 0,113-102 1242 0 0,61-103-850 0 0,-154 191-860 0 0,-39 26-30 0 0,0 0-5 0 0,0 0-3 0 0,17 8 40 0 0,-11 1 50 0 0,-1 1-1 0 0,1-1 0 0 0,-2 1 1 0 0,1 0-1 0 0,-1 1 1 0 0,-1-1-1 0 0,0 1 0 0 0,0-1 1 0 0,1 11-62 0 0,13 43 266 0 0,19 24-126 0 0,-5-72-940 0 0,-15-16-3332 0 0,-8 0-837 0 0,-1 0-6940 0 0</inkml:trace>
  <inkml:trace contextRef="#ctx0" brushRef="#br0" timeOffset="12316.581">4 2268 2449 0 0,'0'0'4765'0'0,"0"0"-2633"0"0,0 0-844 0 0,0 0 66 0 0,0 0 121 0 0,0 0-25 0 0,0 0-162 0 0,0 0-121 0 0,0 0-62 0 0,0 0 22 0 0,0 0 36 0 0,0 0-79 0 0,5 4-119 0 0,64 36 2526 0 0,-32-34-2880 0 0,0-2 0 0 0,0-1-1 0 0,1-1 1 0 0,-1-3 0 0 0,25-3-611 0 0,190-10-4 0 0,-251 14-215 0 0,-1 0-82 0 0,0 0-103 0 0,0 0-199 0 0,-10 0-4179 0 0,7 0-1298 0 0,1 0-6051 0 0</inkml:trace>
  <inkml:trace contextRef="#ctx0" brushRef="#br0" timeOffset="12691.381">1 2500 9762 0 0,'0'0'2253'0'0,"0"0"-429"0"0,0 0-214 0 0,0 0-61 0 0,0 0-122 0 0,0 0-220 0 0,0 0-308 0 0,0 0-207 0 0,0 0-88 0 0,0 0-10 0 0,0 0 23 0 0,0 0-23 0 0,0 0-27 0 0,1 7-2 0 0,7 23-8 0 0,29-16 896 0 0,141-10 1002 0 0,132-23-1819 0 0,-309 19-767 0 0,31-2-1020 0 0,-15-7-7485 0 0,-14 6-3821 0 0</inkml:trace>
  <inkml:trace contextRef="#ctx0" brushRef="#br0" timeOffset="15330.07">1387 2430 7202 0 0,'0'0'2364'0'0,"0"0"-308"0"0,0 0-210 0 0,0 0-33 0 0,0 0-34 0 0,0 0-136 0 0,0 0-218 0 0,0 0-255 0 0,0 0-239 0 0,0 0-168 0 0,0 0-161 0 0,-5-8-116 0 0,-12-21-82 0 0,13 21-63 0 0,4 8-66 0 0,0 0-58 0 0,0 0-51 0 0,0 0-60 0 0,9 26 292 0 0,37 155 785 0 0,-29 94-618 0 0,-8-204-579 0 0,-11-149 1374 0 0,3 39-1349 0 0,2-1 1 0 0,1 1-1 0 0,1 0 1 0 0,3 0-1 0 0,1 0 1 0 0,2 1-1 0 0,2 1 1 0 0,1 0-1 0 0,2 0 1 0 0,18-30-12 0 0,-29 57-7 0 0,-1 1 1 0 0,1 0-1 0 0,1 0 1 0 0,-1 1 0 0 0,2 0-1 0 0,-1 0 1 0 0,1 0 0 0 0,0 0-1 0 0,1 1 1 0 0,0 1-1 0 0,0-1 1 0 0,0 1 0 0 0,1 1-1 0 0,1-1 7 0 0,-7 5 0 0 0,0 0-1 0 0,1 1 1 0 0,-1-1-1 0 0,0 1 0 0 0,1 0 1 0 0,-1 0-1 0 0,0 0 1 0 0,1 1-1 0 0,-1-1 1 0 0,0 1-1 0 0,0-1 1 0 0,1 1-1 0 0,-1 0 1 0 0,0 1-1 0 0,0-1 0 0 0,0 0 1 0 0,0 1-1 0 0,0 0 1 0 0,0 0-1 0 0,-1 0 1 0 0,1 0-1 0 0,-1 0 1 0 0,1 0-1 0 0,-1 1 0 0 0,0-1 1 0 0,0 1-1 0 0,0-1 1 0 0,0 1-1 0 0,0 0 1 0 0,0 0-1 0 0,0 2 1 0 0,37 101 97 0 0,-13-32-91 0 0,-24-68 182 0 0,-3-5-4129 0 0,0-1-4261 0 0,1 0-3810 0 0</inkml:trace>
  <inkml:trace contextRef="#ctx0" brushRef="#br0" timeOffset="15756.598">1425 1929 8146 0 0,'0'0'4154'0'0,"0"0"-1872"0"0,0 0-667 0 0,0 0-48 0 0,0 0-23 0 0,0 0-150 0 0,0 0-307 0 0,0 0-346 0 0,0 0-222 0 0,0 0-116 0 0,0 0-27 0 0,0 0-11 0 0,0 0-27 0 0,-4 3-58 0 0,-71 67 680 0 0,71-63-365 0 0,58-61 488 0 0,-6-1-213 0 0,-48 54-700 0 0,0 1-24 0 0,0 0-23 0 0,0 0-38 0 0,-16 19-1110 0 0,16-18 474 0 0,-1 1 913 0 0,2-2-9656 0 0,0 0-2464 0 0</inkml:trace>
  <inkml:trace contextRef="#ctx0" brushRef="#br0" timeOffset="16103.856">1772 1888 12195 0 0,'0'0'1921'0'0,"0"0"-438"0"0,0 0-81 0 0,0 0 58 0 0,0 0-9 0 0,0 0-161 0 0,0 0-275 0 0,0 0-247 0 0,0 0-133 0 0,0 0-60 0 0,0 0-34 0 0,0 0-68 0 0,0 0-70 0 0,-2 3-73 0 0,-48 53 454 0 0,113-115 463 0 0,-59 49-747 0 0,-22 30-756 0 0,0 3-548 0 0,13 0-5937 0 0,5-20-5393 0 0</inkml:trace>
  <inkml:trace contextRef="#ctx0" brushRef="#br0" timeOffset="20958.431">1217 1756 0 0 0,'0'0'808'0'0,"0"0"-213"0"0,0 0-144 0 0,0 0-66 0 0,0 0-6 0 0,0 0 42 0 0,0 0 42 0 0,0 0 37 0 0,0 0 51 0 0,0 0 73 0 0,0 0 167 0 0,0 0 176 0 0,10-10 125 0 0,27-30 50 0 0,-22 26 8583 0 0,-23 22-4728 0 0,3-4-6481 0 0,-17 9 2343 0 0,-85 67 1698 0 0,78-43-2382 0 0,1 2 0 0 0,2 1 0 0 0,2 1 0 0 0,2 1 0 0 0,1 1 0 0 0,3 1 1 0 0,1 1-1 0 0,2 0 0 0 0,3 1 0 0 0,1 0 0 0 0,2 1 0 0 0,3 0 0 0 0,1 0 0 0 0,2 1 0 0 0,3 0 0 0 0,2-1 0 0 0,2 10-175 0 0,0-27 48 0 0,0-1 0 0 0,2 1 0 0 0,1-2 0 0 0,1 1-1 0 0,2-1 1 0 0,1 0 0 0 0,1-1 0 0 0,1 0-1 0 0,1-1 1 0 0,2-1 0 0 0,0 0 0 0 0,2-1 0 0 0,1-1-1 0 0,0 0 1 0 0,2-2 0 0 0,1 0 0 0 0,0-1-1 0 0,1-2 1 0 0,1 0 0 0 0,1-2 0 0 0,0 0 0 0 0,2-2-1 0 0,8 3-47 0 0,83 24-830 0 0,-107-41-1519 0 0,-7 0-3352 0 0,-4 0-6963 0 0</inkml:trace>
  <inkml:trace contextRef="#ctx0" brushRef="#br0" timeOffset="17636.886">2224 2643 2112 0 0,'0'0'3034'0'0,"0"0"-908"0"0,0 0-143 0 0,0 0 142 0 0,0 0 30 0 0,0 0-201 0 0,0 0-367 0 0,0 0-366 0 0,0 0-254 0 0,0 0-133 0 0,0 0-76 0 0,0 0-68 0 0,0 0-69 0 0,10 7 3164 0 0,1-3 132 0 0,-11-4-3908 0 0,0 0 3 0 0,0 0-16 0 0,0 0-1 0 0,0 0 10 0 0,0 0 3 0 0,0 0-4 0 0,0 0-14 0 0,0 0 4 0 0,0 0 18 0 0,0 0 0 0 0,0 0-12 0 0,0 0 11 0 0,0 0 0 0 0,0 0-1 0 0,0 0-14 0 0,0 0-4 0 0,0 0 3 0 0,0 0 6 0 0,0 0-7 0 0,0 0 10 0 0,0 0-16 0 0,0 0 16 0 0,0 0 5 0 0,0 0-18 0 0,0 0 3 0 0,0 0 17 0 0,0 0 1 0 0,0 0 4 0 0,0 0-20 0 0,0 0-9 0 0,0 0 6 0 0,0 0 10 0 0,0 0-9 0 0,0 0-4 0 0,0 0-9 0 0,0 0 11 0 0,0 0 15 0 0,0 0 6 0 0,0 0-8 0 0,0 0-13 0 0,0 0 8 0 0,0 0-10 0 0,13 4-28 0 0,7 2 60 0 0,-1-1-1 0 0,1-1 1 0 0,-1-1-1 0 0,1 0 1 0 0,0-2-1 0 0,0 0 1 0 0,18-2-22 0 0,-31 1 11 0 0,195-10 195 0 0,-154 9-122 0 0,-47 1-89 0 0,-1 0 12 0 0,0 0 9 0 0,0 0 9 0 0,0 0 10 0 0,0 0-10 0 0,0 0-6 0 0,0 0 8 0 0,0 0 10 0 0,0 0-22 0 0,0 0-13 0 0,0 0-15 0 0,-24 0-347 0 0,1-2-404 0 0,15 1-2008 0 0,1 0-5277 0 0,5 1-4441 0 0</inkml:trace>
  <inkml:trace contextRef="#ctx0" brushRef="#br0" timeOffset="18138.521">3016 2562 16147 0 0,'0'0'1611'0'0,"0"0"-562"0"0,0 0-230 0 0,0 0 74 0 0,0 0 93 0 0,0 0-32 0 0,0 0-184 0 0,0 0-263 0 0,0 0-206 0 0,0 0-61 0 0,0 0 20 0 0,0 0-6 0 0,1 11-8 0 0,1 89 256 0 0,-27 43-2 0 0,-25 38-207 0 0,158-387 2432 0 0,-72 146-2599 0 0,2 2 1 0 0,3 2-1 0 0,2 1 1 0 0,3 3-1 0 0,16-12-126 0 0,-62 62 0 0 0,1 1 1 0 0,-1-1-1 0 0,1 1 1 0 0,0-1-1 0 0,0 1 1 0 0,-1 0-1 0 0,1-1 0 0 0,0 1 1 0 0,0 0-1 0 0,0 0 1 0 0,1 0-1 0 0,-1 0 0 0 0,0 0 1 0 0,0 0-1 0 0,1 0 1 0 0,-1 0-1 0 0,0 0 1 0 0,1 1-1 0 0,-1-1 0 0 0,1 0 1 0 0,-1 1-1 0 0,1-1 1 0 0,-1 1-1 0 0,1 0 0 0 0,-1-1 1 0 0,1 1-1 0 0,-1 0 1 0 0,1 0-1 0 0,0 0 1 0 0,-1 0-1 0 0,1 0 0 0 0,-1 1 1 0 0,1-1-1 0 0,-1 0 1 0 0,1 1-1 0 0,-1-1 0 0 0,1 1 1 0 0,-1-1-1 0 0,1 1 1 0 0,-1 0-1 0 0,0 0 1 0 0,1 0-1 0 0,-1 0 0 0 0,0 0 1 0 0,0 0-1 0 0,1 0 1 0 0,-1 0-1 0 0,0 0 0 0 0,0 0 1 0 0,0 0-1 0 0,0 1 0 0 0,1 6 1 0 0,0 0-1 0 0,-1 0 0 0 0,1 0 0 0 0,-1 0 1 0 0,-1 1-1 0 0,0-1 0 0 0,0 0 0 0 0,0 0 1 0 0,-1 0-1 0 0,-1 1 0 0 0,1-1 0 0 0,-1 0 1 0 0,-1 0-1 0 0,1-1 0 0 0,-1 1 0 0 0,-2 3 0 0 0,3 8-2056 0 0,8-17-2324 0 0,2-1-3720 0 0,-4-1-4589 0 0</inkml:trace>
  <inkml:trace contextRef="#ctx0" brushRef="#br0" timeOffset="18480.584">3854 2492 18452 0 0,'0'0'1072'0'0,"0"0"-356"0"0,0 0-69 0 0,0 0 151 0 0,0 0 87 0 0,0 0-53 0 0,0 0-156 0 0,0 0-206 0 0,-29 35-161 0 0,-86 111-115 0 0,68-64-30 0 0,44-69-148 0 0,1-8-10 0 0,0 1 1 0 0,0 0-1 0 0,0 0 1 0 0,1 0-1 0 0,0 0 1 0 0,0 0-1 0 0,1 0 1 0 0,-1 0-1 0 0,1 0 1 0 0,1 0-1 0 0,-1 1 1 0 0,1-1-1 0 0,0 0 0 0 0,0 0 1 0 0,1 0-1 0 0,0-1 1 0 0,0 1-1 0 0,0 0 1 0 0,1-1-1 0 0,0 1 1 0 0,0-1-1 0 0,0 0 1 0 0,1 0-1 0 0,0 0 1 0 0,-1 0-1 0 0,2-1 1 0 0,-1 1-1 0 0,0-1 1 0 0,6 3-7 0 0,9 0 139 0 0,1-1 0 0 0,0-1 0 0 0,0-1 1 0 0,1 0-1 0 0,-1-2 0 0 0,1 0 0 0 0,0-2 0 0 0,-1 0 1 0 0,1-1-1 0 0,0-1 0 0 0,-1-1 0 0 0,0-1 0 0 0,1-1 1 0 0,-2 0-1 0 0,1-2 0 0 0,-1 0 0 0 0,1-1 0 0 0,-2-1 1 0 0,0-1-1 0 0,0 0 0 0 0,9-8-139 0 0,-3 3 171 0 0,-1 0-1 0 0,-1-1 1 0 0,-1-1-1 0 0,0-2 1 0 0,-1 0-1 0 0,-1-1 1 0 0,-1 0-1 0 0,4-7-170 0 0,-14 16 28 0 0,0-1-1 0 0,-1 0 0 0 0,0-1 0 0 0,-1 1 1 0 0,0-1-1 0 0,-1 0 0 0 0,0-1 0 0 0,-1 1 0 0 0,-1-1 1 0 0,0 0-1 0 0,-1 0 0 0 0,0 0 0 0 0,-2 0 0 0 0,1 0 1 0 0,-1 0-1 0 0,-1 0 0 0 0,-1-1-27 0 0,1 8-1 0 0,-1 1 1 0 0,0 0-1 0 0,0-1 0 0 0,-1 1 0 0 0,0 0 0 0 0,0 0 1 0 0,0 0-1 0 0,-1 0 0 0 0,1 1 0 0 0,-1-1 0 0 0,-1 1 1 0 0,1 0-1 0 0,-1 0 0 0 0,0 1 0 0 0,0-1 1 0 0,0 1-1 0 0,-1 0 0 0 0,1 1 0 0 0,-1-1 0 0 0,0 1 1 0 0,0 0-1 0 0,0 0 0 0 0,-1 1 0 0 0,1 0 0 0 0,-1 0 1 0 0,0 1 0 0 0,-15-5-40 0 0,-1 1-1 0 0,1 2 1 0 0,-1 0 0 0 0,0 2 0 0 0,0 0 0 0 0,1 2 0 0 0,-5 0 40 0 0,10 1-147 0 0,0 1 0 0 0,0 1 1 0 0,0 0-1 0 0,1 1 0 0 0,-1 1 1 0 0,1 0-1 0 0,1 1 0 0 0,-1 1 1 0 0,1 1-1 0 0,0 0 147 0 0,-87 66-8335 0 0,82-59-3897 0 0</inkml:trace>
  <inkml:trace contextRef="#ctx0" brushRef="#br0" timeOffset="18878.766">3819 2713 10746 0 0,'0'0'2350'0'0,"0"0"-579"0"0,0 0-222 0 0,0 0 14 0 0,0 0-45 0 0,0 0-120 0 0,0 0-210 0 0,0 0-229 0 0,0 0-169 0 0,0 0-126 0 0,0 0-83 0 0,0 0-54 0 0,0 0-52 0 0,-8-7-48 0 0,-24-21-67 0 0,31 27-339 0 0,0 0 0 0 0,0-1 1 0 0,1 1-1 0 0,-1 0 0 0 0,0-1 0 0 0,1 1 1 0 0,0-1-1 0 0,-1 1 0 0 0,1-1 1 0 0,0 1-1 0 0,-1-1 0 0 0,1 1 0 0 0,0-1 1 0 0,0 1-1 0 0,0-1 0 0 0,1 1 1 0 0,-1-1-1 0 0,0 1 0 0 0,0-1 0 0 0,1 1 1 0 0,-1-1-1 0 0,1 1 0 0 0,-1 0 1 0 0,1-1-1 0 0,0 1 0 0 0,0 0 0 0 0,-1-1 1 0 0,1 1-1 0 0,0 0 0 0 0,0 0 1 0 0,0 0-1 0 0,0 0 0 0 0,0 0 0 0 0,1 0 1 0 0,-1 0-1 0 0,0 0 0 0 0,0 0 1 0 0,1 0-1 0 0,-1 1 0 0 0,0-1 0 0 0,1 0 1 0 0,-1 1-1 0 0,1-1 0 0 0,-1 1 1 0 0,1 0-22 0 0,3-3 43 0 0,14-7 23 0 0,0 0-1 0 0,0 1 0 0 0,1 2 0 0 0,1 0 0 0 0,-1 1 1 0 0,1 0-1 0 0,0 2 0 0 0,0 1 0 0 0,1 1 1 0 0,-1 0-1 0 0,14 2-65 0 0,-27 1 40 0 0,0 0 0 0 0,-1 0 1 0 0,1 1-1 0 0,0 1 0 0 0,0-1 0 0 0,-1 1 1 0 0,1 0-1 0 0,-1 1 0 0 0,0 0 1 0 0,0 0-1 0 0,-1 0 0 0 0,1 1 0 0 0,-1 0 1 0 0,0 1-1 0 0,0-1 0 0 0,0 1 0 0 0,-1 0 1 0 0,0 0-1 0 0,0 1 0 0 0,-1-1 1 0 0,0 1-1 0 0,0 0 0 0 0,0 1 0 0 0,0 1-40 0 0,-3-6 13 0 0,4 4 39 0 0,1 0-1 0 0,-1 0 1 0 0,1 0 0 0 0,0-1 0 0 0,1 1 0 0 0,-1-2 0 0 0,1 1 0 0 0,1-1-1 0 0,-1 0 1 0 0,1 0 0 0 0,-1-1 0 0 0,1 0 0 0 0,1 0 0 0 0,-1-1 0 0 0,0 0-1 0 0,1 0 1 0 0,0-1 0 0 0,-1-1 0 0 0,1 1 0 0 0,0-1 0 0 0,0-1 0 0 0,0 1-1 0 0,0-2 1 0 0,0 1 0 0 0,0-1 0 0 0,3-1-52 0 0,-10 1-7 0 0,-1 1 0 0 0,1-1 1 0 0,0 0-1 0 0,0 0 0 0 0,-1 0 0 0 0,1 0 1 0 0,0 0-1 0 0,-1 0 0 0 0,1 0 0 0 0,-1-1 1 0 0,0 1-1 0 0,1 0 0 0 0,-1-1 0 0 0,0 1 1 0 0,0-1-1 0 0,0 0 0 0 0,0 1 0 0 0,0-1 1 0 0,0 0-1 0 0,0 1 0 0 0,-1-1 0 0 0,1 0 0 0 0,-1 0 1 0 0,1 0-1 0 0,-1 0 0 0 0,0 0 0 0 0,1 0 1 0 0,-1 0-1 0 0,0 1 0 0 0,0-1 0 0 0,-1 0 1 0 0,1 0-1 0 0,0-1 7 0 0,-16-36-5104 0 0,8 32-242 0 0,5 3-7139 0 0</inkml:trace>
  <inkml:trace contextRef="#ctx0" brushRef="#br0" timeOffset="19295.517">4117 1933 16740 0 0,'0'0'1909'0'0,"0"0"-303"0"0,0 0-115 0 0,0 0-99 0 0,0 0-139 0 0,0 0-251 0 0,0 0-245 0 0,0 0-169 0 0,0 0-151 0 0,0 0-105 0 0,0 0-101 0 0,0 0-75 0 0,0 0-45 0 0,-11 3-15 0 0,-31 13-14 0 0,6 12 121 0 0,36-28-204 0 0,13-4 6 0 0,68-44 677 0 0,-110 53 31 0 0,20-2-730 0 0,1 0 0 0 0,-1 1-1 0 0,1 0 1 0 0,0 0 0 0 0,1 0 0 0 0,-1 1 0 0 0,1 0-1 0 0,0 1 1 0 0,0 0 0 0 0,-5 5 17 0 0,13-9-62 0 0,-1-1 0 0 0,1 0-1 0 0,0 0 1 0 0,-1 0 0 0 0,1 0 0 0 0,0 0 0 0 0,0 0 0 0 0,-1 0-1 0 0,1 0 1 0 0,0-1 0 0 0,0 1 0 0 0,0 0 0 0 0,0 0 0 0 0,0-1-1 0 0,0 1 1 0 0,0-1 0 0 0,1 1 0 0 0,-1-1 0 0 0,0 1 0 0 0,0-1-1 0 0,0 0 1 0 0,1 1 0 0 0,-1-1 0 0 0,0 0 0 0 0,0 0 0 0 0,0 0-1 0 0,1 0 1 0 0,-1 0 0 0 0,0 0 0 0 0,0 0 0 0 0,1 0 0 0 0,-1-1-1 0 0,0 1 1 0 0,0-1 0 0 0,0 1 0 0 0,1 0 0 0 0,-1-1 0 0 0,0 0-1 0 0,1 0 63 0 0,23-4-2210 0 0,-6 0-2941 0 0,-3 2-7314 0 0</inkml:trace>
  <inkml:trace contextRef="#ctx0" brushRef="#br0" timeOffset="19774.502">4549 2039 13635 0 0,'0'0'3789'0'0,"0"0"-1774"0"0,0 0-679 0 0,0 0-92 0 0,0 0-66 0 0,0 0-128 0 0,0 0-162 0 0,0 0-244 0 0,0 0-203 0 0,0 0-109 0 0,0 0-45 0 0,0 0-36 0 0,7-5-19 0 0,-4 1-182 0 0,1 1 1 0 0,0 0-1 0 0,0 1 1 0 0,0-1-1 0 0,0 0 0 0 0,1 1 1 0 0,-1 0-1 0 0,1 0 1 0 0,-1 0-1 0 0,1 1 1 0 0,0 0-1 0 0,-1 0 0 0 0,1 0 1 0 0,0 0-1 0 0,0 1 1 0 0,3-1-51 0 0,9 0 95 0 0,0 1 1 0 0,-1 1-1 0 0,1 0 1 0 0,-1 1-1 0 0,1 0 1 0 0,-1 2-1 0 0,0 0 1 0 0,0 0-1 0 0,0 2 1 0 0,2 1-96 0 0,-16-6 7 0 0,-1 0 1 0 0,1 1-1 0 0,0-1 1 0 0,0 1-1 0 0,-1-1 1 0 0,1 1 0 0 0,-1 0-1 0 0,0-1 1 0 0,1 1-1 0 0,-1 0 1 0 0,0 0-1 0 0,0 0 1 0 0,0 0-1 0 0,0 0 1 0 0,0 0 0 0 0,-1 0-1 0 0,1 0 1 0 0,-1 0-1 0 0,1 1 1 0 0,-1-1-1 0 0,0 0 1 0 0,0 0 0 0 0,0 0-1 0 0,0 1 1 0 0,0-1-1 0 0,0 0 1 0 0,0 0-1 0 0,-1 0 1 0 0,1 1 0 0 0,-1-1-1 0 0,0 0 1 0 0,0 0-1 0 0,0 0 1 0 0,0 0-1 0 0,0 0 1 0 0,0 0-1 0 0,0 0 1 0 0,-1-1 0 0 0,1 1-1 0 0,0 0 1 0 0,-1-1-1 0 0,0 1 1 0 0,1-1-1 0 0,-1 1 1 0 0,0-1 0 0 0,-1 1-8 0 0,-73 64 222 0 0,65-59-193 0 0,1 0 1 0 0,0 1-1 0 0,1 0 1 0 0,-1 0-1 0 0,2 1 0 0 0,-1 0 1 0 0,1 1-1 0 0,1 0 0 0 0,-6 9-29 0 0,12-18 5 0 0,1 0-1 0 0,-1 0 0 0 0,1 1 0 0 0,-1-1 1 0 0,1 0-1 0 0,-1 0 0 0 0,1 1 1 0 0,0-1-1 0 0,0 0 0 0 0,0 0 0 0 0,-1 1 1 0 0,1-1-1 0 0,0 0 0 0 0,1 1 0 0 0,-1-1 1 0 0,0 0-1 0 0,0 0 0 0 0,1 1 1 0 0,-1-1-1 0 0,0 0 0 0 0,1 0 0 0 0,-1 0 1 0 0,1 1-1 0 0,0-1 0 0 0,-1 0 0 0 0,1 0 1 0 0,0 0-1 0 0,0 0 0 0 0,-1 0 1 0 0,1 0-1 0 0,0 0 0 0 0,0 0 0 0 0,0-1 1 0 0,0 1-1 0 0,0 0 0 0 0,1-1 1 0 0,-1 1-1 0 0,0 0 0 0 0,0-1 0 0 0,0 1 1 0 0,0-1-1 0 0,1 0 0 0 0,-1 1 0 0 0,0-1 1 0 0,2 0-5 0 0,58 8 205 0 0,154-19 79 0 0,-169 11-3732 0 0,-44 0-1154 0 0,-2 3-7930 0 0</inkml:trace>
  <inkml:trace contextRef="#ctx0" brushRef="#br0" timeOffset="20098.518">5041 1977 15963 0 0,'0'0'2128'0'0,"0"0"-597"0"0,0 0-335 0 0,0 0-99 0 0,0 0-58 0 0,0 0-71 0 0,0 0-121 0 0,0 0-180 0 0,0 0-109 0 0,0 0-50 0 0,0 0-68 0 0,0 0-20 0 0,0 0-24 0 0,24 20-39 0 0,75 66-26 0 0,-33-1 232 0 0,-49-56-458 0 0,-1 1 0 0 0,-2 0 0 0 0,-1 1 0 0 0,-1 0-1 0 0,-1 1 1 0 0,-2 0 0 0 0,-1 1 0 0 0,-2 0 0 0 0,-1 0 0 0 0,-2 1 0 0 0,-1-1 0 0 0,-2 14-105 0 0,-4-20-6 0 0,0 1 1 0 0,-2-1-1 0 0,-1 0 1 0 0,-1-1-1 0 0,-1 0 1 0 0,-2 0-1 0 0,0-1 1 0 0,-2 0-1 0 0,-1-1 0 0 0,0 0 1 0 0,-2-1-1 0 0,-1-1 1 0 0,-1-1-1 0 0,0 0 1 0 0,-2-2-1 0 0,0 0 1 0 0,-1-1-1 0 0,-1-1 1 0 0,-1-1-1 0 0,-2 1 6 0 0,-33 24-568 0 0,-2-3 0 0 0,-2-3-1 0 0,-50 22 569 0 0,-24-12-9472 0 0,107-40-2979 0 0</inkml:trace>
  <inkml:trace contextRef="#ctx0" brushRef="#br1" timeOffset="66513.174">811 3055 672 0 0,'0'0'1918'0'0,"0"0"-622"0"0,0 0-278 0 0,0 0 27 0 0,0 0 185 0 0,0 0 182 0 0,0 0 79 0 0,0 0-55 0 0,0 0-201 0 0,0 0-286 0 0,0 0-305 0 0,1-9 369 0 0,4 18-502 0 0,0 1-1 0 0,-1 0 1 0 0,0 1-1 0 0,-1-1 1 0 0,-1 1-1 0 0,1-1 1 0 0,-2 1-1 0 0,1 0 1 0 0,-1 0-1 0 0,-1 9-510 0 0,-14 88 994 0 0,9-90-930 0 0,2 0 1 0 0,0 0-1 0 0,2 1 1 0 0,-1-1 0 0 0,2 1-1 0 0,1-1 1 0 0,0 3-65 0 0,1-20 36 0 0,0 1 0 0 0,0-1 1 0 0,0 1-1 0 0,0-1 0 0 0,0 0 0 0 0,0 0 1 0 0,0 0-1 0 0,0 0 0 0 0,1 0 0 0 0,-1 0 1 0 0,0 0-1 0 0,1-1 0 0 0,-1 1 0 0 0,0-1 1 0 0,1 0-1 0 0,-1 0 0 0 0,1 0 0 0 0,-1 0 0 0 0,0 0 1 0 0,1 0-1 0 0,-1-1 0 0 0,1 1 0 0 0,-1-1 1 0 0,1 0-37 0 0,9 0 80 0 0,161-20 289 0 0,78-20-168 0 0,-27 39-107 0 0,69-7 152 0 0,-29-17-118 0 0,-10 22-77 0 0,291 8 34 0 0,-203-19-109 0 0,123 15 26 0 0,-284 23-36 0 0,76-5 8 0 0,-31-4 7 0 0,4-7 28 0 0,-74 1 26 0 0,-54-1-27 0 0,74 15-35 0 0,-81-21 30 0 0,-61 2-51 0 0,-34-3 49 0 0,0 0-3 0 0,0 0 8 0 0,0 0 9 0 0,0 0 0 0 0,0 0-9 0 0,0 0-6 0 0,0 0 20 0 0,0 0 14 0 0,0 0 15 0 0,0 0 22 0 0,0 0 20 0 0,0 0 33 0 0,0 0 44 0 0,0 0 17 0 0,0 0 16 0 0,0-15 291 0 0,-1-25-363 0 0,0 25-80 0 0,0-1 0 0 0,1 1-1 0 0,1 0 1 0 0,0-1 0 0 0,1 1-1 0 0,1 0 1 0 0,1 0 0 0 0,0 0-1 0 0,1-3-48 0 0,38-59 40 0 0,-41 71 48 0 0,0 2-861 0 0,-1 6-9886 0 0,-1-1-880 0 0</inkml:trace>
  <inkml:trace contextRef="#ctx0" brushRef="#br1" timeOffset="68711.341">2928 3394 0 0 0,'0'0'952'0'0,"0"0"324"0"0,0 0 245 0 0,0 0 148 0 0,0 0 31 0 0,0 0-25 0 0,0 0-56 0 0,0 0-94 0 0,0 0-150 0 0,0 0-195 0 0,0 0-178 0 0,0-2-137 0 0,0-2-1011 0 0,0 2 7621 0 0,0 3-7301 0 0,0-1-34 0 0,0 0-24 0 0,0 0-26 0 0,0 0 1 0 0,0 0-11 0 0,0 0-14 0 0,2 15 272 0 0,160 345 1663 0 0,-83-260-1609 0 0,43 2 159 0 0,-68-57-229 0 0,-46-23 675 0 0,-127-37-786 0 0,49 14-247 0 0,-1 3 0 0 0,1 3 0 0 0,0 3 0 0 0,-25 8 36 0 0,-31 20-68 0 0,124-35 28 0 0,2-1 15 0 0,0 0-6 0 0,0 0-6 0 0,0 0 2 0 0,0 0-5 0 0,0 0-7 0 0,0 0 2 0 0,0 0 11 0 0,0 0 9 0 0,19-15-71 0 0,67-47 261 0 0,160-122-133 0 0,-32 73-42 0 0,-79 52 56 0 0,-121 52-43 0 0,-13 7 1 0 0,-1 0 5 0 0,0 0 5 0 0,0 0-3 0 0,0 0 5 0 0,0 0 4 0 0,0 0-6 0 0,0 0 10 0 0,0 0-14 0 0,0 0-10 0 0,0 0 13 0 0,0 0-12 0 0,0 0 10 0 0,0 0-6 0 0,-1 25-2 0 0,-45 155 262 0 0,16-88-213 0 0,11-14 22 0 0,17-48-992 0 0,23-34-3879 0 0,-11 1-1490 0 0,-4 2-6146 0 0</inkml:trace>
  <inkml:trace contextRef="#ctx0" brushRef="#br1" timeOffset="71221.311">3736 3899 4681 0 0,'0'0'1624'0'0,"0"0"-334"0"0,0 0-243 0 0,0 0 41 0 0,0 0 131 0 0,0 0 91 0 0,0 0-43 0 0,0 0-166 0 0,0 0-231 0 0,0 0-237 0 0,0 0-154 0 0,8-16 857 0 0,17 2-711 0 0,-1 0 1 0 0,2 2-1 0 0,0 1 0 0 0,0 0 0 0 0,1 2 0 0 0,8-1-625 0 0,-13 4 234 0 0,5-4-108 0 0,1 1-1 0 0,-1 1 1 0 0,1 2-1 0 0,1 1 1 0 0,-1 1-1 0 0,1 2 1 0 0,-1 0-1 0 0,1 2 1 0 0,6 2-126 0 0,-32 0 13 0 0,-1 1 1 0 0,0-1-1 0 0,0 1 1 0 0,0-1 0 0 0,0 1-1 0 0,0 0 1 0 0,0 0-1 0 0,-1 0 1 0 0,0 0 0 0 0,1 0-1 0 0,-1 0 1 0 0,0 1-1 0 0,0-1 1 0 0,-1 0-1 0 0,1 0 1 0 0,-1 1 0 0 0,0-1-1 0 0,1 0 1 0 0,-1 1-1 0 0,-1-1 1 0 0,1 0 0 0 0,0 1-1 0 0,-1-1 1 0 0,0 0-1 0 0,0 0 1 0 0,-1 3-14 0 0,-54 130 415 0 0,5-34-362 0 0,-5-3 0 0 0,-3-2-1 0 0,-58 68-52 0 0,14-26 91 0 0,102-136-78 0 0,-1-1-1 0 0,1 1 0 0 0,0 0 1 0 0,0-1-1 0 0,0 1 1 0 0,0 0-1 0 0,0 0 0 0 0,1-1 1 0 0,-1 1-1 0 0,1 0 1 0 0,0 0-1 0 0,0 0 1 0 0,0 0-1 0 0,0 0 0 0 0,0 0 1 0 0,1-1-1 0 0,-1 1 1 0 0,1 0-1 0 0,0 0 0 0 0,0-1 1 0 0,0 1-1 0 0,0 0 1 0 0,0-1-1 0 0,0 1 1 0 0,1-1-1 0 0,-1 1 0 0 0,1-1 1 0 0,0 0-1 0 0,0 1 1 0 0,0-1-1 0 0,0 0 0 0 0,0 0 1 0 0,0-1-1 0 0,1 1 1 0 0,-1 0-1 0 0,0-1 1 0 0,1 1-1 0 0,0-1 0 0 0,-1 0 1 0 0,1 0-1 0 0,0 0 1 0 0,0 0-13 0 0,23 4 239 0 0,0-1 1 0 0,1-2 0 0 0,-1 0-1 0 0,1-2 1 0 0,-1-1 0 0 0,1-1-1 0 0,-1-1 1 0 0,0-1 0 0 0,0-1-1 0 0,0-2 1 0 0,15-6-240 0 0,50-5 315 0 0,-139-4-6499 0 0,29 11-4489 0 0,14 7-20 0 0</inkml:trace>
  <inkml:trace contextRef="#ctx0" brushRef="#br1" timeOffset="71413.801">3482 4340 10594 0 0,'0'0'1096'0'0,"0"0"-89"0"0,0 0 174 0 0,0 0 278 0 0,0 0 181 0 0,32-5-78 0 0,105-18-223 0 0,99-11 1785 0 0,172-24-3620 0 0,-390 56-366 0 0,15-3-1687 0 0,-13 1-6896 0 0,-13 3-205 0 0</inkml:trace>
  <inkml:trace contextRef="#ctx0" brushRef="#br1" timeOffset="72079.711">4456 4296 7186 0 0,'0'0'1270'0'0,"0"0"-76"0"0,0 0 94 0 0,0 0 126 0 0,0 0 14 0 0,0 0-154 0 0,0 0-214 0 0,0 0-192 0 0,0 0-134 0 0,0 0-95 0 0,0 0-54 0 0,0 0-7 0 0,32 17 8 0 0,105 49 13 0 0,-134-64-549 0 0,0 1 1 0 0,0-2-1 0 0,1 1 0 0 0,-1 0 0 0 0,1 0 1 0 0,0-1-1 0 0,-1 0 0 0 0,1 0 1 0 0,0 0-1 0 0,0 0 0 0 0,0-1 0 0 0,0 1 1 0 0,-1-1-1 0 0,1 0 0 0 0,0 0 1 0 0,0-1-1 0 0,0 1 0 0 0,0-1 0 0 0,3 0-50 0 0,3-2 189 0 0,139-59 1720 0 0,-133 54-1824 0 0,-1 0 1 0 0,0-2-1 0 0,0 1 1 0 0,-1-2-1 0 0,-1 0 1 0 0,1 0-1 0 0,-2-1 1 0 0,0-1-1 0 0,0 0 0 0 0,-1-1 1 0 0,2-6-86 0 0,-11 18 0 0 0,0 0 0 0 0,0-1 0 0 0,0 1 0 0 0,0-1 0 0 0,-1 0 0 0 0,0 1-1 0 0,1-1 1 0 0,-1 0 0 0 0,0 0 0 0 0,0 0 0 0 0,-1 0 0 0 0,1 0 0 0 0,-1 0 0 0 0,1 0 0 0 0,-1 0 0 0 0,0 0 0 0 0,0 0 0 0 0,0 0 0 0 0,-1 0 0 0 0,1-1 0 0 0,-1 1-1 0 0,0 0 1 0 0,1 1 0 0 0,-1-1 0 0 0,-1 0 0 0 0,1 0 0 0 0,0 0 0 0 0,-1 0 0 0 0,1 1 0 0 0,-1-1 0 0 0,0 1 0 0 0,0-1 0 0 0,0 1 0 0 0,0 0 0 0 0,0 0 0 0 0,0 0-1 0 0,-1 0 1 0 0,1 0 0 0 0,-1 0 0 0 0,-1 0 0 0 0,-6-2-56 0 0,0 1-1 0 0,0 1 1 0 0,0 0 0 0 0,-1 0-1 0 0,1 1 1 0 0,0 0-1 0 0,-1 1 1 0 0,1 0-1 0 0,-1 1 1 0 0,1 0 0 0 0,0 1-1 0 0,0 0 1 0 0,-1 0-1 0 0,1 1 1 0 0,1 1-1 0 0,-1-1 1 0 0,0 2 0 0 0,-6 3 56 0 0,-12 7-131 0 0,1 2 1 0 0,1 0 0 0 0,0 2 0 0 0,1 1-1 0 0,-11 12 131 0 0,14-13-175 0 0,1 1 1 0 0,1 1-1 0 0,0 1 0 0 0,2 1 0 0 0,1 0 0 0 0,0 1 1 0 0,2 1-1 0 0,1 1 0 0 0,1 0 0 0 0,1 1 0 0 0,1 0 0 0 0,-1 8 175 0 0,10-31-8 0 0,1 0-1 0 0,-1 0 1 0 0,1 0-1 0 0,-1 0 0 0 0,1 1 1 0 0,1-1-1 0 0,-1 0 1 0 0,1 0-1 0 0,-1 1 0 0 0,1-1 1 0 0,0 0-1 0 0,1 0 0 0 0,-1 1 1 0 0,1-1-1 0 0,0 0 1 0 0,0 0-1 0 0,0 0 0 0 0,1 1 1 0 0,-1-1-1 0 0,1-1 0 0 0,0 1 1 0 0,0 0-1 0 0,0 0 1 0 0,1-1-1 0 0,-1 1 0 0 0,1-1 1 0 0,0 0-1 0 0,0 0 1 0 0,0 0-1 0 0,0 0 0 0 0,0 0 1 0 0,1-1-1 0 0,0 1 0 0 0,-1-1 1 0 0,1 0-1 0 0,0 0 1 0 0,0-1-1 0 0,0 1 0 0 0,0-1 1 0 0,0 0-1 0 0,1 0 9 0 0,34 3 335 0 0,1-2-1 0 0,-1-2 0 0 0,1-1 1 0 0,0-3-1 0 0,-1-1 1 0 0,0-1-1 0 0,0-3 1 0 0,-1-1-1 0 0,0-1 1 0 0,-1-3-1 0 0,0-1 0 0 0,-1-1 1 0 0,-1-3-1 0 0,20-13-334 0 0,-27 19 117 0 0,0-1-1 0 0,-1-1 0 0 0,-1-1 0 0 0,-1-1 0 0 0,0-1 0 0 0,-2-2 0 0 0,0 0 0 0 0,-1-2 0 0 0,-1 0 0 0 0,-1-1 1 0 0,-1-1-1 0 0,-1-1 0 0 0,-1-1 0 0 0,-1 0 0 0 0,-2-1 0 0 0,0-1 0 0 0,-2-1-116 0 0,-10 25 0 0 0,0 0-1 0 0,0 0 1 0 0,-1 0-1 0 0,1-1 1 0 0,-1 1-1 0 0,0 0 1 0 0,-1-1 0 0 0,1 1-1 0 0,-1-1 1 0 0,0 1-1 0 0,0 0 1 0 0,0-1-1 0 0,-1 1 1 0 0,1-1-1 0 0,-1 1 1 0 0,0 0-1 0 0,0-1 1 0 0,-1 1 0 0 0,1 0-1 0 0,-1 0 1 0 0,0 0-1 0 0,0 0 1 0 0,0 0-1 0 0,-1 1 1 0 0,1-1-1 0 0,-1 0 1 0 0,0 1-1 0 0,0 0 1 0 0,0 0 0 0 0,-1 0-1 0 0,1 0 1 0 0,-1 0-1 0 0,1 1 1 0 0,-1 0-1 0 0,0-1 1 0 0,0 1-1 0 0,0 1 1 0 0,0-1-1 0 0,0 0 1 0 0,-1 1-1 0 0,-1 0 1 0 0,-7 2-16 0 0,1 0 0 0 0,0 1 0 0 0,0 1-1 0 0,0 0 1 0 0,0 1 0 0 0,0 0 0 0 0,1 1-1 0 0,-1 0 1 0 0,1 0 0 0 0,1 2 0 0 0,-1-1-1 0 0,1 1 1 0 0,0 1 0 0 0,1 0-1 0 0,-1 0 1 0 0,2 1 0 0 0,-1 0 0 0 0,1 0-1 0 0,0 1 1 0 0,-4 8 16 0 0,6-12-13 0 0,-1 1-1 0 0,1 0 1 0 0,0 0 0 0 0,0 1-1 0 0,1 0 1 0 0,0 0 0 0 0,1 0-1 0 0,-1 0 1 0 0,1 1 0 0 0,1 0-1 0 0,0-1 1 0 0,0 1 0 0 0,1 1-1 0 0,0-1 1 0 0,1 0 0 0 0,0 0-1 0 0,0 1 1 0 0,1-1 0 0 0,0 1 13 0 0,3-6 0 0 0,1 0 0 0 0,0-1 0 0 0,0 1 0 0 0,0-1 0 0 0,0 1 0 0 0,0-1 0 0 0,1-1 0 0 0,-1 1 0 0 0,1 0 1 0 0,0-1-1 0 0,0 0 0 0 0,0 0 0 0 0,0-1 0 0 0,0 1 0 0 0,0-1 0 0 0,0 0 0 0 0,1-1 0 0 0,-1 1 0 0 0,0-1 0 0 0,1 0 0 0 0,-1 0 1 0 0,5-1-1 0 0,-3 1 2 0 0,32 0 43 0 0,0-2 0 0 0,-1-2 0 0 0,1-2 0 0 0,36-9-45 0 0,-14 3 146 0 0,20 7 24 0 0,-79 7-167 0 0,0 0 0 0 0,0 0 1 0 0,0 0-1 0 0,0 0 0 0 0,0 0 1 0 0,-1 0-1 0 0,1 0 0 0 0,-1 1 1 0 0,0-1-1 0 0,1 0 0 0 0,-1 1 1 0 0,0-1-1 0 0,0 1 0 0 0,-1-1 1 0 0,1 1-1 0 0,0 0 0 0 0,-1-1 1 0 0,0 1-1 0 0,0 0 0 0 0,1 0 1 0 0,-2-1-1 0 0,1 1 0 0 0,0 0 1 0 0,0-1-1 0 0,-1 1 0 0 0,0 0 1 0 0,1-1-1 0 0,-1 1 0 0 0,0-1 1 0 0,0 1-1 0 0,0-1 0 0 0,-1 1 1 0 0,1-1-1 0 0,-1 1-3 0 0,-134 235-1459 0 0,132-216-705 0 0,8-14-6402 0 0,1-5-3115 0 0</inkml:trace>
  <inkml:trace contextRef="#ctx0" brushRef="#br1" timeOffset="72419.052">5983 4300 7602 0 0,'0'0'3186'0'0,"0"0"-938"0"0,0 0-584 0 0,0 0-334 0 0,0 0-244 0 0,0 0-235 0 0,0 0-205 0 0,0 0-115 0 0,0 0-116 0 0,0 0-126 0 0,-21 34-109 0 0,-69 106-62 0 0,54-58-26 0 0,35-69-78 0 0,-1-9-3 0 0,1 1-1 0 0,0-1 0 0 0,0 1 0 0 0,0 0 0 0 0,1-1 0 0 0,-1 1 1 0 0,1 0-1 0 0,0 0 0 0 0,1-1 0 0 0,-1 1 0 0 0,1 0 1 0 0,0-1-1 0 0,0 1 0 0 0,0-1 0 0 0,1 1 0 0 0,0-1 1 0 0,-1 1-1 0 0,2-1 0 0 0,-1 0 0 0 0,0 0 0 0 0,1 0 1 0 0,0 0-1 0 0,0-1 0 0 0,0 1 0 0 0,0-1 0 0 0,1 1 1 0 0,-1-1-1 0 0,1 0 0 0 0,0 0 0 0 0,0-1 0 0 0,1 2-10 0 0,11-1 264 0 0,0 0-1 0 0,0-1 1 0 0,1-1 0 0 0,-1 0-1 0 0,0-1 1 0 0,0-1-1 0 0,1-1 1 0 0,-1 0-1 0 0,0-1 1 0 0,0 0-1 0 0,-1-2 1 0 0,1 0-1 0 0,-1 0 1 0 0,0-2-1 0 0,0 0 1 0 0,-1 0-1 0 0,0-1 1 0 0,0-1 0 0 0,-1-1-1 0 0,0 0 1 0 0,0 0-1 0 0,-2-1 1 0 0,1-1-264 0 0,0 2 110 0 0,0-1 1 0 0,-1-1 0 0 0,0 0-1 0 0,-1 0 1 0 0,0-1-1 0 0,-1 0 1 0 0,-1 0 0 0 0,0-1-1 0 0,0 0 1 0 0,-2-1-1 0 0,0 0 1 0 0,0 0 0 0 0,-2 0-1 0 0,0-1 1 0 0,0 1-1 0 0,0-16-110 0 0,-2 25 0 0 0,-1-1 0 0 0,0 1 1 0 0,-1 0-1 0 0,0 0 0 0 0,0-1 0 0 0,0 1 0 0 0,0 0 0 0 0,-1-1 0 0 0,0 1 0 0 0,-1 0 0 0 0,1 0 0 0 0,-1 0 0 0 0,0 0 0 0 0,-1 0 0 0 0,1 0 0 0 0,-1 1 0 0 0,0-1 0 0 0,-1 1 0 0 0,1 0 0 0 0,-1 0 0 0 0,0 0 0 0 0,0 0 0 0 0,-1 1 0 0 0,1-1 0 0 0,-1 1 1 0 0,0 1-1 0 0,0-1 0 0 0,-1 1 0 0 0,1-1 0 0 0,-1 1 0 0 0,-1 0 0 0 0,-1 1-98 0 0,-1 1 0 0 0,0-1 0 0 0,0 1 0 0 0,1 1 0 0 0,-1 0 0 0 0,0 0 0 0 0,0 1 0 0 0,0 0 0 0 0,0 0 0 0 0,1 1 0 0 0,-1 0 0 0 0,0 1 0 0 0,1 0 0 0 0,0 0 0 0 0,0 1 0 0 0,0 0 0 0 0,0 1 98 0 0,-47 32-6856 0 0,36-18-5605 0 0</inkml:trace>
  <inkml:trace contextRef="#ctx0" brushRef="#br2" timeOffset="78539.66">9271 1940 0 0 0,'0'0'984'0'0,"0"0"-36"0"0,0 0-149 0 0,0 0-40 0 0,0 0 96 0 0,0 0 176 0 0,0 0 164 0 0,0 0 66 0 0,0 0-15 0 0,0 0-116 0 0,0 0-184 0 0,-3 1 3710 0 0,4 25-3782 0 0,1 0-1 0 0,1-1 1 0 0,1 1-1 0 0,1 0 1 0 0,2-1-1 0 0,1 1-873 0 0,105 229 1483 0 0,-90-208-1063 0 0,103 233 306 0 0,18 83-35 0 0,23-3 101 0 0,-56-179-412 0 0,-47-67 44 0 0,-52-21 216 0 0,38 7-471 0 0,0-34-27 0 0,-50-66-128 0 0,0 0 1 0 0,-1 0-1 0 0,1 0 1 0 0,0 0-1 0 0,-1 0 1 0 0,1 0-1 0 0,0 0 1 0 0,-1 0-1 0 0,1 0 1 0 0,0 0-1 0 0,0 0 1 0 0,-1 0 0 0 0,1 1-1 0 0,0-1 1 0 0,-1 0-1 0 0,1 0 1 0 0,0 0-1 0 0,0 0 1 0 0,-1 1-1 0 0,1-1 1 0 0,0 0-1 0 0,0 0 1 0 0,0 1-1 0 0,-1-1 1 0 0,1 0-1 0 0,0 0 1 0 0,0 1-1 0 0,0-1 1 0 0,0 0-1 0 0,-1 1 1 0 0,1-1-1 0 0,0 0 1 0 0,0 1-1 0 0,0-1 1 0 0,0 0 0 0 0,0 1-1 0 0,0-1 1 0 0,0 0-1 0 0,0 1 1 0 0,0-1-1 0 0,0 0 1 0 0,0 1-1 0 0,0-1 1 0 0,0 0-1 0 0,0 0 1 0 0,1 1-1 0 0,-1-1 1 0 0,0 0-1 0 0,0 1 1 0 0,0-1-1 0 0,0 0 1 0 0,1 0-1 0 0,-1 1 1 0 0,0-1-1 0 0,0 0 1 0 0,0 0-1 0 0,1 1 1 0 0,-1-1-1 0 0,0 0 1 0 0,0 0 0 0 0,1 0-1 0 0,-1 1 1 0 0,0-1-15 0 0,-175-64-252 0 0,113 47 205 0 0,-229-74-8 0 0,255 76 71 0 0,70 3-451 0 0,313-104 565 0 0,-140 60-121 0 0,-150 44-10 0 0,1 3 0 0 0,0 2 0 0 0,0 3 0 0 0,19 2 1 0 0,-77 2-12 0 0,0 0-1 0 0,0 0-7 0 0,0 0 28 0 0,0 0 8 0 0,0 0 1 0 0,0 0 4 0 0,0 0-1 0 0,0 0 8 0 0,0 0 3 0 0,0 0 15 0 0,0 0-17 0 0,0 0-5 0 0,0 0 3 0 0,0 0 6 0 0,0 0-24 0 0,0 0-42 0 0,0 0 10 0 0,0 0 22 0 0,0 0-10 0 0,-24 19 30 0 0,-46 46 32 0 0,4 2 1 0 0,-55 72-52 0 0,18-21-138 0 0,84-80-1291 0 0,20-23-7421 0 0,4-12-2901 0 0</inkml:trace>
  <inkml:trace contextRef="#ctx0" brushRef="#br2" timeOffset="79341.267">9479 4631 8546 0 0,'0'0'1417'0'0,"0"0"-403"0"0,0 0-198 0 0,0 0-5 0 0,0 0 124 0 0,0 0 110 0 0,0 0-34 0 0,0 0-97 0 0,0 0-126 0 0,0 0-112 0 0,0 0-86 0 0,33-14-61 0 0,104-44-47 0 0,-30 23 354 0 0,-69 23-612 0 0,-1 1 1 0 0,2 2-1 0 0,-1 2 1 0 0,1 1-1 0 0,1 2 1 0 0,2 2-225 0 0,-41 2 56 0 0,-7 16 570 0 0,-213 232 267 0 0,182-206-862 0 0,30-36-27 0 0,0 0 0 0 0,0 0 1 0 0,1 1-1 0 0,-1 0 0 0 0,2 0 1 0 0,-1 0-1 0 0,1 1 0 0 0,0 0 0 0 0,1 0 1 0 0,0 0-1 0 0,0 0 0 0 0,0 1 1 0 0,1 0-1 0 0,1-1 0 0 0,0 1 1 0 0,0 0-1 0 0,0 0 0 0 0,1 1 1 0 0,1-1-1 0 0,-1 5-4 0 0,4-9 59 0 0,1-1 0 0 0,-1 0 0 0 0,0 0 0 0 0,1 0 0 0 0,0 0 0 0 0,0-1 0 0 0,0 1 0 0 0,1-1 0 0 0,-1 0 1 0 0,1 0-1 0 0,0-1 0 0 0,0 1 0 0 0,-1-1 0 0 0,2 0 0 0 0,-1 0 0 0 0,0-1 0 0 0,0 0 0 0 0,0 0 0 0 0,1 0 0 0 0,-1 0 0 0 0,1-1 0 0 0,-1 0 0 0 0,0 0 0 0 0,1 0 0 0 0,1-1-59 0 0,32 2 400 0 0,-22 0-309 0 0,1-1 0 0 0,-1 0 1 0 0,1-1-1 0 0,-1-1 0 0 0,0 0 1 0 0,0-1-1 0 0,14-5-91 0 0,-30 7-87 0 0,0 0 0 0 0,0 1-1 0 0,0-1 1 0 0,0 0 0 0 0,0 0 0 0 0,0 0-1 0 0,-1 0 1 0 0,1 0 0 0 0,0 0 0 0 0,-1 0 0 0 0,1 0-1 0 0,-1 0 1 0 0,1 0 0 0 0,-1 0 0 0 0,1-1-1 0 0,-1 1 1 0 0,0 0 0 0 0,1 0 0 0 0,-1 0-1 0 0,0-1 1 0 0,0 1 0 0 0,0 0 0 0 0,0 0-1 0 0,0-1 1 0 0,0 1 0 0 0,-1 0 0 0 0,1 0-1 0 0,0 0 1 0 0,-1-1 0 0 0,1 1 0 0 0,0 0-1 0 0,-1 0 1 0 0,1 0 0 0 0,-1 0 0 0 0,0 0-1 0 0,1 0 1 0 0,-1 0 0 0 0,0 0 0 0 0,0 0-1 0 0,0 0 1 0 0,1 0 0 0 0,-1 0 0 0 0,-1 0 87 0 0,-10-15-4462 0 0,1 5-3444 0 0,4 3-1939 0 0</inkml:trace>
  <inkml:trace contextRef="#ctx0" brushRef="#br2" timeOffset="79595.385">9433 4786 12827 0 0,'0'0'1273'0'0,"0"0"-687"0"0,0 0-337 0 0,0 0 151 0 0,0 0 299 0 0,0 0 157 0 0,0 0 32 0 0,0 0-74 0 0,0 0-86 0 0,33-2-114 0 0,103-6-132 0 0,176-22-39 0 0,-205 13-1799 0 0,-41-2-6638 0 0,-48 14-2755 0 0</inkml:trace>
  <inkml:trace contextRef="#ctx0" brushRef="#br2" timeOffset="80223.714">10275 4679 7538 0 0,'0'0'829'0'0,"0"0"-117"0"0,0 0 100 0 0,0 0 253 0 0,0 0 192 0 0,0 0 68 0 0,0 0-56 0 0,0 0-150 0 0,0 0-169 0 0,0 0-148 0 0,0 0-120 0 0,0 0-85 0 0,34 19-78 0 0,106 54-57 0 0,-71-54 152 0 0,-61-21-499 0 0,-2 2-69 0 0,-1-1-1 0 0,0 1 1 0 0,1-1 0 0 0,-1-1-1 0 0,0 1 1 0 0,1-1 0 0 0,-1 0-1 0 0,0 0 1 0 0,0-1-1 0 0,-1 1 1 0 0,1-1 0 0 0,0 0-1 0 0,-1 0 1 0 0,0-1 0 0 0,0 0-1 0 0,0 1 1 0 0,0-1-1 0 0,0 0 1 0 0,-1-1 0 0 0,0 1-1 0 0,0-1 1 0 0,0 1 0 0 0,0-1-1 0 0,-1 0 1 0 0,0 0 0 0 0,0 0-1 0 0,0 0 1 0 0,0-1-1 0 0,-1 1 1 0 0,0 0 0 0 0,0-1-1 0 0,-1 1 1 0 0,1-1 0 0 0,-1 1-1 0 0,0 0 1 0 0,-1-1-1 0 0,1 0-45 0 0,-4 2-39 0 0,0-1 0 0 0,-1 1 0 0 0,1 0 0 0 0,-1 1 0 0 0,1-1 0 0 0,-1 1-1 0 0,0 0 1 0 0,-1 0 0 0 0,1 1 0 0 0,0-1 0 0 0,-1 1 0 0 0,1 0-1 0 0,-1 1 1 0 0,0-1 0 0 0,0 1 0 0 0,1 0 0 0 0,-1 1 0 0 0,0-1 0 0 0,0 1-1 0 0,0 0 1 0 0,0 1 0 0 0,0-1 0 0 0,0 1 0 0 0,1 0 0 0 0,-1 1 0 0 0,0 0-1 0 0,1-1 1 0 0,-4 3 39 0 0,-4 2-51 0 0,-1 1-1 0 0,1 0 0 0 0,0 1 1 0 0,1 0-1 0 0,0 1 0 0 0,0 0 1 0 0,1 1-1 0 0,0 1 1 0 0,0-1-1 0 0,2 2 0 0 0,-1-1 1 0 0,1 2-1 0 0,1-1 0 0 0,0 1 1 0 0,1 0-1 0 0,0 1 1 0 0,1-1-1 0 0,1 1 0 0 0,0 1 1 0 0,1-1-1 0 0,-1 5 52 0 0,4-14 9 0 0,0 0 0 0 0,0 0 0 0 0,0 0 1 0 0,0 0-1 0 0,1 0 0 0 0,0 0 0 0 0,0 0 0 0 0,0 0 0 0 0,1 0 0 0 0,-1 0 0 0 0,1 0 1 0 0,0 0-1 0 0,1 0 0 0 0,-1 0 0 0 0,1 0 0 0 0,0-1 0 0 0,0 1 0 0 0,1-1 0 0 0,-1 1 1 0 0,1-1-1 0 0,0 0 0 0 0,0 0 0 0 0,0 0 0 0 0,1-1 0 0 0,0 1 0 0 0,-1-1 1 0 0,1 1-1 0 0,0-1 0 0 0,0-1 0 0 0,1 1 0 0 0,-1 0 0 0 0,1-1 0 0 0,-1 0 0 0 0,1 0 1 0 0,0 0-1 0 0,0-1 0 0 0,-1 0 0 0 0,1 0 0 0 0,2 0-9 0 0,25 2 201 0 0,-1-1 0 0 0,0-2-1 0 0,0-1 1 0 0,1-1 0 0 0,-1-2 0 0 0,-1-1 0 0 0,1-1-1 0 0,-1-2 1 0 0,0-1 0 0 0,0-2 0 0 0,-1 0 0 0 0,-1-2 0 0 0,0-2-1 0 0,23-15-200 0 0,-37 24 23 0 0,1-1 0 0 0,-2-1 0 0 0,1-1 0 0 0,-1 0 0 0 0,-1-1 0 0 0,1 0 0 0 0,-2 0 0 0 0,1-2 0 0 0,-1 1 0 0 0,-1-1 0 0 0,0-1 0 0 0,-1 0 0 0 0,-1 0 0 0 0,0-1 0 0 0,0 0 0 0 0,-2-1 0 0 0,1 1-1 0 0,-2-1 1 0 0,3-12-23 0 0,-1-62-305 0 0,-8 86 279 0 0,1 1-1 0 0,-1-1 1 0 0,1 1 0 0 0,-1 0-1 0 0,0-1 1 0 0,1 1 0 0 0,-1 0-1 0 0,-1 0 1 0 0,1 0 0 0 0,0 0-1 0 0,0 0 1 0 0,-1 0 0 0 0,1 0-1 0 0,-1 0 1 0 0,1 0 0 0 0,-1 1-1 0 0,0-1 1 0 0,0 0 0 0 0,0 1-1 0 0,0 0 1 0 0,0-1 0 0 0,0 1-1 0 0,0 0 1 0 0,0 0 0 0 0,-1 0-1 0 0,1 1 1 0 0,0-1 0 0 0,-1 0-1 0 0,1 1 1 0 0,0-1 0 0 0,-1 1-1 0 0,1 0 1 0 0,-1 0 0 0 0,1 0-1 0 0,-1 0 27 0 0,-3 0-41 0 0,-1 1 0 0 0,1-1-1 0 0,-1 1 1 0 0,1 1-1 0 0,-1-1 1 0 0,1 1-1 0 0,0 0 1 0 0,0 0-1 0 0,0 1 1 0 0,0 0-1 0 0,0 0 1 0 0,0 0 0 0 0,1 1-1 0 0,0 0 1 0 0,0 0-1 0 0,0 0 1 0 0,0 1-1 0 0,0 0 1 0 0,1-1-1 0 0,0 2 1 0 0,0-1-1 0 0,0 0 1 0 0,1 1 0 0 0,-2 4 41 0 0,4-9-2 0 0,0 1 0 0 0,0-1 0 0 0,1 0 0 0 0,-1 1 0 0 0,0-1 0 0 0,1 1 1 0 0,0-1-1 0 0,-1 1 0 0 0,1-1 0 0 0,0 1 0 0 0,0 0 0 0 0,0-1 1 0 0,0 1-1 0 0,0-1 0 0 0,0 1 0 0 0,0-1 0 0 0,0 1 0 0 0,1-1 0 0 0,-1 1 1 0 0,1-1-1 0 0,-1 1 0 0 0,1-1 0 0 0,-1 1 0 0 0,1-1 0 0 0,0 1 0 0 0,0-1 1 0 0,0 0-1 0 0,0 0 0 0 0,0 1 0 0 0,0-1 0 0 0,0 0 0 0 0,0 0 0 0 0,0 0 1 0 0,0 0-1 0 0,1 0 0 0 0,-1 0 0 0 0,0-1 0 0 0,1 1 0 0 0,-1 0 0 0 0,1-1 1 0 0,-1 1-1 0 0,1-1 0 0 0,-1 1 0 0 0,1-1 0 0 0,0 0 2 0 0,79 8 406 0 0,-72-9-360 0 0,184-9 714 0 0,-191 10-750 0 0,0-1-3 0 0,-1 0 0 0 0,1 1 1 0 0,-1-1-1 0 0,1 0 0 0 0,0 1 1 0 0,0 0-1 0 0,-1-1 0 0 0,1 1 0 0 0,0 0 1 0 0,0 0-1 0 0,-1 0 0 0 0,1 0 1 0 0,0 0-1 0 0,0 0 0 0 0,-1 1 1 0 0,1-1-1 0 0,0 1 0 0 0,-1-1 1 0 0,1 1-1 0 0,0-1 0 0 0,-1 1 0 0 0,1 0 1 0 0,-1 0-1 0 0,1 0 0 0 0,-1 0 1 0 0,1 0-1 0 0,-1 0 0 0 0,0 0 1 0 0,1 0-1 0 0,-1 1 0 0 0,0-1 1 0 0,0 0-1 0 0,0 1 0 0 0,0-1 0 0 0,0 1 1 0 0,0-1-1 0 0,-1 1 0 0 0,1 0 1 0 0,0-1-1 0 0,-1 1 0 0 0,0 0 1 0 0,1-1-1 0 0,-1 1-7 0 0,-1 10 32 0 0,-1 0-1 0 0,-1-1 1 0 0,0 0-1 0 0,0 1 1 0 0,-1-1 0 0 0,0-1-1 0 0,-1 1 1 0 0,0 0 0 0 0,-1-1-1 0 0,0 0 1 0 0,-1-1-1 0 0,-4 6-31 0 0,-23 39-63 0 0,30-47 20 0 0,1-4-44 0 0,1 1 0 0 0,-1 0-1 0 0,1 0 1 0 0,0 1 0 0 0,0-1 0 0 0,0 0 0 0 0,0 1-1 0 0,1-1 1 0 0,0 1 0 0 0,0 0 0 0 0,0-1 0 0 0,0 1-1 0 0,1 0 1 0 0,0 0 0 0 0,0-1 0 0 0,0 1 0 0 0,0 0-1 0 0,1 0 1 0 0,0-1 0 0 0,0 3 87 0 0,21 4-2574 0 0,-4-11-1963 0 0,-11 0 608 0 0,0 0-6569 0 0</inkml:trace>
  <inkml:trace contextRef="#ctx0" brushRef="#br2" timeOffset="80504.818">11690 4683 5385 0 0,'0'0'1350'0'0,"0"0"-347"0"0,0 0 4 0 0,0 0 165 0 0,0 0 129 0 0,0 0-36 0 0,0 0-178 0 0,-26 33-227 0 0,-82 104-169 0 0,106-135-651 0 0,-1 0 1 0 0,1 0-1 0 0,0 1 1 0 0,0-1-1 0 0,-1 1 1 0 0,2-1 0 0 0,-1 1-1 0 0,0 0 1 0 0,0 0-1 0 0,1 0 1 0 0,0 0-1 0 0,-1 0 1 0 0,1 0 0 0 0,0 0-1 0 0,1 0 1 0 0,-1 1-1 0 0,0-1 1 0 0,1 0 0 0 0,0 1-1 0 0,0-1 1 0 0,0 0-1 0 0,0 1-40 0 0,2 6 200 0 0,-1-6-106 0 0,-1 0 0 0 0,2 0 0 0 0,-1 0 0 0 0,0 0 0 0 0,1-1 0 0 0,0 1 1 0 0,-1 0-1 0 0,2 0 0 0 0,-1-1 0 0 0,0 0 0 0 0,1 1 0 0 0,-1-1 0 0 0,1 0 0 0 0,0 0 0 0 0,0 0 1 0 0,0-1-1 0 0,1 1 0 0 0,-1-1 0 0 0,1 1 0 0 0,-1-1 0 0 0,1 0 0 0 0,0-1 0 0 0,0 1 0 0 0,-1-1 0 0 0,4 1-94 0 0,104 19 2501 0 0,-98-20-2215 0 0,0-1-1 0 0,-1-1 1 0 0,1 0 0 0 0,0-1-1 0 0,-1 0 1 0 0,1-1 0 0 0,-1 0-1 0 0,0-1 1 0 0,10-4-286 0 0,-17 6 88 0 0,-1 0 0 0 0,1-1 0 0 0,-1 1 0 0 0,1-1 0 0 0,-1 0 0 0 0,0 0 0 0 0,0-1 0 0 0,0 1 0 0 0,-1-1 0 0 0,1 0 0 0 0,-1 0 0 0 0,0 0 0 0 0,0 0 0 0 0,0 0 0 0 0,0-1 0 0 0,-1 1 0 0 0,0-1 0 0 0,0 0 0 0 0,0 0 0 0 0,0 0 0 0 0,-1 0 0 0 0,0 0 0 0 0,0 0 0 0 0,0 0 0 0 0,-1-2-87 0 0,0 0 10 0 0,1 1 0 0 0,-2-1 1 0 0,1 0-1 0 0,-1 1 1 0 0,0-1-1 0 0,0 0 1 0 0,-1 1-1 0 0,0-1 1 0 0,0 1-1 0 0,-1 0 1 0 0,0 0-1 0 0,0 0 1 0 0,0 0-1 0 0,0 0 1 0 0,-1 1-1 0 0,0-1 1 0 0,-1 1-1 0 0,1 0 1 0 0,-1 0-1 0 0,0 1 1 0 0,0-1-1 0 0,0 1 1 0 0,0 0-1 0 0,-1 0 1 0 0,0 1-1 0 0,-3-2-11 0 0,-1 0-128 0 0,-1 0 0 0 0,0 1 0 0 0,0 0 0 0 0,0 1-1 0 0,0 0 1 0 0,0 0 0 0 0,0 2 0 0 0,-1-1 0 0 0,1 1 0 0 0,-1 1 0 0 0,1 0-1 0 0,-5 1 129 0 0,-45 17-6557 0 0,45-10-5107 0 0</inkml:trace>
  <inkml:trace contextRef="#ctx0" brushRef="#br2" timeOffset="81490.319">12706 4723 0 0 0,'0'0'761'0'0,"0"0"300"0"0,23-12 94 0 0,71-38 14 0 0,-33 5 6153 0 0,-55 35-5939 0 0,-6 10-1122 0 0,-1 0 1 0 0,1 0 0 0 0,0 1 0 0 0,-1-1-1 0 0,1 0 1 0 0,0 0 0 0 0,0 0-1 0 0,-1 0 1 0 0,1 0 0 0 0,0 0-1 0 0,-1 0 1 0 0,1 0 0 0 0,0 0 0 0 0,-1 0-1 0 0,1-1 1 0 0,0 1 0 0 0,0 0-1 0 0,-1 0 1 0 0,1 0 0 0 0,0 0 0 0 0,0 0-1 0 0,-1 0 1 0 0,1-1 0 0 0,0 1-1 0 0,0 0 1 0 0,-1 0 0 0 0,1 0-1 0 0,0-1 1 0 0,0 1 0 0 0,0 0 0 0 0,-1 0-1 0 0,1-1 1 0 0,0 1 0 0 0,0 0-1 0 0,0 0 1 0 0,0-1 0 0 0,0 1 0 0 0,-1 0-262 0 0,-8 4-883 0 0,-162 88 1280 0 0,122-53-253 0 0,85-16-200 0 0,-1-14 227 0 0,-25-8-146 0 0,1 0-1 0 0,-1 1 1 0 0,0 1-1 0 0,0 0 1 0 0,0 0-1 0 0,-1 1 1 0 0,1 0-1 0 0,-1 1 1 0 0,0 0-1 0 0,0 0 1 0 0,0 1-1 0 0,-1 1 1 0 0,1-1-1 0 0,-2 1 1 0 0,4 3-25 0 0,-9-4 42 0 0,0 0 0 0 0,0 0 0 0 0,-1 0 0 0 0,0 0 0 0 0,0 0 0 0 0,0 0 0 0 0,-1 1 0 0 0,0-1 0 0 0,0 0 0 0 0,0 0 0 0 0,-1 0 0 0 0,0 1 0 0 0,0-1 0 0 0,0 0 0 0 0,-1 0 0 0 0,0 0 0 0 0,-1-1 0 0 0,1 1-1 0 0,-1 0 1 0 0,0-1 0 0 0,-1 2-42 0 0,-9 11 55 0 0,0-1 1 0 0,-1 0-1 0 0,-1-1 0 0 0,-1-1 0 0 0,0 0 0 0 0,-1-1 0 0 0,0-1 0 0 0,-2 0 0 0 0,1-2 0 0 0,-1 0 0 0 0,-14 5-55 0 0,-39-1-586 0 0,71-16 287 0 0,0-1-1 0 0,0 0 0 0 0,0 1 0 0 0,1-1 0 0 0,-1 0 0 0 0,1 0 0 0 0,0 0 0 0 0,-1 1 1 0 0,1-1-1 0 0,0 0 0 0 0,0 0 0 0 0,0 0 0 0 0,0 1 0 0 0,0-1 0 0 0,0 0 0 0 0,1 0 0 0 0,-1 0 1 0 0,1 1-1 0 0,-1-1 0 0 0,1 0 0 0 0,0 0 0 0 0,0 1 0 0 0,-1-1 0 0 0,1 1 0 0 0,0-1 1 0 0,0 1-1 0 0,1-1 0 0 0,-1 1 0 0 0,1-1 300 0 0,7-12-5192 0 0,-2 6-4758 0 0</inkml:trace>
  <inkml:trace contextRef="#ctx0" brushRef="#br2" timeOffset="81735.286">13150 4782 9386 0 0,'0'0'1424'0'0,"0"0"-640"0"0,0 0-231 0 0,0 0 143 0 0,0 0 192 0 0,0 0 24 0 0,0 0-144 0 0,0 0-240 0 0,0 0-248 0 0,0 0-192 0 0,0 0-96 0 0,0 0-72 0 0,0 0-80 0 0,0 0-104 0 0,35 184-248 0 0,-24-187-616 0 0,-5-1-2025 0 0,-1-3-7849 0 0</inkml:trace>
  <inkml:trace contextRef="#ctx0" brushRef="#br2" timeOffset="81888.618">13124 4252 12243 0 0,'0'0'4889'0'0,"0"0"-3297"0"0,0 0-552 0 0,0 0-416 0 0,0 0-280 0 0,0 0-344 0 0,0 0-232 0 0,0 0-40 0 0,0 0 24 0 0,0 0 96 0 0,0 0-160 0 0,0 0-560 0 0,0 0-2041 0 0,74 77-9297 0 0</inkml:trace>
  <inkml:trace contextRef="#ctx0" brushRef="#br2" timeOffset="82159.381">13399 5084 17524 0 0,'0'0'916'0'0,"0"0"-440"0"0,0 0-117 0 0,0 0 98 0 0,0 0 87 0 0,21-34 8 0 0,68-107-46 0 0,48-84 1353 0 0,-125 214-1915 0 0,-12 36-292 0 0,-2-7 421 0 0,1-13-69 0 0,1 0 0 0 0,-1 0 0 0 0,1 0-1 0 0,0 0 1 0 0,0 0 0 0 0,0 1 0 0 0,1-1-1 0 0,0 0 1 0 0,0 0 0 0 0,0 0 0 0 0,1-1-1 0 0,-1 1 1 0 0,1 0 0 0 0,0 0 0 0 0,1-1 0 0 0,-1 1-1 0 0,1-1 1 0 0,0 0 0 0 0,0 0 0 0 0,0 0-1 0 0,0 0 1 0 0,1 0 0 0 0,0-1 0 0 0,0 0 0 0 0,0 1-1 0 0,0-1 1 0 0,0-1 0 0 0,0 1 0 0 0,2 0-4 0 0,5-1 144 0 0,1 0 1 0 0,-1-1 0 0 0,1 0 0 0 0,0-1 0 0 0,-1-1 0 0 0,1 1 0 0 0,-1-2 0 0 0,1 0 0 0 0,-1 0-1 0 0,0-1 1 0 0,1 0 0 0 0,-1-1 0 0 0,-1 0 0 0 0,1-1 0 0 0,-1 0 0 0 0,1-1 0 0 0,-2 0 0 0 0,1-1 0 0 0,-1 0-1 0 0,0 0 1 0 0,0-1 0 0 0,-1 0 0 0 0,0 0 0 0 0,0-1 0 0 0,-1 0 0 0 0,0-1 0 0 0,-1 1 0 0 0,0-1-1 0 0,0-1 1 0 0,-1 1 0 0 0,0-2-145 0 0,23-65-399 0 0,-19 72-1568 0 0,-5 6-6252 0 0,-2 3-3714 0 0</inkml:trace>
  <inkml:trace contextRef="#ctx0" brushRef="#br2" timeOffset="82471.839">14407 4620 12051 0 0,'0'0'1825'0'0,"0"0"-531"0"0,0 0-79 0 0,0 0 126 0 0,0 0 20 0 0,0 0-141 0 0,0 0-306 0 0,0 0-316 0 0,0 0-215 0 0,0 0-151 0 0,0 0-73 0 0,0 0-34 0 0,0 0-29 0 0,-25 11-10 0 0,-81 37-36 0 0,46-1 2 0 0,53-36-49 0 0,3-8-5 0 0,1 0 1 0 0,0 0-1 0 0,-1 0 0 0 0,1 1 1 0 0,0-1-1 0 0,1 1 0 0 0,-1 0 1 0 0,1 0-1 0 0,0 0 0 0 0,0 0 0 0 0,0 0 1 0 0,0 1-1 0 0,1-1 0 0 0,-1 0 1 0 0,1 1-1 0 0,0-1 0 0 0,1 1 1 0 0,-1 0-1 0 0,1-1 0 0 0,0 1 1 0 0,0-1-1 0 0,0 1 0 0 0,1-1 1 0 0,0 1-1 0 0,-1 0 0 0 0,2-1 1 0 0,-1 0-1 0 0,0 1 0 0 0,1-1 1 0 0,0 0-1 0 0,0 0 0 0 0,0 0 1 0 0,1 0-1 0 0,-1 0 0 0 0,1 0 1 0 0,0-1-1 0 0,0 1 0 0 0,0-1 1 0 0,2 1 1 0 0,10 3 11 0 0,0-1 0 0 0,0 0 0 0 0,1-1 0 0 0,-1-1 0 0 0,1-1 1 0 0,1 0-1 0 0,-1-1 0 0 0,0-1 0 0 0,0-1 0 0 0,1 0 0 0 0,-1-1 1 0 0,0 0-1 0 0,0-1 0 0 0,0-1 0 0 0,0-1 0 0 0,6-2-11 0 0,-9 2-211 0 0,0 0 0 0 0,0 0 0 0 0,-1-1 0 0 0,1-1 0 0 0,-1 0 1 0 0,-1 0-1 0 0,1-1 0 0 0,9-9 211 0 0,1-2-4113 0 0,0-2-3491 0 0,-17 12-2110 0 0</inkml:trace>
  <inkml:trace contextRef="#ctx0" brushRef="#br2" timeOffset="82804.19">14593 4856 2208 0 0,'0'0'2449'0'0,"0"0"-518"0"0,0 0-7 0 0,0 0 109 0 0,0 0-33 0 0,0 0-111 0 0,0 0-185 0 0,0 0-185 0 0,0 0-124 0 0,33 7-108 0 0,101 18-147 0 0,-55-32 250 0 0,-63 0-1055 0 0,3 1-177 0 0,0-1 0 0 0,0-1 1 0 0,-1-1-1 0 0,0 0 1 0 0,0-2-1 0 0,-1 0 0 0 0,-1 0 1 0 0,0-2-1 0 0,0 0 1 0 0,-1-1-1 0 0,-1-1 0 0 0,-1 0 1 0 0,0 0-1 0 0,0-2 0 0 0,-2 1 1 0 0,0-2-1 0 0,3-8-158 0 0,-12 24 1 0 0,0-1 1 0 0,-1 1-1 0 0,0 0 0 0 0,0-1 0 0 0,0 1 0 0 0,0-1 0 0 0,0 0 0 0 0,0 1 1 0 0,-1-1-1 0 0,1 0 0 0 0,-1 1 0 0 0,1-1 0 0 0,-1 0 0 0 0,0 0 1 0 0,0 1-1 0 0,-1-1 0 0 0,1 0 0 0 0,0 0 0 0 0,-1 1 0 0 0,0-1 0 0 0,0 0 1 0 0,1 1-1 0 0,-2-1 0 0 0,1 1 0 0 0,0-1 0 0 0,0 1 0 0 0,-1 0 1 0 0,1-1-1 0 0,-1 1 0 0 0,0 0 0 0 0,0 0 0 0 0,0 0 0 0 0,0 0 1 0 0,0 1-1 0 0,0-1 0 0 0,0 0 0 0 0,0 1 0 0 0,-1-1 0 0 0,1 1 0 0 0,-1 0 1 0 0,1 0-1 0 0,-1 0 0 0 0,1 0 0 0 0,-1 1 0 0 0,-2-2-1 0 0,-12 4-16 0 0,1-1 0 0 0,-1 2 0 0 0,1 0 0 0 0,0 1 0 0 0,0 1 0 0 0,0 0 0 0 0,0 1 0 0 0,1 1 0 0 0,0 1 0 0 0,0 0 0 0 0,1 0 0 0 0,0 2 0 0 0,1-1 0 0 0,0 2 0 0 0,0 0 0 0 0,1 0 0 0 0,0 2 0 0 0,1-1 0 0 0,1 1 0 0 0,0 1 0 0 0,-7 13 16 0 0,10-20-11 0 0,1 1 1 0 0,0 0-1 0 0,0 1 0 0 0,1-1 1 0 0,0 1-1 0 0,1 0 0 0 0,0 0 1 0 0,0 1-1 0 0,1-1 0 0 0,0 1 1 0 0,1 0-1 0 0,0-1 0 0 0,0 1 1 0 0,1 0-1 0 0,0 0 0 0 0,1 0 1 0 0,0 0-1 0 0,1 0 0 0 0,0 0 1 0 0,1 0-1 0 0,0 0 0 0 0,0 0 1 0 0,1 0-1 0 0,0-1 0 0 0,1 1 1 0 0,0-1-1 0 0,0 0 0 0 0,4 5 11 0 0,1-5-19 0 0,0 1-1 0 0,0-1 0 0 0,1-1 0 0 0,0 0 0 0 0,1-1 0 0 0,0 1 1 0 0,0-2-1 0 0,0 0 0 0 0,1 0 0 0 0,0-1 0 0 0,0-1 1 0 0,0 0-1 0 0,1 0 0 0 0,11 1 20 0 0,64 3-2546 0 0,-66-8-2202 0 0,-5 0-6961 0 0</inkml:trace>
  <inkml:trace contextRef="#ctx0" brushRef="#br2" timeOffset="84636.304">16500 4587 2264 0 0,'0'0'1776'0'0,"0"0"116"0"0,0 0 276 0 0,0 0 149 0 0,0 0-122 0 0,0 0-408 0 0,0 0-439 0 0,0 0-333 0 0,0 0-217 0 0,0 0-165 0 0,0 0-110 0 0,-19 6-62 0 0,-61 19-58 0 0,72-23-332 0 0,1 2-1 0 0,-1-1 0 0 0,1 0 0 0 0,0 1 1 0 0,1 1-1 0 0,-1-1 0 0 0,1 1 1 0 0,-1 0-1 0 0,1 1 0 0 0,1-1 1 0 0,-3 4-71 0 0,-3 2 89 0 0,-3 4-63 0 0,0 0-1 0 0,2 1 1 0 0,0 1-1 0 0,1 0 1 0 0,0 0-1 0 0,1 1 1 0 0,2 1-1 0 0,-1-1 1 0 0,2 1-1 0 0,1 1 0 0 0,0-1 1 0 0,1 1-1 0 0,2 0 1 0 0,0 0-1 0 0,1 1 1 0 0,0-1-1 0 0,2 7-25 0 0,1-18 43 0 0,1 0 0 0 0,0 1 1 0 0,1-1-1 0 0,0 0 0 0 0,0 0 0 0 0,1 0 0 0 0,0-1 0 0 0,0 1 0 0 0,1-1 0 0 0,0 0 0 0 0,1 0 0 0 0,0-1 0 0 0,0 0 0 0 0,1 0 0 0 0,-1 0 0 0 0,1 0 0 0 0,1-1 0 0 0,-1-1 0 0 0,1 1 0 0 0,0-1 0 0 0,1 0 0 0 0,-1-1 0 0 0,1 0 0 0 0,0-1 0 0 0,0 1 0 0 0,0-2 0 0 0,0 1 0 0 0,0-1 0 0 0,1-1 0 0 0,-1 1 0 0 0,1-2 0 0 0,-1 1 0 0 0,1-1 0 0 0,-1-1 0 0 0,1 0-43 0 0,28-1 345 0 0,-1-2-1 0 0,0-2 1 0 0,0-1 0 0 0,-1-2-1 0 0,0-1 1 0 0,0-2-1 0 0,-1-2 1 0 0,-1-1 0 0 0,0-1-1 0 0,26-18-344 0 0,-42 23 135 0 0,1-1 0 0 0,-2 0 0 0 0,0-2 0 0 0,0 0 0 0 0,-2 0 0 0 0,0-2 0 0 0,0 0 0 0 0,-1 0-1 0 0,-1-1 1 0 0,5-10-135 0 0,-13 19 27 0 0,0-1-1 0 0,-1 0 1 0 0,0 0-1 0 0,0 0 1 0 0,-1 0-1 0 0,0-1 1 0 0,-1 1 0 0 0,0-1-1 0 0,0 0 1 0 0,-1 1-1 0 0,0-1 1 0 0,-1 0-1 0 0,0 0 1 0 0,-1 0-1 0 0,0 0 1 0 0,0 1-1 0 0,-1-1 1 0 0,0 0-1 0 0,-1 1 1 0 0,0-1-1 0 0,0 1 1 0 0,-1 0-1 0 0,-4-7-26 0 0,0 3-32 0 0,-1 0-1 0 0,0 1 0 0 0,-1 0 1 0 0,0 0-1 0 0,-1 1 1 0 0,0 0-1 0 0,-1 1 0 0 0,0 0 1 0 0,0 1-1 0 0,-1 1 0 0 0,0 0 1 0 0,-1 0-1 0 0,0 1 0 0 0,0 1 1 0 0,0 1-1 0 0,-1 0 1 0 0,0 0-1 0 0,0 2 0 0 0,0 0 1 0 0,-3 0 32 0 0,-9 0-217 0 0,1 0 0 0 0,0 2 1 0 0,-1 1-1 0 0,1 2 0 0 0,0 0 0 0 0,0 1 1 0 0,0 2-1 0 0,0 1 0 0 0,1 1 0 0 0,-1 1 1 0 0,-13 6 216 0 0,-73 45-2753 0 0,42-14-4866 0 0,39-22-4183 0 0</inkml:trace>
  <inkml:trace contextRef="#ctx0" brushRef="#br2" timeOffset="84959.421">16073 5029 15635 0 0,'0'0'1765'0'0,"0"0"-513"0"0,0 0-172 0 0,0 0 47 0 0,0 0-3 0 0,0 0-83 0 0,0 0-160 0 0,33-31-165 0 0,98-94-150 0 0,-59 63 401 0 0,-65 59-950 0 0,0 0 0 0 0,0 0 0 0 0,1 1 1 0 0,-1-1-1 0 0,1 2 0 0 0,-1-1 1 0 0,1 1-1 0 0,0 0 0 0 0,-1 1 0 0 0,1 0 1 0 0,0 0-1 0 0,-1 1 0 0 0,1-1 1 0 0,0 2-1 0 0,-1-1 0 0 0,1 1 0 0 0,-1 0 1 0 0,0 1-1 0 0,1 0 0 0 0,-1 0 1 0 0,0 0-1 0 0,-1 1 0 0 0,1 0 0 0 0,-1 1 1 0 0,2 1-18 0 0,16 4 24 0 0,1 0 0 0 0,0-2 0 0 0,0-1 0 0 0,0 0 0 0 0,1-2 0 0 0,0-1 0 0 0,0-1 0 0 0,0-2 0 0 0,0 0 0 0 0,0-2 0 0 0,0 0 0 0 0,24-6-24 0 0,-33 6 42 0 0,-1-1 0 0 0,0 0 1 0 0,1-1-1 0 0,-1-1 0 0 0,0-1 1 0 0,-1 0-1 0 0,14-7-42 0 0,-29 12-13 0 0,-1 0 0 0 0,1 0 0 0 0,-1 0 0 0 0,1-1 0 0 0,-1 1 0 0 0,1 0 0 0 0,-1-1 0 0 0,1 1 0 0 0,-1 0 1 0 0,1-1-1 0 0,-1 1 0 0 0,1 0 0 0 0,0-1 0 0 0,-1 1 0 0 0,1-1 0 0 0,0 1 0 0 0,-1-1 0 0 0,1 1 0 0 0,0-1 0 0 0,-1 1 0 0 0,1-1 0 0 0,0 1 0 0 0,0-1 1 0 0,0 1-1 0 0,0-1 0 0 0,-1 0 0 0 0,1 1 0 0 0,0-1 0 0 0,0 1 0 0 0,0-1 0 0 0,0 1 0 0 0,0-1 0 0 0,0 0 0 0 0,1 1 0 0 0,-1-1 0 0 0,0 1 0 0 0,0-1 1 0 0,0 1-1 0 0,0-1 0 0 0,1 1 0 0 0,-1-1 0 0 0,0 1 0 0 0,1-1 0 0 0,-1 1 0 0 0,0-1 0 0 0,1 1 0 0 0,-1-1 0 0 0,0 1 0 0 0,1 0 0 0 0,-1-1 1 0 0,1 1-1 0 0,-1-1 0 0 0,1 1 0 0 0,-1 0 0 0 0,1 0 0 0 0,-1-1 0 0 0,1 1 0 0 0,-1 0 0 0 0,1 0 0 0 0,-1 0 0 0 0,1-1 0 0 0,-1 1 0 0 0,1 0 0 0 0,0 0 1 0 0,0 0 12 0 0,-26-5-2634 0 0,6 4-3421 0 0,11 1-5833 0 0</inkml:trace>
  <inkml:trace contextRef="#ctx0" brushRef="#br2" timeOffset="85314.187">16581 4079 8946 0 0,'0'0'2444'0'0,"0"0"-258"0"0,0 0-161 0 0,0 0-152 0 0,0 0-152 0 0,0 0-170 0 0,0 0-234 0 0,0 0-232 0 0,0 0-239 0 0,0 0-203 0 0,0 0-148 0 0,0 0-106 0 0,0 0-76 0 0,-5-3-73 0 0,-17-9-70 0 0,10 28 261 0 0,13-17-280 0 0,-1 1 26 0 0,-8-3-1221 0 0,11 16-6614 0 0,2-12-4186 0 0</inkml:trace>
  <inkml:trace contextRef="#ctx0" brushRef="#br2" timeOffset="85664.339">17318 4532 12267 0 0,'0'0'2471'0'0,"0"0"-955"0"0,0 0-565 0 0,0 0-123 0 0,0 0-66 0 0,0 0-97 0 0,0 0-79 0 0,0 0-17 0 0,0 0-9 0 0,0 0 43 0 0,0 0 13 0 0,0 0-76 0 0,10 8-56 0 0,35 25-49 0 0,-38-29-313 0 0,0 0-1 0 0,1-1 1 0 0,-1 0 0 0 0,1 0-1 0 0,-1-1 1 0 0,1 0 0 0 0,0 0-1 0 0,0-1 1 0 0,0 0 0 0 0,0 0-1 0 0,0-1 1 0 0,0 0 0 0 0,6-1-122 0 0,-2 1 109 0 0,29 0 89 0 0,14 1-244 0 0,0-2 0 0 0,-1-3 1 0 0,1-2-1 0 0,4-3 46 0 0,-46 7-713 0 0,-11 1-8743 0 0,-2 1-1725 0 0</inkml:trace>
  <inkml:trace contextRef="#ctx0" brushRef="#br2" timeOffset="85918.235">17298 4823 9954 0 0,'0'0'2535'0'0,"0"0"-758"0"0,0 0-344 0 0,0 0 69 0 0,0 0-28 0 0,0 0-111 0 0,0 0-176 0 0,0 0-215 0 0,0 0-223 0 0,0 0-169 0 0,0 0-136 0 0,35 15-109 0 0,113 43-76 0 0,-68-41 23 0 0,-64-19-229 0 0,129-23-555 0 0,-87 6-9492 0 0,-51 15-2048 0 0</inkml:trace>
  <inkml:trace contextRef="#ctx0" brushRef="#br2" timeOffset="86492.26">18437 4491 0 0 0,'0'0'1860'0'0,"0"0"-197"0"0,0 0 180 0 0,0 0 366 0 0,0 0 250 0 0,0 0-12 0 0,0 0-298 0 0,0 0-398 0 0,0 0-356 0 0,0 0-240 0 0,0 0-200 0 0,0 0-190 0 0,-1-4-195 0 0,1 3-556 0 0,0 1 0 0 0,-1-1 0 0 0,1 0 0 0 0,0 0 0 0 0,-1 1 0 0 0,1-1 0 0 0,0 0 1 0 0,-1 1-1 0 0,1-1 0 0 0,-1 0 0 0 0,1 1 0 0 0,-1-1 0 0 0,1 1 0 0 0,-1-1 1 0 0,1 0-1 0 0,-1 1 0 0 0,0 0 0 0 0,1-1 0 0 0,-1 1 0 0 0,0-1 0 0 0,0 1 1 0 0,1 0-1 0 0,-1-1 0 0 0,0 1 0 0 0,1 0 0 0 0,-1 0 0 0 0,0 0 0 0 0,0 0 0 0 0,0 0 1 0 0,1-1-1 0 0,-1 1 0 0 0,0 0 0 0 0,0 1 0 0 0,0-1 0 0 0,1 0 0 0 0,-1 0 1 0 0,0 0-1 0 0,0 0 0 0 0,1 1 0 0 0,-1-1 0 0 0,0 0 0 0 0,0 1 0 0 0,1-1 1 0 0,-1 0-1 0 0,0 1 0 0 0,1-1 0 0 0,-1 1 0 0 0,1-1 0 0 0,-1 1 0 0 0,1 0 0 0 0,-1-1 1 0 0,1 1-1 0 0,-1-1 0 0 0,1 1 0 0 0,-1 0 0 0 0,1-1 0 0 0,0 1 0 0 0,-1 0 1 0 0,1 0-1 0 0,0-1 0 0 0,0 1 0 0 0,-1 0 0 0 0,1 0 0 0 0,0 0-14 0 0,-4 2 38 0 0,-22 19 87 0 0,0 2-1 0 0,2 1 1 0 0,1 0-1 0 0,2 2 1 0 0,0 0-1 0 0,1 2 1 0 0,2 0-1 0 0,1 1 1 0 0,-3 11-125 0 0,14-27-9 0 0,1 1 1 0 0,1-1 0 0 0,0 1 0 0 0,1 0-1 0 0,0 0 1 0 0,1 0 0 0 0,1 0-1 0 0,0 0 1 0 0,2 0 0 0 0,-1 2 8 0 0,1-13-28 0 0,-1 0-1 0 0,1 0 1 0 0,0 0-1 0 0,0 0 1 0 0,0 0 0 0 0,1 0-1 0 0,-1 0 1 0 0,1 0-1 0 0,0 0 1 0 0,0-1 0 0 0,0 1-1 0 0,1-1 1 0 0,-1 1-1 0 0,1-1 1 0 0,0 0 0 0 0,0 0-1 0 0,0 0 1 0 0,0 0-1 0 0,0-1 1 0 0,1 1 0 0 0,-1-1-1 0 0,1 0 1 0 0,0 0-1 0 0,-1 0 1 0 0,1-1 0 0 0,0 1-1 0 0,0-1 1 0 0,0 0-1 0 0,0 0 1 0 0,0 0 0 0 0,1 0-1 0 0,-1-1 1 0 0,0 0 0 0 0,0 0-1 0 0,0 0 1 0 0,1 0 28 0 0,9 0-373 0 0,1-1 0 0 0,0-1 0 0 0,-1 1 0 0 0,1-2 0 0 0,-1 0-1 0 0,0-1 1 0 0,0-1 0 0 0,0 0 0 0 0,11-6 373 0 0,-1-2-1212 0 0,26-13-4844 0 0,-23 15-3072 0 0</inkml:trace>
  <inkml:trace contextRef="#ctx0" brushRef="#br2" timeOffset="86762.331">18929 4517 4841 0 0,'0'0'3234'0'0,"0"0"-985"0"0,0 0-640 0 0,0 0-275 0 0,0 0-173 0 0,0 0-72 0 0,-33 22-88 0 0,-101 73-122 0 0,127-91-784 0 0,1 0 0 0 0,0 1 0 0 0,0-1-1 0 0,0 2 1 0 0,1-1 0 0 0,0 0 0 0 0,0 1 0 0 0,0 0 0 0 0,1 0-1 0 0,0 1 1 0 0,0-1 0 0 0,-3 7-95 0 0,0 3 196 0 0,0-2-60 0 0,0 0 0 0 0,1 0 0 0 0,1 1 0 0 0,1-1 0 0 0,0 1 0 0 0,1 0 0 0 0,0 1 0 0 0,1-1 0 0 0,1 0 0 0 0,0 1 0 0 0,1-1 0 0 0,2 10-136 0 0,-1-17 84 0 0,0 1 0 0 0,1-1 0 0 0,0 0 0 0 0,0-1 0 0 0,1 1-1 0 0,0 0 1 0 0,1-1 0 0 0,-1 1 0 0 0,1-1 0 0 0,1 0 0 0 0,-1-1 0 0 0,1 1 0 0 0,0-1 0 0 0,1 1 0 0 0,0-2 0 0 0,0 1-1 0 0,0-1 1 0 0,0 0 0 0 0,1 0 0 0 0,0 0 0 0 0,0-1 0 0 0,0 0 0 0 0,1-1 0 0 0,1 1-84 0 0,2 0 107 0 0,0 0 0 0 0,0-1 1 0 0,1-1-1 0 0,-1 0 0 0 0,1 0 1 0 0,-1-2-1 0 0,1 1 0 0 0,0-1 1 0 0,-1-1-1 0 0,1 0 0 0 0,-1 0 1 0 0,1-1-1 0 0,-1-1 0 0 0,0 0 1 0 0,1-1-1 0 0,-2 0 0 0 0,1 0 1 0 0,0-1-1 0 0,-1-1 0 0 0,0 1 0 0 0,0-2 1 0 0,-1 1-1 0 0,1-2 0 0 0,-1 1 1 0 0,-1-1-1 0 0,0 0 0 0 0,0-1 1 0 0,0 0-1 0 0,-1 0 0 0 0,-1-1 1 0 0,0 0-1 0 0,0 0 0 0 0,0 0 1 0 0,-2-1-1 0 0,1 1 0 0 0,-1-2-107 0 0,0 2-42 0 0,-1 0 0 0 0,0 0-1 0 0,0 0 1 0 0,-1-1 0 0 0,-1 1-1 0 0,1 0 1 0 0,-2-1 0 0 0,0 1 0 0 0,0-1-1 0 0,0 1 1 0 0,-2-1 0 0 0,1 1-1 0 0,-1 0 1 0 0,-1-1 0 0 0,0 1 0 0 0,0 0-1 0 0,-1 1 1 0 0,0-1 0 0 0,-1 1-1 0 0,0-1 1 0 0,0 1 0 0 0,-1 1-1 0 0,0-1 1 0 0,-1 1 0 0 0,0 0 0 0 0,0 1-1 0 0,-1-1 1 0 0,-5-3 42 0 0,-53-7-2335 0 0,43 18-812 0 0,3 5-3287 0 0,9-2-5066 0 0</inkml:trace>
  <inkml:trace contextRef="#ctx0" brushRef="#br2" timeOffset="87128.162">19267 4985 15339 0 0,'0'0'1365'0'0,"0"0"-500"0"0,0 0-106 0 0,0 0 117 0 0,0 0 48 0 0,0 0-70 0 0,0 0-166 0 0,0 0-177 0 0,0 0-139 0 0,0 0-77 0 0,0 0-42 0 0,0 0-41 0 0,0 0-28 0 0,5-30-25 0 0,13-92-34 0 0,19 23 38 0 0,-31 84-171 0 0,-3 8-10 0 0,0-1 0 0 0,0 1 0 0 0,0 0 0 0 0,1 0 0 0 0,0 0 0 0 0,1 1 1 0 0,-1-1-1 0 0,1 1 0 0 0,0 0 0 0 0,1 0 0 0 0,-1 1 0 0 0,5-3 18 0 0,-9 9-23 0 0,1 0 0 0 0,0 1 0 0 0,0-1 1 0 0,0 1-1 0 0,-1-1 0 0 0,1 1 0 0 0,-1 0 0 0 0,1-1 0 0 0,-1 1 0 0 0,0 0 1 0 0,1 0-1 0 0,-1 0 0 0 0,0 0 0 0 0,0 0 0 0 0,-1 0 0 0 0,1 0 1 0 0,0 0-1 0 0,-1 1 0 0 0,1-1 0 0 0,-1 0 0 0 0,0 0 0 0 0,1 2 23 0 0,0-1-18 0 0,7 26 48 0 0,-8-21-6 0 0,1 0 1 0 0,0 1-1 0 0,1-1 1 0 0,0 0-1 0 0,0 0 1 0 0,1-1-1 0 0,-1 1 1 0 0,2 0 0 0 0,-1-1-1 0 0,1 0 1 0 0,0 0-1 0 0,1 0 1 0 0,0 0-1 0 0,0 0 1 0 0,0-1-1 0 0,1 0 1 0 0,0 0 0 0 0,0-1-1 0 0,0 0 1 0 0,1 0-1 0 0,0 0 1 0 0,0-1-1 0 0,0 0 1 0 0,0 0-1 0 0,1-1 1 0 0,-1 0 0 0 0,1 0-1 0 0,5 1-24 0 0,-3-5 143 0 0,0 0-1 0 0,0 0 0 0 0,0-1 1 0 0,-1 0-1 0 0,1 0 0 0 0,-1-1 1 0 0,0-1-1 0 0,0 1 1 0 0,0-2-1 0 0,0 1 0 0 0,0-1 1 0 0,-1 0-1 0 0,0-1 1 0 0,0 0-1 0 0,-1 0 0 0 0,1-1 1 0 0,-1 0-1 0 0,-1 0 1 0 0,0-1-1 0 0,0 0 0 0 0,0 0 1 0 0,-1 0-1 0 0,0-1 1 0 0,0 1-1 0 0,2-9-142 0 0,13-37-2902 0 0,-13 1-3304 0 0,-7 49-5666 0 0</inkml:trace>
  <inkml:trace contextRef="#ctx0" brushRef="#br2" timeOffset="87476.3">20311 4432 13931 0 0,'0'0'2830'0'0,"0"0"-1368"0"0,0 0-484 0 0,0 0 59 0 0,0 0-56 0 0,0 0-165 0 0,0 0-268 0 0,0 0-247 0 0,0 0-120 0 0,0 0-38 0 0,0 0-31 0 0,0 0-26 0 0,-31 18-6 0 0,-101 57-26 0 0,14 10 20 0 0,99-67-99 0 0,18-18 21 0 0,0 1 0 0 0,0 0 0 0 0,0 0 0 0 0,0 0 0 0 0,0 0 0 0 0,0 0 0 0 0,1 0 0 0 0,-1 0 0 0 0,0 0 0 0 0,0 0 0 0 0,1 0-1 0 0,-1 0 1 0 0,1 0 0 0 0,-1 0 0 0 0,1 1 0 0 0,-1-1 0 0 0,1 0 0 0 0,0 0 0 0 0,-1 1 0 0 0,1-1 0 0 0,0 0 0 0 0,0 1 0 0 0,0-1 0 0 0,0 0 0 0 0,0 1 0 0 0,0-1 0 0 0,1 0 0 0 0,-1 0 0 0 0,0 1 0 0 0,1-1 0 0 0,-1 0-1 0 0,1 0 1 0 0,-1 1 0 0 0,1-1 0 0 0,0 0 0 0 0,-1 0 0 0 0,1 0 0 0 0,0 0 0 0 0,0 0 0 0 0,0 0 0 0 0,-1 0 0 0 0,1 0 0 0 0,0 0 0 0 0,0-1 0 0 0,1 1 0 0 0,-1 0 0 0 0,0-1 0 0 0,0 1 0 0 0,0 0 0 0 0,0-1 0 0 0,1 1 0 0 0,-1-1-1 0 0,0 0 1 0 0,0 1 0 0 0,1-1 4 0 0,115 8 109 0 0,33 10 110 0 0,-147-18-189 0 0,0 1 0 0 0,0-1 0 0 0,0 1 0 0 0,0 0 0 0 0,1 0 0 0 0,-1 0 0 0 0,-1 1 0 0 0,1-1 0 0 0,0 1 0 0 0,0-1 0 0 0,0 1 0 0 0,-1 0 0 0 0,1 0 0 0 0,-1 0-1 0 0,0 0 1 0 0,1 1 0 0 0,-1-1 0 0 0,0 1 0 0 0,0-1 0 0 0,-1 1 0 0 0,1 0 0 0 0,0 0 0 0 0,-1 0 0 0 0,0 0 0 0 0,0 0 0 0 0,0 0 0 0 0,0 0 0 0 0,0 0 0 0 0,0 0-1 0 0,-1 0 1 0 0,0 1 0 0 0,1-1 0 0 0,-1 0 0 0 0,0 0 0 0 0,-1 1 0 0 0,1-1 0 0 0,-1 0 0 0 0,0 3-30 0 0,-5 6 55 0 0,-1 0 0 0 0,0-1 0 0 0,0 0 0 0 0,-2 0 0 0 0,1-1 1 0 0,-1 0-1 0 0,-1 0 0 0 0,0-1 0 0 0,0 0 0 0 0,-1 0-55 0 0,-7 7-4 0 0,-133 106-2058 0 0,142-118-69 0 0,3-4-6284 0 0,4 0-3156 0 0</inkml:trace>
  <inkml:trace contextRef="#ctx0" brushRef="#br2" timeOffset="87718.015">20797 4326 10354 0 0,'0'0'4021'0'0,"0"0"-1572"0"0,0 0-872 0 0,0 0-320 0 0,0 0-200 0 0,0 0-115 0 0,0 0-80 0 0,0 0-89 0 0,0 0-145 0 0,0 0-164 0 0,16 33-132 0 0,44 107-103 0 0,-57-66-70 0 0,-89 151 99 0 0,6-20-3398 0 0,71-189 492 0 0,4-10-3893 0 0,1-6-4604 0 0</inkml:trace>
  <inkml:trace contextRef="#ctx0" brushRef="#br2" timeOffset="87876.391">20554 4580 18316 0 0,'0'0'1016'0'0,"0"0"-488"0"0,0 0 96 0 0,0 0 49 0 0,0 0 15 0 0,0 0-104 0 0,0 0-128 0 0,225-41-136 0 0,-181 41-120 0 0,0 0-112 0 0,0 0-64 0 0,2 0-112 0 0,2 0-216 0 0,-4 0-496 0 0,-9 0-2345 0 0,-14 0-9970 0 0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5:07.691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1 817 14123 0 0,'0'0'527'0'0,"0"0"-159"0"0,0 0-140 0 0,0 0-19 0 0,0 0 137 0 0,0 0 159 0 0,41-8 91 0 0,286-54 715 0 0,2442-383 3145 0 0,-632 163-5224 0 0,-2083 274 136 0 0,15-2-960 0 0,-21 8-8364 0 0,-44 2 235 0 0</inkml:trace>
  <inkml:trace contextRef="#ctx0" brushRef="#br0" timeOffset="287.025">196 1318 10082 0 0,'0'0'3980'0'0,"0"0"-2884"0"0,0 0-769 0 0,-32 6-10 0 0,-96 19 6 0 0,113-21 377 0 0,23-4-383 0 0,25-3 117 0 0,375-93 3124 0 0,1805-409-496 0 0,-443 278-3024 0 0,-1013 162-6580 0 0,-655 57-4989 0 0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5:28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2581 965 5313 0 0,'0'0'3586'0'0,"0"0"-1343"0"0,0 0-574 0 0,0 0 12 0 0,0 0 82 0 0,0 0-42 0 0,0 0-236 0 0,0 0-299 0 0,0 0-235 0 0,0 0-186 0 0,0 0-142 0 0,0 0-83 0 0,0 0-76 0 0,-29-2-42 0 0,-92-6-25 0 0,43 23 136 0 0,62-8-408 0 0,-17 6-11 0 0,1 1-1 0 0,0 1 1 0 0,2 2 0 0 0,-1 1-1 0 0,2 1 1 0 0,1 2 0 0 0,0 1 0 0 0,1 1-1 0 0,2 1 1 0 0,0 1 0 0 0,-2 7-114 0 0,22-26-2 0 0,1 1 0 0 0,-1 0 1 0 0,2 0-1 0 0,-1 1 0 0 0,1-1 1 0 0,0 1-1 0 0,1-1 0 0 0,0 1 1 0 0,0 0-1 0 0,0 0 0 0 0,1 0 1 0 0,1 0-1 0 0,-1 0 0 0 0,1 1 1 0 0,0-1-1 0 0,1 2 2 0 0,2-6 17 0 0,0 0 1 0 0,0-1-1 0 0,0 1 1 0 0,0-1-1 0 0,0 0 0 0 0,1 0 1 0 0,-1 0-1 0 0,1 0 0 0 0,0-1 1 0 0,0 1-1 0 0,0-1 1 0 0,0 0-1 0 0,1 0 0 0 0,-1-1 1 0 0,0 1-1 0 0,1-1 0 0 0,-1 0 1 0 0,1 0-1 0 0,-1 0 1 0 0,1-1-1 0 0,0 0 0 0 0,-1 0 1 0 0,1 0-1 0 0,0 0 0 0 0,-1-1 1 0 0,1 0-1 0 0,-1 1 1 0 0,1-2-1 0 0,-1 1 0 0 0,1 0 1 0 0,-1-1-1 0 0,3-2-17 0 0,25-9 132 0 0,-1-2-1 0 0,-1-2 0 0 0,-1 0 1 0 0,0-2-1 0 0,-1-2 0 0 0,-1 0 1 0 0,-1-1-1 0 0,19-23-131 0 0,158-143 368 0 0,-155 151-381 0 0,-37 64-26 0 0,57 178 139 0 0,-24-132-189 0 0,-9-43-1420 0 0,-35-30 947 0 0,0 0-174 0 0,0 0-218 0 0,0 0-306 0 0,-1 0-3821 0 0,-5-4-39 0 0,4 1-6211 0 0</inkml:trace>
  <inkml:trace contextRef="#ctx0" brushRef="#br0" timeOffset="503.277">2125 542 11610 0 0,'0'0'1736'0'0,"0"0"-119"0"0,0 0-90 0 0,0 0-12 0 0,0 0 6 0 0,0 0-155 0 0,0 0-244 0 0,0 0-308 0 0,0 0-288 0 0,0 0-196 0 0,0 0-73 0 0,0 0-9 0 0,0 0 10 0 0,-7-3 50 0 0,4 2-276 0 0,-17-10 343 0 0,37 4 622 0 0,258-15 1760 0 0,7 14-2277 0 0,-239 8-442 0 0,-43 0-51 0 0,0 0 26 0 0,0 0 25 0 0,0 0 15 0 0,0 0 27 0 0,-15-7 743 0 0,-139-129-712 0 0,128 74-1533 0 0,26 61 803 0 0,19-1-3497 0 0,-1 1-3000 0 0,-11 1-4869 0 0</inkml:trace>
  <inkml:trace contextRef="#ctx0" brushRef="#br0" timeOffset="1052.661">3290 973 4089 0 0,'0'0'1923'0'0,"0"0"-181"0"0,0 0 103 0 0,0 0 142 0 0,0 0-54 0 0,0 0-285 0 0,0 0-369 0 0,0 0-273 0 0,0 0-150 0 0,0 0-59 0 0,0 0-20 0 0,0 0-24 0 0,0 0-49 0 0,0 0-54 0 0,0 0-54 0 0,5 2 2947 0 0,9 3-2603 0 0,21-1-628 0 0,0-2 0 0 0,1-1 0 0 0,-1-1 0 0 0,0-2-1 0 0,0-2 1 0 0,0-1 0 0 0,-1-1 0 0 0,1-2-1 0 0,26-11-311 0 0,45-6-1383 0 0,-106 25 854 0 0,-16 1-6933 0 0,9 1 1464 0 0,0 2-5567 0 0</inkml:trace>
  <inkml:trace contextRef="#ctx0" brushRef="#br0" timeOffset="1409.25">3325 1183 5921 0 0,'0'0'1943'0'0,"0"0"-34"0"0,0 0 137 0 0,0 0 69 0 0,0 0-162 0 0,0 0-339 0 0,0 0-395 0 0,0 0-315 0 0,0 0-208 0 0,0 0-96 0 0,0 0-57 0 0,0 0-4 0 0,0 0-16 0 0,-1 2-34 0 0,0-1-409 0 0,1 0 0 0 0,0 0-1 0 0,0 0 1 0 0,0 0-1 0 0,0 0 1 0 0,0 0 0 0 0,0 0-1 0 0,0 0 1 0 0,1 0 0 0 0,-1 0-1 0 0,0 0 1 0 0,1 0 0 0 0,-1 0-1 0 0,0 0 1 0 0,1 0-1 0 0,-1 0 1 0 0,1 0 0 0 0,-1 0-1 0 0,1 0 1 0 0,0-1 0 0 0,-1 1-1 0 0,1 0 1 0 0,0 0 0 0 0,-1-1-1 0 0,1 1 1 0 0,0-1 0 0 0,0 1-1 0 0,0 0 1 0 0,0-1-1 0 0,0 0 1 0 0,0 1 0 0 0,0-1-1 0 0,-1 1 1 0 0,1-1 0 0 0,0 0-1 0 0,0 0 1 0 0,0 0 0 0 0,0 1-1 0 0,1-1 1 0 0,-1 0-1 0 0,0 0 1 0 0,0 0 0 0 0,0-1-1 0 0,0 1 1 0 0,0 0 0 0 0,0 0-80 0 0,39 3 698 0 0,0-1 1 0 0,0-2-1 0 0,0-2 1 0 0,0-2-1 0 0,39-8-698 0 0,-59 9 118 0 0,197-26-1072 0 0,-216 26-1478 0 0,-1 2-5602 0 0,0 1-5049 0 0</inkml:trace>
  <inkml:trace contextRef="#ctx0" brushRef="#br0" timeOffset="-1813.972">35 660 8626 0 0,'0'0'2115'0'0,"0"0"-367"0"0,0 0-193 0 0,0 0-58 0 0,0 0-66 0 0,0 0-182 0 0,0 0-261 0 0,0 0-247 0 0,0 0-197 0 0,0 0-171 0 0,0 0-113 0 0,-7 0-77 0 0,-21 4 242 0 0,97 6 2048 0 0,21-8-1616 0 0,0-4 0 0 0,0-4 1 0 0,-1-4-1 0 0,0-4 0 0 0,12-7-857 0 0,-20 6 285 0 0,114-10 20 0 0,-132 25-307 0 0,-63 0-31 0 0,0 0 2 0 0,0 0-17 0 0,0 0-26 0 0,-26 3-1332 0 0,-52 16-2384 0 0,25-11-3600 0 0,38-5 205 0 0,5 0-1940 0 0</inkml:trace>
  <inkml:trace contextRef="#ctx0" brushRef="#br0" timeOffset="-1499.228">85 778 11642 0 0,'0'0'1948'0'0,"0"0"-533"0"0,0 0-243 0 0,0 0-13 0 0,0 0-32 0 0,0 0-125 0 0,0 0-197 0 0,0 0-195 0 0,0 0-52 0 0,0 0 15 0 0,0 0 76 0 0,0 0 59 0 0,0 0-44 0 0,13 4-43 0 0,98 24 846 0 0,89-27 55 0 0,4-28-1181 0 0,93-27-327 0 0,-290 54-65 0 0,14-3-606 0 0,-29 2-3104 0 0,-2 1 1352 0 0,3 0-3721 0 0,0 0-5602 0 0</inkml:trace>
  <inkml:trace contextRef="#ctx0" brushRef="#br0" timeOffset="-844.488">551 167 7850 0 0,'0'0'1632'0'0,"0"0"-93"0"0,0 0 116 0 0,0 0 65 0 0,0 0-39 0 0,0 0-160 0 0,0 0-302 0 0,0 0-233 0 0,0 0-195 0 0,0 0-171 0 0,0 0-172 0 0,0 0-135 0 0,-15-2-77 0 0,-44-5-5 0 0,58 7-211 0 0,1 0-1 0 0,-1 0 1 0 0,0 0-1 0 0,1 0 1 0 0,-1 1 0 0 0,0-1-1 0 0,1 0 1 0 0,-1 0-1 0 0,0 1 1 0 0,1-1 0 0 0,-1 0-1 0 0,1 1 1 0 0,-1-1-1 0 0,1 1 1 0 0,-1-1-1 0 0,1 1 1 0 0,-1-1 0 0 0,1 1-1 0 0,-1-1 1 0 0,1 1-1 0 0,0-1 1 0 0,-1 1 0 0 0,1 0-1 0 0,0-1 1 0 0,-1 1-1 0 0,1-1 1 0 0,0 1-1 0 0,0 0 1 0 0,0-1 0 0 0,-1 1-1 0 0,1 0 1 0 0,0-1-1 0 0,0 1 1 0 0,0 0 0 0 0,0 0-1 0 0,0-1 1 0 0,0 1-1 0 0,1 0 1 0 0,-1-1-1 0 0,0 1 1 0 0,0 0 0 0 0,0-1-1 0 0,1 1 1 0 0,-1-1-1 0 0,0 1 1 0 0,0 0 0 0 0,1-1-1 0 0,-1 1 1 0 0,1-1-1 0 0,-1 1 1 0 0,1-1-1 0 0,-1 1 1 0 0,0-1 0 0 0,1 1-1 0 0,0-1 1 0 0,-1 1-1 0 0,1-1 1 0 0,-1 0 0 0 0,1 1-20 0 0,-1 0 84 0 0,73 57 1765 0 0,163 60 362 0 0,-113-63-1894 0 0,18 19-163 0 0,-139-73-154 0 0,1 1 1 0 0,-1-1-1 0 0,0 1 1 0 0,0-1-1 0 0,0 1 1 0 0,0 0-1 0 0,0 0 1 0 0,0 0-1 0 0,-1 0 1 0 0,1 0-1 0 0,-1 0 1 0 0,1 0-1 0 0,-1 1 1 0 0,0-1 0 0 0,0 0-1 0 0,0 1 1 0 0,0-1-1 0 0,0 1 1 0 0,0-1-1 0 0,-1 1 1 0 0,1 0-1 0 0,-1-1 1 0 0,0 1-1 0 0,0-2 8 0 0,0-1-12 0 0,0 0 21 0 0,0 0 7 0 0,0 0 1 0 0,0 0 9 0 0,0 0 7 0 0,0 0-12 0 0,0 0 1 0 0,0 0-4 0 0,0 0 6 0 0,0 0 2 0 0,0 0-20 0 0,0 0 1 0 0,0 0 1 0 0,-19 19 296 0 0,-117 116-32 0 0,-133 107-69 0 0,92-134-152 0 0,160-98-523 0 0,27-13-2613 0 0,5-4-140 0 0,-4 3-3021 0 0,0 1-6281 0 0</inkml:trace>
  <inkml:trace contextRef="#ctx0" brushRef="#br0" timeOffset="7667.267">4816 969 1416 0 0,'0'0'2564'0'0,"0"0"-935"0"0,0 0-251 0 0,0 0 181 0 0,0 0 184 0 0,0 0 67 0 0,0 0-137 0 0,0 0-278 0 0,0 0-233 0 0,0 0-190 0 0,0 0-105 0 0,-9 1-72 0 0,-4 2-506 0 0,-5 0 194 0 0,8-2 3998 0 0,10-1-4414 0 0,22-4 238 0 0,171-63 583 0 0,-141 53-792 0 0,0 2-1 0 0,1 2 1 0 0,1 2 0 0 0,41 1-96 0 0,-98 23 24 0 0,-19 15 67 0 0,-1-1-1 0 0,-1-1 1 0 0,-2-1 0 0 0,-1-1 0 0 0,-1-1-1 0 0,-10 5-90 0 0,-45 45 51 0 0,53-48-46 0 0,10-11-2 0 0,2 1-1 0 0,0 1 0 0 0,0 0 1 0 0,2 1-1 0 0,1 1 1 0 0,0 0-1 0 0,-7 15-2 0 0,20-32 6 0 0,0-1 0 0 0,1 1 0 0 0,-1 0 0 0 0,1 0 0 0 0,-1-1 0 0 0,1 1 0 0 0,0 0 0 0 0,1 0 0 0 0,-1 0 0 0 0,0 0 0 0 0,1 0 0 0 0,0 0 0 0 0,0 1 0 0 0,1-1 0 0 0,-1 0 0 0 0,1 0 0 0 0,0 0 0 0 0,0 0 0 0 0,0-1 0 0 0,0 1 0 0 0,0 0 0 0 0,1 0 0 0 0,0-1 0 0 0,0 1 0 0 0,0-1 0 0 0,0 1 0 0 0,1-1 0 0 0,-1 0 0 0 0,1 0 0 0 0,0 0 0 0 0,0 0 0 0 0,1 0-6 0 0,10 3 107 0 0,1-1 1 0 0,0-1-1 0 0,0 0 0 0 0,0-1 0 0 0,0-1 0 0 0,1 0 0 0 0,-1-1 0 0 0,0-1 0 0 0,1 0 1 0 0,-1-1-1 0 0,1-1 0 0 0,-1 0 0 0 0,0-1 0 0 0,0-1 0 0 0,0 0 0 0 0,-1-1 0 0 0,1-1 0 0 0,-1 0 1 0 0,2-2-108 0 0,29-7 210 0 0,8-3-34 0 0,-41 10-200 0 0,-12 8-68 0 0,0 0-81 0 0,0 0-105 0 0,0 0-194 0 0,0 0-261 0 0,0 0-349 0 0,0 0-533 0 0,2 0-6921 0 0,1 0-3420 0 0</inkml:trace>
  <inkml:trace contextRef="#ctx0" brushRef="#br0" timeOffset="8629.464">5786 671 6449 0 0,'0'0'2768'0'0,"0"0"-1185"0"0,0 0-246 0 0,0 0 168 0 0,0 0 183 0 0,0 0-4 0 0,0 0-205 0 0,0 0-308 0 0,0 0-301 0 0,0 0-215 0 0,0 0-75 0 0,0 0-26 0 0,0 0-4 0 0,-2 1 2 0 0,-56 56 1582 0 0,57-56-2081 0 0,1-1-16 0 0,0 0-17 0 0,0 0-5 0 0,0 0-2 0 0,0 0 18 0 0,0 0 12 0 0,33-34 373 0 0,-32 28 796 0 0,-18 15-1066 0 0,1-1-120 0 0,31-8-3437 0 0,-2 1-2538 0 0,-7-1-5989 0 0</inkml:trace>
  <inkml:trace contextRef="#ctx0" brushRef="#br0" timeOffset="10807.729">6541 583 8474 0 0,'0'0'1992'0'0,"0"0"-289"0"0,0 0-74 0 0,0 0-8 0 0,0 0-96 0 0,0 0-222 0 0,0 0-331 0 0,0 0-279 0 0,0 0-134 0 0,0 0-32 0 0,0 0 38 0 0,0 0 37 0 0,0 0-2 0 0,-8 12 2483 0 0,-21 5-2240 0 0,29-17-807 0 0,0 0 1 0 0,0 0-1 0 0,0 0 8 0 0,0 0-1 0 0,0 0 0 0 0,0 0-10 0 0,0 0 18 0 0,0 0 2 0 0,0 0-5 0 0,0 0 16 0 0,15-14 2034 0 0,-17 13-1431 0 0,2 1-627 0 0,0 0 22 0 0,0 0-24 0 0,0 0-18 0 0,0 0 0 0 0,0 0-7 0 0,0 0 12 0 0,0 0 14 0 0,0 0-16 0 0,0 0-1 0 0,0 0-6 0 0,0 0-22 0 0,0 0 20 0 0,0 0-24 0 0,0 0-13 0 0,0 0 24 0 0,0 0 11 0 0,0 0 10 0 0,0 0-21 0 0,0 0 4 0 0,0 0 6 0 0,0 0 8 0 0,0 0-11 0 0,2-8-4564 0 0,-4 5 1925 0 0,0 0-3552 0 0,0 3-6098 0 0</inkml:trace>
  <inkml:trace contextRef="#ctx0" brushRef="#br0" timeOffset="13187.864">7391 608 6073 0 0,'0'0'1677'0'0,"0"0"-62"0"0,0 0 202 0 0,0 0 164 0 0,0 0-18 0 0,0 0-264 0 0,0 0-444 0 0,0 0-382 0 0,0 0-184 0 0,0 0-73 0 0,0 0-19 0 0,0 0 19 0 0,3 0 47 0 0,85-62 2415 0 0,144-133-1471 0 0,-195 151-1375 0 0,-16 77-188 0 0,31 66 288 0 0,-50-95-914 0 0,9 21 704 0 0,-6-20-3572 0 0,1-2-4133 0 0,-2-3-4870 0 0</inkml:trace>
  <inkml:trace contextRef="#ctx0" brushRef="#br0" timeOffset="11878.283">7367 1135 2729 0 0,'0'0'749'0'0,"0"0"163"0"0,0 0 531 0 0,0 0 455 0 0,0 0 176 0 0,0 0-43 0 0,0 0-247 0 0,0 0-302 0 0,0 0-223 0 0,0 0-124 0 0,32 8-75 0 0,98 24-57 0 0,-50-28 417 0 0,-67-8-1152 0 0,1 2-138 0 0,1-1 0 0 0,0 0 0 0 0,-1-2 0 0 0,0 1 0 0 0,0-2 0 0 0,0 0 0 0 0,0 0 0 0 0,-1-2 0 0 0,0 1 0 0 0,-1-2 0 0 0,0 0 0 0 0,0 0 0 0 0,-1-1 0 0 0,0 0 0 0 0,0-1 0 0 0,-1 0 0 0 0,-1-1 0 0 0,0 0 0 0 0,-1-1 0 0 0,0 1 0 0 0,-1-2 0 0 0,0 1 0 0 0,-1-1 0 0 0,0 0 0 0 0,-1 0 0 0 0,-1 0 0 0 0,-1-1 0 0 0,0 0 0 0 0,1-8-130 0 0,-4 19 3 0 0,1 0 0 0 0,-1 0 0 0 0,0 0 0 0 0,0 1 0 0 0,-1-1 0 0 0,1 0 0 0 0,-1 0 0 0 0,1 0 0 0 0,-1 0 0 0 0,-1 1 0 0 0,1-1 0 0 0,0 0 0 0 0,-1 1 0 0 0,0-1-1 0 0,0 1 1 0 0,0 0 0 0 0,0-1 0 0 0,0 1 0 0 0,-1 0 0 0 0,1 0 0 0 0,-1 1 0 0 0,0-1 0 0 0,0 0 0 0 0,0 1 0 0 0,0 0 0 0 0,0 0 0 0 0,-1 0 0 0 0,1 0 0 0 0,-4-1-3 0 0,1 1-22 0 0,0 0 0 0 0,-1 1 1 0 0,1 0-1 0 0,-1 0 1 0 0,1 1-1 0 0,-1-1 1 0 0,1 2-1 0 0,-1-1 0 0 0,0 1 1 0 0,1-1-1 0 0,-1 2 1 0 0,1-1-1 0 0,0 1 0 0 0,-1 0 1 0 0,1 0-1 0 0,0 1 1 0 0,0 0-1 0 0,1 0 0 0 0,-1 0 1 0 0,0 1-1 0 0,1-1 1 0 0,-2 3 21 0 0,-106 104-177 0 0,108-104 175 0 0,-15 15-4 0 0,1 1-1 0 0,1 0 1 0 0,0 2-1 0 0,2 0 1 0 0,1 0-1 0 0,1 2 0 0 0,1 0 1 0 0,1 0-1 0 0,2 1 1 0 0,-3 10 6 0 0,11-29 16 0 0,1-1 1 0 0,0 0-1 0 0,0 1 1 0 0,0-1-1 0 0,1 1 1 0 0,0-1-1 0 0,0 1 1 0 0,1-1-1 0 0,0 1 1 0 0,0-1-1 0 0,1 1 1 0 0,0-1-1 0 0,1 0 1 0 0,-1 0-1 0 0,1 0 1 0 0,0 0-1 0 0,1-1 1 0 0,0 1-1 0 0,0-1 1 0 0,0 0-1 0 0,1 0 1 0 0,0 0-1 0 0,0-1 0 0 0,0 1 1 0 0,5 2-17 0 0,9 5 161 0 0,1-1 1 0 0,0-1-1 0 0,1-1 0 0 0,0 0 1 0 0,1-2-1 0 0,0 0 1 0 0,0-2-1 0 0,1 0 0 0 0,0-2 1 0 0,0 0-1 0 0,0-2 0 0 0,0 0 1 0 0,0-1-1 0 0,10-2-161 0 0,-15 1-159 0 0,54-5 462 0 0,-33-17-3147 0 0,-35 14-1476 0 0,-2 6-352 0 0,0-2-7458 0 0</inkml:trace>
  <inkml:trace contextRef="#ctx0" brushRef="#br0" timeOffset="12227.511">8385 1223 12419 0 0,'0'0'1747'0'0,"0"0"-683"0"0,0 0-211 0 0,0 0 166 0 0,0 0 143 0 0,0 0-29 0 0,0 0-214 0 0,0 0-303 0 0,0 0-238 0 0,-31 35-145 0 0,-99 106-83 0 0,127-138-143 0 0,-1-1 1 0 0,1 0-1 0 0,0 1 1 0 0,0 0 0 0 0,1 0-1 0 0,-1 0 1 0 0,0 0-1 0 0,1 0 1 0 0,0 0 0 0 0,-1 1-1 0 0,2-1 1 0 0,-1 1-1 0 0,0 0 1 0 0,1-1 0 0 0,-1 1-1 0 0,1 0 1 0 0,0 0-1 0 0,0 0 1 0 0,1 0 0 0 0,-1 1-8 0 0,1 6 29 0 0,-1-5-5 0 0,1 1 1 0 0,-1 0-1 0 0,1-1 0 0 0,0 1 0 0 0,0 0 1 0 0,1-1-1 0 0,0 1 0 0 0,0-1 0 0 0,1 1 1 0 0,-1-1-1 0 0,1 1 0 0 0,1-1 0 0 0,-1 0 1 0 0,1 0-1 0 0,0 0 0 0 0,1-1 0 0 0,-1 1 1 0 0,1-1-1 0 0,0 1 0 0 0,1-1 0 0 0,1 1-24 0 0,4 1 153 0 0,0 0 0 0 0,1-1 0 0 0,0-1 0 0 0,0 0 0 0 0,0 0 0 0 0,1-1 0 0 0,-1 0 0 0 0,1-1 0 0 0,0-1 0 0 0,0 0 0 0 0,0 0 0 0 0,0-1 0 0 0,0-1 0 0 0,1 0 0 0 0,-1-1 0 0 0,0 0 0 0 0,0 0 0 0 0,0-2 0 0 0,0 1-1 0 0,0-2 1 0 0,-1 1 0 0 0,1-2 0 0 0,-1 1 0 0 0,0-2 0 0 0,0 1 0 0 0,-1-1 0 0 0,1-1 0 0 0,-1 0 0 0 0,5-6-153 0 0,-9 9 39 0 0,-1-1-1 0 0,0 0 1 0 0,0-1 0 0 0,-1 1-1 0 0,1-1 1 0 0,-1 0-1 0 0,0 0 1 0 0,-1-1 0 0 0,1 1-1 0 0,-1-1 1 0 0,-1 0 0 0 0,1 1-1 0 0,-1-1 1 0 0,0 0-1 0 0,-1 0 1 0 0,0-1 0 0 0,0 1-1 0 0,0 0 1 0 0,-1 0 0 0 0,0 0-1 0 0,-1-1 1 0 0,1 1 0 0 0,-1 0-1 0 0,-1 0 1 0 0,1 0-1 0 0,-1 0 1 0 0,-1 0 0 0 0,1 0-39 0 0,-4-2-70 0 0,0 1 0 0 0,0-1 1 0 0,-1 2-1 0 0,0-1 1 0 0,0 1-1 0 0,0 0 0 0 0,-1 0 1 0 0,0 1-1 0 0,-1 0 1 0 0,1 1-1 0 0,-1 0 0 0 0,0 0 1 0 0,-9-3 69 0 0,-81-10-4106 0 0,72 18-952 0 0,9 0-6813 0 0</inkml:trace>
  <inkml:trace contextRef="#ctx0" brushRef="#br0" timeOffset="12473.13">8189 1474 12699 0 0,'0'0'2130'0'0,"0"0"-299"0"0,0 0-171 0 0,0 0-190 0 0,0 0-205 0 0,0 0-251 0 0,0 0-239 0 0,0 0-198 0 0,0 0-142 0 0,0 0-94 0 0,0 0-87 0 0,31-4-69 0 0,100-8-54 0 0,-9 5 219 0 0,-27 4-198 0 0,-53-13-1166 0 0,-35-1-7848 0 0,-7 13-2714 0 0</inkml:trace>
  <inkml:trace contextRef="#ctx0" brushRef="#br0" timeOffset="8178.788">5595 1289 11971 0 0,'0'0'1376'0'0,"0"0"-592"0"0,0 0-324 0 0,0 0 30 0 0,0 0 307 0 0,0 0 306 0 0,0 0 76 0 0,0 0-119 0 0,0 0-249 0 0,0 0-215 0 0,0 0-120 0 0,0 0-74 0 0,0 19-37 0 0,2 128 762 0 0,-8 33 712 0 0,6-179-1742 0 0,0-1 33 0 0,0 0 22 0 0,0 0 44 0 0,0 0 41 0 0,0 0 51 0 0,0 0 28 0 0,2-13 715 0 0,13-41-812 0 0,2 1-1 0 0,2 0 0 0 0,3 1 1 0 0,23-39-219 0 0,-29 61 32 0 0,1 2 1 0 0,1 0 0 0 0,1 1 0 0 0,2 1 0 0 0,20-19-33 0 0,16 11-34 0 0,-43 63 17 0 0,9 129 186 0 0,-23-144-1336 0 0,0-20-5923 0 0,0-1 566 0 0,-2 3-5406 0 0</inkml:trace>
  <inkml:trace contextRef="#ctx0" brushRef="#br0" timeOffset="9039.58">6537 829 11258 0 0,'0'0'1410'0'0,"0"0"-610"0"0,0 0 35 0 0,0 0 448 0 0,0 0 323 0 0,0 0 39 0 0,0 0-326 0 0,0 0-452 0 0,0 0-257 0 0,0 0-126 0 0,0 0-58 0 0,-30 36-36 0 0,-99 113-47 0 0,5 1 329 0 0,114-136-655 0 0,1 1 0 0 0,0 0 0 0 0,0 0 0 0 0,2 1 0 0 0,0 0 0 0 0,1 0 0 0 0,0 0 0 0 0,1 1 0 0 0,1 0 0 0 0,1 0 1 0 0,0 0-1 0 0,2 1 0 0 0,0-1 0 0 0,0 0 0 0 0,2 5-17 0 0,0-16 2 0 0,1 1 0 0 0,-1-1 0 0 0,1 0 0 0 0,0 0 0 0 0,1 0 0 0 0,0 0 0 0 0,0 0 0 0 0,0 0 0 0 0,1-1-1 0 0,-1 1 1 0 0,1-1 0 0 0,1 0 0 0 0,-1 0 0 0 0,1-1 0 0 0,-1 1 0 0 0,1-1 0 0 0,1 0 0 0 0,-1 0 0 0 0,1-1 0 0 0,-1 0 0 0 0,1 0 0 0 0,0 0 0 0 0,0 0 0 0 0,0-1 0 0 0,5 1-2 0 0,11 4 91 0 0,1-2-1 0 0,0 0 1 0 0,0-1 0 0 0,0-2 0 0 0,0 0-1 0 0,16-1-90 0 0,-10-1 283 0 0,1 0-1 0 0,0-2 0 0 0,0-1 0 0 0,-1-1 1 0 0,0-2-1 0 0,5-2-282 0 0,-12 2 145 0 0,1-1-1 0 0,-1-1 1 0 0,-1-1 0 0 0,0-1-1 0 0,0-1 1 0 0,-1-1 0 0 0,0-1 0 0 0,-1 0-1 0 0,0-1 1 0 0,-2-1 0 0 0,1-1-1 0 0,-2-1 1 0 0,0 0 0 0 0,-1-1-1 0 0,-1-1 1 0 0,-1 0 0 0 0,0-1 0 0 0,1-4-145 0 0,-10 14 15 0 0,-1 0 0 0 0,0 0 1 0 0,-1 0-1 0 0,0 0 0 0 0,0 0 1 0 0,-1 0-1 0 0,0 0 0 0 0,-1-1 0 0 0,0 1 1 0 0,-1 0-1 0 0,0-1 0 0 0,-1 1 1 0 0,0 0-1 0 0,0 0 0 0 0,-1 0 1 0 0,0 0-1 0 0,-1 1 0 0 0,0-1 1 0 0,-1 1-1 0 0,0 0 0 0 0,0 0 1 0 0,-1 1-1 0 0,0-1 0 0 0,-4-2-15 0 0,-1-2-37 0 0,0 1 0 0 0,-1 1 1 0 0,-1 0-1 0 0,0 1 0 0 0,0 0 0 0 0,-1 1 0 0 0,0 0 0 0 0,-1 1 0 0 0,0 1 0 0 0,0 1 0 0 0,-1 0 0 0 0,0 0 0 0 0,1 2 0 0 0,-15-3 37 0 0,8 4-220 0 0,-1 1 0 0 0,1 1-1 0 0,-1 1 1 0 0,1 1 0 0 0,-1 1 0 0 0,1 1 0 0 0,-1 1-1 0 0,1 0 1 0 0,1 2 0 0 0,-1 1 0 0 0,1 0-1 0 0,0 2 1 0 0,0 0 0 0 0,-16 12 220 0 0,-27 20-4948 0 0,4 8-4000 0 0,42-30-3019 0 0</inkml:trace>
  <inkml:trace contextRef="#ctx0" brushRef="#br0" timeOffset="9389.246">6199 1385 5905 0 0,'0'0'2769'0'0,"0"0"-701"0"0,0 0-285 0 0,0 0-54 0 0,0 0-58 0 0,0 0-174 0 0,0 0-271 0 0,0 0-331 0 0,0 0-266 0 0,0 0-150 0 0,0 0-61 0 0,0 0-4 0 0,0 0 26 0 0,21-20 6 0 0,71-64 22 0 0,-17 43 336 0 0,-59 36-601 0 0,2-2 41 0 0,2 2 0 0 0,-1 0 1 0 0,1 1-1 0 0,-1 1 1 0 0,1 1-1 0 0,0 1 0 0 0,0 0 1 0 0,0 2-1 0 0,2 0-244 0 0,-18 0 16 0 0,0 0 1 0 0,-1 0 0 0 0,1 1-1 0 0,-1-1 1 0 0,1 1-1 0 0,-1 0 1 0 0,0-1-1 0 0,1 2 1 0 0,-1-1-1 0 0,0 0 1 0 0,0 1 0 0 0,-1-1-1 0 0,1 1 1 0 0,-1 0-1 0 0,1 0 1 0 0,-1 0-1 0 0,0 0 1 0 0,0 0-1 0 0,0 1 1 0 0,0-1-1 0 0,0 1-16 0 0,0 0 16 0 0,0 0 0 0 0,0 0 0 0 0,0-1 0 0 0,1 1-1 0 0,-1-1 1 0 0,1 0 0 0 0,0 1 0 0 0,0-1-1 0 0,1 0 1 0 0,-1-1 0 0 0,1 1 0 0 0,-1-1-1 0 0,1 1 1 0 0,0-1 0 0 0,3 2-16 0 0,1-2 21 0 0,-1 0-1 0 0,0 0 1 0 0,1-1 0 0 0,0 0-1 0 0,-1 0 1 0 0,1-1 0 0 0,-1 1-1 0 0,1-2 1 0 0,0 1 0 0 0,-1-1-1 0 0,1 0 1 0 0,-1-1 0 0 0,0 0-1 0 0,1 0 1 0 0,-1 0 0 0 0,0-1-1 0 0,0 0 1 0 0,0-1 0 0 0,-1 0-1 0 0,1 0 1 0 0,-1 0 0 0 0,4-4-21 0 0,-2-8-1522 0 0,-7 5-6548 0 0,-1 10-4003 0 0</inkml:trace>
  <inkml:trace contextRef="#ctx0" brushRef="#br0" timeOffset="27879.204">1633 67 4049 0 0,'0'0'2244'0'0,"0"0"-1018"0"0,0 0-445 0 0,0 0-194 0 0,0 0-188 0 0,0 0-123 0 0,0 0-43 0 0,0 0 45 0 0,0 0 73 0 0,0 0 63 0 0,0 0 129 0 0,11-4 768 0 0,122-14 1654 0 0,357-11-909 0 0,-171 14-1068 0 0,25 14-988 0 0,-172 2 102 0 0,466 6 324 0 0,-46-7 152 0 0,-143 11-19 0 0,165 52-402 0 0,-176-41-58 0 0,3-15 269 0 0,274 33-1 0 0,-616-32-339 0 0,280 9 263 0 0,27-18-291 0 0,-155 0 125 0 0,99 1-15 0 0,-229 18-66 0 0,-110-14-229 0 0,4 0 2975 0 0,108-34-72 0 0,-103 27-2574 0 0,-19 3-116 0 0,-1 0-16 0 0,0 0-1 0 0,0 0 5 0 0,0 0-16 0 0,0 0 5 0 0,0 0 0 0 0,0 0-10 0 0,0 0-7 0 0,0 0-7 0 0,0 17 86 0 0,1-4-56 0 0,1-1 0 0 0,0 0 1 0 0,1 0-1 0 0,1 0 0 0 0,0-1 1 0 0,0 1-1 0 0,1-1 0 0 0,1 0 0 0 0,0 0 1 0 0,1 2-12 0 0,24 50 55 0 0,122 460 40 0 0,-58-230 1 0 0,-73-238-45 0 0,-2 0 0 0 0,-2 2 0 0 0,-3 0 1 0 0,-3 1-1 0 0,-2 0 0 0 0,-2 1 0 0 0,-2 28-51 0 0,-8 97 172 0 0,27-113-152 0 0,-17-39 31 0 0,-8-31-38 0 0,0-1-21 0 0,0 0 4 0 0,-648-7 677 0 0,250 20-723 0 0,90 3 13 0 0,-424-20-56 0 0,-31-31 78 0 0,284 20 90 0 0,-90 6-121 0 0,-429 16 54 0 0,645-3-54 0 0,-364 36 92 0 0,93-36-30 0 0,348 5 0 0 0,43 8-4 0 0,-29-13 46 0 0,-9 0 186 0 0,270-4-222 0 0,2-70 12 0 0,2-50 234 0 0,-5 0 1 0 0,-12-70-269 0 0,-5 31 39 0 0,1 74-29 0 0,-3 1 0 0 0,-5 1 0 0 0,-12-22-10 0 0,19 53 10 0 0,3-1-1 0 0,3 0 1 0 0,1-1 0 0 0,3 0-1 0 0,3-1 1 0 0,1 0-1 0 0,4-38-9 0 0,2-222 7 0 0,-24 156-31 0 0,37 154-668 0 0,34 8 760 0 0,-17-1-92 0 0,246-2-1306 0 0,-229 9-1257 0 0,-28-2-3040 0 0,-14-5 2477 0 0,1 2-9267 0 0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6:26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1167 5785 0 0,'0'0'1575'0'0,"0"0"-431"0"0,0 0-241 0 0,0 0 90 0 0,0 0 220 0 0,0 0 143 0 0,0 0 78 0 0,0 0-126 0 0,0 0-117 0 0,0 0-74 0 0,0 0-160 0 0,0 0-129 0 0,32-26-89 0 0,101-84-47 0 0,35-42 1177 0 0,145-189 11 0 0,-282 306-1824 0 0,-2-1 0 0 0,-1-2 0 0 0,-2-1 1 0 0,-1-1-1 0 0,-3-1 0 0 0,-1-1 0 0 0,-2-1 0 0 0,-2 0 0 0 0,0-8-56 0 0,-8-52 155 0 0,-10 101-157 0 0,0 0 0 0 0,-1 0 0 0 0,1 0 0 0 0,-1 1 1 0 0,1-1-1 0 0,-1 0 0 0 0,0 1 0 0 0,1-1 0 0 0,-1 1 0 0 0,0 0 0 0 0,0 0 0 0 0,0 0 0 0 0,0 0 0 0 0,0 0 0 0 0,0 0 1 0 0,-1 0-1 0 0,1 1 0 0 0,0-1 0 0 0,0 1 0 0 0,-1-1 0 0 0,1 1 0 0 0,0 0 0 0 0,0 0 0 0 0,-1 0 0 0 0,1 0 0 0 0,0 0 0 0 0,-1 1 1 0 0,1-1-1 0 0,0 1 0 0 0,0-1 0 0 0,0 1 0 0 0,0 0 0 0 0,-1 0 0 0 0,1 0 0 0 0,0 0 0 0 0,0 0 0 0 0,1 1 0 0 0,-1-1 0 0 0,0 0 1 0 0,0 1-1 0 0,1 0 0 0 0,-1-1 0 0 0,1 1 0 0 0,-1 0 0 0 0,1 0 0 0 0,-1 0 2 0 0,-110 127-150 0 0,96-106 144 0 0,-20 29 16 0 0,2 3 1 0 0,3 0-1 0 0,2 2 0 0 0,2 2 1 0 0,4 0-1 0 0,1 1 0 0 0,4 1 1 0 0,1 5-11 0 0,9-25 1 0 0,1 1 0 0 0,2 0 0 0 0,2 0 0 0 0,2 0 0 0 0,1 4-1 0 0,0-39 4 0 0,0 0 0 0 0,1 0-1 0 0,0 0 1 0 0,0 0 0 0 0,0-1 0 0 0,1 1 0 0 0,0 0-1 0 0,0-1 1 0 0,1 1 0 0 0,-1-1 0 0 0,2 0-1 0 0,-1 1 1 0 0,1-2 0 0 0,-1 1 0 0 0,2 0-1 0 0,-1-1 1 0 0,1 0 0 0 0,-1 0 0 0 0,1 0 0 0 0,1 0-1 0 0,-1-1 1 0 0,1 0 0 0 0,0 0 0 0 0,0 0-1 0 0,0-1 1 0 0,0 0 0 0 0,0 0 0 0 0,1-1-1 0 0,-1 0 1 0 0,1 0 0 0 0,0 0 0 0 0,0-1 0 0 0,0 0-1 0 0,0 0 1 0 0,5 0-4 0 0,0-1 42 0 0,0 0-1 0 0,1-1 1 0 0,-1 0 0 0 0,0-1-1 0 0,0-1 1 0 0,0 0-1 0 0,0 0 1 0 0,0-1 0 0 0,0-1-1 0 0,6-3-41 0 0,14-7 44 0 0,-1-1 0 0 0,0-2 0 0 0,-2-1-1 0 0,0-1 1 0 0,-1-2 0 0 0,-1 0 0 0 0,-1-2 0 0 0,-1-1-1 0 0,-1-1 1 0 0,-2-1 0 0 0,0-1 0 0 0,4-11-44 0 0,-4-31 73 0 0,-25 69-81 0 0,1-1 0 0 0,-1 1 1 0 0,0 0-1 0 0,1 0 0 0 0,-1 0 0 0 0,0 1 0 0 0,1-1 0 0 0,-1 1 1 0 0,0 0-1 0 0,0-1 0 0 0,0 1 0 0 0,1 0 0 0 0,-1 1 0 0 0,0-1 0 0 0,0 0 1 0 0,1 1-1 0 0,-1-1 0 0 0,0 1 0 0 0,0 0 0 0 0,1 0 0 0 0,-1 0 1 0 0,1 1-1 0 0,-1-1 0 0 0,0 1 8 0 0,-15 9-19 0 0,0 2 0 0 0,1 0 0 0 0,0 0 0 0 0,1 2 0 0 0,1 0 0 0 0,0 1 0 0 0,1 1 0 0 0,1 0 0 0 0,1 0 0 0 0,0 1 0 0 0,1 1 19 0 0,8-13-1 0 0,0 0 0 0 0,0-1 0 0 0,0 1 0 0 0,1 0 0 0 0,0 0 1 0 0,0 0-1 0 0,1 1 0 0 0,0-1 0 0 0,0 0 0 0 0,0 1 0 0 0,1-1 1 0 0,0 0-1 0 0,0 1 0 0 0,0-1 0 0 0,1 1 0 0 0,0-1 0 0 0,0 0 1 0 0,1 0-1 0 0,0 0 0 0 0,0 0 0 0 0,0 0 0 0 0,1 0 0 0 0,0 0 1 0 0,0-1-1 0 0,0 1 0 0 0,1-1 0 0 0,0 0 0 0 0,0 0 0 0 0,0 0 1 0 0,1 0-1 0 0,-1-1 0 0 0,1 0 0 0 0,0 0 0 0 0,0 0 0 0 0,1-1 1 0 0,-1 1-1 0 0,1-1 0 0 0,0-1 0 0 0,-1 1 0 0 0,4 0 1 0 0,4 1 24 0 0,-1-1 0 0 0,1-1 0 0 0,-1 1 0 0 0,1-2 0 0 0,0 0 0 0 0,0-1-1 0 0,0 0 1 0 0,0-1 0 0 0,-1 0 0 0 0,1-1 0 0 0,0 0 0 0 0,-1-1 0 0 0,1-1 0 0 0,-1 0-1 0 0,0 0 1 0 0,0-1 0 0 0,-1-1 0 0 0,1 0 0 0 0,-1-1 0 0 0,0 0 0 0 0,5-5-24 0 0,-11 6 2 0 0,-1-1 0 0 0,0 1-1 0 0,-1-1 1 0 0,0 0 0 0 0,0 0 0 0 0,0 0 0 0 0,-1 0 0 0 0,0 0 0 0 0,0 0 0 0 0,-1-1 0 0 0,0 1 0 0 0,0-1-1 0 0,0 1 1 0 0,-1-1 0 0 0,-1 1 0 0 0,1-1 0 0 0,-1 1 0 0 0,0-1 0 0 0,-1 1 0 0 0,0-1 0 0 0,0 1 0 0 0,-1 0 0 0 0,1 0-1 0 0,-2 0 1 0 0,1 1 0 0 0,-1-1 0 0 0,0 1 0 0 0,0-1 0 0 0,0 1 0 0 0,-1 1 0 0 0,0-1 0 0 0,-1 1 0 0 0,1-1-1 0 0,-1 1 1 0 0,-6-3-2 0 0,-119-84-1860 0 0,68 73-5888 0 0,51 19-3871 0 0</inkml:trace>
  <inkml:trace contextRef="#ctx0" brushRef="#br0" timeOffset="346.405">1753 769 9786 0 0,'0'0'2245'0'0,"0"0"-1112"0"0,0 0-409 0 0,0 0 43 0 0,0 0 132 0 0,0 0 57 0 0,-33 6 4 0 0,-105 22-57 0 0,37 12 691 0 0,94-37-1536 0 0,0 0 1 0 0,0 1-1 0 0,0-1 1 0 0,0 1-1 0 0,1 1 1 0 0,0-1-1 0 0,0 1 1 0 0,0 0-1 0 0,0 1 1 0 0,1-1-1 0 0,0 1 1 0 0,0 0-1 0 0,0 0 1 0 0,1 1-1 0 0,0-1 1 0 0,0 1-1 0 0,1 0 1 0 0,-1 0-1 0 0,2 1 1 0 0,-1-1-1 0 0,1 0 1 0 0,0 1-1 0 0,0 0 1 0 0,1-1-1 0 0,0 1 1 0 0,1 0-1 0 0,0-1 1 0 0,0 2-59 0 0,2-4 18 0 0,1-1 0 0 0,0 1 0 0 0,0-1 1 0 0,1 0-1 0 0,-1 1 0 0 0,1-1 1 0 0,0-1-1 0 0,0 1 0 0 0,0-1 0 0 0,0 1 1 0 0,0-1-1 0 0,1 0 0 0 0,0-1 0 0 0,-1 1 1 0 0,1-1-1 0 0,0 0 0 0 0,0 0 1 0 0,1-1-1 0 0,-1 1 0 0 0,0-1 0 0 0,0 0 1 0 0,1-1-1 0 0,-1 1 0 0 0,1-1 0 0 0,-1 0 1 0 0,0 0-1 0 0,4-1-18 0 0,6 1 150 0 0,1-1-1 0 0,-1 0 1 0 0,0-1-1 0 0,1 0 1 0 0,-1-2-1 0 0,0 0 1 0 0,-1 0 0 0 0,1-1-1 0 0,-1-1 1 0 0,0-1-1 0 0,0 0 1 0 0,-1 0-1 0 0,0-2 1 0 0,4-2-150 0 0,-10 6 70 0 0,0 0-1 0 0,0 0 1 0 0,0-1 0 0 0,0 0 0 0 0,-1 0-1 0 0,0-1 1 0 0,-1 0 0 0 0,1 0 0 0 0,-1 0-1 0 0,-1 0 1 0 0,1-1 0 0 0,-1 0 0 0 0,-1 0-1 0 0,1 0 1 0 0,-1 0 0 0 0,-1-1-1 0 0,1 1 1 0 0,-2-1 0 0 0,1 0 0 0 0,-1 0-1 0 0,0 1 1 0 0,-1-1 0 0 0,0 0 0 0 0,0 0-1 0 0,-1 0 1 0 0,0 1 0 0 0,-3-9-70 0 0,2 12-34 0 0,0 1-1 0 0,-1-1 1 0 0,1 1-1 0 0,-1 0 1 0 0,0-1 0 0 0,0 1-1 0 0,-1 1 1 0 0,1-1-1 0 0,-1 0 1 0 0,0 1 0 0 0,0 0-1 0 0,0 0 1 0 0,-1 0-1 0 0,1 0 1 0 0,0 1 0 0 0,-1 0-1 0 0,0 0 1 0 0,0 0-1 0 0,1 0 1 0 0,-1 1 0 0 0,0 0-1 0 0,0 0 1 0 0,-1 0 0 0 0,1 0-1 0 0,0 1 1 0 0,0 0-1 0 0,0 0 1 0 0,0 0 0 0 0,0 1-1 0 0,0 0 1 0 0,0 0-1 0 0,0 0 1 0 0,-4 2 34 0 0,-34 30-2749 0 0,30-20-733 0 0,1 2-3372 0 0,3-4-5001 0 0</inkml:trace>
  <inkml:trace contextRef="#ctx0" brushRef="#br0" timeOffset="991.81">2452 103 11074 0 0,'0'0'2842'0'0,"0"0"-468"0"0,0 0-495 0 0,0 0-292 0 0,0 0-220 0 0,0 0-284 0 0,0 0-309 0 0,0 0-260 0 0,0 0-204 0 0,0 0-86 0 0,0 0-40 0 0,0 0 28 0 0,0 0 59 0 0,-9 12 49 0 0,2-2-239 0 0,1-4-29 0 0,1 1 1 0 0,0 0-1 0 0,1 0 0 0 0,0 0 0 0 0,0 0 1 0 0,0 0-1 0 0,1 1 0 0 0,0 0 0 0 0,1 0 1 0 0,-1 0-1 0 0,0 5-52 0 0,-72 556 1077 0 0,13-323-998 0 0,-4-87-143 0 0,57-148-823 0 0,21-34 10 0 0,47-53-97 0 0,60-79-2467 0 0,-3-3-3311 0 0,23-24-2559 0 0,-37 70 10407 0 0,-133 140 8578 0 0,-15 10-6410 0 0,-85 76-1873 0 0,-6 28 836 0 0,135-140-2183 0 0,0 0 0 0 0,0-1 0 0 0,0 1 0 0 0,1 0 0 0 0,-1 0-1 0 0,1 0 1 0 0,-1 0 0 0 0,1 0 0 0 0,0 0 0 0 0,0 0 0 0 0,0 0 0 0 0,0 0 0 0 0,0 1 0 0 0,0-1 0 0 0,0 0 0 0 0,1 1 0 0 0,0-1 0 0 0,-1 1 0 0 0,1-1 0 0 0,0 0 0 0 0,0 1 0 0 0,0-1 0 0 0,0 1 0 0 0,1-1 0 0 0,-1 1 0 0 0,0-1 0 0 0,1 0 0 0 0,0 1 0 0 0,0-1 0 0 0,0 0-1 0 0,0 0 1 0 0,0 1 0 0 0,0-1 0 0 0,0 0 0 0 0,1 0 0 0 0,-1 0 0 0 0,1 0 0 0 0,-1-1 0 0 0,1 1 0 0 0,0 0 0 0 0,0-1 0 0 0,0 1 0 0 0,0-1 0 0 0,0 0 0 0 0,0 1 0 0 0,0-1 0 0 0,0 0 0 0 0,1 0 0 0 0,-1 0 0 0 0,0-1 0 0 0,1 1 0 0 0,-1 0 0 0 0,2-1-44 0 0,65 19 874 0 0,-50-14-681 0 0,1 0 0 0 0,-1 1 1 0 0,0 0-1 0 0,0 2 0 0 0,-1 0 0 0 0,14 9-193 0 0,-28-13 31 0 0,0 0 0 0 0,0 0-1 0 0,0 1 1 0 0,-1-1 0 0 0,1 1-1 0 0,-1 0 1 0 0,0 0 0 0 0,0 0 0 0 0,-1 0-1 0 0,1 0 1 0 0,-1 0 0 0 0,-1 1-1 0 0,1-1 1 0 0,0 3-31 0 0,-2 16-3481 0 0,21-54-3585 0 0,-16 23 3203 0 0,1-4-7565 0 0</inkml:trace>
  <inkml:trace contextRef="#ctx0" brushRef="#br0" timeOffset="1286.331">3218 589 10954 0 0,'0'0'3498'0'0,"0"0"-1286"0"0,0 0-517 0 0,0 0-198 0 0,0 0-220 0 0,0 0-287 0 0,0 0-317 0 0,0 0-243 0 0,0 0-114 0 0,0 0-28 0 0,0 0-62 0 0,0 0-43 0 0,-33 4-39 0 0,-104 16-38 0 0,57 11 9 0 0,70-24-99 0 0,6-5-19 0 0,0 0 1 0 0,0 0-1 0 0,1 0 0 0 0,-1 0 1 0 0,0 0-1 0 0,1 1 0 0 0,-1 0 1 0 0,1-1-1 0 0,0 1 0 0 0,0 0 1 0 0,0 1-1 0 0,1-1 0 0 0,-1 1 1 0 0,1-1-1 0 0,0 1 0 0 0,-1 0 1 0 0,2-1-1 0 0,-1 1 0 0 0,0 0 1 0 0,1 1-1 0 0,0-1 0 0 0,0 0 1 0 0,0 0-1 0 0,0 0 0 0 0,1 1 1 0 0,0-1-1 0 0,-1 0 0 0 0,2 1 1 0 0,-1-1-1 0 0,0 0 0 0 0,1 0 1 0 0,0 1-1 0 0,0-1 0 0 0,0 0 1 0 0,0 0-1 0 0,1 0 0 0 0,0 0 1 0 0,0 0-1 0 0,0 0 0 0 0,0-1 1 0 0,0 1-1 0 0,2 0 3 0 0,73 53-49 0 0,-68-52 58 0 0,1-1 1 0 0,-1 1-1 0 0,-1 1 1 0 0,1-1-1 0 0,-1 1 1 0 0,0 1-1 0 0,0 0 1 0 0,0 0-1 0 0,-1 0 1 0 0,-1 1-1 0 0,1 0 1 0 0,-1 1-1 0 0,0-1 1 0 0,-1 1-1 0 0,0 0 1 0 0,-1 0-1 0 0,1 1 1 0 0,-2 0-1 0 0,1-1 1 0 0,-2 1-1 0 0,1 0 1 0 0,-1 0-1 0 0,-1 1 1 0 0,1 2-10 0 0,-5-5 41 0 0,0 1 0 0 0,-1-1 1 0 0,0 0-1 0 0,0 0 0 0 0,-1 0 1 0 0,1 0-1 0 0,-2-1 0 0 0,1 0 1 0 0,-1 0-1 0 0,0-1 0 0 0,-1 1 1 0 0,0-1-1 0 0,1 0 0 0 0,-2-1 1 0 0,1 0-1 0 0,-1 0 0 0 0,0-1 1 0 0,0 0-1 0 0,0 0 0 0 0,-5 1-41 0 0,0 2-3 0 0,0-2-1 0 0,0 1 0 0 0,0-2 0 0 0,-1 0 1 0 0,1 0-1 0 0,-1-1 0 0 0,0-1 0 0 0,0-1 1 0 0,0 0-1 0 0,-1 0 0 0 0,-6-2 4 0 0,18 1-114 0 0,1-1 0 0 0,0 1 1 0 0,-1-1-1 0 0,1 0 0 0 0,0 0 0 0 0,-1 0 0 0 0,1 0 1 0 0,0 0-1 0 0,0 0 0 0 0,0 0 0 0 0,0-1 0 0 0,0 1 1 0 0,0-1-1 0 0,0 0 0 0 0,1 1 0 0 0,-1-1 0 0 0,1 0 1 0 0,-1 0-1 0 0,1 0 0 0 0,-1 0 0 0 0,1 0 0 0 0,0-1 114 0 0,-9-19-9613 0 0,8 10-2574 0 0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6:23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0 331 6697 0 0,'0'0'1158'0'0,"0"0"-39"0"0,0 0 29 0 0,0 0 87 0 0,0 0-47 0 0,0 0-119 0 0,0 0-213 0 0,0 0-243 0 0,0 0-147 0 0,0 0-49 0 0,0 0 2 0 0,11-21 8 0 0,33-69 62 0 0,7 31 326 0 0,-37 48-595 0 0,5-5 8 0 0,0 0 0 0 0,1 1-1 0 0,0 1 1 0 0,1 1 0 0 0,1 1 0 0 0,0 1 0 0 0,1 1 0 0 0,0 1 0 0 0,0 0-1 0 0,1 2 1 0 0,0 1 0 0 0,0 1 0 0 0,1 1 0 0 0,2 1-228 0 0,-22 3 25 0 0,-1 1-1 0 0,1-1 1 0 0,-1 1-1 0 0,1 0 1 0 0,-1 0 0 0 0,1 0-1 0 0,-1 1 1 0 0,0-1 0 0 0,1 1-1 0 0,-1 0 1 0 0,0 1-1 0 0,0-1 1 0 0,-1 1 0 0 0,1-1-1 0 0,0 1 1 0 0,-1 0 0 0 0,0 1-1 0 0,1-1 1 0 0,-1 1-1 0 0,0-1 1 0 0,-1 1 0 0 0,1 0-1 0 0,-1 0 1 0 0,0 0-1 0 0,0 0 1 0 0,0 0 0 0 0,0 3-25 0 0,26 124 702 0 0,-25-15-506 0 0,-5 0 1 0 0,-5-1-1 0 0,-5 1 0 0 0,-19 71-196 0 0,13-95 37 0 0,-3-1 0 0 0,-5-1 0 0 0,-3-1 0 0 0,-4-2-1 0 0,-35 62-36 0 0,7-44 131 0 0,64-135 223 0 0,14-32-234 0 0,2 1 0 0 0,4 0 0 0 0,28-53-120 0 0,-31 69 41 0 0,60-131 74 0 0,7 4 1 0 0,46-59-116 0 0,-66 128 105 0 0,4 3 0 0 0,78-83-105 0 0,-111 159-10 0 0,-30 51-17 0 0,9 123 327 0 0,-18-57-256 0 0,-3 1 0 0 0,-5-1 0 0 0,-4-1 0 0 0,-3 0 0 0 0,-5-1 0 0 0,-29 79-44 0 0,-44 135-51 0 0,143-394-366 0 0,146-270 543 0 0,-41 74-121 0 0,29-19-5 0 0,-49 120 100 0 0,-87 140-106 0 0,-26 66-7 0 0,-12-1 43 0 0,-1 1-1 0 0,-1 0 0 0 0,-1 1 1 0 0,0-1-1 0 0,-2 1 1 0 0,-1 0-1 0 0,-1 0 1 0 0,0 1-1 0 0,-2-1 1 0 0,-1 0-1 0 0,-2 9-29 0 0,3-15 35 0 0,-6 55 38 0 0,-3 0 0 0 0,-4 0-1 0 0,-2-1 1 0 0,-10 21-73 0 0,-12 54 69 0 0,33-126-78 0 0,-7 27-78 0 0,1 1 0 0 0,3 0 1 0 0,2 1-1 0 0,2 4 87 0 0,19-34-1275 0 0,2-18-5478 0 0,-12-1 1729 0 0,2 0-7211 0 0</inkml:trace>
  <inkml:trace contextRef="#ctx0" brushRef="#br0" timeOffset="521.688">2178 976 9082 0 0,'0'0'1143'0'0,"0"0"-431"0"0,0 0-239 0 0,0 0 90 0 0,0 0 181 0 0,0 0 103 0 0,0 0-29 0 0,0 0-114 0 0,0 0-123 0 0,0 0-99 0 0,-27 32-90 0 0,-85 104-85 0 0,72-61 24 0 0,39-64-270 0 0,0-6-27 0 0,-1-1-1 0 0,1 1 1 0 0,0-1 0 0 0,0 1 0 0 0,0-1 0 0 0,1 1 0 0 0,-1-1 0 0 0,1 1 0 0 0,0 0 0 0 0,1-1 0 0 0,-1 1-1 0 0,1-1 1 0 0,0 1 0 0 0,0-1 0 0 0,0 1 0 0 0,1-1 0 0 0,-1 1 0 0 0,1-1 0 0 0,0 0 0 0 0,1 0 0 0 0,-1 0-1 0 0,1 0 1 0 0,-1 0 0 0 0,1-1 0 0 0,0 1 0 0 0,0-1 0 0 0,1 0 0 0 0,-1 0 0 0 0,1 0 0 0 0,0 0 0 0 0,1 1-34 0 0,7-4 218 0 0,-1 0 0 0 0,1-1 1 0 0,-1 0-1 0 0,1 0 1 0 0,-1-1-1 0 0,0-1 0 0 0,0 0 1 0 0,0 0-1 0 0,0-1 1 0 0,-1-1-1 0 0,1 0 0 0 0,-1 0 1 0 0,0-1-1 0 0,0 0 0 0 0,-1-1 1 0 0,0 0-1 0 0,0 0 1 0 0,-1-1-1 0 0,0 0 0 0 0,0-1 1 0 0,-1 0-1 0 0,0 0 1 0 0,0 0-1 0 0,-1-1 0 0 0,0-2-218 0 0,-1 7 32 0 0,-1 0-1 0 0,0-1 0 0 0,0 0 1 0 0,-1 0-1 0 0,1 0 0 0 0,-1 0 1 0 0,-1-1-1 0 0,1 1 0 0 0,-1-1 1 0 0,0 1-1 0 0,-1-1 0 0 0,0 0 1 0 0,0 0-1 0 0,0 0 1 0 0,-1 0-1 0 0,0 1 0 0 0,0-1 1 0 0,0 0-1 0 0,-1 0 0 0 0,0 0 1 0 0,-1 0-1 0 0,0 0 0 0 0,0 1 1 0 0,0-1-1 0 0,0 1 0 0 0,-1 0 1 0 0,-1-1-1 0 0,1 1 0 0 0,-1 1 1 0 0,0-1-1 0 0,0 0 0 0 0,0 1 1 0 0,-1 0-1 0 0,0 0 0 0 0,0 0 1 0 0,0 1-1 0 0,0-1 0 0 0,-3 0-31 0 0,-3 0-275 0 0,0 0 0 0 0,0 1 0 0 0,-1 0 0 0 0,1 0-1 0 0,-1 1 1 0 0,0 1 0 0 0,0 0 0 0 0,0 1 0 0 0,-5 0 275 0 0,-36 2-9574 0 0,39 2-2229 0 0</inkml:trace>
  <inkml:trace contextRef="#ctx0" brushRef="#br0" timeOffset="931.521">2834 239 6737 0 0,'0'0'1747'0'0,"0"0"62"0"0,0 0 106 0 0,0 0 105 0 0,0 0-9 0 0,0 0-197 0 0,0 0-315 0 0,0 0-333 0 0,0 0-258 0 0,0 0-244 0 0,0 0-212 0 0,0 0-170 0 0,0 0-97 0 0,1-7-60 0 0,2-15-26 0 0,-7 30 157 0 0,-9 58 409 0 0,4 0 0 0 0,2 0-1 0 0,2 39-664 0 0,-9 88 395 0 0,-32 201-26 0 0,26-250-362 0 0,19-144-57 0 0,1 1-1 0 0,-1 0 1 0 0,1-1 0 0 0,0 1 0 0 0,-1 0 0 0 0,1-1 0 0 0,0 1 0 0 0,0 0-1 0 0,-1 0 1 0 0,1-1 0 0 0,0 1 0 0 0,0 0 0 0 0,0 0 0 0 0,0-1 0 0 0,0 1 0 0 0,0 0-1 0 0,0 0 1 0 0,0-1 0 0 0,0 1 0 0 0,0 0 0 0 0,1 0 0 0 0,-1-1 0 0 0,0 1-1 0 0,0 0 1 0 0,1-1 0 0 0,-1 1 0 0 0,0 0 0 0 0,1-1 0 0 0,-1 1 0 0 0,1 0 0 0 0,-1-1-1 0 0,1 1 1 0 0,-1-1 0 0 0,1 1 0 0 0,-1-1 0 0 0,1 1 0 0 0,-1-1 0 0 0,1 1-1 0 0,0-1 1 0 0,-1 0 0 0 0,1 1 0 0 0,0-1 0 0 0,0 0 0 0 0,-1 0 0 0 0,1 1 0 0 0,0-1-1 0 0,-1 0 1 0 0,1 0 0 0 0,0 0 50 0 0,14-54-5714 0 0,-10 18-5045 0 0,-4 24 3235 0 0</inkml:trace>
  <inkml:trace contextRef="#ctx0" brushRef="#br0" timeOffset="1181.203">2381 795 7170 0 0,'0'0'4775'0'0,"0"0"-2430"0"0,0 0-997 0 0,0 0-310 0 0,0 0-61 0 0,0 0 95 0 0,0 0 14 0 0,0 0-86 0 0,0 0-108 0 0,0 0-120 0 0,0 0-97 0 0,33-8-61 0 0,108-25-89 0 0,24 4 578 0 0,-93 18-908 0 0,-17 1-383 0 0,1 2 0 0 0,1 3 0 0 0,0 2 0 0 0,48 4 188 0 0,-79 10-1645 0 0,-13-4-3473 0 0,-5-3-6377 0 0</inkml:trace>
  <inkml:trace contextRef="#ctx0" brushRef="#br0" timeOffset="1444.076">3356 862 15859 0 0,'0'0'969'0'0,"0"0"-545"0"0,0 0-128 0 0,0 0 8 0 0,0 0 8 0 0,0 0-64 0 0,0 0-64 0 0,-27 191-136 0 0,27-169-80 0 0,0-3-80 0 0,0-1-160 0 0,2-3-200 0 0,3-1-384 0 0,-3-3-865 0 0,2-3-2696 0 0,-1-5-6345 0 0</inkml:trace>
  <inkml:trace contextRef="#ctx0" brushRef="#br0" timeOffset="1596.191">3386 608 12739 0 0,'0'0'3969'0'0,"0"0"-2857"0"0,0 0-552 0 0,0 0-240 0 0,0 0-120 0 0,0 0-136 0 0,0 0-264 0 0,0 0-192 0 0,0 0-264 0 0,0 0-496 0 0,0 0-1553 0 0,0 0-9018 0 0</inkml:trace>
  <inkml:trace contextRef="#ctx0" brushRef="#br0" timeOffset="1767.678">3728 943 16436 0 0,'0'0'920'0'0,"0"0"-340"0"0,0 0-157 0 0,0 0-13 0 0,0 0-18 0 0,0 0-70 0 0,0 0-129 0 0,0 0-98 0 0,-16 31-51 0 0,-49 97-1 0 0,49-70 31 0 0,17-55-58 0 0,0 0 22 0 0,0 0-1 0 0,1-1 0 0 0,-1 1 1 0 0,0-1-1 0 0,1 0 1 0 0,-1 0-1 0 0,1 1 1 0 0,-1-1-1 0 0,1 0 0 0 0,0 0 1 0 0,0 0-1 0 0,0-1 1 0 0,0 1-1 0 0,1 0 0 0 0,-1-1 1 0 0,0 1-1 0 0,1-1 1 0 0,-1 0-1 0 0,1 0 0 0 0,-1 0 1 0 0,1 0-1 0 0,-1 0 1 0 0,1-1-1 0 0,0 1 0 0 0,-1-1 1 0 0,1 1-1 0 0,0-1 1 0 0,0 0-1 0 0,-1 0 0 0 0,1-1 1 0 0,0 1-1 0 0,0 0 1 0 0,-1-1-1 0 0,1 0 1 0 0,-1 1-1 0 0,1-1 0 0 0,0 0 1 0 0,1-1-38 0 0,93-58 1842 0 0,-83 50-1688 0 0,-1 0 0 0 0,-1-1 1 0 0,0-1-1 0 0,0 0 0 0 0,-1-1 1 0 0,-1 0-1 0 0,0 0 0 0 0,-1-1 1 0 0,0-1-1 0 0,-1 1 0 0 0,0-2 0 0 0,-2 1 1 0 0,0-1-1 0 0,0 1 0 0 0,-2-2 1 0 0,0 1-1 0 0,-1 0 0 0 0,0-1 1 0 0,-1 1-1 0 0,-1-1 0 0 0,-1-3-154 0 0,-1 17-18 0 0,1-1 0 0 0,-1 1-1 0 0,0 0 1 0 0,0 0 0 0 0,0 0-1 0 0,-1 0 1 0 0,1 1 0 0 0,-1-1 0 0 0,0 0-1 0 0,1 0 1 0 0,-1 1 0 0 0,0-1-1 0 0,-1 1 1 0 0,1 0 0 0 0,0 0-1 0 0,-1 0 1 0 0,1 0 0 0 0,-1 0 0 0 0,0 0-1 0 0,1 1 1 0 0,-1-1 0 0 0,0 1-1 0 0,0-1 1 0 0,0 1 0 0 0,0 0-1 0 0,0 1 1 0 0,0-1 0 0 0,-1 0-1 0 0,1 1 1 0 0,0 0 18 0 0,-29 2-3328 0 0,2 12-4616 0 0,20-6-4238 0 0</inkml:trace>
  <inkml:trace contextRef="#ctx0" brushRef="#br0" timeOffset="2133.394">4087 1152 12091 0 0,'0'0'2938'0'0,"0"0"-1501"0"0,0 0-366 0 0,0 0 43 0 0,0 0-46 0 0,0 0-132 0 0,0 0-200 0 0,0 0-170 0 0,20-31-96 0 0,59-101-32 0 0,-7-6 803 0 0,-68 128-1165 0 0,-3 11-83 0 0,-1-1 0 0 0,0 0 0 0 0,0 0 0 0 0,1 0 0 0 0,-1 0 0 0 0,0 0 0 0 0,0 1 0 0 0,0-1 0 0 0,1 0 0 0 0,-1 0 0 0 0,0 0 0 0 0,1 0 0 0 0,-1 0 0 0 0,0 0 0 0 0,0 0-1 0 0,1 0 1 0 0,-1 0 0 0 0,0 0 0 0 0,0 0 0 0 0,1 0 0 0 0,-1 0 0 0 0,0 0 0 0 0,0-1 0 0 0,1 1 0 0 0,-1 0 0 0 0,0 0 0 0 0,0 0 0 0 0,1 0 0 0 0,-1 0 0 0 0,0 0 0 0 0,0-1 0 0 0,0 1 0 0 0,1 0 0 0 0,-1 0 0 0 0,0 0 0 0 0,0-1 0 0 0,0 1 0 0 0,0 0 0 0 0,0 0 0 0 0,1-1 7 0 0,1 57-193 0 0,-3-49 189 0 0,-1 1 0 0 0,2 0 0 0 0,-1 0 0 0 0,1 0 0 0 0,0 0 0 0 0,1 0 0 0 0,0 0 0 0 0,0 0 0 0 0,1 0 0 0 0,0-1 0 0 0,0 1 0 0 0,1-1 0 0 0,0 1 0 0 0,0-1 0 0 0,0 0 0 0 0,1 0 0 0 0,0 0 0 0 0,1 0 0 0 0,0-1 0 0 0,0 0 0 0 0,0 0 0 0 0,1 0 0 0 0,-1-1 0 0 0,1 0 0 0 0,1 0 0 0 0,-1 0 0 0 0,1-1 0 0 0,0 0 0 0 0,3 2 4 0 0,-2-4 85 0 0,0 0 1 0 0,0 0-1 0 0,1 0 1 0 0,-1-1-1 0 0,0 0 0 0 0,1-1 1 0 0,-1 0-1 0 0,1 0 1 0 0,-1-1-1 0 0,1 0 1 0 0,-1 0-1 0 0,1-1 1 0 0,-1 0-1 0 0,0-1 0 0 0,0 1 1 0 0,0-2-1 0 0,0 1 1 0 0,-1-1-1 0 0,1 0 1 0 0,0-1-86 0 0,11-8 282 0 0,-1 0 1 0 0,0-1-1 0 0,-1-1 1 0 0,0-1-1 0 0,-1 0 0 0 0,-1-1 1 0 0,-1 0-283 0 0,5-9 34 0 0,-1-1-1 0 0,-1-1 1 0 0,-1 0 0 0 0,-2-1 0 0 0,-1 0 0 0 0,6-22-34 0 0,-7 5-882 0 0,-10 31-1827 0 0,0 0-3563 0 0,-1 7-6337 0 0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6:29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1490 12027 0 0,'0'0'200'0'0,"0"0"-8"0"0,0 0 397 0 0,0 0 409 0 0,31-12 258 0 0,100-41 99 0 0,6-34 939 0 0,-5-10-937 0 0,-30 28-802 0 0,-4-5 0 0 0,-3-4 0 0 0,-3-3-1 0 0,-4-5 1 0 0,-4-4 0 0 0,24-37-555 0 0,-90 103 47 0 0,-1-1 0 0 0,-1-1 0 0 0,-1 0 0 0 0,-1-1 0 0 0,-1-1-1 0 0,-2 0 1 0 0,-1 0 0 0 0,-1-1 0 0 0,-1 0 0 0 0,-2-1 0 0 0,-1 0 0 0 0,1-26-47 0 0,-5 53 1 0 0,-1-1 0 0 0,0 0 0 0 0,0 1 0 0 0,0-1 0 0 0,0 1 0 0 0,-1-1 0 0 0,0 1 0 0 0,1-1 0 0 0,-1 1 0 0 0,0-1 1 0 0,-1 1-1 0 0,1 0 0 0 0,0 0 0 0 0,-1-1 0 0 0,0 1 0 0 0,0 0 0 0 0,0 0 0 0 0,0 1 0 0 0,0-1 0 0 0,-1 0 0 0 0,1 1 0 0 0,-1-1 0 0 0,0 1 0 0 0,1 0 0 0 0,-1 0 1 0 0,0 0-1 0 0,0 0 0 0 0,-1 0 0 0 0,1 1 0 0 0,0 0 0 0 0,0-1 0 0 0,-1 1 0 0 0,1 0 0 0 0,-1 1 0 0 0,1-1 0 0 0,-1 0 0 0 0,1 1 0 0 0,-1 0 0 0 0,1 0 0 0 0,-1 0 1 0 0,0 0-1 0 0,1 1 0 0 0,-1 0 0 0 0,1-1 0 0 0,-3 2-1 0 0,-11 6-44 0 0,0 0 1 0 0,1 2-1 0 0,-1 0 0 0 0,2 1 1 0 0,0 0-1 0 0,0 1 1 0 0,1 1-1 0 0,0 0 0 0 0,1 1 1 0 0,-1 4 43 0 0,-27 26-26 0 0,3 1 0 0 0,1 3 0 0 0,3 1 0 0 0,1 1 1 0 0,3 2-1 0 0,3 1 0 0 0,1 1 0 0 0,-8 30 26 0 0,26-58-12 0 0,2 1 1 0 0,0-1-1 0 0,2 1 0 0 0,1 0 1 0 0,1 0-1 0 0,1 0 0 0 0,1 0 1 0 0,3 9 11 0 0,-1-24 8 0 0,1-1 0 0 0,0 0 1 0 0,1 0-1 0 0,0 0 0 0 0,1 0 1 0 0,0-1-1 0 0,0 1 0 0 0,1-1 1 0 0,1-1-1 0 0,0 1 0 0 0,0-1 1 0 0,1 0-1 0 0,0-1 0 0 0,0 0 1 0 0,1 0-1 0 0,0 0 0 0 0,1-2 1 0 0,-1 1-1 0 0,1-1 0 0 0,1 0 1 0 0,-1-1-1 0 0,1 0 0 0 0,0-1 1 0 0,0 0-1 0 0,0-1 0 0 0,0 0 1 0 0,1-1-1 0 0,-1 0 0 0 0,1-1 1 0 0,0 0-1 0 0,-1-1 0 0 0,7 0-8 0 0,4 0 76 0 0,0-1 0 0 0,-1 0 0 0 0,1-2 0 0 0,-1 0 0 0 0,1-2 1 0 0,-1 0-1 0 0,-1-1 0 0 0,1-1 0 0 0,-1-2 0 0 0,0 1 0 0 0,-1-2 0 0 0,0-1 0 0 0,0 0 0 0 0,-1-1 0 0 0,-1-1 0 0 0,0-1 0 0 0,-1-1 0 0 0,0 0 0 0 0,-2 0 0 0 0,6-8-76 0 0,-9 9 52 0 0,26-57 198 0 0,-50 73-156 0 0,7 2-112 0 0,0 1 0 0 0,0 0 1 0 0,0 1-1 0 0,1 0 0 0 0,0 0 0 0 0,0 0 0 0 0,0 0 1 0 0,1 1-1 0 0,0-1 0 0 0,0 1 0 0 0,0 0 1 0 0,1 0-1 0 0,0 1 0 0 0,1-1 0 0 0,0 1 1 0 0,0-1-1 0 0,0 1 0 0 0,1 0 0 0 0,0 0 1 0 0,1 0-1 0 0,0 0 0 0 0,0 0 18 0 0,2-2-5 0 0,1 0 1 0 0,0 0-1 0 0,0-1 1 0 0,1 0-1 0 0,0 1 0 0 0,0-1 1 0 0,0 0-1 0 0,0-1 0 0 0,1 1 1 0 0,0-1-1 0 0,0 0 1 0 0,0 0-1 0 0,0 0 0 0 0,0-1 1 0 0,1 0-1 0 0,0 0 1 0 0,0 0-1 0 0,0-1 0 0 0,0 0 1 0 0,0 0-1 0 0,0 0 0 0 0,0-1 1 0 0,1 0-1 0 0,-1 0 1 0 0,1-1-1 0 0,-1 0 0 0 0,0 0 1 0 0,5 0 4 0 0,11 1 45 0 0,-1-1 0 0 0,0-1 1 0 0,1-1-1 0 0,-1 0 0 0 0,0-2 1 0 0,0 0-1 0 0,16-7-45 0 0,-3 1 85 0 0,-2-2-1 0 0,1-1 0 0 0,-2-2 1 0 0,0-1-1 0 0,-1-1 1 0 0,0-2-1 0 0,-2-1 0 0 0,0-1 1 0 0,-1-2-1 0 0,-2 0 1 0 0,0-2-1 0 0,-1 0 0 0 0,-2-2 1 0 0,-1-1-1 0 0,-1 0 1 0 0,-1-2-1 0 0,7-16-84 0 0,4-24 37 0 0,-4-2-1 0 0,-2-1 1 0 0,-4-1-1 0 0,-3 0 1 0 0,-3-2 0 0 0,-3 1-1 0 0,-3-24-36 0 0,-4-79 77 0 0,-4 178-80 0 0,-1 1 0 0 0,1-1 0 0 0,0 1 0 0 0,-1-1-1 0 0,1 1 1 0 0,0-1 0 0 0,-1 0 0 0 0,1 1-1 0 0,-1-1 1 0 0,1 0 0 0 0,-1 1 0 0 0,1-1-1 0 0,-1 0 1 0 0,1 1 0 0 0,-1-1 0 0 0,1 0-1 0 0,-1 0 1 0 0,1 0 0 0 0,-1 1 0 0 0,0-1-1 0 0,1 0 1 0 0,-1 0 0 0 0,1 0 0 0 0,-1 0 0 0 0,1 0-1 0 0,-1 0 1 0 0,0 0 0 0 0,1 0 0 0 0,-1 0-1 0 0,1-1 1 0 0,-1 1 0 0 0,1 0 0 0 0,-1 0-1 0 0,1 0 1 0 0,-1-1 0 0 0,1 1 0 0 0,-1 0-1 0 0,1 0 1 0 0,-1-1 0 0 0,1 1 0 0 0,-1-1-1 0 0,1 1 1 0 0,-1 0 0 0 0,1-1 0 0 0,0 1 0 0 0,-1-1-1 0 0,1 1 1 0 0,0-1 0 0 0,-1 1 0 0 0,1-1-1 0 0,0 1 1 0 0,0-1 0 0 0,-1 1 0 0 0,1-1-1 0 0,0 1 1 0 0,0-1 3 0 0,-74 282 193 0 0,13 3-1 0 0,7 42-192 0 0,40-245 39 0 0,-5 31 51 0 0,-6-1-1 0 0,-4-1 0 0 0,-26 58-89 0 0,23-57 88 0 0,32-111-100 0 0,0 0 2 0 0,0 0-8 0 0,0 0-14 0 0,4-14-116 0 0,28-51-543 0 0,54-105-1981 0 0,-26 61-7097 0 0,-47 88-1697 0 0</inkml:trace>
  <inkml:trace contextRef="#ctx0" brushRef="#br0" timeOffset="616.029">2504 680 7106 0 0,'0'0'5726'0'0,"0"0"-3665"0"0,0 0-1195 0 0,0 0-104 0 0,0 0 47 0 0,0 0 36 0 0,0 0-31 0 0,-33 18-87 0 0,-108 59-129 0 0,53-18 286 0 0,82-56-834 0 0,0 0 0 0 0,1 0 0 0 0,0 0 0 0 0,0 1 0 0 0,0 0 0 0 0,1 0 0 0 0,-1 1 0 0 0,1-1 0 0 0,0 1 0 0 0,0 0 0 0 0,0 0 0 0 0,1 1 0 0 0,0-1 0 0 0,0 0 0 0 0,0 1 0 0 0,1 0 0 0 0,-1 0 0 0 0,1 0 0 0 0,1 0-1 0 0,-1 0 1 0 0,1 0 0 0 0,0 0 0 0 0,1 1-50 0 0,3-3 54 0 0,1 0-1 0 0,-1-1 0 0 0,1 1 1 0 0,0-1-1 0 0,1 1 0 0 0,-1-1 1 0 0,0-1-1 0 0,1 1 0 0 0,0-1 1 0 0,-1 1-1 0 0,1-1 1 0 0,0-1-1 0 0,0 1 0 0 0,1 0-53 0 0,0 0 79 0 0,51 18 375 0 0,-39-15-338 0 0,-1 1-1 0 0,0 1 0 0 0,0 0 0 0 0,-1 1 0 0 0,1 1 0 0 0,-2 1 0 0 0,3 2-115 0 0,-15-9 5 0 0,0 1-1 0 0,-1-1 1 0 0,0 1-1 0 0,1-1 0 0 0,-1 1 1 0 0,-1 0-1 0 0,1 0 1 0 0,0 0-1 0 0,-1 0 1 0 0,0 0-1 0 0,0 0 1 0 0,0 1-1 0 0,-1-1 1 0 0,1 0-1 0 0,-1 0 0 0 0,0 1 1 0 0,0-1-1 0 0,-1 0 1 0 0,1 0-1 0 0,-1 2-4 0 0,0 12-536 0 0,48-11-2301 0 0,-4-11 1576 0 0,-37 3 1259 0 0,1 0 0 0 0,-1 0 0 0 0,1 0 0 0 0,-1 1-1 0 0,1 0 1 0 0,-1 0 0 0 0,1 1 0 0 0,-1 0 0 0 0,0 0 0 0 0,1 0 0 0 0,-1 1-1 0 0,0 0 1 0 0,6 2 2 0 0,14 7 379 0 0,0-1-1 0 0,1-1 0 0 0,0-1 0 0 0,0-2 1 0 0,1 0-1 0 0,0-2 0 0 0,0-1 0 0 0,0-2 1 0 0,0 0-1 0 0,0-2 0 0 0,10-2-378 0 0,3-2 394 0 0,1-2-1 0 0,-1-2 1 0 0,0-1 0 0 0,0-3-1 0 0,-1-1 1 0 0,-1-1-1 0 0,0-3-393 0 0,-24 13 88 0 0,0-1 0 0 0,0 0-1 0 0,-1-1 1 0 0,0-1-1 0 0,-1 0 1 0 0,0 0-1 0 0,0-2 1 0 0,-1 0 0 0 0,0 0-1 0 0,0-1 1 0 0,-2 0-1 0 0,1-1 1 0 0,-1 0-1 0 0,-1-1 1 0 0,6-9-88 0 0,-14 17 1 0 0,1 0 0 0 0,-1 0 0 0 0,0 0 0 0 0,0-1 0 0 0,-1 1 0 0 0,0 0 0 0 0,0-1 0 0 0,0 1 0 0 0,0 0 0 0 0,-1 0 0 0 0,0-1 0 0 0,0 1 0 0 0,0 0 0 0 0,0 0 1 0 0,-1 0-1 0 0,0 0 0 0 0,0 0 0 0 0,-1 1 0 0 0,1-1 0 0 0,-1 0 0 0 0,0 1 0 0 0,0 0 0 0 0,-1 0 0 0 0,1 0 0 0 0,-1 0 0 0 0,0 0 0 0 0,0 1 0 0 0,0 0 0 0 0,0 0 0 0 0,-1 0 0 0 0,1 0 0 0 0,-1 1 0 0 0,0-1 0 0 0,0 1 0 0 0,1 0 0 0 0,-1 1 0 0 0,-1-1 0 0 0,1 1 0 0 0,0 0 0 0 0,0 0 0 0 0,0 1 0 0 0,-1-1 1 0 0,1 1-1 0 0,0 1 0 0 0,-1-1 0 0 0,1 1 0 0 0,0-1 0 0 0,0 2 0 0 0,0-1-1 0 0,-16 3-23 0 0,0 1 0 0 0,1 2-1 0 0,0 0 1 0 0,1 0 0 0 0,-1 2 0 0 0,1 1 0 0 0,1 0 0 0 0,0 1 0 0 0,0 1 0 0 0,1 1 0 0 0,1 0 0 0 0,0 1 0 0 0,1 1-1 0 0,1 0 1 0 0,0 1 0 0 0,-9 14 23 0 0,14-18-12 0 0,0 1 1 0 0,1 0-1 0 0,1 0 0 0 0,0 1 0 0 0,1 0 0 0 0,0 0 0 0 0,1 0 1 0 0,0 1-1 0 0,2 0 0 0 0,-1 0 0 0 0,2 0 0 0 0,0 0 0 0 0,1 0 0 0 0,0 1 1 0 0,2-1-1 0 0,-1 0 0 0 0,3 5 12 0 0,1-7-3 0 0,1-1 0 0 0,1-1 0 0 0,0 1 0 0 0,1-1 0 0 0,0 0 0 0 0,1-1-1 0 0,0 1 1 0 0,0-2 0 0 0,1 1 0 0 0,1-1 0 0 0,0 0 0 0 0,0-1 0 0 0,0 0 0 0 0,1-1 0 0 0,0 0 0 0 0,1-1 0 0 0,-1 0 0 0 0,1-1 0 0 0,0 0 0 0 0,1-1 0 0 0,-1 0 0 0 0,1-1 0 0 0,0 0 0 0 0,5 0 3 0 0,132 3-745 0 0,-101-33-1814 0 0,-31-3-6115 0 0,-16 22-2980 0 0</inkml:trace>
  <inkml:trace contextRef="#ctx0" brushRef="#br0" timeOffset="1439.639">1639 341 2937 0 0,'0'0'1760'0'0,"0"0"-581"0"0,0 0 9 0 0,0 0 292 0 0,0 0 261 0 0,0 0 110 0 0,0 0-51 0 0,0 0-142 0 0,0 0-156 0 0,0 0-169 0 0,0 0-174 0 0,0 0-155 0 0,0 0-146 0 0,5-4-91 0 0,16-14-104 0 0,-15 14-89 0 0,-6 4-92 0 0,0 0-109 0 0,0 0-67 0 0,0 0-80 0 0,0 0-71 0 0,1 0-113 0 0,0 1-1 0 0,1-1 1 0 0,-1 0-1 0 0,1 0 1 0 0,-1 0 0 0 0,0 0-1 0 0,1-1 1 0 0,-1 1-1 0 0,1 0 1 0 0,-1-1 0 0 0,0 1-1 0 0,1 0 1 0 0,-1-1-1 0 0,0 0 1 0 0,0 1 0 0 0,1-1-1 0 0,-1 0 1 0 0,0 0 0 0 0,0 1-1 0 0,0-1 1 0 0,0 0-1 0 0,0 0 1 0 0,0 0 0 0 0,0 0-1 0 0,0-1 1 0 0,0 1-1 0 0,0 0 1 0 0,-1 0 0 0 0,1 0-1 0 0,0-1 1 0 0,-1 1-1 0 0,1 0 1 0 0,-1-1 0 0 0,0 1-1 0 0,1 0 1 0 0,-1-1-1 0 0,0 1 1 0 0,0-1-42 0 0,11-11 271 0 0,-44 33 536 0 0,40-29-775 0 0,12 5-1464 0 0,-4 3-4273 0 0,-10-2-2320 0 0,-3 3-4452 0 0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6:32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4326 2789 1952 0 0,'0'0'2126'0'0,"0"0"3"0"0,0 0 62 0 0,0 0 40 0 0,0 0-116 0 0,0 0-236 0 0,0 0-268 0 0,0 0-288 0 0,0 0-276 0 0,0 0-242 0 0,0 0-216 0 0,2-6-209 0 0,4-18-130 0 0,-1 70 947 0 0,-16 215 802 0 0,4-208-1917 0 0,-5 30-47 0 0,-2-2 1 0 0,-23 69-36 0 0,-8-75-1782 0 0,21-59-2714 0 0,-3-7-5053 0 0,18-9 1399 0 0</inkml:trace>
  <inkml:trace contextRef="#ctx0" brushRef="#br0" timeOffset="248.452">3829 3124 14091 0 0,'0'0'412'0'0,"0"0"-264"0"0,0 0 9 0 0,0 0 221 0 0,0 0 194 0 0,0 0 144 0 0,38 0 55 0 0,121 1 11 0 0,219 28 2288 0 0,-231-10-2928 0 0,-24-2-5194 0 0,-106-16-2845 0 0</inkml:trace>
  <inkml:trace contextRef="#ctx0" brushRef="#br0" timeOffset="14705.078">3155 3242 2993 0 0,'0'0'947'0'0,"0"0"-525"0"0,0 0-480 0 0,0 0-212 0 0,0 0-121 0 0,0 0-26 0 0,0 0 82 0 0,0 0 125 0 0,0 0 164 0 0,0 0 108 0 0,0 0 20 0 0,-3 5 16 0 0,2-5-87 0 0,1 1 1 0 0,-1 0-1 0 0,0-1 0 0 0,1 1 1 0 0,-1 0-1 0 0,1 0 1 0 0,-1 0-1 0 0,1-1 1 0 0,-1 1-1 0 0,1 0 0 0 0,0 0 1 0 0,-1 0-1 0 0,1 0 1 0 0,0 0-1 0 0,-1 0 1 0 0,1 0-1 0 0,0 0 1 0 0,0 0-1 0 0,0 0 0 0 0,0 0 1 0 0,0 0-1 0 0,0 0 1 0 0,0 0-1 0 0,1 0 1 0 0,-1 0-1 0 0,0 0 1 0 0,1-1-1 0 0,-1 1 0 0 0,0 0 1 0 0,1 0-1 0 0,-1 0 1 0 0,1 0-1 0 0,-1 0 1 0 0,1-1-1 0 0,-1 1 1 0 0,1 0-1 0 0,0 0 0 0 0,-1-1 1 0 0,1 1-1 0 0,0 0 1 0 0,0-1-1 0 0,0 1 1 0 0,-1-1-1 0 0,1 1 1 0 0,0-1-1 0 0,0 1 0 0 0,0-1 1 0 0,0 0-1 0 0,0 0 1 0 0,0 1-12 0 0,2 3 256 0 0,0 0 0 0 0,0 0 0 0 0,0 0 0 0 0,-1 0 0 0 0,0 1 0 0 0,0-1 0 0 0,0 1 0 0 0,0-1 1 0 0,-1 1-1 0 0,0 0 0 0 0,0 0 0 0 0,0 0 0 0 0,-1-1 0 0 0,1 1 0 0 0,-1 0 0 0 0,0 0 0 0 0,-1 0 0 0 0,1 0 0 0 0,-1 0 1 0 0,0 0-1 0 0,-1 2-256 0 0,2-7-10 0 0,-33 103 1505 0 0,-7 37 33 0 0,37-116-1332 0 0,1 0 0 0 0,1 1 1 0 0,2-1-1 0 0,0 0 0 0 0,2 0 0 0 0,0 0 0 0 0,2 0 1 0 0,0 0-1 0 0,2-1 0 0 0,1 0 0 0 0,0 0 1 0 0,2-1-1 0 0,1 0 0 0 0,9 15-196 0 0,-2-12 159 0 0,0-1 0 0 0,1 0 1 0 0,1-1-1 0 0,1-2 0 0 0,1 0 0 0 0,1-1 0 0 0,1-1 1 0 0,1-2-1 0 0,0 0 0 0 0,1-1 0 0 0,1-2 0 0 0,0-1 0 0 0,1-1 1 0 0,2-1-160 0 0,70 32 269 0 0,117 36 134 0 0,-212-78-393 0 0,86 21 312 0 0,1-4-1 0 0,57 3-321 0 0,158 5 256 0 0,-213-21-105 0 0,0-4 1 0 0,0-4-1 0 0,91-15-151 0 0,-127 7 167 0 0,-1-3 1 0 0,-1-3-1 0 0,0-1 0 0 0,-1-3 1 0 0,-1-3-1 0 0,-2-2 1 0 0,0-2-1 0 0,-2-2 1 0 0,28-24-168 0 0,-31 17 83 0 0,-3-2 1 0 0,-1-2 0 0 0,-2-2-1 0 0,-2-2 1 0 0,-2-1 0 0 0,-1-2-1 0 0,-4-1 1 0 0,-1-2 0 0 0,22-50-84 0 0,-1-17 80 0 0,-4-2 0 0 0,-7-2 0 0 0,-4-2 0 0 0,-5-3-80 0 0,-6-6 130 0 0,-5-1 0 0 0,-6 0 0 0 0,-6-1 0 0 0,-7-107-130 0 0,-8 152 51 0 0,-3-1-1 0 0,-5 1 0 0 0,-3 1 1 0 0,-20-55-51 0 0,17 76-2 0 0,-4 0-1 0 0,-2 2 1 0 0,-3 1 0 0 0,-3 1 0 0 0,-3 2 0 0 0,-3 1 0 0 0,-2 2 0 0 0,-2 1 0 0 0,-3 3-1 0 0,-18-15 3 0 0,-11-8-34 0 0,-3 3 0 0 0,-48-33 34 0 0,26 34-49 0 0,-3 4-1 0 0,-2 5 0 0 0,-4 5 0 0 0,-2 5 0 0 0,-11 0 50 0 0,-169-67-48 0 0,-4 12 0 0 0,-29 6 48 0 0,149 57-37 0 0,-3 8 1 0 0,-95-7 36 0 0,113 29 0 0 0,-1 6 0 0 0,0 7 0 0 0,-62 11 0 0 0,121 4-5 0 0,1 4 1 0 0,1 5-1 0 0,1 4 0 0 0,1 4 1 0 0,-88 39 4 0 0,81-23 0 0 0,2 5-1 0 0,2 4 1 0 0,2 5 0 0 0,-11 14 0 0 0,15-7 12 0 0,3 3 0 0 0,3 5 0 0 0,3 4 0 0 0,-29 38-12 0 0,19 2 12 0 0,5 5 0 0 0,-12 30-12 0 0,74-110 12 0 0,-46 87 32 0 0,7 3 1 0 0,5 3 0 0 0,6 3-1 0 0,6 1 1 0 0,-19 100-45 0 0,16-68 49 0 0,-34 168-48 0 0,36-74 56 0 0,33-143 28 0 0,5 1-1 0 0,4 105-84 0 0,8-188 21 0 0,-3 66 32 0 0,5 0 0 0 0,4 0 1 0 0,5-1-1 0 0,22 97-53 0 0,-6-92 109 0 0,4-1 0 0 0,43 100-109 0 0,13-21 206 0 0,7-4 1 0 0,71 98-207 0 0,-67-143 119 0 0,6-5 0 0 0,6-4 0 0 0,98 89-119 0 0,25 4 272 0 0,30 7-272 0 0,-100-89 86 0 0,226 160 138 0 0,-234-200-96 0 0,4-7 1 0 0,118 49-129 0 0,-127-76 241 0 0,148 43-241 0 0,-5-3 141 0 0,-38-2 117 0 0,4-12 1 0 0,60 4-259 0 0,-174-65 120 0 0,1-6 0 0 0,2-6 0 0 0,31-5-120 0 0,554 36 383 0 0,-391-8-178 0 0,-254-42 298 0 0,-87-1-396 0 0,0 0 15 0 0,0 0 0 0 0,0 0-1 0 0,0 0 4 0 0,0 0-3 0 0,0 0-3 0 0,0 0-9 0 0,0 0-19 0 0,0 0-31 0 0,0 0 7 0 0,0 0-6 0 0,0 0-18 0 0,0 0-13 0 0,0 0-10 0 0,0 0 0 0 0,0 0 4 0 0,0 0 38 0 0,0 0-41 0 0,0 0-9 0 0,0 0 5 0 0,0 0-26 0 0,0 0 37 0 0,0 0 12 0 0,-19-34 75 0 0,-209-296-90 0 0,214 308-30 0 0,0 1 1 0 0,-2 0-1 0 0,0 1 0 0 0,-2 1 1 0 0,0 1-1 0 0,-1 0 0 0 0,-1 1 1 0 0,0 1-1 0 0,-1 1 0 0 0,-1 1 1 0 0,0 1-1 0 0,-1 1 0 0 0,0 1 1 0 0,-9-2 4 0 0,-65-7-115 0 0,81 54-30 0 0,-41 164 118 0 0,-19 143 27 0 0,60-262-25 0 0,-34 186 23 0 0,-46 272 10 0 0,94-478-58 0 0,3-58 51 0 0,0-1 0 0 0,-1 0 0 0 0,1 1 1 0 0,0-1-1 0 0,0 0 0 0 0,-1 1 0 0 0,1-1 1 0 0,0 0-1 0 0,0 0 0 0 0,0 0 1 0 0,0 0-1 0 0,0 0 0 0 0,-1 0 0 0 0,1 0 1 0 0,0 0-1 0 0,0 0 0 0 0,0 0 0 0 0,0 0 1 0 0,-1 0-1 0 0,1-1 0 0 0,0 1 0 0 0,0 0 1 0 0,0-1-1 0 0,-1 1 0 0 0,1-1 1 0 0,0 1-1 0 0,0-1 0 0 0,-1 1 0 0 0,1-1 1 0 0,-1 1-1 0 0,1-1 0 0 0,0 1 0 0 0,-1-1 1 0 0,1 0-1 0 0,-1 1 0 0 0,1-1 0 0 0,-1 0 1 0 0,0 0-1 0 0,1 0-1 0 0,259-292 105 0 0,159-149-150 0 0,-49 80-2129 0 0,-330 318-2649 0 0,-36 40 3097 0 0,6-8-9959 0 0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6:53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3023 170 10850 0 0,'0'0'1863'0'0,"0"0"-261"0"0,0 0-320 0 0,0 0-119 0 0,0 0 2 0 0,0 0-5 0 0,0 0-90 0 0,0 0-179 0 0,0 0-187 0 0,0 0-164 0 0,0 0-80 0 0,-2 3-40 0 0,0 2-293 0 0,0 0 0 0 0,0 0 0 0 0,1 1-1 0 0,0-1 1 0 0,0 0 0 0 0,0 1 0 0 0,1-1-1 0 0,-1 1 1 0 0,1-1 0 0 0,1 1 0 0 0,-1-1-1 0 0,1 1 1 0 0,0-1 0 0 0,0 0 0 0 0,0 1 0 0 0,1-1-1 0 0,0 0 1 0 0,1 2-127 0 0,6 34 476 0 0,9 86 643 0 0,-13-78-848 0 0,-2 1-1 0 0,-3-1 1 0 0,-2 1-1 0 0,-1-1 1 0 0,-3 1-1 0 0,-7 20-270 0 0,8-45 35 0 0,-1 0 0 0 0,-2 0 0 0 0,0-1 0 0 0,-2 0 0 0 0,0 0-1 0 0,-2-1 1 0 0,0-1 0 0 0,-2 0 0 0 0,0 0 0 0 0,-2-2 0 0 0,0 0 0 0 0,-1 0 0 0 0,-1-2 0 0 0,-1 0-1 0 0,-1-1 1 0 0,0-1 0 0 0,-1-1 0 0 0,0-1 0 0 0,-3 0-35 0 0,20-12-100 0 0,-1 1 0 0 0,1-2 0 0 0,-1 1 0 0 0,0 0 0 0 0,1-1 0 0 0,-1 0 1 0 0,0 0-1 0 0,0-1 0 0 0,0 1 0 0 0,1-1 0 0 0,-1 0 0 0 0,0 0 0 0 0,0 0 0 0 0,0-1 0 0 0,0 0 0 0 0,1 0 0 0 0,-1 0 0 0 0,0-1 0 0 0,1 1 1 0 0,-1-1-1 0 0,1 0 0 0 0,-1 0 0 0 0,1-1 0 0 0,0 0 0 0 0,0 1 0 0 0,-2-2 100 0 0,-14-31-2760 0 0,8 12-3035 0 0,10 20 4511 0 0,-2-6-10379 0 0</inkml:trace>
  <inkml:trace contextRef="#ctx0" brushRef="#br0" timeOffset="244.873">2447 210 18300 0 0,'0'0'991'0'0,"0"0"-276"0"0,0 0-253 0 0,0 0-28 0 0,0 0 230 0 0,0 0 237 0 0,0 0 136 0 0,0 0 10 0 0,0 0-117 0 0,31 4-160 0 0,103 11-139 0 0,-103-13-401 0 0,0-1 0 0 0,1-1 0 0 0,-1-2 0 0 0,0-1 0 0 0,0-1-1 0 0,0-2 1 0 0,16-5-230 0 0,-3 1 195 0 0,467-138 548 0 0,-463 130-800 0 0,60-11-825 0 0,-107 29 773 0 0,0 0 0 0 0,0 0 0 0 0,-1 0-1 0 0,1 0 1 0 0,-1 0 0 0 0,1 1 0 0 0,0-1 0 0 0,-1 0-1 0 0,1 0 1 0 0,0 1 0 0 0,-1-1 0 0 0,1 0 0 0 0,-1 1 0 0 0,1-1-1 0 0,-1 1 1 0 0,1-1 0 0 0,-1 1 0 0 0,1-1 0 0 0,-1 1-1 0 0,0-1 1 0 0,1 1 0 0 0,-1-1 0 0 0,0 1 0 0 0,1 0 0 0 0,-1-1-1 0 0,0 1 1 0 0,0 0 0 0 0,1-1 0 0 0,-1 1 0 0 0,0 0-1 0 0,0-1 1 0 0,0 1 0 0 0,0 0 0 0 0,0-1 0 0 0,0 1 0 0 0,0 0-1 0 0,0-1 1 0 0,0 1 0 0 0,0 0 0 0 0,0-1 0 0 0,-1 1-1 0 0,1 0 1 0 0,0-1 0 0 0,0 1 109 0 0,-1 5-2516 0 0,1 2-6851 0 0</inkml:trace>
  <inkml:trace contextRef="#ctx0" brushRef="#br0" timeOffset="1903.966">3480 700 14955 0 0,'0'0'1878'0'0,"0"0"-683"0"0,0 0-411 0 0,0 0-53 0 0,0 0 58 0 0,0 0 58 0 0,0 0-81 0 0,0 0-156 0 0,0 0-145 0 0,0 0-107 0 0,0 0-64 0 0,0 0-34 0 0,0 0-18 0 0,-1 23-27 0 0,-3 76-13 0 0,16 39 406 0 0,-11-133-583 0 0,1-1 0 0 0,0 0 0 0 0,0 0 0 0 0,0 0 0 0 0,0 0 1 0 0,1-1-1 0 0,-1 1 0 0 0,1 0 0 0 0,0-1 0 0 0,0 0 0 0 0,0 0 0 0 0,1 0 0 0 0,-1 0 1 0 0,1 0-1 0 0,0-1 0 0 0,-1 1 0 0 0,1-1 0 0 0,0 0 0 0 0,1 0 0 0 0,-1-1 0 0 0,0 1 1 0 0,0-1-1 0 0,1 0 0 0 0,-1 0 0 0 0,1 0 0 0 0,-1-1 0 0 0,1 1 0 0 0,-1-1 1 0 0,1 0-1 0 0,-1-1 0 0 0,0 1 0 0 0,1-1 0 0 0,-1 1 0 0 0,1-2 0 0 0,-1 1 0 0 0,0 0 1 0 0,1-1-1 0 0,-1 0 0 0 0,0 0 0 0 0,0 0 0 0 0,0 0 0 0 0,-1-1 0 0 0,1 1 1 0 0,-1-1-1 0 0,3-2-25 0 0,31-23 112 0 0,-1-1 0 0 0,-2-1 0 0 0,-1-2 1 0 0,-2-2-1 0 0,-1-1 0 0 0,25-37-112 0 0,-32 46 63 0 0,-23 26-89 0 0,0 0-22 0 0,-8 115-5 0 0,6-103 61 0 0,-1-2-11 0 0,1 0 0 0 0,1 1 0 0 0,0-1 0 0 0,0 1 0 0 0,1-1 0 0 0,0 1 0 0 0,1-1 0 0 0,0 1 0 0 0,1-1 0 0 0,0 1 0 0 0,2 4 3 0 0,-2-12 3 0 0,-1-1 0 0 0,1 1 0 0 0,1-1 1 0 0,-1 0-1 0 0,0 0 0 0 0,0 0 0 0 0,1 0 0 0 0,-1 0 1 0 0,1 0-1 0 0,0 0 0 0 0,-1-1 0 0 0,1 0 0 0 0,0 1 1 0 0,0-1-1 0 0,0 0 0 0 0,0 0 0 0 0,0-1 0 0 0,0 1 1 0 0,0-1-1 0 0,0 1 0 0 0,0-1 0 0 0,1 0 1 0 0,-1 0-1 0 0,0 0 0 0 0,0-1 0 0 0,0 1 0 0 0,0-1 1 0 0,0 1-1 0 0,0-1 0 0 0,0 0 0 0 0,0-1 0 0 0,0 1 1 0 0,0 0-1 0 0,0-1 0 0 0,-1 1 0 0 0,1-1 0 0 0,-1 0 1 0 0,1 0-1 0 0,-1 0 0 0 0,0 0 0 0 0,1-1 0 0 0,-1 1 1 0 0,0 0-1 0 0,-1-1 0 0 0,1 1 0 0 0,0-1 0 0 0,-1 0-3 0 0,154-159 237 0 0,-135 147 476 0 0,-20 15-698 0 0,0 0-31 0 0,0 0 17 0 0,0 0 7 0 0,0 0 8 0 0,0 0 27 0 0,0 0-19 0 0,0 0-28 0 0,0 0-7 0 0,0 0 16 0 0,0 0 9 0 0,0 0-5 0 0,0 0 2 0 0,0 0 13 0 0,0 0 17 0 0,0 0 14 0 0,24-29 235 0 0,81-63-188 0 0,-103 90-102 0 0,0 1 1 0 0,-1 0 0 0 0,1 0-1 0 0,0 0 1 0 0,0 0-1 0 0,0 0 1 0 0,0 1-1 0 0,0-1 1 0 0,0 1 0 0 0,0-1-1 0 0,1 1 1 0 0,-1 0-1 0 0,0-1 1 0 0,0 1-1 0 0,0 0 1 0 0,0 1 0 0 0,0-1-1 0 0,0 0 1 0 0,1 0-1 0 0,-1 1 1 0 0,0 0-1 0 0,0-1 1 0 0,0 1 0 0 0,0 0-1 0 0,0 0 1 0 0,-1 0-1 0 0,1 0 1 0 0,0 0-1 0 0,0 0 1 0 0,-1 1 0 0 0,1-1-1 0 0,0 1 1 0 0,-1-1-1 0 0,1 1 1 0 0,-1-1-1 0 0,0 1 1 0 0,0 0 0 0 0,0 0-1 0 0,0 0 1 0 0,0-1-1 0 0,0 1 1 0 0,0 1-1 0 0,3 2 6 0 0,0 1 0 0 0,-1 0 0 0 0,0 0-1 0 0,0 0 1 0 0,-1 0 0 0 0,0 0 0 0 0,0 1 0 0 0,0-1 0 0 0,0 1 0 0 0,-1 0 0 0 0,-1-1 0 0 0,1 1 0 0 0,-1 0 0 0 0,0-1 0 0 0,0 1-1 0 0,-1 0 1 0 0,0-1 0 0 0,0 1 0 0 0,-1 0 0 0 0,1-1 0 0 0,-1 0 0 0 0,-1 1 0 0 0,-1 2-6 0 0,-1-2 2 0 0,0 0-1 0 0,-1 0 1 0 0,0 0 0 0 0,0-1 0 0 0,0 1 0 0 0,-1-1-1 0 0,0-1 1 0 0,0 0 0 0 0,-1 0 0 0 0,1 0 0 0 0,-1-1-1 0 0,0 0 1 0 0,-1 0 0 0 0,1-1 0 0 0,0 0 0 0 0,-1 0-1 0 0,0-1 1 0 0,0-1 0 0 0,0 1 0 0 0,-4-1-2 0 0,-17 0-562 0 0,140-2 445 0 0,-59 4 179 0 0,70-10 91 0 0,-89-4-88 0 0,0-3 1 0 0,-1 0-1 0 0,-1-2 1 0 0,0-1-1 0 0,-2-2 1 0 0,0-1 0 0 0,-1 0-1 0 0,-1-3 1 0 0,0 0-1 0 0,-2-1 1 0 0,-1-1-1 0 0,-1-2 1 0 0,-2 0-1 0 0,6-10-65 0 0,3-4 18 0 0,-2 0-1 0 0,-1-2 0 0 0,-2 0 1 0 0,-3-2-1 0 0,-1 0 0 0 0,-2-1 1 0 0,-3-1-1 0 0,-1-1 0 0 0,-3 0 1 0 0,0-10-18 0 0,-13-10 40 0 0,2 67-41 0 0,0 0 0 0 0,0 0 0 0 0,-1-1 0 0 0,1 1 0 0 0,0 0 0 0 0,-1 0 0 0 0,0 0 0 0 0,1 0 0 0 0,-1 0 0 0 0,1-1 0 0 0,-1 1 0 0 0,0 0 0 0 0,0 0 0 0 0,0 1 0 0 0,0-1 0 0 0,0 0 0 0 0,0 0 0 0 0,0 0 0 0 0,0 1 0 0 0,0-1 0 0 0,0 0 0 0 0,0 1 0 0 0,0-1 0 0 0,0 1 0 0 0,-1-1 0 0 0,1 1 0 0 0,0 0 0 0 0,0-1 0 0 0,-1 1 0 0 0,1 0 0 0 0,0 0 0 0 0,0 0 0 0 0,-1 0 0 0 0,1 0 0 0 0,0 0 0 0 0,0 0 0 0 0,-1 1 0 0 0,1-1 0 0 0,0 0 0 0 0,0 1 0 0 0,-1-1 0 0 0,1 1 0 0 0,0-1 0 0 0,0 1 0 0 0,0-1 0 0 0,0 1 0 0 0,0 0 0 0 0,-1 0 1 0 0,-7 6 3 0 0,0 1 0 0 0,1-1 0 0 0,0 1 0 0 0,0 1 0 0 0,0 0 0 0 0,1 0 0 0 0,1 0 0 0 0,0 1 0 0 0,0 0 0 0 0,0 0 0 0 0,2 0 0 0 0,-1 1 0 0 0,1 0 0 0 0,1 1-3 0 0,-8 17 0 0 0,1 1-1 0 0,2 1 0 0 0,1 0 0 0 0,1 0 1 0 0,2 0-1 0 0,1 1 0 0 0,1-1 0 0 0,2 1 1 0 0,1 0-1 0 0,2-1 0 0 0,2 7 1 0 0,40 215-62 0 0,-44-241-323 0 0,-4-20-709 0 0,-3-10 123 0 0,-28-46-3871 0 0,19 35-3516 0 0,8 15-3516 0 0</inkml:trace>
  <inkml:trace contextRef="#ctx0" brushRef="#br0" timeOffset="2151.836">4586 369 12827 0 0,'0'0'3298'0'0,"0"0"-1635"0"0,0 0-791 0 0,0 0-26 0 0,0 0 231 0 0,0 0 210 0 0,0 0-9 0 0,0 0-135 0 0,0 0-174 0 0,0 0-199 0 0,36 5-97 0 0,117 14-109 0 0,-127-16-337 0 0,0-1-1 0 0,0-1 1 0 0,0-1-1 0 0,0-1 1 0 0,0-2 0 0 0,0-1-1 0 0,8-2-226 0 0,13-3 192 0 0,151-35-30 0 0,-116 18-7120 0 0,-74 22-5537 0 0</inkml:trace>
  <inkml:trace contextRef="#ctx0" brushRef="#br0" timeOffset="3651.751">6223 604 7034 0 0,'0'0'1912'0'0,"0"0"-476"0"0,0 0-208 0 0,0 0 41 0 0,0 0 30 0 0,0 0-27 0 0,0 0-134 0 0,0 0-180 0 0,0 0-155 0 0,0 0-123 0 0,0 0-61 0 0,5-8 292 0 0,-5 5 3926 0 0,-7 2-4772 0 0,0 0 1 0 0,1 0-1 0 0,-1 1 0 0 0,0 0 1 0 0,0 1-1 0 0,0 0 0 0 0,1 0 0 0 0,-1 0 1 0 0,1 1-1 0 0,-1 0 0 0 0,1 0 0 0 0,-1 0 1 0 0,1 1-1 0 0,0 0 0 0 0,0 0 1 0 0,0 1-1 0 0,1-1 0 0 0,-1 1 0 0 0,1 1 1 0 0,0-1-1 0 0,-3 4-65 0 0,5-5 3 0 0,-29 20 20 0 0,1 2 0 0 0,2 2 0 0 0,1 0 0 0 0,1 2 0 0 0,1 1 0 0 0,1 1 0 0 0,2 1-1 0 0,1 1 1 0 0,-15 33-23 0 0,35-63-2 0 0,1-1 0 0 0,-1 1 0 0 0,1-1 0 0 0,0 1 0 0 0,0 0 0 0 0,0-1-1 0 0,0 1 1 0 0,0 0 0 0 0,0 0 0 0 0,1 0 0 0 0,-1 0 0 0 0,1 0 0 0 0,0 0-1 0 0,0-1 1 0 0,0 1 0 0 0,0 0 0 0 0,1 0 0 0 0,-1 0 0 0 0,1 0 0 0 0,0 0-1 0 0,0 0 1 0 0,0-1 0 0 0,0 1 0 0 0,0 0 0 0 0,0-1 0 0 0,1 1 0 0 0,0-1-1 0 0,-1 1 1 0 0,1-1 0 0 0,0 0 0 0 0,0 0 0 0 0,0 1 0 0 0,0-2 0 0 0,0 1 0 0 0,1 0-1 0 0,-1 0 1 0 0,1-1 0 0 0,1 2 2 0 0,9-3 35 0 0,1 0 0 0 0,0-1 0 0 0,0-1 0 0 0,-1 0-1 0 0,1-1 1 0 0,-1 0 0 0 0,0-1 0 0 0,0 0 0 0 0,0-1 0 0 0,0-1 0 0 0,-1 0-1 0 0,0 0 1 0 0,0-1 0 0 0,-1-1 0 0 0,1 0 0 0 0,-2-1 0 0 0,10-9-35 0 0,12-5 47 0 0,239-201 259 0 0,-271 224-311 0 0,0 1 1 0 0,0-1-1 0 0,0 1 1 0 0,0-1-1 0 0,0 0 1 0 0,1 1 0 0 0,-1-1-1 0 0,0 1 1 0 0,0-1-1 0 0,0 1 1 0 0,0-1-1 0 0,0 0 1 0 0,1 1 0 0 0,-1-1-1 0 0,0 0 1 0 0,0 1-1 0 0,1-1 1 0 0,-1 0-1 0 0,0 1 1 0 0,1-1 0 0 0,-1 0-1 0 0,0 1 1 0 0,1-1-1 0 0,-1 0 1 0 0,0 0-1 0 0,1 0 1 0 0,-1 1 0 0 0,1-1-1 0 0,-1 0 1 0 0,0 0-1 0 0,1 0 1 0 0,-1 0 0 0 0,1 0-1 0 0,-1 0 1 0 0,1 0-1 0 0,-1 0 1 0 0,0 0-1 0 0,1 0 1 0 0,-1 0 0 0 0,1 0-1 0 0,-1 0 1 0 0,1 0-1 0 0,-1 0 1 0 0,1 0 4 0 0,-2 5 1 0 0,-36 161 37 0 0,37-160-47 0 0,0 0 1 0 0,0 0 0 0 0,0 0-1 0 0,1 0 1 0 0,0 0 0 0 0,0-1-1 0 0,1 1 1 0 0,-1 0 0 0 0,1-1-1 0 0,1 1 1 0 0,-1-1 0 0 0,1 1-1 0 0,0-1 1 0 0,0 0 0 0 0,0 0-1 0 0,1 0 1 0 0,-1-1 0 0 0,1 1-1 0 0,0-1 1 0 0,1 0 0 0 0,-1 0-1 0 0,1 0 1 0 0,0-1 0 0 0,1 2 8 0 0,1-2 4 0 0,0 0 0 0 0,1 0 0 0 0,-1 0 1 0 0,1-1-1 0 0,-1 0 0 0 0,1-1 0 0 0,0 1 1 0 0,0-1-1 0 0,-1-1 0 0 0,1 0 0 0 0,0 0 1 0 0,0 0-1 0 0,0-1 0 0 0,0 0 1 0 0,-1-1-1 0 0,1 1 0 0 0,0-2 0 0 0,-1 1 1 0 0,1-1-1 0 0,0-1-4 0 0,20-10 16 0 0,0-1 1 0 0,-1-1 0 0 0,-1-1-1 0 0,-1-2 1 0 0,-1-1-1 0 0,0 0 1 0 0,2-6-17 0 0,169-161 163 0 0,-145 157-165 0 0,-29 68-55 0 0,-3 28 81 0 0,-9-39-3 0 0,-2 1 1 0 0,0 0-1 0 0,-2 0 0 0 0,-1 0 1 0 0,-1 16-22 0 0,-4-38 3 0 0,-1-1 0 0 0,-1 1 0 0 0,1-1 0 0 0,-1 0 0 0 0,0 0 0 0 0,0 0 0 0 0,0 0 0 0 0,0-1 0 0 0,-1 0 1 0 0,0 1-1 0 0,0-1 0 0 0,0 0 0 0 0,-1-1 0 0 0,1 1 0 0 0,-1-1 0 0 0,0 0 0 0 0,0 0-3 0 0,-2 3 2 0 0,-139 65 6 0 0,139-68 2 0 0,-7 5-36 0 0,34-7-78 0 0,1 0 106 0 0,161 29 971 0 0,-60-44-6 0 0,-109 10-902 0 0,1-1 0 0 0,-1 1-1 0 0,-1-2 1 0 0,1 0 0 0 0,-1-1-1 0 0,0 0 1 0 0,0 0 0 0 0,-1-1 0 0 0,0-1-1 0 0,0 0 1 0 0,2-4-65 0 0,-5-16-637 0 0,-12 28-3280 0 0,0 1-6002 0 0,4 0 8255 0 0,-3 0-11676 0 0</inkml:trace>
  <inkml:trace contextRef="#ctx0" brushRef="#br0" timeOffset="5273.535">8404 674 9842 0 0,'0'0'1511'0'0,"0"0"-240"0"0,0 0-105 0 0,0 0-33 0 0,0 0-23 0 0,0 0-91 0 0,0 0-88 0 0,0 0-63 0 0,0 0-121 0 0,0 0-102 0 0,0 0-101 0 0,0 0-98 0 0,0 0-66 0 0,-14 24-22 0 0,-43 72-40 0 0,38-35 261 0 0,18 74 511 0 0,2-130-1033 0 0,0 0 0 0 0,1-1 0 0 0,-1 1 0 0 0,1-1-1 0 0,0 1 1 0 0,1-1 0 0 0,-1 0 0 0 0,1 0 0 0 0,-1 0-1 0 0,1 0 1 0 0,0 0 0 0 0,1-1 0 0 0,-1 1-1 0 0,1-1 1 0 0,-1 0 0 0 0,1 0 0 0 0,0 0 0 0 0,0 0-1 0 0,0-1 1 0 0,1 0 0 0 0,-1 0 0 0 0,0 0-1 0 0,1 0 1 0 0,0-1 0 0 0,-1 1 0 0 0,1-1 0 0 0,0-1-1 0 0,0 1 1 0 0,-1 0 0 0 0,1-1 0 0 0,0 0 0 0 0,0 0-1 0 0,0-1 1 0 0,-1 1 0 0 0,1-1 0 0 0,0 0-1 0 0,0-1 1 0 0,-1 1 0 0 0,1-1 0 0 0,-1 1 0 0 0,1-1-1 0 0,-1-1 1 0 0,0 1 0 0 0,0-1 0 0 0,2-1-57 0 0,24-20 133 0 0,-2-2 0 0 0,0-2 0 0 0,-2 0 0 0 0,-1-1 0 0 0,-2-2 0 0 0,0 0 0 0 0,-3-2 0 0 0,0 0 1 0 0,-2-1-1 0 0,13-36-133 0 0,-3-27 232 0 0,-9 392 996 0 0,-2-160-1093 0 0,-6 0-1 0 0,-6 0 1 0 0,-6 7-135 0 0,-2-103-4 0 0,-2 0-1 0 0,-2 0 1 0 0,-1 0 0 0 0,-1-1-1 0 0,-3 0 1 0 0,-1-1 0 0 0,-2-1-1 0 0,-19 35 5 0 0,22-48 1 0 0,-2 0-1 0 0,0-1 0 0 0,-2 0 0 0 0,0-1 0 0 0,-1-1 1 0 0,-2-1-1 0 0,0 0 0 0 0,0-1 0 0 0,-2-2 0 0 0,0 0 1 0 0,-1-1-1 0 0,-1-1 0 0 0,-16 8 0 0 0,35-21-10 0 0,3 0 8 0 0,0 0 1 0 0,0 0-1 0 0,1 0 0 0 0,-1 0 0 0 0,0 0 1 0 0,0 0-1 0 0,0-1 0 0 0,0 1 1 0 0,-1 0-1 0 0,1-1 0 0 0,0 1 0 0 0,0-1 1 0 0,0 1-1 0 0,0-1 0 0 0,-1 0 1 0 0,1 1-1 0 0,0-1 0 0 0,0 0 1 0 0,-1 0-1 0 0,1 0 0 0 0,0 0 0 0 0,0 0 1 0 0,-1 0-1 0 0,1 0 0 0 0,0 0 1 0 0,0 0-1 0 0,-1-1 0 0 0,1 1 0 0 0,0-1 1 0 0,0 1-1 0 0,0-1 0 0 0,-1 1 1 0 0,1-1-1 0 0,0 0 0 0 0,0 1 0 0 0,0-1 1 0 0,0 0-1 0 0,0 0 0 0 0,0 0 1 0 0,1 0-1 0 0,-1 1 0 0 0,0-1 0 0 0,0-1 1 0 0,1 1-1 0 0,-1 0 0 0 0,0 0 1 0 0,1 0-1 0 0,-1 0 0 0 0,1 0 0 0 0,-1-1 1 0 0,1 1 1 0 0,4-25-15 0 0,1 0 1 0 0,0 0 0 0 0,3 0 0 0 0,0 1 0 0 0,1 0 0 0 0,1 0-1 0 0,2 1 1 0 0,0 0 0 0 0,2 1 0 0 0,8-10 14 0 0,-18 26-2 0 0,196-298 6 0 0,236-292-124 0 0,-321 418 61 0 0,-110 138 83 0 0,-28 49-28 0 0,1 11 2 0 0,1 1 1 0 0,0 0-1 0 0,2 2 0 0 0,0 0 0 0 0,2 1 1 0 0,0 1-1 0 0,2 0 0 0 0,0 1 1 0 0,2 1-1 0 0,1 1 0 0 0,-1 3 2 0 0,10-21-1 0 0,0 0 0 0 0,1 0 0 0 0,0 1 0 0 0,0-1 0 0 0,1 0 0 0 0,1 1 0 0 0,-1-1 0 0 0,1 0 0 0 0,1 1 0 0 0,0-1 0 0 0,0 1 0 0 0,1-1 0 0 0,0 0 0 0 0,0 0 0 0 0,1 0 0 0 0,0 0 0 0 0,1 0 0 0 0,0-1 0 0 0,1 0 0 0 0,-1 0 0 0 0,2 0 0 0 0,-1 0-1 0 0,1-1 1 0 0,0 1 0 0 0,0-1 0 0 0,1-1 0 0 0,0 0 0 0 0,0 0 0 0 0,1 0 0 0 0,0-1 0 0 0,-1 0 0 0 0,2 0 0 0 0,-1-1 0 0 0,1 0 0 0 0,-1 0 0 0 0,1-1 0 0 0,0 0 0 0 0,0-1 0 0 0,1 0 0 0 0,-1 0 1 0 0,0-2 5 0 0,-1 0 0 0 0,1 0 1 0 0,0-1-1 0 0,-1 0 0 0 0,1 0 0 0 0,-1-1 0 0 0,1 0 1 0 0,-1 0-1 0 0,0-1 0 0 0,0 0 0 0 0,0-1 1 0 0,0 0-1 0 0,-1 0 0 0 0,0-1 0 0 0,1 1 0 0 0,-2-2 1 0 0,1 1-1 0 0,0-1 0 0 0,-1 0 0 0 0,0 0 1 0 0,-1-1-1 0 0,1 1 0 0 0,1-5-5 0 0,1-1 11 0 0,0 0 1 0 0,0-1-1 0 0,-2 0 0 0 0,1-1 0 0 0,-2 0 1 0 0,0 0-1 0 0,0 0 0 0 0,-2 0 1 0 0,1-1-1 0 0,-2 1 0 0 0,0-1 0 0 0,-1 0 1 0 0,0 0-1 0 0,-1 0 0 0 0,-1 1 1 0 0,0-1-1 0 0,-3-7-11 0 0,4 16-8 0 0,-1 0 1 0 0,-1 0-1 0 0,1 0 1 0 0,-1 0-1 0 0,0 0 1 0 0,-1 1-1 0 0,1-1 0 0 0,-1 0 1 0 0,0 1-1 0 0,-1 0 1 0 0,1 0-1 0 0,-1 0 0 0 0,0 0 1 0 0,0 1-1 0 0,0-1 1 0 0,-1 1-1 0 0,0 0 1 0 0,0 0-1 0 0,0 1 0 0 0,0-1 1 0 0,0 1-1 0 0,-1 1 1 0 0,1-1-1 0 0,-1 1 1 0 0,0-1-1 0 0,0 2 0 0 0,0-1 1 0 0,0 1-1 0 0,0 0 1 0 0,0 0-1 0 0,0 0 0 0 0,0 1 1 0 0,0 0-1 0 0,0 0 1 0 0,-1 1-1 0 0,1 0 1 0 0,0 0-1 0 0,0 0 0 0 0,0 1 1 0 0,0-1-1 0 0,-4 3 8 0 0,3 0-53 0 0,0 1 1 0 0,0-1-1 0 0,0 1 0 0 0,1 1 0 0 0,0-1 0 0 0,0 1 1 0 0,0 0-1 0 0,1 0 0 0 0,0 0 0 0 0,0 1 0 0 0,0 0 1 0 0,1 0-1 0 0,0 0 0 0 0,1 1 0 0 0,-1-1 0 0 0,1 1 1 0 0,1 0-1 0 0,0 0 0 0 0,0 0 0 0 0,0 0 0 0 0,1 0 1 0 0,0 6 52 0 0,3-11-128 0 0,0 0-1 0 0,0 0 1 0 0,1-1 0 0 0,-1 1 0 0 0,1-1 0 0 0,0 0 0 0 0,-1 1 0 0 0,1-1 0 0 0,0 0 0 0 0,1-1-1 0 0,-1 1 1 0 0,0 0 0 0 0,0-1 0 0 0,1 0 0 0 0,-1 0 0 0 0,1 0 0 0 0,-1 0 0 0 0,1-1 0 0 0,-1 1-1 0 0,1-1 1 0 0,-1 0 0 0 0,1 0 0 0 0,-1 0 0 0 0,1 0 0 0 0,0-1 0 0 0,-1 1 0 0 0,1-1 128 0 0,-2 1-127 0 0,26-3-2914 0 0,-12-2-1967 0 0,-1-2-6929 0 0</inkml:trace>
  <inkml:trace contextRef="#ctx0" brushRef="#br0" timeOffset="5549.611">9798 741 17852 0 0,'0'0'1097'0'0,"0"0"-298"0"0,0 0-11 0 0,0 0 47 0 0,0 0 47 0 0,0 0-81 0 0,0 0-159 0 0,0 0-141 0 0,0 0-131 0 0,0 0-100 0 0,0 0-82 0 0,0 0-36 0 0,0 0-21 0 0,-17 17-6 0 0,-52 57 11 0 0,51-32 42 0 0,19-36-146 0 0,1 3 13 0 0,1-1 1 0 0,0 0 0 0 0,0-1-1 0 0,0 1 1 0 0,1 0 0 0 0,0-1-1 0 0,1 0 1 0 0,0 0 0 0 0,0 0-1 0 0,0-1 1 0 0,1 0 0 0 0,0 0-1 0 0,0 0 1 0 0,0 0 0 0 0,1-1-1 0 0,0 0 1 0 0,0-1 0 0 0,0 0-1 0 0,1 0 1 0 0,-1 0 0 0 0,1-1-1 0 0,0 0 1 0 0,0 0-1 0 0,0-1 1 0 0,0 0 0 0 0,7 0-46 0 0,-7 1 69 0 0,0-1 1 0 0,0 1-1 0 0,0-2 1 0 0,1 1-1 0 0,-1-1 1 0 0,0-1-1 0 0,1 1 1 0 0,-1-1 0 0 0,1-1-1 0 0,-1 0 1 0 0,0 0-1 0 0,1 0 1 0 0,-1-1-1 0 0,0 0 1 0 0,0-1-1 0 0,0 0 1 0 0,0 0-1 0 0,-1-1 1 0 0,1 0-1 0 0,-1 0 1 0 0,0-1-1 0 0,0 0 1 0 0,0 0 0 0 0,-1 0-1 0 0,0-1 1 0 0,0 0-1 0 0,0 0 1 0 0,-1-1-1 0 0,5-6-69 0 0,-3-2 24 0 0,-1 0 0 0 0,0-1 0 0 0,-1 1 1 0 0,-1-1-1 0 0,0 0 0 0 0,-1 0 0 0 0,-1 0 0 0 0,-1-1 0 0 0,0-10-24 0 0,0-48-5754 0 0,-1 59 3380 0 0,0 8-9703 0 0</inkml:trace>
  <inkml:trace contextRef="#ctx0" brushRef="#br0" timeOffset="6803.706">1212 2003 10218 0 0,'0'0'2707'0'0,"0"0"-1125"0"0,0 0-355 0 0,0 0-68 0 0,0 0-19 0 0,0 0-57 0 0,0 0-95 0 0,0 0-116 0 0,0 0-121 0 0,0 0-125 0 0,0 0-115 0 0,-21 16-87 0 0,-65 52-75 0 0,85-67-330 0 0,-1 0 0 0 0,0 0 0 0 0,0 1 0 0 0,0-1-1 0 0,1 1 1 0 0,-1-1 0 0 0,1 1 0 0 0,-1-1 0 0 0,1 1 0 0 0,0 0 0 0 0,-1 0 0 0 0,1 0 0 0 0,0 0-1 0 0,0 0 1 0 0,1 0 0 0 0,-1 0 0 0 0,0 0 0 0 0,1 0 0 0 0,-1 0 0 0 0,1 0 0 0 0,-1 1 0 0 0,1-1-1 0 0,0 0 1 0 0,0 2-19 0 0,0 6 115 0 0,-3 217 1297 0 0,5-216-1360 0 0,0 1-1 0 0,0-1 0 0 0,2 0 0 0 0,-1 0 1 0 0,1-1-1 0 0,0 1 0 0 0,1-1 0 0 0,1 0 1 0 0,-1 0-1 0 0,2 0 0 0 0,-1-1 0 0 0,1 0 1 0 0,1 0-1 0 0,1 1-51 0 0,-5-6 30 0 0,1 0 0 0 0,-1 0-1 0 0,1 0 1 0 0,-1-1 0 0 0,1 1 0 0 0,0-1 0 0 0,0-1 0 0 0,1 1 0 0 0,-1-1 0 0 0,0 0 0 0 0,1 0 0 0 0,0 0 0 0 0,-1-1 0 0 0,1 0 0 0 0,0 0-1 0 0,0 0 1 0 0,-1-1 0 0 0,1 1 0 0 0,0-2 0 0 0,0 1 0 0 0,0-1 0 0 0,-1 0 0 0 0,1 0 0 0 0,0 0 0 0 0,0-1 0 0 0,-1 0 0 0 0,1 0-1 0 0,1-1-29 0 0,16-11 81 0 0,0 0-1 0 0,-1-2 0 0 0,-1 0 0 0 0,0-2 0 0 0,-2 0 0 0 0,0-2 0 0 0,12-15-80 0 0,10-8 32 0 0,87-89 6 0 0,-117 180-127 0 0,-12-39 92 0 0,1 1 0 0 0,1 0 0 0 0,0-1 0 0 0,0 1 0 0 0,0 0 0 0 0,2-1 0 0 0,-1 1 0 0 0,1-1 0 0 0,0 0 0 0 0,1 0 0 0 0,0 0 0 0 0,0 0 0 0 0,1-1 0 0 0,1 1 0 0 0,-1-1 0 0 0,1-1 0 0 0,0 1 0 0 0,1-1 0 0 0,0 0 0 0 0,0 0 0 0 0,0-1 0 0 0,1 0 0 0 0,0 0 0 0 0,0-1 0 0 0,1 0 0 0 0,-1-1 0 0 0,1 0 0 0 0,0 0 0 0 0,0 0 0 0 0,1-1 0 0 0,7 1-3 0 0,-7-4 27 0 0,0 0-1 0 0,1 0 1 0 0,-1-1-1 0 0,0 0 0 0 0,0-1 1 0 0,0 0-1 0 0,0-1 1 0 0,0 0-1 0 0,0 0 1 0 0,-1-1-1 0 0,1-1 0 0 0,-1 1 1 0 0,0-1-1 0 0,-1-1 1 0 0,1 0-1 0 0,-1 0 1 0 0,0-1-1 0 0,0 0 0 0 0,-1 0 1 0 0,0 0-1 0 0,-1-1 1 0 0,3-4-27 0 0,-1 0 52 0 0,-1 0 0 0 0,0 0 0 0 0,-1-1-1 0 0,0 0 1 0 0,-1 0 0 0 0,-1-1 0 0 0,0 1 0 0 0,-1-1 0 0 0,0 0 0 0 0,-1 0 0 0 0,-1 0 0 0 0,0 0 0 0 0,-1 0 0 0 0,0 0 0 0 0,-1 0 0 0 0,-1-3-52 0 0,1 13-53 0 0,0-1 1 0 0,0 0-1 0 0,0 0 1 0 0,-1 1-1 0 0,1-1 1 0 0,-1 1-1 0 0,0-1 1 0 0,0 1-1 0 0,-1 0 1 0 0,1-1-1 0 0,-1 1 1 0 0,0 1-1 0 0,0-1 1 0 0,-1 0-1 0 0,1 1 1 0 0,-1-1-1 0 0,-3-2 53 0 0,3 21-5886 0 0,4-8 618 0 0,4 0-6464 0 0</inkml:trace>
  <inkml:trace contextRef="#ctx0" brushRef="#br0" timeOffset="7109.162">2539 2095 11939 0 0,'0'0'1956'0'0,"0"0"-442"0"0,0 0-142 0 0,0 0 15 0 0,0 0-86 0 0,0 0-252 0 0,0 0-306 0 0,0 0-230 0 0,0 0-117 0 0,0 0-93 0 0,0 0-38 0 0,0 0-19 0 0,0 0-33 0 0,-27 31-44 0 0,-85 97-31 0 0,108-125-128 0 0,1 0 0 0 0,0 0 0 0 0,0 0 0 0 0,1 0 0 0 0,-1 0 0 0 0,0 1 0 0 0,1-1 0 0 0,0 1 0 0 0,0 0 0 0 0,0-1 0 0 0,1 1 1 0 0,-1 0-1 0 0,1 0 0 0 0,0 0 0 0 0,0 0 0 0 0,0 0 0 0 0,0 0 0 0 0,1 1 0 0 0,-1 3-10 0 0,2 4 33 0 0,-2-5-12 0 0,1 0 0 0 0,0 0 0 0 0,0 0 0 0 0,1-1 0 0 0,0 1 0 0 0,0 0 0 0 0,0-1 0 0 0,1 1 0 0 0,0 0 0 0 0,0-1 0 0 0,1 0 0 0 0,0 0 0 0 0,0 1 0 0 0,0-2 0 0 0,1 1 0 0 0,0 0 0 0 0,0-1 0 0 0,0 0 0 0 0,1 0 0 0 0,0 0 0 0 0,0 0 0 0 0,0-1 0 0 0,0 0 0 0 0,1 0 1 0 0,-1 0-1 0 0,5 1-21 0 0,-1-1 103 0 0,0 0 1 0 0,1 0 0 0 0,0-1-1 0 0,-1-1 1 0 0,1 0 0 0 0,0 0 0 0 0,0-1-1 0 0,0 0 1 0 0,1-1 0 0 0,-1 0 0 0 0,0 0-1 0 0,0-1 1 0 0,0-1 0 0 0,0 0 0 0 0,1 0-104 0 0,-6 1 62 0 0,1-1 1 0 0,-1 1 0 0 0,0-1 0 0 0,0 0 0 0 0,0-1 0 0 0,0 1-1 0 0,0-1 1 0 0,-1 0 0 0 0,1 0 0 0 0,-1 0 0 0 0,1-1 0 0 0,-1 0-1 0 0,0 1 1 0 0,-1-1 0 0 0,1-1 0 0 0,-1 1 0 0 0,0-1 0 0 0,0 1-1 0 0,0-1 1 0 0,0 0 0 0 0,-1 0 0 0 0,0 0 0 0 0,0 0 0 0 0,0 0-1 0 0,-1-1 1 0 0,1 1 0 0 0,-1 0 0 0 0,-1-2-63 0 0,1-3 25 0 0,0 0 0 0 0,-1 0 0 0 0,-1 0 0 0 0,0 0 0 0 0,0 0 0 0 0,-1 0 0 0 0,0 0 0 0 0,-1 0 1 0 0,0 1-1 0 0,0-1 0 0 0,-1 1 0 0 0,-1 0 0 0 0,1 0 0 0 0,-1 0 0 0 0,-1 1 0 0 0,0-1 0 0 0,0 1 0 0 0,0 1 0 0 0,-1-1 0 0 0,-7-4-25 0 0,-71-45-527 0 0,20 52-4017 0 0,54 11-650 0 0,5 1-6727 0 0</inkml:trace>
  <inkml:trace contextRef="#ctx0" brushRef="#br0" timeOffset="7367.502">2961 2309 18852 0 0,'0'0'1148'0'0,"0"0"-273"0"0,0 0-71 0 0,0 0 7 0 0,0 0-31 0 0,0 0-136 0 0,0 0-226 0 0,0 0-194 0 0,0 0-103 0 0,0 0-21 0 0,0 0-12 0 0,0 0 8 0 0,0 0-17 0 0,2 24-19 0 0,10 73 19 0 0,-12-96-75 0 0,-1 0 1 0 0,1 1 0 0 0,0-1 0 0 0,0 0-1 0 0,0 0 1 0 0,0 0 0 0 0,0 1 0 0 0,0-1-1 0 0,0 0 1 0 0,0 0 0 0 0,1 1 0 0 0,-1-1-1 0 0,0 0 1 0 0,1 0 0 0 0,-1 0-1 0 0,1 0 1 0 0,-1 0 0 0 0,1 1 0 0 0,0-1-1 0 0,-1 0 1 0 0,1 0 0 0 0,0 0 0 0 0,0-1-1 0 0,0 1 1 0 0,0 0 0 0 0,0 0 0 0 0,0 0-1 0 0,0-1 1 0 0,0 1 0 0 0,0 0 0 0 0,0-1-1 0 0,0 1 1 0 0,0-1 0 0 0,0 1-1 0 0,0-1 1 0 0,1 0 0 0 0,0 1-5 0 0,2-1 42 0 0,5 0 39 0 0,0 0 0 0 0,0 0 0 0 0,0-1 0 0 0,0-1 0 0 0,0 1 0 0 0,0-1 0 0 0,-1-1 0 0 0,1 0 0 0 0,0 0 0 0 0,-1-1 0 0 0,0 0 0 0 0,0 0 0 0 0,0-1 0 0 0,-1 0 0 0 0,1 0 0 0 0,-1-1 0 0 0,0 0 0 0 0,-1 0 0 0 0,0 0 0 0 0,0-1 0 0 0,0 0 0 0 0,0 0 0 0 0,0-3-81 0 0,9-6 21 0 0,5-6-395 0 0,-1-1 0 0 0,-2-1 0 0 0,0-1-1 0 0,-1 0 1 0 0,-1-1 0 0 0,5-16 374 0 0,-13 29-1639 0 0,-2 3-3678 0 0,-2 3-6545 0 0</inkml:trace>
  <inkml:trace contextRef="#ctx0" brushRef="#br0" timeOffset="7706.692">3666 1639 17708 0 0,'0'0'2246'0'0,"0"0"-1260"0"0,0 0-391 0 0,0 0 169 0 0,0 0 183 0 0,0 0 90 0 0,0 0-68 0 0,0 0-218 0 0,0 0-232 0 0,0 0-133 0 0,0 0-67 0 0,0 0-53 0 0,0 0-20 0 0,3-7-22 0 0,7-17 15 0 0,-9 48 338 0 0,-46 233 86 0 0,40 100-593 0 0,5-345-117 0 0,1 0 0 0 0,0 0 0 0 0,1 0 0 0 0,0-1 0 0 0,1 1 0 0 0,1 0 0 0 0,0-1 0 0 0,0 0 0 0 0,1 0 0 0 0,1 2 47 0 0,-5-13-120 0 0,0 1 0 0 0,1-1 1 0 0,-1 0-1 0 0,0 0 0 0 0,0-1 0 0 0,0 1 0 0 0,0 0 0 0 0,0 0 0 0 0,0 0 0 0 0,0-1 0 0 0,0 1 0 0 0,0 0 0 0 0,-1-1 1 0 0,1 1-1 0 0,0-1 0 0 0,0 1 0 0 0,0-1 0 0 0,0 0 0 0 0,0 1 0 0 0,-1-1 0 0 0,1 0 0 0 0,0 0 0 0 0,-1 1 1 0 0,1-1-1 0 0,0 0 0 0 0,-1 0 0 0 0,1 0 0 0 0,-1 0 0 0 0,1 0 0 0 0,-1 0 0 0 0,0 1 0 0 0,1-1 0 0 0,-1 0 1 0 0,0 0-1 0 0,0 0 0 0 0,0 0 0 0 0,1-1 0 0 0,-1 1 120 0 0,3-5-1036 0 0,3-5-3078 0 0,-2 3-5308 0 0</inkml:trace>
  <inkml:trace contextRef="#ctx0" brushRef="#br0" timeOffset="8104.585">4119 1981 13867 0 0,'0'0'1635'0'0,"0"0"-533"0"0,0 0-134 0 0,0 0 5 0 0,0 0 14 0 0,0 0-56 0 0,0 0-147 0 0,0 0-129 0 0,0 0-103 0 0,0 0-125 0 0,0 0-112 0 0,0 0-74 0 0,-20 32-76 0 0,-58 98-33 0 0,52-57 0 0 0,26-62-113 0 0,0-4-6 0 0,-1-1-1 0 0,1 0 0 0 0,0 0 1 0 0,1 1-1 0 0,-1-1 0 0 0,1 0 1 0 0,0 0-1 0 0,1 0 1 0 0,0 0-1 0 0,0 0 0 0 0,0 0 1 0 0,0 0-1 0 0,1-1 1 0 0,0 1-1 0 0,0-1 0 0 0,1 0 1 0 0,-1 0-1 0 0,1 0 1 0 0,0 0-1 0 0,1-1 0 0 0,-1 1 1 0 0,1-1-1 0 0,0 0 1 0 0,0-1-1 0 0,0 1 0 0 0,0-1 1 0 0,4 2-13 0 0,-1-3 78 0 0,0 1 1 0 0,1-1-1 0 0,-1 0 1 0 0,1-1-1 0 0,-1 0 0 0 0,1-1 1 0 0,0 1-1 0 0,-1-2 1 0 0,1 1-1 0 0,-1-1 1 0 0,1 0-1 0 0,0-1 0 0 0,-1 0 1 0 0,0-1-1 0 0,1 1 1 0 0,-1-2-1 0 0,0 1 1 0 0,-1-1-1 0 0,1 0 0 0 0,-1-1 1 0 0,1 1-1 0 0,2-4-78 0 0,11-9 246 0 0,0 0 0 0 0,-1-2 0 0 0,0-1 0 0 0,-2 0 0 0 0,0-1 0 0 0,7-13-246 0 0,-8 9 36 0 0,0-2 1 0 0,-2 1 0 0 0,-1-2 0 0 0,-1 0-1 0 0,-1 0 1 0 0,-2-1 0 0 0,-1-1 0 0 0,-1 1-1 0 0,-1-2 1 0 0,-2 1 0 0 0,-1-1 0 0 0,-2 1-1 0 0,-1-1 1 0 0,-1 0 0 0 0,-1 0 0 0 0,-3-5-37 0 0,4 27-7 0 0,-1 1 0 0 0,0-1 1 0 0,-1 0-1 0 0,1 1 0 0 0,-2 0 1 0 0,1-1-1 0 0,-1 1 0 0 0,-1 0 1 0 0,1 0-1 0 0,-1 0 0 0 0,-1 1 1 0 0,1-1-1 0 0,-1 1 0 0 0,0 0 1 0 0,-1 0-1 0 0,0 1 0 0 0,0 0 1 0 0,0 0-1 0 0,-1 0 0 0 0,0 1 1 0 0,0 0-1 0 0,-1 0 0 0 0,1 1 1 0 0,-1 0-1 0 0,0 0 0 0 0,0 1 1 0 0,0 0-1 0 0,0 0 0 0 0,-1 1 1 0 0,1 0-1 0 0,-4 0 7 0 0,4 5-21 0 0,0 1 0 0 0,0 0-1 0 0,0 0 1 0 0,0 1 0 0 0,1 0 0 0 0,0 0 0 0 0,0 1-1 0 0,0 0 1 0 0,1 0 0 0 0,0 1 0 0 0,0-1-1 0 0,0 1 1 0 0,1 1 0 0 0,0-1 0 0 0,0 1 0 0 0,1 0-1 0 0,0 0 1 0 0,1 0 0 0 0,0 0 0 0 0,-2 9 21 0 0,-5 12 0 0 0,2-1 0 0 0,1 1-1 0 0,2 1 1 0 0,0-1 0 0 0,2 1 0 0 0,2 0 0 0 0,0-1 0 0 0,2 1 0 0 0,1 0 0 0 0,3 9 0 0 0,-1-17 4 0 0,0 0 0 0 0,1 0 0 0 0,1-1 0 0 0,1 0 0 0 0,1 0 0 0 0,1 0 0 0 0,1-1 0 0 0,0-1 0 0 0,2 0 0 0 0,0 0 1 0 0,1-1-1 0 0,1-1 0 0 0,0 0 0 0 0,2-1 0 0 0,14 13-4 0 0,-13-16-76 0 0,0-1 0 0 0,0 0-1 0 0,1-2 1 0 0,1 0 0 0 0,0 0 0 0 0,0-2 0 0 0,18 5 76 0 0,37 6-4894 0 0,-55-18-4162 0 0</inkml:trace>
  <inkml:trace contextRef="#ctx0" brushRef="#br0" timeOffset="8854.716">5453 2269 5761 0 0,'0'0'2141'0'0,"0"0"-294"0"0,0 0-20 0 0,0 0 32 0 0,0 0-163 0 0,0 0-291 0 0,0 0-389 0 0,0 0-357 0 0,0 0-133 0 0,0 0 17 0 0,0 0 73 0 0,0 0 88 0 0,0 0-2 0 0,11 10-35 0 0,39 32-22 0 0,11-28 412 0 0,-47-14-820 0 0,13-1 9 0 0,1-1 0 0 0,-1-2 0 0 0,0 0 0 0 0,0-2-1 0 0,0-1 1 0 0,-1-1 0 0 0,0-1 0 0 0,0-2 0 0 0,-1 0 0 0 0,0-2 0 0 0,-1 0 0 0 0,5-6-246 0 0,-22 15 25 0 0,1 0 1 0 0,0-1-1 0 0,-1 0 0 0 0,0-1 1 0 0,0 0-1 0 0,0 0 0 0 0,-1 0 1 0 0,0-1-1 0 0,0 0 0 0 0,-1 0 1 0 0,0 0-1 0 0,0-1 0 0 0,-1 1 1 0 0,0-1-1 0 0,0 0 0 0 0,0-1 1 0 0,-1 1-1 0 0,-1-1 1 0 0,1 1-1 0 0,-2-1 0 0 0,1 0 1 0 0,-1 0-1 0 0,0 0 0 0 0,-1 0 1 0 0,0 0-26 0 0,-3 3-2 0 0,-1 1 1 0 0,1 0 0 0 0,-1 0 0 0 0,0 0 0 0 0,0 0 0 0 0,-1 1 0 0 0,0 0-1 0 0,1 0 1 0 0,-1 0 0 0 0,-1 0 0 0 0,1 1 0 0 0,0 0 0 0 0,-1 0 0 0 0,0 0 0 0 0,0 1-1 0 0,0-1 1 0 0,0 2 0 0 0,0-1 0 0 0,0 1 0 0 0,-2-1 1 0 0,-2-1-14 0 0,0 1 1 0 0,-1 0-1 0 0,1 0 1 0 0,-1 1-1 0 0,1 1 1 0 0,-1 0-1 0 0,1 0 1 0 0,-1 1-1 0 0,1 0 0 0 0,-1 1 1 0 0,1 0-1 0 0,0 1 1 0 0,0 0-1 0 0,0 0 1 0 0,0 1-1 0 0,0 1 1 0 0,1-1-1 0 0,0 1 1 0 0,0 1-1 0 0,0 0 1 0 0,1 0-1 0 0,-1 1 0 0 0,2 0 1 0 0,-1 0-1 0 0,1 1 1 0 0,0 0-1 0 0,0 0 1 0 0,1 1-1 0 0,1 0 1 0 0,-1 0-1 0 0,1 0 1 0 0,1 1-1 0 0,-1-1 0 0 0,2 1 1 0 0,-1 0-1 0 0,2 0 1 0 0,-1 1-1 0 0,1-1 1 0 0,1 3 13 0 0,2 4 12 0 0,0 0 1 0 0,2 0-1 0 0,0 0 0 0 0,1-1 1 0 0,1 1-1 0 0,0-1 1 0 0,1 0-1 0 0,1 0 1 0 0,0-1-1 0 0,1 0 1 0 0,1 0-1 0 0,1-1 0 0 0,0 0 1 0 0,0-1-1 0 0,1 0 1 0 0,1-1-1 0 0,0 0 1 0 0,1 0-1 0 0,0-2 0 0 0,1 1 1 0 0,0-2-1 0 0,1 0 1 0 0,0-1-1 0 0,0 0 1 0 0,1-1-1 0 0,-1-1 0 0 0,2 0 1 0 0,3 0-13 0 0,-13-4-25 0 0,1-1-1 0 0,-1 1 1 0 0,0-2 0 0 0,0 1-1 0 0,1-1 1 0 0,-1 0 0 0 0,0 0 0 0 0,1-1-1 0 0,-1 0 1 0 0,0 0 0 0 0,0-1 0 0 0,0 0-1 0 0,0 0 1 0 0,0-1 0 0 0,0 0-1 0 0,0 0 1 0 0,-1-1 0 0 0,0 1 0 0 0,1-1-1 0 0,-1-1 1 0 0,0 0 25 0 0,73-62-2791 0 0,-32 19-6166 0 0,-31 31-2917 0 0</inkml:trace>
  <inkml:trace contextRef="#ctx0" brushRef="#br0" timeOffset="9101.748">6701 2000 16363 0 0,'0'0'2165'0'0,"0"0"-1297"0"0,0 0-410 0 0,0 0 122 0 0,0 0 135 0 0,0 0 83 0 0,0 0-19 0 0,-20 34-144 0 0,-68 107-132 0 0,59-95-276 0 0,3 1 0 0 0,1 2 0 0 0,2 0 0 0 0,-4 18-227 0 0,-7 59-1263 0 0,27-114-1465 0 0,-2-9-6234 0 0,8-3-2561 0 0</inkml:trace>
  <inkml:trace contextRef="#ctx0" brushRef="#br0" timeOffset="9350.126">6394 2055 15243 0 0,'0'0'1382'0'0,"0"0"-411"0"0,0 0-156 0 0,0 0 18 0 0,0 0 45 0 0,0 0 24 0 0,0 0-25 0 0,0 0-81 0 0,0 0-84 0 0,0 0-109 0 0,0 0-111 0 0,0 0-116 0 0,31 34-88 0 0,96 106-85 0 0,-68-49-3 0 0,-42-56-227 0 0,28 52-129 0 0,-8-33-1236 0 0,-27-44 286 0 0,-1-1-3047 0 0,-3-1-5054 0 0</inkml:trace>
  <inkml:trace contextRef="#ctx0" brushRef="#br0" timeOffset="9706.356">7090 2199 13235 0 0,'0'0'3411'0'0,"0"0"-2329"0"0,0 0-797 0 0,0 0 151 0 0,0 0 294 0 0,0 0 217 0 0,0 0 53 0 0,0 0-115 0 0,0 0-179 0 0,0 33-154 0 0,3 108-143 0 0,-1 225 510 0 0,-3-343-866 0 0,0-1 0 0 0,-2 1 0 0 0,-1-1-1 0 0,0 0 1 0 0,-2 0 0 0 0,-1-1 0 0 0,-2 5-53 0 0,9-27 17 0 0,0 1-1 0 0,0 0 1 0 0,0 0 0 0 0,0-1 0 0 0,0 1 0 0 0,-1 0 0 0 0,1 0-1 0 0,0 0 1 0 0,0 0 0 0 0,0-1 0 0 0,-1 1 0 0 0,1 0 0 0 0,0 0 0 0 0,0 0-1 0 0,0 0 1 0 0,-1 0 0 0 0,1-1 0 0 0,0 1 0 0 0,0 0 0 0 0,-1 0-1 0 0,1 0 1 0 0,0 0 0 0 0,0 0 0 0 0,-1 0 0 0 0,1 0 0 0 0,0 0-1 0 0,0 0 1 0 0,-1 0 0 0 0,1 0 0 0 0,0 0 0 0 0,0 0 0 0 0,-1 0 0 0 0,1 0-1 0 0,0 1 1 0 0,0-1 0 0 0,-1 0 0 0 0,1 0 0 0 0,0 0 0 0 0,0 0-1 0 0,-1 0 1 0 0,1 0 0 0 0,0 1 0 0 0,0-1 0 0 0,0 0 0 0 0,0 0 0 0 0,-1 0-1 0 0,1 1 1 0 0,0-1 0 0 0,0 0 0 0 0,0 0 0 0 0,0 0 0 0 0,0 1-17 0 0,-4-28 436 0 0,6-33-306 0 0,3 0 0 0 0,2 0-1 0 0,3 1 1 0 0,2 0 0 0 0,3 1 0 0 0,13-30-130 0 0,-18 52 11 0 0,1 1 0 0 0,2 1 0 0 0,1 0 0 0 0,2 1 0 0 0,1 0 0 0 0,1 1 1 0 0,2 1-1 0 0,1 1 0 0 0,17-18-11 0 0,-35 45-2 0 0,1-1 0 0 0,0 1 0 0 0,-1-1 1 0 0,1 1-1 0 0,0 0 0 0 0,1 0 0 0 0,-1 1 1 0 0,0-1-1 0 0,1 1 0 0 0,-1 0 0 0 0,1 0 0 0 0,0 1 1 0 0,0-1-1 0 0,0 1 0 0 0,0 0 0 0 0,0 0 1 0 0,0 1-1 0 0,0-1 0 0 0,0 1 0 0 0,0 0 0 0 0,2 1 2 0 0,-4 1 2 0 0,0 1-1 0 0,0 0 0 0 0,0-1 1 0 0,-1 1-1 0 0,1 0 0 0 0,-1 0 1 0 0,0 1-1 0 0,0-1 0 0 0,0 0 1 0 0,0 1-1 0 0,0 0 0 0 0,-1-1 1 0 0,1 1-1 0 0,-1 0 0 0 0,0-1 1 0 0,0 1-1 0 0,-1 0 0 0 0,1 0 1 0 0,-1 0-1 0 0,0 0 0 0 0,0 0 1 0 0,0 0-1 0 0,-1 0 0 0 0,1-1 1 0 0,-1 3-2 0 0,-2 13 8 0 0,0 0 0 0 0,-2 0 0 0 0,0 0 0 0 0,-1 0 0 0 0,-1-1 0 0 0,0 0 1 0 0,-1-1-1 0 0,-1 0 0 0 0,-1 0 0 0 0,-1 0 0 0 0,0-2 0 0 0,-1 1 0 0 0,-7 6-8 0 0,8-10-125 0 0,1 0-1 0 0,-2 0 0 0 0,1-1 1 0 0,-1-1-1 0 0,-1 0 1 0 0,0-1-1 0 0,0 0 1 0 0,-1-1-1 0 0,0-1 1 0 0,-1 0-1 0 0,1-1 0 0 0,-1 0 1 0 0,-7 0 125 0 0,-3-4-1769 0 0,14-9-5375 0 0,9 3-3129 0 0</inkml:trace>
  <inkml:trace contextRef="#ctx0" brushRef="#br0" timeOffset="10081.723">7592 2361 8954 0 0,'0'0'1155'0'0,"0"0"-227"0"0,0 0 40 0 0,0 0 143 0 0,0 0 109 0 0,0 0 62 0 0,0 0-20 0 0,0 0-5 0 0,0 0-61 0 0,0 0-117 0 0,0 0-112 0 0,0 0-129 0 0,0 0-90 0 0,33 6-88 0 0,99 19-85 0 0,-130-24-550 0 0,1 0-1 0 0,-1-1 1 0 0,0 1 0 0 0,1-1-1 0 0,-1 1 1 0 0,0-1 0 0 0,1 0-1 0 0,-1 0 1 0 0,1 0 0 0 0,-1 0-1 0 0,0 0 1 0 0,1-1 0 0 0,-1 1-1 0 0,0-1 1 0 0,1 1 0 0 0,-1-1-1 0 0,0 0 1 0 0,0 0 0 0 0,0 0-1 0 0,1 0 1 0 0,-1 0 0 0 0,0-1-1 0 0,0 1 1 0 0,-1 0 0 0 0,1-1-1 0 0,0 0 1 0 0,0 1 0 0 0,0-3-25 0 0,5-3 124 0 0,2-1-47 0 0,0 1-1 0 0,0-2 1 0 0,-1 1 0 0 0,0-1 0 0 0,0-1 0 0 0,-1 1 0 0 0,0-1 0 0 0,-1-1 0 0 0,0 1-1 0 0,-1-1 1 0 0,0 0 0 0 0,-1 0 0 0 0,0 0 0 0 0,0-1 0 0 0,-1 0 0 0 0,-1 1 0 0 0,1-9-77 0 0,-5 16-8 0 0,1 1 0 0 0,-1-1 1 0 0,0 1-1 0 0,0 0 1 0 0,0-1-1 0 0,-1 1 0 0 0,1 0 1 0 0,-1 0-1 0 0,1 1 1 0 0,-1-1-1 0 0,0 0 1 0 0,0 1-1 0 0,0 0 0 0 0,-1 0 1 0 0,1 0-1 0 0,0 0 1 0 0,-1 0-1 0 0,1 1 0 0 0,-1-1 1 0 0,0 1-1 0 0,1 0 1 0 0,-1 0-1 0 0,0 1 0 0 0,0-1 1 0 0,0 1-1 0 0,0 0 1 0 0,0 0-1 0 0,1 0 0 0 0,-1 0 1 0 0,0 1-1 0 0,0-1 1 0 0,0 1-1 0 0,1 0 1 0 0,-1 0-1 0 0,0 0 0 0 0,1 1 1 0 0,-1-1-1 0 0,1 1 1 0 0,-1 1 7 0 0,-11 5-34 0 0,0 2 1 0 0,1 0 0 0 0,0 1-1 0 0,1 0 1 0 0,1 1 0 0 0,0 1-1 0 0,0 0 1 0 0,1 0-1 0 0,1 1 1 0 0,0 0 0 0 0,1 1-1 0 0,0 0 1 0 0,1 1 0 0 0,1 0-1 0 0,0 2 34 0 0,3-7-6 0 0,0 1 0 0 0,1-1-1 0 0,0 1 1 0 0,1-1-1 0 0,0 1 1 0 0,1 0-1 0 0,0 0 1 0 0,1 0 0 0 0,0-1-1 0 0,2 10 7 0 0,-2-17-1 0 0,1 0-1 0 0,0 1 1 0 0,0-1 0 0 0,0 0-1 0 0,1 0 1 0 0,0 0 0 0 0,0 0-1 0 0,0 0 1 0 0,0 0-1 0 0,0 0 1 0 0,1-1 0 0 0,-1 1-1 0 0,1-1 1 0 0,0 0 0 0 0,0 1-1 0 0,0-1 1 0 0,1-1 0 0 0,-1 1-1 0 0,1 0 1 0 0,0-1-1 0 0,-1 0 1 0 0,1 0 0 0 0,0 0-1 0 0,0 0 1 0 0,0-1 0 0 0,1 1-1 0 0,-1-1 1 0 0,0 0-1 0 0,1 0 1 0 0,0-1 1 0 0,12 0-192 0 0,0 0-1 0 0,-1-1 0 0 0,1-1 1 0 0,0-1-1 0 0,-1 0 1 0 0,1-1-1 0 0,-1-1 1 0 0,0-1-1 0 0,-1 0 1 0 0,1-1-1 0 0,-1-1 1 0 0,-1 0-1 0 0,1-1 1 0 0,10-8 192 0 0,20-9-2589 0 0,-8 4-2029 0 0,-15 9-1117 0 0,-4 3-4048 0 0</inkml:trace>
  <inkml:trace contextRef="#ctx0" brushRef="#br0" timeOffset="10342.765">8515 2114 13563 0 0,'0'0'1450'0'0,"0"0"-490"0"0,0 0-169 0 0,0 0 19 0 0,0 0 27 0 0,0 0 17 0 0,0 0-51 0 0,0 0-83 0 0,0 0-71 0 0,0 0-127 0 0,-34 30-122 0 0,-107 95-93 0 0,68-51 48 0 0,68-68-348 0 0,0 0 0 0 0,0 0 0 0 0,1 1 0 0 0,0-1 0 0 0,0 1 0 0 0,0 0 0 0 0,1 0 0 0 0,0 1 0 0 0,1-1 0 0 0,-1 1 0 0 0,1-1-1 0 0,1 1 1 0 0,0 0 0 0 0,0 0 0 0 0,0 0 0 0 0,1-1 0 0 0,0 1 0 0 0,1 1-7 0 0,3-4-4 0 0,-1 0-1 0 0,2-1 0 0 0,-1 1 0 0 0,0-1 1 0 0,1-1-1 0 0,0 1 0 0 0,0 0 0 0 0,0-1 1 0 0,0 0-1 0 0,1-1 0 0 0,-1 1 1 0 0,1-1-1 0 0,-1 0 0 0 0,1 0 0 0 0,0 0 1 0 0,0-1-1 0 0,0 0 0 0 0,0 0 0 0 0,0-1 1 0 0,0 0-1 0 0,0 0 0 0 0,0 0 0 0 0,4-1 5 0 0,1 2-3 0 0,3-1-68 0 0,0 0-1 0 0,1-1 0 0 0,-1 0 0 0 0,0-2 1 0 0,0 1-1 0 0,0-2 0 0 0,0 1 1 0 0,-1-2-1 0 0,10-4 72 0 0,69-35-3163 0 0,-54 24 128 0 0,-13 6-3210 0 0,-5 2-3701 0 0</inkml:trace>
  <inkml:trace contextRef="#ctx0" brushRef="#br0" timeOffset="10576.684">9196 1816 13651 0 0,'0'0'2725'0'0,"0"0"-621"0"0,0 0-574 0 0,0 0-445 0 0,0 0-327 0 0,0 0-229 0 0,0 0-99 0 0,0 0-25 0 0,0 0-24 0 0,0 0-29 0 0,-17 33-7 0 0,-51 106-41 0 0,26-15 188 0 0,37-96-410 0 0,-10 51-168 0 0,4 1 0 0 0,3 1-1 0 0,3-1 1 0 0,5 29 86 0 0,0-106-147 0 0,0-1 1 0 0,0 0-1 0 0,0 1 0 0 0,0-1 1 0 0,0 0-1 0 0,1 1 1 0 0,-1-1-1 0 0,1 0 0 0 0,0 0 1 0 0,-1 1-1 0 0,1-1 0 0 0,0 0 1 0 0,0 0-1 0 0,1 0 0 0 0,-1 0 1 0 0,0 0-1 0 0,1 0 0 0 0,-1-1 1 0 0,1 1-1 0 0,-1 0 1 0 0,1-1-1 0 0,2 2 147 0 0,4-12-5137 0 0,-7 4 393 0 0,-1 5 4651 0 0,2-8-10783 0 0</inkml:trace>
  <inkml:trace contextRef="#ctx0" brushRef="#br0" timeOffset="16752.543">8763 2202 5073 0 0,'0'0'1219'0'0,"0"0"-185"0"0,0 0-44 0 0,0 0 103 0 0,0 0 126 0 0,0 0-39 0 0,0 0-69 0 0,0 0-76 0 0,0 0-96 0 0,0 0-85 0 0,0 0-47 0 0,-8-2-29 0 0,-24-5-77 0 0,24 5-78 0 0,8 2-112 0 0,0 0-108 0 0,17 8 1086 0 0,5-4-868 0 0,-1 0 1 0 0,2-1-1 0 0,-1-1 0 0 0,0-1 1 0 0,0-1-1 0 0,0-1 0 0 0,6-1-621 0 0,-11 1 208 0 0,152-23 755 0 0,-33 8-795 0 0,-105 9 82 0 0,-6 1-2287 0 0,-9 4-6195 0 0,-14 2-3687 0 0</inkml:trace>
  <inkml:trace contextRef="#ctx0" brushRef="#br0" timeOffset="17622.457">10120 1871 2993 0 0,'0'0'377'0'0,"0"0"24"0"0,0 0 405 0 0,0 0 500 0 0,0 0 378 0 0,0 0 138 0 0,0 0-166 0 0,0 0-125 0 0,0 0-149 0 0,0 0-154 0 0,0 0-77 0 0,0 0-48 0 0,13 10-7 0 0,45 29-53 0 0,-57-38-985 0 0,1 0 0 0 0,-1 0 0 0 0,1 0 1 0 0,0 0-1 0 0,-1 0 0 0 0,1 0 0 0 0,0-1 0 0 0,0 1 0 0 0,-1-1 1 0 0,1 1-1 0 0,0-1 0 0 0,0 0 0 0 0,0 0 0 0 0,0 1 0 0 0,-1-1 1 0 0,1-1-1 0 0,0 1 0 0 0,0 0 0 0 0,0 0 0 0 0,0-1 0 0 0,-1 1 1 0 0,1-1-1 0 0,0 1 0 0 0,0-1 0 0 0,-1 0 0 0 0,1 0 0 0 0,1 0-58 0 0,5-3 240 0 0,29-16 57 0 0,-1-1 1 0 0,-1-2-1 0 0,-1-1 1 0 0,-1-1 0 0 0,-1-2-1 0 0,-2-2 1 0 0,-1 0 0 0 0,-1-2-1 0 0,-1-2 1 0 0,-2 0 0 0 0,18-31-298 0 0,-27 47 35 0 0,-15 33-212 0 0,-2 6 189 0 0,0 412 204 0 0,-9-307-202 0 0,-6-1 0 0 0,-6-1-1 0 0,-5-1 1 0 0,-12 21-14 0 0,27-101-8 0 0,-2-1 0 0 0,-2 0 0 0 0,-2-1-1 0 0,-1 0 1 0 0,-3-2 0 0 0,-1 0 0 0 0,-2-2 0 0 0,-1-1 0 0 0,-4 2 8 0 0,21-30 3 0 0,0 0 0 0 0,-1 0 0 0 0,1-1 1 0 0,-2 0-1 0 0,1-1 0 0 0,-1 0 0 0 0,0-1 1 0 0,0 0-1 0 0,-1-1 0 0 0,0 0 0 0 0,0-1 0 0 0,0 0 1 0 0,-1-1-1 0 0,1 0 0 0 0,-1-1 0 0 0,1-1 1 0 0,-1 0-1 0 0,0 0 0 0 0,0-1 0 0 0,1-1 1 0 0,-6-1-4 0 0,13 1 9 0 0,-1-1 0 0 0,0 0 0 0 0,1 0 0 0 0,-1 0 0 0 0,1-1 0 0 0,-1 0 0 0 0,1 0 0 0 0,0 0 0 0 0,0 0 0 0 0,1-1 1 0 0,-1 0-1 0 0,1 0 0 0 0,0 0 0 0 0,0-1 0 0 0,0 1 0 0 0,0-1 0 0 0,1 0 0 0 0,0 0 0 0 0,0 0 0 0 0,0-1 0 0 0,1 1 1 0 0,-1-1-1 0 0,1 1 0 0 0,1-1 0 0 0,-1 0 0 0 0,1 0 0 0 0,0 0 0 0 0,0 0 0 0 0,1 0 0 0 0,-1-1-9 0 0,1-8 32 0 0,0 0 0 0 0,0 0-1 0 0,2 0 1 0 0,0 0 0 0 0,0 0 0 0 0,2 0-1 0 0,0 1 1 0 0,0 0 0 0 0,1-1-1 0 0,1 1 1 0 0,5-9-32 0 0,14-15 31 0 0,2 2 0 0 0,1 1-1 0 0,1 1 1 0 0,2 1 0 0 0,1 2 0 0 0,2 1 0 0 0,1 2-1 0 0,1 1 1 0 0,1 2 0 0 0,2 1 0 0 0,15-6-31 0 0,8-3-684 0 0,2 2 0 0 0,2 3-1 0 0,0 3 1 0 0,57-14 684 0 0,-83 25-2855 0 0,-10 3-4496 0 0,-20 8-1176 0 0</inkml:trace>
  <inkml:trace contextRef="#ctx0" brushRef="#br0" timeOffset="17888.623">11086 2176 5265 0 0,'0'0'3145'0'0,"0"0"-582"0"0,0 0-444 0 0,0 0-273 0 0,0 0-296 0 0,0 0-352 0 0,0 0-339 0 0,0 0-211 0 0,0 0-90 0 0,0 0-63 0 0,0 0-25 0 0,0 0-72 0 0,0 0-65 0 0,-32 29-46 0 0,-101 92-76 0 0,129-118-198 0 0,0 0 1 0 0,0 0 0 0 0,0 0 0 0 0,0 1 0 0 0,0 0-1 0 0,0 0 1 0 0,1 0 0 0 0,0 0 0 0 0,0 1-1 0 0,0-1 1 0 0,1 1 0 0 0,-1 0 0 0 0,1 0-1 0 0,0 0 1 0 0,-1 5-14 0 0,0 1 34 0 0,-3 98 300 0 0,6-106-301 0 0,1 0-1 0 0,0 1 0 0 0,0-1 1 0 0,1 0-1 0 0,-1 0 0 0 0,1 0 1 0 0,-1 0-1 0 0,1 0 0 0 0,0 0 1 0 0,0 0-1 0 0,0-1 0 0 0,0 1 1 0 0,1-1-1 0 0,-1 1 0 0 0,1-1 1 0 0,-1 0-1 0 0,1 0 0 0 0,0 0 0 0 0,0 0 1 0 0,0-1-1 0 0,0 1 0 0 0,0-1 1 0 0,0 0-1 0 0,1 0 0 0 0,-1 0 1 0 0,0 0-1 0 0,1 0 0 0 0,-1-1 1 0 0,0 1-1 0 0,3-1-32 0 0,3 1 115 0 0,-1 0 1 0 0,0 0-1 0 0,1 0 1 0 0,-1-1-1 0 0,0-1 1 0 0,1 0-1 0 0,-1 0 1 0 0,0 0-1 0 0,0-1 0 0 0,0 0 1 0 0,0-1-1 0 0,0 1 1 0 0,0-2-1 0 0,-1 1 1 0 0,1-1-1 0 0,-1 0 0 0 0,0-1 1 0 0,0 1-1 0 0,0-1 1 0 0,-1-1-1 0 0,0 1 1 0 0,0-1-1 0 0,0-1 1 0 0,-1 1-1 0 0,4-7-115 0 0,-3 4 33 0 0,-2-1 1 0 0,0 1-1 0 0,0-1 1 0 0,-1-1-1 0 0,0 1 1 0 0,0 0-1 0 0,-1-1 0 0 0,-1 0 1 0 0,0 1-1 0 0,0-1 1 0 0,-1 0-1 0 0,0 1 1 0 0,-1-1-1 0 0,-1-2-33 0 0,1 8-92 0 0,0 1 0 0 0,0 0 0 0 0,0-1 0 0 0,0 1 0 0 0,-1 0 0 0 0,0 0 0 0 0,0 0 0 0 0,0 0 0 0 0,0 0 0 0 0,-1 0 0 0 0,0 1 0 0 0,1-1 0 0 0,-1 1 0 0 0,-1 0 1 0 0,-1-2 91 0 0,-23-5-8822 0 0,24 10-2019 0 0</inkml:trace>
  <inkml:trace contextRef="#ctx0" brushRef="#br0" timeOffset="18155.14">11339 2600 12275 0 0,'0'0'1704'0'0,"0"0"-354"0"0,0 0 57 0 0,0 0 168 0 0,0 0-4 0 0,0 0-130 0 0,0 0-266 0 0,0 0-279 0 0,0 0-170 0 0,0 0-94 0 0,0 0-80 0 0,0 0-73 0 0,0 0-55 0 0,3-24-71 0 0,12-76-42 0 0,9 28 161 0 0,-19 53-422 0 0,2 0 0 0 0,0 1 0 0 0,2 0 0 0 0,0 1 0 0 0,0 0 0 0 0,2 0 0 0 0,0 1 0 0 0,1 1 0 0 0,0 0 0 0 0,1 0 0 0 0,1 1 0 0 0,0 1 0 0 0,1 0 0 0 0,1 1 0 0 0,0 1 0 0 0,0 0 0 0 0,1 1 0 0 0,1 1 0 0 0,14-5-50 0 0,-30 13-66 0 0,0 0 0 0 0,0 0 0 0 0,1 0 0 0 0,-1 1 0 0 0,0-1 0 0 0,1 1 0 0 0,-1-1 0 0 0,0 1 0 0 0,1 0 0 0 0,-1 0 0 0 0,1 0 0 0 0,-1 0 0 0 0,0 1 0 0 0,1-1 0 0 0,-1 1 0 0 0,0-1 0 0 0,1 1 0 0 0,-1 0 0 0 0,0 0 0 0 0,0 0 0 0 0,0 0 0 0 0,0 0 0 0 0,1 0 0 0 0,-2 1 0 0 0,1-1 0 0 0,0 1 66 0 0,15 22-9153 0 0,-15-16-3350 0 0</inkml:trace>
  <inkml:trace contextRef="#ctx0" brushRef="#br0" timeOffset="19504.377">439 3344 1696 0 0,'0'0'2425'0'0,"0"0"-605"0"0,0 0-115 0 0,0 0 107 0 0,0 0 120 0 0,0 0 20 0 0,0 0-128 0 0,0 0-230 0 0,0 0-199 0 0,0 0-225 0 0,0 0-191 0 0,-3-2-157 0 0,3 2-720 0 0,0 0 1 0 0,1 1-1 0 0,-1-1 0 0 0,0 0 1 0 0,0 1-1 0 0,0-1 0 0 0,0 0 1 0 0,0 1-1 0 0,0-1 0 0 0,0 0 1 0 0,0 1-1 0 0,0-1 0 0 0,0 0 1 0 0,-1 1-1 0 0,1-1 0 0 0,0 0 1 0 0,0 1-1 0 0,0-1 0 0 0,0 0 1 0 0,0 1-1 0 0,-1-1 0 0 0,1 0 1 0 0,0 0-1 0 0,0 1 0 0 0,0-1 1 0 0,-1 0-1 0 0,1 0 0 0 0,0 1 1 0 0,0-1-1 0 0,-1 0 0 0 0,1 0 1 0 0,0 0-1 0 0,-1 1 0 0 0,1-1 1 0 0,0 0-1 0 0,0 0 0 0 0,-1 0 1 0 0,1 0-1 0 0,0 0 0 0 0,-1 0 1 0 0,1 0-1 0 0,0 0 0 0 0,-1 0 1 0 0,1 0-1 0 0,0 0 0 0 0,-1 0 1 0 0,1 0-1 0 0,0 0 0 0 0,-1 0 1 0 0,1 0-1 0 0,0 0 0 0 0,-1 0 1 0 0,1 0-1 0 0,0 0 0 0 0,-1-1 1 0 0,1 1-1 0 0,0 0 0 0 0,-1 0 1 0 0,1-1-103 0 0,0 11-673 0 0,-26 264 2369 0 0,26 466-1101 0 0,-5-696-751 0 0,5-43 59 0 0,-12-31-3439 0 0,-1-1 186 0 0,4 13-2355 0 0,2 8-5816 0 0</inkml:trace>
  <inkml:trace contextRef="#ctx0" brushRef="#br0" timeOffset="19758.209">1 3973 11522 0 0,'0'0'1295'0'0,"0"0"-582"0"0,0 0-104 0 0,0 0 245 0 0,0 0 283 0 0,0 0 139 0 0,0 0-11 0 0,0 0-70 0 0,0 0-77 0 0,0 0-104 0 0,31 2-104 0 0,102 4-145 0 0,-30-22 305 0 0,-62 2-941 0 0,-1-2 0 0 0,-1-1 0 0 0,0-2 1 0 0,-2-2-1 0 0,0-2 0 0 0,6-6-129 0 0,113-109-2882 0 0,-123 96-161 0 0,-10 10-4173 0 0,-11 19-3937 0 0</inkml:trace>
  <inkml:trace contextRef="#ctx0" brushRef="#br0" timeOffset="20127.663">897 3362 5529 0 0,'0'0'2922'0'0,"0"0"-665"0"0,0 0-290 0 0,0 0-92 0 0,0 0-183 0 0,0 0-293 0 0,0 0-221 0 0,0 0-155 0 0,2 35-115 0 0,3 113-89 0 0,-20-24 508 0 0,-48 212 284 0 0,62-331-1596 0 0,0 0-6 0 0,0 1 0 0 0,0-1 0 0 0,1 1 0 0 0,-1 0 0 0 0,1-1 0 0 0,1 1 0 0 0,-1-1 0 0 0,1 1 0 0 0,0 0 0 0 0,0-1 0 0 0,0 1 0 0 0,1-1 0 0 0,0 0 0 0 0,0 2-9 0 0,1-6 19 0 0,0 1 0 0 0,0-1-1 0 0,0 0 1 0 0,-1 0 0 0 0,1-1 0 0 0,0 1 0 0 0,0-1 0 0 0,0 1-1 0 0,0-1 1 0 0,0 0 0 0 0,0 0 0 0 0,0 0 0 0 0,0-1 0 0 0,0 1-1 0 0,0-1 1 0 0,0 1 0 0 0,0-1 0 0 0,0 0 0 0 0,0 0 0 0 0,0-1-1 0 0,-1 1 1 0 0,1 0 0 0 0,0-1 0 0 0,-1 0 0 0 0,2 0-19 0 0,257-152 385 0 0,-259 153-384 0 0,1-1-1 0 0,-1 1 1 0 0,1 0 0 0 0,-1 0 0 0 0,1 0-1 0 0,-1 0 1 0 0,1 0 0 0 0,0 1-1 0 0,-1-1 1 0 0,1 1 0 0 0,0 0-1 0 0,0 0 1 0 0,-1 0 0 0 0,1 0-1 0 0,0 0 1 0 0,-1 0 0 0 0,1 1-1 0 0,0-1 1 0 0,0 1 0 0 0,-1 0-1 0 0,1 0 1 0 0,-1 0 0 0 0,1 0-1 0 0,-1 0 1 0 0,1 1 0 0 0,-1-1 0 0 0,0 1-1 0 0,0-1 1 0 0,0 1 0 0 0,1 0-1 0 0,-2 0 1 0 0,1 0 0 0 0,0 0-1 0 0,0 0 1 0 0,-1 1 0 0 0,1-1-1 0 0,-1 0 1 0 0,0 1 0 0 0,1-1-1 0 0,-1 1 1 0 0,0-1 0 0 0,-1 1-1 0 0,1 0 1 0 0,0-1 0 0 0,0 3-1 0 0,7 45 32 0 0,-8-44-36 0 0,-1-1 1 0 0,1 0 0 0 0,0 0 0 0 0,0 1-1 0 0,1-1 1 0 0,0 0 0 0 0,0 1 0 0 0,0-1 0 0 0,0 0-1 0 0,1 0 1 0 0,0 0 0 0 0,0 0 0 0 0,0-1-1 0 0,1 1 1 0 0,-1 0 0 0 0,1-1 0 0 0,0 1-1 0 0,1-1 1 0 0,-1 0 0 0 0,1 0 0 0 0,-1-1-1 0 0,1 1 1 0 0,1-1 0 0 0,-1 0 0 0 0,0 0-1 0 0,1 0 1 0 0,-1 0 0 0 0,1-1 0 0 0,0 0-1 0 0,2 1 4 0 0,-1-3-191 0 0,-1-1-1 0 0,0 0 1 0 0,0 0-1 0 0,0 0 1 0 0,0-1-1 0 0,0 0 1 0 0,0 0-1 0 0,0 0 1 0 0,-1 0-1 0 0,1-1 1 0 0,-1 0-1 0 0,1 0 1 0 0,-1 0-1 0 0,0 0 1 0 0,0-1-1 0 0,-1 1 0 0 0,1-1 1 0 0,-1 0-1 0 0,2-2 192 0 0,18-16-4405 0 0,-11 11-2582 0 0,-5 3-3451 0 0</inkml:trace>
  <inkml:trace contextRef="#ctx0" brushRef="#br0" timeOffset="20417.28">1600 3995 7898 0 0,'0'0'1628'0'0,"0"0"-14"0"0,0 0 123 0 0,0 0 20 0 0,0 0-125 0 0,0 0-156 0 0,0 0-162 0 0,0 0-128 0 0,0 0-123 0 0,0 0-163 0 0,35 6-183 0 0,107 14-161 0 0,-139-19-528 0 0,0 0-1 0 0,0 0 1 0 0,0-1-1 0 0,0 1 1 0 0,0-1-1 0 0,0 0 1 0 0,0 0-1 0 0,0 0 1 0 0,0 0-1 0 0,0 0 1 0 0,0 0-1 0 0,0-1 1 0 0,0 0-1 0 0,0 0 0 0 0,0 0 1 0 0,-1 0-1 0 0,1 0 1 0 0,0 0-1 0 0,0 0 1 0 0,-1-1-1 0 0,1 0 1 0 0,-1 1-1 0 0,1-2-27 0 0,5-3 117 0 0,-2 2-74 0 0,0 0 1 0 0,0-1 0 0 0,0 1 0 0 0,-1-1-1 0 0,1 0 1 0 0,-1-1 0 0 0,-1 1 0 0 0,1-1-1 0 0,-1 0 1 0 0,0 0 0 0 0,0 0 0 0 0,0-1-1 0 0,-1 1 1 0 0,0-1 0 0 0,0 0 0 0 0,-1 0-1 0 0,0 0 1 0 0,0 0 0 0 0,-1 0 0 0 0,0 0 0 0 0,0-1-1 0 0,-1 1 1 0 0,0 0 0 0 0,0-1 0 0 0,0 1-1 0 0,-1 0 1 0 0,-1-6-44 0 0,-1 8-6 0 0,0 1-1 0 0,0-1 1 0 0,-1 1-1 0 0,0 0 1 0 0,0 0-1 0 0,0 0 1 0 0,0 0-1 0 0,0 1 1 0 0,-1-1-1 0 0,1 1 1 0 0,-1 0-1 0 0,0 1 1 0 0,0-1-1 0 0,0 1 1 0 0,0 0-1 0 0,-1 0 1 0 0,1 1-1 0 0,0-1 0 0 0,-1 1 1 0 0,1 0-1 0 0,-1 1 1 0 0,0-1-1 0 0,1 1 1 0 0,-1 0-1 0 0,1 1 1 0 0,-1-1-1 0 0,1 1 1 0 0,-1 0-1 0 0,1 1 1 0 0,-1-1-1 0 0,1 1 1 0 0,0 0-1 0 0,0 0 1 0 0,0 1-1 0 0,0-1 1 0 0,0 1-1 0 0,0 0 1 0 0,1 1-1 0 0,-1-1 1 0 0,1 1-1 0 0,-1 0 7 0 0,-3 5-3 0 0,0-1 0 0 0,0 1 0 0 0,1 1 0 0 0,0-1 0 0 0,0 1 0 0 0,1 0 0 0 0,1 1 0 0 0,0 0 0 0 0,0-1 0 0 0,1 1 0 0 0,0 1 0 0 0,1-1 0 0 0,0 1 0 0 0,1-1 0 0 0,0 1 0 0 0,1 0 0 0 0,1 0 0 0 0,-1-1 0 0 0,2 9 3 0 0,-1-7 20 0 0,1-1 1 0 0,0 0-1 0 0,1 1 0 0 0,0-1 1 0 0,1 0-1 0 0,0 0 0 0 0,1-1 1 0 0,0 1-1 0 0,1-1 0 0 0,0 1 1 0 0,1-2-1 0 0,0 1 0 0 0,1-1 1 0 0,0 1-1 0 0,1-2 0 0 0,0 1 1 0 0,0-1-1 0 0,1-1 0 0 0,0 1 1 0 0,1-1-1 0 0,-1-1 0 0 0,2 0 1 0 0,-1 0-1 0 0,1-1 0 0 0,0-1 1 0 0,0 0-1 0 0,0 0 0 0 0,1-1 1 0 0,0 0-1 0 0,0-1 0 0 0,0 0 1 0 0,0-1-1 0 0,10 0-20 0 0,72-17-1129 0 0,-57-6-7574 0 0,-25 13-3531 0 0</inkml:trace>
  <inkml:trace contextRef="#ctx0" brushRef="#br0" timeOffset="24128.964">2917 4467 8866 0 0,'0'0'1630'0'0,"0"0"-129"0"0,0 0 29 0 0,0 0 92 0 0,0 0-9 0 0,0 0-162 0 0,0 0-196 0 0,0 0-219 0 0,0 0-177 0 0,0 0-152 0 0,0 0-129 0 0,-6-14-88 0 0,-15-43-56 0 0,19 50-305 0 0,1-1 1 0 0,-1 1-1 0 0,1 0 1 0 0,1-1-1 0 0,-1 1 1 0 0,1-1-1 0 0,1 1 1 0 0,-1-1-1 0 0,1 1 1 0 0,0-1 0 0 0,1 1-1 0 0,0 0 1 0 0,0-1-1 0 0,1 1 1 0 0,1-4-130 0 0,1-3 145 0 0,7-14-24 0 0,0 1 0 0 0,2 1 0 0 0,1 0 0 0 0,1 1 1 0 0,1 1-1 0 0,1 0 0 0 0,1 1 0 0 0,1 1 0 0 0,1 1 0 0 0,1 1 0 0 0,0 1 0 0 0,2 1 0 0 0,0 1 0 0 0,9-4-121 0 0,-24 15 12 0 0,2-1 1 0 0,-1 2-1 0 0,0 0 0 0 0,1 0 0 0 0,0 0 1 0 0,0 2-1 0 0,1-1 0 0 0,-1 1 0 0 0,1 1 0 0 0,-1 0 1 0 0,1 1-1 0 0,2 0-12 0 0,-10 3 1 0 0,0 0 1 0 0,-1 0-1 0 0,1 0 1 0 0,0 1-1 0 0,-1-1 1 0 0,1 1-1 0 0,-1 0 1 0 0,0 0-1 0 0,0 0 1 0 0,0 1-1 0 0,-1-1 1 0 0,1 1-1 0 0,-1-1 1 0 0,1 1-1 0 0,-1 0 1 0 0,-1 0-1 0 0,1 0 1 0 0,0 0-1 0 0,-1 0 1 0 0,0 0-1 0 0,0 0 1 0 0,0 1-1 0 0,0-1 1 0 0,-1 0-1 0 0,0 1 1 0 0,0-1-1 0 0,0 0 1 0 0,0 1-2 0 0,1 0 3 0 0,2 204 289 0 0,-5-175-262 0 0,-2 0-1 0 0,-2-1 0 0 0,0 0 1 0 0,-3 0-1 0 0,0 0 0 0 0,-3 2-29 0 0,-15 6 36 0 0,27-40 3 0 0,0-1-11 0 0,0 0-3 0 0,2-18-34 0 0,1 0 0 0 0,0 1 0 0 0,1 0 1 0 0,1-1-1 0 0,1 2 0 0 0,1-1 0 0 0,0 1 0 0 0,1 0 0 0 0,9-14 9 0 0,-1-2 11 0 0,3-2-17 0 0,2 0 1 0 0,1 1-1 0 0,1 1 0 0 0,2 1 1 0 0,1 2-1 0 0,1 0 0 0 0,2 2 1 0 0,22-17 5 0 0,-25 23-14 0 0,-18 13 12 0 0,0 0 0 0 0,1 1 0 0 0,0 0 0 0 0,1 0 0 0 0,-1 1-1 0 0,1 0 1 0 0,0 1 0 0 0,1 0 0 0 0,-1 1 0 0 0,12-4 2 0 0,-19 10 1 0 0,-1-1 1 0 0,1 1-1 0 0,0 0 1 0 0,-1 0-1 0 0,0 0 0 0 0,1 0 1 0 0,-1 0-1 0 0,0 0 1 0 0,0 1-1 0 0,0-1 0 0 0,0 1 1 0 0,0-1-1 0 0,-1 1 1 0 0,1 0-1 0 0,-1 0 0 0 0,0 0 1 0 0,0 0-1 0 0,0 0 1 0 0,0 0-1 0 0,0 0 0 0 0,-1 0 1 0 0,1 0-1 0 0,-1 0 1 0 0,0 0-1 0 0,0 0 0 0 0,0 0 1 0 0,0 1-1 0 0,-1-1 0 0 0,1 0 1 0 0,-1 0-1 0 0,0 0 1 0 0,0 1-2 0 0,1 2 4 0 0,-37 285 168 0 0,30-204-776 0 0,37-78-5507 0 0,-26-9 3903 0 0,5 0-5373 0 0,-4 0-4130 0 0</inkml:trace>
  <inkml:trace contextRef="#ctx0" brushRef="#br0" timeOffset="24370.989">4271 3944 13795 0 0,'0'0'1128'0'0,"0"0"-168"0"0,0 0 65 0 0,0 0 95 0 0,0 0 32 0 0,0 0-92 0 0,0 0-189 0 0,0 0-177 0 0,0 0-144 0 0,-25 30-109 0 0,-81 99-107 0 0,66-53 5 0 0,38-61-268 0 0,0-10-45 0 0,-1 0 0 0 0,1 1 0 0 0,1 0 1 0 0,-1-1-1 0 0,1 1 0 0 0,0 0 0 0 0,0 0 1 0 0,1 0-1 0 0,0 0 0 0 0,0 0 0 0 0,0 0 1 0 0,0-1-1 0 0,1 1 0 0 0,0 0 0 0 0,1 0 1 0 0,-1 0-1 0 0,1-1 0 0 0,0 1 0 0 0,0-1 0 0 0,1 1 1 0 0,0-1-1 0 0,0 0 0 0 0,0 0 0 0 0,0 0 1 0 0,1 0-1 0 0,0-1 0 0 0,0 0 0 0 0,0 1 1 0 0,1-2-1 0 0,-1 1 0 0 0,1 0 0 0 0,0-1 1 0 0,0 0-1 0 0,0 0 0 0 0,0 0 0 0 0,1-1 1 0 0,0 1-27 0 0,3-1 75 0 0,0 0 1 0 0,-1-1-1 0 0,1 0 1 0 0,0 0-1 0 0,0-1 1 0 0,0 0-1 0 0,0 0 1 0 0,0-1-1 0 0,0 0 1 0 0,-1-1-1 0 0,1 0 1 0 0,0-1-1 0 0,-1 1 1 0 0,0-2-1 0 0,0 1 1 0 0,0-1-1 0 0,0 0 1 0 0,0-1-1 0 0,-1 0 1 0 0,1 0 0 0 0,-1 0-1 0 0,-1-1 1 0 0,1 0-1 0 0,-1-1 1 0 0,0 1-1 0 0,0-1 1 0 0,-1-1-1 0 0,0 1 1 0 0,0 0-1 0 0,-1-1 1 0 0,0 0-1 0 0,0 0 1 0 0,-1-1-1 0 0,0 1 1 0 0,0-4-76 0 0,-3 0-16 0 0,0 0 0 0 0,-1-1 0 0 0,0 1 0 0 0,-1 0 0 0 0,0 0 0 0 0,-1 0 0 0 0,0 1 0 0 0,-1-1 0 0 0,-1 1 0 0 0,0 0 0 0 0,0 0 0 0 0,-1 0 0 0 0,0 0 0 0 0,-1 1 0 0 0,0 0 0 0 0,-1 1 0 0 0,0 0 0 0 0,0 0 0 0 0,-1 0 0 0 0,0 1 0 0 0,-2 0 16 0 0,-62-46-1395 0 0,18 28-5860 0 0,42 21-4440 0 0</inkml:trace>
  <inkml:trace contextRef="#ctx0" brushRef="#br0" timeOffset="24371.989">5144 3285 14483 0 0,'0'0'1993'0'0,"0"0"-623"0"0,0 0-320 0 0,0 0-36 0 0,0 0-29 0 0,0 0-55 0 0,0 0-157 0 0,0 0-202 0 0,0 0-130 0 0,0 0-59 0 0,0 0-1 0 0,0 0 6 0 0,0 0 12 0 0,-3 7 6 0 0,-7 24-2 0 0,25 7 1008 0 0,-10-19-1205 0 0,-1-1-1 0 0,-1 1 1 0 0,-1 0 0 0 0,0-1-1 0 0,-2 1 1 0 0,0 0 0 0 0,-1 0 0 0 0,-2 9-206 0 0,-25 149 321 0 0,-50 289-137 0 0,53-310-264 0 0,24-157 37 0 0,1 1 0 0 0,0-1 0 0 0,0 1-1 0 0,0-1 1 0 0,0 1 0 0 0,0-1 0 0 0,-1 1 0 0 0,1-1 0 0 0,0 1 0 0 0,0-1-1 0 0,-1 1 1 0 0,1 0 0 0 0,0-1 0 0 0,-1 1 0 0 0,1-1 0 0 0,-1 1 0 0 0,1 0-1 0 0,0-1 1 0 0,-1 1 0 0 0,1 0 0 0 0,-1 0 0 0 0,1-1 0 0 0,-1 1 0 0 0,1 0-1 0 0,-1 0 1 0 0,1 0 0 0 0,-1-1 0 0 0,1 1 0 0 0,-1 0 0 0 0,1 0 0 0 0,-1 0-1 0 0,1 0 1 0 0,-1 0 0 0 0,1 0 0 0 0,-1 0 0 0 0,1 0 0 0 0,-1 0 0 0 0,1 1-1 0 0,-1-1 1 0 0,1 0 0 0 0,-1 0 0 0 0,1 0 0 0 0,-1 0 0 0 0,1 1 0 0 0,-1-1-1 0 0,1 0 1 0 0,-1 1 0 0 0,1-1 0 0 0,0 0 0 0 0,-1 1 0 0 0,1-1 0 0 0,-1 0-1 0 0,1 1 1 0 0,0-1 0 0 0,0 1 0 0 0,-1-1 0 0 0,1 1 0 0 0,0-1 0 0 0,0 0-1 0 0,-1 1 1 0 0,1-1 0 0 0,0 1 0 0 0,0-1 0 0 0,0 1 0 0 0,0-1 0 0 0,0 1 43 0 0,-14-49-6214 0 0,10 30-274 0 0,1 6-5108 0 0</inkml:trace>
  <inkml:trace contextRef="#ctx0" brushRef="#br0" timeOffset="24372.989">4651 3877 9690 0 0,'0'0'2578'0'0,"0"0"-1140"0"0,0 0-632 0 0,0 0-107 0 0,0 0 129 0 0,0 0 231 0 0,0 0 166 0 0,0 0 6 0 0,0 0-97 0 0,0 0-124 0 0,0 0-145 0 0,0 0-111 0 0,28 4-93 0 0,91 8-66 0 0,-71-9-87 0 0,0-3 0 0 0,0-1-1 0 0,0-3 1 0 0,17-4-508 0 0,94-5 262 0 0,-36 20-2488 0 0,-105-3 168 0 0,-10-3-1260 0 0,1 1-5026 0 0,-1-1-2576 0 0</inkml:trace>
  <inkml:trace contextRef="#ctx0" brushRef="#br0" timeOffset="24373.989">5601 3936 10746 0 0,'0'0'2950'0'0,"0"0"-1568"0"0,0 0-571 0 0,0 0 45 0 0,0 0 69 0 0,0 0-36 0 0,-9 32-175 0 0,-24 97-265 0 0,18-4-245 0 0,23-103-1534 0 0,5-17-6872 0 0,-11-5-2192 0 0</inkml:trace>
  <inkml:trace contextRef="#ctx0" brushRef="#br0" timeOffset="24374.989">5665 3590 15451 0 0,'0'0'1577'0'0,"0"0"-697"0"0,0 0-416 0 0,0 0-256 0 0,0 0-256 0 0,0 0-40 0 0,0 0-88 0 0,0 0-136 0 0,0 0-64 0 0,0 0-368 0 0,0 0-737 0 0,0 0-1999 0 0,0 0-8027 0 0</inkml:trace>
  <inkml:trace contextRef="#ctx0" brushRef="#br0" timeOffset="24653.028">6006 3922 10914 0 0,'0'0'2993'0'0,"0"0"-1393"0"0,0 0-355 0 0,0 0 186 0 0,0 0-2 0 0,0 0-197 0 0,0 0-354 0 0,0 0-354 0 0,0 0-171 0 0,0 0-78 0 0,0 0-43 0 0,0 0-88 0 0,0 0-61 0 0,-27 32-22 0 0,-84 100-45 0 0,69-60-22 0 0,39-59 3 0 0,2-9-4 0 0,-1-1 1 0 0,1 0-1 0 0,-1 1 0 0 0,1-1 0 0 0,0 1 1 0 0,0-1-1 0 0,1 1 0 0 0,-1 0 0 0 0,1-1 1 0 0,0 1-1 0 0,0 0 0 0 0,0-1 0 0 0,0 1 1 0 0,1 0-1 0 0,-1-1 0 0 0,1 1 0 0 0,0-1 1 0 0,0 1-1 0 0,0-1 0 0 0,1 1 1 0 0,-1-1-1 0 0,1 0 0 0 0,0 0 0 0 0,0 1 1 0 0,0-1-1 0 0,0 0 0 0 0,0-1 0 0 0,1 1 1 0 0,-1 0-1 0 0,1-1 0 0 0,0 1 0 0 0,0-1 1 0 0,0 0-1 0 0,0 0 0 0 0,0 0 1 0 0,0-1-1 0 0,1 1 0 0 0,-1-1 0 0 0,2 1 7 0 0,7-1 118 0 0,1-1-1 0 0,-1 0 1 0 0,0-1-1 0 0,0-1 1 0 0,0 0-1 0 0,0 0 1 0 0,0-1-1 0 0,0-1 1 0 0,-1 0-1 0 0,1-1 1 0 0,-1 0-1 0 0,0 0 1 0 0,0-1-1 0 0,-1-1 1 0 0,0 0-1 0 0,0 0 1 0 0,-1-1-1 0 0,0 0 1 0 0,0 0-1 0 0,-1-1 1 0 0,0-1-1 0 0,0 1 1 0 0,-1-1-1 0 0,0-1 1 0 0,-1 1-1 0 0,0-1 1 0 0,-1 0-1 0 0,0 0 1 0 0,-1-1-1 0 0,0 1 1 0 0,-1-1-1 0 0,0 0 1 0 0,-1 0-1 0 0,0 0 1 0 0,-1 0-1 0 0,0-1 1 0 0,-1 1-1 0 0,-1-1-117 0 0,1 9-34 0 0,-1 0 0 0 0,0 0 0 0 0,0-1 0 0 0,0 1 0 0 0,0 1 0 0 0,-1-1 0 0 0,1 0 0 0 0,-1 0 0 0 0,0 0 0 0 0,-1 1 0 0 0,1-1 0 0 0,-1 1 0 0 0,1 0 0 0 0,-1 0 0 0 0,0 0 0 0 0,0 0-1 0 0,0 0 1 0 0,0 1 0 0 0,-1-1 0 0 0,1 1 0 0 0,-1 0 0 0 0,0 0 0 0 0,1 0 0 0 0,-1 0 0 0 0,0 1 0 0 0,0 0 0 0 0,-2-1 34 0 0,-17 6-4047 0 0,3 12-3667 0 0,14-8-4616 0 0</inkml:trace>
  <inkml:trace contextRef="#ctx0" brushRef="#br0" timeOffset="25006.384">6374 4117 18284 0 0,'0'0'1035'0'0,"0"0"-228"0"0,0 0 13 0 0,0 0 27 0 0,0 0-59 0 0,0 0-103 0 0,0 0-145 0 0,0 0-125 0 0,14-33-68 0 0,46-100-72 0 0,-17 60 199 0 0,-32 62-432 0 0,-11 11-47 0 0,1-1 1 0 0,-1 1 0 0 0,0-1-1 0 0,1 1 1 0 0,-1-1-1 0 0,0 1 1 0 0,1 0 0 0 0,-1-1-1 0 0,1 1 1 0 0,-1 0-1 0 0,1-1 1 0 0,-1 1 0 0 0,1 0-1 0 0,-1 0 1 0 0,1-1-1 0 0,-1 1 1 0 0,1 0 0 0 0,-1 0-1 0 0,1 0 1 0 0,0 0 0 0 0,-1 0-1 0 0,1 0 1 0 0,-1 0-1 0 0,1 0 1 0 0,-1 0 0 0 0,1 0-1 0 0,-1 0 1 0 0,1 0-1 0 0,0 0 1 0 0,-1 0 0 0 0,1 1-1 0 0,-1-1 1 0 0,1 0-1 0 0,-1 0 1 0 0,1 0 0 0 0,-1 1-1 0 0,1-1 1 0 0,-1 0-1 0 0,0 1 1 0 0,1-1 0 0 0,-1 1-1 0 0,1-1 1 0 0,-1 0-1 0 0,0 1 1 0 0,1-1 0 0 0,-1 1-1 0 0,0-1 1 0 0,1 1 0 0 0,-1-1-1 0 0,0 1 1 0 0,0-1-1 0 0,0 1 1 0 0,1-1 0 0 0,-1 1-1 0 0,0-1 1 0 0,0 1-1 0 0,0 0 1 0 0,0-1 0 0 0,0 1-1 0 0,0-1 1 0 0,0 1 4 0 0,6 42-104 0 0,-6-36 94 0 0,4 24-89 0 0,-4-21 84 0 0,0 0-1 0 0,0 0 0 0 0,1 0 0 0 0,1 0 0 0 0,0 0 0 0 0,0-1 0 0 0,1 1 1 0 0,0 0-1 0 0,0-1 0 0 0,1 0 0 0 0,1 0 0 0 0,-1 0 0 0 0,1 0 0 0 0,1-1 1 0 0,0 0-1 0 0,0 0 0 0 0,0 0 0 0 0,1-1 0 0 0,3 2 16 0 0,-5-6 51 0 0,0-1 1 0 0,-1 0-1 0 0,1 0 0 0 0,1-1 0 0 0,-1 0 0 0 0,0 0 1 0 0,0 0-1 0 0,0 0 0 0 0,1-1 0 0 0,-1 0 0 0 0,0 0 1 0 0,1 0-1 0 0,-1-1 0 0 0,0 1 0 0 0,0-1 0 0 0,1-1 1 0 0,-1 1-1 0 0,0-1 0 0 0,0 0 0 0 0,0 0 1 0 0,-1 0-1 0 0,1-1 0 0 0,0 1 0 0 0,-1-1 0 0 0,0 0 1 0 0,4-4-52 0 0,95-100 1737 0 0,28-91-3315 0 0,-119 179-938 0 0,-3 6-5121 0 0,-2 7-5101 0 0</inkml:trace>
  <inkml:trace contextRef="#ctx0" brushRef="#br0" timeOffset="26342.211">7771 3885 5649 0 0,'0'0'2377'0'0,"0"0"-550"0"0,0 0-158 0 0,0 0-23 0 0,0 0-106 0 0,0 0-189 0 0,0 0-256 0 0,0 0-208 0 0,0 0-157 0 0,0 0-114 0 0,0 0-95 0 0,-27 12-57 0 0,-84 41-53 0 0,55-7 112 0 0,50-36-419 0 0,-1 1-46 0 0,0-1 0 0 0,1 1 0 0 0,0 0 0 0 0,1 1 0 0 0,0-1 0 0 0,1 1 0 0 0,1 0 0 0 0,-1 0 0 0 0,2 0 0 0 0,0 1 0 0 0,0-1 0 0 0,1 1 0 0 0,1-1 0 0 0,1 11-58 0 0,0-19 42 0 0,0 0 0 0 0,0-1 0 0 0,1 1 0 0 0,-1 0 0 0 0,1-1 0 0 0,0 1 0 0 0,0-1 0 0 0,1 1 1 0 0,-1-1-1 0 0,1 0 0 0 0,-1 0 0 0 0,1 0 0 0 0,0-1 0 0 0,0 1 0 0 0,0-1 0 0 0,1 1 0 0 0,-1-1 0 0 0,0 0 0 0 0,1 0 0 0 0,0 0 0 0 0,-1-1 0 0 0,1 0 0 0 0,0 1 0 0 0,0-1 0 0 0,0 0 0 0 0,0-1 0 0 0,0 1 0 0 0,0-1 1 0 0,0 0-1 0 0,0 1 0 0 0,0-2 0 0 0,0 1 0 0 0,0 0 0 0 0,0-1 0 0 0,-1 0 0 0 0,1 0 0 0 0,0 0 0 0 0,0-1 0 0 0,0 1 0 0 0,-1-1 0 0 0,1 0 0 0 0,-1 0 0 0 0,1 0 0 0 0,-1 0 0 0 0,0 0 0 0 0,0-1 0 0 0,0 0 0 0 0,0 0 1 0 0,2-2-43 0 0,1-5 56 0 0,0 0 1 0 0,-1 0 0 0 0,0 0-1 0 0,-1-1 1 0 0,0 1 0 0 0,-1-1 0 0 0,0 0-1 0 0,-1 0 1 0 0,0 0 0 0 0,0-1-1 0 0,-2 1 1 0 0,1 0 0 0 0,-1-1 0 0 0,-1 1-1 0 0,0 0 1 0 0,0-1 0 0 0,-4-8-57 0 0,-1 3-29 0 0,0 1 1 0 0,-2 0-1 0 0,0 0 1 0 0,0 1-1 0 0,-2 0 1 0 0,0 0-1 0 0,-1 1 1 0 0,-10-11 28 0 0,-6-9-142 0 0,27 34 123 0 0,1 0 0 0 0,-1 0 0 0 0,0 0 0 0 0,1 1 0 0 0,-1-1 0 0 0,1 0-1 0 0,-1 0 1 0 0,0 0 0 0 0,1 0 0 0 0,-1 0 0 0 0,1 0 0 0 0,-1 0 0 0 0,0 0 0 0 0,1-1-1 0 0,-1 1 1 0 0,1 0 0 0 0,-1 0 0 0 0,0 0 0 0 0,1 0 0 0 0,-1 0 0 0 0,0-1 0 0 0,1 1-1 0 0,-1 0 1 0 0,0 0 0 0 0,1-1 0 0 0,-1 1 0 0 0,0 0 0 0 0,0 0 0 0 0,1-1 0 0 0,-1 1-1 0 0,0 0 1 0 0,0-1 0 0 0,1 1 0 0 0,-1 0 0 0 0,0-1 0 0 0,0 1 0 0 0,0 0 0 0 0,0-1-1 0 0,0 1 1 0 0,1-1 0 0 0,-1 1 0 0 0,0 0 0 0 0,0-1 0 0 0,0 1 0 0 0,0-1 0 0 0,0 1-1 0 0,0 0 1 0 0,0-1 0 0 0,0 1 0 0 0,-1-1 0 0 0,1 1 0 0 0,0 0 0 0 0,0-1 19 0 0,1 1 36 0 0,13 3 12 0 0,0-1 0 0 0,-1 0 0 0 0,1-1 1 0 0,0-1-1 0 0,0 0 0 0 0,-1 0 0 0 0,1-2 0 0 0,0 0 0 0 0,-1 0 1 0 0,1-1-1 0 0,-1-1 0 0 0,0 0 0 0 0,0-1 0 0 0,0-1 1 0 0,3-1-49 0 0,9-10 106 0 0,0-1 0 0 0,-1-1 0 0 0,0-1 0 0 0,-2-1 0 0 0,0-1 1 0 0,-2 0-1 0 0,0-2 0 0 0,-2-1 0 0 0,-1 0 0 0 0,0-1 0 0 0,-2 0 1 0 0,-1-2-1 0 0,-2 0 0 0 0,0 0 0 0 0,-2-1 0 0 0,-1 0 0 0 0,-1-1 1 0 0,-1-7-107 0 0,12-153 424 0 0,-19 188-375 0 0,0 7-136 0 0,24 206-69 0 0,42 501 62 0 0,-66-710 93 0 0,12 129-158 0 0,-6 1 0 0 0,-6-1 0 0 0,-6 0 1 0 0,-6 4 158 0 0,10-114-4 0 0,-1-1 0 0 0,-1 0 0 0 0,0-1 0 0 0,-2 1 0 0 0,0-1 0 0 0,-1 0 0 0 0,-1 0 0 0 0,-1-1 0 0 0,-1 0 0 0 0,0 0 0 0 0,-1-1 0 0 0,-1-1 0 0 0,0 0 0 0 0,-2 0 0 0 0,0-2 0 0 0,0 1 0 0 0,-1-2 0 0 0,-1 0 0 0 0,0-1 0 0 0,-10 6 4 0 0,23-17 11 0 0,1 1 1 0 0,-1 0 0 0 0,1-1-1 0 0,-1 1 1 0 0,0-1 0 0 0,0 0 0 0 0,0 1-1 0 0,1-2 1 0 0,-1 1 0 0 0,0 0 0 0 0,0 0-1 0 0,0-1 1 0 0,0 0 0 0 0,0 0-1 0 0,-1 0 1 0 0,1 0 0 0 0,0 0 0 0 0,0 0-1 0 0,0-1 1 0 0,0 1 0 0 0,0-1 0 0 0,0 0-1 0 0,1 0 1 0 0,-1 0 0 0 0,0 0 0 0 0,0-1-1 0 0,1 1 1 0 0,-1-1 0 0 0,0 0-1 0 0,1 1 1 0 0,0-1 0 0 0,-1 0 0 0 0,1-1-1 0 0,0 1 1 0 0,0 0 0 0 0,0-1 0 0 0,0 1-1 0 0,1-1 1 0 0,-1 1 0 0 0,1-1-1 0 0,-1 0 1 0 0,1 1 0 0 0,0-1 0 0 0,0 0-1 0 0,0 0 1 0 0,1 0 0 0 0,-1 0 0 0 0,1 0-1 0 0,-1-2-11 0 0,1-15 32 0 0,1 0-1 0 0,1 0 1 0 0,1 0-1 0 0,0 1 1 0 0,2-1-1 0 0,0 1 0 0 0,1 0 1 0 0,1 0-1 0 0,1 1 1 0 0,0 0-1 0 0,2 0 1 0 0,0 1-1 0 0,0 0 0 0 0,2 0-31 0 0,19-35 34 0 0,3 1 0 0 0,1 2 0 0 0,2 2 0 0 0,3 1 0 0 0,1 2 0 0 0,45-36-34 0 0,80-46-242 0 0,-207 176-1801 0 0,22-68 478 0 0,17 13-2976 0 0,1 0-3812 0 0,1 4-2075 0 0</inkml:trace>
  <inkml:trace contextRef="#ctx0" brushRef="#br0" timeOffset="28441.212">9479 4065 0 0 0,'0'0'304'0'0,"0"0"844"0"0,0 0 259 0 0,0 0 10 0 0,0 0-54 0 0,0 0-42 0 0,0 0-81 0 0,0 0-70 0 0,31-14-86 0 0,96-44-69 0 0,-39 12 4013 0 0,-87 45-4890 0 0,0 1 0 0 0,0-1 0 0 0,0 0 0 0 0,0 1 0 0 0,0-1 0 0 0,0 0 0 0 0,-1 0 0 0 0,1 1 0 0 0,0-1 0 0 0,-1 0 0 0 0,1 0 0 0 0,0 0 0 0 0,-1 0 0 0 0,1 0 0 0 0,-1 0 0 0 0,1 0 0 0 0,-1 0 0 0 0,0 0 0 0 0,1-1 0 0 0,-1 1 0 0 0,0 0 0 0 0,0 0 0 0 0,0 0 0 0 0,0 0 0 0 0,0 0 0 0 0,0 0 0 0 0,0-1 0 0 0,0 1 0 0 0,0 0 0 0 0,-1 0 0 0 0,1 0 0 0 0,0 0 0 0 0,-1 0 1 0 0,1 0-1 0 0,-1 0 0 0 0,1 0 0 0 0,-1 0 0 0 0,1 0 0 0 0,-1 0 0 0 0,0 0 0 0 0,1 0 0 0 0,-1 0 0 0 0,0 1 0 0 0,0-1 0 0 0,0 0 0 0 0,0 0 0 0 0,0 1 0 0 0,0-1 0 0 0,0 1 0 0 0,0-1 0 0 0,0 1 0 0 0,0-1 0 0 0,0 1-138 0 0,-62-18 968 0 0,51 18-920 0 0,-1 0 0 0 0,1 1 0 0 0,0 0 0 0 0,0 0-1 0 0,0 2 1 0 0,0-1 0 0 0,0 2 0 0 0,1-1 0 0 0,-1 2 0 0 0,1 0 0 0 0,0 0 0 0 0,-9 6-48 0 0,8-5 14 0 0,0 2 0 0 0,0-1 1 0 0,0 2-1 0 0,1 0 0 0 0,1 0 0 0 0,-1 1 1 0 0,1 0-1 0 0,1 0 0 0 0,0 1 0 0 0,1 1 1 0 0,0-1-1 0 0,0 1 0 0 0,1 1 1 0 0,1-1-1 0 0,0 1 0 0 0,1 0 0 0 0,0 1 1 0 0,1-1-1 0 0,1 1 0 0 0,-1 5-14 0 0,2-14 10 0 0,1 0 0 0 0,0 1 0 0 0,0-1 0 0 0,0 0 0 0 0,1 0-1 0 0,-1 1 1 0 0,1-1 0 0 0,0 0 0 0 0,1 1 0 0 0,-1-1 0 0 0,1 0 0 0 0,0 0 0 0 0,1 0 0 0 0,-1 1 0 0 0,1-1-1 0 0,0 0 1 0 0,0-1 0 0 0,1 1 0 0 0,-1 0 0 0 0,1-1 0 0 0,0 1 0 0 0,0-1 0 0 0,1 0 0 0 0,-1 0-1 0 0,1 0 1 0 0,0-1 0 0 0,0 1 0 0 0,0-1 0 0 0,0 0 0 0 0,1 0 0 0 0,-1 0 0 0 0,1-1 0 0 0,0 1-1 0 0,0-1 1 0 0,0 0 0 0 0,2 0-10 0 0,7 0 93 0 0,-1-1 1 0 0,0-1-1 0 0,0 0 0 0 0,1-1 0 0 0,-1 0 1 0 0,0-1-1 0 0,0-1 0 0 0,0 0 0 0 0,0 0 0 0 0,-1-2 1 0 0,1 1-1 0 0,-1-2 0 0 0,0 1 0 0 0,0-2 1 0 0,3-2-94 0 0,157-125 915 0 0,-4-28 91 0 0,-165 164-997 0 0,-1 0 1 0 0,0-1-1 0 0,1 1 1 0 0,-1 0-1 0 0,0 1 1 0 0,0-1-1 0 0,0 0 1 0 0,0 0-1 0 0,0 1 1 0 0,-1 0-1 0 0,1-1 1 0 0,-1 1-1 0 0,1 0 1 0 0,-1-1-1 0 0,0 1 1 0 0,0 0-1 0 0,-1 0 1 0 0,1 0-1 0 0,0 2-9 0 0,2 4 20 0 0,1 6-70 0 0,1 0-1 0 0,0-1 1 0 0,1 0 0 0 0,1 0 0 0 0,0 0 0 0 0,1 0 0 0 0,0-1 0 0 0,1-1 0 0 0,1 1 0 0 0,0-2-1 0 0,0 1 1 0 0,1-1 0 0 0,1-1 0 0 0,0 0 0 0 0,0 0 0 0 0,1-2 0 0 0,0 1 0 0 0,0-2 0 0 0,1 1 0 0 0,0-2-1 0 0,9 3 51 0 0,47-4-1801 0 0,-23-10-6413 0 0,-30 2-4257 0 0</inkml:trace>
  <inkml:trace contextRef="#ctx0" brushRef="#br0" timeOffset="29506.621">1109 5247 5233 0 0,'0'0'1516'0'0,"0"0"-399"0"0,0 0 99 0 0,0 0 408 0 0,0 0 323 0 0,0 0 71 0 0,0 0-285 0 0,0 0-359 0 0,0 0-265 0 0,0 0-208 0 0,0 0-111 0 0,-11-8-75 0 0,-34-27-85 0 0,42 34-561 0 0,1-1-1 0 0,-1 1 1 0 0,0-1-1 0 0,-1 1 1 0 0,1 0-1 0 0,0 0 1 0 0,0 1-1 0 0,0-1 1 0 0,0 1-1 0 0,-1-1 1 0 0,1 1-1 0 0,0 0 1 0 0,-1 0-1 0 0,1 0 1 0 0,0 1-1 0 0,0-1 1 0 0,-1 1-1 0 0,1 0 1 0 0,-2 1-69 0 0,-4 0 177 0 0,-11 4-41 0 0,0 2-1 0 0,1 0 1 0 0,0 1-1 0 0,1 1 0 0 0,0 0 1 0 0,0 2-1 0 0,1 0 1 0 0,1 1-1 0 0,0 0 0 0 0,0 2 1 0 0,2 0-1 0 0,0 0 1 0 0,0 1-1 0 0,2 1 0 0 0,-6 9-135 0 0,13-18 11 0 0,0-1-1 0 0,0 1 1 0 0,0 0-1 0 0,1 0 0 0 0,1 1 1 0 0,-1-1-1 0 0,1 1 0 0 0,1 0 1 0 0,-1 0-1 0 0,1 0 1 0 0,1 0-1 0 0,0 0 0 0 0,0 0 1 0 0,1 0-1 0 0,0 0 1 0 0,1 0-1 0 0,0 0 0 0 0,0 0 1 0 0,1 0-1 0 0,0 0 0 0 0,0 0 1 0 0,1 0-1 0 0,1-1 1 0 0,-1 1-1 0 0,1-1 0 0 0,1 0 1 0 0,-1 0-1 0 0,6 7-10 0 0,0-6-7 0 0,0-1 0 0 0,0 0-1 0 0,0 0 1 0 0,1-1 0 0 0,0 0 0 0 0,0-1-1 0 0,1-1 1 0 0,0 1 0 0 0,0-2 0 0 0,0 0-1 0 0,1 0 1 0 0,-1-1 0 0 0,1-1-1 0 0,0 0 1 0 0,0 0 0 0 0,0-2 0 0 0,0 1-1 0 0,0-2 1 0 0,-1 0 0 0 0,11-2 7 0 0,119-28-2477 0 0,-12-16-6159 0 0,-102 35-2661 0 0</inkml:trace>
  <inkml:trace contextRef="#ctx0" brushRef="#br0" timeOffset="29822.741">1795 5284 10826 0 0,'0'0'1434'0'0,"0"0"-510"0"0,0 0-101 0 0,0 0 175 0 0,0 0 182 0 0,0 0 76 0 0,0 0-64 0 0,-32 32-187 0 0,-103 103-223 0 0,65-47 224 0 0,65-79-947 0 0,1 1 0 0 0,1-1 0 0 0,-1 1 0 0 0,2 0-1 0 0,-1 1 1 0 0,2-1 0 0 0,-1 0 0 0 0,1 1 0 0 0,1-1 0 0 0,0 10-59 0 0,0-16 12 0 0,0-1 1 0 0,1 1-1 0 0,-1 0 0 0 0,1-1 0 0 0,0 1 1 0 0,0-1-1 0 0,0 1 0 0 0,0-1 0 0 0,1 1 1 0 0,0-1-1 0 0,-1 0 0 0 0,1 1 0 0 0,0-1 1 0 0,0 0-1 0 0,1-1 0 0 0,-1 1 0 0 0,1 0 1 0 0,-1-1-1 0 0,1 1 0 0 0,0-1 1 0 0,0 0-1 0 0,0 0 0 0 0,0 0 0 0 0,1 0 1 0 0,-1 0-1 0 0,0-1 0 0 0,1 1 0 0 0,-1-1 1 0 0,1 0-1 0 0,-1 0 0 0 0,1-1 0 0 0,0 1-12 0 0,4 0 75 0 0,-1 0-1 0 0,1-1 0 0 0,0 0 0 0 0,0 0 1 0 0,0-1-1 0 0,0 0 0 0 0,0-1 0 0 0,-1 1 0 0 0,1-1 1 0 0,-1-1-1 0 0,1 0 0 0 0,-1 0 0 0 0,0 0 0 0 0,0-1 1 0 0,0 0-1 0 0,0 0 0 0 0,-1 0 0 0 0,0-1 0 0 0,0 0 1 0 0,0-1-1 0 0,0 1 0 0 0,-1-1 0 0 0,0 0 0 0 0,1-1-74 0 0,2-4 90 0 0,-1-1 0 0 0,0 1-1 0 0,0-1 1 0 0,-1 0 0 0 0,-1 0-1 0 0,0-1 1 0 0,0 0-1 0 0,-2 0 1 0 0,1 0 0 0 0,-2 0-1 0 0,0 0 1 0 0,0-1-1 0 0,-1-11-89 0 0,0 22 3 0 0,0 0 0 0 0,0-1 0 0 0,-1 1 0 0 0,1 0 0 0 0,-1-1 0 0 0,0 1 0 0 0,0-1 0 0 0,0 1 0 0 0,0-1 0 0 0,-1 1 0 0 0,1-1 0 0 0,-1 1 0 0 0,0 0 0 0 0,0-1 0 0 0,0 1 0 0 0,-1 0 0 0 0,1 0 0 0 0,-1 0 0 0 0,0 0 0 0 0,1 0 0 0 0,-1 0 0 0 0,-1 0 0 0 0,1 1 0 0 0,0-1 0 0 0,-1 1 0 0 0,1 0 0 0 0,-1-1 0 0 0,0 1 0 0 0,1 0 0 0 0,-1 0 0 0 0,0 1 0 0 0,0-1 0 0 0,-1 1 0 0 0,1-1 0 0 0,0 1-1 0 0,0 0 1 0 0,-1 0 0 0 0,1 1 0 0 0,-3-1-3 0 0,-1 2-130 0 0,1 0 0 0 0,0 1 0 0 0,0 0 0 0 0,0 0 0 0 0,0 1 0 0 0,0 0 0 0 0,0 0-1 0 0,1 0 1 0 0,0 1 0 0 0,-1-1 0 0 0,1 1 0 0 0,0 1 0 0 0,1-1 0 0 0,-1 1 0 0 0,1-1 0 0 0,0 1-1 0 0,0 1 1 0 0,1-1 0 0 0,-1 0 0 0 0,-2 6 130 0 0,1-3-380 0 0,-8 25-2059 0 0,11-9-6439 0 0,2-19-2020 0 0</inkml:trace>
  <inkml:trace contextRef="#ctx0" brushRef="#br0" timeOffset="30259.858">2401 4908 10266 0 0,'0'0'1646'0'0,"0"0"-327"0"0,0 0-52 0 0,0 0 73 0 0,0 0 44 0 0,0 0-90 0 0,0 0-250 0 0,0 0-249 0 0,0 0-150 0 0,0 0-38 0 0,0 0-1 0 0,0 0-30 0 0,0 0-16 0 0,1 3-41 0 0,-23 109 1583 0 0,-14 99-1374 0 0,25-128-671 0 0,-4 0 0 0 0,-4-1-1 0 0,-13 32-56 0 0,-12 49-488 0 0,44-163 458 0 0,-1 0 0 0 0,1 1 0 0 0,0-1 0 0 0,0 0 0 0 0,-1 0 0 0 0,1 1 0 0 0,0-1 0 0 0,0 0 0 0 0,-1 1 0 0 0,1-1-1 0 0,0 0 1 0 0,0 1 0 0 0,0-1 0 0 0,-1 0 0 0 0,1 1 0 0 0,0-1 0 0 0,0 1 0 0 0,0-1 0 0 0,0 0 0 0 0,0 1 0 0 0,0-1 0 0 0,0 1 0 0 0,0-1 0 0 0,0 0-1 0 0,0 1 1 0 0,0-1 0 0 0,0 1 0 0 0,0-1 0 0 0,0 0 0 0 0,0 1 0 0 0,0-1 0 0 0,1 1 0 0 0,-1-1 0 0 0,0 0 0 0 0,0 1 0 0 0,0-1 0 0 0,1 0 0 0 0,-1 1-1 0 0,0-1 1 0 0,0 0 0 0 0,1 0 0 0 0,-1 1 0 0 0,0-1 0 0 0,1 0 0 0 0,-1 0 0 0 0,0 1 0 0 0,1-1 0 0 0,-1 0 0 0 0,0 0 0 0 0,1 0 0 0 0,-1 0-1 0 0,1 1 1 0 0,-1-1 0 0 0,0 0 0 0 0,1 0 0 0 0,-1 0 0 0 0,1 0 0 0 0,-1 0 0 0 0,0 0 0 0 0,1 0 0 0 0,-1 0 0 0 0,1 0 0 0 0,-1 0 0 0 0,0 0 0 0 0,1 0-1 0 0,-1-1 1 0 0,0 1 0 0 0,1 0 0 0 0,-1 0 0 0 0,1 0 30 0 0,22-21-1387 0 0,98-170-3004 0 0,-35 18-4079 0 0,-74 147 5655 0 0,4-6-4397 0 0</inkml:trace>
  <inkml:trace contextRef="#ctx0" brushRef="#br0" timeOffset="30539.263">2721 4820 1864 0 0,'0'0'3201'0'0,"0"0"-196"0"0,0 0-234 0 0,0 0-261 0 0,0 0-214 0 0,0 0-294 0 0,0 0-354 0 0,0 0-387 0 0,0 0-365 0 0,0 0-277 0 0,0 0-161 0 0,0 0-32 0 0,0 0-1 0 0,-10 25 2 0 0,-36 84-17 0 0,27-55-71 0 0,1 1 1 0 0,3 0 0 0 0,3 1 0 0 0,2 0 0 0 0,0 19-340 0 0,-10 330 568 0 0,20-401-884 0 0,-4 48 409 0 0,3-52-5892 0 0,1-6 888 0 0,3 1-5993 0 0</inkml:trace>
  <inkml:trace contextRef="#ctx0" brushRef="#br0" timeOffset="31408.641">3178 5203 11306 0 0,'0'0'1621'0'0,"0"0"-281"0"0,0 0-104 0 0,0 0-26 0 0,0 0-21 0 0,0 0-44 0 0,0 0-118 0 0,0 0-155 0 0,0 0-163 0 0,0 0-169 0 0,0 0-149 0 0,-33 21-112 0 0,-104 69-75 0 0,64-28 65 0 0,52-39-209 0 0,1 0 0 0 0,2 2 0 0 0,0 0-1 0 0,2 1 1 0 0,-7 14-60 0 0,21-36-1 0 0,0-1 0 0 0,-1 1-1 0 0,2 0 1 0 0,-1 0 0 0 0,0 0 0 0 0,1 0-1 0 0,-1 0 1 0 0,1 0 0 0 0,1 0 0 0 0,-1 0-1 0 0,0 1 1 0 0,1-1 0 0 0,0 0 0 0 0,0 1-1 0 0,0-1 1 0 0,1 0 0 0 0,-1 0 0 0 0,1 1 0 0 0,0-1-1 0 0,0 0 1 0 0,0 0 0 0 0,1 0 0 0 0,0 0-1 0 0,-1 0 1 0 0,1 0 0 0 0,1-1 0 0 0,-1 1-1 0 0,1 1 2 0 0,6-3 29 0 0,0-1 0 0 0,0 0 0 0 0,-1 0 0 0 0,1 0 0 0 0,0-1 0 0 0,0-1 0 0 0,0 1 0 0 0,-1-2 0 0 0,1 1-1 0 0,0-1 1 0 0,-1 0 0 0 0,1-1 0 0 0,-1 0 0 0 0,0 0 0 0 0,0-1 0 0 0,0 0 0 0 0,0-1 0 0 0,-1 1 0 0 0,0-1-1 0 0,0-1 1 0 0,0 1 0 0 0,0-1 0 0 0,-1-1 0 0 0,0 1 0 0 0,0-2-29 0 0,15-9 14 0 0,5-5 23 0 0,-2-2 1 0 0,-1 0 0 0 0,-1-2 0 0 0,-1 0-1 0 0,-1-1 1 0 0,-2-1 0 0 0,0-1 0 0 0,-2-1 0 0 0,1-6-38 0 0,-11 22 168 0 0,-13 17 86 0 0,-12 22-158 0 0,14-15-100 0 0,-5 3-4 0 0,2 1-1 0 0,-1 0 1 0 0,2 0 0 0 0,0 1-1 0 0,1 0 1 0 0,0 1 0 0 0,2-1 0 0 0,-1 1-1 0 0,2 0 1 0 0,0 0 0 0 0,1 0-1 0 0,1 1 9 0 0,0-12 1 0 0,0 0 0 0 0,1 0 0 0 0,0 0-1 0 0,0 1 1 0 0,1-1 0 0 0,-1 0 0 0 0,1 0-1 0 0,0 0 1 0 0,1 0 0 0 0,-1 0 0 0 0,1 0-1 0 0,0 0 1 0 0,0 0 0 0 0,0 0 0 0 0,1-1-1 0 0,0 1 1 0 0,0-1 0 0 0,0 0 0 0 0,0 0-1 0 0,1 0 1 0 0,-1 0 0 0 0,1-1 0 0 0,0 1-1 0 0,0-1 1 0 0,0 0 0 0 0,1 0 0 0 0,-1 0-1 0 0,1-1 1 0 0,0 0 0 0 0,-1 0 0 0 0,1 0-1 0 0,3 1 0 0 0,12-2 33 0 0,0-1 0 0 0,1-1 0 0 0,-1 0 0 0 0,0-2-1 0 0,0 0 1 0 0,0-1 0 0 0,0-1 0 0 0,0-1 0 0 0,-1-1-1 0 0,0-1 1 0 0,-1 0 0 0 0,1-1 0 0 0,-2-1 0 0 0,1-1-1 0 0,-2-1 1 0 0,1 0 0 0 0,-2-1 0 0 0,1 0 0 0 0,-2-2 0 0 0,8-8-33 0 0,-6 7 20 0 0,0-1 1 0 0,0-1 0 0 0,-2 0 0 0 0,0-1 0 0 0,-2-1 0 0 0,0 0 0 0 0,-1-1 0 0 0,0 0 0 0 0,-2 0 0 0 0,-1-1 0 0 0,-1 0 0 0 0,0-1 0 0 0,0-9-21 0 0,-6-45-12 0 0,-1 75 10 0 0,0 0 0 0 0,-1 0 0 0 0,1 0 0 0 0,-1 0 0 0 0,1 0 0 0 0,-1 0-1 0 0,0 0 1 0 0,0 0 0 0 0,0 0 0 0 0,0 0 0 0 0,0 1 0 0 0,0-1 0 0 0,-1 0 0 0 0,1 1 0 0 0,-1-1 0 0 0,1 1 0 0 0,-1-1-1 0 0,1 1 1 0 0,-1 0 0 0 0,0-1 0 0 0,1 1 0 0 0,-1 0 0 0 0,0 0 0 0 0,0 1 0 0 0,0-1 0 0 0,0 0 0 0 0,0 0-1 0 0,0 1 1 0 0,0 0 0 0 0,0-1 0 0 0,0 1 0 0 0,0 0 0 0 0,-1 0 0 0 0,1 0 2 0 0,-6 1-10 0 0,0 0 1 0 0,0 0-1 0 0,1 1 1 0 0,-1 0-1 0 0,0 1 1 0 0,1 0-1 0 0,0 0 1 0 0,-1 0-1 0 0,1 1 1 0 0,1 0-1 0 0,-1 1 1 0 0,0-1-1 0 0,1 1 1 0 0,0 0-1 0 0,0 1 1 0 0,1 0-1 0 0,-1 0 0 0 0,1 0 1 0 0,0 0-1 0 0,1 1 1 0 0,0 0-1 0 0,0 0 1 0 0,0 0-1 0 0,1 0 1 0 0,0 0-1 0 0,0 1 1 0 0,1 0-1 0 0,0-1 1 0 0,1 1-1 0 0,-1 0 1 0 0,1 0-1 0 0,1 0 1 0 0,0 0-1 0 0,0 0 1 0 0,0 0-1 0 0,1 0 10 0 0,3 1 6 0 0,1-1-1 0 0,0 0 0 0 0,1 0 1 0 0,0-1-1 0 0,0 0 1 0 0,0 0-1 0 0,1 0 1 0 0,0-1-1 0 0,1 0 0 0 0,-1 0 1 0 0,1 0-1 0 0,0-1 1 0 0,0-1-1 0 0,1 1 0 0 0,2-1-5 0 0,1 2 121 0 0,1 0 0 0 0,-1 1 0 0 0,0 1 0 0 0,-1-1 0 0 0,0 2 0 0 0,0 0 0 0 0,-1 0 0 0 0,0 0 0 0 0,0 2 0 0 0,-1-1 0 0 0,0 1 0 0 0,-1 0 0 0 0,2 5-121 0 0,-7-6 142 0 0,-1 0 0 0 0,0 0 0 0 0,0 1-1 0 0,-1-1 1 0 0,0 0 0 0 0,-1 0 0 0 0,0 1 0 0 0,-1-1 0 0 0,0 0 0 0 0,-2 10-142 0 0,3-20 4 0 0,-51 188 779 0 0,49-176-3063 0 0,2-13 974 0 0,0-2-6661 0 0,0 3-4247 0 0</inkml:trace>
  <inkml:trace contextRef="#ctx0" brushRef="#br0" timeOffset="33360.228">5440 4875 7001 0 0,'0'0'1701'0'0,"0"0"-178"0"0,0 0-44 0 0,0 0 17 0 0,0 0-32 0 0,0 0-150 0 0,0 0-230 0 0,0 0-224 0 0,0 0-186 0 0,0 0-111 0 0,0 0-70 0 0,0-3 1328 0 0,-7 208 1975 0 0,-19 101-2788 0 0,8-121-697 0 0,-17 61-185 0 0,24-203-176 0 0,3-72-7389 0 0,8 25 6652 0 0,-1-16-7937 0 0,1 15-990 0 0</inkml:trace>
  <inkml:trace contextRef="#ctx0" brushRef="#br0" timeOffset="33610.615">5019 5450 8514 0 0,'0'0'1201'0'0,"0"0"-360"0"0,0 0 28 0 0,0 0 279 0 0,0 0 239 0 0,0 0 71 0 0,0 0-123 0 0,0 0-192 0 0,0 0-162 0 0,0 0-104 0 0,35 1-101 0 0,112 6-76 0 0,-29-20 435 0 0,107-63-140 0 0,-101 12-4403 0 0,-108 53 2243 0 0,-1-1 0 0 0,-1 0-1 0 0,0-1 1 0 0,0-1 0 0 0,-2 0 0 0 0,0-1 0 0 0,0 0 0 0 0,-1-1 0 0 0,5-11 1165 0 0,-8 11-9466 0 0</inkml:trace>
  <inkml:trace contextRef="#ctx0" brushRef="#br0" timeOffset="37978.789">5960 4853 1064 0 0,'0'0'1698'0'0,"0"0"-296"0"0,0 0 39 0 0,0 0 250 0 0,0 0 270 0 0,0 0 48 0 0,0 0-175 0 0,0 0-311 0 0,0 0-341 0 0,0 0-282 0 0,0 0-201 0 0,2-4-103 0 0,6-13-41 0 0,-6 12-41 0 0,-2 5-3 0 0,0 0-7 0 0,2 34 2710 0 0,-1 87-1846 0 0,2-20-1037 0 0,-5 1 1 0 0,-4 0-1 0 0,-14 60-331 0 0,-17 59 87 0 0,26-77-42 0 0,16-150 87 0 0,5-6-42 0 0,131-150 95 0 0,-113 132-179 0 0,2 1-1 0 0,1 1 1 0 0,2 2 0 0 0,0 1 0 0 0,1 2 0 0 0,3 0-6 0 0,-32 20-1 0 0,-5 2 1 0 0,1 0 1 0 0,-1 1-1 0 0,1-1 0 0 0,0 0 0 0 0,-1 0 1 0 0,1 0-1 0 0,0 1 0 0 0,0-1 0 0 0,-1 0 1 0 0,1 1-1 0 0,0-1 0 0 0,0 1 0 0 0,0-1 1 0 0,0 1-1 0 0,0-1 0 0 0,-1 1 0 0 0,1 0 1 0 0,0-1-1 0 0,0 1 0 0 0,0 0 0 0 0,0 0 0 0 0,0 0 1 0 0,0-1-1 0 0,0 1 0 0 0,0 0 0 0 0,0 1 1 0 0,0-1-1 0 0,0 0 0 0 0,0 0 0 0 0,0 0 1 0 0,0 0-1 0 0,0 1 0 0 0,0-1 0 0 0,0 1 1 0 0,0-1-1 0 0,0 0 0 0 0,0 1 0 0 0,0 0 1 0 0,0-1-1 0 0,-1 1 0 0 0,1-1 0 0 0,0 1 0 0 0,0 0 1 0 0,-1 0-1 0 0,1-1 0 0 0,0 1 0 0 0,-1 0 1 0 0,1 0-1 0 0,-1 0 0 0 0,1 0 0 0 0,-1 0 1 0 0,1 0-1 0 0,-16 181 646 0 0,5-12-490 0 0,11-169-218 0 0,0 0-1 0 0,0-1 0 0 0,0 0 0 0 0,0 1 0 0 0,0-1 0 0 0,1 0 0 0 0,-1 1 0 0 0,0-1 0 0 0,0 0 0 0 0,0 0 0 0 0,0 0 0 0 0,0 0 0 0 0,0 0 0 0 0,0 0 0 0 0,0 0 0 0 0,0-1 0 0 0,0 1 0 0 0,0 0 0 0 0,1 0 1 0 0,-1-1-1 0 0,0 1 0 0 0,0-1 0 0 0,-1 1 0 0 0,1-1 0 0 0,0 1 0 0 0,0-1 0 0 0,0 0 0 0 0,0 1 0 0 0,0-1 0 0 0,-1 0 0 0 0,1 0 0 0 0,0 0 0 0 0,0 1 0 0 0,-1-1 0 0 0,1 0 0 0 0,-1 0 0 0 0,1 0 0 0 0,-1 0 1 0 0,1 0-1 0 0,-1-1 63 0 0,23-22-3275 0 0,-7 8-4747 0 0,-7 5-3852 0 0</inkml:trace>
  <inkml:trace contextRef="#ctx0" brushRef="#br0" timeOffset="38759.99">6898 5409 12467 0 0,'0'0'1527'0'0,"0"0"-243"0"0,0 0 12 0 0,0 0 16 0 0,0 0-85 0 0,0 0-192 0 0,0 0-211 0 0,0 0-130 0 0,0 0-133 0 0,0 0-75 0 0,0 0-73 0 0,0 0-79 0 0,-29 19-65 0 0,-93 60-62 0 0,-11 26 385 0 0,128-101-586 0 0,1 0-1 0 0,0 0 1 0 0,1 0-1 0 0,-1 1 1 0 0,1-1 0 0 0,-1 1-1 0 0,2 0 1 0 0,-1 0 0 0 0,0 0-1 0 0,1 0 1 0 0,0 0 0 0 0,0 1-1 0 0,0-1 1 0 0,1 0 0 0 0,0 1-1 0 0,0 0 1 0 0,0 3-6 0 0,3-7 3 0 0,0 0 0 0 0,0 0 0 0 0,0 0 1 0 0,0 0-1 0 0,1 0 0 0 0,-1-1 0 0 0,0 1 0 0 0,1-1 0 0 0,-1 1 1 0 0,1-1-1 0 0,0 0 0 0 0,-1 0 0 0 0,1 0 0 0 0,0 0 0 0 0,0-1 1 0 0,0 1-1 0 0,-1-1 0 0 0,1 0 0 0 0,0 0 0 0 0,0 0 0 0 0,0 0 0 0 0,0 0 1 0 0,0 0-1 0 0,0-1 0 0 0,-1 1 0 0 0,1-1 0 0 0,1 0-3 0 0,21-6 70 0 0,0 0 0 0 0,0-1 0 0 0,-1-1 0 0 0,0-2 0 0 0,-1 0 1 0 0,15-10-71 0 0,-33 18 15 0 0,118-92 296 0 0,-123 94-311 0 0,1 0-1 0 0,0 0 1 0 0,-1 0 0 0 0,1 0 0 0 0,0 1-1 0 0,0-1 1 0 0,0 0 0 0 0,0 1-1 0 0,0-1 1 0 0,-1 1 0 0 0,1-1-1 0 0,0 1 1 0 0,0-1 0 0 0,0 1-1 0 0,1-1 1 0 0,-1 1 0 0 0,0 0 0 0 0,0 0-1 0 0,0 0 1 0 0,0-1 0 0 0,0 1-1 0 0,0 0 1 0 0,0 0 0 0 0,0 1-1 0 0,0-1 1 0 0,0 0 0 0 0,1 0-1 0 0,-1 0 1 0 0,0 1 0 0 0,0-1 0 0 0,0 0-1 0 0,0 1 1 0 0,0-1 0 0 0,0 1-1 0 0,0 0 1 0 0,-1-1 0 0 0,1 1-1 0 0,0-1 1 0 0,0 1 0 0 0,0 0-1 0 0,0 0 1 0 0,-1 0 0 0 0,1-1 0 0 0,0 1-1 0 0,-1 0 1 0 0,1 0 0 0 0,-1 0-1 0 0,1 0 1 0 0,-1 0 0 0 0,1 0-1 0 0,-1 0 1 0 0,0 0 0 0 0,0 0-1 0 0,1 1 1 0 0,-1-1 0 0 0,0 0 0 0 0,0 0-1 0 0,0 0 1 0 0,0 0 0 0 0,0 0-1 0 0,0 0 1 0 0,-1 0 0 0 0,1 0-1 0 0,0 0 1 0 0,0 1 0 0 0,1 9 2 0 0,0 0 0 0 0,1 0 0 0 0,1-1 0 0 0,0 1 0 0 0,0 0 0 0 0,1-1 0 0 0,1 0 0 0 0,0 0-1 0 0,0 0 1 0 0,1-1 0 0 0,0 1 0 0 0,0-1 0 0 0,6 5-2 0 0,-9-10 4 0 0,0 0 0 0 0,1-1 0 0 0,-1 1-1 0 0,1-1 1 0 0,0 0 0 0 0,0 0 0 0 0,0-1 0 0 0,0 1 0 0 0,1-1 0 0 0,-1 0-1 0 0,1 0 1 0 0,-1 0 0 0 0,1 0 0 0 0,0-1 0 0 0,0 0 0 0 0,-1 0-1 0 0,1 0 1 0 0,0-1 0 0 0,0 1 0 0 0,0-1 0 0 0,0-1 0 0 0,0 1-1 0 0,0-1 1 0 0,0 1 0 0 0,-1-1 0 0 0,1-1 0 0 0,0 1 0 0 0,0-1-1 0 0,-1 1 1 0 0,1-1 0 0 0,1-1-4 0 0,14-12 79 0 0,-1 1-1 0 0,0-2 1 0 0,-1-1-1 0 0,-1 0 1 0 0,0-1-1 0 0,-1-1 1 0 0,-1 0-1 0 0,-1-1 1 0 0,-1-1-1 0 0,-1 0 1 0 0,8-20-79 0 0,-12 28 27 0 0,20-37 3 0 0,-3-2 0 0 0,-1 0 0 0 0,-3-1 0 0 0,-3-1 0 0 0,-1-1 0 0 0,-3-1 0 0 0,-3 0 0 0 0,2-31-30 0 0,-5-77 64 0 0,-9 163-60 0 0,-1-1 0 0 0,1 0-1 0 0,-1 0 1 0 0,1 0 0 0 0,-1 1 0 0 0,0-1-1 0 0,0 1 1 0 0,0-1 0 0 0,0 1 0 0 0,0 0-1 0 0,0 0 1 0 0,0 0 0 0 0,0 0 0 0 0,0 0-1 0 0,-1 0 1 0 0,1 1 0 0 0,0-1 0 0 0,0 1-1 0 0,-1-1 1 0 0,1 1 0 0 0,-1 0 0 0 0,1 0-1 0 0,0 0 1 0 0,-1 0 0 0 0,1 1 0 0 0,0-1-1 0 0,-1 1 1 0 0,1-1 0 0 0,0 1 0 0 0,0 0-1 0 0,-1-1 1 0 0,1 1 0 0 0,0 1 0 0 0,0-1-1 0 0,0 0 1 0 0,0 0 0 0 0,0 1 0 0 0,0-1-1 0 0,1 1 1 0 0,-1 0 0 0 0,0-1 0 0 0,1 1-1 0 0,-1 0-3 0 0,-10 13 39 0 0,1 1-1 0 0,0 0 0 0 0,1 1 0 0 0,1 0 0 0 0,1 1 0 0 0,0 0 0 0 0,1 0 0 0 0,1 0 0 0 0,1 1 0 0 0,1 0 0 0 0,0 0 0 0 0,1 0 0 0 0,2 1 1 0 0,-1-1-1 0 0,2 0 0 0 0,1 1 0 0 0,0-1 0 0 0,2 5-38 0 0,-2-1 64 0 0,29 256 487 0 0,-27 7-610 0 0,-3-285-2 0 0,0-1-14 0 0,0 0-17 0 0,0 0-11 0 0,7-22-558 0 0,2-74-3446 0 0,-10 65-760 0 0,-5 1-4726 0 0,4 17 974 0 0</inkml:trace>
  <inkml:trace contextRef="#ctx0" brushRef="#br0" timeOffset="39012.32">7084 5306 12251 0 0,'0'0'1933'0'0,"0"0"-546"0"0,0 0-330 0 0,0 0 23 0 0,0 0 116 0 0,0 0 155 0 0,0 0-27 0 0,0 0-201 0 0,0 0-191 0 0,0 0-158 0 0,0 0-129 0 0,0 0-99 0 0,32 2-89 0 0,101 4-79 0 0,-17-22 222 0 0,-82 6-460 0 0,181-39-206 0 0,-188 43-326 0 0,1 1-4827 0 0,-16 2-6836 0 0</inkml:trace>
  <inkml:trace contextRef="#ctx0" brushRef="#br0" timeOffset="40398.6">8441 5545 504 0 0,'0'0'1040'0'0,"0"0"-58"0"0,0 0 199 0 0,0 0 381 0 0,0 0 252 0 0,0 0 22 0 0,0 0-145 0 0,0 0-224 0 0,0 0-218 0 0,0 0-179 0 0,0 0-136 0 0,6-8 456 0 0,-5 6 1620 0 0,-3 24-2385 0 0,-1 1 1 0 0,0-1 0 0 0,-2 0-1 0 0,-1-1 1 0 0,-1 1 0 0 0,-6 12-626 0 0,12-32 44 0 0,-9 22 156 0 0,7-19-157 0 0,1-1-1 0 0,-1 1 1 0 0,1-1-1 0 0,0 1 1 0 0,0 0-1 0 0,1 0 1 0 0,0 0-1 0 0,-1 0 1 0 0,2 0-1 0 0,-1 0 1 0 0,0 0-1 0 0,1 0 0 0 0,0 0 1 0 0,1 0-1 0 0,-1 0 1 0 0,1 4-43 0 0,73 42 405 0 0,-68-49-355 0 0,0 0 1 0 0,0 0-1 0 0,1-1 0 0 0,-1 0 0 0 0,0 0 0 0 0,1 0 0 0 0,-1-1 0 0 0,0 0 0 0 0,1 0 0 0 0,-1-1 1 0 0,0 0-1 0 0,1 0 0 0 0,-1 0 0 0 0,0-1 0 0 0,0 0 0 0 0,0 0 0 0 0,0 0 0 0 0,0-1 0 0 0,0 0-49 0 0,29-15 97 0 0,-1-1 1 0 0,-1-1 0 0 0,-1-2 0 0 0,-1-2 0 0 0,-1 0 0 0 0,-1-2 0 0 0,-1-1 0 0 0,-2-2 0 0 0,5-7-99 0 0,35-45 164 0 0,-63 78-165 0 0,-1 0 5 0 0,1-1 0 0 0,0 0-1 0 0,0 1 1 0 0,0 0 0 0 0,0-1-1 0 0,0 1 1 0 0,1 0 0 0 0,-1 1 0 0 0,1-1-1 0 0,0 1 1 0 0,0-1 0 0 0,0 1-1 0 0,0 0 1 0 0,0 0 0 0 0,0 1 0 0 0,1 0-1 0 0,-1-1 1 0 0,0 1 0 0 0,5 0-4 0 0,6 1-12 0 0,-13-1 17 0 0,1 0-1 0 0,-1 1 0 0 0,1-1 1 0 0,0 1-1 0 0,-1 0 1 0 0,1 0-1 0 0,0 0 1 0 0,-1 0-1 0 0,1 0 0 0 0,0 1 1 0 0,-1-1-1 0 0,1 1 1 0 0,0 0-1 0 0,-1 0 1 0 0,1 0-1 0 0,-1 0 0 0 0,1 0 1 0 0,-1 0-1 0 0,0 1 1 0 0,0-1-1 0 0,1 1 1 0 0,-1-1-1 0 0,0 1 1 0 0,0 0-1 0 0,0 0 0 0 0,-1 0 1 0 0,1 0-1 0 0,0 0 1 0 0,-1 1-1 0 0,1-1 1 0 0,-1 0-1 0 0,0 1 0 0 0,1 2-4 0 0,0 6 46 0 0,0 0 0 0 0,0 1 0 0 0,-2-1-1 0 0,1 1 1 0 0,-1-1 0 0 0,-1 1 0 0 0,0-1-1 0 0,-1 0 1 0 0,0 1 0 0 0,-1-1 0 0 0,0 0-1 0 0,0 0 1 0 0,-2 0 0 0 0,1-1 0 0 0,-1 1-1 0 0,-1-1 1 0 0,0 1-46 0 0,-8 11 18 0 0,0-1-1 0 0,-1 0 1 0 0,-2 0 0 0 0,0-2 0 0 0,-1 0-1 0 0,0-1 1 0 0,-3-1-18 0 0,-47 25-40 0 0,140-31-352 0 0,85 12 567 0 0,-148-21-139 0 0,0-1 0 0 0,1 0 1 0 0,-1 0-1 0 0,0-1 1 0 0,0 0-1 0 0,0 0 1 0 0,0-1-1 0 0,0 0 1 0 0,1-1-1 0 0,-2 0 1 0 0,1-1-1 0 0,0 1 0 0 0,0-2 1 0 0,-1 1-1 0 0,0-1 1 0 0,1-1-1 0 0,-2 1 1 0 0,1-1-1 0 0,0-1 1 0 0,-1 1-1 0 0,1-2-36 0 0,0-2 21 0 0,0 0-1 0 0,0-1 1 0 0,-1 0-1 0 0,0 0 1 0 0,0-1-1 0 0,-1 0 1 0 0,-1 0 0 0 0,0 0-1 0 0,-1-1 1 0 0,0 0-1 0 0,0 0 1 0 0,-1 0-1 0 0,-1 0 1 0 0,0 0-1 0 0,-1 0 1 0 0,0-1-1 0 0,-1-7-20 0 0,-10-47-942 0 0,-2 49-1808 0 0,-6 1-3540 0 0,8 12-6078 0 0</inkml:trace>
  <inkml:trace contextRef="#ctx0" brushRef="#br0" timeOffset="40830.206">8485 5008 9250 0 0,'0'0'3223'0'0,"0"0"-1480"0"0,0 0-601 0 0,0 0 10 0 0,0 0 27 0 0,0 0-21 0 0,0 0-93 0 0,0 0-183 0 0,0 0-159 0 0,0 0-93 0 0,0 0-8 0 0,0 0 47 0 0,0 0 11 0 0,-2 5-47 0 0,-30 67 939 0 0,31-72-1553 0 0,1 0-29 0 0,0 0 9 0 0,0 0-30 0 0,0 0 19 0 0,12-23-5 0 0,16-22-1495 0 0,-12 29-5931 0 0,-11 12-4560 0 0</inkml:trace>
  <inkml:trace contextRef="#ctx0" brushRef="#br0" timeOffset="41682.006">9864 4986 5361 0 0,'0'0'650'0'0,"0"0"-61"0"0,0 0 295 0 0,0 0 405 0 0,0 0 251 0 0,0 0 48 0 0,0 0-97 0 0,0 0-112 0 0,0 0-105 0 0,0 0-119 0 0,0 0-84 0 0,0 0-73 0 0,0 0-43 0 0,21 12-29 0 0,65 37-45 0 0,-24-38 382 0 0,-52-14-1032 0 0,22-6 72 0 0,0-1 0 0 0,-1-2 0 0 0,0-1 1 0 0,-1-1-1 0 0,-1-2 0 0 0,-1 0 0 0 0,2-4-303 0 0,-24 17 28 0 0,121-86 336 0 0,-49 20 5 0 0,-78 68-331 0 0,0 1-5 0 0,1 20 70 0 0,1 245 447 0 0,-5-90-384 0 0,4-58-176 0 0,-6 0-1 0 0,-5 0 1 0 0,-4-1-1 0 0,-10 17 11 0 0,16-101-7 0 0,-2 1 0 0 0,-1-2 0 0 0,-1 0 0 0 0,-2 0 0 0 0,-1-1 0 0 0,-1-1 0 0 0,-2-1 0 0 0,-1 0 0 0 0,-1-1 0 0 0,-1-1 0 0 0,-1-1-1 0 0,-1-1 1 0 0,-2-1 0 0 0,0-1 0 0 0,-1-2 0 0 0,-2 0 0 0 0,0-2 0 0 0,0 0 0 0 0,-9 1 7 0 0,-72 5-33 0 0,105-23 34 0 0,1-1-1 0 0,-1-1 1 0 0,0 1 0 0 0,1 0-1 0 0,-1-1 1 0 0,1 1 0 0 0,-1-1 0 0 0,0 0-1 0 0,1-1 1 0 0,0 1 0 0 0,-1 0-1 0 0,1-1 1 0 0,0 0 0 0 0,0 0-1 0 0,0 0 1 0 0,0 0 0 0 0,0 0 0 0 0,0-1-1 0 0,0 1 1 0 0,1-1 0 0 0,0 0-1 0 0,-1 1 1 0 0,1-1 0 0 0,0 0-1 0 0,0 0 1 0 0,0-1 0 0 0,1 1-1 0 0,-2-3 0 0 0,1-9 7 0 0,1-1 0 0 0,0 1-1 0 0,2-1 1 0 0,-1 1-1 0 0,2-1 1 0 0,0 1 0 0 0,0-1-1 0 0,2 1 1 0 0,0 0-1 0 0,1 0 1 0 0,0 0 0 0 0,1 1-1 0 0,1 0 1 0 0,0 0-1 0 0,1 1 1 0 0,0 0 0 0 0,1 0-1 0 0,1 0 1 0 0,10-10-7 0 0,16-29 25 0 0,3 2 1 0 0,1 2-1 0 0,3 2 1 0 0,1 1-1 0 0,3 2 1 0 0,1 3-1 0 0,2 1 1 0 0,2 3-1 0 0,15-6-25 0 0,-59 36-59 0 0,0 1 0 0 0,1 1-1 0 0,-1-1 1 0 0,1 1-1 0 0,0 1 1 0 0,1 0 0 0 0,-1 0-1 0 0,0 1 1 0 0,1 0 0 0 0,-1 0-1 0 0,1 1 1 0 0,7 0 59 0 0,25 9-2661 0 0,-22-3-1410 0 0,2-3-4758 0 0,-14-2-2305 0 0</inkml:trace>
  <inkml:trace contextRef="#ctx0" brushRef="#br0" timeOffset="41978.609">10724 5777 4153 0 0,'0'0'1688'0'0,"0"0"-229"0"0,0 0 80 0 0,0 0 204 0 0,0 0 150 0 0,0 0-8 0 0,0 0-187 0 0,0 0-264 0 0,0 0-211 0 0,0 0-191 0 0,0 0-145 0 0,0 0-84 0 0,0 0-75 0 0,-8 9-13 0 0,-23 22 1353 0 0,338-465 1495 0 0,-283 412-6466 0 0,-21 32-3123 0 0,0-5-3610 0 0</inkml:trace>
  <inkml:trace contextRef="#ctx0" brushRef="#br0" timeOffset="42364.67">11129 5678 8794 0 0,'0'0'2158'0'0,"0"0"-423"0"0,0 0-64 0 0,0 0 96 0 0,0 0-58 0 0,0 0-146 0 0,0 0-173 0 0,0 0-175 0 0,0 0-221 0 0,0 0-169 0 0,32-8-142 0 0,103-26-118 0 0,-68 4 177 0 0,-56 21-578 0 0,-3 4-82 0 0,-1 0 1 0 0,1 0 0 0 0,-1-1-1 0 0,0 0 1 0 0,-1 0-1 0 0,1-1 1 0 0,-1 1-1 0 0,0-1 1 0 0,-1-1-1 0 0,0 1 1 0 0,0-1 0 0 0,0 0-1 0 0,-1 0 1 0 0,0-1-1 0 0,-1 1 1 0 0,0-1-1 0 0,0 0 1 0 0,-1 1-1 0 0,0-1 1 0 0,-1-1 0 0 0,1-5-83 0 0,-4 13 0 0 0,0 0 0 0 0,0-1 0 0 0,-1 1 0 0 0,1 0 0 0 0,-1 0 1 0 0,1 1-1 0 0,-1-1 0 0 0,0 1 0 0 0,1-1 0 0 0,-1 1 1 0 0,0 0-1 0 0,0 0 0 0 0,0 0 0 0 0,0 0 0 0 0,0 0 0 0 0,0 1 1 0 0,0-1-1 0 0,0 1 0 0 0,-1 0 0 0 0,1 0 0 0 0,0 0 1 0 0,0 1-1 0 0,0-1 0 0 0,0 1 0 0 0,0-1 0 0 0,0 1 0 0 0,0 0 1 0 0,0 0-1 0 0,0 1 0 0 0,-1 0 0 0 0,-13 7-42 0 0,0 0 0 0 0,1 1 0 0 0,0 1 0 0 0,1 1 0 0 0,1 0 0 0 0,-1 1 0 0 0,2 0 0 0 0,-1 2 42 0 0,4-6-25 0 0,0 1-1 0 0,0 0 1 0 0,1 1-1 0 0,0-1 1 0 0,1 2 0 0 0,1-1-1 0 0,-1 1 1 0 0,2 0 0 0 0,0 1-1 0 0,0-1 1 0 0,1 1 0 0 0,1 0-1 0 0,0 1 1 0 0,1-1 0 0 0,0 1-1 0 0,1-1 1 0 0,0 10 25 0 0,3-19-2 0 0,-1 1 0 0 0,1-1 0 0 0,1 0 0 0 0,-1 1 0 0 0,1-1 0 0 0,-1 0 0 0 0,1 0 0 0 0,0 0 0 0 0,1 0 0 0 0,-1-1 0 0 0,1 1 0 0 0,-1-1 0 0 0,1 1 0 0 0,0-1 0 0 0,0 0 0 0 0,1 0 0 0 0,-1 0 0 0 0,1 0 0 0 0,-1-1 0 0 0,1 1 0 0 0,0-1 0 0 0,0 0 0 0 0,0 0 0 0 0,0-1 0 0 0,0 1 0 0 0,4 0 2 0 0,116 21-85 0 0,-102-22 9 0 0,0-1 0 0 0,0 0 1 0 0,0-2-1 0 0,0-1 0 0 0,-1-1 1 0 0,1-1-1 0 0,6-2 76 0 0,81-49-4395 0 0,-102 51 3247 0 0,14-12-7150 0 0,-14 9-3261 0 0</inkml:trace>
  <inkml:trace contextRef="#ctx0" brushRef="#br0" timeOffset="42731.191">11642 5659 2505 0 0,'0'0'1851'0'0,"0"0"-3"0"0,0 0 72 0 0,0 0 14 0 0,0 0-87 0 0,0 0-140 0 0,0 0-124 0 0,0 0-56 0 0,0 0-25 0 0,0 0-62 0 0,31 7-89 0 0,99 19-159 0 0,-54-29 337 0 0,-62-1-1188 0 0,10-3-33 0 0,0 0 0 0 0,0-2-1 0 0,-1 0 1 0 0,0-2 0 0 0,0 0 0 0 0,-1-1-1 0 0,-1-2 1 0 0,2-2-308 0 0,-17 12 36 0 0,-1 0-1 0 0,1-1 1 0 0,-1 0-1 0 0,0 0 1 0 0,-1 0-1 0 0,1 0 1 0 0,-1-1 0 0 0,0 0-1 0 0,0 0 1 0 0,-1 0-1 0 0,0 0 1 0 0,0 0-1 0 0,0-1 1 0 0,-1 0-1 0 0,0 1 1 0 0,0-1 0 0 0,-1 0-1 0 0,0 0 1 0 0,0 0-1 0 0,0 0 1 0 0,-1-5-36 0 0,-3 9 0 0 0,0 0 0 0 0,0 0 1 0 0,0 0-1 0 0,0 1 0 0 0,-1 0 0 0 0,1-1 1 0 0,-1 1-1 0 0,1 0 0 0 0,-1 1 1 0 0,0-1-1 0 0,0 1 0 0 0,0 0 0 0 0,0 0 1 0 0,0 0-1 0 0,0 0 0 0 0,0 0 1 0 0,0 1-1 0 0,0 0 0 0 0,0 0 0 0 0,0 0 1 0 0,0 0-1 0 0,0 1 0 0 0,0 0 0 0 0,0 0 1 0 0,0 0-1 0 0,0 0 0 0 0,0 0 1 0 0,0 1-1 0 0,-3 1 0 0 0,-7 4-17 0 0,0 0-1 0 0,1 1 1 0 0,-1 0 0 0 0,2 1 0 0 0,-1 1 0 0 0,1-1-1 0 0,1 2 1 0 0,0 0 0 0 0,0 0 0 0 0,1 1 0 0 0,1 1-1 0 0,0-1 1 0 0,0 1 0 0 0,1 1 0 0 0,1 0-1 0 0,0 0 1 0 0,1 0 0 0 0,1 1 0 0 0,0 0 0 0 0,1 0-1 0 0,0 3 18 0 0,2-9 8 0 0,1 0 0 0 0,0-1 0 0 0,0 1 0 0 0,0 0-1 0 0,1 0 1 0 0,1 0 0 0 0,0 0 0 0 0,0 0 0 0 0,0 0 0 0 0,1 0-1 0 0,1-1 1 0 0,-1 1 0 0 0,1-1 0 0 0,1 0 0 0 0,0 1-1 0 0,0-1 1 0 0,0-1 0 0 0,1 1 0 0 0,0-1 0 0 0,1 0-1 0 0,0 0 1 0 0,0 0 0 0 0,0-1 0 0 0,1 0 0 0 0,-1 0-1 0 0,2-1 1 0 0,-1 0 0 0 0,0 0 0 0 0,1 0 0 0 0,0-1 0 0 0,0 0-1 0 0,1-1 1 0 0,-1 0 0 0 0,1 0 0 0 0,7 1-8 0 0,9-1 60 0 0,1 0-1 0 0,-1-1 1 0 0,0-2 0 0 0,1-1 0 0 0,-1-1 0 0 0,14-3-60 0 0,90-33-741 0 0,-80 11-7567 0 0,-39 19-4271 0 0</inkml:trace>
  <inkml:trace contextRef="#ctx0" brushRef="#br0" timeOffset="45160.449">800 6425 3345 0 0,'0'0'1788'0'0,"0"0"-18"0"0,0 0 114 0 0,0 0 70 0 0,0 0-2 0 0,0 0-118 0 0,0 0-202 0 0,0 0-237 0 0,0 0-297 0 0,0 0-204 0 0,0 0-120 0 0,-4-4-67 0 0,-8-13-31 0 0,9 43 1593 0 0,0 163-934 0 0,-9 0 0 0 0,-21 98-1335 0 0,-33 11 120 0 0,64-289-610 0 0,5-16-746 0 0,8-13-54 0 0,7-20-2669 0 0,-11 11-4855 0 0,-5 17-2159 0 0</inkml:trace>
  <inkml:trace contextRef="#ctx0" brushRef="#br0" timeOffset="45414.574">507 6926 7434 0 0,'0'0'1381'0'0,"0"0"-837"0"0,0 0-242 0 0,0 0 347 0 0,0 0 546 0 0,0 0 309 0 0,0 0 81 0 0,0 0-121 0 0,0 0-188 0 0,0 0-174 0 0,0 0-143 0 0,0 0-115 0 0,0 0-120 0 0,31 0-112 0 0,94-1-126 0 0,-44-9 222 0 0,25-14-826 0 0,-56 12-2784 0 0,-1 1-5869 0 0,-35 10-2207 0 0</inkml:trace>
  <inkml:trace contextRef="#ctx0" brushRef="#br0" timeOffset="45696.835">1308 6856 10194 0 0,'0'0'1406'0'0,"0"0"-489"0"0,0 0 46 0 0,0 0 217 0 0,0 0 173 0 0,0 0 2 0 0,0 0-188 0 0,0 0-265 0 0,0 0-260 0 0,0 0-185 0 0,0 0-126 0 0,-27 33-97 0 0,-81 101-57 0 0,106-133-171 0 0,0 1-1 0 0,0-1 1 0 0,0 1 0 0 0,0-1 0 0 0,0 1 0 0 0,1 0 0 0 0,-1-1-1 0 0,0 1 1 0 0,1 0 0 0 0,0 0 0 0 0,0 0 0 0 0,-1 0-1 0 0,1 1 1 0 0,0-1 0 0 0,0 0 0 0 0,1 0 0 0 0,-1 1-1 0 0,0-1 1 0 0,1 0 0 0 0,0 1 0 0 0,-1-1 0 0 0,1 0 0 0 0,0 1-1 0 0,0-1 1 0 0,0 1 0 0 0,1-1 0 0 0,-1 0 0 0 0,1 1-1 0 0,-1-1 1 0 0,1 0 0 0 0,0 1 0 0 0,0 1-6 0 0,4 4 26 0 0,-2-2 34 0 0,1 0 0 0 0,0 0 0 0 0,1 0 0 0 0,-1-1 0 0 0,1 0 0 0 0,0 0 0 0 0,0 0 0 0 0,1 0 0 0 0,-1-1 0 0 0,1 0 0 0 0,0 0 0 0 0,0-1 1 0 0,0 0-1 0 0,1 0 0 0 0,-1 0 0 0 0,1 0 0 0 0,0-1 0 0 0,0-1 0 0 0,0 1 0 0 0,0-1 0 0 0,0 0 0 0 0,0 0 0 0 0,0-1 0 0 0,0 0 0 0 0,0 0 0 0 0,0-1 0 0 0,0 0 0 0 0,0 0 0 0 0,0-1 0 0 0,0 0 0 0 0,-1 0 0 0 0,1 0 0 0 0,-1-1 0 0 0,1 0 0 0 0,-1 0 1 0 0,0-1-1 0 0,0 0 0 0 0,0 0 0 0 0,0 0 0 0 0,-1 0 0 0 0,2-3-60 0 0,-1 2 27 0 0,-1 0 0 0 0,0-1 0 0 0,0 1 0 0 0,-1-1 1 0 0,1 0-1 0 0,-1 0 0 0 0,-1-1 0 0 0,1 1 0 0 0,-1-1 0 0 0,0 0 0 0 0,0 0 1 0 0,-1 0-1 0 0,0 0 0 0 0,0 0 0 0 0,-1-1 0 0 0,0 1 0 0 0,0-1 0 0 0,-1 1 1 0 0,0 0-1 0 0,0-1 0 0 0,-1 1 0 0 0,0-1 0 0 0,0 1 0 0 0,0 0 0 0 0,-1 0 1 0 0,-1-1-1 0 0,1 1 0 0 0,-1 1 0 0 0,0-1 0 0 0,0 0 0 0 0,-1 1 0 0 0,0-1 1 0 0,0 1-1 0 0,-1 0 0 0 0,1 1 0 0 0,-1-1 0 0 0,-1 1 0 0 0,1 0 0 0 0,-1 0 1 0 0,1 0-1 0 0,-2 1 0 0 0,1 0 0 0 0,0 0 0 0 0,-1 1 0 0 0,-4-3-27 0 0,6 5-134 0 0,0-1 1 0 0,0 1-1 0 0,-1 0 0 0 0,1 0 0 0 0,0 1 0 0 0,0-1 0 0 0,0 1 0 0 0,-1 0 0 0 0,1 1 0 0 0,0-1 0 0 0,0 1 0 0 0,-1 0 1 0 0,1 0-1 0 0,-2 1 134 0 0,-16 10-4119 0 0,1 6-4823 0 0,10-10-1296 0 0</inkml:trace>
  <inkml:trace contextRef="#ctx0" brushRef="#br0" timeOffset="46736.409">2318 7331 11330 0 0,'0'0'1890'0'0,"0"0"-342"0"0,0 0-193 0 0,0 0-97 0 0,0 0-190 0 0,0 0-173 0 0,0 0-173 0 0,0 0-160 0 0,0 0 0 0 0,0 0 10 0 0,0 0-19 0 0,0 0-47 0 0,0 0-51 0 0,13-29-58 0 0,38-93-66 0 0,-9 52 226 0 0,-28 49-423 0 0,1 2-1 0 0,1 0 1 0 0,1 1 0 0 0,1 1-1 0 0,0 0 1 0 0,1 2-1 0 0,1 0 1 0 0,0 1 0 0 0,1 1-1 0 0,1 1 1 0 0,21-9-134 0 0,-41 20 2 0 0,0-1 1 0 0,0 1-1 0 0,0 0 1 0 0,0 0-1 0 0,-1 0 0 0 0,1 0 1 0 0,0 0-1 0 0,1 1 1 0 0,-1-1-1 0 0,0 1 0 0 0,0-1 1 0 0,0 1-1 0 0,0 0 1 0 0,0 0-1 0 0,1 0 1 0 0,-1 0-1 0 0,0 0 0 0 0,0 0 1 0 0,0 0-1 0 0,0 1 1 0 0,0-1-1 0 0,0 1 0 0 0,1 0 1 0 0,-1 0-1 0 0,0-1 1 0 0,-1 1-1 0 0,1 0 0 0 0,0 1 1 0 0,0-1-1 0 0,0 0 1 0 0,-1 1-1 0 0,1-1 1 0 0,0 1-1 0 0,-1-1 0 0 0,0 1 1 0 0,1-1-1 0 0,-1 1-2 0 0,2 18 45 0 0,-2 1 0 0 0,0-1-1 0 0,-1 0 1 0 0,-1 0 0 0 0,-1 0 0 0 0,-1 0-1 0 0,-1 0 1 0 0,-6 18-45 0 0,-6 42-19 0 0,16-32-45 0 0,36-46 3 0 0,70-81 180 0 0,-96 69-105 0 0,276-233 55 0 0,-222 209-77 0 0,-62 61 43 0 0,-30 232 333 0 0,29-257-416 0 0,-1 0 1 0 0,1-1-1 0 0,0 1 0 0 0,-1-1 1 0 0,1 0-1 0 0,0 1 0 0 0,0-1 1 0 0,0 0-1 0 0,0 1 0 0 0,0-1 1 0 0,0 0-1 0 0,1 0 0 0 0,-1 0 1 0 0,0 0-1 0 0,0 0 0 0 0,1 0 1 0 0,-1 0-1 0 0,1 0 0 0 0,-1-1 1 0 0,1 1-1 0 0,-1 0 0 0 0,1-1 1 0 0,-1 1-1 0 0,1-1 0 0 0,0 0 1 0 0,-1 0-1 0 0,1 1 0 0 0,0-1 1 0 0,-1 0-1 0 0,1 0 0 0 0,-1-1 1 0 0,1 1-1 0 0,0 0 0 0 0,-1 0 1 0 0,1-1-1 0 0,-1 1 0 0 0,1-1 1 0 0,0 1-1 0 0,-1-1 0 0 0,0 0 1 0 0,1 0-1 0 0,-1 0 0 0 0,1 0 1 0 0,-1 1-1 0 0,0-2 0 0 0,0 1 1 0 0,1 0-1 0 0,-1 0 0 0 0,0 0 1 0 0,0-1-1 0 0,0 1 0 0 0,0 0 1 0 0,-1-1-1 0 0,1 1 0 0 0,0-1 48 0 0,42-33-4926 0 0,-16 11-5266 0 0,-13 13 1001 0 0</inkml:trace>
  <inkml:trace contextRef="#ctx0" brushRef="#br0" timeOffset="46982.573">3662 6900 12579 0 0,'0'0'1649'0'0,"0"0"-570"0"0,0 0-267 0 0,0 0-31 0 0,0 0 53 0 0,0 0-1 0 0,0 0 8 0 0,0 0 11 0 0,0 0-43 0 0,0 0-101 0 0,0 0-151 0 0,-17 33-135 0 0,-50 104-109 0 0,49-74 7 0 0,19-54-252 0 0,0-6-41 0 0,-1 0-1 0 0,1 0 1 0 0,0 0-1 0 0,0 1 1 0 0,0-1 0 0 0,0-1-1 0 0,0 1 1 0 0,1 0 0 0 0,-1 0-1 0 0,1 0 1 0 0,0-1-1 0 0,0 1 1 0 0,0-1 0 0 0,0 0-1 0 0,0 1 1 0 0,0-1-1 0 0,1 0 1 0 0,-1 0 0 0 0,1 0-1 0 0,0-1 1 0 0,-1 1 0 0 0,1-1-1 0 0,0 1 1 0 0,0-1-1 0 0,0 0 1 0 0,0 0 0 0 0,0 0-1 0 0,0 0 1 0 0,0-1 0 0 0,0 1-1 0 0,1-1-26 0 0,4 1 86 0 0,-1 0 0 0 0,1 0 1 0 0,0-1-1 0 0,0 0 0 0 0,-1 0 0 0 0,1-1 0 0 0,0 0 0 0 0,0 0 1 0 0,-1-1-1 0 0,1 0 0 0 0,-1 0 0 0 0,2-1-86 0 0,-3 1 40 0 0,0 0-1 0 0,0 0 1 0 0,-1-1-1 0 0,1 0 1 0 0,0 0-1 0 0,-1 0 1 0 0,0 0-1 0 0,0-1 1 0 0,0 0-1 0 0,0 0 1 0 0,0-1 0 0 0,-1 1-1 0 0,0-1 1 0 0,0 0-1 0 0,0 0 1 0 0,0 0-1 0 0,-1-1 1 0 0,0 1-1 0 0,0-1 1 0 0,-1 0-1 0 0,0 0 1 0 0,1 0 0 0 0,-2 0-1 0 0,1 0 1 0 0,-1 0-1 0 0,0-1 1 0 0,0 1-1 0 0,-1 0 1 0 0,0 0-1 0 0,0-1 1 0 0,0 1-1 0 0,-1 0 1 0 0,0-1-1 0 0,0 1 1 0 0,-1 0 0 0 0,0 0-1 0 0,0 0 1 0 0,0 0-1 0 0,0 0 1 0 0,-2-1-40 0 0,0 1-95 0 0,0 1 1 0 0,-1 0 0 0 0,1 0 0 0 0,-1 0-1 0 0,0 1 1 0 0,0-1 0 0 0,-1 1 0 0 0,1 1-1 0 0,-1-1 1 0 0,0 1 0 0 0,0 0-1 0 0,0 0 1 0 0,0 0 0 0 0,-1 1 0 0 0,1 0-1 0 0,-1 1 1 0 0,1-1 0 0 0,-1 1-1 0 0,0 0 1 0 0,1 1 0 0 0,-1 0 0 0 0,0 0-1 0 0,-3 0 95 0 0,-14 12-3105 0 0,15 6-5920 0 0,7-11-2334 0 0</inkml:trace>
  <inkml:trace contextRef="#ctx0" brushRef="#br0" timeOffset="47330.7">4065 6952 9898 0 0,'0'0'2133'0'0,"0"0"-393"0"0,0 0-48 0 0,0 0 74 0 0,0 0-63 0 0,0 0-171 0 0,0 0-322 0 0,0 0-341 0 0,0 0-275 0 0,0 0-218 0 0,0 0-161 0 0,0 0-85 0 0,0 0-22 0 0,5 5 170 0 0,54 156 1394 0 0,-14-52-1393 0 0,-45-108-268 0 0,1 0 0 0 0,-1 0 1 0 0,0 0-1 0 0,1-1 0 0 0,-1 1 1 0 0,0 0-1 0 0,1 0 0 0 0,-1-1 0 0 0,1 1 1 0 0,-1 0-1 0 0,1-1 0 0 0,-1 1 1 0 0,1 0-1 0 0,0-1 0 0 0,-1 1 0 0 0,1-1 1 0 0,0 1-1 0 0,-1-1 0 0 0,1 0 0 0 0,0 1 1 0 0,0-1-1 0 0,-1 1 0 0 0,1-1 1 0 0,0 0-1 0 0,0 0 0 0 0,0 0 0 0 0,0 1 1 0 0,-1-1-1 0 0,1 0 0 0 0,0 0 1 0 0,0 0-1 0 0,0 0 0 0 0,0 0 0 0 0,-1-1 1 0 0,1 1-1 0 0,0 0 0 0 0,0 0 0 0 0,0 0 1 0 0,0-1-1 0 0,-1 1 0 0 0,1 0 1 0 0,0-1-1 0 0,0 1 0 0 0,-1-1 0 0 0,1 1 1 0 0,0-1-1 0 0,-1 1 0 0 0,1-1 1 0 0,-1 1-1 0 0,1-1 0 0 0,0 0 0 0 0,-1 1 1 0 0,1-1-1 0 0,-1 0 0 0 0,1 0-11 0 0,30-48 640 0 0,-25 39-637 0 0,43-79 262 0 0,82-120-243 0 0,-128 203-826 0 0,18-17 1411 0 0,-13 21-4065 0 0,-1 7-4271 0 0,-4-2-3879 0 0</inkml:trace>
  <inkml:trace contextRef="#ctx0" brushRef="#br0" timeOffset="47660.219">4632 6948 3465 0 0,'0'0'2588'0'0,"0"0"-641"0"0,0 0-76 0 0,0 0 101 0 0,0 0-133 0 0,0 0-194 0 0,0 0-176 0 0,0 0-170 0 0,33 2-105 0 0,101 5-112 0 0,-123-6-853 0 0,-1 0-1 0 0,0-1 1 0 0,1 0 0 0 0,-1-1 0 0 0,0 0-1 0 0,0-1 1 0 0,0 0 0 0 0,0 0-1 0 0,0-1 1 0 0,0 0 0 0 0,3-3-229 0 0,12-3 398 0 0,-11 4-233 0 0,0 0 1 0 0,-1-1-1 0 0,1-1 1 0 0,-1 0-1 0 0,0-1 1 0 0,-1 0-1 0 0,0-1 1 0 0,0 0-1 0 0,-1-1 1 0 0,0 0-1 0 0,0-1 1 0 0,-2 0-1 0 0,1-1 0 0 0,0-2-165 0 0,-8 11 12 0 0,0 0-1 0 0,-1 0 0 0 0,0 0 1 0 0,0 0-1 0 0,0 0 0 0 0,0 0 1 0 0,0 0-1 0 0,0 0 0 0 0,-1-1 0 0 0,0 1 1 0 0,0 0-1 0 0,0 0 0 0 0,0-1 1 0 0,0 1-1 0 0,0 0 0 0 0,-1 0 0 0 0,0 0 1 0 0,1-1-1 0 0,-1 1 0 0 0,0 0 1 0 0,-1 0-1 0 0,1 0 0 0 0,0 0 0 0 0,-1 1 1 0 0,0-1-1 0 0,0 0 0 0 0,0 0 1 0 0,0 1-1 0 0,0 0 0 0 0,0-1 1 0 0,-1 1-1 0 0,1 0 0 0 0,-1 0 0 0 0,1 0 1 0 0,-1 0-1 0 0,0 1 0 0 0,0-1 1 0 0,0 1-1 0 0,0-1 0 0 0,0 1 0 0 0,0 0 1 0 0,0 0-1 0 0,0 1 0 0 0,0-1 1 0 0,0 1-1 0 0,-1-1 0 0 0,1 1-11 0 0,-8-1-10 0 0,0 1 0 0 0,0 0-1 0 0,1 0 1 0 0,-1 1 0 0 0,0 1 0 0 0,0 0-1 0 0,1 0 1 0 0,-1 1 0 0 0,1 0-1 0 0,0 1 1 0 0,0 0 0 0 0,0 0-1 0 0,0 1 1 0 0,1 1 0 0 0,0 0 0 0 0,0 0-1 0 0,0 1 1 0 0,1 0 0 0 0,0 0-1 0 0,0 1 1 0 0,-1 2 10 0 0,-4 4-6 0 0,1 1 0 0 0,0 0 0 0 0,1 1 0 0 0,1 0 0 0 0,0 1 0 0 0,1 0 0 0 0,1 1 0 0 0,1 0 0 0 0,0 0 0 0 0,2 0 0 0 0,-2 11 6 0 0,4-20 1 0 0,0 0 1 0 0,1 1 0 0 0,0 0 0 0 0,1-1-1 0 0,0 1 1 0 0,0 0 0 0 0,1 0-1 0 0,1 0 1 0 0,0-1 0 0 0,0 1 0 0 0,1 0-1 0 0,0 0 1 0 0,0-1 0 0 0,1 0 0 0 0,0 1-1 0 0,1-1 1 0 0,0 0 0 0 0,1-1 0 0 0,0 1-1 0 0,0-1 1 0 0,0 0 0 0 0,1 0 0 0 0,1 0-1 0 0,-1-1 1 0 0,1 0 0 0 0,2 1-2 0 0,6 1-22 0 0,1-1 0 0 0,1-1 0 0 0,0 0 1 0 0,0-1-1 0 0,0-1 0 0 0,0 0 0 0 0,1-1 0 0 0,0-1 1 0 0,0-1-1 0 0,0-1 0 0 0,0 0 0 0 0,0-1 0 0 0,0-1 0 0 0,4-1 22 0 0,26-6-1390 0 0,-17-1-6003 0 0,-17 4-4852 0 0</inkml:trace>
  <inkml:trace contextRef="#ctx0" brushRef="#br0" timeOffset="49951.151">6416 6989 7017 0 0,'0'0'1366'0'0,"0"0"-334"0"0,0 0-70 0 0,0 0 107 0 0,0 0 106 0 0,0 0 11 0 0,0 0-110 0 0,0 0-182 0 0,0 0-205 0 0,0 0-190 0 0,0 0-143 0 0,-14-1-105 0 0,-45 0-47 0 0,57 2-184 0 0,0-1 1 0 0,0 0-1 0 0,0 1 1 0 0,0 0-1 0 0,0-1 0 0 0,0 1 1 0 0,0 0-1 0 0,0 0 1 0 0,0 0-1 0 0,0 0 1 0 0,0 0-1 0 0,1 0 1 0 0,-1 1-1 0 0,0-1 0 0 0,1 1 1 0 0,-1-1-1 0 0,1 1 1 0 0,-1 0-1 0 0,1-1 1 0 0,0 1-1 0 0,0 0 1 0 0,0 0-1 0 0,0 0 0 0 0,0 0 1 0 0,0 0-1 0 0,0 1-20 0 0,-4 7 130 0 0,-4 5-33 0 0,1 1-1 0 0,0 0 1 0 0,2 0-1 0 0,0 1 1 0 0,0-1-1 0 0,2 1 1 0 0,0 1-1 0 0,1-1 1 0 0,0 0-1 0 0,2 1 1 0 0,0 0 0 0 0,1-1-1 0 0,1 1 1 0 0,0-1-1 0 0,1 1 1 0 0,2 0-97 0 0,-3-11 63 0 0,0-1 0 0 0,1 1 1 0 0,0-1-1 0 0,1 0 1 0 0,-1 0-1 0 0,1 0 0 0 0,1 0 1 0 0,-1 0-1 0 0,1-1 0 0 0,-1 0 1 0 0,2 1-1 0 0,-1-1 1 0 0,1-1-1 0 0,-1 1 0 0 0,1-1 1 0 0,0 1-1 0 0,1-2 0 0 0,-1 1 1 0 0,1 0-1 0 0,0-1 1 0 0,0 0-1 0 0,0-1 0 0 0,0 1 1 0 0,0-1-1 0 0,0 0 1 0 0,1-1-1 0 0,-1 1 0 0 0,1-1 1 0 0,-1 0-1 0 0,1-1 0 0 0,0 0 1 0 0,-1 0-1 0 0,1 0 1 0 0,-1-1-1 0 0,1 0 0 0 0,-1 0 1 0 0,1-1-1 0 0,2-1-63 0 0,1-4 111 0 0,-1 0 0 0 0,0-1-1 0 0,0-1 1 0 0,-1 1 0 0 0,0-1 0 0 0,-1-1-1 0 0,1 1 1 0 0,-2-1 0 0 0,0 0 0 0 0,0-1 0 0 0,-1 0-1 0 0,0 0 1 0 0,-1 0 0 0 0,0 0 0 0 0,0-1-1 0 0,-2 1 1 0 0,2-7-111 0 0,2-142 339 0 0,-8 152-328 0 0,1 0 0 0 0,-1 1 0 0 0,-1-1 1 0 0,1 1-1 0 0,-1 0 0 0 0,0 0 0 0 0,-1 0 0 0 0,0 0 1 0 0,0 1-1 0 0,0-1 0 0 0,-1 1 0 0 0,0 0 0 0 0,0 0 1 0 0,-1 1-1 0 0,-4-5-11 0 0,-46-16-3304 0 0,-3 41-9354 0 0,52-8 3840 0 0</inkml:trace>
  <inkml:trace contextRef="#ctx0" brushRef="#br0" timeOffset="50404.27">6705 7386 2593 0 0,'0'0'1665'0'0,"0"0"-114"0"0,0 0 163 0 0,0 0 214 0 0,0 0 53 0 0,0 0-145 0 0,0 0-233 0 0,0 0-136 0 0,0 0-67 0 0,0 0-62 0 0,0 0-120 0 0,0 0-242 0 0,0 0-225 0 0,17-16-150 0 0,55-54-91 0 0,19-46 1019 0 0,-76 91-1291 0 0,27-61 406 0 0,-40 82-555 0 0,0 3 122 0 0,-4 14-269 0 0,2 12 27 0 0,-1-15 30 0 0,0 0-1 0 0,1 0 1 0 0,0 0 0 0 0,0 1 0 0 0,1-1 0 0 0,1 0 0 0 0,-1 0 0 0 0,2 0 0 0 0,-1-1 0 0 0,1 1-1 0 0,1-1 1 0 0,0 1 0 0 0,0-1 0 0 0,1 0 0 0 0,0 0 0 0 0,1-1 0 0 0,3 5 1 0 0,-5-8 18 0 0,1 0 0 0 0,-1-1 0 0 0,1 1 1 0 0,0-1-1 0 0,0 0 0 0 0,0-1 0 0 0,1 1 0 0 0,-1-1 1 0 0,1 0-1 0 0,0 0 0 0 0,0-1 0 0 0,0 0 0 0 0,0 0 1 0 0,0 0-1 0 0,0-1 0 0 0,1 1 0 0 0,-1-2 0 0 0,0 1 1 0 0,1-1-1 0 0,-1 0 0 0 0,1 0 0 0 0,-1-1 0 0 0,0 0 1 0 0,1 0-1 0 0,-1 0 0 0 0,0-1 0 0 0,0 0 0 0 0,0 0 1 0 0,0 0-1 0 0,0-1 0 0 0,0 0 0 0 0,0 0 0 0 0,-1-1 1 0 0,0 1-19 0 0,4-8 36 0 0,-1 1 1 0 0,0-1 0 0 0,0-1 0 0 0,-1 1-1 0 0,-1-1 1 0 0,0-1 0 0 0,-1 1 0 0 0,0-1-1 0 0,-1 0 1 0 0,0 0 0 0 0,-1 0 0 0 0,0 0 0 0 0,-1-1-1 0 0,-1 1 1 0 0,0-1 0 0 0,-1 1 0 0 0,-1-1-1 0 0,0 1 1 0 0,-1-9-37 0 0,1-3-589 0 0,18 22-7733 0 0,-14 3 4607 0 0,1 0-8342 0 0</inkml:trace>
  <inkml:trace contextRef="#ctx0" brushRef="#br0" timeOffset="51037.971">8771 7070 3185 0 0,'0'0'2619'0'0,"0"0"-1312"0"0,0 0-432 0 0,0 0 258 0 0,0 0 402 0 0,0 0 235 0 0,0 0 46 0 0,0 0-210 0 0,0 0-291 0 0,0 0-224 0 0,0 0-182 0 0,0 0-128 0 0,0 0-127 0 0,-17-13-93 0 0,-52-36-56 0 0,67 48-472 0 0,0-1-1 0 0,0 1 1 0 0,-1 0 0 0 0,1 0 0 0 0,0 0-1 0 0,0 0 1 0 0,-1 0 0 0 0,1 0 0 0 0,-1 0-1 0 0,1 1 1 0 0,-1 0 0 0 0,1-1 0 0 0,0 1-1 0 0,-1 0 1 0 0,1 0 0 0 0,-1 0-1 0 0,1 0 1 0 0,-1 1 0 0 0,1-1 0 0 0,-1 1-1 0 0,1-1 1 0 0,-1 1 0 0 0,0 0-33 0 0,-7 2 162 0 0,-25 9 117 0 0,0 1 0 0 0,1 2 1 0 0,1 1-1 0 0,1 1 0 0 0,0 2 1 0 0,1 2-1 0 0,1 0 0 0 0,1 2 1 0 0,-10 12-280 0 0,30-28 18 0 0,-1 0-1 0 0,1 0 1 0 0,1 1 0 0 0,0 1 0 0 0,0-1 0 0 0,0 2-1 0 0,1-1 1 0 0,1 1 0 0 0,-1-1 0 0 0,2 2 0 0 0,-1-1 0 0 0,2 1-1 0 0,-1 0 1 0 0,1 0 0 0 0,1 0 0 0 0,0 0 0 0 0,0 1-1 0 0,1-1 1 0 0,1 1 0 0 0,0-1 0 0 0,1 1 0 0 0,0 1-18 0 0,3-9 20 0 0,-1-1 1 0 0,1 1-1 0 0,1 0 0 0 0,-1-1 1 0 0,1 0-1 0 0,-1 1 1 0 0,1-1-1 0 0,0-1 1 0 0,0 1-1 0 0,0 0 0 0 0,0-1 1 0 0,1 0-1 0 0,-1 0 1 0 0,1 0-1 0 0,-1-1 0 0 0,1 0 1 0 0,-1 1-1 0 0,1-2 1 0 0,0 1-1 0 0,0 0 1 0 0,-1-1-1 0 0,1 0 0 0 0,0 0 1 0 0,0-1-1 0 0,0 1 1 0 0,-1-1-1 0 0,1 0 0 0 0,0 0 1 0 0,4-2-21 0 0,21-4 167 0 0,-1-1 0 0 0,0-2 0 0 0,0 0 0 0 0,-1-3 0 0 0,-1 0 0 0 0,24-15-167 0 0,0 1 159 0 0,101-61 708 0 0,-150 88-857 0 0,-1 0 0 0 0,1 0-1 0 0,0 0 1 0 0,0 0-1 0 0,0 0 1 0 0,0 0-1 0 0,0 0 1 0 0,-1 1 0 0 0,1-1-1 0 0,0 1 1 0 0,0-1-1 0 0,0 1 1 0 0,-1 0 0 0 0,1-1-1 0 0,0 1 1 0 0,-1 0-1 0 0,1 0 1 0 0,-1 0 0 0 0,1 1-1 0 0,-1-1 1 0 0,1 0-1 0 0,-1 0 1 0 0,0 1-1 0 0,0-1 1 0 0,0 1 0 0 0,0-1-1 0 0,0 1 1 0 0,0 0-1 0 0,0-1 1 0 0,0 1 0 0 0,0 0-1 0 0,-1-1 1 0 0,1 1-1 0 0,-1 0 1 0 0,1 0-1 0 0,-1 0 1 0 0,0 0 0 0 0,0-1-1 0 0,0 1 1 0 0,0 0-1 0 0,0 0 1 0 0,0 0 0 0 0,0 0-1 0 0,-1 0-9 0 0,8 20 42 0 0,-4-12-71 0 0,1 1 0 0 0,0-1-1 0 0,0 0 1 0 0,1 0-1 0 0,1-1 1 0 0,-1 1 0 0 0,1-1-1 0 0,1-1 1 0 0,0 1-1 0 0,0-1 1 0 0,1 0 0 0 0,0-1-1 0 0,0 1 1 0 0,1-2-1 0 0,-1 1 1 0 0,1-1 0 0 0,1-1-1 0 0,-1 1 1 0 0,1-2-1 0 0,0 1 1 0 0,1-1 0 0 0,-1-1-1 0 0,1 0 30 0 0,82 6-3425 0 0,-73-9-926 0 0,-1-2-3299 0 0,-6-1-4815 0 0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07:46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1214 2985 0 0,'0'0'1755'0'0,"0"0"-1241"0"0,0 0-411 0 0,0 0 136 0 0,0 0 314 0 0,0 0 332 0 0,0 0 365 0 0,0 0 321 0 0,0 0 147 0 0,0 0 11 0 0,0 0-133 0 0,9 2-248 0 0,-2 0-1083 0 0,-5-1-168 0 0,1-1 0 0 0,0 1 0 0 0,-1 0 0 0 0,1-1 0 0 0,0 0-1 0 0,0 0 1 0 0,-1 1 0 0 0,1-2 0 0 0,0 1 0 0 0,0 0 0 0 0,-1 0 0 0 0,1-1 0 0 0,0 0 0 0 0,-1 1 0 0 0,1-1 0 0 0,0 0 0 0 0,-1 0-1 0 0,1-1 1 0 0,-1 1 0 0 0,2-1-97 0 0,230-201 4811 0 0,-192 162-4435 0 0,3-3-181 0 0,-3-2 1 0 0,-1-2 0 0 0,-2-1-1 0 0,-3-2 1 0 0,-2-2 0 0 0,-2-1-1 0 0,22-52-195 0 0,-41 42 238 0 0,-15 63-241 0 0,0 0 1 0 0,1 0-1 0 0,-1 0 0 0 0,0 0 1 0 0,0 0-1 0 0,0 1 1 0 0,0-1-1 0 0,0 1 1 0 0,0-1-1 0 0,0 1 1 0 0,0 0-1 0 0,0 0 0 0 0,0 0 1 0 0,0 0-1 0 0,0 0 1 0 0,0 0-1 0 0,0 0 1 0 0,0 1-1 0 0,0-1 1 0 0,0 1-1 0 0,0 0 0 0 0,0-1 1 0 0,0 1-1 0 0,0 0 1 0 0,-1 1 2 0 0,-16 11-59 0 0,1 0 0 0 0,0 2 1 0 0,1 0-1 0 0,1 1 0 0 0,1 0 1 0 0,-14 19 58 0 0,22-28-14 0 0,1 0 0 0 0,-1 1 1 0 0,1 0-1 0 0,0 0 0 0 0,1 1 1 0 0,0-1-1 0 0,0 1 0 0 0,1 0 1 0 0,0 1-1 0 0,1-1 1 0 0,0 1-1 0 0,0-1 0 0 0,-1 11 14 0 0,5-17-2 0 0,1-1 0 0 0,0 0 0 0 0,-1 1-1 0 0,1-1 1 0 0,0 0 0 0 0,0 0 0 0 0,1 0-1 0 0,-1 0 1 0 0,0 0 0 0 0,0 0 0 0 0,1-1-1 0 0,-1 1 1 0 0,1-1 0 0 0,0 1 0 0 0,-1-1-1 0 0,1 0 1 0 0,0 0 0 0 0,0-1 0 0 0,0 1 0 0 0,0 0-1 0 0,0-1 1 0 0,-1 0 0 0 0,1 1 0 0 0,0-1-1 0 0,0-1 1 0 0,0 1 0 0 0,0 0 0 0 0,0-1-1 0 0,0 1 1 0 0,0-1 0 0 0,0 0 0 0 0,0 0 2 0 0,9 1 19 0 0,309-52 133 0 0,-320 52-148 0 0,1 0 0 0 0,-1 0 0 0 0,0 1 0 0 0,0-1 0 0 0,1 0 0 0 0,-1 1 0 0 0,0-1 0 0 0,0 1 0 0 0,1-1 0 0 0,-1 1 0 0 0,0-1 0 0 0,0 1 0 0 0,0 0 0 0 0,0 0 0 0 0,0-1 0 0 0,0 1 0 0 0,0 0 0 0 0,0 0 0 0 0,0 0 0 0 0,0 0 0 0 0,-1 0 0 0 0,1 0 0 0 0,0 0 0 0 0,-1 1 0 0 0,1-1 0 0 0,-1 0 0 0 0,1 0 0 0 0,-1 0 0 0 0,1 1 0 0 0,-1-1 0 0 0,0 0 0 0 0,0 1 0 0 0,0-1 0 0 0,0 0 0 0 0,0 1 0 0 0,0-1 0 0 0,0 0 0 0 0,0 0 0 0 0,0 1 0 0 0,0-1 0 0 0,-1 0 0 0 0,1 0 0 0 0,0 1 0 0 0,-1-1-4 0 0,-19 64 262 0 0,19-61-254 0 0,-99 212 257 0 0,99-213-268 0 0,-1 1 0 0 0,1-1-1 0 0,-1 1 1 0 0,1-1 0 0 0,0 1-1 0 0,1 0 1 0 0,-1-1 0 0 0,0 1-1 0 0,1 0 1 0 0,0 0 0 0 0,0-1 0 0 0,0 1-1 0 0,0 0 1 0 0,1-1 0 0 0,0 1-1 0 0,-1 0 1 0 0,1-1 0 0 0,1 1-1 0 0,-1-1 1 0 0,0 1 0 0 0,1-1 0 0 0,0 1-1 0 0,0-1 1 0 0,0 0 0 0 0,0 0-1 0 0,0 0 1 0 0,0 0 0 0 0,1 0-1 0 0,0-1 1 0 0,-1 1 0 0 0,1-1 0 0 0,0 0-1 0 0,0 1 1 0 0,0-1 0 0 0,1-1-1 0 0,-1 1 1 0 0,0 0 0 0 0,4 0 3 0 0,3 1-66 0 0,0 0 0 0 0,0-1 0 0 0,1 0 0 0 0,-1-1-1 0 0,1 0 1 0 0,-1-1 0 0 0,0 0 0 0 0,1 0 0 0 0,-1-1 0 0 0,1-1 0 0 0,3-1 66 0 0,68-24-7474 0 0,-67 23-1610 0 0</inkml:trace>
  <inkml:trace contextRef="#ctx0" brushRef="#br0" timeOffset="348.648">1530 666 10346 0 0,'0'0'3746'0'0,"0"0"-2617"0"0,0 0-744 0 0,0 0 107 0 0,0 0 179 0 0,0 0 146 0 0,0 0 4 0 0,-34 37-116 0 0,-109 120-157 0 0,79-58 36 0 0,58-81-478 0 0,-19 93 347 0 0,25-108-426 0 0,0 0-1 0 0,0 0 1 0 0,0-1-1 0 0,0 1 1 0 0,1 0-1 0 0,-1 0 1 0 0,1-1-1 0 0,0 1 0 0 0,0 0 1 0 0,0-1-1 0 0,0 1 1 0 0,0-1-1 0 0,0 1 1 0 0,1-1-1 0 0,-1 1 1 0 0,1-1-1 0 0,0 0 1 0 0,-1 0-1 0 0,1 0 1 0 0,0 0-1 0 0,0 0 1 0 0,0 0-1 0 0,1-1 1 0 0,-1 1-1 0 0,0 0 1 0 0,1-1-1 0 0,-1 0 1 0 0,1 0-1 0 0,-1 0 1 0 0,1 0-1 0 0,0 0 1 0 0,-1 0-1 0 0,1-1 1 0 0,0 1-1 0 0,0-1 1 0 0,-1 0-1 0 0,3 0-26 0 0,9-1 145 0 0,0-1-1 0 0,0 0 1 0 0,0-1-1 0 0,0-1 1 0 0,0 0-1 0 0,-1-1 1 0 0,1 0-1 0 0,-1-1 1 0 0,-1-1-1 0 0,1 0 1 0 0,-1-1-1 0 0,0 0 1 0 0,-1-1-1 0 0,0 0 1 0 0,0 0-1 0 0,-1-2 1 0 0,0 1-1 0 0,-1-1 1 0 0,0 0-1 0 0,3-7-144 0 0,-7 11 23 0 0,0 1-1 0 0,-1-2 1 0 0,1 1-1 0 0,-1 0 1 0 0,-1-1-1 0 0,1 0 1 0 0,-1 0-1 0 0,-1 0 1 0 0,1 0-1 0 0,-2 0 1 0 0,1-1-1 0 0,-1 1 1 0 0,0 0-1 0 0,-1-1 1 0 0,0 1-1 0 0,0-1 1 0 0,0 1-1 0 0,-2-1 1 0 0,1 1-1 0 0,-1 0 1 0 0,0 0-1 0 0,0-1 1 0 0,-1 1-1 0 0,0 1 1 0 0,-1-1-1 0 0,0 0 1 0 0,0 1-1 0 0,0 0 1 0 0,-1 0-1 0 0,0 0 1 0 0,-1 1-1 0 0,0-2-22 0 0,-1 3-130 0 0,0 1-1 0 0,0 0 1 0 0,0 0-1 0 0,-1 1 1 0 0,1 0-1 0 0,-1 0 0 0 0,0 1 1 0 0,0 0-1 0 0,1 0 1 0 0,-1 1-1 0 0,-1 0 1 0 0,1 0-1 0 0,0 1 1 0 0,0 0-1 0 0,-3 0 131 0 0,-43 16-8444 0 0,41-9-3106 0 0</inkml:trace>
  <inkml:trace contextRef="#ctx0" brushRef="#br0" timeOffset="675.74">2359 279 10802 0 0,'0'0'3742'0'0,"0"0"-1626"0"0,0 0-605 0 0,0 0-139 0 0,0 0-113 0 0,0 0-100 0 0,0 0-198 0 0,0 0-235 0 0,0 0-193 0 0,0 0-175 0 0,0 0-109 0 0,0 0-26 0 0,0 0-2 0 0,-10-1 42 0 0,-27-1 18 0 0,35 4-250 0 0,1-1 0 0 0,-1 1-1 0 0,1 0 1 0 0,-1-1 0 0 0,1 1-1 0 0,0 0 1 0 0,0 0 0 0 0,0 0 0 0 0,0 0-1 0 0,0 0 1 0 0,0 0 0 0 0,1 0-1 0 0,-1 1 1 0 0,1-1 0 0 0,-1 0 0 0 0,1 0-1 0 0,0 0 1 0 0,0 1 0 0 0,0-1-1 0 0,0 0 1 0 0,0 0 0 0 0,0 1 0 0 0,1 1-31 0 0,-1 7 145 0 0,-44 556 1481 0 0,42-339-1622 0 0,23-137-451 0 0,-18-119-3756 0 0,-15 1 87 0 0,2 10-2329 0 0,4 6-4946 0 0</inkml:trace>
  <inkml:trace contextRef="#ctx0" brushRef="#br0" timeOffset="930.726">1856 721 13355 0 0,'0'0'2911'0'0,"0"0"-1501"0"0,0 0-729 0 0,0 0-171 0 0,0 0 32 0 0,0 0 136 0 0,0 0 70 0 0,0 0 0 0 0,0 0-44 0 0,31-3-98 0 0,100-11-77 0 0,379-68 533 0 0,-378 63-1698 0 0,-8 2-3394 0 0,-43 5-7257 0 0,-63 8 2756 0 0</inkml:trace>
  <inkml:trace contextRef="#ctx0" brushRef="#br0" timeOffset="1536.322">3001 607 6769 0 0,'0'0'2718'0'0,"0"0"-577"0"0,0 0-398 0 0,0 0-285 0 0,0 0-240 0 0,0 0-200 0 0,0 0-126 0 0,0 0-78 0 0,-36 25-27 0 0,-113 80-46 0 0,22-3 738 0 0,121-98-1455 0 0,1 0 1 0 0,-1 0-1 0 0,1 0 1 0 0,0 1-1 0 0,1 0 0 0 0,-1 0 1 0 0,1 1-1 0 0,0-1 1 0 0,0 1-1 0 0,1 0 0 0 0,-1 0 1 0 0,1 0-1 0 0,1 0 1 0 0,-1 0-1 0 0,1 1 0 0 0,0 0 1 0 0,1-1-1 0 0,-1 1 1 0 0,1 0-1 0 0,0 5-24 0 0,4-9 15 0 0,-1 0 0 0 0,1-1 0 0 0,-1 1 0 0 0,1-1 0 0 0,0 1-1 0 0,0-1 1 0 0,0 0 0 0 0,0 0 0 0 0,0-1 0 0 0,1 1 0 0 0,-1-1 0 0 0,0 1 0 0 0,1-1 0 0 0,-1 0-1 0 0,1-1 1 0 0,0 1 0 0 0,-1 0 0 0 0,1-1 0 0 0,-1 0 0 0 0,1 0 0 0 0,0 0 0 0 0,-1 0-1 0 0,1-1 1 0 0,2 0-15 0 0,-6 1 5 0 0,21-3 45 0 0,0 0 1 0 0,-1-2 0 0 0,1-1 0 0 0,-1 0-1 0 0,-1-2 1 0 0,1 0 0 0 0,-1-1 0 0 0,-1-1 0 0 0,1 0-1 0 0,-2-2 1 0 0,0 0 0 0 0,0-1 0 0 0,6-7-51 0 0,91-87 114 0 0,-124 149-78 0 0,6-34-38 0 0,0 1-1 0 0,2 1 0 0 0,-1-1 1 0 0,1 0-1 0 0,0 1 0 0 0,1-1 1 0 0,0 1-1 0 0,0 0 0 0 0,1-1 1 0 0,1 1-1 0 0,0-1 0 0 0,0 1 1 0 0,0-1-1 0 0,1 1 0 0 0,1-1 1 0 0,0 0-1 0 0,0 1 0 0 0,1-2 1 0 0,0 1-1 0 0,0 0 0 0 0,4 4 3 0 0,-1-6 6 0 0,-1 0-1 0 0,2 0 0 0 0,-1-1 0 0 0,1 0 0 0 0,0 0 0 0 0,0-1 1 0 0,1 0-1 0 0,-1 0 0 0 0,1-1 0 0 0,0 0 0 0 0,1-1 1 0 0,-1 0-1 0 0,0 0 0 0 0,1-1 0 0 0,0 0 0 0 0,-1-1 1 0 0,1 0-1 0 0,0-1 0 0 0,0 1 0 0 0,0-2 0 0 0,0 0 1 0 0,-1 0-1 0 0,1-1 0 0 0,0 0 0 0 0,-1 0 0 0 0,0-1 0 0 0,1 0 1 0 0,0-2-6 0 0,119-83 469 0 0,-85 46-254 0 0,-1-1 0 0 0,-1-2 0 0 0,-3-2 0 0 0,-2-2 0 0 0,19-35-215 0 0,-29 44 41 0 0,-1 5-35 0 0,-2-1 0 0 0,-2-1 0 0 0,-1-2 0 0 0,-2 0 0 0 0,-1-1 0 0 0,-2 0 0 0 0,-3-1 0 0 0,0-1 0 0 0,-3-1 0 0 0,-2 1 0 0 0,-1-1 0 0 0,-1-26-6 0 0,-5 67 10 0 0,0-1 0 0 0,-1 0 0 0 0,1 1-1 0 0,-1-1 1 0 0,1 0 0 0 0,-1 0 0 0 0,0 1-1 0 0,0-1 1 0 0,0 0 0 0 0,-1 0 0 0 0,1 1-1 0 0,-1-1 1 0 0,1 0 0 0 0,-1 1 0 0 0,0-1 0 0 0,0 1-1 0 0,0-1 1 0 0,0 1 0 0 0,-1-1 0 0 0,1 1-1 0 0,-1 0 1 0 0,1-1 0 0 0,-1 1 0 0 0,0 0-1 0 0,0 0 1 0 0,0 0 0 0 0,0 1 0 0 0,0-1-1 0 0,0 0 1 0 0,-1 1 0 0 0,1-1 0 0 0,0 1-1 0 0,-1 0 1 0 0,1 0 0 0 0,-1 0 0 0 0,1 0-1 0 0,-1 0 1 0 0,0 0 0 0 0,1 1 0 0 0,-1-1 0 0 0,0 1-1 0 0,0 0 1 0 0,1 0 0 0 0,-3 0-10 0 0,-59 55 90 0 0,50-39-73 0 0,2 1 0 0 0,0 1 0 0 0,1 0 0 0 0,1 1 0 0 0,1 0 0 0 0,1 0 0 0 0,0 1 0 0 0,1 0 0 0 0,1 0 0 0 0,1 0 0 0 0,-2 22-17 0 0,-8 233 255 0 0,15-269-246 0 0,26 358 331 0 0,-28-184-373 0 0,2-180-3 0 0,0 0-1 0 0,0-1 1 0 0,-1 1 0 0 0,1 0 0 0 0,0 0-1 0 0,0 0 1 0 0,-1-1 0 0 0,1 1-1 0 0,0 0 1 0 0,0 0 0 0 0,-1 0 0 0 0,1 0-1 0 0,0 0 1 0 0,0 0 0 0 0,-1 0-1 0 0,1-1 1 0 0,0 1 0 0 0,-1 0 0 0 0,1 0-1 0 0,0 0 1 0 0,0 0 0 0 0,-1 0-1 0 0,1 0 1 0 0,0 0 0 0 0,-1 1 0 0 0,1-1-1 0 0,0 0 1 0 0,0 0 0 0 0,-1 0-1 0 0,1 0 1 0 0,0 0 0 0 0,0 0-1 0 0,-1 0 1 0 0,1 1 0 0 0,0-1 0 0 0,0 0-1 0 0,-1 0 1 0 0,1 0 0 0 0,0 1-1 0 0,0-1 1 0 0,0 0 36 0 0,-7-33-1962 0 0,1-7-2178 0 0,0 15-3727 0 0,4 13-3139 0 0</inkml:trace>
  <inkml:trace contextRef="#ctx0" brushRef="#br0" timeOffset="1777.245">3386 566 15611 0 0,'0'0'1571'0'0,"0"0"-662"0"0,0 0-263 0 0,0 0 125 0 0,0 0 213 0 0,0 0 126 0 0,0 0-40 0 0,0 0-124 0 0,0 0-151 0 0,0 0-139 0 0,34 6-106 0 0,110 20-99 0 0,48-17 792 0 0,-113-9-1219 0 0,-1-4 0 0 0,0-3 0 0 0,69-15-24 0 0,-136 19-596 0 0,17-3-591 0 0,-12 1-6191 0 0,-13 4-4509 0 0</inkml:trace>
  <inkml:trace contextRef="#ctx0" brushRef="#br0" timeOffset="1963.786">4347 835 16203 0 0,'0'0'2018'0'0,"0"0"-1028"0"0,0 0-413 0 0,0 0-46 0 0,0 0-36 0 0,-7 33-84 0 0,-19 103-121 0 0,11-18-72 0 0,22-104-1072 0 0,0-16-7446 0 0,-6 1-2591 0 0</inkml:trace>
  <inkml:trace contextRef="#ctx0" brushRef="#br0" timeOffset="2215.283">4373 511 9370 0 0,'0'0'5449'0'0,"0"0"-3760"0"0,0 0-609 0 0,0 0-208 0 0,0 0-112 0 0,0 0-80 0 0,0 0-160 0 0,0 0-216 0 0,0 0-232 0 0,0 0-88 0 0,0 0-40 0 0,0 0-48 0 0,0 0-56 0 0,0 0-280 0 0,23-59-408 0 0,-19 85-872 0 0,4-8-3105 0 0,-5-3-7306 0 0</inkml:trace>
  <inkml:trace contextRef="#ctx0" brushRef="#br0" timeOffset="2691.419">4592 993 7001 0 0,'0'0'1737'0'0,"0"0"-1121"0"0,0 0-388 0 0,0 0 29 0 0,0 0 84 0 0,0 0 93 0 0,0 0 73 0 0,0 0 40 0 0,0 0 9 0 0,0 0-16 0 0,0 0-41 0 0,0 0-58 0 0,0 0-14 0 0,-14 25 44 0 0,-40 72 77 0 0,54-97-488 0 0,0 0-1 0 0,0 0 1 0 0,1 0 0 0 0,-1 1 0 0 0,0-1 0 0 0,0 0-1 0 0,1 0 1 0 0,-1 0 0 0 0,0 0 0 0 0,0 1-1 0 0,1-1 1 0 0,-1 0 0 0 0,0 0 0 0 0,0 1 0 0 0,0-1-1 0 0,0 0 1 0 0,1 0 0 0 0,-1 1 0 0 0,0-1-1 0 0,0 0 1 0 0,0 1 0 0 0,0-1 0 0 0,0 0 0 0 0,0 1-1 0 0,0-1 1 0 0,0 0 0 0 0,0 0 0 0 0,0 1-1 0 0,0-1 1 0 0,0 1-60 0 0,23-25 801 0 0,100-137 2876 0 0,-6-55-1357 0 0,-74 157-1562 0 0,-39 95-233 0 0,-24 155-309 0 0,20-177-215 0 0,-1-6 1 0 0,1 0 1 0 0,0 1-1 0 0,0-1 0 0 0,1 0 0 0 0,0 1 0 0 0,0-1 1 0 0,1 0-1 0 0,0 0 0 0 0,0 0 0 0 0,1 0 0 0 0,0-1 1 0 0,1 1-1 0 0,0-1 0 0 0,1 4-2 0 0,-1-7 29 0 0,-1 0 1 0 0,1 0-1 0 0,0 0 1 0 0,0-1-1 0 0,1 1 0 0 0,-1-1 1 0 0,1 0-1 0 0,-1 0 0 0 0,1 0 1 0 0,0-1-1 0 0,0 0 1 0 0,0 0-1 0 0,0 0 0 0 0,1 0 1 0 0,-1-1-1 0 0,0 0 0 0 0,1 0 1 0 0,-1 0-1 0 0,1-1 1 0 0,-1 0-1 0 0,1 0 0 0 0,-1 0 1 0 0,1-1-1 0 0,-1 0 0 0 0,0 0 1 0 0,1 0-1 0 0,-1 0 1 0 0,0-1-1 0 0,0 0 0 0 0,0 0 1 0 0,0-1-1 0 0,0 1 0 0 0,0-1 1 0 0,0 0-1 0 0,-1-1 1 0 0,3-2-30 0 0,8-7 165 0 0,-2-1 0 0 0,0 0 0 0 0,-1-1 0 0 0,0 0 0 0 0,-1-1 0 0 0,-1-1 1 0 0,0 0-1 0 0,-1 0 0 0 0,-1-1 0 0 0,-1 0 0 0 0,5-17-165 0 0,-7 21 7 0 0,2-6-58 0 0,0 0 1 0 0,-1 0-1 0 0,-1 0 1 0 0,-1 0-1 0 0,-1-1 1 0 0,0-13 50 0 0,-3 34-396 0 0,-7 1-4552 0 0,3 1-4603 0 0,2 2-2772 0 0</inkml:trace>
  <inkml:trace contextRef="#ctx0" brushRef="#br0" timeOffset="3283.295">5663 747 15619 0 0,'0'0'1445'0'0,"0"0"-364"0"0,0 0 97 0 0,0 0 229 0 0,0 0 40 0 0,0 0-167 0 0,0 0-324 0 0,0 0-316 0 0,0 0-197 0 0,0 0-108 0 0,0 0-122 0 0,0 0-98 0 0,0 0-54 0 0,-14 1-41 0 0,0 0-13 0 0,0 1 0 0 0,0 0 0 0 0,0 1 0 0 0,1 1-1 0 0,0 0 1 0 0,-1 1 0 0 0,1 1 0 0 0,-8 4-7 0 0,5 0 11 0 0,-131 91-63 0 0,140-95 37 0 0,1 0 0 0 0,0 1 0 0 0,0 0 0 0 0,0 0 1 0 0,0 0-1 0 0,1 1 0 0 0,1-1 0 0 0,-1 1 0 0 0,1 1 0 0 0,1-1 1 0 0,-1 1-1 0 0,1-1 0 0 0,1 1 0 0 0,0 0 0 0 0,0 0 0 0 0,1 0 1 0 0,0 0-1 0 0,0 2 15 0 0,1-8 0 0 0,0-1-1 0 0,1 1 1 0 0,-1-1-1 0 0,1 1 1 0 0,0-1 0 0 0,-1 1-1 0 0,1-1 1 0 0,0 0 0 0 0,0 1-1 0 0,1-1 1 0 0,-1 0-1 0 0,0 0 1 0 0,1 0 0 0 0,0 0-1 0 0,-1 0 1 0 0,1 0 0 0 0,0 0-1 0 0,0 0 1 0 0,0-1 0 0 0,0 1-1 0 0,0-1 1 0 0,0 0-1 0 0,0 1 1 0 0,1-1 0 0 0,-1 0-1 0 0,0 0 1 0 0,1 0 0 0 0,-1-1-1 0 0,1 1 1 0 0,-1-1 0 0 0,1 1-1 0 0,-1-1 1 0 0,1 0-1 0 0,-1 0 1 0 0,1 0 0 0 0,94-13 218 0 0,97-89 899 0 0,-172 88-910 0 0,-13 7-131 0 0,1 1 1 0 0,0-1-1 0 0,0 2 0 0 0,0-1 1 0 0,1 1-1 0 0,0 1 0 0 0,0 0 0 0 0,0 0 1 0 0,1 1-1 0 0,-1 1 0 0 0,10-1-76 0 0,-18 5 2 0 0,0 0-1 0 0,0 1 0 0 0,0-1 1 0 0,-1 1-1 0 0,1-1 0 0 0,-1 1 0 0 0,0 0 1 0 0,0 0-1 0 0,0 0 0 0 0,0 1 1 0 0,0-1-1 0 0,-1 0 0 0 0,1 1 0 0 0,-1-1 1 0 0,0 1-1 0 0,0-1 0 0 0,0 1 0 0 0,-1 0 1 0 0,1-1-1 0 0,-1 1 0 0 0,0 0 1 0 0,0-1-1 0 0,0 1 0 0 0,0 0 0 0 0,-1 0 1 0 0,0 0-2 0 0,1-3-2 0 0,-17 341-331 0 0,-2 74-100 0 0,12-344 430 0 0,-3 1 0 0 0,-3-1 1 0 0,-4-1-1 0 0,-5 8 3 0 0,19-65-5 0 0,-2-1 1 0 0,0 0 0 0 0,-1 0-1 0 0,0-1 1 0 0,0 0-1 0 0,-2 0 1 0 0,1 0-1 0 0,-2-1 1 0 0,-3 5 4 0 0,11-15-2 0 0,0 0 1 0 0,0 1-1 0 0,0-1 0 0 0,0 0 0 0 0,0 0 1 0 0,-1 0-1 0 0,1 0 0 0 0,0 0 1 0 0,0 0-1 0 0,-1 0 0 0 0,1 0 1 0 0,-1 0-1 0 0,1 0 0 0 0,0-1 1 0 0,-1 1-1 0 0,0-1 0 0 0,1 1 1 0 0,-1-1-1 0 0,1 0 0 0 0,-1 0 1 0 0,1 1-1 0 0,-1-1 0 0 0,0 0 0 0 0,1 0 1 0 0,-1 0-1 0 0,0-1 0 0 0,1 1 1 0 0,-1 0-1 0 0,1-1 0 0 0,-1 1 1 0 0,1-1-1 0 0,-1 1 0 0 0,1-1 1 0 0,-1 0-1 0 0,1 0 0 0 0,0 1 1 0 0,-1-1-1 0 0,1 0 0 0 0,0 0 1 0 0,-1 0-1 0 0,1-1 0 0 0,0 1 0 0 0,0 0 1 0 0,0 0-1 0 0,0-1 0 0 0,0 1 1 0 0,1 0-1 0 0,-1-1 0 0 0,0 1 1 0 0,0-1 1 0 0,-22-79-16 0 0,22 60 56 0 0,1 1 1 0 0,1-1 0 0 0,1 0-1 0 0,1 0 1 0 0,1 1-1 0 0,0-1 1 0 0,2 1 0 0 0,0 0-1 0 0,2 1 1 0 0,0 0-1 0 0,0 0 1 0 0,2 0 0 0 0,1 1-1 0 0,0 1 1 0 0,1 0-1 0 0,6-5-40 0 0,3-3 20 0 0,1 1-1 0 0,2 1 1 0 0,1 1 0 0 0,0 1-1 0 0,1 1 1 0 0,1 1-1 0 0,1 2 1 0 0,1 1-1 0 0,1 1 1 0 0,0 1 0 0 0,0 2-1 0 0,2 1-19 0 0,127-32-91 0 0,-85 38-4548 0 0,-69 5-2664 0 0,-2 0-5545 0 0</inkml:trace>
  <inkml:trace contextRef="#ctx0" brushRef="#br0" timeOffset="5199.599">6556 1314 3321 0 0,'0'0'951'0'0,"0"0"-325"0"0,0 0 143 0 0,0 0 515 0 0,0 0 506 0 0,0 0 211 0 0,0 0-115 0 0,0 0-352 0 0,0 0-315 0 0,0 0-257 0 0,0 0-139 0 0,29-10-87 0 0,92-31-73 0 0,-98 33-248 0 0,0-1-1 0 0,0 0 1 0 0,-1-2-1 0 0,-1 0 1 0 0,0-2-1 0 0,0 0 0 0 0,-1-2 1 0 0,-1 0-1 0 0,3-4-414 0 0,-14 12 102 0 0,265-258 1533 0 0,-271 263-1630 0 0,1-1 1 0 0,-1 1 0 0 0,1 0-1 0 0,-1 0 1 0 0,1 0 0 0 0,0 0-1 0 0,0 0 1 0 0,0 0-1 0 0,0 1 1 0 0,0 0 0 0 0,0-1-1 0 0,0 1 1 0 0,0 0 0 0 0,1 1-1 0 0,-1-1 1 0 0,0 1-1 0 0,1-1 1 0 0,-1 1 0 0 0,1 0-1 0 0,-1 0 1 0 0,0 0 0 0 0,1 1-1 0 0,-1-1 1 0 0,0 1-1 0 0,1 0 1 0 0,-1 0 0 0 0,0 0-1 0 0,0 0 1 0 0,0 0 0 0 0,0 1-1 0 0,0 0 1 0 0,2 1-6 0 0,3 10 31 0 0,-1 1 0 0 0,0 0 0 0 0,-1 0 0 0 0,-1 0 0 0 0,0 1 0 0 0,-1 0 0 0 0,0 0 0 0 0,-1 0 0 0 0,-1 1 0 0 0,-1-1 0 0 0,0 1 0 0 0,-1-1 1 0 0,0 1-1 0 0,-4 14-31 0 0,2-14 9 0 0,0-1 1 0 0,-2 0-1 0 0,0 0 1 0 0,0 0 0 0 0,-2 0-1 0 0,0-1 1 0 0,0 1 0 0 0,-1-1-1 0 0,-1-1 1 0 0,0 0 0 0 0,-1 0-1 0 0,-1-1 1 0 0,0 0-1 0 0,0 0 1 0 0,-2-1 0 0 0,1 0-1 0 0,-1-1 1 0 0,-11 7-10 0 0,14-11-1 0 0,0-1 0 0 0,0 0 0 0 0,0 0 0 0 0,-1-1 0 0 0,0 0 0 0 0,0 0 0 0 0,0-1 0 0 0,0-1 0 0 0,-1 1 0 0 0,1-2 0 0 0,0 0 1 0 0,-1 0-1 0 0,1-1 0 0 0,-6 0 1 0 0,13-1-14 0 0,0-1 1 0 0,1 1-1 0 0,-1-1 1 0 0,0 1-1 0 0,1-1 1 0 0,0 0 0 0 0,-1 0-1 0 0,1 0 1 0 0,0 0-1 0 0,0-1 1 0 0,0 1-1 0 0,0-1 1 0 0,0 1 0 0 0,1-1-1 0 0,-1 0 1 0 0,1 1-1 0 0,0-1 1 0 0,0 0-1 0 0,0 0 1 0 0,0 0 0 0 0,0 0-1 0 0,0 0 1 0 0,1 0-1 0 0,0 0 1 0 0,-1 0-1 0 0,1 0 1 0 0,0 0 0 0 0,1 0-1 0 0,-1 0 1 0 0,0 0-1 0 0,1 0 1 0 0,0 0-1 0 0,0 0 1 0 0,0 0 0 0 0,0 0-1 0 0,0 0 1 0 0,0 0-1 0 0,1 1 1 0 0,-1-1-1 0 0,1 0 1 0 0,0 1 0 0 0,0 0-1 0 0,1-1 14 0 0,4-4-4 0 0,0 1 0 0 0,0 0 0 0 0,1 1-1 0 0,0 0 1 0 0,0 0 0 0 0,1 1 0 0 0,-1 0 0 0 0,1 0 0 0 0,0 1-1 0 0,0 0 1 0 0,0 1 0 0 0,0 0 0 0 0,1 0 0 0 0,-1 1 0 0 0,0 0-1 0 0,1 1 1 0 0,-1 0 0 0 0,1 0 0 0 0,-1 1 0 0 0,10 2 4 0 0,98-11-62 0 0,-33-17-1253 0 0,-57 15-2902 0 0,-1-1-5616 0 0,-16 6 1114 0 0</inkml:trace>
  <inkml:trace contextRef="#ctx0" brushRef="#br0" timeOffset="5634.596">7844 235 14019 0 0,'0'0'1372'0'0,"0"0"-323"0"0,0 0-175 0 0,0 0-87 0 0,0 0-4 0 0,0 0 33 0 0,0 0-4 0 0,0 0-62 0 0,-19 31-90 0 0,-60 102-104 0 0,43-36 150 0 0,32-75-544 0 0,-95 560 1548 0 0,82-370-1619 0 0,17-210-93 0 0,0-1 0 0 0,0 0 1 0 0,0 1-1 0 0,0-1 0 0 0,0 0 0 0 0,0 1 1 0 0,0-1-1 0 0,0 0 0 0 0,1 1 1 0 0,-1-1-1 0 0,0 0 0 0 0,1 1 0 0 0,-1-1 1 0 0,1 0-1 0 0,-1 0 0 0 0,1 0 1 0 0,0 1-1 0 0,-1-1 0 0 0,1 0 0 0 0,0 0 1 0 0,0 0-1 0 0,0 0 0 0 0,0 0 1 0 0,0 0-1 0 0,0-1 0 0 0,0 1 1 0 0,0 0-1 0 0,0 0 0 0 0,1-1 0 0 0,-1 1 1 0 0,0-1-1 0 0,0 1 0 0 0,1-1 1 0 0,-1 1-1 0 0,0-1 0 0 0,0 0 0 0 0,1 0 1 0 0,-1 1-1 0 0,0-1 0 0 0,1 0 1 0 0,-1 0-1 0 0,0-1 0 0 0,1 1 0 0 0,-1 0 1 0 0,0 0-1 0 0,1 0 0 0 0,-1-1 1 0 0,0 1-1 0 0,1-1 0 0 0,-1 1 0 0 0,0-1 1 0 0,0 0-1 0 0,0 1 0 0 0,0-1 1 0 0,0 0-1 0 0,1 0 0 0 0,-1 0 0 0 0,-1 0 1 0 0,1 0-1 0 0,0 0 2 0 0,205-185 225 0 0,-174 160-218 0 0,108-69 21 0 0,-139 95-26 0 0,0-1-1 0 0,1 0 0 0 0,-1 0 1 0 0,0 1-1 0 0,0-1 1 0 0,0 0-1 0 0,0 1 1 0 0,1-1-1 0 0,-1 1 1 0 0,0 0-1 0 0,0-1 1 0 0,1 1-1 0 0,-1 0 1 0 0,0 0-1 0 0,1 0 0 0 0,-1 0 1 0 0,0 0-1 0 0,0 0 1 0 0,1 0-1 0 0,-1 0 1 0 0,0 1-1 0 0,1-1 1 0 0,-1 0-1 0 0,0 1 1 0 0,0-1-1 0 0,1 1 0 0 0,-1-1 1 0 0,0 1-1 0 0,0 0 1 0 0,0-1-1 0 0,0 1 1 0 0,0 0-1 0 0,0 0 1 0 0,0 0-1 0 0,0 0 1 0 0,0 0-1 0 0,0 0 1 0 0,-1 0-1 0 0,1 0 0 0 0,0 0 1 0 0,-1 0-1 0 0,1 1 1 0 0,-1-1-1 0 0,1 0 1 0 0,-1 0-1 0 0,1 0 1 0 0,-1 1-1 0 0,0-1 1 0 0,0 0-1 0 0,0 1 0 0 0,1-1 1 0 0,-1 0-1 0 0,-1 2-1 0 0,-20 184 238 0 0,20-183-241 0 0,0-2-20 0 0,1-1 1 0 0,-1 1 0 0 0,0-1 0 0 0,1 1 0 0 0,-1 0-1 0 0,1-1 1 0 0,0 1 0 0 0,-1 0 0 0 0,1-1-1 0 0,0 1 1 0 0,0 0 0 0 0,0-1 0 0 0,0 1 0 0 0,0 0-1 0 0,0 0 1 0 0,1-1 0 0 0,-1 1 0 0 0,1 0 0 0 0,-1-1-1 0 0,1 1 1 0 0,-1-1 0 0 0,1 1 0 0 0,0-1 0 0 0,0 1-1 0 0,0-1 1 0 0,0 1 0 0 0,0-1 0 0 0,0 0-1 0 0,0 1 1 0 0,0-1 0 0 0,1 0 0 0 0,-1 0 0 0 0,0 0-1 0 0,1 0 1 0 0,-1 0 0 0 0,1 0 22 0 0,58-17-4017 0 0,-26-9-5520 0 0,-24 14-1725 0 0</inkml:trace>
  <inkml:trace contextRef="#ctx0" brushRef="#br0" timeOffset="6717.432">8588 927 7058 0 0,'0'0'5253'0'0,"0"0"-2942"0"0,0 0-1034 0 0,0 0-119 0 0,0 0-67 0 0,0 0-94 0 0,0 0-116 0 0,0 0-156 0 0,-32 21-165 0 0,-100 67-138 0 0,58-22-7 0 0,62-49-338 0 0,-22 20 62 0 0,26-30-131 0 0,0 0 1 0 0,0 0-1 0 0,0 1 0 0 0,1 1 1 0 0,1-1-1 0 0,-1 1 1 0 0,1 0-1 0 0,1 0 1 0 0,0 1-1 0 0,0 0 0 0 0,1-1 1 0 0,0 2-1 0 0,1-1 1 0 0,0 0-1 0 0,0 1 1 0 0,1 0-1 0 0,1-1 0 0 0,0 1-8 0 0,3-8 4 0 0,0 0 0 0 0,1 0 0 0 0,0 0 0 0 0,0 0 0 0 0,0-1 0 0 0,0 1 0 0 0,0-1 0 0 0,0 0 0 0 0,1 0 0 0 0,-1 0-1 0 0,0-1 1 0 0,1 1 0 0 0,0-1 0 0 0,-1 1 0 0 0,1-1 0 0 0,0-1 0 0 0,0 1 0 0 0,0 0 0 0 0,0-1 0 0 0,0 0 0 0 0,-1 0-1 0 0,1 0 1 0 0,0 0 0 0 0,0-1 0 0 0,0 1 0 0 0,0-1 0 0 0,0 0 0 0 0,-1 0 0 0 0,2-1-4 0 0,17-4 53 0 0,1-2 1 0 0,-1-1 0 0 0,0-1-1 0 0,0 0 1 0 0,-1-2-1 0 0,-1 0 1 0 0,3-4-54 0 0,-12 9 24 0 0,26-17 37 0 0,-2-2 0 0 0,-1-1 1 0 0,-1-2-1 0 0,-1-1 0 0 0,25-31-61 0 0,-34 45-25 0 0,-24 35 1 0 0,-18 119-80 0 0,18-133 88 0 0,0-1 1 0 0,1 0-1 0 0,0 0 0 0 0,-1 1 1 0 0,2-1-1 0 0,-1 0 1 0 0,0 0-1 0 0,1 1 0 0 0,0-1 1 0 0,0 0-1 0 0,0 0 0 0 0,0 0 1 0 0,1 0-1 0 0,0 0 1 0 0,0 0-1 0 0,0 0 0 0 0,0-1 1 0 0,0 1-1 0 0,1-1 0 0 0,0 1 1 0 0,-1-1-1 0 0,1 0 0 0 0,0 0 1 0 0,1 0-1 0 0,-1-1 1 0 0,1 1-1 0 0,-1-1 0 0 0,1 0 1 0 0,0 1-1 0 0,-1-2 0 0 0,1 1 1 0 0,3 0 15 0 0,1 1 13 0 0,1-1 1 0 0,0-1-1 0 0,0 1 1 0 0,0-2-1 0 0,0 1 1 0 0,0-1-1 0 0,0-1 1 0 0,0 1 0 0 0,0-1-1 0 0,0-1 1 0 0,0 0-1 0 0,0 0 1 0 0,0-1-1 0 0,-1 0 1 0 0,0-1-1 0 0,1 1 1 0 0,-1-2-1 0 0,2-1-13 0 0,134-99 420 0 0,-104 72-328 0 0,-2-2 0 0 0,-2-2 1 0 0,-2-1-1 0 0,-1-1 0 0 0,-2-2 1 0 0,-1-1-1 0 0,-3-1 0 0 0,-1-2 1 0 0,-3 0-1 0 0,-1-2 1 0 0,-2 0-1 0 0,12-49-92 0 0,-22 52-30 0 0,-1 0 0 0 0,-3-1-1 0 0,-1 0 1 0 0,-2 1 0 0 0,-3-20 30 0 0,1 60 2 0 0,-1 1 0 0 0,1-1-1 0 0,-1 0 1 0 0,0 1 0 0 0,0-1-1 0 0,0 1 1 0 0,-1-1 0 0 0,1 1-1 0 0,-1-1 1 0 0,0 0 0 0 0,0 1-1 0 0,0 0 1 0 0,0-1 0 0 0,-1 1-1 0 0,1 0 1 0 0,-1-1 0 0 0,0 1-1 0 0,0 0 1 0 0,0 0 0 0 0,0 1-1 0 0,-1-1 1 0 0,1 0 0 0 0,-1 1-1 0 0,1-1 1 0 0,-1 1 0 0 0,0 0-1 0 0,0 0 1 0 0,0 0 0 0 0,0 0-1 0 0,-1 1 1 0 0,1-1 0 0 0,0 1-1 0 0,-1 0 1 0 0,1 0 0 0 0,-1 0 0 0 0,1 0-1 0 0,-1 1 1 0 0,1-1 0 0 0,-1 1-1 0 0,0 0 1 0 0,1 0 0 0 0,-1 0-1 0 0,0 1-1 0 0,-4 2-2 0 0,0 2 1 0 0,0-1-1 0 0,1 1 0 0 0,0 0 1 0 0,0 0-1 0 0,0 1 0 0 0,0 0 0 0 0,1 0 1 0 0,0 0-1 0 0,1 1 0 0 0,-1 0 0 0 0,1 0 1 0 0,0 1-1 0 0,1-1 0 0 0,0 1 1 0 0,0 0-1 0 0,-1 6 2 0 0,-9 25 27 0 0,3 1 0 0 0,1 1 0 0 0,2 0 1 0 0,2 0-1 0 0,1 0 0 0 0,3 0 0 0 0,1 1 0 0 0,2 0 1 0 0,2-1-1 0 0,2 8-27 0 0,0 37 45 0 0,-1 39 168 0 0,-4-1 0 0 0,-6 1 0 0 0,-6 5-213 0 0,3-60 18 0 0,4-8-31 0 0,-2-1 1 0 0,-2 0-1 0 0,-4 0 1 0 0,-2-1-1 0 0,-2-1 1 0 0,-3 0 0 0 0,-3-2-1 0 0,-2 0 1 0 0,-3-2-1 0 0,-7 8 13 0 0,23-46-3 0 0,-2 0 0 0 0,0-1 0 0 0,-1-1-1 0 0,0 0 1 0 0,-1-1 0 0 0,-1-1 0 0 0,-8 5 3 0 0,25-18-2 0 0,0-1 0 0 0,0 1 0 0 0,1 0 0 0 0,-1-1 0 0 0,0 1 0 0 0,0 0 0 0 0,0-1 0 0 0,0 1 0 0 0,0 0 0 0 0,0-1 1 0 0,0 1-1 0 0,0-1 0 0 0,0 1 0 0 0,0 0 0 0 0,0-1 0 0 0,0 1 0 0 0,0 0 0 0 0,0-1 0 0 0,0 1 0 0 0,0 0 0 0 0,0-1 0 0 0,0 1 0 0 0,-1 0 0 0 0,1-1 1 0 0,0 1-1 0 0,0 0 0 0 0,0-1 0 0 0,-1 1 0 0 0,1 0 0 0 0,0-1 0 0 0,0 1 0 0 0,-1 0 0 0 0,1 0 0 0 0,0-1 0 0 0,0 1 0 0 0,-1 0 0 0 0,1 0 0 0 0,0 0 1 0 0,-1 0-1 0 0,1-1 0 0 0,0 1 0 0 0,-1 0 0 0 0,1 0 0 0 0,-1 0 0 0 0,1 0 0 0 0,0 0 0 0 0,-1 0 0 0 0,1 0 0 0 0,0 0 0 0 0,-1 0 0 0 0,1 0 0 0 0,0 0 1 0 0,-1 0-1 0 0,1 0 0 0 0,-1 0 0 0 0,1 0 0 0 0,0 0 0 0 0,-1 1 0 0 0,1-1 0 0 0,0 0 2 0 0,15-32-126 0 0,312-368 412 0 0,-153 162-39 0 0,-121 157-148 0 0,-3-2 1 0 0,-5-3-1 0 0,19-50-99 0 0,70-274-50 0 0,-69 192-61 0 0,15-71-155 0 0,-77 212 421 0 0,-3 75-142 0 0,-1 0 0 0 0,1 0 0 0 0,-1 0 0 0 0,1 0 0 0 0,-1 1 0 0 0,0-1 0 0 0,1 0 0 0 0,-1 0 0 0 0,0 1 1 0 0,0-1-1 0 0,0 1 0 0 0,0-1 0 0 0,0 1 0 0 0,-1-1 0 0 0,1 1 0 0 0,0-1 0 0 0,-1 1 0 0 0,1 0 0 0 0,-1 0 0 0 0,0 0 0 0 0,1 0 0 0 0,-1 0 0 0 0,0 0 0 0 0,1 0 0 0 0,-1 1 1 0 0,0-1-1 0 0,0 1 0 0 0,0-1 0 0 0,1 1 0 0 0,-1 0 0 0 0,0-1 0 0 0,0 1 0 0 0,0 0 0 0 0,0 0 0 0 0,0 0 0 0 0,0 1 0 0 0,0-1 0 0 0,0 0-13 0 0,-5 3 17 0 0,0 0-1 0 0,0 1 0 0 0,0 0 1 0 0,0 0-1 0 0,1 0 1 0 0,0 0-1 0 0,-1 1 1 0 0,2 0-1 0 0,-1 1 0 0 0,1-1 1 0 0,-1 1-1 0 0,2 0 1 0 0,-1 1-1 0 0,1-1 0 0 0,0 1 1 0 0,-4 6-17 0 0,4-6 20 0 0,-11 23 70 0 0,2 0-1 0 0,1 0 1 0 0,1 1 0 0 0,2 1 0 0 0,1 0-1 0 0,2 0 1 0 0,1 0 0 0 0,1 1 0 0 0,2 0-1 0 0,1 0 1 0 0,2 0 0 0 0,2 11-90 0 0,-3-26 37 0 0,24 500 841 0 0,-42-179-866 0 0,-20-111-201 0 0,35-184-378 0 0,25-58-1360 0 0,-19 8 1193 0 0,0-1 0 0 0,0 0 1 0 0,0 0-1 0 0,-1 0 0 0 0,0 0 0 0 0,-1-1 0 0 0,1 1 0 0 0,-1 0 1 0 0,-1-1-1 0 0,1 1 0 0 0,-1-1 0 0 0,-1-1 734 0 0,2-14-6201 0 0,0 8-4380 0 0</inkml:trace>
  <inkml:trace contextRef="#ctx0" brushRef="#br0" timeOffset="6967.114">9354 964 14571 0 0,'0'0'2159'0'0,"0"0"-694"0"0,0 0-480 0 0,0 0-54 0 0,0 0 115 0 0,0 0 39 0 0,0 0-83 0 0,0 0-118 0 0,0 0-157 0 0,35 2-131 0 0,114 6-85 0 0,-78-4-174 0 0,1-2 0 0 0,0-4 1 0 0,0-2-1 0 0,-1-4 1 0 0,28-8-338 0 0,15-4-173 0 0,-18 4-3164 0 0,-79 14-2119 0 0,-7 2-6858 0 0</inkml:trace>
  <inkml:trace contextRef="#ctx0" brushRef="#br0" timeOffset="7145.509">10175 1601 25469 0 0,'0'0'769'0'0,"0"0"-537"0"0,0 0-200 0 0,0 0-16 0 0,0 0 0 0 0,0 0 8 0 0,0 0-80 0 0,0 0-72 0 0,0 0-232 0 0,0 0-865 0 0,0 0-4152 0 0,0 0-8546 0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4:54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12 536 0 0,'0'0'1568'0'0,"0"0"10"0"0,0 0 41 0 0,0 0 7 0 0,0 0-106 0 0,0 0-212 0 0,0 0-294 0 0,0 0-250 0 0,0 0-174 0 0,0 0-98 0 0,0 0-31 0 0,8-9 251 0 0,-6 7 6430 0 0,-4 20-6655 0 0,0 0 1 0 0,-1 0-1 0 0,-1-1 0 0 0,-1 1 1 0 0,-1-1-1 0 0,0 0 0 0 0,-4 7-487 0 0,-23 75 86 0 0,29-81-75 0 0,0 0 0 0 0,1 0 0 0 0,1 1 1 0 0,1-1-1 0 0,0 0 0 0 0,2 1 0 0 0,0-1 1 0 0,1 1-1 0 0,2 3-11 0 0,-3-17 8 0 0,1-1-1 0 0,0 0 1 0 0,0 0 0 0 0,0 0 0 0 0,0-1 0 0 0,1 1-1 0 0,-1 0 1 0 0,1-1 0 0 0,0 0 0 0 0,0 1-1 0 0,1-1 1 0 0,-1-1 0 0 0,0 1 0 0 0,1 0-1 0 0,0-1 1 0 0,0 0 0 0 0,-1 1 0 0 0,1-1-1 0 0,1-1 1 0 0,-1 1 0 0 0,0-1 0 0 0,0 0 0 0 0,1 0-1 0 0,-1 0 1 0 0,0 0 0 0 0,1-1 0 0 0,-1 1-1 0 0,1-1 1 0 0,-1-1 0 0 0,1 1 0 0 0,-1 0-1 0 0,0-1 1 0 0,1 0 0 0 0,2-1-8 0 0,4-3 47 0 0,0 0 0 0 0,0-1 1 0 0,0-1-1 0 0,0 1 0 0 0,-1-2 0 0 0,0 1 1 0 0,-1-1-1 0 0,0-1 0 0 0,0 0 0 0 0,1-3-47 0 0,-4 7 19 0 0,150-176 419 0 0,-151 175-381 0 0,-1-1 0 0 0,1 0 0 0 0,-2 1 0 0 0,1-2 0 0 0,-1 1 0 0 0,0 0 0 0 0,0-1-1 0 0,-1 1 1 0 0,0-1 0 0 0,-1 0 0 0 0,1-5-57 0 0,-2 12 32 0 0,0 1-24 0 0,-8 9-195 0 0,-47 89 49 0 0,52-91 134 0 0,-1-1 1 0 0,1 1-1 0 0,1 0 1 0 0,-1 0-1 0 0,1 0 1 0 0,0 0 0 0 0,1 0-1 0 0,0 1 1 0 0,0-1-1 0 0,0 0 1 0 0,1 1 0 0 0,0-1-1 0 0,1 1 1 0 0,-1-1-1 0 0,2 0 1 0 0,-1 1-1 0 0,1-1 1 0 0,0 0 0 0 0,0 0-1 0 0,1 0 1 0 0,0-1-1 0 0,0 1 1 0 0,0 0 0 0 0,1-1-1 0 0,0 0 1 0 0,1 0-1 0 0,-1 0 1 0 0,1-1-1 0 0,0 1 1 0 0,0-1 0 0 0,1 0-1 0 0,1 1 4 0 0,-1-2 10 0 0,-1 0-1 0 0,2-1 1 0 0,-1 1 0 0 0,0-1-1 0 0,0 0 1 0 0,1-1-1 0 0,0 1 1 0 0,-1-1 0 0 0,1-1-1 0 0,0 1 1 0 0,0-1-1 0 0,0 0 1 0 0,0-1 0 0 0,0 0-1 0 0,0 0 1 0 0,0 0-1 0 0,0-1 1 0 0,0 0 0 0 0,0 0-1 0 0,0-1 1 0 0,0 0-1 0 0,-1 0 1 0 0,1-1 0 0 0,0 0-1 0 0,1-1-9 0 0,11-7 52 0 0,0-1 1 0 0,-1-2-1 0 0,-1 1 0 0 0,0-2 0 0 0,-1 0 0 0 0,0-1 1 0 0,-1-1-1 0 0,7-12-52 0 0,-14 20-93 0 0,-2-1 1 0 0,1 0-1 0 0,-1 0 0 0 0,-1-1 1 0 0,0 0-1 0 0,0 0 1 0 0,-1 0-1 0 0,0 0 0 0 0,-1-1 1 0 0,0 1-1 0 0,-1-1 1 0 0,-1 0-1 0 0,0 0 0 0 0,0-11 93 0 0,-1 11-2162 0 0,0 8-750 0 0,0 0-3288 0 0,0 0-5935 0 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4:59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2697 0 0,'0'0'2545'0'0,"0"0"-1498"0"0,0 0-577 0 0,0 0 159 0 0,0 0 399 0 0,0 0 339 0 0,0 0 88 0 0,0 0-137 0 0,0 0-218 0 0,0 0-197 0 0,0 0-125 0 0,7-1-69 0 0,38-6 1292 0 0,-27 46 2102 0 0,1 245-1596 0 0,-13-114-2224 0 0,-2-109-238 0 0,-3 0-1 0 0,-3 1 1 0 0,-2-1-1 0 0,-4 0 1 0 0,-2 3-45 0 0,2 36 42 0 0,9-99-39 0 0,0-1 1 0 0,0 0-1 0 0,0 1 0 0 0,0-1 0 0 0,0 0 0 0 0,0 0 0 0 0,0 0 0 0 0,0 0 0 0 0,0 0 0 0 0,0 0 0 0 0,0 0 0 0 0,0 0 1 0 0,0 0-1 0 0,0 0 0 0 0,0-1 0 0 0,0 1 0 0 0,0 0 0 0 0,-1-1 0 0 0,1 1 0 0 0,0-1 0 0 0,0 1 0 0 0,0-1 0 0 0,0 1 0 0 0,0-1 1 0 0,-1 0-1 0 0,1 1 0 0 0,0-1 0 0 0,0 0 0 0 0,-1 0 0 0 0,1 1 0 0 0,-1-1 0 0 0,1 0 0 0 0,0 0 0 0 0,-1 0 0 0 0,0 0-3 0 0,79-132 693 0 0,31-41-416 0 0,-108 172-279 0 0,1 0 1 0 0,-1 0-1 0 0,1 0 0 0 0,-1 0 1 0 0,1 1-1 0 0,0-1 0 0 0,0 1 1 0 0,0 0-1 0 0,0-1 1 0 0,0 1-1 0 0,0 1 0 0 0,0-1 1 0 0,0 0-1 0 0,0 1 0 0 0,0-1 1 0 0,0 1-1 0 0,0 0 0 0 0,1 0 1 0 0,-1 0-1 0 0,0 1 1 0 0,0-1-1 0 0,0 1 2 0 0,24 49 92 0 0,-24-39-65 0 0,14 102 304 0 0,-10-40-197 0 0,4 72 126 0 0,-4-165-4701 0 0,-7 14 2390 0 0,0 2-3695 0 0,0 0-5698 0 0</inkml:trace>
  <inkml:trace contextRef="#ctx0" brushRef="#br0" timeOffset="1385.44">669 902 3481 0 0,'0'0'2136'0'0,"0"0"-109"0"0,0 0 26 0 0,0 0-92 0 0,0 0-224 0 0,0 0-267 0 0,0 0-216 0 0,0 0-172 0 0,0 0-155 0 0,0 0-130 0 0,36-8-132 0 0,111-25-128 0 0,-83 5 122 0 0,-55 20-495 0 0,-2 2-66 0 0,0 1 0 0 0,0-1 0 0 0,0 0 0 0 0,0 0 0 0 0,-1-1 0 0 0,0 0 0 0 0,0 0 0 0 0,-1-1 0 0 0,0 1 0 0 0,-1-1 0 0 0,1 0 0 0 0,-1-1 0 0 0,-1 1 0 0 0,0-1 0 0 0,0 1 0 0 0,0-1 0 0 0,-1 0 0 0 0,-1 0 0 0 0,1 0 0 0 0,-2 0 0 0 0,1-4-98 0 0,-1 11 3 0 0,-1-1 0 0 0,0 1 1 0 0,1-1-1 0 0,-1 1 0 0 0,0 0 1 0 0,0 0-1 0 0,0 0 0 0 0,0-1 1 0 0,-1 1-1 0 0,1 0 0 0 0,-1 0 1 0 0,1 1-1 0 0,-1-1 0 0 0,1 0 1 0 0,-1 0-1 0 0,0 1 0 0 0,0-1 1 0 0,0 1-1 0 0,0 0 0 0 0,0-1 1 0 0,0 1-1 0 0,-1 0 0 0 0,1 0 1 0 0,0 0-1 0 0,0 1 0 0 0,-1-1 0 0 0,1 0 1 0 0,-1 1-1 0 0,1 0 0 0 0,0-1 1 0 0,-1 1-1 0 0,1 0 0 0 0,-2 0-3 0 0,-78 17-312 0 0,62-4 274 0 0,1 0 1 0 0,1 1-1 0 0,0 1 0 0 0,1 1 1 0 0,0 0-1 0 0,2 1 0 0 0,0 1 1 0 0,0 0-1 0 0,2 1 0 0 0,0 1 1 0 0,2 0-1 0 0,0 0 0 0 0,-6 18 38 0 0,10 47-13 0 0,10-79 37 0 0,0 0 0 0 0,0 0 1 0 0,0-1-1 0 0,1 1 0 0 0,-1-1 0 0 0,1 0 0 0 0,0 0 0 0 0,1 0 0 0 0,-1-1 1 0 0,1 0-1 0 0,0 1 0 0 0,0-2 0 0 0,1 1 0 0 0,-1-1 0 0 0,1 1 1 0 0,0-1-1 0 0,-1-1 0 0 0,1 1 0 0 0,0-1 0 0 0,1 0 0 0 0,-1-1 0 0 0,0 1 1 0 0,1-1-1 0 0,-1-1 0 0 0,0 1 0 0 0,1-1 0 0 0,2 0-24 0 0,26 2 224 0 0,0-1-1 0 0,0-2 1 0 0,0-1 0 0 0,0-2-1 0 0,-1-1 1 0 0,1-2-1 0 0,-1-1 1 0 0,-1-2 0 0 0,1-1-1 0 0,-2-2 1 0 0,0-1-1 0 0,12-7-223 0 0,-27 12 63 0 0,-1 0-1 0 0,0-1 0 0 0,0-1 0 0 0,-1 0 1 0 0,0-2-1 0 0,-1 1 0 0 0,-1-2 0 0 0,0 1 1 0 0,0-2-1 0 0,-2 0 0 0 0,0 0 0 0 0,6-12-62 0 0,37-103 58 0 0,-37 77-82 0 0,14-86 48 0 0,-33 137-28 0 0,0 1 0 0 0,0 0 1 0 0,0-1-1 0 0,0 1 1 0 0,0 0-1 0 0,0 0 0 0 0,0 0 1 0 0,0 0-1 0 0,-1 1 1 0 0,1-1-1 0 0,0 0 0 0 0,0 1 1 0 0,-1 0-1 0 0,1-1 1 0 0,0 1-1 0 0,-1 0 0 0 0,1 0 1 0 0,0 0-1 0 0,-1 1 1 0 0,1-1-1 0 0,0 1 0 0 0,0-1 1 0 0,-1 1-1 0 0,1 0 1 0 0,0-1-1 0 0,0 1 0 0 0,0 0 1 0 0,0 1-1 0 0,0-1 1 0 0,-1 1 3 0 0,-14 9-13 0 0,0 1 0 0 0,2 1 1 0 0,-1 0-1 0 0,1 2 0 0 0,1-1 1 0 0,1 2-1 0 0,0 0 0 0 0,-1 3 13 0 0,12-17-3 0 0,0 1-1 0 0,1-1 1 0 0,-1 1-1 0 0,0-1 0 0 0,1 1 1 0 0,-1 0-1 0 0,1 0 1 0 0,0 0-1 0 0,0-1 0 0 0,0 1 1 0 0,1 0-1 0 0,-1 1 1 0 0,1-1-1 0 0,-1 0 1 0 0,1 0-1 0 0,0 0 0 0 0,0 0 1 0 0,0 0-1 0 0,1 0 1 0 0,-1 0-1 0 0,1 0 0 0 0,0 0 1 0 0,0 0-1 0 0,0 0 1 0 0,0 0-1 0 0,0 0 1 0 0,0-1-1 0 0,1 1 0 0 0,-1 0 1 0 0,1-1-1 0 0,0 1 1 0 0,0-1-1 0 0,0 0 0 0 0,0 1 1 0 0,0-1-1 0 0,1 0 1 0 0,-1 0-1 0 0,1-1 0 0 0,-1 1 1 0 0,1 0-1 0 0,0-1 1 0 0,-1 1-1 0 0,1-1 1 0 0,0 0-1 0 0,0 0 0 0 0,0 0 1 0 0,0-1-1 0 0,3 1 4 0 0,167 6 92 0 0,-169 31-56 0 0,-48 116 7 0 0,43-152-45 0 0,1 0 1 0 0,0 0-1 0 0,0 0 1 0 0,0 0-1 0 0,1 1 1 0 0,-1-1-1 0 0,1 0 1 0 0,-1 0-1 0 0,1 0 1 0 0,-1 0-1 0 0,1 0 1 0 0,0 0-1 0 0,0 0 1 0 0,0 0-1 0 0,0-1 1 0 0,1 1-1 0 0,-1 0 1 0 0,0 0-1 0 0,1-1 1 0 0,-1 1-1 0 0,1-1 1 0 0,-1 0-1 0 0,1 1 0 0 0,0-1 1 0 0,0 0-1 0 0,-1 0 1 0 0,1 0-1 0 0,0 0 1 0 0,0 0-1 0 0,0 0 1 0 0,0-1-1 0 0,0 1 1 0 0,0-1-1 0 0,1 1 1 0 0,-1-1-1 0 0,1 0 2 0 0,14 4 12 0 0,0-1-1 0 0,0-1 1 0 0,1-1-1 0 0,-1 0 0 0 0,0-1 1 0 0,0-1-1 0 0,9-2-11 0 0,44-18-18 0 0,-43 12 71 0 0,88-46-32 0 0,-102 52-2 0 0,0-1-1 0 0,0-1 1 0 0,-1 0 0 0 0,1-1-1 0 0,-1 0 1 0 0,-1 0-1 0 0,1-2 1 0 0,-1 1-1 0 0,-1-2 1 0 0,1 1-1 0 0,-1-1 1 0 0,8-11-19 0 0,-12 11 18 0 0,0-1-1 0 0,-1 1 1 0 0,-1-1-1 0 0,0-1 1 0 0,0 1 0 0 0,-1-1-1 0 0,0 1 1 0 0,-1-1-1 0 0,0 0 1 0 0,-1 0 0 0 0,0 0-1 0 0,0 0 1 0 0,-2 0-1 0 0,1 0 1 0 0,-2-7-18 0 0,1 13-8 0 0,0 0-1 0 0,-1-1 1 0 0,1 1 0 0 0,-1 0-1 0 0,0 0 1 0 0,0 1-1 0 0,-1-1 1 0 0,1 0 0 0 0,-1 1-1 0 0,0 0 1 0 0,-1-1-1 0 0,1 1 1 0 0,-1 0 0 0 0,1 1-1 0 0,-1-1 1 0 0,0 1-1 0 0,-1-1 1 0 0,1 1 0 0 0,-1 0-1 0 0,1 1 1 0 0,-1-1 0 0 0,0 1-1 0 0,0 0 1 0 0,0 0-1 0 0,0 1 1 0 0,0-1 0 0 0,0 1-1 0 0,0 0 1 0 0,-1 0-1 0 0,1 1 1 0 0,0 0 0 0 0,0 0-1 0 0,-1 0 1 0 0,1 1-1 0 0,0-1 1 0 0,-1 1 0 0 0,1 0-1 0 0,-2 1 9 0 0,-3 3-7 0 0,0 0 1 0 0,1 0-1 0 0,0 1 0 0 0,1 0 0 0 0,-1 0 0 0 0,1 1 0 0 0,0 1 0 0 0,1-1 0 0 0,-1 1 0 0 0,2 0 0 0 0,-1 1 0 0 0,1-1 1 0 0,0 1-1 0 0,1 0 0 0 0,0 1 0 0 0,1 0 0 0 0,-2 4 7 0 0,0 2 10 0 0,1 1 0 0 0,1 0 0 0 0,0 0 0 0 0,1 0 0 0 0,1 1 0 0 0,1-1 0 0 0,0 1-1 0 0,1-1 1 0 0,1 1 0 0 0,1-1 0 0 0,2 9-10 0 0,1-11 65 0 0,1 1 0 0 0,0-1-1 0 0,2 0 1 0 0,0-1 0 0 0,0 0-1 0 0,1 0 1 0 0,1-1 0 0 0,0 0-1 0 0,1-1 1 0 0,0 0 0 0 0,1 0 0 0 0,3 0-66 0 0,-3-1 70 0 0,1 0 0 0 0,0-2 0 0 0,1 1 0 0 0,0-2 0 0 0,1 0 0 0 0,-1 0 0 0 0,1-2 0 0 0,1 0-1 0 0,-1 0 1 0 0,1-2 0 0 0,0 0 0 0 0,1 0 0 0 0,-1-2 0 0 0,0 0 0 0 0,1-1 0 0 0,-1 0-1 0 0,4-2-68 0 0,20 1-82 0 0,-34-35-2049 0 0,-5 30 1282 0 0,-2-8-673 0 0,-2 5-5208 0 0,1 4-5302 0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5:06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4865 0 0,'0'0'2438'0'0,"0"0"-927"0"0,0 0-256 0 0,0 0 229 0 0,0 0 250 0 0,0 0 68 0 0,0 0-153 0 0,0 0-312 0 0,0 0-319 0 0,0 0-204 0 0,0 0-149 0 0,0 0-99 0 0,0 0-69 0 0,-2 2-57 0 0,-6 9-188 0 0,1 1 0 0 0,1 0 0 0 0,0 1 0 0 0,0 0 0 0 0,1 0 0 0 0,1 0 0 0 0,0 0-1 0 0,1 1 1 0 0,1-1 0 0 0,0 1 0 0 0,0 0 0 0 0,2 0 0 0 0,-1 0 0 0 0,2 0 0 0 0,0 0 0 0 0,1 0-252 0 0,-2 9 148 0 0,23 426 1068 0 0,-22-388-1118 0 0,1-32-52 0 0,-2 0 0 0 0,-1 0 1 0 0,-1 0-1 0 0,-1 0 1 0 0,-2-1-1 0 0,-6 24-46 0 0,10-51-20 0 0,1-1-1 0 0,-1 1 1 0 0,1-1-1 0 0,-1 0 1 0 0,1 1 0 0 0,-1-1-1 0 0,0 0 1 0 0,1 1 0 0 0,-1-1-1 0 0,0 0 1 0 0,1 0 0 0 0,-1 0-1 0 0,0 0 1 0 0,1 0-1 0 0,-1 1 1 0 0,0-1 0 0 0,1 0-1 0 0,-1 0 1 0 0,0-1 0 0 0,1 1-1 0 0,-1 0 1 0 0,0 0-1 0 0,1 0 1 0 0,-1 0 0 0 0,1-1-1 0 0,-1 1 1 0 0,0 0 0 0 0,1 0-1 0 0,-1-1 1 0 0,1 1 0 0 0,-1-1-1 0 0,0 1 1 0 0,1 0-1 0 0,-1-1 1 0 0,1 1 0 0 0,0-1-1 0 0,-1 1 1 0 0,1-1 0 0 0,-1 1-1 0 0,1-1 1 0 0,0 0-1 0 0,-1 1 1 0 0,1-1 0 0 0,0 1-1 0 0,0-1 1 0 0,-1 0 0 0 0,1 1-1 0 0,0-1 1 0 0,0 0 0 0 0,0 1-1 0 0,0-1 1 0 0,0 0-1 0 0,0 1 1 0 0,0-1 0 0 0,0 0-1 0 0,0 1 1 0 0,0-1 0 0 0,0 0-1 0 0,0 1 1 0 0,1-1 20 0 0,-4-6-530 0 0,-4-20-1682 0 0,7 7-2121 0 0,0 11-154 0 0,0 0-7406 0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4060 4176 7906 0 0,'0'0'2225'0'0,"0"0"-627"0"0,0 0-367 0 0,0 0-21 0 0,0 0 66 0 0,0 0 4 0 0,0 0-112 0 0,0 0-183 0 0,0 0-230 0 0,0 0-141 0 0,0 0-103 0 0,-7 4-43 0 0,-23 17-17 0 0,-5 38 2180 0 0,30-44-2265 0 0,-14 24-113 0 0,-2-1 0 0 0,-2-1 0 0 0,-1 0 0 0 0,-2-2 1 0 0,-1-1-1 0 0,-2-1 0 0 0,-1-2 0 0 0,-33 27-253 0 0,-39 41 146 0 0,80-80-92 0 0,21-19-70 0 0,1 0-34 0 0,0 0 2 0 0,0 0-19 0 0,0 0-21 0 0,0 0 19 0 0,0 0-45 0 0,0 0-36 0 0,0 0-34 0 0,0 0-64 0 0,0 0-67 0 0,0-15-5812 0 0,0 4-3428 0 0,0 4-314 0 0</inkml:trace>
  <inkml:trace contextRef="#ctx0" brushRef="#br0" timeOffset="460.77">3578 4260 5265 0 0,'0'0'2505'0'0,"0"0"-144"0"0,0 0-213 0 0,0 0-93 0 0,0 0-167 0 0,0 0-257 0 0,0 0-293 0 0,0 0-329 0 0,0 0-233 0 0,0 0-158 0 0,0 0-75 0 0,0 0-30 0 0,0 0-21 0 0,-7-3 1335 0 0,42 25-745 0 0,7 13-770 0 0,-2 2 0 0 0,-1 2 0 0 0,-1 2 0 0 0,-3 1 0 0 0,-1 1 0 0 0,21 39-312 0 0,7 14 306 0 0,-61-95-270 0 0,-3 1-2742 0 0,-4-1-6715 0 0,1-1-2628 0 0</inkml:trace>
  <inkml:trace contextRef="#ctx0" brushRef="#br0" timeOffset="-18483.82">1341 2813 0 0 0,'0'0'0'0'0,"0"0"0"0"0,0 0 0 0 0</inkml:trace>
  <inkml:trace contextRef="#ctx0" brushRef="#br0" timeOffset="-15966.849">1341 2813 0 0 0,'-76'-95'0'0'0,"62"73"0"0"0,16 21 32 0 0,-2 1 153 0 0,0 0 133 0 0,0 0 31 0 0,13-11 3445 0 0,-11 9 128 0 0,-1 1 3640 0 0,-23 0-4747 0 0,20 3-2818 0 0,-1 0-1 0 0,1 0 1 0 0,0 0-1 0 0,0 0 1 0 0,0 0-1 0 0,0 1 1 0 0,0-1-1 0 0,1 1 1 0 0,-1-1-1 0 0,1 1 1 0 0,-1 0-1 0 0,1 0 1 0 0,0-1-1 0 0,0 1 1 0 0,0 0-1 0 0,1 0 1 0 0,-1 0-1 0 0,1 0 0 0 0,0 0 1 0 0,-1 0-1 0 0,1 0 1 0 0,0 0-1 0 0,1 0 1 0 0,-1 0-1 0 0,1 1 4 0 0,23 75 64 0 0,-15-62-64 0 0,-6-14 46 0 0,-1-1-1 0 0,1 0 0 0 0,-1 0 0 0 0,1 0 1 0 0,0 0-1 0 0,-1-1 0 0 0,1 1 0 0 0,0-1 0 0 0,0 1 1 0 0,0-1-1 0 0,0 0 0 0 0,0 0 0 0 0,1 0 1 0 0,-1-1-1 0 0,0 1 0 0 0,0-1 0 0 0,1 0 1 0 0,-1 0-1 0 0,0 0 0 0 0,0 0 0 0 0,1-1 0 0 0,1 0-45 0 0,-1 1 87 0 0,-1 0-32 0 0,0-1 1 0 0,0 0-1 0 0,0 0 1 0 0,0 0-1 0 0,0 0 1 0 0,0-1-1 0 0,-1 1 1 0 0,1-1-1 0 0,-1 1 1 0 0,1-1-1 0 0,-1 0 1 0 0,1 0-1 0 0,-1 0 1 0 0,0-1-1 0 0,0 1 1 0 0,0 0-1 0 0,0-1 1 0 0,-1 0-1 0 0,1 1 1 0 0,-1-1-1 0 0,1 0 1 0 0,-1 0-1 0 0,0-1-55 0 0,15-33 940 0 0,-30-33-278 0 0,12 66-650 0 0,0 0 1 0 0,-1-1-1 0 0,1 1 1 0 0,-1 0-1 0 0,0 0 1 0 0,0 0-1 0 0,0 1 0 0 0,-1-1 1 0 0,1 1-1 0 0,-1 0 1 0 0,0 0-1 0 0,0 0 1 0 0,0 0-1 0 0,0 1 1 0 0,0-1-1 0 0,0 1 0 0 0,-1 0 1 0 0,1 0-1 0 0,-1 1 1 0 0,0-1-1 0 0,-3 1-12 0 0,-66-3-89 0 0,71 5 85 0 0,0 0 1 0 0,1 0-1 0 0,-1 1 1 0 0,0-1 0 0 0,1 1-1 0 0,0-1 1 0 0,-1 1-1 0 0,1 0 1 0 0,0 0-1 0 0,0 0 1 0 0,0 0-1 0 0,0 1 1 0 0,0-1-1 0 0,0 0 1 0 0,1 1-1 0 0,-1-1 1 0 0,1 1-1 0 0,0 0 1 0 0,-1-1-1 0 0,1 1 1 0 0,0 1 3 0 0,-8 12-3 0 0,8-11-2 0 0,-1 0 0 0 0,1-1-1 0 0,0 1 1 0 0,1 0 0 0 0,-1 0 0 0 0,1 0 0 0 0,0 0 0 0 0,0 0 0 0 0,0 0-1 0 0,1 0 1 0 0,0 0 0 0 0,0 0 0 0 0,0 0 0 0 0,0 0 0 0 0,2 2 5 0 0,0-2 14 0 0,1-1 1 0 0,-1 0-1 0 0,1 0 1 0 0,0-1 0 0 0,0 1-1 0 0,0-1 1 0 0,1 0 0 0 0,-1 0-1 0 0,1 0 1 0 0,0-1 0 0 0,0 1-1 0 0,0-1 1 0 0,0 0 0 0 0,0-1-1 0 0,0 1 1 0 0,0-1-1 0 0,0 0 1 0 0,1-1 0 0 0,-1 1-1 0 0,0-1 1 0 0,1 0 0 0 0,-1 0-1 0 0,0 0 1 0 0,1-1 0 0 0,-1 0-1 0 0,0 0 1 0 0,0 0-1 0 0,1-1 1 0 0,-1 0 0 0 0,0 0-1 0 0,-1 0 1 0 0,1-1 0 0 0,0 1-1 0 0,-1-1 1 0 0,1 0 0 0 0,-1 0-1 0 0,0-1 1 0 0,0 1 0 0 0,0-1-1 0 0,0 0 1 0 0,-1 0-1 0 0,0 0 1 0 0,1-1 0 0 0,0-2-15 0 0,-1 4 40 0 0,-1 0 0 0 0,0 0 1 0 0,0 0-1 0 0,0-1 1 0 0,0 1-1 0 0,0 0 0 0 0,-1-1 1 0 0,0 0-1 0 0,1 1 0 0 0,-1-1 1 0 0,0 0-1 0 0,-1 1 1 0 0,1-1-1 0 0,-1 0 0 0 0,0 0 1 0 0,0 0-1 0 0,0 0 1 0 0,0-3-41 0 0,-2 5-1 0 0,0 0 1 0 0,0-1-1 0 0,0 1 1 0 0,0 0-1 0 0,-1 0 1 0 0,1 0-1 0 0,0 0 0 0 0,-1 1 1 0 0,1-1-1 0 0,-1 1 1 0 0,0-1-1 0 0,0 1 1 0 0,1 0-1 0 0,-1 0 1 0 0,0 0-1 0 0,0 1 1 0 0,0-1-1 0 0,0 0 1 0 0,0 1-1 0 0,0 0 1 0 0,0 0-1 0 0,0 0 1 0 0,0 0-1 0 0,0 0 1 0 0,0 1-1 0 0,0-1 1 0 0,0 1-1 0 0,-1 0 1 0 0,-11 0 35 0 0,15-1-42 0 0,0 0-10 0 0,0 0-13 0 0,0 0-2 0 0,0 0-1 0 0,-13 63-81 0 0,20-27 25 0 0,25-25 182 0 0,-28-12-65 0 0,-1 1-1 0 0,0-1 1 0 0,0 0-1 0 0,0-1 0 0 0,0 1 1 0 0,0-1-1 0 0,0 1 0 0 0,-1-1 1 0 0,1 0-1 0 0,0 0 0 0 0,-1 0 1 0 0,1 0-1 0 0,-1 0 1 0 0,0-1-1 0 0,0 1 0 0 0,0-1 1 0 0,0 1-1 0 0,0-1 0 0 0,0 0 1 0 0,-1 0-1 0 0,1 0 0 0 0,-1 0 1 0 0,0 0-1 0 0,0 0 0 0 0,0 0 1 0 0,0 0-1 0 0,-1-1 1 0 0,1 1-1 0 0,-1 0 0 0 0,0 0 1 0 0,0-1-1 0 0,0 1 0 0 0,-1-3-27 0 0,-33-17 46 0 0,-43 17-350 0 0,32 31-2 0 0,39 12 206 0 0,25 18 134 0 0,-17-54-21 0 0,0 1 0 0 0,0-1 0 0 0,-1 1 1 0 0,1-1-1 0 0,0 0 0 0 0,1 0 0 0 0,-1 0 1 0 0,0 0-1 0 0,0 0 0 0 0,0 0 0 0 0,0-1 1 0 0,1 1-1 0 0,-1-1 0 0 0,0 1 0 0 0,1-1 1 0 0,-1 0-1 0 0,0 0 0 0 0,1 0 0 0 0,-1 0 1 0 0,0-1-1 0 0,1 1 0 0 0,-1 0 0 0 0,0-1 1 0 0,1 0-1 0 0,-1 1 0 0 0,0-1 0 0 0,0 0 1 0 0,0 0-1 0 0,0-1 0 0 0,0 1 0 0 0,0 0 1 0 0,1-1-14 0 0,5-5 29 0 0,0 0 1 0 0,-1 0 0 0 0,0-1 0 0 0,0 0-1 0 0,0 0 1 0 0,-1 0 0 0 0,-1-1 0 0 0,1 0-1 0 0,-1 0 1 0 0,0-3-30 0 0,-4 11 9 0 0,0-1-1 0 0,0 0 1 0 0,0 0 0 0 0,-1 0 0 0 0,1 1-1 0 0,0-1 1 0 0,-1 0 0 0 0,0 0 0 0 0,1 0-1 0 0,-1 0 1 0 0,0 0 0 0 0,0 0-1 0 0,0 0 1 0 0,0 0 0 0 0,0 0 0 0 0,-1 0-1 0 0,1 0 1 0 0,-1 0 0 0 0,1 0 0 0 0,-1 0-1 0 0,0 0 1 0 0,0 0 0 0 0,1 1-1 0 0,-1-1 1 0 0,-1 0 0 0 0,1 0 0 0 0,0 1-1 0 0,0-1 1 0 0,-1 1 0 0 0,1-1 0 0 0,0 1-1 0 0,-1 0 1 0 0,1 0 0 0 0,-1-1-1 0 0,0 1 1 0 0,0 0 0 0 0,1 0 0 0 0,-1 0-1 0 0,0 1 1 0 0,0-1 0 0 0,0 0 0 0 0,0 1-1 0 0,0-1 1 0 0,0 1 0 0 0,0 0-1 0 0,0 0-8 0 0,1 0-7 0 0,-4-1-13 0 0,1 1 0 0 0,-1 0 1 0 0,0 0-1 0 0,0 0 0 0 0,1 0 0 0 0,-1 1 0 0 0,0 0 1 0 0,1 0-1 0 0,-1 1 0 0 0,1-1 0 0 0,-1 1 0 0 0,1 0 1 0 0,0 0-1 0 0,-1 0 0 0 0,1 0 0 0 0,0 1 0 0 0,0 0 20 0 0,-21 26-172 0 0,25-28 143 0 0,0-1 8 0 0,0 0-2 0 0,0 0 22 0 0,-10 15-760 0 0,10-14 339 0 0,-7 1-6658 0 0,7-5-1546 0 0</inkml:trace>
  <inkml:trace contextRef="#ctx0" brushRef="#br0" timeOffset="-8739.677">1233 2688 0 0 0,'3'0'25'0'0,"-3"0"171"0"0,0 0 307 0 0,0 0 89 0 0,2-2 11395 0 0,-4-4-6201 0 0,-3-4-4363 0 0,-4-6-3773 0 0,3 6 3544 0 0,-12-42-820 0 0,-4 33-36 0 0,1 5-51 0 0,17 13-276 0 0,1 0 0 0 0,0 0-1 0 0,0-1 1 0 0,0 1 0 0 0,0-1 0 0 0,0 0 0 0 0,0 0 0 0 0,0 0-1 0 0,1 0 1 0 0,-1 0 0 0 0,1-1 0 0 0,-1 1 0 0 0,1-1 0 0 0,0 1-1 0 0,0-1 1 0 0,0 0 0 0 0,-1-3-11 0 0,-28-28 375 0 0,-3-3-76 0 0,-12-6-1 0 0,-3-13-128 0 0,8 8 27 0 0,-5 8-46 0 0,-24-19 377 0 0,34 33 87 0 0,4-11-249 0 0,-3-7-48 0 0,-13-11-16 0 0,34 37-235 0 0,-21-12 131 0 0,-50-50 232 0 0,36 42-288 0 0,6 6-60 0 0,4-6-12 0 0,-9 5-4 0 0,1-4-51 0 0,23 18-10 0 0,-46-47 21 0 0,20 19 18 0 0,14 11 10 0 0,6 6 66 0 0,7 4-92 0 0,-5-10 60 0 0,28 36-89 0 0,0 0 1 0 0,0 1-1 0 0,-1-1 0 0 0,1 0 0 0 0,0 0 0 0 0,-1 1 0 0 0,1-1 0 0 0,0 0 0 0 0,-1 0 0 0 0,1 1 0 0 0,0-1 0 0 0,-1 0 0 0 0,1 0 0 0 0,0 0 0 0 0,-1 0 0 0 0,1 0 0 0 0,0 0 0 0 0,-1 1 0 0 0,1-1 0 0 0,-1 0 0 0 0,1 0 0 0 0,0 0 0 0 0,-1 0 0 0 0,1 0 0 0 0,-1 0 0 0 0,1-1 0 0 0,0 1 0 0 0,-1 0 0 0 0,1 0 0 0 0,-1 0 0 0 0,1 0 0 0 0,0 0 0 0 0,-1 0 0 0 0,1-1 0 0 0,0 1 0 0 0,-1 0 0 0 0,1 0 0 0 0,0-1 0 0 0,0 1 0 0 0,-1 0 1 0 0,1 0-1 0 0,0-1 0 0 0,-1 1 0 0 0,1 0 0 0 0,0-1 0 0 0,0 1 0 0 0,0 0 0 0 0,0-1 0 0 0,-1 1 0 0 0,1-1 0 0 0,0 1 0 0 0,0 0 0 0 0,0-1 0 0 0,0 1 0 0 0,0 0 0 0 0,0-1 0 0 0,0 1 0 0 0,0-1 0 0 0,0 1 0 0 0,0 0 0 0 0,0-1 0 0 0,0 1 0 0 0,0-1 1 0 0,15 92 172 0 0,7 54-139 0 0,-18-95 0 0 0,-4-49-35 0 0,0-1 8 0 0,0 0-1 0 0,0 0-10 0 0,0 0-1 0 0,0 0 13 0 0,0 0 8 0 0,0 0 1 0 0,0 0 1 0 0,0 0 3 0 0,0 0-8 0 0,0 0 1 0 0,0 0-1 0 0,0 0 10 0 0,0 0 0 0 0,0 0-6 0 0,0 0-10 0 0,0 0-14 0 0,0 0 12 0 0,0 0 6 0 0,0 0 4 0 0,50-22-56 0 0,32-22 114 0 0,14-22-68 0 0,21 28-78 0 0,-65 6 76 0 0,-19 20-50 0 0,-33 12 47 0 0,0 0 16 0 0,0 0-3 0 0,0 0-18 0 0,0 0-3 0 0,0 0 16 0 0,0 0-7 0 0,0 0 6 0 0,0 0-19 0 0,0 0-14 0 0,-33-3 1327 0 0,-64-5-1145 0 0,53-3-39 0 0,-10-3 40 0 0,17 3-26 0 0,4 0 7 0 0,9 6-69 0 0,23 3-52 0 0,0 1 0 0 0,1 1 3 0 0,0 0 7 0 0,0 0-8 0 0,-30-18 107 0 0,5 3-125 0 0,25 15-4 0 0,0 0-5 0 0,0 0-2 0 0,-26 0 112 0 0,24 37-334 0 0,-18 58 233 0 0,4-4-43 0 0,15-79-14 0 0,6-8-238 0 0,3-8 249 0 0,17-15 30 0 0,55-35-34 0 0,-17 39-40 0 0,-3-22 90 0 0,-39 30-6 0 0,-21 7 12 0 0,0 0-20 0 0,0 0 14 0 0,0 0-5 0 0,0 0 10 0 0,0 0 43 0 0,0 0-28 0 0,0 0-16 0 0,0 0-30 0 0,0 0 30 0 0,0 0 6 0 0,0 0 5 0 0,0 0 8 0 0,0 0 22 0 0,0 0-9 0 0,0 0-15 0 0,-12 1-23 0 0,-133 82 24 0 0,144-83-26 0 0,-1 0 1 0 0,1 0-1 0 0,0 0 0 0 0,0 0 0 0 0,0 0 0 0 0,0-1 0 0 0,-1 1 0 0 0,1 0 1 0 0,0-1-1 0 0,0 1 0 0 0,0 0 0 0 0,0-1 0 0 0,0 0 0 0 0,0 1 0 0 0,0-1 1 0 0,0 1-1 0 0,0-1 0 0 0,0 0 0 0 0,1 0 0 0 0,-1 0 0 0 0,0 0 1 0 0,0 1-1 0 0,1-1 0 0 0,-1 0 0 0 0,0 0 0 0 0,1 0 0 0 0,-1 0 0 0 0,1 0 1 0 0,0-1-1 0 0,-1 1 0 0 0,1 0 0 0 0,0 0 0 0 0,-1 0 0 0 0,1 0 0 0 0,0-1 4 0 0,-4-5-10 0 0,3-8 13 0 0,1 15-17 0 0,0 0 12 0 0,0 0-17 0 0,0-36-229 0 0,11 25 64 0 0,-11 10 192 0 0,0 1-3 0 0,0 0-6 0 0,0 0 11 0 0,0 0-4 0 0,0 0-14 0 0,0 0 14 0 0,0 0 17 0 0,0 0 5 0 0,0 0-13 0 0,0 0-19 0 0,0 0-4 0 0,0 0 0 0 0,0 0-2 0 0,0 0-4 0 0,0 0-2 0 0,0 0 1 0 0,34-7-485 0 0,-2-1 476 0 0,-31 8 31 0 0,0 0 10 0 0,-1 0 0 0 0,0 0 23 0 0,0 0 0 0 0,0 0-4 0 0,0 0 8 0 0,-32 19 154 0 0,-22-5-178 0 0,67-10-12542 0 0,-8-4 1031 0 0</inkml:trace>
  <inkml:trace contextRef="#ctx0" brushRef="#br0" timeOffset="-7160.113">1218 1683 5593 0 0,'0'0'2174'0'0,"0"0"-272"0"0,0 0-49 0 0,0 0 159 0 0,0 0 5 0 0,0 0-258 0 0,0 0-457 0 0,0 0-431 0 0,0 0-334 0 0,0 0-201 0 0,0 0-102 0 0,1-3-33 0 0,0 3-159 0 0,0-1 1 0 0,0 1-1 0 0,-1-1 1 0 0,1 1-1 0 0,0 0 0 0 0,0-1 1 0 0,-1 1-1 0 0,1 0 1 0 0,0-1-1 0 0,0 1 0 0 0,0 0 1 0 0,0 0-1 0 0,0 0 0 0 0,-1 0 1 0 0,1 0-1 0 0,0 0 1 0 0,0 0-1 0 0,0 0 0 0 0,0 0 1 0 0,0 0-1 0 0,0 0 1 0 0,-1 0-1 0 0,1 1 0 0 0,0-1 1 0 0,0 0-1 0 0,0 1 0 0 0,0-1 1 0 0,-1 1-1 0 0,1-1 1 0 0,0 1-1 0 0,-1-1 0 0 0,1 1 1 0 0,0-1-1 0 0,-1 1 0 0 0,1 0 1 0 0,0-1-1 0 0,-1 1 1 0 0,1 0-1 0 0,-1-1 0 0 0,0 1 1 0 0,1 0-1 0 0,-1 0 1 0 0,1 0-1 0 0,-1-1 0 0 0,0 1 1 0 0,0 0-1 0 0,1 0 0 0 0,-1 0 1 0 0,0 0-1 0 0,0 0-42 0 0,13 16 241 0 0,-1 0-1 0 0,-1 1 1 0 0,0 1 0 0 0,-2 0-1 0 0,0 0 1 0 0,-1 1-1 0 0,-1 0 1 0 0,0 0-1 0 0,-2 1 1 0 0,3 20-241 0 0,19 102 307 0 0,-14-109-235 0 0,-12-31-66 0 0,1-44 1421 0 0,0 22-1415 0 0,1-1 0 0 0,1 1-1 0 0,0 0 1 0 0,2 0 0 0 0,0 1-1 0 0,1-1 1 0 0,1 1 0 0 0,4-7-12 0 0,12-30 42 0 0,2-8-8 0 0,-13 36-7 0 0,-2-1-1 0 0,-1-1 1 0 0,-1 0 0 0 0,-1 0-1 0 0,1-15-26 0 0,-9 44 6 0 0,0 0-1 0 0,0 0 1 0 0,-1 0-1 0 0,1 0 1 0 0,0 0-1 0 0,0 0 1 0 0,-1 0-1 0 0,1 0 1 0 0,0 0 0 0 0,0 0-1 0 0,0 0 1 0 0,-1 0-1 0 0,1 0 1 0 0,0 0-1 0 0,0 0 1 0 0,-1 0-1 0 0,1 0 1 0 0,0 0-1 0 0,0 0 1 0 0,0 0-1 0 0,-1 0 1 0 0,1 0-1 0 0,0 0 1 0 0,0 0 0 0 0,0-1-1 0 0,0 1 1 0 0,-1 0-1 0 0,1 0 1 0 0,0 0-1 0 0,0 0 1 0 0,0 0-1 0 0,0-1 1 0 0,-1 1-1 0 0,1 0-5 0 0,-9 29-57 0 0,9-28 41 0 0,0-1-5 0 0,0 0 18 0 0,0 0 6 0 0,0 0 43 0 0,0 0-31 0 0,0 0-22 0 0,0 0 17 0 0,0 0-5 0 0,0 0-13 0 0,0 0 9 0 0,0 0-3 0 0,-23 2-648 0 0,2 0-6006 0 0,19-3 232 0 0,0-2-5303 0 0</inkml:trace>
  <inkml:trace contextRef="#ctx0" brushRef="#br0" timeOffset="-6491.563">1159 1385 6377 0 0,'0'0'1847'0'0,"0"0"-224"0"0,0 0 10 0 0,0 0 201 0 0,0 0 79 0 0,0 0-140 0 0,0 0-326 0 0,0 0-347 0 0,0 0-257 0 0,0 0-172 0 0,0 0-71 0 0,0 0-44 0 0,0 0-29 0 0,1-16 1204 0 0,42 2-1029 0 0,1 1 1 0 0,0 3-1 0 0,1 1 0 0 0,22 0-702 0 0,103-23 239 0 0,-120 28-196 0 0,-50 4-27 0 0,0 0 0 0 0,0 0 3 0 0,0 0 7 0 0,0 0-4 0 0,0 0 6 0 0,0 0 2 0 0,0 0 20 0 0,0 0 2 0 0,0 0 6 0 0,0 0-6 0 0,0 0 4 0 0,0 0 6 0 0,0 0-5 0 0,0 0-2 0 0,0 0-7 0 0,0 0-3 0 0,0 0 15 0 0,0 0 1 0 0,0 0-7 0 0,0 0 2 0 0,0 0-16 0 0,0 0 8 0 0,0 0 16 0 0,-26-17 331 0 0,17 10-390 0 0,0 0 0 0 0,1 0 1 0 0,0 0-1 0 0,0-1 0 0 0,0-1 1 0 0,1 1-1 0 0,0-1 0 0 0,1 0 1 0 0,0-1-1 0 0,1 0 0 0 0,-1 0 1 0 0,2 0-1 0 0,0 0 0 0 0,0-1 1 0 0,0 1-1 0 0,2-1 0 0 0,-1 0 1 0 0,1 0-1 0 0,0-6-5 0 0,3-38-2524 0 0,3 38-801 0 0,2 0-3661 0 0,-2 9-5307 0 0</inkml:trace>
  <inkml:trace contextRef="#ctx0" brushRef="#br0" timeOffset="59475.809">1952 2441 0 0 0,'0'0'409'0'0,"17"-2"186"0"0,52-9 141 0 0,-56 8-250 0 0,1 0-1 0 0,-1-2 0 0 0,1 1 0 0 0,-1-1 0 0 0,-1-1 0 0 0,1-1 0 0 0,-1 1 1 0 0,4-5-486 0 0,9-4 658 0 0,530-296 6392 0 0,-410 237-5901 0 0,4 6 1 0 0,105-30-1150 0 0,-77 43-228 0 0,-143 47 1089 0 0,-49 23-53 0 0,-56 92-609 0 0,-77 95 332 0 0,135-185-436 0 0,10-14-69 0 0,1-1-1 0 0,-1 1 1 0 0,0 0-1 0 0,1 1 1 0 0,0-1-1 0 0,-1 0 1 0 0,1 1-1 0 0,0-1 1 0 0,1 1-1 0 0,-1 0 1 0 0,1-1-1 0 0,0 1 1 0 0,0 0-1 0 0,0 0 1 0 0,0 0-1 0 0,0 0 1 0 0,1 0-1 0 0,0 0 1 0 0,0 0-1 0 0,0 0 1 0 0,1 4-26 0 0,40 3 583 0 0,-32-11-389 0 0,144-36 1297 0 0,-116 23-1288 0 0,441-122 1405 0 0,-217 90-1285 0 0,-244 40 277 0 0,-11 4-2100 0 0,-2 0-4471 0 0,-4 1-2885 0 0</inkml:trace>
  <inkml:trace contextRef="#ctx0" brushRef="#br0" timeOffset="60776.65">4598 1550 5873 0 0,'0'0'1966'0'0,"0"0"-398"0"0,0 0-205 0 0,0 0 91 0 0,0 0 129 0 0,0 0-61 0 0,0 0-241 0 0,0 0-335 0 0,0 0-357 0 0,0 0-258 0 0,0 0-144 0 0,12 9 525 0 0,1 23-216 0 0,-2 1 1 0 0,-2 1-1 0 0,-1-1 1 0 0,-1 1-1 0 0,-2 1 1 0 0,-1-1-1 0 0,-2 29-496 0 0,0 1 140 0 0,1 44 32 0 0,-4 0 0 0 0,-10 49-172 0 0,10-152 21 0 0,1 1 32 0 0,0 1 0 0 0,-1-1 0 0 0,0 0 0 0 0,0 0-1 0 0,0 0 1 0 0,-1 0 0 0 0,0 0 0 0 0,0 0 0 0 0,-1 0 0 0 0,0-1 0 0 0,0 1 0 0 0,0-1-1 0 0,-4 5-52 0 0,6-10 33 0 0,0 0-1 0 0,0 0 1 0 0,0-1-1 0 0,0 1 1 0 0,0 0-1 0 0,0 0 1 0 0,0 0-1 0 0,0-1 1 0 0,1 1-1 0 0,-1 0 1 0 0,0-1-1 0 0,0 1 1 0 0,0-1-1 0 0,0 1 1 0 0,0-1-1 0 0,0 0 1 0 0,1 1-1 0 0,-1-1 1 0 0,0 0-1 0 0,1 0 1 0 0,-1 1-1 0 0,0-1 1 0 0,1 0-1 0 0,-1 0 1 0 0,1 0-1 0 0,-1 0 0 0 0,1 1 1 0 0,0-1-1 0 0,-1 0 1 0 0,1 0-1 0 0,0 0 1 0 0,-1 0-1 0 0,1 0 1 0 0,0 0-1 0 0,0 0 1 0 0,0 0-1 0 0,0 0 1 0 0,0 0-1 0 0,0 0 1 0 0,0 0-1 0 0,1 0 1 0 0,-1 0-1 0 0,0 0 1 0 0,1-1-33 0 0,-2-3 65 0 0,-1-25 5 0 0,1 1-1 0 0,2-1 0 0 0,0 0 0 0 0,3 1 0 0 0,0-1 1 0 0,2 1-1 0 0,1 1 0 0 0,1-1 0 0 0,10-23-69 0 0,-7 16 52 0 0,10-31-33 0 0,3 2 1 0 0,3 1-1 0 0,2 1 0 0 0,3 2 0 0 0,3 1 0 0 0,3 2 0 0 0,1 1 1 0 0,46-48-20 0 0,-60 78 13 0 0,1 2 0 0 0,1 1 0 0 0,1 1 0 0 0,1 1 0 0 0,1 1 1 0 0,1 2-1 0 0,1 2 0 0 0,1 0-13 0 0,-22 12 10 0 0,0 1 1 0 0,0 0-1 0 0,1 0 0 0 0,-1 1 1 0 0,1 1-1 0 0,0 0 1 0 0,-1 0-1 0 0,1 2 0 0 0,7-1-10 0 0,-14 1 8 0 0,-1 0-1 0 0,0 1 0 0 0,0-1 1 0 0,0 1-1 0 0,0 0 0 0 0,0 0 1 0 0,0 0-1 0 0,0 0 0 0 0,0 1 1 0 0,-1 0-1 0 0,1-1 0 0 0,0 2 1 0 0,-1-1-1 0 0,1 0 0 0 0,-1 1 1 0 0,0-1-1 0 0,0 1 0 0 0,0 0 1 0 0,0 0-1 0 0,0 0 0 0 0,-1 0 1 0 0,1 1-1 0 0,-1-1 0 0 0,0 1 1 0 0,0-1-1 0 0,0 1 0 0 0,-1 0 1 0 0,2 3-8 0 0,-1 12 41 0 0,-1 0 0 0 0,0-1 0 0 0,-1 1 0 0 0,-2 0 0 0 0,1-1 0 0 0,-2 1 0 0 0,-1-1-1 0 0,0 0 1 0 0,-1 0 0 0 0,-1 0 0 0 0,-1-1 0 0 0,0 1 0 0 0,-1-2 0 0 0,-1 1 0 0 0,-1-1 0 0 0,0 0 0 0 0,-1-1 0 0 0,-2 1-41 0 0,0 6 39 0 0,-2-1 0 0 0,0 0-1 0 0,-1-1 1 0 0,-1-1 0 0 0,-1 0-1 0 0,-1-1 1 0 0,-1-2 0 0 0,0 1-1 0 0,-1-2 1 0 0,0-1 0 0 0,-1-1-1 0 0,-1 0 1 0 0,-16 5-39 0 0,33-15-10 0 0,-1-1 0 0 0,-1 1 0 0 0,1-1 0 0 0,0-1 0 0 0,-1 1 0 0 0,1-1 1 0 0,0-1-1 0 0,-1 1 0 0 0,1-1 0 0 0,-1 0 0 0 0,1-1 0 0 0,-1 0 0 0 0,1 0 0 0 0,-1 0 0 0 0,1-1 0 0 0,0-1 0 0 0,0 1 1 0 0,0-1-1 0 0,0 0 0 0 0,0 0 0 0 0,1-1 0 0 0,-1 0 0 0 0,0-1 10 0 0,2-1-127 0 0,0 1-1 0 0,1-1 1 0 0,0 0-1 0 0,0 0 1 0 0,1 0-1 0 0,-1-1 1 0 0,2 0 0 0 0,-1 1-1 0 0,0-1 1 0 0,1 0-1 0 0,1 0 1 0 0,-1 0-1 0 0,1 0 1 0 0,0 0-1 0 0,1-7 128 0 0,2-26-4079 0 0,8 1-4877 0 0,-8 31-2431 0 0</inkml:trace>
  <inkml:trace contextRef="#ctx0" brushRef="#br0" timeOffset="62009.039">5883 1300 11466 0 0,'0'0'1614'0'0,"0"0"-302"0"0,0 0-70 0 0,0 0 54 0 0,0 0-14 0 0,0 0-130 0 0,0 0-182 0 0,0 0-177 0 0,0 0-133 0 0,-34 10-113 0 0,-106 35-121 0 0,77-11 42 0 0,53-24-356 0 0,0-2-80 0 0,0 1 1 0 0,1 0 0 0 0,0 0-1 0 0,1 1 1 0 0,0 0 0 0 0,0 0-1 0 0,1 1 1 0 0,0 0 0 0 0,1 0-1 0 0,0 1 1 0 0,1-1 0 0 0,0 1-1 0 0,1 1 1 0 0,1-1 0 0 0,0 0-1 0 0,0 1 1 0 0,1 0 0 0 0,1 0-1 0 0,0-1 1 0 0,1 10-33 0 0,0-20 4 0 0,1 0 0 0 0,-1 0 0 0 0,1 0-1 0 0,0 0 1 0 0,0 0 0 0 0,0 0 0 0 0,0-1 0 0 0,0 1 0 0 0,0 0-1 0 0,1-1 1 0 0,-1 1 0 0 0,0-1 0 0 0,1 0 0 0 0,-1 1 0 0 0,1-1-1 0 0,-1 0 1 0 0,1 0 0 0 0,0 0 0 0 0,0 0 0 0 0,-1 0 0 0 0,1 0-1 0 0,0 0 1 0 0,0-1 0 0 0,0 1 0 0 0,0-1 0 0 0,0 1 0 0 0,0-1-1 0 0,0 0 1 0 0,0 0 0 0 0,0 0 0 0 0,0 0 0 0 0,0 0 0 0 0,0 0-1 0 0,0 0 1 0 0,2-1-4 0 0,71-19 545 0 0,-39-4-375 0 0,-1-1 1 0 0,-2-1 0 0 0,0-2-1 0 0,-2-2 1 0 0,9-11-171 0 0,79-71 124 0 0,-69 82-310 0 0,-48 68 47 0 0,-5 108-9 0 0,5-141 147 0 0,1 0 0 0 0,-1 1 0 0 0,1-1 0 0 0,0 0 0 0 0,1 0 0 0 0,-1-1 0 0 0,1 1 0 0 0,0-1 0 0 0,0 0 0 0 0,0 0 0 0 0,0 0 0 0 0,1 0 0 0 0,0-1 0 0 0,0 1 0 0 0,0-1 0 0 0,0-1-1 0 0,0 1 1 0 0,1-1 0 0 0,-1 0 0 0 0,1 0 0 0 0,-1 0 0 0 0,1-1 0 0 0,0 0 0 0 0,0 0 0 0 0,-1 0 0 0 0,1-1 0 0 0,0 0 0 0 0,0 0 0 0 0,0-1 0 0 0,0 1 0 0 0,-1-1 0 0 0,1 0 0 0 0,0-1 0 0 0,-1 0 0 0 0,1 0 0 0 0,-1 0 0 0 0,1 0 0 0 0,-1-1 0 0 0,0 0 0 0 0,0 0 1 0 0,26-15 38 0 0,-2-2 1 0 0,0 0-1 0 0,-1-2 1 0 0,-2-2 0 0 0,0 0-1 0 0,-1-2 1 0 0,-2 0-1 0 0,0-2 1 0 0,-2 0 0 0 0,-1-2-1 0 0,-2 0 1 0 0,-1-1-1 0 0,-1-1 1 0 0,-1 0 0 0 0,-2-1-1 0 0,-2-1-38 0 0,2-57-121 0 0,-13 89 114 0 0,0-1 0 0 0,-1 1 0 0 0,1-1 0 0 0,-1 1 0 0 0,0-1 0 0 0,1 1 0 0 0,-1 0 0 0 0,-1-1 0 0 0,1 1 0 0 0,0 0-1 0 0,0 0 1 0 0,-1 0 0 0 0,1 0 0 0 0,-1 0 0 0 0,0 0 0 0 0,1 0 0 0 0,-1 1 0 0 0,0-1 0 0 0,0 1 0 0 0,0-1 0 0 0,0 1-1 0 0,-1 0 1 0 0,1-1 0 0 0,0 1 0 0 0,-1 0 0 0 0,1 1 0 0 0,0-1 0 0 0,-1 0 0 0 0,1 1 0 0 0,-1-1 0 0 0,1 1 0 0 0,-1 0-1 0 0,0 0 8 0 0,-9 0-42 0 0,1 1 0 0 0,0 0 0 0 0,-1 1 0 0 0,1 1-1 0 0,0 0 1 0 0,0 0 0 0 0,0 1 0 0 0,0 0-1 0 0,1 1 1 0 0,0 0 0 0 0,0 1 0 0 0,0 0 0 0 0,1 0-1 0 0,-1 1 1 0 0,2 1 0 0 0,-1-1 0 0 0,1 1 0 0 0,0 1-1 0 0,1 0 1 0 0,0 0 0 0 0,0 0 0 0 0,1 1 0 0 0,0 0-1 0 0,0 0 1 0 0,1 0 0 0 0,0 3 42 0 0,4-11-5 0 0,0 0 0 0 0,0 0 1 0 0,0 0-1 0 0,0 0 0 0 0,0 0 0 0 0,1 0 0 0 0,-1 0 1 0 0,1 0-1 0 0,0 0 0 0 0,-1 0 0 0 0,1 0 1 0 0,0 0-1 0 0,0 0 0 0 0,0 0 0 0 0,0 0 0 0 0,1 1 1 0 0,-1-1-1 0 0,1 0 0 0 0,-1 0 0 0 0,1 0 1 0 0,0 0-1 0 0,-1 0 0 0 0,1-1 0 0 0,0 1 0 0 0,0 0 1 0 0,0 0-1 0 0,1 0 0 0 0,-1-1 0 0 0,0 1 1 0 0,1-1-1 0 0,-1 1 0 0 0,1-1 0 0 0,-1 1 0 0 0,1-1 1 0 0,0 0-1 0 0,0 0 0 0 0,0 0 0 0 0,-1 0 1 0 0,1 0-1 0 0,0 0 0 0 0,0-1 0 0 0,0 1 0 0 0,0 0 1 0 0,0-1-1 0 0,0 0 0 0 0,1 1 5 0 0,105 2 34 0 0,-95-4-20 0 0,244-46 373 0 0,-255 47-387 0 0,0 0 0 0 0,-1 0 0 0 0,1 0 0 0 0,0 0 0 0 0,0 1 0 0 0,-1-1 0 0 0,1 1 1 0 0,0-1-1 0 0,-1 1 0 0 0,1-1 0 0 0,0 1 0 0 0,-1 0 0 0 0,1 0 0 0 0,-1 0 0 0 0,0 0 0 0 0,1 0 1 0 0,-1 0-1 0 0,0 0 0 0 0,1 1 0 0 0,-1-1 0 0 0,0 0 0 0 0,0 1 0 0 0,0-1 0 0 0,0 1 1 0 0,0-1-1 0 0,0 1 0 0 0,-1-1 0 0 0,1 1 0 0 0,0 0 0 0 0,-1-1 0 0 0,1 1 0 0 0,-1 0 0 0 0,0-1 1 0 0,0 1-1 0 0,1 0 0 0 0,-1 0 0 0 0,0-1 0 0 0,0 1 0 0 0,-1 0 0 0 0,1 0 0 0 0,0-1 0 0 0,-1 1 1 0 0,1 0-1 0 0,-1 0 0 0 0,0 0 0 0 0,1 1 0 0 0,-14 158-204 0 0,14-157 185 0 0,0-1 1 0 0,1 0-1 0 0,-1 0 1 0 0,1 1-1 0 0,0-1 1 0 0,0 0-1 0 0,1 0 0 0 0,-1 0 1 0 0,0 0-1 0 0,1 0 1 0 0,0 0-1 0 0,0 0 1 0 0,0-1-1 0 0,0 1 1 0 0,0-1-1 0 0,0 1 0 0 0,1-1 1 0 0,-1 0-1 0 0,1 0 1 0 0,0 0-1 0 0,-1 0 1 0 0,1 0-1 0 0,0-1 1 0 0,0 1-1 0 0,0-1 0 0 0,0 0 1 0 0,1 0-1 0 0,-1 0 1 0 0,0 0-1 0 0,0 0 1 0 0,1-1-1 0 0,-1 1 1 0 0,1-1 18 0 0,6 1-11 0 0,-1 0 1 0 0,1 0 0 0 0,0-1 0 0 0,0 0 0 0 0,0-1 0 0 0,-1 0 0 0 0,1 0 0 0 0,0-1-1 0 0,-1-1 1 0 0,9-2 10 0 0,-4-2 71 0 0,0-1 0 0 0,0 0 0 0 0,-1 0 0 0 0,-1-2 0 0 0,1 1 0 0 0,-2-2 0 0 0,1 0 0 0 0,-1 0 0 0 0,-1-1 0 0 0,0 0-1 0 0,-1 0 1 0 0,0-2 0 0 0,-1 1 0 0 0,0-1 0 0 0,3-10-71 0 0,7-16 157 0 0,-2-2-1 0 0,-2 0 1 0 0,-2-1-1 0 0,6-41-156 0 0,43-311-76 0 0,-58 373 83 0 0,0-1-1 0 0,-2 1 0 0 0,-1 0 1 0 0,0 0-1 0 0,-2 0 1 0 0,0 0-1 0 0,-1 0 1 0 0,-2 0-1 0 0,0 0 1 0 0,-1 1-1 0 0,-2 0 0 0 0,-8-19-6 0 0,15 38 5 0 0,0 0 0 0 0,0 0 1 0 0,0 0-1 0 0,0 0 0 0 0,0 0 0 0 0,0 0 0 0 0,-1 0 0 0 0,1 1 0 0 0,0-1 0 0 0,-1 0 0 0 0,0 1 0 0 0,1-1 0 0 0,-1 1 0 0 0,0 0 0 0 0,0 0 0 0 0,0-1 0 0 0,0 1 0 0 0,0 0 0 0 0,0 1 0 0 0,0-1 0 0 0,0 0 0 0 0,0 1 0 0 0,0-1 0 0 0,0 1 1 0 0,-1-1-1 0 0,1 1 0 0 0,0 0 0 0 0,0 0 0 0 0,-1 0 0 0 0,1 0 0 0 0,0 1 0 0 0,0-1 0 0 0,0 0 0 0 0,-1 1 0 0 0,1 0 0 0 0,0-1 0 0 0,0 1 0 0 0,0 0 0 0 0,0 0 0 0 0,0 0 0 0 0,0 0 0 0 0,0 1 0 0 0,1-1 0 0 0,-1 0 0 0 0,0 1 0 0 0,0 1-5 0 0,-7 7 6 0 0,0 2-1 0 0,1-1 0 0 0,1 1 0 0 0,0 0 0 0 0,0 1 0 0 0,1 0 1 0 0,1 0-1 0 0,0 0 0 0 0,1 0 0 0 0,1 1 0 0 0,0-1 0 0 0,0 1 0 0 0,2 0 1 0 0,-1 0-1 0 0,2 11-5 0 0,-1-2 33 0 0,1-1 1 0 0,1 0-1 0 0,2 1 1 0 0,0-1 0 0 0,1 0-1 0 0,7 21-33 0 0,96 274 506 0 0,-36-52-356 0 0,-62-188-1951 0 0,-10-78 1574 0 0,-8-31-4519 0 0,7 17-2572 0 0,2 8-3754 0 0</inkml:trace>
  <inkml:trace contextRef="#ctx0" brushRef="#br0" timeOffset="62293.789">6812 851 13723 0 0,'0'0'1140'0'0,"0"0"-298"0"0,0 0-25 0 0,0 0 162 0 0,0 0 177 0 0,0 0 70 0 0,0 0-71 0 0,0 0-88 0 0,0 0-88 0 0,0 0-137 0 0,0 0-129 0 0,0 0-99 0 0,32-1-85 0 0,99-3-60 0 0,-28-17 295 0 0,225-56 135 0 0,-220 66-2687 0 0,-102 13-705 0 0,-3 3-4931 0 0,-3-1-4712 0 0</inkml:trace>
  <inkml:trace contextRef="#ctx0" brushRef="#br0" timeOffset="62544.712">7817 1005 18052 0 0,'0'0'784'0'0,"0"0"-400"0"0,0 0-56 0 0,0 0 88 0 0,0 0 88 0 0,0 0 16 0 0,0 0-103 0 0,0 0-185 0 0,0 0-112 0 0,0 0-72 0 0,0 0-80 0 0,0 0-40 0 0,0 0-104 0 0,72 174-200 0 0,-68-174-321 0 0,-4 0-1199 0 0,0 0-3825 0 0,0 0-6602 0 0</inkml:trace>
  <inkml:trace contextRef="#ctx0" brushRef="#br0" timeOffset="62716.947">7670 630 18044 0 0,'0'0'1640'0'0,"0"0"-680"0"0,0 0-335 0 0,0 0-105 0 0,0 0-80 0 0,0 0-104 0 0,0 0-128 0 0,0 0-312 0 0,0 0-208 0 0,0 0-136 0 0,0 0-216 0 0,0 0-233 0 0,0 0-1255 0 0,0 0-7050 0 0</inkml:trace>
  <inkml:trace contextRef="#ctx0" brushRef="#br0" timeOffset="62982.602">8270 711 16692 0 0,'0'0'1415'0'0,"0"0"-271"0"0,0 0-115 0 0,0 0-82 0 0,0 0-147 0 0,0 0-198 0 0,0 0-217 0 0,0 0-146 0 0,0 0-91 0 0,0 0-41 0 0,0 0-47 0 0,0 0-31 0 0,-26 16-12 0 0,-79 51-26 0 0,103-66 8 0 0,0 0 1 0 0,0 0-1 0 0,0 0 1 0 0,1 0-1 0 0,-1 0 0 0 0,0 1 1 0 0,0-1-1 0 0,1 1 0 0 0,-1-1 1 0 0,1 1-1 0 0,-1-1 0 0 0,1 1 1 0 0,0 0-1 0 0,-1 0 1 0 0,1-1-1 0 0,0 1 0 0 0,0 0 1 0 0,1 0-1 0 0,-1 0 0 0 0,0 0 1 0 0,0 0-1 0 0,1 1 0 0 0,0-1 1 0 0,-1 0-1 0 0,1 0 1 0 0,0 0-1 0 0,0 1 1 0 0,0 6-3 0 0,-2-3-4 0 0,1 0 0 0 0,0 1 0 0 0,1-1 0 0 0,-1 1 0 0 0,1-1 0 0 0,1 1 0 0 0,-1-1 0 0 0,1 0 0 0 0,0 1 0 0 0,0-1 0 0 0,1 0 0 0 0,0 0 0 0 0,0 0 0 0 0,0 0 0 0 0,1 0 0 0 0,0 0 0 0 0,0 0 0 0 0,0-1 0 0 0,1 0 0 0 0,0 0 0 0 0,0 0 0 0 0,0 0 0 0 0,1 0 0 0 0,0-1 0 0 0,0 0 0 0 0,0 0 0 0 0,0 0 0 0 0,0 0 0 0 0,1-1 0 0 0,0 0 0 0 0,-1 0 0 0 0,1-1 0 0 0,0 0 0 0 0,0 0 0 0 0,3 1 7 0 0,3-1-59 0 0,1-1 0 0 0,-1 0 1 0 0,1 0-1 0 0,0-1 0 0 0,-1-1 0 0 0,1 0 1 0 0,0-1-1 0 0,-1 0 0 0 0,0-1 1 0 0,1 0-1 0 0,-1-1 0 0 0,-1-1 1 0 0,1 0-1 0 0,0 0 0 0 0,-1-1 0 0 0,0 0 1 0 0,-1-1-1 0 0,1-1 0 0 0,-1 1 1 0 0,-1-2-1 0 0,1 1 0 0 0,1-4 59 0 0,32-34-3909 0 0,-8-5-3445 0 0,-27 38-3431 0 0</inkml:trace>
  <inkml:trace contextRef="#ctx0" brushRef="#br0" timeOffset="63291.074">8764 0 16860 0 0,'0'0'1018'0'0,"0"0"-127"0"0,0 0 70 0 0,0 0 104 0 0,0 0-9 0 0,0 0-157 0 0,0 0-281 0 0,0 0-205 0 0,0 0-29 0 0,0 0 43 0 0,0 0 54 0 0,0 0 21 0 0,-1 13-35 0 0,4 96 559 0 0,40 358-25 0 0,-24-268-1380 0 0,-2-145-919 0 0,-8-48-2860 0 0,2-3-3821 0 0,-6-3-3731 0 0</inkml:trace>
  <inkml:trace contextRef="#ctx0" brushRef="#br0" timeOffset="63660.712">9009 659 0 0 0,'0'0'1914'0'0,"0"0"269"0"0,0 0 385 0 0,0 0 266 0 0,0 0 15 0 0,0 0-214 0 0,0 0-342 0 0,0 0-376 0 0,0 0-346 0 0,35 7-289 0 0,110 15-230 0 0,-140-21-968 0 0,0 0 0 0 0,-1 0 0 0 0,1 0 0 0 0,0-1 0 0 0,0 0 0 0 0,0 0 0 0 0,0 0-1 0 0,0-1 1 0 0,0 0 0 0 0,0 1 0 0 0,-1-2 0 0 0,1 1 0 0 0,0-1 0 0 0,-1 1 0 0 0,1-1 0 0 0,0-1-84 0 0,7-3 255 0 0,4 1-133 0 0,-1-2 0 0 0,0 1 0 0 0,0-2 1 0 0,-1 0-1 0 0,0 0 0 0 0,0-1 0 0 0,-1-1 0 0 0,0 0 1 0 0,-1-1-1 0 0,0-1 0 0 0,-1 0 0 0 0,0 0 0 0 0,-1-1 1 0 0,0 0-1 0 0,-1-1 0 0 0,-1 0 0 0 0,0-1 0 0 0,-1 1 0 0 0,0-1 1 0 0,-2-1-1 0 0,4-12-122 0 0,-7 24-14 0 0,-1 1 1 0 0,0-1-1 0 0,0 0 1 0 0,0 1 0 0 0,0-1-1 0 0,-1 0 1 0 0,1 0-1 0 0,-1 1 1 0 0,0-1-1 0 0,0 0 1 0 0,-1 0-1 0 0,1 0 1 0 0,-1 1 0 0 0,0-1-1 0 0,0 0 1 0 0,0 1-1 0 0,0-1 1 0 0,0 1-1 0 0,-1-1 1 0 0,0 1-1 0 0,0-1 1 0 0,0 1 0 0 0,0 0-1 0 0,0 0 1 0 0,-1 0-1 0 0,1 0 1 0 0,-1 1-1 0 0,0-1 1 0 0,0 1-1 0 0,0-1 1 0 0,0 1 0 0 0,0 0-1 0 0,0 0 1 0 0,0 0-1 0 0,-1 1 1 0 0,0-1 13 0 0,-4 0-28 0 0,0 1 1 0 0,0 0 0 0 0,0 0-1 0 0,0 1 1 0 0,0 0 0 0 0,-1 0-1 0 0,1 1 1 0 0,0 0-1 0 0,0 0 1 0 0,0 1 0 0 0,0 0-1 0 0,0 1 1 0 0,1-1 0 0 0,-1 1-1 0 0,1 1 1 0 0,-1 0 0 0 0,1 0-1 0 0,0 0 1 0 0,1 1 0 0 0,-1 0-1 0 0,0 0 28 0 0,-8 8-30 0 0,1 0 0 0 0,0 1 0 0 0,0 1 0 0 0,1 0 0 0 0,1 1 0 0 0,1 0 0 0 0,0 1 0 0 0,-1 3 30 0 0,3-4-7 0 0,1 0 1 0 0,0 1-1 0 0,1 0 1 0 0,0 0-1 0 0,2 1 0 0 0,0-1 1 0 0,1 1-1 0 0,1 0 1 0 0,0 1-1 0 0,2-1 1 0 0,0 0-1 0 0,1 1 1 0 0,2 17 6 0 0,0-27 15 0 0,1 0 1 0 0,0-1 0 0 0,0 0 0 0 0,1 1 0 0 0,0-1 0 0 0,0 0 0 0 0,1-1 0 0 0,0 1 0 0 0,0-1 0 0 0,0 0 0 0 0,1 0 0 0 0,1-1 0 0 0,-1 0-1 0 0,1 0 1 0 0,0 0 0 0 0,0-1 0 0 0,0 0 0 0 0,1 0 0 0 0,3 0-16 0 0,9 6 46 0 0,1-1 0 0 0,0-1 0 0 0,1-1 0 0 0,0-1 0 0 0,0-1 0 0 0,23 3-46 0 0,131 0-949 0 0,-104-17-5257 0 0,-51 7-5717 0 0</inkml:trace>
  <inkml:trace contextRef="#ctx0" brushRef="#br0" timeOffset="72499.308">4675 3288 0 0 0,'-4'-29'101'0'0,"4"29"473"0"0,-2-6 9424 0 0,-1-3-681 0 0,-4-109-6507 0 0,10 61-2643 0 0,3 1 1 0 0,2 1-1 0 0,3-1 1 0 0,3 2-1 0 0,1 0 1 0 0,9-14-168 0 0,27-58 15 0 0,-45 159-537 0 0,-2 331 929 0 0,-4-356-408 0 0,0 0 1 0 0,1 0-1 0 0,0 0 0 0 0,1 0 1 0 0,0-1-1 0 0,0 1 0 0 0,0 0 1 0 0,1-1-1 0 0,0 0 0 0 0,1 0 1 0 0,0 0-1 0 0,0 0 0 0 0,0 0 1 0 0,6 6 0 0 0,-8-13 8 0 0,0 1 0 0 0,0-1-1 0 0,0 0 1 0 0,0 0 0 0 0,0 1 0 0 0,0-1 0 0 0,0 0 0 0 0,0-1 0 0 0,0 1 0 0 0,0 0 0 0 0,0-1-1 0 0,0 1 1 0 0,0-1 0 0 0,0 1 0 0 0,0-1 0 0 0,0 0 0 0 0,0 0 0 0 0,0 0 0 0 0,-1 0 0 0 0,1 0 0 0 0,0 0-1 0 0,-1-1 1 0 0,1 1 0 0 0,-1-1 0 0 0,1 1 0 0 0,-1-1 0 0 0,0 1 0 0 0,1-1 0 0 0,-1 0 0 0 0,0 1-1 0 0,0-1 1 0 0,0 0 0 0 0,0 0 0 0 0,-1 0 0 0 0,1 0 0 0 0,0 0 0 0 0,-1-2-8 0 0,115-298 380 0 0,-68 160-387 0 0,-12 47-39 0 0,-18 160-196 0 0,1 200 541 0 0,3-147-335 0 0,-9-104-433 0 0,-6-11-2459 0 0,-1-6-3999 0 0,-3 0-3540 0 0</inkml:trace>
  <inkml:trace contextRef="#ctx0" brushRef="#br0" timeOffset="72801.9">5527 2526 9146 0 0,'0'0'904'0'0,"0"0"-330"0"0,0 0-85 0 0,0 0 183 0 0,-17 36 211 0 0,-55 116 104 0 0,37-42 769 0 0,32-10 58 0 0,4-97-1755 0 0,-1-1 0 0 0,0 1 1 0 0,1 0-1 0 0,0-1 0 0 0,0 1 0 0 0,0 0 1 0 0,0-1-1 0 0,0 1 0 0 0,0-1 0 0 0,1 1 1 0 0,-1-1-1 0 0,1 0 0 0 0,-1 0 0 0 0,1 0 1 0 0,0 0-1 0 0,0 0 0 0 0,0 0 0 0 0,0 0 1 0 0,0 0-1 0 0,1-1 0 0 0,-1 1 0 0 0,0-1 1 0 0,1 0-1 0 0,-1 0 0 0 0,1 1 0 0 0,0-2 1 0 0,-1 1-1 0 0,1 0 0 0 0,0 0 0 0 0,-1-1 1 0 0,1 0-1 0 0,0 1 0 0 0,2-1-59 0 0,4-4 150 0 0,0 1 0 0 0,-1-2 0 0 0,1 1 0 0 0,-1-1-1 0 0,0 0 1 0 0,0-1 0 0 0,-1 0 0 0 0,1 0 0 0 0,-1 0 0 0 0,-1-1 0 0 0,1 0 0 0 0,-1-1-1 0 0,-1 1 1 0 0,1-1 0 0 0,-1 0 0 0 0,0 0 0 0 0,-1-1 0 0 0,0 0 0 0 0,-1 1 0 0 0,1-1-1 0 0,0-6-149 0 0,4-6 97 0 0,-1 0-1 0 0,0 0 1 0 0,-2-1-1 0 0,0 0 1 0 0,-2-1-1 0 0,0 1 1 0 0,-2-1-1 0 0,0 1 1 0 0,-1-1-1 0 0,-2 1 1 0 0,0-2-97 0 0,1 16-47 0 0,0 1-1 0 0,-1 0 1 0 0,0 0 0 0 0,0 0-1 0 0,0 1 1 0 0,-1-1 0 0 0,0 0-1 0 0,0 1 1 0 0,0 0 0 0 0,-1 0-1 0 0,0 0 1 0 0,0 0 0 0 0,-1 0-1 0 0,0 1 1 0 0,0 0 0 0 0,0 0 0 0 0,0 0-1 0 0,-1 1 1 0 0,-4-3 47 0 0,-52-3-9406 0 0,52 13-1742 0 0</inkml:trace>
  <inkml:trace contextRef="#ctx0" brushRef="#br0" timeOffset="73315.145">5903 2427 10634 0 0,'0'0'1105'0'0,"0"0"-392"0"0,0 0-97 0 0,0 0 119 0 0,0 0 129 0 0,0 0 22 0 0,0 0-168 0 0,0 0-192 0 0,0 0-107 0 0,0 0-59 0 0,0 0 8 0 0,0 0 13 0 0,0 0-26 0 0,-4 8-30 0 0,-10 25-31 0 0,26 19 636 0 0,-7-43-749 0 0,63 186 1428 0 0,-21-62-1075 0 0,-37-144 1734 0 0,44-331-1211 0 0,-39 139-1011 0 0,-15 161-132 0 0,0 40 20 0 0,0 2-27 0 0,0 0-74 0 0,0 0-80 0 0,0 0-77 0 0,0 0-78 0 0,4 17-2188 0 0,11-9-1353 0 0,-3-7-5089 0 0,-10-1 58 0 0</inkml:trace>
  <inkml:trace contextRef="#ctx0" brushRef="#br0" timeOffset="73581.363">6452 2301 11682 0 0,'0'0'1411'0'0,"0"0"-634"0"0,0 0-275 0 0,0 0 99 0 0,0 0 165 0 0,0 0 53 0 0,0 0-81 0 0,3 34-192 0 0,9 105-189 0 0,8-46 168 0 0,16-9-1569 0 0,-36-84-162 0 0,0 0-1498 0 0,0 0-2604 0 0,0 0-3154 0 0</inkml:trace>
  <inkml:trace contextRef="#ctx0" brushRef="#br0" timeOffset="73814.901">6385 1941 6265 0 0,'0'0'6490'0'0,"0"0"-5882"0"0,0 0-336 0 0,0 0-152 0 0,0 0-48 0 0,0 0-184 0 0,0 0-456 0 0,0 0-224 0 0,0 0-217 0 0,0 0-455 0 0,0 0-1328 0 0,0 0-4298 0 0</inkml:trace>
  <inkml:trace contextRef="#ctx0" brushRef="#br0" timeOffset="74215.341">6696 2486 8714 0 0,'0'0'603'0'0,"0"0"-285"0"0,0 0 82 0 0,0 0 294 0 0,0 0 241 0 0,0 0 160 0 0,0 0 62 0 0,0 0 86 0 0,0 0 63 0 0,0 0-30 0 0,0 0-182 0 0,0 0-299 0 0,3-9-238 0 0,75-310 1621 0 0,-77 316-2212 0 0,-1-1 1 0 0,1 1-1 0 0,0 0 1 0 0,0 0-1 0 0,0 0 1 0 0,0 0-1 0 0,1-1 1 0 0,-1 2-1 0 0,1-1 1 0 0,0 0-1 0 0,0 0 1 0 0,0 1-1 0 0,0-1 1 0 0,0 1-1 0 0,1-1 1 0 0,-1 1-1 0 0,1 0 1 0 0,-1 0-1 0 0,1 0 0 0 0,0 0 1 0 0,0 0-1 0 0,0 1 1 0 0,3-2 33 0 0,8 47-148 0 0,-13-33 152 0 0,1 0 1 0 0,1 0-1 0 0,0 0 0 0 0,0-1 1 0 0,1 1-1 0 0,0-1 0 0 0,1 0 1 0 0,0 0-1 0 0,0 0 1 0 0,1-1-1 0 0,6 7-4 0 0,-9-11 62 0 0,1 1 0 0 0,-1-1 0 0 0,1 0 1 0 0,0-1-1 0 0,0 1 0 0 0,1-1 0 0 0,-1 1 0 0 0,1-2 0 0 0,0 1 1 0 0,0 0-1 0 0,1-1 0 0 0,-1 0 0 0 0,1 0 0 0 0,-1 0 1 0 0,1-1-1 0 0,0 0 0 0 0,0 0 0 0 0,0-1 0 0 0,0 1 0 0 0,0-1 1 0 0,5 0-63 0 0,-9-1 67 0 0,1 0 1 0 0,-1 0-1 0 0,0 0 1 0 0,0-1 0 0 0,0 1-1 0 0,1 0 1 0 0,-1-1-1 0 0,0 0 1 0 0,0 1 0 0 0,0-1-1 0 0,0 0 1 0 0,0 0-1 0 0,0 0 1 0 0,0-1 0 0 0,0 1-1 0 0,-1 0 1 0 0,1-1-1 0 0,0 1 1 0 0,-1-1 0 0 0,1 1-1 0 0,-1-1 1 0 0,1 0 0 0 0,-1 0-1 0 0,0 0 1 0 0,0 0-1 0 0,1-1-67 0 0,5-8 120 0 0,40-98 650 0 0,-36 59-3807 0 0,0 1-7665 0 0,-9 40-790 0 0</inkml:trace>
  <inkml:trace contextRef="#ctx0" brushRef="#br0" timeOffset="74833.555">7438 1845 9834 0 0,'0'0'1360'0'0,"0"0"-238"0"0,0 0 20 0 0,0 0 64 0 0,0 0-57 0 0,0 0-174 0 0,0 0-225 0 0,0 0-192 0 0,0 0-126 0 0,0 0-84 0 0,0 0-93 0 0,0 0-91 0 0,0 0-46 0 0,-16 28-40 0 0,-50 86-43 0 0,44-45 0 0 0,23-55-32 0 0,-2-10 45 0 0,1 0-1 0 0,0 0 1 0 0,-1 0-1 0 0,1 0 1 0 0,1 0-1 0 0,-1 0 1 0 0,1 0-1 0 0,-1 0 1 0 0,1 0 0 0 0,0 0-1 0 0,1 0 1 0 0,-1 0-1 0 0,1 0 1 0 0,-1 0-1 0 0,1-1 1 0 0,0 1-1 0 0,1-1 1 0 0,-1 1-1 0 0,0-1 1 0 0,1 0-1 0 0,0 0 1 0 0,0 0-1 0 0,0 0 1 0 0,0 0 0 0 0,0-1-1 0 0,1 0 1 0 0,-1 1-1 0 0,1-1 1 0 0,-1 0-1 0 0,1-1 1 0 0,0 1-1 0 0,0-1 1 0 0,0 1-1 0 0,0-1 1 0 0,0-1-1 0 0,0 1 1 0 0,0 0 0 0 0,0-1-1 0 0,0 0 1 0 0,0 0-1 0 0,0 0 1 0 0,1 0-1 0 0,-1-1 1 0 0,0 0-1 0 0,0 0-47 0 0,3-5 227 0 0,0 0 0 0 0,-1 0 0 0 0,0-1 0 0 0,0 0-1 0 0,0 0 1 0 0,-1-1 0 0 0,0 1 0 0 0,0-1 0 0 0,-1 0-1 0 0,0-1 1 0 0,-1 1 0 0 0,0-1 0 0 0,0 1 0 0 0,1-8-227 0 0,4-7 178 0 0,5-10-1 0 0,2-1 0 0 0,2 2 0 0 0,1 0 0 0 0,1 1 0 0 0,23-28-177 0 0,75-83 138 0 0,-117 141-139 0 0,1 0-1 0 0,-1 0 1 0 0,1 0 0 0 0,-1 0-1 0 0,1 1 1 0 0,0-1 0 0 0,0 0-1 0 0,-1 1 1 0 0,1-1 0 0 0,0 1-1 0 0,0-1 1 0 0,0 1-1 0 0,-1-1 1 0 0,1 1 0 0 0,0-1-1 0 0,0 1 1 0 0,0 0 0 0 0,0-1-1 0 0,0 1 1 0 0,0 0-1 0 0,0 0 1 0 0,0 0 0 0 0,0 0-1 0 0,0 0 1 0 0,0 0 0 0 0,0 0-1 0 0,0 0 1 0 0,0 0-1 0 0,0 0 1 0 0,0 1 0 0 0,0-1-1 0 0,0 0 1 0 0,0 1 0 0 0,0-1-1 0 0,-1 1 1 0 0,1-1 0 0 0,0 1-1 0 0,0-1 1 0 0,0 1-1 0 0,-1-1 1 0 0,1 1 0 0 0,0 0-1 0 0,0 0 1 0 0,-1-1 0 0 0,1 1-1 0 0,-1 0 1 0 0,1 0-1 0 0,-1 0 1 0 0,1-1 0 0 0,-1 1-1 0 0,1 0 1 0 0,-1 0 0 0 0,0 1 1 0 0,21 58-15 0 0,-19-52 33 0 0,60 382 129 0 0,63 169-81 0 0,-124-553-66 0 0,6 29 3 0 0,-2 2 0 0 0,-1-1 1 0 0,-2 0-1 0 0,-1 1 0 0 0,-4 26-3 0 0,3-55 11 0 0,-1 1 0 0 0,-1-1 0 0 0,0 0 0 0 0,0 0 0 0 0,0-1 0 0 0,-1 1 0 0 0,0 0 0 0 0,-1-1 0 0 0,1 1 0 0 0,-2-1 0 0 0,1 0 0 0 0,-1-1 0 0 0,0 1 0 0 0,0-1 0 0 0,-1 0 0 0 0,1 0 0 0 0,-1 0 0 0 0,-1-1 0 0 0,1 0 0 0 0,-1 0 0 0 0,0-1-1 0 0,0 0 1 0 0,0 0 0 0 0,-1-1 0 0 0,1 1 0 0 0,-1-2 0 0 0,-5 2-11 0 0,11-4 4 0 0,-1 1 0 0 0,0-1-1 0 0,0-1 1 0 0,0 1-1 0 0,1 0 1 0 0,-1-1 0 0 0,0 1-1 0 0,0-1 1 0 0,1 0-1 0 0,-1 0 1 0 0,0 0 0 0 0,1 0-1 0 0,-1 0 1 0 0,1-1-1 0 0,-1 1 1 0 0,1-1-1 0 0,0 0 1 0 0,0 1 0 0 0,0-1-1 0 0,0 0 1 0 0,0 0-1 0 0,0-1 1 0 0,0 1 0 0 0,1 0-1 0 0,-1 0 1 0 0,1-1-1 0 0,-1 1 1 0 0,1-1 0 0 0,0 0-1 0 0,0 1 1 0 0,0-1-1 0 0,1 0 1 0 0,-1 1-4 0 0,-6-25 0 0 0,0-1 0 0 0,2 0 1 0 0,2 1-1 0 0,0-1 0 0 0,2 0 0 0 0,1 0 1 0 0,1-1-1 0 0,1 1 0 0 0,2 1 0 0 0,0-1 0 0 0,2 0 1 0 0,1 1-1 0 0,2 0 0 0 0,0 1 0 0 0,2 0 1 0 0,1 1-1 0 0,1 0 0 0 0,12-19 0 0 0,-13 21-36 0 0,0 0 0 0 0,1 1 0 0 0,2 0 0 0 0,0 1 0 0 0,1 0-1 0 0,1 1 1 0 0,1 1 0 0 0,1 1 0 0 0,0 1 0 0 0,2 0 0 0 0,0 2 0 0 0,0 0 0 0 0,1 2 0 0 0,1 0 0 0 0,9-3 36 0 0,7 9-1497 0 0,-22 7-4961 0 0,-11 0-5384 0 0</inkml:trace>
  <inkml:trace contextRef="#ctx0" brushRef="#br0" timeOffset="76784.108">9362 1665 912 0 0,'0'0'1332'0'0,"0"0"-69"0"0,0 0 63 0 0,0 0 193 0 0,0 0 141 0 0,0 0 43 0 0,0 0-125 0 0,0 0-235 0 0,0 0-195 0 0,0 0-157 0 0,0 0-120 0 0,-29 3-91 0 0,-93 14-98 0 0,64 7 187 0 0,49-16-678 0 0,-6 6-35 0 0,0 1 0 0 0,0 0 0 0 0,2 1 1 0 0,0 0-1 0 0,1 1 0 0 0,0 1 0 0 0,2 0 0 0 0,0 0 0 0 0,1 1 0 0 0,1 0 1 0 0,-5 16-157 0 0,12-33-2 0 0,-1 1 0 0 0,1 0 0 0 0,-1-1 0 0 0,1 1 0 0 0,0 0-1 0 0,0 0 1 0 0,0-1 0 0 0,0 1 0 0 0,1 0 0 0 0,-1 0 0 0 0,1 0 0 0 0,0 0 0 0 0,-1 0 0 0 0,1 0 0 0 0,1 0 0 0 0,-1 0 0 0 0,0 0 0 0 0,1 0 0 0 0,0 0 0 0 0,-1 0 0 0 0,1 0 0 0 0,0 0 0 0 0,0-1 0 0 0,1 1 0 0 0,-1 0 0 0 0,1-1 0 0 0,-1 1 0 0 0,1-1 0 0 0,0 1 0 0 0,0-1 0 0 0,0 0 0 0 0,0 0 0 0 0,0 0 0 0 0,1 0 0 0 0,-1 0 0 0 0,0 0 0 0 0,1-1 0 0 0,0 1 0 0 0,-1-1 0 0 0,1 0 0 0 0,0 0 0 0 0,0 0 0 0 0,1 1 2 0 0,9-6 99 0 0,-1 0-1 0 0,0-1 1 0 0,0 0 0 0 0,0-1 0 0 0,0 0-1 0 0,-1 0 1 0 0,0-2 0 0 0,-1 1 0 0 0,0-1 0 0 0,0-1-1 0 0,0 0 1 0 0,-1 0 0 0 0,-1-1 0 0 0,1 0-1 0 0,-2-1 1 0 0,1 1 0 0 0,-1-2 0 0 0,2-5-99 0 0,179-316 470 0 0,-188 334-479 0 0,0 0 0 0 0,0 0 0 0 0,0 0 0 0 0,0 0-1 0 0,0-1 1 0 0,1 1 0 0 0,-1 0 0 0 0,0 0 0 0 0,1 0-1 0 0,-1-1 1 0 0,1 1 0 0 0,-1 0 0 0 0,0 0 0 0 0,1-1-1 0 0,0 1 1 0 0,-1 0 0 0 0,1-1 0 0 0,-1 1 0 0 0,1-1-1 0 0,0 1 1 0 0,0-1 0 0 0,-1 1 0 0 0,1-1 0 0 0,0 1-1 0 0,0-1 1 0 0,-1 0 0 0 0,1 1 0 0 0,0-1 0 0 0,0 0-1 0 0,0 0 1 0 0,0 0 0 0 0,-1 1 0 0 0,1-1 0 0 0,0 0-1 0 0,0 0 1 0 0,0 0 0 0 0,0-1 0 0 0,0 1 0 0 0,0 0-1 0 0,-1 0 1 0 0,1 0 0 0 0,0 0 0 0 0,0-1 0 0 0,0 1-1 0 0,-1-1 1 0 0,1 1 0 0 0,0 0 0 0 0,0-1 0 0 0,-1 1-1 0 0,1-1 1 0 0,0 1 0 0 0,-1-1 0 0 0,1 0 0 0 0,0 1-1 0 0,-1-1 1 0 0,1 0 0 0 0,-1 1 0 0 0,1-1 0 0 0,-1 0-1 0 0,0 0 1 0 0,1 1 0 0 0,-1-1 0 0 0,0 0 0 0 0,1 0-1 0 0,-1 0 1 0 0,0 0 0 0 0,0 1 0 0 0,0-1 0 0 0,0-1 9 0 0,26 97-26 0 0,-22-74 30 0 0,0-1 0 0 0,2 0 0 0 0,0 0 0 0 0,2-1-1 0 0,0 0 1 0 0,1 0 0 0 0,0 0 0 0 0,10 11-4 0 0,-16-26 12 0 0,0 0 0 0 0,1 0 0 0 0,0 0 0 0 0,0-1 0 0 0,0 1 0 0 0,0-1 0 0 0,0 0 0 0 0,1 0 0 0 0,0-1 0 0 0,-1 1 0 0 0,1-1 0 0 0,0 0 0 0 0,0 0 0 0 0,0-1 0 0 0,0 1 0 0 0,0-1 0 0 0,1 0 0 0 0,-1-1 0 0 0,0 1 0 0 0,1-1 0 0 0,-1 0 0 0 0,0 0 0 0 0,1-1 0 0 0,-1 1 0 0 0,0-1 0 0 0,0-1 0 0 0,0 1 0 0 0,0-1 0 0 0,0 1 0 0 0,0-2 0 0 0,0 1 0 0 0,1-1-12 0 0,25-21 196 0 0,-2-1 1 0 0,-1-2-1 0 0,0-1 0 0 0,-2-1 1 0 0,-2-1-1 0 0,0-1 1 0 0,-2-1-1 0 0,-2-1 0 0 0,-1-1 1 0 0,-1 0-1 0 0,-2-2 0 0 0,11-35-196 0 0,59-187 725 0 0,-76 209-681 0 0,-2 0 0 0 0,-2-1 0 0 0,-2 0 1 0 0,-2 0-1 0 0,-3 0 0 0 0,-2-4-44 0 0,3 45 36 0 0,0 1-1 0 0,-1-1 0 0 0,0 1 1 0 0,-1-1-1 0 0,0 1 1 0 0,0 0-1 0 0,-1 0 1 0 0,1 0-1 0 0,-2 0 1 0 0,1 0-1 0 0,-1 0 1 0 0,-1 1-1 0 0,1 0 1 0 0,-1 0-1 0 0,-2-2-35 0 0,6 9-1 0 0,-1 0 1 0 0,1-1-1 0 0,0 1 0 0 0,0 0 1 0 0,0 1-1 0 0,0-1 0 0 0,-1 0 1 0 0,1 0-1 0 0,0 0 0 0 0,0 1 0 0 0,0-1 1 0 0,0 0-1 0 0,0 1 0 0 0,0-1 1 0 0,0 1-1 0 0,0 0 0 0 0,0-1 1 0 0,0 1-1 0 0,0 0 0 0 0,0 0 0 0 0,0-1 1 0 0,0 1-1 0 0,0 0 0 0 0,1 0 1 0 0,-1 0-1 0 0,0 0 0 0 0,1 0 1 0 0,-1 0-1 0 0,1 0 0 0 0,-1 0 0 0 0,1 0 1 0 0,-1 0-1 0 0,1 1 0 0 0,0-1 1 0 0,0 0-1 0 0,-1 0 0 0 0,1 0 1 0 0,0 0-1 0 0,0 1 0 0 0,0-1 0 0 0,0 0 1 0 0,0 0-1 0 0,1 0 0 0 0,-1 0 1 0 0,0 1-1 0 0,0-1 1 0 0,-1 5 4 0 0,-11 48 21 0 0,3 1 1 0 0,2 1-1 0 0,3-1 1 0 0,2 1-1 0 0,3 0 0 0 0,2 1-25 0 0,1 5 48 0 0,3 0 0 0 0,2 0 0 0 0,3-1 0 0 0,12 34-48 0 0,19 48 38 0 0,-25-98-100 0 0,-16-45 38 0 0,-2 0-6 0 0,0 0 0 0 0,0 0 0 0 0,0 0-56 0 0,-12-18-1234 0 0,-31-23-3009 0 0,14 16-4698 0 0,21 17-1885 0 0</inkml:trace>
  <inkml:trace contextRef="#ctx0" brushRef="#br0" timeOffset="77035.17">9535 1344 9498 0 0,'0'0'1952'0'0,"0"0"-1583"0"0,0 0 311 0 0,0 0 256 0 0,0 0 104 0 0,190-70-48 0 0,-139 48-152 0 0,4 0-191 0 0,1 0-105 0 0,4 0-24 0 0,1-4-48 0 0,-2 0-88 0 0,4 4-88 0 0,-3-4-192 0 0,-6 8-200 0 0,-6 0-416 0 0,-13 3-1208 0 0,-13 8-8611 0 0</inkml:trace>
  <inkml:trace contextRef="#ctx0" brushRef="#br0" timeOffset="77882.359">5330 3671 5737 0 0,'0'0'1737'0'0,"0"0"-225"0"0,0 0 78 0 0,0 0 102 0 0,0 0 80 0 0,0 0-42 0 0,0 0-239 0 0,0 0-240 0 0,0 0-223 0 0,0 0-217 0 0,0 0-144 0 0,-27 14-111 0 0,-87 46-89 0 0,57-14 121 0 0,49-34-445 0 0,7-10-116 0 0,-23 26 258 0 0,2 2-1 0 0,0 0 1 0 0,3 1-1 0 0,0 1 1 0 0,2 1-1 0 0,2 1 1 0 0,-5 15-285 0 0,12-23 93 0 0,1 0 0 0 0,1 1 0 0 0,1 0 0 0 0,1-1 0 0 0,2 1 1 0 0,1 25-94 0 0,1-44-3 0 0,0 0 0 0 0,1 0 1 0 0,1 0-1 0 0,-1 0 0 0 0,1 0 1 0 0,0 0-1 0 0,1-1 0 0 0,0 1 1 0 0,0-1-1 0 0,1 1 0 0 0,0-1 0 0 0,0 0 1 0 0,1-1-1 0 0,-1 1 0 0 0,2-1 1 0 0,-1 0-1 0 0,1 0 0 0 0,-1 0 1 0 0,2-1-1 0 0,-1 0 0 0 0,1 0 1 0 0,-1 0-1 0 0,1-1 0 0 0,7 3 3 0 0,-6-3-104 0 0,0-1 0 0 0,0 0-1 0 0,1-1 1 0 0,-1 1 0 0 0,1-2-1 0 0,-1 1 1 0 0,1-1 0 0 0,0 0-1 0 0,-1-1 1 0 0,1 0 0 0 0,0-1-1 0 0,-1 1 1 0 0,1-2 0 0 0,5 0 104 0 0,37-23-6653 0 0,-39 14-4422 0 0</inkml:trace>
  <inkml:trace contextRef="#ctx0" brushRef="#br0" timeOffset="78187.605">5581 3933 8898 0 0,'0'0'865'0'0,"0"0"56"0"0,0 0 242 0 0,0 0 246 0 0,0 0 95 0 0,0 0-179 0 0,-8 34-330 0 0,-21 107-271 0 0,26-74 114 0 0,6-60-689 0 0,-1-2-61 0 0,0-1 1 0 0,0 0-1 0 0,1 0 0 0 0,-1 0 1 0 0,1 0-1 0 0,0 0 1 0 0,0 0-1 0 0,0-1 1 0 0,0 1-1 0 0,1-1 1 0 0,-1 0-1 0 0,1 0 1 0 0,0 0-1 0 0,0-1 0 0 0,0 1 1 0 0,0-1-1 0 0,0 0 1 0 0,1 0-1 0 0,-1-1 1 0 0,1 1-1 0 0,-1-1 1 0 0,1 0-1 0 0,0 0 1 0 0,-1 0-1 0 0,1-1 0 0 0,0 0 1 0 0,-1 0-1 0 0,1 0 1 0 0,0 0-1 0 0,0-1 1 0 0,-1 0-1 0 0,1 0 1 0 0,-1 0-1 0 0,1 0 1 0 0,-1-1-1 0 0,1 0 0 0 0,-1 1 1 0 0,0-2-1 0 0,1 1 1 0 0,-1-1-89 0 0,8-8 145 0 0,1 0-1 0 0,-1-1 1 0 0,-1-1 0 0 0,0 0 0 0 0,-1-1-1 0 0,-1 0 1 0 0,0 0 0 0 0,-1-1 0 0 0,0 0-1 0 0,-1 0 1 0 0,-1-1 0 0 0,0 0 0 0 0,-1 0-1 0 0,-1 0 1 0 0,-1-1 0 0 0,0 0 0 0 0,-1 1-1 0 0,-1-1 1 0 0,0 0 0 0 0,-2 0 0 0 0,0 0-1 0 0,-1-2-144 0 0,2 14-27 0 0,0 0-1 0 0,0 0 0 0 0,-1 0 0 0 0,1 0 1 0 0,-1 0-1 0 0,-1 0 0 0 0,1 0 0 0 0,-1 0 1 0 0,0 0-1 0 0,0 1 0 0 0,0-1 1 0 0,-1 1-1 0 0,1 0 0 0 0,-1-1 0 0 0,0 1 1 0 0,0 0-1 0 0,-1 1 0 0 0,1-1 0 0 0,-1 1 1 0 0,0-1-1 0 0,0 1 0 0 0,0 0 0 0 0,0 0 1 0 0,0 1-1 0 0,-1-1 0 0 0,1 1 0 0 0,-1 0 1 0 0,0 0-1 0 0,0 1 0 0 0,0-1 0 0 0,1 1 1 0 0,-1 0-1 0 0,0 1 0 0 0,-1-1 0 0 0,1 1 1 0 0,0 0-1 0 0,0 0 0 0 0,0 0 0 0 0,0 1 1 0 0,0 0-1 0 0,0 0 0 0 0,0 0 0 0 0,1 0 1 0 0,-1 1-1 0 0,0 0 0 0 0,-3 2 28 0 0,-55 52-2586 0 0,31-9-4238 0 0,31-46 6397 0 0,-13 19-10780 0 0</inkml:trace>
  <inkml:trace contextRef="#ctx0" brushRef="#br0" timeOffset="78648.889">5997 4209 6321 0 0,'0'0'2115'0'0,"0"0"-297"0"0,0 0-16 0 0,0 0 45 0 0,8-31-109 0 0,25-99-258 0 0,52-102 2039 0 0,-41 128-2862 0 0,2-1-315 0 0,-49 144-399 0 0,3-39 57 0 0,-32 151 40 0 0,31-146-36 0 0,1 0 0 0 0,0 0 0 0 0,0 0 0 0 0,0 0 0 0 0,1 0 0 0 0,0 1 0 0 0,0-1 0 0 0,0 0 0 0 0,1-1 0 0 0,0 1 0 0 0,-1 0 0 0 0,2 0-1 0 0,-1-1 1 0 0,0 1 0 0 0,1-1 0 0 0,0 0 0 0 0,0 0 0 0 0,0 0 0 0 0,1 0 0 0 0,0 0 0 0 0,-1-1 0 0 0,1 1 0 0 0,0-1 0 0 0,0 0 0 0 0,1 0 0 0 0,-1-1 0 0 0,1 1 0 0 0,1-1-4 0 0,1 1 116 0 0,0 0 0 0 0,0-1 1 0 0,0 0-1 0 0,1 0 0 0 0,0-1 1 0 0,-1 0-1 0 0,1 0 0 0 0,-1-1 1 0 0,1 0-1 0 0,0 0 0 0 0,-1-1 1 0 0,1 0-1 0 0,-1 0 1 0 0,1 0-1 0 0,-1-1 0 0 0,1-1 1 0 0,-1 1-1 0 0,0-1 0 0 0,0 0 1 0 0,0-1-1 0 0,-1 0 0 0 0,1 0 1 0 0,-1 0-1 0 0,0-1 0 0 0,0 0 1 0 0,0 0-1 0 0,-1 0 0 0 0,0-1 1 0 0,0 0-1 0 0,0 0 0 0 0,-1 0 1 0 0,1-1-1 0 0,-1-1-116 0 0,4-8 136 0 0,0-1 0 0 0,-2 1-1 0 0,0-1 1 0 0,-1-1 0 0 0,-1 1-1 0 0,0-1 1 0 0,-1 0 0 0 0,-1 0-1 0 0,-1 0 1 0 0,-1 0 0 0 0,0 0-1 0 0,-3-15-135 0 0,3 26-63 0 0,-1 1-1 0 0,0-1 0 0 0,-1 0 0 0 0,0 0 0 0 0,0 1 0 0 0,0-1 0 0 0,-1 1 0 0 0,0 0 0 0 0,0 0 0 0 0,0 0 0 0 0,-1 0 0 0 0,0 0 0 0 0,0 1 0 0 0,-1-1 0 0 0,1 1 1 0 0,-1 0-1 0 0,-4-3 64 0 0,-8 5-3708 0 0,11 9-5047 0 0,4-2-3120 0 0</inkml:trace>
  <inkml:trace contextRef="#ctx0" brushRef="#br0" timeOffset="79062.489">7015 3259 8210 0 0,'0'0'2828'0'0,"0"0"-1410"0"0,0 0-411 0 0,0 0 46 0 0,0 0 84 0 0,0 0-1 0 0,0 0-112 0 0,0 0-136 0 0,0 0-132 0 0,0 0-115 0 0,-33 14-116 0 0,-99 48-120 0 0,76-24 108 0 0,55-37-508 0 0,0-1 1 0 0,-1 1-1 0 0,1 0 0 0 0,0 0 1 0 0,0 0-1 0 0,0 0 1 0 0,0 0-1 0 0,0 0 1 0 0,0 0-1 0 0,1 1 1 0 0,-1-1-1 0 0,0 0 1 0 0,0 0-1 0 0,1 1 0 0 0,-1-1 1 0 0,1 0-1 0 0,-1 1 1 0 0,1-1-1 0 0,0 1 1 0 0,0-1-1 0 0,-1 0 1 0 0,1 1-1 0 0,0-1 1 0 0,0 1-1 0 0,0-1 1 0 0,1 1-1 0 0,-1-1 0 0 0,0 0 1 0 0,0 1-1 0 0,1-1 1 0 0,-1 1-1 0 0,1-1 1 0 0,-1 0-1 0 0,1 1 1 0 0,0-1-1 0 0,-1 0 1 0 0,1 0-1 0 0,0 0 0 0 0,0 1 1 0 0,0-1-1 0 0,0 0 1 0 0,0 0-1 0 0,1 1-5 0 0,103 1 187 0 0,-90-4-135 0 0,0 0 0 0 0,1 2 0 0 0,-1-1 1 0 0,0 2-1 0 0,0 0 0 0 0,0 0 0 0 0,0 2 0 0 0,11 3-52 0 0,-20-4 54 0 0,1-1-1 0 0,0 1 1 0 0,-1 0-1 0 0,0 1 1 0 0,0 0-1 0 0,0 0 1 0 0,0 0-1 0 0,0 1 1 0 0,-1 0-1 0 0,0 0 1 0 0,0 0-1 0 0,0 0 1 0 0,-1 1-1 0 0,0 0 1 0 0,0 0-1 0 0,0 0 1 0 0,-1 0-1 0 0,0 1 1 0 0,0 0-1 0 0,0-1 1 0 0,-1 1-1 0 0,0 0 1 0 0,-1 0-1 0 0,1 0 1 0 0,-1 0-1 0 0,-1 3-53 0 0,-2 7 92 0 0,-1 1 0 0 0,-1-1-1 0 0,-1 1 1 0 0,0-2 0 0 0,-2 1 0 0 0,0 0-1 0 0,0-1 1 0 0,-2-1 0 0 0,0 1-1 0 0,0-1 1 0 0,-2-1 0 0 0,0 0-1 0 0,0 0 1 0 0,-1-1 0 0 0,-1-1 0 0 0,0 0-1 0 0,-1 0 1 0 0,-15 9-92 0 0,29-21 2 0 0,-11 10-139 0 0,7-5-32 0 0,-1 0 0 0 0,1-1-1 0 0,-1 1 1 0 0,0-1 0 0 0,0-1-1 0 0,0 1 1 0 0,-1-1 0 0 0,1 1-1 0 0,-1-1 1 0 0,0-1 0 0 0,0 1-1 0 0,0-1 1 0 0,0 0-1 0 0,0-1 1 0 0,-1 1 0 0 0,-2-1 169 0 0,5-23-12368 0 0,4 11 2159 0 0</inkml:trace>
  <inkml:trace contextRef="#ctx0" brushRef="#br0" timeOffset="79336.869">7365 3005 15843 0 0,'0'0'859'0'0,"0"0"-23"0"0,0 0 147 0 0,0 0 195 0 0,0 0 79 0 0,-4 35-88 0 0,-12 111-217 0 0,12 0 828 0 0,6-106-1579 0 0,1 1 0 0 0,3-1-1 0 0,1 0 1 0 0,2 0-1 0 0,2-1 1 0 0,1 0 0 0 0,4 3-201 0 0,2-7-76 0 0,8 30-3540 0 0,-27-63 1137 0 0,-3-1-6915 0 0,4-1 8803 0 0,-4 0-9515 0 0</inkml:trace>
  <inkml:trace contextRef="#ctx0" brushRef="#br0" timeOffset="79513.187">7092 3502 8058 0 0,'0'0'3857'0'0,"0"0"-1762"0"0,0 0-712 0 0,0 0-174 0 0,0 0-57 0 0,0 0-134 0 0,0 0-179 0 0,0 0-155 0 0,0 0-120 0 0,0 0-70 0 0,0 0-72 0 0,0 0-78 0 0,33-24-76 0 0,102-70-62 0 0,-55 59-19 0 0,-61 33-155 0 0,34-10-809 0 0,0 4 1 0 0,1 1 0 0 0,0 3 0 0 0,20 2 776 0 0,-27-2-2134 0 0,2 1-5898 0 0,-28 3-1509 0 0</inkml:trace>
  <inkml:trace contextRef="#ctx0" brushRef="#br0" timeOffset="79852.841">7952 3251 7026 0 0,'0'0'3620'0'0,"0"0"-1297"0"0,0 0-722 0 0,0 0-256 0 0,0 0-147 0 0,0 0-119 0 0,0 0-120 0 0,0 0-122 0 0,0 0-106 0 0,0 0-121 0 0,0 0-124 0 0,0 0-120 0 0,-29 7-96 0 0,-90 23-64 0 0,116-29-195 0 0,0-1 0 0 0,-1 1 1 0 0,1 0-1 0 0,0 0 0 0 0,-1 0 1 0 0,1 0-1 0 0,0 1 0 0 0,0-1 1 0 0,0 1-1 0 0,0 0 0 0 0,0 0 1 0 0,1 0-1 0 0,-1 0 0 0 0,0 0 1 0 0,1 1-1 0 0,0-1 0 0 0,-1 1 1 0 0,1 0-1 0 0,0 0-11 0 0,-5 6 40 0 0,0-1-29 0 0,0 0 1 0 0,0 0-1 0 0,1 1 1 0 0,0-1-1 0 0,0 1 1 0 0,1 1-1 0 0,0-1 1 0 0,1 1-1 0 0,0 0 1 0 0,0 0-1 0 0,1 0 1 0 0,0 0 0 0 0,1 1-1 0 0,0-1 1 0 0,1 1-1 0 0,0-1 1 0 0,1 1-1 0 0,0 0 1 0 0,0-1-1 0 0,2 7-11 0 0,0-14 11 0 0,1 0-1 0 0,-1-1 0 0 0,1 1 0 0 0,-1-1 1 0 0,1 1-1 0 0,0-1 0 0 0,0 0 1 0 0,0 0-1 0 0,0 0 0 0 0,0-1 0 0 0,0 1 1 0 0,0-1-1 0 0,1 1 0 0 0,-1-1 1 0 0,1 0-1 0 0,-1-1 0 0 0,1 1 0 0 0,-1-1 1 0 0,1 1-1 0 0,-1-1 0 0 0,1 0 1 0 0,-1 0-1 0 0,1 0 0 0 0,-1-1 0 0 0,1 1 1 0 0,-1-1-1 0 0,1 0 0 0 0,-1 0 0 0 0,1 0 1 0 0,-1-1-1 0 0,0 1 0 0 0,0-1 1 0 0,0 0-1 0 0,0 1 0 0 0,0-1 0 0 0,0-1 1 0 0,0 1-1 0 0,1-1-10 0 0,19-16 227 0 0,-1-1-1 0 0,0-1 1 0 0,-1-1-1 0 0,-2-1 1 0 0,0 0-1 0 0,-2-1 0 0 0,0-2 1 0 0,-2 1-1 0 0,4-10-226 0 0,36-54 604 0 0,-49 79-578 0 0,57-57 123 0 0,-61 67-156 0 0,-1 1 1 0 0,1 0-1 0 0,-1-1 1 0 0,1 1-1 0 0,-1 0 1 0 0,0 0-1 0 0,1 0 1 0 0,-1 0-1 0 0,0 0 1 0 0,0 0-1 0 0,0 0 1 0 0,0 1-1 0 0,0-1 1 0 0,0 0-1 0 0,0 1 1 0 0,0-1-1 0 0,0 0 1 0 0,-1 1-1 0 0,1-1 1 0 0,-1 1-1 0 0,1-1 1 0 0,-1 1-1 0 0,1 0 1 0 0,-1-1-1 0 0,0 1 1 0 0,0 1 6 0 0,1 0-10 0 0,43 151-3938 0 0,-36-139 1296 0 0,-2-6-2597 0 0,-2-4-6048 0 0</inkml:trace>
  <inkml:trace contextRef="#ctx0" brushRef="#br0" timeOffset="80234.399">8335 3369 9602 0 0,'0'0'2182'0'0,"0"0"-482"0"0,0 0-85 0 0,0 0-16 0 0,0 0-146 0 0,0 0-261 0 0,0 0-281 0 0,0 0-161 0 0,0 0-96 0 0,14-34-71 0 0,46-104-82 0 0,-6 16 679 0 0,-15 52-885 0 0,-35 107-599 0 0,-4-16 291 0 0,11 103-230 0 0,-10-120 237 0 0,0 0 0 0 0,1 0-1 0 0,-1-1 1 0 0,1 1 0 0 0,0 0 0 0 0,0-1 0 0 0,1 1 0 0 0,-1-1 0 0 0,0 1 0 0 0,1-1 0 0 0,0 0-1 0 0,0 0 1 0 0,0-1 0 0 0,0 1 0 0 0,1-1 0 0 0,-1 1 0 0 0,1-1 0 0 0,-1 0 0 0 0,1 0 0 0 0,0 0-1 0 0,0-1 1 0 0,-1 1 0 0 0,1-1 0 0 0,0 0 0 0 0,1 0 0 0 0,-1-1 0 0 0,4 1 6 0 0,3-2 94 0 0,-1-1 0 0 0,1 0 0 0 0,-1-1 0 0 0,0 0 0 0 0,0-1 0 0 0,0 0 0 0 0,0 0 0 0 0,0-1 0 0 0,-1 0 0 0 0,0-1 0 0 0,0 0 0 0 0,0-1 0 0 0,-1 1 0 0 0,0-2 0 0 0,0 1 0 0 0,-1-1 0 0 0,0 0 0 0 0,-1-1 0 0 0,1 0 0 0 0,-2 0 0 0 0,1 0 0 0 0,-1 0 0 0 0,0-1 0 0 0,0-4-94 0 0,2 0-23 0 0,0 0 0 0 0,-2 0 0 0 0,1-1 0 0 0,-2 0 0 0 0,0 0 0 0 0,-1 0 0 0 0,-1 0 0 0 0,1-5 23 0 0,2-40-8230 0 0,-4 51-3415 0 0</inkml:trace>
  <inkml:trace contextRef="#ctx0" brushRef="#br0" timeOffset="80500.188">9189 2287 16227 0 0,'0'0'2404'0'0,"0"0"-1556"0"0,0 0-457 0 0,0 0 177 0 0,0 0 239 0 0,0 0 171 0 0,0 0 8 0 0,0 0-163 0 0,0 0-140 0 0,0 0-115 0 0,7 37-114 0 0,22 120-117 0 0,-17 6 116 0 0,-1 10-1098 0 0,-10 128 645 0 0,-11-217-4068 0 0,7-82 133 0 0,2-2-3184 0 0,-1 0-3641 0 0</inkml:trace>
  <inkml:trace contextRef="#ctx0" brushRef="#br0" timeOffset="80750.059">8843 2762 10250 0 0,'0'0'2897'0'0,"0"0"-1593"0"0,0 0-72 0 0,0 0 73 0 0,0 0-169 0 0,0 0-240 0 0,0 0-208 0 0,201-81-136 0 0,-157 62-80 0 0,2 5-63 0 0,2-5-97 0 0,1-3-120 0 0,1 4-104 0 0,-2-4-160 0 0,-2 7-344 0 0,-7-4-673 0 0,-8 5-2479 0 0,-15 6-8995 0 0</inkml:trace>
  <inkml:trace contextRef="#ctx0" brushRef="#br0" timeOffset="82553.951">5704 4941 2833 0 0,'0'0'2000'0'0,"0"0"-410"0"0,0 0-70 0 0,0 0 72 0 0,0 0 57 0 0,0 0-77 0 0,0 0-220 0 0,0 0-162 0 0,0 0-139 0 0,0 0-106 0 0,0 0-118 0 0,-15-1-113 0 0,-48-3-106 0 0,9 21 449 0 0,38-7-709 0 0,-182 122 1977 0 0,152-98-1896 0 0,-25 28 710 0 0,91-44-1199 0 0,14-13 149 0 0,0-1-1 0 0,1-1 0 0 0,-1-2 1 0 0,32-4-89 0 0,6 1 50 0 0,-62 1-45 0 0,0 1-1 0 0,0-1 1 0 0,0 1 0 0 0,0 1-1 0 0,0 0 1 0 0,0 0-1 0 0,0 1 1 0 0,0 0-1 0 0,-1 1 1 0 0,1 0-1 0 0,-1 1 1 0 0,0-1-1 0 0,0 2 1 0 0,0 0 0 0 0,0 0-1 0 0,-1 0 1 0 0,0 1-1 0 0,0 0 1 0 0,0 1-1 0 0,-1-1 1 0 0,0 2-1 0 0,3 2-4 0 0,-8-5 40 0 0,1 0 0 0 0,-1 0 0 0 0,0 0-1 0 0,0 0 1 0 0,-1 0 0 0 0,0 0 0 0 0,0 0-1 0 0,0 0 1 0 0,0 1 0 0 0,-1-1-1 0 0,0 0 1 0 0,0 1 0 0 0,0-1 0 0 0,-1 0-1 0 0,0 1 1 0 0,0-1 0 0 0,0 0 0 0 0,0 0-1 0 0,-1 0 1 0 0,0 0 0 0 0,0 0 0 0 0,0 0-1 0 0,-1-1 1 0 0,0 1 0 0 0,0-1-1 0 0,0 1 1 0 0,0-1 0 0 0,-3 2-40 0 0,-112 102 409 0 0,97-94-392 0 0,-1-1 1 0 0,0-2-1 0 0,-1 0 0 0 0,-1-1 0 0 0,1-1 0 0 0,-2-1 1 0 0,1-1-1 0 0,-1-2 0 0 0,0 0 0 0 0,0-1 1 0 0,0-2-1 0 0,0-1 0 0 0,-20-1-17 0 0,44 0-25 0 0,0 0 1 0 0,0 1-1 0 0,-1-1 1 0 0,1 0-1 0 0,0 0 0 0 0,0 0 1 0 0,0 0-1 0 0,0 0 1 0 0,-1 0-1 0 0,1 0 0 0 0,0-1 1 0 0,0 1-1 0 0,0 0 1 0 0,0-1-1 0 0,0 1 0 0 0,0-1 1 0 0,0 1-1 0 0,0-1 1 0 0,0 1-1 0 0,0-1 0 0 0,0 0 1 0 0,0 1-1 0 0,0-1 1 0 0,0 0-1 0 0,1 0 0 0 0,-1 0 1 0 0,0 0-1 0 0,0 0 1 0 0,1 0-1 0 0,-1 0 0 0 0,1 0 1 0 0,-1 0-1 0 0,1 0 1 0 0,-1 0-1 0 0,1 0 0 0 0,0 0 1 0 0,-1 0-1 0 0,1 0 1 0 0,0 0-1 0 0,0-1 0 0 0,0 1 1 0 0,0 0-1 0 0,0 0 1 0 0,0 0-1 0 0,0 0 0 0 0,0 0 1 0 0,1-1-1 0 0,-1 1 1 0 0,0 0-1 0 0,1 0 0 0 0,-1 0 1 0 0,1 0-1 0 0,0-1 25 0 0,34-50-2235 0 0,-17 36 719 0 0,5-5-4529 0 0,-7 9-5537 0 0</inkml:trace>
  <inkml:trace contextRef="#ctx0" brushRef="#br0" timeOffset="83065.13">6113 4978 15299 0 0,'0'0'1546'0'0,"0"0"-674"0"0,0 0-286 0 0,0 0 104 0 0,0 0 200 0 0,0 0 107 0 0,0 0-91 0 0,-5 36-183 0 0,-15 112-158 0 0,15-42 134 0 0,38 185 16 0 0,-32-270-696 0 0,0-10 2 0 0,1 0 0 0 0,-2 0-1 0 0,0 0 1 0 0,0 0 0 0 0,-1 0-1 0 0,0 0 1 0 0,-1 1 0 0 0,-1-2 0 0 0,1 1-1 0 0,-2 0 1 0 0,1-1 0 0 0,-2 1 0 0 0,1-1-1 0 0,-2 1-20 0 0,5-10 17 0 0,0 0 0 0 0,0 0 0 0 0,0 0 0 0 0,0 0 0 0 0,0 0 0 0 0,0 0 0 0 0,0 0 0 0 0,-1-1 0 0 0,1 1 0 0 0,0-1 0 0 0,0 1 0 0 0,-1-1 0 0 0,1 1 0 0 0,0-1 0 0 0,-1 0 0 0 0,1 1 0 0 0,0-1 0 0 0,-1 0 0 0 0,1 0 0 0 0,-1 0 0 0 0,1 0 0 0 0,0 0 0 0 0,-1 0 0 0 0,1-1 0 0 0,0 1 0 0 0,-1 0 0 0 0,1-1 0 0 0,0 1 0 0 0,-1-1 0 0 0,1 1 0 0 0,0-1 0 0 0,0 0 0 0 0,0 1 0 0 0,0-1 0 0 0,-1 0 0 0 0,1 0 0 0 0,0 0 0 0 0,0 0 0 0 0,0 0 0 0 0,1 0 0 0 0,-1 0 0 0 0,0 0 0 0 0,0 0 0 0 0,1-1 0 0 0,-1 1 0 0 0,0 0 0 0 0,1 0 0 0 0,-1-1 0 0 0,1 1 0 0 0,0 0 0 0 0,-1-1 0 0 0,1 1 0 0 0,0 0 0 0 0,0-2-17 0 0,-4-17 31 0 0,1 0 1 0 0,0 0 0 0 0,2 0-1 0 0,1-1 1 0 0,0 1-1 0 0,1 0 1 0 0,1 0-1 0 0,2 0 1 0 0,0-4-32 0 0,15-48 36 0 0,2 0 0 0 0,3 2 0 0 0,4 1 0 0 0,2 1 0 0 0,24-37-36 0 0,-31 65-4 0 0,1 0 0 0 0,3 1-1 0 0,0 2 1 0 0,3 1 0 0 0,1 1 0 0 0,1 1 0 0 0,2 2 0 0 0,23-16 4 0 0,-55 46-2 0 0,-1 0 0 0 0,1 0 0 0 0,-1 0 0 0 0,1 0 0 0 0,0 0 0 0 0,0 0 0 0 0,0 1 0 0 0,0-1 1 0 0,0 1-1 0 0,0-1 0 0 0,1 1 0 0 0,-1 0 0 0 0,0 0 0 0 0,1 0 0 0 0,-1 0 0 0 0,1 0 1 0 0,-1 1-1 0 0,1-1 0 0 0,-1 1 0 0 0,1-1 0 0 0,0 1 0 0 0,-1 0 0 0 0,1 0 0 0 0,-1 0 0 0 0,1 0 1 0 0,-1 1-1 0 0,1-1 0 0 0,0 1 0 0 0,-1 0 0 0 0,1-1 0 0 0,-1 1 0 0 0,0 0 0 0 0,1 0 0 0 0,-1 1 1 0 0,0-1-1 0 0,0 0 0 0 0,1 1 0 0 0,-1 0 0 0 0,0-1 0 0 0,-1 1 0 0 0,3 1 2 0 0,-2 14 18 0 0,-1 0 0 0 0,-1 0 0 0 0,0 0 0 0 0,-1 0 0 0 0,-1 0 0 0 0,0-1 0 0 0,-2 1 0 0 0,1 0 0 0 0,-2-1 0 0 0,0 0 0 0 0,-2 0 0 0 0,1-1 0 0 0,-2 0 0 0 0,0 0 0 0 0,0 0 0 0 0,-2-1 0 0 0,-7 9-18 0 0,-9 17 35 0 0,-2-2 0 0 0,-1-1 1 0 0,-2-1-1 0 0,-14 11-35 0 0,38-39-9 0 0,0 0 1 0 0,-1-1-1 0 0,0 0 0 0 0,0 0 1 0 0,0 0-1 0 0,-1-1 1 0 0,0-1-1 0 0,0 1 0 0 0,-1-2 1 0 0,0 1-1 0 0,0-1 0 0 0,0-1 1 0 0,0 1-1 0 0,0-2 1 0 0,-1 0-1 0 0,1 0 0 0 0,-4 0 9 0 0,12-2-31 0 0,0-1-1 0 0,1 1 1 0 0,-1-1 0 0 0,0 1-1 0 0,1-1 1 0 0,-1 0-1 0 0,0 0 1 0 0,1 0-1 0 0,-1 0 1 0 0,1 0 0 0 0,-1 0-1 0 0,1 0 1 0 0,0 0-1 0 0,-1 0 1 0 0,1-1 0 0 0,0 1-1 0 0,0 0 1 0 0,0-1-1 0 0,0 1 1 0 0,0-1-1 0 0,0 0 1 0 0,0 1 0 0 0,1-1-1 0 0,-1 0 1 0 0,0 1-1 0 0,1-1 1 0 0,0 0-1 0 0,-1 0 1 0 0,1 1 0 0 0,0-1-1 0 0,0 0 1 0 0,0 0-1 0 0,0 0 1 0 0,0 1-1 0 0,0-1 1 0 0,0 0 0 0 0,1-1 31 0 0,19-67-1846 0 0,28 0-1755 0 0,-11 28-5260 0 0,-24 26-2037 0 0</inkml:trace>
  <inkml:trace contextRef="#ctx0" brushRef="#br0" timeOffset="83422.115">6538 4952 0 0 0,'0'0'1266'0'0,"0"0"477"0"0,0 0 525 0 0,0 0 410 0 0,0 0 108 0 0,0 0-201 0 0,0 0-381 0 0,32 2-376 0 0,98 4-283 0 0,-50-19 891 0 0,-64 8-2174 0 0,-1-2 0 0 0,0 0 0 0 0,0-1-1 0 0,-1-1 1 0 0,0 0 0 0 0,0-1 0 0 0,-1 0-1 0 0,0-1 1 0 0,-1-1 0 0 0,0 0 0 0 0,-1 0 0 0 0,0-1-1 0 0,-1-1 1 0 0,-1 0 0 0 0,0 0 0 0 0,-1-1 0 0 0,1-1-262 0 0,-7 12 8 0 0,1 1 1 0 0,-1-1 0 0 0,0 0 0 0 0,0-1-1 0 0,-1 1 1 0 0,1 0 0 0 0,-1-1 0 0 0,0 1 0 0 0,0-1-1 0 0,0 1 1 0 0,0-1 0 0 0,-1 1 0 0 0,0-1 0 0 0,0 1-1 0 0,0-1 1 0 0,-1 0 0 0 0,1 1 0 0 0,-1-1-1 0 0,0 1 1 0 0,0 0 0 0 0,-1-1 0 0 0,1 1 0 0 0,-1 0-1 0 0,0 0 1 0 0,0-1 0 0 0,-1 2 0 0 0,1-1 0 0 0,-1 0-1 0 0,0 0 1 0 0,0 1 0 0 0,0 0 0 0 0,0-1 0 0 0,-1 1-1 0 0,1 0 1 0 0,-1 1 0 0 0,0-1 0 0 0,0 1-1 0 0,0-1 1 0 0,0 1 0 0 0,0 0 0 0 0,0 1 0 0 0,0-1-1 0 0,-1 1 1 0 0,-3-1-9 0 0,-1 2-17 0 0,1 0 0 0 0,0 1 0 0 0,0 0 0 0 0,0 1 0 0 0,0-1 0 0 0,0 2 0 0 0,1-1 0 0 0,-1 1 0 0 0,1 0 0 0 0,-1 0 0 0 0,1 1 0 0 0,0 0 0 0 0,0 1 0 0 0,1-1 0 0 0,-1 1 0 0 0,1 1 0 0 0,0-1 0 0 0,0 1 0 0 0,1 0 0 0 0,0 0 0 0 0,0 1 17 0 0,-9 11-15 0 0,1 0 1 0 0,0 2-1 0 0,2-1 1 0 0,0 1-1 0 0,1 1 1 0 0,1 0-1 0 0,1 0 15 0 0,3-7-24 0 0,0 0-1 0 0,1 0 0 0 0,1 0 1 0 0,0 0-1 0 0,1 0 0 0 0,0 0 1 0 0,1 1-1 0 0,1-1 0 0 0,1 1 1 0 0,1 11 24 0 0,-1-22-9 0 0,1 1 1 0 0,-1-1 0 0 0,1 0 0 0 0,0 1-1 0 0,1-1 1 0 0,-1 0 0 0 0,1 0-1 0 0,-1-1 1 0 0,1 1 0 0 0,0-1 0 0 0,1 1-1 0 0,-1-1 1 0 0,1 0 0 0 0,-1 0-1 0 0,1 0 1 0 0,0-1 0 0 0,0 1 0 0 0,0-1-1 0 0,0 0 1 0 0,1 0 0 0 0,-1 0-1 0 0,0-1 1 0 0,1 0 0 0 0,-1 0 0 0 0,6 1 8 0 0,117 5-603 0 0,-110-9 312 0 0,1-1-1 0 0,-1-1 1 0 0,0-1-1 0 0,0 0 0 0 0,0-1 1 0 0,-1-1-1 0 0,0 0 1 0 0,0-2-1 0 0,-1 1 0 0 0,0-2 1 0 0,0-1 291 0 0,22-15-4640 0 0,-4-1-3644 0 0,-21 18-246 0 0</inkml:trace>
  <inkml:trace contextRef="#ctx0" brushRef="#br0" timeOffset="83833.442">7324 4728 3577 0 0,'0'0'884'0'0,"0"0"-344"0"0,0 0 83 0 0,0 0 425 0 0,0 0 478 0 0,0 0 315 0 0,0 0 127 0 0,0 0-65 0 0,0 0-195 0 0,0 0-204 0 0,0 0-199 0 0,0 0-186 0 0,0 0-133 0 0,22-14-133 0 0,68-46-121 0 0,-20-9 836 0 0,-60 54-1331 0 0,-7 9-156 0 0,1 0-1 0 0,-1 0 0 0 0,0 0 1 0 0,0 0-1 0 0,-1-1 0 0 0,1 1 1 0 0,-2-1-1 0 0,1 0 0 0 0,-1 0 0 0 0,0 0 1 0 0,0 1-1 0 0,-1-1 0 0 0,0 0 1 0 0,0-6-81 0 0,-1 11-7 0 0,0-1 0 0 0,-1 0 0 0 0,1 1-1 0 0,-1-1 1 0 0,1 0 0 0 0,-1 1 0 0 0,0 0 0 0 0,0-1 0 0 0,0 1 0 0 0,0 0 0 0 0,-1 0 0 0 0,1 0 0 0 0,0 1 0 0 0,-1-1 0 0 0,1 0 0 0 0,-1 1 0 0 0,0 0 0 0 0,1-1 0 0 0,-1 1 0 0 0,0 0 0 0 0,0 1 0 0 0,0-1 0 0 0,0 0 0 0 0,0 1-1 0 0,0-1 1 0 0,0 1 0 0 0,0 0 0 0 0,0 0 0 0 0,0 0 0 0 0,0 1 0 0 0,0-1 0 0 0,0 1 0 0 0,1 0 0 0 0,-1-1 0 0 0,0 1 0 0 0,0 0 0 0 0,0 1 0 0 0,1-1 0 0 0,-1 0 0 0 0,0 1 0 0 0,1 0 0 0 0,-2 1 7 0 0,-11 7-40 0 0,0 1 0 0 0,1 1 1 0 0,1 0-1 0 0,0 0 1 0 0,0 1-1 0 0,2 1 1 0 0,0 0-1 0 0,0 1 1 0 0,1 0-1 0 0,1 1 0 0 0,0 0 1 0 0,2 0-1 0 0,0 1 1 0 0,0 0-1 0 0,2 0 1 0 0,0 0-1 0 0,1 1 0 0 0,0 0 1 0 0,2 0-1 0 0,0 0 1 0 0,1 8 39 0 0,1-22-3 0 0,0 1 0 0 0,1-1 1 0 0,-1 0-1 0 0,1 1 0 0 0,0-1 0 0 0,1 0 1 0 0,-1 1-1 0 0,1-1 0 0 0,0 0 0 0 0,0 0 1 0 0,0 0-1 0 0,0-1 0 0 0,1 1 0 0 0,-1 0 1 0 0,1-1-1 0 0,0 0 0 0 0,0 1 0 0 0,0-1 1 0 0,1 0-1 0 0,-1-1 0 0 0,1 1 1 0 0,-1-1-1 0 0,1 1 0 0 0,0-1 0 0 0,0 0 1 0 0,0-1-1 0 0,0 1 0 0 0,1-1 0 0 0,-1 1 1 0 0,0-1-1 0 0,1 0 0 0 0,-1-1 0 0 0,0 1 1 0 0,1-1-1 0 0,-1 0 0 0 0,1 0 0 0 0,-1 0 1 0 0,3-1 2 0 0,4 1 14 0 0,1-1 0 0 0,-1 0-1 0 0,1 0 1 0 0,-1-1 0 0 0,1 0 0 0 0,-1-1 0 0 0,0-1 0 0 0,0 0 0 0 0,-1 0 0 0 0,1-1 0 0 0,-1 0-1 0 0,6-4-13 0 0,138-106-680 0 0,-84 58-3195 0 0,-39 36-3312 0 0,-22 16 2689 0 0,-1 1-3244 0 0</inkml:trace>
  <inkml:trace contextRef="#ctx0" brushRef="#br0" timeOffset="84353.714">7926 4500 0 0 0,'0'0'1344'0'0,"0"0"145"0"0,0 0 136 0 0,0 0 198 0 0,0 0 100 0 0,0 0-30 0 0,0 0-158 0 0,0 0-259 0 0,0 0-202 0 0,0 0-171 0 0,0 0-132 0 0,0 0-89 0 0,12-27-85 0 0,34-78-51 0 0,-34 78-64 0 0,-12 27-106 0 0,0 0-147 0 0,-18 15 104 0 0,-93 122-428 0 0,106-130-101 0 0,-1 1 0 0 0,2 0 0 0 0,-1 1 0 0 0,1-1 0 0 0,0 1 0 0 0,1-1 1 0 0,0 1-1 0 0,0 0 0 0 0,1 1 0 0 0,0-1 0 0 0,1 0 0 0 0,0 0 0 0 0,0 1 0 0 0,1 3-4 0 0,1-10 6 0 0,-1 0-1 0 0,1-1 1 0 0,0 1-1 0 0,-1-1 0 0 0,1 1 1 0 0,0-1-1 0 0,1 1 1 0 0,-1-1-1 0 0,0 1 0 0 0,1-1 1 0 0,-1 0-1 0 0,1 0 1 0 0,0 0-1 0 0,0 0 0 0 0,0 0 1 0 0,0 0-1 0 0,0 0 1 0 0,0-1-1 0 0,0 1 1 0 0,0-1-1 0 0,1 0 0 0 0,-1 1 1 0 0,1-1-1 0 0,-1 0 1 0 0,1 0-1 0 0,-1-1 0 0 0,1 1 1 0 0,0 0-1 0 0,-1-1 1 0 0,1 0-1 0 0,0 0 1 0 0,0 1-6 0 0,87-16 945 0 0,-55-7-433 0 0,-2-1-1 0 0,0-2 1 0 0,-2-1 0 0 0,-1-2-1 0 0,-1-1 1 0 0,-2-1-1 0 0,-1-2 1 0 0,6-10-512 0 0,138-209 651 0 0,-157 229-673 0 0,-1 0 1 0 0,0-1-1 0 0,-2 0 1 0 0,0-1-1 0 0,-2 0 1 0 0,-1 0-1 0 0,-1-1 0 0 0,-1 0 1 0 0,-1 0-1 0 0,-1-1 1 0 0,-1 1-1 0 0,-1-1 1 0 0,-2 0 21 0 0,0 19-22 0 0,-1 0 0 0 0,1 0 1 0 0,-2-1-1 0 0,1 2 0 0 0,-1-1 1 0 0,0 0-1 0 0,-1 0 0 0 0,1 1 1 0 0,-1 0-1 0 0,-1 0 0 0 0,1 0 1 0 0,-1 0-1 0 0,0 1 0 0 0,0-1 1 0 0,-1 1-1 0 0,1 1 0 0 0,-1-1 1 0 0,0 1-1 0 0,-1 0 0 0 0,1 0 1 0 0,-1 1-1 0 0,1 0 0 0 0,-1 0 0 0 0,0 0 1 0 0,0 1-1 0 0,0 0 0 0 0,-1 1 1 0 0,1-1-1 0 0,0 1 0 0 0,-1 1 1 0 0,1-1-1 0 0,0 1 0 0 0,-1 1 1 0 0,1-1-1 0 0,-1 1 0 0 0,1 1 1 0 0,0-1-1 0 0,0 1 0 0 0,0 0 1 0 0,0 1-1 0 0,0 0 0 0 0,0 0 1 0 0,-2 2 21 0 0,-11 4-18 0 0,0 2 1 0 0,1 0 0 0 0,0 1 0 0 0,1 1 0 0 0,1 0 0 0 0,0 2 0 0 0,0 0-1 0 0,2 0 1 0 0,0 2 0 0 0,1 0 0 0 0,0 1 0 0 0,1 0 0 0 0,2 1 0 0 0,0 0-1 0 0,0 1 1 0 0,2 0 0 0 0,1 1 0 0 0,0 0 0 0 0,2 0 0 0 0,0 0 0 0 0,1 1-1 0 0,1 0 1 0 0,2 0 0 0 0,0 0 0 0 0,1 0 0 0 0,1 1 0 0 0,1 1 17 0 0,2-10 12 0 0,1-1 0 0 0,0 1 1 0 0,1-1-1 0 0,1 0 0 0 0,0 0 1 0 0,0-1-1 0 0,2 0 0 0 0,-1 0 0 0 0,1 0 1 0 0,1-1-1 0 0,0-1 0 0 0,1 1 1 0 0,0-1-1 0 0,0-1 0 0 0,9 6-12 0 0,8 5 32 0 0,0-1 0 0 0,1-1-1 0 0,1-1 1 0 0,1-2 0 0 0,0-1 0 0 0,6 0-32 0 0,39 8 16 0 0,2-3 0 0 0,0-3 0 0 0,1-4 0 0 0,0-3 0 0 0,0-3 0 0 0,1-4 1 0 0,41-6-17 0 0,-105 4-41 0 0,63-2-1197 0 0,-46-3-3148 0 0,-17 1-7198 0 0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5:06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6377 0 0,'0'0'4123'0'0,"0"0"-2547"0"0,0 0-969 0 0,0 0-98 0 0,0 0 125 0 0,0 0 248 0 0,0 0 212 0 0,0 0 32 0 0,0 0-29 0 0,0 0-65 0 0,0 0-93 0 0,0 0-63 0 0,0 0-62 0 0,22 2-58 0 0,107 8 531 0 0,92 1 1791 0 0,-57-10-2625 0 0,-137-1-4162 0 0,-6-1-3521 0 0,-25 1-4410 0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5:07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8146 0 0,'0'0'2388'0'0,"0"0"-871"0"0,0 0-273 0 0,0 0 127 0 0,0 0 36 0 0,0 0-155 0 0,0 0-308 0 0,0 0-324 0 0,0 0-128 0 0,0 0 37 0 0,0 0 96 0 0,0 0 91 0 0,0 0 2 0 0,11 1-65 0 0,88 9 1009 0 0,120-3 389 0 0,-140-2-2586 0 0,-28-13-7401 0 0,-42 4-3863 0 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5:09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 10370 0 0,'0'0'3312'0'0,"0"0"-1601"0"0,0 0-475 0 0,0 0 98 0 0,0 0 104 0 0,0 0-60 0 0,0 0-238 0 0,0 0-331 0 0,0 0-252 0 0,0 0-85 0 0,0 0-32 0 0,0 0 16 0 0,-16 16 906 0 0,-68 75-473 0 0,84-90-873 0 0,0-1 6 0 0,0 0-32 0 0,0 0-18 0 0,15-1 75 0 0,89-60 825 0 0,-128 64 177 0 0,-65 48-996 0 0,116-60-252 0 0,23-18-1311 0 0,-35 17-1762 0 0,-1-1-3822 0 0,-5 2-5963 0 0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5:07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38 250 6369 0 0,'0'0'805'0'0,"0"0"-511"0"0,0 0 202 0 0,0 0 707 0 0,0 0 563 0 0,0 0 148 0 0,0 0-151 0 0,0 0-284 0 0,0 0-190 0 0,0 0-136 0 0,0 0-73 0 0,0 0-71 0 0,0 0-115 0 0,37 13-85 0 0,116 39-104 0 0,-56-33 344 0 0,-53-16-613 0 0,0-3 0 0 0,0-1 0 0 0,-1-2 1 0 0,1-2-1 0 0,-1-2 0 0 0,13-5-436 0 0,-38 8 36 0 0,1 0 1 0 0,-1-2-1 0 0,0 0 1 0 0,0-1 0 0 0,0 0-1 0 0,-1-2 1 0 0,0 0-1 0 0,-1 0 1 0 0,0-2-1 0 0,0 0 1 0 0,-1-1-1 0 0,0-1-36 0 0,-14 10 1 0 0,1-1-1 0 0,-1 1 1 0 0,1 0-1 0 0,-1-1 1 0 0,0 1-1 0 0,0-1 0 0 0,-1 1 1 0 0,1-1-1 0 0,-1 1 1 0 0,0-1-1 0 0,0 1 1 0 0,0-1-1 0 0,0 1 0 0 0,-1-1 1 0 0,1 1-1 0 0,-1-1 1 0 0,0 1-1 0 0,0-1 1 0 0,0 1-1 0 0,0-1 0 0 0,-1 1 1 0 0,1 0-1 0 0,-1 0 1 0 0,0 0-1 0 0,0 0 1 0 0,0 0-1 0 0,-1 0 0 0 0,0-1 0 0 0,-11-7-57 0 0,1 1 0 0 0,-1 0-1 0 0,-1 1 1 0 0,0 0 0 0 0,0 1-1 0 0,-1 1 1 0 0,1 1 0 0 0,-2 0-1 0 0,1 1 1 0 0,-1 0 0 0 0,1 2-1 0 0,-1 0 1 0 0,-6 0 57 0 0,10 0-16 0 0,0 1-1 0 0,0 1 1 0 0,0 0 0 0 0,-1 0-1 0 0,1 1 1 0 0,0 1 0 0 0,0 0 0 0 0,-1 1-1 0 0,1 0 1 0 0,0 1 0 0 0,1 1-1 0 0,-1 0 1 0 0,0 1 0 0 0,1 0-1 0 0,0 1 1 0 0,1 0 0 0 0,-1 1 0 0 0,-5 5 16 0 0,12-8 6 0 0,0 0 1 0 0,1 1 0 0 0,0 0 0 0 0,0 0 0 0 0,0 0 0 0 0,1 1-1 0 0,0-1 1 0 0,0 1 0 0 0,0 0 0 0 0,1 0 0 0 0,-1 0 0 0 0,0 6-7 0 0,-6 125 420 0 0,10-95-217 0 0,-14 346 1311 0 0,12-361-1488 0 0,-1 0 0 0 0,-1 0 0 0 0,-2-1 0 0 0,0 1 1 0 0,-2-1-1 0 0,-1-1 0 0 0,-1 1 0 0 0,-1-1 0 0 0,-2-1 0 0 0,0 0 1 0 0,-1-1-1 0 0,-1 0 0 0 0,-2-1 0 0 0,0 0 0 0 0,-1-1 0 0 0,-3 1-26 0 0,13-15-132 0 0,0-1 0 0 0,-1 1 0 0 0,1-1 0 0 0,-2-1 0 0 0,1 1 0 0 0,0-1 0 0 0,-1-1 0 0 0,0 1-1 0 0,0-1 1 0 0,-1-1 0 0 0,1 0 0 0 0,-1 0 0 0 0,1-1 0 0 0,-1 0 0 0 0,-5 0 132 0 0,17-22-5365 0 0,2 13-218 0 0,3-1-6246 0 0</inkml:trace>
  <inkml:trace contextRef="#ctx0" brushRef="#br0" timeOffset="484.621">1416 142 12595 0 0,'0'0'2188'0'0,"0"0"-820"0"0,0 0-226 0 0,0 0-19 0 0,0 0 21 0 0,0 0-112 0 0,0 0-221 0 0,0 0-169 0 0,0 0-133 0 0,0 0-86 0 0,0 0-99 0 0,-33 20-61 0 0,-103 65-54 0 0,131-82-191 0 0,0-1 0 0 0,0 1 0 0 0,1 1 1 0 0,-1-1-1 0 0,1 1 0 0 0,0 0 0 0 0,0 0 0 0 0,0 0 0 0 0,0 0 0 0 0,0 1 0 0 0,1-1 0 0 0,0 1 1 0 0,0 0-1 0 0,-1 4-18 0 0,-3 5 61 0 0,-5 7-17 0 0,0 1 1 0 0,1 0-1 0 0,2 1 0 0 0,0-1 1 0 0,1 2-1 0 0,2-1 0 0 0,0 1 1 0 0,2 1-1 0 0,0-1 1 0 0,2 0-1 0 0,0 10-44 0 0,1-22 3 0 0,0 0 0 0 0,0 0 0 0 0,1 0 0 0 0,1 0-1 0 0,0 0 1 0 0,1 0 0 0 0,0 0 0 0 0,1 0 0 0 0,0-1 0 0 0,0 1 0 0 0,2-1 0 0 0,-1 0 0 0 0,1 0 0 0 0,1-1 0 0 0,0 1-1 0 0,1-1 1 0 0,0 0 0 0 0,0-1 0 0 0,1 0 0 0 0,0 0 0 0 0,1-1 0 0 0,2 2-3 0 0,5-2 128 0 0,0-2 1 0 0,0 0-1 0 0,1-1 1 0 0,0 0-1 0 0,0-1 1 0 0,1-1 0 0 0,-1-1-1 0 0,0-1 1 0 0,1 0-1 0 0,0-1 1 0 0,16-2-129 0 0,-9-1 165 0 0,-1-1 0 0 0,1-1 1 0 0,-1 0-1 0 0,0-2 0 0 0,0-1 1 0 0,-1-1-1 0 0,0-1 1 0 0,0-1-1 0 0,-1-1 0 0 0,-1-1 1 0 0,0-1-1 0 0,-1-1 0 0 0,-1-1 1 0 0,0 0-1 0 0,-1-1 0 0 0,0-1 1 0 0,-2-1-1 0 0,0 0 1 0 0,2-6-166 0 0,-9 13-7 0 0,-1 0 1 0 0,0-1-1 0 0,0 0 1 0 0,-1 0-1 0 0,-1-1 1 0 0,0 1-1 0 0,-1-1 1 0 0,-1-1-1 0 0,0 1 1 0 0,0-1-1 0 0,-2 1 1 0 0,0-1-1 0 0,-1 0 1 0 0,0 0-1 0 0,-1 0 1 0 0,-1 0-1 0 0,0 0 1 0 0,-1 0-1 0 0,0 1 1 0 0,-2-1-1 0 0,0 1 1 0 0,0-1-1 0 0,-1 1 1 0 0,-1 1-1 0 0,0-1 1 0 0,-1 1-1 0 0,-1 0 1 0 0,0 0-1 0 0,0 1 1 0 0,-1 0-1 0 0,-1 1 1 0 0,0 0-1 0 0,0 0 1 0 0,-1 1-1 0 0,-1 1 1 0 0,0-1-1 0 0,0 2 1 0 0,-1 0-1 0 0,-9-5 7 0 0,1 7-189 0 0,1 1-1 0 0,-1 0 1 0 0,0 2 0 0 0,0 1-1 0 0,0 0 1 0 0,0 1 0 0 0,-1 1-1 0 0,1 2 1 0 0,0 0-1 0 0,0 1 1 0 0,0 1 0 0 0,1 1-1 0 0,-1 0 1 0 0,1 2 0 0 0,0 0-1 0 0,1 2 1 0 0,0 0-1 0 0,0 1 1 0 0,1 1 0 0 0,0 0-1 0 0,1 2 1 0 0,-3 2 189 0 0,-51 48-3737 0 0,30-18-6094 0 0,22-23-1377 0 0</inkml:trace>
  <inkml:trace contextRef="#ctx0" brushRef="#br0" timeOffset="919.188">1206 693 928 0 0,'0'0'696'0'0,"0"0"25"0"0,0 0 269 0 0,0 0 333 0 0,0 0 279 0 0,0 0 28 0 0,0 0-45 0 0,0 0-47 0 0,0 0-75 0 0,0 0-95 0 0,0 0-123 0 0,0 0-131 0 0,0 0-160 0 0,-15-18-99 0 0,-46-56-64 0 0,42 30 712 0 0,21 33-939 0 0,0 5-391 0 0,0 0 0 0 0,1 0 0 0 0,-1 0 1 0 0,1 0-1 0 0,0 0 0 0 0,1 1 0 0 0,-1 0 0 0 0,1-1 1 0 0,0 1-1 0 0,1 0 0 0 0,-1 1 0 0 0,1-1 0 0 0,0 1 0 0 0,0 0 1 0 0,0 0-1 0 0,1 1 0 0 0,-1-1 0 0 0,1 1 0 0 0,2-1-173 0 0,1-1 181 0 0,6-4 40 0 0,0 2-1 0 0,1 0 0 0 0,-1 1 1 0 0,1 1-1 0 0,1 0 0 0 0,-1 1 1 0 0,1 1-1 0 0,0 0 1 0 0,-1 2-1 0 0,1-1 0 0 0,0 2 1 0 0,4 1-221 0 0,-13 0 54 0 0,1 1 0 0 0,-1 0 0 0 0,0 1 0 0 0,1 0 0 0 0,-1 0 0 0 0,-1 1 0 0 0,1 0 0 0 0,0 1 0 0 0,-1-1 0 0 0,0 1 0 0 0,0 0 0 0 0,-1 1 0 0 0,1 0 0 0 0,-1 0 0 0 0,0 1 0 0 0,3 3-54 0 0,23 22 149 0 0,-23-24-111 0 0,0 0 0 0 0,0 0 0 0 0,1-1 0 0 0,-1 0 0 0 0,2 0 0 0 0,-1-1 0 0 0,1-1 0 0 0,0 1 0 0 0,0-2 0 0 0,0 0 0 0 0,1 0 0 0 0,-1-1 0 0 0,10 1-38 0 0,103-4 648 0 0,-122 0-655 0 0,0 0 1 0 0,-1-1-1 0 0,1 1 1 0 0,0-1-1 0 0,-1 0 1 0 0,1 1-1 0 0,-1-1 1 0 0,1 0-1 0 0,-1 0 1 0 0,1 0-1 0 0,-1 0 1 0 0,0 0-1 0 0,0 0 1 0 0,1 0-1 0 0,-1-1 1 0 0,0 1-1 0 0,0 0 1 0 0,0-1 0 0 0,0 1-1 0 0,0-1 1 0 0,-1 1-1 0 0,1-1 1 0 0,0 1-1 0 0,-1-1 1 0 0,1 0-1 0 0,-1 1 1 0 0,1-1-1 0 0,-1 0 1 0 0,0 1-1 0 0,0-1 1 0 0,0 0-1 0 0,0 1 1 0 0,0-1-1 0 0,0-1 7 0 0,-5-41-5908 0 0,3 35-611 0 0,0 2-5885 0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15:04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6 209 2929 0 0,'0'0'2371'0'0,"0"0"-756"0"0,0 0-267 0 0,0 0 158 0 0,0 0 198 0 0,0 0 30 0 0,0 0-197 0 0,0 0-330 0 0,0 0-338 0 0,0 0-240 0 0,0 0-126 0 0,0 0-74 0 0,0 0-38 0 0,0 0-18 0 0,-2 23 1282 0 0,-1 166 517 0 0,6-139-1890 0 0,16 440 1053 0 0,2-217-893 0 0,-21-273-513 0 0,0 0-22 0 0,0 0-26 0 0,0 0-41 0 0,0 0-27 0 0,0 0-58 0 0,0 0-50 0 0,0 0-22 0 0,0 0-57 0 0,0 0-30 0 0,0 0-37 0 0,0 0-58 0 0,0 0-102 0 0,17-8-3522 0 0,1-4 212 0 0,-7 1-2008 0 0,-5 3-1353 0 0</inkml:trace>
  <inkml:trace contextRef="#ctx0" brushRef="#br0" timeOffset="799.81">260 509 8714 0 0,'0'0'1341'0'0,"0"0"-158"0"0,0 0 210 0 0,0 0 418 0 0,0 0 209 0 0,0 0-163 0 0,0 0-456 0 0,0 0-470 0 0,0 0-309 0 0,0 0-178 0 0,0 0-106 0 0,0 0-71 0 0,0 0-30 0 0,0 4-24 0 0,18 201 1579 0 0,4-119-1288 0 0,3 0-1 0 0,4-2 1 0 0,29 57-504 0 0,-6 0 191 0 0,-51-141-175 0 0,-1-1 0 0 0,0 1 0 0 0,0 0 0 0 0,1 0 0 0 0,-1-1 0 0 0,0 1 0 0 0,1 0 0 0 0,-1 0 1 0 0,0 0-1 0 0,1-1 0 0 0,-1 1 0 0 0,0 0 0 0 0,1 0 0 0 0,-1 0 0 0 0,0 0 0 0 0,1 0 0 0 0,-1 0 1 0 0,1 0-1 0 0,-1 0 0 0 0,0-1 0 0 0,1 1 0 0 0,-1 1 0 0 0,0-1 0 0 0,1 0 0 0 0,-1 0 0 0 0,1 0 1 0 0,-1 0-1 0 0,0 0 0 0 0,1 0 0 0 0,-1 0 0 0 0,0 0 0 0 0,1 1 0 0 0,-1-1 0 0 0,0 0 0 0 0,1 0 0 0 0,-1 0 1 0 0,0 1-1 0 0,0-1 0 0 0,1 0 0 0 0,-1 0 0 0 0,0 1 0 0 0,0-1 0 0 0,1 0 0 0 0,-1 1 0 0 0,0-1 1 0 0,0 0-1 0 0,0 1 0 0 0,1-1 0 0 0,-1 0 0 0 0,0 1 0 0 0,0-1-16 0 0,3-28 127 0 0,3-31-88 0 0,2 0 0 0 0,3 0-1 0 0,3 1 1 0 0,1 0-1 0 0,21-44-38 0 0,64-102-2 0 0,-70 86 70 0 0,-19 94-28 0 0,-7 19-55 0 0,-4 6-1 0 0,0-1 3 0 0,0 0 7 0 0,0 0 26 0 0,0 0-28 0 0,0 0-8 0 0,0 0-50 0 0,0 0 51 0 0,0 0 11 0 0,0 0 20 0 0,0 0-23 0 0,0 0-6 0 0,0 0-14 0 0,0 0-6 0 0,-4-17-7840 0 0,5 14 3606 0 0,-1-4-7286 0 0</inkml:trace>
  <inkml:trace contextRef="#ctx0" brushRef="#br0" timeOffset="1486.012">231 189 7154 0 0,'0'0'4082'0'0,"0"0"-2486"0"0,0 0-790 0 0,0 0 191 0 0,0 0 271 0 0,0 0 146 0 0,0 0-90 0 0,0 0-314 0 0,0 0-363 0 0,0 0-250 0 0,0 0-96 0 0,0 0-11 0 0,-1-3 963 0 0,52 11 224 0 0,184 7 534 0 0,-154-15-1779 0 0,-81 0-237 0 0,0 0-3 0 0,0 0 2 0 0,0 0 13 0 0,22-5 72 0 0,56-6-5 0 0,-79 10-30 0 0,1 1 0 0 0,0 0 0 0 0,0 0 0 0 0,-1-1 0 0 0,1 1 0 0 0,0 0 0 0 0,0-1 0 0 0,0 1 0 0 0,0 0 0 0 0,-1 0 0 0 0,1-1 0 0 0,0 1 0 0 0,0 0 0 0 0,0-1 0 0 0,0 1 0 0 0,0 0 0 0 0,0-1 0 0 0,0 1 0 0 0,0 0 0 0 0,0-1 0 0 0,0 1 0 0 0,0 0 0 0 0,0-1 0 0 0,0 1 0 0 0,0 0 0 0 0,0-1 0 0 0,0 1 0 0 0,0 0 0 0 0,1-1 0 0 0,-1 1 0 0 0,0 0 0 0 0,0-1 0 0 0,0 1 0 0 0,0 0 0 0 0,1 0 0 0 0,-1-1 0 0 0,0 1 0 0 0,0 0 0 0 0,1 0 0 0 0,-1-1 0 0 0,0 1 0 0 0,1 0 0 0 0,-1 0 0 0 0,0 0 0 0 0,0-1 0 0 0,1 1 0 0 0,-1 0 0 0 0,0 0 0 0 0,1 0-44 0 0,-18-10-138 0 0,-94-123 157 0 0,104 114 423 0 0,5 10-3764 0 0,0 5-1858 0 0,0 1-3334 0 0,2 3-3213 0 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90 15403 0 0,'0'0'1246'0'0,"0"0"-405"0"0,0 0 6 0 0,0 0 104 0 0,0 0-21 0 0,0 0-166 0 0,0 0-272 0 0,0 0-185 0 0,0 0-123 0 0,0 0-26 0 0,0 0-16 0 0,0 0-52 0 0,-7 18-18 0 0,-43 118 38 0 0,46-129-111 0 0,1 1-1 0 0,1 0 1 0 0,-1 0 0 0 0,1 0 0 0 0,0 0 0 0 0,1 0-1 0 0,0 0 1 0 0,1 0 0 0 0,-1 1 0 0 0,1-1-1 0 0,1 0 1 0 0,0 1 0 0 0,0-1 0 0 0,1 0 0 0 0,-1 0-1 0 0,2 0 1 0 0,-1 0 0 0 0,1 0 0 0 0,1-1 0 0 0,-1 1-1 0 0,1-1 1 0 0,0 0 0 0 0,1 0 0 0 0,0 0-1 0 0,0-1 1 0 0,0 0 0 0 0,1 0 0 0 0,0 0 0 0 0,0 0-1 0 0,1-1 1 0 0,-1 0 0 0 0,1-1 0 0 0,3 2 1 0 0,-3-1 116 0 0,0-1 1 0 0,1 0-1 0 0,0-1 1 0 0,0 0-1 0 0,0 0 1 0 0,0-1-1 0 0,0 0 1 0 0,0 0-1 0 0,1-1 1 0 0,-1 0-1 0 0,1 0 1 0 0,-1-1 0 0 0,0 0-1 0 0,1-1 1 0 0,-1 0-1 0 0,1 0 1 0 0,-1 0-1 0 0,0-1 1 0 0,0-1-1 0 0,0 1 1 0 0,0-2-1 0 0,0 1 1 0 0,0-1-1 0 0,-1 0 1 0 0,0 0-1 0 0,1-1 1 0 0,-2 0-1 0 0,1 0 1 0 0,-1-1-1 0 0,1 1 1 0 0,-2-2-1 0 0,1 1 1 0 0,-1 0-1 0 0,0-1 1 0 0,0 0-1 0 0,0-1 1 0 0,-1 1-1 0 0,2-5-116 0 0,-3 1 31 0 0,-1 1 0 0 0,1-1-1 0 0,-1 1 1 0 0,-1-1 0 0 0,0 0-1 0 0,-1 0 1 0 0,0 1-1 0 0,-1-1 1 0 0,0 0 0 0 0,0 0-1 0 0,-1 1 1 0 0,0-1 0 0 0,-1 1-1 0 0,-1-1 1 0 0,1 1-1 0 0,-2 0 1 0 0,1 1 0 0 0,-1-1-1 0 0,-1 1 1 0 0,0 0 0 0 0,0 0-1 0 0,-1 0 1 0 0,0 1-1 0 0,0 0 1 0 0,-1 1 0 0 0,0-1-1 0 0,0 1 1 0 0,-7-3-31 0 0,9 5-110 0 0,-1 1 1 0 0,0 1-1 0 0,0-1 1 0 0,0 1-1 0 0,0 0 1 0 0,-1 1-1 0 0,1 0 0 0 0,-1 0 1 0 0,1 0-1 0 0,-1 1 1 0 0,0 0-1 0 0,1 1 1 0 0,-1 0-1 0 0,0 0 1 0 0,0 1-1 0 0,0-1 1 0 0,1 2-1 0 0,-6 0 110 0 0,-41 30-8993 0 0,44-19-2967 0 0</inkml:trace>
  <inkml:trace contextRef="#ctx0" brushRef="#br0" timeOffset="519.538">572 405 2128 0 0,'0'0'2366'0'0,"0"0"-612"0"0,0 0 164 0 0,0 0 288 0 0,0 0 57 0 0,0 0-188 0 0,0 0-356 0 0,0 0-284 0 0,0 0-183 0 0,0 0-152 0 0,0 0-159 0 0,0 0-141 0 0,0 0-99 0 0,1-1-67 0 0,171-209 3455 0 0,-125 156-3996 0 0,-32 36-260 0 0,-13 32-432 0 0,-31 113 406 0 0,29-122 204 0 0,0 0 1 0 0,0 0-1 0 0,1-1 1 0 0,0 1-1 0 0,0 0 1 0 0,0 0-1 0 0,1-1 1 0 0,-1 1-1 0 0,1-1 1 0 0,0 1-1 0 0,1-1 1 0 0,-1 0-1 0 0,1 0 1 0 0,0 0-1 0 0,0 0 0 0 0,0 0 1 0 0,0-1-1 0 0,1 1 1 0 0,-1-1-1 0 0,1 0 1 0 0,0 0-1 0 0,0 0 1 0 0,0 0-1 0 0,0-1 1 0 0,1 0-1 0 0,-1 0 1 0 0,0 0-1 0 0,1 0 1 0 0,0-1-1 0 0,-1 0 1 0 0,1 1-1 0 0,0-2 0 0 0,0 1 1 0 0,0-1-1 0 0,0 1 1 0 0,-1-1-1 0 0,1-1 1 0 0,0 1-1 0 0,0-1 1 0 0,1 0-12 0 0,2-1 91 0 0,-1-1 0 0 0,0 0 1 0 0,0 0-1 0 0,0-1 0 0 0,0 1 0 0 0,-1-1 1 0 0,1-1-1 0 0,-1 0 0 0 0,0 1 0 0 0,0-2 1 0 0,-1 1-1 0 0,1-1 0 0 0,-1 0 1 0 0,0 0-1 0 0,-1 0 0 0 0,4-7-91 0 0,1-3-5 0 0,0-1-1 0 0,-1 0 1 0 0,-1 0-1 0 0,-1 0 1 0 0,0-1-1 0 0,-1 0 1 0 0,-1 0 0 0 0,-1 0-1 0 0,0-1 1 0 0,-2 1-1 0 0,0-1 1 0 0,-1 0-1 0 0,-1-1 6 0 0,-12-5-2291 0 0,2 16-3402 0 0,3 5-6660 0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4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68 817 21461 0 0,'0'0'864'0'0,"0"0"-632"0"0,0 0-72 0 0,0 0 144 0 0,0 0 96 0 0,0 0 48 0 0,0 0-160 0 0,0 0-136 0 0,0 0-96 0 0,0 0-120 0 0,0 0 32 0 0,0 0-72 0 0,0 0-112 0 0,-25 143-248 0 0,25-135-560 0 0,0-4-1953 0 0,0-1-9986 0 0</inkml:trace>
  <inkml:trace contextRef="#ctx0" brushRef="#br0" timeOffset="262.35">1 355 17708 0 0,'0'0'4313'0'0,"0"0"-3433"0"0,0 0-352 0 0,0 0-128 0 0,0 0-72 0 0,0 0-64 0 0,0 0-144 0 0,0 0-136 0 0,0 0-160 0 0,0 0-184 0 0,0 0-288 0 0,0 0-360 0 0,0 0-841 0 0,0 0-3088 0 0,17-173-7721 0 0</inkml:trace>
  <inkml:trace contextRef="#ctx0" brushRef="#br0" timeOffset="573.964">509 4 12371 0 0,'0'0'3366'0'0,"0"0"-1415"0"0,0 0-718 0 0,0 0-160 0 0,0 0-5 0 0,0 0-47 0 0,0 0-147 0 0,0 0-219 0 0,0 0-191 0 0,0 0-113 0 0,0 0-63 0 0,0 0-30 0 0,6-3 408 0 0,-3 615 1608 0 0,-13-284-2202 0 0,9-320 74 0 0,0 11-803 0 0,-7-27-1217 0 0,3-19-1446 0 0,4 17-189 0 0,1 1-3578 0 0,0 1-4245 0 0</inkml:trace>
  <inkml:trace contextRef="#ctx0" brushRef="#br0" timeOffset="840.453">193 671 12819 0 0,'0'0'3516'0'0,"0"0"-1618"0"0,0 0-651 0 0,0 0-60 0 0,0 0-52 0 0,0 0-127 0 0,0 0-241 0 0,0 0-270 0 0,0 0-131 0 0,0 0-30 0 0,0 0 52 0 0,0 0 71 0 0,0 0 14 0 0,23-1-26 0 0,125-2 294 0 0,153-28 445 0 0,-256 24-841 0 0,-9 1-1525 0 0,-11 4-5177 0 0,-25 2-3991 0 0</inkml:trace>
  <inkml:trace contextRef="#ctx0" brushRef="#br0" timeOffset="1103.258">989 717 15747 0 0,'0'0'907'0'0,"0"0"-343"0"0,0 0-60 0 0,0 0 138 0 0,0 0 94 0 0,0 0-4 0 0,0 0-109 0 0,0 0-156 0 0,0 0-122 0 0,0 0-90 0 0,0 0-34 0 0,0 0-33 0 0,0 0-44 0 0,6 34-21 0 0,16 104-35 0 0,-15-63-401 0 0,-7-75 267 0 0,-1 3-909 0 0,-2-2-4742 0 0,1-1-5145 0 0</inkml:trace>
  <inkml:trace contextRef="#ctx0" brushRef="#br0" timeOffset="1360.496">997 374 5097 0 0,'0'0'6650'0'0,"0"0"-5074"0"0,0 0-656 0 0,0 0-272 0 0,0 0-248 0 0,0 0-216 0 0,0 0-288 0 0,0 0-344 0 0,0 0-696 0 0,0 0-2041 0 0,0 0-7409 0 0</inkml:trace>
  <inkml:trace contextRef="#ctx0" brushRef="#br0" timeOffset="2843.261">976 355 4105 0 0,'0'0'2779'0'0,"0"0"-384"0"0,0 0-134 0 0,0 0-47 0 0,0 0-219 0 0,0 0-324 0 0,0 0-358 0 0,0 0-282 0 0,0 0-207 0 0,0 0-175 0 0,0 0-117 0 0,0 0-110 0 0,0 0-90 0 0,-10 1 406 0 0,42-6 792 0 0,-24 3-864 0 0,-16 4 624 0 0,-37 10-898 0 0,44-12-373 0 0,-2 0-588 0 0,-6 0-1945 0 0,6 0-3494 0 0,3 0-5458 0 0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2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47 192 7618 0 0,'0'0'2558'0'0,"0"0"-571"0"0,0 0-587 0 0,0 0-180 0 0,0 0 80 0 0,0 0-33 0 0,0 0-173 0 0,0 0-278 0 0,0 0-313 0 0,0 0-244 0 0,0 0-137 0 0,0 0-34 0 0,0 0 34 0 0,4 8 103 0 0,42 119 1041 0 0,-33-43-953 0 0,-4 1 0 0 0,-3 1 1 0 0,-4-1-1 0 0,-4 3-313 0 0,3-77 57 0 0,-1 1-1 0 0,-1-1 0 0 0,0 1 0 0 0,-1-1 1 0 0,0 1-1 0 0,-1-1 0 0 0,0 0 0 0 0,-1 0 0 0 0,0 0 1 0 0,-1-1-1 0 0,0 1 0 0 0,0-1 0 0 0,-1 0 1 0 0,0 0-1 0 0,-1-1 0 0 0,0 0 0 0 0,-2 1-56 0 0,9-10 31 0 0,-1 1 0 0 0,0 0-1 0 0,0-1 1 0 0,1 1-1 0 0,-1 0 1 0 0,0-1 0 0 0,0 1-1 0 0,0-1 1 0 0,0 1 0 0 0,0-1-1 0 0,0 1 1 0 0,0-1-1 0 0,0 0 1 0 0,0 1 0 0 0,0-1-1 0 0,0 0 1 0 0,0 0-1 0 0,0 0 1 0 0,0 0 0 0 0,0 0-1 0 0,0 0 1 0 0,0 0-1 0 0,0 0 1 0 0,0 0 0 0 0,0-1-1 0 0,0 1 1 0 0,0 0-1 0 0,0-1 1 0 0,0 1 0 0 0,0 0-1 0 0,0-1 1 0 0,0 0-1 0 0,0 1 1 0 0,0-1 0 0 0,1 1-1 0 0,-1-1 1 0 0,0 0-1 0 0,0 0 1 0 0,1 1 0 0 0,-1-1-1 0 0,0 0 1 0 0,1 0-1 0 0,-1 0 1 0 0,1 0 0 0 0,-1 0-1 0 0,1 0 1 0 0,0 1-1 0 0,-1-1 1 0 0,1 0 0 0 0,0-1-31 0 0,-13-57 344 0 0,12 51-306 0 0,1-25-17 0 0,1 1 0 0 0,1-1 1 0 0,2 1-1 0 0,1-1 0 0 0,1 1 0 0 0,2 1 0 0 0,2-1 1 0 0,0 1-1 0 0,2 1 0 0 0,2 0 0 0 0,0 1 1 0 0,3 0-22 0 0,2-9 1 0 0,1 1 1 0 0,3 1-1 0 0,0 0 0 0 0,3 2 1 0 0,1 1-1 0 0,1 2 1 0 0,1 0-1 0 0,2 2 1 0 0,1 1-1 0 0,2 2 1 0 0,31-19-2 0 0,20 10 10 0 0,-82 35-8 0 0,0-1 1 0 0,-1 1 0 0 0,1-1-1 0 0,0 1 1 0 0,0 0 0 0 0,-1 0-1 0 0,1 0 1 0 0,0 0 0 0 0,0 1-1 0 0,-1-1 1 0 0,1 1-1 0 0,0 0 1 0 0,-1-1 0 0 0,1 1-1 0 0,0 0 1 0 0,-1 1 0 0 0,1-1-1 0 0,-1 0 1 0 0,0 1 0 0 0,1-1-1 0 0,-1 1 1 0 0,0 0-1 0 0,0 0 1 0 0,0 0 0 0 0,0 0-1 0 0,-1 0 1 0 0,1 0 0 0 0,0 0-1 0 0,-1 1 1 0 0,1-1 0 0 0,0 2-3 0 0,2 11 31 0 0,0 0 1 0 0,-1-1 0 0 0,-1 1 0 0 0,0 0-1 0 0,-1 1 1 0 0,0-1 0 0 0,-2 0 0 0 0,0 0-1 0 0,0 0 1 0 0,-1 0 0 0 0,-1 0 0 0 0,-1 0-1 0 0,0-1 1 0 0,-1 1 0 0 0,0-1 0 0 0,-4 5-32 0 0,-5 10 84 0 0,-1-1 1 0 0,-2 0-1 0 0,0 0 1 0 0,-2-2-1 0 0,-20 21-84 0 0,-74 48 186 0 0,108-92-224 0 0,0 1 1 0 0,1-1-1 0 0,-1 0 0 0 0,-1-1 1 0 0,1 1-1 0 0,0-1 0 0 0,0 0 1 0 0,-1 0-1 0 0,0-1 0 0 0,1 0 1 0 0,-1 0-1 0 0,0 0 1 0 0,1-1-1 0 0,-1 1 0 0 0,0-1 1 0 0,0-1-1 0 0,1 1 0 0 0,-1-1 1 0 0,0 0-1 0 0,1 0 0 0 0,-1-1 1 0 0,1 1-1 0 0,-1-1 0 0 0,1-1 1 0 0,0 1-1 0 0,0-1 0 0 0,0 0 1 0 0,0 0-1 0 0,0 0 1 0 0,1-1-1 0 0,-4-2 38 0 0,4-44-3072 0 0,16 20-4452 0 0,-3 17-3870 0 0</inkml:trace>
  <inkml:trace contextRef="#ctx0" brushRef="#br0" timeOffset="377.594">970 177 11186 0 0,'0'0'3865'0'0,"0"0"-2059"0"0,0 0-795 0 0,0 0-72 0 0,0 0-3 0 0,0 0-72 0 0,0 0-128 0 0,0 0-157 0 0,0 0-120 0 0,0 0-98 0 0,0 0-85 0 0,0 0-66 0 0,0 0-57 0 0,-26 15-45 0 0,-79 50-29 0 0,103-64-77 0 0,0 0 0 0 0,0 0 1 0 0,0 0-1 0 0,0 0 0 0 0,0 0 1 0 0,1 0-1 0 0,-1 0 0 0 0,0 1 0 0 0,1-1 1 0 0,-1 1-1 0 0,1-1 0 0 0,-1 1 1 0 0,1-1-1 0 0,0 1 0 0 0,0 0 1 0 0,0 0-1 0 0,0 0 0 0 0,0 0 0 0 0,0-1 1 0 0,0 1-1 0 0,1 0 0 0 0,-1 0 1 0 0,1 1-1 0 0,-1-1 0 0 0,1 0 1 0 0,0 0-1 0 0,0 1-2 0 0,0 6 7 0 0,-2-2-4 0 0,1-1 0 0 0,0 1-1 0 0,1 0 1 0 0,-1 0 0 0 0,1-1-1 0 0,0 1 1 0 0,1 0 0 0 0,0 0 0 0 0,0-1-1 0 0,0 1 1 0 0,1 0 0 0 0,0-1-1 0 0,0 1 1 0 0,1-1 0 0 0,0 0 0 0 0,0 0-1 0 0,0 0 1 0 0,1 0 0 0 0,0-1 0 0 0,0 1-1 0 0,0-1 1 0 0,1 0 0 0 0,4 4-3 0 0,1-4 69 0 0,0 1 1 0 0,1-2 0 0 0,0 1-1 0 0,0-1 1 0 0,1-1 0 0 0,-1 0-1 0 0,1-1 1 0 0,-1 0-1 0 0,1 0 1 0 0,0-2 0 0 0,-1 1-1 0 0,1-1 1 0 0,0-1 0 0 0,8-1-70 0 0,-9 0 81 0 0,-1 0-1 0 0,1 0 1 0 0,-1-1 0 0 0,0-1 0 0 0,0 0 0 0 0,0 0 0 0 0,0 0 0 0 0,-1-2 0 0 0,1 1 0 0 0,-1-1 0 0 0,0 0 0 0 0,-1-1 0 0 0,0 0 0 0 0,0 0 0 0 0,0-1-1 0 0,-1 0 1 0 0,0 0 0 0 0,-1-1 0 0 0,0 0 0 0 0,0 0 0 0 0,-1 0 0 0 0,0-1 0 0 0,-1 0 0 0 0,0 0 0 0 0,0 0 0 0 0,-1 0 0 0 0,0-1 0 0 0,-1 1-1 0 0,0-1 1 0 0,-1 0 0 0 0,0 0 0 0 0,-1 1 0 0 0,0-1 0 0 0,-1 0 0 0 0,0 0 0 0 0,0 1 0 0 0,-1-1 0 0 0,-1 1 0 0 0,0-1 0 0 0,0 1 0 0 0,-1 0 0 0 0,0 0-1 0 0,-1 0 1 0 0,-1-1-81 0 0,1 2-44 0 0,-1-1-1 0 0,0 1 1 0 0,-1 1-1 0 0,0-1 1 0 0,0 1-1 0 0,0 1 1 0 0,-1-1-1 0 0,-1 1 1 0 0,1 1-1 0 0,-1-1 1 0 0,0 1-1 0 0,-1 1 1 0 0,1 0-1 0 0,-1 0 1 0 0,0 1-1 0 0,0 0 1 0 0,0 1-1 0 0,-1 0 1 0 0,1 0-1 0 0,-1 2 1 0 0,0-1-1 0 0,0 1 1 0 0,1 0-1 0 0,-1 1 1 0 0,0 1-1 0 0,0 0 0 0 0,0 0 1 0 0,1 1-1 0 0,-6 1 45 0 0,-65 60-2555 0 0,60-36-1449 0 0,4 0-4578 0 0,8-10-3221 0 0</inkml:trace>
  <inkml:trace contextRef="#ctx0" brushRef="#br0" timeOffset="943.548">1717 80 12179 0 0,'0'0'1816'0'0,"0"0"-296"0"0,0 0-81 0 0,0 0 67 0 0,0 0-80 0 0,0 0-217 0 0,0 0-261 0 0,0 0-237 0 0,0 0-164 0 0,0 0-106 0 0,0 0-79 0 0,0 0-46 0 0,0 0-43 0 0,-5-2-13 0 0,3 1-221 0 0,0 1 0 0 0,0-1 1 0 0,0 0-1 0 0,0 1 0 0 0,0 0 0 0 0,0-1 0 0 0,0 1 0 0 0,0 0 0 0 0,0 0 0 0 0,0 0 0 0 0,0 0 0 0 0,0 0 0 0 0,0 0 0 0 0,0 1 0 0 0,1-1 0 0 0,-1 1 0 0 0,0-1 0 0 0,0 1 1 0 0,0 0-1 0 0,0-1 0 0 0,0 1 0 0 0,1 0 0 0 0,-1 1 0 0 0,-1-1-39 0 0,-81 47 867 0 0,-14 5-606 0 0,98-52-267 0 0,0 0 1 0 0,0 0-1 0 0,0 0 0 0 0,0 0 0 0 0,0 1 1 0 0,1-1-1 0 0,-1 0 0 0 0,0 0 0 0 0,1 0 1 0 0,-1 0-1 0 0,1 0 0 0 0,-1 0 1 0 0,1 0-1 0 0,-1 0 0 0 0,1 0 0 0 0,0 0 1 0 0,0 0-1 0 0,-1 0 0 0 0,1-1 0 0 0,0 1 1 0 0,0 0-1 0 0,0 0 0 0 0,0-1 0 0 0,0 1 1 0 0,0 0-1 0 0,0-1 0 0 0,0 1 1 0 0,0-1-1 0 0,0 0 0 0 0,0 1 0 0 0,0-1 1 0 0,0 0-1 0 0,1 0 0 0 0,-1 1 0 0 0,0-1 1 0 0,0 0-1 0 0,0 0 0 0 0,0 0 0 0 0,1-1 1 0 0,-1 1 5 0 0,144 58 112 0 0,-141-57-106 0 0,0 0 0 0 0,0 1 1 0 0,0 0-1 0 0,-1-1 0 0 0,1 1 1 0 0,0 0-1 0 0,-1 1 0 0 0,1-1 1 0 0,-1 1-1 0 0,0-1 1 0 0,0 1-1 0 0,0 0 0 0 0,0 0 1 0 0,-1 1-1 0 0,1-1 0 0 0,-1 0 1 0 0,0 1-1 0 0,0-1 0 0 0,0 1 1 0 0,0 0-1 0 0,-1 0 0 0 0,1 0 1 0 0,-1 0-1 0 0,0 0 0 0 0,0 0 1 0 0,0 0-1 0 0,-1 0 0 0 0,0 0 1 0 0,0 0-1 0 0,0 1 0 0 0,0-1 1 0 0,0 0-1 0 0,-1 0 0 0 0,0 0 1 0 0,0 0-1 0 0,0 0 0 0 0,-1 3-6 0 0,-9 7 37 0 0,1 0 0 0 0,-2-1-1 0 0,0-1 1 0 0,-1 0-1 0 0,0 0 1 0 0,-1-1 0 0 0,0-1-1 0 0,0-1 1 0 0,-6 3-37 0 0,-4 4 15 0 0,0-1 0 0 0,-2-1 0 0 0,0-1 0 0 0,0-1 0 0 0,-1-1 1 0 0,-8 0-16 0 0,35-11-13 0 0,1 0 0 0 0,-1 0 0 0 0,0 0 0 0 0,1 0 0 0 0,-1 0 0 0 0,0-1 0 0 0,1 1 0 0 0,-1 0 1 0 0,0 0-1 0 0,0 0 0 0 0,1-1 0 0 0,-1 1 0 0 0,0 0 0 0 0,0 0 0 0 0,1-1 0 0 0,-1 1 0 0 0,0 0 1 0 0,0-1-1 0 0,0 1 0 0 0,0 0 0 0 0,1-1 0 0 0,-1 1 0 0 0,0 0 0 0 0,0-1 0 0 0,0 1 1 0 0,0 0-1 0 0,0-1 0 0 0,0 1 0 0 0,0 0 0 0 0,0-1 0 0 0,0 1 0 0 0,0-1 0 0 0,0 1 0 0 0,0 0 1 0 0,0-1-1 0 0,0 1 0 0 0,-1 0 0 0 0,1-1 0 0 0,0 1 0 0 0,0 0 0 0 0,0 0 0 0 0,0-1 0 0 0,-1 1 1 0 0,1 0-1 0 0,0-1 0 0 0,0 1 0 0 0,0 0 0 0 0,-1 0 0 0 0,1-1 0 0 0,0 1 0 0 0,-1 0 0 0 0,1 0 1 0 0,0 0-1 0 0,0-1 0 0 0,-1 1 0 0 0,1 0 0 0 0,0 0 0 0 0,-1 0 0 0 0,1 0 0 0 0,0 0 0 0 0,-1 0 1 0 0,1 0-1 0 0,0 0 0 0 0,-1 0 13 0 0,22-26-636 0 0,-20 26 623 0 0,55-49-3351 0 0,-40 36-143 0 0,-4 2-5151 0 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0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1 197 2008 0 0,'0'0'1309'0'0,"0"0"-157"0"0,0 0-92 0 0,0 0-24 0 0,0 0 98 0 0,0 0 129 0 0,0 0 43 0 0,0 0-97 0 0,0 0-234 0 0,0 0-228 0 0,0 0-135 0 0,0-9 847 0 0,42 14 1210 0 0,-16-3-2244 0 0,-1 0 0 0 0,0-2 1 0 0,1-1-1 0 0,-1 0 1 0 0,0-2-1 0 0,0-1 0 0 0,0-1 1 0 0,0-2-1 0 0,9-3-425 0 0,15-11 407 0 0,-1-3 0 0 0,0-1 0 0 0,-2-2 0 0 0,30-25-407 0 0,-52 36 221 0 0,-24 16-202 0 0,0 1 0 0 0,-1-1 0 0 0,1 1 1 0 0,0-1-1 0 0,-1 1 0 0 0,1-1 0 0 0,0 1 1 0 0,-1-1-1 0 0,1 1 0 0 0,0-1 0 0 0,0 1 1 0 0,0-1-1 0 0,0 1 0 0 0,0 0 1 0 0,0-1-1 0 0,-1 1 0 0 0,1-1 0 0 0,0 1 1 0 0,1 0-1 0 0,-1-1 0 0 0,0 1 0 0 0,0-1 1 0 0,0 1-1 0 0,0-1 0 0 0,0 1 0 0 0,1 0 1 0 0,-1-1-1 0 0,0 1 0 0 0,0-1 0 0 0,1 1 1 0 0,-1-1-1 0 0,0 1 0 0 0,1-1 0 0 0,-1 1 1 0 0,0-1-1 0 0,1 0 0 0 0,-1 1 0 0 0,1-1 1 0 0,-1 0-1 0 0,1 1 0 0 0,-1-1 0 0 0,1 0 1 0 0,-1 1-1 0 0,1-1 0 0 0,-1 0 0 0 0,1 0 1 0 0,0 0-1 0 0,-1 1 0 0 0,1-1 0 0 0,-1 0 1 0 0,1 0-1 0 0,-1 0 0 0 0,1 0 0 0 0,0 0 1 0 0,-1 0-1 0 0,1 0 0 0 0,-1 0 0 0 0,1 0 1 0 0,0-1-1 0 0,-1 1 0 0 0,1 0 0 0 0,-1 0 1 0 0,1 0-1 0 0,-1-1 0 0 0,1 1 0 0 0,-1 0 1 0 0,1-1-1 0 0,-1 1 0 0 0,1 0-19 0 0,-2 11-89 0 0,2 54 263 0 0,0 26 67 0 0,-3 0 1 0 0,-4 0-1 0 0,-4 0 1 0 0,-9 31-242 0 0,-123 381 556 0 0,83-276-333 0 0,62-198-293 0 0,-3-29 70 0 0,0 0-22 0 0,12-32-2767 0 0,-7 12-1088 0 0,-1 7-2687 0 0,-4 8-4736 0 0</inkml:trace>
  <inkml:trace contextRef="#ctx0" brushRef="#br0" timeOffset="312.592">47 822 14939 0 0,'0'0'1222'0'0,"0"0"-502"0"0,0 0-219 0 0,0 0 286 0 0,0 0 348 0 0,0 0 204 0 0,0 0-13 0 0,33-8-218 0 0,107-24-240 0 0,269-30 1638 0 0,-256 44-2319 0 0,-36 3-547 0 0,-109 13 780 0 0,-6 1-2456 0 0,1 0-5549 0 0,-3 1-3899 0 0</inkml:trace>
  <inkml:trace contextRef="#ctx0" brushRef="#br0" timeOffset="767.273">1344 764 9522 0 0,'0'0'2447'0'0,"0"0"-540"0"0,0 0-353 0 0,0 0-130 0 0,0 0-141 0 0,0 0-239 0 0,0 0-267 0 0,0 0-228 0 0,0 0-150 0 0,0 0-76 0 0,0 0-49 0 0,0 0-31 0 0,0 0-24 0 0,-31 24-43 0 0,-96 78-46 0 0,70-40 17 0 0,50-49-119 0 0,0-1-15 0 0,1 1 0 0 0,0 1 0 0 0,1-1 1 0 0,0 1-1 0 0,1 0 0 0 0,0 0 0 0 0,2 0 0 0 0,-1 0 0 0 0,2 0 0 0 0,0 2-13 0 0,0-11 17 0 0,1-1 0 0 0,0 1 0 0 0,1-1 0 0 0,-1 0 0 0 0,1 1 0 0 0,0-1 0 0 0,0 0 0 0 0,0 0 0 0 0,0 0 0 0 0,1 1-1 0 0,0-1 1 0 0,0 0 0 0 0,0-1 0 0 0,0 1 0 0 0,0 0 0 0 0,1-1 0 0 0,0 1 0 0 0,0-1 0 0 0,0 0 0 0 0,0 0 0 0 0,0 0 0 0 0,0 0 0 0 0,1-1 0 0 0,0 1 0 0 0,-1-1-1 0 0,1 0 1 0 0,0 0 0 0 0,0 0 0 0 0,0-1 0 0 0,0 1 0 0 0,1-1 0 0 0,-1 0 0 0 0,0 0 0 0 0,4 0-17 0 0,0 1 130 0 0,0-1 1 0 0,0 0 0 0 0,0 0-1 0 0,0 0 1 0 0,0-1-1 0 0,0-1 1 0 0,0 1-1 0 0,1-1 1 0 0,-1-1-1 0 0,-1 1 1 0 0,1-1-1 0 0,0-1 1 0 0,0 0-1 0 0,-1 0 1 0 0,0 0 0 0 0,1-1-1 0 0,4-3-130 0 0,2-2 69 0 0,0 0 0 0 0,0-1 0 0 0,-1-1-1 0 0,0 0 1 0 0,-1-1 0 0 0,0-1 0 0 0,-1 0 0 0 0,0 0 0 0 0,-2-1 0 0 0,1 0-1 0 0,-1-1 1 0 0,-1 0 0 0 0,-1 0 0 0 0,0-1 0 0 0,-1 0 0 0 0,-1 0-1 0 0,0 0 1 0 0,-1-1 0 0 0,-1 0 0 0 0,0 0 0 0 0,-2 1 0 0 0,0-2 0 0 0,-1 1-1 0 0,0 0-68 0 0,-2 12-104 0 0,0 1-1 0 0,-1-1 0 0 0,1 0 1 0 0,-1 1-1 0 0,0 0 0 0 0,-1-1 1 0 0,1 1-1 0 0,-1 1 0 0 0,1-1 1 0 0,-1 0-1 0 0,0 1 0 0 0,-1 0 1 0 0,1 0-1 0 0,0 0 0 0 0,-1 0 1 0 0,0 1-1 0 0,0 0 0 0 0,1 0 1 0 0,-1 0-1 0 0,-1 0 0 0 0,1 1 1 0 0,0 0-1 0 0,0 0 0 0 0,0 0 1 0 0,-1 1-1 0 0,1 0 0 0 0,0 0 1 0 0,0 0-1 0 0,-1 0 0 0 0,1 1 1 0 0,0 0-1 0 0,0 0 0 0 0,0 1 1 0 0,0-1-1 0 0,0 1 0 0 0,0 0 1 0 0,0 1-1 0 0,0-1 0 0 0,1 1 1 0 0,-1 0-1 0 0,-3 3 105 0 0,-28 18-3000 0 0,17-12-1671 0 0,2 1-6726 0 0</inkml:trace>
  <inkml:trace contextRef="#ctx0" brushRef="#br0" timeOffset="1137.745">1698 1303 2865 0 0,'0'0'2904'0'0,"0"0"-221"0"0,0 0-50 0 0,0 0-39 0 0,0 0-148 0 0,0 0-331 0 0,0 0-347 0 0,0 0-273 0 0,0 0-229 0 0,0 0-215 0 0,0 0-208 0 0,0 0-205 0 0,0-6-111 0 0,17-146 1698 0 0,-16 151-2219 0 0,7-31 125 0 0,3 0 1 0 0,0 1-1 0 0,2 0 0 0 0,1 1 0 0 0,2 1 0 0 0,1 0 1 0 0,1 1-1 0 0,1 1 0 0 0,1 0 0 0 0,2 2 0 0 0,16-15-131 0 0,-21 25-5 0 0,-13 11-2 0 0,1-1 0 0 0,0 0-1 0 0,0 1 1 0 0,1 0 0 0 0,-1 0 0 0 0,1 0-1 0 0,0 1 1 0 0,0 0 0 0 0,0 0 0 0 0,0 0-1 0 0,0 1 1 0 0,1 0 0 0 0,-1 0 0 0 0,7-1 7 0 0,-8 30-532 0 0,-11 44-1812 0 0,-3-42-6013 0 0,5-21-4061 0 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1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 8890 0 0,'0'0'1390'0'0,"0"0"-189"0"0,0 0 18 0 0,0 0 63 0 0,0 0 43 0 0,0 0-52 0 0,0 0-175 0 0,0 0-220 0 0,0 0-225 0 0,0 0-167 0 0,0 0-122 0 0,0 0-64 0 0,-5-1-37 0 0,-13-2-41 0 0,16 30 793 0 0,21 154 947 0 0,-11 561-263 0 0,19-591-1623 0 0,-26-148-60 0 0,-1-1 1 0 0,1 1-1 0 0,0-1 0 0 0,0 1 0 0 0,0-1 1 0 0,0 1-1 0 0,0-1 0 0 0,0 1 0 0 0,0-1 1 0 0,1 0-1 0 0,-1 0 0 0 0,1 0 0 0 0,0 0 1 0 0,0 0-1 0 0,0 0 0 0 0,0 0 1 0 0,0-1-1 0 0,0 1 0 0 0,0-1 0 0 0,0 1 1 0 0,2 0-17 0 0,-4-2 45 0 0,0 0 14 0 0,0 0 18 0 0,10-23 364 0 0,6-17-428 0 0,1 1 1 0 0,2 1-1 0 0,2 1 0 0 0,1 1 0 0 0,2 0 0 0 0,1 2 0 0 0,5-2-13 0 0,-20 24-8 0 0,0 1 0 0 0,2 1 0 0 0,-1 0 0 0 0,1 0 0 0 0,1 1 0 0 0,-1 1 0 0 0,1 0 0 0 0,1 1 0 0 0,11-5 8 0 0,-23 11-4 0 0,0 0-1 0 0,0 0 1 0 0,0 0-1 0 0,0 1 1 0 0,0-1-1 0 0,0 0 1 0 0,0 1-1 0 0,0-1 1 0 0,0 1-1 0 0,0 0 0 0 0,0 0 1 0 0,1 0-1 0 0,-1 0 1 0 0,0 0-1 0 0,0 0 1 0 0,0 1-1 0 0,0-1 1 0 0,1 1-1 0 0,-1-1 1 0 0,0 1-1 0 0,0 0 1 0 0,0 0-1 0 0,0-1 1 0 0,0 2-1 0 0,-1-1 0 0 0,1 0 1 0 0,0 0-1 0 0,0 1 1 0 0,-1-1-1 0 0,1 1 1 0 0,-1-1-1 0 0,1 1 1 0 0,-1-1-1 0 0,0 1 1 0 0,1 0-1 0 0,-1 0 1 0 0,0 0-1 0 0,0 0 0 0 0,0 0 1 0 0,0 1 4 0 0,5 22 30 0 0,-1-1-1 0 0,-2 1 1 0 0,0-1 0 0 0,-2 1-1 0 0,0 0 1 0 0,-2 0 0 0 0,-1 0-1 0 0,-1 5-29 0 0,-52 173 218 0 0,48-153-549 0 0,24-55-1415 0 0,6-21-1033 0 0,-7 8-3706 0 0,-8 10-4715 0 0</inkml:trace>
  <inkml:trace contextRef="#ctx0" brushRef="#br0" timeOffset="604.087">984 886 2353 0 0,'0'0'4304'0'0,"0"0"-2470"0"0,0 0-728 0 0,0 0 146 0 0,0 0 235 0 0,0 0 84 0 0,0 0-87 0 0,0 0-189 0 0,0 0-171 0 0,0 0-113 0 0,0 0-96 0 0,0 0-117 0 0,0 0-133 0 0,-11-11 1165 0 0,-59 10-378 0 0,60 4-1405 0 0,1 0-1 0 0,0 0 1 0 0,-1 1-1 0 0,1 0 1 0 0,0 1-1 0 0,1 0 1 0 0,-1 0-1 0 0,1 1 0 0 0,0 0 1 0 0,0 0-1 0 0,1 1 1 0 0,0 0-1 0 0,-2 3-46 0 0,-5 3 12 0 0,1 1-1 0 0,0 0 1 0 0,1 1-1 0 0,1 0 1 0 0,0 1-1 0 0,1 0 1 0 0,1 1-1 0 0,-7 17-11 0 0,9-17-11 0 0,1 1 0 0 0,1 0-1 0 0,1 0 1 0 0,0 0-1 0 0,1 1 1 0 0,1-1-1 0 0,0 14 12 0 0,3-30 7 0 0,1 1 0 0 0,-1-1 0 0 0,0 1 0 0 0,1-1 0 0 0,-1 1-1 0 0,1-1 1 0 0,0 0 0 0 0,0 0 0 0 0,0 0 0 0 0,0 0-1 0 0,0 0 1 0 0,0 0 0 0 0,0 0 0 0 0,1-1 0 0 0,-1 1 0 0 0,1-1-1 0 0,-1 0 1 0 0,1 0 0 0 0,-1 0 0 0 0,1 0 0 0 0,0 0 0 0 0,0 0-1 0 0,-1-1 1 0 0,1 1 0 0 0,0-1 0 0 0,0 0 0 0 0,0 0 0 0 0,-1 0-1 0 0,1 0 1 0 0,0 0 0 0 0,0-1 0 0 0,0 1 0 0 0,-1-1 0 0 0,1 0-1 0 0,0 0 1 0 0,-1 0 0 0 0,1 0 0 0 0,0 0 0 0 0,-1-1 0 0 0,0 1-1 0 0,1-1-6 0 0,34-20 53 0 0,-2-2 1 0 0,0-1-1 0 0,-2-1 0 0 0,-1-2 0 0 0,-1-1 0 0 0,-2-2 0 0 0,-1-1 0 0 0,-1-1 0 0 0,9-16-53 0 0,10-29 88 0 0,-45 155-427 0 0,-1-65 325 0 0,2 0 0 0 0,0 0 0 0 0,1 0 0 0 0,0-1 0 0 0,0 1 0 0 0,1-1 0 0 0,1 0 0 0 0,0 0-1 0 0,0 0 1 0 0,1-1 0 0 0,0 0 0 0 0,1 0 0 0 0,1 0 0 0 0,-1-1 0 0 0,1 0 0 0 0,1 0 0 0 0,-1-1 0 0 0,10 6 14 0 0,-3-1-194 0 0,32 20-530 0 0,-8-25-2913 0 0,-29-8-109 0 0,-3 0-2112 0 0,-1 0-5334 0 0</inkml:trace>
  <inkml:trace contextRef="#ctx0" brushRef="#br0" timeOffset="1299.139">1458 805 6145 0 0,'0'0'1639'0'0,"0"0"-86"0"0,0 0 50 0 0,0 0 85 0 0,0 0-14 0 0,0 0-195 0 0,0 0-251 0 0,0 0-181 0 0,0 0-158 0 0,0 0-111 0 0,0 0-87 0 0,0 0-146 0 0,1-3-94 0 0,1-7-67 0 0,-1 8-61 0 0,-1 21 614 0 0,29 196 113 0 0,-24-188-1044 0 0,-3-16-1 0 0,0 0 0 0 0,0 0 0 0 0,1 0 0 0 0,0-1 1 0 0,1 1-1 0 0,0-1 0 0 0,1 1 0 0 0,0-1 0 0 0,1-1 1 0 0,0 1-1 0 0,0-1 0 0 0,1 0 0 0 0,2 1-5 0 0,-6-7 60 0 0,0 0-1 0 0,0-1 1 0 0,0 1-1 0 0,0-1 1 0 0,1 0-1 0 0,-1 0 1 0 0,1 0 0 0 0,-1-1-1 0 0,1 1 1 0 0,0-1-1 0 0,0 0 1 0 0,0 0-1 0 0,0 0 1 0 0,0-1-1 0 0,0 1 1 0 0,0-1-1 0 0,0 0-59 0 0,18-27 1165 0 0,-4-16-943 0 0,-2-1 1 0 0,-2-1 0 0 0,-2-1-1 0 0,-2 1 1 0 0,1-22-223 0 0,-7 44 36 0 0,15-60-283 0 0,8 78-7683 0 0,-20 5 1136 0 0,-4 0-4154 0 0</inkml:trace>
  <inkml:trace contextRef="#ctx0" brushRef="#br0" timeOffset="1807.259">2027 1005 880 0 0,'0'0'1923'0'0,"0"0"-416"0"0,0 0 19 0 0,0 0 216 0 0,0 0 134 0 0,0 0-26 0 0,0 0-170 0 0,0 0-172 0 0,0 0-165 0 0,0 0-112 0 0,0 0-102 0 0,0 0-105 0 0,0 0-111 0 0,26-2-130 0 0,83-7-112 0 0,-63-8 155 0 0,-40 11-601 0 0,2-1-101 0 0,-1 0 1 0 0,0 0-1 0 0,0-1 0 0 0,0 1 1 0 0,-1-2-1 0 0,0 1 0 0 0,0-1 1 0 0,-1 1-1 0 0,0-2 0 0 0,-1 1 1 0 0,0 0-1 0 0,-1-1 0 0 0,0 0 1 0 0,0 0-1 0 0,-1 0 0 0 0,0 0 1 0 0,0 0-1 0 0,-2 0 0 0 0,1 0 1 0 0,-1-1-1 0 0,-1 0-124 0 0,1 9 5 0 0,-1-1-1 0 0,1 1 1 0 0,-1 0-1 0 0,0 0 1 0 0,0 0-1 0 0,0 0 1 0 0,0-1-1 0 0,0 1 1 0 0,0 1 0 0 0,-1-1-1 0 0,1 0 1 0 0,-1 0-1 0 0,1 0 1 0 0,-1 1-1 0 0,0-1 1 0 0,0 1-1 0 0,0-1 1 0 0,0 1 0 0 0,0 0-1 0 0,0 0 1 0 0,0 0-1 0 0,0 0 1 0 0,0 0-1 0 0,0 0 1 0 0,-1 0-1 0 0,1 1 1 0 0,0-1 0 0 0,0 1-1 0 0,-1 0 1 0 0,1 0-1 0 0,0 0 1 0 0,-1 0-1 0 0,1 0 1 0 0,-1 0-5 0 0,-79 16-356 0 0,68-10 346 0 0,0 1 1 0 0,0 0 0 0 0,1 1 0 0 0,0 1-1 0 0,1 0 1 0 0,-1 0 0 0 0,2 1-1 0 0,-1 1 1 0 0,2 0 0 0 0,-1 0 0 0 0,1 1-1 0 0,1 1 1 0 0,0 0 0 0 0,1 0-1 0 0,1 0 1 0 0,0 1 0 0 0,0 0 0 0 0,2 0-1 0 0,-1 1 1 0 0,2 0 0 0 0,0 0-1 0 0,1 0 1 0 0,0 0 0 0 0,2 0 0 0 0,-1 1-1 0 0,2-1 1 0 0,0 8 9 0 0,2-16 25 0 0,0 0 0 0 0,1-1 0 0 0,-1 1 1 0 0,1-1-1 0 0,0 1 0 0 0,1-1 0 0 0,0 0 0 0 0,0 0 1 0 0,0 0-1 0 0,1-1 0 0 0,-1 1 0 0 0,1-1 0 0 0,0-1 0 0 0,1 1 1 0 0,0 0-1 0 0,-1-1 0 0 0,1 0 0 0 0,0-1 0 0 0,1 1 0 0 0,5 1-25 0 0,139 46 1012 0 0,60-32-488 0 0,-197-23-1392 0 0,-10-3-6214 0 0,-3 3-5010 0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5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46 276 8546 0 0,'0'0'1866'0'0,"0"0"-361"0"0,0 0-371 0 0,0 0-15 0 0,0 0 138 0 0,0 0 54 0 0,0 0-68 0 0,0 0-200 0 0,0 0-225 0 0,0 0-234 0 0,0 0-171 0 0,-3-7-126 0 0,-11-20-78 0 0,11 20-1 0 0,3 7 23 0 0,0 0 40 0 0,0 0 17 0 0,0 0 23 0 0,0 0-33 0 0,0 0-23 0 0,0 0-31 0 0,15 268 1094 0 0,-15-267-1315 0 0,0 0 1 0 0,-1 1 0 0 0,1-1 0 0 0,0 0 0 0 0,0 0 0 0 0,0 0 0 0 0,0 0-1 0 0,0 0 1 0 0,0 0 0 0 0,0 0 0 0 0,1 0 0 0 0,-1 0 0 0 0,0 1 0 0 0,0-1-1 0 0,1 0 1 0 0,-1 0 0 0 0,1 0 0 0 0,-1 0 0 0 0,1 0 0 0 0,-1 0 0 0 0,1-1-1 0 0,0 1 1 0 0,-1 0 0 0 0,1 0 0 0 0,0 0 0 0 0,0-1 0 0 0,0 1 0 0 0,0 0-1 0 0,-1-1 1 0 0,1 1 0 0 0,0 0 0 0 0,0-1 0 0 0,0 1 0 0 0,0-1 0 0 0,0 0-1 0 0,0 1 1 0 0,1-1 0 0 0,-1 0 0 0 0,0 0 0 0 0,0 0 0 0 0,0 1 0 0 0,0-1-1 0 0,0 0 1 0 0,0 0 0 0 0,0-1 0 0 0,0 1 0 0 0,0 0 0 0 0,1 0 0 0 0,-1 0-1 0 0,0-1 1 0 0,0 1 0 0 0,0-1 0 0 0,0 1 0 0 0,0-1 0 0 0,0 1-4 0 0,26-41 125 0 0,-1-1 1 0 0,-2 0-1 0 0,-3-2 1 0 0,-1-1-1 0 0,-2-1 1 0 0,-2 0-1 0 0,-2-1 1 0 0,6-37-126 0 0,0 14 164 0 0,-19 69-156 0 0,-1 1-5 0 0,0 0 18 0 0,0 0-36 0 0,10 23-22 0 0,36 179 586 0 0,43 177-103 0 0,-54-121-292 0 0,-33-225-123 0 0,0-21-18 0 0,0 0-1 0 0,-1 0 1 0 0,0 0-1 0 0,-1 0 1 0 0,-1 0-1 0 0,0 0 1 0 0,0 0-1 0 0,-2 0 1 0 0,1 0-1 0 0,-1-1 0 0 0,-1 1 1 0 0,0-1-1 0 0,0 0 1 0 0,-4 4-13 0 0,7-12 7 0 0,0 0 0 0 0,0-1 0 0 0,0 1 0 0 0,0-1 0 0 0,0 0 0 0 0,-1 1 1 0 0,1-1-1 0 0,-1 0 0 0 0,0 0 0 0 0,1 0 0 0 0,-1 0 0 0 0,0 0 0 0 0,0 0 0 0 0,-1-1 0 0 0,1 1 0 0 0,0-1 1 0 0,0 1-1 0 0,-1-1 0 0 0,1 0 0 0 0,-1 0 0 0 0,1 0 0 0 0,-1 0 0 0 0,0 0 0 0 0,1-1 0 0 0,-1 1 1 0 0,0-1-1 0 0,1 0 0 0 0,-1 0 0 0 0,0 0 0 0 0,1 0 0 0 0,-1 0 0 0 0,0 0 0 0 0,0-1 0 0 0,1 1 0 0 0,-1-1 1 0 0,1 0-1 0 0,-1 0 0 0 0,0 0 0 0 0,1 0 0 0 0,-2-1-7 0 0,-1-9 4 0 0,-1 0-1 0 0,2-1 1 0 0,-1 1 0 0 0,2-1 0 0 0,-1 0-1 0 0,2-1 1 0 0,0 1 0 0 0,0 0-1 0 0,1-1 1 0 0,0 1 0 0 0,1-1 0 0 0,1 1-1 0 0,0-1 1 0 0,1 1 0 0 0,0 0-1 0 0,1 0 1 0 0,0-1 0 0 0,1 2 0 0 0,1-3-4 0 0,3-15 2 0 0,2 1 0 0 0,1 0 0 0 0,1 1 0 0 0,1 0 0 0 0,2 1 1 0 0,0 0-1 0 0,2 1 0 0 0,11-12-2 0 0,-23 31-4 0 0,1 0 0 0 0,-1 0 0 0 0,1 1 0 0 0,0-1 0 0 0,0 2 0 0 0,1-1 0 0 0,-1 1 0 0 0,1 0 0 0 0,0 0 0 0 0,0 0 0 0 0,0 1 0 0 0,1 0 0 0 0,-1 1 0 0 0,1 0 0 0 0,5-1 4 0 0,-13 3-36 0 0,1 12-321 0 0,0 17 180 0 0,-10-16-4097 0 0,7-11-1504 0 0,2 1-6249 0 0</inkml:trace>
  <inkml:trace contextRef="#ctx0" brushRef="#br0" timeOffset="811.42">0 22 0 0 0,'0'0'811'0'0,"0"0"292"0"0,0 0 170 0 0,0 0 33 0 0,0 0-27 0 0,0 0-68 0 0,0 0-58 0 0,0 0-23 0 0,0 0-51 0 0,0 0-95 0 0,0-5-102 0 0,0-4-1689 0 0,1 1 3789 0 0,0 26 2083 0 0,6 133-3090 0 0,-7 10-2254 0 0,0-175-1990 0 0,0 4-4412 0 0,0 5-4380 0 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9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11 0 0 0,'0'0'453'0'0,"0"0"394"0"0,0 0 192 0 0,0 0 104 0 0,0 0 47 0 0,0 0-27 0 0,0 0-3 0 0,0 0 20 0 0,0 0 67 0 0,0 0 53 0 0,0-3-29 0 0,-5-5 3739 0 0,-2 35 67 0 0,5-16-6326 0 0,-6 32 1627 0 0,2 0-1 0 0,2 0 0 0 0,2 1 1 0 0,2-1-1 0 0,3 26-377 0 0,-2-60 52 0 0,1 1 0 0 0,-1-1 0 0 0,2 0 0 0 0,-1 0 0 0 0,1 0 0 0 0,0 0 0 0 0,1-1 0 0 0,0 1 0 0 0,1-1 0 0 0,0 0 0 0 0,0 0 0 0 0,5 6-52 0 0,-6-12 59 0 0,-1 0-1 0 0,1-1 1 0 0,-1 1-1 0 0,1-1 1 0 0,0 1-1 0 0,0-1 1 0 0,0 0-1 0 0,-1-1 1 0 0,1 1-1 0 0,0-1 1 0 0,0 1-1 0 0,0-1 1 0 0,0-1-1 0 0,0 1 1 0 0,0 0-1 0 0,0-1 1 0 0,0 0 0 0 0,0 0-1 0 0,0 0 1 0 0,0 0-1 0 0,-1-1 1 0 0,1 1-1 0 0,-1-1 1 0 0,1 0-1 0 0,-1 0 1 0 0,1 0-1 0 0,-1-1 1 0 0,0 1-1 0 0,0-1 1 0 0,0 0-1 0 0,-1 0 1 0 0,1 0-1 0 0,0 0 1 0 0,1-3-59 0 0,13-8 27 0 0,151-169 133 0 0,-137 148-203 0 0,-27 81-393 0 0,-3-26 448 0 0,1 1 0 0 0,2 0 0 0 0,0 0-1 0 0,0-1 1 0 0,2 0 0 0 0,1 0 0 0 0,0 0 0 0 0,10 16-12 0 0,-12-30 15 0 0,0 1 0 0 0,1-1 0 0 0,-1 0 0 0 0,2-1 0 0 0,-1 1 0 0 0,0-1 0 0 0,1 0-1 0 0,0-1 1 0 0,0 0 0 0 0,0 0 0 0 0,1 0 0 0 0,-1-1 0 0 0,1 0 0 0 0,0-1 0 0 0,0 1 0 0 0,0-2 0 0 0,0 1 0 0 0,0-1 0 0 0,0 0 0 0 0,1-1 0 0 0,-1 0 0 0 0,3 0-15 0 0,-3-2 73 0 0,0 0-1 0 0,0-1 1 0 0,0 0-1 0 0,0 0 1 0 0,-1-1-1 0 0,0 0 1 0 0,1-1-1 0 0,-2 1 1 0 0,1-1 0 0 0,0 0-1 0 0,-1-1 1 0 0,0 0-1 0 0,0 0 1 0 0,-1 0-1 0 0,6-7-72 0 0,8-15 166 0 0,-1 0 0 0 0,-2-1 0 0 0,-1-1 0 0 0,0 0 0 0 0,-3-1 0 0 0,0-1 0 0 0,1-11-166 0 0,-1-37 41 0 0,-12 80-153 0 0,0 0-94 0 0,-8 12-2010 0 0,3-1 577 0 0,-2 4-4891 0 0,2-3-5425 0 0</inkml:trace>
  <inkml:trace contextRef="#ctx0" brushRef="#br0" timeOffset="522.607">1031 292 736 0 0,'0'0'3756'0'0,"0"0"-2236"0"0,0 0-384 0 0,0 0 354 0 0,0 0 180 0 0,0 0-38 0 0,0 0-197 0 0,0 0-216 0 0,0 0-196 0 0,0 0-147 0 0,0 0-60 0 0,0 0-45 0 0,35-1-62 0 0,106-5-45 0 0,-88-3 248 0 0,-47 3-678 0 0,2 1-79 0 0,-1-1 0 0 0,0 1 0 0 0,0-1 0 0 0,0 0 0 0 0,-1-1 1 0 0,0 1-1 0 0,0-1 0 0 0,-1 0 0 0 0,0-1 0 0 0,0 1 0 0 0,0-1 0 0 0,-1 0 0 0 0,-1-1 0 0 0,1 1 0 0 0,-1 0 0 0 0,-1-1 0 0 0,0 0 0 0 0,0 0 0 0 0,0 1 1 0 0,-1-1-1 0 0,0 0 0 0 0,-1 0 0 0 0,0 0 0 0 0,-1 0 0 0 0,0-5-155 0 0,-1 11 9 0 0,0 0 1 0 0,-1-1 0 0 0,1 1-1 0 0,-1 0 1 0 0,0 0-1 0 0,0 0 1 0 0,0 1-1 0 0,0-1 1 0 0,0 1 0 0 0,0 0-1 0 0,-1-1 1 0 0,1 2-1 0 0,-1-1 1 0 0,0 0-1 0 0,0 1 1 0 0,1-1-1 0 0,-1 1 1 0 0,0 0 0 0 0,0 0-1 0 0,0 1 1 0 0,0-1-1 0 0,0 1 1 0 0,0 0-1 0 0,0 0 1 0 0,0 0 0 0 0,0 1-1 0 0,0-1 1 0 0,0 1-1 0 0,-1 0-9 0 0,-1-1-12 0 0,-6 3 3 0 0,0 1 1 0 0,1 0-1 0 0,-1 0 0 0 0,1 1 0 0 0,0 1 0 0 0,0 0 0 0 0,1 0 1 0 0,0 1-1 0 0,0 0 0 0 0,0 1 0 0 0,1 0 0 0 0,0 1 0 0 0,0-1 0 0 0,1 2 1 0 0,1-1-1 0 0,-1 1 0 0 0,2 1 0 0 0,-1-1 0 0 0,-3 9 9 0 0,5-13 10 0 0,0-1 0 0 0,1 1-1 0 0,0 0 1 0 0,0 0 0 0 0,0 0-1 0 0,1 1 1 0 0,-1-1 0 0 0,2 1 0 0 0,-1 0-1 0 0,1 0 1 0 0,0 0 0 0 0,0 0-1 0 0,1 0 1 0 0,0 0 0 0 0,0 0-1 0 0,1 1 1 0 0,0-1 0 0 0,0 0 0 0 0,0 0-1 0 0,1 1 1 0 0,0-1 0 0 0,1 0-1 0 0,0 0 1 0 0,0 0 0 0 0,0 0-1 0 0,1 0 1 0 0,0-1 0 0 0,0 1 0 0 0,1-1-1 0 0,0 0 1 0 0,0 0 0 0 0,0 0-1 0 0,3 2-9 0 0,9 3 86 0 0,0-1 0 0 0,0-1 0 0 0,1 0 0 0 0,0-1 0 0 0,0-1-1 0 0,1-1 1 0 0,0-1 0 0 0,0 0 0 0 0,0-1 0 0 0,0-1 0 0 0,1-1 0 0 0,0 0-1 0 0,-1-1 1 0 0,1-2 0 0 0,0 0 0 0 0,17-3-86 0 0,63-28-428 0 0,-66 8-7609 0 0,-28 19-3844 0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5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85 201 0 0 0,'0'0'956'0'0,"0"0"279"0"0,0 0 227 0 0,0 0 57 0 0,0 0-154 0 0,0 0-267 0 0,0 0-266 0 0,0 0-170 0 0,0 0-36 0 0,0 0 13 0 0,24 5 3703 0 0,49 41-430 0 0,-56-35-3560 0 0,0 0 0 0 0,1-1 1 0 0,0-2-1 0 0,1 1 0 0 0,0-2 0 0 0,0-1 0 0 0,0 0 1 0 0,1-1-1 0 0,0-1 0 0 0,11 0-352 0 0,-17-1 121 0 0,-1-1-1 0 0,1 0 1 0 0,1-1-1 0 0,-1-1 1 0 0,0 0-1 0 0,0-1 1 0 0,0 0-1 0 0,0-1 1 0 0,0-1-1 0 0,-1 0 1 0 0,1-1-1 0 0,-1 0 1 0 0,1-1-1 0 0,-1-1 1 0 0,-1 0-1 0 0,1-1 1 0 0,-1 0-1 0 0,0-1 1 0 0,6-5-121 0 0,43-73 937 0 0,-60 81-915 0 0,0 0 0 0 0,0-1-1 0 0,0 1 1 0 0,0-1-1 0 0,-1 1 1 0 0,0-1-1 0 0,-1 1 1 0 0,1-1-1 0 0,-1 1 1 0 0,0-1 0 0 0,0 1-1 0 0,-1 0 1 0 0,1-1-1 0 0,-1 1 1 0 0,0 0-1 0 0,-1 0 1 0 0,1 0 0 0 0,-2-1-22 0 0,-2-1-23 0 0,1 0 0 0 0,-1 1 0 0 0,0 0 0 0 0,0 0 0 0 0,0 0 0 0 0,-1 1 0 0 0,0 0 0 0 0,0 0 0 0 0,0 1 0 0 0,-1 0 0 0 0,1 0 0 0 0,-1 1 0 0 0,0 0 1 0 0,0 0-1 0 0,0 1 0 0 0,-1 0 0 0 0,1 1 0 0 0,-1-1 0 0 0,1 1 0 0 0,-1 1 0 0 0,-5 0 23 0 0,3 0-17 0 0,1 0-1 0 0,0 0 1 0 0,0 1 0 0 0,0 0-1 0 0,0 1 1 0 0,0 0 0 0 0,1 1-1 0 0,-1 0 1 0 0,0 0 0 0 0,1 1-1 0 0,0 0 1 0 0,0 1 0 0 0,0 0-1 0 0,-6 5 18 0 0,-37 47 35 0 0,17 6 137 0 0,29-46-153 0 0,-1 0 1 0 0,2 1-1 0 0,1 0 0 0 0,0 1 0 0 0,1-1 1 0 0,1 1-1 0 0,1 0-19 0 0,-3 317 475 0 0,3-317-435 0 0,-1 1 0 0 0,-1 0 1 0 0,-1 0-1 0 0,-1-1 0 0 0,-1 0 1 0 0,0 0-1 0 0,-1 0 1 0 0,-1-1-1 0 0,-1 0 0 0 0,-1-1 1 0 0,0 1-1 0 0,-1-2 1 0 0,-1 0-1 0 0,-3 4-40 0 0,-88 51 249 0 0,40-58-619 0 0,60-36-3256 0 0,4 8-2561 0 0,1 10-5129 0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6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5 224 6257 0 0,'0'0'3729'0'0,"0"0"-1646"0"0,0 0-578 0 0,0 0-4 0 0,0 0 125 0 0,0 0-28 0 0,0 0-186 0 0,0 0-263 0 0,0 0-275 0 0,0 0-233 0 0,0 0-166 0 0,0 0-81 0 0,0 0-56 0 0,-3-3-39 0 0,2-15 360 0 0,32 16 72 0 0,-23 2-722 0 0,345 7 1069 0 0,-293-9-1191 0 0,-21 1 2258 0 0,-39 1-2096 0 0,0 0 11 0 0,-17-17 407 0 0,-62-82-197 0 0,29 41-241 0 0,46 39-2428 0 0,18 12-4211 0 0,-9 6 2984 0 0,1-3-8123 0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7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1192 0 0,'0'0'1965'0'0,"0"0"-181"0"0,0 0-68 0 0,0 0-43 0 0,0 0-64 0 0,0 0-131 0 0,0 0-176 0 0,0 0-134 0 0,0 0-116 0 0,0 0-102 0 0,0 0-109 0 0,0 0-107 0 0,0 0-115 0 0,19 0 2046 0 0,69 2 575 0 0,111-8-1252 0 0,-75-13-1517 0 0,-108 15-446 0 0,-15 4-49 0 0,-1 0-24 0 0,0 0-29 0 0,0 0-24 0 0,0 0-49 0 0,0 0-72 0 0,0 0-79 0 0,0 0-103 0 0,-9 5-6418 0 0,5-3 659 0 0,-1 2-4909 0 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7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5697 0 0,'0'0'2293'0'0,"0"0"-641"0"0,0 0-194 0 0,0 0 97 0 0,0 0 42 0 0,0 0-162 0 0,0 0-294 0 0,0 0-319 0 0,0 0-244 0 0,0 0-153 0 0,0 0-86 0 0,0 0-34 0 0,21 4 2108 0 0,133 4 1129 0 0,-2-8-3107 0 0,-124-2 86 0 0,-10 0-2776 0 0,-5 2-4754 0 0,-10 0-4358 0 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30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48 143 0 0 0,'0'0'776'0'0,"0"0"76"0"0,0 0 81 0 0,0 0 89 0 0,0 0 83 0 0,0 0 42 0 0,0 0 40 0 0,0 0 118 0 0,0 0 55 0 0,0 0 21 0 0,0 0-45 0 0,0-4-110 0 0,-1-11-92 0 0,0 11-83 0 0,1 4-78 0 0,0 4 3698 0 0,-3 16-4465 0 0,8 467 2241 0 0,-4-469-2404 0 0,-13 139 379 0 0,-25-22-83 0 0,38-136-389 0 0,-1 1 0 0 0,1 0 0 0 0,-1-1 0 0 0,0 1 0 0 0,1 0 0 0 0,-1 0 0 0 0,1 0 0 0 0,-1-1 0 0 0,1 1 0 0 0,-1 0 0 0 0,0 0 0 0 0,1 0 0 0 0,-1 0 0 0 0,1 0 0 0 0,-1 0 0 0 0,1 0 0 0 0,-1 0 0 0 0,1 0 0 0 0,-1 0 0 0 0,1 0 0 0 0,-1 0 0 0 0,0 0 0 0 0,1 0 0 0 0,-1 1-1 0 0,1-1 1 0 0,-1 0 0 0 0,1 0 0 0 0,-1 0 0 0 0,0 1 0 0 0,1-1 0 0 0,-1 0 0 0 0,1 1 0 0 0,-1-1 0 0 0,0 0 0 0 0,1 1 0 0 0,-1-1 0 0 0,0 0 0 0 0,0 1 0 0 0,1-1 0 0 0,-1 0 0 0 0,0 1 0 0 0,0-1 0 0 0,0 1 0 0 0,1-1 0 0 0,-1 1 0 0 0,0-1 0 0 0,0 0 0 0 0,0 1 0 0 0,0-1 0 0 0,0 1 0 0 0,0-1 0 0 0,0 1 0 0 0,0-1 0 0 0,0 1 0 0 0,0-1 0 0 0,0 1 0 0 0,0-1 0 0 0,0 1 0 0 0,0-1 0 0 0,-1 0 0 0 0,1 1 0 0 0,0-1 0 0 0,0 1 0 0 0,0-1 0 0 0,-1 0 0 0 0,1 1 0 0 0,0-1 0 0 0,0 1 0 0 0,-1-1 50 0 0,6-10-6450 0 0,-2 8-4532 0 0</inkml:trace>
  <inkml:trace contextRef="#ctx0" brushRef="#br0" timeOffset="1004.334">279 559 8866 0 0,'0'0'1028'0'0,"0"0"-505"0"0,0 0-131 0 0,0 0 152 0 0,0 0 218 0 0,0 0 163 0 0,0 0 9 0 0,0 0-73 0 0,0 0-90 0 0,0 0-88 0 0,0 0-98 0 0,0 0-66 0 0,0 0-60 0 0,14 1-39 0 0,40 5-1 0 0,36 26 2207 0 0,-79-29-2457 0 0,0 1 0 0 0,0-2 0 0 0,1 1 0 0 0,-1-2 1 0 0,1 1-1 0 0,-1-2 0 0 0,1 1 0 0 0,-1-2 0 0 0,1 1 0 0 0,0-2 1 0 0,-1 0-1 0 0,0 0 0 0 0,1-1 0 0 0,-1 0 0 0 0,9-4-169 0 0,97-59 679 0 0,-110 60-644 0 0,-1-1 1 0 0,0 1-1 0 0,0-1 0 0 0,-1 0 0 0 0,0-1 1 0 0,0 1-1 0 0,-1-1 0 0 0,0 0 0 0 0,0 0 1 0 0,-1 0-1 0 0,0-1 0 0 0,0 1 0 0 0,-1-1 1 0 0,0 0-1 0 0,-1 1 0 0 0,0-1 0 0 0,0 0 0 0 0,-1 0 1 0 0,0-3-36 0 0,-2 9-18 0 0,0 1 0 0 0,0-1 0 0 0,0 0 0 0 0,0 0 0 0 0,-1 1 0 0 0,1 0 0 0 0,-1-1-1 0 0,1 1 1 0 0,-1 0 0 0 0,0 0 0 0 0,0 0 0 0 0,0 1 0 0 0,0-1 0 0 0,0 1 0 0 0,-1-1 0 0 0,1 1 0 0 0,0 0 0 0 0,-1 1 0 0 0,1-1 0 0 0,0 0 0 0 0,-1 1 0 0 0,1 0 0 0 0,-1 0 0 0 0,1 0 0 0 0,-1 0 0 0 0,1 0 0 0 0,-1 1 18 0 0,-93 7-245 0 0,42 10 354 0 0,33 2 90 0 0,-29 49 351 0 0,-6 86 441 0 0,52 57-68 0 0,6-159-775 0 0,-11 121 426 0 0,8-167-585 0 0,0 1 0 0 0,-1-1 1 0 0,0 0-1 0 0,0 0 0 0 0,0-1 1 0 0,-1 1-1 0 0,0 0 0 0 0,0-1 1 0 0,-1 0-1 0 0,0 0 0 0 0,0 0 1 0 0,0-1-1 0 0,0 0 0 0 0,-1 0 1 0 0,0 0-1 0 0,0-1 0 0 0,-1 0 1 0 0,1 0-1 0 0,-1 0 0 0 0,0-1 1 0 0,0 0-1 0 0,0 0 0 0 0,0-1 1 0 0,0 0-1 0 0,-1 0 0 0 0,1 0 1 0 0,-1-1-1 0 0,1 0 0 0 0,-1-1 1 0 0,1 0-1 0 0,-3 0 11 0 0,9 0-98 0 0,0-1 0 0 0,0 1 0 0 0,0 0 1 0 0,0 0-1 0 0,0-1 0 0 0,0 1 0 0 0,0 0 0 0 0,0-1 0 0 0,1 1 1 0 0,-1-1-1 0 0,0 1 0 0 0,0-1 0 0 0,0 1 0 0 0,1-1 0 0 0,-1 0 1 0 0,0 1-1 0 0,1-1 0 0 0,-1 0 0 0 0,1 0 0 0 0,-1 1 1 0 0,1-1-1 0 0,-1 0 0 0 0,1 0 0 0 0,-1 0 0 0 0,1 0 0 0 0,0 0 1 0 0,-1 1-1 0 0,1-1 0 0 0,0 0 0 0 0,0 0 0 0 0,0 0 0 0 0,0 0 1 0 0,0 0-1 0 0,0 0 0 0 0,0 0 0 0 0,0 0 98 0 0,6-24-9002 0 0,0 17-2419 0 0</inkml:trace>
  <inkml:trace contextRef="#ctx0" brushRef="#br0" timeOffset="1727.87">306 243 6889 0 0,'0'0'2284'0'0,"0"0"-428"0"0,0 0-176 0 0,0 0 10 0 0,0 0-70 0 0,0 0-183 0 0,0 0-253 0 0,0 0-258 0 0,0 0-221 0 0,0 0-142 0 0,0 0-102 0 0,0 0-46 0 0,0 0-39 0 0,1-2-35 0 0,43-16 1599 0 0,311 7 135 0 0,-266-7-1933 0 0,-153-52 1801 0 0,6 5-2447 0 0,57 64 116 0 0,1 1-261 0 0,0 0-407 0 0,9 0-11144 0 0,0 0 110 0 0</inkml:trace>
  <inkml:trace contextRef="#ctx0" brushRef="#br0" timeOffset="2737.241">1037 20 1760 0 0,'0'0'1709'0'0,"0"0"-338"0"0,0 0 80 0 0,0 0 273 0 0,0 0 232 0 0,0 0 13 0 0,0 0-199 0 0,0 0-266 0 0,0 0-250 0 0,0 0-165 0 0,0 0-131 0 0,0 0-102 0 0,-2-4-67 0 0,-3-8-66 0 0,4 8-61 0 0,2 67 3559 0 0,3 32-3246 0 0,0 2-666 0 0,-21 330 342 0 0,7-274-562 0 0,1-116-54 0 0,3-8 26 0 0,6-28-56 0 0,-4 11-1058 0 0,2-12 1964 0 0,-1-1-3308 0 0,1-2-7588 0 0,2 3-1205 0 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36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0 0 0,'0'0'223'0'0,"0"0"778"0"0,0 0 130 0 0,0 0-47 0 0,0 0-55 0 0,0 0-79 0 0,0 0-75 0 0,0 0-30 0 0,0 0-3 0 0,0 0 19 0 0,0 0 23 0 0,0 0-31 0 0,0 0-95 0 0,0 0-150 0 0,-20 0 1131 0 0,-146 0 3273 0 0,85 4-1336 0 0,64 27-3222 0 0,10-15-383 0 0,0 1-1 0 0,2-1 1 0 0,0 1-1 0 0,1 0 1 0 0,1 1 0 0 0,0-1-1 0 0,1 1 1 0 0,1-1-1 0 0,1 1 1 0 0,1 0 0 0 0,0-1-1 0 0,2 7-70 0 0,-2-7 40 0 0,37 403 740 0 0,-45-296-392 0 0,-5 9-117 0 0,-25-59 251 0 0,35-63-577 0 0,2-11 67 0 0,1 0 1 0 0,-1-1-1 0 0,0 1 1 0 0,0 0-1 0 0,1 0 1 0 0,-1 0-1 0 0,0-1 1 0 0,0 1-1 0 0,1 0 0 0 0,-1 0 1 0 0,0 0-1 0 0,1 0 1 0 0,-1 0-1 0 0,0 0 1 0 0,1 0-1 0 0,-1 0 0 0 0,0 0 1 0 0,1 0-1 0 0,-1 0 1 0 0,0 0-1 0 0,1 0 1 0 0,-1 0-1 0 0,0 0 1 0 0,1 0-1 0 0,-1 0 0 0 0,0 0 1 0 0,0 0-1 0 0,1 0 1 0 0,-1 0-1 0 0,0 1 1 0 0,1-1-1 0 0,-1 0 1 0 0,0 0-1 0 0,0 0 0 0 0,1 0 1 0 0,-1 1-1 0 0,0-1 1 0 0,0 0-1 0 0,1 0 1 0 0,-1 1-1 0 0,0-1 0 0 0,0 0 1 0 0,0 1-1 0 0,0-1 1 0 0,1 0-1 0 0,-1 0 1 0 0,0 1-1 0 0,0-1 1 0 0,0 0-1 0 0,0 1 0 0 0,0-1 1 0 0,0 0-1 0 0,0 1 1 0 0,0-1-1 0 0,0 0 1 0 0,0 1-1 0 0,0-1 0 0 0,0 0 1 0 0,0 1-1 0 0,0-1 1 0 0,0 0-1 0 0,0 0 1 0 0,0 1-1 0 0,-1-1 1 0 0,1 0-1 0 0,0 1-12 0 0,235-43 416 0 0,-135 22-263 0 0,-98 18-323 0 0,-8 3-2219 0 0,-2 0-7518 0 0,6-1-2026 0 0</inkml:trace>
  <inkml:trace contextRef="#ctx0" brushRef="#br0" timeOffset="869.015">676 478 7306 0 0,'0'0'1516'0'0,"0"0"-227"0"0,0 0 21 0 0,0 0 128 0 0,0 0 29 0 0,0 0-160 0 0,0 0-282 0 0,0 0-282 0 0,0 0-210 0 0,0 0-135 0 0,0 0-94 0 0,0 0-51 0 0,2 28 2452 0 0,-42 106 30 0 0,21 1-1660 0 0,19-131-1035 0 0,1-1 0 0 0,-1 0 0 0 0,1 0 0 0 0,0-1-1 0 0,1 1 1 0 0,-1 0 0 0 0,0 0 0 0 0,1 0 0 0 0,-1-1 0 0 0,1 1 0 0 0,0-1 0 0 0,0 1-1 0 0,0-1 1 0 0,0 0 0 0 0,0 0 0 0 0,1 0 0 0 0,-1 0 0 0 0,1 0 0 0 0,-1 0 0 0 0,1-1-1 0 0,0 1 1 0 0,-1-1 0 0 0,1 0 0 0 0,0 0 0 0 0,0 0 0 0 0,0 0 0 0 0,0 0 0 0 0,0-1-1 0 0,0 1 1 0 0,0-1 0 0 0,0 0 0 0 0,0 0 0 0 0,0 0 0 0 0,1 0 0 0 0,-1 0-1 0 0,0-1 1 0 0,0 1 0 0 0,0-1 0 0 0,1 0-40 0 0,45 1 331 0 0,-44-27-4396 0 0,-3 23 2908 0 0,3-7-7048 0 0,-3 6-3514 0 0</inkml:trace>
  <inkml:trace contextRef="#ctx0" brushRef="#br0" timeOffset="1434.638">472 301 3193 0 0,'0'0'2846'0'0,"0"0"-1150"0"0,0 0-322 0 0,0 0 150 0 0,0 0 151 0 0,0 0-44 0 0,0 0-251 0 0,0 0-301 0 0,0 0-260 0 0,0 0-164 0 0,0 0-86 0 0,0 0-62 0 0,4-2-43 0 0,6-4-114 0 0,-1 0 0 0 0,0-1 0 0 0,0-1 0 0 0,0 1 0 0 0,-1-1 0 0 0,-1 0 0 0 0,1-1 0 0 0,-1 0 0 0 0,4-8-350 0 0,29-32 642 0 0,48-46 115 0 0,-68 76-594 0 0,-6 38 400 0 0,33 80 780 0 0,-21-52-885 0 0,-7-29-412 0 0,-8-17-3163 0 0,-8 0-1759 0 0,2 2-6928 0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41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95 0 0 0,'0'0'280'0'0,"0"0"205"0"0,0 0 121 0 0,0 0 106 0 0,0 0 112 0 0,0 0 111 0 0,0 0 112 0 0,0 0 125 0 0,2 0-424 0 0,2-3 10118 0 0,-4 3-9342 0 0,-32-1-97 0 0,25 0-1260 0 0,-1 0 0 0 0,1 1 0 0 0,0 0 0 0 0,0 0 0 0 0,-1 1 1 0 0,1 0-1 0 0,0 0 0 0 0,0 1 0 0 0,0-1 0 0 0,0 2 0 0 0,0-1 0 0 0,1 1 0 0 0,-3 1-167 0 0,3-1 61 0 0,0 1-1 0 0,0-1 1 0 0,0 1 0 0 0,1 1-1 0 0,-1-1 1 0 0,1 1-1 0 0,0 0 1 0 0,0 0 0 0 0,1 0-1 0 0,-1 1 1 0 0,1-1-1 0 0,1 1 1 0 0,-1 0 0 0 0,1 1-1 0 0,0-1 1 0 0,0 0-1 0 0,1 1 1 0 0,-1 0 0 0 0,1-1-1 0 0,1 1 1 0 0,0 0-1 0 0,0 0 1 0 0,0 0 0 0 0,1 0-1 0 0,0 0-60 0 0,-1 1 50 0 0,0 0-1 0 0,1 0 1 0 0,1 0 0 0 0,-1 0-1 0 0,1 0 1 0 0,1 0-1 0 0,-1 0 1 0 0,1 0-1 0 0,1 0 1 0 0,-1-1 0 0 0,1 1-1 0 0,1-1 1 0 0,-1 0-1 0 0,1 0 1 0 0,1 0-1 0 0,-1 0 1 0 0,1-1 0 0 0,0 1-1 0 0,0-1 1 0 0,1-1-1 0 0,0 1 1 0 0,0-1-1 0 0,4 3-49 0 0,0-2 52 0 0,-3-1-47 0 0,-1-1 0 0 0,1 0-1 0 0,0 0 1 0 0,0-1-1 0 0,0 0 1 0 0,0 0 0 0 0,0 0-1 0 0,1-1 1 0 0,-1 0 0 0 0,1-1-1 0 0,5 1-4 0 0,34-39-3763 0 0,-36 24 431 0 0,-1 2-3069 0 0,-3 3-4947 0 0</inkml:trace>
  <inkml:trace contextRef="#ctx0" brushRef="#br0" timeOffset="347.522">504 130 8450 0 0,'0'0'1587'0'0,"0"0"-244"0"0,0 0-28 0 0,0 0 113 0 0,0 0-4 0 0,0 0-174 0 0,0 0-263 0 0,0 0-256 0 0,0 0-195 0 0,0 0-114 0 0,0 0-72 0 0,0 0-66 0 0,-22 30-23 0 0,-66 94-23 0 0,65-74 94 0 0,25-45-250 0 0,-1-1-10 0 0,1-1 0 0 0,0 1-1 0 0,0 0 1 0 0,0-1 0 0 0,0 1-1 0 0,1-1 1 0 0,-1 0 0 0 0,1 0-1 0 0,0 0 1 0 0,0 0-1 0 0,0 0 1 0 0,0 0 0 0 0,1-1-1 0 0,-1 0 1 0 0,1 1 0 0 0,-1-1-1 0 0,1-1 1 0 0,0 1 0 0 0,0 0-1 0 0,-1-1 1 0 0,1 0-1 0 0,0 0 1 0 0,1 0 0 0 0,-1-1-1 0 0,0 1 1 0 0,3-1-72 0 0,109-10 1206 0 0,-99 7-1088 0 0,-1-2 0 0 0,0-1-1 0 0,0 0 1 0 0,0 0 0 0 0,-1-2 0 0 0,0 0-1 0 0,0-1 1 0 0,-1 0 0 0 0,0-1 0 0 0,-1-1-1 0 0,0 0 1 0 0,-1-1 0 0 0,0 0-1 0 0,10-13-117 0 0,-17 18 51 0 0,-1 0-1 0 0,0 0 0 0 0,0 0 1 0 0,0-1-1 0 0,-1 1 0 0 0,0-1 1 0 0,0 0-1 0 0,-1 1 0 0 0,0-1 1 0 0,0 0-1 0 0,-1-1 0 0 0,0 1 1 0 0,-1 0-1 0 0,1 0 0 0 0,-2-1-50 0 0,0 5-23 0 0,-1 1-1 0 0,0-1 0 0 0,0 1 0 0 0,-1 0 1 0 0,1 0-1 0 0,-1 0 0 0 0,1 0 0 0 0,-1 0 1 0 0,0 0-1 0 0,0 1 0 0 0,0-1 1 0 0,-1 1-1 0 0,1 0 0 0 0,0 0 0 0 0,-1 0 1 0 0,1 1-1 0 0,-1-1 0 0 0,0 1 0 0 0,0 0 1 0 0,1 0-1 0 0,-1 0 0 0 0,0 0 0 0 0,0 1 1 0 0,0-1-1 0 0,0 1 0 0 0,0 0 1 0 0,0 1-1 0 0,0-1 0 0 0,0 0 0 0 0,0 1 1 0 0,1 0-1 0 0,-2 0 24 0 0,1-1-64 0 0,-8 1-252 0 0,0 1-1 0 0,0 0 0 0 0,0 0 0 0 0,0 1 0 0 0,1 1 0 0 0,0 0 0 0 0,0 1 0 0 0,0 0 0 0 0,-3 2 317 0 0,-23 13-4144 0 0,4 0-4388 0 0,15-10-1609 0 0</inkml:trace>
  <inkml:trace contextRef="#ctx0" brushRef="#br0" timeOffset="991.153">1152 34 9482 0 0,'0'0'1744'0'0,"0"0"-350"0"0,0 0-64 0 0,0 0 75 0 0,0 0-2 0 0,0 0-133 0 0,0 0-237 0 0,0 0-160 0 0,0 0-132 0 0,0 0-99 0 0,0 0-70 0 0,0 0-104 0 0,-15 6-92 0 0,-77 30 465 0 0,89-35-797 0 0,0 0 0 0 0,0 1 0 0 0,0-1 0 0 0,0 1 0 0 0,0 0 0 0 0,0 0 0 0 0,0 0 0 0 0,0 0 0 0 0,1 0 0 0 0,-1 0 0 0 0,1 1 0 0 0,0-1 0 0 0,-1 1 0 0 0,1 0 0 0 0,0-1 0 0 0,1 1 0 0 0,-1 0 0 0 0,0 0 0 0 0,1 1 0 0 0,0-1 0 0 0,0 0-1 0 0,0 0 1 0 0,0 1 0 0 0,0-1 0 0 0,1 0 0 0 0,-1 1 0 0 0,1 1-44 0 0,0-4 1 0 0,0 0 0 0 0,0 0 1 0 0,0 0-1 0 0,0 0 0 0 0,0 0 0 0 0,0 0 0 0 0,1 0 0 0 0,-1 0 0 0 0,0 0 0 0 0,1 0 0 0 0,-1 0 0 0 0,0 0 0 0 0,1 0 0 0 0,0 0 0 0 0,-1 0 1 0 0,1-1-1 0 0,-1 1 0 0 0,1 0 0 0 0,0 0 0 0 0,-1-1 0 0 0,1 1 0 0 0,0 0 0 0 0,0-1 0 0 0,0 1 0 0 0,0 0 0 0 0,0-1 0 0 0,0 1 0 0 0,-1-1 0 0 0,1 0 1 0 0,0 1-1 0 0,0-1 0 0 0,0 0 0 0 0,0 0 0 0 0,1 1-1 0 0,17 9 190 0 0,34 46 290 0 0,-49-51-413 0 0,0 1 0 0 0,0 0 0 0 0,-1-1 0 0 0,0 1 0 0 0,0 0 1 0 0,0 0-1 0 0,-1 1 0 0 0,0-1 0 0 0,0 0 0 0 0,0 1 0 0 0,-1 0 0 0 0,0-1 0 0 0,0 1 0 0 0,-1 0 0 0 0,0-1 0 0 0,0 1 0 0 0,-1 4-67 0 0,-1-7 49 0 0,-1-1-1 0 0,1 1 0 0 0,-1-1 0 0 0,0 1 1 0 0,0-1-1 0 0,-1 0 0 0 0,1 0 0 0 0,0-1 1 0 0,-1 1-1 0 0,0-1 0 0 0,0 1 0 0 0,0-1 1 0 0,0 0-1 0 0,0-1 0 0 0,0 1 1 0 0,-2 0-49 0 0,-82 28 168 0 0,-3-10-188 0 0,34-13-387 0 0,56-7 205 0 0,3-16-4299 0 0,2 6-2241 0 0,-2 6-4638 0 0</inkml:trace>
  <inkml:trace contextRef="#ctx0" brushRef="#br0" timeOffset="1461.71">1491 65 14803 0 0,'0'0'1833'0'0,"0"0"-671"0"0,0 0-248 0 0,0 0 98 0 0,0 0 71 0 0,0 0-101 0 0,0 0-196 0 0,0 0-236 0 0,0 0-161 0 0,0 0-107 0 0,0 0-64 0 0,0 0-49 0 0,0 0-64 0 0,-20 12-6 0 0,-62 40-10 0 0,37 1 82 0 0,40-39-139 0 0,-1 0-23 0 0,0 1 0 0 0,1 1 1 0 0,1-1-1 0 0,0 1 0 0 0,1 0 1 0 0,1 0-1 0 0,0 0 0 0 0,1 0 1 0 0,1 9-10 0 0,2-20 21 0 0,0 1-1 0 0,1 0 1 0 0,-1-1 0 0 0,1 0 0 0 0,0 0 0 0 0,1 0 0 0 0,-1 0 0 0 0,1 0 0 0 0,0 0 0 0 0,0-1 0 0 0,0 0 0 0 0,1 0 0 0 0,-1 0 0 0 0,1-1 0 0 0,0 1-1 0 0,0-1 1 0 0,1 0 0 0 0,-1 0 0 0 0,0-1 0 0 0,1 0 0 0 0,0 0 0 0 0,-1 0 0 0 0,1-1 0 0 0,0 1 0 0 0,0-1 0 0 0,5 0-21 0 0,-3-1 83 0 0,0 0 0 0 0,0 0 0 0 0,-1 0-1 0 0,1-1 1 0 0,-1 0 0 0 0,1 0 0 0 0,-1-1 0 0 0,1 0 0 0 0,-1-1 0 0 0,0 1 0 0 0,0-1 0 0 0,0-1 0 0 0,0 1 0 0 0,0-1 0 0 0,-1-1 0 0 0,0 1 0 0 0,0-1 0 0 0,0 0 0 0 0,0 0 0 0 0,-1-1-1 0 0,4-4-82 0 0,2-6 58 0 0,-1 0 0 0 0,0-1 0 0 0,-2-1 0 0 0,1 1 0 0 0,-2-1 0 0 0,-1-1 0 0 0,0 1-1 0 0,-1-1 1 0 0,-1 0 0 0 0,-1 0 0 0 0,-1-1 0 0 0,0 1 0 0 0,-2-1 0 0 0,0 1 0 0 0,-2-14-58 0 0,2 30-57 0 0,1 0 0 0 0,-1 0 0 0 0,0 0 0 0 0,0 0 0 0 0,0 0 0 0 0,0 0 0 0 0,0 0 1 0 0,-1 0-1 0 0,0 0 0 0 0,1 0 0 0 0,-1 0 0 0 0,0 0 0 0 0,-1 0 0 0 0,1 0 0 0 0,0 1 0 0 0,-1-1 0 0 0,1 0 1 0 0,-1 1-1 0 0,0-1 0 0 0,0 1 0 0 0,0 0 0 0 0,0-1 0 0 0,0 1 0 0 0,-1 0 0 0 0,1 1 0 0 0,-1-1 1 0 0,1 0-1 0 0,-1 1 0 0 0,0-1 0 0 0,1 1 0 0 0,-1 0 0 0 0,0 0 0 0 0,0 0 0 0 0,0 0 0 0 0,0 0 1 0 0,0 1-1 0 0,0-1 0 0 0,0 1 0 0 0,0 0 0 0 0,0 0 0 0 0,0 0 0 0 0,0 0 0 0 0,0 0 0 0 0,0 1 1 0 0,0 0-1 0 0,0-1 0 0 0,0 1 57 0 0,-41 22-2671 0 0,21-9-2547 0 0,6-6-6207 0 0</inkml:trace>
  <inkml:trace contextRef="#ctx0" brushRef="#br0" timeOffset="1981.944">1238 319 7138 0 0,'0'0'2185'0'0,"0"0"-88"0"0,0 0-142 0 0,0 0-75 0 0,0 0-155 0 0,0 0-228 0 0,0 0-227 0 0,0 0-198 0 0,0 0-164 0 0,0 0-164 0 0,0 0-131 0 0,0 0-109 0 0,10-16 804 0 0,-2 8-1160 0 0,0 1-1 0 0,0 0 1 0 0,1 1-1 0 0,0-1 1 0 0,0 2-1 0 0,0-1 1 0 0,1 1-1 0 0,0 1 1 0 0,0 0-1 0 0,0 0 1 0 0,7-1-148 0 0,63 4 408 0 0,-23 48 170 0 0,-3-5 236 0 0,35-35 11 0 0,-78-19-2298 0 0,-7 1-7133 0 0,-4 8-3826 0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46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0 678 4969 0 0,'0'0'1760'0'0,"0"0"-154"0"0,0 0 9 0 0,0 0 108 0 0,0 0-54 0 0,0 0-245 0 0,0 0-305 0 0,0 0-271 0 0,0 0-187 0 0,0 0-123 0 0,0 0-126 0 0,0 0-81 0 0,22 0 1316 0 0,63-7 1047 0 0,10-5-1429 0 0,-27 4-655 0 0,-62 4-1171 0 0,-10 1-8119 0 0,4 3-1105 0 0</inkml:trace>
  <inkml:trace contextRef="#ctx0" brushRef="#br0" timeOffset="701.877">118 443 3209 0 0,'0'0'1529'0'0,"0"0"-139"0"0,0 0 45 0 0,0 0 124 0 0,0 0 27 0 0,0 0-162 0 0,0 0-254 0 0,0 0-228 0 0,0 0-173 0 0,0 0-107 0 0,0 0-94 0 0,0 0-98 0 0,0 0-101 0 0,10 16 1588 0 0,-4-2-1489 0 0,-1-1 0 0 0,0 1 0 0 0,-1 0 0 0 0,-1 1 0 0 0,0-1 0 0 0,-1 0 0 0 0,-1 1 1 0 0,0-1-1 0 0,-1 5-468 0 0,2 247 917 0 0,4-260-2773 0 0,1-12-2370 0 0,-5 3 879 0 0,-1 2-7512 0 0</inkml:trace>
  <inkml:trace contextRef="#ctx0" brushRef="#br0" timeOffset="1369.433">428 613 7370 0 0,'0'0'1777'0'0,"0"0"-719"0"0,0 0-226 0 0,0 0 143 0 0,0 0 122 0 0,0 0-48 0 0,0 0-122 0 0,0 0-127 0 0,0 0-79 0 0,0 0-13 0 0,0 0-49 0 0,0 0-72 0 0,16-4-43 0 0,48-12-56 0 0,-14-11 1020 0 0,-39 16-1138 0 0,58-58 1242 0 0,-67 69-1600 0 0,-1 0 0 0 0,1 1 0 0 0,-1-1-1 0 0,1 0 1 0 0,-1 1 0 0 0,0-1 0 0 0,1 1-1 0 0,-1 0 1 0 0,0-1 0 0 0,0 1 0 0 0,1 0-1 0 0,-1 0 1 0 0,0 0 0 0 0,0 0 0 0 0,0 0-1 0 0,0 0 1 0 0,0 0 0 0 0,0 0 0 0 0,0 0-1 0 0,0 1 1 0 0,-1-1 0 0 0,1 0 0 0 0,0 0-1 0 0,-1 1 1 0 0,1-1 0 0 0,-1 1 0 0 0,1-1-1 0 0,-1 0 1 0 0,0 1 0 0 0,0-1 0 0 0,1 1-1 0 0,-1-1 1 0 0,0 1 0 0 0,0 0-12 0 0,1 1 36 0 0,13 52 118 0 0,-3 0-1 0 0,-2 1 0 0 0,-2 1 1 0 0,-3-1-1 0 0,-2 8-153 0 0,8 240 84 0 0,-10-290-71 0 0,0 1-1 0 0,-1 0 0 0 0,-1-1 1 0 0,0 1-1 0 0,-1-1 1 0 0,-1 0-1 0 0,0 0 0 0 0,-1 0 1 0 0,0 0-1 0 0,-1-1 0 0 0,-1 0 1 0 0,0 0-1 0 0,0-1 1 0 0,-8 9-13 0 0,11-17 4 0 0,0-1 1 0 0,-1 1 0 0 0,0-1 0 0 0,0 0-1 0 0,1 0 1 0 0,-2-1 0 0 0,1 0 0 0 0,0 1 0 0 0,0-2-1 0 0,-1 1 1 0 0,1 0 0 0 0,-1-1 0 0 0,0 0-1 0 0,1-1 1 0 0,-1 1 0 0 0,0-1 0 0 0,1 0 0 0 0,-1-1-1 0 0,0 1 1 0 0,1-1 0 0 0,-1 0 0 0 0,0 0 0 0 0,1-1-1 0 0,0 0 1 0 0,-1 0 0 0 0,1 0 0 0 0,0 0-1 0 0,0-1 1 0 0,0 0 0 0 0,0 0 0 0 0,1 0 0 0 0,-1-1-1 0 0,1 0 1 0 0,0 0 0 0 0,0 0 0 0 0,-3-4-5 0 0,4 4-24 0 0,1-1 1 0 0,0 1 0 0 0,0-1 0 0 0,0 0-1 0 0,0 0 1 0 0,1 1 0 0 0,0-1-1 0 0,0 0 1 0 0,0 0 0 0 0,1 0 0 0 0,0 0-1 0 0,-1 0 1 0 0,2 0 0 0 0,-1 0 0 0 0,1 0-1 0 0,0 0 1 0 0,0 0 0 0 0,0 0 0 0 0,0 0-1 0 0,1 0 1 0 0,0 1 0 0 0,0-1-1 0 0,1-1 24 0 0,74-92-1185 0 0,-48 66 54 0 0,-17 21-4 0 0,1-4-3986 0 0,-8 7-5885 0 0</inkml:trace>
  <inkml:trace contextRef="#ctx0" brushRef="#br0" timeOffset="2035.239">407 336 3857 0 0,'0'0'3635'0'0,"0"0"-1697"0"0,0 0-579 0 0,0 0 21 0 0,0 0 93 0 0,0 0-61 0 0,0 0-251 0 0,0 0-328 0 0,0 0-275 0 0,0 0-208 0 0,0 0-109 0 0,0 0-43 0 0,0 0-12 0 0,24-12 872 0 0,71-57 1525 0 0,-8-1-2100 0 0,-40 28-300 0 0,-37 33-86 0 0,-10 8-86 0 0,1 1 1 0 0,-1 0-1 0 0,0-1 0 0 0,0 1 1 0 0,0 0-1 0 0,0 0 0 0 0,1-1 1 0 0,-1 1-1 0 0,0 0 0 0 0,0-1 1 0 0,1 1-1 0 0,-1 0 0 0 0,0 0 1 0 0,1 0-1 0 0,-1-1 0 0 0,0 1 1 0 0,0 0-1 0 0,1 0 0 0 0,-1 0 1 0 0,0 0-1 0 0,1 0 0 0 0,-1-1 1 0 0,1 1-1 0 0,-1 0 0 0 0,0 0 1 0 0,1 0-1 0 0,-1 0 0 0 0,0 0 1 0 0,1 0-1 0 0,-1 0 0 0 0,0 0 1 0 0,1 0-1 0 0,-1 1 0 0 0,0-1 1 0 0,1 0-1 0 0,-1 0 0 0 0,0 0 1 0 0,1 0-1 0 0,-1 0 0 0 0,0 0 1 0 0,1 1-1 0 0,-1-1 0 0 0,0 0 1 0 0,0 0-1 0 0,1 1 0 0 0,-1-1 1 0 0,0 0-1 0 0,0 0 0 0 0,1 1 1 0 0,-1-1-1 0 0,0 0 0 0 0,0 1 1 0 0,0-1-1 0 0,1 0 0 0 0,-1 1 1 0 0,0-1-1 0 0,0 0 0 0 0,0 1 1 0 0,0-1-1 0 0,0 0 0 0 0,0 1 1 0 0,0-1-1 0 0,0 0 0 0 0,0 1 1 0 0,0-1-1 0 0,0 0 0 0 0,0 1 1 0 0,0-1-12 0 0,50 109 1051 0 0,-25-28-923 0 0,-23-76-470 0 0,1 0-1188 0 0,4-4-5703 0 0,-5-1-4060 0 0</inkml:trace>
  <inkml:trace contextRef="#ctx0" brushRef="#br0" timeOffset="3006.676">1228 470 5025 0 0,'0'0'1531'0'0,"0"0"-204"0"0,0 0 132 0 0,0 0 151 0 0,0 0-10 0 0,0 0-153 0 0,0 0-243 0 0,0 0-226 0 0,0 0-153 0 0,0 0-122 0 0,0 0-87 0 0,0 0-38 0 0,0 0 3 0 0,-6-2-6 0 0,0-1-343 0 0,-1 0-1 0 0,0 1 1 0 0,0-1 0 0 0,0 2-1 0 0,0-1 1 0 0,0 1 0 0 0,0 0-1 0 0,0 0 1 0 0,0 1 0 0 0,-1 0-1 0 0,1 1 1 0 0,0-1 0 0 0,0 1-1 0 0,-3 1-231 0 0,-70 29 862 0 0,52-13-517 0 0,28-14-313 0 0,0-1 1 0 0,0 0-1 0 0,1 1 0 0 0,-1-1 1 0 0,1 0-1 0 0,0 0 0 0 0,0 1 0 0 0,0-1 1 0 0,1 0-1 0 0,-1 0 0 0 0,1 0 0 0 0,-1-1 1 0 0,1 1-1 0 0,0 0 0 0 0,0 0 0 0 0,0-1 1 0 0,1 1-1 0 0,-1-1 0 0 0,1 0 0 0 0,-1 0 1 0 0,1 0-1 0 0,0 0 0 0 0,-1 0 0 0 0,1-1 1 0 0,0 1-1 0 0,0-1 0 0 0,0 0 0 0 0,4 1-32 0 0,9 9 59 0 0,37 22 112 0 0,33 35 2 0 0,-82-62-113 0 0,0-1-1 0 0,-1 1 1 0 0,0 0 0 0 0,0 0-1 0 0,0 1 1 0 0,0-1 0 0 0,-1 1 0 0 0,0-1-1 0 0,-1 1 1 0 0,1 0 0 0 0,-1-1-1 0 0,0 1 1 0 0,-1 0 0 0 0,0 0 0 0 0,0 0-1 0 0,-1 0 1 0 0,1-1 0 0 0,-1 2-60 0 0,-2-4 61 0 0,1 0 1 0 0,0 0-1 0 0,-1 0 0 0 0,0 0 1 0 0,0 0-1 0 0,0-1 1 0 0,-1 1-1 0 0,1-1 1 0 0,-1 0-1 0 0,1 0 1 0 0,-1 0-1 0 0,0 0 0 0 0,0-1 1 0 0,-1 0-1 0 0,1 0 1 0 0,0 0-1 0 0,-2 1-61 0 0,-4 2 41 0 0,-99 28 335 0 0,4-39-234 0 0,79-2-457 0 0,19 5 127 0 0,5 1-3285 0 0,1-5-8687 0 0,1 7 371 0 0</inkml:trace>
  <inkml:trace contextRef="#ctx0" brushRef="#br0" timeOffset="3339.75">1443 598 11418 0 0,'0'0'3724'0'0,"0"0"-2305"0"0,0 0-827 0 0,0 0 84 0 0,0 0 232 0 0,0 0 175 0 0,0 0-59 0 0,0 0-174 0 0,0 0-179 0 0,0 0-139 0 0,0 0-85 0 0,0 0-74 0 0,0 0-58 0 0,0 19-67 0 0,0 119 415 0 0,-11-57-461 0 0,-1-75-2216 0 0,9-3-6010 0 0,2 0-3138 0 0</inkml:trace>
  <inkml:trace contextRef="#ctx0" brushRef="#br0" timeOffset="3852.54">1468 235 7882 0 0,'0'0'2081'0'0,"0"0"-594"0"0,0 0-228 0 0,0 0 31 0 0,0 0 53 0 0,0 0-44 0 0,0 0-187 0 0,0 0-237 0 0,0 0-186 0 0,0 0-103 0 0,0 0-77 0 0,0 0-53 0 0,0-4 1756 0 0,-31 35-1496 0 0,30-31-682 0 0,1 0 4 0 0,0 0-6 0 0,0 0-12 0 0,0 0-16 0 0,0 0 22 0 0,30-26 683 0 0,-30 26-702 0 0,-1 0 1 0 0,1 0 0 0 0,0 0-1 0 0,-1 0 1 0 0,1 0 0 0 0,0 0 0 0 0,0 0-1 0 0,-1 0 1 0 0,1 0 0 0 0,0 0-1 0 0,-1 0 1 0 0,1 0 0 0 0,0 0-1 0 0,0 0 1 0 0,-1 0 0 0 0,1 0 0 0 0,0 0-1 0 0,0-1 1 0 0,-1 1 0 0 0,1 0-1 0 0,0 0 1 0 0,0 0 0 0 0,-1 0-1 0 0,1-1 1 0 0,0 1 0 0 0,0 0 0 0 0,0-1-8 0 0,-9 7-472 0 0,7-4-128 0 0,-11 7-139 0 0,8-1-6398 0 0,5-4-4221 0 0</inkml:trace>
  <inkml:trace contextRef="#ctx0" brushRef="#br0" timeOffset="4269.442">1740 470 11715 0 0,'0'0'1812'0'0,"0"0"-745"0"0,0 0-248 0 0,0 0 105 0 0,0 0-8 0 0,0 0-168 0 0,0 0-237 0 0,0 0-192 0 0,0 0-54 0 0,0 0 7 0 0,0 0-16 0 0,0 0-26 0 0,0 0-33 0 0,-1 23-9 0 0,-3 71 12 0 0,3-78-59 0 0,-1 1 1 0 0,-1-1-1 0 0,0 1 1 0 0,-1-1-1 0 0,0 0 1 0 0,-1 0-1 0 0,-7 12-141 0 0,4-6 125 0 0,-60 122 508 0 0,60-131-762 0 0,12-23-547 0 0,45-102-4860 0 0,-27 44-4266 0 0,-16 52 3758 0 0</inkml:trace>
  <inkml:trace contextRef="#ctx0" brushRef="#br0" timeOffset="4760.144">1765 467 896 0 0,'0'0'3062'0'0,"0"0"-1288"0"0,0 0-303 0 0,0 0 32 0 0,0 0-60 0 0,0 0-219 0 0,0 0-317 0 0,0 0-222 0 0,0 0-116 0 0,0 0-8 0 0,0 0 14 0 0,0 0-23 0 0,0 0-32 0 0,1 8-19 0 0,17 76 2028 0 0,-1-18-749 0 0,16 91-407 0 0,-33-152-1322 0 0,0-1 1 0 0,1 0-1 0 0,0 1 1 0 0,0-1 0 0 0,0 0-1 0 0,0 0 1 0 0,1 0-1 0 0,-1 0 1 0 0,1 0 0 0 0,0 0-1 0 0,0 0 1 0 0,1-1-1 0 0,-1 1 1 0 0,1-1 0 0 0,0 1-1 0 0,0-1 1 0 0,0 0-1 0 0,0 0 1 0 0,0-1 0 0 0,1 1-1 0 0,-1 0 1 0 0,1-1-1 0 0,0 0 1 0 0,-1 0 0 0 0,1 0-1 0 0,0-1 1 0 0,0 1-1 0 0,1-1 1 0 0,-1 0 0 0 0,0 0-1 0 0,0 0 1 0 0,5 0-52 0 0,-2-4 88 0 0,0 0 0 0 0,0-1 0 0 0,0 0 0 0 0,-1 0 1 0 0,1 0-1 0 0,-1-1 0 0 0,0 0 0 0 0,-1 0 0 0 0,1-1 1 0 0,-1 1-1 0 0,0-1 0 0 0,0 0 0 0 0,0-1 0 0 0,-1 1 0 0 0,0-1 1 0 0,-1 0-1 0 0,1 0 0 0 0,-1 0 0 0 0,-1 0 0 0 0,1-1 1 0 0,-1 1-1 0 0,0-1 0 0 0,-1 1 0 0 0,0-2-88 0 0,6-18 39 0 0,-2 0-1 0 0,-1 0 0 0 0,-1-1 1 0 0,-2 1-1 0 0,-1-25-38 0 0,-7 45-1126 0 0,5 6-3397 0 0,-1 1-4400 0 0,3 0-2381 0 0</inkml:trace>
  <inkml:trace contextRef="#ctx0" brushRef="#br0" timeOffset="5169.772">2391 447 13179 0 0,'0'0'2151'0'0,"0"0"-1027"0"0,0 0-350 0 0,0 0 62 0 0,0 0 119 0 0,0 0-36 0 0,0 0-151 0 0,0 0-195 0 0,0 0-173 0 0,0 0-130 0 0,0 0-90 0 0,0 0-43 0 0,-11-2-48 0 0,-37-7-10 0 0,46 10-71 0 0,1-1 0 0 0,-1 0 1 0 0,1 1-1 0 0,-1-1 0 0 0,0 1 0 0 0,1-1 0 0 0,-1 1 0 0 0,1 0 0 0 0,-1-1 1 0 0,1 1-1 0 0,-1 0 0 0 0,1 0 0 0 0,0 0 0 0 0,0 0 0 0 0,-1 1 1 0 0,1-1-1 0 0,0 0 0 0 0,0 0 0 0 0,0 1 0 0 0,0-1 0 0 0,0 1 0 0 0,0-1 1 0 0,1 0-1 0 0,-1 1 0 0 0,0 0 0 0 0,1-1 0 0 0,-1 1 0 0 0,1 0-8 0 0,-3 5 52 0 0,-7 14 8 0 0,1 0 0 0 0,1 1 0 0 0,1 0 0 0 0,1 0 0 0 0,1 0 0 0 0,1 1-1 0 0,0 0 1 0 0,2 0 0 0 0,1 0 0 0 0,1 0 0 0 0,2 17-60 0 0,-2-35 49 0 0,1 1 0 0 0,0-1 0 0 0,0 1-1 0 0,0-1 1 0 0,0 0 0 0 0,1 1 0 0 0,0-1 0 0 0,0 0 0 0 0,0 0 0 0 0,1 0 0 0 0,-1 0-1 0 0,1-1 1 0 0,0 1 0 0 0,1-1 0 0 0,-1 0 0 0 0,1 0 0 0 0,0 0 0 0 0,0 0 0 0 0,0 0-1 0 0,0-1 1 0 0,1 0 0 0 0,0 0 0 0 0,-1 0 0 0 0,1-1 0 0 0,0 1 0 0 0,0-1 0 0 0,0 0-1 0 0,1-1 1 0 0,-1 1 0 0 0,0-1 0 0 0,1 0 0 0 0,-1 0 0 0 0,1-1 0 0 0,3 1-49 0 0,-1-1 120 0 0,-1 1 0 0 0,0-1 0 0 0,1-1 0 0 0,-1 0 1 0 0,1 0-1 0 0,-1 0 0 0 0,0-1 0 0 0,0 1 0 0 0,0-2 1 0 0,0 1-1 0 0,0-1 0 0 0,0 0 0 0 0,-1-1 0 0 0,1 0 1 0 0,-1 0-1 0 0,0 0 0 0 0,0 0 0 0 0,0-1 0 0 0,-1 0 1 0 0,0-1-1 0 0,0 1 0 0 0,0-1 0 0 0,0-1-120 0 0,5-12 32 0 0,0-1 0 0 0,-2 0 1 0 0,-1-1-1 0 0,0 1 0 0 0,-2-1 0 0 0,0-1 0 0 0,-1 1 0 0 0,-1-1 0 0 0,-1 1 0 0 0,-2-1 0 0 0,0 0 1 0 0,-1 1-1 0 0,-2-13-32 0 0,2 22-94 0 0,0 1 0 0 0,0-1 1 0 0,-2 1-1 0 0,1-1 1 0 0,-1 1-1 0 0,-1 0 0 0 0,0 0 1 0 0,-1 1-1 0 0,-1-4 94 0 0,4 11-151 0 0,0 1-1 0 0,0-1 0 0 0,0 1 0 0 0,0-1 0 0 0,0 1 1 0 0,0 0-1 0 0,-1 0 0 0 0,1 0 0 0 0,-1 0 1 0 0,1 0-1 0 0,-1 0 0 0 0,0 1 0 0 0,0 0 1 0 0,0-1-1 0 0,0 1 0 0 0,0 0 0 0 0,0 0 1 0 0,0 0-1 0 0,0 1 0 0 0,0-1 0 0 0,0 1 1 0 0,0 0-1 0 0,-1 0 152 0 0,-41 1-4755 0 0,17 5-3602 0 0,13-2-2415 0 0</inkml:trace>
  <inkml:trace contextRef="#ctx0" brushRef="#br0" timeOffset="5740.876">2229 682 1688 0 0,'0'0'2106'0'0,"0"0"-73"0"0,0 0-81 0 0,0 0-68 0 0,0 0-147 0 0,0 0-186 0 0,0 0-144 0 0,0 0-159 0 0,0 0-124 0 0,0 0-68 0 0,0 0-50 0 0,0 0-35 0 0,-13-4 2731 0 0,15-1-3517 0 0,0 0 0 0 0,0 0 0 0 0,1-1 0 0 0,-1 2 0 0 0,1-1 0 0 0,0 0 0 0 0,1 0 0 0 0,-1 1 0 0 0,1 0 0 0 0,0-1 0 0 0,0 2 0 0 0,0-1 1 0 0,1 0-1 0 0,-1 1 0 0 0,1 0 0 0 0,4-3-185 0 0,-5 5 11 0 0,-1-1 1 0 0,0 1 0 0 0,0 0 0 0 0,0 0 0 0 0,1 1-1 0 0,-1-1 1 0 0,0 1 0 0 0,1-1 0 0 0,-1 1 0 0 0,0 0-1 0 0,1 0 1 0 0,-1 1 0 0 0,0-1 0 0 0,1 1 0 0 0,-1-1-1 0 0,0 1 1 0 0,0 0 0 0 0,1 0 0 0 0,-1 1 0 0 0,0-1-1 0 0,0 1 1 0 0,0-1 0 0 0,-1 1 0 0 0,1 0 0 0 0,0 0-1 0 0,-1 0 1 0 0,1 0 0 0 0,-1 1 0 0 0,1-1-1 0 0,-1 1 1 0 0,0 0 0 0 0,0-1-12 0 0,75 56 339 0 0,-18-47 620 0 0,-38-10-637 0 0,-7-1-567 0 0,-14-18-3782 0 0,0 13-2300 0 0,0 1-5512 0 0</inkml:trace>
  <inkml:trace contextRef="#ctx0" brushRef="#br0" timeOffset="6951.538">2447 0 4873 0 0,'0'0'2008'0'0,"0"0"-814"0"0,0 0-236 0 0,0 0 95 0 0,0 0 110 0 0,0 0 23 0 0,0 0-110 0 0,0 0-117 0 0,0 0-84 0 0,0 0-59 0 0,0 0-31 0 0,0 0-46 0 0,0 0-40 0 0,9 6-22 0 0,79 35 2021 0 0,29-26 238 0 0,-64 0-2044 0 0,-49-10-846 0 0,-1 1 0 0 0,1-1 0 0 0,-1 1 1 0 0,0 0-1 0 0,0 0 0 0 0,-1 0 0 0 0,0 0 0 0 0,0 1 0 0 0,0-1 1 0 0,-1 1-1 0 0,0-1 0 0 0,0 1 0 0 0,-1 0 0 0 0,1-1 1 0 0,-2 1-1 0 0,1-1 0 0 0,-1 1 0 0 0,0 0 0 0 0,-1 4-46 0 0,1 18 59 0 0,-21 376 313 0 0,15-37-40 0 0,7-367-259 0 0,-13 10 1728 0 0,13-11-1742 0 0,0 0-2 0 0,0 0-18 0 0,0 0-5 0 0,0 0-11 0 0,0 0 5 0 0,0 0-4 0 0,0 0-4 0 0,0 0 5 0 0,0 0-10 0 0,0 0 5 0 0,0 0-4 0 0,0 0-4 0 0,0 0 7 0 0,0 0-5 0 0,0 0 12 0 0,0 0-12 0 0,0 0-15 0 0,0 0 6 0 0,0 0 3 0 0,0 0 2 0 0,0 0 4 0 0,0 0 1 0 0,0 0-4 0 0,0 0-2 0 0,0 0-14 0 0,0 0 14 0 0,0 0-2 0 0,0 0-7 0 0,0 0 18 0 0,0 0 4 0 0,0 0-5 0 0,0 0 23 0 0,0 0 4 0 0,-131 12 223 0 0,27 7-269 0 0,95-23-3000 0 0,17-8-5278 0 0,-4 5-4015 0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90 15403 0 0,'0'0'1246'0'0,"0"0"-405"0"0,0 0 6 0 0,0 0 104 0 0,0 0-21 0 0,0 0-166 0 0,0 0-272 0 0,0 0-185 0 0,0 0-123 0 0,0 0-26 0 0,0 0-16 0 0,0 0-52 0 0,-7 18-18 0 0,-43 118 38 0 0,46-129-111 0 0,1 1-1 0 0,1 0 1 0 0,-1 0 0 0 0,1 0 0 0 0,0 0 0 0 0,1 0-1 0 0,0 0 1 0 0,1 0 0 0 0,-1 1 0 0 0,1-1-1 0 0,1 0 1 0 0,0 1 0 0 0,0-1 0 0 0,1 0 0 0 0,-1 0-1 0 0,2 0 1 0 0,-1 0 0 0 0,1 0 0 0 0,1-1 0 0 0,-1 1-1 0 0,1-1 1 0 0,0 0 0 0 0,1 0 0 0 0,0 0-1 0 0,0-1 1 0 0,0 0 0 0 0,1 0 0 0 0,0 0 0 0 0,0 0-1 0 0,1-1 1 0 0,-1 0 0 0 0,1-1 0 0 0,3 2 1 0 0,-3-1 116 0 0,0-1 1 0 0,1 0-1 0 0,0-1 1 0 0,0 0-1 0 0,0 0 1 0 0,0-1-1 0 0,0 0 1 0 0,0 0-1 0 0,1-1 1 0 0,-1 0-1 0 0,1 0 1 0 0,-1-1 0 0 0,0 0-1 0 0,1-1 1 0 0,-1 0-1 0 0,1 0 1 0 0,-1 0-1 0 0,0-1 1 0 0,0-1-1 0 0,0 1 1 0 0,0-2-1 0 0,0 1 1 0 0,0-1-1 0 0,-1 0 1 0 0,0 0-1 0 0,1-1 1 0 0,-2 0-1 0 0,1 0 1 0 0,-1-1-1 0 0,1 1 1 0 0,-2-2-1 0 0,1 1 1 0 0,-1 0-1 0 0,0-1 1 0 0,0 0-1 0 0,0-1 1 0 0,-1 1-1 0 0,2-5-116 0 0,-3 1 31 0 0,-1 1 0 0 0,1-1-1 0 0,-1 1 1 0 0,-1-1 0 0 0,0 0-1 0 0,-1 0 1 0 0,0 1-1 0 0,-1-1 1 0 0,0 0 0 0 0,0 0-1 0 0,-1 1 1 0 0,0-1 0 0 0,-1 1-1 0 0,-1-1 1 0 0,1 1-1 0 0,-2 0 1 0 0,1 1 0 0 0,-1-1-1 0 0,-1 1 1 0 0,0 0 0 0 0,0 0-1 0 0,-1 0 1 0 0,0 1-1 0 0,0 0 1 0 0,-1 1 0 0 0,0-1-1 0 0,0 1 1 0 0,-7-3-31 0 0,9 5-110 0 0,-1 1 1 0 0,0 1-1 0 0,0-1 1 0 0,0 1-1 0 0,0 0 1 0 0,-1 1-1 0 0,1 0 0 0 0,-1 0 1 0 0,1 0-1 0 0,-1 1 1 0 0,0 0-1 0 0,1 1 1 0 0,-1 0-1 0 0,0 0 1 0 0,0 1-1 0 0,0-1 1 0 0,1 2-1 0 0,-6 0 110 0 0,-41 30-8993 0 0,44-19-2967 0 0</inkml:trace>
  <inkml:trace contextRef="#ctx0" brushRef="#br0" timeOffset="519.538">572 405 2128 0 0,'0'0'2366'0'0,"0"0"-612"0"0,0 0 164 0 0,0 0 288 0 0,0 0 57 0 0,0 0-188 0 0,0 0-356 0 0,0 0-284 0 0,0 0-183 0 0,0 0-152 0 0,0 0-159 0 0,0 0-141 0 0,0 0-99 0 0,1-1-67 0 0,171-209 3455 0 0,-125 156-3996 0 0,-32 36-260 0 0,-13 32-432 0 0,-31 113 406 0 0,29-122 204 0 0,0 0 1 0 0,0 0-1 0 0,1-1 1 0 0,0 1-1 0 0,0 0 1 0 0,0 0-1 0 0,1-1 1 0 0,-1 1-1 0 0,1-1 1 0 0,0 1-1 0 0,1-1 1 0 0,-1 0-1 0 0,1 0 1 0 0,0 0-1 0 0,0 0 0 0 0,0 0 1 0 0,0-1-1 0 0,1 1 1 0 0,-1-1-1 0 0,1 0 1 0 0,0 0-1 0 0,0 0 1 0 0,0 0-1 0 0,0-1 1 0 0,1 0-1 0 0,-1 0 1 0 0,0 0-1 0 0,1 0 1 0 0,0-1-1 0 0,-1 0 1 0 0,1 1-1 0 0,0-2 0 0 0,0 1 1 0 0,0-1-1 0 0,0 1 1 0 0,-1-1-1 0 0,1-1 1 0 0,0 1-1 0 0,0-1 1 0 0,1 0-12 0 0,2-1 91 0 0,-1-1 0 0 0,0 0 1 0 0,0 0-1 0 0,0-1 0 0 0,0 1 0 0 0,-1-1 1 0 0,1-1-1 0 0,-1 0 0 0 0,0 1 0 0 0,0-2 1 0 0,-1 1-1 0 0,1-1 0 0 0,-1 0 1 0 0,0 0-1 0 0,-1 0 0 0 0,4-7-91 0 0,1-3-5 0 0,0-1-1 0 0,-1 0 1 0 0,-1 0-1 0 0,-1 0 1 0 0,0-1-1 0 0,-1 0 1 0 0,-1 0 0 0 0,-1 0-1 0 0,0-1 1 0 0,-2 1-1 0 0,0-1 1 0 0,-1 0-1 0 0,-1-1 6 0 0,-12-5-2291 0 0,2 16-3402 0 0,3 5-6660 0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5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2403 843 18108 0 0,'0'0'927'0'0,"0"0"-179"0"0,0 0 57 0 0,0 0 156 0 0,0 0 40 0 0,0 0-125 0 0,0 0-232 0 0,0 0-217 0 0,-1 32-137 0 0,-3 96-105 0 0,3-8 104 0 0,2-80-6011 0 0,-2-39-673 0 0,0-1-5189 0 0</inkml:trace>
  <inkml:trace contextRef="#ctx0" brushRef="#br0" timeOffset="252.836">2379 335 12483 0 0,'0'0'1592'0'0,"0"0"-1256"0"0,0 0-464 0 0,0 0-184 0 0,0 0 16 0 0,0 0 8 0 0,0 0-32 0 0,0 0-208 0 0,0 0-449 0 0,0 0-919 0 0,0 0-1113 0 0,0 0-687 0 0,0 0 735 0 0</inkml:trace>
  <inkml:trace contextRef="#ctx0" brushRef="#br0" timeOffset="632.277">2637 449 0 0 0,'0'0'3662'0'0,"0"0"-553"0"0,0 0-193 0 0,0 0-304 0 0,0 0-415 0 0,0 0-398 0 0,0 0-346 0 0,0 0-258 0 0,31-25-220 0 0,94-82-185 0 0,-61 44 364 0 0,-56 51-951 0 0,-1 0 0 0 0,0-1 1 0 0,0 0-1 0 0,-1 0 0 0 0,-1 0 0 0 0,0-1 1 0 0,-1 0-1 0 0,0 0 0 0 0,-1 0 0 0 0,-1 0 1 0 0,0 0-1 0 0,-1-1 0 0 0,-1 1 0 0 0,0 0 1 0 0,-1-8-204 0 0,1 21 15 0 0,0 0 0 0 0,0 0 0 0 0,1 0 0 0 0,-1 0 0 0 0,0 0 0 0 0,0 1 0 0 0,0-1 0 0 0,0 0 0 0 0,0 0 0 0 0,0 0 1 0 0,-1 0-1 0 0,1 0 0 0 0,0 0 0 0 0,0 0 0 0 0,-1 0 0 0 0,1 0 0 0 0,0 0 0 0 0,-1 1 0 0 0,1-1 0 0 0,-1 0 0 0 0,1 0 0 0 0,-1 0 1 0 0,1 1-1 0 0,-1-1 0 0 0,0 0 0 0 0,1 1 0 0 0,-1-1 0 0 0,0 0 0 0 0,0 1 0 0 0,0-1 0 0 0,1 1 0 0 0,-1-1 0 0 0,0 1 0 0 0,0 0 1 0 0,0-1-1 0 0,0 1 0 0 0,0 0 0 0 0,0 0 0 0 0,1-1 0 0 0,-1 1 0 0 0,0 0 0 0 0,-1 0-15 0 0,-12 37-275 0 0,-18 170 295 0 0,31-128 12 0 0,2 1 0 0 0,4-1 0 0 0,7 22-32 0 0,11 46 91 0 0,-3-40-19 0 0,-6 0 1 0 0,-4 2-1 0 0,-4-1 0 0 0,-7 52-72 0 0,1-140 33 0 0,-1-1-1 0 0,-1 1 0 0 0,-1-1 0 0 0,-1 0 0 0 0,0 0 0 0 0,-1-1 0 0 0,-1 1 0 0 0,-1-1 0 0 0,-1 0 0 0 0,0-1 0 0 0,-1 1 0 0 0,-1-2 0 0 0,-1 1 1 0 0,0-2-1 0 0,-1 1 0 0 0,-1-2 0 0 0,0 0 0 0 0,-1 0 0 0 0,-1-1 0 0 0,-3 1-32 0 0,14-10 6 0 0,-1-1 0 0 0,0-1 0 0 0,0 1 0 0 0,0-1 1 0 0,-1 0-1 0 0,1 0 0 0 0,-1 0 0 0 0,1-1 0 0 0,-1 0 0 0 0,1 0 0 0 0,-1 0 0 0 0,0-1 1 0 0,1 0-1 0 0,-1 0 0 0 0,0 0 0 0 0,1-1 0 0 0,-1 0 0 0 0,1 0 0 0 0,-1 0 0 0 0,1-1 1 0 0,-1 0-1 0 0,1 0 0 0 0,0 0 0 0 0,0 0 0 0 0,0-1 0 0 0,0 0 0 0 0,0 0 0 0 0,0-1 0 0 0,1 1 1 0 0,0-1-1 0 0,0 0 0 0 0,0 0 0 0 0,0 0 0 0 0,0-1 0 0 0,1 1 0 0 0,0-1 0 0 0,0 0 1 0 0,0 0-1 0 0,0 0-6 0 0,-2-9 18 0 0,0-1 1 0 0,1 0-1 0 0,1 0 0 0 0,0 0 1 0 0,1 0-1 0 0,0 0 1 0 0,2 0-1 0 0,-1 0 1 0 0,2-1-1 0 0,0 1 0 0 0,1 0 1 0 0,1 0-1 0 0,0 0 1 0 0,1 0-1 0 0,0 0 1 0 0,1 1-1 0 0,1-1-18 0 0,17-35-145 0 0,3 1-1 0 0,2 2 1 0 0,1 0 0 0 0,3 2-1 0 0,1 1 1 0 0,3 2 0 0 0,1 1-1 0 0,9-4 146 0 0,5 5-2769 0 0,-27 27-7005 0 0,-19 9-1695 0 0</inkml:trace>
  <inkml:trace contextRef="#ctx0" brushRef="#br0" timeOffset="952.64">3180 865 6201 0 0,'0'0'5559'0'0,"0"0"-3079"0"0,0 0-981 0 0,0 0-17 0 0,0 0 21 0 0,0 0-136 0 0,0 0-283 0 0,0 0-341 0 0,0 0-274 0 0,0 0-162 0 0,0 0-88 0 0,0 0-38 0 0,-2 11-35 0 0,-20 67 51 0 0,16-67-201 0 0,1 1 0 0 0,0 0 1 0 0,0 0-1 0 0,2 0 0 0 0,-1 1 0 0 0,2-1 0 0 0,-1 1 1 0 0,2 0-1 0 0,0 0 0 0 0,0 0 0 0 0,1 0 0 0 0,1-1 1 0 0,0 2 3 0 0,0-11-2 0 0,0 1 0 0 0,0-1 0 0 0,1 0 0 0 0,-1 0 0 0 0,1 0 0 0 0,0 0 1 0 0,0-1-1 0 0,0 1 0 0 0,0 0 0 0 0,0-1 0 0 0,0 1 0 0 0,1-1 0 0 0,-1 0 1 0 0,1 0-1 0 0,0 0 0 0 0,-1 0 0 0 0,1 0 0 0 0,0-1 0 0 0,0 1 0 0 0,0-1 1 0 0,0 0-1 0 0,0 0 0 0 0,1 0 0 0 0,-1 0 0 0 0,0 0 0 0 0,1-1 0 0 0,-1 0 0 0 0,3 1 3 0 0,2-1 76 0 0,0 1 0 0 0,0-1 1 0 0,0 0-1 0 0,0-1 0 0 0,0 0 1 0 0,0 0-1 0 0,0-1 0 0 0,-1 0 1 0 0,1 0-1 0 0,0 0 1 0 0,4-4-78 0 0,-1 1 90 0 0,-1-1 0 0 0,0 0 0 0 0,0-1 0 0 0,-1 0 0 0 0,0-1 0 0 0,0 0 0 0 0,0 0 1 0 0,-1-1-1 0 0,-1 0 0 0 0,1 0 0 0 0,-2-1 0 0 0,1 0 0 0 0,-1 0 0 0 0,-1-1 0 0 0,1 0 1 0 0,-2 0-1 0 0,0 0 0 0 0,0 0 0 0 0,-1 0 0 0 0,0-1 0 0 0,-1 0 0 0 0,-1 0 0 0 0,1 1 1 0 0,-2-1-1 0 0,0 0 0 0 0,0 0 0 0 0,-1 0 0 0 0,-1 0 0 0 0,0 1 0 0 0,0-1 1 0 0,-1 1-1 0 0,-1-1 0 0 0,0 1 0 0 0,0 0 0 0 0,-1 0 0 0 0,-1 0-90 0 0,-65-64-337 0 0,68 73 160 0 0,0 0 1 0 0,0 1-1 0 0,-1-1 0 0 0,1 1 1 0 0,0-1-1 0 0,0 1 1 0 0,-1 0-1 0 0,1 1 0 0 0,0-1 1 0 0,-1 0-1 0 0,1 1 0 0 0,-1 0 1 0 0,1 0-1 0 0,-1 0 0 0 0,1 0 1 0 0,-1 1-1 0 0,1-1 0 0 0,-3 1 177 0 0,-14 15-7716 0 0,12-11-3929 0 0</inkml:trace>
  <inkml:trace contextRef="#ctx0" brushRef="#br0" timeOffset="1253.438">3659 1175 9826 0 0,'0'0'3081'0'0,"0"0"-859"0"0,0 0-334 0 0,0 0-136 0 0,0 0-199 0 0,0 0-262 0 0,0 0-303 0 0,0 0-220 0 0,0 0-121 0 0,0 0-54 0 0,0 0-57 0 0,0 0-33 0 0,0 0-48 0 0,3-24-86 0 0,13-76 7 0 0,9 32 229 0 0,-16 44-595 0 0,1 0 0 0 0,1 1 0 0 0,2 0 0 0 0,0 1 0 0 0,1 0 1 0 0,1 1-1 0 0,1 1 0 0 0,1 0 0 0 0,1 2 0 0 0,0 0 1 0 0,6-3-11 0 0,-16 32-7442 0 0,-8-9 4927 0 0,0 6-9332 0 0</inkml:trace>
  <inkml:trace contextRef="#ctx0" brushRef="#br0" timeOffset="1812.306">3933 1101 16444 0 0,'0'0'1777'0'0,"0"0"-372"0"0,0 0-213 0 0,0 0-124 0 0,0 0-137 0 0,0 0-163 0 0,0 0-171 0 0,0 0-163 0 0,0 0-98 0 0,0 0-77 0 0,0 0-61 0 0,0 0-30 0 0,19-25-22 0 0,62-78-18 0 0,-20 47 132 0 0,-46 49-216 0 0,-5 1-10 0 0,0 0 1 0 0,1 1-1 0 0,-1 0 1 0 0,1 1-1 0 0,0 1 0 0 0,0-1 1 0 0,1 2-1 0 0,-1 0 1 0 0,1 0-1 0 0,7 0-34 0 0,-17 4 6 0 0,-1 0-1 0 0,1 0 1 0 0,-1 0-1 0 0,1 1 1 0 0,-1-1-1 0 0,0 0 1 0 0,0 1-1 0 0,0-1 1 0 0,0 0-1 0 0,0 1 1 0 0,-1-1-1 0 0,1 1 1 0 0,-1 0-1 0 0,0-1 1 0 0,1 1-1 0 0,-1-1 1 0 0,0 1-1 0 0,0 0 1 0 0,-1-1-1 0 0,1 1 1 0 0,-1-1 0 0 0,1 1-1 0 0,-1 1-5 0 0,0 2 25 0 0,-32 153 258 0 0,33-159-283 0 0,0 1 1 0 0,0 0-1 0 0,0 0 0 0 0,0-1 1 0 0,0 1-1 0 0,0 0 0 0 0,0 0 1 0 0,0-1-1 0 0,1 1 1 0 0,-1 0-1 0 0,0 0 0 0 0,0-1 1 0 0,1 1-1 0 0,-1 0 1 0 0,0-1-1 0 0,1 1 0 0 0,-1 0 1 0 0,1-1-1 0 0,-1 1 0 0 0,1-1 1 0 0,-1 1-1 0 0,1-1 1 0 0,-1 1-1 0 0,1-1 0 0 0,-1 1 1 0 0,1-1-1 0 0,0 1 1 0 0,-1-1-1 0 0,1 0 0 0 0,0 1 1 0 0,-1-1-1 0 0,1 0 1 0 0,0 0-1 0 0,0 1 0 0 0,-1-1 1 0 0,1 0-1 0 0,0 0 0 0 0,0 0 1 0 0,-1 0-1 0 0,1 0 1 0 0,0 0-1 0 0,0 0 0 0 0,-1 0 1 0 0,1 0-1 0 0,0 0 1 0 0,-1-1-1 0 0,1 1 0 0 0,0 0 1 0 0,0 0-1 0 0,-1-1 0 0 0,1 1 1 0 0,0-1-1 0 0,-1 1 1 0 0,1 0-1 0 0,-1-1 0 0 0,1 0 0 0 0,42-25 166 0 0,-42 25-163 0 0,200-163 186 0 0,-151 145-227 0 0,-48 20 40 0 0,-1 0-1 0 0,1 1 0 0 0,-1 0 1 0 0,0-1-1 0 0,0 1 0 0 0,0 0 1 0 0,0-1-1 0 0,0 1 1 0 0,0 0-1 0 0,0 0 0 0 0,-1 0 1 0 0,1 0-1 0 0,0 0 1 0 0,-1 0-1 0 0,0 0 0 0 0,1 0 1 0 0,-1 0-1 0 0,0 0 0 0 0,0 0 1 0 0,0 0-1 0 0,-1 0 1 0 0,1 0-1 0 0,0 0 0 0 0,-1 0 1 0 0,0 1-2 0 0,1 3 16 0 0,-2 166 131 0 0,2-168-184 0 0,0 0 1 0 0,0 0 0 0 0,0-1-1 0 0,1 1 1 0 0,-1 0 0 0 0,1-1-1 0 0,0 1 1 0 0,0 0 0 0 0,0-1-1 0 0,1 1 1 0 0,-1-1 0 0 0,1 1 0 0 0,0-1-1 0 0,0 0 1 0 0,0 0 0 0 0,0 0-1 0 0,2 2 37 0 0,8 2-4738 0 0,3-5-4654 0 0,-10-2-3309 0 0</inkml:trace>
  <inkml:trace contextRef="#ctx0" brushRef="#br0" timeOffset="-1822.673">704 295 0 0 0,'0'0'1232'0'0,"0"0"182"0"0,0 0 181 0 0,0 0 301 0 0,0 0 279 0 0,0 0 31 0 0,0 0-152 0 0,0 0-380 0 0,0 0-430 0 0,0 0-300 0 0,0 0-154 0 0,0-9-45 0 0,0-41 2281 0 0,0 50-2611 0 0,0 0-60 0 0,0 0-50 0 0,0 0-40 0 0,0 0-30 0 0,0 0-20 0 0,0 0-24 0 0,0 0-30 0 0,0 0-26 0 0,0 0-31 0 0,0 0-31 0 0,0 15 26 0 0,7 261 748 0 0,1-165-747 0 0,-8-79-93 0 0,2 0-1 0 0,1 0 0 0 0,2-1 1 0 0,1 1-1 0 0,1-1 0 0 0,7 17-6 0 0,-9-37 5 0 0,0 0 0 0 0,0-1 0 0 0,1 0 0 0 0,1 0 0 0 0,0 0-1 0 0,0-1 1 0 0,0 0 0 0 0,1-1 0 0 0,1 1 0 0 0,0-2 0 0 0,0 1 0 0 0,0-1 0 0 0,1 0-1 0 0,-1-1 1 0 0,2 0 0 0 0,-1-1 0 0 0,1 0 0 0 0,0-1 0 0 0,0 0 0 0 0,6 1-5 0 0,-7-5 40 0 0,0 0 1 0 0,-1-1-1 0 0,1 0 1 0 0,0-1-1 0 0,-1 0 1 0 0,1 0 0 0 0,-1-1-1 0 0,0 0 1 0 0,0-1-1 0 0,0 0 1 0 0,0 0-1 0 0,-1-1 1 0 0,1 0 0 0 0,-1-1-1 0 0,-1 0 1 0 0,1 0-1 0 0,-1-1 1 0 0,0 0-1 0 0,4-5-40 0 0,13-15 58 0 0,-1 0-1 0 0,-2-2 0 0 0,-1 0 1 0 0,-1-2-1 0 0,-1 0 1 0 0,-2 0-1 0 0,-2-2 0 0 0,11-32-57 0 0,94-283 52 0 0,-109 311-4 0 0,-2-1-1 0 0,-1 1 1 0 0,-2-1-1 0 0,-2 0 1 0 0,-1-9-48 0 0,-16 58-100 0 0,7 10 98 0 0,-5 11 88 0 0,1 1 0 0 0,2 1 0 0 0,2 0 0 0 0,1 0 0 0 0,-1 24-86 0 0,-1 431 1497 0 0,38-214-817 0 0,-30-273-662 0 0,0-2-17 0 0,0 0 16 0 0,0 0 21 0 0,0 0-13 0 0,0 0 7 0 0,-13-12-333 0 0,-7-22-2187 0 0,14 18-7690 0 0,5 12 6162 0 0,0 0-7787 0 0</inkml:trace>
  <inkml:trace contextRef="#ctx0" brushRef="#br0" timeOffset="-285.325">1794 597 0 0 0,'0'0'1539'0'0,"0"0"404"0"0,0 0 250 0 0,0 0-36 0 0,0 0-244 0 0,0 0-245 0 0,0 0-189 0 0,0 0-187 0 0,0 0-209 0 0,0 0-231 0 0,-17 14 1249 0 0,-27 200 2072 0 0,-12-27-3582 0 0,-1-72-557 0 0,44-91-184 0 0,13-24 132 0 0,8-18-71 0 0,110-260 278 0 0,-39 68-101 0 0,-68 178 150 0 0,-11 30-146 0 0,0 2 4 0 0,0 0-27 0 0,0 0-46 0 0,0 0-46 0 0,0 0-13 0 0,0 24 12 0 0,15 97 415 0 0,38 131-319 0 0,-53-250-56 0 0,0 0 0 0 0,0 0 0 0 0,0 0 0 0 0,0-1 0 0 0,0 1 1 0 0,0 0-1 0 0,0 0 0 0 0,1 0 0 0 0,-1-1 0 0 0,1 1 0 0 0,-1 0 0 0 0,1-1 0 0 0,0 1 1 0 0,0 0-1 0 0,0-1 0 0 0,0 1 0 0 0,0-1 0 0 0,0 1 0 0 0,0-1 0 0 0,0 0 0 0 0,0 1 1 0 0,1-1-1 0 0,-1 0 0 0 0,0 0 0 0 0,1 0 0 0 0,-1 0 0 0 0,1 0 0 0 0,-1 0 0 0 0,1 0 1 0 0,0-1-1 0 0,-1 1 0 0 0,1 0 0 0 0,0-1 0 0 0,0 1 0 0 0,-1-1 0 0 0,1 0 0 0 0,0 0 1 0 0,0 0-1 0 0,0 0 0 0 0,-1 0 0 0 0,1 0 0 0 0,0 0 0 0 0,0 0 0 0 0,0-1 0 0 0,-1 1 1 0 0,1-1-1 0 0,0 1 0 0 0,-1-1 0 0 0,1 0 0 0 0,0 0 0 0 0,-1 1 0 0 0,1-1 0 0 0,-1 0 1 0 0,1 0-1 0 0,0-2-16 0 0,20-32 268 0 0,-1-2 0 0 0,-2 0 0 0 0,-2-1 0 0 0,-1-1 0 0 0,-2 0 0 0 0,-2-1 0 0 0,-1 0 0 0 0,-2-1 0 0 0,-3-1 0 0 0,3-36-268 0 0,-7 16 122 0 0,-2 61-156 0 0,0 1-48 0 0,-40 63-5377 0 0,35-50 2968 0 0,-2 3-4325 0 0,3-2-4967 0 0</inkml:trace>
  <inkml:trace contextRef="#ctx0" brushRef="#br0" timeOffset="3234.247">5936 703 1048 0 0,'0'0'979'0'0,"0"0"129"0"0,0 0 311 0 0,0 0 383 0 0,0 0 190 0 0,0 0-92 0 0,0 0-247 0 0,0 0-291 0 0,0 0-229 0 0,0 0-167 0 0,0 0-70 0 0,0 0-17 0 0,6-11-3 0 0,20-36 22 0 0,-28 18 4068 0 0,-33 21-3890 0 0,16 10-988 0 0,-1 2-1 0 0,1 0 1 0 0,0 1-1 0 0,0 1 0 0 0,1 1 1 0 0,-1 1-1 0 0,2 0 1 0 0,-1 1-1 0 0,1 1 1 0 0,0 1-1 0 0,1 0 0 0 0,1 1 1 0 0,0 1-1 0 0,0 0 1 0 0,1 1-1 0 0,1 1 0 0 0,0 0 1 0 0,1 1-1 0 0,1 0 1 0 0,-9 17-88 0 0,15-26 25 0 0,1 0 1 0 0,0 0 0 0 0,1 0 0 0 0,-1 1-1 0 0,1-1 1 0 0,1 1 0 0 0,0 0 0 0 0,0 0-1 0 0,0 0 1 0 0,1 0 0 0 0,0 0 0 0 0,1 0-1 0 0,-1 0 1 0 0,2 0 0 0 0,-1 0 0 0 0,1 0 0 0 0,0 0-1 0 0,1 0 1 0 0,0 0 0 0 0,0 0 0 0 0,1 0-1 0 0,0-1 1 0 0,0 1 0 0 0,1-1 0 0 0,0 0-1 0 0,0 0 1 0 0,0 0 0 0 0,1-1 0 0 0,4 4-26 0 0,4 1 66 0 0,0 0 0 0 0,0-1 0 0 0,1-1 0 0 0,1 0 0 0 0,0-1 0 0 0,0-1 0 0 0,0 0 0 0 0,1-2 0 0 0,0 1 0 0 0,0-2 0 0 0,0 0 0 0 0,1-1 0 0 0,-1 0 0 0 0,1-1 0 0 0,0-1 0 0 0,0-1 0 0 0,-1-1 0 0 0,1 0 0 0 0,0-1 0 0 0,2-1-66 0 0,105-33 205 0 0,-122 32-3468 0 0,-17 8-8376 0 0,12 0-569 0 0</inkml:trace>
  <inkml:trace contextRef="#ctx0" brushRef="#br0" timeOffset="3481.979">6534 854 7001 0 0,'0'0'5892'0'0,"0"0"-3818"0"0,0 0-1004 0 0,0 0 102 0 0,0 0 102 0 0,0 0-69 0 0,0 0-278 0 0,0 0-341 0 0,0 0-270 0 0,-16 33-184 0 0,-48 99-87 0 0,46-73-125 0 0,18-34-795 0 0,0-17-1879 0 0,0-1-3458 0 0,0-6-5065 0 0</inkml:trace>
  <inkml:trace contextRef="#ctx0" brushRef="#br0" timeOffset="3731.871">6505 321 21701 0 0,'0'0'800'0'0,"0"0"-120"0"0,0 0-88 0 0,0 0-48 0 0,0 0-56 0 0,0 0-168 0 0,0 0-208 0 0,0 0-168 0 0,0 0-248 0 0,0 0-120 0 0,0 0-104 0 0,0 0-152 0 0,0 0-336 0 0,0 0-1257 0 0,-30 7-4272 0 0,34 8-6258 0 0</inkml:trace>
  <inkml:trace contextRef="#ctx0" brushRef="#br0" timeOffset="5274.105">8167 770 9602 0 0,'0'0'4116'0'0,"0"0"-2223"0"0,0 0-750 0 0,0 0 3 0 0,0 0-11 0 0,0 0-142 0 0,0 0-226 0 0,0 0-237 0 0,0 0-185 0 0,0 0-98 0 0,0 0-55 0 0,0 0-47 0 0,-9 22 203 0 0,4-11-315 0 0,1 0-1 0 0,0 1 1 0 0,1-1 0 0 0,0 0-1 0 0,1 1 1 0 0,0 0 0 0 0,0 0-1 0 0,2-1 1 0 0,0 1 0 0 0,0 0-1 0 0,1 1-32 0 0,-1-2 5 0 0,1-4 74 0 0,0 0 0 0 0,0 0-1 0 0,1-1 1 0 0,0 1 0 0 0,1 0 0 0 0,0-1-1 0 0,0 1 1 0 0,0-1 0 0 0,0 0 0 0 0,1 0-1 0 0,0 0 1 0 0,0-1 0 0 0,1 1 0 0 0,0-1-1 0 0,0 0 1 0 0,0-1 0 0 0,0 1 0 0 0,1-1-1 0 0,0 0 1 0 0,0 0 0 0 0,0 0 0 0 0,0-1-1 0 0,0 0 1 0 0,1-1 0 0 0,0 1 0 0 0,-1-1-1 0 0,1 0 1 0 0,0-1 0 0 0,0 1 0 0 0,0-2-1 0 0,0 1 1 0 0,0-1 0 0 0,0 0 0 0 0,0 0-1 0 0,0-1 1 0 0,0 0 0 0 0,0 0 0 0 0,0 0-1 0 0,0-1 1 0 0,-1 0 0 0 0,1-1 0 0 0,2 0-79 0 0,12-8 119 0 0,0-1 0 0 0,-1-1 0 0 0,0-1 0 0 0,-1-1 1 0 0,-1 0-1 0 0,0-1 0 0 0,-1-1 0 0 0,0-1 0 0 0,-2 0 0 0 0,0-1 1 0 0,10-19-120 0 0,-1-6-94 0 0,-24 43 37 0 0,0 1-59 0 0,-36 40-910 0 0,32-32 924 0 0,0-3 75 0 0,1 0 1 0 0,-1 0 0 0 0,1 1 0 0 0,0-1-1 0 0,1 1 1 0 0,-1 0 0 0 0,1 0 0 0 0,0-1-1 0 0,1 2 1 0 0,-1-1 0 0 0,1 0-1 0 0,0 0 1 0 0,1 0 0 0 0,0 0 0 0 0,0 1-1 0 0,0-1 1 0 0,0 0 0 0 0,1 0 0 0 0,0 0-1 0 0,1 0 1 0 0,-1 0 0 0 0,1 0 0 0 0,0 0-1 0 0,1 0 1 0 0,-1-1 0 0 0,1 1 0 0 0,0-1-1 0 0,1 1 1 0 0,2 2 26 0 0,5 0-2 0 0,1 0 0 0 0,-1 0 0 0 0,2-1 0 0 0,-1-1 0 0 0,1 0-1 0 0,0-1 1 0 0,0 0 0 0 0,1-1 0 0 0,0 0 0 0 0,-1-2 0 0 0,1 1 0 0 0,0-1 0 0 0,0-1-1 0 0,0-1 1 0 0,0 0 0 0 0,1-1 0 0 0,5-1 2 0 0,7-2 91 0 0,-1-1 0 0 0,0-1 0 0 0,0-1 0 0 0,0-1 0 0 0,-1-2 0 0 0,0 0-1 0 0,-1-2 1 0 0,0 0 0 0 0,0-2 0 0 0,-2-1 0 0 0,0 0 0 0 0,6-7-91 0 0,33-26 260 0 0,-3-1 0 0 0,-1-4 0 0 0,45-55-260 0 0,-78 80-37 0 0,-2 0 1 0 0,-1-2-1 0 0,-1 0 0 0 0,-1-1 0 0 0,-2-1 1 0 0,-1-1-1 0 0,-2 0 0 0 0,-1-1 0 0 0,3-17 37 0 0,-13 45-7 0 0,-1 0 0 0 0,0-1 0 0 0,0 1-1 0 0,0-1 1 0 0,-1 0 0 0 0,1 1 0 0 0,-2-1-1 0 0,1 0 1 0 0,-1 0 0 0 0,0 0 0 0 0,0 1-1 0 0,-1-1 1 0 0,0 0 0 0 0,0 0 0 0 0,-1 1-1 0 0,0-1 1 0 0,0 1 0 0 0,0-1 0 0 0,-1 1-1 0 0,0 0 1 0 0,0 0 0 0 0,0 0 0 0 0,-1 0-1 0 0,0 1 1 0 0,0-1 0 0 0,-1 1 0 0 0,0 0-1 0 0,1 0 1 0 0,-2 1 0 0 0,1-1-1 0 0,0 1 1 0 0,-1 0 0 0 0,0 1 0 0 0,-1-1 7 0 0,-4 0-11 0 0,-1 2 1 0 0,1-1 0 0 0,-1 2 0 0 0,1-1-1 0 0,-1 2 1 0 0,0-1 0 0 0,1 2-1 0 0,-1-1 1 0 0,1 2 0 0 0,-1-1 0 0 0,1 2-1 0 0,-1-1 1 0 0,1 2 0 0 0,0-1-1 0 0,0 2 1 0 0,1-1 0 0 0,-1 1 0 0 0,1 1-1 0 0,0 0 1 0 0,1 1 0 0 0,-4 2 10 0 0,-4 4-3 0 0,1 1-1 0 0,0 0 1 0 0,1 1 0 0 0,0 1-1 0 0,1 1 1 0 0,1 0 0 0 0,1 0 0 0 0,0 1-1 0 0,1 1 1 0 0,1 0 0 0 0,0 3 3 0 0,0 3 11 0 0,2 0 0 0 0,0 1 0 0 0,1 0 1 0 0,2 0-1 0 0,1 1 0 0 0,1-1 0 0 0,1 1 1 0 0,1 0-1 0 0,2 9-11 0 0,3-12 44 0 0,1 0 0 0 0,0 0 0 0 0,2-1 1 0 0,1 0-1 0 0,1 0 0 0 0,1-1 0 0 0,1 0 0 0 0,0-1 0 0 0,16 20-44 0 0,104 128 382 0 0,-117-159-1641 0 0,-12-14-2659 0 0,-2-4-3804 0 0,0 4-4589 0 0</inkml:trace>
  <inkml:trace contextRef="#ctx0" brushRef="#br0" timeOffset="6031.51">9991 670 20452 0 0,'0'0'1269'0'0,"0"0"-240"0"0,0 0-54 0 0,0 0-12 0 0,0 0-91 0 0,0 0-198 0 0,0 0-212 0 0,0 0-167 0 0,0 0-99 0 0,0 0-72 0 0,0 0-69 0 0,-36 11-22 0 0,-113 38-29 0 0,142-47-6 0 0,1 1 0 0 0,-1-1 1 0 0,1 1-1 0 0,-1 0 0 0 0,1 0 0 0 0,0 1 0 0 0,0 0 0 0 0,1 0 1 0 0,-1 0-1 0 0,1 1 0 0 0,0 0 0 0 0,0 0 0 0 0,0 1 2 0 0,-7 7-9 0 0,-3 3-17 0 0,0 0 0 0 0,2 1-1 0 0,0 0 1 0 0,1 1 0 0 0,0 1 0 0 0,2 0 0 0 0,0 0 0 0 0,2 1 0 0 0,0 0-1 0 0,-3 11 27 0 0,10-28-8 0 0,0-1-1 0 0,0 1 0 0 0,-1 0 1 0 0,2-1-1 0 0,-1 1 0 0 0,0 0 1 0 0,1 0-1 0 0,-1-1 0 0 0,1 1 0 0 0,0 0 1 0 0,0 0-1 0 0,0 0 0 0 0,0 0 1 0 0,0-1-1 0 0,0 1 0 0 0,1 0 1 0 0,0 0-1 0 0,-1 0 0 0 0,1-1 0 0 0,0 1 1 0 0,1-1-1 0 0,-1 1 0 0 0,0-1 1 0 0,1 1-1 0 0,-1-1 0 0 0,1 1 0 0 0,0-1 1 0 0,0 0-1 0 0,0 0 0 0 0,0 0 1 0 0,0 0-1 0 0,0 0 0 0 0,0-1 1 0 0,1 1-1 0 0,-1-1 0 0 0,0 1 0 0 0,1-1 1 0 0,0 0-1 0 0,-1 0 0 0 0,2 1 9 0 0,5-1 5 0 0,0-1 0 0 0,0 1 0 0 0,0-1 0 0 0,0-1 0 0 0,0 0 0 0 0,-1 0 0 0 0,1-1 0 0 0,0 1 0 0 0,-1-2 0 0 0,1 0 0 0 0,-1 0 0 0 0,0 0 0 0 0,0-1 0 0 0,0 0 0 0 0,0-1 0 0 0,0 1 0 0 0,6-7-5 0 0,111-106 59 0 0,-12-30-464 0 0,-166 253-894 0 0,51-101 1303 0 0,0-1 0 0 0,1 0 0 0 0,-1 1 0 0 0,1 0 1 0 0,0-1-1 0 0,0 1 0 0 0,1 0 0 0 0,-1-1 0 0 0,1 1 0 0 0,0 0 0 0 0,1 0 0 0 0,-1-1 0 0 0,1 1 0 0 0,0 0 1 0 0,0-1-1 0 0,0 1 0 0 0,0-1 0 0 0,1 1 0 0 0,0-1 0 0 0,0 1 0 0 0,0-1 0 0 0,0 0 0 0 0,1 0 1 0 0,0 0-1 0 0,0 0 0 0 0,0-1 0 0 0,0 1 0 0 0,0-1 0 0 0,1 0 0 0 0,0 0 0 0 0,-1 0 0 0 0,1 0 0 0 0,0-1 1 0 0,0 1-1 0 0,1-1 0 0 0,-1 0 0 0 0,0 0 0 0 0,1-1 0 0 0,3 2-4 0 0,20 2 148 0 0,-1-1-1 0 0,1-2 1 0 0,0 0 0 0 0,0-2-1 0 0,0-1 1 0 0,0-1 0 0 0,-1-1-1 0 0,1-2 1 0 0,-1 0-1 0 0,4-3-147 0 0,1 0 75 0 0,-1-2 1 0 0,1 0-1 0 0,-2-3 0 0 0,1 0 0 0 0,-2-2 0 0 0,0-1 0 0 0,-1-1 0 0 0,-1-1 0 0 0,0-2 0 0 0,-1-1 0 0 0,-2-1 1 0 0,0 0-1 0 0,10-15-75 0 0,-7 7 10 0 0,-6 7-97 0 0,0-1 0 0 0,-1-1 0 0 0,-1-1 0 0 0,-2 0 1 0 0,11-22 86 0 0,-26 45-24 0 0,0 0 0 0 0,0-1 0 0 0,0 1 0 0 0,-1 0 1 0 0,1-1-1 0 0,-1 1 0 0 0,0-1 0 0 0,0 0 0 0 0,0 1 1 0 0,0-1-1 0 0,-1 0 0 0 0,1 0 0 0 0,-1 1 0 0 0,0-1 1 0 0,0 0-1 0 0,-1 0 0 0 0,1 0 0 0 0,-1 1 1 0 0,0-1-1 0 0,0 0 0 0 0,0 1 0 0 0,0-1 0 0 0,0 1 1 0 0,-1-1-1 0 0,0 1 0 0 0,0 0 0 0 0,0-1 0 0 0,0 1 1 0 0,0 0-1 0 0,-1 0 0 0 0,1 1 0 0 0,-1-1 1 0 0,0 0-1 0 0,1 1 0 0 0,-1 0 0 0 0,-1-1 0 0 0,1 1 1 0 0,0 0-1 0 0,0 1 0 0 0,-1-1 0 0 0,1 1 0 0 0,-1-1 1 0 0,-2 0 23 0 0,-10 1-60 0 0,0 0 0 0 0,-1 1 0 0 0,1 0 0 0 0,0 1 0 0 0,0 1 0 0 0,1 1 0 0 0,-1 0 0 0 0,0 1 0 0 0,1 1 0 0 0,0 0 0 0 0,0 1-1 0 0,0 1 1 0 0,1 0 0 0 0,0 1 0 0 0,0 0 0 0 0,-8 8 60 0 0,15-13-12 0 0,0 1 0 0 0,1 0 0 0 0,-1 0 0 0 0,1 1 0 0 0,0 0 0 0 0,0 0 0 0 0,0 1 0 0 0,1-1 0 0 0,0 1 0 0 0,0 0 0 0 0,0 1 0 0 0,1-1 0 0 0,0 1 0 0 0,0 0 0 0 0,0 0 0 0 0,1 0 0 0 0,0 0 0 0 0,1 1 0 0 0,0-1 0 0 0,0 2 12 0 0,2-9 0 0 0,-1 4-2 0 0,0 0-1 0 0,1-1 0 0 0,0 1 0 0 0,0 0 1 0 0,0 0-1 0 0,0 0 0 0 0,1 0 0 0 0,-1 0 1 0 0,1-1-1 0 0,0 1 0 0 0,0 0 1 0 0,1-1-1 0 0,-1 1 0 0 0,1 0 0 0 0,0-1 1 0 0,-1 0-1 0 0,2 1 0 0 0,-1-1 0 0 0,1 1 3 0 0,121 84 247 0 0,-117-84-240 0 0,41 22 441 0 0,-1 3 1 0 0,-1 2-1 0 0,38 34-448 0 0,-78-60 35 0 0,-1 0 0 0 0,0 1 0 0 0,-1 0 0 0 0,1 0 0 0 0,-1 1-1 0 0,0-1 1 0 0,-1 1 0 0 0,1 0 0 0 0,-1 0 0 0 0,-1 0 0 0 0,1 0 0 0 0,-1 1-1 0 0,-1-1 1 0 0,1 0 0 0 0,-1 1 0 0 0,-1 0 0 0 0,1-1 0 0 0,-1 1 0 0 0,0-1-1 0 0,-1 1 1 0 0,0-1 0 0 0,0 1 0 0 0,-1-1 0 0 0,0 1 0 0 0,0-1 0 0 0,0 0-1 0 0,-1 0 1 0 0,0 0 0 0 0,-1 0 0 0 0,0 0-35 0 0,-22 89-878 0 0,36-80-1431 0 0,-3-13-4286 0 0,-1-3-5436 0 0</inkml:trace>
  <inkml:trace contextRef="#ctx0" brushRef="#br0" timeOffset="3985.383">6819 1153 8650 0 0,'0'0'1300'0'0,"0"0"88"0"0,0 0 326 0 0,0 0 188 0 0,0 0-103 0 0,0 0-345 0 0,0 0-345 0 0,0 0-194 0 0,0 0-45 0 0,0 0 16 0 0,0 0-36 0 0,0 0-61 0 0,0 0-108 0 0,1-3-147 0 0,6-33-126 0 0,2 1-1 0 0,1 0 0 0 0,2 0 1 0 0,1 1-1 0 0,2 1 0 0 0,1 0 1 0 0,6-7-408 0 0,-5 12-15 0 0,0 0 1 0 0,2 2 0 0 0,1 0 0 0 0,1 1 0 0 0,1 1-1 0 0,1 1 1 0 0,2 1 0 0 0,0 1 0 0 0,1 2 0 0 0,0 0 0 0 0,29-14 14 0 0,-55 33-36 0 0,1-1 1 0 0,-1 1-1 0 0,1 0 0 0 0,-1-1 1 0 0,1 1-1 0 0,-1 0 1 0 0,1-1-1 0 0,-1 1 1 0 0,1 0-1 0 0,-1 0 1 0 0,1 0-1 0 0,0-1 1 0 0,-1 1-1 0 0,1 0 1 0 0,0 0-1 0 0,-1 0 1 0 0,1 0-1 0 0,-1 0 1 0 0,1 0-1 0 0,0 0 1 0 0,-1 0-1 0 0,1 0 1 0 0,-1 1-1 0 0,1-1 0 0 0,0 0 1 0 0,-1 0-1 0 0,1 0 1 0 0,-1 1-1 0 0,1-1 1 0 0,-1 0-1 0 0,1 1 1 0 0,-1-1-1 0 0,1 0 1 0 0,-1 1-1 0 0,1-1 1 0 0,-1 1-1 0 0,1-1 1 0 0,-1 1-1 0 0,0-1 1 0 0,1 1-1 0 0,-1-1 1 0 0,0 1-1 0 0,0-1 1 0 0,1 1-1 0 0,-1-1 1 0 0,0 1-1 0 0,0 0 0 0 0,0-1 1 0 0,1 1-1 0 0,-1-1 1 0 0,0 1-1 0 0,0 0 1 0 0,0-1-1 0 0,0 1 1 0 0,0-1-1 0 0,0 2 36 0 0,-3 39-2208 0 0,2-37 1915 0 0,-9 28-2863 0 0,3-13-4262 0 0,5-7-3982 0 0</inkml:trace>
  <inkml:trace contextRef="#ctx0" brushRef="#br0" timeOffset="4396.986">7672 685 5193 0 0,'0'0'5060'0'0,"0"0"-2130"0"0,0 0-907 0 0,0 0-237 0 0,0 0-183 0 0,0 0-238 0 0,0 0-266 0 0,0 0-272 0 0,0 0-198 0 0,0 0-154 0 0,0 0-127 0 0,0 0-77 0 0,-12-1-64 0 0,-37-2-38 0 0,7 22 105 0 0,28-7-246 0 0,0 1 1 0 0,1 0-1 0 0,0 1 1 0 0,1 0-1 0 0,0 1 1 0 0,2 1 0 0 0,0-1-1 0 0,0 2 1 0 0,2-1-1 0 0,0 1 1 0 0,0 1 0 0 0,2-1-1 0 0,0 1 1 0 0,1 0-1 0 0,1 0 1 0 0,-1 14-29 0 0,4-27 7 0 0,0 0-1 0 0,0 1 1 0 0,0-1 0 0 0,0 0-1 0 0,1 1 1 0 0,0-1 0 0 0,0 1-1 0 0,1-1 1 0 0,0 1 0 0 0,0-1-1 0 0,0 0 1 0 0,0 0 0 0 0,1 1-1 0 0,0-1 1 0 0,0 0 0 0 0,0 0-1 0 0,0 0 1 0 0,1-1 0 0 0,0 1-1 0 0,0-1 1 0 0,1 1 0 0 0,-1-1-1 0 0,1 0 1 0 0,0 0 0 0 0,0-1-1 0 0,0 1 1 0 0,0-1 0 0 0,3 2-7 0 0,8 0-12 0 0,-1 0 0 0 0,1-1 0 0 0,-1-1 1 0 0,1 0-1 0 0,0-1 0 0 0,1-1 1 0 0,-1 0-1 0 0,0-1 0 0 0,0 0 0 0 0,0-2 1 0 0,0 0-1 0 0,0 0 0 0 0,0-2 0 0 0,0 1 1 0 0,7-5 11 0 0,25-15-1939 0 0,-33 14-1800 0 0,0-2-4460 0 0,-8 7-2651 0 0</inkml:trace>
  <inkml:trace contextRef="#ctx0" brushRef="#br0" timeOffset="7584.88">11574 1285 8538 0 0,'0'0'2023'0'0,"0"0"-413"0"0,0 0-181 0 0,0 0 42 0 0,0 0 32 0 0,0 0-149 0 0,0 0-253 0 0,0 0-266 0 0,0 0-211 0 0,0 0-129 0 0,0 0-77 0 0,6-35-34 0 0,16-110-26 0 0,9 47 382 0 0,-18 77-557 0 0,23-35 294 0 0,1 1-1 0 0,3 2 1 0 0,28-28-477 0 0,91-70 621 0 0,-116 121-417 0 0,-46 56-212 0 0,-10 15 192 0 0,3-15-150 0 0,1 1-1 0 0,1 0 1 0 0,2 0 0 0 0,0 0-1 0 0,2 1 1 0 0,1 0 0 0 0,1 0-1 0 0,2 0 1 0 0,0 1-34 0 0,0-27 5 0 0,0 0 0 0 0,0 0 0 0 0,1 0-1 0 0,-1 0 1 0 0,0 0 0 0 0,1 0 0 0 0,-1 0-1 0 0,1 0 1 0 0,0 0 0 0 0,0 0 0 0 0,-1 0 0 0 0,1 0-1 0 0,1 0 1 0 0,-1 0 0 0 0,0-1 0 0 0,0 1 0 0 0,1-1-1 0 0,-1 1 1 0 0,1-1 0 0 0,-1 1 0 0 0,1-1-1 0 0,-1 0 1 0 0,1 1 0 0 0,0-1 0 0 0,0 0 0 0 0,0 0-1 0 0,0 0 1 0 0,0-1 0 0 0,-1 1 0 0 0,2 0 0 0 0,-1-1-1 0 0,0 1 1 0 0,0-1 0 0 0,0 0 0 0 0,0 0-1 0 0,0 0 1 0 0,0 0 0 0 0,0 0 0 0 0,0 0 0 0 0,0 0-1 0 0,0-1 1 0 0,1 1 0 0 0,-1-1 0 0 0,0 1 0 0 0,0-1-1 0 0,-1 0 1 0 0,1 0 0 0 0,0 0 0 0 0,0 0-1 0 0,0 0 1 0 0,1-1-5 0 0,33-28 81 0 0,-1-2 0 0 0,-2 0 0 0 0,-2-3 0 0 0,-1 0 0 0 0,23-35-81 0 0,29-34-37 0 0,67-43 15 0 0,-149 148 21 0 0,1 0 0 0 0,0 0 0 0 0,0 0 0 0 0,-1 0 0 0 0,1 0 0 0 0,0 0 0 0 0,-1 0 0 0 0,1 0 0 0 0,-1 0 0 0 0,0 0 1 0 0,1 0-1 0 0,-1 0 0 0 0,0 0 0 0 0,0 0 0 0 0,1 1 0 0 0,-1-1 0 0 0,0 0 0 0 0,0 0 0 0 0,0 0 0 0 0,0 0 0 0 0,-1 0 1 0 0,1 1-1 0 0,0-1 0 0 0,0 0 0 0 0,-1 0 0 0 0,1 0 0 0 0,0 0 0 0 0,-1 0 0 0 0,1 0 0 0 0,-1 0 0 0 0,0 0 0 0 0,1 0 0 0 0,-1 0 1 0 0,0 0-1 0 0,0 0 1 0 0,-40 115 194 0 0,27-81-131 0 0,1 0 0 0 0,2 0 0 0 0,1 1 0 0 0,-2 26-63 0 0,1 92 60 0 0,11-153-120 0 0,1 1 0 0 0,0-1 0 0 0,0 0 0 0 0,0 0 0 0 0,0 1 0 0 0,0-1 0 0 0,0 0 0 0 0,0 0 0 0 0,1 0 0 0 0,-1 0 0 0 0,0 0 0 0 0,1-1 0 0 0,-1 1 0 0 0,0 0 0 0 0,1-1 0 0 0,-1 1 0 0 0,1-1 0 0 0,-1 1 0 0 0,1-1 0 0 0,-1 1 0 0 0,1-1-1 0 0,-1 0 1 0 0,1 0 0 0 0,-1 0 0 0 0,1 0 0 0 0,0 0 0 0 0,-1 0 0 0 0,1-1 0 0 0,-1 1 0 0 0,1 0 0 0 0,-1-1 0 0 0,1 1 0 0 0,-1-1 0 0 0,1 1 0 0 0,-1-1 0 0 0,0 0 0 0 0,1 0 0 0 0,-1 1 0 0 0,0-1 0 0 0,0 0 0 0 0,1 0 0 0 0,-1 0 0 0 0,0-1 0 0 0,0 1 0 0 0,0 0 0 0 0,0 0 59 0 0,44-42-5674 0 0,-24 21-2707 0 0,-12 14-1663 0 0</inkml:trace>
  <inkml:trace contextRef="#ctx0" brushRef="#br0" timeOffset="7875.321">12710 726 5393 0 0,'0'0'1690'0'0,"0"0"-525"0"0,0 0-328 0 0,0 0-104 0 0,0 0-22 0 0,0 0-56 0 0,0 0-82 0 0,0 0-6 0 0,0 0 4 0 0,0 0-18 0 0,-9 33-26 0 0,-28 107-67 0 0,26-56 306 0 0,11-78-611 0 0,1 0 1 0 0,-1-1 0 0 0,1 1 0 0 0,0 0 0 0 0,1-1 0 0 0,-1 1 0 0 0,1-1-1 0 0,0 0 1 0 0,1 1 0 0 0,-1-1 0 0 0,1 0 0 0 0,0 0 0 0 0,0-1-1 0 0,1 1 1 0 0,-1-1 0 0 0,1 1 0 0 0,0-1 0 0 0,0 0 0 0 0,0 0 0 0 0,1-1-1 0 0,-1 0 1 0 0,1 1 0 0 0,0-1 0 0 0,0-1 0 0 0,0 1 0 0 0,1-1-1 0 0,-1 0 1 0 0,0 0 0 0 0,1 0 0 0 0,-1-1 0 0 0,1 0 0 0 0,0 0 0 0 0,-1-1-1 0 0,1 1 1 0 0,0-1 0 0 0,0 0 0 0 0,-1-1 0 0 0,1 1 0 0 0,0-1-1 0 0,-1 0 1 0 0,1-1 0 0 0,-1 1 0 0 0,5-3-156 0 0,3-1 139 0 0,1-1 0 0 0,-1 0 1 0 0,-1-1-1 0 0,1-1 0 0 0,-1 1 0 0 0,-1-2 0 0 0,1 0 0 0 0,-1 0 1 0 0,-1-1-1 0 0,0-1 0 0 0,0 0 0 0 0,-1 0 0 0 0,-1 0 0 0 0,0-1 1 0 0,0-1-1 0 0,-1 1 0 0 0,-1-1 0 0 0,0-1 0 0 0,0 1 0 0 0,-2-1 1 0 0,0 0-1 0 0,0 0 0 0 0,-1 0 0 0 0,-1 0 0 0 0,0 0 0 0 0,-1-1 1 0 0,-1 1-1 0 0,0-1 0 0 0,-1 1 0 0 0,-1 0 0 0 0,-2-11-139 0 0,2 16-52 0 0,-1 1 0 0 0,0-1-1 0 0,-1 1 1 0 0,0 0 0 0 0,0 0-1 0 0,-1 0 1 0 0,1 1 0 0 0,-2-1 0 0 0,1 1-1 0 0,-1 0 1 0 0,0 1 0 0 0,-1-1-1 0 0,1 1 1 0 0,-1 1 0 0 0,-1-1-1 0 0,1 1 1 0 0,-1 0 0 0 0,0 1 0 0 0,0 0-1 0 0,0 0 1 0 0,0 1 0 0 0,-1 0-1 0 0,0 0 1 0 0,1 1 0 0 0,-1 0-1 0 0,0 0 1 0 0,0 1 0 0 0,0 1-1 0 0,0-1 1 0 0,0 1 0 0 0,0 1 0 0 0,-3 0 52 0 0,-52 26-3080 0 0,31 3-5950 0 0,22-18-2579 0 0</inkml:trace>
  <inkml:trace contextRef="#ctx0" brushRef="#br0" timeOffset="8386.332">13531 203 12699 0 0,'0'0'1925'0'0,"0"0"-639"0"0,0 0-196 0 0,0 0 166 0 0,0 0 72 0 0,0 0-109 0 0,0 0-213 0 0,0 0-166 0 0,0 0-77 0 0,0 0-23 0 0,0 0-37 0 0,0 0-75 0 0,3 9-73 0 0,14 74 896 0 0,-57 211-350 0 0,-35 115-924 0 0,69-329-521 0 0,23-86-1125 0 0,15-61-2301 0 0,-26 28-372 0 0,-4 13-3806 0 0,-2 14-2802 0 0</inkml:trace>
  <inkml:trace contextRef="#ctx0" brushRef="#br0" timeOffset="8630.267">13148 696 8922 0 0,'0'0'2271'0'0,"0"0"-337"0"0,0 0-132 0 0,0 0-31 0 0,0 0-74 0 0,0 0-199 0 0,0 0-211 0 0,0 0-164 0 0,0 0-194 0 0,0 0-159 0 0,0 0-111 0 0,0 0-93 0 0,37-2-80 0 0,117-9-34 0 0,130-28 1114 0 0,-271 37-1726 0 0,111-14 380 0 0,-39 12-4041 0 0,-84 4 3289 0 0,6 1-868 0 0,-3 1-5166 0 0,0-1-5187 0 0</inkml:trace>
  <inkml:trace contextRef="#ctx0" brushRef="#br0" timeOffset="8817.833">14054 843 14611 0 0,'0'0'1488'0'0,"0"0"-447"0"0,0 0-121 0 0,0 0 64 0 0,0 0-80 0 0,0 0-248 0 0,0 0-248 0 0,0 0-223 0 0,-31 188-113 0 0,31-173-56 0 0,0 0-56 0 0,0-4-64 0 0,3-4-129 0 0,1 0-239 0 0,0 1-552 0 0,-2-5-1544 0 0,1 1-9331 0 0</inkml:trace>
  <inkml:trace contextRef="#ctx0" brushRef="#br0" timeOffset="8982.471">14157 486 20268 0 0,'0'0'1073'0'0,"0"0"-305"0"0,0 0-32 0 0,0 0-40 0 0,0 0-112 0 0,0 0-232 0 0,0 0-192 0 0,0 0-208 0 0,0 0-176 0 0,0 0-136 0 0,0 0-192 0 0,0 0-224 0 0,0 0-496 0 0,0 0-1801 0 0,26-51-9682 0 0</inkml:trace>
  <inkml:trace contextRef="#ctx0" brushRef="#br0" timeOffset="9303.417">14570 619 10242 0 0,'0'0'3832'0'0,"0"0"-2047"0"0,0 0-718 0 0,0 0-69 0 0,0 0-137 0 0,0 0-233 0 0,0 0-223 0 0,-32 30-157 0 0,-95 98-75 0 0,123-126-162 0 0,1 0-1 0 0,0 1 1 0 0,1-1 0 0 0,-1 1 0 0 0,0 0-1 0 0,1-1 1 0 0,-1 1 0 0 0,1 0 0 0 0,0 1-1 0 0,0-1 1 0 0,0 0 0 0 0,1 1 0 0 0,-1-1-1 0 0,1 1 1 0 0,0-1 0 0 0,0 1 0 0 0,0-1-1 0 0,0 1 1 0 0,0 0 0 0 0,1 0-1 0 0,0 2-10 0 0,0 7 55 0 0,-2-7-2 0 0,0 0 1 0 0,1 1-1 0 0,0-1 0 0 0,0 1 1 0 0,0-1-1 0 0,1 1 0 0 0,0-1 0 0 0,0 1 1 0 0,1 0-1 0 0,-1-1 0 0 0,1 1 1 0 0,1-1-1 0 0,0 0 0 0 0,-1 1 1 0 0,2-1-1 0 0,-1 0 0 0 0,1 0 1 0 0,0 0-1 0 0,0 0 0 0 0,1-1 0 0 0,-1 0 1 0 0,1 1-1 0 0,1-1 0 0 0,-1 0 1 0 0,1-1-1 0 0,-1 1 0 0 0,1-1 1 0 0,1 0-1 0 0,-1 0 0 0 0,1-1 1 0 0,-1 1-1 0 0,1-1 0 0 0,0 0 0 0 0,2 0-53 0 0,1-2 184 0 0,0 0-1 0 0,0-1 0 0 0,0 0 0 0 0,1-1 1 0 0,-1 0-1 0 0,0-1 0 0 0,0 1 0 0 0,-1-1 0 0 0,1-1 1 0 0,0 0-1 0 0,-1 0 0 0 0,1-1 0 0 0,-1 0 1 0 0,0 0-1 0 0,0-1 0 0 0,-1 0 0 0 0,1-1 1 0 0,-1 1-1 0 0,0-1 0 0 0,-1-1 0 0 0,1 1 0 0 0,-1-1 1 0 0,-1-1-184 0 0,5-4 121 0 0,0 0 1 0 0,-2 0 0 0 0,0-1 0 0 0,0-1 0 0 0,-1 1-1 0 0,-1-1 1 0 0,0-1 0 0 0,-1 1 0 0 0,0-1-1 0 0,-1 0 1 0 0,-1 0 0 0 0,0 0 0 0 0,-1-8-122 0 0,-1 6 4 0 0,-1 0 1 0 0,-1 1-1 0 0,0-1 1 0 0,-2 0 0 0 0,0 1-1 0 0,0-1 1 0 0,-2 1-1 0 0,-1-4-4 0 0,4 14-33 0 0,0 1 0 0 0,0 0 0 0 0,0 0 0 0 0,-1 0-1 0 0,0 0 1 0 0,0 0 0 0 0,0 1 0 0 0,0-1 0 0 0,-1 1-1 0 0,0 0 1 0 0,0 0 0 0 0,0 0 0 0 0,0 0-1 0 0,-1 1 1 0 0,1 0 0 0 0,-1 0 0 0 0,0 0 0 0 0,0 0-1 0 0,0 1 1 0 0,0 0 0 0 0,0 0 0 0 0,-1 0-1 0 0,1 1 1 0 0,-1 0 0 0 0,1 0 0 0 0,-3 0 33 0 0,-54 3-1609 0 0,25 13-4560 0 0,21-7-5697 0 0</inkml:trace>
  <inkml:trace contextRef="#ctx0" brushRef="#br0" timeOffset="13136.907">15100 564 2208 0 0,'0'0'1119'0'0,"0"0"-69"0"0,0 0 138 0 0,0 0 176 0 0,0 0 7 0 0,0 0-153 0 0,0 0-186 0 0,0 0-88 0 0,0 0-27 0 0,0 0-1 0 0,0 0 8 0 0,4-1-26 0 0,19-1 498 0 0,7 1 5021 0 0,-30 26-5147 0 0,-2-6-1008 0 0,-1 0 1 0 0,0 0-1 0 0,-2 0 0 0 0,0 0 1 0 0,-1-1-1 0 0,-1 0 0 0 0,-7 15-262 0 0,-5 13 140 0 0,-5 16-30 0 0,-3-2-1 0 0,-2 0 0 0 0,-20 26-109 0 0,41-74 196 0 0,15-22 129 0 0,-4 5-231 0 0,51-86 196 0 0,-5-3-1 0 0,25-67-289 0 0,-43 80 79 0 0,-18 60-90 0 0,-8 53-89 0 0,10 30 135 0 0,-1 42 30 0 0,-15-68-69 0 0,0-26 7 0 0,0 0 0 0 0,0 1 1 0 0,1-1-1 0 0,0 0 0 0 0,0 1 0 0 0,1-1 1 0 0,1 0-1 0 0,0 0 0 0 0,0 0 0 0 0,1 0 1 0 0,0 0-1 0 0,1 0 0 0 0,0-1 0 0 0,1 0 1 0 0,0 0-1 0 0,4 6-3 0 0,-7-14 10 0 0,1 0-1 0 0,-1 0 1 0 0,1 0-1 0 0,0 0 1 0 0,0 0-1 0 0,-1-1 1 0 0,1 1 0 0 0,0-1-1 0 0,0 0 1 0 0,-1 0-1 0 0,1 0 1 0 0,0 0 0 0 0,0 0-1 0 0,0-1 1 0 0,-1 1-1 0 0,1-1 1 0 0,0 0 0 0 0,-1 0-1 0 0,1 0 1 0 0,0 0-1 0 0,0-1-9 0 0,9-6 87 0 0,-1-1-1 0 0,1-1 1 0 0,-2 0-1 0 0,1 0 0 0 0,-2-1 1 0 0,1-1-1 0 0,-2 0 1 0 0,1 0-1 0 0,-2 0 0 0 0,1-1 1 0 0,-2 0-1 0 0,0 0 1 0 0,4-14-87 0 0,9-13 182 0 0,59-170 431 0 0,-72 129-455 0 0,-9 78-1767 0 0,-1 2-5679 0 0,2 1-4969 0 0</inkml:trace>
  <inkml:trace contextRef="#ctx0" brushRef="#br0" timeOffset="16040.216">1 1524 0 0 0,'0'0'1339'0'0,"0"0"423"0"0,0 0 194 0 0,0 0-80 0 0,0 0-242 0 0,0 0-275 0 0,0 0-184 0 0,0 0-127 0 0,0 0-80 0 0,6 2-55 0 0,301 4 5135 0 0,-47 14-3298 0 0,163-11-2750 0 0,-41 7 274 0 0,-137 6-179 0 0,23-4-51 0 0,307-40 116 0 0,-140 36 23 0 0,65 11 45 0 0,198-20 76 0 0,-406-17-171 0 0,241-25 55 0 0,-60 27-184 0 0,8-4 152 0 0,77-5-72 0 0,-225 12 19 0 0,327 3 38 0 0,-278 7-175 0 0,277 0 100 0 0,-187-25 86 0 0,-17 5-93 0 0,276-12 4 0 0,-18 13 29 0 0,-361 9-8 0 0,305-8 9 0 0,239-14 111 0 0,-629 16-106 0 0,458-37 168 0 0,-74 2-54 0 0,-136 41 190 0 0,-234-15 378 0 0,151 18 75 0 0,-431 4-847 0 0,-1 0 1 0 0,0 0 0 0 0,0 0 6 0 0,0 0 1 0 0,0 0 0 0 0,0 0 8 0 0,0 0 24 0 0,0 0-23 0 0,0 0-9 0 0,0 0-17 0 0,0 0 21 0 0,0 0-5 0 0,0 0-1 0 0,0 0-18 0 0,0 0 14 0 0,0 0-4 0 0,0 0-3 0 0,0 0 25 0 0,0 0-7 0 0,0 0 2 0 0,0 0 1 0 0,0 0-1 0 0,0 0-5 0 0,0 0 0 0 0,0 0-24 0 0,0 0-4 0 0,0 0 31 0 0,0 0-18 0 0,0 0 3 0 0,0 0 4 0 0,0 0-17 0 0,0 0 4 0 0,0 0-15 0 0,0 0 15 0 0,0 0-12 0 0,0 0-5 0 0,0 0 30 0 0,0 0-9 0 0,0 0 7 0 0,0 0-9 0 0,0 0 2 0 0,0 0-12 0 0,0 0 1 0 0,0 0-6 0 0,0 0 0 0 0,0 0 24 0 0,0 0-2 0 0,0 0-11 0 0,0 0-4 0 0,0 0-6 0 0,0 0-1 0 0,0 0-4 0 0,-7 1-2233 0 0,1 5-5056 0 0,4-6-4489 0 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4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68 817 21461 0 0,'0'0'864'0'0,"0"0"-632"0"0,0 0-72 0 0,0 0 144 0 0,0 0 96 0 0,0 0 48 0 0,0 0-160 0 0,0 0-136 0 0,0 0-96 0 0,0 0-120 0 0,0 0 32 0 0,0 0-72 0 0,0 0-112 0 0,-25 143-248 0 0,25-135-560 0 0,0-4-1953 0 0,0-1-9986 0 0</inkml:trace>
  <inkml:trace contextRef="#ctx0" brushRef="#br0" timeOffset="262.35">1 355 17708 0 0,'0'0'4313'0'0,"0"0"-3433"0"0,0 0-352 0 0,0 0-128 0 0,0 0-72 0 0,0 0-64 0 0,0 0-144 0 0,0 0-136 0 0,0 0-160 0 0,0 0-184 0 0,0 0-288 0 0,0 0-360 0 0,0 0-841 0 0,0 0-3088 0 0,17-173-7721 0 0</inkml:trace>
  <inkml:trace contextRef="#ctx0" brushRef="#br0" timeOffset="573.964">509 4 12371 0 0,'0'0'3366'0'0,"0"0"-1415"0"0,0 0-718 0 0,0 0-160 0 0,0 0-5 0 0,0 0-47 0 0,0 0-147 0 0,0 0-219 0 0,0 0-191 0 0,0 0-113 0 0,0 0-63 0 0,0 0-30 0 0,6-3 408 0 0,-3 615 1608 0 0,-13-284-2202 0 0,9-320 74 0 0,0 11-803 0 0,-7-27-1217 0 0,3-19-1446 0 0,4 17-189 0 0,1 1-3578 0 0,0 1-4245 0 0</inkml:trace>
  <inkml:trace contextRef="#ctx0" brushRef="#br0" timeOffset="840.453">193 671 12819 0 0,'0'0'3516'0'0,"0"0"-1618"0"0,0 0-651 0 0,0 0-60 0 0,0 0-52 0 0,0 0-127 0 0,0 0-241 0 0,0 0-270 0 0,0 0-131 0 0,0 0-30 0 0,0 0 52 0 0,0 0 71 0 0,0 0 14 0 0,23-1-26 0 0,125-2 294 0 0,153-28 445 0 0,-256 24-841 0 0,-9 1-1525 0 0,-11 4-5177 0 0,-25 2-3991 0 0</inkml:trace>
  <inkml:trace contextRef="#ctx0" brushRef="#br0" timeOffset="1103.258">989 717 15747 0 0,'0'0'907'0'0,"0"0"-343"0"0,0 0-60 0 0,0 0 138 0 0,0 0 94 0 0,0 0-4 0 0,0 0-109 0 0,0 0-156 0 0,0 0-122 0 0,0 0-90 0 0,0 0-34 0 0,0 0-33 0 0,0 0-44 0 0,6 34-21 0 0,16 104-35 0 0,-15-63-401 0 0,-7-75 267 0 0,-1 3-909 0 0,-2-2-4742 0 0,1-1-5145 0 0</inkml:trace>
  <inkml:trace contextRef="#ctx0" brushRef="#br0" timeOffset="1360.496">997 374 5097 0 0,'0'0'6650'0'0,"0"0"-5074"0"0,0 0-656 0 0,0 0-272 0 0,0 0-248 0 0,0 0-216 0 0,0 0-288 0 0,0 0-344 0 0,0 0-696 0 0,0 0-2041 0 0,0 0-7409 0 0</inkml:trace>
  <inkml:trace contextRef="#ctx0" brushRef="#br0" timeOffset="2843.261">976 355 4105 0 0,'0'0'2779'0'0,"0"0"-384"0"0,0 0-134 0 0,0 0-47 0 0,0 0-219 0 0,0 0-324 0 0,0 0-358 0 0,0 0-282 0 0,0 0-207 0 0,0 0-175 0 0,0 0-117 0 0,0 0-110 0 0,0 0-90 0 0,-10 1 406 0 0,42-6 792 0 0,-24 3-864 0 0,-16 4 624 0 0,-37 10-898 0 0,44-12-373 0 0,-2 0-588 0 0,-6 0-1945 0 0,6 0-3494 0 0,3 0-5458 0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2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47 192 7618 0 0,'0'0'2558'0'0,"0"0"-571"0"0,0 0-587 0 0,0 0-180 0 0,0 0 80 0 0,0 0-33 0 0,0 0-173 0 0,0 0-278 0 0,0 0-313 0 0,0 0-244 0 0,0 0-137 0 0,0 0-34 0 0,0 0 34 0 0,4 8 103 0 0,42 119 1041 0 0,-33-43-953 0 0,-4 1 0 0 0,-3 1 1 0 0,-4-1-1 0 0,-4 3-313 0 0,3-77 57 0 0,-1 1-1 0 0,-1-1 0 0 0,0 1 0 0 0,-1-1 1 0 0,0 1-1 0 0,-1-1 0 0 0,0 0 0 0 0,-1 0 0 0 0,0 0 1 0 0,-1-1-1 0 0,0 1 0 0 0,0-1 0 0 0,-1 0 1 0 0,0 0-1 0 0,-1-1 0 0 0,0 0 0 0 0,-2 1-56 0 0,9-10 31 0 0,-1 1 0 0 0,0 0-1 0 0,0-1 1 0 0,1 1-1 0 0,-1 0 1 0 0,0-1 0 0 0,0 1-1 0 0,0-1 1 0 0,0 1 0 0 0,0-1-1 0 0,0 1 1 0 0,0-1-1 0 0,0 0 1 0 0,0 1 0 0 0,0-1-1 0 0,0 0 1 0 0,0 0-1 0 0,0 0 1 0 0,0 0 0 0 0,0 0-1 0 0,0 0 1 0 0,0 0-1 0 0,0 0 1 0 0,0 0 0 0 0,0-1-1 0 0,0 1 1 0 0,0 0-1 0 0,0-1 1 0 0,0 1 0 0 0,0 0-1 0 0,0-1 1 0 0,0 0-1 0 0,0 1 1 0 0,0-1 0 0 0,1 1-1 0 0,-1-1 1 0 0,0 0-1 0 0,0 0 1 0 0,1 1 0 0 0,-1-1-1 0 0,0 0 1 0 0,1 0-1 0 0,-1 0 1 0 0,1 0 0 0 0,-1 0-1 0 0,1 0 1 0 0,0 1-1 0 0,-1-1 1 0 0,1 0 0 0 0,0-1-31 0 0,-13-57 344 0 0,12 51-306 0 0,1-25-17 0 0,1 1 0 0 0,1-1 1 0 0,2 1-1 0 0,1-1 0 0 0,1 1 0 0 0,2 1 0 0 0,2-1 1 0 0,0 1-1 0 0,2 1 0 0 0,2 0 0 0 0,0 1 1 0 0,3 0-22 0 0,2-9 1 0 0,1 1 1 0 0,3 1-1 0 0,0 0 0 0 0,3 2 1 0 0,1 1-1 0 0,1 2 1 0 0,1 0-1 0 0,2 2 1 0 0,1 1-1 0 0,2 2 1 0 0,31-19-2 0 0,20 10 10 0 0,-82 35-8 0 0,0-1 1 0 0,-1 1 0 0 0,1-1-1 0 0,0 1 1 0 0,0 0 0 0 0,-1 0-1 0 0,1 0 1 0 0,0 0 0 0 0,0 1-1 0 0,-1-1 1 0 0,1 1-1 0 0,0 0 1 0 0,-1-1 0 0 0,1 1-1 0 0,0 0 1 0 0,-1 1 0 0 0,1-1-1 0 0,-1 0 1 0 0,0 1 0 0 0,1-1-1 0 0,-1 1 1 0 0,0 0-1 0 0,0 0 1 0 0,0 0 0 0 0,0 0-1 0 0,-1 0 1 0 0,1 0 0 0 0,0 0-1 0 0,-1 1 1 0 0,1-1 0 0 0,0 2-3 0 0,2 11 31 0 0,0 0 1 0 0,-1-1 0 0 0,-1 1 0 0 0,0 0-1 0 0,-1 1 1 0 0,0-1 0 0 0,-2 0 0 0 0,0 0-1 0 0,0 0 1 0 0,-1 0 0 0 0,-1 0 0 0 0,-1 0-1 0 0,0-1 1 0 0,-1 1 0 0 0,0-1 0 0 0,-4 5-32 0 0,-5 10 84 0 0,-1-1 1 0 0,-2 0-1 0 0,0 0 1 0 0,-2-2-1 0 0,-20 21-84 0 0,-74 48 186 0 0,108-92-224 0 0,0 1 1 0 0,1-1-1 0 0,-1 0 0 0 0,-1-1 1 0 0,1 1-1 0 0,0-1 0 0 0,0 0 1 0 0,-1 0-1 0 0,0-1 0 0 0,1 0 1 0 0,-1 0-1 0 0,0 0 1 0 0,1-1-1 0 0,-1 1 0 0 0,0-1 1 0 0,0-1-1 0 0,1 1 0 0 0,-1-1 1 0 0,0 0-1 0 0,1 0 0 0 0,-1-1 1 0 0,1 1-1 0 0,-1-1 0 0 0,1-1 1 0 0,0 1-1 0 0,0-1 0 0 0,0 0 1 0 0,0 0-1 0 0,0 0 1 0 0,1-1-1 0 0,-4-2 38 0 0,4-44-3072 0 0,16 20-4452 0 0,-3 17-3870 0 0</inkml:trace>
  <inkml:trace contextRef="#ctx0" brushRef="#br0" timeOffset="377.594">970 177 11186 0 0,'0'0'3865'0'0,"0"0"-2059"0"0,0 0-795 0 0,0 0-72 0 0,0 0-3 0 0,0 0-72 0 0,0 0-128 0 0,0 0-157 0 0,0 0-120 0 0,0 0-98 0 0,0 0-85 0 0,0 0-66 0 0,0 0-57 0 0,-26 15-45 0 0,-79 50-29 0 0,103-64-77 0 0,0 0 0 0 0,0 0 1 0 0,0 0-1 0 0,0 0 0 0 0,0 0 1 0 0,1 0-1 0 0,-1 0 0 0 0,0 1 0 0 0,1-1 1 0 0,-1 1-1 0 0,1-1 0 0 0,-1 1 1 0 0,1-1-1 0 0,0 1 0 0 0,0 0 1 0 0,0 0-1 0 0,0 0 0 0 0,0 0 0 0 0,0-1 1 0 0,0 1-1 0 0,1 0 0 0 0,-1 0 1 0 0,1 1-1 0 0,-1-1 0 0 0,1 0 1 0 0,0 0-1 0 0,0 1-2 0 0,0 6 7 0 0,-2-2-4 0 0,1-1 0 0 0,0 1-1 0 0,1 0 1 0 0,-1 0 0 0 0,1-1-1 0 0,0 1 1 0 0,1 0 0 0 0,0 0 0 0 0,0-1-1 0 0,0 1 1 0 0,1 0 0 0 0,0-1-1 0 0,0 1 1 0 0,1-1 0 0 0,0 0 0 0 0,0 0-1 0 0,0 0 1 0 0,1 0 0 0 0,0-1 0 0 0,0 1-1 0 0,0-1 1 0 0,1 0 0 0 0,4 4-3 0 0,1-4 69 0 0,0 1 1 0 0,1-2 0 0 0,0 1-1 0 0,0-1 1 0 0,1-1 0 0 0,-1 0-1 0 0,1-1 1 0 0,-1 0-1 0 0,1 0 1 0 0,0-2 0 0 0,-1 1-1 0 0,1-1 1 0 0,0-1 0 0 0,8-1-70 0 0,-9 0 81 0 0,-1 0-1 0 0,1 0 1 0 0,-1-1 0 0 0,0-1 0 0 0,0 0 0 0 0,0 0 0 0 0,0 0 0 0 0,-1-2 0 0 0,1 1 0 0 0,-1-1 0 0 0,0 0 0 0 0,-1-1 0 0 0,0 0 0 0 0,0 0 0 0 0,0-1-1 0 0,-1 0 1 0 0,0 0 0 0 0,-1-1 0 0 0,0 0 0 0 0,0 0 0 0 0,-1 0 0 0 0,0-1 0 0 0,-1 0 0 0 0,0 0 0 0 0,0 0 0 0 0,-1 0 0 0 0,0-1 0 0 0,-1 1-1 0 0,0-1 1 0 0,-1 0 0 0 0,0 0 0 0 0,-1 1 0 0 0,0-1 0 0 0,-1 0 0 0 0,0 0 0 0 0,0 1 0 0 0,-1-1 0 0 0,-1 1 0 0 0,0-1 0 0 0,0 1 0 0 0,-1 0 0 0 0,0 0-1 0 0,-1 0 1 0 0,-1-1-81 0 0,1 2-44 0 0,-1-1-1 0 0,0 1 1 0 0,-1 1-1 0 0,0-1 1 0 0,0 1-1 0 0,0 1 1 0 0,-1-1-1 0 0,-1 1 1 0 0,1 1-1 0 0,-1-1 1 0 0,0 1-1 0 0,-1 1 1 0 0,1 0-1 0 0,-1 0 1 0 0,0 1-1 0 0,0 0 1 0 0,0 1-1 0 0,-1 0 1 0 0,1 0-1 0 0,-1 2 1 0 0,0-1-1 0 0,0 1 1 0 0,1 0-1 0 0,-1 1 1 0 0,0 1-1 0 0,0 0 0 0 0,0 0 1 0 0,1 1-1 0 0,-6 1 45 0 0,-65 60-2555 0 0,60-36-1449 0 0,4 0-4578 0 0,8-10-3221 0 0</inkml:trace>
  <inkml:trace contextRef="#ctx0" brushRef="#br0" timeOffset="943.548">1717 80 12179 0 0,'0'0'1816'0'0,"0"0"-296"0"0,0 0-81 0 0,0 0 67 0 0,0 0-80 0 0,0 0-217 0 0,0 0-261 0 0,0 0-237 0 0,0 0-164 0 0,0 0-106 0 0,0 0-79 0 0,0 0-46 0 0,0 0-43 0 0,-5-2-13 0 0,3 1-221 0 0,0 1 0 0 0,0-1 1 0 0,0 0-1 0 0,0 1 0 0 0,0 0 0 0 0,0-1 0 0 0,0 1 0 0 0,0 0 0 0 0,0 0 0 0 0,0 0 0 0 0,0 0 0 0 0,0 0 0 0 0,0 0 0 0 0,0 1 0 0 0,1-1 0 0 0,-1 1 0 0 0,0-1 0 0 0,0 1 1 0 0,0 0-1 0 0,0-1 0 0 0,0 1 0 0 0,1 0 0 0 0,-1 1 0 0 0,-1-1-39 0 0,-81 47 867 0 0,-14 5-606 0 0,98-52-267 0 0,0 0 1 0 0,0 0-1 0 0,0 0 0 0 0,0 0 0 0 0,0 1 1 0 0,1-1-1 0 0,-1 0 0 0 0,0 0 0 0 0,1 0 1 0 0,-1 0-1 0 0,1 0 0 0 0,-1 0 1 0 0,1 0-1 0 0,-1 0 0 0 0,1 0 0 0 0,0 0 1 0 0,0 0-1 0 0,-1 0 0 0 0,1-1 0 0 0,0 1 1 0 0,0 0-1 0 0,0 0 0 0 0,0-1 0 0 0,0 1 1 0 0,0 0-1 0 0,0-1 0 0 0,0 1 1 0 0,0-1-1 0 0,0 0 0 0 0,0 1 0 0 0,0-1 1 0 0,0 0-1 0 0,1 0 0 0 0,-1 1 0 0 0,0-1 1 0 0,0 0-1 0 0,0 0 0 0 0,0 0 0 0 0,1-1 1 0 0,-1 1 5 0 0,144 58 112 0 0,-141-57-106 0 0,0 0 0 0 0,0 1 1 0 0,0 0-1 0 0,-1-1 0 0 0,1 1 1 0 0,0 0-1 0 0,-1 1 0 0 0,1-1 1 0 0,-1 1-1 0 0,0-1 1 0 0,0 1-1 0 0,0 0 0 0 0,0 0 1 0 0,-1 1-1 0 0,1-1 0 0 0,-1 0 1 0 0,0 1-1 0 0,0-1 0 0 0,0 1 1 0 0,0 0-1 0 0,-1 0 0 0 0,1 0 1 0 0,-1 0-1 0 0,0 0 0 0 0,0 0 1 0 0,0 0-1 0 0,-1 0 0 0 0,0 0 1 0 0,0 0-1 0 0,0 1 0 0 0,0-1 1 0 0,0 0-1 0 0,-1 0 0 0 0,0 0 1 0 0,0 0-1 0 0,0 0 0 0 0,-1 3-6 0 0,-9 7 37 0 0,1 0 0 0 0,-2-1-1 0 0,0-1 1 0 0,-1 0-1 0 0,0 0 1 0 0,-1-1 0 0 0,0-1-1 0 0,0-1 1 0 0,-6 3-37 0 0,-4 4 15 0 0,0-1 0 0 0,-2-1 0 0 0,0-1 0 0 0,0-1 0 0 0,-1-1 1 0 0,-8 0-16 0 0,35-11-13 0 0,1 0 0 0 0,-1 0 0 0 0,0 0 0 0 0,1 0 0 0 0,-1 0 0 0 0,0-1 0 0 0,1 1 0 0 0,-1 0 1 0 0,0 0-1 0 0,0 0 0 0 0,1-1 0 0 0,-1 1 0 0 0,0 0 0 0 0,0 0 0 0 0,1-1 0 0 0,-1 1 0 0 0,0 0 1 0 0,0-1-1 0 0,0 1 0 0 0,0 0 0 0 0,1-1 0 0 0,-1 1 0 0 0,0 0 0 0 0,0-1 0 0 0,0 1 1 0 0,0 0-1 0 0,0-1 0 0 0,0 1 0 0 0,0 0 0 0 0,0-1 0 0 0,0 1 0 0 0,0-1 0 0 0,0 1 0 0 0,0 0 1 0 0,0-1-1 0 0,0 1 0 0 0,-1 0 0 0 0,1-1 0 0 0,0 1 0 0 0,0 0 0 0 0,0 0 0 0 0,0-1 0 0 0,-1 1 1 0 0,1 0-1 0 0,0-1 0 0 0,0 1 0 0 0,0 0 0 0 0,-1 0 0 0 0,1-1 0 0 0,0 1 0 0 0,-1 0 0 0 0,1 0 1 0 0,0 0-1 0 0,0-1 0 0 0,-1 1 0 0 0,1 0 0 0 0,0 0 0 0 0,-1 0 0 0 0,1 0 0 0 0,0 0 0 0 0,-1 0 1 0 0,1 0-1 0 0,0 0 0 0 0,-1 0 13 0 0,22-26-636 0 0,-20 26 623 0 0,55-49-3351 0 0,-40 36-143 0 0,-4 2-5151 0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0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1 197 2008 0 0,'0'0'1309'0'0,"0"0"-157"0"0,0 0-92 0 0,0 0-24 0 0,0 0 98 0 0,0 0 129 0 0,0 0 43 0 0,0 0-97 0 0,0 0-234 0 0,0 0-228 0 0,0 0-135 0 0,0-9 847 0 0,42 14 1210 0 0,-16-3-2244 0 0,-1 0 0 0 0,0-2 1 0 0,1-1-1 0 0,-1 0 1 0 0,0-2-1 0 0,0-1 0 0 0,0-1 1 0 0,0-2-1 0 0,9-3-425 0 0,15-11 407 0 0,-1-3 0 0 0,0-1 0 0 0,-2-2 0 0 0,30-25-407 0 0,-52 36 221 0 0,-24 16-202 0 0,0 1 0 0 0,-1-1 0 0 0,1 1 1 0 0,0-1-1 0 0,-1 1 0 0 0,1-1 0 0 0,0 1 1 0 0,-1-1-1 0 0,1 1 0 0 0,0-1 0 0 0,0 1 1 0 0,0-1-1 0 0,0 1 0 0 0,0 0 1 0 0,0-1-1 0 0,-1 1 0 0 0,1-1 0 0 0,0 1 1 0 0,1 0-1 0 0,-1-1 0 0 0,0 1 0 0 0,0-1 1 0 0,0 1-1 0 0,0-1 0 0 0,0 1 0 0 0,1 0 1 0 0,-1-1-1 0 0,0 1 0 0 0,0-1 0 0 0,1 1 1 0 0,-1-1-1 0 0,0 1 0 0 0,1-1 0 0 0,-1 1 1 0 0,0-1-1 0 0,1 0 0 0 0,-1 1 0 0 0,1-1 1 0 0,-1 0-1 0 0,1 1 0 0 0,-1-1 0 0 0,1 0 1 0 0,-1 1-1 0 0,1-1 0 0 0,-1 0 0 0 0,1 0 1 0 0,0 0-1 0 0,-1 1 0 0 0,1-1 0 0 0,-1 0 1 0 0,1 0-1 0 0,-1 0 0 0 0,1 0 0 0 0,0 0 1 0 0,-1 0-1 0 0,1 0 0 0 0,-1 0 0 0 0,1 0 1 0 0,0-1-1 0 0,-1 1 0 0 0,1 0 0 0 0,-1 0 1 0 0,1 0-1 0 0,-1-1 0 0 0,1 1 0 0 0,-1 0 1 0 0,1-1-1 0 0,-1 1 0 0 0,1 0-19 0 0,-2 11-89 0 0,2 54 263 0 0,0 26 67 0 0,-3 0 1 0 0,-4 0-1 0 0,-4 0 1 0 0,-9 31-242 0 0,-123 381 556 0 0,83-276-333 0 0,62-198-293 0 0,-3-29 70 0 0,0 0-22 0 0,12-32-2767 0 0,-7 12-1088 0 0,-1 7-2687 0 0,-4 8-4736 0 0</inkml:trace>
  <inkml:trace contextRef="#ctx0" brushRef="#br0" timeOffset="312.592">47 822 14939 0 0,'0'0'1222'0'0,"0"0"-502"0"0,0 0-219 0 0,0 0 286 0 0,0 0 348 0 0,0 0 204 0 0,0 0-13 0 0,33-8-218 0 0,107-24-240 0 0,269-30 1638 0 0,-256 44-2319 0 0,-36 3-547 0 0,-109 13 780 0 0,-6 1-2456 0 0,1 0-5549 0 0,-3 1-3899 0 0</inkml:trace>
  <inkml:trace contextRef="#ctx0" brushRef="#br0" timeOffset="767.273">1344 764 9522 0 0,'0'0'2447'0'0,"0"0"-540"0"0,0 0-353 0 0,0 0-130 0 0,0 0-141 0 0,0 0-239 0 0,0 0-267 0 0,0 0-228 0 0,0 0-150 0 0,0 0-76 0 0,0 0-49 0 0,0 0-31 0 0,0 0-24 0 0,-31 24-43 0 0,-96 78-46 0 0,70-40 17 0 0,50-49-119 0 0,0-1-15 0 0,1 1 0 0 0,0 1 0 0 0,1-1 1 0 0,0 1-1 0 0,1 0 0 0 0,0 0 0 0 0,2 0 0 0 0,-1 0 0 0 0,2 0 0 0 0,0 2-13 0 0,0-11 17 0 0,1-1 0 0 0,0 1 0 0 0,1-1 0 0 0,-1 0 0 0 0,1 1 0 0 0,0-1 0 0 0,0 0 0 0 0,0 0 0 0 0,0 0 0 0 0,1 1-1 0 0,0-1 1 0 0,0 0 0 0 0,0-1 0 0 0,0 1 0 0 0,0 0 0 0 0,1-1 0 0 0,0 1 0 0 0,0-1 0 0 0,0 0 0 0 0,0 0 0 0 0,0 0 0 0 0,0 0 0 0 0,1-1 0 0 0,0 1 0 0 0,-1-1-1 0 0,1 0 1 0 0,0 0 0 0 0,0 0 0 0 0,0-1 0 0 0,0 1 0 0 0,1-1 0 0 0,-1 0 0 0 0,0 0 0 0 0,4 0-17 0 0,0 1 130 0 0,0-1 1 0 0,0 0 0 0 0,0 0-1 0 0,0 0 1 0 0,0-1-1 0 0,0-1 1 0 0,0 1-1 0 0,1-1 1 0 0,-1-1-1 0 0,-1 1 1 0 0,1-1-1 0 0,0-1 1 0 0,0 0-1 0 0,-1 0 1 0 0,0 0 0 0 0,1-1-1 0 0,4-3-130 0 0,2-2 69 0 0,0 0 0 0 0,0-1 0 0 0,-1-1-1 0 0,0 0 1 0 0,-1-1 0 0 0,0-1 0 0 0,-1 0 0 0 0,0 0 0 0 0,-2-1 0 0 0,1 0-1 0 0,-1-1 1 0 0,-1 0 0 0 0,-1 0 0 0 0,0-1 0 0 0,-1 0 0 0 0,-1 0-1 0 0,0 0 1 0 0,-1-1 0 0 0,-1 0 0 0 0,0 0 0 0 0,-2 1 0 0 0,0-2 0 0 0,-1 1-1 0 0,0 0-68 0 0,-2 12-104 0 0,0 1-1 0 0,-1-1 0 0 0,1 0 1 0 0,-1 1-1 0 0,0 0 0 0 0,-1-1 1 0 0,1 1-1 0 0,-1 1 0 0 0,1-1 1 0 0,-1 0-1 0 0,0 1 0 0 0,-1 0 1 0 0,1 0-1 0 0,0 0 0 0 0,-1 0 1 0 0,0 1-1 0 0,0 0 0 0 0,1 0 1 0 0,-1 0-1 0 0,-1 0 0 0 0,1 1 1 0 0,0 0-1 0 0,0 0 0 0 0,0 0 1 0 0,-1 1-1 0 0,1 0 0 0 0,0 0 1 0 0,0 0-1 0 0,-1 0 0 0 0,1 1 1 0 0,0 0-1 0 0,0 0 0 0 0,0 1 1 0 0,0-1-1 0 0,0 1 0 0 0,0 0 1 0 0,0 1-1 0 0,0-1 0 0 0,1 1 1 0 0,-1 0-1 0 0,-3 3 105 0 0,-28 18-3000 0 0,17-12-1671 0 0,2 1-6726 0 0</inkml:trace>
  <inkml:trace contextRef="#ctx0" brushRef="#br0" timeOffset="1137.745">1698 1303 2865 0 0,'0'0'2904'0'0,"0"0"-221"0"0,0 0-50 0 0,0 0-39 0 0,0 0-148 0 0,0 0-331 0 0,0 0-347 0 0,0 0-273 0 0,0 0-229 0 0,0 0-215 0 0,0 0-208 0 0,0 0-205 0 0,0-6-111 0 0,17-146 1698 0 0,-16 151-2219 0 0,7-31 125 0 0,3 0 1 0 0,0 1-1 0 0,2 0 0 0 0,1 1 0 0 0,2 1 0 0 0,1 0 1 0 0,1 1-1 0 0,1 1 0 0 0,1 0 0 0 0,2 2 0 0 0,16-15-131 0 0,-21 25-5 0 0,-13 11-2 0 0,1-1 0 0 0,0 0-1 0 0,0 1 1 0 0,1 0 0 0 0,-1 0 0 0 0,1 0-1 0 0,0 1 1 0 0,0 0 0 0 0,0 0 0 0 0,0 0-1 0 0,0 1 1 0 0,1 0 0 0 0,-1 0 0 0 0,7-1 7 0 0,-8 30-532 0 0,-11 44-1812 0 0,-3-42-6013 0 0,5-21-4061 0 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1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 8890 0 0,'0'0'1390'0'0,"0"0"-189"0"0,0 0 18 0 0,0 0 63 0 0,0 0 43 0 0,0 0-52 0 0,0 0-175 0 0,0 0-220 0 0,0 0-225 0 0,0 0-167 0 0,0 0-122 0 0,0 0-64 0 0,-5-1-37 0 0,-13-2-41 0 0,16 30 793 0 0,21 154 947 0 0,-11 561-263 0 0,19-591-1623 0 0,-26-148-60 0 0,-1-1 1 0 0,1 1-1 0 0,0-1 0 0 0,0 1 0 0 0,0-1 1 0 0,0 1-1 0 0,0-1 0 0 0,0 1 0 0 0,0-1 1 0 0,1 0-1 0 0,-1 0 0 0 0,1 0 0 0 0,0 0 1 0 0,0 0-1 0 0,0 0 0 0 0,0 0 1 0 0,0-1-1 0 0,0 1 0 0 0,0-1 0 0 0,0 1 1 0 0,2 0-17 0 0,-4-2 45 0 0,0 0 14 0 0,0 0 18 0 0,10-23 364 0 0,6-17-428 0 0,1 1 1 0 0,2 1-1 0 0,2 1 0 0 0,1 1 0 0 0,2 0 0 0 0,1 2 0 0 0,5-2-13 0 0,-20 24-8 0 0,0 1 0 0 0,2 1 0 0 0,-1 0 0 0 0,1 0 0 0 0,1 1 0 0 0,-1 1 0 0 0,1 0 0 0 0,1 1 0 0 0,11-5 8 0 0,-23 11-4 0 0,0 0-1 0 0,0 0 1 0 0,0 0-1 0 0,0 1 1 0 0,0-1-1 0 0,0 0 1 0 0,0 1-1 0 0,0-1 1 0 0,0 1-1 0 0,0 0 0 0 0,0 0 1 0 0,1 0-1 0 0,-1 0 1 0 0,0 0-1 0 0,0 0 1 0 0,0 1-1 0 0,0-1 1 0 0,1 1-1 0 0,-1-1 1 0 0,0 1-1 0 0,0 0 1 0 0,0 0-1 0 0,0-1 1 0 0,0 2-1 0 0,-1-1 0 0 0,1 0 1 0 0,0 0-1 0 0,0 1 1 0 0,-1-1-1 0 0,1 1 1 0 0,-1-1-1 0 0,1 1 1 0 0,-1-1-1 0 0,0 1 1 0 0,1 0-1 0 0,-1 0 1 0 0,0 0-1 0 0,0 0 0 0 0,0 0 1 0 0,0 1 4 0 0,5 22 30 0 0,-1-1-1 0 0,-2 1 1 0 0,0-1 0 0 0,-2 1-1 0 0,0 0 1 0 0,-2 0 0 0 0,-1 0-1 0 0,-1 5-29 0 0,-52 173 218 0 0,48-153-549 0 0,24-55-1415 0 0,6-21-1033 0 0,-7 8-3706 0 0,-8 10-4715 0 0</inkml:trace>
  <inkml:trace contextRef="#ctx0" brushRef="#br0" timeOffset="604.087">984 886 2353 0 0,'0'0'4304'0'0,"0"0"-2470"0"0,0 0-728 0 0,0 0 146 0 0,0 0 235 0 0,0 0 84 0 0,0 0-87 0 0,0 0-189 0 0,0 0-171 0 0,0 0-113 0 0,0 0-96 0 0,0 0-117 0 0,0 0-133 0 0,-11-11 1165 0 0,-59 10-378 0 0,60 4-1405 0 0,1 0-1 0 0,0 0 1 0 0,-1 1-1 0 0,1 0 1 0 0,0 1-1 0 0,1 0 1 0 0,-1 0-1 0 0,1 1 0 0 0,0 0 1 0 0,0 0-1 0 0,1 1 1 0 0,0 0-1 0 0,-2 3-46 0 0,-5 3 12 0 0,1 1-1 0 0,0 0 1 0 0,1 1-1 0 0,1 0 1 0 0,0 1-1 0 0,1 0 1 0 0,1 1-1 0 0,-7 17-11 0 0,9-17-11 0 0,1 1 0 0 0,1 0-1 0 0,1 0 1 0 0,0 0-1 0 0,1 1 1 0 0,1-1-1 0 0,0 14 12 0 0,3-30 7 0 0,1 1 0 0 0,-1-1 0 0 0,0 1 0 0 0,1-1 0 0 0,-1 1-1 0 0,1-1 1 0 0,0 0 0 0 0,0 0 0 0 0,0 0 0 0 0,0 0-1 0 0,0 0 1 0 0,0 0 0 0 0,0 0 0 0 0,1-1 0 0 0,-1 1 0 0 0,1-1-1 0 0,-1 0 1 0 0,1 0 0 0 0,-1 0 0 0 0,1 0 0 0 0,0 0 0 0 0,0 0-1 0 0,-1-1 1 0 0,1 1 0 0 0,0-1 0 0 0,0 0 0 0 0,0 0 0 0 0,-1 0-1 0 0,1 0 1 0 0,0 0 0 0 0,0-1 0 0 0,0 1 0 0 0,-1-1 0 0 0,1 0-1 0 0,0 0 1 0 0,-1 0 0 0 0,1 0 0 0 0,0 0 0 0 0,-1-1 0 0 0,0 1-1 0 0,1-1-6 0 0,34-20 53 0 0,-2-2 1 0 0,0-1-1 0 0,-2-1 0 0 0,-1-2 0 0 0,-1-1 0 0 0,-2-2 0 0 0,-1-1 0 0 0,-1-1 0 0 0,9-16-53 0 0,10-29 88 0 0,-45 155-427 0 0,-1-65 325 0 0,2 0 0 0 0,0 0 0 0 0,1 0 0 0 0,0-1 0 0 0,0 1 0 0 0,1-1 0 0 0,1 0 0 0 0,0 0-1 0 0,0 0 1 0 0,1-1 0 0 0,0 0 0 0 0,1 0 0 0 0,1 0 0 0 0,-1-1 0 0 0,1 0 0 0 0,1 0 0 0 0,-1-1 0 0 0,10 6 14 0 0,-3-1-194 0 0,32 20-530 0 0,-8-25-2913 0 0,-29-8-109 0 0,-3 0-2112 0 0,-1 0-5334 0 0</inkml:trace>
  <inkml:trace contextRef="#ctx0" brushRef="#br0" timeOffset="1299.139">1458 805 6145 0 0,'0'0'1639'0'0,"0"0"-86"0"0,0 0 50 0 0,0 0 85 0 0,0 0-14 0 0,0 0-195 0 0,0 0-251 0 0,0 0-181 0 0,0 0-158 0 0,0 0-111 0 0,0 0-87 0 0,0 0-146 0 0,1-3-94 0 0,1-7-67 0 0,-1 8-61 0 0,-1 21 614 0 0,29 196 113 0 0,-24-188-1044 0 0,-3-16-1 0 0,0 0 0 0 0,0 0 0 0 0,1 0 0 0 0,0-1 1 0 0,1 1-1 0 0,0-1 0 0 0,1 1 0 0 0,0-1 0 0 0,1-1 1 0 0,0 1-1 0 0,0-1 0 0 0,1 0 0 0 0,2 1-5 0 0,-6-7 60 0 0,0 0-1 0 0,0-1 1 0 0,0 1-1 0 0,0-1 1 0 0,1 0-1 0 0,-1 0 1 0 0,1 0 0 0 0,-1-1-1 0 0,1 1 1 0 0,0-1-1 0 0,0 0 1 0 0,0 0-1 0 0,0 0 1 0 0,0-1-1 0 0,0 1 1 0 0,0-1-1 0 0,0 0-59 0 0,18-27 1165 0 0,-4-16-943 0 0,-2-1 1 0 0,-2-1 0 0 0,-2-1-1 0 0,-2 1 1 0 0,1-22-223 0 0,-7 44 36 0 0,15-60-283 0 0,8 78-7683 0 0,-20 5 1136 0 0,-4 0-4154 0 0</inkml:trace>
  <inkml:trace contextRef="#ctx0" brushRef="#br0" timeOffset="1807.259">2027 1005 880 0 0,'0'0'1923'0'0,"0"0"-416"0"0,0 0 19 0 0,0 0 216 0 0,0 0 134 0 0,0 0-26 0 0,0 0-170 0 0,0 0-172 0 0,0 0-165 0 0,0 0-112 0 0,0 0-102 0 0,0 0-105 0 0,0 0-111 0 0,26-2-130 0 0,83-7-112 0 0,-63-8 155 0 0,-40 11-601 0 0,2-1-101 0 0,-1 0 1 0 0,0 0-1 0 0,0-1 0 0 0,0 1 1 0 0,-1-2-1 0 0,0 1 0 0 0,0-1 1 0 0,-1 1-1 0 0,0-2 0 0 0,-1 1 1 0 0,0 0-1 0 0,-1-1 0 0 0,0 0 1 0 0,0 0-1 0 0,-1 0 0 0 0,0 0 1 0 0,0 0-1 0 0,-2 0 0 0 0,1 0 1 0 0,-1-1-1 0 0,-1 0-124 0 0,1 9 5 0 0,-1-1-1 0 0,1 1 1 0 0,-1 0-1 0 0,0 0 1 0 0,0 0-1 0 0,0 0 1 0 0,0-1-1 0 0,0 1 1 0 0,0 1 0 0 0,-1-1-1 0 0,1 0 1 0 0,-1 0-1 0 0,1 0 1 0 0,-1 1-1 0 0,0-1 1 0 0,0 1-1 0 0,0-1 1 0 0,0 1 0 0 0,0 0-1 0 0,0 0 1 0 0,0 0-1 0 0,0 0 1 0 0,0 0-1 0 0,0 0 1 0 0,-1 0-1 0 0,1 1 1 0 0,0-1 0 0 0,0 1-1 0 0,-1 0 1 0 0,1 0-1 0 0,0 0 1 0 0,-1 0-1 0 0,1 0 1 0 0,-1 0-5 0 0,-79 16-356 0 0,68-10 346 0 0,0 1 1 0 0,0 0 0 0 0,1 1 0 0 0,0 1-1 0 0,1 0 1 0 0,-1 0 0 0 0,2 1-1 0 0,-1 1 1 0 0,2 0 0 0 0,-1 0 0 0 0,1 1-1 0 0,1 1 1 0 0,0 0 0 0 0,1 0-1 0 0,1 0 1 0 0,0 1 0 0 0,0 0 0 0 0,2 0-1 0 0,-1 1 1 0 0,2 0 0 0 0,0 0-1 0 0,1 0 1 0 0,0 0 0 0 0,2 0 0 0 0,-1 1-1 0 0,2-1 1 0 0,0 8 9 0 0,2-16 25 0 0,0 0 0 0 0,1-1 0 0 0,-1 1 1 0 0,1-1-1 0 0,0 1 0 0 0,1-1 0 0 0,0 0 0 0 0,0 0 1 0 0,0 0-1 0 0,1-1 0 0 0,-1 1 0 0 0,1-1 0 0 0,0-1 0 0 0,1 1 1 0 0,0 0-1 0 0,-1-1 0 0 0,1 0 0 0 0,0-1 0 0 0,1 1 0 0 0,5 1-25 0 0,139 46 1012 0 0,60-32-488 0 0,-197-23-1392 0 0,-10-3-6214 0 0,-3 3-5010 0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9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11 0 0 0,'0'0'453'0'0,"0"0"394"0"0,0 0 192 0 0,0 0 104 0 0,0 0 47 0 0,0 0-27 0 0,0 0-3 0 0,0 0 20 0 0,0 0 67 0 0,0 0 53 0 0,0-3-29 0 0,-5-5 3739 0 0,-2 35 67 0 0,5-16-6326 0 0,-6 32 1627 0 0,2 0-1 0 0,2 0 0 0 0,2 1 1 0 0,2-1-1 0 0,3 26-377 0 0,-2-60 52 0 0,1 1 0 0 0,-1-1 0 0 0,2 0 0 0 0,-1 0 0 0 0,1 0 0 0 0,0 0 0 0 0,1-1 0 0 0,0 1 0 0 0,1-1 0 0 0,0 0 0 0 0,0 0 0 0 0,5 6-52 0 0,-6-12 59 0 0,-1 0-1 0 0,1-1 1 0 0,-1 1-1 0 0,1-1 1 0 0,0 1-1 0 0,0-1 1 0 0,0 0-1 0 0,-1-1 1 0 0,1 1-1 0 0,0-1 1 0 0,0 1-1 0 0,0-1 1 0 0,0-1-1 0 0,0 1 1 0 0,0 0-1 0 0,0-1 1 0 0,0 0 0 0 0,0 0-1 0 0,0 0 1 0 0,0 0-1 0 0,-1-1 1 0 0,1 1-1 0 0,-1-1 1 0 0,1 0-1 0 0,-1 0 1 0 0,1 0-1 0 0,-1-1 1 0 0,0 1-1 0 0,0-1 1 0 0,0 0-1 0 0,-1 0 1 0 0,1 0-1 0 0,0 0 1 0 0,1-3-59 0 0,13-8 27 0 0,151-169 133 0 0,-137 148-203 0 0,-27 81-393 0 0,-3-26 448 0 0,1 1 0 0 0,2 0 0 0 0,0 0-1 0 0,0-1 1 0 0,2 0 0 0 0,1 0 0 0 0,0 0 0 0 0,10 16-12 0 0,-12-30 15 0 0,0 1 0 0 0,1-1 0 0 0,-1 0 0 0 0,2-1 0 0 0,-1 1 0 0 0,0-1 0 0 0,1 0-1 0 0,0-1 1 0 0,0 0 0 0 0,0 0 0 0 0,1 0 0 0 0,-1-1 0 0 0,1 0 0 0 0,0-1 0 0 0,0 1 0 0 0,0-2 0 0 0,0 1 0 0 0,0-1 0 0 0,0 0 0 0 0,1-1 0 0 0,-1 0 0 0 0,3 0-15 0 0,-3-2 73 0 0,0 0-1 0 0,0-1 1 0 0,0 0-1 0 0,0 0 1 0 0,-1-1-1 0 0,0 0 1 0 0,1-1-1 0 0,-2 1 1 0 0,1-1 0 0 0,0 0-1 0 0,-1-1 1 0 0,0 0-1 0 0,0 0 1 0 0,-1 0-1 0 0,6-7-72 0 0,8-15 166 0 0,-1 0 0 0 0,-2-1 0 0 0,-1-1 0 0 0,0 0 0 0 0,-3-1 0 0 0,0-1 0 0 0,1-11-166 0 0,-1-37 41 0 0,-12 80-153 0 0,0 0-94 0 0,-8 12-2010 0 0,3-1 577 0 0,-2 4-4891 0 0,2-3-5425 0 0</inkml:trace>
  <inkml:trace contextRef="#ctx0" brushRef="#br0" timeOffset="522.607">1031 292 736 0 0,'0'0'3756'0'0,"0"0"-2236"0"0,0 0-384 0 0,0 0 354 0 0,0 0 180 0 0,0 0-38 0 0,0 0-197 0 0,0 0-216 0 0,0 0-196 0 0,0 0-147 0 0,0 0-60 0 0,0 0-45 0 0,35-1-62 0 0,106-5-45 0 0,-88-3 248 0 0,-47 3-678 0 0,2 1-79 0 0,-1-1 0 0 0,0 1 0 0 0,0-1 0 0 0,0 0 0 0 0,-1-1 1 0 0,0 1-1 0 0,0-1 0 0 0,-1 0 0 0 0,0-1 0 0 0,0 1 0 0 0,0-1 0 0 0,-1 0 0 0 0,-1-1 0 0 0,1 1 0 0 0,-1 0 0 0 0,-1-1 0 0 0,0 0 0 0 0,0 0 0 0 0,0 1 1 0 0,-1-1-1 0 0,0 0 0 0 0,-1 0 0 0 0,0 0 0 0 0,-1 0 0 0 0,0-5-155 0 0,-1 11 9 0 0,0 0 1 0 0,-1-1 0 0 0,1 1-1 0 0,-1 0 1 0 0,0 0-1 0 0,0 0 1 0 0,0 1-1 0 0,0-1 1 0 0,0 1 0 0 0,0 0-1 0 0,-1-1 1 0 0,1 2-1 0 0,-1-1 1 0 0,0 0-1 0 0,0 1 1 0 0,1-1-1 0 0,-1 1 1 0 0,0 0 0 0 0,0 0-1 0 0,0 1 1 0 0,0-1-1 0 0,0 1 1 0 0,0 0-1 0 0,0 0 1 0 0,0 0 0 0 0,0 1-1 0 0,0-1 1 0 0,0 1-1 0 0,-1 0-9 0 0,-1-1-12 0 0,-6 3 3 0 0,0 1 1 0 0,1 0-1 0 0,-1 0 0 0 0,1 1 0 0 0,0 1 0 0 0,0 0 0 0 0,1 0 1 0 0,0 1-1 0 0,0 0 0 0 0,0 1 0 0 0,1 0 0 0 0,0 1 0 0 0,0-1 0 0 0,1 2 1 0 0,1-1-1 0 0,-1 1 0 0 0,2 1 0 0 0,-1-1 0 0 0,-3 9 9 0 0,5-13 10 0 0,0-1 0 0 0,1 1-1 0 0,0 0 1 0 0,0 0 0 0 0,0 0-1 0 0,1 1 1 0 0,-1-1 0 0 0,2 1 0 0 0,-1 0-1 0 0,1 0 1 0 0,0 0 0 0 0,0 0-1 0 0,1 0 1 0 0,0 0 0 0 0,0 0-1 0 0,1 1 1 0 0,0-1 0 0 0,0 0 0 0 0,0 0-1 0 0,1 1 1 0 0,0-1 0 0 0,1 0-1 0 0,0 0 1 0 0,0 0 0 0 0,0 0-1 0 0,1 0 1 0 0,0-1 0 0 0,0 1 0 0 0,1-1-1 0 0,0 0 1 0 0,0 0 0 0 0,0 0-1 0 0,3 2-9 0 0,9 3 86 0 0,0-1 0 0 0,0-1 0 0 0,1 0 0 0 0,0-1 0 0 0,0-1-1 0 0,1-1 1 0 0,0-1 0 0 0,0 0 0 0 0,0-1 0 0 0,0-1 0 0 0,1-1 0 0 0,0 0-1 0 0,-1-1 1 0 0,1-2 0 0 0,0 0 0 0 0,17-3-86 0 0,63-28-428 0 0,-66 8-7609 0 0,-28 19-3844 0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5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85 201 0 0 0,'0'0'956'0'0,"0"0"279"0"0,0 0 227 0 0,0 0 57 0 0,0 0-154 0 0,0 0-267 0 0,0 0-266 0 0,0 0-170 0 0,0 0-36 0 0,0 0 13 0 0,24 5 3703 0 0,49 41-430 0 0,-56-35-3560 0 0,0 0 0 0 0,1-1 1 0 0,0-2-1 0 0,1 1 0 0 0,0-2 0 0 0,0-1 0 0 0,0 0 1 0 0,1-1-1 0 0,0-1 0 0 0,11 0-352 0 0,-17-1 121 0 0,-1-1-1 0 0,1 0 1 0 0,1-1-1 0 0,-1-1 1 0 0,0 0-1 0 0,0-1 1 0 0,0 0-1 0 0,0-1 1 0 0,0-1-1 0 0,-1 0 1 0 0,1-1-1 0 0,-1 0 1 0 0,1-1-1 0 0,-1-1 1 0 0,-1 0-1 0 0,1-1 1 0 0,-1 0-1 0 0,0-1 1 0 0,6-5-121 0 0,43-73 937 0 0,-60 81-915 0 0,0 0 0 0 0,0-1-1 0 0,0 1 1 0 0,0-1-1 0 0,-1 1 1 0 0,0-1-1 0 0,-1 1 1 0 0,1-1-1 0 0,-1 1 1 0 0,0-1 0 0 0,0 1-1 0 0,-1 0 1 0 0,1-1-1 0 0,-1 1 1 0 0,0 0-1 0 0,-1 0 1 0 0,1 0 0 0 0,-2-1-22 0 0,-2-1-23 0 0,1 0 0 0 0,-1 1 0 0 0,0 0 0 0 0,0 0 0 0 0,0 0 0 0 0,-1 1 0 0 0,0 0 0 0 0,0 0 0 0 0,0 1 0 0 0,-1 0 0 0 0,1 0 0 0 0,-1 1 0 0 0,0 0 1 0 0,0 0-1 0 0,0 1 0 0 0,-1 0 0 0 0,1 1 0 0 0,-1-1 0 0 0,1 1 0 0 0,-1 1 0 0 0,-5 0 23 0 0,3 0-17 0 0,1 0-1 0 0,0 0 1 0 0,0 1 0 0 0,0 0-1 0 0,0 1 1 0 0,0 0 0 0 0,1 1-1 0 0,-1 0 1 0 0,0 0 0 0 0,1 1-1 0 0,0 0 1 0 0,0 1 0 0 0,0 0-1 0 0,-6 5 18 0 0,-37 47 35 0 0,17 6 137 0 0,29-46-153 0 0,-1 0 1 0 0,2 1-1 0 0,1 0 0 0 0,0 1 0 0 0,1-1 1 0 0,1 1-1 0 0,1 0-19 0 0,-3 317 475 0 0,3-317-435 0 0,-1 1 0 0 0,-1 0 1 0 0,-1 0-1 0 0,-1-1 0 0 0,-1 0 1 0 0,0 0-1 0 0,-1 0 1 0 0,-1-1-1 0 0,-1 0 0 0 0,-1-1 1 0 0,0 1-1 0 0,-1-2 1 0 0,-1 0-1 0 0,-3 4-40 0 0,-88 51 249 0 0,40-58-619 0 0,60-36-3256 0 0,4 8-2561 0 0,1 10-5129 0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6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5 224 6257 0 0,'0'0'3729'0'0,"0"0"-1646"0"0,0 0-578 0 0,0 0-4 0 0,0 0 125 0 0,0 0-28 0 0,0 0-186 0 0,0 0-263 0 0,0 0-275 0 0,0 0-233 0 0,0 0-166 0 0,0 0-81 0 0,0 0-56 0 0,-3-3-39 0 0,2-15 360 0 0,32 16 72 0 0,-23 2-722 0 0,345 7 1069 0 0,-293-9-1191 0 0,-21 1 2258 0 0,-39 1-2096 0 0,0 0 11 0 0,-17-17 407 0 0,-62-82-197 0 0,29 41-241 0 0,46 39-2428 0 0,18 12-4211 0 0,-9 6 2984 0 0,1-3-8123 0 0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7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1192 0 0,'0'0'1965'0'0,"0"0"-181"0"0,0 0-68 0 0,0 0-43 0 0,0 0-64 0 0,0 0-131 0 0,0 0-176 0 0,0 0-134 0 0,0 0-116 0 0,0 0-102 0 0,0 0-109 0 0,0 0-107 0 0,0 0-115 0 0,19 0 2046 0 0,69 2 575 0 0,111-8-1252 0 0,-75-13-1517 0 0,-108 15-446 0 0,-15 4-49 0 0,-1 0-24 0 0,0 0-29 0 0,0 0-24 0 0,0 0-49 0 0,0 0-72 0 0,0 0-79 0 0,0 0-103 0 0,-9 5-6418 0 0,5-3 659 0 0,-1 2-4909 0 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7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5697 0 0,'0'0'2293'0'0,"0"0"-641"0"0,0 0-194 0 0,0 0 97 0 0,0 0 42 0 0,0 0-162 0 0,0 0-294 0 0,0 0-319 0 0,0 0-244 0 0,0 0-153 0 0,0 0-86 0 0,0 0-34 0 0,21 4 2108 0 0,133 4 1129 0 0,-2-8-3107 0 0,-124-2 86 0 0,-10 0-2776 0 0,-5 2-4754 0 0,-10 0-4358 0 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30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48 143 0 0 0,'0'0'776'0'0,"0"0"76"0"0,0 0 81 0 0,0 0 89 0 0,0 0 83 0 0,0 0 42 0 0,0 0 40 0 0,0 0 118 0 0,0 0 55 0 0,0 0 21 0 0,0 0-45 0 0,0-4-110 0 0,-1-11-92 0 0,0 11-83 0 0,1 4-78 0 0,0 4 3698 0 0,-3 16-4465 0 0,8 467 2241 0 0,-4-469-2404 0 0,-13 139 379 0 0,-25-22-83 0 0,38-136-389 0 0,-1 1 0 0 0,1 0 0 0 0,-1-1 0 0 0,0 1 0 0 0,1 0 0 0 0,-1 0 0 0 0,1 0 0 0 0,-1-1 0 0 0,1 1 0 0 0,-1 0 0 0 0,0 0 0 0 0,1 0 0 0 0,-1 0 0 0 0,1 0 0 0 0,-1 0 0 0 0,1 0 0 0 0,-1 0 0 0 0,1 0 0 0 0,-1 0 0 0 0,1 0 0 0 0,-1 0 0 0 0,0 0 0 0 0,1 0 0 0 0,-1 1-1 0 0,1-1 1 0 0,-1 0 0 0 0,1 0 0 0 0,-1 0 0 0 0,0 1 0 0 0,1-1 0 0 0,-1 0 0 0 0,1 1 0 0 0,-1-1 0 0 0,0 0 0 0 0,1 1 0 0 0,-1-1 0 0 0,0 0 0 0 0,0 1 0 0 0,1-1 0 0 0,-1 0 0 0 0,0 1 0 0 0,0-1 0 0 0,0 1 0 0 0,1-1 0 0 0,-1 1 0 0 0,0-1 0 0 0,0 0 0 0 0,0 1 0 0 0,0-1 0 0 0,0 1 0 0 0,0-1 0 0 0,0 1 0 0 0,0-1 0 0 0,0 1 0 0 0,0-1 0 0 0,0 1 0 0 0,0-1 0 0 0,0 1 0 0 0,0-1 0 0 0,-1 0 0 0 0,1 1 0 0 0,0-1 0 0 0,0 1 0 0 0,0-1 0 0 0,-1 0 0 0 0,1 1 0 0 0,0-1 0 0 0,0 1 0 0 0,-1-1 50 0 0,6-10-6450 0 0,-2 8-4532 0 0</inkml:trace>
  <inkml:trace contextRef="#ctx0" brushRef="#br0" timeOffset="1004.334">279 559 8866 0 0,'0'0'1028'0'0,"0"0"-505"0"0,0 0-131 0 0,0 0 152 0 0,0 0 218 0 0,0 0 163 0 0,0 0 9 0 0,0 0-73 0 0,0 0-90 0 0,0 0-88 0 0,0 0-98 0 0,0 0-66 0 0,0 0-60 0 0,14 1-39 0 0,40 5-1 0 0,36 26 2207 0 0,-79-29-2457 0 0,0 1 0 0 0,0-2 0 0 0,1 1 0 0 0,-1-2 1 0 0,1 1-1 0 0,-1-2 0 0 0,1 1 0 0 0,-1-2 0 0 0,1 1 0 0 0,0-2 1 0 0,-1 0-1 0 0,0 0 0 0 0,1-1 0 0 0,-1 0 0 0 0,9-4-169 0 0,97-59 679 0 0,-110 60-644 0 0,-1-1 1 0 0,0 1-1 0 0,0-1 0 0 0,-1 0 0 0 0,0-1 1 0 0,0 1-1 0 0,-1-1 0 0 0,0 0 0 0 0,0 0 1 0 0,-1 0-1 0 0,0-1 0 0 0,0 1 0 0 0,-1-1 1 0 0,0 0-1 0 0,-1 1 0 0 0,0-1 0 0 0,0 0 0 0 0,-1 0 1 0 0,0-3-36 0 0,-2 9-18 0 0,0 1 0 0 0,0-1 0 0 0,0 0 0 0 0,0 0 0 0 0,-1 1 0 0 0,1 0 0 0 0,-1-1-1 0 0,1 1 1 0 0,-1 0 0 0 0,0 0 0 0 0,0 0 0 0 0,0 1 0 0 0,0-1 0 0 0,0 1 0 0 0,-1-1 0 0 0,1 1 0 0 0,0 0 0 0 0,-1 1 0 0 0,1-1 0 0 0,0 0 0 0 0,-1 1 0 0 0,1 0 0 0 0,-1 0 0 0 0,1 0 0 0 0,-1 0 0 0 0,1 0 0 0 0,-1 1 18 0 0,-93 7-245 0 0,42 10 354 0 0,33 2 90 0 0,-29 49 351 0 0,-6 86 441 0 0,52 57-68 0 0,6-159-775 0 0,-11 121 426 0 0,8-167-585 0 0,0 1 0 0 0,-1-1 1 0 0,0 0-1 0 0,0 0 0 0 0,0-1 1 0 0,-1 1-1 0 0,0 0 0 0 0,0-1 1 0 0,-1 0-1 0 0,0 0 0 0 0,0 0 1 0 0,0-1-1 0 0,0 0 0 0 0,-1 0 1 0 0,0 0-1 0 0,0-1 0 0 0,-1 0 1 0 0,1 0-1 0 0,-1 0 0 0 0,0-1 1 0 0,0 0-1 0 0,0 0 0 0 0,0-1 1 0 0,0 0-1 0 0,-1 0 0 0 0,1 0 1 0 0,-1-1-1 0 0,1 0 0 0 0,-1-1 1 0 0,1 0-1 0 0,-3 0 11 0 0,9 0-98 0 0,0-1 0 0 0,0 1 0 0 0,0 0 1 0 0,0 0-1 0 0,0-1 0 0 0,0 1 0 0 0,0 0 0 0 0,0-1 0 0 0,1 1 1 0 0,-1-1-1 0 0,0 1 0 0 0,0-1 0 0 0,0 1 0 0 0,1-1 0 0 0,-1 0 1 0 0,0 1-1 0 0,1-1 0 0 0,-1 0 0 0 0,1 0 0 0 0,-1 1 1 0 0,1-1-1 0 0,-1 0 0 0 0,1 0 0 0 0,-1 0 0 0 0,1 0 0 0 0,0 0 1 0 0,-1 1-1 0 0,1-1 0 0 0,0 0 0 0 0,0 0 0 0 0,0 0 0 0 0,0 0 1 0 0,0 0-1 0 0,0 0 0 0 0,0 0 0 0 0,0 0 98 0 0,6-24-9002 0 0,0 17-2419 0 0</inkml:trace>
  <inkml:trace contextRef="#ctx0" brushRef="#br0" timeOffset="1727.87">306 243 6889 0 0,'0'0'2284'0'0,"0"0"-428"0"0,0 0-176 0 0,0 0 10 0 0,0 0-70 0 0,0 0-183 0 0,0 0-253 0 0,0 0-258 0 0,0 0-221 0 0,0 0-142 0 0,0 0-102 0 0,0 0-46 0 0,0 0-39 0 0,1-2-35 0 0,43-16 1599 0 0,311 7 135 0 0,-266-7-1933 0 0,-153-52 1801 0 0,6 5-2447 0 0,57 64 116 0 0,1 1-261 0 0,0 0-407 0 0,9 0-11144 0 0,0 0 110 0 0</inkml:trace>
  <inkml:trace contextRef="#ctx0" brushRef="#br0" timeOffset="2737.241">1037 20 1760 0 0,'0'0'1709'0'0,"0"0"-338"0"0,0 0 80 0 0,0 0 273 0 0,0 0 232 0 0,0 0 13 0 0,0 0-199 0 0,0 0-266 0 0,0 0-250 0 0,0 0-165 0 0,0 0-131 0 0,0 0-102 0 0,-2-4-67 0 0,-3-8-66 0 0,4 8-61 0 0,2 67 3559 0 0,3 32-3246 0 0,0 2-666 0 0,-21 330 342 0 0,7-274-562 0 0,1-116-54 0 0,3-8 26 0 0,6-28-56 0 0,-4 11-1058 0 0,2-12 1964 0 0,-1-1-3308 0 0,1-2-7588 0 0,2 3-1205 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4060 4176 7906 0 0,'0'0'2225'0'0,"0"0"-627"0"0,0 0-367 0 0,0 0-21 0 0,0 0 66 0 0,0 0 4 0 0,0 0-112 0 0,0 0-183 0 0,0 0-230 0 0,0 0-141 0 0,0 0-103 0 0,-7 4-43 0 0,-23 17-17 0 0,-5 38 2180 0 0,30-44-2265 0 0,-14 24-113 0 0,-2-1 0 0 0,-2-1 0 0 0,-1 0 0 0 0,-2-2 1 0 0,-1-1-1 0 0,-2-1 0 0 0,-1-2 0 0 0,-33 27-253 0 0,-39 41 146 0 0,80-80-92 0 0,21-19-70 0 0,1 0-34 0 0,0 0 2 0 0,0 0-19 0 0,0 0-21 0 0,0 0 19 0 0,0 0-45 0 0,0 0-36 0 0,0 0-34 0 0,0 0-64 0 0,0 0-67 0 0,0-15-5812 0 0,0 4-3428 0 0,0 4-314 0 0</inkml:trace>
  <inkml:trace contextRef="#ctx0" brushRef="#br0" timeOffset="460.77">3578 4260 5265 0 0,'0'0'2505'0'0,"0"0"-144"0"0,0 0-213 0 0,0 0-93 0 0,0 0-167 0 0,0 0-257 0 0,0 0-293 0 0,0 0-329 0 0,0 0-233 0 0,0 0-158 0 0,0 0-75 0 0,0 0-30 0 0,0 0-21 0 0,-7-3 1335 0 0,42 25-745 0 0,7 13-770 0 0,-2 2 0 0 0,-1 2 0 0 0,-1 2 0 0 0,-3 1 0 0 0,-1 1 0 0 0,21 39-312 0 0,7 14 306 0 0,-61-95-270 0 0,-3 1-2742 0 0,-4-1-6715 0 0,1-1-2628 0 0</inkml:trace>
  <inkml:trace contextRef="#ctx0" brushRef="#br0" timeOffset="-18483.82">1341 2813 0 0 0,'0'0'0'0'0,"0"0"0"0"0,0 0 0 0 0</inkml:trace>
  <inkml:trace contextRef="#ctx0" brushRef="#br0" timeOffset="-15966.849">1341 2813 0 0 0,'-76'-95'0'0'0,"62"73"0"0"0,16 21 32 0 0,-2 1 153 0 0,0 0 133 0 0,0 0 31 0 0,13-11 3445 0 0,-11 9 128 0 0,-1 1 3640 0 0,-23 0-4747 0 0,20 3-2818 0 0,-1 0-1 0 0,1 0 1 0 0,0 0-1 0 0,0 0 1 0 0,0 0-1 0 0,0 1 1 0 0,0-1-1 0 0,1 1 1 0 0,-1-1-1 0 0,1 1 1 0 0,-1 0-1 0 0,1 0 1 0 0,0-1-1 0 0,0 1 1 0 0,0 0-1 0 0,1 0 1 0 0,-1 0-1 0 0,1 0 0 0 0,0 0 1 0 0,-1 0-1 0 0,1 0 1 0 0,0 0-1 0 0,1 0 1 0 0,-1 0-1 0 0,1 1 4 0 0,23 75 64 0 0,-15-62-64 0 0,-6-14 46 0 0,-1-1-1 0 0,1 0 0 0 0,-1 0 0 0 0,1 0 1 0 0,0 0-1 0 0,-1-1 0 0 0,1 1 0 0 0,0-1 0 0 0,0 1 1 0 0,0-1-1 0 0,0 0 0 0 0,0 0 0 0 0,1 0 1 0 0,-1-1-1 0 0,0 1 0 0 0,0-1 0 0 0,1 0 1 0 0,-1 0-1 0 0,0 0 0 0 0,0 0 0 0 0,1-1 0 0 0,1 0-45 0 0,-1 1 87 0 0,-1 0-32 0 0,0-1 1 0 0,0 0-1 0 0,0 0 1 0 0,0 0-1 0 0,0 0 1 0 0,0-1-1 0 0,-1 1 1 0 0,1-1-1 0 0,-1 1 1 0 0,1-1-1 0 0,-1 0 1 0 0,1 0-1 0 0,-1 0 1 0 0,0-1-1 0 0,0 1 1 0 0,0 0-1 0 0,0-1 1 0 0,-1 0-1 0 0,1 1 1 0 0,-1-1-1 0 0,1 0 1 0 0,-1 0-1 0 0,0-1-55 0 0,15-33 940 0 0,-30-33-278 0 0,12 66-650 0 0,0 0 1 0 0,-1-1-1 0 0,1 1 1 0 0,-1 0-1 0 0,0 0 1 0 0,0 0-1 0 0,0 1 0 0 0,-1-1 1 0 0,1 1-1 0 0,-1 0 1 0 0,0 0-1 0 0,0 0 1 0 0,0 0-1 0 0,0 1 1 0 0,0-1-1 0 0,0 1 0 0 0,-1 0 1 0 0,1 0-1 0 0,-1 1 1 0 0,0-1-1 0 0,-3 1-12 0 0,-66-3-89 0 0,71 5 85 0 0,0 0 1 0 0,1 0-1 0 0,-1 1 1 0 0,0-1 0 0 0,1 1-1 0 0,0-1 1 0 0,-1 1-1 0 0,1 0 1 0 0,0 0-1 0 0,0 0 1 0 0,0 0-1 0 0,0 1 1 0 0,0-1-1 0 0,0 0 1 0 0,1 1-1 0 0,-1-1 1 0 0,1 1-1 0 0,0 0 1 0 0,-1-1-1 0 0,1 1 1 0 0,0 1 3 0 0,-8 12-3 0 0,8-11-2 0 0,-1 0 0 0 0,1-1-1 0 0,0 1 1 0 0,1 0 0 0 0,-1 0 0 0 0,1 0 0 0 0,0 0 0 0 0,0 0 0 0 0,0 0-1 0 0,1 0 1 0 0,0 0 0 0 0,0 0 0 0 0,0 0 0 0 0,0 0 0 0 0,2 2 5 0 0,0-2 14 0 0,1-1 1 0 0,-1 0-1 0 0,1 0 1 0 0,0-1 0 0 0,0 1-1 0 0,0-1 1 0 0,1 0 0 0 0,-1 0-1 0 0,1 0 1 0 0,0-1 0 0 0,0 1-1 0 0,0-1 1 0 0,0 0 0 0 0,0-1-1 0 0,0 1 1 0 0,0-1-1 0 0,0 0 1 0 0,1-1 0 0 0,-1 1-1 0 0,0-1 1 0 0,1 0 0 0 0,-1 0-1 0 0,0 0 1 0 0,1-1 0 0 0,-1 0-1 0 0,0 0 1 0 0,0 0-1 0 0,1-1 1 0 0,-1 0 0 0 0,0 0-1 0 0,-1 0 1 0 0,1-1 0 0 0,0 1-1 0 0,-1-1 1 0 0,1 0 0 0 0,-1 0-1 0 0,0-1 1 0 0,0 1 0 0 0,0-1-1 0 0,0 0 1 0 0,-1 0-1 0 0,0 0 1 0 0,1-1 0 0 0,0-2-15 0 0,-1 4 40 0 0,-1 0 0 0 0,0 0 1 0 0,0 0-1 0 0,0-1 1 0 0,0 1-1 0 0,0 0 0 0 0,-1-1 1 0 0,0 0-1 0 0,1 1 0 0 0,-1-1 1 0 0,0 0-1 0 0,-1 1 1 0 0,1-1-1 0 0,-1 0 0 0 0,0 0 1 0 0,0 0-1 0 0,0 0 1 0 0,0-3-41 0 0,-2 5-1 0 0,0 0 1 0 0,0-1-1 0 0,0 1 1 0 0,0 0-1 0 0,-1 0 1 0 0,1 0-1 0 0,0 0 0 0 0,-1 1 1 0 0,1-1-1 0 0,-1 1 1 0 0,0-1-1 0 0,0 1 1 0 0,1 0-1 0 0,-1 0 1 0 0,0 0-1 0 0,0 1 1 0 0,0-1-1 0 0,0 0 1 0 0,0 1-1 0 0,0 0 1 0 0,0 0-1 0 0,0 0 1 0 0,0 0-1 0 0,0 0 1 0 0,0 1-1 0 0,0-1 1 0 0,0 1-1 0 0,-1 0 1 0 0,-11 0 35 0 0,15-1-42 0 0,0 0-10 0 0,0 0-13 0 0,0 0-2 0 0,0 0-1 0 0,-13 63-81 0 0,20-27 25 0 0,25-25 182 0 0,-28-12-65 0 0,-1 1-1 0 0,0-1 1 0 0,0 0-1 0 0,0-1 0 0 0,0 1 1 0 0,0-1-1 0 0,0 1 0 0 0,-1-1 1 0 0,1 0-1 0 0,0 0 0 0 0,-1 0 1 0 0,1 0-1 0 0,-1 0 1 0 0,0-1-1 0 0,0 1 0 0 0,0-1 1 0 0,0 1-1 0 0,0-1 0 0 0,0 0 1 0 0,-1 0-1 0 0,1 0 0 0 0,-1 0 1 0 0,0 0-1 0 0,0 0 0 0 0,0 0 1 0 0,0 0-1 0 0,-1-1 1 0 0,1 1-1 0 0,-1 0 0 0 0,0 0 1 0 0,0-1-1 0 0,0 1 0 0 0,-1-3-27 0 0,-33-17 46 0 0,-43 17-350 0 0,32 31-2 0 0,39 12 206 0 0,25 18 134 0 0,-17-54-21 0 0,0 1 0 0 0,0-1 0 0 0,-1 1 1 0 0,1-1-1 0 0,0 0 0 0 0,1 0 0 0 0,-1 0 1 0 0,0 0-1 0 0,0 0 0 0 0,0 0 0 0 0,0-1 1 0 0,1 1-1 0 0,-1-1 0 0 0,0 1 0 0 0,1-1 1 0 0,-1 0-1 0 0,0 0 0 0 0,1 0 0 0 0,-1 0 1 0 0,0-1-1 0 0,1 1 0 0 0,-1 0 0 0 0,0-1 1 0 0,1 0-1 0 0,-1 1 0 0 0,0-1 0 0 0,0 0 1 0 0,0 0-1 0 0,0-1 0 0 0,0 1 0 0 0,0 0 1 0 0,1-1-14 0 0,5-5 29 0 0,0 0 1 0 0,-1 0 0 0 0,0-1 0 0 0,0 0-1 0 0,0 0 1 0 0,-1 0 0 0 0,-1-1 0 0 0,1 0-1 0 0,-1 0 1 0 0,0-3-30 0 0,-4 11 9 0 0,0-1-1 0 0,0 0 1 0 0,0 0 0 0 0,-1 0 0 0 0,1 1-1 0 0,0-1 1 0 0,-1 0 0 0 0,0 0 0 0 0,1 0-1 0 0,-1 0 1 0 0,0 0 0 0 0,0 0-1 0 0,0 0 1 0 0,0 0 0 0 0,0 0 0 0 0,-1 0-1 0 0,1 0 1 0 0,-1 0 0 0 0,1 0 0 0 0,-1 0-1 0 0,0 0 1 0 0,0 0 0 0 0,1 1-1 0 0,-1-1 1 0 0,-1 0 0 0 0,1 0 0 0 0,0 1-1 0 0,0-1 1 0 0,-1 1 0 0 0,1-1 0 0 0,0 1-1 0 0,-1 0 1 0 0,1 0 0 0 0,-1-1-1 0 0,0 1 1 0 0,0 0 0 0 0,1 0 0 0 0,-1 0-1 0 0,0 1 1 0 0,0-1 0 0 0,0 0 0 0 0,0 1-1 0 0,0-1 1 0 0,0 1 0 0 0,0 0-1 0 0,0 0-8 0 0,1 0-7 0 0,-4-1-13 0 0,1 1 0 0 0,-1 0 1 0 0,0 0-1 0 0,0 0 0 0 0,1 0 0 0 0,-1 1 0 0 0,0 0 1 0 0,1 0-1 0 0,-1 1 0 0 0,1-1 0 0 0,-1 1 0 0 0,1 0 1 0 0,0 0-1 0 0,-1 0 0 0 0,1 0 0 0 0,0 1 0 0 0,0 0 20 0 0,-21 26-172 0 0,25-28 143 0 0,0-1 8 0 0,0 0-2 0 0,0 0 22 0 0,-10 15-760 0 0,10-14 339 0 0,-7 1-6658 0 0,7-5-1546 0 0</inkml:trace>
  <inkml:trace contextRef="#ctx0" brushRef="#br0" timeOffset="-8739.677">1233 2688 0 0 0,'3'0'25'0'0,"-3"0"171"0"0,0 0 307 0 0,0 0 89 0 0,2-2 11395 0 0,-4-4-6201 0 0,-3-4-4363 0 0,-4-6-3773 0 0,3 6 3544 0 0,-12-42-820 0 0,-4 33-36 0 0,1 5-51 0 0,17 13-276 0 0,1 0 0 0 0,0 0-1 0 0,0-1 1 0 0,0 1 0 0 0,0-1 0 0 0,0 0 0 0 0,0 0 0 0 0,0 0-1 0 0,1 0 1 0 0,-1 0 0 0 0,1-1 0 0 0,-1 1 0 0 0,1-1 0 0 0,0 1-1 0 0,0-1 1 0 0,0 0 0 0 0,-1-3-11 0 0,-28-28 375 0 0,-3-3-76 0 0,-12-6-1 0 0,-3-13-128 0 0,8 8 27 0 0,-5 8-46 0 0,-24-19 377 0 0,34 33 87 0 0,4-11-249 0 0,-3-7-48 0 0,-13-11-16 0 0,34 37-235 0 0,-21-12 131 0 0,-50-50 232 0 0,36 42-288 0 0,6 6-60 0 0,4-6-12 0 0,-9 5-4 0 0,1-4-51 0 0,23 18-10 0 0,-46-47 21 0 0,20 19 18 0 0,14 11 10 0 0,6 6 66 0 0,7 4-92 0 0,-5-10 60 0 0,28 36-89 0 0,0 0 1 0 0,0 1-1 0 0,-1-1 0 0 0,1 0 0 0 0,0 0 0 0 0,-1 1 0 0 0,1-1 0 0 0,0 0 0 0 0,-1 0 0 0 0,1 1 0 0 0,0-1 0 0 0,-1 0 0 0 0,1 0 0 0 0,0 0 0 0 0,-1 0 0 0 0,1 0 0 0 0,0 0 0 0 0,-1 1 0 0 0,1-1 0 0 0,-1 0 0 0 0,1 0 0 0 0,0 0 0 0 0,-1 0 0 0 0,1 0 0 0 0,-1 0 0 0 0,1-1 0 0 0,0 1 0 0 0,-1 0 0 0 0,1 0 0 0 0,-1 0 0 0 0,1 0 0 0 0,0 0 0 0 0,-1 0 0 0 0,1-1 0 0 0,0 1 0 0 0,-1 0 0 0 0,1 0 0 0 0,0-1 0 0 0,0 1 0 0 0,-1 0 1 0 0,1 0-1 0 0,0-1 0 0 0,-1 1 0 0 0,1 0 0 0 0,0-1 0 0 0,0 1 0 0 0,0 0 0 0 0,0-1 0 0 0,-1 1 0 0 0,1-1 0 0 0,0 1 0 0 0,0 0 0 0 0,0-1 0 0 0,0 1 0 0 0,0 0 0 0 0,0-1 0 0 0,0 1 0 0 0,0-1 0 0 0,0 1 0 0 0,0 0 0 0 0,0-1 0 0 0,0 1 0 0 0,0-1 1 0 0,15 92 172 0 0,7 54-139 0 0,-18-95 0 0 0,-4-49-35 0 0,0-1 8 0 0,0 0-1 0 0,0 0-10 0 0,0 0-1 0 0,0 0 13 0 0,0 0 8 0 0,0 0 1 0 0,0 0 1 0 0,0 0 3 0 0,0 0-8 0 0,0 0 1 0 0,0 0-1 0 0,0 0 10 0 0,0 0 0 0 0,0 0-6 0 0,0 0-10 0 0,0 0-14 0 0,0 0 12 0 0,0 0 6 0 0,0 0 4 0 0,50-22-56 0 0,32-22 114 0 0,14-22-68 0 0,21 28-78 0 0,-65 6 76 0 0,-19 20-50 0 0,-33 12 47 0 0,0 0 16 0 0,0 0-3 0 0,0 0-18 0 0,0 0-3 0 0,0 0 16 0 0,0 0-7 0 0,0 0 6 0 0,0 0-19 0 0,0 0-14 0 0,-33-3 1327 0 0,-64-5-1145 0 0,53-3-39 0 0,-10-3 40 0 0,17 3-26 0 0,4 0 7 0 0,9 6-69 0 0,23 3-52 0 0,0 1 0 0 0,1 1 3 0 0,0 0 7 0 0,0 0-8 0 0,-30-18 107 0 0,5 3-125 0 0,25 15-4 0 0,0 0-5 0 0,0 0-2 0 0,-26 0 112 0 0,24 37-334 0 0,-18 58 233 0 0,4-4-43 0 0,15-79-14 0 0,6-8-238 0 0,3-8 249 0 0,17-15 30 0 0,55-35-34 0 0,-17 39-40 0 0,-3-22 90 0 0,-39 30-6 0 0,-21 7 12 0 0,0 0-20 0 0,0 0 14 0 0,0 0-5 0 0,0 0 10 0 0,0 0 43 0 0,0 0-28 0 0,0 0-16 0 0,0 0-30 0 0,0 0 30 0 0,0 0 6 0 0,0 0 5 0 0,0 0 8 0 0,0 0 22 0 0,0 0-9 0 0,0 0-15 0 0,-12 1-23 0 0,-133 82 24 0 0,144-83-26 0 0,-1 0 1 0 0,1 0-1 0 0,0 0 0 0 0,0 0 0 0 0,0 0 0 0 0,0-1 0 0 0,-1 1 0 0 0,1 0 1 0 0,0-1-1 0 0,0 1 0 0 0,0 0 0 0 0,0-1 0 0 0,0 0 0 0 0,0 1 0 0 0,0-1 1 0 0,0 1-1 0 0,0-1 0 0 0,0 0 0 0 0,1 0 0 0 0,-1 0 0 0 0,0 0 1 0 0,0 1-1 0 0,1-1 0 0 0,-1 0 0 0 0,0 0 0 0 0,1 0 0 0 0,-1 0 0 0 0,1 0 1 0 0,0-1-1 0 0,-1 1 0 0 0,1 0 0 0 0,0 0 0 0 0,-1 0 0 0 0,1 0 0 0 0,0-1 4 0 0,-4-5-10 0 0,3-8 13 0 0,1 15-17 0 0,0 0 12 0 0,0 0-17 0 0,0-36-229 0 0,11 25 64 0 0,-11 10 192 0 0,0 1-3 0 0,0 0-6 0 0,0 0 11 0 0,0 0-4 0 0,0 0-14 0 0,0 0 14 0 0,0 0 17 0 0,0 0 5 0 0,0 0-13 0 0,0 0-19 0 0,0 0-4 0 0,0 0 0 0 0,0 0-2 0 0,0 0-4 0 0,0 0-2 0 0,0 0 1 0 0,34-7-485 0 0,-2-1 476 0 0,-31 8 31 0 0,0 0 10 0 0,-1 0 0 0 0,0 0 23 0 0,0 0 0 0 0,0 0-4 0 0,0 0 8 0 0,-32 19 154 0 0,-22-5-178 0 0,67-10-12542 0 0,-8-4 1031 0 0</inkml:trace>
  <inkml:trace contextRef="#ctx0" brushRef="#br0" timeOffset="-7160.113">1218 1683 5593 0 0,'0'0'2174'0'0,"0"0"-272"0"0,0 0-49 0 0,0 0 159 0 0,0 0 5 0 0,0 0-258 0 0,0 0-457 0 0,0 0-431 0 0,0 0-334 0 0,0 0-201 0 0,0 0-102 0 0,1-3-33 0 0,0 3-159 0 0,0-1 1 0 0,0 1-1 0 0,-1-1 1 0 0,1 1-1 0 0,0 0 0 0 0,0-1 1 0 0,-1 1-1 0 0,1 0 1 0 0,0-1-1 0 0,0 1 0 0 0,0 0 1 0 0,0 0-1 0 0,0 0 0 0 0,-1 0 1 0 0,1 0-1 0 0,0 0 1 0 0,0 0-1 0 0,0 0 0 0 0,0 0 1 0 0,0 0-1 0 0,0 0 1 0 0,-1 0-1 0 0,1 1 0 0 0,0-1 1 0 0,0 0-1 0 0,0 1 0 0 0,0-1 1 0 0,-1 1-1 0 0,1-1 1 0 0,0 1-1 0 0,-1-1 0 0 0,1 1 1 0 0,0-1-1 0 0,-1 1 0 0 0,1 0 1 0 0,0-1-1 0 0,-1 1 1 0 0,1 0-1 0 0,-1-1 0 0 0,0 1 1 0 0,1 0-1 0 0,-1 0 1 0 0,1 0-1 0 0,-1-1 0 0 0,0 1 1 0 0,0 0-1 0 0,1 0 0 0 0,-1 0 1 0 0,0 0-1 0 0,0 0-42 0 0,13 16 241 0 0,-1 0-1 0 0,-1 1 1 0 0,0 1 0 0 0,-2 0-1 0 0,0 0 1 0 0,-1 1-1 0 0,-1 0 1 0 0,0 0-1 0 0,-2 1 1 0 0,3 20-241 0 0,19 102 307 0 0,-14-109-235 0 0,-12-31-66 0 0,1-44 1421 0 0,0 22-1415 0 0,1-1 0 0 0,1 1-1 0 0,0 0 1 0 0,2 0 0 0 0,0 1-1 0 0,1-1 1 0 0,1 1 0 0 0,4-7-12 0 0,12-30 42 0 0,2-8-8 0 0,-13 36-7 0 0,-2-1-1 0 0,-1-1 1 0 0,-1 0 0 0 0,-1 0-1 0 0,1-15-26 0 0,-9 44 6 0 0,0 0-1 0 0,0 0 1 0 0,-1 0-1 0 0,1 0 1 0 0,0 0-1 0 0,0 0 1 0 0,-1 0-1 0 0,1 0 1 0 0,0 0 0 0 0,0 0-1 0 0,0 0 1 0 0,-1 0-1 0 0,1 0 1 0 0,0 0-1 0 0,0 0 1 0 0,-1 0-1 0 0,1 0 1 0 0,0 0-1 0 0,0 0 1 0 0,0 0-1 0 0,-1 0 1 0 0,1 0-1 0 0,0 0 1 0 0,0 0 0 0 0,0-1-1 0 0,0 1 1 0 0,-1 0-1 0 0,1 0 1 0 0,0 0-1 0 0,0 0 1 0 0,0 0-1 0 0,0-1 1 0 0,-1 1-1 0 0,1 0-5 0 0,-9 29-57 0 0,9-28 41 0 0,0-1-5 0 0,0 0 18 0 0,0 0 6 0 0,0 0 43 0 0,0 0-31 0 0,0 0-22 0 0,0 0 17 0 0,0 0-5 0 0,0 0-13 0 0,0 0 9 0 0,0 0-3 0 0,-23 2-648 0 0,2 0-6006 0 0,19-3 232 0 0,0-2-5303 0 0</inkml:trace>
  <inkml:trace contextRef="#ctx0" brushRef="#br0" timeOffset="-6491.563">1159 1385 6377 0 0,'0'0'1847'0'0,"0"0"-224"0"0,0 0 10 0 0,0 0 201 0 0,0 0 79 0 0,0 0-140 0 0,0 0-326 0 0,0 0-347 0 0,0 0-257 0 0,0 0-172 0 0,0 0-71 0 0,0 0-44 0 0,0 0-29 0 0,1-16 1204 0 0,42 2-1029 0 0,1 1 1 0 0,0 3-1 0 0,1 1 0 0 0,22 0-702 0 0,103-23 239 0 0,-120 28-196 0 0,-50 4-27 0 0,0 0 0 0 0,0 0 3 0 0,0 0 7 0 0,0 0-4 0 0,0 0 6 0 0,0 0 2 0 0,0 0 20 0 0,0 0 2 0 0,0 0 6 0 0,0 0-6 0 0,0 0 4 0 0,0 0 6 0 0,0 0-5 0 0,0 0-2 0 0,0 0-7 0 0,0 0-3 0 0,0 0 15 0 0,0 0 1 0 0,0 0-7 0 0,0 0 2 0 0,0 0-16 0 0,0 0 8 0 0,0 0 16 0 0,-26-17 331 0 0,17 10-390 0 0,0 0 0 0 0,1 0 1 0 0,0 0-1 0 0,0-1 0 0 0,0-1 1 0 0,1 1-1 0 0,0-1 0 0 0,1 0 1 0 0,0-1-1 0 0,1 0 0 0 0,-1 0 1 0 0,2 0-1 0 0,0 0 0 0 0,0-1 1 0 0,0 1-1 0 0,2-1 0 0 0,-1 0 1 0 0,1 0-1 0 0,0-6-5 0 0,3-38-2524 0 0,3 38-801 0 0,2 0-3661 0 0,-2 9-5307 0 0</inkml:trace>
  <inkml:trace contextRef="#ctx0" brushRef="#br0" timeOffset="59475.809">1952 2441 0 0 0,'0'0'409'0'0,"17"-2"186"0"0,52-9 141 0 0,-56 8-250 0 0,1 0-1 0 0,-1-2 0 0 0,1 1 0 0 0,-1-1 0 0 0,-1-1 0 0 0,1-1 0 0 0,-1 1 1 0 0,4-5-486 0 0,9-4 658 0 0,530-296 6392 0 0,-410 237-5901 0 0,4 6 1 0 0,105-30-1150 0 0,-77 43-228 0 0,-143 47 1089 0 0,-49 23-53 0 0,-56 92-609 0 0,-77 95 332 0 0,135-185-436 0 0,10-14-69 0 0,1-1-1 0 0,-1 1 1 0 0,0 0-1 0 0,1 1 1 0 0,0-1-1 0 0,-1 0 1 0 0,1 1-1 0 0,0-1 1 0 0,1 1-1 0 0,-1 0 1 0 0,1-1-1 0 0,0 1 1 0 0,0 0-1 0 0,0 0 1 0 0,0 0-1 0 0,0 0 1 0 0,1 0-1 0 0,0 0 1 0 0,0 0-1 0 0,0 0 1 0 0,1 4-26 0 0,40 3 583 0 0,-32-11-389 0 0,144-36 1297 0 0,-116 23-1288 0 0,441-122 1405 0 0,-217 90-1285 0 0,-244 40 277 0 0,-11 4-2100 0 0,-2 0-4471 0 0,-4 1-2885 0 0</inkml:trace>
  <inkml:trace contextRef="#ctx0" brushRef="#br0" timeOffset="60776.65">4598 1550 5873 0 0,'0'0'1966'0'0,"0"0"-398"0"0,0 0-205 0 0,0 0 91 0 0,0 0 129 0 0,0 0-61 0 0,0 0-241 0 0,0 0-335 0 0,0 0-357 0 0,0 0-258 0 0,0 0-144 0 0,12 9 525 0 0,1 23-216 0 0,-2 1 1 0 0,-2 1-1 0 0,-1-1 1 0 0,-1 1-1 0 0,-2 1 1 0 0,-1-1-1 0 0,-2 29-496 0 0,0 1 140 0 0,1 44 32 0 0,-4 0 0 0 0,-10 49-172 0 0,10-152 21 0 0,1 1 32 0 0,0 1 0 0 0,-1-1 0 0 0,0 0 0 0 0,0 0-1 0 0,0 0 1 0 0,-1 0 0 0 0,0 0 0 0 0,0 0 0 0 0,-1 0 0 0 0,0-1 0 0 0,0 1 0 0 0,0-1-1 0 0,-4 5-52 0 0,6-10 33 0 0,0 0-1 0 0,0 0 1 0 0,0-1-1 0 0,0 1 1 0 0,0 0-1 0 0,0 0 1 0 0,0 0-1 0 0,0-1 1 0 0,1 1-1 0 0,-1 0 1 0 0,0-1-1 0 0,0 1 1 0 0,0-1-1 0 0,0 1 1 0 0,0-1-1 0 0,0 0 1 0 0,1 1-1 0 0,-1-1 1 0 0,0 0-1 0 0,1 0 1 0 0,-1 1-1 0 0,0-1 1 0 0,1 0-1 0 0,-1 0 1 0 0,1 0-1 0 0,-1 0 0 0 0,1 1 1 0 0,0-1-1 0 0,-1 0 1 0 0,1 0-1 0 0,0 0 1 0 0,-1 0-1 0 0,1 0 1 0 0,0 0-1 0 0,0 0 1 0 0,0 0-1 0 0,0 0 1 0 0,0 0-1 0 0,0 0 1 0 0,0 0-1 0 0,1 0 1 0 0,-1 0-1 0 0,0 0 1 0 0,1-1-33 0 0,-2-3 65 0 0,-1-25 5 0 0,1 1-1 0 0,2-1 0 0 0,0 0 0 0 0,3 1 0 0 0,0-1 1 0 0,2 1-1 0 0,1 1 0 0 0,1-1 0 0 0,10-23-69 0 0,-7 16 52 0 0,10-31-33 0 0,3 2 1 0 0,3 1-1 0 0,2 1 0 0 0,3 2 0 0 0,3 1 0 0 0,3 2 0 0 0,1 1 1 0 0,46-48-20 0 0,-60 78 13 0 0,1 2 0 0 0,1 1 0 0 0,1 1 0 0 0,1 1 0 0 0,1 1 1 0 0,1 2-1 0 0,1 2 0 0 0,1 0-13 0 0,-22 12 10 0 0,0 1 1 0 0,0 0-1 0 0,1 0 0 0 0,-1 1 1 0 0,1 1-1 0 0,0 0 1 0 0,-1 0-1 0 0,1 2 0 0 0,7-1-10 0 0,-14 1 8 0 0,-1 0-1 0 0,0 1 0 0 0,0-1 1 0 0,0 1-1 0 0,0 0 0 0 0,0 0 1 0 0,0 0-1 0 0,0 0 0 0 0,0 1 1 0 0,-1 0-1 0 0,1-1 0 0 0,0 2 1 0 0,-1-1-1 0 0,1 0 0 0 0,-1 1 1 0 0,0-1-1 0 0,0 1 0 0 0,0 0 1 0 0,0 0-1 0 0,0 0 0 0 0,-1 0 1 0 0,1 1-1 0 0,-1-1 0 0 0,0 1 1 0 0,0-1-1 0 0,0 1 0 0 0,-1 0 1 0 0,2 3-8 0 0,-1 12 41 0 0,-1 0 0 0 0,0-1 0 0 0,-1 1 0 0 0,-2 0 0 0 0,1-1 0 0 0,-2 1 0 0 0,-1-1-1 0 0,0 0 1 0 0,-1 0 0 0 0,-1 0 0 0 0,-1-1 0 0 0,0 1 0 0 0,-1-2 0 0 0,-1 1 0 0 0,-1-1 0 0 0,0 0 0 0 0,-1-1 0 0 0,-2 1-41 0 0,0 6 39 0 0,-2-1 0 0 0,0 0-1 0 0,-1-1 1 0 0,-1-1 0 0 0,-1 0-1 0 0,-1-1 1 0 0,-1-2 0 0 0,0 1-1 0 0,-1-2 1 0 0,0-1 0 0 0,-1-1-1 0 0,-1 0 1 0 0,-16 5-39 0 0,33-15-10 0 0,-1-1 0 0 0,-1 1 0 0 0,1-1 0 0 0,0-1 0 0 0,-1 1 0 0 0,1-1 1 0 0,0-1-1 0 0,-1 1 0 0 0,1-1 0 0 0,-1 0 0 0 0,1-1 0 0 0,-1 0 0 0 0,1 0 0 0 0,-1 0 0 0 0,1-1 0 0 0,0-1 0 0 0,0 1 1 0 0,0-1-1 0 0,0 0 0 0 0,0 0 0 0 0,1-1 0 0 0,-1 0 0 0 0,0-1 10 0 0,2-1-127 0 0,0 1-1 0 0,1-1 1 0 0,0 0-1 0 0,0 0 1 0 0,1 0-1 0 0,-1-1 1 0 0,2 0 0 0 0,-1 1-1 0 0,0-1 1 0 0,1 0-1 0 0,1 0 1 0 0,-1 0-1 0 0,1 0 1 0 0,0 0-1 0 0,1-7 128 0 0,2-26-4079 0 0,8 1-4877 0 0,-8 31-2431 0 0</inkml:trace>
  <inkml:trace contextRef="#ctx0" brushRef="#br0" timeOffset="62009.039">5883 1300 11466 0 0,'0'0'1614'0'0,"0"0"-302"0"0,0 0-70 0 0,0 0 54 0 0,0 0-14 0 0,0 0-130 0 0,0 0-182 0 0,0 0-177 0 0,0 0-133 0 0,-34 10-113 0 0,-106 35-121 0 0,77-11 42 0 0,53-24-356 0 0,0-2-80 0 0,0 1 1 0 0,1 0 0 0 0,0 0-1 0 0,1 1 1 0 0,0 0 0 0 0,0 0-1 0 0,1 1 1 0 0,0 0 0 0 0,1 0-1 0 0,0 1 1 0 0,1-1 0 0 0,0 1-1 0 0,1 1 1 0 0,1-1 0 0 0,0 0-1 0 0,0 1 1 0 0,1 0 0 0 0,1 0-1 0 0,0-1 1 0 0,1 10-33 0 0,0-20 4 0 0,1 0 0 0 0,-1 0 0 0 0,1 0-1 0 0,0 0 1 0 0,0 0 0 0 0,0 0 0 0 0,0-1 0 0 0,0 1 0 0 0,0 0-1 0 0,1-1 1 0 0,-1 1 0 0 0,0-1 0 0 0,1 0 0 0 0,-1 1 0 0 0,1-1-1 0 0,-1 0 1 0 0,1 0 0 0 0,0 0 0 0 0,0 0 0 0 0,-1 0 0 0 0,1 0-1 0 0,0 0 1 0 0,0-1 0 0 0,0 1 0 0 0,0-1 0 0 0,0 1 0 0 0,0-1-1 0 0,0 0 1 0 0,0 0 0 0 0,0 0 0 0 0,0 0 0 0 0,0 0 0 0 0,0 0-1 0 0,0 0 1 0 0,2-1-4 0 0,71-19 545 0 0,-39-4-375 0 0,-1-1 1 0 0,-2-1 0 0 0,0-2-1 0 0,-2-2 1 0 0,9-11-171 0 0,79-71 124 0 0,-69 82-310 0 0,-48 68 47 0 0,-5 108-9 0 0,5-141 147 0 0,1 0 0 0 0,-1 1 0 0 0,1-1 0 0 0,0 0 0 0 0,1 0 0 0 0,-1-1 0 0 0,1 1 0 0 0,0-1 0 0 0,0 0 0 0 0,0 0 0 0 0,0 0 0 0 0,1 0 0 0 0,0-1 0 0 0,0 1 0 0 0,0-1 0 0 0,0-1-1 0 0,0 1 1 0 0,1-1 0 0 0,-1 0 0 0 0,1 0 0 0 0,-1 0 0 0 0,1-1 0 0 0,0 0 0 0 0,0 0 0 0 0,-1 0 0 0 0,1-1 0 0 0,0 0 0 0 0,0 0 0 0 0,0-1 0 0 0,0 1 0 0 0,-1-1 0 0 0,1 0 0 0 0,0-1 0 0 0,-1 0 0 0 0,1 0 0 0 0,-1 0 0 0 0,1 0 0 0 0,-1-1 0 0 0,0 0 0 0 0,0 0 1 0 0,26-15 38 0 0,-2-2 1 0 0,0 0-1 0 0,-1-2 1 0 0,-2-2 0 0 0,0 0-1 0 0,-1-2 1 0 0,-2 0-1 0 0,0-2 1 0 0,-2 0 0 0 0,-1-2-1 0 0,-2 0 1 0 0,-1-1-1 0 0,-1-1 1 0 0,-1 0 0 0 0,-2-1-1 0 0,-2-1-38 0 0,2-57-121 0 0,-13 89 114 0 0,0-1 0 0 0,-1 1 0 0 0,1-1 0 0 0,-1 1 0 0 0,0-1 0 0 0,1 1 0 0 0,-1 0 0 0 0,-1-1 0 0 0,1 1 0 0 0,0 0-1 0 0,0 0 1 0 0,-1 0 0 0 0,1 0 0 0 0,-1 0 0 0 0,0 0 0 0 0,1 0 0 0 0,-1 1 0 0 0,0-1 0 0 0,0 1 0 0 0,0-1 0 0 0,0 1-1 0 0,-1 0 1 0 0,1-1 0 0 0,0 1 0 0 0,-1 0 0 0 0,1 1 0 0 0,0-1 0 0 0,-1 0 0 0 0,1 1 0 0 0,-1-1 0 0 0,1 1 0 0 0,-1 0-1 0 0,0 0 8 0 0,-9 0-42 0 0,1 1 0 0 0,0 0 0 0 0,-1 1 0 0 0,1 1-1 0 0,0 0 1 0 0,0 0 0 0 0,0 1 0 0 0,0 0-1 0 0,1 1 1 0 0,0 0 0 0 0,0 1 0 0 0,0 0 0 0 0,1 0-1 0 0,-1 1 1 0 0,2 1 0 0 0,-1-1 0 0 0,1 1 0 0 0,0 1-1 0 0,1 0 1 0 0,0 0 0 0 0,0 0 0 0 0,1 1 0 0 0,0 0-1 0 0,0 0 1 0 0,1 0 0 0 0,0 3 42 0 0,4-11-5 0 0,0 0 0 0 0,0 0 1 0 0,0 0-1 0 0,0 0 0 0 0,0 0 0 0 0,1 0 0 0 0,-1 0 1 0 0,1 0-1 0 0,0 0 0 0 0,-1 0 0 0 0,1 0 1 0 0,0 0-1 0 0,0 0 0 0 0,0 0 0 0 0,0 0 0 0 0,1 1 1 0 0,-1-1-1 0 0,1 0 0 0 0,-1 0 0 0 0,1 0 1 0 0,0 0-1 0 0,-1 0 0 0 0,1-1 0 0 0,0 1 0 0 0,0 0 1 0 0,0 0-1 0 0,1 0 0 0 0,-1-1 0 0 0,0 1 1 0 0,1-1-1 0 0,-1 1 0 0 0,1-1 0 0 0,-1 1 0 0 0,1-1 1 0 0,0 0-1 0 0,0 0 0 0 0,0 0 0 0 0,-1 0 1 0 0,1 0-1 0 0,0 0 0 0 0,0-1 0 0 0,0 1 0 0 0,0 0 1 0 0,0-1-1 0 0,0 0 0 0 0,1 1 5 0 0,105 2 34 0 0,-95-4-20 0 0,244-46 373 0 0,-255 47-387 0 0,0 0 0 0 0,-1 0 0 0 0,1 0 0 0 0,0 0 0 0 0,0 1 0 0 0,-1-1 0 0 0,1 1 1 0 0,0-1-1 0 0,-1 1 0 0 0,1-1 0 0 0,0 1 0 0 0,-1 0 0 0 0,1 0 0 0 0,-1 0 0 0 0,0 0 0 0 0,1 0 1 0 0,-1 0-1 0 0,0 0 0 0 0,1 1 0 0 0,-1-1 0 0 0,0 0 0 0 0,0 1 0 0 0,0-1 0 0 0,0 1 1 0 0,0-1-1 0 0,0 1 0 0 0,-1-1 0 0 0,1 1 0 0 0,0 0 0 0 0,-1-1 0 0 0,1 1 0 0 0,-1 0 0 0 0,0-1 1 0 0,0 1-1 0 0,1 0 0 0 0,-1 0 0 0 0,0-1 0 0 0,0 1 0 0 0,-1 0 0 0 0,1 0 0 0 0,0-1 0 0 0,-1 1 1 0 0,1 0-1 0 0,-1 0 0 0 0,0 0 0 0 0,1 1 0 0 0,-14 158-204 0 0,14-157 185 0 0,0-1 1 0 0,1 0-1 0 0,-1 0 1 0 0,1 1-1 0 0,0-1 1 0 0,0 0-1 0 0,1 0 0 0 0,-1 0 1 0 0,0 0-1 0 0,1 0 1 0 0,0 0-1 0 0,0 0 1 0 0,0-1-1 0 0,0 1 1 0 0,0-1-1 0 0,0 1 0 0 0,1-1 1 0 0,-1 0-1 0 0,1 0 1 0 0,0 0-1 0 0,-1 0 1 0 0,1 0-1 0 0,0-1 1 0 0,0 1-1 0 0,0-1 0 0 0,0 0 1 0 0,1 0-1 0 0,-1 0 1 0 0,0 0-1 0 0,0 0 1 0 0,1-1-1 0 0,-1 1 1 0 0,1-1 18 0 0,6 1-11 0 0,-1 0 1 0 0,1 0 0 0 0,0-1 0 0 0,0 0 0 0 0,0-1 0 0 0,-1 0 0 0 0,1 0 0 0 0,0-1-1 0 0,-1-1 1 0 0,9-2 10 0 0,-4-2 71 0 0,0-1 0 0 0,0 0 0 0 0,-1 0 0 0 0,-1-2 0 0 0,1 1 0 0 0,-2-2 0 0 0,1 0 0 0 0,-1 0 0 0 0,-1-1 0 0 0,0 0-1 0 0,-1 0 1 0 0,0-2 0 0 0,-1 1 0 0 0,0-1 0 0 0,3-10-71 0 0,7-16 157 0 0,-2-2-1 0 0,-2 0 1 0 0,-2-1-1 0 0,6-41-156 0 0,43-311-76 0 0,-58 373 83 0 0,0-1-1 0 0,-2 1 0 0 0,-1 0 1 0 0,0 0-1 0 0,-2 0 1 0 0,0 0-1 0 0,-1 0 1 0 0,-2 0-1 0 0,0 0 1 0 0,-1 1-1 0 0,-2 0 0 0 0,-8-19-6 0 0,15 38 5 0 0,0 0 0 0 0,0 0 1 0 0,0 0-1 0 0,0 0 0 0 0,0 0 0 0 0,0 0 0 0 0,-1 0 0 0 0,1 1 0 0 0,0-1 0 0 0,-1 0 0 0 0,0 1 0 0 0,1-1 0 0 0,-1 1 0 0 0,0 0 0 0 0,0 0 0 0 0,0-1 0 0 0,0 1 0 0 0,0 0 0 0 0,0 1 0 0 0,0-1 0 0 0,0 0 0 0 0,0 1 0 0 0,0-1 0 0 0,0 1 1 0 0,-1-1-1 0 0,1 1 0 0 0,0 0 0 0 0,0 0 0 0 0,-1 0 0 0 0,1 0 0 0 0,0 1 0 0 0,0-1 0 0 0,0 0 0 0 0,-1 1 0 0 0,1 0 0 0 0,0-1 0 0 0,0 1 0 0 0,0 0 0 0 0,0 0 0 0 0,0 0 0 0 0,0 0 0 0 0,0 1 0 0 0,1-1 0 0 0,-1 0 0 0 0,0 1 0 0 0,0 1-5 0 0,-7 7 6 0 0,0 2-1 0 0,1-1 0 0 0,1 1 0 0 0,0 0 0 0 0,0 1 0 0 0,1 0 1 0 0,1 0-1 0 0,0 0 0 0 0,1 0 0 0 0,1 1 0 0 0,0-1 0 0 0,0 1 0 0 0,2 0 1 0 0,-1 0-1 0 0,2 11-5 0 0,-1-2 33 0 0,1-1 1 0 0,1 0-1 0 0,2 1 1 0 0,0-1 0 0 0,1 0-1 0 0,7 21-33 0 0,96 274 506 0 0,-36-52-356 0 0,-62-188-1951 0 0,-10-78 1574 0 0,-8-31-4519 0 0,7 17-2572 0 0,2 8-3754 0 0</inkml:trace>
  <inkml:trace contextRef="#ctx0" brushRef="#br0" timeOffset="62293.789">6812 851 13723 0 0,'0'0'1140'0'0,"0"0"-298"0"0,0 0-25 0 0,0 0 162 0 0,0 0 177 0 0,0 0 70 0 0,0 0-71 0 0,0 0-88 0 0,0 0-88 0 0,0 0-137 0 0,0 0-129 0 0,0 0-99 0 0,32-1-85 0 0,99-3-60 0 0,-28-17 295 0 0,225-56 135 0 0,-220 66-2687 0 0,-102 13-705 0 0,-3 3-4931 0 0,-3-1-4712 0 0</inkml:trace>
  <inkml:trace contextRef="#ctx0" brushRef="#br0" timeOffset="62544.712">7817 1005 18052 0 0,'0'0'784'0'0,"0"0"-400"0"0,0 0-56 0 0,0 0 88 0 0,0 0 88 0 0,0 0 16 0 0,0 0-103 0 0,0 0-185 0 0,0 0-112 0 0,0 0-72 0 0,0 0-80 0 0,0 0-40 0 0,0 0-104 0 0,72 174-200 0 0,-68-174-321 0 0,-4 0-1199 0 0,0 0-3825 0 0,0 0-6602 0 0</inkml:trace>
  <inkml:trace contextRef="#ctx0" brushRef="#br0" timeOffset="62716.947">7670 630 18044 0 0,'0'0'1640'0'0,"0"0"-680"0"0,0 0-335 0 0,0 0-105 0 0,0 0-80 0 0,0 0-104 0 0,0 0-128 0 0,0 0-312 0 0,0 0-208 0 0,0 0-136 0 0,0 0-216 0 0,0 0-233 0 0,0 0-1255 0 0,0 0-7050 0 0</inkml:trace>
  <inkml:trace contextRef="#ctx0" brushRef="#br0" timeOffset="62982.602">8270 711 16692 0 0,'0'0'1415'0'0,"0"0"-271"0"0,0 0-115 0 0,0 0-82 0 0,0 0-147 0 0,0 0-198 0 0,0 0-217 0 0,0 0-146 0 0,0 0-91 0 0,0 0-41 0 0,0 0-47 0 0,0 0-31 0 0,-26 16-12 0 0,-79 51-26 0 0,103-66 8 0 0,0 0 1 0 0,0 0-1 0 0,0 0 1 0 0,1 0-1 0 0,-1 0 0 0 0,0 1 1 0 0,0-1-1 0 0,1 1 0 0 0,-1-1 1 0 0,1 1-1 0 0,-1-1 0 0 0,1 1 1 0 0,0 0-1 0 0,-1 0 1 0 0,1-1-1 0 0,0 1 0 0 0,0 0 1 0 0,1 0-1 0 0,-1 0 0 0 0,0 0 1 0 0,0 0-1 0 0,1 1 0 0 0,0-1 1 0 0,-1 0-1 0 0,1 0 1 0 0,0 0-1 0 0,0 1 1 0 0,0 6-3 0 0,-2-3-4 0 0,1 0 0 0 0,0 1 0 0 0,1-1 0 0 0,-1 1 0 0 0,1-1 0 0 0,1 1 0 0 0,-1-1 0 0 0,1 0 0 0 0,0 1 0 0 0,0-1 0 0 0,1 0 0 0 0,0 0 0 0 0,0 0 0 0 0,0 0 0 0 0,1 0 0 0 0,0 0 0 0 0,0 0 0 0 0,0-1 0 0 0,1 0 0 0 0,0 0 0 0 0,0 0 0 0 0,0 0 0 0 0,1 0 0 0 0,0-1 0 0 0,0 0 0 0 0,0 0 0 0 0,0 0 0 0 0,0 0 0 0 0,1-1 0 0 0,0 0 0 0 0,-1 0 0 0 0,1-1 0 0 0,0 0 0 0 0,0 0 0 0 0,3 1 7 0 0,3-1-59 0 0,1-1 0 0 0,-1 0 1 0 0,1 0-1 0 0,0-1 0 0 0,-1-1 0 0 0,1 0 1 0 0,0-1-1 0 0,-1 0 0 0 0,0-1 1 0 0,1 0-1 0 0,-1-1 0 0 0,-1-1 1 0 0,1 0-1 0 0,0 0 0 0 0,-1-1 0 0 0,0 0 1 0 0,-1-1-1 0 0,1-1 0 0 0,-1 1 1 0 0,-1-2-1 0 0,1 1 0 0 0,1-4 59 0 0,32-34-3909 0 0,-8-5-3445 0 0,-27 38-3431 0 0</inkml:trace>
  <inkml:trace contextRef="#ctx0" brushRef="#br0" timeOffset="63291.074">8764 0 16860 0 0,'0'0'1018'0'0,"0"0"-127"0"0,0 0 70 0 0,0 0 104 0 0,0 0-9 0 0,0 0-157 0 0,0 0-281 0 0,0 0-205 0 0,0 0-29 0 0,0 0 43 0 0,0 0 54 0 0,0 0 21 0 0,-1 13-35 0 0,4 96 559 0 0,40 358-25 0 0,-24-268-1380 0 0,-2-145-919 0 0,-8-48-2860 0 0,2-3-3821 0 0,-6-3-3731 0 0</inkml:trace>
  <inkml:trace contextRef="#ctx0" brushRef="#br0" timeOffset="63660.712">9009 659 0 0 0,'0'0'1914'0'0,"0"0"269"0"0,0 0 385 0 0,0 0 266 0 0,0 0 15 0 0,0 0-214 0 0,0 0-342 0 0,0 0-376 0 0,0 0-346 0 0,35 7-289 0 0,110 15-230 0 0,-140-21-968 0 0,0 0 0 0 0,-1 0 0 0 0,1 0 0 0 0,0-1 0 0 0,0 0 0 0 0,0 0 0 0 0,0 0-1 0 0,0-1 1 0 0,0 0 0 0 0,0 1 0 0 0,-1-2 0 0 0,1 1 0 0 0,0-1 0 0 0,-1 1 0 0 0,1-1 0 0 0,0-1-84 0 0,7-3 255 0 0,4 1-133 0 0,-1-2 0 0 0,0 1 0 0 0,0-2 1 0 0,-1 0-1 0 0,0 0 0 0 0,0-1 0 0 0,-1-1 0 0 0,0 0 1 0 0,-1-1-1 0 0,0-1 0 0 0,-1 0 0 0 0,0 0 0 0 0,-1-1 1 0 0,0 0-1 0 0,-1-1 0 0 0,-1 0 0 0 0,0-1 0 0 0,-1 1 0 0 0,0-1 1 0 0,-2-1-1 0 0,4-12-122 0 0,-7 24-14 0 0,-1 1 1 0 0,0-1-1 0 0,0 0 1 0 0,0 1 0 0 0,0-1-1 0 0,-1 0 1 0 0,1 0-1 0 0,-1 1 1 0 0,0-1-1 0 0,0 0 1 0 0,-1 0-1 0 0,1 0 1 0 0,-1 1 0 0 0,0-1-1 0 0,0 0 1 0 0,0 1-1 0 0,0-1 1 0 0,0 1-1 0 0,-1-1 1 0 0,0 1-1 0 0,0-1 1 0 0,0 1 0 0 0,0 0-1 0 0,0 0 1 0 0,-1 0-1 0 0,1 0 1 0 0,-1 1-1 0 0,0-1 1 0 0,0 1-1 0 0,0-1 1 0 0,0 1 0 0 0,0 0-1 0 0,0 0 1 0 0,0 0-1 0 0,-1 1 1 0 0,0-1 13 0 0,-4 0-28 0 0,0 1 1 0 0,0 0 0 0 0,0 0-1 0 0,0 1 1 0 0,0 0 0 0 0,-1 0-1 0 0,1 1 1 0 0,0 0-1 0 0,0 0 1 0 0,0 1 0 0 0,0 0-1 0 0,0 1 1 0 0,1-1 0 0 0,-1 1-1 0 0,1 1 1 0 0,-1 0 0 0 0,1 0-1 0 0,0 0 1 0 0,1 1 0 0 0,-1 0-1 0 0,0 0 28 0 0,-8 8-30 0 0,1 0 0 0 0,0 1 0 0 0,0 1 0 0 0,1 0 0 0 0,1 1 0 0 0,1 0 0 0 0,0 1 0 0 0,-1 3 30 0 0,3-4-7 0 0,1 0 1 0 0,0 1-1 0 0,1 0 1 0 0,0 0-1 0 0,2 1 0 0 0,0-1 1 0 0,1 1-1 0 0,1 0 1 0 0,0 1-1 0 0,2-1 1 0 0,0 0-1 0 0,1 1 1 0 0,2 17 6 0 0,0-27 15 0 0,1 0 1 0 0,0-1 0 0 0,0 0 0 0 0,1 1 0 0 0,0-1 0 0 0,0 0 0 0 0,1-1 0 0 0,0 1 0 0 0,0-1 0 0 0,0 0 0 0 0,1 0 0 0 0,1-1 0 0 0,-1 0-1 0 0,1 0 1 0 0,0 0 0 0 0,0-1 0 0 0,0 0 0 0 0,1 0 0 0 0,3 0-16 0 0,9 6 46 0 0,1-1 0 0 0,0-1 0 0 0,1-1 0 0 0,0-1 0 0 0,0-1 0 0 0,23 3-46 0 0,131 0-949 0 0,-104-17-5257 0 0,-51 7-5717 0 0</inkml:trace>
  <inkml:trace contextRef="#ctx0" brushRef="#br0" timeOffset="72499.308">4675 3288 0 0 0,'-4'-29'101'0'0,"4"29"473"0"0,-2-6 9424 0 0,-1-3-681 0 0,-4-109-6507 0 0,10 61-2643 0 0,3 1 1 0 0,2 1-1 0 0,3-1 1 0 0,3 2-1 0 0,1 0 1 0 0,9-14-168 0 0,27-58 15 0 0,-45 159-537 0 0,-2 331 929 0 0,-4-356-408 0 0,0 0 1 0 0,1 0-1 0 0,0 0 0 0 0,1 0 1 0 0,0-1-1 0 0,0 1 0 0 0,0 0 1 0 0,1-1-1 0 0,0 0 0 0 0,1 0 1 0 0,0 0-1 0 0,0 0 0 0 0,0 0 1 0 0,6 6 0 0 0,-8-13 8 0 0,0 1 0 0 0,0-1-1 0 0,0 0 1 0 0,0 0 0 0 0,0 1 0 0 0,0-1 0 0 0,0 0 0 0 0,0-1 0 0 0,0 1 0 0 0,0 0 0 0 0,0-1-1 0 0,0 1 1 0 0,0-1 0 0 0,0 1 0 0 0,0-1 0 0 0,0 0 0 0 0,0 0 0 0 0,0 0 0 0 0,-1 0 0 0 0,1 0 0 0 0,0 0-1 0 0,-1-1 1 0 0,1 1 0 0 0,-1-1 0 0 0,1 1 0 0 0,-1-1 0 0 0,0 1 0 0 0,1-1 0 0 0,-1 0 0 0 0,0 1-1 0 0,0-1 1 0 0,0 0 0 0 0,0 0 0 0 0,-1 0 0 0 0,1 0 0 0 0,0 0 0 0 0,-1-2-8 0 0,115-298 380 0 0,-68 160-387 0 0,-12 47-39 0 0,-18 160-196 0 0,1 200 541 0 0,3-147-335 0 0,-9-104-433 0 0,-6-11-2459 0 0,-1-6-3999 0 0,-3 0-3540 0 0</inkml:trace>
  <inkml:trace contextRef="#ctx0" brushRef="#br0" timeOffset="72801.9">5527 2526 9146 0 0,'0'0'904'0'0,"0"0"-330"0"0,0 0-85 0 0,0 0 183 0 0,-17 36 211 0 0,-55 116 104 0 0,37-42 769 0 0,32-10 58 0 0,4-97-1755 0 0,-1-1 0 0 0,0 1 1 0 0,1 0-1 0 0,0-1 0 0 0,0 1 0 0 0,0 0 1 0 0,0-1-1 0 0,0 1 0 0 0,0-1 0 0 0,1 1 1 0 0,-1-1-1 0 0,1 0 0 0 0,-1 0 0 0 0,1 0 1 0 0,0 0-1 0 0,0 0 0 0 0,0 0 0 0 0,0 0 1 0 0,0 0-1 0 0,1-1 0 0 0,-1 1 0 0 0,0-1 1 0 0,1 0-1 0 0,-1 0 0 0 0,1 1 0 0 0,0-2 1 0 0,-1 1-1 0 0,1 0 0 0 0,0 0 0 0 0,-1-1 1 0 0,1 0-1 0 0,0 1 0 0 0,2-1-59 0 0,4-4 150 0 0,0 1 0 0 0,-1-2 0 0 0,1 1 0 0 0,-1-1-1 0 0,0 0 1 0 0,0-1 0 0 0,-1 0 0 0 0,1 0 0 0 0,-1 0 0 0 0,-1-1 0 0 0,1 0 0 0 0,-1-1-1 0 0,-1 1 1 0 0,1-1 0 0 0,-1 0 0 0 0,0 0 0 0 0,-1-1 0 0 0,0 0 0 0 0,-1 1 0 0 0,1-1-1 0 0,0-6-149 0 0,4-6 97 0 0,-1 0-1 0 0,0 0 1 0 0,-2-1-1 0 0,0 0 1 0 0,-2-1-1 0 0,0 1 1 0 0,-2-1-1 0 0,0 1 1 0 0,-1-1-1 0 0,-2 1 1 0 0,0-2-97 0 0,1 16-47 0 0,0 1-1 0 0,-1 0 1 0 0,0 0 0 0 0,0 0-1 0 0,0 1 1 0 0,-1-1 0 0 0,0 0-1 0 0,0 1 1 0 0,0 0 0 0 0,-1 0-1 0 0,0 0 1 0 0,0 0 0 0 0,-1 0-1 0 0,0 1 1 0 0,0 0 0 0 0,0 0 0 0 0,0 0-1 0 0,-1 1 1 0 0,-4-3 47 0 0,-52-3-9406 0 0,52 13-1742 0 0</inkml:trace>
  <inkml:trace contextRef="#ctx0" brushRef="#br0" timeOffset="73315.145">5903 2427 10634 0 0,'0'0'1105'0'0,"0"0"-392"0"0,0 0-97 0 0,0 0 119 0 0,0 0 129 0 0,0 0 22 0 0,0 0-168 0 0,0 0-192 0 0,0 0-107 0 0,0 0-59 0 0,0 0 8 0 0,0 0 13 0 0,0 0-26 0 0,-4 8-30 0 0,-10 25-31 0 0,26 19 636 0 0,-7-43-749 0 0,63 186 1428 0 0,-21-62-1075 0 0,-37-144 1734 0 0,44-331-1211 0 0,-39 139-1011 0 0,-15 161-132 0 0,0 40 20 0 0,0 2-27 0 0,0 0-74 0 0,0 0-80 0 0,0 0-77 0 0,0 0-78 0 0,4 17-2188 0 0,11-9-1353 0 0,-3-7-5089 0 0,-10-1 58 0 0</inkml:trace>
  <inkml:trace contextRef="#ctx0" brushRef="#br0" timeOffset="73581.363">6452 2301 11682 0 0,'0'0'1411'0'0,"0"0"-634"0"0,0 0-275 0 0,0 0 99 0 0,0 0 165 0 0,0 0 53 0 0,0 0-81 0 0,3 34-192 0 0,9 105-189 0 0,8-46 168 0 0,16-9-1569 0 0,-36-84-162 0 0,0 0-1498 0 0,0 0-2604 0 0,0 0-3154 0 0</inkml:trace>
  <inkml:trace contextRef="#ctx0" brushRef="#br0" timeOffset="73814.901">6385 1941 6265 0 0,'0'0'6490'0'0,"0"0"-5882"0"0,0 0-336 0 0,0 0-152 0 0,0 0-48 0 0,0 0-184 0 0,0 0-456 0 0,0 0-224 0 0,0 0-217 0 0,0 0-455 0 0,0 0-1328 0 0,0 0-4298 0 0</inkml:trace>
  <inkml:trace contextRef="#ctx0" brushRef="#br0" timeOffset="74215.341">6696 2486 8714 0 0,'0'0'603'0'0,"0"0"-285"0"0,0 0 82 0 0,0 0 294 0 0,0 0 241 0 0,0 0 160 0 0,0 0 62 0 0,0 0 86 0 0,0 0 63 0 0,0 0-30 0 0,0 0-182 0 0,0 0-299 0 0,3-9-238 0 0,75-310 1621 0 0,-77 316-2212 0 0,-1-1 1 0 0,1 1-1 0 0,0 0 1 0 0,0 0-1 0 0,0 0 1 0 0,0 0-1 0 0,1-1 1 0 0,-1 2-1 0 0,1-1 1 0 0,0 0-1 0 0,0 0 1 0 0,0 1-1 0 0,0-1 1 0 0,0 1-1 0 0,1-1 1 0 0,-1 1-1 0 0,1 0 1 0 0,-1 0-1 0 0,1 0 0 0 0,0 0 1 0 0,0 0-1 0 0,0 1 1 0 0,3-2 33 0 0,8 47-148 0 0,-13-33 152 0 0,1 0 1 0 0,1 0-1 0 0,0 0 0 0 0,0-1 1 0 0,1 1-1 0 0,0-1 0 0 0,1 0 1 0 0,0 0-1 0 0,0 0 1 0 0,1-1-1 0 0,6 7-4 0 0,-9-11 62 0 0,1 1 0 0 0,-1-1 0 0 0,1 0 1 0 0,0-1-1 0 0,0 1 0 0 0,1-1 0 0 0,-1 1 0 0 0,1-2 0 0 0,0 1 1 0 0,0 0-1 0 0,1-1 0 0 0,-1 0 0 0 0,1 0 0 0 0,-1 0 1 0 0,1-1-1 0 0,0 0 0 0 0,0 0 0 0 0,0-1 0 0 0,0 1 0 0 0,0-1 1 0 0,5 0-63 0 0,-9-1 67 0 0,1 0 1 0 0,-1 0-1 0 0,0 0 1 0 0,0-1 0 0 0,0 1-1 0 0,1 0 1 0 0,-1-1-1 0 0,0 0 1 0 0,0 1 0 0 0,0-1-1 0 0,0 0 1 0 0,0 0-1 0 0,0 0 1 0 0,0-1 0 0 0,0 1-1 0 0,-1 0 1 0 0,1-1-1 0 0,0 1 1 0 0,-1-1 0 0 0,1 1-1 0 0,-1-1 1 0 0,1 0 0 0 0,-1 0-1 0 0,0 0 1 0 0,0 0-1 0 0,1-1-67 0 0,5-8 120 0 0,40-98 650 0 0,-36 59-3807 0 0,0 1-7665 0 0,-9 40-790 0 0</inkml:trace>
  <inkml:trace contextRef="#ctx0" brushRef="#br0" timeOffset="74833.555">7438 1845 9834 0 0,'0'0'1360'0'0,"0"0"-238"0"0,0 0 20 0 0,0 0 64 0 0,0 0-57 0 0,0 0-174 0 0,0 0-225 0 0,0 0-192 0 0,0 0-126 0 0,0 0-84 0 0,0 0-93 0 0,0 0-91 0 0,0 0-46 0 0,-16 28-40 0 0,-50 86-43 0 0,44-45 0 0 0,23-55-32 0 0,-2-10 45 0 0,1 0-1 0 0,0 0 1 0 0,-1 0-1 0 0,1 0 1 0 0,1 0-1 0 0,-1 0 1 0 0,1 0-1 0 0,-1 0 1 0 0,1 0 0 0 0,0 0-1 0 0,1 0 1 0 0,-1 0-1 0 0,1 0 1 0 0,-1 0-1 0 0,1-1 1 0 0,0 1-1 0 0,1-1 1 0 0,-1 1-1 0 0,0-1 1 0 0,1 0-1 0 0,0 0 1 0 0,0 0-1 0 0,0 0 1 0 0,0 0 0 0 0,0-1-1 0 0,1 0 1 0 0,-1 1-1 0 0,1-1 1 0 0,-1 0-1 0 0,1-1 1 0 0,0 1-1 0 0,0-1 1 0 0,0 1-1 0 0,0-1 1 0 0,0-1-1 0 0,0 1 1 0 0,0 0 0 0 0,0-1-1 0 0,0 0 1 0 0,0 0-1 0 0,0 0 1 0 0,1 0-1 0 0,-1-1 1 0 0,0 0-1 0 0,0 0-47 0 0,3-5 227 0 0,0 0 0 0 0,-1 0 0 0 0,0-1 0 0 0,0 0-1 0 0,0 0 1 0 0,-1-1 0 0 0,0 1 0 0 0,0-1 0 0 0,-1 0-1 0 0,0-1 1 0 0,-1 1 0 0 0,0-1 0 0 0,0 1 0 0 0,1-8-227 0 0,4-7 178 0 0,5-10-1 0 0,2-1 0 0 0,2 2 0 0 0,1 0 0 0 0,1 1 0 0 0,23-28-177 0 0,75-83 138 0 0,-117 141-139 0 0,1 0-1 0 0,-1 0 1 0 0,1 0 0 0 0,-1 0-1 0 0,1 1 1 0 0,0-1 0 0 0,0 0-1 0 0,-1 1 1 0 0,1-1 0 0 0,0 1-1 0 0,0-1 1 0 0,0 1-1 0 0,-1-1 1 0 0,1 1 0 0 0,0-1-1 0 0,0 1 1 0 0,0 0 0 0 0,0-1-1 0 0,0 1 1 0 0,0 0-1 0 0,0 0 1 0 0,0 0 0 0 0,0 0-1 0 0,0 0 1 0 0,0 0 0 0 0,0 0-1 0 0,0 0 1 0 0,0 0-1 0 0,0 0 1 0 0,0 1 0 0 0,0-1-1 0 0,0 0 1 0 0,0 1 0 0 0,0-1-1 0 0,-1 1 1 0 0,1-1 0 0 0,0 1-1 0 0,0-1 1 0 0,0 1-1 0 0,-1-1 1 0 0,1 1 0 0 0,0 0-1 0 0,0 0 1 0 0,-1-1 0 0 0,1 1-1 0 0,-1 0 1 0 0,1 0-1 0 0,-1 0 1 0 0,1-1 0 0 0,-1 1-1 0 0,1 0 1 0 0,-1 0 0 0 0,0 1 1 0 0,21 58-15 0 0,-19-52 33 0 0,60 382 129 0 0,63 169-81 0 0,-124-553-66 0 0,6 29 3 0 0,-2 2 0 0 0,-1-1 1 0 0,-2 0-1 0 0,-1 1 0 0 0,-4 26-3 0 0,3-55 11 0 0,-1 1 0 0 0,-1-1 0 0 0,0 0 0 0 0,0 0 0 0 0,0-1 0 0 0,-1 1 0 0 0,0 0 0 0 0,-1-1 0 0 0,1 1 0 0 0,-2-1 0 0 0,1 0 0 0 0,-1-1 0 0 0,0 1 0 0 0,0-1 0 0 0,-1 0 0 0 0,1 0 0 0 0,-1 0 0 0 0,-1-1 0 0 0,1 0 0 0 0,-1 0 0 0 0,0-1-1 0 0,0 0 1 0 0,0 0 0 0 0,-1-1 0 0 0,1 1 0 0 0,-1-2 0 0 0,-5 2-11 0 0,11-4 4 0 0,-1 1 0 0 0,0-1-1 0 0,0-1 1 0 0,0 1-1 0 0,1 0 1 0 0,-1-1 0 0 0,0 1-1 0 0,0-1 1 0 0,1 0-1 0 0,-1 0 1 0 0,0 0 0 0 0,1 0-1 0 0,-1 0 1 0 0,1-1-1 0 0,-1 1 1 0 0,1-1-1 0 0,0 0 1 0 0,0 1 0 0 0,0-1-1 0 0,0 0 1 0 0,0 0-1 0 0,0-1 1 0 0,0 1 0 0 0,1 0-1 0 0,-1 0 1 0 0,1-1-1 0 0,-1 1 1 0 0,1-1 0 0 0,0 0-1 0 0,0 1 1 0 0,0-1-1 0 0,1 0 1 0 0,-1 1-4 0 0,-6-25 0 0 0,0-1 0 0 0,2 0 1 0 0,2 1-1 0 0,0-1 0 0 0,2 0 0 0 0,1 0 1 0 0,1-1-1 0 0,1 1 0 0 0,2 1 0 0 0,0-1 0 0 0,2 0 1 0 0,1 1-1 0 0,2 0 0 0 0,0 1 0 0 0,2 0 1 0 0,1 1-1 0 0,1 0 0 0 0,12-19 0 0 0,-13 21-36 0 0,0 0 0 0 0,1 1 0 0 0,2 0 0 0 0,0 1 0 0 0,1 0-1 0 0,1 1 1 0 0,1 1 0 0 0,1 1 0 0 0,0 1 0 0 0,2 0 0 0 0,0 2 0 0 0,0 0 0 0 0,1 2 0 0 0,1 0 0 0 0,9-3 36 0 0,7 9-1497 0 0,-22 7-4961 0 0,-11 0-5384 0 0</inkml:trace>
  <inkml:trace contextRef="#ctx0" brushRef="#br0" timeOffset="76784.108">9362 1665 912 0 0,'0'0'1332'0'0,"0"0"-69"0"0,0 0 63 0 0,0 0 193 0 0,0 0 141 0 0,0 0 43 0 0,0 0-125 0 0,0 0-235 0 0,0 0-195 0 0,0 0-157 0 0,0 0-120 0 0,-29 3-91 0 0,-93 14-98 0 0,64 7 187 0 0,49-16-678 0 0,-6 6-35 0 0,0 1 0 0 0,0 0 0 0 0,2 1 1 0 0,0 0-1 0 0,1 1 0 0 0,0 1 0 0 0,2 0 0 0 0,0 0 0 0 0,1 1 0 0 0,1 0 1 0 0,-5 16-157 0 0,12-33-2 0 0,-1 1 0 0 0,1 0 0 0 0,-1-1 0 0 0,1 1 0 0 0,0 0-1 0 0,0 0 1 0 0,0-1 0 0 0,0 1 0 0 0,1 0 0 0 0,-1 0 0 0 0,1 0 0 0 0,0 0 0 0 0,-1 0 0 0 0,1 0 0 0 0,1 0 0 0 0,-1 0 0 0 0,0 0 0 0 0,1 0 0 0 0,0 0 0 0 0,-1 0 0 0 0,1 0 0 0 0,0 0 0 0 0,0-1 0 0 0,1 1 0 0 0,-1 0 0 0 0,1-1 0 0 0,-1 1 0 0 0,1-1 0 0 0,0 1 0 0 0,0-1 0 0 0,0 0 0 0 0,0 0 0 0 0,0 0 0 0 0,1 0 0 0 0,-1 0 0 0 0,0 0 0 0 0,1-1 0 0 0,0 1 0 0 0,-1-1 0 0 0,1 0 0 0 0,0 0 0 0 0,0 0 0 0 0,1 1 2 0 0,9-6 99 0 0,-1 0-1 0 0,0-1 1 0 0,0 0 0 0 0,0-1 0 0 0,0 0-1 0 0,-1 0 1 0 0,0-2 0 0 0,-1 1 0 0 0,0-1 0 0 0,0-1-1 0 0,0 0 1 0 0,-1 0 0 0 0,-1-1 0 0 0,1 0-1 0 0,-2-1 1 0 0,1 1 0 0 0,-1-2 0 0 0,2-5-99 0 0,179-316 470 0 0,-188 334-479 0 0,0 0 0 0 0,0 0 0 0 0,0 0 0 0 0,0 0-1 0 0,0-1 1 0 0,1 1 0 0 0,-1 0 0 0 0,0 0 0 0 0,1 0-1 0 0,-1-1 1 0 0,1 1 0 0 0,-1 0 0 0 0,0 0 0 0 0,1-1-1 0 0,0 1 1 0 0,-1 0 0 0 0,1-1 0 0 0,-1 1 0 0 0,1-1-1 0 0,0 1 1 0 0,0-1 0 0 0,-1 1 0 0 0,1-1 0 0 0,0 1-1 0 0,0-1 1 0 0,-1 0 0 0 0,1 1 0 0 0,0-1 0 0 0,0 0-1 0 0,0 0 1 0 0,0 0 0 0 0,-1 1 0 0 0,1-1 0 0 0,0 0-1 0 0,0 0 1 0 0,0 0 0 0 0,0-1 0 0 0,0 1 0 0 0,0 0-1 0 0,-1 0 1 0 0,1 0 0 0 0,0 0 0 0 0,0-1 0 0 0,0 1-1 0 0,-1-1 1 0 0,1 1 0 0 0,0 0 0 0 0,0-1 0 0 0,-1 1-1 0 0,1-1 1 0 0,0 1 0 0 0,-1-1 0 0 0,1 0 0 0 0,0 1-1 0 0,-1-1 1 0 0,1 0 0 0 0,-1 1 0 0 0,1-1 0 0 0,-1 0-1 0 0,0 0 1 0 0,1 1 0 0 0,-1-1 0 0 0,0 0 0 0 0,1 0-1 0 0,-1 0 1 0 0,0 0 0 0 0,0 1 0 0 0,0-1 0 0 0,0-1 9 0 0,26 97-26 0 0,-22-74 30 0 0,0-1 0 0 0,2 0 0 0 0,0 0 0 0 0,2-1-1 0 0,0 0 1 0 0,1 0 0 0 0,0 0 0 0 0,10 11-4 0 0,-16-26 12 0 0,0 0 0 0 0,1 0 0 0 0,0 0 0 0 0,0-1 0 0 0,0 1 0 0 0,0-1 0 0 0,0 0 0 0 0,1 0 0 0 0,0-1 0 0 0,-1 1 0 0 0,1-1 0 0 0,0 0 0 0 0,0 0 0 0 0,0-1 0 0 0,0 1 0 0 0,0-1 0 0 0,1 0 0 0 0,-1-1 0 0 0,0 1 0 0 0,1-1 0 0 0,-1 0 0 0 0,0 0 0 0 0,1-1 0 0 0,-1 1 0 0 0,0-1 0 0 0,0-1 0 0 0,0 1 0 0 0,0-1 0 0 0,0 1 0 0 0,0-2 0 0 0,0 1 0 0 0,1-1-12 0 0,25-21 196 0 0,-2-1 1 0 0,-1-2-1 0 0,0-1 0 0 0,-2-1 1 0 0,-2-1-1 0 0,0-1 1 0 0,-2-1-1 0 0,-2-1 0 0 0,-1-1 1 0 0,-1 0-1 0 0,-2-2 0 0 0,11-35-196 0 0,59-187 725 0 0,-76 209-681 0 0,-2 0 0 0 0,-2-1 0 0 0,-2 0 1 0 0,-2 0-1 0 0,-3 0 0 0 0,-2-4-44 0 0,3 45 36 0 0,0 1-1 0 0,-1-1 0 0 0,0 1 1 0 0,-1-1-1 0 0,0 1 1 0 0,0 0-1 0 0,-1 0 1 0 0,1 0-1 0 0,-2 0 1 0 0,1 0-1 0 0,-1 0 1 0 0,-1 1-1 0 0,1 0 1 0 0,-1 0-1 0 0,-2-2-35 0 0,6 9-1 0 0,-1 0 1 0 0,1-1-1 0 0,0 1 0 0 0,0 0 1 0 0,0 1-1 0 0,0-1 0 0 0,-1 0 1 0 0,1 0-1 0 0,0 0 0 0 0,0 1 0 0 0,0-1 1 0 0,0 0-1 0 0,0 1 0 0 0,0-1 1 0 0,0 1-1 0 0,0 0 0 0 0,0-1 1 0 0,0 1-1 0 0,0 0 0 0 0,0 0 0 0 0,0-1 1 0 0,0 1-1 0 0,0 0 0 0 0,1 0 1 0 0,-1 0-1 0 0,0 0 0 0 0,1 0 1 0 0,-1 0-1 0 0,1 0 0 0 0,-1 0 0 0 0,1 0 1 0 0,-1 0-1 0 0,1 1 0 0 0,0-1 1 0 0,0 0-1 0 0,-1 0 0 0 0,1 0 1 0 0,0 0-1 0 0,0 1 0 0 0,0-1 0 0 0,0 0 1 0 0,0 0-1 0 0,1 0 0 0 0,-1 0 1 0 0,0 1-1 0 0,0-1 1 0 0,-1 5 4 0 0,-11 48 21 0 0,3 1 1 0 0,2 1-1 0 0,3-1 1 0 0,2 1-1 0 0,3 0 0 0 0,2 1-25 0 0,1 5 48 0 0,3 0 0 0 0,2 0 0 0 0,3-1 0 0 0,12 34-48 0 0,19 48 38 0 0,-25-98-100 0 0,-16-45 38 0 0,-2 0-6 0 0,0 0 0 0 0,0 0 0 0 0,0 0-56 0 0,-12-18-1234 0 0,-31-23-3009 0 0,14 16-4698 0 0,21 17-1885 0 0</inkml:trace>
  <inkml:trace contextRef="#ctx0" brushRef="#br0" timeOffset="77035.17">9535 1344 9498 0 0,'0'0'1952'0'0,"0"0"-1583"0"0,0 0 311 0 0,0 0 256 0 0,0 0 104 0 0,190-70-48 0 0,-139 48-152 0 0,4 0-191 0 0,1 0-105 0 0,4 0-24 0 0,1-4-48 0 0,-2 0-88 0 0,4 4-88 0 0,-3-4-192 0 0,-6 8-200 0 0,-6 0-416 0 0,-13 3-1208 0 0,-13 8-8611 0 0</inkml:trace>
  <inkml:trace contextRef="#ctx0" brushRef="#br0" timeOffset="77882.359">5330 3671 5737 0 0,'0'0'1737'0'0,"0"0"-225"0"0,0 0 78 0 0,0 0 102 0 0,0 0 80 0 0,0 0-42 0 0,0 0-239 0 0,0 0-240 0 0,0 0-223 0 0,0 0-217 0 0,0 0-144 0 0,-27 14-111 0 0,-87 46-89 0 0,57-14 121 0 0,49-34-445 0 0,7-10-116 0 0,-23 26 258 0 0,2 2-1 0 0,0 0 1 0 0,3 1-1 0 0,0 1 1 0 0,2 1-1 0 0,2 1 1 0 0,-5 15-285 0 0,12-23 93 0 0,1 0 0 0 0,1 1 0 0 0,1 0 0 0 0,1-1 0 0 0,2 1 1 0 0,1 25-94 0 0,1-44-3 0 0,0 0 0 0 0,1 0 1 0 0,1 0-1 0 0,-1 0 0 0 0,1 0 1 0 0,0 0-1 0 0,1-1 0 0 0,0 1 1 0 0,0-1-1 0 0,1 1 0 0 0,0-1 0 0 0,0 0 1 0 0,1-1-1 0 0,-1 1 0 0 0,2-1 1 0 0,-1 0-1 0 0,1 0 0 0 0,-1 0 1 0 0,2-1-1 0 0,-1 0 0 0 0,1 0 1 0 0,-1 0-1 0 0,1-1 0 0 0,7 3 3 0 0,-6-3-104 0 0,0-1 0 0 0,0 0-1 0 0,1-1 1 0 0,-1 1 0 0 0,1-2-1 0 0,-1 1 1 0 0,1-1 0 0 0,0 0-1 0 0,-1-1 1 0 0,1 0 0 0 0,0-1-1 0 0,-1 1 1 0 0,1-2 0 0 0,5 0 104 0 0,37-23-6653 0 0,-39 14-4422 0 0</inkml:trace>
  <inkml:trace contextRef="#ctx0" brushRef="#br0" timeOffset="78187.605">5581 3933 8898 0 0,'0'0'865'0'0,"0"0"56"0"0,0 0 242 0 0,0 0 246 0 0,0 0 95 0 0,0 0-179 0 0,-8 34-330 0 0,-21 107-271 0 0,26-74 114 0 0,6-60-689 0 0,-1-2-61 0 0,0-1 1 0 0,0 0-1 0 0,1 0 0 0 0,-1 0 1 0 0,1 0-1 0 0,0 0 1 0 0,0 0-1 0 0,0-1 1 0 0,0 1-1 0 0,1-1 1 0 0,-1 0-1 0 0,1 0 1 0 0,0 0-1 0 0,0-1 0 0 0,0 1 1 0 0,0-1-1 0 0,0 0 1 0 0,1 0-1 0 0,-1-1 1 0 0,1 1-1 0 0,-1-1 1 0 0,1 0-1 0 0,0 0 1 0 0,-1 0-1 0 0,1-1 0 0 0,0 0 1 0 0,-1 0-1 0 0,1 0 1 0 0,0 0-1 0 0,0-1 1 0 0,-1 0-1 0 0,1 0 1 0 0,-1 0-1 0 0,1 0 1 0 0,-1-1-1 0 0,1 0 0 0 0,-1 1 1 0 0,0-2-1 0 0,1 1 1 0 0,-1-1-89 0 0,8-8 145 0 0,1 0-1 0 0,-1-1 1 0 0,-1-1 0 0 0,0 0 0 0 0,-1-1-1 0 0,-1 0 1 0 0,0 0 0 0 0,-1-1 0 0 0,0 0-1 0 0,-1 0 1 0 0,-1-1 0 0 0,0 0 0 0 0,-1 0-1 0 0,-1 0 1 0 0,-1-1 0 0 0,0 0 0 0 0,-1 1-1 0 0,-1-1 1 0 0,0 0 0 0 0,-2 0 0 0 0,0 0-1 0 0,-1-2-144 0 0,2 14-27 0 0,0 0-1 0 0,0 0 0 0 0,-1 0 0 0 0,1 0 1 0 0,-1 0-1 0 0,-1 0 0 0 0,1 0 0 0 0,-1 0 1 0 0,0 0-1 0 0,0 1 0 0 0,0-1 1 0 0,-1 1-1 0 0,1 0 0 0 0,-1-1 0 0 0,0 1 1 0 0,0 0-1 0 0,-1 1 0 0 0,1-1 0 0 0,-1 1 1 0 0,0-1-1 0 0,0 1 0 0 0,0 0 0 0 0,0 0 1 0 0,0 1-1 0 0,-1-1 0 0 0,1 1 0 0 0,-1 0 1 0 0,0 0-1 0 0,0 1 0 0 0,0-1 0 0 0,1 1 1 0 0,-1 0-1 0 0,0 1 0 0 0,-1-1 0 0 0,1 1 1 0 0,0 0-1 0 0,0 0 0 0 0,0 0 0 0 0,0 1 1 0 0,0 0-1 0 0,0 0 0 0 0,0 0 0 0 0,1 0 1 0 0,-1 1-1 0 0,0 0 0 0 0,-3 2 28 0 0,-55 52-2586 0 0,31-9-4238 0 0,31-46 6397 0 0,-13 19-10780 0 0</inkml:trace>
  <inkml:trace contextRef="#ctx0" brushRef="#br0" timeOffset="78648.889">5997 4209 6321 0 0,'0'0'2115'0'0,"0"0"-297"0"0,0 0-16 0 0,0 0 45 0 0,8-31-109 0 0,25-99-258 0 0,52-102 2039 0 0,-41 128-2862 0 0,2-1-315 0 0,-49 144-399 0 0,3-39 57 0 0,-32 151 40 0 0,31-146-36 0 0,1 0 0 0 0,0 0 0 0 0,0 0 0 0 0,0 0 0 0 0,1 0 0 0 0,0 1 0 0 0,0-1 0 0 0,0 0 0 0 0,1-1 0 0 0,0 1 0 0 0,-1 0 0 0 0,2 0-1 0 0,-1-1 1 0 0,0 1 0 0 0,1-1 0 0 0,0 0 0 0 0,0 0 0 0 0,0 0 0 0 0,1 0 0 0 0,0 0 0 0 0,-1-1 0 0 0,1 1 0 0 0,0-1 0 0 0,0 0 0 0 0,1 0 0 0 0,-1-1 0 0 0,1 1 0 0 0,1-1-4 0 0,1 1 116 0 0,0 0 0 0 0,0-1 1 0 0,0 0-1 0 0,1 0 0 0 0,0-1 1 0 0,-1 0-1 0 0,1 0 0 0 0,-1-1 1 0 0,1 0-1 0 0,0 0 0 0 0,-1-1 1 0 0,1 0-1 0 0,-1 0 1 0 0,1 0-1 0 0,-1-1 0 0 0,1-1 1 0 0,-1 1-1 0 0,0-1 0 0 0,0 0 1 0 0,0-1-1 0 0,-1 0 0 0 0,1 0 1 0 0,-1 0-1 0 0,0-1 0 0 0,0 0 1 0 0,0 0-1 0 0,-1 0 0 0 0,0-1 1 0 0,0 0-1 0 0,0 0 0 0 0,-1 0 1 0 0,1-1-1 0 0,-1-1-116 0 0,4-8 136 0 0,0-1 0 0 0,-2 1-1 0 0,0-1 1 0 0,-1-1 0 0 0,-1 1-1 0 0,0-1 1 0 0,-1 0 0 0 0,-1 0-1 0 0,-1 0 1 0 0,-1 0 0 0 0,0 0-1 0 0,-3-15-135 0 0,3 26-63 0 0,-1 1-1 0 0,0-1 0 0 0,-1 0 0 0 0,0 0 0 0 0,0 1 0 0 0,0-1 0 0 0,-1 1 0 0 0,0 0 0 0 0,0 0 0 0 0,0 0 0 0 0,-1 0 0 0 0,0 0 0 0 0,0 1 0 0 0,-1-1 0 0 0,1 1 1 0 0,-1 0-1 0 0,-4-3 64 0 0,-8 5-3708 0 0,11 9-5047 0 0,4-2-3120 0 0</inkml:trace>
  <inkml:trace contextRef="#ctx0" brushRef="#br0" timeOffset="79062.489">7015 3259 8210 0 0,'0'0'2828'0'0,"0"0"-1410"0"0,0 0-411 0 0,0 0 46 0 0,0 0 84 0 0,0 0-1 0 0,0 0-112 0 0,0 0-136 0 0,0 0-132 0 0,0 0-115 0 0,-33 14-116 0 0,-99 48-120 0 0,76-24 108 0 0,55-37-508 0 0,0-1 1 0 0,-1 1-1 0 0,1 0 0 0 0,0 0 1 0 0,0 0-1 0 0,0 0 1 0 0,0 0-1 0 0,0 0 1 0 0,0 0-1 0 0,1 1 1 0 0,-1-1-1 0 0,0 0 1 0 0,0 0-1 0 0,1 1 0 0 0,-1-1 1 0 0,1 0-1 0 0,-1 1 1 0 0,1-1-1 0 0,0 1 1 0 0,0-1-1 0 0,-1 0 1 0 0,1 1-1 0 0,0-1 1 0 0,0 1-1 0 0,0-1 1 0 0,1 1-1 0 0,-1-1 0 0 0,0 0 1 0 0,0 1-1 0 0,1-1 1 0 0,-1 1-1 0 0,1-1 1 0 0,-1 0-1 0 0,1 1 1 0 0,0-1-1 0 0,-1 0 1 0 0,1 0-1 0 0,0 0 0 0 0,0 1 1 0 0,0-1-1 0 0,0 0 1 0 0,0 0-1 0 0,1 1-5 0 0,103 1 187 0 0,-90-4-135 0 0,0 0 0 0 0,1 2 0 0 0,-1-1 1 0 0,0 2-1 0 0,0 0 0 0 0,0 0 0 0 0,0 2 0 0 0,11 3-52 0 0,-20-4 54 0 0,1-1-1 0 0,0 1 1 0 0,-1 0-1 0 0,0 1 1 0 0,0 0-1 0 0,0 0 1 0 0,0 0-1 0 0,0 1 1 0 0,-1 0-1 0 0,0 0 1 0 0,0 0-1 0 0,0 0 1 0 0,-1 1-1 0 0,0 0 1 0 0,0 0-1 0 0,0 0 1 0 0,-1 0-1 0 0,0 1 1 0 0,0 0-1 0 0,0-1 1 0 0,-1 1-1 0 0,0 0 1 0 0,-1 0-1 0 0,1 0 1 0 0,-1 0-1 0 0,-1 3-53 0 0,-2 7 92 0 0,-1 1 0 0 0,-1-1-1 0 0,-1 1 1 0 0,0-2 0 0 0,-2 1 0 0 0,0 0-1 0 0,0-1 1 0 0,-2-1 0 0 0,0 1-1 0 0,0-1 1 0 0,-2-1 0 0 0,0 0-1 0 0,0 0 1 0 0,-1-1 0 0 0,-1-1 0 0 0,0 0-1 0 0,-1 0 1 0 0,-15 9-92 0 0,29-21 2 0 0,-11 10-139 0 0,7-5-32 0 0,-1 0 0 0 0,1-1-1 0 0,-1 1 1 0 0,0-1 0 0 0,0-1-1 0 0,0 1 1 0 0,-1-1 0 0 0,1 1-1 0 0,-1-1 1 0 0,0-1 0 0 0,0 1-1 0 0,0-1 1 0 0,0 0-1 0 0,0-1 1 0 0,-1 1 0 0 0,-2-1 169 0 0,5-23-12368 0 0,4 11 2159 0 0</inkml:trace>
  <inkml:trace contextRef="#ctx0" brushRef="#br0" timeOffset="79336.869">7365 3005 15843 0 0,'0'0'859'0'0,"0"0"-23"0"0,0 0 147 0 0,0 0 195 0 0,0 0 79 0 0,-4 35-88 0 0,-12 111-217 0 0,12 0 828 0 0,6-106-1579 0 0,1 1 0 0 0,3-1-1 0 0,1 0 1 0 0,2 0-1 0 0,2-1 1 0 0,1 0 0 0 0,4 3-201 0 0,2-7-76 0 0,8 30-3540 0 0,-27-63 1137 0 0,-3-1-6915 0 0,4-1 8803 0 0,-4 0-9515 0 0</inkml:trace>
  <inkml:trace contextRef="#ctx0" brushRef="#br0" timeOffset="79513.187">7092 3502 8058 0 0,'0'0'3857'0'0,"0"0"-1762"0"0,0 0-712 0 0,0 0-174 0 0,0 0-57 0 0,0 0-134 0 0,0 0-179 0 0,0 0-155 0 0,0 0-120 0 0,0 0-70 0 0,0 0-72 0 0,0 0-78 0 0,33-24-76 0 0,102-70-62 0 0,-55 59-19 0 0,-61 33-155 0 0,34-10-809 0 0,0 4 1 0 0,1 1 0 0 0,0 3 0 0 0,20 2 776 0 0,-27-2-2134 0 0,2 1-5898 0 0,-28 3-1509 0 0</inkml:trace>
  <inkml:trace contextRef="#ctx0" brushRef="#br0" timeOffset="79852.841">7952 3251 7026 0 0,'0'0'3620'0'0,"0"0"-1297"0"0,0 0-722 0 0,0 0-256 0 0,0 0-147 0 0,0 0-119 0 0,0 0-120 0 0,0 0-122 0 0,0 0-106 0 0,0 0-121 0 0,0 0-124 0 0,0 0-120 0 0,-29 7-96 0 0,-90 23-64 0 0,116-29-195 0 0,0-1 0 0 0,-1 1 1 0 0,1 0-1 0 0,0 0 0 0 0,-1 0 1 0 0,1 0-1 0 0,0 1 0 0 0,0-1 1 0 0,0 1-1 0 0,0 0 0 0 0,0 0 1 0 0,1 0-1 0 0,-1 0 0 0 0,0 0 1 0 0,1 1-1 0 0,0-1 0 0 0,-1 1 1 0 0,1 0-1 0 0,0 0-11 0 0,-5 6 40 0 0,0-1-29 0 0,0 0 1 0 0,0 0-1 0 0,1 1 1 0 0,0-1-1 0 0,0 1 1 0 0,1 1-1 0 0,0-1 1 0 0,1 1-1 0 0,0 0 1 0 0,0 0-1 0 0,1 0 1 0 0,0 0 0 0 0,1 1-1 0 0,0-1 1 0 0,1 1-1 0 0,0-1 1 0 0,1 1-1 0 0,0 0 1 0 0,0-1-1 0 0,2 7-11 0 0,0-14 11 0 0,1 0-1 0 0,-1-1 0 0 0,1 1 0 0 0,-1-1 1 0 0,1 1-1 0 0,0-1 0 0 0,0 0 1 0 0,0 0-1 0 0,0 0 0 0 0,0-1 0 0 0,0 1 1 0 0,0-1-1 0 0,1 1 0 0 0,-1-1 1 0 0,1 0-1 0 0,-1-1 0 0 0,1 1 0 0 0,-1-1 1 0 0,1 1-1 0 0,-1-1 0 0 0,1 0 1 0 0,-1 0-1 0 0,1 0 0 0 0,-1-1 0 0 0,1 1 1 0 0,-1-1-1 0 0,1 0 0 0 0,-1 0 0 0 0,1 0 1 0 0,-1-1-1 0 0,0 1 0 0 0,0-1 1 0 0,0 0-1 0 0,0 1 0 0 0,0-1 0 0 0,0-1 1 0 0,0 1-1 0 0,1-1-10 0 0,19-16 227 0 0,-1-1-1 0 0,0-1 1 0 0,-1-1-1 0 0,-2-1 1 0 0,0 0-1 0 0,-2-1 0 0 0,0-2 1 0 0,-2 1-1 0 0,4-10-226 0 0,36-54 604 0 0,-49 79-578 0 0,57-57 123 0 0,-61 67-156 0 0,-1 1 1 0 0,1 0-1 0 0,-1-1 1 0 0,1 1-1 0 0,-1 0 1 0 0,0 0-1 0 0,1 0 1 0 0,-1 0-1 0 0,0 0 1 0 0,0 0-1 0 0,0 0 1 0 0,0 1-1 0 0,0-1 1 0 0,0 0-1 0 0,0 1 1 0 0,0-1-1 0 0,0 0 1 0 0,-1 1-1 0 0,1-1 1 0 0,-1 1-1 0 0,1-1 1 0 0,-1 1-1 0 0,1 0 1 0 0,-1-1-1 0 0,0 1 1 0 0,0 1 6 0 0,1 0-10 0 0,43 151-3938 0 0,-36-139 1296 0 0,-2-6-2597 0 0,-2-4-6048 0 0</inkml:trace>
  <inkml:trace contextRef="#ctx0" brushRef="#br0" timeOffset="80234.399">8335 3369 9602 0 0,'0'0'2182'0'0,"0"0"-482"0"0,0 0-85 0 0,0 0-16 0 0,0 0-146 0 0,0 0-261 0 0,0 0-281 0 0,0 0-161 0 0,0 0-96 0 0,14-34-71 0 0,46-104-82 0 0,-6 16 679 0 0,-15 52-885 0 0,-35 107-599 0 0,-4-16 291 0 0,11 103-230 0 0,-10-120 237 0 0,0 0 0 0 0,1 0-1 0 0,-1-1 1 0 0,1 1 0 0 0,0 0 0 0 0,0-1 0 0 0,1 1 0 0 0,-1-1 0 0 0,0 1 0 0 0,1-1 0 0 0,0 0-1 0 0,0 0 1 0 0,0-1 0 0 0,0 1 0 0 0,1-1 0 0 0,-1 1 0 0 0,1-1 0 0 0,-1 0 0 0 0,1 0 0 0 0,0 0-1 0 0,0-1 1 0 0,-1 1 0 0 0,1-1 0 0 0,0 0 0 0 0,1 0 0 0 0,-1-1 0 0 0,4 1 6 0 0,3-2 94 0 0,-1-1 0 0 0,1 0 0 0 0,-1-1 0 0 0,0 0 0 0 0,0-1 0 0 0,0 0 0 0 0,0 0 0 0 0,0-1 0 0 0,-1 0 0 0 0,0-1 0 0 0,0 0 0 0 0,0-1 0 0 0,-1 1 0 0 0,0-2 0 0 0,0 1 0 0 0,-1-1 0 0 0,0 0 0 0 0,-1-1 0 0 0,1 0 0 0 0,-2 0 0 0 0,1 0 0 0 0,-1 0 0 0 0,0-1 0 0 0,0-4-94 0 0,2 0-23 0 0,0 0 0 0 0,-2 0 0 0 0,1-1 0 0 0,-2 0 0 0 0,0 0 0 0 0,-1 0 0 0 0,-1 0 0 0 0,1-5 23 0 0,2-40-8230 0 0,-4 51-3415 0 0</inkml:trace>
  <inkml:trace contextRef="#ctx0" brushRef="#br0" timeOffset="80500.188">9189 2287 16227 0 0,'0'0'2404'0'0,"0"0"-1556"0"0,0 0-457 0 0,0 0 177 0 0,0 0 239 0 0,0 0 171 0 0,0 0 8 0 0,0 0-163 0 0,0 0-140 0 0,0 0-115 0 0,7 37-114 0 0,22 120-117 0 0,-17 6 116 0 0,-1 10-1098 0 0,-10 128 645 0 0,-11-217-4068 0 0,7-82 133 0 0,2-2-3184 0 0,-1 0-3641 0 0</inkml:trace>
  <inkml:trace contextRef="#ctx0" brushRef="#br0" timeOffset="80750.059">8843 2762 10250 0 0,'0'0'2897'0'0,"0"0"-1593"0"0,0 0-72 0 0,0 0 73 0 0,0 0-169 0 0,0 0-240 0 0,0 0-208 0 0,201-81-136 0 0,-157 62-80 0 0,2 5-63 0 0,2-5-97 0 0,1-3-120 0 0,1 4-104 0 0,-2-4-160 0 0,-2 7-344 0 0,-7-4-673 0 0,-8 5-2479 0 0,-15 6-8995 0 0</inkml:trace>
  <inkml:trace contextRef="#ctx0" brushRef="#br0" timeOffset="82553.951">5704 4941 2833 0 0,'0'0'2000'0'0,"0"0"-410"0"0,0 0-70 0 0,0 0 72 0 0,0 0 57 0 0,0 0-77 0 0,0 0-220 0 0,0 0-162 0 0,0 0-139 0 0,0 0-106 0 0,0 0-118 0 0,-15-1-113 0 0,-48-3-106 0 0,9 21 449 0 0,38-7-709 0 0,-182 122 1977 0 0,152-98-1896 0 0,-25 28 710 0 0,91-44-1199 0 0,14-13 149 0 0,0-1-1 0 0,1-1 0 0 0,-1-2 1 0 0,32-4-89 0 0,6 1 50 0 0,-62 1-45 0 0,0 1-1 0 0,0-1 1 0 0,0 1 0 0 0,0 1-1 0 0,0 0 1 0 0,0 0-1 0 0,0 1 1 0 0,0 0-1 0 0,-1 1 1 0 0,1 0-1 0 0,-1 1 1 0 0,0-1-1 0 0,0 2 1 0 0,0 0 0 0 0,0 0-1 0 0,-1 0 1 0 0,0 1-1 0 0,0 0 1 0 0,0 1-1 0 0,-1-1 1 0 0,0 2-1 0 0,3 2-4 0 0,-8-5 40 0 0,1 0 0 0 0,-1 0 0 0 0,0 0-1 0 0,0 0 1 0 0,-1 0 0 0 0,0 0 0 0 0,0 0-1 0 0,0 0 1 0 0,0 1 0 0 0,-1-1-1 0 0,0 0 1 0 0,0 1 0 0 0,0-1 0 0 0,-1 0-1 0 0,0 1 1 0 0,0-1 0 0 0,0 0 0 0 0,0 0-1 0 0,-1 0 1 0 0,0 0 0 0 0,0 0 0 0 0,0 0-1 0 0,-1-1 1 0 0,0 1 0 0 0,0-1-1 0 0,0 1 1 0 0,0-1 0 0 0,-3 2-40 0 0,-112 102 409 0 0,97-94-392 0 0,-1-1 1 0 0,0-2-1 0 0,-1 0 0 0 0,-1-1 0 0 0,1-1 0 0 0,-2-1 1 0 0,1-1-1 0 0,-1-2 0 0 0,0 0 0 0 0,0-1 1 0 0,0-2-1 0 0,0-1 0 0 0,-20-1-17 0 0,44 0-25 0 0,0 0 1 0 0,0 1-1 0 0,-1-1 1 0 0,1 0-1 0 0,0 0 0 0 0,0 0 1 0 0,0 0-1 0 0,0 0 1 0 0,-1 0-1 0 0,1 0 0 0 0,0-1 1 0 0,0 1-1 0 0,0 0 1 0 0,0-1-1 0 0,0 1 0 0 0,0-1 1 0 0,0 1-1 0 0,0-1 1 0 0,0 1-1 0 0,0-1 0 0 0,0 0 1 0 0,0 1-1 0 0,0-1 1 0 0,0 0-1 0 0,1 0 0 0 0,-1 0 1 0 0,0 0-1 0 0,0 0 1 0 0,1 0-1 0 0,-1 0 0 0 0,1 0 1 0 0,-1 0-1 0 0,1 0 1 0 0,-1 0-1 0 0,1 0 0 0 0,0 0 1 0 0,-1 0-1 0 0,1 0 1 0 0,0 0-1 0 0,0-1 0 0 0,0 1 1 0 0,0 0-1 0 0,0 0 1 0 0,0 0-1 0 0,0 0 0 0 0,0 0 1 0 0,1-1-1 0 0,-1 1 1 0 0,0 0-1 0 0,1 0 0 0 0,-1 0 1 0 0,1 0-1 0 0,0-1 25 0 0,34-50-2235 0 0,-17 36 719 0 0,5-5-4529 0 0,-7 9-5537 0 0</inkml:trace>
  <inkml:trace contextRef="#ctx0" brushRef="#br0" timeOffset="83065.13">6113 4978 15299 0 0,'0'0'1546'0'0,"0"0"-674"0"0,0 0-286 0 0,0 0 104 0 0,0 0 200 0 0,0 0 107 0 0,0 0-91 0 0,-5 36-183 0 0,-15 112-158 0 0,15-42 134 0 0,38 185 16 0 0,-32-270-696 0 0,0-10 2 0 0,1 0 0 0 0,-2 0-1 0 0,0 0 1 0 0,0 0 0 0 0,-1 0-1 0 0,0 0 1 0 0,-1 1 0 0 0,-1-2 0 0 0,1 1-1 0 0,-2 0 1 0 0,1-1 0 0 0,-2 1 0 0 0,1-1-1 0 0,-2 1-20 0 0,5-10 17 0 0,0 0 0 0 0,0 0 0 0 0,0 0 0 0 0,0 0 0 0 0,0 0 0 0 0,0 0 0 0 0,0 0 0 0 0,-1-1 0 0 0,1 1 0 0 0,0-1 0 0 0,0 1 0 0 0,-1-1 0 0 0,1 1 0 0 0,0-1 0 0 0,-1 0 0 0 0,1 1 0 0 0,0-1 0 0 0,-1 0 0 0 0,1 0 0 0 0,-1 0 0 0 0,1 0 0 0 0,0 0 0 0 0,-1 0 0 0 0,1-1 0 0 0,0 1 0 0 0,-1 0 0 0 0,1-1 0 0 0,0 1 0 0 0,-1-1 0 0 0,1 1 0 0 0,0-1 0 0 0,0 0 0 0 0,0 1 0 0 0,0-1 0 0 0,-1 0 0 0 0,1 0 0 0 0,0 0 0 0 0,0 0 0 0 0,0 0 0 0 0,1 0 0 0 0,-1 0 0 0 0,0 0 0 0 0,0 0 0 0 0,1-1 0 0 0,-1 1 0 0 0,0 0 0 0 0,1 0 0 0 0,-1-1 0 0 0,1 1 0 0 0,0 0 0 0 0,-1-1 0 0 0,1 1 0 0 0,0 0 0 0 0,0-2-17 0 0,-4-17 31 0 0,1 0 1 0 0,0 0 0 0 0,2 0-1 0 0,1-1 1 0 0,0 1-1 0 0,1 0 1 0 0,1 0-1 0 0,2 0 1 0 0,0-4-32 0 0,15-48 36 0 0,2 0 0 0 0,3 2 0 0 0,4 1 0 0 0,2 1 0 0 0,24-37-36 0 0,-31 65-4 0 0,1 0 0 0 0,3 1-1 0 0,0 2 1 0 0,3 1 0 0 0,1 1 0 0 0,1 1 0 0 0,2 2 0 0 0,23-16 4 0 0,-55 46-2 0 0,-1 0 0 0 0,1 0 0 0 0,-1 0 0 0 0,1 0 0 0 0,0 0 0 0 0,0 0 0 0 0,0 1 0 0 0,0-1 1 0 0,0 1-1 0 0,0-1 0 0 0,1 1 0 0 0,-1 0 0 0 0,0 0 0 0 0,1 0 0 0 0,-1 0 0 0 0,1 0 1 0 0,-1 1-1 0 0,1-1 0 0 0,-1 1 0 0 0,1-1 0 0 0,0 1 0 0 0,-1 0 0 0 0,1 0 0 0 0,-1 0 0 0 0,1 0 1 0 0,-1 1-1 0 0,1-1 0 0 0,0 1 0 0 0,-1 0 0 0 0,1-1 0 0 0,-1 1 0 0 0,0 0 0 0 0,1 0 0 0 0,-1 1 1 0 0,0-1-1 0 0,0 0 0 0 0,1 1 0 0 0,-1 0 0 0 0,0-1 0 0 0,-1 1 0 0 0,3 1 2 0 0,-2 14 18 0 0,-1 0 0 0 0,-1 0 0 0 0,0 0 0 0 0,-1 0 0 0 0,-1 0 0 0 0,0-1 0 0 0,-2 1 0 0 0,1 0 0 0 0,-2-1 0 0 0,0 0 0 0 0,-2 0 0 0 0,1-1 0 0 0,-2 0 0 0 0,0 0 0 0 0,0 0 0 0 0,-2-1 0 0 0,-7 9-18 0 0,-9 17 35 0 0,-2-2 0 0 0,-1-1 1 0 0,-2-1-1 0 0,-14 11-35 0 0,38-39-9 0 0,0 0 1 0 0,-1-1-1 0 0,0 0 0 0 0,0 0 1 0 0,0 0-1 0 0,-1-1 1 0 0,0-1-1 0 0,0 1 0 0 0,-1-2 1 0 0,0 1-1 0 0,0-1 0 0 0,0-1 1 0 0,0 1-1 0 0,0-2 1 0 0,-1 0-1 0 0,1 0 0 0 0,-4 0 9 0 0,12-2-31 0 0,0-1-1 0 0,1 1 1 0 0,-1-1 0 0 0,0 1-1 0 0,1-1 1 0 0,-1 0-1 0 0,0 0 1 0 0,1 0-1 0 0,-1 0 1 0 0,1 0 0 0 0,-1 0-1 0 0,1 0 1 0 0,0 0-1 0 0,-1 0 1 0 0,1-1 0 0 0,0 1-1 0 0,0 0 1 0 0,0-1-1 0 0,0 1 1 0 0,0-1-1 0 0,0 0 1 0 0,0 1 0 0 0,1-1-1 0 0,-1 0 1 0 0,0 1-1 0 0,1-1 1 0 0,0 0-1 0 0,-1 0 1 0 0,1 1 0 0 0,0-1-1 0 0,0 0 1 0 0,0 0-1 0 0,0 0 1 0 0,0 1-1 0 0,0-1 1 0 0,0 0 0 0 0,1-1 31 0 0,19-67-1846 0 0,28 0-1755 0 0,-11 28-5260 0 0,-24 26-2037 0 0</inkml:trace>
  <inkml:trace contextRef="#ctx0" brushRef="#br0" timeOffset="83422.115">6538 4952 0 0 0,'0'0'1266'0'0,"0"0"477"0"0,0 0 525 0 0,0 0 410 0 0,0 0 108 0 0,0 0-201 0 0,0 0-381 0 0,32 2-376 0 0,98 4-283 0 0,-50-19 891 0 0,-64 8-2174 0 0,-1-2 0 0 0,0 0 0 0 0,0-1-1 0 0,-1-1 1 0 0,0 0 0 0 0,0-1 0 0 0,-1 0-1 0 0,0-1 1 0 0,-1-1 0 0 0,0 0 0 0 0,-1 0 0 0 0,0-1-1 0 0,-1-1 1 0 0,-1 0 0 0 0,0 0 0 0 0,-1-1 0 0 0,1-1-262 0 0,-7 12 8 0 0,1 1 1 0 0,-1-1 0 0 0,0 0 0 0 0,0-1-1 0 0,-1 1 1 0 0,1 0 0 0 0,-1-1 0 0 0,0 1 0 0 0,0-1-1 0 0,0 1 1 0 0,0-1 0 0 0,-1 1 0 0 0,0-1 0 0 0,0 1-1 0 0,0-1 1 0 0,-1 0 0 0 0,1 1 0 0 0,-1-1-1 0 0,0 1 1 0 0,0 0 0 0 0,-1-1 0 0 0,1 1 0 0 0,-1 0-1 0 0,0 0 1 0 0,0-1 0 0 0,-1 2 0 0 0,1-1 0 0 0,-1 0-1 0 0,0 0 1 0 0,0 1 0 0 0,0 0 0 0 0,0-1 0 0 0,-1 1-1 0 0,1 0 1 0 0,-1 1 0 0 0,0-1 0 0 0,0 1-1 0 0,0-1 1 0 0,0 1 0 0 0,0 0 0 0 0,0 1 0 0 0,0-1-1 0 0,-1 1 1 0 0,-3-1-9 0 0,-1 2-17 0 0,1 0 0 0 0,0 1 0 0 0,0 0 0 0 0,0 1 0 0 0,0-1 0 0 0,0 2 0 0 0,1-1 0 0 0,-1 1 0 0 0,1 0 0 0 0,-1 0 0 0 0,1 1 0 0 0,0 0 0 0 0,0 1 0 0 0,1-1 0 0 0,-1 1 0 0 0,1 1 0 0 0,0-1 0 0 0,0 1 0 0 0,1 0 0 0 0,0 0 0 0 0,0 1 17 0 0,-9 11-15 0 0,1 0 1 0 0,0 2-1 0 0,2-1 1 0 0,0 1-1 0 0,1 1 1 0 0,1 0-1 0 0,1 0 15 0 0,3-7-24 0 0,0 0-1 0 0,1 0 0 0 0,1 0 1 0 0,0 0-1 0 0,1 0 0 0 0,0 0 1 0 0,1 1-1 0 0,1-1 0 0 0,1 1 1 0 0,1 11 24 0 0,-1-22-9 0 0,1 1 1 0 0,-1-1 0 0 0,1 0 0 0 0,0 1-1 0 0,1-1 1 0 0,-1 0 0 0 0,1 0-1 0 0,-1-1 1 0 0,1 1 0 0 0,0-1 0 0 0,1 1-1 0 0,-1-1 1 0 0,1 0 0 0 0,-1 0-1 0 0,1 0 1 0 0,0-1 0 0 0,0 1 0 0 0,0-1-1 0 0,0 0 1 0 0,1 0 0 0 0,-1 0-1 0 0,0-1 1 0 0,1 0 0 0 0,-1 0 0 0 0,6 1 8 0 0,117 5-603 0 0,-110-9 312 0 0,1-1-1 0 0,-1-1 1 0 0,0-1-1 0 0,0 0 0 0 0,0-1 1 0 0,-1-1-1 0 0,0 0 1 0 0,0-2-1 0 0,-1 1 0 0 0,0-2 1 0 0,0-1 291 0 0,22-15-4640 0 0,-4-1-3644 0 0,-21 18-246 0 0</inkml:trace>
  <inkml:trace contextRef="#ctx0" brushRef="#br0" timeOffset="83833.442">7324 4728 3577 0 0,'0'0'884'0'0,"0"0"-344"0"0,0 0 83 0 0,0 0 425 0 0,0 0 478 0 0,0 0 315 0 0,0 0 127 0 0,0 0-65 0 0,0 0-195 0 0,0 0-204 0 0,0 0-199 0 0,0 0-186 0 0,0 0-133 0 0,22-14-133 0 0,68-46-121 0 0,-20-9 836 0 0,-60 54-1331 0 0,-7 9-156 0 0,1 0-1 0 0,-1 0 0 0 0,0 0 1 0 0,0 0-1 0 0,-1-1 0 0 0,1 1 1 0 0,-2-1-1 0 0,1 0 0 0 0,-1 0 0 0 0,0 0 1 0 0,0 1-1 0 0,-1-1 0 0 0,0 0 1 0 0,0-6-81 0 0,-1 11-7 0 0,0-1 0 0 0,-1 0 0 0 0,1 1-1 0 0,-1-1 1 0 0,1 0 0 0 0,-1 1 0 0 0,0 0 0 0 0,0-1 0 0 0,0 1 0 0 0,0 0 0 0 0,-1 0 0 0 0,1 0 0 0 0,0 1 0 0 0,-1-1 0 0 0,1 0 0 0 0,-1 1 0 0 0,0 0 0 0 0,1-1 0 0 0,-1 1 0 0 0,0 0 0 0 0,0 1 0 0 0,0-1 0 0 0,0 0 0 0 0,0 1-1 0 0,0-1 1 0 0,0 1 0 0 0,0 0 0 0 0,0 0 0 0 0,0 0 0 0 0,0 1 0 0 0,0-1 0 0 0,0 1 0 0 0,1 0 0 0 0,-1-1 0 0 0,0 1 0 0 0,0 0 0 0 0,0 1 0 0 0,1-1 0 0 0,-1 0 0 0 0,0 1 0 0 0,1 0 0 0 0,-2 1 7 0 0,-11 7-40 0 0,0 1 0 0 0,1 1 1 0 0,1 0-1 0 0,0 0 1 0 0,0 1-1 0 0,2 1 1 0 0,0 0-1 0 0,0 1 1 0 0,1 0-1 0 0,1 1 0 0 0,0 0 1 0 0,2 0-1 0 0,0 1 1 0 0,0 0-1 0 0,2 0 1 0 0,0 0-1 0 0,1 1 0 0 0,0 0 1 0 0,2 0-1 0 0,0 0 1 0 0,1 8 39 0 0,1-22-3 0 0,0 1 0 0 0,1-1 1 0 0,-1 0-1 0 0,1 1 0 0 0,0-1 0 0 0,1 0 1 0 0,-1 1-1 0 0,1-1 0 0 0,0 0 0 0 0,0 0 1 0 0,0 0-1 0 0,0-1 0 0 0,1 1 0 0 0,-1 0 1 0 0,1-1-1 0 0,0 0 0 0 0,0 1 0 0 0,0-1 1 0 0,1 0-1 0 0,-1-1 0 0 0,1 1 1 0 0,-1-1-1 0 0,1 1 0 0 0,0-1 0 0 0,0 0 1 0 0,0-1-1 0 0,0 1 0 0 0,1-1 0 0 0,-1 1 1 0 0,0-1-1 0 0,1 0 0 0 0,-1-1 0 0 0,0 1 1 0 0,1-1-1 0 0,-1 0 0 0 0,1 0 0 0 0,-1 0 1 0 0,3-1 2 0 0,4 1 14 0 0,1-1 0 0 0,-1 0-1 0 0,1 0 1 0 0,-1-1 0 0 0,1 0 0 0 0,-1-1 0 0 0,0-1 0 0 0,0 0 0 0 0,-1 0 0 0 0,1-1 0 0 0,-1 0-1 0 0,6-4-13 0 0,138-106-680 0 0,-84 58-3195 0 0,-39 36-3312 0 0,-22 16 2689 0 0,-1 1-3244 0 0</inkml:trace>
  <inkml:trace contextRef="#ctx0" brushRef="#br0" timeOffset="84353.714">7926 4500 0 0 0,'0'0'1344'0'0,"0"0"145"0"0,0 0 136 0 0,0 0 198 0 0,0 0 100 0 0,0 0-30 0 0,0 0-158 0 0,0 0-259 0 0,0 0-202 0 0,0 0-171 0 0,0 0-132 0 0,0 0-89 0 0,12-27-85 0 0,34-78-51 0 0,-34 78-64 0 0,-12 27-106 0 0,0 0-147 0 0,-18 15 104 0 0,-93 122-428 0 0,106-130-101 0 0,-1 1 0 0 0,2 0 0 0 0,-1 1 0 0 0,1-1 0 0 0,0 1 0 0 0,1-1 1 0 0,0 1-1 0 0,0 0 0 0 0,1 1 0 0 0,0-1 0 0 0,1 0 0 0 0,0 0 0 0 0,0 1 0 0 0,1 3-4 0 0,1-10 6 0 0,-1 0-1 0 0,1-1 1 0 0,0 1-1 0 0,-1-1 0 0 0,1 1 1 0 0,0-1-1 0 0,1 1 1 0 0,-1-1-1 0 0,0 1 0 0 0,1-1 1 0 0,-1 0-1 0 0,1 0 1 0 0,0 0-1 0 0,0 0 0 0 0,0 0 1 0 0,0 0-1 0 0,0 0 1 0 0,0-1-1 0 0,0 1 1 0 0,0-1-1 0 0,1 0 0 0 0,-1 1 1 0 0,1-1-1 0 0,-1 0 1 0 0,1 0-1 0 0,-1-1 0 0 0,1 1 1 0 0,0 0-1 0 0,-1-1 1 0 0,1 0-1 0 0,0 0 1 0 0,0 1-6 0 0,87-16 945 0 0,-55-7-433 0 0,-2-1-1 0 0,0-2 1 0 0,-2-1 0 0 0,-1-2-1 0 0,-1-1 1 0 0,-2-1-1 0 0,-1-2 1 0 0,6-10-512 0 0,138-209 651 0 0,-157 229-673 0 0,-1 0 1 0 0,0-1-1 0 0,-2 0 1 0 0,0-1-1 0 0,-2 0 1 0 0,-1 0-1 0 0,-1-1 0 0 0,-1 0 1 0 0,-1 0-1 0 0,-1-1 1 0 0,-1 1-1 0 0,-1-1 1 0 0,-2 0 21 0 0,0 19-22 0 0,-1 0 0 0 0,1 0 1 0 0,-2-1-1 0 0,1 2 0 0 0,-1-1 1 0 0,0 0-1 0 0,-1 0 0 0 0,1 1 1 0 0,-1 0-1 0 0,-1 0 0 0 0,1 0 1 0 0,-1 0-1 0 0,0 1 0 0 0,0-1 1 0 0,-1 1-1 0 0,1 1 0 0 0,-1-1 1 0 0,0 1-1 0 0,-1 0 0 0 0,1 0 1 0 0,-1 1-1 0 0,1 0 0 0 0,-1 0 0 0 0,0 0 1 0 0,0 1-1 0 0,0 0 0 0 0,-1 1 1 0 0,1-1-1 0 0,0 1 0 0 0,-1 1 1 0 0,1-1-1 0 0,0 1 0 0 0,-1 1 1 0 0,1-1-1 0 0,-1 1 0 0 0,1 1 1 0 0,0-1-1 0 0,0 1 0 0 0,0 0 1 0 0,0 1-1 0 0,0 0 0 0 0,0 0 1 0 0,-2 2 21 0 0,-11 4-18 0 0,0 2 1 0 0,1 0 0 0 0,0 1 0 0 0,1 1 0 0 0,1 0 0 0 0,0 2 0 0 0,0 0-1 0 0,2 0 1 0 0,0 2 0 0 0,1 0 0 0 0,0 1 0 0 0,1 0 0 0 0,2 1 0 0 0,0 0-1 0 0,0 1 1 0 0,2 0 0 0 0,1 1 0 0 0,0 0 0 0 0,2 0 0 0 0,0 0 0 0 0,1 1-1 0 0,1 0 1 0 0,2 0 0 0 0,0 0 0 0 0,1 0 0 0 0,1 1 0 0 0,1 1 17 0 0,2-10 12 0 0,1-1 0 0 0,0 1 1 0 0,1-1-1 0 0,1 0 0 0 0,0 0 1 0 0,0-1-1 0 0,2 0 0 0 0,-1 0 0 0 0,1 0 1 0 0,1-1-1 0 0,0-1 0 0 0,1 1 1 0 0,0-1-1 0 0,0-1 0 0 0,9 6-12 0 0,8 5 32 0 0,0-1 0 0 0,1-1-1 0 0,1-1 1 0 0,1-2 0 0 0,0-1 0 0 0,6 0-32 0 0,39 8 16 0 0,2-3 0 0 0,0-3 0 0 0,1-4 0 0 0,0-3 0 0 0,0-3 0 0 0,1-4 1 0 0,41-6-17 0 0,-105 4-41 0 0,63-2-1197 0 0,-46-3-3148 0 0,-17 1-7198 0 0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36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0 0 0,'0'0'223'0'0,"0"0"778"0"0,0 0 130 0 0,0 0-47 0 0,0 0-55 0 0,0 0-79 0 0,0 0-75 0 0,0 0-30 0 0,0 0-3 0 0,0 0 19 0 0,0 0 23 0 0,0 0-31 0 0,0 0-95 0 0,0 0-150 0 0,-20 0 1131 0 0,-146 0 3273 0 0,85 4-1336 0 0,64 27-3222 0 0,10-15-383 0 0,0 1-1 0 0,2-1 1 0 0,0 1-1 0 0,1 0 1 0 0,1 1 0 0 0,0-1-1 0 0,1 1 1 0 0,1-1-1 0 0,1 1 1 0 0,1 0 0 0 0,0-1-1 0 0,2 7-70 0 0,-2-7 40 0 0,37 403 740 0 0,-45-296-392 0 0,-5 9-117 0 0,-25-59 251 0 0,35-63-577 0 0,2-11 67 0 0,1 0 1 0 0,-1-1-1 0 0,0 1 1 0 0,0 0-1 0 0,1 0 1 0 0,-1 0-1 0 0,0-1 1 0 0,0 1-1 0 0,1 0 0 0 0,-1 0 1 0 0,0 0-1 0 0,1 0 1 0 0,-1 0-1 0 0,0 0 1 0 0,1 0-1 0 0,-1 0 0 0 0,0 0 1 0 0,1 0-1 0 0,-1 0 1 0 0,0 0-1 0 0,1 0 1 0 0,-1 0-1 0 0,0 0 1 0 0,1 0-1 0 0,-1 0 0 0 0,0 0 1 0 0,0 0-1 0 0,1 0 1 0 0,-1 0-1 0 0,0 1 1 0 0,1-1-1 0 0,-1 0 1 0 0,0 0-1 0 0,0 0 0 0 0,1 0 1 0 0,-1 1-1 0 0,0-1 1 0 0,0 0-1 0 0,1 0 1 0 0,-1 1-1 0 0,0-1 0 0 0,0 0 1 0 0,0 1-1 0 0,0-1 1 0 0,1 0-1 0 0,-1 0 1 0 0,0 1-1 0 0,0-1 1 0 0,0 0-1 0 0,0 1 0 0 0,0-1 1 0 0,0 0-1 0 0,0 1 1 0 0,0-1-1 0 0,0 0 1 0 0,0 1-1 0 0,0-1 0 0 0,0 0 1 0 0,0 1-1 0 0,0-1 1 0 0,0 0-1 0 0,0 0 1 0 0,0 1-1 0 0,-1-1 1 0 0,1 0-1 0 0,0 1-12 0 0,235-43 416 0 0,-135 22-263 0 0,-98 18-323 0 0,-8 3-2219 0 0,-2 0-7518 0 0,6-1-2026 0 0</inkml:trace>
  <inkml:trace contextRef="#ctx0" brushRef="#br0" timeOffset="869.015">676 478 7306 0 0,'0'0'1516'0'0,"0"0"-227"0"0,0 0 21 0 0,0 0 128 0 0,0 0 29 0 0,0 0-160 0 0,0 0-282 0 0,0 0-282 0 0,0 0-210 0 0,0 0-135 0 0,0 0-94 0 0,0 0-51 0 0,2 28 2452 0 0,-42 106 30 0 0,21 1-1660 0 0,19-131-1035 0 0,1-1 0 0 0,-1 0 0 0 0,1 0 0 0 0,0-1-1 0 0,1 1 1 0 0,-1 0 0 0 0,0 0 0 0 0,1 0 0 0 0,-1-1 0 0 0,1 1 0 0 0,0-1 0 0 0,0 1-1 0 0,0-1 1 0 0,0 0 0 0 0,0 0 0 0 0,1 0 0 0 0,-1 0 0 0 0,1 0 0 0 0,-1 0 0 0 0,1-1-1 0 0,0 1 1 0 0,-1-1 0 0 0,1 0 0 0 0,0 0 0 0 0,0 0 0 0 0,0 0 0 0 0,0 0 0 0 0,0-1-1 0 0,0 1 1 0 0,0-1 0 0 0,0 0 0 0 0,0 0 0 0 0,0 0 0 0 0,1 0 0 0 0,-1 0-1 0 0,0-1 1 0 0,0 1 0 0 0,0-1 0 0 0,1 0-40 0 0,45 1 331 0 0,-44-27-4396 0 0,-3 23 2908 0 0,3-7-7048 0 0,-3 6-3514 0 0</inkml:trace>
  <inkml:trace contextRef="#ctx0" brushRef="#br0" timeOffset="1434.638">472 301 3193 0 0,'0'0'2846'0'0,"0"0"-1150"0"0,0 0-322 0 0,0 0 150 0 0,0 0 151 0 0,0 0-44 0 0,0 0-251 0 0,0 0-301 0 0,0 0-260 0 0,0 0-164 0 0,0 0-86 0 0,0 0-62 0 0,4-2-43 0 0,6-4-114 0 0,-1 0 0 0 0,0-1 0 0 0,0-1 0 0 0,0 1 0 0 0,-1-1 0 0 0,-1 0 0 0 0,1-1 0 0 0,-1 0 0 0 0,4-8-350 0 0,29-32 642 0 0,48-46 115 0 0,-68 76-594 0 0,-6 38 400 0 0,33 80 780 0 0,-21-52-885 0 0,-7-29-412 0 0,-8-17-3163 0 0,-8 0-1759 0 0,2 2-6928 0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41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95 0 0 0,'0'0'280'0'0,"0"0"205"0"0,0 0 121 0 0,0 0 106 0 0,0 0 112 0 0,0 0 111 0 0,0 0 112 0 0,0 0 125 0 0,2 0-424 0 0,2-3 10118 0 0,-4 3-9342 0 0,-32-1-97 0 0,25 0-1260 0 0,-1 0 0 0 0,1 1 0 0 0,0 0 0 0 0,0 0 0 0 0,-1 1 1 0 0,1 0-1 0 0,0 0 0 0 0,0 1 0 0 0,0-1 0 0 0,0 2 0 0 0,0-1 0 0 0,1 1 0 0 0,-3 1-167 0 0,3-1 61 0 0,0 1-1 0 0,0-1 1 0 0,0 1 0 0 0,1 1-1 0 0,-1-1 1 0 0,1 1-1 0 0,0 0 1 0 0,0 0 0 0 0,1 0-1 0 0,-1 1 1 0 0,1-1-1 0 0,1 1 1 0 0,-1 0 0 0 0,1 1-1 0 0,0-1 1 0 0,0 0-1 0 0,1 1 1 0 0,-1 0 0 0 0,1-1-1 0 0,1 1 1 0 0,0 0-1 0 0,0 0 1 0 0,0 0 0 0 0,1 0-1 0 0,0 0-60 0 0,-1 1 50 0 0,0 0-1 0 0,1 0 1 0 0,1 0 0 0 0,-1 0-1 0 0,1 0 1 0 0,1 0-1 0 0,-1 0 1 0 0,1 0-1 0 0,1 0 1 0 0,-1-1 0 0 0,1 1-1 0 0,1-1 1 0 0,-1 0-1 0 0,1 0 1 0 0,1 0-1 0 0,-1 0 1 0 0,1-1 0 0 0,0 1-1 0 0,0-1 1 0 0,1-1-1 0 0,0 1 1 0 0,0-1-1 0 0,4 3-49 0 0,0-2 52 0 0,-3-1-47 0 0,-1-1 0 0 0,1 0-1 0 0,0 0 1 0 0,0-1-1 0 0,0 0 1 0 0,0 0 0 0 0,0 0-1 0 0,1-1 1 0 0,-1 0 0 0 0,1-1-1 0 0,5 1-4 0 0,34-39-3763 0 0,-36 24 431 0 0,-1 2-3069 0 0,-3 3-4947 0 0</inkml:trace>
  <inkml:trace contextRef="#ctx0" brushRef="#br0" timeOffset="347.522">504 130 8450 0 0,'0'0'1587'0'0,"0"0"-244"0"0,0 0-28 0 0,0 0 113 0 0,0 0-4 0 0,0 0-174 0 0,0 0-263 0 0,0 0-256 0 0,0 0-195 0 0,0 0-114 0 0,0 0-72 0 0,0 0-66 0 0,-22 30-23 0 0,-66 94-23 0 0,65-74 94 0 0,25-45-250 0 0,-1-1-10 0 0,1-1 0 0 0,0 1-1 0 0,0 0 1 0 0,0-1 0 0 0,0 1-1 0 0,1-1 1 0 0,-1 0 0 0 0,1 0-1 0 0,0 0 1 0 0,0 0-1 0 0,0 0 1 0 0,0 0 0 0 0,1-1-1 0 0,-1 0 1 0 0,1 1 0 0 0,-1-1-1 0 0,1-1 1 0 0,0 1 0 0 0,0 0-1 0 0,-1-1 1 0 0,1 0-1 0 0,0 0 1 0 0,1 0 0 0 0,-1-1-1 0 0,0 1 1 0 0,3-1-72 0 0,109-10 1206 0 0,-99 7-1088 0 0,-1-2 0 0 0,0-1-1 0 0,0 0 1 0 0,0 0 0 0 0,-1-2 0 0 0,0 0-1 0 0,0-1 1 0 0,-1 0 0 0 0,0-1 0 0 0,-1-1-1 0 0,0 0 1 0 0,-1-1 0 0 0,0 0-1 0 0,10-13-117 0 0,-17 18 51 0 0,-1 0-1 0 0,0 0 0 0 0,0 0 1 0 0,0-1-1 0 0,-1 1 0 0 0,0-1 1 0 0,0 0-1 0 0,-1 1 0 0 0,0-1 1 0 0,0 0-1 0 0,-1-1 0 0 0,0 1 1 0 0,-1 0-1 0 0,1 0 0 0 0,-2-1-50 0 0,0 5-23 0 0,-1 1-1 0 0,0-1 0 0 0,0 1 0 0 0,-1 0 1 0 0,1 0-1 0 0,-1 0 0 0 0,1 0 0 0 0,-1 0 1 0 0,0 0-1 0 0,0 1 0 0 0,0-1 1 0 0,-1 1-1 0 0,1 0 0 0 0,0 0 0 0 0,-1 0 1 0 0,1 1-1 0 0,-1-1 0 0 0,0 1 0 0 0,0 0 1 0 0,1 0-1 0 0,-1 0 0 0 0,0 0 0 0 0,0 1 1 0 0,0-1-1 0 0,0 1 0 0 0,0 0 1 0 0,0 1-1 0 0,0-1 0 0 0,0 0 0 0 0,0 1 1 0 0,1 0-1 0 0,-2 0 24 0 0,1-1-64 0 0,-8 1-252 0 0,0 1-1 0 0,0 0 0 0 0,0 0 0 0 0,0 1 0 0 0,1 1 0 0 0,0 0 0 0 0,0 1 0 0 0,0 0 0 0 0,-3 2 317 0 0,-23 13-4144 0 0,4 0-4388 0 0,15-10-1609 0 0</inkml:trace>
  <inkml:trace contextRef="#ctx0" brushRef="#br0" timeOffset="991.153">1152 34 9482 0 0,'0'0'1744'0'0,"0"0"-350"0"0,0 0-64 0 0,0 0 75 0 0,0 0-2 0 0,0 0-133 0 0,0 0-237 0 0,0 0-160 0 0,0 0-132 0 0,0 0-99 0 0,0 0-70 0 0,0 0-104 0 0,-15 6-92 0 0,-77 30 465 0 0,89-35-797 0 0,0 0 0 0 0,0 1 0 0 0,0-1 0 0 0,0 1 0 0 0,0 0 0 0 0,0 0 0 0 0,0 0 0 0 0,0 0 0 0 0,1 0 0 0 0,-1 0 0 0 0,1 1 0 0 0,0-1 0 0 0,-1 1 0 0 0,1 0 0 0 0,0-1 0 0 0,1 1 0 0 0,-1 0 0 0 0,0 0 0 0 0,1 1 0 0 0,0-1 0 0 0,0 0-1 0 0,0 0 1 0 0,0 1 0 0 0,0-1 0 0 0,1 0 0 0 0,-1 1 0 0 0,1 1-44 0 0,0-4 1 0 0,0 0 0 0 0,0 0 1 0 0,0 0-1 0 0,0 0 0 0 0,0 0 0 0 0,0 0 0 0 0,1 0 0 0 0,-1 0 0 0 0,0 0 0 0 0,1 0 0 0 0,-1 0 0 0 0,0 0 0 0 0,1 0 0 0 0,0 0 0 0 0,-1 0 1 0 0,1-1-1 0 0,-1 1 0 0 0,1 0 0 0 0,0 0 0 0 0,-1-1 0 0 0,1 1 0 0 0,0 0 0 0 0,0-1 0 0 0,0 1 0 0 0,0 0 0 0 0,0-1 0 0 0,0 1 0 0 0,-1-1 0 0 0,1 0 1 0 0,0 1-1 0 0,0-1 0 0 0,0 0 0 0 0,0 0 0 0 0,1 1-1 0 0,17 9 190 0 0,34 46 290 0 0,-49-51-413 0 0,0 1 0 0 0,0 0 0 0 0,-1-1 0 0 0,0 1 0 0 0,0 0 1 0 0,0 0-1 0 0,-1 1 0 0 0,0-1 0 0 0,0 0 0 0 0,0 1 0 0 0,-1 0 0 0 0,0-1 0 0 0,0 1 0 0 0,-1 0 0 0 0,0-1 0 0 0,0 1 0 0 0,-1 4-67 0 0,-1-7 49 0 0,-1-1-1 0 0,1 1 0 0 0,-1-1 0 0 0,0 1 1 0 0,0-1-1 0 0,-1 0 0 0 0,1 0 0 0 0,0-1 1 0 0,-1 1-1 0 0,0-1 0 0 0,0 1 0 0 0,0-1 1 0 0,0 0-1 0 0,0-1 0 0 0,0 1 1 0 0,-2 0-49 0 0,-82 28 168 0 0,-3-10-188 0 0,34-13-387 0 0,56-7 205 0 0,3-16-4299 0 0,2 6-2241 0 0,-2 6-4638 0 0</inkml:trace>
  <inkml:trace contextRef="#ctx0" brushRef="#br0" timeOffset="1461.71">1491 65 14803 0 0,'0'0'1833'0'0,"0"0"-671"0"0,0 0-248 0 0,0 0 98 0 0,0 0 71 0 0,0 0-101 0 0,0 0-196 0 0,0 0-236 0 0,0 0-161 0 0,0 0-107 0 0,0 0-64 0 0,0 0-49 0 0,0 0-64 0 0,-20 12-6 0 0,-62 40-10 0 0,37 1 82 0 0,40-39-139 0 0,-1 0-23 0 0,0 1 0 0 0,1 1 1 0 0,1-1-1 0 0,0 1 0 0 0,1 0 1 0 0,1 0-1 0 0,0 0 0 0 0,1 0 1 0 0,1 9-10 0 0,2-20 21 0 0,0 1-1 0 0,1 0 1 0 0,-1-1 0 0 0,1 0 0 0 0,0 0 0 0 0,1 0 0 0 0,-1 0 0 0 0,1 0 0 0 0,0 0 0 0 0,0-1 0 0 0,0 0 0 0 0,1 0 0 0 0,-1 0 0 0 0,1-1 0 0 0,0 1-1 0 0,0-1 1 0 0,1 0 0 0 0,-1 0 0 0 0,0-1 0 0 0,1 0 0 0 0,0 0 0 0 0,-1 0 0 0 0,1-1 0 0 0,0 1 0 0 0,0-1 0 0 0,5 0-21 0 0,-3-1 83 0 0,0 0 0 0 0,0 0 0 0 0,-1 0-1 0 0,1-1 1 0 0,-1 0 0 0 0,1 0 0 0 0,-1-1 0 0 0,1 0 0 0 0,-1-1 0 0 0,0 1 0 0 0,0-1 0 0 0,0-1 0 0 0,0 1 0 0 0,0-1 0 0 0,-1-1 0 0 0,0 1 0 0 0,0-1 0 0 0,0 0 0 0 0,0 0 0 0 0,-1-1-1 0 0,4-4-82 0 0,2-6 58 0 0,-1 0 0 0 0,0-1 0 0 0,-2-1 0 0 0,1 1 0 0 0,-2-1 0 0 0,-1-1 0 0 0,0 1-1 0 0,-1-1 1 0 0,-1 0 0 0 0,-1 0 0 0 0,-1-1 0 0 0,0 1 0 0 0,-2-1 0 0 0,0 1 0 0 0,-2-14-58 0 0,2 30-57 0 0,1 0 0 0 0,-1 0 0 0 0,0 0 0 0 0,0 0 0 0 0,0 0 0 0 0,0 0 0 0 0,0 0 1 0 0,-1 0-1 0 0,0 0 0 0 0,1 0 0 0 0,-1 0 0 0 0,0 0 0 0 0,-1 0 0 0 0,1 0 0 0 0,0 1 0 0 0,-1-1 0 0 0,1 0 1 0 0,-1 1-1 0 0,0-1 0 0 0,0 1 0 0 0,0 0 0 0 0,0-1 0 0 0,0 1 0 0 0,-1 0 0 0 0,1 1 0 0 0,-1-1 1 0 0,1 0-1 0 0,-1 1 0 0 0,0-1 0 0 0,1 1 0 0 0,-1 0 0 0 0,0 0 0 0 0,0 0 0 0 0,0 0 0 0 0,0 0 1 0 0,0 1-1 0 0,0-1 0 0 0,0 1 0 0 0,0 0 0 0 0,0 0 0 0 0,0 0 0 0 0,0 0 0 0 0,0 0 0 0 0,0 1 1 0 0,0 0-1 0 0,0-1 0 0 0,0 1 57 0 0,-41 22-2671 0 0,21-9-2547 0 0,6-6-6207 0 0</inkml:trace>
  <inkml:trace contextRef="#ctx0" brushRef="#br0" timeOffset="1981.944">1238 319 7138 0 0,'0'0'2185'0'0,"0"0"-88"0"0,0 0-142 0 0,0 0-75 0 0,0 0-155 0 0,0 0-228 0 0,0 0-227 0 0,0 0-198 0 0,0 0-164 0 0,0 0-164 0 0,0 0-131 0 0,0 0-109 0 0,10-16 804 0 0,-2 8-1160 0 0,0 1-1 0 0,0 0 1 0 0,1 1-1 0 0,0-1 1 0 0,0 2-1 0 0,0-1 1 0 0,1 1-1 0 0,0 1 1 0 0,0 0-1 0 0,0 0 1 0 0,7-1-148 0 0,63 4 408 0 0,-23 48 170 0 0,-3-5 236 0 0,35-35 11 0 0,-78-19-2298 0 0,-7 1-7133 0 0,-4 8-3826 0 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46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0 678 4969 0 0,'0'0'1760'0'0,"0"0"-154"0"0,0 0 9 0 0,0 0 108 0 0,0 0-54 0 0,0 0-245 0 0,0 0-305 0 0,0 0-271 0 0,0 0-187 0 0,0 0-123 0 0,0 0-126 0 0,0 0-81 0 0,22 0 1316 0 0,63-7 1047 0 0,10-5-1429 0 0,-27 4-655 0 0,-62 4-1171 0 0,-10 1-8119 0 0,4 3-1105 0 0</inkml:trace>
  <inkml:trace contextRef="#ctx0" brushRef="#br0" timeOffset="701.877">118 443 3209 0 0,'0'0'1529'0'0,"0"0"-139"0"0,0 0 45 0 0,0 0 124 0 0,0 0 27 0 0,0 0-162 0 0,0 0-254 0 0,0 0-228 0 0,0 0-173 0 0,0 0-107 0 0,0 0-94 0 0,0 0-98 0 0,0 0-101 0 0,10 16 1588 0 0,-4-2-1489 0 0,-1-1 0 0 0,0 1 0 0 0,-1 0 0 0 0,-1 1 0 0 0,0-1 0 0 0,-1 0 0 0 0,-1 1 1 0 0,0-1-1 0 0,-1 5-468 0 0,2 247 917 0 0,4-260-2773 0 0,1-12-2370 0 0,-5 3 879 0 0,-1 2-7512 0 0</inkml:trace>
  <inkml:trace contextRef="#ctx0" brushRef="#br0" timeOffset="1369.433">428 613 7370 0 0,'0'0'1777'0'0,"0"0"-719"0"0,0 0-226 0 0,0 0 143 0 0,0 0 122 0 0,0 0-48 0 0,0 0-122 0 0,0 0-127 0 0,0 0-79 0 0,0 0-13 0 0,0 0-49 0 0,0 0-72 0 0,16-4-43 0 0,48-12-56 0 0,-14-11 1020 0 0,-39 16-1138 0 0,58-58 1242 0 0,-67 69-1600 0 0,-1 0 0 0 0,1 1 0 0 0,-1-1-1 0 0,1 0 1 0 0,-1 1 0 0 0,0-1 0 0 0,1 1-1 0 0,-1 0 1 0 0,0-1 0 0 0,0 1 0 0 0,1 0-1 0 0,-1 0 1 0 0,0 0 0 0 0,0 0 0 0 0,0 0-1 0 0,0 0 1 0 0,0 0 0 0 0,0 0 0 0 0,0 0-1 0 0,0 1 1 0 0,-1-1 0 0 0,1 0 0 0 0,0 0-1 0 0,-1 1 1 0 0,1-1 0 0 0,-1 1 0 0 0,1-1-1 0 0,-1 0 1 0 0,0 1 0 0 0,0-1 0 0 0,1 1-1 0 0,-1-1 1 0 0,0 1 0 0 0,0 0-12 0 0,1 1 36 0 0,13 52 118 0 0,-3 0-1 0 0,-2 1 0 0 0,-2 1 1 0 0,-3-1-1 0 0,-2 8-153 0 0,8 240 84 0 0,-10-290-71 0 0,0 1-1 0 0,-1 0 0 0 0,-1-1 1 0 0,0 1-1 0 0,-1-1 1 0 0,-1 0-1 0 0,0 0 0 0 0,-1 0 1 0 0,0 0-1 0 0,-1-1 0 0 0,-1 0 1 0 0,0 0-1 0 0,0-1 1 0 0,-8 9-13 0 0,11-17 4 0 0,0-1 1 0 0,-1 1 0 0 0,0-1 0 0 0,0 0-1 0 0,1 0 1 0 0,-2-1 0 0 0,1 0 0 0 0,0 1 0 0 0,0-2-1 0 0,-1 1 1 0 0,1 0 0 0 0,-1-1 0 0 0,0 0-1 0 0,1-1 1 0 0,-1 1 0 0 0,0-1 0 0 0,1 0 0 0 0,-1-1-1 0 0,0 1 1 0 0,1-1 0 0 0,-1 0 0 0 0,0 0 0 0 0,1-1-1 0 0,0 0 1 0 0,-1 0 0 0 0,1 0 0 0 0,0 0-1 0 0,0-1 1 0 0,0 0 0 0 0,0 0 0 0 0,1 0 0 0 0,-1-1-1 0 0,1 0 1 0 0,0 0 0 0 0,0 0 0 0 0,-3-4-5 0 0,4 4-24 0 0,1-1 1 0 0,0 1 0 0 0,0-1 0 0 0,0 0-1 0 0,0 0 1 0 0,1 1 0 0 0,0-1-1 0 0,0 0 1 0 0,0 0 0 0 0,1 0 0 0 0,0 0-1 0 0,-1 0 1 0 0,2 0 0 0 0,-1 0 0 0 0,1 0-1 0 0,0 0 1 0 0,0 0 0 0 0,0 0 0 0 0,0 0-1 0 0,1 0 1 0 0,0 1 0 0 0,0-1-1 0 0,1-1 24 0 0,74-92-1185 0 0,-48 66 54 0 0,-17 21-4 0 0,1-4-3986 0 0,-8 7-5885 0 0</inkml:trace>
  <inkml:trace contextRef="#ctx0" brushRef="#br0" timeOffset="2035.239">407 336 3857 0 0,'0'0'3635'0'0,"0"0"-1697"0"0,0 0-579 0 0,0 0 21 0 0,0 0 93 0 0,0 0-61 0 0,0 0-251 0 0,0 0-328 0 0,0 0-275 0 0,0 0-208 0 0,0 0-109 0 0,0 0-43 0 0,0 0-12 0 0,24-12 872 0 0,71-57 1525 0 0,-8-1-2100 0 0,-40 28-300 0 0,-37 33-86 0 0,-10 8-86 0 0,1 1 1 0 0,-1 0-1 0 0,0-1 0 0 0,0 1 1 0 0,0 0-1 0 0,0 0 0 0 0,1-1 1 0 0,-1 1-1 0 0,0 0 0 0 0,0-1 1 0 0,1 1-1 0 0,-1 0 0 0 0,0 0 1 0 0,1 0-1 0 0,-1-1 0 0 0,0 1 1 0 0,0 0-1 0 0,1 0 0 0 0,-1 0 1 0 0,0 0-1 0 0,1 0 0 0 0,-1-1 1 0 0,1 1-1 0 0,-1 0 0 0 0,0 0 1 0 0,1 0-1 0 0,-1 0 0 0 0,0 0 1 0 0,1 0-1 0 0,-1 0 0 0 0,0 0 1 0 0,1 0-1 0 0,-1 1 0 0 0,0-1 1 0 0,1 0-1 0 0,-1 0 0 0 0,0 0 1 0 0,1 0-1 0 0,-1 0 0 0 0,0 0 1 0 0,1 1-1 0 0,-1-1 0 0 0,0 0 1 0 0,0 0-1 0 0,1 1 0 0 0,-1-1 1 0 0,0 0-1 0 0,0 0 0 0 0,1 1 1 0 0,-1-1-1 0 0,0 0 0 0 0,0 1 1 0 0,0-1-1 0 0,1 0 0 0 0,-1 1 1 0 0,0-1-1 0 0,0 0 0 0 0,0 1 1 0 0,0-1-1 0 0,0 0 0 0 0,0 1 1 0 0,0-1-1 0 0,0 0 0 0 0,0 1 1 0 0,0-1-1 0 0,0 0 0 0 0,0 1 1 0 0,0-1-12 0 0,50 109 1051 0 0,-25-28-923 0 0,-23-76-470 0 0,1 0-1188 0 0,4-4-5703 0 0,-5-1-4060 0 0</inkml:trace>
  <inkml:trace contextRef="#ctx0" brushRef="#br0" timeOffset="3006.676">1228 470 5025 0 0,'0'0'1531'0'0,"0"0"-204"0"0,0 0 132 0 0,0 0 151 0 0,0 0-10 0 0,0 0-153 0 0,0 0-243 0 0,0 0-226 0 0,0 0-153 0 0,0 0-122 0 0,0 0-87 0 0,0 0-38 0 0,0 0 3 0 0,-6-2-6 0 0,0-1-343 0 0,-1 0-1 0 0,0 1 1 0 0,0-1 0 0 0,0 2-1 0 0,0-1 1 0 0,0 1 0 0 0,0 0-1 0 0,0 0 1 0 0,0 1 0 0 0,-1 0-1 0 0,1 1 1 0 0,0-1 0 0 0,0 1-1 0 0,-3 1-231 0 0,-70 29 862 0 0,52-13-517 0 0,28-14-313 0 0,0-1 1 0 0,0 0-1 0 0,1 1 0 0 0,-1-1 1 0 0,1 0-1 0 0,0 0 0 0 0,0 1 0 0 0,0-1 1 0 0,1 0-1 0 0,-1 0 0 0 0,1 0 0 0 0,-1-1 1 0 0,1 1-1 0 0,0 0 0 0 0,0 0 0 0 0,0-1 1 0 0,1 1-1 0 0,-1-1 0 0 0,1 0 0 0 0,-1 0 1 0 0,1 0-1 0 0,0 0 0 0 0,-1 0 0 0 0,1-1 1 0 0,0 1-1 0 0,0-1 0 0 0,0 0 0 0 0,4 1-32 0 0,9 9 59 0 0,37 22 112 0 0,33 35 2 0 0,-82-62-113 0 0,0-1-1 0 0,-1 1 1 0 0,0 0 0 0 0,0 0-1 0 0,0 1 1 0 0,0-1 0 0 0,-1 1 0 0 0,0-1-1 0 0,-1 1 1 0 0,1 0 0 0 0,-1-1-1 0 0,0 1 1 0 0,-1 0 0 0 0,0 0 0 0 0,0 0-1 0 0,-1 0 1 0 0,1-1 0 0 0,-1 2-60 0 0,-2-4 61 0 0,1 0 1 0 0,0 0-1 0 0,-1 0 0 0 0,0 0 1 0 0,0 0-1 0 0,0-1 1 0 0,-1 1-1 0 0,1-1 1 0 0,-1 0-1 0 0,1 0 1 0 0,-1 0-1 0 0,0 0 0 0 0,0-1 1 0 0,-1 0-1 0 0,1 0 1 0 0,0 0-1 0 0,-2 1-61 0 0,-4 2 41 0 0,-99 28 335 0 0,4-39-234 0 0,79-2-457 0 0,19 5 127 0 0,5 1-3285 0 0,1-5-8687 0 0,1 7 371 0 0</inkml:trace>
  <inkml:trace contextRef="#ctx0" brushRef="#br0" timeOffset="3339.75">1443 598 11418 0 0,'0'0'3724'0'0,"0"0"-2305"0"0,0 0-827 0 0,0 0 84 0 0,0 0 232 0 0,0 0 175 0 0,0 0-59 0 0,0 0-174 0 0,0 0-179 0 0,0 0-139 0 0,0 0-85 0 0,0 0-74 0 0,0 0-58 0 0,0 19-67 0 0,0 119 415 0 0,-11-57-461 0 0,-1-75-2216 0 0,9-3-6010 0 0,2 0-3138 0 0</inkml:trace>
  <inkml:trace contextRef="#ctx0" brushRef="#br0" timeOffset="3852.54">1468 235 7882 0 0,'0'0'2081'0'0,"0"0"-594"0"0,0 0-228 0 0,0 0 31 0 0,0 0 53 0 0,0 0-44 0 0,0 0-187 0 0,0 0-237 0 0,0 0-186 0 0,0 0-103 0 0,0 0-77 0 0,0 0-53 0 0,0-4 1756 0 0,-31 35-1496 0 0,30-31-682 0 0,1 0 4 0 0,0 0-6 0 0,0 0-12 0 0,0 0-16 0 0,0 0 22 0 0,30-26 683 0 0,-30 26-702 0 0,-1 0 1 0 0,1 0 0 0 0,0 0-1 0 0,-1 0 1 0 0,1 0 0 0 0,0 0 0 0 0,0 0-1 0 0,-1 0 1 0 0,1 0 0 0 0,0 0-1 0 0,-1 0 1 0 0,1 0 0 0 0,0 0-1 0 0,0 0 1 0 0,-1 0 0 0 0,1 0 0 0 0,0 0-1 0 0,0-1 1 0 0,-1 1 0 0 0,1 0-1 0 0,0 0 1 0 0,0 0 0 0 0,-1 0-1 0 0,1-1 1 0 0,0 1 0 0 0,0 0 0 0 0,0-1-8 0 0,-9 7-472 0 0,7-4-128 0 0,-11 7-139 0 0,8-1-6398 0 0,5-4-4221 0 0</inkml:trace>
  <inkml:trace contextRef="#ctx0" brushRef="#br0" timeOffset="4269.442">1740 470 11715 0 0,'0'0'1812'0'0,"0"0"-745"0"0,0 0-248 0 0,0 0 105 0 0,0 0-8 0 0,0 0-168 0 0,0 0-237 0 0,0 0-192 0 0,0 0-54 0 0,0 0 7 0 0,0 0-16 0 0,0 0-26 0 0,0 0-33 0 0,-1 23-9 0 0,-3 71 12 0 0,3-78-59 0 0,-1 1 1 0 0,-1-1-1 0 0,0 1 1 0 0,-1-1-1 0 0,0 0 1 0 0,-1 0-1 0 0,-7 12-141 0 0,4-6 125 0 0,-60 122 508 0 0,60-131-762 0 0,12-23-547 0 0,45-102-4860 0 0,-27 44-4266 0 0,-16 52 3758 0 0</inkml:trace>
  <inkml:trace contextRef="#ctx0" brushRef="#br0" timeOffset="4760.144">1765 467 896 0 0,'0'0'3062'0'0,"0"0"-1288"0"0,0 0-303 0 0,0 0 32 0 0,0 0-60 0 0,0 0-219 0 0,0 0-317 0 0,0 0-222 0 0,0 0-116 0 0,0 0-8 0 0,0 0 14 0 0,0 0-23 0 0,0 0-32 0 0,1 8-19 0 0,17 76 2028 0 0,-1-18-749 0 0,16 91-407 0 0,-33-152-1322 0 0,0-1 1 0 0,1 0-1 0 0,0 1 1 0 0,0-1 0 0 0,0 0-1 0 0,0 0 1 0 0,1 0-1 0 0,-1 0 1 0 0,1 0 0 0 0,0 0-1 0 0,0 0 1 0 0,1-1-1 0 0,-1 1 1 0 0,1-1 0 0 0,0 1-1 0 0,0-1 1 0 0,0 0-1 0 0,0 0 1 0 0,0-1 0 0 0,1 1-1 0 0,-1 0 1 0 0,1-1-1 0 0,0 0 1 0 0,-1 0 0 0 0,1 0-1 0 0,0-1 1 0 0,0 1-1 0 0,1-1 1 0 0,-1 0 0 0 0,0 0-1 0 0,0 0 1 0 0,5 0-52 0 0,-2-4 88 0 0,0 0 0 0 0,0-1 0 0 0,0 0 0 0 0,-1 0 1 0 0,1 0-1 0 0,-1-1 0 0 0,0 0 0 0 0,-1 0 0 0 0,1-1 1 0 0,-1 1-1 0 0,0-1 0 0 0,0 0 0 0 0,0-1 0 0 0,-1 1 0 0 0,0-1 1 0 0,-1 0-1 0 0,1 0 0 0 0,-1 0 0 0 0,-1 0 0 0 0,1-1 1 0 0,-1 1-1 0 0,0-1 0 0 0,-1 1 0 0 0,0-2-88 0 0,6-18 39 0 0,-2 0-1 0 0,-1 0 0 0 0,-1-1 1 0 0,-2 1-1 0 0,-1-25-38 0 0,-7 45-1126 0 0,5 6-3397 0 0,-1 1-4400 0 0,3 0-2381 0 0</inkml:trace>
  <inkml:trace contextRef="#ctx0" brushRef="#br0" timeOffset="5169.772">2391 447 13179 0 0,'0'0'2151'0'0,"0"0"-1027"0"0,0 0-350 0 0,0 0 62 0 0,0 0 119 0 0,0 0-36 0 0,0 0-151 0 0,0 0-195 0 0,0 0-173 0 0,0 0-130 0 0,0 0-90 0 0,0 0-43 0 0,-11-2-48 0 0,-37-7-10 0 0,46 10-71 0 0,1-1 0 0 0,-1 0 1 0 0,1 1-1 0 0,-1-1 0 0 0,0 1 0 0 0,1-1 0 0 0,-1 1 0 0 0,1 0 0 0 0,-1-1 1 0 0,1 1-1 0 0,-1 0 0 0 0,1 0 0 0 0,0 0 0 0 0,0 0 0 0 0,-1 1 1 0 0,1-1-1 0 0,0 0 0 0 0,0 0 0 0 0,0 1 0 0 0,0-1 0 0 0,0 1 0 0 0,0-1 1 0 0,1 0-1 0 0,-1 1 0 0 0,0 0 0 0 0,1-1 0 0 0,-1 1 0 0 0,1 0-8 0 0,-3 5 52 0 0,-7 14 8 0 0,1 0 0 0 0,1 1 0 0 0,1 0 0 0 0,1 0 0 0 0,1 0 0 0 0,1 1-1 0 0,0 0 1 0 0,2 0 0 0 0,1 0 0 0 0,1 0 0 0 0,2 17-60 0 0,-2-35 49 0 0,1 1 0 0 0,0-1 0 0 0,0 1-1 0 0,0-1 1 0 0,0 0 0 0 0,1 1 0 0 0,0-1 0 0 0,0 0 0 0 0,0 0 0 0 0,1 0 0 0 0,-1 0-1 0 0,1-1 1 0 0,0 1 0 0 0,1-1 0 0 0,-1 0 0 0 0,1 0 0 0 0,0 0 0 0 0,0 0 0 0 0,0 0-1 0 0,0-1 1 0 0,1 0 0 0 0,0 0 0 0 0,-1 0 0 0 0,1-1 0 0 0,0 1 0 0 0,0-1 0 0 0,0 0-1 0 0,1-1 1 0 0,-1 1 0 0 0,0-1 0 0 0,1 0 0 0 0,-1 0 0 0 0,1-1 0 0 0,3 1-49 0 0,-1-1 120 0 0,-1 1 0 0 0,0-1 0 0 0,1-1 0 0 0,-1 0 1 0 0,1 0-1 0 0,-1 0 0 0 0,0-1 0 0 0,0 1 0 0 0,0-2 1 0 0,0 1-1 0 0,0-1 0 0 0,0 0 0 0 0,-1-1 0 0 0,1 0 1 0 0,-1 0-1 0 0,0 0 0 0 0,0 0 0 0 0,0-1 0 0 0,-1 0 1 0 0,0-1-1 0 0,0 1 0 0 0,0-1 0 0 0,0-1-120 0 0,5-12 32 0 0,0-1 0 0 0,-2 0 1 0 0,-1-1-1 0 0,0 1 0 0 0,-2-1 0 0 0,0-1 0 0 0,-1 1 0 0 0,-1-1 0 0 0,-1 1 0 0 0,-2-1 0 0 0,0 0 1 0 0,-1 1-1 0 0,-2-13-32 0 0,2 22-94 0 0,0 1 0 0 0,0-1 1 0 0,-2 1-1 0 0,1-1 1 0 0,-1 1-1 0 0,-1 0 0 0 0,0 0 1 0 0,-1 1-1 0 0,-1-4 94 0 0,4 11-151 0 0,0 1-1 0 0,0-1 0 0 0,0 1 0 0 0,0-1 0 0 0,0 1 1 0 0,0 0-1 0 0,-1 0 0 0 0,1 0 0 0 0,-1 0 1 0 0,1 0-1 0 0,-1 0 0 0 0,0 1 0 0 0,0 0 1 0 0,0-1-1 0 0,0 1 0 0 0,0 0 0 0 0,0 0 1 0 0,0 0-1 0 0,0 1 0 0 0,0-1 0 0 0,0 1 1 0 0,0 0-1 0 0,-1 0 152 0 0,-41 1-4755 0 0,17 5-3602 0 0,13-2-2415 0 0</inkml:trace>
  <inkml:trace contextRef="#ctx0" brushRef="#br0" timeOffset="5740.876">2229 682 1688 0 0,'0'0'2106'0'0,"0"0"-73"0"0,0 0-81 0 0,0 0-68 0 0,0 0-147 0 0,0 0-186 0 0,0 0-144 0 0,0 0-159 0 0,0 0-124 0 0,0 0-68 0 0,0 0-50 0 0,0 0-35 0 0,-13-4 2731 0 0,15-1-3517 0 0,0 0 0 0 0,0 0 0 0 0,1-1 0 0 0,-1 2 0 0 0,1-1 0 0 0,0 0 0 0 0,1 0 0 0 0,-1 1 0 0 0,1 0 0 0 0,0-1 0 0 0,0 2 0 0 0,0-1 1 0 0,1 0-1 0 0,-1 1 0 0 0,1 0 0 0 0,4-3-185 0 0,-5 5 11 0 0,-1-1 1 0 0,0 1 0 0 0,0 0 0 0 0,0 0 0 0 0,1 1-1 0 0,-1-1 1 0 0,0 1 0 0 0,1-1 0 0 0,-1 1 0 0 0,0 0-1 0 0,1 0 1 0 0,-1 1 0 0 0,0-1 0 0 0,1 1 0 0 0,-1-1-1 0 0,0 1 1 0 0,0 0 0 0 0,1 0 0 0 0,-1 1 0 0 0,0-1-1 0 0,0 1 1 0 0,0-1 0 0 0,-1 1 0 0 0,1 0 0 0 0,0 0-1 0 0,-1 0 1 0 0,1 0 0 0 0,-1 1 0 0 0,1-1-1 0 0,-1 1 1 0 0,0 0 0 0 0,0-1-12 0 0,75 56 339 0 0,-18-47 620 0 0,-38-10-637 0 0,-7-1-567 0 0,-14-18-3782 0 0,0 13-2300 0 0,0 1-5512 0 0</inkml:trace>
  <inkml:trace contextRef="#ctx0" brushRef="#br0" timeOffset="6951.538">2447 0 4873 0 0,'0'0'2008'0'0,"0"0"-814"0"0,0 0-236 0 0,0 0 95 0 0,0 0 110 0 0,0 0 23 0 0,0 0-110 0 0,0 0-117 0 0,0 0-84 0 0,0 0-59 0 0,0 0-31 0 0,0 0-46 0 0,0 0-40 0 0,9 6-22 0 0,79 35 2021 0 0,29-26 238 0 0,-64 0-2044 0 0,-49-10-846 0 0,-1 1 0 0 0,1-1 0 0 0,-1 1 1 0 0,0 0-1 0 0,0 0 0 0 0,-1 0 0 0 0,0 0 0 0 0,0 1 0 0 0,0-1 1 0 0,-1 1-1 0 0,0-1 0 0 0,0 1 0 0 0,-1 0 0 0 0,1-1 1 0 0,-2 1-1 0 0,1-1 0 0 0,-1 1 0 0 0,0 0 0 0 0,-1 4-46 0 0,1 18 59 0 0,-21 376 313 0 0,15-37-40 0 0,7-367-259 0 0,-13 10 1728 0 0,13-11-1742 0 0,0 0-2 0 0,0 0-18 0 0,0 0-5 0 0,0 0-11 0 0,0 0 5 0 0,0 0-4 0 0,0 0-4 0 0,0 0 5 0 0,0 0-10 0 0,0 0 5 0 0,0 0-4 0 0,0 0-4 0 0,0 0 7 0 0,0 0-5 0 0,0 0 12 0 0,0 0-12 0 0,0 0-15 0 0,0 0 6 0 0,0 0 3 0 0,0 0 2 0 0,0 0 4 0 0,0 0 1 0 0,0 0-4 0 0,0 0-2 0 0,0 0-14 0 0,0 0 14 0 0,0 0-2 0 0,0 0-7 0 0,0 0 18 0 0,0 0 4 0 0,0 0-5 0 0,0 0 23 0 0,0 0 4 0 0,-131 12 223 0 0,27 7-269 0 0,95-23-3000 0 0,17-8-5278 0 0,-4 5-4015 0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5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109 495 7306 0 0,'0'0'1331'0'0,"0"0"-783"0"0,0 0-76 0 0,0 0 452 0 0,0 0 414 0 0,0 0 271 0 0,0 0 10 0 0,0 0-174 0 0,0 0-239 0 0,33-15-183 0 0,105-50-140 0 0,-113 54-474 0 0,-1-1 0 0 0,0-1 0 0 0,0-1-1 0 0,-2-1 1 0 0,0-1 0 0 0,0-1 0 0 0,-2-1 0 0 0,3-3-409 0 0,-12 10 155 0 0,-1 2-37 0 0,0 1-1 0 0,-1-2 1 0 0,-1 1-1 0 0,1-1 0 0 0,-2-1 1 0 0,1 0-1 0 0,-2 0 1 0 0,1 0-1 0 0,-1-1 1 0 0,-1 1-1 0 0,0-1 0 0 0,-1-1 1 0 0,0 1-1 0 0,-1-1 1 0 0,0 1-1 0 0,-1-1 1 0 0,-1 0-1 0 0,0 0 0 0 0,0-6-117 0 0,-1 17 16 0 0,-1 1 0 0 0,1-1 0 0 0,0 1-1 0 0,0 0 1 0 0,-1-1 0 0 0,1 1 0 0 0,0-1-1 0 0,-1 1 1 0 0,0 0 0 0 0,1-1 0 0 0,-1 1-1 0 0,0 0 1 0 0,0 0 0 0 0,1 0 0 0 0,-1-1-1 0 0,0 1 1 0 0,0 0 0 0 0,0 0 0 0 0,0 0-1 0 0,-1 0 1 0 0,1 1 0 0 0,0-1 0 0 0,0 0-1 0 0,0 0 1 0 0,-1 1 0 0 0,1-1 0 0 0,0 1-1 0 0,-1-1 1 0 0,1 1 0 0 0,-1-1 0 0 0,1 1-1 0 0,-1 0 1 0 0,1 0 0 0 0,0 0 0 0 0,-1 0-1 0 0,1 0 1 0 0,-1 0 0 0 0,1 0 0 0 0,-1 0-1 0 0,1 0 1 0 0,0 1 0 0 0,-1-1 0 0 0,1 1-1 0 0,-1-1 1 0 0,1 1 0 0 0,0-1 0 0 0,-1 1-1 0 0,1 0 1 0 0,0 0 0 0 0,0-1 0 0 0,0 1-1 0 0,0 0 1 0 0,0 0 0 0 0,0 0 0 0 0,0 0-1 0 0,0 1 1 0 0,0-1 0 0 0,0 0 0 0 0,0 0-1 0 0,1 1 1 0 0,-1-1 0 0 0,0 0 0 0 0,1 1-16 0 0,-12 22 3 0 0,1 1 0 0 0,2 0 0 0 0,1 1 1 0 0,0 0-1 0 0,2 0 0 0 0,1 1 0 0 0,1 0 1 0 0,2 0-1 0 0,0 5-3 0 0,-1 57 31 0 0,5-1 1 0 0,3 1-1 0 0,3-1 0 0 0,11 33-31 0 0,0-14 63 0 0,-5 0-1 0 0,-5 0 0 0 0,-4 1 1 0 0,-6 41-63 0 0,1-130 13 0 0,-1 1 1 0 0,0-1 0 0 0,-1 0 0 0 0,-2 0-1 0 0,0 0 1 0 0,0 0 0 0 0,-2 0-1 0 0,0-1 1 0 0,-2 0 0 0 0,0 0 0 0 0,0-1-1 0 0,-2 0 1 0 0,0 0 0 0 0,-1-1-1 0 0,-1-1 1 0 0,0 0 0 0 0,-1 0 0 0 0,-1-1-1 0 0,0-1 1 0 0,0 0 0 0 0,-2-1-14 0 0,6-6-2 0 0,0 1 1 0 0,-1-2 0 0 0,1 1-1 0 0,-1-2 1 0 0,0 1 0 0 0,-1-1-1 0 0,1-1 1 0 0,-1 0-1 0 0,0-1 1 0 0,1 0 0 0 0,-1-1-1 0 0,0 0 1 0 0,0-1-1 0 0,0 0 1 0 0,0-1 0 0 0,0 0-1 0 0,0-1 1 0 0,1 0 0 0 0,-1-1-1 0 0,1-1 1 0 0,-1 1-1 0 0,1-2 1 0 0,0 0 0 0 0,0 0-1 0 0,1-1 1 0 0,0 0 0 0 0,0 0-1 0 0,0-2 1 0 0,1 1-1 0 0,-1-1 2 0 0,6-1-6 0 0,0 1-1 0 0,0-1 0 0 0,0 0 1 0 0,1 0-1 0 0,1 0 0 0 0,-1 0 1 0 0,1 0-1 0 0,1-1 0 0 0,0 1 1 0 0,0-1-1 0 0,1 1 0 0 0,0-1 1 0 0,1 1-1 0 0,0 0 0 0 0,0-1 1 0 0,1 1-1 0 0,0 0 0 0 0,1-1 1 0 0,0 1-1 0 0,0 1 0 0 0,1-1 1 0 0,0 0-1 0 0,2-1 7 0 0,21-36 22 0 0,3 1-1 0 0,1 1 1 0 0,2 2-1 0 0,2 1 1 0 0,2 2-1 0 0,2 1 1 0 0,1 2-1 0 0,27-18-21 0 0,185-115 119 0 0,-244 162 221 0 0,12-1-6184 0 0,-1 4-4744 0 0,-11 4-462 0 0</inkml:trace>
  <inkml:trace contextRef="#ctx0" brushRef="#br0" timeOffset="308.756">1012 738 13131 0 0,'0'0'2532'0'0,"0"0"-1017"0"0,0 0-388 0 0,0 0 55 0 0,0 0 49 0 0,0 0-82 0 0,0 0-188 0 0,0 0-236 0 0,-35 17-201 0 0,-110 57-117 0 0,141-72-380 0 0,-1-1 0 0 0,1 2 1 0 0,-1-1-1 0 0,1 0 0 0 0,0 1 1 0 0,0 0-1 0 0,0 0 0 0 0,0 0 0 0 0,0 0 1 0 0,1 1-1 0 0,-1 0 0 0 0,1-1 1 0 0,0 1-1 0 0,0 0 0 0 0,1 1 0 0 0,-2 1-27 0 0,-2 6 85 0 0,0-1-34 0 0,1 0 0 0 0,0 1 0 0 0,0-1 0 0 0,1 1 0 0 0,1 0 0 0 0,0 0 0 0 0,0 0-1 0 0,2 1 1 0 0,-1-1 0 0 0,2 0 0 0 0,-1 1 0 0 0,2-1 0 0 0,0 5-51 0 0,0-12 11 0 0,-1 0 1 0 0,1 0-1 0 0,1-1 1 0 0,-1 1-1 0 0,1-1 1 0 0,-1 1-1 0 0,2-1 1 0 0,-1 0-1 0 0,0 0 1 0 0,1 0-1 0 0,-1 0 0 0 0,1 0 1 0 0,0 0-1 0 0,1-1 1 0 0,-1 1-1 0 0,0-1 1 0 0,1 0-1 0 0,0 0 1 0 0,0 0-1 0 0,0-1 1 0 0,0 1-1 0 0,0-1 1 0 0,1 0-1 0 0,-1 0 1 0 0,1 0-1 0 0,-1-1 1 0 0,2 1-12 0 0,2 0 53 0 0,1 0 0 0 0,-1 0 0 0 0,1-1 0 0 0,0 1 0 0 0,0-2 0 0 0,0 0 0 0 0,0 0 0 0 0,0 0 0 0 0,0-1 0 0 0,-1 0 0 0 0,1-1 0 0 0,0 0 0 0 0,-1-1 0 0 0,3 0-53 0 0,-1-1 53 0 0,0 0-1 0 0,0-1 1 0 0,0 0-1 0 0,-1 0 1 0 0,1-1-1 0 0,-1 0 0 0 0,-1-1 1 0 0,1 0-1 0 0,-1 0 1 0 0,-1-1-1 0 0,1 0 1 0 0,-1-1-1 0 0,-1 1 1 0 0,1-1-1 0 0,-1 0 1 0 0,-1-1-1 0 0,0 0 1 0 0,0 1-1 0 0,-1-2 1 0 0,0 1-1 0 0,-1 0 1 0 0,0-1-1 0 0,-1 1 1 0 0,0-1-1 0 0,0-9-52 0 0,-2 10-6 0 0,0 0 1 0 0,0 1-1 0 0,-1-1 0 0 0,-1 0 0 0 0,0 1 0 0 0,0-1 0 0 0,-1 1 0 0 0,0 0 0 0 0,-1 0 0 0 0,1 0 0 0 0,-2 0 1 0 0,1 1-1 0 0,-2-1 0 0 0,1 1 0 0 0,-1 0 0 0 0,0 1 0 0 0,0-1 0 0 0,-1 1 0 0 0,-7-6 6 0 0,7 8-157 0 0,1 1 1 0 0,-1-1-1 0 0,-1 1 0 0 0,1 0 0 0 0,0 1 0 0 0,-1 0 0 0 0,0 0 0 0 0,0 1 0 0 0,0-1 0 0 0,0 2 0 0 0,-3-1 157 0 0,-11 1-3902 0 0,1 3-3408 0 0,13 1-5046 0 0</inkml:trace>
  <inkml:trace contextRef="#ctx0" brushRef="#br0" timeOffset="617.045">1309 1127 14091 0 0,'0'0'1200'0'0,"0"0"-329"0"0,0 0 51 0 0,0 0 250 0 0,0 0 191 0 0,0 0-4 0 0,0 0-167 0 0,0 0-177 0 0,0 0-196 0 0,0 0-162 0 0,0 0-139 0 0,0 0-110 0 0,0 0-63 0 0,-3-10-21 0 0,-1-1-209 0 0,1 0 0 0 0,1 0 0 0 0,-1-1 0 0 0,2 1 0 0 0,0-1 0 0 0,0 1 0 0 0,1-1 0 0 0,1 0 0 0 0,-1 1 0 0 0,2-3-115 0 0,6-14 63 0 0,1 1 0 0 0,1 0 0 0 0,2 1 1 0 0,0 1-1 0 0,2-1 0 0 0,1 2 0 0 0,0 0 0 0 0,2 1 1 0 0,1 1-1 0 0,1 0 0 0 0,0 1 0 0 0,2 1 0 0 0,20-15-63 0 0,33 3-260 0 0,-57 80-1004 0 0,-14-31 84 0 0,1-6-554 0 0,-1-3-3555 0 0,-1-4-6706 0 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4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416 547 0 0 0,'0'0'184'0'0,"0"0"662"0"0,0 0 246 0 0,0 0 25 0 0,0 0 4 0 0,0 0 23 0 0,0 0 16 0 0,0 0 59 0 0,16-4 25 0 0,77-23 2430 0 0,-78 24-923 0 0,-8 3 4554 0 0,-29-13-5611 0 0,-10 10-1555 0 0,-1 1 1 0 0,1 2 0 0 0,-1 1 0 0 0,1 1 0 0 0,-1 2-1 0 0,1 1 1 0 0,0 2 0 0 0,0 1 0 0 0,-7 4-140 0 0,5-3 131 0 0,-68 29 285 0 0,102-37-413 0 0,-1 0 0 0 0,1 0 0 0 0,0 0 0 0 0,0 0-1 0 0,0 0 1 0 0,0 0 0 0 0,0 0 0 0 0,0 0 0 0 0,0 0-1 0 0,0 0 1 0 0,0-1 0 0 0,0 1 0 0 0,0 0 0 0 0,1 0-1 0 0,-1 0 1 0 0,0 0 0 0 0,1 0 0 0 0,-1 0 0 0 0,1-1-1 0 0,-1 1 1 0 0,1 0 0 0 0,-1 0 0 0 0,1 0 0 0 0,-1-1 0 0 0,1 1-1 0 0,0 0 1 0 0,-1-1 0 0 0,1 1 0 0 0,0-1 0 0 0,0 1-1 0 0,-1-1 1 0 0,1 1 0 0 0,0-1 0 0 0,0 1 0 0 0,0-1-1 0 0,0 0 1 0 0,0 0 0 0 0,0 1-3 0 0,19 8 18 0 0,2 0 0 0 0,-1-1 0 0 0,1-1 0 0 0,1-1 0 0 0,-1-1 0 0 0,1-1 0 0 0,0-1 0 0 0,21 0-18 0 0,43 8 68 0 0,-87-11-65 0 0,1 0-1 0 0,0 0 1 0 0,0 0-1 0 0,0 1 1 0 0,0-1-1 0 0,0 0 1 0 0,0 0 0 0 0,0 1-1 0 0,0-1 1 0 0,-1 0-1 0 0,1 1 1 0 0,0-1-1 0 0,0 1 1 0 0,0-1-1 0 0,-1 1 1 0 0,1-1 0 0 0,0 1-1 0 0,-1 0 1 0 0,1-1-1 0 0,0 1 1 0 0,-1 0-1 0 0,1 0 1 0 0,-1-1-1 0 0,1 1 1 0 0,-1 0 0 0 0,1 0-1 0 0,-1 0 1 0 0,0 0-1 0 0,1-1 1 0 0,-1 1-1 0 0,0 0 1 0 0,0 0 0 0 0,0 0-1 0 0,0 0 1 0 0,0 0-1 0 0,0 0 1 0 0,0 0-1 0 0,0 0 1 0 0,0 0-1 0 0,0 0 1 0 0,0 0 0 0 0,0-1-1 0 0,-1 1 1 0 0,1 0-1 0 0,0 0 1 0 0,-1 0-1 0 0,1 0 1 0 0,-1 0-1 0 0,1-1 1 0 0,-1 1 0 0 0,1 0-1 0 0,-1 0-2 0 0,-37 49 298 0 0,30-40-294 0 0,-103 102 94 0 0,-76 92-11 0 0,181-198-86 0 0,1 0-1 0 0,0 0 1 0 0,0 1-1 0 0,1 0 1 0 0,0 0-1 0 0,0 0 1 0 0,0 0 0 0 0,1 1-1 0 0,0-1 1 0 0,1 1-1 0 0,-1 0 1 0 0,1 0-1 0 0,1 0 1 0 0,0 0-1 0 0,0 0 1 0 0,0 0-1 0 0,1 2 0 0 0,3-5 14 0 0,-1 0 0 0 0,0-1-1 0 0,1 1 1 0 0,0-1-1 0 0,0 1 1 0 0,1-1-1 0 0,-1 0 1 0 0,1 0-1 0 0,0-1 1 0 0,0 1-1 0 0,0-1 1 0 0,0 0-1 0 0,1 0 1 0 0,-1 0-1 0 0,1 0 1 0 0,0-1-1 0 0,-1 0 1 0 0,1 0-1 0 0,0 0 1 0 0,1-1-1 0 0,-1 1 1 0 0,1-1-14 0 0,39 10 58 0 0,-1-3 1 0 0,1-1-1 0 0,1-2 1 0 0,-1-2-1 0 0,33-2-58 0 0,-77-1-139 0 0,-10-44-4541 0 0,2 31 638 0 0,-2 1-3287 0 0,1 7-4375 0 0</inkml:trace>
  <inkml:trace contextRef="#ctx0" brushRef="#br0" timeOffset="515.644">225 0 13915 0 0,'0'0'671'0'0,"0"0"-191"0"0,0 0 19 0 0,0 0 221 0 0,0 0 261 0 0,0 0 125 0 0,0 0-77 0 0,0 0-184 0 0,0 0-169 0 0,0 0-77 0 0,0 0-29 0 0,0 0-13 0 0,0 0-31 0 0,-2 26-32 0 0,-10 82-12 0 0,9 117 1722 0 0,19 13-1282 0 0,-1 455-37 0 0,-15-672-864 0 0,0 0 0 0 0,-2 0 0 0 0,0-1 0 0 0,-2 1 0 0 0,0-1 0 0 0,-1 0 1 0 0,-1 0-1 0 0,-1 0 0 0 0,-1-1 0 0 0,0 0 0 0 0,-2-1 0 0 0,0 1 0 0 0,-12 15-21 0 0,8-18 87 0 0,14-16-91 0 0,0 0-13 0 0,0-4-2366 0 0,8-15-3577 0 0,-3 8-2634 0 0,-1 3-2970 0 0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0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55 559 15195 0 0,'0'0'1201'0'0,"0"0"-615"0"0,0 0-122 0 0,0 0 243 0 0,0 0 240 0 0,0 0 59 0 0,0 0-112 0 0,0 0-228 0 0,0 0-209 0 0,0 0-149 0 0,0 0-89 0 0,0 0-67 0 0,0 0-56 0 0,-2 29-26 0 0,-5 89-28 0 0,0-15-2373 0 0,7-102-1306 0 0,0-1-5643 0 0</inkml:trace>
  <inkml:trace contextRef="#ctx0" brushRef="#br0" timeOffset="171.678">1 155 17820 0 0,'0'0'1080'0'0,"0"0"-840"0"0,0 0-216 0 0,0 0-64 0 0,0 0 0 0 0,0 0-128 0 0,0 0-368 0 0,0 0-544 0 0,0 0-1769 0 0,0 0-8937 0 0</inkml:trace>
  <inkml:trace contextRef="#ctx0" brushRef="#br0" timeOffset="503.001">482 0 15939 0 0,'0'0'2128'0'0,"0"0"-1167"0"0,0 0-425 0 0,0 0 46 0 0,0 0 122 0 0,0 0 115 0 0,0 0 25 0 0,0 0-125 0 0,0 0-129 0 0,0 0-99 0 0,0 0-109 0 0,0 0-88 0 0,0 0-51 0 0,3 27-35 0 0,6 86-29 0 0,-19 236 626 0 0,8 48-738 0 0,2-395-210 0 0,3 15 315 0 0,6-12-3112 0 0,-9-16-5652 0 0,0 10 4476 0 0,0-3-6756 0 0</inkml:trace>
  <inkml:trace contextRef="#ctx0" brushRef="#br0" timeOffset="752.398">247 509 15099 0 0,'0'0'1022'0'0,"0"0"-349"0"0,0 0-11 0 0,0 0 103 0 0,0 0 53 0 0,0 0-25 0 0,0 0-74 0 0,34-3-121 0 0,108-7-145 0 0,14 11-16 0 0,-96 7-743 0 0,-14-2-2896 0 0,-16-4-4987 0 0,-16-2-2153 0 0</inkml:trace>
  <inkml:trace contextRef="#ctx0" brushRef="#br0" timeOffset="1307.957">843 563 7001 0 0,'0'0'1509'0'0,"0"0"-338"0"0,0 0 65 0 0,0 0 179 0 0,0 0 51 0 0,0 0-135 0 0,0 0-307 0 0,0 0-293 0 0,0 0-191 0 0,0 0-90 0 0,0 0-51 0 0,0 0-13 0 0,1 34 22 0 0,6 103 4 0 0,-1-100 13 0 0,-1-36-295 0 0,-1-1 0 0 0,1 1 0 0 0,-1-1 0 0 0,1 0-1 0 0,-1 0 1 0 0,1-1 0 0 0,-1 0 0 0 0,1 1 0 0 0,-1-1 0 0 0,1-1-1 0 0,-1 1 1 0 0,0-1 0 0 0,0 1 0 0 0,1-1 0 0 0,-1 0 0 0 0,0-1-1 0 0,-1 1 1 0 0,1-1 0 0 0,0 0 0 0 0,-1 0 0 0 0,0 0 0 0 0,1 0-1 0 0,-1 0 1 0 0,0-1 0 0 0,-1 0 0 0 0,1 1 0 0 0,-1-1-1 0 0,0 0 1 0 0,1 0 0 0 0,-2 0 0 0 0,1-1 0 0 0,0 1 0 0 0,0-4-130 0 0,13-14 143 0 0,85-109 186 0 0,-86 116-294 0 0,-14 13-35 0 0,1 0 0 0 0,0 1 0 0 0,1-1-1 0 0,-1 0 1 0 0,0 1 0 0 0,0-1 0 0 0,1 1-1 0 0,-1-1 1 0 0,1 1 0 0 0,-1-1 0 0 0,1 1-1 0 0,0 0 1 0 0,0 0 0 0 0,-1 0 0 0 0,1 0-1 0 0,0 0 1 0 0,0 1 0 0 0,0-1 0 0 0,0 0-1 0 0,0 1 1 0 0,0-1 0 0 0,0 1 0 0 0,0 0-1 0 0,0 0 1 0 0,0 0 0 0 0,0 0 0 0 0,0 0-1 0 0,1 0 1 0 0,25 37 112 0 0,4 1 111 0 0,-1 1-1 0 0,-3 1 1 0 0,-1 1-1 0 0,-2 1 1 0 0,-2 2-1 0 0,-2 0 0 0 0,-2 2 1 0 0,-1 0-1 0 0,-3 1 1 0 0,0 9-223 0 0,-8-24 56 0 0,-1 1 0 0 0,-2-1 0 0 0,-1 1-1 0 0,-2-1 1 0 0,-1 1 0 0 0,-2 0 0 0 0,-1-1 0 0 0,-1 1 0 0 0,-2-1 0 0 0,-1 0 0 0 0,-1 0 0 0 0,-2-1 0 0 0,-2 0 0 0 0,0-1 0 0 0,-17 27-56 0 0,22-46 9 0 0,-1 0 1 0 0,-1 0-1 0 0,1-1 0 0 0,-2 0 1 0 0,0 0-1 0 0,0-1 1 0 0,0 0-1 0 0,-1-1 1 0 0,-1 0-1 0 0,1-1 1 0 0,-1 0-1 0 0,-1-1 1 0 0,1-1-1 0 0,-1 1 0 0 0,0-2 1 0 0,0 0-1 0 0,0-1 1 0 0,0 0-1 0 0,-1-1 1 0 0,0 0-1 0 0,1-1 1 0 0,-9-1-10 0 0,19 1-1 0 0,0-2 0 0 0,0 1 1 0 0,0 0-1 0 0,0-1 0 0 0,0 1 1 0 0,0-1-1 0 0,0 0 0 0 0,0 0 1 0 0,0 0-1 0 0,0 0 1 0 0,1-1-1 0 0,-1 1 0 0 0,0-1 1 0 0,1 0-1 0 0,-1 1 0 0 0,1-1 1 0 0,0 0-1 0 0,-1-1 0 0 0,1 1 1 0 0,0 0-1 0 0,0-1 0 0 0,1 1 1 0 0,-1-1-1 0 0,0 1 0 0 0,1-1 1 0 0,0 0-1 0 0,-1 0 0 0 0,1 1 1 0 0,0-1-1 0 0,0 0 1 0 0,1 0-1 0 0,-1 0 0 0 0,0-3 1 0 0,10-104-109 0 0,5 72 63 0 0,2 0 0 0 0,2 0 0 0 0,1 2 0 0 0,2 0 1 0 0,2 1-1 0 0,1 2 0 0 0,1 0 0 0 0,2 1 0 0 0,2 2 0 0 0,1 0 46 0 0,-1 5-271 0 0,0 1-1 0 0,1 1 1 0 0,2 2 0 0 0,0 1-1 0 0,1 1 1 0 0,13-4 271 0 0,-19 13-1905 0 0,-17 7-1077 0 0,1 1-3378 0 0,-2 1-5879 0 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8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14 558 0 0 0,'0'0'699'0'0,"0"0"153"0"0,0 0 126 0 0,0 0 206 0 0,0 0 311 0 0,0 0 132 0 0,0 0-98 0 0,0 0-179 0 0,0 0-231 0 0,0 0-236 0 0,0 0-179 0 0,-3 0-88 0 0,-8 2 774 0 0,21-4 2320 0 0,7-6-3215 0 0,0 0 0 0 0,-1-1 0 0 0,0 0 0 0 0,0-2 0 0 0,-1 0 0 0 0,0 0 0 0 0,-1-2 0 0 0,-1 0 0 0 0,0 0 0 0 0,11-15-495 0 0,-9 11 240 0 0,57-57 215 0 0,-25 26-33 0 0,-33 79-69 0 0,25 374 910 0 0,-34-375-1228 0 0,2 0 0 0 0,1 0 1 0 0,1-1-1 0 0,2 0 0 0 0,0-1 0 0 0,2 0 1 0 0,7 9-36 0 0,-20-37 11 0 0,1 0 0 0 0,-1-1-1 0 0,0 1 1 0 0,0 0 0 0 0,0-1 0 0 0,1 1 0 0 0,-1 0 0 0 0,0-1 0 0 0,0 1 0 0 0,1 0 0 0 0,-1 0 0 0 0,0-1 0 0 0,0 1 0 0 0,1 0 0 0 0,-1 0 0 0 0,0 0 0 0 0,1-1 0 0 0,-1 1 0 0 0,0 0 0 0 0,1 0 0 0 0,-1 0 0 0 0,1 0 0 0 0,-1 0 0 0 0,0 0 0 0 0,1 0 0 0 0,-1 0 0 0 0,0 0 0 0 0,1 0 0 0 0,-1 0 0 0 0,1 0 0 0 0,-1 0 0 0 0,0 0 0 0 0,1 0 0 0 0,-1 0 0 0 0,0 0 0 0 0,1 0-1 0 0,-1 1 1 0 0,0-1 0 0 0,1 0 0 0 0,-1 0 0 0 0,0 0 0 0 0,1 1 0 0 0,-1-1 0 0 0,0 0 0 0 0,1 0 0 0 0,-1 1 0 0 0,0-1 0 0 0,0 0 0 0 0,1 1 0 0 0,-1-1 0 0 0,0 0 0 0 0,0 0 0 0 0,0 1 0 0 0,0-1 0 0 0,1 1 0 0 0,-1-1 0 0 0,0 0 0 0 0,0 1 0 0 0,0-1 0 0 0,0 0 0 0 0,0 1 0 0 0,0-1 0 0 0,0 1 0 0 0,0-1 0 0 0,0 0 0 0 0,0 1 0 0 0,0-1-11 0 0,1-34 882 0 0,-1 24-1098 0 0,30-147 294 0 0,-10 71-160 0 0,5 1 0 0 0,3 2 0 0 0,4 1-1 0 0,11-16 83 0 0,-40 88-1628 0 0,-3 10-1458 0 0,0 5-2759 0 0,0-1-5715 0 0</inkml:trace>
  <inkml:trace contextRef="#ctx0" brushRef="#br0" timeOffset="724.006">779 728 6505 0 0,'0'0'1454'0'0,"0"0"-451"0"0,0 0 98 0 0,0 0 320 0 0,0 0 176 0 0,0 0-76 0 0,0 0-217 0 0,0 0-198 0 0,0 0-141 0 0,0 0-78 0 0,0 0-79 0 0,0 0-105 0 0,0 0-90 0 0,31-1-88 0 0,98-4-76 0 0,-126 6-423 0 0,-1-1-1 0 0,1 0 1 0 0,0 0 0 0 0,-1 0 0 0 0,1 0-1 0 0,0-1 1 0 0,-1 1 0 0 0,1-1 0 0 0,-1 1-1 0 0,1-1 1 0 0,-1 0 0 0 0,1 0-1 0 0,-1 0 1 0 0,1 0 0 0 0,-1-1 0 0 0,0 1-1 0 0,0-1 1 0 0,0 1 0 0 0,0-1 0 0 0,0 0-1 0 0,0 1 1 0 0,0-1 0 0 0,0-1-26 0 0,4-4 122 0 0,2-3-51 0 0,-1 1 0 0 0,-1-1 0 0 0,1 0 0 0 0,-2-1 0 0 0,1 1 0 0 0,-2-1 0 0 0,1 0 0 0 0,-1-1 0 0 0,-1 1 0 0 0,0-1 0 0 0,-1 1 0 0 0,0-1 0 0 0,0 0 0 0 0,-2 0 0 0 0,1 0 0 0 0,-2-8-71 0 0,0 18-28 0 0,1-1 1 0 0,-1 1-1 0 0,0-1 0 0 0,0 1 1 0 0,0-1-1 0 0,-1 1 0 0 0,1 0 1 0 0,0-1-1 0 0,-1 1 1 0 0,0 0-1 0 0,1 0 0 0 0,-1 0 1 0 0,0 0-1 0 0,0 0 0 0 0,0 1 1 0 0,0-1-1 0 0,-1 1 1 0 0,1-1-1 0 0,0 1 0 0 0,-1 0 1 0 0,1 0-1 0 0,-1 0 0 0 0,1 0 1 0 0,-1 0-1 0 0,1 0 1 0 0,-1 1-1 0 0,0-1 0 0 0,1 1 1 0 0,-1 0-1 0 0,0 0 0 0 0,1 0 1 0 0,-1 0-1 0 0,0 0 1 0 0,1 0-1 0 0,-1 1 0 0 0,0 0 1 0 0,1-1-1 0 0,-1 1 0 0 0,1 0 1 0 0,-1 0-1 0 0,1 0 1 0 0,0 1-1 0 0,-1-1 0 0 0,1 0 1 0 0,0 1-1 0 0,0 0 0 0 0,0-1 1 0 0,0 1-1 0 0,-2 2 28 0 0,-13 7-13 0 0,1 2 0 0 0,0 0 0 0 0,1 1 0 0 0,0 0-1 0 0,1 1 1 0 0,1 1 0 0 0,0 0 0 0 0,2 1 0 0 0,-1 0 0 0 0,2 1-1 0 0,0 0 1 0 0,2 1 0 0 0,0 0 0 0 0,0 0 0 0 0,0 7 13 0 0,6-18 18 0 0,1-1 0 0 0,-1 1 1 0 0,1 0-1 0 0,1-1 0 0 0,0 1 1 0 0,0 0-1 0 0,0 0 0 0 0,1-1 0 0 0,0 1 1 0 0,0 0-1 0 0,1-1 0 0 0,0 1 1 0 0,1-1-1 0 0,-1 1 0 0 0,1-1 1 0 0,1 0-1 0 0,0 0 0 0 0,-1-1 0 0 0,2 1 1 0 0,-1-1-1 0 0,1 0 0 0 0,0 0 1 0 0,1 0-1 0 0,-1-1 0 0 0,1 1 1 0 0,0-1-1 0 0,0-1 0 0 0,1 1 0 0 0,-1-1 1 0 0,1 0-1 0 0,0-1 0 0 0,0 0 1 0 0,0 0-1 0 0,1 0 0 0 0,-1-1 1 0 0,4 1-19 0 0,12 1 134 0 0,-1-2 1 0 0,1 0 0 0 0,0-1 0 0 0,-1-1-1 0 0,1-1 1 0 0,0-2 0 0 0,-1 0 0 0 0,0-1-1 0 0,1-1 1 0 0,-1-1 0 0 0,-1-1 0 0 0,0-1 0 0 0,0-1-1 0 0,0-1 1 0 0,-1 0 0 0 0,-1-2 0 0 0,1 0-1 0 0,-2-2 1 0 0,12-9-135 0 0,1-3 7 0 0,-1-2 0 0 0,0-1 0 0 0,-3-1 0 0 0,0-1 0 0 0,-2-1 0 0 0,-1-2 0 0 0,-2 0 0 0 0,-1-1 0 0 0,-2-1 0 0 0,-2-1 0 0 0,-1-1-1 0 0,-1-1 1 0 0,-3 0 0 0 0,-1 0 0 0 0,-2-1 0 0 0,-2 0 0 0 0,-1-1 0 0 0,-2 0 0 0 0,-2-2-7 0 0,-1 39 1 0 0,0 0 1 0 0,0-1-1 0 0,-1 1 0 0 0,1-1 1 0 0,-1 1-1 0 0,0 0 0 0 0,-1-1 1 0 0,1 1-1 0 0,-1-1 0 0 0,0 1 1 0 0,0 0-1 0 0,0 0 0 0 0,0-1 1 0 0,-1 1-1 0 0,0 0 0 0 0,1 0 1 0 0,-2 0-1 0 0,1 1 0 0 0,0-1 1 0 0,-1 0-1 0 0,0 1 0 0 0,1 0 1 0 0,-1-1-1 0 0,-1 1 0 0 0,1 0 1 0 0,0 1-1 0 0,-1-1 0 0 0,1 1 1 0 0,-1-1-1 0 0,0 1 0 0 0,0 0 1 0 0,0 0-1 0 0,0 1 0 0 0,0-1 1 0 0,-1 1-1 0 0,1 0 0 0 0,0 0 1 0 0,0 0-1 0 0,-1 1 0 0 0,-1-1-1 0 0,1 4-1 0 0,-1-1 0 0 0,1 1 0 0 0,0 0 0 0 0,0 0 0 0 0,1 0 0 0 0,-1 1 0 0 0,1-1 0 0 0,-1 1 0 0 0,1 1 0 0 0,0-1 0 0 0,1 0 0 0 0,-1 1 0 0 0,1 0 0 0 0,0 0 0 0 0,0 0 0 0 0,0 0 0 0 0,1 0 0 0 0,0 0 0 0 0,0 1 0 0 0,0 0 1 0 0,-13 39 89 0 0,3 0 0 0 0,2 0 0 0 0,1 1 0 0 0,3 0 0 0 0,2 1-1 0 0,2-1 1 0 0,1 1 0 0 0,3-1 0 0 0,2 1 0 0 0,2 3-89 0 0,9 62 331 0 0,3-1 0 0 0,23 64-331 0 0,-22-143 26 0 0,-19-32-36 0 0,11-24-420 0 0,3-21-922 0 0,-1 15-3135 0 0,-8 18 328 0 0,-2 0-7704 0 0</inkml:trace>
  <inkml:trace contextRef="#ctx0" brushRef="#br0" timeOffset="1022.358">1941 608 15091 0 0,'0'0'1195'0'0,"0"0"-141"0"0,0 0 15 0 0,0 0 96 0 0,0 0-4 0 0,0 0-165 0 0,0 0-268 0 0,0 0-239 0 0,0 0-165 0 0,-12 33-119 0 0,-33 103-57 0 0,39-67 36 0 0,11-60-144 0 0,-4-3 15 0 0,1-1-1 0 0,0 1 1 0 0,1 0-1 0 0,-1-1 1 0 0,1 0-1 0 0,0 0 1 0 0,1 0-1 0 0,-1 0 1 0 0,1 0-1 0 0,0-1 0 0 0,0 1 1 0 0,0-1-1 0 0,1 0 1 0 0,-1-1-1 0 0,1 1 1 0 0,0-1-1 0 0,0 0 1 0 0,0 0-1 0 0,1 0 1 0 0,-1-1-1 0 0,1 0 1 0 0,-1 0-1 0 0,1 0 1 0 0,0-1-1 0 0,0 1 1 0 0,0-1-1 0 0,0-1 1 0 0,0 1-1 0 0,0-1 1 0 0,0 0-1 0 0,-1-1 1 0 0,1 1-1 0 0,0-1 1 0 0,0 0-1 0 0,0-1 1 0 0,0 1-1 0 0,-1-1 1 0 0,1-1-1 0 0,-1 1 1 0 0,1-1-1 0 0,-1 1 1 0 0,0-2-1 0 0,0 1-54 0 0,5-7 28 0 0,-1 0 0 0 0,0 0 0 0 0,-1-1 0 0 0,0-1 0 0 0,0 0 0 0 0,-1 0 0 0 0,-1 0 0 0 0,0 0 0 0 0,-1-1 0 0 0,0 0 0 0 0,-1 0 0 0 0,-1-1 0 0 0,0 1 0 0 0,-1-1 0 0 0,0 0 0 0 0,-1 1 0 0 0,0-1 0 0 0,-1 0 0 0 0,-1 0 0 0 0,0 1 0 0 0,-3-13-28 0 0,3 21-50 0 0,-1 0 0 0 0,0 0-1 0 0,0 0 1 0 0,-1 1 0 0 0,1-1-1 0 0,-1 0 1 0 0,0 1 0 0 0,0 0-1 0 0,0 0 1 0 0,-1 0 0 0 0,0 0-1 0 0,1 0 1 0 0,-1 1 0 0 0,-1-1-1 0 0,1 1 1 0 0,0 0 0 0 0,-1 1-1 0 0,1-1 1 0 0,-1 1 0 0 0,0 0-1 0 0,0 0 1 0 0,0 0 0 0 0,-5-1 50 0 0,5 2-604 0 0,-1 0 0 0 0,1 0 0 0 0,-1 0 0 0 0,1 1 1 0 0,-1 0-1 0 0,1 0 0 0 0,-1 0 0 0 0,1 0 0 0 0,-1 1 0 0 0,1 0 1 0 0,-1 0-1 0 0,1 1 0 0 0,0-1 0 0 0,-5 3 604 0 0,-4 4-11488 0 0</inkml:trace>
  <inkml:trace contextRef="#ctx0" brushRef="#br0" timeOffset="1420.922">2700 639 10018 0 0,'0'0'4189'0'0,"0"0"-1944"0"0,0 0-796 0 0,0 0-237 0 0,0 0-102 0 0,0 0-116 0 0,0 0-128 0 0,0 0-140 0 0,0 0-127 0 0,0 0-123 0 0,0 0-92 0 0,0 0-43 0 0,0 0-82 0 0,-34 4-27 0 0,-102 10-23 0 0,78 5 29 0 0,51-13-168 0 0,-1 0-44 0 0,0 0 0 0 0,0 0-1 0 0,1 1 1 0 0,0 0-1 0 0,0 0 1 0 0,1 1-1 0 0,0 0 1 0 0,0 0-1 0 0,1 0 1 0 0,0 1-1 0 0,1 0 1 0 0,-1 0-1 0 0,2 0 1 0 0,-1 0-1 0 0,1 1 1 0 0,1-1-1 0 0,0 1 1 0 0,0 0 0 0 0,1-1-1 0 0,0 1 1 0 0,0 4-26 0 0,2-8 15 0 0,0 0 1 0 0,0 0 0 0 0,0-1-1 0 0,0 1 1 0 0,1 0 0 0 0,0 0-1 0 0,0-1 1 0 0,1 1 0 0 0,0-1-1 0 0,0 0 1 0 0,0 0 0 0 0,0 0-1 0 0,1 0 1 0 0,-1-1-1 0 0,2 1 1 0 0,-1-1 0 0 0,0 0-1 0 0,1 0 1 0 0,-1 0 0 0 0,1-1-1 0 0,0 1 1 0 0,0-1 0 0 0,1-1-1 0 0,-1 1 1 0 0,1-1 0 0 0,-1 0-1 0 0,1 0 1 0 0,0 0 0 0 0,-1-1-1 0 0,1 0 1 0 0,0 0 0 0 0,0 0-1 0 0,0-1 1 0 0,0 0 0 0 0,5-1-16 0 0,-8 1 9 0 0,8 2 36 0 0,1-1 1 0 0,0 0 0 0 0,-1-1-1 0 0,1 0 1 0 0,0-1 0 0 0,0 0-1 0 0,-1-1 1 0 0,1-1-1 0 0,-1 1 1 0 0,9-5-46 0 0,5-1 24 0 0,27-19-477 0 0,-51 21-1140 0 0,-2 5-4553 0 0,1 1 6136 0 0,0 0-11962 0 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2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3 159 10178 0 0,'0'0'1200'0'0,"0"0"-377"0"0,0 0-15 0 0,0 0 289 0 0,0 0 335 0 0,0 0 150 0 0,0 0-169 0 0,0 0-298 0 0,0 0-260 0 0,0 0-180 0 0,0 0-120 0 0,0 34-94 0 0,-3 107-64 0 0,7-2 710 0 0,-5-135-1068 0 0,1-1-1 0 0,0 0 1 0 0,0 0-1 0 0,1 0 1 0 0,-1 0-1 0 0,0 0 0 0 0,1 0 1 0 0,0 0-1 0 0,0 0 1 0 0,0 0-1 0 0,0 0 1 0 0,0-1-1 0 0,1 1 1 0 0,-1 0-1 0 0,1 0 0 0 0,0-1 1 0 0,-1 1-1 0 0,1-1 1 0 0,0 0-1 0 0,1 0 1 0 0,-1 0-1 0 0,0 1 1 0 0,1-2-1 0 0,-1 1 0 0 0,1 0 1 0 0,-1-1-1 0 0,1 1 1 0 0,0-1-1 0 0,0 0 1 0 0,0 0-1 0 0,0 0 1 0 0,0 0-1 0 0,0 0 0 0 0,0 0 1 0 0,0-1-1 0 0,0 0 1 0 0,0 0-1 0 0,0 0 1 0 0,0 0-1 0 0,0 0 1 0 0,0 0-1 0 0,0-1 0 0 0,0 1 1 0 0,0-1-1 0 0,0 0 1 0 0,3-1-39 0 0,21-18 161 0 0,-1 0 0 0 0,0-1 0 0 0,-2-2 0 0 0,-1-1 0 0 0,7-8-161 0 0,21-11 19 0 0,-33 62-323 0 0,-17-10 310 0 0,2 1 1 0 0,-1-1-1 0 0,1 0 1 0 0,0 0-1 0 0,1 0 0 0 0,0-1 1 0 0,1 1-1 0 0,0-1 1 0 0,0 0-1 0 0,0 0 1 0 0,1-1-1 0 0,1 0 0 0 0,-1 0 1 0 0,1 0-1 0 0,0-1 1 0 0,0 1-1 0 0,1-2 0 0 0,0 1 1 0 0,0-1-1 0 0,0-1 1 0 0,1 1-1 0 0,0-1 1 0 0,-1-1-1 0 0,1 0 0 0 0,1 0 1 0 0,-1 0-1 0 0,4-1-6 0 0,-2-2 84 0 0,0-1 0 0 0,0-1 0 0 0,-1 0 1 0 0,1-1-1 0 0,0 0 0 0 0,-1 0 0 0 0,0-1 0 0 0,0 0 0 0 0,0-1 0 0 0,0 0 0 0 0,-1-1 0 0 0,0 0 0 0 0,0 0 0 0 0,0-1 0 0 0,-1 0 1 0 0,0-1-1 0 0,-1 0 0 0 0,1 0 0 0 0,-2 0 0 0 0,1-1 0 0 0,0-2-84 0 0,2-4-129 0 0,0 0 1 0 0,-1-1-1 0 0,-1 0 1 0 0,-1 0-1 0 0,0-1 1 0 0,-1 1-1 0 0,-1-1 1 0 0,0-1-1 0 0,-2 1 1 0 0,0 0-1 0 0,0-17 129 0 0,-5 33-5121 0 0,2 1-3133 0 0,-3 0-4315 0 0</inkml:trace>
  <inkml:trace contextRef="#ctx0" brushRef="#br0" timeOffset="441.405">955 344 11602 0 0,'0'0'971'0'0,"0"0"-224"0"0,0 0 220 0 0,0 0 376 0 0,0 0 140 0 0,0 0-59 0 0,0 0-187 0 0,0 0-220 0 0,0 0-171 0 0,36 0-112 0 0,116 1-101 0 0,-64-16 181 0 0,-74 9-646 0 0,2-1 5 0 0,-1 0-1 0 0,-1 0 0 0 0,1-2 0 0 0,-1 0 1 0 0,-1 0-1 0 0,0-2 0 0 0,0 1 0 0 0,-1-2 0 0 0,3-3-172 0 0,-10 10 36 0 0,0 0-1 0 0,-1-1 0 0 0,1 1 0 0 0,-1-1 0 0 0,0 0 1 0 0,-1 0-1 0 0,0-1 0 0 0,0 1 0 0 0,0-1 0 0 0,0 0 1 0 0,-1 0-1 0 0,0 0 0 0 0,-1 0 0 0 0,0 0 1 0 0,0 0-1 0 0,0 0 0 0 0,-1 0 0 0 0,0 0 0 0 0,0 0 1 0 0,-1-1-1 0 0,0 1 0 0 0,0-2-35 0 0,-3 3-6 0 0,1 1 1 0 0,0 0-1 0 0,-1 0 1 0 0,0 0-1 0 0,0 1 0 0 0,-1-1 1 0 0,1 1-1 0 0,-1 0 1 0 0,0 0-1 0 0,0 1 0 0 0,0-1 1 0 0,0 1-1 0 0,-1 0 1 0 0,1 1-1 0 0,-1-1 0 0 0,0 1 1 0 0,0 0-1 0 0,0 1 1 0 0,0-1-1 0 0,0 1 0 0 0,0 0 1 0 0,0 1-1 0 0,0-1 1 0 0,0 1-1 0 0,-1 1 0 0 0,1-1 1 0 0,0 1-1 0 0,0 0 1 0 0,0 0-1 0 0,0 1 0 0 0,0 0 1 0 0,0 0-1 0 0,0 0 1 0 0,1 1-1 0 0,-2 0 6 0 0,-12 9-5 0 0,1 0 0 0 0,0 1 0 0 0,1 0 0 0 0,1 2 0 0 0,0 0 0 0 0,1 1 0 0 0,1 0 0 0 0,0 1 0 0 0,1 1-1 0 0,1 0 1 0 0,1 1 0 0 0,0 0 0 0 0,2 1 0 0 0,0 0 0 0 0,1 0 0 0 0,1 1 0 0 0,1 0 0 0 0,1 0 0 0 0,0 1 0 0 0,2-1 0 0 0,1 1 0 0 0,0 0 0 0 0,2 10 5 0 0,2-23 1 0 0,0 0 1 0 0,0 0-1 0 0,1-1 0 0 0,0 1 1 0 0,1-1-1 0 0,-1 0 0 0 0,2 1 1 0 0,-1-2-1 0 0,1 1 1 0 0,0-1-1 0 0,1 1 0 0 0,0-1 1 0 0,0-1-1 0 0,0 1 0 0 0,1-1 1 0 0,0 0-1 0 0,0-1 1 0 0,1 0-1 0 0,-1 0 0 0 0,1 0 1 0 0,0-1-1 0 0,1 0 0 0 0,-1-1 1 0 0,1 0-1 0 0,-1 0 1 0 0,1-1-1 0 0,0 0 0 0 0,0 0 1 0 0,0-1-1 0 0,0-1 0 0 0,0 1 1 0 0,0-1-1 0 0,0-1 1 0 0,8 0-2 0 0,85-4-609 0 0,-37-10-5472 0 0,-45 8-5617 0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4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5681 0 0,'0'0'4357'0'0,"0"0"-2436"0"0,0 0-793 0 0,0 0 8 0 0,0 0 68 0 0,0 0 34 0 0,0 0-81 0 0,0 0-235 0 0,0 0-265 0 0,0 0-226 0 0,0 0-76 0 0,0 0 61 0 0,0 0 92 0 0,-2 6 98 0 0,8 113 2132 0 0,5 185-887 0 0,-33 76-1185 0 0,19-122-472 0 0,4-258-191 0 0,-1-1-1 0 0,0 1 1 0 0,0 0 0 0 0,0 0 0 0 0,1-1 0 0 0,-1 1 0 0 0,0 0-1 0 0,0 0 1 0 0,1-1 0 0 0,-1 1 0 0 0,0 0 0 0 0,1 0 0 0 0,-1 0-1 0 0,0 0 1 0 0,0-1 0 0 0,1 1 0 0 0,-1 0 0 0 0,0 0 0 0 0,1 0-1 0 0,-1 0 1 0 0,1 0 0 0 0,-1 0 0 0 0,0 0 0 0 0,1 0 0 0 0,-1 0-1 0 0,0 0 1 0 0,1 0 0 0 0,-1 0 0 0 0,0 0 0 0 0,1 0-1 0 0,-1 0 1 0 0,0 0 0 0 0,1 0 0 0 0,-1 1 0 0 0,0-1 0 0 0,1 0-1 0 0,-1 0 1 0 0,0 0 0 0 0,0 1 0 0 0,1-1 0 0 0,-1 0 0 0 0,0 0-1 0 0,1 1 1 0 0,-1-1 0 0 0,0 0 0 0 0,0 0 0 0 0,0 1 0 0 0,1-1-1 0 0,-1 0 1 0 0,0 1 0 0 0,0-1 0 0 0,0 0 0 0 0,0 1 0 0 0,0-1-1 0 0,0 0 1 0 0,0 1 0 0 0,1-1 0 0 0,-1 1-3 0 0,19-31 234 0 0,-18 29-232 0 0,35-60 95 0 0,3 1 1 0 0,2 2-1 0 0,33-35-97 0 0,-68 85-10 0 0,1 0 0 0 0,-1 1-1 0 0,1 0 1 0 0,0 1 0 0 0,1-1 0 0 0,-1 1 0 0 0,1 1 0 0 0,1-1-1 0 0,-1 1 1 0 0,1 1 0 0 0,-1-1 0 0 0,1 2 0 0 0,1-1 0 0 0,-1 1-1 0 0,0 1 1 0 0,6-1 10 0 0,-12 5 2 0 0,0 0 0 0 0,0 1 0 0 0,0-1 0 0 0,0 1 0 0 0,0 0-1 0 0,-1 0 1 0 0,1 0 0 0 0,-1 0 0 0 0,0 1 0 0 0,0-1 0 0 0,0 1 0 0 0,0-1-1 0 0,-1 1 1 0 0,1 0 0 0 0,-1-1 0 0 0,0 1 0 0 0,0 0 0 0 0,-1 0 0 0 0,1 0-1 0 0,-1 0 1 0 0,1 0 0 0 0,-1 0 0 0 0,-1 3-2 0 0,2 275 219 0 0,10-255-454 0 0,-11-27 52 0 0,15-10-3868 0 0,-4 4-3870 0 0,-6 2-3757 0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5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1 375 7442 0 0,'0'0'1929'0'0,"0"0"-46"0"0,0 0 121 0 0,0 0-113 0 0,0 0-144 0 0,0 0-139 0 0,0 0-185 0 0,0 0-155 0 0,0 0-174 0 0,35-7-134 0 0,112-24-116 0 0,-67-1 311 0 0,-69 24-963 0 0,5-3 53 0 0,-1 0 1 0 0,0-2-1 0 0,-1 1 0 0 0,0-2 0 0 0,-1 0 0 0 0,-1-1 1 0 0,0 0-1 0 0,3-6-245 0 0,-8 9 148 0 0,-2 6-112 0 0,0-1 0 0 0,-1 1 1 0 0,0-1-1 0 0,-1 0 1 0 0,1 0-1 0 0,-1 0 1 0 0,-1 0-1 0 0,1-1 1 0 0,-1 1-1 0 0,-1-1 0 0 0,1 0 1 0 0,-1 1-1 0 0,-1-1 1 0 0,1 0-1 0 0,-1 1 1 0 0,-1-1-37 0 0,-2 4-3 0 0,0 1 0 0 0,-1 0 0 0 0,1 0 0 0 0,-1 0 1 0 0,0 0-1 0 0,0 1 0 0 0,0 0 0 0 0,0 0 0 0 0,-1 0 0 0 0,1 0 1 0 0,0 0-1 0 0,-1 1 0 0 0,1 0 0 0 0,-1 0 0 0 0,0 0 1 0 0,1 1-1 0 0,-1-1 0 0 0,0 1 0 0 0,1 0 0 0 0,-1 1 0 0 0,0-1 1 0 0,0 1-1 0 0,1 0 0 0 0,-1 0 0 0 0,1 0 0 0 0,-3 1 3 0 0,-9 5-17 0 0,0 1 0 0 0,1 1 0 0 0,0 0 0 0 0,0 0 0 0 0,1 2 0 0 0,0 0 0 0 0,1 0 0 0 0,1 1 0 0 0,0 1 0 0 0,0 0 0 0 0,1 1 0 0 0,1 0 0 0 0,-4 6 17 0 0,7-11 0 0 0,0 0-1 0 0,0 1 1 0 0,0 0 0 0 0,1 0-1 0 0,1 1 1 0 0,0-1 0 0 0,0 1-1 0 0,1 0 1 0 0,0 1 0 0 0,1-1-1 0 0,0 0 1 0 0,1 1 0 0 0,1 0-1 0 0,0 0 1 0 0,0-1 0 0 0,1 1-1 0 0,0 0 1 0 0,1 0 0 0 0,1 0-1 0 0,0-1 1 0 0,0 1 0 0 0,1-1-1 0 0,1 1 1 0 0,4 10 0 0 0,8-2 30 0 0,2 0-1 0 0,0-1 1 0 0,1 0 0 0 0,1-2-1 0 0,0-1 1 0 0,2 0-1 0 0,0-1 1 0 0,0-1 0 0 0,1-2-1 0 0,1 0 1 0 0,0-1 0 0 0,1-2-1 0 0,7 2-29 0 0,-21-7-7 0 0,1 0 0 0 0,0 0 0 0 0,1-2 0 0 0,-1 1 0 0 0,0-2 0 0 0,1 1 0 0 0,-1-2 0 0 0,1 1 0 0 0,-1-2-1 0 0,1 0 1 0 0,-1 0 0 0 0,1-1 0 0 0,7-3 7 0 0,49-31-2882 0 0,-53 24-2906 0 0,-6 3-6720 0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43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30 0 0 0,'0'0'697'0'0,"0"0"228"0"0,0 0-118 0 0,0 0-227 0 0,0 0-112 0 0,0 0-27 0 0,0 0 33 0 0,0 0 68 0 0,0 0 39 0 0,0 0 7 0 0,0 0-19 0 0,-3-5-51 0 0,-6-15-68 0 0,6 16-58 0 0,3 4-66 0 0,0 0-99 0 0,0 18 1286 0 0,17 56 898 0 0,-14 17-742 0 0,-4 0 0 0 0,-10 70-1669 0 0,3-52 703 0 0,-11 970 2570 0 0,20-809-2878 0 0,19 274 197 0 0,-7-289-321 0 0,-10 167 286 0 0,36-76-217 0 0,-36-44 25 0 0,-17-33-3 0 0,0 22 15 0 0,22 22-138 0 0,-6-52-42 0 0,-23-109 33 0 0,0 38-77 0 0,23-9-60 0 0,3-156-67 0 0,3 20-2565 0 0,-9-47 332 0 0,0 1 135 0 0,1 0-4209 0 0,-2-2-4640 0 0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4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50 12251 0 0,'0'0'2116'0'0,"0"0"-541"0"0,0 0-309 0 0,0 0-85 0 0,0 0-133 0 0,0 0-203 0 0,0 0-161 0 0,0 0-93 0 0,0 0-50 0 0,0 0-27 0 0,0 0-57 0 0,0 0-80 0 0,-34 12-50 0 0,-108 40-48 0 0,58-11 140 0 0,71-34-375 0 0,1 0 0 0 0,0 1 0 0 0,1 1 1 0 0,0 0-1 0 0,0 0 0 0 0,1 1 1 0 0,0 1-1 0 0,1 0 0 0 0,0 0 1 0 0,0 0-1 0 0,1 1 0 0 0,1 1 0 0 0,0-1 1 0 0,-1 5-45 0 0,7-14 10 0 0,0 0-1 0 0,1 0 1 0 0,-1 0 0 0 0,1 0 0 0 0,0 0 0 0 0,0 0-1 0 0,0 0 1 0 0,0 0 0 0 0,0 0 0 0 0,1 0 0 0 0,-1 0 0 0 0,1 0-1 0 0,0 0 1 0 0,0 0 0 0 0,0 0 0 0 0,0 0 0 0 0,1-1-1 0 0,-1 1 1 0 0,1 0 0 0 0,-1-1 0 0 0,1 1 0 0 0,0-1 0 0 0,0 0-1 0 0,0 1 1 0 0,0-1 0 0 0,1 0 0 0 0,-1 0 0 0 0,0-1-1 0 0,1 1 1 0 0,-1 0 0 0 0,1-1 0 0 0,0 1 0 0 0,0-1 0 0 0,-1 0-1 0 0,1 0 1 0 0,0 0 0 0 0,0-1 0 0 0,0 1 0 0 0,0 0-1 0 0,0-1 1 0 0,0 0 0 0 0,0 0 0 0 0,0 0 0 0 0,0 0 0 0 0,0 0-1 0 0,0-1 1 0 0,3 0-10 0 0,9 0 105 0 0,0 0-1 0 0,0 0 1 0 0,0-2 0 0 0,-1 0-1 0 0,1-1 1 0 0,-1 0 0 0 0,0-1-1 0 0,0 0 1 0 0,-1-1-1 0 0,1-1 1 0 0,10-8-105 0 0,198-161 455 0 0,-218 172-456 0 0,1 0 1 0 0,0 0-1 0 0,0 1 1 0 0,0 0-1 0 0,0 0 1 0 0,0 0-1 0 0,1 0 1 0 0,-1 1-1 0 0,1 0 0 0 0,0 0 1 0 0,-1 0-1 0 0,1 1 1 0 0,0 0-1 0 0,0 0 1 0 0,1 0 0 0 0,1 41-47 0 0,-9 3 64 0 0,-1-29-12 0 0,1 1-1 0 0,1 0 1 0 0,1 0-1 0 0,0 0 1 0 0,0 0-1 0 0,2 0 1 0 0,0-1-1 0 0,0 1 1 0 0,2-1-1 0 0,0 0 1 0 0,0 0-5 0 0,-2-6-51 0 0,1 0-1 0 0,-1 0 1 0 0,1 0 0 0 0,1-1 0 0 0,-1 1-1 0 0,1-1 1 0 0,1 0 0 0 0,-1-1-1 0 0,1 0 1 0 0,0 1 0 0 0,1-2 0 0 0,0 1-1 0 0,-1-1 1 0 0,2 0 0 0 0,-1 0 0 0 0,0-1-1 0 0,1 0 1 0 0,0 0 0 0 0,0-1 0 0 0,0 0-1 0 0,0-1 1 0 0,1 0 0 0 0,5 1 51 0 0,-10-3-273 0 0,25-1-1047 0 0,-11-5-4147 0 0,-13 2-4678 0 0</inkml:trace>
  <inkml:trace contextRef="#ctx0" brushRef="#br0" timeOffset="477.219">903 19 7730 0 0,'0'0'2982'0'0,"0"0"-1329"0"0,0 0-451 0 0,0 0 51 0 0,0 0 61 0 0,0 0-15 0 0,0 0-183 0 0,0 0-261 0 0,0 0-223 0 0,0 0-109 0 0,0 0-47 0 0,0 0-40 0 0,0 0-2 0 0,10 20 1299 0 0,34 223 624 0 0,-9-117-2128 0 0,-35-125-200 0 0,1 0 1 0 0,0 0-1 0 0,-1 0 0 0 0,1 0 0 0 0,0 0 0 0 0,0 0 1 0 0,0 0-1 0 0,0 0 0 0 0,0 0 0 0 0,0 0 0 0 0,0 0 0 0 0,0-1 1 0 0,0 1-1 0 0,0 0 0 0 0,0-1 0 0 0,0 1 0 0 0,1-1 1 0 0,-1 1-1 0 0,0-1 0 0 0,0 0 0 0 0,1 1 0 0 0,-1-1 0 0 0,0 0 1 0 0,1 0-1 0 0,-1 0 0 0 0,0 0 0 0 0,0 0 0 0 0,1 0 1 0 0,-1-1-1 0 0,0 1 0 0 0,1 0 0 0 0,-1-1 0 0 0,0 1 0 0 0,0 0 1 0 0,0-1-1 0 0,1 0 0 0 0,-1 1 0 0 0,0-1 0 0 0,0 0 1 0 0,0 1-1 0 0,0-1 0 0 0,0 0 0 0 0,0 0 0 0 0,0 0 0 0 0,0 0 1 0 0,-1 0-1 0 0,1 0 0 0 0,0 0 0 0 0,0 0 0 0 0,-1 0 0 0 0,1-1 1 0 0,-1 1-1 0 0,1 0 0 0 0,-1 0 0 0 0,1 0 0 0 0,-1-1 1 0 0,0 1-1 0 0,0 0 0 0 0,0-2-29 0 0,81-165 977 0 0,-53 98-834 0 0,7-33-85 0 0,-22 49-1016 0 0,-6 53-8040 0 0,-6 1 4684 0 0,3 0-7595 0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7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4081 0 0,'0'0'1404'0'0,"0"0"-485"0"0,0 0-159 0 0,0 0 196 0 0,0 0 251 0 0,0 0 126 0 0,0 0-34 0 0,0 0-155 0 0,0 0-188 0 0,0 0-114 0 0,0 0-89 0 0,4 10-69 0 0,79 188 3833 0 0,36 94-2200 0 0,-77-196-1855 0 0,-7-11 143 0 0,-35-84-557 0 0,2-6 2680 0 0,7-18-2448 0 0,35-154 10 0 0,96-230-194 0 0,-127 369-102 0 0,-13 37-10 0 0,0 1-14 0 0,0 0-10 0 0,0 0-12 0 0,0 0-23 0 0,0 0-10 0 0,0 0-28 0 0,0 0-27 0 0,0 0-17 0 0,0 0-34 0 0,0 0-29 0 0,0 0-17 0 0,0 0-35 0 0,0 0-43 0 0,0 0-61 0 0,0 0-113 0 0,0 0-216 0 0,15-1-9909 0 0,-13-2-469 0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8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27 297 6097 0 0,'0'0'1299'0'0,"0"0"-65"0"0,0 0 79 0 0,0 0 133 0 0,0 0 116 0 0,0 0-54 0 0,0 0-176 0 0,0 0-210 0 0,0 0-207 0 0,0 0-187 0 0,0 0-141 0 0,0 0-87 0 0,0 0-57 0 0,-5-4-35 0 0,-17-11-3 0 0,63-4 3005 0 0,-18 12-3151 0 0,0 2-1 0 0,1 0 0 0 0,0 2 0 0 0,0 0 1 0 0,0 2-1 0 0,0 1 0 0 0,0 1 1 0 0,3 1-259 0 0,35-1 136 0 0,77 3 2171 0 0,-161-27-1973 0 0,-82-82-195 0 0,100 101-253 0 0,-1-1 1 0 0,1 0 0 0 0,1-1 0 0 0,-1 1-1 0 0,1 0 1 0 0,0-1 0 0 0,0 0-1 0 0,0 0 1 0 0,1 0 0 0 0,0 0 0 0 0,0 0-1 0 0,1 0 1 0 0,0-1 0 0 0,-1-5 113 0 0,36-7-6094 0 0,-18 15-2713 0 0,-16 4 8357 0 0,10-1-11457 0 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9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 0 0 0,'0'0'1350'0'0,"0"0"-41"0"0,0 0 297 0 0,0 0 312 0 0,0 0 135 0 0,0 0-51 0 0,0 0-269 0 0,0 0-329 0 0,0 0-305 0 0,0 0-234 0 0,0 0-122 0 0,0 0-93 0 0,0 0-61 0 0,-2 3 1718 0 0,84 1 2635 0 0,48-3-3642 0 0,65-9-259 0 0,-195 8-1016 0 0,0 0-9 0 0,0 0 4 0 0,0 0-2 0 0,0 0-2 0 0,0 0-8 0 0,-6-2-3176 0 0,-1 0-9242 0 0,5 2 1014 0 0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9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7306 0 0,'0'0'2265'0'0,"0"0"-391"0"0,0 0-155 0 0,0 0-48 0 0,0 0-80 0 0,0 0-237 0 0,0 0-342 0 0,0 0-288 0 0,0 0-262 0 0,0 0-154 0 0,0 0-16 0 0,0 0 37 0 0,5 0 81 0 0,244 15 4645 0 0,-149-14-4995 0 0,-82-5-150 0 0,-9 1-1457 0 0,-1 2-4599 0 0,-4 1-5718 0 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0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1 143 2216 0 0,'0'0'1977'0'0,"0"0"-550"0"0,0 0-111 0 0,0 0 199 0 0,0 0 124 0 0,0 0 30 0 0,0 0-113 0 0,0 0-208 0 0,0 0-169 0 0,0 0-113 0 0,0 0-101 0 0,0 0-98 0 0,0 0-64 0 0,1-3-67 0 0,3-10-45 0 0,-3 10-63 0 0,-1 3-88 0 0,0 0-108 0 0,2 24 1383 0 0,19 54-358 0 0,-10-14-1089 0 0,-3 0 0 0 0,-2 1 1 0 0,-3 0-1 0 0,-3 1 0 0 0,-4 5-368 0 0,-9 149 374 0 0,13-101-209 0 0,0-119-150 0 0,0 0 17 0 0,0 0-27 0 0,0 0 7 0 0,0 0-3 0 0,0 0-21 0 0,0 0 16 0 0,0 0 3 0 0,0 0-31 0 0,0 0-12 0 0,0 0-21 0 0,0 0-33 0 0,0 0-40 0 0,0 0-60 0 0,0 0-91 0 0,0 0-145 0 0,0 0-211 0 0,0 0-329 0 0,0 0-487 0 0,0 0-930 0 0,0 0-2955 0 0,0 0-6256 0 0</inkml:trace>
  <inkml:trace contextRef="#ctx0" brushRef="#br0" timeOffset="1416.579">409 386 4481 0 0,'0'0'2742'0'0,"0"0"-930"0"0,0 0-307 0 0,0 0 27 0 0,0 0 42 0 0,0 0-111 0 0,0 0-229 0 0,0 0-292 0 0,0 0-270 0 0,0 0-198 0 0,0 0-152 0 0,0 0-46 0 0,17 16 1358 0 0,-10-8-1324 0 0,0 0 0 0 0,0 1 0 0 0,-1 0 0 0 0,0 0 0 0 0,-1 0 0 0 0,0 0 0 0 0,0 1-1 0 0,-1 0 1 0 0,0 0 0 0 0,1 8-310 0 0,9 20 430 0 0,13 34 126 0 0,-4 1 1 0 0,-3 2 0 0 0,9 62-557 0 0,-20-56 345 0 0,-8-81-336 0 0,6-9 1241 0 0,-3-20-1256 0 0,0 1 0 0 0,2-1-1 0 0,2 1 1 0 0,0 0 0 0 0,2 1 0 0 0,0 0 0 0 0,2 0 0 0 0,2 1-1 0 0,0 1 1 0 0,1 0 0 0 0,2 1 0 0 0,0 1 0 0 0,16-16 6 0 0,49-79 15 0 0,-58 61 42 0 0,-24 56-56 0 0,0 1 17 0 0,0 0 2 0 0,0 0 5 0 0,0 0-13 0 0,0 0-7 0 0,0 0-7 0 0,0 0 8 0 0,0 0 8 0 0,0 0-5 0 0,0 0-4 0 0,0 0-11 0 0,0 0-8 0 0,0 0 5 0 0,0 0 4 0 0,0 0 6 0 0,0 0-13 0 0,0 0-3 0 0,0 0 6 0 0,0 0-3 0 0,0 0-13 0 0,0 0 2 0 0,0 0-14 0 0,0 0-7 0 0,0 0 9 0 0,0 0 1 0 0,0 0-6 0 0,0 0-9 0 0,0 0-20 0 0,0 0-45 0 0,0-5-2737 0 0,0 2-4081 0 0,0-1-4272 0 0</inkml:trace>
  <inkml:trace contextRef="#ctx0" brushRef="#br0" timeOffset="2102.419">299 186 9298 0 0,'0'0'1782'0'0,"0"0"-331"0"0,0 0-43 0 0,0 0 164 0 0,0 0 21 0 0,0 0-204 0 0,0 0-344 0 0,0 0-339 0 0,0 0-234 0 0,0 0-110 0 0,0 0-42 0 0,0 0 0 0 0,0 0 11 0 0,5 0 29 0 0,474 4 2906 0 0,-395-16-1464 0 0,-121-7-1628 0 0,25 13-166 0 0,0-1 0 0 0,1-1-1 0 0,0 1 1 0 0,0-2 0 0 0,1 1-1 0 0,0-1 1 0 0,1-1 0 0 0,-1 0-1 0 0,-6-10-7 0 0,-21-22 17 0 0,23 20-1247 0 0,14 22 459 0 0,0 0-545 0 0,0 0-958 0 0,0 0-3038 0 0,0 0-6433 0 0</inkml:trace>
  <inkml:trace contextRef="#ctx0" brushRef="#br0" timeOffset="3032.049">1097 82 3537 0 0,'0'0'1425'0'0,"0"0"-148"0"0,0 0 46 0 0,0 0 288 0 0,0 0 157 0 0,0 0-49 0 0,0 0-165 0 0,0 0-298 0 0,0 0-200 0 0,0 0-134 0 0,0 0-111 0 0,0 0-66 0 0,0 0-47 0 0,1-5-36 0 0,-1-1-1127 0 0,2-4 3034 0 0,-1 28-284 0 0,15 120-400 0 0,0 56-241 0 0,-8 125-1644 0 0,-22-155 195 0 0,8-121-201 0 0,-1 7-45 0 0,8-49-6356 0 0,1-6-56 0 0,1 2-5662 0 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9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39 1264 0 0,'0'0'3482'0'0,"0"0"-1512"0"0,0 0-299 0 0,0 0 73 0 0,0 0 68 0 0,0 0-84 0 0,0 0-245 0 0,0 0-185 0 0,0 0-185 0 0,0 0-170 0 0,0 0-103 0 0,0 0-73 0 0,0 0-118 0 0,-3-6-71 0 0,-6-20-86 0 0,-25 20 1644 0 0,-65 21-393 0 0,37 15-1258 0 0,50-22-364 0 0,-1 20 420 0 0,13-25-521 0 0,0 1 0 0 0,0 0 0 0 0,0-1 0 0 0,1 1 0 0 0,-1 0 0 0 0,1-1 0 0 0,-1 1 0 0 0,1-1 0 0 0,1 1 0 0 0,-1-1 0 0 0,0 1 0 0 0,1-1 0 0 0,-1 0 0 0 0,1 0 0 0 0,0 0 0 0 0,0 0 0 0 0,1 0 0 0 0,-1 0 0 0 0,1 0 0 0 0,-1-1 0 0 0,1 1 0 0 0,0-1 0 0 0,0 0-1 0 0,0 1 1 0 0,0-1 0 0 0,0-1 0 0 0,0 1 0 0 0,0 0 0 0 0,1-1 0 0 0,0 0-20 0 0,101 50 267 0 0,-58-16-196 0 0,-43-30-39 0 0,0 0-1 0 0,0 1 1 0 0,-1-1 0 0 0,1 1 0 0 0,-1 0 0 0 0,-1 0 0 0 0,1 0 0 0 0,-1 0 0 0 0,0 1 0 0 0,-1-1 0 0 0,1 0 0 0 0,-1 1 0 0 0,-1-1 0 0 0,1 1 0 0 0,-1 0-1 0 0,0-1 1 0 0,-1 6-32 0 0,-45 60 866 0 0,39-67-848 0 0,0-1 0 0 0,0 1 0 0 0,0-2 0 0 0,0 1-1 0 0,-1-1 1 0 0,1 0 0 0 0,-1-1 0 0 0,0 1 0 0 0,0-2 0 0 0,0 1 0 0 0,0-1 0 0 0,0 0 0 0 0,0-1-1 0 0,0 0 1 0 0,0 0 0 0 0,0-1 0 0 0,0 0 0 0 0,-5-1-18 0 0,-21 1-42 0 0,-1-10-238 0 0,34 10 55 0 0,1 1 0 0 0,-1-1 0 0 0,1 0 0 0 0,-1 1 0 0 0,1-1 0 0 0,0 0 0 0 0,-1 1 0 0 0,1-1 0 0 0,0 0 0 0 0,0 0 0 0 0,-1 1 0 0 0,1-1 0 0 0,0 0 0 0 0,0 0 0 0 0,0 0 0 0 0,0 1 0 0 0,0-1 0 0 0,0 0 0 0 0,0 0 0 0 0,0 0-1 0 0,0 1 1 0 0,0-1 0 0 0,1 0 0 0 0,-1 0 0 0 0,0 0 0 0 0,0 1 0 0 0,1-1 0 0 0,-1 0 0 0 0,0 1 0 0 0,1-1 0 0 0,-1 0 0 0 0,1 1 0 0 0,-1-1 0 0 0,1 0 0 0 0,-1 1 0 0 0,1-1 0 0 0,0 1 0 0 0,-1-1 0 0 0,1 1 0 0 0,0-1 0 0 0,-1 1 0 0 0,1 0 0 0 0,0-1 0 0 0,0 1 0 0 0,-1 0 0 0 0,1-1 0 0 0,0 1 0 0 0,0 0 225 0 0,4-4-3278 0 0,0 0-8391 0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9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51 717 11883 0 0,'0'0'2103'0'0,"0"0"-1270"0"0,0 0-325 0 0,0 0 232 0 0,0 0 229 0 0,0 0 90 0 0,0 0-70 0 0,0 0-155 0 0,0 0-112 0 0,0 0-100 0 0,0 0-46 0 0,0 0-16 0 0,0 0-65 0 0,5 20-50 0 0,15 62-30 0 0,-25-32 361 0 0,0-41-565 0 0,-60 119 877 0 0,65-125-1098 0 0,18-27-7539 0 0,-14 18 2758 0 0,1-1-6751 0 0</inkml:trace>
  <inkml:trace contextRef="#ctx0" brushRef="#br0" timeOffset="309.064">95 255 16860 0 0,'0'0'2032'0'0,"0"0"-1376"0"0,0 0-224 0 0,0 0 56 0 0,0 0 88 0 0,0 0-39 0 0,0 0-177 0 0,0 0-240 0 0,0 0-184 0 0,0 0-32 0 0,0 0-40 0 0,0 0-48 0 0,0 0-72 0 0,0 0-145 0 0,-17 42-175 0 0,22-30-320 0 0,-3-4-1416 0 0,4-8-7931 0 0</inkml:trace>
  <inkml:trace contextRef="#ctx0" brushRef="#br0" timeOffset="816.766">205 941 7362 0 0,'0'0'1723'0'0,"0"0"-235"0"0,0 0 144 0 0,0 0 206 0 0,0 0-51 0 0,0 0-335 0 0,0 0-442 0 0,0 0-334 0 0,0 0-176 0 0,0 0-68 0 0,0 0-46 0 0,0 0-32 0 0,0 0 4 0 0,8-11-23 0 0,59-79 921 0 0,71-171 16 0 0,-123 215-1233 0 0,-14 45-41 0 0,-1 1-12 0 0,0 0-17 0 0,0 0-40 0 0,-9 20-235 0 0,2 0 308 0 0,2 0-1 0 0,0 0 1 0 0,0 0 0 0 0,2 1 0 0 0,1-1 0 0 0,0 1 0 0 0,2 0 0 0 0,0-1-1 0 0,2 1 1 0 0,0 2-2 0 0,-2-20 31 0 0,0 1-1 0 0,1 0 0 0 0,-1-1 0 0 0,1 1 0 0 0,0-1 1 0 0,0 0-1 0 0,0 1 0 0 0,0-1 0 0 0,0 0 1 0 0,1 1-1 0 0,0-1 0 0 0,-1 0 0 0 0,1 0 0 0 0,1 0 1 0 0,-1 0-1 0 0,0-1 0 0 0,0 1 0 0 0,1-1 1 0 0,0 1-1 0 0,-1-1 0 0 0,1 0 0 0 0,0 0 0 0 0,0 0 1 0 0,0 0-1 0 0,1-1 0 0 0,-1 1 0 0 0,0-1 1 0 0,0 0-1 0 0,1 0 0 0 0,-1 0 0 0 0,1 0 0 0 0,-1-1 1 0 0,1 1-1 0 0,-1-1 0 0 0,1 0 0 0 0,0 0 0 0 0,-1 0 1 0 0,1 0-1 0 0,-1-1 0 0 0,1 0 0 0 0,-1 1 1 0 0,1-1-1 0 0,-1 0 0 0 0,0-1 0 0 0,0 1 0 0 0,1-1 1 0 0,-1 1-1 0 0,0-1 0 0 0,0 0 0 0 0,1-1-30 0 0,11-12 250 0 0,0 0 0 0 0,-2 0 0 0 0,0-2 0 0 0,0 1 0 0 0,-2-2 0 0 0,0 0 0 0 0,-1 0 0 0 0,0-1 0 0 0,-2 0 0 0 0,0 0 0 0 0,-1-3-250 0 0,29-48 243 0 0,-30 62-241 0 0,0-1 1 0 0,-1 0 0 0 0,0-1-1 0 0,-1 1 1 0 0,0-1-1 0 0,0 0 1 0 0,-1 0-1 0 0,0 0 1 0 0,-1 0 0 0 0,0-1-1 0 0,-1 1 1 0 0,0-1-3 0 0,-38 12-3606 0 0,22 11 157 0 0,6-3-3013 0 0,1 0-5697 0 0</inkml:trace>
  <inkml:trace contextRef="#ctx0" brushRef="#br0" timeOffset="1284.37">1043 536 12995 0 0,'0'0'1299'0'0,"0"0"-360"0"0,0 0-23 0 0,0 0 93 0 0,0 0 44 0 0,0 0-105 0 0,0 0-220 0 0,0 0-148 0 0,0 0-99 0 0,0 0-50 0 0,0 0-23 0 0,0 0-52 0 0,0 0-69 0 0,-16 16-47 0 0,-50 48-34 0 0,26-5 222 0 0,36-44-335 0 0,-1-2-36 0 0,1 1 0 0 0,0-1 0 0 0,1 1-1 0 0,1 0 1 0 0,0-1 0 0 0,1 1 0 0 0,0 0 0 0 0,1 0 0 0 0,0 0-1 0 0,2 0-56 0 0,-2-8 41 0 0,1 0-1 0 0,0 0 0 0 0,1 0 0 0 0,-1-1 1 0 0,1 1-1 0 0,0-1 0 0 0,1 1 1 0 0,-1-1-1 0 0,1 0 0 0 0,0 1 0 0 0,0-1 1 0 0,1-1-1 0 0,0 1 0 0 0,0-1 1 0 0,0 1-1 0 0,0-1 0 0 0,0 0 0 0 0,1 0 1 0 0,0-1-1 0 0,0 0 0 0 0,0 1 0 0 0,0-2 1 0 0,0 1-1 0 0,2 0-40 0 0,1 0 110 0 0,-1 0-1 0 0,1 0 1 0 0,0-1-1 0 0,-1 0 1 0 0,1-1-1 0 0,0 0 1 0 0,0 0 0 0 0,0 0-1 0 0,0-1 1 0 0,0 0-1 0 0,0-1 1 0 0,0 0 0 0 0,0 0-1 0 0,0-1 1 0 0,0 0-1 0 0,0 0 1 0 0,-1-1-1 0 0,6-2-109 0 0,2-3 163 0 0,0-1 0 0 0,-1 0 0 0 0,0-1-1 0 0,0-1 1 0 0,-1 0 0 0 0,-1-1-1 0 0,1 0 1 0 0,-2-1 0 0 0,0 0-1 0 0,-1-1 1 0 0,4-7-163 0 0,-6 7 44 0 0,-1 0 0 0 0,0-1 1 0 0,-1 0-1 0 0,-1 0 0 0 0,-1 0 0 0 0,0-1 0 0 0,-1 1 0 0 0,0-1 0 0 0,-1 0 0 0 0,-1 0 1 0 0,-1 0-1 0 0,-1-10-44 0 0,1 18-36 0 0,-1-1 1 0 0,1 1-1 0 0,-2-1 0 0 0,1 1 1 0 0,-2-1-1 0 0,1 1 1 0 0,-1 0-1 0 0,0 0 1 0 0,0 0-1 0 0,-1 1 0 0 0,0-1 1 0 0,-1 1-1 0 0,0 0 1 0 0,0 0-1 0 0,0 0 1 0 0,-1 1-1 0 0,0-1 0 0 0,0 1 1 0 0,0 1-1 0 0,-1-1 1 0 0,0 1-1 0 0,0 1 1 0 0,0-1-1 0 0,-2 1 36 0 0,2 1-177 0 0,0 0 0 0 0,0 1 0 0 0,-1 0 0 0 0,1 1 0 0 0,0-1 0 0 0,-1 1 0 0 0,1 1 0 0 0,-1 0-1 0 0,1 0 1 0 0,-1 0 0 0 0,1 1 0 0 0,-1 0 0 0 0,-1 1 177 0 0,-57 17-7976 0 0,47-14-3883 0 0</inkml:trace>
  <inkml:trace contextRef="#ctx0" brushRef="#br0" timeOffset="1675.117">823 733 13483 0 0,'0'0'1887'0'0,"0"0"-655"0"0,0 0-202 0 0,0 0-29 0 0,0 0-27 0 0,0 0-79 0 0,0 0-119 0 0,0 0-89 0 0,0 0-58 0 0,0 0-66 0 0,0 0-94 0 0,0 0-103 0 0,0 0-81 0 0,19-4-47 0 0,120-27 391 0 0,-35 12-254 0 0,-56 60-130 0 0,-39-35-170 0 0,0 0 0 0 0,0-1 0 0 0,1 0 0 0 0,-1-1 0 0 0,1 0 0 0 0,0 0 0 0 0,0-1 0 0 0,1-1 1 0 0,-1 0-1 0 0,0 0 0 0 0,1-1 0 0 0,0 0 0 0 0,-1 0 0 0 0,1-2 0 0 0,-1 1 0 0 0,2-2-75 0 0,-8 2-155 0 0,8-1-1093 0 0,0-1-4889 0 0,-7 2-5774 0 0</inkml:trace>
  <inkml:trace contextRef="#ctx0" brushRef="#br0" timeOffset="2524.527">1540 763 5289 0 0,'0'0'2033'0'0,"0"0"-128"0"0,0 0-52 0 0,0 0-137 0 0,0 0-185 0 0,0 0-220 0 0,0 0-243 0 0,0 0-166 0 0,0 0-131 0 0,0 0-133 0 0,0 0-88 0 0,0 0-105 0 0,0 0-62 0 0,21 4 1960 0 0,210-38 1891 0 0,-214 33-4175 0 0,1-1 503 0 0,-28 1-2739 0 0,7 3 839 0 0,-2 0-3992 0 0,2-2-5136 0 0</inkml:trace>
  <inkml:trace contextRef="#ctx0" brushRef="#br0" timeOffset="3013.269">1650 490 10218 0 0,'0'0'1954'0'0,"0"0"-332"0"0,0 0-137 0 0,0 0 29 0 0,0 0-27 0 0,0 0-156 0 0,0 0-238 0 0,0 0-247 0 0,0 0-183 0 0,0 0-104 0 0,0 0-67 0 0,0 0-75 0 0,0 24 1293 0 0,-3 406 1288 0 0,1-416-3421 0 0,0 9 839 0 0,3-21-3750 0 0,3-6-3343 0 0,0 0-4981 0 0</inkml:trace>
  <inkml:trace contextRef="#ctx0" brushRef="#br0" timeOffset="4085.738">1850 644 2865 0 0,'0'0'1700'0'0,"0"0"-921"0"0,0 0-203 0 0,0 0 296 0 0,0 0 330 0 0,0 0 239 0 0,0 0-12 0 0,0 0-168 0 0,0 0-143 0 0,0 0-125 0 0,0 0-59 0 0,0 0-45 0 0,0 0-8 0 0,16 3-5 0 0,50 7-24 0 0,-62-9-722 0 0,-1-1 0 0 0,1 1 0 0 0,-1-1 0 0 0,1 0 1 0 0,0 0-1 0 0,-1 0 0 0 0,1-1 0 0 0,-1 1 0 0 0,1-1 0 0 0,-1 0 0 0 0,1 0 0 0 0,-1 0 1 0 0,1 0-1 0 0,-1-1 0 0 0,0 1 0 0 0,0-1 0 0 0,0 0 0 0 0,0 0 0 0 0,0 0 0 0 0,0 0 0 0 0,2-3-130 0 0,9-5 353 0 0,2-2-50 0 0,0 0 0 0 0,0-1 0 0 0,-1-1 1 0 0,0 0-1 0 0,-1-1 0 0 0,-1-1 0 0 0,-1 0 0 0 0,4-7-302 0 0,-6 4 737 0 0,-9 19-584 0 0,-1 0-36 0 0,0 0-55 0 0,0 9-99 0 0,0 937 636 0 0,2-934-593 0 0,-1 0-1 0 0,-1 0 1 0 0,0 0 0 0 0,-1 0-1 0 0,0 0 1 0 0,-1 0-1 0 0,0 0 1 0 0,0-1-1 0 0,-2 1 1 0 0,1-1 0 0 0,-2 1-1 0 0,1-1 1 0 0,-1 0-1 0 0,-1-1 1 0 0,0 1-1 0 0,-1-1 1 0 0,0 0 0 0 0,0-1-1 0 0,-1 1 1 0 0,0-2-1 0 0,-1 1 1 0 0,0-1 0 0 0,0 0-1 0 0,-1-1 1 0 0,0 0-1 0 0,0-1 1 0 0,0 0-1 0 0,-1 0 1 0 0,0-1 0 0 0,0-1-7 0 0,-83-2 21 0 0,91-2-25 0 0,0-1-1 0 0,0 1 1 0 0,0-1 0 0 0,0 0 0 0 0,0 0-1 0 0,0 0 1 0 0,0-1 0 0 0,1 1 0 0 0,-1-1-1 0 0,0 1 1 0 0,1-1 0 0 0,-1 0 0 0 0,1 0 0 0 0,0 0-1 0 0,0 0 1 0 0,-1 0 0 0 0,2-1 0 0 0,-1 1-1 0 0,0-1 1 0 0,0 1 0 0 0,1-1 0 0 0,-1 0 0 0 0,1 0-1 0 0,0 1 1 0 0,0-1 0 0 0,0 0 0 0 0,0 0-1 0 0,1 0 1 0 0,-1-3 4 0 0,0-2-10 0 0,2 0-1 0 0,-1 0 0 0 0,1 0 1 0 0,0 0-1 0 0,1 0 0 0 0,0 0 1 0 0,0 1-1 0 0,1-1 0 0 0,-1 0 1 0 0,2 1-1 0 0,-1 0 0 0 0,1 0 1 0 0,0 0-1 0 0,1 0 0 0 0,0 0 1 0 0,0 1-1 0 0,0 0 0 0 0,1 0 1 0 0,0 0 9 0 0,31-37-2 0 0,3 2 0 0 0,1 2-1 0 0,2 1 1 0 0,5 0 3 0 0,-3 7-505 0 0,44-39 523 0 0,-57 12-9452 0 0,-30 50-1868 0 0</inkml:trace>
  <inkml:trace contextRef="#ctx0" brushRef="#br0" timeOffset="4684.183">1896 386 2240 0 0,'0'0'2457'0'0,"0"0"-1090"0"0,0 0-247 0 0,0 0 160 0 0,0 0 194 0 0,0 0 38 0 0,0 0-155 0 0,0 0-228 0 0,0 0-262 0 0,0 0-159 0 0,0 0-69 0 0,0 0 5 0 0,0-7 27 0 0,0 5-642 0 0,19-48 2644 0 0,36 3 360 0 0,65-74-1514 0 0,-73 70-586 0 0,-25 55-838 0 0,12 75 504 0 0,11 92 107 0 0,-28-147-1367 0 0,3-20-7306 0 0,-17-4-3648 0 0</inkml:trace>
  <inkml:trace contextRef="#ctx0" brushRef="#br0" timeOffset="5178.673">2667 455 5105 0 0,'0'0'1679'0'0,"0"0"63"0"0,0 0 169 0 0,0 0 97 0 0,0 0-86 0 0,0 0-267 0 0,0 0-269 0 0,0 0-217 0 0,0 0-167 0 0,0 0-149 0 0,0 0-122 0 0,0 0-111 0 0,0 0-117 0 0,-10-7-91 0 0,-33-24-61 0 0,17 31 157 0 0,21 4-396 0 0,-4 0 16 0 0,0 0 1 0 0,1 1-1 0 0,-1 1 1 0 0,1-1-1 0 0,0 1 1 0 0,0 1-1 0 0,1-1 0 0 0,0 1 1 0 0,0 1-1 0 0,1-1 1 0 0,0 1-1 0 0,0 0 0 0 0,1 1 1 0 0,-1 1-129 0 0,0 6 67 0 0,0 0-1 0 0,1 0 1 0 0,1 1 0 0 0,0 0 0 0 0,2 0 0 0 0,0 0 0 0 0,0 0-1 0 0,2 0 1 0 0,0 7-67 0 0,0-5 18 0 0,10 89 79 0 0,-9-104-118 0 0,0-1-1 0 0,0 0 1 0 0,0 0-1 0 0,1 0 0 0 0,-1 0 1 0 0,1 0-1 0 0,0-1 0 0 0,0 1 1 0 0,0 0-1 0 0,0-1 1 0 0,0 1-1 0 0,1-1 0 0 0,-1 0 1 0 0,1 0-1 0 0,0 0 1 0 0,-1 0-1 0 0,1 0 0 0 0,0-1 1 0 0,0 1-1 0 0,0-1 0 0 0,0 0 1 0 0,0 1-1 0 0,0-1 1 0 0,1-1-1 0 0,-1 1 0 0 0,0 0 1 0 0,0-1-1 0 0,1 0 0 0 0,-1 0 1 0 0,3 0 21 0 0,101-15-5507 0 0,-91 8 360 0 0,-2 2-6029 0 0</inkml:trace>
  <inkml:trace contextRef="#ctx0" brushRef="#br0" timeOffset="5471.195">2944 521 9786 0 0,'0'0'1558'0'0,"0"0"-106"0"0,0 0-16 0 0,0 0 11 0 0,0 0-89 0 0,0 0-239 0 0,0 0-238 0 0,0 0-188 0 0,0 0-160 0 0,0 0-118 0 0,0 0-59 0 0,0 0-57 0 0,0 0-41 0 0,-28 32-6 0 0,-87 100-40 0 0,87-80-33 0 0,27-45-129 0 0,1 0 0 0 0,0 0 1 0 0,1 0-1 0 0,0 0 0 0 0,0 0 0 0 0,0-1 0 0 0,1 1 1 0 0,0 0-1 0 0,0-1 0 0 0,1 1 0 0 0,-1-1 0 0 0,1 0 1 0 0,1 0-1 0 0,-1 0 0 0 0,1 0 0 0 0,0 0 0 0 0,1-1 1 0 0,-1 0-1 0 0,1 0 0 0 0,0 0 0 0 0,0 0 0 0 0,3 0-50 0 0,1 0 116 0 0,0 0-1 0 0,0-1 0 0 0,0-1 0 0 0,1 1 1 0 0,0-2-1 0 0,-1 1 0 0 0,1-1 0 0 0,0-1 1 0 0,0 0-1 0 0,0 0 0 0 0,0-1 0 0 0,0 0 1 0 0,1-1-1 0 0,-1 0 0 0 0,0 0 0 0 0,-1-1 1 0 0,1-1-1 0 0,0 0 0 0 0,-1 0 0 0 0,1-1 1 0 0,-1 0-1 0 0,0 0 0 0 0,0-1 0 0 0,0 0 0 0 0,-1-1 1 0 0,0 0-1 0 0,0 0 0 0 0,-1-1 0 0 0,1 0 1 0 0,-1 0-1 0 0,-1-1 0 0 0,1 0 0 0 0,-2 0 1 0 0,1 0-1 0 0,-1-1 0 0 0,1-1-115 0 0,-1-1 31 0 0,0-1 1 0 0,-1 1-1 0 0,0-1 0 0 0,-1 0 0 0 0,0 0 0 0 0,-1 0 1 0 0,0 0-1 0 0,-1 0 0 0 0,-1-1 0 0 0,0-10-31 0 0,-1 18-51 0 0,0-1 0 0 0,0 1 0 0 0,-1-1 0 0 0,0 1 0 0 0,0 0 0 0 0,0-1-1 0 0,-1 1 1 0 0,1 0 0 0 0,-1 0 0 0 0,-1 1 0 0 0,1-1 0 0 0,-1 1 0 0 0,1-1 0 0 0,-1 1-1 0 0,0 0 1 0 0,-1 1 0 0 0,1-1 0 0 0,-1 1 0 0 0,0-1 0 0 0,1 2 0 0 0,-1-1 0 0 0,-1 0-1 0 0,1 1 1 0 0,0 0 0 0 0,-1 0 0 0 0,1 1 0 0 0,-1-1 0 0 0,1 1 0 0 0,-1 0 0 0 0,1 1 0 0 0,-1-1-1 0 0,0 1 1 0 0,-1 0 51 0 0,-60 6-2762 0 0,26 11-5682 0 0,26-9-3333 0 0</inkml:trace>
  <inkml:trace contextRef="#ctx0" brushRef="#br0" timeOffset="5958.204">3528 505 1152 0 0,'0'0'2430'0'0,"0"0"-704"0"0,0 0 174 0 0,0 0 377 0 0,0 0 106 0 0,0 0-213 0 0,0 0-435 0 0,0 0-474 0 0,0 0-299 0 0,0 0-133 0 0,0 0-104 0 0,0 0-99 0 0,0 0-118 0 0,1-5-135 0 0,0 4-369 0 0,-2 1 10 0 0,1 1 0 0 0,-1-1 0 0 0,1 1 1 0 0,-1-1-1 0 0,0 1 0 0 0,1-1 0 0 0,-1 0 0 0 0,1 1 0 0 0,-1-1 0 0 0,0 1 0 0 0,1-1 0 0 0,-1 0 0 0 0,0 0 0 0 0,1 0 0 0 0,-1 1 0 0 0,0-1 1 0 0,0 0-1 0 0,1 0 0 0 0,-1 0 0 0 0,0 0 0 0 0,0 0 0 0 0,1 0 0 0 0,-1 0 0 0 0,0 0 0 0 0,1 0 0 0 0,-1-1 0 0 0,0 1 0 0 0,0 0 0 0 0,1 0 0 0 0,-1-1 1 0 0,0 1-1 0 0,1 0 0 0 0,-1-1 0 0 0,0 1 0 0 0,1-1 0 0 0,-1 1 0 0 0,1-1 0 0 0,-1 1 0 0 0,1-1 0 0 0,-1 1 0 0 0,1-1 0 0 0,-1 1 0 0 0,1-1 1 0 0,0 0-1 0 0,-1 1 0 0 0,1-1 0 0 0,0 0 0 0 0,-1 1 0 0 0,1-1 0 0 0,0 0 0 0 0,0 1 0 0 0,0-1 0 0 0,0 0 0 0 0,-1 0 0 0 0,1 1 0 0 0,0-1 1 0 0,0 0-1 0 0,0 1 0 0 0,1-1 0 0 0,-1 0 0 0 0,0 0 0 0 0,0 1 0 0 0,0-1 0 0 0,0 0-14 0 0,-6 3 97 0 0,-1-1 0 0 0,1 1 0 0 0,-1 1-1 0 0,1-1 1 0 0,0 1 0 0 0,0 0 0 0 0,0 1 0 0 0,0-1 0 0 0,0 1-1 0 0,1 0 1 0 0,-1 1 0 0 0,1-1 0 0 0,-1 2-97 0 0,4-4 6 0 0,1 0 1 0 0,-1-1-1 0 0,0 1 1 0 0,1 0-1 0 0,-1 0 1 0 0,1 0-1 0 0,-1 0 0 0 0,1 0 1 0 0,0 1-1 0 0,0-1 1 0 0,0 0-1 0 0,0 0 0 0 0,0 1 1 0 0,1-1-1 0 0,-1 1 1 0 0,1-1-1 0 0,-1 0 1 0 0,1 1-1 0 0,0-1 0 0 0,0 1 1 0 0,0-1-1 0 0,0 1 1 0 0,0-1-1 0 0,1 1 1 0 0,-1-1-1 0 0,1 1 0 0 0,0-1 1 0 0,0 0-1 0 0,-1 1 1 0 0,1-1-1 0 0,1 0 1 0 0,-1 0-1 0 0,1 2-6 0 0,81 68 481 0 0,-75-67-395 0 0,-1 1-1 0 0,1 0 1 0 0,-1 0-1 0 0,0 1 1 0 0,-1 0-1 0 0,0 0 1 0 0,0 0-1 0 0,0 1 1 0 0,-1 0-1 0 0,0 0 1 0 0,0 0-1 0 0,-1 1 1 0 0,0-1-1 0 0,-1 1 1 0 0,0 0-1 0 0,0 0 1 0 0,-1 1-1 0 0,0-1 1 0 0,0 0-1 0 0,-1 2-85 0 0,-1-7 66 0 0,0 1-1 0 0,0 0 0 0 0,-1 0 1 0 0,0-1-1 0 0,0 1 1 0 0,0-1-1 0 0,0 1 1 0 0,0 0-1 0 0,-1-1 1 0 0,0 0-1 0 0,0 0 1 0 0,0 1-1 0 0,-1-1 0 0 0,1 0 1 0 0,-1-1-1 0 0,0 1 1 0 0,0 0-1 0 0,0-1 1 0 0,-1 0-1 0 0,1 0 1 0 0,-1 0-1 0 0,0 0 0 0 0,0 0 1 0 0,0-1-1 0 0,0 1 1 0 0,-4 0-66 0 0,-138 28-110 0 0,70-35-2463 0 0,66-8-938 0 0,9 5-3577 0 0,1-1-4531 0 0</inkml:trace>
  <inkml:trace contextRef="#ctx0" brushRef="#br0" timeOffset="6386.184">3846 482 9914 0 0,'0'0'1854'0'0,"0"0"-162"0"0,0 0-19 0 0,0 0-89 0 0,0 0-233 0 0,0 0-348 0 0,0 0-304 0 0,0 0-163 0 0,0 0-39 0 0,0 0-13 0 0,0 0-29 0 0,0 0-50 0 0,0 0-81 0 0,-23 30-45 0 0,-72 92-40 0 0,62-52 55 0 0,32-57-233 0 0,-1-5-1 0 0,1-1 0 0 0,-1 1 0 0 0,1-1 0 0 0,0 1 0 0 0,1 0 0 0 0,0 0 0 0 0,0-1 0 0 0,1 1 0 0 0,0 0 0 0 0,0-1 0 0 0,0 1 0 0 0,1-1 0 0 0,1 1 0 0 0,-1-1 0 0 0,1 0 0 0 0,0 0 0 0 0,1 0 0 0 0,-1 0 0 0 0,2-1 0 0 0,-1 1 0 0 0,1-1 0 0 0,-1 0 0 0 0,2 0 0 0 0,-1-1 0 0 0,1 0 0 0 0,-1 0 0 0 0,2 0 0 0 0,-1 0 0 0 0,0-1 0 0 0,1 0 0 0 0,0-1 0 0 0,0 1 0 0 0,0-1 0 0 0,0 0 0 0 0,0-1 0 0 0,1 0 0 0 0,-1 0 0 0 0,1-1 0 0 0,2 1-60 0 0,-8-2 19 0 0,6 0 118 0 0,1 1 0 0 0,-1-1 0 0 0,1-1 0 0 0,0 1 0 0 0,-1-2 0 0 0,1 1 0 0 0,-1-1 0 0 0,0 0 0 0 0,1-1 0 0 0,-1 0 0 0 0,0 0 0 0 0,0-1 0 0 0,-1 0 0 0 0,1 0-137 0 0,6-9 73 0 0,-1 0 1 0 0,0 0 0 0 0,-1-2-1 0 0,0 1 1 0 0,-2-1 0 0 0,1-1-1 0 0,-2 0 1 0 0,0-1 0 0 0,-1 0-1 0 0,-1 0 1 0 0,0 0 0 0 0,-1-1-1 0 0,-1 0 1 0 0,-1 0 0 0 0,-1-1-1 0 0,0 1 1 0 0,-1-1 0 0 0,-1 0-1 0 0,-1 1 1 0 0,-1-1 0 0 0,-1-5-74 0 0,2 19-47 0 0,-1-1 1 0 0,0 1 0 0 0,-1 0 0 0 0,1 0 0 0 0,-1 0 0 0 0,0 0 0 0 0,0 0 0 0 0,0 0 0 0 0,-1 1 0 0 0,0-1-1 0 0,0 1 1 0 0,0 0 0 0 0,0-1 0 0 0,-1 1 0 0 0,0 1 0 0 0,1-1 0 0 0,-2 1 0 0 0,1-1 0 0 0,0 1 0 0 0,0 0-1 0 0,-1 1 1 0 0,0-1 0 0 0,1 1 0 0 0,-1 0 0 0 0,0 0 0 0 0,0 0 0 0 0,-1 1 0 0 0,1-1 0 0 0,0 1 0 0 0,0 1-1 0 0,0-1 1 0 0,-1 1 0 0 0,1 0 0 0 0,0 0 0 0 0,-1 0 0 0 0,1 1 0 0 0,-1 0 46 0 0,-113 26-2912 0 0,71-7-1711 0 0,34-13 2192 0 0,-9 4-9216 0 0</inkml:trace>
  <inkml:trace contextRef="#ctx0" brushRef="#br0" timeOffset="6752.876">3624 729 11034 0 0,'0'0'2542'0'0,"0"0"-635"0"0,0 0-378 0 0,0 0-261 0 0,0 0-275 0 0,0 0-179 0 0,0 0-125 0 0,0 0-64 0 0,0 0-3 0 0,0 0-24 0 0,0 0-49 0 0,0 0-66 0 0,0 0-86 0 0,27-21-62 0 0,85-66-29 0 0,-38 48 284 0 0,-54 35-374 0 0,51-6 587 0 0,-42 74-571 0 0,-26-58-211 0 0,0-1 0 0 0,0 0-1 0 0,1-1 1 0 0,-1 1 0 0 0,1-1-1 0 0,0 1 1 0 0,0-1-1 0 0,0-1 1 0 0,1 1 0 0 0,0 0-1 0 0,-1-1 1 0 0,1 0 0 0 0,0 0-1 0 0,1 0 1 0 0,-1-1 0 0 0,0 0-1 0 0,1 0 1 0 0,-1 0 0 0 0,1-1-1 0 0,0 0 1 0 0,-1 0 0 0 0,1 0-1 0 0,0 0 1 0 0,0-1-1 0 0,0 0-20 0 0,12 0 139 0 0,-12 1-102 0 0,-1-1-1 0 0,1 1 1 0 0,-1-1 0 0 0,1-1-1 0 0,-1 1 1 0 0,0-1 0 0 0,1 0 0 0 0,-1 0-1 0 0,0 0 1 0 0,1-1 0 0 0,-1 0-1 0 0,0 0 1 0 0,0 0 0 0 0,4-3-37 0 0,5-10-318 0 0,-17 11-9377 0 0,0 4-2488 0 0</inkml:trace>
  <inkml:trace contextRef="#ctx0" brushRef="#br0" timeOffset="7511.121">4031 55 9314 0 0,'0'0'2328'0'0,"0"0"-682"0"0,0 0-475 0 0,0 0-201 0 0,0 0-158 0 0,0 0-83 0 0,0 0-62 0 0,0 0-61 0 0,0 0 11 0 0,0 0 7 0 0,0 0-5 0 0,0 0-30 0 0,0 0-44 0 0,19-8-47 0 0,99-33 811 0 0,-48 36 435 0 0,-68 6-1711 0 0,0 1-1 0 0,1 0 1 0 0,-1 0-1 0 0,0 0 1 0 0,0 0-1 0 0,-1 1 1 0 0,1-1-1 0 0,0 1 1 0 0,-1-1-1 0 0,1 1 1 0 0,-1-1 0 0 0,0 1-1 0 0,0 0 1 0 0,0 0-1 0 0,0-1 1 0 0,0 1-1 0 0,-1 0 1 0 0,1 0-1 0 0,-1 0 1 0 0,0 3-33 0 0,3 5 104 0 0,9 47 87 0 0,-2 0 1 0 0,-3 1-1 0 0,-3 0 0 0 0,-2 3-191 0 0,4 39 75 0 0,-4 236 86 0 0,-36-43 107 0 0,24-195 186 0 0,-27-94 2104 0 0,31-5-2313 0 0,-166 19-654 0 0,165-19 110 0 0,-10-1-1109 0 0,10-4-5243 0 0,6 3-6065 0 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4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35 3809 0 0,'0'0'1687'0'0,"0"0"-116"0"0,0 0-66 0 0,0 0 68 0 0,0 0-15 0 0,0 0-248 0 0,0 0-145 0 0,0 0-196 0 0,0 0-233 0 0,0 0-95 0 0,0 0-83 0 0,0 0-51 0 0,0 0 0 0 0,-6-3 14 0 0,-5-3-39 0 0,-1 1 0 0 0,0 1 0 0 0,0 0 0 0 0,-1 0 0 0 0,1 1 0 0 0,-1 1 0 0 0,1 0 0 0 0,-14 0-482 0 0,-40 2 1652 0 0,52 31-1386 0 0,-6 119 436 0 0,6 216 497 0 0,-9-54-423 0 0,6-107-365 0 0,3-133-177 0 0,1 14 175 0 0,9-56-246 0 0,4-30-162 0 0,0 0-25 0 0,0 0 27 0 0,0 0 17 0 0,0 0 1 0 0,0 0 10 0 0,0 0-15 0 0,0 0 4 0 0,0 0 0 0 0,0 0 10 0 0,0 0 5 0 0,0 0-20 0 0,0 0-22 0 0,0 0 7 0 0,0 0-4 0 0,0 0 25 0 0,0 0 2 0 0,0 0 10 0 0,77-15 454 0 0,79-4-364 0 0,-122 15-127 0 0,-33 4 9 0 0,-1 0 1 0 0,0 0-9 0 0,0 0 10 0 0,0 0 10 0 0,0 0 8 0 0,0 0-10 0 0,0 0 0 0 0,0 0-19 0 0,0 0 10 0 0,0 0-10 0 0,0 0-5 0 0,0 0-6 0 0,0 0-5 0 0,0 0-12 0 0,0 0 8 0 0,0 0-8 0 0,0 0 7 0 0,0 0-16 0 0,0 0-1 0 0,0 0-6 0 0,0 0-25 0 0,0 0 14 0 0,0 0-6 0 0,0 0 7 0 0,0 0 12 0 0,0 0 7 0 0,0 0-13 0 0,0 0-1 0 0,0 0 3 0 0,0 0-24 0 0,0-14-3794 0 0,0 8-5474 0 0,0 3-2428 0 0</inkml:trace>
  <inkml:trace contextRef="#ctx0" brushRef="#br0" timeOffset="2167.824">457 636 0 0 0,'0'0'633'0'0,"0"0"616"0"0,0 0 178 0 0,0 0 89 0 0,0 0 51 0 0,0 0-11 0 0,0 0-74 0 0,0 0-108 0 0,0 0-94 0 0,0 0-84 0 0,0 0-68 0 0,9 0 694 0 0,-8 0 3063 0 0,-147-1-1851 0 0,129 3-2665 0 0,26-3-152 0 0,182-7-83 0 0,-289 8 1093 0 0,89-6-2367 0 0,14-2-6169 0 0,-4 7 4365 0 0,1-3-8582 0 0</inkml:trace>
  <inkml:trace contextRef="#ctx0" brushRef="#br0" timeOffset="3036.667">829 551 2056 0 0,'0'0'1187'0'0,"0"0"-40"0"0,0 0 71 0 0,0 0 141 0 0,0 0 30 0 0,0 0-108 0 0,0 0-161 0 0,0 0-126 0 0,0 0-80 0 0,0 0-48 0 0,0 0-14 0 0,0 0-20 0 0,0 0-21 0 0,3 0-21 0 0,15 4 1786 0 0,-18-4-2061 0 0,0 31 3474 0 0,-54 135-2378 0 0,16 15-1175 0 0,51-143-309 0 0,28-12 153 0 0,84-21 492 0 0,-111-39-4561 0 0,2 20-102 0 0,0 1-5433 0 0,-12 8-794 0 0</inkml:trace>
  <inkml:trace contextRef="#ctx0" brushRef="#br0" timeOffset="3600.593">604 281 6785 0 0,'0'0'1203'0'0,"0"0"-413"0"0,0 0-85 0 0,0 0 249 0 0,0 0 302 0 0,0 0 100 0 0,0 0-153 0 0,0 0-224 0 0,0 0-184 0 0,0 0-39 0 0,0 0 12 0 0,0 0 9 0 0,0 0-32 0 0,6-3-59 0 0,66-51 2101 0 0,0-20-1282 0 0,4 2-923 0 0,-48 107-221 0 0,20 69 692 0 0,-31-55-669 0 0,7-16-1505 0 0,-1-20-6771 0 0,-15-13-3652 0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90 15403 0 0,'0'0'1246'0'0,"0"0"-405"0"0,0 0 6 0 0,0 0 104 0 0,0 0-21 0 0,0 0-166 0 0,0 0-272 0 0,0 0-185 0 0,0 0-123 0 0,0 0-26 0 0,0 0-16 0 0,0 0-52 0 0,-7 18-18 0 0,-43 118 38 0 0,46-129-111 0 0,1 1-1 0 0,1 0 1 0 0,-1 0 0 0 0,1 0 0 0 0,0 0 0 0 0,1 0-1 0 0,0 0 1 0 0,1 0 0 0 0,-1 1 0 0 0,1-1-1 0 0,1 0 1 0 0,0 1 0 0 0,0-1 0 0 0,1 0 0 0 0,-1 0-1 0 0,2 0 1 0 0,-1 0 0 0 0,1 0 0 0 0,1-1 0 0 0,-1 1-1 0 0,1-1 1 0 0,0 0 0 0 0,1 0 0 0 0,0 0-1 0 0,0-1 1 0 0,0 0 0 0 0,1 0 0 0 0,0 0 0 0 0,0 0-1 0 0,1-1 1 0 0,-1 0 0 0 0,1-1 0 0 0,3 2 1 0 0,-3-1 116 0 0,0-1 1 0 0,1 0-1 0 0,0-1 1 0 0,0 0-1 0 0,0 0 1 0 0,0-1-1 0 0,0 0 1 0 0,0 0-1 0 0,1-1 1 0 0,-1 0-1 0 0,1 0 1 0 0,-1-1 0 0 0,0 0-1 0 0,1-1 1 0 0,-1 0-1 0 0,1 0 1 0 0,-1 0-1 0 0,0-1 1 0 0,0-1-1 0 0,0 1 1 0 0,0-2-1 0 0,0 1 1 0 0,0-1-1 0 0,-1 0 1 0 0,0 0-1 0 0,1-1 1 0 0,-2 0-1 0 0,1 0 1 0 0,-1-1-1 0 0,1 1 1 0 0,-2-2-1 0 0,1 1 1 0 0,-1 0-1 0 0,0-1 1 0 0,0 0-1 0 0,0-1 1 0 0,-1 1-1 0 0,2-5-116 0 0,-3 1 31 0 0,-1 1 0 0 0,1-1-1 0 0,-1 1 1 0 0,-1-1 0 0 0,0 0-1 0 0,-1 0 1 0 0,0 1-1 0 0,-1-1 1 0 0,0 0 0 0 0,0 0-1 0 0,-1 1 1 0 0,0-1 0 0 0,-1 1-1 0 0,-1-1 1 0 0,1 1-1 0 0,-2 0 1 0 0,1 1 0 0 0,-1-1-1 0 0,-1 1 1 0 0,0 0 0 0 0,0 0-1 0 0,-1 0 1 0 0,0 1-1 0 0,0 0 1 0 0,-1 1 0 0 0,0-1-1 0 0,0 1 1 0 0,-7-3-31 0 0,9 5-110 0 0,-1 1 1 0 0,0 1-1 0 0,0-1 1 0 0,0 1-1 0 0,0 0 1 0 0,-1 1-1 0 0,1 0 0 0 0,-1 0 1 0 0,1 0-1 0 0,-1 1 1 0 0,0 0-1 0 0,1 1 1 0 0,-1 0-1 0 0,0 0 1 0 0,0 1-1 0 0,0-1 1 0 0,1 2-1 0 0,-6 0 110 0 0,-41 30-8993 0 0,44-19-2967 0 0</inkml:trace>
  <inkml:trace contextRef="#ctx0" brushRef="#br0" timeOffset="519.538">572 405 2128 0 0,'0'0'2366'0'0,"0"0"-612"0"0,0 0 164 0 0,0 0 288 0 0,0 0 57 0 0,0 0-188 0 0,0 0-356 0 0,0 0-284 0 0,0 0-183 0 0,0 0-152 0 0,0 0-159 0 0,0 0-141 0 0,0 0-99 0 0,1-1-67 0 0,171-209 3455 0 0,-125 156-3996 0 0,-32 36-260 0 0,-13 32-432 0 0,-31 113 406 0 0,29-122 204 0 0,0 0 1 0 0,0 0-1 0 0,1-1 1 0 0,0 1-1 0 0,0 0 1 0 0,0 0-1 0 0,1-1 1 0 0,-1 1-1 0 0,1-1 1 0 0,0 1-1 0 0,1-1 1 0 0,-1 0-1 0 0,1 0 1 0 0,0 0-1 0 0,0 0 0 0 0,0 0 1 0 0,0-1-1 0 0,1 1 1 0 0,-1-1-1 0 0,1 0 1 0 0,0 0-1 0 0,0 0 1 0 0,0 0-1 0 0,0-1 1 0 0,1 0-1 0 0,-1 0 1 0 0,0 0-1 0 0,1 0 1 0 0,0-1-1 0 0,-1 0 1 0 0,1 1-1 0 0,0-2 0 0 0,0 1 1 0 0,0-1-1 0 0,0 1 1 0 0,-1-1-1 0 0,1-1 1 0 0,0 1-1 0 0,0-1 1 0 0,1 0-12 0 0,2-1 91 0 0,-1-1 0 0 0,0 0 1 0 0,0 0-1 0 0,0-1 0 0 0,0 1 0 0 0,-1-1 1 0 0,1-1-1 0 0,-1 0 0 0 0,0 1 0 0 0,0-2 1 0 0,-1 1-1 0 0,1-1 0 0 0,-1 0 1 0 0,0 0-1 0 0,-1 0 0 0 0,4-7-91 0 0,1-3-5 0 0,0-1-1 0 0,-1 0 1 0 0,-1 0-1 0 0,-1 0 1 0 0,0-1-1 0 0,-1 0 1 0 0,-1 0 0 0 0,-1 0-1 0 0,0-1 1 0 0,-2 1-1 0 0,0-1 1 0 0,-1 0-1 0 0,-1-1 6 0 0,-12-5-2291 0 0,2 16-3402 0 0,3 5-6660 0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46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14611 0 0,'0'0'2451'0'0,"0"0"-1237"0"0,0 0-565 0 0,0 0-133 0 0,0 0-66 0 0,0 0-57 0 0,0 0-39 0 0,0 0 4 0 0,0 0 48 0 0,0 0 65 0 0,0 0 19 0 0,0 0-33 0 0,0 0-20 0 0,10 20-20 0 0,32 63-13 0 0,-37-71-278 0 0,0 1-1 0 0,-1-1 1 0 0,0 0-1 0 0,-1 1 1 0 0,-1 0-1 0 0,0 0 1 0 0,0 0-1 0 0,-1 0 1 0 0,-1 0-1 0 0,0 0 1 0 0,-2 6-126 0 0,1 18 201 0 0,-11 276 646 0 0,6 25-1336 0 0,3-324-1782 0 0,-5-14-8761 0 0,4-3-251 0 0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4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68 817 21461 0 0,'0'0'864'0'0,"0"0"-632"0"0,0 0-72 0 0,0 0 144 0 0,0 0 96 0 0,0 0 48 0 0,0 0-160 0 0,0 0-136 0 0,0 0-96 0 0,0 0-120 0 0,0 0 32 0 0,0 0-72 0 0,0 0-112 0 0,-25 143-248 0 0,25-135-560 0 0,0-4-1953 0 0,0-1-9986 0 0</inkml:trace>
  <inkml:trace contextRef="#ctx0" brushRef="#br0" timeOffset="262.35">1 355 17708 0 0,'0'0'4313'0'0,"0"0"-3433"0"0,0 0-352 0 0,0 0-128 0 0,0 0-72 0 0,0 0-64 0 0,0 0-144 0 0,0 0-136 0 0,0 0-160 0 0,0 0-184 0 0,0 0-288 0 0,0 0-360 0 0,0 0-841 0 0,0 0-3088 0 0,17-173-7721 0 0</inkml:trace>
  <inkml:trace contextRef="#ctx0" brushRef="#br0" timeOffset="573.964">509 4 12371 0 0,'0'0'3366'0'0,"0"0"-1415"0"0,0 0-718 0 0,0 0-160 0 0,0 0-5 0 0,0 0-47 0 0,0 0-147 0 0,0 0-219 0 0,0 0-191 0 0,0 0-113 0 0,0 0-63 0 0,0 0-30 0 0,6-3 408 0 0,-3 615 1608 0 0,-13-284-2202 0 0,9-320 74 0 0,0 11-803 0 0,-7-27-1217 0 0,3-19-1446 0 0,4 17-189 0 0,1 1-3578 0 0,0 1-4245 0 0</inkml:trace>
  <inkml:trace contextRef="#ctx0" brushRef="#br0" timeOffset="840.453">193 671 12819 0 0,'0'0'3516'0'0,"0"0"-1618"0"0,0 0-651 0 0,0 0-60 0 0,0 0-52 0 0,0 0-127 0 0,0 0-241 0 0,0 0-270 0 0,0 0-131 0 0,0 0-30 0 0,0 0 52 0 0,0 0 71 0 0,0 0 14 0 0,23-1-26 0 0,125-2 294 0 0,153-28 445 0 0,-256 24-841 0 0,-9 1-1525 0 0,-11 4-5177 0 0,-25 2-3991 0 0</inkml:trace>
  <inkml:trace contextRef="#ctx0" brushRef="#br0" timeOffset="1103.258">989 717 15747 0 0,'0'0'907'0'0,"0"0"-343"0"0,0 0-60 0 0,0 0 138 0 0,0 0 94 0 0,0 0-4 0 0,0 0-109 0 0,0 0-156 0 0,0 0-122 0 0,0 0-90 0 0,0 0-34 0 0,0 0-33 0 0,0 0-44 0 0,6 34-21 0 0,16 104-35 0 0,-15-63-401 0 0,-7-75 267 0 0,-1 3-909 0 0,-2-2-4742 0 0,1-1-5145 0 0</inkml:trace>
  <inkml:trace contextRef="#ctx0" brushRef="#br0" timeOffset="1360.496">997 374 5097 0 0,'0'0'6650'0'0,"0"0"-5074"0"0,0 0-656 0 0,0 0-272 0 0,0 0-248 0 0,0 0-216 0 0,0 0-288 0 0,0 0-344 0 0,0 0-696 0 0,0 0-2041 0 0,0 0-7409 0 0</inkml:trace>
  <inkml:trace contextRef="#ctx0" brushRef="#br0" timeOffset="2843.261">976 355 4105 0 0,'0'0'2779'0'0,"0"0"-384"0"0,0 0-134 0 0,0 0-47 0 0,0 0-219 0 0,0 0-324 0 0,0 0-358 0 0,0 0-282 0 0,0 0-207 0 0,0 0-175 0 0,0 0-117 0 0,0 0-110 0 0,0 0-90 0 0,-10 1 406 0 0,42-6 792 0 0,-24 3-864 0 0,-16 4 624 0 0,-37 10-898 0 0,44-12-373 0 0,-2 0-588 0 0,-6 0-1945 0 0,6 0-3494 0 0,3 0-5458 0 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2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47 192 7618 0 0,'0'0'2558'0'0,"0"0"-571"0"0,0 0-587 0 0,0 0-180 0 0,0 0 80 0 0,0 0-33 0 0,0 0-173 0 0,0 0-278 0 0,0 0-313 0 0,0 0-244 0 0,0 0-137 0 0,0 0-34 0 0,0 0 34 0 0,4 8 103 0 0,42 119 1041 0 0,-33-43-953 0 0,-4 1 0 0 0,-3 1 1 0 0,-4-1-1 0 0,-4 3-313 0 0,3-77 57 0 0,-1 1-1 0 0,-1-1 0 0 0,0 1 0 0 0,-1-1 1 0 0,0 1-1 0 0,-1-1 0 0 0,0 0 0 0 0,-1 0 0 0 0,0 0 1 0 0,-1-1-1 0 0,0 1 0 0 0,0-1 0 0 0,-1 0 1 0 0,0 0-1 0 0,-1-1 0 0 0,0 0 0 0 0,-2 1-56 0 0,9-10 31 0 0,-1 1 0 0 0,0 0-1 0 0,0-1 1 0 0,1 1-1 0 0,-1 0 1 0 0,0-1 0 0 0,0 1-1 0 0,0-1 1 0 0,0 1 0 0 0,0-1-1 0 0,0 1 1 0 0,0-1-1 0 0,0 0 1 0 0,0 1 0 0 0,0-1-1 0 0,0 0 1 0 0,0 0-1 0 0,0 0 1 0 0,0 0 0 0 0,0 0-1 0 0,0 0 1 0 0,0 0-1 0 0,0 0 1 0 0,0 0 0 0 0,0-1-1 0 0,0 1 1 0 0,0 0-1 0 0,0-1 1 0 0,0 1 0 0 0,0 0-1 0 0,0-1 1 0 0,0 0-1 0 0,0 1 1 0 0,0-1 0 0 0,1 1-1 0 0,-1-1 1 0 0,0 0-1 0 0,0 0 1 0 0,1 1 0 0 0,-1-1-1 0 0,0 0 1 0 0,1 0-1 0 0,-1 0 1 0 0,1 0 0 0 0,-1 0-1 0 0,1 0 1 0 0,0 1-1 0 0,-1-1 1 0 0,1 0 0 0 0,0-1-31 0 0,-13-57 344 0 0,12 51-306 0 0,1-25-17 0 0,1 1 0 0 0,1-1 1 0 0,2 1-1 0 0,1-1 0 0 0,1 1 0 0 0,2 1 0 0 0,2-1 1 0 0,0 1-1 0 0,2 1 0 0 0,2 0 0 0 0,0 1 1 0 0,3 0-22 0 0,2-9 1 0 0,1 1 1 0 0,3 1-1 0 0,0 0 0 0 0,3 2 1 0 0,1 1-1 0 0,1 2 1 0 0,1 0-1 0 0,2 2 1 0 0,1 1-1 0 0,2 2 1 0 0,31-19-2 0 0,20 10 10 0 0,-82 35-8 0 0,0-1 1 0 0,-1 1 0 0 0,1-1-1 0 0,0 1 1 0 0,0 0 0 0 0,-1 0-1 0 0,1 0 1 0 0,0 0 0 0 0,0 1-1 0 0,-1-1 1 0 0,1 1-1 0 0,0 0 1 0 0,-1-1 0 0 0,1 1-1 0 0,0 0 1 0 0,-1 1 0 0 0,1-1-1 0 0,-1 0 1 0 0,0 1 0 0 0,1-1-1 0 0,-1 1 1 0 0,0 0-1 0 0,0 0 1 0 0,0 0 0 0 0,0 0-1 0 0,-1 0 1 0 0,1 0 0 0 0,0 0-1 0 0,-1 1 1 0 0,1-1 0 0 0,0 2-3 0 0,2 11 31 0 0,0 0 1 0 0,-1-1 0 0 0,-1 1 0 0 0,0 0-1 0 0,-1 1 1 0 0,0-1 0 0 0,-2 0 0 0 0,0 0-1 0 0,0 0 1 0 0,-1 0 0 0 0,-1 0 0 0 0,-1 0-1 0 0,0-1 1 0 0,-1 1 0 0 0,0-1 0 0 0,-4 5-32 0 0,-5 10 84 0 0,-1-1 1 0 0,-2 0-1 0 0,0 0 1 0 0,-2-2-1 0 0,-20 21-84 0 0,-74 48 186 0 0,108-92-224 0 0,0 1 1 0 0,1-1-1 0 0,-1 0 0 0 0,-1-1 1 0 0,1 1-1 0 0,0-1 0 0 0,0 0 1 0 0,-1 0-1 0 0,0-1 0 0 0,1 0 1 0 0,-1 0-1 0 0,0 0 1 0 0,1-1-1 0 0,-1 1 0 0 0,0-1 1 0 0,0-1-1 0 0,1 1 0 0 0,-1-1 1 0 0,0 0-1 0 0,1 0 0 0 0,-1-1 1 0 0,1 1-1 0 0,-1-1 0 0 0,1-1 1 0 0,0 1-1 0 0,0-1 0 0 0,0 0 1 0 0,0 0-1 0 0,0 0 1 0 0,1-1-1 0 0,-4-2 38 0 0,4-44-3072 0 0,16 20-4452 0 0,-3 17-3870 0 0</inkml:trace>
  <inkml:trace contextRef="#ctx0" brushRef="#br0" timeOffset="377.594">970 177 11186 0 0,'0'0'3865'0'0,"0"0"-2059"0"0,0 0-795 0 0,0 0-72 0 0,0 0-3 0 0,0 0-72 0 0,0 0-128 0 0,0 0-157 0 0,0 0-120 0 0,0 0-98 0 0,0 0-85 0 0,0 0-66 0 0,0 0-57 0 0,-26 15-45 0 0,-79 50-29 0 0,103-64-77 0 0,0 0 0 0 0,0 0 1 0 0,0 0-1 0 0,0 0 0 0 0,0 0 1 0 0,1 0-1 0 0,-1 0 0 0 0,0 1 0 0 0,1-1 1 0 0,-1 1-1 0 0,1-1 0 0 0,-1 1 1 0 0,1-1-1 0 0,0 1 0 0 0,0 0 1 0 0,0 0-1 0 0,0 0 0 0 0,0 0 0 0 0,0-1 1 0 0,0 1-1 0 0,1 0 0 0 0,-1 0 1 0 0,1 1-1 0 0,-1-1 0 0 0,1 0 1 0 0,0 0-1 0 0,0 1-2 0 0,0 6 7 0 0,-2-2-4 0 0,1-1 0 0 0,0 1-1 0 0,1 0 1 0 0,-1 0 0 0 0,1-1-1 0 0,0 1 1 0 0,1 0 0 0 0,0 0 0 0 0,0-1-1 0 0,0 1 1 0 0,1 0 0 0 0,0-1-1 0 0,0 1 1 0 0,1-1 0 0 0,0 0 0 0 0,0 0-1 0 0,0 0 1 0 0,1 0 0 0 0,0-1 0 0 0,0 1-1 0 0,0-1 1 0 0,1 0 0 0 0,4 4-3 0 0,1-4 69 0 0,0 1 1 0 0,1-2 0 0 0,0 1-1 0 0,0-1 1 0 0,1-1 0 0 0,-1 0-1 0 0,1-1 1 0 0,-1 0-1 0 0,1 0 1 0 0,0-2 0 0 0,-1 1-1 0 0,1-1 1 0 0,0-1 0 0 0,8-1-70 0 0,-9 0 81 0 0,-1 0-1 0 0,1 0 1 0 0,-1-1 0 0 0,0-1 0 0 0,0 0 0 0 0,0 0 0 0 0,0 0 0 0 0,-1-2 0 0 0,1 1 0 0 0,-1-1 0 0 0,0 0 0 0 0,-1-1 0 0 0,0 0 0 0 0,0 0 0 0 0,0-1-1 0 0,-1 0 1 0 0,0 0 0 0 0,-1-1 0 0 0,0 0 0 0 0,0 0 0 0 0,-1 0 0 0 0,0-1 0 0 0,-1 0 0 0 0,0 0 0 0 0,0 0 0 0 0,-1 0 0 0 0,0-1 0 0 0,-1 1-1 0 0,0-1 1 0 0,-1 0 0 0 0,0 0 0 0 0,-1 1 0 0 0,0-1 0 0 0,-1 0 0 0 0,0 0 0 0 0,0 1 0 0 0,-1-1 0 0 0,-1 1 0 0 0,0-1 0 0 0,0 1 0 0 0,-1 0 0 0 0,0 0-1 0 0,-1 0 1 0 0,-1-1-81 0 0,1 2-44 0 0,-1-1-1 0 0,0 1 1 0 0,-1 1-1 0 0,0-1 1 0 0,0 1-1 0 0,0 1 1 0 0,-1-1-1 0 0,-1 1 1 0 0,1 1-1 0 0,-1-1 1 0 0,0 1-1 0 0,-1 1 1 0 0,1 0-1 0 0,-1 0 1 0 0,0 1-1 0 0,0 0 1 0 0,0 1-1 0 0,-1 0 1 0 0,1 0-1 0 0,-1 2 1 0 0,0-1-1 0 0,0 1 1 0 0,1 0-1 0 0,-1 1 1 0 0,0 1-1 0 0,0 0 0 0 0,0 0 1 0 0,1 1-1 0 0,-6 1 45 0 0,-65 60-2555 0 0,60-36-1449 0 0,4 0-4578 0 0,8-10-3221 0 0</inkml:trace>
  <inkml:trace contextRef="#ctx0" brushRef="#br0" timeOffset="943.548">1717 80 12179 0 0,'0'0'1816'0'0,"0"0"-296"0"0,0 0-81 0 0,0 0 67 0 0,0 0-80 0 0,0 0-217 0 0,0 0-261 0 0,0 0-237 0 0,0 0-164 0 0,0 0-106 0 0,0 0-79 0 0,0 0-46 0 0,0 0-43 0 0,-5-2-13 0 0,3 1-221 0 0,0 1 0 0 0,0-1 1 0 0,0 0-1 0 0,0 1 0 0 0,0 0 0 0 0,0-1 0 0 0,0 1 0 0 0,0 0 0 0 0,0 0 0 0 0,0 0 0 0 0,0 0 0 0 0,0 0 0 0 0,0 0 0 0 0,0 1 0 0 0,1-1 0 0 0,-1 1 0 0 0,0-1 0 0 0,0 1 1 0 0,0 0-1 0 0,0-1 0 0 0,0 1 0 0 0,1 0 0 0 0,-1 1 0 0 0,-1-1-39 0 0,-81 47 867 0 0,-14 5-606 0 0,98-52-267 0 0,0 0 1 0 0,0 0-1 0 0,0 0 0 0 0,0 0 0 0 0,0 1 1 0 0,1-1-1 0 0,-1 0 0 0 0,0 0 0 0 0,1 0 1 0 0,-1 0-1 0 0,1 0 0 0 0,-1 0 1 0 0,1 0-1 0 0,-1 0 0 0 0,1 0 0 0 0,0 0 1 0 0,0 0-1 0 0,-1 0 0 0 0,1-1 0 0 0,0 1 1 0 0,0 0-1 0 0,0 0 0 0 0,0-1 0 0 0,0 1 1 0 0,0 0-1 0 0,0-1 0 0 0,0 1 1 0 0,0-1-1 0 0,0 0 0 0 0,0 1 0 0 0,0-1 1 0 0,0 0-1 0 0,1 0 0 0 0,-1 1 0 0 0,0-1 1 0 0,0 0-1 0 0,0 0 0 0 0,0 0 0 0 0,1-1 1 0 0,-1 1 5 0 0,144 58 112 0 0,-141-57-106 0 0,0 0 0 0 0,0 1 1 0 0,0 0-1 0 0,-1-1 0 0 0,1 1 1 0 0,0 0-1 0 0,-1 1 0 0 0,1-1 1 0 0,-1 1-1 0 0,0-1 1 0 0,0 1-1 0 0,0 0 0 0 0,0 0 1 0 0,-1 1-1 0 0,1-1 0 0 0,-1 0 1 0 0,0 1-1 0 0,0-1 0 0 0,0 1 1 0 0,0 0-1 0 0,-1 0 0 0 0,1 0 1 0 0,-1 0-1 0 0,0 0 0 0 0,0 0 1 0 0,0 0-1 0 0,-1 0 0 0 0,0 0 1 0 0,0 0-1 0 0,0 1 0 0 0,0-1 1 0 0,0 0-1 0 0,-1 0 0 0 0,0 0 1 0 0,0 0-1 0 0,0 0 0 0 0,-1 3-6 0 0,-9 7 37 0 0,1 0 0 0 0,-2-1-1 0 0,0-1 1 0 0,-1 0-1 0 0,0 0 1 0 0,-1-1 0 0 0,0-1-1 0 0,0-1 1 0 0,-6 3-37 0 0,-4 4 15 0 0,0-1 0 0 0,-2-1 0 0 0,0-1 0 0 0,0-1 0 0 0,-1-1 1 0 0,-8 0-16 0 0,35-11-13 0 0,1 0 0 0 0,-1 0 0 0 0,0 0 0 0 0,1 0 0 0 0,-1 0 0 0 0,0-1 0 0 0,1 1 0 0 0,-1 0 1 0 0,0 0-1 0 0,0 0 0 0 0,1-1 0 0 0,-1 1 0 0 0,0 0 0 0 0,0 0 0 0 0,1-1 0 0 0,-1 1 0 0 0,0 0 1 0 0,0-1-1 0 0,0 1 0 0 0,0 0 0 0 0,1-1 0 0 0,-1 1 0 0 0,0 0 0 0 0,0-1 0 0 0,0 1 1 0 0,0 0-1 0 0,0-1 0 0 0,0 1 0 0 0,0 0 0 0 0,0-1 0 0 0,0 1 0 0 0,0-1 0 0 0,0 1 0 0 0,0 0 1 0 0,0-1-1 0 0,0 1 0 0 0,-1 0 0 0 0,1-1 0 0 0,0 1 0 0 0,0 0 0 0 0,0 0 0 0 0,0-1 0 0 0,-1 1 1 0 0,1 0-1 0 0,0-1 0 0 0,0 1 0 0 0,0 0 0 0 0,-1 0 0 0 0,1-1 0 0 0,0 1 0 0 0,-1 0 0 0 0,1 0 1 0 0,0 0-1 0 0,0-1 0 0 0,-1 1 0 0 0,1 0 0 0 0,0 0 0 0 0,-1 0 0 0 0,1 0 0 0 0,0 0 0 0 0,-1 0 1 0 0,1 0-1 0 0,0 0 0 0 0,-1 0 13 0 0,22-26-636 0 0,-20 26 623 0 0,55-49-3351 0 0,-40 36-143 0 0,-4 2-5151 0 0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0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1 197 2008 0 0,'0'0'1309'0'0,"0"0"-157"0"0,0 0-92 0 0,0 0-24 0 0,0 0 98 0 0,0 0 129 0 0,0 0 43 0 0,0 0-97 0 0,0 0-234 0 0,0 0-228 0 0,0 0-135 0 0,0-9 847 0 0,42 14 1210 0 0,-16-3-2244 0 0,-1 0 0 0 0,0-2 1 0 0,1-1-1 0 0,-1 0 1 0 0,0-2-1 0 0,0-1 0 0 0,0-1 1 0 0,0-2-1 0 0,9-3-425 0 0,15-11 407 0 0,-1-3 0 0 0,0-1 0 0 0,-2-2 0 0 0,30-25-407 0 0,-52 36 221 0 0,-24 16-202 0 0,0 1 0 0 0,-1-1 0 0 0,1 1 1 0 0,0-1-1 0 0,-1 1 0 0 0,1-1 0 0 0,0 1 1 0 0,-1-1-1 0 0,1 1 0 0 0,0-1 0 0 0,0 1 1 0 0,0-1-1 0 0,0 1 0 0 0,0 0 1 0 0,0-1-1 0 0,-1 1 0 0 0,1-1 0 0 0,0 1 1 0 0,1 0-1 0 0,-1-1 0 0 0,0 1 0 0 0,0-1 1 0 0,0 1-1 0 0,0-1 0 0 0,0 1 0 0 0,1 0 1 0 0,-1-1-1 0 0,0 1 0 0 0,0-1 0 0 0,1 1 1 0 0,-1-1-1 0 0,0 1 0 0 0,1-1 0 0 0,-1 1 1 0 0,0-1-1 0 0,1 0 0 0 0,-1 1 0 0 0,1-1 1 0 0,-1 0-1 0 0,1 1 0 0 0,-1-1 0 0 0,1 0 1 0 0,-1 1-1 0 0,1-1 0 0 0,-1 0 0 0 0,1 0 1 0 0,0 0-1 0 0,-1 1 0 0 0,1-1 0 0 0,-1 0 1 0 0,1 0-1 0 0,-1 0 0 0 0,1 0 0 0 0,0 0 1 0 0,-1 0-1 0 0,1 0 0 0 0,-1 0 0 0 0,1 0 1 0 0,0-1-1 0 0,-1 1 0 0 0,1 0 0 0 0,-1 0 1 0 0,1 0-1 0 0,-1-1 0 0 0,1 1 0 0 0,-1 0 1 0 0,1-1-1 0 0,-1 1 0 0 0,1 0-19 0 0,-2 11-89 0 0,2 54 263 0 0,0 26 67 0 0,-3 0 1 0 0,-4 0-1 0 0,-4 0 1 0 0,-9 31-242 0 0,-123 381 556 0 0,83-276-333 0 0,62-198-293 0 0,-3-29 70 0 0,0 0-22 0 0,12-32-2767 0 0,-7 12-1088 0 0,-1 7-2687 0 0,-4 8-4736 0 0</inkml:trace>
  <inkml:trace contextRef="#ctx0" brushRef="#br0" timeOffset="312.592">47 822 14939 0 0,'0'0'1222'0'0,"0"0"-502"0"0,0 0-219 0 0,0 0 286 0 0,0 0 348 0 0,0 0 204 0 0,0 0-13 0 0,33-8-218 0 0,107-24-240 0 0,269-30 1638 0 0,-256 44-2319 0 0,-36 3-547 0 0,-109 13 780 0 0,-6 1-2456 0 0,1 0-5549 0 0,-3 1-3899 0 0</inkml:trace>
  <inkml:trace contextRef="#ctx0" brushRef="#br0" timeOffset="767.273">1344 764 9522 0 0,'0'0'2447'0'0,"0"0"-540"0"0,0 0-353 0 0,0 0-130 0 0,0 0-141 0 0,0 0-239 0 0,0 0-267 0 0,0 0-228 0 0,0 0-150 0 0,0 0-76 0 0,0 0-49 0 0,0 0-31 0 0,0 0-24 0 0,-31 24-43 0 0,-96 78-46 0 0,70-40 17 0 0,50-49-119 0 0,0-1-15 0 0,1 1 0 0 0,0 1 0 0 0,1-1 1 0 0,0 1-1 0 0,1 0 0 0 0,0 0 0 0 0,2 0 0 0 0,-1 0 0 0 0,2 0 0 0 0,0 2-13 0 0,0-11 17 0 0,1-1 0 0 0,0 1 0 0 0,1-1 0 0 0,-1 0 0 0 0,1 1 0 0 0,0-1 0 0 0,0 0 0 0 0,0 0 0 0 0,0 0 0 0 0,1 1-1 0 0,0-1 1 0 0,0 0 0 0 0,0-1 0 0 0,0 1 0 0 0,0 0 0 0 0,1-1 0 0 0,0 1 0 0 0,0-1 0 0 0,0 0 0 0 0,0 0 0 0 0,0 0 0 0 0,0 0 0 0 0,1-1 0 0 0,0 1 0 0 0,-1-1-1 0 0,1 0 1 0 0,0 0 0 0 0,0 0 0 0 0,0-1 0 0 0,0 1 0 0 0,1-1 0 0 0,-1 0 0 0 0,0 0 0 0 0,4 0-17 0 0,0 1 130 0 0,0-1 1 0 0,0 0 0 0 0,0 0-1 0 0,0 0 1 0 0,0-1-1 0 0,0-1 1 0 0,0 1-1 0 0,1-1 1 0 0,-1-1-1 0 0,-1 1 1 0 0,1-1-1 0 0,0-1 1 0 0,0 0-1 0 0,-1 0 1 0 0,0 0 0 0 0,1-1-1 0 0,4-3-130 0 0,2-2 69 0 0,0 0 0 0 0,0-1 0 0 0,-1-1-1 0 0,0 0 1 0 0,-1-1 0 0 0,0-1 0 0 0,-1 0 0 0 0,0 0 0 0 0,-2-1 0 0 0,1 0-1 0 0,-1-1 1 0 0,-1 0 0 0 0,-1 0 0 0 0,0-1 0 0 0,-1 0 0 0 0,-1 0-1 0 0,0 0 1 0 0,-1-1 0 0 0,-1 0 0 0 0,0 0 0 0 0,-2 1 0 0 0,0-2 0 0 0,-1 1-1 0 0,0 0-68 0 0,-2 12-104 0 0,0 1-1 0 0,-1-1 0 0 0,1 0 1 0 0,-1 1-1 0 0,0 0 0 0 0,-1-1 1 0 0,1 1-1 0 0,-1 1 0 0 0,1-1 1 0 0,-1 0-1 0 0,0 1 0 0 0,-1 0 1 0 0,1 0-1 0 0,0 0 0 0 0,-1 0 1 0 0,0 1-1 0 0,0 0 0 0 0,1 0 1 0 0,-1 0-1 0 0,-1 0 0 0 0,1 1 1 0 0,0 0-1 0 0,0 0 0 0 0,0 0 1 0 0,-1 1-1 0 0,1 0 0 0 0,0 0 1 0 0,0 0-1 0 0,-1 0 0 0 0,1 1 1 0 0,0 0-1 0 0,0 0 0 0 0,0 1 1 0 0,0-1-1 0 0,0 1 0 0 0,0 0 1 0 0,0 1-1 0 0,0-1 0 0 0,1 1 1 0 0,-1 0-1 0 0,-3 3 105 0 0,-28 18-3000 0 0,17-12-1671 0 0,2 1-6726 0 0</inkml:trace>
  <inkml:trace contextRef="#ctx0" brushRef="#br0" timeOffset="1137.745">1698 1303 2865 0 0,'0'0'2904'0'0,"0"0"-221"0"0,0 0-50 0 0,0 0-39 0 0,0 0-148 0 0,0 0-331 0 0,0 0-347 0 0,0 0-273 0 0,0 0-229 0 0,0 0-215 0 0,0 0-208 0 0,0 0-205 0 0,0-6-111 0 0,17-146 1698 0 0,-16 151-2219 0 0,7-31 125 0 0,3 0 1 0 0,0 1-1 0 0,2 0 0 0 0,1 1 0 0 0,2 1 0 0 0,1 0 1 0 0,1 1-1 0 0,1 1 0 0 0,1 0 0 0 0,2 2 0 0 0,16-15-131 0 0,-21 25-5 0 0,-13 11-2 0 0,1-1 0 0 0,0 0-1 0 0,0 1 1 0 0,1 0 0 0 0,-1 0 0 0 0,1 0-1 0 0,0 1 1 0 0,0 0 0 0 0,0 0 0 0 0,0 0-1 0 0,0 1 1 0 0,1 0 0 0 0,-1 0 0 0 0,7-1 7 0 0,-8 30-532 0 0,-11 44-1812 0 0,-3-42-6013 0 0,5-21-4061 0 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1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 8890 0 0,'0'0'1390'0'0,"0"0"-189"0"0,0 0 18 0 0,0 0 63 0 0,0 0 43 0 0,0 0-52 0 0,0 0-175 0 0,0 0-220 0 0,0 0-225 0 0,0 0-167 0 0,0 0-122 0 0,0 0-64 0 0,-5-1-37 0 0,-13-2-41 0 0,16 30 793 0 0,21 154 947 0 0,-11 561-263 0 0,19-591-1623 0 0,-26-148-60 0 0,-1-1 1 0 0,1 1-1 0 0,0-1 0 0 0,0 1 0 0 0,0-1 1 0 0,0 1-1 0 0,0-1 0 0 0,0 1 0 0 0,0-1 1 0 0,1 0-1 0 0,-1 0 0 0 0,1 0 0 0 0,0 0 1 0 0,0 0-1 0 0,0 0 0 0 0,0 0 1 0 0,0-1-1 0 0,0 1 0 0 0,0-1 0 0 0,0 1 1 0 0,2 0-17 0 0,-4-2 45 0 0,0 0 14 0 0,0 0 18 0 0,10-23 364 0 0,6-17-428 0 0,1 1 1 0 0,2 1-1 0 0,2 1 0 0 0,1 1 0 0 0,2 0 0 0 0,1 2 0 0 0,5-2-13 0 0,-20 24-8 0 0,0 1 0 0 0,2 1 0 0 0,-1 0 0 0 0,1 0 0 0 0,1 1 0 0 0,-1 1 0 0 0,1 0 0 0 0,1 1 0 0 0,11-5 8 0 0,-23 11-4 0 0,0 0-1 0 0,0 0 1 0 0,0 0-1 0 0,0 1 1 0 0,0-1-1 0 0,0 0 1 0 0,0 1-1 0 0,0-1 1 0 0,0 1-1 0 0,0 0 0 0 0,0 0 1 0 0,1 0-1 0 0,-1 0 1 0 0,0 0-1 0 0,0 0 1 0 0,0 1-1 0 0,0-1 1 0 0,1 1-1 0 0,-1-1 1 0 0,0 1-1 0 0,0 0 1 0 0,0 0-1 0 0,0-1 1 0 0,0 2-1 0 0,-1-1 0 0 0,1 0 1 0 0,0 0-1 0 0,0 1 1 0 0,-1-1-1 0 0,1 1 1 0 0,-1-1-1 0 0,1 1 1 0 0,-1-1-1 0 0,0 1 1 0 0,1 0-1 0 0,-1 0 1 0 0,0 0-1 0 0,0 0 0 0 0,0 0 1 0 0,0 1 4 0 0,5 22 30 0 0,-1-1-1 0 0,-2 1 1 0 0,0-1 0 0 0,-2 1-1 0 0,0 0 1 0 0,-2 0 0 0 0,-1 0-1 0 0,-1 5-29 0 0,-52 173 218 0 0,48-153-549 0 0,24-55-1415 0 0,6-21-1033 0 0,-7 8-3706 0 0,-8 10-4715 0 0</inkml:trace>
  <inkml:trace contextRef="#ctx0" brushRef="#br0" timeOffset="604.087">984 886 2353 0 0,'0'0'4304'0'0,"0"0"-2470"0"0,0 0-728 0 0,0 0 146 0 0,0 0 235 0 0,0 0 84 0 0,0 0-87 0 0,0 0-189 0 0,0 0-171 0 0,0 0-113 0 0,0 0-96 0 0,0 0-117 0 0,0 0-133 0 0,-11-11 1165 0 0,-59 10-378 0 0,60 4-1405 0 0,1 0-1 0 0,0 0 1 0 0,-1 1-1 0 0,1 0 1 0 0,0 1-1 0 0,1 0 1 0 0,-1 0-1 0 0,1 1 0 0 0,0 0 1 0 0,0 0-1 0 0,1 1 1 0 0,0 0-1 0 0,-2 3-46 0 0,-5 3 12 0 0,1 1-1 0 0,0 0 1 0 0,1 1-1 0 0,1 0 1 0 0,0 1-1 0 0,1 0 1 0 0,1 1-1 0 0,-7 17-11 0 0,9-17-11 0 0,1 1 0 0 0,1 0-1 0 0,1 0 1 0 0,0 0-1 0 0,1 1 1 0 0,1-1-1 0 0,0 14 12 0 0,3-30 7 0 0,1 1 0 0 0,-1-1 0 0 0,0 1 0 0 0,1-1 0 0 0,-1 1-1 0 0,1-1 1 0 0,0 0 0 0 0,0 0 0 0 0,0 0 0 0 0,0 0-1 0 0,0 0 1 0 0,0 0 0 0 0,0 0 0 0 0,1-1 0 0 0,-1 1 0 0 0,1-1-1 0 0,-1 0 1 0 0,1 0 0 0 0,-1 0 0 0 0,1 0 0 0 0,0 0 0 0 0,0 0-1 0 0,-1-1 1 0 0,1 1 0 0 0,0-1 0 0 0,0 0 0 0 0,0 0 0 0 0,-1 0-1 0 0,1 0 1 0 0,0 0 0 0 0,0-1 0 0 0,0 1 0 0 0,-1-1 0 0 0,1 0-1 0 0,0 0 1 0 0,-1 0 0 0 0,1 0 0 0 0,0 0 0 0 0,-1-1 0 0 0,0 1-1 0 0,1-1-6 0 0,34-20 53 0 0,-2-2 1 0 0,0-1-1 0 0,-2-1 0 0 0,-1-2 0 0 0,-1-1 0 0 0,-2-2 0 0 0,-1-1 0 0 0,-1-1 0 0 0,9-16-53 0 0,10-29 88 0 0,-45 155-427 0 0,-1-65 325 0 0,2 0 0 0 0,0 0 0 0 0,1 0 0 0 0,0-1 0 0 0,0 1 0 0 0,1-1 0 0 0,1 0 0 0 0,0 0-1 0 0,0 0 1 0 0,1-1 0 0 0,0 0 0 0 0,1 0 0 0 0,1 0 0 0 0,-1-1 0 0 0,1 0 0 0 0,1 0 0 0 0,-1-1 0 0 0,10 6 14 0 0,-3-1-194 0 0,32 20-530 0 0,-8-25-2913 0 0,-29-8-109 0 0,-3 0-2112 0 0,-1 0-5334 0 0</inkml:trace>
  <inkml:trace contextRef="#ctx0" brushRef="#br0" timeOffset="1299.139">1458 805 6145 0 0,'0'0'1639'0'0,"0"0"-86"0"0,0 0 50 0 0,0 0 85 0 0,0 0-14 0 0,0 0-195 0 0,0 0-251 0 0,0 0-181 0 0,0 0-158 0 0,0 0-111 0 0,0 0-87 0 0,0 0-146 0 0,1-3-94 0 0,1-7-67 0 0,-1 8-61 0 0,-1 21 614 0 0,29 196 113 0 0,-24-188-1044 0 0,-3-16-1 0 0,0 0 0 0 0,0 0 0 0 0,1 0 0 0 0,0-1 1 0 0,1 1-1 0 0,0-1 0 0 0,1 1 0 0 0,0-1 0 0 0,1-1 1 0 0,0 1-1 0 0,0-1 0 0 0,1 0 0 0 0,2 1-5 0 0,-6-7 60 0 0,0 0-1 0 0,0-1 1 0 0,0 1-1 0 0,0-1 1 0 0,1 0-1 0 0,-1 0 1 0 0,1 0 0 0 0,-1-1-1 0 0,1 1 1 0 0,0-1-1 0 0,0 0 1 0 0,0 0-1 0 0,0 0 1 0 0,0-1-1 0 0,0 1 1 0 0,0-1-1 0 0,0 0-59 0 0,18-27 1165 0 0,-4-16-943 0 0,-2-1 1 0 0,-2-1 0 0 0,-2-1-1 0 0,-2 1 1 0 0,1-22-223 0 0,-7 44 36 0 0,15-60-283 0 0,8 78-7683 0 0,-20 5 1136 0 0,-4 0-4154 0 0</inkml:trace>
  <inkml:trace contextRef="#ctx0" brushRef="#br0" timeOffset="1807.259">2027 1005 880 0 0,'0'0'1923'0'0,"0"0"-416"0"0,0 0 19 0 0,0 0 216 0 0,0 0 134 0 0,0 0-26 0 0,0 0-170 0 0,0 0-172 0 0,0 0-165 0 0,0 0-112 0 0,0 0-102 0 0,0 0-105 0 0,0 0-111 0 0,26-2-130 0 0,83-7-112 0 0,-63-8 155 0 0,-40 11-601 0 0,2-1-101 0 0,-1 0 1 0 0,0 0-1 0 0,0-1 0 0 0,0 1 1 0 0,-1-2-1 0 0,0 1 0 0 0,0-1 1 0 0,-1 1-1 0 0,0-2 0 0 0,-1 1 1 0 0,0 0-1 0 0,-1-1 0 0 0,0 0 1 0 0,0 0-1 0 0,-1 0 0 0 0,0 0 1 0 0,0 0-1 0 0,-2 0 0 0 0,1 0 1 0 0,-1-1-1 0 0,-1 0-124 0 0,1 9 5 0 0,-1-1-1 0 0,1 1 1 0 0,-1 0-1 0 0,0 0 1 0 0,0 0-1 0 0,0 0 1 0 0,0-1-1 0 0,0 1 1 0 0,0 1 0 0 0,-1-1-1 0 0,1 0 1 0 0,-1 0-1 0 0,1 0 1 0 0,-1 1-1 0 0,0-1 1 0 0,0 1-1 0 0,0-1 1 0 0,0 1 0 0 0,0 0-1 0 0,0 0 1 0 0,0 0-1 0 0,0 0 1 0 0,0 0-1 0 0,0 0 1 0 0,-1 0-1 0 0,1 1 1 0 0,0-1 0 0 0,0 1-1 0 0,-1 0 1 0 0,1 0-1 0 0,0 0 1 0 0,-1 0-1 0 0,1 0 1 0 0,-1 0-5 0 0,-79 16-356 0 0,68-10 346 0 0,0 1 1 0 0,0 0 0 0 0,1 1 0 0 0,0 1-1 0 0,1 0 1 0 0,-1 0 0 0 0,2 1-1 0 0,-1 1 1 0 0,2 0 0 0 0,-1 0 0 0 0,1 1-1 0 0,1 1 1 0 0,0 0 0 0 0,1 0-1 0 0,1 0 1 0 0,0 1 0 0 0,0 0 0 0 0,2 0-1 0 0,-1 1 1 0 0,2 0 0 0 0,0 0-1 0 0,1 0 1 0 0,0 0 0 0 0,2 0 0 0 0,-1 1-1 0 0,2-1 1 0 0,0 8 9 0 0,2-16 25 0 0,0 0 0 0 0,1-1 0 0 0,-1 1 1 0 0,1-1-1 0 0,0 1 0 0 0,1-1 0 0 0,0 0 0 0 0,0 0 1 0 0,0 0-1 0 0,1-1 0 0 0,-1 1 0 0 0,1-1 0 0 0,0-1 0 0 0,1 1 1 0 0,0 0-1 0 0,-1-1 0 0 0,1 0 0 0 0,0-1 0 0 0,1 1 0 0 0,5 1-25 0 0,139 46 1012 0 0,60-32-488 0 0,-197-23-1392 0 0,-10-3-6214 0 0,-3 3-5010 0 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9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11 0 0 0,'0'0'453'0'0,"0"0"394"0"0,0 0 192 0 0,0 0 104 0 0,0 0 47 0 0,0 0-27 0 0,0 0-3 0 0,0 0 20 0 0,0 0 67 0 0,0 0 53 0 0,0-3-29 0 0,-5-5 3739 0 0,-2 35 67 0 0,5-16-6326 0 0,-6 32 1627 0 0,2 0-1 0 0,2 0 0 0 0,2 1 1 0 0,2-1-1 0 0,3 26-377 0 0,-2-60 52 0 0,1 1 0 0 0,-1-1 0 0 0,2 0 0 0 0,-1 0 0 0 0,1 0 0 0 0,0 0 0 0 0,1-1 0 0 0,0 1 0 0 0,1-1 0 0 0,0 0 0 0 0,0 0 0 0 0,5 6-52 0 0,-6-12 59 0 0,-1 0-1 0 0,1-1 1 0 0,-1 1-1 0 0,1-1 1 0 0,0 1-1 0 0,0-1 1 0 0,0 0-1 0 0,-1-1 1 0 0,1 1-1 0 0,0-1 1 0 0,0 1-1 0 0,0-1 1 0 0,0-1-1 0 0,0 1 1 0 0,0 0-1 0 0,0-1 1 0 0,0 0 0 0 0,0 0-1 0 0,0 0 1 0 0,0 0-1 0 0,-1-1 1 0 0,1 1-1 0 0,-1-1 1 0 0,1 0-1 0 0,-1 0 1 0 0,1 0-1 0 0,-1-1 1 0 0,0 1-1 0 0,0-1 1 0 0,0 0-1 0 0,-1 0 1 0 0,1 0-1 0 0,0 0 1 0 0,1-3-59 0 0,13-8 27 0 0,151-169 133 0 0,-137 148-203 0 0,-27 81-393 0 0,-3-26 448 0 0,1 1 0 0 0,2 0 0 0 0,0 0-1 0 0,0-1 1 0 0,2 0 0 0 0,1 0 0 0 0,0 0 0 0 0,10 16-12 0 0,-12-30 15 0 0,0 1 0 0 0,1-1 0 0 0,-1 0 0 0 0,2-1 0 0 0,-1 1 0 0 0,0-1 0 0 0,1 0-1 0 0,0-1 1 0 0,0 0 0 0 0,0 0 0 0 0,1 0 0 0 0,-1-1 0 0 0,1 0 0 0 0,0-1 0 0 0,0 1 0 0 0,0-2 0 0 0,0 1 0 0 0,0-1 0 0 0,0 0 0 0 0,1-1 0 0 0,-1 0 0 0 0,3 0-15 0 0,-3-2 73 0 0,0 0-1 0 0,0-1 1 0 0,0 0-1 0 0,0 0 1 0 0,-1-1-1 0 0,0 0 1 0 0,1-1-1 0 0,-2 1 1 0 0,1-1 0 0 0,0 0-1 0 0,-1-1 1 0 0,0 0-1 0 0,0 0 1 0 0,-1 0-1 0 0,6-7-72 0 0,8-15 166 0 0,-1 0 0 0 0,-2-1 0 0 0,-1-1 0 0 0,0 0 0 0 0,-3-1 0 0 0,0-1 0 0 0,1-11-166 0 0,-1-37 41 0 0,-12 80-153 0 0,0 0-94 0 0,-8 12-2010 0 0,3-1 577 0 0,-2 4-4891 0 0,2-3-5425 0 0</inkml:trace>
  <inkml:trace contextRef="#ctx0" brushRef="#br0" timeOffset="522.607">1031 292 736 0 0,'0'0'3756'0'0,"0"0"-2236"0"0,0 0-384 0 0,0 0 354 0 0,0 0 180 0 0,0 0-38 0 0,0 0-197 0 0,0 0-216 0 0,0 0-196 0 0,0 0-147 0 0,0 0-60 0 0,0 0-45 0 0,35-1-62 0 0,106-5-45 0 0,-88-3 248 0 0,-47 3-678 0 0,2 1-79 0 0,-1-1 0 0 0,0 1 0 0 0,0-1 0 0 0,0 0 0 0 0,-1-1 1 0 0,0 1-1 0 0,0-1 0 0 0,-1 0 0 0 0,0-1 0 0 0,0 1 0 0 0,0-1 0 0 0,-1 0 0 0 0,-1-1 0 0 0,1 1 0 0 0,-1 0 0 0 0,-1-1 0 0 0,0 0 0 0 0,0 0 0 0 0,0 1 1 0 0,-1-1-1 0 0,0 0 0 0 0,-1 0 0 0 0,0 0 0 0 0,-1 0 0 0 0,0-5-155 0 0,-1 11 9 0 0,0 0 1 0 0,-1-1 0 0 0,1 1-1 0 0,-1 0 1 0 0,0 0-1 0 0,0 0 1 0 0,0 1-1 0 0,0-1 1 0 0,0 1 0 0 0,0 0-1 0 0,-1-1 1 0 0,1 2-1 0 0,-1-1 1 0 0,0 0-1 0 0,0 1 1 0 0,1-1-1 0 0,-1 1 1 0 0,0 0 0 0 0,0 0-1 0 0,0 1 1 0 0,0-1-1 0 0,0 1 1 0 0,0 0-1 0 0,0 0 1 0 0,0 0 0 0 0,0 1-1 0 0,0-1 1 0 0,0 1-1 0 0,-1 0-9 0 0,-1-1-12 0 0,-6 3 3 0 0,0 1 1 0 0,1 0-1 0 0,-1 0 0 0 0,1 1 0 0 0,0 1 0 0 0,0 0 0 0 0,1 0 1 0 0,0 1-1 0 0,0 0 0 0 0,0 1 0 0 0,1 0 0 0 0,0 1 0 0 0,0-1 0 0 0,1 2 1 0 0,1-1-1 0 0,-1 1 0 0 0,2 1 0 0 0,-1-1 0 0 0,-3 9 9 0 0,5-13 10 0 0,0-1 0 0 0,1 1-1 0 0,0 0 1 0 0,0 0 0 0 0,0 0-1 0 0,1 1 1 0 0,-1-1 0 0 0,2 1 0 0 0,-1 0-1 0 0,1 0 1 0 0,0 0 0 0 0,0 0-1 0 0,1 0 1 0 0,0 0 0 0 0,0 0-1 0 0,1 1 1 0 0,0-1 0 0 0,0 0 0 0 0,0 0-1 0 0,1 1 1 0 0,0-1 0 0 0,1 0-1 0 0,0 0 1 0 0,0 0 0 0 0,0 0-1 0 0,1 0 1 0 0,0-1 0 0 0,0 1 0 0 0,1-1-1 0 0,0 0 1 0 0,0 0 0 0 0,0 0-1 0 0,3 2-9 0 0,9 3 86 0 0,0-1 0 0 0,0-1 0 0 0,1 0 0 0 0,0-1 0 0 0,0-1-1 0 0,1-1 1 0 0,0-1 0 0 0,0 0 0 0 0,0-1 0 0 0,0-1 0 0 0,1-1 0 0 0,0 0-1 0 0,-1-1 1 0 0,1-2 0 0 0,0 0 0 0 0,17-3-86 0 0,63-28-428 0 0,-66 8-7609 0 0,-28 19-3844 0 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5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85 201 0 0 0,'0'0'956'0'0,"0"0"279"0"0,0 0 227 0 0,0 0 57 0 0,0 0-154 0 0,0 0-267 0 0,0 0-266 0 0,0 0-170 0 0,0 0-36 0 0,0 0 13 0 0,24 5 3703 0 0,49 41-430 0 0,-56-35-3560 0 0,0 0 0 0 0,1-1 1 0 0,0-2-1 0 0,1 1 0 0 0,0-2 0 0 0,0-1 0 0 0,0 0 1 0 0,1-1-1 0 0,0-1 0 0 0,11 0-352 0 0,-17-1 121 0 0,-1-1-1 0 0,1 0 1 0 0,1-1-1 0 0,-1-1 1 0 0,0 0-1 0 0,0-1 1 0 0,0 0-1 0 0,0-1 1 0 0,0-1-1 0 0,-1 0 1 0 0,1-1-1 0 0,-1 0 1 0 0,1-1-1 0 0,-1-1 1 0 0,-1 0-1 0 0,1-1 1 0 0,-1 0-1 0 0,0-1 1 0 0,6-5-121 0 0,43-73 937 0 0,-60 81-915 0 0,0 0 0 0 0,0-1-1 0 0,0 1 1 0 0,0-1-1 0 0,-1 1 1 0 0,0-1-1 0 0,-1 1 1 0 0,1-1-1 0 0,-1 1 1 0 0,0-1 0 0 0,0 1-1 0 0,-1 0 1 0 0,1-1-1 0 0,-1 1 1 0 0,0 0-1 0 0,-1 0 1 0 0,1 0 0 0 0,-2-1-22 0 0,-2-1-23 0 0,1 0 0 0 0,-1 1 0 0 0,0 0 0 0 0,0 0 0 0 0,0 0 0 0 0,-1 1 0 0 0,0 0 0 0 0,0 0 0 0 0,0 1 0 0 0,-1 0 0 0 0,1 0 0 0 0,-1 1 0 0 0,0 0 1 0 0,0 0-1 0 0,0 1 0 0 0,-1 0 0 0 0,1 1 0 0 0,-1-1 0 0 0,1 1 0 0 0,-1 1 0 0 0,-5 0 23 0 0,3 0-17 0 0,1 0-1 0 0,0 0 1 0 0,0 1 0 0 0,0 0-1 0 0,0 1 1 0 0,0 0 0 0 0,1 1-1 0 0,-1 0 1 0 0,0 0 0 0 0,1 1-1 0 0,0 0 1 0 0,0 1 0 0 0,0 0-1 0 0,-6 5 18 0 0,-37 47 35 0 0,17 6 137 0 0,29-46-153 0 0,-1 0 1 0 0,2 1-1 0 0,1 0 0 0 0,0 1 0 0 0,1-1 1 0 0,1 1-1 0 0,1 0-19 0 0,-3 317 475 0 0,3-317-435 0 0,-1 1 0 0 0,-1 0 1 0 0,-1 0-1 0 0,-1-1 0 0 0,-1 0 1 0 0,0 0-1 0 0,-1 0 1 0 0,-1-1-1 0 0,-1 0 0 0 0,-1-1 1 0 0,0 1-1 0 0,-1-2 1 0 0,-1 0-1 0 0,-3 4-40 0 0,-88 51 249 0 0,40-58-619 0 0,60-36-3256 0 0,4 8-2561 0 0,1 10-5129 0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6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5 224 6257 0 0,'0'0'3729'0'0,"0"0"-1646"0"0,0 0-578 0 0,0 0-4 0 0,0 0 125 0 0,0 0-28 0 0,0 0-186 0 0,0 0-263 0 0,0 0-275 0 0,0 0-233 0 0,0 0-166 0 0,0 0-81 0 0,0 0-56 0 0,-3-3-39 0 0,2-15 360 0 0,32 16 72 0 0,-23 2-722 0 0,345 7 1069 0 0,-293-9-1191 0 0,-21 1 2258 0 0,-39 1-2096 0 0,0 0 11 0 0,-17-17 407 0 0,-62-82-197 0 0,29 41-241 0 0,46 39-2428 0 0,18 12-4211 0 0,-9 6 2984 0 0,1-3-8123 0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7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1192 0 0,'0'0'1965'0'0,"0"0"-181"0"0,0 0-68 0 0,0 0-43 0 0,0 0-64 0 0,0 0-131 0 0,0 0-176 0 0,0 0-134 0 0,0 0-116 0 0,0 0-102 0 0,0 0-109 0 0,0 0-107 0 0,0 0-115 0 0,19 0 2046 0 0,69 2 575 0 0,111-8-1252 0 0,-75-13-1517 0 0,-108 15-446 0 0,-15 4-49 0 0,-1 0-24 0 0,0 0-29 0 0,0 0-24 0 0,0 0-49 0 0,0 0-72 0 0,0 0-79 0 0,0 0-103 0 0,-9 5-6418 0 0,5-3 659 0 0,-1 2-4909 0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7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5697 0 0,'0'0'2293'0'0,"0"0"-641"0"0,0 0-194 0 0,0 0 97 0 0,0 0 42 0 0,0 0-162 0 0,0 0-294 0 0,0 0-319 0 0,0 0-244 0 0,0 0-153 0 0,0 0-86 0 0,0 0-34 0 0,21 4 2108 0 0,133 4 1129 0 0,-2-8-3107 0 0,-124-2 86 0 0,-10 0-2776 0 0,-5 2-4754 0 0,-10 0-4358 0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30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48 143 0 0 0,'0'0'776'0'0,"0"0"76"0"0,0 0 81 0 0,0 0 89 0 0,0 0 83 0 0,0 0 42 0 0,0 0 40 0 0,0 0 118 0 0,0 0 55 0 0,0 0 21 0 0,0 0-45 0 0,0-4-110 0 0,-1-11-92 0 0,0 11-83 0 0,1 4-78 0 0,0 4 3698 0 0,-3 16-4465 0 0,8 467 2241 0 0,-4-469-2404 0 0,-13 139 379 0 0,-25-22-83 0 0,38-136-389 0 0,-1 1 0 0 0,1 0 0 0 0,-1-1 0 0 0,0 1 0 0 0,1 0 0 0 0,-1 0 0 0 0,1 0 0 0 0,-1-1 0 0 0,1 1 0 0 0,-1 0 0 0 0,0 0 0 0 0,1 0 0 0 0,-1 0 0 0 0,1 0 0 0 0,-1 0 0 0 0,1 0 0 0 0,-1 0 0 0 0,1 0 0 0 0,-1 0 0 0 0,1 0 0 0 0,-1 0 0 0 0,0 0 0 0 0,1 0 0 0 0,-1 1-1 0 0,1-1 1 0 0,-1 0 0 0 0,1 0 0 0 0,-1 0 0 0 0,0 1 0 0 0,1-1 0 0 0,-1 0 0 0 0,1 1 0 0 0,-1-1 0 0 0,0 0 0 0 0,1 1 0 0 0,-1-1 0 0 0,0 0 0 0 0,0 1 0 0 0,1-1 0 0 0,-1 0 0 0 0,0 1 0 0 0,0-1 0 0 0,0 1 0 0 0,1-1 0 0 0,-1 1 0 0 0,0-1 0 0 0,0 0 0 0 0,0 1 0 0 0,0-1 0 0 0,0 1 0 0 0,0-1 0 0 0,0 1 0 0 0,0-1 0 0 0,0 1 0 0 0,0-1 0 0 0,0 1 0 0 0,0-1 0 0 0,0 1 0 0 0,0-1 0 0 0,-1 0 0 0 0,1 1 0 0 0,0-1 0 0 0,0 1 0 0 0,0-1 0 0 0,-1 0 0 0 0,1 1 0 0 0,0-1 0 0 0,0 1 0 0 0,-1-1 50 0 0,6-10-6450 0 0,-2 8-4532 0 0</inkml:trace>
  <inkml:trace contextRef="#ctx0" brushRef="#br0" timeOffset="1004.334">279 559 8866 0 0,'0'0'1028'0'0,"0"0"-505"0"0,0 0-131 0 0,0 0 152 0 0,0 0 218 0 0,0 0 163 0 0,0 0 9 0 0,0 0-73 0 0,0 0-90 0 0,0 0-88 0 0,0 0-98 0 0,0 0-66 0 0,0 0-60 0 0,14 1-39 0 0,40 5-1 0 0,36 26 2207 0 0,-79-29-2457 0 0,0 1 0 0 0,0-2 0 0 0,1 1 0 0 0,-1-2 1 0 0,1 1-1 0 0,-1-2 0 0 0,1 1 0 0 0,-1-2 0 0 0,1 1 0 0 0,0-2 1 0 0,-1 0-1 0 0,0 0 0 0 0,1-1 0 0 0,-1 0 0 0 0,9-4-169 0 0,97-59 679 0 0,-110 60-644 0 0,-1-1 1 0 0,0 1-1 0 0,0-1 0 0 0,-1 0 0 0 0,0-1 1 0 0,0 1-1 0 0,-1-1 0 0 0,0 0 0 0 0,0 0 1 0 0,-1 0-1 0 0,0-1 0 0 0,0 1 0 0 0,-1-1 1 0 0,0 0-1 0 0,-1 1 0 0 0,0-1 0 0 0,0 0 0 0 0,-1 0 1 0 0,0-3-36 0 0,-2 9-18 0 0,0 1 0 0 0,0-1 0 0 0,0 0 0 0 0,0 0 0 0 0,-1 1 0 0 0,1 0 0 0 0,-1-1-1 0 0,1 1 1 0 0,-1 0 0 0 0,0 0 0 0 0,0 0 0 0 0,0 1 0 0 0,0-1 0 0 0,0 1 0 0 0,-1-1 0 0 0,1 1 0 0 0,0 0 0 0 0,-1 1 0 0 0,1-1 0 0 0,0 0 0 0 0,-1 1 0 0 0,1 0 0 0 0,-1 0 0 0 0,1 0 0 0 0,-1 0 0 0 0,1 0 0 0 0,-1 1 18 0 0,-93 7-245 0 0,42 10 354 0 0,33 2 90 0 0,-29 49 351 0 0,-6 86 441 0 0,52 57-68 0 0,6-159-775 0 0,-11 121 426 0 0,8-167-585 0 0,0 1 0 0 0,-1-1 1 0 0,0 0-1 0 0,0 0 0 0 0,0-1 1 0 0,-1 1-1 0 0,0 0 0 0 0,0-1 1 0 0,-1 0-1 0 0,0 0 0 0 0,0 0 1 0 0,0-1-1 0 0,0 0 0 0 0,-1 0 1 0 0,0 0-1 0 0,0-1 0 0 0,-1 0 1 0 0,1 0-1 0 0,-1 0 0 0 0,0-1 1 0 0,0 0-1 0 0,0 0 0 0 0,0-1 1 0 0,0 0-1 0 0,-1 0 0 0 0,1 0 1 0 0,-1-1-1 0 0,1 0 0 0 0,-1-1 1 0 0,1 0-1 0 0,-3 0 11 0 0,9 0-98 0 0,0-1 0 0 0,0 1 0 0 0,0 0 1 0 0,0 0-1 0 0,0-1 0 0 0,0 1 0 0 0,0 0 0 0 0,0-1 0 0 0,1 1 1 0 0,-1-1-1 0 0,0 1 0 0 0,0-1 0 0 0,0 1 0 0 0,1-1 0 0 0,-1 0 1 0 0,0 1-1 0 0,1-1 0 0 0,-1 0 0 0 0,1 0 0 0 0,-1 1 1 0 0,1-1-1 0 0,-1 0 0 0 0,1 0 0 0 0,-1 0 0 0 0,1 0 0 0 0,0 0 1 0 0,-1 1-1 0 0,1-1 0 0 0,0 0 0 0 0,0 0 0 0 0,0 0 0 0 0,0 0 1 0 0,0 0-1 0 0,0 0 0 0 0,0 0 0 0 0,0 0 98 0 0,6-24-9002 0 0,0 17-2419 0 0</inkml:trace>
  <inkml:trace contextRef="#ctx0" brushRef="#br0" timeOffset="1727.87">306 243 6889 0 0,'0'0'2284'0'0,"0"0"-428"0"0,0 0-176 0 0,0 0 10 0 0,0 0-70 0 0,0 0-183 0 0,0 0-253 0 0,0 0-258 0 0,0 0-221 0 0,0 0-142 0 0,0 0-102 0 0,0 0-46 0 0,0 0-39 0 0,1-2-35 0 0,43-16 1599 0 0,311 7 135 0 0,-266-7-1933 0 0,-153-52 1801 0 0,6 5-2447 0 0,57 64 116 0 0,1 1-261 0 0,0 0-407 0 0,9 0-11144 0 0,0 0 110 0 0</inkml:trace>
  <inkml:trace contextRef="#ctx0" brushRef="#br0" timeOffset="2737.241">1037 20 1760 0 0,'0'0'1709'0'0,"0"0"-338"0"0,0 0 80 0 0,0 0 273 0 0,0 0 232 0 0,0 0 13 0 0,0 0-199 0 0,0 0-266 0 0,0 0-250 0 0,0 0-165 0 0,0 0-131 0 0,0 0-102 0 0,-2-4-67 0 0,-3-8-66 0 0,4 8-61 0 0,2 67 3559 0 0,3 32-3246 0 0,0 2-666 0 0,-21 330 342 0 0,7-274-562 0 0,1-116-54 0 0,3-8 26 0 0,6-28-56 0 0,-4 11-1058 0 0,2-12 1964 0 0,-1-1-3308 0 0,1-2-7588 0 0,2 3-1205 0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1T02:55:23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85,'0'55,"-12"145,8-183,1-7,1 0,0 0,0 0,0 0,2 0,-1 0,1 0,1 0,-1 0,3 9,0-16,0-1,0 0,0 0,0 1,0-2,0 1,1 0,-1-1,0 1,1-1,0 0,-1 0,1-1,-1 1,1-1,0 0,0 1,-1-2,1 1,0 0,-1-1,1 0,0 1,-1-2,1 1,-1 0,0-1,1 1,-1-1,0 0,0 0,0 0,2-2,0 1,141-68,-135 65</inkml:trace>
  <inkml:trace contextRef="#ctx0" brushRef="#br0" timeOffset="447.614">366 1,'-8'12,"0"0,1 0,0 1,1 0,0 0,1 1,1-1,0 1,1 0,0 1,2-1,-1 0,2 1,0-1,0 0,1 1,3 10,-3 58,-27 157,-2 56,27-219,1-66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47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12635 0 0,'0'0'1677'0'0,"0"0"-240"0"0,0 0-78 0 0,0 0 9 0 0,0 0-94 0 0,0 0-221 0 0,0 0-283 0 0,0 0-265 0 0,0 0-149 0 0,0 0-61 0 0,0 0 21 0 0,0 0 81 0 0,0 0 78 0 0,11 0 41 0 0,209 0 2070 0 0,11-17-1870 0 0,-178 12-1339 0 0,-53 5 253 0 0,0 0-209 0 0,0 0-379 0 0,-9 0-9875 0 0,5 0-930 0 0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36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0 0 0,'0'0'223'0'0,"0"0"778"0"0,0 0 130 0 0,0 0-47 0 0,0 0-55 0 0,0 0-79 0 0,0 0-75 0 0,0 0-30 0 0,0 0-3 0 0,0 0 19 0 0,0 0 23 0 0,0 0-31 0 0,0 0-95 0 0,0 0-150 0 0,-20 0 1131 0 0,-146 0 3273 0 0,85 4-1336 0 0,64 27-3222 0 0,10-15-383 0 0,0 1-1 0 0,2-1 1 0 0,0 1-1 0 0,1 0 1 0 0,1 1 0 0 0,0-1-1 0 0,1 1 1 0 0,1-1-1 0 0,1 1 1 0 0,1 0 0 0 0,0-1-1 0 0,2 7-70 0 0,-2-7 40 0 0,37 403 740 0 0,-45-296-392 0 0,-5 9-117 0 0,-25-59 251 0 0,35-63-577 0 0,2-11 67 0 0,1 0 1 0 0,-1-1-1 0 0,0 1 1 0 0,0 0-1 0 0,1 0 1 0 0,-1 0-1 0 0,0-1 1 0 0,0 1-1 0 0,1 0 0 0 0,-1 0 1 0 0,0 0-1 0 0,1 0 1 0 0,-1 0-1 0 0,0 0 1 0 0,1 0-1 0 0,-1 0 0 0 0,0 0 1 0 0,1 0-1 0 0,-1 0 1 0 0,0 0-1 0 0,1 0 1 0 0,-1 0-1 0 0,0 0 1 0 0,1 0-1 0 0,-1 0 0 0 0,0 0 1 0 0,0 0-1 0 0,1 0 1 0 0,-1 0-1 0 0,0 1 1 0 0,1-1-1 0 0,-1 0 1 0 0,0 0-1 0 0,0 0 0 0 0,1 0 1 0 0,-1 1-1 0 0,0-1 1 0 0,0 0-1 0 0,1 0 1 0 0,-1 1-1 0 0,0-1 0 0 0,0 0 1 0 0,0 1-1 0 0,0-1 1 0 0,1 0-1 0 0,-1 0 1 0 0,0 1-1 0 0,0-1 1 0 0,0 0-1 0 0,0 1 0 0 0,0-1 1 0 0,0 0-1 0 0,0 1 1 0 0,0-1-1 0 0,0 0 1 0 0,0 1-1 0 0,0-1 0 0 0,0 0 1 0 0,0 1-1 0 0,0-1 1 0 0,0 0-1 0 0,0 0 1 0 0,0 1-1 0 0,-1-1 1 0 0,1 0-1 0 0,0 1-12 0 0,235-43 416 0 0,-135 22-263 0 0,-98 18-323 0 0,-8 3-2219 0 0,-2 0-7518 0 0,6-1-2026 0 0</inkml:trace>
  <inkml:trace contextRef="#ctx0" brushRef="#br0" timeOffset="869.015">676 478 7306 0 0,'0'0'1516'0'0,"0"0"-227"0"0,0 0 21 0 0,0 0 128 0 0,0 0 29 0 0,0 0-160 0 0,0 0-282 0 0,0 0-282 0 0,0 0-210 0 0,0 0-135 0 0,0 0-94 0 0,0 0-51 0 0,2 28 2452 0 0,-42 106 30 0 0,21 1-1660 0 0,19-131-1035 0 0,1-1 0 0 0,-1 0 0 0 0,1 0 0 0 0,0-1-1 0 0,1 1 1 0 0,-1 0 0 0 0,0 0 0 0 0,1 0 0 0 0,-1-1 0 0 0,1 1 0 0 0,0-1 0 0 0,0 1-1 0 0,0-1 1 0 0,0 0 0 0 0,0 0 0 0 0,1 0 0 0 0,-1 0 0 0 0,1 0 0 0 0,-1 0 0 0 0,1-1-1 0 0,0 1 1 0 0,-1-1 0 0 0,1 0 0 0 0,0 0 0 0 0,0 0 0 0 0,0 0 0 0 0,0 0 0 0 0,0-1-1 0 0,0 1 1 0 0,0-1 0 0 0,0 0 0 0 0,0 0 0 0 0,0 0 0 0 0,1 0 0 0 0,-1 0-1 0 0,0-1 1 0 0,0 1 0 0 0,0-1 0 0 0,1 0-40 0 0,45 1 331 0 0,-44-27-4396 0 0,-3 23 2908 0 0,3-7-7048 0 0,-3 6-3514 0 0</inkml:trace>
  <inkml:trace contextRef="#ctx0" brushRef="#br0" timeOffset="1434.638">472 301 3193 0 0,'0'0'2846'0'0,"0"0"-1150"0"0,0 0-322 0 0,0 0 150 0 0,0 0 151 0 0,0 0-44 0 0,0 0-251 0 0,0 0-301 0 0,0 0-260 0 0,0 0-164 0 0,0 0-86 0 0,0 0-62 0 0,4-2-43 0 0,6-4-114 0 0,-1 0 0 0 0,0-1 0 0 0,0-1 0 0 0,0 1 0 0 0,-1-1 0 0 0,-1 0 0 0 0,1-1 0 0 0,-1 0 0 0 0,4-8-350 0 0,29-32 642 0 0,48-46 115 0 0,-68 76-594 0 0,-6 38 400 0 0,33 80 780 0 0,-21-52-885 0 0,-7-29-412 0 0,-8-17-3163 0 0,-8 0-1759 0 0,2 2-6928 0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41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95 0 0 0,'0'0'280'0'0,"0"0"205"0"0,0 0 121 0 0,0 0 106 0 0,0 0 112 0 0,0 0 111 0 0,0 0 112 0 0,0 0 125 0 0,2 0-424 0 0,2-3 10118 0 0,-4 3-9342 0 0,-32-1-97 0 0,25 0-1260 0 0,-1 0 0 0 0,1 1 0 0 0,0 0 0 0 0,0 0 0 0 0,-1 1 1 0 0,1 0-1 0 0,0 0 0 0 0,0 1 0 0 0,0-1 0 0 0,0 2 0 0 0,0-1 0 0 0,1 1 0 0 0,-3 1-167 0 0,3-1 61 0 0,0 1-1 0 0,0-1 1 0 0,0 1 0 0 0,1 1-1 0 0,-1-1 1 0 0,1 1-1 0 0,0 0 1 0 0,0 0 0 0 0,1 0-1 0 0,-1 1 1 0 0,1-1-1 0 0,1 1 1 0 0,-1 0 0 0 0,1 1-1 0 0,0-1 1 0 0,0 0-1 0 0,1 1 1 0 0,-1 0 0 0 0,1-1-1 0 0,1 1 1 0 0,0 0-1 0 0,0 0 1 0 0,0 0 0 0 0,1 0-1 0 0,0 0-60 0 0,-1 1 50 0 0,0 0-1 0 0,1 0 1 0 0,1 0 0 0 0,-1 0-1 0 0,1 0 1 0 0,1 0-1 0 0,-1 0 1 0 0,1 0-1 0 0,1 0 1 0 0,-1-1 0 0 0,1 1-1 0 0,1-1 1 0 0,-1 0-1 0 0,1 0 1 0 0,1 0-1 0 0,-1 0 1 0 0,1-1 0 0 0,0 1-1 0 0,0-1 1 0 0,1-1-1 0 0,0 1 1 0 0,0-1-1 0 0,4 3-49 0 0,0-2 52 0 0,-3-1-47 0 0,-1-1 0 0 0,1 0-1 0 0,0 0 1 0 0,0-1-1 0 0,0 0 1 0 0,0 0 0 0 0,0 0-1 0 0,1-1 1 0 0,-1 0 0 0 0,1-1-1 0 0,5 1-4 0 0,34-39-3763 0 0,-36 24 431 0 0,-1 2-3069 0 0,-3 3-4947 0 0</inkml:trace>
  <inkml:trace contextRef="#ctx0" brushRef="#br0" timeOffset="347.522">504 130 8450 0 0,'0'0'1587'0'0,"0"0"-244"0"0,0 0-28 0 0,0 0 113 0 0,0 0-4 0 0,0 0-174 0 0,0 0-263 0 0,0 0-256 0 0,0 0-195 0 0,0 0-114 0 0,0 0-72 0 0,0 0-66 0 0,-22 30-23 0 0,-66 94-23 0 0,65-74 94 0 0,25-45-250 0 0,-1-1-10 0 0,1-1 0 0 0,0 1-1 0 0,0 0 1 0 0,0-1 0 0 0,0 1-1 0 0,1-1 1 0 0,-1 0 0 0 0,1 0-1 0 0,0 0 1 0 0,0 0-1 0 0,0 0 1 0 0,0 0 0 0 0,1-1-1 0 0,-1 0 1 0 0,1 1 0 0 0,-1-1-1 0 0,1-1 1 0 0,0 1 0 0 0,0 0-1 0 0,-1-1 1 0 0,1 0-1 0 0,0 0 1 0 0,1 0 0 0 0,-1-1-1 0 0,0 1 1 0 0,3-1-72 0 0,109-10 1206 0 0,-99 7-1088 0 0,-1-2 0 0 0,0-1-1 0 0,0 0 1 0 0,0 0 0 0 0,-1-2 0 0 0,0 0-1 0 0,0-1 1 0 0,-1 0 0 0 0,0-1 0 0 0,-1-1-1 0 0,0 0 1 0 0,-1-1 0 0 0,0 0-1 0 0,10-13-117 0 0,-17 18 51 0 0,-1 0-1 0 0,0 0 0 0 0,0 0 1 0 0,0-1-1 0 0,-1 1 0 0 0,0-1 1 0 0,0 0-1 0 0,-1 1 0 0 0,0-1 1 0 0,0 0-1 0 0,-1-1 0 0 0,0 1 1 0 0,-1 0-1 0 0,1 0 0 0 0,-2-1-50 0 0,0 5-23 0 0,-1 1-1 0 0,0-1 0 0 0,0 1 0 0 0,-1 0 1 0 0,1 0-1 0 0,-1 0 0 0 0,1 0 0 0 0,-1 0 1 0 0,0 0-1 0 0,0 1 0 0 0,0-1 1 0 0,-1 1-1 0 0,1 0 0 0 0,0 0 0 0 0,-1 0 1 0 0,1 1-1 0 0,-1-1 0 0 0,0 1 0 0 0,0 0 1 0 0,1 0-1 0 0,-1 0 0 0 0,0 0 0 0 0,0 1 1 0 0,0-1-1 0 0,0 1 0 0 0,0 0 1 0 0,0 1-1 0 0,0-1 0 0 0,0 0 0 0 0,0 1 1 0 0,1 0-1 0 0,-2 0 24 0 0,1-1-64 0 0,-8 1-252 0 0,0 1-1 0 0,0 0 0 0 0,0 0 0 0 0,0 1 0 0 0,1 1 0 0 0,0 0 0 0 0,0 1 0 0 0,0 0 0 0 0,-3 2 317 0 0,-23 13-4144 0 0,4 0-4388 0 0,15-10-1609 0 0</inkml:trace>
  <inkml:trace contextRef="#ctx0" brushRef="#br0" timeOffset="991.153">1152 34 9482 0 0,'0'0'1744'0'0,"0"0"-350"0"0,0 0-64 0 0,0 0 75 0 0,0 0-2 0 0,0 0-133 0 0,0 0-237 0 0,0 0-160 0 0,0 0-132 0 0,0 0-99 0 0,0 0-70 0 0,0 0-104 0 0,-15 6-92 0 0,-77 30 465 0 0,89-35-797 0 0,0 0 0 0 0,0 1 0 0 0,0-1 0 0 0,0 1 0 0 0,0 0 0 0 0,0 0 0 0 0,0 0 0 0 0,0 0 0 0 0,1 0 0 0 0,-1 0 0 0 0,1 1 0 0 0,0-1 0 0 0,-1 1 0 0 0,1 0 0 0 0,0-1 0 0 0,1 1 0 0 0,-1 0 0 0 0,0 0 0 0 0,1 1 0 0 0,0-1 0 0 0,0 0-1 0 0,0 0 1 0 0,0 1 0 0 0,0-1 0 0 0,1 0 0 0 0,-1 1 0 0 0,1 1-44 0 0,0-4 1 0 0,0 0 0 0 0,0 0 1 0 0,0 0-1 0 0,0 0 0 0 0,0 0 0 0 0,0 0 0 0 0,1 0 0 0 0,-1 0 0 0 0,0 0 0 0 0,1 0 0 0 0,-1 0 0 0 0,0 0 0 0 0,1 0 0 0 0,0 0 0 0 0,-1 0 1 0 0,1-1-1 0 0,-1 1 0 0 0,1 0 0 0 0,0 0 0 0 0,-1-1 0 0 0,1 1 0 0 0,0 0 0 0 0,0-1 0 0 0,0 1 0 0 0,0 0 0 0 0,0-1 0 0 0,0 1 0 0 0,-1-1 0 0 0,1 0 1 0 0,0 1-1 0 0,0-1 0 0 0,0 0 0 0 0,0 0 0 0 0,1 1-1 0 0,17 9 190 0 0,34 46 290 0 0,-49-51-413 0 0,0 1 0 0 0,0 0 0 0 0,-1-1 0 0 0,0 1 0 0 0,0 0 1 0 0,0 0-1 0 0,-1 1 0 0 0,0-1 0 0 0,0 0 0 0 0,0 1 0 0 0,-1 0 0 0 0,0-1 0 0 0,0 1 0 0 0,-1 0 0 0 0,0-1 0 0 0,0 1 0 0 0,-1 4-67 0 0,-1-7 49 0 0,-1-1-1 0 0,1 1 0 0 0,-1-1 0 0 0,0 1 1 0 0,0-1-1 0 0,-1 0 0 0 0,1 0 0 0 0,0-1 1 0 0,-1 1-1 0 0,0-1 0 0 0,0 1 0 0 0,0-1 1 0 0,0 0-1 0 0,0-1 0 0 0,0 1 1 0 0,-2 0-49 0 0,-82 28 168 0 0,-3-10-188 0 0,34-13-387 0 0,56-7 205 0 0,3-16-4299 0 0,2 6-2241 0 0,-2 6-4638 0 0</inkml:trace>
  <inkml:trace contextRef="#ctx0" brushRef="#br0" timeOffset="1461.71">1491 65 14803 0 0,'0'0'1833'0'0,"0"0"-671"0"0,0 0-248 0 0,0 0 98 0 0,0 0 71 0 0,0 0-101 0 0,0 0-196 0 0,0 0-236 0 0,0 0-161 0 0,0 0-107 0 0,0 0-64 0 0,0 0-49 0 0,0 0-64 0 0,-20 12-6 0 0,-62 40-10 0 0,37 1 82 0 0,40-39-139 0 0,-1 0-23 0 0,0 1 0 0 0,1 1 1 0 0,1-1-1 0 0,0 1 0 0 0,1 0 1 0 0,1 0-1 0 0,0 0 0 0 0,1 0 1 0 0,1 9-10 0 0,2-20 21 0 0,0 1-1 0 0,1 0 1 0 0,-1-1 0 0 0,1 0 0 0 0,0 0 0 0 0,1 0 0 0 0,-1 0 0 0 0,1 0 0 0 0,0 0 0 0 0,0-1 0 0 0,0 0 0 0 0,1 0 0 0 0,-1 0 0 0 0,1-1 0 0 0,0 1-1 0 0,0-1 1 0 0,1 0 0 0 0,-1 0 0 0 0,0-1 0 0 0,1 0 0 0 0,0 0 0 0 0,-1 0 0 0 0,1-1 0 0 0,0 1 0 0 0,0-1 0 0 0,5 0-21 0 0,-3-1 83 0 0,0 0 0 0 0,0 0 0 0 0,-1 0-1 0 0,1-1 1 0 0,-1 0 0 0 0,1 0 0 0 0,-1-1 0 0 0,1 0 0 0 0,-1-1 0 0 0,0 1 0 0 0,0-1 0 0 0,0-1 0 0 0,0 1 0 0 0,0-1 0 0 0,-1-1 0 0 0,0 1 0 0 0,0-1 0 0 0,0 0 0 0 0,0 0 0 0 0,-1-1-1 0 0,4-4-82 0 0,2-6 58 0 0,-1 0 0 0 0,0-1 0 0 0,-2-1 0 0 0,1 1 0 0 0,-2-1 0 0 0,-1-1 0 0 0,0 1-1 0 0,-1-1 1 0 0,-1 0 0 0 0,-1 0 0 0 0,-1-1 0 0 0,0 1 0 0 0,-2-1 0 0 0,0 1 0 0 0,-2-14-58 0 0,2 30-57 0 0,1 0 0 0 0,-1 0 0 0 0,0 0 0 0 0,0 0 0 0 0,0 0 0 0 0,0 0 0 0 0,0 0 1 0 0,-1 0-1 0 0,0 0 0 0 0,1 0 0 0 0,-1 0 0 0 0,0 0 0 0 0,-1 0 0 0 0,1 0 0 0 0,0 1 0 0 0,-1-1 0 0 0,1 0 1 0 0,-1 1-1 0 0,0-1 0 0 0,0 1 0 0 0,0 0 0 0 0,0-1 0 0 0,0 1 0 0 0,-1 0 0 0 0,1 1 0 0 0,-1-1 1 0 0,1 0-1 0 0,-1 1 0 0 0,0-1 0 0 0,1 1 0 0 0,-1 0 0 0 0,0 0 0 0 0,0 0 0 0 0,0 0 0 0 0,0 0 1 0 0,0 1-1 0 0,0-1 0 0 0,0 1 0 0 0,0 0 0 0 0,0 0 0 0 0,0 0 0 0 0,0 0 0 0 0,0 0 0 0 0,0 1 1 0 0,0 0-1 0 0,0-1 0 0 0,0 1 57 0 0,-41 22-2671 0 0,21-9-2547 0 0,6-6-6207 0 0</inkml:trace>
  <inkml:trace contextRef="#ctx0" brushRef="#br0" timeOffset="1981.944">1238 319 7138 0 0,'0'0'2185'0'0,"0"0"-88"0"0,0 0-142 0 0,0 0-75 0 0,0 0-155 0 0,0 0-228 0 0,0 0-227 0 0,0 0-198 0 0,0 0-164 0 0,0 0-164 0 0,0 0-131 0 0,0 0-109 0 0,10-16 804 0 0,-2 8-1160 0 0,0 1-1 0 0,0 0 1 0 0,1 1-1 0 0,0-1 1 0 0,0 2-1 0 0,0-1 1 0 0,1 1-1 0 0,0 1 1 0 0,0 0-1 0 0,0 0 1 0 0,7-1-148 0 0,63 4 408 0 0,-23 48 170 0 0,-3-5 236 0 0,35-35 11 0 0,-78-19-2298 0 0,-7 1-7133 0 0,-4 8-3826 0 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46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0 678 4969 0 0,'0'0'1760'0'0,"0"0"-154"0"0,0 0 9 0 0,0 0 108 0 0,0 0-54 0 0,0 0-245 0 0,0 0-305 0 0,0 0-271 0 0,0 0-187 0 0,0 0-123 0 0,0 0-126 0 0,0 0-81 0 0,22 0 1316 0 0,63-7 1047 0 0,10-5-1429 0 0,-27 4-655 0 0,-62 4-1171 0 0,-10 1-8119 0 0,4 3-1105 0 0</inkml:trace>
  <inkml:trace contextRef="#ctx0" brushRef="#br0" timeOffset="701.877">118 443 3209 0 0,'0'0'1529'0'0,"0"0"-139"0"0,0 0 45 0 0,0 0 124 0 0,0 0 27 0 0,0 0-162 0 0,0 0-254 0 0,0 0-228 0 0,0 0-173 0 0,0 0-107 0 0,0 0-94 0 0,0 0-98 0 0,0 0-101 0 0,10 16 1588 0 0,-4-2-1489 0 0,-1-1 0 0 0,0 1 0 0 0,-1 0 0 0 0,-1 1 0 0 0,0-1 0 0 0,-1 0 0 0 0,-1 1 1 0 0,0-1-1 0 0,-1 5-468 0 0,2 247 917 0 0,4-260-2773 0 0,1-12-2370 0 0,-5 3 879 0 0,-1 2-7512 0 0</inkml:trace>
  <inkml:trace contextRef="#ctx0" brushRef="#br0" timeOffset="1369.433">428 613 7370 0 0,'0'0'1777'0'0,"0"0"-719"0"0,0 0-226 0 0,0 0 143 0 0,0 0 122 0 0,0 0-48 0 0,0 0-122 0 0,0 0-127 0 0,0 0-79 0 0,0 0-13 0 0,0 0-49 0 0,0 0-72 0 0,16-4-43 0 0,48-12-56 0 0,-14-11 1020 0 0,-39 16-1138 0 0,58-58 1242 0 0,-67 69-1600 0 0,-1 0 0 0 0,1 1 0 0 0,-1-1-1 0 0,1 0 1 0 0,-1 1 0 0 0,0-1 0 0 0,1 1-1 0 0,-1 0 1 0 0,0-1 0 0 0,0 1 0 0 0,1 0-1 0 0,-1 0 1 0 0,0 0 0 0 0,0 0 0 0 0,0 0-1 0 0,0 0 1 0 0,0 0 0 0 0,0 0 0 0 0,0 0-1 0 0,0 1 1 0 0,-1-1 0 0 0,1 0 0 0 0,0 0-1 0 0,-1 1 1 0 0,1-1 0 0 0,-1 1 0 0 0,1-1-1 0 0,-1 0 1 0 0,0 1 0 0 0,0-1 0 0 0,1 1-1 0 0,-1-1 1 0 0,0 1 0 0 0,0 0-12 0 0,1 1 36 0 0,13 52 118 0 0,-3 0-1 0 0,-2 1 0 0 0,-2 1 1 0 0,-3-1-1 0 0,-2 8-153 0 0,8 240 84 0 0,-10-290-71 0 0,0 1-1 0 0,-1 0 0 0 0,-1-1 1 0 0,0 1-1 0 0,-1-1 1 0 0,-1 0-1 0 0,0 0 0 0 0,-1 0 1 0 0,0 0-1 0 0,-1-1 0 0 0,-1 0 1 0 0,0 0-1 0 0,0-1 1 0 0,-8 9-13 0 0,11-17 4 0 0,0-1 1 0 0,-1 1 0 0 0,0-1 0 0 0,0 0-1 0 0,1 0 1 0 0,-2-1 0 0 0,1 0 0 0 0,0 1 0 0 0,0-2-1 0 0,-1 1 1 0 0,1 0 0 0 0,-1-1 0 0 0,0 0-1 0 0,1-1 1 0 0,-1 1 0 0 0,0-1 0 0 0,1 0 0 0 0,-1-1-1 0 0,0 1 1 0 0,1-1 0 0 0,-1 0 0 0 0,0 0 0 0 0,1-1-1 0 0,0 0 1 0 0,-1 0 0 0 0,1 0 0 0 0,0 0-1 0 0,0-1 1 0 0,0 0 0 0 0,0 0 0 0 0,1 0 0 0 0,-1-1-1 0 0,1 0 1 0 0,0 0 0 0 0,0 0 0 0 0,-3-4-5 0 0,4 4-24 0 0,1-1 1 0 0,0 1 0 0 0,0-1 0 0 0,0 0-1 0 0,0 0 1 0 0,1 1 0 0 0,0-1-1 0 0,0 0 1 0 0,0 0 0 0 0,1 0 0 0 0,0 0-1 0 0,-1 0 1 0 0,2 0 0 0 0,-1 0 0 0 0,1 0-1 0 0,0 0 1 0 0,0 0 0 0 0,0 0 0 0 0,0 0-1 0 0,1 0 1 0 0,0 1 0 0 0,0-1-1 0 0,1-1 24 0 0,74-92-1185 0 0,-48 66 54 0 0,-17 21-4 0 0,1-4-3986 0 0,-8 7-5885 0 0</inkml:trace>
  <inkml:trace contextRef="#ctx0" brushRef="#br0" timeOffset="2035.239">407 336 3857 0 0,'0'0'3635'0'0,"0"0"-1697"0"0,0 0-579 0 0,0 0 21 0 0,0 0 93 0 0,0 0-61 0 0,0 0-251 0 0,0 0-328 0 0,0 0-275 0 0,0 0-208 0 0,0 0-109 0 0,0 0-43 0 0,0 0-12 0 0,24-12 872 0 0,71-57 1525 0 0,-8-1-2100 0 0,-40 28-300 0 0,-37 33-86 0 0,-10 8-86 0 0,1 1 1 0 0,-1 0-1 0 0,0-1 0 0 0,0 1 1 0 0,0 0-1 0 0,0 0 0 0 0,1-1 1 0 0,-1 1-1 0 0,0 0 0 0 0,0-1 1 0 0,1 1-1 0 0,-1 0 0 0 0,0 0 1 0 0,1 0-1 0 0,-1-1 0 0 0,0 1 1 0 0,0 0-1 0 0,1 0 0 0 0,-1 0 1 0 0,0 0-1 0 0,1 0 0 0 0,-1-1 1 0 0,1 1-1 0 0,-1 0 0 0 0,0 0 1 0 0,1 0-1 0 0,-1 0 0 0 0,0 0 1 0 0,1 0-1 0 0,-1 0 0 0 0,0 0 1 0 0,1 0-1 0 0,-1 1 0 0 0,0-1 1 0 0,1 0-1 0 0,-1 0 0 0 0,0 0 1 0 0,1 0-1 0 0,-1 0 0 0 0,0 0 1 0 0,1 1-1 0 0,-1-1 0 0 0,0 0 1 0 0,0 0-1 0 0,1 1 0 0 0,-1-1 1 0 0,0 0-1 0 0,0 0 0 0 0,1 1 1 0 0,-1-1-1 0 0,0 0 0 0 0,0 1 1 0 0,0-1-1 0 0,1 0 0 0 0,-1 1 1 0 0,0-1-1 0 0,0 0 0 0 0,0 1 1 0 0,0-1-1 0 0,0 0 0 0 0,0 1 1 0 0,0-1-1 0 0,0 0 0 0 0,0 1 1 0 0,0-1-1 0 0,0 0 0 0 0,0 1 1 0 0,0-1-12 0 0,50 109 1051 0 0,-25-28-923 0 0,-23-76-470 0 0,1 0-1188 0 0,4-4-5703 0 0,-5-1-4060 0 0</inkml:trace>
  <inkml:trace contextRef="#ctx0" brushRef="#br0" timeOffset="3006.676">1228 470 5025 0 0,'0'0'1531'0'0,"0"0"-204"0"0,0 0 132 0 0,0 0 151 0 0,0 0-10 0 0,0 0-153 0 0,0 0-243 0 0,0 0-226 0 0,0 0-153 0 0,0 0-122 0 0,0 0-87 0 0,0 0-38 0 0,0 0 3 0 0,-6-2-6 0 0,0-1-343 0 0,-1 0-1 0 0,0 1 1 0 0,0-1 0 0 0,0 2-1 0 0,0-1 1 0 0,0 1 0 0 0,0 0-1 0 0,0 0 1 0 0,0 1 0 0 0,-1 0-1 0 0,1 1 1 0 0,0-1 0 0 0,0 1-1 0 0,-3 1-231 0 0,-70 29 862 0 0,52-13-517 0 0,28-14-313 0 0,0-1 1 0 0,0 0-1 0 0,1 1 0 0 0,-1-1 1 0 0,1 0-1 0 0,0 0 0 0 0,0 1 0 0 0,0-1 1 0 0,1 0-1 0 0,-1 0 0 0 0,1 0 0 0 0,-1-1 1 0 0,1 1-1 0 0,0 0 0 0 0,0 0 0 0 0,0-1 1 0 0,1 1-1 0 0,-1-1 0 0 0,1 0 0 0 0,-1 0 1 0 0,1 0-1 0 0,0 0 0 0 0,-1 0 0 0 0,1-1 1 0 0,0 1-1 0 0,0-1 0 0 0,0 0 0 0 0,4 1-32 0 0,9 9 59 0 0,37 22 112 0 0,33 35 2 0 0,-82-62-113 0 0,0-1-1 0 0,-1 1 1 0 0,0 0 0 0 0,0 0-1 0 0,0 1 1 0 0,0-1 0 0 0,-1 1 0 0 0,0-1-1 0 0,-1 1 1 0 0,1 0 0 0 0,-1-1-1 0 0,0 1 1 0 0,-1 0 0 0 0,0 0 0 0 0,0 0-1 0 0,-1 0 1 0 0,1-1 0 0 0,-1 2-60 0 0,-2-4 61 0 0,1 0 1 0 0,0 0-1 0 0,-1 0 0 0 0,0 0 1 0 0,0 0-1 0 0,0-1 1 0 0,-1 1-1 0 0,1-1 1 0 0,-1 0-1 0 0,1 0 1 0 0,-1 0-1 0 0,0 0 0 0 0,0-1 1 0 0,-1 0-1 0 0,1 0 1 0 0,0 0-1 0 0,-2 1-61 0 0,-4 2 41 0 0,-99 28 335 0 0,4-39-234 0 0,79-2-457 0 0,19 5 127 0 0,5 1-3285 0 0,1-5-8687 0 0,1 7 371 0 0</inkml:trace>
  <inkml:trace contextRef="#ctx0" brushRef="#br0" timeOffset="3339.75">1443 598 11418 0 0,'0'0'3724'0'0,"0"0"-2305"0"0,0 0-827 0 0,0 0 84 0 0,0 0 232 0 0,0 0 175 0 0,0 0-59 0 0,0 0-174 0 0,0 0-179 0 0,0 0-139 0 0,0 0-85 0 0,0 0-74 0 0,0 0-58 0 0,0 19-67 0 0,0 119 415 0 0,-11-57-461 0 0,-1-75-2216 0 0,9-3-6010 0 0,2 0-3138 0 0</inkml:trace>
  <inkml:trace contextRef="#ctx0" brushRef="#br0" timeOffset="3852.54">1468 235 7882 0 0,'0'0'2081'0'0,"0"0"-594"0"0,0 0-228 0 0,0 0 31 0 0,0 0 53 0 0,0 0-44 0 0,0 0-187 0 0,0 0-237 0 0,0 0-186 0 0,0 0-103 0 0,0 0-77 0 0,0 0-53 0 0,0-4 1756 0 0,-31 35-1496 0 0,30-31-682 0 0,1 0 4 0 0,0 0-6 0 0,0 0-12 0 0,0 0-16 0 0,0 0 22 0 0,30-26 683 0 0,-30 26-702 0 0,-1 0 1 0 0,1 0 0 0 0,0 0-1 0 0,-1 0 1 0 0,1 0 0 0 0,0 0 0 0 0,0 0-1 0 0,-1 0 1 0 0,1 0 0 0 0,0 0-1 0 0,-1 0 1 0 0,1 0 0 0 0,0 0-1 0 0,0 0 1 0 0,-1 0 0 0 0,1 0 0 0 0,0 0-1 0 0,0-1 1 0 0,-1 1 0 0 0,1 0-1 0 0,0 0 1 0 0,0 0 0 0 0,-1 0-1 0 0,1-1 1 0 0,0 1 0 0 0,0 0 0 0 0,0-1-8 0 0,-9 7-472 0 0,7-4-128 0 0,-11 7-139 0 0,8-1-6398 0 0,5-4-4221 0 0</inkml:trace>
  <inkml:trace contextRef="#ctx0" brushRef="#br0" timeOffset="4269.442">1740 470 11715 0 0,'0'0'1812'0'0,"0"0"-745"0"0,0 0-248 0 0,0 0 105 0 0,0 0-8 0 0,0 0-168 0 0,0 0-237 0 0,0 0-192 0 0,0 0-54 0 0,0 0 7 0 0,0 0-16 0 0,0 0-26 0 0,0 0-33 0 0,-1 23-9 0 0,-3 71 12 0 0,3-78-59 0 0,-1 1 1 0 0,-1-1-1 0 0,0 1 1 0 0,-1-1-1 0 0,0 0 1 0 0,-1 0-1 0 0,-7 12-141 0 0,4-6 125 0 0,-60 122 508 0 0,60-131-762 0 0,12-23-547 0 0,45-102-4860 0 0,-27 44-4266 0 0,-16 52 3758 0 0</inkml:trace>
  <inkml:trace contextRef="#ctx0" brushRef="#br0" timeOffset="4760.144">1765 467 896 0 0,'0'0'3062'0'0,"0"0"-1288"0"0,0 0-303 0 0,0 0 32 0 0,0 0-60 0 0,0 0-219 0 0,0 0-317 0 0,0 0-222 0 0,0 0-116 0 0,0 0-8 0 0,0 0 14 0 0,0 0-23 0 0,0 0-32 0 0,1 8-19 0 0,17 76 2028 0 0,-1-18-749 0 0,16 91-407 0 0,-33-152-1322 0 0,0-1 1 0 0,1 0-1 0 0,0 1 1 0 0,0-1 0 0 0,0 0-1 0 0,0 0 1 0 0,1 0-1 0 0,-1 0 1 0 0,1 0 0 0 0,0 0-1 0 0,0 0 1 0 0,1-1-1 0 0,-1 1 1 0 0,1-1 0 0 0,0 1-1 0 0,0-1 1 0 0,0 0-1 0 0,0 0 1 0 0,0-1 0 0 0,1 1-1 0 0,-1 0 1 0 0,1-1-1 0 0,0 0 1 0 0,-1 0 0 0 0,1 0-1 0 0,0-1 1 0 0,0 1-1 0 0,1-1 1 0 0,-1 0 0 0 0,0 0-1 0 0,0 0 1 0 0,5 0-52 0 0,-2-4 88 0 0,0 0 0 0 0,0-1 0 0 0,0 0 0 0 0,-1 0 1 0 0,1 0-1 0 0,-1-1 0 0 0,0 0 0 0 0,-1 0 0 0 0,1-1 1 0 0,-1 1-1 0 0,0-1 0 0 0,0 0 0 0 0,0-1 0 0 0,-1 1 0 0 0,0-1 1 0 0,-1 0-1 0 0,1 0 0 0 0,-1 0 0 0 0,-1 0 0 0 0,1-1 1 0 0,-1 1-1 0 0,0-1 0 0 0,-1 1 0 0 0,0-2-88 0 0,6-18 39 0 0,-2 0-1 0 0,-1 0 0 0 0,-1-1 1 0 0,-2 1-1 0 0,-1-25-38 0 0,-7 45-1126 0 0,5 6-3397 0 0,-1 1-4400 0 0,3 0-2381 0 0</inkml:trace>
  <inkml:trace contextRef="#ctx0" brushRef="#br0" timeOffset="5169.772">2391 447 13179 0 0,'0'0'2151'0'0,"0"0"-1027"0"0,0 0-350 0 0,0 0 62 0 0,0 0 119 0 0,0 0-36 0 0,0 0-151 0 0,0 0-195 0 0,0 0-173 0 0,0 0-130 0 0,0 0-90 0 0,0 0-43 0 0,-11-2-48 0 0,-37-7-10 0 0,46 10-71 0 0,1-1 0 0 0,-1 0 1 0 0,1 1-1 0 0,-1-1 0 0 0,0 1 0 0 0,1-1 0 0 0,-1 1 0 0 0,1 0 0 0 0,-1-1 1 0 0,1 1-1 0 0,-1 0 0 0 0,1 0 0 0 0,0 0 0 0 0,0 0 0 0 0,-1 1 1 0 0,1-1-1 0 0,0 0 0 0 0,0 0 0 0 0,0 1 0 0 0,0-1 0 0 0,0 1 0 0 0,0-1 1 0 0,1 0-1 0 0,-1 1 0 0 0,0 0 0 0 0,1-1 0 0 0,-1 1 0 0 0,1 0-8 0 0,-3 5 52 0 0,-7 14 8 0 0,1 0 0 0 0,1 1 0 0 0,1 0 0 0 0,1 0 0 0 0,1 0 0 0 0,1 1-1 0 0,0 0 1 0 0,2 0 0 0 0,1 0 0 0 0,1 0 0 0 0,2 17-60 0 0,-2-35 49 0 0,1 1 0 0 0,0-1 0 0 0,0 1-1 0 0,0-1 1 0 0,0 0 0 0 0,1 1 0 0 0,0-1 0 0 0,0 0 0 0 0,0 0 0 0 0,1 0 0 0 0,-1 0-1 0 0,1-1 1 0 0,0 1 0 0 0,1-1 0 0 0,-1 0 0 0 0,1 0 0 0 0,0 0 0 0 0,0 0 0 0 0,0 0-1 0 0,0-1 1 0 0,1 0 0 0 0,0 0 0 0 0,-1 0 0 0 0,1-1 0 0 0,0 1 0 0 0,0-1 0 0 0,0 0-1 0 0,1-1 1 0 0,-1 1 0 0 0,0-1 0 0 0,1 0 0 0 0,-1 0 0 0 0,1-1 0 0 0,3 1-49 0 0,-1-1 120 0 0,-1 1 0 0 0,0-1 0 0 0,1-1 0 0 0,-1 0 1 0 0,1 0-1 0 0,-1 0 0 0 0,0-1 0 0 0,0 1 0 0 0,0-2 1 0 0,0 1-1 0 0,0-1 0 0 0,0 0 0 0 0,-1-1 0 0 0,1 0 1 0 0,-1 0-1 0 0,0 0 0 0 0,0 0 0 0 0,0-1 0 0 0,-1 0 1 0 0,0-1-1 0 0,0 1 0 0 0,0-1 0 0 0,0-1-120 0 0,5-12 32 0 0,0-1 0 0 0,-2 0 1 0 0,-1-1-1 0 0,0 1 0 0 0,-2-1 0 0 0,0-1 0 0 0,-1 1 0 0 0,-1-1 0 0 0,-1 1 0 0 0,-2-1 0 0 0,0 0 1 0 0,-1 1-1 0 0,-2-13-32 0 0,2 22-94 0 0,0 1 0 0 0,0-1 1 0 0,-2 1-1 0 0,1-1 1 0 0,-1 1-1 0 0,-1 0 0 0 0,0 0 1 0 0,-1 1-1 0 0,-1-4 94 0 0,4 11-151 0 0,0 1-1 0 0,0-1 0 0 0,0 1 0 0 0,0-1 0 0 0,0 1 1 0 0,0 0-1 0 0,-1 0 0 0 0,1 0 0 0 0,-1 0 1 0 0,1 0-1 0 0,-1 0 0 0 0,0 1 0 0 0,0 0 1 0 0,0-1-1 0 0,0 1 0 0 0,0 0 0 0 0,0 0 1 0 0,0 0-1 0 0,0 1 0 0 0,0-1 0 0 0,0 1 1 0 0,0 0-1 0 0,-1 0 152 0 0,-41 1-4755 0 0,17 5-3602 0 0,13-2-2415 0 0</inkml:trace>
  <inkml:trace contextRef="#ctx0" brushRef="#br0" timeOffset="5740.876">2229 682 1688 0 0,'0'0'2106'0'0,"0"0"-73"0"0,0 0-81 0 0,0 0-68 0 0,0 0-147 0 0,0 0-186 0 0,0 0-144 0 0,0 0-159 0 0,0 0-124 0 0,0 0-68 0 0,0 0-50 0 0,0 0-35 0 0,-13-4 2731 0 0,15-1-3517 0 0,0 0 0 0 0,0 0 0 0 0,1-1 0 0 0,-1 2 0 0 0,1-1 0 0 0,0 0 0 0 0,1 0 0 0 0,-1 1 0 0 0,1 0 0 0 0,0-1 0 0 0,0 2 0 0 0,0-1 1 0 0,1 0-1 0 0,-1 1 0 0 0,1 0 0 0 0,4-3-185 0 0,-5 5 11 0 0,-1-1 1 0 0,0 1 0 0 0,0 0 0 0 0,0 0 0 0 0,1 1-1 0 0,-1-1 1 0 0,0 1 0 0 0,1-1 0 0 0,-1 1 0 0 0,0 0-1 0 0,1 0 1 0 0,-1 1 0 0 0,0-1 0 0 0,1 1 0 0 0,-1-1-1 0 0,0 1 1 0 0,0 0 0 0 0,1 0 0 0 0,-1 1 0 0 0,0-1-1 0 0,0 1 1 0 0,0-1 0 0 0,-1 1 0 0 0,1 0 0 0 0,0 0-1 0 0,-1 0 1 0 0,1 0 0 0 0,-1 1 0 0 0,1-1-1 0 0,-1 1 1 0 0,0 0 0 0 0,0-1-12 0 0,75 56 339 0 0,-18-47 620 0 0,-38-10-637 0 0,-7-1-567 0 0,-14-18-3782 0 0,0 13-2300 0 0,0 1-5512 0 0</inkml:trace>
  <inkml:trace contextRef="#ctx0" brushRef="#br0" timeOffset="6951.538">2447 0 4873 0 0,'0'0'2008'0'0,"0"0"-814"0"0,0 0-236 0 0,0 0 95 0 0,0 0 110 0 0,0 0 23 0 0,0 0-110 0 0,0 0-117 0 0,0 0-84 0 0,0 0-59 0 0,0 0-31 0 0,0 0-46 0 0,0 0-40 0 0,9 6-22 0 0,79 35 2021 0 0,29-26 238 0 0,-64 0-2044 0 0,-49-10-846 0 0,-1 1 0 0 0,1-1 0 0 0,-1 1 1 0 0,0 0-1 0 0,0 0 0 0 0,-1 0 0 0 0,0 0 0 0 0,0 1 0 0 0,0-1 1 0 0,-1 1-1 0 0,0-1 0 0 0,0 1 0 0 0,-1 0 0 0 0,1-1 1 0 0,-2 1-1 0 0,1-1 0 0 0,-1 1 0 0 0,0 0 0 0 0,-1 4-46 0 0,1 18 59 0 0,-21 376 313 0 0,15-37-40 0 0,7-367-259 0 0,-13 10 1728 0 0,13-11-1742 0 0,0 0-2 0 0,0 0-18 0 0,0 0-5 0 0,0 0-11 0 0,0 0 5 0 0,0 0-4 0 0,0 0-4 0 0,0 0 5 0 0,0 0-10 0 0,0 0 5 0 0,0 0-4 0 0,0 0-4 0 0,0 0 7 0 0,0 0-5 0 0,0 0 12 0 0,0 0-12 0 0,0 0-15 0 0,0 0 6 0 0,0 0 3 0 0,0 0 2 0 0,0 0 4 0 0,0 0 1 0 0,0 0-4 0 0,0 0-2 0 0,0 0-14 0 0,0 0 14 0 0,0 0-2 0 0,0 0-7 0 0,0 0 18 0 0,0 0 4 0 0,0 0-5 0 0,0 0 23 0 0,0 0 4 0 0,-131 12 223 0 0,27 7-269 0 0,95-23-3000 0 0,17-8-5278 0 0,-4 5-4015 0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5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109 495 7306 0 0,'0'0'1331'0'0,"0"0"-783"0"0,0 0-76 0 0,0 0 452 0 0,0 0 414 0 0,0 0 271 0 0,0 0 10 0 0,0 0-174 0 0,0 0-239 0 0,33-15-183 0 0,105-50-140 0 0,-113 54-474 0 0,-1-1 0 0 0,0-1 0 0 0,0-1-1 0 0,-2-1 1 0 0,0-1 0 0 0,0-1 0 0 0,-2-1 0 0 0,3-3-409 0 0,-12 10 155 0 0,-1 2-37 0 0,0 1-1 0 0,-1-2 1 0 0,-1 1-1 0 0,1-1 0 0 0,-2-1 1 0 0,1 0-1 0 0,-2 0 1 0 0,1 0-1 0 0,-1-1 1 0 0,-1 1-1 0 0,0-1 0 0 0,-1-1 1 0 0,0 1-1 0 0,-1-1 1 0 0,0 1-1 0 0,-1-1 1 0 0,-1 0-1 0 0,0 0 0 0 0,0-6-117 0 0,-1 17 16 0 0,-1 1 0 0 0,1-1 0 0 0,0 1-1 0 0,0 0 1 0 0,-1-1 0 0 0,1 1 0 0 0,0-1-1 0 0,-1 1 1 0 0,0 0 0 0 0,1-1 0 0 0,-1 1-1 0 0,0 0 1 0 0,0 0 0 0 0,1 0 0 0 0,-1-1-1 0 0,0 1 1 0 0,0 0 0 0 0,0 0 0 0 0,0 0-1 0 0,-1 0 1 0 0,1 1 0 0 0,0-1 0 0 0,0 0-1 0 0,0 0 1 0 0,-1 1 0 0 0,1-1 0 0 0,0 1-1 0 0,-1-1 1 0 0,1 1 0 0 0,-1-1 0 0 0,1 1-1 0 0,-1 0 1 0 0,1 0 0 0 0,0 0 0 0 0,-1 0-1 0 0,1 0 1 0 0,-1 0 0 0 0,1 0 0 0 0,-1 0-1 0 0,1 0 1 0 0,0 1 0 0 0,-1-1 0 0 0,1 1-1 0 0,-1-1 1 0 0,1 1 0 0 0,0-1 0 0 0,-1 1-1 0 0,1 0 1 0 0,0 0 0 0 0,0-1 0 0 0,0 1-1 0 0,0 0 1 0 0,0 0 0 0 0,0 0 0 0 0,0 0-1 0 0,0 1 1 0 0,0-1 0 0 0,0 0 0 0 0,0 0-1 0 0,1 1 1 0 0,-1-1 0 0 0,0 0 0 0 0,1 1-16 0 0,-12 22 3 0 0,1 1 0 0 0,2 0 0 0 0,1 1 1 0 0,0 0-1 0 0,2 0 0 0 0,1 1 0 0 0,1 0 1 0 0,2 0-1 0 0,0 5-3 0 0,-1 57 31 0 0,5-1 1 0 0,3 1-1 0 0,3-1 0 0 0,11 33-31 0 0,0-14 63 0 0,-5 0-1 0 0,-5 0 0 0 0,-4 1 1 0 0,-6 41-63 0 0,1-130 13 0 0,-1 1 1 0 0,0-1 0 0 0,-1 0 0 0 0,-2 0-1 0 0,0 0 1 0 0,0 0 0 0 0,-2 0-1 0 0,0-1 1 0 0,-2 0 0 0 0,0 0 0 0 0,0-1-1 0 0,-2 0 1 0 0,0 0 0 0 0,-1-1-1 0 0,-1-1 1 0 0,0 0 0 0 0,-1 0 0 0 0,-1-1-1 0 0,0-1 1 0 0,0 0 0 0 0,-2-1-14 0 0,6-6-2 0 0,0 1 1 0 0,-1-2 0 0 0,1 1-1 0 0,-1-2 1 0 0,0 1 0 0 0,-1-1-1 0 0,1-1 1 0 0,-1 0-1 0 0,0-1 1 0 0,1 0 0 0 0,-1-1-1 0 0,0 0 1 0 0,0-1-1 0 0,0 0 1 0 0,0-1 0 0 0,0 0-1 0 0,0-1 1 0 0,1 0 0 0 0,-1-1-1 0 0,1-1 1 0 0,-1 1-1 0 0,1-2 1 0 0,0 0 0 0 0,0 0-1 0 0,1-1 1 0 0,0 0 0 0 0,0 0-1 0 0,0-2 1 0 0,1 1-1 0 0,-1-1 2 0 0,6-1-6 0 0,0 1-1 0 0,0-1 0 0 0,0 0 1 0 0,1 0-1 0 0,1 0 0 0 0,-1 0 1 0 0,1 0-1 0 0,1-1 0 0 0,0 1 1 0 0,0-1-1 0 0,1 1 0 0 0,0-1 1 0 0,1 1-1 0 0,0 0 0 0 0,0-1 1 0 0,1 1-1 0 0,0 0 0 0 0,1-1 1 0 0,0 1-1 0 0,0 1 0 0 0,1-1 1 0 0,0 0-1 0 0,2-1 7 0 0,21-36 22 0 0,3 1-1 0 0,1 1 1 0 0,2 2-1 0 0,2 1 1 0 0,2 2-1 0 0,2 1 1 0 0,1 2-1 0 0,27-18-21 0 0,185-115 119 0 0,-244 162 221 0 0,12-1-6184 0 0,-1 4-4744 0 0,-11 4-462 0 0</inkml:trace>
  <inkml:trace contextRef="#ctx0" brushRef="#br0" timeOffset="308.756">1012 738 13131 0 0,'0'0'2532'0'0,"0"0"-1017"0"0,0 0-388 0 0,0 0 55 0 0,0 0 49 0 0,0 0-82 0 0,0 0-188 0 0,0 0-236 0 0,-35 17-201 0 0,-110 57-117 0 0,141-72-380 0 0,-1-1 0 0 0,1 2 1 0 0,-1-1-1 0 0,1 0 0 0 0,0 1 1 0 0,0 0-1 0 0,0 0 0 0 0,0 0 0 0 0,0 0 1 0 0,1 1-1 0 0,-1 0 0 0 0,1-1 1 0 0,0 1-1 0 0,0 0 0 0 0,1 1 0 0 0,-2 1-27 0 0,-2 6 85 0 0,0-1-34 0 0,1 0 0 0 0,0 1 0 0 0,0-1 0 0 0,1 1 0 0 0,1 0 0 0 0,0 0 0 0 0,0 0-1 0 0,2 1 1 0 0,-1-1 0 0 0,2 0 0 0 0,-1 1 0 0 0,2-1 0 0 0,0 5-51 0 0,0-12 11 0 0,-1 0 1 0 0,1 0-1 0 0,1-1 1 0 0,-1 1-1 0 0,1-1 1 0 0,-1 1-1 0 0,2-1 1 0 0,-1 0-1 0 0,0 0 1 0 0,1 0-1 0 0,-1 0 0 0 0,1 0 1 0 0,0 0-1 0 0,1-1 1 0 0,-1 1-1 0 0,0-1 1 0 0,1 0-1 0 0,0 0 1 0 0,0 0-1 0 0,0-1 1 0 0,0 1-1 0 0,0-1 1 0 0,1 0-1 0 0,-1 0 1 0 0,1 0-1 0 0,-1-1 1 0 0,2 1-12 0 0,2 0 53 0 0,1 0 0 0 0,-1 0 0 0 0,1-1 0 0 0,0 1 0 0 0,0-2 0 0 0,0 0 0 0 0,0 0 0 0 0,0 0 0 0 0,0-1 0 0 0,-1 0 0 0 0,1-1 0 0 0,0 0 0 0 0,-1-1 0 0 0,3 0-53 0 0,-1-1 53 0 0,0 0-1 0 0,0-1 1 0 0,0 0-1 0 0,-1 0 1 0 0,1-1-1 0 0,-1 0 0 0 0,-1-1 1 0 0,1 0-1 0 0,-1 0 1 0 0,-1-1-1 0 0,1 0 1 0 0,-1-1-1 0 0,-1 1 1 0 0,1-1-1 0 0,-1 0 1 0 0,-1-1-1 0 0,0 0 1 0 0,0 1-1 0 0,-1-2 1 0 0,0 1-1 0 0,-1 0 1 0 0,0-1-1 0 0,-1 1 1 0 0,0-1-1 0 0,0-9-52 0 0,-2 10-6 0 0,0 0 1 0 0,0 1-1 0 0,-1-1 0 0 0,-1 0 0 0 0,0 1 0 0 0,0-1 0 0 0,-1 1 0 0 0,0 0 0 0 0,-1 0 0 0 0,1 0 0 0 0,-2 0 1 0 0,1 1-1 0 0,-2-1 0 0 0,1 1 0 0 0,-1 0 0 0 0,0 1 0 0 0,0-1 0 0 0,-1 1 0 0 0,-7-6 6 0 0,7 8-157 0 0,1 1 1 0 0,-1-1-1 0 0,-1 1 0 0 0,1 0 0 0 0,0 1 0 0 0,-1 0 0 0 0,0 0 0 0 0,0 1 0 0 0,0-1 0 0 0,0 2 0 0 0,-3-1 157 0 0,-11 1-3902 0 0,1 3-3408 0 0,13 1-5046 0 0</inkml:trace>
  <inkml:trace contextRef="#ctx0" brushRef="#br0" timeOffset="617.045">1309 1127 14091 0 0,'0'0'1200'0'0,"0"0"-329"0"0,0 0 51 0 0,0 0 250 0 0,0 0 191 0 0,0 0-4 0 0,0 0-167 0 0,0 0-177 0 0,0 0-196 0 0,0 0-162 0 0,0 0-139 0 0,0 0-110 0 0,0 0-63 0 0,-3-10-21 0 0,-1-1-209 0 0,1 0 0 0 0,1 0 0 0 0,-1-1 0 0 0,2 1 0 0 0,0-1 0 0 0,0 1 0 0 0,1-1 0 0 0,1 0 0 0 0,-1 1 0 0 0,2-3-115 0 0,6-14 63 0 0,1 1 0 0 0,1 0 0 0 0,2 1 1 0 0,0 1-1 0 0,2-1 0 0 0,1 2 0 0 0,0 0 0 0 0,2 1 1 0 0,1 1-1 0 0,1 0 0 0 0,0 1 0 0 0,2 1 0 0 0,20-15-63 0 0,33 3-260 0 0,-57 80-1004 0 0,-14-31 84 0 0,1-6-554 0 0,-1-3-3555 0 0,-1-4-6706 0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4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416 547 0 0 0,'0'0'184'0'0,"0"0"662"0"0,0 0 246 0 0,0 0 25 0 0,0 0 4 0 0,0 0 23 0 0,0 0 16 0 0,0 0 59 0 0,16-4 25 0 0,77-23 2430 0 0,-78 24-923 0 0,-8 3 4554 0 0,-29-13-5611 0 0,-10 10-1555 0 0,-1 1 1 0 0,1 2 0 0 0,-1 1 0 0 0,1 1 0 0 0,-1 2-1 0 0,1 1 1 0 0,0 2 0 0 0,0 1 0 0 0,-7 4-140 0 0,5-3 131 0 0,-68 29 285 0 0,102-37-413 0 0,-1 0 0 0 0,1 0 0 0 0,0 0 0 0 0,0 0-1 0 0,0 0 1 0 0,0 0 0 0 0,0 0 0 0 0,0 0 0 0 0,0 0-1 0 0,0 0 1 0 0,0-1 0 0 0,0 1 0 0 0,0 0 0 0 0,1 0-1 0 0,-1 0 1 0 0,0 0 0 0 0,1 0 0 0 0,-1 0 0 0 0,1-1-1 0 0,-1 1 1 0 0,1 0 0 0 0,-1 0 0 0 0,1 0 0 0 0,-1-1 0 0 0,1 1-1 0 0,0 0 1 0 0,-1-1 0 0 0,1 1 0 0 0,0-1 0 0 0,0 1-1 0 0,-1-1 1 0 0,1 1 0 0 0,0-1 0 0 0,0 1 0 0 0,0-1-1 0 0,0 0 1 0 0,0 0 0 0 0,0 1-3 0 0,19 8 18 0 0,2 0 0 0 0,-1-1 0 0 0,1-1 0 0 0,1-1 0 0 0,-1-1 0 0 0,1-1 0 0 0,0-1 0 0 0,21 0-18 0 0,43 8 68 0 0,-87-11-65 0 0,1 0-1 0 0,0 0 1 0 0,0 0-1 0 0,0 1 1 0 0,0-1-1 0 0,0 0 1 0 0,0 0 0 0 0,0 1-1 0 0,0-1 1 0 0,-1 0-1 0 0,1 1 1 0 0,0-1-1 0 0,0 1 1 0 0,0-1-1 0 0,-1 1 1 0 0,1-1 0 0 0,0 1-1 0 0,-1 0 1 0 0,1-1-1 0 0,0 1 1 0 0,-1 0-1 0 0,1 0 1 0 0,-1-1-1 0 0,1 1 1 0 0,-1 0 0 0 0,1 0-1 0 0,-1 0 1 0 0,0 0-1 0 0,1-1 1 0 0,-1 1-1 0 0,0 0 1 0 0,0 0 0 0 0,0 0-1 0 0,0 0 1 0 0,0 0-1 0 0,0 0 1 0 0,0 0-1 0 0,0 0 1 0 0,0 0-1 0 0,0 0 1 0 0,0 0 0 0 0,0-1-1 0 0,-1 1 1 0 0,1 0-1 0 0,0 0 1 0 0,-1 0-1 0 0,1 0 1 0 0,-1 0-1 0 0,1-1 1 0 0,-1 1 0 0 0,1 0-1 0 0,-1 0-2 0 0,-37 49 298 0 0,30-40-294 0 0,-103 102 94 0 0,-76 92-11 0 0,181-198-86 0 0,1 0-1 0 0,0 0 1 0 0,0 1-1 0 0,1 0 1 0 0,0 0-1 0 0,0 0 1 0 0,0 0 0 0 0,1 1-1 0 0,0-1 1 0 0,1 1-1 0 0,-1 0 1 0 0,1 0-1 0 0,1 0 1 0 0,0 0-1 0 0,0 0 1 0 0,0 0-1 0 0,1 2 0 0 0,3-5 14 0 0,-1 0 0 0 0,0-1-1 0 0,1 1 1 0 0,0-1-1 0 0,0 1 1 0 0,1-1-1 0 0,-1 0 1 0 0,1 0-1 0 0,0-1 1 0 0,0 1-1 0 0,0-1 1 0 0,0 0-1 0 0,1 0 1 0 0,-1 0-1 0 0,1 0 1 0 0,0-1-1 0 0,-1 0 1 0 0,1 0-1 0 0,0 0 1 0 0,1-1-1 0 0,-1 1 1 0 0,1-1-14 0 0,39 10 58 0 0,-1-3 1 0 0,1-1-1 0 0,1-2 1 0 0,-1-2-1 0 0,33-2-58 0 0,-77-1-139 0 0,-10-44-4541 0 0,2 31 638 0 0,-2 1-3287 0 0,1 7-4375 0 0</inkml:trace>
  <inkml:trace contextRef="#ctx0" brushRef="#br0" timeOffset="515.644">225 0 13915 0 0,'0'0'671'0'0,"0"0"-191"0"0,0 0 19 0 0,0 0 221 0 0,0 0 261 0 0,0 0 125 0 0,0 0-77 0 0,0 0-184 0 0,0 0-169 0 0,0 0-77 0 0,0 0-29 0 0,0 0-13 0 0,0 0-31 0 0,-2 26-32 0 0,-10 82-12 0 0,9 117 1722 0 0,19 13-1282 0 0,-1 455-37 0 0,-15-672-864 0 0,0 0 0 0 0,-2 0 0 0 0,0-1 0 0 0,-2 1 0 0 0,0-1 0 0 0,-1 0 1 0 0,-1 0-1 0 0,-1 0 0 0 0,-1-1 0 0 0,0 0 0 0 0,-2-1 0 0 0,0 1 0 0 0,-12 15-21 0 0,8-18 87 0 0,14-16-91 0 0,0 0-13 0 0,0-4-2366 0 0,8-15-3577 0 0,-3 8-2634 0 0,-1 3-2970 0 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0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55 559 15195 0 0,'0'0'1201'0'0,"0"0"-615"0"0,0 0-122 0 0,0 0 243 0 0,0 0 240 0 0,0 0 59 0 0,0 0-112 0 0,0 0-228 0 0,0 0-209 0 0,0 0-149 0 0,0 0-89 0 0,0 0-67 0 0,0 0-56 0 0,-2 29-26 0 0,-5 89-28 0 0,0-15-2373 0 0,7-102-1306 0 0,0-1-5643 0 0</inkml:trace>
  <inkml:trace contextRef="#ctx0" brushRef="#br0" timeOffset="171.678">1 155 17820 0 0,'0'0'1080'0'0,"0"0"-840"0"0,0 0-216 0 0,0 0-64 0 0,0 0 0 0 0,0 0-128 0 0,0 0-368 0 0,0 0-544 0 0,0 0-1769 0 0,0 0-8937 0 0</inkml:trace>
  <inkml:trace contextRef="#ctx0" brushRef="#br0" timeOffset="503.001">482 0 15939 0 0,'0'0'2128'0'0,"0"0"-1167"0"0,0 0-425 0 0,0 0 46 0 0,0 0 122 0 0,0 0 115 0 0,0 0 25 0 0,0 0-125 0 0,0 0-129 0 0,0 0-99 0 0,0 0-109 0 0,0 0-88 0 0,0 0-51 0 0,3 27-35 0 0,6 86-29 0 0,-19 236 626 0 0,8 48-738 0 0,2-395-210 0 0,3 15 315 0 0,6-12-3112 0 0,-9-16-5652 0 0,0 10 4476 0 0,0-3-6756 0 0</inkml:trace>
  <inkml:trace contextRef="#ctx0" brushRef="#br0" timeOffset="752.398">247 509 15099 0 0,'0'0'1022'0'0,"0"0"-349"0"0,0 0-11 0 0,0 0 103 0 0,0 0 53 0 0,0 0-25 0 0,0 0-74 0 0,34-3-121 0 0,108-7-145 0 0,14 11-16 0 0,-96 7-743 0 0,-14-2-2896 0 0,-16-4-4987 0 0,-16-2-2153 0 0</inkml:trace>
  <inkml:trace contextRef="#ctx0" brushRef="#br0" timeOffset="1307.957">843 563 7001 0 0,'0'0'1509'0'0,"0"0"-338"0"0,0 0 65 0 0,0 0 179 0 0,0 0 51 0 0,0 0-135 0 0,0 0-307 0 0,0 0-293 0 0,0 0-191 0 0,0 0-90 0 0,0 0-51 0 0,0 0-13 0 0,1 34 22 0 0,6 103 4 0 0,-1-100 13 0 0,-1-36-295 0 0,-1-1 0 0 0,1 1 0 0 0,-1-1 0 0 0,1 0-1 0 0,-1 0 1 0 0,1-1 0 0 0,-1 0 0 0 0,1 1 0 0 0,-1-1 0 0 0,1-1-1 0 0,-1 1 1 0 0,0-1 0 0 0,0 1 0 0 0,1-1 0 0 0,-1 0 0 0 0,0-1-1 0 0,-1 1 1 0 0,1-1 0 0 0,0 0 0 0 0,-1 0 0 0 0,0 0 0 0 0,1 0-1 0 0,-1 0 1 0 0,0-1 0 0 0,-1 0 0 0 0,1 1 0 0 0,-1-1-1 0 0,0 0 1 0 0,1 0 0 0 0,-2 0 0 0 0,1-1 0 0 0,0 1 0 0 0,0-4-130 0 0,13-14 143 0 0,85-109 186 0 0,-86 116-294 0 0,-14 13-35 0 0,1 0 0 0 0,0 1 0 0 0,1-1-1 0 0,-1 0 1 0 0,0 1 0 0 0,0-1 0 0 0,1 1-1 0 0,-1-1 1 0 0,1 1 0 0 0,-1-1 0 0 0,1 1-1 0 0,0 0 1 0 0,0 0 0 0 0,-1 0 0 0 0,1 0-1 0 0,0 0 1 0 0,0 1 0 0 0,0-1 0 0 0,0 0-1 0 0,0 1 1 0 0,0-1 0 0 0,0 1 0 0 0,0 0-1 0 0,0 0 1 0 0,0 0 0 0 0,0 0 0 0 0,0 0-1 0 0,1 0 1 0 0,25 37 112 0 0,4 1 111 0 0,-1 1-1 0 0,-3 1 1 0 0,-1 1-1 0 0,-2 1 1 0 0,-2 2-1 0 0,-2 0 0 0 0,-2 2 1 0 0,-1 0-1 0 0,-3 1 1 0 0,0 9-223 0 0,-8-24 56 0 0,-1 1 0 0 0,-2-1 0 0 0,-1 1-1 0 0,-2-1 1 0 0,-1 1 0 0 0,-2 0 0 0 0,-1-1 0 0 0,-1 1 0 0 0,-2-1 0 0 0,-1 0 0 0 0,-1 0 0 0 0,-2-1 0 0 0,-2 0 0 0 0,0-1 0 0 0,-17 27-56 0 0,22-46 9 0 0,-1 0 1 0 0,-1 0-1 0 0,1-1 0 0 0,-2 0 1 0 0,0 0-1 0 0,0-1 1 0 0,0 0-1 0 0,-1-1 1 0 0,-1 0-1 0 0,1-1 1 0 0,-1 0-1 0 0,-1-1 1 0 0,1-1-1 0 0,-1 1 0 0 0,0-2 1 0 0,0 0-1 0 0,0-1 1 0 0,0 0-1 0 0,-1-1 1 0 0,0 0-1 0 0,1-1 1 0 0,-9-1-10 0 0,19 1-1 0 0,0-2 0 0 0,0 1 1 0 0,0 0-1 0 0,0-1 0 0 0,0 1 1 0 0,0-1-1 0 0,0 0 0 0 0,0 0 1 0 0,0 0-1 0 0,0 0 1 0 0,1-1-1 0 0,-1 1 0 0 0,0-1 1 0 0,1 0-1 0 0,-1 1 0 0 0,1-1 1 0 0,0 0-1 0 0,-1-1 0 0 0,1 1 1 0 0,0 0-1 0 0,0-1 0 0 0,1 1 1 0 0,-1-1-1 0 0,0 1 0 0 0,1-1 1 0 0,0 0-1 0 0,-1 0 0 0 0,1 1 1 0 0,0-1-1 0 0,0 0 1 0 0,1 0-1 0 0,-1 0 0 0 0,0-3 1 0 0,10-104-109 0 0,5 72 63 0 0,2 0 0 0 0,2 0 0 0 0,1 2 0 0 0,2 0 1 0 0,2 1-1 0 0,1 2 0 0 0,1 0 0 0 0,2 1 0 0 0,2 2 0 0 0,1 0 46 0 0,-1 5-271 0 0,0 1-1 0 0,1 1 1 0 0,2 2 0 0 0,0 1-1 0 0,1 1 1 0 0,13-4 271 0 0,-19 13-1905 0 0,-17 7-1077 0 0,1 1-3378 0 0,-2 1-5879 0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8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14 558 0 0 0,'0'0'699'0'0,"0"0"153"0"0,0 0 126 0 0,0 0 206 0 0,0 0 311 0 0,0 0 132 0 0,0 0-98 0 0,0 0-179 0 0,0 0-231 0 0,0 0-236 0 0,0 0-179 0 0,-3 0-88 0 0,-8 2 774 0 0,21-4 2320 0 0,7-6-3215 0 0,0 0 0 0 0,-1-1 0 0 0,0 0 0 0 0,0-2 0 0 0,-1 0 0 0 0,0 0 0 0 0,-1-2 0 0 0,-1 0 0 0 0,0 0 0 0 0,11-15-495 0 0,-9 11 240 0 0,57-57 215 0 0,-25 26-33 0 0,-33 79-69 0 0,25 374 910 0 0,-34-375-1228 0 0,2 0 0 0 0,1 0 1 0 0,1-1-1 0 0,2 0 0 0 0,0-1 0 0 0,2 0 1 0 0,7 9-36 0 0,-20-37 11 0 0,1 0 0 0 0,-1-1-1 0 0,0 1 1 0 0,0 0 0 0 0,0-1 0 0 0,1 1 0 0 0,-1 0 0 0 0,0-1 0 0 0,0 1 0 0 0,1 0 0 0 0,-1 0 0 0 0,0-1 0 0 0,0 1 0 0 0,1 0 0 0 0,-1 0 0 0 0,0 0 0 0 0,1-1 0 0 0,-1 1 0 0 0,0 0 0 0 0,1 0 0 0 0,-1 0 0 0 0,1 0 0 0 0,-1 0 0 0 0,0 0 0 0 0,1 0 0 0 0,-1 0 0 0 0,0 0 0 0 0,1 0 0 0 0,-1 0 0 0 0,1 0 0 0 0,-1 0 0 0 0,0 0 0 0 0,1 0 0 0 0,-1 0 0 0 0,0 0 0 0 0,1 0-1 0 0,-1 1 1 0 0,0-1 0 0 0,1 0 0 0 0,-1 0 0 0 0,0 0 0 0 0,1 1 0 0 0,-1-1 0 0 0,0 0 0 0 0,1 0 0 0 0,-1 1 0 0 0,0-1 0 0 0,0 0 0 0 0,1 1 0 0 0,-1-1 0 0 0,0 0 0 0 0,0 0 0 0 0,0 1 0 0 0,0-1 0 0 0,1 1 0 0 0,-1-1 0 0 0,0 0 0 0 0,0 1 0 0 0,0-1 0 0 0,0 0 0 0 0,0 1 0 0 0,0-1 0 0 0,0 1 0 0 0,0-1 0 0 0,0 0 0 0 0,0 1 0 0 0,0-1-11 0 0,1-34 882 0 0,-1 24-1098 0 0,30-147 294 0 0,-10 71-160 0 0,5 1 0 0 0,3 2 0 0 0,4 1-1 0 0,11-16 83 0 0,-40 88-1628 0 0,-3 10-1458 0 0,0 5-2759 0 0,0-1-5715 0 0</inkml:trace>
  <inkml:trace contextRef="#ctx0" brushRef="#br0" timeOffset="724.006">779 728 6505 0 0,'0'0'1454'0'0,"0"0"-451"0"0,0 0 98 0 0,0 0 320 0 0,0 0 176 0 0,0 0-76 0 0,0 0-217 0 0,0 0-198 0 0,0 0-141 0 0,0 0-78 0 0,0 0-79 0 0,0 0-105 0 0,0 0-90 0 0,31-1-88 0 0,98-4-76 0 0,-126 6-423 0 0,-1-1-1 0 0,1 0 1 0 0,0 0 0 0 0,-1 0 0 0 0,1 0-1 0 0,0-1 1 0 0,-1 1 0 0 0,1-1 0 0 0,-1 1-1 0 0,1-1 1 0 0,-1 0 0 0 0,1 0-1 0 0,-1 0 1 0 0,1 0 0 0 0,-1-1 0 0 0,0 1-1 0 0,0-1 1 0 0,0 1 0 0 0,0-1 0 0 0,0 0-1 0 0,0 1 1 0 0,0-1 0 0 0,0-1-26 0 0,4-4 122 0 0,2-3-51 0 0,-1 1 0 0 0,-1-1 0 0 0,1 0 0 0 0,-2-1 0 0 0,1 1 0 0 0,-2-1 0 0 0,1 0 0 0 0,-1-1 0 0 0,-1 1 0 0 0,0-1 0 0 0,-1 1 0 0 0,0-1 0 0 0,0 0 0 0 0,-2 0 0 0 0,1 0 0 0 0,-2-8-71 0 0,0 18-28 0 0,1-1 1 0 0,-1 1-1 0 0,0-1 0 0 0,0 1 1 0 0,0-1-1 0 0,-1 1 0 0 0,1 0 1 0 0,0-1-1 0 0,-1 1 1 0 0,0 0-1 0 0,1 0 0 0 0,-1 0 1 0 0,0 0-1 0 0,0 0 0 0 0,0 1 1 0 0,0-1-1 0 0,-1 1 1 0 0,1-1-1 0 0,0 1 0 0 0,-1 0 1 0 0,1 0-1 0 0,-1 0 0 0 0,1 0 1 0 0,-1 0-1 0 0,1 0 1 0 0,-1 1-1 0 0,0-1 0 0 0,1 1 1 0 0,-1 0-1 0 0,0 0 0 0 0,1 0 1 0 0,-1 0-1 0 0,0 0 1 0 0,1 0-1 0 0,-1 1 0 0 0,0 0 1 0 0,1-1-1 0 0,-1 1 0 0 0,1 0 1 0 0,-1 0-1 0 0,1 0 1 0 0,0 1-1 0 0,-1-1 0 0 0,1 0 1 0 0,0 1-1 0 0,0 0 0 0 0,0-1 1 0 0,0 1-1 0 0,-2 2 28 0 0,-13 7-13 0 0,1 2 0 0 0,0 0 0 0 0,1 1 0 0 0,0 0-1 0 0,1 1 1 0 0,1 1 0 0 0,0 0 0 0 0,2 1 0 0 0,-1 0 0 0 0,2 1-1 0 0,0 0 1 0 0,2 1 0 0 0,0 0 0 0 0,0 0 0 0 0,0 7 13 0 0,6-18 18 0 0,1-1 0 0 0,-1 1 1 0 0,1 0-1 0 0,1-1 0 0 0,0 1 1 0 0,0 0-1 0 0,0 0 0 0 0,1-1 0 0 0,0 1 1 0 0,0 0-1 0 0,1-1 0 0 0,0 1 1 0 0,1-1-1 0 0,-1 1 0 0 0,1-1 1 0 0,1 0-1 0 0,0 0 0 0 0,-1-1 0 0 0,2 1 1 0 0,-1-1-1 0 0,1 0 0 0 0,0 0 1 0 0,1 0-1 0 0,-1-1 0 0 0,1 1 1 0 0,0-1-1 0 0,0-1 0 0 0,1 1 0 0 0,-1-1 1 0 0,1 0-1 0 0,0-1 0 0 0,0 0 1 0 0,0 0-1 0 0,1 0 0 0 0,-1-1 1 0 0,4 1-19 0 0,12 1 134 0 0,-1-2 1 0 0,1 0 0 0 0,0-1 0 0 0,-1-1-1 0 0,1-1 1 0 0,0-2 0 0 0,-1 0 0 0 0,0-1-1 0 0,1-1 1 0 0,-1-1 0 0 0,-1-1 0 0 0,0-1 0 0 0,0-1-1 0 0,0-1 1 0 0,-1 0 0 0 0,-1-2 0 0 0,1 0-1 0 0,-2-2 1 0 0,12-9-135 0 0,1-3 7 0 0,-1-2 0 0 0,0-1 0 0 0,-3-1 0 0 0,0-1 0 0 0,-2-1 0 0 0,-1-2 0 0 0,-2 0 0 0 0,-1-1 0 0 0,-2-1 0 0 0,-2-1 0 0 0,-1-1-1 0 0,-1-1 1 0 0,-3 0 0 0 0,-1 0 0 0 0,-2-1 0 0 0,-2 0 0 0 0,-1-1 0 0 0,-2 0 0 0 0,-2-2-7 0 0,-1 39 1 0 0,0 0 1 0 0,0-1-1 0 0,-1 1 0 0 0,1-1 1 0 0,-1 1-1 0 0,0 0 0 0 0,-1-1 1 0 0,1 1-1 0 0,-1-1 0 0 0,0 1 1 0 0,0 0-1 0 0,0 0 0 0 0,0-1 1 0 0,-1 1-1 0 0,0 0 0 0 0,1 0 1 0 0,-2 0-1 0 0,1 1 0 0 0,0-1 1 0 0,-1 0-1 0 0,0 1 0 0 0,1 0 1 0 0,-1-1-1 0 0,-1 1 0 0 0,1 0 1 0 0,0 1-1 0 0,-1-1 0 0 0,1 1 1 0 0,-1-1-1 0 0,0 1 0 0 0,0 0 1 0 0,0 0-1 0 0,0 1 0 0 0,0-1 1 0 0,-1 1-1 0 0,1 0 0 0 0,0 0 1 0 0,0 0-1 0 0,-1 1 0 0 0,-1-1-1 0 0,1 4-1 0 0,-1-1 0 0 0,1 1 0 0 0,0 0 0 0 0,0 0 0 0 0,1 0 0 0 0,-1 1 0 0 0,1-1 0 0 0,-1 1 0 0 0,1 1 0 0 0,0-1 0 0 0,1 0 0 0 0,-1 1 0 0 0,1 0 0 0 0,0 0 0 0 0,0 0 0 0 0,0 0 0 0 0,1 0 0 0 0,0 0 0 0 0,0 1 0 0 0,0 0 1 0 0,-13 39 89 0 0,3 0 0 0 0,2 0 0 0 0,1 1 0 0 0,3 0 0 0 0,2 1-1 0 0,2-1 1 0 0,1 1 0 0 0,3-1 0 0 0,2 1 0 0 0,2 3-89 0 0,9 62 331 0 0,3-1 0 0 0,23 64-331 0 0,-22-143 26 0 0,-19-32-36 0 0,11-24-420 0 0,3-21-922 0 0,-1 15-3135 0 0,-8 18 328 0 0,-2 0-7704 0 0</inkml:trace>
  <inkml:trace contextRef="#ctx0" brushRef="#br0" timeOffset="1022.358">1941 608 15091 0 0,'0'0'1195'0'0,"0"0"-141"0"0,0 0 15 0 0,0 0 96 0 0,0 0-4 0 0,0 0-165 0 0,0 0-268 0 0,0 0-239 0 0,0 0-165 0 0,-12 33-119 0 0,-33 103-57 0 0,39-67 36 0 0,11-60-144 0 0,-4-3 15 0 0,1-1-1 0 0,0 1 1 0 0,1 0-1 0 0,-1-1 1 0 0,1 0-1 0 0,0 0 1 0 0,1 0-1 0 0,-1 0 1 0 0,1 0-1 0 0,0-1 0 0 0,0 1 1 0 0,0-1-1 0 0,1 0 1 0 0,-1-1-1 0 0,1 1 1 0 0,0-1-1 0 0,0 0 1 0 0,0 0-1 0 0,1 0 1 0 0,-1-1-1 0 0,1 0 1 0 0,-1 0-1 0 0,1 0 1 0 0,0-1-1 0 0,0 1 1 0 0,0-1-1 0 0,0-1 1 0 0,0 1-1 0 0,0-1 1 0 0,0 0-1 0 0,-1-1 1 0 0,1 1-1 0 0,0-1 1 0 0,0 0-1 0 0,0-1 1 0 0,0 1-1 0 0,-1-1 1 0 0,1-1-1 0 0,-1 1 1 0 0,1-1-1 0 0,-1 1 1 0 0,0-2-1 0 0,0 1-54 0 0,5-7 28 0 0,-1 0 0 0 0,0 0 0 0 0,-1-1 0 0 0,0-1 0 0 0,0 0 0 0 0,-1 0 0 0 0,-1 0 0 0 0,0 0 0 0 0,-1-1 0 0 0,0 0 0 0 0,-1 0 0 0 0,-1-1 0 0 0,0 1 0 0 0,-1-1 0 0 0,0 0 0 0 0,-1 1 0 0 0,0-1 0 0 0,-1 0 0 0 0,-1 0 0 0 0,0 1 0 0 0,-3-13-28 0 0,3 21-50 0 0,-1 0 0 0 0,0 0-1 0 0,0 0 1 0 0,-1 1 0 0 0,1-1-1 0 0,-1 0 1 0 0,0 1 0 0 0,0 0-1 0 0,0 0 1 0 0,-1 0 0 0 0,0 0-1 0 0,1 0 1 0 0,-1 1 0 0 0,-1-1-1 0 0,1 1 1 0 0,0 0 0 0 0,-1 1-1 0 0,1-1 1 0 0,-1 1 0 0 0,0 0-1 0 0,0 0 1 0 0,0 0 0 0 0,-5-1 50 0 0,5 2-604 0 0,-1 0 0 0 0,1 0 0 0 0,-1 0 0 0 0,1 1 1 0 0,-1 0-1 0 0,1 0 0 0 0,-1 0 0 0 0,1 0 0 0 0,-1 1 0 0 0,1 0 1 0 0,-1 0-1 0 0,1 1 0 0 0,0-1 0 0 0,-5 3 604 0 0,-4 4-11488 0 0</inkml:trace>
  <inkml:trace contextRef="#ctx0" brushRef="#br0" timeOffset="1420.922">2700 639 10018 0 0,'0'0'4189'0'0,"0"0"-1944"0"0,0 0-796 0 0,0 0-237 0 0,0 0-102 0 0,0 0-116 0 0,0 0-128 0 0,0 0-140 0 0,0 0-127 0 0,0 0-123 0 0,0 0-92 0 0,0 0-43 0 0,0 0-82 0 0,-34 4-27 0 0,-102 10-23 0 0,78 5 29 0 0,51-13-168 0 0,-1 0-44 0 0,0 0 0 0 0,0 0-1 0 0,1 1 1 0 0,0 0-1 0 0,0 0 1 0 0,1 1-1 0 0,0 0 1 0 0,0 0-1 0 0,1 0 1 0 0,0 1-1 0 0,1 0 1 0 0,-1 0-1 0 0,2 0 1 0 0,-1 0-1 0 0,1 1 1 0 0,1-1-1 0 0,0 1 1 0 0,0 0 0 0 0,1-1-1 0 0,0 1 1 0 0,0 4-26 0 0,2-8 15 0 0,0 0 1 0 0,0 0 0 0 0,0-1-1 0 0,0 1 1 0 0,1 0 0 0 0,0 0-1 0 0,0-1 1 0 0,1 1 0 0 0,0-1-1 0 0,0 0 1 0 0,0 0 0 0 0,0 0-1 0 0,1 0 1 0 0,-1-1-1 0 0,2 1 1 0 0,-1-1 0 0 0,0 0-1 0 0,1 0 1 0 0,-1 0 0 0 0,1-1-1 0 0,0 1 1 0 0,0-1 0 0 0,1-1-1 0 0,-1 1 1 0 0,1-1 0 0 0,-1 0-1 0 0,1 0 1 0 0,0 0 0 0 0,-1-1-1 0 0,1 0 1 0 0,0 0 0 0 0,0 0-1 0 0,0-1 1 0 0,0 0 0 0 0,5-1-16 0 0,-8 1 9 0 0,8 2 36 0 0,1-1 1 0 0,0 0 0 0 0,-1-1-1 0 0,1 0 1 0 0,0-1 0 0 0,0 0-1 0 0,-1-1 1 0 0,1-1-1 0 0,-1 1 1 0 0,9-5-46 0 0,5-1 24 0 0,27-19-477 0 0,-51 21-1140 0 0,-2 5-4553 0 0,1 1 6136 0 0,0 0-11962 0 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2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3 159 10178 0 0,'0'0'1200'0'0,"0"0"-377"0"0,0 0-15 0 0,0 0 289 0 0,0 0 335 0 0,0 0 150 0 0,0 0-169 0 0,0 0-298 0 0,0 0-260 0 0,0 0-180 0 0,0 0-120 0 0,0 34-94 0 0,-3 107-64 0 0,7-2 710 0 0,-5-135-1068 0 0,1-1-1 0 0,0 0 1 0 0,0 0-1 0 0,1 0 1 0 0,-1 0-1 0 0,0 0 0 0 0,1 0 1 0 0,0 0-1 0 0,0 0 1 0 0,0 0-1 0 0,0 0 1 0 0,0-1-1 0 0,1 1 1 0 0,-1 0-1 0 0,1 0 0 0 0,0-1 1 0 0,-1 1-1 0 0,1-1 1 0 0,0 0-1 0 0,1 0 1 0 0,-1 0-1 0 0,0 1 1 0 0,1-2-1 0 0,-1 1 0 0 0,1 0 1 0 0,-1-1-1 0 0,1 1 1 0 0,0-1-1 0 0,0 0 1 0 0,0 0-1 0 0,0 0 1 0 0,0 0-1 0 0,0 0 0 0 0,0 0 1 0 0,0-1-1 0 0,0 0 1 0 0,0 0-1 0 0,0 0 1 0 0,0 0-1 0 0,0 0 1 0 0,0 0-1 0 0,0-1 0 0 0,0 1 1 0 0,0-1-1 0 0,0 0 1 0 0,3-1-39 0 0,21-18 161 0 0,-1 0 0 0 0,0-1 0 0 0,-2-2 0 0 0,-1-1 0 0 0,7-8-161 0 0,21-11 19 0 0,-33 62-323 0 0,-17-10 310 0 0,2 1 1 0 0,-1-1-1 0 0,1 0 1 0 0,0 0-1 0 0,1 0 0 0 0,0-1 1 0 0,1 1-1 0 0,0-1 1 0 0,0 0-1 0 0,0 0 1 0 0,1-1-1 0 0,1 0 0 0 0,-1 0 1 0 0,1 0-1 0 0,0-1 1 0 0,0 1-1 0 0,1-2 0 0 0,0 1 1 0 0,0-1-1 0 0,0-1 1 0 0,1 1-1 0 0,0-1 1 0 0,-1-1-1 0 0,1 0 0 0 0,1 0 1 0 0,-1 0-1 0 0,4-1-6 0 0,-2-2 84 0 0,0-1 0 0 0,0-1 0 0 0,-1 0 1 0 0,1-1-1 0 0,0 0 0 0 0,-1 0 0 0 0,0-1 0 0 0,0 0 0 0 0,0-1 0 0 0,0 0 0 0 0,-1-1 0 0 0,0 0 0 0 0,0 0 0 0 0,0-1 0 0 0,-1 0 1 0 0,0-1-1 0 0,-1 0 0 0 0,1 0 0 0 0,-2 0 0 0 0,1-1 0 0 0,0-2-84 0 0,2-4-129 0 0,0 0 1 0 0,-1-1-1 0 0,-1 0 1 0 0,-1 0-1 0 0,0-1 1 0 0,-1 1-1 0 0,-1-1 1 0 0,0-1-1 0 0,-2 1 1 0 0,0 0-1 0 0,0-17 129 0 0,-5 33-5121 0 0,2 1-3133 0 0,-3 0-4315 0 0</inkml:trace>
  <inkml:trace contextRef="#ctx0" brushRef="#br0" timeOffset="441.405">955 344 11602 0 0,'0'0'971'0'0,"0"0"-224"0"0,0 0 220 0 0,0 0 376 0 0,0 0 140 0 0,0 0-59 0 0,0 0-187 0 0,0 0-220 0 0,0 0-171 0 0,36 0-112 0 0,116 1-101 0 0,-64-16 181 0 0,-74 9-646 0 0,2-1 5 0 0,-1 0-1 0 0,-1 0 0 0 0,1-2 0 0 0,-1 0 1 0 0,-1 0-1 0 0,0-2 0 0 0,0 1 0 0 0,-1-2 0 0 0,3-3-172 0 0,-10 10 36 0 0,0 0-1 0 0,-1-1 0 0 0,1 1 0 0 0,-1-1 0 0 0,0 0 1 0 0,-1 0-1 0 0,0-1 0 0 0,0 1 0 0 0,0-1 0 0 0,0 0 1 0 0,-1 0-1 0 0,0 0 0 0 0,-1 0 0 0 0,0 0 1 0 0,0 0-1 0 0,0 0 0 0 0,-1 0 0 0 0,0 0 0 0 0,0 0 1 0 0,-1-1-1 0 0,0 1 0 0 0,0-2-35 0 0,-3 3-6 0 0,1 1 1 0 0,0 0-1 0 0,-1 0 1 0 0,0 0-1 0 0,0 1 0 0 0,-1-1 1 0 0,1 1-1 0 0,-1 0 1 0 0,0 0-1 0 0,0 1 0 0 0,0-1 1 0 0,0 1-1 0 0,-1 0 1 0 0,1 1-1 0 0,-1-1 0 0 0,0 1 1 0 0,0 0-1 0 0,0 1 1 0 0,0-1-1 0 0,0 1 0 0 0,0 0 1 0 0,0 1-1 0 0,0-1 1 0 0,0 1-1 0 0,-1 1 0 0 0,1-1 1 0 0,0 1-1 0 0,0 0 1 0 0,0 0-1 0 0,0 1 0 0 0,0 0 1 0 0,0 0-1 0 0,0 0 1 0 0,1 1-1 0 0,-2 0 6 0 0,-12 9-5 0 0,1 0 0 0 0,0 1 0 0 0,1 0 0 0 0,1 2 0 0 0,0 0 0 0 0,1 1 0 0 0,1 0 0 0 0,0 1 0 0 0,1 1-1 0 0,1 0 1 0 0,1 1 0 0 0,0 0 0 0 0,2 1 0 0 0,0 0 0 0 0,1 0 0 0 0,1 1 0 0 0,1 0 0 0 0,1 0 0 0 0,0 1 0 0 0,2-1 0 0 0,1 1 0 0 0,0 0 0 0 0,2 10 5 0 0,2-23 1 0 0,0 0 1 0 0,0 0-1 0 0,1-1 0 0 0,0 1 1 0 0,1-1-1 0 0,-1 0 0 0 0,2 1 1 0 0,-1-2-1 0 0,1 1 1 0 0,0-1-1 0 0,1 1 0 0 0,0-1 1 0 0,0-1-1 0 0,0 1 0 0 0,1-1 1 0 0,0 0-1 0 0,0-1 1 0 0,1 0-1 0 0,-1 0 0 0 0,1 0 1 0 0,0-1-1 0 0,1 0 0 0 0,-1-1 1 0 0,1 0-1 0 0,-1 0 1 0 0,1-1-1 0 0,0 0 0 0 0,0 0 1 0 0,0-1-1 0 0,0-1 0 0 0,0 1 1 0 0,0-1-1 0 0,0-1 1 0 0,8 0-2 0 0,85-4-609 0 0,-37-10-5472 0 0,-45 8-5617 0 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4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5681 0 0,'0'0'4357'0'0,"0"0"-2436"0"0,0 0-793 0 0,0 0 8 0 0,0 0 68 0 0,0 0 34 0 0,0 0-81 0 0,0 0-235 0 0,0 0-265 0 0,0 0-226 0 0,0 0-76 0 0,0 0 61 0 0,0 0 92 0 0,-2 6 98 0 0,8 113 2132 0 0,5 185-887 0 0,-33 76-1185 0 0,19-122-472 0 0,4-258-191 0 0,-1-1-1 0 0,0 1 1 0 0,0 0 0 0 0,0 0 0 0 0,1-1 0 0 0,-1 1 0 0 0,0 0-1 0 0,0 0 1 0 0,1-1 0 0 0,-1 1 0 0 0,0 0 0 0 0,1 0 0 0 0,-1 0-1 0 0,0 0 1 0 0,0-1 0 0 0,1 1 0 0 0,-1 0 0 0 0,0 0 0 0 0,1 0-1 0 0,-1 0 1 0 0,1 0 0 0 0,-1 0 0 0 0,0 0 0 0 0,1 0 0 0 0,-1 0-1 0 0,0 0 1 0 0,1 0 0 0 0,-1 0 0 0 0,0 0 0 0 0,1 0-1 0 0,-1 0 1 0 0,0 0 0 0 0,1 0 0 0 0,-1 1 0 0 0,0-1 0 0 0,1 0-1 0 0,-1 0 1 0 0,0 0 0 0 0,0 1 0 0 0,1-1 0 0 0,-1 0 0 0 0,0 0-1 0 0,1 1 1 0 0,-1-1 0 0 0,0 0 0 0 0,0 0 0 0 0,0 1 0 0 0,1-1-1 0 0,-1 0 1 0 0,0 1 0 0 0,0-1 0 0 0,0 0 0 0 0,0 1 0 0 0,0-1-1 0 0,0 0 1 0 0,0 1 0 0 0,1-1 0 0 0,-1 1-3 0 0,19-31 234 0 0,-18 29-232 0 0,35-60 95 0 0,3 1 1 0 0,2 2-1 0 0,33-35-97 0 0,-68 85-10 0 0,1 0 0 0 0,-1 1-1 0 0,1 0 1 0 0,0 1 0 0 0,1-1 0 0 0,-1 1 0 0 0,1 1 0 0 0,1-1-1 0 0,-1 1 1 0 0,1 1 0 0 0,-1-1 0 0 0,1 2 0 0 0,1-1 0 0 0,-1 1-1 0 0,0 1 1 0 0,6-1 10 0 0,-12 5 2 0 0,0 0 0 0 0,0 1 0 0 0,0-1 0 0 0,0 1 0 0 0,0 0-1 0 0,-1 0 1 0 0,1 0 0 0 0,-1 0 0 0 0,0 1 0 0 0,0-1 0 0 0,0 1 0 0 0,0-1-1 0 0,-1 1 1 0 0,1 0 0 0 0,-1-1 0 0 0,0 1 0 0 0,0 0 0 0 0,-1 0 0 0 0,1 0-1 0 0,-1 0 1 0 0,1 0 0 0 0,-1 0 0 0 0,-1 3-2 0 0,2 275 219 0 0,10-255-454 0 0,-11-27 52 0 0,15-10-3868 0 0,-4 4-3870 0 0,-6 2-3757 0 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5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1 375 7442 0 0,'0'0'1929'0'0,"0"0"-46"0"0,0 0 121 0 0,0 0-113 0 0,0 0-144 0 0,0 0-139 0 0,0 0-185 0 0,0 0-155 0 0,0 0-174 0 0,35-7-134 0 0,112-24-116 0 0,-67-1 311 0 0,-69 24-963 0 0,5-3 53 0 0,-1 0 1 0 0,0-2-1 0 0,-1 1 0 0 0,0-2 0 0 0,-1 0 0 0 0,-1-1 1 0 0,0 0-1 0 0,3-6-245 0 0,-8 9 148 0 0,-2 6-112 0 0,0-1 0 0 0,-1 1 1 0 0,0-1-1 0 0,-1 0 1 0 0,1 0-1 0 0,-1 0 1 0 0,-1 0-1 0 0,1-1 1 0 0,-1 1-1 0 0,-1-1 0 0 0,1 0 1 0 0,-1 1-1 0 0,-1-1 1 0 0,1 0-1 0 0,-1 1 1 0 0,-1-1-37 0 0,-2 4-3 0 0,0 1 0 0 0,-1 0 0 0 0,1 0 0 0 0,-1 0 1 0 0,0 0-1 0 0,0 1 0 0 0,0 0 0 0 0,0 0 0 0 0,-1 0 0 0 0,1 0 1 0 0,0 0-1 0 0,-1 1 0 0 0,1 0 0 0 0,-1 0 0 0 0,0 0 1 0 0,1 1-1 0 0,-1-1 0 0 0,0 1 0 0 0,1 0 0 0 0,-1 1 0 0 0,0-1 1 0 0,0 1-1 0 0,1 0 0 0 0,-1 0 0 0 0,1 0 0 0 0,-3 1 3 0 0,-9 5-17 0 0,0 1 0 0 0,1 1 0 0 0,0 0 0 0 0,0 0 0 0 0,1 2 0 0 0,0 0 0 0 0,1 0 0 0 0,1 1 0 0 0,0 1 0 0 0,0 0 0 0 0,1 1 0 0 0,1 0 0 0 0,-4 6 17 0 0,7-11 0 0 0,0 0-1 0 0,0 1 1 0 0,0 0 0 0 0,1 0-1 0 0,1 1 1 0 0,0-1 0 0 0,0 1-1 0 0,1 0 1 0 0,0 1 0 0 0,1-1-1 0 0,0 0 1 0 0,1 1 0 0 0,1 0-1 0 0,0 0 1 0 0,0-1 0 0 0,1 1-1 0 0,0 0 1 0 0,1 0 0 0 0,1 0-1 0 0,0-1 1 0 0,0 1 0 0 0,1-1-1 0 0,1 1 1 0 0,4 10 0 0 0,8-2 30 0 0,2 0-1 0 0,0-1 1 0 0,1 0 0 0 0,1-2-1 0 0,0-1 1 0 0,2 0-1 0 0,0-1 1 0 0,0-1 0 0 0,1-2-1 0 0,1 0 1 0 0,0-1 0 0 0,1-2-1 0 0,7 2-29 0 0,-21-7-7 0 0,1 0 0 0 0,0 0 0 0 0,1-2 0 0 0,-1 1 0 0 0,0-2 0 0 0,1 1 0 0 0,-1-2 0 0 0,1 1 0 0 0,-1-2-1 0 0,1 0 1 0 0,-1 0 0 0 0,1-1 0 0 0,7-3 7 0 0,49-31-2882 0 0,-53 24-2906 0 0,-6 3-6720 0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47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16516 0 0,'0'0'1479'0'0,"0"0"-765"0"0,0 0-214 0 0,0 0 277 0 0,0 0 287 0 0,0 0 97 0 0,0 0-59 0 0,0 0-187 0 0,0 0-190 0 0,32 4-146 0 0,100 11-173 0 0,46-21 235 0 0,-81-3-1416 0 0,-73 7-465 0 0,-2 0-6478 0 0,-13 2-4319 0 0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4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50 12251 0 0,'0'0'2116'0'0,"0"0"-541"0"0,0 0-309 0 0,0 0-85 0 0,0 0-133 0 0,0 0-203 0 0,0 0-161 0 0,0 0-93 0 0,0 0-50 0 0,0 0-27 0 0,0 0-57 0 0,0 0-80 0 0,-34 12-50 0 0,-108 40-48 0 0,58-11 140 0 0,71-34-375 0 0,1 0 0 0 0,0 1 0 0 0,1 1 1 0 0,0 0-1 0 0,0 0 0 0 0,1 1 1 0 0,0 1-1 0 0,1 0 0 0 0,0 0 1 0 0,0 0-1 0 0,1 1 0 0 0,1 1 0 0 0,0-1 1 0 0,-1 5-45 0 0,7-14 10 0 0,0 0-1 0 0,1 0 1 0 0,-1 0 0 0 0,1 0 0 0 0,0 0 0 0 0,0 0-1 0 0,0 0 1 0 0,0 0 0 0 0,0 0 0 0 0,1 0 0 0 0,-1 0 0 0 0,1 0-1 0 0,0 0 1 0 0,0 0 0 0 0,0 0 0 0 0,0 0 0 0 0,1-1-1 0 0,-1 1 1 0 0,1 0 0 0 0,-1-1 0 0 0,1 1 0 0 0,0-1 0 0 0,0 0-1 0 0,0 1 1 0 0,0-1 0 0 0,1 0 0 0 0,-1 0 0 0 0,0-1-1 0 0,1 1 1 0 0,-1 0 0 0 0,1-1 0 0 0,0 1 0 0 0,0-1 0 0 0,-1 0-1 0 0,1 0 1 0 0,0 0 0 0 0,0-1 0 0 0,0 1 0 0 0,0 0-1 0 0,0-1 1 0 0,0 0 0 0 0,0 0 0 0 0,0 0 0 0 0,0 0 0 0 0,0 0-1 0 0,0-1 1 0 0,3 0-10 0 0,9 0 105 0 0,0 0-1 0 0,0 0 1 0 0,0-2 0 0 0,-1 0-1 0 0,1-1 1 0 0,-1 0 0 0 0,0-1-1 0 0,0 0 1 0 0,-1-1-1 0 0,1-1 1 0 0,10-8-105 0 0,198-161 455 0 0,-218 172-456 0 0,1 0 1 0 0,0 0-1 0 0,0 1 1 0 0,0 0-1 0 0,0 0 1 0 0,0 0-1 0 0,1 0 1 0 0,-1 1-1 0 0,1 0 0 0 0,0 0 1 0 0,-1 0-1 0 0,1 1 1 0 0,0 0-1 0 0,0 0 1 0 0,1 0 0 0 0,1 41-47 0 0,-9 3 64 0 0,-1-29-12 0 0,1 1-1 0 0,1 0 1 0 0,1 0-1 0 0,0 0 1 0 0,0 0-1 0 0,2 0 1 0 0,0-1-1 0 0,0 1 1 0 0,2-1-1 0 0,0 0 1 0 0,0 0-5 0 0,-2-6-51 0 0,1 0-1 0 0,-1 0 1 0 0,1 0 0 0 0,1-1 0 0 0,-1 1-1 0 0,1-1 1 0 0,1 0 0 0 0,-1-1-1 0 0,1 0 1 0 0,0 1 0 0 0,1-2 0 0 0,0 1-1 0 0,-1-1 1 0 0,2 0 0 0 0,-1 0 0 0 0,0-1-1 0 0,1 0 1 0 0,0 0 0 0 0,0-1 0 0 0,0 0-1 0 0,0-1 1 0 0,1 0 0 0 0,5 1 51 0 0,-10-3-273 0 0,25-1-1047 0 0,-11-5-4147 0 0,-13 2-4678 0 0</inkml:trace>
  <inkml:trace contextRef="#ctx0" brushRef="#br0" timeOffset="477.219">903 19 7730 0 0,'0'0'2982'0'0,"0"0"-1329"0"0,0 0-451 0 0,0 0 51 0 0,0 0 61 0 0,0 0-15 0 0,0 0-183 0 0,0 0-261 0 0,0 0-223 0 0,0 0-109 0 0,0 0-47 0 0,0 0-40 0 0,0 0-2 0 0,10 20 1299 0 0,34 223 624 0 0,-9-117-2128 0 0,-35-125-200 0 0,1 0 1 0 0,0 0-1 0 0,-1 0 0 0 0,1 0 0 0 0,0 0 0 0 0,0 0 1 0 0,0 0-1 0 0,0 0 0 0 0,0 0 0 0 0,0 0 0 0 0,0 0 0 0 0,0-1 1 0 0,0 1-1 0 0,0 0 0 0 0,0-1 0 0 0,0 1 0 0 0,1-1 1 0 0,-1 1-1 0 0,0-1 0 0 0,0 0 0 0 0,1 1 0 0 0,-1-1 0 0 0,0 0 1 0 0,1 0-1 0 0,-1 0 0 0 0,0 0 0 0 0,0 0 0 0 0,1 0 1 0 0,-1-1-1 0 0,0 1 0 0 0,1 0 0 0 0,-1-1 0 0 0,0 1 0 0 0,0 0 1 0 0,0-1-1 0 0,1 0 0 0 0,-1 1 0 0 0,0-1 0 0 0,0 0 1 0 0,0 1-1 0 0,0-1 0 0 0,0 0 0 0 0,0 0 0 0 0,0 0 0 0 0,0 0 1 0 0,-1 0-1 0 0,1 0 0 0 0,0 0 0 0 0,0 0 0 0 0,-1 0 0 0 0,1-1 1 0 0,-1 1-1 0 0,1 0 0 0 0,-1 0 0 0 0,1 0 0 0 0,-1-1 1 0 0,0 1-1 0 0,0 0 0 0 0,0-2-29 0 0,81-165 977 0 0,-53 98-834 0 0,7-33-85 0 0,-22 49-1016 0 0,-6 53-8040 0 0,-6 1 4684 0 0,3 0-7595 0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7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4081 0 0,'0'0'1404'0'0,"0"0"-485"0"0,0 0-159 0 0,0 0 196 0 0,0 0 251 0 0,0 0 126 0 0,0 0-34 0 0,0 0-155 0 0,0 0-188 0 0,0 0-114 0 0,0 0-89 0 0,4 10-69 0 0,79 188 3833 0 0,36 94-2200 0 0,-77-196-1855 0 0,-7-11 143 0 0,-35-84-557 0 0,2-6 2680 0 0,7-18-2448 0 0,35-154 10 0 0,96-230-194 0 0,-127 369-102 0 0,-13 37-10 0 0,0 1-14 0 0,0 0-10 0 0,0 0-12 0 0,0 0-23 0 0,0 0-10 0 0,0 0-28 0 0,0 0-27 0 0,0 0-17 0 0,0 0-34 0 0,0 0-29 0 0,0 0-17 0 0,0 0-35 0 0,0 0-43 0 0,0 0-61 0 0,0 0-113 0 0,0 0-216 0 0,15-1-9909 0 0,-13-2-469 0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8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27 297 6097 0 0,'0'0'1299'0'0,"0"0"-65"0"0,0 0 79 0 0,0 0 133 0 0,0 0 116 0 0,0 0-54 0 0,0 0-176 0 0,0 0-210 0 0,0 0-207 0 0,0 0-187 0 0,0 0-141 0 0,0 0-87 0 0,0 0-57 0 0,-5-4-35 0 0,-17-11-3 0 0,63-4 3005 0 0,-18 12-3151 0 0,0 2-1 0 0,1 0 0 0 0,0 2 0 0 0,0 0 1 0 0,0 2-1 0 0,0 1 0 0 0,0 1 1 0 0,3 1-259 0 0,35-1 136 0 0,77 3 2171 0 0,-161-27-1973 0 0,-82-82-195 0 0,100 101-253 0 0,-1-1 1 0 0,1 0 0 0 0,1-1 0 0 0,-1 1-1 0 0,1 0 1 0 0,0-1 0 0 0,0 0-1 0 0,0 0 1 0 0,1 0 0 0 0,0 0 0 0 0,0 0-1 0 0,1 0 1 0 0,0-1 0 0 0,-1-5 113 0 0,36-7-6094 0 0,-18 15-2713 0 0,-16 4 8357 0 0,10-1-11457 0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9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 0 0 0,'0'0'1350'0'0,"0"0"-41"0"0,0 0 297 0 0,0 0 312 0 0,0 0 135 0 0,0 0-51 0 0,0 0-269 0 0,0 0-329 0 0,0 0-305 0 0,0 0-234 0 0,0 0-122 0 0,0 0-93 0 0,0 0-61 0 0,-2 3 1718 0 0,84 1 2635 0 0,48-3-3642 0 0,65-9-259 0 0,-195 8-1016 0 0,0 0-9 0 0,0 0 4 0 0,0 0-2 0 0,0 0-2 0 0,0 0-8 0 0,-6-2-3176 0 0,-1 0-9242 0 0,5 2 1014 0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9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7306 0 0,'0'0'2265'0'0,"0"0"-391"0"0,0 0-155 0 0,0 0-48 0 0,0 0-80 0 0,0 0-237 0 0,0 0-342 0 0,0 0-288 0 0,0 0-262 0 0,0 0-154 0 0,0 0-16 0 0,0 0 37 0 0,5 0 81 0 0,244 15 4645 0 0,-149-14-4995 0 0,-82-5-150 0 0,-9 1-1457 0 0,-1 2-4599 0 0,-4 1-5718 0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0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1 143 2216 0 0,'0'0'1977'0'0,"0"0"-550"0"0,0 0-111 0 0,0 0 199 0 0,0 0 124 0 0,0 0 30 0 0,0 0-113 0 0,0 0-208 0 0,0 0-169 0 0,0 0-113 0 0,0 0-101 0 0,0 0-98 0 0,0 0-64 0 0,1-3-67 0 0,3-10-45 0 0,-3 10-63 0 0,-1 3-88 0 0,0 0-108 0 0,2 24 1383 0 0,19 54-358 0 0,-10-14-1089 0 0,-3 0 0 0 0,-2 1 1 0 0,-3 0-1 0 0,-3 1 0 0 0,-4 5-368 0 0,-9 149 374 0 0,13-101-209 0 0,0-119-150 0 0,0 0 17 0 0,0 0-27 0 0,0 0 7 0 0,0 0-3 0 0,0 0-21 0 0,0 0 16 0 0,0 0 3 0 0,0 0-31 0 0,0 0-12 0 0,0 0-21 0 0,0 0-33 0 0,0 0-40 0 0,0 0-60 0 0,0 0-91 0 0,0 0-145 0 0,0 0-211 0 0,0 0-329 0 0,0 0-487 0 0,0 0-930 0 0,0 0-2955 0 0,0 0-6256 0 0</inkml:trace>
  <inkml:trace contextRef="#ctx0" brushRef="#br0" timeOffset="1416.579">409 386 4481 0 0,'0'0'2742'0'0,"0"0"-930"0"0,0 0-307 0 0,0 0 27 0 0,0 0 42 0 0,0 0-111 0 0,0 0-229 0 0,0 0-292 0 0,0 0-270 0 0,0 0-198 0 0,0 0-152 0 0,0 0-46 0 0,17 16 1358 0 0,-10-8-1324 0 0,0 0 0 0 0,0 1 0 0 0,-1 0 0 0 0,0 0 0 0 0,-1 0 0 0 0,0 0 0 0 0,0 1-1 0 0,-1 0 1 0 0,0 0 0 0 0,1 8-310 0 0,9 20 430 0 0,13 34 126 0 0,-4 1 1 0 0,-3 2 0 0 0,9 62-557 0 0,-20-56 345 0 0,-8-81-336 0 0,6-9 1241 0 0,-3-20-1256 0 0,0 1 0 0 0,2-1-1 0 0,2 1 1 0 0,0 0 0 0 0,2 1 0 0 0,0 0 0 0 0,2 0 0 0 0,2 1-1 0 0,0 1 1 0 0,1 0 0 0 0,2 1 0 0 0,0 1 0 0 0,16-16 6 0 0,49-79 15 0 0,-58 61 42 0 0,-24 56-56 0 0,0 1 17 0 0,0 0 2 0 0,0 0 5 0 0,0 0-13 0 0,0 0-7 0 0,0 0-7 0 0,0 0 8 0 0,0 0 8 0 0,0 0-5 0 0,0 0-4 0 0,0 0-11 0 0,0 0-8 0 0,0 0 5 0 0,0 0 4 0 0,0 0 6 0 0,0 0-13 0 0,0 0-3 0 0,0 0 6 0 0,0 0-3 0 0,0 0-13 0 0,0 0 2 0 0,0 0-14 0 0,0 0-7 0 0,0 0 9 0 0,0 0 1 0 0,0 0-6 0 0,0 0-9 0 0,0 0-20 0 0,0 0-45 0 0,0-5-2737 0 0,0 2-4081 0 0,0-1-4272 0 0</inkml:trace>
  <inkml:trace contextRef="#ctx0" brushRef="#br0" timeOffset="2102.419">299 186 9298 0 0,'0'0'1782'0'0,"0"0"-331"0"0,0 0-43 0 0,0 0 164 0 0,0 0 21 0 0,0 0-204 0 0,0 0-344 0 0,0 0-339 0 0,0 0-234 0 0,0 0-110 0 0,0 0-42 0 0,0 0 0 0 0,0 0 11 0 0,5 0 29 0 0,474 4 2906 0 0,-395-16-1464 0 0,-121-7-1628 0 0,25 13-166 0 0,0-1 0 0 0,1-1-1 0 0,0 1 1 0 0,0-2 0 0 0,1 1-1 0 0,0-1 1 0 0,1-1 0 0 0,-1 0-1 0 0,-6-10-7 0 0,-21-22 17 0 0,23 20-1247 0 0,14 22 459 0 0,0 0-545 0 0,0 0-958 0 0,0 0-3038 0 0,0 0-6433 0 0</inkml:trace>
  <inkml:trace contextRef="#ctx0" brushRef="#br0" timeOffset="3032.049">1097 82 3537 0 0,'0'0'1425'0'0,"0"0"-148"0"0,0 0 46 0 0,0 0 288 0 0,0 0 157 0 0,0 0-49 0 0,0 0-165 0 0,0 0-298 0 0,0 0-200 0 0,0 0-134 0 0,0 0-111 0 0,0 0-66 0 0,0 0-47 0 0,1-5-36 0 0,-1-1-1127 0 0,2-4 3034 0 0,-1 28-284 0 0,15 120-400 0 0,0 56-241 0 0,-8 125-1644 0 0,-22-155 195 0 0,8-121-201 0 0,-1 7-45 0 0,8-49-6356 0 0,1-6-56 0 0,1 2-5662 0 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9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39 1264 0 0,'0'0'3482'0'0,"0"0"-1512"0"0,0 0-299 0 0,0 0 73 0 0,0 0 68 0 0,0 0-84 0 0,0 0-245 0 0,0 0-185 0 0,0 0-185 0 0,0 0-170 0 0,0 0-103 0 0,0 0-73 0 0,0 0-118 0 0,-3-6-71 0 0,-6-20-86 0 0,-25 20 1644 0 0,-65 21-393 0 0,37 15-1258 0 0,50-22-364 0 0,-1 20 420 0 0,13-25-521 0 0,0 1 0 0 0,0 0 0 0 0,0-1 0 0 0,1 1 0 0 0,-1 0 0 0 0,1-1 0 0 0,-1 1 0 0 0,1-1 0 0 0,1 1 0 0 0,-1-1 0 0 0,0 1 0 0 0,1-1 0 0 0,-1 0 0 0 0,1 0 0 0 0,0 0 0 0 0,0 0 0 0 0,1 0 0 0 0,-1 0 0 0 0,1 0 0 0 0,-1-1 0 0 0,1 1 0 0 0,0-1 0 0 0,0 0-1 0 0,0 1 1 0 0,0-1 0 0 0,0-1 0 0 0,0 1 0 0 0,0 0 0 0 0,1-1 0 0 0,0 0-20 0 0,101 50 267 0 0,-58-16-196 0 0,-43-30-39 0 0,0 0-1 0 0,0 1 1 0 0,-1-1 0 0 0,1 1 0 0 0,-1 0 0 0 0,-1 0 0 0 0,1 0 0 0 0,-1 0 0 0 0,0 1 0 0 0,-1-1 0 0 0,1 0 0 0 0,-1 1 0 0 0,-1-1 0 0 0,1 1 0 0 0,-1 0-1 0 0,0-1 1 0 0,-1 6-32 0 0,-45 60 866 0 0,39-67-848 0 0,0-1 0 0 0,0 1 0 0 0,0-2 0 0 0,0 1-1 0 0,-1-1 1 0 0,1 0 0 0 0,-1-1 0 0 0,0 1 0 0 0,0-2 0 0 0,0 1 0 0 0,0-1 0 0 0,0 0 0 0 0,0-1-1 0 0,0 0 1 0 0,0 0 0 0 0,0-1 0 0 0,0 0 0 0 0,-5-1-18 0 0,-21 1-42 0 0,-1-10-238 0 0,34 10 55 0 0,1 1 0 0 0,-1-1 0 0 0,1 0 0 0 0,-1 1 0 0 0,1-1 0 0 0,0 0 0 0 0,-1 1 0 0 0,1-1 0 0 0,0 0 0 0 0,0 0 0 0 0,-1 1 0 0 0,1-1 0 0 0,0 0 0 0 0,0 0 0 0 0,0 0 0 0 0,0 1 0 0 0,0-1 0 0 0,0 0 0 0 0,0 0 0 0 0,0 0-1 0 0,0 1 1 0 0,0-1 0 0 0,1 0 0 0 0,-1 0 0 0 0,0 0 0 0 0,0 1 0 0 0,1-1 0 0 0,-1 0 0 0 0,0 1 0 0 0,1-1 0 0 0,-1 0 0 0 0,1 1 0 0 0,-1-1 0 0 0,1 0 0 0 0,-1 1 0 0 0,1-1 0 0 0,0 1 0 0 0,-1-1 0 0 0,1 1 0 0 0,0-1 0 0 0,-1 1 0 0 0,1 0 0 0 0,0-1 0 0 0,0 1 0 0 0,-1 0 0 0 0,1-1 0 0 0,0 1 0 0 0,0 0 225 0 0,4-4-3278 0 0,0 0-8391 0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9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51 717 11883 0 0,'0'0'2103'0'0,"0"0"-1270"0"0,0 0-325 0 0,0 0 232 0 0,0 0 229 0 0,0 0 90 0 0,0 0-70 0 0,0 0-155 0 0,0 0-112 0 0,0 0-100 0 0,0 0-46 0 0,0 0-16 0 0,0 0-65 0 0,5 20-50 0 0,15 62-30 0 0,-25-32 361 0 0,0-41-565 0 0,-60 119 877 0 0,65-125-1098 0 0,18-27-7539 0 0,-14 18 2758 0 0,1-1-6751 0 0</inkml:trace>
  <inkml:trace contextRef="#ctx0" brushRef="#br0" timeOffset="309.064">95 255 16860 0 0,'0'0'2032'0'0,"0"0"-1376"0"0,0 0-224 0 0,0 0 56 0 0,0 0 88 0 0,0 0-39 0 0,0 0-177 0 0,0 0-240 0 0,0 0-184 0 0,0 0-32 0 0,0 0-40 0 0,0 0-48 0 0,0 0-72 0 0,0 0-145 0 0,-17 42-175 0 0,22-30-320 0 0,-3-4-1416 0 0,4-8-7931 0 0</inkml:trace>
  <inkml:trace contextRef="#ctx0" brushRef="#br0" timeOffset="816.766">205 941 7362 0 0,'0'0'1723'0'0,"0"0"-235"0"0,0 0 144 0 0,0 0 206 0 0,0 0-51 0 0,0 0-335 0 0,0 0-442 0 0,0 0-334 0 0,0 0-176 0 0,0 0-68 0 0,0 0-46 0 0,0 0-32 0 0,0 0 4 0 0,8-11-23 0 0,59-79 921 0 0,71-171 16 0 0,-123 215-1233 0 0,-14 45-41 0 0,-1 1-12 0 0,0 0-17 0 0,0 0-40 0 0,-9 20-235 0 0,2 0 308 0 0,2 0-1 0 0,0 0 1 0 0,0 0 0 0 0,2 1 0 0 0,1-1 0 0 0,0 1 0 0 0,2 0 0 0 0,0-1-1 0 0,2 1 1 0 0,0 2-2 0 0,-2-20 31 0 0,0 1-1 0 0,1 0 0 0 0,-1-1 0 0 0,1 1 0 0 0,0-1 1 0 0,0 0-1 0 0,0 1 0 0 0,0-1 0 0 0,0 0 1 0 0,1 1-1 0 0,0-1 0 0 0,-1 0 0 0 0,1 0 0 0 0,1 0 1 0 0,-1 0-1 0 0,0-1 0 0 0,0 1 0 0 0,1-1 1 0 0,0 1-1 0 0,-1-1 0 0 0,1 0 0 0 0,0 0 0 0 0,0 0 1 0 0,0 0-1 0 0,1-1 0 0 0,-1 1 0 0 0,0-1 1 0 0,0 0-1 0 0,1 0 0 0 0,-1 0 0 0 0,1 0 0 0 0,-1-1 1 0 0,1 1-1 0 0,-1-1 0 0 0,1 0 0 0 0,0 0 0 0 0,-1 0 1 0 0,1 0-1 0 0,-1-1 0 0 0,1 0 0 0 0,-1 1 1 0 0,1-1-1 0 0,-1 0 0 0 0,0-1 0 0 0,0 1 0 0 0,1-1 1 0 0,-1 1-1 0 0,0-1 0 0 0,0 0 0 0 0,1-1-30 0 0,11-12 250 0 0,0 0 0 0 0,-2 0 0 0 0,0-2 0 0 0,0 1 0 0 0,-2-2 0 0 0,0 0 0 0 0,-1 0 0 0 0,0-1 0 0 0,-2 0 0 0 0,0 0 0 0 0,-1-3-250 0 0,29-48 243 0 0,-30 62-241 0 0,0-1 1 0 0,-1 0 0 0 0,0-1-1 0 0,-1 1 1 0 0,0-1-1 0 0,0 0 1 0 0,-1 0-1 0 0,0 0 1 0 0,-1 0 0 0 0,0-1-1 0 0,-1 1 1 0 0,0-1-3 0 0,-38 12-3606 0 0,22 11 157 0 0,6-3-3013 0 0,1 0-5697 0 0</inkml:trace>
  <inkml:trace contextRef="#ctx0" brushRef="#br0" timeOffset="1284.37">1043 536 12995 0 0,'0'0'1299'0'0,"0"0"-360"0"0,0 0-23 0 0,0 0 93 0 0,0 0 44 0 0,0 0-105 0 0,0 0-220 0 0,0 0-148 0 0,0 0-99 0 0,0 0-50 0 0,0 0-23 0 0,0 0-52 0 0,0 0-69 0 0,-16 16-47 0 0,-50 48-34 0 0,26-5 222 0 0,36-44-335 0 0,-1-2-36 0 0,1 1 0 0 0,0-1 0 0 0,1 1-1 0 0,1 0 1 0 0,0-1 0 0 0,1 1 0 0 0,0 0 0 0 0,1 0 0 0 0,0 0-1 0 0,2 0-56 0 0,-2-8 41 0 0,1 0-1 0 0,0 0 0 0 0,1 0 0 0 0,-1-1 1 0 0,1 1-1 0 0,0-1 0 0 0,1 1 1 0 0,-1-1-1 0 0,1 0 0 0 0,0 1 0 0 0,0-1 1 0 0,1-1-1 0 0,0 1 0 0 0,0-1 1 0 0,0 1-1 0 0,0-1 0 0 0,0 0 0 0 0,1 0 1 0 0,0-1-1 0 0,0 0 0 0 0,0 1 0 0 0,0-2 1 0 0,0 1-1 0 0,2 0-40 0 0,1 0 110 0 0,-1 0-1 0 0,1 0 1 0 0,0-1-1 0 0,-1 0 1 0 0,1-1-1 0 0,0 0 1 0 0,0 0 0 0 0,0 0-1 0 0,0-1 1 0 0,0 0-1 0 0,0-1 1 0 0,0 0 0 0 0,0 0-1 0 0,0-1 1 0 0,0 0-1 0 0,0 0 1 0 0,-1-1-1 0 0,6-2-109 0 0,2-3 163 0 0,0-1 0 0 0,-1 0 0 0 0,0-1-1 0 0,0-1 1 0 0,-1 0 0 0 0,-1-1-1 0 0,1 0 1 0 0,-2-1 0 0 0,0 0-1 0 0,-1-1 1 0 0,4-7-163 0 0,-6 7 44 0 0,-1 0 0 0 0,0-1 1 0 0,-1 0-1 0 0,-1 0 0 0 0,-1 0 0 0 0,0-1 0 0 0,-1 1 0 0 0,0-1 0 0 0,-1 0 0 0 0,-1 0 1 0 0,-1 0-1 0 0,-1-10-44 0 0,1 18-36 0 0,-1-1 1 0 0,1 1-1 0 0,-2-1 0 0 0,1 1 1 0 0,-2-1-1 0 0,1 1 1 0 0,-1 0-1 0 0,0 0 1 0 0,0 0-1 0 0,-1 1 0 0 0,0-1 1 0 0,-1 1-1 0 0,0 0 1 0 0,0 0-1 0 0,0 0 1 0 0,-1 1-1 0 0,0-1 0 0 0,0 1 1 0 0,0 1-1 0 0,-1-1 1 0 0,0 1-1 0 0,0 1 1 0 0,0-1-1 0 0,-2 1 36 0 0,2 1-177 0 0,0 0 0 0 0,0 1 0 0 0,-1 0 0 0 0,1 1 0 0 0,0-1 0 0 0,-1 1 0 0 0,1 1 0 0 0,-1 0-1 0 0,1 0 1 0 0,-1 0 0 0 0,1 1 0 0 0,-1 0 0 0 0,-1 1 177 0 0,-57 17-7976 0 0,47-14-3883 0 0</inkml:trace>
  <inkml:trace contextRef="#ctx0" brushRef="#br0" timeOffset="1675.117">823 733 13483 0 0,'0'0'1887'0'0,"0"0"-655"0"0,0 0-202 0 0,0 0-29 0 0,0 0-27 0 0,0 0-79 0 0,0 0-119 0 0,0 0-89 0 0,0 0-58 0 0,0 0-66 0 0,0 0-94 0 0,0 0-103 0 0,0 0-81 0 0,19-4-47 0 0,120-27 391 0 0,-35 12-254 0 0,-56 60-130 0 0,-39-35-170 0 0,0 0 0 0 0,0-1 0 0 0,1 0 0 0 0,-1-1 0 0 0,1 0 0 0 0,0 0 0 0 0,0-1 0 0 0,1-1 1 0 0,-1 0-1 0 0,0 0 0 0 0,1-1 0 0 0,0 0 0 0 0,-1 0 0 0 0,1-2 0 0 0,-1 1 0 0 0,2-2-75 0 0,-8 2-155 0 0,8-1-1093 0 0,0-1-4889 0 0,-7 2-5774 0 0</inkml:trace>
  <inkml:trace contextRef="#ctx0" brushRef="#br0" timeOffset="2524.527">1540 763 5289 0 0,'0'0'2033'0'0,"0"0"-128"0"0,0 0-52 0 0,0 0-137 0 0,0 0-185 0 0,0 0-220 0 0,0 0-243 0 0,0 0-166 0 0,0 0-131 0 0,0 0-133 0 0,0 0-88 0 0,0 0-105 0 0,0 0-62 0 0,21 4 1960 0 0,210-38 1891 0 0,-214 33-4175 0 0,1-1 503 0 0,-28 1-2739 0 0,7 3 839 0 0,-2 0-3992 0 0,2-2-5136 0 0</inkml:trace>
  <inkml:trace contextRef="#ctx0" brushRef="#br0" timeOffset="3013.269">1650 490 10218 0 0,'0'0'1954'0'0,"0"0"-332"0"0,0 0-137 0 0,0 0 29 0 0,0 0-27 0 0,0 0-156 0 0,0 0-238 0 0,0 0-247 0 0,0 0-183 0 0,0 0-104 0 0,0 0-67 0 0,0 0-75 0 0,0 24 1293 0 0,-3 406 1288 0 0,1-416-3421 0 0,0 9 839 0 0,3-21-3750 0 0,3-6-3343 0 0,0 0-4981 0 0</inkml:trace>
  <inkml:trace contextRef="#ctx0" brushRef="#br0" timeOffset="4085.738">1850 644 2865 0 0,'0'0'1700'0'0,"0"0"-921"0"0,0 0-203 0 0,0 0 296 0 0,0 0 330 0 0,0 0 239 0 0,0 0-12 0 0,0 0-168 0 0,0 0-143 0 0,0 0-125 0 0,0 0-59 0 0,0 0-45 0 0,0 0-8 0 0,16 3-5 0 0,50 7-24 0 0,-62-9-722 0 0,-1-1 0 0 0,1 1 0 0 0,-1-1 0 0 0,1 0 1 0 0,0 0-1 0 0,-1 0 0 0 0,1-1 0 0 0,-1 1 0 0 0,1-1 0 0 0,-1 0 0 0 0,1 0 0 0 0,-1 0 1 0 0,1 0-1 0 0,-1-1 0 0 0,0 1 0 0 0,0-1 0 0 0,0 0 0 0 0,0 0 0 0 0,0 0 0 0 0,0 0 0 0 0,2-3-130 0 0,9-5 353 0 0,2-2-50 0 0,0 0 0 0 0,0-1 0 0 0,-1-1 1 0 0,0 0-1 0 0,-1-1 0 0 0,-1-1 0 0 0,-1 0 0 0 0,4-7-302 0 0,-6 4 737 0 0,-9 19-584 0 0,-1 0-36 0 0,0 0-55 0 0,0 9-99 0 0,0 937 636 0 0,2-934-593 0 0,-1 0-1 0 0,-1 0 1 0 0,0 0 0 0 0,-1 0-1 0 0,0 0 1 0 0,-1 0-1 0 0,0 0 1 0 0,0-1-1 0 0,-2 1 1 0 0,1-1 0 0 0,-2 1-1 0 0,1-1 1 0 0,-1 0-1 0 0,-1-1 1 0 0,0 1-1 0 0,-1-1 1 0 0,0 0 0 0 0,0-1-1 0 0,-1 1 1 0 0,0-2-1 0 0,-1 1 1 0 0,0-1 0 0 0,0 0-1 0 0,-1-1 1 0 0,0 0-1 0 0,0-1 1 0 0,0 0-1 0 0,-1 0 1 0 0,0-1 0 0 0,0-1-7 0 0,-83-2 21 0 0,91-2-25 0 0,0-1-1 0 0,0 1 1 0 0,0-1 0 0 0,0 0 0 0 0,0 0-1 0 0,0 0 1 0 0,0-1 0 0 0,1 1 0 0 0,-1-1-1 0 0,0 1 1 0 0,1-1 0 0 0,-1 0 0 0 0,1 0 0 0 0,0 0-1 0 0,0 0 1 0 0,-1 0 0 0 0,2-1 0 0 0,-1 1-1 0 0,0-1 1 0 0,0 1 0 0 0,1-1 0 0 0,-1 0 0 0 0,1 0-1 0 0,0 1 1 0 0,0-1 0 0 0,0 0 0 0 0,0 0-1 0 0,1 0 1 0 0,-1-3 4 0 0,0-2-10 0 0,2 0-1 0 0,-1 0 0 0 0,1 0 1 0 0,0 0-1 0 0,1 0 0 0 0,0 0 1 0 0,0 1-1 0 0,1-1 0 0 0,-1 0 1 0 0,2 1-1 0 0,-1 0 0 0 0,1 0 1 0 0,0 0-1 0 0,1 0 0 0 0,0 0 1 0 0,0 1-1 0 0,0 0 0 0 0,1 0 1 0 0,0 0 9 0 0,31-37-2 0 0,3 2 0 0 0,1 2-1 0 0,2 1 1 0 0,5 0 3 0 0,-3 7-505 0 0,44-39 523 0 0,-57 12-9452 0 0,-30 50-1868 0 0</inkml:trace>
  <inkml:trace contextRef="#ctx0" brushRef="#br0" timeOffset="4684.183">1896 386 2240 0 0,'0'0'2457'0'0,"0"0"-1090"0"0,0 0-247 0 0,0 0 160 0 0,0 0 194 0 0,0 0 38 0 0,0 0-155 0 0,0 0-228 0 0,0 0-262 0 0,0 0-159 0 0,0 0-69 0 0,0 0 5 0 0,0-7 27 0 0,0 5-642 0 0,19-48 2644 0 0,36 3 360 0 0,65-74-1514 0 0,-73 70-586 0 0,-25 55-838 0 0,12 75 504 0 0,11 92 107 0 0,-28-147-1367 0 0,3-20-7306 0 0,-17-4-3648 0 0</inkml:trace>
  <inkml:trace contextRef="#ctx0" brushRef="#br0" timeOffset="5178.673">2667 455 5105 0 0,'0'0'1679'0'0,"0"0"63"0"0,0 0 169 0 0,0 0 97 0 0,0 0-86 0 0,0 0-267 0 0,0 0-269 0 0,0 0-217 0 0,0 0-167 0 0,0 0-149 0 0,0 0-122 0 0,0 0-111 0 0,0 0-117 0 0,-10-7-91 0 0,-33-24-61 0 0,17 31 157 0 0,21 4-396 0 0,-4 0 16 0 0,0 0 1 0 0,1 1-1 0 0,-1 1 1 0 0,1-1-1 0 0,0 1 1 0 0,0 1-1 0 0,1-1 0 0 0,0 1 1 0 0,0 1-1 0 0,1-1 1 0 0,0 1-1 0 0,0 0 0 0 0,1 1 1 0 0,-1 1-129 0 0,0 6 67 0 0,0 0-1 0 0,1 0 1 0 0,1 1 0 0 0,0 0 0 0 0,2 0 0 0 0,0 0 0 0 0,0 0-1 0 0,2 0 1 0 0,0 7-67 0 0,0-5 18 0 0,10 89 79 0 0,-9-104-118 0 0,0-1-1 0 0,0 0 1 0 0,0 0-1 0 0,1 0 0 0 0,-1 0 1 0 0,1 0-1 0 0,0-1 0 0 0,0 1 1 0 0,0 0-1 0 0,0-1 1 0 0,0 1-1 0 0,1-1 0 0 0,-1 0 1 0 0,1 0-1 0 0,0 0 1 0 0,-1 0-1 0 0,1 0 0 0 0,0-1 1 0 0,0 1-1 0 0,0-1 0 0 0,0 0 1 0 0,0 1-1 0 0,0-1 1 0 0,1-1-1 0 0,-1 1 0 0 0,0 0 1 0 0,0-1-1 0 0,1 0 0 0 0,-1 0 1 0 0,3 0 21 0 0,101-15-5507 0 0,-91 8 360 0 0,-2 2-6029 0 0</inkml:trace>
  <inkml:trace contextRef="#ctx0" brushRef="#br0" timeOffset="5471.195">2944 521 9786 0 0,'0'0'1558'0'0,"0"0"-106"0"0,0 0-16 0 0,0 0 11 0 0,0 0-89 0 0,0 0-239 0 0,0 0-238 0 0,0 0-188 0 0,0 0-160 0 0,0 0-118 0 0,0 0-59 0 0,0 0-57 0 0,0 0-41 0 0,-28 32-6 0 0,-87 100-40 0 0,87-80-33 0 0,27-45-129 0 0,1 0 0 0 0,0 0 1 0 0,1 0-1 0 0,0 0 0 0 0,0 0 0 0 0,0-1 0 0 0,1 1 1 0 0,0 0-1 0 0,0-1 0 0 0,1 1 0 0 0,-1-1 0 0 0,1 0 1 0 0,1 0-1 0 0,-1 0 0 0 0,1 0 0 0 0,0 0 0 0 0,1-1 1 0 0,-1 0-1 0 0,1 0 0 0 0,0 0 0 0 0,0 0 0 0 0,3 0-50 0 0,1 0 116 0 0,0 0-1 0 0,0-1 0 0 0,0-1 0 0 0,1 1 1 0 0,0-2-1 0 0,-1 1 0 0 0,1-1 0 0 0,0-1 1 0 0,0 0-1 0 0,0 0 0 0 0,0-1 0 0 0,0 0 1 0 0,1-1-1 0 0,-1 0 0 0 0,0 0 0 0 0,-1-1 1 0 0,1-1-1 0 0,0 0 0 0 0,-1 0 0 0 0,1-1 1 0 0,-1 0-1 0 0,0 0 0 0 0,0-1 0 0 0,0 0 0 0 0,-1-1 1 0 0,0 0-1 0 0,0 0 0 0 0,-1-1 0 0 0,1 0 1 0 0,-1 0-1 0 0,-1-1 0 0 0,1 0 0 0 0,-2 0 1 0 0,1 0-1 0 0,-1-1 0 0 0,1-1-115 0 0,-1-1 31 0 0,0-1 1 0 0,-1 1-1 0 0,0-1 0 0 0,-1 0 0 0 0,0 0 0 0 0,-1 0 1 0 0,0 0-1 0 0,-1 0 0 0 0,-1-1 0 0 0,0-10-31 0 0,-1 18-51 0 0,0-1 0 0 0,0 1 0 0 0,-1-1 0 0 0,0 1 0 0 0,0 0 0 0 0,0-1-1 0 0,-1 1 1 0 0,1 0 0 0 0,-1 0 0 0 0,-1 1 0 0 0,1-1 0 0 0,-1 1 0 0 0,1-1 0 0 0,-1 1-1 0 0,0 0 1 0 0,-1 1 0 0 0,1-1 0 0 0,-1 1 0 0 0,0-1 0 0 0,1 2 0 0 0,-1-1 0 0 0,-1 0-1 0 0,1 1 1 0 0,0 0 0 0 0,-1 0 0 0 0,1 1 0 0 0,-1-1 0 0 0,1 1 0 0 0,-1 0 0 0 0,1 1 0 0 0,-1-1-1 0 0,0 1 1 0 0,-1 0 51 0 0,-60 6-2762 0 0,26 11-5682 0 0,26-9-3333 0 0</inkml:trace>
  <inkml:trace contextRef="#ctx0" brushRef="#br0" timeOffset="5958.204">3528 505 1152 0 0,'0'0'2430'0'0,"0"0"-704"0"0,0 0 174 0 0,0 0 377 0 0,0 0 106 0 0,0 0-213 0 0,0 0-435 0 0,0 0-474 0 0,0 0-299 0 0,0 0-133 0 0,0 0-104 0 0,0 0-99 0 0,0 0-118 0 0,1-5-135 0 0,0 4-369 0 0,-2 1 10 0 0,1 1 0 0 0,-1-1 0 0 0,1 1 1 0 0,-1-1-1 0 0,0 1 0 0 0,1-1 0 0 0,-1 0 0 0 0,1 1 0 0 0,-1-1 0 0 0,0 1 0 0 0,1-1 0 0 0,-1 0 0 0 0,0 0 0 0 0,1 0 0 0 0,-1 1 0 0 0,0-1 1 0 0,0 0-1 0 0,1 0 0 0 0,-1 0 0 0 0,0 0 0 0 0,0 0 0 0 0,1 0 0 0 0,-1 0 0 0 0,0 0 0 0 0,1 0 0 0 0,-1-1 0 0 0,0 1 0 0 0,0 0 0 0 0,1 0 0 0 0,-1-1 1 0 0,0 1-1 0 0,1 0 0 0 0,-1-1 0 0 0,0 1 0 0 0,1-1 0 0 0,-1 1 0 0 0,1-1 0 0 0,-1 1 0 0 0,1-1 0 0 0,-1 1 0 0 0,1-1 0 0 0,-1 1 0 0 0,1-1 1 0 0,0 0-1 0 0,-1 1 0 0 0,1-1 0 0 0,0 0 0 0 0,-1 1 0 0 0,1-1 0 0 0,0 0 0 0 0,0 1 0 0 0,0-1 0 0 0,0 0 0 0 0,-1 0 0 0 0,1 1 0 0 0,0-1 1 0 0,0 0-1 0 0,0 1 0 0 0,1-1 0 0 0,-1 0 0 0 0,0 0 0 0 0,0 1 0 0 0,0-1 0 0 0,0 0-14 0 0,-6 3 97 0 0,-1-1 0 0 0,1 1 0 0 0,-1 1-1 0 0,1-1 1 0 0,0 1 0 0 0,0 0 0 0 0,0 1 0 0 0,0-1 0 0 0,0 1-1 0 0,1 0 1 0 0,-1 1 0 0 0,1-1 0 0 0,-1 2-97 0 0,4-4 6 0 0,1 0 1 0 0,-1-1-1 0 0,0 1 1 0 0,1 0-1 0 0,-1 0 1 0 0,1 0-1 0 0,-1 0 0 0 0,1 0 1 0 0,0 1-1 0 0,0-1 1 0 0,0 0-1 0 0,0 0 0 0 0,0 1 1 0 0,1-1-1 0 0,-1 1 1 0 0,1-1-1 0 0,-1 0 1 0 0,1 1-1 0 0,0-1 0 0 0,0 1 1 0 0,0-1-1 0 0,0 1 1 0 0,0-1-1 0 0,1 1 1 0 0,-1-1-1 0 0,1 1 0 0 0,0-1 1 0 0,0 0-1 0 0,-1 1 1 0 0,1-1-1 0 0,1 0 1 0 0,-1 0-1 0 0,1 2-6 0 0,81 68 481 0 0,-75-67-395 0 0,-1 1-1 0 0,1 0 1 0 0,-1 0-1 0 0,0 1 1 0 0,-1 0-1 0 0,0 0 1 0 0,0 0-1 0 0,0 1 1 0 0,-1 0-1 0 0,0 0 1 0 0,0 0-1 0 0,-1 1 1 0 0,0-1-1 0 0,-1 1 1 0 0,0 0-1 0 0,0 0 1 0 0,-1 1-1 0 0,0-1 1 0 0,0 0-1 0 0,-1 2-85 0 0,-1-7 66 0 0,0 1-1 0 0,0 0 0 0 0,-1 0 1 0 0,0-1-1 0 0,0 1 1 0 0,0-1-1 0 0,0 1 1 0 0,0 0-1 0 0,-1-1 1 0 0,0 0-1 0 0,0 0 1 0 0,0 1-1 0 0,-1-1 0 0 0,1 0 1 0 0,-1-1-1 0 0,0 1 1 0 0,0 0-1 0 0,0-1 1 0 0,-1 0-1 0 0,1 0 1 0 0,-1 0-1 0 0,0 0 0 0 0,0 0 1 0 0,0-1-1 0 0,0 1 1 0 0,-4 0-66 0 0,-138 28-110 0 0,70-35-2463 0 0,66-8-938 0 0,9 5-3577 0 0,1-1-4531 0 0</inkml:trace>
  <inkml:trace contextRef="#ctx0" brushRef="#br0" timeOffset="6386.184">3846 482 9914 0 0,'0'0'1854'0'0,"0"0"-162"0"0,0 0-19 0 0,0 0-89 0 0,0 0-233 0 0,0 0-348 0 0,0 0-304 0 0,0 0-163 0 0,0 0-39 0 0,0 0-13 0 0,0 0-29 0 0,0 0-50 0 0,0 0-81 0 0,-23 30-45 0 0,-72 92-40 0 0,62-52 55 0 0,32-57-233 0 0,-1-5-1 0 0,1-1 0 0 0,-1 1 0 0 0,1-1 0 0 0,0 1 0 0 0,1 0 0 0 0,0 0 0 0 0,0-1 0 0 0,1 1 0 0 0,0 0 0 0 0,0-1 0 0 0,0 1 0 0 0,1-1 0 0 0,1 1 0 0 0,-1-1 0 0 0,1 0 0 0 0,0 0 0 0 0,1 0 0 0 0,-1 0 0 0 0,2-1 0 0 0,-1 1 0 0 0,1-1 0 0 0,-1 0 0 0 0,2 0 0 0 0,-1-1 0 0 0,1 0 0 0 0,-1 0 0 0 0,2 0 0 0 0,-1 0 0 0 0,0-1 0 0 0,1 0 0 0 0,0-1 0 0 0,0 1 0 0 0,0-1 0 0 0,0 0 0 0 0,0-1 0 0 0,1 0 0 0 0,-1 0 0 0 0,1-1 0 0 0,2 1-60 0 0,-8-2 19 0 0,6 0 118 0 0,1 1 0 0 0,-1-1 0 0 0,1-1 0 0 0,0 1 0 0 0,-1-2 0 0 0,1 1 0 0 0,-1-1 0 0 0,0 0 0 0 0,1-1 0 0 0,-1 0 0 0 0,0 0 0 0 0,0-1 0 0 0,-1 0 0 0 0,1 0-137 0 0,6-9 73 0 0,-1 0 1 0 0,0 0 0 0 0,-1-2-1 0 0,0 1 1 0 0,-2-1 0 0 0,1-1-1 0 0,-2 0 1 0 0,0-1 0 0 0,-1 0-1 0 0,-1 0 1 0 0,0 0 0 0 0,-1-1-1 0 0,-1 0 1 0 0,-1 0 0 0 0,-1-1-1 0 0,0 1 1 0 0,-1-1 0 0 0,-1 0-1 0 0,-1 1 1 0 0,-1-1 0 0 0,-1-5-74 0 0,2 19-47 0 0,-1-1 1 0 0,0 1 0 0 0,-1 0 0 0 0,1 0 0 0 0,-1 0 0 0 0,0 0 0 0 0,0 0 0 0 0,0 0 0 0 0,-1 1 0 0 0,0-1-1 0 0,0 1 1 0 0,0 0 0 0 0,0-1 0 0 0,-1 1 0 0 0,0 1 0 0 0,1-1 0 0 0,-2 1 0 0 0,1-1 0 0 0,0 1 0 0 0,0 0-1 0 0,-1 1 1 0 0,0-1 0 0 0,1 1 0 0 0,-1 0 0 0 0,0 0 0 0 0,0 0 0 0 0,-1 1 0 0 0,1-1 0 0 0,0 1 0 0 0,0 1-1 0 0,0-1 1 0 0,-1 1 0 0 0,1 0 0 0 0,0 0 0 0 0,-1 0 0 0 0,1 1 0 0 0,-1 0 46 0 0,-113 26-2912 0 0,71-7-1711 0 0,34-13 2192 0 0,-9 4-9216 0 0</inkml:trace>
  <inkml:trace contextRef="#ctx0" brushRef="#br0" timeOffset="6752.876">3624 729 11034 0 0,'0'0'2542'0'0,"0"0"-635"0"0,0 0-378 0 0,0 0-261 0 0,0 0-275 0 0,0 0-179 0 0,0 0-125 0 0,0 0-64 0 0,0 0-3 0 0,0 0-24 0 0,0 0-49 0 0,0 0-66 0 0,0 0-86 0 0,27-21-62 0 0,85-66-29 0 0,-38 48 284 0 0,-54 35-374 0 0,51-6 587 0 0,-42 74-571 0 0,-26-58-211 0 0,0-1 0 0 0,0 0-1 0 0,1-1 1 0 0,-1 1 0 0 0,1-1-1 0 0,0 1 1 0 0,0-1-1 0 0,0-1 1 0 0,1 1 0 0 0,0 0-1 0 0,-1-1 1 0 0,1 0 0 0 0,0 0-1 0 0,1 0 1 0 0,-1-1 0 0 0,0 0-1 0 0,1 0 1 0 0,-1 0 0 0 0,1-1-1 0 0,0 0 1 0 0,-1 0 0 0 0,1 0-1 0 0,0 0 1 0 0,0-1-1 0 0,0 0-20 0 0,12 0 139 0 0,-12 1-102 0 0,-1-1-1 0 0,1 1 1 0 0,-1-1 0 0 0,1-1-1 0 0,-1 1 1 0 0,0-1 0 0 0,1 0 0 0 0,-1 0-1 0 0,0 0 1 0 0,1-1 0 0 0,-1 0-1 0 0,0 0 1 0 0,0 0 0 0 0,4-3-37 0 0,5-10-318 0 0,-17 11-9377 0 0,0 4-2488 0 0</inkml:trace>
  <inkml:trace contextRef="#ctx0" brushRef="#br0" timeOffset="7511.121">4031 55 9314 0 0,'0'0'2328'0'0,"0"0"-682"0"0,0 0-475 0 0,0 0-201 0 0,0 0-158 0 0,0 0-83 0 0,0 0-62 0 0,0 0-61 0 0,0 0 11 0 0,0 0 7 0 0,0 0-5 0 0,0 0-30 0 0,0 0-44 0 0,19-8-47 0 0,99-33 811 0 0,-48 36 435 0 0,-68 6-1711 0 0,0 1-1 0 0,1 0 1 0 0,-1 0-1 0 0,0 0 1 0 0,0 0-1 0 0,-1 1 1 0 0,1-1-1 0 0,0 1 1 0 0,-1-1-1 0 0,1 1 1 0 0,-1-1 0 0 0,0 1-1 0 0,0 0 1 0 0,0 0-1 0 0,0-1 1 0 0,0 1-1 0 0,-1 0 1 0 0,1 0-1 0 0,-1 0 1 0 0,0 3-33 0 0,3 5 104 0 0,9 47 87 0 0,-2 0 1 0 0,-3 1-1 0 0,-3 0 0 0 0,-2 3-191 0 0,4 39 75 0 0,-4 236 86 0 0,-36-43 107 0 0,24-195 186 0 0,-27-94 2104 0 0,31-5-2313 0 0,-166 19-654 0 0,165-19 110 0 0,-10-1-1109 0 0,10-4-5243 0 0,6 3-6065 0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4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35 3809 0 0,'0'0'1687'0'0,"0"0"-116"0"0,0 0-66 0 0,0 0 68 0 0,0 0-15 0 0,0 0-248 0 0,0 0-145 0 0,0 0-196 0 0,0 0-233 0 0,0 0-95 0 0,0 0-83 0 0,0 0-51 0 0,0 0 0 0 0,-6-3 14 0 0,-5-3-39 0 0,-1 1 0 0 0,0 1 0 0 0,0 0 0 0 0,-1 0 0 0 0,1 1 0 0 0,-1 1 0 0 0,1 0 0 0 0,-14 0-482 0 0,-40 2 1652 0 0,52 31-1386 0 0,-6 119 436 0 0,6 216 497 0 0,-9-54-423 0 0,6-107-365 0 0,3-133-177 0 0,1 14 175 0 0,9-56-246 0 0,4-30-162 0 0,0 0-25 0 0,0 0 27 0 0,0 0 17 0 0,0 0 1 0 0,0 0 10 0 0,0 0-15 0 0,0 0 4 0 0,0 0 0 0 0,0 0 10 0 0,0 0 5 0 0,0 0-20 0 0,0 0-22 0 0,0 0 7 0 0,0 0-4 0 0,0 0 25 0 0,0 0 2 0 0,0 0 10 0 0,77-15 454 0 0,79-4-364 0 0,-122 15-127 0 0,-33 4 9 0 0,-1 0 1 0 0,0 0-9 0 0,0 0 10 0 0,0 0 10 0 0,0 0 8 0 0,0 0-10 0 0,0 0 0 0 0,0 0-19 0 0,0 0 10 0 0,0 0-10 0 0,0 0-5 0 0,0 0-6 0 0,0 0-5 0 0,0 0-12 0 0,0 0 8 0 0,0 0-8 0 0,0 0 7 0 0,0 0-16 0 0,0 0-1 0 0,0 0-6 0 0,0 0-25 0 0,0 0 14 0 0,0 0-6 0 0,0 0 7 0 0,0 0 12 0 0,0 0 7 0 0,0 0-13 0 0,0 0-1 0 0,0 0 3 0 0,0 0-24 0 0,0-14-3794 0 0,0 8-5474 0 0,0 3-2428 0 0</inkml:trace>
  <inkml:trace contextRef="#ctx0" brushRef="#br0" timeOffset="2167.824">457 636 0 0 0,'0'0'633'0'0,"0"0"616"0"0,0 0 178 0 0,0 0 89 0 0,0 0 51 0 0,0 0-11 0 0,0 0-74 0 0,0 0-108 0 0,0 0-94 0 0,0 0-84 0 0,0 0-68 0 0,9 0 694 0 0,-8 0 3063 0 0,-147-1-1851 0 0,129 3-2665 0 0,26-3-152 0 0,182-7-83 0 0,-289 8 1093 0 0,89-6-2367 0 0,14-2-6169 0 0,-4 7 4365 0 0,1-3-8582 0 0</inkml:trace>
  <inkml:trace contextRef="#ctx0" brushRef="#br0" timeOffset="3036.667">829 551 2056 0 0,'0'0'1187'0'0,"0"0"-40"0"0,0 0 71 0 0,0 0 141 0 0,0 0 30 0 0,0 0-108 0 0,0 0-161 0 0,0 0-126 0 0,0 0-80 0 0,0 0-48 0 0,0 0-14 0 0,0 0-20 0 0,0 0-21 0 0,3 0-21 0 0,15 4 1786 0 0,-18-4-2061 0 0,0 31 3474 0 0,-54 135-2378 0 0,16 15-1175 0 0,51-143-309 0 0,28-12 153 0 0,84-21 492 0 0,-111-39-4561 0 0,2 20-102 0 0,0 1-5433 0 0,-12 8-794 0 0</inkml:trace>
  <inkml:trace contextRef="#ctx0" brushRef="#br0" timeOffset="3600.593">604 281 6785 0 0,'0'0'1203'0'0,"0"0"-413"0"0,0 0-85 0 0,0 0 249 0 0,0 0 302 0 0,0 0 100 0 0,0 0-153 0 0,0 0-224 0 0,0 0-184 0 0,0 0-39 0 0,0 0 12 0 0,0 0 9 0 0,0 0-32 0 0,6-3-59 0 0,66-51 2101 0 0,0-20-1282 0 0,4 2-923 0 0,-48 107-221 0 0,20 69 692 0 0,-31-55-669 0 0,7-16-1505 0 0,-1-20-6771 0 0,-15-13-3652 0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18.65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204 667 0 0 0,'0'0'160'0'0,"0"0"542"0"0,0 0 435 0 0,0 0 398 0 0,0 0 293 0 0,0 0 81 0 0,0 0-47 0 0,0 0-90 0 0,0 0-140 0 0,0 0-163 0 0,0 0-218 0 0,0 0-238 0 0,1-12-195 0 0,-1-36-193 0 0,0 48-611 0 0,0-1 1 0 0,0 1-1 0 0,-1-1 0 0 0,1 1 0 0 0,-1 0 0 0 0,1-1 1 0 0,0 1-1 0 0,-1 0 0 0 0,1-1 0 0 0,-1 1 0 0 0,1 0 1 0 0,-1-1-1 0 0,1 1 0 0 0,-1 0 0 0 0,1 0 0 0 0,-1 0 1 0 0,1 0-1 0 0,-1-1 0 0 0,1 1 0 0 0,-1 0 0 0 0,1 0 1 0 0,-1 0-1 0 0,1 0 0 0 0,-1 0 0 0 0,1 0 0 0 0,-1 0 1 0 0,1 0-1 0 0,-1 1 0 0 0,1-1 0 0 0,-1 0 0 0 0,1 0 1 0 0,-1 0-1 0 0,1 0 0 0 0,-1 1 0 0 0,1-1 0 0 0,-1 0 1 0 0,1 1-1 0 0,-1-1 0 0 0,1 0 0 0 0,0 1 0 0 0,-1-1 1 0 0,1 0-1 0 0,-1 1 0 0 0,1-1 0 0 0,0 1 0 0 0,0-1 1 0 0,-1 0-1 0 0,1 1 0 0 0,0-1 0 0 0,0 1 0 0 0,-1-1 1 0 0,1 1-1 0 0,0-1 0 0 0,0 1 0 0 0,0-1 0 0 0,0 1-14 0 0,-2 1 56 0 0,-16 16 31 0 0,1 0 0 0 0,0 1 0 0 0,2 1 0 0 0,0 1 0 0 0,2 0-1 0 0,0 0 1 0 0,1 2 0 0 0,2-1 0 0 0,0 1 0 0 0,1 1 0 0 0,1 0 0 0 0,2 0 0 0 0,0 1 0 0 0,2-1 0 0 0,0 1-1 0 0,2 0 1 0 0,0 0 0 0 0,3 11-87 0 0,-1-31 24 0 0,1 0 1 0 0,-1 1-1 0 0,2-1 0 0 0,-1 0 0 0 0,0 0 0 0 0,1 0 0 0 0,0-1 0 0 0,0 1 1 0 0,1 0-1 0 0,-1-1 0 0 0,1 1 0 0 0,0-1 0 0 0,0 0 0 0 0,0 0 0 0 0,1 0 0 0 0,-1 0 1 0 0,1-1-1 0 0,0 1 0 0 0,0-1 0 0 0,0 0 0 0 0,1 0 0 0 0,-1-1 0 0 0,1 1 1 0 0,-1-1-1 0 0,1 0 0 0 0,0 0 0 0 0,0-1 0 0 0,0 1 0 0 0,0-1 0 0 0,0 0 0 0 0,2 0-24 0 0,1-1 119 0 0,0 0-1 0 0,0-1 0 0 0,1 1 0 0 0,-1-2 0 0 0,0 1 1 0 0,0-1-1 0 0,0 0 0 0 0,-1-1 0 0 0,1 0 0 0 0,0 0 0 0 0,-1-1 1 0 0,0 0-1 0 0,5-3-118 0 0,21-20 242 0 0,-2-1-1 0 0,-1-1 1 0 0,-1-2 0 0 0,-1-1 0 0 0,-2-1 0 0 0,-1-1-1 0 0,-2-2 1 0 0,-2 0 0 0 0,-1-1 0 0 0,5-17-242 0 0,-1 7 11 0 0,-3-2 1 0 0,-2 0-1 0 0,-2-2 1 0 0,-3 0-1 0 0,-2 0 0 0 0,-1-1 1 0 0,-4-1-1 0 0,-1 1 1 0 0,-3-1-1 0 0,-2-27-11 0 0,0 73-12 0 0,-1 1 0 0 0,1-1 0 0 0,-1 1 0 0 0,-1-1 0 0 0,1 1 0 0 0,-1-1-1 0 0,0 1 1 0 0,0-1 0 0 0,-1 1 0 0 0,0 0 0 0 0,0-1 0 0 0,0 1 0 0 0,-1 0-1 0 0,0 1 1 0 0,0-1 0 0 0,0 0 0 0 0,-1 1 0 0 0,0 0 0 0 0,0 0 0 0 0,0 0-1 0 0,-1 0 1 0 0,0 1 0 0 0,0-1 0 0 0,0 1 0 0 0,0 1 0 0 0,-1-1 0 0 0,1 1 0 0 0,-1 0-1 0 0,0 0 1 0 0,-6-2 12 0 0,3 7-16 0 0,0 0-1 0 0,-1 0 0 0 0,1 1 1 0 0,0 1-1 0 0,0 0 0 0 0,1 0 1 0 0,-1 0-1 0 0,1 1 0 0 0,0 1 1 0 0,0-1-1 0 0,1 1 1 0 0,-1 0-1 0 0,1 1 0 0 0,1 0 1 0 0,-1 0-1 0 0,1 0 0 0 0,1 1 1 0 0,-1 0-1 0 0,1 0 0 0 0,0 1 1 0 0,1-1-1 0 0,0 1 0 0 0,1 0 1 0 0,-1 0-1 0 0,0 8 17 0 0,-8 12 21 0 0,2 1 0 0 0,1 1 0 0 0,1 0 0 0 0,2 0 1 0 0,1 1-1 0 0,1-1 0 0 0,2 1 0 0 0,1 0 0 0 0,2 0 0 0 0,2 10-21 0 0,2-15 56 0 0,2 0 0 0 0,0 0 0 0 0,2-1 0 0 0,1-1 1 0 0,1 1-1 0 0,1-2 0 0 0,1 0 0 0 0,1 0 0 0 0,1-1 0 0 0,1-1 0 0 0,4 3-56 0 0,-14-16-35 0 0,-1-1 0 0 0,2 1 0 0 0,-1-1-1 0 0,1 0 1 0 0,0-1 0 0 0,1 1-1 0 0,0-1 1 0 0,0-1 0 0 0,0 0 0 0 0,1 0-1 0 0,0 0 1 0 0,0-1 0 0 0,1-1-1 0 0,-1 1 1 0 0,1-2 0 0 0,0 1 0 0 0,0-1-1 0 0,0-1 1 0 0,0 0 0 0 0,1 0-1 0 0,-1-1 1 0 0,3 0 35 0 0,7-10-2455 0 0,-12 2-3168 0 0,-1 0-5883 0 0</inkml:trace>
  <inkml:trace contextRef="#ctx0" brushRef="#br0" timeOffset="300.383">929 624 11650 0 0,'0'0'2502'0'0,"0"0"-996"0"0,0 0-486 0 0,0 0-141 0 0,0 0-28 0 0,0 0-76 0 0,0 0-158 0 0,-18 34-166 0 0,-50 108-144 0 0,66-139-292 0 0,0 0 1 0 0,0 0-1 0 0,0 0 1 0 0,1 1-1 0 0,-1-1 1 0 0,1 0-1 0 0,0 1 1 0 0,0-1-1 0 0,0 1 1 0 0,0 0-1 0 0,0-1 1 0 0,1 1-1 0 0,0 0 1 0 0,0-1-1 0 0,0 1 1 0 0,0 0-1 0 0,0-1 1 0 0,1 1-1 0 0,0 0 1 0 0,0-1-1 0 0,0 1-15 0 0,2 6 53 0 0,1 1 9 0 0,1-1 0 0 0,0 0-1 0 0,1 0 1 0 0,0-1-1 0 0,1 1 1 0 0,-1-1 0 0 0,2-1-1 0 0,-1 1 1 0 0,1-1-1 0 0,1-1 1 0 0,-1 1 0 0 0,1-1-1 0 0,0-1 1 0 0,1 0-1 0 0,0 0 1 0 0,0-1-1 0 0,0 0 1 0 0,1-1 0 0 0,-1 0-1 0 0,1 0 1 0 0,0-1-1 0 0,0-1 1 0 0,0 0 0 0 0,0 0-1 0 0,1-1 1 0 0,-1-1-1 0 0,0 0 1 0 0,1 0 0 0 0,-1-1-1 0 0,0 0 1 0 0,0-1-1 0 0,0-1 1 0 0,1 0-62 0 0,-2 0 71 0 0,0-1 0 0 0,0 0 0 0 0,0 0 0 0 0,-1-1-1 0 0,1-1 1 0 0,-1 1 0 0 0,0-2 0 0 0,-1 1 0 0 0,0-1 0 0 0,0 0 0 0 0,0-1 0 0 0,-1 0 0 0 0,0 0 0 0 0,0 0-1 0 0,-1-1 1 0 0,0 0 0 0 0,-1-1 0 0 0,0 1 0 0 0,0-1 0 0 0,-1 0 0 0 0,0 0 0 0 0,-1 0 0 0 0,0 0 0 0 0,1-11-71 0 0,-2 14-42 0 0,-1-2 0 0 0,0 1 0 0 0,0 0 0 0 0,-1 0 0 0 0,0 0 0 0 0,0 0 0 0 0,-1 0 0 0 0,0 0 0 0 0,0 0 0 0 0,-1 0 0 0 0,0 0 0 0 0,-1 0 1 0 0,1 1-1 0 0,-2-1 0 0 0,1 1 0 0 0,-1-1 0 0 0,0 1 0 0 0,0 1 0 0 0,-1-1 0 0 0,0 0 0 0 0,0 1 0 0 0,-1 0 0 0 0,1 0 0 0 0,-1 1 0 0 0,0 0 1 0 0,-1 0-1 0 0,0 0 0 0 0,1 1 0 0 0,-1 0 0 0 0,-1 0 0 0 0,1 0 0 0 0,-7-1 42 0 0,-96-15-2188 0 0,38 32-4917 0 0,53-5-3522 0 0</inkml:trace>
  <inkml:trace contextRef="#ctx0" brushRef="#br0" timeOffset="751.577">1429 871 5113 0 0,'0'0'3135'0'0,"0"0"-1613"0"0,0 0-672 0 0,0 0-14 0 0,0 0 229 0 0,0 0 109 0 0,0 0-16 0 0,0 0-70 0 0,0 0-48 0 0,0 0-41 0 0,0 0-39 0 0,39 8-20 0 0,120 21-60 0 0,-153-27-791 0 0,0-1 0 0 0,0 0 0 0 0,0 0 0 0 0,0 0-1 0 0,1-1 1 0 0,-1 0 0 0 0,0 0 0 0 0,0-1 0 0 0,0 0-1 0 0,1 0 1 0 0,-1 0 0 0 0,0-1 0 0 0,0 0-1 0 0,1 0-88 0 0,8-4 283 0 0,5-1 1 0 0,-1 0 0 0 0,0-2 0 0 0,0 0 0 0 0,-1-1-1 0 0,0-1 1 0 0,-1 0 0 0 0,0-2 0 0 0,15-13-284 0 0,-25 20 40 0 0,0-1 0 0 0,0 0 0 0 0,-1-1 0 0 0,0 1 0 0 0,0-1 0 0 0,-1 0 0 0 0,1 0 0 0 0,-2-1 0 0 0,1 0 0 0 0,-2 0-1 0 0,1 0 1 0 0,-1 0 0 0 0,0 0 0 0 0,-1-1 0 0 0,0 1 0 0 0,0-1 0 0 0,-1 1 0 0 0,-1-1 0 0 0,0 0 0 0 0,0 0-40 0 0,-2 4-12 0 0,-1 1-1 0 0,0-1 1 0 0,0 1-1 0 0,0 0 1 0 0,0 1 0 0 0,-1-1-1 0 0,0 0 1 0 0,0 1-1 0 0,0 0 1 0 0,-1 0-1 0 0,1 0 1 0 0,-1 1 0 0 0,0-1-1 0 0,0 1 1 0 0,0 0-1 0 0,0 1 1 0 0,-1-1 0 0 0,1 1-1 0 0,-1 0 1 0 0,0 0-1 0 0,1 1 1 0 0,-1 0-1 0 0,0 0 1 0 0,0 0 0 0 0,0 1-1 0 0,0-1 1 0 0,0 2-1 0 0,0-1 1 0 0,0 0-1 0 0,0 1 1 0 0,1 0 0 0 0,-3 1 12 0 0,-9 2-26 0 0,1 1-1 0 0,-1 0 1 0 0,1 1 0 0 0,0 1 0 0 0,0 1 0 0 0,1 0 0 0 0,0 1 0 0 0,1 0-1 0 0,0 1 1 0 0,0 1 0 0 0,1 0 0 0 0,0 1 0 0 0,1 1 0 0 0,1 0 0 0 0,-7 9 26 0 0,5-7-17 0 0,1 0 0 0 0,1 0 0 0 0,0 1 0 0 0,1 1 1 0 0,1 0-1 0 0,1 0 0 0 0,0 0 0 0 0,1 1 0 0 0,1 1 1 0 0,1-1-1 0 0,0 1 0 0 0,2 0 0 0 0,0 0 0 0 0,1 0 1 0 0,0 6 16 0 0,2-20-11 0 0,1 0 1 0 0,-1 0 0 0 0,1 0 0 0 0,0 0 0 0 0,0 0 0 0 0,0-1-1 0 0,0 1 1 0 0,1 0 0 0 0,0-1 0 0 0,0 1 0 0 0,0-1 0 0 0,1 0 0 0 0,-1 0-1 0 0,1 0 1 0 0,0 0 0 0 0,0 0 0 0 0,1 0 0 0 0,-1-1 0 0 0,1 1 0 0 0,0-1-1 0 0,-1 0 1 0 0,1 0 0 0 0,1-1 0 0 0,-1 1 0 0 0,0-1 0 0 0,1 0-1 0 0,-1 0 1 0 0,1 0 0 0 0,4 0 10 0 0,145 17-418 0 0,-123-22-11 0 0,1-2-1 0 0,-1-1 1 0 0,0-1-1 0 0,0-1 1 0 0,-1-2-1 0 0,-1-2 1 0 0,1 0-1 0 0,15-11 430 0 0,11-2-2756 0 0,-14 6-2742 0 0,-13 3-5422 0 0</inkml:trace>
  <inkml:trace contextRef="#ctx0" brushRef="#br0" timeOffset="1065.975">2639 520 13123 0 0,'0'0'1948'0'0,"0"0"-514"0"0,0 0-327 0 0,0 0-86 0 0,0 0-26 0 0,-36 22-55 0 0,-116 67-114 0 0,65-22 331 0 0,81-60-1051 0 0,0-3-68 0 0,0 1 0 0 0,1-1 0 0 0,0 1 0 0 0,0 1 0 0 0,0-1 0 0 0,1 0 0 0 0,0 1 0 0 0,0 0 0 0 0,0 0 0 0 0,1 0 0 0 0,0 1 0 0 0,0-1 0 0 0,1 1 0 0 0,-1 0 1 0 0,1 0-1 0 0,1-1 0 0 0,-1 1 0 0 0,1 0 0 0 0,0 5-38 0 0,5-8 4 0 0,0 1 0 0 0,0-1 0 0 0,0 0 0 0 0,0 0 0 0 0,1 0 0 0 0,0-1 0 0 0,0 0 0 0 0,0 0 0 0 0,0 0 0 0 0,0 0 0 0 0,0-1 0 0 0,1 0 0 0 0,-1 0 0 0 0,1 0 0 0 0,0-1 0 0 0,0 1 0 0 0,-1-2 0 0 0,1 1 0 0 0,5 0-4 0 0,-9-1 1 0 0,21 4 24 0 0,-2-1-17 0 0,1 1-1 0 0,-1 0 1 0 0,0 2-1 0 0,0 0 1 0 0,-1 2-1 0 0,0 0 1 0 0,0 1-1 0 0,13 9-7 0 0,-30-16 17 0 0,-1-1 1 0 0,0 1-1 0 0,1 0 0 0 0,-1 0 0 0 0,0 0 0 0 0,0 0 0 0 0,0 1 0 0 0,0-1 0 0 0,0 0 0 0 0,-1 1 1 0 0,1-1-1 0 0,-1 1 0 0 0,0 0 0 0 0,1 0 0 0 0,-1-1 0 0 0,0 1 0 0 0,-1 0 0 0 0,1 0 0 0 0,0 0 0 0 0,-1 0 1 0 0,0 0-1 0 0,0 0 0 0 0,0 0 0 0 0,0 0 0 0 0,0 0 0 0 0,0 0 0 0 0,-1 0 0 0 0,1 0 0 0 0,-1 0 1 0 0,0 0-1 0 0,0-1 0 0 0,0 1 0 0 0,0 0 0 0 0,-1 0 0 0 0,1-1 0 0 0,-1 1 0 0 0,0-1 0 0 0,1 1 0 0 0,-1-1 1 0 0,0 0-1 0 0,0 0 0 0 0,-1 0 0 0 0,1 0 0 0 0,0 0 0 0 0,-1 0 0 0 0,-2 1-17 0 0,-18 11 81 0 0,0-1 1 0 0,-1-1-1 0 0,-1-2 0 0 0,0 0 0 0 0,0-1 1 0 0,-1-1-1 0 0,0-2 0 0 0,0-1 0 0 0,-1-1 0 0 0,1-1 1 0 0,-16 0-82 0 0,-111 1-526 0 0,127-10-887 0 0,19 3-2282 0 0,4-3-4585 0 0,2 5-3029 0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48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438 200 5417 0 0,'0'0'1376'0'0,"0"0"67"0"0,0 0 186 0 0,0 0 192 0 0,0 0 24 0 0,0 0-166 0 0,0 0-239 0 0,0 0-240 0 0,0 0-199 0 0,0 0-162 0 0,0 0-151 0 0,-15-3-103 0 0,-48-6-23 0 0,6 24 748 0 0,45-7-1013 0 0,-8-2-108 0 0,1 2 1 0 0,0 0 0 0 0,1 1 0 0 0,0 1-1 0 0,0 1 1 0 0,1 1 0 0 0,1 0 0 0 0,0 1-1 0 0,1 0 1 0 0,0 2 0 0 0,1 0 0 0 0,0 0 0 0 0,1 1-1 0 0,1 1 1 0 0,1 0 0 0 0,1 1 0 0 0,-5 10-190 0 0,13-22 12 0 0,0 1 0 0 0,0 0 0 0 0,0 0-1 0 0,1 0 1 0 0,1 0 0 0 0,-1 0 0 0 0,1 0 0 0 0,0 0 0 0 0,0 0 0 0 0,1 0 0 0 0,0 0 0 0 0,1 0 0 0 0,-1 0 0 0 0,1-1 0 0 0,1 1 0 0 0,-1 0 0 0 0,1-1 0 0 0,0 1 0 0 0,0-1 0 0 0,1 0 0 0 0,0 0 0 0 0,0-1 0 0 0,0 1 0 0 0,1-1 0 0 0,0 0 0 0 0,0 0 0 0 0,0 0 0 0 0,1-1 0 0 0,-1 1 0 0 0,1-2-1 0 0,0 1 1 0 0,1 0 0 0 0,-1-1 0 0 0,3 1-12 0 0,8 2-90 0 0,0-1 0 0 0,1 0-1 0 0,-1-1 1 0 0,1-1-1 0 0,0-1 1 0 0,0 0-1 0 0,-1-1 1 0 0,1-1 0 0 0,0-1-1 0 0,4-1 91 0 0,46-17-2243 0 0,-24-1-4532 0 0,-26 12 719 0 0,-3 0-4730 0 0</inkml:trace>
  <inkml:trace contextRef="#ctx0" brushRef="#br0" timeOffset="303.409">775 314 9586 0 0,'0'0'1366'0'0,"0"0"-31"0"0,0 0 48 0 0,0 0 29 0 0,0 0-140 0 0,0 0-262 0 0,0 0-239 0 0,0 0-175 0 0,0 0-111 0 0,-31 29-73 0 0,-97 94-54 0 0,76-58 92 0 0,48-53-336 0 0,1-8-78 0 0,1 0 0 0 0,0-1-1 0 0,0 1 1 0 0,0 0 0 0 0,0 0 0 0 0,1 1 0 0 0,-1-1 0 0 0,1 0 0 0 0,0 0 0 0 0,0 1 0 0 0,1-1 0 0 0,-1 1 0 0 0,1-1 0 0 0,0 1-1 0 0,0-1 1 0 0,1 0 0 0 0,-1 1 0 0 0,1-1 0 0 0,0 0 0 0 0,0 1 0 0 0,1-1 0 0 0,-1 0 0 0 0,1 0 0 0 0,0 0 0 0 0,0 0-1 0 0,0 0 1 0 0,1 0 0 0 0,-1-1 0 0 0,1 1 0 0 0,0-1 0 0 0,0 1 0 0 0,0-1 0 0 0,0 0 0 0 0,1 0 0 0 0,-1-1 0 0 0,1 1 0 0 0,-1-1-1 0 0,1 0 1 0 0,0 0 0 0 0,0 0 0 0 0,0 0 0 0 0,3 0-36 0 0,1 0 146 0 0,0-1 0 0 0,0 0 0 0 0,0 0-1 0 0,0-1 1 0 0,1 0 0 0 0,-1-1 0 0 0,0 1 0 0 0,0-2 0 0 0,0 1 0 0 0,0-1-1 0 0,-1 0 1 0 0,1-1 0 0 0,0 0 0 0 0,-1 0 0 0 0,0 0 0 0 0,1-1-1 0 0,-1 0 1 0 0,-1-1 0 0 0,1 0 0 0 0,-1 0 0 0 0,0 0 0 0 0,4-5-146 0 0,-1 2 64 0 0,0-2 0 0 0,0 0 0 0 0,-2 0 0 0 0,1 0 0 0 0,-1-1 0 0 0,-1 0 0 0 0,0 0 0 0 0,0-1 0 0 0,-1 0 1 0 0,0 1-1 0 0,-1-2 0 0 0,-1 1 0 0 0,0-1 0 0 0,-1 1 0 0 0,0-1 0 0 0,-1 0 0 0 0,0 1 0 0 0,-1-1 0 0 0,0 0 0 0 0,-1 0 0 0 0,-2-7-64 0 0,2 16-51 0 0,-1 1 1 0 0,1-1-1 0 0,-1 0 0 0 0,0 1 0 0 0,0-1 0 0 0,0 1 0 0 0,-1-1 0 0 0,1 1 0 0 0,-1 0 0 0 0,0 0 1 0 0,0 0-1 0 0,0 1 0 0 0,0-1 0 0 0,0 1 0 0 0,-1-1 0 0 0,1 1 0 0 0,-1 0 0 0 0,1 1 0 0 0,-1-1 1 0 0,0 0-1 0 0,1 1 0 0 0,-1 0 0 0 0,0 0 0 0 0,0 0 51 0 0,-30-1-3582 0 0,2 12-4587 0 0,18-2-3343 0 0</inkml:trace>
  <inkml:trace contextRef="#ctx0" brushRef="#br0" timeOffset="784.348">968 667 4889 0 0,'0'0'5783'0'0,"0"0"-3029"0"0,0 0-911 0 0,0 0-78 0 0,0 0-220 0 0,0 0-322 0 0,0 0-305 0 0,0 0-239 0 0,0 0-103 0 0,0 0-41 0 0,0 0-39 0 0,0 0-44 0 0,0 0-53 0 0,16-22-31 0 0,75-107 255 0 0,26-10 150 0 0,-114 136-650 0 0,-3 3-145 0 0,0 1 1 0 0,0-1-1 0 0,0 0 1 0 0,0 0 0 0 0,0 1-1 0 0,0-1 1 0 0,0 0 0 0 0,0 0-1 0 0,0 1 1 0 0,0-1-1 0 0,0 0 1 0 0,0 0 0 0 0,0 1-1 0 0,0-1 1 0 0,0 0-1 0 0,0 0 1 0 0,1 1 0 0 0,-1-1-1 0 0,0 0 1 0 0,0 0 0 0 0,0 0-1 0 0,0 1 1 0 0,0-1-1 0 0,1 0 1 0 0,-1 0 0 0 0,0 0-1 0 0,0 0 1 0 0,0 1-1 0 0,0-1 1 0 0,1 0 0 0 0,-1 0-1 0 0,0 0 1 0 0,0 0 0 0 0,1 0-1 0 0,-1 0 1 0 0,0 1-1 0 0,0-1 1 0 0,1 0 0 0 0,-1 0-1 0 0,0 0 1 0 0,0 0-1 0 0,1 0 1 0 0,-1 0 0 0 0,0 0-1 0 0,0 0 1 0 0,1 0 21 0 0,-23 137-60 0 0,23-132 72 0 0,0 0 1 0 0,1 0-1 0 0,0-1 0 0 0,0 1 0 0 0,0 0 1 0 0,0-1-1 0 0,1 1 0 0 0,-1-1 0 0 0,1 0 1 0 0,0 0-1 0 0,0 0 0 0 0,1-1 1 0 0,-1 1-1 0 0,1-1 0 0 0,0 1 0 0 0,0-1 1 0 0,0 0-1 0 0,0-1 0 0 0,1 1 1 0 0,-1-1-1 0 0,1 0 0 0 0,-1 0 0 0 0,1 0 1 0 0,0-1-1 0 0,0 1 0 0 0,-1-1 0 0 0,1 0 1 0 0,0-1-1 0 0,2 1-12 0 0,1-1 134 0 0,0 0 1 0 0,-1 0-1 0 0,1-1 0 0 0,0 0 0 0 0,0 0 1 0 0,-1 0-1 0 0,1-1 0 0 0,-1-1 0 0 0,0 1 1 0 0,1-1-1 0 0,-1 0 0 0 0,-1-1 1 0 0,1 0-1 0 0,0 0 0 0 0,-1 0 0 0 0,0-1 1 0 0,0 0-1 0 0,0 0 0 0 0,2-4-134 0 0,9-10 196 0 0,-1-2 0 0 0,-1 0-1 0 0,-1-1 1 0 0,-1 0 0 0 0,-2-1-1 0 0,0-1 1 0 0,6-17-196 0 0,-15-5-442 0 0,-15 36-8073 0 0,10 10-3367 0 0</inkml:trace>
  <inkml:trace contextRef="#ctx0" brushRef="#br0" timeOffset="1251.591">2014 262 18084 0 0,'0'0'888'0'0,"0"0"-136"0"0,0 0 72 0 0,0 0 83 0 0,0 0-44 0 0,0 0-183 0 0,0 0-154 0 0,0 0-141 0 0,0 0-98 0 0,0 0-67 0 0,0 0-75 0 0,0 0-65 0 0,0 0-26 0 0,-17 0-4 0 0,-54 1-15 0 0,0 26 58 0 0,58-17-89 0 0,12-10-11 0 0,0 1 0 0 0,0 0 0 0 0,-1-1 0 0 0,1 1-1 0 0,0 0 1 0 0,0 0 0 0 0,1 0 0 0 0,-1 0 0 0 0,0 0-1 0 0,0 0 1 0 0,0 0 0 0 0,1 0 0 0 0,-1 0 0 0 0,0 0-1 0 0,1 0 1 0 0,-1 1 0 0 0,1-1 0 0 0,0 0 0 0 0,-1 0-1 0 0,1 1 1 0 0,0-1 0 0 0,0 0 0 0 0,0 1 0 0 0,-1-1 0 0 0,1 0-1 0 0,1 1 1 0 0,-1-1 0 0 0,0 0 0 0 0,0 0 0 0 0,0 1-1 0 0,1-1 1 0 0,-1 0 0 0 0,1 0 0 0 0,-1 1 0 0 0,1-1-1 0 0,-1 0 1 0 0,1 0 0 0 0,0 0 0 0 0,-1 0 0 0 0,1 0-1 0 0,0 0 1 0 0,0 0 0 0 0,0 0 0 0 0,0 0 0 0 0,0 0 0 0 0,0 0-1 0 0,0-1 1 0 0,0 1 0 0 0,0 0 0 0 0,0-1 0 0 0,1 1 7 0 0,21 9 41 0 0,-15-8 1 0 0,-1 1-1 0 0,0 0 0 0 0,0 0 1 0 0,0 0-1 0 0,0 1 0 0 0,0 0 1 0 0,-1 1-1 0 0,0 0 0 0 0,0 0 0 0 0,0 0 1 0 0,-1 0-1 0 0,4 5-41 0 0,-4 70 1142 0 0,-8-70-1052 0 0,-1-1 0 0 0,0 0 1 0 0,0 0-1 0 0,-1 0 0 0 0,0 0 1 0 0,0-1-1 0 0,-1 0 0 0 0,-1 0 1 0 0,1 0-1 0 0,-1-1 0 0 0,0 0 1 0 0,-1 0-1 0 0,1-1 0 0 0,-1 0 1 0 0,-2 0-91 0 0,-7 8 36 0 0,-62 41 20 0 0,11-43-2774 0 0,61-17-2716 0 0,6 3 439 0 0,-1 1-6622 0 0</inkml:trace>
  <inkml:trace contextRef="#ctx0" brushRef="#br0" timeOffset="1568.581">2384 1 18540 0 0,'0'0'1206'0'0,"0"0"-302"0"0,0 0-67 0 0,0 0 70 0 0,0 0-8 0 0,0 0-83 0 0,0 0-92 0 0,0 0-65 0 0,0 0-28 0 0,0 0-60 0 0,0 0-90 0 0,0 0-86 0 0,0 0-71 0 0,7 25-48 0 0,21 83-35 0 0,-21 5 240 0 0,-27 133 21 0 0,-3-94-708 0 0,22-152 51 0 0,1-1 0 0 0,0 1 0 0 0,0 0 0 0 0,0-1 1 0 0,-1 1-1 0 0,1 0 0 0 0,0-1 0 0 0,0 1 0 0 0,-1 0 1 0 0,1-1-1 0 0,0 1 0 0 0,0 0 0 0 0,-1 0 1 0 0,1-1-1 0 0,0 1 0 0 0,-1 0 0 0 0,1 0 0 0 0,0 0 1 0 0,-1 0-1 0 0,1-1 0 0 0,-1 1 0 0 0,1 0 0 0 0,0 0 1 0 0,-1 0-1 0 0,1 0 0 0 0,-1 0 0 0 0,1 0 0 0 0,0 0 1 0 0,-1 0-1 0 0,1 0 0 0 0,-1 0 0 0 0,1 0 0 0 0,0 0 1 0 0,-1 0-1 0 0,1 0 0 0 0,0 1 0 0 0,-1-1 1 0 0,1 0-1 0 0,0 0 0 0 0,-1 0 0 0 0,1 1 0 0 0,0-1 1 0 0,-1 0-1 0 0,1 0 155 0 0,-5-13-4775 0 0,2 5-1221 0 0,1 0-5610 0 0</inkml:trace>
  <inkml:trace contextRef="#ctx0" brushRef="#br0" timeOffset="1810.539">2167 317 12739 0 0,'0'0'2420'0'0,"0"0"-778"0"0,0 0-298 0 0,0 0-62 0 0,0 0-146 0 0,0 0-228 0 0,0 0-201 0 0,0 0-77 0 0,0 0 15 0 0,0 0 74 0 0,0 0 32 0 0,0 0-54 0 0,16 3-93 0 0,119 9 679 0 0,132-8-672 0 0,-207 13-1964 0 0,-40-2-7247 0 0,-16-10-3716 0 0</inkml:trace>
  <inkml:trace contextRef="#ctx0" brushRef="#br0" timeOffset="2067.497">2831 605 23349 0 0,'0'0'840'0'0,"0"0"-417"0"0,0 0-78 0 0,0 0 137 0 0,0 0 66 0 0,0 0-21 0 0,0 0-109 0 0,0 0-128 0 0,0 0-63 0 0,0 0-38 0 0,0 0-50 0 0,0 0-63 0 0,0 0-26 0 0,1 7-36 0 0,2 36-152 0 0,-8-36-1125 0 0,4-6-1934 0 0,0 0-3573 0 0,1 2-5810 0 0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10.50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4 481 9170 0 0,'0'0'984'0'0,"0"0"-262"0"0,0 0-196 0 0,0 0 97 0 0,0 0 331 0 0,0 0 201 0 0,0 0 32 0 0,0 0-71 0 0,0 0-167 0 0,0 0-194 0 0,0 0-184 0 0,-4-11 1205 0 0,22 472 1132 0 0,-15-405-2825 0 0,3 0 0 0 0,2 0 0 0 0,3-1-1 0 0,2-1 1 0 0,17 46-83 0 0,6-34-16 0 0,-35-65 22 0 0,0 1 0 0 0,0-1 1 0 0,0 1-1 0 0,0-1 0 0 0,0 0 1 0 0,1 1-1 0 0,-1-1 0 0 0,0 0 1 0 0,1 0-1 0 0,-1 0 0 0 0,1 0 1 0 0,0 0-1 0 0,-1 0 0 0 0,1-1 1 0 0,0 1-1 0 0,-1 0 0 0 0,1-1 1 0 0,0 1-1 0 0,0-1 0 0 0,-1 0 1 0 0,1 0-1 0 0,0 0 0 0 0,0 0 1 0 0,0 0-1 0 0,-1 0 0 0 0,1 0 1 0 0,0 0-1 0 0,0-1 0 0 0,0 1 1 0 0,-1-1-1 0 0,1 1 0 0 0,0-1 1 0 0,-1 0-1 0 0,1 1 0 0 0,0-1 1 0 0,-1 0-1 0 0,1 0 0 0 0,0-1-6 0 0,13-12 64 0 0,-2 0-1 0 0,1-1 1 0 0,-2-1-1 0 0,0 0 0 0 0,-1 0 1 0 0,-1-1-1 0 0,0 0 1 0 0,-1-1-1 0 0,-1-1-63 0 0,4-3 24 0 0,21-42 19 0 0,-2-2 1 0 0,-3-1-1 0 0,10-40-43 0 0,-33 90 52 0 0,-5 27-89 0 0,-1 13-14 0 0,1-22 51 0 0,-2 21-2 0 0,0 0 1 0 0,1 0 0 0 0,2 0 0 0 0,0 0 0 0 0,1 0 0 0 0,1-1-1 0 0,1 1 1 0 0,1-1 0 0 0,1 1 0 0 0,1-2 0 0 0,1 1-1 0 0,1-1 1 0 0,0 0 0 0 0,2-1 0 0 0,0 0 0 0 0,1-1 0 0 0,5 5 1 0 0,-9-16 4 0 0,0 0 1 0 0,1-1 0 0 0,0 0-1 0 0,1 0 1 0 0,-1-1 0 0 0,1 0-1 0 0,0-1 1 0 0,0 0 0 0 0,0-1-1 0 0,1 0 1 0 0,-1 0 0 0 0,1-1-1 0 0,0-1 1 0 0,-1 1 0 0 0,1-2-1 0 0,0 0 1 0 0,0 0 0 0 0,5-1-5 0 0,-7-2 46 0 0,0 0 1 0 0,0-1-1 0 0,-1 0 0 0 0,1 0 1 0 0,-1-1-1 0 0,0 0 1 0 0,-1-1-1 0 0,1 1 1 0 0,-1-1-1 0 0,0-1 1 0 0,0 1-1 0 0,-1-1 1 0 0,0-1-1 0 0,0 1 0 0 0,-1-1 1 0 0,0 0-1 0 0,0 0 1 0 0,0-1-47 0 0,23-40 156 0 0,-3-2-1 0 0,-2 0 1 0 0,-1-1 0 0 0,-4-1-1 0 0,-1-1 1 0 0,-3-1 0 0 0,-2 0-1 0 0,1-31-155 0 0,4-121 98 0 0,-17 204-195 0 0,0 1 0 0 0,0-1 1 0 0,0 1-1 0 0,0-1 0 0 0,0 1 1 0 0,0-1-1 0 0,-1 1 0 0 0,1-1 1 0 0,-1 1-1 0 0,1-1 0 0 0,-1 1 1 0 0,0-1-1 0 0,0 1 0 0 0,0 0 0 0 0,-1 0 1 0 0,1-1-1 0 0,0 1 0 0 0,-1 0 1 0 0,1 0-1 0 0,-1 0 0 0 0,0 1 1 0 0,0-1-1 0 0,0 0 0 0 0,0 1 1 0 0,0-1-1 0 0,-1 0 97 0 0,-3 7-7886 0 0,1 2-3951 0 0</inkml:trace>
  <inkml:trace contextRef="#ctx0" brushRef="#br0" timeOffset="553.814">1374 157 14019 0 0,'0'0'680'0'0,"0"0"-305"0"0,0 0-112 0 0,0 0 141 0 0,0 0 222 0 0,0 0 143 0 0,0 0-33 0 0,0 0-80 0 0,0 0-103 0 0,0 0-54 0 0,0 0 12 0 0,0 0-30 0 0,0 0-7 0 0,3 24 1 0 0,17 118 427 0 0,12 39 1143 0 0,-17 85-866 0 0,-12 52-1179 0 0,-3-260 56 0 0,18 65 7 0 0,-17-122-59 0 0,0 0 1 0 0,0-1 0 0 0,0 1-1 0 0,0-1 1 0 0,1 1 0 0 0,-1-1-1 0 0,0 1 1 0 0,0-1 0 0 0,1 0-1 0 0,-1 0 1 0 0,0 0 0 0 0,0 1-1 0 0,1-1 1 0 0,-1 0 0 0 0,0-1-1 0 0,1 1 1 0 0,-1 0 0 0 0,0 0-1 0 0,1-1 1 0 0,-1 1 0 0 0,0 0-1 0 0,0-1 1 0 0,0 1 0 0 0,1-1-1 0 0,-1 0 1 0 0,0 1 0 0 0,0-1-1 0 0,0 0 1 0 0,0 0 0 0 0,0 1-1 0 0,0-1 1 0 0,0 0 0 0 0,0 0-1 0 0,-1 0 1 0 0,1 0 0 0 0,0 0-1 0 0,0 0 1 0 0,-1-1 0 0 0,1 1-1 0 0,-1 0 1 0 0,1 0 0 0 0,-1 0-1 0 0,0-1 1 0 0,1 1-5 0 0,224-292 292 0 0,-222 289-296 0 0,0 0 0 0 0,1 0 0 0 0,-1 1 1 0 0,1-1-1 0 0,0 0 0 0 0,-1 1 0 0 0,2 0 0 0 0,-1 0 0 0 0,0 0 1 0 0,1 1-1 0 0,-1 0 0 0 0,1-1 0 0 0,-1 2 0 0 0,1-1 0 0 0,0 0 0 0 0,0 1 1 0 0,3-1 3 0 0,16 45-58 0 0,-19-11 63 0 0,-1 0 0 0 0,-2 0 0 0 0,0 0 0 0 0,-3 0 0 0 0,0 0 0 0 0,-3 1 0 0 0,0-1 0 0 0,-4 7-5 0 0,2 3-138 0 0,18-14-3057 0 0,11-35-7681 0 0,-14 2-599 0 0</inkml:trace>
  <inkml:trace contextRef="#ctx0" brushRef="#br0" timeOffset="7042.516">2707 908 0 0 0,'0'0'910'0'0,"0"0"875"0"0,0 0 8 0 0,0 0-313 0 0,0 0-245 0 0,0 0-135 0 0,0 0-45 0 0,0 0-63 0 0,0 0-76 0 0,0 0-82 0 0,0-6-38 0 0,-1-20 10 0 0,1 24-641 0 0,-1 1 1 0 0,0-1-1 0 0,1 1 0 0 0,-1 0 1 0 0,0-1-1 0 0,0 1 1 0 0,0 0-1 0 0,0 0 1 0 0,0-1-1 0 0,0 1 1 0 0,0 0-1 0 0,-1 0 1 0 0,1 0-1 0 0,0 0 1 0 0,-1 1-1 0 0,1-1 1 0 0,0 0-1 0 0,-1 1 1 0 0,1-1-1 0 0,-1 0 1 0 0,1 1-1 0 0,-1 0 1 0 0,1-1-1 0 0,-1 1 0 0 0,0 0 1 0 0,1 0-1 0 0,-1 0 1 0 0,0 0-166 0 0,-2-1 280 0 0,-13 1-103 0 0,1 1 0 0 0,-1 0 0 0 0,1 1 1 0 0,-1 1-1 0 0,1 0 0 0 0,0 2 0 0 0,0 0 0 0 0,0 0 1 0 0,1 1-1 0 0,0 1 0 0 0,0 1 0 0 0,1 0 1 0 0,0 1-1 0 0,0 1 0 0 0,1 0 0 0 0,0 0 1 0 0,0 1-1 0 0,2 1 0 0 0,-9 10-177 0 0,14-17 13 0 0,-1 0 0 0 0,1 1 0 0 0,0 0 0 0 0,1 0 1 0 0,-1 0-1 0 0,1 1 0 0 0,0 0 0 0 0,1 0 0 0 0,0 0 0 0 0,0 1 0 0 0,0-1 0 0 0,1 1 0 0 0,0 0 0 0 0,1 0 1 0 0,-1 0-1 0 0,2 0 0 0 0,-1 1 0 0 0,1-1 0 0 0,0 0 0 0 0,1 1 0 0 0,0-1 0 0 0,0 1 0 0 0,1-1 0 0 0,0 0 1 0 0,1 1-1 0 0,0-1 0 0 0,0 0 0 0 0,0 0 0 0 0,1 0 0 0 0,0 0 0 0 0,1-1 0 0 0,0 1 0 0 0,0-1 0 0 0,3 3-13 0 0,-1-4 10 0 0,0-1 0 0 0,1 0-1 0 0,0-1 1 0 0,-1 1-1 0 0,1-1 1 0 0,1-1-1 0 0,-1 1 1 0 0,1-1 0 0 0,-1-1-1 0 0,1 1 1 0 0,0-1-1 0 0,0 0 1 0 0,0-1-1 0 0,0 0 1 0 0,0-1 0 0 0,0 1-1 0 0,0-1 1 0 0,0-1-1 0 0,0 0 1 0 0,0 0 0 0 0,0 0-1 0 0,4-2-9 0 0,7-2 97 0 0,0 0 0 0 0,-1-2 0 0 0,0 0 0 0 0,0-1-1 0 0,0-1 1 0 0,-1-1 0 0 0,-1 0 0 0 0,13-10-97 0 0,-11 6 81 0 0,0-1 0 0 0,-1 0 0 0 0,-1-1 0 0 0,-1 0-1 0 0,0-2 1 0 0,-1 1 0 0 0,-1-2 0 0 0,0 0 0 0 0,-2-1 0 0 0,0 0 0 0 0,-1 0 0 0 0,-1-1-1 0 0,-1 0 1 0 0,4-21-81 0 0,-11 41 19 0 0,0-1 0 0 0,0 0 0 0 0,-1 0 0 0 0,1 0 0 0 0,-1 0 0 0 0,1 1 0 0 0,-1-1 0 0 0,0 0 0 0 0,0 0 0 0 0,1 0 0 0 0,-2 0 0 0 0,1 0 0 0 0,0 0 0 0 0,0 0 0 0 0,0 0 0 0 0,-1 0 0 0 0,1 0 0 0 0,-1 0 0 0 0,0 0 0 0 0,1 1 0 0 0,-1-1 0 0 0,0 0 0 0 0,0 0 0 0 0,0 1 0 0 0,0-1 0 0 0,-1 1 0 0 0,1-1 0 0 0,0 1 0 0 0,-1-1-19 0 0,-9 29-172 0 0,7-16 165 0 0,1 1 0 0 0,0-1 1 0 0,1 1-1 0 0,0 0 0 0 0,1 0 0 0 0,0 0 1 0 0,1 0-1 0 0,0 0 0 0 0,1 0 0 0 0,0 0 1 0 0,1-1-1 0 0,1 1 0 0 0,0 0 0 0 0,0-1 1 0 0,1 1-1 0 0,3 4 7 0 0,6 3-6 0 0,1-1 1 0 0,1-1-1 0 0,1 0 1 0 0,0 0-1 0 0,1-2 1 0 0,1 0-1 0 0,0-1 1 0 0,15 7 5 0 0,-25-16 2 0 0,1 0 1 0 0,-1-1-1 0 0,1-1 0 0 0,-1 1 0 0 0,1-1 1 0 0,0-1-1 0 0,1 0 0 0 0,-1 0 1 0 0,0-1-1 0 0,0 0 0 0 0,1 0 1 0 0,-1-1-1 0 0,1-1 0 0 0,-1 1 0 0 0,0-1 1 0 0,1-1-1 0 0,-1 0 0 0 0,0 0 1 0 0,0-1-1 0 0,0 0 0 0 0,-1-1 1 0 0,6-2-3 0 0,14-15 24 0 0,-1-1 0 0 0,-1-2 0 0 0,-2 0-1 0 0,0-2 1 0 0,-1 0 0 0 0,-2-2 0 0 0,-1 0 0 0 0,-1-1 0 0 0,-1-1 0 0 0,-2-1 0 0 0,12-32-24 0 0,-20 47 3 0 0,25-46-7 0 0,-3-1-1 0 0,-3-2 1 0 0,-3-1-1 0 0,-2-1 0 0 0,-4 0 1 0 0,-2-2-1 0 0,-4 0 1 0 0,-2 0-1 0 0,-2-40 5 0 0,-8 102 6 0 0,2-3 28 0 0,-1 1 0 0 0,-1-1-1 0 0,0 0 1 0 0,0 1-1 0 0,-1-1 1 0 0,0 1-1 0 0,-1-1 1 0 0,0 1-1 0 0,0-1 1 0 0,-1 1-1 0 0,-1 0 1 0 0,1 0-1 0 0,-1 0 1 0 0,-1 1-1 0 0,1-1 1 0 0,-2 1-1 0 0,0-1-33 0 0,5 7 16 0 0,0 1 0 0 0,0 0 0 0 0,0 0-1 0 0,0 0 1 0 0,0 0 0 0 0,-1 0 0 0 0,1 0 0 0 0,0 0-1 0 0,0 0 1 0 0,-1 0 0 0 0,1 1 0 0 0,-1-1 0 0 0,1 0-1 0 0,-1 1 1 0 0,1-1 0 0 0,-1 1 0 0 0,1 0 0 0 0,-1-1-1 0 0,1 1 1 0 0,-1 0 0 0 0,1 0 0 0 0,-1 0 0 0 0,0 0-1 0 0,1 0 1 0 0,-1 1 0 0 0,1-1 0 0 0,-1 0 0 0 0,1 1-1 0 0,-1-1 1 0 0,1 1 0 0 0,-1-1 0 0 0,1 1 0 0 0,0 0-1 0 0,-1 0 1 0 0,1-1 0 0 0,0 1 0 0 0,-1 0 0 0 0,1 0-1 0 0,0 0 1 0 0,0 0 0 0 0,0 1 0 0 0,0-1 0 0 0,0 0-1 0 0,0 0 1 0 0,0 1 0 0 0,0-1 0 0 0,0 1-16 0 0,-34 70 93 0 0,23-27-40 0 0,3 0 0 0 0,1 1 0 0 0,3 0 0 0 0,1 0 0 0 0,2 0-1 0 0,3 1 1 0 0,1-1 0 0 0,3 2-53 0 0,10 86 141 0 0,6 0-1 0 0,21 63-140 0 0,33 34 55 0 0,-67-219-587 0 0,-12-48-373 0 0,2 26 674 0 0,-14-93-5761 0 0,11 70-838 0 0,1 19-4211 0 0</inkml:trace>
  <inkml:trace contextRef="#ctx0" brushRef="#br0" timeOffset="7294.079">3000 600 14707 0 0,'0'0'1773'0'0,"0"0"-499"0"0,0 0-384 0 0,0 0-117 0 0,0 0 50 0 0,0 0 74 0 0,0 0 53 0 0,0 0-29 0 0,0 0-105 0 0,34-4-95 0 0,112-15-106 0 0,56-1 385 0 0,1 8 0 0 0,1 9-1000 0 0,-101 5-402 0 0,-54 0-1636 0 0,0-2-4675 0 0,-26 0-5549 0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20.9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397 7 2665 0 0,'0'0'3007'0'0,"0"0"-1255"0"0,0 0-411 0 0,0 0 108 0 0,0 0 198 0 0,0 0 134 0 0,0 0-60 0 0,0 0-252 0 0,0 0-297 0 0,0 0-241 0 0,0 0-172 0 0,4-6 950 0 0,-4 100 254 0 0,-4 573 1037 0 0,4-655-2987 0 0,0 42 21 0 0,-3 1 1 0 0,-2-1 0 0 0,-12 51-35 0 0,-3-53-277 0 0,19-69-7355 0 0,1-3-1227 0 0,0 14-856 0 0</inkml:trace>
  <inkml:trace contextRef="#ctx0" brushRef="#br0" timeOffset="291.957">0 620 9114 0 0,'0'0'3058'0'0,"0"0"-1639"0"0,0 0-696 0 0,0 0-67 0 0,0 0 89 0 0,0 0 140 0 0,0 0-7 0 0,0 0-100 0 0,0 0-94 0 0,0 0-122 0 0,0 0-97 0 0,0 0-73 0 0,0 0-45 0 0,29-6-58 0 0,88-18-58 0 0,-66 14-196 0 0,-1-2 0 0 0,0-3 0 0 0,0-2 0 0 0,37-19-35 0 0,41-34-3838 0 0,-92 49-3348 0 0,-23 12-3156 0 0</inkml:trace>
  <inkml:trace contextRef="#ctx0" brushRef="#br0" timeOffset="692.333">773 107 12291 0 0,'0'0'1339'0'0,"0"0"-501"0"0,0 0-96 0 0,0 0 130 0 0,0 0 191 0 0,0 0 69 0 0,0 0-112 0 0,0 0-197 0 0,0 0-204 0 0,-8 34-157 0 0,-26 106-120 0 0,22-5 204 0 0,14 88-248 0 0,-2-220-292 0 0,1 0 0 0 0,-1 0 0 0 0,1 0 0 0 0,0 0 0 0 0,0 0 0 0 0,0 0 0 0 0,1 0 0 0 0,-1 0 0 0 0,1 0 0 0 0,-1 0 0 0 0,1-1 0 0 0,0 1 0 0 0,0 0-1 0 0,0-1 1 0 0,0 0 0 0 0,1 0 0 0 0,-1 1 0 0 0,1-1 0 0 0,-1 0 0 0 0,1-1 0 0 0,0 1 0 0 0,-1 0 0 0 0,1-1 0 0 0,0 0 0 0 0,0 0 0 0 0,0 0 0 0 0,0 0 0 0 0,1 0-1 0 0,-1 0 1 0 0,0-1 0 0 0,0 1 0 0 0,0-1 0 0 0,1 0 0 0 0,-1 0 0 0 0,0 0 0 0 0,0-1 0 0 0,0 1 0 0 0,1-1-6 0 0,7-2 27 0 0,0 0 0 0 0,0 0 1 0 0,0-2-1 0 0,0 1 0 0 0,0-1 0 0 0,-1-1 1 0 0,0 0-1 0 0,0 0 0 0 0,-1-1 0 0 0,4-3-27 0 0,37-23 8 0 0,-43 28-13 0 0,0 1 0 0 0,1 1 1 0 0,-1-1-1 0 0,1 1 0 0 0,-1 0 1 0 0,1 1-1 0 0,0 0 0 0 0,0 0 0 0 0,0 0 1 0 0,0 1-1 0 0,3 0 5 0 0,-9 3 1 0 0,-1-1 0 0 0,1 0 0 0 0,-1 0 0 0 0,1 1 0 0 0,-1-1 0 0 0,1 1 0 0 0,-1-1 0 0 0,0 1 0 0 0,0 0 0 0 0,0-1 0 0 0,0 1 0 0 0,0 0 0 0 0,0 0 0 0 0,-1 0 0 0 0,1-1 0 0 0,0 1-1 0 0,-1 0 1 0 0,0 0 0 0 0,1 0 0 0 0,-1 0 0 0 0,0 0 0 0 0,0 0 0 0 0,0 0 0 0 0,0 0 0 0 0,0 0-1 0 0,0 0 0 0 0,2 229 276 0 0,-2-228-289 0 0,0 0 1 0 0,0 0-1 0 0,0-1 1 0 0,0 1 0 0 0,0 0-1 0 0,1-1 1 0 0,-1 1-1 0 0,1 0 1 0 0,0-1-1 0 0,0 1 1 0 0,0 0-1 0 0,0-1 1 0 0,0 1-1 0 0,0-1 1 0 0,1 0-1 0 0,-1 1 1 0 0,1-1-1 0 0,0 0 1 0 0,-1 0-1 0 0,1 0 1 0 0,0 0-1 0 0,0 0 1 0 0,1-1-1 0 0,-1 1 1 0 0,0-1-1 0 0,0 1 1 0 0,1-1-1 0 0,-1 0 1 0 0,1 0-1 0 0,-1 0 1 0 0,1 0-1 0 0,-1 0 1 0 0,1 0-1 0 0,0-1 1 0 0,0 1-1 0 0,-1-1 1 0 0,1 0-1 0 0,0 0 1 0 0,-1 0 0 0 0,1 0-1 0 0,0-1 1 0 0,0 1-1 0 0,-1-1 1 0 0,1 1-1 0 0,0-1 1 0 0,-1 0-1 0 0,3-1 13 0 0,41-30-1743 0 0,-18 7-5332 0 0,-20 17-3804 0 0</inkml:trace>
  <inkml:trace contextRef="#ctx0" brushRef="#br0" timeOffset="1036.767">1478 832 3257 0 0,'0'0'2005'0'0,"0"0"23"0"0,0 0 8 0 0,0 0-17 0 0,0 0-177 0 0,0 0-275 0 0,0 0-282 0 0,0 0-226 0 0,0 0-196 0 0,35-3-159 0 0,110-9-114 0 0,-83-6 171 0 0,-55 12-578 0 0,0-1-92 0 0,1 0-1 0 0,-1 0 1 0 0,0 0-1 0 0,-1-1 1 0 0,0 0-1 0 0,0 0 1 0 0,-1-1-1 0 0,0 0 1 0 0,0 1 0 0 0,-1-2-1 0 0,0 1 1 0 0,-1 0-1 0 0,0-1 1 0 0,0 0-1 0 0,-1 0 1 0 0,0 0 0 0 0,-1 0-1 0 0,0 0 1 0 0,-1 0-1 0 0,0 0 1 0 0,-1-8-91 0 0,1 15-11 0 0,0 0 1 0 0,0 0 0 0 0,-1-1 0 0 0,0 1 0 0 0,1 0-1 0 0,-1 0 1 0 0,0 0 0 0 0,0 0 0 0 0,-1 0-1 0 0,1 0 1 0 0,-1 0 0 0 0,1 1 0 0 0,-1-1 0 0 0,0 0-1 0 0,0 1 1 0 0,0-1 0 0 0,0 1 0 0 0,0 0-1 0 0,-1 0 1 0 0,1 0 0 0 0,-1 0 0 0 0,1 0 0 0 0,-1 0-1 0 0,0 1 1 0 0,0-1 0 0 0,0 1 0 0 0,0 0-1 0 0,0 0 1 0 0,0 0 0 0 0,0 0 0 0 0,0 0 0 0 0,0 1-1 0 0,-1 0 11 0 0,-5-1-29 0 0,1 0-1 0 0,-1 1 1 0 0,0 0 0 0 0,1 1-1 0 0,-1-1 1 0 0,1 2-1 0 0,-1-1 1 0 0,1 1-1 0 0,0 1 1 0 0,-1 0-1 0 0,1 0 1 0 0,0 1 29 0 0,-11 6 11 0 0,1 1 1 0 0,0 1 0 0 0,1 1-1 0 0,1 0 1 0 0,0 1-1 0 0,0 1 1 0 0,2 1 0 0 0,0 0-1 0 0,1 0 1 0 0,0 2-1 0 0,1-1 1 0 0,2 2 0 0 0,-1-1-1 0 0,2 2 1 0 0,1-1-1 0 0,-5 17-11 0 0,10-29 17 0 0,1 0 1 0 0,0 0-1 0 0,1 0 0 0 0,-1 0 0 0 0,1 0 1 0 0,1 1-1 0 0,0-1 0 0 0,0 0 0 0 0,0 0 0 0 0,1 0 1 0 0,0 1-1 0 0,0-1 0 0 0,0 0 0 0 0,1 0 0 0 0,0 0 1 0 0,1-1-1 0 0,0 1 0 0 0,0 0 0 0 0,0-1 0 0 0,1 0 1 0 0,0 0-1 0 0,0 0 0 0 0,0 0 0 0 0,1-1 0 0 0,0 1 1 0 0,0-1-1 0 0,0 0 0 0 0,1-1 0 0 0,0 1 0 0 0,2 0-17 0 0,18 8 30 0 0,0-2-1 0 0,1-1 1 0 0,0-1-1 0 0,0-1 1 0 0,1-1-1 0 0,0-2 1 0 0,0-1-1 0 0,1-1 0 0 0,-1-1 1 0 0,1-2-1 0 0,0-1 1 0 0,23-3-30 0 0,37-13-2154 0 0,-70 12-555 0 0,0 0-7419 0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24.5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289 717 2521 0 0,'0'0'1724'0'0,"0"0"-444"0"0,0 0-116 0 0,0 0 174 0 0,0 0 158 0 0,0 0 58 0 0,0 0-183 0 0,0 0-293 0 0,0 0-316 0 0,0 0-279 0 0,0 0-156 0 0,-23-1-63 0 0,-71 2-11 0 0,91-1-232 0 0,0 0 0 0 0,0 0 0 0 0,1 1-1 0 0,-1-1 1 0 0,0 1 0 0 0,1-1 0 0 0,-1 1 0 0 0,0 0-1 0 0,1 0 1 0 0,-1 0 0 0 0,1 1 0 0 0,0-1-1 0 0,-1 1 1 0 0,1-1 0 0 0,0 1 0 0 0,0 0 0 0 0,0 0-1 0 0,0 0 1 0 0,0 0 0 0 0,-1 2-21 0 0,-5 4 99 0 0,-3 2-46 0 0,1 1-1 0 0,0-1 1 0 0,1 1-1 0 0,0 1 1 0 0,1 0-1 0 0,0 0 1 0 0,1 1-1 0 0,1-1 1 0 0,0 2 0 0 0,0-1-1 0 0,1 1 1 0 0,1 0-1 0 0,0 0 1 0 0,1 0-1 0 0,1 0 1 0 0,0 0-1 0 0,1 1 1 0 0,0-1-1 0 0,1 1 1 0 0,1 0-53 0 0,0-10 58 0 0,0 0 0 0 0,1 0 0 0 0,-1-1-1 0 0,1 1 1 0 0,0-1 0 0 0,0 1 0 0 0,1-1 0 0 0,-1 0 0 0 0,1 0-1 0 0,0 0 1 0 0,0 0 0 0 0,0 0 0 0 0,1-1 0 0 0,-1 0 0 0 0,1 1-1 0 0,0-1 1 0 0,0 0 0 0 0,0-1 0 0 0,0 1 0 0 0,1-1 0 0 0,-1 0-1 0 0,0 0 1 0 0,1 0 0 0 0,0-1 0 0 0,-1 1 0 0 0,1-1 0 0 0,3 0-58 0 0,2 1 159 0 0,-1 0 1 0 0,1-1 0 0 0,0 0-1 0 0,0-1 1 0 0,-1 0-1 0 0,1 0 1 0 0,0-1 0 0 0,0 0-1 0 0,-1-1 1 0 0,1 0 0 0 0,-1-1-1 0 0,1 0 1 0 0,2-1-160 0 0,14-10 219 0 0,-2 0 1 0 0,0-2-1 0 0,-1 0 1 0 0,0-2-1 0 0,-1 0 0 0 0,-2-1 1 0 0,1-2-1 0 0,-2 0 1 0 0,-1-1-1 0 0,-1-1 1 0 0,-1 0-1 0 0,13-25-219 0 0,-2-2 58 0 0,-3-2-1 0 0,-2 0 0 0 0,-2-1 1 0 0,-3-1-1 0 0,-2-1 1 0 0,-2-2-58 0 0,-6 24-38 0 0,-3 0 0 0 0,0 0 0 0 0,-2 0 1 0 0,-2 0-1 0 0,-1 0 0 0 0,-3-16 38 0 0,2 34-38 0 0,0 0 0 0 0,-2 1 0 0 0,0-1 1 0 0,0 1-1 0 0,-1 0 0 0 0,-1 0 0 0 0,-1 0 0 0 0,0 1 0 0 0,-4-6 38 0 0,8 14-14 0 0,0 0-1 0 0,0 1 1 0 0,-1 0-1 0 0,1-1 1 0 0,-1 1-1 0 0,0 0 1 0 0,0 1-1 0 0,-1-1 1 0 0,1 1-1 0 0,-1 0 1 0 0,1 0-1 0 0,-1 0 1 0 0,0 1-1 0 0,0-1 1 0 0,0 1-1 0 0,-1 0 1 0 0,1 1-1 0 0,0-1 1 0 0,-1 1-1 0 0,1 0 1 0 0,-1 1-1 0 0,1-1 1 0 0,-1 1-1 0 0,1 0 1 0 0,-1 1-1 0 0,1-1 1 0 0,-1 1 14 0 0,-4 3-4 0 0,0 0 1 0 0,1 1 0 0 0,0 1-1 0 0,0-1 1 0 0,0 1-1 0 0,0 1 1 0 0,1 0 0 0 0,1 0-1 0 0,-1 0 1 0 0,1 1-1 0 0,0 0 1 0 0,1 1 0 0 0,-1-1-1 0 0,2 1 1 0 0,-1 1-1 0 0,2-1 1 0 0,-1 1 0 0 0,1 0 3 0 0,-7 18 24 0 0,1 2 1 0 0,1-1 0 0 0,2 1 0 0 0,1 0 0 0 0,1 1-1 0 0,2-1 1 0 0,0 1 0 0 0,3 0 0 0 0,0 0 0 0 0,3 2-25 0 0,1 1 94 0 0,2 0 1 0 0,2 0 0 0 0,1 0-1 0 0,2-1 1 0 0,1 0 0 0 0,1-1-1 0 0,2 0 1 0 0,1-1 0 0 0,2-1-1 0 0,1-1 1 0 0,1-1 0 0 0,1 0 0 0 0,2-1-1 0 0,0-2 1 0 0,13 10-95 0 0,-26-24 54 0 0,0-1 0 0 0,1-1 0 0 0,0 0 0 0 0,1-1 0 0 0,-1 0 0 0 0,1 0 0 0 0,1-1 0 0 0,0-1-1 0 0,0 0 1 0 0,0-1 0 0 0,2 1-54 0 0,-13-6 5 0 0,-1 0-1 0 0,0 0 1 0 0,0 0 0 0 0,1 0-1 0 0,-1 0 1 0 0,0 0-1 0 0,0 0 1 0 0,1 0-1 0 0,-1 0 1 0 0,0-1 0 0 0,0 1-1 0 0,1 0 1 0 0,-1-1-1 0 0,0 1 1 0 0,0-1-1 0 0,0 1 1 0 0,0-1 0 0 0,0 0-1 0 0,0 0 1 0 0,0 1-1 0 0,0-1 1 0 0,0 0-1 0 0,0 0 1 0 0,0 0 0 0 0,0 0-1 0 0,0 0 1 0 0,-1 0-1 0 0,1 0 1 0 0,0 0-1 0 0,-1 0 1 0 0,1 0 0 0 0,-1-1-1 0 0,1 1 1 0 0,-1 0-1 0 0,0 0 1 0 0,1-1-1 0 0,-1 1 1 0 0,0 0 0 0 0,0 0-1 0 0,0-1 1 0 0,0 1-1 0 0,0 0 1 0 0,0 0-1 0 0,0-1 1 0 0,-1 1-1 0 0,1-1-3 0 0,0-28-5382 0 0,-1 17-1339 0 0,1 9-4931 0 0</inkml:trace>
  <inkml:trace contextRef="#ctx0" brushRef="#br0" timeOffset="320.907">1112 643 13467 0 0,'0'0'737'0'0,"0"0"-342"0"0,0 0-28 0 0,0 0 205 0 0,0 0 164 0 0,0 0-2 0 0,0 0-160 0 0,0 0-232 0 0,0 0-150 0 0,-9 33-64 0 0,-26 103-43 0 0,27-35 61 0 0,8-95-97 0 0,1-1 1 0 0,-1 0 0 0 0,1 0 0 0 0,0 1 0 0 0,1-1 0 0 0,-1 0 0 0 0,1 0 0 0 0,0 0-1 0 0,0 0 1 0 0,1-1 0 0 0,0 1 0 0 0,-1-1 0 0 0,2 1 0 0 0,-1-1 0 0 0,0 0 0 0 0,1 0-1 0 0,0 0 1 0 0,0-1 0 0 0,0 1 0 0 0,0-1 0 0 0,0 0 0 0 0,1 0 0 0 0,-1 0-1 0 0,1-1 1 0 0,0 0 0 0 0,0 0 0 0 0,0 0 0 0 0,0 0 0 0 0,0-1 0 0 0,0 0 0 0 0,1 0-1 0 0,-1 0 1 0 0,5 0-50 0 0,-6-1 88 0 0,0 0 0 0 0,0 0 1 0 0,0 0-1 0 0,0-1 0 0 0,0 1 0 0 0,-1-1 0 0 0,1 0 0 0 0,0 0 0 0 0,-1 0 0 0 0,1 0 0 0 0,0-1 0 0 0,-1 0 0 0 0,1 1 0 0 0,-1-1 0 0 0,0-1 0 0 0,0 1 0 0 0,0 0 1 0 0,0-1-1 0 0,0 1 0 0 0,0-1 0 0 0,-1 0 0 0 0,1 0 0 0 0,-1 0 0 0 0,0 0 0 0 0,0-1 0 0 0,0 1-88 0 0,6-12 46 0 0,-2 0 0 0 0,0 0 0 0 0,-1 0 0 0 0,0-1 0 0 0,-1 1 0 0 0,-1-1 1 0 0,0 0-1 0 0,-1 0 0 0 0,-1-1 0 0 0,-1 1 0 0 0,0 0 0 0 0,-1 0 0 0 0,-2-8-46 0 0,2 17-138 0 0,0 0 0 0 0,-1 0 1 0 0,1 0-1 0 0,-2 0 0 0 0,1 0 0 0 0,-1 1 0 0 0,0-1 0 0 0,0 1 1 0 0,-1 0-1 0 0,0-1 0 0 0,0 2 0 0 0,-3-5 138 0 0,-16-13-4025 0 0,-2 2-4883 0 0,14 13 486 0 0</inkml:trace>
  <inkml:trace contextRef="#ctx0" brushRef="#br0" timeOffset="853.177">1647 154 7602 0 0,'0'0'2279'0'0,"0"0"-387"0"0,0 0-319 0 0,0 0-48 0 0,0 0-58 0 0,0 0-119 0 0,0 0-214 0 0,0 0-260 0 0,0 0-197 0 0,0 0-149 0 0,0 0-108 0 0,0 0-80 0 0,0 0-58 0 0,0 0-34 0 0,0 12 745 0 0,27 249 1667 0 0,-13 36-2310 0 0,-23-46-267 0 0,8-194-187 0 0,1-56 60 0 0,0-1-3 0 0,0 0-25 0 0,0 0-34 0 0,0 0-53 0 0,1-13-795 0 0,9-20-622 0 0,3-12-2214 0 0,-4 17-2885 0 0,-4 16-3112 0 0</inkml:trace>
  <inkml:trace contextRef="#ctx0" brushRef="#br0" timeOffset="1102.858">1391 578 11058 0 0,'0'0'1537'0'0,"0"0"-529"0"0,0 0-292 0 0,0 0 67 0 0,0 0 166 0 0,0 0 58 0 0,0 0-48 0 0,0 0-100 0 0,0 0-100 0 0,0 0-103 0 0,35-3-104 0 0,111-7-109 0 0,78-13-1217 0 0,-175 17-3792 0 0,-35 6-6419 0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28.5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78 767 280 0 0,'0'0'1210'0'0,"0"0"-310"0"0,0 0-164 0 0,0 0 55 0 0,0 0 126 0 0,0 0 12 0 0,0 0-132 0 0,0 0-235 0 0,0 0-272 0 0,0 0-199 0 0,0 0-24 0 0,9 16 1137 0 0,4 172 2970 0 0,-10 16-3590 0 0,-3-182-469 0 0,-1-1 1 0 0,-1 0-1 0 0,0 1 0 0 0,-2-1 0 0 0,0 0 0 0 0,-1-1 0 0 0,-1 1 1 0 0,-2-1-1 0 0,0 0 0 0 0,0-1 0 0 0,-6 8-115 0 0,-23-1 2486 0 0,33-81-1539 0 0,7 32-909 0 0,0 0 1 0 0,2 0 0 0 0,0 1-1 0 0,2-1 1 0 0,0 1-1 0 0,1 0 1 0 0,1 1-1 0 0,10-16-38 0 0,-2 0-7 0 0,19-41 3 0 0,2 2-1 0 0,4 2 0 0 0,4 1 0 0 0,42-51 5 0 0,-59 88 43 0 0,0 2-1 0 0,3 2 0 0 0,1 1 1 0 0,1 1-1 0 0,1 2 1 0 0,2 1-1 0 0,0 2 1 0 0,2 2-1 0 0,37-16-42 0 0,-63 33 38 0 0,-1 0 1 0 0,1 1-1 0 0,0 1 0 0 0,1 0 0 0 0,-1 1 1 0 0,1 0-1 0 0,-1 1 0 0 0,1 0 1 0 0,0 2-1 0 0,5-1-38 0 0,-16 3 28 0 0,-1 1 0 0 0,1-1 0 0 0,-1 1 0 0 0,1-1 0 0 0,-1 1 0 0 0,0 0 0 0 0,0 0 1 0 0,0 0-1 0 0,-1 0 0 0 0,1 0 0 0 0,-1 0 0 0 0,1 0 0 0 0,-1 0 0 0 0,0 1 0 0 0,0-1 0 0 0,-1 1 0 0 0,1-1 0 0 0,-1 1 1 0 0,1-1-1 0 0,-1 1 0 0 0,0-1 0 0 0,0 1 0 0 0,-1-1 0 0 0,1 0 0 0 0,-1 1 0 0 0,0-1 0 0 0,0 1 0 0 0,0-1 1 0 0,0 0-1 0 0,-1 2-28 0 0,-11 39 94 0 0,-1 0 1 0 0,-3-1-1 0 0,-1-1 0 0 0,-2-1 1 0 0,-2 0-1 0 0,-1-2 1 0 0,-2-1-1 0 0,-2 0 1 0 0,-2-2-1 0 0,-1-2 1 0 0,-5 3-95 0 0,30-31 0 0 0,-22 27-25 0 0,-2-1-1 0 0,-1-2 1 0 0,-2-1-1 0 0,-1-1 1 0 0,-12 7 25 0 0,-4-12-150 0 0,48-22 71 0 0,1-1 0 0 0,-1 0 0 0 0,0 1 0 0 0,-1-1 0 0 0,1 1 0 0 0,0-1 0 0 0,0 0 0 0 0,0 0 0 0 0,0 0 0 0 0,0 0 1 0 0,0 0-1 0 0,0 0 0 0 0,0 0 0 0 0,0 0 0 0 0,0 0 0 0 0,0 0 0 0 0,0-1 0 0 0,0 1 0 0 0,0 0 0 0 0,0-1 1 0 0,0 1-1 0 0,0 0 0 0 0,0-1 0 0 0,0 0 0 0 0,0 1 0 0 0,0-1 0 0 0,0 1 0 0 0,0-1 0 0 0,1 0 0 0 0,-1 0 0 0 0,0 0 1 0 0,0 1-1 0 0,1-1 0 0 0,-1 0 0 0 0,1 0 0 0 0,-1 0 0 0 0,1 0 0 0 0,-1 0 0 0 0,1 0 0 0 0,0 0 0 0 0,-1 0 0 0 0,1 0 1 0 0,0 0-1 0 0,0-1 79 0 0,-1-26-9057 0 0,1 19 702 0 0</inkml:trace>
  <inkml:trace contextRef="#ctx0" brushRef="#br0" timeOffset="612.319">929 1041 1256 0 0,'0'0'1897'0'0,"0"0"-661"0"0,0 0-68 0 0,0 0 256 0 0,0 0 186 0 0,0 0-41 0 0,0 0-188 0 0,0 0-223 0 0,0 0-221 0 0,0 0-143 0 0,0 0-82 0 0,34-23-47 0 0,105-71-63 0 0,-52 18 411 0 0,-68 59-871 0 0,0 0-1 0 0,-1-2 0 0 0,-2 0 1 0 0,1-1-1 0 0,-2 0 1 0 0,-1-1-1 0 0,-1-1 0 0 0,0-1 1 0 0,-2 1-1 0 0,-1-2 0 0 0,0 1 1 0 0,-2-2-1 0 0,-1 1 0 0 0,-1-1 1 0 0,-1 0-1 0 0,0-6-141 0 0,-5 27 23 0 0,0 1-1 0 0,0-1 0 0 0,0 1 0 0 0,-1-1 1 0 0,1 1-1 0 0,-1-1 0 0 0,0 1 1 0 0,0 0-1 0 0,0-1 0 0 0,-1 1 1 0 0,1 0-1 0 0,-1 0 0 0 0,0 0 0 0 0,0 0 1 0 0,0 0-1 0 0,0 0 0 0 0,0 0 1 0 0,-1 1-1 0 0,1-1 0 0 0,-1 1 1 0 0,0 0-1 0 0,1-1 0 0 0,-1 1 0 0 0,0 1 1 0 0,0-1-1 0 0,-1 0 0 0 0,1 1 1 0 0,0-1-1 0 0,0 1 0 0 0,-1 0 1 0 0,1 0-1 0 0,-1 1 0 0 0,-3-1-22 0 0,-1-1 12 0 0,-1 2-1 0 0,0-1 1 0 0,1 1 0 0 0,-1 1-1 0 0,0-1 1 0 0,1 2-1 0 0,-1-1 1 0 0,1 1 0 0 0,-1 0-1 0 0,1 1 1 0 0,0 0-1 0 0,-1 0 1 0 0,-3 3-12 0 0,1-1-3 0 0,1 0 0 0 0,0 1 0 0 0,0 0 0 0 0,0 0 0 0 0,0 1 0 0 0,1 0 0 0 0,0 1 0 0 0,1 0 1 0 0,0 1-1 0 0,0-1 0 0 0,1 2 0 0 0,0-1 0 0 0,0 1 0 0 0,1 0 0 0 0,1 0 0 0 0,-1 0 0 0 0,2 1 0 0 0,-1 0 0 0 0,2 0 0 0 0,-1 0 0 0 0,2 1 0 0 0,-1-1 0 0 0,1 1 0 0 0,1 5 3 0 0,1-14 3 0 0,1 0-1 0 0,0 0 0 0 0,0 1 1 0 0,1-1-1 0 0,-1 0 0 0 0,1-1 0 0 0,-1 1 1 0 0,1 0-1 0 0,0 0 0 0 0,0-1 0 0 0,0 1 1 0 0,0-1-1 0 0,1 0 0 0 0,-1 1 1 0 0,0-1-1 0 0,1 0 0 0 0,0 0 0 0 0,0-1 1 0 0,-1 1-1 0 0,1 0 0 0 0,0-1 1 0 0,0 0-1 0 0,0 0 0 0 0,1 0 0 0 0,-1 0 1 0 0,3 0-3 0 0,87 13 178 0 0,174-2 367 0 0,-265-12-528 0 0,0 1 0 0 0,0-1 0 0 0,0 0-1 0 0,0 1 1 0 0,-1-1 0 0 0,1 1 0 0 0,0-1-1 0 0,0 1 1 0 0,-1 0 0 0 0,1 0 0 0 0,0 0 0 0 0,-1 0-1 0 0,1 0 1 0 0,-1 0 0 0 0,1 0 0 0 0,-1 0-1 0 0,1 1 1 0 0,-1-1 0 0 0,0 1 0 0 0,0-1 0 0 0,0 1-1 0 0,0-1 1 0 0,0 1 0 0 0,0-1 0 0 0,0 1-1 0 0,0 0 1 0 0,-1 0 0 0 0,1-1 0 0 0,-1 1 0 0 0,1 0-1 0 0,-1 0 1 0 0,0 0 0 0 0,1 0 0 0 0,-1 0-1 0 0,0 0 1 0 0,0-1 0 0 0,-1 1 0 0 0,1 0 0 0 0,0 0-1 0 0,-1 0 1 0 0,1 0 0 0 0,-1 0 0 0 0,1-1-1 0 0,-1 1 1 0 0,-1 1-17 0 0,-39 82 630 0 0,40-83-633 0 0,-79 143 207 0 0,78-103-548 0 0,54-30-2229 0 0,5-34-5872 0 0,-43 14 3275 0 0,-1 0-1167 0 0</inkml:trace>
  <inkml:trace contextRef="#ctx0" brushRef="#br0" timeOffset="885.453">1856 686 6073 0 0,'0'0'1585'0'0,"0"0"-180"0"0,0 0-115 0 0,0 0-33 0 0,0 0-59 0 0,0 0-154 0 0,-26 33-214 0 0,-77 103-205 0 0,65-60 52 0 0,38-67-571 0 0,-1-5-42 0 0,0 0-1 0 0,1 1 0 0 0,0-1 1 0 0,0 0-1 0 0,0 0 1 0 0,0 0-1 0 0,0 0 0 0 0,1 0 1 0 0,0 0-1 0 0,0 0 1 0 0,0 0-1 0 0,0 0 0 0 0,1 0 1 0 0,0 0-1 0 0,-1-1 1 0 0,1 1-1 0 0,1 0 0 0 0,-1-1 1 0 0,0 0-1 0 0,1 1 1 0 0,0-1-1 0 0,0 0 0 0 0,-1-1 1 0 0,2 1-1 0 0,-1 0 1 0 0,0-1-1 0 0,1 0 0 0 0,-1 1 1 0 0,1-1-1 0 0,-1-1 1 0 0,1 1-1 0 0,0-1 0 0 0,0 1 1 0 0,0-1-1 0 0,0 0 1 0 0,0 0-1 0 0,4 0-63 0 0,4-1 175 0 0,0 1-1 0 0,0-2 1 0 0,0 0 0 0 0,1 0-1 0 0,-1-1 1 0 0,-1-1-1 0 0,1 0 1 0 0,0 0 0 0 0,-1-1-1 0 0,1-1 1 0 0,-1 0 0 0 0,0 0-1 0 0,-1-1 1 0 0,1 0 0 0 0,-1-1-1 0 0,-1 0 1 0 0,1-1 0 0 0,-1 0-1 0 0,0-1 1 0 0,-1 0-1 0 0,0 0 1 0 0,6-9-175 0 0,-10 13 32 0 0,0-1 0 0 0,0 0 1 0 0,0 0-1 0 0,-1 0 0 0 0,0 0 0 0 0,0 0 0 0 0,-1-1 0 0 0,0 1 0 0 0,0-1 0 0 0,0 1 1 0 0,-1-1-1 0 0,0 0 0 0 0,0 0 0 0 0,-1 0 0 0 0,1 1 0 0 0,-2-1 0 0 0,1 0 1 0 0,-1 0-1 0 0,0 0 0 0 0,0 0 0 0 0,-1 1 0 0 0,0-1 0 0 0,0 1 0 0 0,-1-1 0 0 0,1 1 1 0 0,-1 0-1 0 0,-1 0 0 0 0,1 0 0 0 0,-1 0 0 0 0,0 1 0 0 0,-5-6-32 0 0,1 5-105 0 0,-1-1-1 0 0,0 1 1 0 0,-1 1-1 0 0,0 0 1 0 0,1 0-1 0 0,-1 1 1 0 0,-1 0-1 0 0,1 1 0 0 0,0 0 1 0 0,-1 0-1 0 0,0 1 1 0 0,-10 0 105 0 0,-30 3-2734 0 0,5 11-3435 0 0,32-4-4720 0 0</inkml:trace>
  <inkml:trace contextRef="#ctx0" brushRef="#br0" timeOffset="1388.735">2416 767 7498 0 0,'0'0'1300'0'0,"0"0"-283"0"0,0 0-87 0 0,0 0 78 0 0,0 0 14 0 0,0 0-34 0 0,0 0-92 0 0,0 0-129 0 0,0 0-115 0 0,-32 4-120 0 0,-103 18-117 0 0,132-21-397 0 0,0-1 0 0 0,-1 0 0 0 0,1 1 0 0 0,0 0 0 0 0,-1 0 0 0 0,1 0 0 0 0,0 0 0 0 0,0 0-1 0 0,0 1 1 0 0,0 0 0 0 0,0-1 0 0 0,0 1 0 0 0,1 0 0 0 0,-1 0 0 0 0,1 1 0 0 0,-1-1 0 0 0,1 0 0 0 0,0 1 0 0 0,-1-1 0 0 0,1 1 0 0 0,0 1-18 0 0,-5 6 54 0 0,2-6-54 0 0,1 1 0 0 0,0 0 0 0 0,0-1 1 0 0,0 1-1 0 0,1 0 0 0 0,-1 1 0 0 0,1-1 1 0 0,0 1-1 0 0,1-1 0 0 0,-1 1 0 0 0,1 0 1 0 0,1 0-1 0 0,-1 0 0 0 0,1 0 0 0 0,0 0 1 0 0,0 0-1 0 0,0 1 0 0 0,1-1 0 0 0,0 0 1 0 0,0 0-1 0 0,1 1 0 0 0,0-1 0 0 0,0 0 1 0 0,0 0-1 0 0,1 0 0 0 0,0 0 0 0 0,0 0 1 0 0,1 0-1 0 0,-1-1 0 0 0,1 1 0 0 0,0-1 0 0 0,1 0 1 0 0,0 1-1 0 0,6 0 104 0 0,0-1-1 0 0,0 1 1 0 0,0-2 0 0 0,1 0 0 0 0,0 0 0 0 0,0-1 0 0 0,0 0-1 0 0,1-1 1 0 0,-1 0 0 0 0,0 0 0 0 0,1-2 0 0 0,-1 1 0 0 0,1-2-1 0 0,-1 1 1 0 0,1-2 0 0 0,-1 1 0 0 0,1-2 0 0 0,-1 1 0 0 0,0-1 0 0 0,0-1-1 0 0,-1 0 1 0 0,1-1 0 0 0,-1 0 0 0 0,0 0 0 0 0,0-1 0 0 0,0-1-1 0 0,-1 1 1 0 0,0-2 0 0 0,0 0-104 0 0,18-15 394 0 0,-1-1 1 0 0,-1-1-1 0 0,-1-1 0 0 0,-1-1 0 0 0,-2-1 1 0 0,-1-1-1 0 0,-1-1 0 0 0,3-10-394 0 0,-1-1 5 0 0,-2-1 0 0 0,-2 0 0 0 0,-1-1 0 0 0,-3-1 0 0 0,-2-1-1 0 0,-1 1 1 0 0,-3-2 0 0 0,-1 1 0 0 0,-1-38-5 0 0,-5 65-86 0 0,0-1 1 0 0,-2 0-1 0 0,0 1 1 0 0,-1-1-1 0 0,0 1 0 0 0,-2 0 1 0 0,0 0-1 0 0,-1 0 1 0 0,-1 1-1 0 0,-1 0 1 0 0,-3-6 85 0 0,8 19 0 0 0,0 0 0 0 0,0 0 0 0 0,-1 0 0 0 0,1 0 1 0 0,-1 0-1 0 0,0 1 0 0 0,1 0 0 0 0,-2-1 1 0 0,1 2-1 0 0,0-1 0 0 0,-1 0 0 0 0,1 1 0 0 0,-1 0 1 0 0,1 0-1 0 0,-1 0 0 0 0,0 1 0 0 0,0-1 1 0 0,0 1-1 0 0,0 0 0 0 0,0 1 0 0 0,0-1 1 0 0,0 1-1 0 0,-1 0 0 0 0,1 0 0 0 0,0 1 0 0 0,0 0 1 0 0,0-1-1 0 0,0 2 0 0 0,0-1 0 0 0,0 1 1 0 0,0-1-1 0 0,1 1 0 0 0,-1 0 0 0 0,1 1 1 0 0,-1-1-1 0 0,1 1 0 0 0,0 0 0 0 0,0 0 0 0 0,0 1 1 0 0,0-1-1 0 0,-3 4 0 0 0,-10 13 59 0 0,1 1-1 0 0,1 0 1 0 0,0 1 0 0 0,2 1-1 0 0,0 0 1 0 0,2 1 0 0 0,1 0-1 0 0,1 1 1 0 0,0 0 0 0 0,2 0-1 0 0,1 1 1 0 0,1-1 0 0 0,2 1-1 0 0,0 1 1 0 0,2-1 0 0 0,0 0-1 0 0,2 1 1 0 0,1-1 0 0 0,5 19-59 0 0,-5-22 54 0 0,2 0 1 0 0,1-1 0 0 0,1 0-1 0 0,0 0 1 0 0,2 0-1 0 0,1-1 1 0 0,0 0-1 0 0,2 0 1 0 0,0-2 0 0 0,1 1-1 0 0,1-1 1 0 0,1-1-1 0 0,1 0 1 0 0,4 3-55 0 0,41 23-812 0 0,-45-39-2998 0 0,-1-3-3651 0 0,-12-2-4076 0 0</inkml:trace>
  <inkml:trace contextRef="#ctx0" brushRef="#br0" timeOffset="1831.572">2933 574 10498 0 0,'0'0'1677'0'0,"0"0"-767"0"0,0 0-344 0 0,0 0 38 0 0,0 0 83 0 0,0 0-64 0 0,0 0-166 0 0,0 0-172 0 0,0 0-131 0 0,0 0-55 0 0,-1 35-29 0 0,-1 108-28 0 0,12-79 10 0 0,-4-55-27 0 0,-3-3 63 0 0,0-1-1 0 0,0 1 1 0 0,1-1-1 0 0,0 0 1 0 0,0 1 0 0 0,0-2-1 0 0,1 1 1 0 0,0 0-1 0 0,0-1 1 0 0,0 0 0 0 0,0 0-1 0 0,1-1 1 0 0,-1 1-1 0 0,1-1 1 0 0,0-1 0 0 0,0 1-1 0 0,0-1 1 0 0,0 0 0 0 0,0 0-1 0 0,1 0 1 0 0,-1-1-1 0 0,1 0 1 0 0,0 0-88 0 0,-1-2 158 0 0,0 1 0 0 0,1 0 0 0 0,-1-1 0 0 0,0 0 0 0 0,1-1 0 0 0,-1 0 0 0 0,0 0 0 0 0,0 0 0 0 0,0 0 0 0 0,-1-1 0 0 0,1 0 0 0 0,-1 0 0 0 0,1-1 0 0 0,-1 1 0 0 0,0-1 0 0 0,0 0 0 0 0,1-2-158 0 0,10-9 158 0 0,-1 0-1 0 0,-1-1 1 0 0,0 0-1 0 0,-1-1 1 0 0,-1-1 0 0 0,-1 0-1 0 0,0 0 1 0 0,-1-1-1 0 0,-1-1 1 0 0,-1 1 0 0 0,5-21-158 0 0,-6-51-2944 0 0,-11 82-6242 0 0,2 5-1868 0 0</inkml:trace>
  <inkml:trace contextRef="#ctx0" brushRef="#br0" timeOffset="2153.32">3819 586 13779 0 0,'0'0'1003'0'0,"0"0"-311"0"0,0 0 95 0 0,0 0 285 0 0,0 0 154 0 0,0 0-63 0 0,0 0-322 0 0,0 0-289 0 0,0 0-173 0 0,0 0-126 0 0,0 0-70 0 0,0 0-58 0 0,0 0-43 0 0,-23 2-48 0 0,-70 12 12 0 0,33 17 2 0 0,52-24-38 0 0,0-1-5 0 0,1 0 0 0 0,0 1 0 0 0,0-1 0 0 0,0 1-1 0 0,1 0 1 0 0,0 1 0 0 0,1 0 0 0 0,-1 0-1 0 0,2 0 1 0 0,-1 0 0 0 0,1 1 0 0 0,0-1 0 0 0,1 1-1 0 0,0 0 1 0 0,0 1 0 0 0,1-1 0 0 0,-1 7-5 0 0,3-9-2 0 0,0-1 1 0 0,0 0-1 0 0,1 0 1 0 0,-1 1-1 0 0,1-1 1 0 0,1 0-1 0 0,-1 0 1 0 0,1 0-1 0 0,0 0 1 0 0,0 0-1 0 0,1-1 1 0 0,0 1-1 0 0,0-1 1 0 0,0 1-1 0 0,1-1 1 0 0,-1 0-1 0 0,1-1 0 0 0,0 1 1 0 0,1 0-1 0 0,-1-1 1 0 0,1 0-1 0 0,3 2 2 0 0,0 0-68 0 0,-1 0 0 0 0,1 0 0 0 0,1-1-1 0 0,-1 0 1 0 0,1-1 0 0 0,-1 0-1 0 0,1 0 1 0 0,0-1 0 0 0,1 0 0 0 0,-1 0-1 0 0,0-1 1 0 0,1 0 0 0 0,0-1-1 0 0,-1 0 1 0 0,1-1 0 0 0,-1 0 0 0 0,1 0-1 0 0,0-1 1 0 0,-1-1 0 0 0,1 1-1 0 0,-1-1 1 0 0,1-1 0 0 0,-1 0 0 0 0,0 0-1 0 0,0-1 1 0 0,0 0 0 0 0,-1 0-1 0 0,1-1 1 0 0,-1-1 0 0 0,0 1-1 0 0,-1-1 1 0 0,1 0 0 0 0,-1-1 0 0 0,1-1 68 0 0,-1 1-680 0 0,19-23-2756 0 0,-8 10-2931 0 0,-9 7-3152 0 0</inkml:trace>
  <inkml:trace contextRef="#ctx0" brushRef="#br0" timeOffset="2397.347">4306 181 8602 0 0,'0'0'6317'0'0,"0"0"-4412"0"0,0 0-1263 0 0,0 0 12 0 0,0 0 141 0 0,0 0 113 0 0,0 0-27 0 0,0 0-138 0 0,0 0-124 0 0,-11 36-71 0 0,-36 115-49 0 0,-15 105 803 0 0,54-211-1344 0 0,2 1 0 0 0,2 1 1 0 0,2-1-1 0 0,2 0 1 0 0,2 5 41 0 0,14 14 79 0 0,4-42-3268 0 0,12-22-9777 0 0,-29-5 4835 0 0</inkml:trace>
  <inkml:trace contextRef="#ctx0" brushRef="#br0" timeOffset="2647.677">3800 513 13987 0 0,'0'0'791'0'0,"0"0"-267"0"0,0 0 71 0 0,0 0 188 0 0,0 0 81 0 0,0 0-25 0 0,33 0-114 0 0,106 3-134 0 0,-41-4-76 0 0,0-4 0 0 0,56-12-515 0 0,-22 1-8613 0 0,-116 13-2415 0 0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33.48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349 36 5385 0 0,'0'0'1404'0'0,"0"0"-181"0"0,0 0 91 0 0,0 0 218 0 0,0 0 238 0 0,0 0 48 0 0,0 0-187 0 0,0 0-280 0 0,0 0-302 0 0,0 0-201 0 0,0 0-138 0 0,1-6-102 0 0,3-17-66 0 0,-3 17-62 0 0,-1 6-35 0 0,0 0-41 0 0,0 0-64 0 0,0 0-78 0 0,0 0-65 0 0,0 16 120 0 0,14 180 882 0 0,-15 128-547 0 0,-5-272-646 0 0,-3 0-1 0 0,-3 0 0 0 0,-1-2 1 0 0,-14 32-6 0 0,24-69-1219 0 0,-6 16 3358 0 0,5-25-6891 0 0,3-14-9071 0 0,1 5 5975 0 0</inkml:trace>
  <inkml:trace contextRef="#ctx0" brushRef="#br0" timeOffset="248.15">1 513 10586 0 0,'0'0'634'0'0,"0"0"-272"0"0,0 0 67 0 0,0 0 401 0 0,0 0 259 0 0,0 0 83 0 0,0 0-63 0 0,0 0-135 0 0,0 0-167 0 0,39 5-195 0 0,126 16-155 0 0,-29-24 133 0 0,-102-4-501 0 0,176-44-454 0 0,-165 35-1646 0 0,-31 6-7733 0 0,-12 10 2124 0 0</inkml:trace>
  <inkml:trace contextRef="#ctx0" brushRef="#br0" timeOffset="1216.032">613 760 0 0 0,'0'0'863'0'0,"0"0"312"0"0,0 0 210 0 0,0 0 138 0 0,0 0 80 0 0,0 0-49 0 0,0 0-122 0 0,0 0-181 0 0,0 0-141 0 0,0 0-87 0 0,35-1-102 0 0,109-6-74 0 0,-79-9 301 0 0,-56 9-824 0 0,0 2-36 0 0,0 0 0 0 0,0-1 0 0 0,0 0 0 0 0,-1 0 0 0 0,1-1-1 0 0,-2 0 1 0 0,1-1 0 0 0,-1 1 0 0 0,0-2 0 0 0,0 1 0 0 0,-1-1 0 0 0,1-3-288 0 0,-3 4 136 0 0,-1 1 0 0 0,0-1 0 0 0,0-1 0 0 0,-1 1 0 0 0,0 0 0 0 0,-1 0 0 0 0,0-1 0 0 0,0 1 0 0 0,-1-1 0 0 0,0 1 0 0 0,0-1 0 0 0,-1 0-136 0 0,0 5-31 0 0,-1 1 0 0 0,1 0 0 0 0,-1 0 0 0 0,0 1 0 0 0,0-1-1 0 0,0 0 1 0 0,0 1 0 0 0,0-1 0 0 0,0 1 0 0 0,-1-1 0 0 0,1 1 0 0 0,-1 0 0 0 0,1 0 0 0 0,-1 0 0 0 0,0 0 0 0 0,0 1 0 0 0,0-1 0 0 0,0 1-1 0 0,0 0 1 0 0,0 0 0 0 0,0 0 0 0 0,-1 0 0 0 0,1 0 0 0 0,0 1 0 0 0,-1 0 0 0 0,1-1 0 0 0,0 1 0 0 0,-1 0 0 0 0,1 1 0 0 0,0-1 0 0 0,-1 0 0 0 0,1 1-1 0 0,0 0 1 0 0,0 0 0 0 0,0 0 0 0 0,-1 0 0 0 0,1 0 0 0 0,0 1 0 0 0,0 0 0 0 0,0 0 31 0 0,-14 7-72 0 0,0 1 0 0 0,1 1 0 0 0,0 1 0 0 0,1 0 0 0 0,0 1 0 0 0,1 1 0 0 0,0 0 1 0 0,2 1-1 0 0,-1 0 0 0 0,2 1 0 0 0,0 0 0 0 0,1 1 0 0 0,0 0 0 0 0,2 1 0 0 0,-4 9 72 0 0,10-22 14 0 0,1 0 0 0 0,-1 0 1 0 0,1 1-1 0 0,0-1 0 0 0,0 1 0 0 0,1-1 0 0 0,-1 0 1 0 0,1 1-1 0 0,1-1 0 0 0,-1 1 0 0 0,1-1 0 0 0,0 1 0 0 0,0-1 1 0 0,0 0-1 0 0,1 0 0 0 0,0 0 0 0 0,0 0 0 0 0,0 0 1 0 0,0 0-1 0 0,1 0 0 0 0,0 0 0 0 0,0-1 0 0 0,0 0 0 0 0,1 1 1 0 0,-1-1-1 0 0,1 0 0 0 0,0-1 0 0 0,0 1 0 0 0,1-1 1 0 0,-1 0-1 0 0,1 0 0 0 0,-1 0 0 0 0,1 0 0 0 0,0-1 1 0 0,0 0-1 0 0,0 0 0 0 0,0 0 0 0 0,1-1 0 0 0,-1 0 0 0 0,0 0 1 0 0,1 0-1 0 0,-1-1 0 0 0,1 1 0 0 0,0-1-14 0 0,23 0 134 0 0,0-1-1 0 0,0-2 1 0 0,0 0-1 0 0,0-2 1 0 0,-1-1-1 0 0,0-1 1 0 0,0-2-1 0 0,-1-1 1 0 0,0-1-1 0 0,-1-1 1 0 0,0-1-1 0 0,-1-1 1 0 0,0-2-1 0 0,-1 0 1 0 0,-1-2-1 0 0,-1 0 1 0 0,11-13-134 0 0,3-2 26 0 0,-1-2 0 0 0,-2-2-1 0 0,-2-1 1 0 0,-1-1 0 0 0,-2-2 0 0 0,19-36-26 0 0,-39 64-21 0 0,-1 0 0 0 0,0-1 1 0 0,-1 1-1 0 0,-1-1 1 0 0,0-1-1 0 0,0 1 0 0 0,-2-1 1 0 0,0 0-1 0 0,0 0 1 0 0,-2 0-1 0 0,1-10 21 0 0,-3 23-21 0 0,0 0 0 0 0,0 1-1 0 0,0-1 1 0 0,0 0 0 0 0,-1 1 0 0 0,1-1 0 0 0,-1 0 0 0 0,1 1-1 0 0,-1 0 1 0 0,1-1 0 0 0,-1 1 0 0 0,0 0 0 0 0,1 0 0 0 0,-1 0-1 0 0,0 0 1 0 0,0 0 0 0 0,0 0 0 0 0,0 0 0 0 0,0 1-1 0 0,0-1 1 0 0,0 1 0 0 0,0-1 0 0 0,0 1 0 0 0,0 0 0 0 0,0 0-1 0 0,0 0 1 0 0,0 0 0 0 0,0 0 0 0 0,0 1 0 0 0,0-1 0 0 0,0 0-1 0 0,0 1 1 0 0,0 0 0 0 0,0-1 0 0 0,0 1 0 0 0,0 0 0 0 0,0 0-1 0 0,0 0 1 0 0,0 0 0 0 0,1 0 0 0 0,-1 1 0 0 0,1-1-1 0 0,-1 0 1 0 0,1 1 0 0 0,-1-1 0 0 0,1 1 0 0 0,0 0 0 0 0,-1-1-1 0 0,1 2 22 0 0,-15 13-22 0 0,0 1 0 0 0,2 0 1 0 0,0 1-1 0 0,1 0 0 0 0,1 1 0 0 0,1 1 0 0 0,0 0 0 0 0,2 0 0 0 0,0 1 0 0 0,1 0 0 0 0,1 0 0 0 0,1 1 0 0 0,1 0 0 0 0,1 0 0 0 0,1 1 0 0 0,1-1 0 0 0,1 1 0 0 0,1-1 0 0 0,2 17 22 0 0,-1-32 12 0 0,0 1-1 0 0,0-1 1 0 0,1 1 0 0 0,0-1-1 0 0,0 0 1 0 0,1 1 0 0 0,0-1-1 0 0,0-1 1 0 0,0 1 0 0 0,1 0-1 0 0,0-1 1 0 0,1 0-1 0 0,-1 0 1 0 0,1 0 0 0 0,0 0-1 0 0,1-1 1 0 0,-1 0 0 0 0,1 0-1 0 0,0 0 1 0 0,0-1 0 0 0,1 0-1 0 0,-1 0 1 0 0,1 0 0 0 0,0-1-1 0 0,0 0 1 0 0,0-1 0 0 0,0 1-1 0 0,1-2 1 0 0,-1 1 0 0 0,1-1-1 0 0,-1 0 1 0 0,1 0-1 0 0,-1-1 1 0 0,4 0-12 0 0,5 0 90 0 0,-1 0 0 0 0,0-1-1 0 0,0-1 1 0 0,0 0 0 0 0,0-1-1 0 0,0-1 1 0 0,-1-1 0 0 0,1 0 0 0 0,-1 0-1 0 0,0-2 1 0 0,5-2-90 0 0,7-6 79 0 0,0-1-1 0 0,-2 0 1 0 0,0-2-1 0 0,0-1 1 0 0,-2-1 0 0 0,0-1-1 0 0,-2-1 1 0 0,0 0-1 0 0,-2-2 1 0 0,0 0 0 0 0,-2-1-1 0 0,0-1 1 0 0,-2 0-1 0 0,-1-1 1 0 0,-1-1 0 0 0,-1 0-1 0 0,5-22-78 0 0,10-145-330 0 0,-25 192 315 0 0,-1 1 0 0 0,0-1 0 0 0,0 1 0 0 0,0-1 0 0 0,0 1 0 0 0,-1-1 0 0 0,1 1 0 0 0,-1-1 0 0 0,1 1 0 0 0,-1 0 0 0 0,0-1 0 0 0,0 1 0 0 0,0 0 0 0 0,0-1 0 0 0,-1 1 0 0 0,1 0 0 0 0,-1 0 0 0 0,1 0 0 0 0,-1 0 0 0 0,0 0 0 0 0,1 1 0 0 0,-1-1 0 0 0,0 0 0 0 0,0 1 0 0 0,0-1 0 0 0,0 1 1 0 0,-1 0-1 0 0,1 0 0 0 0,0 0 0 0 0,-1 0 0 0 0,1 0 0 0 0,0 0 0 0 0,-1 1 0 0 0,1-1 0 0 0,-1 1 0 0 0,1-1 0 0 0,-1 1 0 0 0,1 0 0 0 0,-1 0 0 0 0,1 0 0 0 0,-1 0 0 0 0,1 1 0 0 0,-1-1 0 0 0,1 1 0 0 0,-1 0 0 0 0,1-1 0 0 0,-1 1 0 0 0,1 0 0 0 0,0 0 0 0 0,-2 1 15 0 0,-3 2-7 0 0,0 0 0 0 0,0 0-1 0 0,0 1 1 0 0,0-1-1 0 0,1 2 1 0 0,-1-1 0 0 0,1 1-1 0 0,1 0 1 0 0,-1 0-1 0 0,1 0 1 0 0,0 1 0 0 0,1 0-1 0 0,-1 0 1 0 0,1 0-1 0 0,1 0 1 0 0,-1 1 0 0 0,1 0-1 0 0,0-1 1 0 0,1 2 7 0 0,-29 156 86 0 0,31-160-84 0 0,-4 26 45 0 0,1 1 0 0 0,2 0 1 0 0,1-1-1 0 0,2 1 1 0 0,1-1-1 0 0,1 1 1 0 0,1-1-1 0 0,10 27-47 0 0,52 77 111 0 0,-57-121-162 0 0,48 48-977 0 0,-43-60-4433 0 0,-11-2-5015 0 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35.4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17 691 3681 0 0,'0'0'979'0'0,"0"0"-213"0"0,0 0 131 0 0,0 0 298 0 0,0 0 220 0 0,0 0 98 0 0,0 0-55 0 0,0 0-134 0 0,0 0-109 0 0,0 0-120 0 0,0 0-76 0 0,0 0-79 0 0,0 0-62 0 0,0 5-48 0 0,-10 78 2168 0 0,8-75-2932 0 0,0 0-1 0 0,1 0 0 0 0,0-1 0 0 0,1 1 0 0 0,0 0 1 0 0,0 0-1 0 0,1 0 0 0 0,0 0 0 0 0,0 0 0 0 0,1-1 1 0 0,0 1-1 0 0,0 0 0 0 0,1-1 0 0 0,0 1 0 0 0,0-1 0 0 0,0 0 1 0 0,2 2-66 0 0,0-3 86 0 0,-1 0 0 0 0,1-1 0 0 0,0 1 0 0 0,0-1-1 0 0,1 0 1 0 0,-1 0 0 0 0,1-1 0 0 0,0 1 0 0 0,1-1 0 0 0,-1-1 0 0 0,1 1 0 0 0,0-1 0 0 0,-1 0 0 0 0,1-1 0 0 0,0 1 0 0 0,1-2 0 0 0,-1 1 0 0 0,0-1 0 0 0,1 0 0 0 0,-1 0 0 0 0,0-1 0 0 0,1 0 0 0 0,5 0-86 0 0,3-2 140 0 0,0-1 0 0 0,0 0 0 0 0,0-1 0 0 0,0-1 0 0 0,0 0 0 0 0,-1-1 0 0 0,0-1-1 0 0,0 0 1 0 0,-1-1 0 0 0,3-3-140 0 0,-2 2 46 0 0,0 0 0 0 0,-1-1-1 0 0,0-1 1 0 0,-1 0-1 0 0,0-1 1 0 0,-1 0 0 0 0,-1-1-1 0 0,0 0 1 0 0,0-1-1 0 0,-1 0 1 0 0,-1-1 0 0 0,0 0-1 0 0,-1-1 1 0 0,-1 0-1 0 0,-1 0 1 0 0,0 0 0 0 0,-1-1-1 0 0,0 1 1 0 0,-2-1-1 0 0,0-1 1 0 0,0-3-46 0 0,-4 18-22 0 0,1 0 0 0 0,0 0 0 0 0,-1 0 1 0 0,0 0-1 0 0,0 0 0 0 0,0 0 0 0 0,0 0 0 0 0,0 0 0 0 0,0 1 1 0 0,-1-1-1 0 0,0 1 0 0 0,1-1 0 0 0,-1 1 0 0 0,0-1 0 0 0,0 1 0 0 0,0 0 1 0 0,0 0-1 0 0,-1 0 0 0 0,1 0 0 0 0,-1 0 0 0 0,1 0 0 0 0,-1 1 1 0 0,0-1 21 0 0,-20-4-2567 0 0,-2 13-3523 0 0,19-3-5123 0 0</inkml:trace>
  <inkml:trace contextRef="#ctx0" brushRef="#br0" timeOffset="523.99">1050 541 5505 0 0,'0'0'3104'0'0,"0"0"-925"0"0,0 0-455 0 0,0 0-145 0 0,0 0-107 0 0,0 0-142 0 0,0 0-178 0 0,0 0-184 0 0,0 0-175 0 0,0 0-148 0 0,0 0-133 0 0,0 0-82 0 0,0 0-102 0 0,-11-6-68 0 0,-37-17-30 0 0,7 24 255 0 0,32 4-411 0 0,7-3-71 0 0,0 0 0 0 0,0 0 0 0 0,0 0 0 0 0,1 0 0 0 0,-1 0 0 0 0,1 0 0 0 0,-1 1 0 0 0,1-1 0 0 0,0 0 0 0 0,0 1 0 0 0,0-1 0 0 0,0 1 0 0 0,0-1-1 0 0,1 1 1 0 0,-1 0 0 0 0,1-1 0 0 0,0 1 0 0 0,0 0 0 0 0,-1-1 0 0 0,2 1 0 0 0,-1 2-3 0 0,-1 2 37 0 0,0 1-14 0 0,0 0 0 0 0,0 0 0 0 0,0 0 0 0 0,1 0 0 0 0,0 0 0 0 0,1 0 0 0 0,0 0 0 0 0,0 0 0 0 0,1 0 0 0 0,0 0 0 0 0,0 0 0 0 0,1 0 0 0 0,0-1 0 0 0,0 0 0 0 0,1 1 0 0 0,-1-1 0 0 0,2 0 0 0 0,-1-1 0 0 0,1 1 0 0 0,0-1 0 0 0,5 5-23 0 0,69 46 538 0 0,-72-53-489 0 0,0 0 0 0 0,-1 1-1 0 0,0-1 1 0 0,0 1 0 0 0,0 0-1 0 0,0 1 1 0 0,-1-1 0 0 0,0 1 0 0 0,0 0-1 0 0,-1 1 1 0 0,1-1 0 0 0,-1 1-1 0 0,-1 0 1 0 0,1 0 0 0 0,-1 0-1 0 0,-1 0 1 0 0,1 0 0 0 0,-1 1-1 0 0,0-1 1 0 0,0 3-49 0 0,-2-5 40 0 0,0 1 0 0 0,0-1 0 0 0,0 0 0 0 0,-1 1 0 0 0,0-1 0 0 0,0 0 0 0 0,0 0 0 0 0,-1 0 0 0 0,1 1 0 0 0,-1-2 0 0 0,0 1 0 0 0,-1 0 0 0 0,1 0 0 0 0,-1-1 0 0 0,0 1 0 0 0,0-1 0 0 0,-1 0 0 0 0,1 0 0 0 0,-1 0 0 0 0,0 0 0 0 0,0-1 0 0 0,-2 2-40 0 0,-5 4 8 0 0,0 0-1 0 0,-1-1 1 0 0,0 0-1 0 0,0-1 1 0 0,-1-1 0 0 0,0 0-1 0 0,0 0 1 0 0,0-1-1 0 0,-1-1 1 0 0,0-1-1 0 0,1 0 1 0 0,-1 0-1 0 0,-1-1 1 0 0,1-1 0 0 0,-4 0-8 0 0,16-1-62 0 0,0-1 1 0 0,0 1 0 0 0,1 0 0 0 0,-1 0 0 0 0,0-1 0 0 0,1 1 0 0 0,-1-1 0 0 0,0 1 0 0 0,1-1 0 0 0,-1 0-1 0 0,1 0 1 0 0,-1 0 0 0 0,1 0 0 0 0,-1 0 0 0 0,1 0 0 0 0,0 0 0 0 0,-1 0 0 0 0,1 0 0 0 0,0-1 0 0 0,0 1 0 0 0,0 0-1 0 0,0-1 1 0 0,0 1 0 0 0,0-1 0 0 0,0 1 0 0 0,1-1 0 0 0,-1 0 0 0 0,0 1 0 0 0,1-1 0 0 0,-1-1 61 0 0,-3-15-3595 0 0,3 0-3768 0 0,1 10-3888 0 0</inkml:trace>
  <inkml:trace contextRef="#ctx0" brushRef="#br0" timeOffset="1097.422">1416 67 4089 0 0,'0'0'3083'0'0,"0"0"-885"0"0,0 0-214 0 0,0 0 25 0 0,0 0-63 0 0,0 0-230 0 0,0 0-373 0 0,0 0-387 0 0,0 0-292 0 0,0 0-188 0 0,0 0-78 0 0,0 0-5 0 0,0 0 14 0 0,8-5 5 0 0,101-32 1051 0 0,-84 34-1181 0 0,50-7 352 0 0,2 3 0 0 0,-1 4 0 0 0,10 3-634 0 0,-82-1 17 0 0,-1 1-1 0 0,1 0 0 0 0,-1-1 0 0 0,1 1 0 0 0,0 0 0 0 0,-1 1 0 0 0,1-1 0 0 0,-1 1 0 0 0,1-1 0 0 0,-1 1 0 0 0,1 0 0 0 0,-1 1 0 0 0,1-1 0 0 0,-1 0 0 0 0,0 1 0 0 0,0 0 0 0 0,0 0 0 0 0,0 0 0 0 0,0 0 0 0 0,0 0 0 0 0,0 1 0 0 0,-1-1 0 0 0,1 1 0 0 0,-1-1 0 0 0,0 1 0 0 0,1 0 0 0 0,-1 0 0 0 0,-1 0 0 0 0,1 1 0 0 0,0-1 0 0 0,-1 0 1 0 0,0 1-1 0 0,1-1 0 0 0,-1 0 0 0 0,-1 1 0 0 0,1 0 0 0 0,0-1 0 0 0,-1 1 0 0 0,0-1 0 0 0,0 1 0 0 0,0 0 0 0 0,0-1 0 0 0,-1 1 0 0 0,1-1 0 0 0,-1 1 0 0 0,0-1 0 0 0,0 2-16 0 0,-70 97 470 0 0,47-74-381 0 0,-35 39 53 0 0,42-50-119 0 0,0 1 0 0 0,1 1 0 0 0,1 0 0 0 0,1 1 0 0 0,1 0-1 0 0,0 1 1 0 0,2 1 0 0 0,-9 21-23 0 0,19-38-51 0 0,-1 1 0 0 0,1-1 0 0 0,1 1 0 0 0,-1 0 0 0 0,1-1 0 0 0,-1 1 0 0 0,2 0-1 0 0,-1 0 1 0 0,1-1 0 0 0,-1 1 0 0 0,2 0 0 0 0,-1-1 0 0 0,1 1 0 0 0,-1-1 0 0 0,2 0 0 0 0,-1 1 0 0 0,0-1 0 0 0,1 0-1 0 0,0 0 1 0 0,0-1 0 0 0,1 1 0 0 0,-1-1 0 0 0,1 1 0 0 0,0-1 0 0 0,0 0 0 0 0,1 0 0 0 0,-1-1 0 0 0,1 1 0 0 0,2 0 51 0 0,19 13-1637 0 0,-13-9-882 0 0,0 1-3833 0 0,-3-5-5273 0 0</inkml:trace>
  <inkml:trace contextRef="#ctx0" brushRef="#br0" timeOffset="1320.366">2148 996 15635 0 0,'0'0'1033'0'0,"0"0"-296"0"0,0 0 55 0 0,0 0 171 0 0,0 0 55 0 0,0 0-152 0 0,-18 35-296 0 0,-56 109-271 0 0,32-39-191 0 0,39-98-208 0 0,-12 21-961 0 0,-7-19-3265 0 0,13-7-1456 0 0,1-1-4970 0 0</inkml:trace>
  <inkml:trace contextRef="#ctx0" brushRef="#br0" timeOffset="1525.917">1817 957 11554 0 0,'0'0'5200'0'0,"0"0"-3511"0"0,0 0-1177 0 0,0 0-20 0 0,0 0 173 0 0,0 0 149 0 0,0 0 19 0 0,0 0-75 0 0,0 0-122 0 0,0 0-83 0 0,0 0-63 0 0,37 25-62 0 0,119 79-83 0 0,-37-21 171 0 0,15 40-1734 0 0,-122-109-643 0 0,-6-6-2667 0 0,2-3-7125 0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90 15403 0 0,'0'0'1246'0'0,"0"0"-405"0"0,0 0 6 0 0,0 0 104 0 0,0 0-21 0 0,0 0-166 0 0,0 0-272 0 0,0 0-185 0 0,0 0-123 0 0,0 0-26 0 0,0 0-16 0 0,0 0-52 0 0,-7 18-18 0 0,-43 118 38 0 0,46-129-111 0 0,1 1-1 0 0,1 0 1 0 0,-1 0 0 0 0,1 0 0 0 0,0 0 0 0 0,1 0-1 0 0,0 0 1 0 0,1 0 0 0 0,-1 1 0 0 0,1-1-1 0 0,1 0 1 0 0,0 1 0 0 0,0-1 0 0 0,1 0 0 0 0,-1 0-1 0 0,2 0 1 0 0,-1 0 0 0 0,1 0 0 0 0,1-1 0 0 0,-1 1-1 0 0,1-1 1 0 0,0 0 0 0 0,1 0 0 0 0,0 0-1 0 0,0-1 1 0 0,0 0 0 0 0,1 0 0 0 0,0 0 0 0 0,0 0-1 0 0,1-1 1 0 0,-1 0 0 0 0,1-1 0 0 0,3 2 1 0 0,-3-1 116 0 0,0-1 1 0 0,1 0-1 0 0,0-1 1 0 0,0 0-1 0 0,0 0 1 0 0,0-1-1 0 0,0 0 1 0 0,0 0-1 0 0,1-1 1 0 0,-1 0-1 0 0,1 0 1 0 0,-1-1 0 0 0,0 0-1 0 0,1-1 1 0 0,-1 0-1 0 0,1 0 1 0 0,-1 0-1 0 0,0-1 1 0 0,0-1-1 0 0,0 1 1 0 0,0-2-1 0 0,0 1 1 0 0,0-1-1 0 0,-1 0 1 0 0,0 0-1 0 0,1-1 1 0 0,-2 0-1 0 0,1 0 1 0 0,-1-1-1 0 0,1 1 1 0 0,-2-2-1 0 0,1 1 1 0 0,-1 0-1 0 0,0-1 1 0 0,0 0-1 0 0,0-1 1 0 0,-1 1-1 0 0,2-5-116 0 0,-3 1 31 0 0,-1 1 0 0 0,1-1-1 0 0,-1 1 1 0 0,-1-1 0 0 0,0 0-1 0 0,-1 0 1 0 0,0 1-1 0 0,-1-1 1 0 0,0 0 0 0 0,0 0-1 0 0,-1 1 1 0 0,0-1 0 0 0,-1 1-1 0 0,-1-1 1 0 0,1 1-1 0 0,-2 0 1 0 0,1 1 0 0 0,-1-1-1 0 0,-1 1 1 0 0,0 0 0 0 0,0 0-1 0 0,-1 0 1 0 0,0 1-1 0 0,0 0 1 0 0,-1 1 0 0 0,0-1-1 0 0,0 1 1 0 0,-7-3-31 0 0,9 5-110 0 0,-1 1 1 0 0,0 1-1 0 0,0-1 1 0 0,0 1-1 0 0,0 0 1 0 0,-1 1-1 0 0,1 0 0 0 0,-1 0 1 0 0,1 0-1 0 0,-1 1 1 0 0,0 0-1 0 0,1 1 1 0 0,-1 0-1 0 0,0 0 1 0 0,0 1-1 0 0,0-1 1 0 0,1 2-1 0 0,-6 0 110 0 0,-41 30-8993 0 0,44-19-2967 0 0</inkml:trace>
  <inkml:trace contextRef="#ctx0" brushRef="#br0" timeOffset="519.538">572 405 2128 0 0,'0'0'2366'0'0,"0"0"-612"0"0,0 0 164 0 0,0 0 288 0 0,0 0 57 0 0,0 0-188 0 0,0 0-356 0 0,0 0-284 0 0,0 0-183 0 0,0 0-152 0 0,0 0-159 0 0,0 0-141 0 0,0 0-99 0 0,1-1-67 0 0,171-209 3455 0 0,-125 156-3996 0 0,-32 36-260 0 0,-13 32-432 0 0,-31 113 406 0 0,29-122 204 0 0,0 0 1 0 0,0 0-1 0 0,1-1 1 0 0,0 1-1 0 0,0 0 1 0 0,0 0-1 0 0,1-1 1 0 0,-1 1-1 0 0,1-1 1 0 0,0 1-1 0 0,1-1 1 0 0,-1 0-1 0 0,1 0 1 0 0,0 0-1 0 0,0 0 0 0 0,0 0 1 0 0,0-1-1 0 0,1 1 1 0 0,-1-1-1 0 0,1 0 1 0 0,0 0-1 0 0,0 0 1 0 0,0 0-1 0 0,0-1 1 0 0,1 0-1 0 0,-1 0 1 0 0,0 0-1 0 0,1 0 1 0 0,0-1-1 0 0,-1 0 1 0 0,1 1-1 0 0,0-2 0 0 0,0 1 1 0 0,0-1-1 0 0,0 1 1 0 0,-1-1-1 0 0,1-1 1 0 0,0 1-1 0 0,0-1 1 0 0,1 0-12 0 0,2-1 91 0 0,-1-1 0 0 0,0 0 1 0 0,0 0-1 0 0,0-1 0 0 0,0 1 0 0 0,-1-1 1 0 0,1-1-1 0 0,-1 0 0 0 0,0 1 0 0 0,0-2 1 0 0,-1 1-1 0 0,1-1 0 0 0,-1 0 1 0 0,0 0-1 0 0,-1 0 0 0 0,4-7-91 0 0,1-3-5 0 0,0-1-1 0 0,-1 0 1 0 0,-1 0-1 0 0,-1 0 1 0 0,0-1-1 0 0,-1 0 1 0 0,-1 0 0 0 0,-1 0-1 0 0,0-1 1 0 0,-2 1-1 0 0,0-1 1 0 0,-1 0-1 0 0,-1-1 6 0 0,-12-5-2291 0 0,2 16-3402 0 0,3 5-6660 0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4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68 817 21461 0 0,'0'0'864'0'0,"0"0"-632"0"0,0 0-72 0 0,0 0 144 0 0,0 0 96 0 0,0 0 48 0 0,0 0-160 0 0,0 0-136 0 0,0 0-96 0 0,0 0-120 0 0,0 0 32 0 0,0 0-72 0 0,0 0-112 0 0,-25 143-248 0 0,25-135-560 0 0,0-4-1953 0 0,0-1-9986 0 0</inkml:trace>
  <inkml:trace contextRef="#ctx0" brushRef="#br0" timeOffset="262.35">1 355 17708 0 0,'0'0'4313'0'0,"0"0"-3433"0"0,0 0-352 0 0,0 0-128 0 0,0 0-72 0 0,0 0-64 0 0,0 0-144 0 0,0 0-136 0 0,0 0-160 0 0,0 0-184 0 0,0 0-288 0 0,0 0-360 0 0,0 0-841 0 0,0 0-3088 0 0,17-173-7721 0 0</inkml:trace>
  <inkml:trace contextRef="#ctx0" brushRef="#br0" timeOffset="573.964">509 4 12371 0 0,'0'0'3366'0'0,"0"0"-1415"0"0,0 0-718 0 0,0 0-160 0 0,0 0-5 0 0,0 0-47 0 0,0 0-147 0 0,0 0-219 0 0,0 0-191 0 0,0 0-113 0 0,0 0-63 0 0,0 0-30 0 0,6-3 408 0 0,-3 615 1608 0 0,-13-284-2202 0 0,9-320 74 0 0,0 11-803 0 0,-7-27-1217 0 0,3-19-1446 0 0,4 17-189 0 0,1 1-3578 0 0,0 1-4245 0 0</inkml:trace>
  <inkml:trace contextRef="#ctx0" brushRef="#br0" timeOffset="840.453">193 671 12819 0 0,'0'0'3516'0'0,"0"0"-1618"0"0,0 0-651 0 0,0 0-60 0 0,0 0-52 0 0,0 0-127 0 0,0 0-241 0 0,0 0-270 0 0,0 0-131 0 0,0 0-30 0 0,0 0 52 0 0,0 0 71 0 0,0 0 14 0 0,23-1-26 0 0,125-2 294 0 0,153-28 445 0 0,-256 24-841 0 0,-9 1-1525 0 0,-11 4-5177 0 0,-25 2-3991 0 0</inkml:trace>
  <inkml:trace contextRef="#ctx0" brushRef="#br0" timeOffset="1103.258">989 717 15747 0 0,'0'0'907'0'0,"0"0"-343"0"0,0 0-60 0 0,0 0 138 0 0,0 0 94 0 0,0 0-4 0 0,0 0-109 0 0,0 0-156 0 0,0 0-122 0 0,0 0-90 0 0,0 0-34 0 0,0 0-33 0 0,0 0-44 0 0,6 34-21 0 0,16 104-35 0 0,-15-63-401 0 0,-7-75 267 0 0,-1 3-909 0 0,-2-2-4742 0 0,1-1-5145 0 0</inkml:trace>
  <inkml:trace contextRef="#ctx0" brushRef="#br0" timeOffset="1360.496">997 374 5097 0 0,'0'0'6650'0'0,"0"0"-5074"0"0,0 0-656 0 0,0 0-272 0 0,0 0-248 0 0,0 0-216 0 0,0 0-288 0 0,0 0-344 0 0,0 0-696 0 0,0 0-2041 0 0,0 0-7409 0 0</inkml:trace>
  <inkml:trace contextRef="#ctx0" brushRef="#br0" timeOffset="2843.261">976 355 4105 0 0,'0'0'2779'0'0,"0"0"-384"0"0,0 0-134 0 0,0 0-47 0 0,0 0-219 0 0,0 0-324 0 0,0 0-358 0 0,0 0-282 0 0,0 0-207 0 0,0 0-175 0 0,0 0-117 0 0,0 0-110 0 0,0 0-90 0 0,-10 1 406 0 0,42-6 792 0 0,-24 3-864 0 0,-16 4 624 0 0,-37 10-898 0 0,44-12-373 0 0,-2 0-588 0 0,-6 0-1945 0 0,6 0-3494 0 0,3 0-5458 0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2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47 192 7618 0 0,'0'0'2558'0'0,"0"0"-571"0"0,0 0-587 0 0,0 0-180 0 0,0 0 80 0 0,0 0-33 0 0,0 0-173 0 0,0 0-278 0 0,0 0-313 0 0,0 0-244 0 0,0 0-137 0 0,0 0-34 0 0,0 0 34 0 0,4 8 103 0 0,42 119 1041 0 0,-33-43-953 0 0,-4 1 0 0 0,-3 1 1 0 0,-4-1-1 0 0,-4 3-313 0 0,3-77 57 0 0,-1 1-1 0 0,-1-1 0 0 0,0 1 0 0 0,-1-1 1 0 0,0 1-1 0 0,-1-1 0 0 0,0 0 0 0 0,-1 0 0 0 0,0 0 1 0 0,-1-1-1 0 0,0 1 0 0 0,0-1 0 0 0,-1 0 1 0 0,0 0-1 0 0,-1-1 0 0 0,0 0 0 0 0,-2 1-56 0 0,9-10 31 0 0,-1 1 0 0 0,0 0-1 0 0,0-1 1 0 0,1 1-1 0 0,-1 0 1 0 0,0-1 0 0 0,0 1-1 0 0,0-1 1 0 0,0 1 0 0 0,0-1-1 0 0,0 1 1 0 0,0-1-1 0 0,0 0 1 0 0,0 1 0 0 0,0-1-1 0 0,0 0 1 0 0,0 0-1 0 0,0 0 1 0 0,0 0 0 0 0,0 0-1 0 0,0 0 1 0 0,0 0-1 0 0,0 0 1 0 0,0 0 0 0 0,0-1-1 0 0,0 1 1 0 0,0 0-1 0 0,0-1 1 0 0,0 1 0 0 0,0 0-1 0 0,0-1 1 0 0,0 0-1 0 0,0 1 1 0 0,0-1 0 0 0,1 1-1 0 0,-1-1 1 0 0,0 0-1 0 0,0 0 1 0 0,1 1 0 0 0,-1-1-1 0 0,0 0 1 0 0,1 0-1 0 0,-1 0 1 0 0,1 0 0 0 0,-1 0-1 0 0,1 0 1 0 0,0 1-1 0 0,-1-1 1 0 0,1 0 0 0 0,0-1-31 0 0,-13-57 344 0 0,12 51-306 0 0,1-25-17 0 0,1 1 0 0 0,1-1 1 0 0,2 1-1 0 0,1-1 0 0 0,1 1 0 0 0,2 1 0 0 0,2-1 1 0 0,0 1-1 0 0,2 1 0 0 0,2 0 0 0 0,0 1 1 0 0,3 0-22 0 0,2-9 1 0 0,1 1 1 0 0,3 1-1 0 0,0 0 0 0 0,3 2 1 0 0,1 1-1 0 0,1 2 1 0 0,1 0-1 0 0,2 2 1 0 0,1 1-1 0 0,2 2 1 0 0,31-19-2 0 0,20 10 10 0 0,-82 35-8 0 0,0-1 1 0 0,-1 1 0 0 0,1-1-1 0 0,0 1 1 0 0,0 0 0 0 0,-1 0-1 0 0,1 0 1 0 0,0 0 0 0 0,0 1-1 0 0,-1-1 1 0 0,1 1-1 0 0,0 0 1 0 0,-1-1 0 0 0,1 1-1 0 0,0 0 1 0 0,-1 1 0 0 0,1-1-1 0 0,-1 0 1 0 0,0 1 0 0 0,1-1-1 0 0,-1 1 1 0 0,0 0-1 0 0,0 0 1 0 0,0 0 0 0 0,0 0-1 0 0,-1 0 1 0 0,1 0 0 0 0,0 0-1 0 0,-1 1 1 0 0,1-1 0 0 0,0 2-3 0 0,2 11 31 0 0,0 0 1 0 0,-1-1 0 0 0,-1 1 0 0 0,0 0-1 0 0,-1 1 1 0 0,0-1 0 0 0,-2 0 0 0 0,0 0-1 0 0,0 0 1 0 0,-1 0 0 0 0,-1 0 0 0 0,-1 0-1 0 0,0-1 1 0 0,-1 1 0 0 0,0-1 0 0 0,-4 5-32 0 0,-5 10 84 0 0,-1-1 1 0 0,-2 0-1 0 0,0 0 1 0 0,-2-2-1 0 0,-20 21-84 0 0,-74 48 186 0 0,108-92-224 0 0,0 1 1 0 0,1-1-1 0 0,-1 0 0 0 0,-1-1 1 0 0,1 1-1 0 0,0-1 0 0 0,0 0 1 0 0,-1 0-1 0 0,0-1 0 0 0,1 0 1 0 0,-1 0-1 0 0,0 0 1 0 0,1-1-1 0 0,-1 1 0 0 0,0-1 1 0 0,0-1-1 0 0,1 1 0 0 0,-1-1 1 0 0,0 0-1 0 0,1 0 0 0 0,-1-1 1 0 0,1 1-1 0 0,-1-1 0 0 0,1-1 1 0 0,0 1-1 0 0,0-1 0 0 0,0 0 1 0 0,0 0-1 0 0,0 0 1 0 0,1-1-1 0 0,-4-2 38 0 0,4-44-3072 0 0,16 20-4452 0 0,-3 17-3870 0 0</inkml:trace>
  <inkml:trace contextRef="#ctx0" brushRef="#br0" timeOffset="377.594">970 177 11186 0 0,'0'0'3865'0'0,"0"0"-2059"0"0,0 0-795 0 0,0 0-72 0 0,0 0-3 0 0,0 0-72 0 0,0 0-128 0 0,0 0-157 0 0,0 0-120 0 0,0 0-98 0 0,0 0-85 0 0,0 0-66 0 0,0 0-57 0 0,-26 15-45 0 0,-79 50-29 0 0,103-64-77 0 0,0 0 0 0 0,0 0 1 0 0,0 0-1 0 0,0 0 0 0 0,0 0 1 0 0,1 0-1 0 0,-1 0 0 0 0,0 1 0 0 0,1-1 1 0 0,-1 1-1 0 0,1-1 0 0 0,-1 1 1 0 0,1-1-1 0 0,0 1 0 0 0,0 0 1 0 0,0 0-1 0 0,0 0 0 0 0,0 0 0 0 0,0-1 1 0 0,0 1-1 0 0,1 0 0 0 0,-1 0 1 0 0,1 1-1 0 0,-1-1 0 0 0,1 0 1 0 0,0 0-1 0 0,0 1-2 0 0,0 6 7 0 0,-2-2-4 0 0,1-1 0 0 0,0 1-1 0 0,1 0 1 0 0,-1 0 0 0 0,1-1-1 0 0,0 1 1 0 0,1 0 0 0 0,0 0 0 0 0,0-1-1 0 0,0 1 1 0 0,1 0 0 0 0,0-1-1 0 0,0 1 1 0 0,1-1 0 0 0,0 0 0 0 0,0 0-1 0 0,0 0 1 0 0,1 0 0 0 0,0-1 0 0 0,0 1-1 0 0,0-1 1 0 0,1 0 0 0 0,4 4-3 0 0,1-4 69 0 0,0 1 1 0 0,1-2 0 0 0,0 1-1 0 0,0-1 1 0 0,1-1 0 0 0,-1 0-1 0 0,1-1 1 0 0,-1 0-1 0 0,1 0 1 0 0,0-2 0 0 0,-1 1-1 0 0,1-1 1 0 0,0-1 0 0 0,8-1-70 0 0,-9 0 81 0 0,-1 0-1 0 0,1 0 1 0 0,-1-1 0 0 0,0-1 0 0 0,0 0 0 0 0,0 0 0 0 0,0 0 0 0 0,-1-2 0 0 0,1 1 0 0 0,-1-1 0 0 0,0 0 0 0 0,-1-1 0 0 0,0 0 0 0 0,0 0 0 0 0,0-1-1 0 0,-1 0 1 0 0,0 0 0 0 0,-1-1 0 0 0,0 0 0 0 0,0 0 0 0 0,-1 0 0 0 0,0-1 0 0 0,-1 0 0 0 0,0 0 0 0 0,0 0 0 0 0,-1 0 0 0 0,0-1 0 0 0,-1 1-1 0 0,0-1 1 0 0,-1 0 0 0 0,0 0 0 0 0,-1 1 0 0 0,0-1 0 0 0,-1 0 0 0 0,0 0 0 0 0,0 1 0 0 0,-1-1 0 0 0,-1 1 0 0 0,0-1 0 0 0,0 1 0 0 0,-1 0 0 0 0,0 0-1 0 0,-1 0 1 0 0,-1-1-81 0 0,1 2-44 0 0,-1-1-1 0 0,0 1 1 0 0,-1 1-1 0 0,0-1 1 0 0,0 1-1 0 0,0 1 1 0 0,-1-1-1 0 0,-1 1 1 0 0,1 1-1 0 0,-1-1 1 0 0,0 1-1 0 0,-1 1 1 0 0,1 0-1 0 0,-1 0 1 0 0,0 1-1 0 0,0 0 1 0 0,0 1-1 0 0,-1 0 1 0 0,1 0-1 0 0,-1 2 1 0 0,0-1-1 0 0,0 1 1 0 0,1 0-1 0 0,-1 1 1 0 0,0 1-1 0 0,0 0 0 0 0,0 0 1 0 0,1 1-1 0 0,-6 1 45 0 0,-65 60-2555 0 0,60-36-1449 0 0,4 0-4578 0 0,8-10-3221 0 0</inkml:trace>
  <inkml:trace contextRef="#ctx0" brushRef="#br0" timeOffset="943.548">1717 80 12179 0 0,'0'0'1816'0'0,"0"0"-296"0"0,0 0-81 0 0,0 0 67 0 0,0 0-80 0 0,0 0-217 0 0,0 0-261 0 0,0 0-237 0 0,0 0-164 0 0,0 0-106 0 0,0 0-79 0 0,0 0-46 0 0,0 0-43 0 0,-5-2-13 0 0,3 1-221 0 0,0 1 0 0 0,0-1 1 0 0,0 0-1 0 0,0 1 0 0 0,0 0 0 0 0,0-1 0 0 0,0 1 0 0 0,0 0 0 0 0,0 0 0 0 0,0 0 0 0 0,0 0 0 0 0,0 0 0 0 0,0 0 0 0 0,0 1 0 0 0,1-1 0 0 0,-1 1 0 0 0,0-1 0 0 0,0 1 1 0 0,0 0-1 0 0,0-1 0 0 0,0 1 0 0 0,1 0 0 0 0,-1 1 0 0 0,-1-1-39 0 0,-81 47 867 0 0,-14 5-606 0 0,98-52-267 0 0,0 0 1 0 0,0 0-1 0 0,0 0 0 0 0,0 0 0 0 0,0 1 1 0 0,1-1-1 0 0,-1 0 0 0 0,0 0 0 0 0,1 0 1 0 0,-1 0-1 0 0,1 0 0 0 0,-1 0 1 0 0,1 0-1 0 0,-1 0 0 0 0,1 0 0 0 0,0 0 1 0 0,0 0-1 0 0,-1 0 0 0 0,1-1 0 0 0,0 1 1 0 0,0 0-1 0 0,0 0 0 0 0,0-1 0 0 0,0 1 1 0 0,0 0-1 0 0,0-1 0 0 0,0 1 1 0 0,0-1-1 0 0,0 0 0 0 0,0 1 0 0 0,0-1 1 0 0,0 0-1 0 0,1 0 0 0 0,-1 1 0 0 0,0-1 1 0 0,0 0-1 0 0,0 0 0 0 0,0 0 0 0 0,1-1 1 0 0,-1 1 5 0 0,144 58 112 0 0,-141-57-106 0 0,0 0 0 0 0,0 1 1 0 0,0 0-1 0 0,-1-1 0 0 0,1 1 1 0 0,0 0-1 0 0,-1 1 0 0 0,1-1 1 0 0,-1 1-1 0 0,0-1 1 0 0,0 1-1 0 0,0 0 0 0 0,0 0 1 0 0,-1 1-1 0 0,1-1 0 0 0,-1 0 1 0 0,0 1-1 0 0,0-1 0 0 0,0 1 1 0 0,0 0-1 0 0,-1 0 0 0 0,1 0 1 0 0,-1 0-1 0 0,0 0 0 0 0,0 0 1 0 0,0 0-1 0 0,-1 0 0 0 0,0 0 1 0 0,0 0-1 0 0,0 1 0 0 0,0-1 1 0 0,0 0-1 0 0,-1 0 0 0 0,0 0 1 0 0,0 0-1 0 0,0 0 0 0 0,-1 3-6 0 0,-9 7 37 0 0,1 0 0 0 0,-2-1-1 0 0,0-1 1 0 0,-1 0-1 0 0,0 0 1 0 0,-1-1 0 0 0,0-1-1 0 0,0-1 1 0 0,-6 3-37 0 0,-4 4 15 0 0,0-1 0 0 0,-2-1 0 0 0,0-1 0 0 0,0-1 0 0 0,-1-1 1 0 0,-8 0-16 0 0,35-11-13 0 0,1 0 0 0 0,-1 0 0 0 0,0 0 0 0 0,1 0 0 0 0,-1 0 0 0 0,0-1 0 0 0,1 1 0 0 0,-1 0 1 0 0,0 0-1 0 0,0 0 0 0 0,1-1 0 0 0,-1 1 0 0 0,0 0 0 0 0,0 0 0 0 0,1-1 0 0 0,-1 1 0 0 0,0 0 1 0 0,0-1-1 0 0,0 1 0 0 0,0 0 0 0 0,1-1 0 0 0,-1 1 0 0 0,0 0 0 0 0,0-1 0 0 0,0 1 1 0 0,0 0-1 0 0,0-1 0 0 0,0 1 0 0 0,0 0 0 0 0,0-1 0 0 0,0 1 0 0 0,0-1 0 0 0,0 1 0 0 0,0 0 1 0 0,0-1-1 0 0,0 1 0 0 0,-1 0 0 0 0,1-1 0 0 0,0 1 0 0 0,0 0 0 0 0,0 0 0 0 0,0-1 0 0 0,-1 1 1 0 0,1 0-1 0 0,0-1 0 0 0,0 1 0 0 0,0 0 0 0 0,-1 0 0 0 0,1-1 0 0 0,0 1 0 0 0,-1 0 0 0 0,1 0 1 0 0,0 0-1 0 0,0-1 0 0 0,-1 1 0 0 0,1 0 0 0 0,0 0 0 0 0,-1 0 0 0 0,1 0 0 0 0,0 0 0 0 0,-1 0 1 0 0,1 0-1 0 0,0 0 0 0 0,-1 0 13 0 0,22-26-636 0 0,-20 26 623 0 0,55-49-3351 0 0,-40 36-143 0 0,-4 2-5151 0 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0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1 197 2008 0 0,'0'0'1309'0'0,"0"0"-157"0"0,0 0-92 0 0,0 0-24 0 0,0 0 98 0 0,0 0 129 0 0,0 0 43 0 0,0 0-97 0 0,0 0-234 0 0,0 0-228 0 0,0 0-135 0 0,0-9 847 0 0,42 14 1210 0 0,-16-3-2244 0 0,-1 0 0 0 0,0-2 1 0 0,1-1-1 0 0,-1 0 1 0 0,0-2-1 0 0,0-1 0 0 0,0-1 1 0 0,0-2-1 0 0,9-3-425 0 0,15-11 407 0 0,-1-3 0 0 0,0-1 0 0 0,-2-2 0 0 0,30-25-407 0 0,-52 36 221 0 0,-24 16-202 0 0,0 1 0 0 0,-1-1 0 0 0,1 1 1 0 0,0-1-1 0 0,-1 1 0 0 0,1-1 0 0 0,0 1 1 0 0,-1-1-1 0 0,1 1 0 0 0,0-1 0 0 0,0 1 1 0 0,0-1-1 0 0,0 1 0 0 0,0 0 1 0 0,0-1-1 0 0,-1 1 0 0 0,1-1 0 0 0,0 1 1 0 0,1 0-1 0 0,-1-1 0 0 0,0 1 0 0 0,0-1 1 0 0,0 1-1 0 0,0-1 0 0 0,0 1 0 0 0,1 0 1 0 0,-1-1-1 0 0,0 1 0 0 0,0-1 0 0 0,1 1 1 0 0,-1-1-1 0 0,0 1 0 0 0,1-1 0 0 0,-1 1 1 0 0,0-1-1 0 0,1 0 0 0 0,-1 1 0 0 0,1-1 1 0 0,-1 0-1 0 0,1 1 0 0 0,-1-1 0 0 0,1 0 1 0 0,-1 1-1 0 0,1-1 0 0 0,-1 0 0 0 0,1 0 1 0 0,0 0-1 0 0,-1 1 0 0 0,1-1 0 0 0,-1 0 1 0 0,1 0-1 0 0,-1 0 0 0 0,1 0 0 0 0,0 0 1 0 0,-1 0-1 0 0,1 0 0 0 0,-1 0 0 0 0,1 0 1 0 0,0-1-1 0 0,-1 1 0 0 0,1 0 0 0 0,-1 0 1 0 0,1 0-1 0 0,-1-1 0 0 0,1 1 0 0 0,-1 0 1 0 0,1-1-1 0 0,-1 1 0 0 0,1 0-19 0 0,-2 11-89 0 0,2 54 263 0 0,0 26 67 0 0,-3 0 1 0 0,-4 0-1 0 0,-4 0 1 0 0,-9 31-242 0 0,-123 381 556 0 0,83-276-333 0 0,62-198-293 0 0,-3-29 70 0 0,0 0-22 0 0,12-32-2767 0 0,-7 12-1088 0 0,-1 7-2687 0 0,-4 8-4736 0 0</inkml:trace>
  <inkml:trace contextRef="#ctx0" brushRef="#br0" timeOffset="312.592">47 822 14939 0 0,'0'0'1222'0'0,"0"0"-502"0"0,0 0-219 0 0,0 0 286 0 0,0 0 348 0 0,0 0 204 0 0,0 0-13 0 0,33-8-218 0 0,107-24-240 0 0,269-30 1638 0 0,-256 44-2319 0 0,-36 3-547 0 0,-109 13 780 0 0,-6 1-2456 0 0,1 0-5549 0 0,-3 1-3899 0 0</inkml:trace>
  <inkml:trace contextRef="#ctx0" brushRef="#br0" timeOffset="767.273">1344 764 9522 0 0,'0'0'2447'0'0,"0"0"-540"0"0,0 0-353 0 0,0 0-130 0 0,0 0-141 0 0,0 0-239 0 0,0 0-267 0 0,0 0-228 0 0,0 0-150 0 0,0 0-76 0 0,0 0-49 0 0,0 0-31 0 0,0 0-24 0 0,-31 24-43 0 0,-96 78-46 0 0,70-40 17 0 0,50-49-119 0 0,0-1-15 0 0,1 1 0 0 0,0 1 0 0 0,1-1 1 0 0,0 1-1 0 0,1 0 0 0 0,0 0 0 0 0,2 0 0 0 0,-1 0 0 0 0,2 0 0 0 0,0 2-13 0 0,0-11 17 0 0,1-1 0 0 0,0 1 0 0 0,1-1 0 0 0,-1 0 0 0 0,1 1 0 0 0,0-1 0 0 0,0 0 0 0 0,0 0 0 0 0,0 0 0 0 0,1 1-1 0 0,0-1 1 0 0,0 0 0 0 0,0-1 0 0 0,0 1 0 0 0,0 0 0 0 0,1-1 0 0 0,0 1 0 0 0,0-1 0 0 0,0 0 0 0 0,0 0 0 0 0,0 0 0 0 0,0 0 0 0 0,1-1 0 0 0,0 1 0 0 0,-1-1-1 0 0,1 0 1 0 0,0 0 0 0 0,0 0 0 0 0,0-1 0 0 0,0 1 0 0 0,1-1 0 0 0,-1 0 0 0 0,0 0 0 0 0,4 0-17 0 0,0 1 130 0 0,0-1 1 0 0,0 0 0 0 0,0 0-1 0 0,0 0 1 0 0,0-1-1 0 0,0-1 1 0 0,0 1-1 0 0,1-1 1 0 0,-1-1-1 0 0,-1 1 1 0 0,1-1-1 0 0,0-1 1 0 0,0 0-1 0 0,-1 0 1 0 0,0 0 0 0 0,1-1-1 0 0,4-3-130 0 0,2-2 69 0 0,0 0 0 0 0,0-1 0 0 0,-1-1-1 0 0,0 0 1 0 0,-1-1 0 0 0,0-1 0 0 0,-1 0 0 0 0,0 0 0 0 0,-2-1 0 0 0,1 0-1 0 0,-1-1 1 0 0,-1 0 0 0 0,-1 0 0 0 0,0-1 0 0 0,-1 0 0 0 0,-1 0-1 0 0,0 0 1 0 0,-1-1 0 0 0,-1 0 0 0 0,0 0 0 0 0,-2 1 0 0 0,0-2 0 0 0,-1 1-1 0 0,0 0-68 0 0,-2 12-104 0 0,0 1-1 0 0,-1-1 0 0 0,1 0 1 0 0,-1 1-1 0 0,0 0 0 0 0,-1-1 1 0 0,1 1-1 0 0,-1 1 0 0 0,1-1 1 0 0,-1 0-1 0 0,0 1 0 0 0,-1 0 1 0 0,1 0-1 0 0,0 0 0 0 0,-1 0 1 0 0,0 1-1 0 0,0 0 0 0 0,1 0 1 0 0,-1 0-1 0 0,-1 0 0 0 0,1 1 1 0 0,0 0-1 0 0,0 0 0 0 0,0 0 1 0 0,-1 1-1 0 0,1 0 0 0 0,0 0 1 0 0,0 0-1 0 0,-1 0 0 0 0,1 1 1 0 0,0 0-1 0 0,0 0 0 0 0,0 1 1 0 0,0-1-1 0 0,0 1 0 0 0,0 0 1 0 0,0 1-1 0 0,0-1 0 0 0,1 1 1 0 0,-1 0-1 0 0,-3 3 105 0 0,-28 18-3000 0 0,17-12-1671 0 0,2 1-6726 0 0</inkml:trace>
  <inkml:trace contextRef="#ctx0" brushRef="#br0" timeOffset="1137.745">1698 1303 2865 0 0,'0'0'2904'0'0,"0"0"-221"0"0,0 0-50 0 0,0 0-39 0 0,0 0-148 0 0,0 0-331 0 0,0 0-347 0 0,0 0-273 0 0,0 0-229 0 0,0 0-215 0 0,0 0-208 0 0,0 0-205 0 0,0-6-111 0 0,17-146 1698 0 0,-16 151-2219 0 0,7-31 125 0 0,3 0 1 0 0,0 1-1 0 0,2 0 0 0 0,1 1 0 0 0,2 1 0 0 0,1 0 1 0 0,1 1-1 0 0,1 1 0 0 0,1 0 0 0 0,2 2 0 0 0,16-15-131 0 0,-21 25-5 0 0,-13 11-2 0 0,1-1 0 0 0,0 0-1 0 0,0 1 1 0 0,1 0 0 0 0,-1 0 0 0 0,1 0-1 0 0,0 1 1 0 0,0 0 0 0 0,0 0 0 0 0,0 0-1 0 0,0 1 1 0 0,1 0 0 0 0,-1 0 0 0 0,7-1 7 0 0,-8 30-532 0 0,-11 44-1812 0 0,-3-42-6013 0 0,5-21-4061 0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45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279 494 8610 0 0,'0'0'1646'0'0,"0"0"-274"0"0,0 0-225 0 0,0 0-83 0 0,0 0-5 0 0,0 0-70 0 0,0 0-198 0 0,0 0-245 0 0,0 0-165 0 0,0 0-47 0 0,0 0 31 0 0,6 1 60 0 0,3 1-184 0 0,0 1-1 0 0,0 0 0 0 0,0 1 0 0 0,-1 0 1 0 0,1 0-1 0 0,-1 1 0 0 0,0 0 0 0 0,0 0 1 0 0,-1 1-1 0 0,1 0 0 0 0,-1 0 0 0 0,-1 1 1 0 0,3 2-241 0 0,7 13 286 0 0,-1 0 0 0 0,-1 1 1 0 0,-1 0-1 0 0,-1 1 0 0 0,-1 0 0 0 0,6 19-286 0 0,74 350 1255 0 0,-70-335-1048 0 0,-5-112 2820 0 0,-4-2-2987 0 0,3 1 0 0 0,2 0 0 0 0,3 1-1 0 0,2 1 1 0 0,19-31-40 0 0,58-118 15 0 0,-98 183-1659 0 0,-7 5-3431 0 0,1 1-5323 0 0,4 6-758 0 0</inkml:trace>
  <inkml:trace contextRef="#ctx0" brushRef="#br0" timeOffset="511.792">213 243 11098 0 0,'0'0'1762'0'0,"0"0"-662"0"0,0 0-242 0 0,0 0 93 0 0,0 0 142 0 0,0 0 18 0 0,0 0-109 0 0,0 0-122 0 0,0 0-81 0 0,0 0-43 0 0,0 0-27 0 0,0 0-56 0 0,0 0-91 0 0,20-3-72 0 0,125-19 627 0 0,192 15 401 0 0,-203 6 382 0 0,-184-40-1422 0 0,-65-65-462 0 0,82 46-1519 0 0,75 57-4690 0 0,-30 3 663 0 0,-2 0-6132 0 0</inkml:trace>
  <inkml:trace contextRef="#ctx0" brushRef="#br0" timeOffset="1464.12">1 170 6065 0 0,'0'0'2095'0'0,"0"0"-481"0"0,0 0-84 0 0,0 0 111 0 0,0 0 105 0 0,0 0-43 0 0,0 0-189 0 0,0 0-275 0 0,0 0-282 0 0,0 0-218 0 0,0 0-156 0 0,0 0-114 0 0,0 0-79 0 0,0 0-53 0 0,0 19 511 0 0,16 378 1438 0 0,36 141-1592 0 0,-45-344-921 0 0,8-179-2275 0 0,1-15-3835 0 0,-7 0-287 0 0,-3 0-4136 0 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1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 8890 0 0,'0'0'1390'0'0,"0"0"-189"0"0,0 0 18 0 0,0 0 63 0 0,0 0 43 0 0,0 0-52 0 0,0 0-175 0 0,0 0-220 0 0,0 0-225 0 0,0 0-167 0 0,0 0-122 0 0,0 0-64 0 0,-5-1-37 0 0,-13-2-41 0 0,16 30 793 0 0,21 154 947 0 0,-11 561-263 0 0,19-591-1623 0 0,-26-148-60 0 0,-1-1 1 0 0,1 1-1 0 0,0-1 0 0 0,0 1 0 0 0,0-1 1 0 0,0 1-1 0 0,0-1 0 0 0,0 1 0 0 0,0-1 1 0 0,1 0-1 0 0,-1 0 0 0 0,1 0 0 0 0,0 0 1 0 0,0 0-1 0 0,0 0 0 0 0,0 0 1 0 0,0-1-1 0 0,0 1 0 0 0,0-1 0 0 0,0 1 1 0 0,2 0-17 0 0,-4-2 45 0 0,0 0 14 0 0,0 0 18 0 0,10-23 364 0 0,6-17-428 0 0,1 1 1 0 0,2 1-1 0 0,2 1 0 0 0,1 1 0 0 0,2 0 0 0 0,1 2 0 0 0,5-2-13 0 0,-20 24-8 0 0,0 1 0 0 0,2 1 0 0 0,-1 0 0 0 0,1 0 0 0 0,1 1 0 0 0,-1 1 0 0 0,1 0 0 0 0,1 1 0 0 0,11-5 8 0 0,-23 11-4 0 0,0 0-1 0 0,0 0 1 0 0,0 0-1 0 0,0 1 1 0 0,0-1-1 0 0,0 0 1 0 0,0 1-1 0 0,0-1 1 0 0,0 1-1 0 0,0 0 0 0 0,0 0 1 0 0,1 0-1 0 0,-1 0 1 0 0,0 0-1 0 0,0 0 1 0 0,0 1-1 0 0,0-1 1 0 0,1 1-1 0 0,-1-1 1 0 0,0 1-1 0 0,0 0 1 0 0,0 0-1 0 0,0-1 1 0 0,0 2-1 0 0,-1-1 0 0 0,1 0 1 0 0,0 0-1 0 0,0 1 1 0 0,-1-1-1 0 0,1 1 1 0 0,-1-1-1 0 0,1 1 1 0 0,-1-1-1 0 0,0 1 1 0 0,1 0-1 0 0,-1 0 1 0 0,0 0-1 0 0,0 0 0 0 0,0 0 1 0 0,0 1 4 0 0,5 22 30 0 0,-1-1-1 0 0,-2 1 1 0 0,0-1 0 0 0,-2 1-1 0 0,0 0 1 0 0,-2 0 0 0 0,-1 0-1 0 0,-1 5-29 0 0,-52 173 218 0 0,48-153-549 0 0,24-55-1415 0 0,6-21-1033 0 0,-7 8-3706 0 0,-8 10-4715 0 0</inkml:trace>
  <inkml:trace contextRef="#ctx0" brushRef="#br0" timeOffset="604.087">984 886 2353 0 0,'0'0'4304'0'0,"0"0"-2470"0"0,0 0-728 0 0,0 0 146 0 0,0 0 235 0 0,0 0 84 0 0,0 0-87 0 0,0 0-189 0 0,0 0-171 0 0,0 0-113 0 0,0 0-96 0 0,0 0-117 0 0,0 0-133 0 0,-11-11 1165 0 0,-59 10-378 0 0,60 4-1405 0 0,1 0-1 0 0,0 0 1 0 0,-1 1-1 0 0,1 0 1 0 0,0 1-1 0 0,1 0 1 0 0,-1 0-1 0 0,1 1 0 0 0,0 0 1 0 0,0 0-1 0 0,1 1 1 0 0,0 0-1 0 0,-2 3-46 0 0,-5 3 12 0 0,1 1-1 0 0,0 0 1 0 0,1 1-1 0 0,1 0 1 0 0,0 1-1 0 0,1 0 1 0 0,1 1-1 0 0,-7 17-11 0 0,9-17-11 0 0,1 1 0 0 0,1 0-1 0 0,1 0 1 0 0,0 0-1 0 0,1 1 1 0 0,1-1-1 0 0,0 14 12 0 0,3-30 7 0 0,1 1 0 0 0,-1-1 0 0 0,0 1 0 0 0,1-1 0 0 0,-1 1-1 0 0,1-1 1 0 0,0 0 0 0 0,0 0 0 0 0,0 0 0 0 0,0 0-1 0 0,0 0 1 0 0,0 0 0 0 0,0 0 0 0 0,1-1 0 0 0,-1 1 0 0 0,1-1-1 0 0,-1 0 1 0 0,1 0 0 0 0,-1 0 0 0 0,1 0 0 0 0,0 0 0 0 0,0 0-1 0 0,-1-1 1 0 0,1 1 0 0 0,0-1 0 0 0,0 0 0 0 0,0 0 0 0 0,-1 0-1 0 0,1 0 1 0 0,0 0 0 0 0,0-1 0 0 0,0 1 0 0 0,-1-1 0 0 0,1 0-1 0 0,0 0 1 0 0,-1 0 0 0 0,1 0 0 0 0,0 0 0 0 0,-1-1 0 0 0,0 1-1 0 0,1-1-6 0 0,34-20 53 0 0,-2-2 1 0 0,0-1-1 0 0,-2-1 0 0 0,-1-2 0 0 0,-1-1 0 0 0,-2-2 0 0 0,-1-1 0 0 0,-1-1 0 0 0,9-16-53 0 0,10-29 88 0 0,-45 155-427 0 0,-1-65 325 0 0,2 0 0 0 0,0 0 0 0 0,1 0 0 0 0,0-1 0 0 0,0 1 0 0 0,1-1 0 0 0,1 0 0 0 0,0 0-1 0 0,0 0 1 0 0,1-1 0 0 0,0 0 0 0 0,1 0 0 0 0,1 0 0 0 0,-1-1 0 0 0,1 0 0 0 0,1 0 0 0 0,-1-1 0 0 0,10 6 14 0 0,-3-1-194 0 0,32 20-530 0 0,-8-25-2913 0 0,-29-8-109 0 0,-3 0-2112 0 0,-1 0-5334 0 0</inkml:trace>
  <inkml:trace contextRef="#ctx0" brushRef="#br0" timeOffset="1299.139">1458 805 6145 0 0,'0'0'1639'0'0,"0"0"-86"0"0,0 0 50 0 0,0 0 85 0 0,0 0-14 0 0,0 0-195 0 0,0 0-251 0 0,0 0-181 0 0,0 0-158 0 0,0 0-111 0 0,0 0-87 0 0,0 0-146 0 0,1-3-94 0 0,1-7-67 0 0,-1 8-61 0 0,-1 21 614 0 0,29 196 113 0 0,-24-188-1044 0 0,-3-16-1 0 0,0 0 0 0 0,0 0 0 0 0,1 0 0 0 0,0-1 1 0 0,1 1-1 0 0,0-1 0 0 0,1 1 0 0 0,0-1 0 0 0,1-1 1 0 0,0 1-1 0 0,0-1 0 0 0,1 0 0 0 0,2 1-5 0 0,-6-7 60 0 0,0 0-1 0 0,0-1 1 0 0,0 1-1 0 0,0-1 1 0 0,1 0-1 0 0,-1 0 1 0 0,1 0 0 0 0,-1-1-1 0 0,1 1 1 0 0,0-1-1 0 0,0 0 1 0 0,0 0-1 0 0,0 0 1 0 0,0-1-1 0 0,0 1 1 0 0,0-1-1 0 0,0 0-59 0 0,18-27 1165 0 0,-4-16-943 0 0,-2-1 1 0 0,-2-1 0 0 0,-2-1-1 0 0,-2 1 1 0 0,1-22-223 0 0,-7 44 36 0 0,15-60-283 0 0,8 78-7683 0 0,-20 5 1136 0 0,-4 0-4154 0 0</inkml:trace>
  <inkml:trace contextRef="#ctx0" brushRef="#br0" timeOffset="1807.259">2027 1005 880 0 0,'0'0'1923'0'0,"0"0"-416"0"0,0 0 19 0 0,0 0 216 0 0,0 0 134 0 0,0 0-26 0 0,0 0-170 0 0,0 0-172 0 0,0 0-165 0 0,0 0-112 0 0,0 0-102 0 0,0 0-105 0 0,0 0-111 0 0,26-2-130 0 0,83-7-112 0 0,-63-8 155 0 0,-40 11-601 0 0,2-1-101 0 0,-1 0 1 0 0,0 0-1 0 0,0-1 0 0 0,0 1 1 0 0,-1-2-1 0 0,0 1 0 0 0,0-1 1 0 0,-1 1-1 0 0,0-2 0 0 0,-1 1 1 0 0,0 0-1 0 0,-1-1 0 0 0,0 0 1 0 0,0 0-1 0 0,-1 0 0 0 0,0 0 1 0 0,0 0-1 0 0,-2 0 0 0 0,1 0 1 0 0,-1-1-1 0 0,-1 0-124 0 0,1 9 5 0 0,-1-1-1 0 0,1 1 1 0 0,-1 0-1 0 0,0 0 1 0 0,0 0-1 0 0,0 0 1 0 0,0-1-1 0 0,0 1 1 0 0,0 1 0 0 0,-1-1-1 0 0,1 0 1 0 0,-1 0-1 0 0,1 0 1 0 0,-1 1-1 0 0,0-1 1 0 0,0 1-1 0 0,0-1 1 0 0,0 1 0 0 0,0 0-1 0 0,0 0 1 0 0,0 0-1 0 0,0 0 1 0 0,0 0-1 0 0,0 0 1 0 0,-1 0-1 0 0,1 1 1 0 0,0-1 0 0 0,0 1-1 0 0,-1 0 1 0 0,1 0-1 0 0,0 0 1 0 0,-1 0-1 0 0,1 0 1 0 0,-1 0-5 0 0,-79 16-356 0 0,68-10 346 0 0,0 1 1 0 0,0 0 0 0 0,1 1 0 0 0,0 1-1 0 0,1 0 1 0 0,-1 0 0 0 0,2 1-1 0 0,-1 1 1 0 0,2 0 0 0 0,-1 0 0 0 0,1 1-1 0 0,1 1 1 0 0,0 0 0 0 0,1 0-1 0 0,1 0 1 0 0,0 1 0 0 0,0 0 0 0 0,2 0-1 0 0,-1 1 1 0 0,2 0 0 0 0,0 0-1 0 0,1 0 1 0 0,0 0 0 0 0,2 0 0 0 0,-1 1-1 0 0,2-1 1 0 0,0 8 9 0 0,2-16 25 0 0,0 0 0 0 0,1-1 0 0 0,-1 1 1 0 0,1-1-1 0 0,0 1 0 0 0,1-1 0 0 0,0 0 0 0 0,0 0 1 0 0,0 0-1 0 0,1-1 0 0 0,-1 1 0 0 0,1-1 0 0 0,0-1 0 0 0,1 1 1 0 0,0 0-1 0 0,-1-1 0 0 0,1 0 0 0 0,0-1 0 0 0,1 1 0 0 0,5 1-25 0 0,139 46 1012 0 0,60-32-488 0 0,-197-23-1392 0 0,-10-3-6214 0 0,-3 3-5010 0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9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11 0 0 0,'0'0'453'0'0,"0"0"394"0"0,0 0 192 0 0,0 0 104 0 0,0 0 47 0 0,0 0-27 0 0,0 0-3 0 0,0 0 20 0 0,0 0 67 0 0,0 0 53 0 0,0-3-29 0 0,-5-5 3739 0 0,-2 35 67 0 0,5-16-6326 0 0,-6 32 1627 0 0,2 0-1 0 0,2 0 0 0 0,2 1 1 0 0,2-1-1 0 0,3 26-377 0 0,-2-60 52 0 0,1 1 0 0 0,-1-1 0 0 0,2 0 0 0 0,-1 0 0 0 0,1 0 0 0 0,0 0 0 0 0,1-1 0 0 0,0 1 0 0 0,1-1 0 0 0,0 0 0 0 0,0 0 0 0 0,5 6-52 0 0,-6-12 59 0 0,-1 0-1 0 0,1-1 1 0 0,-1 1-1 0 0,1-1 1 0 0,0 1-1 0 0,0-1 1 0 0,0 0-1 0 0,-1-1 1 0 0,1 1-1 0 0,0-1 1 0 0,0 1-1 0 0,0-1 1 0 0,0-1-1 0 0,0 1 1 0 0,0 0-1 0 0,0-1 1 0 0,0 0 0 0 0,0 0-1 0 0,0 0 1 0 0,0 0-1 0 0,-1-1 1 0 0,1 1-1 0 0,-1-1 1 0 0,1 0-1 0 0,-1 0 1 0 0,1 0-1 0 0,-1-1 1 0 0,0 1-1 0 0,0-1 1 0 0,0 0-1 0 0,-1 0 1 0 0,1 0-1 0 0,0 0 1 0 0,1-3-59 0 0,13-8 27 0 0,151-169 133 0 0,-137 148-203 0 0,-27 81-393 0 0,-3-26 448 0 0,1 1 0 0 0,2 0 0 0 0,0 0-1 0 0,0-1 1 0 0,2 0 0 0 0,1 0 0 0 0,0 0 0 0 0,10 16-12 0 0,-12-30 15 0 0,0 1 0 0 0,1-1 0 0 0,-1 0 0 0 0,2-1 0 0 0,-1 1 0 0 0,0-1 0 0 0,1 0-1 0 0,0-1 1 0 0,0 0 0 0 0,0 0 0 0 0,1 0 0 0 0,-1-1 0 0 0,1 0 0 0 0,0-1 0 0 0,0 1 0 0 0,0-2 0 0 0,0 1 0 0 0,0-1 0 0 0,0 0 0 0 0,1-1 0 0 0,-1 0 0 0 0,3 0-15 0 0,-3-2 73 0 0,0 0-1 0 0,0-1 1 0 0,0 0-1 0 0,0 0 1 0 0,-1-1-1 0 0,0 0 1 0 0,1-1-1 0 0,-2 1 1 0 0,1-1 0 0 0,0 0-1 0 0,-1-1 1 0 0,0 0-1 0 0,0 0 1 0 0,-1 0-1 0 0,6-7-72 0 0,8-15 166 0 0,-1 0 0 0 0,-2-1 0 0 0,-1-1 0 0 0,0 0 0 0 0,-3-1 0 0 0,0-1 0 0 0,1-11-166 0 0,-1-37 41 0 0,-12 80-153 0 0,0 0-94 0 0,-8 12-2010 0 0,3-1 577 0 0,-2 4-4891 0 0,2-3-5425 0 0</inkml:trace>
  <inkml:trace contextRef="#ctx0" brushRef="#br0" timeOffset="522.607">1031 292 736 0 0,'0'0'3756'0'0,"0"0"-2236"0"0,0 0-384 0 0,0 0 354 0 0,0 0 180 0 0,0 0-38 0 0,0 0-197 0 0,0 0-216 0 0,0 0-196 0 0,0 0-147 0 0,0 0-60 0 0,0 0-45 0 0,35-1-62 0 0,106-5-45 0 0,-88-3 248 0 0,-47 3-678 0 0,2 1-79 0 0,-1-1 0 0 0,0 1 0 0 0,0-1 0 0 0,0 0 0 0 0,-1-1 1 0 0,0 1-1 0 0,0-1 0 0 0,-1 0 0 0 0,0-1 0 0 0,0 1 0 0 0,0-1 0 0 0,-1 0 0 0 0,-1-1 0 0 0,1 1 0 0 0,-1 0 0 0 0,-1-1 0 0 0,0 0 0 0 0,0 0 0 0 0,0 1 1 0 0,-1-1-1 0 0,0 0 0 0 0,-1 0 0 0 0,0 0 0 0 0,-1 0 0 0 0,0-5-155 0 0,-1 11 9 0 0,0 0 1 0 0,-1-1 0 0 0,1 1-1 0 0,-1 0 1 0 0,0 0-1 0 0,0 0 1 0 0,0 1-1 0 0,0-1 1 0 0,0 1 0 0 0,0 0-1 0 0,-1-1 1 0 0,1 2-1 0 0,-1-1 1 0 0,0 0-1 0 0,0 1 1 0 0,1-1-1 0 0,-1 1 1 0 0,0 0 0 0 0,0 0-1 0 0,0 1 1 0 0,0-1-1 0 0,0 1 1 0 0,0 0-1 0 0,0 0 1 0 0,0 0 0 0 0,0 1-1 0 0,0-1 1 0 0,0 1-1 0 0,-1 0-9 0 0,-1-1-12 0 0,-6 3 3 0 0,0 1 1 0 0,1 0-1 0 0,-1 0 0 0 0,1 1 0 0 0,0 1 0 0 0,0 0 0 0 0,1 0 1 0 0,0 1-1 0 0,0 0 0 0 0,0 1 0 0 0,1 0 0 0 0,0 1 0 0 0,0-1 0 0 0,1 2 1 0 0,1-1-1 0 0,-1 1 0 0 0,2 1 0 0 0,-1-1 0 0 0,-3 9 9 0 0,5-13 10 0 0,0-1 0 0 0,1 1-1 0 0,0 0 1 0 0,0 0 0 0 0,0 0-1 0 0,1 1 1 0 0,-1-1 0 0 0,2 1 0 0 0,-1 0-1 0 0,1 0 1 0 0,0 0 0 0 0,0 0-1 0 0,1 0 1 0 0,0 0 0 0 0,0 0-1 0 0,1 1 1 0 0,0-1 0 0 0,0 0 0 0 0,0 0-1 0 0,1 1 1 0 0,0-1 0 0 0,1 0-1 0 0,0 0 1 0 0,0 0 0 0 0,0 0-1 0 0,1 0 1 0 0,0-1 0 0 0,0 1 0 0 0,1-1-1 0 0,0 0 1 0 0,0 0 0 0 0,0 0-1 0 0,3 2-9 0 0,9 3 86 0 0,0-1 0 0 0,0-1 0 0 0,1 0 0 0 0,0-1 0 0 0,0-1-1 0 0,1-1 1 0 0,0-1 0 0 0,0 0 0 0 0,0-1 0 0 0,0-1 0 0 0,1-1 0 0 0,0 0-1 0 0,-1-1 1 0 0,1-2 0 0 0,0 0 0 0 0,17-3-86 0 0,63-28-428 0 0,-66 8-7609 0 0,-28 19-3844 0 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5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85 201 0 0 0,'0'0'956'0'0,"0"0"279"0"0,0 0 227 0 0,0 0 57 0 0,0 0-154 0 0,0 0-267 0 0,0 0-266 0 0,0 0-170 0 0,0 0-36 0 0,0 0 13 0 0,24 5 3703 0 0,49 41-430 0 0,-56-35-3560 0 0,0 0 0 0 0,1-1 1 0 0,0-2-1 0 0,1 1 0 0 0,0-2 0 0 0,0-1 0 0 0,0 0 1 0 0,1-1-1 0 0,0-1 0 0 0,11 0-352 0 0,-17-1 121 0 0,-1-1-1 0 0,1 0 1 0 0,1-1-1 0 0,-1-1 1 0 0,0 0-1 0 0,0-1 1 0 0,0 0-1 0 0,0-1 1 0 0,0-1-1 0 0,-1 0 1 0 0,1-1-1 0 0,-1 0 1 0 0,1-1-1 0 0,-1-1 1 0 0,-1 0-1 0 0,1-1 1 0 0,-1 0-1 0 0,0-1 1 0 0,6-5-121 0 0,43-73 937 0 0,-60 81-915 0 0,0 0 0 0 0,0-1-1 0 0,0 1 1 0 0,0-1-1 0 0,-1 1 1 0 0,0-1-1 0 0,-1 1 1 0 0,1-1-1 0 0,-1 1 1 0 0,0-1 0 0 0,0 1-1 0 0,-1 0 1 0 0,1-1-1 0 0,-1 1 1 0 0,0 0-1 0 0,-1 0 1 0 0,1 0 0 0 0,-2-1-22 0 0,-2-1-23 0 0,1 0 0 0 0,-1 1 0 0 0,0 0 0 0 0,0 0 0 0 0,0 0 0 0 0,-1 1 0 0 0,0 0 0 0 0,0 0 0 0 0,0 1 0 0 0,-1 0 0 0 0,1 0 0 0 0,-1 1 0 0 0,0 0 1 0 0,0 0-1 0 0,0 1 0 0 0,-1 0 0 0 0,1 1 0 0 0,-1-1 0 0 0,1 1 0 0 0,-1 1 0 0 0,-5 0 23 0 0,3 0-17 0 0,1 0-1 0 0,0 0 1 0 0,0 1 0 0 0,0 0-1 0 0,0 1 1 0 0,0 0 0 0 0,1 1-1 0 0,-1 0 1 0 0,0 0 0 0 0,1 1-1 0 0,0 0 1 0 0,0 1 0 0 0,0 0-1 0 0,-6 5 18 0 0,-37 47 35 0 0,17 6 137 0 0,29-46-153 0 0,-1 0 1 0 0,2 1-1 0 0,1 0 0 0 0,0 1 0 0 0,1-1 1 0 0,1 1-1 0 0,1 0-19 0 0,-3 317 475 0 0,3-317-435 0 0,-1 1 0 0 0,-1 0 1 0 0,-1 0-1 0 0,-1-1 0 0 0,-1 0 1 0 0,0 0-1 0 0,-1 0 1 0 0,-1-1-1 0 0,-1 0 0 0 0,-1-1 1 0 0,0 1-1 0 0,-1-2 1 0 0,-1 0-1 0 0,-3 4-40 0 0,-88 51 249 0 0,40-58-619 0 0,60-36-3256 0 0,4 8-2561 0 0,1 10-5129 0 0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6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5 224 6257 0 0,'0'0'3729'0'0,"0"0"-1646"0"0,0 0-578 0 0,0 0-4 0 0,0 0 125 0 0,0 0-28 0 0,0 0-186 0 0,0 0-263 0 0,0 0-275 0 0,0 0-233 0 0,0 0-166 0 0,0 0-81 0 0,0 0-56 0 0,-3-3-39 0 0,2-15 360 0 0,32 16 72 0 0,-23 2-722 0 0,345 7 1069 0 0,-293-9-1191 0 0,-21 1 2258 0 0,-39 1-2096 0 0,0 0 11 0 0,-17-17 407 0 0,-62-82-197 0 0,29 41-241 0 0,46 39-2428 0 0,18 12-4211 0 0,-9 6 2984 0 0,1-3-8123 0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7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1192 0 0,'0'0'1965'0'0,"0"0"-181"0"0,0 0-68 0 0,0 0-43 0 0,0 0-64 0 0,0 0-131 0 0,0 0-176 0 0,0 0-134 0 0,0 0-116 0 0,0 0-102 0 0,0 0-109 0 0,0 0-107 0 0,0 0-115 0 0,19 0 2046 0 0,69 2 575 0 0,111-8-1252 0 0,-75-13-1517 0 0,-108 15-446 0 0,-15 4-49 0 0,-1 0-24 0 0,0 0-29 0 0,0 0-24 0 0,0 0-49 0 0,0 0-72 0 0,0 0-79 0 0,0 0-103 0 0,-9 5-6418 0 0,5-3 659 0 0,-1 2-4909 0 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7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5697 0 0,'0'0'2293'0'0,"0"0"-641"0"0,0 0-194 0 0,0 0 97 0 0,0 0 42 0 0,0 0-162 0 0,0 0-294 0 0,0 0-319 0 0,0 0-244 0 0,0 0-153 0 0,0 0-86 0 0,0 0-34 0 0,21 4 2108 0 0,133 4 1129 0 0,-2-8-3107 0 0,-124-2 86 0 0,-10 0-2776 0 0,-5 2-4754 0 0,-10 0-4358 0 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30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48 143 0 0 0,'0'0'776'0'0,"0"0"76"0"0,0 0 81 0 0,0 0 89 0 0,0 0 83 0 0,0 0 42 0 0,0 0 40 0 0,0 0 118 0 0,0 0 55 0 0,0 0 21 0 0,0 0-45 0 0,0-4-110 0 0,-1-11-92 0 0,0 11-83 0 0,1 4-78 0 0,0 4 3698 0 0,-3 16-4465 0 0,8 467 2241 0 0,-4-469-2404 0 0,-13 139 379 0 0,-25-22-83 0 0,38-136-389 0 0,-1 1 0 0 0,1 0 0 0 0,-1-1 0 0 0,0 1 0 0 0,1 0 0 0 0,-1 0 0 0 0,1 0 0 0 0,-1-1 0 0 0,1 1 0 0 0,-1 0 0 0 0,0 0 0 0 0,1 0 0 0 0,-1 0 0 0 0,1 0 0 0 0,-1 0 0 0 0,1 0 0 0 0,-1 0 0 0 0,1 0 0 0 0,-1 0 0 0 0,1 0 0 0 0,-1 0 0 0 0,0 0 0 0 0,1 0 0 0 0,-1 1-1 0 0,1-1 1 0 0,-1 0 0 0 0,1 0 0 0 0,-1 0 0 0 0,0 1 0 0 0,1-1 0 0 0,-1 0 0 0 0,1 1 0 0 0,-1-1 0 0 0,0 0 0 0 0,1 1 0 0 0,-1-1 0 0 0,0 0 0 0 0,0 1 0 0 0,1-1 0 0 0,-1 0 0 0 0,0 1 0 0 0,0-1 0 0 0,0 1 0 0 0,1-1 0 0 0,-1 1 0 0 0,0-1 0 0 0,0 0 0 0 0,0 1 0 0 0,0-1 0 0 0,0 1 0 0 0,0-1 0 0 0,0 1 0 0 0,0-1 0 0 0,0 1 0 0 0,0-1 0 0 0,0 1 0 0 0,0-1 0 0 0,0 1 0 0 0,0-1 0 0 0,-1 0 0 0 0,1 1 0 0 0,0-1 0 0 0,0 1 0 0 0,0-1 0 0 0,-1 0 0 0 0,1 1 0 0 0,0-1 0 0 0,0 1 0 0 0,-1-1 50 0 0,6-10-6450 0 0,-2 8-4532 0 0</inkml:trace>
  <inkml:trace contextRef="#ctx0" brushRef="#br0" timeOffset="1004.334">279 559 8866 0 0,'0'0'1028'0'0,"0"0"-505"0"0,0 0-131 0 0,0 0 152 0 0,0 0 218 0 0,0 0 163 0 0,0 0 9 0 0,0 0-73 0 0,0 0-90 0 0,0 0-88 0 0,0 0-98 0 0,0 0-66 0 0,0 0-60 0 0,14 1-39 0 0,40 5-1 0 0,36 26 2207 0 0,-79-29-2457 0 0,0 1 0 0 0,0-2 0 0 0,1 1 0 0 0,-1-2 1 0 0,1 1-1 0 0,-1-2 0 0 0,1 1 0 0 0,-1-2 0 0 0,1 1 0 0 0,0-2 1 0 0,-1 0-1 0 0,0 0 0 0 0,1-1 0 0 0,-1 0 0 0 0,9-4-169 0 0,97-59 679 0 0,-110 60-644 0 0,-1-1 1 0 0,0 1-1 0 0,0-1 0 0 0,-1 0 0 0 0,0-1 1 0 0,0 1-1 0 0,-1-1 0 0 0,0 0 0 0 0,0 0 1 0 0,-1 0-1 0 0,0-1 0 0 0,0 1 0 0 0,-1-1 1 0 0,0 0-1 0 0,-1 1 0 0 0,0-1 0 0 0,0 0 0 0 0,-1 0 1 0 0,0-3-36 0 0,-2 9-18 0 0,0 1 0 0 0,0-1 0 0 0,0 0 0 0 0,0 0 0 0 0,-1 1 0 0 0,1 0 0 0 0,-1-1-1 0 0,1 1 1 0 0,-1 0 0 0 0,0 0 0 0 0,0 0 0 0 0,0 1 0 0 0,0-1 0 0 0,0 1 0 0 0,-1-1 0 0 0,1 1 0 0 0,0 0 0 0 0,-1 1 0 0 0,1-1 0 0 0,0 0 0 0 0,-1 1 0 0 0,1 0 0 0 0,-1 0 0 0 0,1 0 0 0 0,-1 0 0 0 0,1 0 0 0 0,-1 1 18 0 0,-93 7-245 0 0,42 10 354 0 0,33 2 90 0 0,-29 49 351 0 0,-6 86 441 0 0,52 57-68 0 0,6-159-775 0 0,-11 121 426 0 0,8-167-585 0 0,0 1 0 0 0,-1-1 1 0 0,0 0-1 0 0,0 0 0 0 0,0-1 1 0 0,-1 1-1 0 0,0 0 0 0 0,0-1 1 0 0,-1 0-1 0 0,0 0 0 0 0,0 0 1 0 0,0-1-1 0 0,0 0 0 0 0,-1 0 1 0 0,0 0-1 0 0,0-1 0 0 0,-1 0 1 0 0,1 0-1 0 0,-1 0 0 0 0,0-1 1 0 0,0 0-1 0 0,0 0 0 0 0,0-1 1 0 0,0 0-1 0 0,-1 0 0 0 0,1 0 1 0 0,-1-1-1 0 0,1 0 0 0 0,-1-1 1 0 0,1 0-1 0 0,-3 0 11 0 0,9 0-98 0 0,0-1 0 0 0,0 1 0 0 0,0 0 1 0 0,0 0-1 0 0,0-1 0 0 0,0 1 0 0 0,0 0 0 0 0,0-1 0 0 0,1 1 1 0 0,-1-1-1 0 0,0 1 0 0 0,0-1 0 0 0,0 1 0 0 0,1-1 0 0 0,-1 0 1 0 0,0 1-1 0 0,1-1 0 0 0,-1 0 0 0 0,1 0 0 0 0,-1 1 1 0 0,1-1-1 0 0,-1 0 0 0 0,1 0 0 0 0,-1 0 0 0 0,1 0 0 0 0,0 0 1 0 0,-1 1-1 0 0,1-1 0 0 0,0 0 0 0 0,0 0 0 0 0,0 0 0 0 0,0 0 1 0 0,0 0-1 0 0,0 0 0 0 0,0 0 0 0 0,0 0 98 0 0,6-24-9002 0 0,0 17-2419 0 0</inkml:trace>
  <inkml:trace contextRef="#ctx0" brushRef="#br0" timeOffset="1727.87">306 243 6889 0 0,'0'0'2284'0'0,"0"0"-428"0"0,0 0-176 0 0,0 0 10 0 0,0 0-70 0 0,0 0-183 0 0,0 0-253 0 0,0 0-258 0 0,0 0-221 0 0,0 0-142 0 0,0 0-102 0 0,0 0-46 0 0,0 0-39 0 0,1-2-35 0 0,43-16 1599 0 0,311 7 135 0 0,-266-7-1933 0 0,-153-52 1801 0 0,6 5-2447 0 0,57 64 116 0 0,1 1-261 0 0,0 0-407 0 0,9 0-11144 0 0,0 0 110 0 0</inkml:trace>
  <inkml:trace contextRef="#ctx0" brushRef="#br0" timeOffset="2737.241">1037 20 1760 0 0,'0'0'1709'0'0,"0"0"-338"0"0,0 0 80 0 0,0 0 273 0 0,0 0 232 0 0,0 0 13 0 0,0 0-199 0 0,0 0-266 0 0,0 0-250 0 0,0 0-165 0 0,0 0-131 0 0,0 0-102 0 0,-2-4-67 0 0,-3-8-66 0 0,4 8-61 0 0,2 67 3559 0 0,3 32-3246 0 0,0 2-666 0 0,-21 330 342 0 0,7-274-562 0 0,1-116-54 0 0,3-8 26 0 0,6-28-56 0 0,-4 11-1058 0 0,2-12 1964 0 0,-1-1-3308 0 0,1-2-7588 0 0,2 3-1205 0 0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36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0 0 0,'0'0'223'0'0,"0"0"778"0"0,0 0 130 0 0,0 0-47 0 0,0 0-55 0 0,0 0-79 0 0,0 0-75 0 0,0 0-30 0 0,0 0-3 0 0,0 0 19 0 0,0 0 23 0 0,0 0-31 0 0,0 0-95 0 0,0 0-150 0 0,-20 0 1131 0 0,-146 0 3273 0 0,85 4-1336 0 0,64 27-3222 0 0,10-15-383 0 0,0 1-1 0 0,2-1 1 0 0,0 1-1 0 0,1 0 1 0 0,1 1 0 0 0,0-1-1 0 0,1 1 1 0 0,1-1-1 0 0,1 1 1 0 0,1 0 0 0 0,0-1-1 0 0,2 7-70 0 0,-2-7 40 0 0,37 403 740 0 0,-45-296-392 0 0,-5 9-117 0 0,-25-59 251 0 0,35-63-577 0 0,2-11 67 0 0,1 0 1 0 0,-1-1-1 0 0,0 1 1 0 0,0 0-1 0 0,1 0 1 0 0,-1 0-1 0 0,0-1 1 0 0,0 1-1 0 0,1 0 0 0 0,-1 0 1 0 0,0 0-1 0 0,1 0 1 0 0,-1 0-1 0 0,0 0 1 0 0,1 0-1 0 0,-1 0 0 0 0,0 0 1 0 0,1 0-1 0 0,-1 0 1 0 0,0 0-1 0 0,1 0 1 0 0,-1 0-1 0 0,0 0 1 0 0,1 0-1 0 0,-1 0 0 0 0,0 0 1 0 0,0 0-1 0 0,1 0 1 0 0,-1 0-1 0 0,0 1 1 0 0,1-1-1 0 0,-1 0 1 0 0,0 0-1 0 0,0 0 0 0 0,1 0 1 0 0,-1 1-1 0 0,0-1 1 0 0,0 0-1 0 0,1 0 1 0 0,-1 1-1 0 0,0-1 0 0 0,0 0 1 0 0,0 1-1 0 0,0-1 1 0 0,1 0-1 0 0,-1 0 1 0 0,0 1-1 0 0,0-1 1 0 0,0 0-1 0 0,0 1 0 0 0,0-1 1 0 0,0 0-1 0 0,0 1 1 0 0,0-1-1 0 0,0 0 1 0 0,0 1-1 0 0,0-1 0 0 0,0 0 1 0 0,0 1-1 0 0,0-1 1 0 0,0 0-1 0 0,0 0 1 0 0,0 1-1 0 0,-1-1 1 0 0,1 0-1 0 0,0 1-12 0 0,235-43 416 0 0,-135 22-263 0 0,-98 18-323 0 0,-8 3-2219 0 0,-2 0-7518 0 0,6-1-2026 0 0</inkml:trace>
  <inkml:trace contextRef="#ctx0" brushRef="#br0" timeOffset="869.015">676 478 7306 0 0,'0'0'1516'0'0,"0"0"-227"0"0,0 0 21 0 0,0 0 128 0 0,0 0 29 0 0,0 0-160 0 0,0 0-282 0 0,0 0-282 0 0,0 0-210 0 0,0 0-135 0 0,0 0-94 0 0,0 0-51 0 0,2 28 2452 0 0,-42 106 30 0 0,21 1-1660 0 0,19-131-1035 0 0,1-1 0 0 0,-1 0 0 0 0,1 0 0 0 0,0-1-1 0 0,1 1 1 0 0,-1 0 0 0 0,0 0 0 0 0,1 0 0 0 0,-1-1 0 0 0,1 1 0 0 0,0-1 0 0 0,0 1-1 0 0,0-1 1 0 0,0 0 0 0 0,0 0 0 0 0,1 0 0 0 0,-1 0 0 0 0,1 0 0 0 0,-1 0 0 0 0,1-1-1 0 0,0 1 1 0 0,-1-1 0 0 0,1 0 0 0 0,0 0 0 0 0,0 0 0 0 0,0 0 0 0 0,0 0 0 0 0,0-1-1 0 0,0 1 1 0 0,0-1 0 0 0,0 0 0 0 0,0 0 0 0 0,0 0 0 0 0,1 0 0 0 0,-1 0-1 0 0,0-1 1 0 0,0 1 0 0 0,0-1 0 0 0,1 0-40 0 0,45 1 331 0 0,-44-27-4396 0 0,-3 23 2908 0 0,3-7-7048 0 0,-3 6-3514 0 0</inkml:trace>
  <inkml:trace contextRef="#ctx0" brushRef="#br0" timeOffset="1434.638">472 301 3193 0 0,'0'0'2846'0'0,"0"0"-1150"0"0,0 0-322 0 0,0 0 150 0 0,0 0 151 0 0,0 0-44 0 0,0 0-251 0 0,0 0-301 0 0,0 0-260 0 0,0 0-164 0 0,0 0-86 0 0,0 0-62 0 0,4-2-43 0 0,6-4-114 0 0,-1 0 0 0 0,0-1 0 0 0,0-1 0 0 0,0 1 0 0 0,-1-1 0 0 0,-1 0 0 0 0,1-1 0 0 0,-1 0 0 0 0,4-8-350 0 0,29-32 642 0 0,48-46 115 0 0,-68 76-594 0 0,-6 38 400 0 0,33 80 780 0 0,-21-52-885 0 0,-7-29-412 0 0,-8-17-3163 0 0,-8 0-1759 0 0,2 2-6928 0 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41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95 0 0 0,'0'0'280'0'0,"0"0"205"0"0,0 0 121 0 0,0 0 106 0 0,0 0 112 0 0,0 0 111 0 0,0 0 112 0 0,0 0 125 0 0,2 0-424 0 0,2-3 10118 0 0,-4 3-9342 0 0,-32-1-97 0 0,25 0-1260 0 0,-1 0 0 0 0,1 1 0 0 0,0 0 0 0 0,0 0 0 0 0,-1 1 1 0 0,1 0-1 0 0,0 0 0 0 0,0 1 0 0 0,0-1 0 0 0,0 2 0 0 0,0-1 0 0 0,1 1 0 0 0,-3 1-167 0 0,3-1 61 0 0,0 1-1 0 0,0-1 1 0 0,0 1 0 0 0,1 1-1 0 0,-1-1 1 0 0,1 1-1 0 0,0 0 1 0 0,0 0 0 0 0,1 0-1 0 0,-1 1 1 0 0,1-1-1 0 0,1 1 1 0 0,-1 0 0 0 0,1 1-1 0 0,0-1 1 0 0,0 0-1 0 0,1 1 1 0 0,-1 0 0 0 0,1-1-1 0 0,1 1 1 0 0,0 0-1 0 0,0 0 1 0 0,0 0 0 0 0,1 0-1 0 0,0 0-60 0 0,-1 1 50 0 0,0 0-1 0 0,1 0 1 0 0,1 0 0 0 0,-1 0-1 0 0,1 0 1 0 0,1 0-1 0 0,-1 0 1 0 0,1 0-1 0 0,1 0 1 0 0,-1-1 0 0 0,1 1-1 0 0,1-1 1 0 0,-1 0-1 0 0,1 0 1 0 0,1 0-1 0 0,-1 0 1 0 0,1-1 0 0 0,0 1-1 0 0,0-1 1 0 0,1-1-1 0 0,0 1 1 0 0,0-1-1 0 0,4 3-49 0 0,0-2 52 0 0,-3-1-47 0 0,-1-1 0 0 0,1 0-1 0 0,0 0 1 0 0,0-1-1 0 0,0 0 1 0 0,0 0 0 0 0,0 0-1 0 0,1-1 1 0 0,-1 0 0 0 0,1-1-1 0 0,5 1-4 0 0,34-39-3763 0 0,-36 24 431 0 0,-1 2-3069 0 0,-3 3-4947 0 0</inkml:trace>
  <inkml:trace contextRef="#ctx0" brushRef="#br0" timeOffset="347.522">504 130 8450 0 0,'0'0'1587'0'0,"0"0"-244"0"0,0 0-28 0 0,0 0 113 0 0,0 0-4 0 0,0 0-174 0 0,0 0-263 0 0,0 0-256 0 0,0 0-195 0 0,0 0-114 0 0,0 0-72 0 0,0 0-66 0 0,-22 30-23 0 0,-66 94-23 0 0,65-74 94 0 0,25-45-250 0 0,-1-1-10 0 0,1-1 0 0 0,0 1-1 0 0,0 0 1 0 0,0-1 0 0 0,0 1-1 0 0,1-1 1 0 0,-1 0 0 0 0,1 0-1 0 0,0 0 1 0 0,0 0-1 0 0,0 0 1 0 0,0 0 0 0 0,1-1-1 0 0,-1 0 1 0 0,1 1 0 0 0,-1-1-1 0 0,1-1 1 0 0,0 1 0 0 0,0 0-1 0 0,-1-1 1 0 0,1 0-1 0 0,0 0 1 0 0,1 0 0 0 0,-1-1-1 0 0,0 1 1 0 0,3-1-72 0 0,109-10 1206 0 0,-99 7-1088 0 0,-1-2 0 0 0,0-1-1 0 0,0 0 1 0 0,0 0 0 0 0,-1-2 0 0 0,0 0-1 0 0,0-1 1 0 0,-1 0 0 0 0,0-1 0 0 0,-1-1-1 0 0,0 0 1 0 0,-1-1 0 0 0,0 0-1 0 0,10-13-117 0 0,-17 18 51 0 0,-1 0-1 0 0,0 0 0 0 0,0 0 1 0 0,0-1-1 0 0,-1 1 0 0 0,0-1 1 0 0,0 0-1 0 0,-1 1 0 0 0,0-1 1 0 0,0 0-1 0 0,-1-1 0 0 0,0 1 1 0 0,-1 0-1 0 0,1 0 0 0 0,-2-1-50 0 0,0 5-23 0 0,-1 1-1 0 0,0-1 0 0 0,0 1 0 0 0,-1 0 1 0 0,1 0-1 0 0,-1 0 0 0 0,1 0 0 0 0,-1 0 1 0 0,0 0-1 0 0,0 1 0 0 0,0-1 1 0 0,-1 1-1 0 0,1 0 0 0 0,0 0 0 0 0,-1 0 1 0 0,1 1-1 0 0,-1-1 0 0 0,0 1 0 0 0,0 0 1 0 0,1 0-1 0 0,-1 0 0 0 0,0 0 0 0 0,0 1 1 0 0,0-1-1 0 0,0 1 0 0 0,0 0 1 0 0,0 1-1 0 0,0-1 0 0 0,0 0 0 0 0,0 1 1 0 0,1 0-1 0 0,-2 0 24 0 0,1-1-64 0 0,-8 1-252 0 0,0 1-1 0 0,0 0 0 0 0,0 0 0 0 0,0 1 0 0 0,1 1 0 0 0,0 0 0 0 0,0 1 0 0 0,0 0 0 0 0,-3 2 317 0 0,-23 13-4144 0 0,4 0-4388 0 0,15-10-1609 0 0</inkml:trace>
  <inkml:trace contextRef="#ctx0" brushRef="#br0" timeOffset="991.153">1152 34 9482 0 0,'0'0'1744'0'0,"0"0"-350"0"0,0 0-64 0 0,0 0 75 0 0,0 0-2 0 0,0 0-133 0 0,0 0-237 0 0,0 0-160 0 0,0 0-132 0 0,0 0-99 0 0,0 0-70 0 0,0 0-104 0 0,-15 6-92 0 0,-77 30 465 0 0,89-35-797 0 0,0 0 0 0 0,0 1 0 0 0,0-1 0 0 0,0 1 0 0 0,0 0 0 0 0,0 0 0 0 0,0 0 0 0 0,0 0 0 0 0,1 0 0 0 0,-1 0 0 0 0,1 1 0 0 0,0-1 0 0 0,-1 1 0 0 0,1 0 0 0 0,0-1 0 0 0,1 1 0 0 0,-1 0 0 0 0,0 0 0 0 0,1 1 0 0 0,0-1 0 0 0,0 0-1 0 0,0 0 1 0 0,0 1 0 0 0,0-1 0 0 0,1 0 0 0 0,-1 1 0 0 0,1 1-44 0 0,0-4 1 0 0,0 0 0 0 0,0 0 1 0 0,0 0-1 0 0,0 0 0 0 0,0 0 0 0 0,0 0 0 0 0,1 0 0 0 0,-1 0 0 0 0,0 0 0 0 0,1 0 0 0 0,-1 0 0 0 0,0 0 0 0 0,1 0 0 0 0,0 0 0 0 0,-1 0 1 0 0,1-1-1 0 0,-1 1 0 0 0,1 0 0 0 0,0 0 0 0 0,-1-1 0 0 0,1 1 0 0 0,0 0 0 0 0,0-1 0 0 0,0 1 0 0 0,0 0 0 0 0,0-1 0 0 0,0 1 0 0 0,-1-1 0 0 0,1 0 1 0 0,0 1-1 0 0,0-1 0 0 0,0 0 0 0 0,0 0 0 0 0,1 1-1 0 0,17 9 190 0 0,34 46 290 0 0,-49-51-413 0 0,0 1 0 0 0,0 0 0 0 0,-1-1 0 0 0,0 1 0 0 0,0 0 1 0 0,0 0-1 0 0,-1 1 0 0 0,0-1 0 0 0,0 0 0 0 0,0 1 0 0 0,-1 0 0 0 0,0-1 0 0 0,0 1 0 0 0,-1 0 0 0 0,0-1 0 0 0,0 1 0 0 0,-1 4-67 0 0,-1-7 49 0 0,-1-1-1 0 0,1 1 0 0 0,-1-1 0 0 0,0 1 1 0 0,0-1-1 0 0,-1 0 0 0 0,1 0 0 0 0,0-1 1 0 0,-1 1-1 0 0,0-1 0 0 0,0 1 0 0 0,0-1 1 0 0,0 0-1 0 0,0-1 0 0 0,0 1 1 0 0,-2 0-49 0 0,-82 28 168 0 0,-3-10-188 0 0,34-13-387 0 0,56-7 205 0 0,3-16-4299 0 0,2 6-2241 0 0,-2 6-4638 0 0</inkml:trace>
  <inkml:trace contextRef="#ctx0" brushRef="#br0" timeOffset="1461.71">1491 65 14803 0 0,'0'0'1833'0'0,"0"0"-671"0"0,0 0-248 0 0,0 0 98 0 0,0 0 71 0 0,0 0-101 0 0,0 0-196 0 0,0 0-236 0 0,0 0-161 0 0,0 0-107 0 0,0 0-64 0 0,0 0-49 0 0,0 0-64 0 0,-20 12-6 0 0,-62 40-10 0 0,37 1 82 0 0,40-39-139 0 0,-1 0-23 0 0,0 1 0 0 0,1 1 1 0 0,1-1-1 0 0,0 1 0 0 0,1 0 1 0 0,1 0-1 0 0,0 0 0 0 0,1 0 1 0 0,1 9-10 0 0,2-20 21 0 0,0 1-1 0 0,1 0 1 0 0,-1-1 0 0 0,1 0 0 0 0,0 0 0 0 0,1 0 0 0 0,-1 0 0 0 0,1 0 0 0 0,0 0 0 0 0,0-1 0 0 0,0 0 0 0 0,1 0 0 0 0,-1 0 0 0 0,1-1 0 0 0,0 1-1 0 0,0-1 1 0 0,1 0 0 0 0,-1 0 0 0 0,0-1 0 0 0,1 0 0 0 0,0 0 0 0 0,-1 0 0 0 0,1-1 0 0 0,0 1 0 0 0,0-1 0 0 0,5 0-21 0 0,-3-1 83 0 0,0 0 0 0 0,0 0 0 0 0,-1 0-1 0 0,1-1 1 0 0,-1 0 0 0 0,1 0 0 0 0,-1-1 0 0 0,1 0 0 0 0,-1-1 0 0 0,0 1 0 0 0,0-1 0 0 0,0-1 0 0 0,0 1 0 0 0,0-1 0 0 0,-1-1 0 0 0,0 1 0 0 0,0-1 0 0 0,0 0 0 0 0,0 0 0 0 0,-1-1-1 0 0,4-4-82 0 0,2-6 58 0 0,-1 0 0 0 0,0-1 0 0 0,-2-1 0 0 0,1 1 0 0 0,-2-1 0 0 0,-1-1 0 0 0,0 1-1 0 0,-1-1 1 0 0,-1 0 0 0 0,-1 0 0 0 0,-1-1 0 0 0,0 1 0 0 0,-2-1 0 0 0,0 1 0 0 0,-2-14-58 0 0,2 30-57 0 0,1 0 0 0 0,-1 0 0 0 0,0 0 0 0 0,0 0 0 0 0,0 0 0 0 0,0 0 0 0 0,0 0 1 0 0,-1 0-1 0 0,0 0 0 0 0,1 0 0 0 0,-1 0 0 0 0,0 0 0 0 0,-1 0 0 0 0,1 0 0 0 0,0 1 0 0 0,-1-1 0 0 0,1 0 1 0 0,-1 1-1 0 0,0-1 0 0 0,0 1 0 0 0,0 0 0 0 0,0-1 0 0 0,0 1 0 0 0,-1 0 0 0 0,1 1 0 0 0,-1-1 1 0 0,1 0-1 0 0,-1 1 0 0 0,0-1 0 0 0,1 1 0 0 0,-1 0 0 0 0,0 0 0 0 0,0 0 0 0 0,0 0 0 0 0,0 0 1 0 0,0 1-1 0 0,0-1 0 0 0,0 1 0 0 0,0 0 0 0 0,0 0 0 0 0,0 0 0 0 0,0 0 0 0 0,0 0 0 0 0,0 1 1 0 0,0 0-1 0 0,0-1 0 0 0,0 1 57 0 0,-41 22-2671 0 0,21-9-2547 0 0,6-6-6207 0 0</inkml:trace>
  <inkml:trace contextRef="#ctx0" brushRef="#br0" timeOffset="1981.944">1238 319 7138 0 0,'0'0'2185'0'0,"0"0"-88"0"0,0 0-142 0 0,0 0-75 0 0,0 0-155 0 0,0 0-228 0 0,0 0-227 0 0,0 0-198 0 0,0 0-164 0 0,0 0-164 0 0,0 0-131 0 0,0 0-109 0 0,10-16 804 0 0,-2 8-1160 0 0,0 1-1 0 0,0 0 1 0 0,1 1-1 0 0,0-1 1 0 0,0 2-1 0 0,0-1 1 0 0,1 1-1 0 0,0 1 1 0 0,0 0-1 0 0,0 0 1 0 0,7-1-148 0 0,63 4 408 0 0,-23 48 170 0 0,-3-5 236 0 0,35-35 11 0 0,-78-19-2298 0 0,-7 1-7133 0 0,-4 8-3826 0 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46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0 678 4969 0 0,'0'0'1760'0'0,"0"0"-154"0"0,0 0 9 0 0,0 0 108 0 0,0 0-54 0 0,0 0-245 0 0,0 0-305 0 0,0 0-271 0 0,0 0-187 0 0,0 0-123 0 0,0 0-126 0 0,0 0-81 0 0,22 0 1316 0 0,63-7 1047 0 0,10-5-1429 0 0,-27 4-655 0 0,-62 4-1171 0 0,-10 1-8119 0 0,4 3-1105 0 0</inkml:trace>
  <inkml:trace contextRef="#ctx0" brushRef="#br0" timeOffset="701.877">118 443 3209 0 0,'0'0'1529'0'0,"0"0"-139"0"0,0 0 45 0 0,0 0 124 0 0,0 0 27 0 0,0 0-162 0 0,0 0-254 0 0,0 0-228 0 0,0 0-173 0 0,0 0-107 0 0,0 0-94 0 0,0 0-98 0 0,0 0-101 0 0,10 16 1588 0 0,-4-2-1489 0 0,-1-1 0 0 0,0 1 0 0 0,-1 0 0 0 0,-1 1 0 0 0,0-1 0 0 0,-1 0 0 0 0,-1 1 1 0 0,0-1-1 0 0,-1 5-468 0 0,2 247 917 0 0,4-260-2773 0 0,1-12-2370 0 0,-5 3 879 0 0,-1 2-7512 0 0</inkml:trace>
  <inkml:trace contextRef="#ctx0" brushRef="#br0" timeOffset="1369.433">428 613 7370 0 0,'0'0'1777'0'0,"0"0"-719"0"0,0 0-226 0 0,0 0 143 0 0,0 0 122 0 0,0 0-48 0 0,0 0-122 0 0,0 0-127 0 0,0 0-79 0 0,0 0-13 0 0,0 0-49 0 0,0 0-72 0 0,16-4-43 0 0,48-12-56 0 0,-14-11 1020 0 0,-39 16-1138 0 0,58-58 1242 0 0,-67 69-1600 0 0,-1 0 0 0 0,1 1 0 0 0,-1-1-1 0 0,1 0 1 0 0,-1 1 0 0 0,0-1 0 0 0,1 1-1 0 0,-1 0 1 0 0,0-1 0 0 0,0 1 0 0 0,1 0-1 0 0,-1 0 1 0 0,0 0 0 0 0,0 0 0 0 0,0 0-1 0 0,0 0 1 0 0,0 0 0 0 0,0 0 0 0 0,0 0-1 0 0,0 1 1 0 0,-1-1 0 0 0,1 0 0 0 0,0 0-1 0 0,-1 1 1 0 0,1-1 0 0 0,-1 1 0 0 0,1-1-1 0 0,-1 0 1 0 0,0 1 0 0 0,0-1 0 0 0,1 1-1 0 0,-1-1 1 0 0,0 1 0 0 0,0 0-12 0 0,1 1 36 0 0,13 52 118 0 0,-3 0-1 0 0,-2 1 0 0 0,-2 1 1 0 0,-3-1-1 0 0,-2 8-153 0 0,8 240 84 0 0,-10-290-71 0 0,0 1-1 0 0,-1 0 0 0 0,-1-1 1 0 0,0 1-1 0 0,-1-1 1 0 0,-1 0-1 0 0,0 0 0 0 0,-1 0 1 0 0,0 0-1 0 0,-1-1 0 0 0,-1 0 1 0 0,0 0-1 0 0,0-1 1 0 0,-8 9-13 0 0,11-17 4 0 0,0-1 1 0 0,-1 1 0 0 0,0-1 0 0 0,0 0-1 0 0,1 0 1 0 0,-2-1 0 0 0,1 0 0 0 0,0 1 0 0 0,0-2-1 0 0,-1 1 1 0 0,1 0 0 0 0,-1-1 0 0 0,0 0-1 0 0,1-1 1 0 0,-1 1 0 0 0,0-1 0 0 0,1 0 0 0 0,-1-1-1 0 0,0 1 1 0 0,1-1 0 0 0,-1 0 0 0 0,0 0 0 0 0,1-1-1 0 0,0 0 1 0 0,-1 0 0 0 0,1 0 0 0 0,0 0-1 0 0,0-1 1 0 0,0 0 0 0 0,0 0 0 0 0,1 0 0 0 0,-1-1-1 0 0,1 0 1 0 0,0 0 0 0 0,0 0 0 0 0,-3-4-5 0 0,4 4-24 0 0,1-1 1 0 0,0 1 0 0 0,0-1 0 0 0,0 0-1 0 0,0 0 1 0 0,1 1 0 0 0,0-1-1 0 0,0 0 1 0 0,0 0 0 0 0,1 0 0 0 0,0 0-1 0 0,-1 0 1 0 0,2 0 0 0 0,-1 0 0 0 0,1 0-1 0 0,0 0 1 0 0,0 0 0 0 0,0 0 0 0 0,0 0-1 0 0,1 0 1 0 0,0 1 0 0 0,0-1-1 0 0,1-1 24 0 0,74-92-1185 0 0,-48 66 54 0 0,-17 21-4 0 0,1-4-3986 0 0,-8 7-5885 0 0</inkml:trace>
  <inkml:trace contextRef="#ctx0" brushRef="#br0" timeOffset="2035.239">407 336 3857 0 0,'0'0'3635'0'0,"0"0"-1697"0"0,0 0-579 0 0,0 0 21 0 0,0 0 93 0 0,0 0-61 0 0,0 0-251 0 0,0 0-328 0 0,0 0-275 0 0,0 0-208 0 0,0 0-109 0 0,0 0-43 0 0,0 0-12 0 0,24-12 872 0 0,71-57 1525 0 0,-8-1-2100 0 0,-40 28-300 0 0,-37 33-86 0 0,-10 8-86 0 0,1 1 1 0 0,-1 0-1 0 0,0-1 0 0 0,0 1 1 0 0,0 0-1 0 0,0 0 0 0 0,1-1 1 0 0,-1 1-1 0 0,0 0 0 0 0,0-1 1 0 0,1 1-1 0 0,-1 0 0 0 0,0 0 1 0 0,1 0-1 0 0,-1-1 0 0 0,0 1 1 0 0,0 0-1 0 0,1 0 0 0 0,-1 0 1 0 0,0 0-1 0 0,1 0 0 0 0,-1-1 1 0 0,1 1-1 0 0,-1 0 0 0 0,0 0 1 0 0,1 0-1 0 0,-1 0 0 0 0,0 0 1 0 0,1 0-1 0 0,-1 0 0 0 0,0 0 1 0 0,1 0-1 0 0,-1 1 0 0 0,0-1 1 0 0,1 0-1 0 0,-1 0 0 0 0,0 0 1 0 0,1 0-1 0 0,-1 0 0 0 0,0 0 1 0 0,1 1-1 0 0,-1-1 0 0 0,0 0 1 0 0,0 0-1 0 0,1 1 0 0 0,-1-1 1 0 0,0 0-1 0 0,0 0 0 0 0,1 1 1 0 0,-1-1-1 0 0,0 0 0 0 0,0 1 1 0 0,0-1-1 0 0,1 0 0 0 0,-1 1 1 0 0,0-1-1 0 0,0 0 0 0 0,0 1 1 0 0,0-1-1 0 0,0 0 0 0 0,0 1 1 0 0,0-1-1 0 0,0 0 0 0 0,0 1 1 0 0,0-1-1 0 0,0 0 0 0 0,0 1 1 0 0,0-1-12 0 0,50 109 1051 0 0,-25-28-923 0 0,-23-76-470 0 0,1 0-1188 0 0,4-4-5703 0 0,-5-1-4060 0 0</inkml:trace>
  <inkml:trace contextRef="#ctx0" brushRef="#br0" timeOffset="3006.676">1228 470 5025 0 0,'0'0'1531'0'0,"0"0"-204"0"0,0 0 132 0 0,0 0 151 0 0,0 0-10 0 0,0 0-153 0 0,0 0-243 0 0,0 0-226 0 0,0 0-153 0 0,0 0-122 0 0,0 0-87 0 0,0 0-38 0 0,0 0 3 0 0,-6-2-6 0 0,0-1-343 0 0,-1 0-1 0 0,0 1 1 0 0,0-1 0 0 0,0 2-1 0 0,0-1 1 0 0,0 1 0 0 0,0 0-1 0 0,0 0 1 0 0,0 1 0 0 0,-1 0-1 0 0,1 1 1 0 0,0-1 0 0 0,0 1-1 0 0,-3 1-231 0 0,-70 29 862 0 0,52-13-517 0 0,28-14-313 0 0,0-1 1 0 0,0 0-1 0 0,1 1 0 0 0,-1-1 1 0 0,1 0-1 0 0,0 0 0 0 0,0 1 0 0 0,0-1 1 0 0,1 0-1 0 0,-1 0 0 0 0,1 0 0 0 0,-1-1 1 0 0,1 1-1 0 0,0 0 0 0 0,0 0 0 0 0,0-1 1 0 0,1 1-1 0 0,-1-1 0 0 0,1 0 0 0 0,-1 0 1 0 0,1 0-1 0 0,0 0 0 0 0,-1 0 0 0 0,1-1 1 0 0,0 1-1 0 0,0-1 0 0 0,0 0 0 0 0,4 1-32 0 0,9 9 59 0 0,37 22 112 0 0,33 35 2 0 0,-82-62-113 0 0,0-1-1 0 0,-1 1 1 0 0,0 0 0 0 0,0 0-1 0 0,0 1 1 0 0,0-1 0 0 0,-1 1 0 0 0,0-1-1 0 0,-1 1 1 0 0,1 0 0 0 0,-1-1-1 0 0,0 1 1 0 0,-1 0 0 0 0,0 0 0 0 0,0 0-1 0 0,-1 0 1 0 0,1-1 0 0 0,-1 2-60 0 0,-2-4 61 0 0,1 0 1 0 0,0 0-1 0 0,-1 0 0 0 0,0 0 1 0 0,0 0-1 0 0,0-1 1 0 0,-1 1-1 0 0,1-1 1 0 0,-1 0-1 0 0,1 0 1 0 0,-1 0-1 0 0,0 0 0 0 0,0-1 1 0 0,-1 0-1 0 0,1 0 1 0 0,0 0-1 0 0,-2 1-61 0 0,-4 2 41 0 0,-99 28 335 0 0,4-39-234 0 0,79-2-457 0 0,19 5 127 0 0,5 1-3285 0 0,1-5-8687 0 0,1 7 371 0 0</inkml:trace>
  <inkml:trace contextRef="#ctx0" brushRef="#br0" timeOffset="3339.75">1443 598 11418 0 0,'0'0'3724'0'0,"0"0"-2305"0"0,0 0-827 0 0,0 0 84 0 0,0 0 232 0 0,0 0 175 0 0,0 0-59 0 0,0 0-174 0 0,0 0-179 0 0,0 0-139 0 0,0 0-85 0 0,0 0-74 0 0,0 0-58 0 0,0 19-67 0 0,0 119 415 0 0,-11-57-461 0 0,-1-75-2216 0 0,9-3-6010 0 0,2 0-3138 0 0</inkml:trace>
  <inkml:trace contextRef="#ctx0" brushRef="#br0" timeOffset="3852.54">1468 235 7882 0 0,'0'0'2081'0'0,"0"0"-594"0"0,0 0-228 0 0,0 0 31 0 0,0 0 53 0 0,0 0-44 0 0,0 0-187 0 0,0 0-237 0 0,0 0-186 0 0,0 0-103 0 0,0 0-77 0 0,0 0-53 0 0,0-4 1756 0 0,-31 35-1496 0 0,30-31-682 0 0,1 0 4 0 0,0 0-6 0 0,0 0-12 0 0,0 0-16 0 0,0 0 22 0 0,30-26 683 0 0,-30 26-702 0 0,-1 0 1 0 0,1 0 0 0 0,0 0-1 0 0,-1 0 1 0 0,1 0 0 0 0,0 0 0 0 0,0 0-1 0 0,-1 0 1 0 0,1 0 0 0 0,0 0-1 0 0,-1 0 1 0 0,1 0 0 0 0,0 0-1 0 0,0 0 1 0 0,-1 0 0 0 0,1 0 0 0 0,0 0-1 0 0,0-1 1 0 0,-1 1 0 0 0,1 0-1 0 0,0 0 1 0 0,0 0 0 0 0,-1 0-1 0 0,1-1 1 0 0,0 1 0 0 0,0 0 0 0 0,0-1-8 0 0,-9 7-472 0 0,7-4-128 0 0,-11 7-139 0 0,8-1-6398 0 0,5-4-4221 0 0</inkml:trace>
  <inkml:trace contextRef="#ctx0" brushRef="#br0" timeOffset="4269.442">1740 470 11715 0 0,'0'0'1812'0'0,"0"0"-745"0"0,0 0-248 0 0,0 0 105 0 0,0 0-8 0 0,0 0-168 0 0,0 0-237 0 0,0 0-192 0 0,0 0-54 0 0,0 0 7 0 0,0 0-16 0 0,0 0-26 0 0,0 0-33 0 0,-1 23-9 0 0,-3 71 12 0 0,3-78-59 0 0,-1 1 1 0 0,-1-1-1 0 0,0 1 1 0 0,-1-1-1 0 0,0 0 1 0 0,-1 0-1 0 0,-7 12-141 0 0,4-6 125 0 0,-60 122 508 0 0,60-131-762 0 0,12-23-547 0 0,45-102-4860 0 0,-27 44-4266 0 0,-16 52 3758 0 0</inkml:trace>
  <inkml:trace contextRef="#ctx0" brushRef="#br0" timeOffset="4760.144">1765 467 896 0 0,'0'0'3062'0'0,"0"0"-1288"0"0,0 0-303 0 0,0 0 32 0 0,0 0-60 0 0,0 0-219 0 0,0 0-317 0 0,0 0-222 0 0,0 0-116 0 0,0 0-8 0 0,0 0 14 0 0,0 0-23 0 0,0 0-32 0 0,1 8-19 0 0,17 76 2028 0 0,-1-18-749 0 0,16 91-407 0 0,-33-152-1322 0 0,0-1 1 0 0,1 0-1 0 0,0 1 1 0 0,0-1 0 0 0,0 0-1 0 0,0 0 1 0 0,1 0-1 0 0,-1 0 1 0 0,1 0 0 0 0,0 0-1 0 0,0 0 1 0 0,1-1-1 0 0,-1 1 1 0 0,1-1 0 0 0,0 1-1 0 0,0-1 1 0 0,0 0-1 0 0,0 0 1 0 0,0-1 0 0 0,1 1-1 0 0,-1 0 1 0 0,1-1-1 0 0,0 0 1 0 0,-1 0 0 0 0,1 0-1 0 0,0-1 1 0 0,0 1-1 0 0,1-1 1 0 0,-1 0 0 0 0,0 0-1 0 0,0 0 1 0 0,5 0-52 0 0,-2-4 88 0 0,0 0 0 0 0,0-1 0 0 0,0 0 0 0 0,-1 0 1 0 0,1 0-1 0 0,-1-1 0 0 0,0 0 0 0 0,-1 0 0 0 0,1-1 1 0 0,-1 1-1 0 0,0-1 0 0 0,0 0 0 0 0,0-1 0 0 0,-1 1 0 0 0,0-1 1 0 0,-1 0-1 0 0,1 0 0 0 0,-1 0 0 0 0,-1 0 0 0 0,1-1 1 0 0,-1 1-1 0 0,0-1 0 0 0,-1 1 0 0 0,0-2-88 0 0,6-18 39 0 0,-2 0-1 0 0,-1 0 0 0 0,-1-1 1 0 0,-2 1-1 0 0,-1-25-38 0 0,-7 45-1126 0 0,5 6-3397 0 0,-1 1-4400 0 0,3 0-2381 0 0</inkml:trace>
  <inkml:trace contextRef="#ctx0" brushRef="#br0" timeOffset="5169.772">2391 447 13179 0 0,'0'0'2151'0'0,"0"0"-1027"0"0,0 0-350 0 0,0 0 62 0 0,0 0 119 0 0,0 0-36 0 0,0 0-151 0 0,0 0-195 0 0,0 0-173 0 0,0 0-130 0 0,0 0-90 0 0,0 0-43 0 0,-11-2-48 0 0,-37-7-10 0 0,46 10-71 0 0,1-1 0 0 0,-1 0 1 0 0,1 1-1 0 0,-1-1 0 0 0,0 1 0 0 0,1-1 0 0 0,-1 1 0 0 0,1 0 0 0 0,-1-1 1 0 0,1 1-1 0 0,-1 0 0 0 0,1 0 0 0 0,0 0 0 0 0,0 0 0 0 0,-1 1 1 0 0,1-1-1 0 0,0 0 0 0 0,0 0 0 0 0,0 1 0 0 0,0-1 0 0 0,0 1 0 0 0,0-1 1 0 0,1 0-1 0 0,-1 1 0 0 0,0 0 0 0 0,1-1 0 0 0,-1 1 0 0 0,1 0-8 0 0,-3 5 52 0 0,-7 14 8 0 0,1 0 0 0 0,1 1 0 0 0,1 0 0 0 0,1 0 0 0 0,1 0 0 0 0,1 1-1 0 0,0 0 1 0 0,2 0 0 0 0,1 0 0 0 0,1 0 0 0 0,2 17-60 0 0,-2-35 49 0 0,1 1 0 0 0,0-1 0 0 0,0 1-1 0 0,0-1 1 0 0,0 0 0 0 0,1 1 0 0 0,0-1 0 0 0,0 0 0 0 0,0 0 0 0 0,1 0 0 0 0,-1 0-1 0 0,1-1 1 0 0,0 1 0 0 0,1-1 0 0 0,-1 0 0 0 0,1 0 0 0 0,0 0 0 0 0,0 0 0 0 0,0 0-1 0 0,0-1 1 0 0,1 0 0 0 0,0 0 0 0 0,-1 0 0 0 0,1-1 0 0 0,0 1 0 0 0,0-1 0 0 0,0 0-1 0 0,1-1 1 0 0,-1 1 0 0 0,0-1 0 0 0,1 0 0 0 0,-1 0 0 0 0,1-1 0 0 0,3 1-49 0 0,-1-1 120 0 0,-1 1 0 0 0,0-1 0 0 0,1-1 0 0 0,-1 0 1 0 0,1 0-1 0 0,-1 0 0 0 0,0-1 0 0 0,0 1 0 0 0,0-2 1 0 0,0 1-1 0 0,0-1 0 0 0,0 0 0 0 0,-1-1 0 0 0,1 0 1 0 0,-1 0-1 0 0,0 0 0 0 0,0 0 0 0 0,0-1 0 0 0,-1 0 1 0 0,0-1-1 0 0,0 1 0 0 0,0-1 0 0 0,0-1-120 0 0,5-12 32 0 0,0-1 0 0 0,-2 0 1 0 0,-1-1-1 0 0,0 1 0 0 0,-2-1 0 0 0,0-1 0 0 0,-1 1 0 0 0,-1-1 0 0 0,-1 1 0 0 0,-2-1 0 0 0,0 0 1 0 0,-1 1-1 0 0,-2-13-32 0 0,2 22-94 0 0,0 1 0 0 0,0-1 1 0 0,-2 1-1 0 0,1-1 1 0 0,-1 1-1 0 0,-1 0 0 0 0,0 0 1 0 0,-1 1-1 0 0,-1-4 94 0 0,4 11-151 0 0,0 1-1 0 0,0-1 0 0 0,0 1 0 0 0,0-1 0 0 0,0 1 1 0 0,0 0-1 0 0,-1 0 0 0 0,1 0 0 0 0,-1 0 1 0 0,1 0-1 0 0,-1 0 0 0 0,0 1 0 0 0,0 0 1 0 0,0-1-1 0 0,0 1 0 0 0,0 0 0 0 0,0 0 1 0 0,0 0-1 0 0,0 1 0 0 0,0-1 0 0 0,0 1 1 0 0,0 0-1 0 0,-1 0 152 0 0,-41 1-4755 0 0,17 5-3602 0 0,13-2-2415 0 0</inkml:trace>
  <inkml:trace contextRef="#ctx0" brushRef="#br0" timeOffset="5740.876">2229 682 1688 0 0,'0'0'2106'0'0,"0"0"-73"0"0,0 0-81 0 0,0 0-68 0 0,0 0-147 0 0,0 0-186 0 0,0 0-144 0 0,0 0-159 0 0,0 0-124 0 0,0 0-68 0 0,0 0-50 0 0,0 0-35 0 0,-13-4 2731 0 0,15-1-3517 0 0,0 0 0 0 0,0 0 0 0 0,1-1 0 0 0,-1 2 0 0 0,1-1 0 0 0,0 0 0 0 0,1 0 0 0 0,-1 1 0 0 0,1 0 0 0 0,0-1 0 0 0,0 2 0 0 0,0-1 1 0 0,1 0-1 0 0,-1 1 0 0 0,1 0 0 0 0,4-3-185 0 0,-5 5 11 0 0,-1-1 1 0 0,0 1 0 0 0,0 0 0 0 0,0 0 0 0 0,1 1-1 0 0,-1-1 1 0 0,0 1 0 0 0,1-1 0 0 0,-1 1 0 0 0,0 0-1 0 0,1 0 1 0 0,-1 1 0 0 0,0-1 0 0 0,1 1 0 0 0,-1-1-1 0 0,0 1 1 0 0,0 0 0 0 0,1 0 0 0 0,-1 1 0 0 0,0-1-1 0 0,0 1 1 0 0,0-1 0 0 0,-1 1 0 0 0,1 0 0 0 0,0 0-1 0 0,-1 0 1 0 0,1 0 0 0 0,-1 1 0 0 0,1-1-1 0 0,-1 1 1 0 0,0 0 0 0 0,0-1-12 0 0,75 56 339 0 0,-18-47 620 0 0,-38-10-637 0 0,-7-1-567 0 0,-14-18-3782 0 0,0 13-2300 0 0,0 1-5512 0 0</inkml:trace>
  <inkml:trace contextRef="#ctx0" brushRef="#br0" timeOffset="6951.538">2447 0 4873 0 0,'0'0'2008'0'0,"0"0"-814"0"0,0 0-236 0 0,0 0 95 0 0,0 0 110 0 0,0 0 23 0 0,0 0-110 0 0,0 0-117 0 0,0 0-84 0 0,0 0-59 0 0,0 0-31 0 0,0 0-46 0 0,0 0-40 0 0,9 6-22 0 0,79 35 2021 0 0,29-26 238 0 0,-64 0-2044 0 0,-49-10-846 0 0,-1 1 0 0 0,1-1 0 0 0,-1 1 1 0 0,0 0-1 0 0,0 0 0 0 0,-1 0 0 0 0,0 0 0 0 0,0 1 0 0 0,0-1 1 0 0,-1 1-1 0 0,0-1 0 0 0,0 1 0 0 0,-1 0 0 0 0,1-1 1 0 0,-2 1-1 0 0,1-1 0 0 0,-1 1 0 0 0,0 0 0 0 0,-1 4-46 0 0,1 18 59 0 0,-21 376 313 0 0,15-37-40 0 0,7-367-259 0 0,-13 10 1728 0 0,13-11-1742 0 0,0 0-2 0 0,0 0-18 0 0,0 0-5 0 0,0 0-11 0 0,0 0 5 0 0,0 0-4 0 0,0 0-4 0 0,0 0 5 0 0,0 0-10 0 0,0 0 5 0 0,0 0-4 0 0,0 0-4 0 0,0 0 7 0 0,0 0-5 0 0,0 0 12 0 0,0 0-12 0 0,0 0-15 0 0,0 0 6 0 0,0 0 3 0 0,0 0 2 0 0,0 0 4 0 0,0 0 1 0 0,0 0-4 0 0,0 0-2 0 0,0 0-14 0 0,0 0 14 0 0,0 0-2 0 0,0 0-7 0 0,0 0 18 0 0,0 0 4 0 0,0 0-5 0 0,0 0 23 0 0,0 0 4 0 0,-131 12 223 0 0,27 7-269 0 0,95-23-3000 0 0,17-8-5278 0 0,-4 5-4015 0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55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1 492 6185 0 0,'0'0'1841'0'0,"0"0"-1425"0"0,0 0-503 0 0,0 0 180 0 0,0 0 478 0 0,0 0 377 0 0,0 0 145 0 0,0 0-29 0 0,0 0-115 0 0,0 0-106 0 0,0 0-84 0 0,32 3-52 0 0,104 7-35 0 0,-49-22 369 0 0,-72 6-814 0 0,27-12 261 0 0,0-1 0 0 0,-1-2 0 0 0,-2-2 0 0 0,0-2 0 0 0,-2-1 0 0 0,0-2-1 0 0,-2-2 1 0 0,-1-1 0 0 0,-2-1 0 0 0,-1-2 0 0 0,24-35-488 0 0,62-49 697 0 0,-115 116-682 0 0,0 1-1 0 0,0-1 1 0 0,1 1-1 0 0,-1 0 1 0 0,1 0-1 0 0,-1 0 0 0 0,1 0 1 0 0,0 0-1 0 0,-1 1 1 0 0,1-1-1 0 0,0 1 1 0 0,0-1-1 0 0,-1 1 0 0 0,1 0 1 0 0,0 0-1 0 0,0 0 1 0 0,-1 1-1 0 0,1-1 1 0 0,0 1-1 0 0,-1-1 1 0 0,1 1-1 0 0,0 0 0 0 0,-1 0 1 0 0,1 0-1 0 0,-1 1 1 0 0,0-1-1 0 0,1 0 1 0 0,-1 1-1 0 0,0 0 0 0 0,0-1 1 0 0,1 1-1 0 0,-2 0 1 0 0,1 0-1 0 0,0 0 1 0 0,0 0-1 0 0,-1 0 1 0 0,2 2-15 0 0,45 96 292 0 0,-45-81-237 0 0,-2 0-1 0 0,0 0 1 0 0,-1 0-1 0 0,-1 0 0 0 0,-1 0 1 0 0,0-1-1 0 0,-2 1 1 0 0,0-1-1 0 0,-1 1 1 0 0,-1-1-1 0 0,0-1 1 0 0,-7 13-55 0 0,8-18 10 0 0,1 0 1 0 0,-2-1-1 0 0,0 1 1 0 0,0-1-1 0 0,-1 0 1 0 0,0-1 0 0 0,-1 0-1 0 0,0 0 1 0 0,-1 0-1 0 0,0-1 1 0 0,0-1-1 0 0,-1 1 1 0 0,0-1 0 0 0,-1-1-1 0 0,1 0 1 0 0,-1-1-1 0 0,-1 0 1 0 0,1 0-1 0 0,-1-1 1 0 0,0-1 0 0 0,0 0-1 0 0,-1-1 1 0 0,1 0-1 0 0,-1 0 1 0 0,0-2-1 0 0,-2 1-10 0 0,-122-18 82 0 0,77-16-1523 0 0,24-26-3852 0 0,34 42 1301 0 0,1 6-1586 0 0,1 2-3341 0 0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5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109 495 7306 0 0,'0'0'1331'0'0,"0"0"-783"0"0,0 0-76 0 0,0 0 452 0 0,0 0 414 0 0,0 0 271 0 0,0 0 10 0 0,0 0-174 0 0,0 0-239 0 0,33-15-183 0 0,105-50-140 0 0,-113 54-474 0 0,-1-1 0 0 0,0-1 0 0 0,0-1-1 0 0,-2-1 1 0 0,0-1 0 0 0,0-1 0 0 0,-2-1 0 0 0,3-3-409 0 0,-12 10 155 0 0,-1 2-37 0 0,0 1-1 0 0,-1-2 1 0 0,-1 1-1 0 0,1-1 0 0 0,-2-1 1 0 0,1 0-1 0 0,-2 0 1 0 0,1 0-1 0 0,-1-1 1 0 0,-1 1-1 0 0,0-1 0 0 0,-1-1 1 0 0,0 1-1 0 0,-1-1 1 0 0,0 1-1 0 0,-1-1 1 0 0,-1 0-1 0 0,0 0 0 0 0,0-6-117 0 0,-1 17 16 0 0,-1 1 0 0 0,1-1 0 0 0,0 1-1 0 0,0 0 1 0 0,-1-1 0 0 0,1 1 0 0 0,0-1-1 0 0,-1 1 1 0 0,0 0 0 0 0,1-1 0 0 0,-1 1-1 0 0,0 0 1 0 0,0 0 0 0 0,1 0 0 0 0,-1-1-1 0 0,0 1 1 0 0,0 0 0 0 0,0 0 0 0 0,0 0-1 0 0,-1 0 1 0 0,1 1 0 0 0,0-1 0 0 0,0 0-1 0 0,0 0 1 0 0,-1 1 0 0 0,1-1 0 0 0,0 1-1 0 0,-1-1 1 0 0,1 1 0 0 0,-1-1 0 0 0,1 1-1 0 0,-1 0 1 0 0,1 0 0 0 0,0 0 0 0 0,-1 0-1 0 0,1 0 1 0 0,-1 0 0 0 0,1 0 0 0 0,-1 0-1 0 0,1 0 1 0 0,0 1 0 0 0,-1-1 0 0 0,1 1-1 0 0,-1-1 1 0 0,1 1 0 0 0,0-1 0 0 0,-1 1-1 0 0,1 0 1 0 0,0 0 0 0 0,0-1 0 0 0,0 1-1 0 0,0 0 1 0 0,0 0 0 0 0,0 0 0 0 0,0 0-1 0 0,0 1 1 0 0,0-1 0 0 0,0 0 0 0 0,0 0-1 0 0,1 1 1 0 0,-1-1 0 0 0,0 0 0 0 0,1 1-16 0 0,-12 22 3 0 0,1 1 0 0 0,2 0 0 0 0,1 1 1 0 0,0 0-1 0 0,2 0 0 0 0,1 1 0 0 0,1 0 1 0 0,2 0-1 0 0,0 5-3 0 0,-1 57 31 0 0,5-1 1 0 0,3 1-1 0 0,3-1 0 0 0,11 33-31 0 0,0-14 63 0 0,-5 0-1 0 0,-5 0 0 0 0,-4 1 1 0 0,-6 41-63 0 0,1-130 13 0 0,-1 1 1 0 0,0-1 0 0 0,-1 0 0 0 0,-2 0-1 0 0,0 0 1 0 0,0 0 0 0 0,-2 0-1 0 0,0-1 1 0 0,-2 0 0 0 0,0 0 0 0 0,0-1-1 0 0,-2 0 1 0 0,0 0 0 0 0,-1-1-1 0 0,-1-1 1 0 0,0 0 0 0 0,-1 0 0 0 0,-1-1-1 0 0,0-1 1 0 0,0 0 0 0 0,-2-1-14 0 0,6-6-2 0 0,0 1 1 0 0,-1-2 0 0 0,1 1-1 0 0,-1-2 1 0 0,0 1 0 0 0,-1-1-1 0 0,1-1 1 0 0,-1 0-1 0 0,0-1 1 0 0,1 0 0 0 0,-1-1-1 0 0,0 0 1 0 0,0-1-1 0 0,0 0 1 0 0,0-1 0 0 0,0 0-1 0 0,0-1 1 0 0,1 0 0 0 0,-1-1-1 0 0,1-1 1 0 0,-1 1-1 0 0,1-2 1 0 0,0 0 0 0 0,0 0-1 0 0,1-1 1 0 0,0 0 0 0 0,0 0-1 0 0,0-2 1 0 0,1 1-1 0 0,-1-1 2 0 0,6-1-6 0 0,0 1-1 0 0,0-1 0 0 0,0 0 1 0 0,1 0-1 0 0,1 0 0 0 0,-1 0 1 0 0,1 0-1 0 0,1-1 0 0 0,0 1 1 0 0,0-1-1 0 0,1 1 0 0 0,0-1 1 0 0,1 1-1 0 0,0 0 0 0 0,0-1 1 0 0,1 1-1 0 0,0 0 0 0 0,1-1 1 0 0,0 1-1 0 0,0 1 0 0 0,1-1 1 0 0,0 0-1 0 0,2-1 7 0 0,21-36 22 0 0,3 1-1 0 0,1 1 1 0 0,2 2-1 0 0,2 1 1 0 0,2 2-1 0 0,2 1 1 0 0,1 2-1 0 0,27-18-21 0 0,185-115 119 0 0,-244 162 221 0 0,12-1-6184 0 0,-1 4-4744 0 0,-11 4-462 0 0</inkml:trace>
  <inkml:trace contextRef="#ctx0" brushRef="#br0" timeOffset="308.756">1012 738 13131 0 0,'0'0'2532'0'0,"0"0"-1017"0"0,0 0-388 0 0,0 0 55 0 0,0 0 49 0 0,0 0-82 0 0,0 0-188 0 0,0 0-236 0 0,-35 17-201 0 0,-110 57-117 0 0,141-72-380 0 0,-1-1 0 0 0,1 2 1 0 0,-1-1-1 0 0,1 0 0 0 0,0 1 1 0 0,0 0-1 0 0,0 0 0 0 0,0 0 0 0 0,0 0 1 0 0,1 1-1 0 0,-1 0 0 0 0,1-1 1 0 0,0 1-1 0 0,0 0 0 0 0,1 1 0 0 0,-2 1-27 0 0,-2 6 85 0 0,0-1-34 0 0,1 0 0 0 0,0 1 0 0 0,0-1 0 0 0,1 1 0 0 0,1 0 0 0 0,0 0 0 0 0,0 0-1 0 0,2 1 1 0 0,-1-1 0 0 0,2 0 0 0 0,-1 1 0 0 0,2-1 0 0 0,0 5-51 0 0,0-12 11 0 0,-1 0 1 0 0,1 0-1 0 0,1-1 1 0 0,-1 1-1 0 0,1-1 1 0 0,-1 1-1 0 0,2-1 1 0 0,-1 0-1 0 0,0 0 1 0 0,1 0-1 0 0,-1 0 0 0 0,1 0 1 0 0,0 0-1 0 0,1-1 1 0 0,-1 1-1 0 0,0-1 1 0 0,1 0-1 0 0,0 0 1 0 0,0 0-1 0 0,0-1 1 0 0,0 1-1 0 0,0-1 1 0 0,1 0-1 0 0,-1 0 1 0 0,1 0-1 0 0,-1-1 1 0 0,2 1-12 0 0,2 0 53 0 0,1 0 0 0 0,-1 0 0 0 0,1-1 0 0 0,0 1 0 0 0,0-2 0 0 0,0 0 0 0 0,0 0 0 0 0,0 0 0 0 0,0-1 0 0 0,-1 0 0 0 0,1-1 0 0 0,0 0 0 0 0,-1-1 0 0 0,3 0-53 0 0,-1-1 53 0 0,0 0-1 0 0,0-1 1 0 0,0 0-1 0 0,-1 0 1 0 0,1-1-1 0 0,-1 0 0 0 0,-1-1 1 0 0,1 0-1 0 0,-1 0 1 0 0,-1-1-1 0 0,1 0 1 0 0,-1-1-1 0 0,-1 1 1 0 0,1-1-1 0 0,-1 0 1 0 0,-1-1-1 0 0,0 0 1 0 0,0 1-1 0 0,-1-2 1 0 0,0 1-1 0 0,-1 0 1 0 0,0-1-1 0 0,-1 1 1 0 0,0-1-1 0 0,0-9-52 0 0,-2 10-6 0 0,0 0 1 0 0,0 1-1 0 0,-1-1 0 0 0,-1 0 0 0 0,0 1 0 0 0,0-1 0 0 0,-1 1 0 0 0,0 0 0 0 0,-1 0 0 0 0,1 0 0 0 0,-2 0 1 0 0,1 1-1 0 0,-2-1 0 0 0,1 1 0 0 0,-1 0 0 0 0,0 1 0 0 0,0-1 0 0 0,-1 1 0 0 0,-7-6 6 0 0,7 8-157 0 0,1 1 1 0 0,-1-1-1 0 0,-1 1 0 0 0,1 0 0 0 0,0 1 0 0 0,-1 0 0 0 0,0 0 0 0 0,0 1 0 0 0,0-1 0 0 0,0 2 0 0 0,-3-1 157 0 0,-11 1-3902 0 0,1 3-3408 0 0,13 1-5046 0 0</inkml:trace>
  <inkml:trace contextRef="#ctx0" brushRef="#br0" timeOffset="617.045">1309 1127 14091 0 0,'0'0'1200'0'0,"0"0"-329"0"0,0 0 51 0 0,0 0 250 0 0,0 0 191 0 0,0 0-4 0 0,0 0-167 0 0,0 0-177 0 0,0 0-196 0 0,0 0-162 0 0,0 0-139 0 0,0 0-110 0 0,0 0-63 0 0,-3-10-21 0 0,-1-1-209 0 0,1 0 0 0 0,1 0 0 0 0,-1-1 0 0 0,2 1 0 0 0,0-1 0 0 0,0 1 0 0 0,1-1 0 0 0,1 0 0 0 0,-1 1 0 0 0,2-3-115 0 0,6-14 63 0 0,1 1 0 0 0,1 0 0 0 0,2 1 1 0 0,0 1-1 0 0,2-1 0 0 0,1 2 0 0 0,0 0 0 0 0,2 1 1 0 0,1 1-1 0 0,1 0 0 0 0,0 1 0 0 0,2 1 0 0 0,20-15-63 0 0,33 3-260 0 0,-57 80-1004 0 0,-14-31 84 0 0,1-6-554 0 0,-1-3-3555 0 0,-1-4-6706 0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4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416 547 0 0 0,'0'0'184'0'0,"0"0"662"0"0,0 0 246 0 0,0 0 25 0 0,0 0 4 0 0,0 0 23 0 0,0 0 16 0 0,0 0 59 0 0,16-4 25 0 0,77-23 2430 0 0,-78 24-923 0 0,-8 3 4554 0 0,-29-13-5611 0 0,-10 10-1555 0 0,-1 1 1 0 0,1 2 0 0 0,-1 1 0 0 0,1 1 0 0 0,-1 2-1 0 0,1 1 1 0 0,0 2 0 0 0,0 1 0 0 0,-7 4-140 0 0,5-3 131 0 0,-68 29 285 0 0,102-37-413 0 0,-1 0 0 0 0,1 0 0 0 0,0 0 0 0 0,0 0-1 0 0,0 0 1 0 0,0 0 0 0 0,0 0 0 0 0,0 0 0 0 0,0 0-1 0 0,0 0 1 0 0,0-1 0 0 0,0 1 0 0 0,0 0 0 0 0,1 0-1 0 0,-1 0 1 0 0,0 0 0 0 0,1 0 0 0 0,-1 0 0 0 0,1-1-1 0 0,-1 1 1 0 0,1 0 0 0 0,-1 0 0 0 0,1 0 0 0 0,-1-1 0 0 0,1 1-1 0 0,0 0 1 0 0,-1-1 0 0 0,1 1 0 0 0,0-1 0 0 0,0 1-1 0 0,-1-1 1 0 0,1 1 0 0 0,0-1 0 0 0,0 1 0 0 0,0-1-1 0 0,0 0 1 0 0,0 0 0 0 0,0 1-3 0 0,19 8 18 0 0,2 0 0 0 0,-1-1 0 0 0,1-1 0 0 0,1-1 0 0 0,-1-1 0 0 0,1-1 0 0 0,0-1 0 0 0,21 0-18 0 0,43 8 68 0 0,-87-11-65 0 0,1 0-1 0 0,0 0 1 0 0,0 0-1 0 0,0 1 1 0 0,0-1-1 0 0,0 0 1 0 0,0 0 0 0 0,0 1-1 0 0,0-1 1 0 0,-1 0-1 0 0,1 1 1 0 0,0-1-1 0 0,0 1 1 0 0,0-1-1 0 0,-1 1 1 0 0,1-1 0 0 0,0 1-1 0 0,-1 0 1 0 0,1-1-1 0 0,0 1 1 0 0,-1 0-1 0 0,1 0 1 0 0,-1-1-1 0 0,1 1 1 0 0,-1 0 0 0 0,1 0-1 0 0,-1 0 1 0 0,0 0-1 0 0,1-1 1 0 0,-1 1-1 0 0,0 0 1 0 0,0 0 0 0 0,0 0-1 0 0,0 0 1 0 0,0 0-1 0 0,0 0 1 0 0,0 0-1 0 0,0 0 1 0 0,0 0-1 0 0,0 0 1 0 0,0 0 0 0 0,0-1-1 0 0,-1 1 1 0 0,1 0-1 0 0,0 0 1 0 0,-1 0-1 0 0,1 0 1 0 0,-1 0-1 0 0,1-1 1 0 0,-1 1 0 0 0,1 0-1 0 0,-1 0-2 0 0,-37 49 298 0 0,30-40-294 0 0,-103 102 94 0 0,-76 92-11 0 0,181-198-86 0 0,1 0-1 0 0,0 0 1 0 0,0 1-1 0 0,1 0 1 0 0,0 0-1 0 0,0 0 1 0 0,0 0 0 0 0,1 1-1 0 0,0-1 1 0 0,1 1-1 0 0,-1 0 1 0 0,1 0-1 0 0,1 0 1 0 0,0 0-1 0 0,0 0 1 0 0,0 0-1 0 0,1 2 0 0 0,3-5 14 0 0,-1 0 0 0 0,0-1-1 0 0,1 1 1 0 0,0-1-1 0 0,0 1 1 0 0,1-1-1 0 0,-1 0 1 0 0,1 0-1 0 0,0-1 1 0 0,0 1-1 0 0,0-1 1 0 0,0 0-1 0 0,1 0 1 0 0,-1 0-1 0 0,1 0 1 0 0,0-1-1 0 0,-1 0 1 0 0,1 0-1 0 0,0 0 1 0 0,1-1-1 0 0,-1 1 1 0 0,1-1-14 0 0,39 10 58 0 0,-1-3 1 0 0,1-1-1 0 0,1-2 1 0 0,-1-2-1 0 0,33-2-58 0 0,-77-1-139 0 0,-10-44-4541 0 0,2 31 638 0 0,-2 1-3287 0 0,1 7-4375 0 0</inkml:trace>
  <inkml:trace contextRef="#ctx0" brushRef="#br0" timeOffset="515.644">225 0 13915 0 0,'0'0'671'0'0,"0"0"-191"0"0,0 0 19 0 0,0 0 221 0 0,0 0 261 0 0,0 0 125 0 0,0 0-77 0 0,0 0-184 0 0,0 0-169 0 0,0 0-77 0 0,0 0-29 0 0,0 0-13 0 0,0 0-31 0 0,-2 26-32 0 0,-10 82-12 0 0,9 117 1722 0 0,19 13-1282 0 0,-1 455-37 0 0,-15-672-864 0 0,0 0 0 0 0,-2 0 0 0 0,0-1 0 0 0,-2 1 0 0 0,0-1 0 0 0,-1 0 1 0 0,-1 0-1 0 0,-1 0 0 0 0,-1-1 0 0 0,0 0 0 0 0,-2-1 0 0 0,0 1 0 0 0,-12 15-21 0 0,8-18 87 0 0,14-16-91 0 0,0 0-13 0 0,0-4-2366 0 0,8-15-3577 0 0,-3 8-2634 0 0,-1 3-2970 0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0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55 559 15195 0 0,'0'0'1201'0'0,"0"0"-615"0"0,0 0-122 0 0,0 0 243 0 0,0 0 240 0 0,0 0 59 0 0,0 0-112 0 0,0 0-228 0 0,0 0-209 0 0,0 0-149 0 0,0 0-89 0 0,0 0-67 0 0,0 0-56 0 0,-2 29-26 0 0,-5 89-28 0 0,0-15-2373 0 0,7-102-1306 0 0,0-1-5643 0 0</inkml:trace>
  <inkml:trace contextRef="#ctx0" brushRef="#br0" timeOffset="171.678">1 155 17820 0 0,'0'0'1080'0'0,"0"0"-840"0"0,0 0-216 0 0,0 0-64 0 0,0 0 0 0 0,0 0-128 0 0,0 0-368 0 0,0 0-544 0 0,0 0-1769 0 0,0 0-8937 0 0</inkml:trace>
  <inkml:trace contextRef="#ctx0" brushRef="#br0" timeOffset="503.001">482 0 15939 0 0,'0'0'2128'0'0,"0"0"-1167"0"0,0 0-425 0 0,0 0 46 0 0,0 0 122 0 0,0 0 115 0 0,0 0 25 0 0,0 0-125 0 0,0 0-129 0 0,0 0-99 0 0,0 0-109 0 0,0 0-88 0 0,0 0-51 0 0,3 27-35 0 0,6 86-29 0 0,-19 236 626 0 0,8 48-738 0 0,2-395-210 0 0,3 15 315 0 0,6-12-3112 0 0,-9-16-5652 0 0,0 10 4476 0 0,0-3-6756 0 0</inkml:trace>
  <inkml:trace contextRef="#ctx0" brushRef="#br0" timeOffset="752.398">247 509 15099 0 0,'0'0'1022'0'0,"0"0"-349"0"0,0 0-11 0 0,0 0 103 0 0,0 0 53 0 0,0 0-25 0 0,0 0-74 0 0,34-3-121 0 0,108-7-145 0 0,14 11-16 0 0,-96 7-743 0 0,-14-2-2896 0 0,-16-4-4987 0 0,-16-2-2153 0 0</inkml:trace>
  <inkml:trace contextRef="#ctx0" brushRef="#br0" timeOffset="1307.957">843 563 7001 0 0,'0'0'1509'0'0,"0"0"-338"0"0,0 0 65 0 0,0 0 179 0 0,0 0 51 0 0,0 0-135 0 0,0 0-307 0 0,0 0-293 0 0,0 0-191 0 0,0 0-90 0 0,0 0-51 0 0,0 0-13 0 0,1 34 22 0 0,6 103 4 0 0,-1-100 13 0 0,-1-36-295 0 0,-1-1 0 0 0,1 1 0 0 0,-1-1 0 0 0,1 0-1 0 0,-1 0 1 0 0,1-1 0 0 0,-1 0 0 0 0,1 1 0 0 0,-1-1 0 0 0,1-1-1 0 0,-1 1 1 0 0,0-1 0 0 0,0 1 0 0 0,1-1 0 0 0,-1 0 0 0 0,0-1-1 0 0,-1 1 1 0 0,1-1 0 0 0,0 0 0 0 0,-1 0 0 0 0,0 0 0 0 0,1 0-1 0 0,-1 0 1 0 0,0-1 0 0 0,-1 0 0 0 0,1 1 0 0 0,-1-1-1 0 0,0 0 1 0 0,1 0 0 0 0,-2 0 0 0 0,1-1 0 0 0,0 1 0 0 0,0-4-130 0 0,13-14 143 0 0,85-109 186 0 0,-86 116-294 0 0,-14 13-35 0 0,1 0 0 0 0,0 1 0 0 0,1-1-1 0 0,-1 0 1 0 0,0 1 0 0 0,0-1 0 0 0,1 1-1 0 0,-1-1 1 0 0,1 1 0 0 0,-1-1 0 0 0,1 1-1 0 0,0 0 1 0 0,0 0 0 0 0,-1 0 0 0 0,1 0-1 0 0,0 0 1 0 0,0 1 0 0 0,0-1 0 0 0,0 0-1 0 0,0 1 1 0 0,0-1 0 0 0,0 1 0 0 0,0 0-1 0 0,0 0 1 0 0,0 0 0 0 0,0 0 0 0 0,0 0-1 0 0,1 0 1 0 0,25 37 112 0 0,4 1 111 0 0,-1 1-1 0 0,-3 1 1 0 0,-1 1-1 0 0,-2 1 1 0 0,-2 2-1 0 0,-2 0 0 0 0,-2 2 1 0 0,-1 0-1 0 0,-3 1 1 0 0,0 9-223 0 0,-8-24 56 0 0,-1 1 0 0 0,-2-1 0 0 0,-1 1-1 0 0,-2-1 1 0 0,-1 1 0 0 0,-2 0 0 0 0,-1-1 0 0 0,-1 1 0 0 0,-2-1 0 0 0,-1 0 0 0 0,-1 0 0 0 0,-2-1 0 0 0,-2 0 0 0 0,0-1 0 0 0,-17 27-56 0 0,22-46 9 0 0,-1 0 1 0 0,-1 0-1 0 0,1-1 0 0 0,-2 0 1 0 0,0 0-1 0 0,0-1 1 0 0,0 0-1 0 0,-1-1 1 0 0,-1 0-1 0 0,1-1 1 0 0,-1 0-1 0 0,-1-1 1 0 0,1-1-1 0 0,-1 1 0 0 0,0-2 1 0 0,0 0-1 0 0,0-1 1 0 0,0 0-1 0 0,-1-1 1 0 0,0 0-1 0 0,1-1 1 0 0,-9-1-10 0 0,19 1-1 0 0,0-2 0 0 0,0 1 1 0 0,0 0-1 0 0,0-1 0 0 0,0 1 1 0 0,0-1-1 0 0,0 0 0 0 0,0 0 1 0 0,0 0-1 0 0,0 0 1 0 0,1-1-1 0 0,-1 1 0 0 0,0-1 1 0 0,1 0-1 0 0,-1 1 0 0 0,1-1 1 0 0,0 0-1 0 0,-1-1 0 0 0,1 1 1 0 0,0 0-1 0 0,0-1 0 0 0,1 1 1 0 0,-1-1-1 0 0,0 1 0 0 0,1-1 1 0 0,0 0-1 0 0,-1 0 0 0 0,1 1 1 0 0,0-1-1 0 0,0 0 1 0 0,1 0-1 0 0,-1 0 0 0 0,0-3 1 0 0,10-104-109 0 0,5 72 63 0 0,2 0 0 0 0,2 0 0 0 0,1 2 0 0 0,2 0 1 0 0,2 1-1 0 0,1 2 0 0 0,1 0 0 0 0,2 1 0 0 0,2 2 0 0 0,1 0 46 0 0,-1 5-271 0 0,0 1-1 0 0,1 1 1 0 0,2 2 0 0 0,0 1-1 0 0,1 1 1 0 0,13-4 271 0 0,-19 13-1905 0 0,-17 7-1077 0 0,1 1-3378 0 0,-2 1-5879 0 0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8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14 558 0 0 0,'0'0'699'0'0,"0"0"153"0"0,0 0 126 0 0,0 0 206 0 0,0 0 311 0 0,0 0 132 0 0,0 0-98 0 0,0 0-179 0 0,0 0-231 0 0,0 0-236 0 0,0 0-179 0 0,-3 0-88 0 0,-8 2 774 0 0,21-4 2320 0 0,7-6-3215 0 0,0 0 0 0 0,-1-1 0 0 0,0 0 0 0 0,0-2 0 0 0,-1 0 0 0 0,0 0 0 0 0,-1-2 0 0 0,-1 0 0 0 0,0 0 0 0 0,11-15-495 0 0,-9 11 240 0 0,57-57 215 0 0,-25 26-33 0 0,-33 79-69 0 0,25 374 910 0 0,-34-375-1228 0 0,2 0 0 0 0,1 0 1 0 0,1-1-1 0 0,2 0 0 0 0,0-1 0 0 0,2 0 1 0 0,7 9-36 0 0,-20-37 11 0 0,1 0 0 0 0,-1-1-1 0 0,0 1 1 0 0,0 0 0 0 0,0-1 0 0 0,1 1 0 0 0,-1 0 0 0 0,0-1 0 0 0,0 1 0 0 0,1 0 0 0 0,-1 0 0 0 0,0-1 0 0 0,0 1 0 0 0,1 0 0 0 0,-1 0 0 0 0,0 0 0 0 0,1-1 0 0 0,-1 1 0 0 0,0 0 0 0 0,1 0 0 0 0,-1 0 0 0 0,1 0 0 0 0,-1 0 0 0 0,0 0 0 0 0,1 0 0 0 0,-1 0 0 0 0,0 0 0 0 0,1 0 0 0 0,-1 0 0 0 0,1 0 0 0 0,-1 0 0 0 0,0 0 0 0 0,1 0 0 0 0,-1 0 0 0 0,0 0 0 0 0,1 0-1 0 0,-1 1 1 0 0,0-1 0 0 0,1 0 0 0 0,-1 0 0 0 0,0 0 0 0 0,1 1 0 0 0,-1-1 0 0 0,0 0 0 0 0,1 0 0 0 0,-1 1 0 0 0,0-1 0 0 0,0 0 0 0 0,1 1 0 0 0,-1-1 0 0 0,0 0 0 0 0,0 0 0 0 0,0 1 0 0 0,0-1 0 0 0,1 1 0 0 0,-1-1 0 0 0,0 0 0 0 0,0 1 0 0 0,0-1 0 0 0,0 0 0 0 0,0 1 0 0 0,0-1 0 0 0,0 1 0 0 0,0-1 0 0 0,0 0 0 0 0,0 1 0 0 0,0-1-11 0 0,1-34 882 0 0,-1 24-1098 0 0,30-147 294 0 0,-10 71-160 0 0,5 1 0 0 0,3 2 0 0 0,4 1-1 0 0,11-16 83 0 0,-40 88-1628 0 0,-3 10-1458 0 0,0 5-2759 0 0,0-1-5715 0 0</inkml:trace>
  <inkml:trace contextRef="#ctx0" brushRef="#br0" timeOffset="724.006">779 728 6505 0 0,'0'0'1454'0'0,"0"0"-451"0"0,0 0 98 0 0,0 0 320 0 0,0 0 176 0 0,0 0-76 0 0,0 0-217 0 0,0 0-198 0 0,0 0-141 0 0,0 0-78 0 0,0 0-79 0 0,0 0-105 0 0,0 0-90 0 0,31-1-88 0 0,98-4-76 0 0,-126 6-423 0 0,-1-1-1 0 0,1 0 1 0 0,0 0 0 0 0,-1 0 0 0 0,1 0-1 0 0,0-1 1 0 0,-1 1 0 0 0,1-1 0 0 0,-1 1-1 0 0,1-1 1 0 0,-1 0 0 0 0,1 0-1 0 0,-1 0 1 0 0,1 0 0 0 0,-1-1 0 0 0,0 1-1 0 0,0-1 1 0 0,0 1 0 0 0,0-1 0 0 0,0 0-1 0 0,0 1 1 0 0,0-1 0 0 0,0-1-26 0 0,4-4 122 0 0,2-3-51 0 0,-1 1 0 0 0,-1-1 0 0 0,1 0 0 0 0,-2-1 0 0 0,1 1 0 0 0,-2-1 0 0 0,1 0 0 0 0,-1-1 0 0 0,-1 1 0 0 0,0-1 0 0 0,-1 1 0 0 0,0-1 0 0 0,0 0 0 0 0,-2 0 0 0 0,1 0 0 0 0,-2-8-71 0 0,0 18-28 0 0,1-1 1 0 0,-1 1-1 0 0,0-1 0 0 0,0 1 1 0 0,0-1-1 0 0,-1 1 0 0 0,1 0 1 0 0,0-1-1 0 0,-1 1 1 0 0,0 0-1 0 0,1 0 0 0 0,-1 0 1 0 0,0 0-1 0 0,0 0 0 0 0,0 1 1 0 0,0-1-1 0 0,-1 1 1 0 0,1-1-1 0 0,0 1 0 0 0,-1 0 1 0 0,1 0-1 0 0,-1 0 0 0 0,1 0 1 0 0,-1 0-1 0 0,1 0 1 0 0,-1 1-1 0 0,0-1 0 0 0,1 1 1 0 0,-1 0-1 0 0,0 0 0 0 0,1 0 1 0 0,-1 0-1 0 0,0 0 1 0 0,1 0-1 0 0,-1 1 0 0 0,0 0 1 0 0,1-1-1 0 0,-1 1 0 0 0,1 0 1 0 0,-1 0-1 0 0,1 0 1 0 0,0 1-1 0 0,-1-1 0 0 0,1 0 1 0 0,0 1-1 0 0,0 0 0 0 0,0-1 1 0 0,0 1-1 0 0,-2 2 28 0 0,-13 7-13 0 0,1 2 0 0 0,0 0 0 0 0,1 1 0 0 0,0 0-1 0 0,1 1 1 0 0,1 1 0 0 0,0 0 0 0 0,2 1 0 0 0,-1 0 0 0 0,2 1-1 0 0,0 0 1 0 0,2 1 0 0 0,0 0 0 0 0,0 0 0 0 0,0 7 13 0 0,6-18 18 0 0,1-1 0 0 0,-1 1 1 0 0,1 0-1 0 0,1-1 0 0 0,0 1 1 0 0,0 0-1 0 0,0 0 0 0 0,1-1 0 0 0,0 1 1 0 0,0 0-1 0 0,1-1 0 0 0,0 1 1 0 0,1-1-1 0 0,-1 1 0 0 0,1-1 1 0 0,1 0-1 0 0,0 0 0 0 0,-1-1 0 0 0,2 1 1 0 0,-1-1-1 0 0,1 0 0 0 0,0 0 1 0 0,1 0-1 0 0,-1-1 0 0 0,1 1 1 0 0,0-1-1 0 0,0-1 0 0 0,1 1 0 0 0,-1-1 1 0 0,1 0-1 0 0,0-1 0 0 0,0 0 1 0 0,0 0-1 0 0,1 0 0 0 0,-1-1 1 0 0,4 1-19 0 0,12 1 134 0 0,-1-2 1 0 0,1 0 0 0 0,0-1 0 0 0,-1-1-1 0 0,1-1 1 0 0,0-2 0 0 0,-1 0 0 0 0,0-1-1 0 0,1-1 1 0 0,-1-1 0 0 0,-1-1 0 0 0,0-1 0 0 0,0-1-1 0 0,0-1 1 0 0,-1 0 0 0 0,-1-2 0 0 0,1 0-1 0 0,-2-2 1 0 0,12-9-135 0 0,1-3 7 0 0,-1-2 0 0 0,0-1 0 0 0,-3-1 0 0 0,0-1 0 0 0,-2-1 0 0 0,-1-2 0 0 0,-2 0 0 0 0,-1-1 0 0 0,-2-1 0 0 0,-2-1 0 0 0,-1-1-1 0 0,-1-1 1 0 0,-3 0 0 0 0,-1 0 0 0 0,-2-1 0 0 0,-2 0 0 0 0,-1-1 0 0 0,-2 0 0 0 0,-2-2-7 0 0,-1 39 1 0 0,0 0 1 0 0,0-1-1 0 0,-1 1 0 0 0,1-1 1 0 0,-1 1-1 0 0,0 0 0 0 0,-1-1 1 0 0,1 1-1 0 0,-1-1 0 0 0,0 1 1 0 0,0 0-1 0 0,0 0 0 0 0,0-1 1 0 0,-1 1-1 0 0,0 0 0 0 0,1 0 1 0 0,-2 0-1 0 0,1 1 0 0 0,0-1 1 0 0,-1 0-1 0 0,0 1 0 0 0,1 0 1 0 0,-1-1-1 0 0,-1 1 0 0 0,1 0 1 0 0,0 1-1 0 0,-1-1 0 0 0,1 1 1 0 0,-1-1-1 0 0,0 1 0 0 0,0 0 1 0 0,0 0-1 0 0,0 1 0 0 0,0-1 1 0 0,-1 1-1 0 0,1 0 0 0 0,0 0 1 0 0,0 0-1 0 0,-1 1 0 0 0,-1-1-1 0 0,1 4-1 0 0,-1-1 0 0 0,1 1 0 0 0,0 0 0 0 0,0 0 0 0 0,1 0 0 0 0,-1 1 0 0 0,1-1 0 0 0,-1 1 0 0 0,1 1 0 0 0,0-1 0 0 0,1 0 0 0 0,-1 1 0 0 0,1 0 0 0 0,0 0 0 0 0,0 0 0 0 0,0 0 0 0 0,1 0 0 0 0,0 0 0 0 0,0 1 0 0 0,0 0 1 0 0,-13 39 89 0 0,3 0 0 0 0,2 0 0 0 0,1 1 0 0 0,3 0 0 0 0,2 1-1 0 0,2-1 1 0 0,1 1 0 0 0,3-1 0 0 0,2 1 0 0 0,2 3-89 0 0,9 62 331 0 0,3-1 0 0 0,23 64-331 0 0,-22-143 26 0 0,-19-32-36 0 0,11-24-420 0 0,3-21-922 0 0,-1 15-3135 0 0,-8 18 328 0 0,-2 0-7704 0 0</inkml:trace>
  <inkml:trace contextRef="#ctx0" brushRef="#br0" timeOffset="1022.358">1941 608 15091 0 0,'0'0'1195'0'0,"0"0"-141"0"0,0 0 15 0 0,0 0 96 0 0,0 0-4 0 0,0 0-165 0 0,0 0-268 0 0,0 0-239 0 0,0 0-165 0 0,-12 33-119 0 0,-33 103-57 0 0,39-67 36 0 0,11-60-144 0 0,-4-3 15 0 0,1-1-1 0 0,0 1 1 0 0,1 0-1 0 0,-1-1 1 0 0,1 0-1 0 0,0 0 1 0 0,1 0-1 0 0,-1 0 1 0 0,1 0-1 0 0,0-1 0 0 0,0 1 1 0 0,0-1-1 0 0,1 0 1 0 0,-1-1-1 0 0,1 1 1 0 0,0-1-1 0 0,0 0 1 0 0,0 0-1 0 0,1 0 1 0 0,-1-1-1 0 0,1 0 1 0 0,-1 0-1 0 0,1 0 1 0 0,0-1-1 0 0,0 1 1 0 0,0-1-1 0 0,0-1 1 0 0,0 1-1 0 0,0-1 1 0 0,0 0-1 0 0,-1-1 1 0 0,1 1-1 0 0,0-1 1 0 0,0 0-1 0 0,0-1 1 0 0,0 1-1 0 0,-1-1 1 0 0,1-1-1 0 0,-1 1 1 0 0,1-1-1 0 0,-1 1 1 0 0,0-2-1 0 0,0 1-54 0 0,5-7 28 0 0,-1 0 0 0 0,0 0 0 0 0,-1-1 0 0 0,0-1 0 0 0,0 0 0 0 0,-1 0 0 0 0,-1 0 0 0 0,0 0 0 0 0,-1-1 0 0 0,0 0 0 0 0,-1 0 0 0 0,-1-1 0 0 0,0 1 0 0 0,-1-1 0 0 0,0 0 0 0 0,-1 1 0 0 0,0-1 0 0 0,-1 0 0 0 0,-1 0 0 0 0,0 1 0 0 0,-3-13-28 0 0,3 21-50 0 0,-1 0 0 0 0,0 0-1 0 0,0 0 1 0 0,-1 1 0 0 0,1-1-1 0 0,-1 0 1 0 0,0 1 0 0 0,0 0-1 0 0,0 0 1 0 0,-1 0 0 0 0,0 0-1 0 0,1 0 1 0 0,-1 1 0 0 0,-1-1-1 0 0,1 1 1 0 0,0 0 0 0 0,-1 1-1 0 0,1-1 1 0 0,-1 1 0 0 0,0 0-1 0 0,0 0 1 0 0,0 0 0 0 0,-5-1 50 0 0,5 2-604 0 0,-1 0 0 0 0,1 0 0 0 0,-1 0 0 0 0,1 1 1 0 0,-1 0-1 0 0,1 0 0 0 0,-1 0 0 0 0,1 0 0 0 0,-1 1 0 0 0,1 0 1 0 0,-1 0-1 0 0,1 1 0 0 0,0-1 0 0 0,-5 3 604 0 0,-4 4-11488 0 0</inkml:trace>
  <inkml:trace contextRef="#ctx0" brushRef="#br0" timeOffset="1420.922">2700 639 10018 0 0,'0'0'4189'0'0,"0"0"-1944"0"0,0 0-796 0 0,0 0-237 0 0,0 0-102 0 0,0 0-116 0 0,0 0-128 0 0,0 0-140 0 0,0 0-127 0 0,0 0-123 0 0,0 0-92 0 0,0 0-43 0 0,0 0-82 0 0,-34 4-27 0 0,-102 10-23 0 0,78 5 29 0 0,51-13-168 0 0,-1 0-44 0 0,0 0 0 0 0,0 0-1 0 0,1 1 1 0 0,0 0-1 0 0,0 0 1 0 0,1 1-1 0 0,0 0 1 0 0,0 0-1 0 0,1 0 1 0 0,0 1-1 0 0,1 0 1 0 0,-1 0-1 0 0,2 0 1 0 0,-1 0-1 0 0,1 1 1 0 0,1-1-1 0 0,0 1 1 0 0,0 0 0 0 0,1-1-1 0 0,0 1 1 0 0,0 4-26 0 0,2-8 15 0 0,0 0 1 0 0,0 0 0 0 0,0-1-1 0 0,0 1 1 0 0,1 0 0 0 0,0 0-1 0 0,0-1 1 0 0,1 1 0 0 0,0-1-1 0 0,0 0 1 0 0,0 0 0 0 0,0 0-1 0 0,1 0 1 0 0,-1-1-1 0 0,2 1 1 0 0,-1-1 0 0 0,0 0-1 0 0,1 0 1 0 0,-1 0 0 0 0,1-1-1 0 0,0 1 1 0 0,0-1 0 0 0,1-1-1 0 0,-1 1 1 0 0,1-1 0 0 0,-1 0-1 0 0,1 0 1 0 0,0 0 0 0 0,-1-1-1 0 0,1 0 1 0 0,0 0 0 0 0,0 0-1 0 0,0-1 1 0 0,0 0 0 0 0,5-1-16 0 0,-8 1 9 0 0,8 2 36 0 0,1-1 1 0 0,0 0 0 0 0,-1-1-1 0 0,1 0 1 0 0,0-1 0 0 0,0 0-1 0 0,-1-1 1 0 0,1-1-1 0 0,-1 1 1 0 0,9-5-46 0 0,5-1 24 0 0,27-19-477 0 0,-51 21-1140 0 0,-2 5-4553 0 0,1 1 6136 0 0,0 0-11962 0 0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2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3 159 10178 0 0,'0'0'1200'0'0,"0"0"-377"0"0,0 0-15 0 0,0 0 289 0 0,0 0 335 0 0,0 0 150 0 0,0 0-169 0 0,0 0-298 0 0,0 0-260 0 0,0 0-180 0 0,0 0-120 0 0,0 34-94 0 0,-3 107-64 0 0,7-2 710 0 0,-5-135-1068 0 0,1-1-1 0 0,0 0 1 0 0,0 0-1 0 0,1 0 1 0 0,-1 0-1 0 0,0 0 0 0 0,1 0 1 0 0,0 0-1 0 0,0 0 1 0 0,0 0-1 0 0,0 0 1 0 0,0-1-1 0 0,1 1 1 0 0,-1 0-1 0 0,1 0 0 0 0,0-1 1 0 0,-1 1-1 0 0,1-1 1 0 0,0 0-1 0 0,1 0 1 0 0,-1 0-1 0 0,0 1 1 0 0,1-2-1 0 0,-1 1 0 0 0,1 0 1 0 0,-1-1-1 0 0,1 1 1 0 0,0-1-1 0 0,0 0 1 0 0,0 0-1 0 0,0 0 1 0 0,0 0-1 0 0,0 0 0 0 0,0 0 1 0 0,0-1-1 0 0,0 0 1 0 0,0 0-1 0 0,0 0 1 0 0,0 0-1 0 0,0 0 1 0 0,0 0-1 0 0,0-1 0 0 0,0 1 1 0 0,0-1-1 0 0,0 0 1 0 0,3-1-39 0 0,21-18 161 0 0,-1 0 0 0 0,0-1 0 0 0,-2-2 0 0 0,-1-1 0 0 0,7-8-161 0 0,21-11 19 0 0,-33 62-323 0 0,-17-10 310 0 0,2 1 1 0 0,-1-1-1 0 0,1 0 1 0 0,0 0-1 0 0,1 0 0 0 0,0-1 1 0 0,1 1-1 0 0,0-1 1 0 0,0 0-1 0 0,0 0 1 0 0,1-1-1 0 0,1 0 0 0 0,-1 0 1 0 0,1 0-1 0 0,0-1 1 0 0,0 1-1 0 0,1-2 0 0 0,0 1 1 0 0,0-1-1 0 0,0-1 1 0 0,1 1-1 0 0,0-1 1 0 0,-1-1-1 0 0,1 0 0 0 0,1 0 1 0 0,-1 0-1 0 0,4-1-6 0 0,-2-2 84 0 0,0-1 0 0 0,0-1 0 0 0,-1 0 1 0 0,1-1-1 0 0,0 0 0 0 0,-1 0 0 0 0,0-1 0 0 0,0 0 0 0 0,0-1 0 0 0,0 0 0 0 0,-1-1 0 0 0,0 0 0 0 0,0 0 0 0 0,0-1 0 0 0,-1 0 1 0 0,0-1-1 0 0,-1 0 0 0 0,1 0 0 0 0,-2 0 0 0 0,1-1 0 0 0,0-2-84 0 0,2-4-129 0 0,0 0 1 0 0,-1-1-1 0 0,-1 0 1 0 0,-1 0-1 0 0,0-1 1 0 0,-1 1-1 0 0,-1-1 1 0 0,0-1-1 0 0,-2 1 1 0 0,0 0-1 0 0,0-17 129 0 0,-5 33-5121 0 0,2 1-3133 0 0,-3 0-4315 0 0</inkml:trace>
  <inkml:trace contextRef="#ctx0" brushRef="#br0" timeOffset="441.405">955 344 11602 0 0,'0'0'971'0'0,"0"0"-224"0"0,0 0 220 0 0,0 0 376 0 0,0 0 140 0 0,0 0-59 0 0,0 0-187 0 0,0 0-220 0 0,0 0-171 0 0,36 0-112 0 0,116 1-101 0 0,-64-16 181 0 0,-74 9-646 0 0,2-1 5 0 0,-1 0-1 0 0,-1 0 0 0 0,1-2 0 0 0,-1 0 1 0 0,-1 0-1 0 0,0-2 0 0 0,0 1 0 0 0,-1-2 0 0 0,3-3-172 0 0,-10 10 36 0 0,0 0-1 0 0,-1-1 0 0 0,1 1 0 0 0,-1-1 0 0 0,0 0 1 0 0,-1 0-1 0 0,0-1 0 0 0,0 1 0 0 0,0-1 0 0 0,0 0 1 0 0,-1 0-1 0 0,0 0 0 0 0,-1 0 0 0 0,0 0 1 0 0,0 0-1 0 0,0 0 0 0 0,-1 0 0 0 0,0 0 0 0 0,0 0 1 0 0,-1-1-1 0 0,0 1 0 0 0,0-2-35 0 0,-3 3-6 0 0,1 1 1 0 0,0 0-1 0 0,-1 0 1 0 0,0 0-1 0 0,0 1 0 0 0,-1-1 1 0 0,1 1-1 0 0,-1 0 1 0 0,0 0-1 0 0,0 1 0 0 0,0-1 1 0 0,0 1-1 0 0,-1 0 1 0 0,1 1-1 0 0,-1-1 0 0 0,0 1 1 0 0,0 0-1 0 0,0 1 1 0 0,0-1-1 0 0,0 1 0 0 0,0 0 1 0 0,0 1-1 0 0,0-1 1 0 0,0 1-1 0 0,-1 1 0 0 0,1-1 1 0 0,0 1-1 0 0,0 0 1 0 0,0 0-1 0 0,0 1 0 0 0,0 0 1 0 0,0 0-1 0 0,0 0 1 0 0,1 1-1 0 0,-2 0 6 0 0,-12 9-5 0 0,1 0 0 0 0,0 1 0 0 0,1 0 0 0 0,1 2 0 0 0,0 0 0 0 0,1 1 0 0 0,1 0 0 0 0,0 1 0 0 0,1 1-1 0 0,1 0 1 0 0,1 1 0 0 0,0 0 0 0 0,2 1 0 0 0,0 0 0 0 0,1 0 0 0 0,1 1 0 0 0,1 0 0 0 0,1 0 0 0 0,0 1 0 0 0,2-1 0 0 0,1 1 0 0 0,0 0 0 0 0,2 10 5 0 0,2-23 1 0 0,0 0 1 0 0,0 0-1 0 0,1-1 0 0 0,0 1 1 0 0,1-1-1 0 0,-1 0 0 0 0,2 1 1 0 0,-1-2-1 0 0,1 1 1 0 0,0-1-1 0 0,1 1 0 0 0,0-1 1 0 0,0-1-1 0 0,0 1 0 0 0,1-1 1 0 0,0 0-1 0 0,0-1 1 0 0,1 0-1 0 0,-1 0 0 0 0,1 0 1 0 0,0-1-1 0 0,1 0 0 0 0,-1-1 1 0 0,1 0-1 0 0,-1 0 1 0 0,1-1-1 0 0,0 0 0 0 0,0 0 1 0 0,0-1-1 0 0,0-1 0 0 0,0 1 1 0 0,0-1-1 0 0,0-1 1 0 0,8 0-2 0 0,85-4-609 0 0,-37-10-5472 0 0,-45 8-5617 0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4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5681 0 0,'0'0'4357'0'0,"0"0"-2436"0"0,0 0-793 0 0,0 0 8 0 0,0 0 68 0 0,0 0 34 0 0,0 0-81 0 0,0 0-235 0 0,0 0-265 0 0,0 0-226 0 0,0 0-76 0 0,0 0 61 0 0,0 0 92 0 0,-2 6 98 0 0,8 113 2132 0 0,5 185-887 0 0,-33 76-1185 0 0,19-122-472 0 0,4-258-191 0 0,-1-1-1 0 0,0 1 1 0 0,0 0 0 0 0,0 0 0 0 0,1-1 0 0 0,-1 1 0 0 0,0 0-1 0 0,0 0 1 0 0,1-1 0 0 0,-1 1 0 0 0,0 0 0 0 0,1 0 0 0 0,-1 0-1 0 0,0 0 1 0 0,0-1 0 0 0,1 1 0 0 0,-1 0 0 0 0,0 0 0 0 0,1 0-1 0 0,-1 0 1 0 0,1 0 0 0 0,-1 0 0 0 0,0 0 0 0 0,1 0 0 0 0,-1 0-1 0 0,0 0 1 0 0,1 0 0 0 0,-1 0 0 0 0,0 0 0 0 0,1 0-1 0 0,-1 0 1 0 0,0 0 0 0 0,1 0 0 0 0,-1 1 0 0 0,0-1 0 0 0,1 0-1 0 0,-1 0 1 0 0,0 0 0 0 0,0 1 0 0 0,1-1 0 0 0,-1 0 0 0 0,0 0-1 0 0,1 1 1 0 0,-1-1 0 0 0,0 0 0 0 0,0 0 0 0 0,0 1 0 0 0,1-1-1 0 0,-1 0 1 0 0,0 1 0 0 0,0-1 0 0 0,0 0 0 0 0,0 1 0 0 0,0-1-1 0 0,0 0 1 0 0,0 1 0 0 0,1-1 0 0 0,-1 1-3 0 0,19-31 234 0 0,-18 29-232 0 0,35-60 95 0 0,3 1 1 0 0,2 2-1 0 0,33-35-97 0 0,-68 85-10 0 0,1 0 0 0 0,-1 1-1 0 0,1 0 1 0 0,0 1 0 0 0,1-1 0 0 0,-1 1 0 0 0,1 1 0 0 0,1-1-1 0 0,-1 1 1 0 0,1 1 0 0 0,-1-1 0 0 0,1 2 0 0 0,1-1 0 0 0,-1 1-1 0 0,0 1 1 0 0,6-1 10 0 0,-12 5 2 0 0,0 0 0 0 0,0 1 0 0 0,0-1 0 0 0,0 1 0 0 0,0 0-1 0 0,-1 0 1 0 0,1 0 0 0 0,-1 0 0 0 0,0 1 0 0 0,0-1 0 0 0,0 1 0 0 0,0-1-1 0 0,-1 1 1 0 0,1 0 0 0 0,-1-1 0 0 0,0 1 0 0 0,0 0 0 0 0,-1 0 0 0 0,1 0-1 0 0,-1 0 1 0 0,1 0 0 0 0,-1 0 0 0 0,-1 3-2 0 0,2 275 219 0 0,10-255-454 0 0,-11-27 52 0 0,15-10-3868 0 0,-4 4-3870 0 0,-6 2-3757 0 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5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1 375 7442 0 0,'0'0'1929'0'0,"0"0"-46"0"0,0 0 121 0 0,0 0-113 0 0,0 0-144 0 0,0 0-139 0 0,0 0-185 0 0,0 0-155 0 0,0 0-174 0 0,35-7-134 0 0,112-24-116 0 0,-67-1 311 0 0,-69 24-963 0 0,5-3 53 0 0,-1 0 1 0 0,0-2-1 0 0,-1 1 0 0 0,0-2 0 0 0,-1 0 0 0 0,-1-1 1 0 0,0 0-1 0 0,3-6-245 0 0,-8 9 148 0 0,-2 6-112 0 0,0-1 0 0 0,-1 1 1 0 0,0-1-1 0 0,-1 0 1 0 0,1 0-1 0 0,-1 0 1 0 0,-1 0-1 0 0,1-1 1 0 0,-1 1-1 0 0,-1-1 0 0 0,1 0 1 0 0,-1 1-1 0 0,-1-1 1 0 0,1 0-1 0 0,-1 1 1 0 0,-1-1-37 0 0,-2 4-3 0 0,0 1 0 0 0,-1 0 0 0 0,1 0 0 0 0,-1 0 1 0 0,0 0-1 0 0,0 1 0 0 0,0 0 0 0 0,0 0 0 0 0,-1 0 0 0 0,1 0 1 0 0,0 0-1 0 0,-1 1 0 0 0,1 0 0 0 0,-1 0 0 0 0,0 0 1 0 0,1 1-1 0 0,-1-1 0 0 0,0 1 0 0 0,1 0 0 0 0,-1 1 0 0 0,0-1 1 0 0,0 1-1 0 0,1 0 0 0 0,-1 0 0 0 0,1 0 0 0 0,-3 1 3 0 0,-9 5-17 0 0,0 1 0 0 0,1 1 0 0 0,0 0 0 0 0,0 0 0 0 0,1 2 0 0 0,0 0 0 0 0,1 0 0 0 0,1 1 0 0 0,0 1 0 0 0,0 0 0 0 0,1 1 0 0 0,1 0 0 0 0,-4 6 17 0 0,7-11 0 0 0,0 0-1 0 0,0 1 1 0 0,0 0 0 0 0,1 0-1 0 0,1 1 1 0 0,0-1 0 0 0,0 1-1 0 0,1 0 1 0 0,0 1 0 0 0,1-1-1 0 0,0 0 1 0 0,1 1 0 0 0,1 0-1 0 0,0 0 1 0 0,0-1 0 0 0,1 1-1 0 0,0 0 1 0 0,1 0 0 0 0,1 0-1 0 0,0-1 1 0 0,0 1 0 0 0,1-1-1 0 0,1 1 1 0 0,4 10 0 0 0,8-2 30 0 0,2 0-1 0 0,0-1 1 0 0,1 0 0 0 0,1-2-1 0 0,0-1 1 0 0,2 0-1 0 0,0-1 1 0 0,0-1 0 0 0,1-2-1 0 0,1 0 1 0 0,0-1 0 0 0,1-2-1 0 0,7 2-29 0 0,-21-7-7 0 0,1 0 0 0 0,0 0 0 0 0,1-2 0 0 0,-1 1 0 0 0,0-2 0 0 0,1 1 0 0 0,-1-2 0 0 0,1 1 0 0 0,-1-2-1 0 0,1 0 1 0 0,-1 0 0 0 0,1-1 0 0 0,7-3 7 0 0,49-31-2882 0 0,-53 24-2906 0 0,-6 3-6720 0 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4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50 12251 0 0,'0'0'2116'0'0,"0"0"-541"0"0,0 0-309 0 0,0 0-85 0 0,0 0-133 0 0,0 0-203 0 0,0 0-161 0 0,0 0-93 0 0,0 0-50 0 0,0 0-27 0 0,0 0-57 0 0,0 0-80 0 0,-34 12-50 0 0,-108 40-48 0 0,58-11 140 0 0,71-34-375 0 0,1 0 0 0 0,0 1 0 0 0,1 1 1 0 0,0 0-1 0 0,0 0 0 0 0,1 1 1 0 0,0 1-1 0 0,1 0 0 0 0,0 0 1 0 0,0 0-1 0 0,1 1 0 0 0,1 1 0 0 0,0-1 1 0 0,-1 5-45 0 0,7-14 10 0 0,0 0-1 0 0,1 0 1 0 0,-1 0 0 0 0,1 0 0 0 0,0 0 0 0 0,0 0-1 0 0,0 0 1 0 0,0 0 0 0 0,0 0 0 0 0,1 0 0 0 0,-1 0 0 0 0,1 0-1 0 0,0 0 1 0 0,0 0 0 0 0,0 0 0 0 0,0 0 0 0 0,1-1-1 0 0,-1 1 1 0 0,1 0 0 0 0,-1-1 0 0 0,1 1 0 0 0,0-1 0 0 0,0 0-1 0 0,0 1 1 0 0,0-1 0 0 0,1 0 0 0 0,-1 0 0 0 0,0-1-1 0 0,1 1 1 0 0,-1 0 0 0 0,1-1 0 0 0,0 1 0 0 0,0-1 0 0 0,-1 0-1 0 0,1 0 1 0 0,0 0 0 0 0,0-1 0 0 0,0 1 0 0 0,0 0-1 0 0,0-1 1 0 0,0 0 0 0 0,0 0 0 0 0,0 0 0 0 0,0 0 0 0 0,0 0-1 0 0,0-1 1 0 0,3 0-10 0 0,9 0 105 0 0,0 0-1 0 0,0 0 1 0 0,0-2 0 0 0,-1 0-1 0 0,1-1 1 0 0,-1 0 0 0 0,0-1-1 0 0,0 0 1 0 0,-1-1-1 0 0,1-1 1 0 0,10-8-105 0 0,198-161 455 0 0,-218 172-456 0 0,1 0 1 0 0,0 0-1 0 0,0 1 1 0 0,0 0-1 0 0,0 0 1 0 0,0 0-1 0 0,1 0 1 0 0,-1 1-1 0 0,1 0 0 0 0,0 0 1 0 0,-1 0-1 0 0,1 1 1 0 0,0 0-1 0 0,0 0 1 0 0,1 0 0 0 0,1 41-47 0 0,-9 3 64 0 0,-1-29-12 0 0,1 1-1 0 0,1 0 1 0 0,1 0-1 0 0,0 0 1 0 0,0 0-1 0 0,2 0 1 0 0,0-1-1 0 0,0 1 1 0 0,2-1-1 0 0,0 0 1 0 0,0 0-5 0 0,-2-6-51 0 0,1 0-1 0 0,-1 0 1 0 0,1 0 0 0 0,1-1 0 0 0,-1 1-1 0 0,1-1 1 0 0,1 0 0 0 0,-1-1-1 0 0,1 0 1 0 0,0 1 0 0 0,1-2 0 0 0,0 1-1 0 0,-1-1 1 0 0,2 0 0 0 0,-1 0 0 0 0,0-1-1 0 0,1 0 1 0 0,0 0 0 0 0,0-1 0 0 0,0 0-1 0 0,0-1 1 0 0,1 0 0 0 0,5 1 51 0 0,-10-3-273 0 0,25-1-1047 0 0,-11-5-4147 0 0,-13 2-4678 0 0</inkml:trace>
  <inkml:trace contextRef="#ctx0" brushRef="#br0" timeOffset="477.219">903 19 7730 0 0,'0'0'2982'0'0,"0"0"-1329"0"0,0 0-451 0 0,0 0 51 0 0,0 0 61 0 0,0 0-15 0 0,0 0-183 0 0,0 0-261 0 0,0 0-223 0 0,0 0-109 0 0,0 0-47 0 0,0 0-40 0 0,0 0-2 0 0,10 20 1299 0 0,34 223 624 0 0,-9-117-2128 0 0,-35-125-200 0 0,1 0 1 0 0,0 0-1 0 0,-1 0 0 0 0,1 0 0 0 0,0 0 0 0 0,0 0 1 0 0,0 0-1 0 0,0 0 0 0 0,0 0 0 0 0,0 0 0 0 0,0 0 0 0 0,0-1 1 0 0,0 1-1 0 0,0 0 0 0 0,0-1 0 0 0,0 1 0 0 0,1-1 1 0 0,-1 1-1 0 0,0-1 0 0 0,0 0 0 0 0,1 1 0 0 0,-1-1 0 0 0,0 0 1 0 0,1 0-1 0 0,-1 0 0 0 0,0 0 0 0 0,0 0 0 0 0,1 0 1 0 0,-1-1-1 0 0,0 1 0 0 0,1 0 0 0 0,-1-1 0 0 0,0 1 0 0 0,0 0 1 0 0,0-1-1 0 0,1 0 0 0 0,-1 1 0 0 0,0-1 0 0 0,0 0 1 0 0,0 1-1 0 0,0-1 0 0 0,0 0 0 0 0,0 0 0 0 0,0 0 0 0 0,0 0 1 0 0,-1 0-1 0 0,1 0 0 0 0,0 0 0 0 0,0 0 0 0 0,-1 0 0 0 0,1-1 1 0 0,-1 1-1 0 0,1 0 0 0 0,-1 0 0 0 0,1 0 0 0 0,-1-1 1 0 0,0 1-1 0 0,0 0 0 0 0,0-2-29 0 0,81-165 977 0 0,-53 98-834 0 0,7-33-85 0 0,-22 49-1016 0 0,-6 53-8040 0 0,-6 1 4684 0 0,3 0-7595 0 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7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4081 0 0,'0'0'1404'0'0,"0"0"-485"0"0,0 0-159 0 0,0 0 196 0 0,0 0 251 0 0,0 0 126 0 0,0 0-34 0 0,0 0-155 0 0,0 0-188 0 0,0 0-114 0 0,0 0-89 0 0,4 10-69 0 0,79 188 3833 0 0,36 94-2200 0 0,-77-196-1855 0 0,-7-11 143 0 0,-35-84-557 0 0,2-6 2680 0 0,7-18-2448 0 0,35-154 10 0 0,96-230-194 0 0,-127 369-102 0 0,-13 37-10 0 0,0 1-14 0 0,0 0-10 0 0,0 0-12 0 0,0 0-23 0 0,0 0-10 0 0,0 0-28 0 0,0 0-27 0 0,0 0-17 0 0,0 0-34 0 0,0 0-29 0 0,0 0-17 0 0,0 0-35 0 0,0 0-43 0 0,0 0-61 0 0,0 0-113 0 0,0 0-216 0 0,15-1-9909 0 0,-13-2-469 0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8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27 297 6097 0 0,'0'0'1299'0'0,"0"0"-65"0"0,0 0 79 0 0,0 0 133 0 0,0 0 116 0 0,0 0-54 0 0,0 0-176 0 0,0 0-210 0 0,0 0-207 0 0,0 0-187 0 0,0 0-141 0 0,0 0-87 0 0,0 0-57 0 0,-5-4-35 0 0,-17-11-3 0 0,63-4 3005 0 0,-18 12-3151 0 0,0 2-1 0 0,1 0 0 0 0,0 2 0 0 0,0 0 1 0 0,0 2-1 0 0,0 1 0 0 0,0 1 1 0 0,3 1-259 0 0,35-1 136 0 0,77 3 2171 0 0,-161-27-1973 0 0,-82-82-195 0 0,100 101-253 0 0,-1-1 1 0 0,1 0 0 0 0,1-1 0 0 0,-1 1-1 0 0,1 0 1 0 0,0-1 0 0 0,0 0-1 0 0,0 0 1 0 0,1 0 0 0 0,0 0 0 0 0,0 0-1 0 0,1 0 1 0 0,0-1 0 0 0,-1-5 113 0 0,36-7-6094 0 0,-18 15-2713 0 0,-16 4 8357 0 0,10-1-11457 0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56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 4441 0 0,'0'0'1878'0'0,"0"0"-402"0"0,0 0-124 0 0,0 0-9 0 0,0 0-44 0 0,0 0-96 0 0,0 0-176 0 0,0 0-163 0 0,0 0-182 0 0,0 0-178 0 0,0 0-141 0 0,-32 35-111 0 0,-96 113-54 0 0,87-85-23 0 0,36-46-120 0 0,1 0-1 0 0,0 0 1 0 0,2 0 0 0 0,0 1-1 0 0,0-1 1 0 0,2 0 0 0 0,1 17-55 0 0,0-31 50 0 0,-1 1-1 0 0,1 0 1 0 0,0-1 0 0 0,0 1 0 0 0,0-1 0 0 0,0 0 0 0 0,0 1 0 0 0,1-1-1 0 0,0 0 1 0 0,-1 0 0 0 0,1 0 0 0 0,1 0 0 0 0,-1 0 0 0 0,0 0 0 0 0,1-1-1 0 0,-1 1 1 0 0,1-1 0 0 0,0 1 0 0 0,-1-1 0 0 0,1 0 0 0 0,1 0 0 0 0,-1-1-1 0 0,0 1 1 0 0,0-1 0 0 0,1 1 0 0 0,-1-1 0 0 0,0 0 0 0 0,1 0 0 0 0,-1 0-1 0 0,1-1 1 0 0,-1 1 0 0 0,1-1 0 0 0,0 0-50 0 0,3 1 175 0 0,0-1 0 0 0,0 0 0 0 0,-1 0 0 0 0,1-1-1 0 0,0 0 1 0 0,0 0 0 0 0,-1-1 0 0 0,1 1 0 0 0,-1-2 0 0 0,1 1 0 0 0,-1-1 0 0 0,0 1-1 0 0,0-2 1 0 0,0 1 0 0 0,0-1 0 0 0,-1 0 0 0 0,3-2-175 0 0,1-3 120 0 0,0 0 0 0 0,-1-1 0 0 0,0-1-1 0 0,-1 1 1 0 0,0-1 0 0 0,0 0 0 0 0,-2-1 0 0 0,1 1-1 0 0,-1-1 1 0 0,-1-1 0 0 0,0 1 0 0 0,-1 0 0 0 0,0-1 0 0 0,-1 0-1 0 0,0 0 1 0 0,-1 1 0 0 0,0-1 0 0 0,-1 0 0 0 0,-1 0 0 0 0,0-3-120 0 0,0 11-71 0 0,-1-1 0 0 0,1 0 0 0 0,-1 1 0 0 0,0-1 0 0 0,-1 1 0 0 0,1 0 0 0 0,-1 0 0 0 0,0 0 0 0 0,0 0 0 0 0,-1 0 0 0 0,1 1 0 0 0,-1-1 0 0 0,0 1 0 0 0,0 0 0 0 0,0 0 0 0 0,-1 0 0 0 0,0 1 0 0 0,1 0 0 0 0,-1 0 0 0 0,-3-1 71 0 0,-67-27-8957 0 0,64 29-1776 0 0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9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 0 0 0,'0'0'1350'0'0,"0"0"-41"0"0,0 0 297 0 0,0 0 312 0 0,0 0 135 0 0,0 0-51 0 0,0 0-269 0 0,0 0-329 0 0,0 0-305 0 0,0 0-234 0 0,0 0-122 0 0,0 0-93 0 0,0 0-61 0 0,-2 3 1718 0 0,84 1 2635 0 0,48-3-3642 0 0,65-9-259 0 0,-195 8-1016 0 0,0 0-9 0 0,0 0 4 0 0,0 0-2 0 0,0 0-2 0 0,0 0-8 0 0,-6-2-3176 0 0,-1 0-9242 0 0,5 2 1014 0 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9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7306 0 0,'0'0'2265'0'0,"0"0"-391"0"0,0 0-155 0 0,0 0-48 0 0,0 0-80 0 0,0 0-237 0 0,0 0-342 0 0,0 0-288 0 0,0 0-262 0 0,0 0-154 0 0,0 0-16 0 0,0 0 37 0 0,5 0 81 0 0,244 15 4645 0 0,-149-14-4995 0 0,-82-5-150 0 0,-9 1-1457 0 0,-1 2-4599 0 0,-4 1-5718 0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0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1 143 2216 0 0,'0'0'1977'0'0,"0"0"-550"0"0,0 0-111 0 0,0 0 199 0 0,0 0 124 0 0,0 0 30 0 0,0 0-113 0 0,0 0-208 0 0,0 0-169 0 0,0 0-113 0 0,0 0-101 0 0,0 0-98 0 0,0 0-64 0 0,1-3-67 0 0,3-10-45 0 0,-3 10-63 0 0,-1 3-88 0 0,0 0-108 0 0,2 24 1383 0 0,19 54-358 0 0,-10-14-1089 0 0,-3 0 0 0 0,-2 1 1 0 0,-3 0-1 0 0,-3 1 0 0 0,-4 5-368 0 0,-9 149 374 0 0,13-101-209 0 0,0-119-150 0 0,0 0 17 0 0,0 0-27 0 0,0 0 7 0 0,0 0-3 0 0,0 0-21 0 0,0 0 16 0 0,0 0 3 0 0,0 0-31 0 0,0 0-12 0 0,0 0-21 0 0,0 0-33 0 0,0 0-40 0 0,0 0-60 0 0,0 0-91 0 0,0 0-145 0 0,0 0-211 0 0,0 0-329 0 0,0 0-487 0 0,0 0-930 0 0,0 0-2955 0 0,0 0-6256 0 0</inkml:trace>
  <inkml:trace contextRef="#ctx0" brushRef="#br0" timeOffset="1416.579">409 386 4481 0 0,'0'0'2742'0'0,"0"0"-930"0"0,0 0-307 0 0,0 0 27 0 0,0 0 42 0 0,0 0-111 0 0,0 0-229 0 0,0 0-292 0 0,0 0-270 0 0,0 0-198 0 0,0 0-152 0 0,0 0-46 0 0,17 16 1358 0 0,-10-8-1324 0 0,0 0 0 0 0,0 1 0 0 0,-1 0 0 0 0,0 0 0 0 0,-1 0 0 0 0,0 0 0 0 0,0 1-1 0 0,-1 0 1 0 0,0 0 0 0 0,1 8-310 0 0,9 20 430 0 0,13 34 126 0 0,-4 1 1 0 0,-3 2 0 0 0,9 62-557 0 0,-20-56 345 0 0,-8-81-336 0 0,6-9 1241 0 0,-3-20-1256 0 0,0 1 0 0 0,2-1-1 0 0,2 1 1 0 0,0 0 0 0 0,2 1 0 0 0,0 0 0 0 0,2 0 0 0 0,2 1-1 0 0,0 1 1 0 0,1 0 0 0 0,2 1 0 0 0,0 1 0 0 0,16-16 6 0 0,49-79 15 0 0,-58 61 42 0 0,-24 56-56 0 0,0 1 17 0 0,0 0 2 0 0,0 0 5 0 0,0 0-13 0 0,0 0-7 0 0,0 0-7 0 0,0 0 8 0 0,0 0 8 0 0,0 0-5 0 0,0 0-4 0 0,0 0-11 0 0,0 0-8 0 0,0 0 5 0 0,0 0 4 0 0,0 0 6 0 0,0 0-13 0 0,0 0-3 0 0,0 0 6 0 0,0 0-3 0 0,0 0-13 0 0,0 0 2 0 0,0 0-14 0 0,0 0-7 0 0,0 0 9 0 0,0 0 1 0 0,0 0-6 0 0,0 0-9 0 0,0 0-20 0 0,0 0-45 0 0,0-5-2737 0 0,0 2-4081 0 0,0-1-4272 0 0</inkml:trace>
  <inkml:trace contextRef="#ctx0" brushRef="#br0" timeOffset="2102.419">299 186 9298 0 0,'0'0'1782'0'0,"0"0"-331"0"0,0 0-43 0 0,0 0 164 0 0,0 0 21 0 0,0 0-204 0 0,0 0-344 0 0,0 0-339 0 0,0 0-234 0 0,0 0-110 0 0,0 0-42 0 0,0 0 0 0 0,0 0 11 0 0,5 0 29 0 0,474 4 2906 0 0,-395-16-1464 0 0,-121-7-1628 0 0,25 13-166 0 0,0-1 0 0 0,1-1-1 0 0,0 1 1 0 0,0-2 0 0 0,1 1-1 0 0,0-1 1 0 0,1-1 0 0 0,-1 0-1 0 0,-6-10-7 0 0,-21-22 17 0 0,23 20-1247 0 0,14 22 459 0 0,0 0-545 0 0,0 0-958 0 0,0 0-3038 0 0,0 0-6433 0 0</inkml:trace>
  <inkml:trace contextRef="#ctx0" brushRef="#br0" timeOffset="3032.049">1097 82 3537 0 0,'0'0'1425'0'0,"0"0"-148"0"0,0 0 46 0 0,0 0 288 0 0,0 0 157 0 0,0 0-49 0 0,0 0-165 0 0,0 0-298 0 0,0 0-200 0 0,0 0-134 0 0,0 0-111 0 0,0 0-66 0 0,0 0-47 0 0,1-5-36 0 0,-1-1-1127 0 0,2-4 3034 0 0,-1 28-284 0 0,15 120-400 0 0,0 56-241 0 0,-8 125-1644 0 0,-22-155 195 0 0,8-121-201 0 0,-1 7-45 0 0,8-49-6356 0 0,1-6-56 0 0,1 2-5662 0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9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39 1264 0 0,'0'0'3482'0'0,"0"0"-1512"0"0,0 0-299 0 0,0 0 73 0 0,0 0 68 0 0,0 0-84 0 0,0 0-245 0 0,0 0-185 0 0,0 0-185 0 0,0 0-170 0 0,0 0-103 0 0,0 0-73 0 0,0 0-118 0 0,-3-6-71 0 0,-6-20-86 0 0,-25 20 1644 0 0,-65 21-393 0 0,37 15-1258 0 0,50-22-364 0 0,-1 20 420 0 0,13-25-521 0 0,0 1 0 0 0,0 0 0 0 0,0-1 0 0 0,1 1 0 0 0,-1 0 0 0 0,1-1 0 0 0,-1 1 0 0 0,1-1 0 0 0,1 1 0 0 0,-1-1 0 0 0,0 1 0 0 0,1-1 0 0 0,-1 0 0 0 0,1 0 0 0 0,0 0 0 0 0,0 0 0 0 0,1 0 0 0 0,-1 0 0 0 0,1 0 0 0 0,-1-1 0 0 0,1 1 0 0 0,0-1 0 0 0,0 0-1 0 0,0 1 1 0 0,0-1 0 0 0,0-1 0 0 0,0 1 0 0 0,0 0 0 0 0,1-1 0 0 0,0 0-20 0 0,101 50 267 0 0,-58-16-196 0 0,-43-30-39 0 0,0 0-1 0 0,0 1 1 0 0,-1-1 0 0 0,1 1 0 0 0,-1 0 0 0 0,-1 0 0 0 0,1 0 0 0 0,-1 0 0 0 0,0 1 0 0 0,-1-1 0 0 0,1 0 0 0 0,-1 1 0 0 0,-1-1 0 0 0,1 1 0 0 0,-1 0-1 0 0,0-1 1 0 0,-1 6-32 0 0,-45 60 866 0 0,39-67-848 0 0,0-1 0 0 0,0 1 0 0 0,0-2 0 0 0,0 1-1 0 0,-1-1 1 0 0,1 0 0 0 0,-1-1 0 0 0,0 1 0 0 0,0-2 0 0 0,0 1 0 0 0,0-1 0 0 0,0 0 0 0 0,0-1-1 0 0,0 0 1 0 0,0 0 0 0 0,0-1 0 0 0,0 0 0 0 0,-5-1-18 0 0,-21 1-42 0 0,-1-10-238 0 0,34 10 55 0 0,1 1 0 0 0,-1-1 0 0 0,1 0 0 0 0,-1 1 0 0 0,1-1 0 0 0,0 0 0 0 0,-1 1 0 0 0,1-1 0 0 0,0 0 0 0 0,0 0 0 0 0,-1 1 0 0 0,1-1 0 0 0,0 0 0 0 0,0 0 0 0 0,0 0 0 0 0,0 1 0 0 0,0-1 0 0 0,0 0 0 0 0,0 0 0 0 0,0 0-1 0 0,0 1 1 0 0,0-1 0 0 0,1 0 0 0 0,-1 0 0 0 0,0 0 0 0 0,0 1 0 0 0,1-1 0 0 0,-1 0 0 0 0,0 1 0 0 0,1-1 0 0 0,-1 0 0 0 0,1 1 0 0 0,-1-1 0 0 0,1 0 0 0 0,-1 1 0 0 0,1-1 0 0 0,0 1 0 0 0,-1-1 0 0 0,1 1 0 0 0,0-1 0 0 0,-1 1 0 0 0,1 0 0 0 0,0-1 0 0 0,0 1 0 0 0,-1 0 0 0 0,1-1 0 0 0,0 1 0 0 0,0 0 225 0 0,4-4-3278 0 0,0 0-8391 0 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9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51 717 11883 0 0,'0'0'2103'0'0,"0"0"-1270"0"0,0 0-325 0 0,0 0 232 0 0,0 0 229 0 0,0 0 90 0 0,0 0-70 0 0,0 0-155 0 0,0 0-112 0 0,0 0-100 0 0,0 0-46 0 0,0 0-16 0 0,0 0-65 0 0,5 20-50 0 0,15 62-30 0 0,-25-32 361 0 0,0-41-565 0 0,-60 119 877 0 0,65-125-1098 0 0,18-27-7539 0 0,-14 18 2758 0 0,1-1-6751 0 0</inkml:trace>
  <inkml:trace contextRef="#ctx0" brushRef="#br0" timeOffset="309.064">95 255 16860 0 0,'0'0'2032'0'0,"0"0"-1376"0"0,0 0-224 0 0,0 0 56 0 0,0 0 88 0 0,0 0-39 0 0,0 0-177 0 0,0 0-240 0 0,0 0-184 0 0,0 0-32 0 0,0 0-40 0 0,0 0-48 0 0,0 0-72 0 0,0 0-145 0 0,-17 42-175 0 0,22-30-320 0 0,-3-4-1416 0 0,4-8-7931 0 0</inkml:trace>
  <inkml:trace contextRef="#ctx0" brushRef="#br0" timeOffset="816.766">205 941 7362 0 0,'0'0'1723'0'0,"0"0"-235"0"0,0 0 144 0 0,0 0 206 0 0,0 0-51 0 0,0 0-335 0 0,0 0-442 0 0,0 0-334 0 0,0 0-176 0 0,0 0-68 0 0,0 0-46 0 0,0 0-32 0 0,0 0 4 0 0,8-11-23 0 0,59-79 921 0 0,71-171 16 0 0,-123 215-1233 0 0,-14 45-41 0 0,-1 1-12 0 0,0 0-17 0 0,0 0-40 0 0,-9 20-235 0 0,2 0 308 0 0,2 0-1 0 0,0 0 1 0 0,0 0 0 0 0,2 1 0 0 0,1-1 0 0 0,0 1 0 0 0,2 0 0 0 0,0-1-1 0 0,2 1 1 0 0,0 2-2 0 0,-2-20 31 0 0,0 1-1 0 0,1 0 0 0 0,-1-1 0 0 0,1 1 0 0 0,0-1 1 0 0,0 0-1 0 0,0 1 0 0 0,0-1 0 0 0,0 0 1 0 0,1 1-1 0 0,0-1 0 0 0,-1 0 0 0 0,1 0 0 0 0,1 0 1 0 0,-1 0-1 0 0,0-1 0 0 0,0 1 0 0 0,1-1 1 0 0,0 1-1 0 0,-1-1 0 0 0,1 0 0 0 0,0 0 0 0 0,0 0 1 0 0,0 0-1 0 0,1-1 0 0 0,-1 1 0 0 0,0-1 1 0 0,0 0-1 0 0,1 0 0 0 0,-1 0 0 0 0,1 0 0 0 0,-1-1 1 0 0,1 1-1 0 0,-1-1 0 0 0,1 0 0 0 0,0 0 0 0 0,-1 0 1 0 0,1 0-1 0 0,-1-1 0 0 0,1 0 0 0 0,-1 1 1 0 0,1-1-1 0 0,-1 0 0 0 0,0-1 0 0 0,0 1 0 0 0,1-1 1 0 0,-1 1-1 0 0,0-1 0 0 0,0 0 0 0 0,1-1-30 0 0,11-12 250 0 0,0 0 0 0 0,-2 0 0 0 0,0-2 0 0 0,0 1 0 0 0,-2-2 0 0 0,0 0 0 0 0,-1 0 0 0 0,0-1 0 0 0,-2 0 0 0 0,0 0 0 0 0,-1-3-250 0 0,29-48 243 0 0,-30 62-241 0 0,0-1 1 0 0,-1 0 0 0 0,0-1-1 0 0,-1 1 1 0 0,0-1-1 0 0,0 0 1 0 0,-1 0-1 0 0,0 0 1 0 0,-1 0 0 0 0,0-1-1 0 0,-1 1 1 0 0,0-1-3 0 0,-38 12-3606 0 0,22 11 157 0 0,6-3-3013 0 0,1 0-5697 0 0</inkml:trace>
  <inkml:trace contextRef="#ctx0" brushRef="#br0" timeOffset="1284.37">1043 536 12995 0 0,'0'0'1299'0'0,"0"0"-360"0"0,0 0-23 0 0,0 0 93 0 0,0 0 44 0 0,0 0-105 0 0,0 0-220 0 0,0 0-148 0 0,0 0-99 0 0,0 0-50 0 0,0 0-23 0 0,0 0-52 0 0,0 0-69 0 0,-16 16-47 0 0,-50 48-34 0 0,26-5 222 0 0,36-44-335 0 0,-1-2-36 0 0,1 1 0 0 0,0-1 0 0 0,1 1-1 0 0,1 0 1 0 0,0-1 0 0 0,1 1 0 0 0,0 0 0 0 0,1 0 0 0 0,0 0-1 0 0,2 0-56 0 0,-2-8 41 0 0,1 0-1 0 0,0 0 0 0 0,1 0 0 0 0,-1-1 1 0 0,1 1-1 0 0,0-1 0 0 0,1 1 1 0 0,-1-1-1 0 0,1 0 0 0 0,0 1 0 0 0,0-1 1 0 0,1-1-1 0 0,0 1 0 0 0,0-1 1 0 0,0 1-1 0 0,0-1 0 0 0,0 0 0 0 0,1 0 1 0 0,0-1-1 0 0,0 0 0 0 0,0 1 0 0 0,0-2 1 0 0,0 1-1 0 0,2 0-40 0 0,1 0 110 0 0,-1 0-1 0 0,1 0 1 0 0,0-1-1 0 0,-1 0 1 0 0,1-1-1 0 0,0 0 1 0 0,0 0 0 0 0,0 0-1 0 0,0-1 1 0 0,0 0-1 0 0,0-1 1 0 0,0 0 0 0 0,0 0-1 0 0,0-1 1 0 0,0 0-1 0 0,0 0 1 0 0,-1-1-1 0 0,6-2-109 0 0,2-3 163 0 0,0-1 0 0 0,-1 0 0 0 0,0-1-1 0 0,0-1 1 0 0,-1 0 0 0 0,-1-1-1 0 0,1 0 1 0 0,-2-1 0 0 0,0 0-1 0 0,-1-1 1 0 0,4-7-163 0 0,-6 7 44 0 0,-1 0 0 0 0,0-1 1 0 0,-1 0-1 0 0,-1 0 0 0 0,-1 0 0 0 0,0-1 0 0 0,-1 1 0 0 0,0-1 0 0 0,-1 0 0 0 0,-1 0 1 0 0,-1 0-1 0 0,-1-10-44 0 0,1 18-36 0 0,-1-1 1 0 0,1 1-1 0 0,-2-1 0 0 0,1 1 1 0 0,-2-1-1 0 0,1 1 1 0 0,-1 0-1 0 0,0 0 1 0 0,0 0-1 0 0,-1 1 0 0 0,0-1 1 0 0,-1 1-1 0 0,0 0 1 0 0,0 0-1 0 0,0 0 1 0 0,-1 1-1 0 0,0-1 0 0 0,0 1 1 0 0,0 1-1 0 0,-1-1 1 0 0,0 1-1 0 0,0 1 1 0 0,0-1-1 0 0,-2 1 36 0 0,2 1-177 0 0,0 0 0 0 0,0 1 0 0 0,-1 0 0 0 0,1 1 0 0 0,0-1 0 0 0,-1 1 0 0 0,1 1 0 0 0,-1 0-1 0 0,1 0 1 0 0,-1 0 0 0 0,1 1 0 0 0,-1 0 0 0 0,-1 1 177 0 0,-57 17-7976 0 0,47-14-3883 0 0</inkml:trace>
  <inkml:trace contextRef="#ctx0" brushRef="#br0" timeOffset="1675.117">823 733 13483 0 0,'0'0'1887'0'0,"0"0"-655"0"0,0 0-202 0 0,0 0-29 0 0,0 0-27 0 0,0 0-79 0 0,0 0-119 0 0,0 0-89 0 0,0 0-58 0 0,0 0-66 0 0,0 0-94 0 0,0 0-103 0 0,0 0-81 0 0,19-4-47 0 0,120-27 391 0 0,-35 12-254 0 0,-56 60-130 0 0,-39-35-170 0 0,0 0 0 0 0,0-1 0 0 0,1 0 0 0 0,-1-1 0 0 0,1 0 0 0 0,0 0 0 0 0,0-1 0 0 0,1-1 1 0 0,-1 0-1 0 0,0 0 0 0 0,1-1 0 0 0,0 0 0 0 0,-1 0 0 0 0,1-2 0 0 0,-1 1 0 0 0,2-2-75 0 0,-8 2-155 0 0,8-1-1093 0 0,0-1-4889 0 0,-7 2-5774 0 0</inkml:trace>
  <inkml:trace contextRef="#ctx0" brushRef="#br0" timeOffset="2524.527">1540 763 5289 0 0,'0'0'2033'0'0,"0"0"-128"0"0,0 0-52 0 0,0 0-137 0 0,0 0-185 0 0,0 0-220 0 0,0 0-243 0 0,0 0-166 0 0,0 0-131 0 0,0 0-133 0 0,0 0-88 0 0,0 0-105 0 0,0 0-62 0 0,21 4 1960 0 0,210-38 1891 0 0,-214 33-4175 0 0,1-1 503 0 0,-28 1-2739 0 0,7 3 839 0 0,-2 0-3992 0 0,2-2-5136 0 0</inkml:trace>
  <inkml:trace contextRef="#ctx0" brushRef="#br0" timeOffset="3013.269">1650 490 10218 0 0,'0'0'1954'0'0,"0"0"-332"0"0,0 0-137 0 0,0 0 29 0 0,0 0-27 0 0,0 0-156 0 0,0 0-238 0 0,0 0-247 0 0,0 0-183 0 0,0 0-104 0 0,0 0-67 0 0,0 0-75 0 0,0 24 1293 0 0,-3 406 1288 0 0,1-416-3421 0 0,0 9 839 0 0,3-21-3750 0 0,3-6-3343 0 0,0 0-4981 0 0</inkml:trace>
  <inkml:trace contextRef="#ctx0" brushRef="#br0" timeOffset="4085.738">1850 644 2865 0 0,'0'0'1700'0'0,"0"0"-921"0"0,0 0-203 0 0,0 0 296 0 0,0 0 330 0 0,0 0 239 0 0,0 0-12 0 0,0 0-168 0 0,0 0-143 0 0,0 0-125 0 0,0 0-59 0 0,0 0-45 0 0,0 0-8 0 0,16 3-5 0 0,50 7-24 0 0,-62-9-722 0 0,-1-1 0 0 0,1 1 0 0 0,-1-1 0 0 0,1 0 1 0 0,0 0-1 0 0,-1 0 0 0 0,1-1 0 0 0,-1 1 0 0 0,1-1 0 0 0,-1 0 0 0 0,1 0 0 0 0,-1 0 1 0 0,1 0-1 0 0,-1-1 0 0 0,0 1 0 0 0,0-1 0 0 0,0 0 0 0 0,0 0 0 0 0,0 0 0 0 0,0 0 0 0 0,2-3-130 0 0,9-5 353 0 0,2-2-50 0 0,0 0 0 0 0,0-1 0 0 0,-1-1 1 0 0,0 0-1 0 0,-1-1 0 0 0,-1-1 0 0 0,-1 0 0 0 0,4-7-302 0 0,-6 4 737 0 0,-9 19-584 0 0,-1 0-36 0 0,0 0-55 0 0,0 9-99 0 0,0 937 636 0 0,2-934-593 0 0,-1 0-1 0 0,-1 0 1 0 0,0 0 0 0 0,-1 0-1 0 0,0 0 1 0 0,-1 0-1 0 0,0 0 1 0 0,0-1-1 0 0,-2 1 1 0 0,1-1 0 0 0,-2 1-1 0 0,1-1 1 0 0,-1 0-1 0 0,-1-1 1 0 0,0 1-1 0 0,-1-1 1 0 0,0 0 0 0 0,0-1-1 0 0,-1 1 1 0 0,0-2-1 0 0,-1 1 1 0 0,0-1 0 0 0,0 0-1 0 0,-1-1 1 0 0,0 0-1 0 0,0-1 1 0 0,0 0-1 0 0,-1 0 1 0 0,0-1 0 0 0,0-1-7 0 0,-83-2 21 0 0,91-2-25 0 0,0-1-1 0 0,0 1 1 0 0,0-1 0 0 0,0 0 0 0 0,0 0-1 0 0,0 0 1 0 0,0-1 0 0 0,1 1 0 0 0,-1-1-1 0 0,0 1 1 0 0,1-1 0 0 0,-1 0 0 0 0,1 0 0 0 0,0 0-1 0 0,0 0 1 0 0,-1 0 0 0 0,2-1 0 0 0,-1 1-1 0 0,0-1 1 0 0,0 1 0 0 0,1-1 0 0 0,-1 0 0 0 0,1 0-1 0 0,0 1 1 0 0,0-1 0 0 0,0 0 0 0 0,0 0-1 0 0,1 0 1 0 0,-1-3 4 0 0,0-2-10 0 0,2 0-1 0 0,-1 0 0 0 0,1 0 1 0 0,0 0-1 0 0,1 0 0 0 0,0 0 1 0 0,0 1-1 0 0,1-1 0 0 0,-1 0 1 0 0,2 1-1 0 0,-1 0 0 0 0,1 0 1 0 0,0 0-1 0 0,1 0 0 0 0,0 0 1 0 0,0 1-1 0 0,0 0 0 0 0,1 0 1 0 0,0 0 9 0 0,31-37-2 0 0,3 2 0 0 0,1 2-1 0 0,2 1 1 0 0,5 0 3 0 0,-3 7-505 0 0,44-39 523 0 0,-57 12-9452 0 0,-30 50-1868 0 0</inkml:trace>
  <inkml:trace contextRef="#ctx0" brushRef="#br0" timeOffset="4684.183">1896 386 2240 0 0,'0'0'2457'0'0,"0"0"-1090"0"0,0 0-247 0 0,0 0 160 0 0,0 0 194 0 0,0 0 38 0 0,0 0-155 0 0,0 0-228 0 0,0 0-262 0 0,0 0-159 0 0,0 0-69 0 0,0 0 5 0 0,0-7 27 0 0,0 5-642 0 0,19-48 2644 0 0,36 3 360 0 0,65-74-1514 0 0,-73 70-586 0 0,-25 55-838 0 0,12 75 504 0 0,11 92 107 0 0,-28-147-1367 0 0,3-20-7306 0 0,-17-4-3648 0 0</inkml:trace>
  <inkml:trace contextRef="#ctx0" brushRef="#br0" timeOffset="5178.673">2667 455 5105 0 0,'0'0'1679'0'0,"0"0"63"0"0,0 0 169 0 0,0 0 97 0 0,0 0-86 0 0,0 0-267 0 0,0 0-269 0 0,0 0-217 0 0,0 0-167 0 0,0 0-149 0 0,0 0-122 0 0,0 0-111 0 0,0 0-117 0 0,-10-7-91 0 0,-33-24-61 0 0,17 31 157 0 0,21 4-396 0 0,-4 0 16 0 0,0 0 1 0 0,1 1-1 0 0,-1 1 1 0 0,1-1-1 0 0,0 1 1 0 0,0 1-1 0 0,1-1 0 0 0,0 1 1 0 0,0 1-1 0 0,1-1 1 0 0,0 1-1 0 0,0 0 0 0 0,1 1 1 0 0,-1 1-129 0 0,0 6 67 0 0,0 0-1 0 0,1 0 1 0 0,1 1 0 0 0,0 0 0 0 0,2 0 0 0 0,0 0 0 0 0,0 0-1 0 0,2 0 1 0 0,0 7-67 0 0,0-5 18 0 0,10 89 79 0 0,-9-104-118 0 0,0-1-1 0 0,0 0 1 0 0,0 0-1 0 0,1 0 0 0 0,-1 0 1 0 0,1 0-1 0 0,0-1 0 0 0,0 1 1 0 0,0 0-1 0 0,0-1 1 0 0,0 1-1 0 0,1-1 0 0 0,-1 0 1 0 0,1 0-1 0 0,0 0 1 0 0,-1 0-1 0 0,1 0 0 0 0,0-1 1 0 0,0 1-1 0 0,0-1 0 0 0,0 0 1 0 0,0 1-1 0 0,0-1 1 0 0,1-1-1 0 0,-1 1 0 0 0,0 0 1 0 0,0-1-1 0 0,1 0 0 0 0,-1 0 1 0 0,3 0 21 0 0,101-15-5507 0 0,-91 8 360 0 0,-2 2-6029 0 0</inkml:trace>
  <inkml:trace contextRef="#ctx0" brushRef="#br0" timeOffset="5471.195">2944 521 9786 0 0,'0'0'1558'0'0,"0"0"-106"0"0,0 0-16 0 0,0 0 11 0 0,0 0-89 0 0,0 0-239 0 0,0 0-238 0 0,0 0-188 0 0,0 0-160 0 0,0 0-118 0 0,0 0-59 0 0,0 0-57 0 0,0 0-41 0 0,-28 32-6 0 0,-87 100-40 0 0,87-80-33 0 0,27-45-129 0 0,1 0 0 0 0,0 0 1 0 0,1 0-1 0 0,0 0 0 0 0,0 0 0 0 0,0-1 0 0 0,1 1 1 0 0,0 0-1 0 0,0-1 0 0 0,1 1 0 0 0,-1-1 0 0 0,1 0 1 0 0,1 0-1 0 0,-1 0 0 0 0,1 0 0 0 0,0 0 0 0 0,1-1 1 0 0,-1 0-1 0 0,1 0 0 0 0,0 0 0 0 0,0 0 0 0 0,3 0-50 0 0,1 0 116 0 0,0 0-1 0 0,0-1 0 0 0,0-1 0 0 0,1 1 1 0 0,0-2-1 0 0,-1 1 0 0 0,1-1 0 0 0,0-1 1 0 0,0 0-1 0 0,0 0 0 0 0,0-1 0 0 0,0 0 1 0 0,1-1-1 0 0,-1 0 0 0 0,0 0 0 0 0,-1-1 1 0 0,1-1-1 0 0,0 0 0 0 0,-1 0 0 0 0,1-1 1 0 0,-1 0-1 0 0,0 0 0 0 0,0-1 0 0 0,0 0 0 0 0,-1-1 1 0 0,0 0-1 0 0,0 0 0 0 0,-1-1 0 0 0,1 0 1 0 0,-1 0-1 0 0,-1-1 0 0 0,1 0 0 0 0,-2 0 1 0 0,1 0-1 0 0,-1-1 0 0 0,1-1-115 0 0,-1-1 31 0 0,0-1 1 0 0,-1 1-1 0 0,0-1 0 0 0,-1 0 0 0 0,0 0 0 0 0,-1 0 1 0 0,0 0-1 0 0,-1 0 0 0 0,-1-1 0 0 0,0-10-31 0 0,-1 18-51 0 0,0-1 0 0 0,0 1 0 0 0,-1-1 0 0 0,0 1 0 0 0,0 0 0 0 0,0-1-1 0 0,-1 1 1 0 0,1 0 0 0 0,-1 0 0 0 0,-1 1 0 0 0,1-1 0 0 0,-1 1 0 0 0,1-1 0 0 0,-1 1-1 0 0,0 0 1 0 0,-1 1 0 0 0,1-1 0 0 0,-1 1 0 0 0,0-1 0 0 0,1 2 0 0 0,-1-1 0 0 0,-1 0-1 0 0,1 1 1 0 0,0 0 0 0 0,-1 0 0 0 0,1 1 0 0 0,-1-1 0 0 0,1 1 0 0 0,-1 0 0 0 0,1 1 0 0 0,-1-1-1 0 0,0 1 1 0 0,-1 0 51 0 0,-60 6-2762 0 0,26 11-5682 0 0,26-9-3333 0 0</inkml:trace>
  <inkml:trace contextRef="#ctx0" brushRef="#br0" timeOffset="5958.204">3528 505 1152 0 0,'0'0'2430'0'0,"0"0"-704"0"0,0 0 174 0 0,0 0 377 0 0,0 0 106 0 0,0 0-213 0 0,0 0-435 0 0,0 0-474 0 0,0 0-299 0 0,0 0-133 0 0,0 0-104 0 0,0 0-99 0 0,0 0-118 0 0,1-5-135 0 0,0 4-369 0 0,-2 1 10 0 0,1 1 0 0 0,-1-1 0 0 0,1 1 1 0 0,-1-1-1 0 0,0 1 0 0 0,1-1 0 0 0,-1 0 0 0 0,1 1 0 0 0,-1-1 0 0 0,0 1 0 0 0,1-1 0 0 0,-1 0 0 0 0,0 0 0 0 0,1 0 0 0 0,-1 1 0 0 0,0-1 1 0 0,0 0-1 0 0,1 0 0 0 0,-1 0 0 0 0,0 0 0 0 0,0 0 0 0 0,1 0 0 0 0,-1 0 0 0 0,0 0 0 0 0,1 0 0 0 0,-1-1 0 0 0,0 1 0 0 0,0 0 0 0 0,1 0 0 0 0,-1-1 1 0 0,0 1-1 0 0,1 0 0 0 0,-1-1 0 0 0,0 1 0 0 0,1-1 0 0 0,-1 1 0 0 0,1-1 0 0 0,-1 1 0 0 0,1-1 0 0 0,-1 1 0 0 0,1-1 0 0 0,-1 1 0 0 0,1-1 1 0 0,0 0-1 0 0,-1 1 0 0 0,1-1 0 0 0,0 0 0 0 0,-1 1 0 0 0,1-1 0 0 0,0 0 0 0 0,0 1 0 0 0,0-1 0 0 0,0 0 0 0 0,-1 0 0 0 0,1 1 0 0 0,0-1 1 0 0,0 0-1 0 0,0 1 0 0 0,1-1 0 0 0,-1 0 0 0 0,0 0 0 0 0,0 1 0 0 0,0-1 0 0 0,0 0-14 0 0,-6 3 97 0 0,-1-1 0 0 0,1 1 0 0 0,-1 1-1 0 0,1-1 1 0 0,0 1 0 0 0,0 0 0 0 0,0 1 0 0 0,0-1 0 0 0,0 1-1 0 0,1 0 1 0 0,-1 1 0 0 0,1-1 0 0 0,-1 2-97 0 0,4-4 6 0 0,1 0 1 0 0,-1-1-1 0 0,0 1 1 0 0,1 0-1 0 0,-1 0 1 0 0,1 0-1 0 0,-1 0 0 0 0,1 0 1 0 0,0 1-1 0 0,0-1 1 0 0,0 0-1 0 0,0 0 0 0 0,0 1 1 0 0,1-1-1 0 0,-1 1 1 0 0,1-1-1 0 0,-1 0 1 0 0,1 1-1 0 0,0-1 0 0 0,0 1 1 0 0,0-1-1 0 0,0 1 1 0 0,0-1-1 0 0,1 1 1 0 0,-1-1-1 0 0,1 1 0 0 0,0-1 1 0 0,0 0-1 0 0,-1 1 1 0 0,1-1-1 0 0,1 0 1 0 0,-1 0-1 0 0,1 2-6 0 0,81 68 481 0 0,-75-67-395 0 0,-1 1-1 0 0,1 0 1 0 0,-1 0-1 0 0,0 1 1 0 0,-1 0-1 0 0,0 0 1 0 0,0 0-1 0 0,0 1 1 0 0,-1 0-1 0 0,0 0 1 0 0,0 0-1 0 0,-1 1 1 0 0,0-1-1 0 0,-1 1 1 0 0,0 0-1 0 0,0 0 1 0 0,-1 1-1 0 0,0-1 1 0 0,0 0-1 0 0,-1 2-85 0 0,-1-7 66 0 0,0 1-1 0 0,0 0 0 0 0,-1 0 1 0 0,0-1-1 0 0,0 1 1 0 0,0-1-1 0 0,0 1 1 0 0,0 0-1 0 0,-1-1 1 0 0,0 0-1 0 0,0 0 1 0 0,0 1-1 0 0,-1-1 0 0 0,1 0 1 0 0,-1-1-1 0 0,0 1 1 0 0,0 0-1 0 0,0-1 1 0 0,-1 0-1 0 0,1 0 1 0 0,-1 0-1 0 0,0 0 0 0 0,0 0 1 0 0,0-1-1 0 0,0 1 1 0 0,-4 0-66 0 0,-138 28-110 0 0,70-35-2463 0 0,66-8-938 0 0,9 5-3577 0 0,1-1-4531 0 0</inkml:trace>
  <inkml:trace contextRef="#ctx0" brushRef="#br0" timeOffset="6386.184">3846 482 9914 0 0,'0'0'1854'0'0,"0"0"-162"0"0,0 0-19 0 0,0 0-89 0 0,0 0-233 0 0,0 0-348 0 0,0 0-304 0 0,0 0-163 0 0,0 0-39 0 0,0 0-13 0 0,0 0-29 0 0,0 0-50 0 0,0 0-81 0 0,-23 30-45 0 0,-72 92-40 0 0,62-52 55 0 0,32-57-233 0 0,-1-5-1 0 0,1-1 0 0 0,-1 1 0 0 0,1-1 0 0 0,0 1 0 0 0,1 0 0 0 0,0 0 0 0 0,0-1 0 0 0,1 1 0 0 0,0 0 0 0 0,0-1 0 0 0,0 1 0 0 0,1-1 0 0 0,1 1 0 0 0,-1-1 0 0 0,1 0 0 0 0,0 0 0 0 0,1 0 0 0 0,-1 0 0 0 0,2-1 0 0 0,-1 1 0 0 0,1-1 0 0 0,-1 0 0 0 0,2 0 0 0 0,-1-1 0 0 0,1 0 0 0 0,-1 0 0 0 0,2 0 0 0 0,-1 0 0 0 0,0-1 0 0 0,1 0 0 0 0,0-1 0 0 0,0 1 0 0 0,0-1 0 0 0,0 0 0 0 0,0-1 0 0 0,1 0 0 0 0,-1 0 0 0 0,1-1 0 0 0,2 1-60 0 0,-8-2 19 0 0,6 0 118 0 0,1 1 0 0 0,-1-1 0 0 0,1-1 0 0 0,0 1 0 0 0,-1-2 0 0 0,1 1 0 0 0,-1-1 0 0 0,0 0 0 0 0,1-1 0 0 0,-1 0 0 0 0,0 0 0 0 0,0-1 0 0 0,-1 0 0 0 0,1 0-137 0 0,6-9 73 0 0,-1 0 1 0 0,0 0 0 0 0,-1-2-1 0 0,0 1 1 0 0,-2-1 0 0 0,1-1-1 0 0,-2 0 1 0 0,0-1 0 0 0,-1 0-1 0 0,-1 0 1 0 0,0 0 0 0 0,-1-1-1 0 0,-1 0 1 0 0,-1 0 0 0 0,-1-1-1 0 0,0 1 1 0 0,-1-1 0 0 0,-1 0-1 0 0,-1 1 1 0 0,-1-1 0 0 0,-1-5-74 0 0,2 19-47 0 0,-1-1 1 0 0,0 1 0 0 0,-1 0 0 0 0,1 0 0 0 0,-1 0 0 0 0,0 0 0 0 0,0 0 0 0 0,0 0 0 0 0,-1 1 0 0 0,0-1-1 0 0,0 1 1 0 0,0 0 0 0 0,0-1 0 0 0,-1 1 0 0 0,0 1 0 0 0,1-1 0 0 0,-2 1 0 0 0,1-1 0 0 0,0 1 0 0 0,0 0-1 0 0,-1 1 1 0 0,0-1 0 0 0,1 1 0 0 0,-1 0 0 0 0,0 0 0 0 0,0 0 0 0 0,-1 1 0 0 0,1-1 0 0 0,0 1 0 0 0,0 1-1 0 0,0-1 1 0 0,-1 1 0 0 0,1 0 0 0 0,0 0 0 0 0,-1 0 0 0 0,1 1 0 0 0,-1 0 46 0 0,-113 26-2912 0 0,71-7-1711 0 0,34-13 2192 0 0,-9 4-9216 0 0</inkml:trace>
  <inkml:trace contextRef="#ctx0" brushRef="#br0" timeOffset="6752.876">3624 729 11034 0 0,'0'0'2542'0'0,"0"0"-635"0"0,0 0-378 0 0,0 0-261 0 0,0 0-275 0 0,0 0-179 0 0,0 0-125 0 0,0 0-64 0 0,0 0-3 0 0,0 0-24 0 0,0 0-49 0 0,0 0-66 0 0,0 0-86 0 0,27-21-62 0 0,85-66-29 0 0,-38 48 284 0 0,-54 35-374 0 0,51-6 587 0 0,-42 74-571 0 0,-26-58-211 0 0,0-1 0 0 0,0 0-1 0 0,1-1 1 0 0,-1 1 0 0 0,1-1-1 0 0,0 1 1 0 0,0-1-1 0 0,0-1 1 0 0,1 1 0 0 0,0 0-1 0 0,-1-1 1 0 0,1 0 0 0 0,0 0-1 0 0,1 0 1 0 0,-1-1 0 0 0,0 0-1 0 0,1 0 1 0 0,-1 0 0 0 0,1-1-1 0 0,0 0 1 0 0,-1 0 0 0 0,1 0-1 0 0,0 0 1 0 0,0-1-1 0 0,0 0-20 0 0,12 0 139 0 0,-12 1-102 0 0,-1-1-1 0 0,1 1 1 0 0,-1-1 0 0 0,1-1-1 0 0,-1 1 1 0 0,0-1 0 0 0,1 0 0 0 0,-1 0-1 0 0,0 0 1 0 0,1-1 0 0 0,-1 0-1 0 0,0 0 1 0 0,0 0 0 0 0,4-3-37 0 0,5-10-318 0 0,-17 11-9377 0 0,0 4-2488 0 0</inkml:trace>
  <inkml:trace contextRef="#ctx0" brushRef="#br0" timeOffset="7511.121">4031 55 9314 0 0,'0'0'2328'0'0,"0"0"-682"0"0,0 0-475 0 0,0 0-201 0 0,0 0-158 0 0,0 0-83 0 0,0 0-62 0 0,0 0-61 0 0,0 0 11 0 0,0 0 7 0 0,0 0-5 0 0,0 0-30 0 0,0 0-44 0 0,19-8-47 0 0,99-33 811 0 0,-48 36 435 0 0,-68 6-1711 0 0,0 1-1 0 0,1 0 1 0 0,-1 0-1 0 0,0 0 1 0 0,0 0-1 0 0,-1 1 1 0 0,1-1-1 0 0,0 1 1 0 0,-1-1-1 0 0,1 1 1 0 0,-1-1 0 0 0,0 1-1 0 0,0 0 1 0 0,0 0-1 0 0,0-1 1 0 0,0 1-1 0 0,-1 0 1 0 0,1 0-1 0 0,-1 0 1 0 0,0 3-33 0 0,3 5 104 0 0,9 47 87 0 0,-2 0 1 0 0,-3 1-1 0 0,-3 0 0 0 0,-2 3-191 0 0,4 39 75 0 0,-4 236 86 0 0,-36-43 107 0 0,24-195 186 0 0,-27-94 2104 0 0,31-5-2313 0 0,-166 19-654 0 0,165-19 110 0 0,-10-1-1109 0 0,10-4-5243 0 0,6 3-6065 0 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4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35 3809 0 0,'0'0'1687'0'0,"0"0"-116"0"0,0 0-66 0 0,0 0 68 0 0,0 0-15 0 0,0 0-248 0 0,0 0-145 0 0,0 0-196 0 0,0 0-233 0 0,0 0-95 0 0,0 0-83 0 0,0 0-51 0 0,0 0 0 0 0,-6-3 14 0 0,-5-3-39 0 0,-1 1 0 0 0,0 1 0 0 0,0 0 0 0 0,-1 0 0 0 0,1 1 0 0 0,-1 1 0 0 0,1 0 0 0 0,-14 0-482 0 0,-40 2 1652 0 0,52 31-1386 0 0,-6 119 436 0 0,6 216 497 0 0,-9-54-423 0 0,6-107-365 0 0,3-133-177 0 0,1 14 175 0 0,9-56-246 0 0,4-30-162 0 0,0 0-25 0 0,0 0 27 0 0,0 0 17 0 0,0 0 1 0 0,0 0 10 0 0,0 0-15 0 0,0 0 4 0 0,0 0 0 0 0,0 0 10 0 0,0 0 5 0 0,0 0-20 0 0,0 0-22 0 0,0 0 7 0 0,0 0-4 0 0,0 0 25 0 0,0 0 2 0 0,0 0 10 0 0,77-15 454 0 0,79-4-364 0 0,-122 15-127 0 0,-33 4 9 0 0,-1 0 1 0 0,0 0-9 0 0,0 0 10 0 0,0 0 10 0 0,0 0 8 0 0,0 0-10 0 0,0 0 0 0 0,0 0-19 0 0,0 0 10 0 0,0 0-10 0 0,0 0-5 0 0,0 0-6 0 0,0 0-5 0 0,0 0-12 0 0,0 0 8 0 0,0 0-8 0 0,0 0 7 0 0,0 0-16 0 0,0 0-1 0 0,0 0-6 0 0,0 0-25 0 0,0 0 14 0 0,0 0-6 0 0,0 0 7 0 0,0 0 12 0 0,0 0 7 0 0,0 0-13 0 0,0 0-1 0 0,0 0 3 0 0,0 0-24 0 0,0-14-3794 0 0,0 8-5474 0 0,0 3-2428 0 0</inkml:trace>
  <inkml:trace contextRef="#ctx0" brushRef="#br0" timeOffset="2167.824">457 636 0 0 0,'0'0'633'0'0,"0"0"616"0"0,0 0 178 0 0,0 0 89 0 0,0 0 51 0 0,0 0-11 0 0,0 0-74 0 0,0 0-108 0 0,0 0-94 0 0,0 0-84 0 0,0 0-68 0 0,9 0 694 0 0,-8 0 3063 0 0,-147-1-1851 0 0,129 3-2665 0 0,26-3-152 0 0,182-7-83 0 0,-289 8 1093 0 0,89-6-2367 0 0,14-2-6169 0 0,-4 7 4365 0 0,1-3-8582 0 0</inkml:trace>
  <inkml:trace contextRef="#ctx0" brushRef="#br0" timeOffset="3036.667">829 551 2056 0 0,'0'0'1187'0'0,"0"0"-40"0"0,0 0 71 0 0,0 0 141 0 0,0 0 30 0 0,0 0-108 0 0,0 0-161 0 0,0 0-126 0 0,0 0-80 0 0,0 0-48 0 0,0 0-14 0 0,0 0-20 0 0,0 0-21 0 0,3 0-21 0 0,15 4 1786 0 0,-18-4-2061 0 0,0 31 3474 0 0,-54 135-2378 0 0,16 15-1175 0 0,51-143-309 0 0,28-12 153 0 0,84-21 492 0 0,-111-39-4561 0 0,2 20-102 0 0,0 1-5433 0 0,-12 8-794 0 0</inkml:trace>
  <inkml:trace contextRef="#ctx0" brushRef="#br0" timeOffset="3600.593">604 281 6785 0 0,'0'0'1203'0'0,"0"0"-413"0"0,0 0-85 0 0,0 0 249 0 0,0 0 302 0 0,0 0 100 0 0,0 0-153 0 0,0 0-224 0 0,0 0-184 0 0,0 0-39 0 0,0 0 12 0 0,0 0 9 0 0,0 0-32 0 0,6-3-59 0 0,66-51 2101 0 0,0-20-1282 0 0,4 2-923 0 0,-48 107-221 0 0,20 69 692 0 0,-31-55-669 0 0,7-16-1505 0 0,-1-20-6771 0 0,-15-13-3652 0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18.65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204 667 0 0 0,'0'0'160'0'0,"0"0"542"0"0,0 0 435 0 0,0 0 398 0 0,0 0 293 0 0,0 0 81 0 0,0 0-47 0 0,0 0-90 0 0,0 0-140 0 0,0 0-163 0 0,0 0-218 0 0,0 0-238 0 0,1-12-195 0 0,-1-36-193 0 0,0 48-611 0 0,0-1 1 0 0,0 1-1 0 0,-1-1 0 0 0,1 1 0 0 0,-1 0 0 0 0,1-1 1 0 0,0 1-1 0 0,-1 0 0 0 0,1-1 0 0 0,-1 1 0 0 0,1 0 1 0 0,-1-1-1 0 0,1 1 0 0 0,-1 0 0 0 0,1 0 0 0 0,-1 0 1 0 0,1 0-1 0 0,-1-1 0 0 0,1 1 0 0 0,-1 0 0 0 0,1 0 1 0 0,-1 0-1 0 0,1 0 0 0 0,-1 0 0 0 0,1 0 0 0 0,-1 0 1 0 0,1 0-1 0 0,-1 1 0 0 0,1-1 0 0 0,-1 0 0 0 0,1 0 1 0 0,-1 0-1 0 0,1 0 0 0 0,-1 1 0 0 0,1-1 0 0 0,-1 0 1 0 0,1 1-1 0 0,-1-1 0 0 0,1 0 0 0 0,0 1 0 0 0,-1-1 1 0 0,1 0-1 0 0,-1 1 0 0 0,1-1 0 0 0,0 1 0 0 0,0-1 1 0 0,-1 0-1 0 0,1 1 0 0 0,0-1 0 0 0,0 1 0 0 0,-1-1 1 0 0,1 1-1 0 0,0-1 0 0 0,0 1 0 0 0,0-1 0 0 0,0 1-14 0 0,-2 1 56 0 0,-16 16 31 0 0,1 0 0 0 0,0 1 0 0 0,2 1 0 0 0,0 1 0 0 0,2 0-1 0 0,0 0 1 0 0,1 2 0 0 0,2-1 0 0 0,0 1 0 0 0,1 1 0 0 0,1 0 0 0 0,2 0 0 0 0,0 1 0 0 0,2-1 0 0 0,0 1-1 0 0,2 0 1 0 0,0 0 0 0 0,3 11-87 0 0,-1-31 24 0 0,1 0 1 0 0,-1 1-1 0 0,2-1 0 0 0,-1 0 0 0 0,0 0 0 0 0,1 0 0 0 0,0-1 0 0 0,0 1 1 0 0,1 0-1 0 0,-1-1 0 0 0,1 1 0 0 0,0-1 0 0 0,0 0 0 0 0,0 0 0 0 0,1 0 0 0 0,-1 0 1 0 0,1-1-1 0 0,0 1 0 0 0,0-1 0 0 0,0 0 0 0 0,1 0 0 0 0,-1-1 0 0 0,1 1 1 0 0,-1-1-1 0 0,1 0 0 0 0,0 0 0 0 0,0-1 0 0 0,0 1 0 0 0,0-1 0 0 0,0 0 0 0 0,2 0-24 0 0,1-1 119 0 0,0 0-1 0 0,0-1 0 0 0,1 1 0 0 0,-1-2 0 0 0,0 1 1 0 0,0-1-1 0 0,0 0 0 0 0,-1-1 0 0 0,1 0 0 0 0,0 0 0 0 0,-1-1 1 0 0,0 0-1 0 0,5-3-118 0 0,21-20 242 0 0,-2-1-1 0 0,-1-1 1 0 0,-1-2 0 0 0,-1-1 0 0 0,-2-1 0 0 0,-1-1-1 0 0,-2-2 1 0 0,-2 0 0 0 0,-1-1 0 0 0,5-17-242 0 0,-1 7 11 0 0,-3-2 1 0 0,-2 0-1 0 0,-2-2 1 0 0,-3 0-1 0 0,-2 0 0 0 0,-1-1 1 0 0,-4-1-1 0 0,-1 1 1 0 0,-3-1-1 0 0,-2-27-11 0 0,0 73-12 0 0,-1 1 0 0 0,1-1 0 0 0,-1 1 0 0 0,-1-1 0 0 0,1 1 0 0 0,-1-1-1 0 0,0 1 1 0 0,0-1 0 0 0,-1 1 0 0 0,0 0 0 0 0,0-1 0 0 0,0 1 0 0 0,-1 0-1 0 0,0 1 1 0 0,0-1 0 0 0,0 0 0 0 0,-1 1 0 0 0,0 0 0 0 0,0 0 0 0 0,0 0-1 0 0,-1 0 1 0 0,0 1 0 0 0,0-1 0 0 0,0 1 0 0 0,0 1 0 0 0,-1-1 0 0 0,1 1 0 0 0,-1 0-1 0 0,0 0 1 0 0,-6-2 12 0 0,3 7-16 0 0,0 0-1 0 0,-1 0 0 0 0,1 1 1 0 0,0 1-1 0 0,0 0 0 0 0,1 0 1 0 0,-1 0-1 0 0,1 1 0 0 0,0 1 1 0 0,0-1-1 0 0,1 1 1 0 0,-1 0-1 0 0,1 1 0 0 0,1 0 1 0 0,-1 0-1 0 0,1 0 0 0 0,1 1 1 0 0,-1 0-1 0 0,1 0 0 0 0,0 1 1 0 0,1-1-1 0 0,0 1 0 0 0,1 0 1 0 0,-1 0-1 0 0,0 8 17 0 0,-8 12 21 0 0,2 1 0 0 0,1 1 0 0 0,1 0 0 0 0,2 0 1 0 0,1 1-1 0 0,1-1 0 0 0,2 1 0 0 0,1 0 0 0 0,2 0 0 0 0,2 10-21 0 0,2-15 56 0 0,2 0 0 0 0,0 0 0 0 0,2-1 0 0 0,1-1 1 0 0,1 1-1 0 0,1-2 0 0 0,1 0 0 0 0,1 0 0 0 0,1-1 0 0 0,1-1 0 0 0,4 3-56 0 0,-14-16-35 0 0,-1-1 0 0 0,2 1 0 0 0,-1-1-1 0 0,1 0 1 0 0,0-1 0 0 0,1 1-1 0 0,0-1 1 0 0,0-1 0 0 0,0 0 0 0 0,1 0-1 0 0,0 0 1 0 0,0-1 0 0 0,1-1-1 0 0,-1 1 1 0 0,1-2 0 0 0,0 1 0 0 0,0-1-1 0 0,0-1 1 0 0,0 0 0 0 0,1 0-1 0 0,-1-1 1 0 0,3 0 35 0 0,7-10-2455 0 0,-12 2-3168 0 0,-1 0-5883 0 0</inkml:trace>
  <inkml:trace contextRef="#ctx0" brushRef="#br0" timeOffset="300.383">929 624 11650 0 0,'0'0'2502'0'0,"0"0"-996"0"0,0 0-486 0 0,0 0-141 0 0,0 0-28 0 0,0 0-76 0 0,0 0-158 0 0,-18 34-166 0 0,-50 108-144 0 0,66-139-292 0 0,0 0 1 0 0,0 0-1 0 0,0 0 1 0 0,1 1-1 0 0,-1-1 1 0 0,1 0-1 0 0,0 1 1 0 0,0-1-1 0 0,0 1 1 0 0,0 0-1 0 0,0-1 1 0 0,1 1-1 0 0,0 0 1 0 0,0-1-1 0 0,0 1 1 0 0,0 0-1 0 0,0-1 1 0 0,1 1-1 0 0,0 0 1 0 0,0-1-1 0 0,0 1-15 0 0,2 6 53 0 0,1 1 9 0 0,1-1 0 0 0,0 0-1 0 0,1 0 1 0 0,0-1-1 0 0,1 1 1 0 0,-1-1 0 0 0,2-1-1 0 0,-1 1 1 0 0,1-1-1 0 0,1-1 1 0 0,-1 1 0 0 0,1-1-1 0 0,0-1 1 0 0,1 0-1 0 0,0 0 1 0 0,0-1-1 0 0,0 0 1 0 0,1-1 0 0 0,-1 0-1 0 0,1 0 1 0 0,0-1-1 0 0,0-1 1 0 0,0 0 0 0 0,0 0-1 0 0,1-1 1 0 0,-1-1-1 0 0,0 0 1 0 0,1 0 0 0 0,-1-1-1 0 0,0 0 1 0 0,0-1-1 0 0,0-1 1 0 0,1 0-62 0 0,-2 0 71 0 0,0-1 0 0 0,0 0 0 0 0,0 0 0 0 0,-1-1-1 0 0,1-1 1 0 0,-1 1 0 0 0,0-2 0 0 0,-1 1 0 0 0,0-1 0 0 0,0 0 0 0 0,0-1 0 0 0,-1 0 0 0 0,0 0 0 0 0,0 0-1 0 0,-1-1 1 0 0,0 0 0 0 0,-1-1 0 0 0,0 1 0 0 0,0-1 0 0 0,-1 0 0 0 0,0 0 0 0 0,-1 0 0 0 0,0 0 0 0 0,1-11-71 0 0,-2 14-42 0 0,-1-2 0 0 0,0 1 0 0 0,0 0 0 0 0,-1 0 0 0 0,0 0 0 0 0,0 0 0 0 0,-1 0 0 0 0,0 0 0 0 0,0 0 0 0 0,-1 0 0 0 0,0 0 0 0 0,-1 0 1 0 0,1 1-1 0 0,-2-1 0 0 0,1 1 0 0 0,-1-1 0 0 0,0 1 0 0 0,0 1 0 0 0,-1-1 0 0 0,0 0 0 0 0,0 1 0 0 0,-1 0 0 0 0,1 0 0 0 0,-1 1 0 0 0,0 0 1 0 0,-1 0-1 0 0,0 0 0 0 0,1 1 0 0 0,-1 0 0 0 0,-1 0 0 0 0,1 0 0 0 0,-7-1 42 0 0,-96-15-2188 0 0,38 32-4917 0 0,53-5-3522 0 0</inkml:trace>
  <inkml:trace contextRef="#ctx0" brushRef="#br0" timeOffset="751.577">1429 871 5113 0 0,'0'0'3135'0'0,"0"0"-1613"0"0,0 0-672 0 0,0 0-14 0 0,0 0 229 0 0,0 0 109 0 0,0 0-16 0 0,0 0-70 0 0,0 0-48 0 0,0 0-41 0 0,0 0-39 0 0,39 8-20 0 0,120 21-60 0 0,-153-27-791 0 0,0-1 0 0 0,0 0 0 0 0,0 0 0 0 0,0 0-1 0 0,1-1 1 0 0,-1 0 0 0 0,0 0 0 0 0,0-1 0 0 0,0 0-1 0 0,1 0 1 0 0,-1 0 0 0 0,0-1 0 0 0,0 0-1 0 0,1 0-88 0 0,8-4 283 0 0,5-1 1 0 0,-1 0 0 0 0,0-2 0 0 0,0 0 0 0 0,-1-1-1 0 0,0-1 1 0 0,-1 0 0 0 0,0-2 0 0 0,15-13-284 0 0,-25 20 40 0 0,0-1 0 0 0,0 0 0 0 0,-1-1 0 0 0,0 1 0 0 0,0-1 0 0 0,-1 0 0 0 0,1 0 0 0 0,-2-1 0 0 0,1 0 0 0 0,-2 0-1 0 0,1 0 1 0 0,-1 0 0 0 0,0 0 0 0 0,-1-1 0 0 0,0 1 0 0 0,0-1 0 0 0,-1 1 0 0 0,-1-1 0 0 0,0 0 0 0 0,0 0-40 0 0,-2 4-12 0 0,-1 1-1 0 0,0-1 1 0 0,0 1-1 0 0,0 0 1 0 0,0 1 0 0 0,-1-1-1 0 0,0 0 1 0 0,0 1-1 0 0,0 0 1 0 0,-1 0-1 0 0,1 0 1 0 0,-1 1 0 0 0,0-1-1 0 0,0 1 1 0 0,0 0-1 0 0,0 1 1 0 0,-1-1 0 0 0,1 1-1 0 0,-1 0 1 0 0,0 0-1 0 0,1 1 1 0 0,-1 0-1 0 0,0 0 1 0 0,0 0 0 0 0,0 1-1 0 0,0-1 1 0 0,0 2-1 0 0,0-1 1 0 0,0 0-1 0 0,0 1 1 0 0,1 0 0 0 0,-3 1 12 0 0,-9 2-26 0 0,1 1-1 0 0,-1 0 1 0 0,1 1 0 0 0,0 1 0 0 0,0 1 0 0 0,1 0 0 0 0,0 1 0 0 0,1 0-1 0 0,0 1 1 0 0,0 1 0 0 0,1 0 0 0 0,0 1 0 0 0,1 1 0 0 0,1 0 0 0 0,-7 9 26 0 0,5-7-17 0 0,1 0 0 0 0,1 0 0 0 0,0 1 0 0 0,1 1 1 0 0,1 0-1 0 0,1 0 0 0 0,0 0 0 0 0,1 1 0 0 0,1 1 1 0 0,1-1-1 0 0,0 1 0 0 0,2 0 0 0 0,0 0 0 0 0,1 0 1 0 0,0 6 16 0 0,2-20-11 0 0,1 0 1 0 0,-1 0 0 0 0,1 0 0 0 0,0 0 0 0 0,0 0 0 0 0,0-1-1 0 0,0 1 1 0 0,1 0 0 0 0,0-1 0 0 0,0 1 0 0 0,0-1 0 0 0,1 0 0 0 0,-1 0-1 0 0,1 0 1 0 0,0 0 0 0 0,0 0 0 0 0,1 0 0 0 0,-1-1 0 0 0,1 1 0 0 0,0-1-1 0 0,-1 0 1 0 0,1 0 0 0 0,1-1 0 0 0,-1 1 0 0 0,0-1 0 0 0,1 0-1 0 0,-1 0 1 0 0,1 0 0 0 0,4 0 10 0 0,145 17-418 0 0,-123-22-11 0 0,1-2-1 0 0,-1-1 1 0 0,0-1-1 0 0,0-1 1 0 0,-1-2-1 0 0,-1-2 1 0 0,1 0-1 0 0,15-11 430 0 0,11-2-2756 0 0,-14 6-2742 0 0,-13 3-5422 0 0</inkml:trace>
  <inkml:trace contextRef="#ctx0" brushRef="#br0" timeOffset="1065.975">2639 520 13123 0 0,'0'0'1948'0'0,"0"0"-514"0"0,0 0-327 0 0,0 0-86 0 0,0 0-26 0 0,-36 22-55 0 0,-116 67-114 0 0,65-22 331 0 0,81-60-1051 0 0,0-3-68 0 0,0 1 0 0 0,1-1 0 0 0,0 1 0 0 0,0 1 0 0 0,0-1 0 0 0,1 0 0 0 0,0 1 0 0 0,0 0 0 0 0,0 0 0 0 0,1 0 0 0 0,0 1 0 0 0,0-1 0 0 0,1 1 0 0 0,-1 0 1 0 0,1 0-1 0 0,1-1 0 0 0,-1 1 0 0 0,1 0 0 0 0,0 5-38 0 0,5-8 4 0 0,0 1 0 0 0,0-1 0 0 0,0 0 0 0 0,0 0 0 0 0,1 0 0 0 0,0-1 0 0 0,0 0 0 0 0,0 0 0 0 0,0 0 0 0 0,0 0 0 0 0,0-1 0 0 0,1 0 0 0 0,-1 0 0 0 0,1 0 0 0 0,0-1 0 0 0,0 1 0 0 0,-1-2 0 0 0,1 1 0 0 0,5 0-4 0 0,-9-1 1 0 0,21 4 24 0 0,-2-1-17 0 0,1 1-1 0 0,-1 0 1 0 0,0 2-1 0 0,0 0 1 0 0,-1 2-1 0 0,0 0 1 0 0,0 1-1 0 0,13 9-7 0 0,-30-16 17 0 0,-1-1 1 0 0,0 1-1 0 0,1 0 0 0 0,-1 0 0 0 0,0 0 0 0 0,0 0 0 0 0,0 1 0 0 0,0-1 0 0 0,0 0 0 0 0,-1 1 1 0 0,1-1-1 0 0,-1 1 0 0 0,0 0 0 0 0,1 0 0 0 0,-1-1 0 0 0,0 1 0 0 0,-1 0 0 0 0,1 0 0 0 0,0 0 0 0 0,-1 0 1 0 0,0 0-1 0 0,0 0 0 0 0,0 0 0 0 0,0 0 0 0 0,0 0 0 0 0,0 0 0 0 0,-1 0 0 0 0,1 0 0 0 0,-1 0 1 0 0,0 0-1 0 0,0-1 0 0 0,0 1 0 0 0,0 0 0 0 0,-1 0 0 0 0,1-1 0 0 0,-1 1 0 0 0,0-1 0 0 0,1 1 0 0 0,-1-1 1 0 0,0 0-1 0 0,0 0 0 0 0,-1 0 0 0 0,1 0 0 0 0,0 0 0 0 0,-1 0 0 0 0,-2 1-17 0 0,-18 11 81 0 0,0-1 1 0 0,-1-1-1 0 0,-1-2 0 0 0,0 0 0 0 0,0-1 1 0 0,-1-1-1 0 0,0-2 0 0 0,0-1 0 0 0,-1-1 0 0 0,1-1 1 0 0,-16 0-82 0 0,-111 1-526 0 0,127-10-887 0 0,19 3-2282 0 0,4-3-4585 0 0,2 5-3029 0 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10.50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4 481 9170 0 0,'0'0'984'0'0,"0"0"-262"0"0,0 0-196 0 0,0 0 97 0 0,0 0 331 0 0,0 0 201 0 0,0 0 32 0 0,0 0-71 0 0,0 0-167 0 0,0 0-194 0 0,0 0-184 0 0,-4-11 1205 0 0,22 472 1132 0 0,-15-405-2825 0 0,3 0 0 0 0,2 0 0 0 0,3-1-1 0 0,2-1 1 0 0,17 46-83 0 0,6-34-16 0 0,-35-65 22 0 0,0 1 0 0 0,0-1 1 0 0,0 1-1 0 0,0-1 0 0 0,0 0 1 0 0,1 1-1 0 0,-1-1 0 0 0,0 0 1 0 0,1 0-1 0 0,-1 0 0 0 0,1 0 1 0 0,0 0-1 0 0,-1 0 0 0 0,1-1 1 0 0,0 1-1 0 0,-1 0 0 0 0,1-1 1 0 0,0 1-1 0 0,0-1 0 0 0,-1 0 1 0 0,1 0-1 0 0,0 0 0 0 0,0 0 1 0 0,0 0-1 0 0,-1 0 0 0 0,1 0 1 0 0,0 0-1 0 0,0-1 0 0 0,0 1 1 0 0,-1-1-1 0 0,1 1 0 0 0,0-1 1 0 0,-1 0-1 0 0,1 1 0 0 0,0-1 1 0 0,-1 0-1 0 0,1 0 0 0 0,0-1-6 0 0,13-12 64 0 0,-2 0-1 0 0,1-1 1 0 0,-2-1-1 0 0,0 0 0 0 0,-1 0 1 0 0,-1-1-1 0 0,0 0 1 0 0,-1-1-1 0 0,-1-1-63 0 0,4-3 24 0 0,21-42 19 0 0,-2-2 1 0 0,-3-1-1 0 0,10-40-43 0 0,-33 90 52 0 0,-5 27-89 0 0,-1 13-14 0 0,1-22 51 0 0,-2 21-2 0 0,0 0 1 0 0,1 0 0 0 0,2 0 0 0 0,0 0 0 0 0,1 0 0 0 0,1-1-1 0 0,1 1 1 0 0,1-1 0 0 0,1 1 0 0 0,1-2 0 0 0,1 1-1 0 0,1-1 1 0 0,0 0 0 0 0,2-1 0 0 0,0 0 0 0 0,1-1 0 0 0,5 5 1 0 0,-9-16 4 0 0,0 0 1 0 0,1-1 0 0 0,0 0-1 0 0,1 0 1 0 0,-1-1 0 0 0,1 0-1 0 0,0-1 1 0 0,0 0 0 0 0,0-1-1 0 0,1 0 1 0 0,-1 0 0 0 0,1-1-1 0 0,0-1 1 0 0,-1 1 0 0 0,1-2-1 0 0,0 0 1 0 0,0 0 0 0 0,5-1-5 0 0,-7-2 46 0 0,0 0 1 0 0,0-1-1 0 0,-1 0 0 0 0,1 0 1 0 0,-1-1-1 0 0,0 0 1 0 0,-1-1-1 0 0,1 1 1 0 0,-1-1-1 0 0,0-1 1 0 0,0 1-1 0 0,-1-1 1 0 0,0-1-1 0 0,0 1 0 0 0,-1-1 1 0 0,0 0-1 0 0,0 0 1 0 0,0-1-47 0 0,23-40 156 0 0,-3-2-1 0 0,-2 0 1 0 0,-1-1 0 0 0,-4-1-1 0 0,-1-1 1 0 0,-3-1 0 0 0,-2 0-1 0 0,1-31-155 0 0,4-121 98 0 0,-17 204-195 0 0,0 1 0 0 0,0-1 1 0 0,0 1-1 0 0,0-1 0 0 0,0 1 1 0 0,0-1-1 0 0,-1 1 0 0 0,1-1 1 0 0,-1 1-1 0 0,1-1 0 0 0,-1 1 1 0 0,0-1-1 0 0,0 1 0 0 0,0 0 0 0 0,-1 0 1 0 0,1-1-1 0 0,0 1 0 0 0,-1 0 1 0 0,1 0-1 0 0,-1 0 0 0 0,0 1 1 0 0,0-1-1 0 0,0 0 0 0 0,0 1 1 0 0,0-1-1 0 0,-1 0 97 0 0,-3 7-7886 0 0,1 2-3951 0 0</inkml:trace>
  <inkml:trace contextRef="#ctx0" brushRef="#br0" timeOffset="553.814">1374 157 14019 0 0,'0'0'680'0'0,"0"0"-305"0"0,0 0-112 0 0,0 0 141 0 0,0 0 222 0 0,0 0 143 0 0,0 0-33 0 0,0 0-80 0 0,0 0-103 0 0,0 0-54 0 0,0 0 12 0 0,0 0-30 0 0,0 0-7 0 0,3 24 1 0 0,17 118 427 0 0,12 39 1143 0 0,-17 85-866 0 0,-12 52-1179 0 0,-3-260 56 0 0,18 65 7 0 0,-17-122-59 0 0,0 0 1 0 0,0-1 0 0 0,0 1-1 0 0,0-1 1 0 0,1 1 0 0 0,-1-1-1 0 0,0 1 1 0 0,0-1 0 0 0,1 0-1 0 0,-1 0 1 0 0,0 0 0 0 0,0 1-1 0 0,1-1 1 0 0,-1 0 0 0 0,0-1-1 0 0,1 1 1 0 0,-1 0 0 0 0,0 0-1 0 0,1-1 1 0 0,-1 1 0 0 0,0 0-1 0 0,0-1 1 0 0,0 1 0 0 0,1-1-1 0 0,-1 0 1 0 0,0 1 0 0 0,0-1-1 0 0,0 0 1 0 0,0 0 0 0 0,0 1-1 0 0,0-1 1 0 0,0 0 0 0 0,0 0-1 0 0,-1 0 1 0 0,1 0 0 0 0,0 0-1 0 0,0 0 1 0 0,-1-1 0 0 0,1 1-1 0 0,-1 0 1 0 0,1 0 0 0 0,-1 0-1 0 0,0-1 1 0 0,1 1-5 0 0,224-292 292 0 0,-222 289-296 0 0,0 0 0 0 0,1 0 0 0 0,-1 1 1 0 0,1-1-1 0 0,0 0 0 0 0,-1 1 0 0 0,2 0 0 0 0,-1 0 0 0 0,0 0 1 0 0,1 1-1 0 0,-1 0 0 0 0,1-1 0 0 0,-1 2 0 0 0,1-1 0 0 0,0 0 0 0 0,0 1 1 0 0,3-1 3 0 0,16 45-58 0 0,-19-11 63 0 0,-1 0 0 0 0,-2 0 0 0 0,0 0 0 0 0,-3 0 0 0 0,0 0 0 0 0,-3 1 0 0 0,0-1 0 0 0,-4 7-5 0 0,2 3-138 0 0,18-14-3057 0 0,11-35-7681 0 0,-14 2-599 0 0</inkml:trace>
  <inkml:trace contextRef="#ctx0" brushRef="#br0" timeOffset="7042.516">2707 908 0 0 0,'0'0'910'0'0,"0"0"875"0"0,0 0 8 0 0,0 0-313 0 0,0 0-245 0 0,0 0-135 0 0,0 0-45 0 0,0 0-63 0 0,0 0-76 0 0,0 0-82 0 0,0-6-38 0 0,-1-20 10 0 0,1 24-641 0 0,-1 1 1 0 0,0-1-1 0 0,1 1 0 0 0,-1 0 1 0 0,0-1-1 0 0,0 1 1 0 0,0 0-1 0 0,0 0 1 0 0,0-1-1 0 0,0 1 1 0 0,0 0-1 0 0,-1 0 1 0 0,1 0-1 0 0,0 0 1 0 0,-1 1-1 0 0,1-1 1 0 0,0 0-1 0 0,-1 1 1 0 0,1-1-1 0 0,-1 0 1 0 0,1 1-1 0 0,-1 0 1 0 0,1-1-1 0 0,-1 1 0 0 0,0 0 1 0 0,1 0-1 0 0,-1 0 1 0 0,0 0-166 0 0,-2-1 280 0 0,-13 1-103 0 0,1 1 0 0 0,-1 0 0 0 0,1 1 1 0 0,-1 1-1 0 0,1 0 0 0 0,0 2 0 0 0,0 0 0 0 0,0 0 1 0 0,1 1-1 0 0,0 1 0 0 0,0 1 0 0 0,1 0 1 0 0,0 1-1 0 0,0 1 0 0 0,1 0 0 0 0,0 0 1 0 0,0 1-1 0 0,2 1 0 0 0,-9 10-177 0 0,14-17 13 0 0,-1 0 0 0 0,1 1 0 0 0,0 0 0 0 0,1 0 1 0 0,-1 0-1 0 0,1 1 0 0 0,0 0 0 0 0,1 0 0 0 0,0 0 0 0 0,0 1 0 0 0,0-1 0 0 0,1 1 0 0 0,0 0 0 0 0,1 0 1 0 0,-1 0-1 0 0,2 0 0 0 0,-1 1 0 0 0,1-1 0 0 0,0 0 0 0 0,1 1 0 0 0,0-1 0 0 0,0 1 0 0 0,1-1 0 0 0,0 0 1 0 0,1 1-1 0 0,0-1 0 0 0,0 0 0 0 0,0 0 0 0 0,1 0 0 0 0,0 0 0 0 0,1-1 0 0 0,0 1 0 0 0,0-1 0 0 0,3 3-13 0 0,-1-4 10 0 0,0-1 0 0 0,1 0-1 0 0,0-1 1 0 0,-1 1-1 0 0,1-1 1 0 0,1-1-1 0 0,-1 1 1 0 0,1-1 0 0 0,-1-1-1 0 0,1 1 1 0 0,0-1-1 0 0,0 0 1 0 0,0-1-1 0 0,0 0 1 0 0,0-1 0 0 0,0 1-1 0 0,0-1 1 0 0,0-1-1 0 0,0 0 1 0 0,0 0 0 0 0,0 0-1 0 0,4-2-9 0 0,7-2 97 0 0,0 0 0 0 0,-1-2 0 0 0,0 0 0 0 0,0-1-1 0 0,0-1 1 0 0,-1-1 0 0 0,-1 0 0 0 0,13-10-97 0 0,-11 6 81 0 0,0-1 0 0 0,-1 0 0 0 0,-1-1 0 0 0,-1 0-1 0 0,0-2 1 0 0,-1 1 0 0 0,-1-2 0 0 0,0 0 0 0 0,-2-1 0 0 0,0 0 0 0 0,-1 0 0 0 0,-1-1-1 0 0,-1 0 1 0 0,4-21-81 0 0,-11 41 19 0 0,0-1 0 0 0,0 0 0 0 0,-1 0 0 0 0,1 0 0 0 0,-1 0 0 0 0,1 1 0 0 0,-1-1 0 0 0,0 0 0 0 0,0 0 0 0 0,1 0 0 0 0,-2 0 0 0 0,1 0 0 0 0,0 0 0 0 0,0 0 0 0 0,0 0 0 0 0,-1 0 0 0 0,1 0 0 0 0,-1 0 0 0 0,0 0 0 0 0,1 1 0 0 0,-1-1 0 0 0,0 0 0 0 0,0 0 0 0 0,0 1 0 0 0,0-1 0 0 0,-1 1 0 0 0,1-1 0 0 0,0 1 0 0 0,-1-1-19 0 0,-9 29-172 0 0,7-16 165 0 0,1 1 0 0 0,0-1 1 0 0,1 1-1 0 0,0 0 0 0 0,1 0 0 0 0,0 0 1 0 0,1 0-1 0 0,0 0 0 0 0,1 0 0 0 0,0 0 1 0 0,1-1-1 0 0,1 1 0 0 0,0 0 0 0 0,0-1 1 0 0,1 1-1 0 0,3 4 7 0 0,6 3-6 0 0,1-1 1 0 0,1-1-1 0 0,1 0 1 0 0,0 0-1 0 0,1-2 1 0 0,1 0-1 0 0,0-1 1 0 0,15 7 5 0 0,-25-16 2 0 0,1 0 1 0 0,-1-1-1 0 0,1-1 0 0 0,-1 1 0 0 0,1-1 1 0 0,0-1-1 0 0,1 0 0 0 0,-1 0 1 0 0,0-1-1 0 0,0 0 0 0 0,1 0 1 0 0,-1-1-1 0 0,1-1 0 0 0,-1 1 0 0 0,0-1 1 0 0,1-1-1 0 0,-1 0 0 0 0,0 0 1 0 0,0-1-1 0 0,0 0 0 0 0,-1-1 1 0 0,6-2-3 0 0,14-15 24 0 0,-1-1 0 0 0,-1-2 0 0 0,-2 0-1 0 0,0-2 1 0 0,-1 0 0 0 0,-2-2 0 0 0,-1 0 0 0 0,-1-1 0 0 0,-1-1 0 0 0,-2-1 0 0 0,12-32-24 0 0,-20 47 3 0 0,25-46-7 0 0,-3-1-1 0 0,-3-2 1 0 0,-3-1-1 0 0,-2-1 0 0 0,-4 0 1 0 0,-2-2-1 0 0,-4 0 1 0 0,-2 0-1 0 0,-2-40 5 0 0,-8 102 6 0 0,2-3 28 0 0,-1 1 0 0 0,-1-1-1 0 0,0 0 1 0 0,0 1-1 0 0,-1-1 1 0 0,0 1-1 0 0,-1-1 1 0 0,0 1-1 0 0,0-1 1 0 0,-1 1-1 0 0,-1 0 1 0 0,1 0-1 0 0,-1 0 1 0 0,-1 1-1 0 0,1-1 1 0 0,-2 1-1 0 0,0-1-33 0 0,5 7 16 0 0,0 1 0 0 0,0 0 0 0 0,0 0-1 0 0,0 0 1 0 0,0 0 0 0 0,-1 0 0 0 0,1 0 0 0 0,0 0-1 0 0,0 0 1 0 0,-1 0 0 0 0,1 1 0 0 0,-1-1 0 0 0,1 0-1 0 0,-1 1 1 0 0,1-1 0 0 0,-1 1 0 0 0,1 0 0 0 0,-1-1-1 0 0,1 1 1 0 0,-1 0 0 0 0,1 0 0 0 0,-1 0 0 0 0,0 0-1 0 0,1 0 1 0 0,-1 1 0 0 0,1-1 0 0 0,-1 0 0 0 0,1 1-1 0 0,-1-1 1 0 0,1 1 0 0 0,-1-1 0 0 0,1 1 0 0 0,0 0-1 0 0,-1 0 1 0 0,1-1 0 0 0,0 1 0 0 0,-1 0 0 0 0,1 0-1 0 0,0 0 1 0 0,0 0 0 0 0,0 1 0 0 0,0-1 0 0 0,0 0-1 0 0,0 0 1 0 0,0 1 0 0 0,0-1 0 0 0,0 1-16 0 0,-34 70 93 0 0,23-27-40 0 0,3 0 0 0 0,1 1 0 0 0,3 0 0 0 0,1 0 0 0 0,2 0-1 0 0,3 1 1 0 0,1-1 0 0 0,3 2-53 0 0,10 86 141 0 0,6 0-1 0 0,21 63-140 0 0,33 34 55 0 0,-67-219-587 0 0,-12-48-373 0 0,2 26 674 0 0,-14-93-5761 0 0,11 70-838 0 0,1 19-4211 0 0</inkml:trace>
  <inkml:trace contextRef="#ctx0" brushRef="#br0" timeOffset="7294.079">3000 600 14707 0 0,'0'0'1773'0'0,"0"0"-499"0"0,0 0-384 0 0,0 0-117 0 0,0 0 50 0 0,0 0 74 0 0,0 0 53 0 0,0 0-29 0 0,0 0-105 0 0,34-4-95 0 0,112-15-106 0 0,56-1 385 0 0,1 8 0 0 0,1 9-1000 0 0,-101 5-402 0 0,-54 0-1636 0 0,0-2-4675 0 0,-26 0-5549 0 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20.9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397 7 2665 0 0,'0'0'3007'0'0,"0"0"-1255"0"0,0 0-411 0 0,0 0 108 0 0,0 0 198 0 0,0 0 134 0 0,0 0-60 0 0,0 0-252 0 0,0 0-297 0 0,0 0-241 0 0,0 0-172 0 0,4-6 950 0 0,-4 100 254 0 0,-4 573 1037 0 0,4-655-2987 0 0,0 42 21 0 0,-3 1 1 0 0,-2-1 0 0 0,-12 51-35 0 0,-3-53-277 0 0,19-69-7355 0 0,1-3-1227 0 0,0 14-856 0 0</inkml:trace>
  <inkml:trace contextRef="#ctx0" brushRef="#br0" timeOffset="291.957">0 620 9114 0 0,'0'0'3058'0'0,"0"0"-1639"0"0,0 0-696 0 0,0 0-67 0 0,0 0 89 0 0,0 0 140 0 0,0 0-7 0 0,0 0-100 0 0,0 0-94 0 0,0 0-122 0 0,0 0-97 0 0,0 0-73 0 0,0 0-45 0 0,29-6-58 0 0,88-18-58 0 0,-66 14-196 0 0,-1-2 0 0 0,0-3 0 0 0,0-2 0 0 0,37-19-35 0 0,41-34-3838 0 0,-92 49-3348 0 0,-23 12-3156 0 0</inkml:trace>
  <inkml:trace contextRef="#ctx0" brushRef="#br0" timeOffset="692.333">773 107 12291 0 0,'0'0'1339'0'0,"0"0"-501"0"0,0 0-96 0 0,0 0 130 0 0,0 0 191 0 0,0 0 69 0 0,0 0-112 0 0,0 0-197 0 0,0 0-204 0 0,-8 34-157 0 0,-26 106-120 0 0,22-5 204 0 0,14 88-248 0 0,-2-220-292 0 0,1 0 0 0 0,-1 0 0 0 0,1 0 0 0 0,0 0 0 0 0,0 0 0 0 0,0 0 0 0 0,1 0 0 0 0,-1 0 0 0 0,1 0 0 0 0,-1 0 0 0 0,1-1 0 0 0,0 1 0 0 0,0 0-1 0 0,0-1 1 0 0,0 0 0 0 0,1 0 0 0 0,-1 1 0 0 0,1-1 0 0 0,-1 0 0 0 0,1-1 0 0 0,0 1 0 0 0,-1 0 0 0 0,1-1 0 0 0,0 0 0 0 0,0 0 0 0 0,0 0 0 0 0,0 0 0 0 0,1 0-1 0 0,-1 0 1 0 0,0-1 0 0 0,0 1 0 0 0,0-1 0 0 0,1 0 0 0 0,-1 0 0 0 0,0 0 0 0 0,0-1 0 0 0,0 1 0 0 0,1-1-6 0 0,7-2 27 0 0,0 0 0 0 0,0 0 1 0 0,0-2-1 0 0,0 1 0 0 0,0-1 0 0 0,-1-1 1 0 0,0 0-1 0 0,0 0 0 0 0,-1-1 0 0 0,4-3-27 0 0,37-23 8 0 0,-43 28-13 0 0,0 1 0 0 0,1 1 1 0 0,-1-1-1 0 0,1 1 0 0 0,-1 0 1 0 0,1 1-1 0 0,0 0 0 0 0,0 0 0 0 0,0 0 1 0 0,0 1-1 0 0,3 0 5 0 0,-9 3 1 0 0,-1-1 0 0 0,1 0 0 0 0,-1 0 0 0 0,1 1 0 0 0,-1-1 0 0 0,1 1 0 0 0,-1-1 0 0 0,0 1 0 0 0,0 0 0 0 0,0-1 0 0 0,0 1 0 0 0,0 0 0 0 0,0 0 0 0 0,-1 0 0 0 0,1-1 0 0 0,0 1-1 0 0,-1 0 1 0 0,0 0 0 0 0,1 0 0 0 0,-1 0 0 0 0,0 0 0 0 0,0 0 0 0 0,0 0 0 0 0,0 0 0 0 0,0 0-1 0 0,0 0 0 0 0,2 229 276 0 0,-2-228-289 0 0,0 0 1 0 0,0 0-1 0 0,0-1 1 0 0,0 1 0 0 0,0 0-1 0 0,1-1 1 0 0,-1 1-1 0 0,1 0 1 0 0,0-1-1 0 0,0 1 1 0 0,0 0-1 0 0,0-1 1 0 0,0 1-1 0 0,0-1 1 0 0,1 0-1 0 0,-1 1 1 0 0,1-1-1 0 0,0 0 1 0 0,-1 0-1 0 0,1 0 1 0 0,0 0-1 0 0,0 0 1 0 0,1-1-1 0 0,-1 1 1 0 0,0-1-1 0 0,0 1 1 0 0,1-1-1 0 0,-1 0 1 0 0,1 0-1 0 0,-1 0 1 0 0,1 0-1 0 0,-1 0 1 0 0,1 0-1 0 0,0-1 1 0 0,0 1-1 0 0,-1-1 1 0 0,1 0-1 0 0,0 0 1 0 0,-1 0 0 0 0,1 0-1 0 0,0-1 1 0 0,0 1-1 0 0,-1-1 1 0 0,1 1-1 0 0,0-1 1 0 0,-1 0-1 0 0,3-1 13 0 0,41-30-1743 0 0,-18 7-5332 0 0,-20 17-3804 0 0</inkml:trace>
  <inkml:trace contextRef="#ctx0" brushRef="#br0" timeOffset="1036.767">1478 832 3257 0 0,'0'0'2005'0'0,"0"0"23"0"0,0 0 8 0 0,0 0-17 0 0,0 0-177 0 0,0 0-275 0 0,0 0-282 0 0,0 0-226 0 0,0 0-196 0 0,35-3-159 0 0,110-9-114 0 0,-83-6 171 0 0,-55 12-578 0 0,0-1-92 0 0,1 0-1 0 0,-1 0 1 0 0,0 0-1 0 0,-1-1 1 0 0,0 0-1 0 0,0 0 1 0 0,-1-1-1 0 0,0 0 1 0 0,0 1 0 0 0,-1-2-1 0 0,0 1 1 0 0,-1 0-1 0 0,0-1 1 0 0,0 0-1 0 0,-1 0 1 0 0,0 0 0 0 0,-1 0-1 0 0,0 0 1 0 0,-1 0-1 0 0,0 0 1 0 0,-1-8-91 0 0,1 15-11 0 0,0 0 1 0 0,0 0 0 0 0,-1-1 0 0 0,0 1 0 0 0,1 0-1 0 0,-1 0 1 0 0,0 0 0 0 0,0 0 0 0 0,-1 0-1 0 0,1 0 1 0 0,-1 0 0 0 0,1 1 0 0 0,-1-1 0 0 0,0 0-1 0 0,0 1 1 0 0,0-1 0 0 0,0 1 0 0 0,0 0-1 0 0,-1 0 1 0 0,1 0 0 0 0,-1 0 0 0 0,1 0 0 0 0,-1 0-1 0 0,0 1 1 0 0,0-1 0 0 0,0 1 0 0 0,0 0-1 0 0,0 0 1 0 0,0 0 0 0 0,0 0 0 0 0,0 0 0 0 0,0 1-1 0 0,-1 0 11 0 0,-5-1-29 0 0,1 0-1 0 0,-1 1 1 0 0,0 0 0 0 0,1 1-1 0 0,-1-1 1 0 0,1 2-1 0 0,-1-1 1 0 0,1 1-1 0 0,0 1 1 0 0,-1 0-1 0 0,1 0 1 0 0,0 1 29 0 0,-11 6 11 0 0,1 1 1 0 0,0 1 0 0 0,1 1-1 0 0,1 0 1 0 0,0 1-1 0 0,0 1 1 0 0,2 1 0 0 0,0 0-1 0 0,1 0 1 0 0,0 2-1 0 0,1-1 1 0 0,2 2 0 0 0,-1-1-1 0 0,2 2 1 0 0,1-1-1 0 0,-5 17-11 0 0,10-29 17 0 0,1 0 1 0 0,0 0-1 0 0,1 0 0 0 0,-1 0 0 0 0,1 0 1 0 0,1 1-1 0 0,0-1 0 0 0,0 0 0 0 0,0 0 0 0 0,1 0 1 0 0,0 1-1 0 0,0-1 0 0 0,0 0 0 0 0,1 0 0 0 0,0 0 1 0 0,1-1-1 0 0,0 1 0 0 0,0 0 0 0 0,0-1 0 0 0,1 0 1 0 0,0 0-1 0 0,0 0 0 0 0,0 0 0 0 0,1-1 0 0 0,0 1 1 0 0,0-1-1 0 0,0 0 0 0 0,1-1 0 0 0,0 1 0 0 0,2 0-17 0 0,18 8 30 0 0,0-2-1 0 0,1-1 1 0 0,0-1-1 0 0,0-1 1 0 0,1-1-1 0 0,0-2 1 0 0,0-1-1 0 0,1-1 0 0 0,-1-1 1 0 0,1-2-1 0 0,0-1 1 0 0,23-3-30 0 0,37-13-2154 0 0,-70 12-555 0 0,0 0-7419 0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24.5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289 717 2521 0 0,'0'0'1724'0'0,"0"0"-444"0"0,0 0-116 0 0,0 0 174 0 0,0 0 158 0 0,0 0 58 0 0,0 0-183 0 0,0 0-293 0 0,0 0-316 0 0,0 0-279 0 0,0 0-156 0 0,-23-1-63 0 0,-71 2-11 0 0,91-1-232 0 0,0 0 0 0 0,0 0 0 0 0,1 1-1 0 0,-1-1 1 0 0,0 1 0 0 0,1-1 0 0 0,-1 1 0 0 0,0 0-1 0 0,1 0 1 0 0,-1 0 0 0 0,1 1 0 0 0,0-1-1 0 0,-1 1 1 0 0,1-1 0 0 0,0 1 0 0 0,0 0 0 0 0,0 0-1 0 0,0 0 1 0 0,0 0 0 0 0,-1 2-21 0 0,-5 4 99 0 0,-3 2-46 0 0,1 1-1 0 0,0-1 1 0 0,1 1-1 0 0,0 1 1 0 0,1 0-1 0 0,0 0 1 0 0,1 1-1 0 0,1-1 1 0 0,0 2 0 0 0,0-1-1 0 0,1 1 1 0 0,1 0-1 0 0,0 0 1 0 0,1 0-1 0 0,1 0 1 0 0,0 0-1 0 0,1 1 1 0 0,0-1-1 0 0,1 1 1 0 0,1 0-53 0 0,0-10 58 0 0,0 0 0 0 0,1 0 0 0 0,-1-1-1 0 0,1 1 1 0 0,0-1 0 0 0,0 1 0 0 0,1-1 0 0 0,-1 0 0 0 0,1 0-1 0 0,0 0 1 0 0,0 0 0 0 0,0 0 0 0 0,1-1 0 0 0,-1 0 0 0 0,1 1-1 0 0,0-1 1 0 0,0 0 0 0 0,0-1 0 0 0,0 1 0 0 0,1-1 0 0 0,-1 0-1 0 0,0 0 1 0 0,1 0 0 0 0,0-1 0 0 0,-1 1 0 0 0,1-1 0 0 0,3 0-58 0 0,2 1 159 0 0,-1 0 1 0 0,1-1 0 0 0,0 0-1 0 0,0-1 1 0 0,-1 0-1 0 0,1 0 1 0 0,0-1 0 0 0,0 0-1 0 0,-1-1 1 0 0,1 0 0 0 0,-1-1-1 0 0,1 0 1 0 0,2-1-160 0 0,14-10 219 0 0,-2 0 1 0 0,0-2-1 0 0,-1 0 1 0 0,0-2-1 0 0,-1 0 0 0 0,-2-1 1 0 0,1-2-1 0 0,-2 0 1 0 0,-1-1-1 0 0,-1-1 1 0 0,-1 0-1 0 0,13-25-219 0 0,-2-2 58 0 0,-3-2-1 0 0,-2 0 0 0 0,-2-1 1 0 0,-3-1-1 0 0,-2-1 1 0 0,-2-2-58 0 0,-6 24-38 0 0,-3 0 0 0 0,0 0 0 0 0,-2 0 1 0 0,-2 0-1 0 0,-1 0 0 0 0,-3-16 38 0 0,2 34-38 0 0,0 0 0 0 0,-2 1 0 0 0,0-1 1 0 0,0 1-1 0 0,-1 0 0 0 0,-1 0 0 0 0,-1 0 0 0 0,0 1 0 0 0,-4-6 38 0 0,8 14-14 0 0,0 0-1 0 0,0 1 1 0 0,-1 0-1 0 0,1-1 1 0 0,-1 1-1 0 0,0 0 1 0 0,0 1-1 0 0,-1-1 1 0 0,1 1-1 0 0,-1 0 1 0 0,1 0-1 0 0,-1 0 1 0 0,0 1-1 0 0,0-1 1 0 0,0 1-1 0 0,-1 0 1 0 0,1 1-1 0 0,0-1 1 0 0,-1 1-1 0 0,1 0 1 0 0,-1 1-1 0 0,1-1 1 0 0,-1 1-1 0 0,1 0 1 0 0,-1 1-1 0 0,1-1 1 0 0,-1 1 14 0 0,-4 3-4 0 0,0 0 1 0 0,1 1 0 0 0,0 1-1 0 0,0-1 1 0 0,0 1-1 0 0,0 1 1 0 0,1 0 0 0 0,1 0-1 0 0,-1 0 1 0 0,1 1-1 0 0,0 0 1 0 0,1 1 0 0 0,-1-1-1 0 0,2 1 1 0 0,-1 1-1 0 0,2-1 1 0 0,-1 1 0 0 0,1 0 3 0 0,-7 18 24 0 0,1 2 1 0 0,1-1 0 0 0,2 1 0 0 0,1 0 0 0 0,1 1-1 0 0,2-1 1 0 0,0 1 0 0 0,3 0 0 0 0,0 0 0 0 0,3 2-25 0 0,1 1 94 0 0,2 0 1 0 0,2 0 0 0 0,1 0-1 0 0,2-1 1 0 0,1 0 0 0 0,1-1-1 0 0,2 0 1 0 0,1-1 0 0 0,2-1-1 0 0,1-1 1 0 0,1-1 0 0 0,1 0 0 0 0,2-1-1 0 0,0-2 1 0 0,13 10-95 0 0,-26-24 54 0 0,0-1 0 0 0,1-1 0 0 0,0 0 0 0 0,1-1 0 0 0,-1 0 0 0 0,1 0 0 0 0,1-1 0 0 0,0-1-1 0 0,0 0 1 0 0,0-1 0 0 0,2 1-54 0 0,-13-6 5 0 0,-1 0-1 0 0,0 0 1 0 0,0 0 0 0 0,1 0-1 0 0,-1 0 1 0 0,0 0-1 0 0,0 0 1 0 0,1 0-1 0 0,-1 0 1 0 0,0-1 0 0 0,0 1-1 0 0,1 0 1 0 0,-1-1-1 0 0,0 1 1 0 0,0-1-1 0 0,0 1 1 0 0,0-1 0 0 0,0 0-1 0 0,0 0 1 0 0,0 1-1 0 0,0-1 1 0 0,0 0-1 0 0,0 0 1 0 0,0 0 0 0 0,0 0-1 0 0,0 0 1 0 0,-1 0-1 0 0,1 0 1 0 0,0 0-1 0 0,-1 0 1 0 0,1 0 0 0 0,-1-1-1 0 0,1 1 1 0 0,-1 0-1 0 0,0 0 1 0 0,1-1-1 0 0,-1 1 1 0 0,0 0 0 0 0,0 0-1 0 0,0-1 1 0 0,0 1-1 0 0,0 0 1 0 0,0 0-1 0 0,0-1 1 0 0,-1 1-1 0 0,1-1-3 0 0,0-28-5382 0 0,-1 17-1339 0 0,1 9-4931 0 0</inkml:trace>
  <inkml:trace contextRef="#ctx0" brushRef="#br0" timeOffset="320.907">1112 643 13467 0 0,'0'0'737'0'0,"0"0"-342"0"0,0 0-28 0 0,0 0 205 0 0,0 0 164 0 0,0 0-2 0 0,0 0-160 0 0,0 0-232 0 0,0 0-150 0 0,-9 33-64 0 0,-26 103-43 0 0,27-35 61 0 0,8-95-97 0 0,1-1 1 0 0,-1 0 0 0 0,1 0 0 0 0,0 1 0 0 0,1-1 0 0 0,-1 0 0 0 0,1 0 0 0 0,0 0-1 0 0,0 0 1 0 0,1-1 0 0 0,0 1 0 0 0,-1-1 0 0 0,2 1 0 0 0,-1-1 0 0 0,0 0 0 0 0,1 0-1 0 0,0 0 1 0 0,0-1 0 0 0,0 1 0 0 0,0-1 0 0 0,0 0 0 0 0,1 0 0 0 0,-1 0-1 0 0,1-1 1 0 0,0 0 0 0 0,0 0 0 0 0,0 0 0 0 0,0 0 0 0 0,0-1 0 0 0,0 0 0 0 0,1 0-1 0 0,-1 0 1 0 0,5 0-50 0 0,-6-1 88 0 0,0 0 0 0 0,0 0 1 0 0,0 0-1 0 0,0-1 0 0 0,0 1 0 0 0,-1-1 0 0 0,1 0 0 0 0,0 0 0 0 0,-1 0 0 0 0,1 0 0 0 0,0-1 0 0 0,-1 0 0 0 0,1 1 0 0 0,-1-1 0 0 0,0-1 0 0 0,0 1 0 0 0,0 0 1 0 0,0-1-1 0 0,0 1 0 0 0,0-1 0 0 0,-1 0 0 0 0,1 0 0 0 0,-1 0 0 0 0,0 0 0 0 0,0-1 0 0 0,0 1-88 0 0,6-12 46 0 0,-2 0 0 0 0,0 0 0 0 0,-1 0 0 0 0,0-1 0 0 0,-1 1 0 0 0,-1-1 1 0 0,0 0-1 0 0,-1 0 0 0 0,-1-1 0 0 0,-1 1 0 0 0,0 0 0 0 0,-1 0 0 0 0,-2-8-46 0 0,2 17-138 0 0,0 0 0 0 0,-1 0 1 0 0,1 0-1 0 0,-2 0 0 0 0,1 0 0 0 0,-1 1 0 0 0,0-1 0 0 0,0 1 1 0 0,-1 0-1 0 0,0-1 0 0 0,0 2 0 0 0,-3-5 138 0 0,-16-13-4025 0 0,-2 2-4883 0 0,14 13 486 0 0</inkml:trace>
  <inkml:trace contextRef="#ctx0" brushRef="#br0" timeOffset="853.177">1647 154 7602 0 0,'0'0'2279'0'0,"0"0"-387"0"0,0 0-319 0 0,0 0-48 0 0,0 0-58 0 0,0 0-119 0 0,0 0-214 0 0,0 0-260 0 0,0 0-197 0 0,0 0-149 0 0,0 0-108 0 0,0 0-80 0 0,0 0-58 0 0,0 0-34 0 0,0 12 745 0 0,27 249 1667 0 0,-13 36-2310 0 0,-23-46-267 0 0,8-194-187 0 0,1-56 60 0 0,0-1-3 0 0,0 0-25 0 0,0 0-34 0 0,0 0-53 0 0,1-13-795 0 0,9-20-622 0 0,3-12-2214 0 0,-4 17-2885 0 0,-4 16-3112 0 0</inkml:trace>
  <inkml:trace contextRef="#ctx0" brushRef="#br0" timeOffset="1102.858">1391 578 11058 0 0,'0'0'1537'0'0,"0"0"-529"0"0,0 0-292 0 0,0 0 67 0 0,0 0 166 0 0,0 0 58 0 0,0 0-48 0 0,0 0-100 0 0,0 0-100 0 0,0 0-103 0 0,35-3-104 0 0,111-7-109 0 0,78-13-1217 0 0,-175 17-3792 0 0,-35 6-6419 0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2:03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96 7394 0 0,'0'0'4719'0'0,"0"0"-2809"0"0,0 0-866 0 0,0 0 90 0 0,0 0 85 0 0,0 0-3 0 0,0 0-110 0 0,-36 6-240 0 0,-117 19-213 0 0,62 5 87 0 0,76-21-611 0 0,-122 87 645 0 0,130-91-753 0 0,1 2 0 0 0,-1-1 1 0 0,1 1-1 0 0,1 0 0 0 0,-1 0 0 0 0,1 0 0 0 0,1 1 0 0 0,-1 0 0 0 0,1 0 1 0 0,1 0-1 0 0,0 0 0 0 0,0 0 0 0 0,0 1 0 0 0,1 0 0 0 0,0-1 0 0 0,1 1 1 0 0,-1 5-22 0 0,2-7 8 0 0,-1-1 1 0 0,1 1-1 0 0,0 0 1 0 0,1 0-1 0 0,-1-1 1 0 0,1 1-1 0 0,1-1 1 0 0,-1 1-1 0 0,1-1 1 0 0,1 1-1 0 0,-1-1 1 0 0,1 0-1 0 0,0 0 1 0 0,0 0-1 0 0,0-1 1 0 0,1 1-1 0 0,0-1 1 0 0,0 1-1 0 0,1-1 1 0 0,0-1-1 0 0,-1 1 1 0 0,1-1-1 0 0,1 1 1 0 0,-1-2 0 0 0,1 1-1 0 0,5 2-8 0 0,12 5 155 0 0,2-2 1 0 0,-1-1-1 0 0,1-1 1 0 0,1-1-1 0 0,-1-1 0 0 0,1-2 1 0 0,0 0-1 0 0,0-1 1 0 0,0-2-1 0 0,0-1 0 0 0,0-1 1 0 0,-1-1-1 0 0,1-1 1 0 0,0-1-1 0 0,-1-2 1 0 0,0 0-1 0 0,14-8-155 0 0,-19 9 108 0 0,0 0-1 0 0,-1-2 1 0 0,0 0 0 0 0,-1-1-1 0 0,0-1 1 0 0,0-1-1 0 0,-1 0 1 0 0,0-2 0 0 0,-1 1-1 0 0,-1-2 1 0 0,0 0 0 0 0,0-1-1 0 0,-2-1 1 0 0,0 0 0 0 0,-1-1-1 0 0,0 0 1 0 0,-1 0 0 0 0,2-8-108 0 0,-10 15-106 0 0,0 1 0 0 0,-1 0 0 0 0,0-1 0 0 0,0 0 0 0 0,-1 0 0 0 0,0 1 0 0 0,-1-1 0 0 0,0 0 0 0 0,0 0 1 0 0,-1 0-1 0 0,-1 0 0 0 0,1 1 0 0 0,-2-1 0 0 0,1 1 0 0 0,-1-1 0 0 0,-1 1 0 0 0,0 0 0 0 0,0 0 0 0 0,-1 1 0 0 0,0-1 1 0 0,0 1-1 0 0,-1 0 0 0 0,0 0 0 0 0,0 1 0 0 0,-1-1 0 0 0,0 1 0 0 0,0 1 0 0 0,-1 0 0 0 0,0 0 0 0 0,0 0 0 0 0,0 1 1 0 0,-1 0-1 0 0,0 1 0 0 0,0 0 0 0 0,0 0 0 0 0,-1 0 106 0 0,-127-22-2791 0 0,44 23-4767 0 0,54 3-3712 0 0</inkml:trace>
  <inkml:trace contextRef="#ctx0" brushRef="#br0" timeOffset="271.217">1 343 14059 0 0,'0'0'2711'0'0,"0"0"-521"0"0,0 0-303 0 0,0 0-225 0 0,31-3-234 0 0,99-9-220 0 0,144 2 2277 0 0,477-6-1678 0 0,-677 14-2114 0 0,-1-3-1 0 0,0-3 0 0 0,15-6 308 0 0,-82 10-1419 0 0,-9 1-7026 0 0,1 3-3467 0 0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28.5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78 767 280 0 0,'0'0'1210'0'0,"0"0"-310"0"0,0 0-164 0 0,0 0 55 0 0,0 0 126 0 0,0 0 12 0 0,0 0-132 0 0,0 0-235 0 0,0 0-272 0 0,0 0-199 0 0,0 0-24 0 0,9 16 1137 0 0,4 172 2970 0 0,-10 16-3590 0 0,-3-182-469 0 0,-1-1 1 0 0,-1 0-1 0 0,0 1 0 0 0,-2-1 0 0 0,0 0 0 0 0,-1-1 0 0 0,-1 1 1 0 0,-2-1-1 0 0,0 0 0 0 0,0-1 0 0 0,-6 8-115 0 0,-23-1 2486 0 0,33-81-1539 0 0,7 32-909 0 0,0 0 1 0 0,2 0 0 0 0,0 1-1 0 0,2-1 1 0 0,0 1-1 0 0,1 0 1 0 0,1 1-1 0 0,10-16-38 0 0,-2 0-7 0 0,19-41 3 0 0,2 2-1 0 0,4 2 0 0 0,4 1 0 0 0,42-51 5 0 0,-59 88 43 0 0,0 2-1 0 0,3 2 0 0 0,1 1 1 0 0,1 1-1 0 0,1 2 1 0 0,2 1-1 0 0,0 2 1 0 0,2 2-1 0 0,37-16-42 0 0,-63 33 38 0 0,-1 0 1 0 0,1 1-1 0 0,0 1 0 0 0,1 0 0 0 0,-1 1 1 0 0,1 0-1 0 0,-1 1 0 0 0,1 0 1 0 0,0 2-1 0 0,5-1-38 0 0,-16 3 28 0 0,-1 1 0 0 0,1-1 0 0 0,-1 1 0 0 0,1-1 0 0 0,-1 1 0 0 0,0 0 0 0 0,0 0 1 0 0,0 0-1 0 0,-1 0 0 0 0,1 0 0 0 0,-1 0 0 0 0,1 0 0 0 0,-1 0 0 0 0,0 1 0 0 0,0-1 0 0 0,-1 1 0 0 0,1-1 0 0 0,-1 1 1 0 0,1-1-1 0 0,-1 1 0 0 0,0-1 0 0 0,0 1 0 0 0,-1-1 0 0 0,1 0 0 0 0,-1 1 0 0 0,0-1 0 0 0,0 1 0 0 0,0-1 1 0 0,0 0-1 0 0,-1 2-28 0 0,-11 39 94 0 0,-1 0 1 0 0,-3-1-1 0 0,-1-1 0 0 0,-2-1 1 0 0,-2 0-1 0 0,-1-2 1 0 0,-2-1-1 0 0,-2 0 1 0 0,-2-2-1 0 0,-1-2 1 0 0,-5 3-95 0 0,30-31 0 0 0,-22 27-25 0 0,-2-1-1 0 0,-1-2 1 0 0,-2-1-1 0 0,-1-1 1 0 0,-12 7 25 0 0,-4-12-150 0 0,48-22 71 0 0,1-1 0 0 0,-1 0 0 0 0,0 1 0 0 0,-1-1 0 0 0,1 1 0 0 0,0-1 0 0 0,0 0 0 0 0,0 0 0 0 0,0 0 0 0 0,0 0 1 0 0,0 0-1 0 0,0 0 0 0 0,0 0 0 0 0,0 0 0 0 0,0 0 0 0 0,0 0 0 0 0,0-1 0 0 0,0 1 0 0 0,0 0 0 0 0,0-1 1 0 0,0 1-1 0 0,0 0 0 0 0,0-1 0 0 0,0 0 0 0 0,0 1 0 0 0,0-1 0 0 0,0 1 0 0 0,0-1 0 0 0,1 0 0 0 0,-1 0 0 0 0,0 0 1 0 0,0 1-1 0 0,1-1 0 0 0,-1 0 0 0 0,1 0 0 0 0,-1 0 0 0 0,1 0 0 0 0,-1 0 0 0 0,1 0 0 0 0,0 0 0 0 0,-1 0 0 0 0,1 0 1 0 0,0 0-1 0 0,0-1 79 0 0,-1-26-9057 0 0,1 19 702 0 0</inkml:trace>
  <inkml:trace contextRef="#ctx0" brushRef="#br0" timeOffset="612.319">929 1041 1256 0 0,'0'0'1897'0'0,"0"0"-661"0"0,0 0-68 0 0,0 0 256 0 0,0 0 186 0 0,0 0-41 0 0,0 0-188 0 0,0 0-223 0 0,0 0-221 0 0,0 0-143 0 0,0 0-82 0 0,34-23-47 0 0,105-71-63 0 0,-52 18 411 0 0,-68 59-871 0 0,0 0-1 0 0,-1-2 0 0 0,-2 0 1 0 0,1-1-1 0 0,-2 0 1 0 0,-1-1-1 0 0,-1-1 0 0 0,0-1 1 0 0,-2 1-1 0 0,-1-2 0 0 0,0 1 1 0 0,-2-2-1 0 0,-1 1 0 0 0,-1-1 1 0 0,-1 0-1 0 0,0-6-141 0 0,-5 27 23 0 0,0 1-1 0 0,0-1 0 0 0,0 1 0 0 0,-1-1 1 0 0,1 1-1 0 0,-1-1 0 0 0,0 1 1 0 0,0 0-1 0 0,0-1 0 0 0,-1 1 1 0 0,1 0-1 0 0,-1 0 0 0 0,0 0 0 0 0,0 0 1 0 0,0 0-1 0 0,0 0 0 0 0,0 0 1 0 0,-1 1-1 0 0,1-1 0 0 0,-1 1 1 0 0,0 0-1 0 0,1-1 0 0 0,-1 1 0 0 0,0 1 1 0 0,0-1-1 0 0,-1 0 0 0 0,1 1 1 0 0,0-1-1 0 0,0 1 0 0 0,-1 0 1 0 0,1 0-1 0 0,-1 1 0 0 0,-3-1-22 0 0,-1-1 12 0 0,-1 2-1 0 0,0-1 1 0 0,1 1 0 0 0,-1 1-1 0 0,0-1 1 0 0,1 2-1 0 0,-1-1 1 0 0,1 1 0 0 0,-1 0-1 0 0,1 1 1 0 0,0 0-1 0 0,-1 0 1 0 0,-3 3-12 0 0,1-1-3 0 0,1 0 0 0 0,0 1 0 0 0,0 0 0 0 0,0 0 0 0 0,0 1 0 0 0,1 0 0 0 0,0 1 0 0 0,1 0 1 0 0,0 1-1 0 0,0-1 0 0 0,1 2 0 0 0,0-1 0 0 0,0 1 0 0 0,1 0 0 0 0,1 0 0 0 0,-1 0 0 0 0,2 1 0 0 0,-1 0 0 0 0,2 0 0 0 0,-1 0 0 0 0,2 1 0 0 0,-1-1 0 0 0,1 1 0 0 0,1 5 3 0 0,1-14 3 0 0,1 0-1 0 0,0 0 0 0 0,0 1 1 0 0,1-1-1 0 0,-1 0 0 0 0,1-1 0 0 0,-1 1 1 0 0,1 0-1 0 0,0 0 0 0 0,0-1 0 0 0,0 1 1 0 0,0-1-1 0 0,1 0 0 0 0,-1 1 1 0 0,0-1-1 0 0,1 0 0 0 0,0 0 0 0 0,0-1 1 0 0,-1 1-1 0 0,1 0 0 0 0,0-1 1 0 0,0 0-1 0 0,0 0 0 0 0,1 0 0 0 0,-1 0 1 0 0,3 0-3 0 0,87 13 178 0 0,174-2 367 0 0,-265-12-528 0 0,0 1 0 0 0,0-1 0 0 0,0 0-1 0 0,0 1 1 0 0,-1-1 0 0 0,1 1 0 0 0,0-1-1 0 0,0 1 1 0 0,-1 0 0 0 0,1 0 0 0 0,0 0 0 0 0,-1 0-1 0 0,1 0 1 0 0,-1 0 0 0 0,1 0 0 0 0,-1 0-1 0 0,1 1 1 0 0,-1-1 0 0 0,0 1 0 0 0,0-1 0 0 0,0 1-1 0 0,0-1 1 0 0,0 1 0 0 0,0-1 0 0 0,0 1-1 0 0,0 0 1 0 0,-1 0 0 0 0,1-1 0 0 0,-1 1 0 0 0,1 0-1 0 0,-1 0 1 0 0,0 0 0 0 0,1 0 0 0 0,-1 0-1 0 0,0 0 1 0 0,0-1 0 0 0,-1 1 0 0 0,1 0 0 0 0,0 0-1 0 0,-1 0 1 0 0,1 0 0 0 0,-1 0 0 0 0,1-1-1 0 0,-1 1 1 0 0,-1 1-17 0 0,-39 82 630 0 0,40-83-633 0 0,-79 143 207 0 0,78-103-548 0 0,54-30-2229 0 0,5-34-5872 0 0,-43 14 3275 0 0,-1 0-1167 0 0</inkml:trace>
  <inkml:trace contextRef="#ctx0" brushRef="#br0" timeOffset="885.453">1856 686 6073 0 0,'0'0'1585'0'0,"0"0"-180"0"0,0 0-115 0 0,0 0-33 0 0,0 0-59 0 0,0 0-154 0 0,-26 33-214 0 0,-77 103-205 0 0,65-60 52 0 0,38-67-571 0 0,-1-5-42 0 0,0 0-1 0 0,1 1 0 0 0,0-1 1 0 0,0 0-1 0 0,0 0 1 0 0,0 0-1 0 0,0 0 0 0 0,1 0 1 0 0,0 0-1 0 0,0 0 1 0 0,0 0-1 0 0,0 0 0 0 0,1 0 1 0 0,0 0-1 0 0,-1-1 1 0 0,1 1-1 0 0,1 0 0 0 0,-1-1 1 0 0,0 0-1 0 0,1 1 1 0 0,0-1-1 0 0,0 0 0 0 0,-1-1 1 0 0,2 1-1 0 0,-1 0 1 0 0,0-1-1 0 0,1 0 0 0 0,-1 1 1 0 0,1-1-1 0 0,-1-1 1 0 0,1 1-1 0 0,0-1 0 0 0,0 1 1 0 0,0-1-1 0 0,0 0 1 0 0,0 0-1 0 0,4 0-63 0 0,4-1 175 0 0,0 1-1 0 0,0-2 1 0 0,0 0 0 0 0,1 0-1 0 0,-1-1 1 0 0,-1-1-1 0 0,1 0 1 0 0,0 0 0 0 0,-1-1-1 0 0,1-1 1 0 0,-1 0 0 0 0,0 0-1 0 0,-1-1 1 0 0,1 0 0 0 0,-1-1-1 0 0,-1 0 1 0 0,1-1 0 0 0,-1 0-1 0 0,0-1 1 0 0,-1 0-1 0 0,0 0 1 0 0,6-9-175 0 0,-10 13 32 0 0,0-1 0 0 0,0 0 1 0 0,0 0-1 0 0,-1 0 0 0 0,0 0 0 0 0,0 0 0 0 0,-1-1 0 0 0,0 1 0 0 0,0-1 0 0 0,0 1 1 0 0,-1-1-1 0 0,0 0 0 0 0,0 0 0 0 0,-1 0 0 0 0,1 1 0 0 0,-2-1 0 0 0,1 0 1 0 0,-1 0-1 0 0,0 0 0 0 0,0 0 0 0 0,-1 1 0 0 0,0-1 0 0 0,0 1 0 0 0,-1-1 0 0 0,1 1 1 0 0,-1 0-1 0 0,-1 0 0 0 0,1 0 0 0 0,-1 0 0 0 0,0 1 0 0 0,-5-6-32 0 0,1 5-105 0 0,-1-1-1 0 0,0 1 1 0 0,-1 1-1 0 0,0 0 1 0 0,1 0-1 0 0,-1 1 1 0 0,-1 0-1 0 0,1 1 0 0 0,0 0 1 0 0,-1 0-1 0 0,0 1 1 0 0,-10 0 105 0 0,-30 3-2734 0 0,5 11-3435 0 0,32-4-4720 0 0</inkml:trace>
  <inkml:trace contextRef="#ctx0" brushRef="#br0" timeOffset="1388.735">2416 767 7498 0 0,'0'0'1300'0'0,"0"0"-283"0"0,0 0-87 0 0,0 0 78 0 0,0 0 14 0 0,0 0-34 0 0,0 0-92 0 0,0 0-129 0 0,0 0-115 0 0,-32 4-120 0 0,-103 18-117 0 0,132-21-397 0 0,0-1 0 0 0,-1 0 0 0 0,1 1 0 0 0,0 0 0 0 0,-1 0 0 0 0,1 0 0 0 0,0 0 0 0 0,0 0-1 0 0,0 1 1 0 0,0 0 0 0 0,0-1 0 0 0,0 1 0 0 0,1 0 0 0 0,-1 0 0 0 0,1 1 0 0 0,-1-1 0 0 0,1 0 0 0 0,0 1 0 0 0,-1-1 0 0 0,1 1 0 0 0,0 1-18 0 0,-5 6 54 0 0,2-6-54 0 0,1 1 0 0 0,0 0 0 0 0,0-1 1 0 0,0 1-1 0 0,1 0 0 0 0,-1 1 0 0 0,1-1 1 0 0,0 1-1 0 0,1-1 0 0 0,-1 1 0 0 0,1 0 1 0 0,1 0-1 0 0,-1 0 0 0 0,1 0 0 0 0,0 0 1 0 0,0 0-1 0 0,0 1 0 0 0,1-1 0 0 0,0 0 1 0 0,0 0-1 0 0,1 1 0 0 0,0-1 0 0 0,0 0 1 0 0,0 0-1 0 0,1 0 0 0 0,0 0 0 0 0,0 0 1 0 0,1 0-1 0 0,-1-1 0 0 0,1 1 0 0 0,0-1 0 0 0,1 0 1 0 0,0 1-1 0 0,6 0 104 0 0,0-1-1 0 0,0 1 1 0 0,0-2 0 0 0,1 0 0 0 0,0 0 0 0 0,0-1 0 0 0,0 0-1 0 0,1-1 1 0 0,-1 0 0 0 0,0 0 0 0 0,1-2 0 0 0,-1 1 0 0 0,1-2-1 0 0,-1 1 1 0 0,1-2 0 0 0,-1 1 0 0 0,1-2 0 0 0,-1 1 0 0 0,0-1 0 0 0,0-1-1 0 0,-1 0 1 0 0,1-1 0 0 0,-1 0 0 0 0,0 0 0 0 0,0-1 0 0 0,0-1-1 0 0,-1 1 1 0 0,0-2 0 0 0,0 0-104 0 0,18-15 394 0 0,-1-1 1 0 0,-1-1-1 0 0,-1-1 0 0 0,-1-1 0 0 0,-2-1 1 0 0,-1-1-1 0 0,-1-1 0 0 0,3-10-394 0 0,-1-1 5 0 0,-2-1 0 0 0,-2 0 0 0 0,-1-1 0 0 0,-3-1 0 0 0,-2-1-1 0 0,-1 1 1 0 0,-3-2 0 0 0,-1 1 0 0 0,-1-38-5 0 0,-5 65-86 0 0,0-1 1 0 0,-2 0-1 0 0,0 1 1 0 0,-1-1-1 0 0,0 1 0 0 0,-2 0 1 0 0,0 0-1 0 0,-1 0 1 0 0,-1 1-1 0 0,-1 0 1 0 0,-3-6 85 0 0,8 19 0 0 0,0 0 0 0 0,0 0 0 0 0,-1 0 0 0 0,1 0 1 0 0,-1 0-1 0 0,0 1 0 0 0,1 0 0 0 0,-2-1 1 0 0,1 2-1 0 0,0-1 0 0 0,-1 0 0 0 0,1 1 0 0 0,-1 0 1 0 0,1 0-1 0 0,-1 0 0 0 0,0 1 0 0 0,0-1 1 0 0,0 1-1 0 0,0 0 0 0 0,0 1 0 0 0,0-1 1 0 0,0 1-1 0 0,-1 0 0 0 0,1 0 0 0 0,0 1 0 0 0,0 0 1 0 0,0-1-1 0 0,0 2 0 0 0,0-1 0 0 0,0 1 1 0 0,0-1-1 0 0,1 1 0 0 0,-1 0 0 0 0,1 1 1 0 0,-1-1-1 0 0,1 1 0 0 0,0 0 0 0 0,0 0 0 0 0,0 1 1 0 0,0-1-1 0 0,-3 4 0 0 0,-10 13 59 0 0,1 1-1 0 0,1 0 1 0 0,0 1 0 0 0,2 1-1 0 0,0 0 1 0 0,2 1 0 0 0,1 0-1 0 0,1 1 1 0 0,0 0 0 0 0,2 0-1 0 0,1 1 1 0 0,1-1 0 0 0,2 1-1 0 0,0 1 1 0 0,2-1 0 0 0,0 0-1 0 0,2 1 1 0 0,1-1 0 0 0,5 19-59 0 0,-5-22 54 0 0,2 0 1 0 0,1-1 0 0 0,1 0-1 0 0,0 0 1 0 0,2 0-1 0 0,1-1 1 0 0,0 0-1 0 0,2 0 1 0 0,0-2 0 0 0,1 1-1 0 0,1-1 1 0 0,1-1-1 0 0,1 0 1 0 0,4 3-55 0 0,41 23-812 0 0,-45-39-2998 0 0,-1-3-3651 0 0,-12-2-4076 0 0</inkml:trace>
  <inkml:trace contextRef="#ctx0" brushRef="#br0" timeOffset="1831.572">2933 574 10498 0 0,'0'0'1677'0'0,"0"0"-767"0"0,0 0-344 0 0,0 0 38 0 0,0 0 83 0 0,0 0-64 0 0,0 0-166 0 0,0 0-172 0 0,0 0-131 0 0,0 0-55 0 0,-1 35-29 0 0,-1 108-28 0 0,12-79 10 0 0,-4-55-27 0 0,-3-3 63 0 0,0-1-1 0 0,0 1 1 0 0,1-1-1 0 0,0 0 1 0 0,0 1 0 0 0,0-2-1 0 0,1 1 1 0 0,0 0-1 0 0,0-1 1 0 0,0 0 0 0 0,0 0-1 0 0,1-1 1 0 0,-1 1-1 0 0,1-1 1 0 0,0-1 0 0 0,0 1-1 0 0,0-1 1 0 0,0 0 0 0 0,0 0-1 0 0,1 0 1 0 0,-1-1-1 0 0,1 0 1 0 0,0 0-88 0 0,-1-2 158 0 0,0 1 0 0 0,1 0 0 0 0,-1-1 0 0 0,0 0 0 0 0,1-1 0 0 0,-1 0 0 0 0,0 0 0 0 0,0 0 0 0 0,0 0 0 0 0,-1-1 0 0 0,1 0 0 0 0,-1 0 0 0 0,1-1 0 0 0,-1 1 0 0 0,0-1 0 0 0,0 0 0 0 0,1-2-158 0 0,10-9 158 0 0,-1 0-1 0 0,-1-1 1 0 0,0 0-1 0 0,-1-1 1 0 0,-1-1 0 0 0,-1 0-1 0 0,0 0 1 0 0,-1-1-1 0 0,-1-1 1 0 0,-1 1 0 0 0,5-21-158 0 0,-6-51-2944 0 0,-11 82-6242 0 0,2 5-1868 0 0</inkml:trace>
  <inkml:trace contextRef="#ctx0" brushRef="#br0" timeOffset="2153.32">3819 586 13779 0 0,'0'0'1003'0'0,"0"0"-311"0"0,0 0 95 0 0,0 0 285 0 0,0 0 154 0 0,0 0-63 0 0,0 0-322 0 0,0 0-289 0 0,0 0-173 0 0,0 0-126 0 0,0 0-70 0 0,0 0-58 0 0,0 0-43 0 0,-23 2-48 0 0,-70 12 12 0 0,33 17 2 0 0,52-24-38 0 0,0-1-5 0 0,1 0 0 0 0,0 1 0 0 0,0-1 0 0 0,0 1-1 0 0,1 0 1 0 0,0 1 0 0 0,1 0 0 0 0,-1 0-1 0 0,2 0 1 0 0,-1 0 0 0 0,1 1 0 0 0,0-1 0 0 0,1 1-1 0 0,0 0 1 0 0,0 1 0 0 0,1-1 0 0 0,-1 7-5 0 0,3-9-2 0 0,0-1 1 0 0,0 0-1 0 0,1 0 1 0 0,-1 1-1 0 0,1-1 1 0 0,1 0-1 0 0,-1 0 1 0 0,1 0-1 0 0,0 0 1 0 0,0 0-1 0 0,1-1 1 0 0,0 1-1 0 0,0-1 1 0 0,0 1-1 0 0,1-1 1 0 0,-1 0-1 0 0,1-1 0 0 0,0 1 1 0 0,1 0-1 0 0,-1-1 1 0 0,1 0-1 0 0,3 2 2 0 0,0 0-68 0 0,-1 0 0 0 0,1 0 0 0 0,1-1-1 0 0,-1 0 1 0 0,1-1 0 0 0,-1 0-1 0 0,1 0 1 0 0,0-1 0 0 0,1 0 0 0 0,-1 0-1 0 0,0-1 1 0 0,1 0 0 0 0,0-1-1 0 0,-1 0 1 0 0,1-1 0 0 0,-1 0 0 0 0,1 0-1 0 0,0-1 1 0 0,-1-1 0 0 0,1 1-1 0 0,-1-1 1 0 0,1-1 0 0 0,-1 0 0 0 0,0 0-1 0 0,0-1 1 0 0,0 0 0 0 0,-1 0-1 0 0,1-1 1 0 0,-1-1 0 0 0,0 1-1 0 0,-1-1 1 0 0,1 0 0 0 0,-1-1 0 0 0,1-1 68 0 0,-1 1-680 0 0,19-23-2756 0 0,-8 10-2931 0 0,-9 7-3152 0 0</inkml:trace>
  <inkml:trace contextRef="#ctx0" brushRef="#br0" timeOffset="2397.347">4306 181 8602 0 0,'0'0'6317'0'0,"0"0"-4412"0"0,0 0-1263 0 0,0 0 12 0 0,0 0 141 0 0,0 0 113 0 0,0 0-27 0 0,0 0-138 0 0,0 0-124 0 0,-11 36-71 0 0,-36 115-49 0 0,-15 105 803 0 0,54-211-1344 0 0,2 1 0 0 0,2 1 1 0 0,2-1-1 0 0,2 0 1 0 0,2 5 41 0 0,14 14 79 0 0,4-42-3268 0 0,12-22-9777 0 0,-29-5 4835 0 0</inkml:trace>
  <inkml:trace contextRef="#ctx0" brushRef="#br0" timeOffset="2647.677">3800 513 13987 0 0,'0'0'791'0'0,"0"0"-267"0"0,0 0 71 0 0,0 0 188 0 0,0 0 81 0 0,0 0-25 0 0,33 0-114 0 0,106 3-134 0 0,-41-4-76 0 0,0-4 0 0 0,56-12-515 0 0,-22 1-8613 0 0,-116 13-2415 0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33.48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349 36 5385 0 0,'0'0'1404'0'0,"0"0"-181"0"0,0 0 91 0 0,0 0 218 0 0,0 0 238 0 0,0 0 48 0 0,0 0-187 0 0,0 0-280 0 0,0 0-302 0 0,0 0-201 0 0,0 0-138 0 0,1-6-102 0 0,3-17-66 0 0,-3 17-62 0 0,-1 6-35 0 0,0 0-41 0 0,0 0-64 0 0,0 0-78 0 0,0 0-65 0 0,0 16 120 0 0,14 180 882 0 0,-15 128-547 0 0,-5-272-646 0 0,-3 0-1 0 0,-3 0 0 0 0,-1-2 1 0 0,-14 32-6 0 0,24-69-1219 0 0,-6 16 3358 0 0,5-25-6891 0 0,3-14-9071 0 0,1 5 5975 0 0</inkml:trace>
  <inkml:trace contextRef="#ctx0" brushRef="#br0" timeOffset="248.15">1 513 10586 0 0,'0'0'634'0'0,"0"0"-272"0"0,0 0 67 0 0,0 0 401 0 0,0 0 259 0 0,0 0 83 0 0,0 0-63 0 0,0 0-135 0 0,0 0-167 0 0,39 5-195 0 0,126 16-155 0 0,-29-24 133 0 0,-102-4-501 0 0,176-44-454 0 0,-165 35-1646 0 0,-31 6-7733 0 0,-12 10 2124 0 0</inkml:trace>
  <inkml:trace contextRef="#ctx0" brushRef="#br0" timeOffset="1216.032">613 760 0 0 0,'0'0'863'0'0,"0"0"312"0"0,0 0 210 0 0,0 0 138 0 0,0 0 80 0 0,0 0-49 0 0,0 0-122 0 0,0 0-181 0 0,0 0-141 0 0,0 0-87 0 0,35-1-102 0 0,109-6-74 0 0,-79-9 301 0 0,-56 9-824 0 0,0 2-36 0 0,0 0 0 0 0,0-1 0 0 0,0 0 0 0 0,-1 0 0 0 0,1-1-1 0 0,-2 0 1 0 0,1-1 0 0 0,-1 1 0 0 0,0-2 0 0 0,0 1 0 0 0,-1-1 0 0 0,1-3-288 0 0,-3 4 136 0 0,-1 1 0 0 0,0-1 0 0 0,0-1 0 0 0,-1 1 0 0 0,0 0 0 0 0,-1 0 0 0 0,0-1 0 0 0,0 1 0 0 0,-1-1 0 0 0,0 1 0 0 0,0-1 0 0 0,-1 0-136 0 0,0 5-31 0 0,-1 1 0 0 0,1 0 0 0 0,-1 0 0 0 0,0 1 0 0 0,0-1-1 0 0,0 0 1 0 0,0 1 0 0 0,0-1 0 0 0,0 1 0 0 0,-1-1 0 0 0,1 1 0 0 0,-1 0 0 0 0,1 0 0 0 0,-1 0 0 0 0,0 0 0 0 0,0 1 0 0 0,0-1 0 0 0,0 1-1 0 0,0 0 1 0 0,0 0 0 0 0,0 0 0 0 0,-1 0 0 0 0,1 0 0 0 0,0 1 0 0 0,-1 0 0 0 0,1-1 0 0 0,0 1 0 0 0,-1 0 0 0 0,1 1 0 0 0,0-1 0 0 0,-1 0 0 0 0,1 1-1 0 0,0 0 1 0 0,0 0 0 0 0,0 0 0 0 0,-1 0 0 0 0,1 0 0 0 0,0 1 0 0 0,0 0 0 0 0,0 0 31 0 0,-14 7-72 0 0,0 1 0 0 0,1 1 0 0 0,0 1 0 0 0,1 0 0 0 0,0 1 0 0 0,1 1 0 0 0,0 0 1 0 0,2 1-1 0 0,-1 0 0 0 0,2 1 0 0 0,0 0 0 0 0,1 1 0 0 0,0 0 0 0 0,2 1 0 0 0,-4 9 72 0 0,10-22 14 0 0,1 0 0 0 0,-1 0 1 0 0,1 1-1 0 0,0-1 0 0 0,0 1 0 0 0,1-1 0 0 0,-1 0 1 0 0,1 1-1 0 0,1-1 0 0 0,-1 1 0 0 0,1-1 0 0 0,0 1 0 0 0,0-1 1 0 0,0 0-1 0 0,1 0 0 0 0,0 0 0 0 0,0 0 0 0 0,0 0 1 0 0,0 0-1 0 0,1 0 0 0 0,0 0 0 0 0,0-1 0 0 0,0 0 0 0 0,1 1 1 0 0,-1-1-1 0 0,1 0 0 0 0,0-1 0 0 0,0 1 0 0 0,1-1 1 0 0,-1 0-1 0 0,1 0 0 0 0,-1 0 0 0 0,1 0 0 0 0,0-1 1 0 0,0 0-1 0 0,0 0 0 0 0,0 0 0 0 0,1-1 0 0 0,-1 0 0 0 0,0 0 1 0 0,1 0-1 0 0,-1-1 0 0 0,1 1 0 0 0,0-1-14 0 0,23 0 134 0 0,0-1-1 0 0,0-2 1 0 0,0 0-1 0 0,0-2 1 0 0,-1-1-1 0 0,0-1 1 0 0,0-2-1 0 0,-1-1 1 0 0,0-1-1 0 0,-1-1 1 0 0,0-1-1 0 0,-1-1 1 0 0,0-2-1 0 0,-1 0 1 0 0,-1-2-1 0 0,-1 0 1 0 0,11-13-134 0 0,3-2 26 0 0,-1-2 0 0 0,-2-2-1 0 0,-2-1 1 0 0,-1-1 0 0 0,-2-2 0 0 0,19-36-26 0 0,-39 64-21 0 0,-1 0 0 0 0,0-1 1 0 0,-1 1-1 0 0,-1-1 1 0 0,0-1-1 0 0,0 1 0 0 0,-2-1 1 0 0,0 0-1 0 0,0 0 1 0 0,-2 0-1 0 0,1-10 21 0 0,-3 23-21 0 0,0 0 0 0 0,0 1-1 0 0,0-1 1 0 0,0 0 0 0 0,-1 1 0 0 0,1-1 0 0 0,-1 0 0 0 0,1 1-1 0 0,-1 0 1 0 0,1-1 0 0 0,-1 1 0 0 0,0 0 0 0 0,1 0 0 0 0,-1 0-1 0 0,0 0 1 0 0,0 0 0 0 0,0 0 0 0 0,0 0 0 0 0,0 1-1 0 0,0-1 1 0 0,0 1 0 0 0,0-1 0 0 0,0 1 0 0 0,0 0 0 0 0,0 0-1 0 0,0 0 1 0 0,0 0 0 0 0,0 0 0 0 0,0 1 0 0 0,0-1 0 0 0,0 0-1 0 0,0 1 1 0 0,0 0 0 0 0,0-1 0 0 0,0 1 0 0 0,0 0 0 0 0,0 0-1 0 0,0 0 1 0 0,0 0 0 0 0,1 0 0 0 0,-1 1 0 0 0,1-1-1 0 0,-1 0 1 0 0,1 1 0 0 0,-1-1 0 0 0,1 1 0 0 0,0 0 0 0 0,-1-1-1 0 0,1 2 22 0 0,-15 13-22 0 0,0 1 0 0 0,2 0 1 0 0,0 1-1 0 0,1 0 0 0 0,1 1 0 0 0,1 1 0 0 0,0 0 0 0 0,2 0 0 0 0,0 1 0 0 0,1 0 0 0 0,1 0 0 0 0,1 1 0 0 0,1 0 0 0 0,1 0 0 0 0,1 1 0 0 0,1-1 0 0 0,1 1 0 0 0,1-1 0 0 0,2 17 22 0 0,-1-32 12 0 0,0 1-1 0 0,0-1 1 0 0,1 1 0 0 0,0-1-1 0 0,0 0 1 0 0,1 1 0 0 0,0-1-1 0 0,0-1 1 0 0,0 1 0 0 0,1 0-1 0 0,0-1 1 0 0,1 0-1 0 0,-1 0 1 0 0,1 0 0 0 0,0 0-1 0 0,1-1 1 0 0,-1 0 0 0 0,1 0-1 0 0,0 0 1 0 0,0-1 0 0 0,1 0-1 0 0,-1 0 1 0 0,1 0 0 0 0,0-1-1 0 0,0 0 1 0 0,0-1 0 0 0,0 1-1 0 0,1-2 1 0 0,-1 1 0 0 0,1-1-1 0 0,-1 0 1 0 0,1 0-1 0 0,-1-1 1 0 0,4 0-12 0 0,5 0 90 0 0,-1 0 0 0 0,0-1-1 0 0,0-1 1 0 0,0 0 0 0 0,0-1-1 0 0,0-1 1 0 0,-1-1 0 0 0,1 0 0 0 0,-1 0-1 0 0,0-2 1 0 0,5-2-90 0 0,7-6 79 0 0,0-1-1 0 0,-2 0 1 0 0,0-2-1 0 0,0-1 1 0 0,-2-1 0 0 0,0-1-1 0 0,-2-1 1 0 0,0 0-1 0 0,-2-2 1 0 0,0 0 0 0 0,-2-1-1 0 0,0-1 1 0 0,-2 0-1 0 0,-1-1 1 0 0,-1-1 0 0 0,-1 0-1 0 0,5-22-78 0 0,10-145-330 0 0,-25 192 315 0 0,-1 1 0 0 0,0-1 0 0 0,0 1 0 0 0,0-1 0 0 0,0 1 0 0 0,-1-1 0 0 0,1 1 0 0 0,-1-1 0 0 0,1 1 0 0 0,-1 0 0 0 0,0-1 0 0 0,0 1 0 0 0,0 0 0 0 0,0-1 0 0 0,-1 1 0 0 0,1 0 0 0 0,-1 0 0 0 0,1 0 0 0 0,-1 0 0 0 0,0 0 0 0 0,1 1 0 0 0,-1-1 0 0 0,0 0 0 0 0,0 1 0 0 0,0-1 0 0 0,0 1 1 0 0,-1 0-1 0 0,1 0 0 0 0,0 0 0 0 0,-1 0 0 0 0,1 0 0 0 0,0 0 0 0 0,-1 1 0 0 0,1-1 0 0 0,-1 1 0 0 0,1-1 0 0 0,-1 1 0 0 0,1 0 0 0 0,-1 0 0 0 0,1 0 0 0 0,-1 0 0 0 0,1 1 0 0 0,-1-1 0 0 0,1 1 0 0 0,-1 0 0 0 0,1-1 0 0 0,-1 1 0 0 0,1 0 0 0 0,0 0 0 0 0,-2 1 15 0 0,-3 2-7 0 0,0 0 0 0 0,0 0-1 0 0,0 1 1 0 0,0-1-1 0 0,1 2 1 0 0,-1-1 0 0 0,1 1-1 0 0,1 0 1 0 0,-1 0-1 0 0,1 0 1 0 0,0 1 0 0 0,1 0-1 0 0,-1 0 1 0 0,1 0-1 0 0,1 0 1 0 0,-1 1 0 0 0,1 0-1 0 0,0-1 1 0 0,1 2 7 0 0,-29 156 86 0 0,31-160-84 0 0,-4 26 45 0 0,1 1 0 0 0,2 0 1 0 0,1-1-1 0 0,2 1 1 0 0,1-1-1 0 0,1 1 1 0 0,1-1-1 0 0,10 27-47 0 0,52 77 111 0 0,-57-121-162 0 0,48 48-977 0 0,-43-60-4433 0 0,-11-2-5015 0 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35.4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17 691 3681 0 0,'0'0'979'0'0,"0"0"-213"0"0,0 0 131 0 0,0 0 298 0 0,0 0 220 0 0,0 0 98 0 0,0 0-55 0 0,0 0-134 0 0,0 0-109 0 0,0 0-120 0 0,0 0-76 0 0,0 0-79 0 0,0 0-62 0 0,0 5-48 0 0,-10 78 2168 0 0,8-75-2932 0 0,0 0-1 0 0,1 0 0 0 0,0-1 0 0 0,1 1 0 0 0,0 0 1 0 0,0 0-1 0 0,1 0 0 0 0,0 0 0 0 0,0 0 0 0 0,1-1 1 0 0,0 1-1 0 0,0 0 0 0 0,1-1 0 0 0,0 1 0 0 0,0-1 0 0 0,0 0 1 0 0,2 2-66 0 0,0-3 86 0 0,-1 0 0 0 0,1-1 0 0 0,0 1 0 0 0,0-1-1 0 0,1 0 1 0 0,-1 0 0 0 0,1-1 0 0 0,0 1 0 0 0,1-1 0 0 0,-1-1 0 0 0,1 1 0 0 0,0-1 0 0 0,-1 0 0 0 0,1-1 0 0 0,0 1 0 0 0,1-2 0 0 0,-1 1 0 0 0,0-1 0 0 0,1 0 0 0 0,-1 0 0 0 0,0-1 0 0 0,1 0 0 0 0,5 0-86 0 0,3-2 140 0 0,0-1 0 0 0,0 0 0 0 0,0-1 0 0 0,0-1 0 0 0,0 0 0 0 0,-1-1 0 0 0,0-1-1 0 0,0 0 1 0 0,-1-1 0 0 0,3-3-140 0 0,-2 2 46 0 0,0 0 0 0 0,-1-1-1 0 0,0-1 1 0 0,-1 0-1 0 0,0-1 1 0 0,-1 0 0 0 0,-1-1-1 0 0,0 0 1 0 0,0-1-1 0 0,-1 0 1 0 0,-1-1 0 0 0,0 0-1 0 0,-1-1 1 0 0,-1 0-1 0 0,-1 0 1 0 0,0 0 0 0 0,-1-1-1 0 0,0 1 1 0 0,-2-1-1 0 0,0-1 1 0 0,0-3-46 0 0,-4 18-22 0 0,1 0 0 0 0,0 0 0 0 0,-1 0 1 0 0,0 0-1 0 0,0 0 0 0 0,0 0 0 0 0,0 0 0 0 0,0 0 0 0 0,0 1 1 0 0,-1-1-1 0 0,0 1 0 0 0,1-1 0 0 0,-1 1 0 0 0,0-1 0 0 0,0 1 0 0 0,0 0 1 0 0,0 0-1 0 0,-1 0 0 0 0,1 0 0 0 0,-1 0 0 0 0,1 0 0 0 0,-1 1 1 0 0,0-1 21 0 0,-20-4-2567 0 0,-2 13-3523 0 0,19-3-5123 0 0</inkml:trace>
  <inkml:trace contextRef="#ctx0" brushRef="#br0" timeOffset="523.99">1050 541 5505 0 0,'0'0'3104'0'0,"0"0"-925"0"0,0 0-455 0 0,0 0-145 0 0,0 0-107 0 0,0 0-142 0 0,0 0-178 0 0,0 0-184 0 0,0 0-175 0 0,0 0-148 0 0,0 0-133 0 0,0 0-82 0 0,0 0-102 0 0,-11-6-68 0 0,-37-17-30 0 0,7 24 255 0 0,32 4-411 0 0,7-3-71 0 0,0 0 0 0 0,0 0 0 0 0,0 0 0 0 0,1 0 0 0 0,-1 0 0 0 0,1 0 0 0 0,-1 1 0 0 0,1-1 0 0 0,0 0 0 0 0,0 1 0 0 0,0-1 0 0 0,0 1 0 0 0,0-1-1 0 0,1 1 1 0 0,-1 0 0 0 0,1-1 0 0 0,0 1 0 0 0,0 0 0 0 0,-1-1 0 0 0,2 1 0 0 0,-1 2-3 0 0,-1 2 37 0 0,0 1-14 0 0,0 0 0 0 0,0 0 0 0 0,0 0 0 0 0,1 0 0 0 0,0 0 0 0 0,1 0 0 0 0,0 0 0 0 0,0 0 0 0 0,1 0 0 0 0,0 0 0 0 0,0 0 0 0 0,1 0 0 0 0,0-1 0 0 0,0 0 0 0 0,1 1 0 0 0,-1-1 0 0 0,2 0 0 0 0,-1-1 0 0 0,1 1 0 0 0,0-1 0 0 0,5 5-23 0 0,69 46 538 0 0,-72-53-489 0 0,0 0 0 0 0,-1 1-1 0 0,0-1 1 0 0,0 1 0 0 0,0 0-1 0 0,0 1 1 0 0,-1-1 0 0 0,0 1 0 0 0,0 0-1 0 0,-1 1 1 0 0,1-1 0 0 0,-1 1-1 0 0,-1 0 1 0 0,1 0 0 0 0,-1 0-1 0 0,-1 0 1 0 0,1 0 0 0 0,-1 1-1 0 0,0-1 1 0 0,0 3-49 0 0,-2-5 40 0 0,0 1 0 0 0,0-1 0 0 0,0 0 0 0 0,-1 1 0 0 0,0-1 0 0 0,0 0 0 0 0,0 0 0 0 0,-1 0 0 0 0,1 1 0 0 0,-1-2 0 0 0,0 1 0 0 0,-1 0 0 0 0,1 0 0 0 0,-1-1 0 0 0,0 1 0 0 0,0-1 0 0 0,-1 0 0 0 0,1 0 0 0 0,-1 0 0 0 0,0 0 0 0 0,0-1 0 0 0,-2 2-40 0 0,-5 4 8 0 0,0 0-1 0 0,-1-1 1 0 0,0 0-1 0 0,0-1 1 0 0,-1-1 0 0 0,0 0-1 0 0,0 0 1 0 0,0-1-1 0 0,-1-1 1 0 0,0-1-1 0 0,1 0 1 0 0,-1 0-1 0 0,-1-1 1 0 0,1-1 0 0 0,-4 0-8 0 0,16-1-62 0 0,0-1 1 0 0,0 1 0 0 0,1 0 0 0 0,-1 0 0 0 0,0-1 0 0 0,1 1 0 0 0,-1-1 0 0 0,0 1 0 0 0,1-1 0 0 0,-1 0-1 0 0,1 0 1 0 0,-1 0 0 0 0,1 0 0 0 0,-1 0 0 0 0,1 0 0 0 0,0 0 0 0 0,-1 0 0 0 0,1 0 0 0 0,0-1 0 0 0,0 1 0 0 0,0 0-1 0 0,0-1 1 0 0,0 1 0 0 0,0-1 0 0 0,0 1 0 0 0,1-1 0 0 0,-1 0 0 0 0,0 1 0 0 0,1-1 0 0 0,-1-1 61 0 0,-3-15-3595 0 0,3 0-3768 0 0,1 10-3888 0 0</inkml:trace>
  <inkml:trace contextRef="#ctx0" brushRef="#br0" timeOffset="1097.422">1416 67 4089 0 0,'0'0'3083'0'0,"0"0"-885"0"0,0 0-214 0 0,0 0 25 0 0,0 0-63 0 0,0 0-230 0 0,0 0-373 0 0,0 0-387 0 0,0 0-292 0 0,0 0-188 0 0,0 0-78 0 0,0 0-5 0 0,0 0 14 0 0,8-5 5 0 0,101-32 1051 0 0,-84 34-1181 0 0,50-7 352 0 0,2 3 0 0 0,-1 4 0 0 0,10 3-634 0 0,-82-1 17 0 0,-1 1-1 0 0,1 0 0 0 0,-1-1 0 0 0,1 1 0 0 0,0 0 0 0 0,-1 1 0 0 0,1-1 0 0 0,-1 1 0 0 0,1-1 0 0 0,-1 1 0 0 0,1 0 0 0 0,-1 1 0 0 0,1-1 0 0 0,-1 0 0 0 0,0 1 0 0 0,0 0 0 0 0,0 0 0 0 0,0 0 0 0 0,0 0 0 0 0,0 0 0 0 0,0 1 0 0 0,-1-1 0 0 0,1 1 0 0 0,-1-1 0 0 0,0 1 0 0 0,1 0 0 0 0,-1 0 0 0 0,-1 0 0 0 0,1 1 0 0 0,0-1 0 0 0,-1 0 1 0 0,0 1-1 0 0,1-1 0 0 0,-1 0 0 0 0,-1 1 0 0 0,1 0 0 0 0,0-1 0 0 0,-1 1 0 0 0,0-1 0 0 0,0 1 0 0 0,0 0 0 0 0,0-1 0 0 0,-1 1 0 0 0,1-1 0 0 0,-1 1 0 0 0,0-1 0 0 0,0 2-16 0 0,-70 97 470 0 0,47-74-381 0 0,-35 39 53 0 0,42-50-119 0 0,0 1 0 0 0,1 1 0 0 0,1 0 0 0 0,1 1 0 0 0,1 0-1 0 0,0 1 1 0 0,2 1 0 0 0,-9 21-23 0 0,19-38-51 0 0,-1 1 0 0 0,1-1 0 0 0,1 1 0 0 0,-1 0 0 0 0,1-1 0 0 0,-1 1 0 0 0,2 0-1 0 0,-1 0 1 0 0,1-1 0 0 0,-1 1 0 0 0,2 0 0 0 0,-1-1 0 0 0,1 1 0 0 0,-1-1 0 0 0,2 0 0 0 0,-1 1 0 0 0,0-1 0 0 0,1 0-1 0 0,0 0 1 0 0,0-1 0 0 0,1 1 0 0 0,-1-1 0 0 0,1 1 0 0 0,0-1 0 0 0,0 0 0 0 0,1 0 0 0 0,-1-1 0 0 0,1 1 0 0 0,2 0 51 0 0,19 13-1637 0 0,-13-9-882 0 0,0 1-3833 0 0,-3-5-5273 0 0</inkml:trace>
  <inkml:trace contextRef="#ctx0" brushRef="#br0" timeOffset="1320.366">2148 996 15635 0 0,'0'0'1033'0'0,"0"0"-296"0"0,0 0 55 0 0,0 0 171 0 0,0 0 55 0 0,0 0-152 0 0,-18 35-296 0 0,-56 109-271 0 0,32-39-191 0 0,39-98-208 0 0,-12 21-961 0 0,-7-19-3265 0 0,13-7-1456 0 0,1-1-4970 0 0</inkml:trace>
  <inkml:trace contextRef="#ctx0" brushRef="#br0" timeOffset="1525.917">1817 957 11554 0 0,'0'0'5200'0'0,"0"0"-3511"0"0,0 0-1177 0 0,0 0-20 0 0,0 0 173 0 0,0 0 149 0 0,0 0 19 0 0,0 0-75 0 0,0 0-122 0 0,0 0-83 0 0,0 0-63 0 0,37 25-62 0 0,119 79-83 0 0,-37-21 171 0 0,15 40-1734 0 0,-122-109-643 0 0,-6-6-2667 0 0,2-3-7125 0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49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8 5577 0 0,'0'0'2766'0'0,"0"0"-784"0"0,0 0-215 0 0,0 0 17 0 0,0 0 54 0 0,0 0-123 0 0,0 0-348 0 0,0 0-308 0 0,0 0-263 0 0,0 0-193 0 0,0 0-95 0 0,0 0-35 0 0,0 0-43 0 0,-11 8-30 0 0,-35 24-32 0 0,15 16 680 0 0,31-47-992 0 0,0-1-16 0 0,0 0 14 0 0,15-2 502 0 0,-3-4-421 0 0,0-1-1 0 0,-1 0 1 0 0,0-1 0 0 0,0 0 0 0 0,-1-1 0 0 0,0 0 0 0 0,0-1 0 0 0,6-9-135 0 0,-16 20 14 0 0,0-1 0 0 0,-1 0 0 0 0,1 1 0 0 0,0-1 0 0 0,-1 0 0 0 0,1 0 0 0 0,0 0 0 0 0,-1 1 0 0 0,1-1 0 0 0,0 0 0 0 0,-1 0 0 0 0,1 0 0 0 0,-1 0 0 0 0,1 0 0 0 0,0 0 0 0 0,-1 0 0 0 0,1 0 0 0 0,-1 0 0 0 0,1 0 0 0 0,0 0 0 0 0,-1 0 1 0 0,1 0-1 0 0,0 0 0 0 0,-1 0 0 0 0,1 0 0 0 0,-1 0 0 0 0,1 0 0 0 0,0 0 0 0 0,-1-1 0 0 0,1 1 0 0 0,0 0 0 0 0,-1 0 0 0 0,1 0 0 0 0,0-1 0 0 0,-1 1 0 0 0,1 0 0 0 0,0 0 0 0 0,0-1 0 0 0,-1 1 0 0 0,1 0 0 0 0,0-1 0 0 0,0 1 0 0 0,-1 0 0 0 0,1-1 0 0 0,0 1 0 0 0,0 0 1 0 0,0-1-1 0 0,0 1 0 0 0,0-1 0 0 0,0 1 0 0 0,0 0 0 0 0,-1-1 0 0 0,1 1 0 0 0,0-1 0 0 0,0 1 0 0 0,0 0 0 0 0,1-1 0 0 0,-1 1 0 0 0,0-1 0 0 0,0 1 0 0 0,0 0 0 0 0,0-1 0 0 0,0 1 0 0 0,0 0 0 0 0,0-1 0 0 0,1 1 0 0 0,-1 0 0 0 0,0-1 0 0 0,0 1-14 0 0,-31 6 6 0 0,-15 17 105 0 0,52-26-1633 0 0,7-3-1134 0 0,-6 1-4791 0 0,-3 1-4854 0 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0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5489 0 0,'0'0'3948'0'0,"0"0"-1642"0"0,0 0-587 0 0,0 0 29 0 0,0 0 35 0 0,0 0-99 0 0,0 0-333 0 0,0 0-403 0 0,0 0-310 0 0,0 0-169 0 0,0 0 3 0 0,0 0 42 0 0,0 0 35 0 0,0 6-6 0 0,40 96 1966 0 0,104 209-1296 0 0,-97-209-1127 0 0,-49-200 957 0 0,17-17-1001 0 0,78-78-31 0 0,4 55-96 0 0,-97 138 75 0 0,0 0 0 0 0,-1 0 1 0 0,1 0-1 0 0,0 0 1 0 0,-1 0-1 0 0,1 0 1 0 0,0 0-1 0 0,-1 0 1 0 0,1 0-1 0 0,0 0 1 0 0,0 0-1 0 0,-1 0 1 0 0,1 0-1 0 0,0-1 1 0 0,-1 1-1 0 0,1 0 1 0 0,0 0-1 0 0,0 0 1 0 0,-1 0-1 0 0,1 0 1 0 0,0-1-1 0 0,0 1 1 0 0,-1 0-1 0 0,1 0 1 0 0,0-1-1 0 0,0 1 1 0 0,0 0-1 0 0,-1 0 1 0 0,1-1-1 0 0,0 1 1 0 0,0 0-1 0 0,0 0 1 0 0,0-1-1 0 0,0 1 0 0 0,0 0 1 0 0,-1-1-1 0 0,1 1 1 0 0,0 0-1 0 0,0 0 1 0 0,0-1-1 0 0,0 1 1 0 0,0 0-1 0 0,0-1 1 0 0,0 1-1 0 0,0 0 1 0 0,0-1-1 0 0,1 1 1 0 0,-1 0-1 0 0,0-1 1 0 0,0 1-1 0 0,0 0 1 0 0,0 0-1 0 0,0-1 1 0 0,0 1-1 0 0,1 0 1 0 0,-1 0-1 0 0,0-1 10 0 0,-3 1-150 0 0,3 0-56 0 0,-12 9-2860 0 0,7-5-355 0 0,2-2-3595 0 0,1-1-5033 0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47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127 590 3065 0 0,'0'0'1220'0'0,"0"0"-219"0"0,0 0 74 0 0,0 0 255 0 0,0 0 208 0 0,0 0-30 0 0,0 0-258 0 0,0 0-326 0 0,0 0-285 0 0,0 0-143 0 0,0 0-42 0 0,5 9 3271 0 0,5 13-2410 0 0,58 40 1120 0 0,-54-53-2305 0 0,0-1 0 0 0,1 0 0 0 0,0 0 0 0 0,0-2-1 0 0,1 0 1 0 0,0-1 0 0 0,0 0 0 0 0,0-1 0 0 0,1-1-1 0 0,-1 0 1 0 0,1-2 0 0 0,0 0 0 0 0,-1 0 0 0 0,1-2-1 0 0,13-2-129 0 0,-18 1 65 0 0,-1 0-1 0 0,1-2 0 0 0,-1 1 1 0 0,0-1-1 0 0,0-1 0 0 0,0 0 1 0 0,-1-1-1 0 0,0 0 0 0 0,3-2-64 0 0,-1-1 69 0 0,0 0 1 0 0,0 0-1 0 0,-1-1 0 0 0,-1-1 0 0 0,1 0 1 0 0,-2 0-1 0 0,0-1 0 0 0,0 0 0 0 0,-1-1 0 0 0,0 0-69 0 0,-6 8 16 0 0,0-1 0 0 0,-1 1 0 0 0,1 0 0 0 0,-1 0 0 0 0,-1-1-1 0 0,1 1 1 0 0,-1-1 0 0 0,0 1 0 0 0,0-1 0 0 0,0 1 0 0 0,-1-1 0 0 0,1 1-1 0 0,-2 0 1 0 0,1-1 0 0 0,0 1 0 0 0,-1 0 0 0 0,0 0 0 0 0,0 0-1 0 0,-1 0 1 0 0,1 0 0 0 0,-1 1 0 0 0,0-1 0 0 0,-1 1 0 0 0,1-1-1 0 0,-3-1-15 0 0,0-2-19 0 0,-1 1 0 0 0,0 0 0 0 0,-1 1 0 0 0,0 0 0 0 0,1 0 0 0 0,-2 0 0 0 0,1 1 0 0 0,-1 1 0 0 0,0-1 0 0 0,0 1 0 0 0,0 1 0 0 0,0 0 0 0 0,-1 0 0 0 0,1 0 0 0 0,-1 1-1 0 0,0 1 1 0 0,-4 0 19 0 0,6-1-11 0 0,0 2 0 0 0,0-1-1 0 0,0 1 1 0 0,0 0-1 0 0,-1 1 1 0 0,1 0-1 0 0,0 0 1 0 0,0 1-1 0 0,0 0 1 0 0,0 0-1 0 0,1 1 1 0 0,-1 0 0 0 0,0 0-1 0 0,1 1 1 0 0,0 0-1 0 0,0 0 1 0 0,0 0-1 0 0,1 1 1 0 0,-1 0-1 0 0,1 1 1 0 0,0 0 0 0 0,1-1-1 0 0,-1 2 1 0 0,-1 1 11 0 0,0 8 17 0 0,1 0 1 0 0,1 0 0 0 0,0 0-1 0 0,1 1 1 0 0,0-1 0 0 0,2 1-1 0 0,0 0 1 0 0,0 0 0 0 0,2 0-1 0 0,0 0 1 0 0,1 0 0 0 0,1 2-18 0 0,-1 29 94 0 0,0 11 5 0 0,1 8 204 0 0,-3 1 1 0 0,-3 0 0 0 0,-3-1-1 0 0,-3 0 1 0 0,-10 34-304 0 0,15-81 53 0 0,-1 0 0 0 0,0-1 1 0 0,-2 0-1 0 0,0 0 0 0 0,-1 0 1 0 0,-1-1-1 0 0,-1 0 1 0 0,0-1-1 0 0,-1-1 0 0 0,-1 1 1 0 0,-3 0-54 0 0,13-12 1 0 0,-1 0 0 0 0,1-1 0 0 0,-1 0 0 0 0,0 0 1 0 0,-1 0-1 0 0,1 0 0 0 0,-1-1 0 0 0,0 0 0 0 0,1 0 1 0 0,-1 0-1 0 0,-1 0 0 0 0,1-1 0 0 0,0 0 1 0 0,-1 0-1 0 0,1 0 0 0 0,-1-1 0 0 0,1 1 0 0 0,-1-2 1 0 0,0 1-1 0 0,1 0 0 0 0,-1-1 0 0 0,-5-1-1 0 0,9 0-39 0 0,0 0 0 0 0,0 0 0 0 0,0 0 0 0 0,1 0 0 0 0,-1-1 0 0 0,1 1 0 0 0,-1-1 0 0 0,1 1-1 0 0,-1-1 1 0 0,1 1 0 0 0,0-1 0 0 0,0 0 0 0 0,0 0 0 0 0,0 0 0 0 0,0 0 0 0 0,0 0 0 0 0,0 0 0 0 0,0 0 0 0 0,1 0-1 0 0,-1 0 1 0 0,1 0 0 0 0,0 0 0 0 0,0 0 0 0 0,-1 0 0 0 0,1 0 0 0 0,1 0 0 0 0,-1-1 0 0 0,0 1 0 0 0,1-1 39 0 0,6-38-5000 0 0,-2 30-1828 0 0,0 3-5337 0 0</inkml:trace>
  <inkml:trace contextRef="#ctx0" brushRef="#br0" timeOffset="914.759">29 232 8706 0 0,'0'0'1831'0'0,"0"0"-273"0"0,0 0 22 0 0,0 0 66 0 0,0 0-99 0 0,0 0-239 0 0,0 0-339 0 0,0 0-335 0 0,0 0-238 0 0,0 0-101 0 0,0 0-42 0 0,0 0 0 0 0,40-4 2119 0 0,100-16 327 0 0,65-3-1495 0 0,-34 12-798 0 0,-78 7-270 0 0,-93 4-142 0 0,0 0 18 0 0,0 0 6 0 0,0 0-18 0 0,0 0 5 0 0,0 0 8 0 0,0 0 22 0 0,0 0 9 0 0,0 0 13 0 0,0 0-3 0 0,0 0 11 0 0,0 0 19 0 0,0 0 8 0 0,0 0 9 0 0,0 0-23 0 0,0 0-17 0 0,0 0-21 0 0,0 0-12 0 0,0 0 20 0 0,-22-4 85 0 0,-16-12-94 0 0,11 7-2 0 0,1-1 0 0 0,0-2 1 0 0,1 0-1 0 0,0-2 0 0 0,1-1 0 0 0,-9-8-37 0 0,-49-24-248 0 0,77 44 420 0 0,-1 0-1927 0 0,4 2-5484 0 0,2 1-4802 0 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0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4 208 7482 0 0,'0'0'2652'0'0,"0"0"-534"0"0,0 0-272 0 0,0 0-6 0 0,0 0-1 0 0,0 0-188 0 0,0 0-321 0 0,0 0-345 0 0,0 0-241 0 0,0 0-166 0 0,0 0-86 0 0,0 0-56 0 0,0 0-62 0 0,-4-3 555 0 0,198-13 1922 0 0,79 12-2125 0 0,-255 12-522 0 0,-28-9 459 0 0,-2-4-637 0 0,1 0 0 0 0,0-1 0 0 0,1 0 0 0 0,-1-1 0 0 0,1 0 1 0 0,0-1-1 0 0,1 0 0 0 0,0-1 0 0 0,0 0 0 0 0,0-1-26 0 0,-68-90-389 0 0,74 91-442 0 0,4 6-6880 0 0,-1 3-4605 0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3145 0 0,'0'0'2674'0'0,"0"0"-358"0"0,0 0-130 0 0,0 0-51 0 0,0 0-175 0 0,0 0-205 0 0,0 0-208 0 0,0 0-252 0 0,0 0-232 0 0,0 0-199 0 0,0 0-179 0 0,0 0-128 0 0,0 0-94 0 0,27 1 1589 0 0,79 10 323 0 0,117-30-473 0 0,-80-4-1154 0 0,-117 19-978 0 0,-20 6-3428 0 0,-16 3-5939 0 0,7-5-2423 0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1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16 6913 0 0,'0'0'3392'0'0,"0"0"-1642"0"0,0 0-507 0 0,0 0 134 0 0,0 0 101 0 0,0 0-45 0 0,0 0-264 0 0,0 0-357 0 0,0 0-264 0 0,0 0-111 0 0,0 0-3 0 0,0 0-2 0 0,-2 11 2127 0 0,52 1 296 0 0,155-19-438 0 0,-18-24-1720 0 0,-162 30-570 0 0,-26 1-4489 0 0,-4 1-1022 0 0,3 2-7093 0 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4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8 0 0 0,'0'0'1640'0'0,"0"0"-242"0"0,0 0 146 0 0,0 0 219 0 0,0 0 150 0 0,0 0 46 0 0,0 0-201 0 0,0 0-290 0 0,0 0-248 0 0,0 0-206 0 0,0 0-135 0 0,0-7 564 0 0,0 6 3844 0 0,-6 586-2370 0 0,6-577-2910 0 0,1 18 20 0 0,-2 0-1 0 0,0 0 1 0 0,-2 1-1 0 0,0-1 1 0 0,-7 19-27 0 0,-8 18 81 0 0,5-29-30 0 0,13-33-27 0 0,0-1-4 0 0,0 0-5 0 0,0 0-30 0 0,0 0 6 0 0,0 0 22 0 0,0 0-34 0 0,0 0-21 0 0,0 0-39 0 0,0 0-31 0 0,0-19-3136 0 0,0 8-4066 0 0,2 6-4190 0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59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664 645 7050 0 0,'0'0'1134'0'0,"0"0"-113"0"0,0 0 80 0 0,0 0 206 0 0,0 0 148 0 0,0 0 0 0 0,0 0-168 0 0,0 0-237 0 0,0 0-230 0 0,0 0-165 0 0,0 0-94 0 0,-7-14-64 0 0,-23-43-23 0 0,30 56-437 0 0,0 0 0 0 0,-1 0 0 0 0,1 0 0 0 0,-1 0 0 0 0,1 0 0 0 0,-1 0 0 0 0,1 0 0 0 0,-1 0 0 0 0,0 0 1 0 0,0 0-1 0 0,1 1 0 0 0,-1-1 0 0 0,0 0 0 0 0,0 0 0 0 0,0 1 0 0 0,0-1 0 0 0,0 0 0 0 0,0 1 0 0 0,0-1 0 0 0,0 1 0 0 0,0-1 0 0 0,0 1 0 0 0,0 0 0 0 0,0 0 0 0 0,0-1 0 0 0,0 1 1 0 0,-1 0-1 0 0,1 0 0 0 0,0 0 0 0 0,0 0 0 0 0,0 0 0 0 0,0 0 0 0 0,0 0 0 0 0,-1 0 0 0 0,1 1-37 0 0,-5 0 209 0 0,-5 1-154 0 0,0 1 0 0 0,0 1 0 0 0,1 0 1 0 0,-1 0-1 0 0,1 1 0 0 0,0 0 1 0 0,0 1-1 0 0,0 0 0 0 0,1 1 1 0 0,0 0-1 0 0,0 0 0 0 0,1 1 0 0 0,0 0 1 0 0,0 1-1 0 0,-1 2-55 0 0,-9 9 26 0 0,2-6-2 0 0,1 0 0 0 0,0 1 0 0 0,1 1 0 0 0,1 0 0 0 0,1 1 0 0 0,0 0 0 0 0,1 1 0 0 0,1 0 0 0 0,0 1 0 0 0,2 0 0 0 0,0 1 0 0 0,1-1 1 0 0,1 1-1 0 0,1 1 0 0 0,1-1 0 0 0,0 1 0 0 0,2 4-24 0 0,2-22 14 0 0,1 0 0 0 0,0 0 0 0 0,0 0 0 0 0,0-1 1 0 0,0 1-1 0 0,0 0 0 0 0,1-1 0 0 0,-1 1 0 0 0,1 0 0 0 0,0-1 1 0 0,-1 0-1 0 0,1 1 0 0 0,0-1 0 0 0,1 0 0 0 0,-1 0 0 0 0,0 0 1 0 0,0-1-1 0 0,1 1 0 0 0,0 0 0 0 0,-1-1 0 0 0,1 0 0 0 0,0 1 1 0 0,-1-1-1 0 0,1 0 0 0 0,0 0 0 0 0,0-1 0 0 0,0 1 0 0 0,0-1 1 0 0,0 1-1 0 0,0-1 0 0 0,0 0 0 0 0,0 0 0 0 0,2 0-14 0 0,102-21 860 0 0,-74 0-751 0 0,0-1 1 0 0,-2-2-1 0 0,0-2 0 0 0,-2 0 1 0 0,-1-2-1 0 0,-1-1 0 0 0,-2-1 1 0 0,-1-1-1 0 0,-1-2 0 0 0,-2 0 1 0 0,-1-1-1 0 0,10-26-109 0 0,-12 27-36 0 0,-1-2 1 0 0,-2 0-1 0 0,-1 0 0 0 0,-2-1 0 0 0,-2-1 0 0 0,-1 0 1 0 0,-2-1-1 0 0,-2 1 0 0 0,-1-1 0 0 0,-2 0 1 0 0,-2-32 35 0 0,-28-4-220 0 0,27 72 207 0 0,0 0 0 0 0,0 1 0 0 0,-1-1 0 0 0,1 1 0 0 0,0-1 0 0 0,0 1 0 0 0,-1 0 0 0 0,1 0 0 0 0,-1-1 0 0 0,1 1 0 0 0,-1 0 0 0 0,1 0 0 0 0,-1 1 0 0 0,0-1 0 0 0,0 0 0 0 0,1 0 0 0 0,-1 1 0 0 0,0-1 0 0 0,0 1 0 0 0,0 0 0 0 0,1-1 0 0 0,-1 1 0 0 0,0 0 0 0 0,0 0 0 0 0,0 0 0 0 0,0 0 1 0 0,0 1-1 0 0,0-1 0 0 0,1 0 0 0 0,-1 1 0 0 0,0-1 0 0 0,0 1 0 0 0,1 0 0 0 0,-1 0 0 0 0,0-1 0 0 0,1 1 0 0 0,-1 0 0 0 0,0 0 0 0 0,1 1 0 0 0,-1 0 13 0 0,-7 8 38 0 0,1 0 1 0 0,1 1-1 0 0,0 0 0 0 0,1 0 1 0 0,0 1-1 0 0,0 0 0 0 0,1 0 1 0 0,1 0-1 0 0,0 0 0 0 0,1 1 1 0 0,0 0-1 0 0,1 0 1 0 0,0 0-1 0 0,1 0 0 0 0,0 0 1 0 0,1 0-1 0 0,1 0 0 0 0,2 12-38 0 0,-3-23 13 0 0,2 26 156 0 0,1 0 1 0 0,2 0-1 0 0,1-1 1 0 0,1 0-1 0 0,1 0 1 0 0,9 19-170 0 0,24 90 474 0 0,-10 140 88 0 0,-15-232-490 0 0,-7-52-182 0 0,-9-29-2594 0 0,0 14-7823 0 0,0 18-1248 0 0</inkml:trace>
  <inkml:trace contextRef="#ctx0" brushRef="#br0" timeOffset="419.207">1249 225 10298 0 0,'0'0'2326'0'0,"0"0"-891"0"0,0 0-384 0 0,0 0 29 0 0,0 0 26 0 0,0 0-51 0 0,0 0-197 0 0,0 0-247 0 0,0 0-221 0 0,0 0-121 0 0,0 0-38 0 0,0 0 11 0 0,0 0 53 0 0,1 5 28 0 0,5 62 968 0 0,-3 1 0 0 0,-3 1 0 0 0,-4 20-1291 0 0,-28 254 459 0 0,32-270-1689 0 0,17-80-5178 0 0,-14 2 5075 0 0,5-8-6916 0 0,-4 5-433 0 0</inkml:trace>
  <inkml:trace contextRef="#ctx0" brushRef="#br0" timeOffset="887.491">1487 347 13395 0 0,'0'0'659'0'0,"0"0"-438"0"0,0 0-68 0 0,0 0 219 0 0,0 0 293 0 0,0 0 209 0 0,0 0 59 0 0,0 0-53 0 0,0 0-81 0 0,0 0-112 0 0,0 0-79 0 0,0 0-8 0 0,0 0 3 0 0,7 24-23 0 0,25 76-51 0 0,-11 56 961 0 0,0 61-938 0 0,8-85-317 0 0,-29-132-226 0 0,1 1 1 0 0,-1 0 0 0 0,0-1-1 0 0,0 1 1 0 0,0-1 0 0 0,1 1-1 0 0,-1 0 1 0 0,0-1 0 0 0,1 1-1 0 0,-1-1 1 0 0,0 1 0 0 0,1-1-1 0 0,-1 1 1 0 0,1-1 0 0 0,-1 1-1 0 0,1-1 1 0 0,-1 1 0 0 0,1-1-1 0 0,-1 0 1 0 0,1 1-1 0 0,-1-1 1 0 0,1 0 0 0 0,-1 1-1 0 0,1-1 1 0 0,0 0 0 0 0,-1 0-1 0 0,1 1 1 0 0,0-1 0 0 0,-1 0-1 0 0,1 0 1 0 0,0 0 0 0 0,-1 0-1 0 0,1 0 1 0 0,0 0 0 0 0,-1 0-1 0 0,1 0 1 0 0,-1 0 0 0 0,1-1-1 0 0,0 1 1 0 0,-1 0 0 0 0,1 0-1 0 0,0-1 1 0 0,-1 1 0 0 0,1 0-1 0 0,-1 0 1 0 0,1-1 0 0 0,-1 1-1 0 0,1-1 1 0 0,-1 1 0 0 0,1 0-1 0 0,-1-1 1 0 0,1 1 0 0 0,-1-1-1 0 0,1 0 1 0 0,-1 0-10 0 0,24-37 683 0 0,-22 33-718 0 0,163-343 329 0 0,-96 256-446 0 0,-62 81-850 0 0,-9 9-2760 0 0,-2 4-4212 0 0,0 1-2779 0 0</inkml:trace>
  <inkml:trace contextRef="#ctx0" brushRef="#br0" timeOffset="1384.433">1560 207 7626 0 0,'0'0'3959'0'0,"0"0"-1860"0"0,0 0-694 0 0,0 0-52 0 0,0 0-51 0 0,0 0-139 0 0,0 0-274 0 0,0 0-310 0 0,0 0-236 0 0,0 0-169 0 0,0 0-60 0 0,0 0 5 0 0,0 0 47 0 0,5 0 81 0 0,139 18 1828 0 0,-2 1-1684 0 0,-129-17-358 0 0,-15-9 1509 0 0,-47-62-950 0 0,-16-20-401 0 0,61 32-1249 0 0,14 43-2218 0 0,7 5-3853 0 0,-11 9-4201 0 0</inkml:trace>
  <inkml:trace contextRef="#ctx0" brushRef="#br0" timeOffset="1767.489">2249 37 13043 0 0,'0'0'1423'0'0,"0"0"-478"0"0,0 0-203 0 0,0 0-3 0 0,0 0 7 0 0,0 0 8 0 0,0 0-18 0 0,0 0-20 0 0,0 0-8 0 0,0 0-31 0 0,0 0-88 0 0,0 0-94 0 0,0 0-44 0 0,2 29-53 0 0,8 90-60 0 0,-8-62-146 0 0,-2-1 1 0 0,-2 1-1 0 0,-3 0 1 0 0,-7 27-193 0 0,0 5 50 0 0,7-46-678 0 0,-9 77 1237 0 0,12-79-3329 0 0,1 0-3291 0 0,1-35-4766 0 0</inkml:trace>
  <inkml:trace contextRef="#ctx0" brushRef="#br0" timeOffset="2240.396">1 1271 5329 0 0,'0'0'2511'0'0,"0"0"-817"0"0,0 0-218 0 0,0 0 117 0 0,39 2 15 0 0,129 9-85 0 0,79-6 2170 0 0,58-17 645 0 0,94-24-4338 0 0,-100 8 606 0 0,-78 10-741 0 0,195 10 135 0 0,-407 7-246 0 0,0 1 1 0 0,0 1-1 0 0,0-1 0 0 0,0 1 0 0 0,0 1 1 0 0,0 0-1 0 0,0 0 0 0 0,0 1 1 0 0,0 0-1 0 0,-1 0 0 0 0,1 1 1 0 0,-1 0-1 0 0,0 1 0 0 0,3 2 246 0 0,-4 8-3481 0 0,-7-4-2244 0 0,0-8 2718 0 0,0 1-5576 0 0</inkml:trace>
  <inkml:trace contextRef="#ctx0" brushRef="#br0" timeOffset="2902.066">638 1613 1592 0 0,'0'0'2227'0'0,"0"0"-362"0"0,0 0-42 0 0,0 0 35 0 0,0 0-69 0 0,0 0-131 0 0,0 0-146 0 0,0 0-181 0 0,0 0-193 0 0,-34 8-138 0 0,-108 26-137 0 0,56-1 669 0 0,75-27-1408 0 0,0 2-1 0 0,1 0 1 0 0,0 0 0 0 0,0 1-1 0 0,0 0 1 0 0,1 1-1 0 0,1 0 1 0 0,-1 0 0 0 0,2 1-1 0 0,-1 0 1 0 0,2 0-1 0 0,-1 1 1 0 0,2-1-1 0 0,-1 1 1 0 0,2 1 0 0 0,0-1-1 0 0,0 1 1 0 0,1 0-1 0 0,0 0 1 0 0,2 0 0 0 0,-1 0-1 0 0,1 0 1 0 0,1 0-1 0 0,1 7-123 0 0,0-13 27 0 0,0-1 0 0 0,0 0-1 0 0,1 0 1 0 0,0 0 0 0 0,0 0 0 0 0,1 0-1 0 0,0 0 1 0 0,0 0 0 0 0,0-1 0 0 0,0 1-1 0 0,1-1 1 0 0,0 0 0 0 0,0 0 0 0 0,0-1-1 0 0,1 1 1 0 0,0-1 0 0 0,0 0-1 0 0,0 0 1 0 0,0 0 0 0 0,0-1 0 0 0,1 0-1 0 0,0 0 1 0 0,0 0 0 0 0,-1-1 0 0 0,1 0-1 0 0,2 1-26 0 0,7 1 81 0 0,-1 0-1 0 0,1 0 1 0 0,-1-1-1 0 0,1-1 0 0 0,0-1 1 0 0,0 0-1 0 0,0 0 0 0 0,0-2 1 0 0,0 0-1 0 0,13-3-80 0 0,-5-2 78 0 0,0-2-1 0 0,-1 0 1 0 0,0-1-1 0 0,-1-1 0 0 0,0-1 1 0 0,-1-1-1 0 0,0-1 1 0 0,-1-1-1 0 0,0 0 1 0 0,-1-2-1 0 0,-1 0 1 0 0,0-1-1 0 0,-1 0 0 0 0,9-14-77 0 0,-12 9-24 0 0,0 1 0 0 0,-1-1 0 0 0,-1-1 0 0 0,-1 0 0 0 0,-1-1 0 0 0,-2 0 0 0 0,0 0 0 0 0,-1-1 0 0 0,-2 1-1 0 0,0-1 1 0 0,-2 0 0 0 0,0 0 0 0 0,-2-13 24 0 0,0 28-70 0 0,-1 0-1 0 0,1 1 0 0 0,-2-1 1 0 0,1 0-1 0 0,-1 1 1 0 0,-1 0-1 0 0,0-1 1 0 0,0 1-1 0 0,-1 0 0 0 0,0 0 1 0 0,0 1-1 0 0,-1-1 1 0 0,0 1-1 0 0,-1 0 0 0 0,0 0 1 0 0,0 1-1 0 0,0 0 1 0 0,-1 0-1 0 0,0 0 1 0 0,-1 1-1 0 0,1 0 0 0 0,-1 0 1 0 0,0 1-1 0 0,-1 0 1 0 0,1 1-1 0 0,-1 0 1 0 0,0 0-1 0 0,0 0 0 0 0,0 2 1 0 0,-1-1-1 0 0,1 1 1 0 0,-1 0-1 0 0,1 1 1 0 0,-1 0-1 0 0,0 0 0 0 0,1 1 1 0 0,-6 1 70 0 0,10 0-2 0 0,0 0 1 0 0,0 0-1 0 0,0 0 0 0 0,0 1 1 0 0,0 0-1 0 0,0 0 1 0 0,1 0-1 0 0,-1 1 0 0 0,1 0 1 0 0,-1-1-1 0 0,1 1 1 0 0,0 1-1 0 0,0-1 0 0 0,0 1 1 0 0,0-1-1 0 0,1 1 1 0 0,0 0-1 0 0,-1 1 0 0 0,2-1 1 0 0,-1 0-1 0 0,0 1 1 0 0,1 0-1 0 0,0 0 0 0 0,0-1 1 0 0,0 1-1 0 0,1 1 2 0 0,-22 134 307 0 0,24-117-139 0 0,2 0 0 0 0,1 0-1 0 0,0-1 1 0 0,2 1 0 0 0,1-1-1 0 0,0 0 1 0 0,2-1 0 0 0,0 0-1 0 0,1 0 1 0 0,2-1 0 0 0,12 19-168 0 0,102 152 844 0 0,-125-190-902 0 0,0 1 0 0 0,0-1 0 0 0,0 0-1 0 0,0 1 1 0 0,1-1 0 0 0,-1 0 0 0 0,0 0 0 0 0,0 0 0 0 0,1 0 0 0 0,-1 0 0 0 0,1 0 0 0 0,-1-1-1 0 0,0 1 1 0 0,1 0 0 0 0,0-1 0 0 0,-1 1 0 0 0,1-1 0 0 0,-1 1 0 0 0,1-1 0 0 0,0 0-1 0 0,-1 0 1 0 0,1 0 0 0 0,0 0 0 0 0,-1 0 0 0 0,1 0 0 0 0,0 0 0 0 0,-1 0 0 0 0,1-1 0 0 0,0 1-1 0 0,-1-1 1 0 0,1 1 0 0 0,-1-1 0 0 0,1 1 0 0 0,-1-1 0 0 0,1 0 0 0 0,-1 0 0 0 0,0 0 0 0 0,1 0-1 0 0,-1 0 59 0 0,34-30-9443 0 0,-32 28 7845 0 0,4-1-9253 0 0</inkml:trace>
  <inkml:trace contextRef="#ctx0" brushRef="#br0" timeOffset="3254.712">1352 1451 13963 0 0,'0'0'1827'0'0,"0"0"-801"0"0,0 0-334 0 0,0 0 117 0 0,0 0 186 0 0,0 0 97 0 0,0 0-78 0 0,0 0-189 0 0,0 0-199 0 0,0 0-182 0 0,0 0-129 0 0,-19 36-102 0 0,-58 115-65 0 0,11 16 208 0 0,59-144-330 0 0,1 1 0 0 0,2 0 1 0 0,0 0-1 0 0,2 0 0 0 0,0 1 0 0 0,2-1 0 0 0,2 21-26 0 0,-2-42 16 0 0,0 0 1 0 0,1 0-1 0 0,-1 1 1 0 0,1-1-1 0 0,0 0 0 0 0,0 0 1 0 0,0 0-1 0 0,1 0 1 0 0,-1 0-1 0 0,1 0 0 0 0,-1 0 1 0 0,1 0-1 0 0,0-1 1 0 0,0 1-1 0 0,0-1 1 0 0,1 1-1 0 0,-1-1 0 0 0,0 0 1 0 0,1 0-1 0 0,0 0 1 0 0,-1 0-1 0 0,1 0 0 0 0,0-1 1 0 0,0 1-1 0 0,0-1 1 0 0,0 1-1 0 0,0-1 0 0 0,0 0 1 0 0,0-1-1 0 0,1 1 1 0 0,-1 0-17 0 0,103-14 691 0 0,47-49-565 0 0,-140 28-2258 0 0,-16 20-7968 0 0,1 10-1434 0 0</inkml:trace>
  <inkml:trace contextRef="#ctx0" brushRef="#br0" timeOffset="3505.223">955 1790 13651 0 0,'0'0'2116'0'0,"0"0"-1054"0"0,0 0-407 0 0,0 0 113 0 0,0 0 163 0 0,0 0 30 0 0,0 0-66 0 0,0 0-124 0 0,33-8-146 0 0,106-25-114 0 0,11 5 292 0 0,-65 19-716 0 0,-3 0-2029 0 0,-27 0-6089 0 0,-38 6-3407 0 0</inkml:trace>
  <inkml:trace contextRef="#ctx0" brushRef="#br0" timeOffset="3866.423">2540 1013 14571 0 0,'0'0'1452'0'0,"0"0"-543"0"0,0 0-187 0 0,0 0 47 0 0,0 0 100 0 0,0 0 75 0 0,0 0-34 0 0,0 0-102 0 0,0 0-110 0 0,0 0-102 0 0,0 0-79 0 0,0 0-54 0 0,0 0-55 0 0,30 0-53 0 0,98 0-43 0 0,122-23 701 0 0,-154 3-3521 0 0,-89 19 275 0 0,-5 1-2918 0 0,0 0-2951 0 0</inkml:trace>
  <inkml:trace contextRef="#ctx0" brushRef="#br0" timeOffset="4120.627">2536 1230 8770 0 0,'0'0'5117'0'0,"0"0"-3485"0"0,0 0-972 0 0,0 0 257 0 0,0 0 252 0 0,0 0 73 0 0,0 0-130 0 0,0 0-226 0 0,0 0-212 0 0,33-3-155 0 0,107-13-117 0 0,110-27 346 0 0,-133 25-825 0 0,1 0-2291 0 0,-40 2-7525 0 0,-63 13-1073 0 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08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3193 0 0,'0'0'1601'0'0,"0"0"32"0"0,0 0 155 0 0,0 0 237 0 0,0 0-8 0 0,0 0-263 0 0,0 0-351 0 0,0 0-272 0 0,0 0-164 0 0,0 0-82 0 0,0 0-51 0 0,0 0-70 0 0,0 0-57 0 0,2-2-44 0 0,-1 0-292 0 0,3-4-329 0 0,2 4 2977 0 0,-5 2-2659 0 0,-1 0-20 0 0,0 0-53 0 0,0 0-37 0 0,0 0-24 0 0,0 0-20 0 0,0 0-52 0 0,0 0-20 0 0,0 23 362 0 0,21 75 315 0 0,-11-12-295 0 0,-4 1 1 0 0,-4 71-517 0 0,3 64 312 0 0,-1 47 42 0 0,-8-195-209 0 0,4-74-141 0 0,0 0 17 0 0,0 0-6 0 0,0 0 0 0 0,0 0-19 0 0,0 0 6 0 0,0 0-12 0 0,0 0 34 0 0,0 0-23 0 0,0 0 11 0 0,0 0-15 0 0,0 0-2 0 0,0 0 8 0 0,0 0-11 0 0,0 0-3 0 0,0 0 32 0 0,0 0-18 0 0,0 0-7 0 0,-9-19-3987 0 0,7 12-2109 0 0,1 2-6628 0 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05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1 193 0 0 0,'0'0'1316'0'0,"0"0"111"0"0,0 0 166 0 0,0 0 138 0 0,0 0 96 0 0,0 0-22 0 0,0 0-235 0 0,0 0-180 0 0,0 0-213 0 0,0 0-170 0 0,0 0-81 0 0,0 0-90 0 0,0 0-55 0 0,0-4-47 0 0,0-14-33 0 0,0 13-35 0 0,0 5-37 0 0,0 0-38 0 0,0 0-25 0 0,0 0-64 0 0,0 0-64 0 0,0 0-36 0 0,0 0-88 0 0,0 0-38 0 0,0 0-13 0 0,0 0-37 0 0,0 0-4 0 0,0 0-10 0 0,0 0-31 0 0,0 0-35 0 0,0 0-9 0 0,0 0-21 0 0,0 0-5 0 0,0 0 15 0 0,0 17 328 0 0,29 144 991 0 0,-5 240-249 0 0,-23-301-1078 0 0,4 127 159 0 0,1-135-103 0 0,-6-92-181 0 0,0 0-17 0 0,0 0 11 0 0,0 0 3 0 0,0 0 25 0 0,0 0 13 0 0,0 0-28 0 0,0 0-5 0 0,0 0 10 0 0,0 0 4 0 0,0 0 2 0 0,0 0-16 0 0,0 0-2 0 0,0 0 27 0 0,0 0-11 0 0,0 0-23 0 0,0 0-33 0 0,0 0 28 0 0,0 0 33 0 0,0 0 7 0 0,0 0-33 0 0,0 0-27 0 0,0 0-30 0 0,0 0-87 0 0,0 0-159 0 0,0-11-4545 0 0,0 7-3539 0 0,0 0-4293 0 0</inkml:trace>
  <inkml:trace contextRef="#ctx0" brushRef="#br0" timeOffset="1365.355">292 494 128 0 0,'0'0'826'0'0,"0"0"180"0"0,0 0 313 0 0,0 0 443 0 0,0 0 283 0 0,0 0 44 0 0,0 0-114 0 0,0 0-224 0 0,0 0-190 0 0,0 0-164 0 0,0 0-112 0 0,0 0-120 0 0,1-4-130 0 0,2-11-127 0 0,-2 11-129 0 0,-1 4-88 0 0,0 0-64 0 0,0 0-46 0 0,0 0-22 0 0,0 0-26 0 0,0 0-46 0 0,93 177 2803 0 0,7 46-2544 0 0,-24-83-520 0 0,-48-106-175 0 0,-28-34-35 0 0,0 0 12 0 0,0 0 20 0 0,0 0 23 0 0,0 0 14 0 0,0 0 10 0 0,0 0 29 0 0,0 0 16 0 0,0 0 0 0 0,0-24 376 0 0,0 4-520 0 0,1-1 0 0 0,1 1 0 0 0,0-1-1 0 0,2 1 1 0 0,0 0 0 0 0,1 0 0 0 0,1 0 0 0 0,1 1 0 0 0,8-16 4 0 0,29-46 29 0 0,40-98-101 0 0,-66 105 76 0 0,-18 74-11 0 0,0-12-945 0 0,-8 12-4616 0 0,3 0-146 0 0,-1 0-6389 0 0</inkml:trace>
  <inkml:trace contextRef="#ctx0" brushRef="#br0" timeOffset="2060.949">282 255 5009 0 0,'0'0'2634'0'0,"0"0"-770"0"0,0 0-198 0 0,0 0 72 0 0,0 0 37 0 0,0 0-24 0 0,0 0-205 0 0,0 0-288 0 0,0 0-232 0 0,0 0-219 0 0,0 0-126 0 0,0 0-63 0 0,0 0-47 0 0,-5-2-39 0 0,-1 0-827 0 0,6 2 373 0 0,1 0-1 0 0,-1 0 0 0 0,1 0 0 0 0,-1-1 0 0 0,0 1 0 0 0,1 0 0 0 0,-1 0 0 0 0,1 0 0 0 0,-1-1 1 0 0,0 1-1 0 0,1 0 0 0 0,-1 0 0 0 0,0-1 0 0 0,1 1 0 0 0,-1 0 0 0 0,0-1 0 0 0,0 1 0 0 0,1 0 0 0 0,-1-1 1 0 0,0 1-1 0 0,0 0 0 0 0,0-1 0 0 0,1 1 0 0 0,-1-1 0 0 0,0 1 0 0 0,0 0 0 0 0,0-1 0 0 0,0 1 0 0 0,0-1 1 0 0,0 1-1 0 0,0 0 0 0 0,0-1 0 0 0,0 1 0 0 0,0-1 0 0 0,0 1 0 0 0,0-1 0 0 0,0 1 0 0 0,0 0 0 0 0,0-1 1 0 0,0 1-1 0 0,-1-1 0 0 0,1 1 0 0 0,0 0 0 0 0,0-1 0 0 0,0 1-77 0 0,37-9 216 0 0,1 2 0 0 0,1 1 1 0 0,-1 2-1 0 0,1 2 0 0 0,-1 1 0 0 0,12 3-216 0 0,-9-2 97 0 0,68 0 39 0 0,-114 0 1312 0 0,-72-77-1375 0 0,0-23-338 0 0,77 100 195 0 0,-1-1-1 0 0,1 0 1 0 0,-1 1-1 0 0,1-1 1 0 0,0 0-1 0 0,0 1 1 0 0,-1-1 0 0 0,1 0-1 0 0,0 0 1 0 0,0 1-1 0 0,0-1 1 0 0,-1 0 0 0 0,1 0-1 0 0,0 1 1 0 0,0-1-1 0 0,0 0 1 0 0,0 0 0 0 0,0 1-1 0 0,1-1 1 0 0,-1 0-1 0 0,0 0 1 0 0,0 1-1 0 0,0-1 1 0 0,1 0 0 0 0,-1 1-1 0 0,0-1 1 0 0,1 0-1 0 0,-1 1 1 0 0,1-1 0 0 0,-1 0-1 0 0,1 1 1 0 0,-1-1-1 0 0,1 1 1 0 0,-1-1-1 0 0,1 1 1 0 0,-1-1 0 0 0,1 1-1 0 0,0-1 1 0 0,-1 1-1 0 0,1 0 1 0 0,0-1 0 0 0,-1 1-1 0 0,1 0 71 0 0,10-3-3800 0 0,0 2-3416 0 0,-6 1-4936 0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5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0 632 776 0 0,'0'0'2287'0'0,"0"0"-830"0"0,0 0-136 0 0,0 0 250 0 0,0 0 258 0 0,0 0 32 0 0,0 0-234 0 0,0 0-353 0 0,0 0-283 0 0,0 0-170 0 0,0 0-114 0 0,0 0-60 0 0,0 0-18 0 0,3 0 21 0 0,193 50 5258 0 0,-184-49-5767 0 0,0 1-13 0 0,-1-1 1 0 0,1 0 0 0 0,0-1 0 0 0,0 0 0 0 0,0-1 0 0 0,0 0-1 0 0,-1-1 1 0 0,1 0 0 0 0,11-4-129 0 0,-17 4 37 0 0,1-1 0 0 0,-1 0 0 0 0,0 0 0 0 0,1 0 0 0 0,-2-1 0 0 0,1 0 0 0 0,0-1 0 0 0,-1 1 0 0 0,0-1 0 0 0,0 0 0 0 0,0 0 0 0 0,0 0-1 0 0,-1-1 1 0 0,0 0 0 0 0,0 0 0 0 0,-1 0 0 0 0,1 0 0 0 0,-1 0 0 0 0,-1-1 0 0 0,1 1 0 0 0,-1-1 0 0 0,0 0 0 0 0,-1 0 0 0 0,0 0 0 0 0,0 0 0 0 0,0 0 0 0 0,-1-2-37 0 0,0 3-17 0 0,-1 0-1 0 0,0 1 1 0 0,0-1 0 0 0,-1 1 0 0 0,1-1 0 0 0,-1 1 0 0 0,0-1 0 0 0,-1 1-1 0 0,0 0 1 0 0,1 0 0 0 0,-1 0 0 0 0,-1 1 0 0 0,1-1 0 0 0,-1 1 0 0 0,0-1-1 0 0,0 1 1 0 0,0 0 0 0 0,0 1 0 0 0,-1-1 0 0 0,0 1 0 0 0,1 0-1 0 0,-1 0 1 0 0,0 0 0 0 0,-1 1 0 0 0,1 0 0 0 0,0 0 0 0 0,-1 0 0 0 0,1 0-1 0 0,-1 1 1 0 0,0 0 0 0 0,1 0 0 0 0,-1 1 0 0 0,0-1 0 0 0,1 1 0 0 0,-7 1 17 0 0,6-1-6 0 0,0 0 0 0 0,0 0 0 0 0,0 0 0 0 0,0 1 0 0 0,0 0 0 0 0,0 0 0 0 0,0 0 0 0 0,0 1 0 0 0,1 0 1 0 0,-1 0-1 0 0,0 0 0 0 0,1 1 0 0 0,-1 0 0 0 0,1 0 0 0 0,0 0 0 0 0,0 1 0 0 0,0 0 0 0 0,1 0 0 0 0,-1 0 0 0 0,1 0 1 0 0,0 1-1 0 0,0 0 0 0 0,1-1 0 0 0,-1 1 0 0 0,1 1 0 0 0,0-1 0 0 0,0 0 0 0 0,1 1 0 0 0,0 0 0 0 0,0-1 0 0 0,0 1 1 0 0,1 0-1 0 0,-1 0 0 0 0,1 0 0 0 0,1 2 6 0 0,30 314 596 0 0,-29-301-577 0 0,-1 0 0 0 0,-2 0 0 0 0,0-1 0 0 0,-1 1 0 0 0,-1-1 0 0 0,-1 1 1 0 0,0-1-1 0 0,-2 0 0 0 0,0-1 0 0 0,-2 0 0 0 0,0 0 0 0 0,-1-1 0 0 0,-10 15-19 0 0,-19-1-328 0 0,40-63-3894 0 0,0 25 2811 0 0,0-2-2144 0 0,0 2-1807 0 0,-1-1-6395 0 0</inkml:trace>
  <inkml:trace contextRef="#ctx0" brushRef="#br0" timeOffset="8102.343">60 193 0 0 0,'0'0'496'0'0,"0"0"770"0"0,0 0 189 0 0,0 0-55 0 0,0 0-109 0 0,0 0-51 0 0,-13 0 3178 0 0,8 0 2311 0 0,29 0 1585 0 0,113 0-7597 0 0,43 28-373 0 0,-90-6 1103 0 0,-106-45-1220 0 0,-19-35-142 0 0,0 7 23 0 0,-17-40-61 0 0,43 75 14 0 0,10 16-118 0 0,-1 0 1 0 0,0 0 0 0 0,0 0-1 0 0,0 0 1 0 0,1 0 0 0 0,-1 0-1 0 0,0 0 1 0 0,0 0 0 0 0,1 0-1 0 0,-1 0 1 0 0,0 0 0 0 0,0 0-1 0 0,0 0 1 0 0,0 0 0 0 0,1-1-1 0 0,-1 1 1 0 0,0 0 0 0 0,0 0-1 0 0,0 0 1 0 0,0 0-1 0 0,1-1 1 0 0,-1 1 0 0 0,0 0-1 0 0,0 0 1 0 0,0 0 0 0 0,0-1-1 0 0,0 1 1 0 0,0 0 0 0 0,0 0-1 0 0,0 0 1 0 0,0-1 56 0 0,16 14-2914 0 0,-8-3-4820 0 0,-4-6-4515 0 0</inkml:trace>
  <inkml:trace contextRef="#ctx0" brushRef="#br0" timeOffset="9056.724">698 39 2969 0 0,'0'0'1924'0'0,"0"0"-328"0"0,0 0-13 0 0,0 0 188 0 0,0 0 129 0 0,0 0-60 0 0,0 0-209 0 0,0 0-293 0 0,0 0-254 0 0,0 0-153 0 0,0 0-87 0 0,0 0-65 0 0,0 0-81 0 0,6 1 2526 0 0,3 372 586 0 0,-22-223-3601 0 0,9 84-26 0 0,4-144-96 0 0,-18 14-58 0 0,19-92 36 0 0,-8-13-4169 0 0,5-1 2955 0 0,-1-1-3006 0 0,1 0-2684 0 0,0 0-5409 0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1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50 0 0 0,'0'0'380'0'0,"0"0"418"0"0,0 0 186 0 0,0 0 101 0 0,0 0 94 0 0,0 0 74 0 0,0 0-29 0 0,0 0-16 0 0,0 0 2 0 0,0 0-58 0 0,-10-4 3 0 0,-48-26 1921 0 0,-39 14 3386 0 0,94 16-6418 0 0,1 0 1 0 0,-1 0-1 0 0,1 1 1 0 0,-1-1-1 0 0,1 1 1 0 0,-1-1-1 0 0,1 1 1 0 0,-1 0-1 0 0,1 0 1 0 0,0 0-1 0 0,-1 0 1 0 0,1 0-1 0 0,0 1 1 0 0,0-1-1 0 0,0 1 1 0 0,0-1-1 0 0,0 1 1 0 0,0 0-1 0 0,0 0 1 0 0,0 0-1 0 0,1 0 1 0 0,-1 0-1 0 0,1 0 1 0 0,0 0-1 0 0,-1 0 1 0 0,1 1-1 0 0,0-1 1 0 0,0 0-1 0 0,1 1 1 0 0,-1-1-1 0 0,0 1 1 0 0,1-1-1 0 0,-1 1 1 0 0,1 0-1 0 0,0-1 1 0 0,0 1-1 0 0,0-1 1 0 0,0 1-1 0 0,1-1 1 0 0,-1 1-1 0 0,1 1-44 0 0,-27 242 878 0 0,4 115-182 0 0,-3-9 623 0 0,21-225 328 0 0,27-128-1594 0 0,201-2 313 0 0,39-12-44 0 0,-262 15-318 0 0,-1 0 16 0 0,0 0 8 0 0,0 0-4 0 0,0 0 7 0 0,-22-27-3165 0 0,14 20-5572 0 0,3 2-3743 0 0</inkml:trace>
  <inkml:trace contextRef="#ctx0" brushRef="#br0" timeOffset="740.863">374 609 6521 0 0,'0'0'2190'0'0,"0"0"-299"0"0,0 0-81 0 0,0 0-46 0 0,0 0-114 0 0,0 0-202 0 0,0 0-266 0 0,0 0-237 0 0,0 0-222 0 0,0 0-125 0 0,0 0-103 0 0,0 0-73 0 0,0 0-42 0 0,1-8 403 0 0,164 0 2146 0 0,-68 1-1972 0 0,-170 15-786 0 0,-27 11-124 0 0,76-15 78 0 0,42-1 43 0 0,182-14 12 0 0,-189 14-262 0 0,-9-3-2874 0 0,0 1-3895 0 0,-2-1-5390 0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6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49 4425 0 0,'0'0'2476'0'0,"0"0"-294"0"0,0 0-41 0 0,0 0-23 0 0,0 0-137 0 0,0 0-268 0 0,0 0-322 0 0,0 0-291 0 0,0 0-221 0 0,0 0-148 0 0,0 0-117 0 0,0 0-80 0 0,0 0-51 0 0,-11 14-33 0 0,-80 99 640 0 0,14-11-298 0 0,68-90-749 0 0,2 1 1 0 0,-1 1-1 0 0,2-1 1 0 0,0 1-1 0 0,0 0 0 0 0,1 1 1 0 0,1-1-1 0 0,0 1 1 0 0,1 0-1 0 0,1 0 0 0 0,0 11-43 0 0,2-22 14 0 0,0 1 0 0 0,1-1-1 0 0,-1 1 1 0 0,1 0 0 0 0,0-1-1 0 0,1 1 1 0 0,-1-1 0 0 0,1 0-1 0 0,0 1 1 0 0,0-1 0 0 0,0 0-1 0 0,0 0 1 0 0,1 0 0 0 0,-1-1-1 0 0,1 1 1 0 0,0-1 0 0 0,1 1-1 0 0,-1-1 1 0 0,0 0 0 0 0,1 0-1 0 0,0 0 1 0 0,0-1 0 0 0,-1 1-1 0 0,2-1 1 0 0,-1 0 0 0 0,0 0-1 0 0,0 0 1 0 0,1-1-1 0 0,-1 1 1 0 0,5 0-14 0 0,4 1 66 0 0,1-1 0 0 0,0 0 0 0 0,0 0 0 0 0,0-1 0 0 0,0-1 1 0 0,0-1-1 0 0,0 0 0 0 0,0 0 0 0 0,12-4-66 0 0,1-2 137 0 0,0-1 1 0 0,0-1 0 0 0,-1-1-1 0 0,-1-1 1 0 0,1-1 0 0 0,-2-2-1 0 0,0 0 1 0 0,0-2 0 0 0,-2 0-1 0 0,0-2 1 0 0,-1 0 0 0 0,0-2-1 0 0,11-15-137 0 0,-25 28 19 0 0,-2 0-1 0 0,1-1 1 0 0,-1 0-1 0 0,0 0 1 0 0,0 0-1 0 0,-1 0 1 0 0,0 0-1 0 0,-1-1 1 0 0,0 0-1 0 0,0 0 1 0 0,-1 0-1 0 0,0 0 1 0 0,-1 0-1 0 0,0 0 1 0 0,0-1-1 0 0,-1 1 0 0 0,0 0 1 0 0,0-1-1 0 0,-1 1 1 0 0,-1 0-1 0 0,1 0 1 0 0,-2 0-1 0 0,1 0 1 0 0,-1 0-1 0 0,0 0 1 0 0,-1 1-1 0 0,0-1 1 0 0,-1 1-1 0 0,1 0 1 0 0,-2 0-1 0 0,1 1 1 0 0,-1 0-1 0 0,0 0 1 0 0,-5-4-19 0 0,1 3-33 0 0,-1 1 1 0 0,0 1 0 0 0,-1 0 0 0 0,0 0-1 0 0,0 1 1 0 0,0 1 0 0 0,0 0 0 0 0,-1 1-1 0 0,1 0 1 0 0,-1 1 0 0 0,0 0 0 0 0,0 1-1 0 0,0 0 1 0 0,0 1 0 0 0,0 1 0 0 0,0 0-1 0 0,1 1 1 0 0,-10 2 32 0 0,-100 36-3152 0 0,13 22-7755 0 0,88-46-1189 0 0</inkml:trace>
  <inkml:trace contextRef="#ctx0" brushRef="#br0" timeOffset="384.994">0 411 8474 0 0,'0'0'2231'0'0,"0"0"-296"0"0,0 0-81 0 0,0 0 2 0 0,0 0-45 0 0,0 0-156 0 0,0 0-249 0 0,0 0-273 0 0,0 0-251 0 0,0 0-234 0 0,0 0-196 0 0,0 0-168 0 0,0 0-125 0 0,4-9-36 0 0,-1 0-94 0 0,-2 6-18 0 0,0 0 1 0 0,1-1-1 0 0,-1 1 0 0 0,1 0 0 0 0,-1 0 0 0 0,1 0 0 0 0,0 0 0 0 0,0 0 0 0 0,0 0 1 0 0,0 0-1 0 0,1 1 0 0 0,-1-1 0 0 0,1 1 0 0 0,0-1 0 0 0,0 1 0 0 0,-1 0 0 0 0,4-1-11 0 0,11-7 163 0 0,2 1-1 0 0,-1 1 1 0 0,1 1-1 0 0,0 0 0 0 0,0 2 1 0 0,1 0-1 0 0,0 1 1 0 0,0 1-1 0 0,20-1-162 0 0,-36 5 16 0 0,-1 0-1 0 0,1 0 1 0 0,0 1-1 0 0,0-1 1 0 0,0 1 0 0 0,-1-1-1 0 0,1 1 1 0 0,-1 1 0 0 0,0-1-1 0 0,1 0 1 0 0,-1 1-1 0 0,0-1 1 0 0,0 1 0 0 0,0 0-1 0 0,-1 0 1 0 0,1 0-1 0 0,-1 1 1 0 0,0-1 0 0 0,0 0-1 0 0,1 2-15 0 0,38 38 316 0 0,-34-38-251 0 0,0-1-1 0 0,1-1 0 0 0,-1 0 1 0 0,1 0-1 0 0,0 0 1 0 0,0-1-1 0 0,0 0 1 0 0,0 0-1 0 0,0-1 1 0 0,1 0-1 0 0,-1-1 0 0 0,0 0 1 0 0,0 0-1 0 0,1-1 1 0 0,-1 0-1 0 0,0 0 1 0 0,0-1-1 0 0,0 0 0 0 0,0 0 1 0 0,0-1-1 0 0,-1 0 1 0 0,7-3-65 0 0,-8-8-745 0 0,-15 6-7521 0 0,7 7 5481 0 0,-1 0-9967 0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4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35 3153 0 0,'0'0'1779'0'0,"0"0"-103"0"0,0 0 136 0 0,0 0-19 0 0,0 0-65 0 0,0 0-75 0 0,0 0-308 0 0,0 0-177 0 0,0 0-203 0 0,0 0-165 0 0,0 0-95 0 0,-4-5-83 0 0,-13-15-26 0 0,-28 11 1916 0 0,34 10-2346 0 0,0 0 0 0 0,-1 2 0 0 0,1-1 0 0 0,0 1 0 0 0,0 1 0 0 0,0 0 0 0 0,1 1 0 0 0,-1 0 0 0 0,1 0-1 0 0,0 1 1 0 0,1 0 0 0 0,-1 1 0 0 0,1 0 0 0 0,0 1 0 0 0,-5 6-166 0 0,7-6 51 0 0,1 0 1 0 0,1 0-1 0 0,-1 1 0 0 0,1 0 1 0 0,1 0-1 0 0,0 0 0 0 0,0 0 1 0 0,1 1-1 0 0,0 0 0 0 0,0-1 1 0 0,1 1-1 0 0,1 0 0 0 0,0 0 1 0 0,0 0-1 0 0,1 0 0 0 0,0 0 1 0 0,0 0-1 0 0,3 10-51 0 0,0-8 36 0 0,1 1 0 0 0,0-1 0 0 0,1 0-1 0 0,0 0 1 0 0,1-1 0 0 0,0 1 0 0 0,1-1 0 0 0,0-1 0 0 0,1 1-1 0 0,0-1 1 0 0,1-1 0 0 0,0 1 0 0 0,0-2 0 0 0,6 5-36 0 0,-8-8-33 0 0,0-1 1 0 0,0 0 0 0 0,1-1-1 0 0,-1 0 1 0 0,1 0 0 0 0,-1 0-1 0 0,1-1 1 0 0,0 0 0 0 0,0 0-1 0 0,0-1 1 0 0,0 0 0 0 0,1-1-1 0 0,-1 0 1 0 0,0 0 0 0 0,0 0-1 0 0,0-1 1 0 0,2-1 32 0 0,29-16-2172 0 0,-28 8-1178 0 0,-1 0-3803 0 0,-2 3-4700 0 0</inkml:trace>
  <inkml:trace contextRef="#ctx0" brushRef="#br0" timeOffset="336.852">635 93 11250 0 0,'0'0'1630'0'0,"0"0"-174"0"0,0 0-30 0 0,0 0 74 0 0,0 0-79 0 0,0 0-272 0 0,0 0-334 0 0,0 0-265 0 0,0 0-162 0 0,-27 33-111 0 0,-80 104-52 0 0,77-87-37 0 0,28-45-153 0 0,1-1-1 0 0,0 1 0 0 0,0 0 1 0 0,1-1-1 0 0,-1 1 0 0 0,1 0 1 0 0,0 0-1 0 0,0-1 0 0 0,1 1 1 0 0,-1 0-1 0 0,1 0 1 0 0,0-1-1 0 0,0 1 0 0 0,1-1 1 0 0,-1 1-1 0 0,1-1 0 0 0,0 0 1 0 0,0 1-1 0 0,1-1 0 0 0,-1 0 1 0 0,1 0-1 0 0,0-1 0 0 0,0 1 1 0 0,0 0-1 0 0,0-1 0 0 0,1 0 1 0 0,-1 0-1 0 0,1 0 0 0 0,0 0 1 0 0,0-1-1 0 0,0 1 0 0 0,2 0-34 0 0,4 1 120 0 0,1-1 0 0 0,-1 1 0 0 0,1-2 0 0 0,-1 0-1 0 0,1 0 1 0 0,0-1 0 0 0,0 0 0 0 0,-1-1 0 0 0,1 0-1 0 0,0 0 1 0 0,0-2 0 0 0,9-1-120 0 0,-7-2 123 0 0,0 0 0 0 0,0-1 0 0 0,0 0 0 0 0,0-1 0 0 0,-1-1 0 0 0,-1 0 0 0 0,1 0 0 0 0,-1-1 0 0 0,-1-1 1 0 0,1 0-1 0 0,3-6-123 0 0,-7 8 39 0 0,0-1 0 0 0,-1-1 0 0 0,0 1 0 0 0,-1-1 0 0 0,1 0 0 0 0,-2-1 0 0 0,0 1 0 0 0,0-1 0 0 0,-1 0 0 0 0,0 0 0 0 0,-1 0 0 0 0,0 0 0 0 0,-1 0 0 0 0,0 0 0 0 0,-1-1 0 0 0,0 1 0 0 0,-1 0 0 0 0,-1-5-39 0 0,1 11-23 0 0,-1 0 0 0 0,0 0 0 0 0,0 0 0 0 0,-1 0-1 0 0,0 0 1 0 0,0 0 0 0 0,0 1 0 0 0,0-1 0 0 0,0 1-1 0 0,-1 0 1 0 0,0 0 0 0 0,0 0 0 0 0,0 0 0 0 0,0 1-1 0 0,-1 0 1 0 0,1 0 0 0 0,-1 0 0 0 0,0 0 0 0 0,0 1-1 0 0,0 0 1 0 0,0 0 0 0 0,0 0 0 0 0,-3 0 23 0 0,-6-2-330 0 0,1 1 0 0 0,-1 1 1 0 0,1 0-1 0 0,-1 1 0 0 0,0 0 1 0 0,0 1-1 0 0,1 0 0 0 0,-12 3 330 0 0,-20 10-3051 0 0,18 3-4227 0 0,13-8-4130 0 0</inkml:trace>
  <inkml:trace contextRef="#ctx0" brushRef="#br0" timeOffset="848.694">1174 12 5017 0 0,'0'0'2857'0'0,"0"0"-752"0"0,0 0-229 0 0,0 0 12 0 0,0 0-100 0 0,0 0-193 0 0,0 0-265 0 0,0 0-292 0 0,0 0-242 0 0,0 0-203 0 0,0 0-147 0 0,0 0-80 0 0,-13 0-43 0 0,-42-2-55 0 0,20 23 208 0 0,30-17-458 0 0,1 0 0 0 0,-1 1 1 0 0,1-1-1 0 0,0 1 0 0 0,0-1 0 0 0,1 1 0 0 0,-1 0 0 0 0,1 1 0 0 0,0-1 0 0 0,0 1 0 0 0,1-1 1 0 0,0 1-1 0 0,0 0 0 0 0,0 0 0 0 0,0 0 0 0 0,1 0 0 0 0,0 0 0 0 0,1 0 0 0 0,-1 6-18 0 0,3-7 16 0 0,1 1 0 0 0,0 0 0 0 0,0-1-1 0 0,1 0 1 0 0,-1 0 0 0 0,1 0 0 0 0,0 0 0 0 0,1 0-1 0 0,-1-1 1 0 0,1 0 0 0 0,0 0 0 0 0,0 0 0 0 0,0 0-1 0 0,0-1 1 0 0,1 0 0 0 0,0 0 0 0 0,-1 0 0 0 0,1-1-1 0 0,6 2-15 0 0,-8-2 12 0 0,4 1 16 0 0,0 0 0 0 0,0 1 0 0 0,0 0 0 0 0,-1 1-1 0 0,1-1 1 0 0,-1 2 0 0 0,0-1 0 0 0,-1 1-1 0 0,1 0 1 0 0,-1 0 0 0 0,0 0 0 0 0,4 7-28 0 0,-9-11 55 0 0,1 0 0 0 0,0 0 0 0 0,0 0 0 0 0,-1 0 0 0 0,1 1 1 0 0,-1-1-1 0 0,0 1 0 0 0,0-1 0 0 0,0 1 0 0 0,0-1 0 0 0,0 1 1 0 0,-1 0-1 0 0,1-1 0 0 0,-1 1 0 0 0,1 0 0 0 0,-1 0 0 0 0,0-1 0 0 0,0 1 1 0 0,0 0-1 0 0,-1 0 0 0 0,1-1 0 0 0,-1 1 0 0 0,1 0 0 0 0,-1 0 0 0 0,0-1 1 0 0,0 1-1 0 0,0-1 0 0 0,-1 1 0 0 0,1-1 0 0 0,0 0 0 0 0,-1 1 0 0 0,0-1 1 0 0,1 0-1 0 0,-3 2-55 0 0,-16 8-41 0 0,-2-1-1 0 0,1-1 1 0 0,-1-1 0 0 0,0-1 0 0 0,-1-1-1 0 0,0-1 1 0 0,0-1 0 0 0,-1-1 0 0 0,0-1-1 0 0,1-1 1 0 0,-1-1 0 0 0,0-1 0 0 0,-3-1 41 0 0,22-1-1186 0 0,5-2-4906 0 0,0 2 1923 0 0,0-2-7491 0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8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20 1960 0 0,'0'0'1841'0'0,"0"0"-373"0"0,0 0-20 0 0,0 0 137 0 0,0 0 47 0 0,0 0-138 0 0,0 0-229 0 0,0 0-251 0 0,0 0-183 0 0,0 0-76 0 0,0 0-42 0 0,0 0-29 0 0,-2-4 3658 0 0,-30-4-2337 0 0,-15 0 129 0 0,36 9-2028 0 0,-1 0 1 0 0,1 1-1 0 0,0 0 1 0 0,0 1 0 0 0,0 0-1 0 0,0 0 1 0 0,0 1-1 0 0,1 1 1 0 0,0 0-1 0 0,0 0 1 0 0,-9 6-107 0 0,16-8 11 0 0,0-1-1 0 0,0 0 1 0 0,0 1 0 0 0,0-1-1 0 0,1 1 1 0 0,-1 0 0 0 0,1 0 0 0 0,-1 0-1 0 0,1 0 1 0 0,0 0 0 0 0,0 1-1 0 0,1-1 1 0 0,-1 1 0 0 0,1-1 0 0 0,-1 1-1 0 0,1-1 1 0 0,0 1 0 0 0,1 0-1 0 0,-1 0 1 0 0,1 0 0 0 0,-1-1-1 0 0,1 1 1 0 0,0 0 0 0 0,0 0 0 0 0,1 0-1 0 0,-1-1 1 0 0,1 2-11 0 0,-1 4 3 0 0,3-4 11 0 0,-1 0-1 0 0,1 0 1 0 0,0 0 0 0 0,0-1 0 0 0,1 1-1 0 0,0-1 1 0 0,-1 0 0 0 0,2 0-1 0 0,-1 0 1 0 0,0 0 0 0 0,1-1 0 0 0,-1 1-1 0 0,1-1 1 0 0,5 2-14 0 0,107 65 407 0 0,-61-9-67 0 0,-54-57-304 0 0,-1-1 0 0 0,0 0 1 0 0,0 1-1 0 0,0-1 0 0 0,0 0 1 0 0,0 1-1 0 0,-1-1 0 0 0,1 1 0 0 0,-1-1 1 0 0,0 1-1 0 0,0-1 0 0 0,-1 1 0 0 0,1-1 1 0 0,-1 1-1 0 0,1-1 0 0 0,-1 1 1 0 0,0-1-1 0 0,0 0 0 0 0,-1 1 0 0 0,1-1 1 0 0,-1 0-1 0 0,0 0 0 0 0,1 0 0 0 0,-1 0 1 0 0,-1 0-1 0 0,1 0 0 0 0,0-1 1 0 0,-1 1-1 0 0,1-1 0 0 0,-3 2-36 0 0,-2 1 34 0 0,1 0-1 0 0,-1-1 1 0 0,0 1-1 0 0,0-2 1 0 0,-1 1-1 0 0,1-1 1 0 0,-1 0-1 0 0,0-1 1 0 0,1 1 0 0 0,-1-2-1 0 0,0 1 1 0 0,-1-1-1 0 0,-2 0-33 0 0,-144-7 96 0 0,142 3-92 0 0,11 3-14 0 0,0 0 0 0 0,0 0 0 0 0,0 0 0 0 0,0 0 0 0 0,0-1 0 0 0,0 1 0 0 0,1 0 0 0 0,-1-1 0 0 0,0 0 0 0 0,0 1 0 0 0,0-1 0 0 0,1 0 0 0 0,-1 0 0 0 0,0 0 0 0 0,1 0 0 0 0,-1 0 0 0 0,1 0 0 0 0,-1 0 0 0 0,1-1 0 0 0,0 1 0 0 0,-1 0 0 0 0,1-1 0 0 0,0 1 0 0 0,-1-2 10 0 0,2 2-160 0 0,0 1-91 0 0,1-4-3224 0 0,0 0-3799 0 0,1 4-4019 0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9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14643 0 0,'0'0'1312'0'0,"0"0"-351"0"0,0 0-337 0 0,0 0-56 0 0,0 0-104 0 0,0 0-160 0 0,0 0-280 0 0,0 0-224 0 0,0 0-112 0 0,0 0-176 0 0,0 0-144 0 0,0 0-689 0 0,0 0-3400 0 0,0 0-6505 0 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136 197 10698 0 0,'0'0'5020'0'0,"0"0"-3129"0"0,0 0-1021 0 0,0 0 6 0 0,0 0 153 0 0,0 0 93 0 0,0 0-101 0 0,0 0-242 0 0,0 0-240 0 0,0 0-143 0 0,0 0-49 0 0,0 0-43 0 0,0 0-19 0 0,-6 13-26 0 0,-25 66 131 0 0,-62 89-492 0 0,89-166-145 0 0,3-2-4047 0 0,1 0-4502 0 0,0 0-2631 0 0</inkml:trace>
  <inkml:trace contextRef="#ctx0" brushRef="#br0" timeOffset="717.395">300 397 14643 0 0,'0'0'726'0'0,"0"0"-81"0"0,0 0 250 0 0,0 0 273 0 0,0 0 91 0 0,0 0-160 0 0,0 0-327 0 0,0 0-225 0 0,0 0-87 0 0,0 0-40 0 0,0 0-21 0 0,0 0-30 0 0,0 0-61 0 0,10-15-68 0 0,57-97 306 0 0,-47 66-216 0 0,-12 24-293 0 0,1 1 1 0 0,1 0-1 0 0,1 1 1 0 0,0 0-1 0 0,2 0 1 0 0,0 2-1 0 0,16-18-37 0 0,-28 35 9 0 0,-1 2-32 0 0,0-1-1 0 0,1 0 0 0 0,-1 0 1 0 0,0 1-1 0 0,0-1 0 0 0,1 0 1 0 0,-1 0-1 0 0,0 0 0 0 0,1 0 1 0 0,-1 0-1 0 0,0 1 0 0 0,0-1 0 0 0,1 0 1 0 0,-1 0-1 0 0,0 0 0 0 0,1 0 1 0 0,-1 0-1 0 0,0 0 0 0 0,1 0 1 0 0,-1 0-1 0 0,0 0 0 0 0,1 0 1 0 0,-1 0-1 0 0,0 0 0 0 0,1 0 1 0 0,-1 0-1 0 0,0-1 0 0 0,0 1 1 0 0,1 0-1 0 0,-1 0 0 0 0,0 0 0 0 0,1 0 1 0 0,-1 0-1 0 0,0-1 0 0 0,0 1 1 0 0,1 0-1 0 0,-1 0 0 0 0,0-1 1 0 0,0 1-1 0 0,0 0 0 0 0,1 0 1 0 0,-1-1-1 0 0,0 1 24 0 0,-1 14 136 0 0,-8 82-80 0 0,9-88-58 0 0,0 0 0 0 0,0 0 0 0 0,1 0 0 0 0,0-1 0 0 0,1 1 0 0 0,-1 0 0 0 0,1-1 0 0 0,1 1 1 0 0,0-1-1 0 0,0 1 0 0 0,0-1 0 0 0,1 0 0 0 0,0-1 0 0 0,0 1 0 0 0,1-1 0 0 0,0 1 1 0 0,4 2 1 0 0,-7-6 51 0 0,0 0 1 0 0,0-1 0 0 0,0 0-1 0 0,1 1 1 0 0,-1-1 0 0 0,1 0-1 0 0,-1 0 1 0 0,1 0 0 0 0,0-1 0 0 0,0 1-1 0 0,0-1 1 0 0,0 1 0 0 0,0-1-1 0 0,0 0 1 0 0,0 0 0 0 0,0-1 0 0 0,1 1-1 0 0,-1-1 1 0 0,0 1 0 0 0,0-1-1 0 0,1 0 1 0 0,-1 0-52 0 0,40-46 1867 0 0,-32 27-1721 0 0,-1-1 0 0 0,-1 0 0 0 0,0 0 0 0 0,-2 0 0 0 0,0-1 0 0 0,-2 0 0 0 0,0-1 0 0 0,-2 1 0 0 0,2-23-146 0 0,1-1-1709 0 0,-11 44-4301 0 0,4 1 2632 0 0,-1 0-8785 0 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2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35 1360 0 0,'0'0'1230'0'0,"0"0"-74"0"0,0 0 16 0 0,0 0 153 0 0,0 0 180 0 0,0 0 96 0 0,0 0-64 0 0,0 0-166 0 0,0 0-230 0 0,0 0-200 0 0,0 0-82 0 0,0 0-70 0 0,0 0-47 0 0,-2-2-30 0 0,1 1-594 0 0,0 0-1 0 0,0 0 1 0 0,0 0-1 0 0,0 0 1 0 0,0 1 0 0 0,0-1-1 0 0,0 0 1 0 0,0 1 0 0 0,0-1-1 0 0,-1 1 1 0 0,1-1-1 0 0,0 1 1 0 0,0-1 0 0 0,-1 1-1 0 0,1 0 1 0 0,0 0-1 0 0,0 0 1 0 0,-1 0 0 0 0,1 0-1 0 0,0 0 1 0 0,-1 0-1 0 0,1 0 1 0 0,0 0 0 0 0,0 0-1 0 0,-1 1 1 0 0,1-1-1 0 0,0 1 1 0 0,0-1 0 0 0,0 1-1 0 0,-1-1-117 0 0,-60 47 501 0 0,49-35-177 0 0,-1 4-213 0 0,1-1 0 0 0,0 2 1 0 0,1-1-1 0 0,1 2 0 0 0,0-1 0 0 0,2 2 1 0 0,0-1-1 0 0,1 1 0 0 0,1 1 0 0 0,-3 12-111 0 0,5-15 126 0 0,0 1-1 0 0,2-1 1 0 0,0 1-1 0 0,1-1 1 0 0,0 1 0 0 0,2 0-1 0 0,0 6-125 0 0,1-21 36 0 0,-1 1 0 0 0,0-1-1 0 0,1 1 1 0 0,0-1 0 0 0,0 0 0 0 0,0 1 0 0 0,0-1-1 0 0,1 0 1 0 0,-1 0 0 0 0,1 0 0 0 0,0 0-1 0 0,-1 0 1 0 0,2 0 0 0 0,-1 0 0 0 0,0-1 0 0 0,0 1-1 0 0,1-1 1 0 0,-1 1 0 0 0,1-1 0 0 0,0 0 0 0 0,0 0-1 0 0,0 0 1 0 0,0 0 0 0 0,0-1 0 0 0,0 1-1 0 0,0-1 1 0 0,1 0 0 0 0,-1 0 0 0 0,3 0-36 0 0,105 9 929 0 0,-95-10-843 0 0,10-2 0 0 0,0-1 1 0 0,-1-1-1 0 0,1-1 1 0 0,-1-1-1 0 0,0-1 1 0 0,-1-2-1 0 0,1 0 1 0 0,-2-2 0 0 0,1 0-1 0 0,-2-2 1 0 0,1-1-1 0 0,-2 0 1 0 0,0-2-1 0 0,-1 0 1 0 0,0-1 0 0 0,-1-1-1 0 0,-2-1 1 0 0,1-1-1 0 0,-2 0 1 0 0,-1-1-1 0 0,-1-1 1 0 0,1-1-87 0 0,-12 18 4 0 0,0-1 0 0 0,-1 1 1 0 0,0 0-1 0 0,1-1 0 0 0,-2 1 0 0 0,1-1 0 0 0,-1 1 1 0 0,1-1-1 0 0,-2 0 0 0 0,1 0 0 0 0,-1 1 1 0 0,1-1-1 0 0,-2 0 0 0 0,1 0 0 0 0,-1 0 0 0 0,0 1 1 0 0,0-1-1 0 0,0 0 0 0 0,-1 1 0 0 0,0-1 1 0 0,0 1-1 0 0,0-1 0 0 0,-1 1 0 0 0,1 0 0 0 0,-2 0 1 0 0,1 0-1 0 0,0 1 0 0 0,-1-1 0 0 0,0 1 1 0 0,0-1-1 0 0,0 1 0 0 0,0 1 0 0 0,-1-1 0 0 0,0 1 1 0 0,1-1-1 0 0,-3 0-4 0 0,-8-2-221 0 0,0 0-1 0 0,-1 1 1 0 0,0 0 0 0 0,0 1-1 0 0,0 1 1 0 0,0 0 0 0 0,-1 2-1 0 0,1 0 1 0 0,0 0 0 0 0,-1 2-1 0 0,1 0 1 0 0,-1 1 0 0 0,1 0-1 0 0,0 1 1 0 0,0 1 0 0 0,0 1 0 0 0,1 0-1 0 0,-1 1 1 0 0,1 1 0 0 0,1 0-1 0 0,-1 1 1 0 0,-9 7 221 0 0,24-14-61 0 0,-40 21-2604 0 0,15-7-2548 0 0,5 0-6280 0 0</inkml:trace>
  <inkml:trace contextRef="#ctx0" brushRef="#br0" timeOffset="686.8">5 285 2577 0 0,'0'0'2004'0'0,"0"0"35"0"0,0 0 95 0 0,0 0 50 0 0,0 0-165 0 0,0 0-298 0 0,0 0-316 0 0,0 0-270 0 0,0 0-178 0 0,0 0-156 0 0,0 0-89 0 0,0 0-73 0 0,18-12 5273 0 0,65-14-4826 0 0,52-5-392 0 0,32 19-63 0 0,-166 13-623 0 0,0-1-1 0 0,0 1 1 0 0,0-1-1 0 0,0 1 1 0 0,0 0-1 0 0,0-1 1 0 0,0 1-1 0 0,0 0 1 0 0,0 0-1 0 0,0-1 1 0 0,0 1-1 0 0,-1 0 1 0 0,1 0-1 0 0,0 0 1 0 0,-1 0-1 0 0,1 0 1 0 0,-1 0 0 0 0,1 1-1 0 0,-1-1 1 0 0,1 0-1 0 0,-1 0 1 0 0,1 0-1 0 0,-1 0 1 0 0,0 1-1 0 0,0-1 1 0 0,0 0-1 0 0,0 0 1 0 0,0 0-1 0 0,0 1 1 0 0,0-1-1 0 0,0 0 1 0 0,-1 1-8 0 0,7 24 210 0 0,23 39 49 0 0,-26-60-236 0 0,0-1 0 0 0,1 1 1 0 0,-1-1-1 0 0,1 0 1 0 0,0 0-1 0 0,1-1 0 0 0,-1 1 1 0 0,0-1-1 0 0,1 0 1 0 0,0 0-1 0 0,0 0 1 0 0,0-1-1 0 0,0 1 0 0 0,0-1 1 0 0,0-1-1 0 0,1 1 1 0 0,-1-1-1 0 0,4 1-23 0 0,-6-1 21 0 0,-1 0 0 0 0,1 0 1 0 0,0-1-1 0 0,0 1 0 0 0,-1-1 0 0 0,1 0 0 0 0,0 0 1 0 0,0 0-1 0 0,0 0 0 0 0,0 0 0 0 0,-1 0 0 0 0,1-1 1 0 0,0 0-1 0 0,0 1 0 0 0,-1-1 0 0 0,1 0 0 0 0,0 0 1 0 0,-1 0-1 0 0,1-1-21 0 0,-3 1-22 0 0,0-21-4006 0 0,0 18-2797 0 0,0 0-5699 0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5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46 276 8546 0 0,'0'0'1866'0'0,"0"0"-361"0"0,0 0-371 0 0,0 0-15 0 0,0 0 138 0 0,0 0 54 0 0,0 0-68 0 0,0 0-200 0 0,0 0-225 0 0,0 0-234 0 0,0 0-171 0 0,-3-7-126 0 0,-11-20-78 0 0,11 20-1 0 0,3 7 23 0 0,0 0 40 0 0,0 0 17 0 0,0 0 23 0 0,0 0-33 0 0,0 0-23 0 0,0 0-31 0 0,15 268 1094 0 0,-15-267-1315 0 0,0 0 1 0 0,-1 1 0 0 0,1-1 0 0 0,0 0 0 0 0,0 0 0 0 0,0 0 0 0 0,0 0-1 0 0,0 0 1 0 0,0 0 0 0 0,0 0 0 0 0,1 0 0 0 0,-1 0 0 0 0,0 1 0 0 0,0-1-1 0 0,1 0 1 0 0,-1 0 0 0 0,1 0 0 0 0,-1 0 0 0 0,1 0 0 0 0,-1 0 0 0 0,1-1-1 0 0,0 1 1 0 0,-1 0 0 0 0,1 0 0 0 0,0 0 0 0 0,0-1 0 0 0,0 1 0 0 0,0 0-1 0 0,-1-1 1 0 0,1 1 0 0 0,0 0 0 0 0,0-1 0 0 0,0 1 0 0 0,0-1 0 0 0,0 0-1 0 0,0 1 1 0 0,1-1 0 0 0,-1 0 0 0 0,0 0 0 0 0,0 0 0 0 0,0 1 0 0 0,0-1-1 0 0,0 0 1 0 0,0 0 0 0 0,0-1 0 0 0,0 1 0 0 0,0 0 0 0 0,1 0 0 0 0,-1 0-1 0 0,0-1 1 0 0,0 1 0 0 0,0-1 0 0 0,0 1 0 0 0,0-1 0 0 0,0 1-4 0 0,26-41 125 0 0,-1-1 1 0 0,-2 0-1 0 0,-3-2 1 0 0,-1-1-1 0 0,-2-1 1 0 0,-2 0-1 0 0,-2-1 1 0 0,6-37-126 0 0,0 14 164 0 0,-19 69-156 0 0,-1 1-5 0 0,0 0 18 0 0,0 0-36 0 0,10 23-22 0 0,36 179 586 0 0,43 177-103 0 0,-54-121-292 0 0,-33-225-123 0 0,0-21-18 0 0,0 0-1 0 0,-1 0 1 0 0,0 0-1 0 0,-1 0 1 0 0,-1 0-1 0 0,0 0 1 0 0,0 0-1 0 0,-2 0 1 0 0,1 0-1 0 0,-1-1 0 0 0,-1 1 1 0 0,0-1-1 0 0,0 0 1 0 0,-4 4-13 0 0,7-12 7 0 0,0 0 0 0 0,0-1 0 0 0,0 1 0 0 0,0-1 0 0 0,0 0 0 0 0,-1 1 1 0 0,1-1-1 0 0,-1 0 0 0 0,0 0 0 0 0,1 0 0 0 0,-1 0 0 0 0,0 0 0 0 0,0 0 0 0 0,-1-1 0 0 0,1 1 0 0 0,0-1 1 0 0,0 1-1 0 0,-1-1 0 0 0,1 0 0 0 0,-1 0 0 0 0,1 0 0 0 0,-1 0 0 0 0,0 0 0 0 0,1-1 0 0 0,-1 1 1 0 0,0-1-1 0 0,1 0 0 0 0,-1 0 0 0 0,0 0 0 0 0,1 0 0 0 0,-1 0 0 0 0,0 0 0 0 0,0-1 0 0 0,1 1 0 0 0,-1-1 1 0 0,1 0-1 0 0,-1 0 0 0 0,0 0 0 0 0,1 0 0 0 0,-2-1-7 0 0,-1-9 4 0 0,-1 0-1 0 0,2-1 1 0 0,-1 1 0 0 0,2-1 0 0 0,-1 0-1 0 0,2-1 1 0 0,0 1 0 0 0,0 0-1 0 0,1-1 1 0 0,0 1 0 0 0,1-1 0 0 0,1 1-1 0 0,0-1 1 0 0,1 1 0 0 0,0 0-1 0 0,1 0 1 0 0,0-1 0 0 0,1 2 0 0 0,1-3-4 0 0,3-15 2 0 0,2 1 0 0 0,1 0 0 0 0,1 1 0 0 0,1 0 0 0 0,2 1 1 0 0,0 0-1 0 0,2 1 0 0 0,11-12-2 0 0,-23 31-4 0 0,1 0 0 0 0,-1 0 0 0 0,1 1 0 0 0,0-1 0 0 0,0 2 0 0 0,1-1 0 0 0,-1 1 0 0 0,1 0 0 0 0,0 0 0 0 0,0 0 0 0 0,0 1 0 0 0,1 0 0 0 0,-1 1 0 0 0,1 0 0 0 0,5-1 4 0 0,-13 3-36 0 0,1 12-321 0 0,0 17 180 0 0,-10-16-4097 0 0,7-11-1504 0 0,2 1-6249 0 0</inkml:trace>
  <inkml:trace contextRef="#ctx0" brushRef="#br0" timeOffset="811.42">0 22 0 0 0,'0'0'811'0'0,"0"0"292"0"0,0 0 170 0 0,0 0 33 0 0,0 0-27 0 0,0 0-68 0 0,0 0-58 0 0,0 0-23 0 0,0 0-51 0 0,0 0-95 0 0,0-5-102 0 0,0-4-1689 0 0,1 1 3789 0 0,0 26 2083 0 0,6 133-3090 0 0,-7 10-2254 0 0,0-175-1990 0 0,0 4-4412 0 0,0 5-4380 0 0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8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16 144 0 0,'0'0'1168'0'0,"0"0"-98"0"0,0 0 158 0 0,0 0 366 0 0,0 0 238 0 0,0 0-13 0 0,0 0-200 0 0,0 0-308 0 0,0 0-277 0 0,0 0-151 0 0,0 0-58 0 0,0 0-57 0 0,0 0-16 0 0,-4-2 34 0 0,-3-1-300 0 0,1 1 1 0 0,-1 0 0 0 0,0 0-1 0 0,0 1 1 0 0,0-1-1 0 0,0 2 1 0 0,-1-1-1 0 0,1 1 1 0 0,0 0 0 0 0,0 0-1 0 0,0 1 1 0 0,0 0-1 0 0,-4 1-486 0 0,-154 55 2566 0 0,163-10-1790 0 0,2-42-748 0 0,0 0 0 0 0,0-1 0 0 0,1 1-1 0 0,0 0 1 0 0,0-1 0 0 0,0 1 0 0 0,0-1-1 0 0,1 1 1 0 0,0-1 0 0 0,0 0-1 0 0,0 0 1 0 0,0 0 0 0 0,1 0 0 0 0,-1 0-1 0 0,1 0 1 0 0,0-1 0 0 0,0 1 0 0 0,1-1-1 0 0,-1 0 1 0 0,3 2-28 0 0,98 65 444 0 0,-61-23-181 0 0,-34 32 353 0 0,-70-24 188 0 0,46-48-753 0 0,0-1 0 0 0,0-1 0 0 0,0 0 0 0 0,-1-1 0 0 0,0-1 0 0 0,1-1 0 0 0,-1 0 0 0 0,0-1 0 0 0,0 0 0 0 0,-1-2 0 0 0,1 0 0 0 0,-6-1-51 0 0,-29 1-24 0 0,49 1 170 0 0,-22-3-1110 0 0,23-13-4955 0 0,7 11 2976 0 0,2-2-6141 0 0,-4 3-1922 0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31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243 463 4209 0 0,'0'0'3679'0'0,"0"0"-1433"0"0,0 0-543 0 0,0 0-10 0 0,0 0-16 0 0,0 0-108 0 0,0 0-173 0 0,0 0-228 0 0,0 0-228 0 0,0 0-172 0 0,0 0-123 0 0,0 0-97 0 0,0 0-72 0 0,-5-1-49 0 0,-53 6 2130 0 0,45 1-2459 0 0,1 1 0 0 0,0 0-1 0 0,1 1 1 0 0,0 1 0 0 0,0-1-1 0 0,1 2 1 0 0,0-1 0 0 0,0 2-1 0 0,1-1 1 0 0,1 1 0 0 0,0 0-1 0 0,0 1 1 0 0,1 0 0 0 0,1 0-1 0 0,0 1 1 0 0,0 0-1 0 0,1 0 1 0 0,1 0 0 0 0,0 0-1 0 0,1 1 1 0 0,1-1 0 0 0,0 1-1 0 0,0 3-97 0 0,2-13-2 0 0,0 0 0 0 0,0 0-1 0 0,1 0 1 0 0,-1-1 0 0 0,1 1 0 0 0,0 0-1 0 0,0 0 1 0 0,0 0 0 0 0,0 0-1 0 0,1-1 1 0 0,-1 1 0 0 0,1-1-1 0 0,0 1 1 0 0,0-1 0 0 0,1 0 0 0 0,-1 0-1 0 0,1 0 1 0 0,-1 0 0 0 0,1 0-1 0 0,0 0 1 0 0,0-1 0 0 0,0 1-1 0 0,1-1 1 0 0,-1 0 0 0 0,0 0 0 0 0,1 0-1 0 0,-1 0 1 0 0,1-1 0 0 0,0 0-1 0 0,0 1 1 0 0,-1-1 0 0 0,1-1 0 0 0,0 1-1 0 0,0 0 1 0 0,0-1 0 0 0,4 0 2 0 0,91-16-2315 0 0,-68 4-1218 0 0,-1-2-3478 0 0,-19 6-4698 0 0</inkml:trace>
  <inkml:trace contextRef="#ctx0" brushRef="#br0" timeOffset="351.479">607 532 9362 0 0,'0'0'2886'0'0,"0"0"-1094"0"0,0 0-365 0 0,0 0-5 0 0,0 0-38 0 0,0 0-55 0 0,0 0-191 0 0,0 0-252 0 0,0 0-185 0 0,0 0-159 0 0,0 0-109 0 0,0 0-86 0 0,0 0-78 0 0,-28 13-75 0 0,-85 38-41 0 0,64-15 23 0 0,45-28-148 0 0,0-3-23 0 0,0-1 0 0 0,1 1 0 0 0,0 0 0 0 0,0 0 0 0 0,0 0 0 0 0,1 1 0 0 0,-1-1-1 0 0,1 1 1 0 0,1-1 0 0 0,-1 1 0 0 0,1 0 0 0 0,0-1 0 0 0,0 1 0 0 0,1 0 0 0 0,-1 0 0 0 0,1 0 0 0 0,0 0-1 0 0,1-1 1 0 0,0 1 0 0 0,0 0 0 0 0,0 0 0 0 0,0-1 0 0 0,1 1 0 0 0,0 0 0 0 0,0-1 0 0 0,1 0 0 0 0,0 1-1 0 0,0-1 1 0 0,0 0 0 0 0,0-1 0 0 0,1 1 0 0 0,-1 0 0 0 0,1-1 0 0 0,0 0 0 0 0,1 0 0 0 0,-1 0 0 0 0,5 3-5 0 0,7-1 51 0 0,0-1 1 0 0,0 0 0 0 0,0-1 0 0 0,1-1 0 0 0,-1 0 0 0 0,1-1 0 0 0,0-1 0 0 0,-1-1 0 0 0,1 0 0 0 0,0-1-1 0 0,2-1-51 0 0,-5-1 119 0 0,0-1-1 0 0,0 0 1 0 0,-1-1-1 0 0,1 0 1 0 0,-1-1-1 0 0,0-1 1 0 0,-1 0-1 0 0,1-1 0 0 0,-1 0 1 0 0,-1-1-1 0 0,0 0 1 0 0,0-1-1 0 0,-1 0 1 0 0,0-1-1 0 0,0 0 1 0 0,0-3-119 0 0,20-16 198 0 0,-27 28-185 0 0,0 0 1 0 0,0 0-1 0 0,-1-1 1 0 0,1 1-1 0 0,0-1 0 0 0,-1 1 1 0 0,0-1-1 0 0,0 0 0 0 0,1 0 1 0 0,-2 0-1 0 0,1 0 0 0 0,0 0 1 0 0,-1-1-1 0 0,1 1 0 0 0,-1 0 1 0 0,0-1-1 0 0,0 1 0 0 0,0-1 1 0 0,-1 1-1 0 0,1-1 0 0 0,-1 1 1 0 0,0-1-1 0 0,0 0 0 0 0,0 1 1 0 0,0-1-1 0 0,-1 1 0 0 0,1-1 1 0 0,-1 1-1 0 0,0-1 0 0 0,0 1 1 0 0,-1-1-1 0 0,1 1 0 0 0,0 0 1 0 0,-1 0-1 0 0,0 0 0 0 0,0 0 1 0 0,0 0-1 0 0,0 0 0 0 0,0 0 1 0 0,-1 0-1 0 0,0 0-13 0 0,-6-1-87 0 0,0 1 0 0 0,0-1 0 0 0,0 1 0 0 0,0 1 0 0 0,-1 0 0 0 0,1 0 0 0 0,-1 1 0 0 0,1 0 0 0 0,-1 1 0 0 0,0 0 0 0 0,1 0 0 0 0,-1 1 0 0 0,0 0 87 0 0,-76 19-6420 0 0,67-13-4241 0 0</inkml:trace>
  <inkml:trace contextRef="#ctx0" brushRef="#br0" timeOffset="800.754">1335 475 6289 0 0,'0'0'2892'0'0,"0"0"-432"0"0,0 0-86 0 0,0 0-43 0 0,0 0-228 0 0,0 0-481 0 0,0 0-483 0 0,0 0-328 0 0,0 0-237 0 0,0 0-157 0 0,0 0-112 0 0,0 0-90 0 0,-9-4-50 0 0,-31-11 6 0 0,36 15-138 0 0,0-1 1 0 0,0 1 0 0 0,0 0 0 0 0,0 1-1 0 0,0-1 1 0 0,0 1 0 0 0,0-1-1 0 0,0 1 1 0 0,0 0 0 0 0,1 1-1 0 0,-1-1 1 0 0,0 1 0 0 0,1-1-1 0 0,-1 1 1 0 0,1 0 0 0 0,-1 1-1 0 0,1-1 1 0 0,-3 3-34 0 0,-11 6 178 0 0,13-10-166 0 0,0 1 0 0 0,1 0 0 0 0,-1 0-1 0 0,1 0 1 0 0,-1 0 0 0 0,1 1 0 0 0,0-1 0 0 0,0 1 0 0 0,0 0 0 0 0,0 0-1 0 0,0 0 1 0 0,0 0 0 0 0,1 0 0 0 0,0 1 0 0 0,0-1 0 0 0,0 1 0 0 0,0 0-1 0 0,0-1 1 0 0,1 1 0 0 0,-1 0 0 0 0,1 0 0 0 0,0 0 0 0 0,0 0 0 0 0,1 0 0 0 0,-1 0-1 0 0,1 0 1 0 0,0 0 0 0 0,0 0 0 0 0,1 4-12 0 0,3 0 27 0 0,1-1 0 0 0,0 0 1 0 0,1 0-1 0 0,-1 0 0 0 0,2-1 0 0 0,-1 0 1 0 0,0 0-1 0 0,1 0 0 0 0,0-1 0 0 0,1 0 1 0 0,-1 0-1 0 0,1-1 0 0 0,0 0 0 0 0,5 2-27 0 0,-7-4 55 0 0,-1 0-1 0 0,1 1 1 0 0,-1-1-1 0 0,0 1 1 0 0,0 0-1 0 0,0 1 1 0 0,-1-1-1 0 0,1 1 1 0 0,-1 0-1 0 0,0 0 1 0 0,0 0-1 0 0,0 1 1 0 0,0 0-1 0 0,-1-1 1 0 0,0 1-1 0 0,0 0 1 0 0,0 1-1 0 0,-1-1 1 0 0,0 0-1 0 0,0 1 1 0 0,0-1-1 0 0,0 1 0 0 0,-1 0 1 0 0,0 0-1 0 0,0-1 1 0 0,-1 1-1 0 0,1 2-54 0 0,-3-1 55 0 0,0 0 0 0 0,-1 0 0 0 0,1-1 0 0 0,-1 1 0 0 0,0-1 0 0 0,-1 0 0 0 0,1 0 0 0 0,-1 0 0 0 0,-1 0-1 0 0,1-1 1 0 0,-1 0 0 0 0,0 0 0 0 0,0 0 0 0 0,0 0 0 0 0,-1-1 0 0 0,1 0 0 0 0,-1 0 0 0 0,0 0 0 0 0,-1-1-1 0 0,1 0 1 0 0,0 0 0 0 0,-1 0 0 0 0,0-1 0 0 0,0 0 0 0 0,1 0 0 0 0,-1-1 0 0 0,0 0 0 0 0,0 0 0 0 0,-2-1-55 0 0,-9 5 32 0 0,-70 0-727 0 0,56-17-868 0 0,21 3-2825 0 0,4 3-2134 0 0,3 2-5686 0 0</inkml:trace>
  <inkml:trace contextRef="#ctx0" brushRef="#br0" timeOffset="1235.129">1879 451 14947 0 0,'0'0'2066'0'0,"0"0"-528"0"0,0 0-235 0 0,0 0-134 0 0,0 0-149 0 0,0 0-242 0 0,0 0-293 0 0,0 0-175 0 0,0 0-77 0 0,0 0 8 0 0,0 0 25 0 0,0 0 1 0 0,0 0-7 0 0,-34 23-51 0 0,-101 71-54 0 0,63-26 17 0 0,63-56-174 0 0,0-1 1 0 0,0 1 0 0 0,1 0-1 0 0,1 1 1 0 0,0 0-1 0 0,1 0 1 0 0,0 1 0 0 0,1-1-1 0 0,0 1 1 0 0,1 1-1 0 0,1-1 1 0 0,1 0 0 0 0,0 1-1 0 0,0-1 1 0 0,1 1-1 0 0,1 0 1 0 0,1-1-1 0 0,0 1 1 0 0,2 5 1 0 0,-1-14 3 0 0,1 0 1 0 0,0 0-1 0 0,0 0 0 0 0,0-1 0 0 0,1 1 1 0 0,0-1-1 0 0,0 0 0 0 0,0 0 0 0 0,1 0 1 0 0,0-1-1 0 0,0 1 0 0 0,0-1 0 0 0,0 0 1 0 0,1-1-1 0 0,-1 1 0 0 0,1-1 0 0 0,0 0 1 0 0,0-1-1 0 0,0 1 0 0 0,0-1 1 0 0,1-1-1 0 0,1 1-3 0 0,148 14 743 0 0,-145-16-619 0 0,1-1 0 0 0,0 0-1 0 0,0-1 1 0 0,-1 0 0 0 0,1 0 0 0 0,-1-2-1 0 0,0 1 1 0 0,0-1 0 0 0,0-1 0 0 0,0 0 0 0 0,-1-1-1 0 0,0 0 1 0 0,0 0 0 0 0,0-1 0 0 0,-1 0 0 0 0,0-1-1 0 0,0 0 1 0 0,-1 0 0 0 0,0-1 0 0 0,0 0-1 0 0,-1-1 1 0 0,-1 0 0 0 0,1 0 0 0 0,-2 0 0 0 0,1 0-1 0 0,-1-1 1 0 0,-1 0 0 0 0,2-7-124 0 0,-4 7-6 0 0,0 0 0 0 0,0 0 0 0 0,-2-1 0 0 0,1 1 1 0 0,-1 0-1 0 0,-1-1 0 0 0,0 1 0 0 0,-1 0 0 0 0,0 0 0 0 0,0 0 0 0 0,-1 0 0 0 0,-1 0 1 0 0,0 0-1 0 0,0 1 0 0 0,-1-1 0 0 0,0 1 0 0 0,-1 1 0 0 0,0-1 0 0 0,-1 1 0 0 0,0 0 1 0 0,0 0-1 0 0,-1 1 0 0 0,0 0 0 0 0,-1 0 0 0 0,1 1 0 0 0,-1 0 0 0 0,-5-2 6 0 0,3 3-202 0 0,0 1-1 0 0,-1 0 1 0 0,0 1-1 0 0,0 0 0 0 0,0 0 1 0 0,0 1-1 0 0,0 1 1 0 0,-1 0-1 0 0,1 1 0 0 0,-1 0 1 0 0,1 1-1 0 0,-3 1 203 0 0,-40 4-3925 0 0,2 6-4282 0 0,32-7-3903 0 0</inkml:trace>
  <inkml:trace contextRef="#ctx0" brushRef="#br0" timeOffset="1550.261">1484 748 7554 0 0,'0'0'3814'0'0,"0"0"-764"0"0,0 0-344 0 0,0 0-446 0 0,0 0-451 0 0,0 0-361 0 0,0 0-272 0 0,0 0-212 0 0,0 0-157 0 0,32-2-143 0 0,101-10-110 0 0,-21-12 525 0 0,53-26-206 0 0,-164 49-870 0 0,1 0 0 0 0,-1 0 1 0 0,1 1-1 0 0,-1-1 0 0 0,1 1 0 0 0,-1-1 0 0 0,1 1 0 0 0,0 0 0 0 0,-1-1 0 0 0,1 1 1 0 0,0 0-1 0 0,-1 0 0 0 0,1 0 0 0 0,-1 0 0 0 0,1 1 0 0 0,0-1 0 0 0,-1 0 1 0 0,1 1-1 0 0,-1-1 0 0 0,1 1 0 0 0,-1-1 0 0 0,1 1 0 0 0,-1 0 0 0 0,1 0 1 0 0,-1 0-1 0 0,0-1 0 0 0,0 1 0 0 0,1 0 0 0 0,-1 1 0 0 0,0-1 0 0 0,0 0 0 0 0,0 0 1 0 0,0 0-1 0 0,0 1 0 0 0,0-1 0 0 0,0 1 0 0 0,-1-1 0 0 0,1 0 0 0 0,0 1 1 0 0,-1-1-4 0 0,3 3-3 0 0,0 0 0 0 0,0 0 0 0 0,0-1 0 0 0,0 0 0 0 0,0 1 0 0 0,1-1 0 0 0,-1 0 0 0 0,1-1 0 0 0,0 1 0 0 0,0-1 0 0 0,0 1 0 0 0,0-1 0 0 0,0-1 0 0 0,0 1 0 0 0,1 0 0 0 0,-1-1 0 0 0,1 0 0 0 0,-1 0 0 0 0,1 0 0 0 0,-1-1 0 0 0,1 0 0 0 0,0 1 0 0 0,-1-2 0 0 0,1 1 0 0 0,-1 0 0 0 0,1-1 0 0 0,0 0 0 0 0,1-1 2 0 0,29-15-1474 0 0,-23 8-4623 0 0,-8 5-5982 0 0</inkml:trace>
  <inkml:trace contextRef="#ctx0" brushRef="#br0" timeOffset="2532.541">2033 62 7106 0 0,'0'0'2817'0'0,"0"0"-1280"0"0,0 0-305 0 0,0 0 187 0 0,0 0 141 0 0,0 0-73 0 0,0 0-264 0 0,0 0-240 0 0,0 0-180 0 0,0 0-84 0 0,0 0-23 0 0,0 0-65 0 0,25-5-58 0 0,83-19-62 0 0,104-5 1749 0 0,-160 26-1470 0 0,-32 48-482 0 0,31 161 169 0 0,-26 108-158 0 0,-6-82-180 0 0,-23 64 133 0 0,-26-199 457 0 0,29-97-679 0 0,0 2 14 0 0,-1-1 0 0 0,1 1-1 0 0,-1-1 1 0 0,0 0 0 0 0,0 0 0 0 0,0 1 0 0 0,0-1 0 0 0,0-1 0 0 0,0 1 0 0 0,0 0 0 0 0,0 0 0 0 0,0-1-1 0 0,0 1 1 0 0,0-1 0 0 0,0 0 0 0 0,-1 0 0 0 0,1 1 0 0 0,0-1 0 0 0,0-1 0 0 0,0 1 0 0 0,0 0 0 0 0,-1 0-1 0 0,1-1 1 0 0,0 1 0 0 0,-1-2-64 0 0,-7 2 111 0 0,-202 27-124 0 0,82-4-1732 0 0,129-23-295 0 0,1-1-3756 0 0,0-2-6997 0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69 347 16171 0 0,'0'0'961'0'0,"0"0"-384"0"0,0 0-29 0 0,0 0 284 0 0,0 0 223 0 0,0 0 58 0 0,0 0-155 0 0,0 0-276 0 0,0 0-213 0 0,0 0-91 0 0,0 0 4 0 0,0 0 47 0 0,0 0 29 0 0,1 7-4 0 0,-11 72 810 0 0,-36 89-301 0 0,45-175-7112 0 0,3-7-1041 0 0,0 9-4276 0 0</inkml:trace>
  <inkml:trace contextRef="#ctx0" brushRef="#br0" timeOffset="243.843">54 0 12931 0 0,'0'0'2495'0'0,"0"0"-976"0"0,0 0-409 0 0,0 0-56 0 0,0 0 11 0 0,0 0-132 0 0,0 0-267 0 0,0 0-278 0 0,0 0-216 0 0,0 0-140 0 0,0 0-64 0 0,0 0-50 0 0,-9 3-64 0 0,-26 9-125 0 0,35-11 215 0 0,-1-1-1 0 0,0 1 1 0 0,0 0 0 0 0,1-1-1 0 0,-1 1 1 0 0,0 0 0 0 0,1-1 0 0 0,-1 1-1 0 0,1 0 1 0 0,-1 0 0 0 0,1 0-1 0 0,0-1 1 0 0,-1 1 0 0 0,1 0-1 0 0,0 0 1 0 0,-1 0 0 0 0,1 0-1 0 0,0 0 1 0 0,0 0 0 0 0,0 0 0 0 0,0 0-1 0 0,0 0 1 0 0,0-1 0 0 0,0 1-1 0 0,0 0 1 0 0,0 0 0 0 0,0 0-1 0 0,1 0 1 0 0,-1 0 0 0 0,0 0-1 0 0,1 0 1 0 0,-1 0 0 0 0,0-1 0 0 0,1 1-1 0 0,-1 0 1 0 0,1 0 56 0 0,4 9-3137 0 0,-1-4-3380 0 0,1 2-3636 0 0</inkml:trace>
  <inkml:trace contextRef="#ctx0" brushRef="#br0" timeOffset="753.778">225 567 9994 0 0,'0'0'639'0'0,"0"0"124"0"0,0 0 316 0 0,0 0 240 0 0,0 0 65 0 0,0 0-150 0 0,0 0-182 0 0,0 0-119 0 0,0 0-47 0 0,0 0-11 0 0,0 0-7 0 0,0 0-71 0 0,0 0-142 0 0,8-5-109 0 0,47-56 548 0 0,80-188 627 0 0,-81 186-1688 0 0,-51 61-61 0 0,1 3-656 0 0,-5 8 704 0 0,2 187-65 0 0,-2-191 52 0 0,1 0 1 0 0,0-1 0 0 0,1 1 0 0 0,-1 0-1 0 0,1 0 1 0 0,0 0 0 0 0,0-1 0 0 0,0 1-1 0 0,1 0 1 0 0,0-1 0 0 0,0 1 0 0 0,0-1-1 0 0,0 0 1 0 0,1 1 0 0 0,-1-1-1 0 0,1 0 1 0 0,0-1 0 0 0,1 1 0 0 0,-1 0-1 0 0,1-1 1 0 0,-1 0 0 0 0,1 0 0 0 0,0 0-1 0 0,0 0 1 0 0,0-1 0 0 0,0 1 0 0 0,1-1-1 0 0,-1 0 1 0 0,1-1 0 0 0,0 1-8 0 0,3-4 83 0 0,-1-1 0 0 0,1 0 1 0 0,0 0-1 0 0,-1-1 0 0 0,1 0 0 0 0,-1 0 1 0 0,0 0-1 0 0,0-1 0 0 0,-1 0 0 0 0,0-1 1 0 0,0 1-1 0 0,0-1 0 0 0,0-1 0 0 0,-1 1 1 0 0,0-1-1 0 0,0 0 0 0 0,-1 0-83 0 0,4-2 120 0 0,18-24 149 0 0,-2-1-1 0 0,-1-1 1 0 0,-1-1 0 0 0,-3-1 0 0 0,14-34-269 0 0,-22-5-500 0 0,-11 75 92 0 0,0 1-246 0 0,-4 20-6589 0 0,4-14 1135 0 0,0-6 5624 0 0,0 9-11957 0 0</inkml:trace>
  <inkml:trace contextRef="#ctx0" brushRef="#br0" timeOffset="1220.247">1398 120 7794 0 0,'0'0'3180'0'0,"0"0"-1161"0"0,0 0-529 0 0,0 0-159 0 0,0 0-59 0 0,0 0-99 0 0,0 0-208 0 0,0 0-187 0 0,0 0-190 0 0,0 0-132 0 0,0 0-52 0 0,0 0-27 0 0,0 0-43 0 0,-25 13-28 0 0,-80 41-12 0 0,47-2 250 0 0,50-43-470 0 0,1-1 0 0 0,0 1 0 0 0,1 1-1 0 0,0-1 1 0 0,1 1 0 0 0,-1 0 0 0 0,2 1 0 0 0,0-1 0 0 0,0 1-1 0 0,1-1 1 0 0,0 1 0 0 0,1 0 0 0 0,0 1 0 0 0,1-1 0 0 0,0 0-1 0 0,1 0 1 0 0,0 0 0 0 0,0 1 0 0 0,2 3-74 0 0,1-9 64 0 0,1-1 0 0 0,-1 0-1 0 0,1 0 1 0 0,0-1 0 0 0,0 1 0 0 0,0-1-1 0 0,1 0 1 0 0,0 0 0 0 0,0 0 0 0 0,0 0 0 0 0,0-1-1 0 0,0 0 1 0 0,1 0 0 0 0,-1-1 0 0 0,1 1 0 0 0,0-1-1 0 0,0 0 1 0 0,0-1 0 0 0,0 0 0 0 0,0 0 0 0 0,0 0-1 0 0,0 0 1 0 0,0-1 0 0 0,3 0-64 0 0,10-1 101 0 0,-1 0 1 0 0,1-1-1 0 0,-1 0 1 0 0,1-2-1 0 0,-1 0 1 0 0,0-1-1 0 0,-1-1 0 0 0,1-1 1 0 0,-1 0-1 0 0,0-1 1 0 0,-1-1-1 0 0,0-1 1 0 0,-1 0-1 0 0,1-1 1 0 0,-2-1-1 0 0,0 0 0 0 0,0-1 1 0 0,-1 0-1 0 0,-1-1 1 0 0,0-1-1 0 0,-1 0 1 0 0,-1 0-1 0 0,0-1 1 0 0,-1 0-1 0 0,-1-1 0 0 0,0 0 1 0 0,-1 0-1 0 0,-1-1 1 0 0,-1 0-1 0 0,1-6-101 0 0,-4 18-25 0 0,0 1 0 0 0,0 0 0 0 0,-1-1 0 0 0,1 1 0 0 0,-2-1 0 0 0,1 0-1 0 0,0 1 1 0 0,-1-1 0 0 0,0 0 0 0 0,0 1 0 0 0,-1-1 0 0 0,0 0 0 0 0,0 1 0 0 0,0-1-1 0 0,-1 1 1 0 0,1-1 0 0 0,-1 1 0 0 0,0 0 0 0 0,-1-1 0 0 0,0 1 0 0 0,1 0 0 0 0,-1 1-1 0 0,-1-1 1 0 0,1 1 0 0 0,-1-1 0 0 0,0 1 0 0 0,0 0 0 0 0,0 0 0 0 0,0 1 0 0 0,-1-1-1 0 0,-4-2 26 0 0,1 3-218 0 0,1 0 0 0 0,-1 1 0 0 0,0 0 0 0 0,0 1 0 0 0,0-1 0 0 0,0 1-1 0 0,0 1 1 0 0,0 0 0 0 0,0 0 0 0 0,0 0 0 0 0,0 1 0 0 0,0 0-1 0 0,0 1 1 0 0,0 0 0 0 0,0 0 0 0 0,-6 3 218 0 0,-71 33-9346 0 0,63-26-2344 0 0</inkml:trace>
  <inkml:trace contextRef="#ctx0" brushRef="#br0" timeOffset="1583.551">1057 409 11434 0 0,'0'0'1970'0'0,"0"0"-504"0"0,0 0-102 0 0,0 0 79 0 0,0 0 63 0 0,0 0-117 0 0,0 0-252 0 0,0 0-240 0 0,0 0-181 0 0,0 0-120 0 0,0 0-89 0 0,0 0-75 0 0,0 0-72 0 0,26-17-68 0 0,81-54-46 0 0,11 13 597 0 0,-28 42-731 0 0,-42 55 8 0 0,-27-28-97 0 0,61 16 906 0 0,-64-27-988 0 0,37 0 888 0 0,-18 0-4236 0 0,-30 2-3829 0 0,-5-1 3730 0 0,2 0-9041 0 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3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27 255 6185 0 0,'0'0'3893'0'0,"0"0"-1318"0"0,0 0-660 0 0,0 0-150 0 0,0 0-126 0 0,0 0-160 0 0,0 0-235 0 0,0 0-254 0 0,0 0-197 0 0,0 0-143 0 0,0 0-120 0 0,0 0-71 0 0,0 0-48 0 0,-4 2-35 0 0,-14 6-33 0 0,13-6-37 0 0,5-2-32 0 0,22 4 1297 0 0,115 12 466 0 0,-67-14-1671 0 0,134 6 341 0 0,-203-8-671 0 0,-19-12-1600 0 0,8 7-1899 0 0,3 0-4117 0 0,5 4-4628 0 0</inkml:trace>
  <inkml:trace contextRef="#ctx0" brushRef="#br0" timeOffset="3323.723">243 1 0 0 0,'0'0'503'0'0,"0"0"496"0"0,0 0 374 0 0,0 0 300 0 0,0 0 244 0 0,5 0 128 0 0,10 0-848 0 0,-10 0 3061 0 0,1 0 4291 0 0,-6 31-6336 0 0,-2 208 199 0 0,-8-36-1697 0 0,3-122-476 0 0,0-63-458 0 0,4-22-2835 0 0,0-5-4206 0 0,2 5-4707 0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38.2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5433 0 0,'0'0'2167'0'0,"0"0"-297"0"0,0 0-95 0 0,0 0-56 0 0,0 0-185 0 0,0 0-314 0 0,0 0-320 0 0,0 0-278 0 0,0 0-169 0 0,0 0-55 0 0,0 0-13 0 0,0 0 2 0 0,0 0 11 0 0,0 0 11 0 0,6 2 5061 0 0,8 3-4178 0 0,123-1 415 0 0,91 0-728 0 0,-132 4-561 0 0,-17-24-112 0 0,-65 12-262 0 0,-14 4-38 0 0,0 0-5 0 0,0 0 16 0 0,0 0-25 0 0,0 0-2 0 0,0 0 16 0 0,0 0-10 0 0,0 0-5 0 0,0 0-7 0 0,0 0 0 0 0,0 0 21 0 0,0 0-11 0 0,0 0-17 0 0,0 0-9 0 0,0 0-3 0 0,0 0 9 0 0,0 0-22 0 0,0 0-3 0 0,-9 0-1997 0 0,6 0-1785 0 0,1 0-4430 0 0,1 0-3525 0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38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1336 0 0,'0'0'2608'0'0,"0"0"-712"0"0,0 0-158 0 0,0 0 99 0 0,0 0 24 0 0,0 0-128 0 0,0 0-236 0 0,0 0-273 0 0,0 0-208 0 0,0 0-153 0 0,0 0-109 0 0,0 0-64 0 0,3 9 6605 0 0,-2-6-6971 0 0,134 4 1525 0 0,275-18-1721 0 0,-411 8-2320 0 0,0-1-3898 0 0,1 3-5995 0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41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531 140 1248 0 0,'0'0'1366'0'0,"0"0"121"0"0,0 0 184 0 0,0 0 117 0 0,0 0 21 0 0,0 0-142 0 0,0 0-247 0 0,0 0-216 0 0,0 0-173 0 0,0 0-108 0 0,0 0-81 0 0,0 0-60 0 0,0 0-12 0 0,1-4-54 0 0,4-22 543 0 0,-42 22 2079 0 0,28 5-3251 0 0,0 0-1 0 0,0 2 1 0 0,0-1-1 0 0,0 1 1 0 0,1 0-1 0 0,-1 0 1 0 0,1 1-1 0 0,0 1 1 0 0,0-1-1 0 0,1 1 1 0 0,-1 0-1 0 0,1 1 1 0 0,0 0-1 0 0,0 0 1 0 0,1 1 0 0 0,-4 5-87 0 0,-4 0 90 0 0,5 0-21 0 0,0-1-1 0 0,0 1 1 0 0,1 1-1 0 0,1 0 1 0 0,0 0-1 0 0,1 0 1 0 0,0 1-1 0 0,1 0 1 0 0,1 0-1 0 0,-2 7-68 0 0,1 4 63 0 0,1-1-1 0 0,1 0 0 0 0,1 1 0 0 0,2-1 0 0 0,0 1 0 0 0,1-1 0 0 0,2 2-62 0 0,-2-16 30 0 0,0-1-1 0 0,1 1 0 0 0,0-1 1 0 0,1 1-1 0 0,0-1 1 0 0,1 0-1 0 0,-1 0 1 0 0,2 0-1 0 0,-1-1 0 0 0,1 1 1 0 0,1-1-1 0 0,0 0 1 0 0,0-1-1 0 0,0 1 1 0 0,1-1-1 0 0,0 0 0 0 0,0-1 1 0 0,1 0-1 0 0,-1 0 1 0 0,1-1-1 0 0,5 3-29 0 0,3 0 70 0 0,0 0 0 0 0,1 0 1 0 0,0-2-1 0 0,1 0 0 0 0,-1-1 0 0 0,1-1 0 0 0,0-1 0 0 0,0 0 1 0 0,0-1-1 0 0,0-1 0 0 0,2-1-70 0 0,12 1 137 0 0,0-2 1 0 0,0-1 0 0 0,-1-1-1 0 0,1-2 1 0 0,-1-1-1 0 0,15-5-137 0 0,-15 2 100 0 0,-1-1-1 0 0,1-1 0 0 0,-2-1 1 0 0,0-2-1 0 0,-1-1 0 0 0,0-1 1 0 0,-1-2-1 0 0,-1 0 1 0 0,0-2-1 0 0,-2-1 0 0 0,0 0 1 0 0,9-13-100 0 0,-26 23 12 0 0,0 1 0 0 0,-1-1-1 0 0,-1 0 1 0 0,1-1 0 0 0,-1 1 0 0 0,-1-1 0 0 0,-1 0 0 0 0,1 0 0 0 0,-2 0 0 0 0,1-1 0 0 0,-2 1 0 0 0,0-1 0 0 0,0 1 0 0 0,-1-1 0 0 0,-1 1 0 0 0,0-1 0 0 0,-1 1 0 0 0,0 0 0 0 0,-1 0 0 0 0,0-1 0 0 0,-1 1 0 0 0,0 1 0 0 0,-1-1 0 0 0,0 1 0 0 0,-1 0 0 0 0,0 0-1 0 0,-1 0 1 0 0,0 1 0 0 0,-1 0 0 0 0,0 1 0 0 0,-9-9-12 0 0,0 3-107 0 0,0 0 1 0 0,-2 0-1 0 0,0 2 0 0 0,0 0 0 0 0,-1 2 0 0 0,0 0 0 0 0,-1 1 0 0 0,-1 1 0 0 0,1 1 0 0 0,-2 1 0 0 0,1 1 0 0 0,0 1 0 0 0,-1 1 0 0 0,0 0 1 0 0,0 2-1 0 0,0 1 0 0 0,-18 2 107 0 0,12 0-635 0 0,0 1-1 0 0,0 2 1 0 0,0 1 0 0 0,0 1 0 0 0,1 2 0 0 0,0 0 0 0 0,1 2 0 0 0,-24 12 635 0 0,4 2-3011 0 0,17-7-2739 0 0,8-4-5844 0 0</inkml:trace>
  <inkml:trace contextRef="#ctx0" brushRef="#br0" timeOffset="846.681">1 418 3449 0 0,'0'0'2836'0'0,"0"0"-865"0"0,0 0-276 0 0,0 0-1 0 0,0 0-44 0 0,0 0-169 0 0,0 0-279 0 0,0 0-274 0 0,0 0-150 0 0,0 0-13 0 0,0 0 53 0 0,0 0-1 0 0,0 0-47 0 0,6 0-78 0 0,177 11 5100 0 0,47-3-4817 0 0,501-41 141 0 0,-594 24-988 0 0,152 1 56 0 0,-289 8-239 0 0,0 0-7 0 0,0 0-2 0 0,-6 0-2486 0 0,2 0-3620 0 0,2 0-5836 0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90 15403 0 0,'0'0'1246'0'0,"0"0"-405"0"0,0 0 6 0 0,0 0 104 0 0,0 0-21 0 0,0 0-166 0 0,0 0-272 0 0,0 0-185 0 0,0 0-123 0 0,0 0-26 0 0,0 0-16 0 0,0 0-52 0 0,-7 18-18 0 0,-43 118 38 0 0,46-129-111 0 0,1 1-1 0 0,1 0 1 0 0,-1 0 0 0 0,1 0 0 0 0,0 0 0 0 0,1 0-1 0 0,0 0 1 0 0,1 0 0 0 0,-1 1 0 0 0,1-1-1 0 0,1 0 1 0 0,0 1 0 0 0,0-1 0 0 0,1 0 0 0 0,-1 0-1 0 0,2 0 1 0 0,-1 0 0 0 0,1 0 0 0 0,1-1 0 0 0,-1 1-1 0 0,1-1 1 0 0,0 0 0 0 0,1 0 0 0 0,0 0-1 0 0,0-1 1 0 0,0 0 0 0 0,1 0 0 0 0,0 0 0 0 0,0 0-1 0 0,1-1 1 0 0,-1 0 0 0 0,1-1 0 0 0,3 2 1 0 0,-3-1 116 0 0,0-1 1 0 0,1 0-1 0 0,0-1 1 0 0,0 0-1 0 0,0 0 1 0 0,0-1-1 0 0,0 0 1 0 0,0 0-1 0 0,1-1 1 0 0,-1 0-1 0 0,1 0 1 0 0,-1-1 0 0 0,0 0-1 0 0,1-1 1 0 0,-1 0-1 0 0,1 0 1 0 0,-1 0-1 0 0,0-1 1 0 0,0-1-1 0 0,0 1 1 0 0,0-2-1 0 0,0 1 1 0 0,0-1-1 0 0,-1 0 1 0 0,0 0-1 0 0,1-1 1 0 0,-2 0-1 0 0,1 0 1 0 0,-1-1-1 0 0,1 1 1 0 0,-2-2-1 0 0,1 1 1 0 0,-1 0-1 0 0,0-1 1 0 0,0 0-1 0 0,0-1 1 0 0,-1 1-1 0 0,2-5-116 0 0,-3 1 31 0 0,-1 1 0 0 0,1-1-1 0 0,-1 1 1 0 0,-1-1 0 0 0,0 0-1 0 0,-1 0 1 0 0,0 1-1 0 0,-1-1 1 0 0,0 0 0 0 0,0 0-1 0 0,-1 1 1 0 0,0-1 0 0 0,-1 1-1 0 0,-1-1 1 0 0,1 1-1 0 0,-2 0 1 0 0,1 1 0 0 0,-1-1-1 0 0,-1 1 1 0 0,0 0 0 0 0,0 0-1 0 0,-1 0 1 0 0,0 1-1 0 0,0 0 1 0 0,-1 1 0 0 0,0-1-1 0 0,0 1 1 0 0,-7-3-31 0 0,9 5-110 0 0,-1 1 1 0 0,0 1-1 0 0,0-1 1 0 0,0 1-1 0 0,0 0 1 0 0,-1 1-1 0 0,1 0 0 0 0,-1 0 1 0 0,1 0-1 0 0,-1 1 1 0 0,0 0-1 0 0,1 1 1 0 0,-1 0-1 0 0,0 0 1 0 0,0 1-1 0 0,0-1 1 0 0,1 2-1 0 0,-6 0 110 0 0,-41 30-8993 0 0,44-19-2967 0 0</inkml:trace>
  <inkml:trace contextRef="#ctx0" brushRef="#br0" timeOffset="519.538">572 405 2128 0 0,'0'0'2366'0'0,"0"0"-612"0"0,0 0 164 0 0,0 0 288 0 0,0 0 57 0 0,0 0-188 0 0,0 0-356 0 0,0 0-284 0 0,0 0-183 0 0,0 0-152 0 0,0 0-159 0 0,0 0-141 0 0,0 0-99 0 0,1-1-67 0 0,171-209 3455 0 0,-125 156-3996 0 0,-32 36-260 0 0,-13 32-432 0 0,-31 113 406 0 0,29-122 204 0 0,0 0 1 0 0,0 0-1 0 0,1-1 1 0 0,0 1-1 0 0,0 0 1 0 0,0 0-1 0 0,1-1 1 0 0,-1 1-1 0 0,1-1 1 0 0,0 1-1 0 0,1-1 1 0 0,-1 0-1 0 0,1 0 1 0 0,0 0-1 0 0,0 0 0 0 0,0 0 1 0 0,0-1-1 0 0,1 1 1 0 0,-1-1-1 0 0,1 0 1 0 0,0 0-1 0 0,0 0 1 0 0,0 0-1 0 0,0-1 1 0 0,1 0-1 0 0,-1 0 1 0 0,0 0-1 0 0,1 0 1 0 0,0-1-1 0 0,-1 0 1 0 0,1 1-1 0 0,0-2 0 0 0,0 1 1 0 0,0-1-1 0 0,0 1 1 0 0,-1-1-1 0 0,1-1 1 0 0,0 1-1 0 0,0-1 1 0 0,1 0-12 0 0,2-1 91 0 0,-1-1 0 0 0,0 0 1 0 0,0 0-1 0 0,0-1 0 0 0,0 1 0 0 0,-1-1 1 0 0,1-1-1 0 0,-1 0 0 0 0,0 1 0 0 0,0-2 1 0 0,-1 1-1 0 0,1-1 0 0 0,-1 0 1 0 0,0 0-1 0 0,-1 0 0 0 0,4-7-91 0 0,1-3-5 0 0,0-1-1 0 0,-1 0 1 0 0,-1 0-1 0 0,-1 0 1 0 0,0-1-1 0 0,-1 0 1 0 0,-1 0 0 0 0,-1 0-1 0 0,0-1 1 0 0,-2 1-1 0 0,0-1 1 0 0,-1 0-1 0 0,-1-1 6 0 0,-12-5-2291 0 0,2 16-3402 0 0,3 5-6660 0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4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68 817 21461 0 0,'0'0'864'0'0,"0"0"-632"0"0,0 0-72 0 0,0 0 144 0 0,0 0 96 0 0,0 0 48 0 0,0 0-160 0 0,0 0-136 0 0,0 0-96 0 0,0 0-120 0 0,0 0 32 0 0,0 0-72 0 0,0 0-112 0 0,-25 143-248 0 0,25-135-560 0 0,0-4-1953 0 0,0-1-9986 0 0</inkml:trace>
  <inkml:trace contextRef="#ctx0" brushRef="#br0" timeOffset="262.35">1 355 17708 0 0,'0'0'4313'0'0,"0"0"-3433"0"0,0 0-352 0 0,0 0-128 0 0,0 0-72 0 0,0 0-64 0 0,0 0-144 0 0,0 0-136 0 0,0 0-160 0 0,0 0-184 0 0,0 0-288 0 0,0 0-360 0 0,0 0-841 0 0,0 0-3088 0 0,17-173-7721 0 0</inkml:trace>
  <inkml:trace contextRef="#ctx0" brushRef="#br0" timeOffset="573.964">509 4 12371 0 0,'0'0'3366'0'0,"0"0"-1415"0"0,0 0-718 0 0,0 0-160 0 0,0 0-5 0 0,0 0-47 0 0,0 0-147 0 0,0 0-219 0 0,0 0-191 0 0,0 0-113 0 0,0 0-63 0 0,0 0-30 0 0,6-3 408 0 0,-3 615 1608 0 0,-13-284-2202 0 0,9-320 74 0 0,0 11-803 0 0,-7-27-1217 0 0,3-19-1446 0 0,4 17-189 0 0,1 1-3578 0 0,0 1-4245 0 0</inkml:trace>
  <inkml:trace contextRef="#ctx0" brushRef="#br0" timeOffset="840.453">193 671 12819 0 0,'0'0'3516'0'0,"0"0"-1618"0"0,0 0-651 0 0,0 0-60 0 0,0 0-52 0 0,0 0-127 0 0,0 0-241 0 0,0 0-270 0 0,0 0-131 0 0,0 0-30 0 0,0 0 52 0 0,0 0 71 0 0,0 0 14 0 0,23-1-26 0 0,125-2 294 0 0,153-28 445 0 0,-256 24-841 0 0,-9 1-1525 0 0,-11 4-5177 0 0,-25 2-3991 0 0</inkml:trace>
  <inkml:trace contextRef="#ctx0" brushRef="#br0" timeOffset="1103.258">989 717 15747 0 0,'0'0'907'0'0,"0"0"-343"0"0,0 0-60 0 0,0 0 138 0 0,0 0 94 0 0,0 0-4 0 0,0 0-109 0 0,0 0-156 0 0,0 0-122 0 0,0 0-90 0 0,0 0-34 0 0,0 0-33 0 0,0 0-44 0 0,6 34-21 0 0,16 104-35 0 0,-15-63-401 0 0,-7-75 267 0 0,-1 3-909 0 0,-2-2-4742 0 0,1-1-5145 0 0</inkml:trace>
  <inkml:trace contextRef="#ctx0" brushRef="#br0" timeOffset="1360.496">997 374 5097 0 0,'0'0'6650'0'0,"0"0"-5074"0"0,0 0-656 0 0,0 0-272 0 0,0 0-248 0 0,0 0-216 0 0,0 0-288 0 0,0 0-344 0 0,0 0-696 0 0,0 0-2041 0 0,0 0-7409 0 0</inkml:trace>
  <inkml:trace contextRef="#ctx0" brushRef="#br0" timeOffset="2843.261">976 355 4105 0 0,'0'0'2779'0'0,"0"0"-384"0"0,0 0-134 0 0,0 0-47 0 0,0 0-219 0 0,0 0-324 0 0,0 0-358 0 0,0 0-282 0 0,0 0-207 0 0,0 0-175 0 0,0 0-117 0 0,0 0-110 0 0,0 0-90 0 0,-10 1 406 0 0,42-6 792 0 0,-24 3-864 0 0,-16 4 624 0 0,-37 10-898 0 0,44-12-373 0 0,-2 0-588 0 0,-6 0-1945 0 0,6 0-3494 0 0,3 0-5458 0 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2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47 192 7618 0 0,'0'0'2558'0'0,"0"0"-571"0"0,0 0-587 0 0,0 0-180 0 0,0 0 80 0 0,0 0-33 0 0,0 0-173 0 0,0 0-278 0 0,0 0-313 0 0,0 0-244 0 0,0 0-137 0 0,0 0-34 0 0,0 0 34 0 0,4 8 103 0 0,42 119 1041 0 0,-33-43-953 0 0,-4 1 0 0 0,-3 1 1 0 0,-4-1-1 0 0,-4 3-313 0 0,3-77 57 0 0,-1 1-1 0 0,-1-1 0 0 0,0 1 0 0 0,-1-1 1 0 0,0 1-1 0 0,-1-1 0 0 0,0 0 0 0 0,-1 0 0 0 0,0 0 1 0 0,-1-1-1 0 0,0 1 0 0 0,0-1 0 0 0,-1 0 1 0 0,0 0-1 0 0,-1-1 0 0 0,0 0 0 0 0,-2 1-56 0 0,9-10 31 0 0,-1 1 0 0 0,0 0-1 0 0,0-1 1 0 0,1 1-1 0 0,-1 0 1 0 0,0-1 0 0 0,0 1-1 0 0,0-1 1 0 0,0 1 0 0 0,0-1-1 0 0,0 1 1 0 0,0-1-1 0 0,0 0 1 0 0,0 1 0 0 0,0-1-1 0 0,0 0 1 0 0,0 0-1 0 0,0 0 1 0 0,0 0 0 0 0,0 0-1 0 0,0 0 1 0 0,0 0-1 0 0,0 0 1 0 0,0 0 0 0 0,0-1-1 0 0,0 1 1 0 0,0 0-1 0 0,0-1 1 0 0,0 1 0 0 0,0 0-1 0 0,0-1 1 0 0,0 0-1 0 0,0 1 1 0 0,0-1 0 0 0,1 1-1 0 0,-1-1 1 0 0,0 0-1 0 0,0 0 1 0 0,1 1 0 0 0,-1-1-1 0 0,0 0 1 0 0,1 0-1 0 0,-1 0 1 0 0,1 0 0 0 0,-1 0-1 0 0,1 0 1 0 0,0 1-1 0 0,-1-1 1 0 0,1 0 0 0 0,0-1-31 0 0,-13-57 344 0 0,12 51-306 0 0,1-25-17 0 0,1 1 0 0 0,1-1 1 0 0,2 1-1 0 0,1-1 0 0 0,1 1 0 0 0,2 1 0 0 0,2-1 1 0 0,0 1-1 0 0,2 1 0 0 0,2 0 0 0 0,0 1 1 0 0,3 0-22 0 0,2-9 1 0 0,1 1 1 0 0,3 1-1 0 0,0 0 0 0 0,3 2 1 0 0,1 1-1 0 0,1 2 1 0 0,1 0-1 0 0,2 2 1 0 0,1 1-1 0 0,2 2 1 0 0,31-19-2 0 0,20 10 10 0 0,-82 35-8 0 0,0-1 1 0 0,-1 1 0 0 0,1-1-1 0 0,0 1 1 0 0,0 0 0 0 0,-1 0-1 0 0,1 0 1 0 0,0 0 0 0 0,0 1-1 0 0,-1-1 1 0 0,1 1-1 0 0,0 0 1 0 0,-1-1 0 0 0,1 1-1 0 0,0 0 1 0 0,-1 1 0 0 0,1-1-1 0 0,-1 0 1 0 0,0 1 0 0 0,1-1-1 0 0,-1 1 1 0 0,0 0-1 0 0,0 0 1 0 0,0 0 0 0 0,0 0-1 0 0,-1 0 1 0 0,1 0 0 0 0,0 0-1 0 0,-1 1 1 0 0,1-1 0 0 0,0 2-3 0 0,2 11 31 0 0,0 0 1 0 0,-1-1 0 0 0,-1 1 0 0 0,0 0-1 0 0,-1 1 1 0 0,0-1 0 0 0,-2 0 0 0 0,0 0-1 0 0,0 0 1 0 0,-1 0 0 0 0,-1 0 0 0 0,-1 0-1 0 0,0-1 1 0 0,-1 1 0 0 0,0-1 0 0 0,-4 5-32 0 0,-5 10 84 0 0,-1-1 1 0 0,-2 0-1 0 0,0 0 1 0 0,-2-2-1 0 0,-20 21-84 0 0,-74 48 186 0 0,108-92-224 0 0,0 1 1 0 0,1-1-1 0 0,-1 0 0 0 0,-1-1 1 0 0,1 1-1 0 0,0-1 0 0 0,0 0 1 0 0,-1 0-1 0 0,0-1 0 0 0,1 0 1 0 0,-1 0-1 0 0,0 0 1 0 0,1-1-1 0 0,-1 1 0 0 0,0-1 1 0 0,0-1-1 0 0,1 1 0 0 0,-1-1 1 0 0,0 0-1 0 0,1 0 0 0 0,-1-1 1 0 0,1 1-1 0 0,-1-1 0 0 0,1-1 1 0 0,0 1-1 0 0,0-1 0 0 0,0 0 1 0 0,0 0-1 0 0,0 0 1 0 0,1-1-1 0 0,-4-2 38 0 0,4-44-3072 0 0,16 20-4452 0 0,-3 17-3870 0 0</inkml:trace>
  <inkml:trace contextRef="#ctx0" brushRef="#br0" timeOffset="377.594">970 177 11186 0 0,'0'0'3865'0'0,"0"0"-2059"0"0,0 0-795 0 0,0 0-72 0 0,0 0-3 0 0,0 0-72 0 0,0 0-128 0 0,0 0-157 0 0,0 0-120 0 0,0 0-98 0 0,0 0-85 0 0,0 0-66 0 0,0 0-57 0 0,-26 15-45 0 0,-79 50-29 0 0,103-64-77 0 0,0 0 0 0 0,0 0 1 0 0,0 0-1 0 0,0 0 0 0 0,0 0 1 0 0,1 0-1 0 0,-1 0 0 0 0,0 1 0 0 0,1-1 1 0 0,-1 1-1 0 0,1-1 0 0 0,-1 1 1 0 0,1-1-1 0 0,0 1 0 0 0,0 0 1 0 0,0 0-1 0 0,0 0 0 0 0,0 0 0 0 0,0-1 1 0 0,0 1-1 0 0,1 0 0 0 0,-1 0 1 0 0,1 1-1 0 0,-1-1 0 0 0,1 0 1 0 0,0 0-1 0 0,0 1-2 0 0,0 6 7 0 0,-2-2-4 0 0,1-1 0 0 0,0 1-1 0 0,1 0 1 0 0,-1 0 0 0 0,1-1-1 0 0,0 1 1 0 0,1 0 0 0 0,0 0 0 0 0,0-1-1 0 0,0 1 1 0 0,1 0 0 0 0,0-1-1 0 0,0 1 1 0 0,1-1 0 0 0,0 0 0 0 0,0 0-1 0 0,0 0 1 0 0,1 0 0 0 0,0-1 0 0 0,0 1-1 0 0,0-1 1 0 0,1 0 0 0 0,4 4-3 0 0,1-4 69 0 0,0 1 1 0 0,1-2 0 0 0,0 1-1 0 0,0-1 1 0 0,1-1 0 0 0,-1 0-1 0 0,1-1 1 0 0,-1 0-1 0 0,1 0 1 0 0,0-2 0 0 0,-1 1-1 0 0,1-1 1 0 0,0-1 0 0 0,8-1-70 0 0,-9 0 81 0 0,-1 0-1 0 0,1 0 1 0 0,-1-1 0 0 0,0-1 0 0 0,0 0 0 0 0,0 0 0 0 0,0 0 0 0 0,-1-2 0 0 0,1 1 0 0 0,-1-1 0 0 0,0 0 0 0 0,-1-1 0 0 0,0 0 0 0 0,0 0 0 0 0,0-1-1 0 0,-1 0 1 0 0,0 0 0 0 0,-1-1 0 0 0,0 0 0 0 0,0 0 0 0 0,-1 0 0 0 0,0-1 0 0 0,-1 0 0 0 0,0 0 0 0 0,0 0 0 0 0,-1 0 0 0 0,0-1 0 0 0,-1 1-1 0 0,0-1 1 0 0,-1 0 0 0 0,0 0 0 0 0,-1 1 0 0 0,0-1 0 0 0,-1 0 0 0 0,0 0 0 0 0,0 1 0 0 0,-1-1 0 0 0,-1 1 0 0 0,0-1 0 0 0,0 1 0 0 0,-1 0 0 0 0,0 0-1 0 0,-1 0 1 0 0,-1-1-81 0 0,1 2-44 0 0,-1-1-1 0 0,0 1 1 0 0,-1 1-1 0 0,0-1 1 0 0,0 1-1 0 0,0 1 1 0 0,-1-1-1 0 0,-1 1 1 0 0,1 1-1 0 0,-1-1 1 0 0,0 1-1 0 0,-1 1 1 0 0,1 0-1 0 0,-1 0 1 0 0,0 1-1 0 0,0 0 1 0 0,0 1-1 0 0,-1 0 1 0 0,1 0-1 0 0,-1 2 1 0 0,0-1-1 0 0,0 1 1 0 0,1 0-1 0 0,-1 1 1 0 0,0 1-1 0 0,0 0 0 0 0,0 0 1 0 0,1 1-1 0 0,-6 1 45 0 0,-65 60-2555 0 0,60-36-1449 0 0,4 0-4578 0 0,8-10-3221 0 0</inkml:trace>
  <inkml:trace contextRef="#ctx0" brushRef="#br0" timeOffset="943.548">1717 80 12179 0 0,'0'0'1816'0'0,"0"0"-296"0"0,0 0-81 0 0,0 0 67 0 0,0 0-80 0 0,0 0-217 0 0,0 0-261 0 0,0 0-237 0 0,0 0-164 0 0,0 0-106 0 0,0 0-79 0 0,0 0-46 0 0,0 0-43 0 0,-5-2-13 0 0,3 1-221 0 0,0 1 0 0 0,0-1 1 0 0,0 0-1 0 0,0 1 0 0 0,0 0 0 0 0,0-1 0 0 0,0 1 0 0 0,0 0 0 0 0,0 0 0 0 0,0 0 0 0 0,0 0 0 0 0,0 0 0 0 0,0 0 0 0 0,0 1 0 0 0,1-1 0 0 0,-1 1 0 0 0,0-1 0 0 0,0 1 1 0 0,0 0-1 0 0,0-1 0 0 0,0 1 0 0 0,1 0 0 0 0,-1 1 0 0 0,-1-1-39 0 0,-81 47 867 0 0,-14 5-606 0 0,98-52-267 0 0,0 0 1 0 0,0 0-1 0 0,0 0 0 0 0,0 0 0 0 0,0 1 1 0 0,1-1-1 0 0,-1 0 0 0 0,0 0 0 0 0,1 0 1 0 0,-1 0-1 0 0,1 0 0 0 0,-1 0 1 0 0,1 0-1 0 0,-1 0 0 0 0,1 0 0 0 0,0 0 1 0 0,0 0-1 0 0,-1 0 0 0 0,1-1 0 0 0,0 1 1 0 0,0 0-1 0 0,0 0 0 0 0,0-1 0 0 0,0 1 1 0 0,0 0-1 0 0,0-1 0 0 0,0 1 1 0 0,0-1-1 0 0,0 0 0 0 0,0 1 0 0 0,0-1 1 0 0,0 0-1 0 0,1 0 0 0 0,-1 1 0 0 0,0-1 1 0 0,0 0-1 0 0,0 0 0 0 0,0 0 0 0 0,1-1 1 0 0,-1 1 5 0 0,144 58 112 0 0,-141-57-106 0 0,0 0 0 0 0,0 1 1 0 0,0 0-1 0 0,-1-1 0 0 0,1 1 1 0 0,0 0-1 0 0,-1 1 0 0 0,1-1 1 0 0,-1 1-1 0 0,0-1 1 0 0,0 1-1 0 0,0 0 0 0 0,0 0 1 0 0,-1 1-1 0 0,1-1 0 0 0,-1 0 1 0 0,0 1-1 0 0,0-1 0 0 0,0 1 1 0 0,0 0-1 0 0,-1 0 0 0 0,1 0 1 0 0,-1 0-1 0 0,0 0 0 0 0,0 0 1 0 0,0 0-1 0 0,-1 0 0 0 0,0 0 1 0 0,0 0-1 0 0,0 1 0 0 0,0-1 1 0 0,0 0-1 0 0,-1 0 0 0 0,0 0 1 0 0,0 0-1 0 0,0 0 0 0 0,-1 3-6 0 0,-9 7 37 0 0,1 0 0 0 0,-2-1-1 0 0,0-1 1 0 0,-1 0-1 0 0,0 0 1 0 0,-1-1 0 0 0,0-1-1 0 0,0-1 1 0 0,-6 3-37 0 0,-4 4 15 0 0,0-1 0 0 0,-2-1 0 0 0,0-1 0 0 0,0-1 0 0 0,-1-1 1 0 0,-8 0-16 0 0,35-11-13 0 0,1 0 0 0 0,-1 0 0 0 0,0 0 0 0 0,1 0 0 0 0,-1 0 0 0 0,0-1 0 0 0,1 1 0 0 0,-1 0 1 0 0,0 0-1 0 0,0 0 0 0 0,1-1 0 0 0,-1 1 0 0 0,0 0 0 0 0,0 0 0 0 0,1-1 0 0 0,-1 1 0 0 0,0 0 1 0 0,0-1-1 0 0,0 1 0 0 0,0 0 0 0 0,1-1 0 0 0,-1 1 0 0 0,0 0 0 0 0,0-1 0 0 0,0 1 1 0 0,0 0-1 0 0,0-1 0 0 0,0 1 0 0 0,0 0 0 0 0,0-1 0 0 0,0 1 0 0 0,0-1 0 0 0,0 1 0 0 0,0 0 1 0 0,0-1-1 0 0,0 1 0 0 0,-1 0 0 0 0,1-1 0 0 0,0 1 0 0 0,0 0 0 0 0,0 0 0 0 0,0-1 0 0 0,-1 1 1 0 0,1 0-1 0 0,0-1 0 0 0,0 1 0 0 0,0 0 0 0 0,-1 0 0 0 0,1-1 0 0 0,0 1 0 0 0,-1 0 0 0 0,1 0 1 0 0,0 0-1 0 0,0-1 0 0 0,-1 1 0 0 0,1 0 0 0 0,0 0 0 0 0,-1 0 0 0 0,1 0 0 0 0,0 0 0 0 0,-1 0 1 0 0,1 0-1 0 0,0 0 0 0 0,-1 0 13 0 0,22-26-636 0 0,-20 26 623 0 0,55-49-3351 0 0,-40 36-143 0 0,-4 2-5151 0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5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2403 843 18108 0 0,'0'0'927'0'0,"0"0"-179"0"0,0 0 57 0 0,0 0 156 0 0,0 0 40 0 0,0 0-125 0 0,0 0-232 0 0,0 0-217 0 0,-1 32-137 0 0,-3 96-105 0 0,3-8 104 0 0,2-80-6011 0 0,-2-39-673 0 0,0-1-5189 0 0</inkml:trace>
  <inkml:trace contextRef="#ctx0" brushRef="#br0" timeOffset="252.836">2379 335 12483 0 0,'0'0'1592'0'0,"0"0"-1256"0"0,0 0-464 0 0,0 0-184 0 0,0 0 16 0 0,0 0 8 0 0,0 0-32 0 0,0 0-208 0 0,0 0-449 0 0,0 0-919 0 0,0 0-1113 0 0,0 0-687 0 0,0 0 735 0 0</inkml:trace>
  <inkml:trace contextRef="#ctx0" brushRef="#br0" timeOffset="632.277">2637 449 0 0 0,'0'0'3662'0'0,"0"0"-553"0"0,0 0-193 0 0,0 0-304 0 0,0 0-415 0 0,0 0-398 0 0,0 0-346 0 0,0 0-258 0 0,31-25-220 0 0,94-82-185 0 0,-61 44 364 0 0,-56 51-951 0 0,-1 0 0 0 0,0-1 1 0 0,0 0-1 0 0,-1 0 0 0 0,-1 0 0 0 0,0-1 1 0 0,-1 0-1 0 0,0 0 0 0 0,-1 0 0 0 0,-1 0 1 0 0,0 0-1 0 0,-1-1 0 0 0,-1 1 0 0 0,0 0 1 0 0,-1-8-204 0 0,1 21 15 0 0,0 0 0 0 0,0 0 0 0 0,1 0 0 0 0,-1 0 0 0 0,0 0 0 0 0,0 1 0 0 0,0-1 0 0 0,0 0 0 0 0,0 0 0 0 0,0 0 1 0 0,-1 0-1 0 0,1 0 0 0 0,0 0 0 0 0,0 0 0 0 0,-1 0 0 0 0,1 0 0 0 0,0 0 0 0 0,-1 1 0 0 0,1-1 0 0 0,-1 0 0 0 0,1 0 0 0 0,-1 0 1 0 0,1 1-1 0 0,-1-1 0 0 0,0 0 0 0 0,1 1 0 0 0,-1-1 0 0 0,0 0 0 0 0,0 1 0 0 0,0-1 0 0 0,1 1 0 0 0,-1-1 0 0 0,0 1 0 0 0,0 0 1 0 0,0-1-1 0 0,0 1 0 0 0,0 0 0 0 0,0 0 0 0 0,1-1 0 0 0,-1 1 0 0 0,0 0 0 0 0,-1 0-15 0 0,-12 37-275 0 0,-18 170 295 0 0,31-128 12 0 0,2 1 0 0 0,4-1 0 0 0,7 22-32 0 0,11 46 91 0 0,-3-40-19 0 0,-6 0 1 0 0,-4 2-1 0 0,-4-1 0 0 0,-7 52-72 0 0,1-140 33 0 0,-1-1-1 0 0,-1 1 0 0 0,-1-1 0 0 0,-1 0 0 0 0,0 0 0 0 0,-1-1 0 0 0,-1 1 0 0 0,-1-1 0 0 0,-1 0 0 0 0,0-1 0 0 0,-1 1 0 0 0,-1-2 0 0 0,-1 1 1 0 0,0-2-1 0 0,-1 1 0 0 0,-1-2 0 0 0,0 0 0 0 0,-1 0 0 0 0,-1-1 0 0 0,-3 1-32 0 0,14-10 6 0 0,-1-1 0 0 0,0-1 0 0 0,0 1 0 0 0,0-1 1 0 0,-1 0-1 0 0,1 0 0 0 0,-1 0 0 0 0,1-1 0 0 0,-1 0 0 0 0,1 0 0 0 0,-1 0 0 0 0,0-1 1 0 0,1 0-1 0 0,-1 0 0 0 0,0 0 0 0 0,1-1 0 0 0,-1 0 0 0 0,1 0 0 0 0,-1 0 0 0 0,1-1 1 0 0,-1 0-1 0 0,1 0 0 0 0,0 0 0 0 0,0 0 0 0 0,0-1 0 0 0,0 0 0 0 0,0 0 0 0 0,0-1 0 0 0,1 1 1 0 0,0-1-1 0 0,0 0 0 0 0,0 0 0 0 0,0 0 0 0 0,0-1 0 0 0,1 1 0 0 0,0-1 0 0 0,0 0 1 0 0,0 0-1 0 0,0 0-6 0 0,-2-9 18 0 0,0-1 1 0 0,1 0-1 0 0,1 0 0 0 0,0 0 1 0 0,1 0-1 0 0,0 0 1 0 0,2 0-1 0 0,-1 0 1 0 0,2-1-1 0 0,0 1 0 0 0,1 0 1 0 0,1 0-1 0 0,0 0 1 0 0,1 0-1 0 0,0 0 1 0 0,1 1-1 0 0,1-1-18 0 0,17-35-145 0 0,3 1-1 0 0,2 2 1 0 0,1 0 0 0 0,3 2-1 0 0,1 1 1 0 0,3 2 0 0 0,1 1-1 0 0,9-4 146 0 0,5 5-2769 0 0,-27 27-7005 0 0,-19 9-1695 0 0</inkml:trace>
  <inkml:trace contextRef="#ctx0" brushRef="#br0" timeOffset="952.64">3180 865 6201 0 0,'0'0'5559'0'0,"0"0"-3079"0"0,0 0-981 0 0,0 0-17 0 0,0 0 21 0 0,0 0-136 0 0,0 0-283 0 0,0 0-341 0 0,0 0-274 0 0,0 0-162 0 0,0 0-88 0 0,0 0-38 0 0,-2 11-35 0 0,-20 67 51 0 0,16-67-201 0 0,1 1 0 0 0,0 0 1 0 0,0 0-1 0 0,2 0 0 0 0,-1 1 0 0 0,2-1 0 0 0,-1 1 1 0 0,2 0-1 0 0,0 0 0 0 0,0 0 0 0 0,1 0 0 0 0,1-1 1 0 0,0 2 3 0 0,0-11-2 0 0,0 1 0 0 0,0-1 0 0 0,1 0 0 0 0,-1 0 0 0 0,1 0 0 0 0,0 0 1 0 0,0-1-1 0 0,0 1 0 0 0,0 0 0 0 0,0-1 0 0 0,0 1 0 0 0,1-1 0 0 0,-1 0 1 0 0,1 0-1 0 0,0 0 0 0 0,-1 0 0 0 0,1 0 0 0 0,0-1 0 0 0,0 1 0 0 0,0-1 1 0 0,0 0-1 0 0,0 0 0 0 0,1 0 0 0 0,-1 0 0 0 0,0 0 0 0 0,1-1 0 0 0,-1 0 0 0 0,3 1 3 0 0,2-1 76 0 0,0 1 0 0 0,0-1 1 0 0,0 0-1 0 0,0-1 0 0 0,0 0 1 0 0,0 0-1 0 0,0-1 0 0 0,-1 0 1 0 0,1 0-1 0 0,0 0 1 0 0,4-4-78 0 0,-1 1 90 0 0,-1-1 0 0 0,0 0 0 0 0,0-1 0 0 0,-1 0 0 0 0,0-1 0 0 0,0 0 0 0 0,0 0 1 0 0,-1-1-1 0 0,-1 0 0 0 0,1 0 0 0 0,-2-1 0 0 0,1 0 0 0 0,-1 0 0 0 0,-1-1 0 0 0,1 0 1 0 0,-2 0-1 0 0,0 0 0 0 0,0 0 0 0 0,-1 0 0 0 0,0-1 0 0 0,-1 0 0 0 0,-1 0 0 0 0,1 1 1 0 0,-2-1-1 0 0,0 0 0 0 0,0 0 0 0 0,-1 0 0 0 0,-1 0 0 0 0,0 1 0 0 0,0-1 1 0 0,-1 1-1 0 0,-1-1 0 0 0,0 1 0 0 0,0 0 0 0 0,-1 0 0 0 0,-1 0-90 0 0,-65-64-337 0 0,68 73 160 0 0,0 0 1 0 0,0 1-1 0 0,-1-1 0 0 0,1 1 1 0 0,0-1-1 0 0,0 1 1 0 0,-1 0-1 0 0,1 1 0 0 0,0-1 1 0 0,-1 0-1 0 0,1 1 0 0 0,-1 0 1 0 0,1 0-1 0 0,-1 0 0 0 0,1 0 1 0 0,-1 1-1 0 0,1-1 0 0 0,-3 1 177 0 0,-14 15-7716 0 0,12-11-3929 0 0</inkml:trace>
  <inkml:trace contextRef="#ctx0" brushRef="#br0" timeOffset="1253.438">3659 1175 9826 0 0,'0'0'3081'0'0,"0"0"-859"0"0,0 0-334 0 0,0 0-136 0 0,0 0-199 0 0,0 0-262 0 0,0 0-303 0 0,0 0-220 0 0,0 0-121 0 0,0 0-54 0 0,0 0-57 0 0,0 0-33 0 0,0 0-48 0 0,3-24-86 0 0,13-76 7 0 0,9 32 229 0 0,-16 44-595 0 0,1 0 0 0 0,1 1 0 0 0,2 0 0 0 0,0 1 0 0 0,1 0 1 0 0,1 1-1 0 0,1 1 0 0 0,1 0 0 0 0,1 2 0 0 0,0 0 1 0 0,6-3-11 0 0,-16 32-7442 0 0,-8-9 4927 0 0,0 6-9332 0 0</inkml:trace>
  <inkml:trace contextRef="#ctx0" brushRef="#br0" timeOffset="1812.306">3933 1101 16444 0 0,'0'0'1777'0'0,"0"0"-372"0"0,0 0-213 0 0,0 0-124 0 0,0 0-137 0 0,0 0-163 0 0,0 0-171 0 0,0 0-163 0 0,0 0-98 0 0,0 0-77 0 0,0 0-61 0 0,0 0-30 0 0,19-25-22 0 0,62-78-18 0 0,-20 47 132 0 0,-46 49-216 0 0,-5 1-10 0 0,0 0 1 0 0,1 1-1 0 0,-1 0 1 0 0,1 1-1 0 0,0 1 0 0 0,0-1 1 0 0,1 2-1 0 0,-1 0 1 0 0,1 0-1 0 0,7 0-34 0 0,-17 4 6 0 0,-1 0-1 0 0,1 0 1 0 0,-1 0-1 0 0,1 1 1 0 0,-1-1-1 0 0,0 0 1 0 0,0 1-1 0 0,0-1 1 0 0,0 0-1 0 0,0 1 1 0 0,-1-1-1 0 0,1 1 1 0 0,-1 0-1 0 0,0-1 1 0 0,1 1-1 0 0,-1-1 1 0 0,0 1-1 0 0,0 0 1 0 0,-1-1-1 0 0,1 1 1 0 0,-1-1 0 0 0,1 1-1 0 0,-1 1-5 0 0,0 2 25 0 0,-32 153 258 0 0,33-159-283 0 0,0 1 1 0 0,0 0-1 0 0,0 0 0 0 0,0-1 1 0 0,0 1-1 0 0,0 0 0 0 0,0 0 1 0 0,0-1-1 0 0,1 1 1 0 0,-1 0-1 0 0,0 0 0 0 0,0-1 1 0 0,1 1-1 0 0,-1 0 1 0 0,0-1-1 0 0,1 1 0 0 0,-1 0 1 0 0,1-1-1 0 0,-1 1 0 0 0,1-1 1 0 0,-1 1-1 0 0,1-1 1 0 0,-1 1-1 0 0,1-1 0 0 0,-1 1 1 0 0,1-1-1 0 0,0 1 1 0 0,-1-1-1 0 0,1 0 0 0 0,0 1 1 0 0,-1-1-1 0 0,1 0 1 0 0,0 0-1 0 0,0 1 0 0 0,-1-1 1 0 0,1 0-1 0 0,0 0 0 0 0,0 0 1 0 0,-1 0-1 0 0,1 0 1 0 0,0 0-1 0 0,0 0 0 0 0,-1 0 1 0 0,1 0-1 0 0,0 0 1 0 0,-1-1-1 0 0,1 1 0 0 0,0 0 1 0 0,0 0-1 0 0,-1-1 0 0 0,1 1 1 0 0,0-1-1 0 0,-1 1 1 0 0,1 0-1 0 0,-1-1 0 0 0,1 0 0 0 0,42-25 166 0 0,-42 25-163 0 0,200-163 186 0 0,-151 145-227 0 0,-48 20 40 0 0,-1 0-1 0 0,1 1 0 0 0,-1 0 1 0 0,0-1-1 0 0,0 1 0 0 0,0 0 1 0 0,0-1-1 0 0,0 1 1 0 0,0 0-1 0 0,0 0 0 0 0,-1 0 1 0 0,1 0-1 0 0,0 0 1 0 0,-1 0-1 0 0,0 0 0 0 0,1 0 1 0 0,-1 0-1 0 0,0 0 0 0 0,0 0 1 0 0,0 0-1 0 0,-1 0 1 0 0,1 0-1 0 0,0 0 0 0 0,-1 0 1 0 0,0 1-2 0 0,1 3 16 0 0,-2 166 131 0 0,2-168-184 0 0,0 0 1 0 0,0 0 0 0 0,0-1-1 0 0,1 1 1 0 0,-1 0 0 0 0,1-1-1 0 0,0 1 1 0 0,0 0 0 0 0,0-1-1 0 0,1 1 1 0 0,-1-1 0 0 0,1 1 0 0 0,0-1-1 0 0,0 0 1 0 0,0 0 0 0 0,0 0-1 0 0,2 2 37 0 0,8 2-4738 0 0,3-5-4654 0 0,-10-2-3309 0 0</inkml:trace>
  <inkml:trace contextRef="#ctx0" brushRef="#br0" timeOffset="-1822.673">704 295 0 0 0,'0'0'1232'0'0,"0"0"182"0"0,0 0 181 0 0,0 0 301 0 0,0 0 279 0 0,0 0 31 0 0,0 0-152 0 0,0 0-380 0 0,0 0-430 0 0,0 0-300 0 0,0 0-154 0 0,0-9-45 0 0,0-41 2281 0 0,0 50-2611 0 0,0 0-60 0 0,0 0-50 0 0,0 0-40 0 0,0 0-30 0 0,0 0-20 0 0,0 0-24 0 0,0 0-30 0 0,0 0-26 0 0,0 0-31 0 0,0 0-31 0 0,0 15 26 0 0,7 261 748 0 0,1-165-747 0 0,-8-79-93 0 0,2 0-1 0 0,1 0 0 0 0,2-1 1 0 0,1 1-1 0 0,1-1 0 0 0,7 17-6 0 0,-9-37 5 0 0,0 0 0 0 0,0-1 0 0 0,1 0 0 0 0,1 0 0 0 0,0 0-1 0 0,0-1 1 0 0,0 0 0 0 0,1-1 0 0 0,1 1 0 0 0,0-2 0 0 0,0 1 0 0 0,0-1 0 0 0,1 0-1 0 0,-1-1 1 0 0,2 0 0 0 0,-1-1 0 0 0,1 0 0 0 0,0-1 0 0 0,0 0 0 0 0,6 1-5 0 0,-7-5 40 0 0,0 0 1 0 0,-1-1-1 0 0,1 0 1 0 0,0-1-1 0 0,-1 0 1 0 0,1 0 0 0 0,-1-1-1 0 0,0 0 1 0 0,0-1-1 0 0,0 0 1 0 0,0 0-1 0 0,-1-1 1 0 0,1 0 0 0 0,-1-1-1 0 0,-1 0 1 0 0,1 0-1 0 0,-1-1 1 0 0,0 0-1 0 0,4-5-40 0 0,13-15 58 0 0,-1 0-1 0 0,-2-2 0 0 0,-1 0 1 0 0,-1-2-1 0 0,-1 0 1 0 0,-2 0-1 0 0,-2-2 0 0 0,11-32-57 0 0,94-283 52 0 0,-109 311-4 0 0,-2-1-1 0 0,-1 1 1 0 0,-2-1-1 0 0,-2 0 1 0 0,-1-9-48 0 0,-16 58-100 0 0,7 10 98 0 0,-5 11 88 0 0,1 1 0 0 0,2 1 0 0 0,2 0 0 0 0,1 0 0 0 0,-1 24-86 0 0,-1 431 1497 0 0,38-214-817 0 0,-30-273-662 0 0,0-2-17 0 0,0 0 16 0 0,0 0 21 0 0,0 0-13 0 0,0 0 7 0 0,-13-12-333 0 0,-7-22-2187 0 0,14 18-7690 0 0,5 12 6162 0 0,0 0-7787 0 0</inkml:trace>
  <inkml:trace contextRef="#ctx0" brushRef="#br0" timeOffset="-285.325">1794 597 0 0 0,'0'0'1539'0'0,"0"0"404"0"0,0 0 250 0 0,0 0-36 0 0,0 0-244 0 0,0 0-245 0 0,0 0-189 0 0,0 0-187 0 0,0 0-209 0 0,0 0-231 0 0,-17 14 1249 0 0,-27 200 2072 0 0,-12-27-3582 0 0,-1-72-557 0 0,44-91-184 0 0,13-24 132 0 0,8-18-71 0 0,110-260 278 0 0,-39 68-101 0 0,-68 178 150 0 0,-11 30-146 0 0,0 2 4 0 0,0 0-27 0 0,0 0-46 0 0,0 0-46 0 0,0 0-13 0 0,0 24 12 0 0,15 97 415 0 0,38 131-319 0 0,-53-250-56 0 0,0 0 0 0 0,0 0 0 0 0,0 0 0 0 0,0-1 0 0 0,0 1 1 0 0,0 0-1 0 0,0 0 0 0 0,1 0 0 0 0,-1-1 0 0 0,1 1 0 0 0,-1 0 0 0 0,1-1 0 0 0,0 1 1 0 0,0 0-1 0 0,0-1 0 0 0,0 1 0 0 0,0-1 0 0 0,0 1 0 0 0,0-1 0 0 0,0 0 0 0 0,0 1 1 0 0,1-1-1 0 0,-1 0 0 0 0,0 0 0 0 0,1 0 0 0 0,-1 0 0 0 0,1 0 0 0 0,-1 0 0 0 0,1 0 1 0 0,0-1-1 0 0,-1 1 0 0 0,1 0 0 0 0,0-1 0 0 0,0 1 0 0 0,-1-1 0 0 0,1 0 0 0 0,0 0 1 0 0,0 0-1 0 0,0 0 0 0 0,-1 0 0 0 0,1 0 0 0 0,0 0 0 0 0,0 0 0 0 0,0-1 0 0 0,-1 1 1 0 0,1-1-1 0 0,0 1 0 0 0,-1-1 0 0 0,1 0 0 0 0,0 0 0 0 0,-1 1 0 0 0,1-1 0 0 0,-1 0 1 0 0,1 0-1 0 0,0-2-16 0 0,20-32 268 0 0,-1-2 0 0 0,-2 0 0 0 0,-2-1 0 0 0,-1-1 0 0 0,-2 0 0 0 0,-2-1 0 0 0,-1 0 0 0 0,-2-1 0 0 0,-3-1 0 0 0,3-36-268 0 0,-7 16 122 0 0,-2 61-156 0 0,0 1-48 0 0,-40 63-5377 0 0,35-50 2968 0 0,-2 3-4325 0 0,3-2-4967 0 0</inkml:trace>
  <inkml:trace contextRef="#ctx0" brushRef="#br0" timeOffset="3234.247">5936 703 1048 0 0,'0'0'979'0'0,"0"0"129"0"0,0 0 311 0 0,0 0 383 0 0,0 0 190 0 0,0 0-92 0 0,0 0-247 0 0,0 0-291 0 0,0 0-229 0 0,0 0-167 0 0,0 0-70 0 0,0 0-17 0 0,6-11-3 0 0,20-36 22 0 0,-28 18 4068 0 0,-33 21-3890 0 0,16 10-988 0 0,-1 2-1 0 0,1 0 1 0 0,0 1-1 0 0,0 1 0 0 0,1 1 1 0 0,-1 1-1 0 0,2 0 1 0 0,-1 1-1 0 0,1 1 1 0 0,0 1-1 0 0,1 0 0 0 0,1 1 1 0 0,0 1-1 0 0,0 0 1 0 0,1 1-1 0 0,1 1 0 0 0,0 0 1 0 0,1 1-1 0 0,1 0 1 0 0,-9 17-88 0 0,15-26 25 0 0,1 0 1 0 0,0 0 0 0 0,1 0 0 0 0,-1 1-1 0 0,1-1 1 0 0,1 1 0 0 0,0 0 0 0 0,0 0-1 0 0,0 0 1 0 0,1 0 0 0 0,0 0 0 0 0,1 0-1 0 0,-1 0 1 0 0,2 0 0 0 0,-1 0 0 0 0,1 0 0 0 0,0 0-1 0 0,1 0 1 0 0,0 0 0 0 0,0 0 0 0 0,1 0-1 0 0,0-1 1 0 0,0 1 0 0 0,1-1 0 0 0,0 0-1 0 0,0 0 1 0 0,0 0 0 0 0,1-1 0 0 0,4 4-26 0 0,4 1 66 0 0,0 0 0 0 0,0-1 0 0 0,1-1 0 0 0,1 0 0 0 0,0-1 0 0 0,0-1 0 0 0,0 0 0 0 0,1-2 0 0 0,0 1 0 0 0,0-2 0 0 0,0 0 0 0 0,1-1 0 0 0,-1 0 0 0 0,1-1 0 0 0,0-1 0 0 0,0-1 0 0 0,-1-1 0 0 0,1 0 0 0 0,0-1 0 0 0,2-1-66 0 0,105-33 205 0 0,-122 32-3468 0 0,-17 8-8376 0 0,12 0-569 0 0</inkml:trace>
  <inkml:trace contextRef="#ctx0" brushRef="#br0" timeOffset="3481.979">6534 854 7001 0 0,'0'0'5892'0'0,"0"0"-3818"0"0,0 0-1004 0 0,0 0 102 0 0,0 0 102 0 0,0 0-69 0 0,0 0-278 0 0,0 0-341 0 0,0 0-270 0 0,-16 33-184 0 0,-48 99-87 0 0,46-73-125 0 0,18-34-795 0 0,0-17-1879 0 0,0-1-3458 0 0,0-6-5065 0 0</inkml:trace>
  <inkml:trace contextRef="#ctx0" brushRef="#br0" timeOffset="3731.871">6505 321 21701 0 0,'0'0'800'0'0,"0"0"-120"0"0,0 0-88 0 0,0 0-48 0 0,0 0-56 0 0,0 0-168 0 0,0 0-208 0 0,0 0-168 0 0,0 0-248 0 0,0 0-120 0 0,0 0-104 0 0,0 0-152 0 0,0 0-336 0 0,0 0-1257 0 0,-30 7-4272 0 0,34 8-6258 0 0</inkml:trace>
  <inkml:trace contextRef="#ctx0" brushRef="#br0" timeOffset="5274.105">8167 770 9602 0 0,'0'0'4116'0'0,"0"0"-2223"0"0,0 0-750 0 0,0 0 3 0 0,0 0-11 0 0,0 0-142 0 0,0 0-226 0 0,0 0-237 0 0,0 0-185 0 0,0 0-98 0 0,0 0-55 0 0,0 0-47 0 0,-9 22 203 0 0,4-11-315 0 0,1 0-1 0 0,0 1 1 0 0,1-1 0 0 0,0 0-1 0 0,1 1 1 0 0,0 0 0 0 0,0 0-1 0 0,2-1 1 0 0,0 1 0 0 0,0 0-1 0 0,1 1-32 0 0,-1-2 5 0 0,1-4 74 0 0,0 0 0 0 0,0 0-1 0 0,1-1 1 0 0,0 1 0 0 0,1 0 0 0 0,0-1-1 0 0,0 1 1 0 0,0-1 0 0 0,0 0 0 0 0,1 0-1 0 0,0 0 1 0 0,0-1 0 0 0,1 1 0 0 0,0-1-1 0 0,0 0 1 0 0,0-1 0 0 0,0 1 0 0 0,1-1-1 0 0,0 0 1 0 0,0 0 0 0 0,0 0 0 0 0,0-1-1 0 0,0 0 1 0 0,1-1 0 0 0,0 1 0 0 0,-1-1-1 0 0,1 0 1 0 0,0-1 0 0 0,0 1 0 0 0,0-2-1 0 0,0 1 1 0 0,0-1 0 0 0,0 0 0 0 0,0 0-1 0 0,0-1 1 0 0,0 0 0 0 0,0 0 0 0 0,0 0-1 0 0,0-1 1 0 0,-1 0 0 0 0,1-1 0 0 0,2 0-79 0 0,12-8 119 0 0,0-1 0 0 0,-1-1 0 0 0,0-1 0 0 0,-1-1 1 0 0,-1 0-1 0 0,0-1 0 0 0,-1-1 0 0 0,0-1 0 0 0,-2 0 0 0 0,0-1 1 0 0,10-19-120 0 0,-1-6-94 0 0,-24 43 37 0 0,0 1-59 0 0,-36 40-910 0 0,32-32 924 0 0,0-3 75 0 0,1 0 1 0 0,-1 0 0 0 0,1 1 0 0 0,0-1-1 0 0,1 1 1 0 0,-1 0 0 0 0,1 0 0 0 0,0-1-1 0 0,1 2 1 0 0,-1-1 0 0 0,1 0-1 0 0,0 0 1 0 0,1 0 0 0 0,0 0 0 0 0,0 1-1 0 0,0-1 1 0 0,0 0 0 0 0,1 0 0 0 0,0 0-1 0 0,1 0 1 0 0,-1 0 0 0 0,1 0 0 0 0,0 0-1 0 0,1 0 1 0 0,-1-1 0 0 0,1 1 0 0 0,0-1-1 0 0,1 1 1 0 0,2 2 26 0 0,5 0-2 0 0,1 0 0 0 0,-1 0 0 0 0,2-1 0 0 0,-1-1 0 0 0,1 0-1 0 0,0-1 1 0 0,0 0 0 0 0,1-1 0 0 0,0 0 0 0 0,-1-2 0 0 0,1 1 0 0 0,0-1 0 0 0,0-1-1 0 0,0-1 1 0 0,0 0 0 0 0,1-1 0 0 0,5-1 2 0 0,7-2 91 0 0,-1-1 0 0 0,0-1 0 0 0,0-1 0 0 0,0-1 0 0 0,-1-2 0 0 0,0 0-1 0 0,-1-2 1 0 0,0 0 0 0 0,0-2 0 0 0,-2-1 0 0 0,0 0 0 0 0,6-7-91 0 0,33-26 260 0 0,-3-1 0 0 0,-1-4 0 0 0,45-55-260 0 0,-78 80-37 0 0,-2 0 1 0 0,-1-2-1 0 0,-1 0 0 0 0,-1-1 0 0 0,-2-1 1 0 0,-1-1-1 0 0,-2 0 0 0 0,-1-1 0 0 0,3-17 37 0 0,-13 45-7 0 0,-1 0 0 0 0,0-1 0 0 0,0 1-1 0 0,0-1 1 0 0,-1 0 0 0 0,1 1 0 0 0,-2-1-1 0 0,1 0 1 0 0,-1 0 0 0 0,0 0 0 0 0,0 1-1 0 0,-1-1 1 0 0,0 0 0 0 0,0 0 0 0 0,-1 1-1 0 0,0-1 1 0 0,0 1 0 0 0,0-1 0 0 0,-1 1-1 0 0,0 0 1 0 0,0 0 0 0 0,0 0 0 0 0,-1 0-1 0 0,0 1 1 0 0,0-1 0 0 0,-1 1 0 0 0,0 0-1 0 0,1 0 1 0 0,-2 1 0 0 0,1-1-1 0 0,0 1 1 0 0,-1 0 0 0 0,0 1 0 0 0,-1-1 7 0 0,-4 0-11 0 0,-1 2 1 0 0,1-1 0 0 0,-1 2 0 0 0,1-1-1 0 0,-1 2 1 0 0,0-1 0 0 0,1 2-1 0 0,-1-1 1 0 0,1 2 0 0 0,-1-1 0 0 0,1 2-1 0 0,-1-1 1 0 0,1 2 0 0 0,0-1-1 0 0,0 2 1 0 0,1-1 0 0 0,-1 1 0 0 0,1 1-1 0 0,0 0 1 0 0,1 1 0 0 0,-4 2 10 0 0,-4 4-3 0 0,1 1-1 0 0,0 0 1 0 0,1 1 0 0 0,0 1-1 0 0,1 1 1 0 0,1 0 0 0 0,1 0 0 0 0,0 1-1 0 0,1 1 1 0 0,1 0 0 0 0,0 3 3 0 0,0 3 11 0 0,2 0 0 0 0,0 1 0 0 0,1 0 1 0 0,2 0-1 0 0,1 1 0 0 0,1-1 0 0 0,1 1 1 0 0,1 0-1 0 0,2 9-11 0 0,3-12 44 0 0,1 0 0 0 0,0 0 0 0 0,2-1 1 0 0,1 0-1 0 0,1 0 0 0 0,1-1 0 0 0,1 0 0 0 0,0-1 0 0 0,16 20-44 0 0,104 128 382 0 0,-117-159-1641 0 0,-12-14-2659 0 0,-2-4-3804 0 0,0 4-4589 0 0</inkml:trace>
  <inkml:trace contextRef="#ctx0" brushRef="#br0" timeOffset="6031.51">9991 670 20452 0 0,'0'0'1269'0'0,"0"0"-240"0"0,0 0-54 0 0,0 0-12 0 0,0 0-91 0 0,0 0-198 0 0,0 0-212 0 0,0 0-167 0 0,0 0-99 0 0,0 0-72 0 0,0 0-69 0 0,-36 11-22 0 0,-113 38-29 0 0,142-47-6 0 0,1 1 0 0 0,-1-1 1 0 0,1 1-1 0 0,-1 0 0 0 0,1 0 0 0 0,0 1 0 0 0,0 0 0 0 0,1 0 1 0 0,-1 0-1 0 0,1 1 0 0 0,0 0 0 0 0,0 0 0 0 0,0 1 2 0 0,-7 7-9 0 0,-3 3-17 0 0,0 0 0 0 0,2 1-1 0 0,0 0 1 0 0,1 1 0 0 0,0 1 0 0 0,2 0 0 0 0,0 0 0 0 0,2 1 0 0 0,0 0-1 0 0,-3 11 27 0 0,10-28-8 0 0,0-1-1 0 0,0 1 0 0 0,-1 0 1 0 0,2-1-1 0 0,-1 1 0 0 0,0 0 1 0 0,1 0-1 0 0,-1-1 0 0 0,1 1 0 0 0,0 0 1 0 0,0 0-1 0 0,0 0 0 0 0,0 0 1 0 0,0-1-1 0 0,0 1 0 0 0,1 0 1 0 0,0 0-1 0 0,-1 0 0 0 0,1-1 0 0 0,0 1 1 0 0,1-1-1 0 0,-1 1 0 0 0,0-1 1 0 0,1 1-1 0 0,-1-1 0 0 0,1 1 0 0 0,0-1 1 0 0,0 0-1 0 0,0 0 0 0 0,0 0 1 0 0,0 0-1 0 0,0 0 0 0 0,0-1 1 0 0,1 1-1 0 0,-1-1 0 0 0,0 1 0 0 0,1-1 1 0 0,0 0-1 0 0,-1 0 0 0 0,2 1 9 0 0,5-1 5 0 0,0-1 0 0 0,0 1 0 0 0,0-1 0 0 0,0-1 0 0 0,0 0 0 0 0,-1 0 0 0 0,1-1 0 0 0,0 1 0 0 0,-1-2 0 0 0,1 0 0 0 0,-1 0 0 0 0,0 0 0 0 0,0-1 0 0 0,0 0 0 0 0,0-1 0 0 0,0 1 0 0 0,6-7-5 0 0,111-106 59 0 0,-12-30-464 0 0,-166 253-894 0 0,51-101 1303 0 0,0-1 0 0 0,1 0 0 0 0,-1 1 0 0 0,1 0 1 0 0,0-1-1 0 0,0 1 0 0 0,1 0 0 0 0,-1-1 0 0 0,1 1 0 0 0,0 0 0 0 0,1 0 0 0 0,-1-1 0 0 0,1 1 0 0 0,0 0 1 0 0,0-1-1 0 0,0 1 0 0 0,0-1 0 0 0,1 1 0 0 0,0-1 0 0 0,0 1 0 0 0,0-1 0 0 0,0 0 0 0 0,1 0 1 0 0,0 0-1 0 0,0 0 0 0 0,0-1 0 0 0,0 1 0 0 0,0-1 0 0 0,1 0 0 0 0,0 0 0 0 0,-1 0 0 0 0,1 0 0 0 0,0-1 1 0 0,0 1-1 0 0,1-1 0 0 0,-1 0 0 0 0,0 0 0 0 0,1-1 0 0 0,3 2-4 0 0,20 2 148 0 0,-1-1-1 0 0,1-2 1 0 0,0 0 0 0 0,0-2-1 0 0,0-1 1 0 0,0-1 0 0 0,-1-1-1 0 0,1-2 1 0 0,-1 0-1 0 0,4-3-147 0 0,1 0 75 0 0,-1-2 1 0 0,1 0-1 0 0,-2-3 0 0 0,1 0 0 0 0,-2-2 0 0 0,0-1 0 0 0,-1-1 0 0 0,-1-1 0 0 0,0-2 0 0 0,-1-1 0 0 0,-2-1 1 0 0,0 0-1 0 0,10-15-75 0 0,-7 7 10 0 0,-6 7-97 0 0,0-1 0 0 0,-1-1 0 0 0,-1-1 0 0 0,-2 0 1 0 0,11-22 86 0 0,-26 45-24 0 0,0 0 0 0 0,0-1 0 0 0,0 1 0 0 0,-1 0 1 0 0,1-1-1 0 0,-1 1 0 0 0,0-1 0 0 0,0 0 0 0 0,0 1 1 0 0,0-1-1 0 0,-1 0 0 0 0,1 0 0 0 0,-1 1 0 0 0,0-1 1 0 0,0 0-1 0 0,-1 0 0 0 0,1 0 0 0 0,-1 1 1 0 0,0-1-1 0 0,0 0 0 0 0,0 1 0 0 0,0-1 0 0 0,0 1 1 0 0,-1-1-1 0 0,0 1 0 0 0,0 0 0 0 0,0-1 0 0 0,0 1 1 0 0,0 0-1 0 0,-1 0 0 0 0,1 1 0 0 0,-1-1 1 0 0,0 0-1 0 0,1 1 0 0 0,-1 0 0 0 0,-1-1 0 0 0,1 1 1 0 0,0 0-1 0 0,0 1 0 0 0,-1-1 0 0 0,1 1 0 0 0,-1-1 1 0 0,-2 0 23 0 0,-10 1-60 0 0,0 0 0 0 0,-1 1 0 0 0,1 0 0 0 0,0 1 0 0 0,0 1 0 0 0,1 1 0 0 0,-1 0 0 0 0,0 1 0 0 0,1 1 0 0 0,0 0 0 0 0,0 1-1 0 0,0 1 1 0 0,1 0 0 0 0,0 1 0 0 0,0 0 0 0 0,-8 8 60 0 0,15-13-12 0 0,0 1 0 0 0,1 0 0 0 0,-1 0 0 0 0,1 1 0 0 0,0 0 0 0 0,0 0 0 0 0,0 1 0 0 0,1-1 0 0 0,0 1 0 0 0,0 0 0 0 0,0 1 0 0 0,1-1 0 0 0,0 1 0 0 0,0 0 0 0 0,0 0 0 0 0,1 0 0 0 0,0 0 0 0 0,1 1 0 0 0,0-1 0 0 0,0 2 12 0 0,2-9 0 0 0,-1 4-2 0 0,0 0-1 0 0,1-1 0 0 0,0 1 0 0 0,0 0 1 0 0,0 0-1 0 0,0 0 0 0 0,1 0 0 0 0,-1 0 1 0 0,1-1-1 0 0,0 1 0 0 0,0 0 1 0 0,1-1-1 0 0,-1 1 0 0 0,1 0 0 0 0,0-1 1 0 0,-1 0-1 0 0,2 1 0 0 0,-1-1 0 0 0,1 1 3 0 0,121 84 247 0 0,-117-84-240 0 0,41 22 441 0 0,-1 3 1 0 0,-1 2-1 0 0,38 34-448 0 0,-78-60 35 0 0,-1 0 0 0 0,0 1 0 0 0,-1 0 0 0 0,1 0 0 0 0,-1 1-1 0 0,0-1 1 0 0,-1 1 0 0 0,1 0 0 0 0,-1 0 0 0 0,-1 0 0 0 0,1 0 0 0 0,-1 1-1 0 0,-1-1 1 0 0,1 0 0 0 0,-1 1 0 0 0,-1 0 0 0 0,1-1 0 0 0,-1 1 0 0 0,0-1-1 0 0,-1 1 1 0 0,0-1 0 0 0,0 1 0 0 0,-1-1 0 0 0,0 1 0 0 0,0-1 0 0 0,0 0-1 0 0,-1 0 1 0 0,0 0 0 0 0,-1 0 0 0 0,0 0-35 0 0,-22 89-878 0 0,36-80-1431 0 0,-3-13-4286 0 0,-1-3-5436 0 0</inkml:trace>
  <inkml:trace contextRef="#ctx0" brushRef="#br0" timeOffset="3985.383">6819 1153 8650 0 0,'0'0'1300'0'0,"0"0"88"0"0,0 0 326 0 0,0 0 188 0 0,0 0-103 0 0,0 0-345 0 0,0 0-345 0 0,0 0-194 0 0,0 0-45 0 0,0 0 16 0 0,0 0-36 0 0,0 0-61 0 0,0 0-108 0 0,1-3-147 0 0,6-33-126 0 0,2 1-1 0 0,1 0 0 0 0,2 0 1 0 0,1 1-1 0 0,2 1 0 0 0,1 0 1 0 0,6-7-408 0 0,-5 12-15 0 0,0 0 1 0 0,2 2 0 0 0,1 0 0 0 0,1 1 0 0 0,1 1-1 0 0,1 1 1 0 0,2 1 0 0 0,0 1 0 0 0,1 2 0 0 0,0 0 0 0 0,29-14 14 0 0,-55 33-36 0 0,1-1 1 0 0,-1 1-1 0 0,1 0 0 0 0,-1-1 1 0 0,1 1-1 0 0,-1 0 1 0 0,1-1-1 0 0,-1 1 1 0 0,1 0-1 0 0,-1 0 1 0 0,1 0-1 0 0,0-1 1 0 0,-1 1-1 0 0,1 0 1 0 0,0 0-1 0 0,-1 0 1 0 0,1 0-1 0 0,-1 0 1 0 0,1 0-1 0 0,0 0 1 0 0,-1 0-1 0 0,1 0 1 0 0,-1 1-1 0 0,1-1 0 0 0,0 0 1 0 0,-1 0-1 0 0,1 0 1 0 0,-1 1-1 0 0,1-1 1 0 0,-1 0-1 0 0,1 1 1 0 0,-1-1-1 0 0,1 0 1 0 0,-1 1-1 0 0,1-1 1 0 0,-1 1-1 0 0,1-1 1 0 0,-1 1-1 0 0,0-1 1 0 0,1 1-1 0 0,-1-1 1 0 0,0 1-1 0 0,0-1 1 0 0,1 1-1 0 0,-1-1 1 0 0,0 1-1 0 0,0 0 0 0 0,0-1 1 0 0,1 1-1 0 0,-1-1 1 0 0,0 1-1 0 0,0 0 1 0 0,0-1-1 0 0,0 1 1 0 0,0-1-1 0 0,0 2 36 0 0,-3 39-2208 0 0,2-37 1915 0 0,-9 28-2863 0 0,3-13-4262 0 0,5-7-3982 0 0</inkml:trace>
  <inkml:trace contextRef="#ctx0" brushRef="#br0" timeOffset="4396.986">7672 685 5193 0 0,'0'0'5060'0'0,"0"0"-2130"0"0,0 0-907 0 0,0 0-237 0 0,0 0-183 0 0,0 0-238 0 0,0 0-266 0 0,0 0-272 0 0,0 0-198 0 0,0 0-154 0 0,0 0-127 0 0,0 0-77 0 0,-12-1-64 0 0,-37-2-38 0 0,7 22 105 0 0,28-7-246 0 0,0 1 1 0 0,1 0-1 0 0,0 1 1 0 0,1 0-1 0 0,0 1 1 0 0,2 1 0 0 0,0-1-1 0 0,0 2 1 0 0,2-1-1 0 0,0 1 1 0 0,0 1 0 0 0,2-1-1 0 0,0 1 1 0 0,1 0-1 0 0,1 0 1 0 0,-1 14-29 0 0,4-27 7 0 0,0 0-1 0 0,0 1 1 0 0,0-1 0 0 0,0 0-1 0 0,1 1 1 0 0,0-1 0 0 0,0 1-1 0 0,1-1 1 0 0,0 1 0 0 0,0-1-1 0 0,0 0 1 0 0,0 0 0 0 0,1 1-1 0 0,0-1 1 0 0,0 0 0 0 0,0 0-1 0 0,0 0 1 0 0,1-1 0 0 0,0 1-1 0 0,0-1 1 0 0,1 1 0 0 0,-1-1-1 0 0,1 0 1 0 0,0 0 0 0 0,0-1-1 0 0,0 1 1 0 0,0-1 0 0 0,3 2-7 0 0,8 0-12 0 0,-1 0 0 0 0,1-1 0 0 0,-1-1 1 0 0,1 0-1 0 0,0-1 0 0 0,1-1 1 0 0,-1 0-1 0 0,0-1 0 0 0,0 0 0 0 0,0-2 1 0 0,0 0-1 0 0,0 0 0 0 0,0-2 0 0 0,0 1 1 0 0,7-5 11 0 0,25-15-1939 0 0,-33 14-1800 0 0,0-2-4460 0 0,-8 7-2651 0 0</inkml:trace>
  <inkml:trace contextRef="#ctx0" brushRef="#br0" timeOffset="7584.88">11574 1285 8538 0 0,'0'0'2023'0'0,"0"0"-413"0"0,0 0-181 0 0,0 0 42 0 0,0 0 32 0 0,0 0-149 0 0,0 0-253 0 0,0 0-266 0 0,0 0-211 0 0,0 0-129 0 0,0 0-77 0 0,6-35-34 0 0,16-110-26 0 0,9 47 382 0 0,-18 77-557 0 0,23-35 294 0 0,1 1-1 0 0,3 2 1 0 0,28-28-477 0 0,91-70 621 0 0,-116 121-417 0 0,-46 56-212 0 0,-10 15 192 0 0,3-15-150 0 0,1 1-1 0 0,1 0 1 0 0,2 0 0 0 0,0 0-1 0 0,2 1 1 0 0,1 0 0 0 0,1 0-1 0 0,2 0 1 0 0,0 1-34 0 0,0-27 5 0 0,0 0 0 0 0,0 0 0 0 0,1 0-1 0 0,-1 0 1 0 0,0 0 0 0 0,1 0 0 0 0,-1 0-1 0 0,1 0 1 0 0,0 0 0 0 0,0 0 0 0 0,-1 0 0 0 0,1 0-1 0 0,1 0 1 0 0,-1 0 0 0 0,0-1 0 0 0,0 1 0 0 0,1-1-1 0 0,-1 1 1 0 0,1-1 0 0 0,-1 1 0 0 0,1-1-1 0 0,-1 0 1 0 0,1 1 0 0 0,0-1 0 0 0,0 0 0 0 0,0 0-1 0 0,0 0 1 0 0,0-1 0 0 0,-1 1 0 0 0,2 0 0 0 0,-1-1-1 0 0,0 1 1 0 0,0-1 0 0 0,0 0 0 0 0,0 0-1 0 0,0 0 1 0 0,0 0 0 0 0,0 0 0 0 0,0 0 0 0 0,0 0-1 0 0,0-1 1 0 0,1 1 0 0 0,-1-1 0 0 0,0 1 0 0 0,0-1-1 0 0,-1 0 1 0 0,1 0 0 0 0,0 0 0 0 0,0 0-1 0 0,0 0 1 0 0,1-1-5 0 0,33-28 81 0 0,-1-2 0 0 0,-2 0 0 0 0,-2-3 0 0 0,-1 0 0 0 0,23-35-81 0 0,29-34-37 0 0,67-43 15 0 0,-149 148 21 0 0,1 0 0 0 0,0 0 0 0 0,0 0 0 0 0,-1 0 0 0 0,1 0 0 0 0,0 0 0 0 0,-1 0 0 0 0,1 0 0 0 0,-1 0 0 0 0,0 0 1 0 0,1 0-1 0 0,-1 0 0 0 0,0 0 0 0 0,0 0 0 0 0,1 1 0 0 0,-1-1 0 0 0,0 0 0 0 0,0 0 0 0 0,0 0 0 0 0,0 0 0 0 0,-1 0 1 0 0,1 1-1 0 0,0-1 0 0 0,0 0 0 0 0,-1 0 0 0 0,1 0 0 0 0,0 0 0 0 0,-1 0 0 0 0,1 0 0 0 0,-1 0 0 0 0,0 0 0 0 0,1 0 0 0 0,-1 0 1 0 0,0 0-1 0 0,0 0 1 0 0,-40 115 194 0 0,27-81-131 0 0,1 0 0 0 0,2 0 0 0 0,1 1 0 0 0,-2 26-63 0 0,1 92 60 0 0,11-153-120 0 0,1 1 0 0 0,0-1 0 0 0,0 0 0 0 0,0 0 0 0 0,0 1 0 0 0,0-1 0 0 0,0 0 0 0 0,0 0 0 0 0,1 0 0 0 0,-1 0 0 0 0,0 0 0 0 0,1-1 0 0 0,-1 1 0 0 0,0 0 0 0 0,1-1 0 0 0,-1 1 0 0 0,1-1 0 0 0,-1 1 0 0 0,1-1 0 0 0,-1 1 0 0 0,1-1-1 0 0,-1 0 1 0 0,1 0 0 0 0,-1 0 0 0 0,1 0 0 0 0,0 0 0 0 0,-1 0 0 0 0,1-1 0 0 0,-1 1 0 0 0,1 0 0 0 0,-1-1 0 0 0,1 1 0 0 0,-1-1 0 0 0,1 1 0 0 0,-1-1 0 0 0,0 0 0 0 0,1 0 0 0 0,-1 1 0 0 0,0-1 0 0 0,0 0 0 0 0,1 0 0 0 0,-1 0 0 0 0,0-1 0 0 0,0 1 0 0 0,0 0 0 0 0,0 0 59 0 0,44-42-5674 0 0,-24 21-2707 0 0,-12 14-1663 0 0</inkml:trace>
  <inkml:trace contextRef="#ctx0" brushRef="#br0" timeOffset="7875.321">12710 726 5393 0 0,'0'0'1690'0'0,"0"0"-525"0"0,0 0-328 0 0,0 0-104 0 0,0 0-22 0 0,0 0-56 0 0,0 0-82 0 0,0 0-6 0 0,0 0 4 0 0,0 0-18 0 0,-9 33-26 0 0,-28 107-67 0 0,26-56 306 0 0,11-78-611 0 0,1 0 1 0 0,-1-1 0 0 0,1 1 0 0 0,0 0 0 0 0,1-1 0 0 0,-1 1 0 0 0,1-1-1 0 0,0 0 1 0 0,1 1 0 0 0,-1-1 0 0 0,1 0 0 0 0,0 0 0 0 0,0-1-1 0 0,1 1 1 0 0,-1-1 0 0 0,1 1 0 0 0,0-1 0 0 0,0 0 0 0 0,0 0 0 0 0,1-1-1 0 0,-1 0 1 0 0,1 1 0 0 0,0-1 0 0 0,0-1 0 0 0,0 1 0 0 0,1-1-1 0 0,-1 0 1 0 0,0 0 0 0 0,1 0 0 0 0,-1-1 0 0 0,1 0 0 0 0,0 0 0 0 0,-1-1-1 0 0,1 1 1 0 0,0-1 0 0 0,0 0 0 0 0,-1-1 0 0 0,1 1 0 0 0,0-1-1 0 0,-1 0 1 0 0,1-1 0 0 0,-1 1 0 0 0,5-3-156 0 0,3-1 139 0 0,1-1 0 0 0,-1 0 1 0 0,-1-1-1 0 0,1-1 0 0 0,-1 1 0 0 0,-1-2 0 0 0,1 0 0 0 0,-1 0 1 0 0,-1-1-1 0 0,0-1 0 0 0,0 0 0 0 0,-1 0 0 0 0,-1 0 0 0 0,0-1 1 0 0,0-1-1 0 0,-1 1 0 0 0,-1-1 0 0 0,0-1 0 0 0,0 1 0 0 0,-2-1 1 0 0,0 0-1 0 0,0 0 0 0 0,-1 0 0 0 0,-1 0 0 0 0,0 0 0 0 0,-1-1 1 0 0,-1 1-1 0 0,0-1 0 0 0,-1 1 0 0 0,-1 0 0 0 0,-2-11-139 0 0,2 16-52 0 0,-1 1 0 0 0,0-1-1 0 0,-1 1 1 0 0,0 0 0 0 0,0 0-1 0 0,-1 0 1 0 0,1 1 0 0 0,-2-1 0 0 0,1 1-1 0 0,-1 0 1 0 0,0 1 0 0 0,-1-1-1 0 0,1 1 1 0 0,-1 1 0 0 0,-1-1-1 0 0,1 1 1 0 0,-1 0 0 0 0,0 1 0 0 0,0 0-1 0 0,0 0 1 0 0,0 1 0 0 0,-1 0-1 0 0,0 0 1 0 0,1 1 0 0 0,-1 0-1 0 0,0 0 1 0 0,0 1 0 0 0,0 1-1 0 0,0-1 1 0 0,0 1 0 0 0,0 1 0 0 0,-3 0 52 0 0,-52 26-3080 0 0,31 3-5950 0 0,22-18-2579 0 0</inkml:trace>
  <inkml:trace contextRef="#ctx0" brushRef="#br0" timeOffset="8386.332">13531 203 12699 0 0,'0'0'1925'0'0,"0"0"-639"0"0,0 0-196 0 0,0 0 166 0 0,0 0 72 0 0,0 0-109 0 0,0 0-213 0 0,0 0-166 0 0,0 0-77 0 0,0 0-23 0 0,0 0-37 0 0,0 0-75 0 0,3 9-73 0 0,14 74 896 0 0,-57 211-350 0 0,-35 115-924 0 0,69-329-521 0 0,23-86-1125 0 0,15-61-2301 0 0,-26 28-372 0 0,-4 13-3806 0 0,-2 14-2802 0 0</inkml:trace>
  <inkml:trace contextRef="#ctx0" brushRef="#br0" timeOffset="8630.267">13148 696 8922 0 0,'0'0'2271'0'0,"0"0"-337"0"0,0 0-132 0 0,0 0-31 0 0,0 0-74 0 0,0 0-199 0 0,0 0-211 0 0,0 0-164 0 0,0 0-194 0 0,0 0-159 0 0,0 0-111 0 0,0 0-93 0 0,37-2-80 0 0,117-9-34 0 0,130-28 1114 0 0,-271 37-1726 0 0,111-14 380 0 0,-39 12-4041 0 0,-84 4 3289 0 0,6 1-868 0 0,-3 1-5166 0 0,0-1-5187 0 0</inkml:trace>
  <inkml:trace contextRef="#ctx0" brushRef="#br0" timeOffset="8817.833">14054 843 14611 0 0,'0'0'1488'0'0,"0"0"-447"0"0,0 0-121 0 0,0 0 64 0 0,0 0-80 0 0,0 0-248 0 0,0 0-248 0 0,0 0-223 0 0,-31 188-113 0 0,31-173-56 0 0,0 0-56 0 0,0-4-64 0 0,3-4-129 0 0,1 0-239 0 0,0 1-552 0 0,-2-5-1544 0 0,1 1-9331 0 0</inkml:trace>
  <inkml:trace contextRef="#ctx0" brushRef="#br0" timeOffset="8982.471">14157 486 20268 0 0,'0'0'1073'0'0,"0"0"-305"0"0,0 0-32 0 0,0 0-40 0 0,0 0-112 0 0,0 0-232 0 0,0 0-192 0 0,0 0-208 0 0,0 0-176 0 0,0 0-136 0 0,0 0-192 0 0,0 0-224 0 0,0 0-496 0 0,0 0-1801 0 0,26-51-9682 0 0</inkml:trace>
  <inkml:trace contextRef="#ctx0" brushRef="#br0" timeOffset="9303.417">14570 619 10242 0 0,'0'0'3832'0'0,"0"0"-2047"0"0,0 0-718 0 0,0 0-69 0 0,0 0-137 0 0,0 0-233 0 0,0 0-223 0 0,-32 30-157 0 0,-95 98-75 0 0,123-126-162 0 0,1 0-1 0 0,0 1 1 0 0,1-1 0 0 0,-1 1 0 0 0,0 0-1 0 0,1-1 1 0 0,-1 1 0 0 0,1 0 0 0 0,0 1-1 0 0,0-1 1 0 0,0 0 0 0 0,1 1 0 0 0,-1-1-1 0 0,1 1 1 0 0,0-1 0 0 0,0 1 0 0 0,0-1-1 0 0,0 1 1 0 0,0 0 0 0 0,1 0-1 0 0,0 2-10 0 0,0 7 55 0 0,-2-7-2 0 0,0 0 1 0 0,1 1-1 0 0,0-1 0 0 0,0 1 1 0 0,0-1-1 0 0,1 1 0 0 0,0-1 0 0 0,0 1 1 0 0,1 0-1 0 0,-1-1 0 0 0,1 1 1 0 0,1-1-1 0 0,0 0 0 0 0,-1 1 1 0 0,2-1-1 0 0,-1 0 0 0 0,1 0 1 0 0,0 0-1 0 0,0 0 0 0 0,1-1 0 0 0,-1 0 1 0 0,1 1-1 0 0,1-1 0 0 0,-1 0 1 0 0,1-1-1 0 0,-1 1 0 0 0,1-1 1 0 0,1 0-1 0 0,-1 0 0 0 0,1-1 1 0 0,-1 1-1 0 0,1-1 0 0 0,0 0 0 0 0,2 0-53 0 0,1-2 184 0 0,0 0-1 0 0,0-1 0 0 0,0 0 0 0 0,1-1 1 0 0,-1 0-1 0 0,0-1 0 0 0,0 1 0 0 0,-1-1 0 0 0,1-1 1 0 0,0 0-1 0 0,-1 0 0 0 0,1-1 0 0 0,-1 0 1 0 0,0 0-1 0 0,0-1 0 0 0,-1 0 0 0 0,1-1 1 0 0,-1 1-1 0 0,0-1 0 0 0,-1-1 0 0 0,1 1 0 0 0,-1-1 1 0 0,-1-1-184 0 0,5-4 121 0 0,0 0 1 0 0,-2 0 0 0 0,0-1 0 0 0,0-1 0 0 0,-1 1-1 0 0,-1-1 1 0 0,0-1 0 0 0,-1 1 0 0 0,0-1-1 0 0,-1 0 1 0 0,-1 0 0 0 0,0 0 0 0 0,-1-8-122 0 0,-1 6 4 0 0,-1 0 1 0 0,-1 1-1 0 0,0-1 1 0 0,-2 0 0 0 0,0 1-1 0 0,0-1 1 0 0,-2 1-1 0 0,-1-4-4 0 0,4 14-33 0 0,0 1 0 0 0,0 0 0 0 0,0 0 0 0 0,-1 0-1 0 0,0 0 1 0 0,0 0 0 0 0,0 1 0 0 0,0-1 0 0 0,-1 1-1 0 0,0 0 1 0 0,0 0 0 0 0,0 0 0 0 0,0 0-1 0 0,-1 1 1 0 0,1 0 0 0 0,-1 0 0 0 0,0 0 0 0 0,0 0-1 0 0,0 1 1 0 0,0 0 0 0 0,0 0 0 0 0,-1 0-1 0 0,1 1 1 0 0,-1 0 0 0 0,1 0 0 0 0,-3 0 33 0 0,-54 3-1609 0 0,25 13-4560 0 0,21-7-5697 0 0</inkml:trace>
  <inkml:trace contextRef="#ctx0" brushRef="#br0" timeOffset="13136.907">15100 564 2208 0 0,'0'0'1119'0'0,"0"0"-69"0"0,0 0 138 0 0,0 0 176 0 0,0 0 7 0 0,0 0-153 0 0,0 0-186 0 0,0 0-88 0 0,0 0-27 0 0,0 0-1 0 0,0 0 8 0 0,4-1-26 0 0,19-1 498 0 0,7 1 5021 0 0,-30 26-5147 0 0,-2-6-1008 0 0,-1 0 1 0 0,0 0-1 0 0,-2 0 0 0 0,0 0 1 0 0,-1-1-1 0 0,-1 0 0 0 0,-7 15-262 0 0,-5 13 140 0 0,-5 16-30 0 0,-3-2-1 0 0,-2 0 0 0 0,-20 26-109 0 0,41-74 196 0 0,15-22 129 0 0,-4 5-231 0 0,51-86 196 0 0,-5-3-1 0 0,25-67-289 0 0,-43 80 79 0 0,-18 60-90 0 0,-8 53-89 0 0,10 30 135 0 0,-1 42 30 0 0,-15-68-69 0 0,0-26 7 0 0,0 0 0 0 0,0 1 1 0 0,1-1-1 0 0,0 0 0 0 0,0 1 0 0 0,1-1 1 0 0,1 0-1 0 0,0 0 0 0 0,0 0 0 0 0,1 0 1 0 0,0 0-1 0 0,1 0 0 0 0,0-1 0 0 0,1 0 1 0 0,0 0-1 0 0,4 6-3 0 0,-7-14 10 0 0,1 0-1 0 0,-1 0 1 0 0,1 0-1 0 0,0 0 1 0 0,0 0-1 0 0,-1-1 1 0 0,1 1 0 0 0,0-1-1 0 0,0 0 1 0 0,-1 0-1 0 0,1 0 1 0 0,0 0 0 0 0,0 0-1 0 0,0-1 1 0 0,-1 1-1 0 0,1-1 1 0 0,0 0 0 0 0,-1 0-1 0 0,1 0 1 0 0,0 0-1 0 0,0-1-9 0 0,9-6 87 0 0,-1-1-1 0 0,1-1 1 0 0,-2 0-1 0 0,1 0 0 0 0,-2-1 1 0 0,1-1-1 0 0,-2 0 1 0 0,1 0-1 0 0,-2 0 0 0 0,1-1 1 0 0,-2 0-1 0 0,0 0 1 0 0,4-14-87 0 0,9-13 182 0 0,59-170 431 0 0,-72 129-455 0 0,-9 78-1767 0 0,-1 2-5679 0 0,2 1-4969 0 0</inkml:trace>
  <inkml:trace contextRef="#ctx0" brushRef="#br0" timeOffset="16040.216">1 1524 0 0 0,'0'0'1339'0'0,"0"0"423"0"0,0 0 194 0 0,0 0-80 0 0,0 0-242 0 0,0 0-275 0 0,0 0-184 0 0,0 0-127 0 0,0 0-80 0 0,6 2-55 0 0,301 4 5135 0 0,-47 14-3298 0 0,163-11-2750 0 0,-41 7 274 0 0,-137 6-179 0 0,23-4-51 0 0,307-40 116 0 0,-140 36 23 0 0,65 11 45 0 0,198-20 76 0 0,-406-17-171 0 0,241-25 55 0 0,-60 27-184 0 0,8-4 152 0 0,77-5-72 0 0,-225 12 19 0 0,327 3 38 0 0,-278 7-175 0 0,277 0 100 0 0,-187-25 86 0 0,-17 5-93 0 0,276-12 4 0 0,-18 13 29 0 0,-361 9-8 0 0,305-8 9 0 0,239-14 111 0 0,-629 16-106 0 0,458-37 168 0 0,-74 2-54 0 0,-136 41 190 0 0,-234-15 378 0 0,151 18 75 0 0,-431 4-847 0 0,-1 0 1 0 0,0 0 0 0 0,0 0 6 0 0,0 0 1 0 0,0 0 0 0 0,0 0 8 0 0,0 0 24 0 0,0 0-23 0 0,0 0-9 0 0,0 0-17 0 0,0 0 21 0 0,0 0-5 0 0,0 0-1 0 0,0 0-18 0 0,0 0 14 0 0,0 0-4 0 0,0 0-3 0 0,0 0 25 0 0,0 0-7 0 0,0 0 2 0 0,0 0 1 0 0,0 0-1 0 0,0 0-5 0 0,0 0 0 0 0,0 0-24 0 0,0 0-4 0 0,0 0 31 0 0,0 0-18 0 0,0 0 3 0 0,0 0 4 0 0,0 0-17 0 0,0 0 4 0 0,0 0-15 0 0,0 0 15 0 0,0 0-12 0 0,0 0-5 0 0,0 0 30 0 0,0 0-9 0 0,0 0 7 0 0,0 0-9 0 0,0 0 2 0 0,0 0-12 0 0,0 0 1 0 0,0 0-6 0 0,0 0 0 0 0,0 0 24 0 0,0 0-2 0 0,0 0-11 0 0,0 0-4 0 0,0 0-6 0 0,0 0-1 0 0,0 0-4 0 0,-7 1-2233 0 0,1 5-5056 0 0,4-6-4489 0 0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0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1 197 2008 0 0,'0'0'1309'0'0,"0"0"-157"0"0,0 0-92 0 0,0 0-24 0 0,0 0 98 0 0,0 0 129 0 0,0 0 43 0 0,0 0-97 0 0,0 0-234 0 0,0 0-228 0 0,0 0-135 0 0,0-9 847 0 0,42 14 1210 0 0,-16-3-2244 0 0,-1 0 0 0 0,0-2 1 0 0,1-1-1 0 0,-1 0 1 0 0,0-2-1 0 0,0-1 0 0 0,0-1 1 0 0,0-2-1 0 0,9-3-425 0 0,15-11 407 0 0,-1-3 0 0 0,0-1 0 0 0,-2-2 0 0 0,30-25-407 0 0,-52 36 221 0 0,-24 16-202 0 0,0 1 0 0 0,-1-1 0 0 0,1 1 1 0 0,0-1-1 0 0,-1 1 0 0 0,1-1 0 0 0,0 1 1 0 0,-1-1-1 0 0,1 1 0 0 0,0-1 0 0 0,0 1 1 0 0,0-1-1 0 0,0 1 0 0 0,0 0 1 0 0,0-1-1 0 0,-1 1 0 0 0,1-1 0 0 0,0 1 1 0 0,1 0-1 0 0,-1-1 0 0 0,0 1 0 0 0,0-1 1 0 0,0 1-1 0 0,0-1 0 0 0,0 1 0 0 0,1 0 1 0 0,-1-1-1 0 0,0 1 0 0 0,0-1 0 0 0,1 1 1 0 0,-1-1-1 0 0,0 1 0 0 0,1-1 0 0 0,-1 1 1 0 0,0-1-1 0 0,1 0 0 0 0,-1 1 0 0 0,1-1 1 0 0,-1 0-1 0 0,1 1 0 0 0,-1-1 0 0 0,1 0 1 0 0,-1 1-1 0 0,1-1 0 0 0,-1 0 0 0 0,1 0 1 0 0,0 0-1 0 0,-1 1 0 0 0,1-1 0 0 0,-1 0 1 0 0,1 0-1 0 0,-1 0 0 0 0,1 0 0 0 0,0 0 1 0 0,-1 0-1 0 0,1 0 0 0 0,-1 0 0 0 0,1 0 1 0 0,0-1-1 0 0,-1 1 0 0 0,1 0 0 0 0,-1 0 1 0 0,1 0-1 0 0,-1-1 0 0 0,1 1 0 0 0,-1 0 1 0 0,1-1-1 0 0,-1 1 0 0 0,1 0-19 0 0,-2 11-89 0 0,2 54 263 0 0,0 26 67 0 0,-3 0 1 0 0,-4 0-1 0 0,-4 0 1 0 0,-9 31-242 0 0,-123 381 556 0 0,83-276-333 0 0,62-198-293 0 0,-3-29 70 0 0,0 0-22 0 0,12-32-2767 0 0,-7 12-1088 0 0,-1 7-2687 0 0,-4 8-4736 0 0</inkml:trace>
  <inkml:trace contextRef="#ctx0" brushRef="#br0" timeOffset="312.592">47 822 14939 0 0,'0'0'1222'0'0,"0"0"-502"0"0,0 0-219 0 0,0 0 286 0 0,0 0 348 0 0,0 0 204 0 0,0 0-13 0 0,33-8-218 0 0,107-24-240 0 0,269-30 1638 0 0,-256 44-2319 0 0,-36 3-547 0 0,-109 13 780 0 0,-6 1-2456 0 0,1 0-5549 0 0,-3 1-3899 0 0</inkml:trace>
  <inkml:trace contextRef="#ctx0" brushRef="#br0" timeOffset="767.273">1344 764 9522 0 0,'0'0'2447'0'0,"0"0"-540"0"0,0 0-353 0 0,0 0-130 0 0,0 0-141 0 0,0 0-239 0 0,0 0-267 0 0,0 0-228 0 0,0 0-150 0 0,0 0-76 0 0,0 0-49 0 0,0 0-31 0 0,0 0-24 0 0,-31 24-43 0 0,-96 78-46 0 0,70-40 17 0 0,50-49-119 0 0,0-1-15 0 0,1 1 0 0 0,0 1 0 0 0,1-1 1 0 0,0 1-1 0 0,1 0 0 0 0,0 0 0 0 0,2 0 0 0 0,-1 0 0 0 0,2 0 0 0 0,0 2-13 0 0,0-11 17 0 0,1-1 0 0 0,0 1 0 0 0,1-1 0 0 0,-1 0 0 0 0,1 1 0 0 0,0-1 0 0 0,0 0 0 0 0,0 0 0 0 0,0 0 0 0 0,1 1-1 0 0,0-1 1 0 0,0 0 0 0 0,0-1 0 0 0,0 1 0 0 0,0 0 0 0 0,1-1 0 0 0,0 1 0 0 0,0-1 0 0 0,0 0 0 0 0,0 0 0 0 0,0 0 0 0 0,0 0 0 0 0,1-1 0 0 0,0 1 0 0 0,-1-1-1 0 0,1 0 1 0 0,0 0 0 0 0,0 0 0 0 0,0-1 0 0 0,0 1 0 0 0,1-1 0 0 0,-1 0 0 0 0,0 0 0 0 0,4 0-17 0 0,0 1 130 0 0,0-1 1 0 0,0 0 0 0 0,0 0-1 0 0,0 0 1 0 0,0-1-1 0 0,0-1 1 0 0,0 1-1 0 0,1-1 1 0 0,-1-1-1 0 0,-1 1 1 0 0,1-1-1 0 0,0-1 1 0 0,0 0-1 0 0,-1 0 1 0 0,0 0 0 0 0,1-1-1 0 0,4-3-130 0 0,2-2 69 0 0,0 0 0 0 0,0-1 0 0 0,-1-1-1 0 0,0 0 1 0 0,-1-1 0 0 0,0-1 0 0 0,-1 0 0 0 0,0 0 0 0 0,-2-1 0 0 0,1 0-1 0 0,-1-1 1 0 0,-1 0 0 0 0,-1 0 0 0 0,0-1 0 0 0,-1 0 0 0 0,-1 0-1 0 0,0 0 1 0 0,-1-1 0 0 0,-1 0 0 0 0,0 0 0 0 0,-2 1 0 0 0,0-2 0 0 0,-1 1-1 0 0,0 0-68 0 0,-2 12-104 0 0,0 1-1 0 0,-1-1 0 0 0,1 0 1 0 0,-1 1-1 0 0,0 0 0 0 0,-1-1 1 0 0,1 1-1 0 0,-1 1 0 0 0,1-1 1 0 0,-1 0-1 0 0,0 1 0 0 0,-1 0 1 0 0,1 0-1 0 0,0 0 0 0 0,-1 0 1 0 0,0 1-1 0 0,0 0 0 0 0,1 0 1 0 0,-1 0-1 0 0,-1 0 0 0 0,1 1 1 0 0,0 0-1 0 0,0 0 0 0 0,0 0 1 0 0,-1 1-1 0 0,1 0 0 0 0,0 0 1 0 0,0 0-1 0 0,-1 0 0 0 0,1 1 1 0 0,0 0-1 0 0,0 0 0 0 0,0 1 1 0 0,0-1-1 0 0,0 1 0 0 0,0 0 1 0 0,0 1-1 0 0,0-1 0 0 0,1 1 1 0 0,-1 0-1 0 0,-3 3 105 0 0,-28 18-3000 0 0,17-12-1671 0 0,2 1-6726 0 0</inkml:trace>
  <inkml:trace contextRef="#ctx0" brushRef="#br0" timeOffset="1137.745">1698 1303 2865 0 0,'0'0'2904'0'0,"0"0"-221"0"0,0 0-50 0 0,0 0-39 0 0,0 0-148 0 0,0 0-331 0 0,0 0-347 0 0,0 0-273 0 0,0 0-229 0 0,0 0-215 0 0,0 0-208 0 0,0 0-205 0 0,0-6-111 0 0,17-146 1698 0 0,-16 151-2219 0 0,7-31 125 0 0,3 0 1 0 0,0 1-1 0 0,2 0 0 0 0,1 1 0 0 0,2 1 0 0 0,1 0 1 0 0,1 1-1 0 0,1 1 0 0 0,1 0 0 0 0,2 2 0 0 0,16-15-131 0 0,-21 25-5 0 0,-13 11-2 0 0,1-1 0 0 0,0 0-1 0 0,0 1 1 0 0,1 0 0 0 0,-1 0 0 0 0,1 0-1 0 0,0 1 1 0 0,0 0 0 0 0,0 0 0 0 0,0 0-1 0 0,0 1 1 0 0,1 0 0 0 0,-1 0 0 0 0,7-1 7 0 0,-8 30-532 0 0,-11 44-1812 0 0,-3-42-6013 0 0,5-21-4061 0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1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 8890 0 0,'0'0'1390'0'0,"0"0"-189"0"0,0 0 18 0 0,0 0 63 0 0,0 0 43 0 0,0 0-52 0 0,0 0-175 0 0,0 0-220 0 0,0 0-225 0 0,0 0-167 0 0,0 0-122 0 0,0 0-64 0 0,-5-1-37 0 0,-13-2-41 0 0,16 30 793 0 0,21 154 947 0 0,-11 561-263 0 0,19-591-1623 0 0,-26-148-60 0 0,-1-1 1 0 0,1 1-1 0 0,0-1 0 0 0,0 1 0 0 0,0-1 1 0 0,0 1-1 0 0,0-1 0 0 0,0 1 0 0 0,0-1 1 0 0,1 0-1 0 0,-1 0 0 0 0,1 0 0 0 0,0 0 1 0 0,0 0-1 0 0,0 0 0 0 0,0 0 1 0 0,0-1-1 0 0,0 1 0 0 0,0-1 0 0 0,0 1 1 0 0,2 0-17 0 0,-4-2 45 0 0,0 0 14 0 0,0 0 18 0 0,10-23 364 0 0,6-17-428 0 0,1 1 1 0 0,2 1-1 0 0,2 1 0 0 0,1 1 0 0 0,2 0 0 0 0,1 2 0 0 0,5-2-13 0 0,-20 24-8 0 0,0 1 0 0 0,2 1 0 0 0,-1 0 0 0 0,1 0 0 0 0,1 1 0 0 0,-1 1 0 0 0,1 0 0 0 0,1 1 0 0 0,11-5 8 0 0,-23 11-4 0 0,0 0-1 0 0,0 0 1 0 0,0 0-1 0 0,0 1 1 0 0,0-1-1 0 0,0 0 1 0 0,0 1-1 0 0,0-1 1 0 0,0 1-1 0 0,0 0 0 0 0,0 0 1 0 0,1 0-1 0 0,-1 0 1 0 0,0 0-1 0 0,0 0 1 0 0,0 1-1 0 0,0-1 1 0 0,1 1-1 0 0,-1-1 1 0 0,0 1-1 0 0,0 0 1 0 0,0 0-1 0 0,0-1 1 0 0,0 2-1 0 0,-1-1 0 0 0,1 0 1 0 0,0 0-1 0 0,0 1 1 0 0,-1-1-1 0 0,1 1 1 0 0,-1-1-1 0 0,1 1 1 0 0,-1-1-1 0 0,0 1 1 0 0,1 0-1 0 0,-1 0 1 0 0,0 0-1 0 0,0 0 0 0 0,0 0 1 0 0,0 1 4 0 0,5 22 30 0 0,-1-1-1 0 0,-2 1 1 0 0,0-1 0 0 0,-2 1-1 0 0,0 0 1 0 0,-2 0 0 0 0,-1 0-1 0 0,-1 5-29 0 0,-52 173 218 0 0,48-153-549 0 0,24-55-1415 0 0,6-21-1033 0 0,-7 8-3706 0 0,-8 10-4715 0 0</inkml:trace>
  <inkml:trace contextRef="#ctx0" brushRef="#br0" timeOffset="604.087">984 886 2353 0 0,'0'0'4304'0'0,"0"0"-2470"0"0,0 0-728 0 0,0 0 146 0 0,0 0 235 0 0,0 0 84 0 0,0 0-87 0 0,0 0-189 0 0,0 0-171 0 0,0 0-113 0 0,0 0-96 0 0,0 0-117 0 0,0 0-133 0 0,-11-11 1165 0 0,-59 10-378 0 0,60 4-1405 0 0,1 0-1 0 0,0 0 1 0 0,-1 1-1 0 0,1 0 1 0 0,0 1-1 0 0,1 0 1 0 0,-1 0-1 0 0,1 1 0 0 0,0 0 1 0 0,0 0-1 0 0,1 1 1 0 0,0 0-1 0 0,-2 3-46 0 0,-5 3 12 0 0,1 1-1 0 0,0 0 1 0 0,1 1-1 0 0,1 0 1 0 0,0 1-1 0 0,1 0 1 0 0,1 1-1 0 0,-7 17-11 0 0,9-17-11 0 0,1 1 0 0 0,1 0-1 0 0,1 0 1 0 0,0 0-1 0 0,1 1 1 0 0,1-1-1 0 0,0 14 12 0 0,3-30 7 0 0,1 1 0 0 0,-1-1 0 0 0,0 1 0 0 0,1-1 0 0 0,-1 1-1 0 0,1-1 1 0 0,0 0 0 0 0,0 0 0 0 0,0 0 0 0 0,0 0-1 0 0,0 0 1 0 0,0 0 0 0 0,0 0 0 0 0,1-1 0 0 0,-1 1 0 0 0,1-1-1 0 0,-1 0 1 0 0,1 0 0 0 0,-1 0 0 0 0,1 0 0 0 0,0 0 0 0 0,0 0-1 0 0,-1-1 1 0 0,1 1 0 0 0,0-1 0 0 0,0 0 0 0 0,0 0 0 0 0,-1 0-1 0 0,1 0 1 0 0,0 0 0 0 0,0-1 0 0 0,0 1 0 0 0,-1-1 0 0 0,1 0-1 0 0,0 0 1 0 0,-1 0 0 0 0,1 0 0 0 0,0 0 0 0 0,-1-1 0 0 0,0 1-1 0 0,1-1-6 0 0,34-20 53 0 0,-2-2 1 0 0,0-1-1 0 0,-2-1 0 0 0,-1-2 0 0 0,-1-1 0 0 0,-2-2 0 0 0,-1-1 0 0 0,-1-1 0 0 0,9-16-53 0 0,10-29 88 0 0,-45 155-427 0 0,-1-65 325 0 0,2 0 0 0 0,0 0 0 0 0,1 0 0 0 0,0-1 0 0 0,0 1 0 0 0,1-1 0 0 0,1 0 0 0 0,0 0-1 0 0,0 0 1 0 0,1-1 0 0 0,0 0 0 0 0,1 0 0 0 0,1 0 0 0 0,-1-1 0 0 0,1 0 0 0 0,1 0 0 0 0,-1-1 0 0 0,10 6 14 0 0,-3-1-194 0 0,32 20-530 0 0,-8-25-2913 0 0,-29-8-109 0 0,-3 0-2112 0 0,-1 0-5334 0 0</inkml:trace>
  <inkml:trace contextRef="#ctx0" brushRef="#br0" timeOffset="1299.139">1458 805 6145 0 0,'0'0'1639'0'0,"0"0"-86"0"0,0 0 50 0 0,0 0 85 0 0,0 0-14 0 0,0 0-195 0 0,0 0-251 0 0,0 0-181 0 0,0 0-158 0 0,0 0-111 0 0,0 0-87 0 0,0 0-146 0 0,1-3-94 0 0,1-7-67 0 0,-1 8-61 0 0,-1 21 614 0 0,29 196 113 0 0,-24-188-1044 0 0,-3-16-1 0 0,0 0 0 0 0,0 0 0 0 0,1 0 0 0 0,0-1 1 0 0,1 1-1 0 0,0-1 0 0 0,1 1 0 0 0,0-1 0 0 0,1-1 1 0 0,0 1-1 0 0,0-1 0 0 0,1 0 0 0 0,2 1-5 0 0,-6-7 60 0 0,0 0-1 0 0,0-1 1 0 0,0 1-1 0 0,0-1 1 0 0,1 0-1 0 0,-1 0 1 0 0,1 0 0 0 0,-1-1-1 0 0,1 1 1 0 0,0-1-1 0 0,0 0 1 0 0,0 0-1 0 0,0 0 1 0 0,0-1-1 0 0,0 1 1 0 0,0-1-1 0 0,0 0-59 0 0,18-27 1165 0 0,-4-16-943 0 0,-2-1 1 0 0,-2-1 0 0 0,-2-1-1 0 0,-2 1 1 0 0,1-22-223 0 0,-7 44 36 0 0,15-60-283 0 0,8 78-7683 0 0,-20 5 1136 0 0,-4 0-4154 0 0</inkml:trace>
  <inkml:trace contextRef="#ctx0" brushRef="#br0" timeOffset="1807.259">2027 1005 880 0 0,'0'0'1923'0'0,"0"0"-416"0"0,0 0 19 0 0,0 0 216 0 0,0 0 134 0 0,0 0-26 0 0,0 0-170 0 0,0 0-172 0 0,0 0-165 0 0,0 0-112 0 0,0 0-102 0 0,0 0-105 0 0,0 0-111 0 0,26-2-130 0 0,83-7-112 0 0,-63-8 155 0 0,-40 11-601 0 0,2-1-101 0 0,-1 0 1 0 0,0 0-1 0 0,0-1 0 0 0,0 1 1 0 0,-1-2-1 0 0,0 1 0 0 0,0-1 1 0 0,-1 1-1 0 0,0-2 0 0 0,-1 1 1 0 0,0 0-1 0 0,-1-1 0 0 0,0 0 1 0 0,0 0-1 0 0,-1 0 0 0 0,0 0 1 0 0,0 0-1 0 0,-2 0 0 0 0,1 0 1 0 0,-1-1-1 0 0,-1 0-124 0 0,1 9 5 0 0,-1-1-1 0 0,1 1 1 0 0,-1 0-1 0 0,0 0 1 0 0,0 0-1 0 0,0 0 1 0 0,0-1-1 0 0,0 1 1 0 0,0 1 0 0 0,-1-1-1 0 0,1 0 1 0 0,-1 0-1 0 0,1 0 1 0 0,-1 1-1 0 0,0-1 1 0 0,0 1-1 0 0,0-1 1 0 0,0 1 0 0 0,0 0-1 0 0,0 0 1 0 0,0 0-1 0 0,0 0 1 0 0,0 0-1 0 0,0 0 1 0 0,-1 0-1 0 0,1 1 1 0 0,0-1 0 0 0,0 1-1 0 0,-1 0 1 0 0,1 0-1 0 0,0 0 1 0 0,-1 0-1 0 0,1 0 1 0 0,-1 0-5 0 0,-79 16-356 0 0,68-10 346 0 0,0 1 1 0 0,0 0 0 0 0,1 1 0 0 0,0 1-1 0 0,1 0 1 0 0,-1 0 0 0 0,2 1-1 0 0,-1 1 1 0 0,2 0 0 0 0,-1 0 0 0 0,1 1-1 0 0,1 1 1 0 0,0 0 0 0 0,1 0-1 0 0,1 0 1 0 0,0 1 0 0 0,0 0 0 0 0,2 0-1 0 0,-1 1 1 0 0,2 0 0 0 0,0 0-1 0 0,1 0 1 0 0,0 0 0 0 0,2 0 0 0 0,-1 1-1 0 0,2-1 1 0 0,0 8 9 0 0,2-16 25 0 0,0 0 0 0 0,1-1 0 0 0,-1 1 1 0 0,1-1-1 0 0,0 1 0 0 0,1-1 0 0 0,0 0 0 0 0,0 0 1 0 0,0 0-1 0 0,1-1 0 0 0,-1 1 0 0 0,1-1 0 0 0,0-1 0 0 0,1 1 1 0 0,0 0-1 0 0,-1-1 0 0 0,1 0 0 0 0,0-1 0 0 0,1 1 0 0 0,5 1-25 0 0,139 46 1012 0 0,60-32-488 0 0,-197-23-1392 0 0,-10-3-6214 0 0,-3 3-5010 0 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9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11 0 0 0,'0'0'453'0'0,"0"0"394"0"0,0 0 192 0 0,0 0 104 0 0,0 0 47 0 0,0 0-27 0 0,0 0-3 0 0,0 0 20 0 0,0 0 67 0 0,0 0 53 0 0,0-3-29 0 0,-5-5 3739 0 0,-2 35 67 0 0,5-16-6326 0 0,-6 32 1627 0 0,2 0-1 0 0,2 0 0 0 0,2 1 1 0 0,2-1-1 0 0,3 26-377 0 0,-2-60 52 0 0,1 1 0 0 0,-1-1 0 0 0,2 0 0 0 0,-1 0 0 0 0,1 0 0 0 0,0 0 0 0 0,1-1 0 0 0,0 1 0 0 0,1-1 0 0 0,0 0 0 0 0,0 0 0 0 0,5 6-52 0 0,-6-12 59 0 0,-1 0-1 0 0,1-1 1 0 0,-1 1-1 0 0,1-1 1 0 0,0 1-1 0 0,0-1 1 0 0,0 0-1 0 0,-1-1 1 0 0,1 1-1 0 0,0-1 1 0 0,0 1-1 0 0,0-1 1 0 0,0-1-1 0 0,0 1 1 0 0,0 0-1 0 0,0-1 1 0 0,0 0 0 0 0,0 0-1 0 0,0 0 1 0 0,0 0-1 0 0,-1-1 1 0 0,1 1-1 0 0,-1-1 1 0 0,1 0-1 0 0,-1 0 1 0 0,1 0-1 0 0,-1-1 1 0 0,0 1-1 0 0,0-1 1 0 0,0 0-1 0 0,-1 0 1 0 0,1 0-1 0 0,0 0 1 0 0,1-3-59 0 0,13-8 27 0 0,151-169 133 0 0,-137 148-203 0 0,-27 81-393 0 0,-3-26 448 0 0,1 1 0 0 0,2 0 0 0 0,0 0-1 0 0,0-1 1 0 0,2 0 0 0 0,1 0 0 0 0,0 0 0 0 0,10 16-12 0 0,-12-30 15 0 0,0 1 0 0 0,1-1 0 0 0,-1 0 0 0 0,2-1 0 0 0,-1 1 0 0 0,0-1 0 0 0,1 0-1 0 0,0-1 1 0 0,0 0 0 0 0,0 0 0 0 0,1 0 0 0 0,-1-1 0 0 0,1 0 0 0 0,0-1 0 0 0,0 1 0 0 0,0-2 0 0 0,0 1 0 0 0,0-1 0 0 0,0 0 0 0 0,1-1 0 0 0,-1 0 0 0 0,3 0-15 0 0,-3-2 73 0 0,0 0-1 0 0,0-1 1 0 0,0 0-1 0 0,0 0 1 0 0,-1-1-1 0 0,0 0 1 0 0,1-1-1 0 0,-2 1 1 0 0,1-1 0 0 0,0 0-1 0 0,-1-1 1 0 0,0 0-1 0 0,0 0 1 0 0,-1 0-1 0 0,6-7-72 0 0,8-15 166 0 0,-1 0 0 0 0,-2-1 0 0 0,-1-1 0 0 0,0 0 0 0 0,-3-1 0 0 0,0-1 0 0 0,1-11-166 0 0,-1-37 41 0 0,-12 80-153 0 0,0 0-94 0 0,-8 12-2010 0 0,3-1 577 0 0,-2 4-4891 0 0,2-3-5425 0 0</inkml:trace>
  <inkml:trace contextRef="#ctx0" brushRef="#br0" timeOffset="522.607">1031 292 736 0 0,'0'0'3756'0'0,"0"0"-2236"0"0,0 0-384 0 0,0 0 354 0 0,0 0 180 0 0,0 0-38 0 0,0 0-197 0 0,0 0-216 0 0,0 0-196 0 0,0 0-147 0 0,0 0-60 0 0,0 0-45 0 0,35-1-62 0 0,106-5-45 0 0,-88-3 248 0 0,-47 3-678 0 0,2 1-79 0 0,-1-1 0 0 0,0 1 0 0 0,0-1 0 0 0,0 0 0 0 0,-1-1 1 0 0,0 1-1 0 0,0-1 0 0 0,-1 0 0 0 0,0-1 0 0 0,0 1 0 0 0,0-1 0 0 0,-1 0 0 0 0,-1-1 0 0 0,1 1 0 0 0,-1 0 0 0 0,-1-1 0 0 0,0 0 0 0 0,0 0 0 0 0,0 1 1 0 0,-1-1-1 0 0,0 0 0 0 0,-1 0 0 0 0,0 0 0 0 0,-1 0 0 0 0,0-5-155 0 0,-1 11 9 0 0,0 0 1 0 0,-1-1 0 0 0,1 1-1 0 0,-1 0 1 0 0,0 0-1 0 0,0 0 1 0 0,0 1-1 0 0,0-1 1 0 0,0 1 0 0 0,0 0-1 0 0,-1-1 1 0 0,1 2-1 0 0,-1-1 1 0 0,0 0-1 0 0,0 1 1 0 0,1-1-1 0 0,-1 1 1 0 0,0 0 0 0 0,0 0-1 0 0,0 1 1 0 0,0-1-1 0 0,0 1 1 0 0,0 0-1 0 0,0 0 1 0 0,0 0 0 0 0,0 1-1 0 0,0-1 1 0 0,0 1-1 0 0,-1 0-9 0 0,-1-1-12 0 0,-6 3 3 0 0,0 1 1 0 0,1 0-1 0 0,-1 0 0 0 0,1 1 0 0 0,0 1 0 0 0,0 0 0 0 0,1 0 1 0 0,0 1-1 0 0,0 0 0 0 0,0 1 0 0 0,1 0 0 0 0,0 1 0 0 0,0-1 0 0 0,1 2 1 0 0,1-1-1 0 0,-1 1 0 0 0,2 1 0 0 0,-1-1 0 0 0,-3 9 9 0 0,5-13 10 0 0,0-1 0 0 0,1 1-1 0 0,0 0 1 0 0,0 0 0 0 0,0 0-1 0 0,1 1 1 0 0,-1-1 0 0 0,2 1 0 0 0,-1 0-1 0 0,1 0 1 0 0,0 0 0 0 0,0 0-1 0 0,1 0 1 0 0,0 0 0 0 0,0 0-1 0 0,1 1 1 0 0,0-1 0 0 0,0 0 0 0 0,0 0-1 0 0,1 1 1 0 0,0-1 0 0 0,1 0-1 0 0,0 0 1 0 0,0 0 0 0 0,0 0-1 0 0,1 0 1 0 0,0-1 0 0 0,0 1 0 0 0,1-1-1 0 0,0 0 1 0 0,0 0 0 0 0,0 0-1 0 0,3 2-9 0 0,9 3 86 0 0,0-1 0 0 0,0-1 0 0 0,1 0 0 0 0,0-1 0 0 0,0-1-1 0 0,1-1 1 0 0,0-1 0 0 0,0 0 0 0 0,0-1 0 0 0,0-1 0 0 0,1-1 0 0 0,0 0-1 0 0,-1-1 1 0 0,1-2 0 0 0,0 0 0 0 0,17-3-86 0 0,63-28-428 0 0,-66 8-7609 0 0,-28 19-3844 0 0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5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85 201 0 0 0,'0'0'956'0'0,"0"0"279"0"0,0 0 227 0 0,0 0 57 0 0,0 0-154 0 0,0 0-267 0 0,0 0-266 0 0,0 0-170 0 0,0 0-36 0 0,0 0 13 0 0,24 5 3703 0 0,49 41-430 0 0,-56-35-3560 0 0,0 0 0 0 0,1-1 1 0 0,0-2-1 0 0,1 1 0 0 0,0-2 0 0 0,0-1 0 0 0,0 0 1 0 0,1-1-1 0 0,0-1 0 0 0,11 0-352 0 0,-17-1 121 0 0,-1-1-1 0 0,1 0 1 0 0,1-1-1 0 0,-1-1 1 0 0,0 0-1 0 0,0-1 1 0 0,0 0-1 0 0,0-1 1 0 0,0-1-1 0 0,-1 0 1 0 0,1-1-1 0 0,-1 0 1 0 0,1-1-1 0 0,-1-1 1 0 0,-1 0-1 0 0,1-1 1 0 0,-1 0-1 0 0,0-1 1 0 0,6-5-121 0 0,43-73 937 0 0,-60 81-915 0 0,0 0 0 0 0,0-1-1 0 0,0 1 1 0 0,0-1-1 0 0,-1 1 1 0 0,0-1-1 0 0,-1 1 1 0 0,1-1-1 0 0,-1 1 1 0 0,0-1 0 0 0,0 1-1 0 0,-1 0 1 0 0,1-1-1 0 0,-1 1 1 0 0,0 0-1 0 0,-1 0 1 0 0,1 0 0 0 0,-2-1-22 0 0,-2-1-23 0 0,1 0 0 0 0,-1 1 0 0 0,0 0 0 0 0,0 0 0 0 0,0 0 0 0 0,-1 1 0 0 0,0 0 0 0 0,0 0 0 0 0,0 1 0 0 0,-1 0 0 0 0,1 0 0 0 0,-1 1 0 0 0,0 0 1 0 0,0 0-1 0 0,0 1 0 0 0,-1 0 0 0 0,1 1 0 0 0,-1-1 0 0 0,1 1 0 0 0,-1 1 0 0 0,-5 0 23 0 0,3 0-17 0 0,1 0-1 0 0,0 0 1 0 0,0 1 0 0 0,0 0-1 0 0,0 1 1 0 0,0 0 0 0 0,1 1-1 0 0,-1 0 1 0 0,0 0 0 0 0,1 1-1 0 0,0 0 1 0 0,0 1 0 0 0,0 0-1 0 0,-6 5 18 0 0,-37 47 35 0 0,17 6 137 0 0,29-46-153 0 0,-1 0 1 0 0,2 1-1 0 0,1 0 0 0 0,0 1 0 0 0,1-1 1 0 0,1 1-1 0 0,1 0-19 0 0,-3 317 475 0 0,3-317-435 0 0,-1 1 0 0 0,-1 0 1 0 0,-1 0-1 0 0,-1-1 0 0 0,-1 0 1 0 0,0 0-1 0 0,-1 0 1 0 0,-1-1-1 0 0,-1 0 0 0 0,-1-1 1 0 0,0 1-1 0 0,-1-2 1 0 0,-1 0-1 0 0,-3 4-40 0 0,-88 51 249 0 0,40-58-619 0 0,60-36-3256 0 0,4 8-2561 0 0,1 10-5129 0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6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5 224 6257 0 0,'0'0'3729'0'0,"0"0"-1646"0"0,0 0-578 0 0,0 0-4 0 0,0 0 125 0 0,0 0-28 0 0,0 0-186 0 0,0 0-263 0 0,0 0-275 0 0,0 0-233 0 0,0 0-166 0 0,0 0-81 0 0,0 0-56 0 0,-3-3-39 0 0,2-15 360 0 0,32 16 72 0 0,-23 2-722 0 0,345 7 1069 0 0,-293-9-1191 0 0,-21 1 2258 0 0,-39 1-2096 0 0,0 0 11 0 0,-17-17 407 0 0,-62-82-197 0 0,29 41-241 0 0,46 39-2428 0 0,18 12-4211 0 0,-9 6 2984 0 0,1-3-8123 0 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7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1192 0 0,'0'0'1965'0'0,"0"0"-181"0"0,0 0-68 0 0,0 0-43 0 0,0 0-64 0 0,0 0-131 0 0,0 0-176 0 0,0 0-134 0 0,0 0-116 0 0,0 0-102 0 0,0 0-109 0 0,0 0-107 0 0,0 0-115 0 0,19 0 2046 0 0,69 2 575 0 0,111-8-1252 0 0,-75-13-1517 0 0,-108 15-446 0 0,-15 4-49 0 0,-1 0-24 0 0,0 0-29 0 0,0 0-24 0 0,0 0-49 0 0,0 0-72 0 0,0 0-79 0 0,0 0-103 0 0,-9 5-6418 0 0,5-3 659 0 0,-1 2-4909 0 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7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5697 0 0,'0'0'2293'0'0,"0"0"-641"0"0,0 0-194 0 0,0 0 97 0 0,0 0 42 0 0,0 0-162 0 0,0 0-294 0 0,0 0-319 0 0,0 0-244 0 0,0 0-153 0 0,0 0-86 0 0,0 0-34 0 0,21 4 2108 0 0,133 4 1129 0 0,-2-8-3107 0 0,-124-2 86 0 0,-10 0-2776 0 0,-5 2-4754 0 0,-10 0-4358 0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30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48 143 0 0 0,'0'0'776'0'0,"0"0"76"0"0,0 0 81 0 0,0 0 89 0 0,0 0 83 0 0,0 0 42 0 0,0 0 40 0 0,0 0 118 0 0,0 0 55 0 0,0 0 21 0 0,0 0-45 0 0,0-4-110 0 0,-1-11-92 0 0,0 11-83 0 0,1 4-78 0 0,0 4 3698 0 0,-3 16-4465 0 0,8 467 2241 0 0,-4-469-2404 0 0,-13 139 379 0 0,-25-22-83 0 0,38-136-389 0 0,-1 1 0 0 0,1 0 0 0 0,-1-1 0 0 0,0 1 0 0 0,1 0 0 0 0,-1 0 0 0 0,1 0 0 0 0,-1-1 0 0 0,1 1 0 0 0,-1 0 0 0 0,0 0 0 0 0,1 0 0 0 0,-1 0 0 0 0,1 0 0 0 0,-1 0 0 0 0,1 0 0 0 0,-1 0 0 0 0,1 0 0 0 0,-1 0 0 0 0,1 0 0 0 0,-1 0 0 0 0,0 0 0 0 0,1 0 0 0 0,-1 1-1 0 0,1-1 1 0 0,-1 0 0 0 0,1 0 0 0 0,-1 0 0 0 0,0 1 0 0 0,1-1 0 0 0,-1 0 0 0 0,1 1 0 0 0,-1-1 0 0 0,0 0 0 0 0,1 1 0 0 0,-1-1 0 0 0,0 0 0 0 0,0 1 0 0 0,1-1 0 0 0,-1 0 0 0 0,0 1 0 0 0,0-1 0 0 0,0 1 0 0 0,1-1 0 0 0,-1 1 0 0 0,0-1 0 0 0,0 0 0 0 0,0 1 0 0 0,0-1 0 0 0,0 1 0 0 0,0-1 0 0 0,0 1 0 0 0,0-1 0 0 0,0 1 0 0 0,0-1 0 0 0,0 1 0 0 0,0-1 0 0 0,0 1 0 0 0,0-1 0 0 0,-1 0 0 0 0,1 1 0 0 0,0-1 0 0 0,0 1 0 0 0,0-1 0 0 0,-1 0 0 0 0,1 1 0 0 0,0-1 0 0 0,0 1 0 0 0,-1-1 50 0 0,6-10-6450 0 0,-2 8-4532 0 0</inkml:trace>
  <inkml:trace contextRef="#ctx0" brushRef="#br0" timeOffset="1004.334">279 559 8866 0 0,'0'0'1028'0'0,"0"0"-505"0"0,0 0-131 0 0,0 0 152 0 0,0 0 218 0 0,0 0 163 0 0,0 0 9 0 0,0 0-73 0 0,0 0-90 0 0,0 0-88 0 0,0 0-98 0 0,0 0-66 0 0,0 0-60 0 0,14 1-39 0 0,40 5-1 0 0,36 26 2207 0 0,-79-29-2457 0 0,0 1 0 0 0,0-2 0 0 0,1 1 0 0 0,-1-2 1 0 0,1 1-1 0 0,-1-2 0 0 0,1 1 0 0 0,-1-2 0 0 0,1 1 0 0 0,0-2 1 0 0,-1 0-1 0 0,0 0 0 0 0,1-1 0 0 0,-1 0 0 0 0,9-4-169 0 0,97-59 679 0 0,-110 60-644 0 0,-1-1 1 0 0,0 1-1 0 0,0-1 0 0 0,-1 0 0 0 0,0-1 1 0 0,0 1-1 0 0,-1-1 0 0 0,0 0 0 0 0,0 0 1 0 0,-1 0-1 0 0,0-1 0 0 0,0 1 0 0 0,-1-1 1 0 0,0 0-1 0 0,-1 1 0 0 0,0-1 0 0 0,0 0 0 0 0,-1 0 1 0 0,0-3-36 0 0,-2 9-18 0 0,0 1 0 0 0,0-1 0 0 0,0 0 0 0 0,0 0 0 0 0,-1 1 0 0 0,1 0 0 0 0,-1-1-1 0 0,1 1 1 0 0,-1 0 0 0 0,0 0 0 0 0,0 0 0 0 0,0 1 0 0 0,0-1 0 0 0,0 1 0 0 0,-1-1 0 0 0,1 1 0 0 0,0 0 0 0 0,-1 1 0 0 0,1-1 0 0 0,0 0 0 0 0,-1 1 0 0 0,1 0 0 0 0,-1 0 0 0 0,1 0 0 0 0,-1 0 0 0 0,1 0 0 0 0,-1 1 18 0 0,-93 7-245 0 0,42 10 354 0 0,33 2 90 0 0,-29 49 351 0 0,-6 86 441 0 0,52 57-68 0 0,6-159-775 0 0,-11 121 426 0 0,8-167-585 0 0,0 1 0 0 0,-1-1 1 0 0,0 0-1 0 0,0 0 0 0 0,0-1 1 0 0,-1 1-1 0 0,0 0 0 0 0,0-1 1 0 0,-1 0-1 0 0,0 0 0 0 0,0 0 1 0 0,0-1-1 0 0,0 0 0 0 0,-1 0 1 0 0,0 0-1 0 0,0-1 0 0 0,-1 0 1 0 0,1 0-1 0 0,-1 0 0 0 0,0-1 1 0 0,0 0-1 0 0,0 0 0 0 0,0-1 1 0 0,0 0-1 0 0,-1 0 0 0 0,1 0 1 0 0,-1-1-1 0 0,1 0 0 0 0,-1-1 1 0 0,1 0-1 0 0,-3 0 11 0 0,9 0-98 0 0,0-1 0 0 0,0 1 0 0 0,0 0 1 0 0,0 0-1 0 0,0-1 0 0 0,0 1 0 0 0,0 0 0 0 0,0-1 0 0 0,1 1 1 0 0,-1-1-1 0 0,0 1 0 0 0,0-1 0 0 0,0 1 0 0 0,1-1 0 0 0,-1 0 1 0 0,0 1-1 0 0,1-1 0 0 0,-1 0 0 0 0,1 0 0 0 0,-1 1 1 0 0,1-1-1 0 0,-1 0 0 0 0,1 0 0 0 0,-1 0 0 0 0,1 0 0 0 0,0 0 1 0 0,-1 1-1 0 0,1-1 0 0 0,0 0 0 0 0,0 0 0 0 0,0 0 0 0 0,0 0 1 0 0,0 0-1 0 0,0 0 0 0 0,0 0 0 0 0,0 0 98 0 0,6-24-9002 0 0,0 17-2419 0 0</inkml:trace>
  <inkml:trace contextRef="#ctx0" brushRef="#br0" timeOffset="1727.87">306 243 6889 0 0,'0'0'2284'0'0,"0"0"-428"0"0,0 0-176 0 0,0 0 10 0 0,0 0-70 0 0,0 0-183 0 0,0 0-253 0 0,0 0-258 0 0,0 0-221 0 0,0 0-142 0 0,0 0-102 0 0,0 0-46 0 0,0 0-39 0 0,1-2-35 0 0,43-16 1599 0 0,311 7 135 0 0,-266-7-1933 0 0,-153-52 1801 0 0,6 5-2447 0 0,57 64 116 0 0,1 1-261 0 0,0 0-407 0 0,9 0-11144 0 0,0 0 110 0 0</inkml:trace>
  <inkml:trace contextRef="#ctx0" brushRef="#br0" timeOffset="2737.241">1037 20 1760 0 0,'0'0'1709'0'0,"0"0"-338"0"0,0 0 80 0 0,0 0 273 0 0,0 0 232 0 0,0 0 13 0 0,0 0-199 0 0,0 0-266 0 0,0 0-250 0 0,0 0-165 0 0,0 0-131 0 0,0 0-102 0 0,-2-4-67 0 0,-3-8-66 0 0,4 8-61 0 0,2 67 3559 0 0,3 32-3246 0 0,0 2-666 0 0,-21 330 342 0 0,7-274-562 0 0,1-116-54 0 0,3-8 26 0 0,6-28-56 0 0,-4 11-1058 0 0,2-12 1964 0 0,-1-1-3308 0 0,1-2-7588 0 0,2 3-1205 0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36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0 0 0,'0'0'223'0'0,"0"0"778"0"0,0 0 130 0 0,0 0-47 0 0,0 0-55 0 0,0 0-79 0 0,0 0-75 0 0,0 0-30 0 0,0 0-3 0 0,0 0 19 0 0,0 0 23 0 0,0 0-31 0 0,0 0-95 0 0,0 0-150 0 0,-20 0 1131 0 0,-146 0 3273 0 0,85 4-1336 0 0,64 27-3222 0 0,10-15-383 0 0,0 1-1 0 0,2-1 1 0 0,0 1-1 0 0,1 0 1 0 0,1 1 0 0 0,0-1-1 0 0,1 1 1 0 0,1-1-1 0 0,1 1 1 0 0,1 0 0 0 0,0-1-1 0 0,2 7-70 0 0,-2-7 40 0 0,37 403 740 0 0,-45-296-392 0 0,-5 9-117 0 0,-25-59 251 0 0,35-63-577 0 0,2-11 67 0 0,1 0 1 0 0,-1-1-1 0 0,0 1 1 0 0,0 0-1 0 0,1 0 1 0 0,-1 0-1 0 0,0-1 1 0 0,0 1-1 0 0,1 0 0 0 0,-1 0 1 0 0,0 0-1 0 0,1 0 1 0 0,-1 0-1 0 0,0 0 1 0 0,1 0-1 0 0,-1 0 0 0 0,0 0 1 0 0,1 0-1 0 0,-1 0 1 0 0,0 0-1 0 0,1 0 1 0 0,-1 0-1 0 0,0 0 1 0 0,1 0-1 0 0,-1 0 0 0 0,0 0 1 0 0,0 0-1 0 0,1 0 1 0 0,-1 0-1 0 0,0 1 1 0 0,1-1-1 0 0,-1 0 1 0 0,0 0-1 0 0,0 0 0 0 0,1 0 1 0 0,-1 1-1 0 0,0-1 1 0 0,0 0-1 0 0,1 0 1 0 0,-1 1-1 0 0,0-1 0 0 0,0 0 1 0 0,0 1-1 0 0,0-1 1 0 0,1 0-1 0 0,-1 0 1 0 0,0 1-1 0 0,0-1 1 0 0,0 0-1 0 0,0 1 0 0 0,0-1 1 0 0,0 0-1 0 0,0 1 1 0 0,0-1-1 0 0,0 0 1 0 0,0 1-1 0 0,0-1 0 0 0,0 0 1 0 0,0 1-1 0 0,0-1 1 0 0,0 0-1 0 0,0 0 1 0 0,0 1-1 0 0,-1-1 1 0 0,1 0-1 0 0,0 1-12 0 0,235-43 416 0 0,-135 22-263 0 0,-98 18-323 0 0,-8 3-2219 0 0,-2 0-7518 0 0,6-1-2026 0 0</inkml:trace>
  <inkml:trace contextRef="#ctx0" brushRef="#br0" timeOffset="869.015">676 478 7306 0 0,'0'0'1516'0'0,"0"0"-227"0"0,0 0 21 0 0,0 0 128 0 0,0 0 29 0 0,0 0-160 0 0,0 0-282 0 0,0 0-282 0 0,0 0-210 0 0,0 0-135 0 0,0 0-94 0 0,0 0-51 0 0,2 28 2452 0 0,-42 106 30 0 0,21 1-1660 0 0,19-131-1035 0 0,1-1 0 0 0,-1 0 0 0 0,1 0 0 0 0,0-1-1 0 0,1 1 1 0 0,-1 0 0 0 0,0 0 0 0 0,1 0 0 0 0,-1-1 0 0 0,1 1 0 0 0,0-1 0 0 0,0 1-1 0 0,0-1 1 0 0,0 0 0 0 0,0 0 0 0 0,1 0 0 0 0,-1 0 0 0 0,1 0 0 0 0,-1 0 0 0 0,1-1-1 0 0,0 1 1 0 0,-1-1 0 0 0,1 0 0 0 0,0 0 0 0 0,0 0 0 0 0,0 0 0 0 0,0 0 0 0 0,0-1-1 0 0,0 1 1 0 0,0-1 0 0 0,0 0 0 0 0,0 0 0 0 0,0 0 0 0 0,1 0 0 0 0,-1 0-1 0 0,0-1 1 0 0,0 1 0 0 0,0-1 0 0 0,1 0-40 0 0,45 1 331 0 0,-44-27-4396 0 0,-3 23 2908 0 0,3-7-7048 0 0,-3 6-3514 0 0</inkml:trace>
  <inkml:trace contextRef="#ctx0" brushRef="#br0" timeOffset="1434.638">472 301 3193 0 0,'0'0'2846'0'0,"0"0"-1150"0"0,0 0-322 0 0,0 0 150 0 0,0 0 151 0 0,0 0-44 0 0,0 0-251 0 0,0 0-301 0 0,0 0-260 0 0,0 0-164 0 0,0 0-86 0 0,0 0-62 0 0,4-2-43 0 0,6-4-114 0 0,-1 0 0 0 0,0-1 0 0 0,0-1 0 0 0,0 1 0 0 0,-1-1 0 0 0,-1 0 0 0 0,1-1 0 0 0,-1 0 0 0 0,4-8-350 0 0,29-32 642 0 0,48-46 115 0 0,-68 76-594 0 0,-6 38 400 0 0,33 80 780 0 0,-21-52-885 0 0,-7-29-412 0 0,-8-17-3163 0 0,-8 0-1759 0 0,2 2-6928 0 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41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95 0 0 0,'0'0'280'0'0,"0"0"205"0"0,0 0 121 0 0,0 0 106 0 0,0 0 112 0 0,0 0 111 0 0,0 0 112 0 0,0 0 125 0 0,2 0-424 0 0,2-3 10118 0 0,-4 3-9342 0 0,-32-1-97 0 0,25 0-1260 0 0,-1 0 0 0 0,1 1 0 0 0,0 0 0 0 0,0 0 0 0 0,-1 1 1 0 0,1 0-1 0 0,0 0 0 0 0,0 1 0 0 0,0-1 0 0 0,0 2 0 0 0,0-1 0 0 0,1 1 0 0 0,-3 1-167 0 0,3-1 61 0 0,0 1-1 0 0,0-1 1 0 0,0 1 0 0 0,1 1-1 0 0,-1-1 1 0 0,1 1-1 0 0,0 0 1 0 0,0 0 0 0 0,1 0-1 0 0,-1 1 1 0 0,1-1-1 0 0,1 1 1 0 0,-1 0 0 0 0,1 1-1 0 0,0-1 1 0 0,0 0-1 0 0,1 1 1 0 0,-1 0 0 0 0,1-1-1 0 0,1 1 1 0 0,0 0-1 0 0,0 0 1 0 0,0 0 0 0 0,1 0-1 0 0,0 0-60 0 0,-1 1 50 0 0,0 0-1 0 0,1 0 1 0 0,1 0 0 0 0,-1 0-1 0 0,1 0 1 0 0,1 0-1 0 0,-1 0 1 0 0,1 0-1 0 0,1 0 1 0 0,-1-1 0 0 0,1 1-1 0 0,1-1 1 0 0,-1 0-1 0 0,1 0 1 0 0,1 0-1 0 0,-1 0 1 0 0,1-1 0 0 0,0 1-1 0 0,0-1 1 0 0,1-1-1 0 0,0 1 1 0 0,0-1-1 0 0,4 3-49 0 0,0-2 52 0 0,-3-1-47 0 0,-1-1 0 0 0,1 0-1 0 0,0 0 1 0 0,0-1-1 0 0,0 0 1 0 0,0 0 0 0 0,0 0-1 0 0,1-1 1 0 0,-1 0 0 0 0,1-1-1 0 0,5 1-4 0 0,34-39-3763 0 0,-36 24 431 0 0,-1 2-3069 0 0,-3 3-4947 0 0</inkml:trace>
  <inkml:trace contextRef="#ctx0" brushRef="#br0" timeOffset="347.522">504 130 8450 0 0,'0'0'1587'0'0,"0"0"-244"0"0,0 0-28 0 0,0 0 113 0 0,0 0-4 0 0,0 0-174 0 0,0 0-263 0 0,0 0-256 0 0,0 0-195 0 0,0 0-114 0 0,0 0-72 0 0,0 0-66 0 0,-22 30-23 0 0,-66 94-23 0 0,65-74 94 0 0,25-45-250 0 0,-1-1-10 0 0,1-1 0 0 0,0 1-1 0 0,0 0 1 0 0,0-1 0 0 0,0 1-1 0 0,1-1 1 0 0,-1 0 0 0 0,1 0-1 0 0,0 0 1 0 0,0 0-1 0 0,0 0 1 0 0,0 0 0 0 0,1-1-1 0 0,-1 0 1 0 0,1 1 0 0 0,-1-1-1 0 0,1-1 1 0 0,0 1 0 0 0,0 0-1 0 0,-1-1 1 0 0,1 0-1 0 0,0 0 1 0 0,1 0 0 0 0,-1-1-1 0 0,0 1 1 0 0,3-1-72 0 0,109-10 1206 0 0,-99 7-1088 0 0,-1-2 0 0 0,0-1-1 0 0,0 0 1 0 0,0 0 0 0 0,-1-2 0 0 0,0 0-1 0 0,0-1 1 0 0,-1 0 0 0 0,0-1 0 0 0,-1-1-1 0 0,0 0 1 0 0,-1-1 0 0 0,0 0-1 0 0,10-13-117 0 0,-17 18 51 0 0,-1 0-1 0 0,0 0 0 0 0,0 0 1 0 0,0-1-1 0 0,-1 1 0 0 0,0-1 1 0 0,0 0-1 0 0,-1 1 0 0 0,0-1 1 0 0,0 0-1 0 0,-1-1 0 0 0,0 1 1 0 0,-1 0-1 0 0,1 0 0 0 0,-2-1-50 0 0,0 5-23 0 0,-1 1-1 0 0,0-1 0 0 0,0 1 0 0 0,-1 0 1 0 0,1 0-1 0 0,-1 0 0 0 0,1 0 0 0 0,-1 0 1 0 0,0 0-1 0 0,0 1 0 0 0,0-1 1 0 0,-1 1-1 0 0,1 0 0 0 0,0 0 0 0 0,-1 0 1 0 0,1 1-1 0 0,-1-1 0 0 0,0 1 0 0 0,0 0 1 0 0,1 0-1 0 0,-1 0 0 0 0,0 0 0 0 0,0 1 1 0 0,0-1-1 0 0,0 1 0 0 0,0 0 1 0 0,0 1-1 0 0,0-1 0 0 0,0 0 0 0 0,0 1 1 0 0,1 0-1 0 0,-2 0 24 0 0,1-1-64 0 0,-8 1-252 0 0,0 1-1 0 0,0 0 0 0 0,0 0 0 0 0,0 1 0 0 0,1 1 0 0 0,0 0 0 0 0,0 1 0 0 0,0 0 0 0 0,-3 2 317 0 0,-23 13-4144 0 0,4 0-4388 0 0,15-10-1609 0 0</inkml:trace>
  <inkml:trace contextRef="#ctx0" brushRef="#br0" timeOffset="991.153">1152 34 9482 0 0,'0'0'1744'0'0,"0"0"-350"0"0,0 0-64 0 0,0 0 75 0 0,0 0-2 0 0,0 0-133 0 0,0 0-237 0 0,0 0-160 0 0,0 0-132 0 0,0 0-99 0 0,0 0-70 0 0,0 0-104 0 0,-15 6-92 0 0,-77 30 465 0 0,89-35-797 0 0,0 0 0 0 0,0 1 0 0 0,0-1 0 0 0,0 1 0 0 0,0 0 0 0 0,0 0 0 0 0,0 0 0 0 0,0 0 0 0 0,1 0 0 0 0,-1 0 0 0 0,1 1 0 0 0,0-1 0 0 0,-1 1 0 0 0,1 0 0 0 0,0-1 0 0 0,1 1 0 0 0,-1 0 0 0 0,0 0 0 0 0,1 1 0 0 0,0-1 0 0 0,0 0-1 0 0,0 0 1 0 0,0 1 0 0 0,0-1 0 0 0,1 0 0 0 0,-1 1 0 0 0,1 1-44 0 0,0-4 1 0 0,0 0 0 0 0,0 0 1 0 0,0 0-1 0 0,0 0 0 0 0,0 0 0 0 0,0 0 0 0 0,1 0 0 0 0,-1 0 0 0 0,0 0 0 0 0,1 0 0 0 0,-1 0 0 0 0,0 0 0 0 0,1 0 0 0 0,0 0 0 0 0,-1 0 1 0 0,1-1-1 0 0,-1 1 0 0 0,1 0 0 0 0,0 0 0 0 0,-1-1 0 0 0,1 1 0 0 0,0 0 0 0 0,0-1 0 0 0,0 1 0 0 0,0 0 0 0 0,0-1 0 0 0,0 1 0 0 0,-1-1 0 0 0,1 0 1 0 0,0 1-1 0 0,0-1 0 0 0,0 0 0 0 0,0 0 0 0 0,1 1-1 0 0,17 9 190 0 0,34 46 290 0 0,-49-51-413 0 0,0 1 0 0 0,0 0 0 0 0,-1-1 0 0 0,0 1 0 0 0,0 0 1 0 0,0 0-1 0 0,-1 1 0 0 0,0-1 0 0 0,0 0 0 0 0,0 1 0 0 0,-1 0 0 0 0,0-1 0 0 0,0 1 0 0 0,-1 0 0 0 0,0-1 0 0 0,0 1 0 0 0,-1 4-67 0 0,-1-7 49 0 0,-1-1-1 0 0,1 1 0 0 0,-1-1 0 0 0,0 1 1 0 0,0-1-1 0 0,-1 0 0 0 0,1 0 0 0 0,0-1 1 0 0,-1 1-1 0 0,0-1 0 0 0,0 1 0 0 0,0-1 1 0 0,0 0-1 0 0,0-1 0 0 0,0 1 1 0 0,-2 0-49 0 0,-82 28 168 0 0,-3-10-188 0 0,34-13-387 0 0,56-7 205 0 0,3-16-4299 0 0,2 6-2241 0 0,-2 6-4638 0 0</inkml:trace>
  <inkml:trace contextRef="#ctx0" brushRef="#br0" timeOffset="1461.71">1491 65 14803 0 0,'0'0'1833'0'0,"0"0"-671"0"0,0 0-248 0 0,0 0 98 0 0,0 0 71 0 0,0 0-101 0 0,0 0-196 0 0,0 0-236 0 0,0 0-161 0 0,0 0-107 0 0,0 0-64 0 0,0 0-49 0 0,0 0-64 0 0,-20 12-6 0 0,-62 40-10 0 0,37 1 82 0 0,40-39-139 0 0,-1 0-23 0 0,0 1 0 0 0,1 1 1 0 0,1-1-1 0 0,0 1 0 0 0,1 0 1 0 0,1 0-1 0 0,0 0 0 0 0,1 0 1 0 0,1 9-10 0 0,2-20 21 0 0,0 1-1 0 0,1 0 1 0 0,-1-1 0 0 0,1 0 0 0 0,0 0 0 0 0,1 0 0 0 0,-1 0 0 0 0,1 0 0 0 0,0 0 0 0 0,0-1 0 0 0,0 0 0 0 0,1 0 0 0 0,-1 0 0 0 0,1-1 0 0 0,0 1-1 0 0,0-1 1 0 0,1 0 0 0 0,-1 0 0 0 0,0-1 0 0 0,1 0 0 0 0,0 0 0 0 0,-1 0 0 0 0,1-1 0 0 0,0 1 0 0 0,0-1 0 0 0,5 0-21 0 0,-3-1 83 0 0,0 0 0 0 0,0 0 0 0 0,-1 0-1 0 0,1-1 1 0 0,-1 0 0 0 0,1 0 0 0 0,-1-1 0 0 0,1 0 0 0 0,-1-1 0 0 0,0 1 0 0 0,0-1 0 0 0,0-1 0 0 0,0 1 0 0 0,0-1 0 0 0,-1-1 0 0 0,0 1 0 0 0,0-1 0 0 0,0 0 0 0 0,0 0 0 0 0,-1-1-1 0 0,4-4-82 0 0,2-6 58 0 0,-1 0 0 0 0,0-1 0 0 0,-2-1 0 0 0,1 1 0 0 0,-2-1 0 0 0,-1-1 0 0 0,0 1-1 0 0,-1-1 1 0 0,-1 0 0 0 0,-1 0 0 0 0,-1-1 0 0 0,0 1 0 0 0,-2-1 0 0 0,0 1 0 0 0,-2-14-58 0 0,2 30-57 0 0,1 0 0 0 0,-1 0 0 0 0,0 0 0 0 0,0 0 0 0 0,0 0 0 0 0,0 0 0 0 0,0 0 1 0 0,-1 0-1 0 0,0 0 0 0 0,1 0 0 0 0,-1 0 0 0 0,0 0 0 0 0,-1 0 0 0 0,1 0 0 0 0,0 1 0 0 0,-1-1 0 0 0,1 0 1 0 0,-1 1-1 0 0,0-1 0 0 0,0 1 0 0 0,0 0 0 0 0,0-1 0 0 0,0 1 0 0 0,-1 0 0 0 0,1 1 0 0 0,-1-1 1 0 0,1 0-1 0 0,-1 1 0 0 0,0-1 0 0 0,1 1 0 0 0,-1 0 0 0 0,0 0 0 0 0,0 0 0 0 0,0 0 0 0 0,0 0 1 0 0,0 1-1 0 0,0-1 0 0 0,0 1 0 0 0,0 0 0 0 0,0 0 0 0 0,0 0 0 0 0,0 0 0 0 0,0 0 0 0 0,0 1 1 0 0,0 0-1 0 0,0-1 0 0 0,0 1 57 0 0,-41 22-2671 0 0,21-9-2547 0 0,6-6-6207 0 0</inkml:trace>
  <inkml:trace contextRef="#ctx0" brushRef="#br0" timeOffset="1981.944">1238 319 7138 0 0,'0'0'2185'0'0,"0"0"-88"0"0,0 0-142 0 0,0 0-75 0 0,0 0-155 0 0,0 0-228 0 0,0 0-227 0 0,0 0-198 0 0,0 0-164 0 0,0 0-164 0 0,0 0-131 0 0,0 0-109 0 0,10-16 804 0 0,-2 8-1160 0 0,0 1-1 0 0,0 0 1 0 0,1 1-1 0 0,0-1 1 0 0,0 2-1 0 0,0-1 1 0 0,1 1-1 0 0,0 1 1 0 0,0 0-1 0 0,0 0 1 0 0,7-1-148 0 0,63 4 408 0 0,-23 48 170 0 0,-3-5 236 0 0,35-35 11 0 0,-78-19-2298 0 0,-7 1-7133 0 0,-4 8-3826 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52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514 260,'-11'272,"-21"-121,-48 135,78-284,1 0,0 0,0 0,0 0,0 0,0 0,1 1,-1-1,1 0,-1 1,1-1,0 0,0 1,0-1,0 0,0 1,1-1,-1 0,1 0,-1 1,1-1,0 0,0 0,0 0,0 0,0 0,0 0,1 0,-1 0,1 0,-1-1,1 1,0 0,0-1,-1 0,1 1,0-1,0 0,0 0,1 0,-1 0,0 0,0-1,0 1,3 0,224-3,-3 1,-181-10,-27 5</inkml:trace>
  <inkml:trace contextRef="#ctx0" brushRef="#br0" timeOffset="3065.497">2010 63,'16'-52,"-5"74,19 283,-10-65,-69 202,19-180,31-259,0 0,-1 0,0-1,0 1,0 0,0 0,0 0,-1 0,1 0,-1 0,0 0,0-1,0 1,0 0,0-1,-1 1,1 0,-1-1,1 0,-1 1,0-1,0 0,0 0,0 0,-1 0,1 0,0-1,-1 1,1-1,-1 1,0-1,0 0,1 0,-1 0,0-1,-2 1,-232-3,-6 10,-189 30,168-10,-46 1,278-24,0-1,0-2,0-1,0-2,-1-1,1-1,-9-4,-98-12,136 18,0 1,0-1,0 0,0 0,0 0,1 0,-1 0,0 0,1-1,-1 0,1 1,-1-1,1 0,0 0,0 0,0 0,0-1,0 1,0 0,1-1,-1 1,1-1,0 0,0 1,0-1,0 0,0 0,0 0,1 0,-1-1,1-99,2 72,0-623,27 372,-1 58,-27 220,-1 0,1 0,0 0,0 0,0 0,1 0,-1 0,1 1,0-1,0 0,0 1,1 0,-1-1,1 1,0 0,0 0,0 1,0-1,0 0,0 1,1 0,-1 0,1 0,0 0,0 1,0-1,-1 1,1 0,0 0,1 1,-1-1,0 1,0 0,0 0,0 0,0 0,2 1,353 31,423-31,-340 28,-303-35,-122-1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4060 4176 7906 0 0,'0'0'2225'0'0,"0"0"-627"0"0,0 0-367 0 0,0 0-21 0 0,0 0 66 0 0,0 0 4 0 0,0 0-112 0 0,0 0-183 0 0,0 0-230 0 0,0 0-141 0 0,0 0-103 0 0,-7 4-43 0 0,-23 17-17 0 0,-5 38 2180 0 0,30-44-2265 0 0,-14 24-113 0 0,-2-1 0 0 0,-2-1 0 0 0,-1 0 0 0 0,-2-2 1 0 0,-1-1-1 0 0,-2-1 0 0 0,-1-2 0 0 0,-33 27-253 0 0,-39 41 146 0 0,80-80-92 0 0,21-19-70 0 0,1 0-34 0 0,0 0 2 0 0,0 0-19 0 0,0 0-21 0 0,0 0 19 0 0,0 0-45 0 0,0 0-36 0 0,0 0-34 0 0,0 0-64 0 0,0 0-67 0 0,0-15-5812 0 0,0 4-3428 0 0,0 4-314 0 0</inkml:trace>
  <inkml:trace contextRef="#ctx0" brushRef="#br0" timeOffset="460.77">3578 4260 5265 0 0,'0'0'2505'0'0,"0"0"-144"0"0,0 0-213 0 0,0 0-93 0 0,0 0-167 0 0,0 0-257 0 0,0 0-293 0 0,0 0-329 0 0,0 0-233 0 0,0 0-158 0 0,0 0-75 0 0,0 0-30 0 0,0 0-21 0 0,-7-3 1335 0 0,42 25-745 0 0,7 13-770 0 0,-2 2 0 0 0,-1 2 0 0 0,-1 2 0 0 0,-3 1 0 0 0,-1 1 0 0 0,21 39-312 0 0,7 14 306 0 0,-61-95-270 0 0,-3 1-2742 0 0,-4-1-6715 0 0,1-1-2628 0 0</inkml:trace>
  <inkml:trace contextRef="#ctx0" brushRef="#br0" timeOffset="-18483.82">1341 2813 0 0 0,'0'0'0'0'0,"0"0"0"0"0,0 0 0 0 0</inkml:trace>
  <inkml:trace contextRef="#ctx0" brushRef="#br0" timeOffset="-15966.849">1341 2813 0 0 0,'-76'-95'0'0'0,"62"73"0"0"0,16 21 32 0 0,-2 1 153 0 0,0 0 133 0 0,0 0 31 0 0,13-11 3445 0 0,-11 9 128 0 0,-1 1 3640 0 0,-23 0-4747 0 0,20 3-2818 0 0,-1 0-1 0 0,1 0 1 0 0,0 0-1 0 0,0 0 1 0 0,0 0-1 0 0,0 1 1 0 0,0-1-1 0 0,1 1 1 0 0,-1-1-1 0 0,1 1 1 0 0,-1 0-1 0 0,1 0 1 0 0,0-1-1 0 0,0 1 1 0 0,0 0-1 0 0,1 0 1 0 0,-1 0-1 0 0,1 0 0 0 0,0 0 1 0 0,-1 0-1 0 0,1 0 1 0 0,0 0-1 0 0,1 0 1 0 0,-1 0-1 0 0,1 1 4 0 0,23 75 64 0 0,-15-62-64 0 0,-6-14 46 0 0,-1-1-1 0 0,1 0 0 0 0,-1 0 0 0 0,1 0 1 0 0,0 0-1 0 0,-1-1 0 0 0,1 1 0 0 0,0-1 0 0 0,0 1 1 0 0,0-1-1 0 0,0 0 0 0 0,0 0 0 0 0,1 0 1 0 0,-1-1-1 0 0,0 1 0 0 0,0-1 0 0 0,1 0 1 0 0,-1 0-1 0 0,0 0 0 0 0,0 0 0 0 0,1-1 0 0 0,1 0-45 0 0,-1 1 87 0 0,-1 0-32 0 0,0-1 1 0 0,0 0-1 0 0,0 0 1 0 0,0 0-1 0 0,0 0 1 0 0,0-1-1 0 0,-1 1 1 0 0,1-1-1 0 0,-1 1 1 0 0,1-1-1 0 0,-1 0 1 0 0,1 0-1 0 0,-1 0 1 0 0,0-1-1 0 0,0 1 1 0 0,0 0-1 0 0,0-1 1 0 0,-1 0-1 0 0,1 1 1 0 0,-1-1-1 0 0,1 0 1 0 0,-1 0-1 0 0,0-1-55 0 0,15-33 940 0 0,-30-33-278 0 0,12 66-650 0 0,0 0 1 0 0,-1-1-1 0 0,1 1 1 0 0,-1 0-1 0 0,0 0 1 0 0,0 0-1 0 0,0 1 0 0 0,-1-1 1 0 0,1 1-1 0 0,-1 0 1 0 0,0 0-1 0 0,0 0 1 0 0,0 0-1 0 0,0 1 1 0 0,0-1-1 0 0,0 1 0 0 0,-1 0 1 0 0,1 0-1 0 0,-1 1 1 0 0,0-1-1 0 0,-3 1-12 0 0,-66-3-89 0 0,71 5 85 0 0,0 0 1 0 0,1 0-1 0 0,-1 1 1 0 0,0-1 0 0 0,1 1-1 0 0,0-1 1 0 0,-1 1-1 0 0,1 0 1 0 0,0 0-1 0 0,0 0 1 0 0,0 0-1 0 0,0 1 1 0 0,0-1-1 0 0,0 0 1 0 0,1 1-1 0 0,-1-1 1 0 0,1 1-1 0 0,0 0 1 0 0,-1-1-1 0 0,1 1 1 0 0,0 1 3 0 0,-8 12-3 0 0,8-11-2 0 0,-1 0 0 0 0,1-1-1 0 0,0 1 1 0 0,1 0 0 0 0,-1 0 0 0 0,1 0 0 0 0,0 0 0 0 0,0 0 0 0 0,0 0-1 0 0,1 0 1 0 0,0 0 0 0 0,0 0 0 0 0,0 0 0 0 0,0 0 0 0 0,2 2 5 0 0,0-2 14 0 0,1-1 1 0 0,-1 0-1 0 0,1 0 1 0 0,0-1 0 0 0,0 1-1 0 0,0-1 1 0 0,1 0 0 0 0,-1 0-1 0 0,1 0 1 0 0,0-1 0 0 0,0 1-1 0 0,0-1 1 0 0,0 0 0 0 0,0-1-1 0 0,0 1 1 0 0,0-1-1 0 0,0 0 1 0 0,1-1 0 0 0,-1 1-1 0 0,0-1 1 0 0,1 0 0 0 0,-1 0-1 0 0,0 0 1 0 0,1-1 0 0 0,-1 0-1 0 0,0 0 1 0 0,0 0-1 0 0,1-1 1 0 0,-1 0 0 0 0,0 0-1 0 0,-1 0 1 0 0,1-1 0 0 0,0 1-1 0 0,-1-1 1 0 0,1 0 0 0 0,-1 0-1 0 0,0-1 1 0 0,0 1 0 0 0,0-1-1 0 0,0 0 1 0 0,-1 0-1 0 0,0 0 1 0 0,1-1 0 0 0,0-2-15 0 0,-1 4 40 0 0,-1 0 0 0 0,0 0 1 0 0,0 0-1 0 0,0-1 1 0 0,0 1-1 0 0,0 0 0 0 0,-1-1 1 0 0,0 0-1 0 0,1 1 0 0 0,-1-1 1 0 0,0 0-1 0 0,-1 1 1 0 0,1-1-1 0 0,-1 0 0 0 0,0 0 1 0 0,0 0-1 0 0,0 0 1 0 0,0-3-41 0 0,-2 5-1 0 0,0 0 1 0 0,0-1-1 0 0,0 1 1 0 0,0 0-1 0 0,-1 0 1 0 0,1 0-1 0 0,0 0 0 0 0,-1 1 1 0 0,1-1-1 0 0,-1 1 1 0 0,0-1-1 0 0,0 1 1 0 0,1 0-1 0 0,-1 0 1 0 0,0 0-1 0 0,0 1 1 0 0,0-1-1 0 0,0 0 1 0 0,0 1-1 0 0,0 0 1 0 0,0 0-1 0 0,0 0 1 0 0,0 0-1 0 0,0 0 1 0 0,0 1-1 0 0,0-1 1 0 0,0 1-1 0 0,-1 0 1 0 0,-11 0 35 0 0,15-1-42 0 0,0 0-10 0 0,0 0-13 0 0,0 0-2 0 0,0 0-1 0 0,-13 63-81 0 0,20-27 25 0 0,25-25 182 0 0,-28-12-65 0 0,-1 1-1 0 0,0-1 1 0 0,0 0-1 0 0,0-1 0 0 0,0 1 1 0 0,0-1-1 0 0,0 1 0 0 0,-1-1 1 0 0,1 0-1 0 0,0 0 0 0 0,-1 0 1 0 0,1 0-1 0 0,-1 0 1 0 0,0-1-1 0 0,0 1 0 0 0,0-1 1 0 0,0 1-1 0 0,0-1 0 0 0,0 0 1 0 0,-1 0-1 0 0,1 0 0 0 0,-1 0 1 0 0,0 0-1 0 0,0 0 0 0 0,0 0 1 0 0,0 0-1 0 0,-1-1 1 0 0,1 1-1 0 0,-1 0 0 0 0,0 0 1 0 0,0-1-1 0 0,0 1 0 0 0,-1-3-27 0 0,-33-17 46 0 0,-43 17-350 0 0,32 31-2 0 0,39 12 206 0 0,25 18 134 0 0,-17-54-21 0 0,0 1 0 0 0,0-1 0 0 0,-1 1 1 0 0,1-1-1 0 0,0 0 0 0 0,1 0 0 0 0,-1 0 1 0 0,0 0-1 0 0,0 0 0 0 0,0 0 0 0 0,0-1 1 0 0,1 1-1 0 0,-1-1 0 0 0,0 1 0 0 0,1-1 1 0 0,-1 0-1 0 0,0 0 0 0 0,1 0 0 0 0,-1 0 1 0 0,0-1-1 0 0,1 1 0 0 0,-1 0 0 0 0,0-1 1 0 0,1 0-1 0 0,-1 1 0 0 0,0-1 0 0 0,0 0 1 0 0,0 0-1 0 0,0-1 0 0 0,0 1 0 0 0,0 0 1 0 0,1-1-14 0 0,5-5 29 0 0,0 0 1 0 0,-1 0 0 0 0,0-1 0 0 0,0 0-1 0 0,0 0 1 0 0,-1 0 0 0 0,-1-1 0 0 0,1 0-1 0 0,-1 0 1 0 0,0-3-30 0 0,-4 11 9 0 0,0-1-1 0 0,0 0 1 0 0,0 0 0 0 0,-1 0 0 0 0,1 1-1 0 0,0-1 1 0 0,-1 0 0 0 0,0 0 0 0 0,1 0-1 0 0,-1 0 1 0 0,0 0 0 0 0,0 0-1 0 0,0 0 1 0 0,0 0 0 0 0,0 0 0 0 0,-1 0-1 0 0,1 0 1 0 0,-1 0 0 0 0,1 0 0 0 0,-1 0-1 0 0,0 0 1 0 0,0 0 0 0 0,1 1-1 0 0,-1-1 1 0 0,-1 0 0 0 0,1 0 0 0 0,0 1-1 0 0,0-1 1 0 0,-1 1 0 0 0,1-1 0 0 0,0 1-1 0 0,-1 0 1 0 0,1 0 0 0 0,-1-1-1 0 0,0 1 1 0 0,0 0 0 0 0,1 0 0 0 0,-1 0-1 0 0,0 1 1 0 0,0-1 0 0 0,0 0 0 0 0,0 1-1 0 0,0-1 1 0 0,0 1 0 0 0,0 0-1 0 0,0 0-8 0 0,1 0-7 0 0,-4-1-13 0 0,1 1 0 0 0,-1 0 1 0 0,0 0-1 0 0,0 0 0 0 0,1 0 0 0 0,-1 1 0 0 0,0 0 1 0 0,1 0-1 0 0,-1 1 0 0 0,1-1 0 0 0,-1 1 0 0 0,1 0 1 0 0,0 0-1 0 0,-1 0 0 0 0,1 0 0 0 0,0 1 0 0 0,0 0 20 0 0,-21 26-172 0 0,25-28 143 0 0,0-1 8 0 0,0 0-2 0 0,0 0 22 0 0,-10 15-760 0 0,10-14 339 0 0,-7 1-6658 0 0,7-5-1546 0 0</inkml:trace>
  <inkml:trace contextRef="#ctx0" brushRef="#br0" timeOffset="-8739.677">1233 2688 0 0 0,'3'0'25'0'0,"-3"0"171"0"0,0 0 307 0 0,0 0 89 0 0,2-2 11395 0 0,-4-4-6201 0 0,-3-4-4363 0 0,-4-6-3773 0 0,3 6 3544 0 0,-12-42-820 0 0,-4 33-36 0 0,1 5-51 0 0,17 13-276 0 0,1 0 0 0 0,0 0-1 0 0,0-1 1 0 0,0 1 0 0 0,0-1 0 0 0,0 0 0 0 0,0 0 0 0 0,0 0-1 0 0,1 0 1 0 0,-1 0 0 0 0,1-1 0 0 0,-1 1 0 0 0,1-1 0 0 0,0 1-1 0 0,0-1 1 0 0,0 0 0 0 0,-1-3-11 0 0,-28-28 375 0 0,-3-3-76 0 0,-12-6-1 0 0,-3-13-128 0 0,8 8 27 0 0,-5 8-46 0 0,-24-19 377 0 0,34 33 87 0 0,4-11-249 0 0,-3-7-48 0 0,-13-11-16 0 0,34 37-235 0 0,-21-12 131 0 0,-50-50 232 0 0,36 42-288 0 0,6 6-60 0 0,4-6-12 0 0,-9 5-4 0 0,1-4-51 0 0,23 18-10 0 0,-46-47 21 0 0,20 19 18 0 0,14 11 10 0 0,6 6 66 0 0,7 4-92 0 0,-5-10 60 0 0,28 36-89 0 0,0 0 1 0 0,0 1-1 0 0,-1-1 0 0 0,1 0 0 0 0,0 0 0 0 0,-1 1 0 0 0,1-1 0 0 0,0 0 0 0 0,-1 0 0 0 0,1 1 0 0 0,0-1 0 0 0,-1 0 0 0 0,1 0 0 0 0,0 0 0 0 0,-1 0 0 0 0,1 0 0 0 0,0 0 0 0 0,-1 1 0 0 0,1-1 0 0 0,-1 0 0 0 0,1 0 0 0 0,0 0 0 0 0,-1 0 0 0 0,1 0 0 0 0,-1 0 0 0 0,1-1 0 0 0,0 1 0 0 0,-1 0 0 0 0,1 0 0 0 0,-1 0 0 0 0,1 0 0 0 0,0 0 0 0 0,-1 0 0 0 0,1-1 0 0 0,0 1 0 0 0,-1 0 0 0 0,1 0 0 0 0,0-1 0 0 0,0 1 0 0 0,-1 0 1 0 0,1 0-1 0 0,0-1 0 0 0,-1 1 0 0 0,1 0 0 0 0,0-1 0 0 0,0 1 0 0 0,0 0 0 0 0,0-1 0 0 0,-1 1 0 0 0,1-1 0 0 0,0 1 0 0 0,0 0 0 0 0,0-1 0 0 0,0 1 0 0 0,0 0 0 0 0,0-1 0 0 0,0 1 0 0 0,0-1 0 0 0,0 1 0 0 0,0 0 0 0 0,0-1 0 0 0,0 1 0 0 0,0-1 1 0 0,15 92 172 0 0,7 54-139 0 0,-18-95 0 0 0,-4-49-35 0 0,0-1 8 0 0,0 0-1 0 0,0 0-10 0 0,0 0-1 0 0,0 0 13 0 0,0 0 8 0 0,0 0 1 0 0,0 0 1 0 0,0 0 3 0 0,0 0-8 0 0,0 0 1 0 0,0 0-1 0 0,0 0 10 0 0,0 0 0 0 0,0 0-6 0 0,0 0-10 0 0,0 0-14 0 0,0 0 12 0 0,0 0 6 0 0,0 0 4 0 0,50-22-56 0 0,32-22 114 0 0,14-22-68 0 0,21 28-78 0 0,-65 6 76 0 0,-19 20-50 0 0,-33 12 47 0 0,0 0 16 0 0,0 0-3 0 0,0 0-18 0 0,0 0-3 0 0,0 0 16 0 0,0 0-7 0 0,0 0 6 0 0,0 0-19 0 0,0 0-14 0 0,-33-3 1327 0 0,-64-5-1145 0 0,53-3-39 0 0,-10-3 40 0 0,17 3-26 0 0,4 0 7 0 0,9 6-69 0 0,23 3-52 0 0,0 1 0 0 0,1 1 3 0 0,0 0 7 0 0,0 0-8 0 0,-30-18 107 0 0,5 3-125 0 0,25 15-4 0 0,0 0-5 0 0,0 0-2 0 0,-26 0 112 0 0,24 37-334 0 0,-18 58 233 0 0,4-4-43 0 0,15-79-14 0 0,6-8-238 0 0,3-8 249 0 0,17-15 30 0 0,55-35-34 0 0,-17 39-40 0 0,-3-22 90 0 0,-39 30-6 0 0,-21 7 12 0 0,0 0-20 0 0,0 0 14 0 0,0 0-5 0 0,0 0 10 0 0,0 0 43 0 0,0 0-28 0 0,0 0-16 0 0,0 0-30 0 0,0 0 30 0 0,0 0 6 0 0,0 0 5 0 0,0 0 8 0 0,0 0 22 0 0,0 0-9 0 0,0 0-15 0 0,-12 1-23 0 0,-133 82 24 0 0,144-83-26 0 0,-1 0 1 0 0,1 0-1 0 0,0 0 0 0 0,0 0 0 0 0,0 0 0 0 0,0-1 0 0 0,-1 1 0 0 0,1 0 1 0 0,0-1-1 0 0,0 1 0 0 0,0 0 0 0 0,0-1 0 0 0,0 0 0 0 0,0 1 0 0 0,0-1 1 0 0,0 1-1 0 0,0-1 0 0 0,0 0 0 0 0,1 0 0 0 0,-1 0 0 0 0,0 0 1 0 0,0 1-1 0 0,1-1 0 0 0,-1 0 0 0 0,0 0 0 0 0,1 0 0 0 0,-1 0 0 0 0,1 0 1 0 0,0-1-1 0 0,-1 1 0 0 0,1 0 0 0 0,0 0 0 0 0,-1 0 0 0 0,1 0 0 0 0,0-1 4 0 0,-4-5-10 0 0,3-8 13 0 0,1 15-17 0 0,0 0 12 0 0,0 0-17 0 0,0-36-229 0 0,11 25 64 0 0,-11 10 192 0 0,0 1-3 0 0,0 0-6 0 0,0 0 11 0 0,0 0-4 0 0,0 0-14 0 0,0 0 14 0 0,0 0 17 0 0,0 0 5 0 0,0 0-13 0 0,0 0-19 0 0,0 0-4 0 0,0 0 0 0 0,0 0-2 0 0,0 0-4 0 0,0 0-2 0 0,0 0 1 0 0,34-7-485 0 0,-2-1 476 0 0,-31 8 31 0 0,0 0 10 0 0,-1 0 0 0 0,0 0 23 0 0,0 0 0 0 0,0 0-4 0 0,0 0 8 0 0,-32 19 154 0 0,-22-5-178 0 0,67-10-12542 0 0,-8-4 1031 0 0</inkml:trace>
  <inkml:trace contextRef="#ctx0" brushRef="#br0" timeOffset="-7160.113">1218 1683 5593 0 0,'0'0'2174'0'0,"0"0"-272"0"0,0 0-49 0 0,0 0 159 0 0,0 0 5 0 0,0 0-258 0 0,0 0-457 0 0,0 0-431 0 0,0 0-334 0 0,0 0-201 0 0,0 0-102 0 0,1-3-33 0 0,0 3-159 0 0,0-1 1 0 0,0 1-1 0 0,-1-1 1 0 0,1 1-1 0 0,0 0 0 0 0,0-1 1 0 0,-1 1-1 0 0,1 0 1 0 0,0-1-1 0 0,0 1 0 0 0,0 0 1 0 0,0 0-1 0 0,0 0 0 0 0,-1 0 1 0 0,1 0-1 0 0,0 0 1 0 0,0 0-1 0 0,0 0 0 0 0,0 0 1 0 0,0 0-1 0 0,0 0 1 0 0,-1 0-1 0 0,1 1 0 0 0,0-1 1 0 0,0 0-1 0 0,0 1 0 0 0,0-1 1 0 0,-1 1-1 0 0,1-1 1 0 0,0 1-1 0 0,-1-1 0 0 0,1 1 1 0 0,0-1-1 0 0,-1 1 0 0 0,1 0 1 0 0,0-1-1 0 0,-1 1 1 0 0,1 0-1 0 0,-1-1 0 0 0,0 1 1 0 0,1 0-1 0 0,-1 0 1 0 0,1 0-1 0 0,-1-1 0 0 0,0 1 1 0 0,0 0-1 0 0,1 0 0 0 0,-1 0 1 0 0,0 0-1 0 0,0 0-42 0 0,13 16 241 0 0,-1 0-1 0 0,-1 1 1 0 0,0 1 0 0 0,-2 0-1 0 0,0 0 1 0 0,-1 1-1 0 0,-1 0 1 0 0,0 0-1 0 0,-2 1 1 0 0,3 20-241 0 0,19 102 307 0 0,-14-109-235 0 0,-12-31-66 0 0,1-44 1421 0 0,0 22-1415 0 0,1-1 0 0 0,1 1-1 0 0,0 0 1 0 0,2 0 0 0 0,0 1-1 0 0,1-1 1 0 0,1 1 0 0 0,4-7-12 0 0,12-30 42 0 0,2-8-8 0 0,-13 36-7 0 0,-2-1-1 0 0,-1-1 1 0 0,-1 0 0 0 0,-1 0-1 0 0,1-15-26 0 0,-9 44 6 0 0,0 0-1 0 0,0 0 1 0 0,-1 0-1 0 0,1 0 1 0 0,0 0-1 0 0,0 0 1 0 0,-1 0-1 0 0,1 0 1 0 0,0 0 0 0 0,0 0-1 0 0,0 0 1 0 0,-1 0-1 0 0,1 0 1 0 0,0 0-1 0 0,0 0 1 0 0,-1 0-1 0 0,1 0 1 0 0,0 0-1 0 0,0 0 1 0 0,0 0-1 0 0,-1 0 1 0 0,1 0-1 0 0,0 0 1 0 0,0 0 0 0 0,0-1-1 0 0,0 1 1 0 0,-1 0-1 0 0,1 0 1 0 0,0 0-1 0 0,0 0 1 0 0,0 0-1 0 0,0-1 1 0 0,-1 1-1 0 0,1 0-5 0 0,-9 29-57 0 0,9-28 41 0 0,0-1-5 0 0,0 0 18 0 0,0 0 6 0 0,0 0 43 0 0,0 0-31 0 0,0 0-22 0 0,0 0 17 0 0,0 0-5 0 0,0 0-13 0 0,0 0 9 0 0,0 0-3 0 0,-23 2-648 0 0,2 0-6006 0 0,19-3 232 0 0,0-2-5303 0 0</inkml:trace>
  <inkml:trace contextRef="#ctx0" brushRef="#br0" timeOffset="-6491.563">1159 1385 6377 0 0,'0'0'1847'0'0,"0"0"-224"0"0,0 0 10 0 0,0 0 201 0 0,0 0 79 0 0,0 0-140 0 0,0 0-326 0 0,0 0-347 0 0,0 0-257 0 0,0 0-172 0 0,0 0-71 0 0,0 0-44 0 0,0 0-29 0 0,1-16 1204 0 0,42 2-1029 0 0,1 1 1 0 0,0 3-1 0 0,1 1 0 0 0,22 0-702 0 0,103-23 239 0 0,-120 28-196 0 0,-50 4-27 0 0,0 0 0 0 0,0 0 3 0 0,0 0 7 0 0,0 0-4 0 0,0 0 6 0 0,0 0 2 0 0,0 0 20 0 0,0 0 2 0 0,0 0 6 0 0,0 0-6 0 0,0 0 4 0 0,0 0 6 0 0,0 0-5 0 0,0 0-2 0 0,0 0-7 0 0,0 0-3 0 0,0 0 15 0 0,0 0 1 0 0,0 0-7 0 0,0 0 2 0 0,0 0-16 0 0,0 0 8 0 0,0 0 16 0 0,-26-17 331 0 0,17 10-390 0 0,0 0 0 0 0,1 0 1 0 0,0 0-1 0 0,0-1 0 0 0,0-1 1 0 0,1 1-1 0 0,0-1 0 0 0,1 0 1 0 0,0-1-1 0 0,1 0 0 0 0,-1 0 1 0 0,2 0-1 0 0,0 0 0 0 0,0-1 1 0 0,0 1-1 0 0,2-1 0 0 0,-1 0 1 0 0,1 0-1 0 0,0-6-5 0 0,3-38-2524 0 0,3 38-801 0 0,2 0-3661 0 0,-2 9-5307 0 0</inkml:trace>
  <inkml:trace contextRef="#ctx0" brushRef="#br0" timeOffset="59475.809">1952 2441 0 0 0,'0'0'409'0'0,"17"-2"186"0"0,52-9 141 0 0,-56 8-250 0 0,1 0-1 0 0,-1-2 0 0 0,1 1 0 0 0,-1-1 0 0 0,-1-1 0 0 0,1-1 0 0 0,-1 1 1 0 0,4-5-486 0 0,9-4 658 0 0,530-296 6392 0 0,-410 237-5901 0 0,4 6 1 0 0,105-30-1150 0 0,-77 43-228 0 0,-143 47 1089 0 0,-49 23-53 0 0,-56 92-609 0 0,-77 95 332 0 0,135-185-436 0 0,10-14-69 0 0,1-1-1 0 0,-1 1 1 0 0,0 0-1 0 0,1 1 1 0 0,0-1-1 0 0,-1 0 1 0 0,1 1-1 0 0,0-1 1 0 0,1 1-1 0 0,-1 0 1 0 0,1-1-1 0 0,0 1 1 0 0,0 0-1 0 0,0 0 1 0 0,0 0-1 0 0,0 0 1 0 0,1 0-1 0 0,0 0 1 0 0,0 0-1 0 0,0 0 1 0 0,1 4-26 0 0,40 3 583 0 0,-32-11-389 0 0,144-36 1297 0 0,-116 23-1288 0 0,441-122 1405 0 0,-217 90-1285 0 0,-244 40 277 0 0,-11 4-2100 0 0,-2 0-4471 0 0,-4 1-2885 0 0</inkml:trace>
  <inkml:trace contextRef="#ctx0" brushRef="#br0" timeOffset="60776.65">4598 1550 5873 0 0,'0'0'1966'0'0,"0"0"-398"0"0,0 0-205 0 0,0 0 91 0 0,0 0 129 0 0,0 0-61 0 0,0 0-241 0 0,0 0-335 0 0,0 0-357 0 0,0 0-258 0 0,0 0-144 0 0,12 9 525 0 0,1 23-216 0 0,-2 1 1 0 0,-2 1-1 0 0,-1-1 1 0 0,-1 1-1 0 0,-2 1 1 0 0,-1-1-1 0 0,-2 29-496 0 0,0 1 140 0 0,1 44 32 0 0,-4 0 0 0 0,-10 49-172 0 0,10-152 21 0 0,1 1 32 0 0,0 1 0 0 0,-1-1 0 0 0,0 0 0 0 0,0 0-1 0 0,0 0 1 0 0,-1 0 0 0 0,0 0 0 0 0,0 0 0 0 0,-1 0 0 0 0,0-1 0 0 0,0 1 0 0 0,0-1-1 0 0,-4 5-52 0 0,6-10 33 0 0,0 0-1 0 0,0 0 1 0 0,0-1-1 0 0,0 1 1 0 0,0 0-1 0 0,0 0 1 0 0,0 0-1 0 0,0-1 1 0 0,1 1-1 0 0,-1 0 1 0 0,0-1-1 0 0,0 1 1 0 0,0-1-1 0 0,0 1 1 0 0,0-1-1 0 0,0 0 1 0 0,1 1-1 0 0,-1-1 1 0 0,0 0-1 0 0,1 0 1 0 0,-1 1-1 0 0,0-1 1 0 0,1 0-1 0 0,-1 0 1 0 0,1 0-1 0 0,-1 0 0 0 0,1 1 1 0 0,0-1-1 0 0,-1 0 1 0 0,1 0-1 0 0,0 0 1 0 0,-1 0-1 0 0,1 0 1 0 0,0 0-1 0 0,0 0 1 0 0,0 0-1 0 0,0 0 1 0 0,0 0-1 0 0,0 0 1 0 0,0 0-1 0 0,1 0 1 0 0,-1 0-1 0 0,0 0 1 0 0,1-1-33 0 0,-2-3 65 0 0,-1-25 5 0 0,1 1-1 0 0,2-1 0 0 0,0 0 0 0 0,3 1 0 0 0,0-1 1 0 0,2 1-1 0 0,1 1 0 0 0,1-1 0 0 0,10-23-69 0 0,-7 16 52 0 0,10-31-33 0 0,3 2 1 0 0,3 1-1 0 0,2 1 0 0 0,3 2 0 0 0,3 1 0 0 0,3 2 0 0 0,1 1 1 0 0,46-48-20 0 0,-60 78 13 0 0,1 2 0 0 0,1 1 0 0 0,1 1 0 0 0,1 1 0 0 0,1 1 1 0 0,1 2-1 0 0,1 2 0 0 0,1 0-13 0 0,-22 12 10 0 0,0 1 1 0 0,0 0-1 0 0,1 0 0 0 0,-1 1 1 0 0,1 1-1 0 0,0 0 1 0 0,-1 0-1 0 0,1 2 0 0 0,7-1-10 0 0,-14 1 8 0 0,-1 0-1 0 0,0 1 0 0 0,0-1 1 0 0,0 1-1 0 0,0 0 0 0 0,0 0 1 0 0,0 0-1 0 0,0 0 0 0 0,0 1 1 0 0,-1 0-1 0 0,1-1 0 0 0,0 2 1 0 0,-1-1-1 0 0,1 0 0 0 0,-1 1 1 0 0,0-1-1 0 0,0 1 0 0 0,0 0 1 0 0,0 0-1 0 0,0 0 0 0 0,-1 0 1 0 0,1 1-1 0 0,-1-1 0 0 0,0 1 1 0 0,0-1-1 0 0,0 1 0 0 0,-1 0 1 0 0,2 3-8 0 0,-1 12 41 0 0,-1 0 0 0 0,0-1 0 0 0,-1 1 0 0 0,-2 0 0 0 0,1-1 0 0 0,-2 1 0 0 0,-1-1-1 0 0,0 0 1 0 0,-1 0 0 0 0,-1 0 0 0 0,-1-1 0 0 0,0 1 0 0 0,-1-2 0 0 0,-1 1 0 0 0,-1-1 0 0 0,0 0 0 0 0,-1-1 0 0 0,-2 1-41 0 0,0 6 39 0 0,-2-1 0 0 0,0 0-1 0 0,-1-1 1 0 0,-1-1 0 0 0,-1 0-1 0 0,-1-1 1 0 0,-1-2 0 0 0,0 1-1 0 0,-1-2 1 0 0,0-1 0 0 0,-1-1-1 0 0,-1 0 1 0 0,-16 5-39 0 0,33-15-10 0 0,-1-1 0 0 0,-1 1 0 0 0,1-1 0 0 0,0-1 0 0 0,-1 1 0 0 0,1-1 1 0 0,0-1-1 0 0,-1 1 0 0 0,1-1 0 0 0,-1 0 0 0 0,1-1 0 0 0,-1 0 0 0 0,1 0 0 0 0,-1 0 0 0 0,1-1 0 0 0,0-1 0 0 0,0 1 1 0 0,0-1-1 0 0,0 0 0 0 0,0 0 0 0 0,1-1 0 0 0,-1 0 0 0 0,0-1 10 0 0,2-1-127 0 0,0 1-1 0 0,1-1 1 0 0,0 0-1 0 0,0 0 1 0 0,1 0-1 0 0,-1-1 1 0 0,2 0 0 0 0,-1 1-1 0 0,0-1 1 0 0,1 0-1 0 0,1 0 1 0 0,-1 0-1 0 0,1 0 1 0 0,0 0-1 0 0,1-7 128 0 0,2-26-4079 0 0,8 1-4877 0 0,-8 31-2431 0 0</inkml:trace>
  <inkml:trace contextRef="#ctx0" brushRef="#br0" timeOffset="62009.039">5883 1300 11466 0 0,'0'0'1614'0'0,"0"0"-302"0"0,0 0-70 0 0,0 0 54 0 0,0 0-14 0 0,0 0-130 0 0,0 0-182 0 0,0 0-177 0 0,0 0-133 0 0,-34 10-113 0 0,-106 35-121 0 0,77-11 42 0 0,53-24-356 0 0,0-2-80 0 0,0 1 1 0 0,1 0 0 0 0,0 0-1 0 0,1 1 1 0 0,0 0 0 0 0,0 0-1 0 0,1 1 1 0 0,0 0 0 0 0,1 0-1 0 0,0 1 1 0 0,1-1 0 0 0,0 1-1 0 0,1 1 1 0 0,1-1 0 0 0,0 0-1 0 0,0 1 1 0 0,1 0 0 0 0,1 0-1 0 0,0-1 1 0 0,1 10-33 0 0,0-20 4 0 0,1 0 0 0 0,-1 0 0 0 0,1 0-1 0 0,0 0 1 0 0,0 0 0 0 0,0 0 0 0 0,0-1 0 0 0,0 1 0 0 0,0 0-1 0 0,1-1 1 0 0,-1 1 0 0 0,0-1 0 0 0,1 0 0 0 0,-1 1 0 0 0,1-1-1 0 0,-1 0 1 0 0,1 0 0 0 0,0 0 0 0 0,0 0 0 0 0,-1 0 0 0 0,1 0-1 0 0,0 0 1 0 0,0-1 0 0 0,0 1 0 0 0,0-1 0 0 0,0 1 0 0 0,0-1-1 0 0,0 0 1 0 0,0 0 0 0 0,0 0 0 0 0,0 0 0 0 0,0 0 0 0 0,0 0-1 0 0,0 0 1 0 0,2-1-4 0 0,71-19 545 0 0,-39-4-375 0 0,-1-1 1 0 0,-2-1 0 0 0,0-2-1 0 0,-2-2 1 0 0,9-11-171 0 0,79-71 124 0 0,-69 82-310 0 0,-48 68 47 0 0,-5 108-9 0 0,5-141 147 0 0,1 0 0 0 0,-1 1 0 0 0,1-1 0 0 0,0 0 0 0 0,1 0 0 0 0,-1-1 0 0 0,1 1 0 0 0,0-1 0 0 0,0 0 0 0 0,0 0 0 0 0,0 0 0 0 0,1 0 0 0 0,0-1 0 0 0,0 1 0 0 0,0-1 0 0 0,0-1-1 0 0,0 1 1 0 0,1-1 0 0 0,-1 0 0 0 0,1 0 0 0 0,-1 0 0 0 0,1-1 0 0 0,0 0 0 0 0,0 0 0 0 0,-1 0 0 0 0,1-1 0 0 0,0 0 0 0 0,0 0 0 0 0,0-1 0 0 0,0 1 0 0 0,-1-1 0 0 0,1 0 0 0 0,0-1 0 0 0,-1 0 0 0 0,1 0 0 0 0,-1 0 0 0 0,1 0 0 0 0,-1-1 0 0 0,0 0 0 0 0,0 0 1 0 0,26-15 38 0 0,-2-2 1 0 0,0 0-1 0 0,-1-2 1 0 0,-2-2 0 0 0,0 0-1 0 0,-1-2 1 0 0,-2 0-1 0 0,0-2 1 0 0,-2 0 0 0 0,-1-2-1 0 0,-2 0 1 0 0,-1-1-1 0 0,-1-1 1 0 0,-1 0 0 0 0,-2-1-1 0 0,-2-1-38 0 0,2-57-121 0 0,-13 89 114 0 0,0-1 0 0 0,-1 1 0 0 0,1-1 0 0 0,-1 1 0 0 0,0-1 0 0 0,1 1 0 0 0,-1 0 0 0 0,-1-1 0 0 0,1 1 0 0 0,0 0-1 0 0,0 0 1 0 0,-1 0 0 0 0,1 0 0 0 0,-1 0 0 0 0,0 0 0 0 0,1 0 0 0 0,-1 1 0 0 0,0-1 0 0 0,0 1 0 0 0,0-1 0 0 0,0 1-1 0 0,-1 0 1 0 0,1-1 0 0 0,0 1 0 0 0,-1 0 0 0 0,1 1 0 0 0,0-1 0 0 0,-1 0 0 0 0,1 1 0 0 0,-1-1 0 0 0,1 1 0 0 0,-1 0-1 0 0,0 0 8 0 0,-9 0-42 0 0,1 1 0 0 0,0 0 0 0 0,-1 1 0 0 0,1 1-1 0 0,0 0 1 0 0,0 0 0 0 0,0 1 0 0 0,0 0-1 0 0,1 1 1 0 0,0 0 0 0 0,0 1 0 0 0,0 0 0 0 0,1 0-1 0 0,-1 1 1 0 0,2 1 0 0 0,-1-1 0 0 0,1 1 0 0 0,0 1-1 0 0,1 0 1 0 0,0 0 0 0 0,0 0 0 0 0,1 1 0 0 0,0 0-1 0 0,0 0 1 0 0,1 0 0 0 0,0 3 42 0 0,4-11-5 0 0,0 0 0 0 0,0 0 1 0 0,0 0-1 0 0,0 0 0 0 0,0 0 0 0 0,1 0 0 0 0,-1 0 1 0 0,1 0-1 0 0,0 0 0 0 0,-1 0 0 0 0,1 0 1 0 0,0 0-1 0 0,0 0 0 0 0,0 0 0 0 0,0 0 0 0 0,1 1 1 0 0,-1-1-1 0 0,1 0 0 0 0,-1 0 0 0 0,1 0 1 0 0,0 0-1 0 0,-1 0 0 0 0,1-1 0 0 0,0 1 0 0 0,0 0 1 0 0,0 0-1 0 0,1 0 0 0 0,-1-1 0 0 0,0 1 1 0 0,1-1-1 0 0,-1 1 0 0 0,1-1 0 0 0,-1 1 0 0 0,1-1 1 0 0,0 0-1 0 0,0 0 0 0 0,0 0 0 0 0,-1 0 1 0 0,1 0-1 0 0,0 0 0 0 0,0-1 0 0 0,0 1 0 0 0,0 0 1 0 0,0-1-1 0 0,0 0 0 0 0,1 1 5 0 0,105 2 34 0 0,-95-4-20 0 0,244-46 373 0 0,-255 47-387 0 0,0 0 0 0 0,-1 0 0 0 0,1 0 0 0 0,0 0 0 0 0,0 1 0 0 0,-1-1 0 0 0,1 1 1 0 0,0-1-1 0 0,-1 1 0 0 0,1-1 0 0 0,0 1 0 0 0,-1 0 0 0 0,1 0 0 0 0,-1 0 0 0 0,0 0 0 0 0,1 0 1 0 0,-1 0-1 0 0,0 0 0 0 0,1 1 0 0 0,-1-1 0 0 0,0 0 0 0 0,0 1 0 0 0,0-1 0 0 0,0 1 1 0 0,0-1-1 0 0,0 1 0 0 0,-1-1 0 0 0,1 1 0 0 0,0 0 0 0 0,-1-1 0 0 0,1 1 0 0 0,-1 0 0 0 0,0-1 1 0 0,0 1-1 0 0,1 0 0 0 0,-1 0 0 0 0,0-1 0 0 0,0 1 0 0 0,-1 0 0 0 0,1 0 0 0 0,0-1 0 0 0,-1 1 1 0 0,1 0-1 0 0,-1 0 0 0 0,0 0 0 0 0,1 1 0 0 0,-14 158-204 0 0,14-157 185 0 0,0-1 1 0 0,1 0-1 0 0,-1 0 1 0 0,1 1-1 0 0,0-1 1 0 0,0 0-1 0 0,1 0 0 0 0,-1 0 1 0 0,0 0-1 0 0,1 0 1 0 0,0 0-1 0 0,0 0 1 0 0,0-1-1 0 0,0 1 1 0 0,0-1-1 0 0,0 1 0 0 0,1-1 1 0 0,-1 0-1 0 0,1 0 1 0 0,0 0-1 0 0,-1 0 1 0 0,1 0-1 0 0,0-1 1 0 0,0 1-1 0 0,0-1 0 0 0,0 0 1 0 0,1 0-1 0 0,-1 0 1 0 0,0 0-1 0 0,0 0 1 0 0,1-1-1 0 0,-1 1 1 0 0,1-1 18 0 0,6 1-11 0 0,-1 0 1 0 0,1 0 0 0 0,0-1 0 0 0,0 0 0 0 0,0-1 0 0 0,-1 0 0 0 0,1 0 0 0 0,0-1-1 0 0,-1-1 1 0 0,9-2 10 0 0,-4-2 71 0 0,0-1 0 0 0,0 0 0 0 0,-1 0 0 0 0,-1-2 0 0 0,1 1 0 0 0,-2-2 0 0 0,1 0 0 0 0,-1 0 0 0 0,-1-1 0 0 0,0 0-1 0 0,-1 0 1 0 0,0-2 0 0 0,-1 1 0 0 0,0-1 0 0 0,3-10-71 0 0,7-16 157 0 0,-2-2-1 0 0,-2 0 1 0 0,-2-1-1 0 0,6-41-156 0 0,43-311-76 0 0,-58 373 83 0 0,0-1-1 0 0,-2 1 0 0 0,-1 0 1 0 0,0 0-1 0 0,-2 0 1 0 0,0 0-1 0 0,-1 0 1 0 0,-2 0-1 0 0,0 0 1 0 0,-1 1-1 0 0,-2 0 0 0 0,-8-19-6 0 0,15 38 5 0 0,0 0 0 0 0,0 0 1 0 0,0 0-1 0 0,0 0 0 0 0,0 0 0 0 0,0 0 0 0 0,-1 0 0 0 0,1 1 0 0 0,0-1 0 0 0,-1 0 0 0 0,0 1 0 0 0,1-1 0 0 0,-1 1 0 0 0,0 0 0 0 0,0 0 0 0 0,0-1 0 0 0,0 1 0 0 0,0 0 0 0 0,0 1 0 0 0,0-1 0 0 0,0 0 0 0 0,0 1 0 0 0,0-1 0 0 0,0 1 1 0 0,-1-1-1 0 0,1 1 0 0 0,0 0 0 0 0,0 0 0 0 0,-1 0 0 0 0,1 0 0 0 0,0 1 0 0 0,0-1 0 0 0,0 0 0 0 0,-1 1 0 0 0,1 0 0 0 0,0-1 0 0 0,0 1 0 0 0,0 0 0 0 0,0 0 0 0 0,0 0 0 0 0,0 0 0 0 0,0 1 0 0 0,1-1 0 0 0,-1 0 0 0 0,0 1 0 0 0,0 1-5 0 0,-7 7 6 0 0,0 2-1 0 0,1-1 0 0 0,1 1 0 0 0,0 0 0 0 0,0 1 0 0 0,1 0 1 0 0,1 0-1 0 0,0 0 0 0 0,1 0 0 0 0,1 1 0 0 0,0-1 0 0 0,0 1 0 0 0,2 0 1 0 0,-1 0-1 0 0,2 11-5 0 0,-1-2 33 0 0,1-1 1 0 0,1 0-1 0 0,2 1 1 0 0,0-1 0 0 0,1 0-1 0 0,7 21-33 0 0,96 274 506 0 0,-36-52-356 0 0,-62-188-1951 0 0,-10-78 1574 0 0,-8-31-4519 0 0,7 17-2572 0 0,2 8-3754 0 0</inkml:trace>
  <inkml:trace contextRef="#ctx0" brushRef="#br0" timeOffset="62293.789">6812 851 13723 0 0,'0'0'1140'0'0,"0"0"-298"0"0,0 0-25 0 0,0 0 162 0 0,0 0 177 0 0,0 0 70 0 0,0 0-71 0 0,0 0-88 0 0,0 0-88 0 0,0 0-137 0 0,0 0-129 0 0,0 0-99 0 0,32-1-85 0 0,99-3-60 0 0,-28-17 295 0 0,225-56 135 0 0,-220 66-2687 0 0,-102 13-705 0 0,-3 3-4931 0 0,-3-1-4712 0 0</inkml:trace>
  <inkml:trace contextRef="#ctx0" brushRef="#br0" timeOffset="62544.712">7817 1005 18052 0 0,'0'0'784'0'0,"0"0"-400"0"0,0 0-56 0 0,0 0 88 0 0,0 0 88 0 0,0 0 16 0 0,0 0-103 0 0,0 0-185 0 0,0 0-112 0 0,0 0-72 0 0,0 0-80 0 0,0 0-40 0 0,0 0-104 0 0,72 174-200 0 0,-68-174-321 0 0,-4 0-1199 0 0,0 0-3825 0 0,0 0-6602 0 0</inkml:trace>
  <inkml:trace contextRef="#ctx0" brushRef="#br0" timeOffset="62716.947">7670 630 18044 0 0,'0'0'1640'0'0,"0"0"-680"0"0,0 0-335 0 0,0 0-105 0 0,0 0-80 0 0,0 0-104 0 0,0 0-128 0 0,0 0-312 0 0,0 0-208 0 0,0 0-136 0 0,0 0-216 0 0,0 0-233 0 0,0 0-1255 0 0,0 0-7050 0 0</inkml:trace>
  <inkml:trace contextRef="#ctx0" brushRef="#br0" timeOffset="62982.602">8270 711 16692 0 0,'0'0'1415'0'0,"0"0"-271"0"0,0 0-115 0 0,0 0-82 0 0,0 0-147 0 0,0 0-198 0 0,0 0-217 0 0,0 0-146 0 0,0 0-91 0 0,0 0-41 0 0,0 0-47 0 0,0 0-31 0 0,-26 16-12 0 0,-79 51-26 0 0,103-66 8 0 0,0 0 1 0 0,0 0-1 0 0,0 0 1 0 0,1 0-1 0 0,-1 0 0 0 0,0 1 1 0 0,0-1-1 0 0,1 1 0 0 0,-1-1 1 0 0,1 1-1 0 0,-1-1 0 0 0,1 1 1 0 0,0 0-1 0 0,-1 0 1 0 0,1-1-1 0 0,0 1 0 0 0,0 0 1 0 0,1 0-1 0 0,-1 0 0 0 0,0 0 1 0 0,0 0-1 0 0,1 1 0 0 0,0-1 1 0 0,-1 0-1 0 0,1 0 1 0 0,0 0-1 0 0,0 1 1 0 0,0 6-3 0 0,-2-3-4 0 0,1 0 0 0 0,0 1 0 0 0,1-1 0 0 0,-1 1 0 0 0,1-1 0 0 0,1 1 0 0 0,-1-1 0 0 0,1 0 0 0 0,0 1 0 0 0,0-1 0 0 0,1 0 0 0 0,0 0 0 0 0,0 0 0 0 0,0 0 0 0 0,1 0 0 0 0,0 0 0 0 0,0 0 0 0 0,0-1 0 0 0,1 0 0 0 0,0 0 0 0 0,0 0 0 0 0,0 0 0 0 0,1 0 0 0 0,0-1 0 0 0,0 0 0 0 0,0 0 0 0 0,0 0 0 0 0,0 0 0 0 0,1-1 0 0 0,0 0 0 0 0,-1 0 0 0 0,1-1 0 0 0,0 0 0 0 0,0 0 0 0 0,3 1 7 0 0,3-1-59 0 0,1-1 0 0 0,-1 0 1 0 0,1 0-1 0 0,0-1 0 0 0,-1-1 0 0 0,1 0 1 0 0,0-1-1 0 0,-1 0 0 0 0,0-1 1 0 0,1 0-1 0 0,-1-1 0 0 0,-1-1 1 0 0,1 0-1 0 0,0 0 0 0 0,-1-1 0 0 0,0 0 1 0 0,-1-1-1 0 0,1-1 0 0 0,-1 1 1 0 0,-1-2-1 0 0,1 1 0 0 0,1-4 59 0 0,32-34-3909 0 0,-8-5-3445 0 0,-27 38-3431 0 0</inkml:trace>
  <inkml:trace contextRef="#ctx0" brushRef="#br0" timeOffset="63291.074">8764 0 16860 0 0,'0'0'1018'0'0,"0"0"-127"0"0,0 0 70 0 0,0 0 104 0 0,0 0-9 0 0,0 0-157 0 0,0 0-281 0 0,0 0-205 0 0,0 0-29 0 0,0 0 43 0 0,0 0 54 0 0,0 0 21 0 0,-1 13-35 0 0,4 96 559 0 0,40 358-25 0 0,-24-268-1380 0 0,-2-145-919 0 0,-8-48-2860 0 0,2-3-3821 0 0,-6-3-3731 0 0</inkml:trace>
  <inkml:trace contextRef="#ctx0" brushRef="#br0" timeOffset="63660.712">9009 659 0 0 0,'0'0'1914'0'0,"0"0"269"0"0,0 0 385 0 0,0 0 266 0 0,0 0 15 0 0,0 0-214 0 0,0 0-342 0 0,0 0-376 0 0,0 0-346 0 0,35 7-289 0 0,110 15-230 0 0,-140-21-968 0 0,0 0 0 0 0,-1 0 0 0 0,1 0 0 0 0,0-1 0 0 0,0 0 0 0 0,0 0 0 0 0,0 0-1 0 0,0-1 1 0 0,0 0 0 0 0,0 1 0 0 0,-1-2 0 0 0,1 1 0 0 0,0-1 0 0 0,-1 1 0 0 0,1-1 0 0 0,0-1-84 0 0,7-3 255 0 0,4 1-133 0 0,-1-2 0 0 0,0 1 0 0 0,0-2 1 0 0,-1 0-1 0 0,0 0 0 0 0,0-1 0 0 0,-1-1 0 0 0,0 0 1 0 0,-1-1-1 0 0,0-1 0 0 0,-1 0 0 0 0,0 0 0 0 0,-1-1 1 0 0,0 0-1 0 0,-1-1 0 0 0,-1 0 0 0 0,0-1 0 0 0,-1 1 0 0 0,0-1 1 0 0,-2-1-1 0 0,4-12-122 0 0,-7 24-14 0 0,-1 1 1 0 0,0-1-1 0 0,0 0 1 0 0,0 1 0 0 0,0-1-1 0 0,-1 0 1 0 0,1 0-1 0 0,-1 1 1 0 0,0-1-1 0 0,0 0 1 0 0,-1 0-1 0 0,1 0 1 0 0,-1 1 0 0 0,0-1-1 0 0,0 0 1 0 0,0 1-1 0 0,0-1 1 0 0,0 1-1 0 0,-1-1 1 0 0,0 1-1 0 0,0-1 1 0 0,0 1 0 0 0,0 0-1 0 0,0 0 1 0 0,-1 0-1 0 0,1 0 1 0 0,-1 1-1 0 0,0-1 1 0 0,0 1-1 0 0,0-1 1 0 0,0 1 0 0 0,0 0-1 0 0,0 0 1 0 0,0 0-1 0 0,-1 1 1 0 0,0-1 13 0 0,-4 0-28 0 0,0 1 1 0 0,0 0 0 0 0,0 0-1 0 0,0 1 1 0 0,0 0 0 0 0,-1 0-1 0 0,1 1 1 0 0,0 0-1 0 0,0 0 1 0 0,0 1 0 0 0,0 0-1 0 0,0 1 1 0 0,1-1 0 0 0,-1 1-1 0 0,1 1 1 0 0,-1 0 0 0 0,1 0-1 0 0,0 0 1 0 0,1 1 0 0 0,-1 0-1 0 0,0 0 28 0 0,-8 8-30 0 0,1 0 0 0 0,0 1 0 0 0,0 1 0 0 0,1 0 0 0 0,1 1 0 0 0,1 0 0 0 0,0 1 0 0 0,-1 3 30 0 0,3-4-7 0 0,1 0 1 0 0,0 1-1 0 0,1 0 1 0 0,0 0-1 0 0,2 1 0 0 0,0-1 1 0 0,1 1-1 0 0,1 0 1 0 0,0 1-1 0 0,2-1 1 0 0,0 0-1 0 0,1 1 1 0 0,2 17 6 0 0,0-27 15 0 0,1 0 1 0 0,0-1 0 0 0,0 0 0 0 0,1 1 0 0 0,0-1 0 0 0,0 0 0 0 0,1-1 0 0 0,0 1 0 0 0,0-1 0 0 0,0 0 0 0 0,1 0 0 0 0,1-1 0 0 0,-1 0-1 0 0,1 0 1 0 0,0 0 0 0 0,0-1 0 0 0,0 0 0 0 0,1 0 0 0 0,3 0-16 0 0,9 6 46 0 0,1-1 0 0 0,0-1 0 0 0,1-1 0 0 0,0-1 0 0 0,0-1 0 0 0,23 3-46 0 0,131 0-949 0 0,-104-17-5257 0 0,-51 7-5717 0 0</inkml:trace>
  <inkml:trace contextRef="#ctx0" brushRef="#br0" timeOffset="72499.308">4675 3288 0 0 0,'-4'-29'101'0'0,"4"29"473"0"0,-2-6 9424 0 0,-1-3-681 0 0,-4-109-6507 0 0,10 61-2643 0 0,3 1 1 0 0,2 1-1 0 0,3-1 1 0 0,3 2-1 0 0,1 0 1 0 0,9-14-168 0 0,27-58 15 0 0,-45 159-537 0 0,-2 331 929 0 0,-4-356-408 0 0,0 0 1 0 0,1 0-1 0 0,0 0 0 0 0,1 0 1 0 0,0-1-1 0 0,0 1 0 0 0,0 0 1 0 0,1-1-1 0 0,0 0 0 0 0,1 0 1 0 0,0 0-1 0 0,0 0 0 0 0,0 0 1 0 0,6 6 0 0 0,-8-13 8 0 0,0 1 0 0 0,0-1-1 0 0,0 0 1 0 0,0 0 0 0 0,0 1 0 0 0,0-1 0 0 0,0 0 0 0 0,0-1 0 0 0,0 1 0 0 0,0 0 0 0 0,0-1-1 0 0,0 1 1 0 0,0-1 0 0 0,0 1 0 0 0,0-1 0 0 0,0 0 0 0 0,0 0 0 0 0,0 0 0 0 0,-1 0 0 0 0,1 0 0 0 0,0 0-1 0 0,-1-1 1 0 0,1 1 0 0 0,-1-1 0 0 0,1 1 0 0 0,-1-1 0 0 0,0 1 0 0 0,1-1 0 0 0,-1 0 0 0 0,0 1-1 0 0,0-1 1 0 0,0 0 0 0 0,0 0 0 0 0,-1 0 0 0 0,1 0 0 0 0,0 0 0 0 0,-1-2-8 0 0,115-298 380 0 0,-68 160-387 0 0,-12 47-39 0 0,-18 160-196 0 0,1 200 541 0 0,3-147-335 0 0,-9-104-433 0 0,-6-11-2459 0 0,-1-6-3999 0 0,-3 0-3540 0 0</inkml:trace>
  <inkml:trace contextRef="#ctx0" brushRef="#br0" timeOffset="72801.9">5527 2526 9146 0 0,'0'0'904'0'0,"0"0"-330"0"0,0 0-85 0 0,0 0 183 0 0,-17 36 211 0 0,-55 116 104 0 0,37-42 769 0 0,32-10 58 0 0,4-97-1755 0 0,-1-1 0 0 0,0 1 1 0 0,1 0-1 0 0,0-1 0 0 0,0 1 0 0 0,0 0 1 0 0,0-1-1 0 0,0 1 0 0 0,0-1 0 0 0,1 1 1 0 0,-1-1-1 0 0,1 0 0 0 0,-1 0 0 0 0,1 0 1 0 0,0 0-1 0 0,0 0 0 0 0,0 0 0 0 0,0 0 1 0 0,0 0-1 0 0,1-1 0 0 0,-1 1 0 0 0,0-1 1 0 0,1 0-1 0 0,-1 0 0 0 0,1 1 0 0 0,0-2 1 0 0,-1 1-1 0 0,1 0 0 0 0,0 0 0 0 0,-1-1 1 0 0,1 0-1 0 0,0 1 0 0 0,2-1-59 0 0,4-4 150 0 0,0 1 0 0 0,-1-2 0 0 0,1 1 0 0 0,-1-1-1 0 0,0 0 1 0 0,0-1 0 0 0,-1 0 0 0 0,1 0 0 0 0,-1 0 0 0 0,-1-1 0 0 0,1 0 0 0 0,-1-1-1 0 0,-1 1 1 0 0,1-1 0 0 0,-1 0 0 0 0,0 0 0 0 0,-1-1 0 0 0,0 0 0 0 0,-1 1 0 0 0,1-1-1 0 0,0-6-149 0 0,4-6 97 0 0,-1 0-1 0 0,0 0 1 0 0,-2-1-1 0 0,0 0 1 0 0,-2-1-1 0 0,0 1 1 0 0,-2-1-1 0 0,0 1 1 0 0,-1-1-1 0 0,-2 1 1 0 0,0-2-97 0 0,1 16-47 0 0,0 1-1 0 0,-1 0 1 0 0,0 0 0 0 0,0 0-1 0 0,0 1 1 0 0,-1-1 0 0 0,0 0-1 0 0,0 1 1 0 0,0 0 0 0 0,-1 0-1 0 0,0 0 1 0 0,0 0 0 0 0,-1 0-1 0 0,0 1 1 0 0,0 0 0 0 0,0 0 0 0 0,0 0-1 0 0,-1 1 1 0 0,-4-3 47 0 0,-52-3-9406 0 0,52 13-1742 0 0</inkml:trace>
  <inkml:trace contextRef="#ctx0" brushRef="#br0" timeOffset="73315.145">5903 2427 10634 0 0,'0'0'1105'0'0,"0"0"-392"0"0,0 0-97 0 0,0 0 119 0 0,0 0 129 0 0,0 0 22 0 0,0 0-168 0 0,0 0-192 0 0,0 0-107 0 0,0 0-59 0 0,0 0 8 0 0,0 0 13 0 0,0 0-26 0 0,-4 8-30 0 0,-10 25-31 0 0,26 19 636 0 0,-7-43-749 0 0,63 186 1428 0 0,-21-62-1075 0 0,-37-144 1734 0 0,44-331-1211 0 0,-39 139-1011 0 0,-15 161-132 0 0,0 40 20 0 0,0 2-27 0 0,0 0-74 0 0,0 0-80 0 0,0 0-77 0 0,0 0-78 0 0,4 17-2188 0 0,11-9-1353 0 0,-3-7-5089 0 0,-10-1 58 0 0</inkml:trace>
  <inkml:trace contextRef="#ctx0" brushRef="#br0" timeOffset="73581.363">6452 2301 11682 0 0,'0'0'1411'0'0,"0"0"-634"0"0,0 0-275 0 0,0 0 99 0 0,0 0 165 0 0,0 0 53 0 0,0 0-81 0 0,3 34-192 0 0,9 105-189 0 0,8-46 168 0 0,16-9-1569 0 0,-36-84-162 0 0,0 0-1498 0 0,0 0-2604 0 0,0 0-3154 0 0</inkml:trace>
  <inkml:trace contextRef="#ctx0" brushRef="#br0" timeOffset="73814.901">6385 1941 6265 0 0,'0'0'6490'0'0,"0"0"-5882"0"0,0 0-336 0 0,0 0-152 0 0,0 0-48 0 0,0 0-184 0 0,0 0-456 0 0,0 0-224 0 0,0 0-217 0 0,0 0-455 0 0,0 0-1328 0 0,0 0-4298 0 0</inkml:trace>
  <inkml:trace contextRef="#ctx0" brushRef="#br0" timeOffset="74215.341">6696 2486 8714 0 0,'0'0'603'0'0,"0"0"-285"0"0,0 0 82 0 0,0 0 294 0 0,0 0 241 0 0,0 0 160 0 0,0 0 62 0 0,0 0 86 0 0,0 0 63 0 0,0 0-30 0 0,0 0-182 0 0,0 0-299 0 0,3-9-238 0 0,75-310 1621 0 0,-77 316-2212 0 0,-1-1 1 0 0,1 1-1 0 0,0 0 1 0 0,0 0-1 0 0,0 0 1 0 0,0 0-1 0 0,1-1 1 0 0,-1 2-1 0 0,1-1 1 0 0,0 0-1 0 0,0 0 1 0 0,0 1-1 0 0,0-1 1 0 0,0 1-1 0 0,1-1 1 0 0,-1 1-1 0 0,1 0 1 0 0,-1 0-1 0 0,1 0 0 0 0,0 0 1 0 0,0 0-1 0 0,0 1 1 0 0,3-2 33 0 0,8 47-148 0 0,-13-33 152 0 0,1 0 1 0 0,1 0-1 0 0,0 0 0 0 0,0-1 1 0 0,1 1-1 0 0,0-1 0 0 0,1 0 1 0 0,0 0-1 0 0,0 0 1 0 0,1-1-1 0 0,6 7-4 0 0,-9-11 62 0 0,1 1 0 0 0,-1-1 0 0 0,1 0 1 0 0,0-1-1 0 0,0 1 0 0 0,1-1 0 0 0,-1 1 0 0 0,1-2 0 0 0,0 1 1 0 0,0 0-1 0 0,1-1 0 0 0,-1 0 0 0 0,1 0 0 0 0,-1 0 1 0 0,1-1-1 0 0,0 0 0 0 0,0 0 0 0 0,0-1 0 0 0,0 1 0 0 0,0-1 1 0 0,5 0-63 0 0,-9-1 67 0 0,1 0 1 0 0,-1 0-1 0 0,0 0 1 0 0,0-1 0 0 0,0 1-1 0 0,1 0 1 0 0,-1-1-1 0 0,0 0 1 0 0,0 1 0 0 0,0-1-1 0 0,0 0 1 0 0,0 0-1 0 0,0 0 1 0 0,0-1 0 0 0,0 1-1 0 0,-1 0 1 0 0,1-1-1 0 0,0 1 1 0 0,-1-1 0 0 0,1 1-1 0 0,-1-1 1 0 0,1 0 0 0 0,-1 0-1 0 0,0 0 1 0 0,0 0-1 0 0,1-1-67 0 0,5-8 120 0 0,40-98 650 0 0,-36 59-3807 0 0,0 1-7665 0 0,-9 40-790 0 0</inkml:trace>
  <inkml:trace contextRef="#ctx0" brushRef="#br0" timeOffset="74833.555">7438 1845 9834 0 0,'0'0'1360'0'0,"0"0"-238"0"0,0 0 20 0 0,0 0 64 0 0,0 0-57 0 0,0 0-174 0 0,0 0-225 0 0,0 0-192 0 0,0 0-126 0 0,0 0-84 0 0,0 0-93 0 0,0 0-91 0 0,0 0-46 0 0,-16 28-40 0 0,-50 86-43 0 0,44-45 0 0 0,23-55-32 0 0,-2-10 45 0 0,1 0-1 0 0,0 0 1 0 0,-1 0-1 0 0,1 0 1 0 0,1 0-1 0 0,-1 0 1 0 0,1 0-1 0 0,-1 0 1 0 0,1 0 0 0 0,0 0-1 0 0,1 0 1 0 0,-1 0-1 0 0,1 0 1 0 0,-1 0-1 0 0,1-1 1 0 0,0 1-1 0 0,1-1 1 0 0,-1 1-1 0 0,0-1 1 0 0,1 0-1 0 0,0 0 1 0 0,0 0-1 0 0,0 0 1 0 0,0 0 0 0 0,0-1-1 0 0,1 0 1 0 0,-1 1-1 0 0,1-1 1 0 0,-1 0-1 0 0,1-1 1 0 0,0 1-1 0 0,0-1 1 0 0,0 1-1 0 0,0-1 1 0 0,0-1-1 0 0,0 1 1 0 0,0 0 0 0 0,0-1-1 0 0,0 0 1 0 0,0 0-1 0 0,0 0 1 0 0,1 0-1 0 0,-1-1 1 0 0,0 0-1 0 0,0 0-47 0 0,3-5 227 0 0,0 0 0 0 0,-1 0 0 0 0,0-1 0 0 0,0 0-1 0 0,0 0 1 0 0,-1-1 0 0 0,0 1 0 0 0,0-1 0 0 0,-1 0-1 0 0,0-1 1 0 0,-1 1 0 0 0,0-1 0 0 0,0 1 0 0 0,1-8-227 0 0,4-7 178 0 0,5-10-1 0 0,2-1 0 0 0,2 2 0 0 0,1 0 0 0 0,1 1 0 0 0,23-28-177 0 0,75-83 138 0 0,-117 141-139 0 0,1 0-1 0 0,-1 0 1 0 0,1 0 0 0 0,-1 0-1 0 0,1 1 1 0 0,0-1 0 0 0,0 0-1 0 0,-1 1 1 0 0,1-1 0 0 0,0 1-1 0 0,0-1 1 0 0,0 1-1 0 0,-1-1 1 0 0,1 1 0 0 0,0-1-1 0 0,0 1 1 0 0,0 0 0 0 0,0-1-1 0 0,0 1 1 0 0,0 0-1 0 0,0 0 1 0 0,0 0 0 0 0,0 0-1 0 0,0 0 1 0 0,0 0 0 0 0,0 0-1 0 0,0 0 1 0 0,0 0-1 0 0,0 0 1 0 0,0 1 0 0 0,0-1-1 0 0,0 0 1 0 0,0 1 0 0 0,0-1-1 0 0,-1 1 1 0 0,1-1 0 0 0,0 1-1 0 0,0-1 1 0 0,0 1-1 0 0,-1-1 1 0 0,1 1 0 0 0,0 0-1 0 0,0 0 1 0 0,-1-1 0 0 0,1 1-1 0 0,-1 0 1 0 0,1 0-1 0 0,-1 0 1 0 0,1-1 0 0 0,-1 1-1 0 0,1 0 1 0 0,-1 0 0 0 0,0 1 1 0 0,21 58-15 0 0,-19-52 33 0 0,60 382 129 0 0,63 169-81 0 0,-124-553-66 0 0,6 29 3 0 0,-2 2 0 0 0,-1-1 1 0 0,-2 0-1 0 0,-1 1 0 0 0,-4 26-3 0 0,3-55 11 0 0,-1 1 0 0 0,-1-1 0 0 0,0 0 0 0 0,0 0 0 0 0,0-1 0 0 0,-1 1 0 0 0,0 0 0 0 0,-1-1 0 0 0,1 1 0 0 0,-2-1 0 0 0,1 0 0 0 0,-1-1 0 0 0,0 1 0 0 0,0-1 0 0 0,-1 0 0 0 0,1 0 0 0 0,-1 0 0 0 0,-1-1 0 0 0,1 0 0 0 0,-1 0 0 0 0,0-1-1 0 0,0 0 1 0 0,0 0 0 0 0,-1-1 0 0 0,1 1 0 0 0,-1-2 0 0 0,-5 2-11 0 0,11-4 4 0 0,-1 1 0 0 0,0-1-1 0 0,0-1 1 0 0,0 1-1 0 0,1 0 1 0 0,-1-1 0 0 0,0 1-1 0 0,0-1 1 0 0,1 0-1 0 0,-1 0 1 0 0,0 0 0 0 0,1 0-1 0 0,-1 0 1 0 0,1-1-1 0 0,-1 1 1 0 0,1-1-1 0 0,0 0 1 0 0,0 1 0 0 0,0-1-1 0 0,0 0 1 0 0,0 0-1 0 0,0-1 1 0 0,0 1 0 0 0,1 0-1 0 0,-1 0 1 0 0,1-1-1 0 0,-1 1 1 0 0,1-1 0 0 0,0 0-1 0 0,0 1 1 0 0,0-1-1 0 0,1 0 1 0 0,-1 1-4 0 0,-6-25 0 0 0,0-1 0 0 0,2 0 1 0 0,2 1-1 0 0,0-1 0 0 0,2 0 0 0 0,1 0 1 0 0,1-1-1 0 0,1 1 0 0 0,2 1 0 0 0,0-1 0 0 0,2 0 1 0 0,1 1-1 0 0,2 0 0 0 0,0 1 0 0 0,2 0 1 0 0,1 1-1 0 0,1 0 0 0 0,12-19 0 0 0,-13 21-36 0 0,0 0 0 0 0,1 1 0 0 0,2 0 0 0 0,0 1 0 0 0,1 0-1 0 0,1 1 1 0 0,1 1 0 0 0,1 1 0 0 0,0 1 0 0 0,2 0 0 0 0,0 2 0 0 0,0 0 0 0 0,1 2 0 0 0,1 0 0 0 0,9-3 36 0 0,7 9-1497 0 0,-22 7-4961 0 0,-11 0-5384 0 0</inkml:trace>
  <inkml:trace contextRef="#ctx0" brushRef="#br0" timeOffset="76784.108">9362 1665 912 0 0,'0'0'1332'0'0,"0"0"-69"0"0,0 0 63 0 0,0 0 193 0 0,0 0 141 0 0,0 0 43 0 0,0 0-125 0 0,0 0-235 0 0,0 0-195 0 0,0 0-157 0 0,0 0-120 0 0,-29 3-91 0 0,-93 14-98 0 0,64 7 187 0 0,49-16-678 0 0,-6 6-35 0 0,0 1 0 0 0,0 0 0 0 0,2 1 1 0 0,0 0-1 0 0,1 1 0 0 0,0 1 0 0 0,2 0 0 0 0,0 0 0 0 0,1 1 0 0 0,1 0 1 0 0,-5 16-157 0 0,12-33-2 0 0,-1 1 0 0 0,1 0 0 0 0,-1-1 0 0 0,1 1 0 0 0,0 0-1 0 0,0 0 1 0 0,0-1 0 0 0,0 1 0 0 0,1 0 0 0 0,-1 0 0 0 0,1 0 0 0 0,0 0 0 0 0,-1 0 0 0 0,1 0 0 0 0,1 0 0 0 0,-1 0 0 0 0,0 0 0 0 0,1 0 0 0 0,0 0 0 0 0,-1 0 0 0 0,1 0 0 0 0,0 0 0 0 0,0-1 0 0 0,1 1 0 0 0,-1 0 0 0 0,1-1 0 0 0,-1 1 0 0 0,1-1 0 0 0,0 1 0 0 0,0-1 0 0 0,0 0 0 0 0,0 0 0 0 0,0 0 0 0 0,1 0 0 0 0,-1 0 0 0 0,0 0 0 0 0,1-1 0 0 0,0 1 0 0 0,-1-1 0 0 0,1 0 0 0 0,0 0 0 0 0,0 0 0 0 0,1 1 2 0 0,9-6 99 0 0,-1 0-1 0 0,0-1 1 0 0,0 0 0 0 0,0-1 0 0 0,0 0-1 0 0,-1 0 1 0 0,0-2 0 0 0,-1 1 0 0 0,0-1 0 0 0,0-1-1 0 0,0 0 1 0 0,-1 0 0 0 0,-1-1 0 0 0,1 0-1 0 0,-2-1 1 0 0,1 1 0 0 0,-1-2 0 0 0,2-5-99 0 0,179-316 470 0 0,-188 334-479 0 0,0 0 0 0 0,0 0 0 0 0,0 0 0 0 0,0 0-1 0 0,0-1 1 0 0,1 1 0 0 0,-1 0 0 0 0,0 0 0 0 0,1 0-1 0 0,-1-1 1 0 0,1 1 0 0 0,-1 0 0 0 0,0 0 0 0 0,1-1-1 0 0,0 1 1 0 0,-1 0 0 0 0,1-1 0 0 0,-1 1 0 0 0,1-1-1 0 0,0 1 1 0 0,0-1 0 0 0,-1 1 0 0 0,1-1 0 0 0,0 1-1 0 0,0-1 1 0 0,-1 0 0 0 0,1 1 0 0 0,0-1 0 0 0,0 0-1 0 0,0 0 1 0 0,0 0 0 0 0,-1 1 0 0 0,1-1 0 0 0,0 0-1 0 0,0 0 1 0 0,0 0 0 0 0,0-1 0 0 0,0 1 0 0 0,0 0-1 0 0,-1 0 1 0 0,1 0 0 0 0,0 0 0 0 0,0-1 0 0 0,0 1-1 0 0,-1-1 1 0 0,1 1 0 0 0,0 0 0 0 0,0-1 0 0 0,-1 1-1 0 0,1-1 1 0 0,0 1 0 0 0,-1-1 0 0 0,1 0 0 0 0,0 1-1 0 0,-1-1 1 0 0,1 0 0 0 0,-1 1 0 0 0,1-1 0 0 0,-1 0-1 0 0,0 0 1 0 0,1 1 0 0 0,-1-1 0 0 0,0 0 0 0 0,1 0-1 0 0,-1 0 1 0 0,0 0 0 0 0,0 1 0 0 0,0-1 0 0 0,0-1 9 0 0,26 97-26 0 0,-22-74 30 0 0,0-1 0 0 0,2 0 0 0 0,0 0 0 0 0,2-1-1 0 0,0 0 1 0 0,1 0 0 0 0,0 0 0 0 0,10 11-4 0 0,-16-26 12 0 0,0 0 0 0 0,1 0 0 0 0,0 0 0 0 0,0-1 0 0 0,0 1 0 0 0,0-1 0 0 0,0 0 0 0 0,1 0 0 0 0,0-1 0 0 0,-1 1 0 0 0,1-1 0 0 0,0 0 0 0 0,0 0 0 0 0,0-1 0 0 0,0 1 0 0 0,0-1 0 0 0,1 0 0 0 0,-1-1 0 0 0,0 1 0 0 0,1-1 0 0 0,-1 0 0 0 0,0 0 0 0 0,1-1 0 0 0,-1 1 0 0 0,0-1 0 0 0,0-1 0 0 0,0 1 0 0 0,0-1 0 0 0,0 1 0 0 0,0-2 0 0 0,0 1 0 0 0,1-1-12 0 0,25-21 196 0 0,-2-1 1 0 0,-1-2-1 0 0,0-1 0 0 0,-2-1 1 0 0,-2-1-1 0 0,0-1 1 0 0,-2-1-1 0 0,-2-1 0 0 0,-1-1 1 0 0,-1 0-1 0 0,-2-2 0 0 0,11-35-196 0 0,59-187 725 0 0,-76 209-681 0 0,-2 0 0 0 0,-2-1 0 0 0,-2 0 1 0 0,-2 0-1 0 0,-3 0 0 0 0,-2-4-44 0 0,3 45 36 0 0,0 1-1 0 0,-1-1 0 0 0,0 1 1 0 0,-1-1-1 0 0,0 1 1 0 0,0 0-1 0 0,-1 0 1 0 0,1 0-1 0 0,-2 0 1 0 0,1 0-1 0 0,-1 0 1 0 0,-1 1-1 0 0,1 0 1 0 0,-1 0-1 0 0,-2-2-35 0 0,6 9-1 0 0,-1 0 1 0 0,1-1-1 0 0,0 1 0 0 0,0 0 1 0 0,0 1-1 0 0,0-1 0 0 0,-1 0 1 0 0,1 0-1 0 0,0 0 0 0 0,0 1 0 0 0,0-1 1 0 0,0 0-1 0 0,0 1 0 0 0,0-1 1 0 0,0 1-1 0 0,0 0 0 0 0,0-1 1 0 0,0 1-1 0 0,0 0 0 0 0,0 0 0 0 0,0-1 1 0 0,0 1-1 0 0,0 0 0 0 0,1 0 1 0 0,-1 0-1 0 0,0 0 0 0 0,1 0 1 0 0,-1 0-1 0 0,1 0 0 0 0,-1 0 0 0 0,1 0 1 0 0,-1 0-1 0 0,1 1 0 0 0,0-1 1 0 0,0 0-1 0 0,-1 0 0 0 0,1 0 1 0 0,0 0-1 0 0,0 1 0 0 0,0-1 0 0 0,0 0 1 0 0,0 0-1 0 0,1 0 0 0 0,-1 0 1 0 0,0 1-1 0 0,0-1 1 0 0,-1 5 4 0 0,-11 48 21 0 0,3 1 1 0 0,2 1-1 0 0,3-1 1 0 0,2 1-1 0 0,3 0 0 0 0,2 1-25 0 0,1 5 48 0 0,3 0 0 0 0,2 0 0 0 0,3-1 0 0 0,12 34-48 0 0,19 48 38 0 0,-25-98-100 0 0,-16-45 38 0 0,-2 0-6 0 0,0 0 0 0 0,0 0 0 0 0,0 0-56 0 0,-12-18-1234 0 0,-31-23-3009 0 0,14 16-4698 0 0,21 17-1885 0 0</inkml:trace>
  <inkml:trace contextRef="#ctx0" brushRef="#br0" timeOffset="77035.17">9535 1344 9498 0 0,'0'0'1952'0'0,"0"0"-1583"0"0,0 0 311 0 0,0 0 256 0 0,0 0 104 0 0,190-70-48 0 0,-139 48-152 0 0,4 0-191 0 0,1 0-105 0 0,4 0-24 0 0,1-4-48 0 0,-2 0-88 0 0,4 4-88 0 0,-3-4-192 0 0,-6 8-200 0 0,-6 0-416 0 0,-13 3-1208 0 0,-13 8-8611 0 0</inkml:trace>
  <inkml:trace contextRef="#ctx0" brushRef="#br0" timeOffset="77882.359">5330 3671 5737 0 0,'0'0'1737'0'0,"0"0"-225"0"0,0 0 78 0 0,0 0 102 0 0,0 0 80 0 0,0 0-42 0 0,0 0-239 0 0,0 0-240 0 0,0 0-223 0 0,0 0-217 0 0,0 0-144 0 0,-27 14-111 0 0,-87 46-89 0 0,57-14 121 0 0,49-34-445 0 0,7-10-116 0 0,-23 26 258 0 0,2 2-1 0 0,0 0 1 0 0,3 1-1 0 0,0 1 1 0 0,2 1-1 0 0,2 1 1 0 0,-5 15-285 0 0,12-23 93 0 0,1 0 0 0 0,1 1 0 0 0,1 0 0 0 0,1-1 0 0 0,2 1 1 0 0,1 25-94 0 0,1-44-3 0 0,0 0 0 0 0,1 0 1 0 0,1 0-1 0 0,-1 0 0 0 0,1 0 1 0 0,0 0-1 0 0,1-1 0 0 0,0 1 1 0 0,0-1-1 0 0,1 1 0 0 0,0-1 0 0 0,0 0 1 0 0,1-1-1 0 0,-1 1 0 0 0,2-1 1 0 0,-1 0-1 0 0,1 0 0 0 0,-1 0 1 0 0,2-1-1 0 0,-1 0 0 0 0,1 0 1 0 0,-1 0-1 0 0,1-1 0 0 0,7 3 3 0 0,-6-3-104 0 0,0-1 0 0 0,0 0-1 0 0,1-1 1 0 0,-1 1 0 0 0,1-2-1 0 0,-1 1 1 0 0,1-1 0 0 0,0 0-1 0 0,-1-1 1 0 0,1 0 0 0 0,0-1-1 0 0,-1 1 1 0 0,1-2 0 0 0,5 0 104 0 0,37-23-6653 0 0,-39 14-4422 0 0</inkml:trace>
  <inkml:trace contextRef="#ctx0" brushRef="#br0" timeOffset="78187.605">5581 3933 8898 0 0,'0'0'865'0'0,"0"0"56"0"0,0 0 242 0 0,0 0 246 0 0,0 0 95 0 0,0 0-179 0 0,-8 34-330 0 0,-21 107-271 0 0,26-74 114 0 0,6-60-689 0 0,-1-2-61 0 0,0-1 1 0 0,0 0-1 0 0,1 0 0 0 0,-1 0 1 0 0,1 0-1 0 0,0 0 1 0 0,0 0-1 0 0,0-1 1 0 0,0 1-1 0 0,1-1 1 0 0,-1 0-1 0 0,1 0 1 0 0,0 0-1 0 0,0-1 0 0 0,0 1 1 0 0,0-1-1 0 0,0 0 1 0 0,1 0-1 0 0,-1-1 1 0 0,1 1-1 0 0,-1-1 1 0 0,1 0-1 0 0,0 0 1 0 0,-1 0-1 0 0,1-1 0 0 0,0 0 1 0 0,-1 0-1 0 0,1 0 1 0 0,0 0-1 0 0,0-1 1 0 0,-1 0-1 0 0,1 0 1 0 0,-1 0-1 0 0,1 0 1 0 0,-1-1-1 0 0,1 0 0 0 0,-1 1 1 0 0,0-2-1 0 0,1 1 1 0 0,-1-1-89 0 0,8-8 145 0 0,1 0-1 0 0,-1-1 1 0 0,-1-1 0 0 0,0 0 0 0 0,-1-1-1 0 0,-1 0 1 0 0,0 0 0 0 0,-1-1 0 0 0,0 0-1 0 0,-1 0 1 0 0,-1-1 0 0 0,0 0 0 0 0,-1 0-1 0 0,-1 0 1 0 0,-1-1 0 0 0,0 0 0 0 0,-1 1-1 0 0,-1-1 1 0 0,0 0 0 0 0,-2 0 0 0 0,0 0-1 0 0,-1-2-144 0 0,2 14-27 0 0,0 0-1 0 0,0 0 0 0 0,-1 0 0 0 0,1 0 1 0 0,-1 0-1 0 0,-1 0 0 0 0,1 0 0 0 0,-1 0 1 0 0,0 0-1 0 0,0 1 0 0 0,0-1 1 0 0,-1 1-1 0 0,1 0 0 0 0,-1-1 0 0 0,0 1 1 0 0,0 0-1 0 0,-1 1 0 0 0,1-1 0 0 0,-1 1 1 0 0,0-1-1 0 0,0 1 0 0 0,0 0 0 0 0,0 0 1 0 0,0 1-1 0 0,-1-1 0 0 0,1 1 0 0 0,-1 0 1 0 0,0 0-1 0 0,0 1 0 0 0,0-1 0 0 0,1 1 1 0 0,-1 0-1 0 0,0 1 0 0 0,-1-1 0 0 0,1 1 1 0 0,0 0-1 0 0,0 0 0 0 0,0 0 0 0 0,0 1 1 0 0,0 0-1 0 0,0 0 0 0 0,0 0 0 0 0,1 0 1 0 0,-1 1-1 0 0,0 0 0 0 0,-3 2 28 0 0,-55 52-2586 0 0,31-9-4238 0 0,31-46 6397 0 0,-13 19-10780 0 0</inkml:trace>
  <inkml:trace contextRef="#ctx0" brushRef="#br0" timeOffset="78648.889">5997 4209 6321 0 0,'0'0'2115'0'0,"0"0"-297"0"0,0 0-16 0 0,0 0 45 0 0,8-31-109 0 0,25-99-258 0 0,52-102 2039 0 0,-41 128-2862 0 0,2-1-315 0 0,-49 144-399 0 0,3-39 57 0 0,-32 151 40 0 0,31-146-36 0 0,1 0 0 0 0,0 0 0 0 0,0 0 0 0 0,0 0 0 0 0,1 0 0 0 0,0 1 0 0 0,0-1 0 0 0,0 0 0 0 0,1-1 0 0 0,0 1 0 0 0,-1 0 0 0 0,2 0-1 0 0,-1-1 1 0 0,0 1 0 0 0,1-1 0 0 0,0 0 0 0 0,0 0 0 0 0,0 0 0 0 0,1 0 0 0 0,0 0 0 0 0,-1-1 0 0 0,1 1 0 0 0,0-1 0 0 0,0 0 0 0 0,1 0 0 0 0,-1-1 0 0 0,1 1 0 0 0,1-1-4 0 0,1 1 116 0 0,0 0 0 0 0,0-1 1 0 0,0 0-1 0 0,1 0 0 0 0,0-1 1 0 0,-1 0-1 0 0,1 0 0 0 0,-1-1 1 0 0,1 0-1 0 0,0 0 0 0 0,-1-1 1 0 0,1 0-1 0 0,-1 0 1 0 0,1 0-1 0 0,-1-1 0 0 0,1-1 1 0 0,-1 1-1 0 0,0-1 0 0 0,0 0 1 0 0,0-1-1 0 0,-1 0 0 0 0,1 0 1 0 0,-1 0-1 0 0,0-1 0 0 0,0 0 1 0 0,0 0-1 0 0,-1 0 0 0 0,0-1 1 0 0,0 0-1 0 0,0 0 0 0 0,-1 0 1 0 0,1-1-1 0 0,-1-1-116 0 0,4-8 136 0 0,0-1 0 0 0,-2 1-1 0 0,0-1 1 0 0,-1-1 0 0 0,-1 1-1 0 0,0-1 1 0 0,-1 0 0 0 0,-1 0-1 0 0,-1 0 1 0 0,-1 0 0 0 0,0 0-1 0 0,-3-15-135 0 0,3 26-63 0 0,-1 1-1 0 0,0-1 0 0 0,-1 0 0 0 0,0 0 0 0 0,0 1 0 0 0,0-1 0 0 0,-1 1 0 0 0,0 0 0 0 0,0 0 0 0 0,0 0 0 0 0,-1 0 0 0 0,0 0 0 0 0,0 1 0 0 0,-1-1 0 0 0,1 1 1 0 0,-1 0-1 0 0,-4-3 64 0 0,-8 5-3708 0 0,11 9-5047 0 0,4-2-3120 0 0</inkml:trace>
  <inkml:trace contextRef="#ctx0" brushRef="#br0" timeOffset="79062.489">7015 3259 8210 0 0,'0'0'2828'0'0,"0"0"-1410"0"0,0 0-411 0 0,0 0 46 0 0,0 0 84 0 0,0 0-1 0 0,0 0-112 0 0,0 0-136 0 0,0 0-132 0 0,0 0-115 0 0,-33 14-116 0 0,-99 48-120 0 0,76-24 108 0 0,55-37-508 0 0,0-1 1 0 0,-1 1-1 0 0,1 0 0 0 0,0 0 1 0 0,0 0-1 0 0,0 0 1 0 0,0 0-1 0 0,0 0 1 0 0,0 0-1 0 0,1 1 1 0 0,-1-1-1 0 0,0 0 1 0 0,0 0-1 0 0,1 1 0 0 0,-1-1 1 0 0,1 0-1 0 0,-1 1 1 0 0,1-1-1 0 0,0 1 1 0 0,0-1-1 0 0,-1 0 1 0 0,1 1-1 0 0,0-1 1 0 0,0 1-1 0 0,0-1 1 0 0,1 1-1 0 0,-1-1 0 0 0,0 0 1 0 0,0 1-1 0 0,1-1 1 0 0,-1 1-1 0 0,1-1 1 0 0,-1 0-1 0 0,1 1 1 0 0,0-1-1 0 0,-1 0 1 0 0,1 0-1 0 0,0 0 0 0 0,0 1 1 0 0,0-1-1 0 0,0 0 1 0 0,0 0-1 0 0,1 1-5 0 0,103 1 187 0 0,-90-4-135 0 0,0 0 0 0 0,1 2 0 0 0,-1-1 1 0 0,0 2-1 0 0,0 0 0 0 0,0 0 0 0 0,0 2 0 0 0,11 3-52 0 0,-20-4 54 0 0,1-1-1 0 0,0 1 1 0 0,-1 0-1 0 0,0 1 1 0 0,0 0-1 0 0,0 0 1 0 0,0 0-1 0 0,0 1 1 0 0,-1 0-1 0 0,0 0 1 0 0,0 0-1 0 0,0 0 1 0 0,-1 1-1 0 0,0 0 1 0 0,0 0-1 0 0,0 0 1 0 0,-1 0-1 0 0,0 1 1 0 0,0 0-1 0 0,0-1 1 0 0,-1 1-1 0 0,0 0 1 0 0,-1 0-1 0 0,1 0 1 0 0,-1 0-1 0 0,-1 3-53 0 0,-2 7 92 0 0,-1 1 0 0 0,-1-1-1 0 0,-1 1 1 0 0,0-2 0 0 0,-2 1 0 0 0,0 0-1 0 0,0-1 1 0 0,-2-1 0 0 0,0 1-1 0 0,0-1 1 0 0,-2-1 0 0 0,0 0-1 0 0,0 0 1 0 0,-1-1 0 0 0,-1-1 0 0 0,0 0-1 0 0,-1 0 1 0 0,-15 9-92 0 0,29-21 2 0 0,-11 10-139 0 0,7-5-32 0 0,-1 0 0 0 0,1-1-1 0 0,-1 1 1 0 0,0-1 0 0 0,0-1-1 0 0,0 1 1 0 0,-1-1 0 0 0,1 1-1 0 0,-1-1 1 0 0,0-1 0 0 0,0 1-1 0 0,0-1 1 0 0,0 0-1 0 0,0-1 1 0 0,-1 1 0 0 0,-2-1 169 0 0,5-23-12368 0 0,4 11 2159 0 0</inkml:trace>
  <inkml:trace contextRef="#ctx0" brushRef="#br0" timeOffset="79336.869">7365 3005 15843 0 0,'0'0'859'0'0,"0"0"-23"0"0,0 0 147 0 0,0 0 195 0 0,0 0 79 0 0,-4 35-88 0 0,-12 111-217 0 0,12 0 828 0 0,6-106-1579 0 0,1 1 0 0 0,3-1-1 0 0,1 0 1 0 0,2 0-1 0 0,2-1 1 0 0,1 0 0 0 0,4 3-201 0 0,2-7-76 0 0,8 30-3540 0 0,-27-63 1137 0 0,-3-1-6915 0 0,4-1 8803 0 0,-4 0-9515 0 0</inkml:trace>
  <inkml:trace contextRef="#ctx0" brushRef="#br0" timeOffset="79513.187">7092 3502 8058 0 0,'0'0'3857'0'0,"0"0"-1762"0"0,0 0-712 0 0,0 0-174 0 0,0 0-57 0 0,0 0-134 0 0,0 0-179 0 0,0 0-155 0 0,0 0-120 0 0,0 0-70 0 0,0 0-72 0 0,0 0-78 0 0,33-24-76 0 0,102-70-62 0 0,-55 59-19 0 0,-61 33-155 0 0,34-10-809 0 0,0 4 1 0 0,1 1 0 0 0,0 3 0 0 0,20 2 776 0 0,-27-2-2134 0 0,2 1-5898 0 0,-28 3-1509 0 0</inkml:trace>
  <inkml:trace contextRef="#ctx0" brushRef="#br0" timeOffset="79852.841">7952 3251 7026 0 0,'0'0'3620'0'0,"0"0"-1297"0"0,0 0-722 0 0,0 0-256 0 0,0 0-147 0 0,0 0-119 0 0,0 0-120 0 0,0 0-122 0 0,0 0-106 0 0,0 0-121 0 0,0 0-124 0 0,0 0-120 0 0,-29 7-96 0 0,-90 23-64 0 0,116-29-195 0 0,0-1 0 0 0,-1 1 1 0 0,1 0-1 0 0,0 0 0 0 0,-1 0 1 0 0,1 0-1 0 0,0 1 0 0 0,0-1 1 0 0,0 1-1 0 0,0 0 0 0 0,0 0 1 0 0,1 0-1 0 0,-1 0 0 0 0,0 0 1 0 0,1 1-1 0 0,0-1 0 0 0,-1 1 1 0 0,1 0-1 0 0,0 0-11 0 0,-5 6 40 0 0,0-1-29 0 0,0 0 1 0 0,0 0-1 0 0,1 1 1 0 0,0-1-1 0 0,0 1 1 0 0,1 1-1 0 0,0-1 1 0 0,1 1-1 0 0,0 0 1 0 0,0 0-1 0 0,1 0 1 0 0,0 0 0 0 0,1 1-1 0 0,0-1 1 0 0,1 1-1 0 0,0-1 1 0 0,1 1-1 0 0,0 0 1 0 0,0-1-1 0 0,2 7-11 0 0,0-14 11 0 0,1 0-1 0 0,-1-1 0 0 0,1 1 0 0 0,-1-1 1 0 0,1 1-1 0 0,0-1 0 0 0,0 0 1 0 0,0 0-1 0 0,0 0 0 0 0,0-1 0 0 0,0 1 1 0 0,0-1-1 0 0,1 1 0 0 0,-1-1 1 0 0,1 0-1 0 0,-1-1 0 0 0,1 1 0 0 0,-1-1 1 0 0,1 1-1 0 0,-1-1 0 0 0,1 0 1 0 0,-1 0-1 0 0,1 0 0 0 0,-1-1 0 0 0,1 1 1 0 0,-1-1-1 0 0,1 0 0 0 0,-1 0 0 0 0,1 0 1 0 0,-1-1-1 0 0,0 1 0 0 0,0-1 1 0 0,0 0-1 0 0,0 1 0 0 0,0-1 0 0 0,0-1 1 0 0,0 1-1 0 0,1-1-10 0 0,19-16 227 0 0,-1-1-1 0 0,0-1 1 0 0,-1-1-1 0 0,-2-1 1 0 0,0 0-1 0 0,-2-1 0 0 0,0-2 1 0 0,-2 1-1 0 0,4-10-226 0 0,36-54 604 0 0,-49 79-578 0 0,57-57 123 0 0,-61 67-156 0 0,-1 1 1 0 0,1 0-1 0 0,-1-1 1 0 0,1 1-1 0 0,-1 0 1 0 0,0 0-1 0 0,1 0 1 0 0,-1 0-1 0 0,0 0 1 0 0,0 0-1 0 0,0 0 1 0 0,0 1-1 0 0,0-1 1 0 0,0 0-1 0 0,0 1 1 0 0,0-1-1 0 0,0 0 1 0 0,-1 1-1 0 0,1-1 1 0 0,-1 1-1 0 0,1-1 1 0 0,-1 1-1 0 0,1 0 1 0 0,-1-1-1 0 0,0 1 1 0 0,0 1 6 0 0,1 0-10 0 0,43 151-3938 0 0,-36-139 1296 0 0,-2-6-2597 0 0,-2-4-6048 0 0</inkml:trace>
  <inkml:trace contextRef="#ctx0" brushRef="#br0" timeOffset="80234.399">8335 3369 9602 0 0,'0'0'2182'0'0,"0"0"-482"0"0,0 0-85 0 0,0 0-16 0 0,0 0-146 0 0,0 0-261 0 0,0 0-281 0 0,0 0-161 0 0,0 0-96 0 0,14-34-71 0 0,46-104-82 0 0,-6 16 679 0 0,-15 52-885 0 0,-35 107-599 0 0,-4-16 291 0 0,11 103-230 0 0,-10-120 237 0 0,0 0 0 0 0,1 0-1 0 0,-1-1 1 0 0,1 1 0 0 0,0 0 0 0 0,0-1 0 0 0,1 1 0 0 0,-1-1 0 0 0,0 1 0 0 0,1-1 0 0 0,0 0-1 0 0,0 0 1 0 0,0-1 0 0 0,0 1 0 0 0,1-1 0 0 0,-1 1 0 0 0,1-1 0 0 0,-1 0 0 0 0,1 0 0 0 0,0 0-1 0 0,0-1 1 0 0,-1 1 0 0 0,1-1 0 0 0,0 0 0 0 0,1 0 0 0 0,-1-1 0 0 0,4 1 6 0 0,3-2 94 0 0,-1-1 0 0 0,1 0 0 0 0,-1-1 0 0 0,0 0 0 0 0,0-1 0 0 0,0 0 0 0 0,0 0 0 0 0,0-1 0 0 0,-1 0 0 0 0,0-1 0 0 0,0 0 0 0 0,0-1 0 0 0,-1 1 0 0 0,0-2 0 0 0,0 1 0 0 0,-1-1 0 0 0,0 0 0 0 0,-1-1 0 0 0,1 0 0 0 0,-2 0 0 0 0,1 0 0 0 0,-1 0 0 0 0,0-1 0 0 0,0-4-94 0 0,2 0-23 0 0,0 0 0 0 0,-2 0 0 0 0,1-1 0 0 0,-2 0 0 0 0,0 0 0 0 0,-1 0 0 0 0,-1 0 0 0 0,1-5 23 0 0,2-40-8230 0 0,-4 51-3415 0 0</inkml:trace>
  <inkml:trace contextRef="#ctx0" brushRef="#br0" timeOffset="80500.188">9189 2287 16227 0 0,'0'0'2404'0'0,"0"0"-1556"0"0,0 0-457 0 0,0 0 177 0 0,0 0 239 0 0,0 0 171 0 0,0 0 8 0 0,0 0-163 0 0,0 0-140 0 0,0 0-115 0 0,7 37-114 0 0,22 120-117 0 0,-17 6 116 0 0,-1 10-1098 0 0,-10 128 645 0 0,-11-217-4068 0 0,7-82 133 0 0,2-2-3184 0 0,-1 0-3641 0 0</inkml:trace>
  <inkml:trace contextRef="#ctx0" brushRef="#br0" timeOffset="80750.059">8843 2762 10250 0 0,'0'0'2897'0'0,"0"0"-1593"0"0,0 0-72 0 0,0 0 73 0 0,0 0-169 0 0,0 0-240 0 0,0 0-208 0 0,201-81-136 0 0,-157 62-80 0 0,2 5-63 0 0,2-5-97 0 0,1-3-120 0 0,1 4-104 0 0,-2-4-160 0 0,-2 7-344 0 0,-7-4-673 0 0,-8 5-2479 0 0,-15 6-8995 0 0</inkml:trace>
  <inkml:trace contextRef="#ctx0" brushRef="#br0" timeOffset="82553.951">5704 4941 2833 0 0,'0'0'2000'0'0,"0"0"-410"0"0,0 0-70 0 0,0 0 72 0 0,0 0 57 0 0,0 0-77 0 0,0 0-220 0 0,0 0-162 0 0,0 0-139 0 0,0 0-106 0 0,0 0-118 0 0,-15-1-113 0 0,-48-3-106 0 0,9 21 449 0 0,38-7-709 0 0,-182 122 1977 0 0,152-98-1896 0 0,-25 28 710 0 0,91-44-1199 0 0,14-13 149 0 0,0-1-1 0 0,1-1 0 0 0,-1-2 1 0 0,32-4-89 0 0,6 1 50 0 0,-62 1-45 0 0,0 1-1 0 0,0-1 1 0 0,0 1 0 0 0,0 1-1 0 0,0 0 1 0 0,0 0-1 0 0,0 1 1 0 0,0 0-1 0 0,-1 1 1 0 0,1 0-1 0 0,-1 1 1 0 0,0-1-1 0 0,0 2 1 0 0,0 0 0 0 0,0 0-1 0 0,-1 0 1 0 0,0 1-1 0 0,0 0 1 0 0,0 1-1 0 0,-1-1 1 0 0,0 2-1 0 0,3 2-4 0 0,-8-5 40 0 0,1 0 0 0 0,-1 0 0 0 0,0 0-1 0 0,0 0 1 0 0,-1 0 0 0 0,0 0 0 0 0,0 0-1 0 0,0 0 1 0 0,0 1 0 0 0,-1-1-1 0 0,0 0 1 0 0,0 1 0 0 0,0-1 0 0 0,-1 0-1 0 0,0 1 1 0 0,0-1 0 0 0,0 0 0 0 0,0 0-1 0 0,-1 0 1 0 0,0 0 0 0 0,0 0 0 0 0,0 0-1 0 0,-1-1 1 0 0,0 1 0 0 0,0-1-1 0 0,0 1 1 0 0,0-1 0 0 0,-3 2-40 0 0,-112 102 409 0 0,97-94-392 0 0,-1-1 1 0 0,0-2-1 0 0,-1 0 0 0 0,-1-1 0 0 0,1-1 0 0 0,-2-1 1 0 0,1-1-1 0 0,-1-2 0 0 0,0 0 0 0 0,0-1 1 0 0,0-2-1 0 0,0-1 0 0 0,-20-1-17 0 0,44 0-25 0 0,0 0 1 0 0,0 1-1 0 0,-1-1 1 0 0,1 0-1 0 0,0 0 0 0 0,0 0 1 0 0,0 0-1 0 0,0 0 1 0 0,-1 0-1 0 0,1 0 0 0 0,0-1 1 0 0,0 1-1 0 0,0 0 1 0 0,0-1-1 0 0,0 1 0 0 0,0-1 1 0 0,0 1-1 0 0,0-1 1 0 0,0 1-1 0 0,0-1 0 0 0,0 0 1 0 0,0 1-1 0 0,0-1 1 0 0,0 0-1 0 0,1 0 0 0 0,-1 0 1 0 0,0 0-1 0 0,0 0 1 0 0,1 0-1 0 0,-1 0 0 0 0,1 0 1 0 0,-1 0-1 0 0,1 0 1 0 0,-1 0-1 0 0,1 0 0 0 0,0 0 1 0 0,-1 0-1 0 0,1 0 1 0 0,0 0-1 0 0,0-1 0 0 0,0 1 1 0 0,0 0-1 0 0,0 0 1 0 0,0 0-1 0 0,0 0 0 0 0,0 0 1 0 0,1-1-1 0 0,-1 1 1 0 0,0 0-1 0 0,1 0 0 0 0,-1 0 1 0 0,1 0-1 0 0,0-1 25 0 0,34-50-2235 0 0,-17 36 719 0 0,5-5-4529 0 0,-7 9-5537 0 0</inkml:trace>
  <inkml:trace contextRef="#ctx0" brushRef="#br0" timeOffset="83065.13">6113 4978 15299 0 0,'0'0'1546'0'0,"0"0"-674"0"0,0 0-286 0 0,0 0 104 0 0,0 0 200 0 0,0 0 107 0 0,0 0-91 0 0,-5 36-183 0 0,-15 112-158 0 0,15-42 134 0 0,38 185 16 0 0,-32-270-696 0 0,0-10 2 0 0,1 0 0 0 0,-2 0-1 0 0,0 0 1 0 0,0 0 0 0 0,-1 0-1 0 0,0 0 1 0 0,-1 1 0 0 0,-1-2 0 0 0,1 1-1 0 0,-2 0 1 0 0,1-1 0 0 0,-2 1 0 0 0,1-1-1 0 0,-2 1-20 0 0,5-10 17 0 0,0 0 0 0 0,0 0 0 0 0,0 0 0 0 0,0 0 0 0 0,0 0 0 0 0,0 0 0 0 0,0 0 0 0 0,-1-1 0 0 0,1 1 0 0 0,0-1 0 0 0,0 1 0 0 0,-1-1 0 0 0,1 1 0 0 0,0-1 0 0 0,-1 0 0 0 0,1 1 0 0 0,0-1 0 0 0,-1 0 0 0 0,1 0 0 0 0,-1 0 0 0 0,1 0 0 0 0,0 0 0 0 0,-1 0 0 0 0,1-1 0 0 0,0 1 0 0 0,-1 0 0 0 0,1-1 0 0 0,0 1 0 0 0,-1-1 0 0 0,1 1 0 0 0,0-1 0 0 0,0 0 0 0 0,0 1 0 0 0,0-1 0 0 0,-1 0 0 0 0,1 0 0 0 0,0 0 0 0 0,0 0 0 0 0,0 0 0 0 0,1 0 0 0 0,-1 0 0 0 0,0 0 0 0 0,0 0 0 0 0,1-1 0 0 0,-1 1 0 0 0,0 0 0 0 0,1 0 0 0 0,-1-1 0 0 0,1 1 0 0 0,0 0 0 0 0,-1-1 0 0 0,1 1 0 0 0,0 0 0 0 0,0-2-17 0 0,-4-17 31 0 0,1 0 1 0 0,0 0 0 0 0,2 0-1 0 0,1-1 1 0 0,0 1-1 0 0,1 0 1 0 0,1 0-1 0 0,2 0 1 0 0,0-4-32 0 0,15-48 36 0 0,2 0 0 0 0,3 2 0 0 0,4 1 0 0 0,2 1 0 0 0,24-37-36 0 0,-31 65-4 0 0,1 0 0 0 0,3 1-1 0 0,0 2 1 0 0,3 1 0 0 0,1 1 0 0 0,1 1 0 0 0,2 2 0 0 0,23-16 4 0 0,-55 46-2 0 0,-1 0 0 0 0,1 0 0 0 0,-1 0 0 0 0,1 0 0 0 0,0 0 0 0 0,0 0 0 0 0,0 1 0 0 0,0-1 1 0 0,0 1-1 0 0,0-1 0 0 0,1 1 0 0 0,-1 0 0 0 0,0 0 0 0 0,1 0 0 0 0,-1 0 0 0 0,1 0 1 0 0,-1 1-1 0 0,1-1 0 0 0,-1 1 0 0 0,1-1 0 0 0,0 1 0 0 0,-1 0 0 0 0,1 0 0 0 0,-1 0 0 0 0,1 0 1 0 0,-1 1-1 0 0,1-1 0 0 0,0 1 0 0 0,-1 0 0 0 0,1-1 0 0 0,-1 1 0 0 0,0 0 0 0 0,1 0 0 0 0,-1 1 1 0 0,0-1-1 0 0,0 0 0 0 0,1 1 0 0 0,-1 0 0 0 0,0-1 0 0 0,-1 1 0 0 0,3 1 2 0 0,-2 14 18 0 0,-1 0 0 0 0,-1 0 0 0 0,0 0 0 0 0,-1 0 0 0 0,-1 0 0 0 0,0-1 0 0 0,-2 1 0 0 0,1 0 0 0 0,-2-1 0 0 0,0 0 0 0 0,-2 0 0 0 0,1-1 0 0 0,-2 0 0 0 0,0 0 0 0 0,0 0 0 0 0,-2-1 0 0 0,-7 9-18 0 0,-9 17 35 0 0,-2-2 0 0 0,-1-1 1 0 0,-2-1-1 0 0,-14 11-35 0 0,38-39-9 0 0,0 0 1 0 0,-1-1-1 0 0,0 0 0 0 0,0 0 1 0 0,0 0-1 0 0,-1-1 1 0 0,0-1-1 0 0,0 1 0 0 0,-1-2 1 0 0,0 1-1 0 0,0-1 0 0 0,0-1 1 0 0,0 1-1 0 0,0-2 1 0 0,-1 0-1 0 0,1 0 0 0 0,-4 0 9 0 0,12-2-31 0 0,0-1-1 0 0,1 1 1 0 0,-1-1 0 0 0,0 1-1 0 0,1-1 1 0 0,-1 0-1 0 0,0 0 1 0 0,1 0-1 0 0,-1 0 1 0 0,1 0 0 0 0,-1 0-1 0 0,1 0 1 0 0,0 0-1 0 0,-1 0 1 0 0,1-1 0 0 0,0 1-1 0 0,0 0 1 0 0,0-1-1 0 0,0 1 1 0 0,0-1-1 0 0,0 0 1 0 0,0 1 0 0 0,1-1-1 0 0,-1 0 1 0 0,0 1-1 0 0,1-1 1 0 0,0 0-1 0 0,-1 0 1 0 0,1 1 0 0 0,0-1-1 0 0,0 0 1 0 0,0 0-1 0 0,0 0 1 0 0,0 1-1 0 0,0-1 1 0 0,0 0 0 0 0,1-1 31 0 0,19-67-1846 0 0,28 0-1755 0 0,-11 28-5260 0 0,-24 26-2037 0 0</inkml:trace>
  <inkml:trace contextRef="#ctx0" brushRef="#br0" timeOffset="83422.115">6538 4952 0 0 0,'0'0'1266'0'0,"0"0"477"0"0,0 0 525 0 0,0 0 410 0 0,0 0 108 0 0,0 0-201 0 0,0 0-381 0 0,32 2-376 0 0,98 4-283 0 0,-50-19 891 0 0,-64 8-2174 0 0,-1-2 0 0 0,0 0 0 0 0,0-1-1 0 0,-1-1 1 0 0,0 0 0 0 0,0-1 0 0 0,-1 0-1 0 0,0-1 1 0 0,-1-1 0 0 0,0 0 0 0 0,-1 0 0 0 0,0-1-1 0 0,-1-1 1 0 0,-1 0 0 0 0,0 0 0 0 0,-1-1 0 0 0,1-1-262 0 0,-7 12 8 0 0,1 1 1 0 0,-1-1 0 0 0,0 0 0 0 0,0-1-1 0 0,-1 1 1 0 0,1 0 0 0 0,-1-1 0 0 0,0 1 0 0 0,0-1-1 0 0,0 1 1 0 0,0-1 0 0 0,-1 1 0 0 0,0-1 0 0 0,0 1-1 0 0,0-1 1 0 0,-1 0 0 0 0,1 1 0 0 0,-1-1-1 0 0,0 1 1 0 0,0 0 0 0 0,-1-1 0 0 0,1 1 0 0 0,-1 0-1 0 0,0 0 1 0 0,0-1 0 0 0,-1 2 0 0 0,1-1 0 0 0,-1 0-1 0 0,0 0 1 0 0,0 1 0 0 0,0 0 0 0 0,0-1 0 0 0,-1 1-1 0 0,1 0 1 0 0,-1 1 0 0 0,0-1 0 0 0,0 1-1 0 0,0-1 1 0 0,0 1 0 0 0,0 0 0 0 0,0 1 0 0 0,0-1-1 0 0,-1 1 1 0 0,-3-1-9 0 0,-1 2-17 0 0,1 0 0 0 0,0 1 0 0 0,0 0 0 0 0,0 1 0 0 0,0-1 0 0 0,0 2 0 0 0,1-1 0 0 0,-1 1 0 0 0,1 0 0 0 0,-1 0 0 0 0,1 1 0 0 0,0 0 0 0 0,0 1 0 0 0,1-1 0 0 0,-1 1 0 0 0,1 1 0 0 0,0-1 0 0 0,0 1 0 0 0,1 0 0 0 0,0 0 0 0 0,0 1 17 0 0,-9 11-15 0 0,1 0 1 0 0,0 2-1 0 0,2-1 1 0 0,0 1-1 0 0,1 1 1 0 0,1 0-1 0 0,1 0 15 0 0,3-7-24 0 0,0 0-1 0 0,1 0 0 0 0,1 0 1 0 0,0 0-1 0 0,1 0 0 0 0,0 0 1 0 0,1 1-1 0 0,1-1 0 0 0,1 1 1 0 0,1 11 24 0 0,-1-22-9 0 0,1 1 1 0 0,-1-1 0 0 0,1 0 0 0 0,0 1-1 0 0,1-1 1 0 0,-1 0 0 0 0,1 0-1 0 0,-1-1 1 0 0,1 1 0 0 0,0-1 0 0 0,1 1-1 0 0,-1-1 1 0 0,1 0 0 0 0,-1 0-1 0 0,1 0 1 0 0,0-1 0 0 0,0 1 0 0 0,0-1-1 0 0,0 0 1 0 0,1 0 0 0 0,-1 0-1 0 0,0-1 1 0 0,1 0 0 0 0,-1 0 0 0 0,6 1 8 0 0,117 5-603 0 0,-110-9 312 0 0,1-1-1 0 0,-1-1 1 0 0,0-1-1 0 0,0 0 0 0 0,0-1 1 0 0,-1-1-1 0 0,0 0 1 0 0,0-2-1 0 0,-1 1 0 0 0,0-2 1 0 0,0-1 291 0 0,22-15-4640 0 0,-4-1-3644 0 0,-21 18-246 0 0</inkml:trace>
  <inkml:trace contextRef="#ctx0" brushRef="#br0" timeOffset="83833.442">7324 4728 3577 0 0,'0'0'884'0'0,"0"0"-344"0"0,0 0 83 0 0,0 0 425 0 0,0 0 478 0 0,0 0 315 0 0,0 0 127 0 0,0 0-65 0 0,0 0-195 0 0,0 0-204 0 0,0 0-199 0 0,0 0-186 0 0,0 0-133 0 0,22-14-133 0 0,68-46-121 0 0,-20-9 836 0 0,-60 54-1331 0 0,-7 9-156 0 0,1 0-1 0 0,-1 0 0 0 0,0 0 1 0 0,0 0-1 0 0,-1-1 0 0 0,1 1 1 0 0,-2-1-1 0 0,1 0 0 0 0,-1 0 0 0 0,0 0 1 0 0,0 1-1 0 0,-1-1 0 0 0,0 0 1 0 0,0-6-81 0 0,-1 11-7 0 0,0-1 0 0 0,-1 0 0 0 0,1 1-1 0 0,-1-1 1 0 0,1 0 0 0 0,-1 1 0 0 0,0 0 0 0 0,0-1 0 0 0,0 1 0 0 0,0 0 0 0 0,-1 0 0 0 0,1 0 0 0 0,0 1 0 0 0,-1-1 0 0 0,1 0 0 0 0,-1 1 0 0 0,0 0 0 0 0,1-1 0 0 0,-1 1 0 0 0,0 0 0 0 0,0 1 0 0 0,0-1 0 0 0,0 0 0 0 0,0 1-1 0 0,0-1 1 0 0,0 1 0 0 0,0 0 0 0 0,0 0 0 0 0,0 0 0 0 0,0 1 0 0 0,0-1 0 0 0,0 1 0 0 0,1 0 0 0 0,-1-1 0 0 0,0 1 0 0 0,0 0 0 0 0,0 1 0 0 0,1-1 0 0 0,-1 0 0 0 0,0 1 0 0 0,1 0 0 0 0,-2 1 7 0 0,-11 7-40 0 0,0 1 0 0 0,1 1 1 0 0,1 0-1 0 0,0 0 1 0 0,0 1-1 0 0,2 1 1 0 0,0 0-1 0 0,0 1 1 0 0,1 0-1 0 0,1 1 0 0 0,0 0 1 0 0,2 0-1 0 0,0 1 1 0 0,0 0-1 0 0,2 0 1 0 0,0 0-1 0 0,1 1 0 0 0,0 0 1 0 0,2 0-1 0 0,0 0 1 0 0,1 8 39 0 0,1-22-3 0 0,0 1 0 0 0,1-1 1 0 0,-1 0-1 0 0,1 1 0 0 0,0-1 0 0 0,1 0 1 0 0,-1 1-1 0 0,1-1 0 0 0,0 0 0 0 0,0 0 1 0 0,0 0-1 0 0,0-1 0 0 0,1 1 0 0 0,-1 0 1 0 0,1-1-1 0 0,0 0 0 0 0,0 1 0 0 0,0-1 1 0 0,1 0-1 0 0,-1-1 0 0 0,1 1 1 0 0,-1-1-1 0 0,1 1 0 0 0,0-1 0 0 0,0 0 1 0 0,0-1-1 0 0,0 1 0 0 0,1-1 0 0 0,-1 1 1 0 0,0-1-1 0 0,1 0 0 0 0,-1-1 0 0 0,0 1 1 0 0,1-1-1 0 0,-1 0 0 0 0,1 0 0 0 0,-1 0 1 0 0,3-1 2 0 0,4 1 14 0 0,1-1 0 0 0,-1 0-1 0 0,1 0 1 0 0,-1-1 0 0 0,1 0 0 0 0,-1-1 0 0 0,0-1 0 0 0,0 0 0 0 0,-1 0 0 0 0,1-1 0 0 0,-1 0-1 0 0,6-4-13 0 0,138-106-680 0 0,-84 58-3195 0 0,-39 36-3312 0 0,-22 16 2689 0 0,-1 1-3244 0 0</inkml:trace>
  <inkml:trace contextRef="#ctx0" brushRef="#br0" timeOffset="84353.714">7926 4500 0 0 0,'0'0'1344'0'0,"0"0"145"0"0,0 0 136 0 0,0 0 198 0 0,0 0 100 0 0,0 0-30 0 0,0 0-158 0 0,0 0-259 0 0,0 0-202 0 0,0 0-171 0 0,0 0-132 0 0,0 0-89 0 0,12-27-85 0 0,34-78-51 0 0,-34 78-64 0 0,-12 27-106 0 0,0 0-147 0 0,-18 15 104 0 0,-93 122-428 0 0,106-130-101 0 0,-1 1 0 0 0,2 0 0 0 0,-1 1 0 0 0,1-1 0 0 0,0 1 0 0 0,1-1 1 0 0,0 1-1 0 0,0 0 0 0 0,1 1 0 0 0,0-1 0 0 0,1 0 0 0 0,0 0 0 0 0,0 1 0 0 0,1 3-4 0 0,1-10 6 0 0,-1 0-1 0 0,1-1 1 0 0,0 1-1 0 0,-1-1 0 0 0,1 1 1 0 0,0-1-1 0 0,1 1 1 0 0,-1-1-1 0 0,0 1 0 0 0,1-1 1 0 0,-1 0-1 0 0,1 0 1 0 0,0 0-1 0 0,0 0 0 0 0,0 0 1 0 0,0 0-1 0 0,0 0 1 0 0,0-1-1 0 0,0 1 1 0 0,0-1-1 0 0,1 0 0 0 0,-1 1 1 0 0,1-1-1 0 0,-1 0 1 0 0,1 0-1 0 0,-1-1 0 0 0,1 1 1 0 0,0 0-1 0 0,-1-1 1 0 0,1 0-1 0 0,0 0 1 0 0,0 1-6 0 0,87-16 945 0 0,-55-7-433 0 0,-2-1-1 0 0,0-2 1 0 0,-2-1 0 0 0,-1-2-1 0 0,-1-1 1 0 0,-2-1-1 0 0,-1-2 1 0 0,6-10-512 0 0,138-209 651 0 0,-157 229-673 0 0,-1 0 1 0 0,0-1-1 0 0,-2 0 1 0 0,0-1-1 0 0,-2 0 1 0 0,-1 0-1 0 0,-1-1 0 0 0,-1 0 1 0 0,-1 0-1 0 0,-1-1 1 0 0,-1 1-1 0 0,-1-1 1 0 0,-2 0 21 0 0,0 19-22 0 0,-1 0 0 0 0,1 0 1 0 0,-2-1-1 0 0,1 2 0 0 0,-1-1 1 0 0,0 0-1 0 0,-1 0 0 0 0,1 1 1 0 0,-1 0-1 0 0,-1 0 0 0 0,1 0 1 0 0,-1 0-1 0 0,0 1 0 0 0,0-1 1 0 0,-1 1-1 0 0,1 1 0 0 0,-1-1 1 0 0,0 1-1 0 0,-1 0 0 0 0,1 0 1 0 0,-1 1-1 0 0,1 0 0 0 0,-1 0 0 0 0,0 0 1 0 0,0 1-1 0 0,0 0 0 0 0,-1 1 1 0 0,1-1-1 0 0,0 1 0 0 0,-1 1 1 0 0,1-1-1 0 0,0 1 0 0 0,-1 1 1 0 0,1-1-1 0 0,-1 1 0 0 0,1 1 1 0 0,0-1-1 0 0,0 1 0 0 0,0 0 1 0 0,0 1-1 0 0,0 0 0 0 0,0 0 1 0 0,-2 2 21 0 0,-11 4-18 0 0,0 2 1 0 0,1 0 0 0 0,0 1 0 0 0,1 1 0 0 0,1 0 0 0 0,0 2 0 0 0,0 0-1 0 0,2 0 1 0 0,0 2 0 0 0,1 0 0 0 0,0 1 0 0 0,1 0 0 0 0,2 1 0 0 0,0 0-1 0 0,0 1 1 0 0,2 0 0 0 0,1 1 0 0 0,0 0 0 0 0,2 0 0 0 0,0 0 0 0 0,1 1-1 0 0,1 0 1 0 0,2 0 0 0 0,0 0 0 0 0,1 0 0 0 0,1 1 0 0 0,1 1 17 0 0,2-10 12 0 0,1-1 0 0 0,0 1 1 0 0,1-1-1 0 0,1 0 0 0 0,0 0 1 0 0,0-1-1 0 0,2 0 0 0 0,-1 0 0 0 0,1 0 1 0 0,1-1-1 0 0,0-1 0 0 0,1 1 1 0 0,0-1-1 0 0,0-1 0 0 0,9 6-12 0 0,8 5 32 0 0,0-1 0 0 0,1-1-1 0 0,1-1 1 0 0,1-2 0 0 0,0-1 0 0 0,6 0-32 0 0,39 8 16 0 0,2-3 0 0 0,0-3 0 0 0,1-4 0 0 0,0-3 0 0 0,0-3 0 0 0,1-4 1 0 0,41-6-17 0 0,-105 4-41 0 0,63-2-1197 0 0,-46-3-3148 0 0,-17 1-7198 0 0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46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0 678 4969 0 0,'0'0'1760'0'0,"0"0"-154"0"0,0 0 9 0 0,0 0 108 0 0,0 0-54 0 0,0 0-245 0 0,0 0-305 0 0,0 0-271 0 0,0 0-187 0 0,0 0-123 0 0,0 0-126 0 0,0 0-81 0 0,22 0 1316 0 0,63-7 1047 0 0,10-5-1429 0 0,-27 4-655 0 0,-62 4-1171 0 0,-10 1-8119 0 0,4 3-1105 0 0</inkml:trace>
  <inkml:trace contextRef="#ctx0" brushRef="#br0" timeOffset="701.877">118 443 3209 0 0,'0'0'1529'0'0,"0"0"-139"0"0,0 0 45 0 0,0 0 124 0 0,0 0 27 0 0,0 0-162 0 0,0 0-254 0 0,0 0-228 0 0,0 0-173 0 0,0 0-107 0 0,0 0-94 0 0,0 0-98 0 0,0 0-101 0 0,10 16 1588 0 0,-4-2-1489 0 0,-1-1 0 0 0,0 1 0 0 0,-1 0 0 0 0,-1 1 0 0 0,0-1 0 0 0,-1 0 0 0 0,-1 1 1 0 0,0-1-1 0 0,-1 5-468 0 0,2 247 917 0 0,4-260-2773 0 0,1-12-2370 0 0,-5 3 879 0 0,-1 2-7512 0 0</inkml:trace>
  <inkml:trace contextRef="#ctx0" brushRef="#br0" timeOffset="1369.433">428 613 7370 0 0,'0'0'1777'0'0,"0"0"-719"0"0,0 0-226 0 0,0 0 143 0 0,0 0 122 0 0,0 0-48 0 0,0 0-122 0 0,0 0-127 0 0,0 0-79 0 0,0 0-13 0 0,0 0-49 0 0,0 0-72 0 0,16-4-43 0 0,48-12-56 0 0,-14-11 1020 0 0,-39 16-1138 0 0,58-58 1242 0 0,-67 69-1600 0 0,-1 0 0 0 0,1 1 0 0 0,-1-1-1 0 0,1 0 1 0 0,-1 1 0 0 0,0-1 0 0 0,1 1-1 0 0,-1 0 1 0 0,0-1 0 0 0,0 1 0 0 0,1 0-1 0 0,-1 0 1 0 0,0 0 0 0 0,0 0 0 0 0,0 0-1 0 0,0 0 1 0 0,0 0 0 0 0,0 0 0 0 0,0 0-1 0 0,0 1 1 0 0,-1-1 0 0 0,1 0 0 0 0,0 0-1 0 0,-1 1 1 0 0,1-1 0 0 0,-1 1 0 0 0,1-1-1 0 0,-1 0 1 0 0,0 1 0 0 0,0-1 0 0 0,1 1-1 0 0,-1-1 1 0 0,0 1 0 0 0,0 0-12 0 0,1 1 36 0 0,13 52 118 0 0,-3 0-1 0 0,-2 1 0 0 0,-2 1 1 0 0,-3-1-1 0 0,-2 8-153 0 0,8 240 84 0 0,-10-290-71 0 0,0 1-1 0 0,-1 0 0 0 0,-1-1 1 0 0,0 1-1 0 0,-1-1 1 0 0,-1 0-1 0 0,0 0 0 0 0,-1 0 1 0 0,0 0-1 0 0,-1-1 0 0 0,-1 0 1 0 0,0 0-1 0 0,0-1 1 0 0,-8 9-13 0 0,11-17 4 0 0,0-1 1 0 0,-1 1 0 0 0,0-1 0 0 0,0 0-1 0 0,1 0 1 0 0,-2-1 0 0 0,1 0 0 0 0,0 1 0 0 0,0-2-1 0 0,-1 1 1 0 0,1 0 0 0 0,-1-1 0 0 0,0 0-1 0 0,1-1 1 0 0,-1 1 0 0 0,0-1 0 0 0,1 0 0 0 0,-1-1-1 0 0,0 1 1 0 0,1-1 0 0 0,-1 0 0 0 0,0 0 0 0 0,1-1-1 0 0,0 0 1 0 0,-1 0 0 0 0,1 0 0 0 0,0 0-1 0 0,0-1 1 0 0,0 0 0 0 0,0 0 0 0 0,1 0 0 0 0,-1-1-1 0 0,1 0 1 0 0,0 0 0 0 0,0 0 0 0 0,-3-4-5 0 0,4 4-24 0 0,1-1 1 0 0,0 1 0 0 0,0-1 0 0 0,0 0-1 0 0,0 0 1 0 0,1 1 0 0 0,0-1-1 0 0,0 0 1 0 0,0 0 0 0 0,1 0 0 0 0,0 0-1 0 0,-1 0 1 0 0,2 0 0 0 0,-1 0 0 0 0,1 0-1 0 0,0 0 1 0 0,0 0 0 0 0,0 0 0 0 0,0 0-1 0 0,1 0 1 0 0,0 1 0 0 0,0-1-1 0 0,1-1 24 0 0,74-92-1185 0 0,-48 66 54 0 0,-17 21-4 0 0,1-4-3986 0 0,-8 7-5885 0 0</inkml:trace>
  <inkml:trace contextRef="#ctx0" brushRef="#br0" timeOffset="2035.239">407 336 3857 0 0,'0'0'3635'0'0,"0"0"-1697"0"0,0 0-579 0 0,0 0 21 0 0,0 0 93 0 0,0 0-61 0 0,0 0-251 0 0,0 0-328 0 0,0 0-275 0 0,0 0-208 0 0,0 0-109 0 0,0 0-43 0 0,0 0-12 0 0,24-12 872 0 0,71-57 1525 0 0,-8-1-2100 0 0,-40 28-300 0 0,-37 33-86 0 0,-10 8-86 0 0,1 1 1 0 0,-1 0-1 0 0,0-1 0 0 0,0 1 1 0 0,0 0-1 0 0,0 0 0 0 0,1-1 1 0 0,-1 1-1 0 0,0 0 0 0 0,0-1 1 0 0,1 1-1 0 0,-1 0 0 0 0,0 0 1 0 0,1 0-1 0 0,-1-1 0 0 0,0 1 1 0 0,0 0-1 0 0,1 0 0 0 0,-1 0 1 0 0,0 0-1 0 0,1 0 0 0 0,-1-1 1 0 0,1 1-1 0 0,-1 0 0 0 0,0 0 1 0 0,1 0-1 0 0,-1 0 0 0 0,0 0 1 0 0,1 0-1 0 0,-1 0 0 0 0,0 0 1 0 0,1 0-1 0 0,-1 1 0 0 0,0-1 1 0 0,1 0-1 0 0,-1 0 0 0 0,0 0 1 0 0,1 0-1 0 0,-1 0 0 0 0,0 0 1 0 0,1 1-1 0 0,-1-1 0 0 0,0 0 1 0 0,0 0-1 0 0,1 1 0 0 0,-1-1 1 0 0,0 0-1 0 0,0 0 0 0 0,1 1 1 0 0,-1-1-1 0 0,0 0 0 0 0,0 1 1 0 0,0-1-1 0 0,1 0 0 0 0,-1 1 1 0 0,0-1-1 0 0,0 0 0 0 0,0 1 1 0 0,0-1-1 0 0,0 0 0 0 0,0 1 1 0 0,0-1-1 0 0,0 0 0 0 0,0 1 1 0 0,0-1-1 0 0,0 0 0 0 0,0 1 1 0 0,0-1-12 0 0,50 109 1051 0 0,-25-28-923 0 0,-23-76-470 0 0,1 0-1188 0 0,4-4-5703 0 0,-5-1-4060 0 0</inkml:trace>
  <inkml:trace contextRef="#ctx0" brushRef="#br0" timeOffset="3006.676">1228 470 5025 0 0,'0'0'1531'0'0,"0"0"-204"0"0,0 0 132 0 0,0 0 151 0 0,0 0-10 0 0,0 0-153 0 0,0 0-243 0 0,0 0-226 0 0,0 0-153 0 0,0 0-122 0 0,0 0-87 0 0,0 0-38 0 0,0 0 3 0 0,-6-2-6 0 0,0-1-343 0 0,-1 0-1 0 0,0 1 1 0 0,0-1 0 0 0,0 2-1 0 0,0-1 1 0 0,0 1 0 0 0,0 0-1 0 0,0 0 1 0 0,0 1 0 0 0,-1 0-1 0 0,1 1 1 0 0,0-1 0 0 0,0 1-1 0 0,-3 1-231 0 0,-70 29 862 0 0,52-13-517 0 0,28-14-313 0 0,0-1 1 0 0,0 0-1 0 0,1 1 0 0 0,-1-1 1 0 0,1 0-1 0 0,0 0 0 0 0,0 1 0 0 0,0-1 1 0 0,1 0-1 0 0,-1 0 0 0 0,1 0 0 0 0,-1-1 1 0 0,1 1-1 0 0,0 0 0 0 0,0 0 0 0 0,0-1 1 0 0,1 1-1 0 0,-1-1 0 0 0,1 0 0 0 0,-1 0 1 0 0,1 0-1 0 0,0 0 0 0 0,-1 0 0 0 0,1-1 1 0 0,0 1-1 0 0,0-1 0 0 0,0 0 0 0 0,4 1-32 0 0,9 9 59 0 0,37 22 112 0 0,33 35 2 0 0,-82-62-113 0 0,0-1-1 0 0,-1 1 1 0 0,0 0 0 0 0,0 0-1 0 0,0 1 1 0 0,0-1 0 0 0,-1 1 0 0 0,0-1-1 0 0,-1 1 1 0 0,1 0 0 0 0,-1-1-1 0 0,0 1 1 0 0,-1 0 0 0 0,0 0 0 0 0,0 0-1 0 0,-1 0 1 0 0,1-1 0 0 0,-1 2-60 0 0,-2-4 61 0 0,1 0 1 0 0,0 0-1 0 0,-1 0 0 0 0,0 0 1 0 0,0 0-1 0 0,0-1 1 0 0,-1 1-1 0 0,1-1 1 0 0,-1 0-1 0 0,1 0 1 0 0,-1 0-1 0 0,0 0 0 0 0,0-1 1 0 0,-1 0-1 0 0,1 0 1 0 0,0 0-1 0 0,-2 1-61 0 0,-4 2 41 0 0,-99 28 335 0 0,4-39-234 0 0,79-2-457 0 0,19 5 127 0 0,5 1-3285 0 0,1-5-8687 0 0,1 7 371 0 0</inkml:trace>
  <inkml:trace contextRef="#ctx0" brushRef="#br0" timeOffset="3339.75">1443 598 11418 0 0,'0'0'3724'0'0,"0"0"-2305"0"0,0 0-827 0 0,0 0 84 0 0,0 0 232 0 0,0 0 175 0 0,0 0-59 0 0,0 0-174 0 0,0 0-179 0 0,0 0-139 0 0,0 0-85 0 0,0 0-74 0 0,0 0-58 0 0,0 19-67 0 0,0 119 415 0 0,-11-57-461 0 0,-1-75-2216 0 0,9-3-6010 0 0,2 0-3138 0 0</inkml:trace>
  <inkml:trace contextRef="#ctx0" brushRef="#br0" timeOffset="3852.54">1468 235 7882 0 0,'0'0'2081'0'0,"0"0"-594"0"0,0 0-228 0 0,0 0 31 0 0,0 0 53 0 0,0 0-44 0 0,0 0-187 0 0,0 0-237 0 0,0 0-186 0 0,0 0-103 0 0,0 0-77 0 0,0 0-53 0 0,0-4 1756 0 0,-31 35-1496 0 0,30-31-682 0 0,1 0 4 0 0,0 0-6 0 0,0 0-12 0 0,0 0-16 0 0,0 0 22 0 0,30-26 683 0 0,-30 26-702 0 0,-1 0 1 0 0,1 0 0 0 0,0 0-1 0 0,-1 0 1 0 0,1 0 0 0 0,0 0 0 0 0,0 0-1 0 0,-1 0 1 0 0,1 0 0 0 0,0 0-1 0 0,-1 0 1 0 0,1 0 0 0 0,0 0-1 0 0,0 0 1 0 0,-1 0 0 0 0,1 0 0 0 0,0 0-1 0 0,0-1 1 0 0,-1 1 0 0 0,1 0-1 0 0,0 0 1 0 0,0 0 0 0 0,-1 0-1 0 0,1-1 1 0 0,0 1 0 0 0,0 0 0 0 0,0-1-8 0 0,-9 7-472 0 0,7-4-128 0 0,-11 7-139 0 0,8-1-6398 0 0,5-4-4221 0 0</inkml:trace>
  <inkml:trace contextRef="#ctx0" brushRef="#br0" timeOffset="4269.442">1740 470 11715 0 0,'0'0'1812'0'0,"0"0"-745"0"0,0 0-248 0 0,0 0 105 0 0,0 0-8 0 0,0 0-168 0 0,0 0-237 0 0,0 0-192 0 0,0 0-54 0 0,0 0 7 0 0,0 0-16 0 0,0 0-26 0 0,0 0-33 0 0,-1 23-9 0 0,-3 71 12 0 0,3-78-59 0 0,-1 1 1 0 0,-1-1-1 0 0,0 1 1 0 0,-1-1-1 0 0,0 0 1 0 0,-1 0-1 0 0,-7 12-141 0 0,4-6 125 0 0,-60 122 508 0 0,60-131-762 0 0,12-23-547 0 0,45-102-4860 0 0,-27 44-4266 0 0,-16 52 3758 0 0</inkml:trace>
  <inkml:trace contextRef="#ctx0" brushRef="#br0" timeOffset="4760.144">1765 467 896 0 0,'0'0'3062'0'0,"0"0"-1288"0"0,0 0-303 0 0,0 0 32 0 0,0 0-60 0 0,0 0-219 0 0,0 0-317 0 0,0 0-222 0 0,0 0-116 0 0,0 0-8 0 0,0 0 14 0 0,0 0-23 0 0,0 0-32 0 0,1 8-19 0 0,17 76 2028 0 0,-1-18-749 0 0,16 91-407 0 0,-33-152-1322 0 0,0-1 1 0 0,1 0-1 0 0,0 1 1 0 0,0-1 0 0 0,0 0-1 0 0,0 0 1 0 0,1 0-1 0 0,-1 0 1 0 0,1 0 0 0 0,0 0-1 0 0,0 0 1 0 0,1-1-1 0 0,-1 1 1 0 0,1-1 0 0 0,0 1-1 0 0,0-1 1 0 0,0 0-1 0 0,0 0 1 0 0,0-1 0 0 0,1 1-1 0 0,-1 0 1 0 0,1-1-1 0 0,0 0 1 0 0,-1 0 0 0 0,1 0-1 0 0,0-1 1 0 0,0 1-1 0 0,1-1 1 0 0,-1 0 0 0 0,0 0-1 0 0,0 0 1 0 0,5 0-52 0 0,-2-4 88 0 0,0 0 0 0 0,0-1 0 0 0,0 0 0 0 0,-1 0 1 0 0,1 0-1 0 0,-1-1 0 0 0,0 0 0 0 0,-1 0 0 0 0,1-1 1 0 0,-1 1-1 0 0,0-1 0 0 0,0 0 0 0 0,0-1 0 0 0,-1 1 0 0 0,0-1 1 0 0,-1 0-1 0 0,1 0 0 0 0,-1 0 0 0 0,-1 0 0 0 0,1-1 1 0 0,-1 1-1 0 0,0-1 0 0 0,-1 1 0 0 0,0-2-88 0 0,6-18 39 0 0,-2 0-1 0 0,-1 0 0 0 0,-1-1 1 0 0,-2 1-1 0 0,-1-25-38 0 0,-7 45-1126 0 0,5 6-3397 0 0,-1 1-4400 0 0,3 0-2381 0 0</inkml:trace>
  <inkml:trace contextRef="#ctx0" brushRef="#br0" timeOffset="5169.772">2391 447 13179 0 0,'0'0'2151'0'0,"0"0"-1027"0"0,0 0-350 0 0,0 0 62 0 0,0 0 119 0 0,0 0-36 0 0,0 0-151 0 0,0 0-195 0 0,0 0-173 0 0,0 0-130 0 0,0 0-90 0 0,0 0-43 0 0,-11-2-48 0 0,-37-7-10 0 0,46 10-71 0 0,1-1 0 0 0,-1 0 1 0 0,1 1-1 0 0,-1-1 0 0 0,0 1 0 0 0,1-1 0 0 0,-1 1 0 0 0,1 0 0 0 0,-1-1 1 0 0,1 1-1 0 0,-1 0 0 0 0,1 0 0 0 0,0 0 0 0 0,0 0 0 0 0,-1 1 1 0 0,1-1-1 0 0,0 0 0 0 0,0 0 0 0 0,0 1 0 0 0,0-1 0 0 0,0 1 0 0 0,0-1 1 0 0,1 0-1 0 0,-1 1 0 0 0,0 0 0 0 0,1-1 0 0 0,-1 1 0 0 0,1 0-8 0 0,-3 5 52 0 0,-7 14 8 0 0,1 0 0 0 0,1 1 0 0 0,1 0 0 0 0,1 0 0 0 0,1 0 0 0 0,1 1-1 0 0,0 0 1 0 0,2 0 0 0 0,1 0 0 0 0,1 0 0 0 0,2 17-60 0 0,-2-35 49 0 0,1 1 0 0 0,0-1 0 0 0,0 1-1 0 0,0-1 1 0 0,0 0 0 0 0,1 1 0 0 0,0-1 0 0 0,0 0 0 0 0,0 0 0 0 0,1 0 0 0 0,-1 0-1 0 0,1-1 1 0 0,0 1 0 0 0,1-1 0 0 0,-1 0 0 0 0,1 0 0 0 0,0 0 0 0 0,0 0 0 0 0,0 0-1 0 0,0-1 1 0 0,1 0 0 0 0,0 0 0 0 0,-1 0 0 0 0,1-1 0 0 0,0 1 0 0 0,0-1 0 0 0,0 0-1 0 0,1-1 1 0 0,-1 1 0 0 0,0-1 0 0 0,1 0 0 0 0,-1 0 0 0 0,1-1 0 0 0,3 1-49 0 0,-1-1 120 0 0,-1 1 0 0 0,0-1 0 0 0,1-1 0 0 0,-1 0 1 0 0,1 0-1 0 0,-1 0 0 0 0,0-1 0 0 0,0 1 0 0 0,0-2 1 0 0,0 1-1 0 0,0-1 0 0 0,0 0 0 0 0,-1-1 0 0 0,1 0 1 0 0,-1 0-1 0 0,0 0 0 0 0,0 0 0 0 0,0-1 0 0 0,-1 0 1 0 0,0-1-1 0 0,0 1 0 0 0,0-1 0 0 0,0-1-120 0 0,5-12 32 0 0,0-1 0 0 0,-2 0 1 0 0,-1-1-1 0 0,0 1 0 0 0,-2-1 0 0 0,0-1 0 0 0,-1 1 0 0 0,-1-1 0 0 0,-1 1 0 0 0,-2-1 0 0 0,0 0 1 0 0,-1 1-1 0 0,-2-13-32 0 0,2 22-94 0 0,0 1 0 0 0,0-1 1 0 0,-2 1-1 0 0,1-1 1 0 0,-1 1-1 0 0,-1 0 0 0 0,0 0 1 0 0,-1 1-1 0 0,-1-4 94 0 0,4 11-151 0 0,0 1-1 0 0,0-1 0 0 0,0 1 0 0 0,0-1 0 0 0,0 1 1 0 0,0 0-1 0 0,-1 0 0 0 0,1 0 0 0 0,-1 0 1 0 0,1 0-1 0 0,-1 0 0 0 0,0 1 0 0 0,0 0 1 0 0,0-1-1 0 0,0 1 0 0 0,0 0 0 0 0,0 0 1 0 0,0 0-1 0 0,0 1 0 0 0,0-1 0 0 0,0 1 1 0 0,0 0-1 0 0,-1 0 152 0 0,-41 1-4755 0 0,17 5-3602 0 0,13-2-2415 0 0</inkml:trace>
  <inkml:trace contextRef="#ctx0" brushRef="#br0" timeOffset="5740.876">2229 682 1688 0 0,'0'0'2106'0'0,"0"0"-73"0"0,0 0-81 0 0,0 0-68 0 0,0 0-147 0 0,0 0-186 0 0,0 0-144 0 0,0 0-159 0 0,0 0-124 0 0,0 0-68 0 0,0 0-50 0 0,0 0-35 0 0,-13-4 2731 0 0,15-1-3517 0 0,0 0 0 0 0,0 0 0 0 0,1-1 0 0 0,-1 2 0 0 0,1-1 0 0 0,0 0 0 0 0,1 0 0 0 0,-1 1 0 0 0,1 0 0 0 0,0-1 0 0 0,0 2 0 0 0,0-1 1 0 0,1 0-1 0 0,-1 1 0 0 0,1 0 0 0 0,4-3-185 0 0,-5 5 11 0 0,-1-1 1 0 0,0 1 0 0 0,0 0 0 0 0,0 0 0 0 0,1 1-1 0 0,-1-1 1 0 0,0 1 0 0 0,1-1 0 0 0,-1 1 0 0 0,0 0-1 0 0,1 0 1 0 0,-1 1 0 0 0,0-1 0 0 0,1 1 0 0 0,-1-1-1 0 0,0 1 1 0 0,0 0 0 0 0,1 0 0 0 0,-1 1 0 0 0,0-1-1 0 0,0 1 1 0 0,0-1 0 0 0,-1 1 0 0 0,1 0 0 0 0,0 0-1 0 0,-1 0 1 0 0,1 0 0 0 0,-1 1 0 0 0,1-1-1 0 0,-1 1 1 0 0,0 0 0 0 0,0-1-12 0 0,75 56 339 0 0,-18-47 620 0 0,-38-10-637 0 0,-7-1-567 0 0,-14-18-3782 0 0,0 13-2300 0 0,0 1-5512 0 0</inkml:trace>
  <inkml:trace contextRef="#ctx0" brushRef="#br0" timeOffset="6951.538">2447 0 4873 0 0,'0'0'2008'0'0,"0"0"-814"0"0,0 0-236 0 0,0 0 95 0 0,0 0 110 0 0,0 0 23 0 0,0 0-110 0 0,0 0-117 0 0,0 0-84 0 0,0 0-59 0 0,0 0-31 0 0,0 0-46 0 0,0 0-40 0 0,9 6-22 0 0,79 35 2021 0 0,29-26 238 0 0,-64 0-2044 0 0,-49-10-846 0 0,-1 1 0 0 0,1-1 0 0 0,-1 1 1 0 0,0 0-1 0 0,0 0 0 0 0,-1 0 0 0 0,0 0 0 0 0,0 1 0 0 0,0-1 1 0 0,-1 1-1 0 0,0-1 0 0 0,0 1 0 0 0,-1 0 0 0 0,1-1 1 0 0,-2 1-1 0 0,1-1 0 0 0,-1 1 0 0 0,0 0 0 0 0,-1 4-46 0 0,1 18 59 0 0,-21 376 313 0 0,15-37-40 0 0,7-367-259 0 0,-13 10 1728 0 0,13-11-1742 0 0,0 0-2 0 0,0 0-18 0 0,0 0-5 0 0,0 0-11 0 0,0 0 5 0 0,0 0-4 0 0,0 0-4 0 0,0 0 5 0 0,0 0-10 0 0,0 0 5 0 0,0 0-4 0 0,0 0-4 0 0,0 0 7 0 0,0 0-5 0 0,0 0 12 0 0,0 0-12 0 0,0 0-15 0 0,0 0 6 0 0,0 0 3 0 0,0 0 2 0 0,0 0 4 0 0,0 0 1 0 0,0 0-4 0 0,0 0-2 0 0,0 0-14 0 0,0 0 14 0 0,0 0-2 0 0,0 0-7 0 0,0 0 18 0 0,0 0 4 0 0,0 0-5 0 0,0 0 23 0 0,0 0 4 0 0,-131 12 223 0 0,27 7-269 0 0,95-23-3000 0 0,17-8-5278 0 0,-4 5-4015 0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5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109 495 7306 0 0,'0'0'1331'0'0,"0"0"-783"0"0,0 0-76 0 0,0 0 452 0 0,0 0 414 0 0,0 0 271 0 0,0 0 10 0 0,0 0-174 0 0,0 0-239 0 0,33-15-183 0 0,105-50-140 0 0,-113 54-474 0 0,-1-1 0 0 0,0-1 0 0 0,0-1-1 0 0,-2-1 1 0 0,0-1 0 0 0,0-1 0 0 0,-2-1 0 0 0,3-3-409 0 0,-12 10 155 0 0,-1 2-37 0 0,0 1-1 0 0,-1-2 1 0 0,-1 1-1 0 0,1-1 0 0 0,-2-1 1 0 0,1 0-1 0 0,-2 0 1 0 0,1 0-1 0 0,-1-1 1 0 0,-1 1-1 0 0,0-1 0 0 0,-1-1 1 0 0,0 1-1 0 0,-1-1 1 0 0,0 1-1 0 0,-1-1 1 0 0,-1 0-1 0 0,0 0 0 0 0,0-6-117 0 0,-1 17 16 0 0,-1 1 0 0 0,1-1 0 0 0,0 1-1 0 0,0 0 1 0 0,-1-1 0 0 0,1 1 0 0 0,0-1-1 0 0,-1 1 1 0 0,0 0 0 0 0,1-1 0 0 0,-1 1-1 0 0,0 0 1 0 0,0 0 0 0 0,1 0 0 0 0,-1-1-1 0 0,0 1 1 0 0,0 0 0 0 0,0 0 0 0 0,0 0-1 0 0,-1 0 1 0 0,1 1 0 0 0,0-1 0 0 0,0 0-1 0 0,0 0 1 0 0,-1 1 0 0 0,1-1 0 0 0,0 1-1 0 0,-1-1 1 0 0,1 1 0 0 0,-1-1 0 0 0,1 1-1 0 0,-1 0 1 0 0,1 0 0 0 0,0 0 0 0 0,-1 0-1 0 0,1 0 1 0 0,-1 0 0 0 0,1 0 0 0 0,-1 0-1 0 0,1 0 1 0 0,0 1 0 0 0,-1-1 0 0 0,1 1-1 0 0,-1-1 1 0 0,1 1 0 0 0,0-1 0 0 0,-1 1-1 0 0,1 0 1 0 0,0 0 0 0 0,0-1 0 0 0,0 1-1 0 0,0 0 1 0 0,0 0 0 0 0,0 0 0 0 0,0 0-1 0 0,0 1 1 0 0,0-1 0 0 0,0 0 0 0 0,0 0-1 0 0,1 1 1 0 0,-1-1 0 0 0,0 0 0 0 0,1 1-16 0 0,-12 22 3 0 0,1 1 0 0 0,2 0 0 0 0,1 1 1 0 0,0 0-1 0 0,2 0 0 0 0,1 1 0 0 0,1 0 1 0 0,2 0-1 0 0,0 5-3 0 0,-1 57 31 0 0,5-1 1 0 0,3 1-1 0 0,3-1 0 0 0,11 33-31 0 0,0-14 63 0 0,-5 0-1 0 0,-5 0 0 0 0,-4 1 1 0 0,-6 41-63 0 0,1-130 13 0 0,-1 1 1 0 0,0-1 0 0 0,-1 0 0 0 0,-2 0-1 0 0,0 0 1 0 0,0 0 0 0 0,-2 0-1 0 0,0-1 1 0 0,-2 0 0 0 0,0 0 0 0 0,0-1-1 0 0,-2 0 1 0 0,0 0 0 0 0,-1-1-1 0 0,-1-1 1 0 0,0 0 0 0 0,-1 0 0 0 0,-1-1-1 0 0,0-1 1 0 0,0 0 0 0 0,-2-1-14 0 0,6-6-2 0 0,0 1 1 0 0,-1-2 0 0 0,1 1-1 0 0,-1-2 1 0 0,0 1 0 0 0,-1-1-1 0 0,1-1 1 0 0,-1 0-1 0 0,0-1 1 0 0,1 0 0 0 0,-1-1-1 0 0,0 0 1 0 0,0-1-1 0 0,0 0 1 0 0,0-1 0 0 0,0 0-1 0 0,0-1 1 0 0,1 0 0 0 0,-1-1-1 0 0,1-1 1 0 0,-1 1-1 0 0,1-2 1 0 0,0 0 0 0 0,0 0-1 0 0,1-1 1 0 0,0 0 0 0 0,0 0-1 0 0,0-2 1 0 0,1 1-1 0 0,-1-1 2 0 0,6-1-6 0 0,0 1-1 0 0,0-1 0 0 0,0 0 1 0 0,1 0-1 0 0,1 0 0 0 0,-1 0 1 0 0,1 0-1 0 0,1-1 0 0 0,0 1 1 0 0,0-1-1 0 0,1 1 0 0 0,0-1 1 0 0,1 1-1 0 0,0 0 0 0 0,0-1 1 0 0,1 1-1 0 0,0 0 0 0 0,1-1 1 0 0,0 1-1 0 0,0 1 0 0 0,1-1 1 0 0,0 0-1 0 0,2-1 7 0 0,21-36 22 0 0,3 1-1 0 0,1 1 1 0 0,2 2-1 0 0,2 1 1 0 0,2 2-1 0 0,2 1 1 0 0,1 2-1 0 0,27-18-21 0 0,185-115 119 0 0,-244 162 221 0 0,12-1-6184 0 0,-1 4-4744 0 0,-11 4-462 0 0</inkml:trace>
  <inkml:trace contextRef="#ctx0" brushRef="#br0" timeOffset="308.756">1012 738 13131 0 0,'0'0'2532'0'0,"0"0"-1017"0"0,0 0-388 0 0,0 0 55 0 0,0 0 49 0 0,0 0-82 0 0,0 0-188 0 0,0 0-236 0 0,-35 17-201 0 0,-110 57-117 0 0,141-72-380 0 0,-1-1 0 0 0,1 2 1 0 0,-1-1-1 0 0,1 0 0 0 0,0 1 1 0 0,0 0-1 0 0,0 0 0 0 0,0 0 0 0 0,0 0 1 0 0,1 1-1 0 0,-1 0 0 0 0,1-1 1 0 0,0 1-1 0 0,0 0 0 0 0,1 1 0 0 0,-2 1-27 0 0,-2 6 85 0 0,0-1-34 0 0,1 0 0 0 0,0 1 0 0 0,0-1 0 0 0,1 1 0 0 0,1 0 0 0 0,0 0 0 0 0,0 0-1 0 0,2 1 1 0 0,-1-1 0 0 0,2 0 0 0 0,-1 1 0 0 0,2-1 0 0 0,0 5-51 0 0,0-12 11 0 0,-1 0 1 0 0,1 0-1 0 0,1-1 1 0 0,-1 1-1 0 0,1-1 1 0 0,-1 1-1 0 0,2-1 1 0 0,-1 0-1 0 0,0 0 1 0 0,1 0-1 0 0,-1 0 0 0 0,1 0 1 0 0,0 0-1 0 0,1-1 1 0 0,-1 1-1 0 0,0-1 1 0 0,1 0-1 0 0,0 0 1 0 0,0 0-1 0 0,0-1 1 0 0,0 1-1 0 0,0-1 1 0 0,1 0-1 0 0,-1 0 1 0 0,1 0-1 0 0,-1-1 1 0 0,2 1-12 0 0,2 0 53 0 0,1 0 0 0 0,-1 0 0 0 0,1-1 0 0 0,0 1 0 0 0,0-2 0 0 0,0 0 0 0 0,0 0 0 0 0,0 0 0 0 0,0-1 0 0 0,-1 0 0 0 0,1-1 0 0 0,0 0 0 0 0,-1-1 0 0 0,3 0-53 0 0,-1-1 53 0 0,0 0-1 0 0,0-1 1 0 0,0 0-1 0 0,-1 0 1 0 0,1-1-1 0 0,-1 0 0 0 0,-1-1 1 0 0,1 0-1 0 0,-1 0 1 0 0,-1-1-1 0 0,1 0 1 0 0,-1-1-1 0 0,-1 1 1 0 0,1-1-1 0 0,-1 0 1 0 0,-1-1-1 0 0,0 0 1 0 0,0 1-1 0 0,-1-2 1 0 0,0 1-1 0 0,-1 0 1 0 0,0-1-1 0 0,-1 1 1 0 0,0-1-1 0 0,0-9-52 0 0,-2 10-6 0 0,0 0 1 0 0,0 1-1 0 0,-1-1 0 0 0,-1 0 0 0 0,0 1 0 0 0,0-1 0 0 0,-1 1 0 0 0,0 0 0 0 0,-1 0 0 0 0,1 0 0 0 0,-2 0 1 0 0,1 1-1 0 0,-2-1 0 0 0,1 1 0 0 0,-1 0 0 0 0,0 1 0 0 0,0-1 0 0 0,-1 1 0 0 0,-7-6 6 0 0,7 8-157 0 0,1 1 1 0 0,-1-1-1 0 0,-1 1 0 0 0,1 0 0 0 0,0 1 0 0 0,-1 0 0 0 0,0 0 0 0 0,0 1 0 0 0,0-1 0 0 0,0 2 0 0 0,-3-1 157 0 0,-11 1-3902 0 0,1 3-3408 0 0,13 1-5046 0 0</inkml:trace>
  <inkml:trace contextRef="#ctx0" brushRef="#br0" timeOffset="617.045">1309 1127 14091 0 0,'0'0'1200'0'0,"0"0"-329"0"0,0 0 51 0 0,0 0 250 0 0,0 0 191 0 0,0 0-4 0 0,0 0-167 0 0,0 0-177 0 0,0 0-196 0 0,0 0-162 0 0,0 0-139 0 0,0 0-110 0 0,0 0-63 0 0,-3-10-21 0 0,-1-1-209 0 0,1 0 0 0 0,1 0 0 0 0,-1-1 0 0 0,2 1 0 0 0,0-1 0 0 0,0 1 0 0 0,1-1 0 0 0,1 0 0 0 0,-1 1 0 0 0,2-3-115 0 0,6-14 63 0 0,1 1 0 0 0,1 0 0 0 0,2 1 1 0 0,0 1-1 0 0,2-1 0 0 0,1 2 0 0 0,0 0 0 0 0,2 1 1 0 0,1 1-1 0 0,1 0 0 0 0,0 1 0 0 0,2 1 0 0 0,20-15-63 0 0,33 3-260 0 0,-57 80-1004 0 0,-14-31 84 0 0,1-6-554 0 0,-1-3-3555 0 0,-1-4-6706 0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4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416 547 0 0 0,'0'0'184'0'0,"0"0"662"0"0,0 0 246 0 0,0 0 25 0 0,0 0 4 0 0,0 0 23 0 0,0 0 16 0 0,0 0 59 0 0,16-4 25 0 0,77-23 2430 0 0,-78 24-923 0 0,-8 3 4554 0 0,-29-13-5611 0 0,-10 10-1555 0 0,-1 1 1 0 0,1 2 0 0 0,-1 1 0 0 0,1 1 0 0 0,-1 2-1 0 0,1 1 1 0 0,0 2 0 0 0,0 1 0 0 0,-7 4-140 0 0,5-3 131 0 0,-68 29 285 0 0,102-37-413 0 0,-1 0 0 0 0,1 0 0 0 0,0 0 0 0 0,0 0-1 0 0,0 0 1 0 0,0 0 0 0 0,0 0 0 0 0,0 0 0 0 0,0 0-1 0 0,0 0 1 0 0,0-1 0 0 0,0 1 0 0 0,0 0 0 0 0,1 0-1 0 0,-1 0 1 0 0,0 0 0 0 0,1 0 0 0 0,-1 0 0 0 0,1-1-1 0 0,-1 1 1 0 0,1 0 0 0 0,-1 0 0 0 0,1 0 0 0 0,-1-1 0 0 0,1 1-1 0 0,0 0 1 0 0,-1-1 0 0 0,1 1 0 0 0,0-1 0 0 0,0 1-1 0 0,-1-1 1 0 0,1 1 0 0 0,0-1 0 0 0,0 1 0 0 0,0-1-1 0 0,0 0 1 0 0,0 0 0 0 0,0 1-3 0 0,19 8 18 0 0,2 0 0 0 0,-1-1 0 0 0,1-1 0 0 0,1-1 0 0 0,-1-1 0 0 0,1-1 0 0 0,0-1 0 0 0,21 0-18 0 0,43 8 68 0 0,-87-11-65 0 0,1 0-1 0 0,0 0 1 0 0,0 0-1 0 0,0 1 1 0 0,0-1-1 0 0,0 0 1 0 0,0 0 0 0 0,0 1-1 0 0,0-1 1 0 0,-1 0-1 0 0,1 1 1 0 0,0-1-1 0 0,0 1 1 0 0,0-1-1 0 0,-1 1 1 0 0,1-1 0 0 0,0 1-1 0 0,-1 0 1 0 0,1-1-1 0 0,0 1 1 0 0,-1 0-1 0 0,1 0 1 0 0,-1-1-1 0 0,1 1 1 0 0,-1 0 0 0 0,1 0-1 0 0,-1 0 1 0 0,0 0-1 0 0,1-1 1 0 0,-1 1-1 0 0,0 0 1 0 0,0 0 0 0 0,0 0-1 0 0,0 0 1 0 0,0 0-1 0 0,0 0 1 0 0,0 0-1 0 0,0 0 1 0 0,0 0-1 0 0,0 0 1 0 0,0 0 0 0 0,0-1-1 0 0,-1 1 1 0 0,1 0-1 0 0,0 0 1 0 0,-1 0-1 0 0,1 0 1 0 0,-1 0-1 0 0,1-1 1 0 0,-1 1 0 0 0,1 0-1 0 0,-1 0-2 0 0,-37 49 298 0 0,30-40-294 0 0,-103 102 94 0 0,-76 92-11 0 0,181-198-86 0 0,1 0-1 0 0,0 0 1 0 0,0 1-1 0 0,1 0 1 0 0,0 0-1 0 0,0 0 1 0 0,0 0 0 0 0,1 1-1 0 0,0-1 1 0 0,1 1-1 0 0,-1 0 1 0 0,1 0-1 0 0,1 0 1 0 0,0 0-1 0 0,0 0 1 0 0,0 0-1 0 0,1 2 0 0 0,3-5 14 0 0,-1 0 0 0 0,0-1-1 0 0,1 1 1 0 0,0-1-1 0 0,0 1 1 0 0,1-1-1 0 0,-1 0 1 0 0,1 0-1 0 0,0-1 1 0 0,0 1-1 0 0,0-1 1 0 0,0 0-1 0 0,1 0 1 0 0,-1 0-1 0 0,1 0 1 0 0,0-1-1 0 0,-1 0 1 0 0,1 0-1 0 0,0 0 1 0 0,1-1-1 0 0,-1 1 1 0 0,1-1-14 0 0,39 10 58 0 0,-1-3 1 0 0,1-1-1 0 0,1-2 1 0 0,-1-2-1 0 0,33-2-58 0 0,-77-1-139 0 0,-10-44-4541 0 0,2 31 638 0 0,-2 1-3287 0 0,1 7-4375 0 0</inkml:trace>
  <inkml:trace contextRef="#ctx0" brushRef="#br0" timeOffset="515.644">225 0 13915 0 0,'0'0'671'0'0,"0"0"-191"0"0,0 0 19 0 0,0 0 221 0 0,0 0 261 0 0,0 0 125 0 0,0 0-77 0 0,0 0-184 0 0,0 0-169 0 0,0 0-77 0 0,0 0-29 0 0,0 0-13 0 0,0 0-31 0 0,-2 26-32 0 0,-10 82-12 0 0,9 117 1722 0 0,19 13-1282 0 0,-1 455-37 0 0,-15-672-864 0 0,0 0 0 0 0,-2 0 0 0 0,0-1 0 0 0,-2 1 0 0 0,0-1 0 0 0,-1 0 1 0 0,-1 0-1 0 0,-1 0 0 0 0,-1-1 0 0 0,0 0 0 0 0,-2-1 0 0 0,0 1 0 0 0,-12 15-21 0 0,8-18 87 0 0,14-16-91 0 0,0 0-13 0 0,0-4-2366 0 0,8-15-3577 0 0,-3 8-2634 0 0,-1 3-2970 0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0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55 559 15195 0 0,'0'0'1201'0'0,"0"0"-615"0"0,0 0-122 0 0,0 0 243 0 0,0 0 240 0 0,0 0 59 0 0,0 0-112 0 0,0 0-228 0 0,0 0-209 0 0,0 0-149 0 0,0 0-89 0 0,0 0-67 0 0,0 0-56 0 0,-2 29-26 0 0,-5 89-28 0 0,0-15-2373 0 0,7-102-1306 0 0,0-1-5643 0 0</inkml:trace>
  <inkml:trace contextRef="#ctx0" brushRef="#br0" timeOffset="171.678">1 155 17820 0 0,'0'0'1080'0'0,"0"0"-840"0"0,0 0-216 0 0,0 0-64 0 0,0 0 0 0 0,0 0-128 0 0,0 0-368 0 0,0 0-544 0 0,0 0-1769 0 0,0 0-8937 0 0</inkml:trace>
  <inkml:trace contextRef="#ctx0" brushRef="#br0" timeOffset="503.001">482 0 15939 0 0,'0'0'2128'0'0,"0"0"-1167"0"0,0 0-425 0 0,0 0 46 0 0,0 0 122 0 0,0 0 115 0 0,0 0 25 0 0,0 0-125 0 0,0 0-129 0 0,0 0-99 0 0,0 0-109 0 0,0 0-88 0 0,0 0-51 0 0,3 27-35 0 0,6 86-29 0 0,-19 236 626 0 0,8 48-738 0 0,2-395-210 0 0,3 15 315 0 0,6-12-3112 0 0,-9-16-5652 0 0,0 10 4476 0 0,0-3-6756 0 0</inkml:trace>
  <inkml:trace contextRef="#ctx0" brushRef="#br0" timeOffset="752.398">247 509 15099 0 0,'0'0'1022'0'0,"0"0"-349"0"0,0 0-11 0 0,0 0 103 0 0,0 0 53 0 0,0 0-25 0 0,0 0-74 0 0,34-3-121 0 0,108-7-145 0 0,14 11-16 0 0,-96 7-743 0 0,-14-2-2896 0 0,-16-4-4987 0 0,-16-2-2153 0 0</inkml:trace>
  <inkml:trace contextRef="#ctx0" brushRef="#br0" timeOffset="1307.957">843 563 7001 0 0,'0'0'1509'0'0,"0"0"-338"0"0,0 0 65 0 0,0 0 179 0 0,0 0 51 0 0,0 0-135 0 0,0 0-307 0 0,0 0-293 0 0,0 0-191 0 0,0 0-90 0 0,0 0-51 0 0,0 0-13 0 0,1 34 22 0 0,6 103 4 0 0,-1-100 13 0 0,-1-36-295 0 0,-1-1 0 0 0,1 1 0 0 0,-1-1 0 0 0,1 0-1 0 0,-1 0 1 0 0,1-1 0 0 0,-1 0 0 0 0,1 1 0 0 0,-1-1 0 0 0,1-1-1 0 0,-1 1 1 0 0,0-1 0 0 0,0 1 0 0 0,1-1 0 0 0,-1 0 0 0 0,0-1-1 0 0,-1 1 1 0 0,1-1 0 0 0,0 0 0 0 0,-1 0 0 0 0,0 0 0 0 0,1 0-1 0 0,-1 0 1 0 0,0-1 0 0 0,-1 0 0 0 0,1 1 0 0 0,-1-1-1 0 0,0 0 1 0 0,1 0 0 0 0,-2 0 0 0 0,1-1 0 0 0,0 1 0 0 0,0-4-130 0 0,13-14 143 0 0,85-109 186 0 0,-86 116-294 0 0,-14 13-35 0 0,1 0 0 0 0,0 1 0 0 0,1-1-1 0 0,-1 0 1 0 0,0 1 0 0 0,0-1 0 0 0,1 1-1 0 0,-1-1 1 0 0,1 1 0 0 0,-1-1 0 0 0,1 1-1 0 0,0 0 1 0 0,0 0 0 0 0,-1 0 0 0 0,1 0-1 0 0,0 0 1 0 0,0 1 0 0 0,0-1 0 0 0,0 0-1 0 0,0 1 1 0 0,0-1 0 0 0,0 1 0 0 0,0 0-1 0 0,0 0 1 0 0,0 0 0 0 0,0 0 0 0 0,0 0-1 0 0,1 0 1 0 0,25 37 112 0 0,4 1 111 0 0,-1 1-1 0 0,-3 1 1 0 0,-1 1-1 0 0,-2 1 1 0 0,-2 2-1 0 0,-2 0 0 0 0,-2 2 1 0 0,-1 0-1 0 0,-3 1 1 0 0,0 9-223 0 0,-8-24 56 0 0,-1 1 0 0 0,-2-1 0 0 0,-1 1-1 0 0,-2-1 1 0 0,-1 1 0 0 0,-2 0 0 0 0,-1-1 0 0 0,-1 1 0 0 0,-2-1 0 0 0,-1 0 0 0 0,-1 0 0 0 0,-2-1 0 0 0,-2 0 0 0 0,0-1 0 0 0,-17 27-56 0 0,22-46 9 0 0,-1 0 1 0 0,-1 0-1 0 0,1-1 0 0 0,-2 0 1 0 0,0 0-1 0 0,0-1 1 0 0,0 0-1 0 0,-1-1 1 0 0,-1 0-1 0 0,1-1 1 0 0,-1 0-1 0 0,-1-1 1 0 0,1-1-1 0 0,-1 1 0 0 0,0-2 1 0 0,0 0-1 0 0,0-1 1 0 0,0 0-1 0 0,-1-1 1 0 0,0 0-1 0 0,1-1 1 0 0,-9-1-10 0 0,19 1-1 0 0,0-2 0 0 0,0 1 1 0 0,0 0-1 0 0,0-1 0 0 0,0 1 1 0 0,0-1-1 0 0,0 0 0 0 0,0 0 1 0 0,0 0-1 0 0,0 0 1 0 0,1-1-1 0 0,-1 1 0 0 0,0-1 1 0 0,1 0-1 0 0,-1 1 0 0 0,1-1 1 0 0,0 0-1 0 0,-1-1 0 0 0,1 1 1 0 0,0 0-1 0 0,0-1 0 0 0,1 1 1 0 0,-1-1-1 0 0,0 1 0 0 0,1-1 1 0 0,0 0-1 0 0,-1 0 0 0 0,1 1 1 0 0,0-1-1 0 0,0 0 1 0 0,1 0-1 0 0,-1 0 0 0 0,0-3 1 0 0,10-104-109 0 0,5 72 63 0 0,2 0 0 0 0,2 0 0 0 0,1 2 0 0 0,2 0 1 0 0,2 1-1 0 0,1 2 0 0 0,1 0 0 0 0,2 1 0 0 0,2 2 0 0 0,1 0 46 0 0,-1 5-271 0 0,0 1-1 0 0,1 1 1 0 0,2 2 0 0 0,0 1-1 0 0,1 1 1 0 0,13-4 271 0 0,-19 13-1905 0 0,-17 7-1077 0 0,1 1-3378 0 0,-2 1-5879 0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8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14 558 0 0 0,'0'0'699'0'0,"0"0"153"0"0,0 0 126 0 0,0 0 206 0 0,0 0 311 0 0,0 0 132 0 0,0 0-98 0 0,0 0-179 0 0,0 0-231 0 0,0 0-236 0 0,0 0-179 0 0,-3 0-88 0 0,-8 2 774 0 0,21-4 2320 0 0,7-6-3215 0 0,0 0 0 0 0,-1-1 0 0 0,0 0 0 0 0,0-2 0 0 0,-1 0 0 0 0,0 0 0 0 0,-1-2 0 0 0,-1 0 0 0 0,0 0 0 0 0,11-15-495 0 0,-9 11 240 0 0,57-57 215 0 0,-25 26-33 0 0,-33 79-69 0 0,25 374 910 0 0,-34-375-1228 0 0,2 0 0 0 0,1 0 1 0 0,1-1-1 0 0,2 0 0 0 0,0-1 0 0 0,2 0 1 0 0,7 9-36 0 0,-20-37 11 0 0,1 0 0 0 0,-1-1-1 0 0,0 1 1 0 0,0 0 0 0 0,0-1 0 0 0,1 1 0 0 0,-1 0 0 0 0,0-1 0 0 0,0 1 0 0 0,1 0 0 0 0,-1 0 0 0 0,0-1 0 0 0,0 1 0 0 0,1 0 0 0 0,-1 0 0 0 0,0 0 0 0 0,1-1 0 0 0,-1 1 0 0 0,0 0 0 0 0,1 0 0 0 0,-1 0 0 0 0,1 0 0 0 0,-1 0 0 0 0,0 0 0 0 0,1 0 0 0 0,-1 0 0 0 0,0 0 0 0 0,1 0 0 0 0,-1 0 0 0 0,1 0 0 0 0,-1 0 0 0 0,0 0 0 0 0,1 0 0 0 0,-1 0 0 0 0,0 0 0 0 0,1 0-1 0 0,-1 1 1 0 0,0-1 0 0 0,1 0 0 0 0,-1 0 0 0 0,0 0 0 0 0,1 1 0 0 0,-1-1 0 0 0,0 0 0 0 0,1 0 0 0 0,-1 1 0 0 0,0-1 0 0 0,0 0 0 0 0,1 1 0 0 0,-1-1 0 0 0,0 0 0 0 0,0 0 0 0 0,0 1 0 0 0,0-1 0 0 0,1 1 0 0 0,-1-1 0 0 0,0 0 0 0 0,0 1 0 0 0,0-1 0 0 0,0 0 0 0 0,0 1 0 0 0,0-1 0 0 0,0 1 0 0 0,0-1 0 0 0,0 0 0 0 0,0 1 0 0 0,0-1-11 0 0,1-34 882 0 0,-1 24-1098 0 0,30-147 294 0 0,-10 71-160 0 0,5 1 0 0 0,3 2 0 0 0,4 1-1 0 0,11-16 83 0 0,-40 88-1628 0 0,-3 10-1458 0 0,0 5-2759 0 0,0-1-5715 0 0</inkml:trace>
  <inkml:trace contextRef="#ctx0" brushRef="#br0" timeOffset="724.006">779 728 6505 0 0,'0'0'1454'0'0,"0"0"-451"0"0,0 0 98 0 0,0 0 320 0 0,0 0 176 0 0,0 0-76 0 0,0 0-217 0 0,0 0-198 0 0,0 0-141 0 0,0 0-78 0 0,0 0-79 0 0,0 0-105 0 0,0 0-90 0 0,31-1-88 0 0,98-4-76 0 0,-126 6-423 0 0,-1-1-1 0 0,1 0 1 0 0,0 0 0 0 0,-1 0 0 0 0,1 0-1 0 0,0-1 1 0 0,-1 1 0 0 0,1-1 0 0 0,-1 1-1 0 0,1-1 1 0 0,-1 0 0 0 0,1 0-1 0 0,-1 0 1 0 0,1 0 0 0 0,-1-1 0 0 0,0 1-1 0 0,0-1 1 0 0,0 1 0 0 0,0-1 0 0 0,0 0-1 0 0,0 1 1 0 0,0-1 0 0 0,0-1-26 0 0,4-4 122 0 0,2-3-51 0 0,-1 1 0 0 0,-1-1 0 0 0,1 0 0 0 0,-2-1 0 0 0,1 1 0 0 0,-2-1 0 0 0,1 0 0 0 0,-1-1 0 0 0,-1 1 0 0 0,0-1 0 0 0,-1 1 0 0 0,0-1 0 0 0,0 0 0 0 0,-2 0 0 0 0,1 0 0 0 0,-2-8-71 0 0,0 18-28 0 0,1-1 1 0 0,-1 1-1 0 0,0-1 0 0 0,0 1 1 0 0,0-1-1 0 0,-1 1 0 0 0,1 0 1 0 0,0-1-1 0 0,-1 1 1 0 0,0 0-1 0 0,1 0 0 0 0,-1 0 1 0 0,0 0-1 0 0,0 0 0 0 0,0 1 1 0 0,0-1-1 0 0,-1 1 1 0 0,1-1-1 0 0,0 1 0 0 0,-1 0 1 0 0,1 0-1 0 0,-1 0 0 0 0,1 0 1 0 0,-1 0-1 0 0,1 0 1 0 0,-1 1-1 0 0,0-1 0 0 0,1 1 1 0 0,-1 0-1 0 0,0 0 0 0 0,1 0 1 0 0,-1 0-1 0 0,0 0 1 0 0,1 0-1 0 0,-1 1 0 0 0,0 0 1 0 0,1-1-1 0 0,-1 1 0 0 0,1 0 1 0 0,-1 0-1 0 0,1 0 1 0 0,0 1-1 0 0,-1-1 0 0 0,1 0 1 0 0,0 1-1 0 0,0 0 0 0 0,0-1 1 0 0,0 1-1 0 0,-2 2 28 0 0,-13 7-13 0 0,1 2 0 0 0,0 0 0 0 0,1 1 0 0 0,0 0-1 0 0,1 1 1 0 0,1 1 0 0 0,0 0 0 0 0,2 1 0 0 0,-1 0 0 0 0,2 1-1 0 0,0 0 1 0 0,2 1 0 0 0,0 0 0 0 0,0 0 0 0 0,0 7 13 0 0,6-18 18 0 0,1-1 0 0 0,-1 1 1 0 0,1 0-1 0 0,1-1 0 0 0,0 1 1 0 0,0 0-1 0 0,0 0 0 0 0,1-1 0 0 0,0 1 1 0 0,0 0-1 0 0,1-1 0 0 0,0 1 1 0 0,1-1-1 0 0,-1 1 0 0 0,1-1 1 0 0,1 0-1 0 0,0 0 0 0 0,-1-1 0 0 0,2 1 1 0 0,-1-1-1 0 0,1 0 0 0 0,0 0 1 0 0,1 0-1 0 0,-1-1 0 0 0,1 1 1 0 0,0-1-1 0 0,0-1 0 0 0,1 1 0 0 0,-1-1 1 0 0,1 0-1 0 0,0-1 0 0 0,0 0 1 0 0,0 0-1 0 0,1 0 0 0 0,-1-1 1 0 0,4 1-19 0 0,12 1 134 0 0,-1-2 1 0 0,1 0 0 0 0,0-1 0 0 0,-1-1-1 0 0,1-1 1 0 0,0-2 0 0 0,-1 0 0 0 0,0-1-1 0 0,1-1 1 0 0,-1-1 0 0 0,-1-1 0 0 0,0-1 0 0 0,0-1-1 0 0,0-1 1 0 0,-1 0 0 0 0,-1-2 0 0 0,1 0-1 0 0,-2-2 1 0 0,12-9-135 0 0,1-3 7 0 0,-1-2 0 0 0,0-1 0 0 0,-3-1 0 0 0,0-1 0 0 0,-2-1 0 0 0,-1-2 0 0 0,-2 0 0 0 0,-1-1 0 0 0,-2-1 0 0 0,-2-1 0 0 0,-1-1-1 0 0,-1-1 1 0 0,-3 0 0 0 0,-1 0 0 0 0,-2-1 0 0 0,-2 0 0 0 0,-1-1 0 0 0,-2 0 0 0 0,-2-2-7 0 0,-1 39 1 0 0,0 0 1 0 0,0-1-1 0 0,-1 1 0 0 0,1-1 1 0 0,-1 1-1 0 0,0 0 0 0 0,-1-1 1 0 0,1 1-1 0 0,-1-1 0 0 0,0 1 1 0 0,0 0-1 0 0,0 0 0 0 0,0-1 1 0 0,-1 1-1 0 0,0 0 0 0 0,1 0 1 0 0,-2 0-1 0 0,1 1 0 0 0,0-1 1 0 0,-1 0-1 0 0,0 1 0 0 0,1 0 1 0 0,-1-1-1 0 0,-1 1 0 0 0,1 0 1 0 0,0 1-1 0 0,-1-1 0 0 0,1 1 1 0 0,-1-1-1 0 0,0 1 0 0 0,0 0 1 0 0,0 0-1 0 0,0 1 0 0 0,0-1 1 0 0,-1 1-1 0 0,1 0 0 0 0,0 0 1 0 0,0 0-1 0 0,-1 1 0 0 0,-1-1-1 0 0,1 4-1 0 0,-1-1 0 0 0,1 1 0 0 0,0 0 0 0 0,0 0 0 0 0,1 0 0 0 0,-1 1 0 0 0,1-1 0 0 0,-1 1 0 0 0,1 1 0 0 0,0-1 0 0 0,1 0 0 0 0,-1 1 0 0 0,1 0 0 0 0,0 0 0 0 0,0 0 0 0 0,0 0 0 0 0,1 0 0 0 0,0 0 0 0 0,0 1 0 0 0,0 0 1 0 0,-13 39 89 0 0,3 0 0 0 0,2 0 0 0 0,1 1 0 0 0,3 0 0 0 0,2 1-1 0 0,2-1 1 0 0,1 1 0 0 0,3-1 0 0 0,2 1 0 0 0,2 3-89 0 0,9 62 331 0 0,3-1 0 0 0,23 64-331 0 0,-22-143 26 0 0,-19-32-36 0 0,11-24-420 0 0,3-21-922 0 0,-1 15-3135 0 0,-8 18 328 0 0,-2 0-7704 0 0</inkml:trace>
  <inkml:trace contextRef="#ctx0" brushRef="#br0" timeOffset="1022.358">1941 608 15091 0 0,'0'0'1195'0'0,"0"0"-141"0"0,0 0 15 0 0,0 0 96 0 0,0 0-4 0 0,0 0-165 0 0,0 0-268 0 0,0 0-239 0 0,0 0-165 0 0,-12 33-119 0 0,-33 103-57 0 0,39-67 36 0 0,11-60-144 0 0,-4-3 15 0 0,1-1-1 0 0,0 1 1 0 0,1 0-1 0 0,-1-1 1 0 0,1 0-1 0 0,0 0 1 0 0,1 0-1 0 0,-1 0 1 0 0,1 0-1 0 0,0-1 0 0 0,0 1 1 0 0,0-1-1 0 0,1 0 1 0 0,-1-1-1 0 0,1 1 1 0 0,0-1-1 0 0,0 0 1 0 0,0 0-1 0 0,1 0 1 0 0,-1-1-1 0 0,1 0 1 0 0,-1 0-1 0 0,1 0 1 0 0,0-1-1 0 0,0 1 1 0 0,0-1-1 0 0,0-1 1 0 0,0 1-1 0 0,0-1 1 0 0,0 0-1 0 0,-1-1 1 0 0,1 1-1 0 0,0-1 1 0 0,0 0-1 0 0,0-1 1 0 0,0 1-1 0 0,-1-1 1 0 0,1-1-1 0 0,-1 1 1 0 0,1-1-1 0 0,-1 1 1 0 0,0-2-1 0 0,0 1-54 0 0,5-7 28 0 0,-1 0 0 0 0,0 0 0 0 0,-1-1 0 0 0,0-1 0 0 0,0 0 0 0 0,-1 0 0 0 0,-1 0 0 0 0,0 0 0 0 0,-1-1 0 0 0,0 0 0 0 0,-1 0 0 0 0,-1-1 0 0 0,0 1 0 0 0,-1-1 0 0 0,0 0 0 0 0,-1 1 0 0 0,0-1 0 0 0,-1 0 0 0 0,-1 0 0 0 0,0 1 0 0 0,-3-13-28 0 0,3 21-50 0 0,-1 0 0 0 0,0 0-1 0 0,0 0 1 0 0,-1 1 0 0 0,1-1-1 0 0,-1 0 1 0 0,0 1 0 0 0,0 0-1 0 0,0 0 1 0 0,-1 0 0 0 0,0 0-1 0 0,1 0 1 0 0,-1 1 0 0 0,-1-1-1 0 0,1 1 1 0 0,0 0 0 0 0,-1 1-1 0 0,1-1 1 0 0,-1 1 0 0 0,0 0-1 0 0,0 0 1 0 0,0 0 0 0 0,-5-1 50 0 0,5 2-604 0 0,-1 0 0 0 0,1 0 0 0 0,-1 0 0 0 0,1 1 1 0 0,-1 0-1 0 0,1 0 0 0 0,-1 0 0 0 0,1 0 0 0 0,-1 1 0 0 0,1 0 1 0 0,-1 0-1 0 0,1 1 0 0 0,0-1 0 0 0,-5 3 604 0 0,-4 4-11488 0 0</inkml:trace>
  <inkml:trace contextRef="#ctx0" brushRef="#br0" timeOffset="1420.922">2700 639 10018 0 0,'0'0'4189'0'0,"0"0"-1944"0"0,0 0-796 0 0,0 0-237 0 0,0 0-102 0 0,0 0-116 0 0,0 0-128 0 0,0 0-140 0 0,0 0-127 0 0,0 0-123 0 0,0 0-92 0 0,0 0-43 0 0,0 0-82 0 0,-34 4-27 0 0,-102 10-23 0 0,78 5 29 0 0,51-13-168 0 0,-1 0-44 0 0,0 0 0 0 0,0 0-1 0 0,1 1 1 0 0,0 0-1 0 0,0 0 1 0 0,1 1-1 0 0,0 0 1 0 0,0 0-1 0 0,1 0 1 0 0,0 1-1 0 0,1 0 1 0 0,-1 0-1 0 0,2 0 1 0 0,-1 0-1 0 0,1 1 1 0 0,1-1-1 0 0,0 1 1 0 0,0 0 0 0 0,1-1-1 0 0,0 1 1 0 0,0 4-26 0 0,2-8 15 0 0,0 0 1 0 0,0 0 0 0 0,0-1-1 0 0,0 1 1 0 0,1 0 0 0 0,0 0-1 0 0,0-1 1 0 0,1 1 0 0 0,0-1-1 0 0,0 0 1 0 0,0 0 0 0 0,0 0-1 0 0,1 0 1 0 0,-1-1-1 0 0,2 1 1 0 0,-1-1 0 0 0,0 0-1 0 0,1 0 1 0 0,-1 0 0 0 0,1-1-1 0 0,0 1 1 0 0,0-1 0 0 0,1-1-1 0 0,-1 1 1 0 0,1-1 0 0 0,-1 0-1 0 0,1 0 1 0 0,0 0 0 0 0,-1-1-1 0 0,1 0 1 0 0,0 0 0 0 0,0 0-1 0 0,0-1 1 0 0,0 0 0 0 0,5-1-16 0 0,-8 1 9 0 0,8 2 36 0 0,1-1 1 0 0,0 0 0 0 0,-1-1-1 0 0,1 0 1 0 0,0-1 0 0 0,0 0-1 0 0,-1-1 1 0 0,1-1-1 0 0,-1 1 1 0 0,9-5-46 0 0,5-1 24 0 0,27-19-477 0 0,-51 21-1140 0 0,-2 5-4553 0 0,1 1 6136 0 0,0 0-11962 0 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2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3 159 10178 0 0,'0'0'1200'0'0,"0"0"-377"0"0,0 0-15 0 0,0 0 289 0 0,0 0 335 0 0,0 0 150 0 0,0 0-169 0 0,0 0-298 0 0,0 0-260 0 0,0 0-180 0 0,0 0-120 0 0,0 34-94 0 0,-3 107-64 0 0,7-2 710 0 0,-5-135-1068 0 0,1-1-1 0 0,0 0 1 0 0,0 0-1 0 0,1 0 1 0 0,-1 0-1 0 0,0 0 0 0 0,1 0 1 0 0,0 0-1 0 0,0 0 1 0 0,0 0-1 0 0,0 0 1 0 0,0-1-1 0 0,1 1 1 0 0,-1 0-1 0 0,1 0 0 0 0,0-1 1 0 0,-1 1-1 0 0,1-1 1 0 0,0 0-1 0 0,1 0 1 0 0,-1 0-1 0 0,0 1 1 0 0,1-2-1 0 0,-1 1 0 0 0,1 0 1 0 0,-1-1-1 0 0,1 1 1 0 0,0-1-1 0 0,0 0 1 0 0,0 0-1 0 0,0 0 1 0 0,0 0-1 0 0,0 0 0 0 0,0 0 1 0 0,0-1-1 0 0,0 0 1 0 0,0 0-1 0 0,0 0 1 0 0,0 0-1 0 0,0 0 1 0 0,0 0-1 0 0,0-1 0 0 0,0 1 1 0 0,0-1-1 0 0,0 0 1 0 0,3-1-39 0 0,21-18 161 0 0,-1 0 0 0 0,0-1 0 0 0,-2-2 0 0 0,-1-1 0 0 0,7-8-161 0 0,21-11 19 0 0,-33 62-323 0 0,-17-10 310 0 0,2 1 1 0 0,-1-1-1 0 0,1 0 1 0 0,0 0-1 0 0,1 0 0 0 0,0-1 1 0 0,1 1-1 0 0,0-1 1 0 0,0 0-1 0 0,0 0 1 0 0,1-1-1 0 0,1 0 0 0 0,-1 0 1 0 0,1 0-1 0 0,0-1 1 0 0,0 1-1 0 0,1-2 0 0 0,0 1 1 0 0,0-1-1 0 0,0-1 1 0 0,1 1-1 0 0,0-1 1 0 0,-1-1-1 0 0,1 0 0 0 0,1 0 1 0 0,-1 0-1 0 0,4-1-6 0 0,-2-2 84 0 0,0-1 0 0 0,0-1 0 0 0,-1 0 1 0 0,1-1-1 0 0,0 0 0 0 0,-1 0 0 0 0,0-1 0 0 0,0 0 0 0 0,0-1 0 0 0,0 0 0 0 0,-1-1 0 0 0,0 0 0 0 0,0 0 0 0 0,0-1 0 0 0,-1 0 1 0 0,0-1-1 0 0,-1 0 0 0 0,1 0 0 0 0,-2 0 0 0 0,1-1 0 0 0,0-2-84 0 0,2-4-129 0 0,0 0 1 0 0,-1-1-1 0 0,-1 0 1 0 0,-1 0-1 0 0,0-1 1 0 0,-1 1-1 0 0,-1-1 1 0 0,0-1-1 0 0,-2 1 1 0 0,0 0-1 0 0,0-17 129 0 0,-5 33-5121 0 0,2 1-3133 0 0,-3 0-4315 0 0</inkml:trace>
  <inkml:trace contextRef="#ctx0" brushRef="#br0" timeOffset="441.405">955 344 11602 0 0,'0'0'971'0'0,"0"0"-224"0"0,0 0 220 0 0,0 0 376 0 0,0 0 140 0 0,0 0-59 0 0,0 0-187 0 0,0 0-220 0 0,0 0-171 0 0,36 0-112 0 0,116 1-101 0 0,-64-16 181 0 0,-74 9-646 0 0,2-1 5 0 0,-1 0-1 0 0,-1 0 0 0 0,1-2 0 0 0,-1 0 1 0 0,-1 0-1 0 0,0-2 0 0 0,0 1 0 0 0,-1-2 0 0 0,3-3-172 0 0,-10 10 36 0 0,0 0-1 0 0,-1-1 0 0 0,1 1 0 0 0,-1-1 0 0 0,0 0 1 0 0,-1 0-1 0 0,0-1 0 0 0,0 1 0 0 0,0-1 0 0 0,0 0 1 0 0,-1 0-1 0 0,0 0 0 0 0,-1 0 0 0 0,0 0 1 0 0,0 0-1 0 0,0 0 0 0 0,-1 0 0 0 0,0 0 0 0 0,0 0 1 0 0,-1-1-1 0 0,0 1 0 0 0,0-2-35 0 0,-3 3-6 0 0,1 1 1 0 0,0 0-1 0 0,-1 0 1 0 0,0 0-1 0 0,0 1 0 0 0,-1-1 1 0 0,1 1-1 0 0,-1 0 1 0 0,0 0-1 0 0,0 1 0 0 0,0-1 1 0 0,0 1-1 0 0,-1 0 1 0 0,1 1-1 0 0,-1-1 0 0 0,0 1 1 0 0,0 0-1 0 0,0 1 1 0 0,0-1-1 0 0,0 1 0 0 0,0 0 1 0 0,0 1-1 0 0,0-1 1 0 0,0 1-1 0 0,-1 1 0 0 0,1-1 1 0 0,0 1-1 0 0,0 0 1 0 0,0 0-1 0 0,0 1 0 0 0,0 0 1 0 0,0 0-1 0 0,0 0 1 0 0,1 1-1 0 0,-2 0 6 0 0,-12 9-5 0 0,1 0 0 0 0,0 1 0 0 0,1 0 0 0 0,1 2 0 0 0,0 0 0 0 0,1 1 0 0 0,1 0 0 0 0,0 1 0 0 0,1 1-1 0 0,1 0 1 0 0,1 1 0 0 0,0 0 0 0 0,2 1 0 0 0,0 0 0 0 0,1 0 0 0 0,1 1 0 0 0,1 0 0 0 0,1 0 0 0 0,0 1 0 0 0,2-1 0 0 0,1 1 0 0 0,0 0 0 0 0,2 10 5 0 0,2-23 1 0 0,0 0 1 0 0,0 0-1 0 0,1-1 0 0 0,0 1 1 0 0,1-1-1 0 0,-1 0 0 0 0,2 1 1 0 0,-1-2-1 0 0,1 1 1 0 0,0-1-1 0 0,1 1 0 0 0,0-1 1 0 0,0-1-1 0 0,0 1 0 0 0,1-1 1 0 0,0 0-1 0 0,0-1 1 0 0,1 0-1 0 0,-1 0 0 0 0,1 0 1 0 0,0-1-1 0 0,1 0 0 0 0,-1-1 1 0 0,1 0-1 0 0,-1 0 1 0 0,1-1-1 0 0,0 0 0 0 0,0 0 1 0 0,0-1-1 0 0,0-1 0 0 0,0 1 1 0 0,0-1-1 0 0,0-1 1 0 0,8 0-2 0 0,85-4-609 0 0,-37-10-5472 0 0,-45 8-5617 0 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4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5681 0 0,'0'0'4357'0'0,"0"0"-2436"0"0,0 0-793 0 0,0 0 8 0 0,0 0 68 0 0,0 0 34 0 0,0 0-81 0 0,0 0-235 0 0,0 0-265 0 0,0 0-226 0 0,0 0-76 0 0,0 0 61 0 0,0 0 92 0 0,-2 6 98 0 0,8 113 2132 0 0,5 185-887 0 0,-33 76-1185 0 0,19-122-472 0 0,4-258-191 0 0,-1-1-1 0 0,0 1 1 0 0,0 0 0 0 0,0 0 0 0 0,1-1 0 0 0,-1 1 0 0 0,0 0-1 0 0,0 0 1 0 0,1-1 0 0 0,-1 1 0 0 0,0 0 0 0 0,1 0 0 0 0,-1 0-1 0 0,0 0 1 0 0,0-1 0 0 0,1 1 0 0 0,-1 0 0 0 0,0 0 0 0 0,1 0-1 0 0,-1 0 1 0 0,1 0 0 0 0,-1 0 0 0 0,0 0 0 0 0,1 0 0 0 0,-1 0-1 0 0,0 0 1 0 0,1 0 0 0 0,-1 0 0 0 0,0 0 0 0 0,1 0-1 0 0,-1 0 1 0 0,0 0 0 0 0,1 0 0 0 0,-1 1 0 0 0,0-1 0 0 0,1 0-1 0 0,-1 0 1 0 0,0 0 0 0 0,0 1 0 0 0,1-1 0 0 0,-1 0 0 0 0,0 0-1 0 0,1 1 1 0 0,-1-1 0 0 0,0 0 0 0 0,0 0 0 0 0,0 1 0 0 0,1-1-1 0 0,-1 0 1 0 0,0 1 0 0 0,0-1 0 0 0,0 0 0 0 0,0 1 0 0 0,0-1-1 0 0,0 0 1 0 0,0 1 0 0 0,1-1 0 0 0,-1 1-3 0 0,19-31 234 0 0,-18 29-232 0 0,35-60 95 0 0,3 1 1 0 0,2 2-1 0 0,33-35-97 0 0,-68 85-10 0 0,1 0 0 0 0,-1 1-1 0 0,1 0 1 0 0,0 1 0 0 0,1-1 0 0 0,-1 1 0 0 0,1 1 0 0 0,1-1-1 0 0,-1 1 1 0 0,1 1 0 0 0,-1-1 0 0 0,1 2 0 0 0,1-1 0 0 0,-1 1-1 0 0,0 1 1 0 0,6-1 10 0 0,-12 5 2 0 0,0 0 0 0 0,0 1 0 0 0,0-1 0 0 0,0 1 0 0 0,0 0-1 0 0,-1 0 1 0 0,1 0 0 0 0,-1 0 0 0 0,0 1 0 0 0,0-1 0 0 0,0 1 0 0 0,0-1-1 0 0,-1 1 1 0 0,1 0 0 0 0,-1-1 0 0 0,0 1 0 0 0,0 0 0 0 0,-1 0 0 0 0,1 0-1 0 0,-1 0 1 0 0,1 0 0 0 0,-1 0 0 0 0,-1 3-2 0 0,2 275 219 0 0,10-255-454 0 0,-11-27 52 0 0,15-10-3868 0 0,-4 4-3870 0 0,-6 2-3757 0 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5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1 375 7442 0 0,'0'0'1929'0'0,"0"0"-46"0"0,0 0 121 0 0,0 0-113 0 0,0 0-144 0 0,0 0-139 0 0,0 0-185 0 0,0 0-155 0 0,0 0-174 0 0,35-7-134 0 0,112-24-116 0 0,-67-1 311 0 0,-69 24-963 0 0,5-3 53 0 0,-1 0 1 0 0,0-2-1 0 0,-1 1 0 0 0,0-2 0 0 0,-1 0 0 0 0,-1-1 1 0 0,0 0-1 0 0,3-6-245 0 0,-8 9 148 0 0,-2 6-112 0 0,0-1 0 0 0,-1 1 1 0 0,0-1-1 0 0,-1 0 1 0 0,1 0-1 0 0,-1 0 1 0 0,-1 0-1 0 0,1-1 1 0 0,-1 1-1 0 0,-1-1 0 0 0,1 0 1 0 0,-1 1-1 0 0,-1-1 1 0 0,1 0-1 0 0,-1 1 1 0 0,-1-1-37 0 0,-2 4-3 0 0,0 1 0 0 0,-1 0 0 0 0,1 0 0 0 0,-1 0 1 0 0,0 0-1 0 0,0 1 0 0 0,0 0 0 0 0,0 0 0 0 0,-1 0 0 0 0,1 0 1 0 0,0 0-1 0 0,-1 1 0 0 0,1 0 0 0 0,-1 0 0 0 0,0 0 1 0 0,1 1-1 0 0,-1-1 0 0 0,0 1 0 0 0,1 0 0 0 0,-1 1 0 0 0,0-1 1 0 0,0 1-1 0 0,1 0 0 0 0,-1 0 0 0 0,1 0 0 0 0,-3 1 3 0 0,-9 5-17 0 0,0 1 0 0 0,1 1 0 0 0,0 0 0 0 0,0 0 0 0 0,1 2 0 0 0,0 0 0 0 0,1 0 0 0 0,1 1 0 0 0,0 1 0 0 0,0 0 0 0 0,1 1 0 0 0,1 0 0 0 0,-4 6 17 0 0,7-11 0 0 0,0 0-1 0 0,0 1 1 0 0,0 0 0 0 0,1 0-1 0 0,1 1 1 0 0,0-1 0 0 0,0 1-1 0 0,1 0 1 0 0,0 1 0 0 0,1-1-1 0 0,0 0 1 0 0,1 1 0 0 0,1 0-1 0 0,0 0 1 0 0,0-1 0 0 0,1 1-1 0 0,0 0 1 0 0,1 0 0 0 0,1 0-1 0 0,0-1 1 0 0,0 1 0 0 0,1-1-1 0 0,1 1 1 0 0,4 10 0 0 0,8-2 30 0 0,2 0-1 0 0,0-1 1 0 0,1 0 0 0 0,1-2-1 0 0,0-1 1 0 0,2 0-1 0 0,0-1 1 0 0,0-1 0 0 0,1-2-1 0 0,1 0 1 0 0,0-1 0 0 0,1-2-1 0 0,7 2-29 0 0,-21-7-7 0 0,1 0 0 0 0,0 0 0 0 0,1-2 0 0 0,-1 1 0 0 0,0-2 0 0 0,1 1 0 0 0,-1-2 0 0 0,1 1 0 0 0,-1-2-1 0 0,1 0 1 0 0,-1 0 0 0 0,1-1 0 0 0,7-3 7 0 0,49-31-2882 0 0,-53 24-2906 0 0,-6 3-6720 0 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4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50 12251 0 0,'0'0'2116'0'0,"0"0"-541"0"0,0 0-309 0 0,0 0-85 0 0,0 0-133 0 0,0 0-203 0 0,0 0-161 0 0,0 0-93 0 0,0 0-50 0 0,0 0-27 0 0,0 0-57 0 0,0 0-80 0 0,-34 12-50 0 0,-108 40-48 0 0,58-11 140 0 0,71-34-375 0 0,1 0 0 0 0,0 1 0 0 0,1 1 1 0 0,0 0-1 0 0,0 0 0 0 0,1 1 1 0 0,0 1-1 0 0,1 0 0 0 0,0 0 1 0 0,0 0-1 0 0,1 1 0 0 0,1 1 0 0 0,0-1 1 0 0,-1 5-45 0 0,7-14 10 0 0,0 0-1 0 0,1 0 1 0 0,-1 0 0 0 0,1 0 0 0 0,0 0 0 0 0,0 0-1 0 0,0 0 1 0 0,0 0 0 0 0,0 0 0 0 0,1 0 0 0 0,-1 0 0 0 0,1 0-1 0 0,0 0 1 0 0,0 0 0 0 0,0 0 0 0 0,0 0 0 0 0,1-1-1 0 0,-1 1 1 0 0,1 0 0 0 0,-1-1 0 0 0,1 1 0 0 0,0-1 0 0 0,0 0-1 0 0,0 1 1 0 0,0-1 0 0 0,1 0 0 0 0,-1 0 0 0 0,0-1-1 0 0,1 1 1 0 0,-1 0 0 0 0,1-1 0 0 0,0 1 0 0 0,0-1 0 0 0,-1 0-1 0 0,1 0 1 0 0,0 0 0 0 0,0-1 0 0 0,0 1 0 0 0,0 0-1 0 0,0-1 1 0 0,0 0 0 0 0,0 0 0 0 0,0 0 0 0 0,0 0 0 0 0,0 0-1 0 0,0-1 1 0 0,3 0-10 0 0,9 0 105 0 0,0 0-1 0 0,0 0 1 0 0,0-2 0 0 0,-1 0-1 0 0,1-1 1 0 0,-1 0 0 0 0,0-1-1 0 0,0 0 1 0 0,-1-1-1 0 0,1-1 1 0 0,10-8-105 0 0,198-161 455 0 0,-218 172-456 0 0,1 0 1 0 0,0 0-1 0 0,0 1 1 0 0,0 0-1 0 0,0 0 1 0 0,0 0-1 0 0,1 0 1 0 0,-1 1-1 0 0,1 0 0 0 0,0 0 1 0 0,-1 0-1 0 0,1 1 1 0 0,0 0-1 0 0,0 0 1 0 0,1 0 0 0 0,1 41-47 0 0,-9 3 64 0 0,-1-29-12 0 0,1 1-1 0 0,1 0 1 0 0,1 0-1 0 0,0 0 1 0 0,0 0-1 0 0,2 0 1 0 0,0-1-1 0 0,0 1 1 0 0,2-1-1 0 0,0 0 1 0 0,0 0-5 0 0,-2-6-51 0 0,1 0-1 0 0,-1 0 1 0 0,1 0 0 0 0,1-1 0 0 0,-1 1-1 0 0,1-1 1 0 0,1 0 0 0 0,-1-1-1 0 0,1 0 1 0 0,0 1 0 0 0,1-2 0 0 0,0 1-1 0 0,-1-1 1 0 0,2 0 0 0 0,-1 0 0 0 0,0-1-1 0 0,1 0 1 0 0,0 0 0 0 0,0-1 0 0 0,0 0-1 0 0,0-1 1 0 0,1 0 0 0 0,5 1 51 0 0,-10-3-273 0 0,25-1-1047 0 0,-11-5-4147 0 0,-13 2-4678 0 0</inkml:trace>
  <inkml:trace contextRef="#ctx0" brushRef="#br0" timeOffset="477.219">903 19 7730 0 0,'0'0'2982'0'0,"0"0"-1329"0"0,0 0-451 0 0,0 0 51 0 0,0 0 61 0 0,0 0-15 0 0,0 0-183 0 0,0 0-261 0 0,0 0-223 0 0,0 0-109 0 0,0 0-47 0 0,0 0-40 0 0,0 0-2 0 0,10 20 1299 0 0,34 223 624 0 0,-9-117-2128 0 0,-35-125-200 0 0,1 0 1 0 0,0 0-1 0 0,-1 0 0 0 0,1 0 0 0 0,0 0 0 0 0,0 0 1 0 0,0 0-1 0 0,0 0 0 0 0,0 0 0 0 0,0 0 0 0 0,0 0 0 0 0,0-1 1 0 0,0 1-1 0 0,0 0 0 0 0,0-1 0 0 0,0 1 0 0 0,1-1 1 0 0,-1 1-1 0 0,0-1 0 0 0,0 0 0 0 0,1 1 0 0 0,-1-1 0 0 0,0 0 1 0 0,1 0-1 0 0,-1 0 0 0 0,0 0 0 0 0,0 0 0 0 0,1 0 1 0 0,-1-1-1 0 0,0 1 0 0 0,1 0 0 0 0,-1-1 0 0 0,0 1 0 0 0,0 0 1 0 0,0-1-1 0 0,1 0 0 0 0,-1 1 0 0 0,0-1 0 0 0,0 0 1 0 0,0 1-1 0 0,0-1 0 0 0,0 0 0 0 0,0 0 0 0 0,0 0 0 0 0,0 0 1 0 0,-1 0-1 0 0,1 0 0 0 0,0 0 0 0 0,0 0 0 0 0,-1 0 0 0 0,1-1 1 0 0,-1 1-1 0 0,1 0 0 0 0,-1 0 0 0 0,1 0 0 0 0,-1-1 1 0 0,0 1-1 0 0,0 0 0 0 0,0-2-29 0 0,81-165 977 0 0,-53 98-834 0 0,7-33-85 0 0,-22 49-1016 0 0,-6 53-8040 0 0,-6 1 4684 0 0,3 0-7595 0 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7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4081 0 0,'0'0'1404'0'0,"0"0"-485"0"0,0 0-159 0 0,0 0 196 0 0,0 0 251 0 0,0 0 126 0 0,0 0-34 0 0,0 0-155 0 0,0 0-188 0 0,0 0-114 0 0,0 0-89 0 0,4 10-69 0 0,79 188 3833 0 0,36 94-2200 0 0,-77-196-1855 0 0,-7-11 143 0 0,-35-84-557 0 0,2-6 2680 0 0,7-18-2448 0 0,35-154 10 0 0,96-230-194 0 0,-127 369-102 0 0,-13 37-10 0 0,0 1-14 0 0,0 0-10 0 0,0 0-12 0 0,0 0-23 0 0,0 0-10 0 0,0 0-28 0 0,0 0-27 0 0,0 0-17 0 0,0 0-34 0 0,0 0-29 0 0,0 0-17 0 0,0 0-35 0 0,0 0-43 0 0,0 0-61 0 0,0 0-113 0 0,0 0-216 0 0,15-1-9909 0 0,-13-2-469 0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43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30 0 0 0,'0'0'697'0'0,"0"0"228"0"0,0 0-118 0 0,0 0-227 0 0,0 0-112 0 0,0 0-27 0 0,0 0 33 0 0,0 0 68 0 0,0 0 39 0 0,0 0 7 0 0,0 0-19 0 0,-3-5-51 0 0,-6-15-68 0 0,6 16-58 0 0,3 4-66 0 0,0 0-99 0 0,0 18 1286 0 0,17 56 898 0 0,-14 17-742 0 0,-4 0 0 0 0,-10 70-1669 0 0,3-52 703 0 0,-11 970 2570 0 0,20-809-2878 0 0,19 274 197 0 0,-7-289-321 0 0,-10 167 286 0 0,36-76-217 0 0,-36-44 25 0 0,-17-33-3 0 0,0 22 15 0 0,22 22-138 0 0,-6-52-42 0 0,-23-109 33 0 0,0 38-77 0 0,23-9-60 0 0,3-156-67 0 0,3 20-2565 0 0,-9-47 332 0 0,0 1 135 0 0,1 0-4209 0 0,-2-2-4640 0 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8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27 297 6097 0 0,'0'0'1299'0'0,"0"0"-65"0"0,0 0 79 0 0,0 0 133 0 0,0 0 116 0 0,0 0-54 0 0,0 0-176 0 0,0 0-210 0 0,0 0-207 0 0,0 0-187 0 0,0 0-141 0 0,0 0-87 0 0,0 0-57 0 0,-5-4-35 0 0,-17-11-3 0 0,63-4 3005 0 0,-18 12-3151 0 0,0 2-1 0 0,1 0 0 0 0,0 2 0 0 0,0 0 1 0 0,0 2-1 0 0,0 1 0 0 0,0 1 1 0 0,3 1-259 0 0,35-1 136 0 0,77 3 2171 0 0,-161-27-1973 0 0,-82-82-195 0 0,100 101-253 0 0,-1-1 1 0 0,1 0 0 0 0,1-1 0 0 0,-1 1-1 0 0,1 0 1 0 0,0-1 0 0 0,0 0-1 0 0,0 0 1 0 0,1 0 0 0 0,0 0 0 0 0,0 0-1 0 0,1 0 1 0 0,0-1 0 0 0,-1-5 113 0 0,36-7-6094 0 0,-18 15-2713 0 0,-16 4 8357 0 0,10-1-11457 0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9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 0 0 0,'0'0'1350'0'0,"0"0"-41"0"0,0 0 297 0 0,0 0 312 0 0,0 0 135 0 0,0 0-51 0 0,0 0-269 0 0,0 0-329 0 0,0 0-305 0 0,0 0-234 0 0,0 0-122 0 0,0 0-93 0 0,0 0-61 0 0,-2 3 1718 0 0,84 1 2635 0 0,48-3-3642 0 0,65-9-259 0 0,-195 8-1016 0 0,0 0-9 0 0,0 0 4 0 0,0 0-2 0 0,0 0-2 0 0,0 0-8 0 0,-6-2-3176 0 0,-1 0-9242 0 0,5 2 1014 0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9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7306 0 0,'0'0'2265'0'0,"0"0"-391"0"0,0 0-155 0 0,0 0-48 0 0,0 0-80 0 0,0 0-237 0 0,0 0-342 0 0,0 0-288 0 0,0 0-262 0 0,0 0-154 0 0,0 0-16 0 0,0 0 37 0 0,5 0 81 0 0,244 15 4645 0 0,-149-14-4995 0 0,-82-5-150 0 0,-9 1-1457 0 0,-1 2-4599 0 0,-4 1-5718 0 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0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1 143 2216 0 0,'0'0'1977'0'0,"0"0"-550"0"0,0 0-111 0 0,0 0 199 0 0,0 0 124 0 0,0 0 30 0 0,0 0-113 0 0,0 0-208 0 0,0 0-169 0 0,0 0-113 0 0,0 0-101 0 0,0 0-98 0 0,0 0-64 0 0,1-3-67 0 0,3-10-45 0 0,-3 10-63 0 0,-1 3-88 0 0,0 0-108 0 0,2 24 1383 0 0,19 54-358 0 0,-10-14-1089 0 0,-3 0 0 0 0,-2 1 1 0 0,-3 0-1 0 0,-3 1 0 0 0,-4 5-368 0 0,-9 149 374 0 0,13-101-209 0 0,0-119-150 0 0,0 0 17 0 0,0 0-27 0 0,0 0 7 0 0,0 0-3 0 0,0 0-21 0 0,0 0 16 0 0,0 0 3 0 0,0 0-31 0 0,0 0-12 0 0,0 0-21 0 0,0 0-33 0 0,0 0-40 0 0,0 0-60 0 0,0 0-91 0 0,0 0-145 0 0,0 0-211 0 0,0 0-329 0 0,0 0-487 0 0,0 0-930 0 0,0 0-2955 0 0,0 0-6256 0 0</inkml:trace>
  <inkml:trace contextRef="#ctx0" brushRef="#br0" timeOffset="1416.579">409 386 4481 0 0,'0'0'2742'0'0,"0"0"-930"0"0,0 0-307 0 0,0 0 27 0 0,0 0 42 0 0,0 0-111 0 0,0 0-229 0 0,0 0-292 0 0,0 0-270 0 0,0 0-198 0 0,0 0-152 0 0,0 0-46 0 0,17 16 1358 0 0,-10-8-1324 0 0,0 0 0 0 0,0 1 0 0 0,-1 0 0 0 0,0 0 0 0 0,-1 0 0 0 0,0 0 0 0 0,0 1-1 0 0,-1 0 1 0 0,0 0 0 0 0,1 8-310 0 0,9 20 430 0 0,13 34 126 0 0,-4 1 1 0 0,-3 2 0 0 0,9 62-557 0 0,-20-56 345 0 0,-8-81-336 0 0,6-9 1241 0 0,-3-20-1256 0 0,0 1 0 0 0,2-1-1 0 0,2 1 1 0 0,0 0 0 0 0,2 1 0 0 0,0 0 0 0 0,2 0 0 0 0,2 1-1 0 0,0 1 1 0 0,1 0 0 0 0,2 1 0 0 0,0 1 0 0 0,16-16 6 0 0,49-79 15 0 0,-58 61 42 0 0,-24 56-56 0 0,0 1 17 0 0,0 0 2 0 0,0 0 5 0 0,0 0-13 0 0,0 0-7 0 0,0 0-7 0 0,0 0 8 0 0,0 0 8 0 0,0 0-5 0 0,0 0-4 0 0,0 0-11 0 0,0 0-8 0 0,0 0 5 0 0,0 0 4 0 0,0 0 6 0 0,0 0-13 0 0,0 0-3 0 0,0 0 6 0 0,0 0-3 0 0,0 0-13 0 0,0 0 2 0 0,0 0-14 0 0,0 0-7 0 0,0 0 9 0 0,0 0 1 0 0,0 0-6 0 0,0 0-9 0 0,0 0-20 0 0,0 0-45 0 0,0-5-2737 0 0,0 2-4081 0 0,0-1-4272 0 0</inkml:trace>
  <inkml:trace contextRef="#ctx0" brushRef="#br0" timeOffset="2102.419">299 186 9298 0 0,'0'0'1782'0'0,"0"0"-331"0"0,0 0-43 0 0,0 0 164 0 0,0 0 21 0 0,0 0-204 0 0,0 0-344 0 0,0 0-339 0 0,0 0-234 0 0,0 0-110 0 0,0 0-42 0 0,0 0 0 0 0,0 0 11 0 0,5 0 29 0 0,474 4 2906 0 0,-395-16-1464 0 0,-121-7-1628 0 0,25 13-166 0 0,0-1 0 0 0,1-1-1 0 0,0 1 1 0 0,0-2 0 0 0,1 1-1 0 0,0-1 1 0 0,1-1 0 0 0,-1 0-1 0 0,-6-10-7 0 0,-21-22 17 0 0,23 20-1247 0 0,14 22 459 0 0,0 0-545 0 0,0 0-958 0 0,0 0-3038 0 0,0 0-6433 0 0</inkml:trace>
  <inkml:trace contextRef="#ctx0" brushRef="#br0" timeOffset="3032.049">1097 82 3537 0 0,'0'0'1425'0'0,"0"0"-148"0"0,0 0 46 0 0,0 0 288 0 0,0 0 157 0 0,0 0-49 0 0,0 0-165 0 0,0 0-298 0 0,0 0-200 0 0,0 0-134 0 0,0 0-111 0 0,0 0-66 0 0,0 0-47 0 0,1-5-36 0 0,-1-1-1127 0 0,2-4 3034 0 0,-1 28-284 0 0,15 120-400 0 0,0 56-241 0 0,-8 125-1644 0 0,-22-155 195 0 0,8-121-201 0 0,-1 7-45 0 0,8-49-6356 0 0,1-6-56 0 0,1 2-5662 0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9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39 1264 0 0,'0'0'3482'0'0,"0"0"-1512"0"0,0 0-299 0 0,0 0 73 0 0,0 0 68 0 0,0 0-84 0 0,0 0-245 0 0,0 0-185 0 0,0 0-185 0 0,0 0-170 0 0,0 0-103 0 0,0 0-73 0 0,0 0-118 0 0,-3-6-71 0 0,-6-20-86 0 0,-25 20 1644 0 0,-65 21-393 0 0,37 15-1258 0 0,50-22-364 0 0,-1 20 420 0 0,13-25-521 0 0,0 1 0 0 0,0 0 0 0 0,0-1 0 0 0,1 1 0 0 0,-1 0 0 0 0,1-1 0 0 0,-1 1 0 0 0,1-1 0 0 0,1 1 0 0 0,-1-1 0 0 0,0 1 0 0 0,1-1 0 0 0,-1 0 0 0 0,1 0 0 0 0,0 0 0 0 0,0 0 0 0 0,1 0 0 0 0,-1 0 0 0 0,1 0 0 0 0,-1-1 0 0 0,1 1 0 0 0,0-1 0 0 0,0 0-1 0 0,0 1 1 0 0,0-1 0 0 0,0-1 0 0 0,0 1 0 0 0,0 0 0 0 0,1-1 0 0 0,0 0-20 0 0,101 50 267 0 0,-58-16-196 0 0,-43-30-39 0 0,0 0-1 0 0,0 1 1 0 0,-1-1 0 0 0,1 1 0 0 0,-1 0 0 0 0,-1 0 0 0 0,1 0 0 0 0,-1 0 0 0 0,0 1 0 0 0,-1-1 0 0 0,1 0 0 0 0,-1 1 0 0 0,-1-1 0 0 0,1 1 0 0 0,-1 0-1 0 0,0-1 1 0 0,-1 6-32 0 0,-45 60 866 0 0,39-67-848 0 0,0-1 0 0 0,0 1 0 0 0,0-2 0 0 0,0 1-1 0 0,-1-1 1 0 0,1 0 0 0 0,-1-1 0 0 0,0 1 0 0 0,0-2 0 0 0,0 1 0 0 0,0-1 0 0 0,0 0 0 0 0,0-1-1 0 0,0 0 1 0 0,0 0 0 0 0,0-1 0 0 0,0 0 0 0 0,-5-1-18 0 0,-21 1-42 0 0,-1-10-238 0 0,34 10 55 0 0,1 1 0 0 0,-1-1 0 0 0,1 0 0 0 0,-1 1 0 0 0,1-1 0 0 0,0 0 0 0 0,-1 1 0 0 0,1-1 0 0 0,0 0 0 0 0,0 0 0 0 0,-1 1 0 0 0,1-1 0 0 0,0 0 0 0 0,0 0 0 0 0,0 0 0 0 0,0 1 0 0 0,0-1 0 0 0,0 0 0 0 0,0 0 0 0 0,0 0-1 0 0,0 1 1 0 0,0-1 0 0 0,1 0 0 0 0,-1 0 0 0 0,0 0 0 0 0,0 1 0 0 0,1-1 0 0 0,-1 0 0 0 0,0 1 0 0 0,1-1 0 0 0,-1 0 0 0 0,1 1 0 0 0,-1-1 0 0 0,1 0 0 0 0,-1 1 0 0 0,1-1 0 0 0,0 1 0 0 0,-1-1 0 0 0,1 1 0 0 0,0-1 0 0 0,-1 1 0 0 0,1 0 0 0 0,0-1 0 0 0,0 1 0 0 0,-1 0 0 0 0,1-1 0 0 0,0 1 0 0 0,0 0 225 0 0,4-4-3278 0 0,0 0-8391 0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9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51 717 11883 0 0,'0'0'2103'0'0,"0"0"-1270"0"0,0 0-325 0 0,0 0 232 0 0,0 0 229 0 0,0 0 90 0 0,0 0-70 0 0,0 0-155 0 0,0 0-112 0 0,0 0-100 0 0,0 0-46 0 0,0 0-16 0 0,0 0-65 0 0,5 20-50 0 0,15 62-30 0 0,-25-32 361 0 0,0-41-565 0 0,-60 119 877 0 0,65-125-1098 0 0,18-27-7539 0 0,-14 18 2758 0 0,1-1-6751 0 0</inkml:trace>
  <inkml:trace contextRef="#ctx0" brushRef="#br0" timeOffset="309.064">95 255 16860 0 0,'0'0'2032'0'0,"0"0"-1376"0"0,0 0-224 0 0,0 0 56 0 0,0 0 88 0 0,0 0-39 0 0,0 0-177 0 0,0 0-240 0 0,0 0-184 0 0,0 0-32 0 0,0 0-40 0 0,0 0-48 0 0,0 0-72 0 0,0 0-145 0 0,-17 42-175 0 0,22-30-320 0 0,-3-4-1416 0 0,4-8-7931 0 0</inkml:trace>
  <inkml:trace contextRef="#ctx0" brushRef="#br0" timeOffset="816.766">205 941 7362 0 0,'0'0'1723'0'0,"0"0"-235"0"0,0 0 144 0 0,0 0 206 0 0,0 0-51 0 0,0 0-335 0 0,0 0-442 0 0,0 0-334 0 0,0 0-176 0 0,0 0-68 0 0,0 0-46 0 0,0 0-32 0 0,0 0 4 0 0,8-11-23 0 0,59-79 921 0 0,71-171 16 0 0,-123 215-1233 0 0,-14 45-41 0 0,-1 1-12 0 0,0 0-17 0 0,0 0-40 0 0,-9 20-235 0 0,2 0 308 0 0,2 0-1 0 0,0 0 1 0 0,0 0 0 0 0,2 1 0 0 0,1-1 0 0 0,0 1 0 0 0,2 0 0 0 0,0-1-1 0 0,2 1 1 0 0,0 2-2 0 0,-2-20 31 0 0,0 1-1 0 0,1 0 0 0 0,-1-1 0 0 0,1 1 0 0 0,0-1 1 0 0,0 0-1 0 0,0 1 0 0 0,0-1 0 0 0,0 0 1 0 0,1 1-1 0 0,0-1 0 0 0,-1 0 0 0 0,1 0 0 0 0,1 0 1 0 0,-1 0-1 0 0,0-1 0 0 0,0 1 0 0 0,1-1 1 0 0,0 1-1 0 0,-1-1 0 0 0,1 0 0 0 0,0 0 0 0 0,0 0 1 0 0,0 0-1 0 0,1-1 0 0 0,-1 1 0 0 0,0-1 1 0 0,0 0-1 0 0,1 0 0 0 0,-1 0 0 0 0,1 0 0 0 0,-1-1 1 0 0,1 1-1 0 0,-1-1 0 0 0,1 0 0 0 0,0 0 0 0 0,-1 0 1 0 0,1 0-1 0 0,-1-1 0 0 0,1 0 0 0 0,-1 1 1 0 0,1-1-1 0 0,-1 0 0 0 0,0-1 0 0 0,0 1 0 0 0,1-1 1 0 0,-1 1-1 0 0,0-1 0 0 0,0 0 0 0 0,1-1-30 0 0,11-12 250 0 0,0 0 0 0 0,-2 0 0 0 0,0-2 0 0 0,0 1 0 0 0,-2-2 0 0 0,0 0 0 0 0,-1 0 0 0 0,0-1 0 0 0,-2 0 0 0 0,0 0 0 0 0,-1-3-250 0 0,29-48 243 0 0,-30 62-241 0 0,0-1 1 0 0,-1 0 0 0 0,0-1-1 0 0,-1 1 1 0 0,0-1-1 0 0,0 0 1 0 0,-1 0-1 0 0,0 0 1 0 0,-1 0 0 0 0,0-1-1 0 0,-1 1 1 0 0,0-1-3 0 0,-38 12-3606 0 0,22 11 157 0 0,6-3-3013 0 0,1 0-5697 0 0</inkml:trace>
  <inkml:trace contextRef="#ctx0" brushRef="#br0" timeOffset="1284.37">1043 536 12995 0 0,'0'0'1299'0'0,"0"0"-360"0"0,0 0-23 0 0,0 0 93 0 0,0 0 44 0 0,0 0-105 0 0,0 0-220 0 0,0 0-148 0 0,0 0-99 0 0,0 0-50 0 0,0 0-23 0 0,0 0-52 0 0,0 0-69 0 0,-16 16-47 0 0,-50 48-34 0 0,26-5 222 0 0,36-44-335 0 0,-1-2-36 0 0,1 1 0 0 0,0-1 0 0 0,1 1-1 0 0,1 0 1 0 0,0-1 0 0 0,1 1 0 0 0,0 0 0 0 0,1 0 0 0 0,0 0-1 0 0,2 0-56 0 0,-2-8 41 0 0,1 0-1 0 0,0 0 0 0 0,1 0 0 0 0,-1-1 1 0 0,1 1-1 0 0,0-1 0 0 0,1 1 1 0 0,-1-1-1 0 0,1 0 0 0 0,0 1 0 0 0,0-1 1 0 0,1-1-1 0 0,0 1 0 0 0,0-1 1 0 0,0 1-1 0 0,0-1 0 0 0,0 0 0 0 0,1 0 1 0 0,0-1-1 0 0,0 0 0 0 0,0 1 0 0 0,0-2 1 0 0,0 1-1 0 0,2 0-40 0 0,1 0 110 0 0,-1 0-1 0 0,1 0 1 0 0,0-1-1 0 0,-1 0 1 0 0,1-1-1 0 0,0 0 1 0 0,0 0 0 0 0,0 0-1 0 0,0-1 1 0 0,0 0-1 0 0,0-1 1 0 0,0 0 0 0 0,0 0-1 0 0,0-1 1 0 0,0 0-1 0 0,0 0 1 0 0,-1-1-1 0 0,6-2-109 0 0,2-3 163 0 0,0-1 0 0 0,-1 0 0 0 0,0-1-1 0 0,0-1 1 0 0,-1 0 0 0 0,-1-1-1 0 0,1 0 1 0 0,-2-1 0 0 0,0 0-1 0 0,-1-1 1 0 0,4-7-163 0 0,-6 7 44 0 0,-1 0 0 0 0,0-1 1 0 0,-1 0-1 0 0,-1 0 0 0 0,-1 0 0 0 0,0-1 0 0 0,-1 1 0 0 0,0-1 0 0 0,-1 0 0 0 0,-1 0 1 0 0,-1 0-1 0 0,-1-10-44 0 0,1 18-36 0 0,-1-1 1 0 0,1 1-1 0 0,-2-1 0 0 0,1 1 1 0 0,-2-1-1 0 0,1 1 1 0 0,-1 0-1 0 0,0 0 1 0 0,0 0-1 0 0,-1 1 0 0 0,0-1 1 0 0,-1 1-1 0 0,0 0 1 0 0,0 0-1 0 0,0 0 1 0 0,-1 1-1 0 0,0-1 0 0 0,0 1 1 0 0,0 1-1 0 0,-1-1 1 0 0,0 1-1 0 0,0 1 1 0 0,0-1-1 0 0,-2 1 36 0 0,2 1-177 0 0,0 0 0 0 0,0 1 0 0 0,-1 0 0 0 0,1 1 0 0 0,0-1 0 0 0,-1 1 0 0 0,1 1 0 0 0,-1 0-1 0 0,1 0 1 0 0,-1 0 0 0 0,1 1 0 0 0,-1 0 0 0 0,-1 1 177 0 0,-57 17-7976 0 0,47-14-3883 0 0</inkml:trace>
  <inkml:trace contextRef="#ctx0" brushRef="#br0" timeOffset="1675.117">823 733 13483 0 0,'0'0'1887'0'0,"0"0"-655"0"0,0 0-202 0 0,0 0-29 0 0,0 0-27 0 0,0 0-79 0 0,0 0-119 0 0,0 0-89 0 0,0 0-58 0 0,0 0-66 0 0,0 0-94 0 0,0 0-103 0 0,0 0-81 0 0,19-4-47 0 0,120-27 391 0 0,-35 12-254 0 0,-56 60-130 0 0,-39-35-170 0 0,0 0 0 0 0,0-1 0 0 0,1 0 0 0 0,-1-1 0 0 0,1 0 0 0 0,0 0 0 0 0,0-1 0 0 0,1-1 1 0 0,-1 0-1 0 0,0 0 0 0 0,1-1 0 0 0,0 0 0 0 0,-1 0 0 0 0,1-2 0 0 0,-1 1 0 0 0,2-2-75 0 0,-8 2-155 0 0,8-1-1093 0 0,0-1-4889 0 0,-7 2-5774 0 0</inkml:trace>
  <inkml:trace contextRef="#ctx0" brushRef="#br0" timeOffset="2524.527">1540 763 5289 0 0,'0'0'2033'0'0,"0"0"-128"0"0,0 0-52 0 0,0 0-137 0 0,0 0-185 0 0,0 0-220 0 0,0 0-243 0 0,0 0-166 0 0,0 0-131 0 0,0 0-133 0 0,0 0-88 0 0,0 0-105 0 0,0 0-62 0 0,21 4 1960 0 0,210-38 1891 0 0,-214 33-4175 0 0,1-1 503 0 0,-28 1-2739 0 0,7 3 839 0 0,-2 0-3992 0 0,2-2-5136 0 0</inkml:trace>
  <inkml:trace contextRef="#ctx0" brushRef="#br0" timeOffset="3013.269">1650 490 10218 0 0,'0'0'1954'0'0,"0"0"-332"0"0,0 0-137 0 0,0 0 29 0 0,0 0-27 0 0,0 0-156 0 0,0 0-238 0 0,0 0-247 0 0,0 0-183 0 0,0 0-104 0 0,0 0-67 0 0,0 0-75 0 0,0 24 1293 0 0,-3 406 1288 0 0,1-416-3421 0 0,0 9 839 0 0,3-21-3750 0 0,3-6-3343 0 0,0 0-4981 0 0</inkml:trace>
  <inkml:trace contextRef="#ctx0" brushRef="#br0" timeOffset="4085.738">1850 644 2865 0 0,'0'0'1700'0'0,"0"0"-921"0"0,0 0-203 0 0,0 0 296 0 0,0 0 330 0 0,0 0 239 0 0,0 0-12 0 0,0 0-168 0 0,0 0-143 0 0,0 0-125 0 0,0 0-59 0 0,0 0-45 0 0,0 0-8 0 0,16 3-5 0 0,50 7-24 0 0,-62-9-722 0 0,-1-1 0 0 0,1 1 0 0 0,-1-1 0 0 0,1 0 1 0 0,0 0-1 0 0,-1 0 0 0 0,1-1 0 0 0,-1 1 0 0 0,1-1 0 0 0,-1 0 0 0 0,1 0 0 0 0,-1 0 1 0 0,1 0-1 0 0,-1-1 0 0 0,0 1 0 0 0,0-1 0 0 0,0 0 0 0 0,0 0 0 0 0,0 0 0 0 0,0 0 0 0 0,2-3-130 0 0,9-5 353 0 0,2-2-50 0 0,0 0 0 0 0,0-1 0 0 0,-1-1 1 0 0,0 0-1 0 0,-1-1 0 0 0,-1-1 0 0 0,-1 0 0 0 0,4-7-302 0 0,-6 4 737 0 0,-9 19-584 0 0,-1 0-36 0 0,0 0-55 0 0,0 9-99 0 0,0 937 636 0 0,2-934-593 0 0,-1 0-1 0 0,-1 0 1 0 0,0 0 0 0 0,-1 0-1 0 0,0 0 1 0 0,-1 0-1 0 0,0 0 1 0 0,0-1-1 0 0,-2 1 1 0 0,1-1 0 0 0,-2 1-1 0 0,1-1 1 0 0,-1 0-1 0 0,-1-1 1 0 0,0 1-1 0 0,-1-1 1 0 0,0 0 0 0 0,0-1-1 0 0,-1 1 1 0 0,0-2-1 0 0,-1 1 1 0 0,0-1 0 0 0,0 0-1 0 0,-1-1 1 0 0,0 0-1 0 0,0-1 1 0 0,0 0-1 0 0,-1 0 1 0 0,0-1 0 0 0,0-1-7 0 0,-83-2 21 0 0,91-2-25 0 0,0-1-1 0 0,0 1 1 0 0,0-1 0 0 0,0 0 0 0 0,0 0-1 0 0,0 0 1 0 0,0-1 0 0 0,1 1 0 0 0,-1-1-1 0 0,0 1 1 0 0,1-1 0 0 0,-1 0 0 0 0,1 0 0 0 0,0 0-1 0 0,0 0 1 0 0,-1 0 0 0 0,2-1 0 0 0,-1 1-1 0 0,0-1 1 0 0,0 1 0 0 0,1-1 0 0 0,-1 0 0 0 0,1 0-1 0 0,0 1 1 0 0,0-1 0 0 0,0 0 0 0 0,0 0-1 0 0,1 0 1 0 0,-1-3 4 0 0,0-2-10 0 0,2 0-1 0 0,-1 0 0 0 0,1 0 1 0 0,0 0-1 0 0,1 0 0 0 0,0 0 1 0 0,0 1-1 0 0,1-1 0 0 0,-1 0 1 0 0,2 1-1 0 0,-1 0 0 0 0,1 0 1 0 0,0 0-1 0 0,1 0 0 0 0,0 0 1 0 0,0 1-1 0 0,0 0 0 0 0,1 0 1 0 0,0 0 9 0 0,31-37-2 0 0,3 2 0 0 0,1 2-1 0 0,2 1 1 0 0,5 0 3 0 0,-3 7-505 0 0,44-39 523 0 0,-57 12-9452 0 0,-30 50-1868 0 0</inkml:trace>
  <inkml:trace contextRef="#ctx0" brushRef="#br0" timeOffset="4684.183">1896 386 2240 0 0,'0'0'2457'0'0,"0"0"-1090"0"0,0 0-247 0 0,0 0 160 0 0,0 0 194 0 0,0 0 38 0 0,0 0-155 0 0,0 0-228 0 0,0 0-262 0 0,0 0-159 0 0,0 0-69 0 0,0 0 5 0 0,0-7 27 0 0,0 5-642 0 0,19-48 2644 0 0,36 3 360 0 0,65-74-1514 0 0,-73 70-586 0 0,-25 55-838 0 0,12 75 504 0 0,11 92 107 0 0,-28-147-1367 0 0,3-20-7306 0 0,-17-4-3648 0 0</inkml:trace>
  <inkml:trace contextRef="#ctx0" brushRef="#br0" timeOffset="5178.673">2667 455 5105 0 0,'0'0'1679'0'0,"0"0"63"0"0,0 0 169 0 0,0 0 97 0 0,0 0-86 0 0,0 0-267 0 0,0 0-269 0 0,0 0-217 0 0,0 0-167 0 0,0 0-149 0 0,0 0-122 0 0,0 0-111 0 0,0 0-117 0 0,-10-7-91 0 0,-33-24-61 0 0,17 31 157 0 0,21 4-396 0 0,-4 0 16 0 0,0 0 1 0 0,1 1-1 0 0,-1 1 1 0 0,1-1-1 0 0,0 1 1 0 0,0 1-1 0 0,1-1 0 0 0,0 1 1 0 0,0 1-1 0 0,1-1 1 0 0,0 1-1 0 0,0 0 0 0 0,1 1 1 0 0,-1 1-129 0 0,0 6 67 0 0,0 0-1 0 0,1 0 1 0 0,1 1 0 0 0,0 0 0 0 0,2 0 0 0 0,0 0 0 0 0,0 0-1 0 0,2 0 1 0 0,0 7-67 0 0,0-5 18 0 0,10 89 79 0 0,-9-104-118 0 0,0-1-1 0 0,0 0 1 0 0,0 0-1 0 0,1 0 0 0 0,-1 0 1 0 0,1 0-1 0 0,0-1 0 0 0,0 1 1 0 0,0 0-1 0 0,0-1 1 0 0,0 1-1 0 0,1-1 0 0 0,-1 0 1 0 0,1 0-1 0 0,0 0 1 0 0,-1 0-1 0 0,1 0 0 0 0,0-1 1 0 0,0 1-1 0 0,0-1 0 0 0,0 0 1 0 0,0 1-1 0 0,0-1 1 0 0,1-1-1 0 0,-1 1 0 0 0,0 0 1 0 0,0-1-1 0 0,1 0 0 0 0,-1 0 1 0 0,3 0 21 0 0,101-15-5507 0 0,-91 8 360 0 0,-2 2-6029 0 0</inkml:trace>
  <inkml:trace contextRef="#ctx0" brushRef="#br0" timeOffset="5471.195">2944 521 9786 0 0,'0'0'1558'0'0,"0"0"-106"0"0,0 0-16 0 0,0 0 11 0 0,0 0-89 0 0,0 0-239 0 0,0 0-238 0 0,0 0-188 0 0,0 0-160 0 0,0 0-118 0 0,0 0-59 0 0,0 0-57 0 0,0 0-41 0 0,-28 32-6 0 0,-87 100-40 0 0,87-80-33 0 0,27-45-129 0 0,1 0 0 0 0,0 0 1 0 0,1 0-1 0 0,0 0 0 0 0,0 0 0 0 0,0-1 0 0 0,1 1 1 0 0,0 0-1 0 0,0-1 0 0 0,1 1 0 0 0,-1-1 0 0 0,1 0 1 0 0,1 0-1 0 0,-1 0 0 0 0,1 0 0 0 0,0 0 0 0 0,1-1 1 0 0,-1 0-1 0 0,1 0 0 0 0,0 0 0 0 0,0 0 0 0 0,3 0-50 0 0,1 0 116 0 0,0 0-1 0 0,0-1 0 0 0,0-1 0 0 0,1 1 1 0 0,0-2-1 0 0,-1 1 0 0 0,1-1 0 0 0,0-1 1 0 0,0 0-1 0 0,0 0 0 0 0,0-1 0 0 0,0 0 1 0 0,1-1-1 0 0,-1 0 0 0 0,0 0 0 0 0,-1-1 1 0 0,1-1-1 0 0,0 0 0 0 0,-1 0 0 0 0,1-1 1 0 0,-1 0-1 0 0,0 0 0 0 0,0-1 0 0 0,0 0 0 0 0,-1-1 1 0 0,0 0-1 0 0,0 0 0 0 0,-1-1 0 0 0,1 0 1 0 0,-1 0-1 0 0,-1-1 0 0 0,1 0 0 0 0,-2 0 1 0 0,1 0-1 0 0,-1-1 0 0 0,1-1-115 0 0,-1-1 31 0 0,0-1 1 0 0,-1 1-1 0 0,0-1 0 0 0,-1 0 0 0 0,0 0 0 0 0,-1 0 1 0 0,0 0-1 0 0,-1 0 0 0 0,-1-1 0 0 0,0-10-31 0 0,-1 18-51 0 0,0-1 0 0 0,0 1 0 0 0,-1-1 0 0 0,0 1 0 0 0,0 0 0 0 0,0-1-1 0 0,-1 1 1 0 0,1 0 0 0 0,-1 0 0 0 0,-1 1 0 0 0,1-1 0 0 0,-1 1 0 0 0,1-1 0 0 0,-1 1-1 0 0,0 0 1 0 0,-1 1 0 0 0,1-1 0 0 0,-1 1 0 0 0,0-1 0 0 0,1 2 0 0 0,-1-1 0 0 0,-1 0-1 0 0,1 1 1 0 0,0 0 0 0 0,-1 0 0 0 0,1 1 0 0 0,-1-1 0 0 0,1 1 0 0 0,-1 0 0 0 0,1 1 0 0 0,-1-1-1 0 0,0 1 1 0 0,-1 0 51 0 0,-60 6-2762 0 0,26 11-5682 0 0,26-9-3333 0 0</inkml:trace>
  <inkml:trace contextRef="#ctx0" brushRef="#br0" timeOffset="5958.204">3528 505 1152 0 0,'0'0'2430'0'0,"0"0"-704"0"0,0 0 174 0 0,0 0 377 0 0,0 0 106 0 0,0 0-213 0 0,0 0-435 0 0,0 0-474 0 0,0 0-299 0 0,0 0-133 0 0,0 0-104 0 0,0 0-99 0 0,0 0-118 0 0,1-5-135 0 0,0 4-369 0 0,-2 1 10 0 0,1 1 0 0 0,-1-1 0 0 0,1 1 1 0 0,-1-1-1 0 0,0 1 0 0 0,1-1 0 0 0,-1 0 0 0 0,1 1 0 0 0,-1-1 0 0 0,0 1 0 0 0,1-1 0 0 0,-1 0 0 0 0,0 0 0 0 0,1 0 0 0 0,-1 1 0 0 0,0-1 1 0 0,0 0-1 0 0,1 0 0 0 0,-1 0 0 0 0,0 0 0 0 0,0 0 0 0 0,1 0 0 0 0,-1 0 0 0 0,0 0 0 0 0,1 0 0 0 0,-1-1 0 0 0,0 1 0 0 0,0 0 0 0 0,1 0 0 0 0,-1-1 1 0 0,0 1-1 0 0,1 0 0 0 0,-1-1 0 0 0,0 1 0 0 0,1-1 0 0 0,-1 1 0 0 0,1-1 0 0 0,-1 1 0 0 0,1-1 0 0 0,-1 1 0 0 0,1-1 0 0 0,-1 1 0 0 0,1-1 1 0 0,0 0-1 0 0,-1 1 0 0 0,1-1 0 0 0,0 0 0 0 0,-1 1 0 0 0,1-1 0 0 0,0 0 0 0 0,0 1 0 0 0,0-1 0 0 0,0 0 0 0 0,-1 0 0 0 0,1 1 0 0 0,0-1 1 0 0,0 0-1 0 0,0 1 0 0 0,1-1 0 0 0,-1 0 0 0 0,0 0 0 0 0,0 1 0 0 0,0-1 0 0 0,0 0-14 0 0,-6 3 97 0 0,-1-1 0 0 0,1 1 0 0 0,-1 1-1 0 0,1-1 1 0 0,0 1 0 0 0,0 0 0 0 0,0 1 0 0 0,0-1 0 0 0,0 1-1 0 0,1 0 1 0 0,-1 1 0 0 0,1-1 0 0 0,-1 2-97 0 0,4-4 6 0 0,1 0 1 0 0,-1-1-1 0 0,0 1 1 0 0,1 0-1 0 0,-1 0 1 0 0,1 0-1 0 0,-1 0 0 0 0,1 0 1 0 0,0 1-1 0 0,0-1 1 0 0,0 0-1 0 0,0 0 0 0 0,0 1 1 0 0,1-1-1 0 0,-1 1 1 0 0,1-1-1 0 0,-1 0 1 0 0,1 1-1 0 0,0-1 0 0 0,0 1 1 0 0,0-1-1 0 0,0 1 1 0 0,0-1-1 0 0,1 1 1 0 0,-1-1-1 0 0,1 1 0 0 0,0-1 1 0 0,0 0-1 0 0,-1 1 1 0 0,1-1-1 0 0,1 0 1 0 0,-1 0-1 0 0,1 2-6 0 0,81 68 481 0 0,-75-67-395 0 0,-1 1-1 0 0,1 0 1 0 0,-1 0-1 0 0,0 1 1 0 0,-1 0-1 0 0,0 0 1 0 0,0 0-1 0 0,0 1 1 0 0,-1 0-1 0 0,0 0 1 0 0,0 0-1 0 0,-1 1 1 0 0,0-1-1 0 0,-1 1 1 0 0,0 0-1 0 0,0 0 1 0 0,-1 1-1 0 0,0-1 1 0 0,0 0-1 0 0,-1 2-85 0 0,-1-7 66 0 0,0 1-1 0 0,0 0 0 0 0,-1 0 1 0 0,0-1-1 0 0,0 1 1 0 0,0-1-1 0 0,0 1 1 0 0,0 0-1 0 0,-1-1 1 0 0,0 0-1 0 0,0 0 1 0 0,0 1-1 0 0,-1-1 0 0 0,1 0 1 0 0,-1-1-1 0 0,0 1 1 0 0,0 0-1 0 0,0-1 1 0 0,-1 0-1 0 0,1 0 1 0 0,-1 0-1 0 0,0 0 0 0 0,0 0 1 0 0,0-1-1 0 0,0 1 1 0 0,-4 0-66 0 0,-138 28-110 0 0,70-35-2463 0 0,66-8-938 0 0,9 5-3577 0 0,1-1-4531 0 0</inkml:trace>
  <inkml:trace contextRef="#ctx0" brushRef="#br0" timeOffset="6386.184">3846 482 9914 0 0,'0'0'1854'0'0,"0"0"-162"0"0,0 0-19 0 0,0 0-89 0 0,0 0-233 0 0,0 0-348 0 0,0 0-304 0 0,0 0-163 0 0,0 0-39 0 0,0 0-13 0 0,0 0-29 0 0,0 0-50 0 0,0 0-81 0 0,-23 30-45 0 0,-72 92-40 0 0,62-52 55 0 0,32-57-233 0 0,-1-5-1 0 0,1-1 0 0 0,-1 1 0 0 0,1-1 0 0 0,0 1 0 0 0,1 0 0 0 0,0 0 0 0 0,0-1 0 0 0,1 1 0 0 0,0 0 0 0 0,0-1 0 0 0,0 1 0 0 0,1-1 0 0 0,1 1 0 0 0,-1-1 0 0 0,1 0 0 0 0,0 0 0 0 0,1 0 0 0 0,-1 0 0 0 0,2-1 0 0 0,-1 1 0 0 0,1-1 0 0 0,-1 0 0 0 0,2 0 0 0 0,-1-1 0 0 0,1 0 0 0 0,-1 0 0 0 0,2 0 0 0 0,-1 0 0 0 0,0-1 0 0 0,1 0 0 0 0,0-1 0 0 0,0 1 0 0 0,0-1 0 0 0,0 0 0 0 0,0-1 0 0 0,1 0 0 0 0,-1 0 0 0 0,1-1 0 0 0,2 1-60 0 0,-8-2 19 0 0,6 0 118 0 0,1 1 0 0 0,-1-1 0 0 0,1-1 0 0 0,0 1 0 0 0,-1-2 0 0 0,1 1 0 0 0,-1-1 0 0 0,0 0 0 0 0,1-1 0 0 0,-1 0 0 0 0,0 0 0 0 0,0-1 0 0 0,-1 0 0 0 0,1 0-137 0 0,6-9 73 0 0,-1 0 1 0 0,0 0 0 0 0,-1-2-1 0 0,0 1 1 0 0,-2-1 0 0 0,1-1-1 0 0,-2 0 1 0 0,0-1 0 0 0,-1 0-1 0 0,-1 0 1 0 0,0 0 0 0 0,-1-1-1 0 0,-1 0 1 0 0,-1 0 0 0 0,-1-1-1 0 0,0 1 1 0 0,-1-1 0 0 0,-1 0-1 0 0,-1 1 1 0 0,-1-1 0 0 0,-1-5-74 0 0,2 19-47 0 0,-1-1 1 0 0,0 1 0 0 0,-1 0 0 0 0,1 0 0 0 0,-1 0 0 0 0,0 0 0 0 0,0 0 0 0 0,0 0 0 0 0,-1 1 0 0 0,0-1-1 0 0,0 1 1 0 0,0 0 0 0 0,0-1 0 0 0,-1 1 0 0 0,0 1 0 0 0,1-1 0 0 0,-2 1 0 0 0,1-1 0 0 0,0 1 0 0 0,0 0-1 0 0,-1 1 1 0 0,0-1 0 0 0,1 1 0 0 0,-1 0 0 0 0,0 0 0 0 0,0 0 0 0 0,-1 1 0 0 0,1-1 0 0 0,0 1 0 0 0,0 1-1 0 0,0-1 1 0 0,-1 1 0 0 0,1 0 0 0 0,0 0 0 0 0,-1 0 0 0 0,1 1 0 0 0,-1 0 46 0 0,-113 26-2912 0 0,71-7-1711 0 0,34-13 2192 0 0,-9 4-9216 0 0</inkml:trace>
  <inkml:trace contextRef="#ctx0" brushRef="#br0" timeOffset="6752.876">3624 729 11034 0 0,'0'0'2542'0'0,"0"0"-635"0"0,0 0-378 0 0,0 0-261 0 0,0 0-275 0 0,0 0-179 0 0,0 0-125 0 0,0 0-64 0 0,0 0-3 0 0,0 0-24 0 0,0 0-49 0 0,0 0-66 0 0,0 0-86 0 0,27-21-62 0 0,85-66-29 0 0,-38 48 284 0 0,-54 35-374 0 0,51-6 587 0 0,-42 74-571 0 0,-26-58-211 0 0,0-1 0 0 0,0 0-1 0 0,1-1 1 0 0,-1 1 0 0 0,1-1-1 0 0,0 1 1 0 0,0-1-1 0 0,0-1 1 0 0,1 1 0 0 0,0 0-1 0 0,-1-1 1 0 0,1 0 0 0 0,0 0-1 0 0,1 0 1 0 0,-1-1 0 0 0,0 0-1 0 0,1 0 1 0 0,-1 0 0 0 0,1-1-1 0 0,0 0 1 0 0,-1 0 0 0 0,1 0-1 0 0,0 0 1 0 0,0-1-1 0 0,0 0-20 0 0,12 0 139 0 0,-12 1-102 0 0,-1-1-1 0 0,1 1 1 0 0,-1-1 0 0 0,1-1-1 0 0,-1 1 1 0 0,0-1 0 0 0,1 0 0 0 0,-1 0-1 0 0,0 0 1 0 0,1-1 0 0 0,-1 0-1 0 0,0 0 1 0 0,0 0 0 0 0,4-3-37 0 0,5-10-318 0 0,-17 11-9377 0 0,0 4-2488 0 0</inkml:trace>
  <inkml:trace contextRef="#ctx0" brushRef="#br0" timeOffset="7511.121">4031 55 9314 0 0,'0'0'2328'0'0,"0"0"-682"0"0,0 0-475 0 0,0 0-201 0 0,0 0-158 0 0,0 0-83 0 0,0 0-62 0 0,0 0-61 0 0,0 0 11 0 0,0 0 7 0 0,0 0-5 0 0,0 0-30 0 0,0 0-44 0 0,19-8-47 0 0,99-33 811 0 0,-48 36 435 0 0,-68 6-1711 0 0,0 1-1 0 0,1 0 1 0 0,-1 0-1 0 0,0 0 1 0 0,0 0-1 0 0,-1 1 1 0 0,1-1-1 0 0,0 1 1 0 0,-1-1-1 0 0,1 1 1 0 0,-1-1 0 0 0,0 1-1 0 0,0 0 1 0 0,0 0-1 0 0,0-1 1 0 0,0 1-1 0 0,-1 0 1 0 0,1 0-1 0 0,-1 0 1 0 0,0 3-33 0 0,3 5 104 0 0,9 47 87 0 0,-2 0 1 0 0,-3 1-1 0 0,-3 0 0 0 0,-2 3-191 0 0,4 39 75 0 0,-4 236 86 0 0,-36-43 107 0 0,24-195 186 0 0,-27-94 2104 0 0,31-5-2313 0 0,-166 19-654 0 0,165-19 110 0 0,-10-1-1109 0 0,10-4-5243 0 0,6 3-6065 0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4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35 3809 0 0,'0'0'1687'0'0,"0"0"-116"0"0,0 0-66 0 0,0 0 68 0 0,0 0-15 0 0,0 0-248 0 0,0 0-145 0 0,0 0-196 0 0,0 0-233 0 0,0 0-95 0 0,0 0-83 0 0,0 0-51 0 0,0 0 0 0 0,-6-3 14 0 0,-5-3-39 0 0,-1 1 0 0 0,0 1 0 0 0,0 0 0 0 0,-1 0 0 0 0,1 1 0 0 0,-1 1 0 0 0,1 0 0 0 0,-14 0-482 0 0,-40 2 1652 0 0,52 31-1386 0 0,-6 119 436 0 0,6 216 497 0 0,-9-54-423 0 0,6-107-365 0 0,3-133-177 0 0,1 14 175 0 0,9-56-246 0 0,4-30-162 0 0,0 0-25 0 0,0 0 27 0 0,0 0 17 0 0,0 0 1 0 0,0 0 10 0 0,0 0-15 0 0,0 0 4 0 0,0 0 0 0 0,0 0 10 0 0,0 0 5 0 0,0 0-20 0 0,0 0-22 0 0,0 0 7 0 0,0 0-4 0 0,0 0 25 0 0,0 0 2 0 0,0 0 10 0 0,77-15 454 0 0,79-4-364 0 0,-122 15-127 0 0,-33 4 9 0 0,-1 0 1 0 0,0 0-9 0 0,0 0 10 0 0,0 0 10 0 0,0 0 8 0 0,0 0-10 0 0,0 0 0 0 0,0 0-19 0 0,0 0 10 0 0,0 0-10 0 0,0 0-5 0 0,0 0-6 0 0,0 0-5 0 0,0 0-12 0 0,0 0 8 0 0,0 0-8 0 0,0 0 7 0 0,0 0-16 0 0,0 0-1 0 0,0 0-6 0 0,0 0-25 0 0,0 0 14 0 0,0 0-6 0 0,0 0 7 0 0,0 0 12 0 0,0 0 7 0 0,0 0-13 0 0,0 0-1 0 0,0 0 3 0 0,0 0-24 0 0,0-14-3794 0 0,0 8-5474 0 0,0 3-2428 0 0</inkml:trace>
  <inkml:trace contextRef="#ctx0" brushRef="#br0" timeOffset="2167.824">457 636 0 0 0,'0'0'633'0'0,"0"0"616"0"0,0 0 178 0 0,0 0 89 0 0,0 0 51 0 0,0 0-11 0 0,0 0-74 0 0,0 0-108 0 0,0 0-94 0 0,0 0-84 0 0,0 0-68 0 0,9 0 694 0 0,-8 0 3063 0 0,-147-1-1851 0 0,129 3-2665 0 0,26-3-152 0 0,182-7-83 0 0,-289 8 1093 0 0,89-6-2367 0 0,14-2-6169 0 0,-4 7 4365 0 0,1-3-8582 0 0</inkml:trace>
  <inkml:trace contextRef="#ctx0" brushRef="#br0" timeOffset="3036.667">829 551 2056 0 0,'0'0'1187'0'0,"0"0"-40"0"0,0 0 71 0 0,0 0 141 0 0,0 0 30 0 0,0 0-108 0 0,0 0-161 0 0,0 0-126 0 0,0 0-80 0 0,0 0-48 0 0,0 0-14 0 0,0 0-20 0 0,0 0-21 0 0,3 0-21 0 0,15 4 1786 0 0,-18-4-2061 0 0,0 31 3474 0 0,-54 135-2378 0 0,16 15-1175 0 0,51-143-309 0 0,28-12 153 0 0,84-21 492 0 0,-111-39-4561 0 0,2 20-102 0 0,0 1-5433 0 0,-12 8-794 0 0</inkml:trace>
  <inkml:trace contextRef="#ctx0" brushRef="#br0" timeOffset="3600.593">604 281 6785 0 0,'0'0'1203'0'0,"0"0"-413"0"0,0 0-85 0 0,0 0 249 0 0,0 0 302 0 0,0 0 100 0 0,0 0-153 0 0,0 0-224 0 0,0 0-184 0 0,0 0-39 0 0,0 0 12 0 0,0 0 9 0 0,0 0-32 0 0,6-3-59 0 0,66-51 2101 0 0,0-20-1282 0 0,4 2-923 0 0,-48 107-221 0 0,20 69 692 0 0,-31-55-669 0 0,7-16-1505 0 0,-1-20-6771 0 0,-15-13-3652 0 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18.65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204 667 0 0 0,'0'0'160'0'0,"0"0"542"0"0,0 0 435 0 0,0 0 398 0 0,0 0 293 0 0,0 0 81 0 0,0 0-47 0 0,0 0-90 0 0,0 0-140 0 0,0 0-163 0 0,0 0-218 0 0,0 0-238 0 0,1-12-195 0 0,-1-36-193 0 0,0 48-611 0 0,0-1 1 0 0,0 1-1 0 0,-1-1 0 0 0,1 1 0 0 0,-1 0 0 0 0,1-1 1 0 0,0 1-1 0 0,-1 0 0 0 0,1-1 0 0 0,-1 1 0 0 0,1 0 1 0 0,-1-1-1 0 0,1 1 0 0 0,-1 0 0 0 0,1 0 0 0 0,-1 0 1 0 0,1 0-1 0 0,-1-1 0 0 0,1 1 0 0 0,-1 0 0 0 0,1 0 1 0 0,-1 0-1 0 0,1 0 0 0 0,-1 0 0 0 0,1 0 0 0 0,-1 0 1 0 0,1 0-1 0 0,-1 1 0 0 0,1-1 0 0 0,-1 0 0 0 0,1 0 1 0 0,-1 0-1 0 0,1 0 0 0 0,-1 1 0 0 0,1-1 0 0 0,-1 0 1 0 0,1 1-1 0 0,-1-1 0 0 0,1 0 0 0 0,0 1 0 0 0,-1-1 1 0 0,1 0-1 0 0,-1 1 0 0 0,1-1 0 0 0,0 1 0 0 0,0-1 1 0 0,-1 0-1 0 0,1 1 0 0 0,0-1 0 0 0,0 1 0 0 0,-1-1 1 0 0,1 1-1 0 0,0-1 0 0 0,0 1 0 0 0,0-1 0 0 0,0 1-14 0 0,-2 1 56 0 0,-16 16 31 0 0,1 0 0 0 0,0 1 0 0 0,2 1 0 0 0,0 1 0 0 0,2 0-1 0 0,0 0 1 0 0,1 2 0 0 0,2-1 0 0 0,0 1 0 0 0,1 1 0 0 0,1 0 0 0 0,2 0 0 0 0,0 1 0 0 0,2-1 0 0 0,0 1-1 0 0,2 0 1 0 0,0 0 0 0 0,3 11-87 0 0,-1-31 24 0 0,1 0 1 0 0,-1 1-1 0 0,2-1 0 0 0,-1 0 0 0 0,0 0 0 0 0,1 0 0 0 0,0-1 0 0 0,0 1 1 0 0,1 0-1 0 0,-1-1 0 0 0,1 1 0 0 0,0-1 0 0 0,0 0 0 0 0,0 0 0 0 0,1 0 0 0 0,-1 0 1 0 0,1-1-1 0 0,0 1 0 0 0,0-1 0 0 0,0 0 0 0 0,1 0 0 0 0,-1-1 0 0 0,1 1 1 0 0,-1-1-1 0 0,1 0 0 0 0,0 0 0 0 0,0-1 0 0 0,0 1 0 0 0,0-1 0 0 0,0 0 0 0 0,2 0-24 0 0,1-1 119 0 0,0 0-1 0 0,0-1 0 0 0,1 1 0 0 0,-1-2 0 0 0,0 1 1 0 0,0-1-1 0 0,0 0 0 0 0,-1-1 0 0 0,1 0 0 0 0,0 0 0 0 0,-1-1 1 0 0,0 0-1 0 0,5-3-118 0 0,21-20 242 0 0,-2-1-1 0 0,-1-1 1 0 0,-1-2 0 0 0,-1-1 0 0 0,-2-1 0 0 0,-1-1-1 0 0,-2-2 1 0 0,-2 0 0 0 0,-1-1 0 0 0,5-17-242 0 0,-1 7 11 0 0,-3-2 1 0 0,-2 0-1 0 0,-2-2 1 0 0,-3 0-1 0 0,-2 0 0 0 0,-1-1 1 0 0,-4-1-1 0 0,-1 1 1 0 0,-3-1-1 0 0,-2-27-11 0 0,0 73-12 0 0,-1 1 0 0 0,1-1 0 0 0,-1 1 0 0 0,-1-1 0 0 0,1 1 0 0 0,-1-1-1 0 0,0 1 1 0 0,0-1 0 0 0,-1 1 0 0 0,0 0 0 0 0,0-1 0 0 0,0 1 0 0 0,-1 0-1 0 0,0 1 1 0 0,0-1 0 0 0,0 0 0 0 0,-1 1 0 0 0,0 0 0 0 0,0 0 0 0 0,0 0-1 0 0,-1 0 1 0 0,0 1 0 0 0,0-1 0 0 0,0 1 0 0 0,0 1 0 0 0,-1-1 0 0 0,1 1 0 0 0,-1 0-1 0 0,0 0 1 0 0,-6-2 12 0 0,3 7-16 0 0,0 0-1 0 0,-1 0 0 0 0,1 1 1 0 0,0 1-1 0 0,0 0 0 0 0,1 0 1 0 0,-1 0-1 0 0,1 1 0 0 0,0 1 1 0 0,0-1-1 0 0,1 1 1 0 0,-1 0-1 0 0,1 1 0 0 0,1 0 1 0 0,-1 0-1 0 0,1 0 0 0 0,1 1 1 0 0,-1 0-1 0 0,1 0 0 0 0,0 1 1 0 0,1-1-1 0 0,0 1 0 0 0,1 0 1 0 0,-1 0-1 0 0,0 8 17 0 0,-8 12 21 0 0,2 1 0 0 0,1 1 0 0 0,1 0 0 0 0,2 0 1 0 0,1 1-1 0 0,1-1 0 0 0,2 1 0 0 0,1 0 0 0 0,2 0 0 0 0,2 10-21 0 0,2-15 56 0 0,2 0 0 0 0,0 0 0 0 0,2-1 0 0 0,1-1 1 0 0,1 1-1 0 0,1-2 0 0 0,1 0 0 0 0,1 0 0 0 0,1-1 0 0 0,1-1 0 0 0,4 3-56 0 0,-14-16-35 0 0,-1-1 0 0 0,2 1 0 0 0,-1-1-1 0 0,1 0 1 0 0,0-1 0 0 0,1 1-1 0 0,0-1 1 0 0,0-1 0 0 0,0 0 0 0 0,1 0-1 0 0,0 0 1 0 0,0-1 0 0 0,1-1-1 0 0,-1 1 1 0 0,1-2 0 0 0,0 1 0 0 0,0-1-1 0 0,0-1 1 0 0,0 0 0 0 0,1 0-1 0 0,-1-1 1 0 0,3 0 35 0 0,7-10-2455 0 0,-12 2-3168 0 0,-1 0-5883 0 0</inkml:trace>
  <inkml:trace contextRef="#ctx0" brushRef="#br0" timeOffset="300.383">929 624 11650 0 0,'0'0'2502'0'0,"0"0"-996"0"0,0 0-486 0 0,0 0-141 0 0,0 0-28 0 0,0 0-76 0 0,0 0-158 0 0,-18 34-166 0 0,-50 108-144 0 0,66-139-292 0 0,0 0 1 0 0,0 0-1 0 0,0 0 1 0 0,1 1-1 0 0,-1-1 1 0 0,1 0-1 0 0,0 1 1 0 0,0-1-1 0 0,0 1 1 0 0,0 0-1 0 0,0-1 1 0 0,1 1-1 0 0,0 0 1 0 0,0-1-1 0 0,0 1 1 0 0,0 0-1 0 0,0-1 1 0 0,1 1-1 0 0,0 0 1 0 0,0-1-1 0 0,0 1-15 0 0,2 6 53 0 0,1 1 9 0 0,1-1 0 0 0,0 0-1 0 0,1 0 1 0 0,0-1-1 0 0,1 1 1 0 0,-1-1 0 0 0,2-1-1 0 0,-1 1 1 0 0,1-1-1 0 0,1-1 1 0 0,-1 1 0 0 0,1-1-1 0 0,0-1 1 0 0,1 0-1 0 0,0 0 1 0 0,0-1-1 0 0,0 0 1 0 0,1-1 0 0 0,-1 0-1 0 0,1 0 1 0 0,0-1-1 0 0,0-1 1 0 0,0 0 0 0 0,0 0-1 0 0,1-1 1 0 0,-1-1-1 0 0,0 0 1 0 0,1 0 0 0 0,-1-1-1 0 0,0 0 1 0 0,0-1-1 0 0,0-1 1 0 0,1 0-62 0 0,-2 0 71 0 0,0-1 0 0 0,0 0 0 0 0,0 0 0 0 0,-1-1-1 0 0,1-1 1 0 0,-1 1 0 0 0,0-2 0 0 0,-1 1 0 0 0,0-1 0 0 0,0 0 0 0 0,0-1 0 0 0,-1 0 0 0 0,0 0 0 0 0,0 0-1 0 0,-1-1 1 0 0,0 0 0 0 0,-1-1 0 0 0,0 1 0 0 0,0-1 0 0 0,-1 0 0 0 0,0 0 0 0 0,-1 0 0 0 0,0 0 0 0 0,1-11-71 0 0,-2 14-42 0 0,-1-2 0 0 0,0 1 0 0 0,0 0 0 0 0,-1 0 0 0 0,0 0 0 0 0,0 0 0 0 0,-1 0 0 0 0,0 0 0 0 0,0 0 0 0 0,-1 0 0 0 0,0 0 0 0 0,-1 0 1 0 0,1 1-1 0 0,-2-1 0 0 0,1 1 0 0 0,-1-1 0 0 0,0 1 0 0 0,0 1 0 0 0,-1-1 0 0 0,0 0 0 0 0,0 1 0 0 0,-1 0 0 0 0,1 0 0 0 0,-1 1 0 0 0,0 0 1 0 0,-1 0-1 0 0,0 0 0 0 0,1 1 0 0 0,-1 0 0 0 0,-1 0 0 0 0,1 0 0 0 0,-7-1 42 0 0,-96-15-2188 0 0,38 32-4917 0 0,53-5-3522 0 0</inkml:trace>
  <inkml:trace contextRef="#ctx0" brushRef="#br0" timeOffset="751.577">1429 871 5113 0 0,'0'0'3135'0'0,"0"0"-1613"0"0,0 0-672 0 0,0 0-14 0 0,0 0 229 0 0,0 0 109 0 0,0 0-16 0 0,0 0-70 0 0,0 0-48 0 0,0 0-41 0 0,0 0-39 0 0,39 8-20 0 0,120 21-60 0 0,-153-27-791 0 0,0-1 0 0 0,0 0 0 0 0,0 0 0 0 0,0 0-1 0 0,1-1 1 0 0,-1 0 0 0 0,0 0 0 0 0,0-1 0 0 0,0 0-1 0 0,1 0 1 0 0,-1 0 0 0 0,0-1 0 0 0,0 0-1 0 0,1 0-88 0 0,8-4 283 0 0,5-1 1 0 0,-1 0 0 0 0,0-2 0 0 0,0 0 0 0 0,-1-1-1 0 0,0-1 1 0 0,-1 0 0 0 0,0-2 0 0 0,15-13-284 0 0,-25 20 40 0 0,0-1 0 0 0,0 0 0 0 0,-1-1 0 0 0,0 1 0 0 0,0-1 0 0 0,-1 0 0 0 0,1 0 0 0 0,-2-1 0 0 0,1 0 0 0 0,-2 0-1 0 0,1 0 1 0 0,-1 0 0 0 0,0 0 0 0 0,-1-1 0 0 0,0 1 0 0 0,0-1 0 0 0,-1 1 0 0 0,-1-1 0 0 0,0 0 0 0 0,0 0-40 0 0,-2 4-12 0 0,-1 1-1 0 0,0-1 1 0 0,0 1-1 0 0,0 0 1 0 0,0 1 0 0 0,-1-1-1 0 0,0 0 1 0 0,0 1-1 0 0,0 0 1 0 0,-1 0-1 0 0,1 0 1 0 0,-1 1 0 0 0,0-1-1 0 0,0 1 1 0 0,0 0-1 0 0,0 1 1 0 0,-1-1 0 0 0,1 1-1 0 0,-1 0 1 0 0,0 0-1 0 0,1 1 1 0 0,-1 0-1 0 0,0 0 1 0 0,0 0 0 0 0,0 1-1 0 0,0-1 1 0 0,0 2-1 0 0,0-1 1 0 0,0 0-1 0 0,0 1 1 0 0,1 0 0 0 0,-3 1 12 0 0,-9 2-26 0 0,1 1-1 0 0,-1 0 1 0 0,1 1 0 0 0,0 1 0 0 0,0 1 0 0 0,1 0 0 0 0,0 1 0 0 0,1 0-1 0 0,0 1 1 0 0,0 1 0 0 0,1 0 0 0 0,0 1 0 0 0,1 1 0 0 0,1 0 0 0 0,-7 9 26 0 0,5-7-17 0 0,1 0 0 0 0,1 0 0 0 0,0 1 0 0 0,1 1 1 0 0,1 0-1 0 0,1 0 0 0 0,0 0 0 0 0,1 1 0 0 0,1 1 1 0 0,1-1-1 0 0,0 1 0 0 0,2 0 0 0 0,0 0 0 0 0,1 0 1 0 0,0 6 16 0 0,2-20-11 0 0,1 0 1 0 0,-1 0 0 0 0,1 0 0 0 0,0 0 0 0 0,0 0 0 0 0,0-1-1 0 0,0 1 1 0 0,1 0 0 0 0,0-1 0 0 0,0 1 0 0 0,0-1 0 0 0,1 0 0 0 0,-1 0-1 0 0,1 0 1 0 0,0 0 0 0 0,0 0 0 0 0,1 0 0 0 0,-1-1 0 0 0,1 1 0 0 0,0-1-1 0 0,-1 0 1 0 0,1 0 0 0 0,1-1 0 0 0,-1 1 0 0 0,0-1 0 0 0,1 0-1 0 0,-1 0 1 0 0,1 0 0 0 0,4 0 10 0 0,145 17-418 0 0,-123-22-11 0 0,1-2-1 0 0,-1-1 1 0 0,0-1-1 0 0,0-1 1 0 0,-1-2-1 0 0,-1-2 1 0 0,1 0-1 0 0,15-11 430 0 0,11-2-2756 0 0,-14 6-2742 0 0,-13 3-5422 0 0</inkml:trace>
  <inkml:trace contextRef="#ctx0" brushRef="#br0" timeOffset="1065.975">2639 520 13123 0 0,'0'0'1948'0'0,"0"0"-514"0"0,0 0-327 0 0,0 0-86 0 0,0 0-26 0 0,-36 22-55 0 0,-116 67-114 0 0,65-22 331 0 0,81-60-1051 0 0,0-3-68 0 0,0 1 0 0 0,1-1 0 0 0,0 1 0 0 0,0 1 0 0 0,0-1 0 0 0,1 0 0 0 0,0 1 0 0 0,0 0 0 0 0,0 0 0 0 0,1 0 0 0 0,0 1 0 0 0,0-1 0 0 0,1 1 0 0 0,-1 0 1 0 0,1 0-1 0 0,1-1 0 0 0,-1 1 0 0 0,1 0 0 0 0,0 5-38 0 0,5-8 4 0 0,0 1 0 0 0,0-1 0 0 0,0 0 0 0 0,0 0 0 0 0,1 0 0 0 0,0-1 0 0 0,0 0 0 0 0,0 0 0 0 0,0 0 0 0 0,0 0 0 0 0,0-1 0 0 0,1 0 0 0 0,-1 0 0 0 0,1 0 0 0 0,0-1 0 0 0,0 1 0 0 0,-1-2 0 0 0,1 1 0 0 0,5 0-4 0 0,-9-1 1 0 0,21 4 24 0 0,-2-1-17 0 0,1 1-1 0 0,-1 0 1 0 0,0 2-1 0 0,0 0 1 0 0,-1 2-1 0 0,0 0 1 0 0,0 1-1 0 0,13 9-7 0 0,-30-16 17 0 0,-1-1 1 0 0,0 1-1 0 0,1 0 0 0 0,-1 0 0 0 0,0 0 0 0 0,0 0 0 0 0,0 1 0 0 0,0-1 0 0 0,0 0 0 0 0,-1 1 1 0 0,1-1-1 0 0,-1 1 0 0 0,0 0 0 0 0,1 0 0 0 0,-1-1 0 0 0,0 1 0 0 0,-1 0 0 0 0,1 0 0 0 0,0 0 0 0 0,-1 0 1 0 0,0 0-1 0 0,0 0 0 0 0,0 0 0 0 0,0 0 0 0 0,0 0 0 0 0,0 0 0 0 0,-1 0 0 0 0,1 0 0 0 0,-1 0 1 0 0,0 0-1 0 0,0-1 0 0 0,0 1 0 0 0,0 0 0 0 0,-1 0 0 0 0,1-1 0 0 0,-1 1 0 0 0,0-1 0 0 0,1 1 0 0 0,-1-1 1 0 0,0 0-1 0 0,0 0 0 0 0,-1 0 0 0 0,1 0 0 0 0,0 0 0 0 0,-1 0 0 0 0,-2 1-17 0 0,-18 11 81 0 0,0-1 1 0 0,-1-1-1 0 0,-1-2 0 0 0,0 0 0 0 0,0-1 1 0 0,-1-1-1 0 0,0-2 0 0 0,0-1 0 0 0,-1-1 0 0 0,1-1 1 0 0,-16 0-82 0 0,-111 1-526 0 0,127-10-887 0 0,19 3-2282 0 0,4-3-4585 0 0,2 5-3029 0 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10.50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4 481 9170 0 0,'0'0'984'0'0,"0"0"-262"0"0,0 0-196 0 0,0 0 97 0 0,0 0 331 0 0,0 0 201 0 0,0 0 32 0 0,0 0-71 0 0,0 0-167 0 0,0 0-194 0 0,0 0-184 0 0,-4-11 1205 0 0,22 472 1132 0 0,-15-405-2825 0 0,3 0 0 0 0,2 0 0 0 0,3-1-1 0 0,2-1 1 0 0,17 46-83 0 0,6-34-16 0 0,-35-65 22 0 0,0 1 0 0 0,0-1 1 0 0,0 1-1 0 0,0-1 0 0 0,0 0 1 0 0,1 1-1 0 0,-1-1 0 0 0,0 0 1 0 0,1 0-1 0 0,-1 0 0 0 0,1 0 1 0 0,0 0-1 0 0,-1 0 0 0 0,1-1 1 0 0,0 1-1 0 0,-1 0 0 0 0,1-1 1 0 0,0 1-1 0 0,0-1 0 0 0,-1 0 1 0 0,1 0-1 0 0,0 0 0 0 0,0 0 1 0 0,0 0-1 0 0,-1 0 0 0 0,1 0 1 0 0,0 0-1 0 0,0-1 0 0 0,0 1 1 0 0,-1-1-1 0 0,1 1 0 0 0,0-1 1 0 0,-1 0-1 0 0,1 1 0 0 0,0-1 1 0 0,-1 0-1 0 0,1 0 0 0 0,0-1-6 0 0,13-12 64 0 0,-2 0-1 0 0,1-1 1 0 0,-2-1-1 0 0,0 0 0 0 0,-1 0 1 0 0,-1-1-1 0 0,0 0 1 0 0,-1-1-1 0 0,-1-1-63 0 0,4-3 24 0 0,21-42 19 0 0,-2-2 1 0 0,-3-1-1 0 0,10-40-43 0 0,-33 90 52 0 0,-5 27-89 0 0,-1 13-14 0 0,1-22 51 0 0,-2 21-2 0 0,0 0 1 0 0,1 0 0 0 0,2 0 0 0 0,0 0 0 0 0,1 0 0 0 0,1-1-1 0 0,1 1 1 0 0,1-1 0 0 0,1 1 0 0 0,1-2 0 0 0,1 1-1 0 0,1-1 1 0 0,0 0 0 0 0,2-1 0 0 0,0 0 0 0 0,1-1 0 0 0,5 5 1 0 0,-9-16 4 0 0,0 0 1 0 0,1-1 0 0 0,0 0-1 0 0,1 0 1 0 0,-1-1 0 0 0,1 0-1 0 0,0-1 1 0 0,0 0 0 0 0,0-1-1 0 0,1 0 1 0 0,-1 0 0 0 0,1-1-1 0 0,0-1 1 0 0,-1 1 0 0 0,1-2-1 0 0,0 0 1 0 0,0 0 0 0 0,5-1-5 0 0,-7-2 46 0 0,0 0 1 0 0,0-1-1 0 0,-1 0 0 0 0,1 0 1 0 0,-1-1-1 0 0,0 0 1 0 0,-1-1-1 0 0,1 1 1 0 0,-1-1-1 0 0,0-1 1 0 0,0 1-1 0 0,-1-1 1 0 0,0-1-1 0 0,0 1 0 0 0,-1-1 1 0 0,0 0-1 0 0,0 0 1 0 0,0-1-47 0 0,23-40 156 0 0,-3-2-1 0 0,-2 0 1 0 0,-1-1 0 0 0,-4-1-1 0 0,-1-1 1 0 0,-3-1 0 0 0,-2 0-1 0 0,1-31-155 0 0,4-121 98 0 0,-17 204-195 0 0,0 1 0 0 0,0-1 1 0 0,0 1-1 0 0,0-1 0 0 0,0 1 1 0 0,0-1-1 0 0,-1 1 0 0 0,1-1 1 0 0,-1 1-1 0 0,1-1 0 0 0,-1 1 1 0 0,0-1-1 0 0,0 1 0 0 0,0 0 0 0 0,-1 0 1 0 0,1-1-1 0 0,0 1 0 0 0,-1 0 1 0 0,1 0-1 0 0,-1 0 0 0 0,0 1 1 0 0,0-1-1 0 0,0 0 0 0 0,0 1 1 0 0,0-1-1 0 0,-1 0 97 0 0,-3 7-7886 0 0,1 2-3951 0 0</inkml:trace>
  <inkml:trace contextRef="#ctx0" brushRef="#br0" timeOffset="553.814">1374 157 14019 0 0,'0'0'680'0'0,"0"0"-305"0"0,0 0-112 0 0,0 0 141 0 0,0 0 222 0 0,0 0 143 0 0,0 0-33 0 0,0 0-80 0 0,0 0-103 0 0,0 0-54 0 0,0 0 12 0 0,0 0-30 0 0,0 0-7 0 0,3 24 1 0 0,17 118 427 0 0,12 39 1143 0 0,-17 85-866 0 0,-12 52-1179 0 0,-3-260 56 0 0,18 65 7 0 0,-17-122-59 0 0,0 0 1 0 0,0-1 0 0 0,0 1-1 0 0,0-1 1 0 0,1 1 0 0 0,-1-1-1 0 0,0 1 1 0 0,0-1 0 0 0,1 0-1 0 0,-1 0 1 0 0,0 0 0 0 0,0 1-1 0 0,1-1 1 0 0,-1 0 0 0 0,0-1-1 0 0,1 1 1 0 0,-1 0 0 0 0,0 0-1 0 0,1-1 1 0 0,-1 1 0 0 0,0 0-1 0 0,0-1 1 0 0,0 1 0 0 0,1-1-1 0 0,-1 0 1 0 0,0 1 0 0 0,0-1-1 0 0,0 0 1 0 0,0 0 0 0 0,0 1-1 0 0,0-1 1 0 0,0 0 0 0 0,0 0-1 0 0,-1 0 1 0 0,1 0 0 0 0,0 0-1 0 0,0 0 1 0 0,-1-1 0 0 0,1 1-1 0 0,-1 0 1 0 0,1 0 0 0 0,-1 0-1 0 0,0-1 1 0 0,1 1-5 0 0,224-292 292 0 0,-222 289-296 0 0,0 0 0 0 0,1 0 0 0 0,-1 1 1 0 0,1-1-1 0 0,0 0 0 0 0,-1 1 0 0 0,2 0 0 0 0,-1 0 0 0 0,0 0 1 0 0,1 1-1 0 0,-1 0 0 0 0,1-1 0 0 0,-1 2 0 0 0,1-1 0 0 0,0 0 0 0 0,0 1 1 0 0,3-1 3 0 0,16 45-58 0 0,-19-11 63 0 0,-1 0 0 0 0,-2 0 0 0 0,0 0 0 0 0,-3 0 0 0 0,0 0 0 0 0,-3 1 0 0 0,0-1 0 0 0,-4 7-5 0 0,2 3-138 0 0,18-14-3057 0 0,11-35-7681 0 0,-14 2-599 0 0</inkml:trace>
  <inkml:trace contextRef="#ctx0" brushRef="#br0" timeOffset="7042.516">2707 908 0 0 0,'0'0'910'0'0,"0"0"875"0"0,0 0 8 0 0,0 0-313 0 0,0 0-245 0 0,0 0-135 0 0,0 0-45 0 0,0 0-63 0 0,0 0-76 0 0,0 0-82 0 0,0-6-38 0 0,-1-20 10 0 0,1 24-641 0 0,-1 1 1 0 0,0-1-1 0 0,1 1 0 0 0,-1 0 1 0 0,0-1-1 0 0,0 1 1 0 0,0 0-1 0 0,0 0 1 0 0,0-1-1 0 0,0 1 1 0 0,0 0-1 0 0,-1 0 1 0 0,1 0-1 0 0,0 0 1 0 0,-1 1-1 0 0,1-1 1 0 0,0 0-1 0 0,-1 1 1 0 0,1-1-1 0 0,-1 0 1 0 0,1 1-1 0 0,-1 0 1 0 0,1-1-1 0 0,-1 1 0 0 0,0 0 1 0 0,1 0-1 0 0,-1 0 1 0 0,0 0-166 0 0,-2-1 280 0 0,-13 1-103 0 0,1 1 0 0 0,-1 0 0 0 0,1 1 1 0 0,-1 1-1 0 0,1 0 0 0 0,0 2 0 0 0,0 0 0 0 0,0 0 1 0 0,1 1-1 0 0,0 1 0 0 0,0 1 0 0 0,1 0 1 0 0,0 1-1 0 0,0 1 0 0 0,1 0 0 0 0,0 0 1 0 0,0 1-1 0 0,2 1 0 0 0,-9 10-177 0 0,14-17 13 0 0,-1 0 0 0 0,1 1 0 0 0,0 0 0 0 0,1 0 1 0 0,-1 0-1 0 0,1 1 0 0 0,0 0 0 0 0,1 0 0 0 0,0 0 0 0 0,0 1 0 0 0,0-1 0 0 0,1 1 0 0 0,0 0 0 0 0,1 0 1 0 0,-1 0-1 0 0,2 0 0 0 0,-1 1 0 0 0,1-1 0 0 0,0 0 0 0 0,1 1 0 0 0,0-1 0 0 0,0 1 0 0 0,1-1 0 0 0,0 0 1 0 0,1 1-1 0 0,0-1 0 0 0,0 0 0 0 0,0 0 0 0 0,1 0 0 0 0,0 0 0 0 0,1-1 0 0 0,0 1 0 0 0,0-1 0 0 0,3 3-13 0 0,-1-4 10 0 0,0-1 0 0 0,1 0-1 0 0,0-1 1 0 0,-1 1-1 0 0,1-1 1 0 0,1-1-1 0 0,-1 1 1 0 0,1-1 0 0 0,-1-1-1 0 0,1 1 1 0 0,0-1-1 0 0,0 0 1 0 0,0-1-1 0 0,0 0 1 0 0,0-1 0 0 0,0 1-1 0 0,0-1 1 0 0,0-1-1 0 0,0 0 1 0 0,0 0 0 0 0,0 0-1 0 0,4-2-9 0 0,7-2 97 0 0,0 0 0 0 0,-1-2 0 0 0,0 0 0 0 0,0-1-1 0 0,0-1 1 0 0,-1-1 0 0 0,-1 0 0 0 0,13-10-97 0 0,-11 6 81 0 0,0-1 0 0 0,-1 0 0 0 0,-1-1 0 0 0,-1 0-1 0 0,0-2 1 0 0,-1 1 0 0 0,-1-2 0 0 0,0 0 0 0 0,-2-1 0 0 0,0 0 0 0 0,-1 0 0 0 0,-1-1-1 0 0,-1 0 1 0 0,4-21-81 0 0,-11 41 19 0 0,0-1 0 0 0,0 0 0 0 0,-1 0 0 0 0,1 0 0 0 0,-1 0 0 0 0,1 1 0 0 0,-1-1 0 0 0,0 0 0 0 0,0 0 0 0 0,1 0 0 0 0,-2 0 0 0 0,1 0 0 0 0,0 0 0 0 0,0 0 0 0 0,0 0 0 0 0,-1 0 0 0 0,1 0 0 0 0,-1 0 0 0 0,0 0 0 0 0,1 1 0 0 0,-1-1 0 0 0,0 0 0 0 0,0 0 0 0 0,0 1 0 0 0,0-1 0 0 0,-1 1 0 0 0,1-1 0 0 0,0 1 0 0 0,-1-1-19 0 0,-9 29-172 0 0,7-16 165 0 0,1 1 0 0 0,0-1 1 0 0,1 1-1 0 0,0 0 0 0 0,1 0 0 0 0,0 0 1 0 0,1 0-1 0 0,0 0 0 0 0,1 0 0 0 0,0 0 1 0 0,1-1-1 0 0,1 1 0 0 0,0 0 0 0 0,0-1 1 0 0,1 1-1 0 0,3 4 7 0 0,6 3-6 0 0,1-1 1 0 0,1-1-1 0 0,1 0 1 0 0,0 0-1 0 0,1-2 1 0 0,1 0-1 0 0,0-1 1 0 0,15 7 5 0 0,-25-16 2 0 0,1 0 1 0 0,-1-1-1 0 0,1-1 0 0 0,-1 1 0 0 0,1-1 1 0 0,0-1-1 0 0,1 0 0 0 0,-1 0 1 0 0,0-1-1 0 0,0 0 0 0 0,1 0 1 0 0,-1-1-1 0 0,1-1 0 0 0,-1 1 0 0 0,0-1 1 0 0,1-1-1 0 0,-1 0 0 0 0,0 0 1 0 0,0-1-1 0 0,0 0 0 0 0,-1-1 1 0 0,6-2-3 0 0,14-15 24 0 0,-1-1 0 0 0,-1-2 0 0 0,-2 0-1 0 0,0-2 1 0 0,-1 0 0 0 0,-2-2 0 0 0,-1 0 0 0 0,-1-1 0 0 0,-1-1 0 0 0,-2-1 0 0 0,12-32-24 0 0,-20 47 3 0 0,25-46-7 0 0,-3-1-1 0 0,-3-2 1 0 0,-3-1-1 0 0,-2-1 0 0 0,-4 0 1 0 0,-2-2-1 0 0,-4 0 1 0 0,-2 0-1 0 0,-2-40 5 0 0,-8 102 6 0 0,2-3 28 0 0,-1 1 0 0 0,-1-1-1 0 0,0 0 1 0 0,0 1-1 0 0,-1-1 1 0 0,0 1-1 0 0,-1-1 1 0 0,0 1-1 0 0,0-1 1 0 0,-1 1-1 0 0,-1 0 1 0 0,1 0-1 0 0,-1 0 1 0 0,-1 1-1 0 0,1-1 1 0 0,-2 1-1 0 0,0-1-33 0 0,5 7 16 0 0,0 1 0 0 0,0 0 0 0 0,0 0-1 0 0,0 0 1 0 0,0 0 0 0 0,-1 0 0 0 0,1 0 0 0 0,0 0-1 0 0,0 0 1 0 0,-1 0 0 0 0,1 1 0 0 0,-1-1 0 0 0,1 0-1 0 0,-1 1 1 0 0,1-1 0 0 0,-1 1 0 0 0,1 0 0 0 0,-1-1-1 0 0,1 1 1 0 0,-1 0 0 0 0,1 0 0 0 0,-1 0 0 0 0,0 0-1 0 0,1 0 1 0 0,-1 1 0 0 0,1-1 0 0 0,-1 0 0 0 0,1 1-1 0 0,-1-1 1 0 0,1 1 0 0 0,-1-1 0 0 0,1 1 0 0 0,0 0-1 0 0,-1 0 1 0 0,1-1 0 0 0,0 1 0 0 0,-1 0 0 0 0,1 0-1 0 0,0 0 1 0 0,0 0 0 0 0,0 1 0 0 0,0-1 0 0 0,0 0-1 0 0,0 0 1 0 0,0 1 0 0 0,0-1 0 0 0,0 1-16 0 0,-34 70 93 0 0,23-27-40 0 0,3 0 0 0 0,1 1 0 0 0,3 0 0 0 0,1 0 0 0 0,2 0-1 0 0,3 1 1 0 0,1-1 0 0 0,3 2-53 0 0,10 86 141 0 0,6 0-1 0 0,21 63-140 0 0,33 34 55 0 0,-67-219-587 0 0,-12-48-373 0 0,2 26 674 0 0,-14-93-5761 0 0,11 70-838 0 0,1 19-4211 0 0</inkml:trace>
  <inkml:trace contextRef="#ctx0" brushRef="#br0" timeOffset="7294.079">3000 600 14707 0 0,'0'0'1773'0'0,"0"0"-499"0"0,0 0-384 0 0,0 0-117 0 0,0 0 50 0 0,0 0 74 0 0,0 0 53 0 0,0 0-29 0 0,0 0-105 0 0,34-4-95 0 0,112-15-106 0 0,56-1 385 0 0,1 8 0 0 0,1 9-1000 0 0,-101 5-402 0 0,-54 0-1636 0 0,0-2-4675 0 0,-26 0-5549 0 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20.9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397 7 2665 0 0,'0'0'3007'0'0,"0"0"-1255"0"0,0 0-411 0 0,0 0 108 0 0,0 0 198 0 0,0 0 134 0 0,0 0-60 0 0,0 0-252 0 0,0 0-297 0 0,0 0-241 0 0,0 0-172 0 0,4-6 950 0 0,-4 100 254 0 0,-4 573 1037 0 0,4-655-2987 0 0,0 42 21 0 0,-3 1 1 0 0,-2-1 0 0 0,-12 51-35 0 0,-3-53-277 0 0,19-69-7355 0 0,1-3-1227 0 0,0 14-856 0 0</inkml:trace>
  <inkml:trace contextRef="#ctx0" brushRef="#br0" timeOffset="291.957">0 620 9114 0 0,'0'0'3058'0'0,"0"0"-1639"0"0,0 0-696 0 0,0 0-67 0 0,0 0 89 0 0,0 0 140 0 0,0 0-7 0 0,0 0-100 0 0,0 0-94 0 0,0 0-122 0 0,0 0-97 0 0,0 0-73 0 0,0 0-45 0 0,29-6-58 0 0,88-18-58 0 0,-66 14-196 0 0,-1-2 0 0 0,0-3 0 0 0,0-2 0 0 0,37-19-35 0 0,41-34-3838 0 0,-92 49-3348 0 0,-23 12-3156 0 0</inkml:trace>
  <inkml:trace contextRef="#ctx0" brushRef="#br0" timeOffset="692.333">773 107 12291 0 0,'0'0'1339'0'0,"0"0"-501"0"0,0 0-96 0 0,0 0 130 0 0,0 0 191 0 0,0 0 69 0 0,0 0-112 0 0,0 0-197 0 0,0 0-204 0 0,-8 34-157 0 0,-26 106-120 0 0,22-5 204 0 0,14 88-248 0 0,-2-220-292 0 0,1 0 0 0 0,-1 0 0 0 0,1 0 0 0 0,0 0 0 0 0,0 0 0 0 0,0 0 0 0 0,1 0 0 0 0,-1 0 0 0 0,1 0 0 0 0,-1 0 0 0 0,1-1 0 0 0,0 1 0 0 0,0 0-1 0 0,0-1 1 0 0,0 0 0 0 0,1 0 0 0 0,-1 1 0 0 0,1-1 0 0 0,-1 0 0 0 0,1-1 0 0 0,0 1 0 0 0,-1 0 0 0 0,1-1 0 0 0,0 0 0 0 0,0 0 0 0 0,0 0 0 0 0,0 0 0 0 0,1 0-1 0 0,-1 0 1 0 0,0-1 0 0 0,0 1 0 0 0,0-1 0 0 0,1 0 0 0 0,-1 0 0 0 0,0 0 0 0 0,0-1 0 0 0,0 1 0 0 0,1-1-6 0 0,7-2 27 0 0,0 0 0 0 0,0 0 1 0 0,0-2-1 0 0,0 1 0 0 0,0-1 0 0 0,-1-1 1 0 0,0 0-1 0 0,0 0 0 0 0,-1-1 0 0 0,4-3-27 0 0,37-23 8 0 0,-43 28-13 0 0,0 1 0 0 0,1 1 1 0 0,-1-1-1 0 0,1 1 0 0 0,-1 0 1 0 0,1 1-1 0 0,0 0 0 0 0,0 0 0 0 0,0 0 1 0 0,0 1-1 0 0,3 0 5 0 0,-9 3 1 0 0,-1-1 0 0 0,1 0 0 0 0,-1 0 0 0 0,1 1 0 0 0,-1-1 0 0 0,1 1 0 0 0,-1-1 0 0 0,0 1 0 0 0,0 0 0 0 0,0-1 0 0 0,0 1 0 0 0,0 0 0 0 0,0 0 0 0 0,-1 0 0 0 0,1-1 0 0 0,0 1-1 0 0,-1 0 1 0 0,0 0 0 0 0,1 0 0 0 0,-1 0 0 0 0,0 0 0 0 0,0 0 0 0 0,0 0 0 0 0,0 0 0 0 0,0 0-1 0 0,0 0 0 0 0,2 229 276 0 0,-2-228-289 0 0,0 0 1 0 0,0 0-1 0 0,0-1 1 0 0,0 1 0 0 0,0 0-1 0 0,1-1 1 0 0,-1 1-1 0 0,1 0 1 0 0,0-1-1 0 0,0 1 1 0 0,0 0-1 0 0,0-1 1 0 0,0 1-1 0 0,0-1 1 0 0,1 0-1 0 0,-1 1 1 0 0,1-1-1 0 0,0 0 1 0 0,-1 0-1 0 0,1 0 1 0 0,0 0-1 0 0,0 0 1 0 0,1-1-1 0 0,-1 1 1 0 0,0-1-1 0 0,0 1 1 0 0,1-1-1 0 0,-1 0 1 0 0,1 0-1 0 0,-1 0 1 0 0,1 0-1 0 0,-1 0 1 0 0,1 0-1 0 0,0-1 1 0 0,0 1-1 0 0,-1-1 1 0 0,1 0-1 0 0,0 0 1 0 0,-1 0 0 0 0,1 0-1 0 0,0-1 1 0 0,0 1-1 0 0,-1-1 1 0 0,1 1-1 0 0,0-1 1 0 0,-1 0-1 0 0,3-1 13 0 0,41-30-1743 0 0,-18 7-5332 0 0,-20 17-3804 0 0</inkml:trace>
  <inkml:trace contextRef="#ctx0" brushRef="#br0" timeOffset="1036.767">1478 832 3257 0 0,'0'0'2005'0'0,"0"0"23"0"0,0 0 8 0 0,0 0-17 0 0,0 0-177 0 0,0 0-275 0 0,0 0-282 0 0,0 0-226 0 0,0 0-196 0 0,35-3-159 0 0,110-9-114 0 0,-83-6 171 0 0,-55 12-578 0 0,0-1-92 0 0,1 0-1 0 0,-1 0 1 0 0,0 0-1 0 0,-1-1 1 0 0,0 0-1 0 0,0 0 1 0 0,-1-1-1 0 0,0 0 1 0 0,0 1 0 0 0,-1-2-1 0 0,0 1 1 0 0,-1 0-1 0 0,0-1 1 0 0,0 0-1 0 0,-1 0 1 0 0,0 0 0 0 0,-1 0-1 0 0,0 0 1 0 0,-1 0-1 0 0,0 0 1 0 0,-1-8-91 0 0,1 15-11 0 0,0 0 1 0 0,0 0 0 0 0,-1-1 0 0 0,0 1 0 0 0,1 0-1 0 0,-1 0 1 0 0,0 0 0 0 0,0 0 0 0 0,-1 0-1 0 0,1 0 1 0 0,-1 0 0 0 0,1 1 0 0 0,-1-1 0 0 0,0 0-1 0 0,0 1 1 0 0,0-1 0 0 0,0 1 0 0 0,0 0-1 0 0,-1 0 1 0 0,1 0 0 0 0,-1 0 0 0 0,1 0 0 0 0,-1 0-1 0 0,0 1 1 0 0,0-1 0 0 0,0 1 0 0 0,0 0-1 0 0,0 0 1 0 0,0 0 0 0 0,0 0 0 0 0,0 0 0 0 0,0 1-1 0 0,-1 0 11 0 0,-5-1-29 0 0,1 0-1 0 0,-1 1 1 0 0,0 0 0 0 0,1 1-1 0 0,-1-1 1 0 0,1 2-1 0 0,-1-1 1 0 0,1 1-1 0 0,0 1 1 0 0,-1 0-1 0 0,1 0 1 0 0,0 1 29 0 0,-11 6 11 0 0,1 1 1 0 0,0 1 0 0 0,1 1-1 0 0,1 0 1 0 0,0 1-1 0 0,0 1 1 0 0,2 1 0 0 0,0 0-1 0 0,1 0 1 0 0,0 2-1 0 0,1-1 1 0 0,2 2 0 0 0,-1-1-1 0 0,2 2 1 0 0,1-1-1 0 0,-5 17-11 0 0,10-29 17 0 0,1 0 1 0 0,0 0-1 0 0,1 0 0 0 0,-1 0 0 0 0,1 0 1 0 0,1 1-1 0 0,0-1 0 0 0,0 0 0 0 0,0 0 0 0 0,1 0 1 0 0,0 1-1 0 0,0-1 0 0 0,0 0 0 0 0,1 0 0 0 0,0 0 1 0 0,1-1-1 0 0,0 1 0 0 0,0 0 0 0 0,0-1 0 0 0,1 0 1 0 0,0 0-1 0 0,0 0 0 0 0,0 0 0 0 0,1-1 0 0 0,0 1 1 0 0,0-1-1 0 0,0 0 0 0 0,1-1 0 0 0,0 1 0 0 0,2 0-17 0 0,18 8 30 0 0,0-2-1 0 0,1-1 1 0 0,0-1-1 0 0,0-1 1 0 0,1-1-1 0 0,0-2 1 0 0,0-1-1 0 0,1-1 0 0 0,-1-1 1 0 0,1-2-1 0 0,0-1 1 0 0,23-3-30 0 0,37-13-2154 0 0,-70 12-555 0 0,0 0-7419 0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46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14611 0 0,'0'0'2451'0'0,"0"0"-1237"0"0,0 0-565 0 0,0 0-133 0 0,0 0-66 0 0,0 0-57 0 0,0 0-39 0 0,0 0 4 0 0,0 0 48 0 0,0 0 65 0 0,0 0 19 0 0,0 0-33 0 0,0 0-20 0 0,10 20-20 0 0,32 63-13 0 0,-37-71-278 0 0,0 1-1 0 0,-1-1 1 0 0,0 0-1 0 0,-1 1 1 0 0,-1 0-1 0 0,0 0 1 0 0,0 0-1 0 0,-1 0 1 0 0,-1 0-1 0 0,0 0 1 0 0,-2 6-126 0 0,1 18 201 0 0,-11 276 646 0 0,6 25-1336 0 0,3-324-1782 0 0,-5-14-8761 0 0,4-3-251 0 0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24.5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289 717 2521 0 0,'0'0'1724'0'0,"0"0"-444"0"0,0 0-116 0 0,0 0 174 0 0,0 0 158 0 0,0 0 58 0 0,0 0-183 0 0,0 0-293 0 0,0 0-316 0 0,0 0-279 0 0,0 0-156 0 0,-23-1-63 0 0,-71 2-11 0 0,91-1-232 0 0,0 0 0 0 0,0 0 0 0 0,1 1-1 0 0,-1-1 1 0 0,0 1 0 0 0,1-1 0 0 0,-1 1 0 0 0,0 0-1 0 0,1 0 1 0 0,-1 0 0 0 0,1 1 0 0 0,0-1-1 0 0,-1 1 1 0 0,1-1 0 0 0,0 1 0 0 0,0 0 0 0 0,0 0-1 0 0,0 0 1 0 0,0 0 0 0 0,-1 2-21 0 0,-5 4 99 0 0,-3 2-46 0 0,1 1-1 0 0,0-1 1 0 0,1 1-1 0 0,0 1 1 0 0,1 0-1 0 0,0 0 1 0 0,1 1-1 0 0,1-1 1 0 0,0 2 0 0 0,0-1-1 0 0,1 1 1 0 0,1 0-1 0 0,0 0 1 0 0,1 0-1 0 0,1 0 1 0 0,0 0-1 0 0,1 1 1 0 0,0-1-1 0 0,1 1 1 0 0,1 0-53 0 0,0-10 58 0 0,0 0 0 0 0,1 0 0 0 0,-1-1-1 0 0,1 1 1 0 0,0-1 0 0 0,0 1 0 0 0,1-1 0 0 0,-1 0 0 0 0,1 0-1 0 0,0 0 1 0 0,0 0 0 0 0,0 0 0 0 0,1-1 0 0 0,-1 0 0 0 0,1 1-1 0 0,0-1 1 0 0,0 0 0 0 0,0-1 0 0 0,0 1 0 0 0,1-1 0 0 0,-1 0-1 0 0,0 0 1 0 0,1 0 0 0 0,0-1 0 0 0,-1 1 0 0 0,1-1 0 0 0,3 0-58 0 0,2 1 159 0 0,-1 0 1 0 0,1-1 0 0 0,0 0-1 0 0,0-1 1 0 0,-1 0-1 0 0,1 0 1 0 0,0-1 0 0 0,0 0-1 0 0,-1-1 1 0 0,1 0 0 0 0,-1-1-1 0 0,1 0 1 0 0,2-1-160 0 0,14-10 219 0 0,-2 0 1 0 0,0-2-1 0 0,-1 0 1 0 0,0-2-1 0 0,-1 0 0 0 0,-2-1 1 0 0,1-2-1 0 0,-2 0 1 0 0,-1-1-1 0 0,-1-1 1 0 0,-1 0-1 0 0,13-25-219 0 0,-2-2 58 0 0,-3-2-1 0 0,-2 0 0 0 0,-2-1 1 0 0,-3-1-1 0 0,-2-1 1 0 0,-2-2-58 0 0,-6 24-38 0 0,-3 0 0 0 0,0 0 0 0 0,-2 0 1 0 0,-2 0-1 0 0,-1 0 0 0 0,-3-16 38 0 0,2 34-38 0 0,0 0 0 0 0,-2 1 0 0 0,0-1 1 0 0,0 1-1 0 0,-1 0 0 0 0,-1 0 0 0 0,-1 0 0 0 0,0 1 0 0 0,-4-6 38 0 0,8 14-14 0 0,0 0-1 0 0,0 1 1 0 0,-1 0-1 0 0,1-1 1 0 0,-1 1-1 0 0,0 0 1 0 0,0 1-1 0 0,-1-1 1 0 0,1 1-1 0 0,-1 0 1 0 0,1 0-1 0 0,-1 0 1 0 0,0 1-1 0 0,0-1 1 0 0,0 1-1 0 0,-1 0 1 0 0,1 1-1 0 0,0-1 1 0 0,-1 1-1 0 0,1 0 1 0 0,-1 1-1 0 0,1-1 1 0 0,-1 1-1 0 0,1 0 1 0 0,-1 1-1 0 0,1-1 1 0 0,-1 1 14 0 0,-4 3-4 0 0,0 0 1 0 0,1 1 0 0 0,0 1-1 0 0,0-1 1 0 0,0 1-1 0 0,0 1 1 0 0,1 0 0 0 0,1 0-1 0 0,-1 0 1 0 0,1 1-1 0 0,0 0 1 0 0,1 1 0 0 0,-1-1-1 0 0,2 1 1 0 0,-1 1-1 0 0,2-1 1 0 0,-1 1 0 0 0,1 0 3 0 0,-7 18 24 0 0,1 2 1 0 0,1-1 0 0 0,2 1 0 0 0,1 0 0 0 0,1 1-1 0 0,2-1 1 0 0,0 1 0 0 0,3 0 0 0 0,0 0 0 0 0,3 2-25 0 0,1 1 94 0 0,2 0 1 0 0,2 0 0 0 0,1 0-1 0 0,2-1 1 0 0,1 0 0 0 0,1-1-1 0 0,2 0 1 0 0,1-1 0 0 0,2-1-1 0 0,1-1 1 0 0,1-1 0 0 0,1 0 0 0 0,2-1-1 0 0,0-2 1 0 0,13 10-95 0 0,-26-24 54 0 0,0-1 0 0 0,1-1 0 0 0,0 0 0 0 0,1-1 0 0 0,-1 0 0 0 0,1 0 0 0 0,1-1 0 0 0,0-1-1 0 0,0 0 1 0 0,0-1 0 0 0,2 1-54 0 0,-13-6 5 0 0,-1 0-1 0 0,0 0 1 0 0,0 0 0 0 0,1 0-1 0 0,-1 0 1 0 0,0 0-1 0 0,0 0 1 0 0,1 0-1 0 0,-1 0 1 0 0,0-1 0 0 0,0 1-1 0 0,1 0 1 0 0,-1-1-1 0 0,0 1 1 0 0,0-1-1 0 0,0 1 1 0 0,0-1 0 0 0,0 0-1 0 0,0 0 1 0 0,0 1-1 0 0,0-1 1 0 0,0 0-1 0 0,0 0 1 0 0,0 0 0 0 0,0 0-1 0 0,0 0 1 0 0,-1 0-1 0 0,1 0 1 0 0,0 0-1 0 0,-1 0 1 0 0,1 0 0 0 0,-1-1-1 0 0,1 1 1 0 0,-1 0-1 0 0,0 0 1 0 0,1-1-1 0 0,-1 1 1 0 0,0 0 0 0 0,0 0-1 0 0,0-1 1 0 0,0 1-1 0 0,0 0 1 0 0,0 0-1 0 0,0-1 1 0 0,-1 1-1 0 0,1-1-3 0 0,0-28-5382 0 0,-1 17-1339 0 0,1 9-4931 0 0</inkml:trace>
  <inkml:trace contextRef="#ctx0" brushRef="#br0" timeOffset="320.907">1112 643 13467 0 0,'0'0'737'0'0,"0"0"-342"0"0,0 0-28 0 0,0 0 205 0 0,0 0 164 0 0,0 0-2 0 0,0 0-160 0 0,0 0-232 0 0,0 0-150 0 0,-9 33-64 0 0,-26 103-43 0 0,27-35 61 0 0,8-95-97 0 0,1-1 1 0 0,-1 0 0 0 0,1 0 0 0 0,0 1 0 0 0,1-1 0 0 0,-1 0 0 0 0,1 0 0 0 0,0 0-1 0 0,0 0 1 0 0,1-1 0 0 0,0 1 0 0 0,-1-1 0 0 0,2 1 0 0 0,-1-1 0 0 0,0 0 0 0 0,1 0-1 0 0,0 0 1 0 0,0-1 0 0 0,0 1 0 0 0,0-1 0 0 0,0 0 0 0 0,1 0 0 0 0,-1 0-1 0 0,1-1 1 0 0,0 0 0 0 0,0 0 0 0 0,0 0 0 0 0,0 0 0 0 0,0-1 0 0 0,0 0 0 0 0,1 0-1 0 0,-1 0 1 0 0,5 0-50 0 0,-6-1 88 0 0,0 0 0 0 0,0 0 1 0 0,0 0-1 0 0,0-1 0 0 0,0 1 0 0 0,-1-1 0 0 0,1 0 0 0 0,0 0 0 0 0,-1 0 0 0 0,1 0 0 0 0,0-1 0 0 0,-1 0 0 0 0,1 1 0 0 0,-1-1 0 0 0,0-1 0 0 0,0 1 0 0 0,0 0 1 0 0,0-1-1 0 0,0 1 0 0 0,0-1 0 0 0,-1 0 0 0 0,1 0 0 0 0,-1 0 0 0 0,0 0 0 0 0,0-1 0 0 0,0 1-88 0 0,6-12 46 0 0,-2 0 0 0 0,0 0 0 0 0,-1 0 0 0 0,0-1 0 0 0,-1 1 0 0 0,-1-1 1 0 0,0 0-1 0 0,-1 0 0 0 0,-1-1 0 0 0,-1 1 0 0 0,0 0 0 0 0,-1 0 0 0 0,-2-8-46 0 0,2 17-138 0 0,0 0 0 0 0,-1 0 1 0 0,1 0-1 0 0,-2 0 0 0 0,1 0 0 0 0,-1 1 0 0 0,0-1 0 0 0,0 1 1 0 0,-1 0-1 0 0,0-1 0 0 0,0 2 0 0 0,-3-5 138 0 0,-16-13-4025 0 0,-2 2-4883 0 0,14 13 486 0 0</inkml:trace>
  <inkml:trace contextRef="#ctx0" brushRef="#br0" timeOffset="853.177">1647 154 7602 0 0,'0'0'2279'0'0,"0"0"-387"0"0,0 0-319 0 0,0 0-48 0 0,0 0-58 0 0,0 0-119 0 0,0 0-214 0 0,0 0-260 0 0,0 0-197 0 0,0 0-149 0 0,0 0-108 0 0,0 0-80 0 0,0 0-58 0 0,0 0-34 0 0,0 12 745 0 0,27 249 1667 0 0,-13 36-2310 0 0,-23-46-267 0 0,8-194-187 0 0,1-56 60 0 0,0-1-3 0 0,0 0-25 0 0,0 0-34 0 0,0 0-53 0 0,1-13-795 0 0,9-20-622 0 0,3-12-2214 0 0,-4 17-2885 0 0,-4 16-3112 0 0</inkml:trace>
  <inkml:trace contextRef="#ctx0" brushRef="#br0" timeOffset="1102.858">1391 578 11058 0 0,'0'0'1537'0'0,"0"0"-529"0"0,0 0-292 0 0,0 0 67 0 0,0 0 166 0 0,0 0 58 0 0,0 0-48 0 0,0 0-100 0 0,0 0-100 0 0,0 0-103 0 0,35-3-104 0 0,111-7-109 0 0,78-13-1217 0 0,-175 17-3792 0 0,-35 6-6419 0 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28.5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78 767 280 0 0,'0'0'1210'0'0,"0"0"-310"0"0,0 0-164 0 0,0 0 55 0 0,0 0 126 0 0,0 0 12 0 0,0 0-132 0 0,0 0-235 0 0,0 0-272 0 0,0 0-199 0 0,0 0-24 0 0,9 16 1137 0 0,4 172 2970 0 0,-10 16-3590 0 0,-3-182-469 0 0,-1-1 1 0 0,-1 0-1 0 0,0 1 0 0 0,-2-1 0 0 0,0 0 0 0 0,-1-1 0 0 0,-1 1 1 0 0,-2-1-1 0 0,0 0 0 0 0,0-1 0 0 0,-6 8-115 0 0,-23-1 2486 0 0,33-81-1539 0 0,7 32-909 0 0,0 0 1 0 0,2 0 0 0 0,0 1-1 0 0,2-1 1 0 0,0 1-1 0 0,1 0 1 0 0,1 1-1 0 0,10-16-38 0 0,-2 0-7 0 0,19-41 3 0 0,2 2-1 0 0,4 2 0 0 0,4 1 0 0 0,42-51 5 0 0,-59 88 43 0 0,0 2-1 0 0,3 2 0 0 0,1 1 1 0 0,1 1-1 0 0,1 2 1 0 0,2 1-1 0 0,0 2 1 0 0,2 2-1 0 0,37-16-42 0 0,-63 33 38 0 0,-1 0 1 0 0,1 1-1 0 0,0 1 0 0 0,1 0 0 0 0,-1 1 1 0 0,1 0-1 0 0,-1 1 0 0 0,1 0 1 0 0,0 2-1 0 0,5-1-38 0 0,-16 3 28 0 0,-1 1 0 0 0,1-1 0 0 0,-1 1 0 0 0,1-1 0 0 0,-1 1 0 0 0,0 0 0 0 0,0 0 1 0 0,0 0-1 0 0,-1 0 0 0 0,1 0 0 0 0,-1 0 0 0 0,1 0 0 0 0,-1 0 0 0 0,0 1 0 0 0,0-1 0 0 0,-1 1 0 0 0,1-1 0 0 0,-1 1 1 0 0,1-1-1 0 0,-1 1 0 0 0,0-1 0 0 0,0 1 0 0 0,-1-1 0 0 0,1 0 0 0 0,-1 1 0 0 0,0-1 0 0 0,0 1 0 0 0,0-1 1 0 0,0 0-1 0 0,-1 2-28 0 0,-11 39 94 0 0,-1 0 1 0 0,-3-1-1 0 0,-1-1 0 0 0,-2-1 1 0 0,-2 0-1 0 0,-1-2 1 0 0,-2-1-1 0 0,-2 0 1 0 0,-2-2-1 0 0,-1-2 1 0 0,-5 3-95 0 0,30-31 0 0 0,-22 27-25 0 0,-2-1-1 0 0,-1-2 1 0 0,-2-1-1 0 0,-1-1 1 0 0,-12 7 25 0 0,-4-12-150 0 0,48-22 71 0 0,1-1 0 0 0,-1 0 0 0 0,0 1 0 0 0,-1-1 0 0 0,1 1 0 0 0,0-1 0 0 0,0 0 0 0 0,0 0 0 0 0,0 0 0 0 0,0 0 1 0 0,0 0-1 0 0,0 0 0 0 0,0 0 0 0 0,0 0 0 0 0,0 0 0 0 0,0 0 0 0 0,0-1 0 0 0,0 1 0 0 0,0 0 0 0 0,0-1 1 0 0,0 1-1 0 0,0 0 0 0 0,0-1 0 0 0,0 0 0 0 0,0 1 0 0 0,0-1 0 0 0,0 1 0 0 0,0-1 0 0 0,1 0 0 0 0,-1 0 0 0 0,0 0 1 0 0,0 1-1 0 0,1-1 0 0 0,-1 0 0 0 0,1 0 0 0 0,-1 0 0 0 0,1 0 0 0 0,-1 0 0 0 0,1 0 0 0 0,0 0 0 0 0,-1 0 0 0 0,1 0 1 0 0,0 0-1 0 0,0-1 79 0 0,-1-26-9057 0 0,1 19 702 0 0</inkml:trace>
  <inkml:trace contextRef="#ctx0" brushRef="#br0" timeOffset="612.319">929 1041 1256 0 0,'0'0'1897'0'0,"0"0"-661"0"0,0 0-68 0 0,0 0 256 0 0,0 0 186 0 0,0 0-41 0 0,0 0-188 0 0,0 0-223 0 0,0 0-221 0 0,0 0-143 0 0,0 0-82 0 0,34-23-47 0 0,105-71-63 0 0,-52 18 411 0 0,-68 59-871 0 0,0 0-1 0 0,-1-2 0 0 0,-2 0 1 0 0,1-1-1 0 0,-2 0 1 0 0,-1-1-1 0 0,-1-1 0 0 0,0-1 1 0 0,-2 1-1 0 0,-1-2 0 0 0,0 1 1 0 0,-2-2-1 0 0,-1 1 0 0 0,-1-1 1 0 0,-1 0-1 0 0,0-6-141 0 0,-5 27 23 0 0,0 1-1 0 0,0-1 0 0 0,0 1 0 0 0,-1-1 1 0 0,1 1-1 0 0,-1-1 0 0 0,0 1 1 0 0,0 0-1 0 0,0-1 0 0 0,-1 1 1 0 0,1 0-1 0 0,-1 0 0 0 0,0 0 0 0 0,0 0 1 0 0,0 0-1 0 0,0 0 0 0 0,0 0 1 0 0,-1 1-1 0 0,1-1 0 0 0,-1 1 1 0 0,0 0-1 0 0,1-1 0 0 0,-1 1 0 0 0,0 1 1 0 0,0-1-1 0 0,-1 0 0 0 0,1 1 1 0 0,0-1-1 0 0,0 1 0 0 0,-1 0 1 0 0,1 0-1 0 0,-1 1 0 0 0,-3-1-22 0 0,-1-1 12 0 0,-1 2-1 0 0,0-1 1 0 0,1 1 0 0 0,-1 1-1 0 0,0-1 1 0 0,1 2-1 0 0,-1-1 1 0 0,1 1 0 0 0,-1 0-1 0 0,1 1 1 0 0,0 0-1 0 0,-1 0 1 0 0,-3 3-12 0 0,1-1-3 0 0,1 0 0 0 0,0 1 0 0 0,0 0 0 0 0,0 0 0 0 0,0 1 0 0 0,1 0 0 0 0,0 1 0 0 0,1 0 1 0 0,0 1-1 0 0,0-1 0 0 0,1 2 0 0 0,0-1 0 0 0,0 1 0 0 0,1 0 0 0 0,1 0 0 0 0,-1 0 0 0 0,2 1 0 0 0,-1 0 0 0 0,2 0 0 0 0,-1 0 0 0 0,2 1 0 0 0,-1-1 0 0 0,1 1 0 0 0,1 5 3 0 0,1-14 3 0 0,1 0-1 0 0,0 0 0 0 0,0 1 1 0 0,1-1-1 0 0,-1 0 0 0 0,1-1 0 0 0,-1 1 1 0 0,1 0-1 0 0,0 0 0 0 0,0-1 0 0 0,0 1 1 0 0,0-1-1 0 0,1 0 0 0 0,-1 1 1 0 0,0-1-1 0 0,1 0 0 0 0,0 0 0 0 0,0-1 1 0 0,-1 1-1 0 0,1 0 0 0 0,0-1 1 0 0,0 0-1 0 0,0 0 0 0 0,1 0 0 0 0,-1 0 1 0 0,3 0-3 0 0,87 13 178 0 0,174-2 367 0 0,-265-12-528 0 0,0 1 0 0 0,0-1 0 0 0,0 0-1 0 0,0 1 1 0 0,-1-1 0 0 0,1 1 0 0 0,0-1-1 0 0,0 1 1 0 0,-1 0 0 0 0,1 0 0 0 0,0 0 0 0 0,-1 0-1 0 0,1 0 1 0 0,-1 0 0 0 0,1 0 0 0 0,-1 0-1 0 0,1 1 1 0 0,-1-1 0 0 0,0 1 0 0 0,0-1 0 0 0,0 1-1 0 0,0-1 1 0 0,0 1 0 0 0,0-1 0 0 0,0 1-1 0 0,0 0 1 0 0,-1 0 0 0 0,1-1 0 0 0,-1 1 0 0 0,1 0-1 0 0,-1 0 1 0 0,0 0 0 0 0,1 0 0 0 0,-1 0-1 0 0,0 0 1 0 0,0-1 0 0 0,-1 1 0 0 0,1 0 0 0 0,0 0-1 0 0,-1 0 1 0 0,1 0 0 0 0,-1 0 0 0 0,1-1-1 0 0,-1 1 1 0 0,-1 1-17 0 0,-39 82 630 0 0,40-83-633 0 0,-79 143 207 0 0,78-103-548 0 0,54-30-2229 0 0,5-34-5872 0 0,-43 14 3275 0 0,-1 0-1167 0 0</inkml:trace>
  <inkml:trace contextRef="#ctx0" brushRef="#br0" timeOffset="885.453">1856 686 6073 0 0,'0'0'1585'0'0,"0"0"-180"0"0,0 0-115 0 0,0 0-33 0 0,0 0-59 0 0,0 0-154 0 0,-26 33-214 0 0,-77 103-205 0 0,65-60 52 0 0,38-67-571 0 0,-1-5-42 0 0,0 0-1 0 0,1 1 0 0 0,0-1 1 0 0,0 0-1 0 0,0 0 1 0 0,0 0-1 0 0,0 0 0 0 0,1 0 1 0 0,0 0-1 0 0,0 0 1 0 0,0 0-1 0 0,0 0 0 0 0,1 0 1 0 0,0 0-1 0 0,-1-1 1 0 0,1 1-1 0 0,1 0 0 0 0,-1-1 1 0 0,0 0-1 0 0,1 1 1 0 0,0-1-1 0 0,0 0 0 0 0,-1-1 1 0 0,2 1-1 0 0,-1 0 1 0 0,0-1-1 0 0,1 0 0 0 0,-1 1 1 0 0,1-1-1 0 0,-1-1 1 0 0,1 1-1 0 0,0-1 0 0 0,0 1 1 0 0,0-1-1 0 0,0 0 1 0 0,0 0-1 0 0,4 0-63 0 0,4-1 175 0 0,0 1-1 0 0,0-2 1 0 0,0 0 0 0 0,1 0-1 0 0,-1-1 1 0 0,-1-1-1 0 0,1 0 1 0 0,0 0 0 0 0,-1-1-1 0 0,1-1 1 0 0,-1 0 0 0 0,0 0-1 0 0,-1-1 1 0 0,1 0 0 0 0,-1-1-1 0 0,-1 0 1 0 0,1-1 0 0 0,-1 0-1 0 0,0-1 1 0 0,-1 0-1 0 0,0 0 1 0 0,6-9-175 0 0,-10 13 32 0 0,0-1 0 0 0,0 0 1 0 0,0 0-1 0 0,-1 0 0 0 0,0 0 0 0 0,0 0 0 0 0,-1-1 0 0 0,0 1 0 0 0,0-1 0 0 0,0 1 1 0 0,-1-1-1 0 0,0 0 0 0 0,0 0 0 0 0,-1 0 0 0 0,1 1 0 0 0,-2-1 0 0 0,1 0 1 0 0,-1 0-1 0 0,0 0 0 0 0,0 0 0 0 0,-1 1 0 0 0,0-1 0 0 0,0 1 0 0 0,-1-1 0 0 0,1 1 1 0 0,-1 0-1 0 0,-1 0 0 0 0,1 0 0 0 0,-1 0 0 0 0,0 1 0 0 0,-5-6-32 0 0,1 5-105 0 0,-1-1-1 0 0,0 1 1 0 0,-1 1-1 0 0,0 0 1 0 0,1 0-1 0 0,-1 1 1 0 0,-1 0-1 0 0,1 1 0 0 0,0 0 1 0 0,-1 0-1 0 0,0 1 1 0 0,-10 0 105 0 0,-30 3-2734 0 0,5 11-3435 0 0,32-4-4720 0 0</inkml:trace>
  <inkml:trace contextRef="#ctx0" brushRef="#br0" timeOffset="1388.735">2416 767 7498 0 0,'0'0'1300'0'0,"0"0"-283"0"0,0 0-87 0 0,0 0 78 0 0,0 0 14 0 0,0 0-34 0 0,0 0-92 0 0,0 0-129 0 0,0 0-115 0 0,-32 4-120 0 0,-103 18-117 0 0,132-21-397 0 0,0-1 0 0 0,-1 0 0 0 0,1 1 0 0 0,0 0 0 0 0,-1 0 0 0 0,1 0 0 0 0,0 0 0 0 0,0 0-1 0 0,0 1 1 0 0,0 0 0 0 0,0-1 0 0 0,0 1 0 0 0,1 0 0 0 0,-1 0 0 0 0,1 1 0 0 0,-1-1 0 0 0,1 0 0 0 0,0 1 0 0 0,-1-1 0 0 0,1 1 0 0 0,0 1-18 0 0,-5 6 54 0 0,2-6-54 0 0,1 1 0 0 0,0 0 0 0 0,0-1 1 0 0,0 1-1 0 0,1 0 0 0 0,-1 1 0 0 0,1-1 1 0 0,0 1-1 0 0,1-1 0 0 0,-1 1 0 0 0,1 0 1 0 0,1 0-1 0 0,-1 0 0 0 0,1 0 0 0 0,0 0 1 0 0,0 0-1 0 0,0 1 0 0 0,1-1 0 0 0,0 0 1 0 0,0 0-1 0 0,1 1 0 0 0,0-1 0 0 0,0 0 1 0 0,0 0-1 0 0,1 0 0 0 0,0 0 0 0 0,0 0 1 0 0,1 0-1 0 0,-1-1 0 0 0,1 1 0 0 0,0-1 0 0 0,1 0 1 0 0,0 1-1 0 0,6 0 104 0 0,0-1-1 0 0,0 1 1 0 0,0-2 0 0 0,1 0 0 0 0,0 0 0 0 0,0-1 0 0 0,0 0-1 0 0,1-1 1 0 0,-1 0 0 0 0,0 0 0 0 0,1-2 0 0 0,-1 1 0 0 0,1-2-1 0 0,-1 1 1 0 0,1-2 0 0 0,-1 1 0 0 0,1-2 0 0 0,-1 1 0 0 0,0-1 0 0 0,0-1-1 0 0,-1 0 1 0 0,1-1 0 0 0,-1 0 0 0 0,0 0 0 0 0,0-1 0 0 0,0-1-1 0 0,-1 1 1 0 0,0-2 0 0 0,0 0-104 0 0,18-15 394 0 0,-1-1 1 0 0,-1-1-1 0 0,-1-1 0 0 0,-1-1 0 0 0,-2-1 1 0 0,-1-1-1 0 0,-1-1 0 0 0,3-10-394 0 0,-1-1 5 0 0,-2-1 0 0 0,-2 0 0 0 0,-1-1 0 0 0,-3-1 0 0 0,-2-1-1 0 0,-1 1 1 0 0,-3-2 0 0 0,-1 1 0 0 0,-1-38-5 0 0,-5 65-86 0 0,0-1 1 0 0,-2 0-1 0 0,0 1 1 0 0,-1-1-1 0 0,0 1 0 0 0,-2 0 1 0 0,0 0-1 0 0,-1 0 1 0 0,-1 1-1 0 0,-1 0 1 0 0,-3-6 85 0 0,8 19 0 0 0,0 0 0 0 0,0 0 0 0 0,-1 0 0 0 0,1 0 1 0 0,-1 0-1 0 0,0 1 0 0 0,1 0 0 0 0,-2-1 1 0 0,1 2-1 0 0,0-1 0 0 0,-1 0 0 0 0,1 1 0 0 0,-1 0 1 0 0,1 0-1 0 0,-1 0 0 0 0,0 1 0 0 0,0-1 1 0 0,0 1-1 0 0,0 0 0 0 0,0 1 0 0 0,0-1 1 0 0,0 1-1 0 0,-1 0 0 0 0,1 0 0 0 0,0 1 0 0 0,0 0 1 0 0,0-1-1 0 0,0 2 0 0 0,0-1 0 0 0,0 1 1 0 0,0-1-1 0 0,1 1 0 0 0,-1 0 0 0 0,1 1 1 0 0,-1-1-1 0 0,1 1 0 0 0,0 0 0 0 0,0 0 0 0 0,0 1 1 0 0,0-1-1 0 0,-3 4 0 0 0,-10 13 59 0 0,1 1-1 0 0,1 0 1 0 0,0 1 0 0 0,2 1-1 0 0,0 0 1 0 0,2 1 0 0 0,1 0-1 0 0,1 1 1 0 0,0 0 0 0 0,2 0-1 0 0,1 1 1 0 0,1-1 0 0 0,2 1-1 0 0,0 1 1 0 0,2-1 0 0 0,0 0-1 0 0,2 1 1 0 0,1-1 0 0 0,5 19-59 0 0,-5-22 54 0 0,2 0 1 0 0,1-1 0 0 0,1 0-1 0 0,0 0 1 0 0,2 0-1 0 0,1-1 1 0 0,0 0-1 0 0,2 0 1 0 0,0-2 0 0 0,1 1-1 0 0,1-1 1 0 0,1-1-1 0 0,1 0 1 0 0,4 3-55 0 0,41 23-812 0 0,-45-39-2998 0 0,-1-3-3651 0 0,-12-2-4076 0 0</inkml:trace>
  <inkml:trace contextRef="#ctx0" brushRef="#br0" timeOffset="1831.572">2933 574 10498 0 0,'0'0'1677'0'0,"0"0"-767"0"0,0 0-344 0 0,0 0 38 0 0,0 0 83 0 0,0 0-64 0 0,0 0-166 0 0,0 0-172 0 0,0 0-131 0 0,0 0-55 0 0,-1 35-29 0 0,-1 108-28 0 0,12-79 10 0 0,-4-55-27 0 0,-3-3 63 0 0,0-1-1 0 0,0 1 1 0 0,1-1-1 0 0,0 0 1 0 0,0 1 0 0 0,0-2-1 0 0,1 1 1 0 0,0 0-1 0 0,0-1 1 0 0,0 0 0 0 0,0 0-1 0 0,1-1 1 0 0,-1 1-1 0 0,1-1 1 0 0,0-1 0 0 0,0 1-1 0 0,0-1 1 0 0,0 0 0 0 0,0 0-1 0 0,1 0 1 0 0,-1-1-1 0 0,1 0 1 0 0,0 0-88 0 0,-1-2 158 0 0,0 1 0 0 0,1 0 0 0 0,-1-1 0 0 0,0 0 0 0 0,1-1 0 0 0,-1 0 0 0 0,0 0 0 0 0,0 0 0 0 0,0 0 0 0 0,-1-1 0 0 0,1 0 0 0 0,-1 0 0 0 0,1-1 0 0 0,-1 1 0 0 0,0-1 0 0 0,0 0 0 0 0,1-2-158 0 0,10-9 158 0 0,-1 0-1 0 0,-1-1 1 0 0,0 0-1 0 0,-1-1 1 0 0,-1-1 0 0 0,-1 0-1 0 0,0 0 1 0 0,-1-1-1 0 0,-1-1 1 0 0,-1 1 0 0 0,5-21-158 0 0,-6-51-2944 0 0,-11 82-6242 0 0,2 5-1868 0 0</inkml:trace>
  <inkml:trace contextRef="#ctx0" brushRef="#br0" timeOffset="2153.32">3819 586 13779 0 0,'0'0'1003'0'0,"0"0"-311"0"0,0 0 95 0 0,0 0 285 0 0,0 0 154 0 0,0 0-63 0 0,0 0-322 0 0,0 0-289 0 0,0 0-173 0 0,0 0-126 0 0,0 0-70 0 0,0 0-58 0 0,0 0-43 0 0,-23 2-48 0 0,-70 12 12 0 0,33 17 2 0 0,52-24-38 0 0,0-1-5 0 0,1 0 0 0 0,0 1 0 0 0,0-1 0 0 0,0 1-1 0 0,1 0 1 0 0,0 1 0 0 0,1 0 0 0 0,-1 0-1 0 0,2 0 1 0 0,-1 0 0 0 0,1 1 0 0 0,0-1 0 0 0,1 1-1 0 0,0 0 1 0 0,0 1 0 0 0,1-1 0 0 0,-1 7-5 0 0,3-9-2 0 0,0-1 1 0 0,0 0-1 0 0,1 0 1 0 0,-1 1-1 0 0,1-1 1 0 0,1 0-1 0 0,-1 0 1 0 0,1 0-1 0 0,0 0 1 0 0,0 0-1 0 0,1-1 1 0 0,0 1-1 0 0,0-1 1 0 0,0 1-1 0 0,1-1 1 0 0,-1 0-1 0 0,1-1 0 0 0,0 1 1 0 0,1 0-1 0 0,-1-1 1 0 0,1 0-1 0 0,3 2 2 0 0,0 0-68 0 0,-1 0 0 0 0,1 0 0 0 0,1-1-1 0 0,-1 0 1 0 0,1-1 0 0 0,-1 0-1 0 0,1 0 1 0 0,0-1 0 0 0,1 0 0 0 0,-1 0-1 0 0,0-1 1 0 0,1 0 0 0 0,0-1-1 0 0,-1 0 1 0 0,1-1 0 0 0,-1 0 0 0 0,1 0-1 0 0,0-1 1 0 0,-1-1 0 0 0,1 1-1 0 0,-1-1 1 0 0,1-1 0 0 0,-1 0 0 0 0,0 0-1 0 0,0-1 1 0 0,0 0 0 0 0,-1 0-1 0 0,1-1 1 0 0,-1-1 0 0 0,0 1-1 0 0,-1-1 1 0 0,1 0 0 0 0,-1-1 0 0 0,1-1 68 0 0,-1 1-680 0 0,19-23-2756 0 0,-8 10-2931 0 0,-9 7-3152 0 0</inkml:trace>
  <inkml:trace contextRef="#ctx0" brushRef="#br0" timeOffset="2397.347">4306 181 8602 0 0,'0'0'6317'0'0,"0"0"-4412"0"0,0 0-1263 0 0,0 0 12 0 0,0 0 141 0 0,0 0 113 0 0,0 0-27 0 0,0 0-138 0 0,0 0-124 0 0,-11 36-71 0 0,-36 115-49 0 0,-15 105 803 0 0,54-211-1344 0 0,2 1 0 0 0,2 1 1 0 0,2-1-1 0 0,2 0 1 0 0,2 5 41 0 0,14 14 79 0 0,4-42-3268 0 0,12-22-9777 0 0,-29-5 4835 0 0</inkml:trace>
  <inkml:trace contextRef="#ctx0" brushRef="#br0" timeOffset="2647.677">3800 513 13987 0 0,'0'0'791'0'0,"0"0"-267"0"0,0 0 71 0 0,0 0 188 0 0,0 0 81 0 0,0 0-25 0 0,33 0-114 0 0,106 3-134 0 0,-41-4-76 0 0,0-4 0 0 0,56-12-515 0 0,-22 1-8613 0 0,-116 13-2415 0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33.48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349 36 5385 0 0,'0'0'1404'0'0,"0"0"-181"0"0,0 0 91 0 0,0 0 218 0 0,0 0 238 0 0,0 0 48 0 0,0 0-187 0 0,0 0-280 0 0,0 0-302 0 0,0 0-201 0 0,0 0-138 0 0,1-6-102 0 0,3-17-66 0 0,-3 17-62 0 0,-1 6-35 0 0,0 0-41 0 0,0 0-64 0 0,0 0-78 0 0,0 0-65 0 0,0 16 120 0 0,14 180 882 0 0,-15 128-547 0 0,-5-272-646 0 0,-3 0-1 0 0,-3 0 0 0 0,-1-2 1 0 0,-14 32-6 0 0,24-69-1219 0 0,-6 16 3358 0 0,5-25-6891 0 0,3-14-9071 0 0,1 5 5975 0 0</inkml:trace>
  <inkml:trace contextRef="#ctx0" brushRef="#br0" timeOffset="248.15">1 513 10586 0 0,'0'0'634'0'0,"0"0"-272"0"0,0 0 67 0 0,0 0 401 0 0,0 0 259 0 0,0 0 83 0 0,0 0-63 0 0,0 0-135 0 0,0 0-167 0 0,39 5-195 0 0,126 16-155 0 0,-29-24 133 0 0,-102-4-501 0 0,176-44-454 0 0,-165 35-1646 0 0,-31 6-7733 0 0,-12 10 2124 0 0</inkml:trace>
  <inkml:trace contextRef="#ctx0" brushRef="#br0" timeOffset="1216.032">613 760 0 0 0,'0'0'863'0'0,"0"0"312"0"0,0 0 210 0 0,0 0 138 0 0,0 0 80 0 0,0 0-49 0 0,0 0-122 0 0,0 0-181 0 0,0 0-141 0 0,0 0-87 0 0,35-1-102 0 0,109-6-74 0 0,-79-9 301 0 0,-56 9-824 0 0,0 2-36 0 0,0 0 0 0 0,0-1 0 0 0,0 0 0 0 0,-1 0 0 0 0,1-1-1 0 0,-2 0 1 0 0,1-1 0 0 0,-1 1 0 0 0,0-2 0 0 0,0 1 0 0 0,-1-1 0 0 0,1-3-288 0 0,-3 4 136 0 0,-1 1 0 0 0,0-1 0 0 0,0-1 0 0 0,-1 1 0 0 0,0 0 0 0 0,-1 0 0 0 0,0-1 0 0 0,0 1 0 0 0,-1-1 0 0 0,0 1 0 0 0,0-1 0 0 0,-1 0-136 0 0,0 5-31 0 0,-1 1 0 0 0,1 0 0 0 0,-1 0 0 0 0,0 1 0 0 0,0-1-1 0 0,0 0 1 0 0,0 1 0 0 0,0-1 0 0 0,0 1 0 0 0,-1-1 0 0 0,1 1 0 0 0,-1 0 0 0 0,1 0 0 0 0,-1 0 0 0 0,0 0 0 0 0,0 1 0 0 0,0-1 0 0 0,0 1-1 0 0,0 0 1 0 0,0 0 0 0 0,0 0 0 0 0,-1 0 0 0 0,1 0 0 0 0,0 1 0 0 0,-1 0 0 0 0,1-1 0 0 0,0 1 0 0 0,-1 0 0 0 0,1 1 0 0 0,0-1 0 0 0,-1 0 0 0 0,1 1-1 0 0,0 0 1 0 0,0 0 0 0 0,0 0 0 0 0,-1 0 0 0 0,1 0 0 0 0,0 1 0 0 0,0 0 0 0 0,0 0 31 0 0,-14 7-72 0 0,0 1 0 0 0,1 1 0 0 0,0 1 0 0 0,1 0 0 0 0,0 1 0 0 0,1 1 0 0 0,0 0 1 0 0,2 1-1 0 0,-1 0 0 0 0,2 1 0 0 0,0 0 0 0 0,1 1 0 0 0,0 0 0 0 0,2 1 0 0 0,-4 9 72 0 0,10-22 14 0 0,1 0 0 0 0,-1 0 1 0 0,1 1-1 0 0,0-1 0 0 0,0 1 0 0 0,1-1 0 0 0,-1 0 1 0 0,1 1-1 0 0,1-1 0 0 0,-1 1 0 0 0,1-1 0 0 0,0 1 0 0 0,0-1 1 0 0,0 0-1 0 0,1 0 0 0 0,0 0 0 0 0,0 0 0 0 0,0 0 1 0 0,0 0-1 0 0,1 0 0 0 0,0 0 0 0 0,0-1 0 0 0,0 0 0 0 0,1 1 1 0 0,-1-1-1 0 0,1 0 0 0 0,0-1 0 0 0,0 1 0 0 0,1-1 1 0 0,-1 0-1 0 0,1 0 0 0 0,-1 0 0 0 0,1 0 0 0 0,0-1 1 0 0,0 0-1 0 0,0 0 0 0 0,0 0 0 0 0,1-1 0 0 0,-1 0 0 0 0,0 0 1 0 0,1 0-1 0 0,-1-1 0 0 0,1 1 0 0 0,0-1-14 0 0,23 0 134 0 0,0-1-1 0 0,0-2 1 0 0,0 0-1 0 0,0-2 1 0 0,-1-1-1 0 0,0-1 1 0 0,0-2-1 0 0,-1-1 1 0 0,0-1-1 0 0,-1-1 1 0 0,0-1-1 0 0,-1-1 1 0 0,0-2-1 0 0,-1 0 1 0 0,-1-2-1 0 0,-1 0 1 0 0,11-13-134 0 0,3-2 26 0 0,-1-2 0 0 0,-2-2-1 0 0,-2-1 1 0 0,-1-1 0 0 0,-2-2 0 0 0,19-36-26 0 0,-39 64-21 0 0,-1 0 0 0 0,0-1 1 0 0,-1 1-1 0 0,-1-1 1 0 0,0-1-1 0 0,0 1 0 0 0,-2-1 1 0 0,0 0-1 0 0,0 0 1 0 0,-2 0-1 0 0,1-10 21 0 0,-3 23-21 0 0,0 0 0 0 0,0 1-1 0 0,0-1 1 0 0,0 0 0 0 0,-1 1 0 0 0,1-1 0 0 0,-1 0 0 0 0,1 1-1 0 0,-1 0 1 0 0,1-1 0 0 0,-1 1 0 0 0,0 0 0 0 0,1 0 0 0 0,-1 0-1 0 0,0 0 1 0 0,0 0 0 0 0,0 0 0 0 0,0 0 0 0 0,0 1-1 0 0,0-1 1 0 0,0 1 0 0 0,0-1 0 0 0,0 1 0 0 0,0 0 0 0 0,0 0-1 0 0,0 0 1 0 0,0 0 0 0 0,0 0 0 0 0,0 1 0 0 0,0-1 0 0 0,0 0-1 0 0,0 1 1 0 0,0 0 0 0 0,0-1 0 0 0,0 1 0 0 0,0 0 0 0 0,0 0-1 0 0,0 0 1 0 0,0 0 0 0 0,1 0 0 0 0,-1 1 0 0 0,1-1-1 0 0,-1 0 1 0 0,1 1 0 0 0,-1-1 0 0 0,1 1 0 0 0,0 0 0 0 0,-1-1-1 0 0,1 2 22 0 0,-15 13-22 0 0,0 1 0 0 0,2 0 1 0 0,0 1-1 0 0,1 0 0 0 0,1 1 0 0 0,1 1 0 0 0,0 0 0 0 0,2 0 0 0 0,0 1 0 0 0,1 0 0 0 0,1 0 0 0 0,1 1 0 0 0,1 0 0 0 0,1 0 0 0 0,1 1 0 0 0,1-1 0 0 0,1 1 0 0 0,1-1 0 0 0,2 17 22 0 0,-1-32 12 0 0,0 1-1 0 0,0-1 1 0 0,1 1 0 0 0,0-1-1 0 0,0 0 1 0 0,1 1 0 0 0,0-1-1 0 0,0-1 1 0 0,0 1 0 0 0,1 0-1 0 0,0-1 1 0 0,1 0-1 0 0,-1 0 1 0 0,1 0 0 0 0,0 0-1 0 0,1-1 1 0 0,-1 0 0 0 0,1 0-1 0 0,0 0 1 0 0,0-1 0 0 0,1 0-1 0 0,-1 0 1 0 0,1 0 0 0 0,0-1-1 0 0,0 0 1 0 0,0-1 0 0 0,0 1-1 0 0,1-2 1 0 0,-1 1 0 0 0,1-1-1 0 0,-1 0 1 0 0,1 0-1 0 0,-1-1 1 0 0,4 0-12 0 0,5 0 90 0 0,-1 0 0 0 0,0-1-1 0 0,0-1 1 0 0,0 0 0 0 0,0-1-1 0 0,0-1 1 0 0,-1-1 0 0 0,1 0 0 0 0,-1 0-1 0 0,0-2 1 0 0,5-2-90 0 0,7-6 79 0 0,0-1-1 0 0,-2 0 1 0 0,0-2-1 0 0,0-1 1 0 0,-2-1 0 0 0,0-1-1 0 0,-2-1 1 0 0,0 0-1 0 0,-2-2 1 0 0,0 0 0 0 0,-2-1-1 0 0,0-1 1 0 0,-2 0-1 0 0,-1-1 1 0 0,-1-1 0 0 0,-1 0-1 0 0,5-22-78 0 0,10-145-330 0 0,-25 192 315 0 0,-1 1 0 0 0,0-1 0 0 0,0 1 0 0 0,0-1 0 0 0,0 1 0 0 0,-1-1 0 0 0,1 1 0 0 0,-1-1 0 0 0,1 1 0 0 0,-1 0 0 0 0,0-1 0 0 0,0 1 0 0 0,0 0 0 0 0,0-1 0 0 0,-1 1 0 0 0,1 0 0 0 0,-1 0 0 0 0,1 0 0 0 0,-1 0 0 0 0,0 0 0 0 0,1 1 0 0 0,-1-1 0 0 0,0 0 0 0 0,0 1 0 0 0,0-1 0 0 0,0 1 1 0 0,-1 0-1 0 0,1 0 0 0 0,0 0 0 0 0,-1 0 0 0 0,1 0 0 0 0,0 0 0 0 0,-1 1 0 0 0,1-1 0 0 0,-1 1 0 0 0,1-1 0 0 0,-1 1 0 0 0,1 0 0 0 0,-1 0 0 0 0,1 0 0 0 0,-1 0 0 0 0,1 1 0 0 0,-1-1 0 0 0,1 1 0 0 0,-1 0 0 0 0,1-1 0 0 0,-1 1 0 0 0,1 0 0 0 0,0 0 0 0 0,-2 1 15 0 0,-3 2-7 0 0,0 0 0 0 0,0 0-1 0 0,0 1 1 0 0,0-1-1 0 0,1 2 1 0 0,-1-1 0 0 0,1 1-1 0 0,1 0 1 0 0,-1 0-1 0 0,1 0 1 0 0,0 1 0 0 0,1 0-1 0 0,-1 0 1 0 0,1 0-1 0 0,1 0 1 0 0,-1 1 0 0 0,1 0-1 0 0,0-1 1 0 0,1 2 7 0 0,-29 156 86 0 0,31-160-84 0 0,-4 26 45 0 0,1 1 0 0 0,2 0 1 0 0,1-1-1 0 0,2 1 1 0 0,1-1-1 0 0,1 1 1 0 0,1-1-1 0 0,10 27-47 0 0,52 77 111 0 0,-57-121-162 0 0,48 48-977 0 0,-43-60-4433 0 0,-11-2-5015 0 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35.4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17 691 3681 0 0,'0'0'979'0'0,"0"0"-213"0"0,0 0 131 0 0,0 0 298 0 0,0 0 220 0 0,0 0 98 0 0,0 0-55 0 0,0 0-134 0 0,0 0-109 0 0,0 0-120 0 0,0 0-76 0 0,0 0-79 0 0,0 0-62 0 0,0 5-48 0 0,-10 78 2168 0 0,8-75-2932 0 0,0 0-1 0 0,1 0 0 0 0,0-1 0 0 0,1 1 0 0 0,0 0 1 0 0,0 0-1 0 0,1 0 0 0 0,0 0 0 0 0,0 0 0 0 0,1-1 1 0 0,0 1-1 0 0,0 0 0 0 0,1-1 0 0 0,0 1 0 0 0,0-1 0 0 0,0 0 1 0 0,2 2-66 0 0,0-3 86 0 0,-1 0 0 0 0,1-1 0 0 0,0 1 0 0 0,0-1-1 0 0,1 0 1 0 0,-1 0 0 0 0,1-1 0 0 0,0 1 0 0 0,1-1 0 0 0,-1-1 0 0 0,1 1 0 0 0,0-1 0 0 0,-1 0 0 0 0,1-1 0 0 0,0 1 0 0 0,1-2 0 0 0,-1 1 0 0 0,0-1 0 0 0,1 0 0 0 0,-1 0 0 0 0,0-1 0 0 0,1 0 0 0 0,5 0-86 0 0,3-2 140 0 0,0-1 0 0 0,0 0 0 0 0,0-1 0 0 0,0-1 0 0 0,0 0 0 0 0,-1-1 0 0 0,0-1-1 0 0,0 0 1 0 0,-1-1 0 0 0,3-3-140 0 0,-2 2 46 0 0,0 0 0 0 0,-1-1-1 0 0,0-1 1 0 0,-1 0-1 0 0,0-1 1 0 0,-1 0 0 0 0,-1-1-1 0 0,0 0 1 0 0,0-1-1 0 0,-1 0 1 0 0,-1-1 0 0 0,0 0-1 0 0,-1-1 1 0 0,-1 0-1 0 0,-1 0 1 0 0,0 0 0 0 0,-1-1-1 0 0,0 1 1 0 0,-2-1-1 0 0,0-1 1 0 0,0-3-46 0 0,-4 18-22 0 0,1 0 0 0 0,0 0 0 0 0,-1 0 1 0 0,0 0-1 0 0,0 0 0 0 0,0 0 0 0 0,0 0 0 0 0,0 0 0 0 0,0 1 1 0 0,-1-1-1 0 0,0 1 0 0 0,1-1 0 0 0,-1 1 0 0 0,0-1 0 0 0,0 1 0 0 0,0 0 1 0 0,0 0-1 0 0,-1 0 0 0 0,1 0 0 0 0,-1 0 0 0 0,1 0 0 0 0,-1 1 1 0 0,0-1 21 0 0,-20-4-2567 0 0,-2 13-3523 0 0,19-3-5123 0 0</inkml:trace>
  <inkml:trace contextRef="#ctx0" brushRef="#br0" timeOffset="523.99">1050 541 5505 0 0,'0'0'3104'0'0,"0"0"-925"0"0,0 0-455 0 0,0 0-145 0 0,0 0-107 0 0,0 0-142 0 0,0 0-178 0 0,0 0-184 0 0,0 0-175 0 0,0 0-148 0 0,0 0-133 0 0,0 0-82 0 0,0 0-102 0 0,-11-6-68 0 0,-37-17-30 0 0,7 24 255 0 0,32 4-411 0 0,7-3-71 0 0,0 0 0 0 0,0 0 0 0 0,0 0 0 0 0,1 0 0 0 0,-1 0 0 0 0,1 0 0 0 0,-1 1 0 0 0,1-1 0 0 0,0 0 0 0 0,0 1 0 0 0,0-1 0 0 0,0 1 0 0 0,0-1-1 0 0,1 1 1 0 0,-1 0 0 0 0,1-1 0 0 0,0 1 0 0 0,0 0 0 0 0,-1-1 0 0 0,2 1 0 0 0,-1 2-3 0 0,-1 2 37 0 0,0 1-14 0 0,0 0 0 0 0,0 0 0 0 0,0 0 0 0 0,1 0 0 0 0,0 0 0 0 0,1 0 0 0 0,0 0 0 0 0,0 0 0 0 0,1 0 0 0 0,0 0 0 0 0,0 0 0 0 0,1 0 0 0 0,0-1 0 0 0,0 0 0 0 0,1 1 0 0 0,-1-1 0 0 0,2 0 0 0 0,-1-1 0 0 0,1 1 0 0 0,0-1 0 0 0,5 5-23 0 0,69 46 538 0 0,-72-53-489 0 0,0 0 0 0 0,-1 1-1 0 0,0-1 1 0 0,0 1 0 0 0,0 0-1 0 0,0 1 1 0 0,-1-1 0 0 0,0 1 0 0 0,0 0-1 0 0,-1 1 1 0 0,1-1 0 0 0,-1 1-1 0 0,-1 0 1 0 0,1 0 0 0 0,-1 0-1 0 0,-1 0 1 0 0,1 0 0 0 0,-1 1-1 0 0,0-1 1 0 0,0 3-49 0 0,-2-5 40 0 0,0 1 0 0 0,0-1 0 0 0,0 0 0 0 0,-1 1 0 0 0,0-1 0 0 0,0 0 0 0 0,0 0 0 0 0,-1 0 0 0 0,1 1 0 0 0,-1-2 0 0 0,0 1 0 0 0,-1 0 0 0 0,1 0 0 0 0,-1-1 0 0 0,0 1 0 0 0,0-1 0 0 0,-1 0 0 0 0,1 0 0 0 0,-1 0 0 0 0,0 0 0 0 0,0-1 0 0 0,-2 2-40 0 0,-5 4 8 0 0,0 0-1 0 0,-1-1 1 0 0,0 0-1 0 0,0-1 1 0 0,-1-1 0 0 0,0 0-1 0 0,0 0 1 0 0,0-1-1 0 0,-1-1 1 0 0,0-1-1 0 0,1 0 1 0 0,-1 0-1 0 0,-1-1 1 0 0,1-1 0 0 0,-4 0-8 0 0,16-1-62 0 0,0-1 1 0 0,0 1 0 0 0,1 0 0 0 0,-1 0 0 0 0,0-1 0 0 0,1 1 0 0 0,-1-1 0 0 0,0 1 0 0 0,1-1 0 0 0,-1 0-1 0 0,1 0 1 0 0,-1 0 0 0 0,1 0 0 0 0,-1 0 0 0 0,1 0 0 0 0,0 0 0 0 0,-1 0 0 0 0,1 0 0 0 0,0-1 0 0 0,0 1 0 0 0,0 0-1 0 0,0-1 1 0 0,0 1 0 0 0,0-1 0 0 0,0 1 0 0 0,1-1 0 0 0,-1 0 0 0 0,0 1 0 0 0,1-1 0 0 0,-1-1 61 0 0,-3-15-3595 0 0,3 0-3768 0 0,1 10-3888 0 0</inkml:trace>
  <inkml:trace contextRef="#ctx0" brushRef="#br0" timeOffset="1097.422">1416 67 4089 0 0,'0'0'3083'0'0,"0"0"-885"0"0,0 0-214 0 0,0 0 25 0 0,0 0-63 0 0,0 0-230 0 0,0 0-373 0 0,0 0-387 0 0,0 0-292 0 0,0 0-188 0 0,0 0-78 0 0,0 0-5 0 0,0 0 14 0 0,8-5 5 0 0,101-32 1051 0 0,-84 34-1181 0 0,50-7 352 0 0,2 3 0 0 0,-1 4 0 0 0,10 3-634 0 0,-82-1 17 0 0,-1 1-1 0 0,1 0 0 0 0,-1-1 0 0 0,1 1 0 0 0,0 0 0 0 0,-1 1 0 0 0,1-1 0 0 0,-1 1 0 0 0,1-1 0 0 0,-1 1 0 0 0,1 0 0 0 0,-1 1 0 0 0,1-1 0 0 0,-1 0 0 0 0,0 1 0 0 0,0 0 0 0 0,0 0 0 0 0,0 0 0 0 0,0 0 0 0 0,0 0 0 0 0,0 1 0 0 0,-1-1 0 0 0,1 1 0 0 0,-1-1 0 0 0,0 1 0 0 0,1 0 0 0 0,-1 0 0 0 0,-1 0 0 0 0,1 1 0 0 0,0-1 0 0 0,-1 0 1 0 0,0 1-1 0 0,1-1 0 0 0,-1 0 0 0 0,-1 1 0 0 0,1 0 0 0 0,0-1 0 0 0,-1 1 0 0 0,0-1 0 0 0,0 1 0 0 0,0 0 0 0 0,0-1 0 0 0,-1 1 0 0 0,1-1 0 0 0,-1 1 0 0 0,0-1 0 0 0,0 2-16 0 0,-70 97 470 0 0,47-74-381 0 0,-35 39 53 0 0,42-50-119 0 0,0 1 0 0 0,1 1 0 0 0,1 0 0 0 0,1 1 0 0 0,1 0-1 0 0,0 1 1 0 0,2 1 0 0 0,-9 21-23 0 0,19-38-51 0 0,-1 1 0 0 0,1-1 0 0 0,1 1 0 0 0,-1 0 0 0 0,1-1 0 0 0,-1 1 0 0 0,2 0-1 0 0,-1 0 1 0 0,1-1 0 0 0,-1 1 0 0 0,2 0 0 0 0,-1-1 0 0 0,1 1 0 0 0,-1-1 0 0 0,2 0 0 0 0,-1 1 0 0 0,0-1 0 0 0,1 0-1 0 0,0 0 1 0 0,0-1 0 0 0,1 1 0 0 0,-1-1 0 0 0,1 1 0 0 0,0-1 0 0 0,0 0 0 0 0,1 0 0 0 0,-1-1 0 0 0,1 1 0 0 0,2 0 51 0 0,19 13-1637 0 0,-13-9-882 0 0,0 1-3833 0 0,-3-5-5273 0 0</inkml:trace>
  <inkml:trace contextRef="#ctx0" brushRef="#br0" timeOffset="1320.366">2148 996 15635 0 0,'0'0'1033'0'0,"0"0"-296"0"0,0 0 55 0 0,0 0 171 0 0,0 0 55 0 0,0 0-152 0 0,-18 35-296 0 0,-56 109-271 0 0,32-39-191 0 0,39-98-208 0 0,-12 21-961 0 0,-7-19-3265 0 0,13-7-1456 0 0,1-1-4970 0 0</inkml:trace>
  <inkml:trace contextRef="#ctx0" brushRef="#br0" timeOffset="1525.917">1817 957 11554 0 0,'0'0'5200'0'0,"0"0"-3511"0"0,0 0-1177 0 0,0 0-20 0 0,0 0 173 0 0,0 0 149 0 0,0 0 19 0 0,0 0-75 0 0,0 0-122 0 0,0 0-83 0 0,0 0-63 0 0,37 25-62 0 0,119 79-83 0 0,-37-21 171 0 0,15 40-1734 0 0,-122-109-643 0 0,-6-6-2667 0 0,2-3-7125 0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49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8 5577 0 0,'0'0'2766'0'0,"0"0"-784"0"0,0 0-215 0 0,0 0 17 0 0,0 0 54 0 0,0 0-123 0 0,0 0-348 0 0,0 0-308 0 0,0 0-263 0 0,0 0-193 0 0,0 0-95 0 0,0 0-35 0 0,0 0-43 0 0,-11 8-30 0 0,-35 24-32 0 0,15 16 680 0 0,31-47-992 0 0,0-1-16 0 0,0 0 14 0 0,15-2 502 0 0,-3-4-421 0 0,0-1-1 0 0,-1 0 1 0 0,0-1 0 0 0,0 0 0 0 0,-1-1 0 0 0,0 0 0 0 0,0-1 0 0 0,6-9-135 0 0,-16 20 14 0 0,0-1 0 0 0,-1 0 0 0 0,1 1 0 0 0,0-1 0 0 0,-1 0 0 0 0,1 0 0 0 0,0 0 0 0 0,-1 1 0 0 0,1-1 0 0 0,0 0 0 0 0,-1 0 0 0 0,1 0 0 0 0,-1 0 0 0 0,1 0 0 0 0,0 0 0 0 0,-1 0 0 0 0,1 0 0 0 0,-1 0 0 0 0,1 0 0 0 0,0 0 0 0 0,-1 0 1 0 0,1 0-1 0 0,0 0 0 0 0,-1 0 0 0 0,1 0 0 0 0,-1 0 0 0 0,1 0 0 0 0,0 0 0 0 0,-1-1 0 0 0,1 1 0 0 0,0 0 0 0 0,-1 0 0 0 0,1 0 0 0 0,0-1 0 0 0,-1 1 0 0 0,1 0 0 0 0,0 0 0 0 0,0-1 0 0 0,-1 1 0 0 0,1 0 0 0 0,0-1 0 0 0,0 1 0 0 0,-1 0 0 0 0,1-1 0 0 0,0 1 0 0 0,0 0 1 0 0,0-1-1 0 0,0 1 0 0 0,0-1 0 0 0,0 1 0 0 0,0 0 0 0 0,-1-1 0 0 0,1 1 0 0 0,0-1 0 0 0,0 1 0 0 0,0 0 0 0 0,1-1 0 0 0,-1 1 0 0 0,0-1 0 0 0,0 1 0 0 0,0 0 0 0 0,0-1 0 0 0,0 1 0 0 0,0 0 0 0 0,0-1 0 0 0,1 1 0 0 0,-1 0 0 0 0,0-1 0 0 0,0 1-14 0 0,-31 6 6 0 0,-15 17 105 0 0,52-26-1633 0 0,7-3-1134 0 0,-6 1-4791 0 0,-3 1-4854 0 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0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5489 0 0,'0'0'3948'0'0,"0"0"-1642"0"0,0 0-587 0 0,0 0 29 0 0,0 0 35 0 0,0 0-99 0 0,0 0-333 0 0,0 0-403 0 0,0 0-310 0 0,0 0-169 0 0,0 0 3 0 0,0 0 42 0 0,0 0 35 0 0,0 6-6 0 0,40 96 1966 0 0,104 209-1296 0 0,-97-209-1127 0 0,-49-200 957 0 0,17-17-1001 0 0,78-78-31 0 0,4 55-96 0 0,-97 138 75 0 0,0 0 0 0 0,-1 0 1 0 0,1 0-1 0 0,0 0 1 0 0,-1 0-1 0 0,1 0 1 0 0,0 0-1 0 0,-1 0 1 0 0,1 0-1 0 0,0 0 1 0 0,0 0-1 0 0,-1 0 1 0 0,1 0-1 0 0,0-1 1 0 0,-1 1-1 0 0,1 0 1 0 0,0 0-1 0 0,0 0 1 0 0,-1 0-1 0 0,1 0 1 0 0,0-1-1 0 0,0 1 1 0 0,-1 0-1 0 0,1 0 1 0 0,0-1-1 0 0,0 1 1 0 0,0 0-1 0 0,-1 0 1 0 0,1-1-1 0 0,0 1 1 0 0,0 0-1 0 0,0 0 1 0 0,0-1-1 0 0,0 1 0 0 0,0 0 1 0 0,-1-1-1 0 0,1 1 1 0 0,0 0-1 0 0,0 0 1 0 0,0-1-1 0 0,0 1 1 0 0,0 0-1 0 0,0-1 1 0 0,0 1-1 0 0,0 0 1 0 0,0-1-1 0 0,1 1 1 0 0,-1 0-1 0 0,0-1 1 0 0,0 1-1 0 0,0 0 1 0 0,0 0-1 0 0,0-1 1 0 0,0 1-1 0 0,1 0 1 0 0,-1 0-1 0 0,0-1 10 0 0,-3 1-150 0 0,3 0-56 0 0,-12 9-2860 0 0,7-5-355 0 0,2-2-3595 0 0,1-1-5033 0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47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127 590 3065 0 0,'0'0'1220'0'0,"0"0"-219"0"0,0 0 74 0 0,0 0 255 0 0,0 0 208 0 0,0 0-30 0 0,0 0-258 0 0,0 0-326 0 0,0 0-285 0 0,0 0-143 0 0,0 0-42 0 0,5 9 3271 0 0,5 13-2410 0 0,58 40 1120 0 0,-54-53-2305 0 0,0-1 0 0 0,1 0 0 0 0,0 0 0 0 0,0-2-1 0 0,1 0 1 0 0,0-1 0 0 0,0 0 0 0 0,0-1 0 0 0,1-1-1 0 0,-1 0 1 0 0,1-2 0 0 0,0 0 0 0 0,-1 0 0 0 0,1-2-1 0 0,13-2-129 0 0,-18 1 65 0 0,-1 0-1 0 0,1-2 0 0 0,-1 1 1 0 0,0-1-1 0 0,0-1 0 0 0,0 0 1 0 0,-1-1-1 0 0,0 0 0 0 0,3-2-64 0 0,-1-1 69 0 0,0 0 1 0 0,0 0-1 0 0,-1-1 0 0 0,-1-1 0 0 0,1 0 1 0 0,-2 0-1 0 0,0-1 0 0 0,0 0 0 0 0,-1-1 0 0 0,0 0-69 0 0,-6 8 16 0 0,0-1 0 0 0,-1 1 0 0 0,1 0 0 0 0,-1 0 0 0 0,-1-1-1 0 0,1 1 1 0 0,-1-1 0 0 0,0 1 0 0 0,0-1 0 0 0,0 1 0 0 0,-1-1 0 0 0,1 1-1 0 0,-2 0 1 0 0,1-1 0 0 0,0 1 0 0 0,-1 0 0 0 0,0 0 0 0 0,0 0-1 0 0,-1 0 1 0 0,1 0 0 0 0,-1 1 0 0 0,0-1 0 0 0,-1 1 0 0 0,1-1-1 0 0,-3-1-15 0 0,0-2-19 0 0,-1 1 0 0 0,0 0 0 0 0,-1 1 0 0 0,0 0 0 0 0,1 0 0 0 0,-2 0 0 0 0,1 1 0 0 0,-1 1 0 0 0,0-1 0 0 0,0 1 0 0 0,0 1 0 0 0,0 0 0 0 0,-1 0 0 0 0,1 0 0 0 0,-1 1-1 0 0,0 1 1 0 0,-4 0 19 0 0,6-1-11 0 0,0 2 0 0 0,0-1-1 0 0,0 1 1 0 0,0 0-1 0 0,-1 1 1 0 0,1 0-1 0 0,0 0 1 0 0,0 1-1 0 0,0 0 1 0 0,0 0-1 0 0,1 1 1 0 0,-1 0 0 0 0,0 0-1 0 0,1 1 1 0 0,0 0-1 0 0,0 0 1 0 0,0 0-1 0 0,1 1 1 0 0,-1 0-1 0 0,1 1 1 0 0,0 0 0 0 0,1-1-1 0 0,-1 2 1 0 0,-1 1 11 0 0,0 8 17 0 0,1 0 1 0 0,1 0 0 0 0,0 0-1 0 0,1 1 1 0 0,0-1 0 0 0,2 1-1 0 0,0 0 1 0 0,0 0 0 0 0,2 0-1 0 0,0 0 1 0 0,1 0 0 0 0,1 2-18 0 0,-1 29 94 0 0,0 11 5 0 0,1 8 204 0 0,-3 1 1 0 0,-3 0 0 0 0,-3-1-1 0 0,-3 0 1 0 0,-10 34-304 0 0,15-81 53 0 0,-1 0 0 0 0,0-1 1 0 0,-2 0-1 0 0,0 0 0 0 0,-1 0 1 0 0,-1-1-1 0 0,-1 0 1 0 0,0-1-1 0 0,-1-1 0 0 0,-1 1 1 0 0,-3 0-54 0 0,13-12 1 0 0,-1 0 0 0 0,1-1 0 0 0,-1 0 0 0 0,0 0 1 0 0,-1 0-1 0 0,1 0 0 0 0,-1-1 0 0 0,0 0 0 0 0,1 0 1 0 0,-1 0-1 0 0,-1 0 0 0 0,1-1 0 0 0,0 0 1 0 0,-1 0-1 0 0,1 0 0 0 0,-1-1 0 0 0,1 1 0 0 0,-1-2 1 0 0,0 1-1 0 0,1 0 0 0 0,-1-1 0 0 0,-5-1-1 0 0,9 0-39 0 0,0 0 0 0 0,0 0 0 0 0,0 0 0 0 0,1 0 0 0 0,-1-1 0 0 0,1 1 0 0 0,-1-1 0 0 0,1 1-1 0 0,-1-1 1 0 0,1 1 0 0 0,0-1 0 0 0,0 0 0 0 0,0 0 0 0 0,0 0 0 0 0,0 0 0 0 0,0 0 0 0 0,0 0 0 0 0,0 0 0 0 0,1 0-1 0 0,-1 0 1 0 0,1 0 0 0 0,0 0 0 0 0,0 0 0 0 0,-1 0 0 0 0,1 0 0 0 0,1 0 0 0 0,-1-1 0 0 0,0 1 0 0 0,1-1 39 0 0,6-38-5000 0 0,-2 30-1828 0 0,0 3-5337 0 0</inkml:trace>
  <inkml:trace contextRef="#ctx0" brushRef="#br0" timeOffset="914.759">29 232 8706 0 0,'0'0'1831'0'0,"0"0"-273"0"0,0 0 22 0 0,0 0 66 0 0,0 0-99 0 0,0 0-239 0 0,0 0-339 0 0,0 0-335 0 0,0 0-238 0 0,0 0-101 0 0,0 0-42 0 0,0 0 0 0 0,40-4 2119 0 0,100-16 327 0 0,65-3-1495 0 0,-34 12-798 0 0,-78 7-270 0 0,-93 4-142 0 0,0 0 18 0 0,0 0 6 0 0,0 0-18 0 0,0 0 5 0 0,0 0 8 0 0,0 0 22 0 0,0 0 9 0 0,0 0 13 0 0,0 0-3 0 0,0 0 11 0 0,0 0 19 0 0,0 0 8 0 0,0 0 9 0 0,0 0-23 0 0,0 0-17 0 0,0 0-21 0 0,0 0-12 0 0,0 0 20 0 0,-22-4 85 0 0,-16-12-94 0 0,11 7-2 0 0,1-1 0 0 0,0-2 1 0 0,1 0-1 0 0,0-2 0 0 0,1-1 0 0 0,-9-8-37 0 0,-49-24-248 0 0,77 44 420 0 0,-1 0-1927 0 0,4 2-5484 0 0,2 1-4802 0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0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4 208 7482 0 0,'0'0'2652'0'0,"0"0"-534"0"0,0 0-272 0 0,0 0-6 0 0,0 0-1 0 0,0 0-188 0 0,0 0-321 0 0,0 0-345 0 0,0 0-241 0 0,0 0-166 0 0,0 0-86 0 0,0 0-56 0 0,0 0-62 0 0,-4-3 555 0 0,198-13 1922 0 0,79 12-2125 0 0,-255 12-522 0 0,-28-9 459 0 0,-2-4-637 0 0,1 0 0 0 0,0-1 0 0 0,1 0 0 0 0,-1-1 0 0 0,1 0 1 0 0,0-1-1 0 0,1 0 0 0 0,0-1 0 0 0,0 0 0 0 0,0-1-26 0 0,-68-90-389 0 0,74 91-442 0 0,4 6-6880 0 0,-1 3-4605 0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3145 0 0,'0'0'2674'0'0,"0"0"-358"0"0,0 0-130 0 0,0 0-51 0 0,0 0-175 0 0,0 0-205 0 0,0 0-208 0 0,0 0-252 0 0,0 0-232 0 0,0 0-199 0 0,0 0-179 0 0,0 0-128 0 0,0 0-94 0 0,27 1 1589 0 0,79 10 323 0 0,117-30-473 0 0,-80-4-1154 0 0,-117 19-978 0 0,-20 6-3428 0 0,-16 3-5939 0 0,7-5-2423 0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1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16 6913 0 0,'0'0'3392'0'0,"0"0"-1642"0"0,0 0-507 0 0,0 0 134 0 0,0 0 101 0 0,0 0-45 0 0,0 0-264 0 0,0 0-357 0 0,0 0-264 0 0,0 0-111 0 0,0 0-3 0 0,0 0-2 0 0,-2 11 2127 0 0,52 1 296 0 0,155-19-438 0 0,-18-24-1720 0 0,-162 30-570 0 0,-26 1-4489 0 0,-4 1-1022 0 0,3 2-7093 0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47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12635 0 0,'0'0'1677'0'0,"0"0"-240"0"0,0 0-78 0 0,0 0 9 0 0,0 0-94 0 0,0 0-221 0 0,0 0-283 0 0,0 0-265 0 0,0 0-149 0 0,0 0-61 0 0,0 0 21 0 0,0 0 81 0 0,0 0 78 0 0,11 0 41 0 0,209 0 2070 0 0,11-17-1870 0 0,-178 12-1339 0 0,-53 5 253 0 0,0 0-209 0 0,0 0-379 0 0,-9 0-9875 0 0,5 0-930 0 0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4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8 0 0 0,'0'0'1640'0'0,"0"0"-242"0"0,0 0 146 0 0,0 0 219 0 0,0 0 150 0 0,0 0 46 0 0,0 0-201 0 0,0 0-290 0 0,0 0-248 0 0,0 0-206 0 0,0 0-135 0 0,0-7 564 0 0,0 6 3844 0 0,-6 586-2370 0 0,6-577-2910 0 0,1 18 20 0 0,-2 0-1 0 0,0 0 1 0 0,-2 1-1 0 0,0-1 1 0 0,-7 19-27 0 0,-8 18 81 0 0,5-29-30 0 0,13-33-27 0 0,0-1-4 0 0,0 0-5 0 0,0 0-30 0 0,0 0 6 0 0,0 0 22 0 0,0 0-34 0 0,0 0-21 0 0,0 0-39 0 0,0 0-31 0 0,0-19-3136 0 0,0 8-4066 0 0,2 6-4190 0 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08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3193 0 0,'0'0'1601'0'0,"0"0"32"0"0,0 0 155 0 0,0 0 237 0 0,0 0-8 0 0,0 0-263 0 0,0 0-351 0 0,0 0-272 0 0,0 0-164 0 0,0 0-82 0 0,0 0-51 0 0,0 0-70 0 0,0 0-57 0 0,2-2-44 0 0,-1 0-292 0 0,3-4-329 0 0,2 4 2977 0 0,-5 2-2659 0 0,-1 0-20 0 0,0 0-53 0 0,0 0-37 0 0,0 0-24 0 0,0 0-20 0 0,0 0-52 0 0,0 0-20 0 0,0 23 362 0 0,21 75 315 0 0,-11-12-295 0 0,-4 1 1 0 0,-4 71-517 0 0,3 64 312 0 0,-1 47 42 0 0,-8-195-209 0 0,4-74-141 0 0,0 0 17 0 0,0 0-6 0 0,0 0 0 0 0,0 0-19 0 0,0 0 6 0 0,0 0-12 0 0,0 0 34 0 0,0 0-23 0 0,0 0 11 0 0,0 0-15 0 0,0 0-2 0 0,0 0 8 0 0,0 0-11 0 0,0 0-3 0 0,0 0 32 0 0,0 0-18 0 0,0 0-7 0 0,-9-19-3987 0 0,7 12-2109 0 0,1 2-6628 0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05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1 193 0 0 0,'0'0'1316'0'0,"0"0"111"0"0,0 0 166 0 0,0 0 138 0 0,0 0 96 0 0,0 0-22 0 0,0 0-235 0 0,0 0-180 0 0,0 0-213 0 0,0 0-170 0 0,0 0-81 0 0,0 0-90 0 0,0 0-55 0 0,0-4-47 0 0,0-14-33 0 0,0 13-35 0 0,0 5-37 0 0,0 0-38 0 0,0 0-25 0 0,0 0-64 0 0,0 0-64 0 0,0 0-36 0 0,0 0-88 0 0,0 0-38 0 0,0 0-13 0 0,0 0-37 0 0,0 0-4 0 0,0 0-10 0 0,0 0-31 0 0,0 0-35 0 0,0 0-9 0 0,0 0-21 0 0,0 0-5 0 0,0 0 15 0 0,0 17 328 0 0,29 144 991 0 0,-5 240-249 0 0,-23-301-1078 0 0,4 127 159 0 0,1-135-103 0 0,-6-92-181 0 0,0 0-17 0 0,0 0 11 0 0,0 0 3 0 0,0 0 25 0 0,0 0 13 0 0,0 0-28 0 0,0 0-5 0 0,0 0 10 0 0,0 0 4 0 0,0 0 2 0 0,0 0-16 0 0,0 0-2 0 0,0 0 27 0 0,0 0-11 0 0,0 0-23 0 0,0 0-33 0 0,0 0 28 0 0,0 0 33 0 0,0 0 7 0 0,0 0-33 0 0,0 0-27 0 0,0 0-30 0 0,0 0-87 0 0,0 0-159 0 0,0-11-4545 0 0,0 7-3539 0 0,0 0-4293 0 0</inkml:trace>
  <inkml:trace contextRef="#ctx0" brushRef="#br0" timeOffset="1365.355">292 494 128 0 0,'0'0'826'0'0,"0"0"180"0"0,0 0 313 0 0,0 0 443 0 0,0 0 283 0 0,0 0 44 0 0,0 0-114 0 0,0 0-224 0 0,0 0-190 0 0,0 0-164 0 0,0 0-112 0 0,0 0-120 0 0,1-4-130 0 0,2-11-127 0 0,-2 11-129 0 0,-1 4-88 0 0,0 0-64 0 0,0 0-46 0 0,0 0-22 0 0,0 0-26 0 0,0 0-46 0 0,93 177 2803 0 0,7 46-2544 0 0,-24-83-520 0 0,-48-106-175 0 0,-28-34-35 0 0,0 0 12 0 0,0 0 20 0 0,0 0 23 0 0,0 0 14 0 0,0 0 10 0 0,0 0 29 0 0,0 0 16 0 0,0 0 0 0 0,0-24 376 0 0,0 4-520 0 0,1-1 0 0 0,1 1 0 0 0,0-1-1 0 0,2 1 1 0 0,0 0 0 0 0,1 0 0 0 0,1 0 0 0 0,1 1 0 0 0,8-16 4 0 0,29-46 29 0 0,40-98-101 0 0,-66 105 76 0 0,-18 74-11 0 0,0-12-945 0 0,-8 12-4616 0 0,3 0-146 0 0,-1 0-6389 0 0</inkml:trace>
  <inkml:trace contextRef="#ctx0" brushRef="#br0" timeOffset="2060.949">282 255 5009 0 0,'0'0'2634'0'0,"0"0"-770"0"0,0 0-198 0 0,0 0 72 0 0,0 0 37 0 0,0 0-24 0 0,0 0-205 0 0,0 0-288 0 0,0 0-232 0 0,0 0-219 0 0,0 0-126 0 0,0 0-63 0 0,0 0-47 0 0,-5-2-39 0 0,-1 0-827 0 0,6 2 373 0 0,1 0-1 0 0,-1 0 0 0 0,1 0 0 0 0,-1-1 0 0 0,0 1 0 0 0,1 0 0 0 0,-1 0 0 0 0,1 0 0 0 0,-1-1 1 0 0,0 1-1 0 0,1 0 0 0 0,-1 0 0 0 0,0-1 0 0 0,1 1 0 0 0,-1 0 0 0 0,0-1 0 0 0,0 1 0 0 0,1 0 0 0 0,-1-1 1 0 0,0 1-1 0 0,0 0 0 0 0,0-1 0 0 0,1 1 0 0 0,-1-1 0 0 0,0 1 0 0 0,0 0 0 0 0,0-1 0 0 0,0 1 0 0 0,0-1 1 0 0,0 1-1 0 0,0 0 0 0 0,0-1 0 0 0,0 1 0 0 0,0-1 0 0 0,0 1 0 0 0,0-1 0 0 0,0 1 0 0 0,0 0 0 0 0,0-1 1 0 0,0 1-1 0 0,-1-1 0 0 0,1 1 0 0 0,0 0 0 0 0,0-1 0 0 0,0 1-77 0 0,37-9 216 0 0,1 2 0 0 0,1 1 1 0 0,-1 2-1 0 0,1 2 0 0 0,-1 1 0 0 0,12 3-216 0 0,-9-2 97 0 0,68 0 39 0 0,-114 0 1312 0 0,-72-77-1375 0 0,0-23-338 0 0,77 100 195 0 0,-1-1-1 0 0,1 0 1 0 0,-1 1-1 0 0,1-1 1 0 0,0 0-1 0 0,0 1 1 0 0,-1-1 0 0 0,1 0-1 0 0,0 0 1 0 0,0 1-1 0 0,0-1 1 0 0,-1 0 0 0 0,1 0-1 0 0,0 1 1 0 0,0-1-1 0 0,0 0 1 0 0,0 0 0 0 0,0 1-1 0 0,1-1 1 0 0,-1 0-1 0 0,0 0 1 0 0,0 1-1 0 0,0-1 1 0 0,1 0 0 0 0,-1 1-1 0 0,0-1 1 0 0,1 0-1 0 0,-1 1 1 0 0,1-1 0 0 0,-1 0-1 0 0,1 1 1 0 0,-1-1-1 0 0,1 1 1 0 0,-1-1-1 0 0,1 1 1 0 0,-1-1 0 0 0,1 1-1 0 0,0-1 1 0 0,-1 1-1 0 0,1 0 1 0 0,0-1 0 0 0,-1 1-1 0 0,1 0 71 0 0,10-3-3800 0 0,0 2-3416 0 0,-6 1-4936 0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5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0 632 776 0 0,'0'0'2287'0'0,"0"0"-830"0"0,0 0-136 0 0,0 0 250 0 0,0 0 258 0 0,0 0 32 0 0,0 0-234 0 0,0 0-353 0 0,0 0-283 0 0,0 0-170 0 0,0 0-114 0 0,0 0-60 0 0,0 0-18 0 0,3 0 21 0 0,193 50 5258 0 0,-184-49-5767 0 0,0 1-13 0 0,-1-1 1 0 0,1 0 0 0 0,0-1 0 0 0,0 0 0 0 0,0-1 0 0 0,0 0-1 0 0,-1-1 1 0 0,1 0 0 0 0,11-4-129 0 0,-17 4 37 0 0,1-1 0 0 0,-1 0 0 0 0,0 0 0 0 0,1 0 0 0 0,-2-1 0 0 0,1 0 0 0 0,0-1 0 0 0,-1 1 0 0 0,0-1 0 0 0,0 0 0 0 0,0 0 0 0 0,0 0-1 0 0,-1-1 1 0 0,0 0 0 0 0,0 0 0 0 0,-1 0 0 0 0,1 0 0 0 0,-1 0 0 0 0,-1-1 0 0 0,1 1 0 0 0,-1-1 0 0 0,0 0 0 0 0,-1 0 0 0 0,0 0 0 0 0,0 0 0 0 0,0 0 0 0 0,-1-2-37 0 0,0 3-17 0 0,-1 0-1 0 0,0 1 1 0 0,0-1 0 0 0,-1 1 0 0 0,1-1 0 0 0,-1 1 0 0 0,0-1 0 0 0,-1 1-1 0 0,0 0 1 0 0,1 0 0 0 0,-1 0 0 0 0,-1 1 0 0 0,1-1 0 0 0,-1 1 0 0 0,0-1-1 0 0,0 1 1 0 0,0 0 0 0 0,0 1 0 0 0,-1-1 0 0 0,0 1 0 0 0,1 0-1 0 0,-1 0 1 0 0,0 0 0 0 0,-1 1 0 0 0,1 0 0 0 0,0 0 0 0 0,-1 0 0 0 0,1 0-1 0 0,-1 1 1 0 0,0 0 0 0 0,1 0 0 0 0,-1 1 0 0 0,0-1 0 0 0,1 1 0 0 0,-7 1 17 0 0,6-1-6 0 0,0 0 0 0 0,0 0 0 0 0,0 0 0 0 0,0 1 0 0 0,0 0 0 0 0,0 0 0 0 0,0 0 0 0 0,0 1 0 0 0,1 0 1 0 0,-1 0-1 0 0,0 0 0 0 0,1 1 0 0 0,-1 0 0 0 0,1 0 0 0 0,0 0 0 0 0,0 1 0 0 0,0 0 0 0 0,1 0 0 0 0,-1 0 0 0 0,1 0 1 0 0,0 1-1 0 0,0 0 0 0 0,1-1 0 0 0,-1 1 0 0 0,1 1 0 0 0,0-1 0 0 0,0 0 0 0 0,1 1 0 0 0,0 0 0 0 0,0-1 0 0 0,0 1 1 0 0,1 0-1 0 0,-1 0 0 0 0,1 0 0 0 0,1 2 6 0 0,30 314 596 0 0,-29-301-577 0 0,-1 0 0 0 0,-2 0 0 0 0,0-1 0 0 0,-1 1 0 0 0,-1-1 0 0 0,-1 1 1 0 0,0-1-1 0 0,-2 0 0 0 0,0-1 0 0 0,-2 0 0 0 0,0 0 0 0 0,-1-1 0 0 0,-10 15-19 0 0,-19-1-328 0 0,40-63-3894 0 0,0 25 2811 0 0,0-2-2144 0 0,0 2-1807 0 0,-1-1-6395 0 0</inkml:trace>
  <inkml:trace contextRef="#ctx0" brushRef="#br0" timeOffset="8102.343">60 193 0 0 0,'0'0'496'0'0,"0"0"770"0"0,0 0 189 0 0,0 0-55 0 0,0 0-109 0 0,0 0-51 0 0,-13 0 3178 0 0,8 0 2311 0 0,29 0 1585 0 0,113 0-7597 0 0,43 28-373 0 0,-90-6 1103 0 0,-106-45-1220 0 0,-19-35-142 0 0,0 7 23 0 0,-17-40-61 0 0,43 75 14 0 0,10 16-118 0 0,-1 0 1 0 0,0 0 0 0 0,0 0-1 0 0,0 0 1 0 0,1 0 0 0 0,-1 0-1 0 0,0 0 1 0 0,0 0 0 0 0,1 0-1 0 0,-1 0 1 0 0,0 0 0 0 0,0 0-1 0 0,0 0 1 0 0,0 0 0 0 0,1-1-1 0 0,-1 1 1 0 0,0 0 0 0 0,0 0-1 0 0,0 0 1 0 0,0 0-1 0 0,1-1 1 0 0,-1 1 0 0 0,0 0-1 0 0,0 0 1 0 0,0 0 0 0 0,0-1-1 0 0,0 1 1 0 0,0 0 0 0 0,0 0-1 0 0,0 0 1 0 0,0-1 56 0 0,16 14-2914 0 0,-8-3-4820 0 0,-4-6-4515 0 0</inkml:trace>
  <inkml:trace contextRef="#ctx0" brushRef="#br0" timeOffset="9056.724">698 39 2969 0 0,'0'0'1924'0'0,"0"0"-328"0"0,0 0-13 0 0,0 0 188 0 0,0 0 129 0 0,0 0-60 0 0,0 0-209 0 0,0 0-293 0 0,0 0-254 0 0,0 0-153 0 0,0 0-87 0 0,0 0-65 0 0,0 0-81 0 0,6 1 2526 0 0,3 372 586 0 0,-22-223-3601 0 0,9 84-26 0 0,4-144-96 0 0,-18 14-58 0 0,19-92 36 0 0,-8-13-4169 0 0,5-1 2955 0 0,-1-1-3006 0 0,1 0-2684 0 0,0 0-5409 0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1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50 0 0 0,'0'0'380'0'0,"0"0"418"0"0,0 0 186 0 0,0 0 101 0 0,0 0 94 0 0,0 0 74 0 0,0 0-29 0 0,0 0-16 0 0,0 0 2 0 0,0 0-58 0 0,-10-4 3 0 0,-48-26 1921 0 0,-39 14 3386 0 0,94 16-6418 0 0,1 0 1 0 0,-1 0-1 0 0,1 1 1 0 0,-1-1-1 0 0,1 1 1 0 0,-1-1-1 0 0,1 1 1 0 0,-1 0-1 0 0,1 0 1 0 0,0 0-1 0 0,-1 0 1 0 0,1 0-1 0 0,0 1 1 0 0,0-1-1 0 0,0 1 1 0 0,0-1-1 0 0,0 1 1 0 0,0 0-1 0 0,0 0 1 0 0,0 0-1 0 0,1 0 1 0 0,-1 0-1 0 0,1 0 1 0 0,0 0-1 0 0,-1 0 1 0 0,1 1-1 0 0,0-1 1 0 0,0 0-1 0 0,1 1 1 0 0,-1-1-1 0 0,0 1 1 0 0,1-1-1 0 0,-1 1 1 0 0,1 0-1 0 0,0-1 1 0 0,0 1-1 0 0,0-1 1 0 0,0 1-1 0 0,1-1 1 0 0,-1 1-1 0 0,1 1-44 0 0,-27 242 878 0 0,4 115-182 0 0,-3-9 623 0 0,21-225 328 0 0,27-128-1594 0 0,201-2 313 0 0,39-12-44 0 0,-262 15-318 0 0,-1 0 16 0 0,0 0 8 0 0,0 0-4 0 0,0 0 7 0 0,-22-27-3165 0 0,14 20-5572 0 0,3 2-3743 0 0</inkml:trace>
  <inkml:trace contextRef="#ctx0" brushRef="#br0" timeOffset="740.863">374 609 6521 0 0,'0'0'2190'0'0,"0"0"-299"0"0,0 0-81 0 0,0 0-46 0 0,0 0-114 0 0,0 0-202 0 0,0 0-266 0 0,0 0-237 0 0,0 0-222 0 0,0 0-125 0 0,0 0-103 0 0,0 0-73 0 0,0 0-42 0 0,1-8 403 0 0,164 0 2146 0 0,-68 1-1972 0 0,-170 15-786 0 0,-27 11-124 0 0,76-15 78 0 0,42-1 43 0 0,182-14 12 0 0,-189 14-262 0 0,-9-3-2874 0 0,0 1-3895 0 0,-2-1-5390 0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6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49 4425 0 0,'0'0'2476'0'0,"0"0"-294"0"0,0 0-41 0 0,0 0-23 0 0,0 0-137 0 0,0 0-268 0 0,0 0-322 0 0,0 0-291 0 0,0 0-221 0 0,0 0-148 0 0,0 0-117 0 0,0 0-80 0 0,0 0-51 0 0,-11 14-33 0 0,-80 99 640 0 0,14-11-298 0 0,68-90-749 0 0,2 1 1 0 0,-1 1-1 0 0,2-1 1 0 0,0 1-1 0 0,0 0 0 0 0,1 1 1 0 0,1-1-1 0 0,0 1 1 0 0,1 0-1 0 0,1 0 0 0 0,0 11-43 0 0,2-22 14 0 0,0 1 0 0 0,1-1-1 0 0,-1 1 1 0 0,1 0 0 0 0,0-1-1 0 0,1 1 1 0 0,-1-1 0 0 0,1 0-1 0 0,0 1 1 0 0,0-1 0 0 0,0 0-1 0 0,0 0 1 0 0,1 0 0 0 0,-1-1-1 0 0,1 1 1 0 0,0-1 0 0 0,1 1-1 0 0,-1-1 1 0 0,0 0 0 0 0,1 0-1 0 0,0 0 1 0 0,0-1 0 0 0,-1 1-1 0 0,2-1 1 0 0,-1 0 0 0 0,0 0-1 0 0,0 0 1 0 0,1-1-1 0 0,-1 1 1 0 0,5 0-14 0 0,4 1 66 0 0,1-1 0 0 0,0 0 0 0 0,0 0 0 0 0,0-1 0 0 0,0-1 1 0 0,0-1-1 0 0,0 0 0 0 0,0 0 0 0 0,12-4-66 0 0,1-2 137 0 0,0-1 1 0 0,0-1 0 0 0,-1-1-1 0 0,-1-1 1 0 0,1-1 0 0 0,-2-2-1 0 0,0 0 1 0 0,0-2 0 0 0,-2 0-1 0 0,0-2 1 0 0,-1 0 0 0 0,0-2-1 0 0,11-15-137 0 0,-25 28 19 0 0,-2 0-1 0 0,1-1 1 0 0,-1 0-1 0 0,0 0 1 0 0,0 0-1 0 0,-1 0 1 0 0,0 0-1 0 0,-1-1 1 0 0,0 0-1 0 0,0 0 1 0 0,-1 0-1 0 0,0 0 1 0 0,-1 0-1 0 0,0 0 1 0 0,0-1-1 0 0,-1 1 0 0 0,0 0 1 0 0,0-1-1 0 0,-1 1 1 0 0,-1 0-1 0 0,1 0 1 0 0,-2 0-1 0 0,1 0 1 0 0,-1 0-1 0 0,0 0 1 0 0,-1 1-1 0 0,0-1 1 0 0,-1 1-1 0 0,1 0 1 0 0,-2 0-1 0 0,1 1 1 0 0,-1 0-1 0 0,0 0 1 0 0,-5-4-19 0 0,1 3-33 0 0,-1 1 1 0 0,0 1 0 0 0,-1 0 0 0 0,0 0-1 0 0,0 1 1 0 0,0 1 0 0 0,0 0 0 0 0,-1 1-1 0 0,1 0 1 0 0,-1 1 0 0 0,0 0 0 0 0,0 1-1 0 0,0 0 1 0 0,0 1 0 0 0,0 1 0 0 0,0 0-1 0 0,1 1 1 0 0,-10 2 32 0 0,-100 36-3152 0 0,13 22-7755 0 0,88-46-1189 0 0</inkml:trace>
  <inkml:trace contextRef="#ctx0" brushRef="#br0" timeOffset="384.994">0 411 8474 0 0,'0'0'2231'0'0,"0"0"-296"0"0,0 0-81 0 0,0 0 2 0 0,0 0-45 0 0,0 0-156 0 0,0 0-249 0 0,0 0-273 0 0,0 0-251 0 0,0 0-234 0 0,0 0-196 0 0,0 0-168 0 0,0 0-125 0 0,4-9-36 0 0,-1 0-94 0 0,-2 6-18 0 0,0 0 1 0 0,1-1-1 0 0,-1 1 0 0 0,1 0 0 0 0,-1 0 0 0 0,1 0 0 0 0,0 0 0 0 0,0 0 0 0 0,0 0 1 0 0,0 0-1 0 0,1 1 0 0 0,-1-1 0 0 0,1 1 0 0 0,0-1 0 0 0,0 1 0 0 0,-1 0 0 0 0,4-1-11 0 0,11-7 163 0 0,2 1-1 0 0,-1 1 1 0 0,1 1-1 0 0,0 0 0 0 0,0 2 1 0 0,1 0-1 0 0,0 1 1 0 0,0 1-1 0 0,20-1-162 0 0,-36 5 16 0 0,-1 0-1 0 0,1 0 1 0 0,0 1-1 0 0,0-1 1 0 0,0 1 0 0 0,-1-1-1 0 0,1 1 1 0 0,-1 1 0 0 0,0-1-1 0 0,1 0 1 0 0,-1 1-1 0 0,0-1 1 0 0,0 1 0 0 0,0 0-1 0 0,-1 0 1 0 0,1 0-1 0 0,-1 1 1 0 0,0-1 0 0 0,0 0-1 0 0,1 2-15 0 0,38 38 316 0 0,-34-38-251 0 0,0-1-1 0 0,1-1 0 0 0,-1 0 1 0 0,1 0-1 0 0,0 0 1 0 0,0-1-1 0 0,0 0 1 0 0,0 0-1 0 0,0-1 1 0 0,1 0-1 0 0,-1-1 0 0 0,0 0 1 0 0,0 0-1 0 0,1-1 1 0 0,-1 0-1 0 0,0 0 1 0 0,0-1-1 0 0,0 0 0 0 0,0 0 1 0 0,0-1-1 0 0,-1 0 1 0 0,7-3-65 0 0,-8-8-745 0 0,-15 6-7521 0 0,7 7 5481 0 0,-1 0-9967 0 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4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35 3153 0 0,'0'0'1779'0'0,"0"0"-103"0"0,0 0 136 0 0,0 0-19 0 0,0 0-65 0 0,0 0-75 0 0,0 0-308 0 0,0 0-177 0 0,0 0-203 0 0,0 0-165 0 0,0 0-95 0 0,-4-5-83 0 0,-13-15-26 0 0,-28 11 1916 0 0,34 10-2346 0 0,0 0 0 0 0,-1 2 0 0 0,1-1 0 0 0,0 1 0 0 0,0 1 0 0 0,0 0 0 0 0,1 1 0 0 0,-1 0 0 0 0,1 0-1 0 0,0 1 1 0 0,1 0 0 0 0,-1 1 0 0 0,1 0 0 0 0,0 1 0 0 0,-5 6-166 0 0,7-6 51 0 0,1 0 1 0 0,1 0-1 0 0,-1 1 0 0 0,1 0 1 0 0,1 0-1 0 0,0 0 0 0 0,0 0 1 0 0,1 1-1 0 0,0 0 0 0 0,0-1 1 0 0,1 1-1 0 0,1 0 0 0 0,0 0 1 0 0,0 0-1 0 0,1 0 0 0 0,0 0 1 0 0,0 0-1 0 0,3 10-51 0 0,0-8 36 0 0,1 1 0 0 0,0-1 0 0 0,1 0-1 0 0,0 0 1 0 0,1-1 0 0 0,0 1 0 0 0,1-1 0 0 0,0-1 0 0 0,1 1-1 0 0,0-1 1 0 0,1-1 0 0 0,0 1 0 0 0,0-2 0 0 0,6 5-36 0 0,-8-8-33 0 0,0-1 1 0 0,0 0 0 0 0,1-1-1 0 0,-1 0 1 0 0,1 0 0 0 0,-1 0-1 0 0,1-1 1 0 0,0 0 0 0 0,0 0-1 0 0,0-1 1 0 0,0 0 0 0 0,1-1-1 0 0,-1 0 1 0 0,0 0 0 0 0,0 0-1 0 0,0-1 1 0 0,2-1 32 0 0,29-16-2172 0 0,-28 8-1178 0 0,-1 0-3803 0 0,-2 3-4700 0 0</inkml:trace>
  <inkml:trace contextRef="#ctx0" brushRef="#br0" timeOffset="336.852">635 93 11250 0 0,'0'0'1630'0'0,"0"0"-174"0"0,0 0-30 0 0,0 0 74 0 0,0 0-79 0 0,0 0-272 0 0,0 0-334 0 0,0 0-265 0 0,0 0-162 0 0,-27 33-111 0 0,-80 104-52 0 0,77-87-37 0 0,28-45-153 0 0,1-1-1 0 0,0 1 0 0 0,0 0 1 0 0,1-1-1 0 0,-1 1 0 0 0,1 0 1 0 0,0 0-1 0 0,0-1 0 0 0,1 1 1 0 0,-1 0-1 0 0,1 0 1 0 0,0-1-1 0 0,0 1 0 0 0,1-1 1 0 0,-1 1-1 0 0,1-1 0 0 0,0 0 1 0 0,0 1-1 0 0,1-1 0 0 0,-1 0 1 0 0,1 0-1 0 0,0-1 0 0 0,0 1 1 0 0,0 0-1 0 0,0-1 0 0 0,1 0 1 0 0,-1 0-1 0 0,1 0 0 0 0,0 0 1 0 0,0-1-1 0 0,0 1 0 0 0,2 0-34 0 0,4 1 120 0 0,1-1 0 0 0,-1 1 0 0 0,1-2 0 0 0,-1 0-1 0 0,1 0 1 0 0,0-1 0 0 0,0 0 0 0 0,-1-1 0 0 0,1 0-1 0 0,0 0 1 0 0,0-2 0 0 0,9-1-120 0 0,-7-2 123 0 0,0 0 0 0 0,0-1 0 0 0,0 0 0 0 0,0-1 0 0 0,-1-1 0 0 0,-1 0 0 0 0,1 0 0 0 0,-1-1 0 0 0,-1-1 1 0 0,1 0-1 0 0,3-6-123 0 0,-7 8 39 0 0,0-1 0 0 0,-1-1 0 0 0,0 1 0 0 0,-1-1 0 0 0,1 0 0 0 0,-2-1 0 0 0,0 1 0 0 0,0-1 0 0 0,-1 0 0 0 0,0 0 0 0 0,-1 0 0 0 0,0 0 0 0 0,-1 0 0 0 0,0 0 0 0 0,-1-1 0 0 0,0 1 0 0 0,-1 0 0 0 0,-1-5-39 0 0,1 11-23 0 0,-1 0 0 0 0,0 0 0 0 0,0 0 0 0 0,-1 0-1 0 0,0 0 1 0 0,0 0 0 0 0,0 1 0 0 0,0-1 0 0 0,0 1-1 0 0,-1 0 1 0 0,0 0 0 0 0,0 0 0 0 0,0 0 0 0 0,0 1-1 0 0,-1 0 1 0 0,1 0 0 0 0,-1 0 0 0 0,0 0 0 0 0,0 1-1 0 0,0 0 1 0 0,0 0 0 0 0,0 0 0 0 0,-3 0 23 0 0,-6-2-330 0 0,1 1 0 0 0,-1 1 1 0 0,1 0-1 0 0,-1 1 0 0 0,0 0 1 0 0,0 1-1 0 0,1 0 0 0 0,-12 3 330 0 0,-20 10-3051 0 0,18 3-4227 0 0,13-8-4130 0 0</inkml:trace>
  <inkml:trace contextRef="#ctx0" brushRef="#br0" timeOffset="848.694">1174 12 5017 0 0,'0'0'2857'0'0,"0"0"-752"0"0,0 0-229 0 0,0 0 12 0 0,0 0-100 0 0,0 0-193 0 0,0 0-265 0 0,0 0-292 0 0,0 0-242 0 0,0 0-203 0 0,0 0-147 0 0,0 0-80 0 0,-13 0-43 0 0,-42-2-55 0 0,20 23 208 0 0,30-17-458 0 0,1 0 0 0 0,-1 1 1 0 0,1-1-1 0 0,0 1 0 0 0,0-1 0 0 0,1 1 0 0 0,-1 0 0 0 0,1 1 0 0 0,0-1 0 0 0,0 1 0 0 0,1-1 1 0 0,0 1-1 0 0,0 0 0 0 0,0 0 0 0 0,0 0 0 0 0,1 0 0 0 0,0 0 0 0 0,1 0 0 0 0,-1 6-18 0 0,3-7 16 0 0,1 1 0 0 0,0 0 0 0 0,0-1-1 0 0,1 0 1 0 0,-1 0 0 0 0,1 0 0 0 0,0 0 0 0 0,1 0-1 0 0,-1-1 1 0 0,1 0 0 0 0,0 0 0 0 0,0 0 0 0 0,0 0-1 0 0,0-1 1 0 0,1 0 0 0 0,0 0 0 0 0,-1 0 0 0 0,1-1-1 0 0,6 2-15 0 0,-8-2 12 0 0,4 1 16 0 0,0 0 0 0 0,0 1 0 0 0,0 0 0 0 0,-1 1-1 0 0,1-1 1 0 0,-1 2 0 0 0,0-1 0 0 0,-1 1-1 0 0,1 0 1 0 0,-1 0 0 0 0,0 0 0 0 0,4 7-28 0 0,-9-11 55 0 0,1 0 0 0 0,0 0 0 0 0,0 0 0 0 0,-1 0 0 0 0,1 1 1 0 0,-1-1-1 0 0,0 1 0 0 0,0-1 0 0 0,0 1 0 0 0,0-1 0 0 0,0 1 1 0 0,-1 0-1 0 0,1-1 0 0 0,-1 1 0 0 0,1 0 0 0 0,-1 0 0 0 0,0-1 0 0 0,0 1 1 0 0,0 0-1 0 0,-1 0 0 0 0,1-1 0 0 0,-1 1 0 0 0,1 0 0 0 0,-1 0 0 0 0,0-1 1 0 0,0 1-1 0 0,0-1 0 0 0,-1 1 0 0 0,1-1 0 0 0,0 0 0 0 0,-1 1 0 0 0,0-1 1 0 0,1 0-1 0 0,-3 2-55 0 0,-16 8-41 0 0,-2-1-1 0 0,1-1 1 0 0,-1-1 0 0 0,0-1 0 0 0,-1-1-1 0 0,0-1 1 0 0,0-1 0 0 0,-1-1 0 0 0,0-1-1 0 0,1-1 1 0 0,-1-1 0 0 0,0-1 0 0 0,-3-1 41 0 0,22-1-1186 0 0,5-2-4906 0 0,0 2 1923 0 0,0-2-7491 0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8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20 1960 0 0,'0'0'1841'0'0,"0"0"-373"0"0,0 0-20 0 0,0 0 137 0 0,0 0 47 0 0,0 0-138 0 0,0 0-229 0 0,0 0-251 0 0,0 0-183 0 0,0 0-76 0 0,0 0-42 0 0,0 0-29 0 0,-2-4 3658 0 0,-30-4-2337 0 0,-15 0 129 0 0,36 9-2028 0 0,-1 0 1 0 0,1 1-1 0 0,0 0 1 0 0,0 1 0 0 0,0 0-1 0 0,0 0 1 0 0,0 1-1 0 0,1 1 1 0 0,0 0-1 0 0,0 0 1 0 0,-9 6-107 0 0,16-8 11 0 0,0-1-1 0 0,0 0 1 0 0,0 1 0 0 0,0-1-1 0 0,1 1 1 0 0,-1 0 0 0 0,1 0 0 0 0,-1 0-1 0 0,1 0 1 0 0,0 0 0 0 0,0 1-1 0 0,1-1 1 0 0,-1 1 0 0 0,1-1 0 0 0,-1 1-1 0 0,1-1 1 0 0,0 1 0 0 0,1 0-1 0 0,-1 0 1 0 0,1 0 0 0 0,-1-1-1 0 0,1 1 1 0 0,0 0 0 0 0,0 0 0 0 0,1 0-1 0 0,-1-1 1 0 0,1 2-11 0 0,-1 4 3 0 0,3-4 11 0 0,-1 0-1 0 0,1 0 1 0 0,0 0 0 0 0,0-1 0 0 0,1 1-1 0 0,0-1 1 0 0,-1 0 0 0 0,2 0-1 0 0,-1 0 1 0 0,0 0 0 0 0,1-1 0 0 0,-1 1-1 0 0,1-1 1 0 0,5 2-14 0 0,107 65 407 0 0,-61-9-67 0 0,-54-57-304 0 0,-1-1 0 0 0,0 0 1 0 0,0 1-1 0 0,0-1 0 0 0,0 0 1 0 0,0 1-1 0 0,-1-1 0 0 0,1 1 0 0 0,-1-1 1 0 0,0 1-1 0 0,0-1 0 0 0,-1 1 0 0 0,1-1 1 0 0,-1 1-1 0 0,1-1 0 0 0,-1 1 1 0 0,0-1-1 0 0,0 0 0 0 0,-1 1 0 0 0,1-1 1 0 0,-1 0-1 0 0,0 0 0 0 0,1 0 0 0 0,-1 0 1 0 0,-1 0-1 0 0,1 0 0 0 0,0-1 1 0 0,-1 1-1 0 0,1-1 0 0 0,-3 2-36 0 0,-2 1 34 0 0,1 0-1 0 0,-1-1 1 0 0,0 1-1 0 0,0-2 1 0 0,-1 1-1 0 0,1-1 1 0 0,-1 0-1 0 0,0-1 1 0 0,1 1 0 0 0,-1-2-1 0 0,0 1 1 0 0,-1-1-1 0 0,-2 0-33 0 0,-144-7 96 0 0,142 3-92 0 0,11 3-14 0 0,0 0 0 0 0,0 0 0 0 0,0 0 0 0 0,0 0 0 0 0,0-1 0 0 0,0 1 0 0 0,1 0 0 0 0,-1-1 0 0 0,0 0 0 0 0,0 1 0 0 0,0-1 0 0 0,1 0 0 0 0,-1 0 0 0 0,0 0 0 0 0,1 0 0 0 0,-1 0 0 0 0,1 0 0 0 0,-1 0 0 0 0,1-1 0 0 0,0 1 0 0 0,-1 0 0 0 0,1-1 0 0 0,0 1 0 0 0,-1-2 10 0 0,2 2-160 0 0,0 1-91 0 0,1-4-3224 0 0,0 0-3799 0 0,1 4-4019 0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9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14643 0 0,'0'0'1312'0'0,"0"0"-351"0"0,0 0-337 0 0,0 0-56 0 0,0 0-104 0 0,0 0-160 0 0,0 0-280 0 0,0 0-224 0 0,0 0-112 0 0,0 0-176 0 0,0 0-144 0 0,0 0-689 0 0,0 0-3400 0 0,0 0-6505 0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136 197 10698 0 0,'0'0'5020'0'0,"0"0"-3129"0"0,0 0-1021 0 0,0 0 6 0 0,0 0 153 0 0,0 0 93 0 0,0 0-101 0 0,0 0-242 0 0,0 0-240 0 0,0 0-143 0 0,0 0-49 0 0,0 0-43 0 0,0 0-19 0 0,-6 13-26 0 0,-25 66 131 0 0,-62 89-492 0 0,89-166-145 0 0,3-2-4047 0 0,1 0-4502 0 0,0 0-2631 0 0</inkml:trace>
  <inkml:trace contextRef="#ctx0" brushRef="#br0" timeOffset="717.395">300 397 14643 0 0,'0'0'726'0'0,"0"0"-81"0"0,0 0 250 0 0,0 0 273 0 0,0 0 91 0 0,0 0-160 0 0,0 0-327 0 0,0 0-225 0 0,0 0-87 0 0,0 0-40 0 0,0 0-21 0 0,0 0-30 0 0,0 0-61 0 0,10-15-68 0 0,57-97 306 0 0,-47 66-216 0 0,-12 24-293 0 0,1 1 1 0 0,1 0-1 0 0,1 1 1 0 0,0 0-1 0 0,2 0 1 0 0,0 2-1 0 0,16-18-37 0 0,-28 35 9 0 0,-1 2-32 0 0,0-1-1 0 0,1 0 0 0 0,-1 0 1 0 0,0 1-1 0 0,0-1 0 0 0,1 0 1 0 0,-1 0-1 0 0,0 0 0 0 0,1 0 1 0 0,-1 0-1 0 0,0 1 0 0 0,0-1 0 0 0,1 0 1 0 0,-1 0-1 0 0,0 0 0 0 0,1 0 1 0 0,-1 0-1 0 0,0 0 0 0 0,1 0 1 0 0,-1 0-1 0 0,0 0 0 0 0,1 0 1 0 0,-1 0-1 0 0,0 0 0 0 0,1 0 1 0 0,-1 0-1 0 0,0-1 0 0 0,0 1 1 0 0,1 0-1 0 0,-1 0 0 0 0,0 0 0 0 0,1 0 1 0 0,-1 0-1 0 0,0-1 0 0 0,0 1 1 0 0,1 0-1 0 0,-1 0 0 0 0,0-1 1 0 0,0 1-1 0 0,0 0 0 0 0,1 0 1 0 0,-1-1-1 0 0,0 1 24 0 0,-1 14 136 0 0,-8 82-80 0 0,9-88-58 0 0,0 0 0 0 0,0 0 0 0 0,1 0 0 0 0,0-1 0 0 0,1 1 0 0 0,-1 0 0 0 0,1-1 0 0 0,1 1 1 0 0,0-1-1 0 0,0 1 0 0 0,0-1 0 0 0,1 0 0 0 0,0-1 0 0 0,0 1 0 0 0,1-1 0 0 0,0 1 1 0 0,4 2 1 0 0,-7-6 51 0 0,0 0 1 0 0,0-1 0 0 0,0 0-1 0 0,1 1 1 0 0,-1-1 0 0 0,1 0-1 0 0,-1 0 1 0 0,1 0 0 0 0,0-1 0 0 0,0 1-1 0 0,0-1 1 0 0,0 1 0 0 0,0-1-1 0 0,0 0 1 0 0,0 0 0 0 0,0-1 0 0 0,1 1-1 0 0,-1-1 1 0 0,0 1 0 0 0,0-1-1 0 0,1 0 1 0 0,-1 0-52 0 0,40-46 1867 0 0,-32 27-1721 0 0,-1-1 0 0 0,-1 0 0 0 0,0 0 0 0 0,-2 0 0 0 0,0-1 0 0 0,-2 0 0 0 0,0-1 0 0 0,-2 1 0 0 0,2-23-146 0 0,1-1-1709 0 0,-11 44-4301 0 0,4 1 2632 0 0,-1 0-8785 0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47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16516 0 0,'0'0'1479'0'0,"0"0"-765"0"0,0 0-214 0 0,0 0 277 0 0,0 0 287 0 0,0 0 97 0 0,0 0-59 0 0,0 0-187 0 0,0 0-190 0 0,32 4-146 0 0,100 11-173 0 0,46-21 235 0 0,-81-3-1416 0 0,-73 7-465 0 0,-2 0-6478 0 0,-13 2-4319 0 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2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35 1360 0 0,'0'0'1230'0'0,"0"0"-74"0"0,0 0 16 0 0,0 0 153 0 0,0 0 180 0 0,0 0 96 0 0,0 0-64 0 0,0 0-166 0 0,0 0-230 0 0,0 0-200 0 0,0 0-82 0 0,0 0-70 0 0,0 0-47 0 0,-2-2-30 0 0,1 1-594 0 0,0 0-1 0 0,0 0 1 0 0,0 0-1 0 0,0 0 1 0 0,0 1 0 0 0,0-1-1 0 0,0 0 1 0 0,0 1 0 0 0,0-1-1 0 0,-1 1 1 0 0,1-1-1 0 0,0 1 1 0 0,0-1 0 0 0,-1 1-1 0 0,1 0 1 0 0,0 0-1 0 0,0 0 1 0 0,-1 0 0 0 0,1 0-1 0 0,0 0 1 0 0,-1 0-1 0 0,1 0 1 0 0,0 0 0 0 0,0 0-1 0 0,-1 1 1 0 0,1-1-1 0 0,0 1 1 0 0,0-1 0 0 0,0 1-1 0 0,-1-1-117 0 0,-60 47 501 0 0,49-35-177 0 0,-1 4-213 0 0,1-1 0 0 0,0 2 1 0 0,1-1-1 0 0,1 2 0 0 0,0-1 0 0 0,2 2 1 0 0,0-1-1 0 0,1 1 0 0 0,1 1 0 0 0,-3 12-111 0 0,5-15 126 0 0,0 1-1 0 0,2-1 1 0 0,0 1-1 0 0,1-1 1 0 0,0 1 0 0 0,2 0-1 0 0,0 6-125 0 0,1-21 36 0 0,-1 1 0 0 0,0-1-1 0 0,1 1 1 0 0,0-1 0 0 0,0 0 0 0 0,0 1 0 0 0,0-1-1 0 0,1 0 1 0 0,-1 0 0 0 0,1 0 0 0 0,0 0-1 0 0,-1 0 1 0 0,2 0 0 0 0,-1 0 0 0 0,0-1 0 0 0,0 1-1 0 0,1-1 1 0 0,-1 1 0 0 0,1-1 0 0 0,0 0 0 0 0,0 0-1 0 0,0 0 1 0 0,0 0 0 0 0,0-1 0 0 0,0 1-1 0 0,0-1 1 0 0,1 0 0 0 0,-1 0 0 0 0,3 0-36 0 0,105 9 929 0 0,-95-10-843 0 0,10-2 0 0 0,0-1 1 0 0,-1-1-1 0 0,1-1 1 0 0,-1-1-1 0 0,0-1 1 0 0,-1-2-1 0 0,1 0 1 0 0,-2-2 0 0 0,1 0-1 0 0,-2-2 1 0 0,1-1-1 0 0,-2 0 1 0 0,0-2-1 0 0,-1 0 1 0 0,0-1 0 0 0,-1-1-1 0 0,-2-1 1 0 0,1-1-1 0 0,-2 0 1 0 0,-1-1-1 0 0,-1-1 1 0 0,1-1-87 0 0,-12 18 4 0 0,0-1 0 0 0,-1 1 1 0 0,0 0-1 0 0,1-1 0 0 0,-2 1 0 0 0,1-1 0 0 0,-1 1 1 0 0,1-1-1 0 0,-2 0 0 0 0,1 0 0 0 0,-1 1 1 0 0,1-1-1 0 0,-2 0 0 0 0,1 0 0 0 0,-1 0 0 0 0,0 1 1 0 0,0-1-1 0 0,0 0 0 0 0,-1 1 0 0 0,0-1 1 0 0,0 1-1 0 0,0-1 0 0 0,-1 1 0 0 0,1 0 0 0 0,-2 0 1 0 0,1 0-1 0 0,0 1 0 0 0,-1-1 0 0 0,0 1 1 0 0,0-1-1 0 0,0 1 0 0 0,0 1 0 0 0,-1-1 0 0 0,0 1 1 0 0,1-1-1 0 0,-3 0-4 0 0,-8-2-221 0 0,0 0-1 0 0,-1 1 1 0 0,0 0 0 0 0,0 1-1 0 0,0 1 1 0 0,0 0 0 0 0,-1 2-1 0 0,1 0 1 0 0,0 0 0 0 0,-1 2-1 0 0,1 0 1 0 0,-1 1 0 0 0,1 0-1 0 0,0 1 1 0 0,0 1 0 0 0,0 1 0 0 0,1 0-1 0 0,-1 1 1 0 0,1 1 0 0 0,1 0-1 0 0,-1 1 1 0 0,-9 7 221 0 0,24-14-61 0 0,-40 21-2604 0 0,15-7-2548 0 0,5 0-6280 0 0</inkml:trace>
  <inkml:trace contextRef="#ctx0" brushRef="#br0" timeOffset="686.8">5 285 2577 0 0,'0'0'2004'0'0,"0"0"35"0"0,0 0 95 0 0,0 0 50 0 0,0 0-165 0 0,0 0-298 0 0,0 0-316 0 0,0 0-270 0 0,0 0-178 0 0,0 0-156 0 0,0 0-89 0 0,0 0-73 0 0,18-12 5273 0 0,65-14-4826 0 0,52-5-392 0 0,32 19-63 0 0,-166 13-623 0 0,0-1-1 0 0,0 1 1 0 0,0-1-1 0 0,0 1 1 0 0,0 0-1 0 0,0-1 1 0 0,0 1-1 0 0,0 0 1 0 0,0 0-1 0 0,0-1 1 0 0,0 1-1 0 0,-1 0 1 0 0,1 0-1 0 0,0 0 1 0 0,-1 0-1 0 0,1 0 1 0 0,-1 0 0 0 0,1 1-1 0 0,-1-1 1 0 0,1 0-1 0 0,-1 0 1 0 0,1 0-1 0 0,-1 0 1 0 0,0 1-1 0 0,0-1 1 0 0,0 0-1 0 0,0 0 1 0 0,0 0-1 0 0,0 1 1 0 0,0-1-1 0 0,0 0 1 0 0,-1 1-8 0 0,7 24 210 0 0,23 39 49 0 0,-26-60-236 0 0,0-1 0 0 0,1 1 1 0 0,-1-1-1 0 0,1 0 1 0 0,0 0-1 0 0,1-1 0 0 0,-1 1 1 0 0,0-1-1 0 0,1 0 1 0 0,0 0-1 0 0,0 0 1 0 0,0-1-1 0 0,0 1 0 0 0,0-1 1 0 0,0-1-1 0 0,1 1 1 0 0,-1-1-1 0 0,4 1-23 0 0,-6-1 21 0 0,-1 0 0 0 0,1 0 1 0 0,0-1-1 0 0,0 1 0 0 0,-1-1 0 0 0,1 0 0 0 0,0 0 1 0 0,0 0-1 0 0,0 0 0 0 0,0 0 0 0 0,-1 0 0 0 0,1-1 1 0 0,0 0-1 0 0,0 1 0 0 0,-1-1 0 0 0,1 0 0 0 0,0 0 1 0 0,-1 0-1 0 0,1-1-21 0 0,-3 1-22 0 0,0-21-4006 0 0,0 18-2797 0 0,0 0-5699 0 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8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16 144 0 0,'0'0'1168'0'0,"0"0"-98"0"0,0 0 158 0 0,0 0 366 0 0,0 0 238 0 0,0 0-13 0 0,0 0-200 0 0,0 0-308 0 0,0 0-277 0 0,0 0-151 0 0,0 0-58 0 0,0 0-57 0 0,0 0-16 0 0,-4-2 34 0 0,-3-1-300 0 0,1 1 1 0 0,-1 0 0 0 0,0 0-1 0 0,0 1 1 0 0,0-1-1 0 0,0 2 1 0 0,-1-1-1 0 0,1 1 1 0 0,0 0 0 0 0,0 0-1 0 0,0 1 1 0 0,0 0-1 0 0,-4 1-486 0 0,-154 55 2566 0 0,163-10-1790 0 0,2-42-748 0 0,0 0 0 0 0,0-1 0 0 0,1 1-1 0 0,0 0 1 0 0,0-1 0 0 0,0 1 0 0 0,0-1-1 0 0,1 1 1 0 0,0-1 0 0 0,0 0-1 0 0,0 0 1 0 0,0 0 0 0 0,1 0 0 0 0,-1 0-1 0 0,1 0 1 0 0,0-1 0 0 0,0 1 0 0 0,1-1-1 0 0,-1 0 1 0 0,3 2-28 0 0,98 65 444 0 0,-61-23-181 0 0,-34 32 353 0 0,-70-24 188 0 0,46-48-753 0 0,0-1 0 0 0,0-1 0 0 0,0 0 0 0 0,-1-1 0 0 0,0-1 0 0 0,1-1 0 0 0,-1 0 0 0 0,0-1 0 0 0,0 0 0 0 0,-1-2 0 0 0,1 0 0 0 0,-6-1-51 0 0,-29 1-24 0 0,49 1 170 0 0,-22-3-1110 0 0,23-13-4955 0 0,7 11 2976 0 0,2-2-6141 0 0,-4 3-1922 0 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31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243 463 4209 0 0,'0'0'3679'0'0,"0"0"-1433"0"0,0 0-543 0 0,0 0-10 0 0,0 0-16 0 0,0 0-108 0 0,0 0-173 0 0,0 0-228 0 0,0 0-228 0 0,0 0-172 0 0,0 0-123 0 0,0 0-97 0 0,0 0-72 0 0,-5-1-49 0 0,-53 6 2130 0 0,45 1-2459 0 0,1 1 0 0 0,0 0-1 0 0,1 1 1 0 0,0 1 0 0 0,0-1-1 0 0,1 2 1 0 0,0-1 0 0 0,0 2-1 0 0,1-1 1 0 0,1 1 0 0 0,0 0-1 0 0,0 1 1 0 0,1 0 0 0 0,1 0-1 0 0,0 1 1 0 0,0 0-1 0 0,1 0 1 0 0,1 0 0 0 0,0 0-1 0 0,1 1 1 0 0,1-1 0 0 0,0 1-1 0 0,0 3-97 0 0,2-13-2 0 0,0 0 0 0 0,0 0-1 0 0,1 0 1 0 0,-1-1 0 0 0,1 1 0 0 0,0 0-1 0 0,0 0 1 0 0,0 0 0 0 0,0 0-1 0 0,1-1 1 0 0,-1 1 0 0 0,1-1-1 0 0,0 1 1 0 0,0-1 0 0 0,1 0 0 0 0,-1 0-1 0 0,1 0 1 0 0,-1 0 0 0 0,1 0-1 0 0,0 0 1 0 0,0-1 0 0 0,0 1-1 0 0,1-1 1 0 0,-1 0 0 0 0,0 0 0 0 0,1 0-1 0 0,-1 0 1 0 0,1-1 0 0 0,0 0-1 0 0,0 1 1 0 0,-1-1 0 0 0,1-1 0 0 0,0 1-1 0 0,0 0 1 0 0,0-1 0 0 0,4 0 2 0 0,91-16-2315 0 0,-68 4-1218 0 0,-1-2-3478 0 0,-19 6-4698 0 0</inkml:trace>
  <inkml:trace contextRef="#ctx0" brushRef="#br0" timeOffset="351.479">607 532 9362 0 0,'0'0'2886'0'0,"0"0"-1094"0"0,0 0-365 0 0,0 0-5 0 0,0 0-38 0 0,0 0-55 0 0,0 0-191 0 0,0 0-252 0 0,0 0-185 0 0,0 0-159 0 0,0 0-109 0 0,0 0-86 0 0,0 0-78 0 0,-28 13-75 0 0,-85 38-41 0 0,64-15 23 0 0,45-28-148 0 0,0-3-23 0 0,0-1 0 0 0,1 1 0 0 0,0 0 0 0 0,0 0 0 0 0,0 0 0 0 0,1 1 0 0 0,-1-1-1 0 0,1 1 1 0 0,1-1 0 0 0,-1 1 0 0 0,1 0 0 0 0,0-1 0 0 0,0 1 0 0 0,1 0 0 0 0,-1 0 0 0 0,1 0 0 0 0,0 0-1 0 0,1-1 1 0 0,0 1 0 0 0,0 0 0 0 0,0 0 0 0 0,0-1 0 0 0,1 1 0 0 0,0 0 0 0 0,0-1 0 0 0,1 0 0 0 0,0 1-1 0 0,0-1 1 0 0,0 0 0 0 0,0-1 0 0 0,1 1 0 0 0,-1 0 0 0 0,1-1 0 0 0,0 0 0 0 0,1 0 0 0 0,-1 0 0 0 0,5 3-5 0 0,7-1 51 0 0,0-1 1 0 0,0 0 0 0 0,0-1 0 0 0,1-1 0 0 0,-1 0 0 0 0,1-1 0 0 0,0-1 0 0 0,-1-1 0 0 0,1 0 0 0 0,0-1-1 0 0,2-1-51 0 0,-5-1 119 0 0,0-1-1 0 0,0 0 1 0 0,-1-1-1 0 0,1 0 1 0 0,-1-1-1 0 0,0-1 1 0 0,-1 0-1 0 0,1-1 0 0 0,-1 0 1 0 0,-1-1-1 0 0,0 0 1 0 0,0-1-1 0 0,-1 0 1 0 0,0-1-1 0 0,0 0 1 0 0,0-3-119 0 0,20-16 198 0 0,-27 28-185 0 0,0 0 1 0 0,0 0-1 0 0,-1-1 1 0 0,1 1-1 0 0,0-1 0 0 0,-1 1 1 0 0,0-1-1 0 0,0 0 0 0 0,1 0 1 0 0,-2 0-1 0 0,1 0 0 0 0,0 0 1 0 0,-1-1-1 0 0,1 1 0 0 0,-1 0 1 0 0,0-1-1 0 0,0 1 0 0 0,0-1 1 0 0,-1 1-1 0 0,1-1 0 0 0,-1 1 1 0 0,0-1-1 0 0,0 0 0 0 0,0 1 1 0 0,0-1-1 0 0,-1 1 0 0 0,1-1 1 0 0,-1 1-1 0 0,0-1 0 0 0,0 1 1 0 0,-1-1-1 0 0,1 1 0 0 0,0 0 1 0 0,-1 0-1 0 0,0 0 0 0 0,0 0 1 0 0,0 0-1 0 0,0 0 0 0 0,0 0 1 0 0,-1 0-1 0 0,0 0-13 0 0,-6-1-87 0 0,0 1 0 0 0,0-1 0 0 0,0 1 0 0 0,0 1 0 0 0,-1 0 0 0 0,1 0 0 0 0,-1 1 0 0 0,1 0 0 0 0,-1 1 0 0 0,0 0 0 0 0,1 0 0 0 0,-1 1 0 0 0,0 0 87 0 0,-76 19-6420 0 0,67-13-4241 0 0</inkml:trace>
  <inkml:trace contextRef="#ctx0" brushRef="#br0" timeOffset="800.754">1335 475 6289 0 0,'0'0'2892'0'0,"0"0"-432"0"0,0 0-86 0 0,0 0-43 0 0,0 0-228 0 0,0 0-481 0 0,0 0-483 0 0,0 0-328 0 0,0 0-237 0 0,0 0-157 0 0,0 0-112 0 0,0 0-90 0 0,-9-4-50 0 0,-31-11 6 0 0,36 15-138 0 0,0-1 1 0 0,0 1 0 0 0,0 0 0 0 0,0 1-1 0 0,0-1 1 0 0,0 1 0 0 0,0-1-1 0 0,0 1 1 0 0,0 0 0 0 0,1 1-1 0 0,-1-1 1 0 0,0 1 0 0 0,1-1-1 0 0,-1 1 1 0 0,1 0 0 0 0,-1 1-1 0 0,1-1 1 0 0,-3 3-34 0 0,-11 6 178 0 0,13-10-166 0 0,0 1 0 0 0,1 0 0 0 0,-1 0-1 0 0,1 0 1 0 0,-1 0 0 0 0,1 1 0 0 0,0-1 0 0 0,0 1 0 0 0,0 0 0 0 0,0 0-1 0 0,0 0 1 0 0,0 0 0 0 0,1 0 0 0 0,0 1 0 0 0,0-1 0 0 0,0 1 0 0 0,0 0-1 0 0,0-1 1 0 0,1 1 0 0 0,-1 0 0 0 0,1 0 0 0 0,0 0 0 0 0,0 0 0 0 0,1 0 0 0 0,-1 0-1 0 0,1 0 1 0 0,0 0 0 0 0,0 0 0 0 0,1 4-12 0 0,3 0 27 0 0,1-1 0 0 0,0 0 1 0 0,1 0-1 0 0,-1 0 0 0 0,2-1 0 0 0,-1 0 1 0 0,0 0-1 0 0,1 0 0 0 0,0-1 0 0 0,1 0 1 0 0,-1 0-1 0 0,1-1 0 0 0,0 0 0 0 0,5 2-27 0 0,-7-4 55 0 0,-1 0-1 0 0,1 1 1 0 0,-1-1-1 0 0,0 1 1 0 0,0 0-1 0 0,0 1 1 0 0,-1-1-1 0 0,1 1 1 0 0,-1 0-1 0 0,0 0 1 0 0,0 0-1 0 0,0 1 1 0 0,0 0-1 0 0,-1-1 1 0 0,0 1-1 0 0,0 0 1 0 0,0 1-1 0 0,-1-1 1 0 0,0 0-1 0 0,0 1 1 0 0,0-1-1 0 0,0 1 0 0 0,-1 0 1 0 0,0 0-1 0 0,0-1 1 0 0,-1 1-1 0 0,1 2-54 0 0,-3-1 55 0 0,0 0 0 0 0,-1 0 0 0 0,1-1 0 0 0,-1 1 0 0 0,0-1 0 0 0,-1 0 0 0 0,1 0 0 0 0,-1 0 0 0 0,-1 0-1 0 0,1-1 1 0 0,-1 0 0 0 0,0 0 0 0 0,0 0 0 0 0,0 0 0 0 0,-1-1 0 0 0,1 0 0 0 0,-1 0 0 0 0,0 0 0 0 0,-1-1-1 0 0,1 0 1 0 0,0 0 0 0 0,-1 0 0 0 0,0-1 0 0 0,0 0 0 0 0,1 0 0 0 0,-1-1 0 0 0,0 0 0 0 0,0 0 0 0 0,-2-1-55 0 0,-9 5 32 0 0,-70 0-727 0 0,56-17-868 0 0,21 3-2825 0 0,4 3-2134 0 0,3 2-5686 0 0</inkml:trace>
  <inkml:trace contextRef="#ctx0" brushRef="#br0" timeOffset="1235.129">1879 451 14947 0 0,'0'0'2066'0'0,"0"0"-528"0"0,0 0-235 0 0,0 0-134 0 0,0 0-149 0 0,0 0-242 0 0,0 0-293 0 0,0 0-175 0 0,0 0-77 0 0,0 0 8 0 0,0 0 25 0 0,0 0 1 0 0,0 0-7 0 0,-34 23-51 0 0,-101 71-54 0 0,63-26 17 0 0,63-56-174 0 0,0-1 1 0 0,0 1 0 0 0,1 0-1 0 0,1 1 1 0 0,0 0-1 0 0,1 0 1 0 0,0 1 0 0 0,1-1-1 0 0,0 1 1 0 0,1 1-1 0 0,1-1 1 0 0,1 0 0 0 0,0 1-1 0 0,0-1 1 0 0,1 1-1 0 0,1 0 1 0 0,1-1-1 0 0,0 1 1 0 0,2 5 1 0 0,-1-14 3 0 0,1 0 1 0 0,0 0-1 0 0,0 0 0 0 0,0-1 0 0 0,1 1 1 0 0,0-1-1 0 0,0 0 0 0 0,0 0 0 0 0,1 0 1 0 0,0-1-1 0 0,0 1 0 0 0,0-1 0 0 0,0 0 1 0 0,1-1-1 0 0,-1 1 0 0 0,1-1 0 0 0,0 0 1 0 0,0-1-1 0 0,0 1 0 0 0,0-1 1 0 0,1-1-1 0 0,1 1-3 0 0,148 14 743 0 0,-145-16-619 0 0,1-1 0 0 0,0 0-1 0 0,0-1 1 0 0,-1 0 0 0 0,1 0 0 0 0,-1-2-1 0 0,0 1 1 0 0,0-1 0 0 0,0-1 0 0 0,0 0 0 0 0,-1-1-1 0 0,0 0 1 0 0,0 0 0 0 0,0-1 0 0 0,-1 0 0 0 0,0-1-1 0 0,0 0 1 0 0,-1 0 0 0 0,0-1 0 0 0,0 0-1 0 0,-1-1 1 0 0,-1 0 0 0 0,1 0 0 0 0,-2 0 0 0 0,1 0-1 0 0,-1-1 1 0 0,-1 0 0 0 0,2-7-124 0 0,-4 7-6 0 0,0 0 0 0 0,0 0 0 0 0,-2-1 0 0 0,1 1 1 0 0,-1 0-1 0 0,-1-1 0 0 0,0 1 0 0 0,-1 0 0 0 0,0 0 0 0 0,0 0 0 0 0,-1 0 0 0 0,-1 0 1 0 0,0 0-1 0 0,0 1 0 0 0,-1-1 0 0 0,0 1 0 0 0,-1 1 0 0 0,0-1 0 0 0,-1 1 0 0 0,0 0 1 0 0,0 0-1 0 0,-1 1 0 0 0,0 0 0 0 0,-1 0 0 0 0,1 1 0 0 0,-1 0 0 0 0,-5-2 6 0 0,3 3-202 0 0,0 1-1 0 0,-1 0 1 0 0,0 1-1 0 0,0 0 0 0 0,0 0 1 0 0,0 1-1 0 0,0 1 1 0 0,-1 0-1 0 0,1 1 0 0 0,-1 0 1 0 0,1 1-1 0 0,-3 1 203 0 0,-40 4-3925 0 0,2 6-4282 0 0,32-7-3903 0 0</inkml:trace>
  <inkml:trace contextRef="#ctx0" brushRef="#br0" timeOffset="1550.261">1484 748 7554 0 0,'0'0'3814'0'0,"0"0"-764"0"0,0 0-344 0 0,0 0-446 0 0,0 0-451 0 0,0 0-361 0 0,0 0-272 0 0,0 0-212 0 0,0 0-157 0 0,32-2-143 0 0,101-10-110 0 0,-21-12 525 0 0,53-26-206 0 0,-164 49-870 0 0,1 0 0 0 0,-1 0 1 0 0,1 1-1 0 0,-1-1 0 0 0,1 1 0 0 0,-1-1 0 0 0,1 1 0 0 0,0 0 0 0 0,-1-1 0 0 0,1 1 1 0 0,0 0-1 0 0,-1 0 0 0 0,1 0 0 0 0,-1 0 0 0 0,1 1 0 0 0,0-1 0 0 0,-1 0 1 0 0,1 1-1 0 0,-1-1 0 0 0,1 1 0 0 0,-1-1 0 0 0,1 1 0 0 0,-1 0 0 0 0,1 0 1 0 0,-1 0-1 0 0,0-1 0 0 0,0 1 0 0 0,1 0 0 0 0,-1 1 0 0 0,0-1 0 0 0,0 0 0 0 0,0 0 1 0 0,0 0-1 0 0,0 1 0 0 0,0-1 0 0 0,0 1 0 0 0,-1-1 0 0 0,1 0 0 0 0,0 1 1 0 0,-1-1-4 0 0,3 3-3 0 0,0 0 0 0 0,0 0 0 0 0,0-1 0 0 0,0 0 0 0 0,0 1 0 0 0,1-1 0 0 0,-1 0 0 0 0,1-1 0 0 0,0 1 0 0 0,0-1 0 0 0,0 1 0 0 0,0-1 0 0 0,0-1 0 0 0,0 1 0 0 0,1 0 0 0 0,-1-1 0 0 0,1 0 0 0 0,-1 0 0 0 0,1 0 0 0 0,-1-1 0 0 0,1 0 0 0 0,0 1 0 0 0,-1-2 0 0 0,1 1 0 0 0,-1 0 0 0 0,1-1 0 0 0,0 0 0 0 0,1-1 2 0 0,29-15-1474 0 0,-23 8-4623 0 0,-8 5-5982 0 0</inkml:trace>
  <inkml:trace contextRef="#ctx0" brushRef="#br0" timeOffset="2532.541">2033 62 7106 0 0,'0'0'2817'0'0,"0"0"-1280"0"0,0 0-305 0 0,0 0 187 0 0,0 0 141 0 0,0 0-73 0 0,0 0-264 0 0,0 0-240 0 0,0 0-180 0 0,0 0-84 0 0,0 0-23 0 0,0 0-65 0 0,25-5-58 0 0,83-19-62 0 0,104-5 1749 0 0,-160 26-1470 0 0,-32 48-482 0 0,31 161 169 0 0,-26 108-158 0 0,-6-82-180 0 0,-23 64 133 0 0,-26-199 457 0 0,29-97-679 0 0,0 2 14 0 0,-1-1 0 0 0,1 1-1 0 0,-1-1 1 0 0,0 0 0 0 0,0 0 0 0 0,0 1 0 0 0,0-1 0 0 0,0-1 0 0 0,0 1 0 0 0,0 0 0 0 0,0 0 0 0 0,0-1-1 0 0,0 1 1 0 0,0-1 0 0 0,0 0 0 0 0,-1 0 0 0 0,1 1 0 0 0,0-1 0 0 0,0-1 0 0 0,0 1 0 0 0,0 0 0 0 0,-1 0-1 0 0,1-1 1 0 0,0 1 0 0 0,-1-2-64 0 0,-7 2 111 0 0,-202 27-124 0 0,82-4-1732 0 0,129-23-295 0 0,1-1-3756 0 0,0-2-6997 0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69 347 16171 0 0,'0'0'961'0'0,"0"0"-384"0"0,0 0-29 0 0,0 0 284 0 0,0 0 223 0 0,0 0 58 0 0,0 0-155 0 0,0 0-276 0 0,0 0-213 0 0,0 0-91 0 0,0 0 4 0 0,0 0 47 0 0,0 0 29 0 0,1 7-4 0 0,-11 72 810 0 0,-36 89-301 0 0,45-175-7112 0 0,3-7-1041 0 0,0 9-4276 0 0</inkml:trace>
  <inkml:trace contextRef="#ctx0" brushRef="#br0" timeOffset="243.843">54 0 12931 0 0,'0'0'2495'0'0,"0"0"-976"0"0,0 0-409 0 0,0 0-56 0 0,0 0 11 0 0,0 0-132 0 0,0 0-267 0 0,0 0-278 0 0,0 0-216 0 0,0 0-140 0 0,0 0-64 0 0,0 0-50 0 0,-9 3-64 0 0,-26 9-125 0 0,35-11 215 0 0,-1-1-1 0 0,0 1 1 0 0,0 0 0 0 0,1-1-1 0 0,-1 1 1 0 0,0 0 0 0 0,1-1 0 0 0,-1 1-1 0 0,1 0 1 0 0,-1 0 0 0 0,1 0-1 0 0,0-1 1 0 0,-1 1 0 0 0,1 0-1 0 0,0 0 1 0 0,-1 0 0 0 0,1 0-1 0 0,0 0 1 0 0,0 0 0 0 0,0 0 0 0 0,0 0-1 0 0,0 0 1 0 0,0-1 0 0 0,0 1-1 0 0,0 0 1 0 0,0 0 0 0 0,0 0-1 0 0,1 0 1 0 0,-1 0 0 0 0,0 0-1 0 0,1 0 1 0 0,-1 0 0 0 0,0-1 0 0 0,1 1-1 0 0,-1 0 1 0 0,1 0 56 0 0,4 9-3137 0 0,-1-4-3380 0 0,1 2-3636 0 0</inkml:trace>
  <inkml:trace contextRef="#ctx0" brushRef="#br0" timeOffset="753.778">225 567 9994 0 0,'0'0'639'0'0,"0"0"124"0"0,0 0 316 0 0,0 0 240 0 0,0 0 65 0 0,0 0-150 0 0,0 0-182 0 0,0 0-119 0 0,0 0-47 0 0,0 0-11 0 0,0 0-7 0 0,0 0-71 0 0,0 0-142 0 0,8-5-109 0 0,47-56 548 0 0,80-188 627 0 0,-81 186-1688 0 0,-51 61-61 0 0,1 3-656 0 0,-5 8 704 0 0,2 187-65 0 0,-2-191 52 0 0,1 0 1 0 0,0-1 0 0 0,1 1 0 0 0,-1 0-1 0 0,1 0 1 0 0,0 0 0 0 0,0-1 0 0 0,0 1-1 0 0,1 0 1 0 0,0-1 0 0 0,0 1 0 0 0,0-1-1 0 0,0 0 1 0 0,1 1 0 0 0,-1-1-1 0 0,1 0 1 0 0,0-1 0 0 0,1 1 0 0 0,-1 0-1 0 0,1-1 1 0 0,-1 0 0 0 0,1 0 0 0 0,0 0-1 0 0,0 0 1 0 0,0-1 0 0 0,0 1 0 0 0,1-1-1 0 0,-1 0 1 0 0,1-1 0 0 0,0 1-8 0 0,3-4 83 0 0,-1-1 0 0 0,1 0 1 0 0,0 0-1 0 0,-1-1 0 0 0,1 0 0 0 0,-1 0 1 0 0,0 0-1 0 0,0-1 0 0 0,-1 0 0 0 0,0-1 1 0 0,0 1-1 0 0,0-1 0 0 0,0-1 0 0 0,-1 1 1 0 0,0-1-1 0 0,0 0 0 0 0,-1 0-83 0 0,4-2 120 0 0,18-24 149 0 0,-2-1-1 0 0,-1-1 1 0 0,-1-1 0 0 0,-3-1 0 0 0,14-34-269 0 0,-22-5-500 0 0,-11 75 92 0 0,0 1-246 0 0,-4 20-6589 0 0,4-14 1135 0 0,0-6 5624 0 0,0 9-11957 0 0</inkml:trace>
  <inkml:trace contextRef="#ctx0" brushRef="#br0" timeOffset="1220.247">1398 120 7794 0 0,'0'0'3180'0'0,"0"0"-1161"0"0,0 0-529 0 0,0 0-159 0 0,0 0-59 0 0,0 0-99 0 0,0 0-208 0 0,0 0-187 0 0,0 0-190 0 0,0 0-132 0 0,0 0-52 0 0,0 0-27 0 0,0 0-43 0 0,-25 13-28 0 0,-80 41-12 0 0,47-2 250 0 0,50-43-470 0 0,1-1 0 0 0,0 1 0 0 0,1 1-1 0 0,0-1 1 0 0,1 1 0 0 0,-1 0 0 0 0,2 1 0 0 0,0-1 0 0 0,0 1-1 0 0,1-1 1 0 0,0 1 0 0 0,1 0 0 0 0,0 1 0 0 0,1-1 0 0 0,0 0-1 0 0,1 0 1 0 0,0 0 0 0 0,0 1 0 0 0,2 3-74 0 0,1-9 64 0 0,1-1 0 0 0,-1 0-1 0 0,1 0 1 0 0,0-1 0 0 0,0 1 0 0 0,0-1-1 0 0,1 0 1 0 0,0 0 0 0 0,0 0 0 0 0,0 0 0 0 0,0-1-1 0 0,0 0 1 0 0,1 0 0 0 0,-1-1 0 0 0,1 1 0 0 0,0-1-1 0 0,0 0 1 0 0,0-1 0 0 0,0 0 0 0 0,0 0 0 0 0,0 0-1 0 0,0 0 1 0 0,0-1 0 0 0,3 0-64 0 0,10-1 101 0 0,-1 0 1 0 0,1-1-1 0 0,-1 0 1 0 0,1-2-1 0 0,-1 0 1 0 0,0-1-1 0 0,-1-1 0 0 0,1-1 1 0 0,-1 0-1 0 0,0-1 1 0 0,-1-1-1 0 0,0-1 1 0 0,-1 0-1 0 0,1-1 1 0 0,-2-1-1 0 0,0 0 0 0 0,0-1 1 0 0,-1 0-1 0 0,-1-1 1 0 0,0-1-1 0 0,-1 0 1 0 0,-1 0-1 0 0,0-1 1 0 0,-1 0-1 0 0,-1-1 0 0 0,0 0 1 0 0,-1 0-1 0 0,-1-1 1 0 0,-1 0-1 0 0,1-6-101 0 0,-4 18-25 0 0,0 1 0 0 0,0 0 0 0 0,-1-1 0 0 0,1 1 0 0 0,-2-1 0 0 0,1 0-1 0 0,0 1 1 0 0,-1-1 0 0 0,0 0 0 0 0,0 1 0 0 0,-1-1 0 0 0,0 0 0 0 0,0 1 0 0 0,0-1-1 0 0,-1 1 1 0 0,1-1 0 0 0,-1 1 0 0 0,0 0 0 0 0,-1-1 0 0 0,0 1 0 0 0,1 0 0 0 0,-1 1-1 0 0,-1-1 1 0 0,1 1 0 0 0,-1-1 0 0 0,0 1 0 0 0,0 0 0 0 0,0 0 0 0 0,0 1 0 0 0,-1-1-1 0 0,-4-2 26 0 0,1 3-218 0 0,1 0 0 0 0,-1 1 0 0 0,0 0 0 0 0,0 1 0 0 0,0-1 0 0 0,0 1-1 0 0,0 1 1 0 0,0 0 0 0 0,0 0 0 0 0,0 0 0 0 0,0 1 0 0 0,0 0-1 0 0,0 1 1 0 0,0 0 0 0 0,0 0 0 0 0,-6 3 218 0 0,-71 33-9346 0 0,63-26-2344 0 0</inkml:trace>
  <inkml:trace contextRef="#ctx0" brushRef="#br0" timeOffset="1583.551">1057 409 11434 0 0,'0'0'1970'0'0,"0"0"-504"0"0,0 0-102 0 0,0 0 79 0 0,0 0 63 0 0,0 0-117 0 0,0 0-252 0 0,0 0-240 0 0,0 0-181 0 0,0 0-120 0 0,0 0-89 0 0,0 0-75 0 0,0 0-72 0 0,26-17-68 0 0,81-54-46 0 0,11 13 597 0 0,-28 42-731 0 0,-42 55 8 0 0,-27-28-97 0 0,61 16 906 0 0,-64-27-988 0 0,37 0 888 0 0,-18 0-4236 0 0,-30 2-3829 0 0,-5-1 3730 0 0,2 0-9041 0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3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27 255 6185 0 0,'0'0'3893'0'0,"0"0"-1318"0"0,0 0-660 0 0,0 0-150 0 0,0 0-126 0 0,0 0-160 0 0,0 0-235 0 0,0 0-254 0 0,0 0-197 0 0,0 0-143 0 0,0 0-120 0 0,0 0-71 0 0,0 0-48 0 0,-4 2-35 0 0,-14 6-33 0 0,13-6-37 0 0,5-2-32 0 0,22 4 1297 0 0,115 12 466 0 0,-67-14-1671 0 0,134 6 341 0 0,-203-8-671 0 0,-19-12-1600 0 0,8 7-1899 0 0,3 0-4117 0 0,5 4-4628 0 0</inkml:trace>
  <inkml:trace contextRef="#ctx0" brushRef="#br0" timeOffset="3323.723">243 1 0 0 0,'0'0'503'0'0,"0"0"496"0"0,0 0 374 0 0,0 0 300 0 0,0 0 244 0 0,5 0 128 0 0,10 0-848 0 0,-10 0 3061 0 0,1 0 4291 0 0,-6 31-6336 0 0,-2 208 199 0 0,-8-36-1697 0 0,3-122-476 0 0,0-63-458 0 0,4-22-2835 0 0,0-5-4206 0 0,2 5-4707 0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38.2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5433 0 0,'0'0'2167'0'0,"0"0"-297"0"0,0 0-95 0 0,0 0-56 0 0,0 0-185 0 0,0 0-314 0 0,0 0-320 0 0,0 0-278 0 0,0 0-169 0 0,0 0-55 0 0,0 0-13 0 0,0 0 2 0 0,0 0 11 0 0,0 0 11 0 0,6 2 5061 0 0,8 3-4178 0 0,123-1 415 0 0,91 0-728 0 0,-132 4-561 0 0,-17-24-112 0 0,-65 12-262 0 0,-14 4-38 0 0,0 0-5 0 0,0 0 16 0 0,0 0-25 0 0,0 0-2 0 0,0 0 16 0 0,0 0-10 0 0,0 0-5 0 0,0 0-7 0 0,0 0 0 0 0,0 0 21 0 0,0 0-11 0 0,0 0-17 0 0,0 0-9 0 0,0 0-3 0 0,0 0 9 0 0,0 0-22 0 0,0 0-3 0 0,-9 0-1997 0 0,6 0-1785 0 0,1 0-4430 0 0,1 0-3525 0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38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1336 0 0,'0'0'2608'0'0,"0"0"-712"0"0,0 0-158 0 0,0 0 99 0 0,0 0 24 0 0,0 0-128 0 0,0 0-236 0 0,0 0-273 0 0,0 0-208 0 0,0 0-153 0 0,0 0-109 0 0,0 0-64 0 0,3 9 6605 0 0,-2-6-6971 0 0,134 4 1525 0 0,275-18-1721 0 0,-411 8-2320 0 0,0-1-3898 0 0,1 3-5995 0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41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531 140 1248 0 0,'0'0'1366'0'0,"0"0"121"0"0,0 0 184 0 0,0 0 117 0 0,0 0 21 0 0,0 0-142 0 0,0 0-247 0 0,0 0-216 0 0,0 0-173 0 0,0 0-108 0 0,0 0-81 0 0,0 0-60 0 0,0 0-12 0 0,1-4-54 0 0,4-22 543 0 0,-42 22 2079 0 0,28 5-3251 0 0,0 0-1 0 0,0 2 1 0 0,0-1-1 0 0,0 1 1 0 0,1 0-1 0 0,-1 0 1 0 0,1 1-1 0 0,0 1 1 0 0,0-1-1 0 0,1 1 1 0 0,-1 0-1 0 0,1 1 1 0 0,0 0-1 0 0,0 0 1 0 0,1 1 0 0 0,-4 5-87 0 0,-4 0 90 0 0,5 0-21 0 0,0-1-1 0 0,0 1 1 0 0,1 1-1 0 0,1 0 1 0 0,0 0-1 0 0,1 0 1 0 0,0 1-1 0 0,1 0 1 0 0,1 0-1 0 0,-2 7-68 0 0,1 4 63 0 0,1-1-1 0 0,1 0 0 0 0,1 1 0 0 0,2-1 0 0 0,0 1 0 0 0,1-1 0 0 0,2 2-62 0 0,-2-16 30 0 0,0-1-1 0 0,1 1 0 0 0,0-1 1 0 0,1 1-1 0 0,0-1 1 0 0,1 0-1 0 0,-1 0 1 0 0,2 0-1 0 0,-1-1 0 0 0,1 1 1 0 0,1-1-1 0 0,0 0 1 0 0,0-1-1 0 0,0 1 1 0 0,1-1-1 0 0,0 0 0 0 0,0-1 1 0 0,1 0-1 0 0,-1 0 1 0 0,1-1-1 0 0,5 3-29 0 0,3 0 70 0 0,0 0 0 0 0,1 0 1 0 0,0-2-1 0 0,1 0 0 0 0,-1-1 0 0 0,1-1 0 0 0,0-1 0 0 0,0 0 1 0 0,0-1-1 0 0,0-1 0 0 0,2-1-70 0 0,12 1 137 0 0,0-2 1 0 0,0-1 0 0 0,-1-1-1 0 0,1-2 1 0 0,-1-1-1 0 0,15-5-137 0 0,-15 2 100 0 0,-1-1-1 0 0,1-1 0 0 0,-2-1 1 0 0,0-2-1 0 0,-1-1 0 0 0,0-1 1 0 0,-1-2-1 0 0,-1 0 1 0 0,0-2-1 0 0,-2-1 0 0 0,0 0 1 0 0,9-13-100 0 0,-26 23 12 0 0,0 1 0 0 0,-1-1-1 0 0,-1 0 1 0 0,1-1 0 0 0,-1 1 0 0 0,-1-1 0 0 0,-1 0 0 0 0,1 0 0 0 0,-2 0 0 0 0,1-1 0 0 0,-2 1 0 0 0,0-1 0 0 0,0 1 0 0 0,-1-1 0 0 0,-1 1 0 0 0,0-1 0 0 0,-1 1 0 0 0,0 0 0 0 0,-1 0 0 0 0,0-1 0 0 0,-1 1 0 0 0,0 1 0 0 0,-1-1 0 0 0,0 1 0 0 0,-1 0 0 0 0,0 0-1 0 0,-1 0 1 0 0,0 1 0 0 0,-1 0 0 0 0,0 1 0 0 0,-9-9-12 0 0,0 3-107 0 0,0 0 1 0 0,-2 0-1 0 0,0 2 0 0 0,0 0 0 0 0,-1 2 0 0 0,0 0 0 0 0,-1 1 0 0 0,-1 1 0 0 0,1 1 0 0 0,-2 1 0 0 0,1 1 0 0 0,0 1 0 0 0,-1 1 0 0 0,0 0 1 0 0,0 2-1 0 0,0 1 0 0 0,-18 2 107 0 0,12 0-635 0 0,0 1-1 0 0,0 2 1 0 0,0 1 0 0 0,0 1 0 0 0,1 2 0 0 0,0 0 0 0 0,1 2 0 0 0,-24 12 635 0 0,4 2-3011 0 0,17-7-2739 0 0,8-4-5844 0 0</inkml:trace>
  <inkml:trace contextRef="#ctx0" brushRef="#br0" timeOffset="846.681">1 418 3449 0 0,'0'0'2836'0'0,"0"0"-865"0"0,0 0-276 0 0,0 0-1 0 0,0 0-44 0 0,0 0-169 0 0,0 0-279 0 0,0 0-274 0 0,0 0-150 0 0,0 0-13 0 0,0 0 53 0 0,0 0-1 0 0,0 0-47 0 0,6 0-78 0 0,177 11 5100 0 0,47-3-4817 0 0,501-41 141 0 0,-594 24-988 0 0,152 1 56 0 0,-289 8-239 0 0,0 0-7 0 0,0 0-2 0 0,-6 0-2486 0 0,2 0-3620 0 0,2 0-5836 0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5.1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112 245 5281 0 0,'0'0'2526'0'0,"0"0"-678"0"0,0 0-395 0 0,0 0-62 0 0,0 0 68 0 0,0 0-112 0 0,0 0-286 0 0,0 0-339 0 0,0 0-240 0 0,0 0-48 0 0,0 0 10 0 0,1 6 56 0 0,6 9-227 0 0,-1-1 0 0 0,2 0 0 0 0,0-1 0 0 0,0 1 0 0 0,2-2 0 0 0,-1 1 0 0 0,1-1 0 0 0,1-1 0 0 0,0 0 0 0 0,1 0 0 0 0,0-1 1 0 0,1-1-1 0 0,0 0 0 0 0,0 0 0 0 0,1-2 0 0 0,0 1 0 0 0,0-2 0 0 0,1 0 0 0 0,10 2-273 0 0,-9-2 115 0 0,1-1 1 0 0,-1-1 0 0 0,1-1-1 0 0,1 0 1 0 0,-1-1 0 0 0,0-1-1 0 0,0-1 1 0 0,1 0-1 0 0,-1-1 1 0 0,0-1 0 0 0,0-1-1 0 0,0 0 1 0 0,0-1 0 0 0,0-1-1 0 0,-1 0 1 0 0,0-2-1 0 0,0 0 1 0 0,0 0 0 0 0,-1-2-1 0 0,12-7-115 0 0,-19 9 31 0 0,0 1 0 0 0,0-1 0 0 0,0 0 0 0 0,-1-1 0 0 0,0 0 0 0 0,0 0 0 0 0,-1 0 0 0 0,0-1 0 0 0,-1 0 0 0 0,0 0 0 0 0,0 0 0 0 0,-1-1 0 0 0,0 0 0 0 0,-1 0 0 0 0,0 0 0 0 0,0 0 0 0 0,-1 0 0 0 0,-1 0 0 0 0,1-1 0 0 0,-2 1 0 0 0,1-1 0 0 0,-2 1 0 0 0,1-1-1 0 0,-1 1 1 0 0,-1 0 0 0 0,0-1 0 0 0,0 1 0 0 0,-1 0 0 0 0,-1 0 0 0 0,1 0 0 0 0,-2 1 0 0 0,1-1-31 0 0,-1 2-12 0 0,0 0 1 0 0,0 1-1 0 0,-1 0 0 0 0,0 0 0 0 0,0 0 1 0 0,-1 0-1 0 0,0 1 0 0 0,0 0 0 0 0,0 1 1 0 0,-1 0-1 0 0,1 0 0 0 0,-1 0 0 0 0,-1 1 1 0 0,1 0-1 0 0,-1 1 0 0 0,1 0 0 0 0,-1 0 1 0 0,0 1-1 0 0,0 0 0 0 0,0 0 0 0 0,0 1 0 0 0,-7 0 12 0 0,7 0-15 0 0,0 1 0 0 0,0 0 0 0 0,0 0 0 0 0,0 1 0 0 0,0 0 0 0 0,0 1 0 0 0,0 0 0 0 0,0 0 0 0 0,1 1 0 0 0,-1 0 0 0 0,1 0 0 0 0,0 1 0 0 0,0 0 0 0 0,0 0 0 0 0,0 1-1 0 0,1 0 1 0 0,-4 4 15 0 0,-9 14 27 0 0,0 0 0 0 0,2 1 0 0 0,0 2-1 0 0,2-1 1 0 0,1 2 0 0 0,1 0 0 0 0,1 1-1 0 0,2 0 1 0 0,1 1 0 0 0,1 0 0 0 0,1 1-1 0 0,2-1 1 0 0,1 2 0 0 0,1-1 0 0 0,1 0-1 0 0,2 1 1 0 0,1-1 0 0 0,2 1 0 0 0,4 23-27 0 0,15 97 372 0 0,-20-136-330 0 0,3 6 14 0 0,-1 0-1 0 0,-1 1 0 0 0,-1-1 1 0 0,-1 1-1 0 0,0-1 1 0 0,-2 1-1 0 0,-1-1 0 0 0,0 0 1 0 0,-2 0-1 0 0,0 0 1 0 0,-1-1-1 0 0,-2 1 0 0 0,0-1 1 0 0,-1-1-1 0 0,-7 13-55 0 0,2-14 49 0 0,0-1-1 0 0,-1 0 1 0 0,-1-1 0 0 0,-1 0 0 0 0,0-2-1 0 0,-1 0 1 0 0,0 0 0 0 0,-1-2-1 0 0,-1-1 1 0 0,-4 2-49 0 0,-15 7 193 0 0,39-20-145 0 0,0 0-8 0 0,0 0-13 0 0,0 0-38 0 0,0 0 47 0 0,12-20-847 0 0,11-5-6269 0 0,-17 20 1358 0 0,-1 1-6794 0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2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1 555 1272 0 0,'0'0'906'0'0,"0"0"-162"0"0,0 0 116 0 0,0 0 334 0 0,0 0 327 0 0,0 0 106 0 0,0 0-109 0 0,0 0-220 0 0,0 0-223 0 0,0 0-159 0 0,0 0-59 0 0,10 8 5799 0 0,90-9-3520 0 0,302-91-710 0 0,-318 78-2141 0 0,0 3 1 0 0,1 5 0 0 0,16 3-286 0 0,-68 8 126 0 0,-27-1-533 0 0,-23-2-1448 0 0,-31 6-4306 0 0,18 7-3902 0 0,21-7 1560 0 0</inkml:trace>
  <inkml:trace contextRef="#ctx0" brushRef="#br0" timeOffset="383.256">128 871 5313 0 0,'0'0'3765'0'0,"0"0"-1665"0"0,0 0-845 0 0,0 0-133 0 0,0 0 71 0 0,0 0 89 0 0,0 0 1 0 0,0 0-127 0 0,0 0-156 0 0,0 0-213 0 0,0 0-205 0 0,0 0-143 0 0,-7-1-91 0 0,-20-1-38 0 0,20 1-22 0 0,7 1 0 0 0,0 0-19 0 0,0 0-15 0 0,375-4 4067 0 0,-140-19-3835 0 0,-163 15-518 0 0,-76 6-4356 0 0,-6 1-5421 0 0,7 1-1915 0 0</inkml:trace>
  <inkml:trace contextRef="#ctx0" brushRef="#br0" timeOffset="1054.768">490 166 6841 0 0,'0'0'1353'0'0,"0"0"-241"0"0,0 0-88 0 0,0 0 158 0 0,0 0 215 0 0,0 0 57 0 0,0 0-26 0 0,0 0-143 0 0,0 0-172 0 0,0 0-113 0 0,0 0-126 0 0,0 0-125 0 0,0 0-94 0 0,-6-28-71 0 0,-17-82-85 0 0,17 82-48 0 0,16 60 1549 0 0,-1-18-1844 0 0,1-1 0 0 0,1 0 0 0 0,0-1-1 0 0,1 1 1 0 0,0-2 0 0 0,1 0-1 0 0,0-1 1 0 0,1 0 0 0 0,0-1 0 0 0,0 0-1 0 0,1-1 1 0 0,0-1 0 0 0,0 0-1 0 0,1-1 1 0 0,2 0-156 0 0,28 15 249 0 0,35 18-105 0 0,-2 2 0 0 0,-2 5 0 0 0,12 12-144 0 0,28 24 12 0 0,-84-44 52 0 0,-33-37-56 0 0,-87 22 1198 0 0,78-19-1202 0 0,1 2 0 0 0,0-1 0 0 0,1 1 0 0 0,-1 0 0 0 0,1 1 0 0 0,0-1 0 0 0,0 2 0 0 0,1-1 0 0 0,0 1 0 0 0,0-1 0 0 0,1 2 0 0 0,0-1 0 0 0,0 2-4 0 0,-27 36 22 0 0,6-13-22 0 0,-16 21 31 0 0,-2-1 0 0 0,-2-2-1 0 0,-3-3 1 0 0,-27 20-31 0 0,-69 36 111 0 0,108-80 13 0 0,37-24-128 0 0,0 0 0 0 0,0 0 14 0 0,0 0-28 0 0,0 0-14 0 0,-15 27-2037 0 0,1-14-2198 0 0,11-11 1631 0 0,0 2-8578 0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48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438 200 5417 0 0,'0'0'1376'0'0,"0"0"67"0"0,0 0 186 0 0,0 0 192 0 0,0 0 24 0 0,0 0-166 0 0,0 0-239 0 0,0 0-240 0 0,0 0-199 0 0,0 0-162 0 0,0 0-151 0 0,-15-3-103 0 0,-48-6-23 0 0,6 24 748 0 0,45-7-1013 0 0,-8-2-108 0 0,1 2 1 0 0,0 0 0 0 0,1 1 0 0 0,0 1-1 0 0,0 1 1 0 0,1 1 0 0 0,1 0 0 0 0,0 1-1 0 0,1 0 1 0 0,0 2 0 0 0,1 0 0 0 0,0 0 0 0 0,1 1-1 0 0,1 1 1 0 0,1 0 0 0 0,1 1 0 0 0,-5 10-190 0 0,13-22 12 0 0,0 1 0 0 0,0 0 0 0 0,0 0-1 0 0,1 0 1 0 0,1 0 0 0 0,-1 0 0 0 0,1 0 0 0 0,0 0 0 0 0,0 0 0 0 0,1 0 0 0 0,0 0 0 0 0,1 0 0 0 0,-1 0 0 0 0,1-1 0 0 0,1 1 0 0 0,-1 0 0 0 0,1-1 0 0 0,0 1 0 0 0,0-1 0 0 0,1 0 0 0 0,0 0 0 0 0,0-1 0 0 0,0 1 0 0 0,1-1 0 0 0,0 0 0 0 0,0 0 0 0 0,0 0 0 0 0,1-1 0 0 0,-1 1 0 0 0,1-2-1 0 0,0 1 1 0 0,1 0 0 0 0,-1-1 0 0 0,3 1-12 0 0,8 2-90 0 0,0-1 0 0 0,1 0-1 0 0,-1-1 1 0 0,1-1-1 0 0,0-1 1 0 0,0 0-1 0 0,-1-1 1 0 0,1-1 0 0 0,0-1-1 0 0,4-1 91 0 0,46-17-2243 0 0,-24-1-4532 0 0,-26 12 719 0 0,-3 0-4730 0 0</inkml:trace>
  <inkml:trace contextRef="#ctx0" brushRef="#br0" timeOffset="303.409">775 314 9586 0 0,'0'0'1366'0'0,"0"0"-31"0"0,0 0 48 0 0,0 0 29 0 0,0 0-140 0 0,0 0-262 0 0,0 0-239 0 0,0 0-175 0 0,0 0-111 0 0,-31 29-73 0 0,-97 94-54 0 0,76-58 92 0 0,48-53-336 0 0,1-8-78 0 0,1 0 0 0 0,0-1-1 0 0,0 1 1 0 0,0 0 0 0 0,0 0 0 0 0,1 1 0 0 0,-1-1 0 0 0,1 0 0 0 0,0 0 0 0 0,0 1 0 0 0,1-1 0 0 0,-1 1 0 0 0,1-1 0 0 0,0 1-1 0 0,0-1 1 0 0,1 0 0 0 0,-1 1 0 0 0,1-1 0 0 0,0 0 0 0 0,0 1 0 0 0,1-1 0 0 0,-1 0 0 0 0,1 0 0 0 0,0 0 0 0 0,0 0-1 0 0,0 0 1 0 0,1 0 0 0 0,-1-1 0 0 0,1 1 0 0 0,0-1 0 0 0,0 1 0 0 0,0-1 0 0 0,0 0 0 0 0,1 0 0 0 0,-1-1 0 0 0,1 1 0 0 0,-1-1-1 0 0,1 0 1 0 0,0 0 0 0 0,0 0 0 0 0,0 0 0 0 0,3 0-36 0 0,1 0 146 0 0,0-1 0 0 0,0 0 0 0 0,0 0-1 0 0,0-1 1 0 0,1 0 0 0 0,-1-1 0 0 0,0 1 0 0 0,0-2 0 0 0,0 1 0 0 0,0-1-1 0 0,-1 0 1 0 0,1-1 0 0 0,0 0 0 0 0,-1 0 0 0 0,0 0 0 0 0,1-1-1 0 0,-1 0 1 0 0,-1-1 0 0 0,1 0 0 0 0,-1 0 0 0 0,0 0 0 0 0,4-5-146 0 0,-1 2 64 0 0,0-2 0 0 0,0 0 0 0 0,-2 0 0 0 0,1 0 0 0 0,-1-1 0 0 0,-1 0 0 0 0,0 0 0 0 0,0-1 0 0 0,-1 0 1 0 0,0 1-1 0 0,-1-2 0 0 0,-1 1 0 0 0,0-1 0 0 0,-1 1 0 0 0,0-1 0 0 0,-1 0 0 0 0,0 1 0 0 0,-1-1 0 0 0,0 0 0 0 0,-1 0 0 0 0,-2-7-64 0 0,2 16-51 0 0,-1 1 1 0 0,1-1-1 0 0,-1 0 0 0 0,0 1 0 0 0,0-1 0 0 0,0 1 0 0 0,-1-1 0 0 0,1 1 0 0 0,-1 0 0 0 0,0 0 1 0 0,0 0-1 0 0,0 1 0 0 0,0-1 0 0 0,0 1 0 0 0,-1-1 0 0 0,1 1 0 0 0,-1 0 0 0 0,1 1 0 0 0,-1-1 1 0 0,0 0-1 0 0,1 1 0 0 0,-1 0 0 0 0,0 0 0 0 0,0 0 51 0 0,-30-1-3582 0 0,2 12-4587 0 0,18-2-3343 0 0</inkml:trace>
  <inkml:trace contextRef="#ctx0" brushRef="#br0" timeOffset="784.348">968 667 4889 0 0,'0'0'5783'0'0,"0"0"-3029"0"0,0 0-911 0 0,0 0-78 0 0,0 0-220 0 0,0 0-322 0 0,0 0-305 0 0,0 0-239 0 0,0 0-103 0 0,0 0-41 0 0,0 0-39 0 0,0 0-44 0 0,0 0-53 0 0,16-22-31 0 0,75-107 255 0 0,26-10 150 0 0,-114 136-650 0 0,-3 3-145 0 0,0 1 1 0 0,0-1-1 0 0,0 0 1 0 0,0 0 0 0 0,0 1-1 0 0,0-1 1 0 0,0 0 0 0 0,0 0-1 0 0,0 1 1 0 0,0-1-1 0 0,0 0 1 0 0,0 0 0 0 0,0 1-1 0 0,0-1 1 0 0,0 0-1 0 0,0 0 1 0 0,1 1 0 0 0,-1-1-1 0 0,0 0 1 0 0,0 0 0 0 0,0 0-1 0 0,0 1 1 0 0,0-1-1 0 0,1 0 1 0 0,-1 0 0 0 0,0 0-1 0 0,0 0 1 0 0,0 1-1 0 0,0-1 1 0 0,1 0 0 0 0,-1 0-1 0 0,0 0 1 0 0,0 0 0 0 0,1 0-1 0 0,-1 0 1 0 0,0 1-1 0 0,0-1 1 0 0,1 0 0 0 0,-1 0-1 0 0,0 0 1 0 0,0 0-1 0 0,1 0 1 0 0,-1 0 0 0 0,0 0-1 0 0,0 0 1 0 0,1 0 21 0 0,-23 137-60 0 0,23-132 72 0 0,0 0 1 0 0,1 0-1 0 0,0-1 0 0 0,0 1 0 0 0,0 0 1 0 0,0-1-1 0 0,1 1 0 0 0,-1-1 0 0 0,1 0 1 0 0,0 0-1 0 0,0 0 0 0 0,1-1 1 0 0,-1 1-1 0 0,1-1 0 0 0,0 1 0 0 0,0-1 1 0 0,0 0-1 0 0,0-1 0 0 0,1 1 1 0 0,-1-1-1 0 0,1 0 0 0 0,-1 0 0 0 0,1 0 1 0 0,0-1-1 0 0,0 1 0 0 0,-1-1 0 0 0,1 0 1 0 0,0-1-1 0 0,2 1-12 0 0,1-1 134 0 0,0 0 1 0 0,-1 0-1 0 0,1-1 0 0 0,0 0 0 0 0,0 0 1 0 0,-1 0-1 0 0,1-1 0 0 0,-1-1 0 0 0,0 1 1 0 0,1-1-1 0 0,-1 0 0 0 0,-1-1 1 0 0,1 0-1 0 0,0 0 0 0 0,-1 0 0 0 0,0-1 1 0 0,0 0-1 0 0,0 0 0 0 0,2-4-134 0 0,9-10 196 0 0,-1-2 0 0 0,-1 0-1 0 0,-1-1 1 0 0,-1 0 0 0 0,-2-1-1 0 0,0-1 1 0 0,6-17-196 0 0,-15-5-442 0 0,-15 36-8073 0 0,10 10-3367 0 0</inkml:trace>
  <inkml:trace contextRef="#ctx0" brushRef="#br0" timeOffset="1251.591">2014 262 18084 0 0,'0'0'888'0'0,"0"0"-136"0"0,0 0 72 0 0,0 0 83 0 0,0 0-44 0 0,0 0-183 0 0,0 0-154 0 0,0 0-141 0 0,0 0-98 0 0,0 0-67 0 0,0 0-75 0 0,0 0-65 0 0,0 0-26 0 0,-17 0-4 0 0,-54 1-15 0 0,0 26 58 0 0,58-17-89 0 0,12-10-11 0 0,0 1 0 0 0,0 0 0 0 0,-1-1 0 0 0,1 1-1 0 0,0 0 1 0 0,0 0 0 0 0,1 0 0 0 0,-1 0 0 0 0,0 0-1 0 0,0 0 1 0 0,0 0 0 0 0,1 0 0 0 0,-1 0 0 0 0,0 0-1 0 0,1 0 1 0 0,-1 1 0 0 0,1-1 0 0 0,0 0 0 0 0,-1 0-1 0 0,1 1 1 0 0,0-1 0 0 0,0 0 0 0 0,0 1 0 0 0,-1-1 0 0 0,1 0-1 0 0,1 1 1 0 0,-1-1 0 0 0,0 0 0 0 0,0 0 0 0 0,0 1-1 0 0,1-1 1 0 0,-1 0 0 0 0,1 0 0 0 0,-1 1 0 0 0,1-1-1 0 0,-1 0 1 0 0,1 0 0 0 0,0 0 0 0 0,-1 0 0 0 0,1 0-1 0 0,0 0 1 0 0,0 0 0 0 0,0 0 0 0 0,0 0 0 0 0,0 0 0 0 0,0 0-1 0 0,0-1 1 0 0,0 1 0 0 0,0 0 0 0 0,0-1 0 0 0,1 1 7 0 0,21 9 41 0 0,-15-8 1 0 0,-1 1-1 0 0,0 0 0 0 0,0 0 1 0 0,0 0-1 0 0,0 1 0 0 0,0 0 1 0 0,-1 1-1 0 0,0 0 0 0 0,0 0 0 0 0,0 0 1 0 0,-1 0-1 0 0,4 5-41 0 0,-4 70 1142 0 0,-8-70-1052 0 0,-1-1 0 0 0,0 0 1 0 0,0 0-1 0 0,-1 0 0 0 0,0 0 1 0 0,0-1-1 0 0,-1 0 0 0 0,-1 0 1 0 0,1 0-1 0 0,-1-1 0 0 0,0 0 1 0 0,-1 0-1 0 0,1-1 0 0 0,-1 0 1 0 0,-2 0-91 0 0,-7 8 36 0 0,-62 41 20 0 0,11-43-2774 0 0,61-17-2716 0 0,6 3 439 0 0,-1 1-6622 0 0</inkml:trace>
  <inkml:trace contextRef="#ctx0" brushRef="#br0" timeOffset="1568.581">2384 1 18540 0 0,'0'0'1206'0'0,"0"0"-302"0"0,0 0-67 0 0,0 0 70 0 0,0 0-8 0 0,0 0-83 0 0,0 0-92 0 0,0 0-65 0 0,0 0-28 0 0,0 0-60 0 0,0 0-90 0 0,0 0-86 0 0,0 0-71 0 0,7 25-48 0 0,21 83-35 0 0,-21 5 240 0 0,-27 133 21 0 0,-3-94-708 0 0,22-152 51 0 0,1-1 0 0 0,0 1 0 0 0,0 0 0 0 0,0-1 1 0 0,-1 1-1 0 0,1 0 0 0 0,0-1 0 0 0,0 1 0 0 0,-1 0 1 0 0,1-1-1 0 0,0 1 0 0 0,0 0 0 0 0,-1 0 1 0 0,1-1-1 0 0,0 1 0 0 0,-1 0 0 0 0,1 0 0 0 0,0 0 1 0 0,-1 0-1 0 0,1-1 0 0 0,-1 1 0 0 0,1 0 0 0 0,0 0 1 0 0,-1 0-1 0 0,1 0 0 0 0,-1 0 0 0 0,1 0 0 0 0,0 0 1 0 0,-1 0-1 0 0,1 0 0 0 0,-1 0 0 0 0,1 0 0 0 0,0 0 1 0 0,-1 0-1 0 0,1 0 0 0 0,0 1 0 0 0,-1-1 1 0 0,1 0-1 0 0,0 0 0 0 0,-1 0 0 0 0,1 1 0 0 0,0-1 1 0 0,-1 0-1 0 0,1 0 155 0 0,-5-13-4775 0 0,2 5-1221 0 0,1 0-5610 0 0</inkml:trace>
  <inkml:trace contextRef="#ctx0" brushRef="#br0" timeOffset="1810.539">2167 317 12739 0 0,'0'0'2420'0'0,"0"0"-778"0"0,0 0-298 0 0,0 0-62 0 0,0 0-146 0 0,0 0-228 0 0,0 0-201 0 0,0 0-77 0 0,0 0 15 0 0,0 0 74 0 0,0 0 32 0 0,0 0-54 0 0,16 3-93 0 0,119 9 679 0 0,132-8-672 0 0,-207 13-1964 0 0,-40-2-7247 0 0,-16-10-3716 0 0</inkml:trace>
  <inkml:trace contextRef="#ctx0" brushRef="#br0" timeOffset="2067.497">2831 605 23349 0 0,'0'0'840'0'0,"0"0"-417"0"0,0 0-78 0 0,0 0 137 0 0,0 0 66 0 0,0 0-21 0 0,0 0-109 0 0,0 0-128 0 0,0 0-63 0 0,0 0-38 0 0,0 0-50 0 0,0 0-63 0 0,0 0-26 0 0,1 7-36 0 0,2 36-152 0 0,-8-36-1125 0 0,4-6-1934 0 0,0 0-3573 0 0,1 2-5810 0 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7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108 309 0 0 0,'0'0'767'0'0,"0"0"446"0"0,0 0 418 0 0,0 0 301 0 0,0 0 159 0 0,0 0-39 0 0,0 0-208 0 0,0 0-307 0 0,0 0-278 0 0,0 0-184 0 0,0 0-91 0 0,0 0 36 0 0,-17-2 6 0 0,-73-8 2113 0 0,165-5-1603 0 0,321-24 273 0 0,-184 28-1427 0 0,-212 11-358 0 0,0 0-10 0 0,0 0 8 0 0,0 0 40 0 0,0 0 31 0 0,0 0 23 0 0,0 0 34 0 0,0 0 23 0 0,0 0 16 0 0,0 0 31 0 0,0 0 8 0 0,0 0-29 0 0,0 0 5 0 0,-4-2-150 0 0,0 0 0 0 0,0 1 0 0 0,0-2 0 0 0,0 1 0 0 0,0 0 0 0 0,1-1 0 0 0,-1 0 0 0 0,1 0 0 0 0,-1 0-1 0 0,1 0 1 0 0,0 0 0 0 0,0-1 0 0 0,1 1 0 0 0,-1-1 0 0 0,0-1-54 0 0,0 1 38 0 0,-53-58 31 0 0,9 9-7 0 0,-15-5-184 0 0,49 50-676 0 0,3 22-9162 0 0,12-5 2874 0 0,0-2-2917 0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9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0 0 0,'0'0'439'0'0,"0"0"744"0"0,0 0 370 0 0,0 0 96 0 0,0 0-20 0 0,0 0 0 0 0,0 0-41 0 0,0 0-50 0 0,0 0 11 0 0,0 0 2 0 0,1-15-77 0 0,6-47-130 0 0,-2 47 3368 0 0,-3 24-3285 0 0,32 117 76 0 0,-4 11-925 0 0,-15-56-312 0 0,5-1 1 0 0,3-1 0 0 0,24 56-267 0 0,-30-98 34 0 0,-9-50 2375 0 0,6-28-2337 0 0,149-381 86 0 0,-152 389-203 0 0,14-53 87 0 0,-18 28 11 0 0,-5 46-45 0 0,-1 0-1837 0 0,-8 9-8499 0 0,5 3-1439 0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20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0 370 11202 0 0,'0'0'1267'0'0,"0"0"-189"0"0,0 0 86 0 0,0 0 232 0 0,0 0 171 0 0,0 0-13 0 0,0 0-223 0 0,0 0-337 0 0,0 0-294 0 0,0 0-180 0 0,0 0-159 0 0,0 0-65 0 0,21-7 867 0 0,232-51 834 0 0,-104 38-1512 0 0,-35 13 1149 0 0,-136-32-833 0 0,-113-172-2016 0 0,129 194-613 0 0,2 8-5436 0 0,2 7-4938 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8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456 313 0 0 0,'0'0'1074'0'0,"0"0"385"0"0,0 0 238 0 0,0 0 208 0 0,0 0 148 0 0,0 0-7 0 0,0 0-109 0 0,0 0-229 0 0,0 0-274 0 0,0 0-183 0 0,0 0-159 0 0,6-1-193 0 0,11 1-311 0 0,-25-3 1589 0 0,2 2-1807 0 0,-4-1-134 0 0,-1 1-1 0 0,1 0 1 0 0,-1 1 0 0 0,1 0-1 0 0,-1 1 1 0 0,1-1 0 0 0,-1 2-1 0 0,1 0 1 0 0,0 0 0 0 0,0 1 0 0 0,-7 3-236 0 0,-121 37 666 0 0,71-9-368 0 0,73 16-228 0 0,2-43-53 0 0,-1 0 0 0 0,2-1 0 0 0,-1 0 0 0 0,1-1 0 0 0,0 0 0 0 0,0 0 0 0 0,0-1 0 0 0,1 0-1 0 0,-1 0 1 0 0,1-1 0 0 0,0-1 0 0 0,0 0 0 0 0,0 0 0 0 0,0-1 0 0 0,0 0 0 0 0,6-1-17 0 0,87 22 186 0 0,-102-22-180 0 0,-1 1 0 0 0,1-1 0 0 0,-1 1 0 0 0,0-1 1 0 0,1 1-1 0 0,-1 0 0 0 0,0-1 0 0 0,0 1 1 0 0,1-1-1 0 0,-1 1 0 0 0,0-1 0 0 0,0 1 1 0 0,0 0-1 0 0,0-1 0 0 0,0 1 0 0 0,0 0 1 0 0,0-1-1 0 0,0 1 0 0 0,0-1 0 0 0,0 1 1 0 0,0 0-1 0 0,0-1 0 0 0,0 1 0 0 0,0 0 1 0 0,-1-1-1 0 0,1 1 0 0 0,0-1 0 0 0,0 1 1 0 0,-1-1-1 0 0,1 1 0 0 0,0-1 0 0 0,-1 1 1 0 0,1-1-1 0 0,-1 1 0 0 0,1-1 0 0 0,-1 1 1 0 0,1-1-1 0 0,-1 1 0 0 0,1-1 0 0 0,-1 0 1 0 0,1 1-1 0 0,-1-1 0 0 0,1 0 0 0 0,-1 0 0 0 0,0 1 1 0 0,1-1-1 0 0,-1 0 0 0 0,1 0 0 0 0,-1 0 1 0 0,0 0-7 0 0,-3 3 30 0 0,-38 31 106 0 0,-1-2-1 0 0,-1-1 0 0 0,-1-3 0 0 0,-8 1-135 0 0,-50 32 103 0 0,99-60-101 0 0,1 1 0 0 0,-1 0 0 0 0,1-1 0 0 0,0 1 0 0 0,0 1 0 0 0,0-1-1 0 0,0 0 1 0 0,0 1 0 0 0,0-1 0 0 0,1 1 0 0 0,-1 0 0 0 0,1 0 0 0 0,-1 0 0 0 0,1 0-1 0 0,0 1 1 0 0,1-1 0 0 0,-1 0 0 0 0,0 1 0 0 0,1-1 0 0 0,0 1 0 0 0,0 0-1 0 0,0-1 1 0 0,0 1 0 0 0,1 0 0 0 0,-1 0 0 0 0,1 0 0 0 0,0-1 0 0 0,0 1 0 0 0,0 0-1 0 0,1 2-1 0 0,45 44 176 0 0,-31-42-119 0 0,0 0 0 0 0,1-1 0 0 0,0 0-1 0 0,1-1 1 0 0,-1-1 0 0 0,1-1 0 0 0,0 0-1 0 0,0-1 1 0 0,1-1 0 0 0,-1-1-1 0 0,0 0 1 0 0,1-1 0 0 0,7-2-57 0 0,-23 2-48 0 0,1-1 1 0 0,0 0 0 0 0,-1 0-1 0 0,1 0 1 0 0,-1 0-1 0 0,1 0 1 0 0,-1-1-1 0 0,0 1 1 0 0,1-1-1 0 0,-1 1 1 0 0,0-1-1 0 0,0 0 1 0 0,0 0-1 0 0,0 0 1 0 0,0 0 0 0 0,-1 0-1 0 0,1 0 1 0 0,-1-1-1 0 0,1 1 1 0 0,-1-1-1 0 0,0 1 1 0 0,0-1-1 0 0,0 1 1 0 0,0-1-1 0 0,0 0 1 0 0,-1 1-1 0 0,1-2 48 0 0,10-40-4332 0 0,-7 7-7287 0 0,-2 25 1122 0 0</inkml:trace>
  <inkml:trace contextRef="#ctx0" brushRef="#br0" timeOffset="403.489">280 1 10290 0 0,'0'0'2510'0'0,"0"0"-1011"0"0,0 0-540 0 0,0 0-118 0 0,0 0 106 0 0,0 0 127 0 0,0 0-29 0 0,0 0-187 0 0,0 0-173 0 0,0 0-94 0 0,0 0-16 0 0,0 0 20 0 0,0 0-12 0 0,-1 14-81 0 0,-7 108 713 0 0,19 81 412 0 0,-28 70-829 0 0,-55 181-437 0 0,44-249-605 0 0,34-194-789 0 0,1-10-4433 0 0,-5-1 3439 0 0,-2 0-9292 0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25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93 5697 0 0,'0'0'2005'0'0,"0"0"-200"0"0,0 0-126 0 0,0 0 12 0 0,0 0 14 0 0,0 0-41 0 0,0 0-110 0 0,0 0-133 0 0,0 0-179 0 0,0 0-206 0 0,0 0-172 0 0,0 0-189 0 0,0 0-175 0 0,-5-16-109 0 0,-19-45-53 0 0,19 45-84 0 0,5 44 618 0 0,4 680 1492 0 0,-8-643-2278 0 0,4-64-86 0 0,0-1 11 0 0,0 0 8 0 0,0 0 9 0 0,0 0-3 0 0,3-9 32 0 0,20-17-36 0 0,0 0 0 0 0,2 1-1 0 0,0 2 1 0 0,28-20-21 0 0,-51 41 0 0 0,17-14-9 0 0,0 0 0 0 0,1 1 0 0 0,1 1 1 0 0,0 1-1 0 0,1 1 0 0 0,0 0 0 0 0,1 2 0 0 0,0 1 0 0 0,0 1 0 0 0,1 1 1 0 0,0 0-1 0 0,1 2 0 0 0,-1 1 0 0 0,2 1 9 0 0,-23 3-2 0 0,-1 0 0 0 0,1 0 0 0 0,0 1 0 0 0,0-1 1 0 0,-1 1-1 0 0,1-1 0 0 0,0 1 0 0 0,-1 0 0 0 0,1 0 0 0 0,-1 0 0 0 0,1 0 0 0 0,-1 1 0 0 0,1-1 0 0 0,-1 1 1 0 0,0-1-1 0 0,0 1 0 0 0,0 0 0 0 0,0 0 0 0 0,0 0 0 0 0,0 0 0 0 0,0 0 0 0 0,-1 0 0 0 0,1 1 1 0 0,-1-1-1 0 0,1 0 0 0 0,-1 1 0 0 0,0-1 0 0 0,0 1 0 0 0,0-1 0 0 0,0 1 0 0 0,-1 0 2 0 0,8 87 23 0 0,-12-73-9 0 0,0-1 0 0 0,-2 1 0 0 0,0-1 0 0 0,0 0 0 0 0,-2 0 0 0 0,0-1 0 0 0,0 0 0 0 0,-2 0 0 0 0,1-1 0 0 0,-2-1 0 0 0,0 1 0 0 0,-1-2 1 0 0,0 1-1 0 0,-1-2 0 0 0,0 0 0 0 0,-1 0 0 0 0,-8 4-14 0 0,8-3-11 0 0,1-1 1 0 0,-2-1-1 0 0,1-1 0 0 0,-1 0 1 0 0,-1 0-1 0 0,1-2 1 0 0,-1 0-1 0 0,-1 0 0 0 0,1-2 1 0 0,-1 0-1 0 0,0-1 1 0 0,-1-1-1 0 0,1 0 0 0 0,0-1 1 0 0,-1-1-1 0 0,-11-1 11 0 0,25-1-92 0 0,0 1 0 0 0,1-1 0 0 0,-1 0-1 0 0,0 0 1 0 0,1 0 0 0 0,-1 0-1 0 0,1-1 1 0 0,0 1 0 0 0,-1-1 0 0 0,1 0-1 0 0,0 0 1 0 0,0 0 0 0 0,0 0 0 0 0,0-1-1 0 0,1 1 1 0 0,-1-1 0 0 0,1 1 0 0 0,-1-1-1 0 0,1 0 1 0 0,0 0 0 0 0,0 0 0 0 0,0-1-1 0 0,0 1 1 0 0,1 0 0 0 0,-1-1 0 0 0,1 1-1 0 0,0-1 1 0 0,0 1 0 0 0,0-1 0 0 0,1 0-1 0 0,-1-2 93 0 0,16-71-8842 0 0,-5 60 1112 0 0,-3 5-813 0 0</inkml:trace>
  <inkml:trace contextRef="#ctx0" brushRef="#br0" timeOffset="372.305">615 790 0 0 0,'0'0'2323'0'0,"0"0"266"0"0,0 0 166 0 0,0 0-54 0 0,0 0-173 0 0,37 1-289 0 0,113 3-341 0 0,-52-21 935 0 0,-86 14-2611 0 0,0 0 0 0 0,0-1 0 0 0,0 0 0 0 0,-1-1 0 0 0,0 0 1 0 0,0-1-1 0 0,-1 0 0 0 0,1-1 0 0 0,-1 0 0 0 0,0-1 0 0 0,-1 0 1 0 0,0 0-1 0 0,0-1 0 0 0,-1 0 0 0 0,0-1 0 0 0,-1 0 0 0 0,0 0 1 0 0,0 0-1 0 0,-1-1 0 0 0,-1 0 0 0 0,0 0 0 0 0,0 0 1 0 0,-1-1-1 0 0,0 0 0 0 0,-1 0 0 0 0,-1 0 0 0 0,2-9-222 0 0,-5 18 11 0 0,1 0 0 0 0,-1 1 0 0 0,0-1 1 0 0,0 1-1 0 0,0-1 0 0 0,0 1 0 0 0,0 0 0 0 0,0-1 0 0 0,-1 1 0 0 0,1 0 0 0 0,-1 0 0 0 0,1 0 0 0 0,-1 0 0 0 0,0 0 0 0 0,0 0 0 0 0,0 0 1 0 0,0 1-1 0 0,0-1 0 0 0,0 1 0 0 0,-1 0 0 0 0,1-1 0 0 0,0 1 0 0 0,-1 0 0 0 0,1 0 0 0 0,-1 0 0 0 0,1 1 0 0 0,-1-1 0 0 0,1 1 1 0 0,-1-1-1 0 0,0 1 0 0 0,-1 0-11 0 0,-85 2-73 0 0,72 4 67 0 0,0 0 1 0 0,1 2-1 0 0,0 0 0 0 0,0 0 1 0 0,1 2-1 0 0,0 0 1 0 0,1 0-1 0 0,0 1 0 0 0,0 1 1 0 0,1 1-1 0 0,1 0 0 0 0,0 0 1 0 0,1 1-1 0 0,-5 9 6 0 0,8-11-2 0 0,0 0 0 0 0,1 1 0 0 0,1 0 1 0 0,0 0-1 0 0,0 1 0 0 0,2-1 0 0 0,0 1 0 0 0,0 0 0 0 0,1 1 0 0 0,0 5 2 0 0,2-14-2 0 0,1 0 1 0 0,-1 0-1 0 0,1 0 0 0 0,1 0 0 0 0,-1 0 1 0 0,1 0-1 0 0,0 0 0 0 0,0 0 0 0 0,1 0 1 0 0,-1-1-1 0 0,1 1 0 0 0,1 0 0 0 0,-1-1 1 0 0,1 1-1 0 0,0-1 0 0 0,0 0 0 0 0,1 0 1 0 0,-1 0-1 0 0,1 0 0 0 0,0-1 1 0 0,1 0-1 0 0,-1 0 0 0 0,1 0 0 0 0,-1 0 1 0 0,6 2 1 0 0,9 4-19 0 0,0-1 0 0 0,1-1 0 0 0,0-2 0 0 0,0 1 0 0 0,1-2 0 0 0,0-1-1 0 0,0-1 1 0 0,0 0 0 0 0,0-2 0 0 0,1 0 0 0 0,13-2 19 0 0,77-5-8211 0 0,-93 3-3681 0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23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35 995 3465 0 0,'0'0'2056'0'0,"0"0"-111"0"0,0 0-88 0 0,0 0-26 0 0,0 0-112 0 0,0 0-232 0 0,0 0-152 0 0,0 0-154 0 0,0 0-130 0 0,0 0-73 0 0,0 0-127 0 0,-5-3-100 0 0,-18-11-77 0 0,16-23 1213 0 0,10 17-1647 0 0,0 0 1 0 0,1 0 0 0 0,1 1-1 0 0,0 0 1 0 0,2 0 0 0 0,0 0-1 0 0,2 1 1 0 0,0 0 0 0 0,0 0-1 0 0,2 1 1 0 0,11-15-241 0 0,10-19 236 0 0,-20 29-177 0 0,1 0 1 0 0,0 0-1 0 0,2 2 1 0 0,1 0 0 0 0,1 0-1 0 0,0 2 1 0 0,1 0-1 0 0,1 1 1 0 0,1 1-1 0 0,0 0 1 0 0,17-8-60 0 0,-36 23-1 0 0,1-1 0 0 0,0 1 1 0 0,0-1-1 0 0,0 1 1 0 0,0 0-1 0 0,0 0 1 0 0,0 0-1 0 0,1 0 0 0 0,-1 0 1 0 0,0 1-1 0 0,0-1 1 0 0,1 1-1 0 0,-1-1 0 0 0,1 1 1 0 0,-1 0-1 0 0,0 0 1 0 0,1 0-1 0 0,-1 0 0 0 0,0 0 1 0 0,1 1-1 0 0,-1-1 1 0 0,0 1-1 0 0,1-1 0 0 0,-1 1 1 0 0,0 0-1 0 0,0 0 1 0 0,0 0-1 0 0,0 0 1 0 0,0 0-1 0 0,0 1 0 0 0,0-1 1 0 0,0 1-1 0 0,0-1 1 0 0,0 1-1 0 0,-1-1 0 0 0,1 1 1 0 0,-1 0-1 0 0,1 0 1 0 0,-1 0-1 0 0,0 0 0 0 0,0 0 1 0 0,0 0-1 0 0,0 0 1 0 0,0 0-1 0 0,0 2 1 0 0,5 18 42 0 0,-2 1 0 0 0,-1 0 0 0 0,0 0 0 0 0,-2 0 0 0 0,-1 0 0 0 0,0 1 0 0 0,-2-1-1 0 0,-1 0 1 0 0,-2 8-42 0 0,-14 92-17 0 0,15-66-10 0 0,4-56 9 0 0,0-1 19 0 0,0 0-6 0 0,0 0 31 0 0,0 0-22 0 0,0 0-5 0 0,0-5-88 0 0,65-106 105 0 0,114-146 1 0 0,-4 54-37 0 0,-172 200 21 0 0,-3 2-1 0 0,0 1 0 0 0,0-1 1 0 0,0 1-1 0 0,0-1 0 0 0,0 1 1 0 0,0-1-1 0 0,0 1 0 0 0,0-1 1 0 0,0 1-1 0 0,0-1 1 0 0,0 1-1 0 0,0-1 0 0 0,1 1 1 0 0,-1-1-1 0 0,0 1 0 0 0,0-1 1 0 0,0 1-1 0 0,1 0 0 0 0,-1-1 1 0 0,0 1-1 0 0,1-1 0 0 0,-1 1 1 0 0,0 0-1 0 0,1-1 1 0 0,-1 1-1 0 0,1 0 0 0 0,-1-1 1 0 0,1 1-1 0 0,-1 0 0 0 0,0 0 1 0 0,1-1-1 0 0,-1 1 0 0 0,1 0 1 0 0,-1 0-1 0 0,1 0 1 0 0,-1 0-1 0 0,1 0 0 0 0,-1 0 1 0 0,1 0-1 0 0,-1 0 0 0 0,1 0 1 0 0,-1 0-1 0 0,1 0 0 0 0,-1 0 1 0 0,1 0-1 0 0,-1 0 0 0 0,1 0 1 0 0,-1 0-1 0 0,1 1 1 0 0,-1-1-1 0 0,1 0 0 0 0,-1 0 1 0 0,1 0-1 0 0,-1 1 0 0 0,1-1 1 0 0,-1 0-1 0 0,0 1 0 0 0,1-1 1 0 0,-1 0-1 0 0,0 1 1 0 0,1-1-1 0 0,-1 1 0 0 0,0-1 1 0 0,1 0-1 0 0,-1 1 0 0 0,0-1 1 0 0,0 1-1 0 0,0-1 0 0 0,1 1 0 0 0,-4 28 33 0 0,0 0-1 0 0,-2 0 0 0 0,-1-1 1 0 0,-1 0-1 0 0,-9 22-32 0 0,-11 49 116 0 0,19-64-111 0 0,2 1 0 0 0,1 0 0 0 0,2-1 0 0 0,1 1 0 0 0,2 0 0 0 0,2 4-5 0 0,22-5-1195 0 0,6-31-7930 0 0,-26-4-2018 0 0</inkml:trace>
  <inkml:trace contextRef="#ctx0" brushRef="#br0" timeOffset="382.864">1154 417 14819 0 0,'0'0'1170'0'0,"0"0"-391"0"0,0 0-127 0 0,0 0 71 0 0,0 0 94 0 0,0 0 7 0 0,0 0-133 0 0,0 0-154 0 0,0 0-134 0 0,0 0-88 0 0,0 0-56 0 0,0 0-18 0 0,0 0-24 0 0,-5 29 12 0 0,-15 93 21 0 0,19-27 382 0 0,1-88-587 0 0,1 1 0 0 0,0 0 0 0 0,1-1 0 0 0,0 1 0 0 0,0-1 0 0 0,1 0 0 0 0,-1 0 0 0 0,2 0 0 0 0,-1 0 0 0 0,1 0 0 0 0,0-1 0 0 0,0 1 0 0 0,1-1-1 0 0,-1 0 1 0 0,2-1 0 0 0,-1 1 0 0 0,1-1 0 0 0,-1 0 0 0 0,1 0 0 0 0,1-1 0 0 0,-1 0 0 0 0,1 0 0 0 0,-1 0 0 0 0,1-1 0 0 0,0 0 0 0 0,0 0 0 0 0,1-1 0 0 0,-1 1 0 0 0,0-2 0 0 0,1 1-1 0 0,0-1 1 0 0,-1 0 0 0 0,6-1-45 0 0,-4 0 84 0 0,-1 0-1 0 0,1-1 1 0 0,-1 0-1 0 0,0-1 1 0 0,1 0-1 0 0,-1 0 1 0 0,0-1-1 0 0,0 0 1 0 0,0 0 0 0 0,-1-1-1 0 0,1 0 1 0 0,-1 0-1 0 0,0-1 1 0 0,0 1-1 0 0,0-2 1 0 0,1-1-84 0 0,10-11 113 0 0,-1 0 0 0 0,0-2 1 0 0,-1 0-1 0 0,-2-1 0 0 0,0 0 1 0 0,-1-1-1 0 0,-1 0 0 0 0,-1-2 1 0 0,-1 1-1 0 0,-1-1 1 0 0,-1 0-1 0 0,3-17-113 0 0,-8 28 17 0 0,-1 1 1 0 0,0-1-1 0 0,-1 0 0 0 0,0 0 1 0 0,-1 0-1 0 0,0 0 0 0 0,-1 1 1 0 0,-1-1-1 0 0,-1-5-17 0 0,3 17-33 0 0,0 0-1 0 0,-1-1 1 0 0,1 1-1 0 0,-1-1 1 0 0,1 1 0 0 0,-1 0-1 0 0,1-1 1 0 0,-1 1-1 0 0,0 0 1 0 0,0 0 0 0 0,1-1-1 0 0,-1 1 1 0 0,0 0 0 0 0,0 0-1 0 0,0 0 1 0 0,0 0-1 0 0,-1 0 1 0 0,1 0 0 0 0,0 0-1 0 0,0 1 1 0 0,0-1-1 0 0,-1 0 1 0 0,1 1 0 0 0,0-1-1 0 0,-1 1 1 0 0,1-1-1 0 0,-1 1 1 0 0,1 0 0 0 0,0-1-1 0 0,-1 1 1 0 0,1 0-1 0 0,-1 0 1 0 0,1 0 33 0 0,-28 15-8077 0 0,25-4-3693 0 0</inkml:trace>
  <inkml:trace contextRef="#ctx0" brushRef="#br0" timeOffset="1130.49">2274 374 2953 0 0,'0'0'1888'0'0,"0"0"-84"0"0,0 0 41 0 0,0 0 77 0 0,0 0-15 0 0,0 0-174 0 0,0 0-207 0 0,0 0-264 0 0,0 0-226 0 0,0 0-185 0 0,0 0-126 0 0,0 0-58 0 0,0 0-32 0 0,0-10-18 0 0,1-35-13 0 0,-2 44-538 0 0,1 0 0 0 0,0-1 0 0 0,0 1-1 0 0,-1 0 1 0 0,1-1 0 0 0,0 1 0 0 0,-1 0-1 0 0,0 0 1 0 0,1-1 0 0 0,-1 1 0 0 0,0 0-1 0 0,1 0 1 0 0,-1 0 0 0 0,0 0 0 0 0,0 0-1 0 0,0 0 1 0 0,0 0 0 0 0,0 0 0 0 0,0 1-1 0 0,0-1 1 0 0,0 0 0 0 0,0 0-1 0 0,-1 1 1 0 0,1-1 0 0 0,0 1 0 0 0,0-1-1 0 0,-1 1 1 0 0,1-1 0 0 0,0 1 0 0 0,0 0-1 0 0,-1 0 1 0 0,1 0 0 0 0,0 0 0 0 0,-1 0-1 0 0,0 0-65 0 0,-2-1 113 0 0,-10 2-44 0 0,0 0-1 0 0,0 1 1 0 0,0 0 0 0 0,1 1-1 0 0,-1 1 1 0 0,1 0-1 0 0,-1 1 1 0 0,1 0 0 0 0,1 1-1 0 0,-1 0 1 0 0,1 1 0 0 0,-11 9-69 0 0,17-13 19 0 0,-58 39 86 0 0,63-41-104 0 0,0 0 0 0 0,-1 0-1 0 0,1 0 1 0 0,0 0 0 0 0,0 0 0 0 0,0 0-1 0 0,0 0 1 0 0,0 0 0 0 0,0 1-1 0 0,0-1 1 0 0,0 0 0 0 0,0 1-1 0 0,1-1 1 0 0,-1 1 0 0 0,0-1-1 0 0,1 1 1 0 0,0-1 0 0 0,-1 1-1 0 0,1-1 1 0 0,0 1 0 0 0,-1 0-1 0 0,1-1 1 0 0,0 1 0 0 0,0-1 0 0 0,1 1-1 0 0,-1-1 1 0 0,0 1 0 0 0,0 0-1 0 0,1-1 1 0 0,-1 1 0 0 0,1-1-1 0 0,-1 1 1 0 0,1-1 0 0 0,0 1-1 0 0,-1-1 1 0 0,1 0 0 0 0,0 1-1 0 0,0-1 1 0 0,0 0 0 0 0,0 0-1 0 0,0 1 0 0 0,49 44 42 0 0,10-12 28 0 0,-52-31-54 0 0,0 0 1 0 0,0 0 0 0 0,-1 0 0 0 0,1 1 0 0 0,-1 1 0 0 0,0-1 0 0 0,0 1 0 0 0,-1 0-1 0 0,1 1 1 0 0,-1-1 0 0 0,0 1 0 0 0,-1 1 0 0 0,1-1 0 0 0,-1 1 0 0 0,0 0 0 0 0,-1 0-1 0 0,0 0 1 0 0,0 1 0 0 0,0-1 0 0 0,-1 1 0 0 0,0 0 0 0 0,-1 0 0 0 0,0 0 0 0 0,0 3-17 0 0,-1-7 33 0 0,0 0 1 0 0,-1 0 0 0 0,1 0 0 0 0,-1 0 0 0 0,0 0-1 0 0,0 0 1 0 0,-1 0 0 0 0,1 0 0 0 0,-1 0 0 0 0,0 0 0 0 0,0 0-1 0 0,0 0 1 0 0,0 0 0 0 0,-1 0 0 0 0,0-1 0 0 0,0 1-1 0 0,0 0 1 0 0,0-1 0 0 0,0 0 0 0 0,-1 1 0 0 0,1-1 0 0 0,-1 0-1 0 0,0 0 1 0 0,0-1 0 0 0,-3 3-34 0 0,-12 6 40 0 0,0 0 0 0 0,-1-1 0 0 0,-1-1 0 0 0,0-1 1 0 0,0 0-1 0 0,0-2 0 0 0,-1 0 0 0 0,0-1 0 0 0,0-2 0 0 0,0 0 0 0 0,-1-1 0 0 0,1-1 0 0 0,-1-1 0 0 0,1-1 0 0 0,-2-1-39 0 0,-69-24-267 0 0,76 1-1962 0 0,17 9-6886 0 0,3 14-2502 0 0</inkml:trace>
  <inkml:trace contextRef="#ctx0" brushRef="#br0" timeOffset="1525.93">2911 1 15875 0 0,'0'0'2078'0'0,"0"0"-900"0"0,0 0-433 0 0,0 0 9 0 0,0 0 154 0 0,0 0 72 0 0,0 0-92 0 0,0 0-224 0 0,0 0-138 0 0,0 0-29 0 0,0 0 3 0 0,0 0 2 0 0,0 0-69 0 0,1 20-73 0 0,-4 138 469 0 0,-36 265-57 0 0,13-230-783 0 0,17-174-972 0 0,8-19 715 0 0,-1-9-1498 0 0,-4-18-1660 0 0,1 9-3340 0 0,3 10-4534 0 0</inkml:trace>
  <inkml:trace contextRef="#ctx0" brushRef="#br0" timeOffset="1781.005">2497 363 12547 0 0,'0'0'2742'0'0,"0"0"-1318"0"0,0 0-667 0 0,0 0-42 0 0,0 0 200 0 0,0 0 251 0 0,0 0 115 0 0,0 0-75 0 0,0 0-166 0 0,0 0-197 0 0,0 0-158 0 0,39 3-116 0 0,123 10-85 0 0,56-14 700 0 0,-196-1-1554 0 0,59-2 873 0 0,-27 3-6339 0 0,-44 1-5801 0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26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220 822 2873 0 0,'0'0'2539'0'0,"0"0"-485"0"0,0 0-177 0 0,0 0 14 0 0,0 0 2 0 0,0 0-177 0 0,0 0-234 0 0,0 0-234 0 0,0 0-220 0 0,0 0-176 0 0,0 0-162 0 0,0 0-110 0 0,0 0-134 0 0,-27 6-113 0 0,-82 21-58 0 0,106-27-262 0 0,1 1 0 0 0,-1-1 0 0 0,0 1 0 0 0,0 0 0 0 0,1 0 0 0 0,-1 0 0 0 0,1 1 0 0 0,-1-1 0 0 0,1 0 0 0 0,0 1 0 0 0,-1 0 0 0 0,1-1 0 0 0,0 1 0 0 0,0 0 0 0 0,0 0 0 0 0,0 0 0 0 0,1 0 0 0 0,-1 1 0 0 0,1-1 0 0 0,-1 0 0 0 0,1 1 0 0 0,0-1 0 0 0,-1 1 0 0 0,1 1-13 0 0,-3 6 42 0 0,-1 1 1 0 0,0 1-1 0 0,1 1 1 0 0,0-1 0 0 0,1 1-1 0 0,1 0 1 0 0,0-1-1 0 0,0 1 1 0 0,1 0-1 0 0,1 0 1 0 0,0 0-1 0 0,1 0 1 0 0,2 10-43 0 0,-2-17 39 0 0,0 0-1 0 0,1 1 1 0 0,0-1 0 0 0,0-1-1 0 0,0 1 1 0 0,1 0 0 0 0,-1-1-1 0 0,1 1 1 0 0,1-1 0 0 0,-1 0 0 0 0,1 0-1 0 0,0 0 1 0 0,0 0 0 0 0,0-1-1 0 0,1 1 1 0 0,0-1 0 0 0,0 0-1 0 0,0-1 1 0 0,0 1 0 0 0,0-1-1 0 0,1 0 1 0 0,-1 0 0 0 0,1-1-1 0 0,0 0 1 0 0,0 0 0 0 0,0 0-1 0 0,3 0-38 0 0,0 0 88 0 0,-1-1 0 0 0,1 0-1 0 0,1 0 1 0 0,-1-1-1 0 0,0 0 1 0 0,0-1-1 0 0,0 0 1 0 0,0 0 0 0 0,0-1-1 0 0,-1 0 1 0 0,1 0-1 0 0,0-1 1 0 0,-1-1-1 0 0,0 1 1 0 0,1-1 0 0 0,-2-1-1 0 0,1 1 1 0 0,0-1-1 0 0,-1-1 1 0 0,0 1-1 0 0,0-1 1 0 0,0 0 0 0 0,-1-1-1 0 0,0 0 1 0 0,0 0-1 0 0,-1 0 1 0 0,0-1-1 0 0,0 1 1 0 0,-1-1 0 0 0,0 0-1 0 0,0-1 1 0 0,-1 1-1 0 0,0-1 1 0 0,0 1-1 0 0,-1-1 1 0 0,0 0 0 0 0,-1 0-1 0 0,0 0 1 0 0,0-4-88 0 0,-1 3-70 0 0,0 0 0 0 0,0 0 0 0 0,-1-1 1 0 0,-1 1-1 0 0,0 0 0 0 0,0 0 0 0 0,0 0 0 0 0,-2 0 1 0 0,1 1-1 0 0,-1-1 0 0 0,0 1 0 0 0,-1 0 0 0 0,0 0 1 0 0,-1 1-1 0 0,0-1 0 0 0,0 1 0 0 0,-1 0 0 0 0,0 1 1 0 0,0-1-1 0 0,0 2 0 0 0,-1-1 0 0 0,0 1 0 0 0,-1 0 0 0 0,0 0 1 0 0,1 1-1 0 0,-2 1 0 0 0,1-1 0 0 0,0 1 0 0 0,-1 1 1 0 0,0 0-1 0 0,0 0 0 0 0,0 1 0 0 0,0 0 0 0 0,0 1 1 0 0,0 0-1 0 0,0 1 0 0 0,-1 0 0 0 0,-7 1 70 0 0,-46 31-3350 0 0,33 3-5469 0 0,23-22-2549 0 0</inkml:trace>
  <inkml:trace contextRef="#ctx0" brushRef="#br0" timeOffset="343.224">621 1146 11570 0 0,'0'0'1125'0'0,"0"0"-276"0"0,0 0 79 0 0,0 0 201 0 0,0 0 114 0 0,0 0-50 0 0,0 0-190 0 0,0 0-172 0 0,0 0-128 0 0,0 0-83 0 0,0 0-28 0 0,0 0-21 0 0,-10 18-32 0 0,-30 57-7 0 0,30-57-36 0 0,10-18-8 0 0,0 0 31 0 0,3-19 1648 0 0,14-37-1923 0 0,2 1-1 0 0,3 1 1 0 0,3 2 0 0 0,1 0 0 0 0,17-22-244 0 0,83-83 112 0 0,-126 157-137 0 0,0 0 0 0 0,0 1 0 0 0,0-1 0 0 0,0 0 0 0 0,1 0 0 0 0,-1 0 0 0 0,0 1 0 0 0,0-1 0 0 0,0 0 0 0 0,1 0 0 0 0,-1 0 0 0 0,0 0 0 0 0,0 0 1 0 0,0 0-1 0 0,1 1 0 0 0,-1-1 0 0 0,0 0 0 0 0,0 0 0 0 0,1 0 0 0 0,-1 0 0 0 0,0 0 0 0 0,0 0 0 0 0,1 0 0 0 0,-1 0 0 0 0,0 0 0 0 0,0 0 0 0 0,0 0 0 0 0,1 0 0 0 0,-1 0 0 0 0,0 0 1 0 0,0 0-1 0 0,1 0 0 0 0,-1 0 0 0 0,0-1 0 0 0,0 1 0 0 0,1 0 0 0 0,-1 0 0 0 0,0 0 0 0 0,0 0 0 0 0,0 0 0 0 0,1-1 0 0 0,-1 1 0 0 0,0 0 0 0 0,0 0 0 0 0,0 0 25 0 0,1 10-26 0 0,1 4-655 0 0,11 71-1754 0 0,-6-57-1666 0 0,2-2-3845 0 0,-5-17-3363 0 0</inkml:trace>
  <inkml:trace contextRef="#ctx0" brushRef="#br0" timeOffset="787.444">1495 113 14643 0 0,'0'0'1554'0'0,"0"0"-398"0"0,0 0-170 0 0,0 0-4 0 0,0 0 80 0 0,0 0-34 0 0,0 0-177 0 0,0 0-212 0 0,0 0-146 0 0,0 0-66 0 0,0 0 5 0 0,0 0 67 0 0,0 0 24 0 0,2 8-8 0 0,21 324 2334 0 0,-19-222-2757 0 0,-5 1-1 0 0,-5-1 0 0 0,-10 44-91 0 0,0 48 91 0 0,15-147-3826 0 0,1-63 2720 0 0,-1-17-2158 0 0,-2 9-3150 0 0,1 8-5002 0 0</inkml:trace>
  <inkml:trace contextRef="#ctx0" brushRef="#br0" timeOffset="1041.896">1058 768 10194 0 0,'0'0'3169'0'0,"0"0"-1773"0"0,0 0-570 0 0,0 0 131 0 0,0 0 153 0 0,0 0 42 0 0,0 0-86 0 0,34-8-160 0 0,106-27-123 0 0,102 4 1486 0 0,15 1-2700 0 0,-194 11-1321 0 0,-27-3-6078 0 0,-28 17-3320 0 0</inkml:trace>
  <inkml:trace contextRef="#ctx0" brushRef="#br0" timeOffset="1409.732">2089 159 10898 0 0,'0'0'5630'0'0,"0"0"-3430"0"0,0 0-1212 0 0,0 0-241 0 0,0 0-3 0 0,0 0 96 0 0,0 0-46 0 0,0 0-109 0 0,-15 34-89 0 0,-45 110-69 0 0,20-18 303 0 0,25-71-702 0 0,2 1 1 0 0,3 0 0 0 0,3 0 0 0 0,2 1-1 0 0,2 0 1 0 0,4 22-129 0 0,-2-72-1 0 0,1 0 0 0 0,0-1 0 0 0,1 1 0 0 0,-1 0 0 0 0,1-1 0 0 0,1 1 0 0 0,-1-1 0 0 0,1 1 1 0 0,0-1-1 0 0,1 0 0 0 0,-1 1 0 0 0,1-1 0 0 0,0-1 0 0 0,1 1 0 0 0,0 0 0 0 0,-1-1 0 0 0,2 0 0 0 0,-1 1 0 0 0,1-2 0 0 0,-1 1 0 0 0,1-1 0 0 0,1 1 0 0 0,-1-1 1 0 0,1-1-1 0 0,-1 1 0 0 0,1-1 0 0 0,0 0 0 0 0,0 0 0 0 0,0-1 0 0 0,6 2 1 0 0,-1-4 17 0 0,1-1 1 0 0,-1 0-1 0 0,0-1 0 0 0,0 0 1 0 0,0-1-1 0 0,0 0 0 0 0,0-1 1 0 0,-1 0-1 0 0,1-1 0 0 0,-1 0 1 0 0,0 0-1 0 0,-1-1 0 0 0,1-1 1 0 0,-1 0-1 0 0,0 0 0 0 0,-1 0 1 0 0,1-2-18 0 0,53-35 72 0 0,40-13-34 0 0,-100 58-32 0 0,0 1 0 0 0,-1-1 0 0 0,1 1-1 0 0,0 0 1 0 0,-1-1 0 0 0,1 1-1 0 0,-1 0 1 0 0,0 0 0 0 0,0 0 0 0 0,0 0-1 0 0,0 0 1 0 0,0 0 0 0 0,0 0-1 0 0,0 0 1 0 0,-1 1 0 0 0,1-1 0 0 0,-1 0-1 0 0,1 0 1 0 0,-1 1 0 0 0,0-1 0 0 0,0 0-1 0 0,0 1 1 0 0,0-1 0 0 0,0 0-1 0 0,-1 0 1 0 0,1 1 0 0 0,-1-1 0 0 0,0 0-1 0 0,1 0 1 0 0,-1 0 0 0 0,0 1-6 0 0,0 11 44 0 0,-11 124 132 0 0,12-136-218 0 0,1 0 0 0 0,0 0-1 0 0,0 1 1 0 0,0-1 0 0 0,0 0 0 0 0,0 0 0 0 0,0 0 0 0 0,0 0 0 0 0,1 0 0 0 0,-1 0-1 0 0,1 0 1 0 0,-1-1 0 0 0,1 1 0 0 0,0 0 0 0 0,0-1 0 0 0,-1 0 0 0 0,1 1 0 0 0,0-1-1 0 0,1 0 1 0 0,-1 0 0 0 0,0 0 0 0 0,0 0 0 0 0,0 0 0 0 0,0 0 0 0 0,1-1 0 0 0,-1 1-1 0 0,0-1 1 0 0,3 0 42 0 0,17-3-3318 0 0,0-9-3679 0 0,-15 5-4781 0 0</inkml:trace>
  <inkml:trace contextRef="#ctx0" brushRef="#br0" timeOffset="1685.542">2923 784 14851 0 0,'0'0'1498'0'0,"0"0"-370"0"0,0 0-68 0 0,0 0-55 0 0,0 0-123 0 0,0 0-152 0 0,0 0-253 0 0,0 0-185 0 0,0 0-108 0 0,-26 32-64 0 0,-81 103-52 0 0,71-70-10 0 0,35-55-50 0 0,0-5-8 0 0,0-1 1 0 0,0 0-1 0 0,1 1 1 0 0,-1-1-1 0 0,1 0 1 0 0,0 1-1 0 0,0-1 1 0 0,0 1-1 0 0,0-1 1 0 0,1 1-1 0 0,0-1 1 0 0,0 0-1 0 0,0 1 1 0 0,0-1-1 0 0,1 0 1 0 0,0 0-1 0 0,0 0 1 0 0,0 0-1 0 0,0 0 1 0 0,0-1-1 0 0,1 1 1 0 0,0 0-1 0 0,0-1 1 0 0,0 0-1 0 0,0 0 1 0 0,0 0-1 0 0,1 0 1 0 0,-1 0-1 0 0,4 1 0 0 0,0-1 89 0 0,0 0 0 0 0,1-1 0 0 0,-1 0 0 0 0,1 0-1 0 0,-1-1 1 0 0,1 0 0 0 0,0 0 0 0 0,-1-1 0 0 0,1 0-1 0 0,0 0 1 0 0,-1-1 0 0 0,1 0 0 0 0,0-1-1 0 0,-1 1 1 0 0,1-1 0 0 0,-1-1 0 0 0,0 1 0 0 0,0-1-1 0 0,0 0 1 0 0,0-1 0 0 0,0 0 0 0 0,-1 0 0 0 0,0 0-1 0 0,1-1 1 0 0,-2 0 0 0 0,4-3-89 0 0,-3 0 96 0 0,0 0 1 0 0,0 0-1 0 0,-1-1 1 0 0,0 1-1 0 0,0-1 1 0 0,-1 0-1 0 0,0-1 0 0 0,-1 1 1 0 0,0-1-1 0 0,-1 1 1 0 0,0-1-1 0 0,0 0 1 0 0,-1 0-1 0 0,0 0 0 0 0,-1 0 1 0 0,0 0-1 0 0,0 0 1 0 0,-1 0-1 0 0,-1 0 1 0 0,0 0-1 0 0,0 1 1 0 0,0-1-1 0 0,-4-6-96 0 0,-37-51-1746 0 0,-27 27-3444 0 0,57 39-6054 0 0</inkml:trace>
  <inkml:trace contextRef="#ctx0" brushRef="#br0" timeOffset="2326.658">3624 818 13779 0 0,'0'0'3349'0'0,"0"0"-1757"0"0,0 0-457 0 0,0 0 85 0 0,0 0-24 0 0,0 0-94 0 0,0 0-196 0 0,0 0-281 0 0,0 0-205 0 0,0 0-181 0 0,0 0-121 0 0,0 0-66 0 0,-35-9-10 0 0,-109-23-3 0 0,141 31-39 0 0,1 1 1 0 0,-1-1-1 0 0,1 0 1 0 0,-1 1 0 0 0,1 0-1 0 0,-1-1 1 0 0,1 1 0 0 0,-1 0-1 0 0,1 0 1 0 0,-1 1-1 0 0,1-1 1 0 0,-1 1 0 0 0,1-1-1 0 0,-1 1 1 0 0,1 0 0 0 0,-1-1-1 0 0,1 1 1 0 0,0 1-1 0 0,-1-1 1 0 0,1 0 0 0 0,0 0-1 0 0,0 1 1 0 0,0-1 0 0 0,0 1-1 0 0,0 0 1 0 0,0 0-1 0 0,1 0 1 0 0,-1 0 0 0 0,0 0-1 0 0,1 0 1 0 0,0 0 0 0 0,-1 0-1 0 0,1 1 0 0 0,-6 8 5 0 0,-5 2-34 0 0,2 1 0 0 0,0-1 0 0 0,0 2 0 0 0,2-1 0 0 0,-1 1 0 0 0,2 1 0 0 0,0-1 0 0 0,1 1 0 0 0,1 0 0 0 0,0 1 0 0 0,1-1 0 0 0,1 1 0 0 0,0 0 0 0 0,2 0 0 0 0,0 0 0 0 0,1 15 29 0 0,1-27 6 0 0,1 1 1 0 0,0-1-1 0 0,0 0 1 0 0,0 0 0 0 0,0 0-1 0 0,1-1 1 0 0,0 1-1 0 0,0-1 1 0 0,1 1-1 0 0,-1-1 1 0 0,1 0 0 0 0,0 0-1 0 0,0 0 1 0 0,0-1-1 0 0,0 0 1 0 0,0 0-1 0 0,1 0 1 0 0,0 0 0 0 0,0 0-1 0 0,0-1 1 0 0,0 0-1 0 0,0 0 1 0 0,0 0-1 0 0,0-1 1 0 0,0 0 0 0 0,1 0-1 0 0,-1 0 1 0 0,1-1-1 0 0,-1 1 1 0 0,1-1-1 0 0,-1-1 1 0 0,0 1 0 0 0,1-1-1 0 0,-1 0 1 0 0,0 0-1 0 0,1 0 1 0 0,-1-1-1 0 0,0 0 1 0 0,0 0-1 0 0,4-2-6 0 0,118-94 1187 0 0,-48 32-212 0 0,-78 66-974 0 0,0-1 0 0 0,0 0 0 0 0,0 0 0 0 0,0 1-1 0 0,1-1 1 0 0,-1 1 0 0 0,0-1 0 0 0,0 1 0 0 0,1-1 0 0 0,-1 1-1 0 0,0 0 1 0 0,0 0 0 0 0,1-1 0 0 0,-1 1 0 0 0,0 0 0 0 0,1 0 0 0 0,-1 0-1 0 0,0 1 1 0 0,0-1 0 0 0,1 0 0 0 0,-1 0 0 0 0,0 1 0 0 0,1-1-1 0 0,-1 1 1 0 0,0-1 0 0 0,0 1 0 0 0,0-1 0 0 0,0 1 0 0 0,0 0-1 0 0,1 0 1 0 0,-1-1 0 0 0,0 1 0 0 0,-1 0 0 0 0,1 0 0 0 0,0 0-1 0 0,0 0 1 0 0,0 0 0 0 0,0 0 0 0 0,-1 0 0 0 0,1 1 0 0 0,-1-1-1 0 0,1 0 1 0 0,-1 0 0 0 0,1 0 0 0 0,-1 1 0 0 0,1-1 0 0 0,-1 1-1 0 0,15 64 49 0 0,-15-65-47 0 0,10 376-522 0 0,-1-283 332 0 0,3 9-1 0 0,-5 0 0 0 0,-5 42 189 0 0,-3-130-5 0 0,-1 0 1 0 0,0 1-1 0 0,-1-1 0 0 0,0 0 0 0 0,-2 0 0 0 0,1-1 0 0 0,-2 0 0 0 0,0 1 0 0 0,-3 2 5 0 0,7-11 0 0 0,-1-1 0 0 0,-1 0 0 0 0,1 1 0 0 0,-1-2 0 0 0,1 1 0 0 0,-1 0 0 0 0,-1-1 0 0 0,1 0 0 0 0,-1 1 0 0 0,0-2 0 0 0,1 1 0 0 0,-2-1 0 0 0,1 1 0 0 0,0-2 0 0 0,-1 1-1 0 0,1 0 1 0 0,-1-1 0 0 0,0 0 0 0 0,0 0 0 0 0,0-1 0 0 0,0 0 0 0 0,0 0 0 0 0,0 0 0 0 0,-2-1 0 0 0,3 0 2 0 0,-1 0 1 0 0,0 0-1 0 0,0-1 0 0 0,1 0 1 0 0,-1 0-1 0 0,0 0 0 0 0,1-1 1 0 0,-1 1-1 0 0,1-1 0 0 0,0-1 1 0 0,0 1-1 0 0,0-1 0 0 0,0 0 1 0 0,0 0-1 0 0,0-1 0 0 0,1 1 1 0 0,-1-1-1 0 0,1 0 0 0 0,0 0 1 0 0,0 0-1 0 0,1-1 0 0 0,-1 1 1 0 0,1-1-1 0 0,-2-5-2 0 0,0 2 4 0 0,1 0 0 0 0,0-1 0 0 0,1 1 0 0 0,0-1 0 0 0,1 0 0 0 0,-1 0 1 0 0,2 0-1 0 0,-1 0 0 0 0,1 0 0 0 0,1 0 0 0 0,-1 0 0 0 0,2-1 0 0 0,-1 1 0 0 0,1 0 0 0 0,1 0 0 0 0,-1 0 0 0 0,2 0 0 0 0,-1 0 0 0 0,3-6-4 0 0,11-12 17 0 0,2 0 0 0 0,0 1 0 0 0,1 1 0 0 0,2 1 0 0 0,0 1 0 0 0,2 1 0 0 0,0 0 0 0 0,2 2 0 0 0,0 1 0 0 0,1 1 0 0 0,23-11-17 0 0,101-58-2293 0 0,-100 60 623 0 0,-30 15-4834 0 0,-6 4-5883 0 0</inkml:trace>
  <inkml:trace contextRef="#ctx0" brushRef="#br0" timeOffset="4634.182">4198 1019 0 0 0,'0'0'251'0'0,"0"0"223"0"0,0 0 29 0 0,0 0 48 0 0,0 0 69 0 0,0 0 92 0 0,6-7 122 0 0,3-3-504 0 0,14-19 1183 0 0,-5 10 2689 0 0,-20 21 3513 0 0,-6 4-3936 0 0,-44 47-3598 0 0,46-44-170 0 0,0 1 1 0 0,0-1-1 0 0,0 1 1 0 0,1 0-1 0 0,1 0 1 0 0,0 1-1 0 0,0 0 1 0 0,1-1-1 0 0,1 1 1 0 0,0 0-1 0 0,0 0 1 0 0,1 0-1 0 0,0 0 1 0 0,1 1-1 0 0,0-1 1 0 0,2 9-12 0 0,-1-16 15 0 0,0 0 0 0 0,0 0 0 0 0,1-1 0 0 0,-1 1 0 0 0,1 0 1 0 0,0-1-1 0 0,0 1 0 0 0,0-1 0 0 0,0 1 0 0 0,1-1 0 0 0,-1 0 1 0 0,1 0-1 0 0,0 0 0 0 0,0 0 0 0 0,0-1 0 0 0,0 1 0 0 0,1-1 1 0 0,-1 0-1 0 0,1 0 0 0 0,-1 0 0 0 0,1 0 0 0 0,0-1 0 0 0,0 0 1 0 0,0 1-1 0 0,-1-1 0 0 0,1 0 0 0 0,3 0-15 0 0,3 0 117 0 0,0 0 0 0 0,0 0 0 0 0,0 0 0 0 0,0-1 1 0 0,0-1-1 0 0,0 0 0 0 0,0 0 0 0 0,0-1 0 0 0,0 0 0 0 0,5-3-117 0 0,1 0 104 0 0,-1-1 0 0 0,0 0 0 0 0,0-1 0 0 0,-1 0-1 0 0,0-2 1 0 0,0 0 0 0 0,-1 0 0 0 0,0-1 0 0 0,-1 0 0 0 0,0-1 0 0 0,-1-1-1 0 0,0 0 1 0 0,0-1 0 0 0,-1 0 0 0 0,-1 0 0 0 0,-1-1 0 0 0,0 0 0 0 0,0 0 0 0 0,-1-1-1 0 0,-1 0 1 0 0,-1 0 0 0 0,0-1 0 0 0,-1 0 0 0 0,-1 1 0 0 0,0-1 0 0 0,-1-1 0 0 0,0-9-104 0 0,-3 19-53 0 0,-1 0 1 0 0,1 1 0 0 0,-1-1-1 0 0,-1 1 1 0 0,1 0 0 0 0,-1 0-1 0 0,0 0 1 0 0,0 0 0 0 0,-1 0-1 0 0,0 1 1 0 0,0-1 0 0 0,0 1-1 0 0,-1 0 1 0 0,1 0 0 0 0,-1 1-1 0 0,0-1 1 0 0,-1 1 0 0 0,1 0-1 0 0,-1 1 1 0 0,0-1 0 0 0,0 1-1 0 0,0 0 1 0 0,0 1 0 0 0,0 0-1 0 0,-1-1 1 0 0,1 2 0 0 0,-1-1-1 0 0,1 1 1 0 0,-1 0 0 0 0,0 0-1 0 0,1 1 1 0 0,-1 0 0 0 0,0 0-1 0 0,0 1 1 0 0,1 0-1 0 0,-1 0 1 0 0,0 0 0 0 0,1 1-1 0 0,0 0 1 0 0,-1 0 0 0 0,-4 3 52 0 0,-79 53-2643 0 0,66-33-623 0 0,2 2-3289 0 0,9-10-4741 0 0</inkml:trace>
  <inkml:trace contextRef="#ctx0" brushRef="#br0" timeOffset="5320.009">4724 1184 5377 0 0,'0'0'3900'0'0,"0"0"-1813"0"0,0 0-798 0 0,0 0-12 0 0,0 0 172 0 0,0 0 28 0 0,0 0-221 0 0,0 0-283 0 0,0 0-195 0 0,0 0-125 0 0,0 0-54 0 0,0 0-21 0 0,0 0-45 0 0,18-31-61 0 0,56-96-62 0 0,-4 12 791 0 0,9-12-273 0 0,-79 127-938 0 0,0 0-1 0 0,0 0 1 0 0,0 1-1 0 0,0-1 1 0 0,1 0-1 0 0,-1 0 1 0 0,0 1-1 0 0,0-1 1 0 0,0 0-1 0 0,0 0 1 0 0,1 1-1 0 0,-1-1 1 0 0,0 0-1 0 0,0 0 0 0 0,1 0 1 0 0,-1 0-1 0 0,0 1 1 0 0,0-1-1 0 0,1 0 1 0 0,-1 0-1 0 0,0 0 1 0 0,1 0-1 0 0,-1 0 1 0 0,0 0-1 0 0,0 0 1 0 0,1 0-1 0 0,-1 0 1 0 0,0 0-1 0 0,1 0 1 0 0,-1 0-1 0 0,0 0 0 0 0,0 0 1 0 0,1 0-1 0 0,-1 0 1 0 0,0 0-1 0 0,1 0 1 0 0,-1 0-1 0 0,0 0 1 0 0,0 0-1 0 0,1-1 11 0 0,-1 10 45 0 0,-1 27 33 0 0,0-19-69 0 0,0 0 0 0 0,1 0 1 0 0,1 0-1 0 0,1 1 0 0 0,0-1 1 0 0,1 0-1 0 0,1-1 0 0 0,0 1 1 0 0,2-1-1 0 0,0 0 0 0 0,0 0-9 0 0,-4-12 48 0 0,1 0-1 0 0,-1 0 0 0 0,1-1 1 0 0,0 1-1 0 0,0-1 0 0 0,0 0 1 0 0,0 0-1 0 0,1 0 0 0 0,-1 0 1 0 0,1 0-1 0 0,0-1 0 0 0,0 0 1 0 0,0 0-1 0 0,0 0 1 0 0,0 0-1 0 0,0 0 0 0 0,0-1 1 0 0,1 0-1 0 0,-1 0 0 0 0,0 0 1 0 0,1 0-1 0 0,-1-1 0 0 0,1 0 1 0 0,-1 0-1 0 0,1 0 0 0 0,-1 0 1 0 0,1-1-1 0 0,-1 1 0 0 0,0-1 1 0 0,1 0-1 0 0,-1-1 0 0 0,0 1 1 0 0,1-1-1 0 0,-1 0 0 0 0,0 0 1 0 0,-1 0-1 0 0,1 0 0 0 0,0-1 1 0 0,0 0-1 0 0,2-2-47 0 0,11-14 210 0 0,0 0 1 0 0,-2-1-1 0 0,0-1 0 0 0,-1 0 1 0 0,-1-1-1 0 0,-2 0 0 0 0,0-1 1 0 0,-1 0-1 0 0,-1-1 0 0 0,4-19-210 0 0,-2-53-1139 0 0,-11 96 64 0 0,0 0-896 0 0,0 0-2915 0 0,0 0-7255 0 0</inkml:trace>
  <inkml:trace contextRef="#ctx0" brushRef="#br0" timeOffset="6108.932">5786 845 14435 0 0,'0'0'1506'0'0,"0"0"-393"0"0,0 0-128 0 0,0 0 64 0 0,0 0 17 0 0,0 0-107 0 0,0 0-187 0 0,0 0-168 0 0,-33 3-180 0 0,-104 10-96 0 0,70 8 19 0 0,57-14-286 0 0,1-2-44 0 0,1 0 0 0 0,-1 1 0 0 0,1 0 0 0 0,0 0 0 0 0,1 1-1 0 0,0 0 1 0 0,0 0 0 0 0,0 1 0 0 0,1 0 0 0 0,0 0 0 0 0,1 0 0 0 0,0 1 0 0 0,0 0 0 0 0,1 0-1 0 0,0 0 1 0 0,0 1 0 0 0,1-1 0 0 0,0 1 0 0 0,1 0 0 0 0,0 0 0 0 0,0 3-17 0 0,4-9 5 0 0,0-1 0 0 0,1 1 0 0 0,-1-1 0 0 0,1 1 0 0 0,0-1 0 0 0,0 0 0 0 0,0 0 0 0 0,0 0 0 0 0,0-1 0 0 0,0 1 0 0 0,1-1 0 0 0,0 0 0 0 0,-1 0 0 0 0,1 0 0 0 0,0 0 0 0 0,0 0 0 0 0,0-1 0 0 0,0 0 0 0 0,0 0 0 0 0,0 0 0 0 0,0 0 0 0 0,0-1 0 0 0,1 0 0 0 0,-1 0 0 0 0,0 0 0 0 0,0 0 0 0 0,1 0 0 0 0,-1-1 0 0 0,0 0 0 0 0,0 0 0 0 0,0 0 0 0 0,1-1-5 0 0,-3 2 9 0 0,22-4 78 0 0,1-2 0 0 0,-1-1-1 0 0,0-1 1 0 0,-1-1 0 0 0,0-1 0 0 0,-1-1 0 0 0,1-1-1 0 0,-2-1 1 0 0,0-1 0 0 0,-1-1 0 0 0,0 0-1 0 0,-1-2 1 0 0,-1 0 0 0 0,0-1 0 0 0,-1-2-87 0 0,37-30 166 0 0,-48 45-109 0 0,-6 5-63 0 0,0 1 0 0 0,0-1 1 0 0,0 0-1 0 0,0 0 0 0 0,0 1 1 0 0,0-1-1 0 0,0 0 1 0 0,0 1-1 0 0,1-1 0 0 0,-1 0 1 0 0,0 0-1 0 0,0 1 0 0 0,0-1 1 0 0,0 0-1 0 0,0 0 1 0 0,1 1-1 0 0,-1-1 0 0 0,0 0 1 0 0,0 0-1 0 0,0 0 0 0 0,1 1 1 0 0,-1-1-1 0 0,0 0 1 0 0,0 0-1 0 0,1 0 0 0 0,-1 0 1 0 0,0 1-1 0 0,0-1 0 0 0,1 0 1 0 0,-1 0-1 0 0,0 0 1 0 0,1 0-1 0 0,-1 0 0 0 0,0 0 1 0 0,0 0-1 0 0,1 0 0 0 0,-1 0 1 0 0,0 0-1 0 0,1 0 1 0 0,-1 0-1 0 0,0 0 0 0 0,1 0 1 0 0,-1 0-1 0 0,0 0 0 0 0,0 0 1 0 0,1-1-1 0 0,-1 1 1 0 0,0 0-1 0 0,0 0 0 0 0,1 0 1 0 0,-1 0-1 0 0,0-1 1 0 0,0 1-1 0 0,1 0 0 0 0,-1 0 1 0 0,0 0-1 0 0,0-1 0 0 0,0 1 1 0 0,1 0-1 0 0,-1 0 1 0 0,0-1-1 0 0,0 1 0 0 0,0 0 1 0 0,0 0-1 0 0,0-1 6 0 0,7 38-79 0 0,-8-30 73 0 0,1 0 0 0 0,0-1 0 0 0,0 1 0 0 0,1 0 0 0 0,0-1 0 0 0,0 1 0 0 0,0 0 0 0 0,1-1-1 0 0,0 0 1 0 0,0 1 0 0 0,1-1 0 0 0,-1 0 0 0 0,1 0 0 0 0,1 0 0 0 0,-1-1 0 0 0,1 1 0 0 0,0-1-1 0 0,1 0 1 0 0,-1 0 0 0 0,1 0 0 0 0,0 0 0 0 0,0-1 0 0 0,0 0 0 0 0,1 0 0 0 0,-1 0 0 0 0,1-1-1 0 0,0 0 1 0 0,0 0 0 0 0,0 0 0 0 0,1-1 0 0 0,3 1 6 0 0,-2-3 38 0 0,1 0 1 0 0,-1 0-1 0 0,1-1 0 0 0,-1-1 0 0 0,1 1 1 0 0,-1-1-1 0 0,0-1 0 0 0,0 1 0 0 0,0-1 1 0 0,0-1-1 0 0,0 0 0 0 0,0 0 1 0 0,-1 0-1 0 0,0-1 0 0 0,0 0 0 0 0,0 0 1 0 0,-1-1-1 0 0,0 0 0 0 0,0 0 1 0 0,3-4-39 0 0,26-25 258 0 0,-1-3 1 0 0,-2-1 0 0 0,-1-1-1 0 0,14-27-258 0 0,-23 27 18 0 0,-1-2 0 0 0,-2 0 0 0 0,-2-1-1 0 0,-2 0 1 0 0,-2-1 0 0 0,-1-1 0 0 0,-3 0-1 0 0,-2-1 1 0 0,-2 0 0 0 0,-1 0 0 0 0,-3 0-1 0 0,-2 0 1 0 0,-2-7-18 0 0,3 44-10 0 0,0 0 0 0 0,-1 0 0 0 0,0 0 0 0 0,0 0-1 0 0,-1 1 1 0 0,0-1 0 0 0,-1 0 0 0 0,0 1 0 0 0,0 0 0 0 0,-1-1 0 0 0,0 1-1 0 0,0 1 1 0 0,-1-1 0 0 0,0 1 0 0 0,-4-5 10 0 0,5 10-12 0 0,1 1 1 0 0,-1-1-1 0 0,0 1 1 0 0,0 0-1 0 0,1 0 0 0 0,-1 0 1 0 0,0 1-1 0 0,0-1 1 0 0,0 1-1 0 0,0 0 0 0 0,0 0 1 0 0,0 0-1 0 0,0 1 0 0 0,0-1 1 0 0,0 1-1 0 0,0 0 1 0 0,0 0-1 0 0,0 0 0 0 0,1 1 1 0 0,-1 0-1 0 0,1-1 0 0 0,-1 1 1 0 0,1 0-1 0 0,-1 1 1 0 0,1-1-1 0 0,0 0 0 0 0,0 1 1 0 0,-2 2 11 0 0,-13 17 13 0 0,2 1 1 0 0,1 1 0 0 0,0 0 0 0 0,2 1-1 0 0,1 0 1 0 0,1 1 0 0 0,1 0 0 0 0,1 1-1 0 0,1 0 1 0 0,2 0 0 0 0,1 1-1 0 0,1 0 1 0 0,1 0 0 0 0,1 0 0 0 0,2 0-1 0 0,1 0 1 0 0,3 15-14 0 0,1 12 132 0 0,4 0 0 0 0,1-1 0 0 0,3-1 0 0 0,2 1 0 0 0,3-2 0 0 0,2-1 0 0 0,2 0 0 0 0,2-1 0 0 0,2-2 0 0 0,3 0 0 0 0,1-2 0 0 0,3-2 0 0 0,6 5-132 0 0,192 209 451 0 0,-197-209-389 0 0,-34-48-28 0 0,0-1-11 0 0,0 0 5 0 0,-10-31-487 0 0,7 15-303 0 0,-1-4-1680 0 0,3 7-4368 0 0,1 4-5769 0 0</inkml:trace>
  <inkml:trace contextRef="#ctx0" brushRef="#br0" timeOffset="19272.29">7448 129 0 0 0,'0'0'1444'0'0,"0"0"246"0"0,0 0 85 0 0,0 0 51 0 0,0 0 121 0 0,0 0 0 0 0,0 0-153 0 0,0 0-217 0 0,0 0-234 0 0,0 0-174 0 0,-3-8-121 0 0,-13-20-87 0 0,12 21-97 0 0,4 7-77 0 0,0 0-96 0 0,0 0-113 0 0,0 0-90 0 0,0 0-98 0 0,0 0-48 0 0,0 0-45 0 0,0 0-42 0 0,0 0-47 0 0,0 0-47 0 0,0 0-39 0 0,0 0-29 0 0,1 6 183 0 0,54 244 1949 0 0,-43-95-1672 0 0,-7 0 1 0 0,-9 62-554 0 0,-18-11 244 0 0,12-115-994 0 0,1-137-2970 0 0,8 26-2415 0 0,1 12-2667 0 0</inkml:trace>
  <inkml:trace contextRef="#ctx0" brushRef="#br0" timeOffset="19558.572">7067 722 9290 0 0,'0'0'2060'0'0,"0"0"-517"0"0,0 0-576 0 0,0 0-133 0 0,0 0 34 0 0,0 0-10 0 0,0 0-57 0 0,0 0 30 0 0,0 0 50 0 0,0 0 58 0 0,0 0 31 0 0,0 0-110 0 0,0 0-93 0 0,37-4-52 0 0,121-14-45 0 0,-18-15 424 0 0,184-69 130 0 0,-245 87-1124 0 0,-25 14-929 0 0,-45 24-4594 0 0,-9-21 3766 0 0,0 3-7616 0 0</inkml:trace>
  <inkml:trace contextRef="#ctx0" brushRef="#br0" timeOffset="20141.892">7953 768 256 0 0,'0'0'1754'0'0,"0"0"-54"0"0,0 0 15 0 0,0 0 8 0 0,0 0-144 0 0,0 0-199 0 0,0 0-199 0 0,0 0-213 0 0,0 0-87 0 0,0 0-15 0 0,0 0 0 0 0,0 0 12 0 0,-2 2 5830 0 0,-10 13-6378 0 0,-72 122-79 0 0,77-121-238 0 0,1 0 0 0 0,0 0 0 0 0,1 0 0 0 0,1 1 0 0 0,1-1 0 0 0,0 1 0 0 0,1 0 0 0 0,1 0 0 0 0,1 0 1 0 0,0 0-1 0 0,1 5-13 0 0,0-18 17 0 0,0 0 1 0 0,0 0-1 0 0,0 0 1 0 0,0 0-1 0 0,0 0 1 0 0,1 0-1 0 0,0 0 1 0 0,0-1-1 0 0,0 1 1 0 0,0-1-1 0 0,1 1 1 0 0,-1-1-1 0 0,1 0 1 0 0,0 0-1 0 0,0 0 1 0 0,0 0-1 0 0,0 0 1 0 0,0-1-1 0 0,1 1 1 0 0,-1-1-1 0 0,1 0 1 0 0,0 0-1 0 0,-1 0 1 0 0,1-1-1 0 0,0 1 1 0 0,0-1-1 0 0,0 0 1 0 0,0 0-1 0 0,3 0-17 0 0,2 0 101 0 0,0 0 0 0 0,0 0 0 0 0,0-1 0 0 0,0 0 0 0 0,1 0 0 0 0,-1-1-1 0 0,0 0 1 0 0,0-1 0 0 0,0 0 0 0 0,0 0 0 0 0,-1-1 0 0 0,1-1 0 0 0,2 0-101 0 0,12-8 184 0 0,-1 0 0 0 0,0-1 1 0 0,-1-2-1 0 0,0 0 1 0 0,-1-1-1 0 0,-1-1 0 0 0,0-1 1 0 0,12-16-185 0 0,-23 24 51 0 0,-1 0 1 0 0,1 0-1 0 0,-2 0 1 0 0,1-1 0 0 0,-2 0-1 0 0,1 0 1 0 0,-2-1-1 0 0,1 1 1 0 0,-2-1 0 0 0,1 0-1 0 0,-2 0 1 0 0,1 0-1 0 0,-2-1 1 0 0,0 1 0 0 0,0-1-1 0 0,-1 1 1 0 0,-1 0-1 0 0,0-1 1 0 0,-1-3-52 0 0,1 10-5 0 0,-1 0 1 0 0,1 0-1 0 0,-1 0 0 0 0,-1 1 0 0 0,1-1 1 0 0,-1 1-1 0 0,0-1 0 0 0,0 1 1 0 0,-1 0-1 0 0,1 0 0 0 0,-1 1 1 0 0,0-1-1 0 0,0 1 0 0 0,-1 0 1 0 0,1 0-1 0 0,-1 0 0 0 0,0 0 1 0 0,0 1-1 0 0,-1 0 0 0 0,1 0 1 0 0,0 0-1 0 0,-1 1 0 0 0,0 0 1 0 0,1 0-1 0 0,-1 0 0 0 0,0 1 1 0 0,-6-1 4 0 0,2 0-159 0 0,0 1 0 0 0,0 1 0 0 0,0-1 1 0 0,0 2-1 0 0,0-1 0 0 0,0 1 1 0 0,0 1-1 0 0,0 0 0 0 0,0 0 0 0 0,1 1 1 0 0,-1 0-1 0 0,1 1 0 0 0,0 0 0 0 0,0 0 1 0 0,0 1-1 0 0,-7 5 159 0 0,-34 30-3366 0 0,20-9-4907 0 0,16-15-3524 0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47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141 701 0 0 0,'0'0'332'0'0,"0"0"812"0"0,0 0 350 0 0,0 0 202 0 0,0 0 54 0 0,0 0-132 0 0,0 0-245 0 0,0 0-322 0 0,0 0-279 0 0,0 0-169 0 0,0 0-77 0 0,0 0-41 0 0,0 0 82 0 0,4 12 1841 0 0,3-10-2092 0 0,0 0-1 0 0,1-1 1 0 0,-1 0-1 0 0,0 0 1 0 0,0-1-1 0 0,0 1 0 0 0,1-2 1 0 0,-1 1-1 0 0,0-1 1 0 0,0 0-1 0 0,0-1 1 0 0,0 1-1 0 0,0-1 0 0 0,0-1 1 0 0,0 1-1 0 0,-1-1 1 0 0,1-1-1 0 0,-1 1 1 0 0,0-1-1 0 0,0 0 0 0 0,1-1-315 0 0,4-1 149 0 0,0-1-1 0 0,0-1 0 0 0,0 0 0 0 0,-1 0 1 0 0,0-1-1 0 0,-1 0 0 0 0,0-1 1 0 0,0 0-1 0 0,-1 0 0 0 0,0-1 0 0 0,-1 0 1 0 0,0-1-149 0 0,-6 9 11 0 0,1 1 0 0 0,-1-1 0 0 0,0 1 0 0 0,0-1 0 0 0,0 0 1 0 0,0 1-1 0 0,-1-1 0 0 0,1 0 0 0 0,-1 0 0 0 0,0 0 1 0 0,0 0-1 0 0,0 1 0 0 0,0-1 0 0 0,0 0 0 0 0,0 0 0 0 0,-1 0 1 0 0,0 0-1 0 0,1 1 0 0 0,-1-1 0 0 0,0 0 0 0 0,0 1 1 0 0,-1-1-1 0 0,1 0 0 0 0,0 1 0 0 0,-1 0 0 0 0,1-1 0 0 0,-1 1 1 0 0,0 0-1 0 0,0 0 0 0 0,0 0 0 0 0,0 0 0 0 0,0 0 0 0 0,-1 0 1 0 0,1 1-1 0 0,0-1 0 0 0,-1 1 0 0 0,1-1 0 0 0,-1 1 1 0 0,-2-1-12 0 0,-5-1-40 0 0,0 0 0 0 0,0 1-1 0 0,0 0 1 0 0,0 1 0 0 0,0 0 0 0 0,-1 1 0 0 0,1 0 0 0 0,0 0 0 0 0,-1 1 0 0 0,1 0 0 0 0,0 1 0 0 0,0 0 0 0 0,0 1 0 0 0,0 0 0 0 0,0 1 0 0 0,1 0 0 0 0,-1 0 0 0 0,1 1 0 0 0,0 0 0 0 0,1 0 0 0 0,-1 2 40 0 0,-4 1-11 0 0,0 2-1 0 0,1-1 1 0 0,0 2 0 0 0,1 0 0 0 0,0 0-1 0 0,1 1 1 0 0,0 0 0 0 0,0 1 0 0 0,2 0-1 0 0,0 0 1 0 0,0 1 0 0 0,1 0 0 0 0,-3 10 11 0 0,6-18 16 0 0,1 0-1 0 0,0 1 1 0 0,0-1 0 0 0,1 1 0 0 0,0 0-1 0 0,0 0 1 0 0,1 0 0 0 0,-1 0 0 0 0,1 0 0 0 0,1 0-1 0 0,-1 0 1 0 0,1 0 0 0 0,1 0 0 0 0,-1 0-1 0 0,1 0 1 0 0,1 0 0 0 0,-1 0 0 0 0,1 0 0 0 0,0-1-1 0 0,0 1 1 0 0,1 0 0 0 0,0-1 0 0 0,0 0-1 0 0,1 0 1 0 0,0 0 0 0 0,0 0 0 0 0,0 0 0 0 0,1-1-1 0 0,-1 1 1 0 0,1-1 0 0 0,1-1 0 0 0,-1 1-1 0 0,1-1 1 0 0,0 0 0 0 0,0 0 0 0 0,0 0-16 0 0,18 4 69 0 0,1-1 0 0 0,1-2-1 0 0,-1 0 1 0 0,1-1 0 0 0,0-2 0 0 0,0-1 0 0 0,-1-1 0 0 0,23-2-69 0 0,-24-1-105 0 0,0-1 1 0 0,0-1 0 0 0,0-1 0 0 0,-1-1 0 0 0,0-1-1 0 0,0-1 1 0 0,3-2 104 0 0,46-14-2418 0 0,-28 12-6614 0 0,-29 8-2195 0 0</inkml:trace>
  <inkml:trace contextRef="#ctx0" brushRef="#br0" timeOffset="421.075">1166 509 7354 0 0,'0'0'4048'0'0,"0"0"-1836"0"0,0 0-740 0 0,0 0-42 0 0,0 0-42 0 0,0 0-120 0 0,0 0-184 0 0,0 0-215 0 0,0 0-221 0 0,0 0-154 0 0,0 0-112 0 0,-37 11-103 0 0,-119 37-47 0 0,148-46-206 0 0,1 0-1 0 0,0 0 1 0 0,0 1 0 0 0,0 0 0 0 0,0 1 0 0 0,1-1 0 0 0,-1 1 0 0 0,1 1 0 0 0,0-1 0 0 0,0 1 0 0 0,1 0 0 0 0,-3 3-26 0 0,-6 6 71 0 0,10-10-50 0 0,-7 3-4 0 0,1 1 0 0 0,0 0 0 0 0,1 0-1 0 0,0 1 1 0 0,0 0 0 0 0,1 1 0 0 0,0 0 0 0 0,1 0 0 0 0,0 1 0 0 0,0 0 0 0 0,1 0 0 0 0,1 1-1 0 0,0-1 1 0 0,0 1 0 0 0,1 0 0 0 0,1 1 0 0 0,0-1 0 0 0,1 1 0 0 0,-1 10-17 0 0,3-20 1 0 0,1 0 0 0 0,0 0 0 0 0,-1-1 0 0 0,1 1 0 0 0,1 0 0 0 0,-1 0 0 0 0,0 0 0 0 0,1-1 1 0 0,-1 1-1 0 0,1 0 0 0 0,0-1 0 0 0,0 0 0 0 0,0 1 0 0 0,0-1 0 0 0,0 0 0 0 0,0 0 0 0 0,1 0 0 0 0,-1 0 0 0 0,1-1 0 0 0,-1 1 0 0 0,1-1 1 0 0,0 1-1 0 0,-1-1 0 0 0,1 0 0 0 0,0 0 0 0 0,0 0 0 0 0,0 0 0 0 0,0-1 0 0 0,1 1-1 0 0,92-1 476 0 0,-68-11-363 0 0,-1 0 0 0 0,0-2 1 0 0,-1-1-1 0 0,-1-1 0 0 0,-1-2 1 0 0,0 0-1 0 0,-1-1 0 0 0,0-2 1 0 0,-2 0-1 0 0,0-1 0 0 0,6-10-113 0 0,1 3 62 0 0,8-8 66 0 0,-35 36-148 0 0,-1 0-32 0 0,0 0-23 0 0,0 5 30 0 0,-1 19-36 0 0,1-1 1 0 0,2 1-1 0 0,0 0 0 0 0,1-1 0 0 0,2 0 1 0 0,1 4 80 0 0,-5-25-93 0 0,0 1 1 0 0,0-1-1 0 0,0 0 1 0 0,1 1 0 0 0,-1-1-1 0 0,1 0 1 0 0,-1 0-1 0 0,1 0 1 0 0,0 0-1 0 0,0-1 1 0 0,0 1 0 0 0,0 0-1 0 0,0-1 1 0 0,0 1-1 0 0,0-1 1 0 0,1 0-1 0 0,-1 0 1 0 0,0 0 0 0 0,1 0-1 0 0,-1 0 1 0 0,1 0-1 0 0,-1-1 1 0 0,1 1-1 0 0,-1-1 1 0 0,3 1 92 0 0,18-2-3906 0 0,-2-5-3939 0 0,-14 5-3012 0 0</inkml:trace>
  <inkml:trace contextRef="#ctx0" brushRef="#br0" timeOffset="718.784">1835 547 7682 0 0,'0'0'3540'0'0,"0"0"-1071"0"0,0 0-539 0 0,0 0-223 0 0,0 0-208 0 0,0 0-204 0 0,0 0-220 0 0,0 0-262 0 0,0 0-203 0 0,0 0-126 0 0,0 0-108 0 0,0 0-51 0 0,0 0-40 0 0,-28 8-26 0 0,-88 26-41 0 0,39 9 111 0 0,70-38-321 0 0,-1 0 0 0 0,1 1-1 0 0,0 0 1 0 0,0 0 0 0 0,1 0 0 0 0,0 1 0 0 0,0 0 0 0 0,0 0-1 0 0,1 1 1 0 0,0 0 0 0 0,1-1 0 0 0,0 2 0 0 0,0-1 0 0 0,0 0-1 0 0,1 1 1 0 0,1 0 0 0 0,-1-1 0 0 0,1 1 0 0 0,1 0 0 0 0,0 0-1 0 0,0 0 1 0 0,0 0 0 0 0,2 9-8 0 0,3-11-14 0 0,1 0 0 0 0,0 0 0 0 0,1-1 0 0 0,0 0 0 0 0,-1 0 0 0 0,2-1 1 0 0,-1 1-1 0 0,1-1 0 0 0,0-1 0 0 0,0 1 0 0 0,0-1 0 0 0,1 0 0 0 0,-1-1 0 0 0,1 0 0 0 0,0 0 0 0 0,0 0 0 0 0,0-1 0 0 0,0-1 0 0 0,0 1 1 0 0,1-1-1 0 0,-1-1 0 0 0,0 1 0 0 0,1-1 0 0 0,-1-1 0 0 0,0 0 14 0 0,8 3-122 0 0,0-2-1 0 0,0 0 1 0 0,0-1 0 0 0,0-1 0 0 0,0 0-1 0 0,0-2 1 0 0,0 1 0 0 0,-1-2 0 0 0,0 0-1 0 0,0-1 1 0 0,0 0 0 0 0,11-7 122 0 0,39-36-4115 0 0,-30 10-5249 0 0,-26 26-418 0 0</inkml:trace>
  <inkml:trace contextRef="#ctx0" brushRef="#br0" timeOffset="1222.516">2199 0 12731 0 0,'0'0'2610'0'0,"0"0"-1311"0"0,0 0-557 0 0,0 0 59 0 0,0 0 112 0 0,0 0 45 0 0,0 0-106 0 0,0 0-136 0 0,0 0-63 0 0,0 0-40 0 0,0 0-13 0 0,0 0-66 0 0,0 0-76 0 0,-2 32-50 0 0,-4 102-69 0 0,2 444 981 0 0,-2-393-1269 0 0,6-185-52 0 0,0 1 1 0 0,0 0-1 0 0,0-1 0 0 0,0 1 1 0 0,0 0-1 0 0,0 0 1 0 0,0-1-1 0 0,0 1 0 0 0,0 0 1 0 0,0-1-1 0 0,0 1 1 0 0,1 0-1 0 0,-1-1 0 0 0,0 1 1 0 0,0-1-1 0 0,1 1 1 0 0,-1 0-1 0 0,0-1 0 0 0,1 1 1 0 0,-1-1-1 0 0,0 1 1 0 0,1-1-1 0 0,-1 1 1 0 0,1-1-1 0 0,-1 1 0 0 0,1-1 1 0 0,-1 1-1 0 0,1-1 1 0 0,0 0-1 0 0,-1 1 0 0 0,1-1 1 0 0,-1 0-1 0 0,1 0 1 0 0,0 1-1 0 0,-1-1 0 0 0,1 0 1 0 0,0 0-1 0 0,-1 0 1 0 0,1 0-1 0 0,0 0 1 0 0,-1 0-1 0 0,1 0 0 0 0,0 0 1 0 0,-1 0-1 0 0,1 0 1 0 0,0 0-1 0 0,-1 0 0 0 0,1 0 1 0 0,0 0-1 0 0,-1-1 1 0 0,1 1-1 0 0,0 0 0 0 0,-1-1 1 0 0,1 1-1 0 0,-1 0 1 0 0,1-1-1 0 0,-1 1 0 0 0,1-1 1 0 0,-1 1-1 0 0,1-1 1 0 0,-1 1-1 0 0,1-1 1 0 0,-1 1-1 0 0,0-1 0 0 0,1 1 1 0 0,-1-1 0 0 0,41-37 217 0 0,-39 37-214 0 0,43-46 43 0 0,1 2-1 0 0,3 2 1 0 0,1 3 0 0 0,2 1-46 0 0,0 19 41 0 0,-49 40-49 0 0,-9 249 72 0 0,19-243-1749 0 0,-1-21-8210 0 0,-7-5-2391 0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50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205 639 8 0 0,'0'0'1564'0'0,"0"0"-167"0"0,0 0 159 0 0,0 0 283 0 0,0 0 195 0 0,0 0 8 0 0,0 0-211 0 0,0 0-264 0 0,0 0-268 0 0,0 0-241 0 0,0 0-159 0 0,-10-9-131 0 0,-34-27-122 0 0,15 36 224 0 0,25 3-744 0 0,-7 7-2 0 0,0 1-1 0 0,1 0 0 0 0,0 1 1 0 0,1 0-1 0 0,0 1 1 0 0,1 0-1 0 0,1 0 1 0 0,0 1-1 0 0,0 0 0 0 0,1 0 1 0 0,1 1-1 0 0,1-1 1 0 0,0 1-1 0 0,1 0 1 0 0,0 0-1 0 0,1 0 0 0 0,1 1 1 0 0,0-1-1 0 0,1 0 1 0 0,1 4-124 0 0,0-12 45 0 0,-1 0 1 0 0,1 0 0 0 0,1 0 0 0 0,-1-1-1 0 0,1 1 1 0 0,0-1 0 0 0,1 1 0 0 0,-1-1-1 0 0,1 0 1 0 0,0 0 0 0 0,1 0-1 0 0,0 0 1 0 0,0 0 0 0 0,0-1 0 0 0,0 0-1 0 0,1 0 1 0 0,0 0 0 0 0,0 0 0 0 0,0-1-1 0 0,1 0 1 0 0,-1 0 0 0 0,1 0 0 0 0,0-1-1 0 0,0 0 1 0 0,1 0 0 0 0,-1 0-1 0 0,0-1 1 0 0,1 0 0 0 0,0 0 0 0 0,-1-1-1 0 0,1 0 1 0 0,0 0 0 0 0,0 0 0 0 0,0-1-1 0 0,-1 0 1 0 0,1 0 0 0 0,0-1 0 0 0,0 0-1 0 0,0 0 1 0 0,-1-1 0 0 0,4-1-46 0 0,7-5 145 0 0,0 0 1 0 0,0-2-1 0 0,-1 0 1 0 0,0-1 0 0 0,-1-1-1 0 0,0 0 1 0 0,-1-1-1 0 0,-1-1 1 0 0,0 0-1 0 0,0 0 1 0 0,-1-2-1 0 0,-1 1 1 0 0,-1-1 0 0 0,2-6-146 0 0,-6 15 8 0 0,-1-1 0 0 0,0 0 0 0 0,-1-1 0 0 0,0 1 0 0 0,0-1 0 0 0,-1 0 1 0 0,0 0-1 0 0,-1 0 0 0 0,0 0 0 0 0,0 0 0 0 0,-1 0 0 0 0,0-1 1 0 0,0 1-1 0 0,-1-1 0 0 0,0 1 0 0 0,-1 0 0 0 0,0-1 0 0 0,-1 1 0 0 0,0 0 1 0 0,0 0-1 0 0,-1 0 0 0 0,0 0 0 0 0,-1 0 0 0 0,0 1 0 0 0,0-1 1 0 0,-1 1-1 0 0,0 0 0 0 0,0 0 0 0 0,-1 1 0 0 0,1 0 0 0 0,-2 0 0 0 0,1 0 1 0 0,-1 0-1 0 0,0 1 0 0 0,-3-1-8 0 0,-1 0-160 0 0,0 1 1 0 0,-1 0-1 0 0,0 1 0 0 0,0 0 1 0 0,0 1-1 0 0,0 0 1 0 0,-1 1-1 0 0,0 0 0 0 0,1 1 1 0 0,-1 1-1 0 0,0 0 0 0 0,0 0 1 0 0,0 1-1 0 0,0 1 1 0 0,0 0-1 0 0,-11 3 160 0 0,-67 33-10409 0 0,79-29-967 0 0</inkml:trace>
  <inkml:trace contextRef="#ctx0" brushRef="#br0" timeOffset="516.4">899 7 7658 0 0,'0'0'2251'0'0,"0"0"-606"0"0,0 0-280 0 0,0 0 38 0 0,0 0 2 0 0,0 0-87 0 0,0 0-218 0 0,0 0-266 0 0,0 0-157 0 0,0 0-35 0 0,0 0 19 0 0,0 0 21 0 0,11-7 2462 0 0,-15 152-210 0 0,37 133-2287 0 0,-15 319-283 0 0,-15-549-113 0 0,0-31-1045 0 0,-2-25-3469 0 0,-1-7 1598 0 0,0-3-4479 0 0,0 9-4074 0 0</inkml:trace>
  <inkml:trace contextRef="#ctx0" brushRef="#br0" timeOffset="769.38">587 546 12091 0 0,'0'0'1459'0'0,"0"0"-659"0"0,0 0-232 0 0,0 0 171 0 0,0 0 198 0 0,0 0 182 0 0,0 0-3 0 0,0 0-130 0 0,0 0-78 0 0,0 0-120 0 0,0 0-97 0 0,0 0-99 0 0,0 0-69 0 0,32 0-67 0 0,105-1-105 0 0,-36-18 204 0 0,145-79-319 0 0,-151 40-8194 0 0,-86 53-3430 0 0</inkml:trace>
  <inkml:trace contextRef="#ctx0" brushRef="#br0" timeOffset="1204.978">1255 88 15459 0 0,'0'0'1163'0'0,"0"0"-399"0"0,0 0-31 0 0,0 0 220 0 0,0 0 231 0 0,0 0 47 0 0,0 0-205 0 0,0 0-217 0 0,0 0-161 0 0,1 34-115 0 0,0 110-91 0 0,23 178 1035 0 0,-19-250-1408 0 0,-6-53-54 0 0,2 0 1 0 0,1 0-1 0 0,0 1 1 0 0,1-1-1 0 0,1-1 0 0 0,1 1 1 0 0,1-1-1 0 0,0 1 1 0 0,4 4-16 0 0,-10-22-1 0 0,1 0 1 0 0,-1 0-1 0 0,1 0 1 0 0,0 0 0 0 0,0 0-1 0 0,-1 0 1 0 0,1 0-1 0 0,0 0 1 0 0,0 0-1 0 0,0 0 1 0 0,0-1-1 0 0,0 1 1 0 0,0 0 0 0 0,0-1-1 0 0,0 1 1 0 0,0-1-1 0 0,1 1 1 0 0,-1-1-1 0 0,0 1 1 0 0,0-1 0 0 0,0 0-1 0 0,1 0 1 0 0,-1 0-1 0 0,0 1 1 0 0,0-1-1 0 0,1 0 1 0 0,-1-1-1 0 0,0 1 1 0 0,0 0 0 0 0,0 0-1 0 0,1 0 1 0 0,-1-1-1 0 0,0 1 1 0 0,0-1-1 0 0,0 1 1 0 0,0-1 0 0 0,1 1-1 0 0,-1-1 1 0 0,0 0-1 0 0,0 1 1 0 0,0-1-1 0 0,0 0 1 0 0,0 0 0 0 0,44-44 174 0 0,-35 33-164 0 0,17-17 8 0 0,1 1 0 0 0,2 2 0 0 0,1 1 0 0 0,26-16-18 0 0,9 17-56 0 0,-49 71 85 0 0,-1 178 219 0 0,-16-222-284 0 0,1-1 1 0 0,0 1-1 0 0,0 0 0 0 0,0-1 0 0 0,0 1 0 0 0,0-1 0 0 0,1 0 0 0 0,-1 1 0 0 0,1-1 0 0 0,-1 0 0 0 0,1 0 0 0 0,0 0 0 0 0,0 0 0 0 0,0 0 0 0 0,0-1 0 0 0,0 1 0 0 0,1 0 0 0 0,-1-1 0 0 0,0 0 0 0 0,1 1 0 0 0,-1-1 1 0 0,1 0-1 0 0,-1 0 0 0 0,1 0 36 0 0,12-19-5447 0 0,-13 13 417 0 0,2-3-7070 0 0</inkml:trace>
  <inkml:trace contextRef="#ctx0" brushRef="#br0" timeOffset="1941.435">1956 785 11594 0 0,'0'0'1561'0'0,"0"0"-482"0"0,0 0-115 0 0,0 0 28 0 0,0 0-58 0 0,0 0-103 0 0,0 0-131 0 0,0 0-87 0 0,0 0-58 0 0,0 0-62 0 0,0 0-21 0 0,0 0-37 0 0,34 5-27 0 0,104 14-6 0 0,-78-24 117 0 0,-53 1-402 0 0,0 0-63 0 0,-1 0 0 0 0,1 0 1 0 0,-1-1-1 0 0,-1 0 0 0 0,1 0 0 0 0,-1 0 0 0 0,1-1 1 0 0,-2 0-1 0 0,1 0 0 0 0,-1 0 0 0 0,1 0 1 0 0,-2-1-1 0 0,1 1 0 0 0,-1-1 0 0 0,0 0 1 0 0,0 0-1 0 0,-1-1 0 0 0,0 1 0 0 0,0 0 1 0 0,-1-1-1 0 0,0 1 0 0 0,0-1 0 0 0,-1 1 0 0 0,0-1 1 0 0,0 0-1 0 0,-1 1 0 0 0,-1-6-54 0 0,0 9-15 0 0,0 0 1 0 0,0 1-1 0 0,-1-1 0 0 0,1 0 0 0 0,-1 1 1 0 0,0 0-1 0 0,0 0 0 0 0,-1 0 0 0 0,1 0 1 0 0,0 0-1 0 0,-1 1 0 0 0,0-1 0 0 0,1 1 1 0 0,-1 0-1 0 0,0 0 0 0 0,0 0 0 0 0,-1 1 1 0 0,1 0-1 0 0,0-1 0 0 0,0 1 0 0 0,-1 1 1 0 0,1-1-1 0 0,0 1 0 0 0,-1 0 1 0 0,1 0-1 0 0,-1 0 0 0 0,1 0 0 0 0,0 1 1 0 0,-1-1-1 0 0,1 1 0 0 0,0 0 0 0 0,0 1 1 0 0,-1-1-1 0 0,1 1 0 0 0,0 0 15 0 0,-11 5-63 0 0,1 1-1 0 0,-1 1 1 0 0,2 0-1 0 0,-1 1 1 0 0,1 1 0 0 0,1 0-1 0 0,0 0 1 0 0,0 1-1 0 0,1 1 1 0 0,1 0-1 0 0,0 0 1 0 0,1 1 0 0 0,0 1-1 0 0,1-1 1 0 0,1 1-1 0 0,0 1 1 0 0,1-1-1 0 0,-1 7 64 0 0,5-17 4 0 0,-1 1 0 0 0,1-1-1 0 0,1 1 1 0 0,-1 0 0 0 0,1-1-1 0 0,0 1 1 0 0,0 0-1 0 0,1 0 1 0 0,0 0 0 0 0,0 0-1 0 0,0 0 1 0 0,1-1 0 0 0,0 1-1 0 0,0 0 1 0 0,0 0-1 0 0,1-1 1 0 0,-1 1 0 0 0,2-1-1 0 0,-1 1 1 0 0,0-1-1 0 0,1 0 1 0 0,0 0 0 0 0,0 0-1 0 0,1 0 1 0 0,-1 0 0 0 0,1-1-1 0 0,0 0 1 0 0,0 1-1 0 0,1-2 1 0 0,-1 1 0 0 0,1 0-1 0 0,0-1 1 0 0,0 0 0 0 0,0 0-1 0 0,2 1-3 0 0,15 2 105 0 0,1-1 1 0 0,-1-1-1 0 0,1-1 0 0 0,0 0 0 0 0,0-2 0 0 0,0-1 0 0 0,0-1 1 0 0,12-2-106 0 0,0-3 193 0 0,0-1 1 0 0,-1-1 0 0 0,1-3 0 0 0,-2 0-1 0 0,1-3 1 0 0,1-2-194 0 0,2 1 134 0 0,-17 7-71 0 0,0-1 0 0 0,-1-1 1 0 0,0-1-1 0 0,0-1 0 0 0,-1 0 0 0 0,0-1 0 0 0,-1-1 0 0 0,-1-1 1 0 0,-1 0-1 0 0,0-1 0 0 0,0-1 0 0 0,-2 0 0 0 0,0-1 0 0 0,-1-1 1 0 0,-1 1-1 0 0,4-11-63 0 0,-7 10 36 0 0,-1 1 1 0 0,-1-1 0 0 0,-1 0-1 0 0,0-1 1 0 0,-2 1-1 0 0,0-1 1 0 0,-1 0 0 0 0,-1 0-1 0 0,-1-11-36 0 0,-1 29-5 0 0,0 0 0 0 0,-1 0-1 0 0,1 0 1 0 0,-1 0-1 0 0,0 0 1 0 0,1 0 0 0 0,-1 0-1 0 0,0 1 1 0 0,0-1 0 0 0,0 1-1 0 0,0-1 1 0 0,0 1-1 0 0,-1 0 1 0 0,1 0 0 0 0,0 0-1 0 0,-1 0 1 0 0,1 0 0 0 0,-1 0-1 0 0,1 1 1 0 0,-1-1 0 0 0,1 1-1 0 0,-1-1 1 0 0,1 1-1 0 0,-1 0 1 0 0,1 0 0 0 0,-1 0-1 0 0,1 1 1 0 0,-1-1 0 0 0,1 1-1 0 0,-1-1 1 0 0,1 1 0 0 0,-1 0-1 0 0,1 0 1 0 0,0 0-1 0 0,-1 0 1 0 0,1 0 0 0 0,0 1-1 0 0,0-1 1 0 0,0 0 0 0 0,0 1-1 0 0,0 0 1 0 0,0 0 0 0 0,0 0 5 0 0,-6 3-10 0 0,0 0 0 0 0,1 1 1 0 0,-1 0-1 0 0,1 0 1 0 0,1 0-1 0 0,-1 1 0 0 0,1 0 1 0 0,0 0-1 0 0,1 1 1 0 0,0-1-1 0 0,0 1 0 0 0,1 1 1 0 0,0-1-1 0 0,0 0 1 0 0,1 1-1 0 0,0 0 0 0 0,0 0 1 0 0,1 0-1 0 0,0 0 0 0 0,0 4 10 0 0,4-9 1 0 0,0-1-1 0 0,0 1 1 0 0,0-1-1 0 0,0 0 1 0 0,1 1-1 0 0,-1-1 0 0 0,1 0 1 0 0,0 0-1 0 0,0-1 1 0 0,0 1-1 0 0,0-1 1 0 0,1 1-1 0 0,-1-1 0 0 0,1 0 1 0 0,-1 0-1 0 0,1-1 1 0 0,0 1-1 0 0,-1-1 1 0 0,1 1-1 0 0,0-1 0 0 0,0-1 1 0 0,0 1-1 0 0,0 0 1 0 0,0-1-1 0 0,3 0 0 0 0,60 12 94 0 0,-50-10-53 0 0,-1 0-1 0 0,1 1 1 0 0,0 0 0 0 0,-1 2 0 0 0,0 0 0 0 0,0 0 0 0 0,0 2-1 0 0,-1 0 1 0 0,0 1 0 0 0,0 0 0 0 0,0 2-41 0 0,-8-1 89 0 0,-1-1-1 0 0,0 1 1 0 0,0 1 0 0 0,-1-1 0 0 0,-1 1-1 0 0,1 0 1 0 0,-2 0 0 0 0,1 0 0 0 0,-1 1-1 0 0,-1-1 1 0 0,0 1 0 0 0,0-1-1 0 0,-1 1 1 0 0,0 0 0 0 0,-1 0 0 0 0,-1 0-1 0 0,1-1 1 0 0,-2 1 0 0 0,1 0 0 0 0,-2 2-89 0 0,0 44 205 0 0,3-57-246 0 0,8 25-1500 0 0,6-23-9222 0 0,-9-2-1730 0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8:01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7642 0 0,'0'0'1704'0'0,"0"0"-424"0"0,0 0-544 0 0,0 0-39 0 0,0 0 127 0 0,0 0 128 0 0,0 0 0 0 0,0 0-152 0 0,0 0-264 0 0,0 0-280 0 0,0 0-231 0 0,0 0-234 0 0,0-8-215 0 0,0 12-120 0 0,4 0-240 0 0,0 3-1280 0 0,-1-7-8923 0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45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279 494 8610 0 0,'0'0'1646'0'0,"0"0"-274"0"0,0 0-225 0 0,0 0-83 0 0,0 0-5 0 0,0 0-70 0 0,0 0-198 0 0,0 0-245 0 0,0 0-165 0 0,0 0-47 0 0,0 0 31 0 0,6 1 60 0 0,3 1-184 0 0,0 1-1 0 0,0 0 0 0 0,0 1 0 0 0,-1 0 1 0 0,1 0-1 0 0,-1 1 0 0 0,0 0 0 0 0,0 0 1 0 0,-1 1-1 0 0,1 0 0 0 0,-1 0 0 0 0,-1 1 1 0 0,3 2-241 0 0,7 13 286 0 0,-1 0 0 0 0,-1 1 1 0 0,-1 0-1 0 0,-1 1 0 0 0,-1 0 0 0 0,6 19-286 0 0,74 350 1255 0 0,-70-335-1048 0 0,-5-112 2820 0 0,-4-2-2987 0 0,3 1 0 0 0,2 0 0 0 0,3 1-1 0 0,2 1 1 0 0,19-31-40 0 0,58-118 15 0 0,-98 183-1659 0 0,-7 5-3431 0 0,1 1-5323 0 0,4 6-758 0 0</inkml:trace>
  <inkml:trace contextRef="#ctx0" brushRef="#br0" timeOffset="511.792">213 243 11098 0 0,'0'0'1762'0'0,"0"0"-662"0"0,0 0-242 0 0,0 0 93 0 0,0 0 142 0 0,0 0 18 0 0,0 0-109 0 0,0 0-122 0 0,0 0-81 0 0,0 0-43 0 0,0 0-27 0 0,0 0-56 0 0,0 0-91 0 0,20-3-72 0 0,125-19 627 0 0,192 15 401 0 0,-203 6 382 0 0,-184-40-1422 0 0,-65-65-462 0 0,82 46-1519 0 0,75 57-4690 0 0,-30 3 663 0 0,-2 0-6132 0 0</inkml:trace>
  <inkml:trace contextRef="#ctx0" brushRef="#br0" timeOffset="1464.12">1 170 6065 0 0,'0'0'2095'0'0,"0"0"-481"0"0,0 0-84 0 0,0 0 111 0 0,0 0 105 0 0,0 0-43 0 0,0 0-189 0 0,0 0-275 0 0,0 0-282 0 0,0 0-218 0 0,0 0-156 0 0,0 0-114 0 0,0 0-79 0 0,0 0-53 0 0,0 19 511 0 0,16 378 1438 0 0,36 141-1592 0 0,-45-344-921 0 0,8-179-2275 0 0,1-15-3835 0 0,-7 0-287 0 0,-3 0-4136 0 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90 15403 0 0,'0'0'1246'0'0,"0"0"-405"0"0,0 0 6 0 0,0 0 104 0 0,0 0-21 0 0,0 0-166 0 0,0 0-272 0 0,0 0-185 0 0,0 0-123 0 0,0 0-26 0 0,0 0-16 0 0,0 0-52 0 0,-7 18-18 0 0,-43 118 38 0 0,46-129-111 0 0,1 1-1 0 0,1 0 1 0 0,-1 0 0 0 0,1 0 0 0 0,0 0 0 0 0,1 0-1 0 0,0 0 1 0 0,1 0 0 0 0,-1 1 0 0 0,1-1-1 0 0,1 0 1 0 0,0 1 0 0 0,0-1 0 0 0,1 0 0 0 0,-1 0-1 0 0,2 0 1 0 0,-1 0 0 0 0,1 0 0 0 0,1-1 0 0 0,-1 1-1 0 0,1-1 1 0 0,0 0 0 0 0,1 0 0 0 0,0 0-1 0 0,0-1 1 0 0,0 0 0 0 0,1 0 0 0 0,0 0 0 0 0,0 0-1 0 0,1-1 1 0 0,-1 0 0 0 0,1-1 0 0 0,3 2 1 0 0,-3-1 116 0 0,0-1 1 0 0,1 0-1 0 0,0-1 1 0 0,0 0-1 0 0,0 0 1 0 0,0-1-1 0 0,0 0 1 0 0,0 0-1 0 0,1-1 1 0 0,-1 0-1 0 0,1 0 1 0 0,-1-1 0 0 0,0 0-1 0 0,1-1 1 0 0,-1 0-1 0 0,1 0 1 0 0,-1 0-1 0 0,0-1 1 0 0,0-1-1 0 0,0 1 1 0 0,0-2-1 0 0,0 1 1 0 0,0-1-1 0 0,-1 0 1 0 0,0 0-1 0 0,1-1 1 0 0,-2 0-1 0 0,1 0 1 0 0,-1-1-1 0 0,1 1 1 0 0,-2-2-1 0 0,1 1 1 0 0,-1 0-1 0 0,0-1 1 0 0,0 0-1 0 0,0-1 1 0 0,-1 1-1 0 0,2-5-116 0 0,-3 1 31 0 0,-1 1 0 0 0,1-1-1 0 0,-1 1 1 0 0,-1-1 0 0 0,0 0-1 0 0,-1 0 1 0 0,0 1-1 0 0,-1-1 1 0 0,0 0 0 0 0,0 0-1 0 0,-1 1 1 0 0,0-1 0 0 0,-1 1-1 0 0,-1-1 1 0 0,1 1-1 0 0,-2 0 1 0 0,1 1 0 0 0,-1-1-1 0 0,-1 1 1 0 0,0 0 0 0 0,0 0-1 0 0,-1 0 1 0 0,0 1-1 0 0,0 0 1 0 0,-1 1 0 0 0,0-1-1 0 0,0 1 1 0 0,-7-3-31 0 0,9 5-110 0 0,-1 1 1 0 0,0 1-1 0 0,0-1 1 0 0,0 1-1 0 0,0 0 1 0 0,-1 1-1 0 0,1 0 0 0 0,-1 0 1 0 0,1 0-1 0 0,-1 1 1 0 0,0 0-1 0 0,1 1 1 0 0,-1 0-1 0 0,0 0 1 0 0,0 1-1 0 0,0-1 1 0 0,1 2-1 0 0,-6 0 110 0 0,-41 30-8993 0 0,44-19-2967 0 0</inkml:trace>
  <inkml:trace contextRef="#ctx0" brushRef="#br0" timeOffset="519.538">572 405 2128 0 0,'0'0'2366'0'0,"0"0"-612"0"0,0 0 164 0 0,0 0 288 0 0,0 0 57 0 0,0 0-188 0 0,0 0-356 0 0,0 0-284 0 0,0 0-183 0 0,0 0-152 0 0,0 0-159 0 0,0 0-141 0 0,0 0-99 0 0,1-1-67 0 0,171-209 3455 0 0,-125 156-3996 0 0,-32 36-260 0 0,-13 32-432 0 0,-31 113 406 0 0,29-122 204 0 0,0 0 1 0 0,0 0-1 0 0,1-1 1 0 0,0 1-1 0 0,0 0 1 0 0,0 0-1 0 0,1-1 1 0 0,-1 1-1 0 0,1-1 1 0 0,0 1-1 0 0,1-1 1 0 0,-1 0-1 0 0,1 0 1 0 0,0 0-1 0 0,0 0 0 0 0,0 0 1 0 0,0-1-1 0 0,1 1 1 0 0,-1-1-1 0 0,1 0 1 0 0,0 0-1 0 0,0 0 1 0 0,0 0-1 0 0,0-1 1 0 0,1 0-1 0 0,-1 0 1 0 0,0 0-1 0 0,1 0 1 0 0,0-1-1 0 0,-1 0 1 0 0,1 1-1 0 0,0-2 0 0 0,0 1 1 0 0,0-1-1 0 0,0 1 1 0 0,-1-1-1 0 0,1-1 1 0 0,0 1-1 0 0,0-1 1 0 0,1 0-12 0 0,2-1 91 0 0,-1-1 0 0 0,0 0 1 0 0,0 0-1 0 0,0-1 0 0 0,0 1 0 0 0,-1-1 1 0 0,1-1-1 0 0,-1 0 0 0 0,0 1 0 0 0,0-2 1 0 0,-1 1-1 0 0,1-1 0 0 0,-1 0 1 0 0,0 0-1 0 0,-1 0 0 0 0,4-7-91 0 0,1-3-5 0 0,0-1-1 0 0,-1 0 1 0 0,-1 0-1 0 0,-1 0 1 0 0,0-1-1 0 0,-1 0 1 0 0,-1 0 0 0 0,-1 0-1 0 0,0-1 1 0 0,-2 1-1 0 0,0-1 1 0 0,-1 0-1 0 0,-1-1 6 0 0,-12-5-2291 0 0,2 16-3402 0 0,3 5-6660 0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4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68 817 21461 0 0,'0'0'864'0'0,"0"0"-632"0"0,0 0-72 0 0,0 0 144 0 0,0 0 96 0 0,0 0 48 0 0,0 0-160 0 0,0 0-136 0 0,0 0-96 0 0,0 0-120 0 0,0 0 32 0 0,0 0-72 0 0,0 0-112 0 0,-25 143-248 0 0,25-135-560 0 0,0-4-1953 0 0,0-1-9986 0 0</inkml:trace>
  <inkml:trace contextRef="#ctx0" brushRef="#br0" timeOffset="262.35">1 355 17708 0 0,'0'0'4313'0'0,"0"0"-3433"0"0,0 0-352 0 0,0 0-128 0 0,0 0-72 0 0,0 0-64 0 0,0 0-144 0 0,0 0-136 0 0,0 0-160 0 0,0 0-184 0 0,0 0-288 0 0,0 0-360 0 0,0 0-841 0 0,0 0-3088 0 0,17-173-7721 0 0</inkml:trace>
  <inkml:trace contextRef="#ctx0" brushRef="#br0" timeOffset="573.964">509 4 12371 0 0,'0'0'3366'0'0,"0"0"-1415"0"0,0 0-718 0 0,0 0-160 0 0,0 0-5 0 0,0 0-47 0 0,0 0-147 0 0,0 0-219 0 0,0 0-191 0 0,0 0-113 0 0,0 0-63 0 0,0 0-30 0 0,6-3 408 0 0,-3 615 1608 0 0,-13-284-2202 0 0,9-320 74 0 0,0 11-803 0 0,-7-27-1217 0 0,3-19-1446 0 0,4 17-189 0 0,1 1-3578 0 0,0 1-4245 0 0</inkml:trace>
  <inkml:trace contextRef="#ctx0" brushRef="#br0" timeOffset="840.453">193 671 12819 0 0,'0'0'3516'0'0,"0"0"-1618"0"0,0 0-651 0 0,0 0-60 0 0,0 0-52 0 0,0 0-127 0 0,0 0-241 0 0,0 0-270 0 0,0 0-131 0 0,0 0-30 0 0,0 0 52 0 0,0 0 71 0 0,0 0 14 0 0,23-1-26 0 0,125-2 294 0 0,153-28 445 0 0,-256 24-841 0 0,-9 1-1525 0 0,-11 4-5177 0 0,-25 2-3991 0 0</inkml:trace>
  <inkml:trace contextRef="#ctx0" brushRef="#br0" timeOffset="1103.258">989 717 15747 0 0,'0'0'907'0'0,"0"0"-343"0"0,0 0-60 0 0,0 0 138 0 0,0 0 94 0 0,0 0-4 0 0,0 0-109 0 0,0 0-156 0 0,0 0-122 0 0,0 0-90 0 0,0 0-34 0 0,0 0-33 0 0,0 0-44 0 0,6 34-21 0 0,16 104-35 0 0,-15-63-401 0 0,-7-75 267 0 0,-1 3-909 0 0,-2-2-4742 0 0,1-1-5145 0 0</inkml:trace>
  <inkml:trace contextRef="#ctx0" brushRef="#br0" timeOffset="1360.496">997 374 5097 0 0,'0'0'6650'0'0,"0"0"-5074"0"0,0 0-656 0 0,0 0-272 0 0,0 0-248 0 0,0 0-216 0 0,0 0-288 0 0,0 0-344 0 0,0 0-696 0 0,0 0-2041 0 0,0 0-7409 0 0</inkml:trace>
  <inkml:trace contextRef="#ctx0" brushRef="#br0" timeOffset="2843.261">976 355 4105 0 0,'0'0'2779'0'0,"0"0"-384"0"0,0 0-134 0 0,0 0-47 0 0,0 0-219 0 0,0 0-324 0 0,0 0-358 0 0,0 0-282 0 0,0 0-207 0 0,0 0-175 0 0,0 0-117 0 0,0 0-110 0 0,0 0-90 0 0,-10 1 406 0 0,42-6 792 0 0,-24 3-864 0 0,-16 4 624 0 0,-37 10-898 0 0,44-12-373 0 0,-2 0-588 0 0,-6 0-1945 0 0,6 0-3494 0 0,3 0-5458 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2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47 192 7618 0 0,'0'0'2558'0'0,"0"0"-571"0"0,0 0-587 0 0,0 0-180 0 0,0 0 80 0 0,0 0-33 0 0,0 0-173 0 0,0 0-278 0 0,0 0-313 0 0,0 0-244 0 0,0 0-137 0 0,0 0-34 0 0,0 0 34 0 0,4 8 103 0 0,42 119 1041 0 0,-33-43-953 0 0,-4 1 0 0 0,-3 1 1 0 0,-4-1-1 0 0,-4 3-313 0 0,3-77 57 0 0,-1 1-1 0 0,-1-1 0 0 0,0 1 0 0 0,-1-1 1 0 0,0 1-1 0 0,-1-1 0 0 0,0 0 0 0 0,-1 0 0 0 0,0 0 1 0 0,-1-1-1 0 0,0 1 0 0 0,0-1 0 0 0,-1 0 1 0 0,0 0-1 0 0,-1-1 0 0 0,0 0 0 0 0,-2 1-56 0 0,9-10 31 0 0,-1 1 0 0 0,0 0-1 0 0,0-1 1 0 0,1 1-1 0 0,-1 0 1 0 0,0-1 0 0 0,0 1-1 0 0,0-1 1 0 0,0 1 0 0 0,0-1-1 0 0,0 1 1 0 0,0-1-1 0 0,0 0 1 0 0,0 1 0 0 0,0-1-1 0 0,0 0 1 0 0,0 0-1 0 0,0 0 1 0 0,0 0 0 0 0,0 0-1 0 0,0 0 1 0 0,0 0-1 0 0,0 0 1 0 0,0 0 0 0 0,0-1-1 0 0,0 1 1 0 0,0 0-1 0 0,0-1 1 0 0,0 1 0 0 0,0 0-1 0 0,0-1 1 0 0,0 0-1 0 0,0 1 1 0 0,0-1 0 0 0,1 1-1 0 0,-1-1 1 0 0,0 0-1 0 0,0 0 1 0 0,1 1 0 0 0,-1-1-1 0 0,0 0 1 0 0,1 0-1 0 0,-1 0 1 0 0,1 0 0 0 0,-1 0-1 0 0,1 0 1 0 0,0 1-1 0 0,-1-1 1 0 0,1 0 0 0 0,0-1-31 0 0,-13-57 344 0 0,12 51-306 0 0,1-25-17 0 0,1 1 0 0 0,1-1 1 0 0,2 1-1 0 0,1-1 0 0 0,1 1 0 0 0,2 1 0 0 0,2-1 1 0 0,0 1-1 0 0,2 1 0 0 0,2 0 0 0 0,0 1 1 0 0,3 0-22 0 0,2-9 1 0 0,1 1 1 0 0,3 1-1 0 0,0 0 0 0 0,3 2 1 0 0,1 1-1 0 0,1 2 1 0 0,1 0-1 0 0,2 2 1 0 0,1 1-1 0 0,2 2 1 0 0,31-19-2 0 0,20 10 10 0 0,-82 35-8 0 0,0-1 1 0 0,-1 1 0 0 0,1-1-1 0 0,0 1 1 0 0,0 0 0 0 0,-1 0-1 0 0,1 0 1 0 0,0 0 0 0 0,0 1-1 0 0,-1-1 1 0 0,1 1-1 0 0,0 0 1 0 0,-1-1 0 0 0,1 1-1 0 0,0 0 1 0 0,-1 1 0 0 0,1-1-1 0 0,-1 0 1 0 0,0 1 0 0 0,1-1-1 0 0,-1 1 1 0 0,0 0-1 0 0,0 0 1 0 0,0 0 0 0 0,0 0-1 0 0,-1 0 1 0 0,1 0 0 0 0,0 0-1 0 0,-1 1 1 0 0,1-1 0 0 0,0 2-3 0 0,2 11 31 0 0,0 0 1 0 0,-1-1 0 0 0,-1 1 0 0 0,0 0-1 0 0,-1 1 1 0 0,0-1 0 0 0,-2 0 0 0 0,0 0-1 0 0,0 0 1 0 0,-1 0 0 0 0,-1 0 0 0 0,-1 0-1 0 0,0-1 1 0 0,-1 1 0 0 0,0-1 0 0 0,-4 5-32 0 0,-5 10 84 0 0,-1-1 1 0 0,-2 0-1 0 0,0 0 1 0 0,-2-2-1 0 0,-20 21-84 0 0,-74 48 186 0 0,108-92-224 0 0,0 1 1 0 0,1-1-1 0 0,-1 0 0 0 0,-1-1 1 0 0,1 1-1 0 0,0-1 0 0 0,0 0 1 0 0,-1 0-1 0 0,0-1 0 0 0,1 0 1 0 0,-1 0-1 0 0,0 0 1 0 0,1-1-1 0 0,-1 1 0 0 0,0-1 1 0 0,0-1-1 0 0,1 1 0 0 0,-1-1 1 0 0,0 0-1 0 0,1 0 0 0 0,-1-1 1 0 0,1 1-1 0 0,-1-1 0 0 0,1-1 1 0 0,0 1-1 0 0,0-1 0 0 0,0 0 1 0 0,0 0-1 0 0,0 0 1 0 0,1-1-1 0 0,-4-2 38 0 0,4-44-3072 0 0,16 20-4452 0 0,-3 17-3870 0 0</inkml:trace>
  <inkml:trace contextRef="#ctx0" brushRef="#br0" timeOffset="377.594">970 177 11186 0 0,'0'0'3865'0'0,"0"0"-2059"0"0,0 0-795 0 0,0 0-72 0 0,0 0-3 0 0,0 0-72 0 0,0 0-128 0 0,0 0-157 0 0,0 0-120 0 0,0 0-98 0 0,0 0-85 0 0,0 0-66 0 0,0 0-57 0 0,-26 15-45 0 0,-79 50-29 0 0,103-64-77 0 0,0 0 0 0 0,0 0 1 0 0,0 0-1 0 0,0 0 0 0 0,0 0 1 0 0,1 0-1 0 0,-1 0 0 0 0,0 1 0 0 0,1-1 1 0 0,-1 1-1 0 0,1-1 0 0 0,-1 1 1 0 0,1-1-1 0 0,0 1 0 0 0,0 0 1 0 0,0 0-1 0 0,0 0 0 0 0,0 0 0 0 0,0-1 1 0 0,0 1-1 0 0,1 0 0 0 0,-1 0 1 0 0,1 1-1 0 0,-1-1 0 0 0,1 0 1 0 0,0 0-1 0 0,0 1-2 0 0,0 6 7 0 0,-2-2-4 0 0,1-1 0 0 0,0 1-1 0 0,1 0 1 0 0,-1 0 0 0 0,1-1-1 0 0,0 1 1 0 0,1 0 0 0 0,0 0 0 0 0,0-1-1 0 0,0 1 1 0 0,1 0 0 0 0,0-1-1 0 0,0 1 1 0 0,1-1 0 0 0,0 0 0 0 0,0 0-1 0 0,0 0 1 0 0,1 0 0 0 0,0-1 0 0 0,0 1-1 0 0,0-1 1 0 0,1 0 0 0 0,4 4-3 0 0,1-4 69 0 0,0 1 1 0 0,1-2 0 0 0,0 1-1 0 0,0-1 1 0 0,1-1 0 0 0,-1 0-1 0 0,1-1 1 0 0,-1 0-1 0 0,1 0 1 0 0,0-2 0 0 0,-1 1-1 0 0,1-1 1 0 0,0-1 0 0 0,8-1-70 0 0,-9 0 81 0 0,-1 0-1 0 0,1 0 1 0 0,-1-1 0 0 0,0-1 0 0 0,0 0 0 0 0,0 0 0 0 0,0 0 0 0 0,-1-2 0 0 0,1 1 0 0 0,-1-1 0 0 0,0 0 0 0 0,-1-1 0 0 0,0 0 0 0 0,0 0 0 0 0,0-1-1 0 0,-1 0 1 0 0,0 0 0 0 0,-1-1 0 0 0,0 0 0 0 0,0 0 0 0 0,-1 0 0 0 0,0-1 0 0 0,-1 0 0 0 0,0 0 0 0 0,0 0 0 0 0,-1 0 0 0 0,0-1 0 0 0,-1 1-1 0 0,0-1 1 0 0,-1 0 0 0 0,0 0 0 0 0,-1 1 0 0 0,0-1 0 0 0,-1 0 0 0 0,0 0 0 0 0,0 1 0 0 0,-1-1 0 0 0,-1 1 0 0 0,0-1 0 0 0,0 1 0 0 0,-1 0 0 0 0,0 0-1 0 0,-1 0 1 0 0,-1-1-81 0 0,1 2-44 0 0,-1-1-1 0 0,0 1 1 0 0,-1 1-1 0 0,0-1 1 0 0,0 1-1 0 0,0 1 1 0 0,-1-1-1 0 0,-1 1 1 0 0,1 1-1 0 0,-1-1 1 0 0,0 1-1 0 0,-1 1 1 0 0,1 0-1 0 0,-1 0 1 0 0,0 1-1 0 0,0 0 1 0 0,0 1-1 0 0,-1 0 1 0 0,1 0-1 0 0,-1 2 1 0 0,0-1-1 0 0,0 1 1 0 0,1 0-1 0 0,-1 1 1 0 0,0 1-1 0 0,0 0 0 0 0,0 0 1 0 0,1 1-1 0 0,-6 1 45 0 0,-65 60-2555 0 0,60-36-1449 0 0,4 0-4578 0 0,8-10-3221 0 0</inkml:trace>
  <inkml:trace contextRef="#ctx0" brushRef="#br0" timeOffset="943.548">1717 80 12179 0 0,'0'0'1816'0'0,"0"0"-296"0"0,0 0-81 0 0,0 0 67 0 0,0 0-80 0 0,0 0-217 0 0,0 0-261 0 0,0 0-237 0 0,0 0-164 0 0,0 0-106 0 0,0 0-79 0 0,0 0-46 0 0,0 0-43 0 0,-5-2-13 0 0,3 1-221 0 0,0 1 0 0 0,0-1 1 0 0,0 0-1 0 0,0 1 0 0 0,0 0 0 0 0,0-1 0 0 0,0 1 0 0 0,0 0 0 0 0,0 0 0 0 0,0 0 0 0 0,0 0 0 0 0,0 0 0 0 0,0 0 0 0 0,0 1 0 0 0,1-1 0 0 0,-1 1 0 0 0,0-1 0 0 0,0 1 1 0 0,0 0-1 0 0,0-1 0 0 0,0 1 0 0 0,1 0 0 0 0,-1 1 0 0 0,-1-1-39 0 0,-81 47 867 0 0,-14 5-606 0 0,98-52-267 0 0,0 0 1 0 0,0 0-1 0 0,0 0 0 0 0,0 0 0 0 0,0 1 1 0 0,1-1-1 0 0,-1 0 0 0 0,0 0 0 0 0,1 0 1 0 0,-1 0-1 0 0,1 0 0 0 0,-1 0 1 0 0,1 0-1 0 0,-1 0 0 0 0,1 0 0 0 0,0 0 1 0 0,0 0-1 0 0,-1 0 0 0 0,1-1 0 0 0,0 1 1 0 0,0 0-1 0 0,0 0 0 0 0,0-1 0 0 0,0 1 1 0 0,0 0-1 0 0,0-1 0 0 0,0 1 1 0 0,0-1-1 0 0,0 0 0 0 0,0 1 0 0 0,0-1 1 0 0,0 0-1 0 0,1 0 0 0 0,-1 1 0 0 0,0-1 1 0 0,0 0-1 0 0,0 0 0 0 0,0 0 0 0 0,1-1 1 0 0,-1 1 5 0 0,144 58 112 0 0,-141-57-106 0 0,0 0 0 0 0,0 1 1 0 0,0 0-1 0 0,-1-1 0 0 0,1 1 1 0 0,0 0-1 0 0,-1 1 0 0 0,1-1 1 0 0,-1 1-1 0 0,0-1 1 0 0,0 1-1 0 0,0 0 0 0 0,0 0 1 0 0,-1 1-1 0 0,1-1 0 0 0,-1 0 1 0 0,0 1-1 0 0,0-1 0 0 0,0 1 1 0 0,0 0-1 0 0,-1 0 0 0 0,1 0 1 0 0,-1 0-1 0 0,0 0 0 0 0,0 0 1 0 0,0 0-1 0 0,-1 0 0 0 0,0 0 1 0 0,0 0-1 0 0,0 1 0 0 0,0-1 1 0 0,0 0-1 0 0,-1 0 0 0 0,0 0 1 0 0,0 0-1 0 0,0 0 0 0 0,-1 3-6 0 0,-9 7 37 0 0,1 0 0 0 0,-2-1-1 0 0,0-1 1 0 0,-1 0-1 0 0,0 0 1 0 0,-1-1 0 0 0,0-1-1 0 0,0-1 1 0 0,-6 3-37 0 0,-4 4 15 0 0,0-1 0 0 0,-2-1 0 0 0,0-1 0 0 0,0-1 0 0 0,-1-1 1 0 0,-8 0-16 0 0,35-11-13 0 0,1 0 0 0 0,-1 0 0 0 0,0 0 0 0 0,1 0 0 0 0,-1 0 0 0 0,0-1 0 0 0,1 1 0 0 0,-1 0 1 0 0,0 0-1 0 0,0 0 0 0 0,1-1 0 0 0,-1 1 0 0 0,0 0 0 0 0,0 0 0 0 0,1-1 0 0 0,-1 1 0 0 0,0 0 1 0 0,0-1-1 0 0,0 1 0 0 0,0 0 0 0 0,1-1 0 0 0,-1 1 0 0 0,0 0 0 0 0,0-1 0 0 0,0 1 1 0 0,0 0-1 0 0,0-1 0 0 0,0 1 0 0 0,0 0 0 0 0,0-1 0 0 0,0 1 0 0 0,0-1 0 0 0,0 1 0 0 0,0 0 1 0 0,0-1-1 0 0,0 1 0 0 0,-1 0 0 0 0,1-1 0 0 0,0 1 0 0 0,0 0 0 0 0,0 0 0 0 0,0-1 0 0 0,-1 1 1 0 0,1 0-1 0 0,0-1 0 0 0,0 1 0 0 0,0 0 0 0 0,-1 0 0 0 0,1-1 0 0 0,0 1 0 0 0,-1 0 0 0 0,1 0 1 0 0,0 0-1 0 0,0-1 0 0 0,-1 1 0 0 0,1 0 0 0 0,0 0 0 0 0,-1 0 0 0 0,1 0 0 0 0,0 0 0 0 0,-1 0 1 0 0,1 0-1 0 0,0 0 0 0 0,-1 0 13 0 0,22-26-636 0 0,-20 26 623 0 0,55-49-3351 0 0,-40 36-143 0 0,-4 2-5151 0 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0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1 197 2008 0 0,'0'0'1309'0'0,"0"0"-157"0"0,0 0-92 0 0,0 0-24 0 0,0 0 98 0 0,0 0 129 0 0,0 0 43 0 0,0 0-97 0 0,0 0-234 0 0,0 0-228 0 0,0 0-135 0 0,0-9 847 0 0,42 14 1210 0 0,-16-3-2244 0 0,-1 0 0 0 0,0-2 1 0 0,1-1-1 0 0,-1 0 1 0 0,0-2-1 0 0,0-1 0 0 0,0-1 1 0 0,0-2-1 0 0,9-3-425 0 0,15-11 407 0 0,-1-3 0 0 0,0-1 0 0 0,-2-2 0 0 0,30-25-407 0 0,-52 36 221 0 0,-24 16-202 0 0,0 1 0 0 0,-1-1 0 0 0,1 1 1 0 0,0-1-1 0 0,-1 1 0 0 0,1-1 0 0 0,0 1 1 0 0,-1-1-1 0 0,1 1 0 0 0,0-1 0 0 0,0 1 1 0 0,0-1-1 0 0,0 1 0 0 0,0 0 1 0 0,0-1-1 0 0,-1 1 0 0 0,1-1 0 0 0,0 1 1 0 0,1 0-1 0 0,-1-1 0 0 0,0 1 0 0 0,0-1 1 0 0,0 1-1 0 0,0-1 0 0 0,0 1 0 0 0,1 0 1 0 0,-1-1-1 0 0,0 1 0 0 0,0-1 0 0 0,1 1 1 0 0,-1-1-1 0 0,0 1 0 0 0,1-1 0 0 0,-1 1 1 0 0,0-1-1 0 0,1 0 0 0 0,-1 1 0 0 0,1-1 1 0 0,-1 0-1 0 0,1 1 0 0 0,-1-1 0 0 0,1 0 1 0 0,-1 1-1 0 0,1-1 0 0 0,-1 0 0 0 0,1 0 1 0 0,0 0-1 0 0,-1 1 0 0 0,1-1 0 0 0,-1 0 1 0 0,1 0-1 0 0,-1 0 0 0 0,1 0 0 0 0,0 0 1 0 0,-1 0-1 0 0,1 0 0 0 0,-1 0 0 0 0,1 0 1 0 0,0-1-1 0 0,-1 1 0 0 0,1 0 0 0 0,-1 0 1 0 0,1 0-1 0 0,-1-1 0 0 0,1 1 0 0 0,-1 0 1 0 0,1-1-1 0 0,-1 1 0 0 0,1 0-19 0 0,-2 11-89 0 0,2 54 263 0 0,0 26 67 0 0,-3 0 1 0 0,-4 0-1 0 0,-4 0 1 0 0,-9 31-242 0 0,-123 381 556 0 0,83-276-333 0 0,62-198-293 0 0,-3-29 70 0 0,0 0-22 0 0,12-32-2767 0 0,-7 12-1088 0 0,-1 7-2687 0 0,-4 8-4736 0 0</inkml:trace>
  <inkml:trace contextRef="#ctx0" brushRef="#br0" timeOffset="312.592">47 822 14939 0 0,'0'0'1222'0'0,"0"0"-502"0"0,0 0-219 0 0,0 0 286 0 0,0 0 348 0 0,0 0 204 0 0,0 0-13 0 0,33-8-218 0 0,107-24-240 0 0,269-30 1638 0 0,-256 44-2319 0 0,-36 3-547 0 0,-109 13 780 0 0,-6 1-2456 0 0,1 0-5549 0 0,-3 1-3899 0 0</inkml:trace>
  <inkml:trace contextRef="#ctx0" brushRef="#br0" timeOffset="767.273">1344 764 9522 0 0,'0'0'2447'0'0,"0"0"-540"0"0,0 0-353 0 0,0 0-130 0 0,0 0-141 0 0,0 0-239 0 0,0 0-267 0 0,0 0-228 0 0,0 0-150 0 0,0 0-76 0 0,0 0-49 0 0,0 0-31 0 0,0 0-24 0 0,-31 24-43 0 0,-96 78-46 0 0,70-40 17 0 0,50-49-119 0 0,0-1-15 0 0,1 1 0 0 0,0 1 0 0 0,1-1 1 0 0,0 1-1 0 0,1 0 0 0 0,0 0 0 0 0,2 0 0 0 0,-1 0 0 0 0,2 0 0 0 0,0 2-13 0 0,0-11 17 0 0,1-1 0 0 0,0 1 0 0 0,1-1 0 0 0,-1 0 0 0 0,1 1 0 0 0,0-1 0 0 0,0 0 0 0 0,0 0 0 0 0,0 0 0 0 0,1 1-1 0 0,0-1 1 0 0,0 0 0 0 0,0-1 0 0 0,0 1 0 0 0,0 0 0 0 0,1-1 0 0 0,0 1 0 0 0,0-1 0 0 0,0 0 0 0 0,0 0 0 0 0,0 0 0 0 0,0 0 0 0 0,1-1 0 0 0,0 1 0 0 0,-1-1-1 0 0,1 0 1 0 0,0 0 0 0 0,0 0 0 0 0,0-1 0 0 0,0 1 0 0 0,1-1 0 0 0,-1 0 0 0 0,0 0 0 0 0,4 0-17 0 0,0 1 130 0 0,0-1 1 0 0,0 0 0 0 0,0 0-1 0 0,0 0 1 0 0,0-1-1 0 0,0-1 1 0 0,0 1-1 0 0,1-1 1 0 0,-1-1-1 0 0,-1 1 1 0 0,1-1-1 0 0,0-1 1 0 0,0 0-1 0 0,-1 0 1 0 0,0 0 0 0 0,1-1-1 0 0,4-3-130 0 0,2-2 69 0 0,0 0 0 0 0,0-1 0 0 0,-1-1-1 0 0,0 0 1 0 0,-1-1 0 0 0,0-1 0 0 0,-1 0 0 0 0,0 0 0 0 0,-2-1 0 0 0,1 0-1 0 0,-1-1 1 0 0,-1 0 0 0 0,-1 0 0 0 0,0-1 0 0 0,-1 0 0 0 0,-1 0-1 0 0,0 0 1 0 0,-1-1 0 0 0,-1 0 0 0 0,0 0 0 0 0,-2 1 0 0 0,0-2 0 0 0,-1 1-1 0 0,0 0-68 0 0,-2 12-104 0 0,0 1-1 0 0,-1-1 0 0 0,1 0 1 0 0,-1 1-1 0 0,0 0 0 0 0,-1-1 1 0 0,1 1-1 0 0,-1 1 0 0 0,1-1 1 0 0,-1 0-1 0 0,0 1 0 0 0,-1 0 1 0 0,1 0-1 0 0,0 0 0 0 0,-1 0 1 0 0,0 1-1 0 0,0 0 0 0 0,1 0 1 0 0,-1 0-1 0 0,-1 0 0 0 0,1 1 1 0 0,0 0-1 0 0,0 0 0 0 0,0 0 1 0 0,-1 1-1 0 0,1 0 0 0 0,0 0 1 0 0,0 0-1 0 0,-1 0 0 0 0,1 1 1 0 0,0 0-1 0 0,0 0 0 0 0,0 1 1 0 0,0-1-1 0 0,0 1 0 0 0,0 0 1 0 0,0 1-1 0 0,0-1 0 0 0,1 1 1 0 0,-1 0-1 0 0,-3 3 105 0 0,-28 18-3000 0 0,17-12-1671 0 0,2 1-6726 0 0</inkml:trace>
  <inkml:trace contextRef="#ctx0" brushRef="#br0" timeOffset="1137.745">1698 1303 2865 0 0,'0'0'2904'0'0,"0"0"-221"0"0,0 0-50 0 0,0 0-39 0 0,0 0-148 0 0,0 0-331 0 0,0 0-347 0 0,0 0-273 0 0,0 0-229 0 0,0 0-215 0 0,0 0-208 0 0,0 0-205 0 0,0-6-111 0 0,17-146 1698 0 0,-16 151-2219 0 0,7-31 125 0 0,3 0 1 0 0,0 1-1 0 0,2 0 0 0 0,1 1 0 0 0,2 1 0 0 0,1 0 1 0 0,1 1-1 0 0,1 1 0 0 0,1 0 0 0 0,2 2 0 0 0,16-15-131 0 0,-21 25-5 0 0,-13 11-2 0 0,1-1 0 0 0,0 0-1 0 0,0 1 1 0 0,1 0 0 0 0,-1 0 0 0 0,1 0-1 0 0,0 1 1 0 0,0 0 0 0 0,0 0 0 0 0,0 0-1 0 0,0 1 1 0 0,1 0 0 0 0,-1 0 0 0 0,7-1 7 0 0,-8 30-532 0 0,-11 44-1812 0 0,-3-42-6013 0 0,5-21-4061 0 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1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 8890 0 0,'0'0'1390'0'0,"0"0"-189"0"0,0 0 18 0 0,0 0 63 0 0,0 0 43 0 0,0 0-52 0 0,0 0-175 0 0,0 0-220 0 0,0 0-225 0 0,0 0-167 0 0,0 0-122 0 0,0 0-64 0 0,-5-1-37 0 0,-13-2-41 0 0,16 30 793 0 0,21 154 947 0 0,-11 561-263 0 0,19-591-1623 0 0,-26-148-60 0 0,-1-1 1 0 0,1 1-1 0 0,0-1 0 0 0,0 1 0 0 0,0-1 1 0 0,0 1-1 0 0,0-1 0 0 0,0 1 0 0 0,0-1 1 0 0,1 0-1 0 0,-1 0 0 0 0,1 0 0 0 0,0 0 1 0 0,0 0-1 0 0,0 0 0 0 0,0 0 1 0 0,0-1-1 0 0,0 1 0 0 0,0-1 0 0 0,0 1 1 0 0,2 0-17 0 0,-4-2 45 0 0,0 0 14 0 0,0 0 18 0 0,10-23 364 0 0,6-17-428 0 0,1 1 1 0 0,2 1-1 0 0,2 1 0 0 0,1 1 0 0 0,2 0 0 0 0,1 2 0 0 0,5-2-13 0 0,-20 24-8 0 0,0 1 0 0 0,2 1 0 0 0,-1 0 0 0 0,1 0 0 0 0,1 1 0 0 0,-1 1 0 0 0,1 0 0 0 0,1 1 0 0 0,11-5 8 0 0,-23 11-4 0 0,0 0-1 0 0,0 0 1 0 0,0 0-1 0 0,0 1 1 0 0,0-1-1 0 0,0 0 1 0 0,0 1-1 0 0,0-1 1 0 0,0 1-1 0 0,0 0 0 0 0,0 0 1 0 0,1 0-1 0 0,-1 0 1 0 0,0 0-1 0 0,0 0 1 0 0,0 1-1 0 0,0-1 1 0 0,1 1-1 0 0,-1-1 1 0 0,0 1-1 0 0,0 0 1 0 0,0 0-1 0 0,0-1 1 0 0,0 2-1 0 0,-1-1 0 0 0,1 0 1 0 0,0 0-1 0 0,0 1 1 0 0,-1-1-1 0 0,1 1 1 0 0,-1-1-1 0 0,1 1 1 0 0,-1-1-1 0 0,0 1 1 0 0,1 0-1 0 0,-1 0 1 0 0,0 0-1 0 0,0 0 0 0 0,0 0 1 0 0,0 1 4 0 0,5 22 30 0 0,-1-1-1 0 0,-2 1 1 0 0,0-1 0 0 0,-2 1-1 0 0,0 0 1 0 0,-2 0 0 0 0,-1 0-1 0 0,-1 5-29 0 0,-52 173 218 0 0,48-153-549 0 0,24-55-1415 0 0,6-21-1033 0 0,-7 8-3706 0 0,-8 10-4715 0 0</inkml:trace>
  <inkml:trace contextRef="#ctx0" brushRef="#br0" timeOffset="604.087">984 886 2353 0 0,'0'0'4304'0'0,"0"0"-2470"0"0,0 0-728 0 0,0 0 146 0 0,0 0 235 0 0,0 0 84 0 0,0 0-87 0 0,0 0-189 0 0,0 0-171 0 0,0 0-113 0 0,0 0-96 0 0,0 0-117 0 0,0 0-133 0 0,-11-11 1165 0 0,-59 10-378 0 0,60 4-1405 0 0,1 0-1 0 0,0 0 1 0 0,-1 1-1 0 0,1 0 1 0 0,0 1-1 0 0,1 0 1 0 0,-1 0-1 0 0,1 1 0 0 0,0 0 1 0 0,0 0-1 0 0,1 1 1 0 0,0 0-1 0 0,-2 3-46 0 0,-5 3 12 0 0,1 1-1 0 0,0 0 1 0 0,1 1-1 0 0,1 0 1 0 0,0 1-1 0 0,1 0 1 0 0,1 1-1 0 0,-7 17-11 0 0,9-17-11 0 0,1 1 0 0 0,1 0-1 0 0,1 0 1 0 0,0 0-1 0 0,1 1 1 0 0,1-1-1 0 0,0 14 12 0 0,3-30 7 0 0,1 1 0 0 0,-1-1 0 0 0,0 1 0 0 0,1-1 0 0 0,-1 1-1 0 0,1-1 1 0 0,0 0 0 0 0,0 0 0 0 0,0 0 0 0 0,0 0-1 0 0,0 0 1 0 0,0 0 0 0 0,0 0 0 0 0,1-1 0 0 0,-1 1 0 0 0,1-1-1 0 0,-1 0 1 0 0,1 0 0 0 0,-1 0 0 0 0,1 0 0 0 0,0 0 0 0 0,0 0-1 0 0,-1-1 1 0 0,1 1 0 0 0,0-1 0 0 0,0 0 0 0 0,0 0 0 0 0,-1 0-1 0 0,1 0 1 0 0,0 0 0 0 0,0-1 0 0 0,0 1 0 0 0,-1-1 0 0 0,1 0-1 0 0,0 0 1 0 0,-1 0 0 0 0,1 0 0 0 0,0 0 0 0 0,-1-1 0 0 0,0 1-1 0 0,1-1-6 0 0,34-20 53 0 0,-2-2 1 0 0,0-1-1 0 0,-2-1 0 0 0,-1-2 0 0 0,-1-1 0 0 0,-2-2 0 0 0,-1-1 0 0 0,-1-1 0 0 0,9-16-53 0 0,10-29 88 0 0,-45 155-427 0 0,-1-65 325 0 0,2 0 0 0 0,0 0 0 0 0,1 0 0 0 0,0-1 0 0 0,0 1 0 0 0,1-1 0 0 0,1 0 0 0 0,0 0-1 0 0,0 0 1 0 0,1-1 0 0 0,0 0 0 0 0,1 0 0 0 0,1 0 0 0 0,-1-1 0 0 0,1 0 0 0 0,1 0 0 0 0,-1-1 0 0 0,10 6 14 0 0,-3-1-194 0 0,32 20-530 0 0,-8-25-2913 0 0,-29-8-109 0 0,-3 0-2112 0 0,-1 0-5334 0 0</inkml:trace>
  <inkml:trace contextRef="#ctx0" brushRef="#br0" timeOffset="1299.139">1458 805 6145 0 0,'0'0'1639'0'0,"0"0"-86"0"0,0 0 50 0 0,0 0 85 0 0,0 0-14 0 0,0 0-195 0 0,0 0-251 0 0,0 0-181 0 0,0 0-158 0 0,0 0-111 0 0,0 0-87 0 0,0 0-146 0 0,1-3-94 0 0,1-7-67 0 0,-1 8-61 0 0,-1 21 614 0 0,29 196 113 0 0,-24-188-1044 0 0,-3-16-1 0 0,0 0 0 0 0,0 0 0 0 0,1 0 0 0 0,0-1 1 0 0,1 1-1 0 0,0-1 0 0 0,1 1 0 0 0,0-1 0 0 0,1-1 1 0 0,0 1-1 0 0,0-1 0 0 0,1 0 0 0 0,2 1-5 0 0,-6-7 60 0 0,0 0-1 0 0,0-1 1 0 0,0 1-1 0 0,0-1 1 0 0,1 0-1 0 0,-1 0 1 0 0,1 0 0 0 0,-1-1-1 0 0,1 1 1 0 0,0-1-1 0 0,0 0 1 0 0,0 0-1 0 0,0 0 1 0 0,0-1-1 0 0,0 1 1 0 0,0-1-1 0 0,0 0-59 0 0,18-27 1165 0 0,-4-16-943 0 0,-2-1 1 0 0,-2-1 0 0 0,-2-1-1 0 0,-2 1 1 0 0,1-22-223 0 0,-7 44 36 0 0,15-60-283 0 0,8 78-7683 0 0,-20 5 1136 0 0,-4 0-4154 0 0</inkml:trace>
  <inkml:trace contextRef="#ctx0" brushRef="#br0" timeOffset="1807.259">2027 1005 880 0 0,'0'0'1923'0'0,"0"0"-416"0"0,0 0 19 0 0,0 0 216 0 0,0 0 134 0 0,0 0-26 0 0,0 0-170 0 0,0 0-172 0 0,0 0-165 0 0,0 0-112 0 0,0 0-102 0 0,0 0-105 0 0,0 0-111 0 0,26-2-130 0 0,83-7-112 0 0,-63-8 155 0 0,-40 11-601 0 0,2-1-101 0 0,-1 0 1 0 0,0 0-1 0 0,0-1 0 0 0,0 1 1 0 0,-1-2-1 0 0,0 1 0 0 0,0-1 1 0 0,-1 1-1 0 0,0-2 0 0 0,-1 1 1 0 0,0 0-1 0 0,-1-1 0 0 0,0 0 1 0 0,0 0-1 0 0,-1 0 0 0 0,0 0 1 0 0,0 0-1 0 0,-2 0 0 0 0,1 0 1 0 0,-1-1-1 0 0,-1 0-124 0 0,1 9 5 0 0,-1-1-1 0 0,1 1 1 0 0,-1 0-1 0 0,0 0 1 0 0,0 0-1 0 0,0 0 1 0 0,0-1-1 0 0,0 1 1 0 0,0 1 0 0 0,-1-1-1 0 0,1 0 1 0 0,-1 0-1 0 0,1 0 1 0 0,-1 1-1 0 0,0-1 1 0 0,0 1-1 0 0,0-1 1 0 0,0 1 0 0 0,0 0-1 0 0,0 0 1 0 0,0 0-1 0 0,0 0 1 0 0,0 0-1 0 0,0 0 1 0 0,-1 0-1 0 0,1 1 1 0 0,0-1 0 0 0,0 1-1 0 0,-1 0 1 0 0,1 0-1 0 0,0 0 1 0 0,-1 0-1 0 0,1 0 1 0 0,-1 0-5 0 0,-79 16-356 0 0,68-10 346 0 0,0 1 1 0 0,0 0 0 0 0,1 1 0 0 0,0 1-1 0 0,1 0 1 0 0,-1 0 0 0 0,2 1-1 0 0,-1 1 1 0 0,2 0 0 0 0,-1 0 0 0 0,1 1-1 0 0,1 1 1 0 0,0 0 0 0 0,1 0-1 0 0,1 0 1 0 0,0 1 0 0 0,0 0 0 0 0,2 0-1 0 0,-1 1 1 0 0,2 0 0 0 0,0 0-1 0 0,1 0 1 0 0,0 0 0 0 0,2 0 0 0 0,-1 1-1 0 0,2-1 1 0 0,0 8 9 0 0,2-16 25 0 0,0 0 0 0 0,1-1 0 0 0,-1 1 1 0 0,1-1-1 0 0,0 1 0 0 0,1-1 0 0 0,0 0 0 0 0,0 0 1 0 0,0 0-1 0 0,1-1 0 0 0,-1 1 0 0 0,1-1 0 0 0,0-1 0 0 0,1 1 1 0 0,0 0-1 0 0,-1-1 0 0 0,1 0 0 0 0,0-1 0 0 0,1 1 0 0 0,5 1-25 0 0,139 46 1012 0 0,60-32-488 0 0,-197-23-1392 0 0,-10-3-6214 0 0,-3 3-5010 0 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9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11 0 0 0,'0'0'453'0'0,"0"0"394"0"0,0 0 192 0 0,0 0 104 0 0,0 0 47 0 0,0 0-27 0 0,0 0-3 0 0,0 0 20 0 0,0 0 67 0 0,0 0 53 0 0,0-3-29 0 0,-5-5 3739 0 0,-2 35 67 0 0,5-16-6326 0 0,-6 32 1627 0 0,2 0-1 0 0,2 0 0 0 0,2 1 1 0 0,2-1-1 0 0,3 26-377 0 0,-2-60 52 0 0,1 1 0 0 0,-1-1 0 0 0,2 0 0 0 0,-1 0 0 0 0,1 0 0 0 0,0 0 0 0 0,1-1 0 0 0,0 1 0 0 0,1-1 0 0 0,0 0 0 0 0,0 0 0 0 0,5 6-52 0 0,-6-12 59 0 0,-1 0-1 0 0,1-1 1 0 0,-1 1-1 0 0,1-1 1 0 0,0 1-1 0 0,0-1 1 0 0,0 0-1 0 0,-1-1 1 0 0,1 1-1 0 0,0-1 1 0 0,0 1-1 0 0,0-1 1 0 0,0-1-1 0 0,0 1 1 0 0,0 0-1 0 0,0-1 1 0 0,0 0 0 0 0,0 0-1 0 0,0 0 1 0 0,0 0-1 0 0,-1-1 1 0 0,1 1-1 0 0,-1-1 1 0 0,1 0-1 0 0,-1 0 1 0 0,1 0-1 0 0,-1-1 1 0 0,0 1-1 0 0,0-1 1 0 0,0 0-1 0 0,-1 0 1 0 0,1 0-1 0 0,0 0 1 0 0,1-3-59 0 0,13-8 27 0 0,151-169 133 0 0,-137 148-203 0 0,-27 81-393 0 0,-3-26 448 0 0,1 1 0 0 0,2 0 0 0 0,0 0-1 0 0,0-1 1 0 0,2 0 0 0 0,1 0 0 0 0,0 0 0 0 0,10 16-12 0 0,-12-30 15 0 0,0 1 0 0 0,1-1 0 0 0,-1 0 0 0 0,2-1 0 0 0,-1 1 0 0 0,0-1 0 0 0,1 0-1 0 0,0-1 1 0 0,0 0 0 0 0,0 0 0 0 0,1 0 0 0 0,-1-1 0 0 0,1 0 0 0 0,0-1 0 0 0,0 1 0 0 0,0-2 0 0 0,0 1 0 0 0,0-1 0 0 0,0 0 0 0 0,1-1 0 0 0,-1 0 0 0 0,3 0-15 0 0,-3-2 73 0 0,0 0-1 0 0,0-1 1 0 0,0 0-1 0 0,0 0 1 0 0,-1-1-1 0 0,0 0 1 0 0,1-1-1 0 0,-2 1 1 0 0,1-1 0 0 0,0 0-1 0 0,-1-1 1 0 0,0 0-1 0 0,0 0 1 0 0,-1 0-1 0 0,6-7-72 0 0,8-15 166 0 0,-1 0 0 0 0,-2-1 0 0 0,-1-1 0 0 0,0 0 0 0 0,-3-1 0 0 0,0-1 0 0 0,1-11-166 0 0,-1-37 41 0 0,-12 80-153 0 0,0 0-94 0 0,-8 12-2010 0 0,3-1 577 0 0,-2 4-4891 0 0,2-3-5425 0 0</inkml:trace>
  <inkml:trace contextRef="#ctx0" brushRef="#br0" timeOffset="522.607">1031 292 736 0 0,'0'0'3756'0'0,"0"0"-2236"0"0,0 0-384 0 0,0 0 354 0 0,0 0 180 0 0,0 0-38 0 0,0 0-197 0 0,0 0-216 0 0,0 0-196 0 0,0 0-147 0 0,0 0-60 0 0,0 0-45 0 0,35-1-62 0 0,106-5-45 0 0,-88-3 248 0 0,-47 3-678 0 0,2 1-79 0 0,-1-1 0 0 0,0 1 0 0 0,0-1 0 0 0,0 0 0 0 0,-1-1 1 0 0,0 1-1 0 0,0-1 0 0 0,-1 0 0 0 0,0-1 0 0 0,0 1 0 0 0,0-1 0 0 0,-1 0 0 0 0,-1-1 0 0 0,1 1 0 0 0,-1 0 0 0 0,-1-1 0 0 0,0 0 0 0 0,0 0 0 0 0,0 1 1 0 0,-1-1-1 0 0,0 0 0 0 0,-1 0 0 0 0,0 0 0 0 0,-1 0 0 0 0,0-5-155 0 0,-1 11 9 0 0,0 0 1 0 0,-1-1 0 0 0,1 1-1 0 0,-1 0 1 0 0,0 0-1 0 0,0 0 1 0 0,0 1-1 0 0,0-1 1 0 0,0 1 0 0 0,0 0-1 0 0,-1-1 1 0 0,1 2-1 0 0,-1-1 1 0 0,0 0-1 0 0,0 1 1 0 0,1-1-1 0 0,-1 1 1 0 0,0 0 0 0 0,0 0-1 0 0,0 1 1 0 0,0-1-1 0 0,0 1 1 0 0,0 0-1 0 0,0 0 1 0 0,0 0 0 0 0,0 1-1 0 0,0-1 1 0 0,0 1-1 0 0,-1 0-9 0 0,-1-1-12 0 0,-6 3 3 0 0,0 1 1 0 0,1 0-1 0 0,-1 0 0 0 0,1 1 0 0 0,0 1 0 0 0,0 0 0 0 0,1 0 1 0 0,0 1-1 0 0,0 0 0 0 0,0 1 0 0 0,1 0 0 0 0,0 1 0 0 0,0-1 0 0 0,1 2 1 0 0,1-1-1 0 0,-1 1 0 0 0,2 1 0 0 0,-1-1 0 0 0,-3 9 9 0 0,5-13 10 0 0,0-1 0 0 0,1 1-1 0 0,0 0 1 0 0,0 0 0 0 0,0 0-1 0 0,1 1 1 0 0,-1-1 0 0 0,2 1 0 0 0,-1 0-1 0 0,1 0 1 0 0,0 0 0 0 0,0 0-1 0 0,1 0 1 0 0,0 0 0 0 0,0 0-1 0 0,1 1 1 0 0,0-1 0 0 0,0 0 0 0 0,0 0-1 0 0,1 1 1 0 0,0-1 0 0 0,1 0-1 0 0,0 0 1 0 0,0 0 0 0 0,0 0-1 0 0,1 0 1 0 0,0-1 0 0 0,0 1 0 0 0,1-1-1 0 0,0 0 1 0 0,0 0 0 0 0,0 0-1 0 0,3 2-9 0 0,9 3 86 0 0,0-1 0 0 0,0-1 0 0 0,1 0 0 0 0,0-1 0 0 0,0-1-1 0 0,1-1 1 0 0,0-1 0 0 0,0 0 0 0 0,0-1 0 0 0,0-1 0 0 0,1-1 0 0 0,0 0-1 0 0,-1-1 1 0 0,1-2 0 0 0,0 0 0 0 0,17-3-86 0 0,63-28-428 0 0,-66 8-7609 0 0,-28 19-3844 0 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5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85 201 0 0 0,'0'0'956'0'0,"0"0"279"0"0,0 0 227 0 0,0 0 57 0 0,0 0-154 0 0,0 0-267 0 0,0 0-266 0 0,0 0-170 0 0,0 0-36 0 0,0 0 13 0 0,24 5 3703 0 0,49 41-430 0 0,-56-35-3560 0 0,0 0 0 0 0,1-1 1 0 0,0-2-1 0 0,1 1 0 0 0,0-2 0 0 0,0-1 0 0 0,0 0 1 0 0,1-1-1 0 0,0-1 0 0 0,11 0-352 0 0,-17-1 121 0 0,-1-1-1 0 0,1 0 1 0 0,1-1-1 0 0,-1-1 1 0 0,0 0-1 0 0,0-1 1 0 0,0 0-1 0 0,0-1 1 0 0,0-1-1 0 0,-1 0 1 0 0,1-1-1 0 0,-1 0 1 0 0,1-1-1 0 0,-1-1 1 0 0,-1 0-1 0 0,1-1 1 0 0,-1 0-1 0 0,0-1 1 0 0,6-5-121 0 0,43-73 937 0 0,-60 81-915 0 0,0 0 0 0 0,0-1-1 0 0,0 1 1 0 0,0-1-1 0 0,-1 1 1 0 0,0-1-1 0 0,-1 1 1 0 0,1-1-1 0 0,-1 1 1 0 0,0-1 0 0 0,0 1-1 0 0,-1 0 1 0 0,1-1-1 0 0,-1 1 1 0 0,0 0-1 0 0,-1 0 1 0 0,1 0 0 0 0,-2-1-22 0 0,-2-1-23 0 0,1 0 0 0 0,-1 1 0 0 0,0 0 0 0 0,0 0 0 0 0,0 0 0 0 0,-1 1 0 0 0,0 0 0 0 0,0 0 0 0 0,0 1 0 0 0,-1 0 0 0 0,1 0 0 0 0,-1 1 0 0 0,0 0 1 0 0,0 0-1 0 0,0 1 0 0 0,-1 0 0 0 0,1 1 0 0 0,-1-1 0 0 0,1 1 0 0 0,-1 1 0 0 0,-5 0 23 0 0,3 0-17 0 0,1 0-1 0 0,0 0 1 0 0,0 1 0 0 0,0 0-1 0 0,0 1 1 0 0,0 0 0 0 0,1 1-1 0 0,-1 0 1 0 0,0 0 0 0 0,1 1-1 0 0,0 0 1 0 0,0 1 0 0 0,0 0-1 0 0,-6 5 18 0 0,-37 47 35 0 0,17 6 137 0 0,29-46-153 0 0,-1 0 1 0 0,2 1-1 0 0,1 0 0 0 0,0 1 0 0 0,1-1 1 0 0,1 1-1 0 0,1 0-19 0 0,-3 317 475 0 0,3-317-435 0 0,-1 1 0 0 0,-1 0 1 0 0,-1 0-1 0 0,-1-1 0 0 0,-1 0 1 0 0,0 0-1 0 0,-1 0 1 0 0,-1-1-1 0 0,-1 0 0 0 0,-1-1 1 0 0,0 1-1 0 0,-1-2 1 0 0,-1 0-1 0 0,-3 4-40 0 0,-88 51 249 0 0,40-58-619 0 0,60-36-3256 0 0,4 8-2561 0 0,1 10-5129 0 0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6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5 224 6257 0 0,'0'0'3729'0'0,"0"0"-1646"0"0,0 0-578 0 0,0 0-4 0 0,0 0 125 0 0,0 0-28 0 0,0 0-186 0 0,0 0-263 0 0,0 0-275 0 0,0 0-233 0 0,0 0-166 0 0,0 0-81 0 0,0 0-56 0 0,-3-3-39 0 0,2-15 360 0 0,32 16 72 0 0,-23 2-722 0 0,345 7 1069 0 0,-293-9-1191 0 0,-21 1 2258 0 0,-39 1-2096 0 0,0 0 11 0 0,-17-17 407 0 0,-62-82-197 0 0,29 41-241 0 0,46 39-2428 0 0,18 12-4211 0 0,-9 6 2984 0 0,1-3-8123 0 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7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1192 0 0,'0'0'1965'0'0,"0"0"-181"0"0,0 0-68 0 0,0 0-43 0 0,0 0-64 0 0,0 0-131 0 0,0 0-176 0 0,0 0-134 0 0,0 0-116 0 0,0 0-102 0 0,0 0-109 0 0,0 0-107 0 0,0 0-115 0 0,19 0 2046 0 0,69 2 575 0 0,111-8-1252 0 0,-75-13-1517 0 0,-108 15-446 0 0,-15 4-49 0 0,-1 0-24 0 0,0 0-29 0 0,0 0-24 0 0,0 0-49 0 0,0 0-72 0 0,0 0-79 0 0,0 0-103 0 0,-9 5-6418 0 0,5-3 659 0 0,-1 2-4909 0 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7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5697 0 0,'0'0'2293'0'0,"0"0"-641"0"0,0 0-194 0 0,0 0 97 0 0,0 0 42 0 0,0 0-162 0 0,0 0-294 0 0,0 0-319 0 0,0 0-244 0 0,0 0-153 0 0,0 0-86 0 0,0 0-34 0 0,21 4 2108 0 0,133 4 1129 0 0,-2-8-3107 0 0,-124-2 86 0 0,-10 0-2776 0 0,-5 2-4754 0 0,-10 0-4358 0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55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1 492 6185 0 0,'0'0'1841'0'0,"0"0"-1425"0"0,0 0-503 0 0,0 0 180 0 0,0 0 478 0 0,0 0 377 0 0,0 0 145 0 0,0 0-29 0 0,0 0-115 0 0,0 0-106 0 0,0 0-84 0 0,32 3-52 0 0,104 7-35 0 0,-49-22 369 0 0,-72 6-814 0 0,27-12 261 0 0,0-1 0 0 0,-1-2 0 0 0,-2-2 0 0 0,0-2 0 0 0,-2-1 0 0 0,0-2-1 0 0,-2-2 1 0 0,-1-1 0 0 0,-2-1 0 0 0,-1-2 0 0 0,24-35-488 0 0,62-49 697 0 0,-115 116-682 0 0,0 1-1 0 0,0-1 1 0 0,1 1-1 0 0,-1 0 1 0 0,1 0-1 0 0,-1 0 0 0 0,1 0 1 0 0,0 0-1 0 0,-1 1 1 0 0,1-1-1 0 0,0 1 1 0 0,0-1-1 0 0,-1 1 0 0 0,1 0 1 0 0,0 0-1 0 0,0 0 1 0 0,-1 1-1 0 0,1-1 1 0 0,0 1-1 0 0,-1-1 1 0 0,1 1-1 0 0,0 0 0 0 0,-1 0 1 0 0,1 0-1 0 0,-1 1 1 0 0,0-1-1 0 0,1 0 1 0 0,-1 1-1 0 0,0 0 0 0 0,0-1 1 0 0,1 1-1 0 0,-2 0 1 0 0,1 0-1 0 0,0 0 1 0 0,0 0-1 0 0,-1 0 1 0 0,2 2-15 0 0,45 96 292 0 0,-45-81-237 0 0,-2 0-1 0 0,0 0 1 0 0,-1 0-1 0 0,-1 0 0 0 0,-1 0 1 0 0,0-1-1 0 0,-2 1 1 0 0,0-1-1 0 0,-1 1 1 0 0,-1-1-1 0 0,0-1 1 0 0,-7 13-55 0 0,8-18 10 0 0,1 0 1 0 0,-2-1-1 0 0,0 1 1 0 0,0-1-1 0 0,-1 0 1 0 0,0-1 0 0 0,-1 0-1 0 0,0 0 1 0 0,-1 0-1 0 0,0-1 1 0 0,0-1-1 0 0,-1 1 1 0 0,0-1 0 0 0,-1-1-1 0 0,1 0 1 0 0,-1-1-1 0 0,-1 0 1 0 0,1 0-1 0 0,-1-1 1 0 0,0-1 0 0 0,0 0-1 0 0,-1-1 1 0 0,1 0-1 0 0,-1 0 1 0 0,0-2-1 0 0,-2 1-10 0 0,-122-18 82 0 0,77-16-1523 0 0,24-26-3852 0 0,34 42 1301 0 0,1 6-1586 0 0,1 2-3341 0 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30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48 143 0 0 0,'0'0'776'0'0,"0"0"76"0"0,0 0 81 0 0,0 0 89 0 0,0 0 83 0 0,0 0 42 0 0,0 0 40 0 0,0 0 118 0 0,0 0 55 0 0,0 0 21 0 0,0 0-45 0 0,0-4-110 0 0,-1-11-92 0 0,0 11-83 0 0,1 4-78 0 0,0 4 3698 0 0,-3 16-4465 0 0,8 467 2241 0 0,-4-469-2404 0 0,-13 139 379 0 0,-25-22-83 0 0,38-136-389 0 0,-1 1 0 0 0,1 0 0 0 0,-1-1 0 0 0,0 1 0 0 0,1 0 0 0 0,-1 0 0 0 0,1 0 0 0 0,-1-1 0 0 0,1 1 0 0 0,-1 0 0 0 0,0 0 0 0 0,1 0 0 0 0,-1 0 0 0 0,1 0 0 0 0,-1 0 0 0 0,1 0 0 0 0,-1 0 0 0 0,1 0 0 0 0,-1 0 0 0 0,1 0 0 0 0,-1 0 0 0 0,0 0 0 0 0,1 0 0 0 0,-1 1-1 0 0,1-1 1 0 0,-1 0 0 0 0,1 0 0 0 0,-1 0 0 0 0,0 1 0 0 0,1-1 0 0 0,-1 0 0 0 0,1 1 0 0 0,-1-1 0 0 0,0 0 0 0 0,1 1 0 0 0,-1-1 0 0 0,0 0 0 0 0,0 1 0 0 0,1-1 0 0 0,-1 0 0 0 0,0 1 0 0 0,0-1 0 0 0,0 1 0 0 0,1-1 0 0 0,-1 1 0 0 0,0-1 0 0 0,0 0 0 0 0,0 1 0 0 0,0-1 0 0 0,0 1 0 0 0,0-1 0 0 0,0 1 0 0 0,0-1 0 0 0,0 1 0 0 0,0-1 0 0 0,0 1 0 0 0,0-1 0 0 0,0 1 0 0 0,0-1 0 0 0,-1 0 0 0 0,1 1 0 0 0,0-1 0 0 0,0 1 0 0 0,0-1 0 0 0,-1 0 0 0 0,1 1 0 0 0,0-1 0 0 0,0 1 0 0 0,-1-1 50 0 0,6-10-6450 0 0,-2 8-4532 0 0</inkml:trace>
  <inkml:trace contextRef="#ctx0" brushRef="#br0" timeOffset="1004.334">279 559 8866 0 0,'0'0'1028'0'0,"0"0"-505"0"0,0 0-131 0 0,0 0 152 0 0,0 0 218 0 0,0 0 163 0 0,0 0 9 0 0,0 0-73 0 0,0 0-90 0 0,0 0-88 0 0,0 0-98 0 0,0 0-66 0 0,0 0-60 0 0,14 1-39 0 0,40 5-1 0 0,36 26 2207 0 0,-79-29-2457 0 0,0 1 0 0 0,0-2 0 0 0,1 1 0 0 0,-1-2 1 0 0,1 1-1 0 0,-1-2 0 0 0,1 1 0 0 0,-1-2 0 0 0,1 1 0 0 0,0-2 1 0 0,-1 0-1 0 0,0 0 0 0 0,1-1 0 0 0,-1 0 0 0 0,9-4-169 0 0,97-59 679 0 0,-110 60-644 0 0,-1-1 1 0 0,0 1-1 0 0,0-1 0 0 0,-1 0 0 0 0,0-1 1 0 0,0 1-1 0 0,-1-1 0 0 0,0 0 0 0 0,0 0 1 0 0,-1 0-1 0 0,0-1 0 0 0,0 1 0 0 0,-1-1 1 0 0,0 0-1 0 0,-1 1 0 0 0,0-1 0 0 0,0 0 0 0 0,-1 0 1 0 0,0-3-36 0 0,-2 9-18 0 0,0 1 0 0 0,0-1 0 0 0,0 0 0 0 0,0 0 0 0 0,-1 1 0 0 0,1 0 0 0 0,-1-1-1 0 0,1 1 1 0 0,-1 0 0 0 0,0 0 0 0 0,0 0 0 0 0,0 1 0 0 0,0-1 0 0 0,0 1 0 0 0,-1-1 0 0 0,1 1 0 0 0,0 0 0 0 0,-1 1 0 0 0,1-1 0 0 0,0 0 0 0 0,-1 1 0 0 0,1 0 0 0 0,-1 0 0 0 0,1 0 0 0 0,-1 0 0 0 0,1 0 0 0 0,-1 1 18 0 0,-93 7-245 0 0,42 10 354 0 0,33 2 90 0 0,-29 49 351 0 0,-6 86 441 0 0,52 57-68 0 0,6-159-775 0 0,-11 121 426 0 0,8-167-585 0 0,0 1 0 0 0,-1-1 1 0 0,0 0-1 0 0,0 0 0 0 0,0-1 1 0 0,-1 1-1 0 0,0 0 0 0 0,0-1 1 0 0,-1 0-1 0 0,0 0 0 0 0,0 0 1 0 0,0-1-1 0 0,0 0 0 0 0,-1 0 1 0 0,0 0-1 0 0,0-1 0 0 0,-1 0 1 0 0,1 0-1 0 0,-1 0 0 0 0,0-1 1 0 0,0 0-1 0 0,0 0 0 0 0,0-1 1 0 0,0 0-1 0 0,-1 0 0 0 0,1 0 1 0 0,-1-1-1 0 0,1 0 0 0 0,-1-1 1 0 0,1 0-1 0 0,-3 0 11 0 0,9 0-98 0 0,0-1 0 0 0,0 1 0 0 0,0 0 1 0 0,0 0-1 0 0,0-1 0 0 0,0 1 0 0 0,0 0 0 0 0,0-1 0 0 0,1 1 1 0 0,-1-1-1 0 0,0 1 0 0 0,0-1 0 0 0,0 1 0 0 0,1-1 0 0 0,-1 0 1 0 0,0 1-1 0 0,1-1 0 0 0,-1 0 0 0 0,1 0 0 0 0,-1 1 1 0 0,1-1-1 0 0,-1 0 0 0 0,1 0 0 0 0,-1 0 0 0 0,1 0 0 0 0,0 0 1 0 0,-1 1-1 0 0,1-1 0 0 0,0 0 0 0 0,0 0 0 0 0,0 0 0 0 0,0 0 1 0 0,0 0-1 0 0,0 0 0 0 0,0 0 0 0 0,0 0 98 0 0,6-24-9002 0 0,0 17-2419 0 0</inkml:trace>
  <inkml:trace contextRef="#ctx0" brushRef="#br0" timeOffset="1727.87">306 243 6889 0 0,'0'0'2284'0'0,"0"0"-428"0"0,0 0-176 0 0,0 0 10 0 0,0 0-70 0 0,0 0-183 0 0,0 0-253 0 0,0 0-258 0 0,0 0-221 0 0,0 0-142 0 0,0 0-102 0 0,0 0-46 0 0,0 0-39 0 0,1-2-35 0 0,43-16 1599 0 0,311 7 135 0 0,-266-7-1933 0 0,-153-52 1801 0 0,6 5-2447 0 0,57 64 116 0 0,1 1-261 0 0,0 0-407 0 0,9 0-11144 0 0,0 0 110 0 0</inkml:trace>
  <inkml:trace contextRef="#ctx0" brushRef="#br0" timeOffset="2737.241">1037 20 1760 0 0,'0'0'1709'0'0,"0"0"-338"0"0,0 0 80 0 0,0 0 273 0 0,0 0 232 0 0,0 0 13 0 0,0 0-199 0 0,0 0-266 0 0,0 0-250 0 0,0 0-165 0 0,0 0-131 0 0,0 0-102 0 0,-2-4-67 0 0,-3-8-66 0 0,4 8-61 0 0,2 67 3559 0 0,3 32-3246 0 0,0 2-666 0 0,-21 330 342 0 0,7-274-562 0 0,1-116-54 0 0,3-8 26 0 0,6-28-56 0 0,-4 11-1058 0 0,2-12 1964 0 0,-1-1-3308 0 0,1-2-7588 0 0,2 3-1205 0 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36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0 0 0,'0'0'223'0'0,"0"0"778"0"0,0 0 130 0 0,0 0-47 0 0,0 0-55 0 0,0 0-79 0 0,0 0-75 0 0,0 0-30 0 0,0 0-3 0 0,0 0 19 0 0,0 0 23 0 0,0 0-31 0 0,0 0-95 0 0,0 0-150 0 0,-20 0 1131 0 0,-146 0 3273 0 0,85 4-1336 0 0,64 27-3222 0 0,10-15-383 0 0,0 1-1 0 0,2-1 1 0 0,0 1-1 0 0,1 0 1 0 0,1 1 0 0 0,0-1-1 0 0,1 1 1 0 0,1-1-1 0 0,1 1 1 0 0,1 0 0 0 0,0-1-1 0 0,2 7-70 0 0,-2-7 40 0 0,37 403 740 0 0,-45-296-392 0 0,-5 9-117 0 0,-25-59 251 0 0,35-63-577 0 0,2-11 67 0 0,1 0 1 0 0,-1-1-1 0 0,0 1 1 0 0,0 0-1 0 0,1 0 1 0 0,-1 0-1 0 0,0-1 1 0 0,0 1-1 0 0,1 0 0 0 0,-1 0 1 0 0,0 0-1 0 0,1 0 1 0 0,-1 0-1 0 0,0 0 1 0 0,1 0-1 0 0,-1 0 0 0 0,0 0 1 0 0,1 0-1 0 0,-1 0 1 0 0,0 0-1 0 0,1 0 1 0 0,-1 0-1 0 0,0 0 1 0 0,1 0-1 0 0,-1 0 0 0 0,0 0 1 0 0,0 0-1 0 0,1 0 1 0 0,-1 0-1 0 0,0 1 1 0 0,1-1-1 0 0,-1 0 1 0 0,0 0-1 0 0,0 0 0 0 0,1 0 1 0 0,-1 1-1 0 0,0-1 1 0 0,0 0-1 0 0,1 0 1 0 0,-1 1-1 0 0,0-1 0 0 0,0 0 1 0 0,0 1-1 0 0,0-1 1 0 0,1 0-1 0 0,-1 0 1 0 0,0 1-1 0 0,0-1 1 0 0,0 0-1 0 0,0 1 0 0 0,0-1 1 0 0,0 0-1 0 0,0 1 1 0 0,0-1-1 0 0,0 0 1 0 0,0 1-1 0 0,0-1 0 0 0,0 0 1 0 0,0 1-1 0 0,0-1 1 0 0,0 0-1 0 0,0 0 1 0 0,0 1-1 0 0,-1-1 1 0 0,1 0-1 0 0,0 1-12 0 0,235-43 416 0 0,-135 22-263 0 0,-98 18-323 0 0,-8 3-2219 0 0,-2 0-7518 0 0,6-1-2026 0 0</inkml:trace>
  <inkml:trace contextRef="#ctx0" brushRef="#br0" timeOffset="869.015">676 478 7306 0 0,'0'0'1516'0'0,"0"0"-227"0"0,0 0 21 0 0,0 0 128 0 0,0 0 29 0 0,0 0-160 0 0,0 0-282 0 0,0 0-282 0 0,0 0-210 0 0,0 0-135 0 0,0 0-94 0 0,0 0-51 0 0,2 28 2452 0 0,-42 106 30 0 0,21 1-1660 0 0,19-131-1035 0 0,1-1 0 0 0,-1 0 0 0 0,1 0 0 0 0,0-1-1 0 0,1 1 1 0 0,-1 0 0 0 0,0 0 0 0 0,1 0 0 0 0,-1-1 0 0 0,1 1 0 0 0,0-1 0 0 0,0 1-1 0 0,0-1 1 0 0,0 0 0 0 0,0 0 0 0 0,1 0 0 0 0,-1 0 0 0 0,1 0 0 0 0,-1 0 0 0 0,1-1-1 0 0,0 1 1 0 0,-1-1 0 0 0,1 0 0 0 0,0 0 0 0 0,0 0 0 0 0,0 0 0 0 0,0 0 0 0 0,0-1-1 0 0,0 1 1 0 0,0-1 0 0 0,0 0 0 0 0,0 0 0 0 0,0 0 0 0 0,1 0 0 0 0,-1 0-1 0 0,0-1 1 0 0,0 1 0 0 0,0-1 0 0 0,1 0-40 0 0,45 1 331 0 0,-44-27-4396 0 0,-3 23 2908 0 0,3-7-7048 0 0,-3 6-3514 0 0</inkml:trace>
  <inkml:trace contextRef="#ctx0" brushRef="#br0" timeOffset="1434.638">472 301 3193 0 0,'0'0'2846'0'0,"0"0"-1150"0"0,0 0-322 0 0,0 0 150 0 0,0 0 151 0 0,0 0-44 0 0,0 0-251 0 0,0 0-301 0 0,0 0-260 0 0,0 0-164 0 0,0 0-86 0 0,0 0-62 0 0,4-2-43 0 0,6-4-114 0 0,-1 0 0 0 0,0-1 0 0 0,0-1 0 0 0,0 1 0 0 0,-1-1 0 0 0,-1 0 0 0 0,1-1 0 0 0,-1 0 0 0 0,4-8-350 0 0,29-32 642 0 0,48-46 115 0 0,-68 76-594 0 0,-6 38 400 0 0,33 80 780 0 0,-21-52-885 0 0,-7-29-412 0 0,-8-17-3163 0 0,-8 0-1759 0 0,2 2-6928 0 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41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95 0 0 0,'0'0'280'0'0,"0"0"205"0"0,0 0 121 0 0,0 0 106 0 0,0 0 112 0 0,0 0 111 0 0,0 0 112 0 0,0 0 125 0 0,2 0-424 0 0,2-3 10118 0 0,-4 3-9342 0 0,-32-1-97 0 0,25 0-1260 0 0,-1 0 0 0 0,1 1 0 0 0,0 0 0 0 0,0 0 0 0 0,-1 1 1 0 0,1 0-1 0 0,0 0 0 0 0,0 1 0 0 0,0-1 0 0 0,0 2 0 0 0,0-1 0 0 0,1 1 0 0 0,-3 1-167 0 0,3-1 61 0 0,0 1-1 0 0,0-1 1 0 0,0 1 0 0 0,1 1-1 0 0,-1-1 1 0 0,1 1-1 0 0,0 0 1 0 0,0 0 0 0 0,1 0-1 0 0,-1 1 1 0 0,1-1-1 0 0,1 1 1 0 0,-1 0 0 0 0,1 1-1 0 0,0-1 1 0 0,0 0-1 0 0,1 1 1 0 0,-1 0 0 0 0,1-1-1 0 0,1 1 1 0 0,0 0-1 0 0,0 0 1 0 0,0 0 0 0 0,1 0-1 0 0,0 0-60 0 0,-1 1 50 0 0,0 0-1 0 0,1 0 1 0 0,1 0 0 0 0,-1 0-1 0 0,1 0 1 0 0,1 0-1 0 0,-1 0 1 0 0,1 0-1 0 0,1 0 1 0 0,-1-1 0 0 0,1 1-1 0 0,1-1 1 0 0,-1 0-1 0 0,1 0 1 0 0,1 0-1 0 0,-1 0 1 0 0,1-1 0 0 0,0 1-1 0 0,0-1 1 0 0,1-1-1 0 0,0 1 1 0 0,0-1-1 0 0,4 3-49 0 0,0-2 52 0 0,-3-1-47 0 0,-1-1 0 0 0,1 0-1 0 0,0 0 1 0 0,0-1-1 0 0,0 0 1 0 0,0 0 0 0 0,0 0-1 0 0,1-1 1 0 0,-1 0 0 0 0,1-1-1 0 0,5 1-4 0 0,34-39-3763 0 0,-36 24 431 0 0,-1 2-3069 0 0,-3 3-4947 0 0</inkml:trace>
  <inkml:trace contextRef="#ctx0" brushRef="#br0" timeOffset="347.522">504 130 8450 0 0,'0'0'1587'0'0,"0"0"-244"0"0,0 0-28 0 0,0 0 113 0 0,0 0-4 0 0,0 0-174 0 0,0 0-263 0 0,0 0-256 0 0,0 0-195 0 0,0 0-114 0 0,0 0-72 0 0,0 0-66 0 0,-22 30-23 0 0,-66 94-23 0 0,65-74 94 0 0,25-45-250 0 0,-1-1-10 0 0,1-1 0 0 0,0 1-1 0 0,0 0 1 0 0,0-1 0 0 0,0 1-1 0 0,1-1 1 0 0,-1 0 0 0 0,1 0-1 0 0,0 0 1 0 0,0 0-1 0 0,0 0 1 0 0,0 0 0 0 0,1-1-1 0 0,-1 0 1 0 0,1 1 0 0 0,-1-1-1 0 0,1-1 1 0 0,0 1 0 0 0,0 0-1 0 0,-1-1 1 0 0,1 0-1 0 0,0 0 1 0 0,1 0 0 0 0,-1-1-1 0 0,0 1 1 0 0,3-1-72 0 0,109-10 1206 0 0,-99 7-1088 0 0,-1-2 0 0 0,0-1-1 0 0,0 0 1 0 0,0 0 0 0 0,-1-2 0 0 0,0 0-1 0 0,0-1 1 0 0,-1 0 0 0 0,0-1 0 0 0,-1-1-1 0 0,0 0 1 0 0,-1-1 0 0 0,0 0-1 0 0,10-13-117 0 0,-17 18 51 0 0,-1 0-1 0 0,0 0 0 0 0,0 0 1 0 0,0-1-1 0 0,-1 1 0 0 0,0-1 1 0 0,0 0-1 0 0,-1 1 0 0 0,0-1 1 0 0,0 0-1 0 0,-1-1 0 0 0,0 1 1 0 0,-1 0-1 0 0,1 0 0 0 0,-2-1-50 0 0,0 5-23 0 0,-1 1-1 0 0,0-1 0 0 0,0 1 0 0 0,-1 0 1 0 0,1 0-1 0 0,-1 0 0 0 0,1 0 0 0 0,-1 0 1 0 0,0 0-1 0 0,0 1 0 0 0,0-1 1 0 0,-1 1-1 0 0,1 0 0 0 0,0 0 0 0 0,-1 0 1 0 0,1 1-1 0 0,-1-1 0 0 0,0 1 0 0 0,0 0 1 0 0,1 0-1 0 0,-1 0 0 0 0,0 0 0 0 0,0 1 1 0 0,0-1-1 0 0,0 1 0 0 0,0 0 1 0 0,0 1-1 0 0,0-1 0 0 0,0 0 0 0 0,0 1 1 0 0,1 0-1 0 0,-2 0 24 0 0,1-1-64 0 0,-8 1-252 0 0,0 1-1 0 0,0 0 0 0 0,0 0 0 0 0,0 1 0 0 0,1 1 0 0 0,0 0 0 0 0,0 1 0 0 0,0 0 0 0 0,-3 2 317 0 0,-23 13-4144 0 0,4 0-4388 0 0,15-10-1609 0 0</inkml:trace>
  <inkml:trace contextRef="#ctx0" brushRef="#br0" timeOffset="991.153">1152 34 9482 0 0,'0'0'1744'0'0,"0"0"-350"0"0,0 0-64 0 0,0 0 75 0 0,0 0-2 0 0,0 0-133 0 0,0 0-237 0 0,0 0-160 0 0,0 0-132 0 0,0 0-99 0 0,0 0-70 0 0,0 0-104 0 0,-15 6-92 0 0,-77 30 465 0 0,89-35-797 0 0,0 0 0 0 0,0 1 0 0 0,0-1 0 0 0,0 1 0 0 0,0 0 0 0 0,0 0 0 0 0,0 0 0 0 0,0 0 0 0 0,1 0 0 0 0,-1 0 0 0 0,1 1 0 0 0,0-1 0 0 0,-1 1 0 0 0,1 0 0 0 0,0-1 0 0 0,1 1 0 0 0,-1 0 0 0 0,0 0 0 0 0,1 1 0 0 0,0-1 0 0 0,0 0-1 0 0,0 0 1 0 0,0 1 0 0 0,0-1 0 0 0,1 0 0 0 0,-1 1 0 0 0,1 1-44 0 0,0-4 1 0 0,0 0 0 0 0,0 0 1 0 0,0 0-1 0 0,0 0 0 0 0,0 0 0 0 0,0 0 0 0 0,1 0 0 0 0,-1 0 0 0 0,0 0 0 0 0,1 0 0 0 0,-1 0 0 0 0,0 0 0 0 0,1 0 0 0 0,0 0 0 0 0,-1 0 1 0 0,1-1-1 0 0,-1 1 0 0 0,1 0 0 0 0,0 0 0 0 0,-1-1 0 0 0,1 1 0 0 0,0 0 0 0 0,0-1 0 0 0,0 1 0 0 0,0 0 0 0 0,0-1 0 0 0,0 1 0 0 0,-1-1 0 0 0,1 0 1 0 0,0 1-1 0 0,0-1 0 0 0,0 0 0 0 0,0 0 0 0 0,1 1-1 0 0,17 9 190 0 0,34 46 290 0 0,-49-51-413 0 0,0 1 0 0 0,0 0 0 0 0,-1-1 0 0 0,0 1 0 0 0,0 0 1 0 0,0 0-1 0 0,-1 1 0 0 0,0-1 0 0 0,0 0 0 0 0,0 1 0 0 0,-1 0 0 0 0,0-1 0 0 0,0 1 0 0 0,-1 0 0 0 0,0-1 0 0 0,0 1 0 0 0,-1 4-67 0 0,-1-7 49 0 0,-1-1-1 0 0,1 1 0 0 0,-1-1 0 0 0,0 1 1 0 0,0-1-1 0 0,-1 0 0 0 0,1 0 0 0 0,0-1 1 0 0,-1 1-1 0 0,0-1 0 0 0,0 1 0 0 0,0-1 1 0 0,0 0-1 0 0,0-1 0 0 0,0 1 1 0 0,-2 0-49 0 0,-82 28 168 0 0,-3-10-188 0 0,34-13-387 0 0,56-7 205 0 0,3-16-4299 0 0,2 6-2241 0 0,-2 6-4638 0 0</inkml:trace>
  <inkml:trace contextRef="#ctx0" brushRef="#br0" timeOffset="1461.71">1491 65 14803 0 0,'0'0'1833'0'0,"0"0"-671"0"0,0 0-248 0 0,0 0 98 0 0,0 0 71 0 0,0 0-101 0 0,0 0-196 0 0,0 0-236 0 0,0 0-161 0 0,0 0-107 0 0,0 0-64 0 0,0 0-49 0 0,0 0-64 0 0,-20 12-6 0 0,-62 40-10 0 0,37 1 82 0 0,40-39-139 0 0,-1 0-23 0 0,0 1 0 0 0,1 1 1 0 0,1-1-1 0 0,0 1 0 0 0,1 0 1 0 0,1 0-1 0 0,0 0 0 0 0,1 0 1 0 0,1 9-10 0 0,2-20 21 0 0,0 1-1 0 0,1 0 1 0 0,-1-1 0 0 0,1 0 0 0 0,0 0 0 0 0,1 0 0 0 0,-1 0 0 0 0,1 0 0 0 0,0 0 0 0 0,0-1 0 0 0,0 0 0 0 0,1 0 0 0 0,-1 0 0 0 0,1-1 0 0 0,0 1-1 0 0,0-1 1 0 0,1 0 0 0 0,-1 0 0 0 0,0-1 0 0 0,1 0 0 0 0,0 0 0 0 0,-1 0 0 0 0,1-1 0 0 0,0 1 0 0 0,0-1 0 0 0,5 0-21 0 0,-3-1 83 0 0,0 0 0 0 0,0 0 0 0 0,-1 0-1 0 0,1-1 1 0 0,-1 0 0 0 0,1 0 0 0 0,-1-1 0 0 0,1 0 0 0 0,-1-1 0 0 0,0 1 0 0 0,0-1 0 0 0,0-1 0 0 0,0 1 0 0 0,0-1 0 0 0,-1-1 0 0 0,0 1 0 0 0,0-1 0 0 0,0 0 0 0 0,0 0 0 0 0,-1-1-1 0 0,4-4-82 0 0,2-6 58 0 0,-1 0 0 0 0,0-1 0 0 0,-2-1 0 0 0,1 1 0 0 0,-2-1 0 0 0,-1-1 0 0 0,0 1-1 0 0,-1-1 1 0 0,-1 0 0 0 0,-1 0 0 0 0,-1-1 0 0 0,0 1 0 0 0,-2-1 0 0 0,0 1 0 0 0,-2-14-58 0 0,2 30-57 0 0,1 0 0 0 0,-1 0 0 0 0,0 0 0 0 0,0 0 0 0 0,0 0 0 0 0,0 0 0 0 0,0 0 1 0 0,-1 0-1 0 0,0 0 0 0 0,1 0 0 0 0,-1 0 0 0 0,0 0 0 0 0,-1 0 0 0 0,1 0 0 0 0,0 1 0 0 0,-1-1 0 0 0,1 0 1 0 0,-1 1-1 0 0,0-1 0 0 0,0 1 0 0 0,0 0 0 0 0,0-1 0 0 0,0 1 0 0 0,-1 0 0 0 0,1 1 0 0 0,-1-1 1 0 0,1 0-1 0 0,-1 1 0 0 0,0-1 0 0 0,1 1 0 0 0,-1 0 0 0 0,0 0 0 0 0,0 0 0 0 0,0 0 0 0 0,0 0 1 0 0,0 1-1 0 0,0-1 0 0 0,0 1 0 0 0,0 0 0 0 0,0 0 0 0 0,0 0 0 0 0,0 0 0 0 0,0 0 0 0 0,0 1 1 0 0,0 0-1 0 0,0-1 0 0 0,0 1 57 0 0,-41 22-2671 0 0,21-9-2547 0 0,6-6-6207 0 0</inkml:trace>
  <inkml:trace contextRef="#ctx0" brushRef="#br0" timeOffset="1981.944">1238 319 7138 0 0,'0'0'2185'0'0,"0"0"-88"0"0,0 0-142 0 0,0 0-75 0 0,0 0-155 0 0,0 0-228 0 0,0 0-227 0 0,0 0-198 0 0,0 0-164 0 0,0 0-164 0 0,0 0-131 0 0,0 0-109 0 0,10-16 804 0 0,-2 8-1160 0 0,0 1-1 0 0,0 0 1 0 0,1 1-1 0 0,0-1 1 0 0,0 2-1 0 0,0-1 1 0 0,1 1-1 0 0,0 1 1 0 0,0 0-1 0 0,0 0 1 0 0,7-1-148 0 0,63 4 408 0 0,-23 48 170 0 0,-3-5 236 0 0,35-35 11 0 0,-78-19-2298 0 0,-7 1-7133 0 0,-4 8-3826 0 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46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0 678 4969 0 0,'0'0'1760'0'0,"0"0"-154"0"0,0 0 9 0 0,0 0 108 0 0,0 0-54 0 0,0 0-245 0 0,0 0-305 0 0,0 0-271 0 0,0 0-187 0 0,0 0-123 0 0,0 0-126 0 0,0 0-81 0 0,22 0 1316 0 0,63-7 1047 0 0,10-5-1429 0 0,-27 4-655 0 0,-62 4-1171 0 0,-10 1-8119 0 0,4 3-1105 0 0</inkml:trace>
  <inkml:trace contextRef="#ctx0" brushRef="#br0" timeOffset="701.877">118 443 3209 0 0,'0'0'1529'0'0,"0"0"-139"0"0,0 0 45 0 0,0 0 124 0 0,0 0 27 0 0,0 0-162 0 0,0 0-254 0 0,0 0-228 0 0,0 0-173 0 0,0 0-107 0 0,0 0-94 0 0,0 0-98 0 0,0 0-101 0 0,10 16 1588 0 0,-4-2-1489 0 0,-1-1 0 0 0,0 1 0 0 0,-1 0 0 0 0,-1 1 0 0 0,0-1 0 0 0,-1 0 0 0 0,-1 1 1 0 0,0-1-1 0 0,-1 5-468 0 0,2 247 917 0 0,4-260-2773 0 0,1-12-2370 0 0,-5 3 879 0 0,-1 2-7512 0 0</inkml:trace>
  <inkml:trace contextRef="#ctx0" brushRef="#br0" timeOffset="1369.433">428 613 7370 0 0,'0'0'1777'0'0,"0"0"-719"0"0,0 0-226 0 0,0 0 143 0 0,0 0 122 0 0,0 0-48 0 0,0 0-122 0 0,0 0-127 0 0,0 0-79 0 0,0 0-13 0 0,0 0-49 0 0,0 0-72 0 0,16-4-43 0 0,48-12-56 0 0,-14-11 1020 0 0,-39 16-1138 0 0,58-58 1242 0 0,-67 69-1600 0 0,-1 0 0 0 0,1 1 0 0 0,-1-1-1 0 0,1 0 1 0 0,-1 1 0 0 0,0-1 0 0 0,1 1-1 0 0,-1 0 1 0 0,0-1 0 0 0,0 1 0 0 0,1 0-1 0 0,-1 0 1 0 0,0 0 0 0 0,0 0 0 0 0,0 0-1 0 0,0 0 1 0 0,0 0 0 0 0,0 0 0 0 0,0 0-1 0 0,0 1 1 0 0,-1-1 0 0 0,1 0 0 0 0,0 0-1 0 0,-1 1 1 0 0,1-1 0 0 0,-1 1 0 0 0,1-1-1 0 0,-1 0 1 0 0,0 1 0 0 0,0-1 0 0 0,1 1-1 0 0,-1-1 1 0 0,0 1 0 0 0,0 0-12 0 0,1 1 36 0 0,13 52 118 0 0,-3 0-1 0 0,-2 1 0 0 0,-2 1 1 0 0,-3-1-1 0 0,-2 8-153 0 0,8 240 84 0 0,-10-290-71 0 0,0 1-1 0 0,-1 0 0 0 0,-1-1 1 0 0,0 1-1 0 0,-1-1 1 0 0,-1 0-1 0 0,0 0 0 0 0,-1 0 1 0 0,0 0-1 0 0,-1-1 0 0 0,-1 0 1 0 0,0 0-1 0 0,0-1 1 0 0,-8 9-13 0 0,11-17 4 0 0,0-1 1 0 0,-1 1 0 0 0,0-1 0 0 0,0 0-1 0 0,1 0 1 0 0,-2-1 0 0 0,1 0 0 0 0,0 1 0 0 0,0-2-1 0 0,-1 1 1 0 0,1 0 0 0 0,-1-1 0 0 0,0 0-1 0 0,1-1 1 0 0,-1 1 0 0 0,0-1 0 0 0,1 0 0 0 0,-1-1-1 0 0,0 1 1 0 0,1-1 0 0 0,-1 0 0 0 0,0 0 0 0 0,1-1-1 0 0,0 0 1 0 0,-1 0 0 0 0,1 0 0 0 0,0 0-1 0 0,0-1 1 0 0,0 0 0 0 0,0 0 0 0 0,1 0 0 0 0,-1-1-1 0 0,1 0 1 0 0,0 0 0 0 0,0 0 0 0 0,-3-4-5 0 0,4 4-24 0 0,1-1 1 0 0,0 1 0 0 0,0-1 0 0 0,0 0-1 0 0,0 0 1 0 0,1 1 0 0 0,0-1-1 0 0,0 0 1 0 0,0 0 0 0 0,1 0 0 0 0,0 0-1 0 0,-1 0 1 0 0,2 0 0 0 0,-1 0 0 0 0,1 0-1 0 0,0 0 1 0 0,0 0 0 0 0,0 0 0 0 0,0 0-1 0 0,1 0 1 0 0,0 1 0 0 0,0-1-1 0 0,1-1 24 0 0,74-92-1185 0 0,-48 66 54 0 0,-17 21-4 0 0,1-4-3986 0 0,-8 7-5885 0 0</inkml:trace>
  <inkml:trace contextRef="#ctx0" brushRef="#br0" timeOffset="2035.239">407 336 3857 0 0,'0'0'3635'0'0,"0"0"-1697"0"0,0 0-579 0 0,0 0 21 0 0,0 0 93 0 0,0 0-61 0 0,0 0-251 0 0,0 0-328 0 0,0 0-275 0 0,0 0-208 0 0,0 0-109 0 0,0 0-43 0 0,0 0-12 0 0,24-12 872 0 0,71-57 1525 0 0,-8-1-2100 0 0,-40 28-300 0 0,-37 33-86 0 0,-10 8-86 0 0,1 1 1 0 0,-1 0-1 0 0,0-1 0 0 0,0 1 1 0 0,0 0-1 0 0,0 0 0 0 0,1-1 1 0 0,-1 1-1 0 0,0 0 0 0 0,0-1 1 0 0,1 1-1 0 0,-1 0 0 0 0,0 0 1 0 0,1 0-1 0 0,-1-1 0 0 0,0 1 1 0 0,0 0-1 0 0,1 0 0 0 0,-1 0 1 0 0,0 0-1 0 0,1 0 0 0 0,-1-1 1 0 0,1 1-1 0 0,-1 0 0 0 0,0 0 1 0 0,1 0-1 0 0,-1 0 0 0 0,0 0 1 0 0,1 0-1 0 0,-1 0 0 0 0,0 0 1 0 0,1 0-1 0 0,-1 1 0 0 0,0-1 1 0 0,1 0-1 0 0,-1 0 0 0 0,0 0 1 0 0,1 0-1 0 0,-1 0 0 0 0,0 0 1 0 0,1 1-1 0 0,-1-1 0 0 0,0 0 1 0 0,0 0-1 0 0,1 1 0 0 0,-1-1 1 0 0,0 0-1 0 0,0 0 0 0 0,1 1 1 0 0,-1-1-1 0 0,0 0 0 0 0,0 1 1 0 0,0-1-1 0 0,1 0 0 0 0,-1 1 1 0 0,0-1-1 0 0,0 0 0 0 0,0 1 1 0 0,0-1-1 0 0,0 0 0 0 0,0 1 1 0 0,0-1-1 0 0,0 0 0 0 0,0 1 1 0 0,0-1-1 0 0,0 0 0 0 0,0 1 1 0 0,0-1-12 0 0,50 109 1051 0 0,-25-28-923 0 0,-23-76-470 0 0,1 0-1188 0 0,4-4-5703 0 0,-5-1-4060 0 0</inkml:trace>
  <inkml:trace contextRef="#ctx0" brushRef="#br0" timeOffset="3006.676">1228 470 5025 0 0,'0'0'1531'0'0,"0"0"-204"0"0,0 0 132 0 0,0 0 151 0 0,0 0-10 0 0,0 0-153 0 0,0 0-243 0 0,0 0-226 0 0,0 0-153 0 0,0 0-122 0 0,0 0-87 0 0,0 0-38 0 0,0 0 3 0 0,-6-2-6 0 0,0-1-343 0 0,-1 0-1 0 0,0 1 1 0 0,0-1 0 0 0,0 2-1 0 0,0-1 1 0 0,0 1 0 0 0,0 0-1 0 0,0 0 1 0 0,0 1 0 0 0,-1 0-1 0 0,1 1 1 0 0,0-1 0 0 0,0 1-1 0 0,-3 1-231 0 0,-70 29 862 0 0,52-13-517 0 0,28-14-313 0 0,0-1 1 0 0,0 0-1 0 0,1 1 0 0 0,-1-1 1 0 0,1 0-1 0 0,0 0 0 0 0,0 1 0 0 0,0-1 1 0 0,1 0-1 0 0,-1 0 0 0 0,1 0 0 0 0,-1-1 1 0 0,1 1-1 0 0,0 0 0 0 0,0 0 0 0 0,0-1 1 0 0,1 1-1 0 0,-1-1 0 0 0,1 0 0 0 0,-1 0 1 0 0,1 0-1 0 0,0 0 0 0 0,-1 0 0 0 0,1-1 1 0 0,0 1-1 0 0,0-1 0 0 0,0 0 0 0 0,4 1-32 0 0,9 9 59 0 0,37 22 112 0 0,33 35 2 0 0,-82-62-113 0 0,0-1-1 0 0,-1 1 1 0 0,0 0 0 0 0,0 0-1 0 0,0 1 1 0 0,0-1 0 0 0,-1 1 0 0 0,0-1-1 0 0,-1 1 1 0 0,1 0 0 0 0,-1-1-1 0 0,0 1 1 0 0,-1 0 0 0 0,0 0 0 0 0,0 0-1 0 0,-1 0 1 0 0,1-1 0 0 0,-1 2-60 0 0,-2-4 61 0 0,1 0 1 0 0,0 0-1 0 0,-1 0 0 0 0,0 0 1 0 0,0 0-1 0 0,0-1 1 0 0,-1 1-1 0 0,1-1 1 0 0,-1 0-1 0 0,1 0 1 0 0,-1 0-1 0 0,0 0 0 0 0,0-1 1 0 0,-1 0-1 0 0,1 0 1 0 0,0 0-1 0 0,-2 1-61 0 0,-4 2 41 0 0,-99 28 335 0 0,4-39-234 0 0,79-2-457 0 0,19 5 127 0 0,5 1-3285 0 0,1-5-8687 0 0,1 7 371 0 0</inkml:trace>
  <inkml:trace contextRef="#ctx0" brushRef="#br0" timeOffset="3339.75">1443 598 11418 0 0,'0'0'3724'0'0,"0"0"-2305"0"0,0 0-827 0 0,0 0 84 0 0,0 0 232 0 0,0 0 175 0 0,0 0-59 0 0,0 0-174 0 0,0 0-179 0 0,0 0-139 0 0,0 0-85 0 0,0 0-74 0 0,0 0-58 0 0,0 19-67 0 0,0 119 415 0 0,-11-57-461 0 0,-1-75-2216 0 0,9-3-6010 0 0,2 0-3138 0 0</inkml:trace>
  <inkml:trace contextRef="#ctx0" brushRef="#br0" timeOffset="3852.54">1468 235 7882 0 0,'0'0'2081'0'0,"0"0"-594"0"0,0 0-228 0 0,0 0 31 0 0,0 0 53 0 0,0 0-44 0 0,0 0-187 0 0,0 0-237 0 0,0 0-186 0 0,0 0-103 0 0,0 0-77 0 0,0 0-53 0 0,0-4 1756 0 0,-31 35-1496 0 0,30-31-682 0 0,1 0 4 0 0,0 0-6 0 0,0 0-12 0 0,0 0-16 0 0,0 0 22 0 0,30-26 683 0 0,-30 26-702 0 0,-1 0 1 0 0,1 0 0 0 0,0 0-1 0 0,-1 0 1 0 0,1 0 0 0 0,0 0 0 0 0,0 0-1 0 0,-1 0 1 0 0,1 0 0 0 0,0 0-1 0 0,-1 0 1 0 0,1 0 0 0 0,0 0-1 0 0,0 0 1 0 0,-1 0 0 0 0,1 0 0 0 0,0 0-1 0 0,0-1 1 0 0,-1 1 0 0 0,1 0-1 0 0,0 0 1 0 0,0 0 0 0 0,-1 0-1 0 0,1-1 1 0 0,0 1 0 0 0,0 0 0 0 0,0-1-8 0 0,-9 7-472 0 0,7-4-128 0 0,-11 7-139 0 0,8-1-6398 0 0,5-4-4221 0 0</inkml:trace>
  <inkml:trace contextRef="#ctx0" brushRef="#br0" timeOffset="4269.442">1740 470 11715 0 0,'0'0'1812'0'0,"0"0"-745"0"0,0 0-248 0 0,0 0 105 0 0,0 0-8 0 0,0 0-168 0 0,0 0-237 0 0,0 0-192 0 0,0 0-54 0 0,0 0 7 0 0,0 0-16 0 0,0 0-26 0 0,0 0-33 0 0,-1 23-9 0 0,-3 71 12 0 0,3-78-59 0 0,-1 1 1 0 0,-1-1-1 0 0,0 1 1 0 0,-1-1-1 0 0,0 0 1 0 0,-1 0-1 0 0,-7 12-141 0 0,4-6 125 0 0,-60 122 508 0 0,60-131-762 0 0,12-23-547 0 0,45-102-4860 0 0,-27 44-4266 0 0,-16 52 3758 0 0</inkml:trace>
  <inkml:trace contextRef="#ctx0" brushRef="#br0" timeOffset="4760.144">1765 467 896 0 0,'0'0'3062'0'0,"0"0"-1288"0"0,0 0-303 0 0,0 0 32 0 0,0 0-60 0 0,0 0-219 0 0,0 0-317 0 0,0 0-222 0 0,0 0-116 0 0,0 0-8 0 0,0 0 14 0 0,0 0-23 0 0,0 0-32 0 0,1 8-19 0 0,17 76 2028 0 0,-1-18-749 0 0,16 91-407 0 0,-33-152-1322 0 0,0-1 1 0 0,1 0-1 0 0,0 1 1 0 0,0-1 0 0 0,0 0-1 0 0,0 0 1 0 0,1 0-1 0 0,-1 0 1 0 0,1 0 0 0 0,0 0-1 0 0,0 0 1 0 0,1-1-1 0 0,-1 1 1 0 0,1-1 0 0 0,0 1-1 0 0,0-1 1 0 0,0 0-1 0 0,0 0 1 0 0,0-1 0 0 0,1 1-1 0 0,-1 0 1 0 0,1-1-1 0 0,0 0 1 0 0,-1 0 0 0 0,1 0-1 0 0,0-1 1 0 0,0 1-1 0 0,1-1 1 0 0,-1 0 0 0 0,0 0-1 0 0,0 0 1 0 0,5 0-52 0 0,-2-4 88 0 0,0 0 0 0 0,0-1 0 0 0,0 0 0 0 0,-1 0 1 0 0,1 0-1 0 0,-1-1 0 0 0,0 0 0 0 0,-1 0 0 0 0,1-1 1 0 0,-1 1-1 0 0,0-1 0 0 0,0 0 0 0 0,0-1 0 0 0,-1 1 0 0 0,0-1 1 0 0,-1 0-1 0 0,1 0 0 0 0,-1 0 0 0 0,-1 0 0 0 0,1-1 1 0 0,-1 1-1 0 0,0-1 0 0 0,-1 1 0 0 0,0-2-88 0 0,6-18 39 0 0,-2 0-1 0 0,-1 0 0 0 0,-1-1 1 0 0,-2 1-1 0 0,-1-25-38 0 0,-7 45-1126 0 0,5 6-3397 0 0,-1 1-4400 0 0,3 0-2381 0 0</inkml:trace>
  <inkml:trace contextRef="#ctx0" brushRef="#br0" timeOffset="5169.772">2391 447 13179 0 0,'0'0'2151'0'0,"0"0"-1027"0"0,0 0-350 0 0,0 0 62 0 0,0 0 119 0 0,0 0-36 0 0,0 0-151 0 0,0 0-195 0 0,0 0-173 0 0,0 0-130 0 0,0 0-90 0 0,0 0-43 0 0,-11-2-48 0 0,-37-7-10 0 0,46 10-71 0 0,1-1 0 0 0,-1 0 1 0 0,1 1-1 0 0,-1-1 0 0 0,0 1 0 0 0,1-1 0 0 0,-1 1 0 0 0,1 0 0 0 0,-1-1 1 0 0,1 1-1 0 0,-1 0 0 0 0,1 0 0 0 0,0 0 0 0 0,0 0 0 0 0,-1 1 1 0 0,1-1-1 0 0,0 0 0 0 0,0 0 0 0 0,0 1 0 0 0,0-1 0 0 0,0 1 0 0 0,0-1 1 0 0,1 0-1 0 0,-1 1 0 0 0,0 0 0 0 0,1-1 0 0 0,-1 1 0 0 0,1 0-8 0 0,-3 5 52 0 0,-7 14 8 0 0,1 0 0 0 0,1 1 0 0 0,1 0 0 0 0,1 0 0 0 0,1 0 0 0 0,1 1-1 0 0,0 0 1 0 0,2 0 0 0 0,1 0 0 0 0,1 0 0 0 0,2 17-60 0 0,-2-35 49 0 0,1 1 0 0 0,0-1 0 0 0,0 1-1 0 0,0-1 1 0 0,0 0 0 0 0,1 1 0 0 0,0-1 0 0 0,0 0 0 0 0,0 0 0 0 0,1 0 0 0 0,-1 0-1 0 0,1-1 1 0 0,0 1 0 0 0,1-1 0 0 0,-1 0 0 0 0,1 0 0 0 0,0 0 0 0 0,0 0 0 0 0,0 0-1 0 0,0-1 1 0 0,1 0 0 0 0,0 0 0 0 0,-1 0 0 0 0,1-1 0 0 0,0 1 0 0 0,0-1 0 0 0,0 0-1 0 0,1-1 1 0 0,-1 1 0 0 0,0-1 0 0 0,1 0 0 0 0,-1 0 0 0 0,1-1 0 0 0,3 1-49 0 0,-1-1 120 0 0,-1 1 0 0 0,0-1 0 0 0,1-1 0 0 0,-1 0 1 0 0,1 0-1 0 0,-1 0 0 0 0,0-1 0 0 0,0 1 0 0 0,0-2 1 0 0,0 1-1 0 0,0-1 0 0 0,0 0 0 0 0,-1-1 0 0 0,1 0 1 0 0,-1 0-1 0 0,0 0 0 0 0,0 0 0 0 0,0-1 0 0 0,-1 0 1 0 0,0-1-1 0 0,0 1 0 0 0,0-1 0 0 0,0-1-120 0 0,5-12 32 0 0,0-1 0 0 0,-2 0 1 0 0,-1-1-1 0 0,0 1 0 0 0,-2-1 0 0 0,0-1 0 0 0,-1 1 0 0 0,-1-1 0 0 0,-1 1 0 0 0,-2-1 0 0 0,0 0 1 0 0,-1 1-1 0 0,-2-13-32 0 0,2 22-94 0 0,0 1 0 0 0,0-1 1 0 0,-2 1-1 0 0,1-1 1 0 0,-1 1-1 0 0,-1 0 0 0 0,0 0 1 0 0,-1 1-1 0 0,-1-4 94 0 0,4 11-151 0 0,0 1-1 0 0,0-1 0 0 0,0 1 0 0 0,0-1 0 0 0,0 1 1 0 0,0 0-1 0 0,-1 0 0 0 0,1 0 0 0 0,-1 0 1 0 0,1 0-1 0 0,-1 0 0 0 0,0 1 0 0 0,0 0 1 0 0,0-1-1 0 0,0 1 0 0 0,0 0 0 0 0,0 0 1 0 0,0 0-1 0 0,0 1 0 0 0,0-1 0 0 0,0 1 1 0 0,0 0-1 0 0,-1 0 152 0 0,-41 1-4755 0 0,17 5-3602 0 0,13-2-2415 0 0</inkml:trace>
  <inkml:trace contextRef="#ctx0" brushRef="#br0" timeOffset="5740.876">2229 682 1688 0 0,'0'0'2106'0'0,"0"0"-73"0"0,0 0-81 0 0,0 0-68 0 0,0 0-147 0 0,0 0-186 0 0,0 0-144 0 0,0 0-159 0 0,0 0-124 0 0,0 0-68 0 0,0 0-50 0 0,0 0-35 0 0,-13-4 2731 0 0,15-1-3517 0 0,0 0 0 0 0,0 0 0 0 0,1-1 0 0 0,-1 2 0 0 0,1-1 0 0 0,0 0 0 0 0,1 0 0 0 0,-1 1 0 0 0,1 0 0 0 0,0-1 0 0 0,0 2 0 0 0,0-1 1 0 0,1 0-1 0 0,-1 1 0 0 0,1 0 0 0 0,4-3-185 0 0,-5 5 11 0 0,-1-1 1 0 0,0 1 0 0 0,0 0 0 0 0,0 0 0 0 0,1 1-1 0 0,-1-1 1 0 0,0 1 0 0 0,1-1 0 0 0,-1 1 0 0 0,0 0-1 0 0,1 0 1 0 0,-1 1 0 0 0,0-1 0 0 0,1 1 0 0 0,-1-1-1 0 0,0 1 1 0 0,0 0 0 0 0,1 0 0 0 0,-1 1 0 0 0,0-1-1 0 0,0 1 1 0 0,0-1 0 0 0,-1 1 0 0 0,1 0 0 0 0,0 0-1 0 0,-1 0 1 0 0,1 0 0 0 0,-1 1 0 0 0,1-1-1 0 0,-1 1 1 0 0,0 0 0 0 0,0-1-12 0 0,75 56 339 0 0,-18-47 620 0 0,-38-10-637 0 0,-7-1-567 0 0,-14-18-3782 0 0,0 13-2300 0 0,0 1-5512 0 0</inkml:trace>
  <inkml:trace contextRef="#ctx0" brushRef="#br0" timeOffset="6951.538">2447 0 4873 0 0,'0'0'2008'0'0,"0"0"-814"0"0,0 0-236 0 0,0 0 95 0 0,0 0 110 0 0,0 0 23 0 0,0 0-110 0 0,0 0-117 0 0,0 0-84 0 0,0 0-59 0 0,0 0-31 0 0,0 0-46 0 0,0 0-40 0 0,9 6-22 0 0,79 35 2021 0 0,29-26 238 0 0,-64 0-2044 0 0,-49-10-846 0 0,-1 1 0 0 0,1-1 0 0 0,-1 1 1 0 0,0 0-1 0 0,0 0 0 0 0,-1 0 0 0 0,0 0 0 0 0,0 1 0 0 0,0-1 1 0 0,-1 1-1 0 0,0-1 0 0 0,0 1 0 0 0,-1 0 0 0 0,1-1 1 0 0,-2 1-1 0 0,1-1 0 0 0,-1 1 0 0 0,0 0 0 0 0,-1 4-46 0 0,1 18 59 0 0,-21 376 313 0 0,15-37-40 0 0,7-367-259 0 0,-13 10 1728 0 0,13-11-1742 0 0,0 0-2 0 0,0 0-18 0 0,0 0-5 0 0,0 0-11 0 0,0 0 5 0 0,0 0-4 0 0,0 0-4 0 0,0 0 5 0 0,0 0-10 0 0,0 0 5 0 0,0 0-4 0 0,0 0-4 0 0,0 0 7 0 0,0 0-5 0 0,0 0 12 0 0,0 0-12 0 0,0 0-15 0 0,0 0 6 0 0,0 0 3 0 0,0 0 2 0 0,0 0 4 0 0,0 0 1 0 0,0 0-4 0 0,0 0-2 0 0,0 0-14 0 0,0 0 14 0 0,0 0-2 0 0,0 0-7 0 0,0 0 18 0 0,0 0 4 0 0,0 0-5 0 0,0 0 23 0 0,0 0 4 0 0,-131 12 223 0 0,27 7-269 0 0,95-23-3000 0 0,17-8-5278 0 0,-4 5-4015 0 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5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109 495 7306 0 0,'0'0'1331'0'0,"0"0"-783"0"0,0 0-76 0 0,0 0 452 0 0,0 0 414 0 0,0 0 271 0 0,0 0 10 0 0,0 0-174 0 0,0 0-239 0 0,33-15-183 0 0,105-50-140 0 0,-113 54-474 0 0,-1-1 0 0 0,0-1 0 0 0,0-1-1 0 0,-2-1 1 0 0,0-1 0 0 0,0-1 0 0 0,-2-1 0 0 0,3-3-409 0 0,-12 10 155 0 0,-1 2-37 0 0,0 1-1 0 0,-1-2 1 0 0,-1 1-1 0 0,1-1 0 0 0,-2-1 1 0 0,1 0-1 0 0,-2 0 1 0 0,1 0-1 0 0,-1-1 1 0 0,-1 1-1 0 0,0-1 0 0 0,-1-1 1 0 0,0 1-1 0 0,-1-1 1 0 0,0 1-1 0 0,-1-1 1 0 0,-1 0-1 0 0,0 0 0 0 0,0-6-117 0 0,-1 17 16 0 0,-1 1 0 0 0,1-1 0 0 0,0 1-1 0 0,0 0 1 0 0,-1-1 0 0 0,1 1 0 0 0,0-1-1 0 0,-1 1 1 0 0,0 0 0 0 0,1-1 0 0 0,-1 1-1 0 0,0 0 1 0 0,0 0 0 0 0,1 0 0 0 0,-1-1-1 0 0,0 1 1 0 0,0 0 0 0 0,0 0 0 0 0,0 0-1 0 0,-1 0 1 0 0,1 1 0 0 0,0-1 0 0 0,0 0-1 0 0,0 0 1 0 0,-1 1 0 0 0,1-1 0 0 0,0 1-1 0 0,-1-1 1 0 0,1 1 0 0 0,-1-1 0 0 0,1 1-1 0 0,-1 0 1 0 0,1 0 0 0 0,0 0 0 0 0,-1 0-1 0 0,1 0 1 0 0,-1 0 0 0 0,1 0 0 0 0,-1 0-1 0 0,1 0 1 0 0,0 1 0 0 0,-1-1 0 0 0,1 1-1 0 0,-1-1 1 0 0,1 1 0 0 0,0-1 0 0 0,-1 1-1 0 0,1 0 1 0 0,0 0 0 0 0,0-1 0 0 0,0 1-1 0 0,0 0 1 0 0,0 0 0 0 0,0 0 0 0 0,0 0-1 0 0,0 1 1 0 0,0-1 0 0 0,0 0 0 0 0,0 0-1 0 0,1 1 1 0 0,-1-1 0 0 0,0 0 0 0 0,1 1-16 0 0,-12 22 3 0 0,1 1 0 0 0,2 0 0 0 0,1 1 1 0 0,0 0-1 0 0,2 0 0 0 0,1 1 0 0 0,1 0 1 0 0,2 0-1 0 0,0 5-3 0 0,-1 57 31 0 0,5-1 1 0 0,3 1-1 0 0,3-1 0 0 0,11 33-31 0 0,0-14 63 0 0,-5 0-1 0 0,-5 0 0 0 0,-4 1 1 0 0,-6 41-63 0 0,1-130 13 0 0,-1 1 1 0 0,0-1 0 0 0,-1 0 0 0 0,-2 0-1 0 0,0 0 1 0 0,0 0 0 0 0,-2 0-1 0 0,0-1 1 0 0,-2 0 0 0 0,0 0 0 0 0,0-1-1 0 0,-2 0 1 0 0,0 0 0 0 0,-1-1-1 0 0,-1-1 1 0 0,0 0 0 0 0,-1 0 0 0 0,-1-1-1 0 0,0-1 1 0 0,0 0 0 0 0,-2-1-14 0 0,6-6-2 0 0,0 1 1 0 0,-1-2 0 0 0,1 1-1 0 0,-1-2 1 0 0,0 1 0 0 0,-1-1-1 0 0,1-1 1 0 0,-1 0-1 0 0,0-1 1 0 0,1 0 0 0 0,-1-1-1 0 0,0 0 1 0 0,0-1-1 0 0,0 0 1 0 0,0-1 0 0 0,0 0-1 0 0,0-1 1 0 0,1 0 0 0 0,-1-1-1 0 0,1-1 1 0 0,-1 1-1 0 0,1-2 1 0 0,0 0 0 0 0,0 0-1 0 0,1-1 1 0 0,0 0 0 0 0,0 0-1 0 0,0-2 1 0 0,1 1-1 0 0,-1-1 2 0 0,6-1-6 0 0,0 1-1 0 0,0-1 0 0 0,0 0 1 0 0,1 0-1 0 0,1 0 0 0 0,-1 0 1 0 0,1 0-1 0 0,1-1 0 0 0,0 1 1 0 0,0-1-1 0 0,1 1 0 0 0,0-1 1 0 0,1 1-1 0 0,0 0 0 0 0,0-1 1 0 0,1 1-1 0 0,0 0 0 0 0,1-1 1 0 0,0 1-1 0 0,0 1 0 0 0,1-1 1 0 0,0 0-1 0 0,2-1 7 0 0,21-36 22 0 0,3 1-1 0 0,1 1 1 0 0,2 2-1 0 0,2 1 1 0 0,2 2-1 0 0,2 1 1 0 0,1 2-1 0 0,27-18-21 0 0,185-115 119 0 0,-244 162 221 0 0,12-1-6184 0 0,-1 4-4744 0 0,-11 4-462 0 0</inkml:trace>
  <inkml:trace contextRef="#ctx0" brushRef="#br0" timeOffset="308.756">1012 738 13131 0 0,'0'0'2532'0'0,"0"0"-1017"0"0,0 0-388 0 0,0 0 55 0 0,0 0 49 0 0,0 0-82 0 0,0 0-188 0 0,0 0-236 0 0,-35 17-201 0 0,-110 57-117 0 0,141-72-380 0 0,-1-1 0 0 0,1 2 1 0 0,-1-1-1 0 0,1 0 0 0 0,0 1 1 0 0,0 0-1 0 0,0 0 0 0 0,0 0 0 0 0,0 0 1 0 0,1 1-1 0 0,-1 0 0 0 0,1-1 1 0 0,0 1-1 0 0,0 0 0 0 0,1 1 0 0 0,-2 1-27 0 0,-2 6 85 0 0,0-1-34 0 0,1 0 0 0 0,0 1 0 0 0,0-1 0 0 0,1 1 0 0 0,1 0 0 0 0,0 0 0 0 0,0 0-1 0 0,2 1 1 0 0,-1-1 0 0 0,2 0 0 0 0,-1 1 0 0 0,2-1 0 0 0,0 5-51 0 0,0-12 11 0 0,-1 0 1 0 0,1 0-1 0 0,1-1 1 0 0,-1 1-1 0 0,1-1 1 0 0,-1 1-1 0 0,2-1 1 0 0,-1 0-1 0 0,0 0 1 0 0,1 0-1 0 0,-1 0 0 0 0,1 0 1 0 0,0 0-1 0 0,1-1 1 0 0,-1 1-1 0 0,0-1 1 0 0,1 0-1 0 0,0 0 1 0 0,0 0-1 0 0,0-1 1 0 0,0 1-1 0 0,0-1 1 0 0,1 0-1 0 0,-1 0 1 0 0,1 0-1 0 0,-1-1 1 0 0,2 1-12 0 0,2 0 53 0 0,1 0 0 0 0,-1 0 0 0 0,1-1 0 0 0,0 1 0 0 0,0-2 0 0 0,0 0 0 0 0,0 0 0 0 0,0 0 0 0 0,0-1 0 0 0,-1 0 0 0 0,1-1 0 0 0,0 0 0 0 0,-1-1 0 0 0,3 0-53 0 0,-1-1 53 0 0,0 0-1 0 0,0-1 1 0 0,0 0-1 0 0,-1 0 1 0 0,1-1-1 0 0,-1 0 0 0 0,-1-1 1 0 0,1 0-1 0 0,-1 0 1 0 0,-1-1-1 0 0,1 0 1 0 0,-1-1-1 0 0,-1 1 1 0 0,1-1-1 0 0,-1 0 1 0 0,-1-1-1 0 0,0 0 1 0 0,0 1-1 0 0,-1-2 1 0 0,0 1-1 0 0,-1 0 1 0 0,0-1-1 0 0,-1 1 1 0 0,0-1-1 0 0,0-9-52 0 0,-2 10-6 0 0,0 0 1 0 0,0 1-1 0 0,-1-1 0 0 0,-1 0 0 0 0,0 1 0 0 0,0-1 0 0 0,-1 1 0 0 0,0 0 0 0 0,-1 0 0 0 0,1 0 0 0 0,-2 0 1 0 0,1 1-1 0 0,-2-1 0 0 0,1 1 0 0 0,-1 0 0 0 0,0 1 0 0 0,0-1 0 0 0,-1 1 0 0 0,-7-6 6 0 0,7 8-157 0 0,1 1 1 0 0,-1-1-1 0 0,-1 1 0 0 0,1 0 0 0 0,0 1 0 0 0,-1 0 0 0 0,0 0 0 0 0,0 1 0 0 0,0-1 0 0 0,0 2 0 0 0,-3-1 157 0 0,-11 1-3902 0 0,1 3-3408 0 0,13 1-5046 0 0</inkml:trace>
  <inkml:trace contextRef="#ctx0" brushRef="#br0" timeOffset="617.045">1309 1127 14091 0 0,'0'0'1200'0'0,"0"0"-329"0"0,0 0 51 0 0,0 0 250 0 0,0 0 191 0 0,0 0-4 0 0,0 0-167 0 0,0 0-177 0 0,0 0-196 0 0,0 0-162 0 0,0 0-139 0 0,0 0-110 0 0,0 0-63 0 0,-3-10-21 0 0,-1-1-209 0 0,1 0 0 0 0,1 0 0 0 0,-1-1 0 0 0,2 1 0 0 0,0-1 0 0 0,0 1 0 0 0,1-1 0 0 0,1 0 0 0 0,-1 1 0 0 0,2-3-115 0 0,6-14 63 0 0,1 1 0 0 0,1 0 0 0 0,2 1 1 0 0,0 1-1 0 0,2-1 0 0 0,1 2 0 0 0,0 0 0 0 0,2 1 1 0 0,1 1-1 0 0,1 0 0 0 0,0 1 0 0 0,2 1 0 0 0,20-15-63 0 0,33 3-260 0 0,-57 80-1004 0 0,-14-31 84 0 0,1-6-554 0 0,-1-3-3555 0 0,-1-4-6706 0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4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416 547 0 0 0,'0'0'184'0'0,"0"0"662"0"0,0 0 246 0 0,0 0 25 0 0,0 0 4 0 0,0 0 23 0 0,0 0 16 0 0,0 0 59 0 0,16-4 25 0 0,77-23 2430 0 0,-78 24-923 0 0,-8 3 4554 0 0,-29-13-5611 0 0,-10 10-1555 0 0,-1 1 1 0 0,1 2 0 0 0,-1 1 0 0 0,1 1 0 0 0,-1 2-1 0 0,1 1 1 0 0,0 2 0 0 0,0 1 0 0 0,-7 4-140 0 0,5-3 131 0 0,-68 29 285 0 0,102-37-413 0 0,-1 0 0 0 0,1 0 0 0 0,0 0 0 0 0,0 0-1 0 0,0 0 1 0 0,0 0 0 0 0,0 0 0 0 0,0 0 0 0 0,0 0-1 0 0,0 0 1 0 0,0-1 0 0 0,0 1 0 0 0,0 0 0 0 0,1 0-1 0 0,-1 0 1 0 0,0 0 0 0 0,1 0 0 0 0,-1 0 0 0 0,1-1-1 0 0,-1 1 1 0 0,1 0 0 0 0,-1 0 0 0 0,1 0 0 0 0,-1-1 0 0 0,1 1-1 0 0,0 0 1 0 0,-1-1 0 0 0,1 1 0 0 0,0-1 0 0 0,0 1-1 0 0,-1-1 1 0 0,1 1 0 0 0,0-1 0 0 0,0 1 0 0 0,0-1-1 0 0,0 0 1 0 0,0 0 0 0 0,0 1-3 0 0,19 8 18 0 0,2 0 0 0 0,-1-1 0 0 0,1-1 0 0 0,1-1 0 0 0,-1-1 0 0 0,1-1 0 0 0,0-1 0 0 0,21 0-18 0 0,43 8 68 0 0,-87-11-65 0 0,1 0-1 0 0,0 0 1 0 0,0 0-1 0 0,0 1 1 0 0,0-1-1 0 0,0 0 1 0 0,0 0 0 0 0,0 1-1 0 0,0-1 1 0 0,-1 0-1 0 0,1 1 1 0 0,0-1-1 0 0,0 1 1 0 0,0-1-1 0 0,-1 1 1 0 0,1-1 0 0 0,0 1-1 0 0,-1 0 1 0 0,1-1-1 0 0,0 1 1 0 0,-1 0-1 0 0,1 0 1 0 0,-1-1-1 0 0,1 1 1 0 0,-1 0 0 0 0,1 0-1 0 0,-1 0 1 0 0,0 0-1 0 0,1-1 1 0 0,-1 1-1 0 0,0 0 1 0 0,0 0 0 0 0,0 0-1 0 0,0 0 1 0 0,0 0-1 0 0,0 0 1 0 0,0 0-1 0 0,0 0 1 0 0,0 0-1 0 0,0 0 1 0 0,0 0 0 0 0,0-1-1 0 0,-1 1 1 0 0,1 0-1 0 0,0 0 1 0 0,-1 0-1 0 0,1 0 1 0 0,-1 0-1 0 0,1-1 1 0 0,-1 1 0 0 0,1 0-1 0 0,-1 0-2 0 0,-37 49 298 0 0,30-40-294 0 0,-103 102 94 0 0,-76 92-11 0 0,181-198-86 0 0,1 0-1 0 0,0 0 1 0 0,0 1-1 0 0,1 0 1 0 0,0 0-1 0 0,0 0 1 0 0,0 0 0 0 0,1 1-1 0 0,0-1 1 0 0,1 1-1 0 0,-1 0 1 0 0,1 0-1 0 0,1 0 1 0 0,0 0-1 0 0,0 0 1 0 0,0 0-1 0 0,1 2 0 0 0,3-5 14 0 0,-1 0 0 0 0,0-1-1 0 0,1 1 1 0 0,0-1-1 0 0,0 1 1 0 0,1-1-1 0 0,-1 0 1 0 0,1 0-1 0 0,0-1 1 0 0,0 1-1 0 0,0-1 1 0 0,0 0-1 0 0,1 0 1 0 0,-1 0-1 0 0,1 0 1 0 0,0-1-1 0 0,-1 0 1 0 0,1 0-1 0 0,0 0 1 0 0,1-1-1 0 0,-1 1 1 0 0,1-1-14 0 0,39 10 58 0 0,-1-3 1 0 0,1-1-1 0 0,1-2 1 0 0,-1-2-1 0 0,33-2-58 0 0,-77-1-139 0 0,-10-44-4541 0 0,2 31 638 0 0,-2 1-3287 0 0,1 7-4375 0 0</inkml:trace>
  <inkml:trace contextRef="#ctx0" brushRef="#br0" timeOffset="515.644">225 0 13915 0 0,'0'0'671'0'0,"0"0"-191"0"0,0 0 19 0 0,0 0 221 0 0,0 0 261 0 0,0 0 125 0 0,0 0-77 0 0,0 0-184 0 0,0 0-169 0 0,0 0-77 0 0,0 0-29 0 0,0 0-13 0 0,0 0-31 0 0,-2 26-32 0 0,-10 82-12 0 0,9 117 1722 0 0,19 13-1282 0 0,-1 455-37 0 0,-15-672-864 0 0,0 0 0 0 0,-2 0 0 0 0,0-1 0 0 0,-2 1 0 0 0,0-1 0 0 0,-1 0 1 0 0,-1 0-1 0 0,-1 0 0 0 0,-1-1 0 0 0,0 0 0 0 0,-2-1 0 0 0,0 1 0 0 0,-12 15-21 0 0,8-18 87 0 0,14-16-91 0 0,0 0-13 0 0,0-4-2366 0 0,8-15-3577 0 0,-3 8-2634 0 0,-1 3-2970 0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0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55 559 15195 0 0,'0'0'1201'0'0,"0"0"-615"0"0,0 0-122 0 0,0 0 243 0 0,0 0 240 0 0,0 0 59 0 0,0 0-112 0 0,0 0-228 0 0,0 0-209 0 0,0 0-149 0 0,0 0-89 0 0,0 0-67 0 0,0 0-56 0 0,-2 29-26 0 0,-5 89-28 0 0,0-15-2373 0 0,7-102-1306 0 0,0-1-5643 0 0</inkml:trace>
  <inkml:trace contextRef="#ctx0" brushRef="#br0" timeOffset="171.678">1 155 17820 0 0,'0'0'1080'0'0,"0"0"-840"0"0,0 0-216 0 0,0 0-64 0 0,0 0 0 0 0,0 0-128 0 0,0 0-368 0 0,0 0-544 0 0,0 0-1769 0 0,0 0-8937 0 0</inkml:trace>
  <inkml:trace contextRef="#ctx0" brushRef="#br0" timeOffset="503.001">482 0 15939 0 0,'0'0'2128'0'0,"0"0"-1167"0"0,0 0-425 0 0,0 0 46 0 0,0 0 122 0 0,0 0 115 0 0,0 0 25 0 0,0 0-125 0 0,0 0-129 0 0,0 0-99 0 0,0 0-109 0 0,0 0-88 0 0,0 0-51 0 0,3 27-35 0 0,6 86-29 0 0,-19 236 626 0 0,8 48-738 0 0,2-395-210 0 0,3 15 315 0 0,6-12-3112 0 0,-9-16-5652 0 0,0 10 4476 0 0,0-3-6756 0 0</inkml:trace>
  <inkml:trace contextRef="#ctx0" brushRef="#br0" timeOffset="752.398">247 509 15099 0 0,'0'0'1022'0'0,"0"0"-349"0"0,0 0-11 0 0,0 0 103 0 0,0 0 53 0 0,0 0-25 0 0,0 0-74 0 0,34-3-121 0 0,108-7-145 0 0,14 11-16 0 0,-96 7-743 0 0,-14-2-2896 0 0,-16-4-4987 0 0,-16-2-2153 0 0</inkml:trace>
  <inkml:trace contextRef="#ctx0" brushRef="#br0" timeOffset="1307.957">843 563 7001 0 0,'0'0'1509'0'0,"0"0"-338"0"0,0 0 65 0 0,0 0 179 0 0,0 0 51 0 0,0 0-135 0 0,0 0-307 0 0,0 0-293 0 0,0 0-191 0 0,0 0-90 0 0,0 0-51 0 0,0 0-13 0 0,1 34 22 0 0,6 103 4 0 0,-1-100 13 0 0,-1-36-295 0 0,-1-1 0 0 0,1 1 0 0 0,-1-1 0 0 0,1 0-1 0 0,-1 0 1 0 0,1-1 0 0 0,-1 0 0 0 0,1 1 0 0 0,-1-1 0 0 0,1-1-1 0 0,-1 1 1 0 0,0-1 0 0 0,0 1 0 0 0,1-1 0 0 0,-1 0 0 0 0,0-1-1 0 0,-1 1 1 0 0,1-1 0 0 0,0 0 0 0 0,-1 0 0 0 0,0 0 0 0 0,1 0-1 0 0,-1 0 1 0 0,0-1 0 0 0,-1 0 0 0 0,1 1 0 0 0,-1-1-1 0 0,0 0 1 0 0,1 0 0 0 0,-2 0 0 0 0,1-1 0 0 0,0 1 0 0 0,0-4-130 0 0,13-14 143 0 0,85-109 186 0 0,-86 116-294 0 0,-14 13-35 0 0,1 0 0 0 0,0 1 0 0 0,1-1-1 0 0,-1 0 1 0 0,0 1 0 0 0,0-1 0 0 0,1 1-1 0 0,-1-1 1 0 0,1 1 0 0 0,-1-1 0 0 0,1 1-1 0 0,0 0 1 0 0,0 0 0 0 0,-1 0 0 0 0,1 0-1 0 0,0 0 1 0 0,0 1 0 0 0,0-1 0 0 0,0 0-1 0 0,0 1 1 0 0,0-1 0 0 0,0 1 0 0 0,0 0-1 0 0,0 0 1 0 0,0 0 0 0 0,0 0 0 0 0,0 0-1 0 0,1 0 1 0 0,25 37 112 0 0,4 1 111 0 0,-1 1-1 0 0,-3 1 1 0 0,-1 1-1 0 0,-2 1 1 0 0,-2 2-1 0 0,-2 0 0 0 0,-2 2 1 0 0,-1 0-1 0 0,-3 1 1 0 0,0 9-223 0 0,-8-24 56 0 0,-1 1 0 0 0,-2-1 0 0 0,-1 1-1 0 0,-2-1 1 0 0,-1 1 0 0 0,-2 0 0 0 0,-1-1 0 0 0,-1 1 0 0 0,-2-1 0 0 0,-1 0 0 0 0,-1 0 0 0 0,-2-1 0 0 0,-2 0 0 0 0,0-1 0 0 0,-17 27-56 0 0,22-46 9 0 0,-1 0 1 0 0,-1 0-1 0 0,1-1 0 0 0,-2 0 1 0 0,0 0-1 0 0,0-1 1 0 0,0 0-1 0 0,-1-1 1 0 0,-1 0-1 0 0,1-1 1 0 0,-1 0-1 0 0,-1-1 1 0 0,1-1-1 0 0,-1 1 0 0 0,0-2 1 0 0,0 0-1 0 0,0-1 1 0 0,0 0-1 0 0,-1-1 1 0 0,0 0-1 0 0,1-1 1 0 0,-9-1-10 0 0,19 1-1 0 0,0-2 0 0 0,0 1 1 0 0,0 0-1 0 0,0-1 0 0 0,0 1 1 0 0,0-1-1 0 0,0 0 0 0 0,0 0 1 0 0,0 0-1 0 0,0 0 1 0 0,1-1-1 0 0,-1 1 0 0 0,0-1 1 0 0,1 0-1 0 0,-1 1 0 0 0,1-1 1 0 0,0 0-1 0 0,-1-1 0 0 0,1 1 1 0 0,0 0-1 0 0,0-1 0 0 0,1 1 1 0 0,-1-1-1 0 0,0 1 0 0 0,1-1 1 0 0,0 0-1 0 0,-1 0 0 0 0,1 1 1 0 0,0-1-1 0 0,0 0 1 0 0,1 0-1 0 0,-1 0 0 0 0,0-3 1 0 0,10-104-109 0 0,5 72 63 0 0,2 0 0 0 0,2 0 0 0 0,1 2 0 0 0,2 0 1 0 0,2 1-1 0 0,1 2 0 0 0,1 0 0 0 0,2 1 0 0 0,2 2 0 0 0,1 0 46 0 0,-1 5-271 0 0,0 1-1 0 0,1 1 1 0 0,2 2 0 0 0,0 1-1 0 0,1 1 1 0 0,13-4 271 0 0,-19 13-1905 0 0,-17 7-1077 0 0,1 1-3378 0 0,-2 1-5879 0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8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14 558 0 0 0,'0'0'699'0'0,"0"0"153"0"0,0 0 126 0 0,0 0 206 0 0,0 0 311 0 0,0 0 132 0 0,0 0-98 0 0,0 0-179 0 0,0 0-231 0 0,0 0-236 0 0,0 0-179 0 0,-3 0-88 0 0,-8 2 774 0 0,21-4 2320 0 0,7-6-3215 0 0,0 0 0 0 0,-1-1 0 0 0,0 0 0 0 0,0-2 0 0 0,-1 0 0 0 0,0 0 0 0 0,-1-2 0 0 0,-1 0 0 0 0,0 0 0 0 0,11-15-495 0 0,-9 11 240 0 0,57-57 215 0 0,-25 26-33 0 0,-33 79-69 0 0,25 374 910 0 0,-34-375-1228 0 0,2 0 0 0 0,1 0 1 0 0,1-1-1 0 0,2 0 0 0 0,0-1 0 0 0,2 0 1 0 0,7 9-36 0 0,-20-37 11 0 0,1 0 0 0 0,-1-1-1 0 0,0 1 1 0 0,0 0 0 0 0,0-1 0 0 0,1 1 0 0 0,-1 0 0 0 0,0-1 0 0 0,0 1 0 0 0,1 0 0 0 0,-1 0 0 0 0,0-1 0 0 0,0 1 0 0 0,1 0 0 0 0,-1 0 0 0 0,0 0 0 0 0,1-1 0 0 0,-1 1 0 0 0,0 0 0 0 0,1 0 0 0 0,-1 0 0 0 0,1 0 0 0 0,-1 0 0 0 0,0 0 0 0 0,1 0 0 0 0,-1 0 0 0 0,0 0 0 0 0,1 0 0 0 0,-1 0 0 0 0,1 0 0 0 0,-1 0 0 0 0,0 0 0 0 0,1 0 0 0 0,-1 0 0 0 0,0 0 0 0 0,1 0-1 0 0,-1 1 1 0 0,0-1 0 0 0,1 0 0 0 0,-1 0 0 0 0,0 0 0 0 0,1 1 0 0 0,-1-1 0 0 0,0 0 0 0 0,1 0 0 0 0,-1 1 0 0 0,0-1 0 0 0,0 0 0 0 0,1 1 0 0 0,-1-1 0 0 0,0 0 0 0 0,0 0 0 0 0,0 1 0 0 0,0-1 0 0 0,1 1 0 0 0,-1-1 0 0 0,0 0 0 0 0,0 1 0 0 0,0-1 0 0 0,0 0 0 0 0,0 1 0 0 0,0-1 0 0 0,0 1 0 0 0,0-1 0 0 0,0 0 0 0 0,0 1 0 0 0,0-1-11 0 0,1-34 882 0 0,-1 24-1098 0 0,30-147 294 0 0,-10 71-160 0 0,5 1 0 0 0,3 2 0 0 0,4 1-1 0 0,11-16 83 0 0,-40 88-1628 0 0,-3 10-1458 0 0,0 5-2759 0 0,0-1-5715 0 0</inkml:trace>
  <inkml:trace contextRef="#ctx0" brushRef="#br0" timeOffset="724.006">779 728 6505 0 0,'0'0'1454'0'0,"0"0"-451"0"0,0 0 98 0 0,0 0 320 0 0,0 0 176 0 0,0 0-76 0 0,0 0-217 0 0,0 0-198 0 0,0 0-141 0 0,0 0-78 0 0,0 0-79 0 0,0 0-105 0 0,0 0-90 0 0,31-1-88 0 0,98-4-76 0 0,-126 6-423 0 0,-1-1-1 0 0,1 0 1 0 0,0 0 0 0 0,-1 0 0 0 0,1 0-1 0 0,0-1 1 0 0,-1 1 0 0 0,1-1 0 0 0,-1 1-1 0 0,1-1 1 0 0,-1 0 0 0 0,1 0-1 0 0,-1 0 1 0 0,1 0 0 0 0,-1-1 0 0 0,0 1-1 0 0,0-1 1 0 0,0 1 0 0 0,0-1 0 0 0,0 0-1 0 0,0 1 1 0 0,0-1 0 0 0,0-1-26 0 0,4-4 122 0 0,2-3-51 0 0,-1 1 0 0 0,-1-1 0 0 0,1 0 0 0 0,-2-1 0 0 0,1 1 0 0 0,-2-1 0 0 0,1 0 0 0 0,-1-1 0 0 0,-1 1 0 0 0,0-1 0 0 0,-1 1 0 0 0,0-1 0 0 0,0 0 0 0 0,-2 0 0 0 0,1 0 0 0 0,-2-8-71 0 0,0 18-28 0 0,1-1 1 0 0,-1 1-1 0 0,0-1 0 0 0,0 1 1 0 0,0-1-1 0 0,-1 1 0 0 0,1 0 1 0 0,0-1-1 0 0,-1 1 1 0 0,0 0-1 0 0,1 0 0 0 0,-1 0 1 0 0,0 0-1 0 0,0 0 0 0 0,0 1 1 0 0,0-1-1 0 0,-1 1 1 0 0,1-1-1 0 0,0 1 0 0 0,-1 0 1 0 0,1 0-1 0 0,-1 0 0 0 0,1 0 1 0 0,-1 0-1 0 0,1 0 1 0 0,-1 1-1 0 0,0-1 0 0 0,1 1 1 0 0,-1 0-1 0 0,0 0 0 0 0,1 0 1 0 0,-1 0-1 0 0,0 0 1 0 0,1 0-1 0 0,-1 1 0 0 0,0 0 1 0 0,1-1-1 0 0,-1 1 0 0 0,1 0 1 0 0,-1 0-1 0 0,1 0 1 0 0,0 1-1 0 0,-1-1 0 0 0,1 0 1 0 0,0 1-1 0 0,0 0 0 0 0,0-1 1 0 0,0 1-1 0 0,-2 2 28 0 0,-13 7-13 0 0,1 2 0 0 0,0 0 0 0 0,1 1 0 0 0,0 0-1 0 0,1 1 1 0 0,1 1 0 0 0,0 0 0 0 0,2 1 0 0 0,-1 0 0 0 0,2 1-1 0 0,0 0 1 0 0,2 1 0 0 0,0 0 0 0 0,0 0 0 0 0,0 7 13 0 0,6-18 18 0 0,1-1 0 0 0,-1 1 1 0 0,1 0-1 0 0,1-1 0 0 0,0 1 1 0 0,0 0-1 0 0,0 0 0 0 0,1-1 0 0 0,0 1 1 0 0,0 0-1 0 0,1-1 0 0 0,0 1 1 0 0,1-1-1 0 0,-1 1 0 0 0,1-1 1 0 0,1 0-1 0 0,0 0 0 0 0,-1-1 0 0 0,2 1 1 0 0,-1-1-1 0 0,1 0 0 0 0,0 0 1 0 0,1 0-1 0 0,-1-1 0 0 0,1 1 1 0 0,0-1-1 0 0,0-1 0 0 0,1 1 0 0 0,-1-1 1 0 0,1 0-1 0 0,0-1 0 0 0,0 0 1 0 0,0 0-1 0 0,1 0 0 0 0,-1-1 1 0 0,4 1-19 0 0,12 1 134 0 0,-1-2 1 0 0,1 0 0 0 0,0-1 0 0 0,-1-1-1 0 0,1-1 1 0 0,0-2 0 0 0,-1 0 0 0 0,0-1-1 0 0,1-1 1 0 0,-1-1 0 0 0,-1-1 0 0 0,0-1 0 0 0,0-1-1 0 0,0-1 1 0 0,-1 0 0 0 0,-1-2 0 0 0,1 0-1 0 0,-2-2 1 0 0,12-9-135 0 0,1-3 7 0 0,-1-2 0 0 0,0-1 0 0 0,-3-1 0 0 0,0-1 0 0 0,-2-1 0 0 0,-1-2 0 0 0,-2 0 0 0 0,-1-1 0 0 0,-2-1 0 0 0,-2-1 0 0 0,-1-1-1 0 0,-1-1 1 0 0,-3 0 0 0 0,-1 0 0 0 0,-2-1 0 0 0,-2 0 0 0 0,-1-1 0 0 0,-2 0 0 0 0,-2-2-7 0 0,-1 39 1 0 0,0 0 1 0 0,0-1-1 0 0,-1 1 0 0 0,1-1 1 0 0,-1 1-1 0 0,0 0 0 0 0,-1-1 1 0 0,1 1-1 0 0,-1-1 0 0 0,0 1 1 0 0,0 0-1 0 0,0 0 0 0 0,0-1 1 0 0,-1 1-1 0 0,0 0 0 0 0,1 0 1 0 0,-2 0-1 0 0,1 1 0 0 0,0-1 1 0 0,-1 0-1 0 0,0 1 0 0 0,1 0 1 0 0,-1-1-1 0 0,-1 1 0 0 0,1 0 1 0 0,0 1-1 0 0,-1-1 0 0 0,1 1 1 0 0,-1-1-1 0 0,0 1 0 0 0,0 0 1 0 0,0 0-1 0 0,0 1 0 0 0,0-1 1 0 0,-1 1-1 0 0,1 0 0 0 0,0 0 1 0 0,0 0-1 0 0,-1 1 0 0 0,-1-1-1 0 0,1 4-1 0 0,-1-1 0 0 0,1 1 0 0 0,0 0 0 0 0,0 0 0 0 0,1 0 0 0 0,-1 1 0 0 0,1-1 0 0 0,-1 1 0 0 0,1 1 0 0 0,0-1 0 0 0,1 0 0 0 0,-1 1 0 0 0,1 0 0 0 0,0 0 0 0 0,0 0 0 0 0,0 0 0 0 0,1 0 0 0 0,0 0 0 0 0,0 1 0 0 0,0 0 1 0 0,-13 39 89 0 0,3 0 0 0 0,2 0 0 0 0,1 1 0 0 0,3 0 0 0 0,2 1-1 0 0,2-1 1 0 0,1 1 0 0 0,3-1 0 0 0,2 1 0 0 0,2 3-89 0 0,9 62 331 0 0,3-1 0 0 0,23 64-331 0 0,-22-143 26 0 0,-19-32-36 0 0,11-24-420 0 0,3-21-922 0 0,-1 15-3135 0 0,-8 18 328 0 0,-2 0-7704 0 0</inkml:trace>
  <inkml:trace contextRef="#ctx0" brushRef="#br0" timeOffset="1022.358">1941 608 15091 0 0,'0'0'1195'0'0,"0"0"-141"0"0,0 0 15 0 0,0 0 96 0 0,0 0-4 0 0,0 0-165 0 0,0 0-268 0 0,0 0-239 0 0,0 0-165 0 0,-12 33-119 0 0,-33 103-57 0 0,39-67 36 0 0,11-60-144 0 0,-4-3 15 0 0,1-1-1 0 0,0 1 1 0 0,1 0-1 0 0,-1-1 1 0 0,1 0-1 0 0,0 0 1 0 0,1 0-1 0 0,-1 0 1 0 0,1 0-1 0 0,0-1 0 0 0,0 1 1 0 0,0-1-1 0 0,1 0 1 0 0,-1-1-1 0 0,1 1 1 0 0,0-1-1 0 0,0 0 1 0 0,0 0-1 0 0,1 0 1 0 0,-1-1-1 0 0,1 0 1 0 0,-1 0-1 0 0,1 0 1 0 0,0-1-1 0 0,0 1 1 0 0,0-1-1 0 0,0-1 1 0 0,0 1-1 0 0,0-1 1 0 0,0 0-1 0 0,-1-1 1 0 0,1 1-1 0 0,0-1 1 0 0,0 0-1 0 0,0-1 1 0 0,0 1-1 0 0,-1-1 1 0 0,1-1-1 0 0,-1 1 1 0 0,1-1-1 0 0,-1 1 1 0 0,0-2-1 0 0,0 1-54 0 0,5-7 28 0 0,-1 0 0 0 0,0 0 0 0 0,-1-1 0 0 0,0-1 0 0 0,0 0 0 0 0,-1 0 0 0 0,-1 0 0 0 0,0 0 0 0 0,-1-1 0 0 0,0 0 0 0 0,-1 0 0 0 0,-1-1 0 0 0,0 1 0 0 0,-1-1 0 0 0,0 0 0 0 0,-1 1 0 0 0,0-1 0 0 0,-1 0 0 0 0,-1 0 0 0 0,0 1 0 0 0,-3-13-28 0 0,3 21-50 0 0,-1 0 0 0 0,0 0-1 0 0,0 0 1 0 0,-1 1 0 0 0,1-1-1 0 0,-1 0 1 0 0,0 1 0 0 0,0 0-1 0 0,0 0 1 0 0,-1 0 0 0 0,0 0-1 0 0,1 0 1 0 0,-1 1 0 0 0,-1-1-1 0 0,1 1 1 0 0,0 0 0 0 0,-1 1-1 0 0,1-1 1 0 0,-1 1 0 0 0,0 0-1 0 0,0 0 1 0 0,0 0 0 0 0,-5-1 50 0 0,5 2-604 0 0,-1 0 0 0 0,1 0 0 0 0,-1 0 0 0 0,1 1 1 0 0,-1 0-1 0 0,1 0 0 0 0,-1 0 0 0 0,1 0 0 0 0,-1 1 0 0 0,1 0 1 0 0,-1 0-1 0 0,1 1 0 0 0,0-1 0 0 0,-5 3 604 0 0,-4 4-11488 0 0</inkml:trace>
  <inkml:trace contextRef="#ctx0" brushRef="#br0" timeOffset="1420.922">2700 639 10018 0 0,'0'0'4189'0'0,"0"0"-1944"0"0,0 0-796 0 0,0 0-237 0 0,0 0-102 0 0,0 0-116 0 0,0 0-128 0 0,0 0-140 0 0,0 0-127 0 0,0 0-123 0 0,0 0-92 0 0,0 0-43 0 0,0 0-82 0 0,-34 4-27 0 0,-102 10-23 0 0,78 5 29 0 0,51-13-168 0 0,-1 0-44 0 0,0 0 0 0 0,0 0-1 0 0,1 1 1 0 0,0 0-1 0 0,0 0 1 0 0,1 1-1 0 0,0 0 1 0 0,0 0-1 0 0,1 0 1 0 0,0 1-1 0 0,1 0 1 0 0,-1 0-1 0 0,2 0 1 0 0,-1 0-1 0 0,1 1 1 0 0,1-1-1 0 0,0 1 1 0 0,0 0 0 0 0,1-1-1 0 0,0 1 1 0 0,0 4-26 0 0,2-8 15 0 0,0 0 1 0 0,0 0 0 0 0,0-1-1 0 0,0 1 1 0 0,1 0 0 0 0,0 0-1 0 0,0-1 1 0 0,1 1 0 0 0,0-1-1 0 0,0 0 1 0 0,0 0 0 0 0,0 0-1 0 0,1 0 1 0 0,-1-1-1 0 0,2 1 1 0 0,-1-1 0 0 0,0 0-1 0 0,1 0 1 0 0,-1 0 0 0 0,1-1-1 0 0,0 1 1 0 0,0-1 0 0 0,1-1-1 0 0,-1 1 1 0 0,1-1 0 0 0,-1 0-1 0 0,1 0 1 0 0,0 0 0 0 0,-1-1-1 0 0,1 0 1 0 0,0 0 0 0 0,0 0-1 0 0,0-1 1 0 0,0 0 0 0 0,5-1-16 0 0,-8 1 9 0 0,8 2 36 0 0,1-1 1 0 0,0 0 0 0 0,-1-1-1 0 0,1 0 1 0 0,0-1 0 0 0,0 0-1 0 0,-1-1 1 0 0,1-1-1 0 0,-1 1 1 0 0,9-5-46 0 0,5-1 24 0 0,27-19-477 0 0,-51 21-1140 0 0,-2 5-4553 0 0,1 1 6136 0 0,0 0-11962 0 0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2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3 159 10178 0 0,'0'0'1200'0'0,"0"0"-377"0"0,0 0-15 0 0,0 0 289 0 0,0 0 335 0 0,0 0 150 0 0,0 0-169 0 0,0 0-298 0 0,0 0-260 0 0,0 0-180 0 0,0 0-120 0 0,0 34-94 0 0,-3 107-64 0 0,7-2 710 0 0,-5-135-1068 0 0,1-1-1 0 0,0 0 1 0 0,0 0-1 0 0,1 0 1 0 0,-1 0-1 0 0,0 0 0 0 0,1 0 1 0 0,0 0-1 0 0,0 0 1 0 0,0 0-1 0 0,0 0 1 0 0,0-1-1 0 0,1 1 1 0 0,-1 0-1 0 0,1 0 0 0 0,0-1 1 0 0,-1 1-1 0 0,1-1 1 0 0,0 0-1 0 0,1 0 1 0 0,-1 0-1 0 0,0 1 1 0 0,1-2-1 0 0,-1 1 0 0 0,1 0 1 0 0,-1-1-1 0 0,1 1 1 0 0,0-1-1 0 0,0 0 1 0 0,0 0-1 0 0,0 0 1 0 0,0 0-1 0 0,0 0 0 0 0,0 0 1 0 0,0-1-1 0 0,0 0 1 0 0,0 0-1 0 0,0 0 1 0 0,0 0-1 0 0,0 0 1 0 0,0 0-1 0 0,0-1 0 0 0,0 1 1 0 0,0-1-1 0 0,0 0 1 0 0,3-1-39 0 0,21-18 161 0 0,-1 0 0 0 0,0-1 0 0 0,-2-2 0 0 0,-1-1 0 0 0,7-8-161 0 0,21-11 19 0 0,-33 62-323 0 0,-17-10 310 0 0,2 1 1 0 0,-1-1-1 0 0,1 0 1 0 0,0 0-1 0 0,1 0 0 0 0,0-1 1 0 0,1 1-1 0 0,0-1 1 0 0,0 0-1 0 0,0 0 1 0 0,1-1-1 0 0,1 0 0 0 0,-1 0 1 0 0,1 0-1 0 0,0-1 1 0 0,0 1-1 0 0,1-2 0 0 0,0 1 1 0 0,0-1-1 0 0,0-1 1 0 0,1 1-1 0 0,0-1 1 0 0,-1-1-1 0 0,1 0 0 0 0,1 0 1 0 0,-1 0-1 0 0,4-1-6 0 0,-2-2 84 0 0,0-1 0 0 0,0-1 0 0 0,-1 0 1 0 0,1-1-1 0 0,0 0 0 0 0,-1 0 0 0 0,0-1 0 0 0,0 0 0 0 0,0-1 0 0 0,0 0 0 0 0,-1-1 0 0 0,0 0 0 0 0,0 0 0 0 0,0-1 0 0 0,-1 0 1 0 0,0-1-1 0 0,-1 0 0 0 0,1 0 0 0 0,-2 0 0 0 0,1-1 0 0 0,0-2-84 0 0,2-4-129 0 0,0 0 1 0 0,-1-1-1 0 0,-1 0 1 0 0,-1 0-1 0 0,0-1 1 0 0,-1 1-1 0 0,-1-1 1 0 0,0-1-1 0 0,-2 1 1 0 0,0 0-1 0 0,0-17 129 0 0,-5 33-5121 0 0,2 1-3133 0 0,-3 0-4315 0 0</inkml:trace>
  <inkml:trace contextRef="#ctx0" brushRef="#br0" timeOffset="441.405">955 344 11602 0 0,'0'0'971'0'0,"0"0"-224"0"0,0 0 220 0 0,0 0 376 0 0,0 0 140 0 0,0 0-59 0 0,0 0-187 0 0,0 0-220 0 0,0 0-171 0 0,36 0-112 0 0,116 1-101 0 0,-64-16 181 0 0,-74 9-646 0 0,2-1 5 0 0,-1 0-1 0 0,-1 0 0 0 0,1-2 0 0 0,-1 0 1 0 0,-1 0-1 0 0,0-2 0 0 0,0 1 0 0 0,-1-2 0 0 0,3-3-172 0 0,-10 10 36 0 0,0 0-1 0 0,-1-1 0 0 0,1 1 0 0 0,-1-1 0 0 0,0 0 1 0 0,-1 0-1 0 0,0-1 0 0 0,0 1 0 0 0,0-1 0 0 0,0 0 1 0 0,-1 0-1 0 0,0 0 0 0 0,-1 0 0 0 0,0 0 1 0 0,0 0-1 0 0,0 0 0 0 0,-1 0 0 0 0,0 0 0 0 0,0 0 1 0 0,-1-1-1 0 0,0 1 0 0 0,0-2-35 0 0,-3 3-6 0 0,1 1 1 0 0,0 0-1 0 0,-1 0 1 0 0,0 0-1 0 0,0 1 0 0 0,-1-1 1 0 0,1 1-1 0 0,-1 0 1 0 0,0 0-1 0 0,0 1 0 0 0,0-1 1 0 0,0 1-1 0 0,-1 0 1 0 0,1 1-1 0 0,-1-1 0 0 0,0 1 1 0 0,0 0-1 0 0,0 1 1 0 0,0-1-1 0 0,0 1 0 0 0,0 0 1 0 0,0 1-1 0 0,0-1 1 0 0,0 1-1 0 0,-1 1 0 0 0,1-1 1 0 0,0 1-1 0 0,0 0 1 0 0,0 0-1 0 0,0 1 0 0 0,0 0 1 0 0,0 0-1 0 0,0 0 1 0 0,1 1-1 0 0,-2 0 6 0 0,-12 9-5 0 0,1 0 0 0 0,0 1 0 0 0,1 0 0 0 0,1 2 0 0 0,0 0 0 0 0,1 1 0 0 0,1 0 0 0 0,0 1 0 0 0,1 1-1 0 0,1 0 1 0 0,1 1 0 0 0,0 0 0 0 0,2 1 0 0 0,0 0 0 0 0,1 0 0 0 0,1 1 0 0 0,1 0 0 0 0,1 0 0 0 0,0 1 0 0 0,2-1 0 0 0,1 1 0 0 0,0 0 0 0 0,2 10 5 0 0,2-23 1 0 0,0 0 1 0 0,0 0-1 0 0,1-1 0 0 0,0 1 1 0 0,1-1-1 0 0,-1 0 0 0 0,2 1 1 0 0,-1-2-1 0 0,1 1 1 0 0,0-1-1 0 0,1 1 0 0 0,0-1 1 0 0,0-1-1 0 0,0 1 0 0 0,1-1 1 0 0,0 0-1 0 0,0-1 1 0 0,1 0-1 0 0,-1 0 0 0 0,1 0 1 0 0,0-1-1 0 0,1 0 0 0 0,-1-1 1 0 0,1 0-1 0 0,-1 0 1 0 0,1-1-1 0 0,0 0 0 0 0,0 0 1 0 0,0-1-1 0 0,0-1 0 0 0,0 1 1 0 0,0-1-1 0 0,0-1 1 0 0,8 0-2 0 0,85-4-609 0 0,-37-10-5472 0 0,-45 8-5617 0 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4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5681 0 0,'0'0'4357'0'0,"0"0"-2436"0"0,0 0-793 0 0,0 0 8 0 0,0 0 68 0 0,0 0 34 0 0,0 0-81 0 0,0 0-235 0 0,0 0-265 0 0,0 0-226 0 0,0 0-76 0 0,0 0 61 0 0,0 0 92 0 0,-2 6 98 0 0,8 113 2132 0 0,5 185-887 0 0,-33 76-1185 0 0,19-122-472 0 0,4-258-191 0 0,-1-1-1 0 0,0 1 1 0 0,0 0 0 0 0,0 0 0 0 0,1-1 0 0 0,-1 1 0 0 0,0 0-1 0 0,0 0 1 0 0,1-1 0 0 0,-1 1 0 0 0,0 0 0 0 0,1 0 0 0 0,-1 0-1 0 0,0 0 1 0 0,0-1 0 0 0,1 1 0 0 0,-1 0 0 0 0,0 0 0 0 0,1 0-1 0 0,-1 0 1 0 0,1 0 0 0 0,-1 0 0 0 0,0 0 0 0 0,1 0 0 0 0,-1 0-1 0 0,0 0 1 0 0,1 0 0 0 0,-1 0 0 0 0,0 0 0 0 0,1 0-1 0 0,-1 0 1 0 0,0 0 0 0 0,1 0 0 0 0,-1 1 0 0 0,0-1 0 0 0,1 0-1 0 0,-1 0 1 0 0,0 0 0 0 0,0 1 0 0 0,1-1 0 0 0,-1 0 0 0 0,0 0-1 0 0,1 1 1 0 0,-1-1 0 0 0,0 0 0 0 0,0 0 0 0 0,0 1 0 0 0,1-1-1 0 0,-1 0 1 0 0,0 1 0 0 0,0-1 0 0 0,0 0 0 0 0,0 1 0 0 0,0-1-1 0 0,0 0 1 0 0,0 1 0 0 0,1-1 0 0 0,-1 1-3 0 0,19-31 234 0 0,-18 29-232 0 0,35-60 95 0 0,3 1 1 0 0,2 2-1 0 0,33-35-97 0 0,-68 85-10 0 0,1 0 0 0 0,-1 1-1 0 0,1 0 1 0 0,0 1 0 0 0,1-1 0 0 0,-1 1 0 0 0,1 1 0 0 0,1-1-1 0 0,-1 1 1 0 0,1 1 0 0 0,-1-1 0 0 0,1 2 0 0 0,1-1 0 0 0,-1 1-1 0 0,0 1 1 0 0,6-1 10 0 0,-12 5 2 0 0,0 0 0 0 0,0 1 0 0 0,0-1 0 0 0,0 1 0 0 0,0 0-1 0 0,-1 0 1 0 0,1 0 0 0 0,-1 0 0 0 0,0 1 0 0 0,0-1 0 0 0,0 1 0 0 0,0-1-1 0 0,-1 1 1 0 0,1 0 0 0 0,-1-1 0 0 0,0 1 0 0 0,0 0 0 0 0,-1 0 0 0 0,1 0-1 0 0,-1 0 1 0 0,1 0 0 0 0,-1 0 0 0 0,-1 3-2 0 0,2 275 219 0 0,10-255-454 0 0,-11-27 52 0 0,15-10-3868 0 0,-4 4-3870 0 0,-6 2-3757 0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56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 4441 0 0,'0'0'1878'0'0,"0"0"-402"0"0,0 0-124 0 0,0 0-9 0 0,0 0-44 0 0,0 0-96 0 0,0 0-176 0 0,0 0-163 0 0,0 0-182 0 0,0 0-178 0 0,0 0-141 0 0,-32 35-111 0 0,-96 113-54 0 0,87-85-23 0 0,36-46-120 0 0,1 0-1 0 0,0 0 1 0 0,2 0 0 0 0,0 1-1 0 0,0-1 1 0 0,2 0 0 0 0,1 17-55 0 0,0-31 50 0 0,-1 1-1 0 0,1 0 1 0 0,0-1 0 0 0,0 1 0 0 0,0-1 0 0 0,0 0 0 0 0,0 1 0 0 0,1-1-1 0 0,0 0 1 0 0,-1 0 0 0 0,1 0 0 0 0,1 0 0 0 0,-1 0 0 0 0,0 0 0 0 0,1-1-1 0 0,-1 1 1 0 0,1-1 0 0 0,0 1 0 0 0,-1-1 0 0 0,1 0 0 0 0,1 0 0 0 0,-1-1-1 0 0,0 1 1 0 0,0-1 0 0 0,1 1 0 0 0,-1-1 0 0 0,0 0 0 0 0,1 0 0 0 0,-1 0-1 0 0,1-1 1 0 0,-1 1 0 0 0,1-1 0 0 0,0 0-50 0 0,3 1 175 0 0,0-1 0 0 0,0 0 0 0 0,-1 0 0 0 0,1-1-1 0 0,0 0 1 0 0,0 0 0 0 0,-1-1 0 0 0,1 1 0 0 0,-1-2 0 0 0,1 1 0 0 0,-1-1 0 0 0,0 1-1 0 0,0-2 1 0 0,0 1 0 0 0,0-1 0 0 0,-1 0 0 0 0,3-2-175 0 0,1-3 120 0 0,0 0 0 0 0,-1-1 0 0 0,0-1-1 0 0,-1 1 1 0 0,0-1 0 0 0,0 0 0 0 0,-2-1 0 0 0,1 1-1 0 0,-1-1 1 0 0,-1-1 0 0 0,0 1 0 0 0,-1 0 0 0 0,0-1 0 0 0,-1 0-1 0 0,0 0 1 0 0,-1 1 0 0 0,0-1 0 0 0,-1 0 0 0 0,-1 0 0 0 0,0-3-120 0 0,0 11-71 0 0,-1-1 0 0 0,1 0 0 0 0,-1 1 0 0 0,0-1 0 0 0,-1 1 0 0 0,1 0 0 0 0,-1 0 0 0 0,0 0 0 0 0,0 0 0 0 0,-1 0 0 0 0,1 1 0 0 0,-1-1 0 0 0,0 1 0 0 0,0 0 0 0 0,0 0 0 0 0,-1 0 0 0 0,0 1 0 0 0,1 0 0 0 0,-1 0 0 0 0,-3-1 71 0 0,-67-27-8957 0 0,64 29-1776 0 0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5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1 375 7442 0 0,'0'0'1929'0'0,"0"0"-46"0"0,0 0 121 0 0,0 0-113 0 0,0 0-144 0 0,0 0-139 0 0,0 0-185 0 0,0 0-155 0 0,0 0-174 0 0,35-7-134 0 0,112-24-116 0 0,-67-1 311 0 0,-69 24-963 0 0,5-3 53 0 0,-1 0 1 0 0,0-2-1 0 0,-1 1 0 0 0,0-2 0 0 0,-1 0 0 0 0,-1-1 1 0 0,0 0-1 0 0,3-6-245 0 0,-8 9 148 0 0,-2 6-112 0 0,0-1 0 0 0,-1 1 1 0 0,0-1-1 0 0,-1 0 1 0 0,1 0-1 0 0,-1 0 1 0 0,-1 0-1 0 0,1-1 1 0 0,-1 1-1 0 0,-1-1 0 0 0,1 0 1 0 0,-1 1-1 0 0,-1-1 1 0 0,1 0-1 0 0,-1 1 1 0 0,-1-1-37 0 0,-2 4-3 0 0,0 1 0 0 0,-1 0 0 0 0,1 0 0 0 0,-1 0 1 0 0,0 0-1 0 0,0 1 0 0 0,0 0 0 0 0,0 0 0 0 0,-1 0 0 0 0,1 0 1 0 0,0 0-1 0 0,-1 1 0 0 0,1 0 0 0 0,-1 0 0 0 0,0 0 1 0 0,1 1-1 0 0,-1-1 0 0 0,0 1 0 0 0,1 0 0 0 0,-1 1 0 0 0,0-1 1 0 0,0 1-1 0 0,1 0 0 0 0,-1 0 0 0 0,1 0 0 0 0,-3 1 3 0 0,-9 5-17 0 0,0 1 0 0 0,1 1 0 0 0,0 0 0 0 0,0 0 0 0 0,1 2 0 0 0,0 0 0 0 0,1 0 0 0 0,1 1 0 0 0,0 1 0 0 0,0 0 0 0 0,1 1 0 0 0,1 0 0 0 0,-4 6 17 0 0,7-11 0 0 0,0 0-1 0 0,0 1 1 0 0,0 0 0 0 0,1 0-1 0 0,1 1 1 0 0,0-1 0 0 0,0 1-1 0 0,1 0 1 0 0,0 1 0 0 0,1-1-1 0 0,0 0 1 0 0,1 1 0 0 0,1 0-1 0 0,0 0 1 0 0,0-1 0 0 0,1 1-1 0 0,0 0 1 0 0,1 0 0 0 0,1 0-1 0 0,0-1 1 0 0,0 1 0 0 0,1-1-1 0 0,1 1 1 0 0,4 10 0 0 0,8-2 30 0 0,2 0-1 0 0,0-1 1 0 0,1 0 0 0 0,1-2-1 0 0,0-1 1 0 0,2 0-1 0 0,0-1 1 0 0,0-1 0 0 0,1-2-1 0 0,1 0 1 0 0,0-1 0 0 0,1-2-1 0 0,7 2-29 0 0,-21-7-7 0 0,1 0 0 0 0,0 0 0 0 0,1-2 0 0 0,-1 1 0 0 0,0-2 0 0 0,1 1 0 0 0,-1-2 0 0 0,1 1 0 0 0,-1-2-1 0 0,1 0 1 0 0,-1 0 0 0 0,1-1 0 0 0,7-3 7 0 0,49-31-2882 0 0,-53 24-2906 0 0,-6 3-6720 0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4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50 12251 0 0,'0'0'2116'0'0,"0"0"-541"0"0,0 0-309 0 0,0 0-85 0 0,0 0-133 0 0,0 0-203 0 0,0 0-161 0 0,0 0-93 0 0,0 0-50 0 0,0 0-27 0 0,0 0-57 0 0,0 0-80 0 0,-34 12-50 0 0,-108 40-48 0 0,58-11 140 0 0,71-34-375 0 0,1 0 0 0 0,0 1 0 0 0,1 1 1 0 0,0 0-1 0 0,0 0 0 0 0,1 1 1 0 0,0 1-1 0 0,1 0 0 0 0,0 0 1 0 0,0 0-1 0 0,1 1 0 0 0,1 1 0 0 0,0-1 1 0 0,-1 5-45 0 0,7-14 10 0 0,0 0-1 0 0,1 0 1 0 0,-1 0 0 0 0,1 0 0 0 0,0 0 0 0 0,0 0-1 0 0,0 0 1 0 0,0 0 0 0 0,0 0 0 0 0,1 0 0 0 0,-1 0 0 0 0,1 0-1 0 0,0 0 1 0 0,0 0 0 0 0,0 0 0 0 0,0 0 0 0 0,1-1-1 0 0,-1 1 1 0 0,1 0 0 0 0,-1-1 0 0 0,1 1 0 0 0,0-1 0 0 0,0 0-1 0 0,0 1 1 0 0,0-1 0 0 0,1 0 0 0 0,-1 0 0 0 0,0-1-1 0 0,1 1 1 0 0,-1 0 0 0 0,1-1 0 0 0,0 1 0 0 0,0-1 0 0 0,-1 0-1 0 0,1 0 1 0 0,0 0 0 0 0,0-1 0 0 0,0 1 0 0 0,0 0-1 0 0,0-1 1 0 0,0 0 0 0 0,0 0 0 0 0,0 0 0 0 0,0 0 0 0 0,0 0-1 0 0,0-1 1 0 0,3 0-10 0 0,9 0 105 0 0,0 0-1 0 0,0 0 1 0 0,0-2 0 0 0,-1 0-1 0 0,1-1 1 0 0,-1 0 0 0 0,0-1-1 0 0,0 0 1 0 0,-1-1-1 0 0,1-1 1 0 0,10-8-105 0 0,198-161 455 0 0,-218 172-456 0 0,1 0 1 0 0,0 0-1 0 0,0 1 1 0 0,0 0-1 0 0,0 0 1 0 0,0 0-1 0 0,1 0 1 0 0,-1 1-1 0 0,1 0 0 0 0,0 0 1 0 0,-1 0-1 0 0,1 1 1 0 0,0 0-1 0 0,0 0 1 0 0,1 0 0 0 0,1 41-47 0 0,-9 3 64 0 0,-1-29-12 0 0,1 1-1 0 0,1 0 1 0 0,1 0-1 0 0,0 0 1 0 0,0 0-1 0 0,2 0 1 0 0,0-1-1 0 0,0 1 1 0 0,2-1-1 0 0,0 0 1 0 0,0 0-5 0 0,-2-6-51 0 0,1 0-1 0 0,-1 0 1 0 0,1 0 0 0 0,1-1 0 0 0,-1 1-1 0 0,1-1 1 0 0,1 0 0 0 0,-1-1-1 0 0,1 0 1 0 0,0 1 0 0 0,1-2 0 0 0,0 1-1 0 0,-1-1 1 0 0,2 0 0 0 0,-1 0 0 0 0,0-1-1 0 0,1 0 1 0 0,0 0 0 0 0,0-1 0 0 0,0 0-1 0 0,0-1 1 0 0,1 0 0 0 0,5 1 51 0 0,-10-3-273 0 0,25-1-1047 0 0,-11-5-4147 0 0,-13 2-4678 0 0</inkml:trace>
  <inkml:trace contextRef="#ctx0" brushRef="#br0" timeOffset="477.219">903 19 7730 0 0,'0'0'2982'0'0,"0"0"-1329"0"0,0 0-451 0 0,0 0 51 0 0,0 0 61 0 0,0 0-15 0 0,0 0-183 0 0,0 0-261 0 0,0 0-223 0 0,0 0-109 0 0,0 0-47 0 0,0 0-40 0 0,0 0-2 0 0,10 20 1299 0 0,34 223 624 0 0,-9-117-2128 0 0,-35-125-200 0 0,1 0 1 0 0,0 0-1 0 0,-1 0 0 0 0,1 0 0 0 0,0 0 0 0 0,0 0 1 0 0,0 0-1 0 0,0 0 0 0 0,0 0 0 0 0,0 0 0 0 0,0 0 0 0 0,0-1 1 0 0,0 1-1 0 0,0 0 0 0 0,0-1 0 0 0,0 1 0 0 0,1-1 1 0 0,-1 1-1 0 0,0-1 0 0 0,0 0 0 0 0,1 1 0 0 0,-1-1 0 0 0,0 0 1 0 0,1 0-1 0 0,-1 0 0 0 0,0 0 0 0 0,0 0 0 0 0,1 0 1 0 0,-1-1-1 0 0,0 1 0 0 0,1 0 0 0 0,-1-1 0 0 0,0 1 0 0 0,0 0 1 0 0,0-1-1 0 0,1 0 0 0 0,-1 1 0 0 0,0-1 0 0 0,0 0 1 0 0,0 1-1 0 0,0-1 0 0 0,0 0 0 0 0,0 0 0 0 0,0 0 0 0 0,0 0 1 0 0,-1 0-1 0 0,1 0 0 0 0,0 0 0 0 0,0 0 0 0 0,-1 0 0 0 0,1-1 1 0 0,-1 1-1 0 0,1 0 0 0 0,-1 0 0 0 0,1 0 0 0 0,-1-1 1 0 0,0 1-1 0 0,0 0 0 0 0,0-2-29 0 0,81-165 977 0 0,-53 98-834 0 0,7-33-85 0 0,-22 49-1016 0 0,-6 53-8040 0 0,-6 1 4684 0 0,3 0-7595 0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7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4081 0 0,'0'0'1404'0'0,"0"0"-485"0"0,0 0-159 0 0,0 0 196 0 0,0 0 251 0 0,0 0 126 0 0,0 0-34 0 0,0 0-155 0 0,0 0-188 0 0,0 0-114 0 0,0 0-89 0 0,4 10-69 0 0,79 188 3833 0 0,36 94-2200 0 0,-77-196-1855 0 0,-7-11 143 0 0,-35-84-557 0 0,2-6 2680 0 0,7-18-2448 0 0,35-154 10 0 0,96-230-194 0 0,-127 369-102 0 0,-13 37-10 0 0,0 1-14 0 0,0 0-10 0 0,0 0-12 0 0,0 0-23 0 0,0 0-10 0 0,0 0-28 0 0,0 0-27 0 0,0 0-17 0 0,0 0-34 0 0,0 0-29 0 0,0 0-17 0 0,0 0-35 0 0,0 0-43 0 0,0 0-61 0 0,0 0-113 0 0,0 0-216 0 0,15-1-9909 0 0,-13-2-469 0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8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27 297 6097 0 0,'0'0'1299'0'0,"0"0"-65"0"0,0 0 79 0 0,0 0 133 0 0,0 0 116 0 0,0 0-54 0 0,0 0-176 0 0,0 0-210 0 0,0 0-207 0 0,0 0-187 0 0,0 0-141 0 0,0 0-87 0 0,0 0-57 0 0,-5-4-35 0 0,-17-11-3 0 0,63-4 3005 0 0,-18 12-3151 0 0,0 2-1 0 0,1 0 0 0 0,0 2 0 0 0,0 0 1 0 0,0 2-1 0 0,0 1 0 0 0,0 1 1 0 0,3 1-259 0 0,35-1 136 0 0,77 3 2171 0 0,-161-27-1973 0 0,-82-82-195 0 0,100 101-253 0 0,-1-1 1 0 0,1 0 0 0 0,1-1 0 0 0,-1 1-1 0 0,1 0 1 0 0,0-1 0 0 0,0 0-1 0 0,0 0 1 0 0,1 0 0 0 0,0 0 0 0 0,0 0-1 0 0,1 0 1 0 0,0-1 0 0 0,-1-5 113 0 0,36-7-6094 0 0,-18 15-2713 0 0,-16 4 8357 0 0,10-1-11457 0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9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 0 0 0,'0'0'1350'0'0,"0"0"-41"0"0,0 0 297 0 0,0 0 312 0 0,0 0 135 0 0,0 0-51 0 0,0 0-269 0 0,0 0-329 0 0,0 0-305 0 0,0 0-234 0 0,0 0-122 0 0,0 0-93 0 0,0 0-61 0 0,-2 3 1718 0 0,84 1 2635 0 0,48-3-3642 0 0,65-9-259 0 0,-195 8-1016 0 0,0 0-9 0 0,0 0 4 0 0,0 0-2 0 0,0 0-2 0 0,0 0-8 0 0,-6-2-3176 0 0,-1 0-9242 0 0,5 2 1014 0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9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7306 0 0,'0'0'2265'0'0,"0"0"-391"0"0,0 0-155 0 0,0 0-48 0 0,0 0-80 0 0,0 0-237 0 0,0 0-342 0 0,0 0-288 0 0,0 0-262 0 0,0 0-154 0 0,0 0-16 0 0,0 0 37 0 0,5 0 81 0 0,244 15 4645 0 0,-149-14-4995 0 0,-82-5-150 0 0,-9 1-1457 0 0,-1 2-4599 0 0,-4 1-5718 0 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0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1 143 2216 0 0,'0'0'1977'0'0,"0"0"-550"0"0,0 0-111 0 0,0 0 199 0 0,0 0 124 0 0,0 0 30 0 0,0 0-113 0 0,0 0-208 0 0,0 0-169 0 0,0 0-113 0 0,0 0-101 0 0,0 0-98 0 0,0 0-64 0 0,1-3-67 0 0,3-10-45 0 0,-3 10-63 0 0,-1 3-88 0 0,0 0-108 0 0,2 24 1383 0 0,19 54-358 0 0,-10-14-1089 0 0,-3 0 0 0 0,-2 1 1 0 0,-3 0-1 0 0,-3 1 0 0 0,-4 5-368 0 0,-9 149 374 0 0,13-101-209 0 0,0-119-150 0 0,0 0 17 0 0,0 0-27 0 0,0 0 7 0 0,0 0-3 0 0,0 0-21 0 0,0 0 16 0 0,0 0 3 0 0,0 0-31 0 0,0 0-12 0 0,0 0-21 0 0,0 0-33 0 0,0 0-40 0 0,0 0-60 0 0,0 0-91 0 0,0 0-145 0 0,0 0-211 0 0,0 0-329 0 0,0 0-487 0 0,0 0-930 0 0,0 0-2955 0 0,0 0-6256 0 0</inkml:trace>
  <inkml:trace contextRef="#ctx0" brushRef="#br0" timeOffset="1416.579">409 386 4481 0 0,'0'0'2742'0'0,"0"0"-930"0"0,0 0-307 0 0,0 0 27 0 0,0 0 42 0 0,0 0-111 0 0,0 0-229 0 0,0 0-292 0 0,0 0-270 0 0,0 0-198 0 0,0 0-152 0 0,0 0-46 0 0,17 16 1358 0 0,-10-8-1324 0 0,0 0 0 0 0,0 1 0 0 0,-1 0 0 0 0,0 0 0 0 0,-1 0 0 0 0,0 0 0 0 0,0 1-1 0 0,-1 0 1 0 0,0 0 0 0 0,1 8-310 0 0,9 20 430 0 0,13 34 126 0 0,-4 1 1 0 0,-3 2 0 0 0,9 62-557 0 0,-20-56 345 0 0,-8-81-336 0 0,6-9 1241 0 0,-3-20-1256 0 0,0 1 0 0 0,2-1-1 0 0,2 1 1 0 0,0 0 0 0 0,2 1 0 0 0,0 0 0 0 0,2 0 0 0 0,2 1-1 0 0,0 1 1 0 0,1 0 0 0 0,2 1 0 0 0,0 1 0 0 0,16-16 6 0 0,49-79 15 0 0,-58 61 42 0 0,-24 56-56 0 0,0 1 17 0 0,0 0 2 0 0,0 0 5 0 0,0 0-13 0 0,0 0-7 0 0,0 0-7 0 0,0 0 8 0 0,0 0 8 0 0,0 0-5 0 0,0 0-4 0 0,0 0-11 0 0,0 0-8 0 0,0 0 5 0 0,0 0 4 0 0,0 0 6 0 0,0 0-13 0 0,0 0-3 0 0,0 0 6 0 0,0 0-3 0 0,0 0-13 0 0,0 0 2 0 0,0 0-14 0 0,0 0-7 0 0,0 0 9 0 0,0 0 1 0 0,0 0-6 0 0,0 0-9 0 0,0 0-20 0 0,0 0-45 0 0,0-5-2737 0 0,0 2-4081 0 0,0-1-4272 0 0</inkml:trace>
  <inkml:trace contextRef="#ctx0" brushRef="#br0" timeOffset="2102.419">299 186 9298 0 0,'0'0'1782'0'0,"0"0"-331"0"0,0 0-43 0 0,0 0 164 0 0,0 0 21 0 0,0 0-204 0 0,0 0-344 0 0,0 0-339 0 0,0 0-234 0 0,0 0-110 0 0,0 0-42 0 0,0 0 0 0 0,0 0 11 0 0,5 0 29 0 0,474 4 2906 0 0,-395-16-1464 0 0,-121-7-1628 0 0,25 13-166 0 0,0-1 0 0 0,1-1-1 0 0,0 1 1 0 0,0-2 0 0 0,1 1-1 0 0,0-1 1 0 0,1-1 0 0 0,-1 0-1 0 0,-6-10-7 0 0,-21-22 17 0 0,23 20-1247 0 0,14 22 459 0 0,0 0-545 0 0,0 0-958 0 0,0 0-3038 0 0,0 0-6433 0 0</inkml:trace>
  <inkml:trace contextRef="#ctx0" brushRef="#br0" timeOffset="3032.049">1097 82 3537 0 0,'0'0'1425'0'0,"0"0"-148"0"0,0 0 46 0 0,0 0 288 0 0,0 0 157 0 0,0 0-49 0 0,0 0-165 0 0,0 0-298 0 0,0 0-200 0 0,0 0-134 0 0,0 0-111 0 0,0 0-66 0 0,0 0-47 0 0,1-5-36 0 0,-1-1-1127 0 0,2-4 3034 0 0,-1 28-284 0 0,15 120-400 0 0,0 56-241 0 0,-8 125-1644 0 0,-22-155 195 0 0,8-121-201 0 0,-1 7-45 0 0,8-49-6356 0 0,1-6-56 0 0,1 2-5662 0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9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39 1264 0 0,'0'0'3482'0'0,"0"0"-1512"0"0,0 0-299 0 0,0 0 73 0 0,0 0 68 0 0,0 0-84 0 0,0 0-245 0 0,0 0-185 0 0,0 0-185 0 0,0 0-170 0 0,0 0-103 0 0,0 0-73 0 0,0 0-118 0 0,-3-6-71 0 0,-6-20-86 0 0,-25 20 1644 0 0,-65 21-393 0 0,37 15-1258 0 0,50-22-364 0 0,-1 20 420 0 0,13-25-521 0 0,0 1 0 0 0,0 0 0 0 0,0-1 0 0 0,1 1 0 0 0,-1 0 0 0 0,1-1 0 0 0,-1 1 0 0 0,1-1 0 0 0,1 1 0 0 0,-1-1 0 0 0,0 1 0 0 0,1-1 0 0 0,-1 0 0 0 0,1 0 0 0 0,0 0 0 0 0,0 0 0 0 0,1 0 0 0 0,-1 0 0 0 0,1 0 0 0 0,-1-1 0 0 0,1 1 0 0 0,0-1 0 0 0,0 0-1 0 0,0 1 1 0 0,0-1 0 0 0,0-1 0 0 0,0 1 0 0 0,0 0 0 0 0,1-1 0 0 0,0 0-20 0 0,101 50 267 0 0,-58-16-196 0 0,-43-30-39 0 0,0 0-1 0 0,0 1 1 0 0,-1-1 0 0 0,1 1 0 0 0,-1 0 0 0 0,-1 0 0 0 0,1 0 0 0 0,-1 0 0 0 0,0 1 0 0 0,-1-1 0 0 0,1 0 0 0 0,-1 1 0 0 0,-1-1 0 0 0,1 1 0 0 0,-1 0-1 0 0,0-1 1 0 0,-1 6-32 0 0,-45 60 866 0 0,39-67-848 0 0,0-1 0 0 0,0 1 0 0 0,0-2 0 0 0,0 1-1 0 0,-1-1 1 0 0,1 0 0 0 0,-1-1 0 0 0,0 1 0 0 0,0-2 0 0 0,0 1 0 0 0,0-1 0 0 0,0 0 0 0 0,0-1-1 0 0,0 0 1 0 0,0 0 0 0 0,0-1 0 0 0,0 0 0 0 0,-5-1-18 0 0,-21 1-42 0 0,-1-10-238 0 0,34 10 55 0 0,1 1 0 0 0,-1-1 0 0 0,1 0 0 0 0,-1 1 0 0 0,1-1 0 0 0,0 0 0 0 0,-1 1 0 0 0,1-1 0 0 0,0 0 0 0 0,0 0 0 0 0,-1 1 0 0 0,1-1 0 0 0,0 0 0 0 0,0 0 0 0 0,0 0 0 0 0,0 1 0 0 0,0-1 0 0 0,0 0 0 0 0,0 0 0 0 0,0 0-1 0 0,0 1 1 0 0,0-1 0 0 0,1 0 0 0 0,-1 0 0 0 0,0 0 0 0 0,0 1 0 0 0,1-1 0 0 0,-1 0 0 0 0,0 1 0 0 0,1-1 0 0 0,-1 0 0 0 0,1 1 0 0 0,-1-1 0 0 0,1 0 0 0 0,-1 1 0 0 0,1-1 0 0 0,0 1 0 0 0,-1-1 0 0 0,1 1 0 0 0,0-1 0 0 0,-1 1 0 0 0,1 0 0 0 0,0-1 0 0 0,0 1 0 0 0,-1 0 0 0 0,1-1 0 0 0,0 1 0 0 0,0 0 225 0 0,4-4-3278 0 0,0 0-8391 0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9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51 717 11883 0 0,'0'0'2103'0'0,"0"0"-1270"0"0,0 0-325 0 0,0 0 232 0 0,0 0 229 0 0,0 0 90 0 0,0 0-70 0 0,0 0-155 0 0,0 0-112 0 0,0 0-100 0 0,0 0-46 0 0,0 0-16 0 0,0 0-65 0 0,5 20-50 0 0,15 62-30 0 0,-25-32 361 0 0,0-41-565 0 0,-60 119 877 0 0,65-125-1098 0 0,18-27-7539 0 0,-14 18 2758 0 0,1-1-6751 0 0</inkml:trace>
  <inkml:trace contextRef="#ctx0" brushRef="#br0" timeOffset="309.064">95 255 16860 0 0,'0'0'2032'0'0,"0"0"-1376"0"0,0 0-224 0 0,0 0 56 0 0,0 0 88 0 0,0 0-39 0 0,0 0-177 0 0,0 0-240 0 0,0 0-184 0 0,0 0-32 0 0,0 0-40 0 0,0 0-48 0 0,0 0-72 0 0,0 0-145 0 0,-17 42-175 0 0,22-30-320 0 0,-3-4-1416 0 0,4-8-7931 0 0</inkml:trace>
  <inkml:trace contextRef="#ctx0" brushRef="#br0" timeOffset="816.766">205 941 7362 0 0,'0'0'1723'0'0,"0"0"-235"0"0,0 0 144 0 0,0 0 206 0 0,0 0-51 0 0,0 0-335 0 0,0 0-442 0 0,0 0-334 0 0,0 0-176 0 0,0 0-68 0 0,0 0-46 0 0,0 0-32 0 0,0 0 4 0 0,8-11-23 0 0,59-79 921 0 0,71-171 16 0 0,-123 215-1233 0 0,-14 45-41 0 0,-1 1-12 0 0,0 0-17 0 0,0 0-40 0 0,-9 20-235 0 0,2 0 308 0 0,2 0-1 0 0,0 0 1 0 0,0 0 0 0 0,2 1 0 0 0,1-1 0 0 0,0 1 0 0 0,2 0 0 0 0,0-1-1 0 0,2 1 1 0 0,0 2-2 0 0,-2-20 31 0 0,0 1-1 0 0,1 0 0 0 0,-1-1 0 0 0,1 1 0 0 0,0-1 1 0 0,0 0-1 0 0,0 1 0 0 0,0-1 0 0 0,0 0 1 0 0,1 1-1 0 0,0-1 0 0 0,-1 0 0 0 0,1 0 0 0 0,1 0 1 0 0,-1 0-1 0 0,0-1 0 0 0,0 1 0 0 0,1-1 1 0 0,0 1-1 0 0,-1-1 0 0 0,1 0 0 0 0,0 0 0 0 0,0 0 1 0 0,0 0-1 0 0,1-1 0 0 0,-1 1 0 0 0,0-1 1 0 0,0 0-1 0 0,1 0 0 0 0,-1 0 0 0 0,1 0 0 0 0,-1-1 1 0 0,1 1-1 0 0,-1-1 0 0 0,1 0 0 0 0,0 0 0 0 0,-1 0 1 0 0,1 0-1 0 0,-1-1 0 0 0,1 0 0 0 0,-1 1 1 0 0,1-1-1 0 0,-1 0 0 0 0,0-1 0 0 0,0 1 0 0 0,1-1 1 0 0,-1 1-1 0 0,0-1 0 0 0,0 0 0 0 0,1-1-30 0 0,11-12 250 0 0,0 0 0 0 0,-2 0 0 0 0,0-2 0 0 0,0 1 0 0 0,-2-2 0 0 0,0 0 0 0 0,-1 0 0 0 0,0-1 0 0 0,-2 0 0 0 0,0 0 0 0 0,-1-3-250 0 0,29-48 243 0 0,-30 62-241 0 0,0-1 1 0 0,-1 0 0 0 0,0-1-1 0 0,-1 1 1 0 0,0-1-1 0 0,0 0 1 0 0,-1 0-1 0 0,0 0 1 0 0,-1 0 0 0 0,0-1-1 0 0,-1 1 1 0 0,0-1-3 0 0,-38 12-3606 0 0,22 11 157 0 0,6-3-3013 0 0,1 0-5697 0 0</inkml:trace>
  <inkml:trace contextRef="#ctx0" brushRef="#br0" timeOffset="1284.37">1043 536 12995 0 0,'0'0'1299'0'0,"0"0"-360"0"0,0 0-23 0 0,0 0 93 0 0,0 0 44 0 0,0 0-105 0 0,0 0-220 0 0,0 0-148 0 0,0 0-99 0 0,0 0-50 0 0,0 0-23 0 0,0 0-52 0 0,0 0-69 0 0,-16 16-47 0 0,-50 48-34 0 0,26-5 222 0 0,36-44-335 0 0,-1-2-36 0 0,1 1 0 0 0,0-1 0 0 0,1 1-1 0 0,1 0 1 0 0,0-1 0 0 0,1 1 0 0 0,0 0 0 0 0,1 0 0 0 0,0 0-1 0 0,2 0-56 0 0,-2-8 41 0 0,1 0-1 0 0,0 0 0 0 0,1 0 0 0 0,-1-1 1 0 0,1 1-1 0 0,0-1 0 0 0,1 1 1 0 0,-1-1-1 0 0,1 0 0 0 0,0 1 0 0 0,0-1 1 0 0,1-1-1 0 0,0 1 0 0 0,0-1 1 0 0,0 1-1 0 0,0-1 0 0 0,0 0 0 0 0,1 0 1 0 0,0-1-1 0 0,0 0 0 0 0,0 1 0 0 0,0-2 1 0 0,0 1-1 0 0,2 0-40 0 0,1 0 110 0 0,-1 0-1 0 0,1 0 1 0 0,0-1-1 0 0,-1 0 1 0 0,1-1-1 0 0,0 0 1 0 0,0 0 0 0 0,0 0-1 0 0,0-1 1 0 0,0 0-1 0 0,0-1 1 0 0,0 0 0 0 0,0 0-1 0 0,0-1 1 0 0,0 0-1 0 0,0 0 1 0 0,-1-1-1 0 0,6-2-109 0 0,2-3 163 0 0,0-1 0 0 0,-1 0 0 0 0,0-1-1 0 0,0-1 1 0 0,-1 0 0 0 0,-1-1-1 0 0,1 0 1 0 0,-2-1 0 0 0,0 0-1 0 0,-1-1 1 0 0,4-7-163 0 0,-6 7 44 0 0,-1 0 0 0 0,0-1 1 0 0,-1 0-1 0 0,-1 0 0 0 0,-1 0 0 0 0,0-1 0 0 0,-1 1 0 0 0,0-1 0 0 0,-1 0 0 0 0,-1 0 1 0 0,-1 0-1 0 0,-1-10-44 0 0,1 18-36 0 0,-1-1 1 0 0,1 1-1 0 0,-2-1 0 0 0,1 1 1 0 0,-2-1-1 0 0,1 1 1 0 0,-1 0-1 0 0,0 0 1 0 0,0 0-1 0 0,-1 1 0 0 0,0-1 1 0 0,-1 1-1 0 0,0 0 1 0 0,0 0-1 0 0,0 0 1 0 0,-1 1-1 0 0,0-1 0 0 0,0 1 1 0 0,0 1-1 0 0,-1-1 1 0 0,0 1-1 0 0,0 1 1 0 0,0-1-1 0 0,-2 1 36 0 0,2 1-177 0 0,0 0 0 0 0,0 1 0 0 0,-1 0 0 0 0,1 1 0 0 0,0-1 0 0 0,-1 1 0 0 0,1 1 0 0 0,-1 0-1 0 0,1 0 1 0 0,-1 0 0 0 0,1 1 0 0 0,-1 0 0 0 0,-1 1 177 0 0,-57 17-7976 0 0,47-14-3883 0 0</inkml:trace>
  <inkml:trace contextRef="#ctx0" brushRef="#br0" timeOffset="1675.117">823 733 13483 0 0,'0'0'1887'0'0,"0"0"-655"0"0,0 0-202 0 0,0 0-29 0 0,0 0-27 0 0,0 0-79 0 0,0 0-119 0 0,0 0-89 0 0,0 0-58 0 0,0 0-66 0 0,0 0-94 0 0,0 0-103 0 0,0 0-81 0 0,19-4-47 0 0,120-27 391 0 0,-35 12-254 0 0,-56 60-130 0 0,-39-35-170 0 0,0 0 0 0 0,0-1 0 0 0,1 0 0 0 0,-1-1 0 0 0,1 0 0 0 0,0 0 0 0 0,0-1 0 0 0,1-1 1 0 0,-1 0-1 0 0,0 0 0 0 0,1-1 0 0 0,0 0 0 0 0,-1 0 0 0 0,1-2 0 0 0,-1 1 0 0 0,2-2-75 0 0,-8 2-155 0 0,8-1-1093 0 0,0-1-4889 0 0,-7 2-5774 0 0</inkml:trace>
  <inkml:trace contextRef="#ctx0" brushRef="#br0" timeOffset="2524.527">1540 763 5289 0 0,'0'0'2033'0'0,"0"0"-128"0"0,0 0-52 0 0,0 0-137 0 0,0 0-185 0 0,0 0-220 0 0,0 0-243 0 0,0 0-166 0 0,0 0-131 0 0,0 0-133 0 0,0 0-88 0 0,0 0-105 0 0,0 0-62 0 0,21 4 1960 0 0,210-38 1891 0 0,-214 33-4175 0 0,1-1 503 0 0,-28 1-2739 0 0,7 3 839 0 0,-2 0-3992 0 0,2-2-5136 0 0</inkml:trace>
  <inkml:trace contextRef="#ctx0" brushRef="#br0" timeOffset="3013.269">1650 490 10218 0 0,'0'0'1954'0'0,"0"0"-332"0"0,0 0-137 0 0,0 0 29 0 0,0 0-27 0 0,0 0-156 0 0,0 0-238 0 0,0 0-247 0 0,0 0-183 0 0,0 0-104 0 0,0 0-67 0 0,0 0-75 0 0,0 24 1293 0 0,-3 406 1288 0 0,1-416-3421 0 0,0 9 839 0 0,3-21-3750 0 0,3-6-3343 0 0,0 0-4981 0 0</inkml:trace>
  <inkml:trace contextRef="#ctx0" brushRef="#br0" timeOffset="4085.738">1850 644 2865 0 0,'0'0'1700'0'0,"0"0"-921"0"0,0 0-203 0 0,0 0 296 0 0,0 0 330 0 0,0 0 239 0 0,0 0-12 0 0,0 0-168 0 0,0 0-143 0 0,0 0-125 0 0,0 0-59 0 0,0 0-45 0 0,0 0-8 0 0,16 3-5 0 0,50 7-24 0 0,-62-9-722 0 0,-1-1 0 0 0,1 1 0 0 0,-1-1 0 0 0,1 0 1 0 0,0 0-1 0 0,-1 0 0 0 0,1-1 0 0 0,-1 1 0 0 0,1-1 0 0 0,-1 0 0 0 0,1 0 0 0 0,-1 0 1 0 0,1 0-1 0 0,-1-1 0 0 0,0 1 0 0 0,0-1 0 0 0,0 0 0 0 0,0 0 0 0 0,0 0 0 0 0,0 0 0 0 0,2-3-130 0 0,9-5 353 0 0,2-2-50 0 0,0 0 0 0 0,0-1 0 0 0,-1-1 1 0 0,0 0-1 0 0,-1-1 0 0 0,-1-1 0 0 0,-1 0 0 0 0,4-7-302 0 0,-6 4 737 0 0,-9 19-584 0 0,-1 0-36 0 0,0 0-55 0 0,0 9-99 0 0,0 937 636 0 0,2-934-593 0 0,-1 0-1 0 0,-1 0 1 0 0,0 0 0 0 0,-1 0-1 0 0,0 0 1 0 0,-1 0-1 0 0,0 0 1 0 0,0-1-1 0 0,-2 1 1 0 0,1-1 0 0 0,-2 1-1 0 0,1-1 1 0 0,-1 0-1 0 0,-1-1 1 0 0,0 1-1 0 0,-1-1 1 0 0,0 0 0 0 0,0-1-1 0 0,-1 1 1 0 0,0-2-1 0 0,-1 1 1 0 0,0-1 0 0 0,0 0-1 0 0,-1-1 1 0 0,0 0-1 0 0,0-1 1 0 0,0 0-1 0 0,-1 0 1 0 0,0-1 0 0 0,0-1-7 0 0,-83-2 21 0 0,91-2-25 0 0,0-1-1 0 0,0 1 1 0 0,0-1 0 0 0,0 0 0 0 0,0 0-1 0 0,0 0 1 0 0,0-1 0 0 0,1 1 0 0 0,-1-1-1 0 0,0 1 1 0 0,1-1 0 0 0,-1 0 0 0 0,1 0 0 0 0,0 0-1 0 0,0 0 1 0 0,-1 0 0 0 0,2-1 0 0 0,-1 1-1 0 0,0-1 1 0 0,0 1 0 0 0,1-1 0 0 0,-1 0 0 0 0,1 0-1 0 0,0 1 1 0 0,0-1 0 0 0,0 0 0 0 0,0 0-1 0 0,1 0 1 0 0,-1-3 4 0 0,0-2-10 0 0,2 0-1 0 0,-1 0 0 0 0,1 0 1 0 0,0 0-1 0 0,1 0 0 0 0,0 0 1 0 0,0 1-1 0 0,1-1 0 0 0,-1 0 1 0 0,2 1-1 0 0,-1 0 0 0 0,1 0 1 0 0,0 0-1 0 0,1 0 0 0 0,0 0 1 0 0,0 1-1 0 0,0 0 0 0 0,1 0 1 0 0,0 0 9 0 0,31-37-2 0 0,3 2 0 0 0,1 2-1 0 0,2 1 1 0 0,5 0 3 0 0,-3 7-505 0 0,44-39 523 0 0,-57 12-9452 0 0,-30 50-1868 0 0</inkml:trace>
  <inkml:trace contextRef="#ctx0" brushRef="#br0" timeOffset="4684.183">1896 386 2240 0 0,'0'0'2457'0'0,"0"0"-1090"0"0,0 0-247 0 0,0 0 160 0 0,0 0 194 0 0,0 0 38 0 0,0 0-155 0 0,0 0-228 0 0,0 0-262 0 0,0 0-159 0 0,0 0-69 0 0,0 0 5 0 0,0-7 27 0 0,0 5-642 0 0,19-48 2644 0 0,36 3 360 0 0,65-74-1514 0 0,-73 70-586 0 0,-25 55-838 0 0,12 75 504 0 0,11 92 107 0 0,-28-147-1367 0 0,3-20-7306 0 0,-17-4-3648 0 0</inkml:trace>
  <inkml:trace contextRef="#ctx0" brushRef="#br0" timeOffset="5178.673">2667 455 5105 0 0,'0'0'1679'0'0,"0"0"63"0"0,0 0 169 0 0,0 0 97 0 0,0 0-86 0 0,0 0-267 0 0,0 0-269 0 0,0 0-217 0 0,0 0-167 0 0,0 0-149 0 0,0 0-122 0 0,0 0-111 0 0,0 0-117 0 0,-10-7-91 0 0,-33-24-61 0 0,17 31 157 0 0,21 4-396 0 0,-4 0 16 0 0,0 0 1 0 0,1 1-1 0 0,-1 1 1 0 0,1-1-1 0 0,0 1 1 0 0,0 1-1 0 0,1-1 0 0 0,0 1 1 0 0,0 1-1 0 0,1-1 1 0 0,0 1-1 0 0,0 0 0 0 0,1 1 1 0 0,-1 1-129 0 0,0 6 67 0 0,0 0-1 0 0,1 0 1 0 0,1 1 0 0 0,0 0 0 0 0,2 0 0 0 0,0 0 0 0 0,0 0-1 0 0,2 0 1 0 0,0 7-67 0 0,0-5 18 0 0,10 89 79 0 0,-9-104-118 0 0,0-1-1 0 0,0 0 1 0 0,0 0-1 0 0,1 0 0 0 0,-1 0 1 0 0,1 0-1 0 0,0-1 0 0 0,0 1 1 0 0,0 0-1 0 0,0-1 1 0 0,0 1-1 0 0,1-1 0 0 0,-1 0 1 0 0,1 0-1 0 0,0 0 1 0 0,-1 0-1 0 0,1 0 0 0 0,0-1 1 0 0,0 1-1 0 0,0-1 0 0 0,0 0 1 0 0,0 1-1 0 0,0-1 1 0 0,1-1-1 0 0,-1 1 0 0 0,0 0 1 0 0,0-1-1 0 0,1 0 0 0 0,-1 0 1 0 0,3 0 21 0 0,101-15-5507 0 0,-91 8 360 0 0,-2 2-6029 0 0</inkml:trace>
  <inkml:trace contextRef="#ctx0" brushRef="#br0" timeOffset="5471.195">2944 521 9786 0 0,'0'0'1558'0'0,"0"0"-106"0"0,0 0-16 0 0,0 0 11 0 0,0 0-89 0 0,0 0-239 0 0,0 0-238 0 0,0 0-188 0 0,0 0-160 0 0,0 0-118 0 0,0 0-59 0 0,0 0-57 0 0,0 0-41 0 0,-28 32-6 0 0,-87 100-40 0 0,87-80-33 0 0,27-45-129 0 0,1 0 0 0 0,0 0 1 0 0,1 0-1 0 0,0 0 0 0 0,0 0 0 0 0,0-1 0 0 0,1 1 1 0 0,0 0-1 0 0,0-1 0 0 0,1 1 0 0 0,-1-1 0 0 0,1 0 1 0 0,1 0-1 0 0,-1 0 0 0 0,1 0 0 0 0,0 0 0 0 0,1-1 1 0 0,-1 0-1 0 0,1 0 0 0 0,0 0 0 0 0,0 0 0 0 0,3 0-50 0 0,1 0 116 0 0,0 0-1 0 0,0-1 0 0 0,0-1 0 0 0,1 1 1 0 0,0-2-1 0 0,-1 1 0 0 0,1-1 0 0 0,0-1 1 0 0,0 0-1 0 0,0 0 0 0 0,0-1 0 0 0,0 0 1 0 0,1-1-1 0 0,-1 0 0 0 0,0 0 0 0 0,-1-1 1 0 0,1-1-1 0 0,0 0 0 0 0,-1 0 0 0 0,1-1 1 0 0,-1 0-1 0 0,0 0 0 0 0,0-1 0 0 0,0 0 0 0 0,-1-1 1 0 0,0 0-1 0 0,0 0 0 0 0,-1-1 0 0 0,1 0 1 0 0,-1 0-1 0 0,-1-1 0 0 0,1 0 0 0 0,-2 0 1 0 0,1 0-1 0 0,-1-1 0 0 0,1-1-115 0 0,-1-1 31 0 0,0-1 1 0 0,-1 1-1 0 0,0-1 0 0 0,-1 0 0 0 0,0 0 0 0 0,-1 0 1 0 0,0 0-1 0 0,-1 0 0 0 0,-1-1 0 0 0,0-10-31 0 0,-1 18-51 0 0,0-1 0 0 0,0 1 0 0 0,-1-1 0 0 0,0 1 0 0 0,0 0 0 0 0,0-1-1 0 0,-1 1 1 0 0,1 0 0 0 0,-1 0 0 0 0,-1 1 0 0 0,1-1 0 0 0,-1 1 0 0 0,1-1 0 0 0,-1 1-1 0 0,0 0 1 0 0,-1 1 0 0 0,1-1 0 0 0,-1 1 0 0 0,0-1 0 0 0,1 2 0 0 0,-1-1 0 0 0,-1 0-1 0 0,1 1 1 0 0,0 0 0 0 0,-1 0 0 0 0,1 1 0 0 0,-1-1 0 0 0,1 1 0 0 0,-1 0 0 0 0,1 1 0 0 0,-1-1-1 0 0,0 1 1 0 0,-1 0 51 0 0,-60 6-2762 0 0,26 11-5682 0 0,26-9-3333 0 0</inkml:trace>
  <inkml:trace contextRef="#ctx0" brushRef="#br0" timeOffset="5958.204">3528 505 1152 0 0,'0'0'2430'0'0,"0"0"-704"0"0,0 0 174 0 0,0 0 377 0 0,0 0 106 0 0,0 0-213 0 0,0 0-435 0 0,0 0-474 0 0,0 0-299 0 0,0 0-133 0 0,0 0-104 0 0,0 0-99 0 0,0 0-118 0 0,1-5-135 0 0,0 4-369 0 0,-2 1 10 0 0,1 1 0 0 0,-1-1 0 0 0,1 1 1 0 0,-1-1-1 0 0,0 1 0 0 0,1-1 0 0 0,-1 0 0 0 0,1 1 0 0 0,-1-1 0 0 0,0 1 0 0 0,1-1 0 0 0,-1 0 0 0 0,0 0 0 0 0,1 0 0 0 0,-1 1 0 0 0,0-1 1 0 0,0 0-1 0 0,1 0 0 0 0,-1 0 0 0 0,0 0 0 0 0,0 0 0 0 0,1 0 0 0 0,-1 0 0 0 0,0 0 0 0 0,1 0 0 0 0,-1-1 0 0 0,0 1 0 0 0,0 0 0 0 0,1 0 0 0 0,-1-1 1 0 0,0 1-1 0 0,1 0 0 0 0,-1-1 0 0 0,0 1 0 0 0,1-1 0 0 0,-1 1 0 0 0,1-1 0 0 0,-1 1 0 0 0,1-1 0 0 0,-1 1 0 0 0,1-1 0 0 0,-1 1 0 0 0,1-1 1 0 0,0 0-1 0 0,-1 1 0 0 0,1-1 0 0 0,0 0 0 0 0,-1 1 0 0 0,1-1 0 0 0,0 0 0 0 0,0 1 0 0 0,0-1 0 0 0,0 0 0 0 0,-1 0 0 0 0,1 1 0 0 0,0-1 1 0 0,0 0-1 0 0,0 1 0 0 0,1-1 0 0 0,-1 0 0 0 0,0 0 0 0 0,0 1 0 0 0,0-1 0 0 0,0 0-14 0 0,-6 3 97 0 0,-1-1 0 0 0,1 1 0 0 0,-1 1-1 0 0,1-1 1 0 0,0 1 0 0 0,0 0 0 0 0,0 1 0 0 0,0-1 0 0 0,0 1-1 0 0,1 0 1 0 0,-1 1 0 0 0,1-1 0 0 0,-1 2-97 0 0,4-4 6 0 0,1 0 1 0 0,-1-1-1 0 0,0 1 1 0 0,1 0-1 0 0,-1 0 1 0 0,1 0-1 0 0,-1 0 0 0 0,1 0 1 0 0,0 1-1 0 0,0-1 1 0 0,0 0-1 0 0,0 0 0 0 0,0 1 1 0 0,1-1-1 0 0,-1 1 1 0 0,1-1-1 0 0,-1 0 1 0 0,1 1-1 0 0,0-1 0 0 0,0 1 1 0 0,0-1-1 0 0,0 1 1 0 0,0-1-1 0 0,1 1 1 0 0,-1-1-1 0 0,1 1 0 0 0,0-1 1 0 0,0 0-1 0 0,-1 1 1 0 0,1-1-1 0 0,1 0 1 0 0,-1 0-1 0 0,1 2-6 0 0,81 68 481 0 0,-75-67-395 0 0,-1 1-1 0 0,1 0 1 0 0,-1 0-1 0 0,0 1 1 0 0,-1 0-1 0 0,0 0 1 0 0,0 0-1 0 0,0 1 1 0 0,-1 0-1 0 0,0 0 1 0 0,0 0-1 0 0,-1 1 1 0 0,0-1-1 0 0,-1 1 1 0 0,0 0-1 0 0,0 0 1 0 0,-1 1-1 0 0,0-1 1 0 0,0 0-1 0 0,-1 2-85 0 0,-1-7 66 0 0,0 1-1 0 0,0 0 0 0 0,-1 0 1 0 0,0-1-1 0 0,0 1 1 0 0,0-1-1 0 0,0 1 1 0 0,0 0-1 0 0,-1-1 1 0 0,0 0-1 0 0,0 0 1 0 0,0 1-1 0 0,-1-1 0 0 0,1 0 1 0 0,-1-1-1 0 0,0 1 1 0 0,0 0-1 0 0,0-1 1 0 0,-1 0-1 0 0,1 0 1 0 0,-1 0-1 0 0,0 0 0 0 0,0 0 1 0 0,0-1-1 0 0,0 1 1 0 0,-4 0-66 0 0,-138 28-110 0 0,70-35-2463 0 0,66-8-938 0 0,9 5-3577 0 0,1-1-4531 0 0</inkml:trace>
  <inkml:trace contextRef="#ctx0" brushRef="#br0" timeOffset="6386.184">3846 482 9914 0 0,'0'0'1854'0'0,"0"0"-162"0"0,0 0-19 0 0,0 0-89 0 0,0 0-233 0 0,0 0-348 0 0,0 0-304 0 0,0 0-163 0 0,0 0-39 0 0,0 0-13 0 0,0 0-29 0 0,0 0-50 0 0,0 0-81 0 0,-23 30-45 0 0,-72 92-40 0 0,62-52 55 0 0,32-57-233 0 0,-1-5-1 0 0,1-1 0 0 0,-1 1 0 0 0,1-1 0 0 0,0 1 0 0 0,1 0 0 0 0,0 0 0 0 0,0-1 0 0 0,1 1 0 0 0,0 0 0 0 0,0-1 0 0 0,0 1 0 0 0,1-1 0 0 0,1 1 0 0 0,-1-1 0 0 0,1 0 0 0 0,0 0 0 0 0,1 0 0 0 0,-1 0 0 0 0,2-1 0 0 0,-1 1 0 0 0,1-1 0 0 0,-1 0 0 0 0,2 0 0 0 0,-1-1 0 0 0,1 0 0 0 0,-1 0 0 0 0,2 0 0 0 0,-1 0 0 0 0,0-1 0 0 0,1 0 0 0 0,0-1 0 0 0,0 1 0 0 0,0-1 0 0 0,0 0 0 0 0,0-1 0 0 0,1 0 0 0 0,-1 0 0 0 0,1-1 0 0 0,2 1-60 0 0,-8-2 19 0 0,6 0 118 0 0,1 1 0 0 0,-1-1 0 0 0,1-1 0 0 0,0 1 0 0 0,-1-2 0 0 0,1 1 0 0 0,-1-1 0 0 0,0 0 0 0 0,1-1 0 0 0,-1 0 0 0 0,0 0 0 0 0,0-1 0 0 0,-1 0 0 0 0,1 0-137 0 0,6-9 73 0 0,-1 0 1 0 0,0 0 0 0 0,-1-2-1 0 0,0 1 1 0 0,-2-1 0 0 0,1-1-1 0 0,-2 0 1 0 0,0-1 0 0 0,-1 0-1 0 0,-1 0 1 0 0,0 0 0 0 0,-1-1-1 0 0,-1 0 1 0 0,-1 0 0 0 0,-1-1-1 0 0,0 1 1 0 0,-1-1 0 0 0,-1 0-1 0 0,-1 1 1 0 0,-1-1 0 0 0,-1-5-74 0 0,2 19-47 0 0,-1-1 1 0 0,0 1 0 0 0,-1 0 0 0 0,1 0 0 0 0,-1 0 0 0 0,0 0 0 0 0,0 0 0 0 0,0 0 0 0 0,-1 1 0 0 0,0-1-1 0 0,0 1 1 0 0,0 0 0 0 0,0-1 0 0 0,-1 1 0 0 0,0 1 0 0 0,1-1 0 0 0,-2 1 0 0 0,1-1 0 0 0,0 1 0 0 0,0 0-1 0 0,-1 1 1 0 0,0-1 0 0 0,1 1 0 0 0,-1 0 0 0 0,0 0 0 0 0,0 0 0 0 0,-1 1 0 0 0,1-1 0 0 0,0 1 0 0 0,0 1-1 0 0,0-1 1 0 0,-1 1 0 0 0,1 0 0 0 0,0 0 0 0 0,-1 0 0 0 0,1 1 0 0 0,-1 0 46 0 0,-113 26-2912 0 0,71-7-1711 0 0,34-13 2192 0 0,-9 4-9216 0 0</inkml:trace>
  <inkml:trace contextRef="#ctx0" brushRef="#br0" timeOffset="6752.876">3624 729 11034 0 0,'0'0'2542'0'0,"0"0"-635"0"0,0 0-378 0 0,0 0-261 0 0,0 0-275 0 0,0 0-179 0 0,0 0-125 0 0,0 0-64 0 0,0 0-3 0 0,0 0-24 0 0,0 0-49 0 0,0 0-66 0 0,0 0-86 0 0,27-21-62 0 0,85-66-29 0 0,-38 48 284 0 0,-54 35-374 0 0,51-6 587 0 0,-42 74-571 0 0,-26-58-211 0 0,0-1 0 0 0,0 0-1 0 0,1-1 1 0 0,-1 1 0 0 0,1-1-1 0 0,0 1 1 0 0,0-1-1 0 0,0-1 1 0 0,1 1 0 0 0,0 0-1 0 0,-1-1 1 0 0,1 0 0 0 0,0 0-1 0 0,1 0 1 0 0,-1-1 0 0 0,0 0-1 0 0,1 0 1 0 0,-1 0 0 0 0,1-1-1 0 0,0 0 1 0 0,-1 0 0 0 0,1 0-1 0 0,0 0 1 0 0,0-1-1 0 0,0 0-20 0 0,12 0 139 0 0,-12 1-102 0 0,-1-1-1 0 0,1 1 1 0 0,-1-1 0 0 0,1-1-1 0 0,-1 1 1 0 0,0-1 0 0 0,1 0 0 0 0,-1 0-1 0 0,0 0 1 0 0,1-1 0 0 0,-1 0-1 0 0,0 0 1 0 0,0 0 0 0 0,4-3-37 0 0,5-10-318 0 0,-17 11-9377 0 0,0 4-2488 0 0</inkml:trace>
  <inkml:trace contextRef="#ctx0" brushRef="#br0" timeOffset="7511.121">4031 55 9314 0 0,'0'0'2328'0'0,"0"0"-682"0"0,0 0-475 0 0,0 0-201 0 0,0 0-158 0 0,0 0-83 0 0,0 0-62 0 0,0 0-61 0 0,0 0 11 0 0,0 0 7 0 0,0 0-5 0 0,0 0-30 0 0,0 0-44 0 0,19-8-47 0 0,99-33 811 0 0,-48 36 435 0 0,-68 6-1711 0 0,0 1-1 0 0,1 0 1 0 0,-1 0-1 0 0,0 0 1 0 0,0 0-1 0 0,-1 1 1 0 0,1-1-1 0 0,0 1 1 0 0,-1-1-1 0 0,1 1 1 0 0,-1-1 0 0 0,0 1-1 0 0,0 0 1 0 0,0 0-1 0 0,0-1 1 0 0,0 1-1 0 0,-1 0 1 0 0,1 0-1 0 0,-1 0 1 0 0,0 3-33 0 0,3 5 104 0 0,9 47 87 0 0,-2 0 1 0 0,-3 1-1 0 0,-3 0 0 0 0,-2 3-191 0 0,4 39 75 0 0,-4 236 86 0 0,-36-43 107 0 0,24-195 186 0 0,-27-94 2104 0 0,31-5-2313 0 0,-166 19-654 0 0,165-19 110 0 0,-10-1-1109 0 0,10-4-5243 0 0,6 3-6065 0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4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35 3809 0 0,'0'0'1687'0'0,"0"0"-116"0"0,0 0-66 0 0,0 0 68 0 0,0 0-15 0 0,0 0-248 0 0,0 0-145 0 0,0 0-196 0 0,0 0-233 0 0,0 0-95 0 0,0 0-83 0 0,0 0-51 0 0,0 0 0 0 0,-6-3 14 0 0,-5-3-39 0 0,-1 1 0 0 0,0 1 0 0 0,0 0 0 0 0,-1 0 0 0 0,1 1 0 0 0,-1 1 0 0 0,1 0 0 0 0,-14 0-482 0 0,-40 2 1652 0 0,52 31-1386 0 0,-6 119 436 0 0,6 216 497 0 0,-9-54-423 0 0,6-107-365 0 0,3-133-177 0 0,1 14 175 0 0,9-56-246 0 0,4-30-162 0 0,0 0-25 0 0,0 0 27 0 0,0 0 17 0 0,0 0 1 0 0,0 0 10 0 0,0 0-15 0 0,0 0 4 0 0,0 0 0 0 0,0 0 10 0 0,0 0 5 0 0,0 0-20 0 0,0 0-22 0 0,0 0 7 0 0,0 0-4 0 0,0 0 25 0 0,0 0 2 0 0,0 0 10 0 0,77-15 454 0 0,79-4-364 0 0,-122 15-127 0 0,-33 4 9 0 0,-1 0 1 0 0,0 0-9 0 0,0 0 10 0 0,0 0 10 0 0,0 0 8 0 0,0 0-10 0 0,0 0 0 0 0,0 0-19 0 0,0 0 10 0 0,0 0-10 0 0,0 0-5 0 0,0 0-6 0 0,0 0-5 0 0,0 0-12 0 0,0 0 8 0 0,0 0-8 0 0,0 0 7 0 0,0 0-16 0 0,0 0-1 0 0,0 0-6 0 0,0 0-25 0 0,0 0 14 0 0,0 0-6 0 0,0 0 7 0 0,0 0 12 0 0,0 0 7 0 0,0 0-13 0 0,0 0-1 0 0,0 0 3 0 0,0 0-24 0 0,0-14-3794 0 0,0 8-5474 0 0,0 3-2428 0 0</inkml:trace>
  <inkml:trace contextRef="#ctx0" brushRef="#br0" timeOffset="2167.824">457 636 0 0 0,'0'0'633'0'0,"0"0"616"0"0,0 0 178 0 0,0 0 89 0 0,0 0 51 0 0,0 0-11 0 0,0 0-74 0 0,0 0-108 0 0,0 0-94 0 0,0 0-84 0 0,0 0-68 0 0,9 0 694 0 0,-8 0 3063 0 0,-147-1-1851 0 0,129 3-2665 0 0,26-3-152 0 0,182-7-83 0 0,-289 8 1093 0 0,89-6-2367 0 0,14-2-6169 0 0,-4 7 4365 0 0,1-3-8582 0 0</inkml:trace>
  <inkml:trace contextRef="#ctx0" brushRef="#br0" timeOffset="3036.667">829 551 2056 0 0,'0'0'1187'0'0,"0"0"-40"0"0,0 0 71 0 0,0 0 141 0 0,0 0 30 0 0,0 0-108 0 0,0 0-161 0 0,0 0-126 0 0,0 0-80 0 0,0 0-48 0 0,0 0-14 0 0,0 0-20 0 0,0 0-21 0 0,3 0-21 0 0,15 4 1786 0 0,-18-4-2061 0 0,0 31 3474 0 0,-54 135-2378 0 0,16 15-1175 0 0,51-143-309 0 0,28-12 153 0 0,84-21 492 0 0,-111-39-4561 0 0,2 20-102 0 0,0 1-5433 0 0,-12 8-794 0 0</inkml:trace>
  <inkml:trace contextRef="#ctx0" brushRef="#br0" timeOffset="3600.593">604 281 6785 0 0,'0'0'1203'0'0,"0"0"-413"0"0,0 0-85 0 0,0 0 249 0 0,0 0 302 0 0,0 0 100 0 0,0 0-153 0 0,0 0-224 0 0,0 0-184 0 0,0 0-39 0 0,0 0 12 0 0,0 0 9 0 0,0 0-32 0 0,6-3-59 0 0,66-51 2101 0 0,0-20-1282 0 0,4 2-923 0 0,-48 107-221 0 0,20 69 692 0 0,-31-55-669 0 0,7-16-1505 0 0,-1-20-6771 0 0,-15-13-3652 0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2:03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96 7394 0 0,'0'0'4719'0'0,"0"0"-2809"0"0,0 0-866 0 0,0 0 90 0 0,0 0 85 0 0,0 0-3 0 0,0 0-110 0 0,-36 6-240 0 0,-117 19-213 0 0,62 5 87 0 0,76-21-611 0 0,-122 87 645 0 0,130-91-753 0 0,1 2 0 0 0,-1-1 1 0 0,1 1-1 0 0,1 0 0 0 0,-1 0 0 0 0,1 0 0 0 0,1 1 0 0 0,-1 0 0 0 0,1 0 1 0 0,1 0-1 0 0,0 0 0 0 0,0 0 0 0 0,0 1 0 0 0,1 0 0 0 0,0-1 0 0 0,1 1 1 0 0,-1 5-22 0 0,2-7 8 0 0,-1-1 1 0 0,1 1-1 0 0,0 0 1 0 0,1 0-1 0 0,-1-1 1 0 0,1 1-1 0 0,1-1 1 0 0,-1 1-1 0 0,1-1 1 0 0,1 1-1 0 0,-1-1 1 0 0,1 0-1 0 0,0 0 1 0 0,0 0-1 0 0,0-1 1 0 0,1 1-1 0 0,0-1 1 0 0,0 1-1 0 0,1-1 1 0 0,0-1-1 0 0,-1 1 1 0 0,1-1-1 0 0,1 1 1 0 0,-1-2 0 0 0,1 1-1 0 0,5 2-8 0 0,12 5 155 0 0,2-2 1 0 0,-1-1-1 0 0,1-1 1 0 0,1-1-1 0 0,-1-1 0 0 0,1-2 1 0 0,0 0-1 0 0,0-1 1 0 0,0-2-1 0 0,0-1 0 0 0,0-1 1 0 0,-1-1-1 0 0,1-1 1 0 0,0-1-1 0 0,-1-2 1 0 0,0 0-1 0 0,14-8-155 0 0,-19 9 108 0 0,0 0-1 0 0,-1-2 1 0 0,0 0 0 0 0,-1-1-1 0 0,0-1 1 0 0,0-1-1 0 0,-1 0 1 0 0,0-2 0 0 0,-1 1-1 0 0,-1-2 1 0 0,0 0 0 0 0,0-1-1 0 0,-2-1 1 0 0,0 0 0 0 0,-1-1-1 0 0,0 0 1 0 0,-1 0 0 0 0,2-8-108 0 0,-10 15-106 0 0,0 1 0 0 0,-1 0 0 0 0,0-1 0 0 0,0 0 0 0 0,-1 0 0 0 0,0 1 0 0 0,-1-1 0 0 0,0 0 0 0 0,0 0 1 0 0,-1 0-1 0 0,-1 0 0 0 0,1 1 0 0 0,-2-1 0 0 0,1 1 0 0 0,-1-1 0 0 0,-1 1 0 0 0,0 0 0 0 0,0 0 0 0 0,-1 1 0 0 0,0-1 1 0 0,0 1-1 0 0,-1 0 0 0 0,0 0 0 0 0,0 1 0 0 0,-1-1 0 0 0,0 1 0 0 0,0 1 0 0 0,-1 0 0 0 0,0 0 0 0 0,0 0 0 0 0,0 1 1 0 0,-1 0-1 0 0,0 1 0 0 0,0 0 0 0 0,0 0 0 0 0,-1 0 106 0 0,-127-22-2791 0 0,44 23-4767 0 0,54 3-3712 0 0</inkml:trace>
  <inkml:trace contextRef="#ctx0" brushRef="#br0" timeOffset="271.217">1 343 14059 0 0,'0'0'2711'0'0,"0"0"-521"0"0,0 0-303 0 0,0 0-225 0 0,31-3-234 0 0,99-9-220 0 0,144 2 2277 0 0,477-6-1678 0 0,-677 14-2114 0 0,-1-3-1 0 0,0-3 0 0 0,15-6 308 0 0,-82 10-1419 0 0,-9 1-7026 0 0,1 3-3467 0 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18.65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204 667 0 0 0,'0'0'160'0'0,"0"0"542"0"0,0 0 435 0 0,0 0 398 0 0,0 0 293 0 0,0 0 81 0 0,0 0-47 0 0,0 0-90 0 0,0 0-140 0 0,0 0-163 0 0,0 0-218 0 0,0 0-238 0 0,1-12-195 0 0,-1-36-193 0 0,0 48-611 0 0,0-1 1 0 0,0 1-1 0 0,-1-1 0 0 0,1 1 0 0 0,-1 0 0 0 0,1-1 1 0 0,0 1-1 0 0,-1 0 0 0 0,1-1 0 0 0,-1 1 0 0 0,1 0 1 0 0,-1-1-1 0 0,1 1 0 0 0,-1 0 0 0 0,1 0 0 0 0,-1 0 1 0 0,1 0-1 0 0,-1-1 0 0 0,1 1 0 0 0,-1 0 0 0 0,1 0 1 0 0,-1 0-1 0 0,1 0 0 0 0,-1 0 0 0 0,1 0 0 0 0,-1 0 1 0 0,1 0-1 0 0,-1 1 0 0 0,1-1 0 0 0,-1 0 0 0 0,1 0 1 0 0,-1 0-1 0 0,1 0 0 0 0,-1 1 0 0 0,1-1 0 0 0,-1 0 1 0 0,1 1-1 0 0,-1-1 0 0 0,1 0 0 0 0,0 1 0 0 0,-1-1 1 0 0,1 0-1 0 0,-1 1 0 0 0,1-1 0 0 0,0 1 0 0 0,0-1 1 0 0,-1 0-1 0 0,1 1 0 0 0,0-1 0 0 0,0 1 0 0 0,-1-1 1 0 0,1 1-1 0 0,0-1 0 0 0,0 1 0 0 0,0-1 0 0 0,0 1-14 0 0,-2 1 56 0 0,-16 16 31 0 0,1 0 0 0 0,0 1 0 0 0,2 1 0 0 0,0 1 0 0 0,2 0-1 0 0,0 0 1 0 0,1 2 0 0 0,2-1 0 0 0,0 1 0 0 0,1 1 0 0 0,1 0 0 0 0,2 0 0 0 0,0 1 0 0 0,2-1 0 0 0,0 1-1 0 0,2 0 1 0 0,0 0 0 0 0,3 11-87 0 0,-1-31 24 0 0,1 0 1 0 0,-1 1-1 0 0,2-1 0 0 0,-1 0 0 0 0,0 0 0 0 0,1 0 0 0 0,0-1 0 0 0,0 1 1 0 0,1 0-1 0 0,-1-1 0 0 0,1 1 0 0 0,0-1 0 0 0,0 0 0 0 0,0 0 0 0 0,1 0 0 0 0,-1 0 1 0 0,1-1-1 0 0,0 1 0 0 0,0-1 0 0 0,0 0 0 0 0,1 0 0 0 0,-1-1 0 0 0,1 1 1 0 0,-1-1-1 0 0,1 0 0 0 0,0 0 0 0 0,0-1 0 0 0,0 1 0 0 0,0-1 0 0 0,0 0 0 0 0,2 0-24 0 0,1-1 119 0 0,0 0-1 0 0,0-1 0 0 0,1 1 0 0 0,-1-2 0 0 0,0 1 1 0 0,0-1-1 0 0,0 0 0 0 0,-1-1 0 0 0,1 0 0 0 0,0 0 0 0 0,-1-1 1 0 0,0 0-1 0 0,5-3-118 0 0,21-20 242 0 0,-2-1-1 0 0,-1-1 1 0 0,-1-2 0 0 0,-1-1 0 0 0,-2-1 0 0 0,-1-1-1 0 0,-2-2 1 0 0,-2 0 0 0 0,-1-1 0 0 0,5-17-242 0 0,-1 7 11 0 0,-3-2 1 0 0,-2 0-1 0 0,-2-2 1 0 0,-3 0-1 0 0,-2 0 0 0 0,-1-1 1 0 0,-4-1-1 0 0,-1 1 1 0 0,-3-1-1 0 0,-2-27-11 0 0,0 73-12 0 0,-1 1 0 0 0,1-1 0 0 0,-1 1 0 0 0,-1-1 0 0 0,1 1 0 0 0,-1-1-1 0 0,0 1 1 0 0,0-1 0 0 0,-1 1 0 0 0,0 0 0 0 0,0-1 0 0 0,0 1 0 0 0,-1 0-1 0 0,0 1 1 0 0,0-1 0 0 0,0 0 0 0 0,-1 1 0 0 0,0 0 0 0 0,0 0 0 0 0,0 0-1 0 0,-1 0 1 0 0,0 1 0 0 0,0-1 0 0 0,0 1 0 0 0,0 1 0 0 0,-1-1 0 0 0,1 1 0 0 0,-1 0-1 0 0,0 0 1 0 0,-6-2 12 0 0,3 7-16 0 0,0 0-1 0 0,-1 0 0 0 0,1 1 1 0 0,0 1-1 0 0,0 0 0 0 0,1 0 1 0 0,-1 0-1 0 0,1 1 0 0 0,0 1 1 0 0,0-1-1 0 0,1 1 1 0 0,-1 0-1 0 0,1 1 0 0 0,1 0 1 0 0,-1 0-1 0 0,1 0 0 0 0,1 1 1 0 0,-1 0-1 0 0,1 0 0 0 0,0 1 1 0 0,1-1-1 0 0,0 1 0 0 0,1 0 1 0 0,-1 0-1 0 0,0 8 17 0 0,-8 12 21 0 0,2 1 0 0 0,1 1 0 0 0,1 0 0 0 0,2 0 1 0 0,1 1-1 0 0,1-1 0 0 0,2 1 0 0 0,1 0 0 0 0,2 0 0 0 0,2 10-21 0 0,2-15 56 0 0,2 0 0 0 0,0 0 0 0 0,2-1 0 0 0,1-1 1 0 0,1 1-1 0 0,1-2 0 0 0,1 0 0 0 0,1 0 0 0 0,1-1 0 0 0,1-1 0 0 0,4 3-56 0 0,-14-16-35 0 0,-1-1 0 0 0,2 1 0 0 0,-1-1-1 0 0,1 0 1 0 0,0-1 0 0 0,1 1-1 0 0,0-1 1 0 0,0-1 0 0 0,0 0 0 0 0,1 0-1 0 0,0 0 1 0 0,0-1 0 0 0,1-1-1 0 0,-1 1 1 0 0,1-2 0 0 0,0 1 0 0 0,0-1-1 0 0,0-1 1 0 0,0 0 0 0 0,1 0-1 0 0,-1-1 1 0 0,3 0 35 0 0,7-10-2455 0 0,-12 2-3168 0 0,-1 0-5883 0 0</inkml:trace>
  <inkml:trace contextRef="#ctx0" brushRef="#br0" timeOffset="300.383">929 624 11650 0 0,'0'0'2502'0'0,"0"0"-996"0"0,0 0-486 0 0,0 0-141 0 0,0 0-28 0 0,0 0-76 0 0,0 0-158 0 0,-18 34-166 0 0,-50 108-144 0 0,66-139-292 0 0,0 0 1 0 0,0 0-1 0 0,0 0 1 0 0,1 1-1 0 0,-1-1 1 0 0,1 0-1 0 0,0 1 1 0 0,0-1-1 0 0,0 1 1 0 0,0 0-1 0 0,0-1 1 0 0,1 1-1 0 0,0 0 1 0 0,0-1-1 0 0,0 1 1 0 0,0 0-1 0 0,0-1 1 0 0,1 1-1 0 0,0 0 1 0 0,0-1-1 0 0,0 1-15 0 0,2 6 53 0 0,1 1 9 0 0,1-1 0 0 0,0 0-1 0 0,1 0 1 0 0,0-1-1 0 0,1 1 1 0 0,-1-1 0 0 0,2-1-1 0 0,-1 1 1 0 0,1-1-1 0 0,1-1 1 0 0,-1 1 0 0 0,1-1-1 0 0,0-1 1 0 0,1 0-1 0 0,0 0 1 0 0,0-1-1 0 0,0 0 1 0 0,1-1 0 0 0,-1 0-1 0 0,1 0 1 0 0,0-1-1 0 0,0-1 1 0 0,0 0 0 0 0,0 0-1 0 0,1-1 1 0 0,-1-1-1 0 0,0 0 1 0 0,1 0 0 0 0,-1-1-1 0 0,0 0 1 0 0,0-1-1 0 0,0-1 1 0 0,1 0-62 0 0,-2 0 71 0 0,0-1 0 0 0,0 0 0 0 0,0 0 0 0 0,-1-1-1 0 0,1-1 1 0 0,-1 1 0 0 0,0-2 0 0 0,-1 1 0 0 0,0-1 0 0 0,0 0 0 0 0,0-1 0 0 0,-1 0 0 0 0,0 0 0 0 0,0 0-1 0 0,-1-1 1 0 0,0 0 0 0 0,-1-1 0 0 0,0 1 0 0 0,0-1 0 0 0,-1 0 0 0 0,0 0 0 0 0,-1 0 0 0 0,0 0 0 0 0,1-11-71 0 0,-2 14-42 0 0,-1-2 0 0 0,0 1 0 0 0,0 0 0 0 0,-1 0 0 0 0,0 0 0 0 0,0 0 0 0 0,-1 0 0 0 0,0 0 0 0 0,0 0 0 0 0,-1 0 0 0 0,0 0 0 0 0,-1 0 1 0 0,1 1-1 0 0,-2-1 0 0 0,1 1 0 0 0,-1-1 0 0 0,0 1 0 0 0,0 1 0 0 0,-1-1 0 0 0,0 0 0 0 0,0 1 0 0 0,-1 0 0 0 0,1 0 0 0 0,-1 1 0 0 0,0 0 1 0 0,-1 0-1 0 0,0 0 0 0 0,1 1 0 0 0,-1 0 0 0 0,-1 0 0 0 0,1 0 0 0 0,-7-1 42 0 0,-96-15-2188 0 0,38 32-4917 0 0,53-5-3522 0 0</inkml:trace>
  <inkml:trace contextRef="#ctx0" brushRef="#br0" timeOffset="751.577">1429 871 5113 0 0,'0'0'3135'0'0,"0"0"-1613"0"0,0 0-672 0 0,0 0-14 0 0,0 0 229 0 0,0 0 109 0 0,0 0-16 0 0,0 0-70 0 0,0 0-48 0 0,0 0-41 0 0,0 0-39 0 0,39 8-20 0 0,120 21-60 0 0,-153-27-791 0 0,0-1 0 0 0,0 0 0 0 0,0 0 0 0 0,0 0-1 0 0,1-1 1 0 0,-1 0 0 0 0,0 0 0 0 0,0-1 0 0 0,0 0-1 0 0,1 0 1 0 0,-1 0 0 0 0,0-1 0 0 0,0 0-1 0 0,1 0-88 0 0,8-4 283 0 0,5-1 1 0 0,-1 0 0 0 0,0-2 0 0 0,0 0 0 0 0,-1-1-1 0 0,0-1 1 0 0,-1 0 0 0 0,0-2 0 0 0,15-13-284 0 0,-25 20 40 0 0,0-1 0 0 0,0 0 0 0 0,-1-1 0 0 0,0 1 0 0 0,0-1 0 0 0,-1 0 0 0 0,1 0 0 0 0,-2-1 0 0 0,1 0 0 0 0,-2 0-1 0 0,1 0 1 0 0,-1 0 0 0 0,0 0 0 0 0,-1-1 0 0 0,0 1 0 0 0,0-1 0 0 0,-1 1 0 0 0,-1-1 0 0 0,0 0 0 0 0,0 0-40 0 0,-2 4-12 0 0,-1 1-1 0 0,0-1 1 0 0,0 1-1 0 0,0 0 1 0 0,0 1 0 0 0,-1-1-1 0 0,0 0 1 0 0,0 1-1 0 0,0 0 1 0 0,-1 0-1 0 0,1 0 1 0 0,-1 1 0 0 0,0-1-1 0 0,0 1 1 0 0,0 0-1 0 0,0 1 1 0 0,-1-1 0 0 0,1 1-1 0 0,-1 0 1 0 0,0 0-1 0 0,1 1 1 0 0,-1 0-1 0 0,0 0 1 0 0,0 0 0 0 0,0 1-1 0 0,0-1 1 0 0,0 2-1 0 0,0-1 1 0 0,0 0-1 0 0,0 1 1 0 0,1 0 0 0 0,-3 1 12 0 0,-9 2-26 0 0,1 1-1 0 0,-1 0 1 0 0,1 1 0 0 0,0 1 0 0 0,0 1 0 0 0,1 0 0 0 0,0 1 0 0 0,1 0-1 0 0,0 1 1 0 0,0 1 0 0 0,1 0 0 0 0,0 1 0 0 0,1 1 0 0 0,1 0 0 0 0,-7 9 26 0 0,5-7-17 0 0,1 0 0 0 0,1 0 0 0 0,0 1 0 0 0,1 1 1 0 0,1 0-1 0 0,1 0 0 0 0,0 0 0 0 0,1 1 0 0 0,1 1 1 0 0,1-1-1 0 0,0 1 0 0 0,2 0 0 0 0,0 0 0 0 0,1 0 1 0 0,0 6 16 0 0,2-20-11 0 0,1 0 1 0 0,-1 0 0 0 0,1 0 0 0 0,0 0 0 0 0,0 0 0 0 0,0-1-1 0 0,0 1 1 0 0,1 0 0 0 0,0-1 0 0 0,0 1 0 0 0,0-1 0 0 0,1 0 0 0 0,-1 0-1 0 0,1 0 1 0 0,0 0 0 0 0,0 0 0 0 0,1 0 0 0 0,-1-1 0 0 0,1 1 0 0 0,0-1-1 0 0,-1 0 1 0 0,1 0 0 0 0,1-1 0 0 0,-1 1 0 0 0,0-1 0 0 0,1 0-1 0 0,-1 0 1 0 0,1 0 0 0 0,4 0 10 0 0,145 17-418 0 0,-123-22-11 0 0,1-2-1 0 0,-1-1 1 0 0,0-1-1 0 0,0-1 1 0 0,-1-2-1 0 0,-1-2 1 0 0,1 0-1 0 0,15-11 430 0 0,11-2-2756 0 0,-14 6-2742 0 0,-13 3-5422 0 0</inkml:trace>
  <inkml:trace contextRef="#ctx0" brushRef="#br0" timeOffset="1065.975">2639 520 13123 0 0,'0'0'1948'0'0,"0"0"-514"0"0,0 0-327 0 0,0 0-86 0 0,0 0-26 0 0,-36 22-55 0 0,-116 67-114 0 0,65-22 331 0 0,81-60-1051 0 0,0-3-68 0 0,0 1 0 0 0,1-1 0 0 0,0 1 0 0 0,0 1 0 0 0,0-1 0 0 0,1 0 0 0 0,0 1 0 0 0,0 0 0 0 0,0 0 0 0 0,1 0 0 0 0,0 1 0 0 0,0-1 0 0 0,1 1 0 0 0,-1 0 1 0 0,1 0-1 0 0,1-1 0 0 0,-1 1 0 0 0,1 0 0 0 0,0 5-38 0 0,5-8 4 0 0,0 1 0 0 0,0-1 0 0 0,0 0 0 0 0,0 0 0 0 0,1 0 0 0 0,0-1 0 0 0,0 0 0 0 0,0 0 0 0 0,0 0 0 0 0,0 0 0 0 0,0-1 0 0 0,1 0 0 0 0,-1 0 0 0 0,1 0 0 0 0,0-1 0 0 0,0 1 0 0 0,-1-2 0 0 0,1 1 0 0 0,5 0-4 0 0,-9-1 1 0 0,21 4 24 0 0,-2-1-17 0 0,1 1-1 0 0,-1 0 1 0 0,0 2-1 0 0,0 0 1 0 0,-1 2-1 0 0,0 0 1 0 0,0 1-1 0 0,13 9-7 0 0,-30-16 17 0 0,-1-1 1 0 0,0 1-1 0 0,1 0 0 0 0,-1 0 0 0 0,0 0 0 0 0,0 0 0 0 0,0 1 0 0 0,0-1 0 0 0,0 0 0 0 0,-1 1 1 0 0,1-1-1 0 0,-1 1 0 0 0,0 0 0 0 0,1 0 0 0 0,-1-1 0 0 0,0 1 0 0 0,-1 0 0 0 0,1 0 0 0 0,0 0 0 0 0,-1 0 1 0 0,0 0-1 0 0,0 0 0 0 0,0 0 0 0 0,0 0 0 0 0,0 0 0 0 0,0 0 0 0 0,-1 0 0 0 0,1 0 0 0 0,-1 0 1 0 0,0 0-1 0 0,0-1 0 0 0,0 1 0 0 0,0 0 0 0 0,-1 0 0 0 0,1-1 0 0 0,-1 1 0 0 0,0-1 0 0 0,1 1 0 0 0,-1-1 1 0 0,0 0-1 0 0,0 0 0 0 0,-1 0 0 0 0,1 0 0 0 0,0 0 0 0 0,-1 0 0 0 0,-2 1-17 0 0,-18 11 81 0 0,0-1 1 0 0,-1-1-1 0 0,-1-2 0 0 0,0 0 0 0 0,0-1 1 0 0,-1-1-1 0 0,0-2 0 0 0,0-1 0 0 0,-1-1 0 0 0,1-1 1 0 0,-16 0-82 0 0,-111 1-526 0 0,127-10-887 0 0,19 3-2282 0 0,4-3-4585 0 0,2 5-3029 0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10.50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4 481 9170 0 0,'0'0'984'0'0,"0"0"-262"0"0,0 0-196 0 0,0 0 97 0 0,0 0 331 0 0,0 0 201 0 0,0 0 32 0 0,0 0-71 0 0,0 0-167 0 0,0 0-194 0 0,0 0-184 0 0,-4-11 1205 0 0,22 472 1132 0 0,-15-405-2825 0 0,3 0 0 0 0,2 0 0 0 0,3-1-1 0 0,2-1 1 0 0,17 46-83 0 0,6-34-16 0 0,-35-65 22 0 0,0 1 0 0 0,0-1 1 0 0,0 1-1 0 0,0-1 0 0 0,0 0 1 0 0,1 1-1 0 0,-1-1 0 0 0,0 0 1 0 0,1 0-1 0 0,-1 0 0 0 0,1 0 1 0 0,0 0-1 0 0,-1 0 0 0 0,1-1 1 0 0,0 1-1 0 0,-1 0 0 0 0,1-1 1 0 0,0 1-1 0 0,0-1 0 0 0,-1 0 1 0 0,1 0-1 0 0,0 0 0 0 0,0 0 1 0 0,0 0-1 0 0,-1 0 0 0 0,1 0 1 0 0,0 0-1 0 0,0-1 0 0 0,0 1 1 0 0,-1-1-1 0 0,1 1 0 0 0,0-1 1 0 0,-1 0-1 0 0,1 1 0 0 0,0-1 1 0 0,-1 0-1 0 0,1 0 0 0 0,0-1-6 0 0,13-12 64 0 0,-2 0-1 0 0,1-1 1 0 0,-2-1-1 0 0,0 0 0 0 0,-1 0 1 0 0,-1-1-1 0 0,0 0 1 0 0,-1-1-1 0 0,-1-1-63 0 0,4-3 24 0 0,21-42 19 0 0,-2-2 1 0 0,-3-1-1 0 0,10-40-43 0 0,-33 90 52 0 0,-5 27-89 0 0,-1 13-14 0 0,1-22 51 0 0,-2 21-2 0 0,0 0 1 0 0,1 0 0 0 0,2 0 0 0 0,0 0 0 0 0,1 0 0 0 0,1-1-1 0 0,1 1 1 0 0,1-1 0 0 0,1 1 0 0 0,1-2 0 0 0,1 1-1 0 0,1-1 1 0 0,0 0 0 0 0,2-1 0 0 0,0 0 0 0 0,1-1 0 0 0,5 5 1 0 0,-9-16 4 0 0,0 0 1 0 0,1-1 0 0 0,0 0-1 0 0,1 0 1 0 0,-1-1 0 0 0,1 0-1 0 0,0-1 1 0 0,0 0 0 0 0,0-1-1 0 0,1 0 1 0 0,-1 0 0 0 0,1-1-1 0 0,0-1 1 0 0,-1 1 0 0 0,1-2-1 0 0,0 0 1 0 0,0 0 0 0 0,5-1-5 0 0,-7-2 46 0 0,0 0 1 0 0,0-1-1 0 0,-1 0 0 0 0,1 0 1 0 0,-1-1-1 0 0,0 0 1 0 0,-1-1-1 0 0,1 1 1 0 0,-1-1-1 0 0,0-1 1 0 0,0 1-1 0 0,-1-1 1 0 0,0-1-1 0 0,0 1 0 0 0,-1-1 1 0 0,0 0-1 0 0,0 0 1 0 0,0-1-47 0 0,23-40 156 0 0,-3-2-1 0 0,-2 0 1 0 0,-1-1 0 0 0,-4-1-1 0 0,-1-1 1 0 0,-3-1 0 0 0,-2 0-1 0 0,1-31-155 0 0,4-121 98 0 0,-17 204-195 0 0,0 1 0 0 0,0-1 1 0 0,0 1-1 0 0,0-1 0 0 0,0 1 1 0 0,0-1-1 0 0,-1 1 0 0 0,1-1 1 0 0,-1 1-1 0 0,1-1 0 0 0,-1 1 1 0 0,0-1-1 0 0,0 1 0 0 0,0 0 0 0 0,-1 0 1 0 0,1-1-1 0 0,0 1 0 0 0,-1 0 1 0 0,1 0-1 0 0,-1 0 0 0 0,0 1 1 0 0,0-1-1 0 0,0 0 0 0 0,0 1 1 0 0,0-1-1 0 0,-1 0 97 0 0,-3 7-7886 0 0,1 2-3951 0 0</inkml:trace>
  <inkml:trace contextRef="#ctx0" brushRef="#br0" timeOffset="553.814">1374 157 14019 0 0,'0'0'680'0'0,"0"0"-305"0"0,0 0-112 0 0,0 0 141 0 0,0 0 222 0 0,0 0 143 0 0,0 0-33 0 0,0 0-80 0 0,0 0-103 0 0,0 0-54 0 0,0 0 12 0 0,0 0-30 0 0,0 0-7 0 0,3 24 1 0 0,17 118 427 0 0,12 39 1143 0 0,-17 85-866 0 0,-12 52-1179 0 0,-3-260 56 0 0,18 65 7 0 0,-17-122-59 0 0,0 0 1 0 0,0-1 0 0 0,0 1-1 0 0,0-1 1 0 0,1 1 0 0 0,-1-1-1 0 0,0 1 1 0 0,0-1 0 0 0,1 0-1 0 0,-1 0 1 0 0,0 0 0 0 0,0 1-1 0 0,1-1 1 0 0,-1 0 0 0 0,0-1-1 0 0,1 1 1 0 0,-1 0 0 0 0,0 0-1 0 0,1-1 1 0 0,-1 1 0 0 0,0 0-1 0 0,0-1 1 0 0,0 1 0 0 0,1-1-1 0 0,-1 0 1 0 0,0 1 0 0 0,0-1-1 0 0,0 0 1 0 0,0 0 0 0 0,0 1-1 0 0,0-1 1 0 0,0 0 0 0 0,0 0-1 0 0,-1 0 1 0 0,1 0 0 0 0,0 0-1 0 0,0 0 1 0 0,-1-1 0 0 0,1 1-1 0 0,-1 0 1 0 0,1 0 0 0 0,-1 0-1 0 0,0-1 1 0 0,1 1-5 0 0,224-292 292 0 0,-222 289-296 0 0,0 0 0 0 0,1 0 0 0 0,-1 1 1 0 0,1-1-1 0 0,0 0 0 0 0,-1 1 0 0 0,2 0 0 0 0,-1 0 0 0 0,0 0 1 0 0,1 1-1 0 0,-1 0 0 0 0,1-1 0 0 0,-1 2 0 0 0,1-1 0 0 0,0 0 0 0 0,0 1 1 0 0,3-1 3 0 0,16 45-58 0 0,-19-11 63 0 0,-1 0 0 0 0,-2 0 0 0 0,0 0 0 0 0,-3 0 0 0 0,0 0 0 0 0,-3 1 0 0 0,0-1 0 0 0,-4 7-5 0 0,2 3-138 0 0,18-14-3057 0 0,11-35-7681 0 0,-14 2-599 0 0</inkml:trace>
  <inkml:trace contextRef="#ctx0" brushRef="#br0" timeOffset="7042.516">2707 908 0 0 0,'0'0'910'0'0,"0"0"875"0"0,0 0 8 0 0,0 0-313 0 0,0 0-245 0 0,0 0-135 0 0,0 0-45 0 0,0 0-63 0 0,0 0-76 0 0,0 0-82 0 0,0-6-38 0 0,-1-20 10 0 0,1 24-641 0 0,-1 1 1 0 0,0-1-1 0 0,1 1 0 0 0,-1 0 1 0 0,0-1-1 0 0,0 1 1 0 0,0 0-1 0 0,0 0 1 0 0,0-1-1 0 0,0 1 1 0 0,0 0-1 0 0,-1 0 1 0 0,1 0-1 0 0,0 0 1 0 0,-1 1-1 0 0,1-1 1 0 0,0 0-1 0 0,-1 1 1 0 0,1-1-1 0 0,-1 0 1 0 0,1 1-1 0 0,-1 0 1 0 0,1-1-1 0 0,-1 1 0 0 0,0 0 1 0 0,1 0-1 0 0,-1 0 1 0 0,0 0-166 0 0,-2-1 280 0 0,-13 1-103 0 0,1 1 0 0 0,-1 0 0 0 0,1 1 1 0 0,-1 1-1 0 0,1 0 0 0 0,0 2 0 0 0,0 0 0 0 0,0 0 1 0 0,1 1-1 0 0,0 1 0 0 0,0 1 0 0 0,1 0 1 0 0,0 1-1 0 0,0 1 0 0 0,1 0 0 0 0,0 0 1 0 0,0 1-1 0 0,2 1 0 0 0,-9 10-177 0 0,14-17 13 0 0,-1 0 0 0 0,1 1 0 0 0,0 0 0 0 0,1 0 1 0 0,-1 0-1 0 0,1 1 0 0 0,0 0 0 0 0,1 0 0 0 0,0 0 0 0 0,0 1 0 0 0,0-1 0 0 0,1 1 0 0 0,0 0 0 0 0,1 0 1 0 0,-1 0-1 0 0,2 0 0 0 0,-1 1 0 0 0,1-1 0 0 0,0 0 0 0 0,1 1 0 0 0,0-1 0 0 0,0 1 0 0 0,1-1 0 0 0,0 0 1 0 0,1 1-1 0 0,0-1 0 0 0,0 0 0 0 0,0 0 0 0 0,1 0 0 0 0,0 0 0 0 0,1-1 0 0 0,0 1 0 0 0,0-1 0 0 0,3 3-13 0 0,-1-4 10 0 0,0-1 0 0 0,1 0-1 0 0,0-1 1 0 0,-1 1-1 0 0,1-1 1 0 0,1-1-1 0 0,-1 1 1 0 0,1-1 0 0 0,-1-1-1 0 0,1 1 1 0 0,0-1-1 0 0,0 0 1 0 0,0-1-1 0 0,0 0 1 0 0,0-1 0 0 0,0 1-1 0 0,0-1 1 0 0,0-1-1 0 0,0 0 1 0 0,0 0 0 0 0,0 0-1 0 0,4-2-9 0 0,7-2 97 0 0,0 0 0 0 0,-1-2 0 0 0,0 0 0 0 0,0-1-1 0 0,0-1 1 0 0,-1-1 0 0 0,-1 0 0 0 0,13-10-97 0 0,-11 6 81 0 0,0-1 0 0 0,-1 0 0 0 0,-1-1 0 0 0,-1 0-1 0 0,0-2 1 0 0,-1 1 0 0 0,-1-2 0 0 0,0 0 0 0 0,-2-1 0 0 0,0 0 0 0 0,-1 0 0 0 0,-1-1-1 0 0,-1 0 1 0 0,4-21-81 0 0,-11 41 19 0 0,0-1 0 0 0,0 0 0 0 0,-1 0 0 0 0,1 0 0 0 0,-1 0 0 0 0,1 1 0 0 0,-1-1 0 0 0,0 0 0 0 0,0 0 0 0 0,1 0 0 0 0,-2 0 0 0 0,1 0 0 0 0,0 0 0 0 0,0 0 0 0 0,0 0 0 0 0,-1 0 0 0 0,1 0 0 0 0,-1 0 0 0 0,0 0 0 0 0,1 1 0 0 0,-1-1 0 0 0,0 0 0 0 0,0 0 0 0 0,0 1 0 0 0,0-1 0 0 0,-1 1 0 0 0,1-1 0 0 0,0 1 0 0 0,-1-1-19 0 0,-9 29-172 0 0,7-16 165 0 0,1 1 0 0 0,0-1 1 0 0,1 1-1 0 0,0 0 0 0 0,1 0 0 0 0,0 0 1 0 0,1 0-1 0 0,0 0 0 0 0,1 0 0 0 0,0 0 1 0 0,1-1-1 0 0,1 1 0 0 0,0 0 0 0 0,0-1 1 0 0,1 1-1 0 0,3 4 7 0 0,6 3-6 0 0,1-1 1 0 0,1-1-1 0 0,1 0 1 0 0,0 0-1 0 0,1-2 1 0 0,1 0-1 0 0,0-1 1 0 0,15 7 5 0 0,-25-16 2 0 0,1 0 1 0 0,-1-1-1 0 0,1-1 0 0 0,-1 1 0 0 0,1-1 1 0 0,0-1-1 0 0,1 0 0 0 0,-1 0 1 0 0,0-1-1 0 0,0 0 0 0 0,1 0 1 0 0,-1-1-1 0 0,1-1 0 0 0,-1 1 0 0 0,0-1 1 0 0,1-1-1 0 0,-1 0 0 0 0,0 0 1 0 0,0-1-1 0 0,0 0 0 0 0,-1-1 1 0 0,6-2-3 0 0,14-15 24 0 0,-1-1 0 0 0,-1-2 0 0 0,-2 0-1 0 0,0-2 1 0 0,-1 0 0 0 0,-2-2 0 0 0,-1 0 0 0 0,-1-1 0 0 0,-1-1 0 0 0,-2-1 0 0 0,12-32-24 0 0,-20 47 3 0 0,25-46-7 0 0,-3-1-1 0 0,-3-2 1 0 0,-3-1-1 0 0,-2-1 0 0 0,-4 0 1 0 0,-2-2-1 0 0,-4 0 1 0 0,-2 0-1 0 0,-2-40 5 0 0,-8 102 6 0 0,2-3 28 0 0,-1 1 0 0 0,-1-1-1 0 0,0 0 1 0 0,0 1-1 0 0,-1-1 1 0 0,0 1-1 0 0,-1-1 1 0 0,0 1-1 0 0,0-1 1 0 0,-1 1-1 0 0,-1 0 1 0 0,1 0-1 0 0,-1 0 1 0 0,-1 1-1 0 0,1-1 1 0 0,-2 1-1 0 0,0-1-33 0 0,5 7 16 0 0,0 1 0 0 0,0 0 0 0 0,0 0-1 0 0,0 0 1 0 0,0 0 0 0 0,-1 0 0 0 0,1 0 0 0 0,0 0-1 0 0,0 0 1 0 0,-1 0 0 0 0,1 1 0 0 0,-1-1 0 0 0,1 0-1 0 0,-1 1 1 0 0,1-1 0 0 0,-1 1 0 0 0,1 0 0 0 0,-1-1-1 0 0,1 1 1 0 0,-1 0 0 0 0,1 0 0 0 0,-1 0 0 0 0,0 0-1 0 0,1 0 1 0 0,-1 1 0 0 0,1-1 0 0 0,-1 0 0 0 0,1 1-1 0 0,-1-1 1 0 0,1 1 0 0 0,-1-1 0 0 0,1 1 0 0 0,0 0-1 0 0,-1 0 1 0 0,1-1 0 0 0,0 1 0 0 0,-1 0 0 0 0,1 0-1 0 0,0 0 1 0 0,0 0 0 0 0,0 1 0 0 0,0-1 0 0 0,0 0-1 0 0,0 0 1 0 0,0 1 0 0 0,0-1 0 0 0,0 1-16 0 0,-34 70 93 0 0,23-27-40 0 0,3 0 0 0 0,1 1 0 0 0,3 0 0 0 0,1 0 0 0 0,2 0-1 0 0,3 1 1 0 0,1-1 0 0 0,3 2-53 0 0,10 86 141 0 0,6 0-1 0 0,21 63-140 0 0,33 34 55 0 0,-67-219-587 0 0,-12-48-373 0 0,2 26 674 0 0,-14-93-5761 0 0,11 70-838 0 0,1 19-4211 0 0</inkml:trace>
  <inkml:trace contextRef="#ctx0" brushRef="#br0" timeOffset="7294.079">3000 600 14707 0 0,'0'0'1773'0'0,"0"0"-499"0"0,0 0-384 0 0,0 0-117 0 0,0 0 50 0 0,0 0 74 0 0,0 0 53 0 0,0 0-29 0 0,0 0-105 0 0,34-4-95 0 0,112-15-106 0 0,56-1 385 0 0,1 8 0 0 0,1 9-1000 0 0,-101 5-402 0 0,-54 0-1636 0 0,0-2-4675 0 0,-26 0-5549 0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20.9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397 7 2665 0 0,'0'0'3007'0'0,"0"0"-1255"0"0,0 0-411 0 0,0 0 108 0 0,0 0 198 0 0,0 0 134 0 0,0 0-60 0 0,0 0-252 0 0,0 0-297 0 0,0 0-241 0 0,0 0-172 0 0,4-6 950 0 0,-4 100 254 0 0,-4 573 1037 0 0,4-655-2987 0 0,0 42 21 0 0,-3 1 1 0 0,-2-1 0 0 0,-12 51-35 0 0,-3-53-277 0 0,19-69-7355 0 0,1-3-1227 0 0,0 14-856 0 0</inkml:trace>
  <inkml:trace contextRef="#ctx0" brushRef="#br0" timeOffset="291.957">0 620 9114 0 0,'0'0'3058'0'0,"0"0"-1639"0"0,0 0-696 0 0,0 0-67 0 0,0 0 89 0 0,0 0 140 0 0,0 0-7 0 0,0 0-100 0 0,0 0-94 0 0,0 0-122 0 0,0 0-97 0 0,0 0-73 0 0,0 0-45 0 0,29-6-58 0 0,88-18-58 0 0,-66 14-196 0 0,-1-2 0 0 0,0-3 0 0 0,0-2 0 0 0,37-19-35 0 0,41-34-3838 0 0,-92 49-3348 0 0,-23 12-3156 0 0</inkml:trace>
  <inkml:trace contextRef="#ctx0" brushRef="#br0" timeOffset="692.333">773 107 12291 0 0,'0'0'1339'0'0,"0"0"-501"0"0,0 0-96 0 0,0 0 130 0 0,0 0 191 0 0,0 0 69 0 0,0 0-112 0 0,0 0-197 0 0,0 0-204 0 0,-8 34-157 0 0,-26 106-120 0 0,22-5 204 0 0,14 88-248 0 0,-2-220-292 0 0,1 0 0 0 0,-1 0 0 0 0,1 0 0 0 0,0 0 0 0 0,0 0 0 0 0,0 0 0 0 0,1 0 0 0 0,-1 0 0 0 0,1 0 0 0 0,-1 0 0 0 0,1-1 0 0 0,0 1 0 0 0,0 0-1 0 0,0-1 1 0 0,0 0 0 0 0,1 0 0 0 0,-1 1 0 0 0,1-1 0 0 0,-1 0 0 0 0,1-1 0 0 0,0 1 0 0 0,-1 0 0 0 0,1-1 0 0 0,0 0 0 0 0,0 0 0 0 0,0 0 0 0 0,0 0 0 0 0,1 0-1 0 0,-1 0 1 0 0,0-1 0 0 0,0 1 0 0 0,0-1 0 0 0,1 0 0 0 0,-1 0 0 0 0,0 0 0 0 0,0-1 0 0 0,0 1 0 0 0,1-1-6 0 0,7-2 27 0 0,0 0 0 0 0,0 0 1 0 0,0-2-1 0 0,0 1 0 0 0,0-1 0 0 0,-1-1 1 0 0,0 0-1 0 0,0 0 0 0 0,-1-1 0 0 0,4-3-27 0 0,37-23 8 0 0,-43 28-13 0 0,0 1 0 0 0,1 1 1 0 0,-1-1-1 0 0,1 1 0 0 0,-1 0 1 0 0,1 1-1 0 0,0 0 0 0 0,0 0 0 0 0,0 0 1 0 0,0 1-1 0 0,3 0 5 0 0,-9 3 1 0 0,-1-1 0 0 0,1 0 0 0 0,-1 0 0 0 0,1 1 0 0 0,-1-1 0 0 0,1 1 0 0 0,-1-1 0 0 0,0 1 0 0 0,0 0 0 0 0,0-1 0 0 0,0 1 0 0 0,0 0 0 0 0,0 0 0 0 0,-1 0 0 0 0,1-1 0 0 0,0 1-1 0 0,-1 0 1 0 0,0 0 0 0 0,1 0 0 0 0,-1 0 0 0 0,0 0 0 0 0,0 0 0 0 0,0 0 0 0 0,0 0 0 0 0,0 0-1 0 0,0 0 0 0 0,2 229 276 0 0,-2-228-289 0 0,0 0 1 0 0,0 0-1 0 0,0-1 1 0 0,0 1 0 0 0,0 0-1 0 0,1-1 1 0 0,-1 1-1 0 0,1 0 1 0 0,0-1-1 0 0,0 1 1 0 0,0 0-1 0 0,0-1 1 0 0,0 1-1 0 0,0-1 1 0 0,1 0-1 0 0,-1 1 1 0 0,1-1-1 0 0,0 0 1 0 0,-1 0-1 0 0,1 0 1 0 0,0 0-1 0 0,0 0 1 0 0,1-1-1 0 0,-1 1 1 0 0,0-1-1 0 0,0 1 1 0 0,1-1-1 0 0,-1 0 1 0 0,1 0-1 0 0,-1 0 1 0 0,1 0-1 0 0,-1 0 1 0 0,1 0-1 0 0,0-1 1 0 0,0 1-1 0 0,-1-1 1 0 0,1 0-1 0 0,0 0 1 0 0,-1 0 0 0 0,1 0-1 0 0,0-1 1 0 0,0 1-1 0 0,-1-1 1 0 0,1 1-1 0 0,0-1 1 0 0,-1 0-1 0 0,3-1 13 0 0,41-30-1743 0 0,-18 7-5332 0 0,-20 17-3804 0 0</inkml:trace>
  <inkml:trace contextRef="#ctx0" brushRef="#br0" timeOffset="1036.767">1478 832 3257 0 0,'0'0'2005'0'0,"0"0"23"0"0,0 0 8 0 0,0 0-17 0 0,0 0-177 0 0,0 0-275 0 0,0 0-282 0 0,0 0-226 0 0,0 0-196 0 0,35-3-159 0 0,110-9-114 0 0,-83-6 171 0 0,-55 12-578 0 0,0-1-92 0 0,1 0-1 0 0,-1 0 1 0 0,0 0-1 0 0,-1-1 1 0 0,0 0-1 0 0,0 0 1 0 0,-1-1-1 0 0,0 0 1 0 0,0 1 0 0 0,-1-2-1 0 0,0 1 1 0 0,-1 0-1 0 0,0-1 1 0 0,0 0-1 0 0,-1 0 1 0 0,0 0 0 0 0,-1 0-1 0 0,0 0 1 0 0,-1 0-1 0 0,0 0 1 0 0,-1-8-91 0 0,1 15-11 0 0,0 0 1 0 0,0 0 0 0 0,-1-1 0 0 0,0 1 0 0 0,1 0-1 0 0,-1 0 1 0 0,0 0 0 0 0,0 0 0 0 0,-1 0-1 0 0,1 0 1 0 0,-1 0 0 0 0,1 1 0 0 0,-1-1 0 0 0,0 0-1 0 0,0 1 1 0 0,0-1 0 0 0,0 1 0 0 0,0 0-1 0 0,-1 0 1 0 0,1 0 0 0 0,-1 0 0 0 0,1 0 0 0 0,-1 0-1 0 0,0 1 1 0 0,0-1 0 0 0,0 1 0 0 0,0 0-1 0 0,0 0 1 0 0,0 0 0 0 0,0 0 0 0 0,0 0 0 0 0,0 1-1 0 0,-1 0 11 0 0,-5-1-29 0 0,1 0-1 0 0,-1 1 1 0 0,0 0 0 0 0,1 1-1 0 0,-1-1 1 0 0,1 2-1 0 0,-1-1 1 0 0,1 1-1 0 0,0 1 1 0 0,-1 0-1 0 0,1 0 1 0 0,0 1 29 0 0,-11 6 11 0 0,1 1 1 0 0,0 1 0 0 0,1 1-1 0 0,1 0 1 0 0,0 1-1 0 0,0 1 1 0 0,2 1 0 0 0,0 0-1 0 0,1 0 1 0 0,0 2-1 0 0,1-1 1 0 0,2 2 0 0 0,-1-1-1 0 0,2 2 1 0 0,1-1-1 0 0,-5 17-11 0 0,10-29 17 0 0,1 0 1 0 0,0 0-1 0 0,1 0 0 0 0,-1 0 0 0 0,1 0 1 0 0,1 1-1 0 0,0-1 0 0 0,0 0 0 0 0,0 0 0 0 0,1 0 1 0 0,0 1-1 0 0,0-1 0 0 0,0 0 0 0 0,1 0 0 0 0,0 0 1 0 0,1-1-1 0 0,0 1 0 0 0,0 0 0 0 0,0-1 0 0 0,1 0 1 0 0,0 0-1 0 0,0 0 0 0 0,0 0 0 0 0,1-1 0 0 0,0 1 1 0 0,0-1-1 0 0,0 0 0 0 0,1-1 0 0 0,0 1 0 0 0,2 0-17 0 0,18 8 30 0 0,0-2-1 0 0,1-1 1 0 0,0-1-1 0 0,0-1 1 0 0,1-1-1 0 0,0-2 1 0 0,0-1-1 0 0,1-1 0 0 0,-1-1 1 0 0,1-2-1 0 0,0-1 1 0 0,23-3-30 0 0,37-13-2154 0 0,-70 12-555 0 0,0 0-7419 0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24.5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289 717 2521 0 0,'0'0'1724'0'0,"0"0"-444"0"0,0 0-116 0 0,0 0 174 0 0,0 0 158 0 0,0 0 58 0 0,0 0-183 0 0,0 0-293 0 0,0 0-316 0 0,0 0-279 0 0,0 0-156 0 0,-23-1-63 0 0,-71 2-11 0 0,91-1-232 0 0,0 0 0 0 0,0 0 0 0 0,1 1-1 0 0,-1-1 1 0 0,0 1 0 0 0,1-1 0 0 0,-1 1 0 0 0,0 0-1 0 0,1 0 1 0 0,-1 0 0 0 0,1 1 0 0 0,0-1-1 0 0,-1 1 1 0 0,1-1 0 0 0,0 1 0 0 0,0 0 0 0 0,0 0-1 0 0,0 0 1 0 0,0 0 0 0 0,-1 2-21 0 0,-5 4 99 0 0,-3 2-46 0 0,1 1-1 0 0,0-1 1 0 0,1 1-1 0 0,0 1 1 0 0,1 0-1 0 0,0 0 1 0 0,1 1-1 0 0,1-1 1 0 0,0 2 0 0 0,0-1-1 0 0,1 1 1 0 0,1 0-1 0 0,0 0 1 0 0,1 0-1 0 0,1 0 1 0 0,0 0-1 0 0,1 1 1 0 0,0-1-1 0 0,1 1 1 0 0,1 0-53 0 0,0-10 58 0 0,0 0 0 0 0,1 0 0 0 0,-1-1-1 0 0,1 1 1 0 0,0-1 0 0 0,0 1 0 0 0,1-1 0 0 0,-1 0 0 0 0,1 0-1 0 0,0 0 1 0 0,0 0 0 0 0,0 0 0 0 0,1-1 0 0 0,-1 0 0 0 0,1 1-1 0 0,0-1 1 0 0,0 0 0 0 0,0-1 0 0 0,0 1 0 0 0,1-1 0 0 0,-1 0-1 0 0,0 0 1 0 0,1 0 0 0 0,0-1 0 0 0,-1 1 0 0 0,1-1 0 0 0,3 0-58 0 0,2 1 159 0 0,-1 0 1 0 0,1-1 0 0 0,0 0-1 0 0,0-1 1 0 0,-1 0-1 0 0,1 0 1 0 0,0-1 0 0 0,0 0-1 0 0,-1-1 1 0 0,1 0 0 0 0,-1-1-1 0 0,1 0 1 0 0,2-1-160 0 0,14-10 219 0 0,-2 0 1 0 0,0-2-1 0 0,-1 0 1 0 0,0-2-1 0 0,-1 0 0 0 0,-2-1 1 0 0,1-2-1 0 0,-2 0 1 0 0,-1-1-1 0 0,-1-1 1 0 0,-1 0-1 0 0,13-25-219 0 0,-2-2 58 0 0,-3-2-1 0 0,-2 0 0 0 0,-2-1 1 0 0,-3-1-1 0 0,-2-1 1 0 0,-2-2-58 0 0,-6 24-38 0 0,-3 0 0 0 0,0 0 0 0 0,-2 0 1 0 0,-2 0-1 0 0,-1 0 0 0 0,-3-16 38 0 0,2 34-38 0 0,0 0 0 0 0,-2 1 0 0 0,0-1 1 0 0,0 1-1 0 0,-1 0 0 0 0,-1 0 0 0 0,-1 0 0 0 0,0 1 0 0 0,-4-6 38 0 0,8 14-14 0 0,0 0-1 0 0,0 1 1 0 0,-1 0-1 0 0,1-1 1 0 0,-1 1-1 0 0,0 0 1 0 0,0 1-1 0 0,-1-1 1 0 0,1 1-1 0 0,-1 0 1 0 0,1 0-1 0 0,-1 0 1 0 0,0 1-1 0 0,0-1 1 0 0,0 1-1 0 0,-1 0 1 0 0,1 1-1 0 0,0-1 1 0 0,-1 1-1 0 0,1 0 1 0 0,-1 1-1 0 0,1-1 1 0 0,-1 1-1 0 0,1 0 1 0 0,-1 1-1 0 0,1-1 1 0 0,-1 1 14 0 0,-4 3-4 0 0,0 0 1 0 0,1 1 0 0 0,0 1-1 0 0,0-1 1 0 0,0 1-1 0 0,0 1 1 0 0,1 0 0 0 0,1 0-1 0 0,-1 0 1 0 0,1 1-1 0 0,0 0 1 0 0,1 1 0 0 0,-1-1-1 0 0,2 1 1 0 0,-1 1-1 0 0,2-1 1 0 0,-1 1 0 0 0,1 0 3 0 0,-7 18 24 0 0,1 2 1 0 0,1-1 0 0 0,2 1 0 0 0,1 0 0 0 0,1 1-1 0 0,2-1 1 0 0,0 1 0 0 0,3 0 0 0 0,0 0 0 0 0,3 2-25 0 0,1 1 94 0 0,2 0 1 0 0,2 0 0 0 0,1 0-1 0 0,2-1 1 0 0,1 0 0 0 0,1-1-1 0 0,2 0 1 0 0,1-1 0 0 0,2-1-1 0 0,1-1 1 0 0,1-1 0 0 0,1 0 0 0 0,2-1-1 0 0,0-2 1 0 0,13 10-95 0 0,-26-24 54 0 0,0-1 0 0 0,1-1 0 0 0,0 0 0 0 0,1-1 0 0 0,-1 0 0 0 0,1 0 0 0 0,1-1 0 0 0,0-1-1 0 0,0 0 1 0 0,0-1 0 0 0,2 1-54 0 0,-13-6 5 0 0,-1 0-1 0 0,0 0 1 0 0,0 0 0 0 0,1 0-1 0 0,-1 0 1 0 0,0 0-1 0 0,0 0 1 0 0,1 0-1 0 0,-1 0 1 0 0,0-1 0 0 0,0 1-1 0 0,1 0 1 0 0,-1-1-1 0 0,0 1 1 0 0,0-1-1 0 0,0 1 1 0 0,0-1 0 0 0,0 0-1 0 0,0 0 1 0 0,0 1-1 0 0,0-1 1 0 0,0 0-1 0 0,0 0 1 0 0,0 0 0 0 0,0 0-1 0 0,0 0 1 0 0,-1 0-1 0 0,1 0 1 0 0,0 0-1 0 0,-1 0 1 0 0,1 0 0 0 0,-1-1-1 0 0,1 1 1 0 0,-1 0-1 0 0,0 0 1 0 0,1-1-1 0 0,-1 1 1 0 0,0 0 0 0 0,0 0-1 0 0,0-1 1 0 0,0 1-1 0 0,0 0 1 0 0,0 0-1 0 0,0-1 1 0 0,-1 1-1 0 0,1-1-3 0 0,0-28-5382 0 0,-1 17-1339 0 0,1 9-4931 0 0</inkml:trace>
  <inkml:trace contextRef="#ctx0" brushRef="#br0" timeOffset="320.907">1112 643 13467 0 0,'0'0'737'0'0,"0"0"-342"0"0,0 0-28 0 0,0 0 205 0 0,0 0 164 0 0,0 0-2 0 0,0 0-160 0 0,0 0-232 0 0,0 0-150 0 0,-9 33-64 0 0,-26 103-43 0 0,27-35 61 0 0,8-95-97 0 0,1-1 1 0 0,-1 0 0 0 0,1 0 0 0 0,0 1 0 0 0,1-1 0 0 0,-1 0 0 0 0,1 0 0 0 0,0 0-1 0 0,0 0 1 0 0,1-1 0 0 0,0 1 0 0 0,-1-1 0 0 0,2 1 0 0 0,-1-1 0 0 0,0 0 0 0 0,1 0-1 0 0,0 0 1 0 0,0-1 0 0 0,0 1 0 0 0,0-1 0 0 0,0 0 0 0 0,1 0 0 0 0,-1 0-1 0 0,1-1 1 0 0,0 0 0 0 0,0 0 0 0 0,0 0 0 0 0,0 0 0 0 0,0-1 0 0 0,0 0 0 0 0,1 0-1 0 0,-1 0 1 0 0,5 0-50 0 0,-6-1 88 0 0,0 0 0 0 0,0 0 1 0 0,0 0-1 0 0,0-1 0 0 0,0 1 0 0 0,-1-1 0 0 0,1 0 0 0 0,0 0 0 0 0,-1 0 0 0 0,1 0 0 0 0,0-1 0 0 0,-1 0 0 0 0,1 1 0 0 0,-1-1 0 0 0,0-1 0 0 0,0 1 0 0 0,0 0 1 0 0,0-1-1 0 0,0 1 0 0 0,0-1 0 0 0,-1 0 0 0 0,1 0 0 0 0,-1 0 0 0 0,0 0 0 0 0,0-1 0 0 0,0 1-88 0 0,6-12 46 0 0,-2 0 0 0 0,0 0 0 0 0,-1 0 0 0 0,0-1 0 0 0,-1 1 0 0 0,-1-1 1 0 0,0 0-1 0 0,-1 0 0 0 0,-1-1 0 0 0,-1 1 0 0 0,0 0 0 0 0,-1 0 0 0 0,-2-8-46 0 0,2 17-138 0 0,0 0 0 0 0,-1 0 1 0 0,1 0-1 0 0,-2 0 0 0 0,1 0 0 0 0,-1 1 0 0 0,0-1 0 0 0,0 1 1 0 0,-1 0-1 0 0,0-1 0 0 0,0 2 0 0 0,-3-5 138 0 0,-16-13-4025 0 0,-2 2-4883 0 0,14 13 486 0 0</inkml:trace>
  <inkml:trace contextRef="#ctx0" brushRef="#br0" timeOffset="853.177">1647 154 7602 0 0,'0'0'2279'0'0,"0"0"-387"0"0,0 0-319 0 0,0 0-48 0 0,0 0-58 0 0,0 0-119 0 0,0 0-214 0 0,0 0-260 0 0,0 0-197 0 0,0 0-149 0 0,0 0-108 0 0,0 0-80 0 0,0 0-58 0 0,0 0-34 0 0,0 12 745 0 0,27 249 1667 0 0,-13 36-2310 0 0,-23-46-267 0 0,8-194-187 0 0,1-56 60 0 0,0-1-3 0 0,0 0-25 0 0,0 0-34 0 0,0 0-53 0 0,1-13-795 0 0,9-20-622 0 0,3-12-2214 0 0,-4 17-2885 0 0,-4 16-3112 0 0</inkml:trace>
  <inkml:trace contextRef="#ctx0" brushRef="#br0" timeOffset="1102.858">1391 578 11058 0 0,'0'0'1537'0'0,"0"0"-529"0"0,0 0-292 0 0,0 0 67 0 0,0 0 166 0 0,0 0 58 0 0,0 0-48 0 0,0 0-100 0 0,0 0-100 0 0,0 0-103 0 0,35-3-104 0 0,111-7-109 0 0,78-13-1217 0 0,-175 17-3792 0 0,-35 6-6419 0 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28.5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78 767 280 0 0,'0'0'1210'0'0,"0"0"-310"0"0,0 0-164 0 0,0 0 55 0 0,0 0 126 0 0,0 0 12 0 0,0 0-132 0 0,0 0-235 0 0,0 0-272 0 0,0 0-199 0 0,0 0-24 0 0,9 16 1137 0 0,4 172 2970 0 0,-10 16-3590 0 0,-3-182-469 0 0,-1-1 1 0 0,-1 0-1 0 0,0 1 0 0 0,-2-1 0 0 0,0 0 0 0 0,-1-1 0 0 0,-1 1 1 0 0,-2-1-1 0 0,0 0 0 0 0,0-1 0 0 0,-6 8-115 0 0,-23-1 2486 0 0,33-81-1539 0 0,7 32-909 0 0,0 0 1 0 0,2 0 0 0 0,0 1-1 0 0,2-1 1 0 0,0 1-1 0 0,1 0 1 0 0,1 1-1 0 0,10-16-38 0 0,-2 0-7 0 0,19-41 3 0 0,2 2-1 0 0,4 2 0 0 0,4 1 0 0 0,42-51 5 0 0,-59 88 43 0 0,0 2-1 0 0,3 2 0 0 0,1 1 1 0 0,1 1-1 0 0,1 2 1 0 0,2 1-1 0 0,0 2 1 0 0,2 2-1 0 0,37-16-42 0 0,-63 33 38 0 0,-1 0 1 0 0,1 1-1 0 0,0 1 0 0 0,1 0 0 0 0,-1 1 1 0 0,1 0-1 0 0,-1 1 0 0 0,1 0 1 0 0,0 2-1 0 0,5-1-38 0 0,-16 3 28 0 0,-1 1 0 0 0,1-1 0 0 0,-1 1 0 0 0,1-1 0 0 0,-1 1 0 0 0,0 0 0 0 0,0 0 1 0 0,0 0-1 0 0,-1 0 0 0 0,1 0 0 0 0,-1 0 0 0 0,1 0 0 0 0,-1 0 0 0 0,0 1 0 0 0,0-1 0 0 0,-1 1 0 0 0,1-1 0 0 0,-1 1 1 0 0,1-1-1 0 0,-1 1 0 0 0,0-1 0 0 0,0 1 0 0 0,-1-1 0 0 0,1 0 0 0 0,-1 1 0 0 0,0-1 0 0 0,0 1 0 0 0,0-1 1 0 0,0 0-1 0 0,-1 2-28 0 0,-11 39 94 0 0,-1 0 1 0 0,-3-1-1 0 0,-1-1 0 0 0,-2-1 1 0 0,-2 0-1 0 0,-1-2 1 0 0,-2-1-1 0 0,-2 0 1 0 0,-2-2-1 0 0,-1-2 1 0 0,-5 3-95 0 0,30-31 0 0 0,-22 27-25 0 0,-2-1-1 0 0,-1-2 1 0 0,-2-1-1 0 0,-1-1 1 0 0,-12 7 25 0 0,-4-12-150 0 0,48-22 71 0 0,1-1 0 0 0,-1 0 0 0 0,0 1 0 0 0,-1-1 0 0 0,1 1 0 0 0,0-1 0 0 0,0 0 0 0 0,0 0 0 0 0,0 0 0 0 0,0 0 1 0 0,0 0-1 0 0,0 0 0 0 0,0 0 0 0 0,0 0 0 0 0,0 0 0 0 0,0 0 0 0 0,0-1 0 0 0,0 1 0 0 0,0 0 0 0 0,0-1 1 0 0,0 1-1 0 0,0 0 0 0 0,0-1 0 0 0,0 0 0 0 0,0 1 0 0 0,0-1 0 0 0,0 1 0 0 0,0-1 0 0 0,1 0 0 0 0,-1 0 0 0 0,0 0 1 0 0,0 1-1 0 0,1-1 0 0 0,-1 0 0 0 0,1 0 0 0 0,-1 0 0 0 0,1 0 0 0 0,-1 0 0 0 0,1 0 0 0 0,0 0 0 0 0,-1 0 0 0 0,1 0 1 0 0,0 0-1 0 0,0-1 79 0 0,-1-26-9057 0 0,1 19 702 0 0</inkml:trace>
  <inkml:trace contextRef="#ctx0" brushRef="#br0" timeOffset="612.319">929 1041 1256 0 0,'0'0'1897'0'0,"0"0"-661"0"0,0 0-68 0 0,0 0 256 0 0,0 0 186 0 0,0 0-41 0 0,0 0-188 0 0,0 0-223 0 0,0 0-221 0 0,0 0-143 0 0,0 0-82 0 0,34-23-47 0 0,105-71-63 0 0,-52 18 411 0 0,-68 59-871 0 0,0 0-1 0 0,-1-2 0 0 0,-2 0 1 0 0,1-1-1 0 0,-2 0 1 0 0,-1-1-1 0 0,-1-1 0 0 0,0-1 1 0 0,-2 1-1 0 0,-1-2 0 0 0,0 1 1 0 0,-2-2-1 0 0,-1 1 0 0 0,-1-1 1 0 0,-1 0-1 0 0,0-6-141 0 0,-5 27 23 0 0,0 1-1 0 0,0-1 0 0 0,0 1 0 0 0,-1-1 1 0 0,1 1-1 0 0,-1-1 0 0 0,0 1 1 0 0,0 0-1 0 0,0-1 0 0 0,-1 1 1 0 0,1 0-1 0 0,-1 0 0 0 0,0 0 0 0 0,0 0 1 0 0,0 0-1 0 0,0 0 0 0 0,0 0 1 0 0,-1 1-1 0 0,1-1 0 0 0,-1 1 1 0 0,0 0-1 0 0,1-1 0 0 0,-1 1 0 0 0,0 1 1 0 0,0-1-1 0 0,-1 0 0 0 0,1 1 1 0 0,0-1-1 0 0,0 1 0 0 0,-1 0 1 0 0,1 0-1 0 0,-1 1 0 0 0,-3-1-22 0 0,-1-1 12 0 0,-1 2-1 0 0,0-1 1 0 0,1 1 0 0 0,-1 1-1 0 0,0-1 1 0 0,1 2-1 0 0,-1-1 1 0 0,1 1 0 0 0,-1 0-1 0 0,1 1 1 0 0,0 0-1 0 0,-1 0 1 0 0,-3 3-12 0 0,1-1-3 0 0,1 0 0 0 0,0 1 0 0 0,0 0 0 0 0,0 0 0 0 0,0 1 0 0 0,1 0 0 0 0,0 1 0 0 0,1 0 1 0 0,0 1-1 0 0,0-1 0 0 0,1 2 0 0 0,0-1 0 0 0,0 1 0 0 0,1 0 0 0 0,1 0 0 0 0,-1 0 0 0 0,2 1 0 0 0,-1 0 0 0 0,2 0 0 0 0,-1 0 0 0 0,2 1 0 0 0,-1-1 0 0 0,1 1 0 0 0,1 5 3 0 0,1-14 3 0 0,1 0-1 0 0,0 0 0 0 0,0 1 1 0 0,1-1-1 0 0,-1 0 0 0 0,1-1 0 0 0,-1 1 1 0 0,1 0-1 0 0,0 0 0 0 0,0-1 0 0 0,0 1 1 0 0,0-1-1 0 0,1 0 0 0 0,-1 1 1 0 0,0-1-1 0 0,1 0 0 0 0,0 0 0 0 0,0-1 1 0 0,-1 1-1 0 0,1 0 0 0 0,0-1 1 0 0,0 0-1 0 0,0 0 0 0 0,1 0 0 0 0,-1 0 1 0 0,3 0-3 0 0,87 13 178 0 0,174-2 367 0 0,-265-12-528 0 0,0 1 0 0 0,0-1 0 0 0,0 0-1 0 0,0 1 1 0 0,-1-1 0 0 0,1 1 0 0 0,0-1-1 0 0,0 1 1 0 0,-1 0 0 0 0,1 0 0 0 0,0 0 0 0 0,-1 0-1 0 0,1 0 1 0 0,-1 0 0 0 0,1 0 0 0 0,-1 0-1 0 0,1 1 1 0 0,-1-1 0 0 0,0 1 0 0 0,0-1 0 0 0,0 1-1 0 0,0-1 1 0 0,0 1 0 0 0,0-1 0 0 0,0 1-1 0 0,0 0 1 0 0,-1 0 0 0 0,1-1 0 0 0,-1 1 0 0 0,1 0-1 0 0,-1 0 1 0 0,0 0 0 0 0,1 0 0 0 0,-1 0-1 0 0,0 0 1 0 0,0-1 0 0 0,-1 1 0 0 0,1 0 0 0 0,0 0-1 0 0,-1 0 1 0 0,1 0 0 0 0,-1 0 0 0 0,1-1-1 0 0,-1 1 1 0 0,-1 1-17 0 0,-39 82 630 0 0,40-83-633 0 0,-79 143 207 0 0,78-103-548 0 0,54-30-2229 0 0,5-34-5872 0 0,-43 14 3275 0 0,-1 0-1167 0 0</inkml:trace>
  <inkml:trace contextRef="#ctx0" brushRef="#br0" timeOffset="885.453">1856 686 6073 0 0,'0'0'1585'0'0,"0"0"-180"0"0,0 0-115 0 0,0 0-33 0 0,0 0-59 0 0,0 0-154 0 0,-26 33-214 0 0,-77 103-205 0 0,65-60 52 0 0,38-67-571 0 0,-1-5-42 0 0,0 0-1 0 0,1 1 0 0 0,0-1 1 0 0,0 0-1 0 0,0 0 1 0 0,0 0-1 0 0,0 0 0 0 0,1 0 1 0 0,0 0-1 0 0,0 0 1 0 0,0 0-1 0 0,0 0 0 0 0,1 0 1 0 0,0 0-1 0 0,-1-1 1 0 0,1 1-1 0 0,1 0 0 0 0,-1-1 1 0 0,0 0-1 0 0,1 1 1 0 0,0-1-1 0 0,0 0 0 0 0,-1-1 1 0 0,2 1-1 0 0,-1 0 1 0 0,0-1-1 0 0,1 0 0 0 0,-1 1 1 0 0,1-1-1 0 0,-1-1 1 0 0,1 1-1 0 0,0-1 0 0 0,0 1 1 0 0,0-1-1 0 0,0 0 1 0 0,0 0-1 0 0,4 0-63 0 0,4-1 175 0 0,0 1-1 0 0,0-2 1 0 0,0 0 0 0 0,1 0-1 0 0,-1-1 1 0 0,-1-1-1 0 0,1 0 1 0 0,0 0 0 0 0,-1-1-1 0 0,1-1 1 0 0,-1 0 0 0 0,0 0-1 0 0,-1-1 1 0 0,1 0 0 0 0,-1-1-1 0 0,-1 0 1 0 0,1-1 0 0 0,-1 0-1 0 0,0-1 1 0 0,-1 0-1 0 0,0 0 1 0 0,6-9-175 0 0,-10 13 32 0 0,0-1 0 0 0,0 0 1 0 0,0 0-1 0 0,-1 0 0 0 0,0 0 0 0 0,0 0 0 0 0,-1-1 0 0 0,0 1 0 0 0,0-1 0 0 0,0 1 1 0 0,-1-1-1 0 0,0 0 0 0 0,0 0 0 0 0,-1 0 0 0 0,1 1 0 0 0,-2-1 0 0 0,1 0 1 0 0,-1 0-1 0 0,0 0 0 0 0,0 0 0 0 0,-1 1 0 0 0,0-1 0 0 0,0 1 0 0 0,-1-1 0 0 0,1 1 1 0 0,-1 0-1 0 0,-1 0 0 0 0,1 0 0 0 0,-1 0 0 0 0,0 1 0 0 0,-5-6-32 0 0,1 5-105 0 0,-1-1-1 0 0,0 1 1 0 0,-1 1-1 0 0,0 0 1 0 0,1 0-1 0 0,-1 1 1 0 0,-1 0-1 0 0,1 1 0 0 0,0 0 1 0 0,-1 0-1 0 0,0 1 1 0 0,-10 0 105 0 0,-30 3-2734 0 0,5 11-3435 0 0,32-4-4720 0 0</inkml:trace>
  <inkml:trace contextRef="#ctx0" brushRef="#br0" timeOffset="1388.735">2416 767 7498 0 0,'0'0'1300'0'0,"0"0"-283"0"0,0 0-87 0 0,0 0 78 0 0,0 0 14 0 0,0 0-34 0 0,0 0-92 0 0,0 0-129 0 0,0 0-115 0 0,-32 4-120 0 0,-103 18-117 0 0,132-21-397 0 0,0-1 0 0 0,-1 0 0 0 0,1 1 0 0 0,0 0 0 0 0,-1 0 0 0 0,1 0 0 0 0,0 0 0 0 0,0 0-1 0 0,0 1 1 0 0,0 0 0 0 0,0-1 0 0 0,0 1 0 0 0,1 0 0 0 0,-1 0 0 0 0,1 1 0 0 0,-1-1 0 0 0,1 0 0 0 0,0 1 0 0 0,-1-1 0 0 0,1 1 0 0 0,0 1-18 0 0,-5 6 54 0 0,2-6-54 0 0,1 1 0 0 0,0 0 0 0 0,0-1 1 0 0,0 1-1 0 0,1 0 0 0 0,-1 1 0 0 0,1-1 1 0 0,0 1-1 0 0,1-1 0 0 0,-1 1 0 0 0,1 0 1 0 0,1 0-1 0 0,-1 0 0 0 0,1 0 0 0 0,0 0 1 0 0,0 0-1 0 0,0 1 0 0 0,1-1 0 0 0,0 0 1 0 0,0 0-1 0 0,1 1 0 0 0,0-1 0 0 0,0 0 1 0 0,0 0-1 0 0,1 0 0 0 0,0 0 0 0 0,0 0 1 0 0,1 0-1 0 0,-1-1 0 0 0,1 1 0 0 0,0-1 0 0 0,1 0 1 0 0,0 1-1 0 0,6 0 104 0 0,0-1-1 0 0,0 1 1 0 0,0-2 0 0 0,1 0 0 0 0,0 0 0 0 0,0-1 0 0 0,0 0-1 0 0,1-1 1 0 0,-1 0 0 0 0,0 0 0 0 0,1-2 0 0 0,-1 1 0 0 0,1-2-1 0 0,-1 1 1 0 0,1-2 0 0 0,-1 1 0 0 0,1-2 0 0 0,-1 1 0 0 0,0-1 0 0 0,0-1-1 0 0,-1 0 1 0 0,1-1 0 0 0,-1 0 0 0 0,0 0 0 0 0,0-1 0 0 0,0-1-1 0 0,-1 1 1 0 0,0-2 0 0 0,0 0-104 0 0,18-15 394 0 0,-1-1 1 0 0,-1-1-1 0 0,-1-1 0 0 0,-1-1 0 0 0,-2-1 1 0 0,-1-1-1 0 0,-1-1 0 0 0,3-10-394 0 0,-1-1 5 0 0,-2-1 0 0 0,-2 0 0 0 0,-1-1 0 0 0,-3-1 0 0 0,-2-1-1 0 0,-1 1 1 0 0,-3-2 0 0 0,-1 1 0 0 0,-1-38-5 0 0,-5 65-86 0 0,0-1 1 0 0,-2 0-1 0 0,0 1 1 0 0,-1-1-1 0 0,0 1 0 0 0,-2 0 1 0 0,0 0-1 0 0,-1 0 1 0 0,-1 1-1 0 0,-1 0 1 0 0,-3-6 85 0 0,8 19 0 0 0,0 0 0 0 0,0 0 0 0 0,-1 0 0 0 0,1 0 1 0 0,-1 0-1 0 0,0 1 0 0 0,1 0 0 0 0,-2-1 1 0 0,1 2-1 0 0,0-1 0 0 0,-1 0 0 0 0,1 1 0 0 0,-1 0 1 0 0,1 0-1 0 0,-1 0 0 0 0,0 1 0 0 0,0-1 1 0 0,0 1-1 0 0,0 0 0 0 0,0 1 0 0 0,0-1 1 0 0,0 1-1 0 0,-1 0 0 0 0,1 0 0 0 0,0 1 0 0 0,0 0 1 0 0,0-1-1 0 0,0 2 0 0 0,0-1 0 0 0,0 1 1 0 0,0-1-1 0 0,1 1 0 0 0,-1 0 0 0 0,1 1 1 0 0,-1-1-1 0 0,1 1 0 0 0,0 0 0 0 0,0 0 0 0 0,0 1 1 0 0,0-1-1 0 0,-3 4 0 0 0,-10 13 59 0 0,1 1-1 0 0,1 0 1 0 0,0 1 0 0 0,2 1-1 0 0,0 0 1 0 0,2 1 0 0 0,1 0-1 0 0,1 1 1 0 0,0 0 0 0 0,2 0-1 0 0,1 1 1 0 0,1-1 0 0 0,2 1-1 0 0,0 1 1 0 0,2-1 0 0 0,0 0-1 0 0,2 1 1 0 0,1-1 0 0 0,5 19-59 0 0,-5-22 54 0 0,2 0 1 0 0,1-1 0 0 0,1 0-1 0 0,0 0 1 0 0,2 0-1 0 0,1-1 1 0 0,0 0-1 0 0,2 0 1 0 0,0-2 0 0 0,1 1-1 0 0,1-1 1 0 0,1-1-1 0 0,1 0 1 0 0,4 3-55 0 0,41 23-812 0 0,-45-39-2998 0 0,-1-3-3651 0 0,-12-2-4076 0 0</inkml:trace>
  <inkml:trace contextRef="#ctx0" brushRef="#br0" timeOffset="1831.572">2933 574 10498 0 0,'0'0'1677'0'0,"0"0"-767"0"0,0 0-344 0 0,0 0 38 0 0,0 0 83 0 0,0 0-64 0 0,0 0-166 0 0,0 0-172 0 0,0 0-131 0 0,0 0-55 0 0,-1 35-29 0 0,-1 108-28 0 0,12-79 10 0 0,-4-55-27 0 0,-3-3 63 0 0,0-1-1 0 0,0 1 1 0 0,1-1-1 0 0,0 0 1 0 0,0 1 0 0 0,0-2-1 0 0,1 1 1 0 0,0 0-1 0 0,0-1 1 0 0,0 0 0 0 0,0 0-1 0 0,1-1 1 0 0,-1 1-1 0 0,1-1 1 0 0,0-1 0 0 0,0 1-1 0 0,0-1 1 0 0,0 0 0 0 0,0 0-1 0 0,1 0 1 0 0,-1-1-1 0 0,1 0 1 0 0,0 0-88 0 0,-1-2 158 0 0,0 1 0 0 0,1 0 0 0 0,-1-1 0 0 0,0 0 0 0 0,1-1 0 0 0,-1 0 0 0 0,0 0 0 0 0,0 0 0 0 0,0 0 0 0 0,-1-1 0 0 0,1 0 0 0 0,-1 0 0 0 0,1-1 0 0 0,-1 1 0 0 0,0-1 0 0 0,0 0 0 0 0,1-2-158 0 0,10-9 158 0 0,-1 0-1 0 0,-1-1 1 0 0,0 0-1 0 0,-1-1 1 0 0,-1-1 0 0 0,-1 0-1 0 0,0 0 1 0 0,-1-1-1 0 0,-1-1 1 0 0,-1 1 0 0 0,5-21-158 0 0,-6-51-2944 0 0,-11 82-6242 0 0,2 5-1868 0 0</inkml:trace>
  <inkml:trace contextRef="#ctx0" brushRef="#br0" timeOffset="2153.32">3819 586 13779 0 0,'0'0'1003'0'0,"0"0"-311"0"0,0 0 95 0 0,0 0 285 0 0,0 0 154 0 0,0 0-63 0 0,0 0-322 0 0,0 0-289 0 0,0 0-173 0 0,0 0-126 0 0,0 0-70 0 0,0 0-58 0 0,0 0-43 0 0,-23 2-48 0 0,-70 12 12 0 0,33 17 2 0 0,52-24-38 0 0,0-1-5 0 0,1 0 0 0 0,0 1 0 0 0,0-1 0 0 0,0 1-1 0 0,1 0 1 0 0,0 1 0 0 0,1 0 0 0 0,-1 0-1 0 0,2 0 1 0 0,-1 0 0 0 0,1 1 0 0 0,0-1 0 0 0,1 1-1 0 0,0 0 1 0 0,0 1 0 0 0,1-1 0 0 0,-1 7-5 0 0,3-9-2 0 0,0-1 1 0 0,0 0-1 0 0,1 0 1 0 0,-1 1-1 0 0,1-1 1 0 0,1 0-1 0 0,-1 0 1 0 0,1 0-1 0 0,0 0 1 0 0,0 0-1 0 0,1-1 1 0 0,0 1-1 0 0,0-1 1 0 0,0 1-1 0 0,1-1 1 0 0,-1 0-1 0 0,1-1 0 0 0,0 1 1 0 0,1 0-1 0 0,-1-1 1 0 0,1 0-1 0 0,3 2 2 0 0,0 0-68 0 0,-1 0 0 0 0,1 0 0 0 0,1-1-1 0 0,-1 0 1 0 0,1-1 0 0 0,-1 0-1 0 0,1 0 1 0 0,0-1 0 0 0,1 0 0 0 0,-1 0-1 0 0,0-1 1 0 0,1 0 0 0 0,0-1-1 0 0,-1 0 1 0 0,1-1 0 0 0,-1 0 0 0 0,1 0-1 0 0,0-1 1 0 0,-1-1 0 0 0,1 1-1 0 0,-1-1 1 0 0,1-1 0 0 0,-1 0 0 0 0,0 0-1 0 0,0-1 1 0 0,0 0 0 0 0,-1 0-1 0 0,1-1 1 0 0,-1-1 0 0 0,0 1-1 0 0,-1-1 1 0 0,1 0 0 0 0,-1-1 0 0 0,1-1 68 0 0,-1 1-680 0 0,19-23-2756 0 0,-8 10-2931 0 0,-9 7-3152 0 0</inkml:trace>
  <inkml:trace contextRef="#ctx0" brushRef="#br0" timeOffset="2397.347">4306 181 8602 0 0,'0'0'6317'0'0,"0"0"-4412"0"0,0 0-1263 0 0,0 0 12 0 0,0 0 141 0 0,0 0 113 0 0,0 0-27 0 0,0 0-138 0 0,0 0-124 0 0,-11 36-71 0 0,-36 115-49 0 0,-15 105 803 0 0,54-211-1344 0 0,2 1 0 0 0,2 1 1 0 0,2-1-1 0 0,2 0 1 0 0,2 5 41 0 0,14 14 79 0 0,4-42-3268 0 0,12-22-9777 0 0,-29-5 4835 0 0</inkml:trace>
  <inkml:trace contextRef="#ctx0" brushRef="#br0" timeOffset="2647.677">3800 513 13987 0 0,'0'0'791'0'0,"0"0"-267"0"0,0 0 71 0 0,0 0 188 0 0,0 0 81 0 0,0 0-25 0 0,33 0-114 0 0,106 3-134 0 0,-41-4-76 0 0,0-4 0 0 0,56-12-515 0 0,-22 1-8613 0 0,-116 13-2415 0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33.48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349 36 5385 0 0,'0'0'1404'0'0,"0"0"-181"0"0,0 0 91 0 0,0 0 218 0 0,0 0 238 0 0,0 0 48 0 0,0 0-187 0 0,0 0-280 0 0,0 0-302 0 0,0 0-201 0 0,0 0-138 0 0,1-6-102 0 0,3-17-66 0 0,-3 17-62 0 0,-1 6-35 0 0,0 0-41 0 0,0 0-64 0 0,0 0-78 0 0,0 0-65 0 0,0 16 120 0 0,14 180 882 0 0,-15 128-547 0 0,-5-272-646 0 0,-3 0-1 0 0,-3 0 0 0 0,-1-2 1 0 0,-14 32-6 0 0,24-69-1219 0 0,-6 16 3358 0 0,5-25-6891 0 0,3-14-9071 0 0,1 5 5975 0 0</inkml:trace>
  <inkml:trace contextRef="#ctx0" brushRef="#br0" timeOffset="248.15">1 513 10586 0 0,'0'0'634'0'0,"0"0"-272"0"0,0 0 67 0 0,0 0 401 0 0,0 0 259 0 0,0 0 83 0 0,0 0-63 0 0,0 0-135 0 0,0 0-167 0 0,39 5-195 0 0,126 16-155 0 0,-29-24 133 0 0,-102-4-501 0 0,176-44-454 0 0,-165 35-1646 0 0,-31 6-7733 0 0,-12 10 2124 0 0</inkml:trace>
  <inkml:trace contextRef="#ctx0" brushRef="#br0" timeOffset="1216.032">613 760 0 0 0,'0'0'863'0'0,"0"0"312"0"0,0 0 210 0 0,0 0 138 0 0,0 0 80 0 0,0 0-49 0 0,0 0-122 0 0,0 0-181 0 0,0 0-141 0 0,0 0-87 0 0,35-1-102 0 0,109-6-74 0 0,-79-9 301 0 0,-56 9-824 0 0,0 2-36 0 0,0 0 0 0 0,0-1 0 0 0,0 0 0 0 0,-1 0 0 0 0,1-1-1 0 0,-2 0 1 0 0,1-1 0 0 0,-1 1 0 0 0,0-2 0 0 0,0 1 0 0 0,-1-1 0 0 0,1-3-288 0 0,-3 4 136 0 0,-1 1 0 0 0,0-1 0 0 0,0-1 0 0 0,-1 1 0 0 0,0 0 0 0 0,-1 0 0 0 0,0-1 0 0 0,0 1 0 0 0,-1-1 0 0 0,0 1 0 0 0,0-1 0 0 0,-1 0-136 0 0,0 5-31 0 0,-1 1 0 0 0,1 0 0 0 0,-1 0 0 0 0,0 1 0 0 0,0-1-1 0 0,0 0 1 0 0,0 1 0 0 0,0-1 0 0 0,0 1 0 0 0,-1-1 0 0 0,1 1 0 0 0,-1 0 0 0 0,1 0 0 0 0,-1 0 0 0 0,0 0 0 0 0,0 1 0 0 0,0-1 0 0 0,0 1-1 0 0,0 0 1 0 0,0 0 0 0 0,0 0 0 0 0,-1 0 0 0 0,1 0 0 0 0,0 1 0 0 0,-1 0 0 0 0,1-1 0 0 0,0 1 0 0 0,-1 0 0 0 0,1 1 0 0 0,0-1 0 0 0,-1 0 0 0 0,1 1-1 0 0,0 0 1 0 0,0 0 0 0 0,0 0 0 0 0,-1 0 0 0 0,1 0 0 0 0,0 1 0 0 0,0 0 0 0 0,0 0 31 0 0,-14 7-72 0 0,0 1 0 0 0,1 1 0 0 0,0 1 0 0 0,1 0 0 0 0,0 1 0 0 0,1 1 0 0 0,0 0 1 0 0,2 1-1 0 0,-1 0 0 0 0,2 1 0 0 0,0 0 0 0 0,1 1 0 0 0,0 0 0 0 0,2 1 0 0 0,-4 9 72 0 0,10-22 14 0 0,1 0 0 0 0,-1 0 1 0 0,1 1-1 0 0,0-1 0 0 0,0 1 0 0 0,1-1 0 0 0,-1 0 1 0 0,1 1-1 0 0,1-1 0 0 0,-1 1 0 0 0,1-1 0 0 0,0 1 0 0 0,0-1 1 0 0,0 0-1 0 0,1 0 0 0 0,0 0 0 0 0,0 0 0 0 0,0 0 1 0 0,0 0-1 0 0,1 0 0 0 0,0 0 0 0 0,0-1 0 0 0,0 0 0 0 0,1 1 1 0 0,-1-1-1 0 0,1 0 0 0 0,0-1 0 0 0,0 1 0 0 0,1-1 1 0 0,-1 0-1 0 0,1 0 0 0 0,-1 0 0 0 0,1 0 0 0 0,0-1 1 0 0,0 0-1 0 0,0 0 0 0 0,0 0 0 0 0,1-1 0 0 0,-1 0 0 0 0,0 0 1 0 0,1 0-1 0 0,-1-1 0 0 0,1 1 0 0 0,0-1-14 0 0,23 0 134 0 0,0-1-1 0 0,0-2 1 0 0,0 0-1 0 0,0-2 1 0 0,-1-1-1 0 0,0-1 1 0 0,0-2-1 0 0,-1-1 1 0 0,0-1-1 0 0,-1-1 1 0 0,0-1-1 0 0,-1-1 1 0 0,0-2-1 0 0,-1 0 1 0 0,-1-2-1 0 0,-1 0 1 0 0,11-13-134 0 0,3-2 26 0 0,-1-2 0 0 0,-2-2-1 0 0,-2-1 1 0 0,-1-1 0 0 0,-2-2 0 0 0,19-36-26 0 0,-39 64-21 0 0,-1 0 0 0 0,0-1 1 0 0,-1 1-1 0 0,-1-1 1 0 0,0-1-1 0 0,0 1 0 0 0,-2-1 1 0 0,0 0-1 0 0,0 0 1 0 0,-2 0-1 0 0,1-10 21 0 0,-3 23-21 0 0,0 0 0 0 0,0 1-1 0 0,0-1 1 0 0,0 0 0 0 0,-1 1 0 0 0,1-1 0 0 0,-1 0 0 0 0,1 1-1 0 0,-1 0 1 0 0,1-1 0 0 0,-1 1 0 0 0,0 0 0 0 0,1 0 0 0 0,-1 0-1 0 0,0 0 1 0 0,0 0 0 0 0,0 0 0 0 0,0 0 0 0 0,0 1-1 0 0,0-1 1 0 0,0 1 0 0 0,0-1 0 0 0,0 1 0 0 0,0 0 0 0 0,0 0-1 0 0,0 0 1 0 0,0 0 0 0 0,0 0 0 0 0,0 1 0 0 0,0-1 0 0 0,0 0-1 0 0,0 1 1 0 0,0 0 0 0 0,0-1 0 0 0,0 1 0 0 0,0 0 0 0 0,0 0-1 0 0,0 0 1 0 0,0 0 0 0 0,1 0 0 0 0,-1 1 0 0 0,1-1-1 0 0,-1 0 1 0 0,1 1 0 0 0,-1-1 0 0 0,1 1 0 0 0,0 0 0 0 0,-1-1-1 0 0,1 2 22 0 0,-15 13-22 0 0,0 1 0 0 0,2 0 1 0 0,0 1-1 0 0,1 0 0 0 0,1 1 0 0 0,1 1 0 0 0,0 0 0 0 0,2 0 0 0 0,0 1 0 0 0,1 0 0 0 0,1 0 0 0 0,1 1 0 0 0,1 0 0 0 0,1 0 0 0 0,1 1 0 0 0,1-1 0 0 0,1 1 0 0 0,1-1 0 0 0,2 17 22 0 0,-1-32 12 0 0,0 1-1 0 0,0-1 1 0 0,1 1 0 0 0,0-1-1 0 0,0 0 1 0 0,1 1 0 0 0,0-1-1 0 0,0-1 1 0 0,0 1 0 0 0,1 0-1 0 0,0-1 1 0 0,1 0-1 0 0,-1 0 1 0 0,1 0 0 0 0,0 0-1 0 0,1-1 1 0 0,-1 0 0 0 0,1 0-1 0 0,0 0 1 0 0,0-1 0 0 0,1 0-1 0 0,-1 0 1 0 0,1 0 0 0 0,0-1-1 0 0,0 0 1 0 0,0-1 0 0 0,0 1-1 0 0,1-2 1 0 0,-1 1 0 0 0,1-1-1 0 0,-1 0 1 0 0,1 0-1 0 0,-1-1 1 0 0,4 0-12 0 0,5 0 90 0 0,-1 0 0 0 0,0-1-1 0 0,0-1 1 0 0,0 0 0 0 0,0-1-1 0 0,0-1 1 0 0,-1-1 0 0 0,1 0 0 0 0,-1 0-1 0 0,0-2 1 0 0,5-2-90 0 0,7-6 79 0 0,0-1-1 0 0,-2 0 1 0 0,0-2-1 0 0,0-1 1 0 0,-2-1 0 0 0,0-1-1 0 0,-2-1 1 0 0,0 0-1 0 0,-2-2 1 0 0,0 0 0 0 0,-2-1-1 0 0,0-1 1 0 0,-2 0-1 0 0,-1-1 1 0 0,-1-1 0 0 0,-1 0-1 0 0,5-22-78 0 0,10-145-330 0 0,-25 192 315 0 0,-1 1 0 0 0,0-1 0 0 0,0 1 0 0 0,0-1 0 0 0,0 1 0 0 0,-1-1 0 0 0,1 1 0 0 0,-1-1 0 0 0,1 1 0 0 0,-1 0 0 0 0,0-1 0 0 0,0 1 0 0 0,0 0 0 0 0,0-1 0 0 0,-1 1 0 0 0,1 0 0 0 0,-1 0 0 0 0,1 0 0 0 0,-1 0 0 0 0,0 0 0 0 0,1 1 0 0 0,-1-1 0 0 0,0 0 0 0 0,0 1 0 0 0,0-1 0 0 0,0 1 1 0 0,-1 0-1 0 0,1 0 0 0 0,0 0 0 0 0,-1 0 0 0 0,1 0 0 0 0,0 0 0 0 0,-1 1 0 0 0,1-1 0 0 0,-1 1 0 0 0,1-1 0 0 0,-1 1 0 0 0,1 0 0 0 0,-1 0 0 0 0,1 0 0 0 0,-1 0 0 0 0,1 1 0 0 0,-1-1 0 0 0,1 1 0 0 0,-1 0 0 0 0,1-1 0 0 0,-1 1 0 0 0,1 0 0 0 0,0 0 0 0 0,-2 1 15 0 0,-3 2-7 0 0,0 0 0 0 0,0 0-1 0 0,0 1 1 0 0,0-1-1 0 0,1 2 1 0 0,-1-1 0 0 0,1 1-1 0 0,1 0 1 0 0,-1 0-1 0 0,1 0 1 0 0,0 1 0 0 0,1 0-1 0 0,-1 0 1 0 0,1 0-1 0 0,1 0 1 0 0,-1 1 0 0 0,1 0-1 0 0,0-1 1 0 0,1 2 7 0 0,-29 156 86 0 0,31-160-84 0 0,-4 26 45 0 0,1 1 0 0 0,2 0 1 0 0,1-1-1 0 0,2 1 1 0 0,1-1-1 0 0,1 1 1 0 0,1-1-1 0 0,10 27-47 0 0,52 77 111 0 0,-57-121-162 0 0,48 48-977 0 0,-43-60-4433 0 0,-11-2-5015 0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35.4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17 691 3681 0 0,'0'0'979'0'0,"0"0"-213"0"0,0 0 131 0 0,0 0 298 0 0,0 0 220 0 0,0 0 98 0 0,0 0-55 0 0,0 0-134 0 0,0 0-109 0 0,0 0-120 0 0,0 0-76 0 0,0 0-79 0 0,0 0-62 0 0,0 5-48 0 0,-10 78 2168 0 0,8-75-2932 0 0,0 0-1 0 0,1 0 0 0 0,0-1 0 0 0,1 1 0 0 0,0 0 1 0 0,0 0-1 0 0,1 0 0 0 0,0 0 0 0 0,0 0 0 0 0,1-1 1 0 0,0 1-1 0 0,0 0 0 0 0,1-1 0 0 0,0 1 0 0 0,0-1 0 0 0,0 0 1 0 0,2 2-66 0 0,0-3 86 0 0,-1 0 0 0 0,1-1 0 0 0,0 1 0 0 0,0-1-1 0 0,1 0 1 0 0,-1 0 0 0 0,1-1 0 0 0,0 1 0 0 0,1-1 0 0 0,-1-1 0 0 0,1 1 0 0 0,0-1 0 0 0,-1 0 0 0 0,1-1 0 0 0,0 1 0 0 0,1-2 0 0 0,-1 1 0 0 0,0-1 0 0 0,1 0 0 0 0,-1 0 0 0 0,0-1 0 0 0,1 0 0 0 0,5 0-86 0 0,3-2 140 0 0,0-1 0 0 0,0 0 0 0 0,0-1 0 0 0,0-1 0 0 0,0 0 0 0 0,-1-1 0 0 0,0-1-1 0 0,0 0 1 0 0,-1-1 0 0 0,3-3-140 0 0,-2 2 46 0 0,0 0 0 0 0,-1-1-1 0 0,0-1 1 0 0,-1 0-1 0 0,0-1 1 0 0,-1 0 0 0 0,-1-1-1 0 0,0 0 1 0 0,0-1-1 0 0,-1 0 1 0 0,-1-1 0 0 0,0 0-1 0 0,-1-1 1 0 0,-1 0-1 0 0,-1 0 1 0 0,0 0 0 0 0,-1-1-1 0 0,0 1 1 0 0,-2-1-1 0 0,0-1 1 0 0,0-3-46 0 0,-4 18-22 0 0,1 0 0 0 0,0 0 0 0 0,-1 0 1 0 0,0 0-1 0 0,0 0 0 0 0,0 0 0 0 0,0 0 0 0 0,0 0 0 0 0,0 1 1 0 0,-1-1-1 0 0,0 1 0 0 0,1-1 0 0 0,-1 1 0 0 0,0-1 0 0 0,0 1 0 0 0,0 0 1 0 0,0 0-1 0 0,-1 0 0 0 0,1 0 0 0 0,-1 0 0 0 0,1 0 0 0 0,-1 1 1 0 0,0-1 21 0 0,-20-4-2567 0 0,-2 13-3523 0 0,19-3-5123 0 0</inkml:trace>
  <inkml:trace contextRef="#ctx0" brushRef="#br0" timeOffset="523.99">1050 541 5505 0 0,'0'0'3104'0'0,"0"0"-925"0"0,0 0-455 0 0,0 0-145 0 0,0 0-107 0 0,0 0-142 0 0,0 0-178 0 0,0 0-184 0 0,0 0-175 0 0,0 0-148 0 0,0 0-133 0 0,0 0-82 0 0,0 0-102 0 0,-11-6-68 0 0,-37-17-30 0 0,7 24 255 0 0,32 4-411 0 0,7-3-71 0 0,0 0 0 0 0,0 0 0 0 0,0 0 0 0 0,1 0 0 0 0,-1 0 0 0 0,1 0 0 0 0,-1 1 0 0 0,1-1 0 0 0,0 0 0 0 0,0 1 0 0 0,0-1 0 0 0,0 1 0 0 0,0-1-1 0 0,1 1 1 0 0,-1 0 0 0 0,1-1 0 0 0,0 1 0 0 0,0 0 0 0 0,-1-1 0 0 0,2 1 0 0 0,-1 2-3 0 0,-1 2 37 0 0,0 1-14 0 0,0 0 0 0 0,0 0 0 0 0,0 0 0 0 0,1 0 0 0 0,0 0 0 0 0,1 0 0 0 0,0 0 0 0 0,0 0 0 0 0,1 0 0 0 0,0 0 0 0 0,0 0 0 0 0,1 0 0 0 0,0-1 0 0 0,0 0 0 0 0,1 1 0 0 0,-1-1 0 0 0,2 0 0 0 0,-1-1 0 0 0,1 1 0 0 0,0-1 0 0 0,5 5-23 0 0,69 46 538 0 0,-72-53-489 0 0,0 0 0 0 0,-1 1-1 0 0,0-1 1 0 0,0 1 0 0 0,0 0-1 0 0,0 1 1 0 0,-1-1 0 0 0,0 1 0 0 0,0 0-1 0 0,-1 1 1 0 0,1-1 0 0 0,-1 1-1 0 0,-1 0 1 0 0,1 0 0 0 0,-1 0-1 0 0,-1 0 1 0 0,1 0 0 0 0,-1 1-1 0 0,0-1 1 0 0,0 3-49 0 0,-2-5 40 0 0,0 1 0 0 0,0-1 0 0 0,0 0 0 0 0,-1 1 0 0 0,0-1 0 0 0,0 0 0 0 0,0 0 0 0 0,-1 0 0 0 0,1 1 0 0 0,-1-2 0 0 0,0 1 0 0 0,-1 0 0 0 0,1 0 0 0 0,-1-1 0 0 0,0 1 0 0 0,0-1 0 0 0,-1 0 0 0 0,1 0 0 0 0,-1 0 0 0 0,0 0 0 0 0,0-1 0 0 0,-2 2-40 0 0,-5 4 8 0 0,0 0-1 0 0,-1-1 1 0 0,0 0-1 0 0,0-1 1 0 0,-1-1 0 0 0,0 0-1 0 0,0 0 1 0 0,0-1-1 0 0,-1-1 1 0 0,0-1-1 0 0,1 0 1 0 0,-1 0-1 0 0,-1-1 1 0 0,1-1 0 0 0,-4 0-8 0 0,16-1-62 0 0,0-1 1 0 0,0 1 0 0 0,1 0 0 0 0,-1 0 0 0 0,0-1 0 0 0,1 1 0 0 0,-1-1 0 0 0,0 1 0 0 0,1-1 0 0 0,-1 0-1 0 0,1 0 1 0 0,-1 0 0 0 0,1 0 0 0 0,-1 0 0 0 0,1 0 0 0 0,0 0 0 0 0,-1 0 0 0 0,1 0 0 0 0,0-1 0 0 0,0 1 0 0 0,0 0-1 0 0,0-1 1 0 0,0 1 0 0 0,0-1 0 0 0,0 1 0 0 0,1-1 0 0 0,-1 0 0 0 0,0 1 0 0 0,1-1 0 0 0,-1-1 61 0 0,-3-15-3595 0 0,3 0-3768 0 0,1 10-3888 0 0</inkml:trace>
  <inkml:trace contextRef="#ctx0" brushRef="#br0" timeOffset="1097.422">1416 67 4089 0 0,'0'0'3083'0'0,"0"0"-885"0"0,0 0-214 0 0,0 0 25 0 0,0 0-63 0 0,0 0-230 0 0,0 0-373 0 0,0 0-387 0 0,0 0-292 0 0,0 0-188 0 0,0 0-78 0 0,0 0-5 0 0,0 0 14 0 0,8-5 5 0 0,101-32 1051 0 0,-84 34-1181 0 0,50-7 352 0 0,2 3 0 0 0,-1 4 0 0 0,10 3-634 0 0,-82-1 17 0 0,-1 1-1 0 0,1 0 0 0 0,-1-1 0 0 0,1 1 0 0 0,0 0 0 0 0,-1 1 0 0 0,1-1 0 0 0,-1 1 0 0 0,1-1 0 0 0,-1 1 0 0 0,1 0 0 0 0,-1 1 0 0 0,1-1 0 0 0,-1 0 0 0 0,0 1 0 0 0,0 0 0 0 0,0 0 0 0 0,0 0 0 0 0,0 0 0 0 0,0 0 0 0 0,0 1 0 0 0,-1-1 0 0 0,1 1 0 0 0,-1-1 0 0 0,0 1 0 0 0,1 0 0 0 0,-1 0 0 0 0,-1 0 0 0 0,1 1 0 0 0,0-1 0 0 0,-1 0 1 0 0,0 1-1 0 0,1-1 0 0 0,-1 0 0 0 0,-1 1 0 0 0,1 0 0 0 0,0-1 0 0 0,-1 1 0 0 0,0-1 0 0 0,0 1 0 0 0,0 0 0 0 0,0-1 0 0 0,-1 1 0 0 0,1-1 0 0 0,-1 1 0 0 0,0-1 0 0 0,0 2-16 0 0,-70 97 470 0 0,47-74-381 0 0,-35 39 53 0 0,42-50-119 0 0,0 1 0 0 0,1 1 0 0 0,1 0 0 0 0,1 1 0 0 0,1 0-1 0 0,0 1 1 0 0,2 1 0 0 0,-9 21-23 0 0,19-38-51 0 0,-1 1 0 0 0,1-1 0 0 0,1 1 0 0 0,-1 0 0 0 0,1-1 0 0 0,-1 1 0 0 0,2 0-1 0 0,-1 0 1 0 0,1-1 0 0 0,-1 1 0 0 0,2 0 0 0 0,-1-1 0 0 0,1 1 0 0 0,-1-1 0 0 0,2 0 0 0 0,-1 1 0 0 0,0-1 0 0 0,1 0-1 0 0,0 0 1 0 0,0-1 0 0 0,1 1 0 0 0,-1-1 0 0 0,1 1 0 0 0,0-1 0 0 0,0 0 0 0 0,1 0 0 0 0,-1-1 0 0 0,1 1 0 0 0,2 0 51 0 0,19 13-1637 0 0,-13-9-882 0 0,0 1-3833 0 0,-3-5-5273 0 0</inkml:trace>
  <inkml:trace contextRef="#ctx0" brushRef="#br0" timeOffset="1320.366">2148 996 15635 0 0,'0'0'1033'0'0,"0"0"-296"0"0,0 0 55 0 0,0 0 171 0 0,0 0 55 0 0,0 0-152 0 0,-18 35-296 0 0,-56 109-271 0 0,32-39-191 0 0,39-98-208 0 0,-12 21-961 0 0,-7-19-3265 0 0,13-7-1456 0 0,1-1-4970 0 0</inkml:trace>
  <inkml:trace contextRef="#ctx0" brushRef="#br0" timeOffset="1525.917">1817 957 11554 0 0,'0'0'5200'0'0,"0"0"-3511"0"0,0 0-1177 0 0,0 0-20 0 0,0 0 173 0 0,0 0 149 0 0,0 0 19 0 0,0 0-75 0 0,0 0-122 0 0,0 0-83 0 0,0 0-63 0 0,37 25-62 0 0,119 79-83 0 0,-37-21 171 0 0,15 40-1734 0 0,-122-109-643 0 0,-6-6-2667 0 0,2-3-7125 0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49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8 5577 0 0,'0'0'2766'0'0,"0"0"-784"0"0,0 0-215 0 0,0 0 17 0 0,0 0 54 0 0,0 0-123 0 0,0 0-348 0 0,0 0-308 0 0,0 0-263 0 0,0 0-193 0 0,0 0-95 0 0,0 0-35 0 0,0 0-43 0 0,-11 8-30 0 0,-35 24-32 0 0,15 16 680 0 0,31-47-992 0 0,0-1-16 0 0,0 0 14 0 0,15-2 502 0 0,-3-4-421 0 0,0-1-1 0 0,-1 0 1 0 0,0-1 0 0 0,0 0 0 0 0,-1-1 0 0 0,0 0 0 0 0,0-1 0 0 0,6-9-135 0 0,-16 20 14 0 0,0-1 0 0 0,-1 0 0 0 0,1 1 0 0 0,0-1 0 0 0,-1 0 0 0 0,1 0 0 0 0,0 0 0 0 0,-1 1 0 0 0,1-1 0 0 0,0 0 0 0 0,-1 0 0 0 0,1 0 0 0 0,-1 0 0 0 0,1 0 0 0 0,0 0 0 0 0,-1 0 0 0 0,1 0 0 0 0,-1 0 0 0 0,1 0 0 0 0,0 0 0 0 0,-1 0 1 0 0,1 0-1 0 0,0 0 0 0 0,-1 0 0 0 0,1 0 0 0 0,-1 0 0 0 0,1 0 0 0 0,0 0 0 0 0,-1-1 0 0 0,1 1 0 0 0,0 0 0 0 0,-1 0 0 0 0,1 0 0 0 0,0-1 0 0 0,-1 1 0 0 0,1 0 0 0 0,0 0 0 0 0,0-1 0 0 0,-1 1 0 0 0,1 0 0 0 0,0-1 0 0 0,0 1 0 0 0,-1 0 0 0 0,1-1 0 0 0,0 1 0 0 0,0 0 1 0 0,0-1-1 0 0,0 1 0 0 0,0-1 0 0 0,0 1 0 0 0,0 0 0 0 0,-1-1 0 0 0,1 1 0 0 0,0-1 0 0 0,0 1 0 0 0,0 0 0 0 0,1-1 0 0 0,-1 1 0 0 0,0-1 0 0 0,0 1 0 0 0,0 0 0 0 0,0-1 0 0 0,0 1 0 0 0,0 0 0 0 0,0-1 0 0 0,1 1 0 0 0,-1 0 0 0 0,0-1 0 0 0,0 1-14 0 0,-31 6 6 0 0,-15 17 105 0 0,52-26-1633 0 0,7-3-1134 0 0,-6 1-4791 0 0,-3 1-4854 0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0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5489 0 0,'0'0'3948'0'0,"0"0"-1642"0"0,0 0-587 0 0,0 0 29 0 0,0 0 35 0 0,0 0-99 0 0,0 0-333 0 0,0 0-403 0 0,0 0-310 0 0,0 0-169 0 0,0 0 3 0 0,0 0 42 0 0,0 0 35 0 0,0 6-6 0 0,40 96 1966 0 0,104 209-1296 0 0,-97-209-1127 0 0,-49-200 957 0 0,17-17-1001 0 0,78-78-31 0 0,4 55-96 0 0,-97 138 75 0 0,0 0 0 0 0,-1 0 1 0 0,1 0-1 0 0,0 0 1 0 0,-1 0-1 0 0,1 0 1 0 0,0 0-1 0 0,-1 0 1 0 0,1 0-1 0 0,0 0 1 0 0,0 0-1 0 0,-1 0 1 0 0,1 0-1 0 0,0-1 1 0 0,-1 1-1 0 0,1 0 1 0 0,0 0-1 0 0,0 0 1 0 0,-1 0-1 0 0,1 0 1 0 0,0-1-1 0 0,0 1 1 0 0,-1 0-1 0 0,1 0 1 0 0,0-1-1 0 0,0 1 1 0 0,0 0-1 0 0,-1 0 1 0 0,1-1-1 0 0,0 1 1 0 0,0 0-1 0 0,0 0 1 0 0,0-1-1 0 0,0 1 0 0 0,0 0 1 0 0,-1-1-1 0 0,1 1 1 0 0,0 0-1 0 0,0 0 1 0 0,0-1-1 0 0,0 1 1 0 0,0 0-1 0 0,0-1 1 0 0,0 1-1 0 0,0 0 1 0 0,0-1-1 0 0,1 1 1 0 0,-1 0-1 0 0,0-1 1 0 0,0 1-1 0 0,0 0 1 0 0,0 0-1 0 0,0-1 1 0 0,0 1-1 0 0,1 0 1 0 0,-1 0-1 0 0,0-1 10 0 0,-3 1-150 0 0,3 0-56 0 0,-12 9-2860 0 0,7-5-355 0 0,2-2-3595 0 0,1-1-5033 0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47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127 590 3065 0 0,'0'0'1220'0'0,"0"0"-219"0"0,0 0 74 0 0,0 0 255 0 0,0 0 208 0 0,0 0-30 0 0,0 0-258 0 0,0 0-326 0 0,0 0-285 0 0,0 0-143 0 0,0 0-42 0 0,5 9 3271 0 0,5 13-2410 0 0,58 40 1120 0 0,-54-53-2305 0 0,0-1 0 0 0,1 0 0 0 0,0 0 0 0 0,0-2-1 0 0,1 0 1 0 0,0-1 0 0 0,0 0 0 0 0,0-1 0 0 0,1-1-1 0 0,-1 0 1 0 0,1-2 0 0 0,0 0 0 0 0,-1 0 0 0 0,1-2-1 0 0,13-2-129 0 0,-18 1 65 0 0,-1 0-1 0 0,1-2 0 0 0,-1 1 1 0 0,0-1-1 0 0,0-1 0 0 0,0 0 1 0 0,-1-1-1 0 0,0 0 0 0 0,3-2-64 0 0,-1-1 69 0 0,0 0 1 0 0,0 0-1 0 0,-1-1 0 0 0,-1-1 0 0 0,1 0 1 0 0,-2 0-1 0 0,0-1 0 0 0,0 0 0 0 0,-1-1 0 0 0,0 0-69 0 0,-6 8 16 0 0,0-1 0 0 0,-1 1 0 0 0,1 0 0 0 0,-1 0 0 0 0,-1-1-1 0 0,1 1 1 0 0,-1-1 0 0 0,0 1 0 0 0,0-1 0 0 0,0 1 0 0 0,-1-1 0 0 0,1 1-1 0 0,-2 0 1 0 0,1-1 0 0 0,0 1 0 0 0,-1 0 0 0 0,0 0 0 0 0,0 0-1 0 0,-1 0 1 0 0,1 0 0 0 0,-1 1 0 0 0,0-1 0 0 0,-1 1 0 0 0,1-1-1 0 0,-3-1-15 0 0,0-2-19 0 0,-1 1 0 0 0,0 0 0 0 0,-1 1 0 0 0,0 0 0 0 0,1 0 0 0 0,-2 0 0 0 0,1 1 0 0 0,-1 1 0 0 0,0-1 0 0 0,0 1 0 0 0,0 1 0 0 0,0 0 0 0 0,-1 0 0 0 0,1 0 0 0 0,-1 1-1 0 0,0 1 1 0 0,-4 0 19 0 0,6-1-11 0 0,0 2 0 0 0,0-1-1 0 0,0 1 1 0 0,0 0-1 0 0,-1 1 1 0 0,1 0-1 0 0,0 0 1 0 0,0 1-1 0 0,0 0 1 0 0,0 0-1 0 0,1 1 1 0 0,-1 0 0 0 0,0 0-1 0 0,1 1 1 0 0,0 0-1 0 0,0 0 1 0 0,0 0-1 0 0,1 1 1 0 0,-1 0-1 0 0,1 1 1 0 0,0 0 0 0 0,1-1-1 0 0,-1 2 1 0 0,-1 1 11 0 0,0 8 17 0 0,1 0 1 0 0,1 0 0 0 0,0 0-1 0 0,1 1 1 0 0,0-1 0 0 0,2 1-1 0 0,0 0 1 0 0,0 0 0 0 0,2 0-1 0 0,0 0 1 0 0,1 0 0 0 0,1 2-18 0 0,-1 29 94 0 0,0 11 5 0 0,1 8 204 0 0,-3 1 1 0 0,-3 0 0 0 0,-3-1-1 0 0,-3 0 1 0 0,-10 34-304 0 0,15-81 53 0 0,-1 0 0 0 0,0-1 1 0 0,-2 0-1 0 0,0 0 0 0 0,-1 0 1 0 0,-1-1-1 0 0,-1 0 1 0 0,0-1-1 0 0,-1-1 0 0 0,-1 1 1 0 0,-3 0-54 0 0,13-12 1 0 0,-1 0 0 0 0,1-1 0 0 0,-1 0 0 0 0,0 0 1 0 0,-1 0-1 0 0,1 0 0 0 0,-1-1 0 0 0,0 0 0 0 0,1 0 1 0 0,-1 0-1 0 0,-1 0 0 0 0,1-1 0 0 0,0 0 1 0 0,-1 0-1 0 0,1 0 0 0 0,-1-1 0 0 0,1 1 0 0 0,-1-2 1 0 0,0 1-1 0 0,1 0 0 0 0,-1-1 0 0 0,-5-1-1 0 0,9 0-39 0 0,0 0 0 0 0,0 0 0 0 0,0 0 0 0 0,1 0 0 0 0,-1-1 0 0 0,1 1 0 0 0,-1-1 0 0 0,1 1-1 0 0,-1-1 1 0 0,1 1 0 0 0,0-1 0 0 0,0 0 0 0 0,0 0 0 0 0,0 0 0 0 0,0 0 0 0 0,0 0 0 0 0,0 0 0 0 0,0 0 0 0 0,1 0-1 0 0,-1 0 1 0 0,1 0 0 0 0,0 0 0 0 0,0 0 0 0 0,-1 0 0 0 0,1 0 0 0 0,1 0 0 0 0,-1-1 0 0 0,0 1 0 0 0,1-1 39 0 0,6-38-5000 0 0,-2 30-1828 0 0,0 3-5337 0 0</inkml:trace>
  <inkml:trace contextRef="#ctx0" brushRef="#br0" timeOffset="914.759">29 232 8706 0 0,'0'0'1831'0'0,"0"0"-273"0"0,0 0 22 0 0,0 0 66 0 0,0 0-99 0 0,0 0-239 0 0,0 0-339 0 0,0 0-335 0 0,0 0-238 0 0,0 0-101 0 0,0 0-42 0 0,0 0 0 0 0,40-4 2119 0 0,100-16 327 0 0,65-3-1495 0 0,-34 12-798 0 0,-78 7-270 0 0,-93 4-142 0 0,0 0 18 0 0,0 0 6 0 0,0 0-18 0 0,0 0 5 0 0,0 0 8 0 0,0 0 22 0 0,0 0 9 0 0,0 0 13 0 0,0 0-3 0 0,0 0 11 0 0,0 0 19 0 0,0 0 8 0 0,0 0 9 0 0,0 0-23 0 0,0 0-17 0 0,0 0-21 0 0,0 0-12 0 0,0 0 20 0 0,-22-4 85 0 0,-16-12-94 0 0,11 7-2 0 0,1-1 0 0 0,0-2 1 0 0,1 0-1 0 0,0-2 0 0 0,1-1 0 0 0,-9-8-37 0 0,-49-24-248 0 0,77 44 420 0 0,-1 0-1927 0 0,4 2-5484 0 0,2 1-4802 0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31T14:52:23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423 288,'22'58,"-13"164,-11-146,1 245,-24-152,24-169,1 0,-1 0,1-1,-1 1,1 0,-1 0,1 0,0 0,-1 0,1 0,-1 0,1 0,-1 0,1 0,-1 0,1 0,-1 0,1 0,-1 0,1 0,-1 1,1-1,0 0,-1 0,1 0,-1 1,1-1,0 0,-1 1,1-1,0 0,-1 1,1-1,0 0,-1 1,1-1,0 1,0-1,0 1,-1-1,1 0,0 1,0-1,0 1,0-1,0 1,0-1,0 1,0-1,0 1,0-1,0 1,0-1,0 1,0-1,0 0,1 1,-1-1,0 1,0-1,1 1,-1-1,0 0,0 1,1-1,-1 1,-12-38,7-19,4 29</inkml:trace>
  <inkml:trace contextRef="#ctx0" brushRef="#br0" timeOffset="343.518">0 288,'113'-5,"253"-37,-78 32,-264 10</inkml:trace>
  <inkml:trace contextRef="#ctx0" brushRef="#br0" timeOffset="797.622">1072 768,'-9'2,"1"0,-1 0,0 0,1 2,0-1,0 1,0 0,0 0,0 1,1 0,0 1,0-1,0 1,1 1,0-1,0 1,0 0,1 1,0-1,1 1,0 0,0 0,-3 8,5-11,-1 0,1 0,0 0,1 1,-1-1,1 0,0 1,1-1,-1 1,1-1,0 1,0-1,1 1,-1-1,1 0,0 1,1-1,0 0,-1 0,2 1,-1-1,0-1,1 1,0 0,0-1,1 1,-1-1,1 0,0 0,0-1,0 1,0-1,1 0,3 3,-1-4,0-1,0 1,0-1,1 0,-1 0,0-1,0 0,1-1,-1 1,0-2,0 1,0-1,0 1,0-2,0 1,-1-1,1 0,-1-1,0 1,1-1,-2-1,1 1,0-1,-1 0,0 0,0-1,7-7,0-1,-2-1,1 0,-2 0,0-1,0 0,-2-1,0 1,-1-2,-1 1,-2 12,-1-1,0 1,0-1,0 0,-1 0,1 1,-1-1,-1 0,1 0,-1 0,0 0,-1 0,1 0,-1 0,0 0,-1 1,1-1,-1 0,-1 1,1-1,-1 1,1 0,-1-1,-1 1,1 1,-1-1,0 0,0 1,0 0,-1 0,1 0,-1 1,0-1,0 1,-1 0,1 1,0-1,-1 1,0 0,1 1,-1-1,-2 1,-4 2,1 1,0 1,0 0,0 1,0 0,1 0,-1 1,1 1,0 0,0 0,1 1,0 0,0 0,1 1,0 0,-5 7,-11 15,6-1</inkml:trace>
  <inkml:trace contextRef="#ctx0" brushRef="#br0" timeOffset="1297.616">1467 739,'-21'14,"1"0,0 1,1 1,1 1,1 1,0 0,1 2,1-1,1 2,1 0,1 0,-4 10,15-27,0 0,0 0,1 0,-1 0,1 0,0 0,0 1,1-1,-1 0,1 0,0 0,0 0,0 0,0 0,1 0,0-1,-1 1,1 0,1-1,-1 1,0-1,1 0,0 0,0 0,0 0,0 0,0-1,0 1,1-1,0 0,-1 0,1 0,0 0,0-1,0 0,0 0,0 0,0 0,0 0,0-1,0 0,0 0,0 0,0 0,9 2,0-1,0 0,1-1,-1-1,0 0,0 0,0-2,-1 1,1-2,-1 0,1 0,-1-1,0 0,-1-1,1-1,-1 0,0 0,-1-1,0-1,0 1,-1-2,0 1,3-5,17-19,-1-1,-2-1,-1-1,-2-1,-1-2,-2 0,-2-1,-1-1,-3 0,-1-1,-2-1,-2 0,-2 0,-1-1,-3 0,-1 1,-3-1,-1 0,-3 0,-5-22,10 61,0 0,-1-1,0 1,0 0,-1-1,0 1,0 0,0 0,0 0,-1 0,1 1,-1-1,-1 1,1 0,-1-1,1 2,-1-1,0 0,0 1,-1-1,1 1,-1 1,0-1,0 0,1 1,-2 0,1 0,0 1,0 0,0-1,-1 2,1-1,-1 1,1-1,0 2,-4-1,-6 7,-1 1,2 1,-1 0,1 1,0 1,1 0,0 0,1 1,1 1,0 0,0 1,1 0,1 1,0-1,1 2,1-1,0 1,0 7,-4 10,1 2,2-1,1 1,2 0,2 0,1 1,2-1,3 26,-2-41,2 0,0-1,1 1,1-1,1 1,1-1,0-1,1 1,2-1,6 10,-11-20,1 1,0-1,1 0,-1-1,1 1,1-2,-1 1,1-1,1 0,-1 0,1-1,0 0,0-1,0 0,1 0,-1-1,1 0,0-1,0 0,0-1,6 1,41-3,-33-1</inkml:trace>
  <inkml:trace contextRef="#ctx0" brushRef="#br0" timeOffset="2367.063">2257 655,'-35'16,"0"1,2 1,0 3,1 0,1 2,-2 4,28-24,1 0,0 1,0-1,0 1,0 0,0 0,1 1,0-1,0 1,0 0,1 0,-1 0,1 0,0 0,1 0,-1 0,1 1,0-1,1 0,-1 1,1-1,0 1,0-1,1 1,-1-1,1 1,0-1,1 0,0 0,-1 1,1-1,1 0,-1-1,1 1,0 0,0-1,0 1,1-1,0 0,0 0,0-1,1 2,-1-3,0 1,0-1,1 0,-1 0,1 0,-1-1,1 0,0 0,0 0,0 0,0-1,-1 1,1-1,0-1,0 1,0-1,0 1,0-1,-1-1,1 1,0-1,-1 0,1 0,-1 0,0 0,2-2,99-86,-82 59,-2-1,0 0,-3-2,11-25,-70 200,40-135,0 0,0 0,1 1,0-1,0 0,0 0,1 0,0 0,0 0,0 0,1 0,0 0,0-1,0 1,1-1,0 1,0-1,1 0,-1 0,1 0,0-1,0 1,1-1,-1 0,3 2,-3-4,-1 0,1-1,-1 1,1-1,0 0,-1 0,1 0,0 0,0-1,0 0,0 1,0-1,0-1,0 1,-1-1,1 1,0-1,0 0,0 0,-1-1,1 1,-1-1,1 0,-1 0,0 0,1 0,-1 0,0-1,-1 0,1 1,0-1,1-2,68-109,-41 45,-26 91,7 78,-11-97,-1 0,1 0,0 0,0 0,0 0,1 0,-1 0,1-1,-1 1,1 0,0-1,0 0,0 1,0-1,1 0,-1 0,1 0,-1 0,1-1,-1 1,1-1,0 0,0 1,0-1,0 0,0-1,0 1,0 0,0-1,0 0,0 0,4-2,0 0,-1-1,1 0,-1-1,1 1,-1-1,0-1,-1 1,1-1,-1 0,0 0,0 0,-1-1,1 0,-1 0,0 0,-1 0,0-1,1-2,85-197,-67 161,-22 46,0-1,0 0,0 0,0 1,0-1,0 0,-1 1,1-1,0 0,0 1,0-1,0 0,1 1,-1-1,0 0,0 0,0 1,0-1,0 0,0 1,0-1,1 0,-1 0,0 1,0-1,0 0,1 0,-1 1,0-1,0 0,0 0,1 0,-1 1,0-1,1 0,-1 0,0 0,0 0,1 0,-1 0,0 0,1 0,-1 1,0-1,1 0,-1 0,0 0,1 0,-1-1,0 1,0 0,1 0,-1 0,0 0,1 0,-1 0,0 0,0-1,1 1,-1 0,0 0,0 0,1-1,-1 1,0 0,0 0,2 30,-1-29,-1 75,14 186,26 32,-37-251,-2 0,-1 0,-3 1,-1-1,-3 0,-1-1,-2 0,-2 0,-15 35,14-48,-2 0,-2 0,0-2,-2 0,-1-1,-11 11,29-35,1 0,0 0,-1 0,1-1,-1 1,0 0,1-1,-1 1,0-1,0 1,0-1,0 0,0 0,0 0,-1 0,1 0,0 0,0-1,-1 1,1-1,0 0,-1 0,1 1,-1-1,1-1,0 1,-1 0,1-1,0 1,-1-1,1 1,0-1,0 0,0 0,-1 0,1-1,0 1,0 0,1-1,-1 1,0-1,0 0,1 1,-1-1,1 0,0 0,-1 0,1 0,0 0,0 0,0-1,0 1,1 0,-1-1,-2-15,0 0,2 0,0 0,1 0,0 0,2 0,0 0,1 0,1 0,1 1,0 0,1 0,1 0,8-14,-9 17,7-21,2 0,1 1,2 0,2 2,0 0,2 1,2 1,13-12,-27 29,2 1,0 0,0 0,1 2,1-1,-1 2,2-1,-1 2,1 0,1 1,-1 0,1 2,0 0,1 0,11-1,17 13,-27-1</inkml:trace>
  <inkml:trace contextRef="#ctx0" brushRef="#br0" timeOffset="3182.585">85 1473,'569'-49,"-48"15,244 3,-81 4,-344-1,-112-1,-184 17,-26 6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59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664 645 7050 0 0,'0'0'1134'0'0,"0"0"-113"0"0,0 0 80 0 0,0 0 206 0 0,0 0 148 0 0,0 0 0 0 0,0 0-168 0 0,0 0-237 0 0,0 0-230 0 0,0 0-165 0 0,0 0-94 0 0,-7-14-64 0 0,-23-43-23 0 0,30 56-437 0 0,0 0 0 0 0,-1 0 0 0 0,1 0 0 0 0,-1 0 0 0 0,1 0 0 0 0,-1 0 0 0 0,1 0 0 0 0,-1 0 0 0 0,0 0 1 0 0,0 0-1 0 0,1 1 0 0 0,-1-1 0 0 0,0 0 0 0 0,0 0 0 0 0,0 1 0 0 0,0-1 0 0 0,0 0 0 0 0,0 1 0 0 0,0-1 0 0 0,0 1 0 0 0,0-1 0 0 0,0 1 0 0 0,0 0 0 0 0,0 0 0 0 0,0-1 0 0 0,0 1 1 0 0,-1 0-1 0 0,1 0 0 0 0,0 0 0 0 0,0 0 0 0 0,0 0 0 0 0,0 0 0 0 0,0 0 0 0 0,-1 0 0 0 0,1 1-37 0 0,-5 0 209 0 0,-5 1-154 0 0,0 1 0 0 0,0 1 0 0 0,1 0 1 0 0,-1 0-1 0 0,1 1 0 0 0,0 0 1 0 0,0 1-1 0 0,0 0 0 0 0,1 1 1 0 0,0 0-1 0 0,0 0 0 0 0,1 1 0 0 0,0 0 1 0 0,0 1-1 0 0,-1 2-55 0 0,-9 9 26 0 0,2-6-2 0 0,1 0 0 0 0,0 1 0 0 0,1 1 0 0 0,1 0 0 0 0,1 1 0 0 0,0 0 0 0 0,1 1 0 0 0,1 0 0 0 0,0 1 0 0 0,2 0 0 0 0,0 1 0 0 0,1-1 1 0 0,1 1-1 0 0,1 1 0 0 0,1-1 0 0 0,0 1 0 0 0,2 4-24 0 0,2-22 14 0 0,1 0 0 0 0,0 0 0 0 0,0 0 0 0 0,0-1 1 0 0,0 1-1 0 0,0 0 0 0 0,1-1 0 0 0,-1 1 0 0 0,1 0 0 0 0,0-1 1 0 0,-1 0-1 0 0,1 1 0 0 0,0-1 0 0 0,1 0 0 0 0,-1 0 0 0 0,0 0 1 0 0,0-1-1 0 0,1 1 0 0 0,0 0 0 0 0,-1-1 0 0 0,1 0 0 0 0,0 1 1 0 0,-1-1-1 0 0,1 0 0 0 0,0 0 0 0 0,0-1 0 0 0,0 1 0 0 0,0-1 1 0 0,0 1-1 0 0,0-1 0 0 0,0 0 0 0 0,0 0 0 0 0,2 0-14 0 0,102-21 860 0 0,-74 0-751 0 0,0-1 1 0 0,-2-2-1 0 0,0-2 0 0 0,-2 0 1 0 0,-1-2-1 0 0,-1-1 0 0 0,-2-1 1 0 0,-1-1-1 0 0,-1-2 0 0 0,-2 0 1 0 0,-1-1-1 0 0,10-26-109 0 0,-12 27-36 0 0,-1-2 1 0 0,-2 0-1 0 0,-1 0 0 0 0,-2-1 0 0 0,-2-1 0 0 0,-1 0 1 0 0,-2-1-1 0 0,-2 1 0 0 0,-1-1 0 0 0,-2 0 1 0 0,-2-32 35 0 0,-28-4-220 0 0,27 72 207 0 0,0 0 0 0 0,0 1 0 0 0,-1-1 0 0 0,1 1 0 0 0,0-1 0 0 0,0 1 0 0 0,-1 0 0 0 0,1 0 0 0 0,-1-1 0 0 0,1 1 0 0 0,-1 0 0 0 0,1 0 0 0 0,-1 1 0 0 0,0-1 0 0 0,0 0 0 0 0,1 0 0 0 0,-1 1 0 0 0,0-1 0 0 0,0 1 0 0 0,0 0 0 0 0,1-1 0 0 0,-1 1 0 0 0,0 0 0 0 0,0 0 0 0 0,0 0 0 0 0,0 0 1 0 0,0 1-1 0 0,0-1 0 0 0,1 0 0 0 0,-1 1 0 0 0,0-1 0 0 0,0 1 0 0 0,1 0 0 0 0,-1 0 0 0 0,0-1 0 0 0,1 1 0 0 0,-1 0 0 0 0,0 0 0 0 0,1 1 0 0 0,-1 0 13 0 0,-7 8 38 0 0,1 0 1 0 0,1 1-1 0 0,0 0 0 0 0,1 0 1 0 0,0 1-1 0 0,0 0 0 0 0,1 0 1 0 0,1 0-1 0 0,0 0 0 0 0,1 1 1 0 0,0 0-1 0 0,1 0 1 0 0,0 0-1 0 0,1 0 0 0 0,0 0 1 0 0,1 0-1 0 0,1 0 0 0 0,2 12-38 0 0,-3-23 13 0 0,2 26 156 0 0,1 0 1 0 0,2 0-1 0 0,1-1 1 0 0,1 0-1 0 0,1 0 1 0 0,9 19-170 0 0,24 90 474 0 0,-10 140 88 0 0,-15-232-490 0 0,-7-52-182 0 0,-9-29-2594 0 0,0 14-7823 0 0,0 18-1248 0 0</inkml:trace>
  <inkml:trace contextRef="#ctx0" brushRef="#br0" timeOffset="419.207">1249 225 10298 0 0,'0'0'2326'0'0,"0"0"-891"0"0,0 0-384 0 0,0 0 29 0 0,0 0 26 0 0,0 0-51 0 0,0 0-197 0 0,0 0-247 0 0,0 0-221 0 0,0 0-121 0 0,0 0-38 0 0,0 0 11 0 0,0 0 53 0 0,1 5 28 0 0,5 62 968 0 0,-3 1 0 0 0,-3 1 0 0 0,-4 20-1291 0 0,-28 254 459 0 0,32-270-1689 0 0,17-80-5178 0 0,-14 2 5075 0 0,5-8-6916 0 0,-4 5-433 0 0</inkml:trace>
  <inkml:trace contextRef="#ctx0" brushRef="#br0" timeOffset="887.491">1487 347 13395 0 0,'0'0'659'0'0,"0"0"-438"0"0,0 0-68 0 0,0 0 219 0 0,0 0 293 0 0,0 0 209 0 0,0 0 59 0 0,0 0-53 0 0,0 0-81 0 0,0 0-112 0 0,0 0-79 0 0,0 0-8 0 0,0 0 3 0 0,7 24-23 0 0,25 76-51 0 0,-11 56 961 0 0,0 61-938 0 0,8-85-317 0 0,-29-132-226 0 0,1 1 1 0 0,-1 0 0 0 0,0-1-1 0 0,0 1 1 0 0,0-1 0 0 0,1 1-1 0 0,-1 0 1 0 0,0-1 0 0 0,1 1-1 0 0,-1-1 1 0 0,0 1 0 0 0,1-1-1 0 0,-1 1 1 0 0,1-1 0 0 0,-1 1-1 0 0,1-1 1 0 0,-1 1 0 0 0,1-1-1 0 0,-1 0 1 0 0,1 1-1 0 0,-1-1 1 0 0,1 0 0 0 0,-1 1-1 0 0,1-1 1 0 0,0 0 0 0 0,-1 0-1 0 0,1 1 1 0 0,0-1 0 0 0,-1 0-1 0 0,1 0 1 0 0,0 0 0 0 0,-1 0-1 0 0,1 0 1 0 0,0 0 0 0 0,-1 0-1 0 0,1 0 1 0 0,-1 0 0 0 0,1-1-1 0 0,0 1 1 0 0,-1 0 0 0 0,1 0-1 0 0,0-1 1 0 0,-1 1 0 0 0,1 0-1 0 0,-1 0 1 0 0,1-1 0 0 0,-1 1-1 0 0,1-1 1 0 0,-1 1 0 0 0,1 0-1 0 0,-1-1 1 0 0,1 1 0 0 0,-1-1-1 0 0,1 0 1 0 0,-1 0-10 0 0,24-37 683 0 0,-22 33-718 0 0,163-343 329 0 0,-96 256-446 0 0,-62 81-850 0 0,-9 9-2760 0 0,-2 4-4212 0 0,0 1-2779 0 0</inkml:trace>
  <inkml:trace contextRef="#ctx0" brushRef="#br0" timeOffset="1384.433">1560 207 7626 0 0,'0'0'3959'0'0,"0"0"-1860"0"0,0 0-694 0 0,0 0-52 0 0,0 0-51 0 0,0 0-139 0 0,0 0-274 0 0,0 0-310 0 0,0 0-236 0 0,0 0-169 0 0,0 0-60 0 0,0 0 5 0 0,0 0 47 0 0,5 0 81 0 0,139 18 1828 0 0,-2 1-1684 0 0,-129-17-358 0 0,-15-9 1509 0 0,-47-62-950 0 0,-16-20-401 0 0,61 32-1249 0 0,14 43-2218 0 0,7 5-3853 0 0,-11 9-4201 0 0</inkml:trace>
  <inkml:trace contextRef="#ctx0" brushRef="#br0" timeOffset="1767.489">2249 37 13043 0 0,'0'0'1423'0'0,"0"0"-478"0"0,0 0-203 0 0,0 0-3 0 0,0 0 7 0 0,0 0 8 0 0,0 0-18 0 0,0 0-20 0 0,0 0-8 0 0,0 0-31 0 0,0 0-88 0 0,0 0-94 0 0,0 0-44 0 0,2 29-53 0 0,8 90-60 0 0,-8-62-146 0 0,-2-1 1 0 0,-2 1-1 0 0,-3 0 1 0 0,-7 27-193 0 0,0 5 50 0 0,7-46-678 0 0,-9 77 1237 0 0,12-79-3329 0 0,1 0-3291 0 0,1-35-4766 0 0</inkml:trace>
  <inkml:trace contextRef="#ctx0" brushRef="#br0" timeOffset="2240.396">1 1271 5329 0 0,'0'0'2511'0'0,"0"0"-817"0"0,0 0-218 0 0,0 0 117 0 0,39 2 15 0 0,129 9-85 0 0,79-6 2170 0 0,58-17 645 0 0,94-24-4338 0 0,-100 8 606 0 0,-78 10-741 0 0,195 10 135 0 0,-407 7-246 0 0,0 1 1 0 0,0 1-1 0 0,0-1 0 0 0,0 1 0 0 0,0 1 1 0 0,0 0-1 0 0,0 0 0 0 0,0 1 1 0 0,0 0-1 0 0,-1 0 0 0 0,1 1 1 0 0,-1 0-1 0 0,0 1 0 0 0,3 2 246 0 0,-4 8-3481 0 0,-7-4-2244 0 0,0-8 2718 0 0,0 1-5576 0 0</inkml:trace>
  <inkml:trace contextRef="#ctx0" brushRef="#br0" timeOffset="2902.066">638 1613 1592 0 0,'0'0'2227'0'0,"0"0"-362"0"0,0 0-42 0 0,0 0 35 0 0,0 0-69 0 0,0 0-131 0 0,0 0-146 0 0,0 0-181 0 0,0 0-193 0 0,-34 8-138 0 0,-108 26-137 0 0,56-1 669 0 0,75-27-1408 0 0,0 2-1 0 0,1 0 1 0 0,0 0 0 0 0,0 1-1 0 0,0 0 1 0 0,1 1-1 0 0,1 0 1 0 0,-1 0 0 0 0,2 1-1 0 0,-1 0 1 0 0,2 0-1 0 0,-1 1 1 0 0,2-1-1 0 0,-1 1 1 0 0,2 1 0 0 0,0-1-1 0 0,0 1 1 0 0,1 0-1 0 0,0 0 1 0 0,2 0 0 0 0,-1 0-1 0 0,1 0 1 0 0,1 0-1 0 0,1 7-123 0 0,0-13 27 0 0,0-1 0 0 0,0 0-1 0 0,1 0 1 0 0,0 0 0 0 0,0 0 0 0 0,1 0-1 0 0,0 0 1 0 0,0 0 0 0 0,0-1 0 0 0,0 1-1 0 0,1-1 1 0 0,0 0 0 0 0,0 0 0 0 0,0-1-1 0 0,1 1 1 0 0,0-1 0 0 0,0 0-1 0 0,0 0 1 0 0,0 0 0 0 0,0-1 0 0 0,1 0-1 0 0,0 0 1 0 0,0 0 0 0 0,-1-1 0 0 0,1 0-1 0 0,2 1-26 0 0,7 1 81 0 0,-1 0-1 0 0,1 0 1 0 0,-1-1-1 0 0,1-1 0 0 0,0-1 1 0 0,0 0-1 0 0,0 0 0 0 0,0-2 1 0 0,0 0-1 0 0,13-3-80 0 0,-5-2 78 0 0,0-2-1 0 0,-1 0 1 0 0,0-1-1 0 0,-1-1 0 0 0,0-1 1 0 0,-1-1-1 0 0,0-1 1 0 0,-1-1-1 0 0,0 0 1 0 0,-1-2-1 0 0,-1 0 1 0 0,0-1-1 0 0,-1 0 0 0 0,9-14-77 0 0,-12 9-24 0 0,0 1 0 0 0,-1-1 0 0 0,-1-1 0 0 0,-1 0 0 0 0,-1-1 0 0 0,-2 0 0 0 0,0 0 0 0 0,-1-1 0 0 0,-2 1-1 0 0,0-1 1 0 0,-2 0 0 0 0,0 0 0 0 0,-2-13 24 0 0,0 28-70 0 0,-1 0-1 0 0,1 1 0 0 0,-2-1 1 0 0,1 0-1 0 0,-1 1 1 0 0,-1 0-1 0 0,0-1 1 0 0,0 1-1 0 0,-1 0 0 0 0,0 0 1 0 0,0 1-1 0 0,-1-1 1 0 0,0 1-1 0 0,-1 0 0 0 0,0 0 1 0 0,0 1-1 0 0,0 0 1 0 0,-1 0-1 0 0,0 0 1 0 0,-1 1-1 0 0,1 0 0 0 0,-1 0 1 0 0,0 1-1 0 0,-1 0 1 0 0,1 1-1 0 0,-1 0 1 0 0,0 0-1 0 0,0 0 0 0 0,0 2 1 0 0,-1-1-1 0 0,1 1 1 0 0,-1 0-1 0 0,1 1 1 0 0,-1 0-1 0 0,0 0 0 0 0,1 1 1 0 0,-6 1 70 0 0,10 0-2 0 0,0 0 1 0 0,0 0-1 0 0,0 0 0 0 0,0 1 1 0 0,0 0-1 0 0,0 0 1 0 0,1 0-1 0 0,-1 1 0 0 0,1 0 1 0 0,-1-1-1 0 0,1 1 1 0 0,0 1-1 0 0,0-1 0 0 0,0 1 1 0 0,0-1-1 0 0,1 1 1 0 0,0 0-1 0 0,-1 1 0 0 0,2-1 1 0 0,-1 0-1 0 0,0 1 1 0 0,1 0-1 0 0,0 0 0 0 0,0-1 1 0 0,0 1-1 0 0,1 1 2 0 0,-22 134 307 0 0,24-117-139 0 0,2 0 0 0 0,1 0-1 0 0,0-1 1 0 0,2 1 0 0 0,1-1-1 0 0,0 0 1 0 0,2-1 0 0 0,0 0-1 0 0,1 0 1 0 0,2-1 0 0 0,12 19-168 0 0,102 152 844 0 0,-125-190-902 0 0,0 1 0 0 0,0-1 0 0 0,0 0-1 0 0,0 1 1 0 0,1-1 0 0 0,-1 0 0 0 0,0 0 0 0 0,0 0 0 0 0,1 0 0 0 0,-1 0 0 0 0,1 0 0 0 0,-1-1-1 0 0,0 1 1 0 0,1 0 0 0 0,0-1 0 0 0,-1 1 0 0 0,1-1 0 0 0,-1 1 0 0 0,1-1 0 0 0,0 0-1 0 0,-1 0 1 0 0,1 0 0 0 0,0 0 0 0 0,-1 0 0 0 0,1 0 0 0 0,0 0 0 0 0,-1 0 0 0 0,1-1 0 0 0,0 1-1 0 0,-1-1 1 0 0,1 1 0 0 0,-1-1 0 0 0,1 1 0 0 0,-1-1 0 0 0,1 0 0 0 0,-1 0 0 0 0,0 0 0 0 0,1 0-1 0 0,-1 0 59 0 0,34-30-9443 0 0,-32 28 7845 0 0,4-1-9253 0 0</inkml:trace>
  <inkml:trace contextRef="#ctx0" brushRef="#br0" timeOffset="3254.712">1352 1451 13963 0 0,'0'0'1827'0'0,"0"0"-801"0"0,0 0-334 0 0,0 0 117 0 0,0 0 186 0 0,0 0 97 0 0,0 0-78 0 0,0 0-189 0 0,0 0-199 0 0,0 0-182 0 0,0 0-129 0 0,-19 36-102 0 0,-58 115-65 0 0,11 16 208 0 0,59-144-330 0 0,1 1 0 0 0,2 0 1 0 0,0 0-1 0 0,2 0 0 0 0,0 1 0 0 0,2-1 0 0 0,2 21-26 0 0,-2-42 16 0 0,0 0 1 0 0,1 0-1 0 0,-1 1 1 0 0,1-1-1 0 0,0 0 0 0 0,0 0 1 0 0,0 0-1 0 0,1 0 1 0 0,-1 0-1 0 0,1 0 0 0 0,-1 0 1 0 0,1 0-1 0 0,0-1 1 0 0,0 1-1 0 0,0-1 1 0 0,1 1-1 0 0,-1-1 0 0 0,0 0 1 0 0,1 0-1 0 0,0 0 1 0 0,-1 0-1 0 0,1 0 0 0 0,0-1 1 0 0,0 1-1 0 0,0-1 1 0 0,0 1-1 0 0,0-1 0 0 0,0 0 1 0 0,0-1-1 0 0,1 1 1 0 0,-1 0-17 0 0,103-14 691 0 0,47-49-565 0 0,-140 28-2258 0 0,-16 20-7968 0 0,1 10-1434 0 0</inkml:trace>
  <inkml:trace contextRef="#ctx0" brushRef="#br0" timeOffset="3505.223">955 1790 13651 0 0,'0'0'2116'0'0,"0"0"-1054"0"0,0 0-407 0 0,0 0 113 0 0,0 0 163 0 0,0 0 30 0 0,0 0-66 0 0,0 0-124 0 0,33-8-146 0 0,106-25-114 0 0,11 5 292 0 0,-65 19-716 0 0,-3 0-2029 0 0,-27 0-6089 0 0,-38 6-3407 0 0</inkml:trace>
  <inkml:trace contextRef="#ctx0" brushRef="#br0" timeOffset="3866.423">2540 1013 14571 0 0,'0'0'1452'0'0,"0"0"-543"0"0,0 0-187 0 0,0 0 47 0 0,0 0 100 0 0,0 0 75 0 0,0 0-34 0 0,0 0-102 0 0,0 0-110 0 0,0 0-102 0 0,0 0-79 0 0,0 0-54 0 0,0 0-55 0 0,30 0-53 0 0,98 0-43 0 0,122-23 701 0 0,-154 3-3521 0 0,-89 19 275 0 0,-5 1-2918 0 0,0 0-2951 0 0</inkml:trace>
  <inkml:trace contextRef="#ctx0" brushRef="#br0" timeOffset="4120.627">2536 1230 8770 0 0,'0'0'5117'0'0,"0"0"-3485"0"0,0 0-972 0 0,0 0 257 0 0,0 0 252 0 0,0 0 73 0 0,0 0-130 0 0,0 0-226 0 0,0 0-212 0 0,33-3-155 0 0,107-13-117 0 0,110-27 346 0 0,-133 25-825 0 0,1 0-2291 0 0,-40 2-7525 0 0,-63 13-1073 0 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0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4 208 7482 0 0,'0'0'2652'0'0,"0"0"-534"0"0,0 0-272 0 0,0 0-6 0 0,0 0-1 0 0,0 0-188 0 0,0 0-321 0 0,0 0-345 0 0,0 0-241 0 0,0 0-166 0 0,0 0-86 0 0,0 0-56 0 0,0 0-62 0 0,-4-3 555 0 0,198-13 1922 0 0,79 12-2125 0 0,-255 12-522 0 0,-28-9 459 0 0,-2-4-637 0 0,1 0 0 0 0,0-1 0 0 0,1 0 0 0 0,-1-1 0 0 0,1 0 1 0 0,0-1-1 0 0,1 0 0 0 0,0-1 0 0 0,0 0 0 0 0,0-1-26 0 0,-68-90-389 0 0,74 91-442 0 0,4 6-6880 0 0,-1 3-4605 0 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3145 0 0,'0'0'2674'0'0,"0"0"-358"0"0,0 0-130 0 0,0 0-51 0 0,0 0-175 0 0,0 0-205 0 0,0 0-208 0 0,0 0-252 0 0,0 0-232 0 0,0 0-199 0 0,0 0-179 0 0,0 0-128 0 0,0 0-94 0 0,27 1 1589 0 0,79 10 323 0 0,117-30-473 0 0,-80-4-1154 0 0,-117 19-978 0 0,-20 6-3428 0 0,-16 3-5939 0 0,7-5-2423 0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1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16 6913 0 0,'0'0'3392'0'0,"0"0"-1642"0"0,0 0-507 0 0,0 0 134 0 0,0 0 101 0 0,0 0-45 0 0,0 0-264 0 0,0 0-357 0 0,0 0-264 0 0,0 0-111 0 0,0 0-3 0 0,0 0-2 0 0,-2 11 2127 0 0,52 1 296 0 0,155-19-438 0 0,-18-24-1720 0 0,-162 30-570 0 0,-26 1-4489 0 0,-4 1-1022 0 0,3 2-7093 0 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4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8 0 0 0,'0'0'1640'0'0,"0"0"-242"0"0,0 0 146 0 0,0 0 219 0 0,0 0 150 0 0,0 0 46 0 0,0 0-201 0 0,0 0-290 0 0,0 0-248 0 0,0 0-206 0 0,0 0-135 0 0,0-7 564 0 0,0 6 3844 0 0,-6 586-2370 0 0,6-577-2910 0 0,1 18 20 0 0,-2 0-1 0 0,0 0 1 0 0,-2 1-1 0 0,0-1 1 0 0,-7 19-27 0 0,-8 18 81 0 0,5-29-30 0 0,13-33-27 0 0,0-1-4 0 0,0 0-5 0 0,0 0-30 0 0,0 0 6 0 0,0 0 22 0 0,0 0-34 0 0,0 0-21 0 0,0 0-39 0 0,0 0-31 0 0,0-19-3136 0 0,0 8-4066 0 0,2 6-4190 0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08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3193 0 0,'0'0'1601'0'0,"0"0"32"0"0,0 0 155 0 0,0 0 237 0 0,0 0-8 0 0,0 0-263 0 0,0 0-351 0 0,0 0-272 0 0,0 0-164 0 0,0 0-82 0 0,0 0-51 0 0,0 0-70 0 0,0 0-57 0 0,2-2-44 0 0,-1 0-292 0 0,3-4-329 0 0,2 4 2977 0 0,-5 2-2659 0 0,-1 0-20 0 0,0 0-53 0 0,0 0-37 0 0,0 0-24 0 0,0 0-20 0 0,0 0-52 0 0,0 0-20 0 0,0 23 362 0 0,21 75 315 0 0,-11-12-295 0 0,-4 1 1 0 0,-4 71-517 0 0,3 64 312 0 0,-1 47 42 0 0,-8-195-209 0 0,4-74-141 0 0,0 0 17 0 0,0 0-6 0 0,0 0 0 0 0,0 0-19 0 0,0 0 6 0 0,0 0-12 0 0,0 0 34 0 0,0 0-23 0 0,0 0 11 0 0,0 0-15 0 0,0 0-2 0 0,0 0 8 0 0,0 0-11 0 0,0 0-3 0 0,0 0 32 0 0,0 0-18 0 0,0 0-7 0 0,-9-19-3987 0 0,7 12-2109 0 0,1 2-6628 0 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05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1 193 0 0 0,'0'0'1316'0'0,"0"0"111"0"0,0 0 166 0 0,0 0 138 0 0,0 0 96 0 0,0 0-22 0 0,0 0-235 0 0,0 0-180 0 0,0 0-213 0 0,0 0-170 0 0,0 0-81 0 0,0 0-90 0 0,0 0-55 0 0,0-4-47 0 0,0-14-33 0 0,0 13-35 0 0,0 5-37 0 0,0 0-38 0 0,0 0-25 0 0,0 0-64 0 0,0 0-64 0 0,0 0-36 0 0,0 0-88 0 0,0 0-38 0 0,0 0-13 0 0,0 0-37 0 0,0 0-4 0 0,0 0-10 0 0,0 0-31 0 0,0 0-35 0 0,0 0-9 0 0,0 0-21 0 0,0 0-5 0 0,0 0 15 0 0,0 17 328 0 0,29 144 991 0 0,-5 240-249 0 0,-23-301-1078 0 0,4 127 159 0 0,1-135-103 0 0,-6-92-181 0 0,0 0-17 0 0,0 0 11 0 0,0 0 3 0 0,0 0 25 0 0,0 0 13 0 0,0 0-28 0 0,0 0-5 0 0,0 0 10 0 0,0 0 4 0 0,0 0 2 0 0,0 0-16 0 0,0 0-2 0 0,0 0 27 0 0,0 0-11 0 0,0 0-23 0 0,0 0-33 0 0,0 0 28 0 0,0 0 33 0 0,0 0 7 0 0,0 0-33 0 0,0 0-27 0 0,0 0-30 0 0,0 0-87 0 0,0 0-159 0 0,0-11-4545 0 0,0 7-3539 0 0,0 0-4293 0 0</inkml:trace>
  <inkml:trace contextRef="#ctx0" brushRef="#br0" timeOffset="1365.355">292 494 128 0 0,'0'0'826'0'0,"0"0"180"0"0,0 0 313 0 0,0 0 443 0 0,0 0 283 0 0,0 0 44 0 0,0 0-114 0 0,0 0-224 0 0,0 0-190 0 0,0 0-164 0 0,0 0-112 0 0,0 0-120 0 0,1-4-130 0 0,2-11-127 0 0,-2 11-129 0 0,-1 4-88 0 0,0 0-64 0 0,0 0-46 0 0,0 0-22 0 0,0 0-26 0 0,0 0-46 0 0,93 177 2803 0 0,7 46-2544 0 0,-24-83-520 0 0,-48-106-175 0 0,-28-34-35 0 0,0 0 12 0 0,0 0 20 0 0,0 0 23 0 0,0 0 14 0 0,0 0 10 0 0,0 0 29 0 0,0 0 16 0 0,0 0 0 0 0,0-24 376 0 0,0 4-520 0 0,1-1 0 0 0,1 1 0 0 0,0-1-1 0 0,2 1 1 0 0,0 0 0 0 0,1 0 0 0 0,1 0 0 0 0,1 1 0 0 0,8-16 4 0 0,29-46 29 0 0,40-98-101 0 0,-66 105 76 0 0,-18 74-11 0 0,0-12-945 0 0,-8 12-4616 0 0,3 0-146 0 0,-1 0-6389 0 0</inkml:trace>
  <inkml:trace contextRef="#ctx0" brushRef="#br0" timeOffset="2060.949">282 255 5009 0 0,'0'0'2634'0'0,"0"0"-770"0"0,0 0-198 0 0,0 0 72 0 0,0 0 37 0 0,0 0-24 0 0,0 0-205 0 0,0 0-288 0 0,0 0-232 0 0,0 0-219 0 0,0 0-126 0 0,0 0-63 0 0,0 0-47 0 0,-5-2-39 0 0,-1 0-827 0 0,6 2 373 0 0,1 0-1 0 0,-1 0 0 0 0,1 0 0 0 0,-1-1 0 0 0,0 1 0 0 0,1 0 0 0 0,-1 0 0 0 0,1 0 0 0 0,-1-1 1 0 0,0 1-1 0 0,1 0 0 0 0,-1 0 0 0 0,0-1 0 0 0,1 1 0 0 0,-1 0 0 0 0,0-1 0 0 0,0 1 0 0 0,1 0 0 0 0,-1-1 1 0 0,0 1-1 0 0,0 0 0 0 0,0-1 0 0 0,1 1 0 0 0,-1-1 0 0 0,0 1 0 0 0,0 0 0 0 0,0-1 0 0 0,0 1 0 0 0,0-1 1 0 0,0 1-1 0 0,0 0 0 0 0,0-1 0 0 0,0 1 0 0 0,0-1 0 0 0,0 1 0 0 0,0-1 0 0 0,0 1 0 0 0,0 0 0 0 0,0-1 1 0 0,0 1-1 0 0,-1-1 0 0 0,1 1 0 0 0,0 0 0 0 0,0-1 0 0 0,0 1-77 0 0,37-9 216 0 0,1 2 0 0 0,1 1 1 0 0,-1 2-1 0 0,1 2 0 0 0,-1 1 0 0 0,12 3-216 0 0,-9-2 97 0 0,68 0 39 0 0,-114 0 1312 0 0,-72-77-1375 0 0,0-23-338 0 0,77 100 195 0 0,-1-1-1 0 0,1 0 1 0 0,-1 1-1 0 0,1-1 1 0 0,0 0-1 0 0,0 1 1 0 0,-1-1 0 0 0,1 0-1 0 0,0 0 1 0 0,0 1-1 0 0,0-1 1 0 0,-1 0 0 0 0,1 0-1 0 0,0 1 1 0 0,0-1-1 0 0,0 0 1 0 0,0 0 0 0 0,0 1-1 0 0,1-1 1 0 0,-1 0-1 0 0,0 0 1 0 0,0 1-1 0 0,0-1 1 0 0,1 0 0 0 0,-1 1-1 0 0,0-1 1 0 0,1 0-1 0 0,-1 1 1 0 0,1-1 0 0 0,-1 0-1 0 0,1 1 1 0 0,-1-1-1 0 0,1 1 1 0 0,-1-1-1 0 0,1 1 1 0 0,-1-1 0 0 0,1 1-1 0 0,0-1 1 0 0,-1 1-1 0 0,1 0 1 0 0,0-1 0 0 0,-1 1-1 0 0,1 0 71 0 0,10-3-3800 0 0,0 2-3416 0 0,-6 1-4936 0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5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0 632 776 0 0,'0'0'2287'0'0,"0"0"-830"0"0,0 0-136 0 0,0 0 250 0 0,0 0 258 0 0,0 0 32 0 0,0 0-234 0 0,0 0-353 0 0,0 0-283 0 0,0 0-170 0 0,0 0-114 0 0,0 0-60 0 0,0 0-18 0 0,3 0 21 0 0,193 50 5258 0 0,-184-49-5767 0 0,0 1-13 0 0,-1-1 1 0 0,1 0 0 0 0,0-1 0 0 0,0 0 0 0 0,0-1 0 0 0,0 0-1 0 0,-1-1 1 0 0,1 0 0 0 0,11-4-129 0 0,-17 4 37 0 0,1-1 0 0 0,-1 0 0 0 0,0 0 0 0 0,1 0 0 0 0,-2-1 0 0 0,1 0 0 0 0,0-1 0 0 0,-1 1 0 0 0,0-1 0 0 0,0 0 0 0 0,0 0 0 0 0,0 0-1 0 0,-1-1 1 0 0,0 0 0 0 0,0 0 0 0 0,-1 0 0 0 0,1 0 0 0 0,-1 0 0 0 0,-1-1 0 0 0,1 1 0 0 0,-1-1 0 0 0,0 0 0 0 0,-1 0 0 0 0,0 0 0 0 0,0 0 0 0 0,0 0 0 0 0,-1-2-37 0 0,0 3-17 0 0,-1 0-1 0 0,0 1 1 0 0,0-1 0 0 0,-1 1 0 0 0,1-1 0 0 0,-1 1 0 0 0,0-1 0 0 0,-1 1-1 0 0,0 0 1 0 0,1 0 0 0 0,-1 0 0 0 0,-1 1 0 0 0,1-1 0 0 0,-1 1 0 0 0,0-1-1 0 0,0 1 1 0 0,0 0 0 0 0,0 1 0 0 0,-1-1 0 0 0,0 1 0 0 0,1 0-1 0 0,-1 0 1 0 0,0 0 0 0 0,-1 1 0 0 0,1 0 0 0 0,0 0 0 0 0,-1 0 0 0 0,1 0-1 0 0,-1 1 1 0 0,0 0 0 0 0,1 0 0 0 0,-1 1 0 0 0,0-1 0 0 0,1 1 0 0 0,-7 1 17 0 0,6-1-6 0 0,0 0 0 0 0,0 0 0 0 0,0 0 0 0 0,0 1 0 0 0,0 0 0 0 0,0 0 0 0 0,0 0 0 0 0,0 1 0 0 0,1 0 1 0 0,-1 0-1 0 0,0 0 0 0 0,1 1 0 0 0,-1 0 0 0 0,1 0 0 0 0,0 0 0 0 0,0 1 0 0 0,0 0 0 0 0,1 0 0 0 0,-1 0 0 0 0,1 0 1 0 0,0 1-1 0 0,0 0 0 0 0,1-1 0 0 0,-1 1 0 0 0,1 1 0 0 0,0-1 0 0 0,0 0 0 0 0,1 1 0 0 0,0 0 0 0 0,0-1 0 0 0,0 1 1 0 0,1 0-1 0 0,-1 0 0 0 0,1 0 0 0 0,1 2 6 0 0,30 314 596 0 0,-29-301-577 0 0,-1 0 0 0 0,-2 0 0 0 0,0-1 0 0 0,-1 1 0 0 0,-1-1 0 0 0,-1 1 1 0 0,0-1-1 0 0,-2 0 0 0 0,0-1 0 0 0,-2 0 0 0 0,0 0 0 0 0,-1-1 0 0 0,-10 15-19 0 0,-19-1-328 0 0,40-63-3894 0 0,0 25 2811 0 0,0-2-2144 0 0,0 2-1807 0 0,-1-1-6395 0 0</inkml:trace>
  <inkml:trace contextRef="#ctx0" brushRef="#br0" timeOffset="8102.343">60 193 0 0 0,'0'0'496'0'0,"0"0"770"0"0,0 0 189 0 0,0 0-55 0 0,0 0-109 0 0,0 0-51 0 0,-13 0 3178 0 0,8 0 2311 0 0,29 0 1585 0 0,113 0-7597 0 0,43 28-373 0 0,-90-6 1103 0 0,-106-45-1220 0 0,-19-35-142 0 0,0 7 23 0 0,-17-40-61 0 0,43 75 14 0 0,10 16-118 0 0,-1 0 1 0 0,0 0 0 0 0,0 0-1 0 0,0 0 1 0 0,1 0 0 0 0,-1 0-1 0 0,0 0 1 0 0,0 0 0 0 0,1 0-1 0 0,-1 0 1 0 0,0 0 0 0 0,0 0-1 0 0,0 0 1 0 0,0 0 0 0 0,1-1-1 0 0,-1 1 1 0 0,0 0 0 0 0,0 0-1 0 0,0 0 1 0 0,0 0-1 0 0,1-1 1 0 0,-1 1 0 0 0,0 0-1 0 0,0 0 1 0 0,0 0 0 0 0,0-1-1 0 0,0 1 1 0 0,0 0 0 0 0,0 0-1 0 0,0 0 1 0 0,0-1 56 0 0,16 14-2914 0 0,-8-3-4820 0 0,-4-6-4515 0 0</inkml:trace>
  <inkml:trace contextRef="#ctx0" brushRef="#br0" timeOffset="9056.724">698 39 2969 0 0,'0'0'1924'0'0,"0"0"-328"0"0,0 0-13 0 0,0 0 188 0 0,0 0 129 0 0,0 0-60 0 0,0 0-209 0 0,0 0-293 0 0,0 0-254 0 0,0 0-153 0 0,0 0-87 0 0,0 0-65 0 0,0 0-81 0 0,6 1 2526 0 0,3 372 586 0 0,-22-223-3601 0 0,9 84-26 0 0,4-144-96 0 0,-18 14-58 0 0,19-92 36 0 0,-8-13-4169 0 0,5-1 2955 0 0,-1-1-3006 0 0,1 0-2684 0 0,0 0-5409 0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1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50 0 0 0,'0'0'380'0'0,"0"0"418"0"0,0 0 186 0 0,0 0 101 0 0,0 0 94 0 0,0 0 74 0 0,0 0-29 0 0,0 0-16 0 0,0 0 2 0 0,0 0-58 0 0,-10-4 3 0 0,-48-26 1921 0 0,-39 14 3386 0 0,94 16-6418 0 0,1 0 1 0 0,-1 0-1 0 0,1 1 1 0 0,-1-1-1 0 0,1 1 1 0 0,-1-1-1 0 0,1 1 1 0 0,-1 0-1 0 0,1 0 1 0 0,0 0-1 0 0,-1 0 1 0 0,1 0-1 0 0,0 1 1 0 0,0-1-1 0 0,0 1 1 0 0,0-1-1 0 0,0 1 1 0 0,0 0-1 0 0,0 0 1 0 0,0 0-1 0 0,1 0 1 0 0,-1 0-1 0 0,1 0 1 0 0,0 0-1 0 0,-1 0 1 0 0,1 1-1 0 0,0-1 1 0 0,0 0-1 0 0,1 1 1 0 0,-1-1-1 0 0,0 1 1 0 0,1-1-1 0 0,-1 1 1 0 0,1 0-1 0 0,0-1 1 0 0,0 1-1 0 0,0-1 1 0 0,0 1-1 0 0,1-1 1 0 0,-1 1-1 0 0,1 1-44 0 0,-27 242 878 0 0,4 115-182 0 0,-3-9 623 0 0,21-225 328 0 0,27-128-1594 0 0,201-2 313 0 0,39-12-44 0 0,-262 15-318 0 0,-1 0 16 0 0,0 0 8 0 0,0 0-4 0 0,0 0 7 0 0,-22-27-3165 0 0,14 20-5572 0 0,3 2-3743 0 0</inkml:trace>
  <inkml:trace contextRef="#ctx0" brushRef="#br0" timeOffset="740.863">374 609 6521 0 0,'0'0'2190'0'0,"0"0"-299"0"0,0 0-81 0 0,0 0-46 0 0,0 0-114 0 0,0 0-202 0 0,0 0-266 0 0,0 0-237 0 0,0 0-222 0 0,0 0-125 0 0,0 0-103 0 0,0 0-73 0 0,0 0-42 0 0,1-8 403 0 0,164 0 2146 0 0,-68 1-1972 0 0,-170 15-786 0 0,-27 11-124 0 0,76-15 78 0 0,42-1 43 0 0,182-14 12 0 0,-189 14-262 0 0,-9-3-2874 0 0,0 1-3895 0 0,-2-1-5390 0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6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49 4425 0 0,'0'0'2476'0'0,"0"0"-294"0"0,0 0-41 0 0,0 0-23 0 0,0 0-137 0 0,0 0-268 0 0,0 0-322 0 0,0 0-291 0 0,0 0-221 0 0,0 0-148 0 0,0 0-117 0 0,0 0-80 0 0,0 0-51 0 0,-11 14-33 0 0,-80 99 640 0 0,14-11-298 0 0,68-90-749 0 0,2 1 1 0 0,-1 1-1 0 0,2-1 1 0 0,0 1-1 0 0,0 0 0 0 0,1 1 1 0 0,1-1-1 0 0,0 1 1 0 0,1 0-1 0 0,1 0 0 0 0,0 11-43 0 0,2-22 14 0 0,0 1 0 0 0,1-1-1 0 0,-1 1 1 0 0,1 0 0 0 0,0-1-1 0 0,1 1 1 0 0,-1-1 0 0 0,1 0-1 0 0,0 1 1 0 0,0-1 0 0 0,0 0-1 0 0,0 0 1 0 0,1 0 0 0 0,-1-1-1 0 0,1 1 1 0 0,0-1 0 0 0,1 1-1 0 0,-1-1 1 0 0,0 0 0 0 0,1 0-1 0 0,0 0 1 0 0,0-1 0 0 0,-1 1-1 0 0,2-1 1 0 0,-1 0 0 0 0,0 0-1 0 0,0 0 1 0 0,1-1-1 0 0,-1 1 1 0 0,5 0-14 0 0,4 1 66 0 0,1-1 0 0 0,0 0 0 0 0,0 0 0 0 0,0-1 0 0 0,0-1 1 0 0,0-1-1 0 0,0 0 0 0 0,0 0 0 0 0,12-4-66 0 0,1-2 137 0 0,0-1 1 0 0,0-1 0 0 0,-1-1-1 0 0,-1-1 1 0 0,1-1 0 0 0,-2-2-1 0 0,0 0 1 0 0,0-2 0 0 0,-2 0-1 0 0,0-2 1 0 0,-1 0 0 0 0,0-2-1 0 0,11-15-137 0 0,-25 28 19 0 0,-2 0-1 0 0,1-1 1 0 0,-1 0-1 0 0,0 0 1 0 0,0 0-1 0 0,-1 0 1 0 0,0 0-1 0 0,-1-1 1 0 0,0 0-1 0 0,0 0 1 0 0,-1 0-1 0 0,0 0 1 0 0,-1 0-1 0 0,0 0 1 0 0,0-1-1 0 0,-1 1 0 0 0,0 0 1 0 0,0-1-1 0 0,-1 1 1 0 0,-1 0-1 0 0,1 0 1 0 0,-2 0-1 0 0,1 0 1 0 0,-1 0-1 0 0,0 0 1 0 0,-1 1-1 0 0,0-1 1 0 0,-1 1-1 0 0,1 0 1 0 0,-2 0-1 0 0,1 1 1 0 0,-1 0-1 0 0,0 0 1 0 0,-5-4-19 0 0,1 3-33 0 0,-1 1 1 0 0,0 1 0 0 0,-1 0 0 0 0,0 0-1 0 0,0 1 1 0 0,0 1 0 0 0,0 0 0 0 0,-1 1-1 0 0,1 0 1 0 0,-1 1 0 0 0,0 0 0 0 0,0 1-1 0 0,0 0 1 0 0,0 1 0 0 0,0 1 0 0 0,0 0-1 0 0,1 1 1 0 0,-10 2 32 0 0,-100 36-3152 0 0,13 22-7755 0 0,88-46-1189 0 0</inkml:trace>
  <inkml:trace contextRef="#ctx0" brushRef="#br0" timeOffset="384.994">0 411 8474 0 0,'0'0'2231'0'0,"0"0"-296"0"0,0 0-81 0 0,0 0 2 0 0,0 0-45 0 0,0 0-156 0 0,0 0-249 0 0,0 0-273 0 0,0 0-251 0 0,0 0-234 0 0,0 0-196 0 0,0 0-168 0 0,0 0-125 0 0,4-9-36 0 0,-1 0-94 0 0,-2 6-18 0 0,0 0 1 0 0,1-1-1 0 0,-1 1 0 0 0,1 0 0 0 0,-1 0 0 0 0,1 0 0 0 0,0 0 0 0 0,0 0 0 0 0,0 0 1 0 0,0 0-1 0 0,1 1 0 0 0,-1-1 0 0 0,1 1 0 0 0,0-1 0 0 0,0 1 0 0 0,-1 0 0 0 0,4-1-11 0 0,11-7 163 0 0,2 1-1 0 0,-1 1 1 0 0,1 1-1 0 0,0 0 0 0 0,0 2 1 0 0,1 0-1 0 0,0 1 1 0 0,0 1-1 0 0,20-1-162 0 0,-36 5 16 0 0,-1 0-1 0 0,1 0 1 0 0,0 1-1 0 0,0-1 1 0 0,0 1 0 0 0,-1-1-1 0 0,1 1 1 0 0,-1 1 0 0 0,0-1-1 0 0,1 0 1 0 0,-1 1-1 0 0,0-1 1 0 0,0 1 0 0 0,0 0-1 0 0,-1 0 1 0 0,1 0-1 0 0,-1 1 1 0 0,0-1 0 0 0,0 0-1 0 0,1 2-15 0 0,38 38 316 0 0,-34-38-251 0 0,0-1-1 0 0,1-1 0 0 0,-1 0 1 0 0,1 0-1 0 0,0 0 1 0 0,0-1-1 0 0,0 0 1 0 0,0 0-1 0 0,0-1 1 0 0,1 0-1 0 0,-1-1 0 0 0,0 0 1 0 0,0 0-1 0 0,1-1 1 0 0,-1 0-1 0 0,0 0 1 0 0,0-1-1 0 0,0 0 0 0 0,0 0 1 0 0,0-1-1 0 0,-1 0 1 0 0,7-3-65 0 0,-8-8-745 0 0,-15 6-7521 0 0,7 7 5481 0 0,-1 0-9967 0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4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35 3153 0 0,'0'0'1779'0'0,"0"0"-103"0"0,0 0 136 0 0,0 0-19 0 0,0 0-65 0 0,0 0-75 0 0,0 0-308 0 0,0 0-177 0 0,0 0-203 0 0,0 0-165 0 0,0 0-95 0 0,-4-5-83 0 0,-13-15-26 0 0,-28 11 1916 0 0,34 10-2346 0 0,0 0 0 0 0,-1 2 0 0 0,1-1 0 0 0,0 1 0 0 0,0 1 0 0 0,0 0 0 0 0,1 1 0 0 0,-1 0 0 0 0,1 0-1 0 0,0 1 1 0 0,1 0 0 0 0,-1 1 0 0 0,1 0 0 0 0,0 1 0 0 0,-5 6-166 0 0,7-6 51 0 0,1 0 1 0 0,1 0-1 0 0,-1 1 0 0 0,1 0 1 0 0,1 0-1 0 0,0 0 0 0 0,0 0 1 0 0,1 1-1 0 0,0 0 0 0 0,0-1 1 0 0,1 1-1 0 0,1 0 0 0 0,0 0 1 0 0,0 0-1 0 0,1 0 0 0 0,0 0 1 0 0,0 0-1 0 0,3 10-51 0 0,0-8 36 0 0,1 1 0 0 0,0-1 0 0 0,1 0-1 0 0,0 0 1 0 0,1-1 0 0 0,0 1 0 0 0,1-1 0 0 0,0-1 0 0 0,1 1-1 0 0,0-1 1 0 0,1-1 0 0 0,0 1 0 0 0,0-2 0 0 0,6 5-36 0 0,-8-8-33 0 0,0-1 1 0 0,0 0 0 0 0,1-1-1 0 0,-1 0 1 0 0,1 0 0 0 0,-1 0-1 0 0,1-1 1 0 0,0 0 0 0 0,0 0-1 0 0,0-1 1 0 0,0 0 0 0 0,1-1-1 0 0,-1 0 1 0 0,0 0 0 0 0,0 0-1 0 0,0-1 1 0 0,2-1 32 0 0,29-16-2172 0 0,-28 8-1178 0 0,-1 0-3803 0 0,-2 3-4700 0 0</inkml:trace>
  <inkml:trace contextRef="#ctx0" brushRef="#br0" timeOffset="336.852">635 93 11250 0 0,'0'0'1630'0'0,"0"0"-174"0"0,0 0-30 0 0,0 0 74 0 0,0 0-79 0 0,0 0-272 0 0,0 0-334 0 0,0 0-265 0 0,0 0-162 0 0,-27 33-111 0 0,-80 104-52 0 0,77-87-37 0 0,28-45-153 0 0,1-1-1 0 0,0 1 0 0 0,0 0 1 0 0,1-1-1 0 0,-1 1 0 0 0,1 0 1 0 0,0 0-1 0 0,0-1 0 0 0,1 1 1 0 0,-1 0-1 0 0,1 0 1 0 0,0-1-1 0 0,0 1 0 0 0,1-1 1 0 0,-1 1-1 0 0,1-1 0 0 0,0 0 1 0 0,0 1-1 0 0,1-1 0 0 0,-1 0 1 0 0,1 0-1 0 0,0-1 0 0 0,0 1 1 0 0,0 0-1 0 0,0-1 0 0 0,1 0 1 0 0,-1 0-1 0 0,1 0 0 0 0,0 0 1 0 0,0-1-1 0 0,0 1 0 0 0,2 0-34 0 0,4 1 120 0 0,1-1 0 0 0,-1 1 0 0 0,1-2 0 0 0,-1 0-1 0 0,1 0 1 0 0,0-1 0 0 0,0 0 0 0 0,-1-1 0 0 0,1 0-1 0 0,0 0 1 0 0,0-2 0 0 0,9-1-120 0 0,-7-2 123 0 0,0 0 0 0 0,0-1 0 0 0,0 0 0 0 0,0-1 0 0 0,-1-1 0 0 0,-1 0 0 0 0,1 0 0 0 0,-1-1 0 0 0,-1-1 1 0 0,1 0-1 0 0,3-6-123 0 0,-7 8 39 0 0,0-1 0 0 0,-1-1 0 0 0,0 1 0 0 0,-1-1 0 0 0,1 0 0 0 0,-2-1 0 0 0,0 1 0 0 0,0-1 0 0 0,-1 0 0 0 0,0 0 0 0 0,-1 0 0 0 0,0 0 0 0 0,-1 0 0 0 0,0 0 0 0 0,-1-1 0 0 0,0 1 0 0 0,-1 0 0 0 0,-1-5-39 0 0,1 11-23 0 0,-1 0 0 0 0,0 0 0 0 0,0 0 0 0 0,-1 0-1 0 0,0 0 1 0 0,0 0 0 0 0,0 1 0 0 0,0-1 0 0 0,0 1-1 0 0,-1 0 1 0 0,0 0 0 0 0,0 0 0 0 0,0 0 0 0 0,0 1-1 0 0,-1 0 1 0 0,1 0 0 0 0,-1 0 0 0 0,0 0 0 0 0,0 1-1 0 0,0 0 1 0 0,0 0 0 0 0,0 0 0 0 0,-3 0 23 0 0,-6-2-330 0 0,1 1 0 0 0,-1 1 1 0 0,1 0-1 0 0,-1 1 0 0 0,0 0 1 0 0,0 1-1 0 0,1 0 0 0 0,-12 3 330 0 0,-20 10-3051 0 0,18 3-4227 0 0,13-8-4130 0 0</inkml:trace>
  <inkml:trace contextRef="#ctx0" brushRef="#br0" timeOffset="848.694">1174 12 5017 0 0,'0'0'2857'0'0,"0"0"-752"0"0,0 0-229 0 0,0 0 12 0 0,0 0-100 0 0,0 0-193 0 0,0 0-265 0 0,0 0-292 0 0,0 0-242 0 0,0 0-203 0 0,0 0-147 0 0,0 0-80 0 0,-13 0-43 0 0,-42-2-55 0 0,20 23 208 0 0,30-17-458 0 0,1 0 0 0 0,-1 1 1 0 0,1-1-1 0 0,0 1 0 0 0,0-1 0 0 0,1 1 0 0 0,-1 0 0 0 0,1 1 0 0 0,0-1 0 0 0,0 1 0 0 0,1-1 1 0 0,0 1-1 0 0,0 0 0 0 0,0 0 0 0 0,0 0 0 0 0,1 0 0 0 0,0 0 0 0 0,1 0 0 0 0,-1 6-18 0 0,3-7 16 0 0,1 1 0 0 0,0 0 0 0 0,0-1-1 0 0,1 0 1 0 0,-1 0 0 0 0,1 0 0 0 0,0 0 0 0 0,1 0-1 0 0,-1-1 1 0 0,1 0 0 0 0,0 0 0 0 0,0 0 0 0 0,0 0-1 0 0,0-1 1 0 0,1 0 0 0 0,0 0 0 0 0,-1 0 0 0 0,1-1-1 0 0,6 2-15 0 0,-8-2 12 0 0,4 1 16 0 0,0 0 0 0 0,0 1 0 0 0,0 0 0 0 0,-1 1-1 0 0,1-1 1 0 0,-1 2 0 0 0,0-1 0 0 0,-1 1-1 0 0,1 0 1 0 0,-1 0 0 0 0,0 0 0 0 0,4 7-28 0 0,-9-11 55 0 0,1 0 0 0 0,0 0 0 0 0,0 0 0 0 0,-1 0 0 0 0,1 1 1 0 0,-1-1-1 0 0,0 1 0 0 0,0-1 0 0 0,0 1 0 0 0,0-1 0 0 0,0 1 1 0 0,-1 0-1 0 0,1-1 0 0 0,-1 1 0 0 0,1 0 0 0 0,-1 0 0 0 0,0-1 0 0 0,0 1 1 0 0,0 0-1 0 0,-1 0 0 0 0,1-1 0 0 0,-1 1 0 0 0,1 0 0 0 0,-1 0 0 0 0,0-1 1 0 0,0 1-1 0 0,0-1 0 0 0,-1 1 0 0 0,1-1 0 0 0,0 0 0 0 0,-1 1 0 0 0,0-1 1 0 0,1 0-1 0 0,-3 2-55 0 0,-16 8-41 0 0,-2-1-1 0 0,1-1 1 0 0,-1-1 0 0 0,0-1 0 0 0,-1-1-1 0 0,0-1 1 0 0,0-1 0 0 0,-1-1 0 0 0,0-1-1 0 0,1-1 1 0 0,-1-1 0 0 0,0-1 0 0 0,-3-1 41 0 0,22-1-1186 0 0,5-2-4906 0 0,0 2 1923 0 0,0-2-7491 0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2:45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549 582 0 0 0,'0'0'854'0'0,"0"0"-20"0"0,0 0 137 0 0,0 0 274 0 0,0 0 256 0 0,0 0 138 0 0,0 0 44 0 0,0 0-100 0 0,0 0-197 0 0,0 0-210 0 0,0 0-202 0 0,-15-4-164 0 0,-49-12-79 0 0,63 16-673 0 0,-1-1-1 0 0,0 1 1 0 0,0 0 0 0 0,0 0-1 0 0,1 0 1 0 0,-1 0-1 0 0,0 0 1 0 0,0 0-1 0 0,0 0 1 0 0,1 1 0 0 0,-1-1-1 0 0,0 1 1 0 0,0-1-1 0 0,1 1 1 0 0,-1 0-1 0 0,0-1 1 0 0,1 1 0 0 0,-1 0-1 0 0,1 0 1 0 0,-1 0-1 0 0,1 0 1 0 0,0 1-1 0 0,-1-1 1 0 0,1 0 0 0 0,0 1-1 0 0,0-1 1 0 0,-1 1-58 0 0,-5 6 304 0 0,-5 6-57 0 0,0 0 0 0 0,1 1 1 0 0,1 1-1 0 0,0 0 0 0 0,1 0 0 0 0,0 1 0 0 0,2 0 0 0 0,0 1 0 0 0,1 0 0 0 0,1 0 0 0 0,0 0 0 0 0,0 5-247 0 0,0 2 144 0 0,0 0-1 0 0,2 0 1 0 0,0 0 0 0 0,2 1-1 0 0,1-1 1 0 0,1 0-1 0 0,1 4-143 0 0,-1-20 26 0 0,0 0-1 0 0,1 0 1 0 0,0-1-1 0 0,0 1 1 0 0,1 0-1 0 0,0-1 1 0 0,0 1-1 0 0,1-1 1 0 0,0 0-1 0 0,0 0 1 0 0,1-1-1 0 0,0 1 1 0 0,1-1-1 0 0,-1 0 0 0 0,2 0 1 0 0,-1-1-1 0 0,0 0 1 0 0,1 0-1 0 0,0-1 1 0 0,1 1-1 0 0,3 1-25 0 0,-5-4 53 0 0,-1-1 0 0 0,1 0 0 0 0,0 0-1 0 0,0 0 1 0 0,0-1 0 0 0,0 1-1 0 0,0-1 1 0 0,0-1 0 0 0,0 1 0 0 0,0-1-1 0 0,0 0 1 0 0,0-1 0 0 0,0 1 0 0 0,0-1-1 0 0,0-1 1 0 0,0 1 0 0 0,-1-1 0 0 0,1 0-1 0 0,0 0 1 0 0,-1 0 0 0 0,1-1-1 0 0,-1 0 1 0 0,0 0 0 0 0,0 0 0 0 0,0-1-1 0 0,0 0 1 0 0,0 0 0 0 0,2-3-53 0 0,9-9 158 0 0,-1-1 1 0 0,0-1-1 0 0,-1 0 1 0 0,-1-1-1 0 0,-1 0 1 0 0,-1-1-1 0 0,0-1-158 0 0,13-24 87 0 0,-3-1-1 0 0,-1-1 1 0 0,-2-1-1 0 0,-3 0 1 0 0,-1-1 0 0 0,-3-1-1 0 0,-2 0 1 0 0,-2 0-1 0 0,-3-1 1 0 0,-1-42-87 0 0,-3 72-11 0 0,-2 0-1 0 0,0 0 1 0 0,-2 1 0 0 0,0 0 0 0 0,-1 0 0 0 0,-1 0-1 0 0,-1 0 1 0 0,-1 1 0 0 0,0 0 0 0 0,-2 0 0 0 0,0 1-1 0 0,-1 1 1 0 0,0-1 0 0 0,-2 2 0 0 0,0 0 0 0 0,-1 0 0 0 0,0 1-1 0 0,-5-2 12 0 0,14 14-8 0 0,0-1 0 0 0,0 1 0 0 0,-1 0 0 0 0,1 0 0 0 0,-1 1 0 0 0,1-1 0 0 0,-1 1 0 0 0,0 0 0 0 0,0 1 0 0 0,0 0 0 0 0,0 0 0 0 0,-1 0 0 0 0,1 1 0 0 0,0-1 0 0 0,0 1 0 0 0,0 1 0 0 0,0-1 0 0 0,-1 1 0 0 0,1 0 0 0 0,0 1 0 0 0,0 0 0 0 0,0 0 0 0 0,1 0 0 0 0,-1 0 0 0 0,0 1 0 0 0,1 0 0 0 0,0 0 0 0 0,0 0 0 0 0,0 1 0 0 0,0 0 0 0 0,0 0 0 0 0,0 0 0 0 0,1 1 0 0 0,0-1 0 0 0,-3 5 8 0 0,1 2-1 0 0,0-1 1 0 0,1 1-1 0 0,1 0 0 0 0,0 1 0 0 0,0-1 0 0 0,1 1 0 0 0,0 0 0 0 0,1 0 1 0 0,1-1-1 0 0,0 1 0 0 0,0 1 0 0 0,1-1 0 0 0,1 0 0 0 0,0 0 1 0 0,0 0-1 0 0,1-1 0 0 0,1 1 0 0 0,1 4 1 0 0,4 9 28 0 0,1-1 1 0 0,0 0-1 0 0,2-1 1 0 0,1 0-1 0 0,1 0 0 0 0,1-1 1 0 0,0-1-1 0 0,5 3-28 0 0,102 119 380 0 0,102 88-380 0 0,-205-215-136 0 0,-18-16 66 0 0,0 0-24 0 0,0 0-50 0 0,0 0-100 0 0,2-16-2052 0 0,2 3 647 0 0,0-3-1726 0 0,-2 5-2182 0 0,-1 0-5495 0 0</inkml:trace>
  <inkml:trace contextRef="#ctx0" brushRef="#br0" timeOffset="337.816">1147 575 6345 0 0,'0'0'1991'0'0,"0"0"-516"0"0,0 0-88 0 0,0 0 142 0 0,0 0-18 0 0,0 0-208 0 0,0 0-311 0 0,0 0-316 0 0,0 0-247 0 0,0 0-143 0 0,-15 32-95 0 0,-44 102-57 0 0,57-132-127 0 0,1-1 0 0 0,0 1 0 0 0,-1 0 0 0 0,1 0 1 0 0,0 0-1 0 0,0 0 0 0 0,0 0 0 0 0,0 0 0 0 0,0 0 0 0 0,1 0 0 0 0,-1 0 0 0 0,1 0 0 0 0,-1 0 0 0 0,1 0 0 0 0,0 1 0 0 0,0-1 0 0 0,0 0 0 0 0,0 0 0 0 0,0 0 0 0 0,0 1 1 0 0,1-1-1 0 0,-1 0 0 0 0,1 0 0 0 0,-1 0 0 0 0,1 0 0 0 0,0 0 0 0 0,0 0 0 0 0,0 0 0 0 0,0 0 0 0 0,0 0-7 0 0,4 4 58 0 0,-1-1 34 0 0,-1-1 1 0 0,1 1 0 0 0,0-1-1 0 0,0 0 1 0 0,1-1 0 0 0,-1 1-1 0 0,1-1 1 0 0,-1 0 0 0 0,1 0-1 0 0,0 0 1 0 0,0-1 0 0 0,1 1-1 0 0,-1-1 1 0 0,0-1 0 0 0,1 1-1 0 0,-1-1 1 0 0,1 0 0 0 0,0 0-1 0 0,-1 0 1 0 0,1-1 0 0 0,0 0-1 0 0,-1 0 1 0 0,1-1 0 0 0,0 1-1 0 0,-1-1 1 0 0,1 0 0 0 0,-1-1-1 0 0,1 1 1 0 0,-1-1 0 0 0,0 0-1 0 0,1-1 1 0 0,-1 1 0 0 0,0-1-1 0 0,-1 0 1 0 0,1 0 0 0 0,0-1-1 0 0,0 0-92 0 0,5-3 134 0 0,-1 0-1 0 0,0 0 0 0 0,-1-1 1 0 0,0 0-1 0 0,0-1 1 0 0,-1 0-1 0 0,0 0 0 0 0,0 0 1 0 0,-1-1-1 0 0,0 0 0 0 0,-1 0 1 0 0,0-1-1 0 0,-1 1 0 0 0,0-1 1 0 0,-1 0-1 0 0,0 0 0 0 0,0-1 1 0 0,-1 1-1 0 0,-1 0 1 0 0,0-1-1 0 0,0 1 0 0 0,-1-1 1 0 0,-1 1-1 0 0,-1-5-133 0 0,2 11-8 0 0,-1 1-1 0 0,-1-1 1 0 0,1 1 0 0 0,-1 0 0 0 0,1-1-1 0 0,-1 1 1 0 0,-1 0 0 0 0,1 0-1 0 0,0 0 1 0 0,-1 0 0 0 0,0 1 0 0 0,0-1-1 0 0,0 1 1 0 0,0 0 0 0 0,-1 0-1 0 0,1 0 1 0 0,-1 0 0 0 0,0 0 0 0 0,0 1-1 0 0,0-1 1 0 0,0 1 0 0 0,0 0-1 0 0,0 1 1 0 0,-1-1 0 0 0,1 1 0 0 0,0 0-1 0 0,-1 0 1 0 0,1 0 0 0 0,-1 0-1 0 0,0 1 1 0 0,1 0 0 0 0,-1 0 8 0 0,-2-1-271 0 0,1 1 0 0 0,-1 1 0 0 0,1-1 1 0 0,0 1-1 0 0,-1 0 0 0 0,1 0 0 0 0,0 1 0 0 0,0 0 0 0 0,-1 0 1 0 0,2 0-1 0 0,-1 1 0 0 0,0 0 0 0 0,0 0 0 0 0,-2 3 271 0 0,-15 14-3225 0 0,11-5-1885 0 0,4-3-6022 0 0</inkml:trace>
  <inkml:trace contextRef="#ctx0" brushRef="#br0" timeOffset="764.514">1545 641 3385 0 0,'0'0'1296'0'0,"0"0"146"0"0,0 0 259 0 0,0 0 206 0 0,0 0 15 0 0,0 0-153 0 0,0 0-210 0 0,0 0-191 0 0,0 0-181 0 0,0 0-163 0 0,35-2-127 0 0,107-8-108 0 0,-137 10-727 0 0,-1 0 1 0 0,0 0-1 0 0,0-1 1 0 0,0 1-1 0 0,0-1 1 0 0,1 0 0 0 0,-1 0-1 0 0,0-1 1 0 0,-1 1-1 0 0,1-1 1 0 0,0 0-1 0 0,0 0 1 0 0,-1 0-1 0 0,1 0 1 0 0,-1-1-1 0 0,1 1 1 0 0,2-4-63 0 0,3-2 208 0 0,-1 2-81 0 0,-1 1 1 0 0,1-1 0 0 0,-1-1 0 0 0,0 1 0 0 0,-1-1-1 0 0,1 0 1 0 0,-2-1 0 0 0,1 1 0 0 0,-1-1 0 0 0,0-1-1 0 0,0 1 1 0 0,-1 0 0 0 0,0-1 0 0 0,-1 0 0 0 0,0 0-1 0 0,0 0 1 0 0,-1-1 0 0 0,1-6-128 0 0,-2 12 3 0 0,-1 1 0 0 0,0 0 0 0 0,0-1 0 0 0,0 1 0 0 0,0 0 0 0 0,-1-1 0 0 0,1 1-1 0 0,-1 0 1 0 0,0 0 0 0 0,0-1 0 0 0,0 1 0 0 0,-1 0 0 0 0,1 0 0 0 0,-1 0 0 0 0,1 0 0 0 0,-1 1 0 0 0,0-1 0 0 0,0 0 0 0 0,0 1-1 0 0,0-1 1 0 0,-1 1 0 0 0,1 0 0 0 0,-1-1 0 0 0,1 1 0 0 0,-1 1 0 0 0,0-1 0 0 0,0 0 0 0 0,0 1 0 0 0,0-1 0 0 0,0 1 0 0 0,0 0 0 0 0,0 0-1 0 0,-1 0 1 0 0,1 0 0 0 0,0 1 0 0 0,0-1 0 0 0,-3 1-3 0 0,-1 0-34 0 0,0 0-1 0 0,0 0 1 0 0,0 1-1 0 0,-1 0 1 0 0,1 1-1 0 0,0-1 1 0 0,0 1-1 0 0,0 1 1 0 0,1-1-1 0 0,-1 1 1 0 0,1 0-1 0 0,-1 1 0 0 0,1 0 1 0 0,0 0-1 0 0,0 0 1 0 0,1 1-1 0 0,-1-1 1 0 0,1 1-1 0 0,0 1 1 0 0,0-1-1 0 0,1 1 1 0 0,-1-1-1 0 0,1 1 1 0 0,0 2 34 0 0,-4 4-24 0 0,2 0-1 0 0,-1 0 1 0 0,2 0 0 0 0,0 1 0 0 0,0 0 0 0 0,1 0-1 0 0,1 0 1 0 0,0 0 0 0 0,1 1 0 0 0,0-1-1 0 0,1 1 1 0 0,0 8 24 0 0,2-17-3 0 0,-1-1 0 0 0,1 1 0 0 0,0 0 0 0 0,0-1 0 0 0,1 1 0 0 0,-1-1 0 0 0,1 1 0 0 0,0-1-1 0 0,0 0 1 0 0,1 0 0 0 0,-1 0 0 0 0,1 0 0 0 0,0 0 0 0 0,0-1 0 0 0,0 1 0 0 0,0-1 0 0 0,1 0 0 0 0,-1 0 0 0 0,1 0 0 0 0,0 0-1 0 0,0 0 1 0 0,0-1 0 0 0,0 0 0 0 0,0 0 0 0 0,0 0 0 0 0,1 0 0 0 0,-1-1 0 0 0,3 1 3 0 0,4 1-37 0 0,0-1 0 0 0,0 1 0 0 0,0-2 0 0 0,1 1 0 0 0,-1-2 0 0 0,1 0 0 0 0,-1 0 0 0 0,0-1 0 0 0,1 0 0 0 0,-1-1 0 0 0,6-1 37 0 0,128-70-4141 0 0,-117 56 704 0 0,-2-1-4180 0 0,-10 5 499 0 0</inkml:trace>
  <inkml:trace contextRef="#ctx0" brushRef="#br0" timeOffset="1098.435">2467 0 9930 0 0,'0'0'2082'0'0,"0"0"-360"0"0,0 0-299 0 0,0 0-225 0 0,0 0-149 0 0,0 0-109 0 0,0 0-105 0 0,0 0-78 0 0,0 0-113 0 0,0 0-133 0 0,0 0-112 0 0,-27 35-104 0 0,-86 106-75 0 0,65-63 76 0 0,46-76-289 0 0,0 1-1 0 0,1 0 1 0 0,-1-1 0 0 0,1 1 0 0 0,0 0 0 0 0,0 0 0 0 0,0-1 0 0 0,0 1 0 0 0,0 0-1 0 0,0 0 1 0 0,1 0 0 0 0,0 0 0 0 0,-1 0 0 0 0,1 0 0 0 0,0 0 0 0 0,1 1-1 0 0,-1-1 1 0 0,0 0 0 0 0,1 0 0 0 0,0 0 0 0 0,-1-1 0 0 0,1 1 0 0 0,1 0-1 0 0,-1 0 1 0 0,0 0 0 0 0,1-1 0 0 0,-1 1 0 0 0,1 0 0 0 0,0-1 0 0 0,0 0 0 0 0,0 1-1 0 0,0-1 1 0 0,0 0 0 0 0,0 0 0 0 0,0 0 0 0 0,1 0 0 0 0,-1 0 0 0 0,1-1-1 0 0,0 1 1 0 0,-1-1 0 0 0,1 0-7 0 0,161 32 551 0 0,-161-33-520 0 0,-1 1-1 0 0,1-1 1 0 0,-1 1 0 0 0,1 0 0 0 0,-1-1 0 0 0,1 1-1 0 0,-1 1 1 0 0,1-1 0 0 0,-1 0 0 0 0,0 0-1 0 0,0 1 1 0 0,0 0 0 0 0,0-1 0 0 0,0 1-1 0 0,0 0 1 0 0,0 0 0 0 0,0 0 0 0 0,-1 0-1 0 0,1 0 1 0 0,-1 0 0 0 0,1 1 0 0 0,-1-1 0 0 0,0 0-1 0 0,0 1 1 0 0,0-1 0 0 0,0 1 0 0 0,-1-1-1 0 0,1 1 1 0 0,-1-1 0 0 0,1 1 0 0 0,-1 0-1 0 0,0-1 1 0 0,0 1 0 0 0,0-1 0 0 0,0 1-1 0 0,-1 0 1 0 0,1-1 0 0 0,-1 1 0 0 0,1-1 0 0 0,-1 1-1 0 0,0-1 1 0 0,0 1 0 0 0,0-1 0 0 0,-1 1-31 0 0,-5 8 21 0 0,-1-2 0 0 0,0 1 1 0 0,0-1-1 0 0,-1 0 1 0 0,-1-1-1 0 0,1 0 0 0 0,-1 0 1 0 0,0-1-1 0 0,-1-1 1 0 0,0 0-1 0 0,0 0 0 0 0,0-1 1 0 0,-1 0-1 0 0,0-1 1 0 0,0 0-1 0 0,0-1 0 0 0,0-1 1 0 0,0 0-1 0 0,-1 0 1 0 0,1-1-1 0 0,-1-1 0 0 0,-10-1-21 0 0,-7-9-1747 0 0,13 0-5456 0 0,13 5-4291 0 0</inkml:trace>
  <inkml:trace contextRef="#ctx0" brushRef="#br0" timeOffset="1605.655">1 1606 3633 0 0,'0'0'3783'0'0,"0"0"-2581"0"0,0 0-794 0 0,0 0 139 0 0,0 0 332 0 0,0 0 354 0 0,0 0 195 0 0,0 0-34 0 0,0 0-164 0 0,0 0-167 0 0,0 0-157 0 0,0 0-97 0 0,0 0-21 0 0,22-6 7 0 0,74-20-10 0 0,165-42 2596 0 0,824-337-827 0 0,-128 16-2382 0 0,-929 378-192 0 0,52-23-178 0 0,2 5 0 0 0,0 2 0 0 0,26-1 198 0 0,-66 24-896 0 0,-46 19-1486 0 0,-5-6-1839 0 0,4-4-7294 0 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8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20 1960 0 0,'0'0'1841'0'0,"0"0"-373"0"0,0 0-20 0 0,0 0 137 0 0,0 0 47 0 0,0 0-138 0 0,0 0-229 0 0,0 0-251 0 0,0 0-183 0 0,0 0-76 0 0,0 0-42 0 0,0 0-29 0 0,-2-4 3658 0 0,-30-4-2337 0 0,-15 0 129 0 0,36 9-2028 0 0,-1 0 1 0 0,1 1-1 0 0,0 0 1 0 0,0 1 0 0 0,0 0-1 0 0,0 0 1 0 0,0 1-1 0 0,1 1 1 0 0,0 0-1 0 0,0 0 1 0 0,-9 6-107 0 0,16-8 11 0 0,0-1-1 0 0,0 0 1 0 0,0 1 0 0 0,0-1-1 0 0,1 1 1 0 0,-1 0 0 0 0,1 0 0 0 0,-1 0-1 0 0,1 0 1 0 0,0 0 0 0 0,0 1-1 0 0,1-1 1 0 0,-1 1 0 0 0,1-1 0 0 0,-1 1-1 0 0,1-1 1 0 0,0 1 0 0 0,1 0-1 0 0,-1 0 1 0 0,1 0 0 0 0,-1-1-1 0 0,1 1 1 0 0,0 0 0 0 0,0 0 0 0 0,1 0-1 0 0,-1-1 1 0 0,1 2-11 0 0,-1 4 3 0 0,3-4 11 0 0,-1 0-1 0 0,1 0 1 0 0,0 0 0 0 0,0-1 0 0 0,1 1-1 0 0,0-1 1 0 0,-1 0 0 0 0,2 0-1 0 0,-1 0 1 0 0,0 0 0 0 0,1-1 0 0 0,-1 1-1 0 0,1-1 1 0 0,5 2-14 0 0,107 65 407 0 0,-61-9-67 0 0,-54-57-304 0 0,-1-1 0 0 0,0 0 1 0 0,0 1-1 0 0,0-1 0 0 0,0 0 1 0 0,0 1-1 0 0,-1-1 0 0 0,1 1 0 0 0,-1-1 1 0 0,0 1-1 0 0,0-1 0 0 0,-1 1 0 0 0,1-1 1 0 0,-1 1-1 0 0,1-1 0 0 0,-1 1 1 0 0,0-1-1 0 0,0 0 0 0 0,-1 1 0 0 0,1-1 1 0 0,-1 0-1 0 0,0 0 0 0 0,1 0 0 0 0,-1 0 1 0 0,-1 0-1 0 0,1 0 0 0 0,0-1 1 0 0,-1 1-1 0 0,1-1 0 0 0,-3 2-36 0 0,-2 1 34 0 0,1 0-1 0 0,-1-1 1 0 0,0 1-1 0 0,0-2 1 0 0,-1 1-1 0 0,1-1 1 0 0,-1 0-1 0 0,0-1 1 0 0,1 1 0 0 0,-1-2-1 0 0,0 1 1 0 0,-1-1-1 0 0,-2 0-33 0 0,-144-7 96 0 0,142 3-92 0 0,11 3-14 0 0,0 0 0 0 0,0 0 0 0 0,0 0 0 0 0,0 0 0 0 0,0-1 0 0 0,0 1 0 0 0,1 0 0 0 0,-1-1 0 0 0,0 0 0 0 0,0 1 0 0 0,0-1 0 0 0,1 0 0 0 0,-1 0 0 0 0,0 0 0 0 0,1 0 0 0 0,-1 0 0 0 0,1 0 0 0 0,-1 0 0 0 0,1-1 0 0 0,0 1 0 0 0,-1 0 0 0 0,1-1 0 0 0,0 1 0 0 0,-1-2 10 0 0,2 2-160 0 0,0 1-91 0 0,1-4-3224 0 0,0 0-3799 0 0,1 4-4019 0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9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14643 0 0,'0'0'1312'0'0,"0"0"-351"0"0,0 0-337 0 0,0 0-56 0 0,0 0-104 0 0,0 0-160 0 0,0 0-280 0 0,0 0-224 0 0,0 0-112 0 0,0 0-176 0 0,0 0-144 0 0,0 0-689 0 0,0 0-3400 0 0,0 0-6505 0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136 197 10698 0 0,'0'0'5020'0'0,"0"0"-3129"0"0,0 0-1021 0 0,0 0 6 0 0,0 0 153 0 0,0 0 93 0 0,0 0-101 0 0,0 0-242 0 0,0 0-240 0 0,0 0-143 0 0,0 0-49 0 0,0 0-43 0 0,0 0-19 0 0,-6 13-26 0 0,-25 66 131 0 0,-62 89-492 0 0,89-166-145 0 0,3-2-4047 0 0,1 0-4502 0 0,0 0-2631 0 0</inkml:trace>
  <inkml:trace contextRef="#ctx0" brushRef="#br0" timeOffset="717.395">300 397 14643 0 0,'0'0'726'0'0,"0"0"-81"0"0,0 0 250 0 0,0 0 273 0 0,0 0 91 0 0,0 0-160 0 0,0 0-327 0 0,0 0-225 0 0,0 0-87 0 0,0 0-40 0 0,0 0-21 0 0,0 0-30 0 0,0 0-61 0 0,10-15-68 0 0,57-97 306 0 0,-47 66-216 0 0,-12 24-293 0 0,1 1 1 0 0,1 0-1 0 0,1 1 1 0 0,0 0-1 0 0,2 0 1 0 0,0 2-1 0 0,16-18-37 0 0,-28 35 9 0 0,-1 2-32 0 0,0-1-1 0 0,1 0 0 0 0,-1 0 1 0 0,0 1-1 0 0,0-1 0 0 0,1 0 1 0 0,-1 0-1 0 0,0 0 0 0 0,1 0 1 0 0,-1 0-1 0 0,0 1 0 0 0,0-1 0 0 0,1 0 1 0 0,-1 0-1 0 0,0 0 0 0 0,1 0 1 0 0,-1 0-1 0 0,0 0 0 0 0,1 0 1 0 0,-1 0-1 0 0,0 0 0 0 0,1 0 1 0 0,-1 0-1 0 0,0 0 0 0 0,1 0 1 0 0,-1 0-1 0 0,0-1 0 0 0,0 1 1 0 0,1 0-1 0 0,-1 0 0 0 0,0 0 0 0 0,1 0 1 0 0,-1 0-1 0 0,0-1 0 0 0,0 1 1 0 0,1 0-1 0 0,-1 0 0 0 0,0-1 1 0 0,0 1-1 0 0,0 0 0 0 0,1 0 1 0 0,-1-1-1 0 0,0 1 24 0 0,-1 14 136 0 0,-8 82-80 0 0,9-88-58 0 0,0 0 0 0 0,0 0 0 0 0,1 0 0 0 0,0-1 0 0 0,1 1 0 0 0,-1 0 0 0 0,1-1 0 0 0,1 1 1 0 0,0-1-1 0 0,0 1 0 0 0,0-1 0 0 0,1 0 0 0 0,0-1 0 0 0,0 1 0 0 0,1-1 0 0 0,0 1 1 0 0,4 2 1 0 0,-7-6 51 0 0,0 0 1 0 0,0-1 0 0 0,0 0-1 0 0,1 1 1 0 0,-1-1 0 0 0,1 0-1 0 0,-1 0 1 0 0,1 0 0 0 0,0-1 0 0 0,0 1-1 0 0,0-1 1 0 0,0 1 0 0 0,0-1-1 0 0,0 0 1 0 0,0 0 0 0 0,0-1 0 0 0,1 1-1 0 0,-1-1 1 0 0,0 1 0 0 0,0-1-1 0 0,1 0 1 0 0,-1 0-52 0 0,40-46 1867 0 0,-32 27-1721 0 0,-1-1 0 0 0,-1 0 0 0 0,0 0 0 0 0,-2 0 0 0 0,0-1 0 0 0,-2 0 0 0 0,0-1 0 0 0,-2 1 0 0 0,2-23-146 0 0,1-1-1709 0 0,-11 44-4301 0 0,4 1 2632 0 0,-1 0-8785 0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2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35 1360 0 0,'0'0'1230'0'0,"0"0"-74"0"0,0 0 16 0 0,0 0 153 0 0,0 0 180 0 0,0 0 96 0 0,0 0-64 0 0,0 0-166 0 0,0 0-230 0 0,0 0-200 0 0,0 0-82 0 0,0 0-70 0 0,0 0-47 0 0,-2-2-30 0 0,1 1-594 0 0,0 0-1 0 0,0 0 1 0 0,0 0-1 0 0,0 0 1 0 0,0 1 0 0 0,0-1-1 0 0,0 0 1 0 0,0 1 0 0 0,0-1-1 0 0,-1 1 1 0 0,1-1-1 0 0,0 1 1 0 0,0-1 0 0 0,-1 1-1 0 0,1 0 1 0 0,0 0-1 0 0,0 0 1 0 0,-1 0 0 0 0,1 0-1 0 0,0 0 1 0 0,-1 0-1 0 0,1 0 1 0 0,0 0 0 0 0,0 0-1 0 0,-1 1 1 0 0,1-1-1 0 0,0 1 1 0 0,0-1 0 0 0,0 1-1 0 0,-1-1-117 0 0,-60 47 501 0 0,49-35-177 0 0,-1 4-213 0 0,1-1 0 0 0,0 2 1 0 0,1-1-1 0 0,1 2 0 0 0,0-1 0 0 0,2 2 1 0 0,0-1-1 0 0,1 1 0 0 0,1 1 0 0 0,-3 12-111 0 0,5-15 126 0 0,0 1-1 0 0,2-1 1 0 0,0 1-1 0 0,1-1 1 0 0,0 1 0 0 0,2 0-1 0 0,0 6-125 0 0,1-21 36 0 0,-1 1 0 0 0,0-1-1 0 0,1 1 1 0 0,0-1 0 0 0,0 0 0 0 0,0 1 0 0 0,0-1-1 0 0,1 0 1 0 0,-1 0 0 0 0,1 0 0 0 0,0 0-1 0 0,-1 0 1 0 0,2 0 0 0 0,-1 0 0 0 0,0-1 0 0 0,0 1-1 0 0,1-1 1 0 0,-1 1 0 0 0,1-1 0 0 0,0 0 0 0 0,0 0-1 0 0,0 0 1 0 0,0 0 0 0 0,0-1 0 0 0,0 1-1 0 0,0-1 1 0 0,1 0 0 0 0,-1 0 0 0 0,3 0-36 0 0,105 9 929 0 0,-95-10-843 0 0,10-2 0 0 0,0-1 1 0 0,-1-1-1 0 0,1-1 1 0 0,-1-1-1 0 0,0-1 1 0 0,-1-2-1 0 0,1 0 1 0 0,-2-2 0 0 0,1 0-1 0 0,-2-2 1 0 0,1-1-1 0 0,-2 0 1 0 0,0-2-1 0 0,-1 0 1 0 0,0-1 0 0 0,-1-1-1 0 0,-2-1 1 0 0,1-1-1 0 0,-2 0 1 0 0,-1-1-1 0 0,-1-1 1 0 0,1-1-87 0 0,-12 18 4 0 0,0-1 0 0 0,-1 1 1 0 0,0 0-1 0 0,1-1 0 0 0,-2 1 0 0 0,1-1 0 0 0,-1 1 1 0 0,1-1-1 0 0,-2 0 0 0 0,1 0 0 0 0,-1 1 1 0 0,1-1-1 0 0,-2 0 0 0 0,1 0 0 0 0,-1 0 0 0 0,0 1 1 0 0,0-1-1 0 0,0 0 0 0 0,-1 1 0 0 0,0-1 1 0 0,0 1-1 0 0,0-1 0 0 0,-1 1 0 0 0,1 0 0 0 0,-2 0 1 0 0,1 0-1 0 0,0 1 0 0 0,-1-1 0 0 0,0 1 1 0 0,0-1-1 0 0,0 1 0 0 0,0 1 0 0 0,-1-1 0 0 0,0 1 1 0 0,1-1-1 0 0,-3 0-4 0 0,-8-2-221 0 0,0 0-1 0 0,-1 1 1 0 0,0 0 0 0 0,0 1-1 0 0,0 1 1 0 0,0 0 0 0 0,-1 2-1 0 0,1 0 1 0 0,0 0 0 0 0,-1 2-1 0 0,1 0 1 0 0,-1 1 0 0 0,1 0-1 0 0,0 1 1 0 0,0 1 0 0 0,0 1 0 0 0,1 0-1 0 0,-1 1 1 0 0,1 1 0 0 0,1 0-1 0 0,-1 1 1 0 0,-9 7 221 0 0,24-14-61 0 0,-40 21-2604 0 0,15-7-2548 0 0,5 0-6280 0 0</inkml:trace>
  <inkml:trace contextRef="#ctx0" brushRef="#br0" timeOffset="686.8">5 285 2577 0 0,'0'0'2004'0'0,"0"0"35"0"0,0 0 95 0 0,0 0 50 0 0,0 0-165 0 0,0 0-298 0 0,0 0-316 0 0,0 0-270 0 0,0 0-178 0 0,0 0-156 0 0,0 0-89 0 0,0 0-73 0 0,18-12 5273 0 0,65-14-4826 0 0,52-5-392 0 0,32 19-63 0 0,-166 13-623 0 0,0-1-1 0 0,0 1 1 0 0,0-1-1 0 0,0 1 1 0 0,0 0-1 0 0,0-1 1 0 0,0 1-1 0 0,0 0 1 0 0,0 0-1 0 0,0-1 1 0 0,0 1-1 0 0,-1 0 1 0 0,1 0-1 0 0,0 0 1 0 0,-1 0-1 0 0,1 0 1 0 0,-1 0 0 0 0,1 1-1 0 0,-1-1 1 0 0,1 0-1 0 0,-1 0 1 0 0,1 0-1 0 0,-1 0 1 0 0,0 1-1 0 0,0-1 1 0 0,0 0-1 0 0,0 0 1 0 0,0 0-1 0 0,0 1 1 0 0,0-1-1 0 0,0 0 1 0 0,-1 1-8 0 0,7 24 210 0 0,23 39 49 0 0,-26-60-236 0 0,0-1 0 0 0,1 1 1 0 0,-1-1-1 0 0,1 0 1 0 0,0 0-1 0 0,1-1 0 0 0,-1 1 1 0 0,0-1-1 0 0,1 0 1 0 0,0 0-1 0 0,0 0 1 0 0,0-1-1 0 0,0 1 0 0 0,0-1 1 0 0,0-1-1 0 0,1 1 1 0 0,-1-1-1 0 0,4 1-23 0 0,-6-1 21 0 0,-1 0 0 0 0,1 0 1 0 0,0-1-1 0 0,0 1 0 0 0,-1-1 0 0 0,1 0 0 0 0,0 0 1 0 0,0 0-1 0 0,0 0 0 0 0,0 0 0 0 0,-1 0 0 0 0,1-1 1 0 0,0 0-1 0 0,0 1 0 0 0,-1-1 0 0 0,1 0 0 0 0,0 0 1 0 0,-1 0-1 0 0,1-1-21 0 0,-3 1-22 0 0,0-21-4006 0 0,0 18-2797 0 0,0 0-5699 0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8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16 144 0 0,'0'0'1168'0'0,"0"0"-98"0"0,0 0 158 0 0,0 0 366 0 0,0 0 238 0 0,0 0-13 0 0,0 0-200 0 0,0 0-308 0 0,0 0-277 0 0,0 0-151 0 0,0 0-58 0 0,0 0-57 0 0,0 0-16 0 0,-4-2 34 0 0,-3-1-300 0 0,1 1 1 0 0,-1 0 0 0 0,0 0-1 0 0,0 1 1 0 0,0-1-1 0 0,0 2 1 0 0,-1-1-1 0 0,1 1 1 0 0,0 0 0 0 0,0 0-1 0 0,0 1 1 0 0,0 0-1 0 0,-4 1-486 0 0,-154 55 2566 0 0,163-10-1790 0 0,2-42-748 0 0,0 0 0 0 0,0-1 0 0 0,1 1-1 0 0,0 0 1 0 0,0-1 0 0 0,0 1 0 0 0,0-1-1 0 0,1 1 1 0 0,0-1 0 0 0,0 0-1 0 0,0 0 1 0 0,0 0 0 0 0,1 0 0 0 0,-1 0-1 0 0,1 0 1 0 0,0-1 0 0 0,0 1 0 0 0,1-1-1 0 0,-1 0 1 0 0,3 2-28 0 0,98 65 444 0 0,-61-23-181 0 0,-34 32 353 0 0,-70-24 188 0 0,46-48-753 0 0,0-1 0 0 0,0-1 0 0 0,0 0 0 0 0,-1-1 0 0 0,0-1 0 0 0,1-1 0 0 0,-1 0 0 0 0,0-1 0 0 0,0 0 0 0 0,-1-2 0 0 0,1 0 0 0 0,-6-1-51 0 0,-29 1-24 0 0,49 1 170 0 0,-22-3-1110 0 0,23-13-4955 0 0,7 11 2976 0 0,2-2-6141 0 0,-4 3-1922 0 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31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243 463 4209 0 0,'0'0'3679'0'0,"0"0"-1433"0"0,0 0-543 0 0,0 0-10 0 0,0 0-16 0 0,0 0-108 0 0,0 0-173 0 0,0 0-228 0 0,0 0-228 0 0,0 0-172 0 0,0 0-123 0 0,0 0-97 0 0,0 0-72 0 0,-5-1-49 0 0,-53 6 2130 0 0,45 1-2459 0 0,1 1 0 0 0,0 0-1 0 0,1 1 1 0 0,0 1 0 0 0,0-1-1 0 0,1 2 1 0 0,0-1 0 0 0,0 2-1 0 0,1-1 1 0 0,1 1 0 0 0,0 0-1 0 0,0 1 1 0 0,1 0 0 0 0,1 0-1 0 0,0 1 1 0 0,0 0-1 0 0,1 0 1 0 0,1 0 0 0 0,0 0-1 0 0,1 1 1 0 0,1-1 0 0 0,0 1-1 0 0,0 3-97 0 0,2-13-2 0 0,0 0 0 0 0,0 0-1 0 0,1 0 1 0 0,-1-1 0 0 0,1 1 0 0 0,0 0-1 0 0,0 0 1 0 0,0 0 0 0 0,0 0-1 0 0,1-1 1 0 0,-1 1 0 0 0,1-1-1 0 0,0 1 1 0 0,0-1 0 0 0,1 0 0 0 0,-1 0-1 0 0,1 0 1 0 0,-1 0 0 0 0,1 0-1 0 0,0 0 1 0 0,0-1 0 0 0,0 1-1 0 0,1-1 1 0 0,-1 0 0 0 0,0 0 0 0 0,1 0-1 0 0,-1 0 1 0 0,1-1 0 0 0,0 0-1 0 0,0 1 1 0 0,-1-1 0 0 0,1-1 0 0 0,0 1-1 0 0,0 0 1 0 0,0-1 0 0 0,4 0 2 0 0,91-16-2315 0 0,-68 4-1218 0 0,-1-2-3478 0 0,-19 6-4698 0 0</inkml:trace>
  <inkml:trace contextRef="#ctx0" brushRef="#br0" timeOffset="351.479">607 532 9362 0 0,'0'0'2886'0'0,"0"0"-1094"0"0,0 0-365 0 0,0 0-5 0 0,0 0-38 0 0,0 0-55 0 0,0 0-191 0 0,0 0-252 0 0,0 0-185 0 0,0 0-159 0 0,0 0-109 0 0,0 0-86 0 0,0 0-78 0 0,-28 13-75 0 0,-85 38-41 0 0,64-15 23 0 0,45-28-148 0 0,0-3-23 0 0,0-1 0 0 0,1 1 0 0 0,0 0 0 0 0,0 0 0 0 0,0 0 0 0 0,1 1 0 0 0,-1-1-1 0 0,1 1 1 0 0,1-1 0 0 0,-1 1 0 0 0,1 0 0 0 0,0-1 0 0 0,0 1 0 0 0,1 0 0 0 0,-1 0 0 0 0,1 0 0 0 0,0 0-1 0 0,1-1 1 0 0,0 1 0 0 0,0 0 0 0 0,0 0 0 0 0,0-1 0 0 0,1 1 0 0 0,0 0 0 0 0,0-1 0 0 0,1 0 0 0 0,0 1-1 0 0,0-1 1 0 0,0 0 0 0 0,0-1 0 0 0,1 1 0 0 0,-1 0 0 0 0,1-1 0 0 0,0 0 0 0 0,1 0 0 0 0,-1 0 0 0 0,5 3-5 0 0,7-1 51 0 0,0-1 1 0 0,0 0 0 0 0,0-1 0 0 0,1-1 0 0 0,-1 0 0 0 0,1-1 0 0 0,0-1 0 0 0,-1-1 0 0 0,1 0 0 0 0,0-1-1 0 0,2-1-51 0 0,-5-1 119 0 0,0-1-1 0 0,0 0 1 0 0,-1-1-1 0 0,1 0 1 0 0,-1-1-1 0 0,0-1 1 0 0,-1 0-1 0 0,1-1 0 0 0,-1 0 1 0 0,-1-1-1 0 0,0 0 1 0 0,0-1-1 0 0,-1 0 1 0 0,0-1-1 0 0,0 0 1 0 0,0-3-119 0 0,20-16 198 0 0,-27 28-185 0 0,0 0 1 0 0,0 0-1 0 0,-1-1 1 0 0,1 1-1 0 0,0-1 0 0 0,-1 1 1 0 0,0-1-1 0 0,0 0 0 0 0,1 0 1 0 0,-2 0-1 0 0,1 0 0 0 0,0 0 1 0 0,-1-1-1 0 0,1 1 0 0 0,-1 0 1 0 0,0-1-1 0 0,0 1 0 0 0,0-1 1 0 0,-1 1-1 0 0,1-1 0 0 0,-1 1 1 0 0,0-1-1 0 0,0 0 0 0 0,0 1 1 0 0,0-1-1 0 0,-1 1 0 0 0,1-1 1 0 0,-1 1-1 0 0,0-1 0 0 0,0 1 1 0 0,-1-1-1 0 0,1 1 0 0 0,0 0 1 0 0,-1 0-1 0 0,0 0 0 0 0,0 0 1 0 0,0 0-1 0 0,0 0 0 0 0,0 0 1 0 0,-1 0-1 0 0,0 0-13 0 0,-6-1-87 0 0,0 1 0 0 0,0-1 0 0 0,0 1 0 0 0,0 1 0 0 0,-1 0 0 0 0,1 0 0 0 0,-1 1 0 0 0,1 0 0 0 0,-1 1 0 0 0,0 0 0 0 0,1 0 0 0 0,-1 1 0 0 0,0 0 87 0 0,-76 19-6420 0 0,67-13-4241 0 0</inkml:trace>
  <inkml:trace contextRef="#ctx0" brushRef="#br0" timeOffset="800.754">1335 475 6289 0 0,'0'0'2892'0'0,"0"0"-432"0"0,0 0-86 0 0,0 0-43 0 0,0 0-228 0 0,0 0-481 0 0,0 0-483 0 0,0 0-328 0 0,0 0-237 0 0,0 0-157 0 0,0 0-112 0 0,0 0-90 0 0,-9-4-50 0 0,-31-11 6 0 0,36 15-138 0 0,0-1 1 0 0,0 1 0 0 0,0 0 0 0 0,0 1-1 0 0,0-1 1 0 0,0 1 0 0 0,0-1-1 0 0,0 1 1 0 0,0 0 0 0 0,1 1-1 0 0,-1-1 1 0 0,0 1 0 0 0,1-1-1 0 0,-1 1 1 0 0,1 0 0 0 0,-1 1-1 0 0,1-1 1 0 0,-3 3-34 0 0,-11 6 178 0 0,13-10-166 0 0,0 1 0 0 0,1 0 0 0 0,-1 0-1 0 0,1 0 1 0 0,-1 0 0 0 0,1 1 0 0 0,0-1 0 0 0,0 1 0 0 0,0 0 0 0 0,0 0-1 0 0,0 0 1 0 0,0 0 0 0 0,1 0 0 0 0,0 1 0 0 0,0-1 0 0 0,0 1 0 0 0,0 0-1 0 0,0-1 1 0 0,1 1 0 0 0,-1 0 0 0 0,1 0 0 0 0,0 0 0 0 0,0 0 0 0 0,1 0 0 0 0,-1 0-1 0 0,1 0 1 0 0,0 0 0 0 0,0 0 0 0 0,1 4-12 0 0,3 0 27 0 0,1-1 0 0 0,0 0 1 0 0,1 0-1 0 0,-1 0 0 0 0,2-1 0 0 0,-1 0 1 0 0,0 0-1 0 0,1 0 0 0 0,0-1 0 0 0,1 0 1 0 0,-1 0-1 0 0,1-1 0 0 0,0 0 0 0 0,5 2-27 0 0,-7-4 55 0 0,-1 0-1 0 0,1 1 1 0 0,-1-1-1 0 0,0 1 1 0 0,0 0-1 0 0,0 1 1 0 0,-1-1-1 0 0,1 1 1 0 0,-1 0-1 0 0,0 0 1 0 0,0 0-1 0 0,0 1 1 0 0,0 0-1 0 0,-1-1 1 0 0,0 1-1 0 0,0 0 1 0 0,0 1-1 0 0,-1-1 1 0 0,0 0-1 0 0,0 1 1 0 0,0-1-1 0 0,0 1 0 0 0,-1 0 1 0 0,0 0-1 0 0,0-1 1 0 0,-1 1-1 0 0,1 2-54 0 0,-3-1 55 0 0,0 0 0 0 0,-1 0 0 0 0,1-1 0 0 0,-1 1 0 0 0,0-1 0 0 0,-1 0 0 0 0,1 0 0 0 0,-1 0 0 0 0,-1 0-1 0 0,1-1 1 0 0,-1 0 0 0 0,0 0 0 0 0,0 0 0 0 0,0 0 0 0 0,-1-1 0 0 0,1 0 0 0 0,-1 0 0 0 0,0 0 0 0 0,-1-1-1 0 0,1 0 1 0 0,0 0 0 0 0,-1 0 0 0 0,0-1 0 0 0,0 0 0 0 0,1 0 0 0 0,-1-1 0 0 0,0 0 0 0 0,0 0 0 0 0,-2-1-55 0 0,-9 5 32 0 0,-70 0-727 0 0,56-17-868 0 0,21 3-2825 0 0,4 3-2134 0 0,3 2-5686 0 0</inkml:trace>
  <inkml:trace contextRef="#ctx0" brushRef="#br0" timeOffset="1235.129">1879 451 14947 0 0,'0'0'2066'0'0,"0"0"-528"0"0,0 0-235 0 0,0 0-134 0 0,0 0-149 0 0,0 0-242 0 0,0 0-293 0 0,0 0-175 0 0,0 0-77 0 0,0 0 8 0 0,0 0 25 0 0,0 0 1 0 0,0 0-7 0 0,-34 23-51 0 0,-101 71-54 0 0,63-26 17 0 0,63-56-174 0 0,0-1 1 0 0,0 1 0 0 0,1 0-1 0 0,1 1 1 0 0,0 0-1 0 0,1 0 1 0 0,0 1 0 0 0,1-1-1 0 0,0 1 1 0 0,1 1-1 0 0,1-1 1 0 0,1 0 0 0 0,0 1-1 0 0,0-1 1 0 0,1 1-1 0 0,1 0 1 0 0,1-1-1 0 0,0 1 1 0 0,2 5 1 0 0,-1-14 3 0 0,1 0 1 0 0,0 0-1 0 0,0 0 0 0 0,0-1 0 0 0,1 1 1 0 0,0-1-1 0 0,0 0 0 0 0,0 0 0 0 0,1 0 1 0 0,0-1-1 0 0,0 1 0 0 0,0-1 0 0 0,0 0 1 0 0,1-1-1 0 0,-1 1 0 0 0,1-1 0 0 0,0 0 1 0 0,0-1-1 0 0,0 1 0 0 0,0-1 1 0 0,1-1-1 0 0,1 1-3 0 0,148 14 743 0 0,-145-16-619 0 0,1-1 0 0 0,0 0-1 0 0,0-1 1 0 0,-1 0 0 0 0,1 0 0 0 0,-1-2-1 0 0,0 1 1 0 0,0-1 0 0 0,0-1 0 0 0,0 0 0 0 0,-1-1-1 0 0,0 0 1 0 0,0 0 0 0 0,0-1 0 0 0,-1 0 0 0 0,0-1-1 0 0,0 0 1 0 0,-1 0 0 0 0,0-1 0 0 0,0 0-1 0 0,-1-1 1 0 0,-1 0 0 0 0,1 0 0 0 0,-2 0 0 0 0,1 0-1 0 0,-1-1 1 0 0,-1 0 0 0 0,2-7-124 0 0,-4 7-6 0 0,0 0 0 0 0,0 0 0 0 0,-2-1 0 0 0,1 1 1 0 0,-1 0-1 0 0,-1-1 0 0 0,0 1 0 0 0,-1 0 0 0 0,0 0 0 0 0,0 0 0 0 0,-1 0 0 0 0,-1 0 1 0 0,0 0-1 0 0,0 1 0 0 0,-1-1 0 0 0,0 1 0 0 0,-1 1 0 0 0,0-1 0 0 0,-1 1 0 0 0,0 0 1 0 0,0 0-1 0 0,-1 1 0 0 0,0 0 0 0 0,-1 0 0 0 0,1 1 0 0 0,-1 0 0 0 0,-5-2 6 0 0,3 3-202 0 0,0 1-1 0 0,-1 0 1 0 0,0 1-1 0 0,0 0 0 0 0,0 0 1 0 0,0 1-1 0 0,0 1 1 0 0,-1 0-1 0 0,1 1 0 0 0,-1 0 1 0 0,1 1-1 0 0,-3 1 203 0 0,-40 4-3925 0 0,2 6-4282 0 0,32-7-3903 0 0</inkml:trace>
  <inkml:trace contextRef="#ctx0" brushRef="#br0" timeOffset="1550.261">1484 748 7554 0 0,'0'0'3814'0'0,"0"0"-764"0"0,0 0-344 0 0,0 0-446 0 0,0 0-451 0 0,0 0-361 0 0,0 0-272 0 0,0 0-212 0 0,0 0-157 0 0,32-2-143 0 0,101-10-110 0 0,-21-12 525 0 0,53-26-206 0 0,-164 49-870 0 0,1 0 0 0 0,-1 0 1 0 0,1 1-1 0 0,-1-1 0 0 0,1 1 0 0 0,-1-1 0 0 0,1 1 0 0 0,0 0 0 0 0,-1-1 0 0 0,1 1 1 0 0,0 0-1 0 0,-1 0 0 0 0,1 0 0 0 0,-1 0 0 0 0,1 1 0 0 0,0-1 0 0 0,-1 0 1 0 0,1 1-1 0 0,-1-1 0 0 0,1 1 0 0 0,-1-1 0 0 0,1 1 0 0 0,-1 0 0 0 0,1 0 1 0 0,-1 0-1 0 0,0-1 0 0 0,0 1 0 0 0,1 0 0 0 0,-1 1 0 0 0,0-1 0 0 0,0 0 0 0 0,0 0 1 0 0,0 0-1 0 0,0 1 0 0 0,0-1 0 0 0,0 1 0 0 0,-1-1 0 0 0,1 0 0 0 0,0 1 1 0 0,-1-1-4 0 0,3 3-3 0 0,0 0 0 0 0,0 0 0 0 0,0-1 0 0 0,0 0 0 0 0,0 1 0 0 0,1-1 0 0 0,-1 0 0 0 0,1-1 0 0 0,0 1 0 0 0,0-1 0 0 0,0 1 0 0 0,0-1 0 0 0,0-1 0 0 0,0 1 0 0 0,1 0 0 0 0,-1-1 0 0 0,1 0 0 0 0,-1 0 0 0 0,1 0 0 0 0,-1-1 0 0 0,1 0 0 0 0,0 1 0 0 0,-1-2 0 0 0,1 1 0 0 0,-1 0 0 0 0,1-1 0 0 0,0 0 0 0 0,1-1 2 0 0,29-15-1474 0 0,-23 8-4623 0 0,-8 5-5982 0 0</inkml:trace>
  <inkml:trace contextRef="#ctx0" brushRef="#br0" timeOffset="2532.541">2033 62 7106 0 0,'0'0'2817'0'0,"0"0"-1280"0"0,0 0-305 0 0,0 0 187 0 0,0 0 141 0 0,0 0-73 0 0,0 0-264 0 0,0 0-240 0 0,0 0-180 0 0,0 0-84 0 0,0 0-23 0 0,0 0-65 0 0,25-5-58 0 0,83-19-62 0 0,104-5 1749 0 0,-160 26-1470 0 0,-32 48-482 0 0,31 161 169 0 0,-26 108-158 0 0,-6-82-180 0 0,-23 64 133 0 0,-26-199 457 0 0,29-97-679 0 0,0 2 14 0 0,-1-1 0 0 0,1 1-1 0 0,-1-1 1 0 0,0 0 0 0 0,0 0 0 0 0,0 1 0 0 0,0-1 0 0 0,0-1 0 0 0,0 1 0 0 0,0 0 0 0 0,0 0 0 0 0,0-1-1 0 0,0 1 1 0 0,0-1 0 0 0,0 0 0 0 0,-1 0 0 0 0,1 1 0 0 0,0-1 0 0 0,0-1 0 0 0,0 1 0 0 0,0 0 0 0 0,-1 0-1 0 0,1-1 1 0 0,0 1 0 0 0,-1-2-64 0 0,-7 2 111 0 0,-202 27-124 0 0,82-4-1732 0 0,129-23-295 0 0,1-1-3756 0 0,0-2-6997 0 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69 347 16171 0 0,'0'0'961'0'0,"0"0"-384"0"0,0 0-29 0 0,0 0 284 0 0,0 0 223 0 0,0 0 58 0 0,0 0-155 0 0,0 0-276 0 0,0 0-213 0 0,0 0-91 0 0,0 0 4 0 0,0 0 47 0 0,0 0 29 0 0,1 7-4 0 0,-11 72 810 0 0,-36 89-301 0 0,45-175-7112 0 0,3-7-1041 0 0,0 9-4276 0 0</inkml:trace>
  <inkml:trace contextRef="#ctx0" brushRef="#br0" timeOffset="243.843">54 0 12931 0 0,'0'0'2495'0'0,"0"0"-976"0"0,0 0-409 0 0,0 0-56 0 0,0 0 11 0 0,0 0-132 0 0,0 0-267 0 0,0 0-278 0 0,0 0-216 0 0,0 0-140 0 0,0 0-64 0 0,0 0-50 0 0,-9 3-64 0 0,-26 9-125 0 0,35-11 215 0 0,-1-1-1 0 0,0 1 1 0 0,0 0 0 0 0,1-1-1 0 0,-1 1 1 0 0,0 0 0 0 0,1-1 0 0 0,-1 1-1 0 0,1 0 1 0 0,-1 0 0 0 0,1 0-1 0 0,0-1 1 0 0,-1 1 0 0 0,1 0-1 0 0,0 0 1 0 0,-1 0 0 0 0,1 0-1 0 0,0 0 1 0 0,0 0 0 0 0,0 0 0 0 0,0 0-1 0 0,0 0 1 0 0,0-1 0 0 0,0 1-1 0 0,0 0 1 0 0,0 0 0 0 0,0 0-1 0 0,1 0 1 0 0,-1 0 0 0 0,0 0-1 0 0,1 0 1 0 0,-1 0 0 0 0,0-1 0 0 0,1 1-1 0 0,-1 0 1 0 0,1 0 56 0 0,4 9-3137 0 0,-1-4-3380 0 0,1 2-3636 0 0</inkml:trace>
  <inkml:trace contextRef="#ctx0" brushRef="#br0" timeOffset="753.778">225 567 9994 0 0,'0'0'639'0'0,"0"0"124"0"0,0 0 316 0 0,0 0 240 0 0,0 0 65 0 0,0 0-150 0 0,0 0-182 0 0,0 0-119 0 0,0 0-47 0 0,0 0-11 0 0,0 0-7 0 0,0 0-71 0 0,0 0-142 0 0,8-5-109 0 0,47-56 548 0 0,80-188 627 0 0,-81 186-1688 0 0,-51 61-61 0 0,1 3-656 0 0,-5 8 704 0 0,2 187-65 0 0,-2-191 52 0 0,1 0 1 0 0,0-1 0 0 0,1 1 0 0 0,-1 0-1 0 0,1 0 1 0 0,0 0 0 0 0,0-1 0 0 0,0 1-1 0 0,1 0 1 0 0,0-1 0 0 0,0 1 0 0 0,0-1-1 0 0,0 0 1 0 0,1 1 0 0 0,-1-1-1 0 0,1 0 1 0 0,0-1 0 0 0,1 1 0 0 0,-1 0-1 0 0,1-1 1 0 0,-1 0 0 0 0,1 0 0 0 0,0 0-1 0 0,0 0 1 0 0,0-1 0 0 0,0 1 0 0 0,1-1-1 0 0,-1 0 1 0 0,1-1 0 0 0,0 1-8 0 0,3-4 83 0 0,-1-1 0 0 0,1 0 1 0 0,0 0-1 0 0,-1-1 0 0 0,1 0 0 0 0,-1 0 1 0 0,0 0-1 0 0,0-1 0 0 0,-1 0 0 0 0,0-1 1 0 0,0 1-1 0 0,0-1 0 0 0,0-1 0 0 0,-1 1 1 0 0,0-1-1 0 0,0 0 0 0 0,-1 0-83 0 0,4-2 120 0 0,18-24 149 0 0,-2-1-1 0 0,-1-1 1 0 0,-1-1 0 0 0,-3-1 0 0 0,14-34-269 0 0,-22-5-500 0 0,-11 75 92 0 0,0 1-246 0 0,-4 20-6589 0 0,4-14 1135 0 0,0-6 5624 0 0,0 9-11957 0 0</inkml:trace>
  <inkml:trace contextRef="#ctx0" brushRef="#br0" timeOffset="1220.247">1398 120 7794 0 0,'0'0'3180'0'0,"0"0"-1161"0"0,0 0-529 0 0,0 0-159 0 0,0 0-59 0 0,0 0-99 0 0,0 0-208 0 0,0 0-187 0 0,0 0-190 0 0,0 0-132 0 0,0 0-52 0 0,0 0-27 0 0,0 0-43 0 0,-25 13-28 0 0,-80 41-12 0 0,47-2 250 0 0,50-43-470 0 0,1-1 0 0 0,0 1 0 0 0,1 1-1 0 0,0-1 1 0 0,1 1 0 0 0,-1 0 0 0 0,2 1 0 0 0,0-1 0 0 0,0 1-1 0 0,1-1 1 0 0,0 1 0 0 0,1 0 0 0 0,0 1 0 0 0,1-1 0 0 0,0 0-1 0 0,1 0 1 0 0,0 0 0 0 0,0 1 0 0 0,2 3-74 0 0,1-9 64 0 0,1-1 0 0 0,-1 0-1 0 0,1 0 1 0 0,0-1 0 0 0,0 1 0 0 0,0-1-1 0 0,1 0 1 0 0,0 0 0 0 0,0 0 0 0 0,0 0 0 0 0,0-1-1 0 0,0 0 1 0 0,1 0 0 0 0,-1-1 0 0 0,1 1 0 0 0,0-1-1 0 0,0 0 1 0 0,0-1 0 0 0,0 0 0 0 0,0 0 0 0 0,0 0-1 0 0,0 0 1 0 0,0-1 0 0 0,3 0-64 0 0,10-1 101 0 0,-1 0 1 0 0,1-1-1 0 0,-1 0 1 0 0,1-2-1 0 0,-1 0 1 0 0,0-1-1 0 0,-1-1 0 0 0,1-1 1 0 0,-1 0-1 0 0,0-1 1 0 0,-1-1-1 0 0,0-1 1 0 0,-1 0-1 0 0,1-1 1 0 0,-2-1-1 0 0,0 0 0 0 0,0-1 1 0 0,-1 0-1 0 0,-1-1 1 0 0,0-1-1 0 0,-1 0 1 0 0,-1 0-1 0 0,0-1 1 0 0,-1 0-1 0 0,-1-1 0 0 0,0 0 1 0 0,-1 0-1 0 0,-1-1 1 0 0,-1 0-1 0 0,1-6-101 0 0,-4 18-25 0 0,0 1 0 0 0,0 0 0 0 0,-1-1 0 0 0,1 1 0 0 0,-2-1 0 0 0,1 0-1 0 0,0 1 1 0 0,-1-1 0 0 0,0 0 0 0 0,0 1 0 0 0,-1-1 0 0 0,0 0 0 0 0,0 1 0 0 0,0-1-1 0 0,-1 1 1 0 0,1-1 0 0 0,-1 1 0 0 0,0 0 0 0 0,-1-1 0 0 0,0 1 0 0 0,1 0 0 0 0,-1 1-1 0 0,-1-1 1 0 0,1 1 0 0 0,-1-1 0 0 0,0 1 0 0 0,0 0 0 0 0,0 0 0 0 0,0 1 0 0 0,-1-1-1 0 0,-4-2 26 0 0,1 3-218 0 0,1 0 0 0 0,-1 1 0 0 0,0 0 0 0 0,0 1 0 0 0,0-1 0 0 0,0 1-1 0 0,0 1 1 0 0,0 0 0 0 0,0 0 0 0 0,0 0 0 0 0,0 1 0 0 0,0 0-1 0 0,0 1 1 0 0,0 0 0 0 0,0 0 0 0 0,-6 3 218 0 0,-71 33-9346 0 0,63-26-2344 0 0</inkml:trace>
  <inkml:trace contextRef="#ctx0" brushRef="#br0" timeOffset="1583.551">1057 409 11434 0 0,'0'0'1970'0'0,"0"0"-504"0"0,0 0-102 0 0,0 0 79 0 0,0 0 63 0 0,0 0-117 0 0,0 0-252 0 0,0 0-240 0 0,0 0-181 0 0,0 0-120 0 0,0 0-89 0 0,0 0-75 0 0,0 0-72 0 0,26-17-68 0 0,81-54-46 0 0,11 13 597 0 0,-28 42-731 0 0,-42 55 8 0 0,-27-28-97 0 0,61 16 906 0 0,-64-27-988 0 0,37 0 888 0 0,-18 0-4236 0 0,-30 2-3829 0 0,-5-1 3730 0 0,2 0-9041 0 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3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27 255 6185 0 0,'0'0'3893'0'0,"0"0"-1318"0"0,0 0-660 0 0,0 0-150 0 0,0 0-126 0 0,0 0-160 0 0,0 0-235 0 0,0 0-254 0 0,0 0-197 0 0,0 0-143 0 0,0 0-120 0 0,0 0-71 0 0,0 0-48 0 0,-4 2-35 0 0,-14 6-33 0 0,13-6-37 0 0,5-2-32 0 0,22 4 1297 0 0,115 12 466 0 0,-67-14-1671 0 0,134 6 341 0 0,-203-8-671 0 0,-19-12-1600 0 0,8 7-1899 0 0,3 0-4117 0 0,5 4-4628 0 0</inkml:trace>
  <inkml:trace contextRef="#ctx0" brushRef="#br0" timeOffset="3323.723">243 1 0 0 0,'0'0'503'0'0,"0"0"496"0"0,0 0 374 0 0,0 0 300 0 0,0 0 244 0 0,5 0 128 0 0,10 0-848 0 0,-10 0 3061 0 0,1 0 4291 0 0,-6 31-6336 0 0,-2 208 199 0 0,-8-36-1697 0 0,3-122-476 0 0,0-63-458 0 0,4-22-2835 0 0,0-5-4206 0 0,2 5-4707 0 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38.2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5433 0 0,'0'0'2167'0'0,"0"0"-297"0"0,0 0-95 0 0,0 0-56 0 0,0 0-185 0 0,0 0-314 0 0,0 0-320 0 0,0 0-278 0 0,0 0-169 0 0,0 0-55 0 0,0 0-13 0 0,0 0 2 0 0,0 0 11 0 0,0 0 11 0 0,6 2 5061 0 0,8 3-4178 0 0,123-1 415 0 0,91 0-728 0 0,-132 4-561 0 0,-17-24-112 0 0,-65 12-262 0 0,-14 4-38 0 0,0 0-5 0 0,0 0 16 0 0,0 0-25 0 0,0 0-2 0 0,0 0 16 0 0,0 0-10 0 0,0 0-5 0 0,0 0-7 0 0,0 0 0 0 0,0 0 21 0 0,0 0-11 0 0,0 0-17 0 0,0 0-9 0 0,0 0-3 0 0,0 0 9 0 0,0 0-22 0 0,0 0-3 0 0,-9 0-1997 0 0,6 0-1785 0 0,1 0-4430 0 0,1 0-3525 0 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38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1336 0 0,'0'0'2608'0'0,"0"0"-712"0"0,0 0-158 0 0,0 0 99 0 0,0 0 24 0 0,0 0-128 0 0,0 0-236 0 0,0 0-273 0 0,0 0-208 0 0,0 0-153 0 0,0 0-109 0 0,0 0-64 0 0,3 9 6605 0 0,-2-6-6971 0 0,134 4 1525 0 0,275-18-1721 0 0,-411 8-2320 0 0,0-1-3898 0 0,1 3-5995 0 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2:15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1125 1206 2208 0 0,'0'0'786'0'0,"0"0"-665"0"0,0 0-266 0 0,0 0 16 0 0,0 0 57 0 0,31-3 81 0 0,99-11 64 0 0,96-18 1522 0 0,357-30 4340 0 0,83 18-5039 0 0,285-12 702 0 0,250-6-398 0 0,367 44 367 0 0,-1403 18-1412 0 0,679-22 221 0 0,574-30 797 0 0,-772 38-528 0 0,140-5-144 0 0,790-44 372 0 0,-367 48-640 0 0,109-25 241 0 0,109 25 629 0 0,-1088 16-888 0 0,219-23 416 0 0,-446 18 744 0 0,-171 26-5719 0 0,38-11-2331 0 0,15-7-3878 0 0</inkml:trace>
  <inkml:trace contextRef="#ctx0" brushRef="#br0" timeOffset="5932.915">8181 2 0 0 0,'0'0'835'0'0,"0"0"100"0"0,0 0-18 0 0,1 0-864 0 0,4-1 8694 0 0,-4 1-7597 0 0,-1 1-552 0 0,0 25 4487 0 0,2 110-2062 0 0,2-45-1729 0 0,3 39-613 0 0,-1-60 86 0 0,5 25-165 0 0,-7 107 1113 0 0,-4-201-1669 0 0,0-1-3 0 0,0 0-11 0 0,0 0-17 0 0,0 1-15 0 0,0 82 925 0 0,-8-42-655 0 0,8-41-240 0 0,-2-3-1379 0 0,0-1-8600 0 0,1 4-2187 0 0</inkml:trace>
  <inkml:trace contextRef="#ctx0" brushRef="#br0" timeOffset="8416.401">540 2756 7170 0 0,'0'0'1413'0'0,"0"0"-139"0"0,0 0-146 0 0,0 0 80 0 0,0 0 266 0 0,0 0 184 0 0,0 0 17 0 0,0 0-118 0 0,0 0-222 0 0,0 0-263 0 0,0 0-210 0 0,-8-6-195 0 0,-21-19-148 0 0,21 19-106 0 0,8 6-82 0 0,0 0-79 0 0,0 0-13 0 0,0 0-37 0 0,0 0-46 0 0,0 0 7 0 0,8 16 321 0 0,6 43-77 0 0,-2 0 1 0 0,-3 1-1 0 0,-2 1 0 0 0,-3-1 0 0 0,-3 1 1 0 0,-4 26-408 0 0,3-20 154 0 0,9 301 159 0 0,-9-261-689 0 0,0-107 224 0 0,0 0-48 0 0,0 0-25 0 0,0 0-25 0 0,0 0-34 0 0,0 0-57 0 0,0-27-2721 0 0,-12-66-5476 0 0,6 63 1777 0 0,2 11-1213 0 0</inkml:trace>
  <inkml:trace contextRef="#ctx0" brushRef="#br0" timeOffset="8970.374">46 2918 8186 0 0,'0'0'2127'0'0,"0"0"-500"0"0,0 0-169 0 0,0 0 55 0 0,0 0 129 0 0,0 0 26 0 0,0 0-115 0 0,0 0-190 0 0,0 0-254 0 0,0 0-269 0 0,0 0-237 0 0,0 0-212 0 0,-8-11-166 0 0,-26-31-78 0 0,34 42-142 0 0,0-1 0 0 0,-1 1 0 0 0,1 0 0 0 0,0-1-1 0 0,-1 1 1 0 0,1-1 0 0 0,0 1 0 0 0,0-1 0 0 0,0 1 0 0 0,-1-1 0 0 0,1 1 0 0 0,0-1 0 0 0,0 1 0 0 0,0-1 0 0 0,0 1-1 0 0,0-1 1 0 0,0 1 0 0 0,0-1 0 0 0,0 1 0 0 0,0-1 0 0 0,0 1 0 0 0,0-1 0 0 0,0 1 0 0 0,0-1 0 0 0,0 1 0 0 0,1-1 0 0 0,-1 1-1 0 0,0-1 1 0 0,0 1 0 0 0,1-1 0 0 0,-1 1 0 0 0,0 0 0 0 0,0-1 0 0 0,1 1 0 0 0,-1-1 0 0 0,0 1 0 0 0,1 0 0 0 0,-1-1-1 0 0,1 1 1 0 0,-1 0 0 0 0,0 0 0 0 0,1-1 0 0 0,-1 1 0 0 0,1 0 0 0 0,-1 0 0 0 0,1-1 0 0 0,-1 1 0 0 0,1 0 0 0 0,-1 0-1 0 0,1 0 1 0 0,-1 0 0 0 0,1 0 0 0 0,-1 0 0 0 0,1 0-5 0 0,3-2 66 0 0,48-28 324 0 0,1 3 1 0 0,1 2-1 0 0,1 3 0 0 0,51-14-390 0 0,-35 12 198 0 0,-17 2-120 0 0,1 4 0 0 0,1 2 0 0 0,0 2 1 0 0,1 2-1 0 0,0 4 0 0 0,45-2-78 0 0,-99 10 0 0 0,0 1 0 0 0,0-1 1 0 0,0 1-1 0 0,0 0 0 0 0,0 0 0 0 0,0 0 0 0 0,0 0 0 0 0,0 0 0 0 0,0 0 0 0 0,0 1 1 0 0,-1 0-1 0 0,1-1 0 0 0,-1 1 0 0 0,1 0 0 0 0,-1 0 0 0 0,0 1 0 0 0,0-1 1 0 0,0 0-1 0 0,0 1 0 0 0,0-1 0 0 0,0 1 0 0 0,-1-1 0 0 0,1 1 0 0 0,-1 0 1 0 0,0 0-1 0 0,0 0 0 0 0,0 0 0 0 0,0 0 0 0 0,0 0 0 0 0,0 0 0 0 0,-1 0 1 0 0,0 0-1 0 0,0 0 0 0 0,0 0 0 0 0,0 0 0 0 0,0 1 0 0 0,0-1 0 0 0,-1 0 1 0 0,1 0-1 0 0,-1 0 0 0 0,0 0 0 0 0,0 0 0 0 0,0 0 0 0 0,-1-1 0 0 0,1 1 0 0 0,-1 0 1 0 0,1 0-1 0 0,-3 1 0 0 0,-14 28 12 0 0,-2-2 1 0 0,-2-1-1 0 0,0 0 1 0 0,-2-2 0 0 0,-1-1-1 0 0,-25 20-12 0 0,26-22 2 0 0,8-9-10 0 0,0 0 1 0 0,2 2-1 0 0,0 0 0 0 0,1 0 0 0 0,0 1 0 0 0,1 1 0 0 0,-1 5 8 0 0,12-22-7 0 0,0 0 0 0 0,1 0 0 0 0,0 0 0 0 0,-1 0 0 0 0,1 0 0 0 0,0 0 0 0 0,0 0 0 0 0,0 0 0 0 0,0 0 0 0 0,0 0 0 0 0,1 0 0 0 0,-1 0 0 0 0,0 0 0 0 0,1 0-1 0 0,0-1 1 0 0,-1 1 0 0 0,1 0 0 0 0,0 0 0 0 0,0 0 0 0 0,0-1 0 0 0,0 1 0 0 0,0 0 0 0 0,1-1 0 0 0,-1 1 0 0 0,0-1 0 0 0,1 0 0 0 0,-1 1 0 0 0,1-1 0 0 0,-1 0 0 0 0,1 0-1 0 0,0 0 1 0 0,0 0 0 0 0,-1 0 0 0 0,1 0 0 0 0,0 0 0 0 0,0-1 0 0 0,1 1 7 0 0,78 24-5 0 0,-77-24 5 0 0,81 15 33 0 0,-38-8-41 0 0,1 1 1 0 0,-2 3 0 0 0,1 2 0 0 0,-2 1-1 0 0,0 3 1 0 0,17 10 7 0 0,-58-26 7 0 0,-1-1 0 0 0,0 1-1 0 0,0 0 1 0 0,0 0 0 0 0,-1 0 0 0 0,1 0-1 0 0,0 1 1 0 0,-1-1 0 0 0,1 1 0 0 0,-1-1-1 0 0,0 1 1 0 0,0 0 0 0 0,0 0 0 0 0,0 0 0 0 0,-1 0-1 0 0,1 0 1 0 0,-1 0 0 0 0,0 1 0 0 0,1-1-1 0 0,-2 0 1 0 0,1 1 0 0 0,0-1 0 0 0,-1 1-1 0 0,1-1 1 0 0,-1 1 0 0 0,0-1 0 0 0,0 1 0 0 0,0-1-1 0 0,-1 1 1 0 0,1-1 0 0 0,-1 0 0 0 0,0 1-1 0 0,0-1 1 0 0,0 0 0 0 0,-1 1 0 0 0,1-1-1 0 0,-1 0 1 0 0,1 0 0 0 0,-1 0 0 0 0,-1 2-7 0 0,-23 27 74 0 0,-2-1 1 0 0,-1-1 0 0 0,-1-2 0 0 0,-1 0-1 0 0,-1-2 1 0 0,-29 17-75 0 0,37-26-5 0 0,0 1 6 0 0,-1-1 0 0 0,0-1 0 0 0,-1-1 0 0 0,-1-2 0 0 0,0 0 0 0 0,-1-2 1 0 0,-5 0-2 0 0,33-11-35 0 0,0-1 1 0 0,0 1 0 0 0,0 0 0 0 0,0-1 0 0 0,0 1 0 0 0,0-1 0 0 0,0 1 0 0 0,0-1-1 0 0,0 1 1 0 0,0 0 0 0 0,-1-1 0 0 0,1 1 0 0 0,0-1 0 0 0,0 1 0 0 0,0 0-1 0 0,-1-1 1 0 0,1 1 0 0 0,0 0 0 0 0,0-1 0 0 0,-1 1 0 0 0,1 0 0 0 0,0-1 0 0 0,-1 1-1 0 0,1 0 1 0 0,0 0 0 0 0,-1-1 0 0 0,1 1 0 0 0,0 0 0 0 0,-1 0 0 0 0,1 0 0 0 0,-1 0-1 0 0,1-1 1 0 0,0 1 0 0 0,-1 0 0 0 0,1 0 0 0 0,-1 0 0 0 0,1 0 0 0 0,-1 0 0 0 0,1 0-1 0 0,0 0 1 0 0,-1 0 0 0 0,1 0 0 0 0,-1 0 0 0 0,1 0 0 0 0,-1 0 0 0 0,1 1 0 0 0,0-1-1 0 0,-1 0 1 0 0,1 0 0 0 0,0 0 0 0 0,-1 0 0 0 0,1 1 0 0 0,-1-1 0 0 0,1 0 0 0 0,0 1-1 0 0,-1-1 1 0 0,1 0 0 0 0,0 0 0 0 0,0 1 0 0 0,-1-1 0 0 0,1 0 0 0 0,0 1-1 0 0,0-1 1 0 0,-1 1 34 0 0,27-28-4048 0 0,-18 19 3471 0 0,7-7-3530 0 0,-3 0-4939 0 0</inkml:trace>
  <inkml:trace contextRef="#ctx0" brushRef="#br0" timeOffset="9661.526">1427 3176 12147 0 0,'0'0'1905'0'0,"0"0"-812"0"0,0 0-244 0 0,0 0 135 0 0,0 0 166 0 0,0 0 49 0 0,0 0-159 0 0,0 0-285 0 0,0 0-255 0 0,0 0-187 0 0,0 0-113 0 0,-9 31-10 0 0,-24 95 6 0 0,33-90-13 0 0,15-33 35 0 0,-9-4-122 0 0,14-3 64 0 0,0 0 1 0 0,0-1-1 0 0,0-1 0 0 0,-1-1 0 0 0,0 0 0 0 0,0-2 0 0 0,-1 0 0 0 0,0-1 1 0 0,-1-1-1 0 0,0-1 0 0 0,-1 0 0 0 0,15-14-160 0 0,-5 5 75 0 0,-1-1 0 0 0,-1-2 1 0 0,-2 0-1 0 0,0-2 0 0 0,7-11-75 0 0,-13 19 39 0 0,-16 17-47 0 0,0 1-22 0 0,0 5-102 0 0,-1 0 133 0 0,1 1 0 0 0,-1-1 0 0 0,0 0 0 0 0,1 1 0 0 0,0-1-1 0 0,1 1 1 0 0,-1-1 0 0 0,1 0 0 0 0,0 1 0 0 0,0-1-1 0 0,1 0 1 0 0,0 0 0 0 0,-1 0 0 0 0,2 0 0 0 0,-1 0 0 0 0,1 0-1 0 0,-1 0 1 0 0,1-1 0 0 0,0 0 0 0 0,1 1 0 0 0,-1-1 0 0 0,1 0-1 0 0,0-1 1 0 0,0 1 0 0 0,0-1 0 0 0,0 1 0 0 0,1-1 0 0 0,0 0-1 0 0,2 1 0 0 0,9 0 20 0 0,1-1 0 0 0,-1 0 0 0 0,0-1 0 0 0,1-1 0 0 0,-1 0 0 0 0,1-1 0 0 0,-1-1 0 0 0,1-1 0 0 0,-1 0 0 0 0,0-1 0 0 0,1-1 0 0 0,-1-1 0 0 0,-1 0 0 0 0,6-3-20 0 0,13-6 150 0 0,-1-2 1 0 0,0-1-1 0 0,-2-1 1 0 0,0-2 0 0 0,28-23-151 0 0,-41 26 102 0 0,-1 0 0 0 0,-1-1-1 0 0,-1-1 1 0 0,0-1 0 0 0,-1 0 0 0 0,-2 0 0 0 0,0-1 0 0 0,-1-1 0 0 0,-1 0 0 0 0,0-1 0 0 0,4-19-102 0 0,-8 17 15 0 0,-1 0 1 0 0,0-1-1 0 0,-2 1 0 0 0,-1-1 0 0 0,-1 0 0 0 0,-1 1 1 0 0,-2-1-1 0 0,0 0 0 0 0,-2 1 0 0 0,0 0 1 0 0,-2 0-1 0 0,-1 0 0 0 0,-1 0 0 0 0,-1 1 0 0 0,-1 1 1 0 0,-1-1-1 0 0,-14-20-15 0 0,21 37 14 0 0,0-1 0 0 0,-1 2 0 0 0,1-1 1 0 0,-1 1-1 0 0,-1-1 0 0 0,1 1 0 0 0,-1 1 0 0 0,0-1 0 0 0,-1 1 0 0 0,1 0 1 0 0,-1 1-1 0 0,0-1 0 0 0,-1 1-14 0 0,6 3-1 0 0,0 1 1 0 0,0 0 0 0 0,1 0-1 0 0,-1 0 1 0 0,0 0-1 0 0,0 0 1 0 0,1 1-1 0 0,-1-1 1 0 0,0 1-1 0 0,0-1 1 0 0,1 1 0 0 0,-1-1-1 0 0,0 1 1 0 0,1 0-1 0 0,-1 0 1 0 0,1 0-1 0 0,-1 0 1 0 0,1 0-1 0 0,0 0 1 0 0,-1 0-1 0 0,1 0 1 0 0,0 0 0 0 0,0 1-1 0 0,-1-1 1 0 0,1 1-1 0 0,0-1 1 0 0,1 1-1 0 0,-1-1 1 0 0,0 1-1 0 0,0-1 1 0 0,1 1 0 0 0,-1 0-1 0 0,0-1 1 0 0,1 1-1 0 0,0 0 1 0 0,-1 0-1 0 0,1-1 1 0 0,0 1-1 0 0,0 0 1 0 0,0 0-1 0 0,0 1 1 0 0,-2 6 15 0 0,-5 25-5 0 0,1 0 0 0 0,2 0 0 0 0,2 0 0 0 0,1 0 0 0 0,1 0 0 0 0,4 20-10 0 0,-3-39 16 0 0,6 37 2 0 0,2-1-1 0 0,2 0 1 0 0,2-1-1 0 0,3 0 1 0 0,2-1 0 0 0,1-1-1 0 0,23 38-17 0 0,-4-1-43 0 0,-26-23-133 0 0,-35-62-674 0 0,-41-47-3396 0 0,29 15-1537 0 0,14 9-3329 0 0,10 11 1321 0 0</inkml:trace>
  <inkml:trace contextRef="#ctx0" brushRef="#br0" timeOffset="9915.372">1935 2719 12131 0 0,'0'0'2568'0'0,"0"0"-1284"0"0,0 0-558 0 0,0 0 50 0 0,0 0 247 0 0,0 0 179 0 0,0 0 11 0 0,0 0-130 0 0,0 0-168 0 0,0 0-140 0 0,0 0-142 0 0,36-2-58 0 0,114-9-71 0 0,73-32 952 0 0,-143 22-1294 0 0,-34 10-544 0 0,75-17 495 0 0,-42 15-6627 0 0,-67 9-4127 0 0</inkml:trace>
  <inkml:trace contextRef="#ctx0" brushRef="#br0" timeOffset="10285.15">300 3978 1216 0 0,'0'0'2944'0'0,"0"0"-117"0"0,0 0-113 0 0,0 0-179 0 0,0 0-268 0 0,0 0-300 0 0,33 1-277 0 0,107-1-252 0 0,-12-20 949 0 0,319-125 1830 0 0,727-250-2149 0 0,-498 192-2128 0 0,-642 191-430 0 0,-48 17-772 0 0,-84 24-2535 0 0,32-10-5244 0 0,46-12-2226 0 0</inkml:trace>
  <inkml:trace contextRef="#ctx0" brushRef="#br0" timeOffset="10687.204">517 4210 12283 0 0,'0'0'964'0'0,"0"0"-416"0"0,0 0 23 0 0,0 0 302 0 0,0 0 143 0 0,0 0-6 0 0,0 0-71 0 0,0 0-130 0 0,0 0-138 0 0,0 0-135 0 0,0 0-94 0 0,0 0-37 0 0,0 0 33 0 0,20-5 44 0 0,60-17-23 0 0,-47 21 993 0 0,-28 6-1114 0 0,70-4 1376 0 0,-46-3-1442 0 0,-1-2 1 0 0,0-1-1 0 0,0-1 1 0 0,-1-1-1 0 0,0-2 0 0 0,23-10-272 0 0,2 1 221 0 0,1111-379 1686 0 0,-337 140-2158 0 0,-729 234-1307 0 0,-93 23 1649 0 0,-3 0-5205 0 0,0 0-3055 0 0,-1 0-4302 0 0</inkml:trace>
  <inkml:trace contextRef="#ctx0" brushRef="#br0" timeOffset="19358.299">4190 2193 0 0 0,'0'0'572'0'0,"0"0"540"0"0,0 0 191 0 0,0 0 87 0 0,0 0 134 0 0,0 0 10 0 0,0 0-26 0 0,0 0 7 0 0,0 0-29 0 0,0 0-4 0 0,0-13 30 0 0,0-39-116 0 0,0 39-164 0 0,0 13-149 0 0,0 0-176 0 0,-1 0 2332 0 0,-4 9-1858 0 0,9 166 719 0 0,79 396-579 0 0,-66-454-1284 0 0,-17-116-224 0 0,0-1 3 0 0,0 0 6 0 0,0 0 3 0 0,0 0 26 0 0,0 0-11 0 0,0 0 4 0 0,0 0-2 0 0,0 0 1 0 0,0 0-16 0 0,0 0-7 0 0,0 0 1 0 0,0 0-21 0 0,0 0 20 0 0,0 0-5 0 0,0 0 6 0 0,0 0 4 0 0,0 0 3 0 0,0 0-8 0 0,0 0-4 0 0,1 0-21 0 0,-1 0 5 0 0,0 0 0 0 0,0 0 37 0 0,0 0-14 0 0,0 0-15 0 0,0 0-29 0 0,0 12 26 0 0,1 27-1040 0 0,9-59-4112 0 0,-6 15 1055 0 0,0-3-7743 0 0</inkml:trace>
  <inkml:trace contextRef="#ctx0" brushRef="#br0" timeOffset="20078.205">3855 2726 5761 0 0,'0'0'1987'0'0,"0"0"-144"0"0,0 0 3 0 0,0 0 64 0 0,0 0-84 0 0,0 0-223 0 0,0 0-294 0 0,0 0-275 0 0,0 0-218 0 0,0 0-135 0 0,0 0-75 0 0,0 0-51 0 0,0 0-71 0 0,-4 0-77 0 0,3 0-426 0 0,1 0 97 0 0,0 0 0 0 0,0 0 0 0 0,0-1 0 0 0,0 1 0 0 0,0 0 0 0 0,-1 0 0 0 0,1-1 0 0 0,0 1 0 0 0,0 0 0 0 0,0 0 0 0 0,0 0 0 0 0,0-1 0 0 0,0 1 0 0 0,0 0 0 0 0,-1 0 0 0 0,1 0 0 0 0,0-1 0 0 0,0 1-78 0 0,108-40 1905 0 0,197-89-237 0 0,-251 104-1621 0 0,-54 25-50 0 0,0 0 4 0 0,0 0-19 0 0,0 0 3 0 0,0 0-66 0 0,0 0-54 0 0,0 0-23 0 0,0 0-67 0 0,0 0-95 0 0,0 0-137 0 0,5-12-8304 0 0,-1 6 1966 0 0,0 1-3911 0 0</inkml:trace>
  <inkml:trace contextRef="#ctx0" brushRef="#br0" timeOffset="20669.547">4553 2019 12587 0 0,'0'0'2215'0'0,"0"0"-935"0"0,0 0-365 0 0,0 0-46 0 0,0 0 61 0 0,0 0 28 0 0,0 0-121 0 0,0 0-273 0 0,0 0-214 0 0,0 0-13 0 0,0 0 86 0 0,0 0 141 0 0,0 0 75 0 0,4 10-73 0 0,22 54-90 0 0,-3 0-1 0 0,-3 1 0 0 0,-3 2 0 0 0,-3-1 0 0 0,-2 2 0 0 0,-4 0 1 0 0,-2 5-476 0 0,-4 214 312 0 0,-2-286-313 0 0,0-1 0 0 0,0 1 1 0 0,-1 0-1 0 0,1-1 1 0 0,0 1-1 0 0,0-1 0 0 0,0 1 1 0 0,0 0-1 0 0,0-1 1 0 0,0 1-1 0 0,0 0 0 0 0,0-1 1 0 0,0 1-1 0 0,1 0 1 0 0,-1-1-1 0 0,0 1 0 0 0,0 0 1 0 0,0-1-1 0 0,1 1 1 0 0,-1-1-1 0 0,0 1 0 0 0,1 0 1 0 0,-1-1-1 0 0,1 1 1 0 0,-1-1-1 0 0,1 1 0 0 0,-1-1 1 0 0,1 1-1 0 0,-1-1 1 0 0,1 0-1 0 0,-1 1 1 0 0,1-1-1 0 0,-1 0 0 0 0,1 1 1 0 0,-1-1-1 0 0,1 0 1 0 0,0 0-1 0 0,-1 1 0 0 0,1-1 1 0 0,0 0-1 0 0,-1 0 1 0 0,1 0-1 0 0,0 0 0 0 0,-1 0 1 0 0,1 0-1 0 0,0 0 1 0 0,-1 0-1 0 0,1 0 0 0 0,0 0 1 0 0,-1 0-1 0 0,1-1 1 0 0,0 1-1 0 0,-1 0 0 0 0,1 0 1 0 0,-1-1-1 0 0,1 1 1 0 0,0 0-1 0 0,-1-1 0 0 0,1 1 1 0 0,-1 0-1 0 0,1-1 1 0 0,-1 1-1 0 0,1-1 0 0 0,-1 1 1 0 0,38-32 112 0 0,-37 30-93 0 0,244-251 234 0 0,-240 247-248 0 0,1 1 0 0 0,-1-1 1 0 0,2 1-1 0 0,-1 0 0 0 0,0 0 0 0 0,1 1 1 0 0,0 0-1 0 0,0 0 0 0 0,0 1 0 0 0,0 0 0 0 0,1 0 1 0 0,1 0-6 0 0,1 33-16 0 0,-7 51 229 0 0,-3-52-134 0 0,1 0 1 0 0,2 0-1 0 0,0-1 1 0 0,2 1-1 0 0,8 25-79 0 0,-13-55-98 0 0,0 0 0 0 0,-1 1 0 0 0,1-1 0 0 0,1 1 1 0 0,-1-1-1 0 0,0 1 0 0 0,0-1 0 0 0,0 0 0 0 0,0 1 0 0 0,0-1 0 0 0,0 1 0 0 0,1-1 0 0 0,-1 1 0 0 0,0-1 0 0 0,0 1 0 0 0,1-1 0 0 0,-1 1 0 0 0,0-1 0 0 0,1 1 0 0 0,-1-1 0 0 0,0 1 0 0 0,1 0 0 0 0,-1-1 0 0 0,1 1 0 0 0,-1 0 0 0 0,1-1 0 0 0,-1 1 0 0 0,1 0 0 0 0,-1 0 0 0 0,1-1 0 0 0,-1 1 0 0 0,1 0 0 0 0,-1 0 0 0 0,1 0 0 0 0,0 0 0 0 0,-1-1 0 0 0,1 1 0 0 0,-1 0 0 0 0,1 0 0 0 0,-1 0 0 0 0,1 0 0 0 0,0 1 0 0 0,-1-1 0 0 0,1 0 0 0 0,-1 0 0 0 0,1 0 0 0 0,-1 0 0 0 0,1 0 0 0 0,-1 1 0 0 0,1-1 0 0 0,-1 0 0 0 0,1 1 0 0 0,-1-1 0 0 0,1 0 0 0 0,-1 1 0 0 0,1-1 0 0 0,-1 0 0 0 0,0 1 0 0 0,1-1 0 0 0,-1 1 0 0 0,0-1 0 0 0,1 1 0 0 0,-1-1 0 0 0,0 1 0 0 0,1-1 0 0 0,-1 1 0 0 0,0-1 0 0 0,0 1 98 0 0,3-6-543 0 0,3-5-4563 0 0,-2 2-6352 0 0</inkml:trace>
  <inkml:trace contextRef="#ctx0" brushRef="#br0" timeOffset="21058.324">5318 2638 5449 0 0,'0'0'2182'0'0,"0"0"-988"0"0,0 0-154 0 0,0 0 205 0 0,0 0 185 0 0,0 0 25 0 0,0 0-81 0 0,0 0-111 0 0,0 0-117 0 0,0 0-101 0 0,0 0-93 0 0,0 0-108 0 0,0 0-65 0 0,26 1-48 0 0,78 2-70 0 0,-50-20 202 0 0,-47 11-682 0 0,1 1-86 0 0,0-1 0 0 0,-1 0 0 0 0,1 0 0 0 0,-2 0-1 0 0,1-1 1 0 0,-1 0 0 0 0,0-1 0 0 0,0 1 0 0 0,-1-1-1 0 0,0 0 1 0 0,0-1 0 0 0,-1 1 0 0 0,0-1 0 0 0,0 1-1 0 0,-1-1 1 0 0,-1-1 0 0 0,1 1 0 0 0,-1 0 0 0 0,-1 0-1 0 0,0-1 1 0 0,0 1 0 0 0,-1-1 0 0 0,0-8-95 0 0,-3 14 0 0 0,1 0 0 0 0,0 1 0 0 0,-1 0 0 0 0,1-1-1 0 0,-1 1 1 0 0,0 0 0 0 0,0 0 0 0 0,0 0 0 0 0,-1 1 0 0 0,1-1 0 0 0,-1 1 0 0 0,1 0 0 0 0,-1 0 0 0 0,0 0 0 0 0,0 0 0 0 0,0 1 0 0 0,0-1-1 0 0,0 1 1 0 0,0 0 0 0 0,0 1 0 0 0,0-1 0 0 0,-1 0 0 0 0,1 1 0 0 0,0 0 0 0 0,0 0 0 0 0,-1 1 0 0 0,1-1 0 0 0,0 1 0 0 0,0 0-1 0 0,0 0 1 0 0,0 0 0 0 0,0 0 0 0 0,-2 2 0 0 0,-9 5-7 0 0,2 1-1 0 0,-1 0 0 0 0,1 1 1 0 0,0 1-1 0 0,1 0 0 0 0,0 1 1 0 0,1 0-1 0 0,1 1 0 0 0,0 0 1 0 0,0 0-1 0 0,1 1 0 0 0,1 0 1 0 0,1 1-1 0 0,0 0 0 0 0,0 0 1 0 0,2 1-1 0 0,0-1 1 0 0,0 1-1 0 0,1 5 8 0 0,2-15 5 0 0,1-1 1 0 0,-1 1-1 0 0,1-1 1 0 0,1 1-1 0 0,-1 0 1 0 0,1-1-1 0 0,0 1 1 0 0,0 0-1 0 0,1-1 1 0 0,-1 1-1 0 0,1 0 1 0 0,1-1-1 0 0,-1 1 1 0 0,1-1-1 0 0,0 0 1 0 0,0 1-1 0 0,0-1 1 0 0,1 0-1 0 0,0 0 1 0 0,0-1-1 0 0,0 1 1 0 0,0 0-1 0 0,1-1 1 0 0,0 0 0 0 0,0 0-1 0 0,0 0 1 0 0,0 0-1 0 0,1-1 1 0 0,-1 0-1 0 0,1 0 1 0 0,4 2-6 0 0,8 3 8 0 0,1-2 1 0 0,1 0-1 0 0,-1-1 1 0 0,1-1 0 0 0,0-1-1 0 0,0 0 1 0 0,0-1-1 0 0,0-1 1 0 0,0-1 0 0 0,1-1-1 0 0,9-2-8 0 0,27-6-822 0 0,-23-3-6819 0 0,-24 8-4467 0 0</inkml:trace>
  <inkml:trace contextRef="#ctx0" brushRef="#br0" timeOffset="22772.792">6861 2351 3489 0 0,'0'0'1529'0'0,"0"0"-354"0"0,0 0-74 0 0,0 0 219 0 0,0 0 271 0 0,0 0 121 0 0,0 0-43 0 0,0 0-221 0 0,0 0-272 0 0,0 0-204 0 0,0 0-131 0 0,-9-17-87 0 0,-28-50-66 0 0,10 45 281 0 0,21 21-771 0 0,-2 0-74 0 0,0 0 0 0 0,0 0 0 0 0,0 1 0 0 0,0 0 0 0 0,0 0-1 0 0,0 1 1 0 0,0 0 0 0 0,1 0 0 0 0,-1 1 0 0 0,0 0-1 0 0,0 0 1 0 0,1 1 0 0 0,-1 0 0 0 0,1 1 0 0 0,0-1 0 0 0,0 1-1 0 0,1 1 1 0 0,-1-1 0 0 0,1 1 0 0 0,0 0 0 0 0,0 1 0 0 0,0-1-1 0 0,1 1 1 0 0,-1 0 0 0 0,1 2-124 0 0,-4 3 11 0 0,0 0 0 0 0,1 1 0 0 0,0 1 0 0 0,1-1 0 0 0,1 1 0 0 0,0 1 0 0 0,0-1 0 0 0,1 1 1 0 0,1 0-1 0 0,1 0 0 0 0,0 0 0 0 0,0 0 0 0 0,1 9-11 0 0,1-18 2 0 0,0 1 0 0 0,0-1 0 0 0,1 1 0 0 0,0-1 0 0 0,0 1 0 0 0,1 0 0 0 0,-1-1 0 0 0,1 1 0 0 0,0-1 0 0 0,0 1 1 0 0,1-1-1 0 0,0 0 0 0 0,0 0 0 0 0,0 1 0 0 0,1-1 0 0 0,-1-1 0 0 0,1 1 0 0 0,0 0 0 0 0,1-1 0 0 0,-1 1 0 0 0,1-1 0 0 0,0 0 0 0 0,0 0 0 0 0,0 0 1 0 0,0-1-1 0 0,1 0 0 0 0,-1 0 0 0 0,1 0 0 0 0,4 2-2 0 0,-2-2 67 0 0,0 0 0 0 0,0 0 0 0 0,0-1 0 0 0,0 0 0 0 0,0-1 0 0 0,0 1 0 0 0,0-1 0 0 0,1-1 0 0 0,-1 0 1 0 0,0 0-1 0 0,1 0 0 0 0,-1 0 0 0 0,0-1 0 0 0,1-1 0 0 0,-1 1 0 0 0,0-1 0 0 0,0 0 0 0 0,0-1 0 0 0,0 0 0 0 0,-1 0 0 0 0,1 0 0 0 0,-1-1 0 0 0,0 0 1 0 0,0 0-1 0 0,0-1 0 0 0,0 1 0 0 0,-1-1 0 0 0,0 0 0 0 0,0-1 0 0 0,4-5-67 0 0,7-9 117 0 0,-2-1-1 0 0,0 0 1 0 0,-2-1-1 0 0,0 0 1 0 0,-2-1-1 0 0,0 0 1 0 0,-1-1-1 0 0,2-13-116 0 0,5-17 37 0 0,-1 1-1 0 0,-3-2 0 0 0,-3 0 0 0 0,-2 0 0 0 0,-2-1 1 0 0,-3 1-1 0 0,-4-44-36 0 0,0 78 5 0 0,-2 0 0 0 0,0 0 1 0 0,-1 0-1 0 0,-2 1 0 0 0,0-1 1 0 0,-1 1-1 0 0,-1 1 0 0 0,0 0 1 0 0,-2 0-1 0 0,0 1 0 0 0,-1 0 1 0 0,-1 1-1 0 0,-4-3-5 0 0,12 15-6 0 0,0 0 0 0 0,0 0 0 0 0,-1 0 0 0 0,1 1 0 0 0,-1-1 1 0 0,0 2-1 0 0,-1-1 0 0 0,1 1 0 0 0,-1 0 0 0 0,1 0 0 0 0,-1 0 0 0 0,0 1 0 0 0,0 0 0 0 0,0 1 0 0 0,0-1 0 0 0,-1 1 0 0 0,1 1 0 0 0,0-1 0 0 0,0 1 0 0 0,-6 1 6 0 0,8 2-5 0 0,0 1-1 0 0,0-1 0 0 0,0 1 0 0 0,1 0 0 0 0,0 1 1 0 0,0-1-1 0 0,0 1 0 0 0,0-1 0 0 0,1 1 0 0 0,-1 0 0 0 0,1 0 1 0 0,0 1-1 0 0,1-1 0 0 0,0 1 0 0 0,-1-1 0 0 0,2 1 1 0 0,-1 0-1 0 0,1 0 0 0 0,0 0 0 0 0,0-1 0 0 0,0 1 0 0 0,1 4 6 0 0,-4 13 17 0 0,1 1 0 0 0,1-1 0 0 0,1 0 0 0 0,2 1 0 0 0,0-1 0 0 0,1 1 0 0 0,1-1 0 0 0,2 0 0 0 0,0 0 0 0 0,1 0 0 0 0,1-1 0 0 0,2 0-1 0 0,4 8-16 0 0,17 24 181 0 0,2-1 0 0 0,3-1 0 0 0,2-2-1 0 0,2-2 1 0 0,3-1 0 0 0,18 14-181 0 0,46 45 485 0 0,-78-131-7855 0 0,-23 21 4350 0 0,1-3-8491 0 0</inkml:trace>
  <inkml:trace contextRef="#ctx0" brushRef="#br0" timeOffset="23019.956">7401 2211 11899 0 0,'0'0'2516'0'0,"0"0"-1260"0"0,0 0-546 0 0,0 0-90 0 0,0 0-27 0 0,0 0-64 0 0,0 0-139 0 0,0 0-148 0 0,0 0-102 0 0,0 32-43 0 0,4 102-28 0 0,9-72-33 0 0,14-27-683 0 0,-9-29-7057 0 0,-16-6-2634 0 0</inkml:trace>
  <inkml:trace contextRef="#ctx0" brushRef="#br0" timeOffset="23405.641">7364 1832 10930 0 0,'0'0'6904'0'0,"0"0"-4483"0"0,0 0-1387 0 0,0 0-221 0 0,0 0-123 0 0,0 0-164 0 0,0 0-170 0 0,0 0-125 0 0,0 0-111 0 0,0 0-65 0 0,0 0-13 0 0,0 0-44 0 0,0 0-28 0 0,-8-7 10 0 0,-24-20-20 0 0,18 2 483 0 0,-9-8 201 0 0,22 33-482 0 0,1 0 35 0 0,0 0-5 0 0,0 0-37 0 0,0 0-14 0 0,0 0-34 0 0,0 0-11 0 0,0 0-27 0 0,0 0-17 0 0,0 0-28 0 0,0 0-18 0 0,0 0 15 0 0,0 0-26 0 0,0 0 13 0 0,0 0-23 0 0,0 0-2 0 0,0 0 5 0 0,0 0 10 0 0,0 0-7 0 0,0 0 24 0 0,0 0-22 0 0,0 0 6 0 0,0-3-1414 0 0,0 6-11001 0 0,0 0 401 0 0</inkml:trace>
  <inkml:trace contextRef="#ctx0" brushRef="#br0" timeOffset="23834.177">7728 2377 10466 0 0,'0'0'2182'0'0,"0"0"-1211"0"0,0 0-324 0 0,0 0 170 0 0,0 0 181 0 0,0 0 58 0 0,0 0-132 0 0,0 0-200 0 0,0 0-128 0 0,0 0-78 0 0,0 0-23 0 0,0 0-6 0 0,0 0 38 0 0,1 15 69 0 0,3 46 60 0 0,-3-45 50 0 0,-1-16 15 0 0,0 0-10 0 0,0-12 1279 0 0,-13-172-63 0 0,2-128-1298 0 0,38 205-407 0 0,-27 106-232 0 0,1 1 1 0 0,-1-1-1 0 0,0 1 1 0 0,0-1-1 0 0,0 1 1 0 0,0-1-1 0 0,1 1 1 0 0,-1 0-1 0 0,0-1 1 0 0,0 1-1 0 0,1-1 1 0 0,-1 1-1 0 0,0 0 1 0 0,1-1-1 0 0,-1 1 1 0 0,0 0-1 0 0,1-1 1 0 0,-1 1-1 0 0,1 0 1 0 0,-1-1-1 0 0,1 1 1 0 0,-1 0-1 0 0,0 0 1 0 0,1 0-1 0 0,-1-1 1 0 0,1 1-1 0 0,-1 0 1 0 0,1 0-1 0 0,-1 0 1 0 0,1 0-1 0 0,-1 0 1 0 0,1 0-1 0 0,-1 0 1 0 0,1 0-1 0 0,-1 0 1 0 0,1 0-1 0 0,-1 0 1 0 0,1 0-1 0 0,-1 1 1 0 0,1-1-1 0 0,-1 0 1 0 0,1 0-1 0 0,-1 0 1 0 0,1 1-1 0 0,-1-1 1 0 0,0 0-1 0 0,1 0 1 0 0,-1 1-1 0 0,1-1 1 0 0,-1 0-1 0 0,0 1 1 0 0,1-1-1 0 0,-1 1 1 0 0,0-1-1 0 0,0 0 1 0 0,1 1-1 0 0,-1-1 1 0 0,0 1-1 0 0,0-1 1 0 0,1 1-1 0 0,-1-1 1 0 0,0 1-1 0 0,0-1 1 0 0,0 1-1 0 0,0-1 1 0 0,0 1-1 0 0,0-1 1 0 0,0 1-1 0 0,0-1 10 0 0,0 1 4 0 0,34 57-1339 0 0,-8-12-2536 0 0,-5-18-4385 0 0,-16-23-877 0 0</inkml:trace>
  <inkml:trace contextRef="#ctx0" brushRef="#br0" timeOffset="24204.38">8021 2119 1288 0 0,'0'0'3992'0'0,"0"0"-1036"0"0,0 0-319 0 0,0 0-246 0 0,0 0-385 0 0,0 0-298 0 0,0 0-247 0 0,0 0-210 0 0,0 0-151 0 0,0 0-197 0 0,31-15-150 0 0,99-50-102 0 0,-69 16 368 0 0,-55 43-901 0 0,-2-1 0 0 0,1 0 0 0 0,-1 0 0 0 0,0-1 0 0 0,0 1 0 0 0,-1-1-1 0 0,0 0 1 0 0,0 0 0 0 0,-1 0 0 0 0,0 0 0 0 0,0 0 0 0 0,-1 0 0 0 0,0 0 0 0 0,-1-1 0 0 0,0 1 0 0 0,0 0 0 0 0,0-1 0 0 0,-2-5-118 0 0,0 11 10 0 0,0 0 1 0 0,0 0-1 0 0,0 0 1 0 0,0 0-1 0 0,0 1 1 0 0,-1-1-1 0 0,1 0 1 0 0,-1 1-1 0 0,0 0 1 0 0,0 0-1 0 0,1 0 1 0 0,-2 0-1 0 0,1 0 1 0 0,0 1-1 0 0,0-1 1 0 0,0 1-1 0 0,-1 0 1 0 0,1 0-1 0 0,-1 0 1 0 0,1 0-1 0 0,0 1 1 0 0,-1-1-1 0 0,0 1 1 0 0,1 0-1 0 0,-1 0 1 0 0,1 0-1 0 0,-1 0 1 0 0,1 1-1 0 0,-1 0 1 0 0,1-1-1 0 0,-1 1 1 0 0,1 1-1 0 0,0-1 1 0 0,-1 0-1 0 0,1 1 1 0 0,0-1-1 0 0,0 1 1 0 0,-1 1-11 0 0,-7 6-10 0 0,1 1 1 0 0,0 0-1 0 0,1 1 0 0 0,0 0 1 0 0,0 0-1 0 0,1 1 1 0 0,1 0-1 0 0,0 0 0 0 0,1 1 1 0 0,0 0-1 0 0,1 0 1 0 0,0 0-1 0 0,1 1 0 0 0,1-1 1 0 0,0 1-1 0 0,1 0 1 0 0,0 0-1 0 0,1 0 0 0 0,1 0 1 0 0,0 0-1 0 0,1 4 10 0 0,0-12-2 0 0,1-1 0 0 0,0 1 0 0 0,0 0 0 0 0,0-1 0 0 0,1 1 0 0 0,-1-1-1 0 0,1 0 1 0 0,1 0 0 0 0,-1 0 0 0 0,1 0 0 0 0,0 0 0 0 0,0-1 0 0 0,0 0 0 0 0,0 1-1 0 0,1-2 1 0 0,0 1 0 0 0,0 0 0 0 0,0-1 0 0 0,0 0 0 0 0,0 0 0 0 0,1-1 0 0 0,-1 0-1 0 0,1 0 1 0 0,0 0 0 0 0,0 0 0 0 0,-1-1 0 0 0,1 0 0 0 0,0 0 0 0 0,0-1 0 0 0,0 1-1 0 0,0-1 1 0 0,3-1 2 0 0,0 1-38 0 0,3 1-235 0 0,1-1 0 0 0,-1 0-1 0 0,0 0 1 0 0,0-2 0 0 0,1 0 0 0 0,-1 0 0 0 0,0-1-1 0 0,-1 0 1 0 0,1-1 0 0 0,0 0 0 0 0,-1-1 0 0 0,1-1 273 0 0,-9 4-334 0 0,20-11-2280 0 0,-8 4-2328 0 0,-4 1-6507 0 0</inkml:trace>
  <inkml:trace contextRef="#ctx0" brushRef="#br0" timeOffset="24487.34">8838 1666 11610 0 0,'0'0'2850'0'0,"0"0"-1241"0"0,0 0-425 0 0,0 0-44 0 0,0 0-81 0 0,0 0-65 0 0,0 0-93 0 0,0 0-142 0 0,0 0-153 0 0,-32 19-133 0 0,-98 61-122 0 0,63-16 78 0 0,61-57-403 0 0,1 0 0 0 0,0 0-1 0 0,0 1 1 0 0,1 0 0 0 0,-1 0 0 0 0,2 0-1 0 0,-1 0 1 0 0,1 0 0 0 0,1 1-1 0 0,0 0 1 0 0,0-1 0 0 0,0 1 0 0 0,1 0-1 0 0,1 0 1 0 0,-1 0 0 0 0,1 0 0 0 0,1 0-26 0 0,0-5 4 0 0,1-1 1 0 0,0 1 0 0 0,0-1-1 0 0,0 0 1 0 0,0 0 0 0 0,0 0-1 0 0,1 0 1 0 0,-1 0 0 0 0,1 0 0 0 0,0-1-1 0 0,0 1 1 0 0,0-1 0 0 0,0 0-1 0 0,0 0 1 0 0,0 0 0 0 0,1 0 0 0 0,-1 0-1 0 0,1-1 1 0 0,-1 1 0 0 0,1-1-1 0 0,0 0 1 0 0,-1-1 0 0 0,1 1-1 0 0,0 0-4 0 0,94 7 127 0 0,-95-8-125 0 0,14-1-37 0 0,-1-1 0 0 0,1 0 0 0 0,-1-1 0 0 0,0 0 0 0 0,0-2 0 0 0,-1 0 0 0 0,1 0 0 0 0,-1-2 0 0 0,0 0 0 0 0,0 0 0 0 0,-1-2 0 0 0,0 0 0 0 0,-1 0 0 0 0,5-5 35 0 0,42-45-4311 0 0,-15-10-6198 0 0,-38 53 1175 0 0</inkml:trace>
  <inkml:trace contextRef="#ctx0" brushRef="#br0" timeOffset="24775.638">9234 1246 10738 0 0,'0'0'3193'0'0,"0"0"-1089"0"0,0 0-522 0 0,0 0-148 0 0,0 0-223 0 0,0 0-263 0 0,0 0-235 0 0,0 0-263 0 0,0 0-170 0 0,0 0 0 0 0,0 0 20 0 0,0 0 65 0 0,0 0 82 0 0,1 10 9 0 0,-6 127 1030 0 0,-2-100-1312 0 0,2 1 0 0 0,2 0 0 0 0,1-1 1 0 0,2 1-1 0 0,4 21-174 0 0,0-33-9 0 0,2-1 1 0 0,1-1-1 0 0,1 1 0 0 0,1-1 1 0 0,1-1-1 0 0,1 1 1 0 0,10 15 8 0 0,-20-36-99 0 0,1 0 1 0 0,0 1 0 0 0,0-1-1 0 0,0 0 1 0 0,0 0-1 0 0,0 0 1 0 0,0 0 0 0 0,1 0-1 0 0,-1 0 1 0 0,1-1-1 0 0,0 1 1 0 0,0-1 0 0 0,0 0-1 0 0,0 0 1 0 0,1 0-1 0 0,-1 0 1 0 0,0-1 0 0 0,1 1-1 0 0,-1-1 1 0 0,1 0 0 0 0,-1 0-1 0 0,1 0 1 0 0,0 0-1 0 0,-1-1 1 0 0,1 1 0 0 0,0-1-1 0 0,1 0 99 0 0,1-13-3985 0 0,-6 2-1752 0 0,-1 7 1 0 0,1-1-2947 0 0</inkml:trace>
  <inkml:trace contextRef="#ctx0" brushRef="#br0" timeOffset="25020.993">8925 1670 17868 0 0,'0'0'1651'0'0,"0"0"-519"0"0,0 0-344 0 0,0 0-154 0 0,0 0 37 0 0,0 0 75 0 0,0 0-43 0 0,0 0-109 0 0,0 0-114 0 0,0 0-108 0 0,0 0-75 0 0,32-9-13 0 0,103-30-42 0 0,102-13 212 0 0,-176 45-758 0 0,-14 1-1412 0 0,-15 2-2470 0 0,-21 3-2506 0 0,-3 1-5254 0 0</inkml:trace>
  <inkml:trace contextRef="#ctx0" brushRef="#br0" timeOffset="25201.376">9738 1563 15027 0 0,'0'0'1024'0'0,"0"0"-359"0"0,0 0 23 0 0,0 0 40 0 0,0 0-32 0 0,0 0-184 0 0,0 0-200 0 0,0 0-176 0 0,0 0-80 0 0,0 0-24 0 0,0 0-88 0 0,0 0-80 0 0,0 0-216 0 0,0 0-328 0 0,54 147-656 0 0,-52-147-1905 0 0,1 0-8514 0 0</inkml:trace>
  <inkml:trace contextRef="#ctx0" brushRef="#br0" timeOffset="25355.433">9691 1346 12811 0 0,'0'0'3496'0'0,"0"0"-1495"0"0,0 0-449 0 0,0 0-319 0 0,0 0-265 0 0,0 0-224 0 0,0 0-256 0 0,0 0-280 0 0,0 0-328 0 0,0 0-216 0 0,0 0-152 0 0,0 0-176 0 0,0 0-193 0 0,0 0-575 0 0,-85-30-2793 0 0,89 38-8161 0 0</inkml:trace>
  <inkml:trace contextRef="#ctx0" brushRef="#br0" timeOffset="25639.356">10048 1438 17396 0 0,'0'0'891'0'0,"0"0"-267"0"0,0 0-33 0 0,0 0-26 0 0,0 0-54 0 0,0 0-86 0 0,0 0-157 0 0,0 0-100 0 0,0 0-69 0 0,0 0-22 0 0,0 0 2 0 0,0 0-28 0 0,-13 29-25 0 0,-35 91-10 0 0,47-119-15 0 0,0 0 1 0 0,0 0-1 0 0,0 0 0 0 0,1 0 0 0 0,-1 0 0 0 0,0 1 0 0 0,1-1 1 0 0,-1 0-1 0 0,0 0 0 0 0,1 0 0 0 0,0 0 0 0 0,-1 1 0 0 0,1-1 1 0 0,0 0-1 0 0,-1 0 0 0 0,1 1 0 0 0,0-1 0 0 0,0 0 0 0 0,0 1 1 0 0,0-1-1 0 0,0 0 0 0 0,1 1 0 0 0,-1-1 0 0 0,0 0 0 0 0,0 0 1 0 0,1 1-1 0 0,-1-1 0 0 0,1 0 0 0 0,-1 0 0 0 0,1 0 0 0 0,0 0 1 0 0,-1 1-1 0 0,1-1 0 0 0,0 0 0 0 0,0 0 0 0 0,0 0 0 0 0,0-1 0 0 0,0 1 1 0 0,0 0-1 0 0,0 0 0 0 0,0 0 0 0 0,0-1 0 0 0,0 1 0 0 0,0 0 1 0 0,1 0-2 0 0,4 1 27 0 0,-1 0 81 0 0,0 0-1 0 0,0 0 1 0 0,0-1-1 0 0,0 1 1 0 0,0-1-1 0 0,1 0 0 0 0,-1 0 1 0 0,1-1-1 0 0,-1 0 1 0 0,1 0-1 0 0,-1 0 1 0 0,0 0-1 0 0,1-1 0 0 0,-1 0 1 0 0,0 0-1 0 0,1-1 1 0 0,-1 1-1 0 0,0-1 1 0 0,0 0-1 0 0,0 0 0 0 0,0-1 1 0 0,-1 0-1 0 0,1 0 1 0 0,-1 0-1 0 0,1 0 1 0 0,-1-1-1 0 0,0 1 1 0 0,3-5-108 0 0,1 1 213 0 0,-1 0 0 0 0,0-1 1 0 0,-1 0-1 0 0,0 0 0 0 0,0-1 0 0 0,0 0 1 0 0,-1 0-1 0 0,-1 0 0 0 0,0 0 1 0 0,0-1-1 0 0,0 0 0 0 0,-1 0 1 0 0,-1 0-1 0 0,2-9-213 0 0,-7-92 504 0 0,2 108-536 0 0,1 0 0 0 0,-1 0 0 0 0,0 0 0 0 0,0 0 0 0 0,0 0 0 0 0,0 0 0 0 0,-1 0 0 0 0,1 0 0 0 0,-1 1 0 0 0,1-1 0 0 0,-1 1 0 0 0,0-1-1 0 0,0 1 1 0 0,0 0 0 0 0,0-1 0 0 0,-1 1 0 0 0,1 0 0 0 0,-1 0 0 0 0,1 1 0 0 0,-1-1 0 0 0,1 1 0 0 0,-1-1 0 0 0,0 1 0 0 0,0 0 0 0 0,0 0 0 0 0,0 0 0 0 0,0 0 0 0 0,0 0 0 0 0,0 1 0 0 0,0-1 0 0 0,0 1 0 0 0,0 0 0 0 0,0 0 31 0 0,-49 6-1837 0 0,21 10-3188 0 0,19-8-4152 0 0</inkml:trace>
  <inkml:trace contextRef="#ctx0" brushRef="#br0" timeOffset="26103.705">10464 1500 12899 0 0,'0'0'2368'0'0,"0"0"-634"0"0,0 0-275 0 0,0 0-115 0 0,0 0-137 0 0,0 0-156 0 0,0 0-163 0 0,0 0-96 0 0,0 0-59 0 0,0 0-100 0 0,0 0-110 0 0,0 0-130 0 0,1-31-122 0 0,6-96-84 0 0,2 77 16 0 0,-2 45-180 0 0,-7 4-37 0 0,1 0 0 0 0,-1 0 1 0 0,1 0-1 0 0,0 0 0 0 0,0 1 0 0 0,-1-1 0 0 0,1 0 0 0 0,0 0 0 0 0,0 0 0 0 0,0 1 0 0 0,0-1 0 0 0,0 0 0 0 0,0 1 0 0 0,0-1 0 0 0,0 1 0 0 0,0-1 0 0 0,0 1 0 0 0,1-1 0 0 0,-1 1 0 0 0,0 0 0 0 0,0 0 0 0 0,0-1 0 0 0,0 1 0 0 0,1 0 0 0 0,-1 0 0 0 0,0 0 0 0 0,0 1 1 0 0,0-1-1 0 0,0 0 0 0 0,1 0 0 0 0,-1 0 0 0 0,0 1 0 0 0,0-1 0 0 0,0 1 0 0 0,0-1 0 0 0,0 1 0 0 0,0-1 0 0 0,0 1 0 0 0,0 0 0 0 0,0-1 0 0 0,0 1 0 0 0,0 0 0 0 0,0 0 0 0 0,0 0 0 0 0,0 0 14 0 0,74 70-829 0 0,-61-61 783 0 0,-8-5 135 0 0,0-1 0 0 0,0 1 0 0 0,1-2-1 0 0,0 1 1 0 0,-1-1 0 0 0,1 0 0 0 0,1 0 0 0 0,-1 0-1 0 0,0-1 1 0 0,0 0 0 0 0,1-1 0 0 0,-1 0-1 0 0,1 0 1 0 0,0-1 0 0 0,-1 1 0 0 0,1-2 0 0 0,-1 1-1 0 0,1-1 1 0 0,0 0 0 0 0,-1-1 0 0 0,0 0-1 0 0,1 0 1 0 0,-1 0 0 0 0,0-1 0 0 0,0 0 0 0 0,0 0-1 0 0,-1-1 1 0 0,1 0 0 0 0,-1 0 0 0 0,6-5-89 0 0,7-12 405 0 0,0-1 0 0 0,-2 0 1 0 0,-1-2-1 0 0,0 1 0 0 0,-2-2 0 0 0,7-18-405 0 0,-11 25 112 0 0,-4 7-72 0 0,2 0-45 0 0,-1-1 1 0 0,-1-1-1 0 0,0 1 1 0 0,0-1 0 0 0,-1 0-1 0 0,-1 0 1 0 0,0-1-1 0 0,-1 1 1 0 0,0-1 0 0 0,-1 1-1 0 0,-1-1 1 0 0,0 0 0 0 0,-1-13 3 0 0,-10 9-1158 0 0,3 10-3779 0 0,5 5-6932 0 0</inkml:trace>
  <inkml:trace contextRef="#ctx0" brushRef="#br0" timeOffset="39356.568">639 5016 0 0 0,'0'0'499'0'0,"0"0"452"0"0,0 0 250 0 0,0 0 225 0 0,0 0 156 0 0,0 0 5 0 0,0 0-148 0 0,0 0-203 0 0,0 0-156 0 0,0 0-110 0 0,0 0-90 0 0,-1-3-64 0 0,1 2-674 0 0,-1 0 0 0 0,0-1 1 0 0,0 1-1 0 0,0 0 0 0 0,0-1 1 0 0,0 1-1 0 0,0 0 0 0 0,0 0 0 0 0,-1 0 1 0 0,1 0-1 0 0,0 0 0 0 0,-1 0 0 0 0,1 0 1 0 0,0 0-1 0 0,-1 1 0 0 0,1-1 0 0 0,-1 0 1 0 0,1 1-1 0 0,-1-1 0 0 0,0 1 1 0 0,1 0-1 0 0,-1-1 0 0 0,1 1 0 0 0,-1 0 1 0 0,0 0-1 0 0,1 0 0 0 0,-1 0 0 0 0,1 1 1 0 0,-1-1-1 0 0,0 0 0 0 0,1 0 1 0 0,-2 1-143 0 0,1-1 3 0 0,-3 1 93 0 0,0 1 1 0 0,0-1 0 0 0,0 1 0 0 0,0-1-1 0 0,1 1 1 0 0,-1 1 0 0 0,1-1 0 0 0,-1 1 0 0 0,1-1-1 0 0,0 1 1 0 0,0 0 0 0 0,0 1 0 0 0,1-1 0 0 0,-4 4-97 0 0,-18 14 364 0 0,-85 78 1313 0 0,103-92-1582 0 0,0 0 0 0 0,0 1 0 0 0,1 0-1 0 0,0 0 1 0 0,0 1 0 0 0,1 0 0 0 0,0 0-1 0 0,1 0 1 0 0,0 0 0 0 0,0 1 0 0 0,1 0-1 0 0,0-1 1 0 0,0 1 0 0 0,1 0 0 0 0,1 1 0 0 0,0-1-1 0 0,0 2-94 0 0,1-6 49 0 0,-1-1-1 0 0,1 0 0 0 0,0 1 0 0 0,0-1 1 0 0,1 0-1 0 0,-1 1 0 0 0,1-1 0 0 0,0 0 1 0 0,1 0-1 0 0,-1 0 0 0 0,1 0 0 0 0,0 0 1 0 0,0 0-1 0 0,1 0 0 0 0,0-1 1 0 0,-1 1-1 0 0,2-1 0 0 0,-1 0 0 0 0,0 0 1 0 0,1 0-1 0 0,0 0 0 0 0,0 0 0 0 0,0-1 1 0 0,0 0-1 0 0,0 0 0 0 0,5 3-48 0 0,1-2 127 0 0,1 1 0 0 0,0-1-1 0 0,1-1 1 0 0,-1 0 0 0 0,0-1-1 0 0,1 0 1 0 0,0-1 0 0 0,-1 0-1 0 0,9-1-126 0 0,-3 1 94 0 0,0-1-1 0 0,-1-1 1 0 0,1-1-1 0 0,0 0 0 0 0,-1-1 1 0 0,0-1-1 0 0,0 0 0 0 0,0-1 1 0 0,0-1-1 0 0,0-1-93 0 0,126-70 111 0 0,-141 76-581 0 0,13-10-71 0 0,-12 6-4067 0 0,-1 0-4119 0 0,1 1-3029 0 0</inkml:trace>
  <inkml:trace contextRef="#ctx0" brushRef="#br0" timeOffset="40161.871">1112 4372 7746 0 0,'0'0'4310'0'0,"0"0"-2354"0"0,0 0-742 0 0,0 0-58 0 0,0 0 64 0 0,0 0-9 0 0,0 0-130 0 0,0 0-215 0 0,0 0-209 0 0,0 0-177 0 0,0 0-148 0 0,0 0-70 0 0,0 0-36 0 0,-9 4 22 0 0,-25 14 7 0 0,25 39 502 0 0,9-43-594 0 0,38 148 918 0 0,49 132-500 0 0,-68-246-544 0 0,1 0 0 0 0,3-1 0 0 0,2-2 0 0 0,15 21-37 0 0,-25-58 389 0 0,-15-9-309 0 0,8-21 313 0 0,3-6-389 0 0,1 0 0 0 0,1 0 0 0 0,1 2 0 0 0,2-1 1 0 0,1 2-1 0 0,0 0 0 0 0,2 2 0 0 0,1 0 0 0 0,16-14-4 0 0,-22 21-14 0 0,-5 5-2 0 0,0 1-1 0 0,1 1 1 0 0,0 0-1 0 0,0 0 1 0 0,1 1-1 0 0,0 0 1 0 0,0 1-1 0 0,1 0 1 0 0,11-4 16 0 0,-21 11-5 0 0,1 0 0 0 0,-1 0 0 0 0,1 1-1 0 0,-1-1 1 0 0,1 0 0 0 0,-1 1 0 0 0,0 0 0 0 0,1-1 0 0 0,-1 1-1 0 0,0 0 1 0 0,0 0 0 0 0,1 1 0 0 0,-1-1 0 0 0,0 0 0 0 0,0 1-1 0 0,0-1 1 0 0,0 1 0 0 0,-1 0 0 0 0,1-1 0 0 0,0 1 0 0 0,-1 0-1 0 0,1 0 1 0 0,-1 0 0 0 0,0 0 0 0 0,1 1 0 0 0,-1-1 0 0 0,0 1 5 0 0,14 16 26 0 0,-8-13-12 0 0,-1 1 0 0 0,0 1 0 0 0,0-1 0 0 0,-1 1 0 0 0,0 0 0 0 0,0 0 0 0 0,-1 0 0 0 0,0 1 0 0 0,-1-1 0 0 0,0 1 1 0 0,0 0-1 0 0,-1 0 0 0 0,0 0 0 0 0,0 0 0 0 0,-1 1 0 0 0,0-1 0 0 0,-1 0 0 0 0,0 5-14 0 0,0-13-15 0 0,0-1-7 0 0,0 0 0 0 0,0 0 14 0 0,0 0 11 0 0,0 0-11 0 0,0 0-16 0 0,0 0-20 0 0,11-19-1470 0 0,15-26-2391 0 0,-13 26-410 0 0,-5 7-549 0 0,-2 1-6105 0 0</inkml:trace>
  <inkml:trace contextRef="#ctx0" brushRef="#br0" timeOffset="40644.119">2240 4586 0 0 0,'0'0'1482'0'0,"0"0"-143"0"0,0 0 26 0 0,0 0 102 0 0,0 0 95 0 0,0 0-12 0 0,0 0-95 0 0,0 0-50 0 0,0 0-6 0 0,0 0 16 0 0,0 0-28 0 0,0 0-113 0 0,0 0-209 0 0,3-5-178 0 0,6-15-108 0 0,-47 15 3342 0 0,31 8-4071 0 0,0-1 0 0 0,0 1 1 0 0,0 1-1 0 0,1-1 0 0 0,-1 1 0 0 0,1 0 0 0 0,0 1 1 0 0,0-1-1 0 0,0 1 0 0 0,0 0 0 0 0,1 1 1 0 0,0 0-1 0 0,-2 3-50 0 0,6-9 7 0 0,-10 11 3 0 0,1-1 1 0 0,1 1-1 0 0,0 1 1 0 0,0 0-1 0 0,1 0 1 0 0,0 1-1 0 0,1-1 0 0 0,1 2 1 0 0,0-1-1 0 0,1 1 1 0 0,0 0-1 0 0,1 0 1 0 0,1 0-1 0 0,0 0 0 0 0,1 1 1 0 0,1-1-1 0 0,0 3-10 0 0,0-13-1 0 0,0-1-1 0 0,0 1 0 0 0,1-1 0 0 0,-1 1 1 0 0,1 0-1 0 0,0-1 0 0 0,0 1 0 0 0,1 0 1 0 0,-1-1-1 0 0,1 1 0 0 0,0-1 1 0 0,-1 1-1 0 0,2-1 0 0 0,-1 1 0 0 0,0-1 1 0 0,1 0-1 0 0,-1 1 0 0 0,1-1 0 0 0,0 0 1 0 0,0 0-1 0 0,0 0 0 0 0,1 0 1 0 0,-1-1-1 0 0,1 1 0 0 0,-1-1 0 0 0,1 1 1 0 0,0-1-1 0 0,0 0 0 0 0,0 0 0 0 0,0 0 1 0 0,0 0-1 0 0,1-1 0 0 0,-1 0 1 0 0,2 1 1 0 0,1-2 28 0 0,0 1 0 0 0,0-2 0 0 0,0 1 0 0 0,1-1 0 0 0,-1 0 0 0 0,0 0 0 0 0,0-1 0 0 0,0 0 1 0 0,-1 0-1 0 0,1 0 0 0 0,0-1 0 0 0,-1 0 0 0 0,1 0 0 0 0,-1 0 0 0 0,0-1 0 0 0,0 1 0 0 0,0-1 1 0 0,-1 0-1 0 0,1-1 0 0 0,-1 1 0 0 0,0-1 0 0 0,0 0 0 0 0,-1 0 0 0 0,0 0 0 0 0,1-1 0 0 0,-1 0-28 0 0,109-198 453 0 0,-63 115-417 0 0,-46 136-2401 0 0,11-2-1693 0 0,6-24-5088 0 0,-15-20-1235 0 0</inkml:trace>
  <inkml:trace contextRef="#ctx0" brushRef="#br0" timeOffset="41080.052">2588 4748 10394 0 0,'0'0'1999'0'0,"0"0"-737"0"0,0 0-178 0 0,0 0-37 0 0,0 0-52 0 0,0 0-71 0 0,0 0-172 0 0,0 0-152 0 0,0 0-66 0 0,0 0-2 0 0,0 0-5 0 0,0 0-19 0 0,0 0-40 0 0,15-33-63 0 0,46-100-75 0 0,-24 44 287 0 0,12-9-337 0 0,-21 188-1005 0 0,-27-86 785 0 0,0-1-1 0 0,1 0 1 0 0,0 1 0 0 0,-1-1-1 0 0,1 0 1 0 0,0 0 0 0 0,1 0-1 0 0,-1 0 1 0 0,0 0 0 0 0,1-1-1 0 0,0 1 1 0 0,-1-1 0 0 0,1 0 0 0 0,0 1-1 0 0,0-1 1 0 0,1-1 0 0 0,-1 1-1 0 0,0 0 1 0 0,1-1 0 0 0,-1 0-1 0 0,1 1 1 0 0,-1-1 0 0 0,1-1 0 0 0,-1 1-1 0 0,1 0 1 0 0,0-1 0 0 0,-1 0-1 0 0,1 0 1 0 0,0 0 0 0 0,-1 0-1 0 0,1-1 1 0 0,0 1 0 0 0,-1-1 0 0 0,1 0-1 0 0,-1 0 1 0 0,1 0 0 0 0,-1-1-1 0 0,2 0-59 0 0,9-8 182 0 0,-1 0 1 0 0,-1-1-1 0 0,0-1 0 0 0,0 0 0 0 0,-1 0 0 0 0,-1-1 0 0 0,0-1 0 0 0,-1 0 0 0 0,0 0 0 0 0,-1-1 0 0 0,4-11-182 0 0,3-2-14 0 0,-11 21-585 0 0,32-49 403 0 0,-21 40-3985 0 0,3 4-5544 0 0,-14 11-2364 0 0</inkml:trace>
  <inkml:trace contextRef="#ctx0" brushRef="#br0" timeOffset="42009.502">3470 4114 13795 0 0,'0'0'1910'0'0,"0"0"-825"0"0,0 0-254 0 0,0 0-8 0 0,0 0-19 0 0,0 0-96 0 0,0 0-124 0 0,0 0-198 0 0,0 0-139 0 0,0 0-73 0 0,0 0-74 0 0,0 0-9 0 0,-19 15-14 0 0,-58 48-26 0 0,46-12 2 0 0,29-46-42 0 0,-1-1-1 0 0,1 1 1 0 0,0 0-1 0 0,0 0 1 0 0,0 0-1 0 0,1 0 1 0 0,0 0-1 0 0,0 0 0 0 0,0 0 1 0 0,0 0-1 0 0,1 1 1 0 0,0-1-1 0 0,0 0 1 0 0,0 0-1 0 0,1 1 1 0 0,0-1-1 0 0,0 0 1 0 0,0 0-1 0 0,1 0 1 0 0,-1 0-1 0 0,1 0 0 0 0,0 0 1 0 0,1-1-1 0 0,-1 1 1 0 0,1-1-1 0 0,0 1 1 0 0,0-1-1 0 0,1 0 1 0 0,-1 0-1 0 0,1-1 1 0 0,-1 1-1 0 0,3 0-10 0 0,-1-4 104 0 0,1 0 1 0 0,0-1-1 0 0,-1 0 1 0 0,1-1-1 0 0,-1 1 0 0 0,1-1 1 0 0,-1 0-1 0 0,0 0 0 0 0,0-1 1 0 0,0 1-1 0 0,0-1 0 0 0,0 0 1 0 0,0-1-1 0 0,-1 1 1 0 0,1-1-1 0 0,-1 0 0 0 0,0 0 1 0 0,0 0-1 0 0,-1-1 0 0 0,1 1 1 0 0,-1-1-1 0 0,0 0 1 0 0,0 0-1 0 0,-1 0 0 0 0,1 0 1 0 0,-1 0-1 0 0,0-3-104 0 0,19-31 304 0 0,2-6-146 0 0,2 0 1 0 0,2 2-1 0 0,1 0 1 0 0,27-27-159 0 0,-55 69-2 0 0,1 1 0 0 0,-1-1 1 0 0,1 0-1 0 0,0 0 1 0 0,-1 1-1 0 0,1-1 1 0 0,0 1-1 0 0,-1-1 1 0 0,1 1-1 0 0,0-1 1 0 0,0 1-1 0 0,-1-1 1 0 0,1 1-1 0 0,0 0 1 0 0,0-1-1 0 0,0 1 1 0 0,0 0-1 0 0,0 0 1 0 0,-1-1-1 0 0,1 1 1 0 0,0 0-1 0 0,0 0 1 0 0,0 0-1 0 0,0 0 1 0 0,0 0-1 0 0,0 1 0 0 0,0-1 1 0 0,0 0-1 0 0,-1 0 1 0 0,1 0-1 0 0,0 1 1 0 0,0-1-1 0 0,0 1 1 0 0,0-1-1 0 0,-1 0 1 0 0,1 1-1 0 0,0-1 1 0 0,0 1-1 0 0,-1 0 1 0 0,1-1-1 0 0,0 1 1 0 0,-1 0-1 0 0,1-1 1 0 0,-1 1-1 0 0,1 0 1 0 0,-1 0-1 0 0,1-1 1 0 0,-1 1-1 0 0,0 0 1 0 0,1 0-1 0 0,-1 0 0 0 0,0-1 1 0 0,1 1-1 0 0,-1 1 2 0 0,17 53 196 0 0,26 177-163 0 0,-26-157-237 0 0,-2 1 0 0 0,-4 1-1 0 0,-3 1 1 0 0,-4-1 0 0 0,-3 22 204 0 0,-3-75-52 0 0,-1 0 0 0 0,-1 0 0 0 0,-1-1 0 0 0,-1 0 0 0 0,-2 0 0 0 0,0 0 1 0 0,-1-1-1 0 0,-1 0 0 0 0,-11 18 52 0 0,20-36-8 0 0,-1-1-1 0 0,1 1 1 0 0,0-1 0 0 0,-1 0 0 0 0,0 0-1 0 0,0 0 1 0 0,0 0 0 0 0,0 0-1 0 0,0 0 1 0 0,-1-1 0 0 0,1 1 0 0 0,-1-1-1 0 0,0 1 1 0 0,1-1 0 0 0,-1 0-1 0 0,0 0 1 0 0,0 0 0 0 0,-1-1 0 0 0,1 1-1 0 0,0-1 1 0 0,-1 0 0 0 0,1 1-1 0 0,0-1 1 0 0,-1-1 0 0 0,1 1 0 0 0,-1-1-1 0 0,0 1 1 0 0,1-1 0 0 0,-1 0 0 0 0,1 0-1 0 0,-1 0 1 0 0,1-1 0 0 0,-1 1-1 0 0,1-1 1 0 0,-1 0 0 0 0,1 0 0 0 0,-1 0-1 0 0,1-1 1 0 0,0 1 0 0 0,0-1-1 0 0,-1 0 1 0 0,1 0 0 0 0,0 0 0 0 0,1 0-1 0 0,-1 0 1 0 0,0 0 0 0 0,1-1 0 0 0,-2-2 7 0 0,-4-13-16 0 0,1-1 0 0 0,1 0 0 0 0,1-1 0 0 0,1 0-1 0 0,1 0 1 0 0,1 0 0 0 0,0 0 0 0 0,1 0 0 0 0,1 0-1 0 0,2 0 1 0 0,1-14 17 0 0,3 1 2 0 0,1 0 0 0 0,1 0 1 0 0,2 1-1 0 0,1 0 0 0 0,2 1 0 0 0,1 0 0 0 0,1 1 0 0 0,1 1 0 0 0,2 0 1 0 0,1 1-1 0 0,1 1 0 0 0,2 1 0 0 0,22-21-2 0 0,256-200 638 0 0,-291 238-615 0 0,-1 0-1 0 0,0-1 1 0 0,0 1 0 0 0,-1-2 0 0 0,-1 1 0 0 0,1-1 0 0 0,-2 0 0 0 0,0-1 0 0 0,0 1 0 0 0,-1-1 0 0 0,0 0 0 0 0,-1 0 0 0 0,0 0 0 0 0,-1 0 0 0 0,-1-1 0 0 0,0 1 0 0 0,0-1 0 0 0,-1 1 0 0 0,-2-7-23 0 0,2 15-10 0 0,-1 1 1 0 0,1-1 0 0 0,-1 0 0 0 0,-1 1-1 0 0,1-1 1 0 0,0 0 0 0 0,-1 1 0 0 0,0 0 0 0 0,0-1-1 0 0,0 1 1 0 0,0 0 0 0 0,0 0 0 0 0,-1 0-1 0 0,1 0 1 0 0,-1 0 0 0 0,0 1 0 0 0,0-1-1 0 0,0 1 1 0 0,0 0 0 0 0,0 0 0 0 0,0 0-1 0 0,-1 0 1 0 0,1 0 0 0 0,-1 1 0 0 0,1 0-1 0 0,-1-1 1 0 0,0 1 0 0 0,1 1 0 0 0,-1-1-1 0 0,0 0 1 0 0,0 1 0 0 0,0 0 0 0 0,1 0 0 0 0,-1 0-1 0 0,0 0 1 0 0,0 1 0 0 0,0 0 0 0 0,1-1-1 0 0,-1 1 1 0 0,0 1 0 0 0,1-1 0 0 0,-3 1 9 0 0,3 0-17 0 0,-1-1 1 0 0,1 1 0 0 0,0 0 0 0 0,0 0-1 0 0,0 0 1 0 0,0 1 0 0 0,0-1-1 0 0,1 1 1 0 0,-1-1 0 0 0,1 1 0 0 0,0 0-1 0 0,0 0 1 0 0,0 0 0 0 0,0 0 0 0 0,0 0-1 0 0,0 1 1 0 0,1-1 0 0 0,0 0-1 0 0,-1 1 1 0 0,1-1 0 0 0,1 1 0 0 0,-1-1-1 0 0,0 1 1 0 0,1 0 0 0 0,0-1 0 0 0,0 1-1 0 0,0 0 1 0 0,0-1 0 0 0,1 2 16 0 0,23 104 562 0 0,-18-90-435 0 0,1 0 0 0 0,0 0 0 0 0,2-1 0 0 0,0 0 0 0 0,1 0 0 0 0,1-1 0 0 0,1-1 0 0 0,0 0 1 0 0,1 0-1 0 0,1-1 0 0 0,0-1 0 0 0,11 8-127 0 0,-19-19 49 0 0,0 0 0 0 0,0 0 1 0 0,0-1-1 0 0,1 0 0 0 0,-1 0 1 0 0,0 0-1 0 0,1-1 0 0 0,0 0 1 0 0,-1 0-1 0 0,1-1 0 0 0,0 0 1 0 0,-1 0-1 0 0,1 0 0 0 0,0-1 1 0 0,-1 0-1 0 0,1 0 0 0 0,-1-1 1 0 0,1 0-1 0 0,-1 0 0 0 0,0-1 1 0 0,0 1-1 0 0,4-3-49 0 0,21-29 599 0 0,-24 24-2971 0 0,1 0-4122 0 0,-6 9-4468 0 0</inkml:trace>
  <inkml:trace contextRef="#ctx0" brushRef="#br0" timeOffset="45593.932">4939 4074 3585 0 0,'0'0'2888'0'0,"0"0"-1483"0"0,0 0-368 0 0,0 0 237 0 0,0 0 270 0 0,0 0 83 0 0,0 0-239 0 0,0 0-443 0 0,0 0-329 0 0,0 0-147 0 0,0 0-18 0 0,-1 4 33 0 0,-33 48 1698 0 0,27-43-1732 0 0,11-12 483 0 0,40-33 63 0 0,-41 36 1072 0 0,-17 11-1374 0 0,14-11-1161 0 0,-2-1-5342 0 0,2-2-5829 0 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41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531 140 1248 0 0,'0'0'1366'0'0,"0"0"121"0"0,0 0 184 0 0,0 0 117 0 0,0 0 21 0 0,0 0-142 0 0,0 0-247 0 0,0 0-216 0 0,0 0-173 0 0,0 0-108 0 0,0 0-81 0 0,0 0-60 0 0,0 0-12 0 0,1-4-54 0 0,4-22 543 0 0,-42 22 2079 0 0,28 5-3251 0 0,0 0-1 0 0,0 2 1 0 0,0-1-1 0 0,0 1 1 0 0,1 0-1 0 0,-1 0 1 0 0,1 1-1 0 0,0 1 1 0 0,0-1-1 0 0,1 1 1 0 0,-1 0-1 0 0,1 1 1 0 0,0 0-1 0 0,0 0 1 0 0,1 1 0 0 0,-4 5-87 0 0,-4 0 90 0 0,5 0-21 0 0,0-1-1 0 0,0 1 1 0 0,1 1-1 0 0,1 0 1 0 0,0 0-1 0 0,1 0 1 0 0,0 1-1 0 0,1 0 1 0 0,1 0-1 0 0,-2 7-68 0 0,1 4 63 0 0,1-1-1 0 0,1 0 0 0 0,1 1 0 0 0,2-1 0 0 0,0 1 0 0 0,1-1 0 0 0,2 2-62 0 0,-2-16 30 0 0,0-1-1 0 0,1 1 0 0 0,0-1 1 0 0,1 1-1 0 0,0-1 1 0 0,1 0-1 0 0,-1 0 1 0 0,2 0-1 0 0,-1-1 0 0 0,1 1 1 0 0,1-1-1 0 0,0 0 1 0 0,0-1-1 0 0,0 1 1 0 0,1-1-1 0 0,0 0 0 0 0,0-1 1 0 0,1 0-1 0 0,-1 0 1 0 0,1-1-1 0 0,5 3-29 0 0,3 0 70 0 0,0 0 0 0 0,1 0 1 0 0,0-2-1 0 0,1 0 0 0 0,-1-1 0 0 0,1-1 0 0 0,0-1 0 0 0,0 0 1 0 0,0-1-1 0 0,0-1 0 0 0,2-1-70 0 0,12 1 137 0 0,0-2 1 0 0,0-1 0 0 0,-1-1-1 0 0,1-2 1 0 0,-1-1-1 0 0,15-5-137 0 0,-15 2 100 0 0,-1-1-1 0 0,1-1 0 0 0,-2-1 1 0 0,0-2-1 0 0,-1-1 0 0 0,0-1 1 0 0,-1-2-1 0 0,-1 0 1 0 0,0-2-1 0 0,-2-1 0 0 0,0 0 1 0 0,9-13-100 0 0,-26 23 12 0 0,0 1 0 0 0,-1-1-1 0 0,-1 0 1 0 0,1-1 0 0 0,-1 1 0 0 0,-1-1 0 0 0,-1 0 0 0 0,1 0 0 0 0,-2 0 0 0 0,1-1 0 0 0,-2 1 0 0 0,0-1 0 0 0,0 1 0 0 0,-1-1 0 0 0,-1 1 0 0 0,0-1 0 0 0,-1 1 0 0 0,0 0 0 0 0,-1 0 0 0 0,0-1 0 0 0,-1 1 0 0 0,0 1 0 0 0,-1-1 0 0 0,0 1 0 0 0,-1 0 0 0 0,0 0-1 0 0,-1 0 1 0 0,0 1 0 0 0,-1 0 0 0 0,0 1 0 0 0,-9-9-12 0 0,0 3-107 0 0,0 0 1 0 0,-2 0-1 0 0,0 2 0 0 0,0 0 0 0 0,-1 2 0 0 0,0 0 0 0 0,-1 1 0 0 0,-1 1 0 0 0,1 1 0 0 0,-2 1 0 0 0,1 1 0 0 0,0 1 0 0 0,-1 1 0 0 0,0 0 1 0 0,0 2-1 0 0,0 1 0 0 0,-18 2 107 0 0,12 0-635 0 0,0 1-1 0 0,0 2 1 0 0,0 1 0 0 0,0 1 0 0 0,1 2 0 0 0,0 0 0 0 0,1 2 0 0 0,-24 12 635 0 0,4 2-3011 0 0,17-7-2739 0 0,8-4-5844 0 0</inkml:trace>
  <inkml:trace contextRef="#ctx0" brushRef="#br0" timeOffset="846.681">1 418 3449 0 0,'0'0'2836'0'0,"0"0"-865"0"0,0 0-276 0 0,0 0-1 0 0,0 0-44 0 0,0 0-169 0 0,0 0-279 0 0,0 0-274 0 0,0 0-150 0 0,0 0-13 0 0,0 0 53 0 0,0 0-1 0 0,0 0-47 0 0,6 0-78 0 0,177 11 5100 0 0,47-3-4817 0 0,501-41 141 0 0,-594 24-988 0 0,152 1 56 0 0,-289 8-239 0 0,0 0-7 0 0,0 0-2 0 0,-6 0-2486 0 0,2 0-3620 0 0,2 0-5836 0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5.1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112 245 5281 0 0,'0'0'2526'0'0,"0"0"-678"0"0,0 0-395 0 0,0 0-62 0 0,0 0 68 0 0,0 0-112 0 0,0 0-286 0 0,0 0-339 0 0,0 0-240 0 0,0 0-48 0 0,0 0 10 0 0,1 6 56 0 0,6 9-227 0 0,-1-1 0 0 0,2 0 0 0 0,0-1 0 0 0,0 1 0 0 0,2-2 0 0 0,-1 1 0 0 0,1-1 0 0 0,1-1 0 0 0,0 0 0 0 0,1 0 0 0 0,0-1 1 0 0,1-1-1 0 0,0 0 0 0 0,0 0 0 0 0,1-2 0 0 0,0 1 0 0 0,0-2 0 0 0,1 0 0 0 0,10 2-273 0 0,-9-2 115 0 0,1-1 1 0 0,-1-1 0 0 0,1-1-1 0 0,1 0 1 0 0,-1-1 0 0 0,0-1-1 0 0,0-1 1 0 0,1 0-1 0 0,-1-1 1 0 0,0-1 0 0 0,0-1-1 0 0,0 0 1 0 0,0-1 0 0 0,0-1-1 0 0,-1 0 1 0 0,0-2-1 0 0,0 0 1 0 0,0 0 0 0 0,-1-2-1 0 0,12-7-115 0 0,-19 9 31 0 0,0 1 0 0 0,0-1 0 0 0,0 0 0 0 0,-1-1 0 0 0,0 0 0 0 0,0 0 0 0 0,-1 0 0 0 0,0-1 0 0 0,-1 0 0 0 0,0 0 0 0 0,0 0 0 0 0,-1-1 0 0 0,0 0 0 0 0,-1 0 0 0 0,0 0 0 0 0,0 0 0 0 0,-1 0 0 0 0,-1 0 0 0 0,1-1 0 0 0,-2 1 0 0 0,1-1 0 0 0,-2 1 0 0 0,1-1-1 0 0,-1 1 1 0 0,-1 0 0 0 0,0-1 0 0 0,0 1 0 0 0,-1 0 0 0 0,-1 0 0 0 0,1 0 0 0 0,-2 1 0 0 0,1-1-31 0 0,-1 2-12 0 0,0 0 1 0 0,0 1-1 0 0,-1 0 0 0 0,0 0 0 0 0,0 0 1 0 0,-1 0-1 0 0,0 1 0 0 0,0 0 0 0 0,0 1 1 0 0,-1 0-1 0 0,1 0 0 0 0,-1 0 0 0 0,-1 1 1 0 0,1 0-1 0 0,-1 1 0 0 0,1 0 0 0 0,-1 0 1 0 0,0 1-1 0 0,0 0 0 0 0,0 0 0 0 0,0 1 0 0 0,-7 0 12 0 0,7 0-15 0 0,0 1 0 0 0,0 0 0 0 0,0 0 0 0 0,0 1 0 0 0,0 0 0 0 0,0 1 0 0 0,0 0 0 0 0,0 0 0 0 0,1 1 0 0 0,-1 0 0 0 0,1 0 0 0 0,0 1 0 0 0,0 0 0 0 0,0 0 0 0 0,0 1-1 0 0,1 0 1 0 0,-4 4 15 0 0,-9 14 27 0 0,0 0 0 0 0,2 1 0 0 0,0 2-1 0 0,2-1 1 0 0,1 2 0 0 0,1 0 0 0 0,1 1-1 0 0,2 0 1 0 0,1 1 0 0 0,1 0 0 0 0,1 1-1 0 0,2-1 1 0 0,1 2 0 0 0,1-1 0 0 0,1 0-1 0 0,2 1 1 0 0,1-1 0 0 0,2 1 0 0 0,4 23-27 0 0,15 97 372 0 0,-20-136-330 0 0,3 6 14 0 0,-1 0-1 0 0,-1 1 0 0 0,-1-1 1 0 0,-1 1-1 0 0,0-1 1 0 0,-2 1-1 0 0,-1-1 0 0 0,0 0 1 0 0,-2 0-1 0 0,0 0 1 0 0,-1-1-1 0 0,-2 1 0 0 0,0-1 1 0 0,-1-1-1 0 0,-7 13-55 0 0,2-14 49 0 0,0-1-1 0 0,-1 0 1 0 0,-1-1 0 0 0,-1 0 0 0 0,0-2-1 0 0,-1 0 1 0 0,0 0 0 0 0,-1-2-1 0 0,-1-1 1 0 0,-4 2-49 0 0,-15 7 193 0 0,39-20-145 0 0,0 0-8 0 0,0 0-13 0 0,0 0-38 0 0,0 0 47 0 0,12-20-847 0 0,11-5-6269 0 0,-17 20 1358 0 0,-1 1-6794 0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2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1 555 1272 0 0,'0'0'906'0'0,"0"0"-162"0"0,0 0 116 0 0,0 0 334 0 0,0 0 327 0 0,0 0 106 0 0,0 0-109 0 0,0 0-220 0 0,0 0-223 0 0,0 0-159 0 0,0 0-59 0 0,10 8 5799 0 0,90-9-3520 0 0,302-91-710 0 0,-318 78-2141 0 0,0 3 1 0 0,1 5 0 0 0,16 3-286 0 0,-68 8 126 0 0,-27-1-533 0 0,-23-2-1448 0 0,-31 6-4306 0 0,18 7-3902 0 0,21-7 1560 0 0</inkml:trace>
  <inkml:trace contextRef="#ctx0" brushRef="#br0" timeOffset="383.256">128 871 5313 0 0,'0'0'3765'0'0,"0"0"-1665"0"0,0 0-845 0 0,0 0-133 0 0,0 0 71 0 0,0 0 89 0 0,0 0 1 0 0,0 0-127 0 0,0 0-156 0 0,0 0-213 0 0,0 0-205 0 0,0 0-143 0 0,-7-1-91 0 0,-20-1-38 0 0,20 1-22 0 0,7 1 0 0 0,0 0-19 0 0,0 0-15 0 0,375-4 4067 0 0,-140-19-3835 0 0,-163 15-518 0 0,-76 6-4356 0 0,-6 1-5421 0 0,7 1-1915 0 0</inkml:trace>
  <inkml:trace contextRef="#ctx0" brushRef="#br0" timeOffset="1054.768">490 166 6841 0 0,'0'0'1353'0'0,"0"0"-241"0"0,0 0-88 0 0,0 0 158 0 0,0 0 215 0 0,0 0 57 0 0,0 0-26 0 0,0 0-143 0 0,0 0-172 0 0,0 0-113 0 0,0 0-126 0 0,0 0-125 0 0,0 0-94 0 0,-6-28-71 0 0,-17-82-85 0 0,17 82-48 0 0,16 60 1549 0 0,-1-18-1844 0 0,1-1 0 0 0,1 0 0 0 0,0-1-1 0 0,1 1 1 0 0,0-2 0 0 0,1 0-1 0 0,0-1 1 0 0,1 0 0 0 0,0-1 0 0 0,0 0-1 0 0,1-1 1 0 0,0-1 0 0 0,0 0-1 0 0,1-1 1 0 0,2 0-156 0 0,28 15 249 0 0,35 18-105 0 0,-2 2 0 0 0,-2 5 0 0 0,12 12-144 0 0,28 24 12 0 0,-84-44 52 0 0,-33-37-56 0 0,-87 22 1198 0 0,78-19-1202 0 0,1 2 0 0 0,0-1 0 0 0,1 1 0 0 0,-1 0 0 0 0,1 1 0 0 0,0-1 0 0 0,0 2 0 0 0,1-1 0 0 0,0 1 0 0 0,0-1 0 0 0,1 2 0 0 0,0-1 0 0 0,0 2-4 0 0,-27 36 22 0 0,6-13-22 0 0,-16 21 31 0 0,-2-1 0 0 0,-2-2-1 0 0,-3-3 1 0 0,-27 20-31 0 0,-69 36 111 0 0,108-80 13 0 0,37-24-128 0 0,0 0 0 0 0,0 0 14 0 0,0 0-28 0 0,0 0-14 0 0,-15 27-2037 0 0,1-14-2198 0 0,11-11 1631 0 0,0 2-8578 0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7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108 309 0 0 0,'0'0'767'0'0,"0"0"446"0"0,0 0 418 0 0,0 0 301 0 0,0 0 159 0 0,0 0-39 0 0,0 0-208 0 0,0 0-307 0 0,0 0-278 0 0,0 0-184 0 0,0 0-91 0 0,0 0 36 0 0,-17-2 6 0 0,-73-8 2113 0 0,165-5-1603 0 0,321-24 273 0 0,-184 28-1427 0 0,-212 11-358 0 0,0 0-10 0 0,0 0 8 0 0,0 0 40 0 0,0 0 31 0 0,0 0 23 0 0,0 0 34 0 0,0 0 23 0 0,0 0 16 0 0,0 0 31 0 0,0 0 8 0 0,0 0-29 0 0,0 0 5 0 0,-4-2-150 0 0,0 0 0 0 0,0 1 0 0 0,0-2 0 0 0,0 1 0 0 0,0 0 0 0 0,1-1 0 0 0,-1 0 0 0 0,1 0 0 0 0,-1 0-1 0 0,1 0 1 0 0,0 0 0 0 0,0-1 0 0 0,1 1 0 0 0,-1-1 0 0 0,0-1-54 0 0,0 1 38 0 0,-53-58 31 0 0,9 9-7 0 0,-15-5-184 0 0,49 50-676 0 0,3 22-9162 0 0,12-5 2874 0 0,0-2-2917 0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9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0 0 0,'0'0'439'0'0,"0"0"744"0"0,0 0 370 0 0,0 0 96 0 0,0 0-20 0 0,0 0 0 0 0,0 0-41 0 0,0 0-50 0 0,0 0 11 0 0,0 0 2 0 0,1-15-77 0 0,6-47-130 0 0,-2 47 3368 0 0,-3 24-3285 0 0,32 117 76 0 0,-4 11-925 0 0,-15-56-312 0 0,5-1 1 0 0,3-1 0 0 0,24 56-267 0 0,-30-98 34 0 0,-9-50 2375 0 0,6-28-2337 0 0,149-381 86 0 0,-152 389-203 0 0,14-53 87 0 0,-18 28 11 0 0,-5 46-45 0 0,-1 0-1837 0 0,-8 9-8499 0 0,5 3-1439 0 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20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0 370 11202 0 0,'0'0'1267'0'0,"0"0"-189"0"0,0 0 86 0 0,0 0 232 0 0,0 0 171 0 0,0 0-13 0 0,0 0-223 0 0,0 0-337 0 0,0 0-294 0 0,0 0-180 0 0,0 0-159 0 0,0 0-65 0 0,21-7 867 0 0,232-51 834 0 0,-104 38-1512 0 0,-35 13 1149 0 0,-136-32-833 0 0,-113-172-2016 0 0,129 194-613 0 0,2 8-5436 0 0,2 7-4938 0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8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456 313 0 0 0,'0'0'1074'0'0,"0"0"385"0"0,0 0 238 0 0,0 0 208 0 0,0 0 148 0 0,0 0-7 0 0,0 0-109 0 0,0 0-229 0 0,0 0-274 0 0,0 0-183 0 0,0 0-159 0 0,6-1-193 0 0,11 1-311 0 0,-25-3 1589 0 0,2 2-1807 0 0,-4-1-134 0 0,-1 1-1 0 0,1 0 1 0 0,-1 1 0 0 0,1 0-1 0 0,-1 1 1 0 0,1-1 0 0 0,-1 2-1 0 0,1 0 1 0 0,0 0 0 0 0,0 1 0 0 0,-7 3-236 0 0,-121 37 666 0 0,71-9-368 0 0,73 16-228 0 0,2-43-53 0 0,-1 0 0 0 0,2-1 0 0 0,-1 0 0 0 0,1-1 0 0 0,0 0 0 0 0,0 0 0 0 0,0-1 0 0 0,1 0-1 0 0,-1 0 1 0 0,1-1 0 0 0,0-1 0 0 0,0 0 0 0 0,0 0 0 0 0,0-1 0 0 0,0 0 0 0 0,6-1-17 0 0,87 22 186 0 0,-102-22-180 0 0,-1 1 0 0 0,1-1 0 0 0,-1 1 0 0 0,0-1 1 0 0,1 1-1 0 0,-1 0 0 0 0,0-1 0 0 0,0 1 1 0 0,1-1-1 0 0,-1 1 0 0 0,0-1 0 0 0,0 1 1 0 0,0 0-1 0 0,0-1 0 0 0,0 1 0 0 0,0 0 1 0 0,0-1-1 0 0,0 1 0 0 0,0-1 0 0 0,0 1 1 0 0,0 0-1 0 0,0-1 0 0 0,0 1 0 0 0,0 0 1 0 0,-1-1-1 0 0,1 1 0 0 0,0-1 0 0 0,0 1 1 0 0,-1-1-1 0 0,1 1 0 0 0,0-1 0 0 0,-1 1 1 0 0,1-1-1 0 0,-1 1 0 0 0,1-1 0 0 0,-1 1 1 0 0,1-1-1 0 0,-1 1 0 0 0,1-1 0 0 0,-1 0 1 0 0,1 1-1 0 0,-1-1 0 0 0,1 0 0 0 0,-1 0 0 0 0,0 1 1 0 0,1-1-1 0 0,-1 0 0 0 0,1 0 0 0 0,-1 0 1 0 0,0 0-7 0 0,-3 3 30 0 0,-38 31 106 0 0,-1-2-1 0 0,-1-1 0 0 0,-1-3 0 0 0,-8 1-135 0 0,-50 32 103 0 0,99-60-101 0 0,1 1 0 0 0,-1 0 0 0 0,1-1 0 0 0,0 1 0 0 0,0 1 0 0 0,0-1-1 0 0,0 0 1 0 0,0 1 0 0 0,0-1 0 0 0,1 1 0 0 0,-1 0 0 0 0,1 0 0 0 0,-1 0 0 0 0,1 0-1 0 0,0 1 1 0 0,1-1 0 0 0,-1 0 0 0 0,0 1 0 0 0,1-1 0 0 0,0 1 0 0 0,0 0-1 0 0,0-1 1 0 0,0 1 0 0 0,1 0 0 0 0,-1 0 0 0 0,1 0 0 0 0,0-1 0 0 0,0 1 0 0 0,0 0-1 0 0,1 2-1 0 0,45 44 176 0 0,-31-42-119 0 0,0 0 0 0 0,1-1 0 0 0,0 0-1 0 0,1-1 1 0 0,-1-1 0 0 0,1-1 0 0 0,0 0-1 0 0,0-1 1 0 0,1-1 0 0 0,-1-1-1 0 0,0 0 1 0 0,1-1 0 0 0,7-2-57 0 0,-23 2-48 0 0,1-1 1 0 0,0 0 0 0 0,-1 0-1 0 0,1 0 1 0 0,-1 0-1 0 0,1 0 1 0 0,-1-1-1 0 0,0 1 1 0 0,1-1-1 0 0,-1 1 1 0 0,0-1-1 0 0,0 0 1 0 0,0 0-1 0 0,0 0 1 0 0,0 0 0 0 0,-1 0-1 0 0,1 0 1 0 0,-1-1-1 0 0,1 1 1 0 0,-1-1-1 0 0,0 1 1 0 0,0-1-1 0 0,0 1 1 0 0,0-1-1 0 0,0 0 1 0 0,-1 1-1 0 0,1-2 48 0 0,10-40-4332 0 0,-7 7-7287 0 0,-2 25 1122 0 0</inkml:trace>
  <inkml:trace contextRef="#ctx0" brushRef="#br0" timeOffset="403.489">280 1 10290 0 0,'0'0'2510'0'0,"0"0"-1011"0"0,0 0-540 0 0,0 0-118 0 0,0 0 106 0 0,0 0 127 0 0,0 0-29 0 0,0 0-187 0 0,0 0-173 0 0,0 0-94 0 0,0 0-16 0 0,0 0 20 0 0,0 0-12 0 0,-1 14-81 0 0,-7 108 713 0 0,19 81 412 0 0,-28 70-829 0 0,-55 181-437 0 0,44-249-605 0 0,34-194-789 0 0,1-10-4433 0 0,-5-1 3439 0 0,-2 0-9292 0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25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93 5697 0 0,'0'0'2005'0'0,"0"0"-200"0"0,0 0-126 0 0,0 0 12 0 0,0 0 14 0 0,0 0-41 0 0,0 0-110 0 0,0 0-133 0 0,0 0-179 0 0,0 0-206 0 0,0 0-172 0 0,0 0-189 0 0,0 0-175 0 0,-5-16-109 0 0,-19-45-53 0 0,19 45-84 0 0,5 44 618 0 0,4 680 1492 0 0,-8-643-2278 0 0,4-64-86 0 0,0-1 11 0 0,0 0 8 0 0,0 0 9 0 0,0 0-3 0 0,3-9 32 0 0,20-17-36 0 0,0 0 0 0 0,2 1-1 0 0,0 2 1 0 0,28-20-21 0 0,-51 41 0 0 0,17-14-9 0 0,0 0 0 0 0,1 1 0 0 0,1 1 1 0 0,0 1-1 0 0,1 1 0 0 0,0 0 0 0 0,1 2 0 0 0,0 1 0 0 0,0 1 0 0 0,1 1 1 0 0,0 0-1 0 0,1 2 0 0 0,-1 1 0 0 0,2 1 9 0 0,-23 3-2 0 0,-1 0 0 0 0,1 0 0 0 0,0 1 0 0 0,0-1 1 0 0,-1 1-1 0 0,1-1 0 0 0,0 1 0 0 0,-1 0 0 0 0,1 0 0 0 0,-1 0 0 0 0,1 0 0 0 0,-1 1 0 0 0,1-1 0 0 0,-1 1 1 0 0,0-1-1 0 0,0 1 0 0 0,0 0 0 0 0,0 0 0 0 0,0 0 0 0 0,0 0 0 0 0,0 0 0 0 0,-1 0 0 0 0,1 1 1 0 0,-1-1-1 0 0,1 0 0 0 0,-1 1 0 0 0,0-1 0 0 0,0 1 0 0 0,0-1 0 0 0,0 1 0 0 0,-1 0 2 0 0,8 87 23 0 0,-12-73-9 0 0,0-1 0 0 0,-2 1 0 0 0,0-1 0 0 0,0 0 0 0 0,-2 0 0 0 0,0-1 0 0 0,0 0 0 0 0,-2 0 0 0 0,1-1 0 0 0,-2-1 0 0 0,0 1 0 0 0,-1-2 1 0 0,0 1-1 0 0,-1-2 0 0 0,0 0 0 0 0,-1 0 0 0 0,-8 4-14 0 0,8-3-11 0 0,1-1 1 0 0,-2-1-1 0 0,1-1 0 0 0,-1 0 1 0 0,-1 0-1 0 0,1-2 1 0 0,-1 0-1 0 0,-1 0 0 0 0,1-2 1 0 0,-1 0-1 0 0,0-1 1 0 0,-1-1-1 0 0,1 0 0 0 0,0-1 1 0 0,-1-1-1 0 0,-11-1 11 0 0,25-1-92 0 0,0 1 0 0 0,1-1 0 0 0,-1 0-1 0 0,0 0 1 0 0,1 0 0 0 0,-1 0-1 0 0,1-1 1 0 0,0 1 0 0 0,-1-1 0 0 0,1 0-1 0 0,0 0 1 0 0,0 0 0 0 0,0 0 0 0 0,0-1-1 0 0,1 1 1 0 0,-1-1 0 0 0,1 1 0 0 0,-1-1-1 0 0,1 0 1 0 0,0 0 0 0 0,0 0 0 0 0,0-1-1 0 0,0 1 1 0 0,1 0 0 0 0,-1-1 0 0 0,1 1-1 0 0,0-1 1 0 0,0 1 0 0 0,0-1 0 0 0,1 0-1 0 0,-1-2 93 0 0,16-71-8842 0 0,-5 60 1112 0 0,-3 5-813 0 0</inkml:trace>
  <inkml:trace contextRef="#ctx0" brushRef="#br0" timeOffset="372.305">615 790 0 0 0,'0'0'2323'0'0,"0"0"266"0"0,0 0 166 0 0,0 0-54 0 0,0 0-173 0 0,37 1-289 0 0,113 3-341 0 0,-52-21 935 0 0,-86 14-2611 0 0,0 0 0 0 0,0-1 0 0 0,0 0 0 0 0,-1-1 0 0 0,0 0 1 0 0,0-1-1 0 0,-1 0 0 0 0,1-1 0 0 0,-1 0 0 0 0,0-1 0 0 0,-1 0 1 0 0,0 0-1 0 0,0-1 0 0 0,-1 0 0 0 0,0-1 0 0 0,-1 0 0 0 0,0 0 1 0 0,0 0-1 0 0,-1-1 0 0 0,-1 0 0 0 0,0 0 0 0 0,0 0 1 0 0,-1-1-1 0 0,0 0 0 0 0,-1 0 0 0 0,-1 0 0 0 0,2-9-222 0 0,-5 18 11 0 0,1 0 0 0 0,-1 1 0 0 0,0-1 1 0 0,0 1-1 0 0,0-1 0 0 0,0 1 0 0 0,0 0 0 0 0,0-1 0 0 0,-1 1 0 0 0,1 0 0 0 0,-1 0 0 0 0,1 0 0 0 0,-1 0 0 0 0,0 0 0 0 0,0 0 0 0 0,0 0 1 0 0,0 1-1 0 0,0-1 0 0 0,0 1 0 0 0,-1 0 0 0 0,1-1 0 0 0,0 1 0 0 0,-1 0 0 0 0,1 0 0 0 0,-1 0 0 0 0,1 1 0 0 0,-1-1 0 0 0,1 1 1 0 0,-1-1-1 0 0,0 1 0 0 0,-1 0-11 0 0,-85 2-73 0 0,72 4 67 0 0,0 0 1 0 0,1 2-1 0 0,0 0 0 0 0,0 0 1 0 0,1 2-1 0 0,0 0 1 0 0,1 0-1 0 0,0 1 0 0 0,0 1 1 0 0,1 1-1 0 0,1 0 0 0 0,0 0 1 0 0,1 1-1 0 0,-5 9 6 0 0,8-11-2 0 0,0 0 0 0 0,1 1 0 0 0,1 0 1 0 0,0 0-1 0 0,0 1 0 0 0,2-1 0 0 0,0 1 0 0 0,0 0 0 0 0,1 1 0 0 0,0 5 2 0 0,2-14-2 0 0,1 0 1 0 0,-1 0-1 0 0,1 0 0 0 0,1 0 0 0 0,-1 0 1 0 0,1 0-1 0 0,0 0 0 0 0,0 0 0 0 0,1 0 1 0 0,-1-1-1 0 0,1 1 0 0 0,1 0 0 0 0,-1-1 1 0 0,1 1-1 0 0,0-1 0 0 0,0 0 0 0 0,1 0 1 0 0,-1 0-1 0 0,1 0 0 0 0,0-1 1 0 0,1 0-1 0 0,-1 0 0 0 0,1 0 0 0 0,-1 0 1 0 0,6 2 1 0 0,9 4-19 0 0,0-1 0 0 0,1-1 0 0 0,0-2 0 0 0,0 1 0 0 0,1-2 0 0 0,0-1-1 0 0,0-1 1 0 0,0 0 0 0 0,0-2 0 0 0,1 0 0 0 0,13-2 19 0 0,77-5-8211 0 0,-93 3-3681 0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23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35 995 3465 0 0,'0'0'2056'0'0,"0"0"-111"0"0,0 0-88 0 0,0 0-26 0 0,0 0-112 0 0,0 0-232 0 0,0 0-152 0 0,0 0-154 0 0,0 0-130 0 0,0 0-73 0 0,0 0-127 0 0,-5-3-100 0 0,-18-11-77 0 0,16-23 1213 0 0,10 17-1647 0 0,0 0 1 0 0,1 0 0 0 0,1 1-1 0 0,0 0 1 0 0,2 0 0 0 0,0 0-1 0 0,2 1 1 0 0,0 0 0 0 0,0 0-1 0 0,2 1 1 0 0,11-15-241 0 0,10-19 236 0 0,-20 29-177 0 0,1 0 1 0 0,0 0-1 0 0,2 2 1 0 0,1 0 0 0 0,1 0-1 0 0,0 2 1 0 0,1 0-1 0 0,1 1 1 0 0,1 1-1 0 0,0 0 1 0 0,17-8-60 0 0,-36 23-1 0 0,1-1 0 0 0,0 1 1 0 0,0-1-1 0 0,0 1 1 0 0,0 0-1 0 0,0 0 1 0 0,0 0-1 0 0,1 0 0 0 0,-1 0 1 0 0,0 1-1 0 0,0-1 1 0 0,1 1-1 0 0,-1-1 0 0 0,1 1 1 0 0,-1 0-1 0 0,0 0 1 0 0,1 0-1 0 0,-1 0 0 0 0,0 0 1 0 0,1 1-1 0 0,-1-1 1 0 0,0 1-1 0 0,1-1 0 0 0,-1 1 1 0 0,0 0-1 0 0,0 0 1 0 0,0 0-1 0 0,0 0 1 0 0,0 0-1 0 0,0 1 0 0 0,0-1 1 0 0,0 1-1 0 0,0-1 1 0 0,0 1-1 0 0,-1-1 0 0 0,1 1 1 0 0,-1 0-1 0 0,1 0 1 0 0,-1 0-1 0 0,0 0 0 0 0,0 0 1 0 0,0 0-1 0 0,0 0 1 0 0,0 0-1 0 0,0 2 1 0 0,5 18 42 0 0,-2 1 0 0 0,-1 0 0 0 0,0 0 0 0 0,-2 0 0 0 0,-1 0 0 0 0,0 1 0 0 0,-2-1-1 0 0,-1 0 1 0 0,-2 8-42 0 0,-14 92-17 0 0,15-66-10 0 0,4-56 9 0 0,0-1 19 0 0,0 0-6 0 0,0 0 31 0 0,0 0-22 0 0,0 0-5 0 0,0-5-88 0 0,65-106 105 0 0,114-146 1 0 0,-4 54-37 0 0,-172 200 21 0 0,-3 2-1 0 0,0 1 0 0 0,0-1 1 0 0,0 1-1 0 0,0-1 0 0 0,0 1 1 0 0,0-1-1 0 0,0 1 0 0 0,0-1 1 0 0,0 1-1 0 0,0-1 1 0 0,0 1-1 0 0,0-1 0 0 0,1 1 1 0 0,-1-1-1 0 0,0 1 0 0 0,0-1 1 0 0,0 1-1 0 0,1 0 0 0 0,-1-1 1 0 0,0 1-1 0 0,1-1 0 0 0,-1 1 1 0 0,0 0-1 0 0,1-1 1 0 0,-1 1-1 0 0,1 0 0 0 0,-1-1 1 0 0,1 1-1 0 0,-1 0 0 0 0,0 0 1 0 0,1-1-1 0 0,-1 1 0 0 0,1 0 1 0 0,-1 0-1 0 0,1 0 1 0 0,-1 0-1 0 0,1 0 0 0 0,-1 0 1 0 0,1 0-1 0 0,-1 0 0 0 0,1 0 1 0 0,-1 0-1 0 0,1 0 0 0 0,-1 0 1 0 0,1 0-1 0 0,-1 0 0 0 0,1 0 1 0 0,-1 0-1 0 0,1 1 1 0 0,-1-1-1 0 0,1 0 0 0 0,-1 0 1 0 0,1 0-1 0 0,-1 1 0 0 0,1-1 1 0 0,-1 0-1 0 0,0 1 0 0 0,1-1 1 0 0,-1 0-1 0 0,0 1 1 0 0,1-1-1 0 0,-1 1 0 0 0,0-1 1 0 0,1 0-1 0 0,-1 1 0 0 0,0-1 1 0 0,0 1-1 0 0,0-1 0 0 0,1 1 0 0 0,-4 28 33 0 0,0 0-1 0 0,-2 0 0 0 0,-1-1 1 0 0,-1 0-1 0 0,-9 22-32 0 0,-11 49 116 0 0,19-64-111 0 0,2 1 0 0 0,1 0 0 0 0,2-1 0 0 0,1 1 0 0 0,2 0 0 0 0,2 4-5 0 0,22-5-1195 0 0,6-31-7930 0 0,-26-4-2018 0 0</inkml:trace>
  <inkml:trace contextRef="#ctx0" brushRef="#br0" timeOffset="382.864">1154 417 14819 0 0,'0'0'1170'0'0,"0"0"-391"0"0,0 0-127 0 0,0 0 71 0 0,0 0 94 0 0,0 0 7 0 0,0 0-133 0 0,0 0-154 0 0,0 0-134 0 0,0 0-88 0 0,0 0-56 0 0,0 0-18 0 0,0 0-24 0 0,-5 29 12 0 0,-15 93 21 0 0,19-27 382 0 0,1-88-587 0 0,1 1 0 0 0,0 0 0 0 0,1-1 0 0 0,0 1 0 0 0,0-1 0 0 0,1 0 0 0 0,-1 0 0 0 0,2 0 0 0 0,-1 0 0 0 0,1 0 0 0 0,0-1 0 0 0,0 1 0 0 0,1-1-1 0 0,-1 0 1 0 0,2-1 0 0 0,-1 1 0 0 0,1-1 0 0 0,-1 0 0 0 0,1 0 0 0 0,1-1 0 0 0,-1 0 0 0 0,1 0 0 0 0,-1 0 0 0 0,1-1 0 0 0,0 0 0 0 0,0 0 0 0 0,1-1 0 0 0,-1 1 0 0 0,0-2 0 0 0,1 1-1 0 0,0-1 1 0 0,-1 0 0 0 0,6-1-45 0 0,-4 0 84 0 0,-1 0-1 0 0,1-1 1 0 0,-1 0-1 0 0,0-1 1 0 0,1 0-1 0 0,-1 0 1 0 0,0-1-1 0 0,0 0 1 0 0,0 0 0 0 0,-1-1-1 0 0,1 0 1 0 0,-1 0-1 0 0,0-1 1 0 0,0 1-1 0 0,0-2 1 0 0,1-1-84 0 0,10-11 113 0 0,-1 0 0 0 0,0-2 1 0 0,-1 0-1 0 0,-2-1 0 0 0,0 0 1 0 0,-1-1-1 0 0,-1 0 0 0 0,-1-2 1 0 0,-1 1-1 0 0,-1-1 1 0 0,-1 0-1 0 0,3-17-113 0 0,-8 28 17 0 0,-1 1 1 0 0,0-1-1 0 0,-1 0 0 0 0,0 0 1 0 0,-1 0-1 0 0,0 0 0 0 0,-1 1 1 0 0,-1-1-1 0 0,-1-5-17 0 0,3 17-33 0 0,0 0-1 0 0,-1-1 1 0 0,1 1-1 0 0,-1-1 1 0 0,1 1 0 0 0,-1 0-1 0 0,1-1 1 0 0,-1 1-1 0 0,0 0 1 0 0,0 0 0 0 0,1-1-1 0 0,-1 1 1 0 0,0 0 0 0 0,0 0-1 0 0,0 0 1 0 0,0 0-1 0 0,-1 0 1 0 0,1 0 0 0 0,0 0-1 0 0,0 1 1 0 0,0-1-1 0 0,-1 0 1 0 0,1 1 0 0 0,0-1-1 0 0,-1 1 1 0 0,1-1-1 0 0,-1 1 1 0 0,1 0 0 0 0,0-1-1 0 0,-1 1 1 0 0,1 0-1 0 0,-1 0 1 0 0,1 0 33 0 0,-28 15-8077 0 0,25-4-3693 0 0</inkml:trace>
  <inkml:trace contextRef="#ctx0" brushRef="#br0" timeOffset="1130.49">2274 374 2953 0 0,'0'0'1888'0'0,"0"0"-84"0"0,0 0 41 0 0,0 0 77 0 0,0 0-15 0 0,0 0-174 0 0,0 0-207 0 0,0 0-264 0 0,0 0-226 0 0,0 0-185 0 0,0 0-126 0 0,0 0-58 0 0,0 0-32 0 0,0-10-18 0 0,1-35-13 0 0,-2 44-538 0 0,1 0 0 0 0,0-1 0 0 0,0 1-1 0 0,-1 0 1 0 0,1-1 0 0 0,0 1 0 0 0,-1 0-1 0 0,0 0 1 0 0,1-1 0 0 0,-1 1 0 0 0,0 0-1 0 0,1 0 1 0 0,-1 0 0 0 0,0 0 0 0 0,0 0-1 0 0,0 0 1 0 0,0 0 0 0 0,0 0 0 0 0,0 1-1 0 0,0-1 1 0 0,0 0 0 0 0,0 0-1 0 0,-1 1 1 0 0,1-1 0 0 0,0 1 0 0 0,0-1-1 0 0,-1 1 1 0 0,1-1 0 0 0,0 1 0 0 0,0 0-1 0 0,-1 0 1 0 0,1 0 0 0 0,0 0 0 0 0,-1 0-1 0 0,0 0-65 0 0,-2-1 113 0 0,-10 2-44 0 0,0 0-1 0 0,0 1 1 0 0,0 0 0 0 0,1 1-1 0 0,-1 1 1 0 0,1 0-1 0 0,-1 1 1 0 0,1 0 0 0 0,1 1-1 0 0,-1 0 1 0 0,1 1 0 0 0,-11 9-69 0 0,17-13 19 0 0,-58 39 86 0 0,63-41-104 0 0,0 0 0 0 0,-1 0-1 0 0,1 0 1 0 0,0 0 0 0 0,0 0 0 0 0,0 0-1 0 0,0 0 1 0 0,0 0 0 0 0,0 1-1 0 0,0-1 1 0 0,0 0 0 0 0,0 1-1 0 0,1-1 1 0 0,-1 1 0 0 0,0-1-1 0 0,1 1 1 0 0,0-1 0 0 0,-1 1-1 0 0,1-1 1 0 0,0 1 0 0 0,-1 0-1 0 0,1-1 1 0 0,0 1 0 0 0,0-1 0 0 0,1 1-1 0 0,-1-1 1 0 0,0 1 0 0 0,0 0-1 0 0,1-1 1 0 0,-1 1 0 0 0,1-1-1 0 0,-1 1 1 0 0,1-1 0 0 0,0 1-1 0 0,-1-1 1 0 0,1 0 0 0 0,0 1-1 0 0,0-1 1 0 0,0 0 0 0 0,0 0-1 0 0,0 1 0 0 0,49 44 42 0 0,10-12 28 0 0,-52-31-54 0 0,0 0 1 0 0,0 0 0 0 0,-1 0 0 0 0,1 1 0 0 0,-1 1 0 0 0,0-1 0 0 0,0 1 0 0 0,-1 0-1 0 0,1 1 1 0 0,-1-1 0 0 0,0 1 0 0 0,-1 1 0 0 0,1-1 0 0 0,-1 1 0 0 0,0 0 0 0 0,-1 0-1 0 0,0 0 1 0 0,0 1 0 0 0,0-1 0 0 0,-1 1 0 0 0,0 0 0 0 0,-1 0 0 0 0,0 0 0 0 0,0 3-17 0 0,-1-7 33 0 0,0 0 1 0 0,-1 0 0 0 0,1 0 0 0 0,-1 0 0 0 0,0 0-1 0 0,0 0 1 0 0,-1 0 0 0 0,1 0 0 0 0,-1 0 0 0 0,0 0 0 0 0,0 0-1 0 0,0 0 1 0 0,0 0 0 0 0,-1 0 0 0 0,0-1 0 0 0,0 1-1 0 0,0 0 1 0 0,0-1 0 0 0,0 0 0 0 0,-1 1 0 0 0,1-1 0 0 0,-1 0-1 0 0,0 0 1 0 0,0-1 0 0 0,-3 3-34 0 0,-12 6 40 0 0,0 0 0 0 0,-1-1 0 0 0,-1-1 0 0 0,0-1 1 0 0,0 0-1 0 0,0-2 0 0 0,-1 0 0 0 0,0-1 0 0 0,0-2 0 0 0,0 0 0 0 0,-1-1 0 0 0,1-1 0 0 0,-1-1 0 0 0,1-1 0 0 0,-2-1-39 0 0,-69-24-267 0 0,76 1-1962 0 0,17 9-6886 0 0,3 14-2502 0 0</inkml:trace>
  <inkml:trace contextRef="#ctx0" brushRef="#br0" timeOffset="1525.93">2911 1 15875 0 0,'0'0'2078'0'0,"0"0"-900"0"0,0 0-433 0 0,0 0 9 0 0,0 0 154 0 0,0 0 72 0 0,0 0-92 0 0,0 0-224 0 0,0 0-138 0 0,0 0-29 0 0,0 0 3 0 0,0 0 2 0 0,0 0-69 0 0,1 20-73 0 0,-4 138 469 0 0,-36 265-57 0 0,13-230-783 0 0,17-174-972 0 0,8-19 715 0 0,-1-9-1498 0 0,-4-18-1660 0 0,1 9-3340 0 0,3 10-4534 0 0</inkml:trace>
  <inkml:trace contextRef="#ctx0" brushRef="#br0" timeOffset="1781.005">2497 363 12547 0 0,'0'0'2742'0'0,"0"0"-1318"0"0,0 0-667 0 0,0 0-42 0 0,0 0 200 0 0,0 0 251 0 0,0 0 115 0 0,0 0-75 0 0,0 0-166 0 0,0 0-197 0 0,0 0-158 0 0,39 3-116 0 0,123 10-85 0 0,56-14 700 0 0,-196-1-1554 0 0,59-2 873 0 0,-27 3-6339 0 0,-44 1-5801 0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26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220 822 2873 0 0,'0'0'2539'0'0,"0"0"-485"0"0,0 0-177 0 0,0 0 14 0 0,0 0 2 0 0,0 0-177 0 0,0 0-234 0 0,0 0-234 0 0,0 0-220 0 0,0 0-176 0 0,0 0-162 0 0,0 0-110 0 0,0 0-134 0 0,-27 6-113 0 0,-82 21-58 0 0,106-27-262 0 0,1 1 0 0 0,-1-1 0 0 0,0 1 0 0 0,0 0 0 0 0,1 0 0 0 0,-1 0 0 0 0,1 1 0 0 0,-1-1 0 0 0,1 0 0 0 0,0 1 0 0 0,-1 0 0 0 0,1-1 0 0 0,0 1 0 0 0,0 0 0 0 0,0 0 0 0 0,0 0 0 0 0,1 0 0 0 0,-1 1 0 0 0,1-1 0 0 0,-1 0 0 0 0,1 1 0 0 0,0-1 0 0 0,-1 1 0 0 0,1 1-13 0 0,-3 6 42 0 0,-1 1 1 0 0,0 1-1 0 0,1 1 1 0 0,0-1 0 0 0,1 1-1 0 0,1 0 1 0 0,0-1-1 0 0,0 1 1 0 0,1 0-1 0 0,1 0 1 0 0,0 0-1 0 0,1 0 1 0 0,2 10-43 0 0,-2-17 39 0 0,0 0-1 0 0,1 1 1 0 0,0-1 0 0 0,0-1-1 0 0,0 1 1 0 0,1 0 0 0 0,-1-1-1 0 0,1 1 1 0 0,1-1 0 0 0,-1 0 0 0 0,1 0-1 0 0,0 0 1 0 0,0 0 0 0 0,0-1-1 0 0,1 1 1 0 0,0-1 0 0 0,0 0-1 0 0,0-1 1 0 0,0 1 0 0 0,0-1-1 0 0,1 0 1 0 0,-1 0 0 0 0,1-1-1 0 0,0 0 1 0 0,0 0 0 0 0,0 0-1 0 0,3 0-38 0 0,0 0 88 0 0,-1-1 0 0 0,1 0-1 0 0,1 0 1 0 0,-1-1-1 0 0,0 0 1 0 0,0-1-1 0 0,0 0 1 0 0,0 0 0 0 0,0-1-1 0 0,-1 0 1 0 0,1 0-1 0 0,0-1 1 0 0,-1-1-1 0 0,0 1 1 0 0,1-1 0 0 0,-2-1-1 0 0,1 1 1 0 0,0-1-1 0 0,-1-1 1 0 0,0 1-1 0 0,0-1 1 0 0,0 0 0 0 0,-1-1-1 0 0,0 0 1 0 0,0 0-1 0 0,-1 0 1 0 0,0-1-1 0 0,0 1 1 0 0,-1-1 0 0 0,0 0-1 0 0,0-1 1 0 0,-1 1-1 0 0,0-1 1 0 0,0 1-1 0 0,-1-1 1 0 0,0 0 0 0 0,-1 0-1 0 0,0 0 1 0 0,0-4-88 0 0,-1 3-70 0 0,0 0 0 0 0,0 0 0 0 0,-1-1 1 0 0,-1 1-1 0 0,0 0 0 0 0,0 0 0 0 0,0 0 0 0 0,-2 0 1 0 0,1 1-1 0 0,-1-1 0 0 0,0 1 0 0 0,-1 0 0 0 0,0 0 1 0 0,-1 1-1 0 0,0-1 0 0 0,0 1 0 0 0,-1 0 0 0 0,0 1 1 0 0,0-1-1 0 0,0 2 0 0 0,-1-1 0 0 0,0 1 0 0 0,-1 0 0 0 0,0 0 1 0 0,1 1-1 0 0,-2 1 0 0 0,1-1 0 0 0,0 1 0 0 0,-1 1 1 0 0,0 0-1 0 0,0 0 0 0 0,0 1 0 0 0,0 0 0 0 0,0 1 1 0 0,0 0-1 0 0,0 1 0 0 0,-1 0 0 0 0,-7 1 70 0 0,-46 31-3350 0 0,33 3-5469 0 0,23-22-2549 0 0</inkml:trace>
  <inkml:trace contextRef="#ctx0" brushRef="#br0" timeOffset="343.224">621 1146 11570 0 0,'0'0'1125'0'0,"0"0"-276"0"0,0 0 79 0 0,0 0 201 0 0,0 0 114 0 0,0 0-50 0 0,0 0-190 0 0,0 0-172 0 0,0 0-128 0 0,0 0-83 0 0,0 0-28 0 0,0 0-21 0 0,-10 18-32 0 0,-30 57-7 0 0,30-57-36 0 0,10-18-8 0 0,0 0 31 0 0,3-19 1648 0 0,14-37-1923 0 0,2 1-1 0 0,3 1 1 0 0,3 2 0 0 0,1 0 0 0 0,17-22-244 0 0,83-83 112 0 0,-126 157-137 0 0,0 0 0 0 0,0 1 0 0 0,0-1 0 0 0,0 0 0 0 0,1 0 0 0 0,-1 0 0 0 0,0 1 0 0 0,0-1 0 0 0,0 0 0 0 0,1 0 0 0 0,-1 0 0 0 0,0 0 0 0 0,0 0 1 0 0,0 0-1 0 0,1 1 0 0 0,-1-1 0 0 0,0 0 0 0 0,0 0 0 0 0,1 0 0 0 0,-1 0 0 0 0,0 0 0 0 0,0 0 0 0 0,1 0 0 0 0,-1 0 0 0 0,0 0 0 0 0,0 0 0 0 0,0 0 0 0 0,1 0 0 0 0,-1 0 0 0 0,0 0 1 0 0,0 0-1 0 0,1 0 0 0 0,-1 0 0 0 0,0-1 0 0 0,0 1 0 0 0,1 0 0 0 0,-1 0 0 0 0,0 0 0 0 0,0 0 0 0 0,0 0 0 0 0,1-1 0 0 0,-1 1 0 0 0,0 0 0 0 0,0 0 0 0 0,0 0 25 0 0,1 10-26 0 0,1 4-655 0 0,11 71-1754 0 0,-6-57-1666 0 0,2-2-3845 0 0,-5-17-3363 0 0</inkml:trace>
  <inkml:trace contextRef="#ctx0" brushRef="#br0" timeOffset="787.444">1495 113 14643 0 0,'0'0'1554'0'0,"0"0"-398"0"0,0 0-170 0 0,0 0-4 0 0,0 0 80 0 0,0 0-34 0 0,0 0-177 0 0,0 0-212 0 0,0 0-146 0 0,0 0-66 0 0,0 0 5 0 0,0 0 67 0 0,0 0 24 0 0,2 8-8 0 0,21 324 2334 0 0,-19-222-2757 0 0,-5 1-1 0 0,-5-1 0 0 0,-10 44-91 0 0,0 48 91 0 0,15-147-3826 0 0,1-63 2720 0 0,-1-17-2158 0 0,-2 9-3150 0 0,1 8-5002 0 0</inkml:trace>
  <inkml:trace contextRef="#ctx0" brushRef="#br0" timeOffset="1041.896">1058 768 10194 0 0,'0'0'3169'0'0,"0"0"-1773"0"0,0 0-570 0 0,0 0 131 0 0,0 0 153 0 0,0 0 42 0 0,0 0-86 0 0,34-8-160 0 0,106-27-123 0 0,102 4 1486 0 0,15 1-2700 0 0,-194 11-1321 0 0,-27-3-6078 0 0,-28 17-3320 0 0</inkml:trace>
  <inkml:trace contextRef="#ctx0" brushRef="#br0" timeOffset="1409.732">2089 159 10898 0 0,'0'0'5630'0'0,"0"0"-3430"0"0,0 0-1212 0 0,0 0-241 0 0,0 0-3 0 0,0 0 96 0 0,0 0-46 0 0,0 0-109 0 0,-15 34-89 0 0,-45 110-69 0 0,20-18 303 0 0,25-71-702 0 0,2 1 1 0 0,3 0 0 0 0,3 0 0 0 0,2 1-1 0 0,2 0 1 0 0,4 22-129 0 0,-2-72-1 0 0,1 0 0 0 0,0-1 0 0 0,1 1 0 0 0,-1 0 0 0 0,1-1 0 0 0,1 1 0 0 0,-1-1 0 0 0,1 1 1 0 0,0-1-1 0 0,1 0 0 0 0,-1 1 0 0 0,1-1 0 0 0,0-1 0 0 0,1 1 0 0 0,0 0 0 0 0,-1-1 0 0 0,2 0 0 0 0,-1 1 0 0 0,1-2 0 0 0,-1 1 0 0 0,1-1 0 0 0,1 1 0 0 0,-1-1 1 0 0,1-1-1 0 0,-1 1 0 0 0,1-1 0 0 0,0 0 0 0 0,0 0 0 0 0,0-1 0 0 0,6 2 1 0 0,-1-4 17 0 0,1-1 1 0 0,-1 0-1 0 0,0-1 0 0 0,0 0 1 0 0,0-1-1 0 0,0 0 0 0 0,0-1 1 0 0,-1 0-1 0 0,1-1 0 0 0,-1 0 1 0 0,0 0-1 0 0,-1-1 0 0 0,1-1 1 0 0,-1 0-1 0 0,0 0 0 0 0,-1 0 1 0 0,1-2-18 0 0,53-35 72 0 0,40-13-34 0 0,-100 58-32 0 0,0 1 0 0 0,-1-1 0 0 0,1 1-1 0 0,0 0 1 0 0,-1-1 0 0 0,1 1-1 0 0,-1 0 1 0 0,0 0 0 0 0,0 0 0 0 0,0 0-1 0 0,0 0 1 0 0,0 0 0 0 0,0 0-1 0 0,0 0 1 0 0,-1 1 0 0 0,1-1 0 0 0,-1 0-1 0 0,1 0 1 0 0,-1 1 0 0 0,0-1 0 0 0,0 0-1 0 0,0 1 1 0 0,0-1 0 0 0,0 0-1 0 0,-1 0 1 0 0,1 1 0 0 0,-1-1 0 0 0,0 0-1 0 0,1 0 1 0 0,-1 0 0 0 0,0 1-6 0 0,0 11 44 0 0,-11 124 132 0 0,12-136-218 0 0,1 0 0 0 0,0 0-1 0 0,0 1 1 0 0,0-1 0 0 0,0 0 0 0 0,0 0 0 0 0,0 0 0 0 0,0 0 0 0 0,1 0 0 0 0,-1 0-1 0 0,1 0 1 0 0,-1-1 0 0 0,1 1 0 0 0,0 0 0 0 0,0-1 0 0 0,-1 0 0 0 0,1 1 0 0 0,0-1-1 0 0,1 0 1 0 0,-1 0 0 0 0,0 0 0 0 0,0 0 0 0 0,0 0 0 0 0,0 0 0 0 0,1-1 0 0 0,-1 1-1 0 0,0-1 1 0 0,3 0 42 0 0,17-3-3318 0 0,0-9-3679 0 0,-15 5-4781 0 0</inkml:trace>
  <inkml:trace contextRef="#ctx0" brushRef="#br0" timeOffset="1685.542">2923 784 14851 0 0,'0'0'1498'0'0,"0"0"-370"0"0,0 0-68 0 0,0 0-55 0 0,0 0-123 0 0,0 0-152 0 0,0 0-253 0 0,0 0-185 0 0,0 0-108 0 0,-26 32-64 0 0,-81 103-52 0 0,71-70-10 0 0,35-55-50 0 0,0-5-8 0 0,0-1 1 0 0,0 0-1 0 0,1 1 1 0 0,-1-1-1 0 0,1 0 1 0 0,0 1-1 0 0,0-1 1 0 0,0 1-1 0 0,0-1 1 0 0,1 1-1 0 0,0-1 1 0 0,0 0-1 0 0,0 1 1 0 0,0-1-1 0 0,1 0 1 0 0,0 0-1 0 0,0 0 1 0 0,0 0-1 0 0,0 0 1 0 0,0-1-1 0 0,1 1 1 0 0,0 0-1 0 0,0-1 1 0 0,0 0-1 0 0,0 0 1 0 0,0 0-1 0 0,1 0 1 0 0,-1 0-1 0 0,4 1 0 0 0,0-1 89 0 0,0 0 0 0 0,1-1 0 0 0,-1 0 0 0 0,1 0-1 0 0,-1-1 1 0 0,1 0 0 0 0,0 0 0 0 0,-1-1 0 0 0,1 0-1 0 0,0 0 1 0 0,-1-1 0 0 0,1 0 0 0 0,0-1-1 0 0,-1 1 1 0 0,1-1 0 0 0,-1-1 0 0 0,0 1 0 0 0,0-1-1 0 0,0 0 1 0 0,0-1 0 0 0,0 0 0 0 0,-1 0 0 0 0,0 0-1 0 0,1-1 1 0 0,-2 0 0 0 0,4-3-89 0 0,-3 0 96 0 0,0 0 1 0 0,0 0-1 0 0,-1-1 1 0 0,0 1-1 0 0,0-1 1 0 0,-1 0-1 0 0,0-1 0 0 0,-1 1 1 0 0,0-1-1 0 0,-1 1 1 0 0,0-1-1 0 0,0 0 1 0 0,-1 0-1 0 0,0 0 0 0 0,-1 0 1 0 0,0 0-1 0 0,0 0 1 0 0,-1 0-1 0 0,-1 0 1 0 0,0 0-1 0 0,0 1 1 0 0,0-1-1 0 0,-4-6-96 0 0,-37-51-1746 0 0,-27 27-3444 0 0,57 39-6054 0 0</inkml:trace>
  <inkml:trace contextRef="#ctx0" brushRef="#br0" timeOffset="2326.658">3624 818 13779 0 0,'0'0'3349'0'0,"0"0"-1757"0"0,0 0-457 0 0,0 0 85 0 0,0 0-24 0 0,0 0-94 0 0,0 0-196 0 0,0 0-281 0 0,0 0-205 0 0,0 0-181 0 0,0 0-121 0 0,0 0-66 0 0,-35-9-10 0 0,-109-23-3 0 0,141 31-39 0 0,1 1 1 0 0,-1-1-1 0 0,1 0 1 0 0,-1 1 0 0 0,1 0-1 0 0,-1-1 1 0 0,1 1 0 0 0,-1 0-1 0 0,1 0 1 0 0,-1 1-1 0 0,1-1 1 0 0,-1 1 0 0 0,1-1-1 0 0,-1 1 1 0 0,1 0 0 0 0,-1-1-1 0 0,1 1 1 0 0,0 1-1 0 0,-1-1 1 0 0,1 0 0 0 0,0 0-1 0 0,0 1 1 0 0,0-1 0 0 0,0 1-1 0 0,0 0 1 0 0,0 0-1 0 0,1 0 1 0 0,-1 0 0 0 0,0 0-1 0 0,1 0 1 0 0,0 0 0 0 0,-1 0-1 0 0,1 1 0 0 0,-6 8 5 0 0,-5 2-34 0 0,2 1 0 0 0,0-1 0 0 0,0 2 0 0 0,2-1 0 0 0,-1 1 0 0 0,2 1 0 0 0,0-1 0 0 0,1 1 0 0 0,1 0 0 0 0,0 1 0 0 0,1-1 0 0 0,1 1 0 0 0,0 0 0 0 0,2 0 0 0 0,0 0 0 0 0,1 15 29 0 0,1-27 6 0 0,1 1 1 0 0,0-1-1 0 0,0 0 1 0 0,0 0 0 0 0,0 0-1 0 0,1-1 1 0 0,0 1-1 0 0,0-1 1 0 0,1 1-1 0 0,-1-1 1 0 0,1 0 0 0 0,0 0-1 0 0,0 0 1 0 0,0-1-1 0 0,0 0 1 0 0,0 0-1 0 0,1 0 1 0 0,0 0 0 0 0,0 0-1 0 0,0-1 1 0 0,0 0-1 0 0,0 0 1 0 0,0 0-1 0 0,0-1 1 0 0,0 0 0 0 0,1 0-1 0 0,-1 0 1 0 0,1-1-1 0 0,-1 1 1 0 0,1-1-1 0 0,-1-1 1 0 0,0 1 0 0 0,1-1-1 0 0,-1 0 1 0 0,0 0-1 0 0,1 0 1 0 0,-1-1-1 0 0,0 0 1 0 0,0 0-1 0 0,4-2-6 0 0,118-94 1187 0 0,-48 32-212 0 0,-78 66-974 0 0,0-1 0 0 0,0 0 0 0 0,0 0 0 0 0,0 1-1 0 0,1-1 1 0 0,-1 1 0 0 0,0-1 0 0 0,0 1 0 0 0,1-1 0 0 0,-1 1-1 0 0,0 0 1 0 0,0 0 0 0 0,1-1 0 0 0,-1 1 0 0 0,0 0 0 0 0,1 0 0 0 0,-1 0-1 0 0,0 1 1 0 0,0-1 0 0 0,1 0 0 0 0,-1 0 0 0 0,0 1 0 0 0,1-1-1 0 0,-1 1 1 0 0,0-1 0 0 0,0 1 0 0 0,0-1 0 0 0,0 1 0 0 0,0 0-1 0 0,1 0 1 0 0,-1-1 0 0 0,0 1 0 0 0,-1 0 0 0 0,1 0 0 0 0,0 0-1 0 0,0 0 1 0 0,0 0 0 0 0,0 0 0 0 0,-1 0 0 0 0,1 1 0 0 0,-1-1-1 0 0,1 0 1 0 0,-1 0 0 0 0,1 0 0 0 0,-1 1 0 0 0,1-1 0 0 0,-1 1-1 0 0,15 64 49 0 0,-15-65-47 0 0,10 376-522 0 0,-1-283 332 0 0,3 9-1 0 0,-5 0 0 0 0,-5 42 189 0 0,-3-130-5 0 0,-1 0 1 0 0,0 1-1 0 0,-1-1 0 0 0,0 0 0 0 0,-2 0 0 0 0,1-1 0 0 0,-2 0 0 0 0,0 1 0 0 0,-3 2 5 0 0,7-11 0 0 0,-1-1 0 0 0,-1 0 0 0 0,1 1 0 0 0,-1-2 0 0 0,1 1 0 0 0,-1 0 0 0 0,-1-1 0 0 0,1 0 0 0 0,-1 1 0 0 0,0-2 0 0 0,1 1 0 0 0,-2-1 0 0 0,1 1 0 0 0,0-2 0 0 0,-1 1-1 0 0,1 0 1 0 0,-1-1 0 0 0,0 0 0 0 0,0 0 0 0 0,0-1 0 0 0,0 0 0 0 0,0 0 0 0 0,0 0 0 0 0,-2-1 0 0 0,3 0 2 0 0,-1 0 1 0 0,0 0-1 0 0,0-1 0 0 0,1 0 1 0 0,-1 0-1 0 0,0 0 0 0 0,1-1 1 0 0,-1 1-1 0 0,1-1 0 0 0,0-1 1 0 0,0 1-1 0 0,0-1 0 0 0,0 0 1 0 0,0 0-1 0 0,0-1 0 0 0,1 1 1 0 0,-1-1-1 0 0,1 0 0 0 0,0 0 1 0 0,0 0-1 0 0,1-1 0 0 0,-1 1 1 0 0,1-1-1 0 0,-2-5-2 0 0,0 2 4 0 0,1 0 0 0 0,0-1 0 0 0,1 1 0 0 0,0-1 0 0 0,1 0 0 0 0,-1 0 1 0 0,2 0-1 0 0,-1 0 0 0 0,1 0 0 0 0,1 0 0 0 0,-1 0 0 0 0,2-1 0 0 0,-1 1 0 0 0,1 0 0 0 0,1 0 0 0 0,-1 0 0 0 0,2 0 0 0 0,-1 0 0 0 0,3-6-4 0 0,11-12 17 0 0,2 0 0 0 0,0 1 0 0 0,1 1 0 0 0,2 1 0 0 0,0 1 0 0 0,2 1 0 0 0,0 0 0 0 0,2 2 0 0 0,0 1 0 0 0,1 1 0 0 0,23-11-17 0 0,101-58-2293 0 0,-100 60 623 0 0,-30 15-4834 0 0,-6 4-5883 0 0</inkml:trace>
  <inkml:trace contextRef="#ctx0" brushRef="#br0" timeOffset="4634.182">4198 1019 0 0 0,'0'0'251'0'0,"0"0"223"0"0,0 0 29 0 0,0 0 48 0 0,0 0 69 0 0,0 0 92 0 0,6-7 122 0 0,3-3-504 0 0,14-19 1183 0 0,-5 10 2689 0 0,-20 21 3513 0 0,-6 4-3936 0 0,-44 47-3598 0 0,46-44-170 0 0,0 1 1 0 0,0-1-1 0 0,0 1 1 0 0,1 0-1 0 0,1 0 1 0 0,0 1-1 0 0,0 0 1 0 0,1-1-1 0 0,1 1 1 0 0,0 0-1 0 0,0 0 1 0 0,1 0-1 0 0,0 0 1 0 0,1 1-1 0 0,0-1 1 0 0,2 9-12 0 0,-1-16 15 0 0,0 0 0 0 0,0 0 0 0 0,1-1 0 0 0,-1 1 0 0 0,1 0 1 0 0,0-1-1 0 0,0 1 0 0 0,0-1 0 0 0,0 1 0 0 0,1-1 0 0 0,-1 0 1 0 0,1 0-1 0 0,0 0 0 0 0,0 0 0 0 0,0-1 0 0 0,0 1 0 0 0,1-1 1 0 0,-1 0-1 0 0,1 0 0 0 0,-1 0 0 0 0,1 0 0 0 0,0-1 0 0 0,0 0 1 0 0,0 1-1 0 0,-1-1 0 0 0,1 0 0 0 0,3 0-15 0 0,3 0 117 0 0,0 0 0 0 0,0 0 0 0 0,0 0 0 0 0,0-1 1 0 0,0-1-1 0 0,0 0 0 0 0,0 0 0 0 0,0-1 0 0 0,0 0 0 0 0,5-3-117 0 0,1 0 104 0 0,-1-1 0 0 0,0 0 0 0 0,0-1 0 0 0,-1 0-1 0 0,0-2 1 0 0,0 0 0 0 0,-1 0 0 0 0,0-1 0 0 0,-1 0 0 0 0,0-1 0 0 0,-1-1-1 0 0,0 0 1 0 0,0-1 0 0 0,-1 0 0 0 0,-1 0 0 0 0,-1-1 0 0 0,0 0 0 0 0,0 0 0 0 0,-1-1-1 0 0,-1 0 1 0 0,-1 0 0 0 0,0-1 0 0 0,-1 0 0 0 0,-1 1 0 0 0,0-1 0 0 0,-1-1 0 0 0,0-9-104 0 0,-3 19-53 0 0,-1 0 1 0 0,1 1 0 0 0,-1-1-1 0 0,-1 1 1 0 0,1 0 0 0 0,-1 0-1 0 0,0 0 1 0 0,0 0 0 0 0,-1 0-1 0 0,0 1 1 0 0,0-1 0 0 0,0 1-1 0 0,-1 0 1 0 0,1 0 0 0 0,-1 1-1 0 0,0-1 1 0 0,-1 1 0 0 0,1 0-1 0 0,-1 1 1 0 0,0-1 0 0 0,0 1-1 0 0,0 0 1 0 0,0 1 0 0 0,0 0-1 0 0,-1-1 1 0 0,1 2 0 0 0,-1-1-1 0 0,1 1 1 0 0,-1 0 0 0 0,0 0-1 0 0,1 1 1 0 0,-1 0 0 0 0,0 0-1 0 0,0 1 1 0 0,1 0-1 0 0,-1 0 1 0 0,0 0 0 0 0,1 1-1 0 0,0 0 1 0 0,-1 0 0 0 0,-4 3 52 0 0,-79 53-2643 0 0,66-33-623 0 0,2 2-3289 0 0,9-10-4741 0 0</inkml:trace>
  <inkml:trace contextRef="#ctx0" brushRef="#br0" timeOffset="5320.009">4724 1184 5377 0 0,'0'0'3900'0'0,"0"0"-1813"0"0,0 0-798 0 0,0 0-12 0 0,0 0 172 0 0,0 0 28 0 0,0 0-221 0 0,0 0-283 0 0,0 0-195 0 0,0 0-125 0 0,0 0-54 0 0,0 0-21 0 0,0 0-45 0 0,18-31-61 0 0,56-96-62 0 0,-4 12 791 0 0,9-12-273 0 0,-79 127-938 0 0,0 0-1 0 0,0 0 1 0 0,0 1-1 0 0,0-1 1 0 0,1 0-1 0 0,-1 0 1 0 0,0 1-1 0 0,0-1 1 0 0,0 0-1 0 0,0 0 1 0 0,1 1-1 0 0,-1-1 1 0 0,0 0-1 0 0,0 0 0 0 0,1 0 1 0 0,-1 0-1 0 0,0 1 1 0 0,0-1-1 0 0,1 0 1 0 0,-1 0-1 0 0,0 0 1 0 0,1 0-1 0 0,-1 0 1 0 0,0 0-1 0 0,0 0 1 0 0,1 0-1 0 0,-1 0 1 0 0,0 0-1 0 0,1 0 1 0 0,-1 0-1 0 0,0 0 0 0 0,0 0 1 0 0,1 0-1 0 0,-1 0 1 0 0,0 0-1 0 0,1 0 1 0 0,-1 0-1 0 0,0 0 1 0 0,0 0-1 0 0,1-1 11 0 0,-1 10 45 0 0,-1 27 33 0 0,0-19-69 0 0,0 0 0 0 0,1 0 1 0 0,1 0-1 0 0,1 1 0 0 0,0-1 1 0 0,1 0-1 0 0,1-1 0 0 0,0 1 1 0 0,2-1-1 0 0,0 0 0 0 0,0 0-9 0 0,-4-12 48 0 0,1 0-1 0 0,-1 0 0 0 0,1-1 1 0 0,0 1-1 0 0,0-1 0 0 0,0 0 1 0 0,0 0-1 0 0,1 0 0 0 0,-1 0 1 0 0,1 0-1 0 0,0-1 0 0 0,0 0 1 0 0,0 0-1 0 0,0 0 1 0 0,0 0-1 0 0,0 0 0 0 0,0-1 1 0 0,1 0-1 0 0,-1 0 0 0 0,0 0 1 0 0,1 0-1 0 0,-1-1 0 0 0,1 0 1 0 0,-1 0-1 0 0,1 0 0 0 0,-1 0 1 0 0,1-1-1 0 0,-1 1 0 0 0,0-1 1 0 0,1 0-1 0 0,-1-1 0 0 0,0 1 1 0 0,1-1-1 0 0,-1 0 0 0 0,0 0 1 0 0,-1 0-1 0 0,1 0 0 0 0,0-1 1 0 0,0 0-1 0 0,2-2-47 0 0,11-14 210 0 0,0 0 1 0 0,-2-1-1 0 0,0-1 0 0 0,-1 0 1 0 0,-1-1-1 0 0,-2 0 0 0 0,0-1 1 0 0,-1 0-1 0 0,-1-1 0 0 0,4-19-210 0 0,-2-53-1139 0 0,-11 96 64 0 0,0 0-896 0 0,0 0-2915 0 0,0 0-7255 0 0</inkml:trace>
  <inkml:trace contextRef="#ctx0" brushRef="#br0" timeOffset="6108.932">5786 845 14435 0 0,'0'0'1506'0'0,"0"0"-393"0"0,0 0-128 0 0,0 0 64 0 0,0 0 17 0 0,0 0-107 0 0,0 0-187 0 0,0 0-168 0 0,-33 3-180 0 0,-104 10-96 0 0,70 8 19 0 0,57-14-286 0 0,1-2-44 0 0,1 0 0 0 0,-1 1 0 0 0,1 0 0 0 0,0 0 0 0 0,1 1-1 0 0,0 0 1 0 0,0 0 0 0 0,0 1 0 0 0,1 0 0 0 0,0 0 0 0 0,1 0 0 0 0,0 1 0 0 0,0 0 0 0 0,1 0-1 0 0,0 0 1 0 0,0 1 0 0 0,1-1 0 0 0,0 1 0 0 0,1 0 0 0 0,0 0 0 0 0,0 3-17 0 0,4-9 5 0 0,0-1 0 0 0,1 1 0 0 0,-1-1 0 0 0,1 1 0 0 0,0-1 0 0 0,0 0 0 0 0,0 0 0 0 0,0 0 0 0 0,0-1 0 0 0,0 1 0 0 0,1-1 0 0 0,0 0 0 0 0,-1 0 0 0 0,1 0 0 0 0,0 0 0 0 0,0 0 0 0 0,0-1 0 0 0,0 0 0 0 0,0 0 0 0 0,0 0 0 0 0,0 0 0 0 0,0-1 0 0 0,1 0 0 0 0,-1 0 0 0 0,0 0 0 0 0,0 0 0 0 0,1 0 0 0 0,-1-1 0 0 0,0 0 0 0 0,0 0 0 0 0,0 0 0 0 0,1-1-5 0 0,-3 2 9 0 0,22-4 78 0 0,1-2 0 0 0,-1-1-1 0 0,0-1 1 0 0,-1-1 0 0 0,0-1 0 0 0,-1-1 0 0 0,1-1-1 0 0,-2-1 1 0 0,0-1 0 0 0,-1-1 0 0 0,0 0-1 0 0,-1-2 1 0 0,-1 0 0 0 0,0-1 0 0 0,-1-2-87 0 0,37-30 166 0 0,-48 45-109 0 0,-6 5-63 0 0,0 1 0 0 0,0-1 1 0 0,0 0-1 0 0,0 0 0 0 0,0 1 1 0 0,0-1-1 0 0,0 0 1 0 0,0 1-1 0 0,1-1 0 0 0,-1 0 1 0 0,0 0-1 0 0,0 1 0 0 0,0-1 1 0 0,0 0-1 0 0,0 0 1 0 0,1 1-1 0 0,-1-1 0 0 0,0 0 1 0 0,0 0-1 0 0,0 0 0 0 0,1 1 1 0 0,-1-1-1 0 0,0 0 1 0 0,0 0-1 0 0,1 0 0 0 0,-1 0 1 0 0,0 1-1 0 0,0-1 0 0 0,1 0 1 0 0,-1 0-1 0 0,0 0 1 0 0,1 0-1 0 0,-1 0 0 0 0,0 0 1 0 0,0 0-1 0 0,1 0 0 0 0,-1 0 1 0 0,0 0-1 0 0,1 0 1 0 0,-1 0-1 0 0,0 0 0 0 0,1 0 1 0 0,-1 0-1 0 0,0 0 0 0 0,0 0 1 0 0,1-1-1 0 0,-1 1 1 0 0,0 0-1 0 0,0 0 0 0 0,1 0 1 0 0,-1 0-1 0 0,0-1 1 0 0,0 1-1 0 0,1 0 0 0 0,-1 0 1 0 0,0 0-1 0 0,0-1 0 0 0,0 1 1 0 0,1 0-1 0 0,-1 0 1 0 0,0-1-1 0 0,0 1 0 0 0,0 0 1 0 0,0 0-1 0 0,0-1 6 0 0,7 38-79 0 0,-8-30 73 0 0,1 0 0 0 0,0-1 0 0 0,0 1 0 0 0,1 0 0 0 0,0-1 0 0 0,0 1 0 0 0,0 0 0 0 0,1-1-1 0 0,0 0 1 0 0,0 1 0 0 0,1-1 0 0 0,-1 0 0 0 0,1 0 0 0 0,1 0 0 0 0,-1-1 0 0 0,1 1 0 0 0,0-1-1 0 0,1 0 1 0 0,-1 0 0 0 0,1 0 0 0 0,0 0 0 0 0,0-1 0 0 0,0 0 0 0 0,1 0 0 0 0,-1 0 0 0 0,1-1-1 0 0,0 0 1 0 0,0 0 0 0 0,0 0 0 0 0,1-1 0 0 0,3 1 6 0 0,-2-3 38 0 0,1 0 1 0 0,-1 0-1 0 0,1-1 0 0 0,-1-1 0 0 0,1 1 1 0 0,-1-1-1 0 0,0-1 0 0 0,0 1 0 0 0,0-1 1 0 0,0-1-1 0 0,0 0 0 0 0,0 0 1 0 0,-1 0-1 0 0,0-1 0 0 0,0 0 0 0 0,0 0 1 0 0,-1-1-1 0 0,0 0 0 0 0,0 0 1 0 0,3-4-39 0 0,26-25 258 0 0,-1-3 1 0 0,-2-1 0 0 0,-1-1-1 0 0,14-27-258 0 0,-23 27 18 0 0,-1-2 0 0 0,-2 0 0 0 0,-2-1-1 0 0,-2 0 1 0 0,-2-1 0 0 0,-1-1 0 0 0,-3 0-1 0 0,-2-1 1 0 0,-2 0 0 0 0,-1 0 0 0 0,-3 0-1 0 0,-2 0 1 0 0,-2-7-18 0 0,3 44-10 0 0,0 0 0 0 0,-1 0 0 0 0,0 0 0 0 0,0 0-1 0 0,-1 1 1 0 0,0-1 0 0 0,-1 0 0 0 0,0 1 0 0 0,0 0 0 0 0,-1-1 0 0 0,0 1-1 0 0,0 1 1 0 0,-1-1 0 0 0,0 1 0 0 0,-4-5 10 0 0,5 10-12 0 0,1 1 1 0 0,-1-1-1 0 0,0 1 1 0 0,0 0-1 0 0,1 0 0 0 0,-1 0 1 0 0,0 1-1 0 0,0-1 1 0 0,0 1-1 0 0,0 0 0 0 0,0 0 1 0 0,0 0-1 0 0,0 1 0 0 0,0-1 1 0 0,0 1-1 0 0,0 0 1 0 0,0 0-1 0 0,0 0 0 0 0,1 1 1 0 0,-1 0-1 0 0,1-1 0 0 0,-1 1 1 0 0,1 0-1 0 0,-1 1 1 0 0,1-1-1 0 0,0 0 0 0 0,0 1 1 0 0,-2 2 11 0 0,-13 17 13 0 0,2 1 1 0 0,1 1 0 0 0,0 0 0 0 0,2 1-1 0 0,1 0 1 0 0,1 1 0 0 0,1 0 0 0 0,1 1-1 0 0,1 0 1 0 0,2 0 0 0 0,1 1-1 0 0,1 0 1 0 0,1 0 0 0 0,1 0 0 0 0,2 0-1 0 0,1 0 1 0 0,3 15-14 0 0,1 12 132 0 0,4 0 0 0 0,1-1 0 0 0,3-1 0 0 0,2 1 0 0 0,3-2 0 0 0,2-1 0 0 0,2 0 0 0 0,2-1 0 0 0,2-2 0 0 0,3 0 0 0 0,1-2 0 0 0,3-2 0 0 0,6 5-132 0 0,192 209 451 0 0,-197-209-389 0 0,-34-48-28 0 0,0-1-11 0 0,0 0 5 0 0,-10-31-487 0 0,7 15-303 0 0,-1-4-1680 0 0,3 7-4368 0 0,1 4-5769 0 0</inkml:trace>
  <inkml:trace contextRef="#ctx0" brushRef="#br0" timeOffset="19272.29">7448 129 0 0 0,'0'0'1444'0'0,"0"0"246"0"0,0 0 85 0 0,0 0 51 0 0,0 0 121 0 0,0 0 0 0 0,0 0-153 0 0,0 0-217 0 0,0 0-234 0 0,0 0-174 0 0,-3-8-121 0 0,-13-20-87 0 0,12 21-97 0 0,4 7-77 0 0,0 0-96 0 0,0 0-113 0 0,0 0-90 0 0,0 0-98 0 0,0 0-48 0 0,0 0-45 0 0,0 0-42 0 0,0 0-47 0 0,0 0-47 0 0,0 0-39 0 0,0 0-29 0 0,1 6 183 0 0,54 244 1949 0 0,-43-95-1672 0 0,-7 0 1 0 0,-9 62-554 0 0,-18-11 244 0 0,12-115-994 0 0,1-137-2970 0 0,8 26-2415 0 0,1 12-2667 0 0</inkml:trace>
  <inkml:trace contextRef="#ctx0" brushRef="#br0" timeOffset="19558.572">7067 722 9290 0 0,'0'0'2060'0'0,"0"0"-517"0"0,0 0-576 0 0,0 0-133 0 0,0 0 34 0 0,0 0-10 0 0,0 0-57 0 0,0 0 30 0 0,0 0 50 0 0,0 0 58 0 0,0 0 31 0 0,0 0-110 0 0,0 0-93 0 0,37-4-52 0 0,121-14-45 0 0,-18-15 424 0 0,184-69 130 0 0,-245 87-1124 0 0,-25 14-929 0 0,-45 24-4594 0 0,-9-21 3766 0 0,0 3-7616 0 0</inkml:trace>
  <inkml:trace contextRef="#ctx0" brushRef="#br0" timeOffset="20141.892">7953 768 256 0 0,'0'0'1754'0'0,"0"0"-54"0"0,0 0 15 0 0,0 0 8 0 0,0 0-144 0 0,0 0-199 0 0,0 0-199 0 0,0 0-213 0 0,0 0-87 0 0,0 0-15 0 0,0 0 0 0 0,0 0 12 0 0,-2 2 5830 0 0,-10 13-6378 0 0,-72 122-79 0 0,77-121-238 0 0,1 0 0 0 0,0 0 0 0 0,1 0 0 0 0,1 1 0 0 0,1-1 0 0 0,0 1 0 0 0,1 0 0 0 0,1 0 0 0 0,1 0 1 0 0,0 0-1 0 0,1 5-13 0 0,0-18 17 0 0,0 0 1 0 0,0 0-1 0 0,0 0 1 0 0,0 0-1 0 0,0 0 1 0 0,1 0-1 0 0,0 0 1 0 0,0-1-1 0 0,0 1 1 0 0,0-1-1 0 0,1 1 1 0 0,-1-1-1 0 0,1 0 1 0 0,0 0-1 0 0,0 0 1 0 0,0 0-1 0 0,0 0 1 0 0,0-1-1 0 0,1 1 1 0 0,-1-1-1 0 0,1 0 1 0 0,0 0-1 0 0,-1 0 1 0 0,1-1-1 0 0,0 1 1 0 0,0-1-1 0 0,0 0 1 0 0,0 0-1 0 0,3 0-17 0 0,2 0 101 0 0,0 0 0 0 0,0 0 0 0 0,0-1 0 0 0,0 0 0 0 0,1 0 0 0 0,-1-1-1 0 0,0 0 1 0 0,0-1 0 0 0,0 0 0 0 0,0 0 0 0 0,-1-1 0 0 0,1-1 0 0 0,2 0-101 0 0,12-8 184 0 0,-1 0 0 0 0,0-1 1 0 0,-1-2-1 0 0,0 0 1 0 0,-1-1-1 0 0,-1-1 0 0 0,0-1 1 0 0,12-16-185 0 0,-23 24 51 0 0,-1 0 1 0 0,1 0-1 0 0,-2 0 1 0 0,1-1 0 0 0,-2 0-1 0 0,1 0 1 0 0,-2-1-1 0 0,1 1 1 0 0,-2-1 0 0 0,1 0-1 0 0,-2 0 1 0 0,1 0-1 0 0,-2-1 1 0 0,0 1 0 0 0,0-1-1 0 0,-1 1 1 0 0,-1 0-1 0 0,0-1 1 0 0,-1-3-52 0 0,1 10-5 0 0,-1 0 1 0 0,1 0-1 0 0,-1 0 0 0 0,-1 1 0 0 0,1-1 1 0 0,-1 1-1 0 0,0-1 0 0 0,0 1 1 0 0,-1 0-1 0 0,1 0 0 0 0,-1 1 1 0 0,0-1-1 0 0,0 1 0 0 0,-1 0 1 0 0,1 0-1 0 0,-1 0 0 0 0,0 0 1 0 0,0 1-1 0 0,-1 0 0 0 0,1 0 1 0 0,0 0-1 0 0,-1 1 0 0 0,0 0 1 0 0,1 0-1 0 0,-1 0 0 0 0,0 1 1 0 0,-6-1 4 0 0,2 0-159 0 0,0 1 0 0 0,0 1 0 0 0,0-1 1 0 0,0 2-1 0 0,0-1 0 0 0,0 1 1 0 0,0 1-1 0 0,0 0 0 0 0,0 0 0 0 0,1 1 1 0 0,-1 0-1 0 0,1 1 0 0 0,0 0 0 0 0,0 0 1 0 0,0 1-1 0 0,-7 5 159 0 0,-34 30-3366 0 0,20-9-4907 0 0,16-15-3524 0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5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46 276 8546 0 0,'0'0'1866'0'0,"0"0"-361"0"0,0 0-371 0 0,0 0-15 0 0,0 0 138 0 0,0 0 54 0 0,0 0-68 0 0,0 0-200 0 0,0 0-225 0 0,0 0-234 0 0,0 0-171 0 0,-3-7-126 0 0,-11-20-78 0 0,11 20-1 0 0,3 7 23 0 0,0 0 40 0 0,0 0 17 0 0,0 0 23 0 0,0 0-33 0 0,0 0-23 0 0,0 0-31 0 0,15 268 1094 0 0,-15-267-1315 0 0,0 0 1 0 0,-1 1 0 0 0,1-1 0 0 0,0 0 0 0 0,0 0 0 0 0,0 0 0 0 0,0 0-1 0 0,0 0 1 0 0,0 0 0 0 0,0 0 0 0 0,1 0 0 0 0,-1 0 0 0 0,0 1 0 0 0,0-1-1 0 0,1 0 1 0 0,-1 0 0 0 0,1 0 0 0 0,-1 0 0 0 0,1 0 0 0 0,-1 0 0 0 0,1-1-1 0 0,0 1 1 0 0,-1 0 0 0 0,1 0 0 0 0,0 0 0 0 0,0-1 0 0 0,0 1 0 0 0,0 0-1 0 0,-1-1 1 0 0,1 1 0 0 0,0 0 0 0 0,0-1 0 0 0,0 1 0 0 0,0-1 0 0 0,0 0-1 0 0,0 1 1 0 0,1-1 0 0 0,-1 0 0 0 0,0 0 0 0 0,0 0 0 0 0,0 1 0 0 0,0-1-1 0 0,0 0 1 0 0,0 0 0 0 0,0-1 0 0 0,0 1 0 0 0,0 0 0 0 0,1 0 0 0 0,-1 0-1 0 0,0-1 1 0 0,0 1 0 0 0,0-1 0 0 0,0 1 0 0 0,0-1 0 0 0,0 1-4 0 0,26-41 125 0 0,-1-1 1 0 0,-2 0-1 0 0,-3-2 1 0 0,-1-1-1 0 0,-2-1 1 0 0,-2 0-1 0 0,-2-1 1 0 0,6-37-126 0 0,0 14 164 0 0,-19 69-156 0 0,-1 1-5 0 0,0 0 18 0 0,0 0-36 0 0,10 23-22 0 0,36 179 586 0 0,43 177-103 0 0,-54-121-292 0 0,-33-225-123 0 0,0-21-18 0 0,0 0-1 0 0,-1 0 1 0 0,0 0-1 0 0,-1 0 1 0 0,-1 0-1 0 0,0 0 1 0 0,0 0-1 0 0,-2 0 1 0 0,1 0-1 0 0,-1-1 0 0 0,-1 1 1 0 0,0-1-1 0 0,0 0 1 0 0,-4 4-13 0 0,7-12 7 0 0,0 0 0 0 0,0-1 0 0 0,0 1 0 0 0,0-1 0 0 0,0 0 0 0 0,-1 1 1 0 0,1-1-1 0 0,-1 0 0 0 0,0 0 0 0 0,1 0 0 0 0,-1 0 0 0 0,0 0 0 0 0,0 0 0 0 0,-1-1 0 0 0,1 1 0 0 0,0-1 1 0 0,0 1-1 0 0,-1-1 0 0 0,1 0 0 0 0,-1 0 0 0 0,1 0 0 0 0,-1 0 0 0 0,0 0 0 0 0,1-1 0 0 0,-1 1 1 0 0,0-1-1 0 0,1 0 0 0 0,-1 0 0 0 0,0 0 0 0 0,1 0 0 0 0,-1 0 0 0 0,0 0 0 0 0,0-1 0 0 0,1 1 0 0 0,-1-1 1 0 0,1 0-1 0 0,-1 0 0 0 0,0 0 0 0 0,1 0 0 0 0,-2-1-7 0 0,-1-9 4 0 0,-1 0-1 0 0,2-1 1 0 0,-1 1 0 0 0,2-1 0 0 0,-1 0-1 0 0,2-1 1 0 0,0 1 0 0 0,0 0-1 0 0,1-1 1 0 0,0 1 0 0 0,1-1 0 0 0,1 1-1 0 0,0-1 1 0 0,1 1 0 0 0,0 0-1 0 0,1 0 1 0 0,0-1 0 0 0,1 2 0 0 0,1-3-4 0 0,3-15 2 0 0,2 1 0 0 0,1 0 0 0 0,1 1 0 0 0,1 0 0 0 0,2 1 1 0 0,0 0-1 0 0,2 1 0 0 0,11-12-2 0 0,-23 31-4 0 0,1 0 0 0 0,-1 0 0 0 0,1 1 0 0 0,0-1 0 0 0,0 2 0 0 0,1-1 0 0 0,-1 1 0 0 0,1 0 0 0 0,0 0 0 0 0,0 0 0 0 0,0 1 0 0 0,1 0 0 0 0,-1 1 0 0 0,1 0 0 0 0,5-1 4 0 0,-13 3-36 0 0,1 12-321 0 0,0 17 180 0 0,-10-16-4097 0 0,7-11-1504 0 0,2 1-6249 0 0</inkml:trace>
  <inkml:trace contextRef="#ctx0" brushRef="#br0" timeOffset="811.42">0 22 0 0 0,'0'0'811'0'0,"0"0"292"0"0,0 0 170 0 0,0 0 33 0 0,0 0-27 0 0,0 0-68 0 0,0 0-58 0 0,0 0-23 0 0,0 0-51 0 0,0 0-95 0 0,0-5-102 0 0,0-4-1689 0 0,1 1 3789 0 0,0 26 2083 0 0,6 133-3090 0 0,-7 10-2254 0 0,0-175-1990 0 0,0 4-4412 0 0,0 5-4380 0 0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47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141 701 0 0 0,'0'0'332'0'0,"0"0"812"0"0,0 0 350 0 0,0 0 202 0 0,0 0 54 0 0,0 0-132 0 0,0 0-245 0 0,0 0-322 0 0,0 0-279 0 0,0 0-169 0 0,0 0-77 0 0,0 0-41 0 0,0 0 82 0 0,4 12 1841 0 0,3-10-2092 0 0,0 0-1 0 0,1-1 1 0 0,-1 0-1 0 0,0 0 1 0 0,0-1-1 0 0,0 1 0 0 0,1-2 1 0 0,-1 1-1 0 0,0-1 1 0 0,0 0-1 0 0,0-1 1 0 0,0 1-1 0 0,0-1 0 0 0,0-1 1 0 0,0 1-1 0 0,-1-1 1 0 0,1-1-1 0 0,-1 1 1 0 0,0-1-1 0 0,0 0 0 0 0,1-1-315 0 0,4-1 149 0 0,0-1-1 0 0,0-1 0 0 0,0 0 0 0 0,-1 0 1 0 0,0-1-1 0 0,-1 0 0 0 0,0-1 1 0 0,0 0-1 0 0,-1 0 0 0 0,0-1 0 0 0,-1 0 1 0 0,0-1-149 0 0,-6 9 11 0 0,1 1 0 0 0,-1-1 0 0 0,0 1 0 0 0,0-1 0 0 0,0 0 1 0 0,0 1-1 0 0,-1-1 0 0 0,1 0 0 0 0,-1 0 0 0 0,0 0 1 0 0,0 0-1 0 0,0 1 0 0 0,0-1 0 0 0,0 0 0 0 0,0 0 0 0 0,-1 0 1 0 0,0 0-1 0 0,1 1 0 0 0,-1-1 0 0 0,0 0 0 0 0,0 1 1 0 0,-1-1-1 0 0,1 0 0 0 0,0 1 0 0 0,-1 0 0 0 0,1-1 0 0 0,-1 1 1 0 0,0 0-1 0 0,0 0 0 0 0,0 0 0 0 0,0 0 0 0 0,0 0 0 0 0,-1 0 1 0 0,1 1-1 0 0,0-1 0 0 0,-1 1 0 0 0,1-1 0 0 0,-1 1 1 0 0,-2-1-12 0 0,-5-1-40 0 0,0 0 0 0 0,0 1-1 0 0,0 0 1 0 0,0 1 0 0 0,0 0 0 0 0,-1 1 0 0 0,1 0 0 0 0,0 0 0 0 0,-1 1 0 0 0,1 0 0 0 0,0 1 0 0 0,0 0 0 0 0,0 1 0 0 0,0 0 0 0 0,0 1 0 0 0,1 0 0 0 0,-1 0 0 0 0,1 1 0 0 0,0 0 0 0 0,1 0 0 0 0,-1 2 40 0 0,-4 1-11 0 0,0 2-1 0 0,1-1 1 0 0,0 2 0 0 0,1 0 0 0 0,0 0-1 0 0,1 1 1 0 0,0 0 0 0 0,0 1 0 0 0,2 0-1 0 0,0 0 1 0 0,0 1 0 0 0,1 0 0 0 0,-3 10 11 0 0,6-18 16 0 0,1 0-1 0 0,0 1 1 0 0,0-1 0 0 0,1 1 0 0 0,0 0-1 0 0,0 0 1 0 0,1 0 0 0 0,-1 0 0 0 0,1 0 0 0 0,1 0-1 0 0,-1 0 1 0 0,1 0 0 0 0,1 0 0 0 0,-1 0-1 0 0,1 0 1 0 0,1 0 0 0 0,-1 0 0 0 0,1 0 0 0 0,0-1-1 0 0,0 1 1 0 0,1 0 0 0 0,0-1 0 0 0,0 0-1 0 0,1 0 1 0 0,0 0 0 0 0,0 0 0 0 0,0 0 0 0 0,1-1-1 0 0,-1 1 1 0 0,1-1 0 0 0,1-1 0 0 0,-1 1-1 0 0,1-1 1 0 0,0 0 0 0 0,0 0 0 0 0,0 0-16 0 0,18 4 69 0 0,1-1 0 0 0,1-2-1 0 0,-1 0 1 0 0,1-1 0 0 0,0-2 0 0 0,0-1 0 0 0,-1-1 0 0 0,23-2-69 0 0,-24-1-105 0 0,0-1 1 0 0,0-1 0 0 0,0-1 0 0 0,-1-1 0 0 0,0-1-1 0 0,0-1 1 0 0,3-2 104 0 0,46-14-2418 0 0,-28 12-6614 0 0,-29 8-2195 0 0</inkml:trace>
  <inkml:trace contextRef="#ctx0" brushRef="#br0" timeOffset="421.075">1166 509 7354 0 0,'0'0'4048'0'0,"0"0"-1836"0"0,0 0-740 0 0,0 0-42 0 0,0 0-42 0 0,0 0-120 0 0,0 0-184 0 0,0 0-215 0 0,0 0-221 0 0,0 0-154 0 0,0 0-112 0 0,-37 11-103 0 0,-119 37-47 0 0,148-46-206 0 0,1 0-1 0 0,0 0 1 0 0,0 1 0 0 0,0 0 0 0 0,0 1 0 0 0,1-1 0 0 0,-1 1 0 0 0,1 1 0 0 0,0-1 0 0 0,0 1 0 0 0,1 0 0 0 0,-3 3-26 0 0,-6 6 71 0 0,10-10-50 0 0,-7 3-4 0 0,1 1 0 0 0,0 0 0 0 0,1 0-1 0 0,0 1 1 0 0,0 0 0 0 0,1 1 0 0 0,0 0 0 0 0,1 0 0 0 0,0 1 0 0 0,0 0 0 0 0,1 0 0 0 0,1 1-1 0 0,0-1 1 0 0,0 1 0 0 0,1 0 0 0 0,1 1 0 0 0,0-1 0 0 0,1 1 0 0 0,-1 10-17 0 0,3-20 1 0 0,1 0 0 0 0,0 0 0 0 0,-1-1 0 0 0,1 1 0 0 0,1 0 0 0 0,-1 0 0 0 0,0 0 0 0 0,1-1 1 0 0,-1 1-1 0 0,1 0 0 0 0,0-1 0 0 0,0 0 0 0 0,0 1 0 0 0,0-1 0 0 0,0 0 0 0 0,0 0 0 0 0,1 0 0 0 0,-1 0 0 0 0,1-1 0 0 0,-1 1 0 0 0,1-1 1 0 0,0 1-1 0 0,-1-1 0 0 0,1 0 0 0 0,0 0 0 0 0,0 0 0 0 0,0 0 0 0 0,0-1 0 0 0,1 1-1 0 0,92-1 476 0 0,-68-11-363 0 0,-1 0 0 0 0,0-2 1 0 0,-1-1-1 0 0,-1-1 0 0 0,-1-2 1 0 0,0 0-1 0 0,-1-1 0 0 0,0-2 1 0 0,-2 0-1 0 0,0-1 0 0 0,6-10-113 0 0,1 3 62 0 0,8-8 66 0 0,-35 36-148 0 0,-1 0-32 0 0,0 0-23 0 0,0 5 30 0 0,-1 19-36 0 0,1-1 1 0 0,2 1-1 0 0,0 0 0 0 0,1-1 0 0 0,2 0 1 0 0,1 4 80 0 0,-5-25-93 0 0,0 1 1 0 0,0-1-1 0 0,0 0 1 0 0,1 1 0 0 0,-1-1-1 0 0,1 0 1 0 0,-1 0-1 0 0,1 0 1 0 0,0 0-1 0 0,0-1 1 0 0,0 1 0 0 0,0 0-1 0 0,0-1 1 0 0,0 1-1 0 0,0-1 1 0 0,1 0-1 0 0,-1 0 1 0 0,0 0 0 0 0,1 0-1 0 0,-1 0 1 0 0,1 0-1 0 0,-1-1 1 0 0,1 1-1 0 0,-1-1 1 0 0,3 1 92 0 0,18-2-3906 0 0,-2-5-3939 0 0,-14 5-3012 0 0</inkml:trace>
  <inkml:trace contextRef="#ctx0" brushRef="#br0" timeOffset="718.784">1835 547 7682 0 0,'0'0'3540'0'0,"0"0"-1071"0"0,0 0-539 0 0,0 0-223 0 0,0 0-208 0 0,0 0-204 0 0,0 0-220 0 0,0 0-262 0 0,0 0-203 0 0,0 0-126 0 0,0 0-108 0 0,0 0-51 0 0,0 0-40 0 0,-28 8-26 0 0,-88 26-41 0 0,39 9 111 0 0,70-38-321 0 0,-1 0 0 0 0,1 1-1 0 0,0 0 1 0 0,0 0 0 0 0,1 0 0 0 0,0 1 0 0 0,0 0 0 0 0,0 0-1 0 0,1 1 1 0 0,0 0 0 0 0,1-1 0 0 0,0 2 0 0 0,0-1 0 0 0,0 0-1 0 0,1 1 1 0 0,1 0 0 0 0,-1-1 0 0 0,1 1 0 0 0,1 0 0 0 0,0 0-1 0 0,0 0 1 0 0,0 0 0 0 0,2 9-8 0 0,3-11-14 0 0,1 0 0 0 0,0 0 0 0 0,1-1 0 0 0,0 0 0 0 0,-1 0 0 0 0,2-1 1 0 0,-1 1-1 0 0,1-1 0 0 0,0-1 0 0 0,0 1 0 0 0,0-1 0 0 0,1 0 0 0 0,-1-1 0 0 0,1 0 0 0 0,0 0 0 0 0,0 0 0 0 0,0-1 0 0 0,0-1 0 0 0,0 1 1 0 0,1-1-1 0 0,-1-1 0 0 0,0 1 0 0 0,1-1 0 0 0,-1-1 0 0 0,0 0 14 0 0,8 3-122 0 0,0-2-1 0 0,0 0 1 0 0,0-1 0 0 0,0-1 0 0 0,0 0-1 0 0,0-2 1 0 0,0 1 0 0 0,-1-2 0 0 0,0 0-1 0 0,0-1 1 0 0,0 0 0 0 0,11-7 122 0 0,39-36-4115 0 0,-30 10-5249 0 0,-26 26-418 0 0</inkml:trace>
  <inkml:trace contextRef="#ctx0" brushRef="#br0" timeOffset="1222.516">2199 0 12731 0 0,'0'0'2610'0'0,"0"0"-1311"0"0,0 0-557 0 0,0 0 59 0 0,0 0 112 0 0,0 0 45 0 0,0 0-106 0 0,0 0-136 0 0,0 0-63 0 0,0 0-40 0 0,0 0-13 0 0,0 0-66 0 0,0 0-76 0 0,-2 32-50 0 0,-4 102-69 0 0,2 444 981 0 0,-2-393-1269 0 0,6-185-52 0 0,0 1 1 0 0,0 0-1 0 0,0-1 0 0 0,0 1 1 0 0,0 0-1 0 0,0 0 1 0 0,0-1-1 0 0,0 1 0 0 0,0 0 1 0 0,0-1-1 0 0,0 1 1 0 0,1 0-1 0 0,-1-1 0 0 0,0 1 1 0 0,0-1-1 0 0,1 1 1 0 0,-1 0-1 0 0,0-1 0 0 0,1 1 1 0 0,-1-1-1 0 0,0 1 1 0 0,1-1-1 0 0,-1 1 1 0 0,1-1-1 0 0,-1 1 0 0 0,1-1 1 0 0,-1 1-1 0 0,1-1 1 0 0,0 0-1 0 0,-1 1 0 0 0,1-1 1 0 0,-1 0-1 0 0,1 0 1 0 0,0 1-1 0 0,-1-1 0 0 0,1 0 1 0 0,0 0-1 0 0,-1 0 1 0 0,1 0-1 0 0,0 0 1 0 0,-1 0-1 0 0,1 0 0 0 0,0 0 1 0 0,-1 0-1 0 0,1 0 1 0 0,0 0-1 0 0,-1 0 0 0 0,1 0 1 0 0,0 0-1 0 0,-1-1 1 0 0,1 1-1 0 0,0 0 0 0 0,-1-1 1 0 0,1 1-1 0 0,-1 0 1 0 0,1-1-1 0 0,-1 1 0 0 0,1-1 1 0 0,-1 1-1 0 0,1-1 1 0 0,-1 1-1 0 0,1-1 1 0 0,-1 1-1 0 0,0-1 0 0 0,1 1 1 0 0,-1-1 0 0 0,41-37 217 0 0,-39 37-214 0 0,43-46 43 0 0,1 2-1 0 0,3 2 1 0 0,1 3 0 0 0,2 1-46 0 0,0 19 41 0 0,-49 40-49 0 0,-9 249 72 0 0,19-243-1749 0 0,-1-21-8210 0 0,-7-5-2391 0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50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205 639 8 0 0,'0'0'1564'0'0,"0"0"-167"0"0,0 0 159 0 0,0 0 283 0 0,0 0 195 0 0,0 0 8 0 0,0 0-211 0 0,0 0-264 0 0,0 0-268 0 0,0 0-241 0 0,0 0-159 0 0,-10-9-131 0 0,-34-27-122 0 0,15 36 224 0 0,25 3-744 0 0,-7 7-2 0 0,0 1-1 0 0,1 0 0 0 0,0 1 1 0 0,1 0-1 0 0,0 1 1 0 0,1 0-1 0 0,1 0 1 0 0,0 1-1 0 0,0 0 0 0 0,1 0 1 0 0,1 1-1 0 0,1-1 1 0 0,0 1-1 0 0,1 0 1 0 0,0 0-1 0 0,1 0 0 0 0,1 1 1 0 0,0-1-1 0 0,1 0 1 0 0,1 4-124 0 0,0-12 45 0 0,-1 0 1 0 0,1 0 0 0 0,1 0 0 0 0,-1-1-1 0 0,1 1 1 0 0,0-1 0 0 0,1 1 0 0 0,-1-1-1 0 0,1 0 1 0 0,0 0 0 0 0,1 0-1 0 0,0 0 1 0 0,0 0 0 0 0,0-1 0 0 0,0 0-1 0 0,1 0 1 0 0,0 0 0 0 0,0 0 0 0 0,0-1-1 0 0,1 0 1 0 0,-1 0 0 0 0,1 0 0 0 0,0-1-1 0 0,0 0 1 0 0,1 0 0 0 0,-1 0-1 0 0,0-1 1 0 0,1 0 0 0 0,0 0 0 0 0,-1-1-1 0 0,1 0 1 0 0,0 0 0 0 0,0 0 0 0 0,0-1-1 0 0,-1 0 1 0 0,1 0 0 0 0,0-1 0 0 0,0 0-1 0 0,0 0 1 0 0,-1-1 0 0 0,4-1-46 0 0,7-5 145 0 0,0 0 1 0 0,0-2-1 0 0,-1 0 1 0 0,0-1 0 0 0,-1-1-1 0 0,0 0 1 0 0,-1-1-1 0 0,-1-1 1 0 0,0 0-1 0 0,0 0 1 0 0,-1-2-1 0 0,-1 1 1 0 0,-1-1 0 0 0,2-6-146 0 0,-6 15 8 0 0,-1-1 0 0 0,0 0 0 0 0,-1-1 0 0 0,0 1 0 0 0,0-1 0 0 0,-1 0 1 0 0,0 0-1 0 0,-1 0 0 0 0,0 0 0 0 0,0 0 0 0 0,-1 0 0 0 0,0-1 1 0 0,0 1-1 0 0,-1-1 0 0 0,0 1 0 0 0,-1 0 0 0 0,0-1 0 0 0,-1 1 0 0 0,0 0 1 0 0,0 0-1 0 0,-1 0 0 0 0,0 0 0 0 0,-1 0 0 0 0,0 1 0 0 0,0-1 1 0 0,-1 1-1 0 0,0 0 0 0 0,0 0 0 0 0,-1 1 0 0 0,1 0 0 0 0,-2 0 0 0 0,1 0 1 0 0,-1 0-1 0 0,0 1 0 0 0,-3-1-8 0 0,-1 0-160 0 0,0 1 1 0 0,-1 0-1 0 0,0 1 0 0 0,0 0 1 0 0,0 1-1 0 0,0 0 1 0 0,-1 1-1 0 0,0 0 0 0 0,1 1 1 0 0,-1 1-1 0 0,0 0 0 0 0,0 0 1 0 0,0 1-1 0 0,0 1 1 0 0,0 0-1 0 0,-11 3 160 0 0,-67 33-10409 0 0,79-29-967 0 0</inkml:trace>
  <inkml:trace contextRef="#ctx0" brushRef="#br0" timeOffset="516.4">899 7 7658 0 0,'0'0'2251'0'0,"0"0"-606"0"0,0 0-280 0 0,0 0 38 0 0,0 0 2 0 0,0 0-87 0 0,0 0-218 0 0,0 0-266 0 0,0 0-157 0 0,0 0-35 0 0,0 0 19 0 0,0 0 21 0 0,11-7 2462 0 0,-15 152-210 0 0,37 133-2287 0 0,-15 319-283 0 0,-15-549-113 0 0,0-31-1045 0 0,-2-25-3469 0 0,-1-7 1598 0 0,0-3-4479 0 0,0 9-4074 0 0</inkml:trace>
  <inkml:trace contextRef="#ctx0" brushRef="#br0" timeOffset="769.38">587 546 12091 0 0,'0'0'1459'0'0,"0"0"-659"0"0,0 0-232 0 0,0 0 171 0 0,0 0 198 0 0,0 0 182 0 0,0 0-3 0 0,0 0-130 0 0,0 0-78 0 0,0 0-120 0 0,0 0-97 0 0,0 0-99 0 0,0 0-69 0 0,32 0-67 0 0,105-1-105 0 0,-36-18 204 0 0,145-79-319 0 0,-151 40-8194 0 0,-86 53-3430 0 0</inkml:trace>
  <inkml:trace contextRef="#ctx0" brushRef="#br0" timeOffset="1204.978">1255 88 15459 0 0,'0'0'1163'0'0,"0"0"-399"0"0,0 0-31 0 0,0 0 220 0 0,0 0 231 0 0,0 0 47 0 0,0 0-205 0 0,0 0-217 0 0,0 0-161 0 0,1 34-115 0 0,0 110-91 0 0,23 178 1035 0 0,-19-250-1408 0 0,-6-53-54 0 0,2 0 1 0 0,1 0-1 0 0,0 1 1 0 0,1-1-1 0 0,1-1 0 0 0,1 1 1 0 0,1-1-1 0 0,0 1 1 0 0,4 4-16 0 0,-10-22-1 0 0,1 0 1 0 0,-1 0-1 0 0,1 0 1 0 0,0 0 0 0 0,0 0-1 0 0,-1 0 1 0 0,1 0-1 0 0,0 0 1 0 0,0 0-1 0 0,0 0 1 0 0,0-1-1 0 0,0 1 1 0 0,0 0 0 0 0,0-1-1 0 0,0 1 1 0 0,0-1-1 0 0,1 1 1 0 0,-1-1-1 0 0,0 1 1 0 0,0-1 0 0 0,0 0-1 0 0,1 0 1 0 0,-1 0-1 0 0,0 1 1 0 0,0-1-1 0 0,1 0 1 0 0,-1-1-1 0 0,0 1 1 0 0,0 0 0 0 0,0 0-1 0 0,1 0 1 0 0,-1-1-1 0 0,0 1 1 0 0,0-1-1 0 0,0 1 1 0 0,0-1 0 0 0,1 1-1 0 0,-1-1 1 0 0,0 0-1 0 0,0 1 1 0 0,0-1-1 0 0,0 0 1 0 0,0 0 0 0 0,44-44 174 0 0,-35 33-164 0 0,17-17 8 0 0,1 1 0 0 0,2 2 0 0 0,1 1 0 0 0,26-16-18 0 0,9 17-56 0 0,-49 71 85 0 0,-1 178 219 0 0,-16-222-284 0 0,1-1 1 0 0,0 1-1 0 0,0 0 0 0 0,0-1 0 0 0,0 1 0 0 0,0-1 0 0 0,1 0 0 0 0,-1 1 0 0 0,1-1 0 0 0,-1 0 0 0 0,1 0 0 0 0,0 0 0 0 0,0 0 0 0 0,0 0 0 0 0,0-1 0 0 0,0 1 0 0 0,1 0 0 0 0,-1-1 0 0 0,0 0 0 0 0,1 1 0 0 0,-1-1 1 0 0,1 0-1 0 0,-1 0 0 0 0,1 0 36 0 0,12-19-5447 0 0,-13 13 417 0 0,2-3-7070 0 0</inkml:trace>
  <inkml:trace contextRef="#ctx0" brushRef="#br0" timeOffset="1941.435">1956 785 11594 0 0,'0'0'1561'0'0,"0"0"-482"0"0,0 0-115 0 0,0 0 28 0 0,0 0-58 0 0,0 0-103 0 0,0 0-131 0 0,0 0-87 0 0,0 0-58 0 0,0 0-62 0 0,0 0-21 0 0,0 0-37 0 0,34 5-27 0 0,104 14-6 0 0,-78-24 117 0 0,-53 1-402 0 0,0 0-63 0 0,-1 0 0 0 0,1 0 1 0 0,-1-1-1 0 0,-1 0 0 0 0,1 0 0 0 0,-1 0 0 0 0,1-1 1 0 0,-2 0-1 0 0,1 0 0 0 0,-1 0 0 0 0,1 0 1 0 0,-2-1-1 0 0,1 1 0 0 0,-1-1 0 0 0,0 0 1 0 0,0 0-1 0 0,-1-1 0 0 0,0 1 0 0 0,0 0 1 0 0,-1-1-1 0 0,0 1 0 0 0,0-1 0 0 0,-1 1 0 0 0,0-1 1 0 0,0 0-1 0 0,-1 1 0 0 0,-1-6-54 0 0,0 9-15 0 0,0 0 1 0 0,0 1-1 0 0,-1-1 0 0 0,1 0 0 0 0,-1 1 1 0 0,0 0-1 0 0,0 0 0 0 0,-1 0 0 0 0,1 0 1 0 0,0 0-1 0 0,-1 1 0 0 0,0-1 0 0 0,1 1 1 0 0,-1 0-1 0 0,0 0 0 0 0,0 0 0 0 0,-1 1 1 0 0,1 0-1 0 0,0-1 0 0 0,0 1 0 0 0,-1 1 1 0 0,1-1-1 0 0,0 1 0 0 0,-1 0 1 0 0,1 0-1 0 0,-1 0 0 0 0,1 0 0 0 0,0 1 1 0 0,-1-1-1 0 0,1 1 0 0 0,0 0 0 0 0,0 1 1 0 0,-1-1-1 0 0,1 1 0 0 0,0 0 15 0 0,-11 5-63 0 0,1 1-1 0 0,-1 1 1 0 0,2 0-1 0 0,-1 1 1 0 0,1 1 0 0 0,1 0-1 0 0,0 0 1 0 0,0 1-1 0 0,1 1 1 0 0,1 0-1 0 0,0 0 1 0 0,1 1 0 0 0,0 1-1 0 0,1-1 1 0 0,1 1-1 0 0,0 1 1 0 0,1-1-1 0 0,-1 7 64 0 0,5-17 4 0 0,-1 1 0 0 0,1-1-1 0 0,1 1 1 0 0,-1 0 0 0 0,1-1-1 0 0,0 1 1 0 0,0 0-1 0 0,1 0 1 0 0,0 0 0 0 0,0 0-1 0 0,0 0 1 0 0,1-1 0 0 0,0 1-1 0 0,0 0 1 0 0,0 0-1 0 0,1-1 1 0 0,-1 1 0 0 0,2-1-1 0 0,-1 1 1 0 0,0-1-1 0 0,1 0 1 0 0,0 0 0 0 0,0 0-1 0 0,1 0 1 0 0,-1 0 0 0 0,1-1-1 0 0,0 0 1 0 0,0 1-1 0 0,1-2 1 0 0,-1 1 0 0 0,1 0-1 0 0,0-1 1 0 0,0 0 0 0 0,0 0-1 0 0,2 1-3 0 0,15 2 105 0 0,1-1 1 0 0,-1-1-1 0 0,1-1 0 0 0,0 0 0 0 0,0-2 0 0 0,0-1 0 0 0,0-1 1 0 0,12-2-106 0 0,0-3 193 0 0,0-1 1 0 0,-1-1 0 0 0,1-3 0 0 0,-2 0-1 0 0,1-3 1 0 0,1-2-194 0 0,2 1 134 0 0,-17 7-71 0 0,0-1 0 0 0,-1-1 1 0 0,0-1-1 0 0,0-1 0 0 0,-1 0 0 0 0,0-1 0 0 0,-1-1 0 0 0,-1-1 1 0 0,-1 0-1 0 0,0-1 0 0 0,0-1 0 0 0,-2 0 0 0 0,0-1 0 0 0,-1-1 1 0 0,-1 1-1 0 0,4-11-63 0 0,-7 10 36 0 0,-1 1 1 0 0,-1-1 0 0 0,-1 0-1 0 0,0-1 1 0 0,-2 1-1 0 0,0-1 1 0 0,-1 0 0 0 0,-1 0-1 0 0,-1-11-36 0 0,-1 29-5 0 0,0 0 0 0 0,-1 0-1 0 0,1 0 1 0 0,-1 0-1 0 0,0 0 1 0 0,1 0 0 0 0,-1 0-1 0 0,0 1 1 0 0,0-1 0 0 0,0 1-1 0 0,0-1 1 0 0,0 1-1 0 0,-1 0 1 0 0,1 0 0 0 0,0 0-1 0 0,-1 0 1 0 0,1 0 0 0 0,-1 0-1 0 0,1 1 1 0 0,-1-1 0 0 0,1 1-1 0 0,-1-1 1 0 0,1 1-1 0 0,-1 0 1 0 0,1 0 0 0 0,-1 0-1 0 0,1 1 1 0 0,-1-1 0 0 0,1 1-1 0 0,-1-1 1 0 0,1 1 0 0 0,-1 0-1 0 0,1 0 1 0 0,0 0-1 0 0,-1 0 1 0 0,1 0 0 0 0,0 1-1 0 0,0-1 1 0 0,0 0 0 0 0,0 1-1 0 0,0 0 1 0 0,0 0 0 0 0,0 0 5 0 0,-6 3-10 0 0,0 0 0 0 0,1 1 1 0 0,-1 0-1 0 0,1 0 1 0 0,1 0-1 0 0,-1 1 0 0 0,1 0 1 0 0,0 0-1 0 0,1 1 1 0 0,0-1-1 0 0,0 1 0 0 0,1 1 1 0 0,0-1-1 0 0,0 0 1 0 0,1 1-1 0 0,0 0 0 0 0,0 0 1 0 0,1 0-1 0 0,0 0 0 0 0,0 4 10 0 0,4-9 1 0 0,0-1-1 0 0,0 1 1 0 0,0-1-1 0 0,0 0 1 0 0,1 1-1 0 0,-1-1 0 0 0,1 0 1 0 0,0 0-1 0 0,0-1 1 0 0,0 1-1 0 0,0-1 1 0 0,1 1-1 0 0,-1-1 0 0 0,1 0 1 0 0,-1 0-1 0 0,1-1 1 0 0,0 1-1 0 0,-1-1 1 0 0,1 1-1 0 0,0-1 0 0 0,0-1 1 0 0,0 1-1 0 0,0 0 1 0 0,0-1-1 0 0,3 0 0 0 0,60 12 94 0 0,-50-10-53 0 0,-1 0-1 0 0,1 1 1 0 0,0 0 0 0 0,-1 2 0 0 0,0 0 0 0 0,0 0 0 0 0,0 2-1 0 0,-1 0 1 0 0,0 1 0 0 0,0 0 0 0 0,0 2-41 0 0,-8-1 89 0 0,-1-1-1 0 0,0 1 1 0 0,0 1 0 0 0,-1-1 0 0 0,-1 1-1 0 0,1 0 1 0 0,-2 0 0 0 0,1 0 0 0 0,-1 1-1 0 0,-1-1 1 0 0,0 1 0 0 0,0-1-1 0 0,-1 1 1 0 0,0 0 0 0 0,-1 0 0 0 0,-1 0-1 0 0,1-1 1 0 0,-2 1 0 0 0,1 0 0 0 0,-2 2-89 0 0,0 44 205 0 0,3-57-246 0 0,8 25-1500 0 0,6-23-9222 0 0,-9-2-1730 0 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8:01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7642 0 0,'0'0'1704'0'0,"0"0"-424"0"0,0 0-544 0 0,0 0-39 0 0,0 0 127 0 0,0 0 128 0 0,0 0 0 0 0,0 0-152 0 0,0 0-264 0 0,0 0-280 0 0,0 0-231 0 0,0 0-234 0 0,0-8-215 0 0,0 12-120 0 0,4 0-240 0 0,0 3-1280 0 0,-1-7-8923 0 0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8:06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0,'0'0'1094'0'0,"0"0"198"0"0,0 0 108 0 0,0 0-29 0 0,0 0-112 0 0,0 0-149 0 0,0 0-152 0 0,0 0-99 0 0,0 0-99 0 0,0 0-69 0 0,6 0 3525 0 0,-4 53-2449 0 0,-1-52-1653 0 0,0-1 1 0 0,0 1-1 0 0,-1 0 1 0 0,1-1-1 0 0,0 1 1 0 0,0-1-1 0 0,0 1 0 0 0,0-1 1 0 0,0 0-1 0 0,1 1 1 0 0,-1-1-1 0 0,0 0 1 0 0,0 0-1 0 0,0 0 1 0 0,0 0-1 0 0,0 0 0 0 0,0 0 1 0 0,0 0-1 0 0,0 0 1 0 0,0 0-1 0 0,1 0 1 0 0,-1 0-1 0 0,0-1 1 0 0,0 1-1 0 0,0-1 0 0 0,0 1 1 0 0,0 0-1 0 0,0-1 1 0 0,0 0-1 0 0,0 1 1 0 0,-1-1-1 0 0,1 0 1 0 0,0 1-1 0 0,0-1 0 0 0,0 0 1 0 0,-1 0-1 0 0,1 0 1 0 0,0 0-1 0 0,-1 1 1 0 0,1-1-1 0 0,-1 0 1 0 0,1 0-1 0 0,0-1-114 0 0,-1 1 51 0 0,1 1 1 0 0,-1-1-1 0 0,1 1 0 0 0,-1-1 1 0 0,1 0-1 0 0,-1 1 0 0 0,0-1 1 0 0,1 1-1 0 0,-1-1 0 0 0,0 0 1 0 0,0 1-1 0 0,1-1 0 0 0,-1 0 1 0 0,0 0-1 0 0,0 1 0 0 0,0-1 1 0 0,0 0-1 0 0,0 1 0 0 0,0-1 1 0 0,0 0-1 0 0,0 0 0 0 0,0 1 1 0 0,0-1-1 0 0,0 0 0 0 0,-1 1 1 0 0,1-1-1 0 0,0 0 0 0 0,0 1 1 0 0,-1-1-1 0 0,1 0 0 0 0,0 1 1 0 0,-1-1-1 0 0,1 1 0 0 0,-1-1 1 0 0,1 0-1 0 0,-1 1 0 0 0,1-1 1 0 0,-1 1-1 0 0,1 0 0 0 0,-1-1 1 0 0,1 1-1 0 0,-1-1 0 0 0,0 1 1 0 0,1 0-1 0 0,-1-1 0 0 0,0 1 1 0 0,1 0-1 0 0,-1 0 0 0 0,0-1 0 0 0,1 1 1 0 0,-1 0-1 0 0,0 0 0 0 0,1 0 1 0 0,-1 0-1 0 0,0 0-51 0 0,-30 28-9 0 0,31-23-228 0 0,0-5 86 0 0,0 0-248 0 0,0-8-9643 0 0,0 8-1777 0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8:15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1369 34 0 0 0,'0'0'331'0'0,"0"0"785"0"0,0 0 232 0 0,0-3 69 0 0,-1-2-940 0 0,0-12 6178 0 0,0 8 38 0 0,2 20-3125 0 0,40 143-1960 0 0,-10 141 155 0 0,-25-197-1458 0 0,18 402 796 0 0,-13-199-508 0 0,5-55-235 0 0,2-29-61 0 0,-8-138-203 0 0,-3 0 0 0 0,-4 1 0 0 0,-4 11-94 0 0,0-40 22 0 0,9 189 107 0 0,-4 125 27 0 0,-33-218-6 0 0,20 58-56 0 0,-15-136-12 0 0,13-35-90 0 0,11-33 0 0 0,0-12-4704 0 0,0 6-272 0 0,0 1-7040 0 0</inkml:trace>
  <inkml:trace contextRef="#ctx0" brushRef="#br0" timeOffset="6817.887">1 1748 240 0 0,'0'0'2261'0'0,"0"0"-636"0"0,0 0-303 0 0,0 0 22 0 0,0 0 43 0 0,0 0-7 0 0,0 0-118 0 0,0 0-239 0 0,0 0-230 0 0,0 0-170 0 0,0 0-93 0 0,6-6-41 0 0,21-20-20 0 0,15 17 1444 0 0,104 5 1988 0 0,401-16-1175 0 0,-282 31-2170 0 0,117-23 140 0 0,-78 5-456 0 0,-131 15-169 0 0,46 3 77 0 0,73-15 148 0 0,-37-11-112 0 0,126 15 20 0 0,1-4 108 0 0,-382 4-291 0 0,0 0 15 0 0,0 0 0 0 0,0 0 14 0 0,0 0 20 0 0,0 0 13 0 0,0 0-7 0 0,0 0 0 0 0,0 0-11 0 0,0 0-6 0 0,0 0 2 0 0,0 0-3 0 0,0 0-9 0 0,0 0-25 0 0,0 0-3 0 0,0 0-3 0 0,1 0-2 0 0,0 0 0 0 0,-1 0-4 0 0,0 0-16 0 0,0 0-6 0 0,0 0 1 0 0,0 0 14 0 0,0 0-10 0 0,0 0 10 0 0,0 0-17 0 0,18-3-2 0 0,138-1 583 0 0,-156 4-565 0 0,0 0-12 0 0,0 0-13 0 0,-1 0-6 0 0,-10 0-1206 0 0,-12 0-2785 0 0,8 4-2685 0 0,5-1-5073 0 0</inkml:trace>
  <inkml:trace contextRef="#ctx0" brushRef="#br0" timeOffset="11240.849">1471 1683 0 0 0,'0'0'757'0'0,"0"0"484"0"0,0 0 164 0 0,0 0-30 0 0,6 3 9494 0 0,-3-2-11389 0 0,42-33 2658 0 0,83-55-572 0 0,2-5-952 0 0,-16 10 631 0 0,-23 5-317 0 0,18-12-380 0 0,-27 20-34 0 0,66-27 243 0 0,-46 19-341 0 0,52-39 388 0 0,-95 77-570 0 0,73-57 250 0 0,-46 27-64 0 0,22-16-133 0 0,-49 46-141 0 0,66-41 117 0 0,-79 49-62 0 0,-39 24-54 0 0,-7 6-118 0 0,0 1-3 0 0,0 0-2 0 0,0 0 4 0 0,0 0 17 0 0,0 0 6 0 0,0 0-13 0 0,0 0 2 0 0,14-22 28 0 0,20-21-16 0 0,-33 42-58 0 0,0 1 7 0 0,0 0-13 0 0,0 0-20 0 0,-1 0 36 0 0,0 0 19 0 0,0 0-41 0 0,52-30 13 0 0,-10 3-8 0 0,-179 61 717 0 0,45-26-553 0 0,40-27 335 0 0,52 19-468 0 0,0 0 24 0 0,0 0 16 0 0,0 0 7 0 0,0 0-13 0 0,0 0-7 0 0,0 0-9 0 0,0 0-5 0 0,0 0-27 0 0,0 0 10 0 0,0 0 6 0 0,0 0-12 0 0,0 0-10 0 0,0 0 8 0 0,0 0-17 0 0,0 0 19 0 0,0 0-5 0 0,0 0-21 0 0,0 0 25 0 0,0 0 5 0 0,0 0 3 0 0,0 0-30 0 0,0 0-21 0 0,0 0 20 0 0,0 0 2 0 0,4 15 45 0 0,2-3-25 0 0,-1 1 0 0 0,0-1 1 0 0,-1 1-1 0 0,-1 0 0 0 0,0 0 0 0 0,0 1 0 0 0,-2-1 0 0 0,1 0 1 0 0,-2 1-1 0 0,0-1 0 0 0,0 1 0 0 0,-2 7-6 0 0,2 59 30 0 0,2 35-10 0 0,-2-114-21 0 0,0-1 9 0 0,0 0 8 0 0,0 0-15 0 0,0 0 10 0 0,0 0-4 0 0,0 0-13 0 0,0 0-2 0 0,0 0 4 0 0,1 0 11 0 0,0 0-11 0 0,-1 0 16 0 0,0 0-11 0 0,0 0 7 0 0,0 0-16 0 0,0 0-18 0 0,0 0 10 0 0,0 0 37 0 0,0 0 6 0 0,0 0-3 0 0,0 0-26 0 0,0 0 0 0 0,0 0 15 0 0,44-65 486 0 0,45-55-417 0 0,7-20-100 0 0,-76 73 186 0 0,-20 66-144 0 0,0 1-16 0 0,0 0-7 0 0,0 0 26 0 0,0 0 9 0 0,0 0-15 0 0,0 0-25 0 0,0 0-9 0 0,0 0-1 0 0,0 0 1 0 0,0 0 40 0 0,0 0-43 0 0,0 0-2 0 0,0 0 20 0 0,0 0-42 0 0,0 0 18 0 0,0 0-7 0 0,0 0-16 0 0,0 0-30 0 0,0 0-20 0 0,0 0-57 0 0,0 0-126 0 0,0 0-176 0 0,0-1-136 0 0,-1-2-1667 0 0,0 3-1493 0 0,1 0-6628 0 0</inkml:trace>
  <inkml:trace contextRef="#ctx0" brushRef="#br0" timeOffset="17254.014">1833 750 0 0 0,'-42'0'0'0'0,"15"-7"1411"0"0,24 12 14931 0 0,8 1-17050 0 0,3 0 957 0 0,1-1 1 0 0,-1-1-1 0 0,1 0 1 0 0,0 0-1 0 0,0 0 0 0 0,0-1 1 0 0,0-1-1 0 0,1 1 0 0 0,-1-2 1 0 0,1 1-1 0 0,-1-1 1 0 0,1-1-1 0 0,0 1 0 0 0,6-2-249 0 0,82-7 1298 0 0,-51-19-248 0 0,10-34-306 0 0,-55 59-718 0 0,1-1 0 0 0,-1 0 0 0 0,0 1 1 0 0,0-1-1 0 0,0 0 0 0 0,0 0 0 0 0,-1 0 1 0 0,1 0-1 0 0,-1-1 0 0 0,0 1 0 0 0,0 0 1 0 0,0-1-1 0 0,0 1 0 0 0,-1 0 0 0 0,1-1 1 0 0,-1 1-1 0 0,0-1 0 0 0,0 1 0 0 0,0-1 1 0 0,0 1-1 0 0,-1-1 0 0 0,1 1 0 0 0,-1-1 1 0 0,0 1-1 0 0,0 0 0 0 0,0 0 0 0 0,-1-1 0 0 0,1 1 1 0 0,-1 0-1 0 0,0 0 0 0 0,-1-2-26 0 0,-1 0-21 0 0,1 1-1 0 0,0 0 1 0 0,-1 1-1 0 0,0-1 1 0 0,0 0-1 0 0,0 1 1 0 0,-1 0-1 0 0,1 0 1 0 0,-1 1-1 0 0,1-1 1 0 0,-1 1-1 0 0,0 0 1 0 0,0 0-1 0 0,0 0 1 0 0,0 1-1 0 0,0 0 1 0 0,-1 0-1 0 0,1 0 1 0 0,0 1-1 0 0,-1-1 1 0 0,1 1-1 0 0,0 1 1 0 0,0-1-1 0 0,-1 1 1 0 0,1 0-1 0 0,0 0 1 0 0,0 0-1 0 0,0 1 1 0 0,0-1-1 0 0,0 1 1 0 0,0 1-1 0 0,0-1 22 0 0,0 0 0 0 0,0 1 1 0 0,1-1-1 0 0,-1 1 0 0 0,0 0 0 0 0,1 1 1 0 0,0-1-1 0 0,0 1 0 0 0,0-1 1 0 0,0 1-1 0 0,1 0 0 0 0,-1 1 0 0 0,1-1 1 0 0,0 1-1 0 0,0-1 0 0 0,1 1 1 0 0,0 0-1 0 0,-1 0 0 0 0,2 0 0 0 0,-2 4 0 0 0,-2 12 53 0 0,0 1 0 0 0,2 0-1 0 0,1-1 1 0 0,1 1-1 0 0,0 0 1 0 0,2 1-1 0 0,0-2 1 0 0,5 21-53 0 0,0 98 713 0 0,-8-129-637 0 0,-2 0 1 0 0,1 0-1 0 0,-2 0 0 0 0,1-1 0 0 0,-2 1 1 0 0,1-1-1 0 0,-1 0 0 0 0,-1-1 1 0 0,-7 9-77 0 0,10-12 25 0 0,1-1-13 0 0,1-1 1 0 0,-1 1-1 0 0,-1-1 0 0 0,1 0 0 0 0,-1 0 0 0 0,0 0 1 0 0,1-1-1 0 0,-2 0 0 0 0,1 1 0 0 0,0-1 0 0 0,-1-1 1 0 0,1 1-1 0 0,-1 0 0 0 0,0-1 0 0 0,0 0 1 0 0,0 0-1 0 0,0-1 0 0 0,0 0 0 0 0,-4 1-12 0 0,-2 0 60 0 0,4-15-3294 0 0,7-2-3298 0 0,0 11-3797 0 0</inkml:trace>
  <inkml:trace contextRef="#ctx0" brushRef="#br0" timeOffset="18210.722">1677 400 2713 0 0,'0'0'2471'0'0,"0"0"-587"0"0,0 0-258 0 0,0 0 62 0 0,0 0-11 0 0,0 0-4 0 0,0 0-127 0 0,0 0-238 0 0,0 0-217 0 0,0 0-213 0 0,0 0-160 0 0,0 0-108 0 0,0 0-65 0 0,-2-2-47 0 0,1 2-460 0 0,1-1 1 0 0,0 1-1 0 0,-1-1 0 0 0,1 1 1 0 0,0 0-1 0 0,-1-1 0 0 0,1 1 1 0 0,0-1-1 0 0,-1 1 0 0 0,1-1 1 0 0,0 1-1 0 0,0-1 0 0 0,0 1 1 0 0,0-1-1 0 0,-1 1 0 0 0,1-1 1 0 0,0 1-1 0 0,0-1 0 0 0,0 1 1 0 0,0-1-1 0 0,0 1 1 0 0,0-1-1 0 0,0 1 0 0 0,0-1 1 0 0,1 1-1 0 0,-1-1 0 0 0,0 1 1 0 0,0-1-1 0 0,0 1 0 0 0,0-1 1 0 0,1 1-1 0 0,-1-1 0 0 0,0 1 1 0 0,1-1-1 0 0,-1 1 0 0 0,0-1 1 0 0,1 1-1 0 0,-1 0 0 0 0,0-1 1 0 0,1 1-1 0 0,-1 0 1 0 0,1-1-1 0 0,-1 1 0 0 0,1 0 1 0 0,-1 0-1 0 0,0-1 0 0 0,1 1 1 0 0,-1 0-1 0 0,1 0 0 0 0,-1 0 1 0 0,1 0-1 0 0,0 0 0 0 0,-1-1 1 0 0,1 1-1 0 0,-1 0 0 0 0,1 0 1 0 0,-1 0-1 0 0,1 0 0 0 0,-1 1 1 0 0,1-1-1 0 0,-1 0 1 0 0,1 0-1 0 0,-1 0 0 0 0,1 0 1 0 0,-1 0-1 0 0,1 1 0 0 0,-1-1 1 0 0,1 0-39 0 0,3-1-46 0 0,76-23 1159 0 0,1 11-277 0 0,1 4-1 0 0,75 1-835 0 0,-170 8 2029 0 0,-75-54-1836 0 0,12-8-61 0 0,6-33-2492 0 0,68 93-294 0 0,-2-1-5053 0 0,1-1-5005 0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90 15403 0 0,'0'0'1246'0'0,"0"0"-405"0"0,0 0 6 0 0,0 0 104 0 0,0 0-21 0 0,0 0-166 0 0,0 0-272 0 0,0 0-185 0 0,0 0-123 0 0,0 0-26 0 0,0 0-16 0 0,0 0-52 0 0,-7 18-18 0 0,-43 118 38 0 0,46-129-111 0 0,1 1-1 0 0,1 0 1 0 0,-1 0 0 0 0,1 0 0 0 0,0 0 0 0 0,1 0-1 0 0,0 0 1 0 0,1 0 0 0 0,-1 1 0 0 0,1-1-1 0 0,1 0 1 0 0,0 1 0 0 0,0-1 0 0 0,1 0 0 0 0,-1 0-1 0 0,2 0 1 0 0,-1 0 0 0 0,1 0 0 0 0,1-1 0 0 0,-1 1-1 0 0,1-1 1 0 0,0 0 0 0 0,1 0 0 0 0,0 0-1 0 0,0-1 1 0 0,0 0 0 0 0,1 0 0 0 0,0 0 0 0 0,0 0-1 0 0,1-1 1 0 0,-1 0 0 0 0,1-1 0 0 0,3 2 1 0 0,-3-1 116 0 0,0-1 1 0 0,1 0-1 0 0,0-1 1 0 0,0 0-1 0 0,0 0 1 0 0,0-1-1 0 0,0 0 1 0 0,0 0-1 0 0,1-1 1 0 0,-1 0-1 0 0,1 0 1 0 0,-1-1 0 0 0,0 0-1 0 0,1-1 1 0 0,-1 0-1 0 0,1 0 1 0 0,-1 0-1 0 0,0-1 1 0 0,0-1-1 0 0,0 1 1 0 0,0-2-1 0 0,0 1 1 0 0,0-1-1 0 0,-1 0 1 0 0,0 0-1 0 0,1-1 1 0 0,-2 0-1 0 0,1 0 1 0 0,-1-1-1 0 0,1 1 1 0 0,-2-2-1 0 0,1 1 1 0 0,-1 0-1 0 0,0-1 1 0 0,0 0-1 0 0,0-1 1 0 0,-1 1-1 0 0,2-5-116 0 0,-3 1 31 0 0,-1 1 0 0 0,1-1-1 0 0,-1 1 1 0 0,-1-1 0 0 0,0 0-1 0 0,-1 0 1 0 0,0 1-1 0 0,-1-1 1 0 0,0 0 0 0 0,0 0-1 0 0,-1 1 1 0 0,0-1 0 0 0,-1 1-1 0 0,-1-1 1 0 0,1 1-1 0 0,-2 0 1 0 0,1 1 0 0 0,-1-1-1 0 0,-1 1 1 0 0,0 0 0 0 0,0 0-1 0 0,-1 0 1 0 0,0 1-1 0 0,0 0 1 0 0,-1 1 0 0 0,0-1-1 0 0,0 1 1 0 0,-7-3-31 0 0,9 5-110 0 0,-1 1 1 0 0,0 1-1 0 0,0-1 1 0 0,0 1-1 0 0,0 0 1 0 0,-1 1-1 0 0,1 0 0 0 0,-1 0 1 0 0,1 0-1 0 0,-1 1 1 0 0,0 0-1 0 0,1 1 1 0 0,-1 0-1 0 0,0 0 1 0 0,0 1-1 0 0,0-1 1 0 0,1 2-1 0 0,-6 0 110 0 0,-41 30-8993 0 0,44-19-2967 0 0</inkml:trace>
  <inkml:trace contextRef="#ctx0" brushRef="#br0" timeOffset="519.538">572 405 2128 0 0,'0'0'2366'0'0,"0"0"-612"0"0,0 0 164 0 0,0 0 288 0 0,0 0 57 0 0,0 0-188 0 0,0 0-356 0 0,0 0-284 0 0,0 0-183 0 0,0 0-152 0 0,0 0-159 0 0,0 0-141 0 0,0 0-99 0 0,1-1-67 0 0,171-209 3455 0 0,-125 156-3996 0 0,-32 36-260 0 0,-13 32-432 0 0,-31 113 406 0 0,29-122 204 0 0,0 0 1 0 0,0 0-1 0 0,1-1 1 0 0,0 1-1 0 0,0 0 1 0 0,0 0-1 0 0,1-1 1 0 0,-1 1-1 0 0,1-1 1 0 0,0 1-1 0 0,1-1 1 0 0,-1 0-1 0 0,1 0 1 0 0,0 0-1 0 0,0 0 0 0 0,0 0 1 0 0,0-1-1 0 0,1 1 1 0 0,-1-1-1 0 0,1 0 1 0 0,0 0-1 0 0,0 0 1 0 0,0 0-1 0 0,0-1 1 0 0,1 0-1 0 0,-1 0 1 0 0,0 0-1 0 0,1 0 1 0 0,0-1-1 0 0,-1 0 1 0 0,1 1-1 0 0,0-2 0 0 0,0 1 1 0 0,0-1-1 0 0,0 1 1 0 0,-1-1-1 0 0,1-1 1 0 0,0 1-1 0 0,0-1 1 0 0,1 0-12 0 0,2-1 91 0 0,-1-1 0 0 0,0 0 1 0 0,0 0-1 0 0,0-1 0 0 0,0 1 0 0 0,-1-1 1 0 0,1-1-1 0 0,-1 0 0 0 0,0 1 0 0 0,0-2 1 0 0,-1 1-1 0 0,1-1 0 0 0,-1 0 1 0 0,0 0-1 0 0,-1 0 0 0 0,4-7-91 0 0,1-3-5 0 0,0-1-1 0 0,-1 0 1 0 0,-1 0-1 0 0,-1 0 1 0 0,0-1-1 0 0,-1 0 1 0 0,-1 0 0 0 0,-1 0-1 0 0,0-1 1 0 0,-2 1-1 0 0,0-1 1 0 0,-1 0-1 0 0,-1-1 6 0 0,-12-5-2291 0 0,2 16-3402 0 0,3 5-6660 0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4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68 817 21461 0 0,'0'0'864'0'0,"0"0"-632"0"0,0 0-72 0 0,0 0 144 0 0,0 0 96 0 0,0 0 48 0 0,0 0-160 0 0,0 0-136 0 0,0 0-96 0 0,0 0-120 0 0,0 0 32 0 0,0 0-72 0 0,0 0-112 0 0,-25 143-248 0 0,25-135-560 0 0,0-4-1953 0 0,0-1-9986 0 0</inkml:trace>
  <inkml:trace contextRef="#ctx0" brushRef="#br0" timeOffset="262.35">1 355 17708 0 0,'0'0'4313'0'0,"0"0"-3433"0"0,0 0-352 0 0,0 0-128 0 0,0 0-72 0 0,0 0-64 0 0,0 0-144 0 0,0 0-136 0 0,0 0-160 0 0,0 0-184 0 0,0 0-288 0 0,0 0-360 0 0,0 0-841 0 0,0 0-3088 0 0,17-173-7721 0 0</inkml:trace>
  <inkml:trace contextRef="#ctx0" brushRef="#br0" timeOffset="573.964">509 4 12371 0 0,'0'0'3366'0'0,"0"0"-1415"0"0,0 0-718 0 0,0 0-160 0 0,0 0-5 0 0,0 0-47 0 0,0 0-147 0 0,0 0-219 0 0,0 0-191 0 0,0 0-113 0 0,0 0-63 0 0,0 0-30 0 0,6-3 408 0 0,-3 615 1608 0 0,-13-284-2202 0 0,9-320 74 0 0,0 11-803 0 0,-7-27-1217 0 0,3-19-1446 0 0,4 17-189 0 0,1 1-3578 0 0,0 1-4245 0 0</inkml:trace>
  <inkml:trace contextRef="#ctx0" brushRef="#br0" timeOffset="840.453">193 671 12819 0 0,'0'0'3516'0'0,"0"0"-1618"0"0,0 0-651 0 0,0 0-60 0 0,0 0-52 0 0,0 0-127 0 0,0 0-241 0 0,0 0-270 0 0,0 0-131 0 0,0 0-30 0 0,0 0 52 0 0,0 0 71 0 0,0 0 14 0 0,23-1-26 0 0,125-2 294 0 0,153-28 445 0 0,-256 24-841 0 0,-9 1-1525 0 0,-11 4-5177 0 0,-25 2-3991 0 0</inkml:trace>
  <inkml:trace contextRef="#ctx0" brushRef="#br0" timeOffset="1103.258">989 717 15747 0 0,'0'0'907'0'0,"0"0"-343"0"0,0 0-60 0 0,0 0 138 0 0,0 0 94 0 0,0 0-4 0 0,0 0-109 0 0,0 0-156 0 0,0 0-122 0 0,0 0-90 0 0,0 0-34 0 0,0 0-33 0 0,0 0-44 0 0,6 34-21 0 0,16 104-35 0 0,-15-63-401 0 0,-7-75 267 0 0,-1 3-909 0 0,-2-2-4742 0 0,1-1-5145 0 0</inkml:trace>
  <inkml:trace contextRef="#ctx0" brushRef="#br0" timeOffset="1360.496">997 374 5097 0 0,'0'0'6650'0'0,"0"0"-5074"0"0,0 0-656 0 0,0 0-272 0 0,0 0-248 0 0,0 0-216 0 0,0 0-288 0 0,0 0-344 0 0,0 0-696 0 0,0 0-2041 0 0,0 0-7409 0 0</inkml:trace>
  <inkml:trace contextRef="#ctx0" brushRef="#br0" timeOffset="2843.261">976 355 4105 0 0,'0'0'2779'0'0,"0"0"-384"0"0,0 0-134 0 0,0 0-47 0 0,0 0-219 0 0,0 0-324 0 0,0 0-358 0 0,0 0-282 0 0,0 0-207 0 0,0 0-175 0 0,0 0-117 0 0,0 0-110 0 0,0 0-90 0 0,-10 1 406 0 0,42-6 792 0 0,-24 3-864 0 0,-16 4 624 0 0,-37 10-898 0 0,44-12-373 0 0,-2 0-588 0 0,-6 0-1945 0 0,6 0-3494 0 0,3 0-5458 0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2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47 192 7618 0 0,'0'0'2558'0'0,"0"0"-571"0"0,0 0-587 0 0,0 0-180 0 0,0 0 80 0 0,0 0-33 0 0,0 0-173 0 0,0 0-278 0 0,0 0-313 0 0,0 0-244 0 0,0 0-137 0 0,0 0-34 0 0,0 0 34 0 0,4 8 103 0 0,42 119 1041 0 0,-33-43-953 0 0,-4 1 0 0 0,-3 1 1 0 0,-4-1-1 0 0,-4 3-313 0 0,3-77 57 0 0,-1 1-1 0 0,-1-1 0 0 0,0 1 0 0 0,-1-1 1 0 0,0 1-1 0 0,-1-1 0 0 0,0 0 0 0 0,-1 0 0 0 0,0 0 1 0 0,-1-1-1 0 0,0 1 0 0 0,0-1 0 0 0,-1 0 1 0 0,0 0-1 0 0,-1-1 0 0 0,0 0 0 0 0,-2 1-56 0 0,9-10 31 0 0,-1 1 0 0 0,0 0-1 0 0,0-1 1 0 0,1 1-1 0 0,-1 0 1 0 0,0-1 0 0 0,0 1-1 0 0,0-1 1 0 0,0 1 0 0 0,0-1-1 0 0,0 1 1 0 0,0-1-1 0 0,0 0 1 0 0,0 1 0 0 0,0-1-1 0 0,0 0 1 0 0,0 0-1 0 0,0 0 1 0 0,0 0 0 0 0,0 0-1 0 0,0 0 1 0 0,0 0-1 0 0,0 0 1 0 0,0 0 0 0 0,0-1-1 0 0,0 1 1 0 0,0 0-1 0 0,0-1 1 0 0,0 1 0 0 0,0 0-1 0 0,0-1 1 0 0,0 0-1 0 0,0 1 1 0 0,0-1 0 0 0,1 1-1 0 0,-1-1 1 0 0,0 0-1 0 0,0 0 1 0 0,1 1 0 0 0,-1-1-1 0 0,0 0 1 0 0,1 0-1 0 0,-1 0 1 0 0,1 0 0 0 0,-1 0-1 0 0,1 0 1 0 0,0 1-1 0 0,-1-1 1 0 0,1 0 0 0 0,0-1-31 0 0,-13-57 344 0 0,12 51-306 0 0,1-25-17 0 0,1 1 0 0 0,1-1 1 0 0,2 1-1 0 0,1-1 0 0 0,1 1 0 0 0,2 1 0 0 0,2-1 1 0 0,0 1-1 0 0,2 1 0 0 0,2 0 0 0 0,0 1 1 0 0,3 0-22 0 0,2-9 1 0 0,1 1 1 0 0,3 1-1 0 0,0 0 0 0 0,3 2 1 0 0,1 1-1 0 0,1 2 1 0 0,1 0-1 0 0,2 2 1 0 0,1 1-1 0 0,2 2 1 0 0,31-19-2 0 0,20 10 10 0 0,-82 35-8 0 0,0-1 1 0 0,-1 1 0 0 0,1-1-1 0 0,0 1 1 0 0,0 0 0 0 0,-1 0-1 0 0,1 0 1 0 0,0 0 0 0 0,0 1-1 0 0,-1-1 1 0 0,1 1-1 0 0,0 0 1 0 0,-1-1 0 0 0,1 1-1 0 0,0 0 1 0 0,-1 1 0 0 0,1-1-1 0 0,-1 0 1 0 0,0 1 0 0 0,1-1-1 0 0,-1 1 1 0 0,0 0-1 0 0,0 0 1 0 0,0 0 0 0 0,0 0-1 0 0,-1 0 1 0 0,1 0 0 0 0,0 0-1 0 0,-1 1 1 0 0,1-1 0 0 0,0 2-3 0 0,2 11 31 0 0,0 0 1 0 0,-1-1 0 0 0,-1 1 0 0 0,0 0-1 0 0,-1 1 1 0 0,0-1 0 0 0,-2 0 0 0 0,0 0-1 0 0,0 0 1 0 0,-1 0 0 0 0,-1 0 0 0 0,-1 0-1 0 0,0-1 1 0 0,-1 1 0 0 0,0-1 0 0 0,-4 5-32 0 0,-5 10 84 0 0,-1-1 1 0 0,-2 0-1 0 0,0 0 1 0 0,-2-2-1 0 0,-20 21-84 0 0,-74 48 186 0 0,108-92-224 0 0,0 1 1 0 0,1-1-1 0 0,-1 0 0 0 0,-1-1 1 0 0,1 1-1 0 0,0-1 0 0 0,0 0 1 0 0,-1 0-1 0 0,0-1 0 0 0,1 0 1 0 0,-1 0-1 0 0,0 0 1 0 0,1-1-1 0 0,-1 1 0 0 0,0-1 1 0 0,0-1-1 0 0,1 1 0 0 0,-1-1 1 0 0,0 0-1 0 0,1 0 0 0 0,-1-1 1 0 0,1 1-1 0 0,-1-1 0 0 0,1-1 1 0 0,0 1-1 0 0,0-1 0 0 0,0 0 1 0 0,0 0-1 0 0,0 0 1 0 0,1-1-1 0 0,-4-2 38 0 0,4-44-3072 0 0,16 20-4452 0 0,-3 17-3870 0 0</inkml:trace>
  <inkml:trace contextRef="#ctx0" brushRef="#br0" timeOffset="377.594">970 177 11186 0 0,'0'0'3865'0'0,"0"0"-2059"0"0,0 0-795 0 0,0 0-72 0 0,0 0-3 0 0,0 0-72 0 0,0 0-128 0 0,0 0-157 0 0,0 0-120 0 0,0 0-98 0 0,0 0-85 0 0,0 0-66 0 0,0 0-57 0 0,-26 15-45 0 0,-79 50-29 0 0,103-64-77 0 0,0 0 0 0 0,0 0 1 0 0,0 0-1 0 0,0 0 0 0 0,0 0 1 0 0,1 0-1 0 0,-1 0 0 0 0,0 1 0 0 0,1-1 1 0 0,-1 1-1 0 0,1-1 0 0 0,-1 1 1 0 0,1-1-1 0 0,0 1 0 0 0,0 0 1 0 0,0 0-1 0 0,0 0 0 0 0,0 0 0 0 0,0-1 1 0 0,0 1-1 0 0,1 0 0 0 0,-1 0 1 0 0,1 1-1 0 0,-1-1 0 0 0,1 0 1 0 0,0 0-1 0 0,0 1-2 0 0,0 6 7 0 0,-2-2-4 0 0,1-1 0 0 0,0 1-1 0 0,1 0 1 0 0,-1 0 0 0 0,1-1-1 0 0,0 1 1 0 0,1 0 0 0 0,0 0 0 0 0,0-1-1 0 0,0 1 1 0 0,1 0 0 0 0,0-1-1 0 0,0 1 1 0 0,1-1 0 0 0,0 0 0 0 0,0 0-1 0 0,0 0 1 0 0,1 0 0 0 0,0-1 0 0 0,0 1-1 0 0,0-1 1 0 0,1 0 0 0 0,4 4-3 0 0,1-4 69 0 0,0 1 1 0 0,1-2 0 0 0,0 1-1 0 0,0-1 1 0 0,1-1 0 0 0,-1 0-1 0 0,1-1 1 0 0,-1 0-1 0 0,1 0 1 0 0,0-2 0 0 0,-1 1-1 0 0,1-1 1 0 0,0-1 0 0 0,8-1-70 0 0,-9 0 81 0 0,-1 0-1 0 0,1 0 1 0 0,-1-1 0 0 0,0-1 0 0 0,0 0 0 0 0,0 0 0 0 0,0 0 0 0 0,-1-2 0 0 0,1 1 0 0 0,-1-1 0 0 0,0 0 0 0 0,-1-1 0 0 0,0 0 0 0 0,0 0 0 0 0,0-1-1 0 0,-1 0 1 0 0,0 0 0 0 0,-1-1 0 0 0,0 0 0 0 0,0 0 0 0 0,-1 0 0 0 0,0-1 0 0 0,-1 0 0 0 0,0 0 0 0 0,0 0 0 0 0,-1 0 0 0 0,0-1 0 0 0,-1 1-1 0 0,0-1 1 0 0,-1 0 0 0 0,0 0 0 0 0,-1 1 0 0 0,0-1 0 0 0,-1 0 0 0 0,0 0 0 0 0,0 1 0 0 0,-1-1 0 0 0,-1 1 0 0 0,0-1 0 0 0,0 1 0 0 0,-1 0 0 0 0,0 0-1 0 0,-1 0 1 0 0,-1-1-81 0 0,1 2-44 0 0,-1-1-1 0 0,0 1 1 0 0,-1 1-1 0 0,0-1 1 0 0,0 1-1 0 0,0 1 1 0 0,-1-1-1 0 0,-1 1 1 0 0,1 1-1 0 0,-1-1 1 0 0,0 1-1 0 0,-1 1 1 0 0,1 0-1 0 0,-1 0 1 0 0,0 1-1 0 0,0 0 1 0 0,0 1-1 0 0,-1 0 1 0 0,1 0-1 0 0,-1 2 1 0 0,0-1-1 0 0,0 1 1 0 0,1 0-1 0 0,-1 1 1 0 0,0 1-1 0 0,0 0 0 0 0,0 0 1 0 0,1 1-1 0 0,-6 1 45 0 0,-65 60-2555 0 0,60-36-1449 0 0,4 0-4578 0 0,8-10-3221 0 0</inkml:trace>
  <inkml:trace contextRef="#ctx0" brushRef="#br0" timeOffset="943.548">1717 80 12179 0 0,'0'0'1816'0'0,"0"0"-296"0"0,0 0-81 0 0,0 0 67 0 0,0 0-80 0 0,0 0-217 0 0,0 0-261 0 0,0 0-237 0 0,0 0-164 0 0,0 0-106 0 0,0 0-79 0 0,0 0-46 0 0,0 0-43 0 0,-5-2-13 0 0,3 1-221 0 0,0 1 0 0 0,0-1 1 0 0,0 0-1 0 0,0 1 0 0 0,0 0 0 0 0,0-1 0 0 0,0 1 0 0 0,0 0 0 0 0,0 0 0 0 0,0 0 0 0 0,0 0 0 0 0,0 0 0 0 0,0 0 0 0 0,0 1 0 0 0,1-1 0 0 0,-1 1 0 0 0,0-1 0 0 0,0 1 1 0 0,0 0-1 0 0,0-1 0 0 0,0 1 0 0 0,1 0 0 0 0,-1 1 0 0 0,-1-1-39 0 0,-81 47 867 0 0,-14 5-606 0 0,98-52-267 0 0,0 0 1 0 0,0 0-1 0 0,0 0 0 0 0,0 0 0 0 0,0 1 1 0 0,1-1-1 0 0,-1 0 0 0 0,0 0 0 0 0,1 0 1 0 0,-1 0-1 0 0,1 0 0 0 0,-1 0 1 0 0,1 0-1 0 0,-1 0 0 0 0,1 0 0 0 0,0 0 1 0 0,0 0-1 0 0,-1 0 0 0 0,1-1 0 0 0,0 1 1 0 0,0 0-1 0 0,0 0 0 0 0,0-1 0 0 0,0 1 1 0 0,0 0-1 0 0,0-1 0 0 0,0 1 1 0 0,0-1-1 0 0,0 0 0 0 0,0 1 0 0 0,0-1 1 0 0,0 0-1 0 0,1 0 0 0 0,-1 1 0 0 0,0-1 1 0 0,0 0-1 0 0,0 0 0 0 0,0 0 0 0 0,1-1 1 0 0,-1 1 5 0 0,144 58 112 0 0,-141-57-106 0 0,0 0 0 0 0,0 1 1 0 0,0 0-1 0 0,-1-1 0 0 0,1 1 1 0 0,0 0-1 0 0,-1 1 0 0 0,1-1 1 0 0,-1 1-1 0 0,0-1 1 0 0,0 1-1 0 0,0 0 0 0 0,0 0 1 0 0,-1 1-1 0 0,1-1 0 0 0,-1 0 1 0 0,0 1-1 0 0,0-1 0 0 0,0 1 1 0 0,0 0-1 0 0,-1 0 0 0 0,1 0 1 0 0,-1 0-1 0 0,0 0 0 0 0,0 0 1 0 0,0 0-1 0 0,-1 0 0 0 0,0 0 1 0 0,0 0-1 0 0,0 1 0 0 0,0-1 1 0 0,0 0-1 0 0,-1 0 0 0 0,0 0 1 0 0,0 0-1 0 0,0 0 0 0 0,-1 3-6 0 0,-9 7 37 0 0,1 0 0 0 0,-2-1-1 0 0,0-1 1 0 0,-1 0-1 0 0,0 0 1 0 0,-1-1 0 0 0,0-1-1 0 0,0-1 1 0 0,-6 3-37 0 0,-4 4 15 0 0,0-1 0 0 0,-2-1 0 0 0,0-1 0 0 0,0-1 0 0 0,-1-1 1 0 0,-8 0-16 0 0,35-11-13 0 0,1 0 0 0 0,-1 0 0 0 0,0 0 0 0 0,1 0 0 0 0,-1 0 0 0 0,0-1 0 0 0,1 1 0 0 0,-1 0 1 0 0,0 0-1 0 0,0 0 0 0 0,1-1 0 0 0,-1 1 0 0 0,0 0 0 0 0,0 0 0 0 0,1-1 0 0 0,-1 1 0 0 0,0 0 1 0 0,0-1-1 0 0,0 1 0 0 0,0 0 0 0 0,1-1 0 0 0,-1 1 0 0 0,0 0 0 0 0,0-1 0 0 0,0 1 1 0 0,0 0-1 0 0,0-1 0 0 0,0 1 0 0 0,0 0 0 0 0,0-1 0 0 0,0 1 0 0 0,0-1 0 0 0,0 1 0 0 0,0 0 1 0 0,0-1-1 0 0,0 1 0 0 0,-1 0 0 0 0,1-1 0 0 0,0 1 0 0 0,0 0 0 0 0,0 0 0 0 0,0-1 0 0 0,-1 1 1 0 0,1 0-1 0 0,0-1 0 0 0,0 1 0 0 0,0 0 0 0 0,-1 0 0 0 0,1-1 0 0 0,0 1 0 0 0,-1 0 0 0 0,1 0 1 0 0,0 0-1 0 0,0-1 0 0 0,-1 1 0 0 0,1 0 0 0 0,0 0 0 0 0,-1 0 0 0 0,1 0 0 0 0,0 0 0 0 0,-1 0 1 0 0,1 0-1 0 0,0 0 0 0 0,-1 0 13 0 0,22-26-636 0 0,-20 26 623 0 0,55-49-3351 0 0,-40 36-143 0 0,-4 2-5151 0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0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1 197 2008 0 0,'0'0'1309'0'0,"0"0"-157"0"0,0 0-92 0 0,0 0-24 0 0,0 0 98 0 0,0 0 129 0 0,0 0 43 0 0,0 0-97 0 0,0 0-234 0 0,0 0-228 0 0,0 0-135 0 0,0-9 847 0 0,42 14 1210 0 0,-16-3-2244 0 0,-1 0 0 0 0,0-2 1 0 0,1-1-1 0 0,-1 0 1 0 0,0-2-1 0 0,0-1 0 0 0,0-1 1 0 0,0-2-1 0 0,9-3-425 0 0,15-11 407 0 0,-1-3 0 0 0,0-1 0 0 0,-2-2 0 0 0,30-25-407 0 0,-52 36 221 0 0,-24 16-202 0 0,0 1 0 0 0,-1-1 0 0 0,1 1 1 0 0,0-1-1 0 0,-1 1 0 0 0,1-1 0 0 0,0 1 1 0 0,-1-1-1 0 0,1 1 0 0 0,0-1 0 0 0,0 1 1 0 0,0-1-1 0 0,0 1 0 0 0,0 0 1 0 0,0-1-1 0 0,-1 1 0 0 0,1-1 0 0 0,0 1 1 0 0,1 0-1 0 0,-1-1 0 0 0,0 1 0 0 0,0-1 1 0 0,0 1-1 0 0,0-1 0 0 0,0 1 0 0 0,1 0 1 0 0,-1-1-1 0 0,0 1 0 0 0,0-1 0 0 0,1 1 1 0 0,-1-1-1 0 0,0 1 0 0 0,1-1 0 0 0,-1 1 1 0 0,0-1-1 0 0,1 0 0 0 0,-1 1 0 0 0,1-1 1 0 0,-1 0-1 0 0,1 1 0 0 0,-1-1 0 0 0,1 0 1 0 0,-1 1-1 0 0,1-1 0 0 0,-1 0 0 0 0,1 0 1 0 0,0 0-1 0 0,-1 1 0 0 0,1-1 0 0 0,-1 0 1 0 0,1 0-1 0 0,-1 0 0 0 0,1 0 0 0 0,0 0 1 0 0,-1 0-1 0 0,1 0 0 0 0,-1 0 0 0 0,1 0 1 0 0,0-1-1 0 0,-1 1 0 0 0,1 0 0 0 0,-1 0 1 0 0,1 0-1 0 0,-1-1 0 0 0,1 1 0 0 0,-1 0 1 0 0,1-1-1 0 0,-1 1 0 0 0,1 0-19 0 0,-2 11-89 0 0,2 54 263 0 0,0 26 67 0 0,-3 0 1 0 0,-4 0-1 0 0,-4 0 1 0 0,-9 31-242 0 0,-123 381 556 0 0,83-276-333 0 0,62-198-293 0 0,-3-29 70 0 0,0 0-22 0 0,12-32-2767 0 0,-7 12-1088 0 0,-1 7-2687 0 0,-4 8-4736 0 0</inkml:trace>
  <inkml:trace contextRef="#ctx0" brushRef="#br0" timeOffset="312.592">47 822 14939 0 0,'0'0'1222'0'0,"0"0"-502"0"0,0 0-219 0 0,0 0 286 0 0,0 0 348 0 0,0 0 204 0 0,0 0-13 0 0,33-8-218 0 0,107-24-240 0 0,269-30 1638 0 0,-256 44-2319 0 0,-36 3-547 0 0,-109 13 780 0 0,-6 1-2456 0 0,1 0-5549 0 0,-3 1-3899 0 0</inkml:trace>
  <inkml:trace contextRef="#ctx0" brushRef="#br0" timeOffset="767.273">1344 764 9522 0 0,'0'0'2447'0'0,"0"0"-540"0"0,0 0-353 0 0,0 0-130 0 0,0 0-141 0 0,0 0-239 0 0,0 0-267 0 0,0 0-228 0 0,0 0-150 0 0,0 0-76 0 0,0 0-49 0 0,0 0-31 0 0,0 0-24 0 0,-31 24-43 0 0,-96 78-46 0 0,70-40 17 0 0,50-49-119 0 0,0-1-15 0 0,1 1 0 0 0,0 1 0 0 0,1-1 1 0 0,0 1-1 0 0,1 0 0 0 0,0 0 0 0 0,2 0 0 0 0,-1 0 0 0 0,2 0 0 0 0,0 2-13 0 0,0-11 17 0 0,1-1 0 0 0,0 1 0 0 0,1-1 0 0 0,-1 0 0 0 0,1 1 0 0 0,0-1 0 0 0,0 0 0 0 0,0 0 0 0 0,0 0 0 0 0,1 1-1 0 0,0-1 1 0 0,0 0 0 0 0,0-1 0 0 0,0 1 0 0 0,0 0 0 0 0,1-1 0 0 0,0 1 0 0 0,0-1 0 0 0,0 0 0 0 0,0 0 0 0 0,0 0 0 0 0,0 0 0 0 0,1-1 0 0 0,0 1 0 0 0,-1-1-1 0 0,1 0 1 0 0,0 0 0 0 0,0 0 0 0 0,0-1 0 0 0,0 1 0 0 0,1-1 0 0 0,-1 0 0 0 0,0 0 0 0 0,4 0-17 0 0,0 1 130 0 0,0-1 1 0 0,0 0 0 0 0,0 0-1 0 0,0 0 1 0 0,0-1-1 0 0,0-1 1 0 0,0 1-1 0 0,1-1 1 0 0,-1-1-1 0 0,-1 1 1 0 0,1-1-1 0 0,0-1 1 0 0,0 0-1 0 0,-1 0 1 0 0,0 0 0 0 0,1-1-1 0 0,4-3-130 0 0,2-2 69 0 0,0 0 0 0 0,0-1 0 0 0,-1-1-1 0 0,0 0 1 0 0,-1-1 0 0 0,0-1 0 0 0,-1 0 0 0 0,0 0 0 0 0,-2-1 0 0 0,1 0-1 0 0,-1-1 1 0 0,-1 0 0 0 0,-1 0 0 0 0,0-1 0 0 0,-1 0 0 0 0,-1 0-1 0 0,0 0 1 0 0,-1-1 0 0 0,-1 0 0 0 0,0 0 0 0 0,-2 1 0 0 0,0-2 0 0 0,-1 1-1 0 0,0 0-68 0 0,-2 12-104 0 0,0 1-1 0 0,-1-1 0 0 0,1 0 1 0 0,-1 1-1 0 0,0 0 0 0 0,-1-1 1 0 0,1 1-1 0 0,-1 1 0 0 0,1-1 1 0 0,-1 0-1 0 0,0 1 0 0 0,-1 0 1 0 0,1 0-1 0 0,0 0 0 0 0,-1 0 1 0 0,0 1-1 0 0,0 0 0 0 0,1 0 1 0 0,-1 0-1 0 0,-1 0 0 0 0,1 1 1 0 0,0 0-1 0 0,0 0 0 0 0,0 0 1 0 0,-1 1-1 0 0,1 0 0 0 0,0 0 1 0 0,0 0-1 0 0,-1 0 0 0 0,1 1 1 0 0,0 0-1 0 0,0 0 0 0 0,0 1 1 0 0,0-1-1 0 0,0 1 0 0 0,0 0 1 0 0,0 1-1 0 0,0-1 0 0 0,1 1 1 0 0,-1 0-1 0 0,-3 3 105 0 0,-28 18-3000 0 0,17-12-1671 0 0,2 1-6726 0 0</inkml:trace>
  <inkml:trace contextRef="#ctx0" brushRef="#br0" timeOffset="1137.745">1698 1303 2865 0 0,'0'0'2904'0'0,"0"0"-221"0"0,0 0-50 0 0,0 0-39 0 0,0 0-148 0 0,0 0-331 0 0,0 0-347 0 0,0 0-273 0 0,0 0-229 0 0,0 0-215 0 0,0 0-208 0 0,0 0-205 0 0,0-6-111 0 0,17-146 1698 0 0,-16 151-2219 0 0,7-31 125 0 0,3 0 1 0 0,0 1-1 0 0,2 0 0 0 0,1 1 0 0 0,2 1 0 0 0,1 0 1 0 0,1 1-1 0 0,1 1 0 0 0,1 0 0 0 0,2 2 0 0 0,16-15-131 0 0,-21 25-5 0 0,-13 11-2 0 0,1-1 0 0 0,0 0-1 0 0,0 1 1 0 0,1 0 0 0 0,-1 0 0 0 0,1 0-1 0 0,0 1 1 0 0,0 0 0 0 0,0 0 0 0 0,0 0-1 0 0,0 1 1 0 0,1 0 0 0 0,-1 0 0 0 0,7-1 7 0 0,-8 30-532 0 0,-11 44-1812 0 0,-3-42-6013 0 0,5-21-4061 0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1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 8890 0 0,'0'0'1390'0'0,"0"0"-189"0"0,0 0 18 0 0,0 0 63 0 0,0 0 43 0 0,0 0-52 0 0,0 0-175 0 0,0 0-220 0 0,0 0-225 0 0,0 0-167 0 0,0 0-122 0 0,0 0-64 0 0,-5-1-37 0 0,-13-2-41 0 0,16 30 793 0 0,21 154 947 0 0,-11 561-263 0 0,19-591-1623 0 0,-26-148-60 0 0,-1-1 1 0 0,1 1-1 0 0,0-1 0 0 0,0 1 0 0 0,0-1 1 0 0,0 1-1 0 0,0-1 0 0 0,0 1 0 0 0,0-1 1 0 0,1 0-1 0 0,-1 0 0 0 0,1 0 0 0 0,0 0 1 0 0,0 0-1 0 0,0 0 0 0 0,0 0 1 0 0,0-1-1 0 0,0 1 0 0 0,0-1 0 0 0,0 1 1 0 0,2 0-17 0 0,-4-2 45 0 0,0 0 14 0 0,0 0 18 0 0,10-23 364 0 0,6-17-428 0 0,1 1 1 0 0,2 1-1 0 0,2 1 0 0 0,1 1 0 0 0,2 0 0 0 0,1 2 0 0 0,5-2-13 0 0,-20 24-8 0 0,0 1 0 0 0,2 1 0 0 0,-1 0 0 0 0,1 0 0 0 0,1 1 0 0 0,-1 1 0 0 0,1 0 0 0 0,1 1 0 0 0,11-5 8 0 0,-23 11-4 0 0,0 0-1 0 0,0 0 1 0 0,0 0-1 0 0,0 1 1 0 0,0-1-1 0 0,0 0 1 0 0,0 1-1 0 0,0-1 1 0 0,0 1-1 0 0,0 0 0 0 0,0 0 1 0 0,1 0-1 0 0,-1 0 1 0 0,0 0-1 0 0,0 0 1 0 0,0 1-1 0 0,0-1 1 0 0,1 1-1 0 0,-1-1 1 0 0,0 1-1 0 0,0 0 1 0 0,0 0-1 0 0,0-1 1 0 0,0 2-1 0 0,-1-1 0 0 0,1 0 1 0 0,0 0-1 0 0,0 1 1 0 0,-1-1-1 0 0,1 1 1 0 0,-1-1-1 0 0,1 1 1 0 0,-1-1-1 0 0,0 1 1 0 0,1 0-1 0 0,-1 0 1 0 0,0 0-1 0 0,0 0 0 0 0,0 0 1 0 0,0 1 4 0 0,5 22 30 0 0,-1-1-1 0 0,-2 1 1 0 0,0-1 0 0 0,-2 1-1 0 0,0 0 1 0 0,-2 0 0 0 0,-1 0-1 0 0,-1 5-29 0 0,-52 173 218 0 0,48-153-549 0 0,24-55-1415 0 0,6-21-1033 0 0,-7 8-3706 0 0,-8 10-4715 0 0</inkml:trace>
  <inkml:trace contextRef="#ctx0" brushRef="#br0" timeOffset="604.087">984 886 2353 0 0,'0'0'4304'0'0,"0"0"-2470"0"0,0 0-728 0 0,0 0 146 0 0,0 0 235 0 0,0 0 84 0 0,0 0-87 0 0,0 0-189 0 0,0 0-171 0 0,0 0-113 0 0,0 0-96 0 0,0 0-117 0 0,0 0-133 0 0,-11-11 1165 0 0,-59 10-378 0 0,60 4-1405 0 0,1 0-1 0 0,0 0 1 0 0,-1 1-1 0 0,1 0 1 0 0,0 1-1 0 0,1 0 1 0 0,-1 0-1 0 0,1 1 0 0 0,0 0 1 0 0,0 0-1 0 0,1 1 1 0 0,0 0-1 0 0,-2 3-46 0 0,-5 3 12 0 0,1 1-1 0 0,0 0 1 0 0,1 1-1 0 0,1 0 1 0 0,0 1-1 0 0,1 0 1 0 0,1 1-1 0 0,-7 17-11 0 0,9-17-11 0 0,1 1 0 0 0,1 0-1 0 0,1 0 1 0 0,0 0-1 0 0,1 1 1 0 0,1-1-1 0 0,0 14 12 0 0,3-30 7 0 0,1 1 0 0 0,-1-1 0 0 0,0 1 0 0 0,1-1 0 0 0,-1 1-1 0 0,1-1 1 0 0,0 0 0 0 0,0 0 0 0 0,0 0 0 0 0,0 0-1 0 0,0 0 1 0 0,0 0 0 0 0,0 0 0 0 0,1-1 0 0 0,-1 1 0 0 0,1-1-1 0 0,-1 0 1 0 0,1 0 0 0 0,-1 0 0 0 0,1 0 0 0 0,0 0 0 0 0,0 0-1 0 0,-1-1 1 0 0,1 1 0 0 0,0-1 0 0 0,0 0 0 0 0,0 0 0 0 0,-1 0-1 0 0,1 0 1 0 0,0 0 0 0 0,0-1 0 0 0,0 1 0 0 0,-1-1 0 0 0,1 0-1 0 0,0 0 1 0 0,-1 0 0 0 0,1 0 0 0 0,0 0 0 0 0,-1-1 0 0 0,0 1-1 0 0,1-1-6 0 0,34-20 53 0 0,-2-2 1 0 0,0-1-1 0 0,-2-1 0 0 0,-1-2 0 0 0,-1-1 0 0 0,-2-2 0 0 0,-1-1 0 0 0,-1-1 0 0 0,9-16-53 0 0,10-29 88 0 0,-45 155-427 0 0,-1-65 325 0 0,2 0 0 0 0,0 0 0 0 0,1 0 0 0 0,0-1 0 0 0,0 1 0 0 0,1-1 0 0 0,1 0 0 0 0,0 0-1 0 0,0 0 1 0 0,1-1 0 0 0,0 0 0 0 0,1 0 0 0 0,1 0 0 0 0,-1-1 0 0 0,1 0 0 0 0,1 0 0 0 0,-1-1 0 0 0,10 6 14 0 0,-3-1-194 0 0,32 20-530 0 0,-8-25-2913 0 0,-29-8-109 0 0,-3 0-2112 0 0,-1 0-5334 0 0</inkml:trace>
  <inkml:trace contextRef="#ctx0" brushRef="#br0" timeOffset="1299.139">1458 805 6145 0 0,'0'0'1639'0'0,"0"0"-86"0"0,0 0 50 0 0,0 0 85 0 0,0 0-14 0 0,0 0-195 0 0,0 0-251 0 0,0 0-181 0 0,0 0-158 0 0,0 0-111 0 0,0 0-87 0 0,0 0-146 0 0,1-3-94 0 0,1-7-67 0 0,-1 8-61 0 0,-1 21 614 0 0,29 196 113 0 0,-24-188-1044 0 0,-3-16-1 0 0,0 0 0 0 0,0 0 0 0 0,1 0 0 0 0,0-1 1 0 0,1 1-1 0 0,0-1 0 0 0,1 1 0 0 0,0-1 0 0 0,1-1 1 0 0,0 1-1 0 0,0-1 0 0 0,1 0 0 0 0,2 1-5 0 0,-6-7 60 0 0,0 0-1 0 0,0-1 1 0 0,0 1-1 0 0,0-1 1 0 0,1 0-1 0 0,-1 0 1 0 0,1 0 0 0 0,-1-1-1 0 0,1 1 1 0 0,0-1-1 0 0,0 0 1 0 0,0 0-1 0 0,0 0 1 0 0,0-1-1 0 0,0 1 1 0 0,0-1-1 0 0,0 0-59 0 0,18-27 1165 0 0,-4-16-943 0 0,-2-1 1 0 0,-2-1 0 0 0,-2-1-1 0 0,-2 1 1 0 0,1-22-223 0 0,-7 44 36 0 0,15-60-283 0 0,8 78-7683 0 0,-20 5 1136 0 0,-4 0-4154 0 0</inkml:trace>
  <inkml:trace contextRef="#ctx0" brushRef="#br0" timeOffset="1807.259">2027 1005 880 0 0,'0'0'1923'0'0,"0"0"-416"0"0,0 0 19 0 0,0 0 216 0 0,0 0 134 0 0,0 0-26 0 0,0 0-170 0 0,0 0-172 0 0,0 0-165 0 0,0 0-112 0 0,0 0-102 0 0,0 0-105 0 0,0 0-111 0 0,26-2-130 0 0,83-7-112 0 0,-63-8 155 0 0,-40 11-601 0 0,2-1-101 0 0,-1 0 1 0 0,0 0-1 0 0,0-1 0 0 0,0 1 1 0 0,-1-2-1 0 0,0 1 0 0 0,0-1 1 0 0,-1 1-1 0 0,0-2 0 0 0,-1 1 1 0 0,0 0-1 0 0,-1-1 0 0 0,0 0 1 0 0,0 0-1 0 0,-1 0 0 0 0,0 0 1 0 0,0 0-1 0 0,-2 0 0 0 0,1 0 1 0 0,-1-1-1 0 0,-1 0-124 0 0,1 9 5 0 0,-1-1-1 0 0,1 1 1 0 0,-1 0-1 0 0,0 0 1 0 0,0 0-1 0 0,0 0 1 0 0,0-1-1 0 0,0 1 1 0 0,0 1 0 0 0,-1-1-1 0 0,1 0 1 0 0,-1 0-1 0 0,1 0 1 0 0,-1 1-1 0 0,0-1 1 0 0,0 1-1 0 0,0-1 1 0 0,0 1 0 0 0,0 0-1 0 0,0 0 1 0 0,0 0-1 0 0,0 0 1 0 0,0 0-1 0 0,0 0 1 0 0,-1 0-1 0 0,1 1 1 0 0,0-1 0 0 0,0 1-1 0 0,-1 0 1 0 0,1 0-1 0 0,0 0 1 0 0,-1 0-1 0 0,1 0 1 0 0,-1 0-5 0 0,-79 16-356 0 0,68-10 346 0 0,0 1 1 0 0,0 0 0 0 0,1 1 0 0 0,0 1-1 0 0,1 0 1 0 0,-1 0 0 0 0,2 1-1 0 0,-1 1 1 0 0,2 0 0 0 0,-1 0 0 0 0,1 1-1 0 0,1 1 1 0 0,0 0 0 0 0,1 0-1 0 0,1 0 1 0 0,0 1 0 0 0,0 0 0 0 0,2 0-1 0 0,-1 1 1 0 0,2 0 0 0 0,0 0-1 0 0,1 0 1 0 0,0 0 0 0 0,2 0 0 0 0,-1 1-1 0 0,2-1 1 0 0,0 8 9 0 0,2-16 25 0 0,0 0 0 0 0,1-1 0 0 0,-1 1 1 0 0,1-1-1 0 0,0 1 0 0 0,1-1 0 0 0,0 0 0 0 0,0 0 1 0 0,0 0-1 0 0,1-1 0 0 0,-1 1 0 0 0,1-1 0 0 0,0-1 0 0 0,1 1 1 0 0,0 0-1 0 0,-1-1 0 0 0,1 0 0 0 0,0-1 0 0 0,1 1 0 0 0,5 1-25 0 0,139 46 1012 0 0,60-32-488 0 0,-197-23-1392 0 0,-10-3-6214 0 0,-3 3-5010 0 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5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2403 843 18108 0 0,'0'0'927'0'0,"0"0"-179"0"0,0 0 57 0 0,0 0 156 0 0,0 0 40 0 0,0 0-125 0 0,0 0-232 0 0,0 0-217 0 0,-1 32-137 0 0,-3 96-105 0 0,3-8 104 0 0,2-80-6011 0 0,-2-39-673 0 0,0-1-5189 0 0</inkml:trace>
  <inkml:trace contextRef="#ctx0" brushRef="#br0" timeOffset="252.836">2379 335 12483 0 0,'0'0'1592'0'0,"0"0"-1256"0"0,0 0-464 0 0,0 0-184 0 0,0 0 16 0 0,0 0 8 0 0,0 0-32 0 0,0 0-208 0 0,0 0-449 0 0,0 0-919 0 0,0 0-1113 0 0,0 0-687 0 0,0 0 735 0 0</inkml:trace>
  <inkml:trace contextRef="#ctx0" brushRef="#br0" timeOffset="632.277">2637 449 0 0 0,'0'0'3662'0'0,"0"0"-553"0"0,0 0-193 0 0,0 0-304 0 0,0 0-415 0 0,0 0-398 0 0,0 0-346 0 0,0 0-258 0 0,31-25-220 0 0,94-82-185 0 0,-61 44 364 0 0,-56 51-951 0 0,-1 0 0 0 0,0-1 1 0 0,0 0-1 0 0,-1 0 0 0 0,-1 0 0 0 0,0-1 1 0 0,-1 0-1 0 0,0 0 0 0 0,-1 0 0 0 0,-1 0 1 0 0,0 0-1 0 0,-1-1 0 0 0,-1 1 0 0 0,0 0 1 0 0,-1-8-204 0 0,1 21 15 0 0,0 0 0 0 0,0 0 0 0 0,1 0 0 0 0,-1 0 0 0 0,0 0 0 0 0,0 1 0 0 0,0-1 0 0 0,0 0 0 0 0,0 0 0 0 0,0 0 1 0 0,-1 0-1 0 0,1 0 0 0 0,0 0 0 0 0,0 0 0 0 0,-1 0 0 0 0,1 0 0 0 0,0 0 0 0 0,-1 1 0 0 0,1-1 0 0 0,-1 0 0 0 0,1 0 0 0 0,-1 0 1 0 0,1 1-1 0 0,-1-1 0 0 0,0 0 0 0 0,1 1 0 0 0,-1-1 0 0 0,0 0 0 0 0,0 1 0 0 0,0-1 0 0 0,1 1 0 0 0,-1-1 0 0 0,0 1 0 0 0,0 0 1 0 0,0-1-1 0 0,0 1 0 0 0,0 0 0 0 0,0 0 0 0 0,1-1 0 0 0,-1 1 0 0 0,0 0 0 0 0,-1 0-15 0 0,-12 37-275 0 0,-18 170 295 0 0,31-128 12 0 0,2 1 0 0 0,4-1 0 0 0,7 22-32 0 0,11 46 91 0 0,-3-40-19 0 0,-6 0 1 0 0,-4 2-1 0 0,-4-1 0 0 0,-7 52-72 0 0,1-140 33 0 0,-1-1-1 0 0,-1 1 0 0 0,-1-1 0 0 0,-1 0 0 0 0,0 0 0 0 0,-1-1 0 0 0,-1 1 0 0 0,-1-1 0 0 0,-1 0 0 0 0,0-1 0 0 0,-1 1 0 0 0,-1-2 0 0 0,-1 1 1 0 0,0-2-1 0 0,-1 1 0 0 0,-1-2 0 0 0,0 0 0 0 0,-1 0 0 0 0,-1-1 0 0 0,-3 1-32 0 0,14-10 6 0 0,-1-1 0 0 0,0-1 0 0 0,0 1 0 0 0,0-1 1 0 0,-1 0-1 0 0,1 0 0 0 0,-1 0 0 0 0,1-1 0 0 0,-1 0 0 0 0,1 0 0 0 0,-1 0 0 0 0,0-1 1 0 0,1 0-1 0 0,-1 0 0 0 0,0 0 0 0 0,1-1 0 0 0,-1 0 0 0 0,1 0 0 0 0,-1 0 0 0 0,1-1 1 0 0,-1 0-1 0 0,1 0 0 0 0,0 0 0 0 0,0 0 0 0 0,0-1 0 0 0,0 0 0 0 0,0 0 0 0 0,0-1 0 0 0,1 1 1 0 0,0-1-1 0 0,0 0 0 0 0,0 0 0 0 0,0 0 0 0 0,0-1 0 0 0,1 1 0 0 0,0-1 0 0 0,0 0 1 0 0,0 0-1 0 0,0 0-6 0 0,-2-9 18 0 0,0-1 1 0 0,1 0-1 0 0,1 0 0 0 0,0 0 1 0 0,1 0-1 0 0,0 0 1 0 0,2 0-1 0 0,-1 0 1 0 0,2-1-1 0 0,0 1 0 0 0,1 0 1 0 0,1 0-1 0 0,0 0 1 0 0,1 0-1 0 0,0 0 1 0 0,1 1-1 0 0,1-1-18 0 0,17-35-145 0 0,3 1-1 0 0,2 2 1 0 0,1 0 0 0 0,3 2-1 0 0,1 1 1 0 0,3 2 0 0 0,1 1-1 0 0,9-4 146 0 0,5 5-2769 0 0,-27 27-7005 0 0,-19 9-1695 0 0</inkml:trace>
  <inkml:trace contextRef="#ctx0" brushRef="#br0" timeOffset="952.64">3180 865 6201 0 0,'0'0'5559'0'0,"0"0"-3079"0"0,0 0-981 0 0,0 0-17 0 0,0 0 21 0 0,0 0-136 0 0,0 0-283 0 0,0 0-341 0 0,0 0-274 0 0,0 0-162 0 0,0 0-88 0 0,0 0-38 0 0,-2 11-35 0 0,-20 67 51 0 0,16-67-201 0 0,1 1 0 0 0,0 0 1 0 0,0 0-1 0 0,2 0 0 0 0,-1 1 0 0 0,2-1 0 0 0,-1 1 1 0 0,2 0-1 0 0,0 0 0 0 0,0 0 0 0 0,1 0 0 0 0,1-1 1 0 0,0 2 3 0 0,0-11-2 0 0,0 1 0 0 0,0-1 0 0 0,1 0 0 0 0,-1 0 0 0 0,1 0 0 0 0,0 0 1 0 0,0-1-1 0 0,0 1 0 0 0,0 0 0 0 0,0-1 0 0 0,0 1 0 0 0,1-1 0 0 0,-1 0 1 0 0,1 0-1 0 0,0 0 0 0 0,-1 0 0 0 0,1 0 0 0 0,0-1 0 0 0,0 1 0 0 0,0-1 1 0 0,0 0-1 0 0,0 0 0 0 0,1 0 0 0 0,-1 0 0 0 0,0 0 0 0 0,1-1 0 0 0,-1 0 0 0 0,3 1 3 0 0,2-1 76 0 0,0 1 0 0 0,0-1 1 0 0,0 0-1 0 0,0-1 0 0 0,0 0 1 0 0,0 0-1 0 0,0-1 0 0 0,-1 0 1 0 0,1 0-1 0 0,0 0 1 0 0,4-4-78 0 0,-1 1 90 0 0,-1-1 0 0 0,0 0 0 0 0,0-1 0 0 0,-1 0 0 0 0,0-1 0 0 0,0 0 0 0 0,0 0 1 0 0,-1-1-1 0 0,-1 0 0 0 0,1 0 0 0 0,-2-1 0 0 0,1 0 0 0 0,-1 0 0 0 0,-1-1 0 0 0,1 0 1 0 0,-2 0-1 0 0,0 0 0 0 0,0 0 0 0 0,-1 0 0 0 0,0-1 0 0 0,-1 0 0 0 0,-1 0 0 0 0,1 1 1 0 0,-2-1-1 0 0,0 0 0 0 0,0 0 0 0 0,-1 0 0 0 0,-1 0 0 0 0,0 1 0 0 0,0-1 1 0 0,-1 1-1 0 0,-1-1 0 0 0,0 1 0 0 0,0 0 0 0 0,-1 0 0 0 0,-1 0-90 0 0,-65-64-337 0 0,68 73 160 0 0,0 0 1 0 0,0 1-1 0 0,-1-1 0 0 0,1 1 1 0 0,0-1-1 0 0,0 1 1 0 0,-1 0-1 0 0,1 1 0 0 0,0-1 1 0 0,-1 0-1 0 0,1 1 0 0 0,-1 0 1 0 0,1 0-1 0 0,-1 0 0 0 0,1 0 1 0 0,-1 1-1 0 0,1-1 0 0 0,-3 1 177 0 0,-14 15-7716 0 0,12-11-3929 0 0</inkml:trace>
  <inkml:trace contextRef="#ctx0" brushRef="#br0" timeOffset="1253.438">3659 1175 9826 0 0,'0'0'3081'0'0,"0"0"-859"0"0,0 0-334 0 0,0 0-136 0 0,0 0-199 0 0,0 0-262 0 0,0 0-303 0 0,0 0-220 0 0,0 0-121 0 0,0 0-54 0 0,0 0-57 0 0,0 0-33 0 0,0 0-48 0 0,3-24-86 0 0,13-76 7 0 0,9 32 229 0 0,-16 44-595 0 0,1 0 0 0 0,1 1 0 0 0,2 0 0 0 0,0 1 0 0 0,1 0 1 0 0,1 1-1 0 0,1 1 0 0 0,1 0 0 0 0,1 2 0 0 0,0 0 1 0 0,6-3-11 0 0,-16 32-7442 0 0,-8-9 4927 0 0,0 6-9332 0 0</inkml:trace>
  <inkml:trace contextRef="#ctx0" brushRef="#br0" timeOffset="1812.306">3933 1101 16444 0 0,'0'0'1777'0'0,"0"0"-372"0"0,0 0-213 0 0,0 0-124 0 0,0 0-137 0 0,0 0-163 0 0,0 0-171 0 0,0 0-163 0 0,0 0-98 0 0,0 0-77 0 0,0 0-61 0 0,0 0-30 0 0,19-25-22 0 0,62-78-18 0 0,-20 47 132 0 0,-46 49-216 0 0,-5 1-10 0 0,0 0 1 0 0,1 1-1 0 0,-1 0 1 0 0,1 1-1 0 0,0 1 0 0 0,0-1 1 0 0,1 2-1 0 0,-1 0 1 0 0,1 0-1 0 0,7 0-34 0 0,-17 4 6 0 0,-1 0-1 0 0,1 0 1 0 0,-1 0-1 0 0,1 1 1 0 0,-1-1-1 0 0,0 0 1 0 0,0 1-1 0 0,0-1 1 0 0,0 0-1 0 0,0 1 1 0 0,-1-1-1 0 0,1 1 1 0 0,-1 0-1 0 0,0-1 1 0 0,1 1-1 0 0,-1-1 1 0 0,0 1-1 0 0,0 0 1 0 0,-1-1-1 0 0,1 1 1 0 0,-1-1 0 0 0,1 1-1 0 0,-1 1-5 0 0,0 2 25 0 0,-32 153 258 0 0,33-159-283 0 0,0 1 1 0 0,0 0-1 0 0,0 0 0 0 0,0-1 1 0 0,0 1-1 0 0,0 0 0 0 0,0 0 1 0 0,0-1-1 0 0,1 1 1 0 0,-1 0-1 0 0,0 0 0 0 0,0-1 1 0 0,1 1-1 0 0,-1 0 1 0 0,0-1-1 0 0,1 1 0 0 0,-1 0 1 0 0,1-1-1 0 0,-1 1 0 0 0,1-1 1 0 0,-1 1-1 0 0,1-1 1 0 0,-1 1-1 0 0,1-1 0 0 0,-1 1 1 0 0,1-1-1 0 0,0 1 1 0 0,-1-1-1 0 0,1 0 0 0 0,0 1 1 0 0,-1-1-1 0 0,1 0 1 0 0,0 0-1 0 0,0 1 0 0 0,-1-1 1 0 0,1 0-1 0 0,0 0 0 0 0,0 0 1 0 0,-1 0-1 0 0,1 0 1 0 0,0 0-1 0 0,0 0 0 0 0,-1 0 1 0 0,1 0-1 0 0,0 0 1 0 0,-1-1-1 0 0,1 1 0 0 0,0 0 1 0 0,0 0-1 0 0,-1-1 0 0 0,1 1 1 0 0,0-1-1 0 0,-1 1 1 0 0,1 0-1 0 0,-1-1 0 0 0,1 0 0 0 0,42-25 166 0 0,-42 25-163 0 0,200-163 186 0 0,-151 145-227 0 0,-48 20 40 0 0,-1 0-1 0 0,1 1 0 0 0,-1 0 1 0 0,0-1-1 0 0,0 1 0 0 0,0 0 1 0 0,0-1-1 0 0,0 1 1 0 0,0 0-1 0 0,0 0 0 0 0,-1 0 1 0 0,1 0-1 0 0,0 0 1 0 0,-1 0-1 0 0,0 0 0 0 0,1 0 1 0 0,-1 0-1 0 0,0 0 0 0 0,0 0 1 0 0,0 0-1 0 0,-1 0 1 0 0,1 0-1 0 0,0 0 0 0 0,-1 0 1 0 0,0 1-2 0 0,1 3 16 0 0,-2 166 131 0 0,2-168-184 0 0,0 0 1 0 0,0 0 0 0 0,0-1-1 0 0,1 1 1 0 0,-1 0 0 0 0,1-1-1 0 0,0 1 1 0 0,0 0 0 0 0,0-1-1 0 0,1 1 1 0 0,-1-1 0 0 0,1 1 0 0 0,0-1-1 0 0,0 0 1 0 0,0 0 0 0 0,0 0-1 0 0,2 2 37 0 0,8 2-4738 0 0,3-5-4654 0 0,-10-2-3309 0 0</inkml:trace>
  <inkml:trace contextRef="#ctx0" brushRef="#br0" timeOffset="-1822.673">704 295 0 0 0,'0'0'1232'0'0,"0"0"182"0"0,0 0 181 0 0,0 0 301 0 0,0 0 279 0 0,0 0 31 0 0,0 0-152 0 0,0 0-380 0 0,0 0-430 0 0,0 0-300 0 0,0 0-154 0 0,0-9-45 0 0,0-41 2281 0 0,0 50-2611 0 0,0 0-60 0 0,0 0-50 0 0,0 0-40 0 0,0 0-30 0 0,0 0-20 0 0,0 0-24 0 0,0 0-30 0 0,0 0-26 0 0,0 0-31 0 0,0 0-31 0 0,0 15 26 0 0,7 261 748 0 0,1-165-747 0 0,-8-79-93 0 0,2 0-1 0 0,1 0 0 0 0,2-1 1 0 0,1 1-1 0 0,1-1 0 0 0,7 17-6 0 0,-9-37 5 0 0,0 0 0 0 0,0-1 0 0 0,1 0 0 0 0,1 0 0 0 0,0 0-1 0 0,0-1 1 0 0,0 0 0 0 0,1-1 0 0 0,1 1 0 0 0,0-2 0 0 0,0 1 0 0 0,0-1 0 0 0,1 0-1 0 0,-1-1 1 0 0,2 0 0 0 0,-1-1 0 0 0,1 0 0 0 0,0-1 0 0 0,0 0 0 0 0,6 1-5 0 0,-7-5 40 0 0,0 0 1 0 0,-1-1-1 0 0,1 0 1 0 0,0-1-1 0 0,-1 0 1 0 0,1 0 0 0 0,-1-1-1 0 0,0 0 1 0 0,0-1-1 0 0,0 0 1 0 0,0 0-1 0 0,-1-1 1 0 0,1 0 0 0 0,-1-1-1 0 0,-1 0 1 0 0,1 0-1 0 0,-1-1 1 0 0,0 0-1 0 0,4-5-40 0 0,13-15 58 0 0,-1 0-1 0 0,-2-2 0 0 0,-1 0 1 0 0,-1-2-1 0 0,-1 0 1 0 0,-2 0-1 0 0,-2-2 0 0 0,11-32-57 0 0,94-283 52 0 0,-109 311-4 0 0,-2-1-1 0 0,-1 1 1 0 0,-2-1-1 0 0,-2 0 1 0 0,-1-9-48 0 0,-16 58-100 0 0,7 10 98 0 0,-5 11 88 0 0,1 1 0 0 0,2 1 0 0 0,2 0 0 0 0,1 0 0 0 0,-1 24-86 0 0,-1 431 1497 0 0,38-214-817 0 0,-30-273-662 0 0,0-2-17 0 0,0 0 16 0 0,0 0 21 0 0,0 0-13 0 0,0 0 7 0 0,-13-12-333 0 0,-7-22-2187 0 0,14 18-7690 0 0,5 12 6162 0 0,0 0-7787 0 0</inkml:trace>
  <inkml:trace contextRef="#ctx0" brushRef="#br0" timeOffset="-285.325">1794 597 0 0 0,'0'0'1539'0'0,"0"0"404"0"0,0 0 250 0 0,0 0-36 0 0,0 0-244 0 0,0 0-245 0 0,0 0-189 0 0,0 0-187 0 0,0 0-209 0 0,0 0-231 0 0,-17 14 1249 0 0,-27 200 2072 0 0,-12-27-3582 0 0,-1-72-557 0 0,44-91-184 0 0,13-24 132 0 0,8-18-71 0 0,110-260 278 0 0,-39 68-101 0 0,-68 178 150 0 0,-11 30-146 0 0,0 2 4 0 0,0 0-27 0 0,0 0-46 0 0,0 0-46 0 0,0 0-13 0 0,0 24 12 0 0,15 97 415 0 0,38 131-319 0 0,-53-250-56 0 0,0 0 0 0 0,0 0 0 0 0,0 0 0 0 0,0-1 0 0 0,0 1 1 0 0,0 0-1 0 0,0 0 0 0 0,1 0 0 0 0,-1-1 0 0 0,1 1 0 0 0,-1 0 0 0 0,1-1 0 0 0,0 1 1 0 0,0 0-1 0 0,0-1 0 0 0,0 1 0 0 0,0-1 0 0 0,0 1 0 0 0,0-1 0 0 0,0 0 0 0 0,0 1 1 0 0,1-1-1 0 0,-1 0 0 0 0,0 0 0 0 0,1 0 0 0 0,-1 0 0 0 0,1 0 0 0 0,-1 0 0 0 0,1 0 1 0 0,0-1-1 0 0,-1 1 0 0 0,1 0 0 0 0,0-1 0 0 0,0 1 0 0 0,-1-1 0 0 0,1 0 0 0 0,0 0 1 0 0,0 0-1 0 0,0 0 0 0 0,-1 0 0 0 0,1 0 0 0 0,0 0 0 0 0,0 0 0 0 0,0-1 0 0 0,-1 1 1 0 0,1-1-1 0 0,0 1 0 0 0,-1-1 0 0 0,1 0 0 0 0,0 0 0 0 0,-1 1 0 0 0,1-1 0 0 0,-1 0 1 0 0,1 0-1 0 0,0-2-16 0 0,20-32 268 0 0,-1-2 0 0 0,-2 0 0 0 0,-2-1 0 0 0,-1-1 0 0 0,-2 0 0 0 0,-2-1 0 0 0,-1 0 0 0 0,-2-1 0 0 0,-3-1 0 0 0,3-36-268 0 0,-7 16 122 0 0,-2 61-156 0 0,0 1-48 0 0,-40 63-5377 0 0,35-50 2968 0 0,-2 3-4325 0 0,3-2-4967 0 0</inkml:trace>
  <inkml:trace contextRef="#ctx0" brushRef="#br0" timeOffset="3234.247">5936 703 1048 0 0,'0'0'979'0'0,"0"0"129"0"0,0 0 311 0 0,0 0 383 0 0,0 0 190 0 0,0 0-92 0 0,0 0-247 0 0,0 0-291 0 0,0 0-229 0 0,0 0-167 0 0,0 0-70 0 0,0 0-17 0 0,6-11-3 0 0,20-36 22 0 0,-28 18 4068 0 0,-33 21-3890 0 0,16 10-988 0 0,-1 2-1 0 0,1 0 1 0 0,0 1-1 0 0,0 1 0 0 0,1 1 1 0 0,-1 1-1 0 0,2 0 1 0 0,-1 1-1 0 0,1 1 1 0 0,0 1-1 0 0,1 0 0 0 0,1 1 1 0 0,0 1-1 0 0,0 0 1 0 0,1 1-1 0 0,1 1 0 0 0,0 0 1 0 0,1 1-1 0 0,1 0 1 0 0,-9 17-88 0 0,15-26 25 0 0,1 0 1 0 0,0 0 0 0 0,1 0 0 0 0,-1 1-1 0 0,1-1 1 0 0,1 1 0 0 0,0 0 0 0 0,0 0-1 0 0,0 0 1 0 0,1 0 0 0 0,0 0 0 0 0,1 0-1 0 0,-1 0 1 0 0,2 0 0 0 0,-1 0 0 0 0,1 0 0 0 0,0 0-1 0 0,1 0 1 0 0,0 0 0 0 0,0 0 0 0 0,1 0-1 0 0,0-1 1 0 0,0 1 0 0 0,1-1 0 0 0,0 0-1 0 0,0 0 1 0 0,0 0 0 0 0,1-1 0 0 0,4 4-26 0 0,4 1 66 0 0,0 0 0 0 0,0-1 0 0 0,1-1 0 0 0,1 0 0 0 0,0-1 0 0 0,0-1 0 0 0,0 0 0 0 0,1-2 0 0 0,0 1 0 0 0,0-2 0 0 0,0 0 0 0 0,1-1 0 0 0,-1 0 0 0 0,1-1 0 0 0,0-1 0 0 0,0-1 0 0 0,-1-1 0 0 0,1 0 0 0 0,0-1 0 0 0,2-1-66 0 0,105-33 205 0 0,-122 32-3468 0 0,-17 8-8376 0 0,12 0-569 0 0</inkml:trace>
  <inkml:trace contextRef="#ctx0" brushRef="#br0" timeOffset="3481.979">6534 854 7001 0 0,'0'0'5892'0'0,"0"0"-3818"0"0,0 0-1004 0 0,0 0 102 0 0,0 0 102 0 0,0 0-69 0 0,0 0-278 0 0,0 0-341 0 0,0 0-270 0 0,-16 33-184 0 0,-48 99-87 0 0,46-73-125 0 0,18-34-795 0 0,0-17-1879 0 0,0-1-3458 0 0,0-6-5065 0 0</inkml:trace>
  <inkml:trace contextRef="#ctx0" brushRef="#br0" timeOffset="3731.871">6505 321 21701 0 0,'0'0'800'0'0,"0"0"-120"0"0,0 0-88 0 0,0 0-48 0 0,0 0-56 0 0,0 0-168 0 0,0 0-208 0 0,0 0-168 0 0,0 0-248 0 0,0 0-120 0 0,0 0-104 0 0,0 0-152 0 0,0 0-336 0 0,0 0-1257 0 0,-30 7-4272 0 0,34 8-6258 0 0</inkml:trace>
  <inkml:trace contextRef="#ctx0" brushRef="#br0" timeOffset="5274.105">8167 770 9602 0 0,'0'0'4116'0'0,"0"0"-2223"0"0,0 0-750 0 0,0 0 3 0 0,0 0-11 0 0,0 0-142 0 0,0 0-226 0 0,0 0-237 0 0,0 0-185 0 0,0 0-98 0 0,0 0-55 0 0,0 0-47 0 0,-9 22 203 0 0,4-11-315 0 0,1 0-1 0 0,0 1 1 0 0,1-1 0 0 0,0 0-1 0 0,1 1 1 0 0,0 0 0 0 0,0 0-1 0 0,2-1 1 0 0,0 1 0 0 0,0 0-1 0 0,1 1-32 0 0,-1-2 5 0 0,1-4 74 0 0,0 0 0 0 0,0 0-1 0 0,1-1 1 0 0,0 1 0 0 0,1 0 0 0 0,0-1-1 0 0,0 1 1 0 0,0-1 0 0 0,0 0 0 0 0,1 0-1 0 0,0 0 1 0 0,0-1 0 0 0,1 1 0 0 0,0-1-1 0 0,0 0 1 0 0,0-1 0 0 0,0 1 0 0 0,1-1-1 0 0,0 0 1 0 0,0 0 0 0 0,0 0 0 0 0,0-1-1 0 0,0 0 1 0 0,1-1 0 0 0,0 1 0 0 0,-1-1-1 0 0,1 0 1 0 0,0-1 0 0 0,0 1 0 0 0,0-2-1 0 0,0 1 1 0 0,0-1 0 0 0,0 0 0 0 0,0 0-1 0 0,0-1 1 0 0,0 0 0 0 0,0 0 0 0 0,0 0-1 0 0,0-1 1 0 0,-1 0 0 0 0,1-1 0 0 0,2 0-79 0 0,12-8 119 0 0,0-1 0 0 0,-1-1 0 0 0,0-1 0 0 0,-1-1 1 0 0,-1 0-1 0 0,0-1 0 0 0,-1-1 0 0 0,0-1 0 0 0,-2 0 0 0 0,0-1 1 0 0,10-19-120 0 0,-1-6-94 0 0,-24 43 37 0 0,0 1-59 0 0,-36 40-910 0 0,32-32 924 0 0,0-3 75 0 0,1 0 1 0 0,-1 0 0 0 0,1 1 0 0 0,0-1-1 0 0,1 1 1 0 0,-1 0 0 0 0,1 0 0 0 0,0-1-1 0 0,1 2 1 0 0,-1-1 0 0 0,1 0-1 0 0,0 0 1 0 0,1 0 0 0 0,0 0 0 0 0,0 1-1 0 0,0-1 1 0 0,0 0 0 0 0,1 0 0 0 0,0 0-1 0 0,1 0 1 0 0,-1 0 0 0 0,1 0 0 0 0,0 0-1 0 0,1 0 1 0 0,-1-1 0 0 0,1 1 0 0 0,0-1-1 0 0,1 1 1 0 0,2 2 26 0 0,5 0-2 0 0,1 0 0 0 0,-1 0 0 0 0,2-1 0 0 0,-1-1 0 0 0,1 0-1 0 0,0-1 1 0 0,0 0 0 0 0,1-1 0 0 0,0 0 0 0 0,-1-2 0 0 0,1 1 0 0 0,0-1 0 0 0,0-1-1 0 0,0-1 1 0 0,0 0 0 0 0,1-1 0 0 0,5-1 2 0 0,7-2 91 0 0,-1-1 0 0 0,0-1 0 0 0,0-1 0 0 0,0-1 0 0 0,-1-2 0 0 0,0 0-1 0 0,-1-2 1 0 0,0 0 0 0 0,0-2 0 0 0,-2-1 0 0 0,0 0 0 0 0,6-7-91 0 0,33-26 260 0 0,-3-1 0 0 0,-1-4 0 0 0,45-55-260 0 0,-78 80-37 0 0,-2 0 1 0 0,-1-2-1 0 0,-1 0 0 0 0,-1-1 0 0 0,-2-1 1 0 0,-1-1-1 0 0,-2 0 0 0 0,-1-1 0 0 0,3-17 37 0 0,-13 45-7 0 0,-1 0 0 0 0,0-1 0 0 0,0 1-1 0 0,0-1 1 0 0,-1 0 0 0 0,1 1 0 0 0,-2-1-1 0 0,1 0 1 0 0,-1 0 0 0 0,0 0 0 0 0,0 1-1 0 0,-1-1 1 0 0,0 0 0 0 0,0 0 0 0 0,-1 1-1 0 0,0-1 1 0 0,0 1 0 0 0,0-1 0 0 0,-1 1-1 0 0,0 0 1 0 0,0 0 0 0 0,0 0 0 0 0,-1 0-1 0 0,0 1 1 0 0,0-1 0 0 0,-1 1 0 0 0,0 0-1 0 0,1 0 1 0 0,-2 1 0 0 0,1-1-1 0 0,0 1 1 0 0,-1 0 0 0 0,0 1 0 0 0,-1-1 7 0 0,-4 0-11 0 0,-1 2 1 0 0,1-1 0 0 0,-1 2 0 0 0,1-1-1 0 0,-1 2 1 0 0,0-1 0 0 0,1 2-1 0 0,-1-1 1 0 0,1 2 0 0 0,-1-1 0 0 0,1 2-1 0 0,-1-1 1 0 0,1 2 0 0 0,0-1-1 0 0,0 2 1 0 0,1-1 0 0 0,-1 1 0 0 0,1 1-1 0 0,0 0 1 0 0,1 1 0 0 0,-4 2 10 0 0,-4 4-3 0 0,1 1-1 0 0,0 0 1 0 0,1 1 0 0 0,0 1-1 0 0,1 1 1 0 0,1 0 0 0 0,1 0 0 0 0,0 1-1 0 0,1 1 1 0 0,1 0 0 0 0,0 3 3 0 0,0 3 11 0 0,2 0 0 0 0,0 1 0 0 0,1 0 1 0 0,2 0-1 0 0,1 1 0 0 0,1-1 0 0 0,1 1 1 0 0,1 0-1 0 0,2 9-11 0 0,3-12 44 0 0,1 0 0 0 0,0 0 0 0 0,2-1 1 0 0,1 0-1 0 0,1 0 0 0 0,1-1 0 0 0,1 0 0 0 0,0-1 0 0 0,16 20-44 0 0,104 128 382 0 0,-117-159-1641 0 0,-12-14-2659 0 0,-2-4-3804 0 0,0 4-4589 0 0</inkml:trace>
  <inkml:trace contextRef="#ctx0" brushRef="#br0" timeOffset="6031.51">9991 670 20452 0 0,'0'0'1269'0'0,"0"0"-240"0"0,0 0-54 0 0,0 0-12 0 0,0 0-91 0 0,0 0-198 0 0,0 0-212 0 0,0 0-167 0 0,0 0-99 0 0,0 0-72 0 0,0 0-69 0 0,-36 11-22 0 0,-113 38-29 0 0,142-47-6 0 0,1 1 0 0 0,-1-1 1 0 0,1 1-1 0 0,-1 0 0 0 0,1 0 0 0 0,0 1 0 0 0,0 0 0 0 0,1 0 1 0 0,-1 0-1 0 0,1 1 0 0 0,0 0 0 0 0,0 0 0 0 0,0 1 2 0 0,-7 7-9 0 0,-3 3-17 0 0,0 0 0 0 0,2 1-1 0 0,0 0 1 0 0,1 1 0 0 0,0 1 0 0 0,2 0 0 0 0,0 0 0 0 0,2 1 0 0 0,0 0-1 0 0,-3 11 27 0 0,10-28-8 0 0,0-1-1 0 0,0 1 0 0 0,-1 0 1 0 0,2-1-1 0 0,-1 1 0 0 0,0 0 1 0 0,1 0-1 0 0,-1-1 0 0 0,1 1 0 0 0,0 0 1 0 0,0 0-1 0 0,0 0 0 0 0,0 0 1 0 0,0-1-1 0 0,0 1 0 0 0,1 0 1 0 0,0 0-1 0 0,-1 0 0 0 0,1-1 0 0 0,0 1 1 0 0,1-1-1 0 0,-1 1 0 0 0,0-1 1 0 0,1 1-1 0 0,-1-1 0 0 0,1 1 0 0 0,0-1 1 0 0,0 0-1 0 0,0 0 0 0 0,0 0 1 0 0,0 0-1 0 0,0 0 0 0 0,0-1 1 0 0,1 1-1 0 0,-1-1 0 0 0,0 1 0 0 0,1-1 1 0 0,0 0-1 0 0,-1 0 0 0 0,2 1 9 0 0,5-1 5 0 0,0-1 0 0 0,0 1 0 0 0,0-1 0 0 0,0-1 0 0 0,0 0 0 0 0,-1 0 0 0 0,1-1 0 0 0,0 1 0 0 0,-1-2 0 0 0,1 0 0 0 0,-1 0 0 0 0,0 0 0 0 0,0-1 0 0 0,0 0 0 0 0,0-1 0 0 0,0 1 0 0 0,6-7-5 0 0,111-106 59 0 0,-12-30-464 0 0,-166 253-894 0 0,51-101 1303 0 0,0-1 0 0 0,1 0 0 0 0,-1 1 0 0 0,1 0 1 0 0,0-1-1 0 0,0 1 0 0 0,1 0 0 0 0,-1-1 0 0 0,1 1 0 0 0,0 0 0 0 0,1 0 0 0 0,-1-1 0 0 0,1 1 0 0 0,0 0 1 0 0,0-1-1 0 0,0 1 0 0 0,0-1 0 0 0,1 1 0 0 0,0-1 0 0 0,0 1 0 0 0,0-1 0 0 0,0 0 0 0 0,1 0 1 0 0,0 0-1 0 0,0 0 0 0 0,0-1 0 0 0,0 1 0 0 0,0-1 0 0 0,1 0 0 0 0,0 0 0 0 0,-1 0 0 0 0,1 0 0 0 0,0-1 1 0 0,0 1-1 0 0,1-1 0 0 0,-1 0 0 0 0,0 0 0 0 0,1-1 0 0 0,3 2-4 0 0,20 2 148 0 0,-1-1-1 0 0,1-2 1 0 0,0 0 0 0 0,0-2-1 0 0,0-1 1 0 0,0-1 0 0 0,-1-1-1 0 0,1-2 1 0 0,-1 0-1 0 0,4-3-147 0 0,1 0 75 0 0,-1-2 1 0 0,1 0-1 0 0,-2-3 0 0 0,1 0 0 0 0,-2-2 0 0 0,0-1 0 0 0,-1-1 0 0 0,-1-1 0 0 0,0-2 0 0 0,-1-1 0 0 0,-2-1 1 0 0,0 0-1 0 0,10-15-75 0 0,-7 7 10 0 0,-6 7-97 0 0,0-1 0 0 0,-1-1 0 0 0,-1-1 0 0 0,-2 0 1 0 0,11-22 86 0 0,-26 45-24 0 0,0 0 0 0 0,0-1 0 0 0,0 1 0 0 0,-1 0 1 0 0,1-1-1 0 0,-1 1 0 0 0,0-1 0 0 0,0 0 0 0 0,0 1 1 0 0,0-1-1 0 0,-1 0 0 0 0,1 0 0 0 0,-1 1 0 0 0,0-1 1 0 0,0 0-1 0 0,-1 0 0 0 0,1 0 0 0 0,-1 1 1 0 0,0-1-1 0 0,0 0 0 0 0,0 1 0 0 0,0-1 0 0 0,0 1 1 0 0,-1-1-1 0 0,0 1 0 0 0,0 0 0 0 0,0-1 0 0 0,0 1 1 0 0,0 0-1 0 0,-1 0 0 0 0,1 1 0 0 0,-1-1 1 0 0,0 0-1 0 0,1 1 0 0 0,-1 0 0 0 0,-1-1 0 0 0,1 1 1 0 0,0 0-1 0 0,0 1 0 0 0,-1-1 0 0 0,1 1 0 0 0,-1-1 1 0 0,-2 0 23 0 0,-10 1-60 0 0,0 0 0 0 0,-1 1 0 0 0,1 0 0 0 0,0 1 0 0 0,0 1 0 0 0,1 1 0 0 0,-1 0 0 0 0,0 1 0 0 0,1 1 0 0 0,0 0 0 0 0,0 1-1 0 0,0 1 1 0 0,1 0 0 0 0,0 1 0 0 0,0 0 0 0 0,-8 8 60 0 0,15-13-12 0 0,0 1 0 0 0,1 0 0 0 0,-1 0 0 0 0,1 1 0 0 0,0 0 0 0 0,0 0 0 0 0,0 1 0 0 0,1-1 0 0 0,0 1 0 0 0,0 0 0 0 0,0 1 0 0 0,1-1 0 0 0,0 1 0 0 0,0 0 0 0 0,0 0 0 0 0,1 0 0 0 0,0 0 0 0 0,1 1 0 0 0,0-1 0 0 0,0 2 12 0 0,2-9 0 0 0,-1 4-2 0 0,0 0-1 0 0,1-1 0 0 0,0 1 0 0 0,0 0 1 0 0,0 0-1 0 0,0 0 0 0 0,1 0 0 0 0,-1 0 1 0 0,1-1-1 0 0,0 1 0 0 0,0 0 1 0 0,1-1-1 0 0,-1 1 0 0 0,1 0 0 0 0,0-1 1 0 0,-1 0-1 0 0,2 1 0 0 0,-1-1 0 0 0,1 1 3 0 0,121 84 247 0 0,-117-84-240 0 0,41 22 441 0 0,-1 3 1 0 0,-1 2-1 0 0,38 34-448 0 0,-78-60 35 0 0,-1 0 0 0 0,0 1 0 0 0,-1 0 0 0 0,1 0 0 0 0,-1 1-1 0 0,0-1 1 0 0,-1 1 0 0 0,1 0 0 0 0,-1 0 0 0 0,-1 0 0 0 0,1 0 0 0 0,-1 1-1 0 0,-1-1 1 0 0,1 0 0 0 0,-1 1 0 0 0,-1 0 0 0 0,1-1 0 0 0,-1 1 0 0 0,0-1-1 0 0,-1 1 1 0 0,0-1 0 0 0,0 1 0 0 0,-1-1 0 0 0,0 1 0 0 0,0-1 0 0 0,0 0-1 0 0,-1 0 1 0 0,0 0 0 0 0,-1 0 0 0 0,0 0-35 0 0,-22 89-878 0 0,36-80-1431 0 0,-3-13-4286 0 0,-1-3-5436 0 0</inkml:trace>
  <inkml:trace contextRef="#ctx0" brushRef="#br0" timeOffset="3985.383">6819 1153 8650 0 0,'0'0'1300'0'0,"0"0"88"0"0,0 0 326 0 0,0 0 188 0 0,0 0-103 0 0,0 0-345 0 0,0 0-345 0 0,0 0-194 0 0,0 0-45 0 0,0 0 16 0 0,0 0-36 0 0,0 0-61 0 0,0 0-108 0 0,1-3-147 0 0,6-33-126 0 0,2 1-1 0 0,1 0 0 0 0,2 0 1 0 0,1 1-1 0 0,2 1 0 0 0,1 0 1 0 0,6-7-408 0 0,-5 12-15 0 0,0 0 1 0 0,2 2 0 0 0,1 0 0 0 0,1 1 0 0 0,1 1-1 0 0,1 1 1 0 0,2 1 0 0 0,0 1 0 0 0,1 2 0 0 0,0 0 0 0 0,29-14 14 0 0,-55 33-36 0 0,1-1 1 0 0,-1 1-1 0 0,1 0 0 0 0,-1-1 1 0 0,1 1-1 0 0,-1 0 1 0 0,1-1-1 0 0,-1 1 1 0 0,1 0-1 0 0,-1 0 1 0 0,1 0-1 0 0,0-1 1 0 0,-1 1-1 0 0,1 0 1 0 0,0 0-1 0 0,-1 0 1 0 0,1 0-1 0 0,-1 0 1 0 0,1 0-1 0 0,0 0 1 0 0,-1 0-1 0 0,1 0 1 0 0,-1 1-1 0 0,1-1 0 0 0,0 0 1 0 0,-1 0-1 0 0,1 0 1 0 0,-1 1-1 0 0,1-1 1 0 0,-1 0-1 0 0,1 1 1 0 0,-1-1-1 0 0,1 0 1 0 0,-1 1-1 0 0,1-1 1 0 0,-1 1-1 0 0,1-1 1 0 0,-1 1-1 0 0,0-1 1 0 0,1 1-1 0 0,-1-1 1 0 0,0 1-1 0 0,0-1 1 0 0,1 1-1 0 0,-1-1 1 0 0,0 1-1 0 0,0 0 0 0 0,0-1 1 0 0,1 1-1 0 0,-1-1 1 0 0,0 1-1 0 0,0 0 1 0 0,0-1-1 0 0,0 1 1 0 0,0-1-1 0 0,0 2 36 0 0,-3 39-2208 0 0,2-37 1915 0 0,-9 28-2863 0 0,3-13-4262 0 0,5-7-3982 0 0</inkml:trace>
  <inkml:trace contextRef="#ctx0" brushRef="#br0" timeOffset="4396.986">7672 685 5193 0 0,'0'0'5060'0'0,"0"0"-2130"0"0,0 0-907 0 0,0 0-237 0 0,0 0-183 0 0,0 0-238 0 0,0 0-266 0 0,0 0-272 0 0,0 0-198 0 0,0 0-154 0 0,0 0-127 0 0,0 0-77 0 0,-12-1-64 0 0,-37-2-38 0 0,7 22 105 0 0,28-7-246 0 0,0 1 1 0 0,1 0-1 0 0,0 1 1 0 0,1 0-1 0 0,0 1 1 0 0,2 1 0 0 0,0-1-1 0 0,0 2 1 0 0,2-1-1 0 0,0 1 1 0 0,0 1 0 0 0,2-1-1 0 0,0 1 1 0 0,1 0-1 0 0,1 0 1 0 0,-1 14-29 0 0,4-27 7 0 0,0 0-1 0 0,0 1 1 0 0,0-1 0 0 0,0 0-1 0 0,1 1 1 0 0,0-1 0 0 0,0 1-1 0 0,1-1 1 0 0,0 1 0 0 0,0-1-1 0 0,0 0 1 0 0,0 0 0 0 0,1 1-1 0 0,0-1 1 0 0,0 0 0 0 0,0 0-1 0 0,0 0 1 0 0,1-1 0 0 0,0 1-1 0 0,0-1 1 0 0,1 1 0 0 0,-1-1-1 0 0,1 0 1 0 0,0 0 0 0 0,0-1-1 0 0,0 1 1 0 0,0-1 0 0 0,3 2-7 0 0,8 0-12 0 0,-1 0 0 0 0,1-1 0 0 0,-1-1 1 0 0,1 0-1 0 0,0-1 0 0 0,1-1 1 0 0,-1 0-1 0 0,0-1 0 0 0,0 0 0 0 0,0-2 1 0 0,0 0-1 0 0,0 0 0 0 0,0-2 0 0 0,0 1 1 0 0,7-5 11 0 0,25-15-1939 0 0,-33 14-1800 0 0,0-2-4460 0 0,-8 7-2651 0 0</inkml:trace>
  <inkml:trace contextRef="#ctx0" brushRef="#br0" timeOffset="7584.88">11574 1285 8538 0 0,'0'0'2023'0'0,"0"0"-413"0"0,0 0-181 0 0,0 0 42 0 0,0 0 32 0 0,0 0-149 0 0,0 0-253 0 0,0 0-266 0 0,0 0-211 0 0,0 0-129 0 0,0 0-77 0 0,6-35-34 0 0,16-110-26 0 0,9 47 382 0 0,-18 77-557 0 0,23-35 294 0 0,1 1-1 0 0,3 2 1 0 0,28-28-477 0 0,91-70 621 0 0,-116 121-417 0 0,-46 56-212 0 0,-10 15 192 0 0,3-15-150 0 0,1 1-1 0 0,1 0 1 0 0,2 0 0 0 0,0 0-1 0 0,2 1 1 0 0,1 0 0 0 0,1 0-1 0 0,2 0 1 0 0,0 1-34 0 0,0-27 5 0 0,0 0 0 0 0,0 0 0 0 0,1 0-1 0 0,-1 0 1 0 0,0 0 0 0 0,1 0 0 0 0,-1 0-1 0 0,1 0 1 0 0,0 0 0 0 0,0 0 0 0 0,-1 0 0 0 0,1 0-1 0 0,1 0 1 0 0,-1 0 0 0 0,0-1 0 0 0,0 1 0 0 0,1-1-1 0 0,-1 1 1 0 0,1-1 0 0 0,-1 1 0 0 0,1-1-1 0 0,-1 0 1 0 0,1 1 0 0 0,0-1 0 0 0,0 0 0 0 0,0 0-1 0 0,0 0 1 0 0,0-1 0 0 0,-1 1 0 0 0,2 0 0 0 0,-1-1-1 0 0,0 1 1 0 0,0-1 0 0 0,0 0 0 0 0,0 0-1 0 0,0 0 1 0 0,0 0 0 0 0,0 0 0 0 0,0 0 0 0 0,0 0-1 0 0,0-1 1 0 0,1 1 0 0 0,-1-1 0 0 0,0 1 0 0 0,0-1-1 0 0,-1 0 1 0 0,1 0 0 0 0,0 0 0 0 0,0 0-1 0 0,0 0 1 0 0,1-1-5 0 0,33-28 81 0 0,-1-2 0 0 0,-2 0 0 0 0,-2-3 0 0 0,-1 0 0 0 0,23-35-81 0 0,29-34-37 0 0,67-43 15 0 0,-149 148 21 0 0,1 0 0 0 0,0 0 0 0 0,0 0 0 0 0,-1 0 0 0 0,1 0 0 0 0,0 0 0 0 0,-1 0 0 0 0,1 0 0 0 0,-1 0 0 0 0,0 0 1 0 0,1 0-1 0 0,-1 0 0 0 0,0 0 0 0 0,0 0 0 0 0,1 1 0 0 0,-1-1 0 0 0,0 0 0 0 0,0 0 0 0 0,0 0 0 0 0,0 0 0 0 0,-1 0 1 0 0,1 1-1 0 0,0-1 0 0 0,0 0 0 0 0,-1 0 0 0 0,1 0 0 0 0,0 0 0 0 0,-1 0 0 0 0,1 0 0 0 0,-1 0 0 0 0,0 0 0 0 0,1 0 0 0 0,-1 0 1 0 0,0 0-1 0 0,0 0 1 0 0,-40 115 194 0 0,27-81-131 0 0,1 0 0 0 0,2 0 0 0 0,1 1 0 0 0,-2 26-63 0 0,1 92 60 0 0,11-153-120 0 0,1 1 0 0 0,0-1 0 0 0,0 0 0 0 0,0 0 0 0 0,0 1 0 0 0,0-1 0 0 0,0 0 0 0 0,0 0 0 0 0,1 0 0 0 0,-1 0 0 0 0,0 0 0 0 0,1-1 0 0 0,-1 1 0 0 0,0 0 0 0 0,1-1 0 0 0,-1 1 0 0 0,1-1 0 0 0,-1 1 0 0 0,1-1 0 0 0,-1 1 0 0 0,1-1-1 0 0,-1 0 1 0 0,1 0 0 0 0,-1 0 0 0 0,1 0 0 0 0,0 0 0 0 0,-1 0 0 0 0,1-1 0 0 0,-1 1 0 0 0,1 0 0 0 0,-1-1 0 0 0,1 1 0 0 0,-1-1 0 0 0,1 1 0 0 0,-1-1 0 0 0,0 0 0 0 0,1 0 0 0 0,-1 1 0 0 0,0-1 0 0 0,0 0 0 0 0,1 0 0 0 0,-1 0 0 0 0,0-1 0 0 0,0 1 0 0 0,0 0 0 0 0,0 0 59 0 0,44-42-5674 0 0,-24 21-2707 0 0,-12 14-1663 0 0</inkml:trace>
  <inkml:trace contextRef="#ctx0" brushRef="#br0" timeOffset="7875.321">12710 726 5393 0 0,'0'0'1690'0'0,"0"0"-525"0"0,0 0-328 0 0,0 0-104 0 0,0 0-22 0 0,0 0-56 0 0,0 0-82 0 0,0 0-6 0 0,0 0 4 0 0,0 0-18 0 0,-9 33-26 0 0,-28 107-67 0 0,26-56 306 0 0,11-78-611 0 0,1 0 1 0 0,-1-1 0 0 0,1 1 0 0 0,0 0 0 0 0,1-1 0 0 0,-1 1 0 0 0,1-1-1 0 0,0 0 1 0 0,1 1 0 0 0,-1-1 0 0 0,1 0 0 0 0,0 0 0 0 0,0-1-1 0 0,1 1 1 0 0,-1-1 0 0 0,1 1 0 0 0,0-1 0 0 0,0 0 0 0 0,0 0 0 0 0,1-1-1 0 0,-1 0 1 0 0,1 1 0 0 0,0-1 0 0 0,0-1 0 0 0,0 1 0 0 0,1-1-1 0 0,-1 0 1 0 0,0 0 0 0 0,1 0 0 0 0,-1-1 0 0 0,1 0 0 0 0,0 0 0 0 0,-1-1-1 0 0,1 1 1 0 0,0-1 0 0 0,0 0 0 0 0,-1-1 0 0 0,1 1 0 0 0,0-1-1 0 0,-1 0 1 0 0,1-1 0 0 0,-1 1 0 0 0,5-3-156 0 0,3-1 139 0 0,1-1 0 0 0,-1 0 1 0 0,-1-1-1 0 0,1-1 0 0 0,-1 1 0 0 0,-1-2 0 0 0,1 0 0 0 0,-1 0 1 0 0,-1-1-1 0 0,0-1 0 0 0,0 0 0 0 0,-1 0 0 0 0,-1 0 0 0 0,0-1 1 0 0,0-1-1 0 0,-1 1 0 0 0,-1-1 0 0 0,0-1 0 0 0,0 1 0 0 0,-2-1 1 0 0,0 0-1 0 0,0 0 0 0 0,-1 0 0 0 0,-1 0 0 0 0,0 0 0 0 0,-1-1 1 0 0,-1 1-1 0 0,0-1 0 0 0,-1 1 0 0 0,-1 0 0 0 0,-2-11-139 0 0,2 16-52 0 0,-1 1 0 0 0,0-1-1 0 0,-1 1 1 0 0,0 0 0 0 0,0 0-1 0 0,-1 0 1 0 0,1 1 0 0 0,-2-1 0 0 0,1 1-1 0 0,-1 0 1 0 0,0 1 0 0 0,-1-1-1 0 0,1 1 1 0 0,-1 1 0 0 0,-1-1-1 0 0,1 1 1 0 0,-1 0 0 0 0,0 1 0 0 0,0 0-1 0 0,0 0 1 0 0,0 1 0 0 0,-1 0-1 0 0,0 0 1 0 0,1 1 0 0 0,-1 0-1 0 0,0 0 1 0 0,0 1 0 0 0,0 1-1 0 0,0-1 1 0 0,0 1 0 0 0,0 1 0 0 0,-3 0 52 0 0,-52 26-3080 0 0,31 3-5950 0 0,22-18-2579 0 0</inkml:trace>
  <inkml:trace contextRef="#ctx0" brushRef="#br0" timeOffset="8386.332">13531 203 12699 0 0,'0'0'1925'0'0,"0"0"-639"0"0,0 0-196 0 0,0 0 166 0 0,0 0 72 0 0,0 0-109 0 0,0 0-213 0 0,0 0-166 0 0,0 0-77 0 0,0 0-23 0 0,0 0-37 0 0,0 0-75 0 0,3 9-73 0 0,14 74 896 0 0,-57 211-350 0 0,-35 115-924 0 0,69-329-521 0 0,23-86-1125 0 0,15-61-2301 0 0,-26 28-372 0 0,-4 13-3806 0 0,-2 14-2802 0 0</inkml:trace>
  <inkml:trace contextRef="#ctx0" brushRef="#br0" timeOffset="8630.267">13148 696 8922 0 0,'0'0'2271'0'0,"0"0"-337"0"0,0 0-132 0 0,0 0-31 0 0,0 0-74 0 0,0 0-199 0 0,0 0-211 0 0,0 0-164 0 0,0 0-194 0 0,0 0-159 0 0,0 0-111 0 0,0 0-93 0 0,37-2-80 0 0,117-9-34 0 0,130-28 1114 0 0,-271 37-1726 0 0,111-14 380 0 0,-39 12-4041 0 0,-84 4 3289 0 0,6 1-868 0 0,-3 1-5166 0 0,0-1-5187 0 0</inkml:trace>
  <inkml:trace contextRef="#ctx0" brushRef="#br0" timeOffset="8817.833">14054 843 14611 0 0,'0'0'1488'0'0,"0"0"-447"0"0,0 0-121 0 0,0 0 64 0 0,0 0-80 0 0,0 0-248 0 0,0 0-248 0 0,0 0-223 0 0,-31 188-113 0 0,31-173-56 0 0,0 0-56 0 0,0-4-64 0 0,3-4-129 0 0,1 0-239 0 0,0 1-552 0 0,-2-5-1544 0 0,1 1-9331 0 0</inkml:trace>
  <inkml:trace contextRef="#ctx0" brushRef="#br0" timeOffset="8982.471">14157 486 20268 0 0,'0'0'1073'0'0,"0"0"-305"0"0,0 0-32 0 0,0 0-40 0 0,0 0-112 0 0,0 0-232 0 0,0 0-192 0 0,0 0-208 0 0,0 0-176 0 0,0 0-136 0 0,0 0-192 0 0,0 0-224 0 0,0 0-496 0 0,0 0-1801 0 0,26-51-9682 0 0</inkml:trace>
  <inkml:trace contextRef="#ctx0" brushRef="#br0" timeOffset="9303.417">14570 619 10242 0 0,'0'0'3832'0'0,"0"0"-2047"0"0,0 0-718 0 0,0 0-69 0 0,0 0-137 0 0,0 0-233 0 0,0 0-223 0 0,-32 30-157 0 0,-95 98-75 0 0,123-126-162 0 0,1 0-1 0 0,0 1 1 0 0,1-1 0 0 0,-1 1 0 0 0,0 0-1 0 0,1-1 1 0 0,-1 1 0 0 0,1 0 0 0 0,0 1-1 0 0,0-1 1 0 0,0 0 0 0 0,1 1 0 0 0,-1-1-1 0 0,1 1 1 0 0,0-1 0 0 0,0 1 0 0 0,0-1-1 0 0,0 1 1 0 0,0 0 0 0 0,1 0-1 0 0,0 2-10 0 0,0 7 55 0 0,-2-7-2 0 0,0 0 1 0 0,1 1-1 0 0,0-1 0 0 0,0 1 1 0 0,0-1-1 0 0,1 1 0 0 0,0-1 0 0 0,0 1 1 0 0,1 0-1 0 0,-1-1 0 0 0,1 1 1 0 0,1-1-1 0 0,0 0 0 0 0,-1 1 1 0 0,2-1-1 0 0,-1 0 0 0 0,1 0 1 0 0,0 0-1 0 0,0 0 0 0 0,1-1 0 0 0,-1 0 1 0 0,1 1-1 0 0,1-1 0 0 0,-1 0 1 0 0,1-1-1 0 0,-1 1 0 0 0,1-1 1 0 0,1 0-1 0 0,-1 0 0 0 0,1-1 1 0 0,-1 1-1 0 0,1-1 0 0 0,0 0 0 0 0,2 0-53 0 0,1-2 184 0 0,0 0-1 0 0,0-1 0 0 0,0 0 0 0 0,1-1 1 0 0,-1 0-1 0 0,0-1 0 0 0,0 1 0 0 0,-1-1 0 0 0,1-1 1 0 0,0 0-1 0 0,-1 0 0 0 0,1-1 0 0 0,-1 0 1 0 0,0 0-1 0 0,0-1 0 0 0,-1 0 0 0 0,1-1 1 0 0,-1 1-1 0 0,0-1 0 0 0,-1-1 0 0 0,1 1 0 0 0,-1-1 1 0 0,-1-1-184 0 0,5-4 121 0 0,0 0 1 0 0,-2 0 0 0 0,0-1 0 0 0,0-1 0 0 0,-1 1-1 0 0,-1-1 1 0 0,0-1 0 0 0,-1 1 0 0 0,0-1-1 0 0,-1 0 1 0 0,-1 0 0 0 0,0 0 0 0 0,-1-8-122 0 0,-1 6 4 0 0,-1 0 1 0 0,-1 1-1 0 0,0-1 1 0 0,-2 0 0 0 0,0 1-1 0 0,0-1 1 0 0,-2 1-1 0 0,-1-4-4 0 0,4 14-33 0 0,0 1 0 0 0,0 0 0 0 0,0 0 0 0 0,-1 0-1 0 0,0 0 1 0 0,0 0 0 0 0,0 1 0 0 0,0-1 0 0 0,-1 1-1 0 0,0 0 1 0 0,0 0 0 0 0,0 0 0 0 0,0 0-1 0 0,-1 1 1 0 0,1 0 0 0 0,-1 0 0 0 0,0 0 0 0 0,0 0-1 0 0,0 1 1 0 0,0 0 0 0 0,0 0 0 0 0,-1 0-1 0 0,1 1 1 0 0,-1 0 0 0 0,1 0 0 0 0,-3 0 33 0 0,-54 3-1609 0 0,25 13-4560 0 0,21-7-5697 0 0</inkml:trace>
  <inkml:trace contextRef="#ctx0" brushRef="#br0" timeOffset="13136.907">15100 564 2208 0 0,'0'0'1119'0'0,"0"0"-69"0"0,0 0 138 0 0,0 0 176 0 0,0 0 7 0 0,0 0-153 0 0,0 0-186 0 0,0 0-88 0 0,0 0-27 0 0,0 0-1 0 0,0 0 8 0 0,4-1-26 0 0,19-1 498 0 0,7 1 5021 0 0,-30 26-5147 0 0,-2-6-1008 0 0,-1 0 1 0 0,0 0-1 0 0,-2 0 0 0 0,0 0 1 0 0,-1-1-1 0 0,-1 0 0 0 0,-7 15-262 0 0,-5 13 140 0 0,-5 16-30 0 0,-3-2-1 0 0,-2 0 0 0 0,-20 26-109 0 0,41-74 196 0 0,15-22 129 0 0,-4 5-231 0 0,51-86 196 0 0,-5-3-1 0 0,25-67-289 0 0,-43 80 79 0 0,-18 60-90 0 0,-8 53-89 0 0,10 30 135 0 0,-1 42 30 0 0,-15-68-69 0 0,0-26 7 0 0,0 0 0 0 0,0 1 1 0 0,1-1-1 0 0,0 0 0 0 0,0 1 0 0 0,1-1 1 0 0,1 0-1 0 0,0 0 0 0 0,0 0 0 0 0,1 0 1 0 0,0 0-1 0 0,1 0 0 0 0,0-1 0 0 0,1 0 1 0 0,0 0-1 0 0,4 6-3 0 0,-7-14 10 0 0,1 0-1 0 0,-1 0 1 0 0,1 0-1 0 0,0 0 1 0 0,0 0-1 0 0,-1-1 1 0 0,1 1 0 0 0,0-1-1 0 0,0 0 1 0 0,-1 0-1 0 0,1 0 1 0 0,0 0 0 0 0,0 0-1 0 0,0-1 1 0 0,-1 1-1 0 0,1-1 1 0 0,0 0 0 0 0,-1 0-1 0 0,1 0 1 0 0,0 0-1 0 0,0-1-9 0 0,9-6 87 0 0,-1-1-1 0 0,1-1 1 0 0,-2 0-1 0 0,1 0 0 0 0,-2-1 1 0 0,1-1-1 0 0,-2 0 1 0 0,1 0-1 0 0,-2 0 0 0 0,1-1 1 0 0,-2 0-1 0 0,0 0 1 0 0,4-14-87 0 0,9-13 182 0 0,59-170 431 0 0,-72 129-455 0 0,-9 78-1767 0 0,-1 2-5679 0 0,2 1-4969 0 0</inkml:trace>
  <inkml:trace contextRef="#ctx0" brushRef="#br0" timeOffset="16040.216">1 1524 0 0 0,'0'0'1339'0'0,"0"0"423"0"0,0 0 194 0 0,0 0-80 0 0,0 0-242 0 0,0 0-275 0 0,0 0-184 0 0,0 0-127 0 0,0 0-80 0 0,6 2-55 0 0,301 4 5135 0 0,-47 14-3298 0 0,163-11-2750 0 0,-41 7 274 0 0,-137 6-179 0 0,23-4-51 0 0,307-40 116 0 0,-140 36 23 0 0,65 11 45 0 0,198-20 76 0 0,-406-17-171 0 0,241-25 55 0 0,-60 27-184 0 0,8-4 152 0 0,77-5-72 0 0,-225 12 19 0 0,327 3 38 0 0,-278 7-175 0 0,277 0 100 0 0,-187-25 86 0 0,-17 5-93 0 0,276-12 4 0 0,-18 13 29 0 0,-361 9-8 0 0,305-8 9 0 0,239-14 111 0 0,-629 16-106 0 0,458-37 168 0 0,-74 2-54 0 0,-136 41 190 0 0,-234-15 378 0 0,151 18 75 0 0,-431 4-847 0 0,-1 0 1 0 0,0 0 0 0 0,0 0 6 0 0,0 0 1 0 0,0 0 0 0 0,0 0 8 0 0,0 0 24 0 0,0 0-23 0 0,0 0-9 0 0,0 0-17 0 0,0 0 21 0 0,0 0-5 0 0,0 0-1 0 0,0 0-18 0 0,0 0 14 0 0,0 0-4 0 0,0 0-3 0 0,0 0 25 0 0,0 0-7 0 0,0 0 2 0 0,0 0 1 0 0,0 0-1 0 0,0 0-5 0 0,0 0 0 0 0,0 0-24 0 0,0 0-4 0 0,0 0 31 0 0,0 0-18 0 0,0 0 3 0 0,0 0 4 0 0,0 0-17 0 0,0 0 4 0 0,0 0-15 0 0,0 0 15 0 0,0 0-12 0 0,0 0-5 0 0,0 0 30 0 0,0 0-9 0 0,0 0 7 0 0,0 0-9 0 0,0 0 2 0 0,0 0-12 0 0,0 0 1 0 0,0 0-6 0 0,0 0 0 0 0,0 0 24 0 0,0 0-2 0 0,0 0-11 0 0,0 0-4 0 0,0 0-6 0 0,0 0-1 0 0,0 0-4 0 0,-7 1-2233 0 0,1 5-5056 0 0,4-6-4489 0 0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19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11 0 0 0,'0'0'453'0'0,"0"0"394"0"0,0 0 192 0 0,0 0 104 0 0,0 0 47 0 0,0 0-27 0 0,0 0-3 0 0,0 0 20 0 0,0 0 67 0 0,0 0 53 0 0,0-3-29 0 0,-5-5 3739 0 0,-2 35 67 0 0,5-16-6326 0 0,-6 32 1627 0 0,2 0-1 0 0,2 0 0 0 0,2 1 1 0 0,2-1-1 0 0,3 26-377 0 0,-2-60 52 0 0,1 1 0 0 0,-1-1 0 0 0,2 0 0 0 0,-1 0 0 0 0,1 0 0 0 0,0 0 0 0 0,1-1 0 0 0,0 1 0 0 0,1-1 0 0 0,0 0 0 0 0,0 0 0 0 0,5 6-52 0 0,-6-12 59 0 0,-1 0-1 0 0,1-1 1 0 0,-1 1-1 0 0,1-1 1 0 0,0 1-1 0 0,0-1 1 0 0,0 0-1 0 0,-1-1 1 0 0,1 1-1 0 0,0-1 1 0 0,0 1-1 0 0,0-1 1 0 0,0-1-1 0 0,0 1 1 0 0,0 0-1 0 0,0-1 1 0 0,0 0 0 0 0,0 0-1 0 0,0 0 1 0 0,0 0-1 0 0,-1-1 1 0 0,1 1-1 0 0,-1-1 1 0 0,1 0-1 0 0,-1 0 1 0 0,1 0-1 0 0,-1-1 1 0 0,0 1-1 0 0,0-1 1 0 0,0 0-1 0 0,-1 0 1 0 0,1 0-1 0 0,0 0 1 0 0,1-3-59 0 0,13-8 27 0 0,151-169 133 0 0,-137 148-203 0 0,-27 81-393 0 0,-3-26 448 0 0,1 1 0 0 0,2 0 0 0 0,0 0-1 0 0,0-1 1 0 0,2 0 0 0 0,1 0 0 0 0,0 0 0 0 0,10 16-12 0 0,-12-30 15 0 0,0 1 0 0 0,1-1 0 0 0,-1 0 0 0 0,2-1 0 0 0,-1 1 0 0 0,0-1 0 0 0,1 0-1 0 0,0-1 1 0 0,0 0 0 0 0,0 0 0 0 0,1 0 0 0 0,-1-1 0 0 0,1 0 0 0 0,0-1 0 0 0,0 1 0 0 0,0-2 0 0 0,0 1 0 0 0,0-1 0 0 0,0 0 0 0 0,1-1 0 0 0,-1 0 0 0 0,3 0-15 0 0,-3-2 73 0 0,0 0-1 0 0,0-1 1 0 0,0 0-1 0 0,0 0 1 0 0,-1-1-1 0 0,0 0 1 0 0,1-1-1 0 0,-2 1 1 0 0,1-1 0 0 0,0 0-1 0 0,-1-1 1 0 0,0 0-1 0 0,0 0 1 0 0,-1 0-1 0 0,6-7-72 0 0,8-15 166 0 0,-1 0 0 0 0,-2-1 0 0 0,-1-1 0 0 0,0 0 0 0 0,-3-1 0 0 0,0-1 0 0 0,1-11-166 0 0,-1-37 41 0 0,-12 80-153 0 0,0 0-94 0 0,-8 12-2010 0 0,3-1 577 0 0,-2 4-4891 0 0,2-3-5425 0 0</inkml:trace>
  <inkml:trace contextRef="#ctx0" brushRef="#br0" timeOffset="522.607">1031 292 736 0 0,'0'0'3756'0'0,"0"0"-2236"0"0,0 0-384 0 0,0 0 354 0 0,0 0 180 0 0,0 0-38 0 0,0 0-197 0 0,0 0-216 0 0,0 0-196 0 0,0 0-147 0 0,0 0-60 0 0,0 0-45 0 0,35-1-62 0 0,106-5-45 0 0,-88-3 248 0 0,-47 3-678 0 0,2 1-79 0 0,-1-1 0 0 0,0 1 0 0 0,0-1 0 0 0,0 0 0 0 0,-1-1 1 0 0,0 1-1 0 0,0-1 0 0 0,-1 0 0 0 0,0-1 0 0 0,0 1 0 0 0,0-1 0 0 0,-1 0 0 0 0,-1-1 0 0 0,1 1 0 0 0,-1 0 0 0 0,-1-1 0 0 0,0 0 0 0 0,0 0 0 0 0,0 1 1 0 0,-1-1-1 0 0,0 0 0 0 0,-1 0 0 0 0,0 0 0 0 0,-1 0 0 0 0,0-5-155 0 0,-1 11 9 0 0,0 0 1 0 0,-1-1 0 0 0,1 1-1 0 0,-1 0 1 0 0,0 0-1 0 0,0 0 1 0 0,0 1-1 0 0,0-1 1 0 0,0 1 0 0 0,0 0-1 0 0,-1-1 1 0 0,1 2-1 0 0,-1-1 1 0 0,0 0-1 0 0,0 1 1 0 0,1-1-1 0 0,-1 1 1 0 0,0 0 0 0 0,0 0-1 0 0,0 1 1 0 0,0-1-1 0 0,0 1 1 0 0,0 0-1 0 0,0 0 1 0 0,0 0 0 0 0,0 1-1 0 0,0-1 1 0 0,0 1-1 0 0,-1 0-9 0 0,-1-1-12 0 0,-6 3 3 0 0,0 1 1 0 0,1 0-1 0 0,-1 0 0 0 0,1 1 0 0 0,0 1 0 0 0,0 0 0 0 0,1 0 1 0 0,0 1-1 0 0,0 0 0 0 0,0 1 0 0 0,1 0 0 0 0,0 1 0 0 0,0-1 0 0 0,1 2 1 0 0,1-1-1 0 0,-1 1 0 0 0,2 1 0 0 0,-1-1 0 0 0,-3 9 9 0 0,5-13 10 0 0,0-1 0 0 0,1 1-1 0 0,0 0 1 0 0,0 0 0 0 0,0 0-1 0 0,1 1 1 0 0,-1-1 0 0 0,2 1 0 0 0,-1 0-1 0 0,1 0 1 0 0,0 0 0 0 0,0 0-1 0 0,1 0 1 0 0,0 0 0 0 0,0 0-1 0 0,1 1 1 0 0,0-1 0 0 0,0 0 0 0 0,0 0-1 0 0,1 1 1 0 0,0-1 0 0 0,1 0-1 0 0,0 0 1 0 0,0 0 0 0 0,0 0-1 0 0,1 0 1 0 0,0-1 0 0 0,0 1 0 0 0,1-1-1 0 0,0 0 1 0 0,0 0 0 0 0,0 0-1 0 0,3 2-9 0 0,9 3 86 0 0,0-1 0 0 0,0-1 0 0 0,1 0 0 0 0,0-1 0 0 0,0-1-1 0 0,1-1 1 0 0,0-1 0 0 0,0 0 0 0 0,0-1 0 0 0,0-1 0 0 0,1-1 0 0 0,0 0-1 0 0,-1-1 1 0 0,1-2 0 0 0,0 0 0 0 0,17-3-86 0 0,63-28-428 0 0,-66 8-7609 0 0,-28 19-3844 0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5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85 201 0 0 0,'0'0'956'0'0,"0"0"279"0"0,0 0 227 0 0,0 0 57 0 0,0 0-154 0 0,0 0-267 0 0,0 0-266 0 0,0 0-170 0 0,0 0-36 0 0,0 0 13 0 0,24 5 3703 0 0,49 41-430 0 0,-56-35-3560 0 0,0 0 0 0 0,1-1 1 0 0,0-2-1 0 0,1 1 0 0 0,0-2 0 0 0,0-1 0 0 0,0 0 1 0 0,1-1-1 0 0,0-1 0 0 0,11 0-352 0 0,-17-1 121 0 0,-1-1-1 0 0,1 0 1 0 0,1-1-1 0 0,-1-1 1 0 0,0 0-1 0 0,0-1 1 0 0,0 0-1 0 0,0-1 1 0 0,0-1-1 0 0,-1 0 1 0 0,1-1-1 0 0,-1 0 1 0 0,1-1-1 0 0,-1-1 1 0 0,-1 0-1 0 0,1-1 1 0 0,-1 0-1 0 0,0-1 1 0 0,6-5-121 0 0,43-73 937 0 0,-60 81-915 0 0,0 0 0 0 0,0-1-1 0 0,0 1 1 0 0,0-1-1 0 0,-1 1 1 0 0,0-1-1 0 0,-1 1 1 0 0,1-1-1 0 0,-1 1 1 0 0,0-1 0 0 0,0 1-1 0 0,-1 0 1 0 0,1-1-1 0 0,-1 1 1 0 0,0 0-1 0 0,-1 0 1 0 0,1 0 0 0 0,-2-1-22 0 0,-2-1-23 0 0,1 0 0 0 0,-1 1 0 0 0,0 0 0 0 0,0 0 0 0 0,0 0 0 0 0,-1 1 0 0 0,0 0 0 0 0,0 0 0 0 0,0 1 0 0 0,-1 0 0 0 0,1 0 0 0 0,-1 1 0 0 0,0 0 1 0 0,0 0-1 0 0,0 1 0 0 0,-1 0 0 0 0,1 1 0 0 0,-1-1 0 0 0,1 1 0 0 0,-1 1 0 0 0,-5 0 23 0 0,3 0-17 0 0,1 0-1 0 0,0 0 1 0 0,0 1 0 0 0,0 0-1 0 0,0 1 1 0 0,0 0 0 0 0,1 1-1 0 0,-1 0 1 0 0,0 0 0 0 0,1 1-1 0 0,0 0 1 0 0,0 1 0 0 0,0 0-1 0 0,-6 5 18 0 0,-37 47 35 0 0,17 6 137 0 0,29-46-153 0 0,-1 0 1 0 0,2 1-1 0 0,1 0 0 0 0,0 1 0 0 0,1-1 1 0 0,1 1-1 0 0,1 0-19 0 0,-3 317 475 0 0,3-317-435 0 0,-1 1 0 0 0,-1 0 1 0 0,-1 0-1 0 0,-1-1 0 0 0,-1 0 1 0 0,0 0-1 0 0,-1 0 1 0 0,-1-1-1 0 0,-1 0 0 0 0,-1-1 1 0 0,0 1-1 0 0,-1-2 1 0 0,-1 0-1 0 0,-3 4-40 0 0,-88 51 249 0 0,40-58-619 0 0,60-36-3256 0 0,4 8-2561 0 0,1 10-5129 0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6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5 224 6257 0 0,'0'0'3729'0'0,"0"0"-1646"0"0,0 0-578 0 0,0 0-4 0 0,0 0 125 0 0,0 0-28 0 0,0 0-186 0 0,0 0-263 0 0,0 0-275 0 0,0 0-233 0 0,0 0-166 0 0,0 0-81 0 0,0 0-56 0 0,-3-3-39 0 0,2-15 360 0 0,32 16 72 0 0,-23 2-722 0 0,345 7 1069 0 0,-293-9-1191 0 0,-21 1 2258 0 0,-39 1-2096 0 0,0 0 11 0 0,-17-17 407 0 0,-62-82-197 0 0,29 41-241 0 0,46 39-2428 0 0,18 12-4211 0 0,-9 6 2984 0 0,1-3-8123 0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7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1192 0 0,'0'0'1965'0'0,"0"0"-181"0"0,0 0-68 0 0,0 0-43 0 0,0 0-64 0 0,0 0-131 0 0,0 0-176 0 0,0 0-134 0 0,0 0-116 0 0,0 0-102 0 0,0 0-109 0 0,0 0-107 0 0,0 0-115 0 0,19 0 2046 0 0,69 2 575 0 0,111-8-1252 0 0,-75-13-1517 0 0,-108 15-446 0 0,-15 4-49 0 0,-1 0-24 0 0,0 0-29 0 0,0 0-24 0 0,0 0-49 0 0,0 0-72 0 0,0 0-79 0 0,0 0-103 0 0,-9 5-6418 0 0,5-3 659 0 0,-1 2-4909 0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27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5697 0 0,'0'0'2293'0'0,"0"0"-641"0"0,0 0-194 0 0,0 0 97 0 0,0 0 42 0 0,0 0-162 0 0,0 0-294 0 0,0 0-319 0 0,0 0-244 0 0,0 0-153 0 0,0 0-86 0 0,0 0-34 0 0,21 4 2108 0 0,133 4 1129 0 0,-2-8-3107 0 0,-124-2 86 0 0,-10 0-2776 0 0,-5 2-4754 0 0,-10 0-4358 0 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30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48 143 0 0 0,'0'0'776'0'0,"0"0"76"0"0,0 0 81 0 0,0 0 89 0 0,0 0 83 0 0,0 0 42 0 0,0 0 40 0 0,0 0 118 0 0,0 0 55 0 0,0 0 21 0 0,0 0-45 0 0,0-4-110 0 0,-1-11-92 0 0,0 11-83 0 0,1 4-78 0 0,0 4 3698 0 0,-3 16-4465 0 0,8 467 2241 0 0,-4-469-2404 0 0,-13 139 379 0 0,-25-22-83 0 0,38-136-389 0 0,-1 1 0 0 0,1 0 0 0 0,-1-1 0 0 0,0 1 0 0 0,1 0 0 0 0,-1 0 0 0 0,1 0 0 0 0,-1-1 0 0 0,1 1 0 0 0,-1 0 0 0 0,0 0 0 0 0,1 0 0 0 0,-1 0 0 0 0,1 0 0 0 0,-1 0 0 0 0,1 0 0 0 0,-1 0 0 0 0,1 0 0 0 0,-1 0 0 0 0,1 0 0 0 0,-1 0 0 0 0,0 0 0 0 0,1 0 0 0 0,-1 1-1 0 0,1-1 1 0 0,-1 0 0 0 0,1 0 0 0 0,-1 0 0 0 0,0 1 0 0 0,1-1 0 0 0,-1 0 0 0 0,1 1 0 0 0,-1-1 0 0 0,0 0 0 0 0,1 1 0 0 0,-1-1 0 0 0,0 0 0 0 0,0 1 0 0 0,1-1 0 0 0,-1 0 0 0 0,0 1 0 0 0,0-1 0 0 0,0 1 0 0 0,1-1 0 0 0,-1 1 0 0 0,0-1 0 0 0,0 0 0 0 0,0 1 0 0 0,0-1 0 0 0,0 1 0 0 0,0-1 0 0 0,0 1 0 0 0,0-1 0 0 0,0 1 0 0 0,0-1 0 0 0,0 1 0 0 0,0-1 0 0 0,0 1 0 0 0,0-1 0 0 0,-1 0 0 0 0,1 1 0 0 0,0-1 0 0 0,0 1 0 0 0,0-1 0 0 0,-1 0 0 0 0,1 1 0 0 0,0-1 0 0 0,0 1 0 0 0,-1-1 50 0 0,6-10-6450 0 0,-2 8-4532 0 0</inkml:trace>
  <inkml:trace contextRef="#ctx0" brushRef="#br0" timeOffset="1004.334">279 559 8866 0 0,'0'0'1028'0'0,"0"0"-505"0"0,0 0-131 0 0,0 0 152 0 0,0 0 218 0 0,0 0 163 0 0,0 0 9 0 0,0 0-73 0 0,0 0-90 0 0,0 0-88 0 0,0 0-98 0 0,0 0-66 0 0,0 0-60 0 0,14 1-39 0 0,40 5-1 0 0,36 26 2207 0 0,-79-29-2457 0 0,0 1 0 0 0,0-2 0 0 0,1 1 0 0 0,-1-2 1 0 0,1 1-1 0 0,-1-2 0 0 0,1 1 0 0 0,-1-2 0 0 0,1 1 0 0 0,0-2 1 0 0,-1 0-1 0 0,0 0 0 0 0,1-1 0 0 0,-1 0 0 0 0,9-4-169 0 0,97-59 679 0 0,-110 60-644 0 0,-1-1 1 0 0,0 1-1 0 0,0-1 0 0 0,-1 0 0 0 0,0-1 1 0 0,0 1-1 0 0,-1-1 0 0 0,0 0 0 0 0,0 0 1 0 0,-1 0-1 0 0,0-1 0 0 0,0 1 0 0 0,-1-1 1 0 0,0 0-1 0 0,-1 1 0 0 0,0-1 0 0 0,0 0 0 0 0,-1 0 1 0 0,0-3-36 0 0,-2 9-18 0 0,0 1 0 0 0,0-1 0 0 0,0 0 0 0 0,0 0 0 0 0,-1 1 0 0 0,1 0 0 0 0,-1-1-1 0 0,1 1 1 0 0,-1 0 0 0 0,0 0 0 0 0,0 0 0 0 0,0 1 0 0 0,0-1 0 0 0,0 1 0 0 0,-1-1 0 0 0,1 1 0 0 0,0 0 0 0 0,-1 1 0 0 0,1-1 0 0 0,0 0 0 0 0,-1 1 0 0 0,1 0 0 0 0,-1 0 0 0 0,1 0 0 0 0,-1 0 0 0 0,1 0 0 0 0,-1 1 18 0 0,-93 7-245 0 0,42 10 354 0 0,33 2 90 0 0,-29 49 351 0 0,-6 86 441 0 0,52 57-68 0 0,6-159-775 0 0,-11 121 426 0 0,8-167-585 0 0,0 1 0 0 0,-1-1 1 0 0,0 0-1 0 0,0 0 0 0 0,0-1 1 0 0,-1 1-1 0 0,0 0 0 0 0,0-1 1 0 0,-1 0-1 0 0,0 0 0 0 0,0 0 1 0 0,0-1-1 0 0,0 0 0 0 0,-1 0 1 0 0,0 0-1 0 0,0-1 0 0 0,-1 0 1 0 0,1 0-1 0 0,-1 0 0 0 0,0-1 1 0 0,0 0-1 0 0,0 0 0 0 0,0-1 1 0 0,0 0-1 0 0,-1 0 0 0 0,1 0 1 0 0,-1-1-1 0 0,1 0 0 0 0,-1-1 1 0 0,1 0-1 0 0,-3 0 11 0 0,9 0-98 0 0,0-1 0 0 0,0 1 0 0 0,0 0 1 0 0,0 0-1 0 0,0-1 0 0 0,0 1 0 0 0,0 0 0 0 0,0-1 0 0 0,1 1 1 0 0,-1-1-1 0 0,0 1 0 0 0,0-1 0 0 0,0 1 0 0 0,1-1 0 0 0,-1 0 1 0 0,0 1-1 0 0,1-1 0 0 0,-1 0 0 0 0,1 0 0 0 0,-1 1 1 0 0,1-1-1 0 0,-1 0 0 0 0,1 0 0 0 0,-1 0 0 0 0,1 0 0 0 0,0 0 1 0 0,-1 1-1 0 0,1-1 0 0 0,0 0 0 0 0,0 0 0 0 0,0 0 0 0 0,0 0 1 0 0,0 0-1 0 0,0 0 0 0 0,0 0 0 0 0,0 0 98 0 0,6-24-9002 0 0,0 17-2419 0 0</inkml:trace>
  <inkml:trace contextRef="#ctx0" brushRef="#br0" timeOffset="1727.87">306 243 6889 0 0,'0'0'2284'0'0,"0"0"-428"0"0,0 0-176 0 0,0 0 10 0 0,0 0-70 0 0,0 0-183 0 0,0 0-253 0 0,0 0-258 0 0,0 0-221 0 0,0 0-142 0 0,0 0-102 0 0,0 0-46 0 0,0 0-39 0 0,1-2-35 0 0,43-16 1599 0 0,311 7 135 0 0,-266-7-1933 0 0,-153-52 1801 0 0,6 5-2447 0 0,57 64 116 0 0,1 1-261 0 0,0 0-407 0 0,9 0-11144 0 0,0 0 110 0 0</inkml:trace>
  <inkml:trace contextRef="#ctx0" brushRef="#br0" timeOffset="2737.241">1037 20 1760 0 0,'0'0'1709'0'0,"0"0"-338"0"0,0 0 80 0 0,0 0 273 0 0,0 0 232 0 0,0 0 13 0 0,0 0-199 0 0,0 0-266 0 0,0 0-250 0 0,0 0-165 0 0,0 0-131 0 0,0 0-102 0 0,-2-4-67 0 0,-3-8-66 0 0,4 8-61 0 0,2 67 3559 0 0,3 32-3246 0 0,0 2-666 0 0,-21 330 342 0 0,7-274-562 0 0,1-116-54 0 0,3-8 26 0 0,6-28-56 0 0,-4 11-1058 0 0,2-12 1964 0 0,-1-1-3308 0 0,1-2-7588 0 0,2 3-1205 0 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36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0 0 0,'0'0'223'0'0,"0"0"778"0"0,0 0 130 0 0,0 0-47 0 0,0 0-55 0 0,0 0-79 0 0,0 0-75 0 0,0 0-30 0 0,0 0-3 0 0,0 0 19 0 0,0 0 23 0 0,0 0-31 0 0,0 0-95 0 0,0 0-150 0 0,-20 0 1131 0 0,-146 0 3273 0 0,85 4-1336 0 0,64 27-3222 0 0,10-15-383 0 0,0 1-1 0 0,2-1 1 0 0,0 1-1 0 0,1 0 1 0 0,1 1 0 0 0,0-1-1 0 0,1 1 1 0 0,1-1-1 0 0,1 1 1 0 0,1 0 0 0 0,0-1-1 0 0,2 7-70 0 0,-2-7 40 0 0,37 403 740 0 0,-45-296-392 0 0,-5 9-117 0 0,-25-59 251 0 0,35-63-577 0 0,2-11 67 0 0,1 0 1 0 0,-1-1-1 0 0,0 1 1 0 0,0 0-1 0 0,1 0 1 0 0,-1 0-1 0 0,0-1 1 0 0,0 1-1 0 0,1 0 0 0 0,-1 0 1 0 0,0 0-1 0 0,1 0 1 0 0,-1 0-1 0 0,0 0 1 0 0,1 0-1 0 0,-1 0 0 0 0,0 0 1 0 0,1 0-1 0 0,-1 0 1 0 0,0 0-1 0 0,1 0 1 0 0,-1 0-1 0 0,0 0 1 0 0,1 0-1 0 0,-1 0 0 0 0,0 0 1 0 0,0 0-1 0 0,1 0 1 0 0,-1 0-1 0 0,0 1 1 0 0,1-1-1 0 0,-1 0 1 0 0,0 0-1 0 0,0 0 0 0 0,1 0 1 0 0,-1 1-1 0 0,0-1 1 0 0,0 0-1 0 0,1 0 1 0 0,-1 1-1 0 0,0-1 0 0 0,0 0 1 0 0,0 1-1 0 0,0-1 1 0 0,1 0-1 0 0,-1 0 1 0 0,0 1-1 0 0,0-1 1 0 0,0 0-1 0 0,0 1 0 0 0,0-1 1 0 0,0 0-1 0 0,0 1 1 0 0,0-1-1 0 0,0 0 1 0 0,0 1-1 0 0,0-1 0 0 0,0 0 1 0 0,0 1-1 0 0,0-1 1 0 0,0 0-1 0 0,0 0 1 0 0,0 1-1 0 0,-1-1 1 0 0,1 0-1 0 0,0 1-12 0 0,235-43 416 0 0,-135 22-263 0 0,-98 18-323 0 0,-8 3-2219 0 0,-2 0-7518 0 0,6-1-2026 0 0</inkml:trace>
  <inkml:trace contextRef="#ctx0" brushRef="#br0" timeOffset="869.015">676 478 7306 0 0,'0'0'1516'0'0,"0"0"-227"0"0,0 0 21 0 0,0 0 128 0 0,0 0 29 0 0,0 0-160 0 0,0 0-282 0 0,0 0-282 0 0,0 0-210 0 0,0 0-135 0 0,0 0-94 0 0,0 0-51 0 0,2 28 2452 0 0,-42 106 30 0 0,21 1-1660 0 0,19-131-1035 0 0,1-1 0 0 0,-1 0 0 0 0,1 0 0 0 0,0-1-1 0 0,1 1 1 0 0,-1 0 0 0 0,0 0 0 0 0,1 0 0 0 0,-1-1 0 0 0,1 1 0 0 0,0-1 0 0 0,0 1-1 0 0,0-1 1 0 0,0 0 0 0 0,0 0 0 0 0,1 0 0 0 0,-1 0 0 0 0,1 0 0 0 0,-1 0 0 0 0,1-1-1 0 0,0 1 1 0 0,-1-1 0 0 0,1 0 0 0 0,0 0 0 0 0,0 0 0 0 0,0 0 0 0 0,0 0 0 0 0,0-1-1 0 0,0 1 1 0 0,0-1 0 0 0,0 0 0 0 0,0 0 0 0 0,0 0 0 0 0,1 0 0 0 0,-1 0-1 0 0,0-1 1 0 0,0 1 0 0 0,0-1 0 0 0,1 0-40 0 0,45 1 331 0 0,-44-27-4396 0 0,-3 23 2908 0 0,3-7-7048 0 0,-3 6-3514 0 0</inkml:trace>
  <inkml:trace contextRef="#ctx0" brushRef="#br0" timeOffset="1434.638">472 301 3193 0 0,'0'0'2846'0'0,"0"0"-1150"0"0,0 0-322 0 0,0 0 150 0 0,0 0 151 0 0,0 0-44 0 0,0 0-251 0 0,0 0-301 0 0,0 0-260 0 0,0 0-164 0 0,0 0-86 0 0,0 0-62 0 0,4-2-43 0 0,6-4-114 0 0,-1 0 0 0 0,0-1 0 0 0,0-1 0 0 0,0 1 0 0 0,-1-1 0 0 0,-1 0 0 0 0,1-1 0 0 0,-1 0 0 0 0,4-8-350 0 0,29-32 642 0 0,48-46 115 0 0,-68 76-594 0 0,-6 38 400 0 0,33 80 780 0 0,-21-52-885 0 0,-7-29-412 0 0,-8-17-3163 0 0,-8 0-1759 0 0,2 2-6928 0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41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95 0 0 0,'0'0'280'0'0,"0"0"205"0"0,0 0 121 0 0,0 0 106 0 0,0 0 112 0 0,0 0 111 0 0,0 0 112 0 0,0 0 125 0 0,2 0-424 0 0,2-3 10118 0 0,-4 3-9342 0 0,-32-1-97 0 0,25 0-1260 0 0,-1 0 0 0 0,1 1 0 0 0,0 0 0 0 0,0 0 0 0 0,-1 1 1 0 0,1 0-1 0 0,0 0 0 0 0,0 1 0 0 0,0-1 0 0 0,0 2 0 0 0,0-1 0 0 0,1 1 0 0 0,-3 1-167 0 0,3-1 61 0 0,0 1-1 0 0,0-1 1 0 0,0 1 0 0 0,1 1-1 0 0,-1-1 1 0 0,1 1-1 0 0,0 0 1 0 0,0 0 0 0 0,1 0-1 0 0,-1 1 1 0 0,1-1-1 0 0,1 1 1 0 0,-1 0 0 0 0,1 1-1 0 0,0-1 1 0 0,0 0-1 0 0,1 1 1 0 0,-1 0 0 0 0,1-1-1 0 0,1 1 1 0 0,0 0-1 0 0,0 0 1 0 0,0 0 0 0 0,1 0-1 0 0,0 0-60 0 0,-1 1 50 0 0,0 0-1 0 0,1 0 1 0 0,1 0 0 0 0,-1 0-1 0 0,1 0 1 0 0,1 0-1 0 0,-1 0 1 0 0,1 0-1 0 0,1 0 1 0 0,-1-1 0 0 0,1 1-1 0 0,1-1 1 0 0,-1 0-1 0 0,1 0 1 0 0,1 0-1 0 0,-1 0 1 0 0,1-1 0 0 0,0 1-1 0 0,0-1 1 0 0,1-1-1 0 0,0 1 1 0 0,0-1-1 0 0,4 3-49 0 0,0-2 52 0 0,-3-1-47 0 0,-1-1 0 0 0,1 0-1 0 0,0 0 1 0 0,0-1-1 0 0,0 0 1 0 0,0 0 0 0 0,0 0-1 0 0,1-1 1 0 0,-1 0 0 0 0,1-1-1 0 0,5 1-4 0 0,34-39-3763 0 0,-36 24 431 0 0,-1 2-3069 0 0,-3 3-4947 0 0</inkml:trace>
  <inkml:trace contextRef="#ctx0" brushRef="#br0" timeOffset="347.522">504 130 8450 0 0,'0'0'1587'0'0,"0"0"-244"0"0,0 0-28 0 0,0 0 113 0 0,0 0-4 0 0,0 0-174 0 0,0 0-263 0 0,0 0-256 0 0,0 0-195 0 0,0 0-114 0 0,0 0-72 0 0,0 0-66 0 0,-22 30-23 0 0,-66 94-23 0 0,65-74 94 0 0,25-45-250 0 0,-1-1-10 0 0,1-1 0 0 0,0 1-1 0 0,0 0 1 0 0,0-1 0 0 0,0 1-1 0 0,1-1 1 0 0,-1 0 0 0 0,1 0-1 0 0,0 0 1 0 0,0 0-1 0 0,0 0 1 0 0,0 0 0 0 0,1-1-1 0 0,-1 0 1 0 0,1 1 0 0 0,-1-1-1 0 0,1-1 1 0 0,0 1 0 0 0,0 0-1 0 0,-1-1 1 0 0,1 0-1 0 0,0 0 1 0 0,1 0 0 0 0,-1-1-1 0 0,0 1 1 0 0,3-1-72 0 0,109-10 1206 0 0,-99 7-1088 0 0,-1-2 0 0 0,0-1-1 0 0,0 0 1 0 0,0 0 0 0 0,-1-2 0 0 0,0 0-1 0 0,0-1 1 0 0,-1 0 0 0 0,0-1 0 0 0,-1-1-1 0 0,0 0 1 0 0,-1-1 0 0 0,0 0-1 0 0,10-13-117 0 0,-17 18 51 0 0,-1 0-1 0 0,0 0 0 0 0,0 0 1 0 0,0-1-1 0 0,-1 1 0 0 0,0-1 1 0 0,0 0-1 0 0,-1 1 0 0 0,0-1 1 0 0,0 0-1 0 0,-1-1 0 0 0,0 1 1 0 0,-1 0-1 0 0,1 0 0 0 0,-2-1-50 0 0,0 5-23 0 0,-1 1-1 0 0,0-1 0 0 0,0 1 0 0 0,-1 0 1 0 0,1 0-1 0 0,-1 0 0 0 0,1 0 0 0 0,-1 0 1 0 0,0 0-1 0 0,0 1 0 0 0,0-1 1 0 0,-1 1-1 0 0,1 0 0 0 0,0 0 0 0 0,-1 0 1 0 0,1 1-1 0 0,-1-1 0 0 0,0 1 0 0 0,0 0 1 0 0,1 0-1 0 0,-1 0 0 0 0,0 0 0 0 0,0 1 1 0 0,0-1-1 0 0,0 1 0 0 0,0 0 1 0 0,0 1-1 0 0,0-1 0 0 0,0 0 0 0 0,0 1 1 0 0,1 0-1 0 0,-2 0 24 0 0,1-1-64 0 0,-8 1-252 0 0,0 1-1 0 0,0 0 0 0 0,0 0 0 0 0,0 1 0 0 0,1 1 0 0 0,0 0 0 0 0,0 1 0 0 0,0 0 0 0 0,-3 2 317 0 0,-23 13-4144 0 0,4 0-4388 0 0,15-10-1609 0 0</inkml:trace>
  <inkml:trace contextRef="#ctx0" brushRef="#br0" timeOffset="991.153">1152 34 9482 0 0,'0'0'1744'0'0,"0"0"-350"0"0,0 0-64 0 0,0 0 75 0 0,0 0-2 0 0,0 0-133 0 0,0 0-237 0 0,0 0-160 0 0,0 0-132 0 0,0 0-99 0 0,0 0-70 0 0,0 0-104 0 0,-15 6-92 0 0,-77 30 465 0 0,89-35-797 0 0,0 0 0 0 0,0 1 0 0 0,0-1 0 0 0,0 1 0 0 0,0 0 0 0 0,0 0 0 0 0,0 0 0 0 0,0 0 0 0 0,1 0 0 0 0,-1 0 0 0 0,1 1 0 0 0,0-1 0 0 0,-1 1 0 0 0,1 0 0 0 0,0-1 0 0 0,1 1 0 0 0,-1 0 0 0 0,0 0 0 0 0,1 1 0 0 0,0-1 0 0 0,0 0-1 0 0,0 0 1 0 0,0 1 0 0 0,0-1 0 0 0,1 0 0 0 0,-1 1 0 0 0,1 1-44 0 0,0-4 1 0 0,0 0 0 0 0,0 0 1 0 0,0 0-1 0 0,0 0 0 0 0,0 0 0 0 0,0 0 0 0 0,1 0 0 0 0,-1 0 0 0 0,0 0 0 0 0,1 0 0 0 0,-1 0 0 0 0,0 0 0 0 0,1 0 0 0 0,0 0 0 0 0,-1 0 1 0 0,1-1-1 0 0,-1 1 0 0 0,1 0 0 0 0,0 0 0 0 0,-1-1 0 0 0,1 1 0 0 0,0 0 0 0 0,0-1 0 0 0,0 1 0 0 0,0 0 0 0 0,0-1 0 0 0,0 1 0 0 0,-1-1 0 0 0,1 0 1 0 0,0 1-1 0 0,0-1 0 0 0,0 0 0 0 0,0 0 0 0 0,1 1-1 0 0,17 9 190 0 0,34 46 290 0 0,-49-51-413 0 0,0 1 0 0 0,0 0 0 0 0,-1-1 0 0 0,0 1 0 0 0,0 0 1 0 0,0 0-1 0 0,-1 1 0 0 0,0-1 0 0 0,0 0 0 0 0,0 1 0 0 0,-1 0 0 0 0,0-1 0 0 0,0 1 0 0 0,-1 0 0 0 0,0-1 0 0 0,0 1 0 0 0,-1 4-67 0 0,-1-7 49 0 0,-1-1-1 0 0,1 1 0 0 0,-1-1 0 0 0,0 1 1 0 0,0-1-1 0 0,-1 0 0 0 0,1 0 0 0 0,0-1 1 0 0,-1 1-1 0 0,0-1 0 0 0,0 1 0 0 0,0-1 1 0 0,0 0-1 0 0,0-1 0 0 0,0 1 1 0 0,-2 0-49 0 0,-82 28 168 0 0,-3-10-188 0 0,34-13-387 0 0,56-7 205 0 0,3-16-4299 0 0,2 6-2241 0 0,-2 6-4638 0 0</inkml:trace>
  <inkml:trace contextRef="#ctx0" brushRef="#br0" timeOffset="1461.71">1491 65 14803 0 0,'0'0'1833'0'0,"0"0"-671"0"0,0 0-248 0 0,0 0 98 0 0,0 0 71 0 0,0 0-101 0 0,0 0-196 0 0,0 0-236 0 0,0 0-161 0 0,0 0-107 0 0,0 0-64 0 0,0 0-49 0 0,0 0-64 0 0,-20 12-6 0 0,-62 40-10 0 0,37 1 82 0 0,40-39-139 0 0,-1 0-23 0 0,0 1 0 0 0,1 1 1 0 0,1-1-1 0 0,0 1 0 0 0,1 0 1 0 0,1 0-1 0 0,0 0 0 0 0,1 0 1 0 0,1 9-10 0 0,2-20 21 0 0,0 1-1 0 0,1 0 1 0 0,-1-1 0 0 0,1 0 0 0 0,0 0 0 0 0,1 0 0 0 0,-1 0 0 0 0,1 0 0 0 0,0 0 0 0 0,0-1 0 0 0,0 0 0 0 0,1 0 0 0 0,-1 0 0 0 0,1-1 0 0 0,0 1-1 0 0,0-1 1 0 0,1 0 0 0 0,-1 0 0 0 0,0-1 0 0 0,1 0 0 0 0,0 0 0 0 0,-1 0 0 0 0,1-1 0 0 0,0 1 0 0 0,0-1 0 0 0,5 0-21 0 0,-3-1 83 0 0,0 0 0 0 0,0 0 0 0 0,-1 0-1 0 0,1-1 1 0 0,-1 0 0 0 0,1 0 0 0 0,-1-1 0 0 0,1 0 0 0 0,-1-1 0 0 0,0 1 0 0 0,0-1 0 0 0,0-1 0 0 0,0 1 0 0 0,0-1 0 0 0,-1-1 0 0 0,0 1 0 0 0,0-1 0 0 0,0 0 0 0 0,0 0 0 0 0,-1-1-1 0 0,4-4-82 0 0,2-6 58 0 0,-1 0 0 0 0,0-1 0 0 0,-2-1 0 0 0,1 1 0 0 0,-2-1 0 0 0,-1-1 0 0 0,0 1-1 0 0,-1-1 1 0 0,-1 0 0 0 0,-1 0 0 0 0,-1-1 0 0 0,0 1 0 0 0,-2-1 0 0 0,0 1 0 0 0,-2-14-58 0 0,2 30-57 0 0,1 0 0 0 0,-1 0 0 0 0,0 0 0 0 0,0 0 0 0 0,0 0 0 0 0,0 0 0 0 0,0 0 1 0 0,-1 0-1 0 0,0 0 0 0 0,1 0 0 0 0,-1 0 0 0 0,0 0 0 0 0,-1 0 0 0 0,1 0 0 0 0,0 1 0 0 0,-1-1 0 0 0,1 0 1 0 0,-1 1-1 0 0,0-1 0 0 0,0 1 0 0 0,0 0 0 0 0,0-1 0 0 0,0 1 0 0 0,-1 0 0 0 0,1 1 0 0 0,-1-1 1 0 0,1 0-1 0 0,-1 1 0 0 0,0-1 0 0 0,1 1 0 0 0,-1 0 0 0 0,0 0 0 0 0,0 0 0 0 0,0 0 0 0 0,0 0 1 0 0,0 1-1 0 0,0-1 0 0 0,0 1 0 0 0,0 0 0 0 0,0 0 0 0 0,0 0 0 0 0,0 0 0 0 0,0 0 0 0 0,0 1 1 0 0,0 0-1 0 0,0-1 0 0 0,0 1 57 0 0,-41 22-2671 0 0,21-9-2547 0 0,6-6-6207 0 0</inkml:trace>
  <inkml:trace contextRef="#ctx0" brushRef="#br0" timeOffset="1981.944">1238 319 7138 0 0,'0'0'2185'0'0,"0"0"-88"0"0,0 0-142 0 0,0 0-75 0 0,0 0-155 0 0,0 0-228 0 0,0 0-227 0 0,0 0-198 0 0,0 0-164 0 0,0 0-164 0 0,0 0-131 0 0,0 0-109 0 0,10-16 804 0 0,-2 8-1160 0 0,0 1-1 0 0,0 0 1 0 0,1 1-1 0 0,0-1 1 0 0,0 2-1 0 0,0-1 1 0 0,1 1-1 0 0,0 1 1 0 0,0 0-1 0 0,0 0 1 0 0,7-1-148 0 0,63 4 408 0 0,-23 48 170 0 0,-3-5 236 0 0,35-35 11 0 0,-78-19-2298 0 0,-7 1-7133 0 0,-4 8-3826 0 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3:46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0 678 4969 0 0,'0'0'1760'0'0,"0"0"-154"0"0,0 0 9 0 0,0 0 108 0 0,0 0-54 0 0,0 0-245 0 0,0 0-305 0 0,0 0-271 0 0,0 0-187 0 0,0 0-123 0 0,0 0-126 0 0,0 0-81 0 0,22 0 1316 0 0,63-7 1047 0 0,10-5-1429 0 0,-27 4-655 0 0,-62 4-1171 0 0,-10 1-8119 0 0,4 3-1105 0 0</inkml:trace>
  <inkml:trace contextRef="#ctx0" brushRef="#br0" timeOffset="701.877">118 443 3209 0 0,'0'0'1529'0'0,"0"0"-139"0"0,0 0 45 0 0,0 0 124 0 0,0 0 27 0 0,0 0-162 0 0,0 0-254 0 0,0 0-228 0 0,0 0-173 0 0,0 0-107 0 0,0 0-94 0 0,0 0-98 0 0,0 0-101 0 0,10 16 1588 0 0,-4-2-1489 0 0,-1-1 0 0 0,0 1 0 0 0,-1 0 0 0 0,-1 1 0 0 0,0-1 0 0 0,-1 0 0 0 0,-1 1 1 0 0,0-1-1 0 0,-1 5-468 0 0,2 247 917 0 0,4-260-2773 0 0,1-12-2370 0 0,-5 3 879 0 0,-1 2-7512 0 0</inkml:trace>
  <inkml:trace contextRef="#ctx0" brushRef="#br0" timeOffset="1369.433">428 613 7370 0 0,'0'0'1777'0'0,"0"0"-719"0"0,0 0-226 0 0,0 0 143 0 0,0 0 122 0 0,0 0-48 0 0,0 0-122 0 0,0 0-127 0 0,0 0-79 0 0,0 0-13 0 0,0 0-49 0 0,0 0-72 0 0,16-4-43 0 0,48-12-56 0 0,-14-11 1020 0 0,-39 16-1138 0 0,58-58 1242 0 0,-67 69-1600 0 0,-1 0 0 0 0,1 1 0 0 0,-1-1-1 0 0,1 0 1 0 0,-1 1 0 0 0,0-1 0 0 0,1 1-1 0 0,-1 0 1 0 0,0-1 0 0 0,0 1 0 0 0,1 0-1 0 0,-1 0 1 0 0,0 0 0 0 0,0 0 0 0 0,0 0-1 0 0,0 0 1 0 0,0 0 0 0 0,0 0 0 0 0,0 0-1 0 0,0 1 1 0 0,-1-1 0 0 0,1 0 0 0 0,0 0-1 0 0,-1 1 1 0 0,1-1 0 0 0,-1 1 0 0 0,1-1-1 0 0,-1 0 1 0 0,0 1 0 0 0,0-1 0 0 0,1 1-1 0 0,-1-1 1 0 0,0 1 0 0 0,0 0-12 0 0,1 1 36 0 0,13 52 118 0 0,-3 0-1 0 0,-2 1 0 0 0,-2 1 1 0 0,-3-1-1 0 0,-2 8-153 0 0,8 240 84 0 0,-10-290-71 0 0,0 1-1 0 0,-1 0 0 0 0,-1-1 1 0 0,0 1-1 0 0,-1-1 1 0 0,-1 0-1 0 0,0 0 0 0 0,-1 0 1 0 0,0 0-1 0 0,-1-1 0 0 0,-1 0 1 0 0,0 0-1 0 0,0-1 1 0 0,-8 9-13 0 0,11-17 4 0 0,0-1 1 0 0,-1 1 0 0 0,0-1 0 0 0,0 0-1 0 0,1 0 1 0 0,-2-1 0 0 0,1 0 0 0 0,0 1 0 0 0,0-2-1 0 0,-1 1 1 0 0,1 0 0 0 0,-1-1 0 0 0,0 0-1 0 0,1-1 1 0 0,-1 1 0 0 0,0-1 0 0 0,1 0 0 0 0,-1-1-1 0 0,0 1 1 0 0,1-1 0 0 0,-1 0 0 0 0,0 0 0 0 0,1-1-1 0 0,0 0 1 0 0,-1 0 0 0 0,1 0 0 0 0,0 0-1 0 0,0-1 1 0 0,0 0 0 0 0,0 0 0 0 0,1 0 0 0 0,-1-1-1 0 0,1 0 1 0 0,0 0 0 0 0,0 0 0 0 0,-3-4-5 0 0,4 4-24 0 0,1-1 1 0 0,0 1 0 0 0,0-1 0 0 0,0 0-1 0 0,0 0 1 0 0,1 1 0 0 0,0-1-1 0 0,0 0 1 0 0,0 0 0 0 0,1 0 0 0 0,0 0-1 0 0,-1 0 1 0 0,2 0 0 0 0,-1 0 0 0 0,1 0-1 0 0,0 0 1 0 0,0 0 0 0 0,0 0 0 0 0,0 0-1 0 0,1 0 1 0 0,0 1 0 0 0,0-1-1 0 0,1-1 24 0 0,74-92-1185 0 0,-48 66 54 0 0,-17 21-4 0 0,1-4-3986 0 0,-8 7-5885 0 0</inkml:trace>
  <inkml:trace contextRef="#ctx0" brushRef="#br0" timeOffset="2035.239">407 336 3857 0 0,'0'0'3635'0'0,"0"0"-1697"0"0,0 0-579 0 0,0 0 21 0 0,0 0 93 0 0,0 0-61 0 0,0 0-251 0 0,0 0-328 0 0,0 0-275 0 0,0 0-208 0 0,0 0-109 0 0,0 0-43 0 0,0 0-12 0 0,24-12 872 0 0,71-57 1525 0 0,-8-1-2100 0 0,-40 28-300 0 0,-37 33-86 0 0,-10 8-86 0 0,1 1 1 0 0,-1 0-1 0 0,0-1 0 0 0,0 1 1 0 0,0 0-1 0 0,0 0 0 0 0,1-1 1 0 0,-1 1-1 0 0,0 0 0 0 0,0-1 1 0 0,1 1-1 0 0,-1 0 0 0 0,0 0 1 0 0,1 0-1 0 0,-1-1 0 0 0,0 1 1 0 0,0 0-1 0 0,1 0 0 0 0,-1 0 1 0 0,0 0-1 0 0,1 0 0 0 0,-1-1 1 0 0,1 1-1 0 0,-1 0 0 0 0,0 0 1 0 0,1 0-1 0 0,-1 0 0 0 0,0 0 1 0 0,1 0-1 0 0,-1 0 0 0 0,0 0 1 0 0,1 0-1 0 0,-1 1 0 0 0,0-1 1 0 0,1 0-1 0 0,-1 0 0 0 0,0 0 1 0 0,1 0-1 0 0,-1 0 0 0 0,0 0 1 0 0,1 1-1 0 0,-1-1 0 0 0,0 0 1 0 0,0 0-1 0 0,1 1 0 0 0,-1-1 1 0 0,0 0-1 0 0,0 0 0 0 0,1 1 1 0 0,-1-1-1 0 0,0 0 0 0 0,0 1 1 0 0,0-1-1 0 0,1 0 0 0 0,-1 1 1 0 0,0-1-1 0 0,0 0 0 0 0,0 1 1 0 0,0-1-1 0 0,0 0 0 0 0,0 1 1 0 0,0-1-1 0 0,0 0 0 0 0,0 1 1 0 0,0-1-1 0 0,0 0 0 0 0,0 1 1 0 0,0-1-12 0 0,50 109 1051 0 0,-25-28-923 0 0,-23-76-470 0 0,1 0-1188 0 0,4-4-5703 0 0,-5-1-4060 0 0</inkml:trace>
  <inkml:trace contextRef="#ctx0" brushRef="#br0" timeOffset="3006.676">1228 470 5025 0 0,'0'0'1531'0'0,"0"0"-204"0"0,0 0 132 0 0,0 0 151 0 0,0 0-10 0 0,0 0-153 0 0,0 0-243 0 0,0 0-226 0 0,0 0-153 0 0,0 0-122 0 0,0 0-87 0 0,0 0-38 0 0,0 0 3 0 0,-6-2-6 0 0,0-1-343 0 0,-1 0-1 0 0,0 1 1 0 0,0-1 0 0 0,0 2-1 0 0,0-1 1 0 0,0 1 0 0 0,0 0-1 0 0,0 0 1 0 0,0 1 0 0 0,-1 0-1 0 0,1 1 1 0 0,0-1 0 0 0,0 1-1 0 0,-3 1-231 0 0,-70 29 862 0 0,52-13-517 0 0,28-14-313 0 0,0-1 1 0 0,0 0-1 0 0,1 1 0 0 0,-1-1 1 0 0,1 0-1 0 0,0 0 0 0 0,0 1 0 0 0,0-1 1 0 0,1 0-1 0 0,-1 0 0 0 0,1 0 0 0 0,-1-1 1 0 0,1 1-1 0 0,0 0 0 0 0,0 0 0 0 0,0-1 1 0 0,1 1-1 0 0,-1-1 0 0 0,1 0 0 0 0,-1 0 1 0 0,1 0-1 0 0,0 0 0 0 0,-1 0 0 0 0,1-1 1 0 0,0 1-1 0 0,0-1 0 0 0,0 0 0 0 0,4 1-32 0 0,9 9 59 0 0,37 22 112 0 0,33 35 2 0 0,-82-62-113 0 0,0-1-1 0 0,-1 1 1 0 0,0 0 0 0 0,0 0-1 0 0,0 1 1 0 0,0-1 0 0 0,-1 1 0 0 0,0-1-1 0 0,-1 1 1 0 0,1 0 0 0 0,-1-1-1 0 0,0 1 1 0 0,-1 0 0 0 0,0 0 0 0 0,0 0-1 0 0,-1 0 1 0 0,1-1 0 0 0,-1 2-60 0 0,-2-4 61 0 0,1 0 1 0 0,0 0-1 0 0,-1 0 0 0 0,0 0 1 0 0,0 0-1 0 0,0-1 1 0 0,-1 1-1 0 0,1-1 1 0 0,-1 0-1 0 0,1 0 1 0 0,-1 0-1 0 0,0 0 0 0 0,0-1 1 0 0,-1 0-1 0 0,1 0 1 0 0,0 0-1 0 0,-2 1-61 0 0,-4 2 41 0 0,-99 28 335 0 0,4-39-234 0 0,79-2-457 0 0,19 5 127 0 0,5 1-3285 0 0,1-5-8687 0 0,1 7 371 0 0</inkml:trace>
  <inkml:trace contextRef="#ctx0" brushRef="#br0" timeOffset="3339.75">1443 598 11418 0 0,'0'0'3724'0'0,"0"0"-2305"0"0,0 0-827 0 0,0 0 84 0 0,0 0 232 0 0,0 0 175 0 0,0 0-59 0 0,0 0-174 0 0,0 0-179 0 0,0 0-139 0 0,0 0-85 0 0,0 0-74 0 0,0 0-58 0 0,0 19-67 0 0,0 119 415 0 0,-11-57-461 0 0,-1-75-2216 0 0,9-3-6010 0 0,2 0-3138 0 0</inkml:trace>
  <inkml:trace contextRef="#ctx0" brushRef="#br0" timeOffset="3852.54">1468 235 7882 0 0,'0'0'2081'0'0,"0"0"-594"0"0,0 0-228 0 0,0 0 31 0 0,0 0 53 0 0,0 0-44 0 0,0 0-187 0 0,0 0-237 0 0,0 0-186 0 0,0 0-103 0 0,0 0-77 0 0,0 0-53 0 0,0-4 1756 0 0,-31 35-1496 0 0,30-31-682 0 0,1 0 4 0 0,0 0-6 0 0,0 0-12 0 0,0 0-16 0 0,0 0 22 0 0,30-26 683 0 0,-30 26-702 0 0,-1 0 1 0 0,1 0 0 0 0,0 0-1 0 0,-1 0 1 0 0,1 0 0 0 0,0 0 0 0 0,0 0-1 0 0,-1 0 1 0 0,1 0 0 0 0,0 0-1 0 0,-1 0 1 0 0,1 0 0 0 0,0 0-1 0 0,0 0 1 0 0,-1 0 0 0 0,1 0 0 0 0,0 0-1 0 0,0-1 1 0 0,-1 1 0 0 0,1 0-1 0 0,0 0 1 0 0,0 0 0 0 0,-1 0-1 0 0,1-1 1 0 0,0 1 0 0 0,0 0 0 0 0,0-1-8 0 0,-9 7-472 0 0,7-4-128 0 0,-11 7-139 0 0,8-1-6398 0 0,5-4-4221 0 0</inkml:trace>
  <inkml:trace contextRef="#ctx0" brushRef="#br0" timeOffset="4269.442">1740 470 11715 0 0,'0'0'1812'0'0,"0"0"-745"0"0,0 0-248 0 0,0 0 105 0 0,0 0-8 0 0,0 0-168 0 0,0 0-237 0 0,0 0-192 0 0,0 0-54 0 0,0 0 7 0 0,0 0-16 0 0,0 0-26 0 0,0 0-33 0 0,-1 23-9 0 0,-3 71 12 0 0,3-78-59 0 0,-1 1 1 0 0,-1-1-1 0 0,0 1 1 0 0,-1-1-1 0 0,0 0 1 0 0,-1 0-1 0 0,-7 12-141 0 0,4-6 125 0 0,-60 122 508 0 0,60-131-762 0 0,12-23-547 0 0,45-102-4860 0 0,-27 44-4266 0 0,-16 52 3758 0 0</inkml:trace>
  <inkml:trace contextRef="#ctx0" brushRef="#br0" timeOffset="4760.144">1765 467 896 0 0,'0'0'3062'0'0,"0"0"-1288"0"0,0 0-303 0 0,0 0 32 0 0,0 0-60 0 0,0 0-219 0 0,0 0-317 0 0,0 0-222 0 0,0 0-116 0 0,0 0-8 0 0,0 0 14 0 0,0 0-23 0 0,0 0-32 0 0,1 8-19 0 0,17 76 2028 0 0,-1-18-749 0 0,16 91-407 0 0,-33-152-1322 0 0,0-1 1 0 0,1 0-1 0 0,0 1 1 0 0,0-1 0 0 0,0 0-1 0 0,0 0 1 0 0,1 0-1 0 0,-1 0 1 0 0,1 0 0 0 0,0 0-1 0 0,0 0 1 0 0,1-1-1 0 0,-1 1 1 0 0,1-1 0 0 0,0 1-1 0 0,0-1 1 0 0,0 0-1 0 0,0 0 1 0 0,0-1 0 0 0,1 1-1 0 0,-1 0 1 0 0,1-1-1 0 0,0 0 1 0 0,-1 0 0 0 0,1 0-1 0 0,0-1 1 0 0,0 1-1 0 0,1-1 1 0 0,-1 0 0 0 0,0 0-1 0 0,0 0 1 0 0,5 0-52 0 0,-2-4 88 0 0,0 0 0 0 0,0-1 0 0 0,0 0 0 0 0,-1 0 1 0 0,1 0-1 0 0,-1-1 0 0 0,0 0 0 0 0,-1 0 0 0 0,1-1 1 0 0,-1 1-1 0 0,0-1 0 0 0,0 0 0 0 0,0-1 0 0 0,-1 1 0 0 0,0-1 1 0 0,-1 0-1 0 0,1 0 0 0 0,-1 0 0 0 0,-1 0 0 0 0,1-1 1 0 0,-1 1-1 0 0,0-1 0 0 0,-1 1 0 0 0,0-2-88 0 0,6-18 39 0 0,-2 0-1 0 0,-1 0 0 0 0,-1-1 1 0 0,-2 1-1 0 0,-1-25-38 0 0,-7 45-1126 0 0,5 6-3397 0 0,-1 1-4400 0 0,3 0-2381 0 0</inkml:trace>
  <inkml:trace contextRef="#ctx0" brushRef="#br0" timeOffset="5169.772">2391 447 13179 0 0,'0'0'2151'0'0,"0"0"-1027"0"0,0 0-350 0 0,0 0 62 0 0,0 0 119 0 0,0 0-36 0 0,0 0-151 0 0,0 0-195 0 0,0 0-173 0 0,0 0-130 0 0,0 0-90 0 0,0 0-43 0 0,-11-2-48 0 0,-37-7-10 0 0,46 10-71 0 0,1-1 0 0 0,-1 0 1 0 0,1 1-1 0 0,-1-1 0 0 0,0 1 0 0 0,1-1 0 0 0,-1 1 0 0 0,1 0 0 0 0,-1-1 1 0 0,1 1-1 0 0,-1 0 0 0 0,1 0 0 0 0,0 0 0 0 0,0 0 0 0 0,-1 1 1 0 0,1-1-1 0 0,0 0 0 0 0,0 0 0 0 0,0 1 0 0 0,0-1 0 0 0,0 1 0 0 0,0-1 1 0 0,1 0-1 0 0,-1 1 0 0 0,0 0 0 0 0,1-1 0 0 0,-1 1 0 0 0,1 0-8 0 0,-3 5 52 0 0,-7 14 8 0 0,1 0 0 0 0,1 1 0 0 0,1 0 0 0 0,1 0 0 0 0,1 0 0 0 0,1 1-1 0 0,0 0 1 0 0,2 0 0 0 0,1 0 0 0 0,1 0 0 0 0,2 17-60 0 0,-2-35 49 0 0,1 1 0 0 0,0-1 0 0 0,0 1-1 0 0,0-1 1 0 0,0 0 0 0 0,1 1 0 0 0,0-1 0 0 0,0 0 0 0 0,0 0 0 0 0,1 0 0 0 0,-1 0-1 0 0,1-1 1 0 0,0 1 0 0 0,1-1 0 0 0,-1 0 0 0 0,1 0 0 0 0,0 0 0 0 0,0 0 0 0 0,0 0-1 0 0,0-1 1 0 0,1 0 0 0 0,0 0 0 0 0,-1 0 0 0 0,1-1 0 0 0,0 1 0 0 0,0-1 0 0 0,0 0-1 0 0,1-1 1 0 0,-1 1 0 0 0,0-1 0 0 0,1 0 0 0 0,-1 0 0 0 0,1-1 0 0 0,3 1-49 0 0,-1-1 120 0 0,-1 1 0 0 0,0-1 0 0 0,1-1 0 0 0,-1 0 1 0 0,1 0-1 0 0,-1 0 0 0 0,0-1 0 0 0,0 1 0 0 0,0-2 1 0 0,0 1-1 0 0,0-1 0 0 0,0 0 0 0 0,-1-1 0 0 0,1 0 1 0 0,-1 0-1 0 0,0 0 0 0 0,0 0 0 0 0,0-1 0 0 0,-1 0 1 0 0,0-1-1 0 0,0 1 0 0 0,0-1 0 0 0,0-1-120 0 0,5-12 32 0 0,0-1 0 0 0,-2 0 1 0 0,-1-1-1 0 0,0 1 0 0 0,-2-1 0 0 0,0-1 0 0 0,-1 1 0 0 0,-1-1 0 0 0,-1 1 0 0 0,-2-1 0 0 0,0 0 1 0 0,-1 1-1 0 0,-2-13-32 0 0,2 22-94 0 0,0 1 0 0 0,0-1 1 0 0,-2 1-1 0 0,1-1 1 0 0,-1 1-1 0 0,-1 0 0 0 0,0 0 1 0 0,-1 1-1 0 0,-1-4 94 0 0,4 11-151 0 0,0 1-1 0 0,0-1 0 0 0,0 1 0 0 0,0-1 0 0 0,0 1 1 0 0,0 0-1 0 0,-1 0 0 0 0,1 0 0 0 0,-1 0 1 0 0,1 0-1 0 0,-1 0 0 0 0,0 1 0 0 0,0 0 1 0 0,0-1-1 0 0,0 1 0 0 0,0 0 0 0 0,0 0 1 0 0,0 0-1 0 0,0 1 0 0 0,0-1 0 0 0,0 1 1 0 0,0 0-1 0 0,-1 0 152 0 0,-41 1-4755 0 0,17 5-3602 0 0,13-2-2415 0 0</inkml:trace>
  <inkml:trace contextRef="#ctx0" brushRef="#br0" timeOffset="5740.876">2229 682 1688 0 0,'0'0'2106'0'0,"0"0"-73"0"0,0 0-81 0 0,0 0-68 0 0,0 0-147 0 0,0 0-186 0 0,0 0-144 0 0,0 0-159 0 0,0 0-124 0 0,0 0-68 0 0,0 0-50 0 0,0 0-35 0 0,-13-4 2731 0 0,15-1-3517 0 0,0 0 0 0 0,0 0 0 0 0,1-1 0 0 0,-1 2 0 0 0,1-1 0 0 0,0 0 0 0 0,1 0 0 0 0,-1 1 0 0 0,1 0 0 0 0,0-1 0 0 0,0 2 0 0 0,0-1 1 0 0,1 0-1 0 0,-1 1 0 0 0,1 0 0 0 0,4-3-185 0 0,-5 5 11 0 0,-1-1 1 0 0,0 1 0 0 0,0 0 0 0 0,0 0 0 0 0,1 1-1 0 0,-1-1 1 0 0,0 1 0 0 0,1-1 0 0 0,-1 1 0 0 0,0 0-1 0 0,1 0 1 0 0,-1 1 0 0 0,0-1 0 0 0,1 1 0 0 0,-1-1-1 0 0,0 1 1 0 0,0 0 0 0 0,1 0 0 0 0,-1 1 0 0 0,0-1-1 0 0,0 1 1 0 0,0-1 0 0 0,-1 1 0 0 0,1 0 0 0 0,0 0-1 0 0,-1 0 1 0 0,1 0 0 0 0,-1 1 0 0 0,1-1-1 0 0,-1 1 1 0 0,0 0 0 0 0,0-1-12 0 0,75 56 339 0 0,-18-47 620 0 0,-38-10-637 0 0,-7-1-567 0 0,-14-18-3782 0 0,0 13-2300 0 0,0 1-5512 0 0</inkml:trace>
  <inkml:trace contextRef="#ctx0" brushRef="#br0" timeOffset="6951.538">2447 0 4873 0 0,'0'0'2008'0'0,"0"0"-814"0"0,0 0-236 0 0,0 0 95 0 0,0 0 110 0 0,0 0 23 0 0,0 0-110 0 0,0 0-117 0 0,0 0-84 0 0,0 0-59 0 0,0 0-31 0 0,0 0-46 0 0,0 0-40 0 0,9 6-22 0 0,79 35 2021 0 0,29-26 238 0 0,-64 0-2044 0 0,-49-10-846 0 0,-1 1 0 0 0,1-1 0 0 0,-1 1 1 0 0,0 0-1 0 0,0 0 0 0 0,-1 0 0 0 0,0 0 0 0 0,0 1 0 0 0,0-1 1 0 0,-1 1-1 0 0,0-1 0 0 0,0 1 0 0 0,-1 0 0 0 0,1-1 1 0 0,-2 1-1 0 0,1-1 0 0 0,-1 1 0 0 0,0 0 0 0 0,-1 4-46 0 0,1 18 59 0 0,-21 376 313 0 0,15-37-40 0 0,7-367-259 0 0,-13 10 1728 0 0,13-11-1742 0 0,0 0-2 0 0,0 0-18 0 0,0 0-5 0 0,0 0-11 0 0,0 0 5 0 0,0 0-4 0 0,0 0-4 0 0,0 0 5 0 0,0 0-10 0 0,0 0 5 0 0,0 0-4 0 0,0 0-4 0 0,0 0 7 0 0,0 0-5 0 0,0 0 12 0 0,0 0-12 0 0,0 0-15 0 0,0 0 6 0 0,0 0 3 0 0,0 0 2 0 0,0 0 4 0 0,0 0 1 0 0,0 0-4 0 0,0 0-2 0 0,0 0-14 0 0,0 0 14 0 0,0 0-2 0 0,0 0-7 0 0,0 0 18 0 0,0 0 4 0 0,0 0-5 0 0,0 0 23 0 0,0 0 4 0 0,-131 12 223 0 0,27 7-269 0 0,95-23-3000 0 0,17-8-5278 0 0,-4 5-4015 0 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5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109 495 7306 0 0,'0'0'1331'0'0,"0"0"-783"0"0,0 0-76 0 0,0 0 452 0 0,0 0 414 0 0,0 0 271 0 0,0 0 10 0 0,0 0-174 0 0,0 0-239 0 0,33-15-183 0 0,105-50-140 0 0,-113 54-474 0 0,-1-1 0 0 0,0-1 0 0 0,0-1-1 0 0,-2-1 1 0 0,0-1 0 0 0,0-1 0 0 0,-2-1 0 0 0,3-3-409 0 0,-12 10 155 0 0,-1 2-37 0 0,0 1-1 0 0,-1-2 1 0 0,-1 1-1 0 0,1-1 0 0 0,-2-1 1 0 0,1 0-1 0 0,-2 0 1 0 0,1 0-1 0 0,-1-1 1 0 0,-1 1-1 0 0,0-1 0 0 0,-1-1 1 0 0,0 1-1 0 0,-1-1 1 0 0,0 1-1 0 0,-1-1 1 0 0,-1 0-1 0 0,0 0 0 0 0,0-6-117 0 0,-1 17 16 0 0,-1 1 0 0 0,1-1 0 0 0,0 1-1 0 0,0 0 1 0 0,-1-1 0 0 0,1 1 0 0 0,0-1-1 0 0,-1 1 1 0 0,0 0 0 0 0,1-1 0 0 0,-1 1-1 0 0,0 0 1 0 0,0 0 0 0 0,1 0 0 0 0,-1-1-1 0 0,0 1 1 0 0,0 0 0 0 0,0 0 0 0 0,0 0-1 0 0,-1 0 1 0 0,1 1 0 0 0,0-1 0 0 0,0 0-1 0 0,0 0 1 0 0,-1 1 0 0 0,1-1 0 0 0,0 1-1 0 0,-1-1 1 0 0,1 1 0 0 0,-1-1 0 0 0,1 1-1 0 0,-1 0 1 0 0,1 0 0 0 0,0 0 0 0 0,-1 0-1 0 0,1 0 1 0 0,-1 0 0 0 0,1 0 0 0 0,-1 0-1 0 0,1 0 1 0 0,0 1 0 0 0,-1-1 0 0 0,1 1-1 0 0,-1-1 1 0 0,1 1 0 0 0,0-1 0 0 0,-1 1-1 0 0,1 0 1 0 0,0 0 0 0 0,0-1 0 0 0,0 1-1 0 0,0 0 1 0 0,0 0 0 0 0,0 0 0 0 0,0 0-1 0 0,0 1 1 0 0,0-1 0 0 0,0 0 0 0 0,0 0-1 0 0,1 1 1 0 0,-1-1 0 0 0,0 0 0 0 0,1 1-16 0 0,-12 22 3 0 0,1 1 0 0 0,2 0 0 0 0,1 1 1 0 0,0 0-1 0 0,2 0 0 0 0,1 1 0 0 0,1 0 1 0 0,2 0-1 0 0,0 5-3 0 0,-1 57 31 0 0,5-1 1 0 0,3 1-1 0 0,3-1 0 0 0,11 33-31 0 0,0-14 63 0 0,-5 0-1 0 0,-5 0 0 0 0,-4 1 1 0 0,-6 41-63 0 0,1-130 13 0 0,-1 1 1 0 0,0-1 0 0 0,-1 0 0 0 0,-2 0-1 0 0,0 0 1 0 0,0 0 0 0 0,-2 0-1 0 0,0-1 1 0 0,-2 0 0 0 0,0 0 0 0 0,0-1-1 0 0,-2 0 1 0 0,0 0 0 0 0,-1-1-1 0 0,-1-1 1 0 0,0 0 0 0 0,-1 0 0 0 0,-1-1-1 0 0,0-1 1 0 0,0 0 0 0 0,-2-1-14 0 0,6-6-2 0 0,0 1 1 0 0,-1-2 0 0 0,1 1-1 0 0,-1-2 1 0 0,0 1 0 0 0,-1-1-1 0 0,1-1 1 0 0,-1 0-1 0 0,0-1 1 0 0,1 0 0 0 0,-1-1-1 0 0,0 0 1 0 0,0-1-1 0 0,0 0 1 0 0,0-1 0 0 0,0 0-1 0 0,0-1 1 0 0,1 0 0 0 0,-1-1-1 0 0,1-1 1 0 0,-1 1-1 0 0,1-2 1 0 0,0 0 0 0 0,0 0-1 0 0,1-1 1 0 0,0 0 0 0 0,0 0-1 0 0,0-2 1 0 0,1 1-1 0 0,-1-1 2 0 0,6-1-6 0 0,0 1-1 0 0,0-1 0 0 0,0 0 1 0 0,1 0-1 0 0,1 0 0 0 0,-1 0 1 0 0,1 0-1 0 0,1-1 0 0 0,0 1 1 0 0,0-1-1 0 0,1 1 0 0 0,0-1 1 0 0,1 1-1 0 0,0 0 0 0 0,0-1 1 0 0,1 1-1 0 0,0 0 0 0 0,1-1 1 0 0,0 1-1 0 0,0 1 0 0 0,1-1 1 0 0,0 0-1 0 0,2-1 7 0 0,21-36 22 0 0,3 1-1 0 0,1 1 1 0 0,2 2-1 0 0,2 1 1 0 0,2 2-1 0 0,2 1 1 0 0,1 2-1 0 0,27-18-21 0 0,185-115 119 0 0,-244 162 221 0 0,12-1-6184 0 0,-1 4-4744 0 0,-11 4-462 0 0</inkml:trace>
  <inkml:trace contextRef="#ctx0" brushRef="#br0" timeOffset="308.756">1012 738 13131 0 0,'0'0'2532'0'0,"0"0"-1017"0"0,0 0-388 0 0,0 0 55 0 0,0 0 49 0 0,0 0-82 0 0,0 0-188 0 0,0 0-236 0 0,-35 17-201 0 0,-110 57-117 0 0,141-72-380 0 0,-1-1 0 0 0,1 2 1 0 0,-1-1-1 0 0,1 0 0 0 0,0 1 1 0 0,0 0-1 0 0,0 0 0 0 0,0 0 0 0 0,0 0 1 0 0,1 1-1 0 0,-1 0 0 0 0,1-1 1 0 0,0 1-1 0 0,0 0 0 0 0,1 1 0 0 0,-2 1-27 0 0,-2 6 85 0 0,0-1-34 0 0,1 0 0 0 0,0 1 0 0 0,0-1 0 0 0,1 1 0 0 0,1 0 0 0 0,0 0 0 0 0,0 0-1 0 0,2 1 1 0 0,-1-1 0 0 0,2 0 0 0 0,-1 1 0 0 0,2-1 0 0 0,0 5-51 0 0,0-12 11 0 0,-1 0 1 0 0,1 0-1 0 0,1-1 1 0 0,-1 1-1 0 0,1-1 1 0 0,-1 1-1 0 0,2-1 1 0 0,-1 0-1 0 0,0 0 1 0 0,1 0-1 0 0,-1 0 0 0 0,1 0 1 0 0,0 0-1 0 0,1-1 1 0 0,-1 1-1 0 0,0-1 1 0 0,1 0-1 0 0,0 0 1 0 0,0 0-1 0 0,0-1 1 0 0,0 1-1 0 0,0-1 1 0 0,1 0-1 0 0,-1 0 1 0 0,1 0-1 0 0,-1-1 1 0 0,2 1-12 0 0,2 0 53 0 0,1 0 0 0 0,-1 0 0 0 0,1-1 0 0 0,0 1 0 0 0,0-2 0 0 0,0 0 0 0 0,0 0 0 0 0,0 0 0 0 0,0-1 0 0 0,-1 0 0 0 0,1-1 0 0 0,0 0 0 0 0,-1-1 0 0 0,3 0-53 0 0,-1-1 53 0 0,0 0-1 0 0,0-1 1 0 0,0 0-1 0 0,-1 0 1 0 0,1-1-1 0 0,-1 0 0 0 0,-1-1 1 0 0,1 0-1 0 0,-1 0 1 0 0,-1-1-1 0 0,1 0 1 0 0,-1-1-1 0 0,-1 1 1 0 0,1-1-1 0 0,-1 0 1 0 0,-1-1-1 0 0,0 0 1 0 0,0 1-1 0 0,-1-2 1 0 0,0 1-1 0 0,-1 0 1 0 0,0-1-1 0 0,-1 1 1 0 0,0-1-1 0 0,0-9-52 0 0,-2 10-6 0 0,0 0 1 0 0,0 1-1 0 0,-1-1 0 0 0,-1 0 0 0 0,0 1 0 0 0,0-1 0 0 0,-1 1 0 0 0,0 0 0 0 0,-1 0 0 0 0,1 0 0 0 0,-2 0 1 0 0,1 1-1 0 0,-2-1 0 0 0,1 1 0 0 0,-1 0 0 0 0,0 1 0 0 0,0-1 0 0 0,-1 1 0 0 0,-7-6 6 0 0,7 8-157 0 0,1 1 1 0 0,-1-1-1 0 0,-1 1 0 0 0,1 0 0 0 0,0 1 0 0 0,-1 0 0 0 0,0 0 0 0 0,0 1 0 0 0,0-1 0 0 0,0 2 0 0 0,-3-1 157 0 0,-11 1-3902 0 0,1 3-3408 0 0,13 1-5046 0 0</inkml:trace>
  <inkml:trace contextRef="#ctx0" brushRef="#br0" timeOffset="617.045">1309 1127 14091 0 0,'0'0'1200'0'0,"0"0"-329"0"0,0 0 51 0 0,0 0 250 0 0,0 0 191 0 0,0 0-4 0 0,0 0-167 0 0,0 0-177 0 0,0 0-196 0 0,0 0-162 0 0,0 0-139 0 0,0 0-110 0 0,0 0-63 0 0,-3-10-21 0 0,-1-1-209 0 0,1 0 0 0 0,1 0 0 0 0,-1-1 0 0 0,2 1 0 0 0,0-1 0 0 0,0 1 0 0 0,1-1 0 0 0,1 0 0 0 0,-1 1 0 0 0,2-3-115 0 0,6-14 63 0 0,1 1 0 0 0,1 0 0 0 0,2 1 1 0 0,0 1-1 0 0,2-1 0 0 0,1 2 0 0 0,0 0 0 0 0,2 1 1 0 0,1 1-1 0 0,1 0 0 0 0,0 1 0 0 0,2 1 0 0 0,20-15-63 0 0,33 3-260 0 0,-57 80-1004 0 0,-14-31 84 0 0,1-6-554 0 0,-1-3-3555 0 0,-1-4-6706 0 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49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4060 4176 7906 0 0,'0'0'2225'0'0,"0"0"-627"0"0,0 0-367 0 0,0 0-21 0 0,0 0 66 0 0,0 0 4 0 0,0 0-112 0 0,0 0-183 0 0,0 0-230 0 0,0 0-141 0 0,0 0-103 0 0,-7 4-43 0 0,-23 17-17 0 0,-5 38 2180 0 0,30-44-2265 0 0,-14 24-113 0 0,-2-1 0 0 0,-2-1 0 0 0,-1 0 0 0 0,-2-2 1 0 0,-1-1-1 0 0,-2-1 0 0 0,-1-2 0 0 0,-33 27-253 0 0,-39 41 146 0 0,80-80-92 0 0,21-19-70 0 0,1 0-34 0 0,0 0 2 0 0,0 0-19 0 0,0 0-21 0 0,0 0 19 0 0,0 0-45 0 0,0 0-36 0 0,0 0-34 0 0,0 0-64 0 0,0 0-67 0 0,0-15-5812 0 0,0 4-3428 0 0,0 4-314 0 0</inkml:trace>
  <inkml:trace contextRef="#ctx0" brushRef="#br0" timeOffset="460.77">3578 4260 5265 0 0,'0'0'2505'0'0,"0"0"-144"0"0,0 0-213 0 0,0 0-93 0 0,0 0-167 0 0,0 0-257 0 0,0 0-293 0 0,0 0-329 0 0,0 0-233 0 0,0 0-158 0 0,0 0-75 0 0,0 0-30 0 0,0 0-21 0 0,-7-3 1335 0 0,42 25-745 0 0,7 13-770 0 0,-2 2 0 0 0,-1 2 0 0 0,-1 2 0 0 0,-3 1 0 0 0,-1 1 0 0 0,21 39-312 0 0,7 14 306 0 0,-61-95-270 0 0,-3 1-2742 0 0,-4-1-6715 0 0,1-1-2628 0 0</inkml:trace>
  <inkml:trace contextRef="#ctx0" brushRef="#br0" timeOffset="-18483.82">1341 2813 0 0 0,'0'0'0'0'0,"0"0"0"0"0,0 0 0 0 0</inkml:trace>
  <inkml:trace contextRef="#ctx0" brushRef="#br0" timeOffset="-15966.849">1341 2813 0 0 0,'-76'-95'0'0'0,"62"73"0"0"0,16 21 32 0 0,-2 1 153 0 0,0 0 133 0 0,0 0 31 0 0,13-11 3445 0 0,-11 9 128 0 0,-1 1 3640 0 0,-23 0-4747 0 0,20 3-2818 0 0,-1 0-1 0 0,1 0 1 0 0,0 0-1 0 0,0 0 1 0 0,0 0-1 0 0,0 1 1 0 0,0-1-1 0 0,1 1 1 0 0,-1-1-1 0 0,1 1 1 0 0,-1 0-1 0 0,1 0 1 0 0,0-1-1 0 0,0 1 1 0 0,0 0-1 0 0,1 0 1 0 0,-1 0-1 0 0,1 0 0 0 0,0 0 1 0 0,-1 0-1 0 0,1 0 1 0 0,0 0-1 0 0,1 0 1 0 0,-1 0-1 0 0,1 1 4 0 0,23 75 64 0 0,-15-62-64 0 0,-6-14 46 0 0,-1-1-1 0 0,1 0 0 0 0,-1 0 0 0 0,1 0 1 0 0,0 0-1 0 0,-1-1 0 0 0,1 1 0 0 0,0-1 0 0 0,0 1 1 0 0,0-1-1 0 0,0 0 0 0 0,0 0 0 0 0,1 0 1 0 0,-1-1-1 0 0,0 1 0 0 0,0-1 0 0 0,1 0 1 0 0,-1 0-1 0 0,0 0 0 0 0,0 0 0 0 0,1-1 0 0 0,1 0-45 0 0,-1 1 87 0 0,-1 0-32 0 0,0-1 1 0 0,0 0-1 0 0,0 0 1 0 0,0 0-1 0 0,0 0 1 0 0,0-1-1 0 0,-1 1 1 0 0,1-1-1 0 0,-1 1 1 0 0,1-1-1 0 0,-1 0 1 0 0,1 0-1 0 0,-1 0 1 0 0,0-1-1 0 0,0 1 1 0 0,0 0-1 0 0,0-1 1 0 0,-1 0-1 0 0,1 1 1 0 0,-1-1-1 0 0,1 0 1 0 0,-1 0-1 0 0,0-1-55 0 0,15-33 940 0 0,-30-33-278 0 0,12 66-650 0 0,0 0 1 0 0,-1-1-1 0 0,1 1 1 0 0,-1 0-1 0 0,0 0 1 0 0,0 0-1 0 0,0 1 0 0 0,-1-1 1 0 0,1 1-1 0 0,-1 0 1 0 0,0 0-1 0 0,0 0 1 0 0,0 0-1 0 0,0 1 1 0 0,0-1-1 0 0,0 1 0 0 0,-1 0 1 0 0,1 0-1 0 0,-1 1 1 0 0,0-1-1 0 0,-3 1-12 0 0,-66-3-89 0 0,71 5 85 0 0,0 0 1 0 0,1 0-1 0 0,-1 1 1 0 0,0-1 0 0 0,1 1-1 0 0,0-1 1 0 0,-1 1-1 0 0,1 0 1 0 0,0 0-1 0 0,0 0 1 0 0,0 0-1 0 0,0 1 1 0 0,0-1-1 0 0,0 0 1 0 0,1 1-1 0 0,-1-1 1 0 0,1 1-1 0 0,0 0 1 0 0,-1-1-1 0 0,1 1 1 0 0,0 1 3 0 0,-8 12-3 0 0,8-11-2 0 0,-1 0 0 0 0,1-1-1 0 0,0 1 1 0 0,1 0 0 0 0,-1 0 0 0 0,1 0 0 0 0,0 0 0 0 0,0 0 0 0 0,0 0-1 0 0,1 0 1 0 0,0 0 0 0 0,0 0 0 0 0,0 0 0 0 0,0 0 0 0 0,2 2 5 0 0,0-2 14 0 0,1-1 1 0 0,-1 0-1 0 0,1 0 1 0 0,0-1 0 0 0,0 1-1 0 0,0-1 1 0 0,1 0 0 0 0,-1 0-1 0 0,1 0 1 0 0,0-1 0 0 0,0 1-1 0 0,0-1 1 0 0,0 0 0 0 0,0-1-1 0 0,0 1 1 0 0,0-1-1 0 0,0 0 1 0 0,1-1 0 0 0,-1 1-1 0 0,0-1 1 0 0,1 0 0 0 0,-1 0-1 0 0,0 0 1 0 0,1-1 0 0 0,-1 0-1 0 0,0 0 1 0 0,0 0-1 0 0,1-1 1 0 0,-1 0 0 0 0,0 0-1 0 0,-1 0 1 0 0,1-1 0 0 0,0 1-1 0 0,-1-1 1 0 0,1 0 0 0 0,-1 0-1 0 0,0-1 1 0 0,0 1 0 0 0,0-1-1 0 0,0 0 1 0 0,-1 0-1 0 0,0 0 1 0 0,1-1 0 0 0,0-2-15 0 0,-1 4 40 0 0,-1 0 0 0 0,0 0 1 0 0,0 0-1 0 0,0-1 1 0 0,0 1-1 0 0,0 0 0 0 0,-1-1 1 0 0,0 0-1 0 0,1 1 0 0 0,-1-1 1 0 0,0 0-1 0 0,-1 1 1 0 0,1-1-1 0 0,-1 0 0 0 0,0 0 1 0 0,0 0-1 0 0,0 0 1 0 0,0-3-41 0 0,-2 5-1 0 0,0 0 1 0 0,0-1-1 0 0,0 1 1 0 0,0 0-1 0 0,-1 0 1 0 0,1 0-1 0 0,0 0 0 0 0,-1 1 1 0 0,1-1-1 0 0,-1 1 1 0 0,0-1-1 0 0,0 1 1 0 0,1 0-1 0 0,-1 0 1 0 0,0 0-1 0 0,0 1 1 0 0,0-1-1 0 0,0 0 1 0 0,0 1-1 0 0,0 0 1 0 0,0 0-1 0 0,0 0 1 0 0,0 0-1 0 0,0 0 1 0 0,0 1-1 0 0,0-1 1 0 0,0 1-1 0 0,-1 0 1 0 0,-11 0 35 0 0,15-1-42 0 0,0 0-10 0 0,0 0-13 0 0,0 0-2 0 0,0 0-1 0 0,-13 63-81 0 0,20-27 25 0 0,25-25 182 0 0,-28-12-65 0 0,-1 1-1 0 0,0-1 1 0 0,0 0-1 0 0,0-1 0 0 0,0 1 1 0 0,0-1-1 0 0,0 1 0 0 0,-1-1 1 0 0,1 0-1 0 0,0 0 0 0 0,-1 0 1 0 0,1 0-1 0 0,-1 0 1 0 0,0-1-1 0 0,0 1 0 0 0,0-1 1 0 0,0 1-1 0 0,0-1 0 0 0,0 0 1 0 0,-1 0-1 0 0,1 0 0 0 0,-1 0 1 0 0,0 0-1 0 0,0 0 0 0 0,0 0 1 0 0,0 0-1 0 0,-1-1 1 0 0,1 1-1 0 0,-1 0 0 0 0,0 0 1 0 0,0-1-1 0 0,0 1 0 0 0,-1-3-27 0 0,-33-17 46 0 0,-43 17-350 0 0,32 31-2 0 0,39 12 206 0 0,25 18 134 0 0,-17-54-21 0 0,0 1 0 0 0,0-1 0 0 0,-1 1 1 0 0,1-1-1 0 0,0 0 0 0 0,1 0 0 0 0,-1 0 1 0 0,0 0-1 0 0,0 0 0 0 0,0 0 0 0 0,0-1 1 0 0,1 1-1 0 0,-1-1 0 0 0,0 1 0 0 0,1-1 1 0 0,-1 0-1 0 0,0 0 0 0 0,1 0 0 0 0,-1 0 1 0 0,0-1-1 0 0,1 1 0 0 0,-1 0 0 0 0,0-1 1 0 0,1 0-1 0 0,-1 1 0 0 0,0-1 0 0 0,0 0 1 0 0,0 0-1 0 0,0-1 0 0 0,0 1 0 0 0,0 0 1 0 0,1-1-14 0 0,5-5 29 0 0,0 0 1 0 0,-1 0 0 0 0,0-1 0 0 0,0 0-1 0 0,0 0 1 0 0,-1 0 0 0 0,-1-1 0 0 0,1 0-1 0 0,-1 0 1 0 0,0-3-30 0 0,-4 11 9 0 0,0-1-1 0 0,0 0 1 0 0,0 0 0 0 0,-1 0 0 0 0,1 1-1 0 0,0-1 1 0 0,-1 0 0 0 0,0 0 0 0 0,1 0-1 0 0,-1 0 1 0 0,0 0 0 0 0,0 0-1 0 0,0 0 1 0 0,0 0 0 0 0,0 0 0 0 0,-1 0-1 0 0,1 0 1 0 0,-1 0 0 0 0,1 0 0 0 0,-1 0-1 0 0,0 0 1 0 0,0 0 0 0 0,1 1-1 0 0,-1-1 1 0 0,-1 0 0 0 0,1 0 0 0 0,0 1-1 0 0,0-1 1 0 0,-1 1 0 0 0,1-1 0 0 0,0 1-1 0 0,-1 0 1 0 0,1 0 0 0 0,-1-1-1 0 0,0 1 1 0 0,0 0 0 0 0,1 0 0 0 0,-1 0-1 0 0,0 1 1 0 0,0-1 0 0 0,0 0 0 0 0,0 1-1 0 0,0-1 1 0 0,0 1 0 0 0,0 0-1 0 0,0 0-8 0 0,1 0-7 0 0,-4-1-13 0 0,1 1 0 0 0,-1 0 1 0 0,0 0-1 0 0,0 0 0 0 0,1 0 0 0 0,-1 1 0 0 0,0 0 1 0 0,1 0-1 0 0,-1 1 0 0 0,1-1 0 0 0,-1 1 0 0 0,1 0 1 0 0,0 0-1 0 0,-1 0 0 0 0,1 0 0 0 0,0 1 0 0 0,0 0 20 0 0,-21 26-172 0 0,25-28 143 0 0,0-1 8 0 0,0 0-2 0 0,0 0 22 0 0,-10 15-760 0 0,10-14 339 0 0,-7 1-6658 0 0,7-5-1546 0 0</inkml:trace>
  <inkml:trace contextRef="#ctx0" brushRef="#br0" timeOffset="-8739.677">1233 2688 0 0 0,'3'0'25'0'0,"-3"0"171"0"0,0 0 307 0 0,0 0 89 0 0,2-2 11395 0 0,-4-4-6201 0 0,-3-4-4363 0 0,-4-6-3773 0 0,3 6 3544 0 0,-12-42-820 0 0,-4 33-36 0 0,1 5-51 0 0,17 13-276 0 0,1 0 0 0 0,0 0-1 0 0,0-1 1 0 0,0 1 0 0 0,0-1 0 0 0,0 0 0 0 0,0 0 0 0 0,0 0-1 0 0,1 0 1 0 0,-1 0 0 0 0,1-1 0 0 0,-1 1 0 0 0,1-1 0 0 0,0 1-1 0 0,0-1 1 0 0,0 0 0 0 0,-1-3-11 0 0,-28-28 375 0 0,-3-3-76 0 0,-12-6-1 0 0,-3-13-128 0 0,8 8 27 0 0,-5 8-46 0 0,-24-19 377 0 0,34 33 87 0 0,4-11-249 0 0,-3-7-48 0 0,-13-11-16 0 0,34 37-235 0 0,-21-12 131 0 0,-50-50 232 0 0,36 42-288 0 0,6 6-60 0 0,4-6-12 0 0,-9 5-4 0 0,1-4-51 0 0,23 18-10 0 0,-46-47 21 0 0,20 19 18 0 0,14 11 10 0 0,6 6 66 0 0,7 4-92 0 0,-5-10 60 0 0,28 36-89 0 0,0 0 1 0 0,0 1-1 0 0,-1-1 0 0 0,1 0 0 0 0,0 0 0 0 0,-1 1 0 0 0,1-1 0 0 0,0 0 0 0 0,-1 0 0 0 0,1 1 0 0 0,0-1 0 0 0,-1 0 0 0 0,1 0 0 0 0,0 0 0 0 0,-1 0 0 0 0,1 0 0 0 0,0 0 0 0 0,-1 1 0 0 0,1-1 0 0 0,-1 0 0 0 0,1 0 0 0 0,0 0 0 0 0,-1 0 0 0 0,1 0 0 0 0,-1 0 0 0 0,1-1 0 0 0,0 1 0 0 0,-1 0 0 0 0,1 0 0 0 0,-1 0 0 0 0,1 0 0 0 0,0 0 0 0 0,-1 0 0 0 0,1-1 0 0 0,0 1 0 0 0,-1 0 0 0 0,1 0 0 0 0,0-1 0 0 0,0 1 0 0 0,-1 0 1 0 0,1 0-1 0 0,0-1 0 0 0,-1 1 0 0 0,1 0 0 0 0,0-1 0 0 0,0 1 0 0 0,0 0 0 0 0,0-1 0 0 0,-1 1 0 0 0,1-1 0 0 0,0 1 0 0 0,0 0 0 0 0,0-1 0 0 0,0 1 0 0 0,0 0 0 0 0,0-1 0 0 0,0 1 0 0 0,0-1 0 0 0,0 1 0 0 0,0 0 0 0 0,0-1 0 0 0,0 1 0 0 0,0-1 1 0 0,15 92 172 0 0,7 54-139 0 0,-18-95 0 0 0,-4-49-35 0 0,0-1 8 0 0,0 0-1 0 0,0 0-10 0 0,0 0-1 0 0,0 0 13 0 0,0 0 8 0 0,0 0 1 0 0,0 0 1 0 0,0 0 3 0 0,0 0-8 0 0,0 0 1 0 0,0 0-1 0 0,0 0 10 0 0,0 0 0 0 0,0 0-6 0 0,0 0-10 0 0,0 0-14 0 0,0 0 12 0 0,0 0 6 0 0,0 0 4 0 0,50-22-56 0 0,32-22 114 0 0,14-22-68 0 0,21 28-78 0 0,-65 6 76 0 0,-19 20-50 0 0,-33 12 47 0 0,0 0 16 0 0,0 0-3 0 0,0 0-18 0 0,0 0-3 0 0,0 0 16 0 0,0 0-7 0 0,0 0 6 0 0,0 0-19 0 0,0 0-14 0 0,-33-3 1327 0 0,-64-5-1145 0 0,53-3-39 0 0,-10-3 40 0 0,17 3-26 0 0,4 0 7 0 0,9 6-69 0 0,23 3-52 0 0,0 1 0 0 0,1 1 3 0 0,0 0 7 0 0,0 0-8 0 0,-30-18 107 0 0,5 3-125 0 0,25 15-4 0 0,0 0-5 0 0,0 0-2 0 0,-26 0 112 0 0,24 37-334 0 0,-18 58 233 0 0,4-4-43 0 0,15-79-14 0 0,6-8-238 0 0,3-8 249 0 0,17-15 30 0 0,55-35-34 0 0,-17 39-40 0 0,-3-22 90 0 0,-39 30-6 0 0,-21 7 12 0 0,0 0-20 0 0,0 0 14 0 0,0 0-5 0 0,0 0 10 0 0,0 0 43 0 0,0 0-28 0 0,0 0-16 0 0,0 0-30 0 0,0 0 30 0 0,0 0 6 0 0,0 0 5 0 0,0 0 8 0 0,0 0 22 0 0,0 0-9 0 0,0 0-15 0 0,-12 1-23 0 0,-133 82 24 0 0,144-83-26 0 0,-1 0 1 0 0,1 0-1 0 0,0 0 0 0 0,0 0 0 0 0,0 0 0 0 0,0-1 0 0 0,-1 1 0 0 0,1 0 1 0 0,0-1-1 0 0,0 1 0 0 0,0 0 0 0 0,0-1 0 0 0,0 0 0 0 0,0 1 0 0 0,0-1 1 0 0,0 1-1 0 0,0-1 0 0 0,0 0 0 0 0,1 0 0 0 0,-1 0 0 0 0,0 0 1 0 0,0 1-1 0 0,1-1 0 0 0,-1 0 0 0 0,0 0 0 0 0,1 0 0 0 0,-1 0 0 0 0,1 0 1 0 0,0-1-1 0 0,-1 1 0 0 0,1 0 0 0 0,0 0 0 0 0,-1 0 0 0 0,1 0 0 0 0,0-1 4 0 0,-4-5-10 0 0,3-8 13 0 0,1 15-17 0 0,0 0 12 0 0,0 0-17 0 0,0-36-229 0 0,11 25 64 0 0,-11 10 192 0 0,0 1-3 0 0,0 0-6 0 0,0 0 11 0 0,0 0-4 0 0,0 0-14 0 0,0 0 14 0 0,0 0 17 0 0,0 0 5 0 0,0 0-13 0 0,0 0-19 0 0,0 0-4 0 0,0 0 0 0 0,0 0-2 0 0,0 0-4 0 0,0 0-2 0 0,0 0 1 0 0,34-7-485 0 0,-2-1 476 0 0,-31 8 31 0 0,0 0 10 0 0,-1 0 0 0 0,0 0 23 0 0,0 0 0 0 0,0 0-4 0 0,0 0 8 0 0,-32 19 154 0 0,-22-5-178 0 0,67-10-12542 0 0,-8-4 1031 0 0</inkml:trace>
  <inkml:trace contextRef="#ctx0" brushRef="#br0" timeOffset="-7160.113">1218 1683 5593 0 0,'0'0'2174'0'0,"0"0"-272"0"0,0 0-49 0 0,0 0 159 0 0,0 0 5 0 0,0 0-258 0 0,0 0-457 0 0,0 0-431 0 0,0 0-334 0 0,0 0-201 0 0,0 0-102 0 0,1-3-33 0 0,0 3-159 0 0,0-1 1 0 0,0 1-1 0 0,-1-1 1 0 0,1 1-1 0 0,0 0 0 0 0,0-1 1 0 0,-1 1-1 0 0,1 0 1 0 0,0-1-1 0 0,0 1 0 0 0,0 0 1 0 0,0 0-1 0 0,0 0 0 0 0,-1 0 1 0 0,1 0-1 0 0,0 0 1 0 0,0 0-1 0 0,0 0 0 0 0,0 0 1 0 0,0 0-1 0 0,0 0 1 0 0,-1 0-1 0 0,1 1 0 0 0,0-1 1 0 0,0 0-1 0 0,0 1 0 0 0,0-1 1 0 0,-1 1-1 0 0,1-1 1 0 0,0 1-1 0 0,-1-1 0 0 0,1 1 1 0 0,0-1-1 0 0,-1 1 0 0 0,1 0 1 0 0,0-1-1 0 0,-1 1 1 0 0,1 0-1 0 0,-1-1 0 0 0,0 1 1 0 0,1 0-1 0 0,-1 0 1 0 0,1 0-1 0 0,-1-1 0 0 0,0 1 1 0 0,0 0-1 0 0,1 0 0 0 0,-1 0 1 0 0,0 0-1 0 0,0 0-42 0 0,13 16 241 0 0,-1 0-1 0 0,-1 1 1 0 0,0 1 0 0 0,-2 0-1 0 0,0 0 1 0 0,-1 1-1 0 0,-1 0 1 0 0,0 0-1 0 0,-2 1 1 0 0,3 20-241 0 0,19 102 307 0 0,-14-109-235 0 0,-12-31-66 0 0,1-44 1421 0 0,0 22-1415 0 0,1-1 0 0 0,1 1-1 0 0,0 0 1 0 0,2 0 0 0 0,0 1-1 0 0,1-1 1 0 0,1 1 0 0 0,4-7-12 0 0,12-30 42 0 0,2-8-8 0 0,-13 36-7 0 0,-2-1-1 0 0,-1-1 1 0 0,-1 0 0 0 0,-1 0-1 0 0,1-15-26 0 0,-9 44 6 0 0,0 0-1 0 0,0 0 1 0 0,-1 0-1 0 0,1 0 1 0 0,0 0-1 0 0,0 0 1 0 0,-1 0-1 0 0,1 0 1 0 0,0 0 0 0 0,0 0-1 0 0,0 0 1 0 0,-1 0-1 0 0,1 0 1 0 0,0 0-1 0 0,0 0 1 0 0,-1 0-1 0 0,1 0 1 0 0,0 0-1 0 0,0 0 1 0 0,0 0-1 0 0,-1 0 1 0 0,1 0-1 0 0,0 0 1 0 0,0 0 0 0 0,0-1-1 0 0,0 1 1 0 0,-1 0-1 0 0,1 0 1 0 0,0 0-1 0 0,0 0 1 0 0,0 0-1 0 0,0-1 1 0 0,-1 1-1 0 0,1 0-5 0 0,-9 29-57 0 0,9-28 41 0 0,0-1-5 0 0,0 0 18 0 0,0 0 6 0 0,0 0 43 0 0,0 0-31 0 0,0 0-22 0 0,0 0 17 0 0,0 0-5 0 0,0 0-13 0 0,0 0 9 0 0,0 0-3 0 0,-23 2-648 0 0,2 0-6006 0 0,19-3 232 0 0,0-2-5303 0 0</inkml:trace>
  <inkml:trace contextRef="#ctx0" brushRef="#br0" timeOffset="-6491.563">1159 1385 6377 0 0,'0'0'1847'0'0,"0"0"-224"0"0,0 0 10 0 0,0 0 201 0 0,0 0 79 0 0,0 0-140 0 0,0 0-326 0 0,0 0-347 0 0,0 0-257 0 0,0 0-172 0 0,0 0-71 0 0,0 0-44 0 0,0 0-29 0 0,1-16 1204 0 0,42 2-1029 0 0,1 1 1 0 0,0 3-1 0 0,1 1 0 0 0,22 0-702 0 0,103-23 239 0 0,-120 28-196 0 0,-50 4-27 0 0,0 0 0 0 0,0 0 3 0 0,0 0 7 0 0,0 0-4 0 0,0 0 6 0 0,0 0 2 0 0,0 0 20 0 0,0 0 2 0 0,0 0 6 0 0,0 0-6 0 0,0 0 4 0 0,0 0 6 0 0,0 0-5 0 0,0 0-2 0 0,0 0-7 0 0,0 0-3 0 0,0 0 15 0 0,0 0 1 0 0,0 0-7 0 0,0 0 2 0 0,0 0-16 0 0,0 0 8 0 0,0 0 16 0 0,-26-17 331 0 0,17 10-390 0 0,0 0 0 0 0,1 0 1 0 0,0 0-1 0 0,0-1 0 0 0,0-1 1 0 0,1 1-1 0 0,0-1 0 0 0,1 0 1 0 0,0-1-1 0 0,1 0 0 0 0,-1 0 1 0 0,2 0-1 0 0,0 0 0 0 0,0-1 1 0 0,0 1-1 0 0,2-1 0 0 0,-1 0 1 0 0,1 0-1 0 0,0-6-5 0 0,3-38-2524 0 0,3 38-801 0 0,2 0-3661 0 0,-2 9-5307 0 0</inkml:trace>
  <inkml:trace contextRef="#ctx0" brushRef="#br0" timeOffset="59475.809">1952 2441 0 0 0,'0'0'409'0'0,"17"-2"186"0"0,52-9 141 0 0,-56 8-250 0 0,1 0-1 0 0,-1-2 0 0 0,1 1 0 0 0,-1-1 0 0 0,-1-1 0 0 0,1-1 0 0 0,-1 1 1 0 0,4-5-486 0 0,9-4 658 0 0,530-296 6392 0 0,-410 237-5901 0 0,4 6 1 0 0,105-30-1150 0 0,-77 43-228 0 0,-143 47 1089 0 0,-49 23-53 0 0,-56 92-609 0 0,-77 95 332 0 0,135-185-436 0 0,10-14-69 0 0,1-1-1 0 0,-1 1 1 0 0,0 0-1 0 0,1 1 1 0 0,0-1-1 0 0,-1 0 1 0 0,1 1-1 0 0,0-1 1 0 0,1 1-1 0 0,-1 0 1 0 0,1-1-1 0 0,0 1 1 0 0,0 0-1 0 0,0 0 1 0 0,0 0-1 0 0,0 0 1 0 0,1 0-1 0 0,0 0 1 0 0,0 0-1 0 0,0 0 1 0 0,1 4-26 0 0,40 3 583 0 0,-32-11-389 0 0,144-36 1297 0 0,-116 23-1288 0 0,441-122 1405 0 0,-217 90-1285 0 0,-244 40 277 0 0,-11 4-2100 0 0,-2 0-4471 0 0,-4 1-2885 0 0</inkml:trace>
  <inkml:trace contextRef="#ctx0" brushRef="#br0" timeOffset="60776.65">4598 1550 5873 0 0,'0'0'1966'0'0,"0"0"-398"0"0,0 0-205 0 0,0 0 91 0 0,0 0 129 0 0,0 0-61 0 0,0 0-241 0 0,0 0-335 0 0,0 0-357 0 0,0 0-258 0 0,0 0-144 0 0,12 9 525 0 0,1 23-216 0 0,-2 1 1 0 0,-2 1-1 0 0,-1-1 1 0 0,-1 1-1 0 0,-2 1 1 0 0,-1-1-1 0 0,-2 29-496 0 0,0 1 140 0 0,1 44 32 0 0,-4 0 0 0 0,-10 49-172 0 0,10-152 21 0 0,1 1 32 0 0,0 1 0 0 0,-1-1 0 0 0,0 0 0 0 0,0 0-1 0 0,0 0 1 0 0,-1 0 0 0 0,0 0 0 0 0,0 0 0 0 0,-1 0 0 0 0,0-1 0 0 0,0 1 0 0 0,0-1-1 0 0,-4 5-52 0 0,6-10 33 0 0,0 0-1 0 0,0 0 1 0 0,0-1-1 0 0,0 1 1 0 0,0 0-1 0 0,0 0 1 0 0,0 0-1 0 0,0-1 1 0 0,1 1-1 0 0,-1 0 1 0 0,0-1-1 0 0,0 1 1 0 0,0-1-1 0 0,0 1 1 0 0,0-1-1 0 0,0 0 1 0 0,1 1-1 0 0,-1-1 1 0 0,0 0-1 0 0,1 0 1 0 0,-1 1-1 0 0,0-1 1 0 0,1 0-1 0 0,-1 0 1 0 0,1 0-1 0 0,-1 0 0 0 0,1 1 1 0 0,0-1-1 0 0,-1 0 1 0 0,1 0-1 0 0,0 0 1 0 0,-1 0-1 0 0,1 0 1 0 0,0 0-1 0 0,0 0 1 0 0,0 0-1 0 0,0 0 1 0 0,0 0-1 0 0,0 0 1 0 0,0 0-1 0 0,1 0 1 0 0,-1 0-1 0 0,0 0 1 0 0,1-1-33 0 0,-2-3 65 0 0,-1-25 5 0 0,1 1-1 0 0,2-1 0 0 0,0 0 0 0 0,3 1 0 0 0,0-1 1 0 0,2 1-1 0 0,1 1 0 0 0,1-1 0 0 0,10-23-69 0 0,-7 16 52 0 0,10-31-33 0 0,3 2 1 0 0,3 1-1 0 0,2 1 0 0 0,3 2 0 0 0,3 1 0 0 0,3 2 0 0 0,1 1 1 0 0,46-48-20 0 0,-60 78 13 0 0,1 2 0 0 0,1 1 0 0 0,1 1 0 0 0,1 1 0 0 0,1 1 1 0 0,1 2-1 0 0,1 2 0 0 0,1 0-13 0 0,-22 12 10 0 0,0 1 1 0 0,0 0-1 0 0,1 0 0 0 0,-1 1 1 0 0,1 1-1 0 0,0 0 1 0 0,-1 0-1 0 0,1 2 0 0 0,7-1-10 0 0,-14 1 8 0 0,-1 0-1 0 0,0 1 0 0 0,0-1 1 0 0,0 1-1 0 0,0 0 0 0 0,0 0 1 0 0,0 0-1 0 0,0 0 0 0 0,0 1 1 0 0,-1 0-1 0 0,1-1 0 0 0,0 2 1 0 0,-1-1-1 0 0,1 0 0 0 0,-1 1 1 0 0,0-1-1 0 0,0 1 0 0 0,0 0 1 0 0,0 0-1 0 0,0 0 0 0 0,-1 0 1 0 0,1 1-1 0 0,-1-1 0 0 0,0 1 1 0 0,0-1-1 0 0,0 1 0 0 0,-1 0 1 0 0,2 3-8 0 0,-1 12 41 0 0,-1 0 0 0 0,0-1 0 0 0,-1 1 0 0 0,-2 0 0 0 0,1-1 0 0 0,-2 1 0 0 0,-1-1-1 0 0,0 0 1 0 0,-1 0 0 0 0,-1 0 0 0 0,-1-1 0 0 0,0 1 0 0 0,-1-2 0 0 0,-1 1 0 0 0,-1-1 0 0 0,0 0 0 0 0,-1-1 0 0 0,-2 1-41 0 0,0 6 39 0 0,-2-1 0 0 0,0 0-1 0 0,-1-1 1 0 0,-1-1 0 0 0,-1 0-1 0 0,-1-1 1 0 0,-1-2 0 0 0,0 1-1 0 0,-1-2 1 0 0,0-1 0 0 0,-1-1-1 0 0,-1 0 1 0 0,-16 5-39 0 0,33-15-10 0 0,-1-1 0 0 0,-1 1 0 0 0,1-1 0 0 0,0-1 0 0 0,-1 1 0 0 0,1-1 1 0 0,0-1-1 0 0,-1 1 0 0 0,1-1 0 0 0,-1 0 0 0 0,1-1 0 0 0,-1 0 0 0 0,1 0 0 0 0,-1 0 0 0 0,1-1 0 0 0,0-1 0 0 0,0 1 1 0 0,0-1-1 0 0,0 0 0 0 0,0 0 0 0 0,1-1 0 0 0,-1 0 0 0 0,0-1 10 0 0,2-1-127 0 0,0 1-1 0 0,1-1 1 0 0,0 0-1 0 0,0 0 1 0 0,1 0-1 0 0,-1-1 1 0 0,2 0 0 0 0,-1 1-1 0 0,0-1 1 0 0,1 0-1 0 0,1 0 1 0 0,-1 0-1 0 0,1 0 1 0 0,0 0-1 0 0,1-7 128 0 0,2-26-4079 0 0,8 1-4877 0 0,-8 31-2431 0 0</inkml:trace>
  <inkml:trace contextRef="#ctx0" brushRef="#br0" timeOffset="62009.039">5883 1300 11466 0 0,'0'0'1614'0'0,"0"0"-302"0"0,0 0-70 0 0,0 0 54 0 0,0 0-14 0 0,0 0-130 0 0,0 0-182 0 0,0 0-177 0 0,0 0-133 0 0,-34 10-113 0 0,-106 35-121 0 0,77-11 42 0 0,53-24-356 0 0,0-2-80 0 0,0 1 1 0 0,1 0 0 0 0,0 0-1 0 0,1 1 1 0 0,0 0 0 0 0,0 0-1 0 0,1 1 1 0 0,0 0 0 0 0,1 0-1 0 0,0 1 1 0 0,1-1 0 0 0,0 1-1 0 0,1 1 1 0 0,1-1 0 0 0,0 0-1 0 0,0 1 1 0 0,1 0 0 0 0,1 0-1 0 0,0-1 1 0 0,1 10-33 0 0,0-20 4 0 0,1 0 0 0 0,-1 0 0 0 0,1 0-1 0 0,0 0 1 0 0,0 0 0 0 0,0 0 0 0 0,0-1 0 0 0,0 1 0 0 0,0 0-1 0 0,1-1 1 0 0,-1 1 0 0 0,0-1 0 0 0,1 0 0 0 0,-1 1 0 0 0,1-1-1 0 0,-1 0 1 0 0,1 0 0 0 0,0 0 0 0 0,0 0 0 0 0,-1 0 0 0 0,1 0-1 0 0,0 0 1 0 0,0-1 0 0 0,0 1 0 0 0,0-1 0 0 0,0 1 0 0 0,0-1-1 0 0,0 0 1 0 0,0 0 0 0 0,0 0 0 0 0,0 0 0 0 0,0 0 0 0 0,0 0-1 0 0,0 0 1 0 0,2-1-4 0 0,71-19 545 0 0,-39-4-375 0 0,-1-1 1 0 0,-2-1 0 0 0,0-2-1 0 0,-2-2 1 0 0,9-11-171 0 0,79-71 124 0 0,-69 82-310 0 0,-48 68 47 0 0,-5 108-9 0 0,5-141 147 0 0,1 0 0 0 0,-1 1 0 0 0,1-1 0 0 0,0 0 0 0 0,1 0 0 0 0,-1-1 0 0 0,1 1 0 0 0,0-1 0 0 0,0 0 0 0 0,0 0 0 0 0,0 0 0 0 0,1 0 0 0 0,0-1 0 0 0,0 1 0 0 0,0-1 0 0 0,0-1-1 0 0,0 1 1 0 0,1-1 0 0 0,-1 0 0 0 0,1 0 0 0 0,-1 0 0 0 0,1-1 0 0 0,0 0 0 0 0,0 0 0 0 0,-1 0 0 0 0,1-1 0 0 0,0 0 0 0 0,0 0 0 0 0,0-1 0 0 0,0 1 0 0 0,-1-1 0 0 0,1 0 0 0 0,0-1 0 0 0,-1 0 0 0 0,1 0 0 0 0,-1 0 0 0 0,1 0 0 0 0,-1-1 0 0 0,0 0 0 0 0,0 0 1 0 0,26-15 38 0 0,-2-2 1 0 0,0 0-1 0 0,-1-2 1 0 0,-2-2 0 0 0,0 0-1 0 0,-1-2 1 0 0,-2 0-1 0 0,0-2 1 0 0,-2 0 0 0 0,-1-2-1 0 0,-2 0 1 0 0,-1-1-1 0 0,-1-1 1 0 0,-1 0 0 0 0,-2-1-1 0 0,-2-1-38 0 0,2-57-121 0 0,-13 89 114 0 0,0-1 0 0 0,-1 1 0 0 0,1-1 0 0 0,-1 1 0 0 0,0-1 0 0 0,1 1 0 0 0,-1 0 0 0 0,-1-1 0 0 0,1 1 0 0 0,0 0-1 0 0,0 0 1 0 0,-1 0 0 0 0,1 0 0 0 0,-1 0 0 0 0,0 0 0 0 0,1 0 0 0 0,-1 1 0 0 0,0-1 0 0 0,0 1 0 0 0,0-1 0 0 0,0 1-1 0 0,-1 0 1 0 0,1-1 0 0 0,0 1 0 0 0,-1 0 0 0 0,1 1 0 0 0,0-1 0 0 0,-1 0 0 0 0,1 1 0 0 0,-1-1 0 0 0,1 1 0 0 0,-1 0-1 0 0,0 0 8 0 0,-9 0-42 0 0,1 1 0 0 0,0 0 0 0 0,-1 1 0 0 0,1 1-1 0 0,0 0 1 0 0,0 0 0 0 0,0 1 0 0 0,0 0-1 0 0,1 1 1 0 0,0 0 0 0 0,0 1 0 0 0,0 0 0 0 0,1 0-1 0 0,-1 1 1 0 0,2 1 0 0 0,-1-1 0 0 0,1 1 0 0 0,0 1-1 0 0,1 0 1 0 0,0 0 0 0 0,0 0 0 0 0,1 1 0 0 0,0 0-1 0 0,0 0 1 0 0,1 0 0 0 0,0 3 42 0 0,4-11-5 0 0,0 0 0 0 0,0 0 1 0 0,0 0-1 0 0,0 0 0 0 0,0 0 0 0 0,1 0 0 0 0,-1 0 1 0 0,1 0-1 0 0,0 0 0 0 0,-1 0 0 0 0,1 0 1 0 0,0 0-1 0 0,0 0 0 0 0,0 0 0 0 0,0 0 0 0 0,1 1 1 0 0,-1-1-1 0 0,1 0 0 0 0,-1 0 0 0 0,1 0 1 0 0,0 0-1 0 0,-1 0 0 0 0,1-1 0 0 0,0 1 0 0 0,0 0 1 0 0,0 0-1 0 0,1 0 0 0 0,-1-1 0 0 0,0 1 1 0 0,1-1-1 0 0,-1 1 0 0 0,1-1 0 0 0,-1 1 0 0 0,1-1 1 0 0,0 0-1 0 0,0 0 0 0 0,0 0 0 0 0,-1 0 1 0 0,1 0-1 0 0,0 0 0 0 0,0-1 0 0 0,0 1 0 0 0,0 0 1 0 0,0-1-1 0 0,0 0 0 0 0,1 1 5 0 0,105 2 34 0 0,-95-4-20 0 0,244-46 373 0 0,-255 47-387 0 0,0 0 0 0 0,-1 0 0 0 0,1 0 0 0 0,0 0 0 0 0,0 1 0 0 0,-1-1 0 0 0,1 1 1 0 0,0-1-1 0 0,-1 1 0 0 0,1-1 0 0 0,0 1 0 0 0,-1 0 0 0 0,1 0 0 0 0,-1 0 0 0 0,0 0 0 0 0,1 0 1 0 0,-1 0-1 0 0,0 0 0 0 0,1 1 0 0 0,-1-1 0 0 0,0 0 0 0 0,0 1 0 0 0,0-1 0 0 0,0 1 1 0 0,0-1-1 0 0,0 1 0 0 0,-1-1 0 0 0,1 1 0 0 0,0 0 0 0 0,-1-1 0 0 0,1 1 0 0 0,-1 0 0 0 0,0-1 1 0 0,0 1-1 0 0,1 0 0 0 0,-1 0 0 0 0,0-1 0 0 0,0 1 0 0 0,-1 0 0 0 0,1 0 0 0 0,0-1 0 0 0,-1 1 1 0 0,1 0-1 0 0,-1 0 0 0 0,0 0 0 0 0,1 1 0 0 0,-14 158-204 0 0,14-157 185 0 0,0-1 1 0 0,1 0-1 0 0,-1 0 1 0 0,1 1-1 0 0,0-1 1 0 0,0 0-1 0 0,1 0 0 0 0,-1 0 1 0 0,0 0-1 0 0,1 0 1 0 0,0 0-1 0 0,0 0 1 0 0,0-1-1 0 0,0 1 1 0 0,0-1-1 0 0,0 1 0 0 0,1-1 1 0 0,-1 0-1 0 0,1 0 1 0 0,0 0-1 0 0,-1 0 1 0 0,1 0-1 0 0,0-1 1 0 0,0 1-1 0 0,0-1 0 0 0,0 0 1 0 0,1 0-1 0 0,-1 0 1 0 0,0 0-1 0 0,0 0 1 0 0,1-1-1 0 0,-1 1 1 0 0,1-1 18 0 0,6 1-11 0 0,-1 0 1 0 0,1 0 0 0 0,0-1 0 0 0,0 0 0 0 0,0-1 0 0 0,-1 0 0 0 0,1 0 0 0 0,0-1-1 0 0,-1-1 1 0 0,9-2 10 0 0,-4-2 71 0 0,0-1 0 0 0,0 0 0 0 0,-1 0 0 0 0,-1-2 0 0 0,1 1 0 0 0,-2-2 0 0 0,1 0 0 0 0,-1 0 0 0 0,-1-1 0 0 0,0 0-1 0 0,-1 0 1 0 0,0-2 0 0 0,-1 1 0 0 0,0-1 0 0 0,3-10-71 0 0,7-16 157 0 0,-2-2-1 0 0,-2 0 1 0 0,-2-1-1 0 0,6-41-156 0 0,43-311-76 0 0,-58 373 83 0 0,0-1-1 0 0,-2 1 0 0 0,-1 0 1 0 0,0 0-1 0 0,-2 0 1 0 0,0 0-1 0 0,-1 0 1 0 0,-2 0-1 0 0,0 0 1 0 0,-1 1-1 0 0,-2 0 0 0 0,-8-19-6 0 0,15 38 5 0 0,0 0 0 0 0,0 0 1 0 0,0 0-1 0 0,0 0 0 0 0,0 0 0 0 0,0 0 0 0 0,-1 0 0 0 0,1 1 0 0 0,0-1 0 0 0,-1 0 0 0 0,0 1 0 0 0,1-1 0 0 0,-1 1 0 0 0,0 0 0 0 0,0 0 0 0 0,0-1 0 0 0,0 1 0 0 0,0 0 0 0 0,0 1 0 0 0,0-1 0 0 0,0 0 0 0 0,0 1 0 0 0,0-1 0 0 0,0 1 1 0 0,-1-1-1 0 0,1 1 0 0 0,0 0 0 0 0,0 0 0 0 0,-1 0 0 0 0,1 0 0 0 0,0 1 0 0 0,0-1 0 0 0,0 0 0 0 0,-1 1 0 0 0,1 0 0 0 0,0-1 0 0 0,0 1 0 0 0,0 0 0 0 0,0 0 0 0 0,0 0 0 0 0,0 0 0 0 0,0 1 0 0 0,1-1 0 0 0,-1 0 0 0 0,0 1 0 0 0,0 1-5 0 0,-7 7 6 0 0,0 2-1 0 0,1-1 0 0 0,1 1 0 0 0,0 0 0 0 0,0 1 0 0 0,1 0 1 0 0,1 0-1 0 0,0 0 0 0 0,1 0 0 0 0,1 1 0 0 0,0-1 0 0 0,0 1 0 0 0,2 0 1 0 0,-1 0-1 0 0,2 11-5 0 0,-1-2 33 0 0,1-1 1 0 0,1 0-1 0 0,2 1 1 0 0,0-1 0 0 0,1 0-1 0 0,7 21-33 0 0,96 274 506 0 0,-36-52-356 0 0,-62-188-1951 0 0,-10-78 1574 0 0,-8-31-4519 0 0,7 17-2572 0 0,2 8-3754 0 0</inkml:trace>
  <inkml:trace contextRef="#ctx0" brushRef="#br0" timeOffset="62293.789">6812 851 13723 0 0,'0'0'1140'0'0,"0"0"-298"0"0,0 0-25 0 0,0 0 162 0 0,0 0 177 0 0,0 0 70 0 0,0 0-71 0 0,0 0-88 0 0,0 0-88 0 0,0 0-137 0 0,0 0-129 0 0,0 0-99 0 0,32-1-85 0 0,99-3-60 0 0,-28-17 295 0 0,225-56 135 0 0,-220 66-2687 0 0,-102 13-705 0 0,-3 3-4931 0 0,-3-1-4712 0 0</inkml:trace>
  <inkml:trace contextRef="#ctx0" brushRef="#br0" timeOffset="62544.712">7817 1005 18052 0 0,'0'0'784'0'0,"0"0"-400"0"0,0 0-56 0 0,0 0 88 0 0,0 0 88 0 0,0 0 16 0 0,0 0-103 0 0,0 0-185 0 0,0 0-112 0 0,0 0-72 0 0,0 0-80 0 0,0 0-40 0 0,0 0-104 0 0,72 174-200 0 0,-68-174-321 0 0,-4 0-1199 0 0,0 0-3825 0 0,0 0-6602 0 0</inkml:trace>
  <inkml:trace contextRef="#ctx0" brushRef="#br0" timeOffset="62716.947">7670 630 18044 0 0,'0'0'1640'0'0,"0"0"-680"0"0,0 0-335 0 0,0 0-105 0 0,0 0-80 0 0,0 0-104 0 0,0 0-128 0 0,0 0-312 0 0,0 0-208 0 0,0 0-136 0 0,0 0-216 0 0,0 0-233 0 0,0 0-1255 0 0,0 0-7050 0 0</inkml:trace>
  <inkml:trace contextRef="#ctx0" brushRef="#br0" timeOffset="62982.602">8270 711 16692 0 0,'0'0'1415'0'0,"0"0"-271"0"0,0 0-115 0 0,0 0-82 0 0,0 0-147 0 0,0 0-198 0 0,0 0-217 0 0,0 0-146 0 0,0 0-91 0 0,0 0-41 0 0,0 0-47 0 0,0 0-31 0 0,-26 16-12 0 0,-79 51-26 0 0,103-66 8 0 0,0 0 1 0 0,0 0-1 0 0,0 0 1 0 0,1 0-1 0 0,-1 0 0 0 0,0 1 1 0 0,0-1-1 0 0,1 1 0 0 0,-1-1 1 0 0,1 1-1 0 0,-1-1 0 0 0,1 1 1 0 0,0 0-1 0 0,-1 0 1 0 0,1-1-1 0 0,0 1 0 0 0,0 0 1 0 0,1 0-1 0 0,-1 0 0 0 0,0 0 1 0 0,0 0-1 0 0,1 1 0 0 0,0-1 1 0 0,-1 0-1 0 0,1 0 1 0 0,0 0-1 0 0,0 1 1 0 0,0 6-3 0 0,-2-3-4 0 0,1 0 0 0 0,0 1 0 0 0,1-1 0 0 0,-1 1 0 0 0,1-1 0 0 0,1 1 0 0 0,-1-1 0 0 0,1 0 0 0 0,0 1 0 0 0,0-1 0 0 0,1 0 0 0 0,0 0 0 0 0,0 0 0 0 0,0 0 0 0 0,1 0 0 0 0,0 0 0 0 0,0 0 0 0 0,0-1 0 0 0,1 0 0 0 0,0 0 0 0 0,0 0 0 0 0,0 0 0 0 0,1 0 0 0 0,0-1 0 0 0,0 0 0 0 0,0 0 0 0 0,0 0 0 0 0,0 0 0 0 0,1-1 0 0 0,0 0 0 0 0,-1 0 0 0 0,1-1 0 0 0,0 0 0 0 0,0 0 0 0 0,3 1 7 0 0,3-1-59 0 0,1-1 0 0 0,-1 0 1 0 0,1 0-1 0 0,0-1 0 0 0,-1-1 0 0 0,1 0 1 0 0,0-1-1 0 0,-1 0 0 0 0,0-1 1 0 0,1 0-1 0 0,-1-1 0 0 0,-1-1 1 0 0,1 0-1 0 0,0 0 0 0 0,-1-1 0 0 0,0 0 1 0 0,-1-1-1 0 0,1-1 0 0 0,-1 1 1 0 0,-1-2-1 0 0,1 1 0 0 0,1-4 59 0 0,32-34-3909 0 0,-8-5-3445 0 0,-27 38-3431 0 0</inkml:trace>
  <inkml:trace contextRef="#ctx0" brushRef="#br0" timeOffset="63291.074">8764 0 16860 0 0,'0'0'1018'0'0,"0"0"-127"0"0,0 0 70 0 0,0 0 104 0 0,0 0-9 0 0,0 0-157 0 0,0 0-281 0 0,0 0-205 0 0,0 0-29 0 0,0 0 43 0 0,0 0 54 0 0,0 0 21 0 0,-1 13-35 0 0,4 96 559 0 0,40 358-25 0 0,-24-268-1380 0 0,-2-145-919 0 0,-8-48-2860 0 0,2-3-3821 0 0,-6-3-3731 0 0</inkml:trace>
  <inkml:trace contextRef="#ctx0" brushRef="#br0" timeOffset="63660.712">9009 659 0 0 0,'0'0'1914'0'0,"0"0"269"0"0,0 0 385 0 0,0 0 266 0 0,0 0 15 0 0,0 0-214 0 0,0 0-342 0 0,0 0-376 0 0,0 0-346 0 0,35 7-289 0 0,110 15-230 0 0,-140-21-968 0 0,0 0 0 0 0,-1 0 0 0 0,1 0 0 0 0,0-1 0 0 0,0 0 0 0 0,0 0 0 0 0,0 0-1 0 0,0-1 1 0 0,0 0 0 0 0,0 1 0 0 0,-1-2 0 0 0,1 1 0 0 0,0-1 0 0 0,-1 1 0 0 0,1-1 0 0 0,0-1-84 0 0,7-3 255 0 0,4 1-133 0 0,-1-2 0 0 0,0 1 0 0 0,0-2 1 0 0,-1 0-1 0 0,0 0 0 0 0,0-1 0 0 0,-1-1 0 0 0,0 0 1 0 0,-1-1-1 0 0,0-1 0 0 0,-1 0 0 0 0,0 0 0 0 0,-1-1 1 0 0,0 0-1 0 0,-1-1 0 0 0,-1 0 0 0 0,0-1 0 0 0,-1 1 0 0 0,0-1 1 0 0,-2-1-1 0 0,4-12-122 0 0,-7 24-14 0 0,-1 1 1 0 0,0-1-1 0 0,0 0 1 0 0,0 1 0 0 0,0-1-1 0 0,-1 0 1 0 0,1 0-1 0 0,-1 1 1 0 0,0-1-1 0 0,0 0 1 0 0,-1 0-1 0 0,1 0 1 0 0,-1 1 0 0 0,0-1-1 0 0,0 0 1 0 0,0 1-1 0 0,0-1 1 0 0,0 1-1 0 0,-1-1 1 0 0,0 1-1 0 0,0-1 1 0 0,0 1 0 0 0,0 0-1 0 0,0 0 1 0 0,-1 0-1 0 0,1 0 1 0 0,-1 1-1 0 0,0-1 1 0 0,0 1-1 0 0,0-1 1 0 0,0 1 0 0 0,0 0-1 0 0,0 0 1 0 0,0 0-1 0 0,-1 1 1 0 0,0-1 13 0 0,-4 0-28 0 0,0 1 1 0 0,0 0 0 0 0,0 0-1 0 0,0 1 1 0 0,0 0 0 0 0,-1 0-1 0 0,1 1 1 0 0,0 0-1 0 0,0 0 1 0 0,0 1 0 0 0,0 0-1 0 0,0 1 1 0 0,1-1 0 0 0,-1 1-1 0 0,1 1 1 0 0,-1 0 0 0 0,1 0-1 0 0,0 0 1 0 0,1 1 0 0 0,-1 0-1 0 0,0 0 28 0 0,-8 8-30 0 0,1 0 0 0 0,0 1 0 0 0,0 1 0 0 0,1 0 0 0 0,1 1 0 0 0,1 0 0 0 0,0 1 0 0 0,-1 3 30 0 0,3-4-7 0 0,1 0 1 0 0,0 1-1 0 0,1 0 1 0 0,0 0-1 0 0,2 1 0 0 0,0-1 1 0 0,1 1-1 0 0,1 0 1 0 0,0 1-1 0 0,2-1 1 0 0,0 0-1 0 0,1 1 1 0 0,2 17 6 0 0,0-27 15 0 0,1 0 1 0 0,0-1 0 0 0,0 0 0 0 0,1 1 0 0 0,0-1 0 0 0,0 0 0 0 0,1-1 0 0 0,0 1 0 0 0,0-1 0 0 0,0 0 0 0 0,1 0 0 0 0,1-1 0 0 0,-1 0-1 0 0,1 0 1 0 0,0 0 0 0 0,0-1 0 0 0,0 0 0 0 0,1 0 0 0 0,3 0-16 0 0,9 6 46 0 0,1-1 0 0 0,0-1 0 0 0,1-1 0 0 0,0-1 0 0 0,0-1 0 0 0,23 3-46 0 0,131 0-949 0 0,-104-17-5257 0 0,-51 7-5717 0 0</inkml:trace>
  <inkml:trace contextRef="#ctx0" brushRef="#br0" timeOffset="72499.308">4675 3288 0 0 0,'-4'-29'101'0'0,"4"29"473"0"0,-2-6 9424 0 0,-1-3-681 0 0,-4-109-6507 0 0,10 61-2643 0 0,3 1 1 0 0,2 1-1 0 0,3-1 1 0 0,3 2-1 0 0,1 0 1 0 0,9-14-168 0 0,27-58 15 0 0,-45 159-537 0 0,-2 331 929 0 0,-4-356-408 0 0,0 0 1 0 0,1 0-1 0 0,0 0 0 0 0,1 0 1 0 0,0-1-1 0 0,0 1 0 0 0,0 0 1 0 0,1-1-1 0 0,0 0 0 0 0,1 0 1 0 0,0 0-1 0 0,0 0 0 0 0,0 0 1 0 0,6 6 0 0 0,-8-13 8 0 0,0 1 0 0 0,0-1-1 0 0,0 0 1 0 0,0 0 0 0 0,0 1 0 0 0,0-1 0 0 0,0 0 0 0 0,0-1 0 0 0,0 1 0 0 0,0 0 0 0 0,0-1-1 0 0,0 1 1 0 0,0-1 0 0 0,0 1 0 0 0,0-1 0 0 0,0 0 0 0 0,0 0 0 0 0,0 0 0 0 0,-1 0 0 0 0,1 0 0 0 0,0 0-1 0 0,-1-1 1 0 0,1 1 0 0 0,-1-1 0 0 0,1 1 0 0 0,-1-1 0 0 0,0 1 0 0 0,1-1 0 0 0,-1 0 0 0 0,0 1-1 0 0,0-1 1 0 0,0 0 0 0 0,0 0 0 0 0,-1 0 0 0 0,1 0 0 0 0,0 0 0 0 0,-1-2-8 0 0,115-298 380 0 0,-68 160-387 0 0,-12 47-39 0 0,-18 160-196 0 0,1 200 541 0 0,3-147-335 0 0,-9-104-433 0 0,-6-11-2459 0 0,-1-6-3999 0 0,-3 0-3540 0 0</inkml:trace>
  <inkml:trace contextRef="#ctx0" brushRef="#br0" timeOffset="72801.9">5527 2526 9146 0 0,'0'0'904'0'0,"0"0"-330"0"0,0 0-85 0 0,0 0 183 0 0,-17 36 211 0 0,-55 116 104 0 0,37-42 769 0 0,32-10 58 0 0,4-97-1755 0 0,-1-1 0 0 0,0 1 1 0 0,1 0-1 0 0,0-1 0 0 0,0 1 0 0 0,0 0 1 0 0,0-1-1 0 0,0 1 0 0 0,0-1 0 0 0,1 1 1 0 0,-1-1-1 0 0,1 0 0 0 0,-1 0 0 0 0,1 0 1 0 0,0 0-1 0 0,0 0 0 0 0,0 0 0 0 0,0 0 1 0 0,0 0-1 0 0,1-1 0 0 0,-1 1 0 0 0,0-1 1 0 0,1 0-1 0 0,-1 0 0 0 0,1 1 0 0 0,0-2 1 0 0,-1 1-1 0 0,1 0 0 0 0,0 0 0 0 0,-1-1 1 0 0,1 0-1 0 0,0 1 0 0 0,2-1-59 0 0,4-4 150 0 0,0 1 0 0 0,-1-2 0 0 0,1 1 0 0 0,-1-1-1 0 0,0 0 1 0 0,0-1 0 0 0,-1 0 0 0 0,1 0 0 0 0,-1 0 0 0 0,-1-1 0 0 0,1 0 0 0 0,-1-1-1 0 0,-1 1 1 0 0,1-1 0 0 0,-1 0 0 0 0,0 0 0 0 0,-1-1 0 0 0,0 0 0 0 0,-1 1 0 0 0,1-1-1 0 0,0-6-149 0 0,4-6 97 0 0,-1 0-1 0 0,0 0 1 0 0,-2-1-1 0 0,0 0 1 0 0,-2-1-1 0 0,0 1 1 0 0,-2-1-1 0 0,0 1 1 0 0,-1-1-1 0 0,-2 1 1 0 0,0-2-97 0 0,1 16-47 0 0,0 1-1 0 0,-1 0 1 0 0,0 0 0 0 0,0 0-1 0 0,0 1 1 0 0,-1-1 0 0 0,0 0-1 0 0,0 1 1 0 0,0 0 0 0 0,-1 0-1 0 0,0 0 1 0 0,0 0 0 0 0,-1 0-1 0 0,0 1 1 0 0,0 0 0 0 0,0 0 0 0 0,0 0-1 0 0,-1 1 1 0 0,-4-3 47 0 0,-52-3-9406 0 0,52 13-1742 0 0</inkml:trace>
  <inkml:trace contextRef="#ctx0" brushRef="#br0" timeOffset="73315.145">5903 2427 10634 0 0,'0'0'1105'0'0,"0"0"-392"0"0,0 0-97 0 0,0 0 119 0 0,0 0 129 0 0,0 0 22 0 0,0 0-168 0 0,0 0-192 0 0,0 0-107 0 0,0 0-59 0 0,0 0 8 0 0,0 0 13 0 0,0 0-26 0 0,-4 8-30 0 0,-10 25-31 0 0,26 19 636 0 0,-7-43-749 0 0,63 186 1428 0 0,-21-62-1075 0 0,-37-144 1734 0 0,44-331-1211 0 0,-39 139-1011 0 0,-15 161-132 0 0,0 40 20 0 0,0 2-27 0 0,0 0-74 0 0,0 0-80 0 0,0 0-77 0 0,0 0-78 0 0,4 17-2188 0 0,11-9-1353 0 0,-3-7-5089 0 0,-10-1 58 0 0</inkml:trace>
  <inkml:trace contextRef="#ctx0" brushRef="#br0" timeOffset="73581.363">6452 2301 11682 0 0,'0'0'1411'0'0,"0"0"-634"0"0,0 0-275 0 0,0 0 99 0 0,0 0 165 0 0,0 0 53 0 0,0 0-81 0 0,3 34-192 0 0,9 105-189 0 0,8-46 168 0 0,16-9-1569 0 0,-36-84-162 0 0,0 0-1498 0 0,0 0-2604 0 0,0 0-3154 0 0</inkml:trace>
  <inkml:trace contextRef="#ctx0" brushRef="#br0" timeOffset="73814.901">6385 1941 6265 0 0,'0'0'6490'0'0,"0"0"-5882"0"0,0 0-336 0 0,0 0-152 0 0,0 0-48 0 0,0 0-184 0 0,0 0-456 0 0,0 0-224 0 0,0 0-217 0 0,0 0-455 0 0,0 0-1328 0 0,0 0-4298 0 0</inkml:trace>
  <inkml:trace contextRef="#ctx0" brushRef="#br0" timeOffset="74215.341">6696 2486 8714 0 0,'0'0'603'0'0,"0"0"-285"0"0,0 0 82 0 0,0 0 294 0 0,0 0 241 0 0,0 0 160 0 0,0 0 62 0 0,0 0 86 0 0,0 0 63 0 0,0 0-30 0 0,0 0-182 0 0,0 0-299 0 0,3-9-238 0 0,75-310 1621 0 0,-77 316-2212 0 0,-1-1 1 0 0,1 1-1 0 0,0 0 1 0 0,0 0-1 0 0,0 0 1 0 0,0 0-1 0 0,1-1 1 0 0,-1 2-1 0 0,1-1 1 0 0,0 0-1 0 0,0 0 1 0 0,0 1-1 0 0,0-1 1 0 0,0 1-1 0 0,1-1 1 0 0,-1 1-1 0 0,1 0 1 0 0,-1 0-1 0 0,1 0 0 0 0,0 0 1 0 0,0 0-1 0 0,0 1 1 0 0,3-2 33 0 0,8 47-148 0 0,-13-33 152 0 0,1 0 1 0 0,1 0-1 0 0,0 0 0 0 0,0-1 1 0 0,1 1-1 0 0,0-1 0 0 0,1 0 1 0 0,0 0-1 0 0,0 0 1 0 0,1-1-1 0 0,6 7-4 0 0,-9-11 62 0 0,1 1 0 0 0,-1-1 0 0 0,1 0 1 0 0,0-1-1 0 0,0 1 0 0 0,1-1 0 0 0,-1 1 0 0 0,1-2 0 0 0,0 1 1 0 0,0 0-1 0 0,1-1 0 0 0,-1 0 0 0 0,1 0 0 0 0,-1 0 1 0 0,1-1-1 0 0,0 0 0 0 0,0 0 0 0 0,0-1 0 0 0,0 1 0 0 0,0-1 1 0 0,5 0-63 0 0,-9-1 67 0 0,1 0 1 0 0,-1 0-1 0 0,0 0 1 0 0,0-1 0 0 0,0 1-1 0 0,1 0 1 0 0,-1-1-1 0 0,0 0 1 0 0,0 1 0 0 0,0-1-1 0 0,0 0 1 0 0,0 0-1 0 0,0 0 1 0 0,0-1 0 0 0,0 1-1 0 0,-1 0 1 0 0,1-1-1 0 0,0 1 1 0 0,-1-1 0 0 0,1 1-1 0 0,-1-1 1 0 0,1 0 0 0 0,-1 0-1 0 0,0 0 1 0 0,0 0-1 0 0,1-1-67 0 0,5-8 120 0 0,40-98 650 0 0,-36 59-3807 0 0,0 1-7665 0 0,-9 40-790 0 0</inkml:trace>
  <inkml:trace contextRef="#ctx0" brushRef="#br0" timeOffset="74833.555">7438 1845 9834 0 0,'0'0'1360'0'0,"0"0"-238"0"0,0 0 20 0 0,0 0 64 0 0,0 0-57 0 0,0 0-174 0 0,0 0-225 0 0,0 0-192 0 0,0 0-126 0 0,0 0-84 0 0,0 0-93 0 0,0 0-91 0 0,0 0-46 0 0,-16 28-40 0 0,-50 86-43 0 0,44-45 0 0 0,23-55-32 0 0,-2-10 45 0 0,1 0-1 0 0,0 0 1 0 0,-1 0-1 0 0,1 0 1 0 0,1 0-1 0 0,-1 0 1 0 0,1 0-1 0 0,-1 0 1 0 0,1 0 0 0 0,0 0-1 0 0,1 0 1 0 0,-1 0-1 0 0,1 0 1 0 0,-1 0-1 0 0,1-1 1 0 0,0 1-1 0 0,1-1 1 0 0,-1 1-1 0 0,0-1 1 0 0,1 0-1 0 0,0 0 1 0 0,0 0-1 0 0,0 0 1 0 0,0 0 0 0 0,0-1-1 0 0,1 0 1 0 0,-1 1-1 0 0,1-1 1 0 0,-1 0-1 0 0,1-1 1 0 0,0 1-1 0 0,0-1 1 0 0,0 1-1 0 0,0-1 1 0 0,0-1-1 0 0,0 1 1 0 0,0 0 0 0 0,0-1-1 0 0,0 0 1 0 0,0 0-1 0 0,0 0 1 0 0,1 0-1 0 0,-1-1 1 0 0,0 0-1 0 0,0 0-47 0 0,3-5 227 0 0,0 0 0 0 0,-1 0 0 0 0,0-1 0 0 0,0 0-1 0 0,0 0 1 0 0,-1-1 0 0 0,0 1 0 0 0,0-1 0 0 0,-1 0-1 0 0,0-1 1 0 0,-1 1 0 0 0,0-1 0 0 0,0 1 0 0 0,1-8-227 0 0,4-7 178 0 0,5-10-1 0 0,2-1 0 0 0,2 2 0 0 0,1 0 0 0 0,1 1 0 0 0,23-28-177 0 0,75-83 138 0 0,-117 141-139 0 0,1 0-1 0 0,-1 0 1 0 0,1 0 0 0 0,-1 0-1 0 0,1 1 1 0 0,0-1 0 0 0,0 0-1 0 0,-1 1 1 0 0,1-1 0 0 0,0 1-1 0 0,0-1 1 0 0,0 1-1 0 0,-1-1 1 0 0,1 1 0 0 0,0-1-1 0 0,0 1 1 0 0,0 0 0 0 0,0-1-1 0 0,0 1 1 0 0,0 0-1 0 0,0 0 1 0 0,0 0 0 0 0,0 0-1 0 0,0 0 1 0 0,0 0 0 0 0,0 0-1 0 0,0 0 1 0 0,0 0-1 0 0,0 0 1 0 0,0 1 0 0 0,0-1-1 0 0,0 0 1 0 0,0 1 0 0 0,0-1-1 0 0,-1 1 1 0 0,1-1 0 0 0,0 1-1 0 0,0-1 1 0 0,0 1-1 0 0,-1-1 1 0 0,1 1 0 0 0,0 0-1 0 0,0 0 1 0 0,-1-1 0 0 0,1 1-1 0 0,-1 0 1 0 0,1 0-1 0 0,-1 0 1 0 0,1-1 0 0 0,-1 1-1 0 0,1 0 1 0 0,-1 0 0 0 0,0 1 1 0 0,21 58-15 0 0,-19-52 33 0 0,60 382 129 0 0,63 169-81 0 0,-124-553-66 0 0,6 29 3 0 0,-2 2 0 0 0,-1-1 1 0 0,-2 0-1 0 0,-1 1 0 0 0,-4 26-3 0 0,3-55 11 0 0,-1 1 0 0 0,-1-1 0 0 0,0 0 0 0 0,0 0 0 0 0,0-1 0 0 0,-1 1 0 0 0,0 0 0 0 0,-1-1 0 0 0,1 1 0 0 0,-2-1 0 0 0,1 0 0 0 0,-1-1 0 0 0,0 1 0 0 0,0-1 0 0 0,-1 0 0 0 0,1 0 0 0 0,-1 0 0 0 0,-1-1 0 0 0,1 0 0 0 0,-1 0 0 0 0,0-1-1 0 0,0 0 1 0 0,0 0 0 0 0,-1-1 0 0 0,1 1 0 0 0,-1-2 0 0 0,-5 2-11 0 0,11-4 4 0 0,-1 1 0 0 0,0-1-1 0 0,0-1 1 0 0,0 1-1 0 0,1 0 1 0 0,-1-1 0 0 0,0 1-1 0 0,0-1 1 0 0,1 0-1 0 0,-1 0 1 0 0,0 0 0 0 0,1 0-1 0 0,-1 0 1 0 0,1-1-1 0 0,-1 1 1 0 0,1-1-1 0 0,0 0 1 0 0,0 1 0 0 0,0-1-1 0 0,0 0 1 0 0,0 0-1 0 0,0-1 1 0 0,0 1 0 0 0,1 0-1 0 0,-1 0 1 0 0,1-1-1 0 0,-1 1 1 0 0,1-1 0 0 0,0 0-1 0 0,0 1 1 0 0,0-1-1 0 0,1 0 1 0 0,-1 1-4 0 0,-6-25 0 0 0,0-1 0 0 0,2 0 1 0 0,2 1-1 0 0,0-1 0 0 0,2 0 0 0 0,1 0 1 0 0,1-1-1 0 0,1 1 0 0 0,2 1 0 0 0,0-1 0 0 0,2 0 1 0 0,1 1-1 0 0,2 0 0 0 0,0 1 0 0 0,2 0 1 0 0,1 1-1 0 0,1 0 0 0 0,12-19 0 0 0,-13 21-36 0 0,0 0 0 0 0,1 1 0 0 0,2 0 0 0 0,0 1 0 0 0,1 0-1 0 0,1 1 1 0 0,1 1 0 0 0,1 1 0 0 0,0 1 0 0 0,2 0 0 0 0,0 2 0 0 0,0 0 0 0 0,1 2 0 0 0,1 0 0 0 0,9-3 36 0 0,7 9-1497 0 0,-22 7-4961 0 0,-11 0-5384 0 0</inkml:trace>
  <inkml:trace contextRef="#ctx0" brushRef="#br0" timeOffset="76784.108">9362 1665 912 0 0,'0'0'1332'0'0,"0"0"-69"0"0,0 0 63 0 0,0 0 193 0 0,0 0 141 0 0,0 0 43 0 0,0 0-125 0 0,0 0-235 0 0,0 0-195 0 0,0 0-157 0 0,0 0-120 0 0,-29 3-91 0 0,-93 14-98 0 0,64 7 187 0 0,49-16-678 0 0,-6 6-35 0 0,0 1 0 0 0,0 0 0 0 0,2 1 1 0 0,0 0-1 0 0,1 1 0 0 0,0 1 0 0 0,2 0 0 0 0,0 0 0 0 0,1 1 0 0 0,1 0 1 0 0,-5 16-157 0 0,12-33-2 0 0,-1 1 0 0 0,1 0 0 0 0,-1-1 0 0 0,1 1 0 0 0,0 0-1 0 0,0 0 1 0 0,0-1 0 0 0,0 1 0 0 0,1 0 0 0 0,-1 0 0 0 0,1 0 0 0 0,0 0 0 0 0,-1 0 0 0 0,1 0 0 0 0,1 0 0 0 0,-1 0 0 0 0,0 0 0 0 0,1 0 0 0 0,0 0 0 0 0,-1 0 0 0 0,1 0 0 0 0,0 0 0 0 0,0-1 0 0 0,1 1 0 0 0,-1 0 0 0 0,1-1 0 0 0,-1 1 0 0 0,1-1 0 0 0,0 1 0 0 0,0-1 0 0 0,0 0 0 0 0,0 0 0 0 0,0 0 0 0 0,1 0 0 0 0,-1 0 0 0 0,0 0 0 0 0,1-1 0 0 0,0 1 0 0 0,-1-1 0 0 0,1 0 0 0 0,0 0 0 0 0,0 0 0 0 0,1 1 2 0 0,9-6 99 0 0,-1 0-1 0 0,0-1 1 0 0,0 0 0 0 0,0-1 0 0 0,0 0-1 0 0,-1 0 1 0 0,0-2 0 0 0,-1 1 0 0 0,0-1 0 0 0,0-1-1 0 0,0 0 1 0 0,-1 0 0 0 0,-1-1 0 0 0,1 0-1 0 0,-2-1 1 0 0,1 1 0 0 0,-1-2 0 0 0,2-5-99 0 0,179-316 470 0 0,-188 334-479 0 0,0 0 0 0 0,0 0 0 0 0,0 0 0 0 0,0 0-1 0 0,0-1 1 0 0,1 1 0 0 0,-1 0 0 0 0,0 0 0 0 0,1 0-1 0 0,-1-1 1 0 0,1 1 0 0 0,-1 0 0 0 0,0 0 0 0 0,1-1-1 0 0,0 1 1 0 0,-1 0 0 0 0,1-1 0 0 0,-1 1 0 0 0,1-1-1 0 0,0 1 1 0 0,0-1 0 0 0,-1 1 0 0 0,1-1 0 0 0,0 1-1 0 0,0-1 1 0 0,-1 0 0 0 0,1 1 0 0 0,0-1 0 0 0,0 0-1 0 0,0 0 1 0 0,0 0 0 0 0,-1 1 0 0 0,1-1 0 0 0,0 0-1 0 0,0 0 1 0 0,0 0 0 0 0,0-1 0 0 0,0 1 0 0 0,0 0-1 0 0,-1 0 1 0 0,1 0 0 0 0,0 0 0 0 0,0-1 0 0 0,0 1-1 0 0,-1-1 1 0 0,1 1 0 0 0,0 0 0 0 0,0-1 0 0 0,-1 1-1 0 0,1-1 1 0 0,0 1 0 0 0,-1-1 0 0 0,1 0 0 0 0,0 1-1 0 0,-1-1 1 0 0,1 0 0 0 0,-1 1 0 0 0,1-1 0 0 0,-1 0-1 0 0,0 0 1 0 0,1 1 0 0 0,-1-1 0 0 0,0 0 0 0 0,1 0-1 0 0,-1 0 1 0 0,0 0 0 0 0,0 1 0 0 0,0-1 0 0 0,0-1 9 0 0,26 97-26 0 0,-22-74 30 0 0,0-1 0 0 0,2 0 0 0 0,0 0 0 0 0,2-1-1 0 0,0 0 1 0 0,1 0 0 0 0,0 0 0 0 0,10 11-4 0 0,-16-26 12 0 0,0 0 0 0 0,1 0 0 0 0,0 0 0 0 0,0-1 0 0 0,0 1 0 0 0,0-1 0 0 0,0 0 0 0 0,1 0 0 0 0,0-1 0 0 0,-1 1 0 0 0,1-1 0 0 0,0 0 0 0 0,0 0 0 0 0,0-1 0 0 0,0 1 0 0 0,0-1 0 0 0,1 0 0 0 0,-1-1 0 0 0,0 1 0 0 0,1-1 0 0 0,-1 0 0 0 0,0 0 0 0 0,1-1 0 0 0,-1 1 0 0 0,0-1 0 0 0,0-1 0 0 0,0 1 0 0 0,0-1 0 0 0,0 1 0 0 0,0-2 0 0 0,0 1 0 0 0,1-1-12 0 0,25-21 196 0 0,-2-1 1 0 0,-1-2-1 0 0,0-1 0 0 0,-2-1 1 0 0,-2-1-1 0 0,0-1 1 0 0,-2-1-1 0 0,-2-1 0 0 0,-1-1 1 0 0,-1 0-1 0 0,-2-2 0 0 0,11-35-196 0 0,59-187 725 0 0,-76 209-681 0 0,-2 0 0 0 0,-2-1 0 0 0,-2 0 1 0 0,-2 0-1 0 0,-3 0 0 0 0,-2-4-44 0 0,3 45 36 0 0,0 1-1 0 0,-1-1 0 0 0,0 1 1 0 0,-1-1-1 0 0,0 1 1 0 0,0 0-1 0 0,-1 0 1 0 0,1 0-1 0 0,-2 0 1 0 0,1 0-1 0 0,-1 0 1 0 0,-1 1-1 0 0,1 0 1 0 0,-1 0-1 0 0,-2-2-35 0 0,6 9-1 0 0,-1 0 1 0 0,1-1-1 0 0,0 1 0 0 0,0 0 1 0 0,0 1-1 0 0,0-1 0 0 0,-1 0 1 0 0,1 0-1 0 0,0 0 0 0 0,0 1 0 0 0,0-1 1 0 0,0 0-1 0 0,0 1 0 0 0,0-1 1 0 0,0 1-1 0 0,0 0 0 0 0,0-1 1 0 0,0 1-1 0 0,0 0 0 0 0,0 0 0 0 0,0-1 1 0 0,0 1-1 0 0,0 0 0 0 0,1 0 1 0 0,-1 0-1 0 0,0 0 0 0 0,1 0 1 0 0,-1 0-1 0 0,1 0 0 0 0,-1 0 0 0 0,1 0 1 0 0,-1 0-1 0 0,1 1 0 0 0,0-1 1 0 0,0 0-1 0 0,-1 0 0 0 0,1 0 1 0 0,0 0-1 0 0,0 1 0 0 0,0-1 0 0 0,0 0 1 0 0,0 0-1 0 0,1 0 0 0 0,-1 0 1 0 0,0 1-1 0 0,0-1 1 0 0,-1 5 4 0 0,-11 48 21 0 0,3 1 1 0 0,2 1-1 0 0,3-1 1 0 0,2 1-1 0 0,3 0 0 0 0,2 1-25 0 0,1 5 48 0 0,3 0 0 0 0,2 0 0 0 0,3-1 0 0 0,12 34-48 0 0,19 48 38 0 0,-25-98-100 0 0,-16-45 38 0 0,-2 0-6 0 0,0 0 0 0 0,0 0 0 0 0,0 0-56 0 0,-12-18-1234 0 0,-31-23-3009 0 0,14 16-4698 0 0,21 17-1885 0 0</inkml:trace>
  <inkml:trace contextRef="#ctx0" brushRef="#br0" timeOffset="77035.17">9535 1344 9498 0 0,'0'0'1952'0'0,"0"0"-1583"0"0,0 0 311 0 0,0 0 256 0 0,0 0 104 0 0,190-70-48 0 0,-139 48-152 0 0,4 0-191 0 0,1 0-105 0 0,4 0-24 0 0,1-4-48 0 0,-2 0-88 0 0,4 4-88 0 0,-3-4-192 0 0,-6 8-200 0 0,-6 0-416 0 0,-13 3-1208 0 0,-13 8-8611 0 0</inkml:trace>
  <inkml:trace contextRef="#ctx0" brushRef="#br0" timeOffset="77882.359">5330 3671 5737 0 0,'0'0'1737'0'0,"0"0"-225"0"0,0 0 78 0 0,0 0 102 0 0,0 0 80 0 0,0 0-42 0 0,0 0-239 0 0,0 0-240 0 0,0 0-223 0 0,0 0-217 0 0,0 0-144 0 0,-27 14-111 0 0,-87 46-89 0 0,57-14 121 0 0,49-34-445 0 0,7-10-116 0 0,-23 26 258 0 0,2 2-1 0 0,0 0 1 0 0,3 1-1 0 0,0 1 1 0 0,2 1-1 0 0,2 1 1 0 0,-5 15-285 0 0,12-23 93 0 0,1 0 0 0 0,1 1 0 0 0,1 0 0 0 0,1-1 0 0 0,2 1 1 0 0,1 25-94 0 0,1-44-3 0 0,0 0 0 0 0,1 0 1 0 0,1 0-1 0 0,-1 0 0 0 0,1 0 1 0 0,0 0-1 0 0,1-1 0 0 0,0 1 1 0 0,0-1-1 0 0,1 1 0 0 0,0-1 0 0 0,0 0 1 0 0,1-1-1 0 0,-1 1 0 0 0,2-1 1 0 0,-1 0-1 0 0,1 0 0 0 0,-1 0 1 0 0,2-1-1 0 0,-1 0 0 0 0,1 0 1 0 0,-1 0-1 0 0,1-1 0 0 0,7 3 3 0 0,-6-3-104 0 0,0-1 0 0 0,0 0-1 0 0,1-1 1 0 0,-1 1 0 0 0,1-2-1 0 0,-1 1 1 0 0,1-1 0 0 0,0 0-1 0 0,-1-1 1 0 0,1 0 0 0 0,0-1-1 0 0,-1 1 1 0 0,1-2 0 0 0,5 0 104 0 0,37-23-6653 0 0,-39 14-4422 0 0</inkml:trace>
  <inkml:trace contextRef="#ctx0" brushRef="#br0" timeOffset="78187.605">5581 3933 8898 0 0,'0'0'865'0'0,"0"0"56"0"0,0 0 242 0 0,0 0 246 0 0,0 0 95 0 0,0 0-179 0 0,-8 34-330 0 0,-21 107-271 0 0,26-74 114 0 0,6-60-689 0 0,-1-2-61 0 0,0-1 1 0 0,0 0-1 0 0,1 0 0 0 0,-1 0 1 0 0,1 0-1 0 0,0 0 1 0 0,0 0-1 0 0,0-1 1 0 0,0 1-1 0 0,1-1 1 0 0,-1 0-1 0 0,1 0 1 0 0,0 0-1 0 0,0-1 0 0 0,0 1 1 0 0,0-1-1 0 0,0 0 1 0 0,1 0-1 0 0,-1-1 1 0 0,1 1-1 0 0,-1-1 1 0 0,1 0-1 0 0,0 0 1 0 0,-1 0-1 0 0,1-1 0 0 0,0 0 1 0 0,-1 0-1 0 0,1 0 1 0 0,0 0-1 0 0,0-1 1 0 0,-1 0-1 0 0,1 0 1 0 0,-1 0-1 0 0,1 0 1 0 0,-1-1-1 0 0,1 0 0 0 0,-1 1 1 0 0,0-2-1 0 0,1 1 1 0 0,-1-1-89 0 0,8-8 145 0 0,1 0-1 0 0,-1-1 1 0 0,-1-1 0 0 0,0 0 0 0 0,-1-1-1 0 0,-1 0 1 0 0,0 0 0 0 0,-1-1 0 0 0,0 0-1 0 0,-1 0 1 0 0,-1-1 0 0 0,0 0 0 0 0,-1 0-1 0 0,-1 0 1 0 0,-1-1 0 0 0,0 0 0 0 0,-1 1-1 0 0,-1-1 1 0 0,0 0 0 0 0,-2 0 0 0 0,0 0-1 0 0,-1-2-144 0 0,2 14-27 0 0,0 0-1 0 0,0 0 0 0 0,-1 0 0 0 0,1 0 1 0 0,-1 0-1 0 0,-1 0 0 0 0,1 0 0 0 0,-1 0 1 0 0,0 0-1 0 0,0 1 0 0 0,0-1 1 0 0,-1 1-1 0 0,1 0 0 0 0,-1-1 0 0 0,0 1 1 0 0,0 0-1 0 0,-1 1 0 0 0,1-1 0 0 0,-1 1 1 0 0,0-1-1 0 0,0 1 0 0 0,0 0 0 0 0,0 0 1 0 0,0 1-1 0 0,-1-1 0 0 0,1 1 0 0 0,-1 0 1 0 0,0 0-1 0 0,0 1 0 0 0,0-1 0 0 0,1 1 1 0 0,-1 0-1 0 0,0 1 0 0 0,-1-1 0 0 0,1 1 1 0 0,0 0-1 0 0,0 0 0 0 0,0 0 0 0 0,0 1 1 0 0,0 0-1 0 0,0 0 0 0 0,0 0 0 0 0,1 0 1 0 0,-1 1-1 0 0,0 0 0 0 0,-3 2 28 0 0,-55 52-2586 0 0,31-9-4238 0 0,31-46 6397 0 0,-13 19-10780 0 0</inkml:trace>
  <inkml:trace contextRef="#ctx0" brushRef="#br0" timeOffset="78648.889">5997 4209 6321 0 0,'0'0'2115'0'0,"0"0"-297"0"0,0 0-16 0 0,0 0 45 0 0,8-31-109 0 0,25-99-258 0 0,52-102 2039 0 0,-41 128-2862 0 0,2-1-315 0 0,-49 144-399 0 0,3-39 57 0 0,-32 151 40 0 0,31-146-36 0 0,1 0 0 0 0,0 0 0 0 0,0 0 0 0 0,0 0 0 0 0,1 0 0 0 0,0 1 0 0 0,0-1 0 0 0,0 0 0 0 0,1-1 0 0 0,0 1 0 0 0,-1 0 0 0 0,2 0-1 0 0,-1-1 1 0 0,0 1 0 0 0,1-1 0 0 0,0 0 0 0 0,0 0 0 0 0,0 0 0 0 0,1 0 0 0 0,0 0 0 0 0,-1-1 0 0 0,1 1 0 0 0,0-1 0 0 0,0 0 0 0 0,1 0 0 0 0,-1-1 0 0 0,1 1 0 0 0,1-1-4 0 0,1 1 116 0 0,0 0 0 0 0,0-1 1 0 0,0 0-1 0 0,1 0 0 0 0,0-1 1 0 0,-1 0-1 0 0,1 0 0 0 0,-1-1 1 0 0,1 0-1 0 0,0 0 0 0 0,-1-1 1 0 0,1 0-1 0 0,-1 0 1 0 0,1 0-1 0 0,-1-1 0 0 0,1-1 1 0 0,-1 1-1 0 0,0-1 0 0 0,0 0 1 0 0,0-1-1 0 0,-1 0 0 0 0,1 0 1 0 0,-1 0-1 0 0,0-1 0 0 0,0 0 1 0 0,0 0-1 0 0,-1 0 0 0 0,0-1 1 0 0,0 0-1 0 0,0 0 0 0 0,-1 0 1 0 0,1-1-1 0 0,-1-1-116 0 0,4-8 136 0 0,0-1 0 0 0,-2 1-1 0 0,0-1 1 0 0,-1-1 0 0 0,-1 1-1 0 0,0-1 1 0 0,-1 0 0 0 0,-1 0-1 0 0,-1 0 1 0 0,-1 0 0 0 0,0 0-1 0 0,-3-15-135 0 0,3 26-63 0 0,-1 1-1 0 0,0-1 0 0 0,-1 0 0 0 0,0 0 0 0 0,0 1 0 0 0,0-1 0 0 0,-1 1 0 0 0,0 0 0 0 0,0 0 0 0 0,0 0 0 0 0,-1 0 0 0 0,0 0 0 0 0,0 1 0 0 0,-1-1 0 0 0,1 1 1 0 0,-1 0-1 0 0,-4-3 64 0 0,-8 5-3708 0 0,11 9-5047 0 0,4-2-3120 0 0</inkml:trace>
  <inkml:trace contextRef="#ctx0" brushRef="#br0" timeOffset="79062.489">7015 3259 8210 0 0,'0'0'2828'0'0,"0"0"-1410"0"0,0 0-411 0 0,0 0 46 0 0,0 0 84 0 0,0 0-1 0 0,0 0-112 0 0,0 0-136 0 0,0 0-132 0 0,0 0-115 0 0,-33 14-116 0 0,-99 48-120 0 0,76-24 108 0 0,55-37-508 0 0,0-1 1 0 0,-1 1-1 0 0,1 0 0 0 0,0 0 1 0 0,0 0-1 0 0,0 0 1 0 0,0 0-1 0 0,0 0 1 0 0,0 0-1 0 0,1 1 1 0 0,-1-1-1 0 0,0 0 1 0 0,0 0-1 0 0,1 1 0 0 0,-1-1 1 0 0,1 0-1 0 0,-1 1 1 0 0,1-1-1 0 0,0 1 1 0 0,0-1-1 0 0,-1 0 1 0 0,1 1-1 0 0,0-1 1 0 0,0 1-1 0 0,0-1 1 0 0,1 1-1 0 0,-1-1 0 0 0,0 0 1 0 0,0 1-1 0 0,1-1 1 0 0,-1 1-1 0 0,1-1 1 0 0,-1 0-1 0 0,1 1 1 0 0,0-1-1 0 0,-1 0 1 0 0,1 0-1 0 0,0 0 0 0 0,0 1 1 0 0,0-1-1 0 0,0 0 1 0 0,0 0-1 0 0,1 1-5 0 0,103 1 187 0 0,-90-4-135 0 0,0 0 0 0 0,1 2 0 0 0,-1-1 1 0 0,0 2-1 0 0,0 0 0 0 0,0 0 0 0 0,0 2 0 0 0,11 3-52 0 0,-20-4 54 0 0,1-1-1 0 0,0 1 1 0 0,-1 0-1 0 0,0 1 1 0 0,0 0-1 0 0,0 0 1 0 0,0 0-1 0 0,0 1 1 0 0,-1 0-1 0 0,0 0 1 0 0,0 0-1 0 0,0 0 1 0 0,-1 1-1 0 0,0 0 1 0 0,0 0-1 0 0,0 0 1 0 0,-1 0-1 0 0,0 1 1 0 0,0 0-1 0 0,0-1 1 0 0,-1 1-1 0 0,0 0 1 0 0,-1 0-1 0 0,1 0 1 0 0,-1 0-1 0 0,-1 3-53 0 0,-2 7 92 0 0,-1 1 0 0 0,-1-1-1 0 0,-1 1 1 0 0,0-2 0 0 0,-2 1 0 0 0,0 0-1 0 0,0-1 1 0 0,-2-1 0 0 0,0 1-1 0 0,0-1 1 0 0,-2-1 0 0 0,0 0-1 0 0,0 0 1 0 0,-1-1 0 0 0,-1-1 0 0 0,0 0-1 0 0,-1 0 1 0 0,-15 9-92 0 0,29-21 2 0 0,-11 10-139 0 0,7-5-32 0 0,-1 0 0 0 0,1-1-1 0 0,-1 1 1 0 0,0-1 0 0 0,0-1-1 0 0,0 1 1 0 0,-1-1 0 0 0,1 1-1 0 0,-1-1 1 0 0,0-1 0 0 0,0 1-1 0 0,0-1 1 0 0,0 0-1 0 0,0-1 1 0 0,-1 1 0 0 0,-2-1 169 0 0,5-23-12368 0 0,4 11 2159 0 0</inkml:trace>
  <inkml:trace contextRef="#ctx0" brushRef="#br0" timeOffset="79336.869">7365 3005 15843 0 0,'0'0'859'0'0,"0"0"-23"0"0,0 0 147 0 0,0 0 195 0 0,0 0 79 0 0,-4 35-88 0 0,-12 111-217 0 0,12 0 828 0 0,6-106-1579 0 0,1 1 0 0 0,3-1-1 0 0,1 0 1 0 0,2 0-1 0 0,2-1 1 0 0,1 0 0 0 0,4 3-201 0 0,2-7-76 0 0,8 30-3540 0 0,-27-63 1137 0 0,-3-1-6915 0 0,4-1 8803 0 0,-4 0-9515 0 0</inkml:trace>
  <inkml:trace contextRef="#ctx0" brushRef="#br0" timeOffset="79513.187">7092 3502 8058 0 0,'0'0'3857'0'0,"0"0"-1762"0"0,0 0-712 0 0,0 0-174 0 0,0 0-57 0 0,0 0-134 0 0,0 0-179 0 0,0 0-155 0 0,0 0-120 0 0,0 0-70 0 0,0 0-72 0 0,0 0-78 0 0,33-24-76 0 0,102-70-62 0 0,-55 59-19 0 0,-61 33-155 0 0,34-10-809 0 0,0 4 1 0 0,1 1 0 0 0,0 3 0 0 0,20 2 776 0 0,-27-2-2134 0 0,2 1-5898 0 0,-28 3-1509 0 0</inkml:trace>
  <inkml:trace contextRef="#ctx0" brushRef="#br0" timeOffset="79852.841">7952 3251 7026 0 0,'0'0'3620'0'0,"0"0"-1297"0"0,0 0-722 0 0,0 0-256 0 0,0 0-147 0 0,0 0-119 0 0,0 0-120 0 0,0 0-122 0 0,0 0-106 0 0,0 0-121 0 0,0 0-124 0 0,0 0-120 0 0,-29 7-96 0 0,-90 23-64 0 0,116-29-195 0 0,0-1 0 0 0,-1 1 1 0 0,1 0-1 0 0,0 0 0 0 0,-1 0 1 0 0,1 0-1 0 0,0 1 0 0 0,0-1 1 0 0,0 1-1 0 0,0 0 0 0 0,0 0 1 0 0,1 0-1 0 0,-1 0 0 0 0,0 0 1 0 0,1 1-1 0 0,0-1 0 0 0,-1 1 1 0 0,1 0-1 0 0,0 0-11 0 0,-5 6 40 0 0,0-1-29 0 0,0 0 1 0 0,0 0-1 0 0,1 1 1 0 0,0-1-1 0 0,0 1 1 0 0,1 1-1 0 0,0-1 1 0 0,1 1-1 0 0,0 0 1 0 0,0 0-1 0 0,1 0 1 0 0,0 0 0 0 0,1 1-1 0 0,0-1 1 0 0,1 1-1 0 0,0-1 1 0 0,1 1-1 0 0,0 0 1 0 0,0-1-1 0 0,2 7-11 0 0,0-14 11 0 0,1 0-1 0 0,-1-1 0 0 0,1 1 0 0 0,-1-1 1 0 0,1 1-1 0 0,0-1 0 0 0,0 0 1 0 0,0 0-1 0 0,0 0 0 0 0,0-1 0 0 0,0 1 1 0 0,0-1-1 0 0,1 1 0 0 0,-1-1 1 0 0,1 0-1 0 0,-1-1 0 0 0,1 1 0 0 0,-1-1 1 0 0,1 1-1 0 0,-1-1 0 0 0,1 0 1 0 0,-1 0-1 0 0,1 0 0 0 0,-1-1 0 0 0,1 1 1 0 0,-1-1-1 0 0,1 0 0 0 0,-1 0 0 0 0,1 0 1 0 0,-1-1-1 0 0,0 1 0 0 0,0-1 1 0 0,0 0-1 0 0,0 1 0 0 0,0-1 0 0 0,0-1 1 0 0,0 1-1 0 0,1-1-10 0 0,19-16 227 0 0,-1-1-1 0 0,0-1 1 0 0,-1-1-1 0 0,-2-1 1 0 0,0 0-1 0 0,-2-1 0 0 0,0-2 1 0 0,-2 1-1 0 0,4-10-226 0 0,36-54 604 0 0,-49 79-578 0 0,57-57 123 0 0,-61 67-156 0 0,-1 1 1 0 0,1 0-1 0 0,-1-1 1 0 0,1 1-1 0 0,-1 0 1 0 0,0 0-1 0 0,1 0 1 0 0,-1 0-1 0 0,0 0 1 0 0,0 0-1 0 0,0 0 1 0 0,0 1-1 0 0,0-1 1 0 0,0 0-1 0 0,0 1 1 0 0,0-1-1 0 0,0 0 1 0 0,-1 1-1 0 0,1-1 1 0 0,-1 1-1 0 0,1-1 1 0 0,-1 1-1 0 0,1 0 1 0 0,-1-1-1 0 0,0 1 1 0 0,0 1 6 0 0,1 0-10 0 0,43 151-3938 0 0,-36-139 1296 0 0,-2-6-2597 0 0,-2-4-6048 0 0</inkml:trace>
  <inkml:trace contextRef="#ctx0" brushRef="#br0" timeOffset="80234.399">8335 3369 9602 0 0,'0'0'2182'0'0,"0"0"-482"0"0,0 0-85 0 0,0 0-16 0 0,0 0-146 0 0,0 0-261 0 0,0 0-281 0 0,0 0-161 0 0,0 0-96 0 0,14-34-71 0 0,46-104-82 0 0,-6 16 679 0 0,-15 52-885 0 0,-35 107-599 0 0,-4-16 291 0 0,11 103-230 0 0,-10-120 237 0 0,0 0 0 0 0,1 0-1 0 0,-1-1 1 0 0,1 1 0 0 0,0 0 0 0 0,0-1 0 0 0,1 1 0 0 0,-1-1 0 0 0,0 1 0 0 0,1-1 0 0 0,0 0-1 0 0,0 0 1 0 0,0-1 0 0 0,0 1 0 0 0,1-1 0 0 0,-1 1 0 0 0,1-1 0 0 0,-1 0 0 0 0,1 0 0 0 0,0 0-1 0 0,0-1 1 0 0,-1 1 0 0 0,1-1 0 0 0,0 0 0 0 0,1 0 0 0 0,-1-1 0 0 0,4 1 6 0 0,3-2 94 0 0,-1-1 0 0 0,1 0 0 0 0,-1-1 0 0 0,0 0 0 0 0,0-1 0 0 0,0 0 0 0 0,0 0 0 0 0,0-1 0 0 0,-1 0 0 0 0,0-1 0 0 0,0 0 0 0 0,0-1 0 0 0,-1 1 0 0 0,0-2 0 0 0,0 1 0 0 0,-1-1 0 0 0,0 0 0 0 0,-1-1 0 0 0,1 0 0 0 0,-2 0 0 0 0,1 0 0 0 0,-1 0 0 0 0,0-1 0 0 0,0-4-94 0 0,2 0-23 0 0,0 0 0 0 0,-2 0 0 0 0,1-1 0 0 0,-2 0 0 0 0,0 0 0 0 0,-1 0 0 0 0,-1 0 0 0 0,1-5 23 0 0,2-40-8230 0 0,-4 51-3415 0 0</inkml:trace>
  <inkml:trace contextRef="#ctx0" brushRef="#br0" timeOffset="80500.188">9189 2287 16227 0 0,'0'0'2404'0'0,"0"0"-1556"0"0,0 0-457 0 0,0 0 177 0 0,0 0 239 0 0,0 0 171 0 0,0 0 8 0 0,0 0-163 0 0,0 0-140 0 0,0 0-115 0 0,7 37-114 0 0,22 120-117 0 0,-17 6 116 0 0,-1 10-1098 0 0,-10 128 645 0 0,-11-217-4068 0 0,7-82 133 0 0,2-2-3184 0 0,-1 0-3641 0 0</inkml:trace>
  <inkml:trace contextRef="#ctx0" brushRef="#br0" timeOffset="80750.059">8843 2762 10250 0 0,'0'0'2897'0'0,"0"0"-1593"0"0,0 0-72 0 0,0 0 73 0 0,0 0-169 0 0,0 0-240 0 0,0 0-208 0 0,201-81-136 0 0,-157 62-80 0 0,2 5-63 0 0,2-5-97 0 0,1-3-120 0 0,1 4-104 0 0,-2-4-160 0 0,-2 7-344 0 0,-7-4-673 0 0,-8 5-2479 0 0,-15 6-8995 0 0</inkml:trace>
  <inkml:trace contextRef="#ctx0" brushRef="#br0" timeOffset="82553.951">5704 4941 2833 0 0,'0'0'2000'0'0,"0"0"-410"0"0,0 0-70 0 0,0 0 72 0 0,0 0 57 0 0,0 0-77 0 0,0 0-220 0 0,0 0-162 0 0,0 0-139 0 0,0 0-106 0 0,0 0-118 0 0,-15-1-113 0 0,-48-3-106 0 0,9 21 449 0 0,38-7-709 0 0,-182 122 1977 0 0,152-98-1896 0 0,-25 28 710 0 0,91-44-1199 0 0,14-13 149 0 0,0-1-1 0 0,1-1 0 0 0,-1-2 1 0 0,32-4-89 0 0,6 1 50 0 0,-62 1-45 0 0,0 1-1 0 0,0-1 1 0 0,0 1 0 0 0,0 1-1 0 0,0 0 1 0 0,0 0-1 0 0,0 1 1 0 0,0 0-1 0 0,-1 1 1 0 0,1 0-1 0 0,-1 1 1 0 0,0-1-1 0 0,0 2 1 0 0,0 0 0 0 0,0 0-1 0 0,-1 0 1 0 0,0 1-1 0 0,0 0 1 0 0,0 1-1 0 0,-1-1 1 0 0,0 2-1 0 0,3 2-4 0 0,-8-5 40 0 0,1 0 0 0 0,-1 0 0 0 0,0 0-1 0 0,0 0 1 0 0,-1 0 0 0 0,0 0 0 0 0,0 0-1 0 0,0 0 1 0 0,0 1 0 0 0,-1-1-1 0 0,0 0 1 0 0,0 1 0 0 0,0-1 0 0 0,-1 0-1 0 0,0 1 1 0 0,0-1 0 0 0,0 0 0 0 0,0 0-1 0 0,-1 0 1 0 0,0 0 0 0 0,0 0 0 0 0,0 0-1 0 0,-1-1 1 0 0,0 1 0 0 0,0-1-1 0 0,0 1 1 0 0,0-1 0 0 0,-3 2-40 0 0,-112 102 409 0 0,97-94-392 0 0,-1-1 1 0 0,0-2-1 0 0,-1 0 0 0 0,-1-1 0 0 0,1-1 0 0 0,-2-1 1 0 0,1-1-1 0 0,-1-2 0 0 0,0 0 0 0 0,0-1 1 0 0,0-2-1 0 0,0-1 0 0 0,-20-1-17 0 0,44 0-25 0 0,0 0 1 0 0,0 1-1 0 0,-1-1 1 0 0,1 0-1 0 0,0 0 0 0 0,0 0 1 0 0,0 0-1 0 0,0 0 1 0 0,-1 0-1 0 0,1 0 0 0 0,0-1 1 0 0,0 1-1 0 0,0 0 1 0 0,0-1-1 0 0,0 1 0 0 0,0-1 1 0 0,0 1-1 0 0,0-1 1 0 0,0 1-1 0 0,0-1 0 0 0,0 0 1 0 0,0 1-1 0 0,0-1 1 0 0,0 0-1 0 0,1 0 0 0 0,-1 0 1 0 0,0 0-1 0 0,0 0 1 0 0,1 0-1 0 0,-1 0 0 0 0,1 0 1 0 0,-1 0-1 0 0,1 0 1 0 0,-1 0-1 0 0,1 0 0 0 0,0 0 1 0 0,-1 0-1 0 0,1 0 1 0 0,0 0-1 0 0,0-1 0 0 0,0 1 1 0 0,0 0-1 0 0,0 0 1 0 0,0 0-1 0 0,0 0 0 0 0,0 0 1 0 0,1-1-1 0 0,-1 1 1 0 0,0 0-1 0 0,1 0 0 0 0,-1 0 1 0 0,1 0-1 0 0,0-1 25 0 0,34-50-2235 0 0,-17 36 719 0 0,5-5-4529 0 0,-7 9-5537 0 0</inkml:trace>
  <inkml:trace contextRef="#ctx0" brushRef="#br0" timeOffset="83065.13">6113 4978 15299 0 0,'0'0'1546'0'0,"0"0"-674"0"0,0 0-286 0 0,0 0 104 0 0,0 0 200 0 0,0 0 107 0 0,0 0-91 0 0,-5 36-183 0 0,-15 112-158 0 0,15-42 134 0 0,38 185 16 0 0,-32-270-696 0 0,0-10 2 0 0,1 0 0 0 0,-2 0-1 0 0,0 0 1 0 0,0 0 0 0 0,-1 0-1 0 0,0 0 1 0 0,-1 1 0 0 0,-1-2 0 0 0,1 1-1 0 0,-2 0 1 0 0,1-1 0 0 0,-2 1 0 0 0,1-1-1 0 0,-2 1-20 0 0,5-10 17 0 0,0 0 0 0 0,0 0 0 0 0,0 0 0 0 0,0 0 0 0 0,0 0 0 0 0,0 0 0 0 0,0 0 0 0 0,-1-1 0 0 0,1 1 0 0 0,0-1 0 0 0,0 1 0 0 0,-1-1 0 0 0,1 1 0 0 0,0-1 0 0 0,-1 0 0 0 0,1 1 0 0 0,0-1 0 0 0,-1 0 0 0 0,1 0 0 0 0,-1 0 0 0 0,1 0 0 0 0,0 0 0 0 0,-1 0 0 0 0,1-1 0 0 0,0 1 0 0 0,-1 0 0 0 0,1-1 0 0 0,0 1 0 0 0,-1-1 0 0 0,1 1 0 0 0,0-1 0 0 0,0 0 0 0 0,0 1 0 0 0,0-1 0 0 0,-1 0 0 0 0,1 0 0 0 0,0 0 0 0 0,0 0 0 0 0,0 0 0 0 0,1 0 0 0 0,-1 0 0 0 0,0 0 0 0 0,0 0 0 0 0,1-1 0 0 0,-1 1 0 0 0,0 0 0 0 0,1 0 0 0 0,-1-1 0 0 0,1 1 0 0 0,0 0 0 0 0,-1-1 0 0 0,1 1 0 0 0,0 0 0 0 0,0-2-17 0 0,-4-17 31 0 0,1 0 1 0 0,0 0 0 0 0,2 0-1 0 0,1-1 1 0 0,0 1-1 0 0,1 0 1 0 0,1 0-1 0 0,2 0 1 0 0,0-4-32 0 0,15-48 36 0 0,2 0 0 0 0,3 2 0 0 0,4 1 0 0 0,2 1 0 0 0,24-37-36 0 0,-31 65-4 0 0,1 0 0 0 0,3 1-1 0 0,0 2 1 0 0,3 1 0 0 0,1 1 0 0 0,1 1 0 0 0,2 2 0 0 0,23-16 4 0 0,-55 46-2 0 0,-1 0 0 0 0,1 0 0 0 0,-1 0 0 0 0,1 0 0 0 0,0 0 0 0 0,0 0 0 0 0,0 1 0 0 0,0-1 1 0 0,0 1-1 0 0,0-1 0 0 0,1 1 0 0 0,-1 0 0 0 0,0 0 0 0 0,1 0 0 0 0,-1 0 0 0 0,1 0 1 0 0,-1 1-1 0 0,1-1 0 0 0,-1 1 0 0 0,1-1 0 0 0,0 1 0 0 0,-1 0 0 0 0,1 0 0 0 0,-1 0 0 0 0,1 0 1 0 0,-1 1-1 0 0,1-1 0 0 0,0 1 0 0 0,-1 0 0 0 0,1-1 0 0 0,-1 1 0 0 0,0 0 0 0 0,1 0 0 0 0,-1 1 1 0 0,0-1-1 0 0,0 0 0 0 0,1 1 0 0 0,-1 0 0 0 0,0-1 0 0 0,-1 1 0 0 0,3 1 2 0 0,-2 14 18 0 0,-1 0 0 0 0,-1 0 0 0 0,0 0 0 0 0,-1 0 0 0 0,-1 0 0 0 0,0-1 0 0 0,-2 1 0 0 0,1 0 0 0 0,-2-1 0 0 0,0 0 0 0 0,-2 0 0 0 0,1-1 0 0 0,-2 0 0 0 0,0 0 0 0 0,0 0 0 0 0,-2-1 0 0 0,-7 9-18 0 0,-9 17 35 0 0,-2-2 0 0 0,-1-1 1 0 0,-2-1-1 0 0,-14 11-35 0 0,38-39-9 0 0,0 0 1 0 0,-1-1-1 0 0,0 0 0 0 0,0 0 1 0 0,0 0-1 0 0,-1-1 1 0 0,0-1-1 0 0,0 1 0 0 0,-1-2 1 0 0,0 1-1 0 0,0-1 0 0 0,0-1 1 0 0,0 1-1 0 0,0-2 1 0 0,-1 0-1 0 0,1 0 0 0 0,-4 0 9 0 0,12-2-31 0 0,0-1-1 0 0,1 1 1 0 0,-1-1 0 0 0,0 1-1 0 0,1-1 1 0 0,-1 0-1 0 0,0 0 1 0 0,1 0-1 0 0,-1 0 1 0 0,1 0 0 0 0,-1 0-1 0 0,1 0 1 0 0,0 0-1 0 0,-1 0 1 0 0,1-1 0 0 0,0 1-1 0 0,0 0 1 0 0,0-1-1 0 0,0 1 1 0 0,0-1-1 0 0,0 0 1 0 0,0 1 0 0 0,1-1-1 0 0,-1 0 1 0 0,0 1-1 0 0,1-1 1 0 0,0 0-1 0 0,-1 0 1 0 0,1 1 0 0 0,0-1-1 0 0,0 0 1 0 0,0 0-1 0 0,0 0 1 0 0,0 1-1 0 0,0-1 1 0 0,0 0 0 0 0,1-1 31 0 0,19-67-1846 0 0,28 0-1755 0 0,-11 28-5260 0 0,-24 26-2037 0 0</inkml:trace>
  <inkml:trace contextRef="#ctx0" brushRef="#br0" timeOffset="83422.115">6538 4952 0 0 0,'0'0'1266'0'0,"0"0"477"0"0,0 0 525 0 0,0 0 410 0 0,0 0 108 0 0,0 0-201 0 0,0 0-381 0 0,32 2-376 0 0,98 4-283 0 0,-50-19 891 0 0,-64 8-2174 0 0,-1-2 0 0 0,0 0 0 0 0,0-1-1 0 0,-1-1 1 0 0,0 0 0 0 0,0-1 0 0 0,-1 0-1 0 0,0-1 1 0 0,-1-1 0 0 0,0 0 0 0 0,-1 0 0 0 0,0-1-1 0 0,-1-1 1 0 0,-1 0 0 0 0,0 0 0 0 0,-1-1 0 0 0,1-1-262 0 0,-7 12 8 0 0,1 1 1 0 0,-1-1 0 0 0,0 0 0 0 0,0-1-1 0 0,-1 1 1 0 0,1 0 0 0 0,-1-1 0 0 0,0 1 0 0 0,0-1-1 0 0,0 1 1 0 0,0-1 0 0 0,-1 1 0 0 0,0-1 0 0 0,0 1-1 0 0,0-1 1 0 0,-1 0 0 0 0,1 1 0 0 0,-1-1-1 0 0,0 1 1 0 0,0 0 0 0 0,-1-1 0 0 0,1 1 0 0 0,-1 0-1 0 0,0 0 1 0 0,0-1 0 0 0,-1 2 0 0 0,1-1 0 0 0,-1 0-1 0 0,0 0 1 0 0,0 1 0 0 0,0 0 0 0 0,0-1 0 0 0,-1 1-1 0 0,1 0 1 0 0,-1 1 0 0 0,0-1 0 0 0,0 1-1 0 0,0-1 1 0 0,0 1 0 0 0,0 0 0 0 0,0 1 0 0 0,0-1-1 0 0,-1 1 1 0 0,-3-1-9 0 0,-1 2-17 0 0,1 0 0 0 0,0 1 0 0 0,0 0 0 0 0,0 1 0 0 0,0-1 0 0 0,0 2 0 0 0,1-1 0 0 0,-1 1 0 0 0,1 0 0 0 0,-1 0 0 0 0,1 1 0 0 0,0 0 0 0 0,0 1 0 0 0,1-1 0 0 0,-1 1 0 0 0,1 1 0 0 0,0-1 0 0 0,0 1 0 0 0,1 0 0 0 0,0 0 0 0 0,0 1 17 0 0,-9 11-15 0 0,1 0 1 0 0,0 2-1 0 0,2-1 1 0 0,0 1-1 0 0,1 1 1 0 0,1 0-1 0 0,1 0 15 0 0,3-7-24 0 0,0 0-1 0 0,1 0 0 0 0,1 0 1 0 0,0 0-1 0 0,1 0 0 0 0,0 0 1 0 0,1 1-1 0 0,1-1 0 0 0,1 1 1 0 0,1 11 24 0 0,-1-22-9 0 0,1 1 1 0 0,-1-1 0 0 0,1 0 0 0 0,0 1-1 0 0,1-1 1 0 0,-1 0 0 0 0,1 0-1 0 0,-1-1 1 0 0,1 1 0 0 0,0-1 0 0 0,1 1-1 0 0,-1-1 1 0 0,1 0 0 0 0,-1 0-1 0 0,1 0 1 0 0,0-1 0 0 0,0 1 0 0 0,0-1-1 0 0,0 0 1 0 0,1 0 0 0 0,-1 0-1 0 0,0-1 1 0 0,1 0 0 0 0,-1 0 0 0 0,6 1 8 0 0,117 5-603 0 0,-110-9 312 0 0,1-1-1 0 0,-1-1 1 0 0,0-1-1 0 0,0 0 0 0 0,0-1 1 0 0,-1-1-1 0 0,0 0 1 0 0,0-2-1 0 0,-1 1 0 0 0,0-2 1 0 0,0-1 291 0 0,22-15-4640 0 0,-4-1-3644 0 0,-21 18-246 0 0</inkml:trace>
  <inkml:trace contextRef="#ctx0" brushRef="#br0" timeOffset="83833.442">7324 4728 3577 0 0,'0'0'884'0'0,"0"0"-344"0"0,0 0 83 0 0,0 0 425 0 0,0 0 478 0 0,0 0 315 0 0,0 0 127 0 0,0 0-65 0 0,0 0-195 0 0,0 0-204 0 0,0 0-199 0 0,0 0-186 0 0,0 0-133 0 0,22-14-133 0 0,68-46-121 0 0,-20-9 836 0 0,-60 54-1331 0 0,-7 9-156 0 0,1 0-1 0 0,-1 0 0 0 0,0 0 1 0 0,0 0-1 0 0,-1-1 0 0 0,1 1 1 0 0,-2-1-1 0 0,1 0 0 0 0,-1 0 0 0 0,0 0 1 0 0,0 1-1 0 0,-1-1 0 0 0,0 0 1 0 0,0-6-81 0 0,-1 11-7 0 0,0-1 0 0 0,-1 0 0 0 0,1 1-1 0 0,-1-1 1 0 0,1 0 0 0 0,-1 1 0 0 0,0 0 0 0 0,0-1 0 0 0,0 1 0 0 0,0 0 0 0 0,-1 0 0 0 0,1 0 0 0 0,0 1 0 0 0,-1-1 0 0 0,1 0 0 0 0,-1 1 0 0 0,0 0 0 0 0,1-1 0 0 0,-1 1 0 0 0,0 0 0 0 0,0 1 0 0 0,0-1 0 0 0,0 0 0 0 0,0 1-1 0 0,0-1 1 0 0,0 1 0 0 0,0 0 0 0 0,0 0 0 0 0,0 0 0 0 0,0 1 0 0 0,0-1 0 0 0,0 1 0 0 0,1 0 0 0 0,-1-1 0 0 0,0 1 0 0 0,0 0 0 0 0,0 1 0 0 0,1-1 0 0 0,-1 0 0 0 0,0 1 0 0 0,1 0 0 0 0,-2 1 7 0 0,-11 7-40 0 0,0 1 0 0 0,1 1 1 0 0,1 0-1 0 0,0 0 1 0 0,0 1-1 0 0,2 1 1 0 0,0 0-1 0 0,0 1 1 0 0,1 0-1 0 0,1 1 0 0 0,0 0 1 0 0,2 0-1 0 0,0 1 1 0 0,0 0-1 0 0,2 0 1 0 0,0 0-1 0 0,1 1 0 0 0,0 0 1 0 0,2 0-1 0 0,0 0 1 0 0,1 8 39 0 0,1-22-3 0 0,0 1 0 0 0,1-1 1 0 0,-1 0-1 0 0,1 1 0 0 0,0-1 0 0 0,1 0 1 0 0,-1 1-1 0 0,1-1 0 0 0,0 0 0 0 0,0 0 1 0 0,0 0-1 0 0,0-1 0 0 0,1 1 0 0 0,-1 0 1 0 0,1-1-1 0 0,0 0 0 0 0,0 1 0 0 0,0-1 1 0 0,1 0-1 0 0,-1-1 0 0 0,1 1 1 0 0,-1-1-1 0 0,1 1 0 0 0,0-1 0 0 0,0 0 1 0 0,0-1-1 0 0,0 1 0 0 0,1-1 0 0 0,-1 1 1 0 0,0-1-1 0 0,1 0 0 0 0,-1-1 0 0 0,0 1 1 0 0,1-1-1 0 0,-1 0 0 0 0,1 0 0 0 0,-1 0 1 0 0,3-1 2 0 0,4 1 14 0 0,1-1 0 0 0,-1 0-1 0 0,1 0 1 0 0,-1-1 0 0 0,1 0 0 0 0,-1-1 0 0 0,0-1 0 0 0,0 0 0 0 0,-1 0 0 0 0,1-1 0 0 0,-1 0-1 0 0,6-4-13 0 0,138-106-680 0 0,-84 58-3195 0 0,-39 36-3312 0 0,-22 16 2689 0 0,-1 1-3244 0 0</inkml:trace>
  <inkml:trace contextRef="#ctx0" brushRef="#br0" timeOffset="84353.714">7926 4500 0 0 0,'0'0'1344'0'0,"0"0"145"0"0,0 0 136 0 0,0 0 198 0 0,0 0 100 0 0,0 0-30 0 0,0 0-158 0 0,0 0-259 0 0,0 0-202 0 0,0 0-171 0 0,0 0-132 0 0,0 0-89 0 0,12-27-85 0 0,34-78-51 0 0,-34 78-64 0 0,-12 27-106 0 0,0 0-147 0 0,-18 15 104 0 0,-93 122-428 0 0,106-130-101 0 0,-1 1 0 0 0,2 0 0 0 0,-1 1 0 0 0,1-1 0 0 0,0 1 0 0 0,1-1 1 0 0,0 1-1 0 0,0 0 0 0 0,1 1 0 0 0,0-1 0 0 0,1 0 0 0 0,0 0 0 0 0,0 1 0 0 0,1 3-4 0 0,1-10 6 0 0,-1 0-1 0 0,1-1 1 0 0,0 1-1 0 0,-1-1 0 0 0,1 1 1 0 0,0-1-1 0 0,1 1 1 0 0,-1-1-1 0 0,0 1 0 0 0,1-1 1 0 0,-1 0-1 0 0,1 0 1 0 0,0 0-1 0 0,0 0 0 0 0,0 0 1 0 0,0 0-1 0 0,0 0 1 0 0,0-1-1 0 0,0 1 1 0 0,0-1-1 0 0,1 0 0 0 0,-1 1 1 0 0,1-1-1 0 0,-1 0 1 0 0,1 0-1 0 0,-1-1 0 0 0,1 1 1 0 0,0 0-1 0 0,-1-1 1 0 0,1 0-1 0 0,0 0 1 0 0,0 1-6 0 0,87-16 945 0 0,-55-7-433 0 0,-2-1-1 0 0,0-2 1 0 0,-2-1 0 0 0,-1-2-1 0 0,-1-1 1 0 0,-2-1-1 0 0,-1-2 1 0 0,6-10-512 0 0,138-209 651 0 0,-157 229-673 0 0,-1 0 1 0 0,0-1-1 0 0,-2 0 1 0 0,0-1-1 0 0,-2 0 1 0 0,-1 0-1 0 0,-1-1 0 0 0,-1 0 1 0 0,-1 0-1 0 0,-1-1 1 0 0,-1 1-1 0 0,-1-1 1 0 0,-2 0 21 0 0,0 19-22 0 0,-1 0 0 0 0,1 0 1 0 0,-2-1-1 0 0,1 2 0 0 0,-1-1 1 0 0,0 0-1 0 0,-1 0 0 0 0,1 1 1 0 0,-1 0-1 0 0,-1 0 0 0 0,1 0 1 0 0,-1 0-1 0 0,0 1 0 0 0,0-1 1 0 0,-1 1-1 0 0,1 1 0 0 0,-1-1 1 0 0,0 1-1 0 0,-1 0 0 0 0,1 0 1 0 0,-1 1-1 0 0,1 0 0 0 0,-1 0 0 0 0,0 0 1 0 0,0 1-1 0 0,0 0 0 0 0,-1 1 1 0 0,1-1-1 0 0,0 1 0 0 0,-1 1 1 0 0,1-1-1 0 0,0 1 0 0 0,-1 1 1 0 0,1-1-1 0 0,-1 1 0 0 0,1 1 1 0 0,0-1-1 0 0,0 1 0 0 0,0 0 1 0 0,0 1-1 0 0,0 0 0 0 0,0 0 1 0 0,-2 2 21 0 0,-11 4-18 0 0,0 2 1 0 0,1 0 0 0 0,0 1 0 0 0,1 1 0 0 0,1 0 0 0 0,0 2 0 0 0,0 0-1 0 0,2 0 1 0 0,0 2 0 0 0,1 0 0 0 0,0 1 0 0 0,1 0 0 0 0,2 1 0 0 0,0 0-1 0 0,0 1 1 0 0,2 0 0 0 0,1 1 0 0 0,0 0 0 0 0,2 0 0 0 0,0 0 0 0 0,1 1-1 0 0,1 0 1 0 0,2 0 0 0 0,0 0 0 0 0,1 0 0 0 0,1 1 0 0 0,1 1 17 0 0,2-10 12 0 0,1-1 0 0 0,0 1 1 0 0,1-1-1 0 0,1 0 0 0 0,0 0 1 0 0,0-1-1 0 0,2 0 0 0 0,-1 0 0 0 0,1 0 1 0 0,1-1-1 0 0,0-1 0 0 0,1 1 1 0 0,0-1-1 0 0,0-1 0 0 0,9 6-12 0 0,8 5 32 0 0,0-1 0 0 0,1-1-1 0 0,1-1 1 0 0,1-2 0 0 0,0-1 0 0 0,6 0-32 0 0,39 8 16 0 0,2-3 0 0 0,0-3 0 0 0,1-4 0 0 0,0-3 0 0 0,0-3 0 0 0,1-4 1 0 0,41-6-17 0 0,-105 4-41 0 0,63-2-1197 0 0,-46-3-3148 0 0,-17 1-7198 0 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4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416 547 0 0 0,'0'0'184'0'0,"0"0"662"0"0,0 0 246 0 0,0 0 25 0 0,0 0 4 0 0,0 0 23 0 0,0 0 16 0 0,0 0 59 0 0,16-4 25 0 0,77-23 2430 0 0,-78 24-923 0 0,-8 3 4554 0 0,-29-13-5611 0 0,-10 10-1555 0 0,-1 1 1 0 0,1 2 0 0 0,-1 1 0 0 0,1 1 0 0 0,-1 2-1 0 0,1 1 1 0 0,0 2 0 0 0,0 1 0 0 0,-7 4-140 0 0,5-3 131 0 0,-68 29 285 0 0,102-37-413 0 0,-1 0 0 0 0,1 0 0 0 0,0 0 0 0 0,0 0-1 0 0,0 0 1 0 0,0 0 0 0 0,0 0 0 0 0,0 0 0 0 0,0 0-1 0 0,0 0 1 0 0,0-1 0 0 0,0 1 0 0 0,0 0 0 0 0,1 0-1 0 0,-1 0 1 0 0,0 0 0 0 0,1 0 0 0 0,-1 0 0 0 0,1-1-1 0 0,-1 1 1 0 0,1 0 0 0 0,-1 0 0 0 0,1 0 0 0 0,-1-1 0 0 0,1 1-1 0 0,0 0 1 0 0,-1-1 0 0 0,1 1 0 0 0,0-1 0 0 0,0 1-1 0 0,-1-1 1 0 0,1 1 0 0 0,0-1 0 0 0,0 1 0 0 0,0-1-1 0 0,0 0 1 0 0,0 0 0 0 0,0 1-3 0 0,19 8 18 0 0,2 0 0 0 0,-1-1 0 0 0,1-1 0 0 0,1-1 0 0 0,-1-1 0 0 0,1-1 0 0 0,0-1 0 0 0,21 0-18 0 0,43 8 68 0 0,-87-11-65 0 0,1 0-1 0 0,0 0 1 0 0,0 0-1 0 0,0 1 1 0 0,0-1-1 0 0,0 0 1 0 0,0 0 0 0 0,0 1-1 0 0,0-1 1 0 0,-1 0-1 0 0,1 1 1 0 0,0-1-1 0 0,0 1 1 0 0,0-1-1 0 0,-1 1 1 0 0,1-1 0 0 0,0 1-1 0 0,-1 0 1 0 0,1-1-1 0 0,0 1 1 0 0,-1 0-1 0 0,1 0 1 0 0,-1-1-1 0 0,1 1 1 0 0,-1 0 0 0 0,1 0-1 0 0,-1 0 1 0 0,0 0-1 0 0,1-1 1 0 0,-1 1-1 0 0,0 0 1 0 0,0 0 0 0 0,0 0-1 0 0,0 0 1 0 0,0 0-1 0 0,0 0 1 0 0,0 0-1 0 0,0 0 1 0 0,0 0-1 0 0,0 0 1 0 0,0 0 0 0 0,0-1-1 0 0,-1 1 1 0 0,1 0-1 0 0,0 0 1 0 0,-1 0-1 0 0,1 0 1 0 0,-1 0-1 0 0,1-1 1 0 0,-1 1 0 0 0,1 0-1 0 0,-1 0-2 0 0,-37 49 298 0 0,30-40-294 0 0,-103 102 94 0 0,-76 92-11 0 0,181-198-86 0 0,1 0-1 0 0,0 0 1 0 0,0 1-1 0 0,1 0 1 0 0,0 0-1 0 0,0 0 1 0 0,0 0 0 0 0,1 1-1 0 0,0-1 1 0 0,1 1-1 0 0,-1 0 1 0 0,1 0-1 0 0,1 0 1 0 0,0 0-1 0 0,0 0 1 0 0,0 0-1 0 0,1 2 0 0 0,3-5 14 0 0,-1 0 0 0 0,0-1-1 0 0,1 1 1 0 0,0-1-1 0 0,0 1 1 0 0,1-1-1 0 0,-1 0 1 0 0,1 0-1 0 0,0-1 1 0 0,0 1-1 0 0,0-1 1 0 0,0 0-1 0 0,1 0 1 0 0,-1 0-1 0 0,1 0 1 0 0,0-1-1 0 0,-1 0 1 0 0,1 0-1 0 0,0 0 1 0 0,1-1-1 0 0,-1 1 1 0 0,1-1-14 0 0,39 10 58 0 0,-1-3 1 0 0,1-1-1 0 0,1-2 1 0 0,-1-2-1 0 0,33-2-58 0 0,-77-1-139 0 0,-10-44-4541 0 0,2 31 638 0 0,-2 1-3287 0 0,1 7-4375 0 0</inkml:trace>
  <inkml:trace contextRef="#ctx0" brushRef="#br0" timeOffset="515.644">225 0 13915 0 0,'0'0'671'0'0,"0"0"-191"0"0,0 0 19 0 0,0 0 221 0 0,0 0 261 0 0,0 0 125 0 0,0 0-77 0 0,0 0-184 0 0,0 0-169 0 0,0 0-77 0 0,0 0-29 0 0,0 0-13 0 0,0 0-31 0 0,-2 26-32 0 0,-10 82-12 0 0,9 117 1722 0 0,19 13-1282 0 0,-1 455-37 0 0,-15-672-864 0 0,0 0 0 0 0,-2 0 0 0 0,0-1 0 0 0,-2 1 0 0 0,0-1 0 0 0,-1 0 1 0 0,-1 0-1 0 0,-1 0 0 0 0,-1-1 0 0 0,0 0 0 0 0,-2-1 0 0 0,0 1 0 0 0,-12 15-21 0 0,8-18 87 0 0,14-16-91 0 0,0 0-13 0 0,0-4-2366 0 0,8-15-3577 0 0,-3 8-2634 0 0,-1 3-2970 0 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0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55 559 15195 0 0,'0'0'1201'0'0,"0"0"-615"0"0,0 0-122 0 0,0 0 243 0 0,0 0 240 0 0,0 0 59 0 0,0 0-112 0 0,0 0-228 0 0,0 0-209 0 0,0 0-149 0 0,0 0-89 0 0,0 0-67 0 0,0 0-56 0 0,-2 29-26 0 0,-5 89-28 0 0,0-15-2373 0 0,7-102-1306 0 0,0-1-5643 0 0</inkml:trace>
  <inkml:trace contextRef="#ctx0" brushRef="#br0" timeOffset="171.678">1 155 17820 0 0,'0'0'1080'0'0,"0"0"-840"0"0,0 0-216 0 0,0 0-64 0 0,0 0 0 0 0,0 0-128 0 0,0 0-368 0 0,0 0-544 0 0,0 0-1769 0 0,0 0-8937 0 0</inkml:trace>
  <inkml:trace contextRef="#ctx0" brushRef="#br0" timeOffset="503.001">482 0 15939 0 0,'0'0'2128'0'0,"0"0"-1167"0"0,0 0-425 0 0,0 0 46 0 0,0 0 122 0 0,0 0 115 0 0,0 0 25 0 0,0 0-125 0 0,0 0-129 0 0,0 0-99 0 0,0 0-109 0 0,0 0-88 0 0,0 0-51 0 0,3 27-35 0 0,6 86-29 0 0,-19 236 626 0 0,8 48-738 0 0,2-395-210 0 0,3 15 315 0 0,6-12-3112 0 0,-9-16-5652 0 0,0 10 4476 0 0,0-3-6756 0 0</inkml:trace>
  <inkml:trace contextRef="#ctx0" brushRef="#br0" timeOffset="752.398">247 509 15099 0 0,'0'0'1022'0'0,"0"0"-349"0"0,0 0-11 0 0,0 0 103 0 0,0 0 53 0 0,0 0-25 0 0,0 0-74 0 0,34-3-121 0 0,108-7-145 0 0,14 11-16 0 0,-96 7-743 0 0,-14-2-2896 0 0,-16-4-4987 0 0,-16-2-2153 0 0</inkml:trace>
  <inkml:trace contextRef="#ctx0" brushRef="#br0" timeOffset="1307.957">843 563 7001 0 0,'0'0'1509'0'0,"0"0"-338"0"0,0 0 65 0 0,0 0 179 0 0,0 0 51 0 0,0 0-135 0 0,0 0-307 0 0,0 0-293 0 0,0 0-191 0 0,0 0-90 0 0,0 0-51 0 0,0 0-13 0 0,1 34 22 0 0,6 103 4 0 0,-1-100 13 0 0,-1-36-295 0 0,-1-1 0 0 0,1 1 0 0 0,-1-1 0 0 0,1 0-1 0 0,-1 0 1 0 0,1-1 0 0 0,-1 0 0 0 0,1 1 0 0 0,-1-1 0 0 0,1-1-1 0 0,-1 1 1 0 0,0-1 0 0 0,0 1 0 0 0,1-1 0 0 0,-1 0 0 0 0,0-1-1 0 0,-1 1 1 0 0,1-1 0 0 0,0 0 0 0 0,-1 0 0 0 0,0 0 0 0 0,1 0-1 0 0,-1 0 1 0 0,0-1 0 0 0,-1 0 0 0 0,1 1 0 0 0,-1-1-1 0 0,0 0 1 0 0,1 0 0 0 0,-2 0 0 0 0,1-1 0 0 0,0 1 0 0 0,0-4-130 0 0,13-14 143 0 0,85-109 186 0 0,-86 116-294 0 0,-14 13-35 0 0,1 0 0 0 0,0 1 0 0 0,1-1-1 0 0,-1 0 1 0 0,0 1 0 0 0,0-1 0 0 0,1 1-1 0 0,-1-1 1 0 0,1 1 0 0 0,-1-1 0 0 0,1 1-1 0 0,0 0 1 0 0,0 0 0 0 0,-1 0 0 0 0,1 0-1 0 0,0 0 1 0 0,0 1 0 0 0,0-1 0 0 0,0 0-1 0 0,0 1 1 0 0,0-1 0 0 0,0 1 0 0 0,0 0-1 0 0,0 0 1 0 0,0 0 0 0 0,0 0 0 0 0,0 0-1 0 0,1 0 1 0 0,25 37 112 0 0,4 1 111 0 0,-1 1-1 0 0,-3 1 1 0 0,-1 1-1 0 0,-2 1 1 0 0,-2 2-1 0 0,-2 0 0 0 0,-2 2 1 0 0,-1 0-1 0 0,-3 1 1 0 0,0 9-223 0 0,-8-24 56 0 0,-1 1 0 0 0,-2-1 0 0 0,-1 1-1 0 0,-2-1 1 0 0,-1 1 0 0 0,-2 0 0 0 0,-1-1 0 0 0,-1 1 0 0 0,-2-1 0 0 0,-1 0 0 0 0,-1 0 0 0 0,-2-1 0 0 0,-2 0 0 0 0,0-1 0 0 0,-17 27-56 0 0,22-46 9 0 0,-1 0 1 0 0,-1 0-1 0 0,1-1 0 0 0,-2 0 1 0 0,0 0-1 0 0,0-1 1 0 0,0 0-1 0 0,-1-1 1 0 0,-1 0-1 0 0,1-1 1 0 0,-1 0-1 0 0,-1-1 1 0 0,1-1-1 0 0,-1 1 0 0 0,0-2 1 0 0,0 0-1 0 0,0-1 1 0 0,0 0-1 0 0,-1-1 1 0 0,0 0-1 0 0,1-1 1 0 0,-9-1-10 0 0,19 1-1 0 0,0-2 0 0 0,0 1 1 0 0,0 0-1 0 0,0-1 0 0 0,0 1 1 0 0,0-1-1 0 0,0 0 0 0 0,0 0 1 0 0,0 0-1 0 0,0 0 1 0 0,1-1-1 0 0,-1 1 0 0 0,0-1 1 0 0,1 0-1 0 0,-1 1 0 0 0,1-1 1 0 0,0 0-1 0 0,-1-1 0 0 0,1 1 1 0 0,0 0-1 0 0,0-1 0 0 0,1 1 1 0 0,-1-1-1 0 0,0 1 0 0 0,1-1 1 0 0,0 0-1 0 0,-1 0 0 0 0,1 1 1 0 0,0-1-1 0 0,0 0 1 0 0,1 0-1 0 0,-1 0 0 0 0,0-3 1 0 0,10-104-109 0 0,5 72 63 0 0,2 0 0 0 0,2 0 0 0 0,1 2 0 0 0,2 0 1 0 0,2 1-1 0 0,1 2 0 0 0,1 0 0 0 0,2 1 0 0 0,2 2 0 0 0,1 0 46 0 0,-1 5-271 0 0,0 1-1 0 0,1 1 1 0 0,2 2 0 0 0,0 1-1 0 0,1 1 1 0 0,13-4 271 0 0,-19 13-1905 0 0,-17 7-1077 0 0,1 1-3378 0 0,-2 1-5879 0 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08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14 558 0 0 0,'0'0'699'0'0,"0"0"153"0"0,0 0 126 0 0,0 0 206 0 0,0 0 311 0 0,0 0 132 0 0,0 0-98 0 0,0 0-179 0 0,0 0-231 0 0,0 0-236 0 0,0 0-179 0 0,-3 0-88 0 0,-8 2 774 0 0,21-4 2320 0 0,7-6-3215 0 0,0 0 0 0 0,-1-1 0 0 0,0 0 0 0 0,0-2 0 0 0,-1 0 0 0 0,0 0 0 0 0,-1-2 0 0 0,-1 0 0 0 0,0 0 0 0 0,11-15-495 0 0,-9 11 240 0 0,57-57 215 0 0,-25 26-33 0 0,-33 79-69 0 0,25 374 910 0 0,-34-375-1228 0 0,2 0 0 0 0,1 0 1 0 0,1-1-1 0 0,2 0 0 0 0,0-1 0 0 0,2 0 1 0 0,7 9-36 0 0,-20-37 11 0 0,1 0 0 0 0,-1-1-1 0 0,0 1 1 0 0,0 0 0 0 0,0-1 0 0 0,1 1 0 0 0,-1 0 0 0 0,0-1 0 0 0,0 1 0 0 0,1 0 0 0 0,-1 0 0 0 0,0-1 0 0 0,0 1 0 0 0,1 0 0 0 0,-1 0 0 0 0,0 0 0 0 0,1-1 0 0 0,-1 1 0 0 0,0 0 0 0 0,1 0 0 0 0,-1 0 0 0 0,1 0 0 0 0,-1 0 0 0 0,0 0 0 0 0,1 0 0 0 0,-1 0 0 0 0,0 0 0 0 0,1 0 0 0 0,-1 0 0 0 0,1 0 0 0 0,-1 0 0 0 0,0 0 0 0 0,1 0 0 0 0,-1 0 0 0 0,0 0 0 0 0,1 0-1 0 0,-1 1 1 0 0,0-1 0 0 0,1 0 0 0 0,-1 0 0 0 0,0 0 0 0 0,1 1 0 0 0,-1-1 0 0 0,0 0 0 0 0,1 0 0 0 0,-1 1 0 0 0,0-1 0 0 0,0 0 0 0 0,1 1 0 0 0,-1-1 0 0 0,0 0 0 0 0,0 0 0 0 0,0 1 0 0 0,0-1 0 0 0,1 1 0 0 0,-1-1 0 0 0,0 0 0 0 0,0 1 0 0 0,0-1 0 0 0,0 0 0 0 0,0 1 0 0 0,0-1 0 0 0,0 1 0 0 0,0-1 0 0 0,0 0 0 0 0,0 1 0 0 0,0-1-11 0 0,1-34 882 0 0,-1 24-1098 0 0,30-147 294 0 0,-10 71-160 0 0,5 1 0 0 0,3 2 0 0 0,4 1-1 0 0,11-16 83 0 0,-40 88-1628 0 0,-3 10-1458 0 0,0 5-2759 0 0,0-1-5715 0 0</inkml:trace>
  <inkml:trace contextRef="#ctx0" brushRef="#br0" timeOffset="724.006">779 728 6505 0 0,'0'0'1454'0'0,"0"0"-451"0"0,0 0 98 0 0,0 0 320 0 0,0 0 176 0 0,0 0-76 0 0,0 0-217 0 0,0 0-198 0 0,0 0-141 0 0,0 0-78 0 0,0 0-79 0 0,0 0-105 0 0,0 0-90 0 0,31-1-88 0 0,98-4-76 0 0,-126 6-423 0 0,-1-1-1 0 0,1 0 1 0 0,0 0 0 0 0,-1 0 0 0 0,1 0-1 0 0,0-1 1 0 0,-1 1 0 0 0,1-1 0 0 0,-1 1-1 0 0,1-1 1 0 0,-1 0 0 0 0,1 0-1 0 0,-1 0 1 0 0,1 0 0 0 0,-1-1 0 0 0,0 1-1 0 0,0-1 1 0 0,0 1 0 0 0,0-1 0 0 0,0 0-1 0 0,0 1 1 0 0,0-1 0 0 0,0-1-26 0 0,4-4 122 0 0,2-3-51 0 0,-1 1 0 0 0,-1-1 0 0 0,1 0 0 0 0,-2-1 0 0 0,1 1 0 0 0,-2-1 0 0 0,1 0 0 0 0,-1-1 0 0 0,-1 1 0 0 0,0-1 0 0 0,-1 1 0 0 0,0-1 0 0 0,0 0 0 0 0,-2 0 0 0 0,1 0 0 0 0,-2-8-71 0 0,0 18-28 0 0,1-1 1 0 0,-1 1-1 0 0,0-1 0 0 0,0 1 1 0 0,0-1-1 0 0,-1 1 0 0 0,1 0 1 0 0,0-1-1 0 0,-1 1 1 0 0,0 0-1 0 0,1 0 0 0 0,-1 0 1 0 0,0 0-1 0 0,0 0 0 0 0,0 1 1 0 0,0-1-1 0 0,-1 1 1 0 0,1-1-1 0 0,0 1 0 0 0,-1 0 1 0 0,1 0-1 0 0,-1 0 0 0 0,1 0 1 0 0,-1 0-1 0 0,1 0 1 0 0,-1 1-1 0 0,0-1 0 0 0,1 1 1 0 0,-1 0-1 0 0,0 0 0 0 0,1 0 1 0 0,-1 0-1 0 0,0 0 1 0 0,1 0-1 0 0,-1 1 0 0 0,0 0 1 0 0,1-1-1 0 0,-1 1 0 0 0,1 0 1 0 0,-1 0-1 0 0,1 0 1 0 0,0 1-1 0 0,-1-1 0 0 0,1 0 1 0 0,0 1-1 0 0,0 0 0 0 0,0-1 1 0 0,0 1-1 0 0,-2 2 28 0 0,-13 7-13 0 0,1 2 0 0 0,0 0 0 0 0,1 1 0 0 0,0 0-1 0 0,1 1 1 0 0,1 1 0 0 0,0 0 0 0 0,2 1 0 0 0,-1 0 0 0 0,2 1-1 0 0,0 0 1 0 0,2 1 0 0 0,0 0 0 0 0,0 0 0 0 0,0 7 13 0 0,6-18 18 0 0,1-1 0 0 0,-1 1 1 0 0,1 0-1 0 0,1-1 0 0 0,0 1 1 0 0,0 0-1 0 0,0 0 0 0 0,1-1 0 0 0,0 1 1 0 0,0 0-1 0 0,1-1 0 0 0,0 1 1 0 0,1-1-1 0 0,-1 1 0 0 0,1-1 1 0 0,1 0-1 0 0,0 0 0 0 0,-1-1 0 0 0,2 1 1 0 0,-1-1-1 0 0,1 0 0 0 0,0 0 1 0 0,1 0-1 0 0,-1-1 0 0 0,1 1 1 0 0,0-1-1 0 0,0-1 0 0 0,1 1 0 0 0,-1-1 1 0 0,1 0-1 0 0,0-1 0 0 0,0 0 1 0 0,0 0-1 0 0,1 0 0 0 0,-1-1 1 0 0,4 1-19 0 0,12 1 134 0 0,-1-2 1 0 0,1 0 0 0 0,0-1 0 0 0,-1-1-1 0 0,1-1 1 0 0,0-2 0 0 0,-1 0 0 0 0,0-1-1 0 0,1-1 1 0 0,-1-1 0 0 0,-1-1 0 0 0,0-1 0 0 0,0-1-1 0 0,0-1 1 0 0,-1 0 0 0 0,-1-2 0 0 0,1 0-1 0 0,-2-2 1 0 0,12-9-135 0 0,1-3 7 0 0,-1-2 0 0 0,0-1 0 0 0,-3-1 0 0 0,0-1 0 0 0,-2-1 0 0 0,-1-2 0 0 0,-2 0 0 0 0,-1-1 0 0 0,-2-1 0 0 0,-2-1 0 0 0,-1-1-1 0 0,-1-1 1 0 0,-3 0 0 0 0,-1 0 0 0 0,-2-1 0 0 0,-2 0 0 0 0,-1-1 0 0 0,-2 0 0 0 0,-2-2-7 0 0,-1 39 1 0 0,0 0 1 0 0,0-1-1 0 0,-1 1 0 0 0,1-1 1 0 0,-1 1-1 0 0,0 0 0 0 0,-1-1 1 0 0,1 1-1 0 0,-1-1 0 0 0,0 1 1 0 0,0 0-1 0 0,0 0 0 0 0,0-1 1 0 0,-1 1-1 0 0,0 0 0 0 0,1 0 1 0 0,-2 0-1 0 0,1 1 0 0 0,0-1 1 0 0,-1 0-1 0 0,0 1 0 0 0,1 0 1 0 0,-1-1-1 0 0,-1 1 0 0 0,1 0 1 0 0,0 1-1 0 0,-1-1 0 0 0,1 1 1 0 0,-1-1-1 0 0,0 1 0 0 0,0 0 1 0 0,0 0-1 0 0,0 1 0 0 0,0-1 1 0 0,-1 1-1 0 0,1 0 0 0 0,0 0 1 0 0,0 0-1 0 0,-1 1 0 0 0,-1-1-1 0 0,1 4-1 0 0,-1-1 0 0 0,1 1 0 0 0,0 0 0 0 0,0 0 0 0 0,1 0 0 0 0,-1 1 0 0 0,1-1 0 0 0,-1 1 0 0 0,1 1 0 0 0,0-1 0 0 0,1 0 0 0 0,-1 1 0 0 0,1 0 0 0 0,0 0 0 0 0,0 0 0 0 0,0 0 0 0 0,1 0 0 0 0,0 0 0 0 0,0 1 0 0 0,0 0 1 0 0,-13 39 89 0 0,3 0 0 0 0,2 0 0 0 0,1 1 0 0 0,3 0 0 0 0,2 1-1 0 0,2-1 1 0 0,1 1 0 0 0,3-1 0 0 0,2 1 0 0 0,2 3-89 0 0,9 62 331 0 0,3-1 0 0 0,23 64-331 0 0,-22-143 26 0 0,-19-32-36 0 0,11-24-420 0 0,3-21-922 0 0,-1 15-3135 0 0,-8 18 328 0 0,-2 0-7704 0 0</inkml:trace>
  <inkml:trace contextRef="#ctx0" brushRef="#br0" timeOffset="1022.358">1941 608 15091 0 0,'0'0'1195'0'0,"0"0"-141"0"0,0 0 15 0 0,0 0 96 0 0,0 0-4 0 0,0 0-165 0 0,0 0-268 0 0,0 0-239 0 0,0 0-165 0 0,-12 33-119 0 0,-33 103-57 0 0,39-67 36 0 0,11-60-144 0 0,-4-3 15 0 0,1-1-1 0 0,0 1 1 0 0,1 0-1 0 0,-1-1 1 0 0,1 0-1 0 0,0 0 1 0 0,1 0-1 0 0,-1 0 1 0 0,1 0-1 0 0,0-1 0 0 0,0 1 1 0 0,0-1-1 0 0,1 0 1 0 0,-1-1-1 0 0,1 1 1 0 0,0-1-1 0 0,0 0 1 0 0,0 0-1 0 0,1 0 1 0 0,-1-1-1 0 0,1 0 1 0 0,-1 0-1 0 0,1 0 1 0 0,0-1-1 0 0,0 1 1 0 0,0-1-1 0 0,0-1 1 0 0,0 1-1 0 0,0-1 1 0 0,0 0-1 0 0,-1-1 1 0 0,1 1-1 0 0,0-1 1 0 0,0 0-1 0 0,0-1 1 0 0,0 1-1 0 0,-1-1 1 0 0,1-1-1 0 0,-1 1 1 0 0,1-1-1 0 0,-1 1 1 0 0,0-2-1 0 0,0 1-54 0 0,5-7 28 0 0,-1 0 0 0 0,0 0 0 0 0,-1-1 0 0 0,0-1 0 0 0,0 0 0 0 0,-1 0 0 0 0,-1 0 0 0 0,0 0 0 0 0,-1-1 0 0 0,0 0 0 0 0,-1 0 0 0 0,-1-1 0 0 0,0 1 0 0 0,-1-1 0 0 0,0 0 0 0 0,-1 1 0 0 0,0-1 0 0 0,-1 0 0 0 0,-1 0 0 0 0,0 1 0 0 0,-3-13-28 0 0,3 21-50 0 0,-1 0 0 0 0,0 0-1 0 0,0 0 1 0 0,-1 1 0 0 0,1-1-1 0 0,-1 0 1 0 0,0 1 0 0 0,0 0-1 0 0,0 0 1 0 0,-1 0 0 0 0,0 0-1 0 0,1 0 1 0 0,-1 1 0 0 0,-1-1-1 0 0,1 1 1 0 0,0 0 0 0 0,-1 1-1 0 0,1-1 1 0 0,-1 1 0 0 0,0 0-1 0 0,0 0 1 0 0,0 0 0 0 0,-5-1 50 0 0,5 2-604 0 0,-1 0 0 0 0,1 0 0 0 0,-1 0 0 0 0,1 1 1 0 0,-1 0-1 0 0,1 0 0 0 0,-1 0 0 0 0,1 0 0 0 0,-1 1 0 0 0,1 0 1 0 0,-1 0-1 0 0,1 1 0 0 0,0-1 0 0 0,-5 3 604 0 0,-4 4-11488 0 0</inkml:trace>
  <inkml:trace contextRef="#ctx0" brushRef="#br0" timeOffset="1420.922">2700 639 10018 0 0,'0'0'4189'0'0,"0"0"-1944"0"0,0 0-796 0 0,0 0-237 0 0,0 0-102 0 0,0 0-116 0 0,0 0-128 0 0,0 0-140 0 0,0 0-127 0 0,0 0-123 0 0,0 0-92 0 0,0 0-43 0 0,0 0-82 0 0,-34 4-27 0 0,-102 10-23 0 0,78 5 29 0 0,51-13-168 0 0,-1 0-44 0 0,0 0 0 0 0,0 0-1 0 0,1 1 1 0 0,0 0-1 0 0,0 0 1 0 0,1 1-1 0 0,0 0 1 0 0,0 0-1 0 0,1 0 1 0 0,0 1-1 0 0,1 0 1 0 0,-1 0-1 0 0,2 0 1 0 0,-1 0-1 0 0,1 1 1 0 0,1-1-1 0 0,0 1 1 0 0,0 0 0 0 0,1-1-1 0 0,0 1 1 0 0,0 4-26 0 0,2-8 15 0 0,0 0 1 0 0,0 0 0 0 0,0-1-1 0 0,0 1 1 0 0,1 0 0 0 0,0 0-1 0 0,0-1 1 0 0,1 1 0 0 0,0-1-1 0 0,0 0 1 0 0,0 0 0 0 0,0 0-1 0 0,1 0 1 0 0,-1-1-1 0 0,2 1 1 0 0,-1-1 0 0 0,0 0-1 0 0,1 0 1 0 0,-1 0 0 0 0,1-1-1 0 0,0 1 1 0 0,0-1 0 0 0,1-1-1 0 0,-1 1 1 0 0,1-1 0 0 0,-1 0-1 0 0,1 0 1 0 0,0 0 0 0 0,-1-1-1 0 0,1 0 1 0 0,0 0 0 0 0,0 0-1 0 0,0-1 1 0 0,0 0 0 0 0,5-1-16 0 0,-8 1 9 0 0,8 2 36 0 0,1-1 1 0 0,0 0 0 0 0,-1-1-1 0 0,1 0 1 0 0,0-1 0 0 0,0 0-1 0 0,-1-1 1 0 0,1-1-1 0 0,-1 1 1 0 0,9-5-46 0 0,5-1 24 0 0,27-19-477 0 0,-51 21-1140 0 0,-2 5-4553 0 0,1 1 6136 0 0,0 0-11962 0 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2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3 159 10178 0 0,'0'0'1200'0'0,"0"0"-377"0"0,0 0-15 0 0,0 0 289 0 0,0 0 335 0 0,0 0 150 0 0,0 0-169 0 0,0 0-298 0 0,0 0-260 0 0,0 0-180 0 0,0 0-120 0 0,0 34-94 0 0,-3 107-64 0 0,7-2 710 0 0,-5-135-1068 0 0,1-1-1 0 0,0 0 1 0 0,0 0-1 0 0,1 0 1 0 0,-1 0-1 0 0,0 0 0 0 0,1 0 1 0 0,0 0-1 0 0,0 0 1 0 0,0 0-1 0 0,0 0 1 0 0,0-1-1 0 0,1 1 1 0 0,-1 0-1 0 0,1 0 0 0 0,0-1 1 0 0,-1 1-1 0 0,1-1 1 0 0,0 0-1 0 0,1 0 1 0 0,-1 0-1 0 0,0 1 1 0 0,1-2-1 0 0,-1 1 0 0 0,1 0 1 0 0,-1-1-1 0 0,1 1 1 0 0,0-1-1 0 0,0 0 1 0 0,0 0-1 0 0,0 0 1 0 0,0 0-1 0 0,0 0 0 0 0,0 0 1 0 0,0-1-1 0 0,0 0 1 0 0,0 0-1 0 0,0 0 1 0 0,0 0-1 0 0,0 0 1 0 0,0 0-1 0 0,0-1 0 0 0,0 1 1 0 0,0-1-1 0 0,0 0 1 0 0,3-1-39 0 0,21-18 161 0 0,-1 0 0 0 0,0-1 0 0 0,-2-2 0 0 0,-1-1 0 0 0,7-8-161 0 0,21-11 19 0 0,-33 62-323 0 0,-17-10 310 0 0,2 1 1 0 0,-1-1-1 0 0,1 0 1 0 0,0 0-1 0 0,1 0 0 0 0,0-1 1 0 0,1 1-1 0 0,0-1 1 0 0,0 0-1 0 0,0 0 1 0 0,1-1-1 0 0,1 0 0 0 0,-1 0 1 0 0,1 0-1 0 0,0-1 1 0 0,0 1-1 0 0,1-2 0 0 0,0 1 1 0 0,0-1-1 0 0,0-1 1 0 0,1 1-1 0 0,0-1 1 0 0,-1-1-1 0 0,1 0 0 0 0,1 0 1 0 0,-1 0-1 0 0,4-1-6 0 0,-2-2 84 0 0,0-1 0 0 0,0-1 0 0 0,-1 0 1 0 0,1-1-1 0 0,0 0 0 0 0,-1 0 0 0 0,0-1 0 0 0,0 0 0 0 0,0-1 0 0 0,0 0 0 0 0,-1-1 0 0 0,0 0 0 0 0,0 0 0 0 0,0-1 0 0 0,-1 0 1 0 0,0-1-1 0 0,-1 0 0 0 0,1 0 0 0 0,-2 0 0 0 0,1-1 0 0 0,0-2-84 0 0,2-4-129 0 0,0 0 1 0 0,-1-1-1 0 0,-1 0 1 0 0,-1 0-1 0 0,0-1 1 0 0,-1 1-1 0 0,-1-1 1 0 0,0-1-1 0 0,-2 1 1 0 0,0 0-1 0 0,0-17 129 0 0,-5 33-5121 0 0,2 1-3133 0 0,-3 0-4315 0 0</inkml:trace>
  <inkml:trace contextRef="#ctx0" brushRef="#br0" timeOffset="441.405">955 344 11602 0 0,'0'0'971'0'0,"0"0"-224"0"0,0 0 220 0 0,0 0 376 0 0,0 0 140 0 0,0 0-59 0 0,0 0-187 0 0,0 0-220 0 0,0 0-171 0 0,36 0-112 0 0,116 1-101 0 0,-64-16 181 0 0,-74 9-646 0 0,2-1 5 0 0,-1 0-1 0 0,-1 0 0 0 0,1-2 0 0 0,-1 0 1 0 0,-1 0-1 0 0,0-2 0 0 0,0 1 0 0 0,-1-2 0 0 0,3-3-172 0 0,-10 10 36 0 0,0 0-1 0 0,-1-1 0 0 0,1 1 0 0 0,-1-1 0 0 0,0 0 1 0 0,-1 0-1 0 0,0-1 0 0 0,0 1 0 0 0,0-1 0 0 0,0 0 1 0 0,-1 0-1 0 0,0 0 0 0 0,-1 0 0 0 0,0 0 1 0 0,0 0-1 0 0,0 0 0 0 0,-1 0 0 0 0,0 0 0 0 0,0 0 1 0 0,-1-1-1 0 0,0 1 0 0 0,0-2-35 0 0,-3 3-6 0 0,1 1 1 0 0,0 0-1 0 0,-1 0 1 0 0,0 0-1 0 0,0 1 0 0 0,-1-1 1 0 0,1 1-1 0 0,-1 0 1 0 0,0 0-1 0 0,0 1 0 0 0,0-1 1 0 0,0 1-1 0 0,-1 0 1 0 0,1 1-1 0 0,-1-1 0 0 0,0 1 1 0 0,0 0-1 0 0,0 1 1 0 0,0-1-1 0 0,0 1 0 0 0,0 0 1 0 0,0 1-1 0 0,0-1 1 0 0,0 1-1 0 0,-1 1 0 0 0,1-1 1 0 0,0 1-1 0 0,0 0 1 0 0,0 0-1 0 0,0 1 0 0 0,0 0 1 0 0,0 0-1 0 0,0 0 1 0 0,1 1-1 0 0,-2 0 6 0 0,-12 9-5 0 0,1 0 0 0 0,0 1 0 0 0,1 0 0 0 0,1 2 0 0 0,0 0 0 0 0,1 1 0 0 0,1 0 0 0 0,0 1 0 0 0,1 1-1 0 0,1 0 1 0 0,1 1 0 0 0,0 0 0 0 0,2 1 0 0 0,0 0 0 0 0,1 0 0 0 0,1 1 0 0 0,1 0 0 0 0,1 0 0 0 0,0 1 0 0 0,2-1 0 0 0,1 1 0 0 0,0 0 0 0 0,2 10 5 0 0,2-23 1 0 0,0 0 1 0 0,0 0-1 0 0,1-1 0 0 0,0 1 1 0 0,1-1-1 0 0,-1 0 0 0 0,2 1 1 0 0,-1-2-1 0 0,1 1 1 0 0,0-1-1 0 0,1 1 0 0 0,0-1 1 0 0,0-1-1 0 0,0 1 0 0 0,1-1 1 0 0,0 0-1 0 0,0-1 1 0 0,1 0-1 0 0,-1 0 0 0 0,1 0 1 0 0,0-1-1 0 0,1 0 0 0 0,-1-1 1 0 0,1 0-1 0 0,-1 0 1 0 0,1-1-1 0 0,0 0 0 0 0,0 0 1 0 0,0-1-1 0 0,0-1 0 0 0,0 1 1 0 0,0-1-1 0 0,0-1 1 0 0,8 0-2 0 0,85-4-609 0 0,-37-10-5472 0 0,-45 8-5617 0 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4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5681 0 0,'0'0'4357'0'0,"0"0"-2436"0"0,0 0-793 0 0,0 0 8 0 0,0 0 68 0 0,0 0 34 0 0,0 0-81 0 0,0 0-235 0 0,0 0-265 0 0,0 0-226 0 0,0 0-76 0 0,0 0 61 0 0,0 0 92 0 0,-2 6 98 0 0,8 113 2132 0 0,5 185-887 0 0,-33 76-1185 0 0,19-122-472 0 0,4-258-191 0 0,-1-1-1 0 0,0 1 1 0 0,0 0 0 0 0,0 0 0 0 0,1-1 0 0 0,-1 1 0 0 0,0 0-1 0 0,0 0 1 0 0,1-1 0 0 0,-1 1 0 0 0,0 0 0 0 0,1 0 0 0 0,-1 0-1 0 0,0 0 1 0 0,0-1 0 0 0,1 1 0 0 0,-1 0 0 0 0,0 0 0 0 0,1 0-1 0 0,-1 0 1 0 0,1 0 0 0 0,-1 0 0 0 0,0 0 0 0 0,1 0 0 0 0,-1 0-1 0 0,0 0 1 0 0,1 0 0 0 0,-1 0 0 0 0,0 0 0 0 0,1 0-1 0 0,-1 0 1 0 0,0 0 0 0 0,1 0 0 0 0,-1 1 0 0 0,0-1 0 0 0,1 0-1 0 0,-1 0 1 0 0,0 0 0 0 0,0 1 0 0 0,1-1 0 0 0,-1 0 0 0 0,0 0-1 0 0,1 1 1 0 0,-1-1 0 0 0,0 0 0 0 0,0 0 0 0 0,0 1 0 0 0,1-1-1 0 0,-1 0 1 0 0,0 1 0 0 0,0-1 0 0 0,0 0 0 0 0,0 1 0 0 0,0-1-1 0 0,0 0 1 0 0,0 1 0 0 0,1-1 0 0 0,-1 1-3 0 0,19-31 234 0 0,-18 29-232 0 0,35-60 95 0 0,3 1 1 0 0,2 2-1 0 0,33-35-97 0 0,-68 85-10 0 0,1 0 0 0 0,-1 1-1 0 0,1 0 1 0 0,0 1 0 0 0,1-1 0 0 0,-1 1 0 0 0,1 1 0 0 0,1-1-1 0 0,-1 1 1 0 0,1 1 0 0 0,-1-1 0 0 0,1 2 0 0 0,1-1 0 0 0,-1 1-1 0 0,0 1 1 0 0,6-1 10 0 0,-12 5 2 0 0,0 0 0 0 0,0 1 0 0 0,0-1 0 0 0,0 1 0 0 0,0 0-1 0 0,-1 0 1 0 0,1 0 0 0 0,-1 0 0 0 0,0 1 0 0 0,0-1 0 0 0,0 1 0 0 0,0-1-1 0 0,-1 1 1 0 0,1 0 0 0 0,-1-1 0 0 0,0 1 0 0 0,0 0 0 0 0,-1 0 0 0 0,1 0-1 0 0,-1 0 1 0 0,1 0 0 0 0,-1 0 0 0 0,-1 3-2 0 0,2 275 219 0 0,10-255-454 0 0,-11-27 52 0 0,15-10-3868 0 0,-4 4-3870 0 0,-6 2-3757 0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5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1 375 7442 0 0,'0'0'1929'0'0,"0"0"-46"0"0,0 0 121 0 0,0 0-113 0 0,0 0-144 0 0,0 0-139 0 0,0 0-185 0 0,0 0-155 0 0,0 0-174 0 0,35-7-134 0 0,112-24-116 0 0,-67-1 311 0 0,-69 24-963 0 0,5-3 53 0 0,-1 0 1 0 0,0-2-1 0 0,-1 1 0 0 0,0-2 0 0 0,-1 0 0 0 0,-1-1 1 0 0,0 0-1 0 0,3-6-245 0 0,-8 9 148 0 0,-2 6-112 0 0,0-1 0 0 0,-1 1 1 0 0,0-1-1 0 0,-1 0 1 0 0,1 0-1 0 0,-1 0 1 0 0,-1 0-1 0 0,1-1 1 0 0,-1 1-1 0 0,-1-1 0 0 0,1 0 1 0 0,-1 1-1 0 0,-1-1 1 0 0,1 0-1 0 0,-1 1 1 0 0,-1-1-37 0 0,-2 4-3 0 0,0 1 0 0 0,-1 0 0 0 0,1 0 0 0 0,-1 0 1 0 0,0 0-1 0 0,0 1 0 0 0,0 0 0 0 0,0 0 0 0 0,-1 0 0 0 0,1 0 1 0 0,0 0-1 0 0,-1 1 0 0 0,1 0 0 0 0,-1 0 0 0 0,0 0 1 0 0,1 1-1 0 0,-1-1 0 0 0,0 1 0 0 0,1 0 0 0 0,-1 1 0 0 0,0-1 1 0 0,0 1-1 0 0,1 0 0 0 0,-1 0 0 0 0,1 0 0 0 0,-3 1 3 0 0,-9 5-17 0 0,0 1 0 0 0,1 1 0 0 0,0 0 0 0 0,0 0 0 0 0,1 2 0 0 0,0 0 0 0 0,1 0 0 0 0,1 1 0 0 0,0 1 0 0 0,0 0 0 0 0,1 1 0 0 0,1 0 0 0 0,-4 6 17 0 0,7-11 0 0 0,0 0-1 0 0,0 1 1 0 0,0 0 0 0 0,1 0-1 0 0,1 1 1 0 0,0-1 0 0 0,0 1-1 0 0,1 0 1 0 0,0 1 0 0 0,1-1-1 0 0,0 0 1 0 0,1 1 0 0 0,1 0-1 0 0,0 0 1 0 0,0-1 0 0 0,1 1-1 0 0,0 0 1 0 0,1 0 0 0 0,1 0-1 0 0,0-1 1 0 0,0 1 0 0 0,1-1-1 0 0,1 1 1 0 0,4 10 0 0 0,8-2 30 0 0,2 0-1 0 0,0-1 1 0 0,1 0 0 0 0,1-2-1 0 0,0-1 1 0 0,2 0-1 0 0,0-1 1 0 0,0-1 0 0 0,1-2-1 0 0,1 0 1 0 0,0-1 0 0 0,1-2-1 0 0,7 2-29 0 0,-21-7-7 0 0,1 0 0 0 0,0 0 0 0 0,1-2 0 0 0,-1 1 0 0 0,0-2 0 0 0,1 1 0 0 0,-1-2 0 0 0,1 1 0 0 0,-1-2-1 0 0,1 0 1 0 0,-1 0 0 0 0,1-1 0 0 0,7-3 7 0 0,49-31-2882 0 0,-53 24-2906 0 0,-6 3-6720 0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4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50 12251 0 0,'0'0'2116'0'0,"0"0"-541"0"0,0 0-309 0 0,0 0-85 0 0,0 0-133 0 0,0 0-203 0 0,0 0-161 0 0,0 0-93 0 0,0 0-50 0 0,0 0-27 0 0,0 0-57 0 0,0 0-80 0 0,-34 12-50 0 0,-108 40-48 0 0,58-11 140 0 0,71-34-375 0 0,1 0 0 0 0,0 1 0 0 0,1 1 1 0 0,0 0-1 0 0,0 0 0 0 0,1 1 1 0 0,0 1-1 0 0,1 0 0 0 0,0 0 1 0 0,0 0-1 0 0,1 1 0 0 0,1 1 0 0 0,0-1 1 0 0,-1 5-45 0 0,7-14 10 0 0,0 0-1 0 0,1 0 1 0 0,-1 0 0 0 0,1 0 0 0 0,0 0 0 0 0,0 0-1 0 0,0 0 1 0 0,0 0 0 0 0,0 0 0 0 0,1 0 0 0 0,-1 0 0 0 0,1 0-1 0 0,0 0 1 0 0,0 0 0 0 0,0 0 0 0 0,0 0 0 0 0,1-1-1 0 0,-1 1 1 0 0,1 0 0 0 0,-1-1 0 0 0,1 1 0 0 0,0-1 0 0 0,0 0-1 0 0,0 1 1 0 0,0-1 0 0 0,1 0 0 0 0,-1 0 0 0 0,0-1-1 0 0,1 1 1 0 0,-1 0 0 0 0,1-1 0 0 0,0 1 0 0 0,0-1 0 0 0,-1 0-1 0 0,1 0 1 0 0,0 0 0 0 0,0-1 0 0 0,0 1 0 0 0,0 0-1 0 0,0-1 1 0 0,0 0 0 0 0,0 0 0 0 0,0 0 0 0 0,0 0 0 0 0,0 0-1 0 0,0-1 1 0 0,3 0-10 0 0,9 0 105 0 0,0 0-1 0 0,0 0 1 0 0,0-2 0 0 0,-1 0-1 0 0,1-1 1 0 0,-1 0 0 0 0,0-1-1 0 0,0 0 1 0 0,-1-1-1 0 0,1-1 1 0 0,10-8-105 0 0,198-161 455 0 0,-218 172-456 0 0,1 0 1 0 0,0 0-1 0 0,0 1 1 0 0,0 0-1 0 0,0 0 1 0 0,0 0-1 0 0,1 0 1 0 0,-1 1-1 0 0,1 0 0 0 0,0 0 1 0 0,-1 0-1 0 0,1 1 1 0 0,0 0-1 0 0,0 0 1 0 0,1 0 0 0 0,1 41-47 0 0,-9 3 64 0 0,-1-29-12 0 0,1 1-1 0 0,1 0 1 0 0,1 0-1 0 0,0 0 1 0 0,0 0-1 0 0,2 0 1 0 0,0-1-1 0 0,0 1 1 0 0,2-1-1 0 0,0 0 1 0 0,0 0-5 0 0,-2-6-51 0 0,1 0-1 0 0,-1 0 1 0 0,1 0 0 0 0,1-1 0 0 0,-1 1-1 0 0,1-1 1 0 0,1 0 0 0 0,-1-1-1 0 0,1 0 1 0 0,0 1 0 0 0,1-2 0 0 0,0 1-1 0 0,-1-1 1 0 0,2 0 0 0 0,-1 0 0 0 0,0-1-1 0 0,1 0 1 0 0,0 0 0 0 0,0-1 0 0 0,0 0-1 0 0,0-1 1 0 0,1 0 0 0 0,5 1 51 0 0,-10-3-273 0 0,25-1-1047 0 0,-11-5-4147 0 0,-13 2-4678 0 0</inkml:trace>
  <inkml:trace contextRef="#ctx0" brushRef="#br0" timeOffset="477.219">903 19 7730 0 0,'0'0'2982'0'0,"0"0"-1329"0"0,0 0-451 0 0,0 0 51 0 0,0 0 61 0 0,0 0-15 0 0,0 0-183 0 0,0 0-261 0 0,0 0-223 0 0,0 0-109 0 0,0 0-47 0 0,0 0-40 0 0,0 0-2 0 0,10 20 1299 0 0,34 223 624 0 0,-9-117-2128 0 0,-35-125-200 0 0,1 0 1 0 0,0 0-1 0 0,-1 0 0 0 0,1 0 0 0 0,0 0 0 0 0,0 0 1 0 0,0 0-1 0 0,0 0 0 0 0,0 0 0 0 0,0 0 0 0 0,0 0 0 0 0,0-1 1 0 0,0 1-1 0 0,0 0 0 0 0,0-1 0 0 0,0 1 0 0 0,1-1 1 0 0,-1 1-1 0 0,0-1 0 0 0,0 0 0 0 0,1 1 0 0 0,-1-1 0 0 0,0 0 1 0 0,1 0-1 0 0,-1 0 0 0 0,0 0 0 0 0,0 0 0 0 0,1 0 1 0 0,-1-1-1 0 0,0 1 0 0 0,1 0 0 0 0,-1-1 0 0 0,0 1 0 0 0,0 0 1 0 0,0-1-1 0 0,1 0 0 0 0,-1 1 0 0 0,0-1 0 0 0,0 0 1 0 0,0 1-1 0 0,0-1 0 0 0,0 0 0 0 0,0 0 0 0 0,0 0 0 0 0,0 0 1 0 0,-1 0-1 0 0,1 0 0 0 0,0 0 0 0 0,0 0 0 0 0,-1 0 0 0 0,1-1 1 0 0,-1 1-1 0 0,1 0 0 0 0,-1 0 0 0 0,1 0 0 0 0,-1-1 1 0 0,0 1-1 0 0,0 0 0 0 0,0-2-29 0 0,81-165 977 0 0,-53 98-834 0 0,7-33-85 0 0,-22 49-1016 0 0,-6 53-8040 0 0,-6 1 4684 0 0,3 0-7595 0 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7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4081 0 0,'0'0'1404'0'0,"0"0"-485"0"0,0 0-159 0 0,0 0 196 0 0,0 0 251 0 0,0 0 126 0 0,0 0-34 0 0,0 0-155 0 0,0 0-188 0 0,0 0-114 0 0,0 0-89 0 0,4 10-69 0 0,79 188 3833 0 0,36 94-2200 0 0,-77-196-1855 0 0,-7-11 143 0 0,-35-84-557 0 0,2-6 2680 0 0,7-18-2448 0 0,35-154 10 0 0,96-230-194 0 0,-127 369-102 0 0,-13 37-10 0 0,0 1-14 0 0,0 0-10 0 0,0 0-12 0 0,0 0-23 0 0,0 0-10 0 0,0 0-28 0 0,0 0-27 0 0,0 0-17 0 0,0 0-34 0 0,0 0-29 0 0,0 0-17 0 0,0 0-35 0 0,0 0-43 0 0,0 0-61 0 0,0 0-113 0 0,0 0-216 0 0,15-1-9909 0 0,-13-2-469 0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8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27 297 6097 0 0,'0'0'1299'0'0,"0"0"-65"0"0,0 0 79 0 0,0 0 133 0 0,0 0 116 0 0,0 0-54 0 0,0 0-176 0 0,0 0-210 0 0,0 0-207 0 0,0 0-187 0 0,0 0-141 0 0,0 0-87 0 0,0 0-57 0 0,-5-4-35 0 0,-17-11-3 0 0,63-4 3005 0 0,-18 12-3151 0 0,0 2-1 0 0,1 0 0 0 0,0 2 0 0 0,0 0 1 0 0,0 2-1 0 0,0 1 0 0 0,0 1 1 0 0,3 1-259 0 0,35-1 136 0 0,77 3 2171 0 0,-161-27-1973 0 0,-82-82-195 0 0,100 101-253 0 0,-1-1 1 0 0,1 0 0 0 0,1-1 0 0 0,-1 1-1 0 0,1 0 1 0 0,0-1 0 0 0,0 0-1 0 0,0 0 1 0 0,1 0 0 0 0,0 0 0 0 0,0 0-1 0 0,1 0 1 0 0,0-1 0 0 0,-1-5 113 0 0,36-7-6094 0 0,-18 15-2713 0 0,-16 4 8357 0 0,10-1-11457 0 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9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 0 0 0,'0'0'1350'0'0,"0"0"-41"0"0,0 0 297 0 0,0 0 312 0 0,0 0 135 0 0,0 0-51 0 0,0 0-269 0 0,0 0-329 0 0,0 0-305 0 0,0 0-234 0 0,0 0-122 0 0,0 0-93 0 0,0 0-61 0 0,-2 3 1718 0 0,84 1 2635 0 0,48-3-3642 0 0,65-9-259 0 0,-195 8-1016 0 0,0 0-9 0 0,0 0 4 0 0,0 0-2 0 0,0 0-2 0 0,0 0-8 0 0,-6-2-3176 0 0,-1 0-9242 0 0,5 2 1014 0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43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30 0 0 0,'0'0'697'0'0,"0"0"228"0"0,0 0-118 0 0,0 0-227 0 0,0 0-112 0 0,0 0-27 0 0,0 0 33 0 0,0 0 68 0 0,0 0 39 0 0,0 0 7 0 0,0 0-19 0 0,-3-5-51 0 0,-6-15-68 0 0,6 16-58 0 0,3 4-66 0 0,0 0-99 0 0,0 18 1286 0 0,17 56 898 0 0,-14 17-742 0 0,-4 0 0 0 0,-10 70-1669 0 0,3-52 703 0 0,-11 970 2570 0 0,20-809-2878 0 0,19 274 197 0 0,-7-289-321 0 0,-10 167 286 0 0,36-76-217 0 0,-36-44 25 0 0,-17-33-3 0 0,0 22 15 0 0,22 22-138 0 0,-6-52-42 0 0,-23-109 33 0 0,0 38-77 0 0,23-9-60 0 0,3-156-67 0 0,3 20-2565 0 0,-9-47 332 0 0,0 1 135 0 0,1 0-4209 0 0,-2-2-4640 0 0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19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7306 0 0,'0'0'2265'0'0,"0"0"-391"0"0,0 0-155 0 0,0 0-48 0 0,0 0-80 0 0,0 0-237 0 0,0 0-342 0 0,0 0-288 0 0,0 0-262 0 0,0 0-154 0 0,0 0-16 0 0,0 0 37 0 0,5 0 81 0 0,244 15 4645 0 0,-149-14-4995 0 0,-82-5-150 0 0,-9 1-1457 0 0,-1 2-4599 0 0,-4 1-5718 0 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0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1 143 2216 0 0,'0'0'1977'0'0,"0"0"-550"0"0,0 0-111 0 0,0 0 199 0 0,0 0 124 0 0,0 0 30 0 0,0 0-113 0 0,0 0-208 0 0,0 0-169 0 0,0 0-113 0 0,0 0-101 0 0,0 0-98 0 0,0 0-64 0 0,1-3-67 0 0,3-10-45 0 0,-3 10-63 0 0,-1 3-88 0 0,0 0-108 0 0,2 24 1383 0 0,19 54-358 0 0,-10-14-1089 0 0,-3 0 0 0 0,-2 1 1 0 0,-3 0-1 0 0,-3 1 0 0 0,-4 5-368 0 0,-9 149 374 0 0,13-101-209 0 0,0-119-150 0 0,0 0 17 0 0,0 0-27 0 0,0 0 7 0 0,0 0-3 0 0,0 0-21 0 0,0 0 16 0 0,0 0 3 0 0,0 0-31 0 0,0 0-12 0 0,0 0-21 0 0,0 0-33 0 0,0 0-40 0 0,0 0-60 0 0,0 0-91 0 0,0 0-145 0 0,0 0-211 0 0,0 0-329 0 0,0 0-487 0 0,0 0-930 0 0,0 0-2955 0 0,0 0-6256 0 0</inkml:trace>
  <inkml:trace contextRef="#ctx0" brushRef="#br0" timeOffset="1416.579">409 386 4481 0 0,'0'0'2742'0'0,"0"0"-930"0"0,0 0-307 0 0,0 0 27 0 0,0 0 42 0 0,0 0-111 0 0,0 0-229 0 0,0 0-292 0 0,0 0-270 0 0,0 0-198 0 0,0 0-152 0 0,0 0-46 0 0,17 16 1358 0 0,-10-8-1324 0 0,0 0 0 0 0,0 1 0 0 0,-1 0 0 0 0,0 0 0 0 0,-1 0 0 0 0,0 0 0 0 0,0 1-1 0 0,-1 0 1 0 0,0 0 0 0 0,1 8-310 0 0,9 20 430 0 0,13 34 126 0 0,-4 1 1 0 0,-3 2 0 0 0,9 62-557 0 0,-20-56 345 0 0,-8-81-336 0 0,6-9 1241 0 0,-3-20-1256 0 0,0 1 0 0 0,2-1-1 0 0,2 1 1 0 0,0 0 0 0 0,2 1 0 0 0,0 0 0 0 0,2 0 0 0 0,2 1-1 0 0,0 1 1 0 0,1 0 0 0 0,2 1 0 0 0,0 1 0 0 0,16-16 6 0 0,49-79 15 0 0,-58 61 42 0 0,-24 56-56 0 0,0 1 17 0 0,0 0 2 0 0,0 0 5 0 0,0 0-13 0 0,0 0-7 0 0,0 0-7 0 0,0 0 8 0 0,0 0 8 0 0,0 0-5 0 0,0 0-4 0 0,0 0-11 0 0,0 0-8 0 0,0 0 5 0 0,0 0 4 0 0,0 0 6 0 0,0 0-13 0 0,0 0-3 0 0,0 0 6 0 0,0 0-3 0 0,0 0-13 0 0,0 0 2 0 0,0 0-14 0 0,0 0-7 0 0,0 0 9 0 0,0 0 1 0 0,0 0-6 0 0,0 0-9 0 0,0 0-20 0 0,0 0-45 0 0,0-5-2737 0 0,0 2-4081 0 0,0-1-4272 0 0</inkml:trace>
  <inkml:trace contextRef="#ctx0" brushRef="#br0" timeOffset="2102.419">299 186 9298 0 0,'0'0'1782'0'0,"0"0"-331"0"0,0 0-43 0 0,0 0 164 0 0,0 0 21 0 0,0 0-204 0 0,0 0-344 0 0,0 0-339 0 0,0 0-234 0 0,0 0-110 0 0,0 0-42 0 0,0 0 0 0 0,0 0 11 0 0,5 0 29 0 0,474 4 2906 0 0,-395-16-1464 0 0,-121-7-1628 0 0,25 13-166 0 0,0-1 0 0 0,1-1-1 0 0,0 1 1 0 0,0-2 0 0 0,1 1-1 0 0,0-1 1 0 0,1-1 0 0 0,-1 0-1 0 0,-6-10-7 0 0,-21-22 17 0 0,23 20-1247 0 0,14 22 459 0 0,0 0-545 0 0,0 0-958 0 0,0 0-3038 0 0,0 0-6433 0 0</inkml:trace>
  <inkml:trace contextRef="#ctx0" brushRef="#br0" timeOffset="3032.049">1097 82 3537 0 0,'0'0'1425'0'0,"0"0"-148"0"0,0 0 46 0 0,0 0 288 0 0,0 0 157 0 0,0 0-49 0 0,0 0-165 0 0,0 0-298 0 0,0 0-200 0 0,0 0-134 0 0,0 0-111 0 0,0 0-66 0 0,0 0-47 0 0,1-5-36 0 0,-1-1-1127 0 0,2-4 3034 0 0,-1 28-284 0 0,15 120-400 0 0,0 56-241 0 0,-8 125-1644 0 0,-22-155 195 0 0,8-121-201 0 0,-1 7-45 0 0,8-49-6356 0 0,1-6-56 0 0,1 2-5662 0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9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39 1264 0 0,'0'0'3482'0'0,"0"0"-1512"0"0,0 0-299 0 0,0 0 73 0 0,0 0 68 0 0,0 0-84 0 0,0 0-245 0 0,0 0-185 0 0,0 0-185 0 0,0 0-170 0 0,0 0-103 0 0,0 0-73 0 0,0 0-118 0 0,-3-6-71 0 0,-6-20-86 0 0,-25 20 1644 0 0,-65 21-393 0 0,37 15-1258 0 0,50-22-364 0 0,-1 20 420 0 0,13-25-521 0 0,0 1 0 0 0,0 0 0 0 0,0-1 0 0 0,1 1 0 0 0,-1 0 0 0 0,1-1 0 0 0,-1 1 0 0 0,1-1 0 0 0,1 1 0 0 0,-1-1 0 0 0,0 1 0 0 0,1-1 0 0 0,-1 0 0 0 0,1 0 0 0 0,0 0 0 0 0,0 0 0 0 0,1 0 0 0 0,-1 0 0 0 0,1 0 0 0 0,-1-1 0 0 0,1 1 0 0 0,0-1 0 0 0,0 0-1 0 0,0 1 1 0 0,0-1 0 0 0,0-1 0 0 0,0 1 0 0 0,0 0 0 0 0,1-1 0 0 0,0 0-20 0 0,101 50 267 0 0,-58-16-196 0 0,-43-30-39 0 0,0 0-1 0 0,0 1 1 0 0,-1-1 0 0 0,1 1 0 0 0,-1 0 0 0 0,-1 0 0 0 0,1 0 0 0 0,-1 0 0 0 0,0 1 0 0 0,-1-1 0 0 0,1 0 0 0 0,-1 1 0 0 0,-1-1 0 0 0,1 1 0 0 0,-1 0-1 0 0,0-1 1 0 0,-1 6-32 0 0,-45 60 866 0 0,39-67-848 0 0,0-1 0 0 0,0 1 0 0 0,0-2 0 0 0,0 1-1 0 0,-1-1 1 0 0,1 0 0 0 0,-1-1 0 0 0,0 1 0 0 0,0-2 0 0 0,0 1 0 0 0,0-1 0 0 0,0 0 0 0 0,0-1-1 0 0,0 0 1 0 0,0 0 0 0 0,0-1 0 0 0,0 0 0 0 0,-5-1-18 0 0,-21 1-42 0 0,-1-10-238 0 0,34 10 55 0 0,1 1 0 0 0,-1-1 0 0 0,1 0 0 0 0,-1 1 0 0 0,1-1 0 0 0,0 0 0 0 0,-1 1 0 0 0,1-1 0 0 0,0 0 0 0 0,0 0 0 0 0,-1 1 0 0 0,1-1 0 0 0,0 0 0 0 0,0 0 0 0 0,0 0 0 0 0,0 1 0 0 0,0-1 0 0 0,0 0 0 0 0,0 0 0 0 0,0 0-1 0 0,0 1 1 0 0,0-1 0 0 0,1 0 0 0 0,-1 0 0 0 0,0 0 0 0 0,0 1 0 0 0,1-1 0 0 0,-1 0 0 0 0,0 1 0 0 0,1-1 0 0 0,-1 0 0 0 0,1 1 0 0 0,-1-1 0 0 0,1 0 0 0 0,-1 1 0 0 0,1-1 0 0 0,0 1 0 0 0,-1-1 0 0 0,1 1 0 0 0,0-1 0 0 0,-1 1 0 0 0,1 0 0 0 0,0-1 0 0 0,0 1 0 0 0,-1 0 0 0 0,1-1 0 0 0,0 1 0 0 0,0 0 225 0 0,4-4-3278 0 0,0 0-8391 0 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9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51 717 11883 0 0,'0'0'2103'0'0,"0"0"-1270"0"0,0 0-325 0 0,0 0 232 0 0,0 0 229 0 0,0 0 90 0 0,0 0-70 0 0,0 0-155 0 0,0 0-112 0 0,0 0-100 0 0,0 0-46 0 0,0 0-16 0 0,0 0-65 0 0,5 20-50 0 0,15 62-30 0 0,-25-32 361 0 0,0-41-565 0 0,-60 119 877 0 0,65-125-1098 0 0,18-27-7539 0 0,-14 18 2758 0 0,1-1-6751 0 0</inkml:trace>
  <inkml:trace contextRef="#ctx0" brushRef="#br0" timeOffset="309.064">95 255 16860 0 0,'0'0'2032'0'0,"0"0"-1376"0"0,0 0-224 0 0,0 0 56 0 0,0 0 88 0 0,0 0-39 0 0,0 0-177 0 0,0 0-240 0 0,0 0-184 0 0,0 0-32 0 0,0 0-40 0 0,0 0-48 0 0,0 0-72 0 0,0 0-145 0 0,-17 42-175 0 0,22-30-320 0 0,-3-4-1416 0 0,4-8-7931 0 0</inkml:trace>
  <inkml:trace contextRef="#ctx0" brushRef="#br0" timeOffset="816.766">205 941 7362 0 0,'0'0'1723'0'0,"0"0"-235"0"0,0 0 144 0 0,0 0 206 0 0,0 0-51 0 0,0 0-335 0 0,0 0-442 0 0,0 0-334 0 0,0 0-176 0 0,0 0-68 0 0,0 0-46 0 0,0 0-32 0 0,0 0 4 0 0,8-11-23 0 0,59-79 921 0 0,71-171 16 0 0,-123 215-1233 0 0,-14 45-41 0 0,-1 1-12 0 0,0 0-17 0 0,0 0-40 0 0,-9 20-235 0 0,2 0 308 0 0,2 0-1 0 0,0 0 1 0 0,0 0 0 0 0,2 1 0 0 0,1-1 0 0 0,0 1 0 0 0,2 0 0 0 0,0-1-1 0 0,2 1 1 0 0,0 2-2 0 0,-2-20 31 0 0,0 1-1 0 0,1 0 0 0 0,-1-1 0 0 0,1 1 0 0 0,0-1 1 0 0,0 0-1 0 0,0 1 0 0 0,0-1 0 0 0,0 0 1 0 0,1 1-1 0 0,0-1 0 0 0,-1 0 0 0 0,1 0 0 0 0,1 0 1 0 0,-1 0-1 0 0,0-1 0 0 0,0 1 0 0 0,1-1 1 0 0,0 1-1 0 0,-1-1 0 0 0,1 0 0 0 0,0 0 0 0 0,0 0 1 0 0,0 0-1 0 0,1-1 0 0 0,-1 1 0 0 0,0-1 1 0 0,0 0-1 0 0,1 0 0 0 0,-1 0 0 0 0,1 0 0 0 0,-1-1 1 0 0,1 1-1 0 0,-1-1 0 0 0,1 0 0 0 0,0 0 0 0 0,-1 0 1 0 0,1 0-1 0 0,-1-1 0 0 0,1 0 0 0 0,-1 1 1 0 0,1-1-1 0 0,-1 0 0 0 0,0-1 0 0 0,0 1 0 0 0,1-1 1 0 0,-1 1-1 0 0,0-1 0 0 0,0 0 0 0 0,1-1-30 0 0,11-12 250 0 0,0 0 0 0 0,-2 0 0 0 0,0-2 0 0 0,0 1 0 0 0,-2-2 0 0 0,0 0 0 0 0,-1 0 0 0 0,0-1 0 0 0,-2 0 0 0 0,0 0 0 0 0,-1-3-250 0 0,29-48 243 0 0,-30 62-241 0 0,0-1 1 0 0,-1 0 0 0 0,0-1-1 0 0,-1 1 1 0 0,0-1-1 0 0,0 0 1 0 0,-1 0-1 0 0,0 0 1 0 0,-1 0 0 0 0,0-1-1 0 0,-1 1 1 0 0,0-1-3 0 0,-38 12-3606 0 0,22 11 157 0 0,6-3-3013 0 0,1 0-5697 0 0</inkml:trace>
  <inkml:trace contextRef="#ctx0" brushRef="#br0" timeOffset="1284.37">1043 536 12995 0 0,'0'0'1299'0'0,"0"0"-360"0"0,0 0-23 0 0,0 0 93 0 0,0 0 44 0 0,0 0-105 0 0,0 0-220 0 0,0 0-148 0 0,0 0-99 0 0,0 0-50 0 0,0 0-23 0 0,0 0-52 0 0,0 0-69 0 0,-16 16-47 0 0,-50 48-34 0 0,26-5 222 0 0,36-44-335 0 0,-1-2-36 0 0,1 1 0 0 0,0-1 0 0 0,1 1-1 0 0,1 0 1 0 0,0-1 0 0 0,1 1 0 0 0,0 0 0 0 0,1 0 0 0 0,0 0-1 0 0,2 0-56 0 0,-2-8 41 0 0,1 0-1 0 0,0 0 0 0 0,1 0 0 0 0,-1-1 1 0 0,1 1-1 0 0,0-1 0 0 0,1 1 1 0 0,-1-1-1 0 0,1 0 0 0 0,0 1 0 0 0,0-1 1 0 0,1-1-1 0 0,0 1 0 0 0,0-1 1 0 0,0 1-1 0 0,0-1 0 0 0,0 0 0 0 0,1 0 1 0 0,0-1-1 0 0,0 0 0 0 0,0 1 0 0 0,0-2 1 0 0,0 1-1 0 0,2 0-40 0 0,1 0 110 0 0,-1 0-1 0 0,1 0 1 0 0,0-1-1 0 0,-1 0 1 0 0,1-1-1 0 0,0 0 1 0 0,0 0 0 0 0,0 0-1 0 0,0-1 1 0 0,0 0-1 0 0,0-1 1 0 0,0 0 0 0 0,0 0-1 0 0,0-1 1 0 0,0 0-1 0 0,0 0 1 0 0,-1-1-1 0 0,6-2-109 0 0,2-3 163 0 0,0-1 0 0 0,-1 0 0 0 0,0-1-1 0 0,0-1 1 0 0,-1 0 0 0 0,-1-1-1 0 0,1 0 1 0 0,-2-1 0 0 0,0 0-1 0 0,-1-1 1 0 0,4-7-163 0 0,-6 7 44 0 0,-1 0 0 0 0,0-1 1 0 0,-1 0-1 0 0,-1 0 0 0 0,-1 0 0 0 0,0-1 0 0 0,-1 1 0 0 0,0-1 0 0 0,-1 0 0 0 0,-1 0 1 0 0,-1 0-1 0 0,-1-10-44 0 0,1 18-36 0 0,-1-1 1 0 0,1 1-1 0 0,-2-1 0 0 0,1 1 1 0 0,-2-1-1 0 0,1 1 1 0 0,-1 0-1 0 0,0 0 1 0 0,0 0-1 0 0,-1 1 0 0 0,0-1 1 0 0,-1 1-1 0 0,0 0 1 0 0,0 0-1 0 0,0 0 1 0 0,-1 1-1 0 0,0-1 0 0 0,0 1 1 0 0,0 1-1 0 0,-1-1 1 0 0,0 1-1 0 0,0 1 1 0 0,0-1-1 0 0,-2 1 36 0 0,2 1-177 0 0,0 0 0 0 0,0 1 0 0 0,-1 0 0 0 0,1 1 0 0 0,0-1 0 0 0,-1 1 0 0 0,1 1 0 0 0,-1 0-1 0 0,1 0 1 0 0,-1 0 0 0 0,1 1 0 0 0,-1 0 0 0 0,-1 1 177 0 0,-57 17-7976 0 0,47-14-3883 0 0</inkml:trace>
  <inkml:trace contextRef="#ctx0" brushRef="#br0" timeOffset="1675.117">823 733 13483 0 0,'0'0'1887'0'0,"0"0"-655"0"0,0 0-202 0 0,0 0-29 0 0,0 0-27 0 0,0 0-79 0 0,0 0-119 0 0,0 0-89 0 0,0 0-58 0 0,0 0-66 0 0,0 0-94 0 0,0 0-103 0 0,0 0-81 0 0,19-4-47 0 0,120-27 391 0 0,-35 12-254 0 0,-56 60-130 0 0,-39-35-170 0 0,0 0 0 0 0,0-1 0 0 0,1 0 0 0 0,-1-1 0 0 0,1 0 0 0 0,0 0 0 0 0,0-1 0 0 0,1-1 1 0 0,-1 0-1 0 0,0 0 0 0 0,1-1 0 0 0,0 0 0 0 0,-1 0 0 0 0,1-2 0 0 0,-1 1 0 0 0,2-2-75 0 0,-8 2-155 0 0,8-1-1093 0 0,0-1-4889 0 0,-7 2-5774 0 0</inkml:trace>
  <inkml:trace contextRef="#ctx0" brushRef="#br0" timeOffset="2524.527">1540 763 5289 0 0,'0'0'2033'0'0,"0"0"-128"0"0,0 0-52 0 0,0 0-137 0 0,0 0-185 0 0,0 0-220 0 0,0 0-243 0 0,0 0-166 0 0,0 0-131 0 0,0 0-133 0 0,0 0-88 0 0,0 0-105 0 0,0 0-62 0 0,21 4 1960 0 0,210-38 1891 0 0,-214 33-4175 0 0,1-1 503 0 0,-28 1-2739 0 0,7 3 839 0 0,-2 0-3992 0 0,2-2-5136 0 0</inkml:trace>
  <inkml:trace contextRef="#ctx0" brushRef="#br0" timeOffset="3013.269">1650 490 10218 0 0,'0'0'1954'0'0,"0"0"-332"0"0,0 0-137 0 0,0 0 29 0 0,0 0-27 0 0,0 0-156 0 0,0 0-238 0 0,0 0-247 0 0,0 0-183 0 0,0 0-104 0 0,0 0-67 0 0,0 0-75 0 0,0 24 1293 0 0,-3 406 1288 0 0,1-416-3421 0 0,0 9 839 0 0,3-21-3750 0 0,3-6-3343 0 0,0 0-4981 0 0</inkml:trace>
  <inkml:trace contextRef="#ctx0" brushRef="#br0" timeOffset="4085.738">1850 644 2865 0 0,'0'0'1700'0'0,"0"0"-921"0"0,0 0-203 0 0,0 0 296 0 0,0 0 330 0 0,0 0 239 0 0,0 0-12 0 0,0 0-168 0 0,0 0-143 0 0,0 0-125 0 0,0 0-59 0 0,0 0-45 0 0,0 0-8 0 0,16 3-5 0 0,50 7-24 0 0,-62-9-722 0 0,-1-1 0 0 0,1 1 0 0 0,-1-1 0 0 0,1 0 1 0 0,0 0-1 0 0,-1 0 0 0 0,1-1 0 0 0,-1 1 0 0 0,1-1 0 0 0,-1 0 0 0 0,1 0 0 0 0,-1 0 1 0 0,1 0-1 0 0,-1-1 0 0 0,0 1 0 0 0,0-1 0 0 0,0 0 0 0 0,0 0 0 0 0,0 0 0 0 0,0 0 0 0 0,2-3-130 0 0,9-5 353 0 0,2-2-50 0 0,0 0 0 0 0,0-1 0 0 0,-1-1 1 0 0,0 0-1 0 0,-1-1 0 0 0,-1-1 0 0 0,-1 0 0 0 0,4-7-302 0 0,-6 4 737 0 0,-9 19-584 0 0,-1 0-36 0 0,0 0-55 0 0,0 9-99 0 0,0 937 636 0 0,2-934-593 0 0,-1 0-1 0 0,-1 0 1 0 0,0 0 0 0 0,-1 0-1 0 0,0 0 1 0 0,-1 0-1 0 0,0 0 1 0 0,0-1-1 0 0,-2 1 1 0 0,1-1 0 0 0,-2 1-1 0 0,1-1 1 0 0,-1 0-1 0 0,-1-1 1 0 0,0 1-1 0 0,-1-1 1 0 0,0 0 0 0 0,0-1-1 0 0,-1 1 1 0 0,0-2-1 0 0,-1 1 1 0 0,0-1 0 0 0,0 0-1 0 0,-1-1 1 0 0,0 0-1 0 0,0-1 1 0 0,0 0-1 0 0,-1 0 1 0 0,0-1 0 0 0,0-1-7 0 0,-83-2 21 0 0,91-2-25 0 0,0-1-1 0 0,0 1 1 0 0,0-1 0 0 0,0 0 0 0 0,0 0-1 0 0,0 0 1 0 0,0-1 0 0 0,1 1 0 0 0,-1-1-1 0 0,0 1 1 0 0,1-1 0 0 0,-1 0 0 0 0,1 0 0 0 0,0 0-1 0 0,0 0 1 0 0,-1 0 0 0 0,2-1 0 0 0,-1 1-1 0 0,0-1 1 0 0,0 1 0 0 0,1-1 0 0 0,-1 0 0 0 0,1 0-1 0 0,0 1 1 0 0,0-1 0 0 0,0 0 0 0 0,0 0-1 0 0,1 0 1 0 0,-1-3 4 0 0,0-2-10 0 0,2 0-1 0 0,-1 0 0 0 0,1 0 1 0 0,0 0-1 0 0,1 0 0 0 0,0 0 1 0 0,0 1-1 0 0,1-1 0 0 0,-1 0 1 0 0,2 1-1 0 0,-1 0 0 0 0,1 0 1 0 0,0 0-1 0 0,1 0 0 0 0,0 0 1 0 0,0 1-1 0 0,0 0 0 0 0,1 0 1 0 0,0 0 9 0 0,31-37-2 0 0,3 2 0 0 0,1 2-1 0 0,2 1 1 0 0,5 0 3 0 0,-3 7-505 0 0,44-39 523 0 0,-57 12-9452 0 0,-30 50-1868 0 0</inkml:trace>
  <inkml:trace contextRef="#ctx0" brushRef="#br0" timeOffset="4684.183">1896 386 2240 0 0,'0'0'2457'0'0,"0"0"-1090"0"0,0 0-247 0 0,0 0 160 0 0,0 0 194 0 0,0 0 38 0 0,0 0-155 0 0,0 0-228 0 0,0 0-262 0 0,0 0-159 0 0,0 0-69 0 0,0 0 5 0 0,0-7 27 0 0,0 5-642 0 0,19-48 2644 0 0,36 3 360 0 0,65-74-1514 0 0,-73 70-586 0 0,-25 55-838 0 0,12 75 504 0 0,11 92 107 0 0,-28-147-1367 0 0,3-20-7306 0 0,-17-4-3648 0 0</inkml:trace>
  <inkml:trace contextRef="#ctx0" brushRef="#br0" timeOffset="5178.673">2667 455 5105 0 0,'0'0'1679'0'0,"0"0"63"0"0,0 0 169 0 0,0 0 97 0 0,0 0-86 0 0,0 0-267 0 0,0 0-269 0 0,0 0-217 0 0,0 0-167 0 0,0 0-149 0 0,0 0-122 0 0,0 0-111 0 0,0 0-117 0 0,-10-7-91 0 0,-33-24-61 0 0,17 31 157 0 0,21 4-396 0 0,-4 0 16 0 0,0 0 1 0 0,1 1-1 0 0,-1 1 1 0 0,1-1-1 0 0,0 1 1 0 0,0 1-1 0 0,1-1 0 0 0,0 1 1 0 0,0 1-1 0 0,1-1 1 0 0,0 1-1 0 0,0 0 0 0 0,1 1 1 0 0,-1 1-129 0 0,0 6 67 0 0,0 0-1 0 0,1 0 1 0 0,1 1 0 0 0,0 0 0 0 0,2 0 0 0 0,0 0 0 0 0,0 0-1 0 0,2 0 1 0 0,0 7-67 0 0,0-5 18 0 0,10 89 79 0 0,-9-104-118 0 0,0-1-1 0 0,0 0 1 0 0,0 0-1 0 0,1 0 0 0 0,-1 0 1 0 0,1 0-1 0 0,0-1 0 0 0,0 1 1 0 0,0 0-1 0 0,0-1 1 0 0,0 1-1 0 0,1-1 0 0 0,-1 0 1 0 0,1 0-1 0 0,0 0 1 0 0,-1 0-1 0 0,1 0 0 0 0,0-1 1 0 0,0 1-1 0 0,0-1 0 0 0,0 0 1 0 0,0 1-1 0 0,0-1 1 0 0,1-1-1 0 0,-1 1 0 0 0,0 0 1 0 0,0-1-1 0 0,1 0 0 0 0,-1 0 1 0 0,3 0 21 0 0,101-15-5507 0 0,-91 8 360 0 0,-2 2-6029 0 0</inkml:trace>
  <inkml:trace contextRef="#ctx0" brushRef="#br0" timeOffset="5471.195">2944 521 9786 0 0,'0'0'1558'0'0,"0"0"-106"0"0,0 0-16 0 0,0 0 11 0 0,0 0-89 0 0,0 0-239 0 0,0 0-238 0 0,0 0-188 0 0,0 0-160 0 0,0 0-118 0 0,0 0-59 0 0,0 0-57 0 0,0 0-41 0 0,-28 32-6 0 0,-87 100-40 0 0,87-80-33 0 0,27-45-129 0 0,1 0 0 0 0,0 0 1 0 0,1 0-1 0 0,0 0 0 0 0,0 0 0 0 0,0-1 0 0 0,1 1 1 0 0,0 0-1 0 0,0-1 0 0 0,1 1 0 0 0,-1-1 0 0 0,1 0 1 0 0,1 0-1 0 0,-1 0 0 0 0,1 0 0 0 0,0 0 0 0 0,1-1 1 0 0,-1 0-1 0 0,1 0 0 0 0,0 0 0 0 0,0 0 0 0 0,3 0-50 0 0,1 0 116 0 0,0 0-1 0 0,0-1 0 0 0,0-1 0 0 0,1 1 1 0 0,0-2-1 0 0,-1 1 0 0 0,1-1 0 0 0,0-1 1 0 0,0 0-1 0 0,0 0 0 0 0,0-1 0 0 0,0 0 1 0 0,1-1-1 0 0,-1 0 0 0 0,0 0 0 0 0,-1-1 1 0 0,1-1-1 0 0,0 0 0 0 0,-1 0 0 0 0,1-1 1 0 0,-1 0-1 0 0,0 0 0 0 0,0-1 0 0 0,0 0 0 0 0,-1-1 1 0 0,0 0-1 0 0,0 0 0 0 0,-1-1 0 0 0,1 0 1 0 0,-1 0-1 0 0,-1-1 0 0 0,1 0 0 0 0,-2 0 1 0 0,1 0-1 0 0,-1-1 0 0 0,1-1-115 0 0,-1-1 31 0 0,0-1 1 0 0,-1 1-1 0 0,0-1 0 0 0,-1 0 0 0 0,0 0 0 0 0,-1 0 1 0 0,0 0-1 0 0,-1 0 0 0 0,-1-1 0 0 0,0-10-31 0 0,-1 18-51 0 0,0-1 0 0 0,0 1 0 0 0,-1-1 0 0 0,0 1 0 0 0,0 0 0 0 0,0-1-1 0 0,-1 1 1 0 0,1 0 0 0 0,-1 0 0 0 0,-1 1 0 0 0,1-1 0 0 0,-1 1 0 0 0,1-1 0 0 0,-1 1-1 0 0,0 0 1 0 0,-1 1 0 0 0,1-1 0 0 0,-1 1 0 0 0,0-1 0 0 0,1 2 0 0 0,-1-1 0 0 0,-1 0-1 0 0,1 1 1 0 0,0 0 0 0 0,-1 0 0 0 0,1 1 0 0 0,-1-1 0 0 0,1 1 0 0 0,-1 0 0 0 0,1 1 0 0 0,-1-1-1 0 0,0 1 1 0 0,-1 0 51 0 0,-60 6-2762 0 0,26 11-5682 0 0,26-9-3333 0 0</inkml:trace>
  <inkml:trace contextRef="#ctx0" brushRef="#br0" timeOffset="5958.204">3528 505 1152 0 0,'0'0'2430'0'0,"0"0"-704"0"0,0 0 174 0 0,0 0 377 0 0,0 0 106 0 0,0 0-213 0 0,0 0-435 0 0,0 0-474 0 0,0 0-299 0 0,0 0-133 0 0,0 0-104 0 0,0 0-99 0 0,0 0-118 0 0,1-5-135 0 0,0 4-369 0 0,-2 1 10 0 0,1 1 0 0 0,-1-1 0 0 0,1 1 1 0 0,-1-1-1 0 0,0 1 0 0 0,1-1 0 0 0,-1 0 0 0 0,1 1 0 0 0,-1-1 0 0 0,0 1 0 0 0,1-1 0 0 0,-1 0 0 0 0,0 0 0 0 0,1 0 0 0 0,-1 1 0 0 0,0-1 1 0 0,0 0-1 0 0,1 0 0 0 0,-1 0 0 0 0,0 0 0 0 0,0 0 0 0 0,1 0 0 0 0,-1 0 0 0 0,0 0 0 0 0,1 0 0 0 0,-1-1 0 0 0,0 1 0 0 0,0 0 0 0 0,1 0 0 0 0,-1-1 1 0 0,0 1-1 0 0,1 0 0 0 0,-1-1 0 0 0,0 1 0 0 0,1-1 0 0 0,-1 1 0 0 0,1-1 0 0 0,-1 1 0 0 0,1-1 0 0 0,-1 1 0 0 0,1-1 0 0 0,-1 1 0 0 0,1-1 1 0 0,0 0-1 0 0,-1 1 0 0 0,1-1 0 0 0,0 0 0 0 0,-1 1 0 0 0,1-1 0 0 0,0 0 0 0 0,0 1 0 0 0,0-1 0 0 0,0 0 0 0 0,-1 0 0 0 0,1 1 0 0 0,0-1 1 0 0,0 0-1 0 0,0 1 0 0 0,1-1 0 0 0,-1 0 0 0 0,0 0 0 0 0,0 1 0 0 0,0-1 0 0 0,0 0-14 0 0,-6 3 97 0 0,-1-1 0 0 0,1 1 0 0 0,-1 1-1 0 0,1-1 1 0 0,0 1 0 0 0,0 0 0 0 0,0 1 0 0 0,0-1 0 0 0,0 1-1 0 0,1 0 1 0 0,-1 1 0 0 0,1-1 0 0 0,-1 2-97 0 0,4-4 6 0 0,1 0 1 0 0,-1-1-1 0 0,0 1 1 0 0,1 0-1 0 0,-1 0 1 0 0,1 0-1 0 0,-1 0 0 0 0,1 0 1 0 0,0 1-1 0 0,0-1 1 0 0,0 0-1 0 0,0 0 0 0 0,0 1 1 0 0,1-1-1 0 0,-1 1 1 0 0,1-1-1 0 0,-1 0 1 0 0,1 1-1 0 0,0-1 0 0 0,0 1 1 0 0,0-1-1 0 0,0 1 1 0 0,0-1-1 0 0,1 1 1 0 0,-1-1-1 0 0,1 1 0 0 0,0-1 1 0 0,0 0-1 0 0,-1 1 1 0 0,1-1-1 0 0,1 0 1 0 0,-1 0-1 0 0,1 2-6 0 0,81 68 481 0 0,-75-67-395 0 0,-1 1-1 0 0,1 0 1 0 0,-1 0-1 0 0,0 1 1 0 0,-1 0-1 0 0,0 0 1 0 0,0 0-1 0 0,0 1 1 0 0,-1 0-1 0 0,0 0 1 0 0,0 0-1 0 0,-1 1 1 0 0,0-1-1 0 0,-1 1 1 0 0,0 0-1 0 0,0 0 1 0 0,-1 1-1 0 0,0-1 1 0 0,0 0-1 0 0,-1 2-85 0 0,-1-7 66 0 0,0 1-1 0 0,0 0 0 0 0,-1 0 1 0 0,0-1-1 0 0,0 1 1 0 0,0-1-1 0 0,0 1 1 0 0,0 0-1 0 0,-1-1 1 0 0,0 0-1 0 0,0 0 1 0 0,0 1-1 0 0,-1-1 0 0 0,1 0 1 0 0,-1-1-1 0 0,0 1 1 0 0,0 0-1 0 0,0-1 1 0 0,-1 0-1 0 0,1 0 1 0 0,-1 0-1 0 0,0 0 0 0 0,0 0 1 0 0,0-1-1 0 0,0 1 1 0 0,-4 0-66 0 0,-138 28-110 0 0,70-35-2463 0 0,66-8-938 0 0,9 5-3577 0 0,1-1-4531 0 0</inkml:trace>
  <inkml:trace contextRef="#ctx0" brushRef="#br0" timeOffset="6386.184">3846 482 9914 0 0,'0'0'1854'0'0,"0"0"-162"0"0,0 0-19 0 0,0 0-89 0 0,0 0-233 0 0,0 0-348 0 0,0 0-304 0 0,0 0-163 0 0,0 0-39 0 0,0 0-13 0 0,0 0-29 0 0,0 0-50 0 0,0 0-81 0 0,-23 30-45 0 0,-72 92-40 0 0,62-52 55 0 0,32-57-233 0 0,-1-5-1 0 0,1-1 0 0 0,-1 1 0 0 0,1-1 0 0 0,0 1 0 0 0,1 0 0 0 0,0 0 0 0 0,0-1 0 0 0,1 1 0 0 0,0 0 0 0 0,0-1 0 0 0,0 1 0 0 0,1-1 0 0 0,1 1 0 0 0,-1-1 0 0 0,1 0 0 0 0,0 0 0 0 0,1 0 0 0 0,-1 0 0 0 0,2-1 0 0 0,-1 1 0 0 0,1-1 0 0 0,-1 0 0 0 0,2 0 0 0 0,-1-1 0 0 0,1 0 0 0 0,-1 0 0 0 0,2 0 0 0 0,-1 0 0 0 0,0-1 0 0 0,1 0 0 0 0,0-1 0 0 0,0 1 0 0 0,0-1 0 0 0,0 0 0 0 0,0-1 0 0 0,1 0 0 0 0,-1 0 0 0 0,1-1 0 0 0,2 1-60 0 0,-8-2 19 0 0,6 0 118 0 0,1 1 0 0 0,-1-1 0 0 0,1-1 0 0 0,0 1 0 0 0,-1-2 0 0 0,1 1 0 0 0,-1-1 0 0 0,0 0 0 0 0,1-1 0 0 0,-1 0 0 0 0,0 0 0 0 0,0-1 0 0 0,-1 0 0 0 0,1 0-137 0 0,6-9 73 0 0,-1 0 1 0 0,0 0 0 0 0,-1-2-1 0 0,0 1 1 0 0,-2-1 0 0 0,1-1-1 0 0,-2 0 1 0 0,0-1 0 0 0,-1 0-1 0 0,-1 0 1 0 0,0 0 0 0 0,-1-1-1 0 0,-1 0 1 0 0,-1 0 0 0 0,-1-1-1 0 0,0 1 1 0 0,-1-1 0 0 0,-1 0-1 0 0,-1 1 1 0 0,-1-1 0 0 0,-1-5-74 0 0,2 19-47 0 0,-1-1 1 0 0,0 1 0 0 0,-1 0 0 0 0,1 0 0 0 0,-1 0 0 0 0,0 0 0 0 0,0 0 0 0 0,0 0 0 0 0,-1 1 0 0 0,0-1-1 0 0,0 1 1 0 0,0 0 0 0 0,0-1 0 0 0,-1 1 0 0 0,0 1 0 0 0,1-1 0 0 0,-2 1 0 0 0,1-1 0 0 0,0 1 0 0 0,0 0-1 0 0,-1 1 1 0 0,0-1 0 0 0,1 1 0 0 0,-1 0 0 0 0,0 0 0 0 0,0 0 0 0 0,-1 1 0 0 0,1-1 0 0 0,0 1 0 0 0,0 1-1 0 0,0-1 1 0 0,-1 1 0 0 0,1 0 0 0 0,0 0 0 0 0,-1 0 0 0 0,1 1 0 0 0,-1 0 46 0 0,-113 26-2912 0 0,71-7-1711 0 0,34-13 2192 0 0,-9 4-9216 0 0</inkml:trace>
  <inkml:trace contextRef="#ctx0" brushRef="#br0" timeOffset="6752.876">3624 729 11034 0 0,'0'0'2542'0'0,"0"0"-635"0"0,0 0-378 0 0,0 0-261 0 0,0 0-275 0 0,0 0-179 0 0,0 0-125 0 0,0 0-64 0 0,0 0-3 0 0,0 0-24 0 0,0 0-49 0 0,0 0-66 0 0,0 0-86 0 0,27-21-62 0 0,85-66-29 0 0,-38 48 284 0 0,-54 35-374 0 0,51-6 587 0 0,-42 74-571 0 0,-26-58-211 0 0,0-1 0 0 0,0 0-1 0 0,1-1 1 0 0,-1 1 0 0 0,1-1-1 0 0,0 1 1 0 0,0-1-1 0 0,0-1 1 0 0,1 1 0 0 0,0 0-1 0 0,-1-1 1 0 0,1 0 0 0 0,0 0-1 0 0,1 0 1 0 0,-1-1 0 0 0,0 0-1 0 0,1 0 1 0 0,-1 0 0 0 0,1-1-1 0 0,0 0 1 0 0,-1 0 0 0 0,1 0-1 0 0,0 0 1 0 0,0-1-1 0 0,0 0-20 0 0,12 0 139 0 0,-12 1-102 0 0,-1-1-1 0 0,1 1 1 0 0,-1-1 0 0 0,1-1-1 0 0,-1 1 1 0 0,0-1 0 0 0,1 0 0 0 0,-1 0-1 0 0,0 0 1 0 0,1-1 0 0 0,-1 0-1 0 0,0 0 1 0 0,0 0 0 0 0,4-3-37 0 0,5-10-318 0 0,-17 11-9377 0 0,0 4-2488 0 0</inkml:trace>
  <inkml:trace contextRef="#ctx0" brushRef="#br0" timeOffset="7511.121">4031 55 9314 0 0,'0'0'2328'0'0,"0"0"-682"0"0,0 0-475 0 0,0 0-201 0 0,0 0-158 0 0,0 0-83 0 0,0 0-62 0 0,0 0-61 0 0,0 0 11 0 0,0 0 7 0 0,0 0-5 0 0,0 0-30 0 0,0 0-44 0 0,19-8-47 0 0,99-33 811 0 0,-48 36 435 0 0,-68 6-1711 0 0,0 1-1 0 0,1 0 1 0 0,-1 0-1 0 0,0 0 1 0 0,0 0-1 0 0,-1 1 1 0 0,1-1-1 0 0,0 1 1 0 0,-1-1-1 0 0,1 1 1 0 0,-1-1 0 0 0,0 1-1 0 0,0 0 1 0 0,0 0-1 0 0,0-1 1 0 0,0 1-1 0 0,-1 0 1 0 0,1 0-1 0 0,-1 0 1 0 0,0 3-33 0 0,3 5 104 0 0,9 47 87 0 0,-2 0 1 0 0,-3 1-1 0 0,-3 0 0 0 0,-2 3-191 0 0,4 39 75 0 0,-4 236 86 0 0,-36-43 107 0 0,24-195 186 0 0,-27-94 2104 0 0,31-5-2313 0 0,-166 19-654 0 0,165-19 110 0 0,-10-1-1109 0 0,10-4-5243 0 0,6 3-6065 0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4:24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35 3809 0 0,'0'0'1687'0'0,"0"0"-116"0"0,0 0-66 0 0,0 0 68 0 0,0 0-15 0 0,0 0-248 0 0,0 0-145 0 0,0 0-196 0 0,0 0-233 0 0,0 0-95 0 0,0 0-83 0 0,0 0-51 0 0,0 0 0 0 0,-6-3 14 0 0,-5-3-39 0 0,-1 1 0 0 0,0 1 0 0 0,0 0 0 0 0,-1 0 0 0 0,1 1 0 0 0,-1 1 0 0 0,1 0 0 0 0,-14 0-482 0 0,-40 2 1652 0 0,52 31-1386 0 0,-6 119 436 0 0,6 216 497 0 0,-9-54-423 0 0,6-107-365 0 0,3-133-177 0 0,1 14 175 0 0,9-56-246 0 0,4-30-162 0 0,0 0-25 0 0,0 0 27 0 0,0 0 17 0 0,0 0 1 0 0,0 0 10 0 0,0 0-15 0 0,0 0 4 0 0,0 0 0 0 0,0 0 10 0 0,0 0 5 0 0,0 0-20 0 0,0 0-22 0 0,0 0 7 0 0,0 0-4 0 0,0 0 25 0 0,0 0 2 0 0,0 0 10 0 0,77-15 454 0 0,79-4-364 0 0,-122 15-127 0 0,-33 4 9 0 0,-1 0 1 0 0,0 0-9 0 0,0 0 10 0 0,0 0 10 0 0,0 0 8 0 0,0 0-10 0 0,0 0 0 0 0,0 0-19 0 0,0 0 10 0 0,0 0-10 0 0,0 0-5 0 0,0 0-6 0 0,0 0-5 0 0,0 0-12 0 0,0 0 8 0 0,0 0-8 0 0,0 0 7 0 0,0 0-16 0 0,0 0-1 0 0,0 0-6 0 0,0 0-25 0 0,0 0 14 0 0,0 0-6 0 0,0 0 7 0 0,0 0 12 0 0,0 0 7 0 0,0 0-13 0 0,0 0-1 0 0,0 0 3 0 0,0 0-24 0 0,0-14-3794 0 0,0 8-5474 0 0,0 3-2428 0 0</inkml:trace>
  <inkml:trace contextRef="#ctx0" brushRef="#br0" timeOffset="2167.824">457 636 0 0 0,'0'0'633'0'0,"0"0"616"0"0,0 0 178 0 0,0 0 89 0 0,0 0 51 0 0,0 0-11 0 0,0 0-74 0 0,0 0-108 0 0,0 0-94 0 0,0 0-84 0 0,0 0-68 0 0,9 0 694 0 0,-8 0 3063 0 0,-147-1-1851 0 0,129 3-2665 0 0,26-3-152 0 0,182-7-83 0 0,-289 8 1093 0 0,89-6-2367 0 0,14-2-6169 0 0,-4 7 4365 0 0,1-3-8582 0 0</inkml:trace>
  <inkml:trace contextRef="#ctx0" brushRef="#br0" timeOffset="3036.667">829 551 2056 0 0,'0'0'1187'0'0,"0"0"-40"0"0,0 0 71 0 0,0 0 141 0 0,0 0 30 0 0,0 0-108 0 0,0 0-161 0 0,0 0-126 0 0,0 0-80 0 0,0 0-48 0 0,0 0-14 0 0,0 0-20 0 0,0 0-21 0 0,3 0-21 0 0,15 4 1786 0 0,-18-4-2061 0 0,0 31 3474 0 0,-54 135-2378 0 0,16 15-1175 0 0,51-143-309 0 0,28-12 153 0 0,84-21 492 0 0,-111-39-4561 0 0,2 20-102 0 0,0 1-5433 0 0,-12 8-794 0 0</inkml:trace>
  <inkml:trace contextRef="#ctx0" brushRef="#br0" timeOffset="3600.593">604 281 6785 0 0,'0'0'1203'0'0,"0"0"-413"0"0,0 0-85 0 0,0 0 249 0 0,0 0 302 0 0,0 0 100 0 0,0 0-153 0 0,0 0-224 0 0,0 0-184 0 0,0 0-39 0 0,0 0 12 0 0,0 0 9 0 0,0 0-32 0 0,6-3-59 0 0,66-51 2101 0 0,0-20-1282 0 0,4 2-923 0 0,-48 107-221 0 0,20 69 692 0 0,-31-55-669 0 0,7-16-1505 0 0,-1-20-6771 0 0,-15-13-3652 0 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18.65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204 667 0 0 0,'0'0'160'0'0,"0"0"542"0"0,0 0 435 0 0,0 0 398 0 0,0 0 293 0 0,0 0 81 0 0,0 0-47 0 0,0 0-90 0 0,0 0-140 0 0,0 0-163 0 0,0 0-218 0 0,0 0-238 0 0,1-12-195 0 0,-1-36-193 0 0,0 48-611 0 0,0-1 1 0 0,0 1-1 0 0,-1-1 0 0 0,1 1 0 0 0,-1 0 0 0 0,1-1 1 0 0,0 1-1 0 0,-1 0 0 0 0,1-1 0 0 0,-1 1 0 0 0,1 0 1 0 0,-1-1-1 0 0,1 1 0 0 0,-1 0 0 0 0,1 0 0 0 0,-1 0 1 0 0,1 0-1 0 0,-1-1 0 0 0,1 1 0 0 0,-1 0 0 0 0,1 0 1 0 0,-1 0-1 0 0,1 0 0 0 0,-1 0 0 0 0,1 0 0 0 0,-1 0 1 0 0,1 0-1 0 0,-1 1 0 0 0,1-1 0 0 0,-1 0 0 0 0,1 0 1 0 0,-1 0-1 0 0,1 0 0 0 0,-1 1 0 0 0,1-1 0 0 0,-1 0 1 0 0,1 1-1 0 0,-1-1 0 0 0,1 0 0 0 0,0 1 0 0 0,-1-1 1 0 0,1 0-1 0 0,-1 1 0 0 0,1-1 0 0 0,0 1 0 0 0,0-1 1 0 0,-1 0-1 0 0,1 1 0 0 0,0-1 0 0 0,0 1 0 0 0,-1-1 1 0 0,1 1-1 0 0,0-1 0 0 0,0 1 0 0 0,0-1 0 0 0,0 1-14 0 0,-2 1 56 0 0,-16 16 31 0 0,1 0 0 0 0,0 1 0 0 0,2 1 0 0 0,0 1 0 0 0,2 0-1 0 0,0 0 1 0 0,1 2 0 0 0,2-1 0 0 0,0 1 0 0 0,1 1 0 0 0,1 0 0 0 0,2 0 0 0 0,0 1 0 0 0,2-1 0 0 0,0 1-1 0 0,2 0 1 0 0,0 0 0 0 0,3 11-87 0 0,-1-31 24 0 0,1 0 1 0 0,-1 1-1 0 0,2-1 0 0 0,-1 0 0 0 0,0 0 0 0 0,1 0 0 0 0,0-1 0 0 0,0 1 1 0 0,1 0-1 0 0,-1-1 0 0 0,1 1 0 0 0,0-1 0 0 0,0 0 0 0 0,0 0 0 0 0,1 0 0 0 0,-1 0 1 0 0,1-1-1 0 0,0 1 0 0 0,0-1 0 0 0,0 0 0 0 0,1 0 0 0 0,-1-1 0 0 0,1 1 1 0 0,-1-1-1 0 0,1 0 0 0 0,0 0 0 0 0,0-1 0 0 0,0 1 0 0 0,0-1 0 0 0,0 0 0 0 0,2 0-24 0 0,1-1 119 0 0,0 0-1 0 0,0-1 0 0 0,1 1 0 0 0,-1-2 0 0 0,0 1 1 0 0,0-1-1 0 0,0 0 0 0 0,-1-1 0 0 0,1 0 0 0 0,0 0 0 0 0,-1-1 1 0 0,0 0-1 0 0,5-3-118 0 0,21-20 242 0 0,-2-1-1 0 0,-1-1 1 0 0,-1-2 0 0 0,-1-1 0 0 0,-2-1 0 0 0,-1-1-1 0 0,-2-2 1 0 0,-2 0 0 0 0,-1-1 0 0 0,5-17-242 0 0,-1 7 11 0 0,-3-2 1 0 0,-2 0-1 0 0,-2-2 1 0 0,-3 0-1 0 0,-2 0 0 0 0,-1-1 1 0 0,-4-1-1 0 0,-1 1 1 0 0,-3-1-1 0 0,-2-27-11 0 0,0 73-12 0 0,-1 1 0 0 0,1-1 0 0 0,-1 1 0 0 0,-1-1 0 0 0,1 1 0 0 0,-1-1-1 0 0,0 1 1 0 0,0-1 0 0 0,-1 1 0 0 0,0 0 0 0 0,0-1 0 0 0,0 1 0 0 0,-1 0-1 0 0,0 1 1 0 0,0-1 0 0 0,0 0 0 0 0,-1 1 0 0 0,0 0 0 0 0,0 0 0 0 0,0 0-1 0 0,-1 0 1 0 0,0 1 0 0 0,0-1 0 0 0,0 1 0 0 0,0 1 0 0 0,-1-1 0 0 0,1 1 0 0 0,-1 0-1 0 0,0 0 1 0 0,-6-2 12 0 0,3 7-16 0 0,0 0-1 0 0,-1 0 0 0 0,1 1 1 0 0,0 1-1 0 0,0 0 0 0 0,1 0 1 0 0,-1 0-1 0 0,1 1 0 0 0,0 1 1 0 0,0-1-1 0 0,1 1 1 0 0,-1 0-1 0 0,1 1 0 0 0,1 0 1 0 0,-1 0-1 0 0,1 0 0 0 0,1 1 1 0 0,-1 0-1 0 0,1 0 0 0 0,0 1 1 0 0,1-1-1 0 0,0 1 0 0 0,1 0 1 0 0,-1 0-1 0 0,0 8 17 0 0,-8 12 21 0 0,2 1 0 0 0,1 1 0 0 0,1 0 0 0 0,2 0 1 0 0,1 1-1 0 0,1-1 0 0 0,2 1 0 0 0,1 0 0 0 0,2 0 0 0 0,2 10-21 0 0,2-15 56 0 0,2 0 0 0 0,0 0 0 0 0,2-1 0 0 0,1-1 1 0 0,1 1-1 0 0,1-2 0 0 0,1 0 0 0 0,1 0 0 0 0,1-1 0 0 0,1-1 0 0 0,4 3-56 0 0,-14-16-35 0 0,-1-1 0 0 0,2 1 0 0 0,-1-1-1 0 0,1 0 1 0 0,0-1 0 0 0,1 1-1 0 0,0-1 1 0 0,0-1 0 0 0,0 0 0 0 0,1 0-1 0 0,0 0 1 0 0,0-1 0 0 0,1-1-1 0 0,-1 1 1 0 0,1-2 0 0 0,0 1 0 0 0,0-1-1 0 0,0-1 1 0 0,0 0 0 0 0,1 0-1 0 0,-1-1 1 0 0,3 0 35 0 0,7-10-2455 0 0,-12 2-3168 0 0,-1 0-5883 0 0</inkml:trace>
  <inkml:trace contextRef="#ctx0" brushRef="#br0" timeOffset="300.383">929 624 11650 0 0,'0'0'2502'0'0,"0"0"-996"0"0,0 0-486 0 0,0 0-141 0 0,0 0-28 0 0,0 0-76 0 0,0 0-158 0 0,-18 34-166 0 0,-50 108-144 0 0,66-139-292 0 0,0 0 1 0 0,0 0-1 0 0,0 0 1 0 0,1 1-1 0 0,-1-1 1 0 0,1 0-1 0 0,0 1 1 0 0,0-1-1 0 0,0 1 1 0 0,0 0-1 0 0,0-1 1 0 0,1 1-1 0 0,0 0 1 0 0,0-1-1 0 0,0 1 1 0 0,0 0-1 0 0,0-1 1 0 0,1 1-1 0 0,0 0 1 0 0,0-1-1 0 0,0 1-15 0 0,2 6 53 0 0,1 1 9 0 0,1-1 0 0 0,0 0-1 0 0,1 0 1 0 0,0-1-1 0 0,1 1 1 0 0,-1-1 0 0 0,2-1-1 0 0,-1 1 1 0 0,1-1-1 0 0,1-1 1 0 0,-1 1 0 0 0,1-1-1 0 0,0-1 1 0 0,1 0-1 0 0,0 0 1 0 0,0-1-1 0 0,0 0 1 0 0,1-1 0 0 0,-1 0-1 0 0,1 0 1 0 0,0-1-1 0 0,0-1 1 0 0,0 0 0 0 0,0 0-1 0 0,1-1 1 0 0,-1-1-1 0 0,0 0 1 0 0,1 0 0 0 0,-1-1-1 0 0,0 0 1 0 0,0-1-1 0 0,0-1 1 0 0,1 0-62 0 0,-2 0 71 0 0,0-1 0 0 0,0 0 0 0 0,0 0 0 0 0,-1-1-1 0 0,1-1 1 0 0,-1 1 0 0 0,0-2 0 0 0,-1 1 0 0 0,0-1 0 0 0,0 0 0 0 0,0-1 0 0 0,-1 0 0 0 0,0 0 0 0 0,0 0-1 0 0,-1-1 1 0 0,0 0 0 0 0,-1-1 0 0 0,0 1 0 0 0,0-1 0 0 0,-1 0 0 0 0,0 0 0 0 0,-1 0 0 0 0,0 0 0 0 0,1-11-71 0 0,-2 14-42 0 0,-1-2 0 0 0,0 1 0 0 0,0 0 0 0 0,-1 0 0 0 0,0 0 0 0 0,0 0 0 0 0,-1 0 0 0 0,0 0 0 0 0,0 0 0 0 0,-1 0 0 0 0,0 0 0 0 0,-1 0 1 0 0,1 1-1 0 0,-2-1 0 0 0,1 1 0 0 0,-1-1 0 0 0,0 1 0 0 0,0 1 0 0 0,-1-1 0 0 0,0 0 0 0 0,0 1 0 0 0,-1 0 0 0 0,1 0 0 0 0,-1 1 0 0 0,0 0 1 0 0,-1 0-1 0 0,0 0 0 0 0,1 1 0 0 0,-1 0 0 0 0,-1 0 0 0 0,1 0 0 0 0,-7-1 42 0 0,-96-15-2188 0 0,38 32-4917 0 0,53-5-3522 0 0</inkml:trace>
  <inkml:trace contextRef="#ctx0" brushRef="#br0" timeOffset="751.577">1429 871 5113 0 0,'0'0'3135'0'0,"0"0"-1613"0"0,0 0-672 0 0,0 0-14 0 0,0 0 229 0 0,0 0 109 0 0,0 0-16 0 0,0 0-70 0 0,0 0-48 0 0,0 0-41 0 0,0 0-39 0 0,39 8-20 0 0,120 21-60 0 0,-153-27-791 0 0,0-1 0 0 0,0 0 0 0 0,0 0 0 0 0,0 0-1 0 0,1-1 1 0 0,-1 0 0 0 0,0 0 0 0 0,0-1 0 0 0,0 0-1 0 0,1 0 1 0 0,-1 0 0 0 0,0-1 0 0 0,0 0-1 0 0,1 0-88 0 0,8-4 283 0 0,5-1 1 0 0,-1 0 0 0 0,0-2 0 0 0,0 0 0 0 0,-1-1-1 0 0,0-1 1 0 0,-1 0 0 0 0,0-2 0 0 0,15-13-284 0 0,-25 20 40 0 0,0-1 0 0 0,0 0 0 0 0,-1-1 0 0 0,0 1 0 0 0,0-1 0 0 0,-1 0 0 0 0,1 0 0 0 0,-2-1 0 0 0,1 0 0 0 0,-2 0-1 0 0,1 0 1 0 0,-1 0 0 0 0,0 0 0 0 0,-1-1 0 0 0,0 1 0 0 0,0-1 0 0 0,-1 1 0 0 0,-1-1 0 0 0,0 0 0 0 0,0 0-40 0 0,-2 4-12 0 0,-1 1-1 0 0,0-1 1 0 0,0 1-1 0 0,0 0 1 0 0,0 1 0 0 0,-1-1-1 0 0,0 0 1 0 0,0 1-1 0 0,0 0 1 0 0,-1 0-1 0 0,1 0 1 0 0,-1 1 0 0 0,0-1-1 0 0,0 1 1 0 0,0 0-1 0 0,0 1 1 0 0,-1-1 0 0 0,1 1-1 0 0,-1 0 1 0 0,0 0-1 0 0,1 1 1 0 0,-1 0-1 0 0,0 0 1 0 0,0 0 0 0 0,0 1-1 0 0,0-1 1 0 0,0 2-1 0 0,0-1 1 0 0,0 0-1 0 0,0 1 1 0 0,1 0 0 0 0,-3 1 12 0 0,-9 2-26 0 0,1 1-1 0 0,-1 0 1 0 0,1 1 0 0 0,0 1 0 0 0,0 1 0 0 0,1 0 0 0 0,0 1 0 0 0,1 0-1 0 0,0 1 1 0 0,0 1 0 0 0,1 0 0 0 0,0 1 0 0 0,1 1 0 0 0,1 0 0 0 0,-7 9 26 0 0,5-7-17 0 0,1 0 0 0 0,1 0 0 0 0,0 1 0 0 0,1 1 1 0 0,1 0-1 0 0,1 0 0 0 0,0 0 0 0 0,1 1 0 0 0,1 1 1 0 0,1-1-1 0 0,0 1 0 0 0,2 0 0 0 0,0 0 0 0 0,1 0 1 0 0,0 6 16 0 0,2-20-11 0 0,1 0 1 0 0,-1 0 0 0 0,1 0 0 0 0,0 0 0 0 0,0 0 0 0 0,0-1-1 0 0,0 1 1 0 0,1 0 0 0 0,0-1 0 0 0,0 1 0 0 0,0-1 0 0 0,1 0 0 0 0,-1 0-1 0 0,1 0 1 0 0,0 0 0 0 0,0 0 0 0 0,1 0 0 0 0,-1-1 0 0 0,1 1 0 0 0,0-1-1 0 0,-1 0 1 0 0,1 0 0 0 0,1-1 0 0 0,-1 1 0 0 0,0-1 0 0 0,1 0-1 0 0,-1 0 1 0 0,1 0 0 0 0,4 0 10 0 0,145 17-418 0 0,-123-22-11 0 0,1-2-1 0 0,-1-1 1 0 0,0-1-1 0 0,0-1 1 0 0,-1-2-1 0 0,-1-2 1 0 0,1 0-1 0 0,15-11 430 0 0,11-2-2756 0 0,-14 6-2742 0 0,-13 3-5422 0 0</inkml:trace>
  <inkml:trace contextRef="#ctx0" brushRef="#br0" timeOffset="1065.975">2639 520 13123 0 0,'0'0'1948'0'0,"0"0"-514"0"0,0 0-327 0 0,0 0-86 0 0,0 0-26 0 0,-36 22-55 0 0,-116 67-114 0 0,65-22 331 0 0,81-60-1051 0 0,0-3-68 0 0,0 1 0 0 0,1-1 0 0 0,0 1 0 0 0,0 1 0 0 0,0-1 0 0 0,1 0 0 0 0,0 1 0 0 0,0 0 0 0 0,0 0 0 0 0,1 0 0 0 0,0 1 0 0 0,0-1 0 0 0,1 1 0 0 0,-1 0 1 0 0,1 0-1 0 0,1-1 0 0 0,-1 1 0 0 0,1 0 0 0 0,0 5-38 0 0,5-8 4 0 0,0 1 0 0 0,0-1 0 0 0,0 0 0 0 0,0 0 0 0 0,1 0 0 0 0,0-1 0 0 0,0 0 0 0 0,0 0 0 0 0,0 0 0 0 0,0 0 0 0 0,0-1 0 0 0,1 0 0 0 0,-1 0 0 0 0,1 0 0 0 0,0-1 0 0 0,0 1 0 0 0,-1-2 0 0 0,1 1 0 0 0,5 0-4 0 0,-9-1 1 0 0,21 4 24 0 0,-2-1-17 0 0,1 1-1 0 0,-1 0 1 0 0,0 2-1 0 0,0 0 1 0 0,-1 2-1 0 0,0 0 1 0 0,0 1-1 0 0,13 9-7 0 0,-30-16 17 0 0,-1-1 1 0 0,0 1-1 0 0,1 0 0 0 0,-1 0 0 0 0,0 0 0 0 0,0 0 0 0 0,0 1 0 0 0,0-1 0 0 0,0 0 0 0 0,-1 1 1 0 0,1-1-1 0 0,-1 1 0 0 0,0 0 0 0 0,1 0 0 0 0,-1-1 0 0 0,0 1 0 0 0,-1 0 0 0 0,1 0 0 0 0,0 0 0 0 0,-1 0 1 0 0,0 0-1 0 0,0 0 0 0 0,0 0 0 0 0,0 0 0 0 0,0 0 0 0 0,0 0 0 0 0,-1 0 0 0 0,1 0 0 0 0,-1 0 1 0 0,0 0-1 0 0,0-1 0 0 0,0 1 0 0 0,0 0 0 0 0,-1 0 0 0 0,1-1 0 0 0,-1 1 0 0 0,0-1 0 0 0,1 1 0 0 0,-1-1 1 0 0,0 0-1 0 0,0 0 0 0 0,-1 0 0 0 0,1 0 0 0 0,0 0 0 0 0,-1 0 0 0 0,-2 1-17 0 0,-18 11 81 0 0,0-1 1 0 0,-1-1-1 0 0,-1-2 0 0 0,0 0 0 0 0,0-1 1 0 0,-1-1-1 0 0,0-2 0 0 0,0-1 0 0 0,-1-1 0 0 0,1-1 1 0 0,-16 0-82 0 0,-111 1-526 0 0,127-10-887 0 0,19 3-2282 0 0,4-3-4585 0 0,2 5-3029 0 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10.50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4 481 9170 0 0,'0'0'984'0'0,"0"0"-262"0"0,0 0-196 0 0,0 0 97 0 0,0 0 331 0 0,0 0 201 0 0,0 0 32 0 0,0 0-71 0 0,0 0-167 0 0,0 0-194 0 0,0 0-184 0 0,-4-11 1205 0 0,22 472 1132 0 0,-15-405-2825 0 0,3 0 0 0 0,2 0 0 0 0,3-1-1 0 0,2-1 1 0 0,17 46-83 0 0,6-34-16 0 0,-35-65 22 0 0,0 1 0 0 0,0-1 1 0 0,0 1-1 0 0,0-1 0 0 0,0 0 1 0 0,1 1-1 0 0,-1-1 0 0 0,0 0 1 0 0,1 0-1 0 0,-1 0 0 0 0,1 0 1 0 0,0 0-1 0 0,-1 0 0 0 0,1-1 1 0 0,0 1-1 0 0,-1 0 0 0 0,1-1 1 0 0,0 1-1 0 0,0-1 0 0 0,-1 0 1 0 0,1 0-1 0 0,0 0 0 0 0,0 0 1 0 0,0 0-1 0 0,-1 0 0 0 0,1 0 1 0 0,0 0-1 0 0,0-1 0 0 0,0 1 1 0 0,-1-1-1 0 0,1 1 0 0 0,0-1 1 0 0,-1 0-1 0 0,1 1 0 0 0,0-1 1 0 0,-1 0-1 0 0,1 0 0 0 0,0-1-6 0 0,13-12 64 0 0,-2 0-1 0 0,1-1 1 0 0,-2-1-1 0 0,0 0 0 0 0,-1 0 1 0 0,-1-1-1 0 0,0 0 1 0 0,-1-1-1 0 0,-1-1-63 0 0,4-3 24 0 0,21-42 19 0 0,-2-2 1 0 0,-3-1-1 0 0,10-40-43 0 0,-33 90 52 0 0,-5 27-89 0 0,-1 13-14 0 0,1-22 51 0 0,-2 21-2 0 0,0 0 1 0 0,1 0 0 0 0,2 0 0 0 0,0 0 0 0 0,1 0 0 0 0,1-1-1 0 0,1 1 1 0 0,1-1 0 0 0,1 1 0 0 0,1-2 0 0 0,1 1-1 0 0,1-1 1 0 0,0 0 0 0 0,2-1 0 0 0,0 0 0 0 0,1-1 0 0 0,5 5 1 0 0,-9-16 4 0 0,0 0 1 0 0,1-1 0 0 0,0 0-1 0 0,1 0 1 0 0,-1-1 0 0 0,1 0-1 0 0,0-1 1 0 0,0 0 0 0 0,0-1-1 0 0,1 0 1 0 0,-1 0 0 0 0,1-1-1 0 0,0-1 1 0 0,-1 1 0 0 0,1-2-1 0 0,0 0 1 0 0,0 0 0 0 0,5-1-5 0 0,-7-2 46 0 0,0 0 1 0 0,0-1-1 0 0,-1 0 0 0 0,1 0 1 0 0,-1-1-1 0 0,0 0 1 0 0,-1-1-1 0 0,1 1 1 0 0,-1-1-1 0 0,0-1 1 0 0,0 1-1 0 0,-1-1 1 0 0,0-1-1 0 0,0 1 0 0 0,-1-1 1 0 0,0 0-1 0 0,0 0 1 0 0,0-1-47 0 0,23-40 156 0 0,-3-2-1 0 0,-2 0 1 0 0,-1-1 0 0 0,-4-1-1 0 0,-1-1 1 0 0,-3-1 0 0 0,-2 0-1 0 0,1-31-155 0 0,4-121 98 0 0,-17 204-195 0 0,0 1 0 0 0,0-1 1 0 0,0 1-1 0 0,0-1 0 0 0,0 1 1 0 0,0-1-1 0 0,-1 1 0 0 0,1-1 1 0 0,-1 1-1 0 0,1-1 0 0 0,-1 1 1 0 0,0-1-1 0 0,0 1 0 0 0,0 0 0 0 0,-1 0 1 0 0,1-1-1 0 0,0 1 0 0 0,-1 0 1 0 0,1 0-1 0 0,-1 0 0 0 0,0 1 1 0 0,0-1-1 0 0,0 0 0 0 0,0 1 1 0 0,0-1-1 0 0,-1 0 97 0 0,-3 7-7886 0 0,1 2-3951 0 0</inkml:trace>
  <inkml:trace contextRef="#ctx0" brushRef="#br0" timeOffset="553.814">1374 157 14019 0 0,'0'0'680'0'0,"0"0"-305"0"0,0 0-112 0 0,0 0 141 0 0,0 0 222 0 0,0 0 143 0 0,0 0-33 0 0,0 0-80 0 0,0 0-103 0 0,0 0-54 0 0,0 0 12 0 0,0 0-30 0 0,0 0-7 0 0,3 24 1 0 0,17 118 427 0 0,12 39 1143 0 0,-17 85-866 0 0,-12 52-1179 0 0,-3-260 56 0 0,18 65 7 0 0,-17-122-59 0 0,0 0 1 0 0,0-1 0 0 0,0 1-1 0 0,0-1 1 0 0,1 1 0 0 0,-1-1-1 0 0,0 1 1 0 0,0-1 0 0 0,1 0-1 0 0,-1 0 1 0 0,0 0 0 0 0,0 1-1 0 0,1-1 1 0 0,-1 0 0 0 0,0-1-1 0 0,1 1 1 0 0,-1 0 0 0 0,0 0-1 0 0,1-1 1 0 0,-1 1 0 0 0,0 0-1 0 0,0-1 1 0 0,0 1 0 0 0,1-1-1 0 0,-1 0 1 0 0,0 1 0 0 0,0-1-1 0 0,0 0 1 0 0,0 0 0 0 0,0 1-1 0 0,0-1 1 0 0,0 0 0 0 0,0 0-1 0 0,-1 0 1 0 0,1 0 0 0 0,0 0-1 0 0,0 0 1 0 0,-1-1 0 0 0,1 1-1 0 0,-1 0 1 0 0,1 0 0 0 0,-1 0-1 0 0,0-1 1 0 0,1 1-5 0 0,224-292 292 0 0,-222 289-296 0 0,0 0 0 0 0,1 0 0 0 0,-1 1 1 0 0,1-1-1 0 0,0 0 0 0 0,-1 1 0 0 0,2 0 0 0 0,-1 0 0 0 0,0 0 1 0 0,1 1-1 0 0,-1 0 0 0 0,1-1 0 0 0,-1 2 0 0 0,1-1 0 0 0,0 0 0 0 0,0 1 1 0 0,3-1 3 0 0,16 45-58 0 0,-19-11 63 0 0,-1 0 0 0 0,-2 0 0 0 0,0 0 0 0 0,-3 0 0 0 0,0 0 0 0 0,-3 1 0 0 0,0-1 0 0 0,-4 7-5 0 0,2 3-138 0 0,18-14-3057 0 0,11-35-7681 0 0,-14 2-599 0 0</inkml:trace>
  <inkml:trace contextRef="#ctx0" brushRef="#br0" timeOffset="7042.516">2707 908 0 0 0,'0'0'910'0'0,"0"0"875"0"0,0 0 8 0 0,0 0-313 0 0,0 0-245 0 0,0 0-135 0 0,0 0-45 0 0,0 0-63 0 0,0 0-76 0 0,0 0-82 0 0,0-6-38 0 0,-1-20 10 0 0,1 24-641 0 0,-1 1 1 0 0,0-1-1 0 0,1 1 0 0 0,-1 0 1 0 0,0-1-1 0 0,0 1 1 0 0,0 0-1 0 0,0 0 1 0 0,0-1-1 0 0,0 1 1 0 0,0 0-1 0 0,-1 0 1 0 0,1 0-1 0 0,0 0 1 0 0,-1 1-1 0 0,1-1 1 0 0,0 0-1 0 0,-1 1 1 0 0,1-1-1 0 0,-1 0 1 0 0,1 1-1 0 0,-1 0 1 0 0,1-1-1 0 0,-1 1 0 0 0,0 0 1 0 0,1 0-1 0 0,-1 0 1 0 0,0 0-166 0 0,-2-1 280 0 0,-13 1-103 0 0,1 1 0 0 0,-1 0 0 0 0,1 1 1 0 0,-1 1-1 0 0,1 0 0 0 0,0 2 0 0 0,0 0 0 0 0,0 0 1 0 0,1 1-1 0 0,0 1 0 0 0,0 1 0 0 0,1 0 1 0 0,0 1-1 0 0,0 1 0 0 0,1 0 0 0 0,0 0 1 0 0,0 1-1 0 0,2 1 0 0 0,-9 10-177 0 0,14-17 13 0 0,-1 0 0 0 0,1 1 0 0 0,0 0 0 0 0,1 0 1 0 0,-1 0-1 0 0,1 1 0 0 0,0 0 0 0 0,1 0 0 0 0,0 0 0 0 0,0 1 0 0 0,0-1 0 0 0,1 1 0 0 0,0 0 0 0 0,1 0 1 0 0,-1 0-1 0 0,2 0 0 0 0,-1 1 0 0 0,1-1 0 0 0,0 0 0 0 0,1 1 0 0 0,0-1 0 0 0,0 1 0 0 0,1-1 0 0 0,0 0 1 0 0,1 1-1 0 0,0-1 0 0 0,0 0 0 0 0,0 0 0 0 0,1 0 0 0 0,0 0 0 0 0,1-1 0 0 0,0 1 0 0 0,0-1 0 0 0,3 3-13 0 0,-1-4 10 0 0,0-1 0 0 0,1 0-1 0 0,0-1 1 0 0,-1 1-1 0 0,1-1 1 0 0,1-1-1 0 0,-1 1 1 0 0,1-1 0 0 0,-1-1-1 0 0,1 1 1 0 0,0-1-1 0 0,0 0 1 0 0,0-1-1 0 0,0 0 1 0 0,0-1 0 0 0,0 1-1 0 0,0-1 1 0 0,0-1-1 0 0,0 0 1 0 0,0 0 0 0 0,0 0-1 0 0,4-2-9 0 0,7-2 97 0 0,0 0 0 0 0,-1-2 0 0 0,0 0 0 0 0,0-1-1 0 0,0-1 1 0 0,-1-1 0 0 0,-1 0 0 0 0,13-10-97 0 0,-11 6 81 0 0,0-1 0 0 0,-1 0 0 0 0,-1-1 0 0 0,-1 0-1 0 0,0-2 1 0 0,-1 1 0 0 0,-1-2 0 0 0,0 0 0 0 0,-2-1 0 0 0,0 0 0 0 0,-1 0 0 0 0,-1-1-1 0 0,-1 0 1 0 0,4-21-81 0 0,-11 41 19 0 0,0-1 0 0 0,0 0 0 0 0,-1 0 0 0 0,1 0 0 0 0,-1 0 0 0 0,1 1 0 0 0,-1-1 0 0 0,0 0 0 0 0,0 0 0 0 0,1 0 0 0 0,-2 0 0 0 0,1 0 0 0 0,0 0 0 0 0,0 0 0 0 0,0 0 0 0 0,-1 0 0 0 0,1 0 0 0 0,-1 0 0 0 0,0 0 0 0 0,1 1 0 0 0,-1-1 0 0 0,0 0 0 0 0,0 0 0 0 0,0 1 0 0 0,0-1 0 0 0,-1 1 0 0 0,1-1 0 0 0,0 1 0 0 0,-1-1-19 0 0,-9 29-172 0 0,7-16 165 0 0,1 1 0 0 0,0-1 1 0 0,1 1-1 0 0,0 0 0 0 0,1 0 0 0 0,0 0 1 0 0,1 0-1 0 0,0 0 0 0 0,1 0 0 0 0,0 0 1 0 0,1-1-1 0 0,1 1 0 0 0,0 0 0 0 0,0-1 1 0 0,1 1-1 0 0,3 4 7 0 0,6 3-6 0 0,1-1 1 0 0,1-1-1 0 0,1 0 1 0 0,0 0-1 0 0,1-2 1 0 0,1 0-1 0 0,0-1 1 0 0,15 7 5 0 0,-25-16 2 0 0,1 0 1 0 0,-1-1-1 0 0,1-1 0 0 0,-1 1 0 0 0,1-1 1 0 0,0-1-1 0 0,1 0 0 0 0,-1 0 1 0 0,0-1-1 0 0,0 0 0 0 0,1 0 1 0 0,-1-1-1 0 0,1-1 0 0 0,-1 1 0 0 0,0-1 1 0 0,1-1-1 0 0,-1 0 0 0 0,0 0 1 0 0,0-1-1 0 0,0 0 0 0 0,-1-1 1 0 0,6-2-3 0 0,14-15 24 0 0,-1-1 0 0 0,-1-2 0 0 0,-2 0-1 0 0,0-2 1 0 0,-1 0 0 0 0,-2-2 0 0 0,-1 0 0 0 0,-1-1 0 0 0,-1-1 0 0 0,-2-1 0 0 0,12-32-24 0 0,-20 47 3 0 0,25-46-7 0 0,-3-1-1 0 0,-3-2 1 0 0,-3-1-1 0 0,-2-1 0 0 0,-4 0 1 0 0,-2-2-1 0 0,-4 0 1 0 0,-2 0-1 0 0,-2-40 5 0 0,-8 102 6 0 0,2-3 28 0 0,-1 1 0 0 0,-1-1-1 0 0,0 0 1 0 0,0 1-1 0 0,-1-1 1 0 0,0 1-1 0 0,-1-1 1 0 0,0 1-1 0 0,0-1 1 0 0,-1 1-1 0 0,-1 0 1 0 0,1 0-1 0 0,-1 0 1 0 0,-1 1-1 0 0,1-1 1 0 0,-2 1-1 0 0,0-1-33 0 0,5 7 16 0 0,0 1 0 0 0,0 0 0 0 0,0 0-1 0 0,0 0 1 0 0,0 0 0 0 0,-1 0 0 0 0,1 0 0 0 0,0 0-1 0 0,0 0 1 0 0,-1 0 0 0 0,1 1 0 0 0,-1-1 0 0 0,1 0-1 0 0,-1 1 1 0 0,1-1 0 0 0,-1 1 0 0 0,1 0 0 0 0,-1-1-1 0 0,1 1 1 0 0,-1 0 0 0 0,1 0 0 0 0,-1 0 0 0 0,0 0-1 0 0,1 0 1 0 0,-1 1 0 0 0,1-1 0 0 0,-1 0 0 0 0,1 1-1 0 0,-1-1 1 0 0,1 1 0 0 0,-1-1 0 0 0,1 1 0 0 0,0 0-1 0 0,-1 0 1 0 0,1-1 0 0 0,0 1 0 0 0,-1 0 0 0 0,1 0-1 0 0,0 0 1 0 0,0 0 0 0 0,0 1 0 0 0,0-1 0 0 0,0 0-1 0 0,0 0 1 0 0,0 1 0 0 0,0-1 0 0 0,0 1-16 0 0,-34 70 93 0 0,23-27-40 0 0,3 0 0 0 0,1 1 0 0 0,3 0 0 0 0,1 0 0 0 0,2 0-1 0 0,3 1 1 0 0,1-1 0 0 0,3 2-53 0 0,10 86 141 0 0,6 0-1 0 0,21 63-140 0 0,33 34 55 0 0,-67-219-587 0 0,-12-48-373 0 0,2 26 674 0 0,-14-93-5761 0 0,11 70-838 0 0,1 19-4211 0 0</inkml:trace>
  <inkml:trace contextRef="#ctx0" brushRef="#br0" timeOffset="7294.079">3000 600 14707 0 0,'0'0'1773'0'0,"0"0"-499"0"0,0 0-384 0 0,0 0-117 0 0,0 0 50 0 0,0 0 74 0 0,0 0 53 0 0,0 0-29 0 0,0 0-105 0 0,34-4-95 0 0,112-15-106 0 0,56-1 385 0 0,1 8 0 0 0,1 9-1000 0 0,-101 5-402 0 0,-54 0-1636 0 0,0-2-4675 0 0,-26 0-5549 0 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20.9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397 7 2665 0 0,'0'0'3007'0'0,"0"0"-1255"0"0,0 0-411 0 0,0 0 108 0 0,0 0 198 0 0,0 0 134 0 0,0 0-60 0 0,0 0-252 0 0,0 0-297 0 0,0 0-241 0 0,0 0-172 0 0,4-6 950 0 0,-4 100 254 0 0,-4 573 1037 0 0,4-655-2987 0 0,0 42 21 0 0,-3 1 1 0 0,-2-1 0 0 0,-12 51-35 0 0,-3-53-277 0 0,19-69-7355 0 0,1-3-1227 0 0,0 14-856 0 0</inkml:trace>
  <inkml:trace contextRef="#ctx0" brushRef="#br0" timeOffset="291.957">0 620 9114 0 0,'0'0'3058'0'0,"0"0"-1639"0"0,0 0-696 0 0,0 0-67 0 0,0 0 89 0 0,0 0 140 0 0,0 0-7 0 0,0 0-100 0 0,0 0-94 0 0,0 0-122 0 0,0 0-97 0 0,0 0-73 0 0,0 0-45 0 0,29-6-58 0 0,88-18-58 0 0,-66 14-196 0 0,-1-2 0 0 0,0-3 0 0 0,0-2 0 0 0,37-19-35 0 0,41-34-3838 0 0,-92 49-3348 0 0,-23 12-3156 0 0</inkml:trace>
  <inkml:trace contextRef="#ctx0" brushRef="#br0" timeOffset="692.333">773 107 12291 0 0,'0'0'1339'0'0,"0"0"-501"0"0,0 0-96 0 0,0 0 130 0 0,0 0 191 0 0,0 0 69 0 0,0 0-112 0 0,0 0-197 0 0,0 0-204 0 0,-8 34-157 0 0,-26 106-120 0 0,22-5 204 0 0,14 88-248 0 0,-2-220-292 0 0,1 0 0 0 0,-1 0 0 0 0,1 0 0 0 0,0 0 0 0 0,0 0 0 0 0,0 0 0 0 0,1 0 0 0 0,-1 0 0 0 0,1 0 0 0 0,-1 0 0 0 0,1-1 0 0 0,0 1 0 0 0,0 0-1 0 0,0-1 1 0 0,0 0 0 0 0,1 0 0 0 0,-1 1 0 0 0,1-1 0 0 0,-1 0 0 0 0,1-1 0 0 0,0 1 0 0 0,-1 0 0 0 0,1-1 0 0 0,0 0 0 0 0,0 0 0 0 0,0 0 0 0 0,0 0 0 0 0,1 0-1 0 0,-1 0 1 0 0,0-1 0 0 0,0 1 0 0 0,0-1 0 0 0,1 0 0 0 0,-1 0 0 0 0,0 0 0 0 0,0-1 0 0 0,0 1 0 0 0,1-1-6 0 0,7-2 27 0 0,0 0 0 0 0,0 0 1 0 0,0-2-1 0 0,0 1 0 0 0,0-1 0 0 0,-1-1 1 0 0,0 0-1 0 0,0 0 0 0 0,-1-1 0 0 0,4-3-27 0 0,37-23 8 0 0,-43 28-13 0 0,0 1 0 0 0,1 1 1 0 0,-1-1-1 0 0,1 1 0 0 0,-1 0 1 0 0,1 1-1 0 0,0 0 0 0 0,0 0 0 0 0,0 0 1 0 0,0 1-1 0 0,3 0 5 0 0,-9 3 1 0 0,-1-1 0 0 0,1 0 0 0 0,-1 0 0 0 0,1 1 0 0 0,-1-1 0 0 0,1 1 0 0 0,-1-1 0 0 0,0 1 0 0 0,0 0 0 0 0,0-1 0 0 0,0 1 0 0 0,0 0 0 0 0,0 0 0 0 0,-1 0 0 0 0,1-1 0 0 0,0 1-1 0 0,-1 0 1 0 0,0 0 0 0 0,1 0 0 0 0,-1 0 0 0 0,0 0 0 0 0,0 0 0 0 0,0 0 0 0 0,0 0 0 0 0,0 0-1 0 0,0 0 0 0 0,2 229 276 0 0,-2-228-289 0 0,0 0 1 0 0,0 0-1 0 0,0-1 1 0 0,0 1 0 0 0,0 0-1 0 0,1-1 1 0 0,-1 1-1 0 0,1 0 1 0 0,0-1-1 0 0,0 1 1 0 0,0 0-1 0 0,0-1 1 0 0,0 1-1 0 0,0-1 1 0 0,1 0-1 0 0,-1 1 1 0 0,1-1-1 0 0,0 0 1 0 0,-1 0-1 0 0,1 0 1 0 0,0 0-1 0 0,0 0 1 0 0,1-1-1 0 0,-1 1 1 0 0,0-1-1 0 0,0 1 1 0 0,1-1-1 0 0,-1 0 1 0 0,1 0-1 0 0,-1 0 1 0 0,1 0-1 0 0,-1 0 1 0 0,1 0-1 0 0,0-1 1 0 0,0 1-1 0 0,-1-1 1 0 0,1 0-1 0 0,0 0 1 0 0,-1 0 0 0 0,1 0-1 0 0,0-1 1 0 0,0 1-1 0 0,-1-1 1 0 0,1 1-1 0 0,0-1 1 0 0,-1 0-1 0 0,3-1 13 0 0,41-30-1743 0 0,-18 7-5332 0 0,-20 17-3804 0 0</inkml:trace>
  <inkml:trace contextRef="#ctx0" brushRef="#br0" timeOffset="1036.767">1478 832 3257 0 0,'0'0'2005'0'0,"0"0"23"0"0,0 0 8 0 0,0 0-17 0 0,0 0-177 0 0,0 0-275 0 0,0 0-282 0 0,0 0-226 0 0,0 0-196 0 0,35-3-159 0 0,110-9-114 0 0,-83-6 171 0 0,-55 12-578 0 0,0-1-92 0 0,1 0-1 0 0,-1 0 1 0 0,0 0-1 0 0,-1-1 1 0 0,0 0-1 0 0,0 0 1 0 0,-1-1-1 0 0,0 0 1 0 0,0 1 0 0 0,-1-2-1 0 0,0 1 1 0 0,-1 0-1 0 0,0-1 1 0 0,0 0-1 0 0,-1 0 1 0 0,0 0 0 0 0,-1 0-1 0 0,0 0 1 0 0,-1 0-1 0 0,0 0 1 0 0,-1-8-91 0 0,1 15-11 0 0,0 0 1 0 0,0 0 0 0 0,-1-1 0 0 0,0 1 0 0 0,1 0-1 0 0,-1 0 1 0 0,0 0 0 0 0,0 0 0 0 0,-1 0-1 0 0,1 0 1 0 0,-1 0 0 0 0,1 1 0 0 0,-1-1 0 0 0,0 0-1 0 0,0 1 1 0 0,0-1 0 0 0,0 1 0 0 0,0 0-1 0 0,-1 0 1 0 0,1 0 0 0 0,-1 0 0 0 0,1 0 0 0 0,-1 0-1 0 0,0 1 1 0 0,0-1 0 0 0,0 1 0 0 0,0 0-1 0 0,0 0 1 0 0,0 0 0 0 0,0 0 0 0 0,0 0 0 0 0,0 1-1 0 0,-1 0 11 0 0,-5-1-29 0 0,1 0-1 0 0,-1 1 1 0 0,0 0 0 0 0,1 1-1 0 0,-1-1 1 0 0,1 2-1 0 0,-1-1 1 0 0,1 1-1 0 0,0 1 1 0 0,-1 0-1 0 0,1 0 1 0 0,0 1 29 0 0,-11 6 11 0 0,1 1 1 0 0,0 1 0 0 0,1 1-1 0 0,1 0 1 0 0,0 1-1 0 0,0 1 1 0 0,2 1 0 0 0,0 0-1 0 0,1 0 1 0 0,0 2-1 0 0,1-1 1 0 0,2 2 0 0 0,-1-1-1 0 0,2 2 1 0 0,1-1-1 0 0,-5 17-11 0 0,10-29 17 0 0,1 0 1 0 0,0 0-1 0 0,1 0 0 0 0,-1 0 0 0 0,1 0 1 0 0,1 1-1 0 0,0-1 0 0 0,0 0 0 0 0,0 0 0 0 0,1 0 1 0 0,0 1-1 0 0,0-1 0 0 0,0 0 0 0 0,1 0 0 0 0,0 0 1 0 0,1-1-1 0 0,0 1 0 0 0,0 0 0 0 0,0-1 0 0 0,1 0 1 0 0,0 0-1 0 0,0 0 0 0 0,0 0 0 0 0,1-1 0 0 0,0 1 1 0 0,0-1-1 0 0,0 0 0 0 0,1-1 0 0 0,0 1 0 0 0,2 0-17 0 0,18 8 30 0 0,0-2-1 0 0,1-1 1 0 0,0-1-1 0 0,0-1 1 0 0,1-1-1 0 0,0-2 1 0 0,0-1-1 0 0,1-1 0 0 0,-1-1 1 0 0,1-2-1 0 0,0-1 1 0 0,23-3-30 0 0,37-13-2154 0 0,-70 12-555 0 0,0 0-7419 0 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24.5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289 717 2521 0 0,'0'0'1724'0'0,"0"0"-444"0"0,0 0-116 0 0,0 0 174 0 0,0 0 158 0 0,0 0 58 0 0,0 0-183 0 0,0 0-293 0 0,0 0-316 0 0,0 0-279 0 0,0 0-156 0 0,-23-1-63 0 0,-71 2-11 0 0,91-1-232 0 0,0 0 0 0 0,0 0 0 0 0,1 1-1 0 0,-1-1 1 0 0,0 1 0 0 0,1-1 0 0 0,-1 1 0 0 0,0 0-1 0 0,1 0 1 0 0,-1 0 0 0 0,1 1 0 0 0,0-1-1 0 0,-1 1 1 0 0,1-1 0 0 0,0 1 0 0 0,0 0 0 0 0,0 0-1 0 0,0 0 1 0 0,0 0 0 0 0,-1 2-21 0 0,-5 4 99 0 0,-3 2-46 0 0,1 1-1 0 0,0-1 1 0 0,1 1-1 0 0,0 1 1 0 0,1 0-1 0 0,0 0 1 0 0,1 1-1 0 0,1-1 1 0 0,0 2 0 0 0,0-1-1 0 0,1 1 1 0 0,1 0-1 0 0,0 0 1 0 0,1 0-1 0 0,1 0 1 0 0,0 0-1 0 0,1 1 1 0 0,0-1-1 0 0,1 1 1 0 0,1 0-53 0 0,0-10 58 0 0,0 0 0 0 0,1 0 0 0 0,-1-1-1 0 0,1 1 1 0 0,0-1 0 0 0,0 1 0 0 0,1-1 0 0 0,-1 0 0 0 0,1 0-1 0 0,0 0 1 0 0,0 0 0 0 0,0 0 0 0 0,1-1 0 0 0,-1 0 0 0 0,1 1-1 0 0,0-1 1 0 0,0 0 0 0 0,0-1 0 0 0,0 1 0 0 0,1-1 0 0 0,-1 0-1 0 0,0 0 1 0 0,1 0 0 0 0,0-1 0 0 0,-1 1 0 0 0,1-1 0 0 0,3 0-58 0 0,2 1 159 0 0,-1 0 1 0 0,1-1 0 0 0,0 0-1 0 0,0-1 1 0 0,-1 0-1 0 0,1 0 1 0 0,0-1 0 0 0,0 0-1 0 0,-1-1 1 0 0,1 0 0 0 0,-1-1-1 0 0,1 0 1 0 0,2-1-160 0 0,14-10 219 0 0,-2 0 1 0 0,0-2-1 0 0,-1 0 1 0 0,0-2-1 0 0,-1 0 0 0 0,-2-1 1 0 0,1-2-1 0 0,-2 0 1 0 0,-1-1-1 0 0,-1-1 1 0 0,-1 0-1 0 0,13-25-219 0 0,-2-2 58 0 0,-3-2-1 0 0,-2 0 0 0 0,-2-1 1 0 0,-3-1-1 0 0,-2-1 1 0 0,-2-2-58 0 0,-6 24-38 0 0,-3 0 0 0 0,0 0 0 0 0,-2 0 1 0 0,-2 0-1 0 0,-1 0 0 0 0,-3-16 38 0 0,2 34-38 0 0,0 0 0 0 0,-2 1 0 0 0,0-1 1 0 0,0 1-1 0 0,-1 0 0 0 0,-1 0 0 0 0,-1 0 0 0 0,0 1 0 0 0,-4-6 38 0 0,8 14-14 0 0,0 0-1 0 0,0 1 1 0 0,-1 0-1 0 0,1-1 1 0 0,-1 1-1 0 0,0 0 1 0 0,0 1-1 0 0,-1-1 1 0 0,1 1-1 0 0,-1 0 1 0 0,1 0-1 0 0,-1 0 1 0 0,0 1-1 0 0,0-1 1 0 0,0 1-1 0 0,-1 0 1 0 0,1 1-1 0 0,0-1 1 0 0,-1 1-1 0 0,1 0 1 0 0,-1 1-1 0 0,1-1 1 0 0,-1 1-1 0 0,1 0 1 0 0,-1 1-1 0 0,1-1 1 0 0,-1 1 14 0 0,-4 3-4 0 0,0 0 1 0 0,1 1 0 0 0,0 1-1 0 0,0-1 1 0 0,0 1-1 0 0,0 1 1 0 0,1 0 0 0 0,1 0-1 0 0,-1 0 1 0 0,1 1-1 0 0,0 0 1 0 0,1 1 0 0 0,-1-1-1 0 0,2 1 1 0 0,-1 1-1 0 0,2-1 1 0 0,-1 1 0 0 0,1 0 3 0 0,-7 18 24 0 0,1 2 1 0 0,1-1 0 0 0,2 1 0 0 0,1 0 0 0 0,1 1-1 0 0,2-1 1 0 0,0 1 0 0 0,3 0 0 0 0,0 0 0 0 0,3 2-25 0 0,1 1 94 0 0,2 0 1 0 0,2 0 0 0 0,1 0-1 0 0,2-1 1 0 0,1 0 0 0 0,1-1-1 0 0,2 0 1 0 0,1-1 0 0 0,2-1-1 0 0,1-1 1 0 0,1-1 0 0 0,1 0 0 0 0,2-1-1 0 0,0-2 1 0 0,13 10-95 0 0,-26-24 54 0 0,0-1 0 0 0,1-1 0 0 0,0 0 0 0 0,1-1 0 0 0,-1 0 0 0 0,1 0 0 0 0,1-1 0 0 0,0-1-1 0 0,0 0 1 0 0,0-1 0 0 0,2 1-54 0 0,-13-6 5 0 0,-1 0-1 0 0,0 0 1 0 0,0 0 0 0 0,1 0-1 0 0,-1 0 1 0 0,0 0-1 0 0,0 0 1 0 0,1 0-1 0 0,-1 0 1 0 0,0-1 0 0 0,0 1-1 0 0,1 0 1 0 0,-1-1-1 0 0,0 1 1 0 0,0-1-1 0 0,0 1 1 0 0,0-1 0 0 0,0 0-1 0 0,0 0 1 0 0,0 1-1 0 0,0-1 1 0 0,0 0-1 0 0,0 0 1 0 0,0 0 0 0 0,0 0-1 0 0,0 0 1 0 0,-1 0-1 0 0,1 0 1 0 0,0 0-1 0 0,-1 0 1 0 0,1 0 0 0 0,-1-1-1 0 0,1 1 1 0 0,-1 0-1 0 0,0 0 1 0 0,1-1-1 0 0,-1 1 1 0 0,0 0 0 0 0,0 0-1 0 0,0-1 1 0 0,0 1-1 0 0,0 0 1 0 0,0 0-1 0 0,0-1 1 0 0,-1 1-1 0 0,1-1-3 0 0,0-28-5382 0 0,-1 17-1339 0 0,1 9-4931 0 0</inkml:trace>
  <inkml:trace contextRef="#ctx0" brushRef="#br0" timeOffset="320.907">1112 643 13467 0 0,'0'0'737'0'0,"0"0"-342"0"0,0 0-28 0 0,0 0 205 0 0,0 0 164 0 0,0 0-2 0 0,0 0-160 0 0,0 0-232 0 0,0 0-150 0 0,-9 33-64 0 0,-26 103-43 0 0,27-35 61 0 0,8-95-97 0 0,1-1 1 0 0,-1 0 0 0 0,1 0 0 0 0,0 1 0 0 0,1-1 0 0 0,-1 0 0 0 0,1 0 0 0 0,0 0-1 0 0,0 0 1 0 0,1-1 0 0 0,0 1 0 0 0,-1-1 0 0 0,2 1 0 0 0,-1-1 0 0 0,0 0 0 0 0,1 0-1 0 0,0 0 1 0 0,0-1 0 0 0,0 1 0 0 0,0-1 0 0 0,0 0 0 0 0,1 0 0 0 0,-1 0-1 0 0,1-1 1 0 0,0 0 0 0 0,0 0 0 0 0,0 0 0 0 0,0 0 0 0 0,0-1 0 0 0,0 0 0 0 0,1 0-1 0 0,-1 0 1 0 0,5 0-50 0 0,-6-1 88 0 0,0 0 0 0 0,0 0 1 0 0,0 0-1 0 0,0-1 0 0 0,0 1 0 0 0,-1-1 0 0 0,1 0 0 0 0,0 0 0 0 0,-1 0 0 0 0,1 0 0 0 0,0-1 0 0 0,-1 0 0 0 0,1 1 0 0 0,-1-1 0 0 0,0-1 0 0 0,0 1 0 0 0,0 0 1 0 0,0-1-1 0 0,0 1 0 0 0,0-1 0 0 0,-1 0 0 0 0,1 0 0 0 0,-1 0 0 0 0,0 0 0 0 0,0-1 0 0 0,0 1-88 0 0,6-12 46 0 0,-2 0 0 0 0,0 0 0 0 0,-1 0 0 0 0,0-1 0 0 0,-1 1 0 0 0,-1-1 1 0 0,0 0-1 0 0,-1 0 0 0 0,-1-1 0 0 0,-1 1 0 0 0,0 0 0 0 0,-1 0 0 0 0,-2-8-46 0 0,2 17-138 0 0,0 0 0 0 0,-1 0 1 0 0,1 0-1 0 0,-2 0 0 0 0,1 0 0 0 0,-1 1 0 0 0,0-1 0 0 0,0 1 1 0 0,-1 0-1 0 0,0-1 0 0 0,0 2 0 0 0,-3-5 138 0 0,-16-13-4025 0 0,-2 2-4883 0 0,14 13 486 0 0</inkml:trace>
  <inkml:trace contextRef="#ctx0" brushRef="#br0" timeOffset="853.177">1647 154 7602 0 0,'0'0'2279'0'0,"0"0"-387"0"0,0 0-319 0 0,0 0-48 0 0,0 0-58 0 0,0 0-119 0 0,0 0-214 0 0,0 0-260 0 0,0 0-197 0 0,0 0-149 0 0,0 0-108 0 0,0 0-80 0 0,0 0-58 0 0,0 0-34 0 0,0 12 745 0 0,27 249 1667 0 0,-13 36-2310 0 0,-23-46-267 0 0,8-194-187 0 0,1-56 60 0 0,0-1-3 0 0,0 0-25 0 0,0 0-34 0 0,0 0-53 0 0,1-13-795 0 0,9-20-622 0 0,3-12-2214 0 0,-4 17-2885 0 0,-4 16-3112 0 0</inkml:trace>
  <inkml:trace contextRef="#ctx0" brushRef="#br0" timeOffset="1102.858">1391 578 11058 0 0,'0'0'1537'0'0,"0"0"-529"0"0,0 0-292 0 0,0 0 67 0 0,0 0 166 0 0,0 0 58 0 0,0 0-48 0 0,0 0-100 0 0,0 0-100 0 0,0 0-103 0 0,35-3-104 0 0,111-7-109 0 0,78-13-1217 0 0,-175 17-3792 0 0,-35 6-6419 0 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28.5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78 767 280 0 0,'0'0'1210'0'0,"0"0"-310"0"0,0 0-164 0 0,0 0 55 0 0,0 0 126 0 0,0 0 12 0 0,0 0-132 0 0,0 0-235 0 0,0 0-272 0 0,0 0-199 0 0,0 0-24 0 0,9 16 1137 0 0,4 172 2970 0 0,-10 16-3590 0 0,-3-182-469 0 0,-1-1 1 0 0,-1 0-1 0 0,0 1 0 0 0,-2-1 0 0 0,0 0 0 0 0,-1-1 0 0 0,-1 1 1 0 0,-2-1-1 0 0,0 0 0 0 0,0-1 0 0 0,-6 8-115 0 0,-23-1 2486 0 0,33-81-1539 0 0,7 32-909 0 0,0 0 1 0 0,2 0 0 0 0,0 1-1 0 0,2-1 1 0 0,0 1-1 0 0,1 0 1 0 0,1 1-1 0 0,10-16-38 0 0,-2 0-7 0 0,19-41 3 0 0,2 2-1 0 0,4 2 0 0 0,4 1 0 0 0,42-51 5 0 0,-59 88 43 0 0,0 2-1 0 0,3 2 0 0 0,1 1 1 0 0,1 1-1 0 0,1 2 1 0 0,2 1-1 0 0,0 2 1 0 0,2 2-1 0 0,37-16-42 0 0,-63 33 38 0 0,-1 0 1 0 0,1 1-1 0 0,0 1 0 0 0,1 0 0 0 0,-1 1 1 0 0,1 0-1 0 0,-1 1 0 0 0,1 0 1 0 0,0 2-1 0 0,5-1-38 0 0,-16 3 28 0 0,-1 1 0 0 0,1-1 0 0 0,-1 1 0 0 0,1-1 0 0 0,-1 1 0 0 0,0 0 0 0 0,0 0 1 0 0,0 0-1 0 0,-1 0 0 0 0,1 0 0 0 0,-1 0 0 0 0,1 0 0 0 0,-1 0 0 0 0,0 1 0 0 0,0-1 0 0 0,-1 1 0 0 0,1-1 0 0 0,-1 1 1 0 0,1-1-1 0 0,-1 1 0 0 0,0-1 0 0 0,0 1 0 0 0,-1-1 0 0 0,1 0 0 0 0,-1 1 0 0 0,0-1 0 0 0,0 1 0 0 0,0-1 1 0 0,0 0-1 0 0,-1 2-28 0 0,-11 39 94 0 0,-1 0 1 0 0,-3-1-1 0 0,-1-1 0 0 0,-2-1 1 0 0,-2 0-1 0 0,-1-2 1 0 0,-2-1-1 0 0,-2 0 1 0 0,-2-2-1 0 0,-1-2 1 0 0,-5 3-95 0 0,30-31 0 0 0,-22 27-25 0 0,-2-1-1 0 0,-1-2 1 0 0,-2-1-1 0 0,-1-1 1 0 0,-12 7 25 0 0,-4-12-150 0 0,48-22 71 0 0,1-1 0 0 0,-1 0 0 0 0,0 1 0 0 0,-1-1 0 0 0,1 1 0 0 0,0-1 0 0 0,0 0 0 0 0,0 0 0 0 0,0 0 0 0 0,0 0 1 0 0,0 0-1 0 0,0 0 0 0 0,0 0 0 0 0,0 0 0 0 0,0 0 0 0 0,0 0 0 0 0,0-1 0 0 0,0 1 0 0 0,0 0 0 0 0,0-1 1 0 0,0 1-1 0 0,0 0 0 0 0,0-1 0 0 0,0 0 0 0 0,0 1 0 0 0,0-1 0 0 0,0 1 0 0 0,0-1 0 0 0,1 0 0 0 0,-1 0 0 0 0,0 0 1 0 0,0 1-1 0 0,1-1 0 0 0,-1 0 0 0 0,1 0 0 0 0,-1 0 0 0 0,1 0 0 0 0,-1 0 0 0 0,1 0 0 0 0,0 0 0 0 0,-1 0 0 0 0,1 0 1 0 0,0 0-1 0 0,0-1 79 0 0,-1-26-9057 0 0,1 19 702 0 0</inkml:trace>
  <inkml:trace contextRef="#ctx0" brushRef="#br0" timeOffset="612.319">929 1041 1256 0 0,'0'0'1897'0'0,"0"0"-661"0"0,0 0-68 0 0,0 0 256 0 0,0 0 186 0 0,0 0-41 0 0,0 0-188 0 0,0 0-223 0 0,0 0-221 0 0,0 0-143 0 0,0 0-82 0 0,34-23-47 0 0,105-71-63 0 0,-52 18 411 0 0,-68 59-871 0 0,0 0-1 0 0,-1-2 0 0 0,-2 0 1 0 0,1-1-1 0 0,-2 0 1 0 0,-1-1-1 0 0,-1-1 0 0 0,0-1 1 0 0,-2 1-1 0 0,-1-2 0 0 0,0 1 1 0 0,-2-2-1 0 0,-1 1 0 0 0,-1-1 1 0 0,-1 0-1 0 0,0-6-141 0 0,-5 27 23 0 0,0 1-1 0 0,0-1 0 0 0,0 1 0 0 0,-1-1 1 0 0,1 1-1 0 0,-1-1 0 0 0,0 1 1 0 0,0 0-1 0 0,0-1 0 0 0,-1 1 1 0 0,1 0-1 0 0,-1 0 0 0 0,0 0 0 0 0,0 0 1 0 0,0 0-1 0 0,0 0 0 0 0,0 0 1 0 0,-1 1-1 0 0,1-1 0 0 0,-1 1 1 0 0,0 0-1 0 0,1-1 0 0 0,-1 1 0 0 0,0 1 1 0 0,0-1-1 0 0,-1 0 0 0 0,1 1 1 0 0,0-1-1 0 0,0 1 0 0 0,-1 0 1 0 0,1 0-1 0 0,-1 1 0 0 0,-3-1-22 0 0,-1-1 12 0 0,-1 2-1 0 0,0-1 1 0 0,1 1 0 0 0,-1 1-1 0 0,0-1 1 0 0,1 2-1 0 0,-1-1 1 0 0,1 1 0 0 0,-1 0-1 0 0,1 1 1 0 0,0 0-1 0 0,-1 0 1 0 0,-3 3-12 0 0,1-1-3 0 0,1 0 0 0 0,0 1 0 0 0,0 0 0 0 0,0 0 0 0 0,0 1 0 0 0,1 0 0 0 0,0 1 0 0 0,1 0 1 0 0,0 1-1 0 0,0-1 0 0 0,1 2 0 0 0,0-1 0 0 0,0 1 0 0 0,1 0 0 0 0,1 0 0 0 0,-1 0 0 0 0,2 1 0 0 0,-1 0 0 0 0,2 0 0 0 0,-1 0 0 0 0,2 1 0 0 0,-1-1 0 0 0,1 1 0 0 0,1 5 3 0 0,1-14 3 0 0,1 0-1 0 0,0 0 0 0 0,0 1 1 0 0,1-1-1 0 0,-1 0 0 0 0,1-1 0 0 0,-1 1 1 0 0,1 0-1 0 0,0 0 0 0 0,0-1 0 0 0,0 1 1 0 0,0-1-1 0 0,1 0 0 0 0,-1 1 1 0 0,0-1-1 0 0,1 0 0 0 0,0 0 0 0 0,0-1 1 0 0,-1 1-1 0 0,1 0 0 0 0,0-1 1 0 0,0 0-1 0 0,0 0 0 0 0,1 0 0 0 0,-1 0 1 0 0,3 0-3 0 0,87 13 178 0 0,174-2 367 0 0,-265-12-528 0 0,0 1 0 0 0,0-1 0 0 0,0 0-1 0 0,0 1 1 0 0,-1-1 0 0 0,1 1 0 0 0,0-1-1 0 0,0 1 1 0 0,-1 0 0 0 0,1 0 0 0 0,0 0 0 0 0,-1 0-1 0 0,1 0 1 0 0,-1 0 0 0 0,1 0 0 0 0,-1 0-1 0 0,1 1 1 0 0,-1-1 0 0 0,0 1 0 0 0,0-1 0 0 0,0 1-1 0 0,0-1 1 0 0,0 1 0 0 0,0-1 0 0 0,0 1-1 0 0,0 0 1 0 0,-1 0 0 0 0,1-1 0 0 0,-1 1 0 0 0,1 0-1 0 0,-1 0 1 0 0,0 0 0 0 0,1 0 0 0 0,-1 0-1 0 0,0 0 1 0 0,0-1 0 0 0,-1 1 0 0 0,1 0 0 0 0,0 0-1 0 0,-1 0 1 0 0,1 0 0 0 0,-1 0 0 0 0,1-1-1 0 0,-1 1 1 0 0,-1 1-17 0 0,-39 82 630 0 0,40-83-633 0 0,-79 143 207 0 0,78-103-548 0 0,54-30-2229 0 0,5-34-5872 0 0,-43 14 3275 0 0,-1 0-1167 0 0</inkml:trace>
  <inkml:trace contextRef="#ctx0" brushRef="#br0" timeOffset="885.453">1856 686 6073 0 0,'0'0'1585'0'0,"0"0"-180"0"0,0 0-115 0 0,0 0-33 0 0,0 0-59 0 0,0 0-154 0 0,-26 33-214 0 0,-77 103-205 0 0,65-60 52 0 0,38-67-571 0 0,-1-5-42 0 0,0 0-1 0 0,1 1 0 0 0,0-1 1 0 0,0 0-1 0 0,0 0 1 0 0,0 0-1 0 0,0 0 0 0 0,1 0 1 0 0,0 0-1 0 0,0 0 1 0 0,0 0-1 0 0,0 0 0 0 0,1 0 1 0 0,0 0-1 0 0,-1-1 1 0 0,1 1-1 0 0,1 0 0 0 0,-1-1 1 0 0,0 0-1 0 0,1 1 1 0 0,0-1-1 0 0,0 0 0 0 0,-1-1 1 0 0,2 1-1 0 0,-1 0 1 0 0,0-1-1 0 0,1 0 0 0 0,-1 1 1 0 0,1-1-1 0 0,-1-1 1 0 0,1 1-1 0 0,0-1 0 0 0,0 1 1 0 0,0-1-1 0 0,0 0 1 0 0,0 0-1 0 0,4 0-63 0 0,4-1 175 0 0,0 1-1 0 0,0-2 1 0 0,0 0 0 0 0,1 0-1 0 0,-1-1 1 0 0,-1-1-1 0 0,1 0 1 0 0,0 0 0 0 0,-1-1-1 0 0,1-1 1 0 0,-1 0 0 0 0,0 0-1 0 0,-1-1 1 0 0,1 0 0 0 0,-1-1-1 0 0,-1 0 1 0 0,1-1 0 0 0,-1 0-1 0 0,0-1 1 0 0,-1 0-1 0 0,0 0 1 0 0,6-9-175 0 0,-10 13 32 0 0,0-1 0 0 0,0 0 1 0 0,0 0-1 0 0,-1 0 0 0 0,0 0 0 0 0,0 0 0 0 0,-1-1 0 0 0,0 1 0 0 0,0-1 0 0 0,0 1 1 0 0,-1-1-1 0 0,0 0 0 0 0,0 0 0 0 0,-1 0 0 0 0,1 1 0 0 0,-2-1 0 0 0,1 0 1 0 0,-1 0-1 0 0,0 0 0 0 0,0 0 0 0 0,-1 1 0 0 0,0-1 0 0 0,0 1 0 0 0,-1-1 0 0 0,1 1 1 0 0,-1 0-1 0 0,-1 0 0 0 0,1 0 0 0 0,-1 0 0 0 0,0 1 0 0 0,-5-6-32 0 0,1 5-105 0 0,-1-1-1 0 0,0 1 1 0 0,-1 1-1 0 0,0 0 1 0 0,1 0-1 0 0,-1 1 1 0 0,-1 0-1 0 0,1 1 0 0 0,0 0 1 0 0,-1 0-1 0 0,0 1 1 0 0,-10 0 105 0 0,-30 3-2734 0 0,5 11-3435 0 0,32-4-4720 0 0</inkml:trace>
  <inkml:trace contextRef="#ctx0" brushRef="#br0" timeOffset="1388.735">2416 767 7498 0 0,'0'0'1300'0'0,"0"0"-283"0"0,0 0-87 0 0,0 0 78 0 0,0 0 14 0 0,0 0-34 0 0,0 0-92 0 0,0 0-129 0 0,0 0-115 0 0,-32 4-120 0 0,-103 18-117 0 0,132-21-397 0 0,0-1 0 0 0,-1 0 0 0 0,1 1 0 0 0,0 0 0 0 0,-1 0 0 0 0,1 0 0 0 0,0 0 0 0 0,0 0-1 0 0,0 1 1 0 0,0 0 0 0 0,0-1 0 0 0,0 1 0 0 0,1 0 0 0 0,-1 0 0 0 0,1 1 0 0 0,-1-1 0 0 0,1 0 0 0 0,0 1 0 0 0,-1-1 0 0 0,1 1 0 0 0,0 1-18 0 0,-5 6 54 0 0,2-6-54 0 0,1 1 0 0 0,0 0 0 0 0,0-1 1 0 0,0 1-1 0 0,1 0 0 0 0,-1 1 0 0 0,1-1 1 0 0,0 1-1 0 0,1-1 0 0 0,-1 1 0 0 0,1 0 1 0 0,1 0-1 0 0,-1 0 0 0 0,1 0 0 0 0,0 0 1 0 0,0 0-1 0 0,0 1 0 0 0,1-1 0 0 0,0 0 1 0 0,0 0-1 0 0,1 1 0 0 0,0-1 0 0 0,0 0 1 0 0,0 0-1 0 0,1 0 0 0 0,0 0 0 0 0,0 0 1 0 0,1 0-1 0 0,-1-1 0 0 0,1 1 0 0 0,0-1 0 0 0,1 0 1 0 0,0 1-1 0 0,6 0 104 0 0,0-1-1 0 0,0 1 1 0 0,0-2 0 0 0,1 0 0 0 0,0 0 0 0 0,0-1 0 0 0,0 0-1 0 0,1-1 1 0 0,-1 0 0 0 0,0 0 0 0 0,1-2 0 0 0,-1 1 0 0 0,1-2-1 0 0,-1 1 1 0 0,1-2 0 0 0,-1 1 0 0 0,1-2 0 0 0,-1 1 0 0 0,0-1 0 0 0,0-1-1 0 0,-1 0 1 0 0,1-1 0 0 0,-1 0 0 0 0,0 0 0 0 0,0-1 0 0 0,0-1-1 0 0,-1 1 1 0 0,0-2 0 0 0,0 0-104 0 0,18-15 394 0 0,-1-1 1 0 0,-1-1-1 0 0,-1-1 0 0 0,-1-1 0 0 0,-2-1 1 0 0,-1-1-1 0 0,-1-1 0 0 0,3-10-394 0 0,-1-1 5 0 0,-2-1 0 0 0,-2 0 0 0 0,-1-1 0 0 0,-3-1 0 0 0,-2-1-1 0 0,-1 1 1 0 0,-3-2 0 0 0,-1 1 0 0 0,-1-38-5 0 0,-5 65-86 0 0,0-1 1 0 0,-2 0-1 0 0,0 1 1 0 0,-1-1-1 0 0,0 1 0 0 0,-2 0 1 0 0,0 0-1 0 0,-1 0 1 0 0,-1 1-1 0 0,-1 0 1 0 0,-3-6 85 0 0,8 19 0 0 0,0 0 0 0 0,0 0 0 0 0,-1 0 0 0 0,1 0 1 0 0,-1 0-1 0 0,0 1 0 0 0,1 0 0 0 0,-2-1 1 0 0,1 2-1 0 0,0-1 0 0 0,-1 0 0 0 0,1 1 0 0 0,-1 0 1 0 0,1 0-1 0 0,-1 0 0 0 0,0 1 0 0 0,0-1 1 0 0,0 1-1 0 0,0 0 0 0 0,0 1 0 0 0,0-1 1 0 0,0 1-1 0 0,-1 0 0 0 0,1 0 0 0 0,0 1 0 0 0,0 0 1 0 0,0-1-1 0 0,0 2 0 0 0,0-1 0 0 0,0 1 1 0 0,0-1-1 0 0,1 1 0 0 0,-1 0 0 0 0,1 1 1 0 0,-1-1-1 0 0,1 1 0 0 0,0 0 0 0 0,0 0 0 0 0,0 1 1 0 0,0-1-1 0 0,-3 4 0 0 0,-10 13 59 0 0,1 1-1 0 0,1 0 1 0 0,0 1 0 0 0,2 1-1 0 0,0 0 1 0 0,2 1 0 0 0,1 0-1 0 0,1 1 1 0 0,0 0 0 0 0,2 0-1 0 0,1 1 1 0 0,1-1 0 0 0,2 1-1 0 0,0 1 1 0 0,2-1 0 0 0,0 0-1 0 0,2 1 1 0 0,1-1 0 0 0,5 19-59 0 0,-5-22 54 0 0,2 0 1 0 0,1-1 0 0 0,1 0-1 0 0,0 0 1 0 0,2 0-1 0 0,1-1 1 0 0,0 0-1 0 0,2 0 1 0 0,0-2 0 0 0,1 1-1 0 0,1-1 1 0 0,1-1-1 0 0,1 0 1 0 0,4 3-55 0 0,41 23-812 0 0,-45-39-2998 0 0,-1-3-3651 0 0,-12-2-4076 0 0</inkml:trace>
  <inkml:trace contextRef="#ctx0" brushRef="#br0" timeOffset="1831.572">2933 574 10498 0 0,'0'0'1677'0'0,"0"0"-767"0"0,0 0-344 0 0,0 0 38 0 0,0 0 83 0 0,0 0-64 0 0,0 0-166 0 0,0 0-172 0 0,0 0-131 0 0,0 0-55 0 0,-1 35-29 0 0,-1 108-28 0 0,12-79 10 0 0,-4-55-27 0 0,-3-3 63 0 0,0-1-1 0 0,0 1 1 0 0,1-1-1 0 0,0 0 1 0 0,0 1 0 0 0,0-2-1 0 0,1 1 1 0 0,0 0-1 0 0,0-1 1 0 0,0 0 0 0 0,0 0-1 0 0,1-1 1 0 0,-1 1-1 0 0,1-1 1 0 0,0-1 0 0 0,0 1-1 0 0,0-1 1 0 0,0 0 0 0 0,0 0-1 0 0,1 0 1 0 0,-1-1-1 0 0,1 0 1 0 0,0 0-88 0 0,-1-2 158 0 0,0 1 0 0 0,1 0 0 0 0,-1-1 0 0 0,0 0 0 0 0,1-1 0 0 0,-1 0 0 0 0,0 0 0 0 0,0 0 0 0 0,0 0 0 0 0,-1-1 0 0 0,1 0 0 0 0,-1 0 0 0 0,1-1 0 0 0,-1 1 0 0 0,0-1 0 0 0,0 0 0 0 0,1-2-158 0 0,10-9 158 0 0,-1 0-1 0 0,-1-1 1 0 0,0 0-1 0 0,-1-1 1 0 0,-1-1 0 0 0,-1 0-1 0 0,0 0 1 0 0,-1-1-1 0 0,-1-1 1 0 0,-1 1 0 0 0,5-21-158 0 0,-6-51-2944 0 0,-11 82-6242 0 0,2 5-1868 0 0</inkml:trace>
  <inkml:trace contextRef="#ctx0" brushRef="#br0" timeOffset="2153.32">3819 586 13779 0 0,'0'0'1003'0'0,"0"0"-311"0"0,0 0 95 0 0,0 0 285 0 0,0 0 154 0 0,0 0-63 0 0,0 0-322 0 0,0 0-289 0 0,0 0-173 0 0,0 0-126 0 0,0 0-70 0 0,0 0-58 0 0,0 0-43 0 0,-23 2-48 0 0,-70 12 12 0 0,33 17 2 0 0,52-24-38 0 0,0-1-5 0 0,1 0 0 0 0,0 1 0 0 0,0-1 0 0 0,0 1-1 0 0,1 0 1 0 0,0 1 0 0 0,1 0 0 0 0,-1 0-1 0 0,2 0 1 0 0,-1 0 0 0 0,1 1 0 0 0,0-1 0 0 0,1 1-1 0 0,0 0 1 0 0,0 1 0 0 0,1-1 0 0 0,-1 7-5 0 0,3-9-2 0 0,0-1 1 0 0,0 0-1 0 0,1 0 1 0 0,-1 1-1 0 0,1-1 1 0 0,1 0-1 0 0,-1 0 1 0 0,1 0-1 0 0,0 0 1 0 0,0 0-1 0 0,1-1 1 0 0,0 1-1 0 0,0-1 1 0 0,0 1-1 0 0,1-1 1 0 0,-1 0-1 0 0,1-1 0 0 0,0 1 1 0 0,1 0-1 0 0,-1-1 1 0 0,1 0-1 0 0,3 2 2 0 0,0 0-68 0 0,-1 0 0 0 0,1 0 0 0 0,1-1-1 0 0,-1 0 1 0 0,1-1 0 0 0,-1 0-1 0 0,1 0 1 0 0,0-1 0 0 0,1 0 0 0 0,-1 0-1 0 0,0-1 1 0 0,1 0 0 0 0,0-1-1 0 0,-1 0 1 0 0,1-1 0 0 0,-1 0 0 0 0,1 0-1 0 0,0-1 1 0 0,-1-1 0 0 0,1 1-1 0 0,-1-1 1 0 0,1-1 0 0 0,-1 0 0 0 0,0 0-1 0 0,0-1 1 0 0,0 0 0 0 0,-1 0-1 0 0,1-1 1 0 0,-1-1 0 0 0,0 1-1 0 0,-1-1 1 0 0,1 0 0 0 0,-1-1 0 0 0,1-1 68 0 0,-1 1-680 0 0,19-23-2756 0 0,-8 10-2931 0 0,-9 7-3152 0 0</inkml:trace>
  <inkml:trace contextRef="#ctx0" brushRef="#br0" timeOffset="2397.347">4306 181 8602 0 0,'0'0'6317'0'0,"0"0"-4412"0"0,0 0-1263 0 0,0 0 12 0 0,0 0 141 0 0,0 0 113 0 0,0 0-27 0 0,0 0-138 0 0,0 0-124 0 0,-11 36-71 0 0,-36 115-49 0 0,-15 105 803 0 0,54-211-1344 0 0,2 1 0 0 0,2 1 1 0 0,2-1-1 0 0,2 0 1 0 0,2 5 41 0 0,14 14 79 0 0,4-42-3268 0 0,12-22-9777 0 0,-29-5 4835 0 0</inkml:trace>
  <inkml:trace contextRef="#ctx0" brushRef="#br0" timeOffset="2647.677">3800 513 13987 0 0,'0'0'791'0'0,"0"0"-267"0"0,0 0 71 0 0,0 0 188 0 0,0 0 81 0 0,0 0-25 0 0,33 0-114 0 0,106 3-134 0 0,-41-4-76 0 0,0-4 0 0 0,56-12-515 0 0,-22 1-8613 0 0,-116 13-2415 0 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46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14611 0 0,'0'0'2451'0'0,"0"0"-1237"0"0,0 0-565 0 0,0 0-133 0 0,0 0-66 0 0,0 0-57 0 0,0 0-39 0 0,0 0 4 0 0,0 0 48 0 0,0 0 65 0 0,0 0 19 0 0,0 0-33 0 0,0 0-20 0 0,10 20-20 0 0,32 63-13 0 0,-37-71-278 0 0,0 1-1 0 0,-1-1 1 0 0,0 0-1 0 0,-1 1 1 0 0,-1 0-1 0 0,0 0 1 0 0,0 0-1 0 0,-1 0 1 0 0,-1 0-1 0 0,0 0 1 0 0,-2 6-126 0 0,1 18 201 0 0,-11 276 646 0 0,6 25-1336 0 0,3-324-1782 0 0,-5-14-8761 0 0,4-3-251 0 0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33.48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349 36 5385 0 0,'0'0'1404'0'0,"0"0"-181"0"0,0 0 91 0 0,0 0 218 0 0,0 0 238 0 0,0 0 48 0 0,0 0-187 0 0,0 0-280 0 0,0 0-302 0 0,0 0-201 0 0,0 0-138 0 0,1-6-102 0 0,3-17-66 0 0,-3 17-62 0 0,-1 6-35 0 0,0 0-41 0 0,0 0-64 0 0,0 0-78 0 0,0 0-65 0 0,0 16 120 0 0,14 180 882 0 0,-15 128-547 0 0,-5-272-646 0 0,-3 0-1 0 0,-3 0 0 0 0,-1-2 1 0 0,-14 32-6 0 0,24-69-1219 0 0,-6 16 3358 0 0,5-25-6891 0 0,3-14-9071 0 0,1 5 5975 0 0</inkml:trace>
  <inkml:trace contextRef="#ctx0" brushRef="#br0" timeOffset="248.15">1 513 10586 0 0,'0'0'634'0'0,"0"0"-272"0"0,0 0 67 0 0,0 0 401 0 0,0 0 259 0 0,0 0 83 0 0,0 0-63 0 0,0 0-135 0 0,0 0-167 0 0,39 5-195 0 0,126 16-155 0 0,-29-24 133 0 0,-102-4-501 0 0,176-44-454 0 0,-165 35-1646 0 0,-31 6-7733 0 0,-12 10 2124 0 0</inkml:trace>
  <inkml:trace contextRef="#ctx0" brushRef="#br0" timeOffset="1216.032">613 760 0 0 0,'0'0'863'0'0,"0"0"312"0"0,0 0 210 0 0,0 0 138 0 0,0 0 80 0 0,0 0-49 0 0,0 0-122 0 0,0 0-181 0 0,0 0-141 0 0,0 0-87 0 0,35-1-102 0 0,109-6-74 0 0,-79-9 301 0 0,-56 9-824 0 0,0 2-36 0 0,0 0 0 0 0,0-1 0 0 0,0 0 0 0 0,-1 0 0 0 0,1-1-1 0 0,-2 0 1 0 0,1-1 0 0 0,-1 1 0 0 0,0-2 0 0 0,0 1 0 0 0,-1-1 0 0 0,1-3-288 0 0,-3 4 136 0 0,-1 1 0 0 0,0-1 0 0 0,0-1 0 0 0,-1 1 0 0 0,0 0 0 0 0,-1 0 0 0 0,0-1 0 0 0,0 1 0 0 0,-1-1 0 0 0,0 1 0 0 0,0-1 0 0 0,-1 0-136 0 0,0 5-31 0 0,-1 1 0 0 0,1 0 0 0 0,-1 0 0 0 0,0 1 0 0 0,0-1-1 0 0,0 0 1 0 0,0 1 0 0 0,0-1 0 0 0,0 1 0 0 0,-1-1 0 0 0,1 1 0 0 0,-1 0 0 0 0,1 0 0 0 0,-1 0 0 0 0,0 0 0 0 0,0 1 0 0 0,0-1 0 0 0,0 1-1 0 0,0 0 1 0 0,0 0 0 0 0,0 0 0 0 0,-1 0 0 0 0,1 0 0 0 0,0 1 0 0 0,-1 0 0 0 0,1-1 0 0 0,0 1 0 0 0,-1 0 0 0 0,1 1 0 0 0,0-1 0 0 0,-1 0 0 0 0,1 1-1 0 0,0 0 1 0 0,0 0 0 0 0,0 0 0 0 0,-1 0 0 0 0,1 0 0 0 0,0 1 0 0 0,0 0 0 0 0,0 0 31 0 0,-14 7-72 0 0,0 1 0 0 0,1 1 0 0 0,0 1 0 0 0,1 0 0 0 0,0 1 0 0 0,1 1 0 0 0,0 0 1 0 0,2 1-1 0 0,-1 0 0 0 0,2 1 0 0 0,0 0 0 0 0,1 1 0 0 0,0 0 0 0 0,2 1 0 0 0,-4 9 72 0 0,10-22 14 0 0,1 0 0 0 0,-1 0 1 0 0,1 1-1 0 0,0-1 0 0 0,0 1 0 0 0,1-1 0 0 0,-1 0 1 0 0,1 1-1 0 0,1-1 0 0 0,-1 1 0 0 0,1-1 0 0 0,0 1 0 0 0,0-1 1 0 0,0 0-1 0 0,1 0 0 0 0,0 0 0 0 0,0 0 0 0 0,0 0 1 0 0,0 0-1 0 0,1 0 0 0 0,0 0 0 0 0,0-1 0 0 0,0 0 0 0 0,1 1 1 0 0,-1-1-1 0 0,1 0 0 0 0,0-1 0 0 0,0 1 0 0 0,1-1 1 0 0,-1 0-1 0 0,1 0 0 0 0,-1 0 0 0 0,1 0 0 0 0,0-1 1 0 0,0 0-1 0 0,0 0 0 0 0,0 0 0 0 0,1-1 0 0 0,-1 0 0 0 0,0 0 1 0 0,1 0-1 0 0,-1-1 0 0 0,1 1 0 0 0,0-1-14 0 0,23 0 134 0 0,0-1-1 0 0,0-2 1 0 0,0 0-1 0 0,0-2 1 0 0,-1-1-1 0 0,0-1 1 0 0,0-2-1 0 0,-1-1 1 0 0,0-1-1 0 0,-1-1 1 0 0,0-1-1 0 0,-1-1 1 0 0,0-2-1 0 0,-1 0 1 0 0,-1-2-1 0 0,-1 0 1 0 0,11-13-134 0 0,3-2 26 0 0,-1-2 0 0 0,-2-2-1 0 0,-2-1 1 0 0,-1-1 0 0 0,-2-2 0 0 0,19-36-26 0 0,-39 64-21 0 0,-1 0 0 0 0,0-1 1 0 0,-1 1-1 0 0,-1-1 1 0 0,0-1-1 0 0,0 1 0 0 0,-2-1 1 0 0,0 0-1 0 0,0 0 1 0 0,-2 0-1 0 0,1-10 21 0 0,-3 23-21 0 0,0 0 0 0 0,0 1-1 0 0,0-1 1 0 0,0 0 0 0 0,-1 1 0 0 0,1-1 0 0 0,-1 0 0 0 0,1 1-1 0 0,-1 0 1 0 0,1-1 0 0 0,-1 1 0 0 0,0 0 0 0 0,1 0 0 0 0,-1 0-1 0 0,0 0 1 0 0,0 0 0 0 0,0 0 0 0 0,0 0 0 0 0,0 1-1 0 0,0-1 1 0 0,0 1 0 0 0,0-1 0 0 0,0 1 0 0 0,0 0 0 0 0,0 0-1 0 0,0 0 1 0 0,0 0 0 0 0,0 0 0 0 0,0 1 0 0 0,0-1 0 0 0,0 0-1 0 0,0 1 1 0 0,0 0 0 0 0,0-1 0 0 0,0 1 0 0 0,0 0 0 0 0,0 0-1 0 0,0 0 1 0 0,0 0 0 0 0,1 0 0 0 0,-1 1 0 0 0,1-1-1 0 0,-1 0 1 0 0,1 1 0 0 0,-1-1 0 0 0,1 1 0 0 0,0 0 0 0 0,-1-1-1 0 0,1 2 22 0 0,-15 13-22 0 0,0 1 0 0 0,2 0 1 0 0,0 1-1 0 0,1 0 0 0 0,1 1 0 0 0,1 1 0 0 0,0 0 0 0 0,2 0 0 0 0,0 1 0 0 0,1 0 0 0 0,1 0 0 0 0,1 1 0 0 0,1 0 0 0 0,1 0 0 0 0,1 1 0 0 0,1-1 0 0 0,1 1 0 0 0,1-1 0 0 0,2 17 22 0 0,-1-32 12 0 0,0 1-1 0 0,0-1 1 0 0,1 1 0 0 0,0-1-1 0 0,0 0 1 0 0,1 1 0 0 0,0-1-1 0 0,0-1 1 0 0,0 1 0 0 0,1 0-1 0 0,0-1 1 0 0,1 0-1 0 0,-1 0 1 0 0,1 0 0 0 0,0 0-1 0 0,1-1 1 0 0,-1 0 0 0 0,1 0-1 0 0,0 0 1 0 0,0-1 0 0 0,1 0-1 0 0,-1 0 1 0 0,1 0 0 0 0,0-1-1 0 0,0 0 1 0 0,0-1 0 0 0,0 1-1 0 0,1-2 1 0 0,-1 1 0 0 0,1-1-1 0 0,-1 0 1 0 0,1 0-1 0 0,-1-1 1 0 0,4 0-12 0 0,5 0 90 0 0,-1 0 0 0 0,0-1-1 0 0,0-1 1 0 0,0 0 0 0 0,0-1-1 0 0,0-1 1 0 0,-1-1 0 0 0,1 0 0 0 0,-1 0-1 0 0,0-2 1 0 0,5-2-90 0 0,7-6 79 0 0,0-1-1 0 0,-2 0 1 0 0,0-2-1 0 0,0-1 1 0 0,-2-1 0 0 0,0-1-1 0 0,-2-1 1 0 0,0 0-1 0 0,-2-2 1 0 0,0 0 0 0 0,-2-1-1 0 0,0-1 1 0 0,-2 0-1 0 0,-1-1 1 0 0,-1-1 0 0 0,-1 0-1 0 0,5-22-78 0 0,10-145-330 0 0,-25 192 315 0 0,-1 1 0 0 0,0-1 0 0 0,0 1 0 0 0,0-1 0 0 0,0 1 0 0 0,-1-1 0 0 0,1 1 0 0 0,-1-1 0 0 0,1 1 0 0 0,-1 0 0 0 0,0-1 0 0 0,0 1 0 0 0,0 0 0 0 0,0-1 0 0 0,-1 1 0 0 0,1 0 0 0 0,-1 0 0 0 0,1 0 0 0 0,-1 0 0 0 0,0 0 0 0 0,1 1 0 0 0,-1-1 0 0 0,0 0 0 0 0,0 1 0 0 0,0-1 0 0 0,0 1 1 0 0,-1 0-1 0 0,1 0 0 0 0,0 0 0 0 0,-1 0 0 0 0,1 0 0 0 0,0 0 0 0 0,-1 1 0 0 0,1-1 0 0 0,-1 1 0 0 0,1-1 0 0 0,-1 1 0 0 0,1 0 0 0 0,-1 0 0 0 0,1 0 0 0 0,-1 0 0 0 0,1 1 0 0 0,-1-1 0 0 0,1 1 0 0 0,-1 0 0 0 0,1-1 0 0 0,-1 1 0 0 0,1 0 0 0 0,0 0 0 0 0,-2 1 15 0 0,-3 2-7 0 0,0 0 0 0 0,0 0-1 0 0,0 1 1 0 0,0-1-1 0 0,1 2 1 0 0,-1-1 0 0 0,1 1-1 0 0,1 0 1 0 0,-1 0-1 0 0,1 0 1 0 0,0 1 0 0 0,1 0-1 0 0,-1 0 1 0 0,1 0-1 0 0,1 0 1 0 0,-1 1 0 0 0,1 0-1 0 0,0-1 1 0 0,1 2 7 0 0,-29 156 86 0 0,31-160-84 0 0,-4 26 45 0 0,1 1 0 0 0,2 0 1 0 0,1-1-1 0 0,2 1 1 0 0,1-1-1 0 0,1 1 1 0 0,1-1-1 0 0,10 27-47 0 0,52 77 111 0 0,-57-121-162 0 0,48 48-977 0 0,-43-60-4433 0 0,-11-2-5015 0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35.4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17 691 3681 0 0,'0'0'979'0'0,"0"0"-213"0"0,0 0 131 0 0,0 0 298 0 0,0 0 220 0 0,0 0 98 0 0,0 0-55 0 0,0 0-134 0 0,0 0-109 0 0,0 0-120 0 0,0 0-76 0 0,0 0-79 0 0,0 0-62 0 0,0 5-48 0 0,-10 78 2168 0 0,8-75-2932 0 0,0 0-1 0 0,1 0 0 0 0,0-1 0 0 0,1 1 0 0 0,0 0 1 0 0,0 0-1 0 0,1 0 0 0 0,0 0 0 0 0,0 0 0 0 0,1-1 1 0 0,0 1-1 0 0,0 0 0 0 0,1-1 0 0 0,0 1 0 0 0,0-1 0 0 0,0 0 1 0 0,2 2-66 0 0,0-3 86 0 0,-1 0 0 0 0,1-1 0 0 0,0 1 0 0 0,0-1-1 0 0,1 0 1 0 0,-1 0 0 0 0,1-1 0 0 0,0 1 0 0 0,1-1 0 0 0,-1-1 0 0 0,1 1 0 0 0,0-1 0 0 0,-1 0 0 0 0,1-1 0 0 0,0 1 0 0 0,1-2 0 0 0,-1 1 0 0 0,0-1 0 0 0,1 0 0 0 0,-1 0 0 0 0,0-1 0 0 0,1 0 0 0 0,5 0-86 0 0,3-2 140 0 0,0-1 0 0 0,0 0 0 0 0,0-1 0 0 0,0-1 0 0 0,0 0 0 0 0,-1-1 0 0 0,0-1-1 0 0,0 0 1 0 0,-1-1 0 0 0,3-3-140 0 0,-2 2 46 0 0,0 0 0 0 0,-1-1-1 0 0,0-1 1 0 0,-1 0-1 0 0,0-1 1 0 0,-1 0 0 0 0,-1-1-1 0 0,0 0 1 0 0,0-1-1 0 0,-1 0 1 0 0,-1-1 0 0 0,0 0-1 0 0,-1-1 1 0 0,-1 0-1 0 0,-1 0 1 0 0,0 0 0 0 0,-1-1-1 0 0,0 1 1 0 0,-2-1-1 0 0,0-1 1 0 0,0-3-46 0 0,-4 18-22 0 0,1 0 0 0 0,0 0 0 0 0,-1 0 1 0 0,0 0-1 0 0,0 0 0 0 0,0 0 0 0 0,0 0 0 0 0,0 0 0 0 0,0 1 1 0 0,-1-1-1 0 0,0 1 0 0 0,1-1 0 0 0,-1 1 0 0 0,0-1 0 0 0,0 1 0 0 0,0 0 1 0 0,0 0-1 0 0,-1 0 0 0 0,1 0 0 0 0,-1 0 0 0 0,1 0 0 0 0,-1 1 1 0 0,0-1 21 0 0,-20-4-2567 0 0,-2 13-3523 0 0,19-3-5123 0 0</inkml:trace>
  <inkml:trace contextRef="#ctx0" brushRef="#br0" timeOffset="523.99">1050 541 5505 0 0,'0'0'3104'0'0,"0"0"-925"0"0,0 0-455 0 0,0 0-145 0 0,0 0-107 0 0,0 0-142 0 0,0 0-178 0 0,0 0-184 0 0,0 0-175 0 0,0 0-148 0 0,0 0-133 0 0,0 0-82 0 0,0 0-102 0 0,-11-6-68 0 0,-37-17-30 0 0,7 24 255 0 0,32 4-411 0 0,7-3-71 0 0,0 0 0 0 0,0 0 0 0 0,0 0 0 0 0,1 0 0 0 0,-1 0 0 0 0,1 0 0 0 0,-1 1 0 0 0,1-1 0 0 0,0 0 0 0 0,0 1 0 0 0,0-1 0 0 0,0 1 0 0 0,0-1-1 0 0,1 1 1 0 0,-1 0 0 0 0,1-1 0 0 0,0 1 0 0 0,0 0 0 0 0,-1-1 0 0 0,2 1 0 0 0,-1 2-3 0 0,-1 2 37 0 0,0 1-14 0 0,0 0 0 0 0,0 0 0 0 0,0 0 0 0 0,1 0 0 0 0,0 0 0 0 0,1 0 0 0 0,0 0 0 0 0,0 0 0 0 0,1 0 0 0 0,0 0 0 0 0,0 0 0 0 0,1 0 0 0 0,0-1 0 0 0,0 0 0 0 0,1 1 0 0 0,-1-1 0 0 0,2 0 0 0 0,-1-1 0 0 0,1 1 0 0 0,0-1 0 0 0,5 5-23 0 0,69 46 538 0 0,-72-53-489 0 0,0 0 0 0 0,-1 1-1 0 0,0-1 1 0 0,0 1 0 0 0,0 0-1 0 0,0 1 1 0 0,-1-1 0 0 0,0 1 0 0 0,0 0-1 0 0,-1 1 1 0 0,1-1 0 0 0,-1 1-1 0 0,-1 0 1 0 0,1 0 0 0 0,-1 0-1 0 0,-1 0 1 0 0,1 0 0 0 0,-1 1-1 0 0,0-1 1 0 0,0 3-49 0 0,-2-5 40 0 0,0 1 0 0 0,0-1 0 0 0,0 0 0 0 0,-1 1 0 0 0,0-1 0 0 0,0 0 0 0 0,0 0 0 0 0,-1 0 0 0 0,1 1 0 0 0,-1-2 0 0 0,0 1 0 0 0,-1 0 0 0 0,1 0 0 0 0,-1-1 0 0 0,0 1 0 0 0,0-1 0 0 0,-1 0 0 0 0,1 0 0 0 0,-1 0 0 0 0,0 0 0 0 0,0-1 0 0 0,-2 2-40 0 0,-5 4 8 0 0,0 0-1 0 0,-1-1 1 0 0,0 0-1 0 0,0-1 1 0 0,-1-1 0 0 0,0 0-1 0 0,0 0 1 0 0,0-1-1 0 0,-1-1 1 0 0,0-1-1 0 0,1 0 1 0 0,-1 0-1 0 0,-1-1 1 0 0,1-1 0 0 0,-4 0-8 0 0,16-1-62 0 0,0-1 1 0 0,0 1 0 0 0,1 0 0 0 0,-1 0 0 0 0,0-1 0 0 0,1 1 0 0 0,-1-1 0 0 0,0 1 0 0 0,1-1 0 0 0,-1 0-1 0 0,1 0 1 0 0,-1 0 0 0 0,1 0 0 0 0,-1 0 0 0 0,1 0 0 0 0,0 0 0 0 0,-1 0 0 0 0,1 0 0 0 0,0-1 0 0 0,0 1 0 0 0,0 0-1 0 0,0-1 1 0 0,0 1 0 0 0,0-1 0 0 0,0 1 0 0 0,1-1 0 0 0,-1 0 0 0 0,0 1 0 0 0,1-1 0 0 0,-1-1 61 0 0,-3-15-3595 0 0,3 0-3768 0 0,1 10-3888 0 0</inkml:trace>
  <inkml:trace contextRef="#ctx0" brushRef="#br0" timeOffset="1097.422">1416 67 4089 0 0,'0'0'3083'0'0,"0"0"-885"0"0,0 0-214 0 0,0 0 25 0 0,0 0-63 0 0,0 0-230 0 0,0 0-373 0 0,0 0-387 0 0,0 0-292 0 0,0 0-188 0 0,0 0-78 0 0,0 0-5 0 0,0 0 14 0 0,8-5 5 0 0,101-32 1051 0 0,-84 34-1181 0 0,50-7 352 0 0,2 3 0 0 0,-1 4 0 0 0,10 3-634 0 0,-82-1 17 0 0,-1 1-1 0 0,1 0 0 0 0,-1-1 0 0 0,1 1 0 0 0,0 0 0 0 0,-1 1 0 0 0,1-1 0 0 0,-1 1 0 0 0,1-1 0 0 0,-1 1 0 0 0,1 0 0 0 0,-1 1 0 0 0,1-1 0 0 0,-1 0 0 0 0,0 1 0 0 0,0 0 0 0 0,0 0 0 0 0,0 0 0 0 0,0 0 0 0 0,0 0 0 0 0,0 1 0 0 0,-1-1 0 0 0,1 1 0 0 0,-1-1 0 0 0,0 1 0 0 0,1 0 0 0 0,-1 0 0 0 0,-1 0 0 0 0,1 1 0 0 0,0-1 0 0 0,-1 0 1 0 0,0 1-1 0 0,1-1 0 0 0,-1 0 0 0 0,-1 1 0 0 0,1 0 0 0 0,0-1 0 0 0,-1 1 0 0 0,0-1 0 0 0,0 1 0 0 0,0 0 0 0 0,0-1 0 0 0,-1 1 0 0 0,1-1 0 0 0,-1 1 0 0 0,0-1 0 0 0,0 2-16 0 0,-70 97 470 0 0,47-74-381 0 0,-35 39 53 0 0,42-50-119 0 0,0 1 0 0 0,1 1 0 0 0,1 0 0 0 0,1 1 0 0 0,1 0-1 0 0,0 1 1 0 0,2 1 0 0 0,-9 21-23 0 0,19-38-51 0 0,-1 1 0 0 0,1-1 0 0 0,1 1 0 0 0,-1 0 0 0 0,1-1 0 0 0,-1 1 0 0 0,2 0-1 0 0,-1 0 1 0 0,1-1 0 0 0,-1 1 0 0 0,2 0 0 0 0,-1-1 0 0 0,1 1 0 0 0,-1-1 0 0 0,2 0 0 0 0,-1 1 0 0 0,0-1 0 0 0,1 0-1 0 0,0 0 1 0 0,0-1 0 0 0,1 1 0 0 0,-1-1 0 0 0,1 1 0 0 0,0-1 0 0 0,0 0 0 0 0,1 0 0 0 0,-1-1 0 0 0,1 1 0 0 0,2 0 51 0 0,19 13-1637 0 0,-13-9-882 0 0,0 1-3833 0 0,-3-5-5273 0 0</inkml:trace>
  <inkml:trace contextRef="#ctx0" brushRef="#br0" timeOffset="1320.366">2148 996 15635 0 0,'0'0'1033'0'0,"0"0"-296"0"0,0 0 55 0 0,0 0 171 0 0,0 0 55 0 0,0 0-152 0 0,-18 35-296 0 0,-56 109-271 0 0,32-39-191 0 0,39-98-208 0 0,-12 21-961 0 0,-7-19-3265 0 0,13-7-1456 0 0,1-1-4970 0 0</inkml:trace>
  <inkml:trace contextRef="#ctx0" brushRef="#br0" timeOffset="1525.917">1817 957 11554 0 0,'0'0'5200'0'0,"0"0"-3511"0"0,0 0-1177 0 0,0 0-20 0 0,0 0 173 0 0,0 0 149 0 0,0 0 19 0 0,0 0-75 0 0,0 0-122 0 0,0 0-83 0 0,0 0-63 0 0,37 25-62 0 0,119 79-83 0 0,-37-21 171 0 0,15 40-1734 0 0,-122-109-643 0 0,-6-6-2667 0 0,2-3-7125 0 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49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8 5577 0 0,'0'0'2766'0'0,"0"0"-784"0"0,0 0-215 0 0,0 0 17 0 0,0 0 54 0 0,0 0-123 0 0,0 0-348 0 0,0 0-308 0 0,0 0-263 0 0,0 0-193 0 0,0 0-95 0 0,0 0-35 0 0,0 0-43 0 0,-11 8-30 0 0,-35 24-32 0 0,15 16 680 0 0,31-47-992 0 0,0-1-16 0 0,0 0 14 0 0,15-2 502 0 0,-3-4-421 0 0,0-1-1 0 0,-1 0 1 0 0,0-1 0 0 0,0 0 0 0 0,-1-1 0 0 0,0 0 0 0 0,0-1 0 0 0,6-9-135 0 0,-16 20 14 0 0,0-1 0 0 0,-1 0 0 0 0,1 1 0 0 0,0-1 0 0 0,-1 0 0 0 0,1 0 0 0 0,0 0 0 0 0,-1 1 0 0 0,1-1 0 0 0,0 0 0 0 0,-1 0 0 0 0,1 0 0 0 0,-1 0 0 0 0,1 0 0 0 0,0 0 0 0 0,-1 0 0 0 0,1 0 0 0 0,-1 0 0 0 0,1 0 0 0 0,0 0 0 0 0,-1 0 1 0 0,1 0-1 0 0,0 0 0 0 0,-1 0 0 0 0,1 0 0 0 0,-1 0 0 0 0,1 0 0 0 0,0 0 0 0 0,-1-1 0 0 0,1 1 0 0 0,0 0 0 0 0,-1 0 0 0 0,1 0 0 0 0,0-1 0 0 0,-1 1 0 0 0,1 0 0 0 0,0 0 0 0 0,0-1 0 0 0,-1 1 0 0 0,1 0 0 0 0,0-1 0 0 0,0 1 0 0 0,-1 0 0 0 0,1-1 0 0 0,0 1 0 0 0,0 0 1 0 0,0-1-1 0 0,0 1 0 0 0,0-1 0 0 0,0 1 0 0 0,0 0 0 0 0,-1-1 0 0 0,1 1 0 0 0,0-1 0 0 0,0 1 0 0 0,0 0 0 0 0,1-1 0 0 0,-1 1 0 0 0,0-1 0 0 0,0 1 0 0 0,0 0 0 0 0,0-1 0 0 0,0 1 0 0 0,0 0 0 0 0,0-1 0 0 0,1 1 0 0 0,-1 0 0 0 0,0-1 0 0 0,0 1-14 0 0,-31 6 6 0 0,-15 17 105 0 0,52-26-1633 0 0,7-3-1134 0 0,-6 1-4791 0 0,-3 1-4854 0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0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5489 0 0,'0'0'3948'0'0,"0"0"-1642"0"0,0 0-587 0 0,0 0 29 0 0,0 0 35 0 0,0 0-99 0 0,0 0-333 0 0,0 0-403 0 0,0 0-310 0 0,0 0-169 0 0,0 0 3 0 0,0 0 42 0 0,0 0 35 0 0,0 6-6 0 0,40 96 1966 0 0,104 209-1296 0 0,-97-209-1127 0 0,-49-200 957 0 0,17-17-1001 0 0,78-78-31 0 0,4 55-96 0 0,-97 138 75 0 0,0 0 0 0 0,-1 0 1 0 0,1 0-1 0 0,0 0 1 0 0,-1 0-1 0 0,1 0 1 0 0,0 0-1 0 0,-1 0 1 0 0,1 0-1 0 0,0 0 1 0 0,0 0-1 0 0,-1 0 1 0 0,1 0-1 0 0,0-1 1 0 0,-1 1-1 0 0,1 0 1 0 0,0 0-1 0 0,0 0 1 0 0,-1 0-1 0 0,1 0 1 0 0,0-1-1 0 0,0 1 1 0 0,-1 0-1 0 0,1 0 1 0 0,0-1-1 0 0,0 1 1 0 0,0 0-1 0 0,-1 0 1 0 0,1-1-1 0 0,0 1 1 0 0,0 0-1 0 0,0 0 1 0 0,0-1-1 0 0,0 1 0 0 0,0 0 1 0 0,-1-1-1 0 0,1 1 1 0 0,0 0-1 0 0,0 0 1 0 0,0-1-1 0 0,0 1 1 0 0,0 0-1 0 0,0-1 1 0 0,0 1-1 0 0,0 0 1 0 0,0-1-1 0 0,1 1 1 0 0,-1 0-1 0 0,0-1 1 0 0,0 1-1 0 0,0 0 1 0 0,0 0-1 0 0,0-1 1 0 0,0 1-1 0 0,1 0 1 0 0,-1 0-1 0 0,0-1 10 0 0,-3 1-150 0 0,3 0-56 0 0,-12 9-2860 0 0,7-5-355 0 0,2-2-3595 0 0,1-1-5033 0 0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47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127 590 3065 0 0,'0'0'1220'0'0,"0"0"-219"0"0,0 0 74 0 0,0 0 255 0 0,0 0 208 0 0,0 0-30 0 0,0 0-258 0 0,0 0-326 0 0,0 0-285 0 0,0 0-143 0 0,0 0-42 0 0,5 9 3271 0 0,5 13-2410 0 0,58 40 1120 0 0,-54-53-2305 0 0,0-1 0 0 0,1 0 0 0 0,0 0 0 0 0,0-2-1 0 0,1 0 1 0 0,0-1 0 0 0,0 0 0 0 0,0-1 0 0 0,1-1-1 0 0,-1 0 1 0 0,1-2 0 0 0,0 0 0 0 0,-1 0 0 0 0,1-2-1 0 0,13-2-129 0 0,-18 1 65 0 0,-1 0-1 0 0,1-2 0 0 0,-1 1 1 0 0,0-1-1 0 0,0-1 0 0 0,0 0 1 0 0,-1-1-1 0 0,0 0 0 0 0,3-2-64 0 0,-1-1 69 0 0,0 0 1 0 0,0 0-1 0 0,-1-1 0 0 0,-1-1 0 0 0,1 0 1 0 0,-2 0-1 0 0,0-1 0 0 0,0 0 0 0 0,-1-1 0 0 0,0 0-69 0 0,-6 8 16 0 0,0-1 0 0 0,-1 1 0 0 0,1 0 0 0 0,-1 0 0 0 0,-1-1-1 0 0,1 1 1 0 0,-1-1 0 0 0,0 1 0 0 0,0-1 0 0 0,0 1 0 0 0,-1-1 0 0 0,1 1-1 0 0,-2 0 1 0 0,1-1 0 0 0,0 1 0 0 0,-1 0 0 0 0,0 0 0 0 0,0 0-1 0 0,-1 0 1 0 0,1 0 0 0 0,-1 1 0 0 0,0-1 0 0 0,-1 1 0 0 0,1-1-1 0 0,-3-1-15 0 0,0-2-19 0 0,-1 1 0 0 0,0 0 0 0 0,-1 1 0 0 0,0 0 0 0 0,1 0 0 0 0,-2 0 0 0 0,1 1 0 0 0,-1 1 0 0 0,0-1 0 0 0,0 1 0 0 0,0 1 0 0 0,0 0 0 0 0,-1 0 0 0 0,1 0 0 0 0,-1 1-1 0 0,0 1 1 0 0,-4 0 19 0 0,6-1-11 0 0,0 2 0 0 0,0-1-1 0 0,0 1 1 0 0,0 0-1 0 0,-1 1 1 0 0,1 0-1 0 0,0 0 1 0 0,0 1-1 0 0,0 0 1 0 0,0 0-1 0 0,1 1 1 0 0,-1 0 0 0 0,0 0-1 0 0,1 1 1 0 0,0 0-1 0 0,0 0 1 0 0,0 0-1 0 0,1 1 1 0 0,-1 0-1 0 0,1 1 1 0 0,0 0 0 0 0,1-1-1 0 0,-1 2 1 0 0,-1 1 11 0 0,0 8 17 0 0,1 0 1 0 0,1 0 0 0 0,0 0-1 0 0,1 1 1 0 0,0-1 0 0 0,2 1-1 0 0,0 0 1 0 0,0 0 0 0 0,2 0-1 0 0,0 0 1 0 0,1 0 0 0 0,1 2-18 0 0,-1 29 94 0 0,0 11 5 0 0,1 8 204 0 0,-3 1 1 0 0,-3 0 0 0 0,-3-1-1 0 0,-3 0 1 0 0,-10 34-304 0 0,15-81 53 0 0,-1 0 0 0 0,0-1 1 0 0,-2 0-1 0 0,0 0 0 0 0,-1 0 1 0 0,-1-1-1 0 0,-1 0 1 0 0,0-1-1 0 0,-1-1 0 0 0,-1 1 1 0 0,-3 0-54 0 0,13-12 1 0 0,-1 0 0 0 0,1-1 0 0 0,-1 0 0 0 0,0 0 1 0 0,-1 0-1 0 0,1 0 0 0 0,-1-1 0 0 0,0 0 0 0 0,1 0 1 0 0,-1 0-1 0 0,-1 0 0 0 0,1-1 0 0 0,0 0 1 0 0,-1 0-1 0 0,1 0 0 0 0,-1-1 0 0 0,1 1 0 0 0,-1-2 1 0 0,0 1-1 0 0,1 0 0 0 0,-1-1 0 0 0,-5-1-1 0 0,9 0-39 0 0,0 0 0 0 0,0 0 0 0 0,0 0 0 0 0,1 0 0 0 0,-1-1 0 0 0,1 1 0 0 0,-1-1 0 0 0,1 1-1 0 0,-1-1 1 0 0,1 1 0 0 0,0-1 0 0 0,0 0 0 0 0,0 0 0 0 0,0 0 0 0 0,0 0 0 0 0,0 0 0 0 0,0 0 0 0 0,0 0 0 0 0,1 0-1 0 0,-1 0 1 0 0,1 0 0 0 0,0 0 0 0 0,0 0 0 0 0,-1 0 0 0 0,1 0 0 0 0,1 0 0 0 0,-1-1 0 0 0,0 1 0 0 0,1-1 39 0 0,6-38-5000 0 0,-2 30-1828 0 0,0 3-5337 0 0</inkml:trace>
  <inkml:trace contextRef="#ctx0" brushRef="#br0" timeOffset="914.759">29 232 8706 0 0,'0'0'1831'0'0,"0"0"-273"0"0,0 0 22 0 0,0 0 66 0 0,0 0-99 0 0,0 0-239 0 0,0 0-339 0 0,0 0-335 0 0,0 0-238 0 0,0 0-101 0 0,0 0-42 0 0,0 0 0 0 0,40-4 2119 0 0,100-16 327 0 0,65-3-1495 0 0,-34 12-798 0 0,-78 7-270 0 0,-93 4-142 0 0,0 0 18 0 0,0 0 6 0 0,0 0-18 0 0,0 0 5 0 0,0 0 8 0 0,0 0 22 0 0,0 0 9 0 0,0 0 13 0 0,0 0-3 0 0,0 0 11 0 0,0 0 19 0 0,0 0 8 0 0,0 0 9 0 0,0 0-23 0 0,0 0-17 0 0,0 0-21 0 0,0 0-12 0 0,0 0 20 0 0,-22-4 85 0 0,-16-12-94 0 0,11 7-2 0 0,1-1 0 0 0,0-2 1 0 0,1 0-1 0 0,0-2 0 0 0,1-1 0 0 0,-9-8-37 0 0,-49-24-248 0 0,77 44 420 0 0,-1 0-1927 0 0,4 2-5484 0 0,2 1-4802 0 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0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4 208 7482 0 0,'0'0'2652'0'0,"0"0"-534"0"0,0 0-272 0 0,0 0-6 0 0,0 0-1 0 0,0 0-188 0 0,0 0-321 0 0,0 0-345 0 0,0 0-241 0 0,0 0-166 0 0,0 0-86 0 0,0 0-56 0 0,0 0-62 0 0,-4-3 555 0 0,198-13 1922 0 0,79 12-2125 0 0,-255 12-522 0 0,-28-9 459 0 0,-2-4-637 0 0,1 0 0 0 0,0-1 0 0 0,1 0 0 0 0,-1-1 0 0 0,1 0 1 0 0,0-1-1 0 0,1 0 0 0 0,0-1 0 0 0,0 0 0 0 0,0-1-26 0 0,-68-90-389 0 0,74 91-442 0 0,4 6-6880 0 0,-1 3-4605 0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3145 0 0,'0'0'2674'0'0,"0"0"-358"0"0,0 0-130 0 0,0 0-51 0 0,0 0-175 0 0,0 0-205 0 0,0 0-208 0 0,0 0-252 0 0,0 0-232 0 0,0 0-199 0 0,0 0-179 0 0,0 0-128 0 0,0 0-94 0 0,27 1 1589 0 0,79 10 323 0 0,117-30-473 0 0,-80-4-1154 0 0,-117 19-978 0 0,-20 6-3428 0 0,-16 3-5939 0 0,7-5-2423 0 0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1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16 6913 0 0,'0'0'3392'0'0,"0"0"-1642"0"0,0 0-507 0 0,0 0 134 0 0,0 0 101 0 0,0 0-45 0 0,0 0-264 0 0,0 0-357 0 0,0 0-264 0 0,0 0-111 0 0,0 0-3 0 0,0 0-2 0 0,-2 11 2127 0 0,52 1 296 0 0,155-19-438 0 0,-18-24-1720 0 0,-162 30-570 0 0,-26 1-4489 0 0,-4 1-1022 0 0,3 2-7093 0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4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8 0 0 0,'0'0'1640'0'0,"0"0"-242"0"0,0 0 146 0 0,0 0 219 0 0,0 0 150 0 0,0 0 46 0 0,0 0-201 0 0,0 0-290 0 0,0 0-248 0 0,0 0-206 0 0,0 0-135 0 0,0-7 564 0 0,0 6 3844 0 0,-6 586-2370 0 0,6-577-2910 0 0,1 18 20 0 0,-2 0-1 0 0,0 0 1 0 0,-2 1-1 0 0,0-1 1 0 0,-7 19-27 0 0,-8 18 81 0 0,5-29-30 0 0,13-33-27 0 0,0-1-4 0 0,0 0-5 0 0,0 0-30 0 0,0 0 6 0 0,0 0 22 0 0,0 0-34 0 0,0 0-21 0 0,0 0-39 0 0,0 0-31 0 0,0-19-3136 0 0,0 8-4066 0 0,2 6-4190 0 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08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3193 0 0,'0'0'1601'0'0,"0"0"32"0"0,0 0 155 0 0,0 0 237 0 0,0 0-8 0 0,0 0-263 0 0,0 0-351 0 0,0 0-272 0 0,0 0-164 0 0,0 0-82 0 0,0 0-51 0 0,0 0-70 0 0,0 0-57 0 0,2-2-44 0 0,-1 0-292 0 0,3-4-329 0 0,2 4 2977 0 0,-5 2-2659 0 0,-1 0-20 0 0,0 0-53 0 0,0 0-37 0 0,0 0-24 0 0,0 0-20 0 0,0 0-52 0 0,0 0-20 0 0,0 23 362 0 0,21 75 315 0 0,-11-12-295 0 0,-4 1 1 0 0,-4 71-517 0 0,3 64 312 0 0,-1 47 42 0 0,-8-195-209 0 0,4-74-141 0 0,0 0 17 0 0,0 0-6 0 0,0 0 0 0 0,0 0-19 0 0,0 0 6 0 0,0 0-12 0 0,0 0 34 0 0,0 0-23 0 0,0 0 11 0 0,0 0-15 0 0,0 0-2 0 0,0 0 8 0 0,0 0-11 0 0,0 0-3 0 0,0 0 32 0 0,0 0-18 0 0,0 0-7 0 0,-9-19-3987 0 0,7 12-2109 0 0,1 2-6628 0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47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12635 0 0,'0'0'1677'0'0,"0"0"-240"0"0,0 0-78 0 0,0 0 9 0 0,0 0-94 0 0,0 0-221 0 0,0 0-283 0 0,0 0-265 0 0,0 0-149 0 0,0 0-61 0 0,0 0 21 0 0,0 0 81 0 0,0 0 78 0 0,11 0 41 0 0,209 0 2070 0 0,11-17-1870 0 0,-178 12-1339 0 0,-53 5 253 0 0,0 0-209 0 0,0 0-379 0 0,-9 0-9875 0 0,5 0-930 0 0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05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1 193 0 0 0,'0'0'1316'0'0,"0"0"111"0"0,0 0 166 0 0,0 0 138 0 0,0 0 96 0 0,0 0-22 0 0,0 0-235 0 0,0 0-180 0 0,0 0-213 0 0,0 0-170 0 0,0 0-81 0 0,0 0-90 0 0,0 0-55 0 0,0-4-47 0 0,0-14-33 0 0,0 13-35 0 0,0 5-37 0 0,0 0-38 0 0,0 0-25 0 0,0 0-64 0 0,0 0-64 0 0,0 0-36 0 0,0 0-88 0 0,0 0-38 0 0,0 0-13 0 0,0 0-37 0 0,0 0-4 0 0,0 0-10 0 0,0 0-31 0 0,0 0-35 0 0,0 0-9 0 0,0 0-21 0 0,0 0-5 0 0,0 0 15 0 0,0 17 328 0 0,29 144 991 0 0,-5 240-249 0 0,-23-301-1078 0 0,4 127 159 0 0,1-135-103 0 0,-6-92-181 0 0,0 0-17 0 0,0 0 11 0 0,0 0 3 0 0,0 0 25 0 0,0 0 13 0 0,0 0-28 0 0,0 0-5 0 0,0 0 10 0 0,0 0 4 0 0,0 0 2 0 0,0 0-16 0 0,0 0-2 0 0,0 0 27 0 0,0 0-11 0 0,0 0-23 0 0,0 0-33 0 0,0 0 28 0 0,0 0 33 0 0,0 0 7 0 0,0 0-33 0 0,0 0-27 0 0,0 0-30 0 0,0 0-87 0 0,0 0-159 0 0,0-11-4545 0 0,0 7-3539 0 0,0 0-4293 0 0</inkml:trace>
  <inkml:trace contextRef="#ctx0" brushRef="#br0" timeOffset="1365.355">292 494 128 0 0,'0'0'826'0'0,"0"0"180"0"0,0 0 313 0 0,0 0 443 0 0,0 0 283 0 0,0 0 44 0 0,0 0-114 0 0,0 0-224 0 0,0 0-190 0 0,0 0-164 0 0,0 0-112 0 0,0 0-120 0 0,1-4-130 0 0,2-11-127 0 0,-2 11-129 0 0,-1 4-88 0 0,0 0-64 0 0,0 0-46 0 0,0 0-22 0 0,0 0-26 0 0,0 0-46 0 0,93 177 2803 0 0,7 46-2544 0 0,-24-83-520 0 0,-48-106-175 0 0,-28-34-35 0 0,0 0 12 0 0,0 0 20 0 0,0 0 23 0 0,0 0 14 0 0,0 0 10 0 0,0 0 29 0 0,0 0 16 0 0,0 0 0 0 0,0-24 376 0 0,0 4-520 0 0,1-1 0 0 0,1 1 0 0 0,0-1-1 0 0,2 1 1 0 0,0 0 0 0 0,1 0 0 0 0,1 0 0 0 0,1 1 0 0 0,8-16 4 0 0,29-46 29 0 0,40-98-101 0 0,-66 105 76 0 0,-18 74-11 0 0,0-12-945 0 0,-8 12-4616 0 0,3 0-146 0 0,-1 0-6389 0 0</inkml:trace>
  <inkml:trace contextRef="#ctx0" brushRef="#br0" timeOffset="2060.949">282 255 5009 0 0,'0'0'2634'0'0,"0"0"-770"0"0,0 0-198 0 0,0 0 72 0 0,0 0 37 0 0,0 0-24 0 0,0 0-205 0 0,0 0-288 0 0,0 0-232 0 0,0 0-219 0 0,0 0-126 0 0,0 0-63 0 0,0 0-47 0 0,-5-2-39 0 0,-1 0-827 0 0,6 2 373 0 0,1 0-1 0 0,-1 0 0 0 0,1 0 0 0 0,-1-1 0 0 0,0 1 0 0 0,1 0 0 0 0,-1 0 0 0 0,1 0 0 0 0,-1-1 1 0 0,0 1-1 0 0,1 0 0 0 0,-1 0 0 0 0,0-1 0 0 0,1 1 0 0 0,-1 0 0 0 0,0-1 0 0 0,0 1 0 0 0,1 0 0 0 0,-1-1 1 0 0,0 1-1 0 0,0 0 0 0 0,0-1 0 0 0,1 1 0 0 0,-1-1 0 0 0,0 1 0 0 0,0 0 0 0 0,0-1 0 0 0,0 1 0 0 0,0-1 1 0 0,0 1-1 0 0,0 0 0 0 0,0-1 0 0 0,0 1 0 0 0,0-1 0 0 0,0 1 0 0 0,0-1 0 0 0,0 1 0 0 0,0 0 0 0 0,0-1 1 0 0,0 1-1 0 0,-1-1 0 0 0,1 1 0 0 0,0 0 0 0 0,0-1 0 0 0,0 1-77 0 0,37-9 216 0 0,1 2 0 0 0,1 1 1 0 0,-1 2-1 0 0,1 2 0 0 0,-1 1 0 0 0,12 3-216 0 0,-9-2 97 0 0,68 0 39 0 0,-114 0 1312 0 0,-72-77-1375 0 0,0-23-338 0 0,77 100 195 0 0,-1-1-1 0 0,1 0 1 0 0,-1 1-1 0 0,1-1 1 0 0,0 0-1 0 0,0 1 1 0 0,-1-1 0 0 0,1 0-1 0 0,0 0 1 0 0,0 1-1 0 0,0-1 1 0 0,-1 0 0 0 0,1 0-1 0 0,0 1 1 0 0,0-1-1 0 0,0 0 1 0 0,0 0 0 0 0,0 1-1 0 0,1-1 1 0 0,-1 0-1 0 0,0 0 1 0 0,0 1-1 0 0,0-1 1 0 0,1 0 0 0 0,-1 1-1 0 0,0-1 1 0 0,1 0-1 0 0,-1 1 1 0 0,1-1 0 0 0,-1 0-1 0 0,1 1 1 0 0,-1-1-1 0 0,1 1 1 0 0,-1-1-1 0 0,1 1 1 0 0,-1-1 0 0 0,1 1-1 0 0,0-1 1 0 0,-1 1-1 0 0,1 0 1 0 0,0-1 0 0 0,-1 1-1 0 0,1 0 71 0 0,10-3-3800 0 0,0 2-3416 0 0,-6 1-4936 0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5:55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0 632 776 0 0,'0'0'2287'0'0,"0"0"-830"0"0,0 0-136 0 0,0 0 250 0 0,0 0 258 0 0,0 0 32 0 0,0 0-234 0 0,0 0-353 0 0,0 0-283 0 0,0 0-170 0 0,0 0-114 0 0,0 0-60 0 0,0 0-18 0 0,3 0 21 0 0,193 50 5258 0 0,-184-49-5767 0 0,0 1-13 0 0,-1-1 1 0 0,1 0 0 0 0,0-1 0 0 0,0 0 0 0 0,0-1 0 0 0,0 0-1 0 0,-1-1 1 0 0,1 0 0 0 0,11-4-129 0 0,-17 4 37 0 0,1-1 0 0 0,-1 0 0 0 0,0 0 0 0 0,1 0 0 0 0,-2-1 0 0 0,1 0 0 0 0,0-1 0 0 0,-1 1 0 0 0,0-1 0 0 0,0 0 0 0 0,0 0 0 0 0,0 0-1 0 0,-1-1 1 0 0,0 0 0 0 0,0 0 0 0 0,-1 0 0 0 0,1 0 0 0 0,-1 0 0 0 0,-1-1 0 0 0,1 1 0 0 0,-1-1 0 0 0,0 0 0 0 0,-1 0 0 0 0,0 0 0 0 0,0 0 0 0 0,0 0 0 0 0,-1-2-37 0 0,0 3-17 0 0,-1 0-1 0 0,0 1 1 0 0,0-1 0 0 0,-1 1 0 0 0,1-1 0 0 0,-1 1 0 0 0,0-1 0 0 0,-1 1-1 0 0,0 0 1 0 0,1 0 0 0 0,-1 0 0 0 0,-1 1 0 0 0,1-1 0 0 0,-1 1 0 0 0,0-1-1 0 0,0 1 1 0 0,0 0 0 0 0,0 1 0 0 0,-1-1 0 0 0,0 1 0 0 0,1 0-1 0 0,-1 0 1 0 0,0 0 0 0 0,-1 1 0 0 0,1 0 0 0 0,0 0 0 0 0,-1 0 0 0 0,1 0-1 0 0,-1 1 1 0 0,0 0 0 0 0,1 0 0 0 0,-1 1 0 0 0,0-1 0 0 0,1 1 0 0 0,-7 1 17 0 0,6-1-6 0 0,0 0 0 0 0,0 0 0 0 0,0 0 0 0 0,0 1 0 0 0,0 0 0 0 0,0 0 0 0 0,0 0 0 0 0,0 1 0 0 0,1 0 1 0 0,-1 0-1 0 0,0 0 0 0 0,1 1 0 0 0,-1 0 0 0 0,1 0 0 0 0,0 0 0 0 0,0 1 0 0 0,0 0 0 0 0,1 0 0 0 0,-1 0 0 0 0,1 0 1 0 0,0 1-1 0 0,0 0 0 0 0,1-1 0 0 0,-1 1 0 0 0,1 1 0 0 0,0-1 0 0 0,0 0 0 0 0,1 1 0 0 0,0 0 0 0 0,0-1 0 0 0,0 1 1 0 0,1 0-1 0 0,-1 0 0 0 0,1 0 0 0 0,1 2 6 0 0,30 314 596 0 0,-29-301-577 0 0,-1 0 0 0 0,-2 0 0 0 0,0-1 0 0 0,-1 1 0 0 0,-1-1 0 0 0,-1 1 1 0 0,0-1-1 0 0,-2 0 0 0 0,0-1 0 0 0,-2 0 0 0 0,0 0 0 0 0,-1-1 0 0 0,-10 15-19 0 0,-19-1-328 0 0,40-63-3894 0 0,0 25 2811 0 0,0-2-2144 0 0,0 2-1807 0 0,-1-1-6395 0 0</inkml:trace>
  <inkml:trace contextRef="#ctx0" brushRef="#br0" timeOffset="8102.343">60 193 0 0 0,'0'0'496'0'0,"0"0"770"0"0,0 0 189 0 0,0 0-55 0 0,0 0-109 0 0,0 0-51 0 0,-13 0 3178 0 0,8 0 2311 0 0,29 0 1585 0 0,113 0-7597 0 0,43 28-373 0 0,-90-6 1103 0 0,-106-45-1220 0 0,-19-35-142 0 0,0 7 23 0 0,-17-40-61 0 0,43 75 14 0 0,10 16-118 0 0,-1 0 1 0 0,0 0 0 0 0,0 0-1 0 0,0 0 1 0 0,1 0 0 0 0,-1 0-1 0 0,0 0 1 0 0,0 0 0 0 0,1 0-1 0 0,-1 0 1 0 0,0 0 0 0 0,0 0-1 0 0,0 0 1 0 0,0 0 0 0 0,1-1-1 0 0,-1 1 1 0 0,0 0 0 0 0,0 0-1 0 0,0 0 1 0 0,0 0-1 0 0,1-1 1 0 0,-1 1 0 0 0,0 0-1 0 0,0 0 1 0 0,0 0 0 0 0,0-1-1 0 0,0 1 1 0 0,0 0 0 0 0,0 0-1 0 0,0 0 1 0 0,0-1 56 0 0,16 14-2914 0 0,-8-3-4820 0 0,-4-6-4515 0 0</inkml:trace>
  <inkml:trace contextRef="#ctx0" brushRef="#br0" timeOffset="9056.724">698 39 2969 0 0,'0'0'1924'0'0,"0"0"-328"0"0,0 0-13 0 0,0 0 188 0 0,0 0 129 0 0,0 0-60 0 0,0 0-209 0 0,0 0-293 0 0,0 0-254 0 0,0 0-153 0 0,0 0-87 0 0,0 0-65 0 0,0 0-81 0 0,6 1 2526 0 0,3 372 586 0 0,-22-223-3601 0 0,9 84-26 0 0,4-144-96 0 0,-18 14-58 0 0,19-92 36 0 0,-8-13-4169 0 0,5-1 2955 0 0,-1-1-3006 0 0,1 0-2684 0 0,0 0-5409 0 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1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50 0 0 0,'0'0'380'0'0,"0"0"418"0"0,0 0 186 0 0,0 0 101 0 0,0 0 94 0 0,0 0 74 0 0,0 0-29 0 0,0 0-16 0 0,0 0 2 0 0,0 0-58 0 0,-10-4 3 0 0,-48-26 1921 0 0,-39 14 3386 0 0,94 16-6418 0 0,1 0 1 0 0,-1 0-1 0 0,1 1 1 0 0,-1-1-1 0 0,1 1 1 0 0,-1-1-1 0 0,1 1 1 0 0,-1 0-1 0 0,1 0 1 0 0,0 0-1 0 0,-1 0 1 0 0,1 0-1 0 0,0 1 1 0 0,0-1-1 0 0,0 1 1 0 0,0-1-1 0 0,0 1 1 0 0,0 0-1 0 0,0 0 1 0 0,0 0-1 0 0,1 0 1 0 0,-1 0-1 0 0,1 0 1 0 0,0 0-1 0 0,-1 0 1 0 0,1 1-1 0 0,0-1 1 0 0,0 0-1 0 0,1 1 1 0 0,-1-1-1 0 0,0 1 1 0 0,1-1-1 0 0,-1 1 1 0 0,1 0-1 0 0,0-1 1 0 0,0 1-1 0 0,0-1 1 0 0,0 1-1 0 0,1-1 1 0 0,-1 1-1 0 0,1 1-44 0 0,-27 242 878 0 0,4 115-182 0 0,-3-9 623 0 0,21-225 328 0 0,27-128-1594 0 0,201-2 313 0 0,39-12-44 0 0,-262 15-318 0 0,-1 0 16 0 0,0 0 8 0 0,0 0-4 0 0,0 0 7 0 0,-22-27-3165 0 0,14 20-5572 0 0,3 2-3743 0 0</inkml:trace>
  <inkml:trace contextRef="#ctx0" brushRef="#br0" timeOffset="740.863">374 609 6521 0 0,'0'0'2190'0'0,"0"0"-299"0"0,0 0-81 0 0,0 0-46 0 0,0 0-114 0 0,0 0-202 0 0,0 0-266 0 0,0 0-237 0 0,0 0-222 0 0,0 0-125 0 0,0 0-103 0 0,0 0-73 0 0,0 0-42 0 0,1-8 403 0 0,164 0 2146 0 0,-68 1-1972 0 0,-170 15-786 0 0,-27 11-124 0 0,76-15 78 0 0,42-1 43 0 0,182-14 12 0 0,-189 14-262 0 0,-9-3-2874 0 0,0 1-3895 0 0,-2-1-5390 0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6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49 4425 0 0,'0'0'2476'0'0,"0"0"-294"0"0,0 0-41 0 0,0 0-23 0 0,0 0-137 0 0,0 0-268 0 0,0 0-322 0 0,0 0-291 0 0,0 0-221 0 0,0 0-148 0 0,0 0-117 0 0,0 0-80 0 0,0 0-51 0 0,-11 14-33 0 0,-80 99 640 0 0,14-11-298 0 0,68-90-749 0 0,2 1 1 0 0,-1 1-1 0 0,2-1 1 0 0,0 1-1 0 0,0 0 0 0 0,1 1 1 0 0,1-1-1 0 0,0 1 1 0 0,1 0-1 0 0,1 0 0 0 0,0 11-43 0 0,2-22 14 0 0,0 1 0 0 0,1-1-1 0 0,-1 1 1 0 0,1 0 0 0 0,0-1-1 0 0,1 1 1 0 0,-1-1 0 0 0,1 0-1 0 0,0 1 1 0 0,0-1 0 0 0,0 0-1 0 0,0 0 1 0 0,1 0 0 0 0,-1-1-1 0 0,1 1 1 0 0,0-1 0 0 0,1 1-1 0 0,-1-1 1 0 0,0 0 0 0 0,1 0-1 0 0,0 0 1 0 0,0-1 0 0 0,-1 1-1 0 0,2-1 1 0 0,-1 0 0 0 0,0 0-1 0 0,0 0 1 0 0,1-1-1 0 0,-1 1 1 0 0,5 0-14 0 0,4 1 66 0 0,1-1 0 0 0,0 0 0 0 0,0 0 0 0 0,0-1 0 0 0,0-1 1 0 0,0-1-1 0 0,0 0 0 0 0,0 0 0 0 0,12-4-66 0 0,1-2 137 0 0,0-1 1 0 0,0-1 0 0 0,-1-1-1 0 0,-1-1 1 0 0,1-1 0 0 0,-2-2-1 0 0,0 0 1 0 0,0-2 0 0 0,-2 0-1 0 0,0-2 1 0 0,-1 0 0 0 0,0-2-1 0 0,11-15-137 0 0,-25 28 19 0 0,-2 0-1 0 0,1-1 1 0 0,-1 0-1 0 0,0 0 1 0 0,0 0-1 0 0,-1 0 1 0 0,0 0-1 0 0,-1-1 1 0 0,0 0-1 0 0,0 0 1 0 0,-1 0-1 0 0,0 0 1 0 0,-1 0-1 0 0,0 0 1 0 0,0-1-1 0 0,-1 1 0 0 0,0 0 1 0 0,0-1-1 0 0,-1 1 1 0 0,-1 0-1 0 0,1 0 1 0 0,-2 0-1 0 0,1 0 1 0 0,-1 0-1 0 0,0 0 1 0 0,-1 1-1 0 0,0-1 1 0 0,-1 1-1 0 0,1 0 1 0 0,-2 0-1 0 0,1 1 1 0 0,-1 0-1 0 0,0 0 1 0 0,-5-4-19 0 0,1 3-33 0 0,-1 1 1 0 0,0 1 0 0 0,-1 0 0 0 0,0 0-1 0 0,0 1 1 0 0,0 1 0 0 0,0 0 0 0 0,-1 1-1 0 0,1 0 1 0 0,-1 1 0 0 0,0 0 0 0 0,0 1-1 0 0,0 0 1 0 0,0 1 0 0 0,0 1 0 0 0,0 0-1 0 0,1 1 1 0 0,-10 2 32 0 0,-100 36-3152 0 0,13 22-7755 0 0,88-46-1189 0 0</inkml:trace>
  <inkml:trace contextRef="#ctx0" brushRef="#br0" timeOffset="384.994">0 411 8474 0 0,'0'0'2231'0'0,"0"0"-296"0"0,0 0-81 0 0,0 0 2 0 0,0 0-45 0 0,0 0-156 0 0,0 0-249 0 0,0 0-273 0 0,0 0-251 0 0,0 0-234 0 0,0 0-196 0 0,0 0-168 0 0,0 0-125 0 0,4-9-36 0 0,-1 0-94 0 0,-2 6-18 0 0,0 0 1 0 0,1-1-1 0 0,-1 1 0 0 0,1 0 0 0 0,-1 0 0 0 0,1 0 0 0 0,0 0 0 0 0,0 0 0 0 0,0 0 1 0 0,0 0-1 0 0,1 1 0 0 0,-1-1 0 0 0,1 1 0 0 0,0-1 0 0 0,0 1 0 0 0,-1 0 0 0 0,4-1-11 0 0,11-7 163 0 0,2 1-1 0 0,-1 1 1 0 0,1 1-1 0 0,0 0 0 0 0,0 2 1 0 0,1 0-1 0 0,0 1 1 0 0,0 1-1 0 0,20-1-162 0 0,-36 5 16 0 0,-1 0-1 0 0,1 0 1 0 0,0 1-1 0 0,0-1 1 0 0,0 1 0 0 0,-1-1-1 0 0,1 1 1 0 0,-1 1 0 0 0,0-1-1 0 0,1 0 1 0 0,-1 1-1 0 0,0-1 1 0 0,0 1 0 0 0,0 0-1 0 0,-1 0 1 0 0,1 0-1 0 0,-1 1 1 0 0,0-1 0 0 0,0 0-1 0 0,1 2-15 0 0,38 38 316 0 0,-34-38-251 0 0,0-1-1 0 0,1-1 0 0 0,-1 0 1 0 0,1 0-1 0 0,0 0 1 0 0,0-1-1 0 0,0 0 1 0 0,0 0-1 0 0,0-1 1 0 0,1 0-1 0 0,-1-1 0 0 0,0 0 1 0 0,0 0-1 0 0,1-1 1 0 0,-1 0-1 0 0,0 0 1 0 0,0-1-1 0 0,0 0 0 0 0,0 0 1 0 0,0-1-1 0 0,-1 0 1 0 0,7-3-65 0 0,-8-8-745 0 0,-15 6-7521 0 0,7 7 5481 0 0,-1 0-9967 0 0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4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35 3153 0 0,'0'0'1779'0'0,"0"0"-103"0"0,0 0 136 0 0,0 0-19 0 0,0 0-65 0 0,0 0-75 0 0,0 0-308 0 0,0 0-177 0 0,0 0-203 0 0,0 0-165 0 0,0 0-95 0 0,-4-5-83 0 0,-13-15-26 0 0,-28 11 1916 0 0,34 10-2346 0 0,0 0 0 0 0,-1 2 0 0 0,1-1 0 0 0,0 1 0 0 0,0 1 0 0 0,0 0 0 0 0,1 1 0 0 0,-1 0 0 0 0,1 0-1 0 0,0 1 1 0 0,1 0 0 0 0,-1 1 0 0 0,1 0 0 0 0,0 1 0 0 0,-5 6-166 0 0,7-6 51 0 0,1 0 1 0 0,1 0-1 0 0,-1 1 0 0 0,1 0 1 0 0,1 0-1 0 0,0 0 0 0 0,0 0 1 0 0,1 1-1 0 0,0 0 0 0 0,0-1 1 0 0,1 1-1 0 0,1 0 0 0 0,0 0 1 0 0,0 0-1 0 0,1 0 0 0 0,0 0 1 0 0,0 0-1 0 0,3 10-51 0 0,0-8 36 0 0,1 1 0 0 0,0-1 0 0 0,1 0-1 0 0,0 0 1 0 0,1-1 0 0 0,0 1 0 0 0,1-1 0 0 0,0-1 0 0 0,1 1-1 0 0,0-1 1 0 0,1-1 0 0 0,0 1 0 0 0,0-2 0 0 0,6 5-36 0 0,-8-8-33 0 0,0-1 1 0 0,0 0 0 0 0,1-1-1 0 0,-1 0 1 0 0,1 0 0 0 0,-1 0-1 0 0,1-1 1 0 0,0 0 0 0 0,0 0-1 0 0,0-1 1 0 0,0 0 0 0 0,1-1-1 0 0,-1 0 1 0 0,0 0 0 0 0,0 0-1 0 0,0-1 1 0 0,2-1 32 0 0,29-16-2172 0 0,-28 8-1178 0 0,-1 0-3803 0 0,-2 3-4700 0 0</inkml:trace>
  <inkml:trace contextRef="#ctx0" brushRef="#br0" timeOffset="336.852">635 93 11250 0 0,'0'0'1630'0'0,"0"0"-174"0"0,0 0-30 0 0,0 0 74 0 0,0 0-79 0 0,0 0-272 0 0,0 0-334 0 0,0 0-265 0 0,0 0-162 0 0,-27 33-111 0 0,-80 104-52 0 0,77-87-37 0 0,28-45-153 0 0,1-1-1 0 0,0 1 0 0 0,0 0 1 0 0,1-1-1 0 0,-1 1 0 0 0,1 0 1 0 0,0 0-1 0 0,0-1 0 0 0,1 1 1 0 0,-1 0-1 0 0,1 0 1 0 0,0-1-1 0 0,0 1 0 0 0,1-1 1 0 0,-1 1-1 0 0,1-1 0 0 0,0 0 1 0 0,0 1-1 0 0,1-1 0 0 0,-1 0 1 0 0,1 0-1 0 0,0-1 0 0 0,0 1 1 0 0,0 0-1 0 0,0-1 0 0 0,1 0 1 0 0,-1 0-1 0 0,1 0 0 0 0,0 0 1 0 0,0-1-1 0 0,0 1 0 0 0,2 0-34 0 0,4 1 120 0 0,1-1 0 0 0,-1 1 0 0 0,1-2 0 0 0,-1 0-1 0 0,1 0 1 0 0,0-1 0 0 0,0 0 0 0 0,-1-1 0 0 0,1 0-1 0 0,0 0 1 0 0,0-2 0 0 0,9-1-120 0 0,-7-2 123 0 0,0 0 0 0 0,0-1 0 0 0,0 0 0 0 0,0-1 0 0 0,-1-1 0 0 0,-1 0 0 0 0,1 0 0 0 0,-1-1 0 0 0,-1-1 1 0 0,1 0-1 0 0,3-6-123 0 0,-7 8 39 0 0,0-1 0 0 0,-1-1 0 0 0,0 1 0 0 0,-1-1 0 0 0,1 0 0 0 0,-2-1 0 0 0,0 1 0 0 0,0-1 0 0 0,-1 0 0 0 0,0 0 0 0 0,-1 0 0 0 0,0 0 0 0 0,-1 0 0 0 0,0 0 0 0 0,-1-1 0 0 0,0 1 0 0 0,-1 0 0 0 0,-1-5-39 0 0,1 11-23 0 0,-1 0 0 0 0,0 0 0 0 0,0 0 0 0 0,-1 0-1 0 0,0 0 1 0 0,0 0 0 0 0,0 1 0 0 0,0-1 0 0 0,0 1-1 0 0,-1 0 1 0 0,0 0 0 0 0,0 0 0 0 0,0 0 0 0 0,0 1-1 0 0,-1 0 1 0 0,1 0 0 0 0,-1 0 0 0 0,0 0 0 0 0,0 1-1 0 0,0 0 1 0 0,0 0 0 0 0,0 0 0 0 0,-3 0 23 0 0,-6-2-330 0 0,1 1 0 0 0,-1 1 1 0 0,1 0-1 0 0,-1 1 0 0 0,0 0 1 0 0,0 1-1 0 0,1 0 0 0 0,-12 3 330 0 0,-20 10-3051 0 0,18 3-4227 0 0,13-8-4130 0 0</inkml:trace>
  <inkml:trace contextRef="#ctx0" brushRef="#br0" timeOffset="848.694">1174 12 5017 0 0,'0'0'2857'0'0,"0"0"-752"0"0,0 0-229 0 0,0 0 12 0 0,0 0-100 0 0,0 0-193 0 0,0 0-265 0 0,0 0-292 0 0,0 0-242 0 0,0 0-203 0 0,0 0-147 0 0,0 0-80 0 0,-13 0-43 0 0,-42-2-55 0 0,20 23 208 0 0,30-17-458 0 0,1 0 0 0 0,-1 1 1 0 0,1-1-1 0 0,0 1 0 0 0,0-1 0 0 0,1 1 0 0 0,-1 0 0 0 0,1 1 0 0 0,0-1 0 0 0,0 1 0 0 0,1-1 1 0 0,0 1-1 0 0,0 0 0 0 0,0 0 0 0 0,0 0 0 0 0,1 0 0 0 0,0 0 0 0 0,1 0 0 0 0,-1 6-18 0 0,3-7 16 0 0,1 1 0 0 0,0 0 0 0 0,0-1-1 0 0,1 0 1 0 0,-1 0 0 0 0,1 0 0 0 0,0 0 0 0 0,1 0-1 0 0,-1-1 1 0 0,1 0 0 0 0,0 0 0 0 0,0 0 0 0 0,0 0-1 0 0,0-1 1 0 0,1 0 0 0 0,0 0 0 0 0,-1 0 0 0 0,1-1-1 0 0,6 2-15 0 0,-8-2 12 0 0,4 1 16 0 0,0 0 0 0 0,0 1 0 0 0,0 0 0 0 0,-1 1-1 0 0,1-1 1 0 0,-1 2 0 0 0,0-1 0 0 0,-1 1-1 0 0,1 0 1 0 0,-1 0 0 0 0,0 0 0 0 0,4 7-28 0 0,-9-11 55 0 0,1 0 0 0 0,0 0 0 0 0,0 0 0 0 0,-1 0 0 0 0,1 1 1 0 0,-1-1-1 0 0,0 1 0 0 0,0-1 0 0 0,0 1 0 0 0,0-1 0 0 0,0 1 1 0 0,-1 0-1 0 0,1-1 0 0 0,-1 1 0 0 0,1 0 0 0 0,-1 0 0 0 0,0-1 0 0 0,0 1 1 0 0,0 0-1 0 0,-1 0 0 0 0,1-1 0 0 0,-1 1 0 0 0,1 0 0 0 0,-1 0 0 0 0,0-1 1 0 0,0 1-1 0 0,0-1 0 0 0,-1 1 0 0 0,1-1 0 0 0,0 0 0 0 0,-1 1 0 0 0,0-1 1 0 0,1 0-1 0 0,-3 2-55 0 0,-16 8-41 0 0,-2-1-1 0 0,1-1 1 0 0,-1-1 0 0 0,0-1 0 0 0,-1-1-1 0 0,0-1 1 0 0,0-1 0 0 0,-1-1 0 0 0,0-1-1 0 0,1-1 1 0 0,-1-1 0 0 0,0-1 0 0 0,-3-1 41 0 0,22-1-1186 0 0,5-2-4906 0 0,0 2 1923 0 0,0-2-7491 0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8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20 1960 0 0,'0'0'1841'0'0,"0"0"-373"0"0,0 0-20 0 0,0 0 137 0 0,0 0 47 0 0,0 0-138 0 0,0 0-229 0 0,0 0-251 0 0,0 0-183 0 0,0 0-76 0 0,0 0-42 0 0,0 0-29 0 0,-2-4 3658 0 0,-30-4-2337 0 0,-15 0 129 0 0,36 9-2028 0 0,-1 0 1 0 0,1 1-1 0 0,0 0 1 0 0,0 1 0 0 0,0 0-1 0 0,0 0 1 0 0,0 1-1 0 0,1 1 1 0 0,0 0-1 0 0,0 0 1 0 0,-9 6-107 0 0,16-8 11 0 0,0-1-1 0 0,0 0 1 0 0,0 1 0 0 0,0-1-1 0 0,1 1 1 0 0,-1 0 0 0 0,1 0 0 0 0,-1 0-1 0 0,1 0 1 0 0,0 0 0 0 0,0 1-1 0 0,1-1 1 0 0,-1 1 0 0 0,1-1 0 0 0,-1 1-1 0 0,1-1 1 0 0,0 1 0 0 0,1 0-1 0 0,-1 0 1 0 0,1 0 0 0 0,-1-1-1 0 0,1 1 1 0 0,0 0 0 0 0,0 0 0 0 0,1 0-1 0 0,-1-1 1 0 0,1 2-11 0 0,-1 4 3 0 0,3-4 11 0 0,-1 0-1 0 0,1 0 1 0 0,0 0 0 0 0,0-1 0 0 0,1 1-1 0 0,0-1 1 0 0,-1 0 0 0 0,2 0-1 0 0,-1 0 1 0 0,0 0 0 0 0,1-1 0 0 0,-1 1-1 0 0,1-1 1 0 0,5 2-14 0 0,107 65 407 0 0,-61-9-67 0 0,-54-57-304 0 0,-1-1 0 0 0,0 0 1 0 0,0 1-1 0 0,0-1 0 0 0,0 0 1 0 0,0 1-1 0 0,-1-1 0 0 0,1 1 0 0 0,-1-1 1 0 0,0 1-1 0 0,0-1 0 0 0,-1 1 0 0 0,1-1 1 0 0,-1 1-1 0 0,1-1 0 0 0,-1 1 1 0 0,0-1-1 0 0,0 0 0 0 0,-1 1 0 0 0,1-1 1 0 0,-1 0-1 0 0,0 0 0 0 0,1 0 0 0 0,-1 0 1 0 0,-1 0-1 0 0,1 0 0 0 0,0-1 1 0 0,-1 1-1 0 0,1-1 0 0 0,-3 2-36 0 0,-2 1 34 0 0,1 0-1 0 0,-1-1 1 0 0,0 1-1 0 0,0-2 1 0 0,-1 1-1 0 0,1-1 1 0 0,-1 0-1 0 0,0-1 1 0 0,1 1 0 0 0,-1-2-1 0 0,0 1 1 0 0,-1-1-1 0 0,-2 0-33 0 0,-144-7 96 0 0,142 3-92 0 0,11 3-14 0 0,0 0 0 0 0,0 0 0 0 0,0 0 0 0 0,0 0 0 0 0,0-1 0 0 0,0 1 0 0 0,1 0 0 0 0,-1-1 0 0 0,0 0 0 0 0,0 1 0 0 0,0-1 0 0 0,1 0 0 0 0,-1 0 0 0 0,0 0 0 0 0,1 0 0 0 0,-1 0 0 0 0,1 0 0 0 0,-1 0 0 0 0,1-1 0 0 0,0 1 0 0 0,-1 0 0 0 0,1-1 0 0 0,0 1 0 0 0,-1-2 10 0 0,2 2-160 0 0,0 1-91 0 0,1-4-3224 0 0,0 0-3799 0 0,1 4-4019 0 0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9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14643 0 0,'0'0'1312'0'0,"0"0"-351"0"0,0 0-337 0 0,0 0-56 0 0,0 0-104 0 0,0 0-160 0 0,0 0-280 0 0,0 0-224 0 0,0 0-112 0 0,0 0-176 0 0,0 0-144 0 0,0 0-689 0 0,0 0-3400 0 0,0 0-6505 0 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1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136 197 10698 0 0,'0'0'5020'0'0,"0"0"-3129"0"0,0 0-1021 0 0,0 0 6 0 0,0 0 153 0 0,0 0 93 0 0,0 0-101 0 0,0 0-242 0 0,0 0-240 0 0,0 0-143 0 0,0 0-49 0 0,0 0-43 0 0,0 0-19 0 0,-6 13-26 0 0,-25 66 131 0 0,-62 89-492 0 0,89-166-145 0 0,3-2-4047 0 0,1 0-4502 0 0,0 0-2631 0 0</inkml:trace>
  <inkml:trace contextRef="#ctx0" brushRef="#br0" timeOffset="717.395">300 397 14643 0 0,'0'0'726'0'0,"0"0"-81"0"0,0 0 250 0 0,0 0 273 0 0,0 0 91 0 0,0 0-160 0 0,0 0-327 0 0,0 0-225 0 0,0 0-87 0 0,0 0-40 0 0,0 0-21 0 0,0 0-30 0 0,0 0-61 0 0,10-15-68 0 0,57-97 306 0 0,-47 66-216 0 0,-12 24-293 0 0,1 1 1 0 0,1 0-1 0 0,1 1 1 0 0,0 0-1 0 0,2 0 1 0 0,0 2-1 0 0,16-18-37 0 0,-28 35 9 0 0,-1 2-32 0 0,0-1-1 0 0,1 0 0 0 0,-1 0 1 0 0,0 1-1 0 0,0-1 0 0 0,1 0 1 0 0,-1 0-1 0 0,0 0 0 0 0,1 0 1 0 0,-1 0-1 0 0,0 1 0 0 0,0-1 0 0 0,1 0 1 0 0,-1 0-1 0 0,0 0 0 0 0,1 0 1 0 0,-1 0-1 0 0,0 0 0 0 0,1 0 1 0 0,-1 0-1 0 0,0 0 0 0 0,1 0 1 0 0,-1 0-1 0 0,0 0 0 0 0,1 0 1 0 0,-1 0-1 0 0,0-1 0 0 0,0 1 1 0 0,1 0-1 0 0,-1 0 0 0 0,0 0 0 0 0,1 0 1 0 0,-1 0-1 0 0,0-1 0 0 0,0 1 1 0 0,1 0-1 0 0,-1 0 0 0 0,0-1 1 0 0,0 1-1 0 0,0 0 0 0 0,1 0 1 0 0,-1-1-1 0 0,0 1 24 0 0,-1 14 136 0 0,-8 82-80 0 0,9-88-58 0 0,0 0 0 0 0,0 0 0 0 0,1 0 0 0 0,0-1 0 0 0,1 1 0 0 0,-1 0 0 0 0,1-1 0 0 0,1 1 1 0 0,0-1-1 0 0,0 1 0 0 0,0-1 0 0 0,1 0 0 0 0,0-1 0 0 0,0 1 0 0 0,1-1 0 0 0,0 1 1 0 0,4 2 1 0 0,-7-6 51 0 0,0 0 1 0 0,0-1 0 0 0,0 0-1 0 0,1 1 1 0 0,-1-1 0 0 0,1 0-1 0 0,-1 0 1 0 0,1 0 0 0 0,0-1 0 0 0,0 1-1 0 0,0-1 1 0 0,0 1 0 0 0,0-1-1 0 0,0 0 1 0 0,0 0 0 0 0,0-1 0 0 0,1 1-1 0 0,-1-1 1 0 0,0 1 0 0 0,0-1-1 0 0,1 0 1 0 0,-1 0-52 0 0,40-46 1867 0 0,-32 27-1721 0 0,-1-1 0 0 0,-1 0 0 0 0,0 0 0 0 0,-2 0 0 0 0,0-1 0 0 0,-2 0 0 0 0,0-1 0 0 0,-2 1 0 0 0,2-23-146 0 0,1-1-1709 0 0,-11 44-4301 0 0,4 1 2632 0 0,-1 0-8785 0 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2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35 1360 0 0,'0'0'1230'0'0,"0"0"-74"0"0,0 0 16 0 0,0 0 153 0 0,0 0 180 0 0,0 0 96 0 0,0 0-64 0 0,0 0-166 0 0,0 0-230 0 0,0 0-200 0 0,0 0-82 0 0,0 0-70 0 0,0 0-47 0 0,-2-2-30 0 0,1 1-594 0 0,0 0-1 0 0,0 0 1 0 0,0 0-1 0 0,0 0 1 0 0,0 1 0 0 0,0-1-1 0 0,0 0 1 0 0,0 1 0 0 0,0-1-1 0 0,-1 1 1 0 0,1-1-1 0 0,0 1 1 0 0,0-1 0 0 0,-1 1-1 0 0,1 0 1 0 0,0 0-1 0 0,0 0 1 0 0,-1 0 0 0 0,1 0-1 0 0,0 0 1 0 0,-1 0-1 0 0,1 0 1 0 0,0 0 0 0 0,0 0-1 0 0,-1 1 1 0 0,1-1-1 0 0,0 1 1 0 0,0-1 0 0 0,0 1-1 0 0,-1-1-117 0 0,-60 47 501 0 0,49-35-177 0 0,-1 4-213 0 0,1-1 0 0 0,0 2 1 0 0,1-1-1 0 0,1 2 0 0 0,0-1 0 0 0,2 2 1 0 0,0-1-1 0 0,1 1 0 0 0,1 1 0 0 0,-3 12-111 0 0,5-15 126 0 0,0 1-1 0 0,2-1 1 0 0,0 1-1 0 0,1-1 1 0 0,0 1 0 0 0,2 0-1 0 0,0 6-125 0 0,1-21 36 0 0,-1 1 0 0 0,0-1-1 0 0,1 1 1 0 0,0-1 0 0 0,0 0 0 0 0,0 1 0 0 0,0-1-1 0 0,1 0 1 0 0,-1 0 0 0 0,1 0 0 0 0,0 0-1 0 0,-1 0 1 0 0,2 0 0 0 0,-1 0 0 0 0,0-1 0 0 0,0 1-1 0 0,1-1 1 0 0,-1 1 0 0 0,1-1 0 0 0,0 0 0 0 0,0 0-1 0 0,0 0 1 0 0,0 0 0 0 0,0-1 0 0 0,0 1-1 0 0,0-1 1 0 0,1 0 0 0 0,-1 0 0 0 0,3 0-36 0 0,105 9 929 0 0,-95-10-843 0 0,10-2 0 0 0,0-1 1 0 0,-1-1-1 0 0,1-1 1 0 0,-1-1-1 0 0,0-1 1 0 0,-1-2-1 0 0,1 0 1 0 0,-2-2 0 0 0,1 0-1 0 0,-2-2 1 0 0,1-1-1 0 0,-2 0 1 0 0,0-2-1 0 0,-1 0 1 0 0,0-1 0 0 0,-1-1-1 0 0,-2-1 1 0 0,1-1-1 0 0,-2 0 1 0 0,-1-1-1 0 0,-1-1 1 0 0,1-1-87 0 0,-12 18 4 0 0,0-1 0 0 0,-1 1 1 0 0,0 0-1 0 0,1-1 0 0 0,-2 1 0 0 0,1-1 0 0 0,-1 1 1 0 0,1-1-1 0 0,-2 0 0 0 0,1 0 0 0 0,-1 1 1 0 0,1-1-1 0 0,-2 0 0 0 0,1 0 0 0 0,-1 0 0 0 0,0 1 1 0 0,0-1-1 0 0,0 0 0 0 0,-1 1 0 0 0,0-1 1 0 0,0 1-1 0 0,0-1 0 0 0,-1 1 0 0 0,1 0 0 0 0,-2 0 1 0 0,1 0-1 0 0,0 1 0 0 0,-1-1 0 0 0,0 1 1 0 0,0-1-1 0 0,0 1 0 0 0,0 1 0 0 0,-1-1 0 0 0,0 1 1 0 0,1-1-1 0 0,-3 0-4 0 0,-8-2-221 0 0,0 0-1 0 0,-1 1 1 0 0,0 0 0 0 0,0 1-1 0 0,0 1 1 0 0,0 0 0 0 0,-1 2-1 0 0,1 0 1 0 0,0 0 0 0 0,-1 2-1 0 0,1 0 1 0 0,-1 1 0 0 0,1 0-1 0 0,0 1 1 0 0,0 1 0 0 0,0 1 0 0 0,1 0-1 0 0,-1 1 1 0 0,1 1 0 0 0,1 0-1 0 0,-1 1 1 0 0,-9 7 221 0 0,24-14-61 0 0,-40 21-2604 0 0,15-7-2548 0 0,5 0-6280 0 0</inkml:trace>
  <inkml:trace contextRef="#ctx0" brushRef="#br0" timeOffset="686.8">5 285 2577 0 0,'0'0'2004'0'0,"0"0"35"0"0,0 0 95 0 0,0 0 50 0 0,0 0-165 0 0,0 0-298 0 0,0 0-316 0 0,0 0-270 0 0,0 0-178 0 0,0 0-156 0 0,0 0-89 0 0,0 0-73 0 0,18-12 5273 0 0,65-14-4826 0 0,52-5-392 0 0,32 19-63 0 0,-166 13-623 0 0,0-1-1 0 0,0 1 1 0 0,0-1-1 0 0,0 1 1 0 0,0 0-1 0 0,0-1 1 0 0,0 1-1 0 0,0 0 1 0 0,0 0-1 0 0,0-1 1 0 0,0 1-1 0 0,-1 0 1 0 0,1 0-1 0 0,0 0 1 0 0,-1 0-1 0 0,1 0 1 0 0,-1 0 0 0 0,1 1-1 0 0,-1-1 1 0 0,1 0-1 0 0,-1 0 1 0 0,1 0-1 0 0,-1 0 1 0 0,0 1-1 0 0,0-1 1 0 0,0 0-1 0 0,0 0 1 0 0,0 0-1 0 0,0 1 1 0 0,0-1-1 0 0,0 0 1 0 0,-1 1-8 0 0,7 24 210 0 0,23 39 49 0 0,-26-60-236 0 0,0-1 0 0 0,1 1 1 0 0,-1-1-1 0 0,1 0 1 0 0,0 0-1 0 0,1-1 0 0 0,-1 1 1 0 0,0-1-1 0 0,1 0 1 0 0,0 0-1 0 0,0 0 1 0 0,0-1-1 0 0,0 1 0 0 0,0-1 1 0 0,0-1-1 0 0,1 1 1 0 0,-1-1-1 0 0,4 1-23 0 0,-6-1 21 0 0,-1 0 0 0 0,1 0 1 0 0,0-1-1 0 0,0 1 0 0 0,-1-1 0 0 0,1 0 0 0 0,0 0 1 0 0,0 0-1 0 0,0 0 0 0 0,0 0 0 0 0,-1 0 0 0 0,1-1 1 0 0,0 0-1 0 0,0 1 0 0 0,-1-1 0 0 0,1 0 0 0 0,0 0 1 0 0,-1 0-1 0 0,1-1-21 0 0,-3 1-22 0 0,0-21-4006 0 0,0 18-2797 0 0,0 0-5699 0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8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16 144 0 0,'0'0'1168'0'0,"0"0"-98"0"0,0 0 158 0 0,0 0 366 0 0,0 0 238 0 0,0 0-13 0 0,0 0-200 0 0,0 0-308 0 0,0 0-277 0 0,0 0-151 0 0,0 0-58 0 0,0 0-57 0 0,0 0-16 0 0,-4-2 34 0 0,-3-1-300 0 0,1 1 1 0 0,-1 0 0 0 0,0 0-1 0 0,0 1 1 0 0,0-1-1 0 0,0 2 1 0 0,-1-1-1 0 0,1 1 1 0 0,0 0 0 0 0,0 0-1 0 0,0 1 1 0 0,0 0-1 0 0,-4 1-486 0 0,-154 55 2566 0 0,163-10-1790 0 0,2-42-748 0 0,0 0 0 0 0,0-1 0 0 0,1 1-1 0 0,0 0 1 0 0,0-1 0 0 0,0 1 0 0 0,0-1-1 0 0,1 1 1 0 0,0-1 0 0 0,0 0-1 0 0,0 0 1 0 0,0 0 0 0 0,1 0 0 0 0,-1 0-1 0 0,1 0 1 0 0,0-1 0 0 0,0 1 0 0 0,1-1-1 0 0,-1 0 1 0 0,3 2-28 0 0,98 65 444 0 0,-61-23-181 0 0,-34 32 353 0 0,-70-24 188 0 0,46-48-753 0 0,0-1 0 0 0,0-1 0 0 0,0 0 0 0 0,-1-1 0 0 0,0-1 0 0 0,1-1 0 0 0,-1 0 0 0 0,0-1 0 0 0,0 0 0 0 0,-1-2 0 0 0,1 0 0 0 0,-6-1-51 0 0,-29 1-24 0 0,49 1 170 0 0,-22-3-1110 0 0,23-13-4955 0 0,7 11 2976 0 0,2-2-6141 0 0,-4 3-1922 0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6:51:47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16516 0 0,'0'0'1479'0'0,"0"0"-765"0"0,0 0-214 0 0,0 0 277 0 0,0 0 287 0 0,0 0 97 0 0,0 0-59 0 0,0 0-187 0 0,0 0-190 0 0,32 4-146 0 0,100 11-173 0 0,46-21 235 0 0,-81-3-1416 0 0,-73 7-465 0 0,-2 0-6478 0 0,-13 2-4319 0 0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31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243 463 4209 0 0,'0'0'3679'0'0,"0"0"-1433"0"0,0 0-543 0 0,0 0-10 0 0,0 0-16 0 0,0 0-108 0 0,0 0-173 0 0,0 0-228 0 0,0 0-228 0 0,0 0-172 0 0,0 0-123 0 0,0 0-97 0 0,0 0-72 0 0,-5-1-49 0 0,-53 6 2130 0 0,45 1-2459 0 0,1 1 0 0 0,0 0-1 0 0,1 1 1 0 0,0 1 0 0 0,0-1-1 0 0,1 2 1 0 0,0-1 0 0 0,0 2-1 0 0,1-1 1 0 0,1 1 0 0 0,0 0-1 0 0,0 1 1 0 0,1 0 0 0 0,1 0-1 0 0,0 1 1 0 0,0 0-1 0 0,1 0 1 0 0,1 0 0 0 0,0 0-1 0 0,1 1 1 0 0,1-1 0 0 0,0 1-1 0 0,0 3-97 0 0,2-13-2 0 0,0 0 0 0 0,0 0-1 0 0,1 0 1 0 0,-1-1 0 0 0,1 1 0 0 0,0 0-1 0 0,0 0 1 0 0,0 0 0 0 0,0 0-1 0 0,1-1 1 0 0,-1 1 0 0 0,1-1-1 0 0,0 1 1 0 0,0-1 0 0 0,1 0 0 0 0,-1 0-1 0 0,1 0 1 0 0,-1 0 0 0 0,1 0-1 0 0,0 0 1 0 0,0-1 0 0 0,0 1-1 0 0,1-1 1 0 0,-1 0 0 0 0,0 0 0 0 0,1 0-1 0 0,-1 0 1 0 0,1-1 0 0 0,0 0-1 0 0,0 1 1 0 0,-1-1 0 0 0,1-1 0 0 0,0 1-1 0 0,0 0 1 0 0,0-1 0 0 0,4 0 2 0 0,91-16-2315 0 0,-68 4-1218 0 0,-1-2-3478 0 0,-19 6-4698 0 0</inkml:trace>
  <inkml:trace contextRef="#ctx0" brushRef="#br0" timeOffset="351.479">607 532 9362 0 0,'0'0'2886'0'0,"0"0"-1094"0"0,0 0-365 0 0,0 0-5 0 0,0 0-38 0 0,0 0-55 0 0,0 0-191 0 0,0 0-252 0 0,0 0-185 0 0,0 0-159 0 0,0 0-109 0 0,0 0-86 0 0,0 0-78 0 0,-28 13-75 0 0,-85 38-41 0 0,64-15 23 0 0,45-28-148 0 0,0-3-23 0 0,0-1 0 0 0,1 1 0 0 0,0 0 0 0 0,0 0 0 0 0,0 0 0 0 0,1 1 0 0 0,-1-1-1 0 0,1 1 1 0 0,1-1 0 0 0,-1 1 0 0 0,1 0 0 0 0,0-1 0 0 0,0 1 0 0 0,1 0 0 0 0,-1 0 0 0 0,1 0 0 0 0,0 0-1 0 0,1-1 1 0 0,0 1 0 0 0,0 0 0 0 0,0 0 0 0 0,0-1 0 0 0,1 1 0 0 0,0 0 0 0 0,0-1 0 0 0,1 0 0 0 0,0 1-1 0 0,0-1 1 0 0,0 0 0 0 0,0-1 0 0 0,1 1 0 0 0,-1 0 0 0 0,1-1 0 0 0,0 0 0 0 0,1 0 0 0 0,-1 0 0 0 0,5 3-5 0 0,7-1 51 0 0,0-1 1 0 0,0 0 0 0 0,0-1 0 0 0,1-1 0 0 0,-1 0 0 0 0,1-1 0 0 0,0-1 0 0 0,-1-1 0 0 0,1 0 0 0 0,0-1-1 0 0,2-1-51 0 0,-5-1 119 0 0,0-1-1 0 0,0 0 1 0 0,-1-1-1 0 0,1 0 1 0 0,-1-1-1 0 0,0-1 1 0 0,-1 0-1 0 0,1-1 0 0 0,-1 0 1 0 0,-1-1-1 0 0,0 0 1 0 0,0-1-1 0 0,-1 0 1 0 0,0-1-1 0 0,0 0 1 0 0,0-3-119 0 0,20-16 198 0 0,-27 28-185 0 0,0 0 1 0 0,0 0-1 0 0,-1-1 1 0 0,1 1-1 0 0,0-1 0 0 0,-1 1 1 0 0,0-1-1 0 0,0 0 0 0 0,1 0 1 0 0,-2 0-1 0 0,1 0 0 0 0,0 0 1 0 0,-1-1-1 0 0,1 1 0 0 0,-1 0 1 0 0,0-1-1 0 0,0 1 0 0 0,0-1 1 0 0,-1 1-1 0 0,1-1 0 0 0,-1 1 1 0 0,0-1-1 0 0,0 0 0 0 0,0 1 1 0 0,0-1-1 0 0,-1 1 0 0 0,1-1 1 0 0,-1 1-1 0 0,0-1 0 0 0,0 1 1 0 0,-1-1-1 0 0,1 1 0 0 0,0 0 1 0 0,-1 0-1 0 0,0 0 0 0 0,0 0 1 0 0,0 0-1 0 0,0 0 0 0 0,0 0 1 0 0,-1 0-1 0 0,0 0-13 0 0,-6-1-87 0 0,0 1 0 0 0,0-1 0 0 0,0 1 0 0 0,0 1 0 0 0,-1 0 0 0 0,1 0 0 0 0,-1 1 0 0 0,1 0 0 0 0,-1 1 0 0 0,0 0 0 0 0,1 0 0 0 0,-1 1 0 0 0,0 0 87 0 0,-76 19-6420 0 0,67-13-4241 0 0</inkml:trace>
  <inkml:trace contextRef="#ctx0" brushRef="#br0" timeOffset="800.754">1335 475 6289 0 0,'0'0'2892'0'0,"0"0"-432"0"0,0 0-86 0 0,0 0-43 0 0,0 0-228 0 0,0 0-481 0 0,0 0-483 0 0,0 0-328 0 0,0 0-237 0 0,0 0-157 0 0,0 0-112 0 0,0 0-90 0 0,-9-4-50 0 0,-31-11 6 0 0,36 15-138 0 0,0-1 1 0 0,0 1 0 0 0,0 0 0 0 0,0 1-1 0 0,0-1 1 0 0,0 1 0 0 0,0-1-1 0 0,0 1 1 0 0,0 0 0 0 0,1 1-1 0 0,-1-1 1 0 0,0 1 0 0 0,1-1-1 0 0,-1 1 1 0 0,1 0 0 0 0,-1 1-1 0 0,1-1 1 0 0,-3 3-34 0 0,-11 6 178 0 0,13-10-166 0 0,0 1 0 0 0,1 0 0 0 0,-1 0-1 0 0,1 0 1 0 0,-1 0 0 0 0,1 1 0 0 0,0-1 0 0 0,0 1 0 0 0,0 0 0 0 0,0 0-1 0 0,0 0 1 0 0,0 0 0 0 0,1 0 0 0 0,0 1 0 0 0,0-1 0 0 0,0 1 0 0 0,0 0-1 0 0,0-1 1 0 0,1 1 0 0 0,-1 0 0 0 0,1 0 0 0 0,0 0 0 0 0,0 0 0 0 0,1 0 0 0 0,-1 0-1 0 0,1 0 1 0 0,0 0 0 0 0,0 0 0 0 0,1 4-12 0 0,3 0 27 0 0,1-1 0 0 0,0 0 1 0 0,1 0-1 0 0,-1 0 0 0 0,2-1 0 0 0,-1 0 1 0 0,0 0-1 0 0,1 0 0 0 0,0-1 0 0 0,1 0 1 0 0,-1 0-1 0 0,1-1 0 0 0,0 0 0 0 0,5 2-27 0 0,-7-4 55 0 0,-1 0-1 0 0,1 1 1 0 0,-1-1-1 0 0,0 1 1 0 0,0 0-1 0 0,0 1 1 0 0,-1-1-1 0 0,1 1 1 0 0,-1 0-1 0 0,0 0 1 0 0,0 0-1 0 0,0 1 1 0 0,0 0-1 0 0,-1-1 1 0 0,0 1-1 0 0,0 0 1 0 0,0 1-1 0 0,-1-1 1 0 0,0 0-1 0 0,0 1 1 0 0,0-1-1 0 0,0 1 0 0 0,-1 0 1 0 0,0 0-1 0 0,0-1 1 0 0,-1 1-1 0 0,1 2-54 0 0,-3-1 55 0 0,0 0 0 0 0,-1 0 0 0 0,1-1 0 0 0,-1 1 0 0 0,0-1 0 0 0,-1 0 0 0 0,1 0 0 0 0,-1 0 0 0 0,-1 0-1 0 0,1-1 1 0 0,-1 0 0 0 0,0 0 0 0 0,0 0 0 0 0,0 0 0 0 0,-1-1 0 0 0,1 0 0 0 0,-1 0 0 0 0,0 0 0 0 0,-1-1-1 0 0,1 0 1 0 0,0 0 0 0 0,-1 0 0 0 0,0-1 0 0 0,0 0 0 0 0,1 0 0 0 0,-1-1 0 0 0,0 0 0 0 0,0 0 0 0 0,-2-1-55 0 0,-9 5 32 0 0,-70 0-727 0 0,56-17-868 0 0,21 3-2825 0 0,4 3-2134 0 0,3 2-5686 0 0</inkml:trace>
  <inkml:trace contextRef="#ctx0" brushRef="#br0" timeOffset="1235.129">1879 451 14947 0 0,'0'0'2066'0'0,"0"0"-528"0"0,0 0-235 0 0,0 0-134 0 0,0 0-149 0 0,0 0-242 0 0,0 0-293 0 0,0 0-175 0 0,0 0-77 0 0,0 0 8 0 0,0 0 25 0 0,0 0 1 0 0,0 0-7 0 0,-34 23-51 0 0,-101 71-54 0 0,63-26 17 0 0,63-56-174 0 0,0-1 1 0 0,0 1 0 0 0,1 0-1 0 0,1 1 1 0 0,0 0-1 0 0,1 0 1 0 0,0 1 0 0 0,1-1-1 0 0,0 1 1 0 0,1 1-1 0 0,1-1 1 0 0,1 0 0 0 0,0 1-1 0 0,0-1 1 0 0,1 1-1 0 0,1 0 1 0 0,1-1-1 0 0,0 1 1 0 0,2 5 1 0 0,-1-14 3 0 0,1 0 1 0 0,0 0-1 0 0,0 0 0 0 0,0-1 0 0 0,1 1 1 0 0,0-1-1 0 0,0 0 0 0 0,0 0 0 0 0,1 0 1 0 0,0-1-1 0 0,0 1 0 0 0,0-1 0 0 0,0 0 1 0 0,1-1-1 0 0,-1 1 0 0 0,1-1 0 0 0,0 0 1 0 0,0-1-1 0 0,0 1 0 0 0,0-1 1 0 0,1-1-1 0 0,1 1-3 0 0,148 14 743 0 0,-145-16-619 0 0,1-1 0 0 0,0 0-1 0 0,0-1 1 0 0,-1 0 0 0 0,1 0 0 0 0,-1-2-1 0 0,0 1 1 0 0,0-1 0 0 0,0-1 0 0 0,0 0 0 0 0,-1-1-1 0 0,0 0 1 0 0,0 0 0 0 0,0-1 0 0 0,-1 0 0 0 0,0-1-1 0 0,0 0 1 0 0,-1 0 0 0 0,0-1 0 0 0,0 0-1 0 0,-1-1 1 0 0,-1 0 0 0 0,1 0 0 0 0,-2 0 0 0 0,1 0-1 0 0,-1-1 1 0 0,-1 0 0 0 0,2-7-124 0 0,-4 7-6 0 0,0 0 0 0 0,0 0 0 0 0,-2-1 0 0 0,1 1 1 0 0,-1 0-1 0 0,-1-1 0 0 0,0 1 0 0 0,-1 0 0 0 0,0 0 0 0 0,0 0 0 0 0,-1 0 0 0 0,-1 0 1 0 0,0 0-1 0 0,0 1 0 0 0,-1-1 0 0 0,0 1 0 0 0,-1 1 0 0 0,0-1 0 0 0,-1 1 0 0 0,0 0 1 0 0,0 0-1 0 0,-1 1 0 0 0,0 0 0 0 0,-1 0 0 0 0,1 1 0 0 0,-1 0 0 0 0,-5-2 6 0 0,3 3-202 0 0,0 1-1 0 0,-1 0 1 0 0,0 1-1 0 0,0 0 0 0 0,0 0 1 0 0,0 1-1 0 0,0 1 1 0 0,-1 0-1 0 0,1 1 0 0 0,-1 0 1 0 0,1 1-1 0 0,-3 1 203 0 0,-40 4-3925 0 0,2 6-4282 0 0,32-7-3903 0 0</inkml:trace>
  <inkml:trace contextRef="#ctx0" brushRef="#br0" timeOffset="1550.261">1484 748 7554 0 0,'0'0'3814'0'0,"0"0"-764"0"0,0 0-344 0 0,0 0-446 0 0,0 0-451 0 0,0 0-361 0 0,0 0-272 0 0,0 0-212 0 0,0 0-157 0 0,32-2-143 0 0,101-10-110 0 0,-21-12 525 0 0,53-26-206 0 0,-164 49-870 0 0,1 0 0 0 0,-1 0 1 0 0,1 1-1 0 0,-1-1 0 0 0,1 1 0 0 0,-1-1 0 0 0,1 1 0 0 0,0 0 0 0 0,-1-1 0 0 0,1 1 1 0 0,0 0-1 0 0,-1 0 0 0 0,1 0 0 0 0,-1 0 0 0 0,1 1 0 0 0,0-1 0 0 0,-1 0 1 0 0,1 1-1 0 0,-1-1 0 0 0,1 1 0 0 0,-1-1 0 0 0,1 1 0 0 0,-1 0 0 0 0,1 0 1 0 0,-1 0-1 0 0,0-1 0 0 0,0 1 0 0 0,1 0 0 0 0,-1 1 0 0 0,0-1 0 0 0,0 0 0 0 0,0 0 1 0 0,0 0-1 0 0,0 1 0 0 0,0-1 0 0 0,0 1 0 0 0,-1-1 0 0 0,1 0 0 0 0,0 1 1 0 0,-1-1-4 0 0,3 3-3 0 0,0 0 0 0 0,0 0 0 0 0,0-1 0 0 0,0 0 0 0 0,0 1 0 0 0,1-1 0 0 0,-1 0 0 0 0,1-1 0 0 0,0 1 0 0 0,0-1 0 0 0,0 1 0 0 0,0-1 0 0 0,0-1 0 0 0,0 1 0 0 0,1 0 0 0 0,-1-1 0 0 0,1 0 0 0 0,-1 0 0 0 0,1 0 0 0 0,-1-1 0 0 0,1 0 0 0 0,0 1 0 0 0,-1-2 0 0 0,1 1 0 0 0,-1 0 0 0 0,1-1 0 0 0,0 0 0 0 0,1-1 2 0 0,29-15-1474 0 0,-23 8-4623 0 0,-8 5-5982 0 0</inkml:trace>
  <inkml:trace contextRef="#ctx0" brushRef="#br0" timeOffset="2532.541">2033 62 7106 0 0,'0'0'2817'0'0,"0"0"-1280"0"0,0 0-305 0 0,0 0 187 0 0,0 0 141 0 0,0 0-73 0 0,0 0-264 0 0,0 0-240 0 0,0 0-180 0 0,0 0-84 0 0,0 0-23 0 0,0 0-65 0 0,25-5-58 0 0,83-19-62 0 0,104-5 1749 0 0,-160 26-1470 0 0,-32 48-482 0 0,31 161 169 0 0,-26 108-158 0 0,-6-82-180 0 0,-23 64 133 0 0,-26-199 457 0 0,29-97-679 0 0,0 2 14 0 0,-1-1 0 0 0,1 1-1 0 0,-1-1 1 0 0,0 0 0 0 0,0 0 0 0 0,0 1 0 0 0,0-1 0 0 0,0-1 0 0 0,0 1 0 0 0,0 0 0 0 0,0 0 0 0 0,0-1-1 0 0,0 1 1 0 0,0-1 0 0 0,0 0 0 0 0,-1 0 0 0 0,1 1 0 0 0,0-1 0 0 0,0-1 0 0 0,0 1 0 0 0,0 0 0 0 0,-1 0-1 0 0,1-1 1 0 0,0 1 0 0 0,-1-2-64 0 0,-7 2 111 0 0,-202 27-124 0 0,82-4-1732 0 0,129-23-295 0 0,1-1-3756 0 0,0-2-6997 0 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69 347 16171 0 0,'0'0'961'0'0,"0"0"-384"0"0,0 0-29 0 0,0 0 284 0 0,0 0 223 0 0,0 0 58 0 0,0 0-155 0 0,0 0-276 0 0,0 0-213 0 0,0 0-91 0 0,0 0 4 0 0,0 0 47 0 0,0 0 29 0 0,1 7-4 0 0,-11 72 810 0 0,-36 89-301 0 0,45-175-7112 0 0,3-7-1041 0 0,0 9-4276 0 0</inkml:trace>
  <inkml:trace contextRef="#ctx0" brushRef="#br0" timeOffset="243.843">54 0 12931 0 0,'0'0'2495'0'0,"0"0"-976"0"0,0 0-409 0 0,0 0-56 0 0,0 0 11 0 0,0 0-132 0 0,0 0-267 0 0,0 0-278 0 0,0 0-216 0 0,0 0-140 0 0,0 0-64 0 0,0 0-50 0 0,-9 3-64 0 0,-26 9-125 0 0,35-11 215 0 0,-1-1-1 0 0,0 1 1 0 0,0 0 0 0 0,1-1-1 0 0,-1 1 1 0 0,0 0 0 0 0,1-1 0 0 0,-1 1-1 0 0,1 0 1 0 0,-1 0 0 0 0,1 0-1 0 0,0-1 1 0 0,-1 1 0 0 0,1 0-1 0 0,0 0 1 0 0,-1 0 0 0 0,1 0-1 0 0,0 0 1 0 0,0 0 0 0 0,0 0 0 0 0,0 0-1 0 0,0 0 1 0 0,0-1 0 0 0,0 1-1 0 0,0 0 1 0 0,0 0 0 0 0,0 0-1 0 0,1 0 1 0 0,-1 0 0 0 0,0 0-1 0 0,1 0 1 0 0,-1 0 0 0 0,0-1 0 0 0,1 1-1 0 0,-1 0 1 0 0,1 0 56 0 0,4 9-3137 0 0,-1-4-3380 0 0,1 2-3636 0 0</inkml:trace>
  <inkml:trace contextRef="#ctx0" brushRef="#br0" timeOffset="753.778">225 567 9994 0 0,'0'0'639'0'0,"0"0"124"0"0,0 0 316 0 0,0 0 240 0 0,0 0 65 0 0,0 0-150 0 0,0 0-182 0 0,0 0-119 0 0,0 0-47 0 0,0 0-11 0 0,0 0-7 0 0,0 0-71 0 0,0 0-142 0 0,8-5-109 0 0,47-56 548 0 0,80-188 627 0 0,-81 186-1688 0 0,-51 61-61 0 0,1 3-656 0 0,-5 8 704 0 0,2 187-65 0 0,-2-191 52 0 0,1 0 1 0 0,0-1 0 0 0,1 1 0 0 0,-1 0-1 0 0,1 0 1 0 0,0 0 0 0 0,0-1 0 0 0,0 1-1 0 0,1 0 1 0 0,0-1 0 0 0,0 1 0 0 0,0-1-1 0 0,0 0 1 0 0,1 1 0 0 0,-1-1-1 0 0,1 0 1 0 0,0-1 0 0 0,1 1 0 0 0,-1 0-1 0 0,1-1 1 0 0,-1 0 0 0 0,1 0 0 0 0,0 0-1 0 0,0 0 1 0 0,0-1 0 0 0,0 1 0 0 0,1-1-1 0 0,-1 0 1 0 0,1-1 0 0 0,0 1-8 0 0,3-4 83 0 0,-1-1 0 0 0,1 0 1 0 0,0 0-1 0 0,-1-1 0 0 0,1 0 0 0 0,-1 0 1 0 0,0 0-1 0 0,0-1 0 0 0,-1 0 0 0 0,0-1 1 0 0,0 1-1 0 0,0-1 0 0 0,0-1 0 0 0,-1 1 1 0 0,0-1-1 0 0,0 0 0 0 0,-1 0-83 0 0,4-2 120 0 0,18-24 149 0 0,-2-1-1 0 0,-1-1 1 0 0,-1-1 0 0 0,-3-1 0 0 0,14-34-269 0 0,-22-5-500 0 0,-11 75 92 0 0,0 1-246 0 0,-4 20-6589 0 0,4-14 1135 0 0,0-6 5624 0 0,0 9-11957 0 0</inkml:trace>
  <inkml:trace contextRef="#ctx0" brushRef="#br0" timeOffset="1220.247">1398 120 7794 0 0,'0'0'3180'0'0,"0"0"-1161"0"0,0 0-529 0 0,0 0-159 0 0,0 0-59 0 0,0 0-99 0 0,0 0-208 0 0,0 0-187 0 0,0 0-190 0 0,0 0-132 0 0,0 0-52 0 0,0 0-27 0 0,0 0-43 0 0,-25 13-28 0 0,-80 41-12 0 0,47-2 250 0 0,50-43-470 0 0,1-1 0 0 0,0 1 0 0 0,1 1-1 0 0,0-1 1 0 0,1 1 0 0 0,-1 0 0 0 0,2 1 0 0 0,0-1 0 0 0,0 1-1 0 0,1-1 1 0 0,0 1 0 0 0,1 0 0 0 0,0 1 0 0 0,1-1 0 0 0,0 0-1 0 0,1 0 1 0 0,0 0 0 0 0,0 1 0 0 0,2 3-74 0 0,1-9 64 0 0,1-1 0 0 0,-1 0-1 0 0,1 0 1 0 0,0-1 0 0 0,0 1 0 0 0,0-1-1 0 0,1 0 1 0 0,0 0 0 0 0,0 0 0 0 0,0 0 0 0 0,0-1-1 0 0,0 0 1 0 0,1 0 0 0 0,-1-1 0 0 0,1 1 0 0 0,0-1-1 0 0,0 0 1 0 0,0-1 0 0 0,0 0 0 0 0,0 0 0 0 0,0 0-1 0 0,0 0 1 0 0,0-1 0 0 0,3 0-64 0 0,10-1 101 0 0,-1 0 1 0 0,1-1-1 0 0,-1 0 1 0 0,1-2-1 0 0,-1 0 1 0 0,0-1-1 0 0,-1-1 0 0 0,1-1 1 0 0,-1 0-1 0 0,0-1 1 0 0,-1-1-1 0 0,0-1 1 0 0,-1 0-1 0 0,1-1 1 0 0,-2-1-1 0 0,0 0 0 0 0,0-1 1 0 0,-1 0-1 0 0,-1-1 1 0 0,0-1-1 0 0,-1 0 1 0 0,-1 0-1 0 0,0-1 1 0 0,-1 0-1 0 0,-1-1 0 0 0,0 0 1 0 0,-1 0-1 0 0,-1-1 1 0 0,-1 0-1 0 0,1-6-101 0 0,-4 18-25 0 0,0 1 0 0 0,0 0 0 0 0,-1-1 0 0 0,1 1 0 0 0,-2-1 0 0 0,1 0-1 0 0,0 1 1 0 0,-1-1 0 0 0,0 0 0 0 0,0 1 0 0 0,-1-1 0 0 0,0 0 0 0 0,0 1 0 0 0,0-1-1 0 0,-1 1 1 0 0,1-1 0 0 0,-1 1 0 0 0,0 0 0 0 0,-1-1 0 0 0,0 1 0 0 0,1 0 0 0 0,-1 1-1 0 0,-1-1 1 0 0,1 1 0 0 0,-1-1 0 0 0,0 1 0 0 0,0 0 0 0 0,0 0 0 0 0,0 1 0 0 0,-1-1-1 0 0,-4-2 26 0 0,1 3-218 0 0,1 0 0 0 0,-1 1 0 0 0,0 0 0 0 0,0 1 0 0 0,0-1 0 0 0,0 1-1 0 0,0 1 1 0 0,0 0 0 0 0,0 0 0 0 0,0 0 0 0 0,0 1 0 0 0,0 0-1 0 0,0 1 1 0 0,0 0 0 0 0,0 0 0 0 0,-6 3 218 0 0,-71 33-9346 0 0,63-26-2344 0 0</inkml:trace>
  <inkml:trace contextRef="#ctx0" brushRef="#br0" timeOffset="1583.551">1057 409 11434 0 0,'0'0'1970'0'0,"0"0"-504"0"0,0 0-102 0 0,0 0 79 0 0,0 0 63 0 0,0 0-117 0 0,0 0-252 0 0,0 0-240 0 0,0 0-181 0 0,0 0-120 0 0,0 0-89 0 0,0 0-75 0 0,0 0-72 0 0,26-17-68 0 0,81-54-46 0 0,11 13 597 0 0,-28 42-731 0 0,-42 55 8 0 0,-27-28-97 0 0,61 16 906 0 0,-64-27-988 0 0,37 0 888 0 0,-18 0-4236 0 0,-30 2-3829 0 0,-5-1 3730 0 0,2 0-9041 0 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23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27 255 6185 0 0,'0'0'3893'0'0,"0"0"-1318"0"0,0 0-660 0 0,0 0-150 0 0,0 0-126 0 0,0 0-160 0 0,0 0-235 0 0,0 0-254 0 0,0 0-197 0 0,0 0-143 0 0,0 0-120 0 0,0 0-71 0 0,0 0-48 0 0,-4 2-35 0 0,-14 6-33 0 0,13-6-37 0 0,5-2-32 0 0,22 4 1297 0 0,115 12 466 0 0,-67-14-1671 0 0,134 6 341 0 0,-203-8-671 0 0,-19-12-1600 0 0,8 7-1899 0 0,3 0-4117 0 0,5 4-4628 0 0</inkml:trace>
  <inkml:trace contextRef="#ctx0" brushRef="#br0" timeOffset="3323.723">243 1 0 0 0,'0'0'503'0'0,"0"0"496"0"0,0 0 374 0 0,0 0 300 0 0,0 0 244 0 0,5 0 128 0 0,10 0-848 0 0,-10 0 3061 0 0,1 0 4291 0 0,-6 31-6336 0 0,-2 208 199 0 0,-8-36-1697 0 0,3-122-476 0 0,0-63-458 0 0,4-22-2835 0 0,0-5-4206 0 0,2 5-4707 0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38.2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5433 0 0,'0'0'2167'0'0,"0"0"-297"0"0,0 0-95 0 0,0 0-56 0 0,0 0-185 0 0,0 0-314 0 0,0 0-320 0 0,0 0-278 0 0,0 0-169 0 0,0 0-55 0 0,0 0-13 0 0,0 0 2 0 0,0 0 11 0 0,0 0 11 0 0,6 2 5061 0 0,8 3-4178 0 0,123-1 415 0 0,91 0-728 0 0,-132 4-561 0 0,-17-24-112 0 0,-65 12-262 0 0,-14 4-38 0 0,0 0-5 0 0,0 0 16 0 0,0 0-25 0 0,0 0-2 0 0,0 0 16 0 0,0 0-10 0 0,0 0-5 0 0,0 0-7 0 0,0 0 0 0 0,0 0 21 0 0,0 0-11 0 0,0 0-17 0 0,0 0-9 0 0,0 0-3 0 0,0 0 9 0 0,0 0-22 0 0,0 0-3 0 0,-9 0-1997 0 0,6 0-1785 0 0,1 0-4430 0 0,1 0-3525 0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38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1336 0 0,'0'0'2608'0'0,"0"0"-712"0"0,0 0-158 0 0,0 0 99 0 0,0 0 24 0 0,0 0-128 0 0,0 0-236 0 0,0 0-273 0 0,0 0-208 0 0,0 0-153 0 0,0 0-109 0 0,0 0-64 0 0,3 9 6605 0 0,-2-6-6971 0 0,134 4 1525 0 0,275-18-1721 0 0,-411 8-2320 0 0,0-1-3898 0 0,1 3-5995 0 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6:41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531 140 1248 0 0,'0'0'1366'0'0,"0"0"121"0"0,0 0 184 0 0,0 0 117 0 0,0 0 21 0 0,0 0-142 0 0,0 0-247 0 0,0 0-216 0 0,0 0-173 0 0,0 0-108 0 0,0 0-81 0 0,0 0-60 0 0,0 0-12 0 0,1-4-54 0 0,4-22 543 0 0,-42 22 2079 0 0,28 5-3251 0 0,0 0-1 0 0,0 2 1 0 0,0-1-1 0 0,0 1 1 0 0,1 0-1 0 0,-1 0 1 0 0,1 1-1 0 0,0 1 1 0 0,0-1-1 0 0,1 1 1 0 0,-1 0-1 0 0,1 1 1 0 0,0 0-1 0 0,0 0 1 0 0,1 1 0 0 0,-4 5-87 0 0,-4 0 90 0 0,5 0-21 0 0,0-1-1 0 0,0 1 1 0 0,1 1-1 0 0,1 0 1 0 0,0 0-1 0 0,1 0 1 0 0,0 1-1 0 0,1 0 1 0 0,1 0-1 0 0,-2 7-68 0 0,1 4 63 0 0,1-1-1 0 0,1 0 0 0 0,1 1 0 0 0,2-1 0 0 0,0 1 0 0 0,1-1 0 0 0,2 2-62 0 0,-2-16 30 0 0,0-1-1 0 0,1 1 0 0 0,0-1 1 0 0,1 1-1 0 0,0-1 1 0 0,1 0-1 0 0,-1 0 1 0 0,2 0-1 0 0,-1-1 0 0 0,1 1 1 0 0,1-1-1 0 0,0 0 1 0 0,0-1-1 0 0,0 1 1 0 0,1-1-1 0 0,0 0 0 0 0,0-1 1 0 0,1 0-1 0 0,-1 0 1 0 0,1-1-1 0 0,5 3-29 0 0,3 0 70 0 0,0 0 0 0 0,1 0 1 0 0,0-2-1 0 0,1 0 0 0 0,-1-1 0 0 0,1-1 0 0 0,0-1 0 0 0,0 0 1 0 0,0-1-1 0 0,0-1 0 0 0,2-1-70 0 0,12 1 137 0 0,0-2 1 0 0,0-1 0 0 0,-1-1-1 0 0,1-2 1 0 0,-1-1-1 0 0,15-5-137 0 0,-15 2 100 0 0,-1-1-1 0 0,1-1 0 0 0,-2-1 1 0 0,0-2-1 0 0,-1-1 0 0 0,0-1 1 0 0,-1-2-1 0 0,-1 0 1 0 0,0-2-1 0 0,-2-1 0 0 0,0 0 1 0 0,9-13-100 0 0,-26 23 12 0 0,0 1 0 0 0,-1-1-1 0 0,-1 0 1 0 0,1-1 0 0 0,-1 1 0 0 0,-1-1 0 0 0,-1 0 0 0 0,1 0 0 0 0,-2 0 0 0 0,1-1 0 0 0,-2 1 0 0 0,0-1 0 0 0,0 1 0 0 0,-1-1 0 0 0,-1 1 0 0 0,0-1 0 0 0,-1 1 0 0 0,0 0 0 0 0,-1 0 0 0 0,0-1 0 0 0,-1 1 0 0 0,0 1 0 0 0,-1-1 0 0 0,0 1 0 0 0,-1 0 0 0 0,0 0-1 0 0,-1 0 1 0 0,0 1 0 0 0,-1 0 0 0 0,0 1 0 0 0,-9-9-12 0 0,0 3-107 0 0,0 0 1 0 0,-2 0-1 0 0,0 2 0 0 0,0 0 0 0 0,-1 2 0 0 0,0 0 0 0 0,-1 1 0 0 0,-1 1 0 0 0,1 1 0 0 0,-2 1 0 0 0,1 1 0 0 0,0 1 0 0 0,-1 1 0 0 0,0 0 1 0 0,0 2-1 0 0,0 1 0 0 0,-18 2 107 0 0,12 0-635 0 0,0 1-1 0 0,0 2 1 0 0,0 1 0 0 0,0 1 0 0 0,1 2 0 0 0,0 0 0 0 0,1 2 0 0 0,-24 12 635 0 0,4 2-3011 0 0,17-7-2739 0 0,8-4-5844 0 0</inkml:trace>
  <inkml:trace contextRef="#ctx0" brushRef="#br0" timeOffset="846.681">1 418 3449 0 0,'0'0'2836'0'0,"0"0"-865"0"0,0 0-276 0 0,0 0-1 0 0,0 0-44 0 0,0 0-169 0 0,0 0-279 0 0,0 0-274 0 0,0 0-150 0 0,0 0-13 0 0,0 0 53 0 0,0 0-1 0 0,0 0-47 0 0,6 0-78 0 0,177 11 5100 0 0,47-3-4817 0 0,501-41 141 0 0,-594 24-988 0 0,152 1 56 0 0,-289 8-239 0 0,0 0-7 0 0,0 0-2 0 0,-6 0-2486 0 0,2 0-3620 0 0,2 0-5836 0 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5.1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112 245 5281 0 0,'0'0'2526'0'0,"0"0"-678"0"0,0 0-395 0 0,0 0-62 0 0,0 0 68 0 0,0 0-112 0 0,0 0-286 0 0,0 0-339 0 0,0 0-240 0 0,0 0-48 0 0,0 0 10 0 0,1 6 56 0 0,6 9-227 0 0,-1-1 0 0 0,2 0 0 0 0,0-1 0 0 0,0 1 0 0 0,2-2 0 0 0,-1 1 0 0 0,1-1 0 0 0,1-1 0 0 0,0 0 0 0 0,1 0 0 0 0,0-1 1 0 0,1-1-1 0 0,0 0 0 0 0,0 0 0 0 0,1-2 0 0 0,0 1 0 0 0,0-2 0 0 0,1 0 0 0 0,10 2-273 0 0,-9-2 115 0 0,1-1 1 0 0,-1-1 0 0 0,1-1-1 0 0,1 0 1 0 0,-1-1 0 0 0,0-1-1 0 0,0-1 1 0 0,1 0-1 0 0,-1-1 1 0 0,0-1 0 0 0,0-1-1 0 0,0 0 1 0 0,0-1 0 0 0,0-1-1 0 0,-1 0 1 0 0,0-2-1 0 0,0 0 1 0 0,0 0 0 0 0,-1-2-1 0 0,12-7-115 0 0,-19 9 31 0 0,0 1 0 0 0,0-1 0 0 0,0 0 0 0 0,-1-1 0 0 0,0 0 0 0 0,0 0 0 0 0,-1 0 0 0 0,0-1 0 0 0,-1 0 0 0 0,0 0 0 0 0,0 0 0 0 0,-1-1 0 0 0,0 0 0 0 0,-1 0 0 0 0,0 0 0 0 0,0 0 0 0 0,-1 0 0 0 0,-1 0 0 0 0,1-1 0 0 0,-2 1 0 0 0,1-1 0 0 0,-2 1 0 0 0,1-1-1 0 0,-1 1 1 0 0,-1 0 0 0 0,0-1 0 0 0,0 1 0 0 0,-1 0 0 0 0,-1 0 0 0 0,1 0 0 0 0,-2 1 0 0 0,1-1-31 0 0,-1 2-12 0 0,0 0 1 0 0,0 1-1 0 0,-1 0 0 0 0,0 0 0 0 0,0 0 1 0 0,-1 0-1 0 0,0 1 0 0 0,0 0 0 0 0,0 1 1 0 0,-1 0-1 0 0,1 0 0 0 0,-1 0 0 0 0,-1 1 1 0 0,1 0-1 0 0,-1 1 0 0 0,1 0 0 0 0,-1 0 1 0 0,0 1-1 0 0,0 0 0 0 0,0 0 0 0 0,0 1 0 0 0,-7 0 12 0 0,7 0-15 0 0,0 1 0 0 0,0 0 0 0 0,0 0 0 0 0,0 1 0 0 0,0 0 0 0 0,0 1 0 0 0,0 0 0 0 0,0 0 0 0 0,1 1 0 0 0,-1 0 0 0 0,1 0 0 0 0,0 1 0 0 0,0 0 0 0 0,0 0 0 0 0,0 1-1 0 0,1 0 1 0 0,-4 4 15 0 0,-9 14 27 0 0,0 0 0 0 0,2 1 0 0 0,0 2-1 0 0,2-1 1 0 0,1 2 0 0 0,1 0 0 0 0,1 1-1 0 0,2 0 1 0 0,1 1 0 0 0,1 0 0 0 0,1 1-1 0 0,2-1 1 0 0,1 2 0 0 0,1-1 0 0 0,1 0-1 0 0,2 1 1 0 0,1-1 0 0 0,2 1 0 0 0,4 23-27 0 0,15 97 372 0 0,-20-136-330 0 0,3 6 14 0 0,-1 0-1 0 0,-1 1 0 0 0,-1-1 1 0 0,-1 1-1 0 0,0-1 1 0 0,-2 1-1 0 0,-1-1 0 0 0,0 0 1 0 0,-2 0-1 0 0,0 0 1 0 0,-1-1-1 0 0,-2 1 0 0 0,0-1 1 0 0,-1-1-1 0 0,-7 13-55 0 0,2-14 49 0 0,0-1-1 0 0,-1 0 1 0 0,-1-1 0 0 0,-1 0 0 0 0,0-2-1 0 0,-1 0 1 0 0,0 0 0 0 0,-1-2-1 0 0,-1-1 1 0 0,-4 2-49 0 0,-15 7 193 0 0,39-20-145 0 0,0 0-8 0 0,0 0-13 0 0,0 0-38 0 0,0 0 47 0 0,12-20-847 0 0,11-5-6269 0 0,-17 20 1358 0 0,-1 1-6794 0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2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1 555 1272 0 0,'0'0'906'0'0,"0"0"-162"0"0,0 0 116 0 0,0 0 334 0 0,0 0 327 0 0,0 0 106 0 0,0 0-109 0 0,0 0-220 0 0,0 0-223 0 0,0 0-159 0 0,0 0-59 0 0,10 8 5799 0 0,90-9-3520 0 0,302-91-710 0 0,-318 78-2141 0 0,0 3 1 0 0,1 5 0 0 0,16 3-286 0 0,-68 8 126 0 0,-27-1-533 0 0,-23-2-1448 0 0,-31 6-4306 0 0,18 7-3902 0 0,21-7 1560 0 0</inkml:trace>
  <inkml:trace contextRef="#ctx0" brushRef="#br0" timeOffset="383.256">128 871 5313 0 0,'0'0'3765'0'0,"0"0"-1665"0"0,0 0-845 0 0,0 0-133 0 0,0 0 71 0 0,0 0 89 0 0,0 0 1 0 0,0 0-127 0 0,0 0-156 0 0,0 0-213 0 0,0 0-205 0 0,0 0-143 0 0,-7-1-91 0 0,-20-1-38 0 0,20 1-22 0 0,7 1 0 0 0,0 0-19 0 0,0 0-15 0 0,375-4 4067 0 0,-140-19-3835 0 0,-163 15-518 0 0,-76 6-4356 0 0,-6 1-5421 0 0,7 1-1915 0 0</inkml:trace>
  <inkml:trace contextRef="#ctx0" brushRef="#br0" timeOffset="1054.768">490 166 6841 0 0,'0'0'1353'0'0,"0"0"-241"0"0,0 0-88 0 0,0 0 158 0 0,0 0 215 0 0,0 0 57 0 0,0 0-26 0 0,0 0-143 0 0,0 0-172 0 0,0 0-113 0 0,0 0-126 0 0,0 0-125 0 0,0 0-94 0 0,-6-28-71 0 0,-17-82-85 0 0,17 82-48 0 0,16 60 1549 0 0,-1-18-1844 0 0,1-1 0 0 0,1 0 0 0 0,0-1-1 0 0,1 1 1 0 0,0-2 0 0 0,1 0-1 0 0,0-1 1 0 0,1 0 0 0 0,0-1 0 0 0,0 0-1 0 0,1-1 1 0 0,0-1 0 0 0,0 0-1 0 0,1-1 1 0 0,2 0-156 0 0,28 15 249 0 0,35 18-105 0 0,-2 2 0 0 0,-2 5 0 0 0,12 12-144 0 0,28 24 12 0 0,-84-44 52 0 0,-33-37-56 0 0,-87 22 1198 0 0,78-19-1202 0 0,1 2 0 0 0,0-1 0 0 0,1 1 0 0 0,-1 0 0 0 0,1 1 0 0 0,0-1 0 0 0,0 2 0 0 0,1-1 0 0 0,0 1 0 0 0,0-1 0 0 0,1 2 0 0 0,0-1 0 0 0,0 2-4 0 0,-27 36 22 0 0,6-13-22 0 0,-16 21 31 0 0,-2-1 0 0 0,-2-2-1 0 0,-3-3 1 0 0,-27 20-31 0 0,-69 36 111 0 0,108-80 13 0 0,37-24-128 0 0,0 0 0 0 0,0 0 14 0 0,0 0-28 0 0,0 0-14 0 0,-15 27-2037 0 0,1-14-2198 0 0,11-11 1631 0 0,0 2-8578 0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7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108 309 0 0 0,'0'0'767'0'0,"0"0"446"0"0,0 0 418 0 0,0 0 301 0 0,0 0 159 0 0,0 0-39 0 0,0 0-208 0 0,0 0-307 0 0,0 0-278 0 0,0 0-184 0 0,0 0-91 0 0,0 0 36 0 0,-17-2 6 0 0,-73-8 2113 0 0,165-5-1603 0 0,321-24 273 0 0,-184 28-1427 0 0,-212 11-358 0 0,0 0-10 0 0,0 0 8 0 0,0 0 40 0 0,0 0 31 0 0,0 0 23 0 0,0 0 34 0 0,0 0 23 0 0,0 0 16 0 0,0 0 31 0 0,0 0 8 0 0,0 0-29 0 0,0 0 5 0 0,-4-2-150 0 0,0 0 0 0 0,0 1 0 0 0,0-2 0 0 0,0 1 0 0 0,0 0 0 0 0,1-1 0 0 0,-1 0 0 0 0,1 0 0 0 0,-1 0-1 0 0,1 0 1 0 0,0 0 0 0 0,0-1 0 0 0,1 1 0 0 0,-1-1 0 0 0,0-1-54 0 0,0 1 38 0 0,-53-58 31 0 0,9 9-7 0 0,-15-5-184 0 0,49 50-676 0 0,3 22-9162 0 0,12-5 2874 0 0,0-2-2917 0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17:27:19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0 0 0,'0'0'439'0'0,"0"0"744"0"0,0 0 370 0 0,0 0 96 0 0,0 0-20 0 0,0 0 0 0 0,0 0-41 0 0,0 0-50 0 0,0 0 11 0 0,0 0 2 0 0,1-15-77 0 0,6-47-130 0 0,-2 47 3368 0 0,-3 24-3285 0 0,32 117 76 0 0,-4 11-925 0 0,-15-56-312 0 0,5-1 1 0 0,3-1 0 0 0,24 56-267 0 0,-30-98 34 0 0,-9-50 2375 0 0,6-28-2337 0 0,149-381 86 0 0,-152 389-203 0 0,14-53 87 0 0,-18 28 11 0 0,-5 46-45 0 0,-1 0-1837 0 0,-8 9-8499 0 0,5 3-1439 0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customXml" Target="../ink/ink4.xml"/><Relationship Id="rId13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6.xml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10" Type="http://schemas.openxmlformats.org/officeDocument/2006/relationships/customXml" Target="../ink/ink5.xml"/><Relationship Id="rId4" Type="http://schemas.openxmlformats.org/officeDocument/2006/relationships/customXml" Target="../ink/ink2.xml"/><Relationship Id="rId9" Type="http://schemas.openxmlformats.org/officeDocument/2006/relationships/image" Target="../media/image6.png"/><Relationship Id="rId14" Type="http://schemas.openxmlformats.org/officeDocument/2006/relationships/customXml" Target="../ink/ink7.xml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10.png"/><Relationship Id="rId18" Type="http://schemas.openxmlformats.org/officeDocument/2006/relationships/customXml" Target="../ink/ink119.xml"/><Relationship Id="rId26" Type="http://schemas.openxmlformats.org/officeDocument/2006/relationships/customXml" Target="../ink/ink123.xml"/><Relationship Id="rId39" Type="http://schemas.openxmlformats.org/officeDocument/2006/relationships/image" Target="../media/image2110.png"/><Relationship Id="rId21" Type="http://schemas.openxmlformats.org/officeDocument/2006/relationships/image" Target="../media/image1210.png"/><Relationship Id="rId34" Type="http://schemas.openxmlformats.org/officeDocument/2006/relationships/customXml" Target="../ink/ink127.xml"/><Relationship Id="rId7" Type="http://schemas.openxmlformats.org/officeDocument/2006/relationships/image" Target="../media/image5100.png"/><Relationship Id="rId2" Type="http://schemas.openxmlformats.org/officeDocument/2006/relationships/customXml" Target="../ink/ink111.xml"/><Relationship Id="rId16" Type="http://schemas.openxmlformats.org/officeDocument/2006/relationships/customXml" Target="../ink/ink118.xml"/><Relationship Id="rId20" Type="http://schemas.openxmlformats.org/officeDocument/2006/relationships/customXml" Target="../ink/ink120.xml"/><Relationship Id="rId29" Type="http://schemas.openxmlformats.org/officeDocument/2006/relationships/image" Target="../media/image1610.png"/><Relationship Id="rId41" Type="http://schemas.openxmlformats.org/officeDocument/2006/relationships/image" Target="../media/image22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3.xml"/><Relationship Id="rId11" Type="http://schemas.openxmlformats.org/officeDocument/2006/relationships/image" Target="../media/image710.png"/><Relationship Id="rId24" Type="http://schemas.openxmlformats.org/officeDocument/2006/relationships/customXml" Target="../ink/ink122.xml"/><Relationship Id="rId32" Type="http://schemas.openxmlformats.org/officeDocument/2006/relationships/customXml" Target="../ink/ink126.xml"/><Relationship Id="rId37" Type="http://schemas.openxmlformats.org/officeDocument/2006/relationships/image" Target="../media/image2010.png"/><Relationship Id="rId40" Type="http://schemas.openxmlformats.org/officeDocument/2006/relationships/customXml" Target="../ink/ink130.xml"/><Relationship Id="rId5" Type="http://schemas.openxmlformats.org/officeDocument/2006/relationships/image" Target="../media/image4100.png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124.xml"/><Relationship Id="rId36" Type="http://schemas.openxmlformats.org/officeDocument/2006/relationships/customXml" Target="../ink/ink128.xml"/><Relationship Id="rId10" Type="http://schemas.openxmlformats.org/officeDocument/2006/relationships/customXml" Target="../ink/ink115.xml"/><Relationship Id="rId19" Type="http://schemas.openxmlformats.org/officeDocument/2006/relationships/image" Target="../media/image1110.png"/><Relationship Id="rId31" Type="http://schemas.openxmlformats.org/officeDocument/2006/relationships/image" Target="../media/image1710.png"/><Relationship Id="rId4" Type="http://schemas.openxmlformats.org/officeDocument/2006/relationships/customXml" Target="../ink/ink112.xml"/><Relationship Id="rId9" Type="http://schemas.openxmlformats.org/officeDocument/2006/relationships/image" Target="../media/image626.png"/><Relationship Id="rId14" Type="http://schemas.openxmlformats.org/officeDocument/2006/relationships/customXml" Target="../ink/ink117.xml"/><Relationship Id="rId22" Type="http://schemas.openxmlformats.org/officeDocument/2006/relationships/customXml" Target="../ink/ink121.xml"/><Relationship Id="rId27" Type="http://schemas.openxmlformats.org/officeDocument/2006/relationships/image" Target="../media/image1510.png"/><Relationship Id="rId30" Type="http://schemas.openxmlformats.org/officeDocument/2006/relationships/customXml" Target="../ink/ink125.xml"/><Relationship Id="rId35" Type="http://schemas.openxmlformats.org/officeDocument/2006/relationships/image" Target="../media/image1910.png"/><Relationship Id="rId8" Type="http://schemas.openxmlformats.org/officeDocument/2006/relationships/customXml" Target="../ink/ink114.xml"/><Relationship Id="rId3" Type="http://schemas.openxmlformats.org/officeDocument/2006/relationships/image" Target="../media/image3100.png"/><Relationship Id="rId12" Type="http://schemas.openxmlformats.org/officeDocument/2006/relationships/customXml" Target="../ink/ink116.xml"/><Relationship Id="rId17" Type="http://schemas.openxmlformats.org/officeDocument/2006/relationships/image" Target="../media/image1010.png"/><Relationship Id="rId25" Type="http://schemas.openxmlformats.org/officeDocument/2006/relationships/image" Target="../media/image1410.png"/><Relationship Id="rId33" Type="http://schemas.openxmlformats.org/officeDocument/2006/relationships/image" Target="../media/image1810.png"/><Relationship Id="rId38" Type="http://schemas.openxmlformats.org/officeDocument/2006/relationships/customXml" Target="../ink/ink129.xml"/></Relationships>
</file>

<file path=ppt/slides/_rels/slide100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4195.xml"/><Relationship Id="rId63" Type="http://schemas.openxmlformats.org/officeDocument/2006/relationships/image" Target="NULL"/><Relationship Id="rId84" Type="http://schemas.openxmlformats.org/officeDocument/2006/relationships/customXml" Target="../ink/ink4216.xml"/><Relationship Id="rId138" Type="http://schemas.openxmlformats.org/officeDocument/2006/relationships/customXml" Target="../ink/ink4243.xml"/><Relationship Id="rId159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4190.xml"/><Relationship Id="rId53" Type="http://schemas.openxmlformats.org/officeDocument/2006/relationships/image" Target="NULL"/><Relationship Id="rId74" Type="http://schemas.openxmlformats.org/officeDocument/2006/relationships/customXml" Target="../ink/ink4211.xml"/><Relationship Id="rId128" Type="http://schemas.openxmlformats.org/officeDocument/2006/relationships/customXml" Target="../ink/ink4238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4254.xml"/><Relationship Id="rId22" Type="http://schemas.openxmlformats.org/officeDocument/2006/relationships/customXml" Target="../ink/ink4185.xml"/><Relationship Id="rId43" Type="http://schemas.openxmlformats.org/officeDocument/2006/relationships/image" Target="NULL"/><Relationship Id="rId64" Type="http://schemas.openxmlformats.org/officeDocument/2006/relationships/customXml" Target="../ink/ink4206.xml"/><Relationship Id="rId118" Type="http://schemas.openxmlformats.org/officeDocument/2006/relationships/customXml" Target="../ink/ink4233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4249.xml"/><Relationship Id="rId171" Type="http://schemas.openxmlformats.org/officeDocument/2006/relationships/image" Target="NULL"/><Relationship Id="rId12" Type="http://schemas.openxmlformats.org/officeDocument/2006/relationships/customXml" Target="../ink/ink4180.xml"/><Relationship Id="rId33" Type="http://schemas.openxmlformats.org/officeDocument/2006/relationships/image" Target="NULL"/><Relationship Id="rId108" Type="http://schemas.openxmlformats.org/officeDocument/2006/relationships/customXml" Target="../ink/ink4228.xml"/><Relationship Id="rId129" Type="http://schemas.openxmlformats.org/officeDocument/2006/relationships/image" Target="NULL"/><Relationship Id="rId54" Type="http://schemas.openxmlformats.org/officeDocument/2006/relationships/customXml" Target="../ink/ink4201.xml"/><Relationship Id="rId70" Type="http://schemas.openxmlformats.org/officeDocument/2006/relationships/customXml" Target="../ink/ink4209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4222.xml"/><Relationship Id="rId140" Type="http://schemas.openxmlformats.org/officeDocument/2006/relationships/customXml" Target="../ink/ink4244.xml"/><Relationship Id="rId145" Type="http://schemas.openxmlformats.org/officeDocument/2006/relationships/image" Target="NULL"/><Relationship Id="rId161" Type="http://schemas.openxmlformats.org/officeDocument/2006/relationships/image" Target="NULL"/><Relationship Id="rId166" Type="http://schemas.openxmlformats.org/officeDocument/2006/relationships/customXml" Target="../ink/ink425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77.xml"/><Relationship Id="rId23" Type="http://schemas.openxmlformats.org/officeDocument/2006/relationships/image" Target="NULL"/><Relationship Id="rId28" Type="http://schemas.openxmlformats.org/officeDocument/2006/relationships/customXml" Target="../ink/ink4188.xml"/><Relationship Id="rId49" Type="http://schemas.openxmlformats.org/officeDocument/2006/relationships/image" Target="NULL"/><Relationship Id="rId114" Type="http://schemas.openxmlformats.org/officeDocument/2006/relationships/customXml" Target="../ink/ink4231.xml"/><Relationship Id="rId119" Type="http://schemas.openxmlformats.org/officeDocument/2006/relationships/image" Target="NULL"/><Relationship Id="rId44" Type="http://schemas.openxmlformats.org/officeDocument/2006/relationships/customXml" Target="../ink/ink4196.xml"/><Relationship Id="rId60" Type="http://schemas.openxmlformats.org/officeDocument/2006/relationships/customXml" Target="../ink/ink4204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4217.xml"/><Relationship Id="rId130" Type="http://schemas.openxmlformats.org/officeDocument/2006/relationships/customXml" Target="../ink/ink4239.xml"/><Relationship Id="rId135" Type="http://schemas.openxmlformats.org/officeDocument/2006/relationships/image" Target="NULL"/><Relationship Id="rId151" Type="http://schemas.openxmlformats.org/officeDocument/2006/relationships/image" Target="NULL"/><Relationship Id="rId156" Type="http://schemas.openxmlformats.org/officeDocument/2006/relationships/customXml" Target="../ink/ink4252.xml"/><Relationship Id="rId13" Type="http://schemas.openxmlformats.org/officeDocument/2006/relationships/image" Target="NULL"/><Relationship Id="rId18" Type="http://schemas.openxmlformats.org/officeDocument/2006/relationships/customXml" Target="../ink/ink4183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4191.xml"/><Relationship Id="rId50" Type="http://schemas.openxmlformats.org/officeDocument/2006/relationships/customXml" Target="../ink/ink4199.xml"/><Relationship Id="rId55" Type="http://schemas.openxmlformats.org/officeDocument/2006/relationships/image" Target="NULL"/><Relationship Id="rId76" Type="http://schemas.openxmlformats.org/officeDocument/2006/relationships/customXml" Target="../ink/ink4212.xml"/><Relationship Id="rId97" Type="http://schemas.openxmlformats.org/officeDocument/2006/relationships/image" Target="NULL"/><Relationship Id="rId104" Type="http://schemas.openxmlformats.org/officeDocument/2006/relationships/customXml" Target="../ink/ink4226.xml"/><Relationship Id="rId120" Type="http://schemas.openxmlformats.org/officeDocument/2006/relationships/customXml" Target="../ink/ink4234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4247.xml"/><Relationship Id="rId16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4220.xml"/><Relationship Id="rId162" Type="http://schemas.openxmlformats.org/officeDocument/2006/relationships/customXml" Target="../ink/ink4255.xml"/><Relationship Id="rId2" Type="http://schemas.openxmlformats.org/officeDocument/2006/relationships/customXml" Target="../ink/ink4175.xml"/><Relationship Id="rId29" Type="http://schemas.openxmlformats.org/officeDocument/2006/relationships/image" Target="NULL"/><Relationship Id="rId24" Type="http://schemas.openxmlformats.org/officeDocument/2006/relationships/customXml" Target="../ink/ink4186.xml"/><Relationship Id="rId40" Type="http://schemas.openxmlformats.org/officeDocument/2006/relationships/customXml" Target="../ink/ink4194.xml"/><Relationship Id="rId45" Type="http://schemas.openxmlformats.org/officeDocument/2006/relationships/image" Target="NULL"/><Relationship Id="rId66" Type="http://schemas.openxmlformats.org/officeDocument/2006/relationships/customXml" Target="../ink/ink4207.xml"/><Relationship Id="rId87" Type="http://schemas.openxmlformats.org/officeDocument/2006/relationships/image" Target="NULL"/><Relationship Id="rId110" Type="http://schemas.openxmlformats.org/officeDocument/2006/relationships/customXml" Target="../ink/ink4229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4242.xml"/><Relationship Id="rId15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4215.xml"/><Relationship Id="rId152" Type="http://schemas.openxmlformats.org/officeDocument/2006/relationships/customXml" Target="../ink/ink4250.xml"/><Relationship Id="rId19" Type="http://schemas.openxmlformats.org/officeDocument/2006/relationships/image" Target="NULL"/><Relationship Id="rId14" Type="http://schemas.openxmlformats.org/officeDocument/2006/relationships/customXml" Target="../ink/ink4181.xml"/><Relationship Id="rId30" Type="http://schemas.openxmlformats.org/officeDocument/2006/relationships/customXml" Target="../ink/ink4189.xml"/><Relationship Id="rId35" Type="http://schemas.openxmlformats.org/officeDocument/2006/relationships/image" Target="NULL"/><Relationship Id="rId56" Type="http://schemas.openxmlformats.org/officeDocument/2006/relationships/customXml" Target="../ink/ink4202.xml"/><Relationship Id="rId77" Type="http://schemas.openxmlformats.org/officeDocument/2006/relationships/image" Target="NULL"/><Relationship Id="rId100" Type="http://schemas.openxmlformats.org/officeDocument/2006/relationships/customXml" Target="../ink/ink4224.xml"/><Relationship Id="rId105" Type="http://schemas.openxmlformats.org/officeDocument/2006/relationships/image" Target="NULL"/><Relationship Id="rId126" Type="http://schemas.openxmlformats.org/officeDocument/2006/relationships/customXml" Target="../ink/ink4237.xml"/><Relationship Id="rId147" Type="http://schemas.openxmlformats.org/officeDocument/2006/relationships/image" Target="NULL"/><Relationship Id="rId168" Type="http://schemas.openxmlformats.org/officeDocument/2006/relationships/customXml" Target="../ink/ink4258.xml"/><Relationship Id="rId8" Type="http://schemas.openxmlformats.org/officeDocument/2006/relationships/customXml" Target="../ink/ink4178.xml"/><Relationship Id="rId51" Type="http://schemas.openxmlformats.org/officeDocument/2006/relationships/image" Target="NULL"/><Relationship Id="rId72" Type="http://schemas.openxmlformats.org/officeDocument/2006/relationships/customXml" Target="../ink/ink4210.xml"/><Relationship Id="rId93" Type="http://schemas.openxmlformats.org/officeDocument/2006/relationships/image" Target="NULL"/><Relationship Id="rId98" Type="http://schemas.openxmlformats.org/officeDocument/2006/relationships/customXml" Target="../ink/ink4223.xml"/><Relationship Id="rId121" Type="http://schemas.openxmlformats.org/officeDocument/2006/relationships/image" Target="NULL"/><Relationship Id="rId142" Type="http://schemas.openxmlformats.org/officeDocument/2006/relationships/customXml" Target="../ink/ink4245.xml"/><Relationship Id="rId163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4197.xml"/><Relationship Id="rId67" Type="http://schemas.openxmlformats.org/officeDocument/2006/relationships/image" Target="NULL"/><Relationship Id="rId116" Type="http://schemas.openxmlformats.org/officeDocument/2006/relationships/customXml" Target="../ink/ink4232.xml"/><Relationship Id="rId137" Type="http://schemas.openxmlformats.org/officeDocument/2006/relationships/image" Target="NULL"/><Relationship Id="rId158" Type="http://schemas.openxmlformats.org/officeDocument/2006/relationships/customXml" Target="../ink/ink4253.xml"/><Relationship Id="rId20" Type="http://schemas.openxmlformats.org/officeDocument/2006/relationships/customXml" Target="../ink/ink4184.xml"/><Relationship Id="rId41" Type="http://schemas.openxmlformats.org/officeDocument/2006/relationships/image" Target="NULL"/><Relationship Id="rId62" Type="http://schemas.openxmlformats.org/officeDocument/2006/relationships/customXml" Target="../ink/ink4205.xml"/><Relationship Id="rId83" Type="http://schemas.openxmlformats.org/officeDocument/2006/relationships/image" Target="NULL"/><Relationship Id="rId88" Type="http://schemas.openxmlformats.org/officeDocument/2006/relationships/customXml" Target="../ink/ink4218.xml"/><Relationship Id="rId111" Type="http://schemas.openxmlformats.org/officeDocument/2006/relationships/image" Target="NULL"/><Relationship Id="rId132" Type="http://schemas.openxmlformats.org/officeDocument/2006/relationships/customXml" Target="../ink/ink4240.xml"/><Relationship Id="rId153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4192.xml"/><Relationship Id="rId57" Type="http://schemas.openxmlformats.org/officeDocument/2006/relationships/image" Target="NULL"/><Relationship Id="rId106" Type="http://schemas.openxmlformats.org/officeDocument/2006/relationships/customXml" Target="../ink/ink4227.xml"/><Relationship Id="rId127" Type="http://schemas.openxmlformats.org/officeDocument/2006/relationships/image" Target="NULL"/><Relationship Id="rId10" Type="http://schemas.openxmlformats.org/officeDocument/2006/relationships/customXml" Target="../ink/ink4179.xml"/><Relationship Id="rId31" Type="http://schemas.openxmlformats.org/officeDocument/2006/relationships/image" Target="NULL"/><Relationship Id="rId52" Type="http://schemas.openxmlformats.org/officeDocument/2006/relationships/customXml" Target="../ink/ink4200.xml"/><Relationship Id="rId73" Type="http://schemas.openxmlformats.org/officeDocument/2006/relationships/image" Target="NULL"/><Relationship Id="rId78" Type="http://schemas.openxmlformats.org/officeDocument/2006/relationships/customXml" Target="../ink/ink4213.xml"/><Relationship Id="rId94" Type="http://schemas.openxmlformats.org/officeDocument/2006/relationships/customXml" Target="../ink/ink4221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4235.xml"/><Relationship Id="rId143" Type="http://schemas.openxmlformats.org/officeDocument/2006/relationships/image" Target="NULL"/><Relationship Id="rId148" Type="http://schemas.openxmlformats.org/officeDocument/2006/relationships/customXml" Target="../ink/ink4248.xml"/><Relationship Id="rId164" Type="http://schemas.openxmlformats.org/officeDocument/2006/relationships/customXml" Target="../ink/ink4256.xml"/><Relationship Id="rId4" Type="http://schemas.openxmlformats.org/officeDocument/2006/relationships/customXml" Target="../ink/ink4176.xml"/><Relationship Id="rId9" Type="http://schemas.openxmlformats.org/officeDocument/2006/relationships/image" Target="NULL"/><Relationship Id="rId26" Type="http://schemas.openxmlformats.org/officeDocument/2006/relationships/customXml" Target="../ink/ink4187.xml"/><Relationship Id="rId47" Type="http://schemas.openxmlformats.org/officeDocument/2006/relationships/image" Target="NULL"/><Relationship Id="rId68" Type="http://schemas.openxmlformats.org/officeDocument/2006/relationships/customXml" Target="../ink/ink4208.xml"/><Relationship Id="rId89" Type="http://schemas.openxmlformats.org/officeDocument/2006/relationships/image" Target="NULL"/><Relationship Id="rId112" Type="http://schemas.openxmlformats.org/officeDocument/2006/relationships/customXml" Target="../ink/ink4230.xml"/><Relationship Id="rId133" Type="http://schemas.openxmlformats.org/officeDocument/2006/relationships/image" Target="NULL"/><Relationship Id="rId154" Type="http://schemas.openxmlformats.org/officeDocument/2006/relationships/customXml" Target="../ink/ink4251.xml"/><Relationship Id="rId16" Type="http://schemas.openxmlformats.org/officeDocument/2006/relationships/customXml" Target="../ink/ink4182.xml"/><Relationship Id="rId37" Type="http://schemas.openxmlformats.org/officeDocument/2006/relationships/image" Target="NULL"/><Relationship Id="rId58" Type="http://schemas.openxmlformats.org/officeDocument/2006/relationships/customXml" Target="../ink/ink4203.xml"/><Relationship Id="rId79" Type="http://schemas.openxmlformats.org/officeDocument/2006/relationships/image" Target="NULL"/><Relationship Id="rId102" Type="http://schemas.openxmlformats.org/officeDocument/2006/relationships/customXml" Target="../ink/ink4225.xml"/><Relationship Id="rId123" Type="http://schemas.openxmlformats.org/officeDocument/2006/relationships/image" Target="NULL"/><Relationship Id="rId144" Type="http://schemas.openxmlformats.org/officeDocument/2006/relationships/customXml" Target="../ink/ink4246.xml"/><Relationship Id="rId90" Type="http://schemas.openxmlformats.org/officeDocument/2006/relationships/customXml" Target="../ink/ink4219.xml"/><Relationship Id="rId16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4198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4241.xml"/><Relationship Id="rId80" Type="http://schemas.openxmlformats.org/officeDocument/2006/relationships/customXml" Target="../ink/ink4214.xml"/><Relationship Id="rId155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4193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4236.xml"/></Relationships>
</file>

<file path=ppt/slides/_rels/slide101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4279.xml"/><Relationship Id="rId63" Type="http://schemas.openxmlformats.org/officeDocument/2006/relationships/image" Target="NULL"/><Relationship Id="rId84" Type="http://schemas.openxmlformats.org/officeDocument/2006/relationships/customXml" Target="../ink/ink4300.xml"/><Relationship Id="rId138" Type="http://schemas.openxmlformats.org/officeDocument/2006/relationships/customXml" Target="../ink/ink4327.xml"/><Relationship Id="rId159" Type="http://schemas.openxmlformats.org/officeDocument/2006/relationships/image" Target="NULL"/><Relationship Id="rId170" Type="http://schemas.openxmlformats.org/officeDocument/2006/relationships/customXml" Target="../ink/ink4343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4274.xml"/><Relationship Id="rId53" Type="http://schemas.openxmlformats.org/officeDocument/2006/relationships/image" Target="NULL"/><Relationship Id="rId74" Type="http://schemas.openxmlformats.org/officeDocument/2006/relationships/customXml" Target="../ink/ink4295.xml"/><Relationship Id="rId128" Type="http://schemas.openxmlformats.org/officeDocument/2006/relationships/customXml" Target="../ink/ink4322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4338.xml"/><Relationship Id="rId22" Type="http://schemas.openxmlformats.org/officeDocument/2006/relationships/customXml" Target="../ink/ink4269.xml"/><Relationship Id="rId43" Type="http://schemas.openxmlformats.org/officeDocument/2006/relationships/image" Target="NULL"/><Relationship Id="rId64" Type="http://schemas.openxmlformats.org/officeDocument/2006/relationships/customXml" Target="../ink/ink4290.xml"/><Relationship Id="rId118" Type="http://schemas.openxmlformats.org/officeDocument/2006/relationships/customXml" Target="../ink/ink4317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4333.xml"/><Relationship Id="rId171" Type="http://schemas.openxmlformats.org/officeDocument/2006/relationships/image" Target="NULL"/><Relationship Id="rId12" Type="http://schemas.openxmlformats.org/officeDocument/2006/relationships/customXml" Target="../ink/ink4264.xml"/><Relationship Id="rId33" Type="http://schemas.openxmlformats.org/officeDocument/2006/relationships/image" Target="NULL"/><Relationship Id="rId108" Type="http://schemas.openxmlformats.org/officeDocument/2006/relationships/customXml" Target="../ink/ink4312.xml"/><Relationship Id="rId129" Type="http://schemas.openxmlformats.org/officeDocument/2006/relationships/image" Target="NULL"/><Relationship Id="rId54" Type="http://schemas.openxmlformats.org/officeDocument/2006/relationships/customXml" Target="../ink/ink4285.xml"/><Relationship Id="rId75" Type="http://schemas.openxmlformats.org/officeDocument/2006/relationships/image" Target="NULL"/><Relationship Id="rId96" Type="http://schemas.openxmlformats.org/officeDocument/2006/relationships/customXml" Target="../ink/ink4306.xml"/><Relationship Id="rId140" Type="http://schemas.openxmlformats.org/officeDocument/2006/relationships/customXml" Target="../ink/ink4328.xml"/><Relationship Id="rId16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61.xml"/><Relationship Id="rId23" Type="http://schemas.openxmlformats.org/officeDocument/2006/relationships/image" Target="NULL"/><Relationship Id="rId28" Type="http://schemas.openxmlformats.org/officeDocument/2006/relationships/customXml" Target="../ink/ink4272.xml"/><Relationship Id="rId49" Type="http://schemas.openxmlformats.org/officeDocument/2006/relationships/image" Target="NULL"/><Relationship Id="rId114" Type="http://schemas.openxmlformats.org/officeDocument/2006/relationships/customXml" Target="../ink/ink4315.xml"/><Relationship Id="rId119" Type="http://schemas.openxmlformats.org/officeDocument/2006/relationships/image" Target="NULL"/><Relationship Id="rId44" Type="http://schemas.openxmlformats.org/officeDocument/2006/relationships/customXml" Target="../ink/ink4280.xml"/><Relationship Id="rId60" Type="http://schemas.openxmlformats.org/officeDocument/2006/relationships/customXml" Target="../ink/ink4288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4301.xml"/><Relationship Id="rId130" Type="http://schemas.openxmlformats.org/officeDocument/2006/relationships/customXml" Target="../ink/ink4323.xml"/><Relationship Id="rId135" Type="http://schemas.openxmlformats.org/officeDocument/2006/relationships/image" Target="NULL"/><Relationship Id="rId151" Type="http://schemas.openxmlformats.org/officeDocument/2006/relationships/image" Target="NULL"/><Relationship Id="rId156" Type="http://schemas.openxmlformats.org/officeDocument/2006/relationships/customXml" Target="../ink/ink4336.xml"/><Relationship Id="rId172" Type="http://schemas.openxmlformats.org/officeDocument/2006/relationships/customXml" Target="../ink/ink4344.xml"/><Relationship Id="rId13" Type="http://schemas.openxmlformats.org/officeDocument/2006/relationships/image" Target="NULL"/><Relationship Id="rId18" Type="http://schemas.openxmlformats.org/officeDocument/2006/relationships/customXml" Target="../ink/ink4267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4275.xml"/><Relationship Id="rId50" Type="http://schemas.openxmlformats.org/officeDocument/2006/relationships/customXml" Target="../ink/ink4283.xml"/><Relationship Id="rId55" Type="http://schemas.openxmlformats.org/officeDocument/2006/relationships/image" Target="NULL"/><Relationship Id="rId76" Type="http://schemas.openxmlformats.org/officeDocument/2006/relationships/customXml" Target="../ink/ink4296.xml"/><Relationship Id="rId97" Type="http://schemas.openxmlformats.org/officeDocument/2006/relationships/image" Target="NULL"/><Relationship Id="rId104" Type="http://schemas.openxmlformats.org/officeDocument/2006/relationships/customXml" Target="../ink/ink4310.xml"/><Relationship Id="rId120" Type="http://schemas.openxmlformats.org/officeDocument/2006/relationships/customXml" Target="../ink/ink4318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4331.xml"/><Relationship Id="rId16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4304.xml"/><Relationship Id="rId162" Type="http://schemas.openxmlformats.org/officeDocument/2006/relationships/customXml" Target="../ink/ink4339.xml"/><Relationship Id="rId2" Type="http://schemas.openxmlformats.org/officeDocument/2006/relationships/customXml" Target="../ink/ink4259.xml"/><Relationship Id="rId29" Type="http://schemas.openxmlformats.org/officeDocument/2006/relationships/image" Target="NULL"/><Relationship Id="rId24" Type="http://schemas.openxmlformats.org/officeDocument/2006/relationships/customXml" Target="../ink/ink4270.xml"/><Relationship Id="rId40" Type="http://schemas.openxmlformats.org/officeDocument/2006/relationships/customXml" Target="../ink/ink4278.xml"/><Relationship Id="rId45" Type="http://schemas.openxmlformats.org/officeDocument/2006/relationships/image" Target="NULL"/><Relationship Id="rId66" Type="http://schemas.openxmlformats.org/officeDocument/2006/relationships/customXml" Target="../ink/ink4291.xml"/><Relationship Id="rId87" Type="http://schemas.openxmlformats.org/officeDocument/2006/relationships/image" Target="NULL"/><Relationship Id="rId110" Type="http://schemas.openxmlformats.org/officeDocument/2006/relationships/customXml" Target="../ink/ink4313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4326.xml"/><Relationship Id="rId15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4299.xml"/><Relationship Id="rId152" Type="http://schemas.openxmlformats.org/officeDocument/2006/relationships/customXml" Target="../ink/ink4334.xm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4265.xml"/><Relationship Id="rId30" Type="http://schemas.openxmlformats.org/officeDocument/2006/relationships/customXml" Target="../ink/ink4273.xml"/><Relationship Id="rId35" Type="http://schemas.openxmlformats.org/officeDocument/2006/relationships/image" Target="NULL"/><Relationship Id="rId56" Type="http://schemas.openxmlformats.org/officeDocument/2006/relationships/customXml" Target="../ink/ink4286.xml"/><Relationship Id="rId77" Type="http://schemas.openxmlformats.org/officeDocument/2006/relationships/image" Target="NULL"/><Relationship Id="rId100" Type="http://schemas.openxmlformats.org/officeDocument/2006/relationships/customXml" Target="../ink/ink4308.xml"/><Relationship Id="rId105" Type="http://schemas.openxmlformats.org/officeDocument/2006/relationships/image" Target="NULL"/><Relationship Id="rId126" Type="http://schemas.openxmlformats.org/officeDocument/2006/relationships/customXml" Target="../ink/ink4321.xml"/><Relationship Id="rId147" Type="http://schemas.openxmlformats.org/officeDocument/2006/relationships/image" Target="NULL"/><Relationship Id="rId168" Type="http://schemas.openxmlformats.org/officeDocument/2006/relationships/customXml" Target="../ink/ink4342.xml"/><Relationship Id="rId8" Type="http://schemas.openxmlformats.org/officeDocument/2006/relationships/customXml" Target="../ink/ink4262.xml"/><Relationship Id="rId51" Type="http://schemas.openxmlformats.org/officeDocument/2006/relationships/image" Target="NULL"/><Relationship Id="rId72" Type="http://schemas.openxmlformats.org/officeDocument/2006/relationships/customXml" Target="../ink/ink4294.xml"/><Relationship Id="rId93" Type="http://schemas.openxmlformats.org/officeDocument/2006/relationships/image" Target="NULL"/><Relationship Id="rId98" Type="http://schemas.openxmlformats.org/officeDocument/2006/relationships/customXml" Target="../ink/ink4307.xml"/><Relationship Id="rId121" Type="http://schemas.openxmlformats.org/officeDocument/2006/relationships/image" Target="NULL"/><Relationship Id="rId142" Type="http://schemas.openxmlformats.org/officeDocument/2006/relationships/customXml" Target="../ink/ink4329.xml"/><Relationship Id="rId163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4281.xml"/><Relationship Id="rId67" Type="http://schemas.openxmlformats.org/officeDocument/2006/relationships/image" Target="NULL"/><Relationship Id="rId116" Type="http://schemas.openxmlformats.org/officeDocument/2006/relationships/customXml" Target="../ink/ink4316.xml"/><Relationship Id="rId137" Type="http://schemas.openxmlformats.org/officeDocument/2006/relationships/image" Target="NULL"/><Relationship Id="rId158" Type="http://schemas.openxmlformats.org/officeDocument/2006/relationships/customXml" Target="../ink/ink4337.xml"/><Relationship Id="rId20" Type="http://schemas.openxmlformats.org/officeDocument/2006/relationships/customXml" Target="../ink/ink4268.xml"/><Relationship Id="rId41" Type="http://schemas.openxmlformats.org/officeDocument/2006/relationships/image" Target="NULL"/><Relationship Id="rId62" Type="http://schemas.openxmlformats.org/officeDocument/2006/relationships/customXml" Target="../ink/ink4289.xml"/><Relationship Id="rId83" Type="http://schemas.openxmlformats.org/officeDocument/2006/relationships/image" Target="NULL"/><Relationship Id="rId88" Type="http://schemas.openxmlformats.org/officeDocument/2006/relationships/customXml" Target="../ink/ink4302.xml"/><Relationship Id="rId111" Type="http://schemas.openxmlformats.org/officeDocument/2006/relationships/image" Target="NULL"/><Relationship Id="rId132" Type="http://schemas.openxmlformats.org/officeDocument/2006/relationships/customXml" Target="../ink/ink4324.xml"/><Relationship Id="rId153" Type="http://schemas.openxmlformats.org/officeDocument/2006/relationships/image" Target="NULL"/><Relationship Id="rId174" Type="http://schemas.openxmlformats.org/officeDocument/2006/relationships/customXml" Target="../ink/ink4345.xml"/><Relationship Id="rId15" Type="http://schemas.openxmlformats.org/officeDocument/2006/relationships/image" Target="NULL"/><Relationship Id="rId36" Type="http://schemas.openxmlformats.org/officeDocument/2006/relationships/customXml" Target="../ink/ink4276.xml"/><Relationship Id="rId57" Type="http://schemas.openxmlformats.org/officeDocument/2006/relationships/image" Target="NULL"/><Relationship Id="rId106" Type="http://schemas.openxmlformats.org/officeDocument/2006/relationships/customXml" Target="../ink/ink4311.xml"/><Relationship Id="rId127" Type="http://schemas.openxmlformats.org/officeDocument/2006/relationships/image" Target="NULL"/><Relationship Id="rId10" Type="http://schemas.openxmlformats.org/officeDocument/2006/relationships/customXml" Target="../ink/ink4263.xml"/><Relationship Id="rId31" Type="http://schemas.openxmlformats.org/officeDocument/2006/relationships/image" Target="NULL"/><Relationship Id="rId52" Type="http://schemas.openxmlformats.org/officeDocument/2006/relationships/customXml" Target="../ink/ink4284.xml"/><Relationship Id="rId73" Type="http://schemas.openxmlformats.org/officeDocument/2006/relationships/image" Target="NULL"/><Relationship Id="rId78" Type="http://schemas.openxmlformats.org/officeDocument/2006/relationships/customXml" Target="../ink/ink4297.xml"/><Relationship Id="rId94" Type="http://schemas.openxmlformats.org/officeDocument/2006/relationships/customXml" Target="../ink/ink4305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4319.xml"/><Relationship Id="rId143" Type="http://schemas.openxmlformats.org/officeDocument/2006/relationships/image" Target="NULL"/><Relationship Id="rId148" Type="http://schemas.openxmlformats.org/officeDocument/2006/relationships/customXml" Target="../ink/ink4332.xml"/><Relationship Id="rId164" Type="http://schemas.openxmlformats.org/officeDocument/2006/relationships/customXml" Target="../ink/ink4340.xml"/><Relationship Id="rId169" Type="http://schemas.openxmlformats.org/officeDocument/2006/relationships/image" Target="NULL"/><Relationship Id="rId4" Type="http://schemas.openxmlformats.org/officeDocument/2006/relationships/customXml" Target="../ink/ink4260.xml"/><Relationship Id="rId9" Type="http://schemas.openxmlformats.org/officeDocument/2006/relationships/image" Target="NULL"/><Relationship Id="rId26" Type="http://schemas.openxmlformats.org/officeDocument/2006/relationships/customXml" Target="../ink/ink4271.xml"/><Relationship Id="rId47" Type="http://schemas.openxmlformats.org/officeDocument/2006/relationships/image" Target="NULL"/><Relationship Id="rId68" Type="http://schemas.openxmlformats.org/officeDocument/2006/relationships/customXml" Target="../ink/ink4292.xml"/><Relationship Id="rId89" Type="http://schemas.openxmlformats.org/officeDocument/2006/relationships/image" Target="NULL"/><Relationship Id="rId112" Type="http://schemas.openxmlformats.org/officeDocument/2006/relationships/customXml" Target="../ink/ink4314.xml"/><Relationship Id="rId133" Type="http://schemas.openxmlformats.org/officeDocument/2006/relationships/image" Target="NULL"/><Relationship Id="rId154" Type="http://schemas.openxmlformats.org/officeDocument/2006/relationships/customXml" Target="../ink/ink4335.xml"/><Relationship Id="rId175" Type="http://schemas.openxmlformats.org/officeDocument/2006/relationships/image" Target="NULL"/><Relationship Id="rId16" Type="http://schemas.openxmlformats.org/officeDocument/2006/relationships/customXml" Target="../ink/ink4266.xml"/><Relationship Id="rId37" Type="http://schemas.openxmlformats.org/officeDocument/2006/relationships/image" Target="NULL"/><Relationship Id="rId58" Type="http://schemas.openxmlformats.org/officeDocument/2006/relationships/customXml" Target="../ink/ink4287.xml"/><Relationship Id="rId79" Type="http://schemas.openxmlformats.org/officeDocument/2006/relationships/image" Target="NULL"/><Relationship Id="rId102" Type="http://schemas.openxmlformats.org/officeDocument/2006/relationships/customXml" Target="../ink/ink4309.xml"/><Relationship Id="rId123" Type="http://schemas.openxmlformats.org/officeDocument/2006/relationships/image" Target="NULL"/><Relationship Id="rId144" Type="http://schemas.openxmlformats.org/officeDocument/2006/relationships/customXml" Target="../ink/ink4330.xml"/><Relationship Id="rId90" Type="http://schemas.openxmlformats.org/officeDocument/2006/relationships/customXml" Target="../ink/ink4303.xml"/><Relationship Id="rId16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4282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4325.xml"/><Relationship Id="rId80" Type="http://schemas.openxmlformats.org/officeDocument/2006/relationships/customXml" Target="../ink/ink4298.xml"/><Relationship Id="rId155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4277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4320.xml"/><Relationship Id="rId70" Type="http://schemas.openxmlformats.org/officeDocument/2006/relationships/customXml" Target="../ink/ink4293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4341.xml"/></Relationships>
</file>

<file path=ppt/slides/_rels/slide102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4366.xml"/><Relationship Id="rId63" Type="http://schemas.openxmlformats.org/officeDocument/2006/relationships/image" Target="NULL"/><Relationship Id="rId84" Type="http://schemas.openxmlformats.org/officeDocument/2006/relationships/customXml" Target="../ink/ink4387.xml"/><Relationship Id="rId138" Type="http://schemas.openxmlformats.org/officeDocument/2006/relationships/customXml" Target="../ink/ink4414.xml"/><Relationship Id="rId159" Type="http://schemas.openxmlformats.org/officeDocument/2006/relationships/image" Target="NULL"/><Relationship Id="rId170" Type="http://schemas.openxmlformats.org/officeDocument/2006/relationships/customXml" Target="../ink/ink4430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4361.xml"/><Relationship Id="rId53" Type="http://schemas.openxmlformats.org/officeDocument/2006/relationships/image" Target="NULL"/><Relationship Id="rId74" Type="http://schemas.openxmlformats.org/officeDocument/2006/relationships/customXml" Target="../ink/ink4382.xml"/><Relationship Id="rId128" Type="http://schemas.openxmlformats.org/officeDocument/2006/relationships/customXml" Target="../ink/ink4409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4425.xml"/><Relationship Id="rId181" Type="http://schemas.openxmlformats.org/officeDocument/2006/relationships/image" Target="NULL"/><Relationship Id="rId22" Type="http://schemas.openxmlformats.org/officeDocument/2006/relationships/customXml" Target="../ink/ink4356.xml"/><Relationship Id="rId43" Type="http://schemas.openxmlformats.org/officeDocument/2006/relationships/image" Target="NULL"/><Relationship Id="rId64" Type="http://schemas.openxmlformats.org/officeDocument/2006/relationships/customXml" Target="../ink/ink4377.xml"/><Relationship Id="rId118" Type="http://schemas.openxmlformats.org/officeDocument/2006/relationships/customXml" Target="../ink/ink4404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4420.xml"/><Relationship Id="rId171" Type="http://schemas.openxmlformats.org/officeDocument/2006/relationships/image" Target="NULL"/><Relationship Id="rId12" Type="http://schemas.openxmlformats.org/officeDocument/2006/relationships/customXml" Target="../ink/ink4351.xml"/><Relationship Id="rId33" Type="http://schemas.openxmlformats.org/officeDocument/2006/relationships/image" Target="NULL"/><Relationship Id="rId108" Type="http://schemas.openxmlformats.org/officeDocument/2006/relationships/customXml" Target="../ink/ink4399.xml"/><Relationship Id="rId129" Type="http://schemas.openxmlformats.org/officeDocument/2006/relationships/image" Target="NULL"/><Relationship Id="rId54" Type="http://schemas.openxmlformats.org/officeDocument/2006/relationships/customXml" Target="../ink/ink4372.xml"/><Relationship Id="rId75" Type="http://schemas.openxmlformats.org/officeDocument/2006/relationships/image" Target="NULL"/><Relationship Id="rId96" Type="http://schemas.openxmlformats.org/officeDocument/2006/relationships/customXml" Target="../ink/ink4393.xml"/><Relationship Id="rId140" Type="http://schemas.openxmlformats.org/officeDocument/2006/relationships/customXml" Target="../ink/ink4415.xml"/><Relationship Id="rId161" Type="http://schemas.openxmlformats.org/officeDocument/2006/relationships/image" Target="NULL"/><Relationship Id="rId182" Type="http://schemas.openxmlformats.org/officeDocument/2006/relationships/customXml" Target="../ink/ink4436.xml"/><Relationship Id="rId6" Type="http://schemas.openxmlformats.org/officeDocument/2006/relationships/customXml" Target="../ink/ink4348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4367.xml"/><Relationship Id="rId60" Type="http://schemas.openxmlformats.org/officeDocument/2006/relationships/customXml" Target="../ink/ink4375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4388.xml"/><Relationship Id="rId130" Type="http://schemas.openxmlformats.org/officeDocument/2006/relationships/customXml" Target="../ink/ink4410.xml"/><Relationship Id="rId135" Type="http://schemas.openxmlformats.org/officeDocument/2006/relationships/image" Target="NULL"/><Relationship Id="rId151" Type="http://schemas.openxmlformats.org/officeDocument/2006/relationships/image" Target="NULL"/><Relationship Id="rId156" Type="http://schemas.openxmlformats.org/officeDocument/2006/relationships/customXml" Target="../ink/ink4423.xml"/><Relationship Id="rId177" Type="http://schemas.openxmlformats.org/officeDocument/2006/relationships/image" Target="NULL"/><Relationship Id="rId172" Type="http://schemas.openxmlformats.org/officeDocument/2006/relationships/customXml" Target="../ink/ink4431.xml"/><Relationship Id="rId13" Type="http://schemas.openxmlformats.org/officeDocument/2006/relationships/image" Target="NULL"/><Relationship Id="rId18" Type="http://schemas.openxmlformats.org/officeDocument/2006/relationships/customXml" Target="../ink/ink4354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4362.xml"/><Relationship Id="rId50" Type="http://schemas.openxmlformats.org/officeDocument/2006/relationships/customXml" Target="../ink/ink4370.xml"/><Relationship Id="rId55" Type="http://schemas.openxmlformats.org/officeDocument/2006/relationships/image" Target="NULL"/><Relationship Id="rId76" Type="http://schemas.openxmlformats.org/officeDocument/2006/relationships/customXml" Target="../ink/ink4383.xml"/><Relationship Id="rId97" Type="http://schemas.openxmlformats.org/officeDocument/2006/relationships/image" Target="NULL"/><Relationship Id="rId104" Type="http://schemas.openxmlformats.org/officeDocument/2006/relationships/customXml" Target="../ink/ink4397.xml"/><Relationship Id="rId120" Type="http://schemas.openxmlformats.org/officeDocument/2006/relationships/customXml" Target="../ink/ink4405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4418.xml"/><Relationship Id="rId16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4391.xml"/><Relationship Id="rId162" Type="http://schemas.openxmlformats.org/officeDocument/2006/relationships/customXml" Target="../ink/ink4426.xml"/><Relationship Id="rId2" Type="http://schemas.openxmlformats.org/officeDocument/2006/relationships/customXml" Target="../ink/ink4346.xml"/><Relationship Id="rId29" Type="http://schemas.openxmlformats.org/officeDocument/2006/relationships/image" Target="NULL"/><Relationship Id="rId24" Type="http://schemas.openxmlformats.org/officeDocument/2006/relationships/customXml" Target="../ink/ink4357.xml"/><Relationship Id="rId40" Type="http://schemas.openxmlformats.org/officeDocument/2006/relationships/customXml" Target="../ink/ink4365.xml"/><Relationship Id="rId45" Type="http://schemas.openxmlformats.org/officeDocument/2006/relationships/image" Target="NULL"/><Relationship Id="rId66" Type="http://schemas.openxmlformats.org/officeDocument/2006/relationships/customXml" Target="../ink/ink4378.xml"/><Relationship Id="rId87" Type="http://schemas.openxmlformats.org/officeDocument/2006/relationships/image" Target="NULL"/><Relationship Id="rId110" Type="http://schemas.openxmlformats.org/officeDocument/2006/relationships/customXml" Target="../ink/ink4400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4413.xml"/><Relationship Id="rId157" Type="http://schemas.openxmlformats.org/officeDocument/2006/relationships/image" Target="NULL"/><Relationship Id="rId178" Type="http://schemas.openxmlformats.org/officeDocument/2006/relationships/customXml" Target="../ink/ink4434.xml"/><Relationship Id="rId61" Type="http://schemas.openxmlformats.org/officeDocument/2006/relationships/image" Target="NULL"/><Relationship Id="rId82" Type="http://schemas.openxmlformats.org/officeDocument/2006/relationships/customXml" Target="../ink/ink4386.xml"/><Relationship Id="rId152" Type="http://schemas.openxmlformats.org/officeDocument/2006/relationships/customXml" Target="../ink/ink4421.xm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4352.xml"/><Relationship Id="rId30" Type="http://schemas.openxmlformats.org/officeDocument/2006/relationships/customXml" Target="../ink/ink4360.xml"/><Relationship Id="rId35" Type="http://schemas.openxmlformats.org/officeDocument/2006/relationships/image" Target="NULL"/><Relationship Id="rId56" Type="http://schemas.openxmlformats.org/officeDocument/2006/relationships/customXml" Target="../ink/ink4373.xml"/><Relationship Id="rId77" Type="http://schemas.openxmlformats.org/officeDocument/2006/relationships/image" Target="NULL"/><Relationship Id="rId100" Type="http://schemas.openxmlformats.org/officeDocument/2006/relationships/customXml" Target="../ink/ink4395.xml"/><Relationship Id="rId105" Type="http://schemas.openxmlformats.org/officeDocument/2006/relationships/image" Target="NULL"/><Relationship Id="rId126" Type="http://schemas.openxmlformats.org/officeDocument/2006/relationships/customXml" Target="../ink/ink4408.xml"/><Relationship Id="rId147" Type="http://schemas.openxmlformats.org/officeDocument/2006/relationships/image" Target="NULL"/><Relationship Id="rId168" Type="http://schemas.openxmlformats.org/officeDocument/2006/relationships/customXml" Target="../ink/ink4429.xml"/><Relationship Id="rId8" Type="http://schemas.openxmlformats.org/officeDocument/2006/relationships/customXml" Target="../ink/ink4349.xml"/><Relationship Id="rId51" Type="http://schemas.openxmlformats.org/officeDocument/2006/relationships/image" Target="NULL"/><Relationship Id="rId72" Type="http://schemas.openxmlformats.org/officeDocument/2006/relationships/customXml" Target="../ink/ink4381.xml"/><Relationship Id="rId93" Type="http://schemas.openxmlformats.org/officeDocument/2006/relationships/image" Target="NULL"/><Relationship Id="rId98" Type="http://schemas.openxmlformats.org/officeDocument/2006/relationships/customXml" Target="../ink/ink4394.xml"/><Relationship Id="rId121" Type="http://schemas.openxmlformats.org/officeDocument/2006/relationships/image" Target="NULL"/><Relationship Id="rId142" Type="http://schemas.openxmlformats.org/officeDocument/2006/relationships/customXml" Target="../ink/ink4416.xml"/><Relationship Id="rId163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4368.xml"/><Relationship Id="rId67" Type="http://schemas.openxmlformats.org/officeDocument/2006/relationships/image" Target="NULL"/><Relationship Id="rId116" Type="http://schemas.openxmlformats.org/officeDocument/2006/relationships/customXml" Target="../ink/ink4403.xml"/><Relationship Id="rId137" Type="http://schemas.openxmlformats.org/officeDocument/2006/relationships/image" Target="NULL"/><Relationship Id="rId158" Type="http://schemas.openxmlformats.org/officeDocument/2006/relationships/customXml" Target="../ink/ink4424.xml"/><Relationship Id="rId20" Type="http://schemas.openxmlformats.org/officeDocument/2006/relationships/customXml" Target="../ink/ink4355.xml"/><Relationship Id="rId41" Type="http://schemas.openxmlformats.org/officeDocument/2006/relationships/image" Target="NULL"/><Relationship Id="rId62" Type="http://schemas.openxmlformats.org/officeDocument/2006/relationships/customXml" Target="../ink/ink4376.xml"/><Relationship Id="rId83" Type="http://schemas.openxmlformats.org/officeDocument/2006/relationships/image" Target="NULL"/><Relationship Id="rId88" Type="http://schemas.openxmlformats.org/officeDocument/2006/relationships/customXml" Target="../ink/ink4389.xml"/><Relationship Id="rId111" Type="http://schemas.openxmlformats.org/officeDocument/2006/relationships/image" Target="NULL"/><Relationship Id="rId132" Type="http://schemas.openxmlformats.org/officeDocument/2006/relationships/customXml" Target="../ink/ink4411.xml"/><Relationship Id="rId153" Type="http://schemas.openxmlformats.org/officeDocument/2006/relationships/image" Target="NULL"/><Relationship Id="rId174" Type="http://schemas.openxmlformats.org/officeDocument/2006/relationships/customXml" Target="../ink/ink4432.xml"/><Relationship Id="rId179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4363.xml"/><Relationship Id="rId57" Type="http://schemas.openxmlformats.org/officeDocument/2006/relationships/image" Target="NULL"/><Relationship Id="rId106" Type="http://schemas.openxmlformats.org/officeDocument/2006/relationships/customXml" Target="../ink/ink4398.xml"/><Relationship Id="rId127" Type="http://schemas.openxmlformats.org/officeDocument/2006/relationships/image" Target="NULL"/><Relationship Id="rId10" Type="http://schemas.openxmlformats.org/officeDocument/2006/relationships/customXml" Target="../ink/ink4350.xml"/><Relationship Id="rId31" Type="http://schemas.openxmlformats.org/officeDocument/2006/relationships/image" Target="NULL"/><Relationship Id="rId52" Type="http://schemas.openxmlformats.org/officeDocument/2006/relationships/customXml" Target="../ink/ink4371.xml"/><Relationship Id="rId73" Type="http://schemas.openxmlformats.org/officeDocument/2006/relationships/image" Target="NULL"/><Relationship Id="rId78" Type="http://schemas.openxmlformats.org/officeDocument/2006/relationships/customXml" Target="../ink/ink4384.xml"/><Relationship Id="rId94" Type="http://schemas.openxmlformats.org/officeDocument/2006/relationships/customXml" Target="../ink/ink4392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4406.xml"/><Relationship Id="rId143" Type="http://schemas.openxmlformats.org/officeDocument/2006/relationships/image" Target="NULL"/><Relationship Id="rId148" Type="http://schemas.openxmlformats.org/officeDocument/2006/relationships/customXml" Target="../ink/ink4419.xml"/><Relationship Id="rId164" Type="http://schemas.openxmlformats.org/officeDocument/2006/relationships/customXml" Target="../ink/ink4427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4347.xml"/><Relationship Id="rId9" Type="http://schemas.openxmlformats.org/officeDocument/2006/relationships/image" Target="NULL"/><Relationship Id="rId180" Type="http://schemas.openxmlformats.org/officeDocument/2006/relationships/customXml" Target="../ink/ink4435.xml"/><Relationship Id="rId26" Type="http://schemas.openxmlformats.org/officeDocument/2006/relationships/customXml" Target="../ink/ink4358.xml"/><Relationship Id="rId47" Type="http://schemas.openxmlformats.org/officeDocument/2006/relationships/image" Target="NULL"/><Relationship Id="rId68" Type="http://schemas.openxmlformats.org/officeDocument/2006/relationships/customXml" Target="../ink/ink4379.xml"/><Relationship Id="rId89" Type="http://schemas.openxmlformats.org/officeDocument/2006/relationships/image" Target="NULL"/><Relationship Id="rId112" Type="http://schemas.openxmlformats.org/officeDocument/2006/relationships/customXml" Target="../ink/ink4401.xml"/><Relationship Id="rId133" Type="http://schemas.openxmlformats.org/officeDocument/2006/relationships/image" Target="NULL"/><Relationship Id="rId154" Type="http://schemas.openxmlformats.org/officeDocument/2006/relationships/customXml" Target="../ink/ink4422.xml"/><Relationship Id="rId175" Type="http://schemas.openxmlformats.org/officeDocument/2006/relationships/image" Target="NULL"/><Relationship Id="rId16" Type="http://schemas.openxmlformats.org/officeDocument/2006/relationships/customXml" Target="../ink/ink4353.xml"/><Relationship Id="rId37" Type="http://schemas.openxmlformats.org/officeDocument/2006/relationships/image" Target="NULL"/><Relationship Id="rId58" Type="http://schemas.openxmlformats.org/officeDocument/2006/relationships/customXml" Target="../ink/ink4374.xml"/><Relationship Id="rId79" Type="http://schemas.openxmlformats.org/officeDocument/2006/relationships/image" Target="NULL"/><Relationship Id="rId102" Type="http://schemas.openxmlformats.org/officeDocument/2006/relationships/customXml" Target="../ink/ink4396.xml"/><Relationship Id="rId123" Type="http://schemas.openxmlformats.org/officeDocument/2006/relationships/image" Target="NULL"/><Relationship Id="rId144" Type="http://schemas.openxmlformats.org/officeDocument/2006/relationships/customXml" Target="../ink/ink4417.xml"/><Relationship Id="rId90" Type="http://schemas.openxmlformats.org/officeDocument/2006/relationships/customXml" Target="../ink/ink4390.xml"/><Relationship Id="rId16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4369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4412.xml"/><Relationship Id="rId80" Type="http://schemas.openxmlformats.org/officeDocument/2006/relationships/customXml" Target="../ink/ink4385.xml"/><Relationship Id="rId155" Type="http://schemas.openxmlformats.org/officeDocument/2006/relationships/image" Target="NULL"/><Relationship Id="rId176" Type="http://schemas.openxmlformats.org/officeDocument/2006/relationships/customXml" Target="../ink/ink4433.xml"/><Relationship Id="rId17" Type="http://schemas.openxmlformats.org/officeDocument/2006/relationships/image" Target="NULL"/><Relationship Id="rId38" Type="http://schemas.openxmlformats.org/officeDocument/2006/relationships/customXml" Target="../ink/ink4364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4407.xml"/><Relationship Id="rId70" Type="http://schemas.openxmlformats.org/officeDocument/2006/relationships/customXml" Target="../ink/ink4380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4428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359.xml"/><Relationship Id="rId49" Type="http://schemas.openxmlformats.org/officeDocument/2006/relationships/image" Target="NULL"/><Relationship Id="rId114" Type="http://schemas.openxmlformats.org/officeDocument/2006/relationships/customXml" Target="../ink/ink4402.xml"/></Relationships>
</file>

<file path=ppt/slides/_rels/slide103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4457.xml"/><Relationship Id="rId63" Type="http://schemas.openxmlformats.org/officeDocument/2006/relationships/image" Target="NULL"/><Relationship Id="rId84" Type="http://schemas.openxmlformats.org/officeDocument/2006/relationships/customXml" Target="../ink/ink4478.xml"/><Relationship Id="rId138" Type="http://schemas.openxmlformats.org/officeDocument/2006/relationships/customXml" Target="../ink/ink4505.xml"/><Relationship Id="rId159" Type="http://schemas.openxmlformats.org/officeDocument/2006/relationships/image" Target="NULL"/><Relationship Id="rId170" Type="http://schemas.openxmlformats.org/officeDocument/2006/relationships/customXml" Target="../ink/ink4521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4452.xml"/><Relationship Id="rId53" Type="http://schemas.openxmlformats.org/officeDocument/2006/relationships/image" Target="NULL"/><Relationship Id="rId74" Type="http://schemas.openxmlformats.org/officeDocument/2006/relationships/customXml" Target="../ink/ink4473.xml"/><Relationship Id="rId128" Type="http://schemas.openxmlformats.org/officeDocument/2006/relationships/customXml" Target="../ink/ink4500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4516.xml"/><Relationship Id="rId181" Type="http://schemas.openxmlformats.org/officeDocument/2006/relationships/image" Target="NULL"/><Relationship Id="rId22" Type="http://schemas.openxmlformats.org/officeDocument/2006/relationships/customXml" Target="../ink/ink4447.xml"/><Relationship Id="rId43" Type="http://schemas.openxmlformats.org/officeDocument/2006/relationships/image" Target="NULL"/><Relationship Id="rId64" Type="http://schemas.openxmlformats.org/officeDocument/2006/relationships/customXml" Target="../ink/ink4468.xml"/><Relationship Id="rId118" Type="http://schemas.openxmlformats.org/officeDocument/2006/relationships/customXml" Target="../ink/ink4495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4511.xml"/><Relationship Id="rId171" Type="http://schemas.openxmlformats.org/officeDocument/2006/relationships/image" Target="NULL"/><Relationship Id="rId12" Type="http://schemas.openxmlformats.org/officeDocument/2006/relationships/customXml" Target="../ink/ink4442.xml"/><Relationship Id="rId33" Type="http://schemas.openxmlformats.org/officeDocument/2006/relationships/image" Target="NULL"/><Relationship Id="rId108" Type="http://schemas.openxmlformats.org/officeDocument/2006/relationships/customXml" Target="../ink/ink4490.xml"/><Relationship Id="rId129" Type="http://schemas.openxmlformats.org/officeDocument/2006/relationships/image" Target="NULL"/><Relationship Id="rId54" Type="http://schemas.openxmlformats.org/officeDocument/2006/relationships/customXml" Target="../ink/ink4463.xml"/><Relationship Id="rId75" Type="http://schemas.openxmlformats.org/officeDocument/2006/relationships/image" Target="NULL"/><Relationship Id="rId96" Type="http://schemas.openxmlformats.org/officeDocument/2006/relationships/customXml" Target="../ink/ink4484.xml"/><Relationship Id="rId140" Type="http://schemas.openxmlformats.org/officeDocument/2006/relationships/customXml" Target="../ink/ink4506.xml"/><Relationship Id="rId161" Type="http://schemas.openxmlformats.org/officeDocument/2006/relationships/image" Target="NULL"/><Relationship Id="rId182" Type="http://schemas.openxmlformats.org/officeDocument/2006/relationships/customXml" Target="../ink/ink4527.xml"/><Relationship Id="rId6" Type="http://schemas.openxmlformats.org/officeDocument/2006/relationships/customXml" Target="../ink/ink4439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4458.xml"/><Relationship Id="rId65" Type="http://schemas.openxmlformats.org/officeDocument/2006/relationships/image" Target="NULL"/><Relationship Id="rId86" Type="http://schemas.openxmlformats.org/officeDocument/2006/relationships/customXml" Target="../ink/ink4479.xml"/><Relationship Id="rId130" Type="http://schemas.openxmlformats.org/officeDocument/2006/relationships/customXml" Target="../ink/ink4501.xml"/><Relationship Id="rId151" Type="http://schemas.openxmlformats.org/officeDocument/2006/relationships/image" Target="NULL"/><Relationship Id="rId172" Type="http://schemas.openxmlformats.org/officeDocument/2006/relationships/customXml" Target="../ink/ink4522.xml"/><Relationship Id="rId13" Type="http://schemas.openxmlformats.org/officeDocument/2006/relationships/image" Target="NULL"/><Relationship Id="rId18" Type="http://schemas.openxmlformats.org/officeDocument/2006/relationships/customXml" Target="../ink/ink4445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4453.xml"/><Relationship Id="rId50" Type="http://schemas.openxmlformats.org/officeDocument/2006/relationships/customXml" Target="../ink/ink4461.xml"/><Relationship Id="rId55" Type="http://schemas.openxmlformats.org/officeDocument/2006/relationships/image" Target="NULL"/><Relationship Id="rId76" Type="http://schemas.openxmlformats.org/officeDocument/2006/relationships/customXml" Target="../ink/ink4474.xml"/><Relationship Id="rId97" Type="http://schemas.openxmlformats.org/officeDocument/2006/relationships/image" Target="NULL"/><Relationship Id="rId104" Type="http://schemas.openxmlformats.org/officeDocument/2006/relationships/customXml" Target="../ink/ink4488.xml"/><Relationship Id="rId120" Type="http://schemas.openxmlformats.org/officeDocument/2006/relationships/customXml" Target="../ink/ink4496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4509.xml"/><Relationship Id="rId16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4482.xml"/><Relationship Id="rId162" Type="http://schemas.openxmlformats.org/officeDocument/2006/relationships/customXml" Target="../ink/ink4517.xml"/><Relationship Id="rId183" Type="http://schemas.openxmlformats.org/officeDocument/2006/relationships/image" Target="NULL"/><Relationship Id="rId2" Type="http://schemas.openxmlformats.org/officeDocument/2006/relationships/customXml" Target="../ink/ink4437.xml"/><Relationship Id="rId29" Type="http://schemas.openxmlformats.org/officeDocument/2006/relationships/image" Target="NULL"/><Relationship Id="rId24" Type="http://schemas.openxmlformats.org/officeDocument/2006/relationships/customXml" Target="../ink/ink4448.xml"/><Relationship Id="rId40" Type="http://schemas.openxmlformats.org/officeDocument/2006/relationships/customXml" Target="../ink/ink4456.xml"/><Relationship Id="rId45" Type="http://schemas.openxmlformats.org/officeDocument/2006/relationships/image" Target="NULL"/><Relationship Id="rId66" Type="http://schemas.openxmlformats.org/officeDocument/2006/relationships/customXml" Target="../ink/ink4469.xml"/><Relationship Id="rId87" Type="http://schemas.openxmlformats.org/officeDocument/2006/relationships/image" Target="NULL"/><Relationship Id="rId110" Type="http://schemas.openxmlformats.org/officeDocument/2006/relationships/customXml" Target="../ink/ink4491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4504.xml"/><Relationship Id="rId157" Type="http://schemas.openxmlformats.org/officeDocument/2006/relationships/image" Target="NULL"/><Relationship Id="rId178" Type="http://schemas.openxmlformats.org/officeDocument/2006/relationships/customXml" Target="../ink/ink4525.xml"/><Relationship Id="rId61" Type="http://schemas.openxmlformats.org/officeDocument/2006/relationships/image" Target="NULL"/><Relationship Id="rId82" Type="http://schemas.openxmlformats.org/officeDocument/2006/relationships/customXml" Target="../ink/ink4477.xml"/><Relationship Id="rId152" Type="http://schemas.openxmlformats.org/officeDocument/2006/relationships/customXml" Target="../ink/ink4512.xm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4443.xml"/><Relationship Id="rId30" Type="http://schemas.openxmlformats.org/officeDocument/2006/relationships/customXml" Target="../ink/ink4451.xml"/><Relationship Id="rId35" Type="http://schemas.openxmlformats.org/officeDocument/2006/relationships/image" Target="NULL"/><Relationship Id="rId56" Type="http://schemas.openxmlformats.org/officeDocument/2006/relationships/customXml" Target="../ink/ink4464.xml"/><Relationship Id="rId77" Type="http://schemas.openxmlformats.org/officeDocument/2006/relationships/image" Target="NULL"/><Relationship Id="rId100" Type="http://schemas.openxmlformats.org/officeDocument/2006/relationships/customXml" Target="../ink/ink4486.xml"/><Relationship Id="rId105" Type="http://schemas.openxmlformats.org/officeDocument/2006/relationships/image" Target="NULL"/><Relationship Id="rId126" Type="http://schemas.openxmlformats.org/officeDocument/2006/relationships/customXml" Target="../ink/ink4499.xml"/><Relationship Id="rId147" Type="http://schemas.openxmlformats.org/officeDocument/2006/relationships/image" Target="NULL"/><Relationship Id="rId168" Type="http://schemas.openxmlformats.org/officeDocument/2006/relationships/customXml" Target="../ink/ink4520.xml"/><Relationship Id="rId8" Type="http://schemas.openxmlformats.org/officeDocument/2006/relationships/customXml" Target="../ink/ink4440.xml"/><Relationship Id="rId51" Type="http://schemas.openxmlformats.org/officeDocument/2006/relationships/image" Target="NULL"/><Relationship Id="rId72" Type="http://schemas.openxmlformats.org/officeDocument/2006/relationships/customXml" Target="../ink/ink4472.xml"/><Relationship Id="rId93" Type="http://schemas.openxmlformats.org/officeDocument/2006/relationships/image" Target="NULL"/><Relationship Id="rId98" Type="http://schemas.openxmlformats.org/officeDocument/2006/relationships/customXml" Target="../ink/ink4485.xml"/><Relationship Id="rId121" Type="http://schemas.openxmlformats.org/officeDocument/2006/relationships/image" Target="NULL"/><Relationship Id="rId142" Type="http://schemas.openxmlformats.org/officeDocument/2006/relationships/customXml" Target="../ink/ink4507.xml"/><Relationship Id="rId163" Type="http://schemas.openxmlformats.org/officeDocument/2006/relationships/image" Target="NULL"/><Relationship Id="rId184" Type="http://schemas.openxmlformats.org/officeDocument/2006/relationships/customXml" Target="../ink/ink4528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4459.xml"/><Relationship Id="rId67" Type="http://schemas.openxmlformats.org/officeDocument/2006/relationships/image" Target="NULL"/><Relationship Id="rId116" Type="http://schemas.openxmlformats.org/officeDocument/2006/relationships/customXml" Target="../ink/ink4494.xml"/><Relationship Id="rId137" Type="http://schemas.openxmlformats.org/officeDocument/2006/relationships/image" Target="NULL"/><Relationship Id="rId158" Type="http://schemas.openxmlformats.org/officeDocument/2006/relationships/customXml" Target="../ink/ink4515.xml"/><Relationship Id="rId20" Type="http://schemas.openxmlformats.org/officeDocument/2006/relationships/customXml" Target="../ink/ink4446.xml"/><Relationship Id="rId41" Type="http://schemas.openxmlformats.org/officeDocument/2006/relationships/image" Target="NULL"/><Relationship Id="rId62" Type="http://schemas.openxmlformats.org/officeDocument/2006/relationships/customXml" Target="../ink/ink4467.xml"/><Relationship Id="rId83" Type="http://schemas.openxmlformats.org/officeDocument/2006/relationships/image" Target="NULL"/><Relationship Id="rId88" Type="http://schemas.openxmlformats.org/officeDocument/2006/relationships/customXml" Target="../ink/ink4480.xml"/><Relationship Id="rId111" Type="http://schemas.openxmlformats.org/officeDocument/2006/relationships/image" Target="NULL"/><Relationship Id="rId132" Type="http://schemas.openxmlformats.org/officeDocument/2006/relationships/customXml" Target="../ink/ink4502.xml"/><Relationship Id="rId153" Type="http://schemas.openxmlformats.org/officeDocument/2006/relationships/image" Target="NULL"/><Relationship Id="rId174" Type="http://schemas.openxmlformats.org/officeDocument/2006/relationships/customXml" Target="../ink/ink4523.xml"/><Relationship Id="rId179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4454.xml"/><Relationship Id="rId57" Type="http://schemas.openxmlformats.org/officeDocument/2006/relationships/image" Target="NULL"/><Relationship Id="rId106" Type="http://schemas.openxmlformats.org/officeDocument/2006/relationships/customXml" Target="../ink/ink4489.xml"/><Relationship Id="rId127" Type="http://schemas.openxmlformats.org/officeDocument/2006/relationships/image" Target="NULL"/><Relationship Id="rId10" Type="http://schemas.openxmlformats.org/officeDocument/2006/relationships/customXml" Target="../ink/ink4441.xml"/><Relationship Id="rId31" Type="http://schemas.openxmlformats.org/officeDocument/2006/relationships/image" Target="NULL"/><Relationship Id="rId52" Type="http://schemas.openxmlformats.org/officeDocument/2006/relationships/customXml" Target="../ink/ink4462.xml"/><Relationship Id="rId73" Type="http://schemas.openxmlformats.org/officeDocument/2006/relationships/image" Target="NULL"/><Relationship Id="rId78" Type="http://schemas.openxmlformats.org/officeDocument/2006/relationships/customXml" Target="../ink/ink4475.xml"/><Relationship Id="rId94" Type="http://schemas.openxmlformats.org/officeDocument/2006/relationships/customXml" Target="../ink/ink4483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4497.xml"/><Relationship Id="rId143" Type="http://schemas.openxmlformats.org/officeDocument/2006/relationships/image" Target="NULL"/><Relationship Id="rId148" Type="http://schemas.openxmlformats.org/officeDocument/2006/relationships/customXml" Target="../ink/ink4510.xml"/><Relationship Id="rId164" Type="http://schemas.openxmlformats.org/officeDocument/2006/relationships/customXml" Target="../ink/ink4518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4438.xml"/><Relationship Id="rId9" Type="http://schemas.openxmlformats.org/officeDocument/2006/relationships/image" Target="NULL"/><Relationship Id="rId180" Type="http://schemas.openxmlformats.org/officeDocument/2006/relationships/customXml" Target="../ink/ink4526.xml"/><Relationship Id="rId26" Type="http://schemas.openxmlformats.org/officeDocument/2006/relationships/customXml" Target="../ink/ink4449.xml"/><Relationship Id="rId47" Type="http://schemas.openxmlformats.org/officeDocument/2006/relationships/image" Target="NULL"/><Relationship Id="rId68" Type="http://schemas.openxmlformats.org/officeDocument/2006/relationships/customXml" Target="../ink/ink4470.xml"/><Relationship Id="rId89" Type="http://schemas.openxmlformats.org/officeDocument/2006/relationships/image" Target="NULL"/><Relationship Id="rId112" Type="http://schemas.openxmlformats.org/officeDocument/2006/relationships/customXml" Target="../ink/ink4492.xml"/><Relationship Id="rId133" Type="http://schemas.openxmlformats.org/officeDocument/2006/relationships/image" Target="NULL"/><Relationship Id="rId154" Type="http://schemas.openxmlformats.org/officeDocument/2006/relationships/customXml" Target="../ink/ink4513.xml"/><Relationship Id="rId175" Type="http://schemas.openxmlformats.org/officeDocument/2006/relationships/image" Target="NULL"/><Relationship Id="rId16" Type="http://schemas.openxmlformats.org/officeDocument/2006/relationships/customXml" Target="../ink/ink4444.xml"/><Relationship Id="rId37" Type="http://schemas.openxmlformats.org/officeDocument/2006/relationships/image" Target="NULL"/><Relationship Id="rId58" Type="http://schemas.openxmlformats.org/officeDocument/2006/relationships/customXml" Target="../ink/ink4465.xml"/><Relationship Id="rId79" Type="http://schemas.openxmlformats.org/officeDocument/2006/relationships/image" Target="NULL"/><Relationship Id="rId102" Type="http://schemas.openxmlformats.org/officeDocument/2006/relationships/customXml" Target="../ink/ink4487.xml"/><Relationship Id="rId123" Type="http://schemas.openxmlformats.org/officeDocument/2006/relationships/image" Target="NULL"/><Relationship Id="rId144" Type="http://schemas.openxmlformats.org/officeDocument/2006/relationships/customXml" Target="../ink/ink4508.xml"/><Relationship Id="rId90" Type="http://schemas.openxmlformats.org/officeDocument/2006/relationships/customXml" Target="../ink/ink4481.xml"/><Relationship Id="rId16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4460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4503.xml"/><Relationship Id="rId80" Type="http://schemas.openxmlformats.org/officeDocument/2006/relationships/customXml" Target="../ink/ink4476.xml"/><Relationship Id="rId155" Type="http://schemas.openxmlformats.org/officeDocument/2006/relationships/image" Target="NULL"/><Relationship Id="rId176" Type="http://schemas.openxmlformats.org/officeDocument/2006/relationships/customXml" Target="../ink/ink4524.xml"/><Relationship Id="rId17" Type="http://schemas.openxmlformats.org/officeDocument/2006/relationships/image" Target="NULL"/><Relationship Id="rId38" Type="http://schemas.openxmlformats.org/officeDocument/2006/relationships/customXml" Target="../ink/ink4455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4498.xml"/><Relationship Id="rId70" Type="http://schemas.openxmlformats.org/officeDocument/2006/relationships/customXml" Target="../ink/ink4471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4519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450.xml"/><Relationship Id="rId49" Type="http://schemas.openxmlformats.org/officeDocument/2006/relationships/image" Target="NULL"/><Relationship Id="rId114" Type="http://schemas.openxmlformats.org/officeDocument/2006/relationships/customXml" Target="../ink/ink4493.xml"/><Relationship Id="rId60" Type="http://schemas.openxmlformats.org/officeDocument/2006/relationships/customXml" Target="../ink/ink4466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4514.xml"/><Relationship Id="rId177" Type="http://schemas.openxmlformats.org/officeDocument/2006/relationships/image" Target="NULL"/></Relationships>
</file>

<file path=ppt/slides/_rels/slide104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4549.xml"/><Relationship Id="rId63" Type="http://schemas.openxmlformats.org/officeDocument/2006/relationships/image" Target="NULL"/><Relationship Id="rId84" Type="http://schemas.openxmlformats.org/officeDocument/2006/relationships/customXml" Target="../ink/ink4570.xml"/><Relationship Id="rId138" Type="http://schemas.openxmlformats.org/officeDocument/2006/relationships/customXml" Target="../ink/ink4597.xml"/><Relationship Id="rId159" Type="http://schemas.openxmlformats.org/officeDocument/2006/relationships/image" Target="NULL"/><Relationship Id="rId170" Type="http://schemas.openxmlformats.org/officeDocument/2006/relationships/customXml" Target="../ink/ink4613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4544.xml"/><Relationship Id="rId53" Type="http://schemas.openxmlformats.org/officeDocument/2006/relationships/image" Target="NULL"/><Relationship Id="rId74" Type="http://schemas.openxmlformats.org/officeDocument/2006/relationships/customXml" Target="../ink/ink4565.xml"/><Relationship Id="rId128" Type="http://schemas.openxmlformats.org/officeDocument/2006/relationships/customXml" Target="../ink/ink4592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4608.xml"/><Relationship Id="rId181" Type="http://schemas.openxmlformats.org/officeDocument/2006/relationships/image" Target="NULL"/><Relationship Id="rId22" Type="http://schemas.openxmlformats.org/officeDocument/2006/relationships/customXml" Target="../ink/ink4539.xml"/><Relationship Id="rId43" Type="http://schemas.openxmlformats.org/officeDocument/2006/relationships/image" Target="NULL"/><Relationship Id="rId64" Type="http://schemas.openxmlformats.org/officeDocument/2006/relationships/customXml" Target="../ink/ink4560.xml"/><Relationship Id="rId118" Type="http://schemas.openxmlformats.org/officeDocument/2006/relationships/customXml" Target="../ink/ink4587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4603.xml"/><Relationship Id="rId171" Type="http://schemas.openxmlformats.org/officeDocument/2006/relationships/image" Target="NULL"/><Relationship Id="rId12" Type="http://schemas.openxmlformats.org/officeDocument/2006/relationships/customXml" Target="../ink/ink4534.xml"/><Relationship Id="rId33" Type="http://schemas.openxmlformats.org/officeDocument/2006/relationships/image" Target="NULL"/><Relationship Id="rId108" Type="http://schemas.openxmlformats.org/officeDocument/2006/relationships/customXml" Target="../ink/ink4582.xml"/><Relationship Id="rId129" Type="http://schemas.openxmlformats.org/officeDocument/2006/relationships/image" Target="NULL"/><Relationship Id="rId54" Type="http://schemas.openxmlformats.org/officeDocument/2006/relationships/customXml" Target="../ink/ink4555.xml"/><Relationship Id="rId75" Type="http://schemas.openxmlformats.org/officeDocument/2006/relationships/image" Target="NULL"/><Relationship Id="rId96" Type="http://schemas.openxmlformats.org/officeDocument/2006/relationships/customXml" Target="../ink/ink4576.xml"/><Relationship Id="rId140" Type="http://schemas.openxmlformats.org/officeDocument/2006/relationships/customXml" Target="../ink/ink4598.xml"/><Relationship Id="rId161" Type="http://schemas.openxmlformats.org/officeDocument/2006/relationships/image" Target="NULL"/><Relationship Id="rId182" Type="http://schemas.openxmlformats.org/officeDocument/2006/relationships/customXml" Target="../ink/ink4619.xml"/><Relationship Id="rId6" Type="http://schemas.openxmlformats.org/officeDocument/2006/relationships/customXml" Target="../ink/ink4531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4550.xml"/><Relationship Id="rId65" Type="http://schemas.openxmlformats.org/officeDocument/2006/relationships/image" Target="NULL"/><Relationship Id="rId86" Type="http://schemas.openxmlformats.org/officeDocument/2006/relationships/customXml" Target="../ink/ink4571.xml"/><Relationship Id="rId130" Type="http://schemas.openxmlformats.org/officeDocument/2006/relationships/customXml" Target="../ink/ink4593.xml"/><Relationship Id="rId151" Type="http://schemas.openxmlformats.org/officeDocument/2006/relationships/image" Target="NULL"/><Relationship Id="rId172" Type="http://schemas.openxmlformats.org/officeDocument/2006/relationships/customXml" Target="../ink/ink4614.xml"/><Relationship Id="rId13" Type="http://schemas.openxmlformats.org/officeDocument/2006/relationships/image" Target="NULL"/><Relationship Id="rId18" Type="http://schemas.openxmlformats.org/officeDocument/2006/relationships/customXml" Target="../ink/ink4537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4545.xml"/><Relationship Id="rId50" Type="http://schemas.openxmlformats.org/officeDocument/2006/relationships/customXml" Target="../ink/ink4553.xml"/><Relationship Id="rId55" Type="http://schemas.openxmlformats.org/officeDocument/2006/relationships/image" Target="NULL"/><Relationship Id="rId76" Type="http://schemas.openxmlformats.org/officeDocument/2006/relationships/customXml" Target="../ink/ink4566.xml"/><Relationship Id="rId97" Type="http://schemas.openxmlformats.org/officeDocument/2006/relationships/image" Target="NULL"/><Relationship Id="rId104" Type="http://schemas.openxmlformats.org/officeDocument/2006/relationships/customXml" Target="../ink/ink4580.xml"/><Relationship Id="rId120" Type="http://schemas.openxmlformats.org/officeDocument/2006/relationships/customXml" Target="../ink/ink4588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4601.xml"/><Relationship Id="rId16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4574.xml"/><Relationship Id="rId162" Type="http://schemas.openxmlformats.org/officeDocument/2006/relationships/customXml" Target="../ink/ink4609.xml"/><Relationship Id="rId183" Type="http://schemas.openxmlformats.org/officeDocument/2006/relationships/image" Target="NULL"/><Relationship Id="rId2" Type="http://schemas.openxmlformats.org/officeDocument/2006/relationships/customXml" Target="../ink/ink4529.xml"/><Relationship Id="rId29" Type="http://schemas.openxmlformats.org/officeDocument/2006/relationships/image" Target="NULL"/><Relationship Id="rId24" Type="http://schemas.openxmlformats.org/officeDocument/2006/relationships/customXml" Target="../ink/ink4540.xml"/><Relationship Id="rId40" Type="http://schemas.openxmlformats.org/officeDocument/2006/relationships/customXml" Target="../ink/ink4548.xml"/><Relationship Id="rId45" Type="http://schemas.openxmlformats.org/officeDocument/2006/relationships/image" Target="NULL"/><Relationship Id="rId66" Type="http://schemas.openxmlformats.org/officeDocument/2006/relationships/customXml" Target="../ink/ink4561.xml"/><Relationship Id="rId87" Type="http://schemas.openxmlformats.org/officeDocument/2006/relationships/image" Target="NULL"/><Relationship Id="rId110" Type="http://schemas.openxmlformats.org/officeDocument/2006/relationships/customXml" Target="../ink/ink4583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4596.xml"/><Relationship Id="rId157" Type="http://schemas.openxmlformats.org/officeDocument/2006/relationships/image" Target="NULL"/><Relationship Id="rId178" Type="http://schemas.openxmlformats.org/officeDocument/2006/relationships/customXml" Target="../ink/ink4617.xml"/><Relationship Id="rId61" Type="http://schemas.openxmlformats.org/officeDocument/2006/relationships/image" Target="NULL"/><Relationship Id="rId82" Type="http://schemas.openxmlformats.org/officeDocument/2006/relationships/customXml" Target="../ink/ink4569.xml"/><Relationship Id="rId152" Type="http://schemas.openxmlformats.org/officeDocument/2006/relationships/customXml" Target="../ink/ink4604.xm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4535.xml"/><Relationship Id="rId30" Type="http://schemas.openxmlformats.org/officeDocument/2006/relationships/customXml" Target="../ink/ink4543.xml"/><Relationship Id="rId35" Type="http://schemas.openxmlformats.org/officeDocument/2006/relationships/image" Target="NULL"/><Relationship Id="rId56" Type="http://schemas.openxmlformats.org/officeDocument/2006/relationships/customXml" Target="../ink/ink4556.xml"/><Relationship Id="rId77" Type="http://schemas.openxmlformats.org/officeDocument/2006/relationships/image" Target="NULL"/><Relationship Id="rId100" Type="http://schemas.openxmlformats.org/officeDocument/2006/relationships/customXml" Target="../ink/ink4578.xml"/><Relationship Id="rId105" Type="http://schemas.openxmlformats.org/officeDocument/2006/relationships/image" Target="NULL"/><Relationship Id="rId126" Type="http://schemas.openxmlformats.org/officeDocument/2006/relationships/customXml" Target="../ink/ink4591.xml"/><Relationship Id="rId147" Type="http://schemas.openxmlformats.org/officeDocument/2006/relationships/image" Target="NULL"/><Relationship Id="rId168" Type="http://schemas.openxmlformats.org/officeDocument/2006/relationships/customXml" Target="../ink/ink4612.xml"/><Relationship Id="rId8" Type="http://schemas.openxmlformats.org/officeDocument/2006/relationships/customXml" Target="../ink/ink4532.xml"/><Relationship Id="rId51" Type="http://schemas.openxmlformats.org/officeDocument/2006/relationships/image" Target="NULL"/><Relationship Id="rId72" Type="http://schemas.openxmlformats.org/officeDocument/2006/relationships/customXml" Target="../ink/ink4564.xml"/><Relationship Id="rId93" Type="http://schemas.openxmlformats.org/officeDocument/2006/relationships/image" Target="NULL"/><Relationship Id="rId98" Type="http://schemas.openxmlformats.org/officeDocument/2006/relationships/customXml" Target="../ink/ink4577.xml"/><Relationship Id="rId121" Type="http://schemas.openxmlformats.org/officeDocument/2006/relationships/image" Target="NULL"/><Relationship Id="rId142" Type="http://schemas.openxmlformats.org/officeDocument/2006/relationships/customXml" Target="../ink/ink4599.xml"/><Relationship Id="rId163" Type="http://schemas.openxmlformats.org/officeDocument/2006/relationships/image" Target="NULL"/><Relationship Id="rId184" Type="http://schemas.openxmlformats.org/officeDocument/2006/relationships/customXml" Target="../ink/ink4620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4551.xml"/><Relationship Id="rId67" Type="http://schemas.openxmlformats.org/officeDocument/2006/relationships/image" Target="NULL"/><Relationship Id="rId116" Type="http://schemas.openxmlformats.org/officeDocument/2006/relationships/customXml" Target="../ink/ink4586.xml"/><Relationship Id="rId137" Type="http://schemas.openxmlformats.org/officeDocument/2006/relationships/image" Target="NULL"/><Relationship Id="rId158" Type="http://schemas.openxmlformats.org/officeDocument/2006/relationships/customXml" Target="../ink/ink4607.xml"/><Relationship Id="rId20" Type="http://schemas.openxmlformats.org/officeDocument/2006/relationships/customXml" Target="../ink/ink4538.xml"/><Relationship Id="rId41" Type="http://schemas.openxmlformats.org/officeDocument/2006/relationships/image" Target="NULL"/><Relationship Id="rId62" Type="http://schemas.openxmlformats.org/officeDocument/2006/relationships/customXml" Target="../ink/ink4559.xml"/><Relationship Id="rId83" Type="http://schemas.openxmlformats.org/officeDocument/2006/relationships/image" Target="NULL"/><Relationship Id="rId88" Type="http://schemas.openxmlformats.org/officeDocument/2006/relationships/customXml" Target="../ink/ink4572.xml"/><Relationship Id="rId111" Type="http://schemas.openxmlformats.org/officeDocument/2006/relationships/image" Target="NULL"/><Relationship Id="rId132" Type="http://schemas.openxmlformats.org/officeDocument/2006/relationships/customXml" Target="../ink/ink4594.xml"/><Relationship Id="rId153" Type="http://schemas.openxmlformats.org/officeDocument/2006/relationships/image" Target="NULL"/><Relationship Id="rId174" Type="http://schemas.openxmlformats.org/officeDocument/2006/relationships/customXml" Target="../ink/ink4615.xml"/><Relationship Id="rId179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4546.xml"/><Relationship Id="rId57" Type="http://schemas.openxmlformats.org/officeDocument/2006/relationships/image" Target="NULL"/><Relationship Id="rId106" Type="http://schemas.openxmlformats.org/officeDocument/2006/relationships/customXml" Target="../ink/ink4581.xml"/><Relationship Id="rId127" Type="http://schemas.openxmlformats.org/officeDocument/2006/relationships/image" Target="NULL"/><Relationship Id="rId10" Type="http://schemas.openxmlformats.org/officeDocument/2006/relationships/customXml" Target="../ink/ink4533.xml"/><Relationship Id="rId31" Type="http://schemas.openxmlformats.org/officeDocument/2006/relationships/image" Target="NULL"/><Relationship Id="rId52" Type="http://schemas.openxmlformats.org/officeDocument/2006/relationships/customXml" Target="../ink/ink4554.xml"/><Relationship Id="rId73" Type="http://schemas.openxmlformats.org/officeDocument/2006/relationships/image" Target="NULL"/><Relationship Id="rId78" Type="http://schemas.openxmlformats.org/officeDocument/2006/relationships/customXml" Target="../ink/ink4567.xml"/><Relationship Id="rId94" Type="http://schemas.openxmlformats.org/officeDocument/2006/relationships/customXml" Target="../ink/ink4575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4589.xml"/><Relationship Id="rId143" Type="http://schemas.openxmlformats.org/officeDocument/2006/relationships/image" Target="NULL"/><Relationship Id="rId148" Type="http://schemas.openxmlformats.org/officeDocument/2006/relationships/customXml" Target="../ink/ink4602.xml"/><Relationship Id="rId164" Type="http://schemas.openxmlformats.org/officeDocument/2006/relationships/customXml" Target="../ink/ink4610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4530.xml"/><Relationship Id="rId9" Type="http://schemas.openxmlformats.org/officeDocument/2006/relationships/image" Target="NULL"/><Relationship Id="rId180" Type="http://schemas.openxmlformats.org/officeDocument/2006/relationships/customXml" Target="../ink/ink4618.xml"/><Relationship Id="rId26" Type="http://schemas.openxmlformats.org/officeDocument/2006/relationships/customXml" Target="../ink/ink4541.xml"/><Relationship Id="rId47" Type="http://schemas.openxmlformats.org/officeDocument/2006/relationships/image" Target="NULL"/><Relationship Id="rId68" Type="http://schemas.openxmlformats.org/officeDocument/2006/relationships/customXml" Target="../ink/ink4562.xml"/><Relationship Id="rId89" Type="http://schemas.openxmlformats.org/officeDocument/2006/relationships/image" Target="NULL"/><Relationship Id="rId112" Type="http://schemas.openxmlformats.org/officeDocument/2006/relationships/customXml" Target="../ink/ink4584.xml"/><Relationship Id="rId133" Type="http://schemas.openxmlformats.org/officeDocument/2006/relationships/image" Target="NULL"/><Relationship Id="rId154" Type="http://schemas.openxmlformats.org/officeDocument/2006/relationships/customXml" Target="../ink/ink4605.xml"/><Relationship Id="rId175" Type="http://schemas.openxmlformats.org/officeDocument/2006/relationships/image" Target="NULL"/><Relationship Id="rId16" Type="http://schemas.openxmlformats.org/officeDocument/2006/relationships/customXml" Target="../ink/ink4536.xml"/><Relationship Id="rId37" Type="http://schemas.openxmlformats.org/officeDocument/2006/relationships/image" Target="NULL"/><Relationship Id="rId58" Type="http://schemas.openxmlformats.org/officeDocument/2006/relationships/customXml" Target="../ink/ink4557.xml"/><Relationship Id="rId79" Type="http://schemas.openxmlformats.org/officeDocument/2006/relationships/image" Target="NULL"/><Relationship Id="rId102" Type="http://schemas.openxmlformats.org/officeDocument/2006/relationships/customXml" Target="../ink/ink4579.xml"/><Relationship Id="rId123" Type="http://schemas.openxmlformats.org/officeDocument/2006/relationships/image" Target="NULL"/><Relationship Id="rId144" Type="http://schemas.openxmlformats.org/officeDocument/2006/relationships/customXml" Target="../ink/ink4600.xml"/><Relationship Id="rId90" Type="http://schemas.openxmlformats.org/officeDocument/2006/relationships/customXml" Target="../ink/ink4573.xml"/><Relationship Id="rId16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4552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4595.xml"/><Relationship Id="rId80" Type="http://schemas.openxmlformats.org/officeDocument/2006/relationships/customXml" Target="../ink/ink4568.xml"/><Relationship Id="rId155" Type="http://schemas.openxmlformats.org/officeDocument/2006/relationships/image" Target="NULL"/><Relationship Id="rId176" Type="http://schemas.openxmlformats.org/officeDocument/2006/relationships/customXml" Target="../ink/ink4616.xml"/><Relationship Id="rId17" Type="http://schemas.openxmlformats.org/officeDocument/2006/relationships/image" Target="NULL"/><Relationship Id="rId38" Type="http://schemas.openxmlformats.org/officeDocument/2006/relationships/customXml" Target="../ink/ink4547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4590.xml"/><Relationship Id="rId70" Type="http://schemas.openxmlformats.org/officeDocument/2006/relationships/customXml" Target="../ink/ink4563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4611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542.xml"/><Relationship Id="rId49" Type="http://schemas.openxmlformats.org/officeDocument/2006/relationships/image" Target="NULL"/><Relationship Id="rId114" Type="http://schemas.openxmlformats.org/officeDocument/2006/relationships/customXml" Target="../ink/ink4585.xml"/><Relationship Id="rId60" Type="http://schemas.openxmlformats.org/officeDocument/2006/relationships/customXml" Target="../ink/ink4558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4606.xml"/><Relationship Id="rId177" Type="http://schemas.openxmlformats.org/officeDocument/2006/relationships/image" Target="NULL"/></Relationships>
</file>

<file path=ppt/slides/_rels/slide105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4641.xml"/><Relationship Id="rId63" Type="http://schemas.openxmlformats.org/officeDocument/2006/relationships/image" Target="NULL"/><Relationship Id="rId84" Type="http://schemas.openxmlformats.org/officeDocument/2006/relationships/customXml" Target="../ink/ink4662.xml"/><Relationship Id="rId138" Type="http://schemas.openxmlformats.org/officeDocument/2006/relationships/customXml" Target="../ink/ink4689.xml"/><Relationship Id="rId159" Type="http://schemas.openxmlformats.org/officeDocument/2006/relationships/image" Target="NULL"/><Relationship Id="rId170" Type="http://schemas.openxmlformats.org/officeDocument/2006/relationships/customXml" Target="../ink/ink4705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4636.xml"/><Relationship Id="rId53" Type="http://schemas.openxmlformats.org/officeDocument/2006/relationships/image" Target="NULL"/><Relationship Id="rId74" Type="http://schemas.openxmlformats.org/officeDocument/2006/relationships/customXml" Target="../ink/ink4657.xml"/><Relationship Id="rId128" Type="http://schemas.openxmlformats.org/officeDocument/2006/relationships/customXml" Target="../ink/ink4684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4700.xml"/><Relationship Id="rId181" Type="http://schemas.openxmlformats.org/officeDocument/2006/relationships/image" Target="NULL"/><Relationship Id="rId22" Type="http://schemas.openxmlformats.org/officeDocument/2006/relationships/customXml" Target="../ink/ink4631.xml"/><Relationship Id="rId43" Type="http://schemas.openxmlformats.org/officeDocument/2006/relationships/image" Target="NULL"/><Relationship Id="rId64" Type="http://schemas.openxmlformats.org/officeDocument/2006/relationships/customXml" Target="../ink/ink4652.xml"/><Relationship Id="rId118" Type="http://schemas.openxmlformats.org/officeDocument/2006/relationships/customXml" Target="../ink/ink4679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4695.xml"/><Relationship Id="rId171" Type="http://schemas.openxmlformats.org/officeDocument/2006/relationships/image" Target="NULL"/><Relationship Id="rId12" Type="http://schemas.openxmlformats.org/officeDocument/2006/relationships/customXml" Target="../ink/ink4626.xml"/><Relationship Id="rId33" Type="http://schemas.openxmlformats.org/officeDocument/2006/relationships/image" Target="NULL"/><Relationship Id="rId108" Type="http://schemas.openxmlformats.org/officeDocument/2006/relationships/customXml" Target="../ink/ink4674.xml"/><Relationship Id="rId129" Type="http://schemas.openxmlformats.org/officeDocument/2006/relationships/image" Target="NULL"/><Relationship Id="rId54" Type="http://schemas.openxmlformats.org/officeDocument/2006/relationships/customXml" Target="../ink/ink4647.xml"/><Relationship Id="rId75" Type="http://schemas.openxmlformats.org/officeDocument/2006/relationships/image" Target="NULL"/><Relationship Id="rId96" Type="http://schemas.openxmlformats.org/officeDocument/2006/relationships/customXml" Target="../ink/ink4668.xml"/><Relationship Id="rId140" Type="http://schemas.openxmlformats.org/officeDocument/2006/relationships/customXml" Target="../ink/ink4690.xml"/><Relationship Id="rId161" Type="http://schemas.openxmlformats.org/officeDocument/2006/relationships/image" Target="NULL"/><Relationship Id="rId182" Type="http://schemas.openxmlformats.org/officeDocument/2006/relationships/customXml" Target="../ink/ink4711.xml"/><Relationship Id="rId6" Type="http://schemas.openxmlformats.org/officeDocument/2006/relationships/customXml" Target="../ink/ink4623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4642.xml"/><Relationship Id="rId65" Type="http://schemas.openxmlformats.org/officeDocument/2006/relationships/image" Target="NULL"/><Relationship Id="rId86" Type="http://schemas.openxmlformats.org/officeDocument/2006/relationships/customXml" Target="../ink/ink4663.xml"/><Relationship Id="rId130" Type="http://schemas.openxmlformats.org/officeDocument/2006/relationships/customXml" Target="../ink/ink4685.xml"/><Relationship Id="rId151" Type="http://schemas.openxmlformats.org/officeDocument/2006/relationships/image" Target="NULL"/><Relationship Id="rId172" Type="http://schemas.openxmlformats.org/officeDocument/2006/relationships/customXml" Target="../ink/ink4706.xml"/><Relationship Id="rId13" Type="http://schemas.openxmlformats.org/officeDocument/2006/relationships/image" Target="NULL"/><Relationship Id="rId18" Type="http://schemas.openxmlformats.org/officeDocument/2006/relationships/customXml" Target="../ink/ink4629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4637.xml"/><Relationship Id="rId50" Type="http://schemas.openxmlformats.org/officeDocument/2006/relationships/customXml" Target="../ink/ink4645.xml"/><Relationship Id="rId55" Type="http://schemas.openxmlformats.org/officeDocument/2006/relationships/image" Target="NULL"/><Relationship Id="rId76" Type="http://schemas.openxmlformats.org/officeDocument/2006/relationships/customXml" Target="../ink/ink4658.xml"/><Relationship Id="rId97" Type="http://schemas.openxmlformats.org/officeDocument/2006/relationships/image" Target="NULL"/><Relationship Id="rId104" Type="http://schemas.openxmlformats.org/officeDocument/2006/relationships/customXml" Target="../ink/ink4672.xml"/><Relationship Id="rId120" Type="http://schemas.openxmlformats.org/officeDocument/2006/relationships/customXml" Target="../ink/ink4680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4693.xml"/><Relationship Id="rId16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4666.xml"/><Relationship Id="rId162" Type="http://schemas.openxmlformats.org/officeDocument/2006/relationships/customXml" Target="../ink/ink4701.xml"/><Relationship Id="rId183" Type="http://schemas.openxmlformats.org/officeDocument/2006/relationships/image" Target="NULL"/><Relationship Id="rId2" Type="http://schemas.openxmlformats.org/officeDocument/2006/relationships/customXml" Target="../ink/ink4621.xml"/><Relationship Id="rId29" Type="http://schemas.openxmlformats.org/officeDocument/2006/relationships/image" Target="NULL"/><Relationship Id="rId24" Type="http://schemas.openxmlformats.org/officeDocument/2006/relationships/customXml" Target="../ink/ink4632.xml"/><Relationship Id="rId40" Type="http://schemas.openxmlformats.org/officeDocument/2006/relationships/customXml" Target="../ink/ink4640.xml"/><Relationship Id="rId45" Type="http://schemas.openxmlformats.org/officeDocument/2006/relationships/image" Target="NULL"/><Relationship Id="rId66" Type="http://schemas.openxmlformats.org/officeDocument/2006/relationships/customXml" Target="../ink/ink4653.xml"/><Relationship Id="rId87" Type="http://schemas.openxmlformats.org/officeDocument/2006/relationships/image" Target="NULL"/><Relationship Id="rId110" Type="http://schemas.openxmlformats.org/officeDocument/2006/relationships/customXml" Target="../ink/ink4675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4688.xml"/><Relationship Id="rId157" Type="http://schemas.openxmlformats.org/officeDocument/2006/relationships/image" Target="NULL"/><Relationship Id="rId178" Type="http://schemas.openxmlformats.org/officeDocument/2006/relationships/customXml" Target="../ink/ink4709.xml"/><Relationship Id="rId61" Type="http://schemas.openxmlformats.org/officeDocument/2006/relationships/image" Target="NULL"/><Relationship Id="rId82" Type="http://schemas.openxmlformats.org/officeDocument/2006/relationships/customXml" Target="../ink/ink4661.xml"/><Relationship Id="rId152" Type="http://schemas.openxmlformats.org/officeDocument/2006/relationships/customXml" Target="../ink/ink4696.xm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4627.xml"/><Relationship Id="rId30" Type="http://schemas.openxmlformats.org/officeDocument/2006/relationships/customXml" Target="../ink/ink4635.xml"/><Relationship Id="rId35" Type="http://schemas.openxmlformats.org/officeDocument/2006/relationships/image" Target="NULL"/><Relationship Id="rId56" Type="http://schemas.openxmlformats.org/officeDocument/2006/relationships/customXml" Target="../ink/ink4648.xml"/><Relationship Id="rId77" Type="http://schemas.openxmlformats.org/officeDocument/2006/relationships/image" Target="NULL"/><Relationship Id="rId100" Type="http://schemas.openxmlformats.org/officeDocument/2006/relationships/customXml" Target="../ink/ink4670.xml"/><Relationship Id="rId105" Type="http://schemas.openxmlformats.org/officeDocument/2006/relationships/image" Target="NULL"/><Relationship Id="rId126" Type="http://schemas.openxmlformats.org/officeDocument/2006/relationships/customXml" Target="../ink/ink4683.xml"/><Relationship Id="rId147" Type="http://schemas.openxmlformats.org/officeDocument/2006/relationships/image" Target="NULL"/><Relationship Id="rId168" Type="http://schemas.openxmlformats.org/officeDocument/2006/relationships/customXml" Target="../ink/ink4704.xml"/><Relationship Id="rId8" Type="http://schemas.openxmlformats.org/officeDocument/2006/relationships/customXml" Target="../ink/ink4624.xml"/><Relationship Id="rId51" Type="http://schemas.openxmlformats.org/officeDocument/2006/relationships/image" Target="NULL"/><Relationship Id="rId72" Type="http://schemas.openxmlformats.org/officeDocument/2006/relationships/customXml" Target="../ink/ink4656.xml"/><Relationship Id="rId93" Type="http://schemas.openxmlformats.org/officeDocument/2006/relationships/image" Target="NULL"/><Relationship Id="rId98" Type="http://schemas.openxmlformats.org/officeDocument/2006/relationships/customXml" Target="../ink/ink4669.xml"/><Relationship Id="rId121" Type="http://schemas.openxmlformats.org/officeDocument/2006/relationships/image" Target="NULL"/><Relationship Id="rId142" Type="http://schemas.openxmlformats.org/officeDocument/2006/relationships/customXml" Target="../ink/ink4691.xml"/><Relationship Id="rId163" Type="http://schemas.openxmlformats.org/officeDocument/2006/relationships/image" Target="NULL"/><Relationship Id="rId184" Type="http://schemas.openxmlformats.org/officeDocument/2006/relationships/customXml" Target="../ink/ink4712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4643.xml"/><Relationship Id="rId67" Type="http://schemas.openxmlformats.org/officeDocument/2006/relationships/image" Target="NULL"/><Relationship Id="rId116" Type="http://schemas.openxmlformats.org/officeDocument/2006/relationships/customXml" Target="../ink/ink4678.xml"/><Relationship Id="rId137" Type="http://schemas.openxmlformats.org/officeDocument/2006/relationships/image" Target="NULL"/><Relationship Id="rId158" Type="http://schemas.openxmlformats.org/officeDocument/2006/relationships/customXml" Target="../ink/ink4699.xml"/><Relationship Id="rId20" Type="http://schemas.openxmlformats.org/officeDocument/2006/relationships/customXml" Target="../ink/ink4630.xml"/><Relationship Id="rId41" Type="http://schemas.openxmlformats.org/officeDocument/2006/relationships/image" Target="NULL"/><Relationship Id="rId62" Type="http://schemas.openxmlformats.org/officeDocument/2006/relationships/customXml" Target="../ink/ink4651.xml"/><Relationship Id="rId83" Type="http://schemas.openxmlformats.org/officeDocument/2006/relationships/image" Target="NULL"/><Relationship Id="rId88" Type="http://schemas.openxmlformats.org/officeDocument/2006/relationships/customXml" Target="../ink/ink4664.xml"/><Relationship Id="rId111" Type="http://schemas.openxmlformats.org/officeDocument/2006/relationships/image" Target="NULL"/><Relationship Id="rId132" Type="http://schemas.openxmlformats.org/officeDocument/2006/relationships/customXml" Target="../ink/ink4686.xml"/><Relationship Id="rId153" Type="http://schemas.openxmlformats.org/officeDocument/2006/relationships/image" Target="NULL"/><Relationship Id="rId174" Type="http://schemas.openxmlformats.org/officeDocument/2006/relationships/customXml" Target="../ink/ink4707.xml"/><Relationship Id="rId179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4638.xml"/><Relationship Id="rId57" Type="http://schemas.openxmlformats.org/officeDocument/2006/relationships/image" Target="NULL"/><Relationship Id="rId106" Type="http://schemas.openxmlformats.org/officeDocument/2006/relationships/customXml" Target="../ink/ink4673.xml"/><Relationship Id="rId127" Type="http://schemas.openxmlformats.org/officeDocument/2006/relationships/image" Target="NULL"/><Relationship Id="rId10" Type="http://schemas.openxmlformats.org/officeDocument/2006/relationships/customXml" Target="../ink/ink4625.xml"/><Relationship Id="rId31" Type="http://schemas.openxmlformats.org/officeDocument/2006/relationships/image" Target="NULL"/><Relationship Id="rId52" Type="http://schemas.openxmlformats.org/officeDocument/2006/relationships/customXml" Target="../ink/ink4646.xml"/><Relationship Id="rId73" Type="http://schemas.openxmlformats.org/officeDocument/2006/relationships/image" Target="NULL"/><Relationship Id="rId78" Type="http://schemas.openxmlformats.org/officeDocument/2006/relationships/customXml" Target="../ink/ink4659.xml"/><Relationship Id="rId94" Type="http://schemas.openxmlformats.org/officeDocument/2006/relationships/customXml" Target="../ink/ink4667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4681.xml"/><Relationship Id="rId143" Type="http://schemas.openxmlformats.org/officeDocument/2006/relationships/image" Target="NULL"/><Relationship Id="rId148" Type="http://schemas.openxmlformats.org/officeDocument/2006/relationships/customXml" Target="../ink/ink4694.xml"/><Relationship Id="rId164" Type="http://schemas.openxmlformats.org/officeDocument/2006/relationships/customXml" Target="../ink/ink4702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4622.xml"/><Relationship Id="rId9" Type="http://schemas.openxmlformats.org/officeDocument/2006/relationships/image" Target="NULL"/><Relationship Id="rId180" Type="http://schemas.openxmlformats.org/officeDocument/2006/relationships/customXml" Target="../ink/ink4710.xml"/><Relationship Id="rId26" Type="http://schemas.openxmlformats.org/officeDocument/2006/relationships/customXml" Target="../ink/ink4633.xml"/><Relationship Id="rId47" Type="http://schemas.openxmlformats.org/officeDocument/2006/relationships/image" Target="NULL"/><Relationship Id="rId68" Type="http://schemas.openxmlformats.org/officeDocument/2006/relationships/customXml" Target="../ink/ink4654.xml"/><Relationship Id="rId89" Type="http://schemas.openxmlformats.org/officeDocument/2006/relationships/image" Target="NULL"/><Relationship Id="rId112" Type="http://schemas.openxmlformats.org/officeDocument/2006/relationships/customXml" Target="../ink/ink4676.xml"/><Relationship Id="rId133" Type="http://schemas.openxmlformats.org/officeDocument/2006/relationships/image" Target="NULL"/><Relationship Id="rId154" Type="http://schemas.openxmlformats.org/officeDocument/2006/relationships/customXml" Target="../ink/ink4697.xml"/><Relationship Id="rId175" Type="http://schemas.openxmlformats.org/officeDocument/2006/relationships/image" Target="NULL"/><Relationship Id="rId16" Type="http://schemas.openxmlformats.org/officeDocument/2006/relationships/customXml" Target="../ink/ink4628.xml"/><Relationship Id="rId37" Type="http://schemas.openxmlformats.org/officeDocument/2006/relationships/image" Target="NULL"/><Relationship Id="rId58" Type="http://schemas.openxmlformats.org/officeDocument/2006/relationships/customXml" Target="../ink/ink4649.xml"/><Relationship Id="rId79" Type="http://schemas.openxmlformats.org/officeDocument/2006/relationships/image" Target="NULL"/><Relationship Id="rId102" Type="http://schemas.openxmlformats.org/officeDocument/2006/relationships/customXml" Target="../ink/ink4671.xml"/><Relationship Id="rId123" Type="http://schemas.openxmlformats.org/officeDocument/2006/relationships/image" Target="NULL"/><Relationship Id="rId144" Type="http://schemas.openxmlformats.org/officeDocument/2006/relationships/customXml" Target="../ink/ink4692.xml"/><Relationship Id="rId90" Type="http://schemas.openxmlformats.org/officeDocument/2006/relationships/customXml" Target="../ink/ink4665.xml"/><Relationship Id="rId165" Type="http://schemas.openxmlformats.org/officeDocument/2006/relationships/image" Target="NULL"/><Relationship Id="rId186" Type="http://schemas.openxmlformats.org/officeDocument/2006/relationships/customXml" Target="../ink/ink4713.xml"/><Relationship Id="rId27" Type="http://schemas.openxmlformats.org/officeDocument/2006/relationships/image" Target="NULL"/><Relationship Id="rId48" Type="http://schemas.openxmlformats.org/officeDocument/2006/relationships/customXml" Target="../ink/ink4644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4687.xml"/><Relationship Id="rId80" Type="http://schemas.openxmlformats.org/officeDocument/2006/relationships/customXml" Target="../ink/ink4660.xml"/><Relationship Id="rId155" Type="http://schemas.openxmlformats.org/officeDocument/2006/relationships/image" Target="NULL"/><Relationship Id="rId176" Type="http://schemas.openxmlformats.org/officeDocument/2006/relationships/customXml" Target="../ink/ink4708.xml"/><Relationship Id="rId17" Type="http://schemas.openxmlformats.org/officeDocument/2006/relationships/image" Target="NULL"/><Relationship Id="rId38" Type="http://schemas.openxmlformats.org/officeDocument/2006/relationships/customXml" Target="../ink/ink4639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4682.xml"/><Relationship Id="rId70" Type="http://schemas.openxmlformats.org/officeDocument/2006/relationships/customXml" Target="../ink/ink4655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4703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634.xml"/><Relationship Id="rId49" Type="http://schemas.openxmlformats.org/officeDocument/2006/relationships/image" Target="NULL"/><Relationship Id="rId114" Type="http://schemas.openxmlformats.org/officeDocument/2006/relationships/customXml" Target="../ink/ink4677.xml"/><Relationship Id="rId60" Type="http://schemas.openxmlformats.org/officeDocument/2006/relationships/customXml" Target="../ink/ink4650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4698.xml"/><Relationship Id="rId177" Type="http://schemas.openxmlformats.org/officeDocument/2006/relationships/image" Target="NULL"/></Relationships>
</file>

<file path=ppt/slides/_rels/slide106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4734.xml"/><Relationship Id="rId63" Type="http://schemas.openxmlformats.org/officeDocument/2006/relationships/image" Target="NULL"/><Relationship Id="rId84" Type="http://schemas.openxmlformats.org/officeDocument/2006/relationships/customXml" Target="../ink/ink4755.xml"/><Relationship Id="rId138" Type="http://schemas.openxmlformats.org/officeDocument/2006/relationships/customXml" Target="../ink/ink4782.xml"/><Relationship Id="rId159" Type="http://schemas.openxmlformats.org/officeDocument/2006/relationships/image" Target="NULL"/><Relationship Id="rId170" Type="http://schemas.openxmlformats.org/officeDocument/2006/relationships/customXml" Target="../ink/ink4798.xml"/><Relationship Id="rId191" Type="http://schemas.openxmlformats.org/officeDocument/2006/relationships/image" Target="NULL"/><Relationship Id="rId205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4729.xml"/><Relationship Id="rId53" Type="http://schemas.openxmlformats.org/officeDocument/2006/relationships/image" Target="NULL"/><Relationship Id="rId74" Type="http://schemas.openxmlformats.org/officeDocument/2006/relationships/customXml" Target="../ink/ink4750.xml"/><Relationship Id="rId128" Type="http://schemas.openxmlformats.org/officeDocument/2006/relationships/customXml" Target="../ink/ink4777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4793.xml"/><Relationship Id="rId181" Type="http://schemas.openxmlformats.org/officeDocument/2006/relationships/image" Target="NULL"/><Relationship Id="rId216" Type="http://schemas.openxmlformats.org/officeDocument/2006/relationships/customXml" Target="../ink/ink4821.xml"/><Relationship Id="rId22" Type="http://schemas.openxmlformats.org/officeDocument/2006/relationships/customXml" Target="../ink/ink4724.xml"/><Relationship Id="rId43" Type="http://schemas.openxmlformats.org/officeDocument/2006/relationships/image" Target="NULL"/><Relationship Id="rId64" Type="http://schemas.openxmlformats.org/officeDocument/2006/relationships/customXml" Target="../ink/ink4745.xml"/><Relationship Id="rId118" Type="http://schemas.openxmlformats.org/officeDocument/2006/relationships/customXml" Target="../ink/ink4772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4788.xml"/><Relationship Id="rId171" Type="http://schemas.openxmlformats.org/officeDocument/2006/relationships/image" Target="NULL"/><Relationship Id="rId192" Type="http://schemas.openxmlformats.org/officeDocument/2006/relationships/customXml" Target="../ink/ink4809.xml"/><Relationship Id="rId206" Type="http://schemas.openxmlformats.org/officeDocument/2006/relationships/customXml" Target="../ink/ink4816.xml"/><Relationship Id="rId12" Type="http://schemas.openxmlformats.org/officeDocument/2006/relationships/customXml" Target="../ink/ink4719.xml"/><Relationship Id="rId33" Type="http://schemas.openxmlformats.org/officeDocument/2006/relationships/image" Target="NULL"/><Relationship Id="rId108" Type="http://schemas.openxmlformats.org/officeDocument/2006/relationships/customXml" Target="../ink/ink4767.xml"/><Relationship Id="rId129" Type="http://schemas.openxmlformats.org/officeDocument/2006/relationships/image" Target="NULL"/><Relationship Id="rId54" Type="http://schemas.openxmlformats.org/officeDocument/2006/relationships/customXml" Target="../ink/ink4740.xml"/><Relationship Id="rId75" Type="http://schemas.openxmlformats.org/officeDocument/2006/relationships/image" Target="NULL"/><Relationship Id="rId96" Type="http://schemas.openxmlformats.org/officeDocument/2006/relationships/customXml" Target="../ink/ink4761.xml"/><Relationship Id="rId140" Type="http://schemas.openxmlformats.org/officeDocument/2006/relationships/customXml" Target="../ink/ink4783.xml"/><Relationship Id="rId161" Type="http://schemas.openxmlformats.org/officeDocument/2006/relationships/image" Target="NULL"/><Relationship Id="rId182" Type="http://schemas.openxmlformats.org/officeDocument/2006/relationships/customXml" Target="../ink/ink4804.xml"/><Relationship Id="rId217" Type="http://schemas.openxmlformats.org/officeDocument/2006/relationships/image" Target="NULL"/><Relationship Id="rId6" Type="http://schemas.openxmlformats.org/officeDocument/2006/relationships/customXml" Target="../ink/ink4716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4735.xml"/><Relationship Id="rId65" Type="http://schemas.openxmlformats.org/officeDocument/2006/relationships/image" Target="NULL"/><Relationship Id="rId86" Type="http://schemas.openxmlformats.org/officeDocument/2006/relationships/customXml" Target="../ink/ink4756.xml"/><Relationship Id="rId130" Type="http://schemas.openxmlformats.org/officeDocument/2006/relationships/customXml" Target="../ink/ink4778.xml"/><Relationship Id="rId151" Type="http://schemas.openxmlformats.org/officeDocument/2006/relationships/image" Target="NULL"/><Relationship Id="rId172" Type="http://schemas.openxmlformats.org/officeDocument/2006/relationships/customXml" Target="../ink/ink4799.xml"/><Relationship Id="rId193" Type="http://schemas.openxmlformats.org/officeDocument/2006/relationships/image" Target="NULL"/><Relationship Id="rId207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4730.xml"/><Relationship Id="rId55" Type="http://schemas.openxmlformats.org/officeDocument/2006/relationships/image" Target="NULL"/><Relationship Id="rId76" Type="http://schemas.openxmlformats.org/officeDocument/2006/relationships/customXml" Target="../ink/ink4751.xml"/><Relationship Id="rId97" Type="http://schemas.openxmlformats.org/officeDocument/2006/relationships/image" Target="NULL"/><Relationship Id="rId120" Type="http://schemas.openxmlformats.org/officeDocument/2006/relationships/customXml" Target="../ink/ink4773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4794.xml"/><Relationship Id="rId183" Type="http://schemas.openxmlformats.org/officeDocument/2006/relationships/image" Target="NULL"/><Relationship Id="rId218" Type="http://schemas.openxmlformats.org/officeDocument/2006/relationships/customXml" Target="../ink/ink4822.xml"/><Relationship Id="rId24" Type="http://schemas.openxmlformats.org/officeDocument/2006/relationships/customXml" Target="../ink/ink4725.xml"/><Relationship Id="rId45" Type="http://schemas.openxmlformats.org/officeDocument/2006/relationships/image" Target="NULL"/><Relationship Id="rId66" Type="http://schemas.openxmlformats.org/officeDocument/2006/relationships/customXml" Target="../ink/ink4746.xml"/><Relationship Id="rId87" Type="http://schemas.openxmlformats.org/officeDocument/2006/relationships/image" Target="NULL"/><Relationship Id="rId110" Type="http://schemas.openxmlformats.org/officeDocument/2006/relationships/customXml" Target="../ink/ink4768.xml"/><Relationship Id="rId131" Type="http://schemas.openxmlformats.org/officeDocument/2006/relationships/image" Target="NULL"/><Relationship Id="rId152" Type="http://schemas.openxmlformats.org/officeDocument/2006/relationships/customXml" Target="../ink/ink4789.xml"/><Relationship Id="rId173" Type="http://schemas.openxmlformats.org/officeDocument/2006/relationships/image" Target="NULL"/><Relationship Id="rId194" Type="http://schemas.openxmlformats.org/officeDocument/2006/relationships/customXml" Target="../ink/ink4810.xml"/><Relationship Id="rId208" Type="http://schemas.openxmlformats.org/officeDocument/2006/relationships/customXml" Target="../ink/ink4817.xml"/><Relationship Id="rId14" Type="http://schemas.openxmlformats.org/officeDocument/2006/relationships/customXml" Target="../ink/ink4720.xml"/><Relationship Id="rId30" Type="http://schemas.openxmlformats.org/officeDocument/2006/relationships/customXml" Target="../ink/ink4728.xml"/><Relationship Id="rId35" Type="http://schemas.openxmlformats.org/officeDocument/2006/relationships/image" Target="NULL"/><Relationship Id="rId56" Type="http://schemas.openxmlformats.org/officeDocument/2006/relationships/customXml" Target="../ink/ink4741.xml"/><Relationship Id="rId77" Type="http://schemas.openxmlformats.org/officeDocument/2006/relationships/image" Target="NULL"/><Relationship Id="rId100" Type="http://schemas.openxmlformats.org/officeDocument/2006/relationships/customXml" Target="../ink/ink4763.xml"/><Relationship Id="rId105" Type="http://schemas.openxmlformats.org/officeDocument/2006/relationships/image" Target="NULL"/><Relationship Id="rId126" Type="http://schemas.openxmlformats.org/officeDocument/2006/relationships/customXml" Target="../ink/ink4776.xml"/><Relationship Id="rId147" Type="http://schemas.openxmlformats.org/officeDocument/2006/relationships/image" Target="NULL"/><Relationship Id="rId168" Type="http://schemas.openxmlformats.org/officeDocument/2006/relationships/customXml" Target="../ink/ink4797.xml"/><Relationship Id="rId8" Type="http://schemas.openxmlformats.org/officeDocument/2006/relationships/customXml" Target="../ink/ink4717.xml"/><Relationship Id="rId51" Type="http://schemas.openxmlformats.org/officeDocument/2006/relationships/image" Target="NULL"/><Relationship Id="rId72" Type="http://schemas.openxmlformats.org/officeDocument/2006/relationships/customXml" Target="../ink/ink4749.xml"/><Relationship Id="rId93" Type="http://schemas.openxmlformats.org/officeDocument/2006/relationships/image" Target="NULL"/><Relationship Id="rId98" Type="http://schemas.openxmlformats.org/officeDocument/2006/relationships/customXml" Target="../ink/ink4762.xml"/><Relationship Id="rId121" Type="http://schemas.openxmlformats.org/officeDocument/2006/relationships/image" Target="NULL"/><Relationship Id="rId142" Type="http://schemas.openxmlformats.org/officeDocument/2006/relationships/customXml" Target="../ink/ink4784.xml"/><Relationship Id="rId163" Type="http://schemas.openxmlformats.org/officeDocument/2006/relationships/image" Target="NULL"/><Relationship Id="rId184" Type="http://schemas.openxmlformats.org/officeDocument/2006/relationships/customXml" Target="../ink/ink4805.xml"/><Relationship Id="rId189" Type="http://schemas.openxmlformats.org/officeDocument/2006/relationships/image" Target="NULL"/><Relationship Id="rId21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4820.xml"/><Relationship Id="rId25" Type="http://schemas.openxmlformats.org/officeDocument/2006/relationships/image" Target="NULL"/><Relationship Id="rId46" Type="http://schemas.openxmlformats.org/officeDocument/2006/relationships/customXml" Target="../ink/ink4736.xml"/><Relationship Id="rId67" Type="http://schemas.openxmlformats.org/officeDocument/2006/relationships/image" Target="NULL"/><Relationship Id="rId116" Type="http://schemas.openxmlformats.org/officeDocument/2006/relationships/customXml" Target="../ink/ink4771.xml"/><Relationship Id="rId137" Type="http://schemas.openxmlformats.org/officeDocument/2006/relationships/image" Target="NULL"/><Relationship Id="rId158" Type="http://schemas.openxmlformats.org/officeDocument/2006/relationships/customXml" Target="../ink/ink4792.xml"/><Relationship Id="rId20" Type="http://schemas.openxmlformats.org/officeDocument/2006/relationships/customXml" Target="../ink/ink4723.xml"/><Relationship Id="rId41" Type="http://schemas.openxmlformats.org/officeDocument/2006/relationships/image" Target="NULL"/><Relationship Id="rId62" Type="http://schemas.openxmlformats.org/officeDocument/2006/relationships/customXml" Target="../ink/ink4744.xml"/><Relationship Id="rId83" Type="http://schemas.openxmlformats.org/officeDocument/2006/relationships/image" Target="NULL"/><Relationship Id="rId88" Type="http://schemas.openxmlformats.org/officeDocument/2006/relationships/customXml" Target="../ink/ink4757.xml"/><Relationship Id="rId111" Type="http://schemas.openxmlformats.org/officeDocument/2006/relationships/image" Target="NULL"/><Relationship Id="rId132" Type="http://schemas.openxmlformats.org/officeDocument/2006/relationships/customXml" Target="../ink/ink4779.xml"/><Relationship Id="rId153" Type="http://schemas.openxmlformats.org/officeDocument/2006/relationships/image" Target="NULL"/><Relationship Id="rId174" Type="http://schemas.openxmlformats.org/officeDocument/2006/relationships/customXml" Target="../ink/ink4800.xml"/><Relationship Id="rId179" Type="http://schemas.openxmlformats.org/officeDocument/2006/relationships/image" Target="NULL"/><Relationship Id="rId195" Type="http://schemas.openxmlformats.org/officeDocument/2006/relationships/image" Target="NULL"/><Relationship Id="rId209" Type="http://schemas.openxmlformats.org/officeDocument/2006/relationships/image" Target="NULL"/><Relationship Id="rId190" Type="http://schemas.openxmlformats.org/officeDocument/2006/relationships/customXml" Target="../ink/ink4808.xml"/><Relationship Id="rId204" Type="http://schemas.openxmlformats.org/officeDocument/2006/relationships/customXml" Target="../ink/ink4815.xml"/><Relationship Id="rId15" Type="http://schemas.openxmlformats.org/officeDocument/2006/relationships/image" Target="NULL"/><Relationship Id="rId36" Type="http://schemas.openxmlformats.org/officeDocument/2006/relationships/customXml" Target="../ink/ink4731.xml"/><Relationship Id="rId57" Type="http://schemas.openxmlformats.org/officeDocument/2006/relationships/image" Target="NULL"/><Relationship Id="rId106" Type="http://schemas.openxmlformats.org/officeDocument/2006/relationships/customXml" Target="../ink/ink4766.xml"/><Relationship Id="rId127" Type="http://schemas.openxmlformats.org/officeDocument/2006/relationships/image" Target="NULL"/><Relationship Id="rId10" Type="http://schemas.openxmlformats.org/officeDocument/2006/relationships/customXml" Target="../ink/ink4718.xml"/><Relationship Id="rId31" Type="http://schemas.openxmlformats.org/officeDocument/2006/relationships/image" Target="NULL"/><Relationship Id="rId52" Type="http://schemas.openxmlformats.org/officeDocument/2006/relationships/customXml" Target="../ink/ink4739.xml"/><Relationship Id="rId73" Type="http://schemas.openxmlformats.org/officeDocument/2006/relationships/image" Target="NULL"/><Relationship Id="rId78" Type="http://schemas.openxmlformats.org/officeDocument/2006/relationships/customXml" Target="../ink/ink4752.xml"/><Relationship Id="rId94" Type="http://schemas.openxmlformats.org/officeDocument/2006/relationships/customXml" Target="../ink/ink4760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4774.xml"/><Relationship Id="rId143" Type="http://schemas.openxmlformats.org/officeDocument/2006/relationships/image" Target="NULL"/><Relationship Id="rId148" Type="http://schemas.openxmlformats.org/officeDocument/2006/relationships/customXml" Target="../ink/ink4787.xml"/><Relationship Id="rId164" Type="http://schemas.openxmlformats.org/officeDocument/2006/relationships/customXml" Target="../ink/ink4795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4715.xml"/><Relationship Id="rId9" Type="http://schemas.openxmlformats.org/officeDocument/2006/relationships/image" Target="NULL"/><Relationship Id="rId180" Type="http://schemas.openxmlformats.org/officeDocument/2006/relationships/customXml" Target="../ink/ink4803.xml"/><Relationship Id="rId210" Type="http://schemas.openxmlformats.org/officeDocument/2006/relationships/customXml" Target="../ink/ink4818.xml"/><Relationship Id="rId215" Type="http://schemas.openxmlformats.org/officeDocument/2006/relationships/image" Target="NULL"/><Relationship Id="rId26" Type="http://schemas.openxmlformats.org/officeDocument/2006/relationships/customXml" Target="../ink/ink4726.xml"/><Relationship Id="rId47" Type="http://schemas.openxmlformats.org/officeDocument/2006/relationships/image" Target="NULL"/><Relationship Id="rId68" Type="http://schemas.openxmlformats.org/officeDocument/2006/relationships/customXml" Target="../ink/ink4747.xml"/><Relationship Id="rId89" Type="http://schemas.openxmlformats.org/officeDocument/2006/relationships/image" Target="NULL"/><Relationship Id="rId112" Type="http://schemas.openxmlformats.org/officeDocument/2006/relationships/customXml" Target="../ink/ink4769.xml"/><Relationship Id="rId133" Type="http://schemas.openxmlformats.org/officeDocument/2006/relationships/image" Target="NULL"/><Relationship Id="rId154" Type="http://schemas.openxmlformats.org/officeDocument/2006/relationships/customXml" Target="../ink/ink4790.xml"/><Relationship Id="rId175" Type="http://schemas.openxmlformats.org/officeDocument/2006/relationships/image" Target="NULL"/><Relationship Id="rId196" Type="http://schemas.openxmlformats.org/officeDocument/2006/relationships/customXml" Target="../ink/ink4811.xml"/><Relationship Id="rId200" Type="http://schemas.openxmlformats.org/officeDocument/2006/relationships/customXml" Target="../ink/ink4813.xml"/><Relationship Id="rId16" Type="http://schemas.openxmlformats.org/officeDocument/2006/relationships/customXml" Target="../ink/ink4721.xml"/><Relationship Id="rId37" Type="http://schemas.openxmlformats.org/officeDocument/2006/relationships/image" Target="NULL"/><Relationship Id="rId58" Type="http://schemas.openxmlformats.org/officeDocument/2006/relationships/customXml" Target="../ink/ink4742.xml"/><Relationship Id="rId79" Type="http://schemas.openxmlformats.org/officeDocument/2006/relationships/image" Target="NULL"/><Relationship Id="rId102" Type="http://schemas.openxmlformats.org/officeDocument/2006/relationships/customXml" Target="../ink/ink4764.xml"/><Relationship Id="rId123" Type="http://schemas.openxmlformats.org/officeDocument/2006/relationships/image" Target="NULL"/><Relationship Id="rId144" Type="http://schemas.openxmlformats.org/officeDocument/2006/relationships/customXml" Target="../ink/ink4785.xml"/><Relationship Id="rId90" Type="http://schemas.openxmlformats.org/officeDocument/2006/relationships/customXml" Target="../ink/ink4758.xml"/><Relationship Id="rId165" Type="http://schemas.openxmlformats.org/officeDocument/2006/relationships/image" Target="NULL"/><Relationship Id="rId186" Type="http://schemas.openxmlformats.org/officeDocument/2006/relationships/customXml" Target="../ink/ink4806.xml"/><Relationship Id="rId211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4737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4780.xml"/><Relationship Id="rId80" Type="http://schemas.openxmlformats.org/officeDocument/2006/relationships/customXml" Target="../ink/ink4753.xml"/><Relationship Id="rId155" Type="http://schemas.openxmlformats.org/officeDocument/2006/relationships/image" Target="NULL"/><Relationship Id="rId176" Type="http://schemas.openxmlformats.org/officeDocument/2006/relationships/customXml" Target="../ink/ink4801.xml"/><Relationship Id="rId197" Type="http://schemas.openxmlformats.org/officeDocument/2006/relationships/image" Target="NULL"/><Relationship Id="rId201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4732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4775.xml"/><Relationship Id="rId70" Type="http://schemas.openxmlformats.org/officeDocument/2006/relationships/customXml" Target="../ink/ink4748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4796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819.xml"/><Relationship Id="rId28" Type="http://schemas.openxmlformats.org/officeDocument/2006/relationships/customXml" Target="../ink/ink4727.xml"/><Relationship Id="rId49" Type="http://schemas.openxmlformats.org/officeDocument/2006/relationships/image" Target="NULL"/><Relationship Id="rId114" Type="http://schemas.openxmlformats.org/officeDocument/2006/relationships/customXml" Target="../ink/ink4770.xml"/><Relationship Id="rId60" Type="http://schemas.openxmlformats.org/officeDocument/2006/relationships/customXml" Target="../ink/ink4743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4791.xml"/><Relationship Id="rId177" Type="http://schemas.openxmlformats.org/officeDocument/2006/relationships/image" Target="NULL"/><Relationship Id="rId198" Type="http://schemas.openxmlformats.org/officeDocument/2006/relationships/customXml" Target="../ink/ink4812.xml"/><Relationship Id="rId202" Type="http://schemas.openxmlformats.org/officeDocument/2006/relationships/customXml" Target="../ink/ink4814.xml"/><Relationship Id="rId18" Type="http://schemas.openxmlformats.org/officeDocument/2006/relationships/customXml" Target="../ink/ink4722.xml"/><Relationship Id="rId39" Type="http://schemas.openxmlformats.org/officeDocument/2006/relationships/image" Target="NULL"/><Relationship Id="rId50" Type="http://schemas.openxmlformats.org/officeDocument/2006/relationships/customXml" Target="../ink/ink4738.xml"/><Relationship Id="rId104" Type="http://schemas.openxmlformats.org/officeDocument/2006/relationships/customXml" Target="../ink/ink4765.xml"/><Relationship Id="rId125" Type="http://schemas.openxmlformats.org/officeDocument/2006/relationships/image" Target="NULL"/><Relationship Id="rId146" Type="http://schemas.openxmlformats.org/officeDocument/2006/relationships/customXml" Target="../ink/ink4786.xml"/><Relationship Id="rId167" Type="http://schemas.openxmlformats.org/officeDocument/2006/relationships/image" Target="NULL"/><Relationship Id="rId188" Type="http://schemas.openxmlformats.org/officeDocument/2006/relationships/customXml" Target="../ink/ink4807.xml"/><Relationship Id="rId71" Type="http://schemas.openxmlformats.org/officeDocument/2006/relationships/image" Target="NULL"/><Relationship Id="rId92" Type="http://schemas.openxmlformats.org/officeDocument/2006/relationships/customXml" Target="../ink/ink4759.xml"/><Relationship Id="rId213" Type="http://schemas.openxmlformats.org/officeDocument/2006/relationships/image" Target="NULL"/><Relationship Id="rId2" Type="http://schemas.openxmlformats.org/officeDocument/2006/relationships/customXml" Target="../ink/ink4714.xml"/><Relationship Id="rId29" Type="http://schemas.openxmlformats.org/officeDocument/2006/relationships/image" Target="NULL"/><Relationship Id="rId40" Type="http://schemas.openxmlformats.org/officeDocument/2006/relationships/customXml" Target="../ink/ink4733.xml"/><Relationship Id="rId115" Type="http://schemas.openxmlformats.org/officeDocument/2006/relationships/image" Target="NULL"/><Relationship Id="rId136" Type="http://schemas.openxmlformats.org/officeDocument/2006/relationships/customXml" Target="../ink/ink4781.xml"/><Relationship Id="rId157" Type="http://schemas.openxmlformats.org/officeDocument/2006/relationships/image" Target="NULL"/><Relationship Id="rId178" Type="http://schemas.openxmlformats.org/officeDocument/2006/relationships/customXml" Target="../ink/ink4802.xml"/><Relationship Id="rId61" Type="http://schemas.openxmlformats.org/officeDocument/2006/relationships/image" Target="NULL"/><Relationship Id="rId82" Type="http://schemas.openxmlformats.org/officeDocument/2006/relationships/customXml" Target="../ink/ink4754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/Relationships>
</file>

<file path=ppt/slides/_rels/slide107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4843.xml"/><Relationship Id="rId63" Type="http://schemas.openxmlformats.org/officeDocument/2006/relationships/image" Target="NULL"/><Relationship Id="rId84" Type="http://schemas.openxmlformats.org/officeDocument/2006/relationships/customXml" Target="../ink/ink4864.xml"/><Relationship Id="rId138" Type="http://schemas.openxmlformats.org/officeDocument/2006/relationships/customXml" Target="../ink/ink4891.xml"/><Relationship Id="rId159" Type="http://schemas.openxmlformats.org/officeDocument/2006/relationships/image" Target="NULL"/><Relationship Id="rId170" Type="http://schemas.openxmlformats.org/officeDocument/2006/relationships/customXml" Target="../ink/ink4907.xml"/><Relationship Id="rId191" Type="http://schemas.openxmlformats.org/officeDocument/2006/relationships/image" Target="NULL"/><Relationship Id="rId205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4838.xml"/><Relationship Id="rId53" Type="http://schemas.openxmlformats.org/officeDocument/2006/relationships/image" Target="NULL"/><Relationship Id="rId74" Type="http://schemas.openxmlformats.org/officeDocument/2006/relationships/customXml" Target="../ink/ink4859.xml"/><Relationship Id="rId128" Type="http://schemas.openxmlformats.org/officeDocument/2006/relationships/customXml" Target="../ink/ink4886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4902.xml"/><Relationship Id="rId181" Type="http://schemas.openxmlformats.org/officeDocument/2006/relationships/image" Target="NULL"/><Relationship Id="rId216" Type="http://schemas.openxmlformats.org/officeDocument/2006/relationships/customXml" Target="../ink/ink4930.xml"/><Relationship Id="rId22" Type="http://schemas.openxmlformats.org/officeDocument/2006/relationships/customXml" Target="../ink/ink4833.xml"/><Relationship Id="rId43" Type="http://schemas.openxmlformats.org/officeDocument/2006/relationships/image" Target="NULL"/><Relationship Id="rId64" Type="http://schemas.openxmlformats.org/officeDocument/2006/relationships/customXml" Target="../ink/ink4854.xml"/><Relationship Id="rId118" Type="http://schemas.openxmlformats.org/officeDocument/2006/relationships/customXml" Target="../ink/ink4881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4897.xml"/><Relationship Id="rId171" Type="http://schemas.openxmlformats.org/officeDocument/2006/relationships/image" Target="NULL"/><Relationship Id="rId192" Type="http://schemas.openxmlformats.org/officeDocument/2006/relationships/customXml" Target="../ink/ink4918.xml"/><Relationship Id="rId206" Type="http://schemas.openxmlformats.org/officeDocument/2006/relationships/customXml" Target="../ink/ink4925.xml"/><Relationship Id="rId12" Type="http://schemas.openxmlformats.org/officeDocument/2006/relationships/customXml" Target="../ink/ink4828.xml"/><Relationship Id="rId33" Type="http://schemas.openxmlformats.org/officeDocument/2006/relationships/image" Target="NULL"/><Relationship Id="rId108" Type="http://schemas.openxmlformats.org/officeDocument/2006/relationships/customXml" Target="../ink/ink4876.xml"/><Relationship Id="rId129" Type="http://schemas.openxmlformats.org/officeDocument/2006/relationships/image" Target="NULL"/><Relationship Id="rId54" Type="http://schemas.openxmlformats.org/officeDocument/2006/relationships/customXml" Target="../ink/ink4849.xml"/><Relationship Id="rId75" Type="http://schemas.openxmlformats.org/officeDocument/2006/relationships/image" Target="NULL"/><Relationship Id="rId96" Type="http://schemas.openxmlformats.org/officeDocument/2006/relationships/customXml" Target="../ink/ink4870.xml"/><Relationship Id="rId140" Type="http://schemas.openxmlformats.org/officeDocument/2006/relationships/customXml" Target="../ink/ink4892.xml"/><Relationship Id="rId161" Type="http://schemas.openxmlformats.org/officeDocument/2006/relationships/image" Target="NULL"/><Relationship Id="rId182" Type="http://schemas.openxmlformats.org/officeDocument/2006/relationships/customXml" Target="../ink/ink4913.xml"/><Relationship Id="rId217" Type="http://schemas.openxmlformats.org/officeDocument/2006/relationships/image" Target="NULL"/><Relationship Id="rId6" Type="http://schemas.openxmlformats.org/officeDocument/2006/relationships/customXml" Target="../ink/ink4825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4844.xml"/><Relationship Id="rId65" Type="http://schemas.openxmlformats.org/officeDocument/2006/relationships/image" Target="NULL"/><Relationship Id="rId86" Type="http://schemas.openxmlformats.org/officeDocument/2006/relationships/customXml" Target="../ink/ink4865.xml"/><Relationship Id="rId130" Type="http://schemas.openxmlformats.org/officeDocument/2006/relationships/customXml" Target="../ink/ink4887.xml"/><Relationship Id="rId151" Type="http://schemas.openxmlformats.org/officeDocument/2006/relationships/image" Target="NULL"/><Relationship Id="rId172" Type="http://schemas.openxmlformats.org/officeDocument/2006/relationships/customXml" Target="../ink/ink4908.xml"/><Relationship Id="rId193" Type="http://schemas.openxmlformats.org/officeDocument/2006/relationships/image" Target="NULL"/><Relationship Id="rId207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4839.xml"/><Relationship Id="rId55" Type="http://schemas.openxmlformats.org/officeDocument/2006/relationships/image" Target="NULL"/><Relationship Id="rId76" Type="http://schemas.openxmlformats.org/officeDocument/2006/relationships/customXml" Target="../ink/ink4860.xml"/><Relationship Id="rId97" Type="http://schemas.openxmlformats.org/officeDocument/2006/relationships/image" Target="NULL"/><Relationship Id="rId120" Type="http://schemas.openxmlformats.org/officeDocument/2006/relationships/customXml" Target="../ink/ink4882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4903.xml"/><Relationship Id="rId183" Type="http://schemas.openxmlformats.org/officeDocument/2006/relationships/image" Target="NULL"/><Relationship Id="rId218" Type="http://schemas.openxmlformats.org/officeDocument/2006/relationships/customXml" Target="../ink/ink4931.xml"/><Relationship Id="rId24" Type="http://schemas.openxmlformats.org/officeDocument/2006/relationships/customXml" Target="../ink/ink4834.xml"/><Relationship Id="rId45" Type="http://schemas.openxmlformats.org/officeDocument/2006/relationships/image" Target="NULL"/><Relationship Id="rId66" Type="http://schemas.openxmlformats.org/officeDocument/2006/relationships/customXml" Target="../ink/ink4855.xml"/><Relationship Id="rId87" Type="http://schemas.openxmlformats.org/officeDocument/2006/relationships/image" Target="NULL"/><Relationship Id="rId110" Type="http://schemas.openxmlformats.org/officeDocument/2006/relationships/customXml" Target="../ink/ink4877.xml"/><Relationship Id="rId131" Type="http://schemas.openxmlformats.org/officeDocument/2006/relationships/image" Target="NULL"/><Relationship Id="rId152" Type="http://schemas.openxmlformats.org/officeDocument/2006/relationships/customXml" Target="../ink/ink4898.xml"/><Relationship Id="rId173" Type="http://schemas.openxmlformats.org/officeDocument/2006/relationships/image" Target="NULL"/><Relationship Id="rId194" Type="http://schemas.openxmlformats.org/officeDocument/2006/relationships/customXml" Target="../ink/ink4919.xml"/><Relationship Id="rId208" Type="http://schemas.openxmlformats.org/officeDocument/2006/relationships/customXml" Target="../ink/ink4926.xml"/><Relationship Id="rId14" Type="http://schemas.openxmlformats.org/officeDocument/2006/relationships/customXml" Target="../ink/ink4829.xml"/><Relationship Id="rId30" Type="http://schemas.openxmlformats.org/officeDocument/2006/relationships/customXml" Target="../ink/ink4837.xml"/><Relationship Id="rId35" Type="http://schemas.openxmlformats.org/officeDocument/2006/relationships/image" Target="NULL"/><Relationship Id="rId56" Type="http://schemas.openxmlformats.org/officeDocument/2006/relationships/customXml" Target="../ink/ink4850.xml"/><Relationship Id="rId77" Type="http://schemas.openxmlformats.org/officeDocument/2006/relationships/image" Target="NULL"/><Relationship Id="rId100" Type="http://schemas.openxmlformats.org/officeDocument/2006/relationships/customXml" Target="../ink/ink4872.xml"/><Relationship Id="rId105" Type="http://schemas.openxmlformats.org/officeDocument/2006/relationships/image" Target="NULL"/><Relationship Id="rId126" Type="http://schemas.openxmlformats.org/officeDocument/2006/relationships/customXml" Target="../ink/ink4885.xml"/><Relationship Id="rId147" Type="http://schemas.openxmlformats.org/officeDocument/2006/relationships/image" Target="NULL"/><Relationship Id="rId168" Type="http://schemas.openxmlformats.org/officeDocument/2006/relationships/customXml" Target="../ink/ink4906.xml"/><Relationship Id="rId8" Type="http://schemas.openxmlformats.org/officeDocument/2006/relationships/customXml" Target="../ink/ink4826.xml"/><Relationship Id="rId51" Type="http://schemas.openxmlformats.org/officeDocument/2006/relationships/image" Target="NULL"/><Relationship Id="rId72" Type="http://schemas.openxmlformats.org/officeDocument/2006/relationships/customXml" Target="../ink/ink4858.xml"/><Relationship Id="rId93" Type="http://schemas.openxmlformats.org/officeDocument/2006/relationships/image" Target="NULL"/><Relationship Id="rId98" Type="http://schemas.openxmlformats.org/officeDocument/2006/relationships/customXml" Target="../ink/ink4871.xml"/><Relationship Id="rId121" Type="http://schemas.openxmlformats.org/officeDocument/2006/relationships/image" Target="NULL"/><Relationship Id="rId142" Type="http://schemas.openxmlformats.org/officeDocument/2006/relationships/customXml" Target="../ink/ink4893.xml"/><Relationship Id="rId163" Type="http://schemas.openxmlformats.org/officeDocument/2006/relationships/image" Target="NULL"/><Relationship Id="rId184" Type="http://schemas.openxmlformats.org/officeDocument/2006/relationships/customXml" Target="../ink/ink4914.xml"/><Relationship Id="rId189" Type="http://schemas.openxmlformats.org/officeDocument/2006/relationships/image" Target="NULL"/><Relationship Id="rId21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4929.xml"/><Relationship Id="rId25" Type="http://schemas.openxmlformats.org/officeDocument/2006/relationships/image" Target="NULL"/><Relationship Id="rId46" Type="http://schemas.openxmlformats.org/officeDocument/2006/relationships/customXml" Target="../ink/ink4845.xml"/><Relationship Id="rId67" Type="http://schemas.openxmlformats.org/officeDocument/2006/relationships/image" Target="NULL"/><Relationship Id="rId116" Type="http://schemas.openxmlformats.org/officeDocument/2006/relationships/customXml" Target="../ink/ink4880.xml"/><Relationship Id="rId137" Type="http://schemas.openxmlformats.org/officeDocument/2006/relationships/image" Target="NULL"/><Relationship Id="rId158" Type="http://schemas.openxmlformats.org/officeDocument/2006/relationships/customXml" Target="../ink/ink4901.xml"/><Relationship Id="rId20" Type="http://schemas.openxmlformats.org/officeDocument/2006/relationships/customXml" Target="../ink/ink4832.xml"/><Relationship Id="rId41" Type="http://schemas.openxmlformats.org/officeDocument/2006/relationships/image" Target="NULL"/><Relationship Id="rId62" Type="http://schemas.openxmlformats.org/officeDocument/2006/relationships/customXml" Target="../ink/ink4853.xml"/><Relationship Id="rId83" Type="http://schemas.openxmlformats.org/officeDocument/2006/relationships/image" Target="NULL"/><Relationship Id="rId88" Type="http://schemas.openxmlformats.org/officeDocument/2006/relationships/customXml" Target="../ink/ink4866.xml"/><Relationship Id="rId111" Type="http://schemas.openxmlformats.org/officeDocument/2006/relationships/image" Target="NULL"/><Relationship Id="rId132" Type="http://schemas.openxmlformats.org/officeDocument/2006/relationships/customXml" Target="../ink/ink4888.xml"/><Relationship Id="rId153" Type="http://schemas.openxmlformats.org/officeDocument/2006/relationships/image" Target="NULL"/><Relationship Id="rId174" Type="http://schemas.openxmlformats.org/officeDocument/2006/relationships/customXml" Target="../ink/ink4909.xml"/><Relationship Id="rId179" Type="http://schemas.openxmlformats.org/officeDocument/2006/relationships/image" Target="NULL"/><Relationship Id="rId195" Type="http://schemas.openxmlformats.org/officeDocument/2006/relationships/image" Target="NULL"/><Relationship Id="rId209" Type="http://schemas.openxmlformats.org/officeDocument/2006/relationships/image" Target="NULL"/><Relationship Id="rId190" Type="http://schemas.openxmlformats.org/officeDocument/2006/relationships/customXml" Target="../ink/ink4917.xml"/><Relationship Id="rId204" Type="http://schemas.openxmlformats.org/officeDocument/2006/relationships/customXml" Target="../ink/ink4924.xml"/><Relationship Id="rId15" Type="http://schemas.openxmlformats.org/officeDocument/2006/relationships/image" Target="NULL"/><Relationship Id="rId36" Type="http://schemas.openxmlformats.org/officeDocument/2006/relationships/customXml" Target="../ink/ink4840.xml"/><Relationship Id="rId57" Type="http://schemas.openxmlformats.org/officeDocument/2006/relationships/image" Target="NULL"/><Relationship Id="rId106" Type="http://schemas.openxmlformats.org/officeDocument/2006/relationships/customXml" Target="../ink/ink4875.xml"/><Relationship Id="rId127" Type="http://schemas.openxmlformats.org/officeDocument/2006/relationships/image" Target="NULL"/><Relationship Id="rId10" Type="http://schemas.openxmlformats.org/officeDocument/2006/relationships/customXml" Target="../ink/ink4827.xml"/><Relationship Id="rId31" Type="http://schemas.openxmlformats.org/officeDocument/2006/relationships/image" Target="NULL"/><Relationship Id="rId52" Type="http://schemas.openxmlformats.org/officeDocument/2006/relationships/customXml" Target="../ink/ink4848.xml"/><Relationship Id="rId73" Type="http://schemas.openxmlformats.org/officeDocument/2006/relationships/image" Target="NULL"/><Relationship Id="rId78" Type="http://schemas.openxmlformats.org/officeDocument/2006/relationships/customXml" Target="../ink/ink4861.xml"/><Relationship Id="rId94" Type="http://schemas.openxmlformats.org/officeDocument/2006/relationships/customXml" Target="../ink/ink4869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4883.xml"/><Relationship Id="rId143" Type="http://schemas.openxmlformats.org/officeDocument/2006/relationships/image" Target="NULL"/><Relationship Id="rId148" Type="http://schemas.openxmlformats.org/officeDocument/2006/relationships/customXml" Target="../ink/ink4896.xml"/><Relationship Id="rId164" Type="http://schemas.openxmlformats.org/officeDocument/2006/relationships/customXml" Target="../ink/ink4904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4824.xml"/><Relationship Id="rId9" Type="http://schemas.openxmlformats.org/officeDocument/2006/relationships/image" Target="NULL"/><Relationship Id="rId180" Type="http://schemas.openxmlformats.org/officeDocument/2006/relationships/customXml" Target="../ink/ink4912.xml"/><Relationship Id="rId210" Type="http://schemas.openxmlformats.org/officeDocument/2006/relationships/customXml" Target="../ink/ink4927.xml"/><Relationship Id="rId215" Type="http://schemas.openxmlformats.org/officeDocument/2006/relationships/image" Target="NULL"/><Relationship Id="rId26" Type="http://schemas.openxmlformats.org/officeDocument/2006/relationships/customXml" Target="../ink/ink4835.xml"/><Relationship Id="rId47" Type="http://schemas.openxmlformats.org/officeDocument/2006/relationships/image" Target="NULL"/><Relationship Id="rId68" Type="http://schemas.openxmlformats.org/officeDocument/2006/relationships/customXml" Target="../ink/ink4856.xml"/><Relationship Id="rId89" Type="http://schemas.openxmlformats.org/officeDocument/2006/relationships/image" Target="NULL"/><Relationship Id="rId112" Type="http://schemas.openxmlformats.org/officeDocument/2006/relationships/customXml" Target="../ink/ink4878.xml"/><Relationship Id="rId133" Type="http://schemas.openxmlformats.org/officeDocument/2006/relationships/image" Target="NULL"/><Relationship Id="rId154" Type="http://schemas.openxmlformats.org/officeDocument/2006/relationships/customXml" Target="../ink/ink4899.xml"/><Relationship Id="rId175" Type="http://schemas.openxmlformats.org/officeDocument/2006/relationships/image" Target="NULL"/><Relationship Id="rId196" Type="http://schemas.openxmlformats.org/officeDocument/2006/relationships/customXml" Target="../ink/ink4920.xml"/><Relationship Id="rId200" Type="http://schemas.openxmlformats.org/officeDocument/2006/relationships/customXml" Target="../ink/ink4922.xml"/><Relationship Id="rId16" Type="http://schemas.openxmlformats.org/officeDocument/2006/relationships/customXml" Target="../ink/ink4830.xml"/><Relationship Id="rId37" Type="http://schemas.openxmlformats.org/officeDocument/2006/relationships/image" Target="NULL"/><Relationship Id="rId58" Type="http://schemas.openxmlformats.org/officeDocument/2006/relationships/customXml" Target="../ink/ink4851.xml"/><Relationship Id="rId79" Type="http://schemas.openxmlformats.org/officeDocument/2006/relationships/image" Target="NULL"/><Relationship Id="rId102" Type="http://schemas.openxmlformats.org/officeDocument/2006/relationships/customXml" Target="../ink/ink4873.xml"/><Relationship Id="rId123" Type="http://schemas.openxmlformats.org/officeDocument/2006/relationships/image" Target="NULL"/><Relationship Id="rId144" Type="http://schemas.openxmlformats.org/officeDocument/2006/relationships/customXml" Target="../ink/ink4894.xml"/><Relationship Id="rId90" Type="http://schemas.openxmlformats.org/officeDocument/2006/relationships/customXml" Target="../ink/ink4867.xml"/><Relationship Id="rId165" Type="http://schemas.openxmlformats.org/officeDocument/2006/relationships/image" Target="NULL"/><Relationship Id="rId186" Type="http://schemas.openxmlformats.org/officeDocument/2006/relationships/customXml" Target="../ink/ink4915.xml"/><Relationship Id="rId211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4846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4889.xml"/><Relationship Id="rId80" Type="http://schemas.openxmlformats.org/officeDocument/2006/relationships/customXml" Target="../ink/ink4862.xml"/><Relationship Id="rId155" Type="http://schemas.openxmlformats.org/officeDocument/2006/relationships/image" Target="NULL"/><Relationship Id="rId176" Type="http://schemas.openxmlformats.org/officeDocument/2006/relationships/customXml" Target="../ink/ink4910.xml"/><Relationship Id="rId197" Type="http://schemas.openxmlformats.org/officeDocument/2006/relationships/image" Target="NULL"/><Relationship Id="rId201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4841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4884.xml"/><Relationship Id="rId70" Type="http://schemas.openxmlformats.org/officeDocument/2006/relationships/customXml" Target="../ink/ink4857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4905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928.xml"/><Relationship Id="rId28" Type="http://schemas.openxmlformats.org/officeDocument/2006/relationships/customXml" Target="../ink/ink4836.xml"/><Relationship Id="rId49" Type="http://schemas.openxmlformats.org/officeDocument/2006/relationships/image" Target="NULL"/><Relationship Id="rId114" Type="http://schemas.openxmlformats.org/officeDocument/2006/relationships/customXml" Target="../ink/ink4879.xml"/><Relationship Id="rId60" Type="http://schemas.openxmlformats.org/officeDocument/2006/relationships/customXml" Target="../ink/ink4852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4900.xml"/><Relationship Id="rId177" Type="http://schemas.openxmlformats.org/officeDocument/2006/relationships/image" Target="NULL"/><Relationship Id="rId198" Type="http://schemas.openxmlformats.org/officeDocument/2006/relationships/customXml" Target="../ink/ink4921.xml"/><Relationship Id="rId202" Type="http://schemas.openxmlformats.org/officeDocument/2006/relationships/customXml" Target="../ink/ink4923.xml"/><Relationship Id="rId18" Type="http://schemas.openxmlformats.org/officeDocument/2006/relationships/customXml" Target="../ink/ink4831.xml"/><Relationship Id="rId39" Type="http://schemas.openxmlformats.org/officeDocument/2006/relationships/image" Target="NULL"/><Relationship Id="rId50" Type="http://schemas.openxmlformats.org/officeDocument/2006/relationships/customXml" Target="../ink/ink4847.xml"/><Relationship Id="rId104" Type="http://schemas.openxmlformats.org/officeDocument/2006/relationships/customXml" Target="../ink/ink4874.xml"/><Relationship Id="rId125" Type="http://schemas.openxmlformats.org/officeDocument/2006/relationships/image" Target="NULL"/><Relationship Id="rId146" Type="http://schemas.openxmlformats.org/officeDocument/2006/relationships/customXml" Target="../ink/ink4895.xml"/><Relationship Id="rId167" Type="http://schemas.openxmlformats.org/officeDocument/2006/relationships/image" Target="NULL"/><Relationship Id="rId188" Type="http://schemas.openxmlformats.org/officeDocument/2006/relationships/customXml" Target="../ink/ink4916.xml"/><Relationship Id="rId71" Type="http://schemas.openxmlformats.org/officeDocument/2006/relationships/image" Target="NULL"/><Relationship Id="rId92" Type="http://schemas.openxmlformats.org/officeDocument/2006/relationships/customXml" Target="../ink/ink4868.xml"/><Relationship Id="rId213" Type="http://schemas.openxmlformats.org/officeDocument/2006/relationships/image" Target="NULL"/><Relationship Id="rId2" Type="http://schemas.openxmlformats.org/officeDocument/2006/relationships/customXml" Target="../ink/ink4823.xml"/><Relationship Id="rId29" Type="http://schemas.openxmlformats.org/officeDocument/2006/relationships/image" Target="NULL"/><Relationship Id="rId40" Type="http://schemas.openxmlformats.org/officeDocument/2006/relationships/customXml" Target="../ink/ink4842.xml"/><Relationship Id="rId115" Type="http://schemas.openxmlformats.org/officeDocument/2006/relationships/image" Target="NULL"/><Relationship Id="rId136" Type="http://schemas.openxmlformats.org/officeDocument/2006/relationships/customXml" Target="../ink/ink4890.xml"/><Relationship Id="rId157" Type="http://schemas.openxmlformats.org/officeDocument/2006/relationships/image" Target="NULL"/><Relationship Id="rId178" Type="http://schemas.openxmlformats.org/officeDocument/2006/relationships/customXml" Target="../ink/ink4911.xml"/><Relationship Id="rId61" Type="http://schemas.openxmlformats.org/officeDocument/2006/relationships/image" Target="NULL"/><Relationship Id="rId82" Type="http://schemas.openxmlformats.org/officeDocument/2006/relationships/customXml" Target="../ink/ink4863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/Relationships>
</file>

<file path=ppt/slides/_rels/slide108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4952.xml"/><Relationship Id="rId63" Type="http://schemas.openxmlformats.org/officeDocument/2006/relationships/image" Target="NULL"/><Relationship Id="rId84" Type="http://schemas.openxmlformats.org/officeDocument/2006/relationships/customXml" Target="../ink/ink4973.xml"/><Relationship Id="rId138" Type="http://schemas.openxmlformats.org/officeDocument/2006/relationships/customXml" Target="../ink/ink5000.xml"/><Relationship Id="rId159" Type="http://schemas.openxmlformats.org/officeDocument/2006/relationships/image" Target="NULL"/><Relationship Id="rId170" Type="http://schemas.openxmlformats.org/officeDocument/2006/relationships/customXml" Target="../ink/ink5016.xml"/><Relationship Id="rId191" Type="http://schemas.openxmlformats.org/officeDocument/2006/relationships/image" Target="NULL"/><Relationship Id="rId205" Type="http://schemas.openxmlformats.org/officeDocument/2006/relationships/image" Target="NULL"/><Relationship Id="rId226" Type="http://schemas.openxmlformats.org/officeDocument/2006/relationships/customXml" Target="../ink/ink5044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4947.xml"/><Relationship Id="rId53" Type="http://schemas.openxmlformats.org/officeDocument/2006/relationships/image" Target="NULL"/><Relationship Id="rId74" Type="http://schemas.openxmlformats.org/officeDocument/2006/relationships/customXml" Target="../ink/ink4968.xml"/><Relationship Id="rId128" Type="http://schemas.openxmlformats.org/officeDocument/2006/relationships/customXml" Target="../ink/ink4995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5011.xml"/><Relationship Id="rId181" Type="http://schemas.openxmlformats.org/officeDocument/2006/relationships/image" Target="NULL"/><Relationship Id="rId216" Type="http://schemas.openxmlformats.org/officeDocument/2006/relationships/customXml" Target="../ink/ink5039.xml"/><Relationship Id="rId237" Type="http://schemas.openxmlformats.org/officeDocument/2006/relationships/image" Target="NULL"/><Relationship Id="rId22" Type="http://schemas.openxmlformats.org/officeDocument/2006/relationships/customXml" Target="../ink/ink4942.xml"/><Relationship Id="rId43" Type="http://schemas.openxmlformats.org/officeDocument/2006/relationships/image" Target="NULL"/><Relationship Id="rId64" Type="http://schemas.openxmlformats.org/officeDocument/2006/relationships/customXml" Target="../ink/ink4963.xml"/><Relationship Id="rId118" Type="http://schemas.openxmlformats.org/officeDocument/2006/relationships/customXml" Target="../ink/ink4990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5006.xml"/><Relationship Id="rId171" Type="http://schemas.openxmlformats.org/officeDocument/2006/relationships/image" Target="NULL"/><Relationship Id="rId192" Type="http://schemas.openxmlformats.org/officeDocument/2006/relationships/customXml" Target="../ink/ink5027.xml"/><Relationship Id="rId206" Type="http://schemas.openxmlformats.org/officeDocument/2006/relationships/customXml" Target="../ink/ink5034.xml"/><Relationship Id="rId227" Type="http://schemas.openxmlformats.org/officeDocument/2006/relationships/image" Target="NULL"/><Relationship Id="rId12" Type="http://schemas.openxmlformats.org/officeDocument/2006/relationships/customXml" Target="../ink/ink4937.xml"/><Relationship Id="rId33" Type="http://schemas.openxmlformats.org/officeDocument/2006/relationships/image" Target="NULL"/><Relationship Id="rId108" Type="http://schemas.openxmlformats.org/officeDocument/2006/relationships/customXml" Target="../ink/ink4985.xml"/><Relationship Id="rId129" Type="http://schemas.openxmlformats.org/officeDocument/2006/relationships/image" Target="NULL"/><Relationship Id="rId54" Type="http://schemas.openxmlformats.org/officeDocument/2006/relationships/customXml" Target="../ink/ink4958.xml"/><Relationship Id="rId75" Type="http://schemas.openxmlformats.org/officeDocument/2006/relationships/image" Target="NULL"/><Relationship Id="rId96" Type="http://schemas.openxmlformats.org/officeDocument/2006/relationships/customXml" Target="../ink/ink4979.xml"/><Relationship Id="rId140" Type="http://schemas.openxmlformats.org/officeDocument/2006/relationships/customXml" Target="../ink/ink5001.xml"/><Relationship Id="rId161" Type="http://schemas.openxmlformats.org/officeDocument/2006/relationships/image" Target="NULL"/><Relationship Id="rId182" Type="http://schemas.openxmlformats.org/officeDocument/2006/relationships/customXml" Target="../ink/ink5022.xml"/><Relationship Id="rId217" Type="http://schemas.openxmlformats.org/officeDocument/2006/relationships/image" Target="NULL"/><Relationship Id="rId6" Type="http://schemas.openxmlformats.org/officeDocument/2006/relationships/customXml" Target="../ink/ink4934.xml"/><Relationship Id="rId238" Type="http://schemas.openxmlformats.org/officeDocument/2006/relationships/customXml" Target="../ink/ink5050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4953.xml"/><Relationship Id="rId65" Type="http://schemas.openxmlformats.org/officeDocument/2006/relationships/image" Target="NULL"/><Relationship Id="rId86" Type="http://schemas.openxmlformats.org/officeDocument/2006/relationships/customXml" Target="../ink/ink4974.xml"/><Relationship Id="rId130" Type="http://schemas.openxmlformats.org/officeDocument/2006/relationships/customXml" Target="../ink/ink4996.xml"/><Relationship Id="rId151" Type="http://schemas.openxmlformats.org/officeDocument/2006/relationships/image" Target="NULL"/><Relationship Id="rId172" Type="http://schemas.openxmlformats.org/officeDocument/2006/relationships/customXml" Target="../ink/ink5017.xml"/><Relationship Id="rId193" Type="http://schemas.openxmlformats.org/officeDocument/2006/relationships/image" Target="NULL"/><Relationship Id="rId207" Type="http://schemas.openxmlformats.org/officeDocument/2006/relationships/image" Target="NULL"/><Relationship Id="rId228" Type="http://schemas.openxmlformats.org/officeDocument/2006/relationships/customXml" Target="../ink/ink5045.xm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4948.xml"/><Relationship Id="rId55" Type="http://schemas.openxmlformats.org/officeDocument/2006/relationships/image" Target="NULL"/><Relationship Id="rId76" Type="http://schemas.openxmlformats.org/officeDocument/2006/relationships/customXml" Target="../ink/ink4969.xml"/><Relationship Id="rId97" Type="http://schemas.openxmlformats.org/officeDocument/2006/relationships/image" Target="NULL"/><Relationship Id="rId120" Type="http://schemas.openxmlformats.org/officeDocument/2006/relationships/customXml" Target="../ink/ink4991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5012.xml"/><Relationship Id="rId183" Type="http://schemas.openxmlformats.org/officeDocument/2006/relationships/image" Target="NULL"/><Relationship Id="rId218" Type="http://schemas.openxmlformats.org/officeDocument/2006/relationships/customXml" Target="../ink/ink5040.xml"/><Relationship Id="rId239" Type="http://schemas.openxmlformats.org/officeDocument/2006/relationships/image" Target="NULL"/><Relationship Id="rId24" Type="http://schemas.openxmlformats.org/officeDocument/2006/relationships/customXml" Target="../ink/ink4943.xml"/><Relationship Id="rId45" Type="http://schemas.openxmlformats.org/officeDocument/2006/relationships/image" Target="NULL"/><Relationship Id="rId66" Type="http://schemas.openxmlformats.org/officeDocument/2006/relationships/customXml" Target="../ink/ink4964.xml"/><Relationship Id="rId87" Type="http://schemas.openxmlformats.org/officeDocument/2006/relationships/image" Target="NULL"/><Relationship Id="rId110" Type="http://schemas.openxmlformats.org/officeDocument/2006/relationships/customXml" Target="../ink/ink4986.xml"/><Relationship Id="rId131" Type="http://schemas.openxmlformats.org/officeDocument/2006/relationships/image" Target="NULL"/><Relationship Id="rId152" Type="http://schemas.openxmlformats.org/officeDocument/2006/relationships/customXml" Target="../ink/ink5007.xml"/><Relationship Id="rId173" Type="http://schemas.openxmlformats.org/officeDocument/2006/relationships/image" Target="NULL"/><Relationship Id="rId194" Type="http://schemas.openxmlformats.org/officeDocument/2006/relationships/customXml" Target="../ink/ink5028.xml"/><Relationship Id="rId208" Type="http://schemas.openxmlformats.org/officeDocument/2006/relationships/customXml" Target="../ink/ink5035.xml"/><Relationship Id="rId229" Type="http://schemas.openxmlformats.org/officeDocument/2006/relationships/image" Target="NULL"/><Relationship Id="rId240" Type="http://schemas.openxmlformats.org/officeDocument/2006/relationships/customXml" Target="../ink/ink5051.xml"/><Relationship Id="rId14" Type="http://schemas.openxmlformats.org/officeDocument/2006/relationships/customXml" Target="../ink/ink4938.xml"/><Relationship Id="rId35" Type="http://schemas.openxmlformats.org/officeDocument/2006/relationships/image" Target="NULL"/><Relationship Id="rId56" Type="http://schemas.openxmlformats.org/officeDocument/2006/relationships/customXml" Target="../ink/ink4959.xml"/><Relationship Id="rId77" Type="http://schemas.openxmlformats.org/officeDocument/2006/relationships/image" Target="NULL"/><Relationship Id="rId100" Type="http://schemas.openxmlformats.org/officeDocument/2006/relationships/customXml" Target="../ink/ink4981.xml"/><Relationship Id="rId8" Type="http://schemas.openxmlformats.org/officeDocument/2006/relationships/customXml" Target="../ink/ink4935.xml"/><Relationship Id="rId98" Type="http://schemas.openxmlformats.org/officeDocument/2006/relationships/customXml" Target="../ink/ink4980.xml"/><Relationship Id="rId121" Type="http://schemas.openxmlformats.org/officeDocument/2006/relationships/image" Target="NULL"/><Relationship Id="rId142" Type="http://schemas.openxmlformats.org/officeDocument/2006/relationships/customXml" Target="../ink/ink5002.xml"/><Relationship Id="rId163" Type="http://schemas.openxmlformats.org/officeDocument/2006/relationships/image" Target="NULL"/><Relationship Id="rId184" Type="http://schemas.openxmlformats.org/officeDocument/2006/relationships/customXml" Target="../ink/ink5023.xml"/><Relationship Id="rId219" Type="http://schemas.openxmlformats.org/officeDocument/2006/relationships/image" Target="NULL"/><Relationship Id="rId230" Type="http://schemas.openxmlformats.org/officeDocument/2006/relationships/customXml" Target="../ink/ink5046.xml"/><Relationship Id="rId25" Type="http://schemas.openxmlformats.org/officeDocument/2006/relationships/image" Target="NULL"/><Relationship Id="rId46" Type="http://schemas.openxmlformats.org/officeDocument/2006/relationships/customXml" Target="../ink/ink4954.xml"/><Relationship Id="rId67" Type="http://schemas.openxmlformats.org/officeDocument/2006/relationships/image" Target="NULL"/><Relationship Id="rId88" Type="http://schemas.openxmlformats.org/officeDocument/2006/relationships/customXml" Target="../ink/ink4975.xml"/><Relationship Id="rId111" Type="http://schemas.openxmlformats.org/officeDocument/2006/relationships/image" Target="NULL"/><Relationship Id="rId132" Type="http://schemas.openxmlformats.org/officeDocument/2006/relationships/customXml" Target="../ink/ink4997.xml"/><Relationship Id="rId153" Type="http://schemas.openxmlformats.org/officeDocument/2006/relationships/image" Target="NULL"/><Relationship Id="rId174" Type="http://schemas.openxmlformats.org/officeDocument/2006/relationships/customXml" Target="../ink/ink5018.xml"/><Relationship Id="rId195" Type="http://schemas.openxmlformats.org/officeDocument/2006/relationships/image" Target="NULL"/><Relationship Id="rId209" Type="http://schemas.openxmlformats.org/officeDocument/2006/relationships/image" Target="NULL"/><Relationship Id="rId220" Type="http://schemas.openxmlformats.org/officeDocument/2006/relationships/customXml" Target="../ink/ink5041.xml"/><Relationship Id="rId24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4949.xml"/><Relationship Id="rId57" Type="http://schemas.openxmlformats.org/officeDocument/2006/relationships/image" Target="NULL"/><Relationship Id="rId106" Type="http://schemas.openxmlformats.org/officeDocument/2006/relationships/customXml" Target="../ink/ink4984.xml"/><Relationship Id="rId127" Type="http://schemas.openxmlformats.org/officeDocument/2006/relationships/image" Target="NULL"/><Relationship Id="rId10" Type="http://schemas.openxmlformats.org/officeDocument/2006/relationships/customXml" Target="../ink/ink4936.xml"/><Relationship Id="rId31" Type="http://schemas.openxmlformats.org/officeDocument/2006/relationships/image" Target="NULL"/><Relationship Id="rId52" Type="http://schemas.openxmlformats.org/officeDocument/2006/relationships/customXml" Target="../ink/ink4957.xml"/><Relationship Id="rId73" Type="http://schemas.openxmlformats.org/officeDocument/2006/relationships/image" Target="NULL"/><Relationship Id="rId78" Type="http://schemas.openxmlformats.org/officeDocument/2006/relationships/customXml" Target="../ink/ink4970.xml"/><Relationship Id="rId94" Type="http://schemas.openxmlformats.org/officeDocument/2006/relationships/customXml" Target="../ink/ink4978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4992.xml"/><Relationship Id="rId143" Type="http://schemas.openxmlformats.org/officeDocument/2006/relationships/image" Target="NULL"/><Relationship Id="rId148" Type="http://schemas.openxmlformats.org/officeDocument/2006/relationships/customXml" Target="../ink/ink5005.xml"/><Relationship Id="rId164" Type="http://schemas.openxmlformats.org/officeDocument/2006/relationships/customXml" Target="../ink/ink5013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4933.xml"/><Relationship Id="rId9" Type="http://schemas.openxmlformats.org/officeDocument/2006/relationships/image" Target="NULL"/><Relationship Id="rId180" Type="http://schemas.openxmlformats.org/officeDocument/2006/relationships/customXml" Target="../ink/ink5021.xml"/><Relationship Id="rId210" Type="http://schemas.openxmlformats.org/officeDocument/2006/relationships/customXml" Target="../ink/ink5036.xml"/><Relationship Id="rId215" Type="http://schemas.openxmlformats.org/officeDocument/2006/relationships/image" Target="NULL"/><Relationship Id="rId236" Type="http://schemas.openxmlformats.org/officeDocument/2006/relationships/customXml" Target="../ink/ink5049.xml"/><Relationship Id="rId26" Type="http://schemas.openxmlformats.org/officeDocument/2006/relationships/customXml" Target="../ink/ink4944.xml"/><Relationship Id="rId231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customXml" Target="../ink/ink4965.xml"/><Relationship Id="rId89" Type="http://schemas.openxmlformats.org/officeDocument/2006/relationships/image" Target="NULL"/><Relationship Id="rId112" Type="http://schemas.openxmlformats.org/officeDocument/2006/relationships/customXml" Target="../ink/ink4987.xml"/><Relationship Id="rId133" Type="http://schemas.openxmlformats.org/officeDocument/2006/relationships/image" Target="NULL"/><Relationship Id="rId154" Type="http://schemas.openxmlformats.org/officeDocument/2006/relationships/customXml" Target="../ink/ink5008.xml"/><Relationship Id="rId175" Type="http://schemas.openxmlformats.org/officeDocument/2006/relationships/image" Target="NULL"/><Relationship Id="rId196" Type="http://schemas.openxmlformats.org/officeDocument/2006/relationships/customXml" Target="../ink/ink5029.xml"/><Relationship Id="rId200" Type="http://schemas.openxmlformats.org/officeDocument/2006/relationships/customXml" Target="../ink/ink5031.xml"/><Relationship Id="rId16" Type="http://schemas.openxmlformats.org/officeDocument/2006/relationships/customXml" Target="../ink/ink4939.xml"/><Relationship Id="rId221" Type="http://schemas.openxmlformats.org/officeDocument/2006/relationships/image" Target="NULL"/><Relationship Id="rId242" Type="http://schemas.openxmlformats.org/officeDocument/2006/relationships/customXml" Target="../ink/ink5052.xml"/><Relationship Id="rId37" Type="http://schemas.openxmlformats.org/officeDocument/2006/relationships/image" Target="NULL"/><Relationship Id="rId58" Type="http://schemas.openxmlformats.org/officeDocument/2006/relationships/customXml" Target="../ink/ink4960.xml"/><Relationship Id="rId79" Type="http://schemas.openxmlformats.org/officeDocument/2006/relationships/image" Target="NULL"/><Relationship Id="rId102" Type="http://schemas.openxmlformats.org/officeDocument/2006/relationships/customXml" Target="../ink/ink4982.xml"/><Relationship Id="rId123" Type="http://schemas.openxmlformats.org/officeDocument/2006/relationships/image" Target="NULL"/><Relationship Id="rId144" Type="http://schemas.openxmlformats.org/officeDocument/2006/relationships/customXml" Target="../ink/ink5003.xml"/><Relationship Id="rId90" Type="http://schemas.openxmlformats.org/officeDocument/2006/relationships/customXml" Target="../ink/ink4976.xml"/><Relationship Id="rId165" Type="http://schemas.openxmlformats.org/officeDocument/2006/relationships/image" Target="NULL"/><Relationship Id="rId186" Type="http://schemas.openxmlformats.org/officeDocument/2006/relationships/customXml" Target="../ink/ink5024.xml"/><Relationship Id="rId211" Type="http://schemas.openxmlformats.org/officeDocument/2006/relationships/image" Target="NULL"/><Relationship Id="rId232" Type="http://schemas.openxmlformats.org/officeDocument/2006/relationships/customXml" Target="../ink/ink5047.xml"/><Relationship Id="rId27" Type="http://schemas.openxmlformats.org/officeDocument/2006/relationships/image" Target="NULL"/><Relationship Id="rId48" Type="http://schemas.openxmlformats.org/officeDocument/2006/relationships/customXml" Target="../ink/ink4955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4998.xml"/><Relationship Id="rId80" Type="http://schemas.openxmlformats.org/officeDocument/2006/relationships/customXml" Target="../ink/ink4971.xml"/><Relationship Id="rId155" Type="http://schemas.openxmlformats.org/officeDocument/2006/relationships/image" Target="NULL"/><Relationship Id="rId176" Type="http://schemas.openxmlformats.org/officeDocument/2006/relationships/customXml" Target="../ink/ink5019.xml"/><Relationship Id="rId197" Type="http://schemas.openxmlformats.org/officeDocument/2006/relationships/image" Target="NULL"/><Relationship Id="rId201" Type="http://schemas.openxmlformats.org/officeDocument/2006/relationships/image" Target="NULL"/><Relationship Id="rId222" Type="http://schemas.openxmlformats.org/officeDocument/2006/relationships/customXml" Target="../ink/ink5042.xml"/><Relationship Id="rId243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4950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4993.xml"/><Relationship Id="rId70" Type="http://schemas.openxmlformats.org/officeDocument/2006/relationships/customXml" Target="../ink/ink4966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5014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037.xml"/><Relationship Id="rId233" Type="http://schemas.openxmlformats.org/officeDocument/2006/relationships/image" Target="NULL"/><Relationship Id="rId28" Type="http://schemas.openxmlformats.org/officeDocument/2006/relationships/customXml" Target="../ink/ink4945.xml"/><Relationship Id="rId49" Type="http://schemas.openxmlformats.org/officeDocument/2006/relationships/image" Target="NULL"/><Relationship Id="rId114" Type="http://schemas.openxmlformats.org/officeDocument/2006/relationships/customXml" Target="../ink/ink4988.xml"/><Relationship Id="rId60" Type="http://schemas.openxmlformats.org/officeDocument/2006/relationships/customXml" Target="../ink/ink4961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5009.xml"/><Relationship Id="rId177" Type="http://schemas.openxmlformats.org/officeDocument/2006/relationships/image" Target="NULL"/><Relationship Id="rId198" Type="http://schemas.openxmlformats.org/officeDocument/2006/relationships/customXml" Target="../ink/ink5030.xml"/><Relationship Id="rId202" Type="http://schemas.openxmlformats.org/officeDocument/2006/relationships/customXml" Target="../ink/ink5032.xml"/><Relationship Id="rId223" Type="http://schemas.openxmlformats.org/officeDocument/2006/relationships/image" Target="NULL"/><Relationship Id="rId18" Type="http://schemas.openxmlformats.org/officeDocument/2006/relationships/customXml" Target="../ink/ink4940.xml"/><Relationship Id="rId39" Type="http://schemas.openxmlformats.org/officeDocument/2006/relationships/image" Target="NULL"/><Relationship Id="rId50" Type="http://schemas.openxmlformats.org/officeDocument/2006/relationships/customXml" Target="../ink/ink4956.xml"/><Relationship Id="rId104" Type="http://schemas.openxmlformats.org/officeDocument/2006/relationships/customXml" Target="../ink/ink4983.xml"/><Relationship Id="rId125" Type="http://schemas.openxmlformats.org/officeDocument/2006/relationships/image" Target="NULL"/><Relationship Id="rId146" Type="http://schemas.openxmlformats.org/officeDocument/2006/relationships/customXml" Target="../ink/ink5004.xml"/><Relationship Id="rId167" Type="http://schemas.openxmlformats.org/officeDocument/2006/relationships/image" Target="NULL"/><Relationship Id="rId188" Type="http://schemas.openxmlformats.org/officeDocument/2006/relationships/customXml" Target="../ink/ink5025.xml"/><Relationship Id="rId71" Type="http://schemas.openxmlformats.org/officeDocument/2006/relationships/image" Target="NULL"/><Relationship Id="rId92" Type="http://schemas.openxmlformats.org/officeDocument/2006/relationships/customXml" Target="../ink/ink4977.xml"/><Relationship Id="rId213" Type="http://schemas.openxmlformats.org/officeDocument/2006/relationships/image" Target="NULL"/><Relationship Id="rId234" Type="http://schemas.openxmlformats.org/officeDocument/2006/relationships/customXml" Target="../ink/ink5048.xml"/><Relationship Id="rId2" Type="http://schemas.openxmlformats.org/officeDocument/2006/relationships/customXml" Target="../ink/ink4932.xml"/><Relationship Id="rId29" Type="http://schemas.openxmlformats.org/officeDocument/2006/relationships/image" Target="NULL"/><Relationship Id="rId40" Type="http://schemas.openxmlformats.org/officeDocument/2006/relationships/customXml" Target="../ink/ink4951.xml"/><Relationship Id="rId115" Type="http://schemas.openxmlformats.org/officeDocument/2006/relationships/image" Target="NULL"/><Relationship Id="rId136" Type="http://schemas.openxmlformats.org/officeDocument/2006/relationships/customXml" Target="../ink/ink4999.xml"/><Relationship Id="rId157" Type="http://schemas.openxmlformats.org/officeDocument/2006/relationships/image" Target="NULL"/><Relationship Id="rId178" Type="http://schemas.openxmlformats.org/officeDocument/2006/relationships/customXml" Target="../ink/ink5020.xml"/><Relationship Id="rId61" Type="http://schemas.openxmlformats.org/officeDocument/2006/relationships/image" Target="NULL"/><Relationship Id="rId82" Type="http://schemas.openxmlformats.org/officeDocument/2006/relationships/customXml" Target="../ink/ink4972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224" Type="http://schemas.openxmlformats.org/officeDocument/2006/relationships/customXml" Target="../ink/ink5043.xml"/><Relationship Id="rId30" Type="http://schemas.openxmlformats.org/officeDocument/2006/relationships/customXml" Target="../ink/ink4946.xml"/><Relationship Id="rId105" Type="http://schemas.openxmlformats.org/officeDocument/2006/relationships/image" Target="NULL"/><Relationship Id="rId126" Type="http://schemas.openxmlformats.org/officeDocument/2006/relationships/customXml" Target="../ink/ink4994.xml"/><Relationship Id="rId147" Type="http://schemas.openxmlformats.org/officeDocument/2006/relationships/image" Target="NULL"/><Relationship Id="rId168" Type="http://schemas.openxmlformats.org/officeDocument/2006/relationships/customXml" Target="../ink/ink5015.xml"/><Relationship Id="rId51" Type="http://schemas.openxmlformats.org/officeDocument/2006/relationships/image" Target="NULL"/><Relationship Id="rId72" Type="http://schemas.openxmlformats.org/officeDocument/2006/relationships/customXml" Target="../ink/ink4967.xml"/><Relationship Id="rId93" Type="http://schemas.openxmlformats.org/officeDocument/2006/relationships/image" Target="NULL"/><Relationship Id="rId18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5038.xml"/><Relationship Id="rId235" Type="http://schemas.openxmlformats.org/officeDocument/2006/relationships/image" Target="NULL"/><Relationship Id="rId116" Type="http://schemas.openxmlformats.org/officeDocument/2006/relationships/customXml" Target="../ink/ink4989.xml"/><Relationship Id="rId137" Type="http://schemas.openxmlformats.org/officeDocument/2006/relationships/image" Target="NULL"/><Relationship Id="rId158" Type="http://schemas.openxmlformats.org/officeDocument/2006/relationships/customXml" Target="../ink/ink5010.xml"/><Relationship Id="rId20" Type="http://schemas.openxmlformats.org/officeDocument/2006/relationships/customXml" Target="../ink/ink4941.xml"/><Relationship Id="rId41" Type="http://schemas.openxmlformats.org/officeDocument/2006/relationships/image" Target="NULL"/><Relationship Id="rId62" Type="http://schemas.openxmlformats.org/officeDocument/2006/relationships/customXml" Target="../ink/ink4962.xml"/><Relationship Id="rId83" Type="http://schemas.openxmlformats.org/officeDocument/2006/relationships/image" Target="NULL"/><Relationship Id="rId179" Type="http://schemas.openxmlformats.org/officeDocument/2006/relationships/image" Target="NULL"/><Relationship Id="rId190" Type="http://schemas.openxmlformats.org/officeDocument/2006/relationships/customXml" Target="../ink/ink5026.xml"/><Relationship Id="rId204" Type="http://schemas.openxmlformats.org/officeDocument/2006/relationships/customXml" Target="../ink/ink5033.xml"/><Relationship Id="rId225" Type="http://schemas.openxmlformats.org/officeDocument/2006/relationships/image" Target="NULL"/></Relationships>
</file>

<file path=ppt/slides/_rels/slide109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5073.xml"/><Relationship Id="rId63" Type="http://schemas.openxmlformats.org/officeDocument/2006/relationships/image" Target="NULL"/><Relationship Id="rId84" Type="http://schemas.openxmlformats.org/officeDocument/2006/relationships/customXml" Target="../ink/ink5094.xml"/><Relationship Id="rId138" Type="http://schemas.openxmlformats.org/officeDocument/2006/relationships/customXml" Target="../ink/ink5121.xml"/><Relationship Id="rId159" Type="http://schemas.openxmlformats.org/officeDocument/2006/relationships/image" Target="NULL"/><Relationship Id="rId170" Type="http://schemas.openxmlformats.org/officeDocument/2006/relationships/customXml" Target="../ink/ink5137.xml"/><Relationship Id="rId191" Type="http://schemas.openxmlformats.org/officeDocument/2006/relationships/image" Target="NULL"/><Relationship Id="rId205" Type="http://schemas.openxmlformats.org/officeDocument/2006/relationships/image" Target="NULL"/><Relationship Id="rId226" Type="http://schemas.openxmlformats.org/officeDocument/2006/relationships/customXml" Target="../ink/ink5165.xml"/><Relationship Id="rId247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5068.xml"/><Relationship Id="rId53" Type="http://schemas.openxmlformats.org/officeDocument/2006/relationships/image" Target="NULL"/><Relationship Id="rId74" Type="http://schemas.openxmlformats.org/officeDocument/2006/relationships/customXml" Target="../ink/ink5089.xml"/><Relationship Id="rId128" Type="http://schemas.openxmlformats.org/officeDocument/2006/relationships/customXml" Target="../ink/ink5116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5132.xml"/><Relationship Id="rId181" Type="http://schemas.openxmlformats.org/officeDocument/2006/relationships/image" Target="NULL"/><Relationship Id="rId216" Type="http://schemas.openxmlformats.org/officeDocument/2006/relationships/customXml" Target="../ink/ink5160.xml"/><Relationship Id="rId237" Type="http://schemas.openxmlformats.org/officeDocument/2006/relationships/image" Target="NULL"/><Relationship Id="rId22" Type="http://schemas.openxmlformats.org/officeDocument/2006/relationships/customXml" Target="../ink/ink5063.xml"/><Relationship Id="rId43" Type="http://schemas.openxmlformats.org/officeDocument/2006/relationships/image" Target="NULL"/><Relationship Id="rId64" Type="http://schemas.openxmlformats.org/officeDocument/2006/relationships/customXml" Target="../ink/ink5084.xml"/><Relationship Id="rId118" Type="http://schemas.openxmlformats.org/officeDocument/2006/relationships/customXml" Target="../ink/ink5111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5127.xml"/><Relationship Id="rId171" Type="http://schemas.openxmlformats.org/officeDocument/2006/relationships/image" Target="NULL"/><Relationship Id="rId192" Type="http://schemas.openxmlformats.org/officeDocument/2006/relationships/customXml" Target="../ink/ink5148.xml"/><Relationship Id="rId206" Type="http://schemas.openxmlformats.org/officeDocument/2006/relationships/customXml" Target="../ink/ink5155.xml"/><Relationship Id="rId227" Type="http://schemas.openxmlformats.org/officeDocument/2006/relationships/image" Target="NULL"/><Relationship Id="rId248" Type="http://schemas.openxmlformats.org/officeDocument/2006/relationships/customXml" Target="../ink/ink5176.xml"/><Relationship Id="rId12" Type="http://schemas.openxmlformats.org/officeDocument/2006/relationships/customXml" Target="../ink/ink5058.xml"/><Relationship Id="rId33" Type="http://schemas.openxmlformats.org/officeDocument/2006/relationships/image" Target="NULL"/><Relationship Id="rId108" Type="http://schemas.openxmlformats.org/officeDocument/2006/relationships/customXml" Target="../ink/ink5106.xml"/><Relationship Id="rId129" Type="http://schemas.openxmlformats.org/officeDocument/2006/relationships/image" Target="NULL"/><Relationship Id="rId54" Type="http://schemas.openxmlformats.org/officeDocument/2006/relationships/customXml" Target="../ink/ink5079.xml"/><Relationship Id="rId75" Type="http://schemas.openxmlformats.org/officeDocument/2006/relationships/image" Target="NULL"/><Relationship Id="rId96" Type="http://schemas.openxmlformats.org/officeDocument/2006/relationships/customXml" Target="../ink/ink5100.xml"/><Relationship Id="rId140" Type="http://schemas.openxmlformats.org/officeDocument/2006/relationships/customXml" Target="../ink/ink5122.xml"/><Relationship Id="rId161" Type="http://schemas.openxmlformats.org/officeDocument/2006/relationships/image" Target="NULL"/><Relationship Id="rId182" Type="http://schemas.openxmlformats.org/officeDocument/2006/relationships/customXml" Target="../ink/ink5143.xml"/><Relationship Id="rId217" Type="http://schemas.openxmlformats.org/officeDocument/2006/relationships/image" Target="NULL"/><Relationship Id="rId6" Type="http://schemas.openxmlformats.org/officeDocument/2006/relationships/customXml" Target="../ink/ink5055.xml"/><Relationship Id="rId238" Type="http://schemas.openxmlformats.org/officeDocument/2006/relationships/customXml" Target="../ink/ink5171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5074.xml"/><Relationship Id="rId65" Type="http://schemas.openxmlformats.org/officeDocument/2006/relationships/image" Target="NULL"/><Relationship Id="rId86" Type="http://schemas.openxmlformats.org/officeDocument/2006/relationships/customXml" Target="../ink/ink5095.xml"/><Relationship Id="rId130" Type="http://schemas.openxmlformats.org/officeDocument/2006/relationships/customXml" Target="../ink/ink5117.xml"/><Relationship Id="rId151" Type="http://schemas.openxmlformats.org/officeDocument/2006/relationships/image" Target="NULL"/><Relationship Id="rId172" Type="http://schemas.openxmlformats.org/officeDocument/2006/relationships/customXml" Target="../ink/ink5138.xml"/><Relationship Id="rId193" Type="http://schemas.openxmlformats.org/officeDocument/2006/relationships/image" Target="NULL"/><Relationship Id="rId207" Type="http://schemas.openxmlformats.org/officeDocument/2006/relationships/image" Target="NULL"/><Relationship Id="rId228" Type="http://schemas.openxmlformats.org/officeDocument/2006/relationships/customXml" Target="../ink/ink5166.xml"/><Relationship Id="rId249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5069.xml"/><Relationship Id="rId55" Type="http://schemas.openxmlformats.org/officeDocument/2006/relationships/image" Target="NULL"/><Relationship Id="rId76" Type="http://schemas.openxmlformats.org/officeDocument/2006/relationships/customXml" Target="../ink/ink5090.xml"/><Relationship Id="rId97" Type="http://schemas.openxmlformats.org/officeDocument/2006/relationships/image" Target="NULL"/><Relationship Id="rId120" Type="http://schemas.openxmlformats.org/officeDocument/2006/relationships/customXml" Target="../ink/ink5112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5133.xml"/><Relationship Id="rId183" Type="http://schemas.openxmlformats.org/officeDocument/2006/relationships/image" Target="NULL"/><Relationship Id="rId218" Type="http://schemas.openxmlformats.org/officeDocument/2006/relationships/customXml" Target="../ink/ink5161.xml"/><Relationship Id="rId239" Type="http://schemas.openxmlformats.org/officeDocument/2006/relationships/image" Target="NULL"/><Relationship Id="rId250" Type="http://schemas.openxmlformats.org/officeDocument/2006/relationships/customXml" Target="../ink/ink5177.xml"/><Relationship Id="rId24" Type="http://schemas.openxmlformats.org/officeDocument/2006/relationships/customXml" Target="../ink/ink5064.xml"/><Relationship Id="rId45" Type="http://schemas.openxmlformats.org/officeDocument/2006/relationships/image" Target="NULL"/><Relationship Id="rId66" Type="http://schemas.openxmlformats.org/officeDocument/2006/relationships/customXml" Target="../ink/ink5085.xml"/><Relationship Id="rId87" Type="http://schemas.openxmlformats.org/officeDocument/2006/relationships/image" Target="NULL"/><Relationship Id="rId110" Type="http://schemas.openxmlformats.org/officeDocument/2006/relationships/customXml" Target="../ink/ink5107.xml"/><Relationship Id="rId131" Type="http://schemas.openxmlformats.org/officeDocument/2006/relationships/image" Target="NULL"/><Relationship Id="rId152" Type="http://schemas.openxmlformats.org/officeDocument/2006/relationships/customXml" Target="../ink/ink5128.xml"/><Relationship Id="rId173" Type="http://schemas.openxmlformats.org/officeDocument/2006/relationships/image" Target="NULL"/><Relationship Id="rId194" Type="http://schemas.openxmlformats.org/officeDocument/2006/relationships/customXml" Target="../ink/ink5149.xml"/><Relationship Id="rId208" Type="http://schemas.openxmlformats.org/officeDocument/2006/relationships/customXml" Target="../ink/ink5156.xml"/><Relationship Id="rId229" Type="http://schemas.openxmlformats.org/officeDocument/2006/relationships/image" Target="NULL"/><Relationship Id="rId240" Type="http://schemas.openxmlformats.org/officeDocument/2006/relationships/customXml" Target="../ink/ink5172.xml"/><Relationship Id="rId14" Type="http://schemas.openxmlformats.org/officeDocument/2006/relationships/customXml" Target="../ink/ink5059.xml"/><Relationship Id="rId35" Type="http://schemas.openxmlformats.org/officeDocument/2006/relationships/image" Target="NULL"/><Relationship Id="rId56" Type="http://schemas.openxmlformats.org/officeDocument/2006/relationships/customXml" Target="../ink/ink5080.xml"/><Relationship Id="rId77" Type="http://schemas.openxmlformats.org/officeDocument/2006/relationships/image" Target="NULL"/><Relationship Id="rId100" Type="http://schemas.openxmlformats.org/officeDocument/2006/relationships/customXml" Target="../ink/ink5102.xml"/><Relationship Id="rId8" Type="http://schemas.openxmlformats.org/officeDocument/2006/relationships/customXml" Target="../ink/ink5056.xml"/><Relationship Id="rId98" Type="http://schemas.openxmlformats.org/officeDocument/2006/relationships/customXml" Target="../ink/ink5101.xml"/><Relationship Id="rId121" Type="http://schemas.openxmlformats.org/officeDocument/2006/relationships/image" Target="NULL"/><Relationship Id="rId142" Type="http://schemas.openxmlformats.org/officeDocument/2006/relationships/customXml" Target="../ink/ink5123.xml"/><Relationship Id="rId163" Type="http://schemas.openxmlformats.org/officeDocument/2006/relationships/image" Target="NULL"/><Relationship Id="rId184" Type="http://schemas.openxmlformats.org/officeDocument/2006/relationships/customXml" Target="../ink/ink5144.xml"/><Relationship Id="rId219" Type="http://schemas.openxmlformats.org/officeDocument/2006/relationships/image" Target="NULL"/><Relationship Id="rId230" Type="http://schemas.openxmlformats.org/officeDocument/2006/relationships/customXml" Target="../ink/ink5167.xml"/><Relationship Id="rId251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5075.xml"/><Relationship Id="rId67" Type="http://schemas.openxmlformats.org/officeDocument/2006/relationships/image" Target="NULL"/><Relationship Id="rId88" Type="http://schemas.openxmlformats.org/officeDocument/2006/relationships/customXml" Target="../ink/ink5096.xml"/><Relationship Id="rId111" Type="http://schemas.openxmlformats.org/officeDocument/2006/relationships/image" Target="NULL"/><Relationship Id="rId132" Type="http://schemas.openxmlformats.org/officeDocument/2006/relationships/customXml" Target="../ink/ink5118.xml"/><Relationship Id="rId153" Type="http://schemas.openxmlformats.org/officeDocument/2006/relationships/image" Target="NULL"/><Relationship Id="rId174" Type="http://schemas.openxmlformats.org/officeDocument/2006/relationships/customXml" Target="../ink/ink5139.xml"/><Relationship Id="rId195" Type="http://schemas.openxmlformats.org/officeDocument/2006/relationships/image" Target="NULL"/><Relationship Id="rId209" Type="http://schemas.openxmlformats.org/officeDocument/2006/relationships/image" Target="NULL"/><Relationship Id="rId220" Type="http://schemas.openxmlformats.org/officeDocument/2006/relationships/customXml" Target="../ink/ink5162.xml"/><Relationship Id="rId24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5070.xml"/><Relationship Id="rId57" Type="http://schemas.openxmlformats.org/officeDocument/2006/relationships/image" Target="NULL"/><Relationship Id="rId78" Type="http://schemas.openxmlformats.org/officeDocument/2006/relationships/customXml" Target="../ink/ink5091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5113.xml"/><Relationship Id="rId143" Type="http://schemas.openxmlformats.org/officeDocument/2006/relationships/image" Target="NULL"/><Relationship Id="rId164" Type="http://schemas.openxmlformats.org/officeDocument/2006/relationships/customXml" Target="../ink/ink5134.xml"/><Relationship Id="rId185" Type="http://schemas.openxmlformats.org/officeDocument/2006/relationships/image" Target="NULL"/><Relationship Id="rId4" Type="http://schemas.openxmlformats.org/officeDocument/2006/relationships/customXml" Target="../ink/ink5054.xml"/><Relationship Id="rId9" Type="http://schemas.openxmlformats.org/officeDocument/2006/relationships/image" Target="NULL"/><Relationship Id="rId180" Type="http://schemas.openxmlformats.org/officeDocument/2006/relationships/customXml" Target="../ink/ink5142.xml"/><Relationship Id="rId210" Type="http://schemas.openxmlformats.org/officeDocument/2006/relationships/customXml" Target="../ink/ink5157.xml"/><Relationship Id="rId215" Type="http://schemas.openxmlformats.org/officeDocument/2006/relationships/image" Target="NULL"/><Relationship Id="rId236" Type="http://schemas.openxmlformats.org/officeDocument/2006/relationships/customXml" Target="../ink/ink5170.xml"/><Relationship Id="rId26" Type="http://schemas.openxmlformats.org/officeDocument/2006/relationships/customXml" Target="../ink/ink5065.xml"/><Relationship Id="rId231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customXml" Target="../ink/ink5086.xml"/><Relationship Id="rId89" Type="http://schemas.openxmlformats.org/officeDocument/2006/relationships/image" Target="NULL"/><Relationship Id="rId112" Type="http://schemas.openxmlformats.org/officeDocument/2006/relationships/customXml" Target="../ink/ink5108.xml"/><Relationship Id="rId133" Type="http://schemas.openxmlformats.org/officeDocument/2006/relationships/image" Target="NULL"/><Relationship Id="rId154" Type="http://schemas.openxmlformats.org/officeDocument/2006/relationships/customXml" Target="../ink/ink5129.xml"/><Relationship Id="rId175" Type="http://schemas.openxmlformats.org/officeDocument/2006/relationships/image" Target="NULL"/><Relationship Id="rId196" Type="http://schemas.openxmlformats.org/officeDocument/2006/relationships/customXml" Target="../ink/ink5150.xml"/><Relationship Id="rId200" Type="http://schemas.openxmlformats.org/officeDocument/2006/relationships/customXml" Target="../ink/ink5152.xml"/><Relationship Id="rId16" Type="http://schemas.openxmlformats.org/officeDocument/2006/relationships/customXml" Target="../ink/ink5060.xml"/><Relationship Id="rId221" Type="http://schemas.openxmlformats.org/officeDocument/2006/relationships/image" Target="NULL"/><Relationship Id="rId242" Type="http://schemas.openxmlformats.org/officeDocument/2006/relationships/customXml" Target="../ink/ink5173.xml"/><Relationship Id="rId37" Type="http://schemas.openxmlformats.org/officeDocument/2006/relationships/image" Target="NULL"/><Relationship Id="rId58" Type="http://schemas.openxmlformats.org/officeDocument/2006/relationships/customXml" Target="../ink/ink5081.xml"/><Relationship Id="rId79" Type="http://schemas.openxmlformats.org/officeDocument/2006/relationships/image" Target="NULL"/><Relationship Id="rId102" Type="http://schemas.openxmlformats.org/officeDocument/2006/relationships/customXml" Target="../ink/ink5103.xml"/><Relationship Id="rId123" Type="http://schemas.openxmlformats.org/officeDocument/2006/relationships/image" Target="NULL"/><Relationship Id="rId144" Type="http://schemas.openxmlformats.org/officeDocument/2006/relationships/customXml" Target="../ink/ink5124.xml"/><Relationship Id="rId90" Type="http://schemas.openxmlformats.org/officeDocument/2006/relationships/customXml" Target="../ink/ink5097.xml"/><Relationship Id="rId165" Type="http://schemas.openxmlformats.org/officeDocument/2006/relationships/image" Target="NULL"/><Relationship Id="rId186" Type="http://schemas.openxmlformats.org/officeDocument/2006/relationships/customXml" Target="../ink/ink5145.xml"/><Relationship Id="rId211" Type="http://schemas.openxmlformats.org/officeDocument/2006/relationships/image" Target="NULL"/><Relationship Id="rId232" Type="http://schemas.openxmlformats.org/officeDocument/2006/relationships/customXml" Target="../ink/ink5168.xml"/><Relationship Id="rId27" Type="http://schemas.openxmlformats.org/officeDocument/2006/relationships/image" Target="NULL"/><Relationship Id="rId48" Type="http://schemas.openxmlformats.org/officeDocument/2006/relationships/customXml" Target="../ink/ink5076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5119.xml"/><Relationship Id="rId80" Type="http://schemas.openxmlformats.org/officeDocument/2006/relationships/customXml" Target="../ink/ink5092.xml"/><Relationship Id="rId155" Type="http://schemas.openxmlformats.org/officeDocument/2006/relationships/image" Target="NULL"/><Relationship Id="rId176" Type="http://schemas.openxmlformats.org/officeDocument/2006/relationships/customXml" Target="../ink/ink5140.xml"/><Relationship Id="rId197" Type="http://schemas.openxmlformats.org/officeDocument/2006/relationships/image" Target="NULL"/><Relationship Id="rId201" Type="http://schemas.openxmlformats.org/officeDocument/2006/relationships/image" Target="NULL"/><Relationship Id="rId222" Type="http://schemas.openxmlformats.org/officeDocument/2006/relationships/customXml" Target="../ink/ink5163.xml"/><Relationship Id="rId243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5071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5114.xml"/><Relationship Id="rId70" Type="http://schemas.openxmlformats.org/officeDocument/2006/relationships/customXml" Target="../ink/ink5087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5135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158.xml"/><Relationship Id="rId233" Type="http://schemas.openxmlformats.org/officeDocument/2006/relationships/image" Target="NULL"/><Relationship Id="rId28" Type="http://schemas.openxmlformats.org/officeDocument/2006/relationships/customXml" Target="../ink/ink5066.xml"/><Relationship Id="rId49" Type="http://schemas.openxmlformats.org/officeDocument/2006/relationships/image" Target="NULL"/><Relationship Id="rId114" Type="http://schemas.openxmlformats.org/officeDocument/2006/relationships/customXml" Target="../ink/ink5109.xml"/><Relationship Id="rId60" Type="http://schemas.openxmlformats.org/officeDocument/2006/relationships/customXml" Target="../ink/ink5082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5130.xml"/><Relationship Id="rId177" Type="http://schemas.openxmlformats.org/officeDocument/2006/relationships/image" Target="NULL"/><Relationship Id="rId198" Type="http://schemas.openxmlformats.org/officeDocument/2006/relationships/customXml" Target="../ink/ink5151.xml"/><Relationship Id="rId202" Type="http://schemas.openxmlformats.org/officeDocument/2006/relationships/customXml" Target="../ink/ink5153.xml"/><Relationship Id="rId223" Type="http://schemas.openxmlformats.org/officeDocument/2006/relationships/image" Target="NULL"/><Relationship Id="rId244" Type="http://schemas.openxmlformats.org/officeDocument/2006/relationships/customXml" Target="../ink/ink5174.xml"/><Relationship Id="rId18" Type="http://schemas.openxmlformats.org/officeDocument/2006/relationships/customXml" Target="../ink/ink5061.xml"/><Relationship Id="rId39" Type="http://schemas.openxmlformats.org/officeDocument/2006/relationships/image" Target="NULL"/><Relationship Id="rId50" Type="http://schemas.openxmlformats.org/officeDocument/2006/relationships/customXml" Target="../ink/ink5077.xml"/><Relationship Id="rId104" Type="http://schemas.openxmlformats.org/officeDocument/2006/relationships/customXml" Target="../ink/ink5104.xml"/><Relationship Id="rId125" Type="http://schemas.openxmlformats.org/officeDocument/2006/relationships/image" Target="NULL"/><Relationship Id="rId146" Type="http://schemas.openxmlformats.org/officeDocument/2006/relationships/customXml" Target="../ink/ink5125.xml"/><Relationship Id="rId167" Type="http://schemas.openxmlformats.org/officeDocument/2006/relationships/image" Target="NULL"/><Relationship Id="rId188" Type="http://schemas.openxmlformats.org/officeDocument/2006/relationships/customXml" Target="../ink/ink5146.xml"/><Relationship Id="rId71" Type="http://schemas.openxmlformats.org/officeDocument/2006/relationships/image" Target="NULL"/><Relationship Id="rId92" Type="http://schemas.openxmlformats.org/officeDocument/2006/relationships/customXml" Target="../ink/ink5098.xml"/><Relationship Id="rId213" Type="http://schemas.openxmlformats.org/officeDocument/2006/relationships/image" Target="NULL"/><Relationship Id="rId234" Type="http://schemas.openxmlformats.org/officeDocument/2006/relationships/customXml" Target="../ink/ink5169.xml"/><Relationship Id="rId2" Type="http://schemas.openxmlformats.org/officeDocument/2006/relationships/customXml" Target="../ink/ink5053.xml"/><Relationship Id="rId29" Type="http://schemas.openxmlformats.org/officeDocument/2006/relationships/image" Target="NULL"/><Relationship Id="rId40" Type="http://schemas.openxmlformats.org/officeDocument/2006/relationships/customXml" Target="../ink/ink5072.xml"/><Relationship Id="rId115" Type="http://schemas.openxmlformats.org/officeDocument/2006/relationships/image" Target="NULL"/><Relationship Id="rId136" Type="http://schemas.openxmlformats.org/officeDocument/2006/relationships/customXml" Target="../ink/ink5120.xml"/><Relationship Id="rId157" Type="http://schemas.openxmlformats.org/officeDocument/2006/relationships/image" Target="NULL"/><Relationship Id="rId178" Type="http://schemas.openxmlformats.org/officeDocument/2006/relationships/customXml" Target="../ink/ink5141.xml"/><Relationship Id="rId61" Type="http://schemas.openxmlformats.org/officeDocument/2006/relationships/image" Target="NULL"/><Relationship Id="rId82" Type="http://schemas.openxmlformats.org/officeDocument/2006/relationships/customXml" Target="../ink/ink5093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224" Type="http://schemas.openxmlformats.org/officeDocument/2006/relationships/customXml" Target="../ink/ink5164.xml"/><Relationship Id="rId245" Type="http://schemas.openxmlformats.org/officeDocument/2006/relationships/image" Target="NULL"/><Relationship Id="rId30" Type="http://schemas.openxmlformats.org/officeDocument/2006/relationships/customXml" Target="../ink/ink5067.xml"/><Relationship Id="rId105" Type="http://schemas.openxmlformats.org/officeDocument/2006/relationships/image" Target="NULL"/><Relationship Id="rId126" Type="http://schemas.openxmlformats.org/officeDocument/2006/relationships/customXml" Target="../ink/ink5115.xml"/><Relationship Id="rId147" Type="http://schemas.openxmlformats.org/officeDocument/2006/relationships/image" Target="NULL"/><Relationship Id="rId168" Type="http://schemas.openxmlformats.org/officeDocument/2006/relationships/customXml" Target="../ink/ink5136.xml"/><Relationship Id="rId51" Type="http://schemas.openxmlformats.org/officeDocument/2006/relationships/image" Target="NULL"/><Relationship Id="rId72" Type="http://schemas.openxmlformats.org/officeDocument/2006/relationships/customXml" Target="../ink/ink5088.xml"/><Relationship Id="rId93" Type="http://schemas.openxmlformats.org/officeDocument/2006/relationships/image" Target="NULL"/><Relationship Id="rId18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5159.xml"/><Relationship Id="rId235" Type="http://schemas.openxmlformats.org/officeDocument/2006/relationships/image" Target="NULL"/><Relationship Id="rId116" Type="http://schemas.openxmlformats.org/officeDocument/2006/relationships/customXml" Target="../ink/ink5110.xml"/><Relationship Id="rId137" Type="http://schemas.openxmlformats.org/officeDocument/2006/relationships/image" Target="NULL"/><Relationship Id="rId158" Type="http://schemas.openxmlformats.org/officeDocument/2006/relationships/customXml" Target="../ink/ink5131.xml"/><Relationship Id="rId20" Type="http://schemas.openxmlformats.org/officeDocument/2006/relationships/customXml" Target="../ink/ink5062.xml"/><Relationship Id="rId41" Type="http://schemas.openxmlformats.org/officeDocument/2006/relationships/image" Target="NULL"/><Relationship Id="rId62" Type="http://schemas.openxmlformats.org/officeDocument/2006/relationships/customXml" Target="../ink/ink5083.xml"/><Relationship Id="rId83" Type="http://schemas.openxmlformats.org/officeDocument/2006/relationships/image" Target="NULL"/><Relationship Id="rId179" Type="http://schemas.openxmlformats.org/officeDocument/2006/relationships/image" Target="NULL"/><Relationship Id="rId190" Type="http://schemas.openxmlformats.org/officeDocument/2006/relationships/customXml" Target="../ink/ink5147.xml"/><Relationship Id="rId204" Type="http://schemas.openxmlformats.org/officeDocument/2006/relationships/customXml" Target="../ink/ink5154.xml"/><Relationship Id="rId225" Type="http://schemas.openxmlformats.org/officeDocument/2006/relationships/image" Target="NULL"/><Relationship Id="rId246" Type="http://schemas.openxmlformats.org/officeDocument/2006/relationships/customXml" Target="../ink/ink5175.xml"/><Relationship Id="rId106" Type="http://schemas.openxmlformats.org/officeDocument/2006/relationships/customXml" Target="../ink/ink5105.xml"/><Relationship Id="rId127" Type="http://schemas.openxmlformats.org/officeDocument/2006/relationships/image" Target="NULL"/><Relationship Id="rId10" Type="http://schemas.openxmlformats.org/officeDocument/2006/relationships/customXml" Target="../ink/ink5057.xml"/><Relationship Id="rId31" Type="http://schemas.openxmlformats.org/officeDocument/2006/relationships/image" Target="NULL"/><Relationship Id="rId52" Type="http://schemas.openxmlformats.org/officeDocument/2006/relationships/customXml" Target="../ink/ink5078.xml"/><Relationship Id="rId73" Type="http://schemas.openxmlformats.org/officeDocument/2006/relationships/image" Target="NULL"/><Relationship Id="rId94" Type="http://schemas.openxmlformats.org/officeDocument/2006/relationships/customXml" Target="../ink/ink5099.xml"/><Relationship Id="rId148" Type="http://schemas.openxmlformats.org/officeDocument/2006/relationships/customXml" Target="../ink/ink5126.xml"/><Relationship Id="rId169" Type="http://schemas.openxmlformats.org/officeDocument/2006/relationships/image" Target="NULL"/></Relationships>
</file>

<file path=ppt/slides/_rels/slide1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10.png"/><Relationship Id="rId18" Type="http://schemas.openxmlformats.org/officeDocument/2006/relationships/customXml" Target="../ink/ink139.xml"/><Relationship Id="rId26" Type="http://schemas.openxmlformats.org/officeDocument/2006/relationships/customXml" Target="../ink/ink143.xml"/><Relationship Id="rId39" Type="http://schemas.openxmlformats.org/officeDocument/2006/relationships/image" Target="../media/image39.png"/><Relationship Id="rId21" Type="http://schemas.openxmlformats.org/officeDocument/2006/relationships/image" Target="../media/image3010.png"/><Relationship Id="rId34" Type="http://schemas.openxmlformats.org/officeDocument/2006/relationships/customXml" Target="../ink/ink147.xml"/><Relationship Id="rId42" Type="http://schemas.openxmlformats.org/officeDocument/2006/relationships/customXml" Target="../ink/ink151.xml"/><Relationship Id="rId7" Type="http://schemas.openxmlformats.org/officeDocument/2006/relationships/image" Target="../media/image2410.png"/><Relationship Id="rId2" Type="http://schemas.openxmlformats.org/officeDocument/2006/relationships/customXml" Target="../ink/ink131.xml"/><Relationship Id="rId16" Type="http://schemas.openxmlformats.org/officeDocument/2006/relationships/customXml" Target="../ink/ink138.xml"/><Relationship Id="rId29" Type="http://schemas.openxmlformats.org/officeDocument/2006/relationships/image" Target="../media/image3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3.xml"/><Relationship Id="rId11" Type="http://schemas.openxmlformats.org/officeDocument/2006/relationships/image" Target="../media/image2510.png"/><Relationship Id="rId24" Type="http://schemas.openxmlformats.org/officeDocument/2006/relationships/customXml" Target="../ink/ink142.xml"/><Relationship Id="rId32" Type="http://schemas.openxmlformats.org/officeDocument/2006/relationships/customXml" Target="../ink/ink146.xml"/><Relationship Id="rId37" Type="http://schemas.openxmlformats.org/officeDocument/2006/relationships/image" Target="../media/image38.png"/><Relationship Id="rId40" Type="http://schemas.openxmlformats.org/officeDocument/2006/relationships/customXml" Target="../ink/ink150.xml"/><Relationship Id="rId45" Type="http://schemas.openxmlformats.org/officeDocument/2006/relationships/image" Target="../media/image42.png"/><Relationship Id="rId5" Type="http://schemas.openxmlformats.org/officeDocument/2006/relationships/image" Target="../media/image3100.png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144.xml"/><Relationship Id="rId36" Type="http://schemas.openxmlformats.org/officeDocument/2006/relationships/customXml" Target="../ink/ink148.xml"/><Relationship Id="rId10" Type="http://schemas.openxmlformats.org/officeDocument/2006/relationships/customXml" Target="../ink/ink135.xml"/><Relationship Id="rId19" Type="http://schemas.openxmlformats.org/officeDocument/2006/relationships/image" Target="../media/image2910.png"/><Relationship Id="rId31" Type="http://schemas.openxmlformats.org/officeDocument/2006/relationships/image" Target="../media/image35.png"/><Relationship Id="rId44" Type="http://schemas.openxmlformats.org/officeDocument/2006/relationships/customXml" Target="../ink/ink152.xml"/><Relationship Id="rId4" Type="http://schemas.openxmlformats.org/officeDocument/2006/relationships/customXml" Target="../ink/ink132.xml"/><Relationship Id="rId9" Type="http://schemas.openxmlformats.org/officeDocument/2006/relationships/image" Target="../media/image4100.png"/><Relationship Id="rId14" Type="http://schemas.openxmlformats.org/officeDocument/2006/relationships/customXml" Target="../ink/ink137.xml"/><Relationship Id="rId22" Type="http://schemas.openxmlformats.org/officeDocument/2006/relationships/customXml" Target="../ink/ink141.xml"/><Relationship Id="rId27" Type="http://schemas.openxmlformats.org/officeDocument/2006/relationships/image" Target="../media/image3310.png"/><Relationship Id="rId30" Type="http://schemas.openxmlformats.org/officeDocument/2006/relationships/customXml" Target="../ink/ink145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8" Type="http://schemas.openxmlformats.org/officeDocument/2006/relationships/customXml" Target="../ink/ink134.xml"/><Relationship Id="rId3" Type="http://schemas.openxmlformats.org/officeDocument/2006/relationships/image" Target="../media/image2310.png"/><Relationship Id="rId12" Type="http://schemas.openxmlformats.org/officeDocument/2006/relationships/customXml" Target="../ink/ink136.xml"/><Relationship Id="rId17" Type="http://schemas.openxmlformats.org/officeDocument/2006/relationships/image" Target="../media/image2810.png"/><Relationship Id="rId25" Type="http://schemas.openxmlformats.org/officeDocument/2006/relationships/image" Target="../media/image3210.png"/><Relationship Id="rId33" Type="http://schemas.openxmlformats.org/officeDocument/2006/relationships/image" Target="../media/image36.png"/><Relationship Id="rId38" Type="http://schemas.openxmlformats.org/officeDocument/2006/relationships/customXml" Target="../ink/ink149.xml"/><Relationship Id="rId20" Type="http://schemas.openxmlformats.org/officeDocument/2006/relationships/customXml" Target="../ink/ink140.xml"/><Relationship Id="rId41" Type="http://schemas.openxmlformats.org/officeDocument/2006/relationships/image" Target="../media/image40.png"/></Relationships>
</file>

<file path=ppt/slides/_rels/slide110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63" Type="http://schemas.openxmlformats.org/officeDocument/2006/relationships/image" Target="NULL"/><Relationship Id="rId159" Type="http://schemas.openxmlformats.org/officeDocument/2006/relationships/image" Target="NULL"/><Relationship Id="rId170" Type="http://schemas.openxmlformats.org/officeDocument/2006/relationships/customXml" Target="../ink/ink5262.xml"/><Relationship Id="rId226" Type="http://schemas.openxmlformats.org/officeDocument/2006/relationships/customXml" Target="../ink/ink5290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5193.xml"/><Relationship Id="rId53" Type="http://schemas.openxmlformats.org/officeDocument/2006/relationships/image" Target="NULL"/><Relationship Id="rId74" Type="http://schemas.openxmlformats.org/officeDocument/2006/relationships/customXml" Target="../ink/ink5214.xml"/><Relationship Id="rId128" Type="http://schemas.openxmlformats.org/officeDocument/2006/relationships/customXml" Target="../ink/ink5241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5257.xml"/><Relationship Id="rId181" Type="http://schemas.openxmlformats.org/officeDocument/2006/relationships/image" Target="NULL"/><Relationship Id="rId216" Type="http://schemas.openxmlformats.org/officeDocument/2006/relationships/customXml" Target="../ink/ink5285.xml"/><Relationship Id="rId237" Type="http://schemas.openxmlformats.org/officeDocument/2006/relationships/image" Target="NULL"/><Relationship Id="rId258" Type="http://schemas.openxmlformats.org/officeDocument/2006/relationships/customXml" Target="../ink/ink5306.xml"/><Relationship Id="rId22" Type="http://schemas.openxmlformats.org/officeDocument/2006/relationships/customXml" Target="../ink/ink5188.xml"/><Relationship Id="rId43" Type="http://schemas.openxmlformats.org/officeDocument/2006/relationships/image" Target="NULL"/><Relationship Id="rId64" Type="http://schemas.openxmlformats.org/officeDocument/2006/relationships/customXml" Target="../ink/ink5209.xml"/><Relationship Id="rId118" Type="http://schemas.openxmlformats.org/officeDocument/2006/relationships/customXml" Target="../ink/ink5236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5252.xml"/><Relationship Id="rId171" Type="http://schemas.openxmlformats.org/officeDocument/2006/relationships/image" Target="NULL"/><Relationship Id="rId192" Type="http://schemas.openxmlformats.org/officeDocument/2006/relationships/customXml" Target="../ink/ink5273.xml"/><Relationship Id="rId206" Type="http://schemas.openxmlformats.org/officeDocument/2006/relationships/customXml" Target="../ink/ink5280.xml"/><Relationship Id="rId227" Type="http://schemas.openxmlformats.org/officeDocument/2006/relationships/image" Target="NULL"/><Relationship Id="rId248" Type="http://schemas.openxmlformats.org/officeDocument/2006/relationships/customXml" Target="../ink/ink5301.xml"/><Relationship Id="rId12" Type="http://schemas.openxmlformats.org/officeDocument/2006/relationships/customXml" Target="../ink/ink5183.xml"/><Relationship Id="rId33" Type="http://schemas.openxmlformats.org/officeDocument/2006/relationships/image" Target="NULL"/><Relationship Id="rId108" Type="http://schemas.openxmlformats.org/officeDocument/2006/relationships/customXml" Target="../ink/ink5231.xml"/><Relationship Id="rId129" Type="http://schemas.openxmlformats.org/officeDocument/2006/relationships/image" Target="NULL"/><Relationship Id="rId54" Type="http://schemas.openxmlformats.org/officeDocument/2006/relationships/customXml" Target="../ink/ink5204.xml"/><Relationship Id="rId75" Type="http://schemas.openxmlformats.org/officeDocument/2006/relationships/image" Target="NULL"/><Relationship Id="rId96" Type="http://schemas.openxmlformats.org/officeDocument/2006/relationships/customXml" Target="../ink/ink5225.xml"/><Relationship Id="rId140" Type="http://schemas.openxmlformats.org/officeDocument/2006/relationships/customXml" Target="../ink/ink5247.xml"/><Relationship Id="rId161" Type="http://schemas.openxmlformats.org/officeDocument/2006/relationships/image" Target="NULL"/><Relationship Id="rId182" Type="http://schemas.openxmlformats.org/officeDocument/2006/relationships/customXml" Target="../ink/ink5268.xml"/><Relationship Id="rId217" Type="http://schemas.openxmlformats.org/officeDocument/2006/relationships/image" Target="NULL"/><Relationship Id="rId6" Type="http://schemas.openxmlformats.org/officeDocument/2006/relationships/customXml" Target="../ink/ink5180.xml"/><Relationship Id="rId238" Type="http://schemas.openxmlformats.org/officeDocument/2006/relationships/customXml" Target="../ink/ink5296.xml"/><Relationship Id="rId259" Type="http://schemas.openxmlformats.org/officeDocument/2006/relationships/image" Target="NUL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5199.xml"/><Relationship Id="rId65" Type="http://schemas.openxmlformats.org/officeDocument/2006/relationships/image" Target="NULL"/><Relationship Id="rId86" Type="http://schemas.openxmlformats.org/officeDocument/2006/relationships/customXml" Target="../ink/ink5220.xml"/><Relationship Id="rId130" Type="http://schemas.openxmlformats.org/officeDocument/2006/relationships/customXml" Target="../ink/ink5242.xml"/><Relationship Id="rId151" Type="http://schemas.openxmlformats.org/officeDocument/2006/relationships/image" Target="NULL"/><Relationship Id="rId172" Type="http://schemas.openxmlformats.org/officeDocument/2006/relationships/customXml" Target="../ink/ink5263.xml"/><Relationship Id="rId193" Type="http://schemas.openxmlformats.org/officeDocument/2006/relationships/image" Target="NULL"/><Relationship Id="rId207" Type="http://schemas.openxmlformats.org/officeDocument/2006/relationships/image" Target="NULL"/><Relationship Id="rId228" Type="http://schemas.openxmlformats.org/officeDocument/2006/relationships/customXml" Target="../ink/ink5291.xml"/><Relationship Id="rId249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260" Type="http://schemas.openxmlformats.org/officeDocument/2006/relationships/customXml" Target="../ink/ink5307.xml"/><Relationship Id="rId34" Type="http://schemas.openxmlformats.org/officeDocument/2006/relationships/customXml" Target="../ink/ink5194.xml"/><Relationship Id="rId55" Type="http://schemas.openxmlformats.org/officeDocument/2006/relationships/image" Target="NULL"/><Relationship Id="rId76" Type="http://schemas.openxmlformats.org/officeDocument/2006/relationships/customXml" Target="../ink/ink5215.xml"/><Relationship Id="rId97" Type="http://schemas.openxmlformats.org/officeDocument/2006/relationships/image" Target="NULL"/><Relationship Id="rId120" Type="http://schemas.openxmlformats.org/officeDocument/2006/relationships/customXml" Target="../ink/ink5237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5258.xml"/><Relationship Id="rId183" Type="http://schemas.openxmlformats.org/officeDocument/2006/relationships/image" Target="NULL"/><Relationship Id="rId218" Type="http://schemas.openxmlformats.org/officeDocument/2006/relationships/customXml" Target="../ink/ink5286.xml"/><Relationship Id="rId239" Type="http://schemas.openxmlformats.org/officeDocument/2006/relationships/image" Target="NULL"/><Relationship Id="rId250" Type="http://schemas.openxmlformats.org/officeDocument/2006/relationships/customXml" Target="../ink/ink5302.xml"/><Relationship Id="rId24" Type="http://schemas.openxmlformats.org/officeDocument/2006/relationships/customXml" Target="../ink/ink5189.xml"/><Relationship Id="rId45" Type="http://schemas.openxmlformats.org/officeDocument/2006/relationships/image" Target="NULL"/><Relationship Id="rId66" Type="http://schemas.openxmlformats.org/officeDocument/2006/relationships/customXml" Target="../ink/ink5210.xml"/><Relationship Id="rId87" Type="http://schemas.openxmlformats.org/officeDocument/2006/relationships/image" Target="NULL"/><Relationship Id="rId110" Type="http://schemas.openxmlformats.org/officeDocument/2006/relationships/customXml" Target="../ink/ink5232.xml"/><Relationship Id="rId131" Type="http://schemas.openxmlformats.org/officeDocument/2006/relationships/image" Target="NULL"/><Relationship Id="rId152" Type="http://schemas.openxmlformats.org/officeDocument/2006/relationships/customXml" Target="../ink/ink5253.xml"/><Relationship Id="rId173" Type="http://schemas.openxmlformats.org/officeDocument/2006/relationships/image" Target="NULL"/><Relationship Id="rId194" Type="http://schemas.openxmlformats.org/officeDocument/2006/relationships/customXml" Target="../ink/ink5274.xml"/><Relationship Id="rId208" Type="http://schemas.openxmlformats.org/officeDocument/2006/relationships/customXml" Target="../ink/ink5281.xml"/><Relationship Id="rId229" Type="http://schemas.openxmlformats.org/officeDocument/2006/relationships/image" Target="NULL"/><Relationship Id="rId240" Type="http://schemas.openxmlformats.org/officeDocument/2006/relationships/customXml" Target="../ink/ink5297.xml"/><Relationship Id="rId261" Type="http://schemas.openxmlformats.org/officeDocument/2006/relationships/image" Target="NULL"/><Relationship Id="rId14" Type="http://schemas.openxmlformats.org/officeDocument/2006/relationships/customXml" Target="../ink/ink5184.xml"/><Relationship Id="rId35" Type="http://schemas.openxmlformats.org/officeDocument/2006/relationships/image" Target="NULL"/><Relationship Id="rId56" Type="http://schemas.openxmlformats.org/officeDocument/2006/relationships/customXml" Target="../ink/ink5205.xml"/><Relationship Id="rId77" Type="http://schemas.openxmlformats.org/officeDocument/2006/relationships/image" Target="NULL"/><Relationship Id="rId100" Type="http://schemas.openxmlformats.org/officeDocument/2006/relationships/customXml" Target="../ink/ink5227.xml"/><Relationship Id="rId8" Type="http://schemas.openxmlformats.org/officeDocument/2006/relationships/customXml" Target="../ink/ink5181.xml"/><Relationship Id="rId98" Type="http://schemas.openxmlformats.org/officeDocument/2006/relationships/customXml" Target="../ink/ink5226.xml"/><Relationship Id="rId121" Type="http://schemas.openxmlformats.org/officeDocument/2006/relationships/image" Target="NULL"/><Relationship Id="rId142" Type="http://schemas.openxmlformats.org/officeDocument/2006/relationships/customXml" Target="../ink/ink5248.xml"/><Relationship Id="rId163" Type="http://schemas.openxmlformats.org/officeDocument/2006/relationships/image" Target="NULL"/><Relationship Id="rId184" Type="http://schemas.openxmlformats.org/officeDocument/2006/relationships/customXml" Target="../ink/ink5269.xml"/><Relationship Id="rId219" Type="http://schemas.openxmlformats.org/officeDocument/2006/relationships/image" Target="NULL"/><Relationship Id="rId230" Type="http://schemas.openxmlformats.org/officeDocument/2006/relationships/customXml" Target="../ink/ink5292.xml"/><Relationship Id="rId251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5200.xml"/><Relationship Id="rId67" Type="http://schemas.openxmlformats.org/officeDocument/2006/relationships/image" Target="NULL"/><Relationship Id="rId88" Type="http://schemas.openxmlformats.org/officeDocument/2006/relationships/customXml" Target="../ink/ink5221.xml"/><Relationship Id="rId111" Type="http://schemas.openxmlformats.org/officeDocument/2006/relationships/image" Target="NULL"/><Relationship Id="rId132" Type="http://schemas.openxmlformats.org/officeDocument/2006/relationships/customXml" Target="../ink/ink5243.xml"/><Relationship Id="rId153" Type="http://schemas.openxmlformats.org/officeDocument/2006/relationships/image" Target="NULL"/><Relationship Id="rId174" Type="http://schemas.openxmlformats.org/officeDocument/2006/relationships/customXml" Target="../ink/ink5264.xml"/><Relationship Id="rId195" Type="http://schemas.openxmlformats.org/officeDocument/2006/relationships/image" Target="NULL"/><Relationship Id="rId209" Type="http://schemas.openxmlformats.org/officeDocument/2006/relationships/image" Target="NULL"/><Relationship Id="rId220" Type="http://schemas.openxmlformats.org/officeDocument/2006/relationships/customXml" Target="../ink/ink5287.xml"/><Relationship Id="rId24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5195.xml"/><Relationship Id="rId57" Type="http://schemas.openxmlformats.org/officeDocument/2006/relationships/image" Target="NULL"/><Relationship Id="rId262" Type="http://schemas.openxmlformats.org/officeDocument/2006/relationships/customXml" Target="../ink/ink5308.xml"/><Relationship Id="rId78" Type="http://schemas.openxmlformats.org/officeDocument/2006/relationships/customXml" Target="../ink/ink5216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5238.xml"/><Relationship Id="rId143" Type="http://schemas.openxmlformats.org/officeDocument/2006/relationships/image" Target="NULL"/><Relationship Id="rId164" Type="http://schemas.openxmlformats.org/officeDocument/2006/relationships/customXml" Target="../ink/ink5259.xml"/><Relationship Id="rId185" Type="http://schemas.openxmlformats.org/officeDocument/2006/relationships/image" Target="NULL"/><Relationship Id="rId9" Type="http://schemas.openxmlformats.org/officeDocument/2006/relationships/image" Target="NULL"/><Relationship Id="rId210" Type="http://schemas.openxmlformats.org/officeDocument/2006/relationships/customXml" Target="../ink/ink5282.xml"/><Relationship Id="rId26" Type="http://schemas.openxmlformats.org/officeDocument/2006/relationships/customXml" Target="../ink/ink5190.xml"/><Relationship Id="rId231" Type="http://schemas.openxmlformats.org/officeDocument/2006/relationships/image" Target="NULL"/><Relationship Id="rId252" Type="http://schemas.openxmlformats.org/officeDocument/2006/relationships/customXml" Target="../ink/ink5303.xml"/><Relationship Id="rId47" Type="http://schemas.openxmlformats.org/officeDocument/2006/relationships/image" Target="NULL"/><Relationship Id="rId68" Type="http://schemas.openxmlformats.org/officeDocument/2006/relationships/customXml" Target="../ink/ink5211.xml"/><Relationship Id="rId89" Type="http://schemas.openxmlformats.org/officeDocument/2006/relationships/image" Target="NULL"/><Relationship Id="rId112" Type="http://schemas.openxmlformats.org/officeDocument/2006/relationships/customXml" Target="../ink/ink5233.xml"/><Relationship Id="rId133" Type="http://schemas.openxmlformats.org/officeDocument/2006/relationships/image" Target="NULL"/><Relationship Id="rId154" Type="http://schemas.openxmlformats.org/officeDocument/2006/relationships/customXml" Target="../ink/ink5254.xml"/><Relationship Id="rId175" Type="http://schemas.openxmlformats.org/officeDocument/2006/relationships/image" Target="NULL"/><Relationship Id="rId196" Type="http://schemas.openxmlformats.org/officeDocument/2006/relationships/customXml" Target="../ink/ink5275.xml"/><Relationship Id="rId200" Type="http://schemas.openxmlformats.org/officeDocument/2006/relationships/customXml" Target="../ink/ink5277.xml"/><Relationship Id="rId16" Type="http://schemas.openxmlformats.org/officeDocument/2006/relationships/customXml" Target="../ink/ink5185.xml"/><Relationship Id="rId221" Type="http://schemas.openxmlformats.org/officeDocument/2006/relationships/image" Target="NULL"/><Relationship Id="rId242" Type="http://schemas.openxmlformats.org/officeDocument/2006/relationships/customXml" Target="../ink/ink5298.xml"/><Relationship Id="rId263" Type="http://schemas.openxmlformats.org/officeDocument/2006/relationships/image" Target="NULL"/><Relationship Id="rId37" Type="http://schemas.openxmlformats.org/officeDocument/2006/relationships/image" Target="NULL"/><Relationship Id="rId58" Type="http://schemas.openxmlformats.org/officeDocument/2006/relationships/customXml" Target="../ink/ink5206.xml"/><Relationship Id="rId79" Type="http://schemas.openxmlformats.org/officeDocument/2006/relationships/image" Target="NULL"/><Relationship Id="rId102" Type="http://schemas.openxmlformats.org/officeDocument/2006/relationships/customXml" Target="../ink/ink5228.xml"/><Relationship Id="rId123" Type="http://schemas.openxmlformats.org/officeDocument/2006/relationships/image" Target="NULL"/><Relationship Id="rId144" Type="http://schemas.openxmlformats.org/officeDocument/2006/relationships/customXml" Target="../ink/ink5249.xml"/><Relationship Id="rId90" Type="http://schemas.openxmlformats.org/officeDocument/2006/relationships/customXml" Target="../ink/ink5222.xml"/><Relationship Id="rId165" Type="http://schemas.openxmlformats.org/officeDocument/2006/relationships/image" Target="NULL"/><Relationship Id="rId186" Type="http://schemas.openxmlformats.org/officeDocument/2006/relationships/customXml" Target="../ink/ink5270.xml"/><Relationship Id="rId211" Type="http://schemas.openxmlformats.org/officeDocument/2006/relationships/image" Target="NULL"/><Relationship Id="rId232" Type="http://schemas.openxmlformats.org/officeDocument/2006/relationships/customXml" Target="../ink/ink5293.xml"/><Relationship Id="rId253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5201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5244.xml"/><Relationship Id="rId80" Type="http://schemas.openxmlformats.org/officeDocument/2006/relationships/customXml" Target="../ink/ink5217.xml"/><Relationship Id="rId155" Type="http://schemas.openxmlformats.org/officeDocument/2006/relationships/image" Target="NULL"/><Relationship Id="rId176" Type="http://schemas.openxmlformats.org/officeDocument/2006/relationships/customXml" Target="../ink/ink5265.xml"/><Relationship Id="rId197" Type="http://schemas.openxmlformats.org/officeDocument/2006/relationships/image" Target="NULL"/><Relationship Id="rId201" Type="http://schemas.openxmlformats.org/officeDocument/2006/relationships/image" Target="NULL"/><Relationship Id="rId222" Type="http://schemas.openxmlformats.org/officeDocument/2006/relationships/customXml" Target="../ink/ink5288.xml"/><Relationship Id="rId243" Type="http://schemas.openxmlformats.org/officeDocument/2006/relationships/image" Target="NULL"/><Relationship Id="rId264" Type="http://schemas.openxmlformats.org/officeDocument/2006/relationships/customXml" Target="../ink/ink5309.xml"/><Relationship Id="rId17" Type="http://schemas.openxmlformats.org/officeDocument/2006/relationships/image" Target="NULL"/><Relationship Id="rId38" Type="http://schemas.openxmlformats.org/officeDocument/2006/relationships/customXml" Target="../ink/ink5196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5239.xml"/><Relationship Id="rId70" Type="http://schemas.openxmlformats.org/officeDocument/2006/relationships/customXml" Target="../ink/ink5212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5260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283.xml"/><Relationship Id="rId233" Type="http://schemas.openxmlformats.org/officeDocument/2006/relationships/image" Target="NULL"/><Relationship Id="rId254" Type="http://schemas.openxmlformats.org/officeDocument/2006/relationships/customXml" Target="../ink/ink5304.xml"/><Relationship Id="rId28" Type="http://schemas.openxmlformats.org/officeDocument/2006/relationships/customXml" Target="../ink/ink5191.xml"/><Relationship Id="rId49" Type="http://schemas.openxmlformats.org/officeDocument/2006/relationships/image" Target="NULL"/><Relationship Id="rId114" Type="http://schemas.openxmlformats.org/officeDocument/2006/relationships/customXml" Target="../ink/ink5234.xml"/><Relationship Id="rId60" Type="http://schemas.openxmlformats.org/officeDocument/2006/relationships/customXml" Target="../ink/ink5207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5255.xml"/><Relationship Id="rId177" Type="http://schemas.openxmlformats.org/officeDocument/2006/relationships/image" Target="NULL"/><Relationship Id="rId198" Type="http://schemas.openxmlformats.org/officeDocument/2006/relationships/customXml" Target="../ink/ink5276.xml"/><Relationship Id="rId202" Type="http://schemas.openxmlformats.org/officeDocument/2006/relationships/customXml" Target="../ink/ink5278.xml"/><Relationship Id="rId223" Type="http://schemas.openxmlformats.org/officeDocument/2006/relationships/image" Target="NULL"/><Relationship Id="rId244" Type="http://schemas.openxmlformats.org/officeDocument/2006/relationships/customXml" Target="../ink/ink5299.xml"/><Relationship Id="rId18" Type="http://schemas.openxmlformats.org/officeDocument/2006/relationships/customXml" Target="../ink/ink5186.xml"/><Relationship Id="rId39" Type="http://schemas.openxmlformats.org/officeDocument/2006/relationships/image" Target="NULL"/><Relationship Id="rId265" Type="http://schemas.openxmlformats.org/officeDocument/2006/relationships/image" Target="NULL"/><Relationship Id="rId50" Type="http://schemas.openxmlformats.org/officeDocument/2006/relationships/customXml" Target="../ink/ink5202.xml"/><Relationship Id="rId104" Type="http://schemas.openxmlformats.org/officeDocument/2006/relationships/customXml" Target="../ink/ink5229.xml"/><Relationship Id="rId125" Type="http://schemas.openxmlformats.org/officeDocument/2006/relationships/image" Target="NULL"/><Relationship Id="rId146" Type="http://schemas.openxmlformats.org/officeDocument/2006/relationships/customXml" Target="../ink/ink5250.xml"/><Relationship Id="rId167" Type="http://schemas.openxmlformats.org/officeDocument/2006/relationships/image" Target="NULL"/><Relationship Id="rId188" Type="http://schemas.openxmlformats.org/officeDocument/2006/relationships/customXml" Target="../ink/ink5271.xml"/><Relationship Id="rId71" Type="http://schemas.openxmlformats.org/officeDocument/2006/relationships/image" Target="NULL"/><Relationship Id="rId92" Type="http://schemas.openxmlformats.org/officeDocument/2006/relationships/customXml" Target="../ink/ink5223.xml"/><Relationship Id="rId213" Type="http://schemas.openxmlformats.org/officeDocument/2006/relationships/image" Target="NULL"/><Relationship Id="rId234" Type="http://schemas.openxmlformats.org/officeDocument/2006/relationships/customXml" Target="../ink/ink5294.xml"/><Relationship Id="rId2" Type="http://schemas.openxmlformats.org/officeDocument/2006/relationships/customXml" Target="../ink/ink5178.xml"/><Relationship Id="rId29" Type="http://schemas.openxmlformats.org/officeDocument/2006/relationships/image" Target="NULL"/><Relationship Id="rId255" Type="http://schemas.openxmlformats.org/officeDocument/2006/relationships/image" Target="NULL"/><Relationship Id="rId40" Type="http://schemas.openxmlformats.org/officeDocument/2006/relationships/customXml" Target="../ink/ink5197.xml"/><Relationship Id="rId115" Type="http://schemas.openxmlformats.org/officeDocument/2006/relationships/image" Target="NULL"/><Relationship Id="rId136" Type="http://schemas.openxmlformats.org/officeDocument/2006/relationships/customXml" Target="../ink/ink5245.xml"/><Relationship Id="rId157" Type="http://schemas.openxmlformats.org/officeDocument/2006/relationships/image" Target="NULL"/><Relationship Id="rId178" Type="http://schemas.openxmlformats.org/officeDocument/2006/relationships/customXml" Target="../ink/ink5266.xml"/><Relationship Id="rId61" Type="http://schemas.openxmlformats.org/officeDocument/2006/relationships/image" Target="NULL"/><Relationship Id="rId82" Type="http://schemas.openxmlformats.org/officeDocument/2006/relationships/customXml" Target="../ink/ink5218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224" Type="http://schemas.openxmlformats.org/officeDocument/2006/relationships/customXml" Target="../ink/ink5289.xml"/><Relationship Id="rId245" Type="http://schemas.openxmlformats.org/officeDocument/2006/relationships/image" Target="NULL"/><Relationship Id="rId266" Type="http://schemas.openxmlformats.org/officeDocument/2006/relationships/customXml" Target="../ink/ink5310.xml"/><Relationship Id="rId30" Type="http://schemas.openxmlformats.org/officeDocument/2006/relationships/customXml" Target="../ink/ink5192.xml"/><Relationship Id="rId105" Type="http://schemas.openxmlformats.org/officeDocument/2006/relationships/image" Target="NULL"/><Relationship Id="rId126" Type="http://schemas.openxmlformats.org/officeDocument/2006/relationships/customXml" Target="../ink/ink5240.xml"/><Relationship Id="rId147" Type="http://schemas.openxmlformats.org/officeDocument/2006/relationships/image" Target="NULL"/><Relationship Id="rId168" Type="http://schemas.openxmlformats.org/officeDocument/2006/relationships/customXml" Target="../ink/ink5261.xml"/><Relationship Id="rId51" Type="http://schemas.openxmlformats.org/officeDocument/2006/relationships/image" Target="NULL"/><Relationship Id="rId72" Type="http://schemas.openxmlformats.org/officeDocument/2006/relationships/customXml" Target="../ink/ink5213.xml"/><Relationship Id="rId93" Type="http://schemas.openxmlformats.org/officeDocument/2006/relationships/image" Target="NULL"/><Relationship Id="rId18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5284.xml"/><Relationship Id="rId235" Type="http://schemas.openxmlformats.org/officeDocument/2006/relationships/image" Target="NULL"/><Relationship Id="rId256" Type="http://schemas.openxmlformats.org/officeDocument/2006/relationships/customXml" Target="../ink/ink5305.xml"/><Relationship Id="rId116" Type="http://schemas.openxmlformats.org/officeDocument/2006/relationships/customXml" Target="../ink/ink5235.xml"/><Relationship Id="rId137" Type="http://schemas.openxmlformats.org/officeDocument/2006/relationships/image" Target="NULL"/><Relationship Id="rId158" Type="http://schemas.openxmlformats.org/officeDocument/2006/relationships/customXml" Target="../ink/ink5256.xml"/><Relationship Id="rId20" Type="http://schemas.openxmlformats.org/officeDocument/2006/relationships/customXml" Target="../ink/ink5187.xml"/><Relationship Id="rId41" Type="http://schemas.openxmlformats.org/officeDocument/2006/relationships/image" Target="NULL"/><Relationship Id="rId62" Type="http://schemas.openxmlformats.org/officeDocument/2006/relationships/customXml" Target="../ink/ink5208.xml"/><Relationship Id="rId83" Type="http://schemas.openxmlformats.org/officeDocument/2006/relationships/image" Target="NULL"/><Relationship Id="rId179" Type="http://schemas.openxmlformats.org/officeDocument/2006/relationships/image" Target="NULL"/><Relationship Id="rId190" Type="http://schemas.openxmlformats.org/officeDocument/2006/relationships/customXml" Target="../ink/ink5272.xml"/><Relationship Id="rId204" Type="http://schemas.openxmlformats.org/officeDocument/2006/relationships/customXml" Target="../ink/ink5279.xml"/><Relationship Id="rId225" Type="http://schemas.openxmlformats.org/officeDocument/2006/relationships/image" Target="NULL"/><Relationship Id="rId246" Type="http://schemas.openxmlformats.org/officeDocument/2006/relationships/customXml" Target="../ink/ink5300.xml"/><Relationship Id="rId267" Type="http://schemas.openxmlformats.org/officeDocument/2006/relationships/image" Target="NULL"/><Relationship Id="rId106" Type="http://schemas.openxmlformats.org/officeDocument/2006/relationships/customXml" Target="../ink/ink5230.xml"/><Relationship Id="rId127" Type="http://schemas.openxmlformats.org/officeDocument/2006/relationships/image" Target="NULL"/><Relationship Id="rId10" Type="http://schemas.openxmlformats.org/officeDocument/2006/relationships/customXml" Target="../ink/ink5182.xml"/><Relationship Id="rId31" Type="http://schemas.openxmlformats.org/officeDocument/2006/relationships/image" Target="NULL"/><Relationship Id="rId52" Type="http://schemas.openxmlformats.org/officeDocument/2006/relationships/customXml" Target="../ink/ink5203.xml"/><Relationship Id="rId73" Type="http://schemas.openxmlformats.org/officeDocument/2006/relationships/image" Target="NULL"/><Relationship Id="rId94" Type="http://schemas.openxmlformats.org/officeDocument/2006/relationships/customXml" Target="../ink/ink5224.xml"/><Relationship Id="rId148" Type="http://schemas.openxmlformats.org/officeDocument/2006/relationships/customXml" Target="../ink/ink5251.xml"/><Relationship Id="rId169" Type="http://schemas.openxmlformats.org/officeDocument/2006/relationships/image" Target="NULL"/><Relationship Id="rId4" Type="http://schemas.openxmlformats.org/officeDocument/2006/relationships/customXml" Target="../ink/ink5179.xml"/><Relationship Id="rId180" Type="http://schemas.openxmlformats.org/officeDocument/2006/relationships/customXml" Target="../ink/ink5267.xml"/><Relationship Id="rId215" Type="http://schemas.openxmlformats.org/officeDocument/2006/relationships/image" Target="NULL"/><Relationship Id="rId236" Type="http://schemas.openxmlformats.org/officeDocument/2006/relationships/customXml" Target="../ink/ink5295.xml"/><Relationship Id="rId257" Type="http://schemas.openxmlformats.org/officeDocument/2006/relationships/image" Target="NULL"/><Relationship Id="rId42" Type="http://schemas.openxmlformats.org/officeDocument/2006/relationships/customXml" Target="../ink/ink5198.xml"/><Relationship Id="rId84" Type="http://schemas.openxmlformats.org/officeDocument/2006/relationships/customXml" Target="../ink/ink5219.xml"/><Relationship Id="rId138" Type="http://schemas.openxmlformats.org/officeDocument/2006/relationships/customXml" Target="../ink/ink5246.xml"/><Relationship Id="rId191" Type="http://schemas.openxmlformats.org/officeDocument/2006/relationships/image" Target="NULL"/><Relationship Id="rId205" Type="http://schemas.openxmlformats.org/officeDocument/2006/relationships/image" Target="NULL"/><Relationship Id="rId247" Type="http://schemas.openxmlformats.org/officeDocument/2006/relationships/image" Target="NULL"/></Relationships>
</file>

<file path=ppt/slides/_rels/slide111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63" Type="http://schemas.openxmlformats.org/officeDocument/2006/relationships/image" Target="NULL"/><Relationship Id="rId159" Type="http://schemas.openxmlformats.org/officeDocument/2006/relationships/image" Target="NULL"/><Relationship Id="rId170" Type="http://schemas.openxmlformats.org/officeDocument/2006/relationships/customXml" Target="../ink/ink5395.xml"/><Relationship Id="rId226" Type="http://schemas.openxmlformats.org/officeDocument/2006/relationships/customXml" Target="../ink/ink5423.xml"/><Relationship Id="rId268" Type="http://schemas.openxmlformats.org/officeDocument/2006/relationships/customXml" Target="../ink/ink5444.xml"/><Relationship Id="rId32" Type="http://schemas.openxmlformats.org/officeDocument/2006/relationships/customXml" Target="../ink/ink5326.xml"/><Relationship Id="rId74" Type="http://schemas.openxmlformats.org/officeDocument/2006/relationships/customXml" Target="../ink/ink5347.xml"/><Relationship Id="rId128" Type="http://schemas.openxmlformats.org/officeDocument/2006/relationships/customXml" Target="../ink/ink5374.xml"/><Relationship Id="rId5" Type="http://schemas.openxmlformats.org/officeDocument/2006/relationships/image" Target="NULL"/><Relationship Id="rId181" Type="http://schemas.openxmlformats.org/officeDocument/2006/relationships/image" Target="NULL"/><Relationship Id="rId237" Type="http://schemas.openxmlformats.org/officeDocument/2006/relationships/image" Target="NULL"/><Relationship Id="rId279" Type="http://schemas.openxmlformats.org/officeDocument/2006/relationships/image" Target="NULL"/><Relationship Id="rId43" Type="http://schemas.openxmlformats.org/officeDocument/2006/relationships/image" Target="NUL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5385.xml"/><Relationship Id="rId171" Type="http://schemas.openxmlformats.org/officeDocument/2006/relationships/image" Target="NULL"/><Relationship Id="rId192" Type="http://schemas.openxmlformats.org/officeDocument/2006/relationships/customXml" Target="../ink/ink5406.xml"/><Relationship Id="rId206" Type="http://schemas.openxmlformats.org/officeDocument/2006/relationships/customXml" Target="../ink/ink5413.xml"/><Relationship Id="rId227" Type="http://schemas.openxmlformats.org/officeDocument/2006/relationships/image" Target="NULL"/><Relationship Id="rId248" Type="http://schemas.openxmlformats.org/officeDocument/2006/relationships/customXml" Target="../ink/ink5434.xml"/><Relationship Id="rId269" Type="http://schemas.openxmlformats.org/officeDocument/2006/relationships/image" Target="NULL"/><Relationship Id="rId12" Type="http://schemas.openxmlformats.org/officeDocument/2006/relationships/customXml" Target="../ink/ink5316.xml"/><Relationship Id="rId33" Type="http://schemas.openxmlformats.org/officeDocument/2006/relationships/image" Target="NULL"/><Relationship Id="rId108" Type="http://schemas.openxmlformats.org/officeDocument/2006/relationships/customXml" Target="../ink/ink5364.xml"/><Relationship Id="rId129" Type="http://schemas.openxmlformats.org/officeDocument/2006/relationships/image" Target="NULL"/><Relationship Id="rId280" Type="http://schemas.openxmlformats.org/officeDocument/2006/relationships/customXml" Target="../ink/ink5450.xml"/><Relationship Id="rId54" Type="http://schemas.openxmlformats.org/officeDocument/2006/relationships/customXml" Target="../ink/ink5337.xml"/><Relationship Id="rId75" Type="http://schemas.openxmlformats.org/officeDocument/2006/relationships/image" Target="NULL"/><Relationship Id="rId96" Type="http://schemas.openxmlformats.org/officeDocument/2006/relationships/customXml" Target="../ink/ink5358.xml"/><Relationship Id="rId140" Type="http://schemas.openxmlformats.org/officeDocument/2006/relationships/customXml" Target="../ink/ink5380.xml"/><Relationship Id="rId161" Type="http://schemas.openxmlformats.org/officeDocument/2006/relationships/image" Target="NULL"/><Relationship Id="rId182" Type="http://schemas.openxmlformats.org/officeDocument/2006/relationships/customXml" Target="../ink/ink5401.xml"/><Relationship Id="rId217" Type="http://schemas.openxmlformats.org/officeDocument/2006/relationships/image" Target="NULL"/><Relationship Id="rId6" Type="http://schemas.openxmlformats.org/officeDocument/2006/relationships/customXml" Target="../ink/ink5313.xml"/><Relationship Id="rId238" Type="http://schemas.openxmlformats.org/officeDocument/2006/relationships/customXml" Target="../ink/ink5429.xml"/><Relationship Id="rId259" Type="http://schemas.openxmlformats.org/officeDocument/2006/relationships/image" Target="NULL"/><Relationship Id="rId23" Type="http://schemas.openxmlformats.org/officeDocument/2006/relationships/image" Target="NULL"/><Relationship Id="rId119" Type="http://schemas.openxmlformats.org/officeDocument/2006/relationships/image" Target="NULL"/><Relationship Id="rId270" Type="http://schemas.openxmlformats.org/officeDocument/2006/relationships/customXml" Target="../ink/ink5445.xml"/><Relationship Id="rId44" Type="http://schemas.openxmlformats.org/officeDocument/2006/relationships/customXml" Target="../ink/ink5332.xml"/><Relationship Id="rId65" Type="http://schemas.openxmlformats.org/officeDocument/2006/relationships/image" Target="NULL"/><Relationship Id="rId86" Type="http://schemas.openxmlformats.org/officeDocument/2006/relationships/customXml" Target="../ink/ink5353.xml"/><Relationship Id="rId130" Type="http://schemas.openxmlformats.org/officeDocument/2006/relationships/customXml" Target="../ink/ink5375.xml"/><Relationship Id="rId151" Type="http://schemas.openxmlformats.org/officeDocument/2006/relationships/image" Target="NULL"/><Relationship Id="rId172" Type="http://schemas.openxmlformats.org/officeDocument/2006/relationships/customXml" Target="../ink/ink5396.xml"/><Relationship Id="rId193" Type="http://schemas.openxmlformats.org/officeDocument/2006/relationships/image" Target="NULL"/><Relationship Id="rId207" Type="http://schemas.openxmlformats.org/officeDocument/2006/relationships/image" Target="NULL"/><Relationship Id="rId228" Type="http://schemas.openxmlformats.org/officeDocument/2006/relationships/customXml" Target="../ink/ink5424.xml"/><Relationship Id="rId249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260" Type="http://schemas.openxmlformats.org/officeDocument/2006/relationships/customXml" Target="../ink/ink5440.xml"/><Relationship Id="rId281" Type="http://schemas.openxmlformats.org/officeDocument/2006/relationships/image" Target="NULL"/><Relationship Id="rId34" Type="http://schemas.openxmlformats.org/officeDocument/2006/relationships/customXml" Target="../ink/ink5327.xml"/><Relationship Id="rId55" Type="http://schemas.openxmlformats.org/officeDocument/2006/relationships/image" Target="NULL"/><Relationship Id="rId76" Type="http://schemas.openxmlformats.org/officeDocument/2006/relationships/customXml" Target="../ink/ink5348.xml"/><Relationship Id="rId97" Type="http://schemas.openxmlformats.org/officeDocument/2006/relationships/image" Target="NULL"/><Relationship Id="rId120" Type="http://schemas.openxmlformats.org/officeDocument/2006/relationships/customXml" Target="../ink/ink5370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5391.xml"/><Relationship Id="rId183" Type="http://schemas.openxmlformats.org/officeDocument/2006/relationships/image" Target="NULL"/><Relationship Id="rId218" Type="http://schemas.openxmlformats.org/officeDocument/2006/relationships/customXml" Target="../ink/ink5419.xml"/><Relationship Id="rId239" Type="http://schemas.openxmlformats.org/officeDocument/2006/relationships/image" Target="NULL"/><Relationship Id="rId250" Type="http://schemas.openxmlformats.org/officeDocument/2006/relationships/customXml" Target="../ink/ink5435.xml"/><Relationship Id="rId271" Type="http://schemas.openxmlformats.org/officeDocument/2006/relationships/image" Target="NULL"/><Relationship Id="rId24" Type="http://schemas.openxmlformats.org/officeDocument/2006/relationships/customXml" Target="../ink/ink5322.xml"/><Relationship Id="rId45" Type="http://schemas.openxmlformats.org/officeDocument/2006/relationships/image" Target="NULL"/><Relationship Id="rId66" Type="http://schemas.openxmlformats.org/officeDocument/2006/relationships/customXml" Target="../ink/ink5343.xml"/><Relationship Id="rId87" Type="http://schemas.openxmlformats.org/officeDocument/2006/relationships/image" Target="NULL"/><Relationship Id="rId110" Type="http://schemas.openxmlformats.org/officeDocument/2006/relationships/customXml" Target="../ink/ink5365.xml"/><Relationship Id="rId131" Type="http://schemas.openxmlformats.org/officeDocument/2006/relationships/image" Target="NULL"/><Relationship Id="rId152" Type="http://schemas.openxmlformats.org/officeDocument/2006/relationships/customXml" Target="../ink/ink5386.xml"/><Relationship Id="rId173" Type="http://schemas.openxmlformats.org/officeDocument/2006/relationships/image" Target="NULL"/><Relationship Id="rId194" Type="http://schemas.openxmlformats.org/officeDocument/2006/relationships/customXml" Target="../ink/ink5407.xml"/><Relationship Id="rId208" Type="http://schemas.openxmlformats.org/officeDocument/2006/relationships/customXml" Target="../ink/ink5414.xml"/><Relationship Id="rId229" Type="http://schemas.openxmlformats.org/officeDocument/2006/relationships/image" Target="NULL"/><Relationship Id="rId240" Type="http://schemas.openxmlformats.org/officeDocument/2006/relationships/customXml" Target="../ink/ink5430.xml"/><Relationship Id="rId261" Type="http://schemas.openxmlformats.org/officeDocument/2006/relationships/image" Target="NULL"/><Relationship Id="rId14" Type="http://schemas.openxmlformats.org/officeDocument/2006/relationships/customXml" Target="../ink/ink5317.xml"/><Relationship Id="rId35" Type="http://schemas.openxmlformats.org/officeDocument/2006/relationships/image" Target="NULL"/><Relationship Id="rId56" Type="http://schemas.openxmlformats.org/officeDocument/2006/relationships/customXml" Target="../ink/ink5338.xml"/><Relationship Id="rId77" Type="http://schemas.openxmlformats.org/officeDocument/2006/relationships/image" Target="NULL"/><Relationship Id="rId100" Type="http://schemas.openxmlformats.org/officeDocument/2006/relationships/customXml" Target="../ink/ink5360.xml"/><Relationship Id="rId282" Type="http://schemas.openxmlformats.org/officeDocument/2006/relationships/customXml" Target="../ink/ink5451.xml"/><Relationship Id="rId8" Type="http://schemas.openxmlformats.org/officeDocument/2006/relationships/customXml" Target="../ink/ink5314.xml"/><Relationship Id="rId98" Type="http://schemas.openxmlformats.org/officeDocument/2006/relationships/customXml" Target="../ink/ink5359.xml"/><Relationship Id="rId121" Type="http://schemas.openxmlformats.org/officeDocument/2006/relationships/image" Target="NULL"/><Relationship Id="rId142" Type="http://schemas.openxmlformats.org/officeDocument/2006/relationships/customXml" Target="../ink/ink5381.xml"/><Relationship Id="rId163" Type="http://schemas.openxmlformats.org/officeDocument/2006/relationships/image" Target="NULL"/><Relationship Id="rId184" Type="http://schemas.openxmlformats.org/officeDocument/2006/relationships/customXml" Target="../ink/ink5402.xml"/><Relationship Id="rId219" Type="http://schemas.openxmlformats.org/officeDocument/2006/relationships/image" Target="NULL"/><Relationship Id="rId230" Type="http://schemas.openxmlformats.org/officeDocument/2006/relationships/customXml" Target="../ink/ink5425.xml"/><Relationship Id="rId251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5333.xml"/><Relationship Id="rId67" Type="http://schemas.openxmlformats.org/officeDocument/2006/relationships/image" Target="NULL"/><Relationship Id="rId272" Type="http://schemas.openxmlformats.org/officeDocument/2006/relationships/customXml" Target="../ink/ink5446.xml"/><Relationship Id="rId88" Type="http://schemas.openxmlformats.org/officeDocument/2006/relationships/customXml" Target="../ink/ink5354.xml"/><Relationship Id="rId111" Type="http://schemas.openxmlformats.org/officeDocument/2006/relationships/image" Target="NULL"/><Relationship Id="rId132" Type="http://schemas.openxmlformats.org/officeDocument/2006/relationships/customXml" Target="../ink/ink5376.xml"/><Relationship Id="rId153" Type="http://schemas.openxmlformats.org/officeDocument/2006/relationships/image" Target="NULL"/><Relationship Id="rId174" Type="http://schemas.openxmlformats.org/officeDocument/2006/relationships/customXml" Target="../ink/ink5397.xml"/><Relationship Id="rId195" Type="http://schemas.openxmlformats.org/officeDocument/2006/relationships/image" Target="NULL"/><Relationship Id="rId209" Type="http://schemas.openxmlformats.org/officeDocument/2006/relationships/image" Target="NULL"/><Relationship Id="rId220" Type="http://schemas.openxmlformats.org/officeDocument/2006/relationships/customXml" Target="../ink/ink5420.xml"/><Relationship Id="rId24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5328.xml"/><Relationship Id="rId57" Type="http://schemas.openxmlformats.org/officeDocument/2006/relationships/image" Target="NULL"/><Relationship Id="rId262" Type="http://schemas.openxmlformats.org/officeDocument/2006/relationships/customXml" Target="../ink/ink5441.xml"/><Relationship Id="rId283" Type="http://schemas.openxmlformats.org/officeDocument/2006/relationships/image" Target="NULL"/><Relationship Id="rId78" Type="http://schemas.openxmlformats.org/officeDocument/2006/relationships/customXml" Target="../ink/ink5349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5371.xml"/><Relationship Id="rId143" Type="http://schemas.openxmlformats.org/officeDocument/2006/relationships/image" Target="NULL"/><Relationship Id="rId164" Type="http://schemas.openxmlformats.org/officeDocument/2006/relationships/customXml" Target="../ink/ink5392.xml"/><Relationship Id="rId185" Type="http://schemas.openxmlformats.org/officeDocument/2006/relationships/image" Target="NULL"/><Relationship Id="rId9" Type="http://schemas.openxmlformats.org/officeDocument/2006/relationships/image" Target="NULL"/><Relationship Id="rId210" Type="http://schemas.openxmlformats.org/officeDocument/2006/relationships/customXml" Target="../ink/ink5415.xml"/><Relationship Id="rId26" Type="http://schemas.openxmlformats.org/officeDocument/2006/relationships/customXml" Target="../ink/ink5323.xml"/><Relationship Id="rId231" Type="http://schemas.openxmlformats.org/officeDocument/2006/relationships/image" Target="NULL"/><Relationship Id="rId252" Type="http://schemas.openxmlformats.org/officeDocument/2006/relationships/customXml" Target="../ink/ink5436.xml"/><Relationship Id="rId273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customXml" Target="../ink/ink5344.xml"/><Relationship Id="rId89" Type="http://schemas.openxmlformats.org/officeDocument/2006/relationships/image" Target="NULL"/><Relationship Id="rId112" Type="http://schemas.openxmlformats.org/officeDocument/2006/relationships/customXml" Target="../ink/ink5366.xml"/><Relationship Id="rId133" Type="http://schemas.openxmlformats.org/officeDocument/2006/relationships/image" Target="NULL"/><Relationship Id="rId154" Type="http://schemas.openxmlformats.org/officeDocument/2006/relationships/customXml" Target="../ink/ink5387.xml"/><Relationship Id="rId175" Type="http://schemas.openxmlformats.org/officeDocument/2006/relationships/image" Target="NULL"/><Relationship Id="rId196" Type="http://schemas.openxmlformats.org/officeDocument/2006/relationships/customXml" Target="../ink/ink5408.xml"/><Relationship Id="rId200" Type="http://schemas.openxmlformats.org/officeDocument/2006/relationships/customXml" Target="../ink/ink5410.xml"/><Relationship Id="rId16" Type="http://schemas.openxmlformats.org/officeDocument/2006/relationships/customXml" Target="../ink/ink5318.xml"/><Relationship Id="rId221" Type="http://schemas.openxmlformats.org/officeDocument/2006/relationships/image" Target="NULL"/><Relationship Id="rId242" Type="http://schemas.openxmlformats.org/officeDocument/2006/relationships/customXml" Target="../ink/ink5431.xml"/><Relationship Id="rId263" Type="http://schemas.openxmlformats.org/officeDocument/2006/relationships/image" Target="NULL"/><Relationship Id="rId284" Type="http://schemas.openxmlformats.org/officeDocument/2006/relationships/customXml" Target="../ink/ink5452.xml"/><Relationship Id="rId37" Type="http://schemas.openxmlformats.org/officeDocument/2006/relationships/image" Target="NULL"/><Relationship Id="rId58" Type="http://schemas.openxmlformats.org/officeDocument/2006/relationships/customXml" Target="../ink/ink5339.xml"/><Relationship Id="rId79" Type="http://schemas.openxmlformats.org/officeDocument/2006/relationships/image" Target="NULL"/><Relationship Id="rId102" Type="http://schemas.openxmlformats.org/officeDocument/2006/relationships/customXml" Target="../ink/ink5361.xml"/><Relationship Id="rId123" Type="http://schemas.openxmlformats.org/officeDocument/2006/relationships/image" Target="NULL"/><Relationship Id="rId144" Type="http://schemas.openxmlformats.org/officeDocument/2006/relationships/customXml" Target="../ink/ink5382.xml"/><Relationship Id="rId90" Type="http://schemas.openxmlformats.org/officeDocument/2006/relationships/customXml" Target="../ink/ink5355.xml"/><Relationship Id="rId165" Type="http://schemas.openxmlformats.org/officeDocument/2006/relationships/image" Target="NULL"/><Relationship Id="rId186" Type="http://schemas.openxmlformats.org/officeDocument/2006/relationships/customXml" Target="../ink/ink5403.xml"/><Relationship Id="rId211" Type="http://schemas.openxmlformats.org/officeDocument/2006/relationships/image" Target="NULL"/><Relationship Id="rId232" Type="http://schemas.openxmlformats.org/officeDocument/2006/relationships/customXml" Target="../ink/ink5426.xml"/><Relationship Id="rId253" Type="http://schemas.openxmlformats.org/officeDocument/2006/relationships/image" Target="NULL"/><Relationship Id="rId274" Type="http://schemas.openxmlformats.org/officeDocument/2006/relationships/customXml" Target="../ink/ink5447.xml"/><Relationship Id="rId27" Type="http://schemas.openxmlformats.org/officeDocument/2006/relationships/image" Target="NULL"/><Relationship Id="rId48" Type="http://schemas.openxmlformats.org/officeDocument/2006/relationships/customXml" Target="../ink/ink5334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5377.xml"/><Relationship Id="rId80" Type="http://schemas.openxmlformats.org/officeDocument/2006/relationships/customXml" Target="../ink/ink5350.xml"/><Relationship Id="rId155" Type="http://schemas.openxmlformats.org/officeDocument/2006/relationships/image" Target="NULL"/><Relationship Id="rId176" Type="http://schemas.openxmlformats.org/officeDocument/2006/relationships/customXml" Target="../ink/ink5398.xml"/><Relationship Id="rId197" Type="http://schemas.openxmlformats.org/officeDocument/2006/relationships/image" Target="NULL"/><Relationship Id="rId201" Type="http://schemas.openxmlformats.org/officeDocument/2006/relationships/image" Target="NULL"/><Relationship Id="rId222" Type="http://schemas.openxmlformats.org/officeDocument/2006/relationships/customXml" Target="../ink/ink5421.xml"/><Relationship Id="rId243" Type="http://schemas.openxmlformats.org/officeDocument/2006/relationships/image" Target="NULL"/><Relationship Id="rId264" Type="http://schemas.openxmlformats.org/officeDocument/2006/relationships/customXml" Target="../ink/ink5442.xml"/><Relationship Id="rId285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5329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5372.xml"/><Relationship Id="rId70" Type="http://schemas.openxmlformats.org/officeDocument/2006/relationships/customXml" Target="../ink/ink5345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5393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416.xml"/><Relationship Id="rId233" Type="http://schemas.openxmlformats.org/officeDocument/2006/relationships/image" Target="NULL"/><Relationship Id="rId254" Type="http://schemas.openxmlformats.org/officeDocument/2006/relationships/customXml" Target="../ink/ink5437.xml"/><Relationship Id="rId28" Type="http://schemas.openxmlformats.org/officeDocument/2006/relationships/customXml" Target="../ink/ink5324.xml"/><Relationship Id="rId49" Type="http://schemas.openxmlformats.org/officeDocument/2006/relationships/image" Target="NULL"/><Relationship Id="rId114" Type="http://schemas.openxmlformats.org/officeDocument/2006/relationships/customXml" Target="../ink/ink5367.xml"/><Relationship Id="rId275" Type="http://schemas.openxmlformats.org/officeDocument/2006/relationships/image" Target="NULL"/><Relationship Id="rId60" Type="http://schemas.openxmlformats.org/officeDocument/2006/relationships/customXml" Target="../ink/ink5340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5388.xml"/><Relationship Id="rId177" Type="http://schemas.openxmlformats.org/officeDocument/2006/relationships/image" Target="NULL"/><Relationship Id="rId198" Type="http://schemas.openxmlformats.org/officeDocument/2006/relationships/customXml" Target="../ink/ink5409.xml"/><Relationship Id="rId202" Type="http://schemas.openxmlformats.org/officeDocument/2006/relationships/customXml" Target="../ink/ink5411.xml"/><Relationship Id="rId223" Type="http://schemas.openxmlformats.org/officeDocument/2006/relationships/image" Target="NULL"/><Relationship Id="rId244" Type="http://schemas.openxmlformats.org/officeDocument/2006/relationships/customXml" Target="../ink/ink5432.xml"/><Relationship Id="rId18" Type="http://schemas.openxmlformats.org/officeDocument/2006/relationships/customXml" Target="../ink/ink5319.xml"/><Relationship Id="rId39" Type="http://schemas.openxmlformats.org/officeDocument/2006/relationships/image" Target="NULL"/><Relationship Id="rId265" Type="http://schemas.openxmlformats.org/officeDocument/2006/relationships/image" Target="NULL"/><Relationship Id="rId286" Type="http://schemas.openxmlformats.org/officeDocument/2006/relationships/customXml" Target="../ink/ink5453.xml"/><Relationship Id="rId50" Type="http://schemas.openxmlformats.org/officeDocument/2006/relationships/customXml" Target="../ink/ink5335.xml"/><Relationship Id="rId104" Type="http://schemas.openxmlformats.org/officeDocument/2006/relationships/customXml" Target="../ink/ink5362.xml"/><Relationship Id="rId125" Type="http://schemas.openxmlformats.org/officeDocument/2006/relationships/image" Target="NULL"/><Relationship Id="rId146" Type="http://schemas.openxmlformats.org/officeDocument/2006/relationships/customXml" Target="../ink/ink5383.xml"/><Relationship Id="rId167" Type="http://schemas.openxmlformats.org/officeDocument/2006/relationships/image" Target="NULL"/><Relationship Id="rId188" Type="http://schemas.openxmlformats.org/officeDocument/2006/relationships/customXml" Target="../ink/ink5404.xml"/><Relationship Id="rId71" Type="http://schemas.openxmlformats.org/officeDocument/2006/relationships/image" Target="NULL"/><Relationship Id="rId92" Type="http://schemas.openxmlformats.org/officeDocument/2006/relationships/customXml" Target="../ink/ink5356.xml"/><Relationship Id="rId213" Type="http://schemas.openxmlformats.org/officeDocument/2006/relationships/image" Target="NULL"/><Relationship Id="rId234" Type="http://schemas.openxmlformats.org/officeDocument/2006/relationships/customXml" Target="../ink/ink5427.xml"/><Relationship Id="rId2" Type="http://schemas.openxmlformats.org/officeDocument/2006/relationships/customXml" Target="../ink/ink5311.xml"/><Relationship Id="rId29" Type="http://schemas.openxmlformats.org/officeDocument/2006/relationships/image" Target="NULL"/><Relationship Id="rId255" Type="http://schemas.openxmlformats.org/officeDocument/2006/relationships/image" Target="NULL"/><Relationship Id="rId276" Type="http://schemas.openxmlformats.org/officeDocument/2006/relationships/customXml" Target="../ink/ink5448.xml"/><Relationship Id="rId40" Type="http://schemas.openxmlformats.org/officeDocument/2006/relationships/customXml" Target="../ink/ink5330.xml"/><Relationship Id="rId115" Type="http://schemas.openxmlformats.org/officeDocument/2006/relationships/image" Target="NULL"/><Relationship Id="rId136" Type="http://schemas.openxmlformats.org/officeDocument/2006/relationships/customXml" Target="../ink/ink5378.xml"/><Relationship Id="rId157" Type="http://schemas.openxmlformats.org/officeDocument/2006/relationships/image" Target="NULL"/><Relationship Id="rId178" Type="http://schemas.openxmlformats.org/officeDocument/2006/relationships/customXml" Target="../ink/ink5399.xml"/><Relationship Id="rId61" Type="http://schemas.openxmlformats.org/officeDocument/2006/relationships/image" Target="NULL"/><Relationship Id="rId82" Type="http://schemas.openxmlformats.org/officeDocument/2006/relationships/customXml" Target="../ink/ink5351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224" Type="http://schemas.openxmlformats.org/officeDocument/2006/relationships/customXml" Target="../ink/ink5422.xml"/><Relationship Id="rId245" Type="http://schemas.openxmlformats.org/officeDocument/2006/relationships/image" Target="NULL"/><Relationship Id="rId266" Type="http://schemas.openxmlformats.org/officeDocument/2006/relationships/customXml" Target="../ink/ink5443.xml"/><Relationship Id="rId287" Type="http://schemas.openxmlformats.org/officeDocument/2006/relationships/image" Target="NULL"/><Relationship Id="rId30" Type="http://schemas.openxmlformats.org/officeDocument/2006/relationships/customXml" Target="../ink/ink5325.xml"/><Relationship Id="rId105" Type="http://schemas.openxmlformats.org/officeDocument/2006/relationships/image" Target="NULL"/><Relationship Id="rId126" Type="http://schemas.openxmlformats.org/officeDocument/2006/relationships/customXml" Target="../ink/ink5373.xml"/><Relationship Id="rId147" Type="http://schemas.openxmlformats.org/officeDocument/2006/relationships/image" Target="NULL"/><Relationship Id="rId168" Type="http://schemas.openxmlformats.org/officeDocument/2006/relationships/customXml" Target="../ink/ink5394.xml"/><Relationship Id="rId51" Type="http://schemas.openxmlformats.org/officeDocument/2006/relationships/image" Target="NULL"/><Relationship Id="rId72" Type="http://schemas.openxmlformats.org/officeDocument/2006/relationships/customXml" Target="../ink/ink5346.xml"/><Relationship Id="rId93" Type="http://schemas.openxmlformats.org/officeDocument/2006/relationships/image" Target="NULL"/><Relationship Id="rId18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5417.xml"/><Relationship Id="rId235" Type="http://schemas.openxmlformats.org/officeDocument/2006/relationships/image" Target="NULL"/><Relationship Id="rId256" Type="http://schemas.openxmlformats.org/officeDocument/2006/relationships/customXml" Target="../ink/ink5438.xml"/><Relationship Id="rId277" Type="http://schemas.openxmlformats.org/officeDocument/2006/relationships/image" Target="NULL"/><Relationship Id="rId116" Type="http://schemas.openxmlformats.org/officeDocument/2006/relationships/customXml" Target="../ink/ink5368.xml"/><Relationship Id="rId137" Type="http://schemas.openxmlformats.org/officeDocument/2006/relationships/image" Target="NULL"/><Relationship Id="rId158" Type="http://schemas.openxmlformats.org/officeDocument/2006/relationships/customXml" Target="../ink/ink5389.xml"/><Relationship Id="rId20" Type="http://schemas.openxmlformats.org/officeDocument/2006/relationships/customXml" Target="../ink/ink5320.xml"/><Relationship Id="rId41" Type="http://schemas.openxmlformats.org/officeDocument/2006/relationships/image" Target="NULL"/><Relationship Id="rId62" Type="http://schemas.openxmlformats.org/officeDocument/2006/relationships/customXml" Target="../ink/ink5341.xml"/><Relationship Id="rId83" Type="http://schemas.openxmlformats.org/officeDocument/2006/relationships/image" Target="NULL"/><Relationship Id="rId179" Type="http://schemas.openxmlformats.org/officeDocument/2006/relationships/image" Target="NULL"/><Relationship Id="rId190" Type="http://schemas.openxmlformats.org/officeDocument/2006/relationships/customXml" Target="../ink/ink5405.xml"/><Relationship Id="rId204" Type="http://schemas.openxmlformats.org/officeDocument/2006/relationships/customXml" Target="../ink/ink5412.xml"/><Relationship Id="rId225" Type="http://schemas.openxmlformats.org/officeDocument/2006/relationships/image" Target="NULL"/><Relationship Id="rId246" Type="http://schemas.openxmlformats.org/officeDocument/2006/relationships/customXml" Target="../ink/ink5433.xml"/><Relationship Id="rId267" Type="http://schemas.openxmlformats.org/officeDocument/2006/relationships/image" Target="NULL"/><Relationship Id="rId106" Type="http://schemas.openxmlformats.org/officeDocument/2006/relationships/customXml" Target="../ink/ink5363.xml"/><Relationship Id="rId127" Type="http://schemas.openxmlformats.org/officeDocument/2006/relationships/image" Target="NULL"/><Relationship Id="rId10" Type="http://schemas.openxmlformats.org/officeDocument/2006/relationships/customXml" Target="../ink/ink5315.xml"/><Relationship Id="rId31" Type="http://schemas.openxmlformats.org/officeDocument/2006/relationships/image" Target="NULL"/><Relationship Id="rId52" Type="http://schemas.openxmlformats.org/officeDocument/2006/relationships/customXml" Target="../ink/ink5336.xml"/><Relationship Id="rId73" Type="http://schemas.openxmlformats.org/officeDocument/2006/relationships/image" Target="NULL"/><Relationship Id="rId94" Type="http://schemas.openxmlformats.org/officeDocument/2006/relationships/customXml" Target="../ink/ink5357.xml"/><Relationship Id="rId148" Type="http://schemas.openxmlformats.org/officeDocument/2006/relationships/customXml" Target="../ink/ink5384.xml"/><Relationship Id="rId169" Type="http://schemas.openxmlformats.org/officeDocument/2006/relationships/image" Target="NULL"/><Relationship Id="rId4" Type="http://schemas.openxmlformats.org/officeDocument/2006/relationships/customXml" Target="../ink/ink5312.xml"/><Relationship Id="rId180" Type="http://schemas.openxmlformats.org/officeDocument/2006/relationships/customXml" Target="../ink/ink5400.xml"/><Relationship Id="rId215" Type="http://schemas.openxmlformats.org/officeDocument/2006/relationships/image" Target="NULL"/><Relationship Id="rId236" Type="http://schemas.openxmlformats.org/officeDocument/2006/relationships/customXml" Target="../ink/ink5428.xml"/><Relationship Id="rId257" Type="http://schemas.openxmlformats.org/officeDocument/2006/relationships/image" Target="NULL"/><Relationship Id="rId278" Type="http://schemas.openxmlformats.org/officeDocument/2006/relationships/customXml" Target="../ink/ink5449.xml"/><Relationship Id="rId42" Type="http://schemas.openxmlformats.org/officeDocument/2006/relationships/customXml" Target="../ink/ink5331.xml"/><Relationship Id="rId84" Type="http://schemas.openxmlformats.org/officeDocument/2006/relationships/customXml" Target="../ink/ink5352.xml"/><Relationship Id="rId138" Type="http://schemas.openxmlformats.org/officeDocument/2006/relationships/customXml" Target="../ink/ink5379.xml"/><Relationship Id="rId191" Type="http://schemas.openxmlformats.org/officeDocument/2006/relationships/image" Target="NULL"/><Relationship Id="rId205" Type="http://schemas.openxmlformats.org/officeDocument/2006/relationships/image" Target="NULL"/><Relationship Id="rId247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53" Type="http://schemas.openxmlformats.org/officeDocument/2006/relationships/image" Target="NULL"/><Relationship Id="rId149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5390.xml"/><Relationship Id="rId216" Type="http://schemas.openxmlformats.org/officeDocument/2006/relationships/customXml" Target="../ink/ink5418.xml"/><Relationship Id="rId258" Type="http://schemas.openxmlformats.org/officeDocument/2006/relationships/customXml" Target="../ink/ink5439.xml"/><Relationship Id="rId22" Type="http://schemas.openxmlformats.org/officeDocument/2006/relationships/customXml" Target="../ink/ink5321.xml"/><Relationship Id="rId64" Type="http://schemas.openxmlformats.org/officeDocument/2006/relationships/customXml" Target="../ink/ink5342.xml"/><Relationship Id="rId118" Type="http://schemas.openxmlformats.org/officeDocument/2006/relationships/customXml" Target="../ink/ink5369.xml"/></Relationships>
</file>

<file path=ppt/slides/_rels/slide112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63" Type="http://schemas.openxmlformats.org/officeDocument/2006/relationships/image" Target="NULL"/><Relationship Id="rId159" Type="http://schemas.openxmlformats.org/officeDocument/2006/relationships/image" Target="NULL"/><Relationship Id="rId170" Type="http://schemas.openxmlformats.org/officeDocument/2006/relationships/customXml" Target="../ink/ink5538.xml"/><Relationship Id="rId226" Type="http://schemas.openxmlformats.org/officeDocument/2006/relationships/customXml" Target="../ink/ink5566.xml"/><Relationship Id="rId268" Type="http://schemas.openxmlformats.org/officeDocument/2006/relationships/customXml" Target="../ink/ink5587.xml"/><Relationship Id="rId32" Type="http://schemas.openxmlformats.org/officeDocument/2006/relationships/customXml" Target="../ink/ink5469.xml"/><Relationship Id="rId74" Type="http://schemas.openxmlformats.org/officeDocument/2006/relationships/customXml" Target="../ink/ink5490.xml"/><Relationship Id="rId128" Type="http://schemas.openxmlformats.org/officeDocument/2006/relationships/customXml" Target="../ink/ink5517.xml"/><Relationship Id="rId5" Type="http://schemas.openxmlformats.org/officeDocument/2006/relationships/image" Target="NULL"/><Relationship Id="rId181" Type="http://schemas.openxmlformats.org/officeDocument/2006/relationships/image" Target="NULL"/><Relationship Id="rId237" Type="http://schemas.openxmlformats.org/officeDocument/2006/relationships/image" Target="NULL"/><Relationship Id="rId279" Type="http://schemas.openxmlformats.org/officeDocument/2006/relationships/image" Target="NULL"/><Relationship Id="rId43" Type="http://schemas.openxmlformats.org/officeDocument/2006/relationships/image" Target="NUL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5528.xml"/><Relationship Id="rId192" Type="http://schemas.openxmlformats.org/officeDocument/2006/relationships/customXml" Target="../ink/ink5549.xml"/><Relationship Id="rId206" Type="http://schemas.openxmlformats.org/officeDocument/2006/relationships/customXml" Target="../ink/ink5556.xml"/><Relationship Id="rId248" Type="http://schemas.openxmlformats.org/officeDocument/2006/relationships/customXml" Target="../ink/ink5577.xml"/><Relationship Id="rId269" Type="http://schemas.openxmlformats.org/officeDocument/2006/relationships/image" Target="NULL"/><Relationship Id="rId12" Type="http://schemas.openxmlformats.org/officeDocument/2006/relationships/customXml" Target="../ink/ink5459.xml"/><Relationship Id="rId33" Type="http://schemas.openxmlformats.org/officeDocument/2006/relationships/image" Target="NULL"/><Relationship Id="rId108" Type="http://schemas.openxmlformats.org/officeDocument/2006/relationships/customXml" Target="../ink/ink5507.xml"/><Relationship Id="rId129" Type="http://schemas.openxmlformats.org/officeDocument/2006/relationships/image" Target="NULL"/><Relationship Id="rId280" Type="http://schemas.openxmlformats.org/officeDocument/2006/relationships/customXml" Target="../ink/ink5593.xml"/><Relationship Id="rId54" Type="http://schemas.openxmlformats.org/officeDocument/2006/relationships/customXml" Target="../ink/ink5480.xml"/><Relationship Id="rId75" Type="http://schemas.openxmlformats.org/officeDocument/2006/relationships/image" Target="NULL"/><Relationship Id="rId96" Type="http://schemas.openxmlformats.org/officeDocument/2006/relationships/customXml" Target="../ink/ink5501.xml"/><Relationship Id="rId140" Type="http://schemas.openxmlformats.org/officeDocument/2006/relationships/customXml" Target="../ink/ink5523.xml"/><Relationship Id="rId161" Type="http://schemas.openxmlformats.org/officeDocument/2006/relationships/image" Target="NULL"/><Relationship Id="rId182" Type="http://schemas.openxmlformats.org/officeDocument/2006/relationships/customXml" Target="../ink/ink5544.xml"/><Relationship Id="rId217" Type="http://schemas.openxmlformats.org/officeDocument/2006/relationships/image" Target="NULL"/><Relationship Id="rId6" Type="http://schemas.openxmlformats.org/officeDocument/2006/relationships/customXml" Target="../ink/ink5456.xml"/><Relationship Id="rId238" Type="http://schemas.openxmlformats.org/officeDocument/2006/relationships/customXml" Target="../ink/ink5572.xml"/><Relationship Id="rId259" Type="http://schemas.openxmlformats.org/officeDocument/2006/relationships/image" Target="NULL"/><Relationship Id="rId23" Type="http://schemas.openxmlformats.org/officeDocument/2006/relationships/image" Target="NULL"/><Relationship Id="rId119" Type="http://schemas.openxmlformats.org/officeDocument/2006/relationships/image" Target="NULL"/><Relationship Id="rId270" Type="http://schemas.openxmlformats.org/officeDocument/2006/relationships/customXml" Target="../ink/ink5588.xml"/><Relationship Id="rId44" Type="http://schemas.openxmlformats.org/officeDocument/2006/relationships/customXml" Target="../ink/ink5475.xml"/><Relationship Id="rId65" Type="http://schemas.openxmlformats.org/officeDocument/2006/relationships/image" Target="NULL"/><Relationship Id="rId86" Type="http://schemas.openxmlformats.org/officeDocument/2006/relationships/customXml" Target="../ink/ink5496.xml"/><Relationship Id="rId130" Type="http://schemas.openxmlformats.org/officeDocument/2006/relationships/customXml" Target="../ink/ink5518.xml"/><Relationship Id="rId151" Type="http://schemas.openxmlformats.org/officeDocument/2006/relationships/image" Target="NULL"/><Relationship Id="rId172" Type="http://schemas.openxmlformats.org/officeDocument/2006/relationships/customXml" Target="../ink/ink5539.xml"/><Relationship Id="rId193" Type="http://schemas.openxmlformats.org/officeDocument/2006/relationships/image" Target="NULL"/><Relationship Id="rId207" Type="http://schemas.openxmlformats.org/officeDocument/2006/relationships/image" Target="NULL"/><Relationship Id="rId228" Type="http://schemas.openxmlformats.org/officeDocument/2006/relationships/customXml" Target="../ink/ink5567.xml"/><Relationship Id="rId249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260" Type="http://schemas.openxmlformats.org/officeDocument/2006/relationships/customXml" Target="../ink/ink5583.xml"/><Relationship Id="rId281" Type="http://schemas.openxmlformats.org/officeDocument/2006/relationships/image" Target="NULL"/><Relationship Id="rId34" Type="http://schemas.openxmlformats.org/officeDocument/2006/relationships/customXml" Target="../ink/ink5470.xml"/><Relationship Id="rId55" Type="http://schemas.openxmlformats.org/officeDocument/2006/relationships/image" Target="NULL"/><Relationship Id="rId76" Type="http://schemas.openxmlformats.org/officeDocument/2006/relationships/customXml" Target="../ink/ink5491.xml"/><Relationship Id="rId97" Type="http://schemas.openxmlformats.org/officeDocument/2006/relationships/image" Target="NULL"/><Relationship Id="rId120" Type="http://schemas.openxmlformats.org/officeDocument/2006/relationships/customXml" Target="../ink/ink5513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5534.xml"/><Relationship Id="rId183" Type="http://schemas.openxmlformats.org/officeDocument/2006/relationships/image" Target="NULL"/><Relationship Id="rId218" Type="http://schemas.openxmlformats.org/officeDocument/2006/relationships/customXml" Target="../ink/ink5562.xml"/><Relationship Id="rId239" Type="http://schemas.openxmlformats.org/officeDocument/2006/relationships/image" Target="NULL"/><Relationship Id="rId250" Type="http://schemas.openxmlformats.org/officeDocument/2006/relationships/customXml" Target="../ink/ink5578.xml"/><Relationship Id="rId271" Type="http://schemas.openxmlformats.org/officeDocument/2006/relationships/image" Target="NULL"/><Relationship Id="rId24" Type="http://schemas.openxmlformats.org/officeDocument/2006/relationships/customXml" Target="../ink/ink5465.xml"/><Relationship Id="rId45" Type="http://schemas.openxmlformats.org/officeDocument/2006/relationships/image" Target="NULL"/><Relationship Id="rId66" Type="http://schemas.openxmlformats.org/officeDocument/2006/relationships/customXml" Target="../ink/ink5486.xml"/><Relationship Id="rId87" Type="http://schemas.openxmlformats.org/officeDocument/2006/relationships/image" Target="NULL"/><Relationship Id="rId110" Type="http://schemas.openxmlformats.org/officeDocument/2006/relationships/customXml" Target="../ink/ink5508.xml"/><Relationship Id="rId131" Type="http://schemas.openxmlformats.org/officeDocument/2006/relationships/image" Target="NULL"/><Relationship Id="rId152" Type="http://schemas.openxmlformats.org/officeDocument/2006/relationships/customXml" Target="../ink/ink5529.xml"/><Relationship Id="rId173" Type="http://schemas.openxmlformats.org/officeDocument/2006/relationships/image" Target="NULL"/><Relationship Id="rId194" Type="http://schemas.openxmlformats.org/officeDocument/2006/relationships/customXml" Target="../ink/ink5550.xml"/><Relationship Id="rId208" Type="http://schemas.openxmlformats.org/officeDocument/2006/relationships/customXml" Target="../ink/ink5557.xml"/><Relationship Id="rId229" Type="http://schemas.openxmlformats.org/officeDocument/2006/relationships/image" Target="NULL"/><Relationship Id="rId240" Type="http://schemas.openxmlformats.org/officeDocument/2006/relationships/customXml" Target="../ink/ink5573.xml"/><Relationship Id="rId261" Type="http://schemas.openxmlformats.org/officeDocument/2006/relationships/image" Target="NULL"/><Relationship Id="rId14" Type="http://schemas.openxmlformats.org/officeDocument/2006/relationships/customXml" Target="../ink/ink5460.xml"/><Relationship Id="rId35" Type="http://schemas.openxmlformats.org/officeDocument/2006/relationships/image" Target="NULL"/><Relationship Id="rId56" Type="http://schemas.openxmlformats.org/officeDocument/2006/relationships/customXml" Target="../ink/ink5481.xml"/><Relationship Id="rId77" Type="http://schemas.openxmlformats.org/officeDocument/2006/relationships/image" Target="NULL"/><Relationship Id="rId100" Type="http://schemas.openxmlformats.org/officeDocument/2006/relationships/customXml" Target="../ink/ink5503.xml"/><Relationship Id="rId282" Type="http://schemas.openxmlformats.org/officeDocument/2006/relationships/customXml" Target="../ink/ink5594.xml"/><Relationship Id="rId8" Type="http://schemas.openxmlformats.org/officeDocument/2006/relationships/customXml" Target="../ink/ink5457.xml"/><Relationship Id="rId98" Type="http://schemas.openxmlformats.org/officeDocument/2006/relationships/customXml" Target="../ink/ink5502.xml"/><Relationship Id="rId121" Type="http://schemas.openxmlformats.org/officeDocument/2006/relationships/image" Target="NULL"/><Relationship Id="rId142" Type="http://schemas.openxmlformats.org/officeDocument/2006/relationships/customXml" Target="../ink/ink5524.xml"/><Relationship Id="rId163" Type="http://schemas.openxmlformats.org/officeDocument/2006/relationships/image" Target="NULL"/><Relationship Id="rId184" Type="http://schemas.openxmlformats.org/officeDocument/2006/relationships/customXml" Target="../ink/ink5545.xml"/><Relationship Id="rId219" Type="http://schemas.openxmlformats.org/officeDocument/2006/relationships/image" Target="NULL"/><Relationship Id="rId230" Type="http://schemas.openxmlformats.org/officeDocument/2006/relationships/customXml" Target="../ink/ink5568.xml"/><Relationship Id="rId251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5476.xml"/><Relationship Id="rId67" Type="http://schemas.openxmlformats.org/officeDocument/2006/relationships/image" Target="NULL"/><Relationship Id="rId272" Type="http://schemas.openxmlformats.org/officeDocument/2006/relationships/customXml" Target="../ink/ink5589.xml"/><Relationship Id="rId88" Type="http://schemas.openxmlformats.org/officeDocument/2006/relationships/customXml" Target="../ink/ink5497.xml"/><Relationship Id="rId111" Type="http://schemas.openxmlformats.org/officeDocument/2006/relationships/image" Target="NULL"/><Relationship Id="rId132" Type="http://schemas.openxmlformats.org/officeDocument/2006/relationships/customXml" Target="../ink/ink5519.xml"/><Relationship Id="rId153" Type="http://schemas.openxmlformats.org/officeDocument/2006/relationships/image" Target="NULL"/><Relationship Id="rId174" Type="http://schemas.openxmlformats.org/officeDocument/2006/relationships/customXml" Target="../ink/ink5540.xml"/><Relationship Id="rId195" Type="http://schemas.openxmlformats.org/officeDocument/2006/relationships/image" Target="NULL"/><Relationship Id="rId209" Type="http://schemas.openxmlformats.org/officeDocument/2006/relationships/image" Target="NULL"/><Relationship Id="rId220" Type="http://schemas.openxmlformats.org/officeDocument/2006/relationships/customXml" Target="../ink/ink5563.xml"/><Relationship Id="rId24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5471.xml"/><Relationship Id="rId57" Type="http://schemas.openxmlformats.org/officeDocument/2006/relationships/image" Target="NULL"/><Relationship Id="rId262" Type="http://schemas.openxmlformats.org/officeDocument/2006/relationships/customXml" Target="../ink/ink5584.xml"/><Relationship Id="rId283" Type="http://schemas.openxmlformats.org/officeDocument/2006/relationships/image" Target="NULL"/><Relationship Id="rId78" Type="http://schemas.openxmlformats.org/officeDocument/2006/relationships/customXml" Target="../ink/ink5492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5514.xml"/><Relationship Id="rId143" Type="http://schemas.openxmlformats.org/officeDocument/2006/relationships/image" Target="NULL"/><Relationship Id="rId164" Type="http://schemas.openxmlformats.org/officeDocument/2006/relationships/customXml" Target="../ink/ink5535.xml"/><Relationship Id="rId185" Type="http://schemas.openxmlformats.org/officeDocument/2006/relationships/image" Target="NULL"/><Relationship Id="rId9" Type="http://schemas.openxmlformats.org/officeDocument/2006/relationships/image" Target="NULL"/><Relationship Id="rId210" Type="http://schemas.openxmlformats.org/officeDocument/2006/relationships/customXml" Target="../ink/ink5558.xml"/><Relationship Id="rId26" Type="http://schemas.openxmlformats.org/officeDocument/2006/relationships/customXml" Target="../ink/ink5466.xml"/><Relationship Id="rId231" Type="http://schemas.openxmlformats.org/officeDocument/2006/relationships/image" Target="NULL"/><Relationship Id="rId252" Type="http://schemas.openxmlformats.org/officeDocument/2006/relationships/customXml" Target="../ink/ink5579.xml"/><Relationship Id="rId273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customXml" Target="../ink/ink5487.xml"/><Relationship Id="rId89" Type="http://schemas.openxmlformats.org/officeDocument/2006/relationships/image" Target="NULL"/><Relationship Id="rId112" Type="http://schemas.openxmlformats.org/officeDocument/2006/relationships/customXml" Target="../ink/ink5509.xml"/><Relationship Id="rId133" Type="http://schemas.openxmlformats.org/officeDocument/2006/relationships/image" Target="NULL"/><Relationship Id="rId154" Type="http://schemas.openxmlformats.org/officeDocument/2006/relationships/customXml" Target="../ink/ink5530.xml"/><Relationship Id="rId175" Type="http://schemas.openxmlformats.org/officeDocument/2006/relationships/image" Target="NULL"/><Relationship Id="rId196" Type="http://schemas.openxmlformats.org/officeDocument/2006/relationships/customXml" Target="../ink/ink5551.xml"/><Relationship Id="rId200" Type="http://schemas.openxmlformats.org/officeDocument/2006/relationships/customXml" Target="../ink/ink5553.xml"/><Relationship Id="rId16" Type="http://schemas.openxmlformats.org/officeDocument/2006/relationships/customXml" Target="../ink/ink5461.xml"/><Relationship Id="rId221" Type="http://schemas.openxmlformats.org/officeDocument/2006/relationships/image" Target="NULL"/><Relationship Id="rId242" Type="http://schemas.openxmlformats.org/officeDocument/2006/relationships/customXml" Target="../ink/ink5574.xml"/><Relationship Id="rId263" Type="http://schemas.openxmlformats.org/officeDocument/2006/relationships/image" Target="NULL"/><Relationship Id="rId284" Type="http://schemas.openxmlformats.org/officeDocument/2006/relationships/customXml" Target="../ink/ink5595.xml"/><Relationship Id="rId37" Type="http://schemas.openxmlformats.org/officeDocument/2006/relationships/image" Target="NULL"/><Relationship Id="rId58" Type="http://schemas.openxmlformats.org/officeDocument/2006/relationships/customXml" Target="../ink/ink5482.xml"/><Relationship Id="rId79" Type="http://schemas.openxmlformats.org/officeDocument/2006/relationships/image" Target="NULL"/><Relationship Id="rId102" Type="http://schemas.openxmlformats.org/officeDocument/2006/relationships/customXml" Target="../ink/ink5504.xml"/><Relationship Id="rId123" Type="http://schemas.openxmlformats.org/officeDocument/2006/relationships/image" Target="NULL"/><Relationship Id="rId144" Type="http://schemas.openxmlformats.org/officeDocument/2006/relationships/customXml" Target="../ink/ink5525.xml"/><Relationship Id="rId90" Type="http://schemas.openxmlformats.org/officeDocument/2006/relationships/customXml" Target="../ink/ink5498.xml"/><Relationship Id="rId165" Type="http://schemas.openxmlformats.org/officeDocument/2006/relationships/image" Target="NULL"/><Relationship Id="rId186" Type="http://schemas.openxmlformats.org/officeDocument/2006/relationships/customXml" Target="../ink/ink5546.xml"/><Relationship Id="rId211" Type="http://schemas.openxmlformats.org/officeDocument/2006/relationships/image" Target="NULL"/><Relationship Id="rId232" Type="http://schemas.openxmlformats.org/officeDocument/2006/relationships/customXml" Target="../ink/ink5569.xml"/><Relationship Id="rId253" Type="http://schemas.openxmlformats.org/officeDocument/2006/relationships/image" Target="NULL"/><Relationship Id="rId274" Type="http://schemas.openxmlformats.org/officeDocument/2006/relationships/customXml" Target="../ink/ink5590.xml"/><Relationship Id="rId27" Type="http://schemas.openxmlformats.org/officeDocument/2006/relationships/image" Target="NULL"/><Relationship Id="rId48" Type="http://schemas.openxmlformats.org/officeDocument/2006/relationships/customXml" Target="../ink/ink5477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5520.xml"/><Relationship Id="rId80" Type="http://schemas.openxmlformats.org/officeDocument/2006/relationships/customXml" Target="../ink/ink5493.xml"/><Relationship Id="rId155" Type="http://schemas.openxmlformats.org/officeDocument/2006/relationships/image" Target="NULL"/><Relationship Id="rId176" Type="http://schemas.openxmlformats.org/officeDocument/2006/relationships/customXml" Target="../ink/ink5541.xml"/><Relationship Id="rId197" Type="http://schemas.openxmlformats.org/officeDocument/2006/relationships/image" Target="NULL"/><Relationship Id="rId201" Type="http://schemas.openxmlformats.org/officeDocument/2006/relationships/image" Target="NULL"/><Relationship Id="rId222" Type="http://schemas.openxmlformats.org/officeDocument/2006/relationships/customXml" Target="../ink/ink5564.xml"/><Relationship Id="rId243" Type="http://schemas.openxmlformats.org/officeDocument/2006/relationships/image" Target="NULL"/><Relationship Id="rId264" Type="http://schemas.openxmlformats.org/officeDocument/2006/relationships/customXml" Target="../ink/ink5585.xml"/><Relationship Id="rId285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5472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5515.xml"/><Relationship Id="rId70" Type="http://schemas.openxmlformats.org/officeDocument/2006/relationships/customXml" Target="../ink/ink5488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5536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559.xml"/><Relationship Id="rId233" Type="http://schemas.openxmlformats.org/officeDocument/2006/relationships/image" Target="NULL"/><Relationship Id="rId254" Type="http://schemas.openxmlformats.org/officeDocument/2006/relationships/customXml" Target="../ink/ink5580.xml"/><Relationship Id="rId28" Type="http://schemas.openxmlformats.org/officeDocument/2006/relationships/customXml" Target="../ink/ink5467.xml"/><Relationship Id="rId49" Type="http://schemas.openxmlformats.org/officeDocument/2006/relationships/image" Target="NULL"/><Relationship Id="rId114" Type="http://schemas.openxmlformats.org/officeDocument/2006/relationships/customXml" Target="../ink/ink5510.xml"/><Relationship Id="rId275" Type="http://schemas.openxmlformats.org/officeDocument/2006/relationships/image" Target="NULL"/><Relationship Id="rId60" Type="http://schemas.openxmlformats.org/officeDocument/2006/relationships/customXml" Target="../ink/ink5483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5531.xml"/><Relationship Id="rId177" Type="http://schemas.openxmlformats.org/officeDocument/2006/relationships/image" Target="NULL"/><Relationship Id="rId198" Type="http://schemas.openxmlformats.org/officeDocument/2006/relationships/customXml" Target="../ink/ink5552.xml"/><Relationship Id="rId202" Type="http://schemas.openxmlformats.org/officeDocument/2006/relationships/customXml" Target="../ink/ink5554.xml"/><Relationship Id="rId223" Type="http://schemas.openxmlformats.org/officeDocument/2006/relationships/image" Target="NULL"/><Relationship Id="rId244" Type="http://schemas.openxmlformats.org/officeDocument/2006/relationships/customXml" Target="../ink/ink5575.xml"/><Relationship Id="rId18" Type="http://schemas.openxmlformats.org/officeDocument/2006/relationships/customXml" Target="../ink/ink5462.xml"/><Relationship Id="rId39" Type="http://schemas.openxmlformats.org/officeDocument/2006/relationships/image" Target="NULL"/><Relationship Id="rId265" Type="http://schemas.openxmlformats.org/officeDocument/2006/relationships/image" Target="NULL"/><Relationship Id="rId286" Type="http://schemas.openxmlformats.org/officeDocument/2006/relationships/customXml" Target="../ink/ink5596.xml"/><Relationship Id="rId50" Type="http://schemas.openxmlformats.org/officeDocument/2006/relationships/customXml" Target="../ink/ink5478.xml"/><Relationship Id="rId104" Type="http://schemas.openxmlformats.org/officeDocument/2006/relationships/customXml" Target="../ink/ink5505.xml"/><Relationship Id="rId125" Type="http://schemas.openxmlformats.org/officeDocument/2006/relationships/image" Target="NULL"/><Relationship Id="rId146" Type="http://schemas.openxmlformats.org/officeDocument/2006/relationships/customXml" Target="../ink/ink5526.xml"/><Relationship Id="rId167" Type="http://schemas.openxmlformats.org/officeDocument/2006/relationships/image" Target="NULL"/><Relationship Id="rId188" Type="http://schemas.openxmlformats.org/officeDocument/2006/relationships/customXml" Target="../ink/ink5547.xml"/><Relationship Id="rId71" Type="http://schemas.openxmlformats.org/officeDocument/2006/relationships/image" Target="NULL"/><Relationship Id="rId92" Type="http://schemas.openxmlformats.org/officeDocument/2006/relationships/customXml" Target="../ink/ink5499.xml"/><Relationship Id="rId213" Type="http://schemas.openxmlformats.org/officeDocument/2006/relationships/image" Target="NULL"/><Relationship Id="rId234" Type="http://schemas.openxmlformats.org/officeDocument/2006/relationships/customXml" Target="../ink/ink5570.xml"/><Relationship Id="rId2" Type="http://schemas.openxmlformats.org/officeDocument/2006/relationships/customXml" Target="../ink/ink5454.xml"/><Relationship Id="rId29" Type="http://schemas.openxmlformats.org/officeDocument/2006/relationships/image" Target="NULL"/><Relationship Id="rId255" Type="http://schemas.openxmlformats.org/officeDocument/2006/relationships/image" Target="NULL"/><Relationship Id="rId276" Type="http://schemas.openxmlformats.org/officeDocument/2006/relationships/customXml" Target="../ink/ink5591.xml"/><Relationship Id="rId40" Type="http://schemas.openxmlformats.org/officeDocument/2006/relationships/customXml" Target="../ink/ink5473.xml"/><Relationship Id="rId115" Type="http://schemas.openxmlformats.org/officeDocument/2006/relationships/image" Target="NULL"/><Relationship Id="rId136" Type="http://schemas.openxmlformats.org/officeDocument/2006/relationships/customXml" Target="../ink/ink5521.xml"/><Relationship Id="rId157" Type="http://schemas.openxmlformats.org/officeDocument/2006/relationships/image" Target="NULL"/><Relationship Id="rId178" Type="http://schemas.openxmlformats.org/officeDocument/2006/relationships/customXml" Target="../ink/ink5542.xml"/><Relationship Id="rId61" Type="http://schemas.openxmlformats.org/officeDocument/2006/relationships/image" Target="NULL"/><Relationship Id="rId82" Type="http://schemas.openxmlformats.org/officeDocument/2006/relationships/customXml" Target="../ink/ink5494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224" Type="http://schemas.openxmlformats.org/officeDocument/2006/relationships/customXml" Target="../ink/ink5565.xml"/><Relationship Id="rId245" Type="http://schemas.openxmlformats.org/officeDocument/2006/relationships/image" Target="NULL"/><Relationship Id="rId266" Type="http://schemas.openxmlformats.org/officeDocument/2006/relationships/customXml" Target="../ink/ink5586.xml"/><Relationship Id="rId287" Type="http://schemas.openxmlformats.org/officeDocument/2006/relationships/image" Target="NULL"/><Relationship Id="rId30" Type="http://schemas.openxmlformats.org/officeDocument/2006/relationships/customXml" Target="../ink/ink5468.xml"/><Relationship Id="rId105" Type="http://schemas.openxmlformats.org/officeDocument/2006/relationships/image" Target="NULL"/><Relationship Id="rId126" Type="http://schemas.openxmlformats.org/officeDocument/2006/relationships/customXml" Target="../ink/ink5516.xml"/><Relationship Id="rId147" Type="http://schemas.openxmlformats.org/officeDocument/2006/relationships/image" Target="NULL"/><Relationship Id="rId168" Type="http://schemas.openxmlformats.org/officeDocument/2006/relationships/customXml" Target="../ink/ink5537.xml"/><Relationship Id="rId51" Type="http://schemas.openxmlformats.org/officeDocument/2006/relationships/image" Target="NULL"/><Relationship Id="rId72" Type="http://schemas.openxmlformats.org/officeDocument/2006/relationships/customXml" Target="../ink/ink5489.xml"/><Relationship Id="rId93" Type="http://schemas.openxmlformats.org/officeDocument/2006/relationships/image" Target="NULL"/><Relationship Id="rId18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5560.xml"/><Relationship Id="rId235" Type="http://schemas.openxmlformats.org/officeDocument/2006/relationships/image" Target="NULL"/><Relationship Id="rId256" Type="http://schemas.openxmlformats.org/officeDocument/2006/relationships/customXml" Target="../ink/ink5581.xml"/><Relationship Id="rId277" Type="http://schemas.openxmlformats.org/officeDocument/2006/relationships/image" Target="NULL"/><Relationship Id="rId116" Type="http://schemas.openxmlformats.org/officeDocument/2006/relationships/customXml" Target="../ink/ink5511.xml"/><Relationship Id="rId137" Type="http://schemas.openxmlformats.org/officeDocument/2006/relationships/image" Target="NULL"/><Relationship Id="rId158" Type="http://schemas.openxmlformats.org/officeDocument/2006/relationships/customXml" Target="../ink/ink5532.xml"/><Relationship Id="rId20" Type="http://schemas.openxmlformats.org/officeDocument/2006/relationships/customXml" Target="../ink/ink5463.xml"/><Relationship Id="rId41" Type="http://schemas.openxmlformats.org/officeDocument/2006/relationships/image" Target="NULL"/><Relationship Id="rId62" Type="http://schemas.openxmlformats.org/officeDocument/2006/relationships/customXml" Target="../ink/ink5484.xml"/><Relationship Id="rId83" Type="http://schemas.openxmlformats.org/officeDocument/2006/relationships/image" Target="NULL"/><Relationship Id="rId179" Type="http://schemas.openxmlformats.org/officeDocument/2006/relationships/image" Target="NULL"/><Relationship Id="rId190" Type="http://schemas.openxmlformats.org/officeDocument/2006/relationships/customXml" Target="../ink/ink5548.xml"/><Relationship Id="rId204" Type="http://schemas.openxmlformats.org/officeDocument/2006/relationships/customXml" Target="../ink/ink5555.xml"/><Relationship Id="rId225" Type="http://schemas.openxmlformats.org/officeDocument/2006/relationships/image" Target="NULL"/><Relationship Id="rId246" Type="http://schemas.openxmlformats.org/officeDocument/2006/relationships/customXml" Target="../ink/ink5576.xml"/><Relationship Id="rId267" Type="http://schemas.openxmlformats.org/officeDocument/2006/relationships/image" Target="NULL"/><Relationship Id="rId288" Type="http://schemas.openxmlformats.org/officeDocument/2006/relationships/customXml" Target="../ink/ink5597.xml"/><Relationship Id="rId106" Type="http://schemas.openxmlformats.org/officeDocument/2006/relationships/customXml" Target="../ink/ink5506.xml"/><Relationship Id="rId127" Type="http://schemas.openxmlformats.org/officeDocument/2006/relationships/image" Target="NULL"/><Relationship Id="rId10" Type="http://schemas.openxmlformats.org/officeDocument/2006/relationships/customXml" Target="../ink/ink5458.xml"/><Relationship Id="rId31" Type="http://schemas.openxmlformats.org/officeDocument/2006/relationships/image" Target="NULL"/><Relationship Id="rId52" Type="http://schemas.openxmlformats.org/officeDocument/2006/relationships/customXml" Target="../ink/ink5479.xml"/><Relationship Id="rId73" Type="http://schemas.openxmlformats.org/officeDocument/2006/relationships/image" Target="NULL"/><Relationship Id="rId94" Type="http://schemas.openxmlformats.org/officeDocument/2006/relationships/customXml" Target="../ink/ink5500.xml"/><Relationship Id="rId148" Type="http://schemas.openxmlformats.org/officeDocument/2006/relationships/customXml" Target="../ink/ink5527.xml"/><Relationship Id="rId169" Type="http://schemas.openxmlformats.org/officeDocument/2006/relationships/image" Target="NULL"/><Relationship Id="rId4" Type="http://schemas.openxmlformats.org/officeDocument/2006/relationships/customXml" Target="../ink/ink5455.xml"/><Relationship Id="rId180" Type="http://schemas.openxmlformats.org/officeDocument/2006/relationships/customXml" Target="../ink/ink5543.xml"/><Relationship Id="rId215" Type="http://schemas.openxmlformats.org/officeDocument/2006/relationships/image" Target="NULL"/><Relationship Id="rId236" Type="http://schemas.openxmlformats.org/officeDocument/2006/relationships/customXml" Target="../ink/ink5571.xml"/><Relationship Id="rId257" Type="http://schemas.openxmlformats.org/officeDocument/2006/relationships/image" Target="NULL"/><Relationship Id="rId278" Type="http://schemas.openxmlformats.org/officeDocument/2006/relationships/customXml" Target="../ink/ink5592.xml"/><Relationship Id="rId42" Type="http://schemas.openxmlformats.org/officeDocument/2006/relationships/customXml" Target="../ink/ink5474.xml"/><Relationship Id="rId84" Type="http://schemas.openxmlformats.org/officeDocument/2006/relationships/customXml" Target="../ink/ink5495.xml"/><Relationship Id="rId138" Type="http://schemas.openxmlformats.org/officeDocument/2006/relationships/customXml" Target="../ink/ink5522.xml"/><Relationship Id="rId191" Type="http://schemas.openxmlformats.org/officeDocument/2006/relationships/image" Target="NULL"/><Relationship Id="rId205" Type="http://schemas.openxmlformats.org/officeDocument/2006/relationships/image" Target="NULL"/><Relationship Id="rId247" Type="http://schemas.openxmlformats.org/officeDocument/2006/relationships/image" Target="NULL"/><Relationship Id="rId107" Type="http://schemas.openxmlformats.org/officeDocument/2006/relationships/image" Target="NULL"/><Relationship Id="rId289" Type="http://schemas.openxmlformats.org/officeDocument/2006/relationships/image" Target="NULL"/><Relationship Id="rId11" Type="http://schemas.openxmlformats.org/officeDocument/2006/relationships/image" Target="NULL"/><Relationship Id="rId53" Type="http://schemas.openxmlformats.org/officeDocument/2006/relationships/image" Target="NULL"/><Relationship Id="rId149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5533.xml"/><Relationship Id="rId216" Type="http://schemas.openxmlformats.org/officeDocument/2006/relationships/customXml" Target="../ink/ink5561.xml"/><Relationship Id="rId258" Type="http://schemas.openxmlformats.org/officeDocument/2006/relationships/customXml" Target="../ink/ink5582.xml"/><Relationship Id="rId22" Type="http://schemas.openxmlformats.org/officeDocument/2006/relationships/customXml" Target="../ink/ink5464.xml"/><Relationship Id="rId64" Type="http://schemas.openxmlformats.org/officeDocument/2006/relationships/customXml" Target="../ink/ink5485.xml"/><Relationship Id="rId118" Type="http://schemas.openxmlformats.org/officeDocument/2006/relationships/customXml" Target="../ink/ink5512.xml"/><Relationship Id="rId171" Type="http://schemas.openxmlformats.org/officeDocument/2006/relationships/image" Target="NULL"/><Relationship Id="rId227" Type="http://schemas.openxmlformats.org/officeDocument/2006/relationships/image" Target="NUL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559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00.xml"/><Relationship Id="rId5" Type="http://schemas.openxmlformats.org/officeDocument/2006/relationships/image" Target="NULL"/><Relationship Id="rId4" Type="http://schemas.openxmlformats.org/officeDocument/2006/relationships/customXml" Target="../ink/ink5599.xml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customXml" Target="../ink/ink5604.xml"/><Relationship Id="rId13" Type="http://schemas.openxmlformats.org/officeDocument/2006/relationships/image" Target="NULL"/><Relationship Id="rId18" Type="http://schemas.openxmlformats.org/officeDocument/2006/relationships/customXml" Target="../ink/ink5609.xml"/><Relationship Id="rId26" Type="http://schemas.openxmlformats.org/officeDocument/2006/relationships/customXml" Target="../ink/ink5613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5606.xml"/><Relationship Id="rId17" Type="http://schemas.openxmlformats.org/officeDocument/2006/relationships/image" Target="NULL"/><Relationship Id="rId25" Type="http://schemas.openxmlformats.org/officeDocument/2006/relationships/image" Target="NULL"/><Relationship Id="rId2" Type="http://schemas.openxmlformats.org/officeDocument/2006/relationships/customXml" Target="../ink/ink5601.xml"/><Relationship Id="rId16" Type="http://schemas.openxmlformats.org/officeDocument/2006/relationships/customXml" Target="../ink/ink5608.xml"/><Relationship Id="rId20" Type="http://schemas.openxmlformats.org/officeDocument/2006/relationships/customXml" Target="../ink/ink5610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03.xml"/><Relationship Id="rId11" Type="http://schemas.openxmlformats.org/officeDocument/2006/relationships/image" Target="NULL"/><Relationship Id="rId24" Type="http://schemas.openxmlformats.org/officeDocument/2006/relationships/customXml" Target="../ink/ink5612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5614.xml"/><Relationship Id="rId10" Type="http://schemas.openxmlformats.org/officeDocument/2006/relationships/customXml" Target="../ink/ink5605.xml"/><Relationship Id="rId19" Type="http://schemas.openxmlformats.org/officeDocument/2006/relationships/image" Target="NULL"/><Relationship Id="rId4" Type="http://schemas.openxmlformats.org/officeDocument/2006/relationships/customXml" Target="../ink/ink5602.xml"/><Relationship Id="rId9" Type="http://schemas.openxmlformats.org/officeDocument/2006/relationships/image" Target="NULL"/><Relationship Id="rId14" Type="http://schemas.openxmlformats.org/officeDocument/2006/relationships/customXml" Target="../ink/ink5607.xml"/><Relationship Id="rId22" Type="http://schemas.openxmlformats.org/officeDocument/2006/relationships/customXml" Target="../ink/ink5611.xml"/><Relationship Id="rId27" Type="http://schemas.openxmlformats.org/officeDocument/2006/relationships/image" Target="NULL"/></Relationships>
</file>

<file path=ppt/slides/_rels/slide115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5623.xml"/><Relationship Id="rId26" Type="http://schemas.openxmlformats.org/officeDocument/2006/relationships/customXml" Target="../ink/ink5627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5631.xml"/><Relationship Id="rId7" Type="http://schemas.openxmlformats.org/officeDocument/2006/relationships/image" Target="NULL"/><Relationship Id="rId2" Type="http://schemas.openxmlformats.org/officeDocument/2006/relationships/customXml" Target="../ink/ink5615.xml"/><Relationship Id="rId16" Type="http://schemas.openxmlformats.org/officeDocument/2006/relationships/customXml" Target="../ink/ink5622.xml"/><Relationship Id="rId20" Type="http://schemas.openxmlformats.org/officeDocument/2006/relationships/customXml" Target="../ink/ink5624.xml"/><Relationship Id="rId29" Type="http://schemas.openxmlformats.org/officeDocument/2006/relationships/image" Target="NUL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17.xml"/><Relationship Id="rId11" Type="http://schemas.openxmlformats.org/officeDocument/2006/relationships/image" Target="NULL"/><Relationship Id="rId24" Type="http://schemas.openxmlformats.org/officeDocument/2006/relationships/customXml" Target="../ink/ink5626.xml"/><Relationship Id="rId32" Type="http://schemas.openxmlformats.org/officeDocument/2006/relationships/customXml" Target="../ink/ink5630.xml"/><Relationship Id="rId37" Type="http://schemas.openxmlformats.org/officeDocument/2006/relationships/image" Target="NULL"/><Relationship Id="rId40" Type="http://schemas.openxmlformats.org/officeDocument/2006/relationships/customXml" Target="../ink/ink5634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5628.xml"/><Relationship Id="rId36" Type="http://schemas.openxmlformats.org/officeDocument/2006/relationships/customXml" Target="../ink/ink5632.xml"/><Relationship Id="rId10" Type="http://schemas.openxmlformats.org/officeDocument/2006/relationships/customXml" Target="../ink/ink5619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5616.xml"/><Relationship Id="rId9" Type="http://schemas.openxmlformats.org/officeDocument/2006/relationships/image" Target="NULL"/><Relationship Id="rId14" Type="http://schemas.openxmlformats.org/officeDocument/2006/relationships/customXml" Target="../ink/ink5621.xml"/><Relationship Id="rId22" Type="http://schemas.openxmlformats.org/officeDocument/2006/relationships/customXml" Target="../ink/ink5625.xml"/><Relationship Id="rId27" Type="http://schemas.openxmlformats.org/officeDocument/2006/relationships/image" Target="NULL"/><Relationship Id="rId30" Type="http://schemas.openxmlformats.org/officeDocument/2006/relationships/customXml" Target="../ink/ink5629.xml"/><Relationship Id="rId35" Type="http://schemas.openxmlformats.org/officeDocument/2006/relationships/image" Target="NULL"/><Relationship Id="rId8" Type="http://schemas.openxmlformats.org/officeDocument/2006/relationships/customXml" Target="../ink/ink5618.xml"/><Relationship Id="rId3" Type="http://schemas.openxmlformats.org/officeDocument/2006/relationships/image" Target="NULL"/><Relationship Id="rId12" Type="http://schemas.openxmlformats.org/officeDocument/2006/relationships/customXml" Target="../ink/ink5620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5633.xml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customXml" Target="../ink/ink5638.xml"/><Relationship Id="rId13" Type="http://schemas.openxmlformats.org/officeDocument/2006/relationships/image" Target="NULL"/><Relationship Id="rId18" Type="http://schemas.openxmlformats.org/officeDocument/2006/relationships/customXml" Target="../ink/ink5643.xml"/><Relationship Id="rId26" Type="http://schemas.openxmlformats.org/officeDocument/2006/relationships/customXml" Target="../ink/ink5647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5640.xml"/><Relationship Id="rId17" Type="http://schemas.openxmlformats.org/officeDocument/2006/relationships/image" Target="NULL"/><Relationship Id="rId25" Type="http://schemas.openxmlformats.org/officeDocument/2006/relationships/image" Target="NULL"/><Relationship Id="rId2" Type="http://schemas.openxmlformats.org/officeDocument/2006/relationships/customXml" Target="../ink/ink5635.xml"/><Relationship Id="rId16" Type="http://schemas.openxmlformats.org/officeDocument/2006/relationships/customXml" Target="../ink/ink5642.xml"/><Relationship Id="rId20" Type="http://schemas.openxmlformats.org/officeDocument/2006/relationships/customXml" Target="../ink/ink5644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37.xml"/><Relationship Id="rId11" Type="http://schemas.openxmlformats.org/officeDocument/2006/relationships/image" Target="NULL"/><Relationship Id="rId24" Type="http://schemas.openxmlformats.org/officeDocument/2006/relationships/customXml" Target="../ink/ink5646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5648.xml"/><Relationship Id="rId10" Type="http://schemas.openxmlformats.org/officeDocument/2006/relationships/customXml" Target="../ink/ink5639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5636.xml"/><Relationship Id="rId9" Type="http://schemas.openxmlformats.org/officeDocument/2006/relationships/image" Target="NULL"/><Relationship Id="rId14" Type="http://schemas.openxmlformats.org/officeDocument/2006/relationships/customXml" Target="../ink/ink5641.xml"/><Relationship Id="rId22" Type="http://schemas.openxmlformats.org/officeDocument/2006/relationships/customXml" Target="../ink/ink5645.xml"/><Relationship Id="rId27" Type="http://schemas.openxmlformats.org/officeDocument/2006/relationships/image" Target="NULL"/><Relationship Id="rId30" Type="http://schemas.openxmlformats.org/officeDocument/2006/relationships/customXml" Target="../ink/ink5649.xml"/></Relationships>
</file>

<file path=ppt/slides/_rels/slide11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662.xml"/><Relationship Id="rId21" Type="http://schemas.openxmlformats.org/officeDocument/2006/relationships/image" Target="NULL"/><Relationship Id="rId42" Type="http://schemas.openxmlformats.org/officeDocument/2006/relationships/customXml" Target="../ink/ink5670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5683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5650.xml"/><Relationship Id="rId16" Type="http://schemas.openxmlformats.org/officeDocument/2006/relationships/customXml" Target="../ink/ink5657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5661.xml"/><Relationship Id="rId32" Type="http://schemas.openxmlformats.org/officeDocument/2006/relationships/customXml" Target="../ink/ink5665.xml"/><Relationship Id="rId37" Type="http://schemas.openxmlformats.org/officeDocument/2006/relationships/image" Target="NULL"/><Relationship Id="rId40" Type="http://schemas.openxmlformats.org/officeDocument/2006/relationships/customXml" Target="../ink/ink5669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678.xml"/><Relationship Id="rId66" Type="http://schemas.openxmlformats.org/officeDocument/2006/relationships/customXml" Target="../ink/ink5682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5656.xml"/><Relationship Id="rId22" Type="http://schemas.openxmlformats.org/officeDocument/2006/relationships/customXml" Target="../ink/ink5660.xml"/><Relationship Id="rId27" Type="http://schemas.openxmlformats.org/officeDocument/2006/relationships/image" Target="NULL"/><Relationship Id="rId30" Type="http://schemas.openxmlformats.org/officeDocument/2006/relationships/customXml" Target="../ink/ink5664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673.xml"/><Relationship Id="rId56" Type="http://schemas.openxmlformats.org/officeDocument/2006/relationships/customXml" Target="../ink/ink5677.xml"/><Relationship Id="rId64" Type="http://schemas.openxmlformats.org/officeDocument/2006/relationships/customXml" Target="../ink/ink5681.xml"/><Relationship Id="rId69" Type="http://schemas.openxmlformats.org/officeDocument/2006/relationships/image" Target="NULL"/><Relationship Id="rId8" Type="http://schemas.openxmlformats.org/officeDocument/2006/relationships/customXml" Target="../ink/ink5653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5655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5668.xml"/><Relationship Id="rId46" Type="http://schemas.openxmlformats.org/officeDocument/2006/relationships/customXml" Target="../ink/ink5672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5659.xml"/><Relationship Id="rId41" Type="http://schemas.openxmlformats.org/officeDocument/2006/relationships/image" Target="NULL"/><Relationship Id="rId54" Type="http://schemas.openxmlformats.org/officeDocument/2006/relationships/customXml" Target="../ink/ink5676.xml"/><Relationship Id="rId62" Type="http://schemas.openxmlformats.org/officeDocument/2006/relationships/customXml" Target="../ink/ink5680.xml"/><Relationship Id="rId70" Type="http://schemas.openxmlformats.org/officeDocument/2006/relationships/customXml" Target="../ink/ink568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52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5663.xml"/><Relationship Id="rId36" Type="http://schemas.openxmlformats.org/officeDocument/2006/relationships/customXml" Target="../ink/ink5667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5654.xml"/><Relationship Id="rId31" Type="http://schemas.openxmlformats.org/officeDocument/2006/relationships/image" Target="NULL"/><Relationship Id="rId44" Type="http://schemas.openxmlformats.org/officeDocument/2006/relationships/customXml" Target="../ink/ink5671.xml"/><Relationship Id="rId52" Type="http://schemas.openxmlformats.org/officeDocument/2006/relationships/customXml" Target="../ink/ink5675.xml"/><Relationship Id="rId60" Type="http://schemas.openxmlformats.org/officeDocument/2006/relationships/customXml" Target="../ink/ink5679.xml"/><Relationship Id="rId65" Type="http://schemas.openxmlformats.org/officeDocument/2006/relationships/image" Target="NULL"/><Relationship Id="rId4" Type="http://schemas.openxmlformats.org/officeDocument/2006/relationships/customXml" Target="../ink/ink5651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5658.xml"/><Relationship Id="rId39" Type="http://schemas.openxmlformats.org/officeDocument/2006/relationships/image" Target="NULL"/><Relationship Id="rId34" Type="http://schemas.openxmlformats.org/officeDocument/2006/relationships/customXml" Target="../ink/ink5666.xml"/><Relationship Id="rId50" Type="http://schemas.openxmlformats.org/officeDocument/2006/relationships/customXml" Target="../ink/ink5674.xml"/><Relationship Id="rId55" Type="http://schemas.openxmlformats.org/officeDocument/2006/relationships/image" Target="NULL"/></Relationships>
</file>

<file path=ppt/slides/_rels/slide11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697.xml"/><Relationship Id="rId21" Type="http://schemas.openxmlformats.org/officeDocument/2006/relationships/image" Target="NULL"/><Relationship Id="rId42" Type="http://schemas.openxmlformats.org/officeDocument/2006/relationships/customXml" Target="../ink/ink5705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5718.xml"/><Relationship Id="rId84" Type="http://schemas.openxmlformats.org/officeDocument/2006/relationships/customXml" Target="../ink/ink5726.xml"/><Relationship Id="rId16" Type="http://schemas.openxmlformats.org/officeDocument/2006/relationships/customXml" Target="../ink/ink5692.xml"/><Relationship Id="rId11" Type="http://schemas.openxmlformats.org/officeDocument/2006/relationships/image" Target="NULL"/><Relationship Id="rId32" Type="http://schemas.openxmlformats.org/officeDocument/2006/relationships/customXml" Target="../ink/ink5700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713.xml"/><Relationship Id="rId74" Type="http://schemas.openxmlformats.org/officeDocument/2006/relationships/customXml" Target="../ink/ink5721.xml"/><Relationship Id="rId79" Type="http://schemas.openxmlformats.org/officeDocument/2006/relationships/image" Target="NULL"/><Relationship Id="rId5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5691.xml"/><Relationship Id="rId22" Type="http://schemas.openxmlformats.org/officeDocument/2006/relationships/customXml" Target="../ink/ink5695.xml"/><Relationship Id="rId27" Type="http://schemas.openxmlformats.org/officeDocument/2006/relationships/image" Target="NULL"/><Relationship Id="rId30" Type="http://schemas.openxmlformats.org/officeDocument/2006/relationships/customXml" Target="../ink/ink5699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708.xml"/><Relationship Id="rId56" Type="http://schemas.openxmlformats.org/officeDocument/2006/relationships/customXml" Target="../ink/ink5712.xml"/><Relationship Id="rId64" Type="http://schemas.openxmlformats.org/officeDocument/2006/relationships/customXml" Target="../ink/ink5716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5688.xml"/><Relationship Id="rId51" Type="http://schemas.openxmlformats.org/officeDocument/2006/relationships/image" Target="NULL"/><Relationship Id="rId72" Type="http://schemas.openxmlformats.org/officeDocument/2006/relationships/customXml" Target="../ink/ink5720.xml"/><Relationship Id="rId80" Type="http://schemas.openxmlformats.org/officeDocument/2006/relationships/customXml" Target="../ink/ink5724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5690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5703.xml"/><Relationship Id="rId46" Type="http://schemas.openxmlformats.org/officeDocument/2006/relationships/customXml" Target="../ink/ink5707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5694.xml"/><Relationship Id="rId41" Type="http://schemas.openxmlformats.org/officeDocument/2006/relationships/image" Target="NULL"/><Relationship Id="rId54" Type="http://schemas.openxmlformats.org/officeDocument/2006/relationships/customXml" Target="../ink/ink5711.xml"/><Relationship Id="rId62" Type="http://schemas.openxmlformats.org/officeDocument/2006/relationships/customXml" Target="../ink/ink5715.xml"/><Relationship Id="rId70" Type="http://schemas.openxmlformats.org/officeDocument/2006/relationships/customXml" Target="../ink/ink5719.xml"/><Relationship Id="rId75" Type="http://schemas.openxmlformats.org/officeDocument/2006/relationships/image" Target="NULL"/><Relationship Id="rId83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87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5698.xml"/><Relationship Id="rId36" Type="http://schemas.openxmlformats.org/officeDocument/2006/relationships/customXml" Target="../ink/ink5702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5689.xml"/><Relationship Id="rId31" Type="http://schemas.openxmlformats.org/officeDocument/2006/relationships/image" Target="NULL"/><Relationship Id="rId44" Type="http://schemas.openxmlformats.org/officeDocument/2006/relationships/customXml" Target="../ink/ink5706.xml"/><Relationship Id="rId52" Type="http://schemas.openxmlformats.org/officeDocument/2006/relationships/customXml" Target="../ink/ink5710.xml"/><Relationship Id="rId60" Type="http://schemas.openxmlformats.org/officeDocument/2006/relationships/customXml" Target="../ink/ink5714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5723.xml"/><Relationship Id="rId81" Type="http://schemas.openxmlformats.org/officeDocument/2006/relationships/image" Target="NULL"/><Relationship Id="rId86" Type="http://schemas.openxmlformats.org/officeDocument/2006/relationships/customXml" Target="../ink/ink5727.xml"/><Relationship Id="rId4" Type="http://schemas.openxmlformats.org/officeDocument/2006/relationships/customXml" Target="../ink/ink5686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5693.xml"/><Relationship Id="rId39" Type="http://schemas.openxmlformats.org/officeDocument/2006/relationships/image" Target="NULL"/><Relationship Id="rId34" Type="http://schemas.openxmlformats.org/officeDocument/2006/relationships/customXml" Target="../ink/ink5701.xml"/><Relationship Id="rId50" Type="http://schemas.openxmlformats.org/officeDocument/2006/relationships/customXml" Target="../ink/ink5709.xml"/><Relationship Id="rId55" Type="http://schemas.openxmlformats.org/officeDocument/2006/relationships/image" Target="NULL"/><Relationship Id="rId76" Type="http://schemas.openxmlformats.org/officeDocument/2006/relationships/customXml" Target="../ink/ink5722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5685.xml"/><Relationship Id="rId29" Type="http://schemas.openxmlformats.org/officeDocument/2006/relationships/image" Target="NULL"/><Relationship Id="rId24" Type="http://schemas.openxmlformats.org/officeDocument/2006/relationships/customXml" Target="../ink/ink5696.xml"/><Relationship Id="rId40" Type="http://schemas.openxmlformats.org/officeDocument/2006/relationships/customXml" Target="../ink/ink5704.xml"/><Relationship Id="rId45" Type="http://schemas.openxmlformats.org/officeDocument/2006/relationships/image" Target="NULL"/><Relationship Id="rId66" Type="http://schemas.openxmlformats.org/officeDocument/2006/relationships/customXml" Target="../ink/ink5717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5725.xml"/></Relationships>
</file>

<file path=ppt/slides/_rels/slide11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740.xml"/><Relationship Id="rId21" Type="http://schemas.openxmlformats.org/officeDocument/2006/relationships/image" Target="NULL"/><Relationship Id="rId42" Type="http://schemas.openxmlformats.org/officeDocument/2006/relationships/customXml" Target="../ink/ink5748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5761.xml"/><Relationship Id="rId84" Type="http://schemas.openxmlformats.org/officeDocument/2006/relationships/customXml" Target="../ink/ink5769.xml"/><Relationship Id="rId89" Type="http://schemas.openxmlformats.org/officeDocument/2006/relationships/image" Target="NULL"/><Relationship Id="rId16" Type="http://schemas.openxmlformats.org/officeDocument/2006/relationships/customXml" Target="../ink/ink5735.xml"/><Relationship Id="rId11" Type="http://schemas.openxmlformats.org/officeDocument/2006/relationships/image" Target="NULL"/><Relationship Id="rId32" Type="http://schemas.openxmlformats.org/officeDocument/2006/relationships/customXml" Target="../ink/ink5743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756.xml"/><Relationship Id="rId74" Type="http://schemas.openxmlformats.org/officeDocument/2006/relationships/customXml" Target="../ink/ink5764.xml"/><Relationship Id="rId79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5772.xml"/><Relationship Id="rId22" Type="http://schemas.openxmlformats.org/officeDocument/2006/relationships/customXml" Target="../ink/ink5738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751.xml"/><Relationship Id="rId64" Type="http://schemas.openxmlformats.org/officeDocument/2006/relationships/customXml" Target="../ink/ink5759.xml"/><Relationship Id="rId69" Type="http://schemas.openxmlformats.org/officeDocument/2006/relationships/image" Target="NULL"/><Relationship Id="rId8" Type="http://schemas.openxmlformats.org/officeDocument/2006/relationships/customXml" Target="../ink/ink5731.xml"/><Relationship Id="rId51" Type="http://schemas.openxmlformats.org/officeDocument/2006/relationships/image" Target="NULL"/><Relationship Id="rId72" Type="http://schemas.openxmlformats.org/officeDocument/2006/relationships/customXml" Target="../ink/ink5763.xml"/><Relationship Id="rId80" Type="http://schemas.openxmlformats.org/officeDocument/2006/relationships/customXml" Target="../ink/ink5767.xml"/><Relationship Id="rId85" Type="http://schemas.openxmlformats.org/officeDocument/2006/relationships/image" Target="NULL"/><Relationship Id="rId93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5733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5746.xml"/><Relationship Id="rId46" Type="http://schemas.openxmlformats.org/officeDocument/2006/relationships/customXml" Target="../ink/ink5750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5737.xml"/><Relationship Id="rId41" Type="http://schemas.openxmlformats.org/officeDocument/2006/relationships/image" Target="NULL"/><Relationship Id="rId54" Type="http://schemas.openxmlformats.org/officeDocument/2006/relationships/customXml" Target="../ink/ink5754.xml"/><Relationship Id="rId62" Type="http://schemas.openxmlformats.org/officeDocument/2006/relationships/customXml" Target="../ink/ink5758.xml"/><Relationship Id="rId70" Type="http://schemas.openxmlformats.org/officeDocument/2006/relationships/customXml" Target="../ink/ink5762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5771.xml"/><Relationship Id="rId9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30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5741.xml"/><Relationship Id="rId36" Type="http://schemas.openxmlformats.org/officeDocument/2006/relationships/customXml" Target="../ink/ink5745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5732.xml"/><Relationship Id="rId31" Type="http://schemas.openxmlformats.org/officeDocument/2006/relationships/image" Target="NULL"/><Relationship Id="rId44" Type="http://schemas.openxmlformats.org/officeDocument/2006/relationships/customXml" Target="../ink/ink5749.xml"/><Relationship Id="rId52" Type="http://schemas.openxmlformats.org/officeDocument/2006/relationships/customXml" Target="../ink/ink5753.xml"/><Relationship Id="rId60" Type="http://schemas.openxmlformats.org/officeDocument/2006/relationships/customXml" Target="../ink/ink5757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5766.xml"/><Relationship Id="rId81" Type="http://schemas.openxmlformats.org/officeDocument/2006/relationships/image" Target="NULL"/><Relationship Id="rId86" Type="http://schemas.openxmlformats.org/officeDocument/2006/relationships/customXml" Target="../ink/ink5770.xml"/><Relationship Id="rId4" Type="http://schemas.openxmlformats.org/officeDocument/2006/relationships/customXml" Target="../ink/ink5729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5736.xml"/><Relationship Id="rId39" Type="http://schemas.openxmlformats.org/officeDocument/2006/relationships/image" Target="NULL"/><Relationship Id="rId34" Type="http://schemas.openxmlformats.org/officeDocument/2006/relationships/customXml" Target="../ink/ink5744.xml"/><Relationship Id="rId50" Type="http://schemas.openxmlformats.org/officeDocument/2006/relationships/customXml" Target="../ink/ink5752.xml"/><Relationship Id="rId55" Type="http://schemas.openxmlformats.org/officeDocument/2006/relationships/image" Target="NULL"/><Relationship Id="rId76" Type="http://schemas.openxmlformats.org/officeDocument/2006/relationships/customXml" Target="../ink/ink5765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5773.xml"/><Relationship Id="rId2" Type="http://schemas.openxmlformats.org/officeDocument/2006/relationships/customXml" Target="../ink/ink5728.xml"/><Relationship Id="rId29" Type="http://schemas.openxmlformats.org/officeDocument/2006/relationships/image" Target="NULL"/><Relationship Id="rId24" Type="http://schemas.openxmlformats.org/officeDocument/2006/relationships/customXml" Target="../ink/ink5739.xml"/><Relationship Id="rId40" Type="http://schemas.openxmlformats.org/officeDocument/2006/relationships/customXml" Target="../ink/ink5747.xml"/><Relationship Id="rId45" Type="http://schemas.openxmlformats.org/officeDocument/2006/relationships/image" Target="NULL"/><Relationship Id="rId66" Type="http://schemas.openxmlformats.org/officeDocument/2006/relationships/customXml" Target="../ink/ink5760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5768.xml"/><Relationship Id="rId19" Type="http://schemas.openxmlformats.org/officeDocument/2006/relationships/image" Target="NULL"/><Relationship Id="rId14" Type="http://schemas.openxmlformats.org/officeDocument/2006/relationships/customXml" Target="../ink/ink5734.xml"/><Relationship Id="rId30" Type="http://schemas.openxmlformats.org/officeDocument/2006/relationships/customXml" Target="../ink/ink5742.xml"/><Relationship Id="rId35" Type="http://schemas.openxmlformats.org/officeDocument/2006/relationships/image" Target="NULL"/><Relationship Id="rId56" Type="http://schemas.openxmlformats.org/officeDocument/2006/relationships/customXml" Target="../ink/ink5755.xml"/><Relationship Id="rId77" Type="http://schemas.openxmlformats.org/officeDocument/2006/relationships/image" Target="NULL"/></Relationships>
</file>

<file path=ppt/slides/_rels/slide1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5.xml"/><Relationship Id="rId21" Type="http://schemas.openxmlformats.org/officeDocument/2006/relationships/image" Target="../media/image3010.png"/><Relationship Id="rId42" Type="http://schemas.openxmlformats.org/officeDocument/2006/relationships/customXml" Target="../ink/ink173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186.xml"/><Relationship Id="rId7" Type="http://schemas.openxmlformats.org/officeDocument/2006/relationships/image" Target="../media/image2410.png"/><Relationship Id="rId2" Type="http://schemas.openxmlformats.org/officeDocument/2006/relationships/customXml" Target="../ink/ink153.xml"/><Relationship Id="rId16" Type="http://schemas.openxmlformats.org/officeDocument/2006/relationships/customXml" Target="../ink/ink160.xml"/><Relationship Id="rId29" Type="http://schemas.openxmlformats.org/officeDocument/2006/relationships/image" Target="../media/image34.png"/><Relationship Id="rId11" Type="http://schemas.openxmlformats.org/officeDocument/2006/relationships/image" Target="../media/image2510.png"/><Relationship Id="rId24" Type="http://schemas.openxmlformats.org/officeDocument/2006/relationships/customXml" Target="../ink/ink164.xml"/><Relationship Id="rId32" Type="http://schemas.openxmlformats.org/officeDocument/2006/relationships/customXml" Target="../ink/ink168.xml"/><Relationship Id="rId37" Type="http://schemas.openxmlformats.org/officeDocument/2006/relationships/image" Target="../media/image38.png"/><Relationship Id="rId40" Type="http://schemas.openxmlformats.org/officeDocument/2006/relationships/customXml" Target="../ink/ink172.xml"/><Relationship Id="rId45" Type="http://schemas.openxmlformats.org/officeDocument/2006/relationships/image" Target="../media/image42.png"/><Relationship Id="rId53" Type="http://schemas.openxmlformats.org/officeDocument/2006/relationships/image" Target="../media/image46.png"/><Relationship Id="rId58" Type="http://schemas.openxmlformats.org/officeDocument/2006/relationships/customXml" Target="../ink/ink181.xml"/><Relationship Id="rId66" Type="http://schemas.openxmlformats.org/officeDocument/2006/relationships/customXml" Target="../ink/ink185.xml"/><Relationship Id="rId5" Type="http://schemas.openxmlformats.org/officeDocument/2006/relationships/image" Target="../media/image3100.png"/><Relationship Id="rId61" Type="http://schemas.openxmlformats.org/officeDocument/2006/relationships/image" Target="../media/image50.png"/><Relationship Id="rId19" Type="http://schemas.openxmlformats.org/officeDocument/2006/relationships/image" Target="../media/image2910.png"/><Relationship Id="rId14" Type="http://schemas.openxmlformats.org/officeDocument/2006/relationships/customXml" Target="../ink/ink159.xml"/><Relationship Id="rId22" Type="http://schemas.openxmlformats.org/officeDocument/2006/relationships/customXml" Target="../ink/ink163.xml"/><Relationship Id="rId27" Type="http://schemas.openxmlformats.org/officeDocument/2006/relationships/image" Target="../media/image3310.png"/><Relationship Id="rId30" Type="http://schemas.openxmlformats.org/officeDocument/2006/relationships/customXml" Target="../ink/ink167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48" Type="http://schemas.openxmlformats.org/officeDocument/2006/relationships/customXml" Target="../ink/ink176.xml"/><Relationship Id="rId56" Type="http://schemas.openxmlformats.org/officeDocument/2006/relationships/customXml" Target="../ink/ink180.xml"/><Relationship Id="rId64" Type="http://schemas.openxmlformats.org/officeDocument/2006/relationships/customXml" Target="../ink/ink184.xml"/><Relationship Id="rId69" Type="http://schemas.openxmlformats.org/officeDocument/2006/relationships/image" Target="../media/image54.png"/><Relationship Id="rId8" Type="http://schemas.openxmlformats.org/officeDocument/2006/relationships/customXml" Target="../ink/ink156.xml"/><Relationship Id="rId51" Type="http://schemas.openxmlformats.org/officeDocument/2006/relationships/image" Target="../media/image45.png"/><Relationship Id="rId3" Type="http://schemas.openxmlformats.org/officeDocument/2006/relationships/image" Target="../media/image2310.png"/><Relationship Id="rId12" Type="http://schemas.openxmlformats.org/officeDocument/2006/relationships/customXml" Target="../ink/ink158.xml"/><Relationship Id="rId17" Type="http://schemas.openxmlformats.org/officeDocument/2006/relationships/image" Target="../media/image2810.png"/><Relationship Id="rId25" Type="http://schemas.openxmlformats.org/officeDocument/2006/relationships/image" Target="../media/image3210.png"/><Relationship Id="rId33" Type="http://schemas.openxmlformats.org/officeDocument/2006/relationships/image" Target="../media/image36.png"/><Relationship Id="rId38" Type="http://schemas.openxmlformats.org/officeDocument/2006/relationships/customXml" Target="../ink/ink171.xml"/><Relationship Id="rId46" Type="http://schemas.openxmlformats.org/officeDocument/2006/relationships/customXml" Target="../ink/ink175.xml"/><Relationship Id="rId59" Type="http://schemas.openxmlformats.org/officeDocument/2006/relationships/image" Target="../media/image49.png"/><Relationship Id="rId67" Type="http://schemas.openxmlformats.org/officeDocument/2006/relationships/image" Target="../media/image53.png"/><Relationship Id="rId20" Type="http://schemas.openxmlformats.org/officeDocument/2006/relationships/customXml" Target="../ink/ink162.xml"/><Relationship Id="rId41" Type="http://schemas.openxmlformats.org/officeDocument/2006/relationships/image" Target="../media/image40.png"/><Relationship Id="rId54" Type="http://schemas.openxmlformats.org/officeDocument/2006/relationships/customXml" Target="../ink/ink179.xml"/><Relationship Id="rId62" Type="http://schemas.openxmlformats.org/officeDocument/2006/relationships/customXml" Target="../ink/ink18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5.xml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166.xml"/><Relationship Id="rId36" Type="http://schemas.openxmlformats.org/officeDocument/2006/relationships/customXml" Target="../ink/ink170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157.xml"/><Relationship Id="rId31" Type="http://schemas.openxmlformats.org/officeDocument/2006/relationships/image" Target="../media/image35.png"/><Relationship Id="rId44" Type="http://schemas.openxmlformats.org/officeDocument/2006/relationships/customXml" Target="../ink/ink174.xml"/><Relationship Id="rId52" Type="http://schemas.openxmlformats.org/officeDocument/2006/relationships/customXml" Target="../ink/ink178.xml"/><Relationship Id="rId60" Type="http://schemas.openxmlformats.org/officeDocument/2006/relationships/customXml" Target="../ink/ink182.xml"/><Relationship Id="rId65" Type="http://schemas.openxmlformats.org/officeDocument/2006/relationships/image" Target="../media/image52.png"/><Relationship Id="rId4" Type="http://schemas.openxmlformats.org/officeDocument/2006/relationships/customXml" Target="../ink/ink154.xml"/><Relationship Id="rId9" Type="http://schemas.openxmlformats.org/officeDocument/2006/relationships/image" Target="../media/image4100.png"/><Relationship Id="rId13" Type="http://schemas.openxmlformats.org/officeDocument/2006/relationships/image" Target="../media/image2610.png"/><Relationship Id="rId18" Type="http://schemas.openxmlformats.org/officeDocument/2006/relationships/customXml" Target="../ink/ink161.xml"/><Relationship Id="rId39" Type="http://schemas.openxmlformats.org/officeDocument/2006/relationships/image" Target="../media/image39.png"/><Relationship Id="rId34" Type="http://schemas.openxmlformats.org/officeDocument/2006/relationships/customXml" Target="../ink/ink169.xml"/><Relationship Id="rId50" Type="http://schemas.openxmlformats.org/officeDocument/2006/relationships/customXml" Target="../ink/ink177.xml"/><Relationship Id="rId55" Type="http://schemas.openxmlformats.org/officeDocument/2006/relationships/image" Target="../media/image47.png"/></Relationships>
</file>

<file path=ppt/slides/_rels/slide12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786.xml"/><Relationship Id="rId21" Type="http://schemas.openxmlformats.org/officeDocument/2006/relationships/image" Target="NULL"/><Relationship Id="rId42" Type="http://schemas.openxmlformats.org/officeDocument/2006/relationships/customXml" Target="../ink/ink5794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5807.xml"/><Relationship Id="rId84" Type="http://schemas.openxmlformats.org/officeDocument/2006/relationships/customXml" Target="../ink/ink5815.xml"/><Relationship Id="rId89" Type="http://schemas.openxmlformats.org/officeDocument/2006/relationships/image" Target="NULL"/><Relationship Id="rId16" Type="http://schemas.openxmlformats.org/officeDocument/2006/relationships/customXml" Target="../ink/ink5781.xml"/><Relationship Id="rId11" Type="http://schemas.openxmlformats.org/officeDocument/2006/relationships/image" Target="NULL"/><Relationship Id="rId32" Type="http://schemas.openxmlformats.org/officeDocument/2006/relationships/customXml" Target="../ink/ink5789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802.xml"/><Relationship Id="rId74" Type="http://schemas.openxmlformats.org/officeDocument/2006/relationships/customXml" Target="../ink/ink5810.xml"/><Relationship Id="rId79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5818.xml"/><Relationship Id="rId14" Type="http://schemas.openxmlformats.org/officeDocument/2006/relationships/customXml" Target="../ink/ink5780.xml"/><Relationship Id="rId22" Type="http://schemas.openxmlformats.org/officeDocument/2006/relationships/customXml" Target="../ink/ink5784.xml"/><Relationship Id="rId27" Type="http://schemas.openxmlformats.org/officeDocument/2006/relationships/image" Target="NULL"/><Relationship Id="rId30" Type="http://schemas.openxmlformats.org/officeDocument/2006/relationships/customXml" Target="../ink/ink5788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797.xml"/><Relationship Id="rId56" Type="http://schemas.openxmlformats.org/officeDocument/2006/relationships/customXml" Target="../ink/ink5801.xml"/><Relationship Id="rId64" Type="http://schemas.openxmlformats.org/officeDocument/2006/relationships/customXml" Target="../ink/ink5805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5777.xml"/><Relationship Id="rId51" Type="http://schemas.openxmlformats.org/officeDocument/2006/relationships/image" Target="NULL"/><Relationship Id="rId72" Type="http://schemas.openxmlformats.org/officeDocument/2006/relationships/customXml" Target="../ink/ink5809.xml"/><Relationship Id="rId80" Type="http://schemas.openxmlformats.org/officeDocument/2006/relationships/customXml" Target="../ink/ink5813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5779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5792.xml"/><Relationship Id="rId46" Type="http://schemas.openxmlformats.org/officeDocument/2006/relationships/customXml" Target="../ink/ink5796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5783.xml"/><Relationship Id="rId41" Type="http://schemas.openxmlformats.org/officeDocument/2006/relationships/image" Target="NULL"/><Relationship Id="rId54" Type="http://schemas.openxmlformats.org/officeDocument/2006/relationships/customXml" Target="../ink/ink5800.xml"/><Relationship Id="rId62" Type="http://schemas.openxmlformats.org/officeDocument/2006/relationships/customXml" Target="../ink/ink5804.xml"/><Relationship Id="rId70" Type="http://schemas.openxmlformats.org/officeDocument/2006/relationships/customXml" Target="../ink/ink5808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5817.xml"/><Relationship Id="rId9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76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5787.xml"/><Relationship Id="rId36" Type="http://schemas.openxmlformats.org/officeDocument/2006/relationships/customXml" Target="../ink/ink5791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5778.xml"/><Relationship Id="rId31" Type="http://schemas.openxmlformats.org/officeDocument/2006/relationships/image" Target="NULL"/><Relationship Id="rId44" Type="http://schemas.openxmlformats.org/officeDocument/2006/relationships/customXml" Target="../ink/ink5795.xml"/><Relationship Id="rId52" Type="http://schemas.openxmlformats.org/officeDocument/2006/relationships/customXml" Target="../ink/ink5799.xml"/><Relationship Id="rId60" Type="http://schemas.openxmlformats.org/officeDocument/2006/relationships/customXml" Target="../ink/ink5803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5812.xml"/><Relationship Id="rId81" Type="http://schemas.openxmlformats.org/officeDocument/2006/relationships/image" Target="NULL"/><Relationship Id="rId86" Type="http://schemas.openxmlformats.org/officeDocument/2006/relationships/customXml" Target="../ink/ink5816.xml"/><Relationship Id="rId4" Type="http://schemas.openxmlformats.org/officeDocument/2006/relationships/customXml" Target="../ink/ink5775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5782.xml"/><Relationship Id="rId39" Type="http://schemas.openxmlformats.org/officeDocument/2006/relationships/image" Target="NULL"/><Relationship Id="rId34" Type="http://schemas.openxmlformats.org/officeDocument/2006/relationships/customXml" Target="../ink/ink5790.xml"/><Relationship Id="rId50" Type="http://schemas.openxmlformats.org/officeDocument/2006/relationships/customXml" Target="../ink/ink5798.xml"/><Relationship Id="rId55" Type="http://schemas.openxmlformats.org/officeDocument/2006/relationships/image" Target="NULL"/><Relationship Id="rId76" Type="http://schemas.openxmlformats.org/officeDocument/2006/relationships/customXml" Target="../ink/ink5811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5774.xml"/><Relationship Id="rId29" Type="http://schemas.openxmlformats.org/officeDocument/2006/relationships/image" Target="NULL"/><Relationship Id="rId24" Type="http://schemas.openxmlformats.org/officeDocument/2006/relationships/customXml" Target="../ink/ink5785.xml"/><Relationship Id="rId40" Type="http://schemas.openxmlformats.org/officeDocument/2006/relationships/customXml" Target="../ink/ink5793.xml"/><Relationship Id="rId45" Type="http://schemas.openxmlformats.org/officeDocument/2006/relationships/image" Target="NULL"/><Relationship Id="rId66" Type="http://schemas.openxmlformats.org/officeDocument/2006/relationships/customXml" Target="../ink/ink5806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5814.xml"/><Relationship Id="rId19" Type="http://schemas.openxmlformats.org/officeDocument/2006/relationships/image" Target="NULL"/></Relationships>
</file>

<file path=ppt/slides/_rels/slide121.xml.rels><?xml version="1.0" encoding="UTF-8" standalone="yes"?>
<Relationships xmlns="http://schemas.openxmlformats.org/package/2006/relationships"><Relationship Id="rId8" Type="http://schemas.openxmlformats.org/officeDocument/2006/relationships/customXml" Target="../ink/ink5822.xml"/><Relationship Id="rId13" Type="http://schemas.openxmlformats.org/officeDocument/2006/relationships/image" Target="NULL"/><Relationship Id="rId3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5824.xml"/><Relationship Id="rId17" Type="http://schemas.openxmlformats.org/officeDocument/2006/relationships/image" Target="NULL"/><Relationship Id="rId2" Type="http://schemas.openxmlformats.org/officeDocument/2006/relationships/customXml" Target="../ink/ink5819.xml"/><Relationship Id="rId16" Type="http://schemas.openxmlformats.org/officeDocument/2006/relationships/customXml" Target="../ink/ink582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21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10" Type="http://schemas.openxmlformats.org/officeDocument/2006/relationships/customXml" Target="../ink/ink5823.xml"/><Relationship Id="rId4" Type="http://schemas.openxmlformats.org/officeDocument/2006/relationships/customXml" Target="../ink/ink5820.xml"/><Relationship Id="rId9" Type="http://schemas.openxmlformats.org/officeDocument/2006/relationships/image" Target="NULL"/><Relationship Id="rId14" Type="http://schemas.openxmlformats.org/officeDocument/2006/relationships/customXml" Target="../ink/ink5825.xml"/></Relationships>
</file>

<file path=ppt/slides/_rels/slide122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5835.xml"/><Relationship Id="rId26" Type="http://schemas.openxmlformats.org/officeDocument/2006/relationships/customXml" Target="../ink/ink5839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5832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2" Type="http://schemas.openxmlformats.org/officeDocument/2006/relationships/customXml" Target="../ink/ink5827.xml"/><Relationship Id="rId16" Type="http://schemas.openxmlformats.org/officeDocument/2006/relationships/customXml" Target="../ink/ink5834.xml"/><Relationship Id="rId20" Type="http://schemas.openxmlformats.org/officeDocument/2006/relationships/customXml" Target="../ink/ink5836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29.xml"/><Relationship Id="rId11" Type="http://schemas.openxmlformats.org/officeDocument/2006/relationships/image" Target="NULL"/><Relationship Id="rId24" Type="http://schemas.openxmlformats.org/officeDocument/2006/relationships/customXml" Target="../ink/ink5838.xml"/><Relationship Id="rId32" Type="http://schemas.openxmlformats.org/officeDocument/2006/relationships/customXml" Target="../ink/ink5842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5840.xml"/><Relationship Id="rId10" Type="http://schemas.openxmlformats.org/officeDocument/2006/relationships/customXml" Target="../ink/ink5831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5828.xml"/><Relationship Id="rId9" Type="http://schemas.openxmlformats.org/officeDocument/2006/relationships/image" Target="NULL"/><Relationship Id="rId14" Type="http://schemas.openxmlformats.org/officeDocument/2006/relationships/customXml" Target="../ink/ink5833.xml"/><Relationship Id="rId22" Type="http://schemas.openxmlformats.org/officeDocument/2006/relationships/customXml" Target="../ink/ink5837.xml"/><Relationship Id="rId27" Type="http://schemas.openxmlformats.org/officeDocument/2006/relationships/image" Target="NULL"/><Relationship Id="rId30" Type="http://schemas.openxmlformats.org/officeDocument/2006/relationships/customXml" Target="../ink/ink5841.xml"/><Relationship Id="rId8" Type="http://schemas.openxmlformats.org/officeDocument/2006/relationships/customXml" Target="../ink/ink5830.xml"/></Relationships>
</file>

<file path=ppt/slides/_rels/slide123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5851.xml"/><Relationship Id="rId26" Type="http://schemas.openxmlformats.org/officeDocument/2006/relationships/customXml" Target="../ink/ink5855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5859.xml"/><Relationship Id="rId42" Type="http://schemas.openxmlformats.org/officeDocument/2006/relationships/customXml" Target="../ink/ink5863.xml"/><Relationship Id="rId7" Type="http://schemas.openxmlformats.org/officeDocument/2006/relationships/image" Target="NULL"/><Relationship Id="rId2" Type="http://schemas.openxmlformats.org/officeDocument/2006/relationships/customXml" Target="../ink/ink5843.xml"/><Relationship Id="rId16" Type="http://schemas.openxmlformats.org/officeDocument/2006/relationships/customXml" Target="../ink/ink5850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45.xml"/><Relationship Id="rId11" Type="http://schemas.openxmlformats.org/officeDocument/2006/relationships/image" Target="NULL"/><Relationship Id="rId24" Type="http://schemas.openxmlformats.org/officeDocument/2006/relationships/customXml" Target="../ink/ink5854.xml"/><Relationship Id="rId32" Type="http://schemas.openxmlformats.org/officeDocument/2006/relationships/customXml" Target="../ink/ink5858.xml"/><Relationship Id="rId37" Type="http://schemas.openxmlformats.org/officeDocument/2006/relationships/image" Target="NULL"/><Relationship Id="rId40" Type="http://schemas.openxmlformats.org/officeDocument/2006/relationships/customXml" Target="../ink/ink5862.xml"/><Relationship Id="rId45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5856.xml"/><Relationship Id="rId36" Type="http://schemas.openxmlformats.org/officeDocument/2006/relationships/customXml" Target="../ink/ink5860.xml"/><Relationship Id="rId10" Type="http://schemas.openxmlformats.org/officeDocument/2006/relationships/customXml" Target="../ink/ink5847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5864.xml"/><Relationship Id="rId4" Type="http://schemas.openxmlformats.org/officeDocument/2006/relationships/customXml" Target="../ink/ink5844.xml"/><Relationship Id="rId9" Type="http://schemas.openxmlformats.org/officeDocument/2006/relationships/image" Target="NULL"/><Relationship Id="rId14" Type="http://schemas.openxmlformats.org/officeDocument/2006/relationships/customXml" Target="../ink/ink5849.xml"/><Relationship Id="rId22" Type="http://schemas.openxmlformats.org/officeDocument/2006/relationships/customXml" Target="../ink/ink5853.xml"/><Relationship Id="rId27" Type="http://schemas.openxmlformats.org/officeDocument/2006/relationships/image" Target="NULL"/><Relationship Id="rId30" Type="http://schemas.openxmlformats.org/officeDocument/2006/relationships/customXml" Target="../ink/ink5857.xml"/><Relationship Id="rId35" Type="http://schemas.openxmlformats.org/officeDocument/2006/relationships/image" Target="NULL"/><Relationship Id="rId43" Type="http://schemas.openxmlformats.org/officeDocument/2006/relationships/image" Target="NULL"/><Relationship Id="rId8" Type="http://schemas.openxmlformats.org/officeDocument/2006/relationships/customXml" Target="../ink/ink5846.xml"/><Relationship Id="rId3" Type="http://schemas.openxmlformats.org/officeDocument/2006/relationships/image" Target="NULL"/><Relationship Id="rId12" Type="http://schemas.openxmlformats.org/officeDocument/2006/relationships/customXml" Target="../ink/ink5848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5861.xml"/><Relationship Id="rId20" Type="http://schemas.openxmlformats.org/officeDocument/2006/relationships/customXml" Target="../ink/ink5852.xml"/><Relationship Id="rId41" Type="http://schemas.openxmlformats.org/officeDocument/2006/relationships/image" Target="NULL"/></Relationships>
</file>

<file path=ppt/slides/_rels/slide124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5873.xml"/><Relationship Id="rId26" Type="http://schemas.openxmlformats.org/officeDocument/2006/relationships/customXml" Target="../ink/ink5877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5881.xml"/><Relationship Id="rId42" Type="http://schemas.openxmlformats.org/officeDocument/2006/relationships/customXml" Target="../ink/ink5885.xml"/><Relationship Id="rId47" Type="http://schemas.openxmlformats.org/officeDocument/2006/relationships/image" Target="NULL"/><Relationship Id="rId50" Type="http://schemas.openxmlformats.org/officeDocument/2006/relationships/customXml" Target="../ink/ink5889.xml"/><Relationship Id="rId55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5865.xml"/><Relationship Id="rId16" Type="http://schemas.openxmlformats.org/officeDocument/2006/relationships/customXml" Target="../ink/ink5872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5876.xml"/><Relationship Id="rId32" Type="http://schemas.openxmlformats.org/officeDocument/2006/relationships/customXml" Target="../ink/ink5880.xml"/><Relationship Id="rId37" Type="http://schemas.openxmlformats.org/officeDocument/2006/relationships/image" Target="NULL"/><Relationship Id="rId40" Type="http://schemas.openxmlformats.org/officeDocument/2006/relationships/customXml" Target="../ink/ink5884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893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5871.xml"/><Relationship Id="rId22" Type="http://schemas.openxmlformats.org/officeDocument/2006/relationships/customXml" Target="../ink/ink5875.xml"/><Relationship Id="rId27" Type="http://schemas.openxmlformats.org/officeDocument/2006/relationships/image" Target="NULL"/><Relationship Id="rId30" Type="http://schemas.openxmlformats.org/officeDocument/2006/relationships/customXml" Target="../ink/ink5879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888.xml"/><Relationship Id="rId56" Type="http://schemas.openxmlformats.org/officeDocument/2006/relationships/customXml" Target="../ink/ink5892.xml"/><Relationship Id="rId8" Type="http://schemas.openxmlformats.org/officeDocument/2006/relationships/customXml" Target="../ink/ink5868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5870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5883.xml"/><Relationship Id="rId46" Type="http://schemas.openxmlformats.org/officeDocument/2006/relationships/customXml" Target="../ink/ink5887.xml"/><Relationship Id="rId59" Type="http://schemas.openxmlformats.org/officeDocument/2006/relationships/image" Target="NULL"/><Relationship Id="rId20" Type="http://schemas.openxmlformats.org/officeDocument/2006/relationships/customXml" Target="../ink/ink5874.xml"/><Relationship Id="rId41" Type="http://schemas.openxmlformats.org/officeDocument/2006/relationships/image" Target="NULL"/><Relationship Id="rId54" Type="http://schemas.openxmlformats.org/officeDocument/2006/relationships/customXml" Target="../ink/ink589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67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5878.xml"/><Relationship Id="rId36" Type="http://schemas.openxmlformats.org/officeDocument/2006/relationships/customXml" Target="../ink/ink5882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5869.xml"/><Relationship Id="rId31" Type="http://schemas.openxmlformats.org/officeDocument/2006/relationships/image" Target="NULL"/><Relationship Id="rId44" Type="http://schemas.openxmlformats.org/officeDocument/2006/relationships/customXml" Target="../ink/ink5886.xml"/><Relationship Id="rId52" Type="http://schemas.openxmlformats.org/officeDocument/2006/relationships/customXml" Target="../ink/ink5890.xml"/><Relationship Id="rId60" Type="http://schemas.openxmlformats.org/officeDocument/2006/relationships/customXml" Target="../ink/ink5894.xml"/><Relationship Id="rId4" Type="http://schemas.openxmlformats.org/officeDocument/2006/relationships/customXml" Target="../ink/ink5866.xml"/><Relationship Id="rId9" Type="http://schemas.openxmlformats.org/officeDocument/2006/relationships/image" Target="NULL"/></Relationships>
</file>

<file path=ppt/slides/_rels/slide12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907.xml"/><Relationship Id="rId21" Type="http://schemas.openxmlformats.org/officeDocument/2006/relationships/image" Target="NULL"/><Relationship Id="rId42" Type="http://schemas.openxmlformats.org/officeDocument/2006/relationships/customXml" Target="../ink/ink5915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5928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5895.xml"/><Relationship Id="rId16" Type="http://schemas.openxmlformats.org/officeDocument/2006/relationships/customXml" Target="../ink/ink5902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5906.xml"/><Relationship Id="rId32" Type="http://schemas.openxmlformats.org/officeDocument/2006/relationships/customXml" Target="../ink/ink5910.xml"/><Relationship Id="rId37" Type="http://schemas.openxmlformats.org/officeDocument/2006/relationships/image" Target="NULL"/><Relationship Id="rId40" Type="http://schemas.openxmlformats.org/officeDocument/2006/relationships/customXml" Target="../ink/ink5914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923.xml"/><Relationship Id="rId66" Type="http://schemas.openxmlformats.org/officeDocument/2006/relationships/customXml" Target="../ink/ink5927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5901.xml"/><Relationship Id="rId22" Type="http://schemas.openxmlformats.org/officeDocument/2006/relationships/customXml" Target="../ink/ink5905.xml"/><Relationship Id="rId27" Type="http://schemas.openxmlformats.org/officeDocument/2006/relationships/image" Target="NULL"/><Relationship Id="rId30" Type="http://schemas.openxmlformats.org/officeDocument/2006/relationships/customXml" Target="../ink/ink5909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918.xml"/><Relationship Id="rId56" Type="http://schemas.openxmlformats.org/officeDocument/2006/relationships/customXml" Target="../ink/ink5922.xml"/><Relationship Id="rId64" Type="http://schemas.openxmlformats.org/officeDocument/2006/relationships/customXml" Target="../ink/ink5926.xml"/><Relationship Id="rId69" Type="http://schemas.openxmlformats.org/officeDocument/2006/relationships/image" Target="NULL"/><Relationship Id="rId8" Type="http://schemas.openxmlformats.org/officeDocument/2006/relationships/customXml" Target="../ink/ink5898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5900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5913.xml"/><Relationship Id="rId46" Type="http://schemas.openxmlformats.org/officeDocument/2006/relationships/customXml" Target="../ink/ink5917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5904.xml"/><Relationship Id="rId41" Type="http://schemas.openxmlformats.org/officeDocument/2006/relationships/image" Target="NULL"/><Relationship Id="rId54" Type="http://schemas.openxmlformats.org/officeDocument/2006/relationships/customXml" Target="../ink/ink5921.xml"/><Relationship Id="rId62" Type="http://schemas.openxmlformats.org/officeDocument/2006/relationships/customXml" Target="../ink/ink5925.xml"/><Relationship Id="rId70" Type="http://schemas.openxmlformats.org/officeDocument/2006/relationships/customXml" Target="../ink/ink592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97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5908.xml"/><Relationship Id="rId36" Type="http://schemas.openxmlformats.org/officeDocument/2006/relationships/customXml" Target="../ink/ink5912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5899.xml"/><Relationship Id="rId31" Type="http://schemas.openxmlformats.org/officeDocument/2006/relationships/image" Target="NULL"/><Relationship Id="rId44" Type="http://schemas.openxmlformats.org/officeDocument/2006/relationships/customXml" Target="../ink/ink5916.xml"/><Relationship Id="rId52" Type="http://schemas.openxmlformats.org/officeDocument/2006/relationships/customXml" Target="../ink/ink5920.xml"/><Relationship Id="rId60" Type="http://schemas.openxmlformats.org/officeDocument/2006/relationships/customXml" Target="../ink/ink5924.xml"/><Relationship Id="rId65" Type="http://schemas.openxmlformats.org/officeDocument/2006/relationships/image" Target="NULL"/><Relationship Id="rId4" Type="http://schemas.openxmlformats.org/officeDocument/2006/relationships/customXml" Target="../ink/ink5896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5903.xml"/><Relationship Id="rId39" Type="http://schemas.openxmlformats.org/officeDocument/2006/relationships/image" Target="NULL"/><Relationship Id="rId34" Type="http://schemas.openxmlformats.org/officeDocument/2006/relationships/customXml" Target="../ink/ink5911.xml"/><Relationship Id="rId50" Type="http://schemas.openxmlformats.org/officeDocument/2006/relationships/customXml" Target="../ink/ink5919.xml"/><Relationship Id="rId55" Type="http://schemas.openxmlformats.org/officeDocument/2006/relationships/image" Target="NULL"/></Relationships>
</file>

<file path=ppt/slides/_rels/slide12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942.xml"/><Relationship Id="rId21" Type="http://schemas.openxmlformats.org/officeDocument/2006/relationships/image" Target="NULL"/><Relationship Id="rId42" Type="http://schemas.openxmlformats.org/officeDocument/2006/relationships/customXml" Target="../ink/ink5950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5963.xml"/><Relationship Id="rId84" Type="http://schemas.openxmlformats.org/officeDocument/2006/relationships/customXml" Target="../ink/ink5971.xml"/><Relationship Id="rId89" Type="http://schemas.openxmlformats.org/officeDocument/2006/relationships/image" Target="NULL"/><Relationship Id="rId16" Type="http://schemas.openxmlformats.org/officeDocument/2006/relationships/customXml" Target="../ink/ink5937.xml"/><Relationship Id="rId11" Type="http://schemas.openxmlformats.org/officeDocument/2006/relationships/image" Target="NULL"/><Relationship Id="rId32" Type="http://schemas.openxmlformats.org/officeDocument/2006/relationships/customXml" Target="../ink/ink5945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958.xml"/><Relationship Id="rId74" Type="http://schemas.openxmlformats.org/officeDocument/2006/relationships/customXml" Target="../ink/ink5966.xml"/><Relationship Id="rId79" Type="http://schemas.openxmlformats.org/officeDocument/2006/relationships/image" Target="NULL"/><Relationship Id="rId102" Type="http://schemas.openxmlformats.org/officeDocument/2006/relationships/customXml" Target="../ink/ink5980.xml"/><Relationship Id="rId5" Type="http://schemas.openxmlformats.org/officeDocument/2006/relationships/image" Target="NULL"/><Relationship Id="rId90" Type="http://schemas.openxmlformats.org/officeDocument/2006/relationships/customXml" Target="../ink/ink5974.xml"/><Relationship Id="rId95" Type="http://schemas.openxmlformats.org/officeDocument/2006/relationships/image" Target="NULL"/><Relationship Id="rId22" Type="http://schemas.openxmlformats.org/officeDocument/2006/relationships/customXml" Target="../ink/ink5940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953.xml"/><Relationship Id="rId64" Type="http://schemas.openxmlformats.org/officeDocument/2006/relationships/customXml" Target="../ink/ink5961.xml"/><Relationship Id="rId69" Type="http://schemas.openxmlformats.org/officeDocument/2006/relationships/image" Target="NULL"/><Relationship Id="rId80" Type="http://schemas.openxmlformats.org/officeDocument/2006/relationships/customXml" Target="../ink/ink5969.xml"/><Relationship Id="rId85" Type="http://schemas.openxmlformats.org/officeDocument/2006/relationships/image" Target="NULL"/><Relationship Id="rId12" Type="http://schemas.openxmlformats.org/officeDocument/2006/relationships/customXml" Target="../ink/ink5935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5948.xml"/><Relationship Id="rId46" Type="http://schemas.openxmlformats.org/officeDocument/2006/relationships/customXml" Target="../ink/ink5952.xml"/><Relationship Id="rId59" Type="http://schemas.openxmlformats.org/officeDocument/2006/relationships/image" Target="NULL"/><Relationship Id="rId67" Type="http://schemas.openxmlformats.org/officeDocument/2006/relationships/image" Target="NULL"/><Relationship Id="rId103" Type="http://schemas.openxmlformats.org/officeDocument/2006/relationships/image" Target="NULL"/><Relationship Id="rId20" Type="http://schemas.openxmlformats.org/officeDocument/2006/relationships/customXml" Target="../ink/ink5939.xml"/><Relationship Id="rId41" Type="http://schemas.openxmlformats.org/officeDocument/2006/relationships/image" Target="NULL"/><Relationship Id="rId54" Type="http://schemas.openxmlformats.org/officeDocument/2006/relationships/customXml" Target="../ink/ink5956.xml"/><Relationship Id="rId62" Type="http://schemas.openxmlformats.org/officeDocument/2006/relationships/customXml" Target="../ink/ink5960.xml"/><Relationship Id="rId70" Type="http://schemas.openxmlformats.org/officeDocument/2006/relationships/customXml" Target="../ink/ink5964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5973.xml"/><Relationship Id="rId91" Type="http://schemas.openxmlformats.org/officeDocument/2006/relationships/image" Target="NULL"/><Relationship Id="rId96" Type="http://schemas.openxmlformats.org/officeDocument/2006/relationships/customXml" Target="../ink/ink597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32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5943.xml"/><Relationship Id="rId36" Type="http://schemas.openxmlformats.org/officeDocument/2006/relationships/customXml" Target="../ink/ink5947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5934.xml"/><Relationship Id="rId31" Type="http://schemas.openxmlformats.org/officeDocument/2006/relationships/image" Target="NULL"/><Relationship Id="rId44" Type="http://schemas.openxmlformats.org/officeDocument/2006/relationships/customXml" Target="../ink/ink5951.xml"/><Relationship Id="rId52" Type="http://schemas.openxmlformats.org/officeDocument/2006/relationships/customXml" Target="../ink/ink5955.xml"/><Relationship Id="rId60" Type="http://schemas.openxmlformats.org/officeDocument/2006/relationships/customXml" Target="../ink/ink5959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5968.xml"/><Relationship Id="rId81" Type="http://schemas.openxmlformats.org/officeDocument/2006/relationships/image" Target="NULL"/><Relationship Id="rId86" Type="http://schemas.openxmlformats.org/officeDocument/2006/relationships/customXml" Target="../ink/ink5972.xml"/><Relationship Id="rId94" Type="http://schemas.openxmlformats.org/officeDocument/2006/relationships/customXml" Target="../ink/ink5976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5931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5938.xml"/><Relationship Id="rId39" Type="http://schemas.openxmlformats.org/officeDocument/2006/relationships/image" Target="NULL"/><Relationship Id="rId34" Type="http://schemas.openxmlformats.org/officeDocument/2006/relationships/customXml" Target="../ink/ink5946.xml"/><Relationship Id="rId50" Type="http://schemas.openxmlformats.org/officeDocument/2006/relationships/customXml" Target="../ink/ink5954.xml"/><Relationship Id="rId55" Type="http://schemas.openxmlformats.org/officeDocument/2006/relationships/image" Target="NULL"/><Relationship Id="rId76" Type="http://schemas.openxmlformats.org/officeDocument/2006/relationships/customXml" Target="../ink/ink5967.xml"/><Relationship Id="rId9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5975.xml"/><Relationship Id="rId2" Type="http://schemas.openxmlformats.org/officeDocument/2006/relationships/customXml" Target="../ink/ink5930.xml"/><Relationship Id="rId29" Type="http://schemas.openxmlformats.org/officeDocument/2006/relationships/image" Target="NULL"/><Relationship Id="rId24" Type="http://schemas.openxmlformats.org/officeDocument/2006/relationships/customXml" Target="../ink/ink5941.xml"/><Relationship Id="rId40" Type="http://schemas.openxmlformats.org/officeDocument/2006/relationships/customXml" Target="../ink/ink5949.xml"/><Relationship Id="rId45" Type="http://schemas.openxmlformats.org/officeDocument/2006/relationships/image" Target="NULL"/><Relationship Id="rId66" Type="http://schemas.openxmlformats.org/officeDocument/2006/relationships/customXml" Target="../ink/ink5962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5970.xml"/><Relationship Id="rId19" Type="http://schemas.openxmlformats.org/officeDocument/2006/relationships/image" Target="NULL"/><Relationship Id="rId14" Type="http://schemas.openxmlformats.org/officeDocument/2006/relationships/customXml" Target="../ink/ink5936.xml"/><Relationship Id="rId30" Type="http://schemas.openxmlformats.org/officeDocument/2006/relationships/customXml" Target="../ink/ink5944.xml"/><Relationship Id="rId35" Type="http://schemas.openxmlformats.org/officeDocument/2006/relationships/image" Target="NULL"/><Relationship Id="rId56" Type="http://schemas.openxmlformats.org/officeDocument/2006/relationships/customXml" Target="../ink/ink5957.xml"/><Relationship Id="rId77" Type="http://schemas.openxmlformats.org/officeDocument/2006/relationships/image" Target="NULL"/><Relationship Id="rId100" Type="http://schemas.openxmlformats.org/officeDocument/2006/relationships/customXml" Target="../ink/ink5979.xml"/><Relationship Id="rId8" Type="http://schemas.openxmlformats.org/officeDocument/2006/relationships/customXml" Target="../ink/ink5933.xml"/><Relationship Id="rId51" Type="http://schemas.openxmlformats.org/officeDocument/2006/relationships/image" Target="NULL"/><Relationship Id="rId72" Type="http://schemas.openxmlformats.org/officeDocument/2006/relationships/customXml" Target="../ink/ink5965.xml"/><Relationship Id="rId93" Type="http://schemas.openxmlformats.org/officeDocument/2006/relationships/image" Target="NULL"/><Relationship Id="rId98" Type="http://schemas.openxmlformats.org/officeDocument/2006/relationships/customXml" Target="../ink/ink5978.xml"/><Relationship Id="rId3" Type="http://schemas.openxmlformats.org/officeDocument/2006/relationships/image" Target="NULL"/></Relationships>
</file>

<file path=ppt/slides/_rels/slide127.xml.rels><?xml version="1.0" encoding="UTF-8" standalone="yes"?>
<Relationships xmlns="http://schemas.openxmlformats.org/package/2006/relationships"><Relationship Id="rId8" Type="http://schemas.openxmlformats.org/officeDocument/2006/relationships/customXml" Target="../ink/ink5984.xml"/><Relationship Id="rId13" Type="http://schemas.openxmlformats.org/officeDocument/2006/relationships/image" Target="NULL"/><Relationship Id="rId18" Type="http://schemas.openxmlformats.org/officeDocument/2006/relationships/customXml" Target="../ink/ink5989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5986.xml"/><Relationship Id="rId17" Type="http://schemas.openxmlformats.org/officeDocument/2006/relationships/image" Target="NULL"/><Relationship Id="rId25" Type="http://schemas.openxmlformats.org/officeDocument/2006/relationships/image" Target="NULL"/><Relationship Id="rId2" Type="http://schemas.openxmlformats.org/officeDocument/2006/relationships/customXml" Target="../ink/ink5981.xml"/><Relationship Id="rId16" Type="http://schemas.openxmlformats.org/officeDocument/2006/relationships/customXml" Target="../ink/ink5988.xml"/><Relationship Id="rId20" Type="http://schemas.openxmlformats.org/officeDocument/2006/relationships/customXml" Target="../ink/ink599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83.xml"/><Relationship Id="rId11" Type="http://schemas.openxmlformats.org/officeDocument/2006/relationships/image" Target="NULL"/><Relationship Id="rId24" Type="http://schemas.openxmlformats.org/officeDocument/2006/relationships/customXml" Target="../ink/ink5992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10" Type="http://schemas.openxmlformats.org/officeDocument/2006/relationships/customXml" Target="../ink/ink5985.xml"/><Relationship Id="rId19" Type="http://schemas.openxmlformats.org/officeDocument/2006/relationships/image" Target="NULL"/><Relationship Id="rId4" Type="http://schemas.openxmlformats.org/officeDocument/2006/relationships/customXml" Target="../ink/ink5982.xml"/><Relationship Id="rId9" Type="http://schemas.openxmlformats.org/officeDocument/2006/relationships/image" Target="NULL"/><Relationship Id="rId14" Type="http://schemas.openxmlformats.org/officeDocument/2006/relationships/customXml" Target="../ink/ink5987.xml"/><Relationship Id="rId22" Type="http://schemas.openxmlformats.org/officeDocument/2006/relationships/customXml" Target="../ink/ink5991.xml"/></Relationships>
</file>

<file path=ppt/slides/_rels/slide128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6001.xml"/><Relationship Id="rId26" Type="http://schemas.openxmlformats.org/officeDocument/2006/relationships/customXml" Target="../ink/ink6005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6009.xml"/><Relationship Id="rId42" Type="http://schemas.openxmlformats.org/officeDocument/2006/relationships/customXml" Target="../ink/ink6013.xml"/><Relationship Id="rId7" Type="http://schemas.openxmlformats.org/officeDocument/2006/relationships/image" Target="NULL"/><Relationship Id="rId2" Type="http://schemas.openxmlformats.org/officeDocument/2006/relationships/customXml" Target="../ink/ink5993.xml"/><Relationship Id="rId16" Type="http://schemas.openxmlformats.org/officeDocument/2006/relationships/customXml" Target="../ink/ink6000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95.xml"/><Relationship Id="rId11" Type="http://schemas.openxmlformats.org/officeDocument/2006/relationships/image" Target="NULL"/><Relationship Id="rId24" Type="http://schemas.openxmlformats.org/officeDocument/2006/relationships/customXml" Target="../ink/ink6004.xml"/><Relationship Id="rId32" Type="http://schemas.openxmlformats.org/officeDocument/2006/relationships/customXml" Target="../ink/ink6008.xml"/><Relationship Id="rId37" Type="http://schemas.openxmlformats.org/officeDocument/2006/relationships/image" Target="NULL"/><Relationship Id="rId40" Type="http://schemas.openxmlformats.org/officeDocument/2006/relationships/customXml" Target="../ink/ink6012.xml"/><Relationship Id="rId45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006.xml"/><Relationship Id="rId36" Type="http://schemas.openxmlformats.org/officeDocument/2006/relationships/customXml" Target="../ink/ink6010.xml"/><Relationship Id="rId10" Type="http://schemas.openxmlformats.org/officeDocument/2006/relationships/customXml" Target="../ink/ink5997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6014.xml"/><Relationship Id="rId4" Type="http://schemas.openxmlformats.org/officeDocument/2006/relationships/customXml" Target="../ink/ink5994.xml"/><Relationship Id="rId9" Type="http://schemas.openxmlformats.org/officeDocument/2006/relationships/image" Target="NULL"/><Relationship Id="rId14" Type="http://schemas.openxmlformats.org/officeDocument/2006/relationships/customXml" Target="../ink/ink5999.xml"/><Relationship Id="rId22" Type="http://schemas.openxmlformats.org/officeDocument/2006/relationships/customXml" Target="../ink/ink6003.xml"/><Relationship Id="rId27" Type="http://schemas.openxmlformats.org/officeDocument/2006/relationships/image" Target="NULL"/><Relationship Id="rId30" Type="http://schemas.openxmlformats.org/officeDocument/2006/relationships/customXml" Target="../ink/ink6007.xml"/><Relationship Id="rId35" Type="http://schemas.openxmlformats.org/officeDocument/2006/relationships/image" Target="NULL"/><Relationship Id="rId43" Type="http://schemas.openxmlformats.org/officeDocument/2006/relationships/image" Target="NULL"/><Relationship Id="rId8" Type="http://schemas.openxmlformats.org/officeDocument/2006/relationships/customXml" Target="../ink/ink5996.xml"/><Relationship Id="rId3" Type="http://schemas.openxmlformats.org/officeDocument/2006/relationships/image" Target="NULL"/><Relationship Id="rId12" Type="http://schemas.openxmlformats.org/officeDocument/2006/relationships/customXml" Target="../ink/ink5998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011.xml"/><Relationship Id="rId20" Type="http://schemas.openxmlformats.org/officeDocument/2006/relationships/customXml" Target="../ink/ink6002.xml"/><Relationship Id="rId41" Type="http://schemas.openxmlformats.org/officeDocument/2006/relationships/image" Target="NULL"/></Relationships>
</file>

<file path=ppt/slides/_rels/slide129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6023.xml"/><Relationship Id="rId26" Type="http://schemas.openxmlformats.org/officeDocument/2006/relationships/customXml" Target="../ink/ink6027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6031.xml"/><Relationship Id="rId42" Type="http://schemas.openxmlformats.org/officeDocument/2006/relationships/customXml" Target="../ink/ink6035.xml"/><Relationship Id="rId47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6015.xml"/><Relationship Id="rId16" Type="http://schemas.openxmlformats.org/officeDocument/2006/relationships/customXml" Target="../ink/ink6022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6026.xml"/><Relationship Id="rId32" Type="http://schemas.openxmlformats.org/officeDocument/2006/relationships/customXml" Target="../ink/ink6030.xml"/><Relationship Id="rId37" Type="http://schemas.openxmlformats.org/officeDocument/2006/relationships/image" Target="NULL"/><Relationship Id="rId40" Type="http://schemas.openxmlformats.org/officeDocument/2006/relationships/customXml" Target="../ink/ink6034.xml"/><Relationship Id="rId45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028.xml"/><Relationship Id="rId36" Type="http://schemas.openxmlformats.org/officeDocument/2006/relationships/customXml" Target="../ink/ink6032.xml"/><Relationship Id="rId49" Type="http://schemas.openxmlformats.org/officeDocument/2006/relationships/image" Target="NULL"/><Relationship Id="rId10" Type="http://schemas.openxmlformats.org/officeDocument/2006/relationships/customXml" Target="../ink/ink6019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6036.xml"/><Relationship Id="rId4" Type="http://schemas.openxmlformats.org/officeDocument/2006/relationships/customXml" Target="../ink/ink6016.xml"/><Relationship Id="rId9" Type="http://schemas.openxmlformats.org/officeDocument/2006/relationships/image" Target="NULL"/><Relationship Id="rId14" Type="http://schemas.openxmlformats.org/officeDocument/2006/relationships/customXml" Target="../ink/ink6021.xml"/><Relationship Id="rId22" Type="http://schemas.openxmlformats.org/officeDocument/2006/relationships/customXml" Target="../ink/ink6025.xml"/><Relationship Id="rId27" Type="http://schemas.openxmlformats.org/officeDocument/2006/relationships/image" Target="NULL"/><Relationship Id="rId30" Type="http://schemas.openxmlformats.org/officeDocument/2006/relationships/customXml" Target="../ink/ink6029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038.xml"/><Relationship Id="rId8" Type="http://schemas.openxmlformats.org/officeDocument/2006/relationships/customXml" Target="../ink/ink6018.xml"/><Relationship Id="rId3" Type="http://schemas.openxmlformats.org/officeDocument/2006/relationships/image" Target="NULL"/><Relationship Id="rId12" Type="http://schemas.openxmlformats.org/officeDocument/2006/relationships/customXml" Target="../ink/ink6020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033.xml"/><Relationship Id="rId46" Type="http://schemas.openxmlformats.org/officeDocument/2006/relationships/customXml" Target="../ink/ink6037.xml"/><Relationship Id="rId20" Type="http://schemas.openxmlformats.org/officeDocument/2006/relationships/customXml" Target="../ink/ink6024.xm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17.xml"/></Relationships>
</file>

<file path=ppt/slides/_rels/slide1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9.xml"/><Relationship Id="rId21" Type="http://schemas.openxmlformats.org/officeDocument/2006/relationships/image" Target="../media/image3010.png"/><Relationship Id="rId42" Type="http://schemas.openxmlformats.org/officeDocument/2006/relationships/customXml" Target="../ink/ink207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220.xml"/><Relationship Id="rId84" Type="http://schemas.openxmlformats.org/officeDocument/2006/relationships/customXml" Target="../ink/ink228.xml"/><Relationship Id="rId16" Type="http://schemas.openxmlformats.org/officeDocument/2006/relationships/customXml" Target="../ink/ink194.xml"/><Relationship Id="rId11" Type="http://schemas.openxmlformats.org/officeDocument/2006/relationships/image" Target="../media/image2510.png"/><Relationship Id="rId32" Type="http://schemas.openxmlformats.org/officeDocument/2006/relationships/customXml" Target="../ink/ink202.xml"/><Relationship Id="rId37" Type="http://schemas.openxmlformats.org/officeDocument/2006/relationships/image" Target="../media/image38.png"/><Relationship Id="rId53" Type="http://schemas.openxmlformats.org/officeDocument/2006/relationships/image" Target="../media/image46.png"/><Relationship Id="rId58" Type="http://schemas.openxmlformats.org/officeDocument/2006/relationships/customXml" Target="../ink/ink215.xml"/><Relationship Id="rId74" Type="http://schemas.openxmlformats.org/officeDocument/2006/relationships/customXml" Target="../ink/ink223.xml"/><Relationship Id="rId79" Type="http://schemas.openxmlformats.org/officeDocument/2006/relationships/image" Target="../media/image59.png"/><Relationship Id="rId5" Type="http://schemas.openxmlformats.org/officeDocument/2006/relationships/image" Target="../media/image3100.png"/><Relationship Id="rId19" Type="http://schemas.openxmlformats.org/officeDocument/2006/relationships/image" Target="../media/image2910.png"/><Relationship Id="rId14" Type="http://schemas.openxmlformats.org/officeDocument/2006/relationships/customXml" Target="../ink/ink193.xml"/><Relationship Id="rId22" Type="http://schemas.openxmlformats.org/officeDocument/2006/relationships/customXml" Target="../ink/ink197.xml"/><Relationship Id="rId27" Type="http://schemas.openxmlformats.org/officeDocument/2006/relationships/image" Target="../media/image3310.png"/><Relationship Id="rId30" Type="http://schemas.openxmlformats.org/officeDocument/2006/relationships/customXml" Target="../ink/ink201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48" Type="http://schemas.openxmlformats.org/officeDocument/2006/relationships/customXml" Target="../ink/ink210.xml"/><Relationship Id="rId56" Type="http://schemas.openxmlformats.org/officeDocument/2006/relationships/customXml" Target="../ink/ink214.xml"/><Relationship Id="rId64" Type="http://schemas.openxmlformats.org/officeDocument/2006/relationships/customXml" Target="../ink/ink218.xml"/><Relationship Id="rId69" Type="http://schemas.openxmlformats.org/officeDocument/2006/relationships/image" Target="../media/image54.png"/><Relationship Id="rId77" Type="http://schemas.openxmlformats.org/officeDocument/2006/relationships/image" Target="../media/image58.png"/><Relationship Id="rId8" Type="http://schemas.openxmlformats.org/officeDocument/2006/relationships/customXml" Target="../ink/ink190.xml"/><Relationship Id="rId51" Type="http://schemas.openxmlformats.org/officeDocument/2006/relationships/image" Target="../media/image45.png"/><Relationship Id="rId72" Type="http://schemas.openxmlformats.org/officeDocument/2006/relationships/customXml" Target="../ink/ink222.xml"/><Relationship Id="rId80" Type="http://schemas.openxmlformats.org/officeDocument/2006/relationships/customXml" Target="../ink/ink226.xml"/><Relationship Id="rId85" Type="http://schemas.openxmlformats.org/officeDocument/2006/relationships/image" Target="../media/image62.png"/><Relationship Id="rId3" Type="http://schemas.openxmlformats.org/officeDocument/2006/relationships/image" Target="../media/image2310.png"/><Relationship Id="rId12" Type="http://schemas.openxmlformats.org/officeDocument/2006/relationships/customXml" Target="../ink/ink192.xml"/><Relationship Id="rId17" Type="http://schemas.openxmlformats.org/officeDocument/2006/relationships/image" Target="../media/image2810.png"/><Relationship Id="rId25" Type="http://schemas.openxmlformats.org/officeDocument/2006/relationships/image" Target="../media/image3210.png"/><Relationship Id="rId33" Type="http://schemas.openxmlformats.org/officeDocument/2006/relationships/image" Target="../media/image36.png"/><Relationship Id="rId38" Type="http://schemas.openxmlformats.org/officeDocument/2006/relationships/customXml" Target="../ink/ink205.xml"/><Relationship Id="rId46" Type="http://schemas.openxmlformats.org/officeDocument/2006/relationships/customXml" Target="../ink/ink209.xml"/><Relationship Id="rId59" Type="http://schemas.openxmlformats.org/officeDocument/2006/relationships/image" Target="../media/image49.png"/><Relationship Id="rId67" Type="http://schemas.openxmlformats.org/officeDocument/2006/relationships/image" Target="../media/image53.png"/><Relationship Id="rId20" Type="http://schemas.openxmlformats.org/officeDocument/2006/relationships/customXml" Target="../ink/ink196.xml"/><Relationship Id="rId41" Type="http://schemas.openxmlformats.org/officeDocument/2006/relationships/image" Target="../media/image40.png"/><Relationship Id="rId54" Type="http://schemas.openxmlformats.org/officeDocument/2006/relationships/customXml" Target="../ink/ink213.xml"/><Relationship Id="rId62" Type="http://schemas.openxmlformats.org/officeDocument/2006/relationships/customXml" Target="../ink/ink217.xml"/><Relationship Id="rId70" Type="http://schemas.openxmlformats.org/officeDocument/2006/relationships/customXml" Target="../ink/ink221.xml"/><Relationship Id="rId75" Type="http://schemas.openxmlformats.org/officeDocument/2006/relationships/image" Target="../media/image57.png"/><Relationship Id="rId83" Type="http://schemas.openxmlformats.org/officeDocument/2006/relationships/image" Target="../media/image6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9.xml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200.xml"/><Relationship Id="rId36" Type="http://schemas.openxmlformats.org/officeDocument/2006/relationships/customXml" Target="../ink/ink204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191.xml"/><Relationship Id="rId31" Type="http://schemas.openxmlformats.org/officeDocument/2006/relationships/image" Target="../media/image35.png"/><Relationship Id="rId44" Type="http://schemas.openxmlformats.org/officeDocument/2006/relationships/customXml" Target="../ink/ink208.xml"/><Relationship Id="rId52" Type="http://schemas.openxmlformats.org/officeDocument/2006/relationships/customXml" Target="../ink/ink212.xml"/><Relationship Id="rId60" Type="http://schemas.openxmlformats.org/officeDocument/2006/relationships/customXml" Target="../ink/ink216.xml"/><Relationship Id="rId65" Type="http://schemas.openxmlformats.org/officeDocument/2006/relationships/image" Target="../media/image52.png"/><Relationship Id="rId73" Type="http://schemas.openxmlformats.org/officeDocument/2006/relationships/image" Target="../media/image56.png"/><Relationship Id="rId78" Type="http://schemas.openxmlformats.org/officeDocument/2006/relationships/customXml" Target="../ink/ink225.xml"/><Relationship Id="rId81" Type="http://schemas.openxmlformats.org/officeDocument/2006/relationships/image" Target="../media/image60.png"/><Relationship Id="rId86" Type="http://schemas.openxmlformats.org/officeDocument/2006/relationships/customXml" Target="../ink/ink229.xml"/><Relationship Id="rId4" Type="http://schemas.openxmlformats.org/officeDocument/2006/relationships/customXml" Target="../ink/ink188.xml"/><Relationship Id="rId9" Type="http://schemas.openxmlformats.org/officeDocument/2006/relationships/image" Target="../media/image4100.png"/><Relationship Id="rId13" Type="http://schemas.openxmlformats.org/officeDocument/2006/relationships/image" Target="../media/image2610.png"/><Relationship Id="rId18" Type="http://schemas.openxmlformats.org/officeDocument/2006/relationships/customXml" Target="../ink/ink195.xml"/><Relationship Id="rId39" Type="http://schemas.openxmlformats.org/officeDocument/2006/relationships/image" Target="../media/image39.png"/><Relationship Id="rId34" Type="http://schemas.openxmlformats.org/officeDocument/2006/relationships/customXml" Target="../ink/ink203.xml"/><Relationship Id="rId50" Type="http://schemas.openxmlformats.org/officeDocument/2006/relationships/customXml" Target="../ink/ink211.xml"/><Relationship Id="rId55" Type="http://schemas.openxmlformats.org/officeDocument/2006/relationships/image" Target="../media/image47.png"/><Relationship Id="rId76" Type="http://schemas.openxmlformats.org/officeDocument/2006/relationships/customXml" Target="../ink/ink224.xml"/><Relationship Id="rId7" Type="http://schemas.openxmlformats.org/officeDocument/2006/relationships/image" Target="../media/image2410.png"/><Relationship Id="rId71" Type="http://schemas.openxmlformats.org/officeDocument/2006/relationships/image" Target="../media/image55.png"/><Relationship Id="rId2" Type="http://schemas.openxmlformats.org/officeDocument/2006/relationships/customXml" Target="../ink/ink187.xml"/><Relationship Id="rId29" Type="http://schemas.openxmlformats.org/officeDocument/2006/relationships/image" Target="../media/image34.png"/><Relationship Id="rId24" Type="http://schemas.openxmlformats.org/officeDocument/2006/relationships/customXml" Target="../ink/ink198.xml"/><Relationship Id="rId40" Type="http://schemas.openxmlformats.org/officeDocument/2006/relationships/customXml" Target="../ink/ink206.xml"/><Relationship Id="rId45" Type="http://schemas.openxmlformats.org/officeDocument/2006/relationships/image" Target="../media/image42.png"/><Relationship Id="rId66" Type="http://schemas.openxmlformats.org/officeDocument/2006/relationships/customXml" Target="../ink/ink219.xml"/><Relationship Id="rId87" Type="http://schemas.openxmlformats.org/officeDocument/2006/relationships/image" Target="../media/image63.png"/><Relationship Id="rId61" Type="http://schemas.openxmlformats.org/officeDocument/2006/relationships/image" Target="../media/image50.png"/><Relationship Id="rId82" Type="http://schemas.openxmlformats.org/officeDocument/2006/relationships/customXml" Target="../ink/ink227.xml"/></Relationships>
</file>

<file path=ppt/slides/_rels/slide13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051.xml"/><Relationship Id="rId21" Type="http://schemas.openxmlformats.org/officeDocument/2006/relationships/image" Target="NULL"/><Relationship Id="rId42" Type="http://schemas.openxmlformats.org/officeDocument/2006/relationships/customXml" Target="../ink/ink6059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6072.xml"/><Relationship Id="rId84" Type="http://schemas.openxmlformats.org/officeDocument/2006/relationships/customXml" Target="../ink/ink6080.xml"/><Relationship Id="rId89" Type="http://schemas.openxmlformats.org/officeDocument/2006/relationships/image" Target="NULL"/><Relationship Id="rId16" Type="http://schemas.openxmlformats.org/officeDocument/2006/relationships/customXml" Target="../ink/ink6046.xml"/><Relationship Id="rId11" Type="http://schemas.openxmlformats.org/officeDocument/2006/relationships/image" Target="NULL"/><Relationship Id="rId32" Type="http://schemas.openxmlformats.org/officeDocument/2006/relationships/customXml" Target="../ink/ink6054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067.xml"/><Relationship Id="rId74" Type="http://schemas.openxmlformats.org/officeDocument/2006/relationships/customXml" Target="../ink/ink6075.xml"/><Relationship Id="rId79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6083.xml"/><Relationship Id="rId14" Type="http://schemas.openxmlformats.org/officeDocument/2006/relationships/customXml" Target="../ink/ink6045.xml"/><Relationship Id="rId22" Type="http://schemas.openxmlformats.org/officeDocument/2006/relationships/customXml" Target="../ink/ink6049.xml"/><Relationship Id="rId27" Type="http://schemas.openxmlformats.org/officeDocument/2006/relationships/image" Target="NULL"/><Relationship Id="rId30" Type="http://schemas.openxmlformats.org/officeDocument/2006/relationships/customXml" Target="../ink/ink6053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062.xml"/><Relationship Id="rId56" Type="http://schemas.openxmlformats.org/officeDocument/2006/relationships/customXml" Target="../ink/ink6066.xml"/><Relationship Id="rId64" Type="http://schemas.openxmlformats.org/officeDocument/2006/relationships/customXml" Target="../ink/ink6070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6042.xml"/><Relationship Id="rId51" Type="http://schemas.openxmlformats.org/officeDocument/2006/relationships/image" Target="NULL"/><Relationship Id="rId72" Type="http://schemas.openxmlformats.org/officeDocument/2006/relationships/customXml" Target="../ink/ink6074.xml"/><Relationship Id="rId80" Type="http://schemas.openxmlformats.org/officeDocument/2006/relationships/customXml" Target="../ink/ink6078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6044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057.xml"/><Relationship Id="rId46" Type="http://schemas.openxmlformats.org/officeDocument/2006/relationships/customXml" Target="../ink/ink6061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6048.xml"/><Relationship Id="rId41" Type="http://schemas.openxmlformats.org/officeDocument/2006/relationships/image" Target="NULL"/><Relationship Id="rId54" Type="http://schemas.openxmlformats.org/officeDocument/2006/relationships/customXml" Target="../ink/ink6065.xml"/><Relationship Id="rId62" Type="http://schemas.openxmlformats.org/officeDocument/2006/relationships/customXml" Target="../ink/ink6069.xml"/><Relationship Id="rId70" Type="http://schemas.openxmlformats.org/officeDocument/2006/relationships/customXml" Target="../ink/ink6073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6082.xml"/><Relationship Id="rId9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41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052.xml"/><Relationship Id="rId36" Type="http://schemas.openxmlformats.org/officeDocument/2006/relationships/customXml" Target="../ink/ink6056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6043.xml"/><Relationship Id="rId31" Type="http://schemas.openxmlformats.org/officeDocument/2006/relationships/image" Target="NULL"/><Relationship Id="rId44" Type="http://schemas.openxmlformats.org/officeDocument/2006/relationships/customXml" Target="../ink/ink6060.xml"/><Relationship Id="rId52" Type="http://schemas.openxmlformats.org/officeDocument/2006/relationships/customXml" Target="../ink/ink6064.xml"/><Relationship Id="rId60" Type="http://schemas.openxmlformats.org/officeDocument/2006/relationships/customXml" Target="../ink/ink6068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6077.xml"/><Relationship Id="rId81" Type="http://schemas.openxmlformats.org/officeDocument/2006/relationships/image" Target="NULL"/><Relationship Id="rId86" Type="http://schemas.openxmlformats.org/officeDocument/2006/relationships/customXml" Target="../ink/ink6081.xml"/><Relationship Id="rId4" Type="http://schemas.openxmlformats.org/officeDocument/2006/relationships/customXml" Target="../ink/ink6040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047.xml"/><Relationship Id="rId39" Type="http://schemas.openxmlformats.org/officeDocument/2006/relationships/image" Target="NULL"/><Relationship Id="rId34" Type="http://schemas.openxmlformats.org/officeDocument/2006/relationships/customXml" Target="../ink/ink6055.xml"/><Relationship Id="rId50" Type="http://schemas.openxmlformats.org/officeDocument/2006/relationships/customXml" Target="../ink/ink6063.xml"/><Relationship Id="rId55" Type="http://schemas.openxmlformats.org/officeDocument/2006/relationships/image" Target="NULL"/><Relationship Id="rId76" Type="http://schemas.openxmlformats.org/officeDocument/2006/relationships/customXml" Target="../ink/ink6076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6039.xml"/><Relationship Id="rId29" Type="http://schemas.openxmlformats.org/officeDocument/2006/relationships/image" Target="NULL"/><Relationship Id="rId24" Type="http://schemas.openxmlformats.org/officeDocument/2006/relationships/customXml" Target="../ink/ink6050.xml"/><Relationship Id="rId40" Type="http://schemas.openxmlformats.org/officeDocument/2006/relationships/customXml" Target="../ink/ink6058.xml"/><Relationship Id="rId45" Type="http://schemas.openxmlformats.org/officeDocument/2006/relationships/image" Target="NULL"/><Relationship Id="rId66" Type="http://schemas.openxmlformats.org/officeDocument/2006/relationships/customXml" Target="../ink/ink6071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6079.xml"/><Relationship Id="rId19" Type="http://schemas.openxmlformats.org/officeDocument/2006/relationships/image" Target="NULL"/></Relationships>
</file>

<file path=ppt/slides/_rels/slide13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096.xml"/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6104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6117.xml"/><Relationship Id="rId84" Type="http://schemas.openxmlformats.org/officeDocument/2006/relationships/customXml" Target="../ink/ink6125.xml"/><Relationship Id="rId89" Type="http://schemas.openxmlformats.org/officeDocument/2006/relationships/image" Target="NULL"/><Relationship Id="rId112" Type="http://schemas.openxmlformats.org/officeDocument/2006/relationships/customXml" Target="../ink/ink6139.xml"/><Relationship Id="rId16" Type="http://schemas.openxmlformats.org/officeDocument/2006/relationships/customXml" Target="../ink/ink6091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6099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112.xml"/><Relationship Id="rId74" Type="http://schemas.openxmlformats.org/officeDocument/2006/relationships/customXml" Target="../ink/ink6120.xml"/><Relationship Id="rId79" Type="http://schemas.openxmlformats.org/officeDocument/2006/relationships/image" Target="NULL"/><Relationship Id="rId102" Type="http://schemas.openxmlformats.org/officeDocument/2006/relationships/customXml" Target="../ink/ink6134.xml"/><Relationship Id="rId5" Type="http://schemas.openxmlformats.org/officeDocument/2006/relationships/image" Target="NULL"/><Relationship Id="rId90" Type="http://schemas.openxmlformats.org/officeDocument/2006/relationships/customXml" Target="../ink/ink6128.xml"/><Relationship Id="rId95" Type="http://schemas.openxmlformats.org/officeDocument/2006/relationships/image" Target="NULL"/><Relationship Id="rId22" Type="http://schemas.openxmlformats.org/officeDocument/2006/relationships/customXml" Target="../ink/ink6094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107.xml"/><Relationship Id="rId64" Type="http://schemas.openxmlformats.org/officeDocument/2006/relationships/customXml" Target="../ink/ink6115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6142.xml"/><Relationship Id="rId80" Type="http://schemas.openxmlformats.org/officeDocument/2006/relationships/customXml" Target="../ink/ink6123.xml"/><Relationship Id="rId85" Type="http://schemas.openxmlformats.org/officeDocument/2006/relationships/image" Target="NULL"/><Relationship Id="rId12" Type="http://schemas.openxmlformats.org/officeDocument/2006/relationships/customXml" Target="../ink/ink6089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102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6137.xml"/><Relationship Id="rId54" Type="http://schemas.openxmlformats.org/officeDocument/2006/relationships/customXml" Target="../ink/ink6110.xml"/><Relationship Id="rId70" Type="http://schemas.openxmlformats.org/officeDocument/2006/relationships/customXml" Target="../ink/ink6118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613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86.xml"/><Relationship Id="rId23" Type="http://schemas.openxmlformats.org/officeDocument/2006/relationships/image" Target="NULL"/><Relationship Id="rId28" Type="http://schemas.openxmlformats.org/officeDocument/2006/relationships/customXml" Target="../ink/ink6097.xml"/><Relationship Id="rId49" Type="http://schemas.openxmlformats.org/officeDocument/2006/relationships/image" Target="NULL"/><Relationship Id="rId114" Type="http://schemas.openxmlformats.org/officeDocument/2006/relationships/customXml" Target="../ink/ink6140.xml"/><Relationship Id="rId119" Type="http://schemas.openxmlformats.org/officeDocument/2006/relationships/image" Target="NULL"/><Relationship Id="rId44" Type="http://schemas.openxmlformats.org/officeDocument/2006/relationships/customXml" Target="../ink/ink6105.xml"/><Relationship Id="rId60" Type="http://schemas.openxmlformats.org/officeDocument/2006/relationships/customXml" Target="../ink/ink6113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6126.xml"/><Relationship Id="rId4" Type="http://schemas.openxmlformats.org/officeDocument/2006/relationships/customXml" Target="../ink/ink6085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092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6100.xml"/><Relationship Id="rId50" Type="http://schemas.openxmlformats.org/officeDocument/2006/relationships/customXml" Target="../ink/ink6108.xml"/><Relationship Id="rId55" Type="http://schemas.openxmlformats.org/officeDocument/2006/relationships/image" Target="NULL"/><Relationship Id="rId76" Type="http://schemas.openxmlformats.org/officeDocument/2006/relationships/customXml" Target="../ink/ink6121.xml"/><Relationship Id="rId97" Type="http://schemas.openxmlformats.org/officeDocument/2006/relationships/image" Target="NULL"/><Relationship Id="rId104" Type="http://schemas.openxmlformats.org/officeDocument/2006/relationships/customXml" Target="../ink/ink6135.xml"/><Relationship Id="rId120" Type="http://schemas.openxmlformats.org/officeDocument/2006/relationships/customXml" Target="../ink/ink6143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6129.xml"/><Relationship Id="rId2" Type="http://schemas.openxmlformats.org/officeDocument/2006/relationships/customXml" Target="../ink/ink6084.xml"/><Relationship Id="rId29" Type="http://schemas.openxmlformats.org/officeDocument/2006/relationships/image" Target="NULL"/><Relationship Id="rId24" Type="http://schemas.openxmlformats.org/officeDocument/2006/relationships/customXml" Target="../ink/ink6095.xml"/><Relationship Id="rId40" Type="http://schemas.openxmlformats.org/officeDocument/2006/relationships/customXml" Target="../ink/ink6103.xml"/><Relationship Id="rId45" Type="http://schemas.openxmlformats.org/officeDocument/2006/relationships/image" Target="NULL"/><Relationship Id="rId66" Type="http://schemas.openxmlformats.org/officeDocument/2006/relationships/customXml" Target="../ink/ink6116.xml"/><Relationship Id="rId87" Type="http://schemas.openxmlformats.org/officeDocument/2006/relationships/image" Target="NULL"/><Relationship Id="rId110" Type="http://schemas.openxmlformats.org/officeDocument/2006/relationships/customXml" Target="../ink/ink6138.xml"/><Relationship Id="rId11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6124.xml"/><Relationship Id="rId19" Type="http://schemas.openxmlformats.org/officeDocument/2006/relationships/image" Target="NULL"/><Relationship Id="rId14" Type="http://schemas.openxmlformats.org/officeDocument/2006/relationships/customXml" Target="../ink/ink6090.xml"/><Relationship Id="rId30" Type="http://schemas.openxmlformats.org/officeDocument/2006/relationships/customXml" Target="../ink/ink6098.xml"/><Relationship Id="rId35" Type="http://schemas.openxmlformats.org/officeDocument/2006/relationships/image" Target="NULL"/><Relationship Id="rId56" Type="http://schemas.openxmlformats.org/officeDocument/2006/relationships/customXml" Target="../ink/ink6111.xml"/><Relationship Id="rId77" Type="http://schemas.openxmlformats.org/officeDocument/2006/relationships/image" Target="NULL"/><Relationship Id="rId100" Type="http://schemas.openxmlformats.org/officeDocument/2006/relationships/customXml" Target="../ink/ink6133.xml"/><Relationship Id="rId105" Type="http://schemas.openxmlformats.org/officeDocument/2006/relationships/image" Target="NULL"/><Relationship Id="rId8" Type="http://schemas.openxmlformats.org/officeDocument/2006/relationships/customXml" Target="../ink/ink6087.xml"/><Relationship Id="rId51" Type="http://schemas.openxmlformats.org/officeDocument/2006/relationships/image" Target="NULL"/><Relationship Id="rId72" Type="http://schemas.openxmlformats.org/officeDocument/2006/relationships/customXml" Target="../ink/ink6119.xml"/><Relationship Id="rId93" Type="http://schemas.openxmlformats.org/officeDocument/2006/relationships/image" Target="NULL"/><Relationship Id="rId98" Type="http://schemas.openxmlformats.org/officeDocument/2006/relationships/customXml" Target="../ink/ink6132.xml"/><Relationship Id="rId121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6106.xml"/><Relationship Id="rId67" Type="http://schemas.openxmlformats.org/officeDocument/2006/relationships/image" Target="NULL"/><Relationship Id="rId116" Type="http://schemas.openxmlformats.org/officeDocument/2006/relationships/customXml" Target="../ink/ink6141.xml"/><Relationship Id="rId20" Type="http://schemas.openxmlformats.org/officeDocument/2006/relationships/customXml" Target="../ink/ink6093.xml"/><Relationship Id="rId41" Type="http://schemas.openxmlformats.org/officeDocument/2006/relationships/image" Target="NULL"/><Relationship Id="rId62" Type="http://schemas.openxmlformats.org/officeDocument/2006/relationships/customXml" Target="../ink/ink6114.xml"/><Relationship Id="rId83" Type="http://schemas.openxmlformats.org/officeDocument/2006/relationships/image" Target="NULL"/><Relationship Id="rId88" Type="http://schemas.openxmlformats.org/officeDocument/2006/relationships/customXml" Target="../ink/ink6127.xml"/><Relationship Id="rId11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6101.xml"/><Relationship Id="rId57" Type="http://schemas.openxmlformats.org/officeDocument/2006/relationships/image" Target="NULL"/><Relationship Id="rId106" Type="http://schemas.openxmlformats.org/officeDocument/2006/relationships/customXml" Target="../ink/ink6136.xml"/><Relationship Id="rId10" Type="http://schemas.openxmlformats.org/officeDocument/2006/relationships/customXml" Target="../ink/ink6088.xml"/><Relationship Id="rId31" Type="http://schemas.openxmlformats.org/officeDocument/2006/relationships/image" Target="NULL"/><Relationship Id="rId52" Type="http://schemas.openxmlformats.org/officeDocument/2006/relationships/customXml" Target="../ink/ink6109.xml"/><Relationship Id="rId73" Type="http://schemas.openxmlformats.org/officeDocument/2006/relationships/image" Target="NULL"/><Relationship Id="rId78" Type="http://schemas.openxmlformats.org/officeDocument/2006/relationships/customXml" Target="../ink/ink6122.xml"/><Relationship Id="rId94" Type="http://schemas.openxmlformats.org/officeDocument/2006/relationships/customXml" Target="../ink/ink6130.xml"/><Relationship Id="rId99" Type="http://schemas.openxmlformats.org/officeDocument/2006/relationships/image" Target="NULL"/><Relationship Id="rId101" Type="http://schemas.openxmlformats.org/officeDocument/2006/relationships/image" Target="NULL"/></Relationships>
</file>

<file path=ppt/slides/_rels/slide132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6164.xml"/><Relationship Id="rId63" Type="http://schemas.openxmlformats.org/officeDocument/2006/relationships/image" Target="NULL"/><Relationship Id="rId84" Type="http://schemas.openxmlformats.org/officeDocument/2006/relationships/customXml" Target="../ink/ink6185.xml"/><Relationship Id="rId138" Type="http://schemas.openxmlformats.org/officeDocument/2006/relationships/image" Target="NULL"/><Relationship Id="rId16" Type="http://schemas.openxmlformats.org/officeDocument/2006/relationships/customXml" Target="../ink/ink6151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6159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172.xml"/><Relationship Id="rId74" Type="http://schemas.openxmlformats.org/officeDocument/2006/relationships/customXml" Target="../ink/ink6180.xml"/><Relationship Id="rId79" Type="http://schemas.openxmlformats.org/officeDocument/2006/relationships/image" Target="NULL"/><Relationship Id="rId102" Type="http://schemas.openxmlformats.org/officeDocument/2006/relationships/customXml" Target="../ink/ink6194.xml"/><Relationship Id="rId123" Type="http://schemas.openxmlformats.org/officeDocument/2006/relationships/image" Target="NULL"/><Relationship Id="rId128" Type="http://schemas.openxmlformats.org/officeDocument/2006/relationships/customXml" Target="../ink/ink6207.xml"/><Relationship Id="rId5" Type="http://schemas.openxmlformats.org/officeDocument/2006/relationships/image" Target="NULL"/><Relationship Id="rId90" Type="http://schemas.openxmlformats.org/officeDocument/2006/relationships/customXml" Target="../ink/ink6188.xml"/><Relationship Id="rId95" Type="http://schemas.openxmlformats.org/officeDocument/2006/relationships/image" Target="NULL"/><Relationship Id="rId22" Type="http://schemas.openxmlformats.org/officeDocument/2006/relationships/customXml" Target="../ink/ink6154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167.xml"/><Relationship Id="rId64" Type="http://schemas.openxmlformats.org/officeDocument/2006/relationships/customXml" Target="../ink/ink6175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6202.xml"/><Relationship Id="rId134" Type="http://schemas.openxmlformats.org/officeDocument/2006/relationships/customXml" Target="../ink/ink6210.xml"/><Relationship Id="rId139" Type="http://schemas.openxmlformats.org/officeDocument/2006/relationships/customXml" Target="../ink/ink6213.xml"/><Relationship Id="rId80" Type="http://schemas.openxmlformats.org/officeDocument/2006/relationships/customXml" Target="../ink/ink6183.xml"/><Relationship Id="rId85" Type="http://schemas.openxmlformats.org/officeDocument/2006/relationships/image" Target="NULL"/><Relationship Id="rId12" Type="http://schemas.openxmlformats.org/officeDocument/2006/relationships/customXml" Target="../ink/ink6149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162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6197.xml"/><Relationship Id="rId124" Type="http://schemas.openxmlformats.org/officeDocument/2006/relationships/customXml" Target="../ink/ink6205.xml"/><Relationship Id="rId129" Type="http://schemas.openxmlformats.org/officeDocument/2006/relationships/image" Target="NULL"/><Relationship Id="rId54" Type="http://schemas.openxmlformats.org/officeDocument/2006/relationships/customXml" Target="../ink/ink6170.xml"/><Relationship Id="rId70" Type="http://schemas.openxmlformats.org/officeDocument/2006/relationships/customXml" Target="../ink/ink6178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6191.xml"/><Relationship Id="rId140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46.xml"/><Relationship Id="rId23" Type="http://schemas.openxmlformats.org/officeDocument/2006/relationships/image" Target="NULL"/><Relationship Id="rId28" Type="http://schemas.openxmlformats.org/officeDocument/2006/relationships/customXml" Target="../ink/ink6157.xml"/><Relationship Id="rId49" Type="http://schemas.openxmlformats.org/officeDocument/2006/relationships/image" Target="NULL"/><Relationship Id="rId114" Type="http://schemas.openxmlformats.org/officeDocument/2006/relationships/customXml" Target="../ink/ink6200.xml"/><Relationship Id="rId119" Type="http://schemas.openxmlformats.org/officeDocument/2006/relationships/image" Target="NULL"/><Relationship Id="rId44" Type="http://schemas.openxmlformats.org/officeDocument/2006/relationships/customXml" Target="../ink/ink6165.xml"/><Relationship Id="rId60" Type="http://schemas.openxmlformats.org/officeDocument/2006/relationships/customXml" Target="../ink/ink6173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6186.xml"/><Relationship Id="rId130" Type="http://schemas.openxmlformats.org/officeDocument/2006/relationships/customXml" Target="../ink/ink6208.xml"/><Relationship Id="rId135" Type="http://schemas.openxmlformats.org/officeDocument/2006/relationships/customXml" Target="../ink/ink6211.xml"/><Relationship Id="rId13" Type="http://schemas.openxmlformats.org/officeDocument/2006/relationships/image" Target="NULL"/><Relationship Id="rId18" Type="http://schemas.openxmlformats.org/officeDocument/2006/relationships/customXml" Target="../ink/ink6152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6160.xml"/><Relationship Id="rId50" Type="http://schemas.openxmlformats.org/officeDocument/2006/relationships/customXml" Target="../ink/ink6168.xml"/><Relationship Id="rId55" Type="http://schemas.openxmlformats.org/officeDocument/2006/relationships/image" Target="NULL"/><Relationship Id="rId76" Type="http://schemas.openxmlformats.org/officeDocument/2006/relationships/customXml" Target="../ink/ink6181.xml"/><Relationship Id="rId97" Type="http://schemas.openxmlformats.org/officeDocument/2006/relationships/image" Target="NULL"/><Relationship Id="rId104" Type="http://schemas.openxmlformats.org/officeDocument/2006/relationships/customXml" Target="../ink/ink6195.xml"/><Relationship Id="rId120" Type="http://schemas.openxmlformats.org/officeDocument/2006/relationships/customXml" Target="../ink/ink6203.xml"/><Relationship Id="rId125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6189.xml"/><Relationship Id="rId2" Type="http://schemas.openxmlformats.org/officeDocument/2006/relationships/customXml" Target="../ink/ink6144.xml"/><Relationship Id="rId29" Type="http://schemas.openxmlformats.org/officeDocument/2006/relationships/image" Target="NULL"/><Relationship Id="rId24" Type="http://schemas.openxmlformats.org/officeDocument/2006/relationships/customXml" Target="../ink/ink6155.xml"/><Relationship Id="rId40" Type="http://schemas.openxmlformats.org/officeDocument/2006/relationships/customXml" Target="../ink/ink6163.xml"/><Relationship Id="rId45" Type="http://schemas.openxmlformats.org/officeDocument/2006/relationships/image" Target="NULL"/><Relationship Id="rId66" Type="http://schemas.openxmlformats.org/officeDocument/2006/relationships/customXml" Target="../ink/ink6176.xml"/><Relationship Id="rId87" Type="http://schemas.openxmlformats.org/officeDocument/2006/relationships/image" Target="NULL"/><Relationship Id="rId110" Type="http://schemas.openxmlformats.org/officeDocument/2006/relationships/customXml" Target="../ink/ink6198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6184.xml"/><Relationship Id="rId19" Type="http://schemas.openxmlformats.org/officeDocument/2006/relationships/image" Target="NULL"/><Relationship Id="rId14" Type="http://schemas.openxmlformats.org/officeDocument/2006/relationships/customXml" Target="../ink/ink6150.xml"/><Relationship Id="rId30" Type="http://schemas.openxmlformats.org/officeDocument/2006/relationships/customXml" Target="../ink/ink6158.xml"/><Relationship Id="rId35" Type="http://schemas.openxmlformats.org/officeDocument/2006/relationships/image" Target="NULL"/><Relationship Id="rId56" Type="http://schemas.openxmlformats.org/officeDocument/2006/relationships/customXml" Target="../ink/ink6171.xml"/><Relationship Id="rId77" Type="http://schemas.openxmlformats.org/officeDocument/2006/relationships/image" Target="NULL"/><Relationship Id="rId100" Type="http://schemas.openxmlformats.org/officeDocument/2006/relationships/customXml" Target="../ink/ink6193.xml"/><Relationship Id="rId105" Type="http://schemas.openxmlformats.org/officeDocument/2006/relationships/image" Target="NULL"/><Relationship Id="rId126" Type="http://schemas.openxmlformats.org/officeDocument/2006/relationships/customXml" Target="../ink/ink6206.xml"/><Relationship Id="rId8" Type="http://schemas.openxmlformats.org/officeDocument/2006/relationships/customXml" Target="../ink/ink6147.xml"/><Relationship Id="rId51" Type="http://schemas.openxmlformats.org/officeDocument/2006/relationships/image" Target="NULL"/><Relationship Id="rId72" Type="http://schemas.openxmlformats.org/officeDocument/2006/relationships/customXml" Target="../ink/ink6179.xml"/><Relationship Id="rId93" Type="http://schemas.openxmlformats.org/officeDocument/2006/relationships/image" Target="NULL"/><Relationship Id="rId98" Type="http://schemas.openxmlformats.org/officeDocument/2006/relationships/customXml" Target="../ink/ink6192.xml"/><Relationship Id="rId121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6166.xml"/><Relationship Id="rId67" Type="http://schemas.openxmlformats.org/officeDocument/2006/relationships/image" Target="NULL"/><Relationship Id="rId116" Type="http://schemas.openxmlformats.org/officeDocument/2006/relationships/customXml" Target="../ink/ink6201.xml"/><Relationship Id="rId137" Type="http://schemas.openxmlformats.org/officeDocument/2006/relationships/customXml" Target="../ink/ink6212.xml"/><Relationship Id="rId20" Type="http://schemas.openxmlformats.org/officeDocument/2006/relationships/customXml" Target="../ink/ink6153.xml"/><Relationship Id="rId41" Type="http://schemas.openxmlformats.org/officeDocument/2006/relationships/image" Target="NULL"/><Relationship Id="rId62" Type="http://schemas.openxmlformats.org/officeDocument/2006/relationships/customXml" Target="../ink/ink6174.xml"/><Relationship Id="rId83" Type="http://schemas.openxmlformats.org/officeDocument/2006/relationships/image" Target="NULL"/><Relationship Id="rId88" Type="http://schemas.openxmlformats.org/officeDocument/2006/relationships/customXml" Target="../ink/ink6187.xml"/><Relationship Id="rId111" Type="http://schemas.openxmlformats.org/officeDocument/2006/relationships/image" Target="NULL"/><Relationship Id="rId132" Type="http://schemas.openxmlformats.org/officeDocument/2006/relationships/customXml" Target="../ink/ink6209.xml"/><Relationship Id="rId15" Type="http://schemas.openxmlformats.org/officeDocument/2006/relationships/image" Target="NULL"/><Relationship Id="rId36" Type="http://schemas.openxmlformats.org/officeDocument/2006/relationships/customXml" Target="../ink/ink6161.xml"/><Relationship Id="rId57" Type="http://schemas.openxmlformats.org/officeDocument/2006/relationships/image" Target="NULL"/><Relationship Id="rId106" Type="http://schemas.openxmlformats.org/officeDocument/2006/relationships/customXml" Target="../ink/ink6196.xml"/><Relationship Id="rId127" Type="http://schemas.openxmlformats.org/officeDocument/2006/relationships/image" Target="NULL"/><Relationship Id="rId10" Type="http://schemas.openxmlformats.org/officeDocument/2006/relationships/customXml" Target="../ink/ink6148.xml"/><Relationship Id="rId31" Type="http://schemas.openxmlformats.org/officeDocument/2006/relationships/image" Target="NULL"/><Relationship Id="rId52" Type="http://schemas.openxmlformats.org/officeDocument/2006/relationships/customXml" Target="../ink/ink6169.xml"/><Relationship Id="rId73" Type="http://schemas.openxmlformats.org/officeDocument/2006/relationships/image" Target="NULL"/><Relationship Id="rId78" Type="http://schemas.openxmlformats.org/officeDocument/2006/relationships/customXml" Target="../ink/ink6182.xml"/><Relationship Id="rId94" Type="http://schemas.openxmlformats.org/officeDocument/2006/relationships/customXml" Target="../ink/ink6190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6204.xml"/><Relationship Id="rId4" Type="http://schemas.openxmlformats.org/officeDocument/2006/relationships/customXml" Target="../ink/ink6145.xml"/><Relationship Id="rId9" Type="http://schemas.openxmlformats.org/officeDocument/2006/relationships/image" Target="NULL"/><Relationship Id="rId26" Type="http://schemas.openxmlformats.org/officeDocument/2006/relationships/customXml" Target="../ink/ink6156.xml"/><Relationship Id="rId47" Type="http://schemas.openxmlformats.org/officeDocument/2006/relationships/image" Target="NULL"/><Relationship Id="rId68" Type="http://schemas.openxmlformats.org/officeDocument/2006/relationships/customXml" Target="../ink/ink6177.xml"/><Relationship Id="rId89" Type="http://schemas.openxmlformats.org/officeDocument/2006/relationships/image" Target="NULL"/><Relationship Id="rId112" Type="http://schemas.openxmlformats.org/officeDocument/2006/relationships/customXml" Target="../ink/ink6199.xml"/><Relationship Id="rId133" Type="http://schemas.openxmlformats.org/officeDocument/2006/relationships/image" Target="NULL"/></Relationships>
</file>

<file path=ppt/slides/_rels/slide133.xml.rels><?xml version="1.0" encoding="UTF-8" standalone="yes"?>
<Relationships xmlns="http://schemas.openxmlformats.org/package/2006/relationships"><Relationship Id="rId8" Type="http://schemas.openxmlformats.org/officeDocument/2006/relationships/customXml" Target="../ink/ink6217.xml"/><Relationship Id="rId13" Type="http://schemas.openxmlformats.org/officeDocument/2006/relationships/image" Target="NULL"/><Relationship Id="rId3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6219.xml"/><Relationship Id="rId2" Type="http://schemas.openxmlformats.org/officeDocument/2006/relationships/customXml" Target="../ink/ink62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16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10" Type="http://schemas.openxmlformats.org/officeDocument/2006/relationships/customXml" Target="../ink/ink6218.xml"/><Relationship Id="rId4" Type="http://schemas.openxmlformats.org/officeDocument/2006/relationships/customXml" Target="../ink/ink6215.xml"/><Relationship Id="rId9" Type="http://schemas.openxmlformats.org/officeDocument/2006/relationships/image" Target="NULL"/><Relationship Id="rId14" Type="http://schemas.openxmlformats.org/officeDocument/2006/relationships/customXml" Target="../ink/ink6220.xml"/></Relationships>
</file>

<file path=ppt/slides/_rels/slide134.xml.rels><?xml version="1.0" encoding="UTF-8" standalone="yes"?>
<Relationships xmlns="http://schemas.openxmlformats.org/package/2006/relationships"><Relationship Id="rId8" Type="http://schemas.openxmlformats.org/officeDocument/2006/relationships/customXml" Target="../ink/ink6224.xml"/><Relationship Id="rId13" Type="http://schemas.openxmlformats.org/officeDocument/2006/relationships/image" Target="NULL"/><Relationship Id="rId3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6226.xml"/><Relationship Id="rId17" Type="http://schemas.openxmlformats.org/officeDocument/2006/relationships/image" Target="NULL"/><Relationship Id="rId2" Type="http://schemas.openxmlformats.org/officeDocument/2006/relationships/customXml" Target="../ink/ink6221.xml"/><Relationship Id="rId16" Type="http://schemas.openxmlformats.org/officeDocument/2006/relationships/customXml" Target="../ink/ink62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23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10" Type="http://schemas.openxmlformats.org/officeDocument/2006/relationships/customXml" Target="../ink/ink6225.xml"/><Relationship Id="rId4" Type="http://schemas.openxmlformats.org/officeDocument/2006/relationships/customXml" Target="../ink/ink6222.xml"/><Relationship Id="rId9" Type="http://schemas.openxmlformats.org/officeDocument/2006/relationships/image" Target="NULL"/><Relationship Id="rId14" Type="http://schemas.openxmlformats.org/officeDocument/2006/relationships/customXml" Target="../ink/ink6227.xml"/></Relationships>
</file>

<file path=ppt/slides/_rels/slide135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6237.xml"/><Relationship Id="rId26" Type="http://schemas.openxmlformats.org/officeDocument/2006/relationships/customXml" Target="../ink/ink6241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6245.xml"/><Relationship Id="rId42" Type="http://schemas.openxmlformats.org/officeDocument/2006/relationships/customXml" Target="../ink/ink6249.xml"/><Relationship Id="rId47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6229.xml"/><Relationship Id="rId16" Type="http://schemas.openxmlformats.org/officeDocument/2006/relationships/customXml" Target="../ink/ink6236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6240.xml"/><Relationship Id="rId32" Type="http://schemas.openxmlformats.org/officeDocument/2006/relationships/customXml" Target="../ink/ink6244.xml"/><Relationship Id="rId37" Type="http://schemas.openxmlformats.org/officeDocument/2006/relationships/image" Target="NULL"/><Relationship Id="rId40" Type="http://schemas.openxmlformats.org/officeDocument/2006/relationships/customXml" Target="../ink/ink6248.xml"/><Relationship Id="rId45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242.xml"/><Relationship Id="rId36" Type="http://schemas.openxmlformats.org/officeDocument/2006/relationships/customXml" Target="../ink/ink6246.xml"/><Relationship Id="rId49" Type="http://schemas.openxmlformats.org/officeDocument/2006/relationships/image" Target="NULL"/><Relationship Id="rId10" Type="http://schemas.openxmlformats.org/officeDocument/2006/relationships/customXml" Target="../ink/ink6233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6250.xml"/><Relationship Id="rId4" Type="http://schemas.openxmlformats.org/officeDocument/2006/relationships/customXml" Target="../ink/ink6230.xml"/><Relationship Id="rId9" Type="http://schemas.openxmlformats.org/officeDocument/2006/relationships/image" Target="NULL"/><Relationship Id="rId14" Type="http://schemas.openxmlformats.org/officeDocument/2006/relationships/customXml" Target="../ink/ink6235.xml"/><Relationship Id="rId22" Type="http://schemas.openxmlformats.org/officeDocument/2006/relationships/customXml" Target="../ink/ink6239.xml"/><Relationship Id="rId27" Type="http://schemas.openxmlformats.org/officeDocument/2006/relationships/image" Target="NULL"/><Relationship Id="rId30" Type="http://schemas.openxmlformats.org/officeDocument/2006/relationships/customXml" Target="../ink/ink6243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252.xml"/><Relationship Id="rId8" Type="http://schemas.openxmlformats.org/officeDocument/2006/relationships/customXml" Target="../ink/ink6232.xml"/><Relationship Id="rId3" Type="http://schemas.openxmlformats.org/officeDocument/2006/relationships/image" Target="NULL"/><Relationship Id="rId12" Type="http://schemas.openxmlformats.org/officeDocument/2006/relationships/customXml" Target="../ink/ink6234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247.xml"/><Relationship Id="rId46" Type="http://schemas.openxmlformats.org/officeDocument/2006/relationships/customXml" Target="../ink/ink6251.xml"/><Relationship Id="rId20" Type="http://schemas.openxmlformats.org/officeDocument/2006/relationships/customXml" Target="../ink/ink6238.xm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31.xml"/></Relationships>
</file>

<file path=ppt/slides/_rels/slide13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265.xml"/><Relationship Id="rId21" Type="http://schemas.openxmlformats.org/officeDocument/2006/relationships/image" Target="NULL"/><Relationship Id="rId42" Type="http://schemas.openxmlformats.org/officeDocument/2006/relationships/customXml" Target="../ink/ink6273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6286.xml"/><Relationship Id="rId7" Type="http://schemas.openxmlformats.org/officeDocument/2006/relationships/image" Target="NULL"/><Relationship Id="rId2" Type="http://schemas.openxmlformats.org/officeDocument/2006/relationships/customXml" Target="../ink/ink6253.xml"/><Relationship Id="rId16" Type="http://schemas.openxmlformats.org/officeDocument/2006/relationships/customXml" Target="../ink/ink6260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6264.xml"/><Relationship Id="rId32" Type="http://schemas.openxmlformats.org/officeDocument/2006/relationships/customXml" Target="../ink/ink6268.xml"/><Relationship Id="rId37" Type="http://schemas.openxmlformats.org/officeDocument/2006/relationships/image" Target="NULL"/><Relationship Id="rId40" Type="http://schemas.openxmlformats.org/officeDocument/2006/relationships/customXml" Target="../ink/ink6272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281.xml"/><Relationship Id="rId66" Type="http://schemas.openxmlformats.org/officeDocument/2006/relationships/customXml" Target="../ink/ink6285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6259.xml"/><Relationship Id="rId22" Type="http://schemas.openxmlformats.org/officeDocument/2006/relationships/customXml" Target="../ink/ink6263.xml"/><Relationship Id="rId27" Type="http://schemas.openxmlformats.org/officeDocument/2006/relationships/image" Target="NULL"/><Relationship Id="rId30" Type="http://schemas.openxmlformats.org/officeDocument/2006/relationships/customXml" Target="../ink/ink6267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276.xml"/><Relationship Id="rId56" Type="http://schemas.openxmlformats.org/officeDocument/2006/relationships/customXml" Target="../ink/ink6280.xml"/><Relationship Id="rId64" Type="http://schemas.openxmlformats.org/officeDocument/2006/relationships/customXml" Target="../ink/ink6284.xml"/><Relationship Id="rId69" Type="http://schemas.openxmlformats.org/officeDocument/2006/relationships/image" Target="NULL"/><Relationship Id="rId8" Type="http://schemas.openxmlformats.org/officeDocument/2006/relationships/customXml" Target="../ink/ink6256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6258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271.xml"/><Relationship Id="rId46" Type="http://schemas.openxmlformats.org/officeDocument/2006/relationships/customXml" Target="../ink/ink6275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6262.xml"/><Relationship Id="rId41" Type="http://schemas.openxmlformats.org/officeDocument/2006/relationships/image" Target="NULL"/><Relationship Id="rId54" Type="http://schemas.openxmlformats.org/officeDocument/2006/relationships/customXml" Target="../ink/ink6279.xml"/><Relationship Id="rId62" Type="http://schemas.openxmlformats.org/officeDocument/2006/relationships/customXml" Target="../ink/ink628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55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266.xml"/><Relationship Id="rId36" Type="http://schemas.openxmlformats.org/officeDocument/2006/relationships/customXml" Target="../ink/ink6270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6257.xml"/><Relationship Id="rId31" Type="http://schemas.openxmlformats.org/officeDocument/2006/relationships/image" Target="NULL"/><Relationship Id="rId44" Type="http://schemas.openxmlformats.org/officeDocument/2006/relationships/customXml" Target="../ink/ink6274.xml"/><Relationship Id="rId52" Type="http://schemas.openxmlformats.org/officeDocument/2006/relationships/customXml" Target="../ink/ink6278.xml"/><Relationship Id="rId60" Type="http://schemas.openxmlformats.org/officeDocument/2006/relationships/customXml" Target="../ink/ink6282.xml"/><Relationship Id="rId65" Type="http://schemas.openxmlformats.org/officeDocument/2006/relationships/image" Target="NULL"/><Relationship Id="rId4" Type="http://schemas.openxmlformats.org/officeDocument/2006/relationships/customXml" Target="../ink/ink6254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261.xml"/><Relationship Id="rId39" Type="http://schemas.openxmlformats.org/officeDocument/2006/relationships/image" Target="NULL"/><Relationship Id="rId34" Type="http://schemas.openxmlformats.org/officeDocument/2006/relationships/customXml" Target="../ink/ink6269.xml"/><Relationship Id="rId50" Type="http://schemas.openxmlformats.org/officeDocument/2006/relationships/customXml" Target="../ink/ink6277.xml"/><Relationship Id="rId55" Type="http://schemas.openxmlformats.org/officeDocument/2006/relationships/image" Target="NULL"/></Relationships>
</file>

<file path=ppt/slides/_rels/slide13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299.xml"/><Relationship Id="rId21" Type="http://schemas.openxmlformats.org/officeDocument/2006/relationships/image" Target="NULL"/><Relationship Id="rId42" Type="http://schemas.openxmlformats.org/officeDocument/2006/relationships/customXml" Target="../ink/ink6307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6320.xml"/><Relationship Id="rId16" Type="http://schemas.openxmlformats.org/officeDocument/2006/relationships/customXml" Target="../ink/ink6294.xml"/><Relationship Id="rId11" Type="http://schemas.openxmlformats.org/officeDocument/2006/relationships/image" Target="NULL"/><Relationship Id="rId24" Type="http://schemas.openxmlformats.org/officeDocument/2006/relationships/customXml" Target="../ink/ink6298.xml"/><Relationship Id="rId32" Type="http://schemas.openxmlformats.org/officeDocument/2006/relationships/customXml" Target="../ink/ink6302.xml"/><Relationship Id="rId37" Type="http://schemas.openxmlformats.org/officeDocument/2006/relationships/image" Target="NULL"/><Relationship Id="rId40" Type="http://schemas.openxmlformats.org/officeDocument/2006/relationships/customXml" Target="../ink/ink6306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315.xml"/><Relationship Id="rId66" Type="http://schemas.openxmlformats.org/officeDocument/2006/relationships/customXml" Target="../ink/ink6319.xml"/><Relationship Id="rId74" Type="http://schemas.openxmlformats.org/officeDocument/2006/relationships/customXml" Target="../ink/ink6323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6293.xml"/><Relationship Id="rId22" Type="http://schemas.openxmlformats.org/officeDocument/2006/relationships/customXml" Target="../ink/ink6297.xml"/><Relationship Id="rId27" Type="http://schemas.openxmlformats.org/officeDocument/2006/relationships/image" Target="NULL"/><Relationship Id="rId30" Type="http://schemas.openxmlformats.org/officeDocument/2006/relationships/customXml" Target="../ink/ink6301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310.xml"/><Relationship Id="rId56" Type="http://schemas.openxmlformats.org/officeDocument/2006/relationships/customXml" Target="../ink/ink6314.xml"/><Relationship Id="rId64" Type="http://schemas.openxmlformats.org/officeDocument/2006/relationships/customXml" Target="../ink/ink6318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6290.xml"/><Relationship Id="rId51" Type="http://schemas.openxmlformats.org/officeDocument/2006/relationships/image" Target="NULL"/><Relationship Id="rId72" Type="http://schemas.openxmlformats.org/officeDocument/2006/relationships/customXml" Target="../ink/ink6322.xml"/><Relationship Id="rId3" Type="http://schemas.openxmlformats.org/officeDocument/2006/relationships/image" Target="NULL"/><Relationship Id="rId12" Type="http://schemas.openxmlformats.org/officeDocument/2006/relationships/customXml" Target="../ink/ink6292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305.xml"/><Relationship Id="rId46" Type="http://schemas.openxmlformats.org/officeDocument/2006/relationships/customXml" Target="../ink/ink6309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6296.xml"/><Relationship Id="rId41" Type="http://schemas.openxmlformats.org/officeDocument/2006/relationships/image" Target="NULL"/><Relationship Id="rId54" Type="http://schemas.openxmlformats.org/officeDocument/2006/relationships/customXml" Target="../ink/ink6313.xml"/><Relationship Id="rId62" Type="http://schemas.openxmlformats.org/officeDocument/2006/relationships/customXml" Target="../ink/ink6317.xml"/><Relationship Id="rId70" Type="http://schemas.openxmlformats.org/officeDocument/2006/relationships/customXml" Target="../ink/ink6321.xml"/><Relationship Id="rId7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89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300.xml"/><Relationship Id="rId36" Type="http://schemas.openxmlformats.org/officeDocument/2006/relationships/customXml" Target="../ink/ink6304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6291.xml"/><Relationship Id="rId31" Type="http://schemas.openxmlformats.org/officeDocument/2006/relationships/image" Target="NULL"/><Relationship Id="rId44" Type="http://schemas.openxmlformats.org/officeDocument/2006/relationships/customXml" Target="../ink/ink6308.xml"/><Relationship Id="rId52" Type="http://schemas.openxmlformats.org/officeDocument/2006/relationships/customXml" Target="../ink/ink6312.xml"/><Relationship Id="rId60" Type="http://schemas.openxmlformats.org/officeDocument/2006/relationships/customXml" Target="../ink/ink6316.xml"/><Relationship Id="rId65" Type="http://schemas.openxmlformats.org/officeDocument/2006/relationships/image" Target="NULL"/><Relationship Id="rId73" Type="http://schemas.openxmlformats.org/officeDocument/2006/relationships/image" Target="NULL"/><Relationship Id="rId4" Type="http://schemas.openxmlformats.org/officeDocument/2006/relationships/customXml" Target="../ink/ink6288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295.xml"/><Relationship Id="rId39" Type="http://schemas.openxmlformats.org/officeDocument/2006/relationships/image" Target="NULL"/><Relationship Id="rId34" Type="http://schemas.openxmlformats.org/officeDocument/2006/relationships/customXml" Target="../ink/ink6303.xml"/><Relationship Id="rId50" Type="http://schemas.openxmlformats.org/officeDocument/2006/relationships/customXml" Target="../ink/ink6311.xml"/><Relationship Id="rId55" Type="http://schemas.openxmlformats.org/officeDocument/2006/relationships/image" Target="NULL"/><Relationship Id="rId76" Type="http://schemas.openxmlformats.org/officeDocument/2006/relationships/customXml" Target="../ink/ink6324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6287.xml"/><Relationship Id="rId29" Type="http://schemas.openxmlformats.org/officeDocument/2006/relationships/image" Target="NULL"/></Relationships>
</file>

<file path=ppt/slides/_rels/slide13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337.xml"/><Relationship Id="rId21" Type="http://schemas.openxmlformats.org/officeDocument/2006/relationships/image" Target="NULL"/><Relationship Id="rId42" Type="http://schemas.openxmlformats.org/officeDocument/2006/relationships/customXml" Target="../ink/ink6345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6358.xml"/><Relationship Id="rId16" Type="http://schemas.openxmlformats.org/officeDocument/2006/relationships/customXml" Target="../ink/ink6332.xml"/><Relationship Id="rId11" Type="http://schemas.openxmlformats.org/officeDocument/2006/relationships/image" Target="NULL"/><Relationship Id="rId24" Type="http://schemas.openxmlformats.org/officeDocument/2006/relationships/customXml" Target="../ink/ink6336.xml"/><Relationship Id="rId32" Type="http://schemas.openxmlformats.org/officeDocument/2006/relationships/customXml" Target="../ink/ink6340.xml"/><Relationship Id="rId37" Type="http://schemas.openxmlformats.org/officeDocument/2006/relationships/image" Target="NULL"/><Relationship Id="rId40" Type="http://schemas.openxmlformats.org/officeDocument/2006/relationships/customXml" Target="../ink/ink6344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353.xml"/><Relationship Id="rId66" Type="http://schemas.openxmlformats.org/officeDocument/2006/relationships/customXml" Target="../ink/ink6357.xml"/><Relationship Id="rId74" Type="http://schemas.openxmlformats.org/officeDocument/2006/relationships/customXml" Target="../ink/ink6361.xml"/><Relationship Id="rId79" Type="http://schemas.openxmlformats.org/officeDocument/2006/relationships/image" Target="NUL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6331.xml"/><Relationship Id="rId22" Type="http://schemas.openxmlformats.org/officeDocument/2006/relationships/customXml" Target="../ink/ink6335.xml"/><Relationship Id="rId27" Type="http://schemas.openxmlformats.org/officeDocument/2006/relationships/image" Target="NULL"/><Relationship Id="rId30" Type="http://schemas.openxmlformats.org/officeDocument/2006/relationships/customXml" Target="../ink/ink6339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348.xml"/><Relationship Id="rId56" Type="http://schemas.openxmlformats.org/officeDocument/2006/relationships/customXml" Target="../ink/ink6352.xml"/><Relationship Id="rId64" Type="http://schemas.openxmlformats.org/officeDocument/2006/relationships/customXml" Target="../ink/ink6356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6328.xml"/><Relationship Id="rId51" Type="http://schemas.openxmlformats.org/officeDocument/2006/relationships/image" Target="NULL"/><Relationship Id="rId72" Type="http://schemas.openxmlformats.org/officeDocument/2006/relationships/customXml" Target="../ink/ink6360.xml"/><Relationship Id="rId3" Type="http://schemas.openxmlformats.org/officeDocument/2006/relationships/image" Target="NULL"/><Relationship Id="rId12" Type="http://schemas.openxmlformats.org/officeDocument/2006/relationships/customXml" Target="../ink/ink6330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343.xml"/><Relationship Id="rId46" Type="http://schemas.openxmlformats.org/officeDocument/2006/relationships/customXml" Target="../ink/ink6347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6334.xml"/><Relationship Id="rId41" Type="http://schemas.openxmlformats.org/officeDocument/2006/relationships/image" Target="NULL"/><Relationship Id="rId54" Type="http://schemas.openxmlformats.org/officeDocument/2006/relationships/customXml" Target="../ink/ink6351.xml"/><Relationship Id="rId62" Type="http://schemas.openxmlformats.org/officeDocument/2006/relationships/customXml" Target="../ink/ink6355.xml"/><Relationship Id="rId70" Type="http://schemas.openxmlformats.org/officeDocument/2006/relationships/customXml" Target="../ink/ink6359.xml"/><Relationship Id="rId7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27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338.xml"/><Relationship Id="rId36" Type="http://schemas.openxmlformats.org/officeDocument/2006/relationships/customXml" Target="../ink/ink6342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6329.xml"/><Relationship Id="rId31" Type="http://schemas.openxmlformats.org/officeDocument/2006/relationships/image" Target="NULL"/><Relationship Id="rId44" Type="http://schemas.openxmlformats.org/officeDocument/2006/relationships/customXml" Target="../ink/ink6346.xml"/><Relationship Id="rId52" Type="http://schemas.openxmlformats.org/officeDocument/2006/relationships/customXml" Target="../ink/ink6350.xml"/><Relationship Id="rId60" Type="http://schemas.openxmlformats.org/officeDocument/2006/relationships/customXml" Target="../ink/ink6354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6363.xml"/><Relationship Id="rId4" Type="http://schemas.openxmlformats.org/officeDocument/2006/relationships/customXml" Target="../ink/ink6326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333.xml"/><Relationship Id="rId39" Type="http://schemas.openxmlformats.org/officeDocument/2006/relationships/image" Target="NULL"/><Relationship Id="rId34" Type="http://schemas.openxmlformats.org/officeDocument/2006/relationships/customXml" Target="../ink/ink6341.xml"/><Relationship Id="rId50" Type="http://schemas.openxmlformats.org/officeDocument/2006/relationships/customXml" Target="../ink/ink6349.xml"/><Relationship Id="rId55" Type="http://schemas.openxmlformats.org/officeDocument/2006/relationships/image" Target="NULL"/><Relationship Id="rId76" Type="http://schemas.openxmlformats.org/officeDocument/2006/relationships/customXml" Target="../ink/ink6362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6325.xml"/><Relationship Id="rId29" Type="http://schemas.openxmlformats.org/officeDocument/2006/relationships/image" Target="NULL"/></Relationships>
</file>

<file path=ppt/slides/_rels/slide139.xml.rels><?xml version="1.0" encoding="UTF-8" standalone="yes"?>
<Relationships xmlns="http://schemas.openxmlformats.org/package/2006/relationships"><Relationship Id="rId8" Type="http://schemas.openxmlformats.org/officeDocument/2006/relationships/customXml" Target="../ink/ink6367.xml"/><Relationship Id="rId13" Type="http://schemas.openxmlformats.org/officeDocument/2006/relationships/image" Target="NULL"/><Relationship Id="rId3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6369.xml"/><Relationship Id="rId2" Type="http://schemas.openxmlformats.org/officeDocument/2006/relationships/customXml" Target="../ink/ink636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66.xml"/><Relationship Id="rId11" Type="http://schemas.openxmlformats.org/officeDocument/2006/relationships/image" Target="NULL"/><Relationship Id="rId5" Type="http://schemas.openxmlformats.org/officeDocument/2006/relationships/image" Target="NULL"/><Relationship Id="rId10" Type="http://schemas.openxmlformats.org/officeDocument/2006/relationships/customXml" Target="../ink/ink6368.xml"/><Relationship Id="rId4" Type="http://schemas.openxmlformats.org/officeDocument/2006/relationships/customXml" Target="../ink/ink6365.xml"/><Relationship Id="rId9" Type="http://schemas.openxmlformats.org/officeDocument/2006/relationships/image" Target="NULL"/></Relationships>
</file>

<file path=ppt/slides/_rels/slide1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2.xml"/><Relationship Id="rId21" Type="http://schemas.openxmlformats.org/officeDocument/2006/relationships/image" Target="../media/image3010.png"/><Relationship Id="rId42" Type="http://schemas.openxmlformats.org/officeDocument/2006/relationships/customXml" Target="../ink/ink250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263.xml"/><Relationship Id="rId84" Type="http://schemas.openxmlformats.org/officeDocument/2006/relationships/customXml" Target="../ink/ink271.xml"/><Relationship Id="rId89" Type="http://schemas.openxmlformats.org/officeDocument/2006/relationships/image" Target="../media/image64.png"/><Relationship Id="rId16" Type="http://schemas.openxmlformats.org/officeDocument/2006/relationships/customXml" Target="../ink/ink237.xml"/><Relationship Id="rId107" Type="http://schemas.openxmlformats.org/officeDocument/2006/relationships/image" Target="../media/image73.png"/><Relationship Id="rId11" Type="http://schemas.openxmlformats.org/officeDocument/2006/relationships/image" Target="../media/image2510.png"/><Relationship Id="rId32" Type="http://schemas.openxmlformats.org/officeDocument/2006/relationships/customXml" Target="../ink/ink245.xml"/><Relationship Id="rId37" Type="http://schemas.openxmlformats.org/officeDocument/2006/relationships/image" Target="../media/image38.png"/><Relationship Id="rId53" Type="http://schemas.openxmlformats.org/officeDocument/2006/relationships/image" Target="../media/image46.png"/><Relationship Id="rId58" Type="http://schemas.openxmlformats.org/officeDocument/2006/relationships/customXml" Target="../ink/ink258.xml"/><Relationship Id="rId74" Type="http://schemas.openxmlformats.org/officeDocument/2006/relationships/customXml" Target="../ink/ink266.xml"/><Relationship Id="rId79" Type="http://schemas.openxmlformats.org/officeDocument/2006/relationships/image" Target="../media/image59.png"/><Relationship Id="rId102" Type="http://schemas.openxmlformats.org/officeDocument/2006/relationships/customXml" Target="../ink/ink280.xml"/><Relationship Id="rId5" Type="http://schemas.openxmlformats.org/officeDocument/2006/relationships/image" Target="../media/image3100.png"/><Relationship Id="rId90" Type="http://schemas.openxmlformats.org/officeDocument/2006/relationships/customXml" Target="../ink/ink274.xml"/><Relationship Id="rId95" Type="http://schemas.openxmlformats.org/officeDocument/2006/relationships/image" Target="../media/image67.png"/><Relationship Id="rId22" Type="http://schemas.openxmlformats.org/officeDocument/2006/relationships/customXml" Target="../ink/ink240.xml"/><Relationship Id="rId27" Type="http://schemas.openxmlformats.org/officeDocument/2006/relationships/image" Target="../media/image3310.png"/><Relationship Id="rId43" Type="http://schemas.openxmlformats.org/officeDocument/2006/relationships/image" Target="../media/image41.png"/><Relationship Id="rId48" Type="http://schemas.openxmlformats.org/officeDocument/2006/relationships/customXml" Target="../ink/ink253.xml"/><Relationship Id="rId64" Type="http://schemas.openxmlformats.org/officeDocument/2006/relationships/customXml" Target="../ink/ink261.xml"/><Relationship Id="rId69" Type="http://schemas.openxmlformats.org/officeDocument/2006/relationships/image" Target="../media/image54.png"/><Relationship Id="rId80" Type="http://schemas.openxmlformats.org/officeDocument/2006/relationships/customXml" Target="../ink/ink269.xml"/><Relationship Id="rId85" Type="http://schemas.openxmlformats.org/officeDocument/2006/relationships/image" Target="../media/image62.png"/><Relationship Id="rId12" Type="http://schemas.openxmlformats.org/officeDocument/2006/relationships/customXml" Target="../ink/ink235.xml"/><Relationship Id="rId17" Type="http://schemas.openxmlformats.org/officeDocument/2006/relationships/image" Target="../media/image2810.png"/><Relationship Id="rId33" Type="http://schemas.openxmlformats.org/officeDocument/2006/relationships/image" Target="../media/image36.png"/><Relationship Id="rId38" Type="http://schemas.openxmlformats.org/officeDocument/2006/relationships/customXml" Target="../ink/ink248.xml"/><Relationship Id="rId59" Type="http://schemas.openxmlformats.org/officeDocument/2006/relationships/image" Target="../media/image49.png"/><Relationship Id="rId103" Type="http://schemas.openxmlformats.org/officeDocument/2006/relationships/image" Target="../media/image71.png"/><Relationship Id="rId20" Type="http://schemas.openxmlformats.org/officeDocument/2006/relationships/customXml" Target="../ink/ink239.xml"/><Relationship Id="rId41" Type="http://schemas.openxmlformats.org/officeDocument/2006/relationships/image" Target="../media/image40.png"/><Relationship Id="rId54" Type="http://schemas.openxmlformats.org/officeDocument/2006/relationships/customXml" Target="../ink/ink256.xml"/><Relationship Id="rId62" Type="http://schemas.openxmlformats.org/officeDocument/2006/relationships/customXml" Target="../ink/ink260.xml"/><Relationship Id="rId70" Type="http://schemas.openxmlformats.org/officeDocument/2006/relationships/customXml" Target="../ink/ink264.xml"/><Relationship Id="rId75" Type="http://schemas.openxmlformats.org/officeDocument/2006/relationships/image" Target="../media/image57.png"/><Relationship Id="rId83" Type="http://schemas.openxmlformats.org/officeDocument/2006/relationships/image" Target="../media/image61.png"/><Relationship Id="rId88" Type="http://schemas.openxmlformats.org/officeDocument/2006/relationships/customXml" Target="../ink/ink273.xml"/><Relationship Id="rId91" Type="http://schemas.openxmlformats.org/officeDocument/2006/relationships/image" Target="../media/image65.png"/><Relationship Id="rId96" Type="http://schemas.openxmlformats.org/officeDocument/2006/relationships/customXml" Target="../ink/ink27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2.xml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243.xml"/><Relationship Id="rId36" Type="http://schemas.openxmlformats.org/officeDocument/2006/relationships/customXml" Target="../ink/ink247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6" Type="http://schemas.openxmlformats.org/officeDocument/2006/relationships/customXml" Target="../ink/ink282.xml"/><Relationship Id="rId10" Type="http://schemas.openxmlformats.org/officeDocument/2006/relationships/customXml" Target="../ink/ink234.xml"/><Relationship Id="rId31" Type="http://schemas.openxmlformats.org/officeDocument/2006/relationships/image" Target="../media/image35.png"/><Relationship Id="rId44" Type="http://schemas.openxmlformats.org/officeDocument/2006/relationships/customXml" Target="../ink/ink251.xml"/><Relationship Id="rId52" Type="http://schemas.openxmlformats.org/officeDocument/2006/relationships/customXml" Target="../ink/ink255.xml"/><Relationship Id="rId60" Type="http://schemas.openxmlformats.org/officeDocument/2006/relationships/customXml" Target="../ink/ink259.xml"/><Relationship Id="rId65" Type="http://schemas.openxmlformats.org/officeDocument/2006/relationships/image" Target="../media/image52.png"/><Relationship Id="rId73" Type="http://schemas.openxmlformats.org/officeDocument/2006/relationships/image" Target="../media/image56.png"/><Relationship Id="rId78" Type="http://schemas.openxmlformats.org/officeDocument/2006/relationships/customXml" Target="../ink/ink268.xml"/><Relationship Id="rId81" Type="http://schemas.openxmlformats.org/officeDocument/2006/relationships/image" Target="../media/image60.png"/><Relationship Id="rId86" Type="http://schemas.openxmlformats.org/officeDocument/2006/relationships/customXml" Target="../ink/ink272.xml"/><Relationship Id="rId94" Type="http://schemas.openxmlformats.org/officeDocument/2006/relationships/customXml" Target="../ink/ink276.xml"/><Relationship Id="rId99" Type="http://schemas.openxmlformats.org/officeDocument/2006/relationships/image" Target="../media/image69.png"/><Relationship Id="rId101" Type="http://schemas.openxmlformats.org/officeDocument/2006/relationships/image" Target="../media/image70.png"/><Relationship Id="rId4" Type="http://schemas.openxmlformats.org/officeDocument/2006/relationships/customXml" Target="../ink/ink231.xml"/><Relationship Id="rId9" Type="http://schemas.openxmlformats.org/officeDocument/2006/relationships/image" Target="../media/image4100.png"/><Relationship Id="rId13" Type="http://schemas.openxmlformats.org/officeDocument/2006/relationships/image" Target="../media/image2610.png"/><Relationship Id="rId18" Type="http://schemas.openxmlformats.org/officeDocument/2006/relationships/customXml" Target="../ink/ink238.xml"/><Relationship Id="rId39" Type="http://schemas.openxmlformats.org/officeDocument/2006/relationships/image" Target="../media/image39.png"/><Relationship Id="rId34" Type="http://schemas.openxmlformats.org/officeDocument/2006/relationships/customXml" Target="../ink/ink246.xml"/><Relationship Id="rId50" Type="http://schemas.openxmlformats.org/officeDocument/2006/relationships/customXml" Target="../ink/ink254.xml"/><Relationship Id="rId55" Type="http://schemas.openxmlformats.org/officeDocument/2006/relationships/image" Target="../media/image47.png"/><Relationship Id="rId76" Type="http://schemas.openxmlformats.org/officeDocument/2006/relationships/customXml" Target="../ink/ink267.xml"/><Relationship Id="rId97" Type="http://schemas.openxmlformats.org/officeDocument/2006/relationships/image" Target="../media/image68.png"/><Relationship Id="rId104" Type="http://schemas.openxmlformats.org/officeDocument/2006/relationships/customXml" Target="../ink/ink281.xml"/><Relationship Id="rId7" Type="http://schemas.openxmlformats.org/officeDocument/2006/relationships/image" Target="../media/image2410.png"/><Relationship Id="rId71" Type="http://schemas.openxmlformats.org/officeDocument/2006/relationships/image" Target="../media/image55.png"/><Relationship Id="rId92" Type="http://schemas.openxmlformats.org/officeDocument/2006/relationships/customXml" Target="../ink/ink275.xml"/><Relationship Id="rId2" Type="http://schemas.openxmlformats.org/officeDocument/2006/relationships/customXml" Target="../ink/ink230.xml"/><Relationship Id="rId29" Type="http://schemas.openxmlformats.org/officeDocument/2006/relationships/image" Target="../media/image34.png"/><Relationship Id="rId24" Type="http://schemas.openxmlformats.org/officeDocument/2006/relationships/customXml" Target="../ink/ink241.xml"/><Relationship Id="rId40" Type="http://schemas.openxmlformats.org/officeDocument/2006/relationships/customXml" Target="../ink/ink249.xml"/><Relationship Id="rId45" Type="http://schemas.openxmlformats.org/officeDocument/2006/relationships/image" Target="../media/image42.png"/><Relationship Id="rId66" Type="http://schemas.openxmlformats.org/officeDocument/2006/relationships/customXml" Target="../ink/ink262.xml"/><Relationship Id="rId87" Type="http://schemas.openxmlformats.org/officeDocument/2006/relationships/image" Target="../media/image63.png"/><Relationship Id="rId61" Type="http://schemas.openxmlformats.org/officeDocument/2006/relationships/image" Target="../media/image50.png"/><Relationship Id="rId82" Type="http://schemas.openxmlformats.org/officeDocument/2006/relationships/customXml" Target="../ink/ink270.xml"/><Relationship Id="rId19" Type="http://schemas.openxmlformats.org/officeDocument/2006/relationships/image" Target="../media/image2910.png"/><Relationship Id="rId14" Type="http://schemas.openxmlformats.org/officeDocument/2006/relationships/customXml" Target="../ink/ink236.xml"/><Relationship Id="rId30" Type="http://schemas.openxmlformats.org/officeDocument/2006/relationships/customXml" Target="../ink/ink244.xml"/><Relationship Id="rId35" Type="http://schemas.openxmlformats.org/officeDocument/2006/relationships/image" Target="../media/image37.png"/><Relationship Id="rId56" Type="http://schemas.openxmlformats.org/officeDocument/2006/relationships/customXml" Target="../ink/ink257.xml"/><Relationship Id="rId77" Type="http://schemas.openxmlformats.org/officeDocument/2006/relationships/image" Target="../media/image58.png"/><Relationship Id="rId100" Type="http://schemas.openxmlformats.org/officeDocument/2006/relationships/customXml" Target="../ink/ink279.xml"/><Relationship Id="rId105" Type="http://schemas.openxmlformats.org/officeDocument/2006/relationships/image" Target="../media/image72.png"/><Relationship Id="rId8" Type="http://schemas.openxmlformats.org/officeDocument/2006/relationships/customXml" Target="../ink/ink233.xml"/><Relationship Id="rId51" Type="http://schemas.openxmlformats.org/officeDocument/2006/relationships/image" Target="../media/image45.png"/><Relationship Id="rId72" Type="http://schemas.openxmlformats.org/officeDocument/2006/relationships/customXml" Target="../ink/ink265.xml"/><Relationship Id="rId93" Type="http://schemas.openxmlformats.org/officeDocument/2006/relationships/image" Target="../media/image66.png"/><Relationship Id="rId98" Type="http://schemas.openxmlformats.org/officeDocument/2006/relationships/customXml" Target="../ink/ink278.xml"/><Relationship Id="rId3" Type="http://schemas.openxmlformats.org/officeDocument/2006/relationships/image" Target="../media/image2310.png"/><Relationship Id="rId25" Type="http://schemas.openxmlformats.org/officeDocument/2006/relationships/image" Target="../media/image3210.png"/><Relationship Id="rId46" Type="http://schemas.openxmlformats.org/officeDocument/2006/relationships/customXml" Target="../ink/ink252.xml"/><Relationship Id="rId67" Type="http://schemas.openxmlformats.org/officeDocument/2006/relationships/image" Target="../media/image53.png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95.xml"/><Relationship Id="rId117" Type="http://schemas.openxmlformats.org/officeDocument/2006/relationships/image" Target="../media/image78.png"/><Relationship Id="rId21" Type="http://schemas.openxmlformats.org/officeDocument/2006/relationships/image" Target="../media/image3010.png"/><Relationship Id="rId42" Type="http://schemas.openxmlformats.org/officeDocument/2006/relationships/customXml" Target="../ink/ink303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316.xml"/><Relationship Id="rId84" Type="http://schemas.openxmlformats.org/officeDocument/2006/relationships/customXml" Target="../ink/ink324.xml"/><Relationship Id="rId89" Type="http://schemas.openxmlformats.org/officeDocument/2006/relationships/image" Target="../media/image64.png"/><Relationship Id="rId112" Type="http://schemas.openxmlformats.org/officeDocument/2006/relationships/customXml" Target="../ink/ink338.xml"/><Relationship Id="rId16" Type="http://schemas.openxmlformats.org/officeDocument/2006/relationships/customXml" Target="../ink/ink290.xml"/><Relationship Id="rId107" Type="http://schemas.openxmlformats.org/officeDocument/2006/relationships/image" Target="../media/image73.png"/><Relationship Id="rId11" Type="http://schemas.openxmlformats.org/officeDocument/2006/relationships/image" Target="../media/image2510.png"/><Relationship Id="rId32" Type="http://schemas.openxmlformats.org/officeDocument/2006/relationships/customXml" Target="../ink/ink298.xml"/><Relationship Id="rId37" Type="http://schemas.openxmlformats.org/officeDocument/2006/relationships/image" Target="../media/image38.png"/><Relationship Id="rId53" Type="http://schemas.openxmlformats.org/officeDocument/2006/relationships/image" Target="../media/image46.png"/><Relationship Id="rId58" Type="http://schemas.openxmlformats.org/officeDocument/2006/relationships/customXml" Target="../ink/ink311.xml"/><Relationship Id="rId74" Type="http://schemas.openxmlformats.org/officeDocument/2006/relationships/customXml" Target="../ink/ink319.xml"/><Relationship Id="rId79" Type="http://schemas.openxmlformats.org/officeDocument/2006/relationships/image" Target="../media/image59.png"/><Relationship Id="rId102" Type="http://schemas.openxmlformats.org/officeDocument/2006/relationships/customXml" Target="../ink/ink333.xml"/><Relationship Id="rId5" Type="http://schemas.openxmlformats.org/officeDocument/2006/relationships/image" Target="../media/image3100.png"/><Relationship Id="rId90" Type="http://schemas.openxmlformats.org/officeDocument/2006/relationships/customXml" Target="../ink/ink327.xml"/><Relationship Id="rId95" Type="http://schemas.openxmlformats.org/officeDocument/2006/relationships/image" Target="../media/image67.png"/><Relationship Id="rId22" Type="http://schemas.openxmlformats.org/officeDocument/2006/relationships/customXml" Target="../ink/ink293.xml"/><Relationship Id="rId27" Type="http://schemas.openxmlformats.org/officeDocument/2006/relationships/image" Target="../media/image3310.png"/><Relationship Id="rId43" Type="http://schemas.openxmlformats.org/officeDocument/2006/relationships/image" Target="../media/image41.png"/><Relationship Id="rId48" Type="http://schemas.openxmlformats.org/officeDocument/2006/relationships/customXml" Target="../ink/ink306.xml"/><Relationship Id="rId64" Type="http://schemas.openxmlformats.org/officeDocument/2006/relationships/customXml" Target="../ink/ink314.xml"/><Relationship Id="rId69" Type="http://schemas.openxmlformats.org/officeDocument/2006/relationships/image" Target="../media/image54.png"/><Relationship Id="rId113" Type="http://schemas.openxmlformats.org/officeDocument/2006/relationships/image" Target="../media/image76.png"/><Relationship Id="rId80" Type="http://schemas.openxmlformats.org/officeDocument/2006/relationships/customXml" Target="../ink/ink322.xml"/><Relationship Id="rId85" Type="http://schemas.openxmlformats.org/officeDocument/2006/relationships/image" Target="../media/image62.png"/><Relationship Id="rId12" Type="http://schemas.openxmlformats.org/officeDocument/2006/relationships/customXml" Target="../ink/ink288.xml"/><Relationship Id="rId17" Type="http://schemas.openxmlformats.org/officeDocument/2006/relationships/image" Target="../media/image2810.png"/><Relationship Id="rId33" Type="http://schemas.openxmlformats.org/officeDocument/2006/relationships/image" Target="../media/image36.png"/><Relationship Id="rId38" Type="http://schemas.openxmlformats.org/officeDocument/2006/relationships/customXml" Target="../ink/ink301.xml"/><Relationship Id="rId59" Type="http://schemas.openxmlformats.org/officeDocument/2006/relationships/image" Target="../media/image49.png"/><Relationship Id="rId103" Type="http://schemas.openxmlformats.org/officeDocument/2006/relationships/image" Target="../media/image71.png"/><Relationship Id="rId108" Type="http://schemas.openxmlformats.org/officeDocument/2006/relationships/customXml" Target="../ink/ink336.xml"/><Relationship Id="rId54" Type="http://schemas.openxmlformats.org/officeDocument/2006/relationships/customXml" Target="../ink/ink309.xml"/><Relationship Id="rId70" Type="http://schemas.openxmlformats.org/officeDocument/2006/relationships/customXml" Target="../ink/ink317.xml"/><Relationship Id="rId75" Type="http://schemas.openxmlformats.org/officeDocument/2006/relationships/image" Target="../media/image57.png"/><Relationship Id="rId91" Type="http://schemas.openxmlformats.org/officeDocument/2006/relationships/image" Target="../media/image65.png"/><Relationship Id="rId96" Type="http://schemas.openxmlformats.org/officeDocument/2006/relationships/customXml" Target="../ink/ink3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5.xml"/><Relationship Id="rId23" Type="http://schemas.openxmlformats.org/officeDocument/2006/relationships/image" Target="../media/image3110.png"/><Relationship Id="rId28" Type="http://schemas.openxmlformats.org/officeDocument/2006/relationships/customXml" Target="../ink/ink296.xml"/><Relationship Id="rId49" Type="http://schemas.openxmlformats.org/officeDocument/2006/relationships/image" Target="../media/image44.png"/><Relationship Id="rId114" Type="http://schemas.openxmlformats.org/officeDocument/2006/relationships/customXml" Target="../ink/ink339.xml"/><Relationship Id="rId10" Type="http://schemas.openxmlformats.org/officeDocument/2006/relationships/customXml" Target="../ink/ink287.xml"/><Relationship Id="rId31" Type="http://schemas.openxmlformats.org/officeDocument/2006/relationships/image" Target="../media/image35.png"/><Relationship Id="rId44" Type="http://schemas.openxmlformats.org/officeDocument/2006/relationships/customXml" Target="../ink/ink304.xml"/><Relationship Id="rId52" Type="http://schemas.openxmlformats.org/officeDocument/2006/relationships/customXml" Target="../ink/ink308.xml"/><Relationship Id="rId60" Type="http://schemas.openxmlformats.org/officeDocument/2006/relationships/customXml" Target="../ink/ink312.xml"/><Relationship Id="rId65" Type="http://schemas.openxmlformats.org/officeDocument/2006/relationships/image" Target="../media/image52.png"/><Relationship Id="rId73" Type="http://schemas.openxmlformats.org/officeDocument/2006/relationships/image" Target="../media/image56.png"/><Relationship Id="rId78" Type="http://schemas.openxmlformats.org/officeDocument/2006/relationships/customXml" Target="../ink/ink321.xml"/><Relationship Id="rId81" Type="http://schemas.openxmlformats.org/officeDocument/2006/relationships/image" Target="../media/image60.png"/><Relationship Id="rId86" Type="http://schemas.openxmlformats.org/officeDocument/2006/relationships/customXml" Target="../ink/ink325.xml"/><Relationship Id="rId94" Type="http://schemas.openxmlformats.org/officeDocument/2006/relationships/customXml" Target="../ink/ink329.xml"/><Relationship Id="rId99" Type="http://schemas.openxmlformats.org/officeDocument/2006/relationships/image" Target="../media/image69.png"/><Relationship Id="rId101" Type="http://schemas.openxmlformats.org/officeDocument/2006/relationships/image" Target="../media/image70.png"/><Relationship Id="rId4" Type="http://schemas.openxmlformats.org/officeDocument/2006/relationships/customXml" Target="../ink/ink284.xml"/><Relationship Id="rId9" Type="http://schemas.openxmlformats.org/officeDocument/2006/relationships/image" Target="../media/image4100.png"/><Relationship Id="rId13" Type="http://schemas.openxmlformats.org/officeDocument/2006/relationships/image" Target="../media/image2610.png"/><Relationship Id="rId18" Type="http://schemas.openxmlformats.org/officeDocument/2006/relationships/customXml" Target="../ink/ink291.xml"/><Relationship Id="rId39" Type="http://schemas.openxmlformats.org/officeDocument/2006/relationships/image" Target="../media/image39.png"/><Relationship Id="rId109" Type="http://schemas.openxmlformats.org/officeDocument/2006/relationships/image" Target="../media/image74.png"/><Relationship Id="rId34" Type="http://schemas.openxmlformats.org/officeDocument/2006/relationships/customXml" Target="../ink/ink299.xml"/><Relationship Id="rId50" Type="http://schemas.openxmlformats.org/officeDocument/2006/relationships/customXml" Target="../ink/ink307.xml"/><Relationship Id="rId55" Type="http://schemas.openxmlformats.org/officeDocument/2006/relationships/image" Target="../media/image47.png"/><Relationship Id="rId76" Type="http://schemas.openxmlformats.org/officeDocument/2006/relationships/customXml" Target="../ink/ink320.xml"/><Relationship Id="rId97" Type="http://schemas.openxmlformats.org/officeDocument/2006/relationships/image" Target="../media/image68.png"/><Relationship Id="rId104" Type="http://schemas.openxmlformats.org/officeDocument/2006/relationships/customXml" Target="../ink/ink334.xml"/><Relationship Id="rId7" Type="http://schemas.openxmlformats.org/officeDocument/2006/relationships/image" Target="../media/image2410.png"/><Relationship Id="rId71" Type="http://schemas.openxmlformats.org/officeDocument/2006/relationships/image" Target="../media/image55.png"/><Relationship Id="rId92" Type="http://schemas.openxmlformats.org/officeDocument/2006/relationships/customXml" Target="../ink/ink328.xml"/><Relationship Id="rId2" Type="http://schemas.openxmlformats.org/officeDocument/2006/relationships/customXml" Target="../ink/ink283.xml"/><Relationship Id="rId29" Type="http://schemas.openxmlformats.org/officeDocument/2006/relationships/image" Target="../media/image34.png"/><Relationship Id="rId24" Type="http://schemas.openxmlformats.org/officeDocument/2006/relationships/customXml" Target="../ink/ink294.xml"/><Relationship Id="rId40" Type="http://schemas.openxmlformats.org/officeDocument/2006/relationships/customXml" Target="../ink/ink302.xml"/><Relationship Id="rId45" Type="http://schemas.openxmlformats.org/officeDocument/2006/relationships/image" Target="../media/image42.png"/><Relationship Id="rId66" Type="http://schemas.openxmlformats.org/officeDocument/2006/relationships/customXml" Target="../ink/ink315.xml"/><Relationship Id="rId87" Type="http://schemas.openxmlformats.org/officeDocument/2006/relationships/image" Target="../media/image63.png"/><Relationship Id="rId110" Type="http://schemas.openxmlformats.org/officeDocument/2006/relationships/customXml" Target="../ink/ink337.xml"/><Relationship Id="rId115" Type="http://schemas.openxmlformats.org/officeDocument/2006/relationships/image" Target="../media/image77.png"/><Relationship Id="rId61" Type="http://schemas.openxmlformats.org/officeDocument/2006/relationships/image" Target="../media/image50.png"/><Relationship Id="rId82" Type="http://schemas.openxmlformats.org/officeDocument/2006/relationships/customXml" Target="../ink/ink323.xml"/><Relationship Id="rId19" Type="http://schemas.openxmlformats.org/officeDocument/2006/relationships/image" Target="../media/image2910.png"/><Relationship Id="rId14" Type="http://schemas.openxmlformats.org/officeDocument/2006/relationships/customXml" Target="../ink/ink289.xml"/><Relationship Id="rId30" Type="http://schemas.openxmlformats.org/officeDocument/2006/relationships/customXml" Target="../ink/ink297.xml"/><Relationship Id="rId35" Type="http://schemas.openxmlformats.org/officeDocument/2006/relationships/image" Target="../media/image37.png"/><Relationship Id="rId56" Type="http://schemas.openxmlformats.org/officeDocument/2006/relationships/customXml" Target="../ink/ink310.xml"/><Relationship Id="rId77" Type="http://schemas.openxmlformats.org/officeDocument/2006/relationships/image" Target="../media/image58.png"/><Relationship Id="rId100" Type="http://schemas.openxmlformats.org/officeDocument/2006/relationships/customXml" Target="../ink/ink332.xml"/><Relationship Id="rId105" Type="http://schemas.openxmlformats.org/officeDocument/2006/relationships/image" Target="../media/image72.png"/><Relationship Id="rId8" Type="http://schemas.openxmlformats.org/officeDocument/2006/relationships/customXml" Target="../ink/ink286.xml"/><Relationship Id="rId51" Type="http://schemas.openxmlformats.org/officeDocument/2006/relationships/image" Target="../media/image45.png"/><Relationship Id="rId72" Type="http://schemas.openxmlformats.org/officeDocument/2006/relationships/customXml" Target="../ink/ink318.xml"/><Relationship Id="rId93" Type="http://schemas.openxmlformats.org/officeDocument/2006/relationships/image" Target="../media/image66.png"/><Relationship Id="rId98" Type="http://schemas.openxmlformats.org/officeDocument/2006/relationships/customXml" Target="../ink/ink331.xml"/><Relationship Id="rId3" Type="http://schemas.openxmlformats.org/officeDocument/2006/relationships/image" Target="../media/image2310.png"/><Relationship Id="rId25" Type="http://schemas.openxmlformats.org/officeDocument/2006/relationships/image" Target="../media/image3210.png"/><Relationship Id="rId46" Type="http://schemas.openxmlformats.org/officeDocument/2006/relationships/customXml" Target="../ink/ink305.xml"/><Relationship Id="rId67" Type="http://schemas.openxmlformats.org/officeDocument/2006/relationships/image" Target="../media/image53.png"/><Relationship Id="rId116" Type="http://schemas.openxmlformats.org/officeDocument/2006/relationships/customXml" Target="../ink/ink340.xml"/><Relationship Id="rId20" Type="http://schemas.openxmlformats.org/officeDocument/2006/relationships/customXml" Target="../ink/ink292.xml"/><Relationship Id="rId41" Type="http://schemas.openxmlformats.org/officeDocument/2006/relationships/image" Target="../media/image40.png"/><Relationship Id="rId62" Type="http://schemas.openxmlformats.org/officeDocument/2006/relationships/customXml" Target="../ink/ink313.xml"/><Relationship Id="rId83" Type="http://schemas.openxmlformats.org/officeDocument/2006/relationships/image" Target="../media/image61.png"/><Relationship Id="rId88" Type="http://schemas.openxmlformats.org/officeDocument/2006/relationships/customXml" Target="../ink/ink326.xml"/><Relationship Id="rId111" Type="http://schemas.openxmlformats.org/officeDocument/2006/relationships/image" Target="../media/image75.png"/><Relationship Id="rId15" Type="http://schemas.openxmlformats.org/officeDocument/2006/relationships/image" Target="../media/image2710.png"/><Relationship Id="rId36" Type="http://schemas.openxmlformats.org/officeDocument/2006/relationships/customXml" Target="../ink/ink300.xml"/><Relationship Id="rId57" Type="http://schemas.openxmlformats.org/officeDocument/2006/relationships/image" Target="../media/image48.png"/><Relationship Id="rId106" Type="http://schemas.openxmlformats.org/officeDocument/2006/relationships/customXml" Target="../ink/ink335.xml"/></Relationships>
</file>

<file path=ppt/slides/_rels/slide1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.png"/><Relationship Id="rId21" Type="http://schemas.openxmlformats.org/officeDocument/2006/relationships/image" Target="../media/image3010.png"/><Relationship Id="rId42" Type="http://schemas.openxmlformats.org/officeDocument/2006/relationships/customXml" Target="../ink/ink361.xml"/><Relationship Id="rId63" Type="http://schemas.openxmlformats.org/officeDocument/2006/relationships/image" Target="../media/image51.png"/><Relationship Id="rId84" Type="http://schemas.openxmlformats.org/officeDocument/2006/relationships/customXml" Target="../ink/ink382.xml"/><Relationship Id="rId138" Type="http://schemas.openxmlformats.org/officeDocument/2006/relationships/customXml" Target="../ink/ink409.xml"/><Relationship Id="rId107" Type="http://schemas.openxmlformats.org/officeDocument/2006/relationships/image" Target="../media/image73.png"/><Relationship Id="rId11" Type="http://schemas.openxmlformats.org/officeDocument/2006/relationships/image" Target="../media/image2510.png"/><Relationship Id="rId32" Type="http://schemas.openxmlformats.org/officeDocument/2006/relationships/customXml" Target="../ink/ink356.xml"/><Relationship Id="rId37" Type="http://schemas.openxmlformats.org/officeDocument/2006/relationships/image" Target="../media/image38.png"/><Relationship Id="rId53" Type="http://schemas.openxmlformats.org/officeDocument/2006/relationships/image" Target="../media/image46.png"/><Relationship Id="rId58" Type="http://schemas.openxmlformats.org/officeDocument/2006/relationships/customXml" Target="../ink/ink369.xml"/><Relationship Id="rId74" Type="http://schemas.openxmlformats.org/officeDocument/2006/relationships/customXml" Target="../ink/ink377.xml"/><Relationship Id="rId79" Type="http://schemas.openxmlformats.org/officeDocument/2006/relationships/image" Target="../media/image59.png"/><Relationship Id="rId102" Type="http://schemas.openxmlformats.org/officeDocument/2006/relationships/customXml" Target="../ink/ink391.xml"/><Relationship Id="rId123" Type="http://schemas.openxmlformats.org/officeDocument/2006/relationships/image" Target="../media/image81.png"/><Relationship Id="rId128" Type="http://schemas.openxmlformats.org/officeDocument/2006/relationships/customXml" Target="../ink/ink404.xml"/><Relationship Id="rId5" Type="http://schemas.openxmlformats.org/officeDocument/2006/relationships/image" Target="../media/image3100.png"/><Relationship Id="rId90" Type="http://schemas.openxmlformats.org/officeDocument/2006/relationships/customXml" Target="../ink/ink385.xml"/><Relationship Id="rId95" Type="http://schemas.openxmlformats.org/officeDocument/2006/relationships/image" Target="../media/image67.png"/><Relationship Id="rId22" Type="http://schemas.openxmlformats.org/officeDocument/2006/relationships/customXml" Target="../ink/ink351.xml"/><Relationship Id="rId27" Type="http://schemas.openxmlformats.org/officeDocument/2006/relationships/image" Target="../media/image3310.png"/><Relationship Id="rId43" Type="http://schemas.openxmlformats.org/officeDocument/2006/relationships/image" Target="../media/image41.png"/><Relationship Id="rId48" Type="http://schemas.openxmlformats.org/officeDocument/2006/relationships/customXml" Target="../ink/ink364.xml"/><Relationship Id="rId64" Type="http://schemas.openxmlformats.org/officeDocument/2006/relationships/customXml" Target="../ink/ink372.xml"/><Relationship Id="rId69" Type="http://schemas.openxmlformats.org/officeDocument/2006/relationships/image" Target="../media/image54.png"/><Relationship Id="rId113" Type="http://schemas.openxmlformats.org/officeDocument/2006/relationships/image" Target="../media/image76.png"/><Relationship Id="rId118" Type="http://schemas.openxmlformats.org/officeDocument/2006/relationships/customXml" Target="../ink/ink399.xml"/><Relationship Id="rId134" Type="http://schemas.openxmlformats.org/officeDocument/2006/relationships/customXml" Target="../ink/ink407.xml"/><Relationship Id="rId139" Type="http://schemas.openxmlformats.org/officeDocument/2006/relationships/image" Target="../media/image89.png"/><Relationship Id="rId80" Type="http://schemas.openxmlformats.org/officeDocument/2006/relationships/customXml" Target="../ink/ink380.xml"/><Relationship Id="rId85" Type="http://schemas.openxmlformats.org/officeDocument/2006/relationships/image" Target="../media/image62.png"/><Relationship Id="rId12" Type="http://schemas.openxmlformats.org/officeDocument/2006/relationships/customXml" Target="../ink/ink346.xml"/><Relationship Id="rId17" Type="http://schemas.openxmlformats.org/officeDocument/2006/relationships/image" Target="../media/image2810.png"/><Relationship Id="rId33" Type="http://schemas.openxmlformats.org/officeDocument/2006/relationships/image" Target="../media/image36.png"/><Relationship Id="rId38" Type="http://schemas.openxmlformats.org/officeDocument/2006/relationships/customXml" Target="../ink/ink359.xml"/><Relationship Id="rId59" Type="http://schemas.openxmlformats.org/officeDocument/2006/relationships/image" Target="../media/image49.png"/><Relationship Id="rId103" Type="http://schemas.openxmlformats.org/officeDocument/2006/relationships/image" Target="../media/image71.png"/><Relationship Id="rId108" Type="http://schemas.openxmlformats.org/officeDocument/2006/relationships/customXml" Target="../ink/ink394.xml"/><Relationship Id="rId124" Type="http://schemas.openxmlformats.org/officeDocument/2006/relationships/customXml" Target="../ink/ink402.xml"/><Relationship Id="rId129" Type="http://schemas.openxmlformats.org/officeDocument/2006/relationships/image" Target="../media/image84.png"/><Relationship Id="rId54" Type="http://schemas.openxmlformats.org/officeDocument/2006/relationships/customXml" Target="../ink/ink367.xml"/><Relationship Id="rId70" Type="http://schemas.openxmlformats.org/officeDocument/2006/relationships/customXml" Target="../ink/ink375.xml"/><Relationship Id="rId75" Type="http://schemas.openxmlformats.org/officeDocument/2006/relationships/image" Target="../media/image57.png"/><Relationship Id="rId91" Type="http://schemas.openxmlformats.org/officeDocument/2006/relationships/image" Target="../media/image65.png"/><Relationship Id="rId96" Type="http://schemas.openxmlformats.org/officeDocument/2006/relationships/customXml" Target="../ink/ink388.xml"/><Relationship Id="rId140" Type="http://schemas.openxmlformats.org/officeDocument/2006/relationships/customXml" Target="../ink/ink4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3.xml"/><Relationship Id="rId23" Type="http://schemas.openxmlformats.org/officeDocument/2006/relationships/image" Target="../media/image3110.png"/><Relationship Id="rId28" Type="http://schemas.openxmlformats.org/officeDocument/2006/relationships/customXml" Target="../ink/ink354.xml"/><Relationship Id="rId49" Type="http://schemas.openxmlformats.org/officeDocument/2006/relationships/image" Target="../media/image44.png"/><Relationship Id="rId114" Type="http://schemas.openxmlformats.org/officeDocument/2006/relationships/customXml" Target="../ink/ink397.xml"/><Relationship Id="rId119" Type="http://schemas.openxmlformats.org/officeDocument/2006/relationships/image" Target="../media/image79.png"/><Relationship Id="rId44" Type="http://schemas.openxmlformats.org/officeDocument/2006/relationships/customXml" Target="../ink/ink362.xml"/><Relationship Id="rId60" Type="http://schemas.openxmlformats.org/officeDocument/2006/relationships/customXml" Target="../ink/ink370.xml"/><Relationship Id="rId65" Type="http://schemas.openxmlformats.org/officeDocument/2006/relationships/image" Target="../media/image52.png"/><Relationship Id="rId81" Type="http://schemas.openxmlformats.org/officeDocument/2006/relationships/image" Target="../media/image60.png"/><Relationship Id="rId86" Type="http://schemas.openxmlformats.org/officeDocument/2006/relationships/customXml" Target="../ink/ink383.xml"/><Relationship Id="rId130" Type="http://schemas.openxmlformats.org/officeDocument/2006/relationships/customXml" Target="../ink/ink405.xml"/><Relationship Id="rId135" Type="http://schemas.openxmlformats.org/officeDocument/2006/relationships/image" Target="../media/image87.png"/><Relationship Id="rId13" Type="http://schemas.openxmlformats.org/officeDocument/2006/relationships/image" Target="../media/image2610.png"/><Relationship Id="rId18" Type="http://schemas.openxmlformats.org/officeDocument/2006/relationships/customXml" Target="../ink/ink349.xml"/><Relationship Id="rId39" Type="http://schemas.openxmlformats.org/officeDocument/2006/relationships/image" Target="../media/image39.png"/><Relationship Id="rId109" Type="http://schemas.openxmlformats.org/officeDocument/2006/relationships/image" Target="../media/image74.png"/><Relationship Id="rId34" Type="http://schemas.openxmlformats.org/officeDocument/2006/relationships/customXml" Target="../ink/ink357.xml"/><Relationship Id="rId50" Type="http://schemas.openxmlformats.org/officeDocument/2006/relationships/customXml" Target="../ink/ink365.xml"/><Relationship Id="rId55" Type="http://schemas.openxmlformats.org/officeDocument/2006/relationships/image" Target="../media/image47.png"/><Relationship Id="rId76" Type="http://schemas.openxmlformats.org/officeDocument/2006/relationships/customXml" Target="../ink/ink378.xml"/><Relationship Id="rId97" Type="http://schemas.openxmlformats.org/officeDocument/2006/relationships/image" Target="../media/image68.png"/><Relationship Id="rId104" Type="http://schemas.openxmlformats.org/officeDocument/2006/relationships/customXml" Target="../ink/ink392.xml"/><Relationship Id="rId120" Type="http://schemas.openxmlformats.org/officeDocument/2006/relationships/customXml" Target="../ink/ink400.xml"/><Relationship Id="rId125" Type="http://schemas.openxmlformats.org/officeDocument/2006/relationships/image" Target="../media/image82.png"/><Relationship Id="rId141" Type="http://schemas.openxmlformats.org/officeDocument/2006/relationships/image" Target="../media/image90.png"/><Relationship Id="rId7" Type="http://schemas.openxmlformats.org/officeDocument/2006/relationships/image" Target="../media/image2410.png"/><Relationship Id="rId71" Type="http://schemas.openxmlformats.org/officeDocument/2006/relationships/image" Target="../media/image55.png"/><Relationship Id="rId92" Type="http://schemas.openxmlformats.org/officeDocument/2006/relationships/customXml" Target="../ink/ink386.xml"/><Relationship Id="rId2" Type="http://schemas.openxmlformats.org/officeDocument/2006/relationships/customXml" Target="../ink/ink341.xml"/><Relationship Id="rId29" Type="http://schemas.openxmlformats.org/officeDocument/2006/relationships/image" Target="../media/image34.png"/><Relationship Id="rId24" Type="http://schemas.openxmlformats.org/officeDocument/2006/relationships/customXml" Target="../ink/ink352.xml"/><Relationship Id="rId40" Type="http://schemas.openxmlformats.org/officeDocument/2006/relationships/customXml" Target="../ink/ink360.xml"/><Relationship Id="rId45" Type="http://schemas.openxmlformats.org/officeDocument/2006/relationships/image" Target="../media/image42.png"/><Relationship Id="rId66" Type="http://schemas.openxmlformats.org/officeDocument/2006/relationships/customXml" Target="../ink/ink373.xml"/><Relationship Id="rId87" Type="http://schemas.openxmlformats.org/officeDocument/2006/relationships/image" Target="../media/image63.png"/><Relationship Id="rId110" Type="http://schemas.openxmlformats.org/officeDocument/2006/relationships/customXml" Target="../ink/ink395.xml"/><Relationship Id="rId115" Type="http://schemas.openxmlformats.org/officeDocument/2006/relationships/image" Target="../media/image77.png"/><Relationship Id="rId131" Type="http://schemas.openxmlformats.org/officeDocument/2006/relationships/image" Target="../media/image85.png"/><Relationship Id="rId136" Type="http://schemas.openxmlformats.org/officeDocument/2006/relationships/customXml" Target="../ink/ink408.xml"/><Relationship Id="rId61" Type="http://schemas.openxmlformats.org/officeDocument/2006/relationships/image" Target="../media/image50.png"/><Relationship Id="rId82" Type="http://schemas.openxmlformats.org/officeDocument/2006/relationships/customXml" Target="../ink/ink381.xml"/><Relationship Id="rId19" Type="http://schemas.openxmlformats.org/officeDocument/2006/relationships/image" Target="../media/image2910.png"/><Relationship Id="rId14" Type="http://schemas.openxmlformats.org/officeDocument/2006/relationships/customXml" Target="../ink/ink347.xml"/><Relationship Id="rId30" Type="http://schemas.openxmlformats.org/officeDocument/2006/relationships/customXml" Target="../ink/ink355.xml"/><Relationship Id="rId35" Type="http://schemas.openxmlformats.org/officeDocument/2006/relationships/image" Target="../media/image37.png"/><Relationship Id="rId56" Type="http://schemas.openxmlformats.org/officeDocument/2006/relationships/customXml" Target="../ink/ink368.xml"/><Relationship Id="rId77" Type="http://schemas.openxmlformats.org/officeDocument/2006/relationships/image" Target="../media/image58.png"/><Relationship Id="rId100" Type="http://schemas.openxmlformats.org/officeDocument/2006/relationships/customXml" Target="../ink/ink390.xml"/><Relationship Id="rId105" Type="http://schemas.openxmlformats.org/officeDocument/2006/relationships/image" Target="../media/image72.png"/><Relationship Id="rId126" Type="http://schemas.openxmlformats.org/officeDocument/2006/relationships/customXml" Target="../ink/ink403.xml"/><Relationship Id="rId8" Type="http://schemas.openxmlformats.org/officeDocument/2006/relationships/customXml" Target="../ink/ink344.xml"/><Relationship Id="rId51" Type="http://schemas.openxmlformats.org/officeDocument/2006/relationships/image" Target="../media/image45.png"/><Relationship Id="rId72" Type="http://schemas.openxmlformats.org/officeDocument/2006/relationships/customXml" Target="../ink/ink376.xml"/><Relationship Id="rId93" Type="http://schemas.openxmlformats.org/officeDocument/2006/relationships/image" Target="../media/image66.png"/><Relationship Id="rId98" Type="http://schemas.openxmlformats.org/officeDocument/2006/relationships/customXml" Target="../ink/ink389.xml"/><Relationship Id="rId121" Type="http://schemas.openxmlformats.org/officeDocument/2006/relationships/image" Target="../media/image80.png"/><Relationship Id="rId3" Type="http://schemas.openxmlformats.org/officeDocument/2006/relationships/image" Target="../media/image2310.png"/><Relationship Id="rId25" Type="http://schemas.openxmlformats.org/officeDocument/2006/relationships/image" Target="../media/image3210.png"/><Relationship Id="rId46" Type="http://schemas.openxmlformats.org/officeDocument/2006/relationships/customXml" Target="../ink/ink363.xml"/><Relationship Id="rId67" Type="http://schemas.openxmlformats.org/officeDocument/2006/relationships/image" Target="../media/image53.png"/><Relationship Id="rId116" Type="http://schemas.openxmlformats.org/officeDocument/2006/relationships/customXml" Target="../ink/ink398.xml"/><Relationship Id="rId137" Type="http://schemas.openxmlformats.org/officeDocument/2006/relationships/image" Target="../media/image88.png"/><Relationship Id="rId20" Type="http://schemas.openxmlformats.org/officeDocument/2006/relationships/customXml" Target="../ink/ink350.xml"/><Relationship Id="rId41" Type="http://schemas.openxmlformats.org/officeDocument/2006/relationships/image" Target="../media/image40.png"/><Relationship Id="rId62" Type="http://schemas.openxmlformats.org/officeDocument/2006/relationships/customXml" Target="../ink/ink371.xml"/><Relationship Id="rId83" Type="http://schemas.openxmlformats.org/officeDocument/2006/relationships/image" Target="../media/image61.png"/><Relationship Id="rId88" Type="http://schemas.openxmlformats.org/officeDocument/2006/relationships/customXml" Target="../ink/ink384.xml"/><Relationship Id="rId111" Type="http://schemas.openxmlformats.org/officeDocument/2006/relationships/image" Target="../media/image75.png"/><Relationship Id="rId132" Type="http://schemas.openxmlformats.org/officeDocument/2006/relationships/customXml" Target="../ink/ink406.xml"/><Relationship Id="rId15" Type="http://schemas.openxmlformats.org/officeDocument/2006/relationships/image" Target="../media/image2710.png"/><Relationship Id="rId36" Type="http://schemas.openxmlformats.org/officeDocument/2006/relationships/customXml" Target="../ink/ink358.xml"/><Relationship Id="rId57" Type="http://schemas.openxmlformats.org/officeDocument/2006/relationships/image" Target="../media/image48.png"/><Relationship Id="rId106" Type="http://schemas.openxmlformats.org/officeDocument/2006/relationships/customXml" Target="../ink/ink393.xml"/><Relationship Id="rId127" Type="http://schemas.openxmlformats.org/officeDocument/2006/relationships/image" Target="../media/image83.png"/><Relationship Id="rId10" Type="http://schemas.openxmlformats.org/officeDocument/2006/relationships/customXml" Target="../ink/ink345.xml"/><Relationship Id="rId31" Type="http://schemas.openxmlformats.org/officeDocument/2006/relationships/image" Target="../media/image35.png"/><Relationship Id="rId52" Type="http://schemas.openxmlformats.org/officeDocument/2006/relationships/customXml" Target="../ink/ink366.xml"/><Relationship Id="rId73" Type="http://schemas.openxmlformats.org/officeDocument/2006/relationships/image" Target="../media/image56.png"/><Relationship Id="rId78" Type="http://schemas.openxmlformats.org/officeDocument/2006/relationships/customXml" Target="../ink/ink379.xml"/><Relationship Id="rId94" Type="http://schemas.openxmlformats.org/officeDocument/2006/relationships/customXml" Target="../ink/ink387.xml"/><Relationship Id="rId99" Type="http://schemas.openxmlformats.org/officeDocument/2006/relationships/image" Target="../media/image69.png"/><Relationship Id="rId101" Type="http://schemas.openxmlformats.org/officeDocument/2006/relationships/image" Target="../media/image70.png"/><Relationship Id="rId122" Type="http://schemas.openxmlformats.org/officeDocument/2006/relationships/customXml" Target="../ink/ink401.xml"/><Relationship Id="rId4" Type="http://schemas.openxmlformats.org/officeDocument/2006/relationships/customXml" Target="../ink/ink342.xml"/><Relationship Id="rId9" Type="http://schemas.openxmlformats.org/officeDocument/2006/relationships/image" Target="../media/image4100.png"/><Relationship Id="rId26" Type="http://schemas.openxmlformats.org/officeDocument/2006/relationships/customXml" Target="../ink/ink353.xml"/><Relationship Id="rId47" Type="http://schemas.openxmlformats.org/officeDocument/2006/relationships/image" Target="../media/image43.png"/><Relationship Id="rId68" Type="http://schemas.openxmlformats.org/officeDocument/2006/relationships/customXml" Target="../ink/ink374.xml"/><Relationship Id="rId89" Type="http://schemas.openxmlformats.org/officeDocument/2006/relationships/image" Target="../media/image64.png"/><Relationship Id="rId112" Type="http://schemas.openxmlformats.org/officeDocument/2006/relationships/customXml" Target="../ink/ink396.xml"/><Relationship Id="rId133" Type="http://schemas.openxmlformats.org/officeDocument/2006/relationships/image" Target="../media/image86.png"/><Relationship Id="rId16" Type="http://schemas.openxmlformats.org/officeDocument/2006/relationships/customXml" Target="../ink/ink348.xml"/></Relationships>
</file>

<file path=ppt/slides/_rels/slide1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.png"/><Relationship Id="rId21" Type="http://schemas.openxmlformats.org/officeDocument/2006/relationships/image" Target="../media/image3010.png"/><Relationship Id="rId42" Type="http://schemas.openxmlformats.org/officeDocument/2006/relationships/customXml" Target="../ink/ink431.xml"/><Relationship Id="rId63" Type="http://schemas.openxmlformats.org/officeDocument/2006/relationships/image" Target="../media/image51.png"/><Relationship Id="rId84" Type="http://schemas.openxmlformats.org/officeDocument/2006/relationships/customXml" Target="../ink/ink452.xml"/><Relationship Id="rId138" Type="http://schemas.openxmlformats.org/officeDocument/2006/relationships/customXml" Target="../ink/ink479.xml"/><Relationship Id="rId159" Type="http://schemas.openxmlformats.org/officeDocument/2006/relationships/image" Target="../media/image99.png"/><Relationship Id="rId107" Type="http://schemas.openxmlformats.org/officeDocument/2006/relationships/image" Target="../media/image73.png"/><Relationship Id="rId11" Type="http://schemas.openxmlformats.org/officeDocument/2006/relationships/image" Target="../media/image2510.png"/><Relationship Id="rId32" Type="http://schemas.openxmlformats.org/officeDocument/2006/relationships/customXml" Target="../ink/ink426.xml"/><Relationship Id="rId53" Type="http://schemas.openxmlformats.org/officeDocument/2006/relationships/image" Target="../media/image46.png"/><Relationship Id="rId74" Type="http://schemas.openxmlformats.org/officeDocument/2006/relationships/customXml" Target="../ink/ink447.xml"/><Relationship Id="rId128" Type="http://schemas.openxmlformats.org/officeDocument/2006/relationships/customXml" Target="../ink/ink474.xml"/><Relationship Id="rId149" Type="http://schemas.openxmlformats.org/officeDocument/2006/relationships/image" Target="../media/image94.png"/><Relationship Id="rId5" Type="http://schemas.openxmlformats.org/officeDocument/2006/relationships/image" Target="../media/image3100.png"/><Relationship Id="rId95" Type="http://schemas.openxmlformats.org/officeDocument/2006/relationships/image" Target="../media/image67.png"/><Relationship Id="rId160" Type="http://schemas.openxmlformats.org/officeDocument/2006/relationships/customXml" Target="../ink/ink490.xml"/><Relationship Id="rId22" Type="http://schemas.openxmlformats.org/officeDocument/2006/relationships/customXml" Target="../ink/ink421.xml"/><Relationship Id="rId43" Type="http://schemas.openxmlformats.org/officeDocument/2006/relationships/image" Target="../media/image41.png"/><Relationship Id="rId64" Type="http://schemas.openxmlformats.org/officeDocument/2006/relationships/customXml" Target="../ink/ink442.xml"/><Relationship Id="rId118" Type="http://schemas.openxmlformats.org/officeDocument/2006/relationships/customXml" Target="../ink/ink469.xml"/><Relationship Id="rId139" Type="http://schemas.openxmlformats.org/officeDocument/2006/relationships/image" Target="../media/image89.png"/><Relationship Id="rId85" Type="http://schemas.openxmlformats.org/officeDocument/2006/relationships/image" Target="../media/image62.png"/><Relationship Id="rId150" Type="http://schemas.openxmlformats.org/officeDocument/2006/relationships/customXml" Target="../ink/ink485.xml"/><Relationship Id="rId12" Type="http://schemas.openxmlformats.org/officeDocument/2006/relationships/customXml" Target="../ink/ink416.xml"/><Relationship Id="rId17" Type="http://schemas.openxmlformats.org/officeDocument/2006/relationships/image" Target="../media/image2810.png"/><Relationship Id="rId33" Type="http://schemas.openxmlformats.org/officeDocument/2006/relationships/image" Target="../media/image36.png"/><Relationship Id="rId38" Type="http://schemas.openxmlformats.org/officeDocument/2006/relationships/customXml" Target="../ink/ink429.xml"/><Relationship Id="rId59" Type="http://schemas.openxmlformats.org/officeDocument/2006/relationships/image" Target="../media/image49.png"/><Relationship Id="rId103" Type="http://schemas.openxmlformats.org/officeDocument/2006/relationships/image" Target="../media/image71.png"/><Relationship Id="rId108" Type="http://schemas.openxmlformats.org/officeDocument/2006/relationships/customXml" Target="../ink/ink464.xml"/><Relationship Id="rId124" Type="http://schemas.openxmlformats.org/officeDocument/2006/relationships/customXml" Target="../ink/ink472.xml"/><Relationship Id="rId129" Type="http://schemas.openxmlformats.org/officeDocument/2006/relationships/image" Target="../media/image84.png"/><Relationship Id="rId54" Type="http://schemas.openxmlformats.org/officeDocument/2006/relationships/customXml" Target="../ink/ink437.xml"/><Relationship Id="rId70" Type="http://schemas.openxmlformats.org/officeDocument/2006/relationships/customXml" Target="../ink/ink445.xml"/><Relationship Id="rId75" Type="http://schemas.openxmlformats.org/officeDocument/2006/relationships/image" Target="../media/image57.png"/><Relationship Id="rId91" Type="http://schemas.openxmlformats.org/officeDocument/2006/relationships/image" Target="../media/image65.png"/><Relationship Id="rId96" Type="http://schemas.openxmlformats.org/officeDocument/2006/relationships/customXml" Target="../ink/ink458.xml"/><Relationship Id="rId140" Type="http://schemas.openxmlformats.org/officeDocument/2006/relationships/customXml" Target="../ink/ink480.xml"/><Relationship Id="rId145" Type="http://schemas.openxmlformats.org/officeDocument/2006/relationships/image" Target="../media/image92.png"/><Relationship Id="rId161" Type="http://schemas.openxmlformats.org/officeDocument/2006/relationships/image" Target="../media/image100.png"/><Relationship Id="rId166" Type="http://schemas.openxmlformats.org/officeDocument/2006/relationships/customXml" Target="../ink/ink49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3.xml"/><Relationship Id="rId23" Type="http://schemas.openxmlformats.org/officeDocument/2006/relationships/image" Target="../media/image3110.png"/><Relationship Id="rId28" Type="http://schemas.openxmlformats.org/officeDocument/2006/relationships/customXml" Target="../ink/ink424.xml"/><Relationship Id="rId49" Type="http://schemas.openxmlformats.org/officeDocument/2006/relationships/image" Target="../media/image44.png"/><Relationship Id="rId114" Type="http://schemas.openxmlformats.org/officeDocument/2006/relationships/customXml" Target="../ink/ink467.xml"/><Relationship Id="rId119" Type="http://schemas.openxmlformats.org/officeDocument/2006/relationships/image" Target="../media/image79.png"/><Relationship Id="rId44" Type="http://schemas.openxmlformats.org/officeDocument/2006/relationships/customXml" Target="../ink/ink432.xml"/><Relationship Id="rId60" Type="http://schemas.openxmlformats.org/officeDocument/2006/relationships/customXml" Target="../ink/ink440.xml"/><Relationship Id="rId65" Type="http://schemas.openxmlformats.org/officeDocument/2006/relationships/image" Target="../media/image52.png"/><Relationship Id="rId81" Type="http://schemas.openxmlformats.org/officeDocument/2006/relationships/image" Target="../media/image60.png"/><Relationship Id="rId86" Type="http://schemas.openxmlformats.org/officeDocument/2006/relationships/customXml" Target="../ink/ink453.xml"/><Relationship Id="rId130" Type="http://schemas.openxmlformats.org/officeDocument/2006/relationships/customXml" Target="../ink/ink475.xml"/><Relationship Id="rId135" Type="http://schemas.openxmlformats.org/officeDocument/2006/relationships/image" Target="../media/image87.png"/><Relationship Id="rId151" Type="http://schemas.openxmlformats.org/officeDocument/2006/relationships/image" Target="../media/image95.png"/><Relationship Id="rId156" Type="http://schemas.openxmlformats.org/officeDocument/2006/relationships/customXml" Target="../ink/ink488.xml"/><Relationship Id="rId13" Type="http://schemas.openxmlformats.org/officeDocument/2006/relationships/image" Target="../media/image2610.png"/><Relationship Id="rId18" Type="http://schemas.openxmlformats.org/officeDocument/2006/relationships/customXml" Target="../ink/ink419.xml"/><Relationship Id="rId39" Type="http://schemas.openxmlformats.org/officeDocument/2006/relationships/image" Target="../media/image39.png"/><Relationship Id="rId109" Type="http://schemas.openxmlformats.org/officeDocument/2006/relationships/image" Target="../media/image74.png"/><Relationship Id="rId34" Type="http://schemas.openxmlformats.org/officeDocument/2006/relationships/customXml" Target="../ink/ink427.xml"/><Relationship Id="rId50" Type="http://schemas.openxmlformats.org/officeDocument/2006/relationships/customXml" Target="../ink/ink435.xml"/><Relationship Id="rId55" Type="http://schemas.openxmlformats.org/officeDocument/2006/relationships/image" Target="../media/image47.png"/><Relationship Id="rId76" Type="http://schemas.openxmlformats.org/officeDocument/2006/relationships/customXml" Target="../ink/ink448.xml"/><Relationship Id="rId97" Type="http://schemas.openxmlformats.org/officeDocument/2006/relationships/image" Target="../media/image68.png"/><Relationship Id="rId104" Type="http://schemas.openxmlformats.org/officeDocument/2006/relationships/customXml" Target="../ink/ink462.xml"/><Relationship Id="rId120" Type="http://schemas.openxmlformats.org/officeDocument/2006/relationships/customXml" Target="../ink/ink470.xml"/><Relationship Id="rId125" Type="http://schemas.openxmlformats.org/officeDocument/2006/relationships/image" Target="../media/image82.png"/><Relationship Id="rId141" Type="http://schemas.openxmlformats.org/officeDocument/2006/relationships/image" Target="../media/image90.png"/><Relationship Id="rId146" Type="http://schemas.openxmlformats.org/officeDocument/2006/relationships/customXml" Target="../ink/ink483.xml"/><Relationship Id="rId167" Type="http://schemas.openxmlformats.org/officeDocument/2006/relationships/image" Target="../media/image103.png"/><Relationship Id="rId7" Type="http://schemas.openxmlformats.org/officeDocument/2006/relationships/image" Target="../media/image2410.png"/><Relationship Id="rId71" Type="http://schemas.openxmlformats.org/officeDocument/2006/relationships/image" Target="../media/image55.png"/><Relationship Id="rId92" Type="http://schemas.openxmlformats.org/officeDocument/2006/relationships/customXml" Target="../ink/ink456.xml"/><Relationship Id="rId162" Type="http://schemas.openxmlformats.org/officeDocument/2006/relationships/customXml" Target="../ink/ink491.xml"/><Relationship Id="rId2" Type="http://schemas.openxmlformats.org/officeDocument/2006/relationships/customXml" Target="../ink/ink411.xml"/><Relationship Id="rId29" Type="http://schemas.openxmlformats.org/officeDocument/2006/relationships/image" Target="../media/image34.png"/><Relationship Id="rId24" Type="http://schemas.openxmlformats.org/officeDocument/2006/relationships/customXml" Target="../ink/ink422.xml"/><Relationship Id="rId40" Type="http://schemas.openxmlformats.org/officeDocument/2006/relationships/customXml" Target="../ink/ink430.xml"/><Relationship Id="rId45" Type="http://schemas.openxmlformats.org/officeDocument/2006/relationships/image" Target="../media/image42.png"/><Relationship Id="rId66" Type="http://schemas.openxmlformats.org/officeDocument/2006/relationships/customXml" Target="../ink/ink443.xml"/><Relationship Id="rId87" Type="http://schemas.openxmlformats.org/officeDocument/2006/relationships/image" Target="../media/image63.png"/><Relationship Id="rId110" Type="http://schemas.openxmlformats.org/officeDocument/2006/relationships/customXml" Target="../ink/ink465.xml"/><Relationship Id="rId115" Type="http://schemas.openxmlformats.org/officeDocument/2006/relationships/image" Target="../media/image77.png"/><Relationship Id="rId131" Type="http://schemas.openxmlformats.org/officeDocument/2006/relationships/image" Target="../media/image85.png"/><Relationship Id="rId136" Type="http://schemas.openxmlformats.org/officeDocument/2006/relationships/customXml" Target="../ink/ink478.xml"/><Relationship Id="rId157" Type="http://schemas.openxmlformats.org/officeDocument/2006/relationships/image" Target="../media/image98.png"/><Relationship Id="rId61" Type="http://schemas.openxmlformats.org/officeDocument/2006/relationships/image" Target="../media/image50.png"/><Relationship Id="rId82" Type="http://schemas.openxmlformats.org/officeDocument/2006/relationships/customXml" Target="../ink/ink451.xml"/><Relationship Id="rId152" Type="http://schemas.openxmlformats.org/officeDocument/2006/relationships/customXml" Target="../ink/ink486.xml"/><Relationship Id="rId19" Type="http://schemas.openxmlformats.org/officeDocument/2006/relationships/image" Target="../media/image2910.png"/><Relationship Id="rId14" Type="http://schemas.openxmlformats.org/officeDocument/2006/relationships/customXml" Target="../ink/ink417.xml"/><Relationship Id="rId30" Type="http://schemas.openxmlformats.org/officeDocument/2006/relationships/customXml" Target="../ink/ink425.xml"/><Relationship Id="rId35" Type="http://schemas.openxmlformats.org/officeDocument/2006/relationships/image" Target="../media/image37.png"/><Relationship Id="rId56" Type="http://schemas.openxmlformats.org/officeDocument/2006/relationships/customXml" Target="../ink/ink438.xml"/><Relationship Id="rId77" Type="http://schemas.openxmlformats.org/officeDocument/2006/relationships/image" Target="../media/image58.png"/><Relationship Id="rId100" Type="http://schemas.openxmlformats.org/officeDocument/2006/relationships/customXml" Target="../ink/ink460.xml"/><Relationship Id="rId105" Type="http://schemas.openxmlformats.org/officeDocument/2006/relationships/image" Target="../media/image72.png"/><Relationship Id="rId126" Type="http://schemas.openxmlformats.org/officeDocument/2006/relationships/customXml" Target="../ink/ink473.xml"/><Relationship Id="rId147" Type="http://schemas.openxmlformats.org/officeDocument/2006/relationships/image" Target="../media/image93.png"/><Relationship Id="rId8" Type="http://schemas.openxmlformats.org/officeDocument/2006/relationships/customXml" Target="../ink/ink414.xml"/><Relationship Id="rId51" Type="http://schemas.openxmlformats.org/officeDocument/2006/relationships/image" Target="../media/image45.png"/><Relationship Id="rId72" Type="http://schemas.openxmlformats.org/officeDocument/2006/relationships/customXml" Target="../ink/ink446.xml"/><Relationship Id="rId93" Type="http://schemas.openxmlformats.org/officeDocument/2006/relationships/image" Target="../media/image66.png"/><Relationship Id="rId98" Type="http://schemas.openxmlformats.org/officeDocument/2006/relationships/customXml" Target="../ink/ink459.xml"/><Relationship Id="rId121" Type="http://schemas.openxmlformats.org/officeDocument/2006/relationships/image" Target="../media/image80.png"/><Relationship Id="rId142" Type="http://schemas.openxmlformats.org/officeDocument/2006/relationships/customXml" Target="../ink/ink481.xml"/><Relationship Id="rId163" Type="http://schemas.openxmlformats.org/officeDocument/2006/relationships/image" Target="../media/image101.png"/><Relationship Id="rId3" Type="http://schemas.openxmlformats.org/officeDocument/2006/relationships/image" Target="../media/image2310.png"/><Relationship Id="rId25" Type="http://schemas.openxmlformats.org/officeDocument/2006/relationships/image" Target="../media/image3210.png"/><Relationship Id="rId46" Type="http://schemas.openxmlformats.org/officeDocument/2006/relationships/customXml" Target="../ink/ink433.xml"/><Relationship Id="rId67" Type="http://schemas.openxmlformats.org/officeDocument/2006/relationships/image" Target="../media/image53.png"/><Relationship Id="rId116" Type="http://schemas.openxmlformats.org/officeDocument/2006/relationships/customXml" Target="../ink/ink468.xml"/><Relationship Id="rId137" Type="http://schemas.openxmlformats.org/officeDocument/2006/relationships/image" Target="../media/image88.png"/><Relationship Id="rId158" Type="http://schemas.openxmlformats.org/officeDocument/2006/relationships/customXml" Target="../ink/ink489.xml"/><Relationship Id="rId20" Type="http://schemas.openxmlformats.org/officeDocument/2006/relationships/customXml" Target="../ink/ink420.xml"/><Relationship Id="rId41" Type="http://schemas.openxmlformats.org/officeDocument/2006/relationships/image" Target="../media/image40.png"/><Relationship Id="rId62" Type="http://schemas.openxmlformats.org/officeDocument/2006/relationships/customXml" Target="../ink/ink441.xml"/><Relationship Id="rId83" Type="http://schemas.openxmlformats.org/officeDocument/2006/relationships/image" Target="../media/image61.png"/><Relationship Id="rId88" Type="http://schemas.openxmlformats.org/officeDocument/2006/relationships/customXml" Target="../ink/ink454.xml"/><Relationship Id="rId111" Type="http://schemas.openxmlformats.org/officeDocument/2006/relationships/image" Target="../media/image75.png"/><Relationship Id="rId132" Type="http://schemas.openxmlformats.org/officeDocument/2006/relationships/customXml" Target="../ink/ink476.xml"/><Relationship Id="rId153" Type="http://schemas.openxmlformats.org/officeDocument/2006/relationships/image" Target="../media/image96.png"/><Relationship Id="rId15" Type="http://schemas.openxmlformats.org/officeDocument/2006/relationships/image" Target="../media/image2710.png"/><Relationship Id="rId36" Type="http://schemas.openxmlformats.org/officeDocument/2006/relationships/customXml" Target="../ink/ink428.xml"/><Relationship Id="rId57" Type="http://schemas.openxmlformats.org/officeDocument/2006/relationships/image" Target="../media/image48.png"/><Relationship Id="rId106" Type="http://schemas.openxmlformats.org/officeDocument/2006/relationships/customXml" Target="../ink/ink463.xml"/><Relationship Id="rId127" Type="http://schemas.openxmlformats.org/officeDocument/2006/relationships/image" Target="../media/image83.png"/><Relationship Id="rId10" Type="http://schemas.openxmlformats.org/officeDocument/2006/relationships/customXml" Target="../ink/ink415.xml"/><Relationship Id="rId31" Type="http://schemas.openxmlformats.org/officeDocument/2006/relationships/image" Target="../media/image35.png"/><Relationship Id="rId52" Type="http://schemas.openxmlformats.org/officeDocument/2006/relationships/customXml" Target="../ink/ink436.xml"/><Relationship Id="rId73" Type="http://schemas.openxmlformats.org/officeDocument/2006/relationships/image" Target="../media/image56.png"/><Relationship Id="rId78" Type="http://schemas.openxmlformats.org/officeDocument/2006/relationships/customXml" Target="../ink/ink449.xml"/><Relationship Id="rId94" Type="http://schemas.openxmlformats.org/officeDocument/2006/relationships/customXml" Target="../ink/ink457.xml"/><Relationship Id="rId99" Type="http://schemas.openxmlformats.org/officeDocument/2006/relationships/image" Target="../media/image69.png"/><Relationship Id="rId101" Type="http://schemas.openxmlformats.org/officeDocument/2006/relationships/image" Target="../media/image70.png"/><Relationship Id="rId122" Type="http://schemas.openxmlformats.org/officeDocument/2006/relationships/customXml" Target="../ink/ink471.xml"/><Relationship Id="rId143" Type="http://schemas.openxmlformats.org/officeDocument/2006/relationships/image" Target="../media/image91.png"/><Relationship Id="rId148" Type="http://schemas.openxmlformats.org/officeDocument/2006/relationships/customXml" Target="../ink/ink484.xml"/><Relationship Id="rId164" Type="http://schemas.openxmlformats.org/officeDocument/2006/relationships/customXml" Target="../ink/ink492.xml"/><Relationship Id="rId4" Type="http://schemas.openxmlformats.org/officeDocument/2006/relationships/customXml" Target="../ink/ink412.xml"/><Relationship Id="rId9" Type="http://schemas.openxmlformats.org/officeDocument/2006/relationships/image" Target="../media/image4100.png"/><Relationship Id="rId26" Type="http://schemas.openxmlformats.org/officeDocument/2006/relationships/customXml" Target="../ink/ink423.xml"/><Relationship Id="rId47" Type="http://schemas.openxmlformats.org/officeDocument/2006/relationships/image" Target="../media/image43.png"/><Relationship Id="rId68" Type="http://schemas.openxmlformats.org/officeDocument/2006/relationships/customXml" Target="../ink/ink444.xml"/><Relationship Id="rId89" Type="http://schemas.openxmlformats.org/officeDocument/2006/relationships/image" Target="../media/image64.png"/><Relationship Id="rId112" Type="http://schemas.openxmlformats.org/officeDocument/2006/relationships/customXml" Target="../ink/ink466.xml"/><Relationship Id="rId133" Type="http://schemas.openxmlformats.org/officeDocument/2006/relationships/image" Target="../media/image86.png"/><Relationship Id="rId154" Type="http://schemas.openxmlformats.org/officeDocument/2006/relationships/customXml" Target="../ink/ink487.xml"/><Relationship Id="rId16" Type="http://schemas.openxmlformats.org/officeDocument/2006/relationships/customXml" Target="../ink/ink418.xml"/><Relationship Id="rId37" Type="http://schemas.openxmlformats.org/officeDocument/2006/relationships/image" Target="../media/image38.png"/><Relationship Id="rId58" Type="http://schemas.openxmlformats.org/officeDocument/2006/relationships/customXml" Target="../ink/ink439.xml"/><Relationship Id="rId79" Type="http://schemas.openxmlformats.org/officeDocument/2006/relationships/image" Target="../media/image59.png"/><Relationship Id="rId102" Type="http://schemas.openxmlformats.org/officeDocument/2006/relationships/customXml" Target="../ink/ink461.xml"/><Relationship Id="rId123" Type="http://schemas.openxmlformats.org/officeDocument/2006/relationships/image" Target="../media/image81.png"/><Relationship Id="rId144" Type="http://schemas.openxmlformats.org/officeDocument/2006/relationships/customXml" Target="../ink/ink482.xml"/><Relationship Id="rId90" Type="http://schemas.openxmlformats.org/officeDocument/2006/relationships/customXml" Target="../ink/ink455.xml"/><Relationship Id="rId165" Type="http://schemas.openxmlformats.org/officeDocument/2006/relationships/image" Target="../media/image102.png"/><Relationship Id="rId27" Type="http://schemas.openxmlformats.org/officeDocument/2006/relationships/image" Target="../media/image3310.png"/><Relationship Id="rId48" Type="http://schemas.openxmlformats.org/officeDocument/2006/relationships/customXml" Target="../ink/ink434.xml"/><Relationship Id="rId69" Type="http://schemas.openxmlformats.org/officeDocument/2006/relationships/image" Target="../media/image54.png"/><Relationship Id="rId113" Type="http://schemas.openxmlformats.org/officeDocument/2006/relationships/image" Target="../media/image76.png"/><Relationship Id="rId134" Type="http://schemas.openxmlformats.org/officeDocument/2006/relationships/customXml" Target="../ink/ink477.xml"/><Relationship Id="rId80" Type="http://schemas.openxmlformats.org/officeDocument/2006/relationships/customXml" Target="../ink/ink450.xml"/><Relationship Id="rId155" Type="http://schemas.openxmlformats.org/officeDocument/2006/relationships/image" Target="../media/image97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customXml" Target="../ink/ink497.xml"/><Relationship Id="rId13" Type="http://schemas.openxmlformats.org/officeDocument/2006/relationships/image" Target="../media/image106.png"/><Relationship Id="rId18" Type="http://schemas.openxmlformats.org/officeDocument/2006/relationships/customXml" Target="../ink/ink502.xml"/><Relationship Id="rId3" Type="http://schemas.openxmlformats.org/officeDocument/2006/relationships/image" Target="../media/image3100.png"/><Relationship Id="rId21" Type="http://schemas.openxmlformats.org/officeDocument/2006/relationships/image" Target="../media/image109.png"/><Relationship Id="rId7" Type="http://schemas.openxmlformats.org/officeDocument/2006/relationships/image" Target="../media/image5100.png"/><Relationship Id="rId12" Type="http://schemas.openxmlformats.org/officeDocument/2006/relationships/customXml" Target="../ink/ink499.xml"/><Relationship Id="rId17" Type="http://schemas.openxmlformats.org/officeDocument/2006/relationships/image" Target="../media/image3310.png"/><Relationship Id="rId2" Type="http://schemas.openxmlformats.org/officeDocument/2006/relationships/customXml" Target="../ink/ink494.xml"/><Relationship Id="rId16" Type="http://schemas.openxmlformats.org/officeDocument/2006/relationships/customXml" Target="../ink/ink501.xml"/><Relationship Id="rId20" Type="http://schemas.openxmlformats.org/officeDocument/2006/relationships/customXml" Target="../ink/ink5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6.xml"/><Relationship Id="rId11" Type="http://schemas.openxmlformats.org/officeDocument/2006/relationships/image" Target="../media/image105.png"/><Relationship Id="rId5" Type="http://schemas.openxmlformats.org/officeDocument/2006/relationships/image" Target="../media/image4100.png"/><Relationship Id="rId15" Type="http://schemas.openxmlformats.org/officeDocument/2006/relationships/image" Target="../media/image107.png"/><Relationship Id="rId23" Type="http://schemas.openxmlformats.org/officeDocument/2006/relationships/image" Target="../media/image110.png"/><Relationship Id="rId10" Type="http://schemas.openxmlformats.org/officeDocument/2006/relationships/customXml" Target="../ink/ink498.xml"/><Relationship Id="rId19" Type="http://schemas.openxmlformats.org/officeDocument/2006/relationships/image" Target="../media/image108.png"/><Relationship Id="rId4" Type="http://schemas.openxmlformats.org/officeDocument/2006/relationships/customXml" Target="../ink/ink495.xml"/><Relationship Id="rId9" Type="http://schemas.openxmlformats.org/officeDocument/2006/relationships/image" Target="../media/image104.png"/><Relationship Id="rId14" Type="http://schemas.openxmlformats.org/officeDocument/2006/relationships/customXml" Target="../ink/ink500.xml"/><Relationship Id="rId22" Type="http://schemas.openxmlformats.org/officeDocument/2006/relationships/customXml" Target="../ink/ink504.xml"/></Relationships>
</file>

<file path=ppt/slides/_rels/slide1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6.png"/><Relationship Id="rId18" Type="http://schemas.openxmlformats.org/officeDocument/2006/relationships/customXml" Target="../ink/ink513.xml"/><Relationship Id="rId26" Type="http://schemas.openxmlformats.org/officeDocument/2006/relationships/customXml" Target="../ink/ink517.xml"/><Relationship Id="rId39" Type="http://schemas.openxmlformats.org/officeDocument/2006/relationships/image" Target="../media/image118.png"/><Relationship Id="rId21" Type="http://schemas.openxmlformats.org/officeDocument/2006/relationships/image" Target="../media/image109.png"/><Relationship Id="rId34" Type="http://schemas.openxmlformats.org/officeDocument/2006/relationships/customXml" Target="../ink/ink521.xml"/><Relationship Id="rId42" Type="http://schemas.openxmlformats.org/officeDocument/2006/relationships/customXml" Target="../ink/ink525.xml"/><Relationship Id="rId7" Type="http://schemas.openxmlformats.org/officeDocument/2006/relationships/image" Target="../media/image5100.png"/><Relationship Id="rId2" Type="http://schemas.openxmlformats.org/officeDocument/2006/relationships/customXml" Target="../ink/ink505.xml"/><Relationship Id="rId16" Type="http://schemas.openxmlformats.org/officeDocument/2006/relationships/customXml" Target="../ink/ink512.xml"/><Relationship Id="rId20" Type="http://schemas.openxmlformats.org/officeDocument/2006/relationships/customXml" Target="../ink/ink514.xml"/><Relationship Id="rId29" Type="http://schemas.openxmlformats.org/officeDocument/2006/relationships/image" Target="../media/image113.png"/><Relationship Id="rId41" Type="http://schemas.openxmlformats.org/officeDocument/2006/relationships/image" Target="../media/image11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7.xml"/><Relationship Id="rId11" Type="http://schemas.openxmlformats.org/officeDocument/2006/relationships/image" Target="../media/image105.png"/><Relationship Id="rId24" Type="http://schemas.openxmlformats.org/officeDocument/2006/relationships/customXml" Target="../ink/ink516.xml"/><Relationship Id="rId32" Type="http://schemas.openxmlformats.org/officeDocument/2006/relationships/customXml" Target="../ink/ink520.xml"/><Relationship Id="rId37" Type="http://schemas.openxmlformats.org/officeDocument/2006/relationships/image" Target="../media/image117.png"/><Relationship Id="rId40" Type="http://schemas.openxmlformats.org/officeDocument/2006/relationships/customXml" Target="../ink/ink524.xml"/><Relationship Id="rId5" Type="http://schemas.openxmlformats.org/officeDocument/2006/relationships/image" Target="../media/image4100.png"/><Relationship Id="rId15" Type="http://schemas.openxmlformats.org/officeDocument/2006/relationships/image" Target="../media/image107.png"/><Relationship Id="rId23" Type="http://schemas.openxmlformats.org/officeDocument/2006/relationships/image" Target="../media/image110.png"/><Relationship Id="rId28" Type="http://schemas.openxmlformats.org/officeDocument/2006/relationships/customXml" Target="../ink/ink518.xml"/><Relationship Id="rId36" Type="http://schemas.openxmlformats.org/officeDocument/2006/relationships/customXml" Target="../ink/ink522.xml"/><Relationship Id="rId10" Type="http://schemas.openxmlformats.org/officeDocument/2006/relationships/customXml" Target="../ink/ink509.xml"/><Relationship Id="rId19" Type="http://schemas.openxmlformats.org/officeDocument/2006/relationships/image" Target="../media/image108.png"/><Relationship Id="rId31" Type="http://schemas.openxmlformats.org/officeDocument/2006/relationships/image" Target="../media/image114.png"/><Relationship Id="rId4" Type="http://schemas.openxmlformats.org/officeDocument/2006/relationships/customXml" Target="../ink/ink506.xml"/><Relationship Id="rId9" Type="http://schemas.openxmlformats.org/officeDocument/2006/relationships/image" Target="../media/image104.png"/><Relationship Id="rId14" Type="http://schemas.openxmlformats.org/officeDocument/2006/relationships/customXml" Target="../ink/ink511.xml"/><Relationship Id="rId22" Type="http://schemas.openxmlformats.org/officeDocument/2006/relationships/customXml" Target="../ink/ink515.xml"/><Relationship Id="rId27" Type="http://schemas.openxmlformats.org/officeDocument/2006/relationships/image" Target="../media/image112.png"/><Relationship Id="rId30" Type="http://schemas.openxmlformats.org/officeDocument/2006/relationships/customXml" Target="../ink/ink519.xml"/><Relationship Id="rId35" Type="http://schemas.openxmlformats.org/officeDocument/2006/relationships/image" Target="../media/image116.png"/><Relationship Id="rId43" Type="http://schemas.openxmlformats.org/officeDocument/2006/relationships/image" Target="../media/image120.png"/><Relationship Id="rId8" Type="http://schemas.openxmlformats.org/officeDocument/2006/relationships/customXml" Target="../ink/ink508.xml"/><Relationship Id="rId3" Type="http://schemas.openxmlformats.org/officeDocument/2006/relationships/image" Target="../media/image3100.png"/><Relationship Id="rId12" Type="http://schemas.openxmlformats.org/officeDocument/2006/relationships/customXml" Target="../ink/ink510.xml"/><Relationship Id="rId17" Type="http://schemas.openxmlformats.org/officeDocument/2006/relationships/image" Target="../media/image3310.png"/><Relationship Id="rId25" Type="http://schemas.openxmlformats.org/officeDocument/2006/relationships/image" Target="../media/image111.png"/><Relationship Id="rId33" Type="http://schemas.openxmlformats.org/officeDocument/2006/relationships/image" Target="../media/image115.png"/><Relationship Id="rId38" Type="http://schemas.openxmlformats.org/officeDocument/2006/relationships/customXml" Target="../ink/ink523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11.xml"/><Relationship Id="rId13" Type="http://schemas.openxmlformats.org/officeDocument/2006/relationships/image" Target="../media/image8.png"/><Relationship Id="rId18" Type="http://schemas.openxmlformats.org/officeDocument/2006/relationships/customXml" Target="../ink/ink16.xml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13.xml"/><Relationship Id="rId17" Type="http://schemas.openxmlformats.org/officeDocument/2006/relationships/image" Target="../media/image10.png"/><Relationship Id="rId2" Type="http://schemas.openxmlformats.org/officeDocument/2006/relationships/customXml" Target="../ink/ink8.xml"/><Relationship Id="rId16" Type="http://schemas.openxmlformats.org/officeDocument/2006/relationships/customXml" Target="../ink/ink1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10" Type="http://schemas.openxmlformats.org/officeDocument/2006/relationships/customXml" Target="../ink/ink12.xml"/><Relationship Id="rId19" Type="http://schemas.openxmlformats.org/officeDocument/2006/relationships/image" Target="../media/image11.png"/><Relationship Id="rId4" Type="http://schemas.openxmlformats.org/officeDocument/2006/relationships/customXml" Target="../ink/ink9.xml"/><Relationship Id="rId9" Type="http://schemas.openxmlformats.org/officeDocument/2006/relationships/image" Target="../media/image6.png"/><Relationship Id="rId14" Type="http://schemas.openxmlformats.org/officeDocument/2006/relationships/customXml" Target="../ink/ink14.xml"/></Relationships>
</file>

<file path=ppt/slides/_rels/slide2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6.png"/><Relationship Id="rId18" Type="http://schemas.openxmlformats.org/officeDocument/2006/relationships/customXml" Target="../ink/ink534.xml"/><Relationship Id="rId26" Type="http://schemas.openxmlformats.org/officeDocument/2006/relationships/customXml" Target="../ink/ink538.xml"/><Relationship Id="rId39" Type="http://schemas.openxmlformats.org/officeDocument/2006/relationships/image" Target="../media/image118.png"/><Relationship Id="rId21" Type="http://schemas.openxmlformats.org/officeDocument/2006/relationships/image" Target="../media/image109.png"/><Relationship Id="rId34" Type="http://schemas.openxmlformats.org/officeDocument/2006/relationships/customXml" Target="../ink/ink542.xml"/><Relationship Id="rId42" Type="http://schemas.openxmlformats.org/officeDocument/2006/relationships/customXml" Target="../ink/ink546.xml"/><Relationship Id="rId47" Type="http://schemas.openxmlformats.org/officeDocument/2006/relationships/image" Target="../media/image122.png"/><Relationship Id="rId50" Type="http://schemas.openxmlformats.org/officeDocument/2006/relationships/customXml" Target="../ink/ink550.xml"/><Relationship Id="rId55" Type="http://schemas.openxmlformats.org/officeDocument/2006/relationships/image" Target="../media/image126.png"/><Relationship Id="rId63" Type="http://schemas.openxmlformats.org/officeDocument/2006/relationships/image" Target="../media/image130.png"/><Relationship Id="rId7" Type="http://schemas.openxmlformats.org/officeDocument/2006/relationships/image" Target="../media/image5100.png"/><Relationship Id="rId2" Type="http://schemas.openxmlformats.org/officeDocument/2006/relationships/customXml" Target="../ink/ink526.xml"/><Relationship Id="rId16" Type="http://schemas.openxmlformats.org/officeDocument/2006/relationships/customXml" Target="../ink/ink533.xml"/><Relationship Id="rId29" Type="http://schemas.openxmlformats.org/officeDocument/2006/relationships/image" Target="../media/image113.png"/><Relationship Id="rId11" Type="http://schemas.openxmlformats.org/officeDocument/2006/relationships/image" Target="../media/image105.png"/><Relationship Id="rId24" Type="http://schemas.openxmlformats.org/officeDocument/2006/relationships/customXml" Target="../ink/ink537.xml"/><Relationship Id="rId32" Type="http://schemas.openxmlformats.org/officeDocument/2006/relationships/customXml" Target="../ink/ink541.xml"/><Relationship Id="rId37" Type="http://schemas.openxmlformats.org/officeDocument/2006/relationships/image" Target="../media/image117.png"/><Relationship Id="rId40" Type="http://schemas.openxmlformats.org/officeDocument/2006/relationships/customXml" Target="../ink/ink545.xml"/><Relationship Id="rId45" Type="http://schemas.openxmlformats.org/officeDocument/2006/relationships/image" Target="../media/image121.png"/><Relationship Id="rId53" Type="http://schemas.openxmlformats.org/officeDocument/2006/relationships/image" Target="../media/image125.png"/><Relationship Id="rId58" Type="http://schemas.openxmlformats.org/officeDocument/2006/relationships/customXml" Target="../ink/ink554.xml"/><Relationship Id="rId5" Type="http://schemas.openxmlformats.org/officeDocument/2006/relationships/image" Target="../media/image4100.png"/><Relationship Id="rId61" Type="http://schemas.openxmlformats.org/officeDocument/2006/relationships/image" Target="../media/image129.png"/><Relationship Id="rId19" Type="http://schemas.openxmlformats.org/officeDocument/2006/relationships/image" Target="../media/image108.png"/><Relationship Id="rId14" Type="http://schemas.openxmlformats.org/officeDocument/2006/relationships/customXml" Target="../ink/ink532.xml"/><Relationship Id="rId22" Type="http://schemas.openxmlformats.org/officeDocument/2006/relationships/customXml" Target="../ink/ink536.xml"/><Relationship Id="rId27" Type="http://schemas.openxmlformats.org/officeDocument/2006/relationships/image" Target="../media/image112.png"/><Relationship Id="rId30" Type="http://schemas.openxmlformats.org/officeDocument/2006/relationships/customXml" Target="../ink/ink540.xml"/><Relationship Id="rId35" Type="http://schemas.openxmlformats.org/officeDocument/2006/relationships/image" Target="../media/image116.png"/><Relationship Id="rId43" Type="http://schemas.openxmlformats.org/officeDocument/2006/relationships/image" Target="../media/image120.png"/><Relationship Id="rId48" Type="http://schemas.openxmlformats.org/officeDocument/2006/relationships/customXml" Target="../ink/ink549.xml"/><Relationship Id="rId56" Type="http://schemas.openxmlformats.org/officeDocument/2006/relationships/customXml" Target="../ink/ink553.xml"/><Relationship Id="rId8" Type="http://schemas.openxmlformats.org/officeDocument/2006/relationships/customXml" Target="../ink/ink529.xml"/><Relationship Id="rId51" Type="http://schemas.openxmlformats.org/officeDocument/2006/relationships/image" Target="../media/image124.png"/><Relationship Id="rId3" Type="http://schemas.openxmlformats.org/officeDocument/2006/relationships/image" Target="../media/image3100.png"/><Relationship Id="rId12" Type="http://schemas.openxmlformats.org/officeDocument/2006/relationships/customXml" Target="../ink/ink531.xml"/><Relationship Id="rId17" Type="http://schemas.openxmlformats.org/officeDocument/2006/relationships/image" Target="../media/image3310.png"/><Relationship Id="rId25" Type="http://schemas.openxmlformats.org/officeDocument/2006/relationships/image" Target="../media/image111.png"/><Relationship Id="rId33" Type="http://schemas.openxmlformats.org/officeDocument/2006/relationships/image" Target="../media/image115.png"/><Relationship Id="rId38" Type="http://schemas.openxmlformats.org/officeDocument/2006/relationships/customXml" Target="../ink/ink544.xml"/><Relationship Id="rId46" Type="http://schemas.openxmlformats.org/officeDocument/2006/relationships/customXml" Target="../ink/ink548.xml"/><Relationship Id="rId59" Type="http://schemas.openxmlformats.org/officeDocument/2006/relationships/image" Target="../media/image128.png"/><Relationship Id="rId20" Type="http://schemas.openxmlformats.org/officeDocument/2006/relationships/customXml" Target="../ink/ink535.xml"/><Relationship Id="rId41" Type="http://schemas.openxmlformats.org/officeDocument/2006/relationships/image" Target="../media/image119.png"/><Relationship Id="rId54" Type="http://schemas.openxmlformats.org/officeDocument/2006/relationships/customXml" Target="../ink/ink552.xml"/><Relationship Id="rId62" Type="http://schemas.openxmlformats.org/officeDocument/2006/relationships/customXml" Target="../ink/ink55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8.xml"/><Relationship Id="rId15" Type="http://schemas.openxmlformats.org/officeDocument/2006/relationships/image" Target="../media/image107.png"/><Relationship Id="rId23" Type="http://schemas.openxmlformats.org/officeDocument/2006/relationships/image" Target="../media/image110.png"/><Relationship Id="rId28" Type="http://schemas.openxmlformats.org/officeDocument/2006/relationships/customXml" Target="../ink/ink539.xml"/><Relationship Id="rId36" Type="http://schemas.openxmlformats.org/officeDocument/2006/relationships/customXml" Target="../ink/ink543.xml"/><Relationship Id="rId49" Type="http://schemas.openxmlformats.org/officeDocument/2006/relationships/image" Target="../media/image123.png"/><Relationship Id="rId57" Type="http://schemas.openxmlformats.org/officeDocument/2006/relationships/image" Target="../media/image127.png"/><Relationship Id="rId10" Type="http://schemas.openxmlformats.org/officeDocument/2006/relationships/customXml" Target="../ink/ink530.xml"/><Relationship Id="rId31" Type="http://schemas.openxmlformats.org/officeDocument/2006/relationships/image" Target="../media/image114.png"/><Relationship Id="rId44" Type="http://schemas.openxmlformats.org/officeDocument/2006/relationships/customXml" Target="../ink/ink547.xml"/><Relationship Id="rId52" Type="http://schemas.openxmlformats.org/officeDocument/2006/relationships/customXml" Target="../ink/ink551.xml"/><Relationship Id="rId60" Type="http://schemas.openxmlformats.org/officeDocument/2006/relationships/customXml" Target="../ink/ink555.xml"/><Relationship Id="rId4" Type="http://schemas.openxmlformats.org/officeDocument/2006/relationships/customXml" Target="../ink/ink527.xml"/><Relationship Id="rId9" Type="http://schemas.openxmlformats.org/officeDocument/2006/relationships/image" Target="../media/image104.png"/></Relationships>
</file>

<file path=ppt/slides/_rels/slide2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69.xml"/><Relationship Id="rId21" Type="http://schemas.openxmlformats.org/officeDocument/2006/relationships/image" Target="../media/image109.png"/><Relationship Id="rId42" Type="http://schemas.openxmlformats.org/officeDocument/2006/relationships/customXml" Target="../ink/ink577.xml"/><Relationship Id="rId47" Type="http://schemas.openxmlformats.org/officeDocument/2006/relationships/image" Target="../media/image122.png"/><Relationship Id="rId63" Type="http://schemas.openxmlformats.org/officeDocument/2006/relationships/image" Target="../media/image130.png"/><Relationship Id="rId68" Type="http://schemas.openxmlformats.org/officeDocument/2006/relationships/customXml" Target="../ink/ink590.xml"/><Relationship Id="rId7" Type="http://schemas.openxmlformats.org/officeDocument/2006/relationships/image" Target="../media/image5100.png"/><Relationship Id="rId2" Type="http://schemas.openxmlformats.org/officeDocument/2006/relationships/customXml" Target="../ink/ink557.xml"/><Relationship Id="rId16" Type="http://schemas.openxmlformats.org/officeDocument/2006/relationships/customXml" Target="../ink/ink564.xml"/><Relationship Id="rId29" Type="http://schemas.openxmlformats.org/officeDocument/2006/relationships/image" Target="../media/image113.png"/><Relationship Id="rId11" Type="http://schemas.openxmlformats.org/officeDocument/2006/relationships/image" Target="../media/image105.png"/><Relationship Id="rId24" Type="http://schemas.openxmlformats.org/officeDocument/2006/relationships/customXml" Target="../ink/ink568.xml"/><Relationship Id="rId32" Type="http://schemas.openxmlformats.org/officeDocument/2006/relationships/customXml" Target="../ink/ink572.xml"/><Relationship Id="rId37" Type="http://schemas.openxmlformats.org/officeDocument/2006/relationships/image" Target="../media/image117.png"/><Relationship Id="rId40" Type="http://schemas.openxmlformats.org/officeDocument/2006/relationships/customXml" Target="../ink/ink576.xml"/><Relationship Id="rId45" Type="http://schemas.openxmlformats.org/officeDocument/2006/relationships/image" Target="../media/image121.png"/><Relationship Id="rId53" Type="http://schemas.openxmlformats.org/officeDocument/2006/relationships/image" Target="../media/image125.png"/><Relationship Id="rId58" Type="http://schemas.openxmlformats.org/officeDocument/2006/relationships/customXml" Target="../ink/ink585.xml"/><Relationship Id="rId66" Type="http://schemas.openxmlformats.org/officeDocument/2006/relationships/customXml" Target="../ink/ink589.xml"/><Relationship Id="rId5" Type="http://schemas.openxmlformats.org/officeDocument/2006/relationships/image" Target="../media/image4100.png"/><Relationship Id="rId61" Type="http://schemas.openxmlformats.org/officeDocument/2006/relationships/image" Target="../media/image129.png"/><Relationship Id="rId19" Type="http://schemas.openxmlformats.org/officeDocument/2006/relationships/image" Target="../media/image108.png"/><Relationship Id="rId14" Type="http://schemas.openxmlformats.org/officeDocument/2006/relationships/customXml" Target="../ink/ink563.xml"/><Relationship Id="rId22" Type="http://schemas.openxmlformats.org/officeDocument/2006/relationships/customXml" Target="../ink/ink567.xml"/><Relationship Id="rId27" Type="http://schemas.openxmlformats.org/officeDocument/2006/relationships/image" Target="../media/image112.png"/><Relationship Id="rId30" Type="http://schemas.openxmlformats.org/officeDocument/2006/relationships/customXml" Target="../ink/ink571.xml"/><Relationship Id="rId35" Type="http://schemas.openxmlformats.org/officeDocument/2006/relationships/image" Target="../media/image116.png"/><Relationship Id="rId43" Type="http://schemas.openxmlformats.org/officeDocument/2006/relationships/image" Target="../media/image120.png"/><Relationship Id="rId48" Type="http://schemas.openxmlformats.org/officeDocument/2006/relationships/customXml" Target="../ink/ink580.xml"/><Relationship Id="rId56" Type="http://schemas.openxmlformats.org/officeDocument/2006/relationships/customXml" Target="../ink/ink584.xml"/><Relationship Id="rId64" Type="http://schemas.openxmlformats.org/officeDocument/2006/relationships/customXml" Target="../ink/ink588.xml"/><Relationship Id="rId69" Type="http://schemas.openxmlformats.org/officeDocument/2006/relationships/image" Target="../media/image133.png"/><Relationship Id="rId8" Type="http://schemas.openxmlformats.org/officeDocument/2006/relationships/customXml" Target="../ink/ink560.xml"/><Relationship Id="rId51" Type="http://schemas.openxmlformats.org/officeDocument/2006/relationships/image" Target="../media/image124.png"/><Relationship Id="rId3" Type="http://schemas.openxmlformats.org/officeDocument/2006/relationships/image" Target="../media/image3100.png"/><Relationship Id="rId12" Type="http://schemas.openxmlformats.org/officeDocument/2006/relationships/customXml" Target="../ink/ink562.xml"/><Relationship Id="rId17" Type="http://schemas.openxmlformats.org/officeDocument/2006/relationships/image" Target="../media/image3310.png"/><Relationship Id="rId25" Type="http://schemas.openxmlformats.org/officeDocument/2006/relationships/image" Target="../media/image111.png"/><Relationship Id="rId33" Type="http://schemas.openxmlformats.org/officeDocument/2006/relationships/image" Target="../media/image115.png"/><Relationship Id="rId38" Type="http://schemas.openxmlformats.org/officeDocument/2006/relationships/customXml" Target="../ink/ink575.xml"/><Relationship Id="rId46" Type="http://schemas.openxmlformats.org/officeDocument/2006/relationships/customXml" Target="../ink/ink579.xml"/><Relationship Id="rId59" Type="http://schemas.openxmlformats.org/officeDocument/2006/relationships/image" Target="../media/image128.png"/><Relationship Id="rId67" Type="http://schemas.openxmlformats.org/officeDocument/2006/relationships/image" Target="../media/image132.png"/><Relationship Id="rId20" Type="http://schemas.openxmlformats.org/officeDocument/2006/relationships/customXml" Target="../ink/ink566.xml"/><Relationship Id="rId41" Type="http://schemas.openxmlformats.org/officeDocument/2006/relationships/image" Target="../media/image119.png"/><Relationship Id="rId54" Type="http://schemas.openxmlformats.org/officeDocument/2006/relationships/customXml" Target="../ink/ink583.xml"/><Relationship Id="rId62" Type="http://schemas.openxmlformats.org/officeDocument/2006/relationships/customXml" Target="../ink/ink58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9.xml"/><Relationship Id="rId15" Type="http://schemas.openxmlformats.org/officeDocument/2006/relationships/image" Target="../media/image107.png"/><Relationship Id="rId23" Type="http://schemas.openxmlformats.org/officeDocument/2006/relationships/image" Target="../media/image110.png"/><Relationship Id="rId28" Type="http://schemas.openxmlformats.org/officeDocument/2006/relationships/customXml" Target="../ink/ink570.xml"/><Relationship Id="rId36" Type="http://schemas.openxmlformats.org/officeDocument/2006/relationships/customXml" Target="../ink/ink574.xml"/><Relationship Id="rId49" Type="http://schemas.openxmlformats.org/officeDocument/2006/relationships/image" Target="../media/image123.png"/><Relationship Id="rId57" Type="http://schemas.openxmlformats.org/officeDocument/2006/relationships/image" Target="../media/image127.png"/><Relationship Id="rId10" Type="http://schemas.openxmlformats.org/officeDocument/2006/relationships/customXml" Target="../ink/ink561.xml"/><Relationship Id="rId31" Type="http://schemas.openxmlformats.org/officeDocument/2006/relationships/image" Target="../media/image114.png"/><Relationship Id="rId44" Type="http://schemas.openxmlformats.org/officeDocument/2006/relationships/customXml" Target="../ink/ink578.xml"/><Relationship Id="rId52" Type="http://schemas.openxmlformats.org/officeDocument/2006/relationships/customXml" Target="../ink/ink582.xml"/><Relationship Id="rId60" Type="http://schemas.openxmlformats.org/officeDocument/2006/relationships/customXml" Target="../ink/ink586.xml"/><Relationship Id="rId65" Type="http://schemas.openxmlformats.org/officeDocument/2006/relationships/image" Target="../media/image131.png"/><Relationship Id="rId4" Type="http://schemas.openxmlformats.org/officeDocument/2006/relationships/customXml" Target="../ink/ink558.xml"/><Relationship Id="rId9" Type="http://schemas.openxmlformats.org/officeDocument/2006/relationships/image" Target="../media/image104.png"/><Relationship Id="rId13" Type="http://schemas.openxmlformats.org/officeDocument/2006/relationships/image" Target="../media/image106.png"/><Relationship Id="rId18" Type="http://schemas.openxmlformats.org/officeDocument/2006/relationships/customXml" Target="../ink/ink565.xml"/><Relationship Id="rId39" Type="http://schemas.openxmlformats.org/officeDocument/2006/relationships/image" Target="../media/image118.png"/><Relationship Id="rId34" Type="http://schemas.openxmlformats.org/officeDocument/2006/relationships/customXml" Target="../ink/ink573.xml"/><Relationship Id="rId50" Type="http://schemas.openxmlformats.org/officeDocument/2006/relationships/customXml" Target="../ink/ink581.xml"/><Relationship Id="rId55" Type="http://schemas.openxmlformats.org/officeDocument/2006/relationships/image" Target="../media/image126.png"/></Relationships>
</file>

<file path=ppt/slides/_rels/slide2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03.xml"/><Relationship Id="rId21" Type="http://schemas.openxmlformats.org/officeDocument/2006/relationships/image" Target="../media/image109.png"/><Relationship Id="rId42" Type="http://schemas.openxmlformats.org/officeDocument/2006/relationships/customXml" Target="../ink/ink611.xml"/><Relationship Id="rId47" Type="http://schemas.openxmlformats.org/officeDocument/2006/relationships/image" Target="../media/image122.png"/><Relationship Id="rId63" Type="http://schemas.openxmlformats.org/officeDocument/2006/relationships/image" Target="../media/image130.png"/><Relationship Id="rId68" Type="http://schemas.openxmlformats.org/officeDocument/2006/relationships/customXml" Target="../ink/ink624.xml"/><Relationship Id="rId84" Type="http://schemas.openxmlformats.org/officeDocument/2006/relationships/customXml" Target="../ink/ink632.xml"/><Relationship Id="rId89" Type="http://schemas.openxmlformats.org/officeDocument/2006/relationships/image" Target="../media/image143.png"/><Relationship Id="rId16" Type="http://schemas.openxmlformats.org/officeDocument/2006/relationships/customXml" Target="../ink/ink598.xml"/><Relationship Id="rId107" Type="http://schemas.openxmlformats.org/officeDocument/2006/relationships/image" Target="../media/image152.png"/><Relationship Id="rId11" Type="http://schemas.openxmlformats.org/officeDocument/2006/relationships/image" Target="../media/image105.png"/><Relationship Id="rId32" Type="http://schemas.openxmlformats.org/officeDocument/2006/relationships/customXml" Target="../ink/ink606.xml"/><Relationship Id="rId37" Type="http://schemas.openxmlformats.org/officeDocument/2006/relationships/image" Target="../media/image117.png"/><Relationship Id="rId53" Type="http://schemas.openxmlformats.org/officeDocument/2006/relationships/image" Target="../media/image125.png"/><Relationship Id="rId58" Type="http://schemas.openxmlformats.org/officeDocument/2006/relationships/customXml" Target="../ink/ink619.xml"/><Relationship Id="rId74" Type="http://schemas.openxmlformats.org/officeDocument/2006/relationships/customXml" Target="../ink/ink627.xml"/><Relationship Id="rId79" Type="http://schemas.openxmlformats.org/officeDocument/2006/relationships/image" Target="../media/image138.png"/><Relationship Id="rId102" Type="http://schemas.openxmlformats.org/officeDocument/2006/relationships/customXml" Target="../ink/ink641.xml"/><Relationship Id="rId5" Type="http://schemas.openxmlformats.org/officeDocument/2006/relationships/image" Target="../media/image4100.png"/><Relationship Id="rId90" Type="http://schemas.openxmlformats.org/officeDocument/2006/relationships/customXml" Target="../ink/ink635.xml"/><Relationship Id="rId95" Type="http://schemas.openxmlformats.org/officeDocument/2006/relationships/image" Target="../media/image146.png"/><Relationship Id="rId22" Type="http://schemas.openxmlformats.org/officeDocument/2006/relationships/customXml" Target="../ink/ink601.xml"/><Relationship Id="rId27" Type="http://schemas.openxmlformats.org/officeDocument/2006/relationships/image" Target="../media/image112.png"/><Relationship Id="rId43" Type="http://schemas.openxmlformats.org/officeDocument/2006/relationships/image" Target="../media/image120.png"/><Relationship Id="rId48" Type="http://schemas.openxmlformats.org/officeDocument/2006/relationships/customXml" Target="../ink/ink614.xml"/><Relationship Id="rId64" Type="http://schemas.openxmlformats.org/officeDocument/2006/relationships/customXml" Target="../ink/ink622.xml"/><Relationship Id="rId69" Type="http://schemas.openxmlformats.org/officeDocument/2006/relationships/image" Target="../media/image133.png"/><Relationship Id="rId80" Type="http://schemas.openxmlformats.org/officeDocument/2006/relationships/customXml" Target="../ink/ink630.xml"/><Relationship Id="rId85" Type="http://schemas.openxmlformats.org/officeDocument/2006/relationships/image" Target="../media/image141.png"/><Relationship Id="rId12" Type="http://schemas.openxmlformats.org/officeDocument/2006/relationships/customXml" Target="../ink/ink596.xml"/><Relationship Id="rId17" Type="http://schemas.openxmlformats.org/officeDocument/2006/relationships/image" Target="../media/image3310.png"/><Relationship Id="rId33" Type="http://schemas.openxmlformats.org/officeDocument/2006/relationships/image" Target="../media/image115.png"/><Relationship Id="rId38" Type="http://schemas.openxmlformats.org/officeDocument/2006/relationships/customXml" Target="../ink/ink609.xml"/><Relationship Id="rId59" Type="http://schemas.openxmlformats.org/officeDocument/2006/relationships/image" Target="../media/image128.png"/><Relationship Id="rId103" Type="http://schemas.openxmlformats.org/officeDocument/2006/relationships/image" Target="../media/image150.png"/><Relationship Id="rId108" Type="http://schemas.openxmlformats.org/officeDocument/2006/relationships/customXml" Target="../ink/ink644.xml"/><Relationship Id="rId54" Type="http://schemas.openxmlformats.org/officeDocument/2006/relationships/customXml" Target="../ink/ink617.xml"/><Relationship Id="rId70" Type="http://schemas.openxmlformats.org/officeDocument/2006/relationships/customXml" Target="../ink/ink625.xml"/><Relationship Id="rId75" Type="http://schemas.openxmlformats.org/officeDocument/2006/relationships/image" Target="../media/image136.png"/><Relationship Id="rId91" Type="http://schemas.openxmlformats.org/officeDocument/2006/relationships/image" Target="../media/image144.png"/><Relationship Id="rId96" Type="http://schemas.openxmlformats.org/officeDocument/2006/relationships/customXml" Target="../ink/ink63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3.xml"/><Relationship Id="rId15" Type="http://schemas.openxmlformats.org/officeDocument/2006/relationships/image" Target="../media/image107.png"/><Relationship Id="rId23" Type="http://schemas.openxmlformats.org/officeDocument/2006/relationships/image" Target="../media/image110.png"/><Relationship Id="rId28" Type="http://schemas.openxmlformats.org/officeDocument/2006/relationships/customXml" Target="../ink/ink604.xml"/><Relationship Id="rId36" Type="http://schemas.openxmlformats.org/officeDocument/2006/relationships/customXml" Target="../ink/ink608.xml"/><Relationship Id="rId49" Type="http://schemas.openxmlformats.org/officeDocument/2006/relationships/image" Target="../media/image123.png"/><Relationship Id="rId57" Type="http://schemas.openxmlformats.org/officeDocument/2006/relationships/image" Target="../media/image127.png"/><Relationship Id="rId106" Type="http://schemas.openxmlformats.org/officeDocument/2006/relationships/customXml" Target="../ink/ink643.xml"/><Relationship Id="rId10" Type="http://schemas.openxmlformats.org/officeDocument/2006/relationships/customXml" Target="../ink/ink595.xml"/><Relationship Id="rId31" Type="http://schemas.openxmlformats.org/officeDocument/2006/relationships/image" Target="../media/image114.png"/><Relationship Id="rId44" Type="http://schemas.openxmlformats.org/officeDocument/2006/relationships/customXml" Target="../ink/ink612.xml"/><Relationship Id="rId52" Type="http://schemas.openxmlformats.org/officeDocument/2006/relationships/customXml" Target="../ink/ink616.xml"/><Relationship Id="rId60" Type="http://schemas.openxmlformats.org/officeDocument/2006/relationships/customXml" Target="../ink/ink620.xml"/><Relationship Id="rId65" Type="http://schemas.openxmlformats.org/officeDocument/2006/relationships/image" Target="../media/image131.png"/><Relationship Id="rId73" Type="http://schemas.openxmlformats.org/officeDocument/2006/relationships/image" Target="../media/image135.png"/><Relationship Id="rId78" Type="http://schemas.openxmlformats.org/officeDocument/2006/relationships/customXml" Target="../ink/ink629.xml"/><Relationship Id="rId81" Type="http://schemas.openxmlformats.org/officeDocument/2006/relationships/image" Target="../media/image139.png"/><Relationship Id="rId86" Type="http://schemas.openxmlformats.org/officeDocument/2006/relationships/customXml" Target="../ink/ink633.xml"/><Relationship Id="rId94" Type="http://schemas.openxmlformats.org/officeDocument/2006/relationships/customXml" Target="../ink/ink637.xml"/><Relationship Id="rId99" Type="http://schemas.openxmlformats.org/officeDocument/2006/relationships/image" Target="../media/image148.png"/><Relationship Id="rId101" Type="http://schemas.openxmlformats.org/officeDocument/2006/relationships/image" Target="../media/image149.png"/><Relationship Id="rId4" Type="http://schemas.openxmlformats.org/officeDocument/2006/relationships/customXml" Target="../ink/ink592.xml"/><Relationship Id="rId9" Type="http://schemas.openxmlformats.org/officeDocument/2006/relationships/image" Target="../media/image104.png"/><Relationship Id="rId13" Type="http://schemas.openxmlformats.org/officeDocument/2006/relationships/image" Target="../media/image106.png"/><Relationship Id="rId18" Type="http://schemas.openxmlformats.org/officeDocument/2006/relationships/customXml" Target="../ink/ink599.xml"/><Relationship Id="rId39" Type="http://schemas.openxmlformats.org/officeDocument/2006/relationships/image" Target="../media/image118.png"/><Relationship Id="rId109" Type="http://schemas.openxmlformats.org/officeDocument/2006/relationships/image" Target="../media/image153.png"/><Relationship Id="rId34" Type="http://schemas.openxmlformats.org/officeDocument/2006/relationships/customXml" Target="../ink/ink607.xml"/><Relationship Id="rId50" Type="http://schemas.openxmlformats.org/officeDocument/2006/relationships/customXml" Target="../ink/ink615.xml"/><Relationship Id="rId55" Type="http://schemas.openxmlformats.org/officeDocument/2006/relationships/image" Target="../media/image126.png"/><Relationship Id="rId76" Type="http://schemas.openxmlformats.org/officeDocument/2006/relationships/customXml" Target="../ink/ink628.xml"/><Relationship Id="rId97" Type="http://schemas.openxmlformats.org/officeDocument/2006/relationships/image" Target="../media/image147.png"/><Relationship Id="rId104" Type="http://schemas.openxmlformats.org/officeDocument/2006/relationships/customXml" Target="../ink/ink642.xml"/><Relationship Id="rId7" Type="http://schemas.openxmlformats.org/officeDocument/2006/relationships/image" Target="../media/image5100.png"/><Relationship Id="rId71" Type="http://schemas.openxmlformats.org/officeDocument/2006/relationships/image" Target="../media/image134.png"/><Relationship Id="rId92" Type="http://schemas.openxmlformats.org/officeDocument/2006/relationships/customXml" Target="../ink/ink636.xml"/><Relationship Id="rId2" Type="http://schemas.openxmlformats.org/officeDocument/2006/relationships/customXml" Target="../ink/ink591.xml"/><Relationship Id="rId29" Type="http://schemas.openxmlformats.org/officeDocument/2006/relationships/image" Target="../media/image113.png"/><Relationship Id="rId24" Type="http://schemas.openxmlformats.org/officeDocument/2006/relationships/customXml" Target="../ink/ink602.xml"/><Relationship Id="rId40" Type="http://schemas.openxmlformats.org/officeDocument/2006/relationships/customXml" Target="../ink/ink610.xml"/><Relationship Id="rId45" Type="http://schemas.openxmlformats.org/officeDocument/2006/relationships/image" Target="../media/image121.png"/><Relationship Id="rId66" Type="http://schemas.openxmlformats.org/officeDocument/2006/relationships/customXml" Target="../ink/ink623.xml"/><Relationship Id="rId87" Type="http://schemas.openxmlformats.org/officeDocument/2006/relationships/image" Target="../media/image142.png"/><Relationship Id="rId61" Type="http://schemas.openxmlformats.org/officeDocument/2006/relationships/image" Target="../media/image129.png"/><Relationship Id="rId82" Type="http://schemas.openxmlformats.org/officeDocument/2006/relationships/customXml" Target="../ink/ink631.xml"/><Relationship Id="rId19" Type="http://schemas.openxmlformats.org/officeDocument/2006/relationships/image" Target="../media/image108.png"/><Relationship Id="rId14" Type="http://schemas.openxmlformats.org/officeDocument/2006/relationships/customXml" Target="../ink/ink597.xml"/><Relationship Id="rId30" Type="http://schemas.openxmlformats.org/officeDocument/2006/relationships/customXml" Target="../ink/ink605.xml"/><Relationship Id="rId35" Type="http://schemas.openxmlformats.org/officeDocument/2006/relationships/image" Target="../media/image116.png"/><Relationship Id="rId56" Type="http://schemas.openxmlformats.org/officeDocument/2006/relationships/customXml" Target="../ink/ink618.xml"/><Relationship Id="rId77" Type="http://schemas.openxmlformats.org/officeDocument/2006/relationships/image" Target="../media/image137.png"/><Relationship Id="rId100" Type="http://schemas.openxmlformats.org/officeDocument/2006/relationships/customXml" Target="../ink/ink640.xml"/><Relationship Id="rId105" Type="http://schemas.openxmlformats.org/officeDocument/2006/relationships/image" Target="../media/image151.png"/><Relationship Id="rId8" Type="http://schemas.openxmlformats.org/officeDocument/2006/relationships/customXml" Target="../ink/ink594.xml"/><Relationship Id="rId51" Type="http://schemas.openxmlformats.org/officeDocument/2006/relationships/image" Target="../media/image124.png"/><Relationship Id="rId72" Type="http://schemas.openxmlformats.org/officeDocument/2006/relationships/customXml" Target="../ink/ink626.xml"/><Relationship Id="rId93" Type="http://schemas.openxmlformats.org/officeDocument/2006/relationships/image" Target="../media/image145.png"/><Relationship Id="rId98" Type="http://schemas.openxmlformats.org/officeDocument/2006/relationships/customXml" Target="../ink/ink639.xml"/><Relationship Id="rId3" Type="http://schemas.openxmlformats.org/officeDocument/2006/relationships/image" Target="../media/image3100.png"/><Relationship Id="rId25" Type="http://schemas.openxmlformats.org/officeDocument/2006/relationships/image" Target="../media/image111.png"/><Relationship Id="rId46" Type="http://schemas.openxmlformats.org/officeDocument/2006/relationships/customXml" Target="../ink/ink613.xml"/><Relationship Id="rId67" Type="http://schemas.openxmlformats.org/officeDocument/2006/relationships/image" Target="../media/image132.png"/><Relationship Id="rId20" Type="http://schemas.openxmlformats.org/officeDocument/2006/relationships/customXml" Target="../ink/ink600.xml"/><Relationship Id="rId41" Type="http://schemas.openxmlformats.org/officeDocument/2006/relationships/image" Target="../media/image119.png"/><Relationship Id="rId62" Type="http://schemas.openxmlformats.org/officeDocument/2006/relationships/customXml" Target="../ink/ink621.xml"/><Relationship Id="rId83" Type="http://schemas.openxmlformats.org/officeDocument/2006/relationships/image" Target="../media/image140.png"/><Relationship Id="rId88" Type="http://schemas.openxmlformats.org/officeDocument/2006/relationships/customXml" Target="../ink/ink634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customXml" Target="../ink/ink648.xml"/><Relationship Id="rId13" Type="http://schemas.openxmlformats.org/officeDocument/2006/relationships/image" Target="../media/image159.png"/><Relationship Id="rId18" Type="http://schemas.openxmlformats.org/officeDocument/2006/relationships/customXml" Target="../ink/ink653.xml"/><Relationship Id="rId26" Type="http://schemas.openxmlformats.org/officeDocument/2006/relationships/customXml" Target="../ink/ink657.xml"/><Relationship Id="rId3" Type="http://schemas.openxmlformats.org/officeDocument/2006/relationships/image" Target="../media/image154.png"/><Relationship Id="rId21" Type="http://schemas.openxmlformats.org/officeDocument/2006/relationships/image" Target="../media/image163.png"/><Relationship Id="rId7" Type="http://schemas.openxmlformats.org/officeDocument/2006/relationships/image" Target="../media/image156.png"/><Relationship Id="rId12" Type="http://schemas.openxmlformats.org/officeDocument/2006/relationships/customXml" Target="../ink/ink650.xml"/><Relationship Id="rId17" Type="http://schemas.openxmlformats.org/officeDocument/2006/relationships/image" Target="../media/image161.png"/><Relationship Id="rId25" Type="http://schemas.openxmlformats.org/officeDocument/2006/relationships/image" Target="../media/image165.png"/><Relationship Id="rId2" Type="http://schemas.openxmlformats.org/officeDocument/2006/relationships/customXml" Target="../ink/ink645.xml"/><Relationship Id="rId16" Type="http://schemas.openxmlformats.org/officeDocument/2006/relationships/customXml" Target="../ink/ink652.xml"/><Relationship Id="rId20" Type="http://schemas.openxmlformats.org/officeDocument/2006/relationships/customXml" Target="../ink/ink654.xml"/><Relationship Id="rId29" Type="http://schemas.openxmlformats.org/officeDocument/2006/relationships/image" Target="../media/image16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7.xml"/><Relationship Id="rId11" Type="http://schemas.openxmlformats.org/officeDocument/2006/relationships/image" Target="../media/image158.png"/><Relationship Id="rId24" Type="http://schemas.openxmlformats.org/officeDocument/2006/relationships/customXml" Target="../ink/ink656.xml"/><Relationship Id="rId5" Type="http://schemas.openxmlformats.org/officeDocument/2006/relationships/image" Target="../media/image155.png"/><Relationship Id="rId15" Type="http://schemas.openxmlformats.org/officeDocument/2006/relationships/image" Target="../media/image160.png"/><Relationship Id="rId23" Type="http://schemas.openxmlformats.org/officeDocument/2006/relationships/image" Target="../media/image164.png"/><Relationship Id="rId28" Type="http://schemas.openxmlformats.org/officeDocument/2006/relationships/customXml" Target="../ink/ink658.xml"/><Relationship Id="rId10" Type="http://schemas.openxmlformats.org/officeDocument/2006/relationships/customXml" Target="../ink/ink649.xml"/><Relationship Id="rId19" Type="http://schemas.openxmlformats.org/officeDocument/2006/relationships/image" Target="../media/image162.png"/><Relationship Id="rId4" Type="http://schemas.openxmlformats.org/officeDocument/2006/relationships/customXml" Target="../ink/ink646.xml"/><Relationship Id="rId9" Type="http://schemas.openxmlformats.org/officeDocument/2006/relationships/image" Target="../media/image157.png"/><Relationship Id="rId14" Type="http://schemas.openxmlformats.org/officeDocument/2006/relationships/customXml" Target="../ink/ink651.xml"/><Relationship Id="rId22" Type="http://schemas.openxmlformats.org/officeDocument/2006/relationships/customXml" Target="../ink/ink655.xml"/><Relationship Id="rId27" Type="http://schemas.openxmlformats.org/officeDocument/2006/relationships/image" Target="../media/image166.png"/></Relationships>
</file>

<file path=ppt/slides/_rels/slide2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59.png"/><Relationship Id="rId18" Type="http://schemas.openxmlformats.org/officeDocument/2006/relationships/customXml" Target="../ink/ink667.xml"/><Relationship Id="rId26" Type="http://schemas.openxmlformats.org/officeDocument/2006/relationships/customXml" Target="../ink/ink671.xml"/><Relationship Id="rId39" Type="http://schemas.openxmlformats.org/officeDocument/2006/relationships/image" Target="../media/image172.png"/><Relationship Id="rId21" Type="http://schemas.openxmlformats.org/officeDocument/2006/relationships/image" Target="../media/image163.png"/><Relationship Id="rId34" Type="http://schemas.openxmlformats.org/officeDocument/2006/relationships/customXml" Target="../ink/ink675.xml"/><Relationship Id="rId42" Type="http://schemas.openxmlformats.org/officeDocument/2006/relationships/customXml" Target="../ink/ink679.xml"/><Relationship Id="rId47" Type="http://schemas.openxmlformats.org/officeDocument/2006/relationships/image" Target="../media/image176.png"/><Relationship Id="rId50" Type="http://schemas.openxmlformats.org/officeDocument/2006/relationships/customXml" Target="../ink/ink683.xml"/><Relationship Id="rId55" Type="http://schemas.openxmlformats.org/officeDocument/2006/relationships/image" Target="../media/image180.png"/><Relationship Id="rId7" Type="http://schemas.openxmlformats.org/officeDocument/2006/relationships/image" Target="../media/image156.png"/><Relationship Id="rId2" Type="http://schemas.openxmlformats.org/officeDocument/2006/relationships/customXml" Target="../ink/ink659.xml"/><Relationship Id="rId16" Type="http://schemas.openxmlformats.org/officeDocument/2006/relationships/customXml" Target="../ink/ink666.xml"/><Relationship Id="rId29" Type="http://schemas.openxmlformats.org/officeDocument/2006/relationships/image" Target="../media/image167.png"/><Relationship Id="rId11" Type="http://schemas.openxmlformats.org/officeDocument/2006/relationships/image" Target="../media/image158.png"/><Relationship Id="rId24" Type="http://schemas.openxmlformats.org/officeDocument/2006/relationships/customXml" Target="../ink/ink670.xml"/><Relationship Id="rId32" Type="http://schemas.openxmlformats.org/officeDocument/2006/relationships/customXml" Target="../ink/ink674.xml"/><Relationship Id="rId37" Type="http://schemas.openxmlformats.org/officeDocument/2006/relationships/image" Target="../media/image171.png"/><Relationship Id="rId40" Type="http://schemas.openxmlformats.org/officeDocument/2006/relationships/customXml" Target="../ink/ink678.xml"/><Relationship Id="rId45" Type="http://schemas.openxmlformats.org/officeDocument/2006/relationships/image" Target="../media/image175.png"/><Relationship Id="rId53" Type="http://schemas.openxmlformats.org/officeDocument/2006/relationships/image" Target="../media/image179.png"/><Relationship Id="rId58" Type="http://schemas.openxmlformats.org/officeDocument/2006/relationships/customXml" Target="../ink/ink687.xml"/><Relationship Id="rId5" Type="http://schemas.openxmlformats.org/officeDocument/2006/relationships/image" Target="../media/image155.png"/><Relationship Id="rId61" Type="http://schemas.openxmlformats.org/officeDocument/2006/relationships/image" Target="../media/image183.png"/><Relationship Id="rId19" Type="http://schemas.openxmlformats.org/officeDocument/2006/relationships/image" Target="../media/image162.png"/><Relationship Id="rId14" Type="http://schemas.openxmlformats.org/officeDocument/2006/relationships/customXml" Target="../ink/ink665.xml"/><Relationship Id="rId22" Type="http://schemas.openxmlformats.org/officeDocument/2006/relationships/customXml" Target="../ink/ink669.xml"/><Relationship Id="rId27" Type="http://schemas.openxmlformats.org/officeDocument/2006/relationships/image" Target="../media/image166.png"/><Relationship Id="rId30" Type="http://schemas.openxmlformats.org/officeDocument/2006/relationships/customXml" Target="../ink/ink673.xml"/><Relationship Id="rId35" Type="http://schemas.openxmlformats.org/officeDocument/2006/relationships/image" Target="../media/image170.png"/><Relationship Id="rId43" Type="http://schemas.openxmlformats.org/officeDocument/2006/relationships/image" Target="../media/image174.png"/><Relationship Id="rId48" Type="http://schemas.openxmlformats.org/officeDocument/2006/relationships/customXml" Target="../ink/ink682.xml"/><Relationship Id="rId56" Type="http://schemas.openxmlformats.org/officeDocument/2006/relationships/customXml" Target="../ink/ink686.xml"/><Relationship Id="rId8" Type="http://schemas.openxmlformats.org/officeDocument/2006/relationships/customXml" Target="../ink/ink662.xml"/><Relationship Id="rId51" Type="http://schemas.openxmlformats.org/officeDocument/2006/relationships/image" Target="../media/image178.png"/><Relationship Id="rId3" Type="http://schemas.openxmlformats.org/officeDocument/2006/relationships/image" Target="../media/image154.png"/><Relationship Id="rId12" Type="http://schemas.openxmlformats.org/officeDocument/2006/relationships/customXml" Target="../ink/ink664.xml"/><Relationship Id="rId17" Type="http://schemas.openxmlformats.org/officeDocument/2006/relationships/image" Target="../media/image161.png"/><Relationship Id="rId25" Type="http://schemas.openxmlformats.org/officeDocument/2006/relationships/image" Target="../media/image165.png"/><Relationship Id="rId33" Type="http://schemas.openxmlformats.org/officeDocument/2006/relationships/image" Target="../media/image169.png"/><Relationship Id="rId38" Type="http://schemas.openxmlformats.org/officeDocument/2006/relationships/customXml" Target="../ink/ink677.xml"/><Relationship Id="rId46" Type="http://schemas.openxmlformats.org/officeDocument/2006/relationships/customXml" Target="../ink/ink681.xml"/><Relationship Id="rId59" Type="http://schemas.openxmlformats.org/officeDocument/2006/relationships/image" Target="../media/image182.png"/><Relationship Id="rId20" Type="http://schemas.openxmlformats.org/officeDocument/2006/relationships/customXml" Target="../ink/ink668.xml"/><Relationship Id="rId41" Type="http://schemas.openxmlformats.org/officeDocument/2006/relationships/image" Target="../media/image173.png"/><Relationship Id="rId54" Type="http://schemas.openxmlformats.org/officeDocument/2006/relationships/customXml" Target="../ink/ink68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61.xml"/><Relationship Id="rId15" Type="http://schemas.openxmlformats.org/officeDocument/2006/relationships/image" Target="../media/image160.png"/><Relationship Id="rId23" Type="http://schemas.openxmlformats.org/officeDocument/2006/relationships/image" Target="../media/image164.png"/><Relationship Id="rId28" Type="http://schemas.openxmlformats.org/officeDocument/2006/relationships/customXml" Target="../ink/ink672.xml"/><Relationship Id="rId36" Type="http://schemas.openxmlformats.org/officeDocument/2006/relationships/customXml" Target="../ink/ink676.xml"/><Relationship Id="rId49" Type="http://schemas.openxmlformats.org/officeDocument/2006/relationships/image" Target="../media/image177.png"/><Relationship Id="rId57" Type="http://schemas.openxmlformats.org/officeDocument/2006/relationships/image" Target="../media/image181.png"/><Relationship Id="rId10" Type="http://schemas.openxmlformats.org/officeDocument/2006/relationships/customXml" Target="../ink/ink663.xml"/><Relationship Id="rId31" Type="http://schemas.openxmlformats.org/officeDocument/2006/relationships/image" Target="../media/image168.png"/><Relationship Id="rId44" Type="http://schemas.openxmlformats.org/officeDocument/2006/relationships/customXml" Target="../ink/ink680.xml"/><Relationship Id="rId52" Type="http://schemas.openxmlformats.org/officeDocument/2006/relationships/customXml" Target="../ink/ink684.xml"/><Relationship Id="rId60" Type="http://schemas.openxmlformats.org/officeDocument/2006/relationships/customXml" Target="../ink/ink688.xml"/><Relationship Id="rId4" Type="http://schemas.openxmlformats.org/officeDocument/2006/relationships/customXml" Target="../ink/ink660.xml"/><Relationship Id="rId9" Type="http://schemas.openxmlformats.org/officeDocument/2006/relationships/image" Target="../media/image157.png"/></Relationships>
</file>

<file path=ppt/slides/_rels/slide2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01.xml"/><Relationship Id="rId21" Type="http://schemas.openxmlformats.org/officeDocument/2006/relationships/image" Target="../media/image163.png"/><Relationship Id="rId42" Type="http://schemas.openxmlformats.org/officeDocument/2006/relationships/customXml" Target="../ink/ink709.xml"/><Relationship Id="rId47" Type="http://schemas.openxmlformats.org/officeDocument/2006/relationships/image" Target="../media/image176.png"/><Relationship Id="rId63" Type="http://schemas.openxmlformats.org/officeDocument/2006/relationships/image" Target="../media/image184.png"/><Relationship Id="rId68" Type="http://schemas.openxmlformats.org/officeDocument/2006/relationships/customXml" Target="../ink/ink722.xml"/><Relationship Id="rId2" Type="http://schemas.openxmlformats.org/officeDocument/2006/relationships/customXml" Target="../ink/ink689.xml"/><Relationship Id="rId16" Type="http://schemas.openxmlformats.org/officeDocument/2006/relationships/customXml" Target="../ink/ink696.xml"/><Relationship Id="rId29" Type="http://schemas.openxmlformats.org/officeDocument/2006/relationships/image" Target="../media/image167.png"/><Relationship Id="rId11" Type="http://schemas.openxmlformats.org/officeDocument/2006/relationships/image" Target="../media/image158.png"/><Relationship Id="rId24" Type="http://schemas.openxmlformats.org/officeDocument/2006/relationships/customXml" Target="../ink/ink700.xml"/><Relationship Id="rId32" Type="http://schemas.openxmlformats.org/officeDocument/2006/relationships/customXml" Target="../ink/ink704.xml"/><Relationship Id="rId37" Type="http://schemas.openxmlformats.org/officeDocument/2006/relationships/image" Target="../media/image171.png"/><Relationship Id="rId40" Type="http://schemas.openxmlformats.org/officeDocument/2006/relationships/customXml" Target="../ink/ink708.xml"/><Relationship Id="rId45" Type="http://schemas.openxmlformats.org/officeDocument/2006/relationships/image" Target="../media/image175.png"/><Relationship Id="rId53" Type="http://schemas.openxmlformats.org/officeDocument/2006/relationships/image" Target="../media/image179.png"/><Relationship Id="rId58" Type="http://schemas.openxmlformats.org/officeDocument/2006/relationships/customXml" Target="../ink/ink717.xml"/><Relationship Id="rId66" Type="http://schemas.openxmlformats.org/officeDocument/2006/relationships/customXml" Target="../ink/ink721.xml"/><Relationship Id="rId74" Type="http://schemas.openxmlformats.org/officeDocument/2006/relationships/customXml" Target="../ink/ink725.xml"/><Relationship Id="rId5" Type="http://schemas.openxmlformats.org/officeDocument/2006/relationships/image" Target="../media/image155.png"/><Relationship Id="rId61" Type="http://schemas.openxmlformats.org/officeDocument/2006/relationships/image" Target="../media/image183.png"/><Relationship Id="rId19" Type="http://schemas.openxmlformats.org/officeDocument/2006/relationships/image" Target="../media/image162.png"/><Relationship Id="rId14" Type="http://schemas.openxmlformats.org/officeDocument/2006/relationships/customXml" Target="../ink/ink695.xml"/><Relationship Id="rId22" Type="http://schemas.openxmlformats.org/officeDocument/2006/relationships/customXml" Target="../ink/ink699.xml"/><Relationship Id="rId27" Type="http://schemas.openxmlformats.org/officeDocument/2006/relationships/image" Target="../media/image166.png"/><Relationship Id="rId30" Type="http://schemas.openxmlformats.org/officeDocument/2006/relationships/customXml" Target="../ink/ink703.xml"/><Relationship Id="rId35" Type="http://schemas.openxmlformats.org/officeDocument/2006/relationships/image" Target="../media/image170.png"/><Relationship Id="rId43" Type="http://schemas.openxmlformats.org/officeDocument/2006/relationships/image" Target="../media/image174.png"/><Relationship Id="rId48" Type="http://schemas.openxmlformats.org/officeDocument/2006/relationships/customXml" Target="../ink/ink712.xml"/><Relationship Id="rId56" Type="http://schemas.openxmlformats.org/officeDocument/2006/relationships/customXml" Target="../ink/ink716.xml"/><Relationship Id="rId64" Type="http://schemas.openxmlformats.org/officeDocument/2006/relationships/customXml" Target="../ink/ink720.xml"/><Relationship Id="rId69" Type="http://schemas.openxmlformats.org/officeDocument/2006/relationships/image" Target="../media/image187.png"/><Relationship Id="rId8" Type="http://schemas.openxmlformats.org/officeDocument/2006/relationships/customXml" Target="../ink/ink692.xml"/><Relationship Id="rId51" Type="http://schemas.openxmlformats.org/officeDocument/2006/relationships/image" Target="../media/image178.png"/><Relationship Id="rId72" Type="http://schemas.openxmlformats.org/officeDocument/2006/relationships/customXml" Target="../ink/ink724.xml"/><Relationship Id="rId3" Type="http://schemas.openxmlformats.org/officeDocument/2006/relationships/image" Target="../media/image154.png"/><Relationship Id="rId12" Type="http://schemas.openxmlformats.org/officeDocument/2006/relationships/customXml" Target="../ink/ink694.xml"/><Relationship Id="rId17" Type="http://schemas.openxmlformats.org/officeDocument/2006/relationships/image" Target="../media/image161.png"/><Relationship Id="rId25" Type="http://schemas.openxmlformats.org/officeDocument/2006/relationships/image" Target="../media/image165.png"/><Relationship Id="rId33" Type="http://schemas.openxmlformats.org/officeDocument/2006/relationships/image" Target="../media/image169.png"/><Relationship Id="rId38" Type="http://schemas.openxmlformats.org/officeDocument/2006/relationships/customXml" Target="../ink/ink707.xml"/><Relationship Id="rId46" Type="http://schemas.openxmlformats.org/officeDocument/2006/relationships/customXml" Target="../ink/ink711.xml"/><Relationship Id="rId59" Type="http://schemas.openxmlformats.org/officeDocument/2006/relationships/image" Target="../media/image182.png"/><Relationship Id="rId67" Type="http://schemas.openxmlformats.org/officeDocument/2006/relationships/image" Target="../media/image186.png"/><Relationship Id="rId20" Type="http://schemas.openxmlformats.org/officeDocument/2006/relationships/customXml" Target="../ink/ink698.xml"/><Relationship Id="rId41" Type="http://schemas.openxmlformats.org/officeDocument/2006/relationships/image" Target="../media/image173.png"/><Relationship Id="rId54" Type="http://schemas.openxmlformats.org/officeDocument/2006/relationships/customXml" Target="../ink/ink715.xml"/><Relationship Id="rId62" Type="http://schemas.openxmlformats.org/officeDocument/2006/relationships/customXml" Target="../ink/ink719.xml"/><Relationship Id="rId70" Type="http://schemas.openxmlformats.org/officeDocument/2006/relationships/customXml" Target="../ink/ink723.xml"/><Relationship Id="rId75" Type="http://schemas.openxmlformats.org/officeDocument/2006/relationships/image" Target="../media/image19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1.xml"/><Relationship Id="rId15" Type="http://schemas.openxmlformats.org/officeDocument/2006/relationships/image" Target="../media/image160.png"/><Relationship Id="rId23" Type="http://schemas.openxmlformats.org/officeDocument/2006/relationships/image" Target="../media/image164.png"/><Relationship Id="rId28" Type="http://schemas.openxmlformats.org/officeDocument/2006/relationships/customXml" Target="../ink/ink702.xml"/><Relationship Id="rId36" Type="http://schemas.openxmlformats.org/officeDocument/2006/relationships/customXml" Target="../ink/ink706.xml"/><Relationship Id="rId49" Type="http://schemas.openxmlformats.org/officeDocument/2006/relationships/image" Target="../media/image177.png"/><Relationship Id="rId57" Type="http://schemas.openxmlformats.org/officeDocument/2006/relationships/image" Target="../media/image181.png"/><Relationship Id="rId10" Type="http://schemas.openxmlformats.org/officeDocument/2006/relationships/customXml" Target="../ink/ink693.xml"/><Relationship Id="rId31" Type="http://schemas.openxmlformats.org/officeDocument/2006/relationships/image" Target="../media/image168.png"/><Relationship Id="rId44" Type="http://schemas.openxmlformats.org/officeDocument/2006/relationships/customXml" Target="../ink/ink710.xml"/><Relationship Id="rId52" Type="http://schemas.openxmlformats.org/officeDocument/2006/relationships/customXml" Target="../ink/ink714.xml"/><Relationship Id="rId60" Type="http://schemas.openxmlformats.org/officeDocument/2006/relationships/customXml" Target="../ink/ink718.xml"/><Relationship Id="rId65" Type="http://schemas.openxmlformats.org/officeDocument/2006/relationships/image" Target="../media/image185.png"/><Relationship Id="rId73" Type="http://schemas.openxmlformats.org/officeDocument/2006/relationships/image" Target="../media/image189.png"/><Relationship Id="rId4" Type="http://schemas.openxmlformats.org/officeDocument/2006/relationships/customXml" Target="../ink/ink690.xml"/><Relationship Id="rId9" Type="http://schemas.openxmlformats.org/officeDocument/2006/relationships/image" Target="../media/image157.png"/><Relationship Id="rId13" Type="http://schemas.openxmlformats.org/officeDocument/2006/relationships/image" Target="../media/image159.png"/><Relationship Id="rId18" Type="http://schemas.openxmlformats.org/officeDocument/2006/relationships/customXml" Target="../ink/ink697.xml"/><Relationship Id="rId39" Type="http://schemas.openxmlformats.org/officeDocument/2006/relationships/image" Target="../media/image172.png"/><Relationship Id="rId34" Type="http://schemas.openxmlformats.org/officeDocument/2006/relationships/customXml" Target="../ink/ink705.xml"/><Relationship Id="rId50" Type="http://schemas.openxmlformats.org/officeDocument/2006/relationships/customXml" Target="../ink/ink713.xml"/><Relationship Id="rId55" Type="http://schemas.openxmlformats.org/officeDocument/2006/relationships/image" Target="../media/image180.png"/><Relationship Id="rId7" Type="http://schemas.openxmlformats.org/officeDocument/2006/relationships/image" Target="../media/image156.png"/><Relationship Id="rId71" Type="http://schemas.openxmlformats.org/officeDocument/2006/relationships/image" Target="../media/image188.png"/></Relationships>
</file>

<file path=ppt/slides/_rels/slide2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38.xml"/><Relationship Id="rId117" Type="http://schemas.openxmlformats.org/officeDocument/2006/relationships/image" Target="../media/image210.png"/><Relationship Id="rId21" Type="http://schemas.openxmlformats.org/officeDocument/2006/relationships/image" Target="../media/image163.png"/><Relationship Id="rId42" Type="http://schemas.openxmlformats.org/officeDocument/2006/relationships/customXml" Target="../ink/ink746.xml"/><Relationship Id="rId47" Type="http://schemas.openxmlformats.org/officeDocument/2006/relationships/image" Target="../media/image176.png"/><Relationship Id="rId63" Type="http://schemas.openxmlformats.org/officeDocument/2006/relationships/image" Target="../media/image184.png"/><Relationship Id="rId68" Type="http://schemas.openxmlformats.org/officeDocument/2006/relationships/customXml" Target="../ink/ink759.xml"/><Relationship Id="rId84" Type="http://schemas.openxmlformats.org/officeDocument/2006/relationships/customXml" Target="../ink/ink767.xml"/><Relationship Id="rId89" Type="http://schemas.openxmlformats.org/officeDocument/2006/relationships/image" Target="../media/image197.png"/><Relationship Id="rId112" Type="http://schemas.openxmlformats.org/officeDocument/2006/relationships/customXml" Target="../ink/ink781.xml"/><Relationship Id="rId16" Type="http://schemas.openxmlformats.org/officeDocument/2006/relationships/customXml" Target="../ink/ink733.xml"/><Relationship Id="rId107" Type="http://schemas.openxmlformats.org/officeDocument/2006/relationships/image" Target="../media/image205.png"/><Relationship Id="rId11" Type="http://schemas.openxmlformats.org/officeDocument/2006/relationships/image" Target="../media/image158.png"/><Relationship Id="rId32" Type="http://schemas.openxmlformats.org/officeDocument/2006/relationships/customXml" Target="../ink/ink741.xml"/><Relationship Id="rId37" Type="http://schemas.openxmlformats.org/officeDocument/2006/relationships/image" Target="../media/image171.png"/><Relationship Id="rId53" Type="http://schemas.openxmlformats.org/officeDocument/2006/relationships/image" Target="../media/image179.png"/><Relationship Id="rId58" Type="http://schemas.openxmlformats.org/officeDocument/2006/relationships/customXml" Target="../ink/ink754.xml"/><Relationship Id="rId74" Type="http://schemas.openxmlformats.org/officeDocument/2006/relationships/customXml" Target="../ink/ink762.xml"/><Relationship Id="rId79" Type="http://schemas.openxmlformats.org/officeDocument/2006/relationships/image" Target="../media/image192.png"/><Relationship Id="rId102" Type="http://schemas.openxmlformats.org/officeDocument/2006/relationships/customXml" Target="../ink/ink776.xml"/><Relationship Id="rId123" Type="http://schemas.openxmlformats.org/officeDocument/2006/relationships/image" Target="../media/image213.png"/><Relationship Id="rId5" Type="http://schemas.openxmlformats.org/officeDocument/2006/relationships/image" Target="../media/image155.png"/><Relationship Id="rId90" Type="http://schemas.openxmlformats.org/officeDocument/2006/relationships/customXml" Target="../ink/ink770.xml"/><Relationship Id="rId95" Type="http://schemas.openxmlformats.org/officeDocument/2006/relationships/image" Target="../media/image200.png"/><Relationship Id="rId22" Type="http://schemas.openxmlformats.org/officeDocument/2006/relationships/customXml" Target="../ink/ink736.xml"/><Relationship Id="rId27" Type="http://schemas.openxmlformats.org/officeDocument/2006/relationships/image" Target="../media/image166.png"/><Relationship Id="rId43" Type="http://schemas.openxmlformats.org/officeDocument/2006/relationships/image" Target="../media/image174.png"/><Relationship Id="rId48" Type="http://schemas.openxmlformats.org/officeDocument/2006/relationships/customXml" Target="../ink/ink749.xml"/><Relationship Id="rId64" Type="http://schemas.openxmlformats.org/officeDocument/2006/relationships/customXml" Target="../ink/ink757.xml"/><Relationship Id="rId69" Type="http://schemas.openxmlformats.org/officeDocument/2006/relationships/image" Target="../media/image187.png"/><Relationship Id="rId113" Type="http://schemas.openxmlformats.org/officeDocument/2006/relationships/image" Target="../media/image208.png"/><Relationship Id="rId118" Type="http://schemas.openxmlformats.org/officeDocument/2006/relationships/customXml" Target="../ink/ink784.xml"/><Relationship Id="rId80" Type="http://schemas.openxmlformats.org/officeDocument/2006/relationships/customXml" Target="../ink/ink765.xml"/><Relationship Id="rId85" Type="http://schemas.openxmlformats.org/officeDocument/2006/relationships/image" Target="../media/image195.png"/><Relationship Id="rId12" Type="http://schemas.openxmlformats.org/officeDocument/2006/relationships/customXml" Target="../ink/ink731.xml"/><Relationship Id="rId17" Type="http://schemas.openxmlformats.org/officeDocument/2006/relationships/image" Target="../media/image161.png"/><Relationship Id="rId33" Type="http://schemas.openxmlformats.org/officeDocument/2006/relationships/image" Target="../media/image169.png"/><Relationship Id="rId38" Type="http://schemas.openxmlformats.org/officeDocument/2006/relationships/customXml" Target="../ink/ink744.xml"/><Relationship Id="rId59" Type="http://schemas.openxmlformats.org/officeDocument/2006/relationships/image" Target="../media/image182.png"/><Relationship Id="rId103" Type="http://schemas.openxmlformats.org/officeDocument/2006/relationships/image" Target="../media/image204.png"/><Relationship Id="rId108" Type="http://schemas.openxmlformats.org/officeDocument/2006/relationships/customXml" Target="../ink/ink779.xml"/><Relationship Id="rId54" Type="http://schemas.openxmlformats.org/officeDocument/2006/relationships/customXml" Target="../ink/ink752.xml"/><Relationship Id="rId70" Type="http://schemas.openxmlformats.org/officeDocument/2006/relationships/customXml" Target="../ink/ink760.xml"/><Relationship Id="rId75" Type="http://schemas.openxmlformats.org/officeDocument/2006/relationships/image" Target="../media/image190.png"/><Relationship Id="rId91" Type="http://schemas.openxmlformats.org/officeDocument/2006/relationships/image" Target="../media/image198.png"/><Relationship Id="rId96" Type="http://schemas.openxmlformats.org/officeDocument/2006/relationships/customXml" Target="../ink/ink7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8.xml"/><Relationship Id="rId23" Type="http://schemas.openxmlformats.org/officeDocument/2006/relationships/image" Target="../media/image164.png"/><Relationship Id="rId28" Type="http://schemas.openxmlformats.org/officeDocument/2006/relationships/customXml" Target="../ink/ink739.xml"/><Relationship Id="rId49" Type="http://schemas.openxmlformats.org/officeDocument/2006/relationships/image" Target="../media/image177.png"/><Relationship Id="rId114" Type="http://schemas.openxmlformats.org/officeDocument/2006/relationships/customXml" Target="../ink/ink782.xml"/><Relationship Id="rId119" Type="http://schemas.openxmlformats.org/officeDocument/2006/relationships/image" Target="../media/image211.png"/><Relationship Id="rId44" Type="http://schemas.openxmlformats.org/officeDocument/2006/relationships/customXml" Target="../ink/ink747.xml"/><Relationship Id="rId60" Type="http://schemas.openxmlformats.org/officeDocument/2006/relationships/customXml" Target="../ink/ink755.xml"/><Relationship Id="rId65" Type="http://schemas.openxmlformats.org/officeDocument/2006/relationships/image" Target="../media/image185.png"/><Relationship Id="rId81" Type="http://schemas.openxmlformats.org/officeDocument/2006/relationships/image" Target="../media/image193.png"/><Relationship Id="rId86" Type="http://schemas.openxmlformats.org/officeDocument/2006/relationships/customXml" Target="../ink/ink768.xml"/><Relationship Id="rId4" Type="http://schemas.openxmlformats.org/officeDocument/2006/relationships/customXml" Target="../ink/ink727.xml"/><Relationship Id="rId9" Type="http://schemas.openxmlformats.org/officeDocument/2006/relationships/image" Target="../media/image157.png"/><Relationship Id="rId13" Type="http://schemas.openxmlformats.org/officeDocument/2006/relationships/image" Target="../media/image159.png"/><Relationship Id="rId18" Type="http://schemas.openxmlformats.org/officeDocument/2006/relationships/customXml" Target="../ink/ink734.xml"/><Relationship Id="rId39" Type="http://schemas.openxmlformats.org/officeDocument/2006/relationships/image" Target="../media/image172.png"/><Relationship Id="rId109" Type="http://schemas.openxmlformats.org/officeDocument/2006/relationships/image" Target="../media/image206.png"/><Relationship Id="rId34" Type="http://schemas.openxmlformats.org/officeDocument/2006/relationships/customXml" Target="../ink/ink742.xml"/><Relationship Id="rId50" Type="http://schemas.openxmlformats.org/officeDocument/2006/relationships/customXml" Target="../ink/ink750.xml"/><Relationship Id="rId55" Type="http://schemas.openxmlformats.org/officeDocument/2006/relationships/image" Target="../media/image180.png"/><Relationship Id="rId76" Type="http://schemas.openxmlformats.org/officeDocument/2006/relationships/customXml" Target="../ink/ink763.xml"/><Relationship Id="rId97" Type="http://schemas.openxmlformats.org/officeDocument/2006/relationships/image" Target="../media/image201.png"/><Relationship Id="rId104" Type="http://schemas.openxmlformats.org/officeDocument/2006/relationships/customXml" Target="../ink/ink777.xml"/><Relationship Id="rId120" Type="http://schemas.openxmlformats.org/officeDocument/2006/relationships/customXml" Target="../ink/ink785.xml"/><Relationship Id="rId7" Type="http://schemas.openxmlformats.org/officeDocument/2006/relationships/image" Target="../media/image156.png"/><Relationship Id="rId71" Type="http://schemas.openxmlformats.org/officeDocument/2006/relationships/image" Target="../media/image188.png"/><Relationship Id="rId92" Type="http://schemas.openxmlformats.org/officeDocument/2006/relationships/customXml" Target="../ink/ink771.xml"/><Relationship Id="rId2" Type="http://schemas.openxmlformats.org/officeDocument/2006/relationships/customXml" Target="../ink/ink726.xml"/><Relationship Id="rId29" Type="http://schemas.openxmlformats.org/officeDocument/2006/relationships/image" Target="../media/image167.png"/><Relationship Id="rId24" Type="http://schemas.openxmlformats.org/officeDocument/2006/relationships/customXml" Target="../ink/ink737.xml"/><Relationship Id="rId40" Type="http://schemas.openxmlformats.org/officeDocument/2006/relationships/customXml" Target="../ink/ink745.xml"/><Relationship Id="rId45" Type="http://schemas.openxmlformats.org/officeDocument/2006/relationships/image" Target="../media/image175.png"/><Relationship Id="rId66" Type="http://schemas.openxmlformats.org/officeDocument/2006/relationships/customXml" Target="../ink/ink758.xml"/><Relationship Id="rId87" Type="http://schemas.openxmlformats.org/officeDocument/2006/relationships/image" Target="../media/image196.png"/><Relationship Id="rId110" Type="http://schemas.openxmlformats.org/officeDocument/2006/relationships/customXml" Target="../ink/ink780.xml"/><Relationship Id="rId115" Type="http://schemas.openxmlformats.org/officeDocument/2006/relationships/image" Target="../media/image209.png"/><Relationship Id="rId61" Type="http://schemas.openxmlformats.org/officeDocument/2006/relationships/image" Target="../media/image183.png"/><Relationship Id="rId82" Type="http://schemas.openxmlformats.org/officeDocument/2006/relationships/customXml" Target="../ink/ink766.xml"/><Relationship Id="rId19" Type="http://schemas.openxmlformats.org/officeDocument/2006/relationships/image" Target="../media/image162.png"/><Relationship Id="rId14" Type="http://schemas.openxmlformats.org/officeDocument/2006/relationships/customXml" Target="../ink/ink732.xml"/><Relationship Id="rId30" Type="http://schemas.openxmlformats.org/officeDocument/2006/relationships/customXml" Target="../ink/ink740.xml"/><Relationship Id="rId35" Type="http://schemas.openxmlformats.org/officeDocument/2006/relationships/image" Target="../media/image170.png"/><Relationship Id="rId56" Type="http://schemas.openxmlformats.org/officeDocument/2006/relationships/customXml" Target="../ink/ink753.xml"/><Relationship Id="rId77" Type="http://schemas.openxmlformats.org/officeDocument/2006/relationships/image" Target="../media/image191.png"/><Relationship Id="rId100" Type="http://schemas.openxmlformats.org/officeDocument/2006/relationships/customXml" Target="../ink/ink775.xml"/><Relationship Id="rId105" Type="http://schemas.openxmlformats.org/officeDocument/2006/relationships/image" Target="../media/image3310.png"/><Relationship Id="rId8" Type="http://schemas.openxmlformats.org/officeDocument/2006/relationships/customXml" Target="../ink/ink729.xml"/><Relationship Id="rId51" Type="http://schemas.openxmlformats.org/officeDocument/2006/relationships/image" Target="../media/image178.png"/><Relationship Id="rId72" Type="http://schemas.openxmlformats.org/officeDocument/2006/relationships/customXml" Target="../ink/ink761.xml"/><Relationship Id="rId93" Type="http://schemas.openxmlformats.org/officeDocument/2006/relationships/image" Target="../media/image199.png"/><Relationship Id="rId98" Type="http://schemas.openxmlformats.org/officeDocument/2006/relationships/customXml" Target="../ink/ink774.xml"/><Relationship Id="rId121" Type="http://schemas.openxmlformats.org/officeDocument/2006/relationships/image" Target="../media/image212.png"/><Relationship Id="rId3" Type="http://schemas.openxmlformats.org/officeDocument/2006/relationships/image" Target="../media/image154.png"/><Relationship Id="rId25" Type="http://schemas.openxmlformats.org/officeDocument/2006/relationships/image" Target="../media/image165.png"/><Relationship Id="rId46" Type="http://schemas.openxmlformats.org/officeDocument/2006/relationships/customXml" Target="../ink/ink748.xml"/><Relationship Id="rId67" Type="http://schemas.openxmlformats.org/officeDocument/2006/relationships/image" Target="../media/image186.png"/><Relationship Id="rId116" Type="http://schemas.openxmlformats.org/officeDocument/2006/relationships/customXml" Target="../ink/ink783.xml"/><Relationship Id="rId20" Type="http://schemas.openxmlformats.org/officeDocument/2006/relationships/customXml" Target="../ink/ink735.xml"/><Relationship Id="rId41" Type="http://schemas.openxmlformats.org/officeDocument/2006/relationships/image" Target="../media/image173.png"/><Relationship Id="rId62" Type="http://schemas.openxmlformats.org/officeDocument/2006/relationships/customXml" Target="../ink/ink756.xml"/><Relationship Id="rId83" Type="http://schemas.openxmlformats.org/officeDocument/2006/relationships/image" Target="../media/image194.png"/><Relationship Id="rId88" Type="http://schemas.openxmlformats.org/officeDocument/2006/relationships/customXml" Target="../ink/ink769.xml"/><Relationship Id="rId111" Type="http://schemas.openxmlformats.org/officeDocument/2006/relationships/image" Target="../media/image207.png"/><Relationship Id="rId15" Type="http://schemas.openxmlformats.org/officeDocument/2006/relationships/image" Target="../media/image160.png"/><Relationship Id="rId36" Type="http://schemas.openxmlformats.org/officeDocument/2006/relationships/customXml" Target="../ink/ink743.xml"/><Relationship Id="rId57" Type="http://schemas.openxmlformats.org/officeDocument/2006/relationships/image" Target="../media/image181.png"/><Relationship Id="rId106" Type="http://schemas.openxmlformats.org/officeDocument/2006/relationships/customXml" Target="../ink/ink778.xml"/><Relationship Id="rId10" Type="http://schemas.openxmlformats.org/officeDocument/2006/relationships/customXml" Target="../ink/ink730.xml"/><Relationship Id="rId31" Type="http://schemas.openxmlformats.org/officeDocument/2006/relationships/image" Target="../media/image168.png"/><Relationship Id="rId52" Type="http://schemas.openxmlformats.org/officeDocument/2006/relationships/customXml" Target="../ink/ink751.xml"/><Relationship Id="rId73" Type="http://schemas.openxmlformats.org/officeDocument/2006/relationships/image" Target="../media/image189.png"/><Relationship Id="rId78" Type="http://schemas.openxmlformats.org/officeDocument/2006/relationships/customXml" Target="../ink/ink764.xml"/><Relationship Id="rId94" Type="http://schemas.openxmlformats.org/officeDocument/2006/relationships/customXml" Target="../ink/ink772.xml"/><Relationship Id="rId99" Type="http://schemas.openxmlformats.org/officeDocument/2006/relationships/image" Target="../media/image202.png"/><Relationship Id="rId101" Type="http://schemas.openxmlformats.org/officeDocument/2006/relationships/image" Target="../media/image203.png"/><Relationship Id="rId122" Type="http://schemas.openxmlformats.org/officeDocument/2006/relationships/customXml" Target="../ink/ink786.xml"/></Relationships>
</file>

<file path=ppt/slides/_rels/slide2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10.png"/><Relationship Id="rId21" Type="http://schemas.openxmlformats.org/officeDocument/2006/relationships/image" Target="../media/image163.png"/><Relationship Id="rId42" Type="http://schemas.openxmlformats.org/officeDocument/2006/relationships/customXml" Target="../ink/ink807.xml"/><Relationship Id="rId63" Type="http://schemas.openxmlformats.org/officeDocument/2006/relationships/image" Target="../media/image184.png"/><Relationship Id="rId84" Type="http://schemas.openxmlformats.org/officeDocument/2006/relationships/customXml" Target="../ink/ink828.xml"/><Relationship Id="rId138" Type="http://schemas.openxmlformats.org/officeDocument/2006/relationships/customXml" Target="../ink/ink855.xml"/><Relationship Id="rId107" Type="http://schemas.openxmlformats.org/officeDocument/2006/relationships/image" Target="../media/image205.png"/><Relationship Id="rId11" Type="http://schemas.openxmlformats.org/officeDocument/2006/relationships/image" Target="../media/image158.png"/><Relationship Id="rId32" Type="http://schemas.openxmlformats.org/officeDocument/2006/relationships/customXml" Target="../ink/ink802.xml"/><Relationship Id="rId53" Type="http://schemas.openxmlformats.org/officeDocument/2006/relationships/image" Target="../media/image179.png"/><Relationship Id="rId74" Type="http://schemas.openxmlformats.org/officeDocument/2006/relationships/customXml" Target="../ink/ink823.xml"/><Relationship Id="rId128" Type="http://schemas.openxmlformats.org/officeDocument/2006/relationships/customXml" Target="../ink/ink850.xml"/><Relationship Id="rId5" Type="http://schemas.openxmlformats.org/officeDocument/2006/relationships/image" Target="../media/image155.png"/><Relationship Id="rId90" Type="http://schemas.openxmlformats.org/officeDocument/2006/relationships/customXml" Target="../ink/ink831.xml"/><Relationship Id="rId95" Type="http://schemas.openxmlformats.org/officeDocument/2006/relationships/image" Target="../media/image200.png"/><Relationship Id="rId22" Type="http://schemas.openxmlformats.org/officeDocument/2006/relationships/customXml" Target="../ink/ink797.xml"/><Relationship Id="rId27" Type="http://schemas.openxmlformats.org/officeDocument/2006/relationships/image" Target="../media/image166.png"/><Relationship Id="rId43" Type="http://schemas.openxmlformats.org/officeDocument/2006/relationships/image" Target="../media/image174.png"/><Relationship Id="rId48" Type="http://schemas.openxmlformats.org/officeDocument/2006/relationships/customXml" Target="../ink/ink810.xml"/><Relationship Id="rId64" Type="http://schemas.openxmlformats.org/officeDocument/2006/relationships/customXml" Target="../ink/ink818.xml"/><Relationship Id="rId69" Type="http://schemas.openxmlformats.org/officeDocument/2006/relationships/image" Target="../media/image187.png"/><Relationship Id="rId113" Type="http://schemas.openxmlformats.org/officeDocument/2006/relationships/image" Target="../media/image208.png"/><Relationship Id="rId118" Type="http://schemas.openxmlformats.org/officeDocument/2006/relationships/customXml" Target="../ink/ink845.xml"/><Relationship Id="rId134" Type="http://schemas.openxmlformats.org/officeDocument/2006/relationships/customXml" Target="../ink/ink853.xml"/><Relationship Id="rId139" Type="http://schemas.openxmlformats.org/officeDocument/2006/relationships/image" Target="../media/image221.png"/><Relationship Id="rId80" Type="http://schemas.openxmlformats.org/officeDocument/2006/relationships/customXml" Target="../ink/ink826.xml"/><Relationship Id="rId85" Type="http://schemas.openxmlformats.org/officeDocument/2006/relationships/image" Target="../media/image195.png"/><Relationship Id="rId12" Type="http://schemas.openxmlformats.org/officeDocument/2006/relationships/customXml" Target="../ink/ink792.xml"/><Relationship Id="rId17" Type="http://schemas.openxmlformats.org/officeDocument/2006/relationships/image" Target="../media/image161.png"/><Relationship Id="rId33" Type="http://schemas.openxmlformats.org/officeDocument/2006/relationships/image" Target="../media/image169.png"/><Relationship Id="rId38" Type="http://schemas.openxmlformats.org/officeDocument/2006/relationships/customXml" Target="../ink/ink805.xml"/><Relationship Id="rId59" Type="http://schemas.openxmlformats.org/officeDocument/2006/relationships/image" Target="../media/image182.png"/><Relationship Id="rId103" Type="http://schemas.openxmlformats.org/officeDocument/2006/relationships/image" Target="../media/image204.png"/><Relationship Id="rId108" Type="http://schemas.openxmlformats.org/officeDocument/2006/relationships/customXml" Target="../ink/ink840.xml"/><Relationship Id="rId124" Type="http://schemas.openxmlformats.org/officeDocument/2006/relationships/customXml" Target="../ink/ink848.xml"/><Relationship Id="rId129" Type="http://schemas.openxmlformats.org/officeDocument/2006/relationships/image" Target="../media/image216.png"/><Relationship Id="rId54" Type="http://schemas.openxmlformats.org/officeDocument/2006/relationships/customXml" Target="../ink/ink813.xml"/><Relationship Id="rId70" Type="http://schemas.openxmlformats.org/officeDocument/2006/relationships/customXml" Target="../ink/ink821.xml"/><Relationship Id="rId75" Type="http://schemas.openxmlformats.org/officeDocument/2006/relationships/image" Target="../media/image190.png"/><Relationship Id="rId91" Type="http://schemas.openxmlformats.org/officeDocument/2006/relationships/image" Target="../media/image198.png"/><Relationship Id="rId96" Type="http://schemas.openxmlformats.org/officeDocument/2006/relationships/customXml" Target="../ink/ink834.xml"/><Relationship Id="rId140" Type="http://schemas.openxmlformats.org/officeDocument/2006/relationships/customXml" Target="../ink/ink856.xml"/><Relationship Id="rId145" Type="http://schemas.openxmlformats.org/officeDocument/2006/relationships/image" Target="../media/image22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9.xml"/><Relationship Id="rId23" Type="http://schemas.openxmlformats.org/officeDocument/2006/relationships/image" Target="../media/image164.png"/><Relationship Id="rId28" Type="http://schemas.openxmlformats.org/officeDocument/2006/relationships/customXml" Target="../ink/ink800.xml"/><Relationship Id="rId49" Type="http://schemas.openxmlformats.org/officeDocument/2006/relationships/image" Target="../media/image177.png"/><Relationship Id="rId114" Type="http://schemas.openxmlformats.org/officeDocument/2006/relationships/customXml" Target="../ink/ink843.xml"/><Relationship Id="rId119" Type="http://schemas.openxmlformats.org/officeDocument/2006/relationships/image" Target="../media/image211.png"/><Relationship Id="rId44" Type="http://schemas.openxmlformats.org/officeDocument/2006/relationships/customXml" Target="../ink/ink808.xml"/><Relationship Id="rId60" Type="http://schemas.openxmlformats.org/officeDocument/2006/relationships/customXml" Target="../ink/ink816.xml"/><Relationship Id="rId65" Type="http://schemas.openxmlformats.org/officeDocument/2006/relationships/image" Target="../media/image185.png"/><Relationship Id="rId81" Type="http://schemas.openxmlformats.org/officeDocument/2006/relationships/image" Target="../media/image193.png"/><Relationship Id="rId86" Type="http://schemas.openxmlformats.org/officeDocument/2006/relationships/customXml" Target="../ink/ink829.xml"/><Relationship Id="rId130" Type="http://schemas.openxmlformats.org/officeDocument/2006/relationships/customXml" Target="../ink/ink851.xml"/><Relationship Id="rId135" Type="http://schemas.openxmlformats.org/officeDocument/2006/relationships/image" Target="../media/image219.png"/><Relationship Id="rId13" Type="http://schemas.openxmlformats.org/officeDocument/2006/relationships/image" Target="../media/image159.png"/><Relationship Id="rId18" Type="http://schemas.openxmlformats.org/officeDocument/2006/relationships/customXml" Target="../ink/ink795.xml"/><Relationship Id="rId39" Type="http://schemas.openxmlformats.org/officeDocument/2006/relationships/image" Target="../media/image172.png"/><Relationship Id="rId109" Type="http://schemas.openxmlformats.org/officeDocument/2006/relationships/image" Target="../media/image206.png"/><Relationship Id="rId34" Type="http://schemas.openxmlformats.org/officeDocument/2006/relationships/customXml" Target="../ink/ink803.xml"/><Relationship Id="rId50" Type="http://schemas.openxmlformats.org/officeDocument/2006/relationships/customXml" Target="../ink/ink811.xml"/><Relationship Id="rId55" Type="http://schemas.openxmlformats.org/officeDocument/2006/relationships/image" Target="../media/image180.png"/><Relationship Id="rId76" Type="http://schemas.openxmlformats.org/officeDocument/2006/relationships/customXml" Target="../ink/ink824.xml"/><Relationship Id="rId97" Type="http://schemas.openxmlformats.org/officeDocument/2006/relationships/image" Target="../media/image201.png"/><Relationship Id="rId104" Type="http://schemas.openxmlformats.org/officeDocument/2006/relationships/customXml" Target="../ink/ink838.xml"/><Relationship Id="rId120" Type="http://schemas.openxmlformats.org/officeDocument/2006/relationships/customXml" Target="../ink/ink846.xml"/><Relationship Id="rId125" Type="http://schemas.openxmlformats.org/officeDocument/2006/relationships/image" Target="../media/image214.png"/><Relationship Id="rId141" Type="http://schemas.openxmlformats.org/officeDocument/2006/relationships/image" Target="../media/image222.png"/><Relationship Id="rId146" Type="http://schemas.openxmlformats.org/officeDocument/2006/relationships/customXml" Target="../ink/ink859.xml"/><Relationship Id="rId7" Type="http://schemas.openxmlformats.org/officeDocument/2006/relationships/image" Target="../media/image156.png"/><Relationship Id="rId71" Type="http://schemas.openxmlformats.org/officeDocument/2006/relationships/image" Target="../media/image188.png"/><Relationship Id="rId92" Type="http://schemas.openxmlformats.org/officeDocument/2006/relationships/customXml" Target="../ink/ink832.xml"/><Relationship Id="rId2" Type="http://schemas.openxmlformats.org/officeDocument/2006/relationships/customXml" Target="../ink/ink787.xml"/><Relationship Id="rId29" Type="http://schemas.openxmlformats.org/officeDocument/2006/relationships/image" Target="../media/image167.png"/><Relationship Id="rId24" Type="http://schemas.openxmlformats.org/officeDocument/2006/relationships/customXml" Target="../ink/ink798.xml"/><Relationship Id="rId40" Type="http://schemas.openxmlformats.org/officeDocument/2006/relationships/customXml" Target="../ink/ink806.xml"/><Relationship Id="rId45" Type="http://schemas.openxmlformats.org/officeDocument/2006/relationships/image" Target="../media/image175.png"/><Relationship Id="rId66" Type="http://schemas.openxmlformats.org/officeDocument/2006/relationships/customXml" Target="../ink/ink819.xml"/><Relationship Id="rId87" Type="http://schemas.openxmlformats.org/officeDocument/2006/relationships/image" Target="../media/image196.png"/><Relationship Id="rId110" Type="http://schemas.openxmlformats.org/officeDocument/2006/relationships/customXml" Target="../ink/ink841.xml"/><Relationship Id="rId115" Type="http://schemas.openxmlformats.org/officeDocument/2006/relationships/image" Target="../media/image209.png"/><Relationship Id="rId131" Type="http://schemas.openxmlformats.org/officeDocument/2006/relationships/image" Target="../media/image217.png"/><Relationship Id="rId136" Type="http://schemas.openxmlformats.org/officeDocument/2006/relationships/customXml" Target="../ink/ink854.xml"/><Relationship Id="rId61" Type="http://schemas.openxmlformats.org/officeDocument/2006/relationships/image" Target="../media/image183.png"/><Relationship Id="rId82" Type="http://schemas.openxmlformats.org/officeDocument/2006/relationships/customXml" Target="../ink/ink827.xml"/><Relationship Id="rId19" Type="http://schemas.openxmlformats.org/officeDocument/2006/relationships/image" Target="../media/image162.png"/><Relationship Id="rId14" Type="http://schemas.openxmlformats.org/officeDocument/2006/relationships/customXml" Target="../ink/ink793.xml"/><Relationship Id="rId30" Type="http://schemas.openxmlformats.org/officeDocument/2006/relationships/customXml" Target="../ink/ink801.xml"/><Relationship Id="rId35" Type="http://schemas.openxmlformats.org/officeDocument/2006/relationships/image" Target="../media/image170.png"/><Relationship Id="rId56" Type="http://schemas.openxmlformats.org/officeDocument/2006/relationships/customXml" Target="../ink/ink814.xml"/><Relationship Id="rId77" Type="http://schemas.openxmlformats.org/officeDocument/2006/relationships/image" Target="../media/image191.png"/><Relationship Id="rId100" Type="http://schemas.openxmlformats.org/officeDocument/2006/relationships/customXml" Target="../ink/ink836.xml"/><Relationship Id="rId105" Type="http://schemas.openxmlformats.org/officeDocument/2006/relationships/image" Target="../media/image3310.png"/><Relationship Id="rId126" Type="http://schemas.openxmlformats.org/officeDocument/2006/relationships/customXml" Target="../ink/ink849.xml"/><Relationship Id="rId147" Type="http://schemas.openxmlformats.org/officeDocument/2006/relationships/image" Target="../media/image225.png"/><Relationship Id="rId8" Type="http://schemas.openxmlformats.org/officeDocument/2006/relationships/customXml" Target="../ink/ink790.xml"/><Relationship Id="rId51" Type="http://schemas.openxmlformats.org/officeDocument/2006/relationships/image" Target="../media/image178.png"/><Relationship Id="rId72" Type="http://schemas.openxmlformats.org/officeDocument/2006/relationships/customXml" Target="../ink/ink822.xml"/><Relationship Id="rId93" Type="http://schemas.openxmlformats.org/officeDocument/2006/relationships/image" Target="../media/image199.png"/><Relationship Id="rId98" Type="http://schemas.openxmlformats.org/officeDocument/2006/relationships/customXml" Target="../ink/ink835.xml"/><Relationship Id="rId121" Type="http://schemas.openxmlformats.org/officeDocument/2006/relationships/image" Target="../media/image212.png"/><Relationship Id="rId142" Type="http://schemas.openxmlformats.org/officeDocument/2006/relationships/customXml" Target="../ink/ink857.xml"/><Relationship Id="rId3" Type="http://schemas.openxmlformats.org/officeDocument/2006/relationships/image" Target="../media/image154.png"/><Relationship Id="rId25" Type="http://schemas.openxmlformats.org/officeDocument/2006/relationships/image" Target="../media/image165.png"/><Relationship Id="rId46" Type="http://schemas.openxmlformats.org/officeDocument/2006/relationships/customXml" Target="../ink/ink809.xml"/><Relationship Id="rId67" Type="http://schemas.openxmlformats.org/officeDocument/2006/relationships/image" Target="../media/image186.png"/><Relationship Id="rId116" Type="http://schemas.openxmlformats.org/officeDocument/2006/relationships/customXml" Target="../ink/ink844.xml"/><Relationship Id="rId137" Type="http://schemas.openxmlformats.org/officeDocument/2006/relationships/image" Target="../media/image220.png"/><Relationship Id="rId20" Type="http://schemas.openxmlformats.org/officeDocument/2006/relationships/customXml" Target="../ink/ink796.xml"/><Relationship Id="rId41" Type="http://schemas.openxmlformats.org/officeDocument/2006/relationships/image" Target="../media/image173.png"/><Relationship Id="rId62" Type="http://schemas.openxmlformats.org/officeDocument/2006/relationships/customXml" Target="../ink/ink817.xml"/><Relationship Id="rId83" Type="http://schemas.openxmlformats.org/officeDocument/2006/relationships/image" Target="../media/image194.png"/><Relationship Id="rId88" Type="http://schemas.openxmlformats.org/officeDocument/2006/relationships/customXml" Target="../ink/ink830.xml"/><Relationship Id="rId111" Type="http://schemas.openxmlformats.org/officeDocument/2006/relationships/image" Target="../media/image207.png"/><Relationship Id="rId132" Type="http://schemas.openxmlformats.org/officeDocument/2006/relationships/customXml" Target="../ink/ink852.xml"/><Relationship Id="rId15" Type="http://schemas.openxmlformats.org/officeDocument/2006/relationships/image" Target="../media/image160.png"/><Relationship Id="rId36" Type="http://schemas.openxmlformats.org/officeDocument/2006/relationships/customXml" Target="../ink/ink804.xml"/><Relationship Id="rId57" Type="http://schemas.openxmlformats.org/officeDocument/2006/relationships/image" Target="../media/image181.png"/><Relationship Id="rId106" Type="http://schemas.openxmlformats.org/officeDocument/2006/relationships/customXml" Target="../ink/ink839.xml"/><Relationship Id="rId127" Type="http://schemas.openxmlformats.org/officeDocument/2006/relationships/image" Target="../media/image215.png"/><Relationship Id="rId10" Type="http://schemas.openxmlformats.org/officeDocument/2006/relationships/customXml" Target="../ink/ink791.xml"/><Relationship Id="rId31" Type="http://schemas.openxmlformats.org/officeDocument/2006/relationships/image" Target="../media/image168.png"/><Relationship Id="rId52" Type="http://schemas.openxmlformats.org/officeDocument/2006/relationships/customXml" Target="../ink/ink812.xml"/><Relationship Id="rId73" Type="http://schemas.openxmlformats.org/officeDocument/2006/relationships/image" Target="../media/image189.png"/><Relationship Id="rId78" Type="http://schemas.openxmlformats.org/officeDocument/2006/relationships/customXml" Target="../ink/ink825.xml"/><Relationship Id="rId94" Type="http://schemas.openxmlformats.org/officeDocument/2006/relationships/customXml" Target="../ink/ink833.xml"/><Relationship Id="rId99" Type="http://schemas.openxmlformats.org/officeDocument/2006/relationships/image" Target="../media/image202.png"/><Relationship Id="rId101" Type="http://schemas.openxmlformats.org/officeDocument/2006/relationships/image" Target="../media/image203.png"/><Relationship Id="rId122" Type="http://schemas.openxmlformats.org/officeDocument/2006/relationships/customXml" Target="../ink/ink847.xml"/><Relationship Id="rId143" Type="http://schemas.openxmlformats.org/officeDocument/2006/relationships/image" Target="../media/image223.png"/><Relationship Id="rId4" Type="http://schemas.openxmlformats.org/officeDocument/2006/relationships/customXml" Target="../ink/ink788.xml"/><Relationship Id="rId9" Type="http://schemas.openxmlformats.org/officeDocument/2006/relationships/image" Target="../media/image157.png"/><Relationship Id="rId26" Type="http://schemas.openxmlformats.org/officeDocument/2006/relationships/customXml" Target="../ink/ink799.xml"/><Relationship Id="rId47" Type="http://schemas.openxmlformats.org/officeDocument/2006/relationships/image" Target="../media/image176.png"/><Relationship Id="rId68" Type="http://schemas.openxmlformats.org/officeDocument/2006/relationships/customXml" Target="../ink/ink820.xml"/><Relationship Id="rId89" Type="http://schemas.openxmlformats.org/officeDocument/2006/relationships/image" Target="../media/image197.png"/><Relationship Id="rId112" Type="http://schemas.openxmlformats.org/officeDocument/2006/relationships/customXml" Target="../ink/ink842.xml"/><Relationship Id="rId133" Type="http://schemas.openxmlformats.org/officeDocument/2006/relationships/image" Target="../media/image218.png"/><Relationship Id="rId16" Type="http://schemas.openxmlformats.org/officeDocument/2006/relationships/customXml" Target="../ink/ink794.xml"/><Relationship Id="rId37" Type="http://schemas.openxmlformats.org/officeDocument/2006/relationships/image" Target="../media/image171.png"/><Relationship Id="rId58" Type="http://schemas.openxmlformats.org/officeDocument/2006/relationships/customXml" Target="../ink/ink815.xml"/><Relationship Id="rId79" Type="http://schemas.openxmlformats.org/officeDocument/2006/relationships/image" Target="../media/image192.png"/><Relationship Id="rId102" Type="http://schemas.openxmlformats.org/officeDocument/2006/relationships/customXml" Target="../ink/ink837.xml"/><Relationship Id="rId123" Type="http://schemas.openxmlformats.org/officeDocument/2006/relationships/image" Target="../media/image213.png"/><Relationship Id="rId144" Type="http://schemas.openxmlformats.org/officeDocument/2006/relationships/customXml" Target="../ink/ink858.xml"/></Relationships>
</file>

<file path=ppt/slides/_rels/slide2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10.png"/><Relationship Id="rId21" Type="http://schemas.openxmlformats.org/officeDocument/2006/relationships/image" Target="../media/image163.png"/><Relationship Id="rId42" Type="http://schemas.openxmlformats.org/officeDocument/2006/relationships/customXml" Target="../ink/ink880.xml"/><Relationship Id="rId63" Type="http://schemas.openxmlformats.org/officeDocument/2006/relationships/image" Target="../media/image184.png"/><Relationship Id="rId84" Type="http://schemas.openxmlformats.org/officeDocument/2006/relationships/customXml" Target="../ink/ink901.xml"/><Relationship Id="rId138" Type="http://schemas.openxmlformats.org/officeDocument/2006/relationships/customXml" Target="../ink/ink928.xml"/><Relationship Id="rId107" Type="http://schemas.openxmlformats.org/officeDocument/2006/relationships/image" Target="../media/image205.png"/><Relationship Id="rId11" Type="http://schemas.openxmlformats.org/officeDocument/2006/relationships/image" Target="../media/image158.png"/><Relationship Id="rId32" Type="http://schemas.openxmlformats.org/officeDocument/2006/relationships/customXml" Target="../ink/ink875.xml"/><Relationship Id="rId53" Type="http://schemas.openxmlformats.org/officeDocument/2006/relationships/image" Target="../media/image179.png"/><Relationship Id="rId74" Type="http://schemas.openxmlformats.org/officeDocument/2006/relationships/customXml" Target="../ink/ink896.xml"/><Relationship Id="rId128" Type="http://schemas.openxmlformats.org/officeDocument/2006/relationships/customXml" Target="../ink/ink923.xml"/><Relationship Id="rId149" Type="http://schemas.openxmlformats.org/officeDocument/2006/relationships/image" Target="../media/image226.png"/><Relationship Id="rId5" Type="http://schemas.openxmlformats.org/officeDocument/2006/relationships/image" Target="../media/image155.png"/><Relationship Id="rId95" Type="http://schemas.openxmlformats.org/officeDocument/2006/relationships/image" Target="../media/image200.png"/><Relationship Id="rId22" Type="http://schemas.openxmlformats.org/officeDocument/2006/relationships/customXml" Target="../ink/ink870.xml"/><Relationship Id="rId27" Type="http://schemas.openxmlformats.org/officeDocument/2006/relationships/image" Target="../media/image166.png"/><Relationship Id="rId43" Type="http://schemas.openxmlformats.org/officeDocument/2006/relationships/image" Target="../media/image174.png"/><Relationship Id="rId48" Type="http://schemas.openxmlformats.org/officeDocument/2006/relationships/customXml" Target="../ink/ink883.xml"/><Relationship Id="rId64" Type="http://schemas.openxmlformats.org/officeDocument/2006/relationships/customXml" Target="../ink/ink891.xml"/><Relationship Id="rId69" Type="http://schemas.openxmlformats.org/officeDocument/2006/relationships/image" Target="../media/image187.png"/><Relationship Id="rId113" Type="http://schemas.openxmlformats.org/officeDocument/2006/relationships/image" Target="../media/image208.png"/><Relationship Id="rId118" Type="http://schemas.openxmlformats.org/officeDocument/2006/relationships/customXml" Target="../ink/ink918.xml"/><Relationship Id="rId134" Type="http://schemas.openxmlformats.org/officeDocument/2006/relationships/customXml" Target="../ink/ink926.xml"/><Relationship Id="rId139" Type="http://schemas.openxmlformats.org/officeDocument/2006/relationships/image" Target="../media/image221.png"/><Relationship Id="rId80" Type="http://schemas.openxmlformats.org/officeDocument/2006/relationships/customXml" Target="../ink/ink899.xml"/><Relationship Id="rId85" Type="http://schemas.openxmlformats.org/officeDocument/2006/relationships/image" Target="../media/image195.png"/><Relationship Id="rId150" Type="http://schemas.openxmlformats.org/officeDocument/2006/relationships/customXml" Target="../ink/ink934.xml"/><Relationship Id="rId12" Type="http://schemas.openxmlformats.org/officeDocument/2006/relationships/customXml" Target="../ink/ink865.xml"/><Relationship Id="rId17" Type="http://schemas.openxmlformats.org/officeDocument/2006/relationships/image" Target="../media/image161.png"/><Relationship Id="rId33" Type="http://schemas.openxmlformats.org/officeDocument/2006/relationships/image" Target="../media/image169.png"/><Relationship Id="rId38" Type="http://schemas.openxmlformats.org/officeDocument/2006/relationships/customXml" Target="../ink/ink878.xml"/><Relationship Id="rId59" Type="http://schemas.openxmlformats.org/officeDocument/2006/relationships/image" Target="../media/image182.png"/><Relationship Id="rId103" Type="http://schemas.openxmlformats.org/officeDocument/2006/relationships/image" Target="../media/image204.png"/><Relationship Id="rId108" Type="http://schemas.openxmlformats.org/officeDocument/2006/relationships/customXml" Target="../ink/ink913.xml"/><Relationship Id="rId124" Type="http://schemas.openxmlformats.org/officeDocument/2006/relationships/customXml" Target="../ink/ink921.xml"/><Relationship Id="rId129" Type="http://schemas.openxmlformats.org/officeDocument/2006/relationships/image" Target="../media/image216.png"/><Relationship Id="rId54" Type="http://schemas.openxmlformats.org/officeDocument/2006/relationships/customXml" Target="../ink/ink886.xml"/><Relationship Id="rId70" Type="http://schemas.openxmlformats.org/officeDocument/2006/relationships/customXml" Target="../ink/ink894.xml"/><Relationship Id="rId75" Type="http://schemas.openxmlformats.org/officeDocument/2006/relationships/image" Target="../media/image190.png"/><Relationship Id="rId91" Type="http://schemas.openxmlformats.org/officeDocument/2006/relationships/image" Target="../media/image198.png"/><Relationship Id="rId96" Type="http://schemas.openxmlformats.org/officeDocument/2006/relationships/customXml" Target="../ink/ink907.xml"/><Relationship Id="rId140" Type="http://schemas.openxmlformats.org/officeDocument/2006/relationships/customXml" Target="../ink/ink929.xml"/><Relationship Id="rId145" Type="http://schemas.openxmlformats.org/officeDocument/2006/relationships/image" Target="../media/image22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62.xml"/><Relationship Id="rId23" Type="http://schemas.openxmlformats.org/officeDocument/2006/relationships/image" Target="../media/image164.png"/><Relationship Id="rId28" Type="http://schemas.openxmlformats.org/officeDocument/2006/relationships/customXml" Target="../ink/ink873.xml"/><Relationship Id="rId49" Type="http://schemas.openxmlformats.org/officeDocument/2006/relationships/image" Target="../media/image177.png"/><Relationship Id="rId114" Type="http://schemas.openxmlformats.org/officeDocument/2006/relationships/customXml" Target="../ink/ink916.xml"/><Relationship Id="rId119" Type="http://schemas.openxmlformats.org/officeDocument/2006/relationships/image" Target="../media/image211.png"/><Relationship Id="rId44" Type="http://schemas.openxmlformats.org/officeDocument/2006/relationships/customXml" Target="../ink/ink881.xml"/><Relationship Id="rId60" Type="http://schemas.openxmlformats.org/officeDocument/2006/relationships/customXml" Target="../ink/ink889.xml"/><Relationship Id="rId65" Type="http://schemas.openxmlformats.org/officeDocument/2006/relationships/image" Target="../media/image185.png"/><Relationship Id="rId81" Type="http://schemas.openxmlformats.org/officeDocument/2006/relationships/image" Target="../media/image193.png"/><Relationship Id="rId86" Type="http://schemas.openxmlformats.org/officeDocument/2006/relationships/customXml" Target="../ink/ink902.xml"/><Relationship Id="rId130" Type="http://schemas.openxmlformats.org/officeDocument/2006/relationships/customXml" Target="../ink/ink924.xml"/><Relationship Id="rId135" Type="http://schemas.openxmlformats.org/officeDocument/2006/relationships/image" Target="../media/image219.png"/><Relationship Id="rId151" Type="http://schemas.openxmlformats.org/officeDocument/2006/relationships/image" Target="../media/image227.png"/><Relationship Id="rId13" Type="http://schemas.openxmlformats.org/officeDocument/2006/relationships/image" Target="../media/image159.png"/><Relationship Id="rId18" Type="http://schemas.openxmlformats.org/officeDocument/2006/relationships/customXml" Target="../ink/ink868.xml"/><Relationship Id="rId39" Type="http://schemas.openxmlformats.org/officeDocument/2006/relationships/image" Target="../media/image172.png"/><Relationship Id="rId109" Type="http://schemas.openxmlformats.org/officeDocument/2006/relationships/image" Target="../media/image206.png"/><Relationship Id="rId34" Type="http://schemas.openxmlformats.org/officeDocument/2006/relationships/customXml" Target="../ink/ink876.xml"/><Relationship Id="rId50" Type="http://schemas.openxmlformats.org/officeDocument/2006/relationships/customXml" Target="../ink/ink884.xml"/><Relationship Id="rId55" Type="http://schemas.openxmlformats.org/officeDocument/2006/relationships/image" Target="../media/image180.png"/><Relationship Id="rId76" Type="http://schemas.openxmlformats.org/officeDocument/2006/relationships/customXml" Target="../ink/ink897.xml"/><Relationship Id="rId97" Type="http://schemas.openxmlformats.org/officeDocument/2006/relationships/image" Target="../media/image201.png"/><Relationship Id="rId104" Type="http://schemas.openxmlformats.org/officeDocument/2006/relationships/customXml" Target="../ink/ink911.xml"/><Relationship Id="rId120" Type="http://schemas.openxmlformats.org/officeDocument/2006/relationships/customXml" Target="../ink/ink919.xml"/><Relationship Id="rId125" Type="http://schemas.openxmlformats.org/officeDocument/2006/relationships/image" Target="../media/image214.png"/><Relationship Id="rId141" Type="http://schemas.openxmlformats.org/officeDocument/2006/relationships/image" Target="../media/image222.png"/><Relationship Id="rId146" Type="http://schemas.openxmlformats.org/officeDocument/2006/relationships/customXml" Target="../ink/ink932.xml"/><Relationship Id="rId7" Type="http://schemas.openxmlformats.org/officeDocument/2006/relationships/image" Target="../media/image156.png"/><Relationship Id="rId71" Type="http://schemas.openxmlformats.org/officeDocument/2006/relationships/image" Target="../media/image188.png"/><Relationship Id="rId92" Type="http://schemas.openxmlformats.org/officeDocument/2006/relationships/customXml" Target="../ink/ink905.xml"/><Relationship Id="rId2" Type="http://schemas.openxmlformats.org/officeDocument/2006/relationships/customXml" Target="../ink/ink860.xml"/><Relationship Id="rId29" Type="http://schemas.openxmlformats.org/officeDocument/2006/relationships/image" Target="../media/image167.png"/><Relationship Id="rId24" Type="http://schemas.openxmlformats.org/officeDocument/2006/relationships/customXml" Target="../ink/ink871.xml"/><Relationship Id="rId40" Type="http://schemas.openxmlformats.org/officeDocument/2006/relationships/customXml" Target="../ink/ink879.xml"/><Relationship Id="rId45" Type="http://schemas.openxmlformats.org/officeDocument/2006/relationships/image" Target="../media/image175.png"/><Relationship Id="rId66" Type="http://schemas.openxmlformats.org/officeDocument/2006/relationships/customXml" Target="../ink/ink892.xml"/><Relationship Id="rId87" Type="http://schemas.openxmlformats.org/officeDocument/2006/relationships/image" Target="../media/image196.png"/><Relationship Id="rId110" Type="http://schemas.openxmlformats.org/officeDocument/2006/relationships/customXml" Target="../ink/ink914.xml"/><Relationship Id="rId115" Type="http://schemas.openxmlformats.org/officeDocument/2006/relationships/image" Target="../media/image209.png"/><Relationship Id="rId131" Type="http://schemas.openxmlformats.org/officeDocument/2006/relationships/image" Target="../media/image217.png"/><Relationship Id="rId136" Type="http://schemas.openxmlformats.org/officeDocument/2006/relationships/customXml" Target="../ink/ink927.xml"/><Relationship Id="rId61" Type="http://schemas.openxmlformats.org/officeDocument/2006/relationships/image" Target="../media/image183.png"/><Relationship Id="rId82" Type="http://schemas.openxmlformats.org/officeDocument/2006/relationships/customXml" Target="../ink/ink900.xml"/><Relationship Id="rId19" Type="http://schemas.openxmlformats.org/officeDocument/2006/relationships/image" Target="../media/image162.png"/><Relationship Id="rId14" Type="http://schemas.openxmlformats.org/officeDocument/2006/relationships/customXml" Target="../ink/ink866.xml"/><Relationship Id="rId30" Type="http://schemas.openxmlformats.org/officeDocument/2006/relationships/customXml" Target="../ink/ink874.xml"/><Relationship Id="rId35" Type="http://schemas.openxmlformats.org/officeDocument/2006/relationships/image" Target="../media/image170.png"/><Relationship Id="rId56" Type="http://schemas.openxmlformats.org/officeDocument/2006/relationships/customXml" Target="../ink/ink887.xml"/><Relationship Id="rId77" Type="http://schemas.openxmlformats.org/officeDocument/2006/relationships/image" Target="../media/image191.png"/><Relationship Id="rId100" Type="http://schemas.openxmlformats.org/officeDocument/2006/relationships/customXml" Target="../ink/ink909.xml"/><Relationship Id="rId105" Type="http://schemas.openxmlformats.org/officeDocument/2006/relationships/image" Target="../media/image3310.png"/><Relationship Id="rId126" Type="http://schemas.openxmlformats.org/officeDocument/2006/relationships/customXml" Target="../ink/ink922.xml"/><Relationship Id="rId147" Type="http://schemas.openxmlformats.org/officeDocument/2006/relationships/image" Target="../media/image225.png"/><Relationship Id="rId8" Type="http://schemas.openxmlformats.org/officeDocument/2006/relationships/customXml" Target="../ink/ink863.xml"/><Relationship Id="rId51" Type="http://schemas.openxmlformats.org/officeDocument/2006/relationships/image" Target="../media/image178.png"/><Relationship Id="rId72" Type="http://schemas.openxmlformats.org/officeDocument/2006/relationships/customXml" Target="../ink/ink895.xml"/><Relationship Id="rId93" Type="http://schemas.openxmlformats.org/officeDocument/2006/relationships/image" Target="../media/image199.png"/><Relationship Id="rId98" Type="http://schemas.openxmlformats.org/officeDocument/2006/relationships/customXml" Target="../ink/ink908.xml"/><Relationship Id="rId121" Type="http://schemas.openxmlformats.org/officeDocument/2006/relationships/image" Target="../media/image212.png"/><Relationship Id="rId142" Type="http://schemas.openxmlformats.org/officeDocument/2006/relationships/customXml" Target="../ink/ink930.xml"/><Relationship Id="rId3" Type="http://schemas.openxmlformats.org/officeDocument/2006/relationships/image" Target="../media/image154.png"/><Relationship Id="rId25" Type="http://schemas.openxmlformats.org/officeDocument/2006/relationships/image" Target="../media/image165.png"/><Relationship Id="rId46" Type="http://schemas.openxmlformats.org/officeDocument/2006/relationships/customXml" Target="../ink/ink882.xml"/><Relationship Id="rId67" Type="http://schemas.openxmlformats.org/officeDocument/2006/relationships/image" Target="../media/image186.png"/><Relationship Id="rId116" Type="http://schemas.openxmlformats.org/officeDocument/2006/relationships/customXml" Target="../ink/ink917.xml"/><Relationship Id="rId137" Type="http://schemas.openxmlformats.org/officeDocument/2006/relationships/image" Target="../media/image220.png"/><Relationship Id="rId20" Type="http://schemas.openxmlformats.org/officeDocument/2006/relationships/customXml" Target="../ink/ink869.xml"/><Relationship Id="rId41" Type="http://schemas.openxmlformats.org/officeDocument/2006/relationships/image" Target="../media/image173.png"/><Relationship Id="rId62" Type="http://schemas.openxmlformats.org/officeDocument/2006/relationships/customXml" Target="../ink/ink890.xml"/><Relationship Id="rId83" Type="http://schemas.openxmlformats.org/officeDocument/2006/relationships/image" Target="../media/image194.png"/><Relationship Id="rId88" Type="http://schemas.openxmlformats.org/officeDocument/2006/relationships/customXml" Target="../ink/ink903.xml"/><Relationship Id="rId111" Type="http://schemas.openxmlformats.org/officeDocument/2006/relationships/image" Target="../media/image207.png"/><Relationship Id="rId132" Type="http://schemas.openxmlformats.org/officeDocument/2006/relationships/customXml" Target="../ink/ink925.xml"/><Relationship Id="rId15" Type="http://schemas.openxmlformats.org/officeDocument/2006/relationships/image" Target="../media/image160.png"/><Relationship Id="rId36" Type="http://schemas.openxmlformats.org/officeDocument/2006/relationships/customXml" Target="../ink/ink877.xml"/><Relationship Id="rId57" Type="http://schemas.openxmlformats.org/officeDocument/2006/relationships/image" Target="../media/image181.png"/><Relationship Id="rId106" Type="http://schemas.openxmlformats.org/officeDocument/2006/relationships/customXml" Target="../ink/ink912.xml"/><Relationship Id="rId127" Type="http://schemas.openxmlformats.org/officeDocument/2006/relationships/image" Target="../media/image215.png"/><Relationship Id="rId10" Type="http://schemas.openxmlformats.org/officeDocument/2006/relationships/customXml" Target="../ink/ink864.xml"/><Relationship Id="rId31" Type="http://schemas.openxmlformats.org/officeDocument/2006/relationships/image" Target="../media/image168.png"/><Relationship Id="rId52" Type="http://schemas.openxmlformats.org/officeDocument/2006/relationships/customXml" Target="../ink/ink885.xml"/><Relationship Id="rId73" Type="http://schemas.openxmlformats.org/officeDocument/2006/relationships/image" Target="../media/image189.png"/><Relationship Id="rId78" Type="http://schemas.openxmlformats.org/officeDocument/2006/relationships/customXml" Target="../ink/ink898.xml"/><Relationship Id="rId94" Type="http://schemas.openxmlformats.org/officeDocument/2006/relationships/customXml" Target="../ink/ink906.xml"/><Relationship Id="rId99" Type="http://schemas.openxmlformats.org/officeDocument/2006/relationships/image" Target="../media/image202.png"/><Relationship Id="rId101" Type="http://schemas.openxmlformats.org/officeDocument/2006/relationships/image" Target="../media/image203.png"/><Relationship Id="rId122" Type="http://schemas.openxmlformats.org/officeDocument/2006/relationships/customXml" Target="../ink/ink920.xml"/><Relationship Id="rId143" Type="http://schemas.openxmlformats.org/officeDocument/2006/relationships/image" Target="../media/image223.png"/><Relationship Id="rId148" Type="http://schemas.openxmlformats.org/officeDocument/2006/relationships/customXml" Target="../ink/ink933.xml"/><Relationship Id="rId4" Type="http://schemas.openxmlformats.org/officeDocument/2006/relationships/customXml" Target="../ink/ink861.xml"/><Relationship Id="rId9" Type="http://schemas.openxmlformats.org/officeDocument/2006/relationships/image" Target="../media/image157.png"/><Relationship Id="rId26" Type="http://schemas.openxmlformats.org/officeDocument/2006/relationships/customXml" Target="../ink/ink872.xml"/><Relationship Id="rId47" Type="http://schemas.openxmlformats.org/officeDocument/2006/relationships/image" Target="../media/image176.png"/><Relationship Id="rId68" Type="http://schemas.openxmlformats.org/officeDocument/2006/relationships/customXml" Target="../ink/ink893.xml"/><Relationship Id="rId89" Type="http://schemas.openxmlformats.org/officeDocument/2006/relationships/image" Target="../media/image197.png"/><Relationship Id="rId112" Type="http://schemas.openxmlformats.org/officeDocument/2006/relationships/customXml" Target="../ink/ink915.xml"/><Relationship Id="rId133" Type="http://schemas.openxmlformats.org/officeDocument/2006/relationships/image" Target="../media/image218.png"/><Relationship Id="rId16" Type="http://schemas.openxmlformats.org/officeDocument/2006/relationships/customXml" Target="../ink/ink867.xml"/><Relationship Id="rId37" Type="http://schemas.openxmlformats.org/officeDocument/2006/relationships/image" Target="../media/image171.png"/><Relationship Id="rId58" Type="http://schemas.openxmlformats.org/officeDocument/2006/relationships/customXml" Target="../ink/ink888.xml"/><Relationship Id="rId79" Type="http://schemas.openxmlformats.org/officeDocument/2006/relationships/image" Target="../media/image192.png"/><Relationship Id="rId102" Type="http://schemas.openxmlformats.org/officeDocument/2006/relationships/customXml" Target="../ink/ink910.xml"/><Relationship Id="rId123" Type="http://schemas.openxmlformats.org/officeDocument/2006/relationships/image" Target="../media/image213.png"/><Relationship Id="rId144" Type="http://schemas.openxmlformats.org/officeDocument/2006/relationships/customXml" Target="../ink/ink931.xml"/><Relationship Id="rId90" Type="http://schemas.openxmlformats.org/officeDocument/2006/relationships/customXml" Target="../ink/ink904.xml"/></Relationships>
</file>

<file path=ppt/slides/_rels/slide2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10.png"/><Relationship Id="rId21" Type="http://schemas.openxmlformats.org/officeDocument/2006/relationships/image" Target="../media/image163.png"/><Relationship Id="rId42" Type="http://schemas.openxmlformats.org/officeDocument/2006/relationships/customXml" Target="../ink/ink955.xml"/><Relationship Id="rId63" Type="http://schemas.openxmlformats.org/officeDocument/2006/relationships/image" Target="../media/image184.png"/><Relationship Id="rId84" Type="http://schemas.openxmlformats.org/officeDocument/2006/relationships/customXml" Target="../ink/ink976.xml"/><Relationship Id="rId138" Type="http://schemas.openxmlformats.org/officeDocument/2006/relationships/customXml" Target="../ink/ink1003.xml"/><Relationship Id="rId107" Type="http://schemas.openxmlformats.org/officeDocument/2006/relationships/image" Target="../media/image205.png"/><Relationship Id="rId11" Type="http://schemas.openxmlformats.org/officeDocument/2006/relationships/image" Target="../media/image158.png"/><Relationship Id="rId32" Type="http://schemas.openxmlformats.org/officeDocument/2006/relationships/customXml" Target="../ink/ink950.xml"/><Relationship Id="rId53" Type="http://schemas.openxmlformats.org/officeDocument/2006/relationships/image" Target="../media/image179.png"/><Relationship Id="rId74" Type="http://schemas.openxmlformats.org/officeDocument/2006/relationships/customXml" Target="../ink/ink971.xml"/><Relationship Id="rId128" Type="http://schemas.openxmlformats.org/officeDocument/2006/relationships/customXml" Target="../ink/ink998.xml"/><Relationship Id="rId149" Type="http://schemas.openxmlformats.org/officeDocument/2006/relationships/image" Target="../media/image226.png"/><Relationship Id="rId5" Type="http://schemas.openxmlformats.org/officeDocument/2006/relationships/image" Target="../media/image155.png"/><Relationship Id="rId95" Type="http://schemas.openxmlformats.org/officeDocument/2006/relationships/image" Target="../media/image200.png"/><Relationship Id="rId22" Type="http://schemas.openxmlformats.org/officeDocument/2006/relationships/customXml" Target="../ink/ink945.xml"/><Relationship Id="rId27" Type="http://schemas.openxmlformats.org/officeDocument/2006/relationships/image" Target="../media/image166.png"/><Relationship Id="rId43" Type="http://schemas.openxmlformats.org/officeDocument/2006/relationships/image" Target="../media/image174.png"/><Relationship Id="rId48" Type="http://schemas.openxmlformats.org/officeDocument/2006/relationships/customXml" Target="../ink/ink958.xml"/><Relationship Id="rId64" Type="http://schemas.openxmlformats.org/officeDocument/2006/relationships/customXml" Target="../ink/ink966.xml"/><Relationship Id="rId69" Type="http://schemas.openxmlformats.org/officeDocument/2006/relationships/image" Target="../media/image187.png"/><Relationship Id="rId113" Type="http://schemas.openxmlformats.org/officeDocument/2006/relationships/image" Target="../media/image208.png"/><Relationship Id="rId118" Type="http://schemas.openxmlformats.org/officeDocument/2006/relationships/customXml" Target="../ink/ink993.xml"/><Relationship Id="rId134" Type="http://schemas.openxmlformats.org/officeDocument/2006/relationships/customXml" Target="../ink/ink1001.xml"/><Relationship Id="rId139" Type="http://schemas.openxmlformats.org/officeDocument/2006/relationships/image" Target="../media/image221.png"/><Relationship Id="rId80" Type="http://schemas.openxmlformats.org/officeDocument/2006/relationships/customXml" Target="../ink/ink974.xml"/><Relationship Id="rId85" Type="http://schemas.openxmlformats.org/officeDocument/2006/relationships/image" Target="../media/image195.png"/><Relationship Id="rId150" Type="http://schemas.openxmlformats.org/officeDocument/2006/relationships/customXml" Target="../ink/ink1009.xml"/><Relationship Id="rId12" Type="http://schemas.openxmlformats.org/officeDocument/2006/relationships/customXml" Target="../ink/ink940.xml"/><Relationship Id="rId17" Type="http://schemas.openxmlformats.org/officeDocument/2006/relationships/image" Target="../media/image161.png"/><Relationship Id="rId33" Type="http://schemas.openxmlformats.org/officeDocument/2006/relationships/image" Target="../media/image169.png"/><Relationship Id="rId38" Type="http://schemas.openxmlformats.org/officeDocument/2006/relationships/customXml" Target="../ink/ink953.xml"/><Relationship Id="rId59" Type="http://schemas.openxmlformats.org/officeDocument/2006/relationships/image" Target="../media/image182.png"/><Relationship Id="rId103" Type="http://schemas.openxmlformats.org/officeDocument/2006/relationships/image" Target="../media/image204.png"/><Relationship Id="rId108" Type="http://schemas.openxmlformats.org/officeDocument/2006/relationships/customXml" Target="../ink/ink988.xml"/><Relationship Id="rId124" Type="http://schemas.openxmlformats.org/officeDocument/2006/relationships/customXml" Target="../ink/ink996.xml"/><Relationship Id="rId129" Type="http://schemas.openxmlformats.org/officeDocument/2006/relationships/image" Target="../media/image216.png"/><Relationship Id="rId54" Type="http://schemas.openxmlformats.org/officeDocument/2006/relationships/customXml" Target="../ink/ink961.xml"/><Relationship Id="rId70" Type="http://schemas.openxmlformats.org/officeDocument/2006/relationships/customXml" Target="../ink/ink969.xml"/><Relationship Id="rId75" Type="http://schemas.openxmlformats.org/officeDocument/2006/relationships/image" Target="../media/image190.png"/><Relationship Id="rId91" Type="http://schemas.openxmlformats.org/officeDocument/2006/relationships/image" Target="../media/image198.png"/><Relationship Id="rId96" Type="http://schemas.openxmlformats.org/officeDocument/2006/relationships/customXml" Target="../ink/ink982.xml"/><Relationship Id="rId140" Type="http://schemas.openxmlformats.org/officeDocument/2006/relationships/customXml" Target="../ink/ink1004.xml"/><Relationship Id="rId145" Type="http://schemas.openxmlformats.org/officeDocument/2006/relationships/image" Target="../media/image22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37.xml"/><Relationship Id="rId23" Type="http://schemas.openxmlformats.org/officeDocument/2006/relationships/image" Target="../media/image164.png"/><Relationship Id="rId28" Type="http://schemas.openxmlformats.org/officeDocument/2006/relationships/customXml" Target="../ink/ink948.xml"/><Relationship Id="rId49" Type="http://schemas.openxmlformats.org/officeDocument/2006/relationships/image" Target="../media/image177.png"/><Relationship Id="rId114" Type="http://schemas.openxmlformats.org/officeDocument/2006/relationships/customXml" Target="../ink/ink991.xml"/><Relationship Id="rId119" Type="http://schemas.openxmlformats.org/officeDocument/2006/relationships/image" Target="../media/image211.png"/><Relationship Id="rId44" Type="http://schemas.openxmlformats.org/officeDocument/2006/relationships/customXml" Target="../ink/ink956.xml"/><Relationship Id="rId60" Type="http://schemas.openxmlformats.org/officeDocument/2006/relationships/customXml" Target="../ink/ink964.xml"/><Relationship Id="rId65" Type="http://schemas.openxmlformats.org/officeDocument/2006/relationships/image" Target="../media/image185.png"/><Relationship Id="rId81" Type="http://schemas.openxmlformats.org/officeDocument/2006/relationships/image" Target="../media/image193.png"/><Relationship Id="rId86" Type="http://schemas.openxmlformats.org/officeDocument/2006/relationships/customXml" Target="../ink/ink977.xml"/><Relationship Id="rId130" Type="http://schemas.openxmlformats.org/officeDocument/2006/relationships/customXml" Target="../ink/ink999.xml"/><Relationship Id="rId135" Type="http://schemas.openxmlformats.org/officeDocument/2006/relationships/image" Target="../media/image219.png"/><Relationship Id="rId151" Type="http://schemas.openxmlformats.org/officeDocument/2006/relationships/image" Target="../media/image227.png"/><Relationship Id="rId13" Type="http://schemas.openxmlformats.org/officeDocument/2006/relationships/image" Target="../media/image159.png"/><Relationship Id="rId18" Type="http://schemas.openxmlformats.org/officeDocument/2006/relationships/customXml" Target="../ink/ink943.xml"/><Relationship Id="rId39" Type="http://schemas.openxmlformats.org/officeDocument/2006/relationships/image" Target="../media/image172.png"/><Relationship Id="rId109" Type="http://schemas.openxmlformats.org/officeDocument/2006/relationships/image" Target="../media/image206.png"/><Relationship Id="rId34" Type="http://schemas.openxmlformats.org/officeDocument/2006/relationships/customXml" Target="../ink/ink951.xml"/><Relationship Id="rId50" Type="http://schemas.openxmlformats.org/officeDocument/2006/relationships/customXml" Target="../ink/ink959.xml"/><Relationship Id="rId55" Type="http://schemas.openxmlformats.org/officeDocument/2006/relationships/image" Target="../media/image180.png"/><Relationship Id="rId76" Type="http://schemas.openxmlformats.org/officeDocument/2006/relationships/customXml" Target="../ink/ink972.xml"/><Relationship Id="rId97" Type="http://schemas.openxmlformats.org/officeDocument/2006/relationships/image" Target="../media/image201.png"/><Relationship Id="rId104" Type="http://schemas.openxmlformats.org/officeDocument/2006/relationships/customXml" Target="../ink/ink986.xml"/><Relationship Id="rId120" Type="http://schemas.openxmlformats.org/officeDocument/2006/relationships/customXml" Target="../ink/ink994.xml"/><Relationship Id="rId125" Type="http://schemas.openxmlformats.org/officeDocument/2006/relationships/image" Target="../media/image214.png"/><Relationship Id="rId141" Type="http://schemas.openxmlformats.org/officeDocument/2006/relationships/image" Target="../media/image222.png"/><Relationship Id="rId146" Type="http://schemas.openxmlformats.org/officeDocument/2006/relationships/customXml" Target="../ink/ink1007.xml"/><Relationship Id="rId7" Type="http://schemas.openxmlformats.org/officeDocument/2006/relationships/image" Target="../media/image156.png"/><Relationship Id="rId71" Type="http://schemas.openxmlformats.org/officeDocument/2006/relationships/image" Target="../media/image188.png"/><Relationship Id="rId92" Type="http://schemas.openxmlformats.org/officeDocument/2006/relationships/customXml" Target="../ink/ink980.xml"/><Relationship Id="rId2" Type="http://schemas.openxmlformats.org/officeDocument/2006/relationships/customXml" Target="../ink/ink935.xml"/><Relationship Id="rId29" Type="http://schemas.openxmlformats.org/officeDocument/2006/relationships/image" Target="../media/image167.png"/><Relationship Id="rId24" Type="http://schemas.openxmlformats.org/officeDocument/2006/relationships/customXml" Target="../ink/ink946.xml"/><Relationship Id="rId40" Type="http://schemas.openxmlformats.org/officeDocument/2006/relationships/customXml" Target="../ink/ink954.xml"/><Relationship Id="rId45" Type="http://schemas.openxmlformats.org/officeDocument/2006/relationships/image" Target="../media/image175.png"/><Relationship Id="rId66" Type="http://schemas.openxmlformats.org/officeDocument/2006/relationships/customXml" Target="../ink/ink967.xml"/><Relationship Id="rId87" Type="http://schemas.openxmlformats.org/officeDocument/2006/relationships/image" Target="../media/image196.png"/><Relationship Id="rId110" Type="http://schemas.openxmlformats.org/officeDocument/2006/relationships/customXml" Target="../ink/ink989.xml"/><Relationship Id="rId115" Type="http://schemas.openxmlformats.org/officeDocument/2006/relationships/image" Target="../media/image209.png"/><Relationship Id="rId131" Type="http://schemas.openxmlformats.org/officeDocument/2006/relationships/image" Target="../media/image217.png"/><Relationship Id="rId136" Type="http://schemas.openxmlformats.org/officeDocument/2006/relationships/customXml" Target="../ink/ink1002.xml"/><Relationship Id="rId61" Type="http://schemas.openxmlformats.org/officeDocument/2006/relationships/image" Target="../media/image183.png"/><Relationship Id="rId82" Type="http://schemas.openxmlformats.org/officeDocument/2006/relationships/customXml" Target="../ink/ink975.xml"/><Relationship Id="rId152" Type="http://schemas.openxmlformats.org/officeDocument/2006/relationships/customXml" Target="../ink/ink1010.xml"/><Relationship Id="rId19" Type="http://schemas.openxmlformats.org/officeDocument/2006/relationships/image" Target="../media/image162.png"/><Relationship Id="rId14" Type="http://schemas.openxmlformats.org/officeDocument/2006/relationships/customXml" Target="../ink/ink941.xml"/><Relationship Id="rId30" Type="http://schemas.openxmlformats.org/officeDocument/2006/relationships/customXml" Target="../ink/ink949.xml"/><Relationship Id="rId35" Type="http://schemas.openxmlformats.org/officeDocument/2006/relationships/image" Target="../media/image170.png"/><Relationship Id="rId56" Type="http://schemas.openxmlformats.org/officeDocument/2006/relationships/customXml" Target="../ink/ink962.xml"/><Relationship Id="rId77" Type="http://schemas.openxmlformats.org/officeDocument/2006/relationships/image" Target="../media/image191.png"/><Relationship Id="rId100" Type="http://schemas.openxmlformats.org/officeDocument/2006/relationships/customXml" Target="../ink/ink984.xml"/><Relationship Id="rId105" Type="http://schemas.openxmlformats.org/officeDocument/2006/relationships/image" Target="../media/image3310.png"/><Relationship Id="rId126" Type="http://schemas.openxmlformats.org/officeDocument/2006/relationships/customXml" Target="../ink/ink997.xml"/><Relationship Id="rId147" Type="http://schemas.openxmlformats.org/officeDocument/2006/relationships/image" Target="../media/image225.png"/><Relationship Id="rId8" Type="http://schemas.openxmlformats.org/officeDocument/2006/relationships/customXml" Target="../ink/ink938.xml"/><Relationship Id="rId51" Type="http://schemas.openxmlformats.org/officeDocument/2006/relationships/image" Target="../media/image178.png"/><Relationship Id="rId72" Type="http://schemas.openxmlformats.org/officeDocument/2006/relationships/customXml" Target="../ink/ink970.xml"/><Relationship Id="rId93" Type="http://schemas.openxmlformats.org/officeDocument/2006/relationships/image" Target="../media/image199.png"/><Relationship Id="rId98" Type="http://schemas.openxmlformats.org/officeDocument/2006/relationships/customXml" Target="../ink/ink983.xml"/><Relationship Id="rId121" Type="http://schemas.openxmlformats.org/officeDocument/2006/relationships/image" Target="../media/image212.png"/><Relationship Id="rId142" Type="http://schemas.openxmlformats.org/officeDocument/2006/relationships/customXml" Target="../ink/ink1005.xml"/><Relationship Id="rId3" Type="http://schemas.openxmlformats.org/officeDocument/2006/relationships/image" Target="../media/image154.png"/><Relationship Id="rId25" Type="http://schemas.openxmlformats.org/officeDocument/2006/relationships/image" Target="../media/image165.png"/><Relationship Id="rId46" Type="http://schemas.openxmlformats.org/officeDocument/2006/relationships/customXml" Target="../ink/ink957.xml"/><Relationship Id="rId67" Type="http://schemas.openxmlformats.org/officeDocument/2006/relationships/image" Target="../media/image186.png"/><Relationship Id="rId116" Type="http://schemas.openxmlformats.org/officeDocument/2006/relationships/customXml" Target="../ink/ink992.xml"/><Relationship Id="rId137" Type="http://schemas.openxmlformats.org/officeDocument/2006/relationships/image" Target="../media/image220.png"/><Relationship Id="rId20" Type="http://schemas.openxmlformats.org/officeDocument/2006/relationships/customXml" Target="../ink/ink944.xml"/><Relationship Id="rId41" Type="http://schemas.openxmlformats.org/officeDocument/2006/relationships/image" Target="../media/image173.png"/><Relationship Id="rId62" Type="http://schemas.openxmlformats.org/officeDocument/2006/relationships/customXml" Target="../ink/ink965.xml"/><Relationship Id="rId83" Type="http://schemas.openxmlformats.org/officeDocument/2006/relationships/image" Target="../media/image194.png"/><Relationship Id="rId88" Type="http://schemas.openxmlformats.org/officeDocument/2006/relationships/customXml" Target="../ink/ink978.xml"/><Relationship Id="rId111" Type="http://schemas.openxmlformats.org/officeDocument/2006/relationships/image" Target="../media/image207.png"/><Relationship Id="rId132" Type="http://schemas.openxmlformats.org/officeDocument/2006/relationships/customXml" Target="../ink/ink1000.xml"/><Relationship Id="rId153" Type="http://schemas.openxmlformats.org/officeDocument/2006/relationships/image" Target="../media/image228.png"/><Relationship Id="rId15" Type="http://schemas.openxmlformats.org/officeDocument/2006/relationships/image" Target="../media/image160.png"/><Relationship Id="rId36" Type="http://schemas.openxmlformats.org/officeDocument/2006/relationships/customXml" Target="../ink/ink952.xml"/><Relationship Id="rId57" Type="http://schemas.openxmlformats.org/officeDocument/2006/relationships/image" Target="../media/image181.png"/><Relationship Id="rId106" Type="http://schemas.openxmlformats.org/officeDocument/2006/relationships/customXml" Target="../ink/ink987.xml"/><Relationship Id="rId127" Type="http://schemas.openxmlformats.org/officeDocument/2006/relationships/image" Target="../media/image215.png"/><Relationship Id="rId10" Type="http://schemas.openxmlformats.org/officeDocument/2006/relationships/customXml" Target="../ink/ink939.xml"/><Relationship Id="rId31" Type="http://schemas.openxmlformats.org/officeDocument/2006/relationships/image" Target="../media/image168.png"/><Relationship Id="rId52" Type="http://schemas.openxmlformats.org/officeDocument/2006/relationships/customXml" Target="../ink/ink960.xml"/><Relationship Id="rId73" Type="http://schemas.openxmlformats.org/officeDocument/2006/relationships/image" Target="../media/image189.png"/><Relationship Id="rId78" Type="http://schemas.openxmlformats.org/officeDocument/2006/relationships/customXml" Target="../ink/ink973.xml"/><Relationship Id="rId94" Type="http://schemas.openxmlformats.org/officeDocument/2006/relationships/customXml" Target="../ink/ink981.xml"/><Relationship Id="rId99" Type="http://schemas.openxmlformats.org/officeDocument/2006/relationships/image" Target="../media/image202.png"/><Relationship Id="rId101" Type="http://schemas.openxmlformats.org/officeDocument/2006/relationships/image" Target="../media/image203.png"/><Relationship Id="rId122" Type="http://schemas.openxmlformats.org/officeDocument/2006/relationships/customXml" Target="../ink/ink995.xml"/><Relationship Id="rId143" Type="http://schemas.openxmlformats.org/officeDocument/2006/relationships/image" Target="../media/image223.png"/><Relationship Id="rId148" Type="http://schemas.openxmlformats.org/officeDocument/2006/relationships/customXml" Target="../ink/ink1008.xml"/><Relationship Id="rId4" Type="http://schemas.openxmlformats.org/officeDocument/2006/relationships/customXml" Target="../ink/ink936.xml"/><Relationship Id="rId9" Type="http://schemas.openxmlformats.org/officeDocument/2006/relationships/image" Target="../media/image157.png"/><Relationship Id="rId26" Type="http://schemas.openxmlformats.org/officeDocument/2006/relationships/customXml" Target="../ink/ink947.xml"/><Relationship Id="rId47" Type="http://schemas.openxmlformats.org/officeDocument/2006/relationships/image" Target="../media/image176.png"/><Relationship Id="rId68" Type="http://schemas.openxmlformats.org/officeDocument/2006/relationships/customXml" Target="../ink/ink968.xml"/><Relationship Id="rId89" Type="http://schemas.openxmlformats.org/officeDocument/2006/relationships/image" Target="../media/image197.png"/><Relationship Id="rId112" Type="http://schemas.openxmlformats.org/officeDocument/2006/relationships/customXml" Target="../ink/ink990.xml"/><Relationship Id="rId133" Type="http://schemas.openxmlformats.org/officeDocument/2006/relationships/image" Target="../media/image218.png"/><Relationship Id="rId16" Type="http://schemas.openxmlformats.org/officeDocument/2006/relationships/customXml" Target="../ink/ink942.xml"/><Relationship Id="rId37" Type="http://schemas.openxmlformats.org/officeDocument/2006/relationships/image" Target="../media/image171.png"/><Relationship Id="rId58" Type="http://schemas.openxmlformats.org/officeDocument/2006/relationships/customXml" Target="../ink/ink963.xml"/><Relationship Id="rId79" Type="http://schemas.openxmlformats.org/officeDocument/2006/relationships/image" Target="../media/image192.png"/><Relationship Id="rId102" Type="http://schemas.openxmlformats.org/officeDocument/2006/relationships/customXml" Target="../ink/ink985.xml"/><Relationship Id="rId123" Type="http://schemas.openxmlformats.org/officeDocument/2006/relationships/image" Target="../media/image213.png"/><Relationship Id="rId144" Type="http://schemas.openxmlformats.org/officeDocument/2006/relationships/customXml" Target="../ink/ink1006.xml"/><Relationship Id="rId90" Type="http://schemas.openxmlformats.org/officeDocument/2006/relationships/customXml" Target="../ink/ink979.xml"/></Relationships>
</file>

<file path=ppt/slides/_rels/slide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25.xml"/><Relationship Id="rId26" Type="http://schemas.openxmlformats.org/officeDocument/2006/relationships/customXml" Target="../ink/ink29.xml"/><Relationship Id="rId39" Type="http://schemas.openxmlformats.org/officeDocument/2006/relationships/image" Target="../media/image10.png"/><Relationship Id="rId21" Type="http://schemas.openxmlformats.org/officeDocument/2006/relationships/image" Target="../media/image14.png"/><Relationship Id="rId34" Type="http://schemas.openxmlformats.org/officeDocument/2006/relationships/customXml" Target="../ink/ink33.xml"/><Relationship Id="rId42" Type="http://schemas.openxmlformats.org/officeDocument/2006/relationships/customXml" Target="../ink/ink37.xml"/><Relationship Id="rId7" Type="http://schemas.openxmlformats.org/officeDocument/2006/relationships/image" Target="../media/image5.png"/><Relationship Id="rId2" Type="http://schemas.openxmlformats.org/officeDocument/2006/relationships/customXml" Target="../ink/ink17.xml"/><Relationship Id="rId16" Type="http://schemas.openxmlformats.org/officeDocument/2006/relationships/customXml" Target="../ink/ink24.xml"/><Relationship Id="rId20" Type="http://schemas.openxmlformats.org/officeDocument/2006/relationships/customXml" Target="../ink/ink26.xml"/><Relationship Id="rId29" Type="http://schemas.openxmlformats.org/officeDocument/2006/relationships/image" Target="../media/image18.png"/><Relationship Id="rId41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.xml"/><Relationship Id="rId11" Type="http://schemas.openxmlformats.org/officeDocument/2006/relationships/image" Target="../media/image7.png"/><Relationship Id="rId24" Type="http://schemas.openxmlformats.org/officeDocument/2006/relationships/customXml" Target="../ink/ink28.xml"/><Relationship Id="rId32" Type="http://schemas.openxmlformats.org/officeDocument/2006/relationships/customXml" Target="../ink/ink32.xml"/><Relationship Id="rId37" Type="http://schemas.openxmlformats.org/officeDocument/2006/relationships/image" Target="../media/image22.png"/><Relationship Id="rId40" Type="http://schemas.openxmlformats.org/officeDocument/2006/relationships/customXml" Target="../ink/ink36.xml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5.png"/><Relationship Id="rId28" Type="http://schemas.openxmlformats.org/officeDocument/2006/relationships/customXml" Target="../ink/ink30.xml"/><Relationship Id="rId36" Type="http://schemas.openxmlformats.org/officeDocument/2006/relationships/customXml" Target="../ink/ink34.xml"/><Relationship Id="rId10" Type="http://schemas.openxmlformats.org/officeDocument/2006/relationships/customXml" Target="../ink/ink21.xml"/><Relationship Id="rId19" Type="http://schemas.openxmlformats.org/officeDocument/2006/relationships/image" Target="../media/image13.png"/><Relationship Id="rId31" Type="http://schemas.openxmlformats.org/officeDocument/2006/relationships/image" Target="../media/image19.png"/><Relationship Id="rId4" Type="http://schemas.openxmlformats.org/officeDocument/2006/relationships/customXml" Target="../ink/ink18.xml"/><Relationship Id="rId9" Type="http://schemas.openxmlformats.org/officeDocument/2006/relationships/image" Target="../media/image6.png"/><Relationship Id="rId14" Type="http://schemas.openxmlformats.org/officeDocument/2006/relationships/customXml" Target="../ink/ink23.xml"/><Relationship Id="rId22" Type="http://schemas.openxmlformats.org/officeDocument/2006/relationships/customXml" Target="../ink/ink27.xml"/><Relationship Id="rId27" Type="http://schemas.openxmlformats.org/officeDocument/2006/relationships/image" Target="../media/image17.png"/><Relationship Id="rId30" Type="http://schemas.openxmlformats.org/officeDocument/2006/relationships/customXml" Target="../ink/ink31.xml"/><Relationship Id="rId35" Type="http://schemas.openxmlformats.org/officeDocument/2006/relationships/image" Target="../media/image21.png"/><Relationship Id="rId43" Type="http://schemas.openxmlformats.org/officeDocument/2006/relationships/image" Target="../media/image23.png"/><Relationship Id="rId8" Type="http://schemas.openxmlformats.org/officeDocument/2006/relationships/customXml" Target="../ink/ink20.xml"/><Relationship Id="rId3" Type="http://schemas.openxmlformats.org/officeDocument/2006/relationships/image" Target="../media/image3.png"/><Relationship Id="rId12" Type="http://schemas.openxmlformats.org/officeDocument/2006/relationships/customXml" Target="../ink/ink22.xml"/><Relationship Id="rId17" Type="http://schemas.openxmlformats.org/officeDocument/2006/relationships/image" Target="../media/image12.png"/><Relationship Id="rId25" Type="http://schemas.openxmlformats.org/officeDocument/2006/relationships/image" Target="../media/image16.png"/><Relationship Id="rId33" Type="http://schemas.openxmlformats.org/officeDocument/2006/relationships/image" Target="../media/image20.png"/><Relationship Id="rId38" Type="http://schemas.openxmlformats.org/officeDocument/2006/relationships/customXml" Target="../ink/ink35.xml"/></Relationships>
</file>

<file path=ppt/slides/_rels/slide3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10.png"/><Relationship Id="rId21" Type="http://schemas.openxmlformats.org/officeDocument/2006/relationships/image" Target="../media/image163.png"/><Relationship Id="rId42" Type="http://schemas.openxmlformats.org/officeDocument/2006/relationships/customXml" Target="../ink/ink1031.xml"/><Relationship Id="rId63" Type="http://schemas.openxmlformats.org/officeDocument/2006/relationships/image" Target="../media/image184.png"/><Relationship Id="rId84" Type="http://schemas.openxmlformats.org/officeDocument/2006/relationships/customXml" Target="../ink/ink1052.xml"/><Relationship Id="rId138" Type="http://schemas.openxmlformats.org/officeDocument/2006/relationships/customXml" Target="../ink/ink1079.xml"/><Relationship Id="rId159" Type="http://schemas.openxmlformats.org/officeDocument/2006/relationships/image" Target="../media/image231.png"/><Relationship Id="rId107" Type="http://schemas.openxmlformats.org/officeDocument/2006/relationships/image" Target="../media/image205.png"/><Relationship Id="rId11" Type="http://schemas.openxmlformats.org/officeDocument/2006/relationships/image" Target="../media/image158.png"/><Relationship Id="rId32" Type="http://schemas.openxmlformats.org/officeDocument/2006/relationships/customXml" Target="../ink/ink1026.xml"/><Relationship Id="rId53" Type="http://schemas.openxmlformats.org/officeDocument/2006/relationships/image" Target="../media/image179.png"/><Relationship Id="rId74" Type="http://schemas.openxmlformats.org/officeDocument/2006/relationships/customXml" Target="../ink/ink1047.xml"/><Relationship Id="rId128" Type="http://schemas.openxmlformats.org/officeDocument/2006/relationships/customXml" Target="../ink/ink1074.xml"/><Relationship Id="rId149" Type="http://schemas.openxmlformats.org/officeDocument/2006/relationships/image" Target="../media/image226.png"/><Relationship Id="rId5" Type="http://schemas.openxmlformats.org/officeDocument/2006/relationships/image" Target="../media/image155.png"/><Relationship Id="rId95" Type="http://schemas.openxmlformats.org/officeDocument/2006/relationships/image" Target="../media/image200.png"/><Relationship Id="rId22" Type="http://schemas.openxmlformats.org/officeDocument/2006/relationships/customXml" Target="../ink/ink1021.xml"/><Relationship Id="rId43" Type="http://schemas.openxmlformats.org/officeDocument/2006/relationships/image" Target="../media/image174.png"/><Relationship Id="rId64" Type="http://schemas.openxmlformats.org/officeDocument/2006/relationships/customXml" Target="../ink/ink1042.xml"/><Relationship Id="rId118" Type="http://schemas.openxmlformats.org/officeDocument/2006/relationships/customXml" Target="../ink/ink1069.xml"/><Relationship Id="rId139" Type="http://schemas.openxmlformats.org/officeDocument/2006/relationships/image" Target="../media/image221.png"/><Relationship Id="rId80" Type="http://schemas.openxmlformats.org/officeDocument/2006/relationships/customXml" Target="../ink/ink1050.xml"/><Relationship Id="rId85" Type="http://schemas.openxmlformats.org/officeDocument/2006/relationships/image" Target="../media/image195.png"/><Relationship Id="rId150" Type="http://schemas.openxmlformats.org/officeDocument/2006/relationships/customXml" Target="../ink/ink1085.xml"/><Relationship Id="rId155" Type="http://schemas.openxmlformats.org/officeDocument/2006/relationships/image" Target="../media/image229.png"/><Relationship Id="rId12" Type="http://schemas.openxmlformats.org/officeDocument/2006/relationships/customXml" Target="../ink/ink1016.xml"/><Relationship Id="rId17" Type="http://schemas.openxmlformats.org/officeDocument/2006/relationships/image" Target="../media/image161.png"/><Relationship Id="rId33" Type="http://schemas.openxmlformats.org/officeDocument/2006/relationships/image" Target="../media/image169.png"/><Relationship Id="rId38" Type="http://schemas.openxmlformats.org/officeDocument/2006/relationships/customXml" Target="../ink/ink1029.xml"/><Relationship Id="rId59" Type="http://schemas.openxmlformats.org/officeDocument/2006/relationships/image" Target="../media/image182.png"/><Relationship Id="rId103" Type="http://schemas.openxmlformats.org/officeDocument/2006/relationships/image" Target="../media/image204.png"/><Relationship Id="rId108" Type="http://schemas.openxmlformats.org/officeDocument/2006/relationships/customXml" Target="../ink/ink1064.xml"/><Relationship Id="rId124" Type="http://schemas.openxmlformats.org/officeDocument/2006/relationships/customXml" Target="../ink/ink1072.xml"/><Relationship Id="rId129" Type="http://schemas.openxmlformats.org/officeDocument/2006/relationships/image" Target="../media/image216.png"/><Relationship Id="rId54" Type="http://schemas.openxmlformats.org/officeDocument/2006/relationships/customXml" Target="../ink/ink1037.xml"/><Relationship Id="rId70" Type="http://schemas.openxmlformats.org/officeDocument/2006/relationships/customXml" Target="../ink/ink1045.xml"/><Relationship Id="rId75" Type="http://schemas.openxmlformats.org/officeDocument/2006/relationships/image" Target="../media/image190.png"/><Relationship Id="rId91" Type="http://schemas.openxmlformats.org/officeDocument/2006/relationships/image" Target="../media/image198.png"/><Relationship Id="rId96" Type="http://schemas.openxmlformats.org/officeDocument/2006/relationships/customXml" Target="../ink/ink1058.xml"/><Relationship Id="rId140" Type="http://schemas.openxmlformats.org/officeDocument/2006/relationships/customXml" Target="../ink/ink1080.xml"/><Relationship Id="rId145" Type="http://schemas.openxmlformats.org/officeDocument/2006/relationships/image" Target="../media/image22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13.xml"/><Relationship Id="rId23" Type="http://schemas.openxmlformats.org/officeDocument/2006/relationships/image" Target="../media/image164.png"/><Relationship Id="rId28" Type="http://schemas.openxmlformats.org/officeDocument/2006/relationships/customXml" Target="../ink/ink1024.xml"/><Relationship Id="rId49" Type="http://schemas.openxmlformats.org/officeDocument/2006/relationships/image" Target="../media/image177.png"/><Relationship Id="rId114" Type="http://schemas.openxmlformats.org/officeDocument/2006/relationships/customXml" Target="../ink/ink1067.xml"/><Relationship Id="rId119" Type="http://schemas.openxmlformats.org/officeDocument/2006/relationships/image" Target="../media/image211.png"/><Relationship Id="rId44" Type="http://schemas.openxmlformats.org/officeDocument/2006/relationships/customXml" Target="../ink/ink1032.xml"/><Relationship Id="rId60" Type="http://schemas.openxmlformats.org/officeDocument/2006/relationships/customXml" Target="../ink/ink1040.xml"/><Relationship Id="rId65" Type="http://schemas.openxmlformats.org/officeDocument/2006/relationships/image" Target="../media/image185.png"/><Relationship Id="rId81" Type="http://schemas.openxmlformats.org/officeDocument/2006/relationships/image" Target="../media/image193.png"/><Relationship Id="rId86" Type="http://schemas.openxmlformats.org/officeDocument/2006/relationships/customXml" Target="../ink/ink1053.xml"/><Relationship Id="rId130" Type="http://schemas.openxmlformats.org/officeDocument/2006/relationships/customXml" Target="../ink/ink1075.xml"/><Relationship Id="rId135" Type="http://schemas.openxmlformats.org/officeDocument/2006/relationships/image" Target="../media/image219.png"/><Relationship Id="rId151" Type="http://schemas.openxmlformats.org/officeDocument/2006/relationships/image" Target="../media/image227.png"/><Relationship Id="rId156" Type="http://schemas.openxmlformats.org/officeDocument/2006/relationships/customXml" Target="../ink/ink1088.xml"/><Relationship Id="rId13" Type="http://schemas.openxmlformats.org/officeDocument/2006/relationships/image" Target="../media/image159.png"/><Relationship Id="rId18" Type="http://schemas.openxmlformats.org/officeDocument/2006/relationships/customXml" Target="../ink/ink1019.xml"/><Relationship Id="rId39" Type="http://schemas.openxmlformats.org/officeDocument/2006/relationships/image" Target="../media/image172.png"/><Relationship Id="rId109" Type="http://schemas.openxmlformats.org/officeDocument/2006/relationships/image" Target="../media/image206.png"/><Relationship Id="rId34" Type="http://schemas.openxmlformats.org/officeDocument/2006/relationships/customXml" Target="../ink/ink1027.xml"/><Relationship Id="rId50" Type="http://schemas.openxmlformats.org/officeDocument/2006/relationships/customXml" Target="../ink/ink1035.xml"/><Relationship Id="rId55" Type="http://schemas.openxmlformats.org/officeDocument/2006/relationships/image" Target="../media/image180.png"/><Relationship Id="rId76" Type="http://schemas.openxmlformats.org/officeDocument/2006/relationships/customXml" Target="../ink/ink1048.xml"/><Relationship Id="rId97" Type="http://schemas.openxmlformats.org/officeDocument/2006/relationships/image" Target="../media/image201.png"/><Relationship Id="rId104" Type="http://schemas.openxmlformats.org/officeDocument/2006/relationships/customXml" Target="../ink/ink1062.xml"/><Relationship Id="rId120" Type="http://schemas.openxmlformats.org/officeDocument/2006/relationships/customXml" Target="../ink/ink1070.xml"/><Relationship Id="rId125" Type="http://schemas.openxmlformats.org/officeDocument/2006/relationships/image" Target="../media/image214.png"/><Relationship Id="rId141" Type="http://schemas.openxmlformats.org/officeDocument/2006/relationships/image" Target="../media/image222.png"/><Relationship Id="rId146" Type="http://schemas.openxmlformats.org/officeDocument/2006/relationships/customXml" Target="../ink/ink1083.xml"/><Relationship Id="rId7" Type="http://schemas.openxmlformats.org/officeDocument/2006/relationships/image" Target="../media/image156.png"/><Relationship Id="rId71" Type="http://schemas.openxmlformats.org/officeDocument/2006/relationships/image" Target="../media/image188.png"/><Relationship Id="rId92" Type="http://schemas.openxmlformats.org/officeDocument/2006/relationships/customXml" Target="../ink/ink1056.xml"/><Relationship Id="rId2" Type="http://schemas.openxmlformats.org/officeDocument/2006/relationships/customXml" Target="../ink/ink1011.xml"/><Relationship Id="rId29" Type="http://schemas.openxmlformats.org/officeDocument/2006/relationships/image" Target="../media/image167.png"/><Relationship Id="rId24" Type="http://schemas.openxmlformats.org/officeDocument/2006/relationships/customXml" Target="../ink/ink1022.xml"/><Relationship Id="rId40" Type="http://schemas.openxmlformats.org/officeDocument/2006/relationships/customXml" Target="../ink/ink1030.xml"/><Relationship Id="rId45" Type="http://schemas.openxmlformats.org/officeDocument/2006/relationships/image" Target="../media/image175.png"/><Relationship Id="rId66" Type="http://schemas.openxmlformats.org/officeDocument/2006/relationships/customXml" Target="../ink/ink1043.xml"/><Relationship Id="rId87" Type="http://schemas.openxmlformats.org/officeDocument/2006/relationships/image" Target="../media/image196.png"/><Relationship Id="rId110" Type="http://schemas.openxmlformats.org/officeDocument/2006/relationships/customXml" Target="../ink/ink1065.xml"/><Relationship Id="rId115" Type="http://schemas.openxmlformats.org/officeDocument/2006/relationships/image" Target="../media/image209.png"/><Relationship Id="rId131" Type="http://schemas.openxmlformats.org/officeDocument/2006/relationships/image" Target="../media/image217.png"/><Relationship Id="rId136" Type="http://schemas.openxmlformats.org/officeDocument/2006/relationships/customXml" Target="../ink/ink1078.xml"/><Relationship Id="rId157" Type="http://schemas.openxmlformats.org/officeDocument/2006/relationships/image" Target="../media/image230.png"/><Relationship Id="rId61" Type="http://schemas.openxmlformats.org/officeDocument/2006/relationships/image" Target="../media/image183.png"/><Relationship Id="rId82" Type="http://schemas.openxmlformats.org/officeDocument/2006/relationships/customXml" Target="../ink/ink1051.xml"/><Relationship Id="rId152" Type="http://schemas.openxmlformats.org/officeDocument/2006/relationships/customXml" Target="../ink/ink1086.xml"/><Relationship Id="rId19" Type="http://schemas.openxmlformats.org/officeDocument/2006/relationships/image" Target="../media/image162.png"/><Relationship Id="rId14" Type="http://schemas.openxmlformats.org/officeDocument/2006/relationships/customXml" Target="../ink/ink1017.xml"/><Relationship Id="rId30" Type="http://schemas.openxmlformats.org/officeDocument/2006/relationships/customXml" Target="../ink/ink1025.xml"/><Relationship Id="rId35" Type="http://schemas.openxmlformats.org/officeDocument/2006/relationships/image" Target="../media/image170.png"/><Relationship Id="rId56" Type="http://schemas.openxmlformats.org/officeDocument/2006/relationships/customXml" Target="../ink/ink1038.xml"/><Relationship Id="rId77" Type="http://schemas.openxmlformats.org/officeDocument/2006/relationships/image" Target="../media/image191.png"/><Relationship Id="rId100" Type="http://schemas.openxmlformats.org/officeDocument/2006/relationships/customXml" Target="../ink/ink1060.xml"/><Relationship Id="rId105" Type="http://schemas.openxmlformats.org/officeDocument/2006/relationships/image" Target="../media/image3310.png"/><Relationship Id="rId126" Type="http://schemas.openxmlformats.org/officeDocument/2006/relationships/customXml" Target="../ink/ink1073.xml"/><Relationship Id="rId147" Type="http://schemas.openxmlformats.org/officeDocument/2006/relationships/image" Target="../media/image225.png"/><Relationship Id="rId8" Type="http://schemas.openxmlformats.org/officeDocument/2006/relationships/customXml" Target="../ink/ink1014.xml"/><Relationship Id="rId51" Type="http://schemas.openxmlformats.org/officeDocument/2006/relationships/image" Target="../media/image178.png"/><Relationship Id="rId72" Type="http://schemas.openxmlformats.org/officeDocument/2006/relationships/customXml" Target="../ink/ink1046.xml"/><Relationship Id="rId93" Type="http://schemas.openxmlformats.org/officeDocument/2006/relationships/image" Target="../media/image199.png"/><Relationship Id="rId98" Type="http://schemas.openxmlformats.org/officeDocument/2006/relationships/customXml" Target="../ink/ink1059.xml"/><Relationship Id="rId121" Type="http://schemas.openxmlformats.org/officeDocument/2006/relationships/image" Target="../media/image212.png"/><Relationship Id="rId142" Type="http://schemas.openxmlformats.org/officeDocument/2006/relationships/customXml" Target="../ink/ink1081.xml"/><Relationship Id="rId3" Type="http://schemas.openxmlformats.org/officeDocument/2006/relationships/image" Target="../media/image154.png"/><Relationship Id="rId25" Type="http://schemas.openxmlformats.org/officeDocument/2006/relationships/image" Target="../media/image165.png"/><Relationship Id="rId46" Type="http://schemas.openxmlformats.org/officeDocument/2006/relationships/customXml" Target="../ink/ink1033.xml"/><Relationship Id="rId67" Type="http://schemas.openxmlformats.org/officeDocument/2006/relationships/image" Target="../media/image186.png"/><Relationship Id="rId116" Type="http://schemas.openxmlformats.org/officeDocument/2006/relationships/customXml" Target="../ink/ink1068.xml"/><Relationship Id="rId137" Type="http://schemas.openxmlformats.org/officeDocument/2006/relationships/image" Target="../media/image220.png"/><Relationship Id="rId158" Type="http://schemas.openxmlformats.org/officeDocument/2006/relationships/customXml" Target="../ink/ink1089.xml"/><Relationship Id="rId20" Type="http://schemas.openxmlformats.org/officeDocument/2006/relationships/customXml" Target="../ink/ink1020.xml"/><Relationship Id="rId41" Type="http://schemas.openxmlformats.org/officeDocument/2006/relationships/image" Target="../media/image173.png"/><Relationship Id="rId62" Type="http://schemas.openxmlformats.org/officeDocument/2006/relationships/customXml" Target="../ink/ink1041.xml"/><Relationship Id="rId83" Type="http://schemas.openxmlformats.org/officeDocument/2006/relationships/image" Target="../media/image194.png"/><Relationship Id="rId88" Type="http://schemas.openxmlformats.org/officeDocument/2006/relationships/customXml" Target="../ink/ink1054.xml"/><Relationship Id="rId111" Type="http://schemas.openxmlformats.org/officeDocument/2006/relationships/image" Target="../media/image207.png"/><Relationship Id="rId132" Type="http://schemas.openxmlformats.org/officeDocument/2006/relationships/customXml" Target="../ink/ink1076.xml"/><Relationship Id="rId153" Type="http://schemas.openxmlformats.org/officeDocument/2006/relationships/image" Target="../media/image228.png"/><Relationship Id="rId15" Type="http://schemas.openxmlformats.org/officeDocument/2006/relationships/image" Target="../media/image160.png"/><Relationship Id="rId36" Type="http://schemas.openxmlformats.org/officeDocument/2006/relationships/customXml" Target="../ink/ink1028.xml"/><Relationship Id="rId57" Type="http://schemas.openxmlformats.org/officeDocument/2006/relationships/image" Target="../media/image181.png"/><Relationship Id="rId106" Type="http://schemas.openxmlformats.org/officeDocument/2006/relationships/customXml" Target="../ink/ink1063.xml"/><Relationship Id="rId127" Type="http://schemas.openxmlformats.org/officeDocument/2006/relationships/image" Target="../media/image215.png"/><Relationship Id="rId10" Type="http://schemas.openxmlformats.org/officeDocument/2006/relationships/customXml" Target="../ink/ink1015.xml"/><Relationship Id="rId31" Type="http://schemas.openxmlformats.org/officeDocument/2006/relationships/image" Target="../media/image168.png"/><Relationship Id="rId52" Type="http://schemas.openxmlformats.org/officeDocument/2006/relationships/customXml" Target="../ink/ink1036.xml"/><Relationship Id="rId73" Type="http://schemas.openxmlformats.org/officeDocument/2006/relationships/image" Target="../media/image189.png"/><Relationship Id="rId78" Type="http://schemas.openxmlformats.org/officeDocument/2006/relationships/customXml" Target="../ink/ink1049.xml"/><Relationship Id="rId94" Type="http://schemas.openxmlformats.org/officeDocument/2006/relationships/customXml" Target="../ink/ink1057.xml"/><Relationship Id="rId99" Type="http://schemas.openxmlformats.org/officeDocument/2006/relationships/image" Target="../media/image202.png"/><Relationship Id="rId101" Type="http://schemas.openxmlformats.org/officeDocument/2006/relationships/image" Target="../media/image203.png"/><Relationship Id="rId122" Type="http://schemas.openxmlformats.org/officeDocument/2006/relationships/customXml" Target="../ink/ink1071.xml"/><Relationship Id="rId143" Type="http://schemas.openxmlformats.org/officeDocument/2006/relationships/image" Target="../media/image223.png"/><Relationship Id="rId148" Type="http://schemas.openxmlformats.org/officeDocument/2006/relationships/customXml" Target="../ink/ink1084.xml"/><Relationship Id="rId4" Type="http://schemas.openxmlformats.org/officeDocument/2006/relationships/customXml" Target="../ink/ink1012.xml"/><Relationship Id="rId9" Type="http://schemas.openxmlformats.org/officeDocument/2006/relationships/image" Target="../media/image157.png"/><Relationship Id="rId26" Type="http://schemas.openxmlformats.org/officeDocument/2006/relationships/customXml" Target="../ink/ink1023.xml"/><Relationship Id="rId47" Type="http://schemas.openxmlformats.org/officeDocument/2006/relationships/image" Target="../media/image176.png"/><Relationship Id="rId68" Type="http://schemas.openxmlformats.org/officeDocument/2006/relationships/customXml" Target="../ink/ink1044.xml"/><Relationship Id="rId89" Type="http://schemas.openxmlformats.org/officeDocument/2006/relationships/image" Target="../media/image197.png"/><Relationship Id="rId112" Type="http://schemas.openxmlformats.org/officeDocument/2006/relationships/customXml" Target="../ink/ink1066.xml"/><Relationship Id="rId133" Type="http://schemas.openxmlformats.org/officeDocument/2006/relationships/image" Target="../media/image218.png"/><Relationship Id="rId154" Type="http://schemas.openxmlformats.org/officeDocument/2006/relationships/customXml" Target="../ink/ink1087.xml"/><Relationship Id="rId16" Type="http://schemas.openxmlformats.org/officeDocument/2006/relationships/customXml" Target="../ink/ink1018.xml"/><Relationship Id="rId37" Type="http://schemas.openxmlformats.org/officeDocument/2006/relationships/image" Target="../media/image171.png"/><Relationship Id="rId58" Type="http://schemas.openxmlformats.org/officeDocument/2006/relationships/customXml" Target="../ink/ink1039.xml"/><Relationship Id="rId79" Type="http://schemas.openxmlformats.org/officeDocument/2006/relationships/image" Target="../media/image192.png"/><Relationship Id="rId102" Type="http://schemas.openxmlformats.org/officeDocument/2006/relationships/customXml" Target="../ink/ink1061.xml"/><Relationship Id="rId123" Type="http://schemas.openxmlformats.org/officeDocument/2006/relationships/image" Target="../media/image213.png"/><Relationship Id="rId144" Type="http://schemas.openxmlformats.org/officeDocument/2006/relationships/customXml" Target="../ink/ink1082.xml"/><Relationship Id="rId90" Type="http://schemas.openxmlformats.org/officeDocument/2006/relationships/customXml" Target="../ink/ink1055.xml"/><Relationship Id="rId27" Type="http://schemas.openxmlformats.org/officeDocument/2006/relationships/image" Target="../media/image166.png"/><Relationship Id="rId48" Type="http://schemas.openxmlformats.org/officeDocument/2006/relationships/customXml" Target="../ink/ink1034.xml"/><Relationship Id="rId69" Type="http://schemas.openxmlformats.org/officeDocument/2006/relationships/image" Target="../media/image187.png"/><Relationship Id="rId113" Type="http://schemas.openxmlformats.org/officeDocument/2006/relationships/image" Target="../media/image208.png"/><Relationship Id="rId134" Type="http://schemas.openxmlformats.org/officeDocument/2006/relationships/customXml" Target="../ink/ink1077.xml"/></Relationships>
</file>

<file path=ppt/slides/_rels/slide3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10.png"/><Relationship Id="rId21" Type="http://schemas.openxmlformats.org/officeDocument/2006/relationships/image" Target="../media/image163.png"/><Relationship Id="rId42" Type="http://schemas.openxmlformats.org/officeDocument/2006/relationships/customXml" Target="../ink/ink1110.xml"/><Relationship Id="rId63" Type="http://schemas.openxmlformats.org/officeDocument/2006/relationships/image" Target="../media/image184.png"/><Relationship Id="rId84" Type="http://schemas.openxmlformats.org/officeDocument/2006/relationships/customXml" Target="../ink/ink1131.xml"/><Relationship Id="rId138" Type="http://schemas.openxmlformats.org/officeDocument/2006/relationships/customXml" Target="../ink/ink1158.xml"/><Relationship Id="rId159" Type="http://schemas.openxmlformats.org/officeDocument/2006/relationships/image" Target="../media/image231.png"/><Relationship Id="rId170" Type="http://schemas.openxmlformats.org/officeDocument/2006/relationships/customXml" Target="../ink/ink1174.xml"/><Relationship Id="rId107" Type="http://schemas.openxmlformats.org/officeDocument/2006/relationships/image" Target="../media/image205.png"/><Relationship Id="rId11" Type="http://schemas.openxmlformats.org/officeDocument/2006/relationships/image" Target="../media/image158.png"/><Relationship Id="rId32" Type="http://schemas.openxmlformats.org/officeDocument/2006/relationships/customXml" Target="../ink/ink1105.xml"/><Relationship Id="rId53" Type="http://schemas.openxmlformats.org/officeDocument/2006/relationships/image" Target="../media/image179.png"/><Relationship Id="rId74" Type="http://schemas.openxmlformats.org/officeDocument/2006/relationships/customXml" Target="../ink/ink1126.xml"/><Relationship Id="rId128" Type="http://schemas.openxmlformats.org/officeDocument/2006/relationships/customXml" Target="../ink/ink1153.xml"/><Relationship Id="rId149" Type="http://schemas.openxmlformats.org/officeDocument/2006/relationships/image" Target="../media/image226.png"/><Relationship Id="rId5" Type="http://schemas.openxmlformats.org/officeDocument/2006/relationships/image" Target="../media/image155.png"/><Relationship Id="rId95" Type="http://schemas.openxmlformats.org/officeDocument/2006/relationships/image" Target="../media/image200.png"/><Relationship Id="rId160" Type="http://schemas.openxmlformats.org/officeDocument/2006/relationships/customXml" Target="../ink/ink1169.xml"/><Relationship Id="rId22" Type="http://schemas.openxmlformats.org/officeDocument/2006/relationships/customXml" Target="../ink/ink1100.xml"/><Relationship Id="rId43" Type="http://schemas.openxmlformats.org/officeDocument/2006/relationships/image" Target="../media/image174.png"/><Relationship Id="rId64" Type="http://schemas.openxmlformats.org/officeDocument/2006/relationships/customXml" Target="../ink/ink1121.xml"/><Relationship Id="rId118" Type="http://schemas.openxmlformats.org/officeDocument/2006/relationships/customXml" Target="../ink/ink1148.xml"/><Relationship Id="rId139" Type="http://schemas.openxmlformats.org/officeDocument/2006/relationships/image" Target="../media/image221.png"/><Relationship Id="rId85" Type="http://schemas.openxmlformats.org/officeDocument/2006/relationships/image" Target="../media/image195.png"/><Relationship Id="rId150" Type="http://schemas.openxmlformats.org/officeDocument/2006/relationships/customXml" Target="../ink/ink1164.xml"/><Relationship Id="rId171" Type="http://schemas.openxmlformats.org/officeDocument/2006/relationships/image" Target="../media/image237.png"/><Relationship Id="rId12" Type="http://schemas.openxmlformats.org/officeDocument/2006/relationships/customXml" Target="../ink/ink1095.xml"/><Relationship Id="rId33" Type="http://schemas.openxmlformats.org/officeDocument/2006/relationships/image" Target="../media/image169.png"/><Relationship Id="rId108" Type="http://schemas.openxmlformats.org/officeDocument/2006/relationships/customXml" Target="../ink/ink1143.xml"/><Relationship Id="rId129" Type="http://schemas.openxmlformats.org/officeDocument/2006/relationships/image" Target="../media/image216.png"/><Relationship Id="rId54" Type="http://schemas.openxmlformats.org/officeDocument/2006/relationships/customXml" Target="../ink/ink1116.xml"/><Relationship Id="rId75" Type="http://schemas.openxmlformats.org/officeDocument/2006/relationships/image" Target="../media/image190.png"/><Relationship Id="rId96" Type="http://schemas.openxmlformats.org/officeDocument/2006/relationships/customXml" Target="../ink/ink1137.xml"/><Relationship Id="rId140" Type="http://schemas.openxmlformats.org/officeDocument/2006/relationships/customXml" Target="../ink/ink1159.xml"/><Relationship Id="rId161" Type="http://schemas.openxmlformats.org/officeDocument/2006/relationships/image" Target="../media/image23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92.xml"/><Relationship Id="rId23" Type="http://schemas.openxmlformats.org/officeDocument/2006/relationships/image" Target="../media/image164.png"/><Relationship Id="rId28" Type="http://schemas.openxmlformats.org/officeDocument/2006/relationships/customXml" Target="../ink/ink1103.xml"/><Relationship Id="rId49" Type="http://schemas.openxmlformats.org/officeDocument/2006/relationships/image" Target="../media/image177.png"/><Relationship Id="rId114" Type="http://schemas.openxmlformats.org/officeDocument/2006/relationships/customXml" Target="../ink/ink1146.xml"/><Relationship Id="rId119" Type="http://schemas.openxmlformats.org/officeDocument/2006/relationships/image" Target="../media/image211.png"/><Relationship Id="rId44" Type="http://schemas.openxmlformats.org/officeDocument/2006/relationships/customXml" Target="../ink/ink1111.xml"/><Relationship Id="rId60" Type="http://schemas.openxmlformats.org/officeDocument/2006/relationships/customXml" Target="../ink/ink1119.xml"/><Relationship Id="rId65" Type="http://schemas.openxmlformats.org/officeDocument/2006/relationships/image" Target="../media/image185.png"/><Relationship Id="rId81" Type="http://schemas.openxmlformats.org/officeDocument/2006/relationships/image" Target="../media/image193.png"/><Relationship Id="rId86" Type="http://schemas.openxmlformats.org/officeDocument/2006/relationships/customXml" Target="../ink/ink1132.xml"/><Relationship Id="rId130" Type="http://schemas.openxmlformats.org/officeDocument/2006/relationships/customXml" Target="../ink/ink1154.xml"/><Relationship Id="rId135" Type="http://schemas.openxmlformats.org/officeDocument/2006/relationships/image" Target="../media/image219.png"/><Relationship Id="rId151" Type="http://schemas.openxmlformats.org/officeDocument/2006/relationships/image" Target="../media/image227.png"/><Relationship Id="rId156" Type="http://schemas.openxmlformats.org/officeDocument/2006/relationships/customXml" Target="../ink/ink1167.xml"/><Relationship Id="rId172" Type="http://schemas.openxmlformats.org/officeDocument/2006/relationships/customXml" Target="../ink/ink1175.xml"/><Relationship Id="rId13" Type="http://schemas.openxmlformats.org/officeDocument/2006/relationships/image" Target="../media/image159.png"/><Relationship Id="rId18" Type="http://schemas.openxmlformats.org/officeDocument/2006/relationships/customXml" Target="../ink/ink1098.xml"/><Relationship Id="rId39" Type="http://schemas.openxmlformats.org/officeDocument/2006/relationships/image" Target="../media/image172.png"/><Relationship Id="rId109" Type="http://schemas.openxmlformats.org/officeDocument/2006/relationships/image" Target="../media/image206.png"/><Relationship Id="rId34" Type="http://schemas.openxmlformats.org/officeDocument/2006/relationships/customXml" Target="../ink/ink1106.xml"/><Relationship Id="rId50" Type="http://schemas.openxmlformats.org/officeDocument/2006/relationships/customXml" Target="../ink/ink1114.xml"/><Relationship Id="rId55" Type="http://schemas.openxmlformats.org/officeDocument/2006/relationships/image" Target="../media/image180.png"/><Relationship Id="rId76" Type="http://schemas.openxmlformats.org/officeDocument/2006/relationships/customXml" Target="../ink/ink1127.xml"/><Relationship Id="rId97" Type="http://schemas.openxmlformats.org/officeDocument/2006/relationships/image" Target="../media/image201.png"/><Relationship Id="rId104" Type="http://schemas.openxmlformats.org/officeDocument/2006/relationships/customXml" Target="../ink/ink1141.xml"/><Relationship Id="rId120" Type="http://schemas.openxmlformats.org/officeDocument/2006/relationships/customXml" Target="../ink/ink1149.xml"/><Relationship Id="rId125" Type="http://schemas.openxmlformats.org/officeDocument/2006/relationships/image" Target="../media/image214.png"/><Relationship Id="rId141" Type="http://schemas.openxmlformats.org/officeDocument/2006/relationships/image" Target="../media/image222.png"/><Relationship Id="rId146" Type="http://schemas.openxmlformats.org/officeDocument/2006/relationships/customXml" Target="../ink/ink1162.xml"/><Relationship Id="rId167" Type="http://schemas.openxmlformats.org/officeDocument/2006/relationships/image" Target="../media/image235.png"/><Relationship Id="rId7" Type="http://schemas.openxmlformats.org/officeDocument/2006/relationships/image" Target="../media/image156.png"/><Relationship Id="rId71" Type="http://schemas.openxmlformats.org/officeDocument/2006/relationships/image" Target="../media/image188.png"/><Relationship Id="rId92" Type="http://schemas.openxmlformats.org/officeDocument/2006/relationships/customXml" Target="../ink/ink1135.xml"/><Relationship Id="rId162" Type="http://schemas.openxmlformats.org/officeDocument/2006/relationships/customXml" Target="../ink/ink1170.xml"/><Relationship Id="rId2" Type="http://schemas.openxmlformats.org/officeDocument/2006/relationships/customXml" Target="../ink/ink1090.xml"/><Relationship Id="rId29" Type="http://schemas.openxmlformats.org/officeDocument/2006/relationships/image" Target="../media/image167.png"/><Relationship Id="rId24" Type="http://schemas.openxmlformats.org/officeDocument/2006/relationships/customXml" Target="../ink/ink1101.xml"/><Relationship Id="rId40" Type="http://schemas.openxmlformats.org/officeDocument/2006/relationships/customXml" Target="../ink/ink1109.xml"/><Relationship Id="rId45" Type="http://schemas.openxmlformats.org/officeDocument/2006/relationships/image" Target="../media/image175.png"/><Relationship Id="rId66" Type="http://schemas.openxmlformats.org/officeDocument/2006/relationships/customXml" Target="../ink/ink1122.xml"/><Relationship Id="rId87" Type="http://schemas.openxmlformats.org/officeDocument/2006/relationships/image" Target="../media/image196.png"/><Relationship Id="rId110" Type="http://schemas.openxmlformats.org/officeDocument/2006/relationships/customXml" Target="../ink/ink1144.xml"/><Relationship Id="rId115" Type="http://schemas.openxmlformats.org/officeDocument/2006/relationships/image" Target="../media/image209.png"/><Relationship Id="rId131" Type="http://schemas.openxmlformats.org/officeDocument/2006/relationships/image" Target="../media/image217.png"/><Relationship Id="rId136" Type="http://schemas.openxmlformats.org/officeDocument/2006/relationships/customXml" Target="../ink/ink1157.xml"/><Relationship Id="rId157" Type="http://schemas.openxmlformats.org/officeDocument/2006/relationships/image" Target="../media/image230.png"/><Relationship Id="rId61" Type="http://schemas.openxmlformats.org/officeDocument/2006/relationships/image" Target="../media/image183.png"/><Relationship Id="rId82" Type="http://schemas.openxmlformats.org/officeDocument/2006/relationships/customXml" Target="../ink/ink1130.xml"/><Relationship Id="rId152" Type="http://schemas.openxmlformats.org/officeDocument/2006/relationships/customXml" Target="../ink/ink1165.xml"/><Relationship Id="rId173" Type="http://schemas.openxmlformats.org/officeDocument/2006/relationships/image" Target="../media/image238.png"/><Relationship Id="rId19" Type="http://schemas.openxmlformats.org/officeDocument/2006/relationships/image" Target="../media/image162.png"/><Relationship Id="rId14" Type="http://schemas.openxmlformats.org/officeDocument/2006/relationships/customXml" Target="../ink/ink1096.xml"/><Relationship Id="rId30" Type="http://schemas.openxmlformats.org/officeDocument/2006/relationships/customXml" Target="../ink/ink1104.xml"/><Relationship Id="rId35" Type="http://schemas.openxmlformats.org/officeDocument/2006/relationships/image" Target="../media/image170.png"/><Relationship Id="rId56" Type="http://schemas.openxmlformats.org/officeDocument/2006/relationships/customXml" Target="../ink/ink1117.xml"/><Relationship Id="rId77" Type="http://schemas.openxmlformats.org/officeDocument/2006/relationships/image" Target="../media/image191.png"/><Relationship Id="rId100" Type="http://schemas.openxmlformats.org/officeDocument/2006/relationships/customXml" Target="../ink/ink1139.xml"/><Relationship Id="rId105" Type="http://schemas.openxmlformats.org/officeDocument/2006/relationships/image" Target="../media/image3310.png"/><Relationship Id="rId126" Type="http://schemas.openxmlformats.org/officeDocument/2006/relationships/customXml" Target="../ink/ink1152.xml"/><Relationship Id="rId147" Type="http://schemas.openxmlformats.org/officeDocument/2006/relationships/image" Target="../media/image225.png"/><Relationship Id="rId168" Type="http://schemas.openxmlformats.org/officeDocument/2006/relationships/customXml" Target="../ink/ink1173.xml"/><Relationship Id="rId8" Type="http://schemas.openxmlformats.org/officeDocument/2006/relationships/customXml" Target="../ink/ink1093.xml"/><Relationship Id="rId51" Type="http://schemas.openxmlformats.org/officeDocument/2006/relationships/image" Target="../media/image178.png"/><Relationship Id="rId72" Type="http://schemas.openxmlformats.org/officeDocument/2006/relationships/customXml" Target="../ink/ink1125.xml"/><Relationship Id="rId93" Type="http://schemas.openxmlformats.org/officeDocument/2006/relationships/image" Target="../media/image199.png"/><Relationship Id="rId98" Type="http://schemas.openxmlformats.org/officeDocument/2006/relationships/customXml" Target="../ink/ink1138.xml"/><Relationship Id="rId121" Type="http://schemas.openxmlformats.org/officeDocument/2006/relationships/image" Target="../media/image212.png"/><Relationship Id="rId142" Type="http://schemas.openxmlformats.org/officeDocument/2006/relationships/customXml" Target="../ink/ink1160.xml"/><Relationship Id="rId163" Type="http://schemas.openxmlformats.org/officeDocument/2006/relationships/image" Target="../media/image233.png"/><Relationship Id="rId3" Type="http://schemas.openxmlformats.org/officeDocument/2006/relationships/image" Target="../media/image154.png"/><Relationship Id="rId25" Type="http://schemas.openxmlformats.org/officeDocument/2006/relationships/image" Target="../media/image165.png"/><Relationship Id="rId46" Type="http://schemas.openxmlformats.org/officeDocument/2006/relationships/customXml" Target="../ink/ink1112.xml"/><Relationship Id="rId67" Type="http://schemas.openxmlformats.org/officeDocument/2006/relationships/image" Target="../media/image186.png"/><Relationship Id="rId116" Type="http://schemas.openxmlformats.org/officeDocument/2006/relationships/customXml" Target="../ink/ink1147.xml"/><Relationship Id="rId137" Type="http://schemas.openxmlformats.org/officeDocument/2006/relationships/image" Target="../media/image220.png"/><Relationship Id="rId158" Type="http://schemas.openxmlformats.org/officeDocument/2006/relationships/customXml" Target="../ink/ink1168.xml"/><Relationship Id="rId20" Type="http://schemas.openxmlformats.org/officeDocument/2006/relationships/customXml" Target="../ink/ink1099.xml"/><Relationship Id="rId41" Type="http://schemas.openxmlformats.org/officeDocument/2006/relationships/image" Target="../media/image173.png"/><Relationship Id="rId62" Type="http://schemas.openxmlformats.org/officeDocument/2006/relationships/customXml" Target="../ink/ink1120.xml"/><Relationship Id="rId83" Type="http://schemas.openxmlformats.org/officeDocument/2006/relationships/image" Target="../media/image194.png"/><Relationship Id="rId88" Type="http://schemas.openxmlformats.org/officeDocument/2006/relationships/customXml" Target="../ink/ink1133.xml"/><Relationship Id="rId111" Type="http://schemas.openxmlformats.org/officeDocument/2006/relationships/image" Target="../media/image207.png"/><Relationship Id="rId132" Type="http://schemas.openxmlformats.org/officeDocument/2006/relationships/customXml" Target="../ink/ink1155.xml"/><Relationship Id="rId153" Type="http://schemas.openxmlformats.org/officeDocument/2006/relationships/image" Target="../media/image228.png"/><Relationship Id="rId174" Type="http://schemas.openxmlformats.org/officeDocument/2006/relationships/customXml" Target="../ink/ink1176.xml"/><Relationship Id="rId15" Type="http://schemas.openxmlformats.org/officeDocument/2006/relationships/image" Target="../media/image160.png"/><Relationship Id="rId36" Type="http://schemas.openxmlformats.org/officeDocument/2006/relationships/customXml" Target="../ink/ink1107.xml"/><Relationship Id="rId57" Type="http://schemas.openxmlformats.org/officeDocument/2006/relationships/image" Target="../media/image181.png"/><Relationship Id="rId106" Type="http://schemas.openxmlformats.org/officeDocument/2006/relationships/customXml" Target="../ink/ink1142.xml"/><Relationship Id="rId127" Type="http://schemas.openxmlformats.org/officeDocument/2006/relationships/image" Target="../media/image215.png"/><Relationship Id="rId10" Type="http://schemas.openxmlformats.org/officeDocument/2006/relationships/customXml" Target="../ink/ink1094.xml"/><Relationship Id="rId31" Type="http://schemas.openxmlformats.org/officeDocument/2006/relationships/image" Target="../media/image168.png"/><Relationship Id="rId52" Type="http://schemas.openxmlformats.org/officeDocument/2006/relationships/customXml" Target="../ink/ink1115.xml"/><Relationship Id="rId73" Type="http://schemas.openxmlformats.org/officeDocument/2006/relationships/image" Target="../media/image189.png"/><Relationship Id="rId78" Type="http://schemas.openxmlformats.org/officeDocument/2006/relationships/customXml" Target="../ink/ink1128.xml"/><Relationship Id="rId94" Type="http://schemas.openxmlformats.org/officeDocument/2006/relationships/customXml" Target="../ink/ink1136.xml"/><Relationship Id="rId99" Type="http://schemas.openxmlformats.org/officeDocument/2006/relationships/image" Target="../media/image202.png"/><Relationship Id="rId101" Type="http://schemas.openxmlformats.org/officeDocument/2006/relationships/image" Target="../media/image203.png"/><Relationship Id="rId122" Type="http://schemas.openxmlformats.org/officeDocument/2006/relationships/customXml" Target="../ink/ink1150.xml"/><Relationship Id="rId143" Type="http://schemas.openxmlformats.org/officeDocument/2006/relationships/image" Target="../media/image223.png"/><Relationship Id="rId148" Type="http://schemas.openxmlformats.org/officeDocument/2006/relationships/customXml" Target="../ink/ink1163.xml"/><Relationship Id="rId164" Type="http://schemas.openxmlformats.org/officeDocument/2006/relationships/customXml" Target="../ink/ink1171.xml"/><Relationship Id="rId169" Type="http://schemas.openxmlformats.org/officeDocument/2006/relationships/image" Target="../media/image236.png"/><Relationship Id="rId4" Type="http://schemas.openxmlformats.org/officeDocument/2006/relationships/customXml" Target="../ink/ink1091.xml"/><Relationship Id="rId9" Type="http://schemas.openxmlformats.org/officeDocument/2006/relationships/image" Target="../media/image157.png"/><Relationship Id="rId26" Type="http://schemas.openxmlformats.org/officeDocument/2006/relationships/customXml" Target="../ink/ink1102.xml"/><Relationship Id="rId47" Type="http://schemas.openxmlformats.org/officeDocument/2006/relationships/image" Target="../media/image176.png"/><Relationship Id="rId68" Type="http://schemas.openxmlformats.org/officeDocument/2006/relationships/customXml" Target="../ink/ink1123.xml"/><Relationship Id="rId89" Type="http://schemas.openxmlformats.org/officeDocument/2006/relationships/image" Target="../media/image197.png"/><Relationship Id="rId112" Type="http://schemas.openxmlformats.org/officeDocument/2006/relationships/customXml" Target="../ink/ink1145.xml"/><Relationship Id="rId133" Type="http://schemas.openxmlformats.org/officeDocument/2006/relationships/image" Target="../media/image218.png"/><Relationship Id="rId154" Type="http://schemas.openxmlformats.org/officeDocument/2006/relationships/customXml" Target="../ink/ink1166.xml"/><Relationship Id="rId175" Type="http://schemas.openxmlformats.org/officeDocument/2006/relationships/image" Target="../media/image239.png"/><Relationship Id="rId16" Type="http://schemas.openxmlformats.org/officeDocument/2006/relationships/customXml" Target="../ink/ink1097.xml"/><Relationship Id="rId37" Type="http://schemas.openxmlformats.org/officeDocument/2006/relationships/image" Target="../media/image171.png"/><Relationship Id="rId58" Type="http://schemas.openxmlformats.org/officeDocument/2006/relationships/customXml" Target="../ink/ink1118.xml"/><Relationship Id="rId79" Type="http://schemas.openxmlformats.org/officeDocument/2006/relationships/image" Target="../media/image192.png"/><Relationship Id="rId102" Type="http://schemas.openxmlformats.org/officeDocument/2006/relationships/customXml" Target="../ink/ink1140.xml"/><Relationship Id="rId123" Type="http://schemas.openxmlformats.org/officeDocument/2006/relationships/image" Target="../media/image213.png"/><Relationship Id="rId144" Type="http://schemas.openxmlformats.org/officeDocument/2006/relationships/customXml" Target="../ink/ink1161.xml"/><Relationship Id="rId90" Type="http://schemas.openxmlformats.org/officeDocument/2006/relationships/customXml" Target="../ink/ink1134.xml"/><Relationship Id="rId165" Type="http://schemas.openxmlformats.org/officeDocument/2006/relationships/image" Target="../media/image234.png"/><Relationship Id="rId27" Type="http://schemas.openxmlformats.org/officeDocument/2006/relationships/image" Target="../media/image166.png"/><Relationship Id="rId48" Type="http://schemas.openxmlformats.org/officeDocument/2006/relationships/customXml" Target="../ink/ink1113.xml"/><Relationship Id="rId69" Type="http://schemas.openxmlformats.org/officeDocument/2006/relationships/image" Target="../media/image187.png"/><Relationship Id="rId113" Type="http://schemas.openxmlformats.org/officeDocument/2006/relationships/image" Target="../media/image208.png"/><Relationship Id="rId134" Type="http://schemas.openxmlformats.org/officeDocument/2006/relationships/customXml" Target="../ink/ink1156.xml"/><Relationship Id="rId80" Type="http://schemas.openxmlformats.org/officeDocument/2006/relationships/customXml" Target="../ink/ink1129.xml"/><Relationship Id="rId155" Type="http://schemas.openxmlformats.org/officeDocument/2006/relationships/image" Target="../media/image229.png"/><Relationship Id="rId17" Type="http://schemas.openxmlformats.org/officeDocument/2006/relationships/image" Target="../media/image161.png"/><Relationship Id="rId38" Type="http://schemas.openxmlformats.org/officeDocument/2006/relationships/customXml" Target="../ink/ink1108.xml"/><Relationship Id="rId59" Type="http://schemas.openxmlformats.org/officeDocument/2006/relationships/image" Target="../media/image182.png"/><Relationship Id="rId103" Type="http://schemas.openxmlformats.org/officeDocument/2006/relationships/image" Target="../media/image204.png"/><Relationship Id="rId124" Type="http://schemas.openxmlformats.org/officeDocument/2006/relationships/customXml" Target="../ink/ink1151.xml"/><Relationship Id="rId70" Type="http://schemas.openxmlformats.org/officeDocument/2006/relationships/customXml" Target="../ink/ink1124.xml"/><Relationship Id="rId91" Type="http://schemas.openxmlformats.org/officeDocument/2006/relationships/image" Target="../media/image198.png"/><Relationship Id="rId145" Type="http://schemas.openxmlformats.org/officeDocument/2006/relationships/image" Target="../media/image224.png"/><Relationship Id="rId166" Type="http://schemas.openxmlformats.org/officeDocument/2006/relationships/customXml" Target="../ink/ink1172.xml"/></Relationships>
</file>

<file path=ppt/slides/_rels/slide3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10.png"/><Relationship Id="rId21" Type="http://schemas.openxmlformats.org/officeDocument/2006/relationships/image" Target="../media/image163.png"/><Relationship Id="rId42" Type="http://schemas.openxmlformats.org/officeDocument/2006/relationships/customXml" Target="../ink/ink1197.xml"/><Relationship Id="rId63" Type="http://schemas.openxmlformats.org/officeDocument/2006/relationships/image" Target="../media/image184.png"/><Relationship Id="rId84" Type="http://schemas.openxmlformats.org/officeDocument/2006/relationships/customXml" Target="../ink/ink1218.xml"/><Relationship Id="rId138" Type="http://schemas.openxmlformats.org/officeDocument/2006/relationships/customXml" Target="../ink/ink1245.xml"/><Relationship Id="rId159" Type="http://schemas.openxmlformats.org/officeDocument/2006/relationships/image" Target="../media/image231.png"/><Relationship Id="rId170" Type="http://schemas.openxmlformats.org/officeDocument/2006/relationships/customXml" Target="../ink/ink1261.xml"/><Relationship Id="rId191" Type="http://schemas.openxmlformats.org/officeDocument/2006/relationships/image" Target="../media/image250.png"/><Relationship Id="rId107" Type="http://schemas.openxmlformats.org/officeDocument/2006/relationships/image" Target="../media/image205.png"/><Relationship Id="rId11" Type="http://schemas.openxmlformats.org/officeDocument/2006/relationships/image" Target="../media/image158.png"/><Relationship Id="rId32" Type="http://schemas.openxmlformats.org/officeDocument/2006/relationships/customXml" Target="../ink/ink1192.xml"/><Relationship Id="rId53" Type="http://schemas.openxmlformats.org/officeDocument/2006/relationships/image" Target="../media/image179.png"/><Relationship Id="rId74" Type="http://schemas.openxmlformats.org/officeDocument/2006/relationships/customXml" Target="../ink/ink1213.xml"/><Relationship Id="rId128" Type="http://schemas.openxmlformats.org/officeDocument/2006/relationships/customXml" Target="../ink/ink1240.xml"/><Relationship Id="rId149" Type="http://schemas.openxmlformats.org/officeDocument/2006/relationships/image" Target="../media/image226.png"/><Relationship Id="rId5" Type="http://schemas.openxmlformats.org/officeDocument/2006/relationships/image" Target="../media/image155.png"/><Relationship Id="rId95" Type="http://schemas.openxmlformats.org/officeDocument/2006/relationships/image" Target="../media/image200.png"/><Relationship Id="rId160" Type="http://schemas.openxmlformats.org/officeDocument/2006/relationships/customXml" Target="../ink/ink1256.xml"/><Relationship Id="rId181" Type="http://schemas.openxmlformats.org/officeDocument/2006/relationships/image" Target="../media/image245.png"/><Relationship Id="rId22" Type="http://schemas.openxmlformats.org/officeDocument/2006/relationships/customXml" Target="../ink/ink1187.xml"/><Relationship Id="rId43" Type="http://schemas.openxmlformats.org/officeDocument/2006/relationships/image" Target="../media/image174.png"/><Relationship Id="rId64" Type="http://schemas.openxmlformats.org/officeDocument/2006/relationships/customXml" Target="../ink/ink1208.xml"/><Relationship Id="rId118" Type="http://schemas.openxmlformats.org/officeDocument/2006/relationships/customXml" Target="../ink/ink1235.xml"/><Relationship Id="rId139" Type="http://schemas.openxmlformats.org/officeDocument/2006/relationships/image" Target="../media/image221.png"/><Relationship Id="rId85" Type="http://schemas.openxmlformats.org/officeDocument/2006/relationships/image" Target="../media/image195.png"/><Relationship Id="rId150" Type="http://schemas.openxmlformats.org/officeDocument/2006/relationships/customXml" Target="../ink/ink1251.xml"/><Relationship Id="rId171" Type="http://schemas.openxmlformats.org/officeDocument/2006/relationships/image" Target="../media/image240.png"/><Relationship Id="rId192" Type="http://schemas.openxmlformats.org/officeDocument/2006/relationships/customXml" Target="../ink/ink1272.xml"/><Relationship Id="rId12" Type="http://schemas.openxmlformats.org/officeDocument/2006/relationships/customXml" Target="../ink/ink1182.xml"/><Relationship Id="rId33" Type="http://schemas.openxmlformats.org/officeDocument/2006/relationships/image" Target="../media/image169.png"/><Relationship Id="rId108" Type="http://schemas.openxmlformats.org/officeDocument/2006/relationships/customXml" Target="../ink/ink1230.xml"/><Relationship Id="rId129" Type="http://schemas.openxmlformats.org/officeDocument/2006/relationships/image" Target="../media/image216.png"/><Relationship Id="rId54" Type="http://schemas.openxmlformats.org/officeDocument/2006/relationships/customXml" Target="../ink/ink1203.xml"/><Relationship Id="rId75" Type="http://schemas.openxmlformats.org/officeDocument/2006/relationships/image" Target="../media/image190.png"/><Relationship Id="rId96" Type="http://schemas.openxmlformats.org/officeDocument/2006/relationships/customXml" Target="../ink/ink1224.xml"/><Relationship Id="rId140" Type="http://schemas.openxmlformats.org/officeDocument/2006/relationships/customXml" Target="../ink/ink1246.xml"/><Relationship Id="rId161" Type="http://schemas.openxmlformats.org/officeDocument/2006/relationships/image" Target="../media/image232.png"/><Relationship Id="rId182" Type="http://schemas.openxmlformats.org/officeDocument/2006/relationships/customXml" Target="../ink/ink1267.xml"/><Relationship Id="rId6" Type="http://schemas.openxmlformats.org/officeDocument/2006/relationships/customXml" Target="../ink/ink1179.xml"/><Relationship Id="rId23" Type="http://schemas.openxmlformats.org/officeDocument/2006/relationships/image" Target="../media/image164.png"/><Relationship Id="rId119" Type="http://schemas.openxmlformats.org/officeDocument/2006/relationships/image" Target="../media/image211.png"/><Relationship Id="rId44" Type="http://schemas.openxmlformats.org/officeDocument/2006/relationships/customXml" Target="../ink/ink1198.xml"/><Relationship Id="rId65" Type="http://schemas.openxmlformats.org/officeDocument/2006/relationships/image" Target="../media/image185.png"/><Relationship Id="rId86" Type="http://schemas.openxmlformats.org/officeDocument/2006/relationships/customXml" Target="../ink/ink1219.xml"/><Relationship Id="rId130" Type="http://schemas.openxmlformats.org/officeDocument/2006/relationships/customXml" Target="../ink/ink1241.xml"/><Relationship Id="rId151" Type="http://schemas.openxmlformats.org/officeDocument/2006/relationships/image" Target="../media/image227.png"/><Relationship Id="rId172" Type="http://schemas.openxmlformats.org/officeDocument/2006/relationships/customXml" Target="../ink/ink1262.xml"/><Relationship Id="rId193" Type="http://schemas.openxmlformats.org/officeDocument/2006/relationships/image" Target="../media/image251.png"/><Relationship Id="rId13" Type="http://schemas.openxmlformats.org/officeDocument/2006/relationships/image" Target="../media/image159.png"/><Relationship Id="rId109" Type="http://schemas.openxmlformats.org/officeDocument/2006/relationships/image" Target="../media/image206.png"/><Relationship Id="rId34" Type="http://schemas.openxmlformats.org/officeDocument/2006/relationships/customXml" Target="../ink/ink1193.xml"/><Relationship Id="rId55" Type="http://schemas.openxmlformats.org/officeDocument/2006/relationships/image" Target="../media/image180.png"/><Relationship Id="rId76" Type="http://schemas.openxmlformats.org/officeDocument/2006/relationships/customXml" Target="../ink/ink1214.xml"/><Relationship Id="rId97" Type="http://schemas.openxmlformats.org/officeDocument/2006/relationships/image" Target="../media/image201.png"/><Relationship Id="rId120" Type="http://schemas.openxmlformats.org/officeDocument/2006/relationships/customXml" Target="../ink/ink1236.xml"/><Relationship Id="rId141" Type="http://schemas.openxmlformats.org/officeDocument/2006/relationships/image" Target="../media/image222.png"/><Relationship Id="rId7" Type="http://schemas.openxmlformats.org/officeDocument/2006/relationships/image" Target="../media/image156.png"/><Relationship Id="rId162" Type="http://schemas.openxmlformats.org/officeDocument/2006/relationships/customXml" Target="../ink/ink1257.xml"/><Relationship Id="rId183" Type="http://schemas.openxmlformats.org/officeDocument/2006/relationships/image" Target="../media/image246.png"/><Relationship Id="rId2" Type="http://schemas.openxmlformats.org/officeDocument/2006/relationships/customXml" Target="../ink/ink1177.xml"/><Relationship Id="rId29" Type="http://schemas.openxmlformats.org/officeDocument/2006/relationships/image" Target="../media/image167.png"/><Relationship Id="rId24" Type="http://schemas.openxmlformats.org/officeDocument/2006/relationships/customXml" Target="../ink/ink1188.xml"/><Relationship Id="rId40" Type="http://schemas.openxmlformats.org/officeDocument/2006/relationships/customXml" Target="../ink/ink1196.xml"/><Relationship Id="rId45" Type="http://schemas.openxmlformats.org/officeDocument/2006/relationships/image" Target="../media/image175.png"/><Relationship Id="rId66" Type="http://schemas.openxmlformats.org/officeDocument/2006/relationships/customXml" Target="../ink/ink1209.xml"/><Relationship Id="rId87" Type="http://schemas.openxmlformats.org/officeDocument/2006/relationships/image" Target="../media/image196.png"/><Relationship Id="rId110" Type="http://schemas.openxmlformats.org/officeDocument/2006/relationships/customXml" Target="../ink/ink1231.xml"/><Relationship Id="rId115" Type="http://schemas.openxmlformats.org/officeDocument/2006/relationships/image" Target="../media/image209.png"/><Relationship Id="rId131" Type="http://schemas.openxmlformats.org/officeDocument/2006/relationships/image" Target="../media/image217.png"/><Relationship Id="rId136" Type="http://schemas.openxmlformats.org/officeDocument/2006/relationships/customXml" Target="../ink/ink1244.xml"/><Relationship Id="rId157" Type="http://schemas.openxmlformats.org/officeDocument/2006/relationships/image" Target="../media/image230.png"/><Relationship Id="rId178" Type="http://schemas.openxmlformats.org/officeDocument/2006/relationships/customXml" Target="../ink/ink1265.xml"/><Relationship Id="rId61" Type="http://schemas.openxmlformats.org/officeDocument/2006/relationships/image" Target="../media/image183.png"/><Relationship Id="rId82" Type="http://schemas.openxmlformats.org/officeDocument/2006/relationships/customXml" Target="../ink/ink1217.xml"/><Relationship Id="rId152" Type="http://schemas.openxmlformats.org/officeDocument/2006/relationships/customXml" Target="../ink/ink1252.xml"/><Relationship Id="rId173" Type="http://schemas.openxmlformats.org/officeDocument/2006/relationships/image" Target="../media/image241.png"/><Relationship Id="rId194" Type="http://schemas.openxmlformats.org/officeDocument/2006/relationships/customXml" Target="../ink/ink1273.xml"/><Relationship Id="rId199" Type="http://schemas.openxmlformats.org/officeDocument/2006/relationships/image" Target="../media/image254.png"/><Relationship Id="rId19" Type="http://schemas.openxmlformats.org/officeDocument/2006/relationships/image" Target="../media/image162.png"/><Relationship Id="rId14" Type="http://schemas.openxmlformats.org/officeDocument/2006/relationships/customXml" Target="../ink/ink1183.xml"/><Relationship Id="rId30" Type="http://schemas.openxmlformats.org/officeDocument/2006/relationships/customXml" Target="../ink/ink1191.xml"/><Relationship Id="rId35" Type="http://schemas.openxmlformats.org/officeDocument/2006/relationships/image" Target="../media/image170.png"/><Relationship Id="rId56" Type="http://schemas.openxmlformats.org/officeDocument/2006/relationships/customXml" Target="../ink/ink1204.xml"/><Relationship Id="rId77" Type="http://schemas.openxmlformats.org/officeDocument/2006/relationships/image" Target="../media/image191.png"/><Relationship Id="rId100" Type="http://schemas.openxmlformats.org/officeDocument/2006/relationships/customXml" Target="../ink/ink1226.xml"/><Relationship Id="rId105" Type="http://schemas.openxmlformats.org/officeDocument/2006/relationships/image" Target="../media/image3310.png"/><Relationship Id="rId126" Type="http://schemas.openxmlformats.org/officeDocument/2006/relationships/customXml" Target="../ink/ink1239.xml"/><Relationship Id="rId147" Type="http://schemas.openxmlformats.org/officeDocument/2006/relationships/image" Target="../media/image225.png"/><Relationship Id="rId168" Type="http://schemas.openxmlformats.org/officeDocument/2006/relationships/customXml" Target="../ink/ink1260.xml"/><Relationship Id="rId8" Type="http://schemas.openxmlformats.org/officeDocument/2006/relationships/customXml" Target="../ink/ink1180.xml"/><Relationship Id="rId51" Type="http://schemas.openxmlformats.org/officeDocument/2006/relationships/image" Target="../media/image178.png"/><Relationship Id="rId72" Type="http://schemas.openxmlformats.org/officeDocument/2006/relationships/customXml" Target="../ink/ink1212.xml"/><Relationship Id="rId93" Type="http://schemas.openxmlformats.org/officeDocument/2006/relationships/image" Target="../media/image199.png"/><Relationship Id="rId98" Type="http://schemas.openxmlformats.org/officeDocument/2006/relationships/customXml" Target="../ink/ink1225.xml"/><Relationship Id="rId121" Type="http://schemas.openxmlformats.org/officeDocument/2006/relationships/image" Target="../media/image212.png"/><Relationship Id="rId142" Type="http://schemas.openxmlformats.org/officeDocument/2006/relationships/customXml" Target="../ink/ink1247.xml"/><Relationship Id="rId163" Type="http://schemas.openxmlformats.org/officeDocument/2006/relationships/image" Target="../media/image233.png"/><Relationship Id="rId184" Type="http://schemas.openxmlformats.org/officeDocument/2006/relationships/customXml" Target="../ink/ink1268.xml"/><Relationship Id="rId189" Type="http://schemas.openxmlformats.org/officeDocument/2006/relationships/image" Target="../media/image249.png"/><Relationship Id="rId3" Type="http://schemas.openxmlformats.org/officeDocument/2006/relationships/image" Target="../media/image154.png"/><Relationship Id="rId25" Type="http://schemas.openxmlformats.org/officeDocument/2006/relationships/image" Target="../media/image165.png"/><Relationship Id="rId46" Type="http://schemas.openxmlformats.org/officeDocument/2006/relationships/customXml" Target="../ink/ink1199.xml"/><Relationship Id="rId67" Type="http://schemas.openxmlformats.org/officeDocument/2006/relationships/image" Target="../media/image186.png"/><Relationship Id="rId116" Type="http://schemas.openxmlformats.org/officeDocument/2006/relationships/customXml" Target="../ink/ink1234.xml"/><Relationship Id="rId137" Type="http://schemas.openxmlformats.org/officeDocument/2006/relationships/image" Target="../media/image220.png"/><Relationship Id="rId158" Type="http://schemas.openxmlformats.org/officeDocument/2006/relationships/customXml" Target="../ink/ink1255.xml"/><Relationship Id="rId20" Type="http://schemas.openxmlformats.org/officeDocument/2006/relationships/customXml" Target="../ink/ink1186.xml"/><Relationship Id="rId41" Type="http://schemas.openxmlformats.org/officeDocument/2006/relationships/image" Target="../media/image173.png"/><Relationship Id="rId62" Type="http://schemas.openxmlformats.org/officeDocument/2006/relationships/customXml" Target="../ink/ink1207.xml"/><Relationship Id="rId83" Type="http://schemas.openxmlformats.org/officeDocument/2006/relationships/image" Target="../media/image194.png"/><Relationship Id="rId88" Type="http://schemas.openxmlformats.org/officeDocument/2006/relationships/customXml" Target="../ink/ink1220.xml"/><Relationship Id="rId111" Type="http://schemas.openxmlformats.org/officeDocument/2006/relationships/image" Target="../media/image207.png"/><Relationship Id="rId132" Type="http://schemas.openxmlformats.org/officeDocument/2006/relationships/customXml" Target="../ink/ink1242.xml"/><Relationship Id="rId153" Type="http://schemas.openxmlformats.org/officeDocument/2006/relationships/image" Target="../media/image228.png"/><Relationship Id="rId174" Type="http://schemas.openxmlformats.org/officeDocument/2006/relationships/customXml" Target="../ink/ink1263.xml"/><Relationship Id="rId179" Type="http://schemas.openxmlformats.org/officeDocument/2006/relationships/image" Target="../media/image244.png"/><Relationship Id="rId195" Type="http://schemas.openxmlformats.org/officeDocument/2006/relationships/image" Target="../media/image252.png"/><Relationship Id="rId190" Type="http://schemas.openxmlformats.org/officeDocument/2006/relationships/customXml" Target="../ink/ink1271.xml"/><Relationship Id="rId15" Type="http://schemas.openxmlformats.org/officeDocument/2006/relationships/image" Target="../media/image160.png"/><Relationship Id="rId36" Type="http://schemas.openxmlformats.org/officeDocument/2006/relationships/customXml" Target="../ink/ink1194.xml"/><Relationship Id="rId57" Type="http://schemas.openxmlformats.org/officeDocument/2006/relationships/image" Target="../media/image181.png"/><Relationship Id="rId106" Type="http://schemas.openxmlformats.org/officeDocument/2006/relationships/customXml" Target="../ink/ink1229.xml"/><Relationship Id="rId127" Type="http://schemas.openxmlformats.org/officeDocument/2006/relationships/image" Target="../media/image215.png"/><Relationship Id="rId10" Type="http://schemas.openxmlformats.org/officeDocument/2006/relationships/customXml" Target="../ink/ink1181.xml"/><Relationship Id="rId31" Type="http://schemas.openxmlformats.org/officeDocument/2006/relationships/image" Target="../media/image168.png"/><Relationship Id="rId52" Type="http://schemas.openxmlformats.org/officeDocument/2006/relationships/customXml" Target="../ink/ink1202.xml"/><Relationship Id="rId73" Type="http://schemas.openxmlformats.org/officeDocument/2006/relationships/image" Target="../media/image189.png"/><Relationship Id="rId78" Type="http://schemas.openxmlformats.org/officeDocument/2006/relationships/customXml" Target="../ink/ink1215.xml"/><Relationship Id="rId94" Type="http://schemas.openxmlformats.org/officeDocument/2006/relationships/customXml" Target="../ink/ink1223.xml"/><Relationship Id="rId99" Type="http://schemas.openxmlformats.org/officeDocument/2006/relationships/image" Target="../media/image202.png"/><Relationship Id="rId101" Type="http://schemas.openxmlformats.org/officeDocument/2006/relationships/image" Target="../media/image203.png"/><Relationship Id="rId122" Type="http://schemas.openxmlformats.org/officeDocument/2006/relationships/customXml" Target="../ink/ink1237.xml"/><Relationship Id="rId143" Type="http://schemas.openxmlformats.org/officeDocument/2006/relationships/image" Target="../media/image223.png"/><Relationship Id="rId148" Type="http://schemas.openxmlformats.org/officeDocument/2006/relationships/customXml" Target="../ink/ink1250.xml"/><Relationship Id="rId164" Type="http://schemas.openxmlformats.org/officeDocument/2006/relationships/customXml" Target="../ink/ink1258.xml"/><Relationship Id="rId169" Type="http://schemas.openxmlformats.org/officeDocument/2006/relationships/image" Target="../media/image236.png"/><Relationship Id="rId185" Type="http://schemas.openxmlformats.org/officeDocument/2006/relationships/image" Target="../media/image247.png"/><Relationship Id="rId4" Type="http://schemas.openxmlformats.org/officeDocument/2006/relationships/customXml" Target="../ink/ink1178.xml"/><Relationship Id="rId9" Type="http://schemas.openxmlformats.org/officeDocument/2006/relationships/image" Target="../media/image157.png"/><Relationship Id="rId180" Type="http://schemas.openxmlformats.org/officeDocument/2006/relationships/customXml" Target="../ink/ink1266.xml"/><Relationship Id="rId26" Type="http://schemas.openxmlformats.org/officeDocument/2006/relationships/customXml" Target="../ink/ink1189.xml"/><Relationship Id="rId47" Type="http://schemas.openxmlformats.org/officeDocument/2006/relationships/image" Target="../media/image176.png"/><Relationship Id="rId68" Type="http://schemas.openxmlformats.org/officeDocument/2006/relationships/customXml" Target="../ink/ink1210.xml"/><Relationship Id="rId89" Type="http://schemas.openxmlformats.org/officeDocument/2006/relationships/image" Target="../media/image197.png"/><Relationship Id="rId112" Type="http://schemas.openxmlformats.org/officeDocument/2006/relationships/customXml" Target="../ink/ink1232.xml"/><Relationship Id="rId133" Type="http://schemas.openxmlformats.org/officeDocument/2006/relationships/image" Target="../media/image218.png"/><Relationship Id="rId154" Type="http://schemas.openxmlformats.org/officeDocument/2006/relationships/customXml" Target="../ink/ink1253.xml"/><Relationship Id="rId175" Type="http://schemas.openxmlformats.org/officeDocument/2006/relationships/image" Target="../media/image242.png"/><Relationship Id="rId196" Type="http://schemas.openxmlformats.org/officeDocument/2006/relationships/customXml" Target="../ink/ink1274.xml"/><Relationship Id="rId200" Type="http://schemas.openxmlformats.org/officeDocument/2006/relationships/customXml" Target="../ink/ink1276.xml"/><Relationship Id="rId16" Type="http://schemas.openxmlformats.org/officeDocument/2006/relationships/customXml" Target="../ink/ink1184.xml"/><Relationship Id="rId37" Type="http://schemas.openxmlformats.org/officeDocument/2006/relationships/image" Target="../media/image171.png"/><Relationship Id="rId58" Type="http://schemas.openxmlformats.org/officeDocument/2006/relationships/customXml" Target="../ink/ink1205.xml"/><Relationship Id="rId79" Type="http://schemas.openxmlformats.org/officeDocument/2006/relationships/image" Target="../media/image192.png"/><Relationship Id="rId102" Type="http://schemas.openxmlformats.org/officeDocument/2006/relationships/customXml" Target="../ink/ink1227.xml"/><Relationship Id="rId123" Type="http://schemas.openxmlformats.org/officeDocument/2006/relationships/image" Target="../media/image213.png"/><Relationship Id="rId144" Type="http://schemas.openxmlformats.org/officeDocument/2006/relationships/customXml" Target="../ink/ink1248.xml"/><Relationship Id="rId90" Type="http://schemas.openxmlformats.org/officeDocument/2006/relationships/customXml" Target="../ink/ink1221.xml"/><Relationship Id="rId165" Type="http://schemas.openxmlformats.org/officeDocument/2006/relationships/image" Target="../media/image234.png"/><Relationship Id="rId186" Type="http://schemas.openxmlformats.org/officeDocument/2006/relationships/customXml" Target="../ink/ink1269.xml"/><Relationship Id="rId27" Type="http://schemas.openxmlformats.org/officeDocument/2006/relationships/image" Target="../media/image166.png"/><Relationship Id="rId48" Type="http://schemas.openxmlformats.org/officeDocument/2006/relationships/customXml" Target="../ink/ink1200.xml"/><Relationship Id="rId69" Type="http://schemas.openxmlformats.org/officeDocument/2006/relationships/image" Target="../media/image187.png"/><Relationship Id="rId113" Type="http://schemas.openxmlformats.org/officeDocument/2006/relationships/image" Target="../media/image208.png"/><Relationship Id="rId134" Type="http://schemas.openxmlformats.org/officeDocument/2006/relationships/customXml" Target="../ink/ink1243.xml"/><Relationship Id="rId80" Type="http://schemas.openxmlformats.org/officeDocument/2006/relationships/customXml" Target="../ink/ink1216.xml"/><Relationship Id="rId155" Type="http://schemas.openxmlformats.org/officeDocument/2006/relationships/image" Target="../media/image229.png"/><Relationship Id="rId176" Type="http://schemas.openxmlformats.org/officeDocument/2006/relationships/customXml" Target="../ink/ink1264.xml"/><Relationship Id="rId197" Type="http://schemas.openxmlformats.org/officeDocument/2006/relationships/image" Target="../media/image253.png"/><Relationship Id="rId201" Type="http://schemas.openxmlformats.org/officeDocument/2006/relationships/image" Target="../media/image255.png"/><Relationship Id="rId17" Type="http://schemas.openxmlformats.org/officeDocument/2006/relationships/image" Target="../media/image161.png"/><Relationship Id="rId38" Type="http://schemas.openxmlformats.org/officeDocument/2006/relationships/customXml" Target="../ink/ink1195.xml"/><Relationship Id="rId59" Type="http://schemas.openxmlformats.org/officeDocument/2006/relationships/image" Target="../media/image182.png"/><Relationship Id="rId103" Type="http://schemas.openxmlformats.org/officeDocument/2006/relationships/image" Target="../media/image204.png"/><Relationship Id="rId124" Type="http://schemas.openxmlformats.org/officeDocument/2006/relationships/customXml" Target="../ink/ink1238.xml"/><Relationship Id="rId70" Type="http://schemas.openxmlformats.org/officeDocument/2006/relationships/customXml" Target="../ink/ink1211.xml"/><Relationship Id="rId91" Type="http://schemas.openxmlformats.org/officeDocument/2006/relationships/image" Target="../media/image198.png"/><Relationship Id="rId145" Type="http://schemas.openxmlformats.org/officeDocument/2006/relationships/image" Target="../media/image224.png"/><Relationship Id="rId166" Type="http://schemas.openxmlformats.org/officeDocument/2006/relationships/customXml" Target="../ink/ink1259.xml"/><Relationship Id="rId187" Type="http://schemas.openxmlformats.org/officeDocument/2006/relationships/image" Target="../media/image248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190.xml"/><Relationship Id="rId49" Type="http://schemas.openxmlformats.org/officeDocument/2006/relationships/image" Target="../media/image177.png"/><Relationship Id="rId114" Type="http://schemas.openxmlformats.org/officeDocument/2006/relationships/customXml" Target="../ink/ink1233.xml"/><Relationship Id="rId60" Type="http://schemas.openxmlformats.org/officeDocument/2006/relationships/customXml" Target="../ink/ink1206.xml"/><Relationship Id="rId81" Type="http://schemas.openxmlformats.org/officeDocument/2006/relationships/image" Target="../media/image193.png"/><Relationship Id="rId135" Type="http://schemas.openxmlformats.org/officeDocument/2006/relationships/image" Target="../media/image219.png"/><Relationship Id="rId156" Type="http://schemas.openxmlformats.org/officeDocument/2006/relationships/customXml" Target="../ink/ink1254.xml"/><Relationship Id="rId177" Type="http://schemas.openxmlformats.org/officeDocument/2006/relationships/image" Target="../media/image243.png"/><Relationship Id="rId198" Type="http://schemas.openxmlformats.org/officeDocument/2006/relationships/customXml" Target="../ink/ink1275.xml"/><Relationship Id="rId18" Type="http://schemas.openxmlformats.org/officeDocument/2006/relationships/customXml" Target="../ink/ink1185.xml"/><Relationship Id="rId39" Type="http://schemas.openxmlformats.org/officeDocument/2006/relationships/image" Target="../media/image172.png"/><Relationship Id="rId50" Type="http://schemas.openxmlformats.org/officeDocument/2006/relationships/customXml" Target="../ink/ink1201.xml"/><Relationship Id="rId104" Type="http://schemas.openxmlformats.org/officeDocument/2006/relationships/customXml" Target="../ink/ink1228.xml"/><Relationship Id="rId125" Type="http://schemas.openxmlformats.org/officeDocument/2006/relationships/image" Target="../media/image214.png"/><Relationship Id="rId146" Type="http://schemas.openxmlformats.org/officeDocument/2006/relationships/customXml" Target="../ink/ink1249.xml"/><Relationship Id="rId167" Type="http://schemas.openxmlformats.org/officeDocument/2006/relationships/image" Target="../media/image235.png"/><Relationship Id="rId188" Type="http://schemas.openxmlformats.org/officeDocument/2006/relationships/customXml" Target="../ink/ink1270.xml"/><Relationship Id="rId71" Type="http://schemas.openxmlformats.org/officeDocument/2006/relationships/image" Target="../media/image188.png"/><Relationship Id="rId92" Type="http://schemas.openxmlformats.org/officeDocument/2006/relationships/customXml" Target="../ink/ink1222.xml"/></Relationships>
</file>

<file path=ppt/slides/_rels/slide3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10.png"/><Relationship Id="rId21" Type="http://schemas.openxmlformats.org/officeDocument/2006/relationships/image" Target="../media/image163.png"/><Relationship Id="rId42" Type="http://schemas.openxmlformats.org/officeDocument/2006/relationships/customXml" Target="../ink/ink1297.xml"/><Relationship Id="rId63" Type="http://schemas.openxmlformats.org/officeDocument/2006/relationships/image" Target="../media/image184.png"/><Relationship Id="rId84" Type="http://schemas.openxmlformats.org/officeDocument/2006/relationships/customXml" Target="../ink/ink1318.xml"/><Relationship Id="rId138" Type="http://schemas.openxmlformats.org/officeDocument/2006/relationships/customXml" Target="../ink/ink1345.xml"/><Relationship Id="rId159" Type="http://schemas.openxmlformats.org/officeDocument/2006/relationships/image" Target="../media/image231.png"/><Relationship Id="rId170" Type="http://schemas.openxmlformats.org/officeDocument/2006/relationships/customXml" Target="../ink/ink1361.xml"/><Relationship Id="rId191" Type="http://schemas.openxmlformats.org/officeDocument/2006/relationships/image" Target="../media/image250.png"/><Relationship Id="rId205" Type="http://schemas.openxmlformats.org/officeDocument/2006/relationships/image" Target="../media/image259.png"/><Relationship Id="rId226" Type="http://schemas.openxmlformats.org/officeDocument/2006/relationships/customXml" Target="../ink/ink1389.xml"/><Relationship Id="rId107" Type="http://schemas.openxmlformats.org/officeDocument/2006/relationships/image" Target="../media/image205.png"/><Relationship Id="rId11" Type="http://schemas.openxmlformats.org/officeDocument/2006/relationships/image" Target="../media/image158.png"/><Relationship Id="rId32" Type="http://schemas.openxmlformats.org/officeDocument/2006/relationships/customXml" Target="../ink/ink1292.xml"/><Relationship Id="rId53" Type="http://schemas.openxmlformats.org/officeDocument/2006/relationships/image" Target="../media/image179.png"/><Relationship Id="rId74" Type="http://schemas.openxmlformats.org/officeDocument/2006/relationships/customXml" Target="../ink/ink1313.xml"/><Relationship Id="rId128" Type="http://schemas.openxmlformats.org/officeDocument/2006/relationships/customXml" Target="../ink/ink1340.xml"/><Relationship Id="rId149" Type="http://schemas.openxmlformats.org/officeDocument/2006/relationships/image" Target="../media/image226.png"/><Relationship Id="rId5" Type="http://schemas.openxmlformats.org/officeDocument/2006/relationships/image" Target="../media/image155.png"/><Relationship Id="rId95" Type="http://schemas.openxmlformats.org/officeDocument/2006/relationships/image" Target="../media/image200.png"/><Relationship Id="rId160" Type="http://schemas.openxmlformats.org/officeDocument/2006/relationships/customXml" Target="../ink/ink1356.xml"/><Relationship Id="rId181" Type="http://schemas.openxmlformats.org/officeDocument/2006/relationships/image" Target="../media/image245.png"/><Relationship Id="rId216" Type="http://schemas.openxmlformats.org/officeDocument/2006/relationships/customXml" Target="../ink/ink1384.xml"/><Relationship Id="rId22" Type="http://schemas.openxmlformats.org/officeDocument/2006/relationships/customXml" Target="../ink/ink1287.xml"/><Relationship Id="rId43" Type="http://schemas.openxmlformats.org/officeDocument/2006/relationships/image" Target="../media/image174.png"/><Relationship Id="rId64" Type="http://schemas.openxmlformats.org/officeDocument/2006/relationships/customXml" Target="../ink/ink1308.xml"/><Relationship Id="rId118" Type="http://schemas.openxmlformats.org/officeDocument/2006/relationships/customXml" Target="../ink/ink1335.xml"/><Relationship Id="rId139" Type="http://schemas.openxmlformats.org/officeDocument/2006/relationships/image" Target="../media/image221.png"/><Relationship Id="rId85" Type="http://schemas.openxmlformats.org/officeDocument/2006/relationships/image" Target="../media/image195.png"/><Relationship Id="rId150" Type="http://schemas.openxmlformats.org/officeDocument/2006/relationships/customXml" Target="../ink/ink1351.xml"/><Relationship Id="rId171" Type="http://schemas.openxmlformats.org/officeDocument/2006/relationships/image" Target="../media/image240.png"/><Relationship Id="rId192" Type="http://schemas.openxmlformats.org/officeDocument/2006/relationships/customXml" Target="../ink/ink1372.xml"/><Relationship Id="rId206" Type="http://schemas.openxmlformats.org/officeDocument/2006/relationships/customXml" Target="../ink/ink1379.xml"/><Relationship Id="rId227" Type="http://schemas.openxmlformats.org/officeDocument/2006/relationships/image" Target="../media/image270.png"/><Relationship Id="rId12" Type="http://schemas.openxmlformats.org/officeDocument/2006/relationships/customXml" Target="../ink/ink1282.xml"/><Relationship Id="rId33" Type="http://schemas.openxmlformats.org/officeDocument/2006/relationships/image" Target="../media/image169.png"/><Relationship Id="rId108" Type="http://schemas.openxmlformats.org/officeDocument/2006/relationships/customXml" Target="../ink/ink1330.xml"/><Relationship Id="rId129" Type="http://schemas.openxmlformats.org/officeDocument/2006/relationships/image" Target="../media/image216.png"/><Relationship Id="rId54" Type="http://schemas.openxmlformats.org/officeDocument/2006/relationships/customXml" Target="../ink/ink1303.xml"/><Relationship Id="rId75" Type="http://schemas.openxmlformats.org/officeDocument/2006/relationships/image" Target="../media/image190.png"/><Relationship Id="rId96" Type="http://schemas.openxmlformats.org/officeDocument/2006/relationships/customXml" Target="../ink/ink1324.xml"/><Relationship Id="rId140" Type="http://schemas.openxmlformats.org/officeDocument/2006/relationships/customXml" Target="../ink/ink1346.xml"/><Relationship Id="rId161" Type="http://schemas.openxmlformats.org/officeDocument/2006/relationships/image" Target="../media/image232.png"/><Relationship Id="rId182" Type="http://schemas.openxmlformats.org/officeDocument/2006/relationships/customXml" Target="../ink/ink1367.xml"/><Relationship Id="rId217" Type="http://schemas.openxmlformats.org/officeDocument/2006/relationships/image" Target="../media/image265.png"/><Relationship Id="rId6" Type="http://schemas.openxmlformats.org/officeDocument/2006/relationships/customXml" Target="../ink/ink1279.xml"/><Relationship Id="rId23" Type="http://schemas.openxmlformats.org/officeDocument/2006/relationships/image" Target="../media/image164.png"/><Relationship Id="rId119" Type="http://schemas.openxmlformats.org/officeDocument/2006/relationships/image" Target="../media/image211.png"/><Relationship Id="rId44" Type="http://schemas.openxmlformats.org/officeDocument/2006/relationships/customXml" Target="../ink/ink1298.xml"/><Relationship Id="rId65" Type="http://schemas.openxmlformats.org/officeDocument/2006/relationships/image" Target="../media/image185.png"/><Relationship Id="rId86" Type="http://schemas.openxmlformats.org/officeDocument/2006/relationships/customXml" Target="../ink/ink1319.xml"/><Relationship Id="rId130" Type="http://schemas.openxmlformats.org/officeDocument/2006/relationships/customXml" Target="../ink/ink1341.xml"/><Relationship Id="rId151" Type="http://schemas.openxmlformats.org/officeDocument/2006/relationships/image" Target="../media/image227.png"/><Relationship Id="rId172" Type="http://schemas.openxmlformats.org/officeDocument/2006/relationships/customXml" Target="../ink/ink1362.xml"/><Relationship Id="rId193" Type="http://schemas.openxmlformats.org/officeDocument/2006/relationships/image" Target="../media/image251.png"/><Relationship Id="rId207" Type="http://schemas.openxmlformats.org/officeDocument/2006/relationships/image" Target="../media/image260.png"/><Relationship Id="rId228" Type="http://schemas.openxmlformats.org/officeDocument/2006/relationships/customXml" Target="../ink/ink1390.xml"/><Relationship Id="rId13" Type="http://schemas.openxmlformats.org/officeDocument/2006/relationships/image" Target="../media/image159.png"/><Relationship Id="rId109" Type="http://schemas.openxmlformats.org/officeDocument/2006/relationships/image" Target="../media/image206.png"/><Relationship Id="rId34" Type="http://schemas.openxmlformats.org/officeDocument/2006/relationships/customXml" Target="../ink/ink1293.xml"/><Relationship Id="rId55" Type="http://schemas.openxmlformats.org/officeDocument/2006/relationships/image" Target="../media/image180.png"/><Relationship Id="rId76" Type="http://schemas.openxmlformats.org/officeDocument/2006/relationships/customXml" Target="../ink/ink1314.xml"/><Relationship Id="rId97" Type="http://schemas.openxmlformats.org/officeDocument/2006/relationships/image" Target="../media/image201.png"/><Relationship Id="rId120" Type="http://schemas.openxmlformats.org/officeDocument/2006/relationships/customXml" Target="../ink/ink1336.xml"/><Relationship Id="rId141" Type="http://schemas.openxmlformats.org/officeDocument/2006/relationships/image" Target="../media/image222.png"/><Relationship Id="rId7" Type="http://schemas.openxmlformats.org/officeDocument/2006/relationships/image" Target="../media/image156.png"/><Relationship Id="rId162" Type="http://schemas.openxmlformats.org/officeDocument/2006/relationships/customXml" Target="../ink/ink1357.xml"/><Relationship Id="rId183" Type="http://schemas.openxmlformats.org/officeDocument/2006/relationships/image" Target="../media/image246.png"/><Relationship Id="rId218" Type="http://schemas.openxmlformats.org/officeDocument/2006/relationships/customXml" Target="../ink/ink1385.xml"/><Relationship Id="rId24" Type="http://schemas.openxmlformats.org/officeDocument/2006/relationships/customXml" Target="../ink/ink1288.xml"/><Relationship Id="rId45" Type="http://schemas.openxmlformats.org/officeDocument/2006/relationships/image" Target="../media/image175.png"/><Relationship Id="rId66" Type="http://schemas.openxmlformats.org/officeDocument/2006/relationships/customXml" Target="../ink/ink1309.xml"/><Relationship Id="rId87" Type="http://schemas.openxmlformats.org/officeDocument/2006/relationships/image" Target="../media/image196.png"/><Relationship Id="rId110" Type="http://schemas.openxmlformats.org/officeDocument/2006/relationships/customXml" Target="../ink/ink1331.xml"/><Relationship Id="rId131" Type="http://schemas.openxmlformats.org/officeDocument/2006/relationships/image" Target="../media/image217.png"/><Relationship Id="rId152" Type="http://schemas.openxmlformats.org/officeDocument/2006/relationships/customXml" Target="../ink/ink1352.xml"/><Relationship Id="rId173" Type="http://schemas.openxmlformats.org/officeDocument/2006/relationships/image" Target="../media/image241.png"/><Relationship Id="rId194" Type="http://schemas.openxmlformats.org/officeDocument/2006/relationships/customXml" Target="../ink/ink1373.xml"/><Relationship Id="rId208" Type="http://schemas.openxmlformats.org/officeDocument/2006/relationships/customXml" Target="../ink/ink1380.xml"/><Relationship Id="rId229" Type="http://schemas.openxmlformats.org/officeDocument/2006/relationships/image" Target="../media/image271.png"/><Relationship Id="rId14" Type="http://schemas.openxmlformats.org/officeDocument/2006/relationships/customXml" Target="../ink/ink1283.xml"/><Relationship Id="rId35" Type="http://schemas.openxmlformats.org/officeDocument/2006/relationships/image" Target="../media/image170.png"/><Relationship Id="rId56" Type="http://schemas.openxmlformats.org/officeDocument/2006/relationships/customXml" Target="../ink/ink1304.xml"/><Relationship Id="rId77" Type="http://schemas.openxmlformats.org/officeDocument/2006/relationships/image" Target="../media/image191.png"/><Relationship Id="rId100" Type="http://schemas.openxmlformats.org/officeDocument/2006/relationships/customXml" Target="../ink/ink1326.xml"/><Relationship Id="rId8" Type="http://schemas.openxmlformats.org/officeDocument/2006/relationships/customXml" Target="../ink/ink1280.xml"/><Relationship Id="rId98" Type="http://schemas.openxmlformats.org/officeDocument/2006/relationships/customXml" Target="../ink/ink1325.xml"/><Relationship Id="rId121" Type="http://schemas.openxmlformats.org/officeDocument/2006/relationships/image" Target="../media/image212.png"/><Relationship Id="rId142" Type="http://schemas.openxmlformats.org/officeDocument/2006/relationships/customXml" Target="../ink/ink1347.xml"/><Relationship Id="rId163" Type="http://schemas.openxmlformats.org/officeDocument/2006/relationships/image" Target="../media/image233.png"/><Relationship Id="rId184" Type="http://schemas.openxmlformats.org/officeDocument/2006/relationships/customXml" Target="../ink/ink1368.xml"/><Relationship Id="rId219" Type="http://schemas.openxmlformats.org/officeDocument/2006/relationships/image" Target="../media/image266.png"/><Relationship Id="rId230" Type="http://schemas.openxmlformats.org/officeDocument/2006/relationships/customXml" Target="../ink/ink1391.xml"/><Relationship Id="rId25" Type="http://schemas.openxmlformats.org/officeDocument/2006/relationships/image" Target="../media/image165.png"/><Relationship Id="rId46" Type="http://schemas.openxmlformats.org/officeDocument/2006/relationships/customXml" Target="../ink/ink1299.xml"/><Relationship Id="rId67" Type="http://schemas.openxmlformats.org/officeDocument/2006/relationships/image" Target="../media/image186.png"/><Relationship Id="rId20" Type="http://schemas.openxmlformats.org/officeDocument/2006/relationships/customXml" Target="../ink/ink1286.xml"/><Relationship Id="rId41" Type="http://schemas.openxmlformats.org/officeDocument/2006/relationships/image" Target="../media/image173.png"/><Relationship Id="rId62" Type="http://schemas.openxmlformats.org/officeDocument/2006/relationships/customXml" Target="../ink/ink1307.xml"/><Relationship Id="rId83" Type="http://schemas.openxmlformats.org/officeDocument/2006/relationships/image" Target="../media/image194.png"/><Relationship Id="rId88" Type="http://schemas.openxmlformats.org/officeDocument/2006/relationships/customXml" Target="../ink/ink1320.xml"/><Relationship Id="rId111" Type="http://schemas.openxmlformats.org/officeDocument/2006/relationships/image" Target="../media/image207.png"/><Relationship Id="rId132" Type="http://schemas.openxmlformats.org/officeDocument/2006/relationships/customXml" Target="../ink/ink1342.xml"/><Relationship Id="rId153" Type="http://schemas.openxmlformats.org/officeDocument/2006/relationships/image" Target="../media/image228.png"/><Relationship Id="rId174" Type="http://schemas.openxmlformats.org/officeDocument/2006/relationships/customXml" Target="../ink/ink1363.xml"/><Relationship Id="rId179" Type="http://schemas.openxmlformats.org/officeDocument/2006/relationships/image" Target="../media/image244.png"/><Relationship Id="rId195" Type="http://schemas.openxmlformats.org/officeDocument/2006/relationships/image" Target="../media/image252.png"/><Relationship Id="rId209" Type="http://schemas.openxmlformats.org/officeDocument/2006/relationships/image" Target="../media/image261.png"/><Relationship Id="rId190" Type="http://schemas.openxmlformats.org/officeDocument/2006/relationships/customXml" Target="../ink/ink1371.xml"/><Relationship Id="rId204" Type="http://schemas.openxmlformats.org/officeDocument/2006/relationships/customXml" Target="../ink/ink1378.xml"/><Relationship Id="rId220" Type="http://schemas.openxmlformats.org/officeDocument/2006/relationships/customXml" Target="../ink/ink1386.xml"/><Relationship Id="rId225" Type="http://schemas.openxmlformats.org/officeDocument/2006/relationships/image" Target="../media/image269.png"/><Relationship Id="rId15" Type="http://schemas.openxmlformats.org/officeDocument/2006/relationships/image" Target="../media/image160.png"/><Relationship Id="rId36" Type="http://schemas.openxmlformats.org/officeDocument/2006/relationships/customXml" Target="../ink/ink1294.xml"/><Relationship Id="rId57" Type="http://schemas.openxmlformats.org/officeDocument/2006/relationships/image" Target="../media/image181.png"/><Relationship Id="rId106" Type="http://schemas.openxmlformats.org/officeDocument/2006/relationships/customXml" Target="../ink/ink1329.xml"/><Relationship Id="rId127" Type="http://schemas.openxmlformats.org/officeDocument/2006/relationships/image" Target="../media/image215.png"/><Relationship Id="rId10" Type="http://schemas.openxmlformats.org/officeDocument/2006/relationships/customXml" Target="../ink/ink1281.xml"/><Relationship Id="rId31" Type="http://schemas.openxmlformats.org/officeDocument/2006/relationships/image" Target="../media/image168.png"/><Relationship Id="rId52" Type="http://schemas.openxmlformats.org/officeDocument/2006/relationships/customXml" Target="../ink/ink1302.xml"/><Relationship Id="rId73" Type="http://schemas.openxmlformats.org/officeDocument/2006/relationships/image" Target="../media/image189.png"/><Relationship Id="rId78" Type="http://schemas.openxmlformats.org/officeDocument/2006/relationships/customXml" Target="../ink/ink1315.xml"/><Relationship Id="rId94" Type="http://schemas.openxmlformats.org/officeDocument/2006/relationships/customXml" Target="../ink/ink1323.xml"/><Relationship Id="rId99" Type="http://schemas.openxmlformats.org/officeDocument/2006/relationships/image" Target="../media/image202.png"/><Relationship Id="rId101" Type="http://schemas.openxmlformats.org/officeDocument/2006/relationships/image" Target="../media/image203.png"/><Relationship Id="rId122" Type="http://schemas.openxmlformats.org/officeDocument/2006/relationships/customXml" Target="../ink/ink1337.xml"/><Relationship Id="rId143" Type="http://schemas.openxmlformats.org/officeDocument/2006/relationships/image" Target="../media/image223.png"/><Relationship Id="rId148" Type="http://schemas.openxmlformats.org/officeDocument/2006/relationships/customXml" Target="../ink/ink1350.xml"/><Relationship Id="rId164" Type="http://schemas.openxmlformats.org/officeDocument/2006/relationships/customXml" Target="../ink/ink1358.xml"/><Relationship Id="rId169" Type="http://schemas.openxmlformats.org/officeDocument/2006/relationships/image" Target="../media/image236.png"/><Relationship Id="rId185" Type="http://schemas.openxmlformats.org/officeDocument/2006/relationships/image" Target="../media/image247.png"/><Relationship Id="rId4" Type="http://schemas.openxmlformats.org/officeDocument/2006/relationships/customXml" Target="../ink/ink1278.xml"/><Relationship Id="rId9" Type="http://schemas.openxmlformats.org/officeDocument/2006/relationships/image" Target="../media/image157.png"/><Relationship Id="rId180" Type="http://schemas.openxmlformats.org/officeDocument/2006/relationships/customXml" Target="../ink/ink1366.xml"/><Relationship Id="rId210" Type="http://schemas.openxmlformats.org/officeDocument/2006/relationships/customXml" Target="../ink/ink1381.xml"/><Relationship Id="rId215" Type="http://schemas.openxmlformats.org/officeDocument/2006/relationships/image" Target="../media/image264.png"/><Relationship Id="rId26" Type="http://schemas.openxmlformats.org/officeDocument/2006/relationships/customXml" Target="../ink/ink1289.xml"/><Relationship Id="rId231" Type="http://schemas.openxmlformats.org/officeDocument/2006/relationships/image" Target="../media/image272.png"/><Relationship Id="rId47" Type="http://schemas.openxmlformats.org/officeDocument/2006/relationships/image" Target="../media/image176.png"/><Relationship Id="rId68" Type="http://schemas.openxmlformats.org/officeDocument/2006/relationships/customXml" Target="../ink/ink1310.xml"/><Relationship Id="rId89" Type="http://schemas.openxmlformats.org/officeDocument/2006/relationships/image" Target="../media/image197.png"/><Relationship Id="rId112" Type="http://schemas.openxmlformats.org/officeDocument/2006/relationships/customXml" Target="../ink/ink1332.xml"/><Relationship Id="rId133" Type="http://schemas.openxmlformats.org/officeDocument/2006/relationships/image" Target="../media/image218.png"/><Relationship Id="rId154" Type="http://schemas.openxmlformats.org/officeDocument/2006/relationships/customXml" Target="../ink/ink1353.xml"/><Relationship Id="rId175" Type="http://schemas.openxmlformats.org/officeDocument/2006/relationships/image" Target="../media/image242.png"/><Relationship Id="rId196" Type="http://schemas.openxmlformats.org/officeDocument/2006/relationships/customXml" Target="../ink/ink1374.xml"/><Relationship Id="rId200" Type="http://schemas.openxmlformats.org/officeDocument/2006/relationships/customXml" Target="../ink/ink1376.xml"/><Relationship Id="rId16" Type="http://schemas.openxmlformats.org/officeDocument/2006/relationships/customXml" Target="../ink/ink1284.xml"/><Relationship Id="rId221" Type="http://schemas.openxmlformats.org/officeDocument/2006/relationships/image" Target="../media/image267.png"/><Relationship Id="rId37" Type="http://schemas.openxmlformats.org/officeDocument/2006/relationships/image" Target="../media/image171.png"/><Relationship Id="rId58" Type="http://schemas.openxmlformats.org/officeDocument/2006/relationships/customXml" Target="../ink/ink1305.xml"/><Relationship Id="rId79" Type="http://schemas.openxmlformats.org/officeDocument/2006/relationships/image" Target="../media/image192.png"/><Relationship Id="rId102" Type="http://schemas.openxmlformats.org/officeDocument/2006/relationships/customXml" Target="../ink/ink1327.xml"/><Relationship Id="rId123" Type="http://schemas.openxmlformats.org/officeDocument/2006/relationships/image" Target="../media/image213.png"/><Relationship Id="rId144" Type="http://schemas.openxmlformats.org/officeDocument/2006/relationships/customXml" Target="../ink/ink1348.xml"/><Relationship Id="rId90" Type="http://schemas.openxmlformats.org/officeDocument/2006/relationships/customXml" Target="../ink/ink1321.xml"/><Relationship Id="rId165" Type="http://schemas.openxmlformats.org/officeDocument/2006/relationships/image" Target="../media/image234.png"/><Relationship Id="rId186" Type="http://schemas.openxmlformats.org/officeDocument/2006/relationships/customXml" Target="../ink/ink1369.xml"/><Relationship Id="rId211" Type="http://schemas.openxmlformats.org/officeDocument/2006/relationships/image" Target="../media/image262.png"/><Relationship Id="rId232" Type="http://schemas.openxmlformats.org/officeDocument/2006/relationships/customXml" Target="../ink/ink1392.xml"/><Relationship Id="rId27" Type="http://schemas.openxmlformats.org/officeDocument/2006/relationships/image" Target="../media/image166.png"/><Relationship Id="rId48" Type="http://schemas.openxmlformats.org/officeDocument/2006/relationships/customXml" Target="../ink/ink1300.xml"/><Relationship Id="rId69" Type="http://schemas.openxmlformats.org/officeDocument/2006/relationships/image" Target="../media/image187.png"/><Relationship Id="rId113" Type="http://schemas.openxmlformats.org/officeDocument/2006/relationships/image" Target="../media/image208.png"/><Relationship Id="rId134" Type="http://schemas.openxmlformats.org/officeDocument/2006/relationships/customXml" Target="../ink/ink1343.xml"/><Relationship Id="rId80" Type="http://schemas.openxmlformats.org/officeDocument/2006/relationships/customXml" Target="../ink/ink1316.xml"/><Relationship Id="rId155" Type="http://schemas.openxmlformats.org/officeDocument/2006/relationships/image" Target="../media/image229.png"/><Relationship Id="rId176" Type="http://schemas.openxmlformats.org/officeDocument/2006/relationships/customXml" Target="../ink/ink1364.xml"/><Relationship Id="rId197" Type="http://schemas.openxmlformats.org/officeDocument/2006/relationships/image" Target="../media/image253.png"/><Relationship Id="rId201" Type="http://schemas.openxmlformats.org/officeDocument/2006/relationships/image" Target="../media/image257.png"/><Relationship Id="rId222" Type="http://schemas.openxmlformats.org/officeDocument/2006/relationships/customXml" Target="../ink/ink1387.xml"/><Relationship Id="rId17" Type="http://schemas.openxmlformats.org/officeDocument/2006/relationships/image" Target="../media/image161.png"/><Relationship Id="rId38" Type="http://schemas.openxmlformats.org/officeDocument/2006/relationships/customXml" Target="../ink/ink1295.xml"/><Relationship Id="rId59" Type="http://schemas.openxmlformats.org/officeDocument/2006/relationships/image" Target="../media/image182.png"/><Relationship Id="rId103" Type="http://schemas.openxmlformats.org/officeDocument/2006/relationships/image" Target="../media/image204.png"/><Relationship Id="rId124" Type="http://schemas.openxmlformats.org/officeDocument/2006/relationships/customXml" Target="../ink/ink1338.xml"/><Relationship Id="rId70" Type="http://schemas.openxmlformats.org/officeDocument/2006/relationships/customXml" Target="../ink/ink1311.xml"/><Relationship Id="rId91" Type="http://schemas.openxmlformats.org/officeDocument/2006/relationships/image" Target="../media/image198.png"/><Relationship Id="rId145" Type="http://schemas.openxmlformats.org/officeDocument/2006/relationships/image" Target="../media/image224.png"/><Relationship Id="rId166" Type="http://schemas.openxmlformats.org/officeDocument/2006/relationships/customXml" Target="../ink/ink1359.xml"/><Relationship Id="rId187" Type="http://schemas.openxmlformats.org/officeDocument/2006/relationships/image" Target="../media/image248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382.xml"/><Relationship Id="rId233" Type="http://schemas.openxmlformats.org/officeDocument/2006/relationships/image" Target="../media/image273.png"/><Relationship Id="rId28" Type="http://schemas.openxmlformats.org/officeDocument/2006/relationships/customXml" Target="../ink/ink1290.xml"/><Relationship Id="rId49" Type="http://schemas.openxmlformats.org/officeDocument/2006/relationships/image" Target="../media/image177.png"/><Relationship Id="rId114" Type="http://schemas.openxmlformats.org/officeDocument/2006/relationships/customXml" Target="../ink/ink1333.xml"/><Relationship Id="rId60" Type="http://schemas.openxmlformats.org/officeDocument/2006/relationships/customXml" Target="../ink/ink1306.xml"/><Relationship Id="rId81" Type="http://schemas.openxmlformats.org/officeDocument/2006/relationships/image" Target="../media/image193.png"/><Relationship Id="rId135" Type="http://schemas.openxmlformats.org/officeDocument/2006/relationships/image" Target="../media/image219.png"/><Relationship Id="rId156" Type="http://schemas.openxmlformats.org/officeDocument/2006/relationships/customXml" Target="../ink/ink1354.xml"/><Relationship Id="rId177" Type="http://schemas.openxmlformats.org/officeDocument/2006/relationships/image" Target="../media/image243.png"/><Relationship Id="rId198" Type="http://schemas.openxmlformats.org/officeDocument/2006/relationships/customXml" Target="../ink/ink1375.xml"/><Relationship Id="rId202" Type="http://schemas.openxmlformats.org/officeDocument/2006/relationships/customXml" Target="../ink/ink1377.xml"/><Relationship Id="rId223" Type="http://schemas.openxmlformats.org/officeDocument/2006/relationships/image" Target="../media/image268.png"/><Relationship Id="rId18" Type="http://schemas.openxmlformats.org/officeDocument/2006/relationships/customXml" Target="../ink/ink1285.xml"/><Relationship Id="rId39" Type="http://schemas.openxmlformats.org/officeDocument/2006/relationships/image" Target="../media/image172.png"/><Relationship Id="rId50" Type="http://schemas.openxmlformats.org/officeDocument/2006/relationships/customXml" Target="../ink/ink1301.xml"/><Relationship Id="rId104" Type="http://schemas.openxmlformats.org/officeDocument/2006/relationships/customXml" Target="../ink/ink1328.xml"/><Relationship Id="rId125" Type="http://schemas.openxmlformats.org/officeDocument/2006/relationships/image" Target="../media/image214.png"/><Relationship Id="rId146" Type="http://schemas.openxmlformats.org/officeDocument/2006/relationships/customXml" Target="../ink/ink1349.xml"/><Relationship Id="rId167" Type="http://schemas.openxmlformats.org/officeDocument/2006/relationships/image" Target="../media/image235.png"/><Relationship Id="rId188" Type="http://schemas.openxmlformats.org/officeDocument/2006/relationships/customXml" Target="../ink/ink1370.xml"/><Relationship Id="rId71" Type="http://schemas.openxmlformats.org/officeDocument/2006/relationships/image" Target="../media/image188.png"/><Relationship Id="rId92" Type="http://schemas.openxmlformats.org/officeDocument/2006/relationships/customXml" Target="../ink/ink1322.xml"/><Relationship Id="rId213" Type="http://schemas.openxmlformats.org/officeDocument/2006/relationships/image" Target="../media/image263.png"/><Relationship Id="rId234" Type="http://schemas.openxmlformats.org/officeDocument/2006/relationships/customXml" Target="../ink/ink1393.xml"/><Relationship Id="rId2" Type="http://schemas.openxmlformats.org/officeDocument/2006/relationships/customXml" Target="../ink/ink1277.xml"/><Relationship Id="rId29" Type="http://schemas.openxmlformats.org/officeDocument/2006/relationships/image" Target="../media/image167.png"/><Relationship Id="rId40" Type="http://schemas.openxmlformats.org/officeDocument/2006/relationships/customXml" Target="../ink/ink1296.xml"/><Relationship Id="rId115" Type="http://schemas.openxmlformats.org/officeDocument/2006/relationships/image" Target="../media/image209.png"/><Relationship Id="rId136" Type="http://schemas.openxmlformats.org/officeDocument/2006/relationships/customXml" Target="../ink/ink1344.xml"/><Relationship Id="rId157" Type="http://schemas.openxmlformats.org/officeDocument/2006/relationships/image" Target="../media/image230.png"/><Relationship Id="rId178" Type="http://schemas.openxmlformats.org/officeDocument/2006/relationships/customXml" Target="../ink/ink1365.xml"/><Relationship Id="rId61" Type="http://schemas.openxmlformats.org/officeDocument/2006/relationships/image" Target="../media/image183.png"/><Relationship Id="rId82" Type="http://schemas.openxmlformats.org/officeDocument/2006/relationships/customXml" Target="../ink/ink1317.xml"/><Relationship Id="rId199" Type="http://schemas.openxmlformats.org/officeDocument/2006/relationships/image" Target="../media/image256.png"/><Relationship Id="rId203" Type="http://schemas.openxmlformats.org/officeDocument/2006/relationships/image" Target="../media/image258.png"/><Relationship Id="rId19" Type="http://schemas.openxmlformats.org/officeDocument/2006/relationships/image" Target="../media/image162.png"/><Relationship Id="rId224" Type="http://schemas.openxmlformats.org/officeDocument/2006/relationships/customXml" Target="../ink/ink1388.xml"/><Relationship Id="rId30" Type="http://schemas.openxmlformats.org/officeDocument/2006/relationships/customXml" Target="../ink/ink1291.xml"/><Relationship Id="rId105" Type="http://schemas.openxmlformats.org/officeDocument/2006/relationships/image" Target="../media/image3310.png"/><Relationship Id="rId126" Type="http://schemas.openxmlformats.org/officeDocument/2006/relationships/customXml" Target="../ink/ink1339.xml"/><Relationship Id="rId147" Type="http://schemas.openxmlformats.org/officeDocument/2006/relationships/image" Target="../media/image225.png"/><Relationship Id="rId168" Type="http://schemas.openxmlformats.org/officeDocument/2006/relationships/customXml" Target="../ink/ink1360.xml"/><Relationship Id="rId51" Type="http://schemas.openxmlformats.org/officeDocument/2006/relationships/image" Target="../media/image178.png"/><Relationship Id="rId72" Type="http://schemas.openxmlformats.org/officeDocument/2006/relationships/customXml" Target="../ink/ink1312.xml"/><Relationship Id="rId93" Type="http://schemas.openxmlformats.org/officeDocument/2006/relationships/image" Target="../media/image199.png"/><Relationship Id="rId189" Type="http://schemas.openxmlformats.org/officeDocument/2006/relationships/image" Target="../media/image249.png"/><Relationship Id="rId3" Type="http://schemas.openxmlformats.org/officeDocument/2006/relationships/image" Target="../media/image154.png"/><Relationship Id="rId214" Type="http://schemas.openxmlformats.org/officeDocument/2006/relationships/customXml" Target="../ink/ink1383.xml"/><Relationship Id="rId235" Type="http://schemas.openxmlformats.org/officeDocument/2006/relationships/image" Target="../media/image274.png"/><Relationship Id="rId116" Type="http://schemas.openxmlformats.org/officeDocument/2006/relationships/customXml" Target="../ink/ink1334.xml"/><Relationship Id="rId137" Type="http://schemas.openxmlformats.org/officeDocument/2006/relationships/image" Target="../media/image220.png"/><Relationship Id="rId158" Type="http://schemas.openxmlformats.org/officeDocument/2006/relationships/customXml" Target="../ink/ink1355.xml"/></Relationships>
</file>

<file path=ppt/slides/_rels/slide3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10.png"/><Relationship Id="rId21" Type="http://schemas.openxmlformats.org/officeDocument/2006/relationships/image" Target="../media/image163.png"/><Relationship Id="rId42" Type="http://schemas.openxmlformats.org/officeDocument/2006/relationships/customXml" Target="../ink/ink1414.xml"/><Relationship Id="rId63" Type="http://schemas.openxmlformats.org/officeDocument/2006/relationships/image" Target="../media/image184.png"/><Relationship Id="rId84" Type="http://schemas.openxmlformats.org/officeDocument/2006/relationships/customXml" Target="../ink/ink1435.xml"/><Relationship Id="rId138" Type="http://schemas.openxmlformats.org/officeDocument/2006/relationships/customXml" Target="../ink/ink1462.xml"/><Relationship Id="rId159" Type="http://schemas.openxmlformats.org/officeDocument/2006/relationships/image" Target="../media/image231.png"/><Relationship Id="rId170" Type="http://schemas.openxmlformats.org/officeDocument/2006/relationships/customXml" Target="../ink/ink1478.xml"/><Relationship Id="rId191" Type="http://schemas.openxmlformats.org/officeDocument/2006/relationships/image" Target="../media/image250.png"/><Relationship Id="rId205" Type="http://schemas.openxmlformats.org/officeDocument/2006/relationships/image" Target="../media/image259.png"/><Relationship Id="rId226" Type="http://schemas.openxmlformats.org/officeDocument/2006/relationships/customXml" Target="../ink/ink1506.xml"/><Relationship Id="rId247" Type="http://schemas.openxmlformats.org/officeDocument/2006/relationships/image" Target="../media/image280.png"/><Relationship Id="rId107" Type="http://schemas.openxmlformats.org/officeDocument/2006/relationships/image" Target="../media/image205.png"/><Relationship Id="rId11" Type="http://schemas.openxmlformats.org/officeDocument/2006/relationships/image" Target="../media/image158.png"/><Relationship Id="rId32" Type="http://schemas.openxmlformats.org/officeDocument/2006/relationships/customXml" Target="../ink/ink1409.xml"/><Relationship Id="rId53" Type="http://schemas.openxmlformats.org/officeDocument/2006/relationships/image" Target="../media/image179.png"/><Relationship Id="rId74" Type="http://schemas.openxmlformats.org/officeDocument/2006/relationships/customXml" Target="../ink/ink1430.xml"/><Relationship Id="rId128" Type="http://schemas.openxmlformats.org/officeDocument/2006/relationships/customXml" Target="../ink/ink1457.xml"/><Relationship Id="rId149" Type="http://schemas.openxmlformats.org/officeDocument/2006/relationships/image" Target="../media/image226.png"/><Relationship Id="rId5" Type="http://schemas.openxmlformats.org/officeDocument/2006/relationships/image" Target="../media/image155.png"/><Relationship Id="rId95" Type="http://schemas.openxmlformats.org/officeDocument/2006/relationships/image" Target="../media/image200.png"/><Relationship Id="rId160" Type="http://schemas.openxmlformats.org/officeDocument/2006/relationships/customXml" Target="../ink/ink1473.xml"/><Relationship Id="rId181" Type="http://schemas.openxmlformats.org/officeDocument/2006/relationships/image" Target="../media/image245.png"/><Relationship Id="rId216" Type="http://schemas.openxmlformats.org/officeDocument/2006/relationships/customXml" Target="../ink/ink1501.xml"/><Relationship Id="rId237" Type="http://schemas.openxmlformats.org/officeDocument/2006/relationships/image" Target="../media/image275.png"/><Relationship Id="rId22" Type="http://schemas.openxmlformats.org/officeDocument/2006/relationships/customXml" Target="../ink/ink1404.xml"/><Relationship Id="rId43" Type="http://schemas.openxmlformats.org/officeDocument/2006/relationships/image" Target="../media/image174.png"/><Relationship Id="rId64" Type="http://schemas.openxmlformats.org/officeDocument/2006/relationships/customXml" Target="../ink/ink1425.xml"/><Relationship Id="rId118" Type="http://schemas.openxmlformats.org/officeDocument/2006/relationships/customXml" Target="../ink/ink1452.xml"/><Relationship Id="rId139" Type="http://schemas.openxmlformats.org/officeDocument/2006/relationships/image" Target="../media/image221.png"/><Relationship Id="rId85" Type="http://schemas.openxmlformats.org/officeDocument/2006/relationships/image" Target="../media/image195.png"/><Relationship Id="rId150" Type="http://schemas.openxmlformats.org/officeDocument/2006/relationships/customXml" Target="../ink/ink1468.xml"/><Relationship Id="rId171" Type="http://schemas.openxmlformats.org/officeDocument/2006/relationships/image" Target="../media/image240.png"/><Relationship Id="rId192" Type="http://schemas.openxmlformats.org/officeDocument/2006/relationships/customXml" Target="../ink/ink1489.xml"/><Relationship Id="rId206" Type="http://schemas.openxmlformats.org/officeDocument/2006/relationships/customXml" Target="../ink/ink1496.xml"/><Relationship Id="rId227" Type="http://schemas.openxmlformats.org/officeDocument/2006/relationships/image" Target="../media/image270.png"/><Relationship Id="rId248" Type="http://schemas.openxmlformats.org/officeDocument/2006/relationships/customXml" Target="../ink/ink1517.xml"/><Relationship Id="rId12" Type="http://schemas.openxmlformats.org/officeDocument/2006/relationships/customXml" Target="../ink/ink1399.xml"/><Relationship Id="rId33" Type="http://schemas.openxmlformats.org/officeDocument/2006/relationships/image" Target="../media/image169.png"/><Relationship Id="rId108" Type="http://schemas.openxmlformats.org/officeDocument/2006/relationships/customXml" Target="../ink/ink1447.xml"/><Relationship Id="rId129" Type="http://schemas.openxmlformats.org/officeDocument/2006/relationships/image" Target="../media/image216.png"/><Relationship Id="rId54" Type="http://schemas.openxmlformats.org/officeDocument/2006/relationships/customXml" Target="../ink/ink1420.xml"/><Relationship Id="rId75" Type="http://schemas.openxmlformats.org/officeDocument/2006/relationships/image" Target="../media/image190.png"/><Relationship Id="rId96" Type="http://schemas.openxmlformats.org/officeDocument/2006/relationships/customXml" Target="../ink/ink1441.xml"/><Relationship Id="rId140" Type="http://schemas.openxmlformats.org/officeDocument/2006/relationships/customXml" Target="../ink/ink1463.xml"/><Relationship Id="rId161" Type="http://schemas.openxmlformats.org/officeDocument/2006/relationships/image" Target="../media/image232.png"/><Relationship Id="rId182" Type="http://schemas.openxmlformats.org/officeDocument/2006/relationships/customXml" Target="../ink/ink1484.xml"/><Relationship Id="rId217" Type="http://schemas.openxmlformats.org/officeDocument/2006/relationships/image" Target="../media/image265.png"/><Relationship Id="rId6" Type="http://schemas.openxmlformats.org/officeDocument/2006/relationships/customXml" Target="../ink/ink1396.xml"/><Relationship Id="rId238" Type="http://schemas.openxmlformats.org/officeDocument/2006/relationships/customXml" Target="../ink/ink1512.xml"/><Relationship Id="rId23" Type="http://schemas.openxmlformats.org/officeDocument/2006/relationships/image" Target="../media/image164.png"/><Relationship Id="rId119" Type="http://schemas.openxmlformats.org/officeDocument/2006/relationships/image" Target="../media/image211.png"/><Relationship Id="rId44" Type="http://schemas.openxmlformats.org/officeDocument/2006/relationships/customXml" Target="../ink/ink1415.xml"/><Relationship Id="rId65" Type="http://schemas.openxmlformats.org/officeDocument/2006/relationships/image" Target="../media/image185.png"/><Relationship Id="rId86" Type="http://schemas.openxmlformats.org/officeDocument/2006/relationships/customXml" Target="../ink/ink1436.xml"/><Relationship Id="rId130" Type="http://schemas.openxmlformats.org/officeDocument/2006/relationships/customXml" Target="../ink/ink1458.xml"/><Relationship Id="rId151" Type="http://schemas.openxmlformats.org/officeDocument/2006/relationships/image" Target="../media/image227.png"/><Relationship Id="rId172" Type="http://schemas.openxmlformats.org/officeDocument/2006/relationships/customXml" Target="../ink/ink1479.xml"/><Relationship Id="rId193" Type="http://schemas.openxmlformats.org/officeDocument/2006/relationships/image" Target="../media/image251.png"/><Relationship Id="rId207" Type="http://schemas.openxmlformats.org/officeDocument/2006/relationships/image" Target="../media/image260.png"/><Relationship Id="rId228" Type="http://schemas.openxmlformats.org/officeDocument/2006/relationships/customXml" Target="../ink/ink1507.xml"/><Relationship Id="rId249" Type="http://schemas.openxmlformats.org/officeDocument/2006/relationships/image" Target="../media/image281.png"/><Relationship Id="rId13" Type="http://schemas.openxmlformats.org/officeDocument/2006/relationships/image" Target="../media/image159.png"/><Relationship Id="rId109" Type="http://schemas.openxmlformats.org/officeDocument/2006/relationships/image" Target="../media/image206.png"/><Relationship Id="rId34" Type="http://schemas.openxmlformats.org/officeDocument/2006/relationships/customXml" Target="../ink/ink1410.xml"/><Relationship Id="rId55" Type="http://schemas.openxmlformats.org/officeDocument/2006/relationships/image" Target="../media/image180.png"/><Relationship Id="rId76" Type="http://schemas.openxmlformats.org/officeDocument/2006/relationships/customXml" Target="../ink/ink1431.xml"/><Relationship Id="rId97" Type="http://schemas.openxmlformats.org/officeDocument/2006/relationships/image" Target="../media/image201.png"/><Relationship Id="rId120" Type="http://schemas.openxmlformats.org/officeDocument/2006/relationships/customXml" Target="../ink/ink1453.xml"/><Relationship Id="rId141" Type="http://schemas.openxmlformats.org/officeDocument/2006/relationships/image" Target="../media/image222.png"/><Relationship Id="rId7" Type="http://schemas.openxmlformats.org/officeDocument/2006/relationships/image" Target="../media/image156.png"/><Relationship Id="rId162" Type="http://schemas.openxmlformats.org/officeDocument/2006/relationships/customXml" Target="../ink/ink1474.xml"/><Relationship Id="rId183" Type="http://schemas.openxmlformats.org/officeDocument/2006/relationships/image" Target="../media/image246.png"/><Relationship Id="rId218" Type="http://schemas.openxmlformats.org/officeDocument/2006/relationships/customXml" Target="../ink/ink1502.xml"/><Relationship Id="rId239" Type="http://schemas.openxmlformats.org/officeDocument/2006/relationships/image" Target="../media/image276.png"/><Relationship Id="rId250" Type="http://schemas.openxmlformats.org/officeDocument/2006/relationships/customXml" Target="../ink/ink1518.xml"/><Relationship Id="rId24" Type="http://schemas.openxmlformats.org/officeDocument/2006/relationships/customXml" Target="../ink/ink1405.xml"/><Relationship Id="rId45" Type="http://schemas.openxmlformats.org/officeDocument/2006/relationships/image" Target="../media/image175.png"/><Relationship Id="rId66" Type="http://schemas.openxmlformats.org/officeDocument/2006/relationships/customXml" Target="../ink/ink1426.xml"/><Relationship Id="rId87" Type="http://schemas.openxmlformats.org/officeDocument/2006/relationships/image" Target="../media/image196.png"/><Relationship Id="rId110" Type="http://schemas.openxmlformats.org/officeDocument/2006/relationships/customXml" Target="../ink/ink1448.xml"/><Relationship Id="rId131" Type="http://schemas.openxmlformats.org/officeDocument/2006/relationships/image" Target="../media/image217.png"/><Relationship Id="rId152" Type="http://schemas.openxmlformats.org/officeDocument/2006/relationships/customXml" Target="../ink/ink1469.xml"/><Relationship Id="rId173" Type="http://schemas.openxmlformats.org/officeDocument/2006/relationships/image" Target="../media/image241.png"/><Relationship Id="rId194" Type="http://schemas.openxmlformats.org/officeDocument/2006/relationships/customXml" Target="../ink/ink1490.xml"/><Relationship Id="rId208" Type="http://schemas.openxmlformats.org/officeDocument/2006/relationships/customXml" Target="../ink/ink1497.xml"/><Relationship Id="rId229" Type="http://schemas.openxmlformats.org/officeDocument/2006/relationships/image" Target="../media/image271.png"/><Relationship Id="rId240" Type="http://schemas.openxmlformats.org/officeDocument/2006/relationships/customXml" Target="../ink/ink1513.xml"/><Relationship Id="rId14" Type="http://schemas.openxmlformats.org/officeDocument/2006/relationships/customXml" Target="../ink/ink1400.xml"/><Relationship Id="rId35" Type="http://schemas.openxmlformats.org/officeDocument/2006/relationships/image" Target="../media/image170.png"/><Relationship Id="rId56" Type="http://schemas.openxmlformats.org/officeDocument/2006/relationships/customXml" Target="../ink/ink1421.xml"/><Relationship Id="rId77" Type="http://schemas.openxmlformats.org/officeDocument/2006/relationships/image" Target="../media/image191.png"/><Relationship Id="rId100" Type="http://schemas.openxmlformats.org/officeDocument/2006/relationships/customXml" Target="../ink/ink1443.xml"/><Relationship Id="rId8" Type="http://schemas.openxmlformats.org/officeDocument/2006/relationships/customXml" Target="../ink/ink1397.xml"/><Relationship Id="rId98" Type="http://schemas.openxmlformats.org/officeDocument/2006/relationships/customXml" Target="../ink/ink1442.xml"/><Relationship Id="rId121" Type="http://schemas.openxmlformats.org/officeDocument/2006/relationships/image" Target="../media/image212.png"/><Relationship Id="rId142" Type="http://schemas.openxmlformats.org/officeDocument/2006/relationships/customXml" Target="../ink/ink1464.xml"/><Relationship Id="rId163" Type="http://schemas.openxmlformats.org/officeDocument/2006/relationships/image" Target="../media/image233.png"/><Relationship Id="rId184" Type="http://schemas.openxmlformats.org/officeDocument/2006/relationships/customXml" Target="../ink/ink1485.xml"/><Relationship Id="rId219" Type="http://schemas.openxmlformats.org/officeDocument/2006/relationships/image" Target="../media/image266.png"/><Relationship Id="rId230" Type="http://schemas.openxmlformats.org/officeDocument/2006/relationships/customXml" Target="../ink/ink1508.xml"/><Relationship Id="rId251" Type="http://schemas.openxmlformats.org/officeDocument/2006/relationships/image" Target="../media/image282.png"/><Relationship Id="rId25" Type="http://schemas.openxmlformats.org/officeDocument/2006/relationships/image" Target="../media/image165.png"/><Relationship Id="rId46" Type="http://schemas.openxmlformats.org/officeDocument/2006/relationships/customXml" Target="../ink/ink1416.xml"/><Relationship Id="rId67" Type="http://schemas.openxmlformats.org/officeDocument/2006/relationships/image" Target="../media/image186.png"/><Relationship Id="rId88" Type="http://schemas.openxmlformats.org/officeDocument/2006/relationships/customXml" Target="../ink/ink1437.xml"/><Relationship Id="rId111" Type="http://schemas.openxmlformats.org/officeDocument/2006/relationships/image" Target="../media/image207.png"/><Relationship Id="rId132" Type="http://schemas.openxmlformats.org/officeDocument/2006/relationships/customXml" Target="../ink/ink1459.xml"/><Relationship Id="rId153" Type="http://schemas.openxmlformats.org/officeDocument/2006/relationships/image" Target="../media/image228.png"/><Relationship Id="rId174" Type="http://schemas.openxmlformats.org/officeDocument/2006/relationships/customXml" Target="../ink/ink1480.xml"/><Relationship Id="rId195" Type="http://schemas.openxmlformats.org/officeDocument/2006/relationships/image" Target="../media/image252.png"/><Relationship Id="rId209" Type="http://schemas.openxmlformats.org/officeDocument/2006/relationships/image" Target="../media/image261.png"/><Relationship Id="rId220" Type="http://schemas.openxmlformats.org/officeDocument/2006/relationships/customXml" Target="../ink/ink1503.xml"/><Relationship Id="rId241" Type="http://schemas.openxmlformats.org/officeDocument/2006/relationships/image" Target="../media/image277.png"/><Relationship Id="rId15" Type="http://schemas.openxmlformats.org/officeDocument/2006/relationships/image" Target="../media/image160.png"/><Relationship Id="rId36" Type="http://schemas.openxmlformats.org/officeDocument/2006/relationships/customXml" Target="../ink/ink1411.xml"/><Relationship Id="rId57" Type="http://schemas.openxmlformats.org/officeDocument/2006/relationships/image" Target="../media/image181.png"/><Relationship Id="rId78" Type="http://schemas.openxmlformats.org/officeDocument/2006/relationships/customXml" Target="../ink/ink1432.xml"/><Relationship Id="rId99" Type="http://schemas.openxmlformats.org/officeDocument/2006/relationships/image" Target="../media/image202.png"/><Relationship Id="rId101" Type="http://schemas.openxmlformats.org/officeDocument/2006/relationships/image" Target="../media/image203.png"/><Relationship Id="rId122" Type="http://schemas.openxmlformats.org/officeDocument/2006/relationships/customXml" Target="../ink/ink1454.xml"/><Relationship Id="rId143" Type="http://schemas.openxmlformats.org/officeDocument/2006/relationships/image" Target="../media/image223.png"/><Relationship Id="rId164" Type="http://schemas.openxmlformats.org/officeDocument/2006/relationships/customXml" Target="../ink/ink1475.xml"/><Relationship Id="rId185" Type="http://schemas.openxmlformats.org/officeDocument/2006/relationships/image" Target="../media/image247.png"/><Relationship Id="rId9" Type="http://schemas.openxmlformats.org/officeDocument/2006/relationships/image" Target="../media/image157.png"/><Relationship Id="rId210" Type="http://schemas.openxmlformats.org/officeDocument/2006/relationships/customXml" Target="../ink/ink1498.xml"/><Relationship Id="rId26" Type="http://schemas.openxmlformats.org/officeDocument/2006/relationships/customXml" Target="../ink/ink1406.xml"/><Relationship Id="rId231" Type="http://schemas.openxmlformats.org/officeDocument/2006/relationships/image" Target="../media/image272.png"/><Relationship Id="rId252" Type="http://schemas.openxmlformats.org/officeDocument/2006/relationships/customXml" Target="../ink/ink1519.xml"/><Relationship Id="rId47" Type="http://schemas.openxmlformats.org/officeDocument/2006/relationships/image" Target="../media/image176.png"/><Relationship Id="rId68" Type="http://schemas.openxmlformats.org/officeDocument/2006/relationships/customXml" Target="../ink/ink1427.xml"/><Relationship Id="rId89" Type="http://schemas.openxmlformats.org/officeDocument/2006/relationships/image" Target="../media/image197.png"/><Relationship Id="rId112" Type="http://schemas.openxmlformats.org/officeDocument/2006/relationships/customXml" Target="../ink/ink1449.xml"/><Relationship Id="rId133" Type="http://schemas.openxmlformats.org/officeDocument/2006/relationships/image" Target="../media/image218.png"/><Relationship Id="rId154" Type="http://schemas.openxmlformats.org/officeDocument/2006/relationships/customXml" Target="../ink/ink1470.xml"/><Relationship Id="rId175" Type="http://schemas.openxmlformats.org/officeDocument/2006/relationships/image" Target="../media/image242.png"/><Relationship Id="rId196" Type="http://schemas.openxmlformats.org/officeDocument/2006/relationships/customXml" Target="../ink/ink1491.xml"/><Relationship Id="rId200" Type="http://schemas.openxmlformats.org/officeDocument/2006/relationships/customXml" Target="../ink/ink1493.xml"/><Relationship Id="rId16" Type="http://schemas.openxmlformats.org/officeDocument/2006/relationships/customXml" Target="../ink/ink1401.xml"/><Relationship Id="rId221" Type="http://schemas.openxmlformats.org/officeDocument/2006/relationships/image" Target="../media/image267.png"/><Relationship Id="rId242" Type="http://schemas.openxmlformats.org/officeDocument/2006/relationships/customXml" Target="../ink/ink1514.xml"/><Relationship Id="rId37" Type="http://schemas.openxmlformats.org/officeDocument/2006/relationships/image" Target="../media/image171.png"/><Relationship Id="rId58" Type="http://schemas.openxmlformats.org/officeDocument/2006/relationships/customXml" Target="../ink/ink1422.xml"/><Relationship Id="rId79" Type="http://schemas.openxmlformats.org/officeDocument/2006/relationships/image" Target="../media/image192.png"/><Relationship Id="rId102" Type="http://schemas.openxmlformats.org/officeDocument/2006/relationships/customXml" Target="../ink/ink1444.xml"/><Relationship Id="rId123" Type="http://schemas.openxmlformats.org/officeDocument/2006/relationships/image" Target="../media/image213.png"/><Relationship Id="rId144" Type="http://schemas.openxmlformats.org/officeDocument/2006/relationships/customXml" Target="../ink/ink1465.xml"/><Relationship Id="rId90" Type="http://schemas.openxmlformats.org/officeDocument/2006/relationships/customXml" Target="../ink/ink1438.xml"/><Relationship Id="rId165" Type="http://schemas.openxmlformats.org/officeDocument/2006/relationships/image" Target="../media/image234.png"/><Relationship Id="rId186" Type="http://schemas.openxmlformats.org/officeDocument/2006/relationships/customXml" Target="../ink/ink1486.xml"/><Relationship Id="rId211" Type="http://schemas.openxmlformats.org/officeDocument/2006/relationships/image" Target="../media/image262.png"/><Relationship Id="rId232" Type="http://schemas.openxmlformats.org/officeDocument/2006/relationships/customXml" Target="../ink/ink1509.xml"/><Relationship Id="rId253" Type="http://schemas.openxmlformats.org/officeDocument/2006/relationships/image" Target="../media/image283.png"/><Relationship Id="rId27" Type="http://schemas.openxmlformats.org/officeDocument/2006/relationships/image" Target="../media/image166.png"/><Relationship Id="rId48" Type="http://schemas.openxmlformats.org/officeDocument/2006/relationships/customXml" Target="../ink/ink1417.xml"/><Relationship Id="rId69" Type="http://schemas.openxmlformats.org/officeDocument/2006/relationships/image" Target="../media/image187.png"/><Relationship Id="rId113" Type="http://schemas.openxmlformats.org/officeDocument/2006/relationships/image" Target="../media/image208.png"/><Relationship Id="rId134" Type="http://schemas.openxmlformats.org/officeDocument/2006/relationships/customXml" Target="../ink/ink1460.xml"/><Relationship Id="rId80" Type="http://schemas.openxmlformats.org/officeDocument/2006/relationships/customXml" Target="../ink/ink1433.xml"/><Relationship Id="rId155" Type="http://schemas.openxmlformats.org/officeDocument/2006/relationships/image" Target="../media/image229.png"/><Relationship Id="rId176" Type="http://schemas.openxmlformats.org/officeDocument/2006/relationships/customXml" Target="../ink/ink1481.xml"/><Relationship Id="rId197" Type="http://schemas.openxmlformats.org/officeDocument/2006/relationships/image" Target="../media/image253.png"/><Relationship Id="rId201" Type="http://schemas.openxmlformats.org/officeDocument/2006/relationships/image" Target="../media/image257.png"/><Relationship Id="rId222" Type="http://schemas.openxmlformats.org/officeDocument/2006/relationships/customXml" Target="../ink/ink1504.xml"/><Relationship Id="rId243" Type="http://schemas.openxmlformats.org/officeDocument/2006/relationships/image" Target="../media/image278.png"/><Relationship Id="rId17" Type="http://schemas.openxmlformats.org/officeDocument/2006/relationships/image" Target="../media/image161.png"/><Relationship Id="rId38" Type="http://schemas.openxmlformats.org/officeDocument/2006/relationships/customXml" Target="../ink/ink1412.xml"/><Relationship Id="rId59" Type="http://schemas.openxmlformats.org/officeDocument/2006/relationships/image" Target="../media/image182.png"/><Relationship Id="rId103" Type="http://schemas.openxmlformats.org/officeDocument/2006/relationships/image" Target="../media/image204.png"/><Relationship Id="rId124" Type="http://schemas.openxmlformats.org/officeDocument/2006/relationships/customXml" Target="../ink/ink1455.xml"/><Relationship Id="rId70" Type="http://schemas.openxmlformats.org/officeDocument/2006/relationships/customXml" Target="../ink/ink1428.xml"/><Relationship Id="rId91" Type="http://schemas.openxmlformats.org/officeDocument/2006/relationships/image" Target="../media/image198.png"/><Relationship Id="rId145" Type="http://schemas.openxmlformats.org/officeDocument/2006/relationships/image" Target="../media/image224.png"/><Relationship Id="rId166" Type="http://schemas.openxmlformats.org/officeDocument/2006/relationships/customXml" Target="../ink/ink1476.xml"/><Relationship Id="rId187" Type="http://schemas.openxmlformats.org/officeDocument/2006/relationships/image" Target="../media/image248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499.xml"/><Relationship Id="rId233" Type="http://schemas.openxmlformats.org/officeDocument/2006/relationships/image" Target="../media/image273.png"/><Relationship Id="rId28" Type="http://schemas.openxmlformats.org/officeDocument/2006/relationships/customXml" Target="../ink/ink1407.xml"/><Relationship Id="rId49" Type="http://schemas.openxmlformats.org/officeDocument/2006/relationships/image" Target="../media/image177.png"/><Relationship Id="rId114" Type="http://schemas.openxmlformats.org/officeDocument/2006/relationships/customXml" Target="../ink/ink1450.xml"/><Relationship Id="rId60" Type="http://schemas.openxmlformats.org/officeDocument/2006/relationships/customXml" Target="../ink/ink1423.xml"/><Relationship Id="rId81" Type="http://schemas.openxmlformats.org/officeDocument/2006/relationships/image" Target="../media/image193.png"/><Relationship Id="rId135" Type="http://schemas.openxmlformats.org/officeDocument/2006/relationships/image" Target="../media/image219.png"/><Relationship Id="rId156" Type="http://schemas.openxmlformats.org/officeDocument/2006/relationships/customXml" Target="../ink/ink1471.xml"/><Relationship Id="rId177" Type="http://schemas.openxmlformats.org/officeDocument/2006/relationships/image" Target="../media/image243.png"/><Relationship Id="rId198" Type="http://schemas.openxmlformats.org/officeDocument/2006/relationships/customXml" Target="../ink/ink1492.xml"/><Relationship Id="rId202" Type="http://schemas.openxmlformats.org/officeDocument/2006/relationships/customXml" Target="../ink/ink1494.xml"/><Relationship Id="rId223" Type="http://schemas.openxmlformats.org/officeDocument/2006/relationships/image" Target="../media/image268.png"/><Relationship Id="rId244" Type="http://schemas.openxmlformats.org/officeDocument/2006/relationships/customXml" Target="../ink/ink1515.xml"/><Relationship Id="rId18" Type="http://schemas.openxmlformats.org/officeDocument/2006/relationships/customXml" Target="../ink/ink1402.xml"/><Relationship Id="rId39" Type="http://schemas.openxmlformats.org/officeDocument/2006/relationships/image" Target="../media/image172.png"/><Relationship Id="rId50" Type="http://schemas.openxmlformats.org/officeDocument/2006/relationships/customXml" Target="../ink/ink1418.xml"/><Relationship Id="rId104" Type="http://schemas.openxmlformats.org/officeDocument/2006/relationships/customXml" Target="../ink/ink1445.xml"/><Relationship Id="rId125" Type="http://schemas.openxmlformats.org/officeDocument/2006/relationships/image" Target="../media/image214.png"/><Relationship Id="rId146" Type="http://schemas.openxmlformats.org/officeDocument/2006/relationships/customXml" Target="../ink/ink1466.xml"/><Relationship Id="rId167" Type="http://schemas.openxmlformats.org/officeDocument/2006/relationships/image" Target="../media/image235.png"/><Relationship Id="rId188" Type="http://schemas.openxmlformats.org/officeDocument/2006/relationships/customXml" Target="../ink/ink1487.xml"/><Relationship Id="rId71" Type="http://schemas.openxmlformats.org/officeDocument/2006/relationships/image" Target="../media/image188.png"/><Relationship Id="rId92" Type="http://schemas.openxmlformats.org/officeDocument/2006/relationships/customXml" Target="../ink/ink1439.xml"/><Relationship Id="rId213" Type="http://schemas.openxmlformats.org/officeDocument/2006/relationships/image" Target="../media/image263.png"/><Relationship Id="rId234" Type="http://schemas.openxmlformats.org/officeDocument/2006/relationships/customXml" Target="../ink/ink1510.xml"/><Relationship Id="rId2" Type="http://schemas.openxmlformats.org/officeDocument/2006/relationships/customXml" Target="../ink/ink1394.xml"/><Relationship Id="rId29" Type="http://schemas.openxmlformats.org/officeDocument/2006/relationships/image" Target="../media/image167.png"/><Relationship Id="rId40" Type="http://schemas.openxmlformats.org/officeDocument/2006/relationships/customXml" Target="../ink/ink1413.xml"/><Relationship Id="rId115" Type="http://schemas.openxmlformats.org/officeDocument/2006/relationships/image" Target="../media/image209.png"/><Relationship Id="rId136" Type="http://schemas.openxmlformats.org/officeDocument/2006/relationships/customXml" Target="../ink/ink1461.xml"/><Relationship Id="rId157" Type="http://schemas.openxmlformats.org/officeDocument/2006/relationships/image" Target="../media/image230.png"/><Relationship Id="rId178" Type="http://schemas.openxmlformats.org/officeDocument/2006/relationships/customXml" Target="../ink/ink1482.xml"/><Relationship Id="rId61" Type="http://schemas.openxmlformats.org/officeDocument/2006/relationships/image" Target="../media/image183.png"/><Relationship Id="rId82" Type="http://schemas.openxmlformats.org/officeDocument/2006/relationships/customXml" Target="../ink/ink1434.xml"/><Relationship Id="rId199" Type="http://schemas.openxmlformats.org/officeDocument/2006/relationships/image" Target="../media/image256.png"/><Relationship Id="rId203" Type="http://schemas.openxmlformats.org/officeDocument/2006/relationships/image" Target="../media/image258.png"/><Relationship Id="rId19" Type="http://schemas.openxmlformats.org/officeDocument/2006/relationships/image" Target="../media/image162.png"/><Relationship Id="rId224" Type="http://schemas.openxmlformats.org/officeDocument/2006/relationships/customXml" Target="../ink/ink1505.xml"/><Relationship Id="rId245" Type="http://schemas.openxmlformats.org/officeDocument/2006/relationships/image" Target="../media/image279.png"/><Relationship Id="rId30" Type="http://schemas.openxmlformats.org/officeDocument/2006/relationships/customXml" Target="../ink/ink1408.xml"/><Relationship Id="rId105" Type="http://schemas.openxmlformats.org/officeDocument/2006/relationships/image" Target="../media/image3310.png"/><Relationship Id="rId126" Type="http://schemas.openxmlformats.org/officeDocument/2006/relationships/customXml" Target="../ink/ink1456.xml"/><Relationship Id="rId147" Type="http://schemas.openxmlformats.org/officeDocument/2006/relationships/image" Target="../media/image225.png"/><Relationship Id="rId168" Type="http://schemas.openxmlformats.org/officeDocument/2006/relationships/customXml" Target="../ink/ink1477.xml"/><Relationship Id="rId51" Type="http://schemas.openxmlformats.org/officeDocument/2006/relationships/image" Target="../media/image178.png"/><Relationship Id="rId72" Type="http://schemas.openxmlformats.org/officeDocument/2006/relationships/customXml" Target="../ink/ink1429.xml"/><Relationship Id="rId93" Type="http://schemas.openxmlformats.org/officeDocument/2006/relationships/image" Target="../media/image199.png"/><Relationship Id="rId189" Type="http://schemas.openxmlformats.org/officeDocument/2006/relationships/image" Target="../media/image249.png"/><Relationship Id="rId3" Type="http://schemas.openxmlformats.org/officeDocument/2006/relationships/image" Target="../media/image154.png"/><Relationship Id="rId214" Type="http://schemas.openxmlformats.org/officeDocument/2006/relationships/customXml" Target="../ink/ink1500.xml"/><Relationship Id="rId235" Type="http://schemas.openxmlformats.org/officeDocument/2006/relationships/image" Target="../media/image2740.png"/><Relationship Id="rId116" Type="http://schemas.openxmlformats.org/officeDocument/2006/relationships/customXml" Target="../ink/ink1451.xml"/><Relationship Id="rId137" Type="http://schemas.openxmlformats.org/officeDocument/2006/relationships/image" Target="../media/image220.png"/><Relationship Id="rId158" Type="http://schemas.openxmlformats.org/officeDocument/2006/relationships/customXml" Target="../ink/ink1472.xml"/><Relationship Id="rId20" Type="http://schemas.openxmlformats.org/officeDocument/2006/relationships/customXml" Target="../ink/ink1403.xml"/><Relationship Id="rId41" Type="http://schemas.openxmlformats.org/officeDocument/2006/relationships/image" Target="../media/image173.png"/><Relationship Id="rId62" Type="http://schemas.openxmlformats.org/officeDocument/2006/relationships/customXml" Target="../ink/ink1424.xml"/><Relationship Id="rId83" Type="http://schemas.openxmlformats.org/officeDocument/2006/relationships/image" Target="../media/image194.png"/><Relationship Id="rId179" Type="http://schemas.openxmlformats.org/officeDocument/2006/relationships/image" Target="../media/image244.png"/><Relationship Id="rId190" Type="http://schemas.openxmlformats.org/officeDocument/2006/relationships/customXml" Target="../ink/ink1488.xml"/><Relationship Id="rId204" Type="http://schemas.openxmlformats.org/officeDocument/2006/relationships/customXml" Target="../ink/ink1495.xml"/><Relationship Id="rId225" Type="http://schemas.openxmlformats.org/officeDocument/2006/relationships/image" Target="../media/image269.png"/><Relationship Id="rId246" Type="http://schemas.openxmlformats.org/officeDocument/2006/relationships/customXml" Target="../ink/ink1516.xml"/><Relationship Id="rId106" Type="http://schemas.openxmlformats.org/officeDocument/2006/relationships/customXml" Target="../ink/ink1446.xml"/><Relationship Id="rId127" Type="http://schemas.openxmlformats.org/officeDocument/2006/relationships/image" Target="../media/image215.png"/><Relationship Id="rId10" Type="http://schemas.openxmlformats.org/officeDocument/2006/relationships/customXml" Target="../ink/ink1398.xml"/><Relationship Id="rId31" Type="http://schemas.openxmlformats.org/officeDocument/2006/relationships/image" Target="../media/image168.png"/><Relationship Id="rId52" Type="http://schemas.openxmlformats.org/officeDocument/2006/relationships/customXml" Target="../ink/ink1419.xml"/><Relationship Id="rId73" Type="http://schemas.openxmlformats.org/officeDocument/2006/relationships/image" Target="../media/image189.png"/><Relationship Id="rId94" Type="http://schemas.openxmlformats.org/officeDocument/2006/relationships/customXml" Target="../ink/ink1440.xml"/><Relationship Id="rId148" Type="http://schemas.openxmlformats.org/officeDocument/2006/relationships/customXml" Target="../ink/ink1467.xml"/><Relationship Id="rId169" Type="http://schemas.openxmlformats.org/officeDocument/2006/relationships/image" Target="../media/image236.png"/><Relationship Id="rId4" Type="http://schemas.openxmlformats.org/officeDocument/2006/relationships/customXml" Target="../ink/ink1395.xml"/><Relationship Id="rId180" Type="http://schemas.openxmlformats.org/officeDocument/2006/relationships/customXml" Target="../ink/ink1483.xml"/><Relationship Id="rId215" Type="http://schemas.openxmlformats.org/officeDocument/2006/relationships/image" Target="../media/image264.png"/><Relationship Id="rId236" Type="http://schemas.openxmlformats.org/officeDocument/2006/relationships/customXml" Target="../ink/ink1511.xml"/></Relationships>
</file>

<file path=ppt/slides/_rels/slide3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96.png"/><Relationship Id="rId21" Type="http://schemas.openxmlformats.org/officeDocument/2006/relationships/image" Target="../media/image292.png"/><Relationship Id="rId42" Type="http://schemas.openxmlformats.org/officeDocument/2006/relationships/customXml" Target="../ink/ink1536.xml"/><Relationship Id="rId47" Type="http://schemas.openxmlformats.org/officeDocument/2006/relationships/image" Target="../media/image305.png"/><Relationship Id="rId68" Type="http://schemas.openxmlformats.org/officeDocument/2006/relationships/customXml" Target="../ink/ink1544.xml"/><Relationship Id="rId84" Type="http://schemas.openxmlformats.org/officeDocument/2006/relationships/customXml" Target="../ink/ink1552.xml"/><Relationship Id="rId89" Type="http://schemas.openxmlformats.org/officeDocument/2006/relationships/image" Target="../media/image326.png"/><Relationship Id="rId112" Type="http://schemas.openxmlformats.org/officeDocument/2006/relationships/customXml" Target="../ink/ink1566.xml"/><Relationship Id="rId133" Type="http://schemas.openxmlformats.org/officeDocument/2006/relationships/image" Target="../media/image339.png"/><Relationship Id="rId16" Type="http://schemas.openxmlformats.org/officeDocument/2006/relationships/customXml" Target="../ink/ink1527.xml"/><Relationship Id="rId107" Type="http://schemas.openxmlformats.org/officeDocument/2006/relationships/image" Target="../media/image335.png"/><Relationship Id="rId11" Type="http://schemas.openxmlformats.org/officeDocument/2006/relationships/image" Target="../media/image288.png"/><Relationship Id="rId32" Type="http://schemas.openxmlformats.org/officeDocument/2006/relationships/customXml" Target="../ink/ink1532.xml"/><Relationship Id="rId37" Type="http://schemas.openxmlformats.org/officeDocument/2006/relationships/image" Target="../media/image300.png"/><Relationship Id="rId74" Type="http://schemas.openxmlformats.org/officeDocument/2006/relationships/customXml" Target="../ink/ink1547.xml"/><Relationship Id="rId79" Type="http://schemas.openxmlformats.org/officeDocument/2006/relationships/image" Target="../media/image321.png"/><Relationship Id="rId102" Type="http://schemas.openxmlformats.org/officeDocument/2006/relationships/customXml" Target="../ink/ink1561.xml"/><Relationship Id="rId123" Type="http://schemas.openxmlformats.org/officeDocument/2006/relationships/image" Target="../media/image309.png"/><Relationship Id="rId128" Type="http://schemas.openxmlformats.org/officeDocument/2006/relationships/customXml" Target="../ink/ink1574.xml"/><Relationship Id="rId5" Type="http://schemas.openxmlformats.org/officeDocument/2006/relationships/image" Target="../media/image285.png"/><Relationship Id="rId90" Type="http://schemas.openxmlformats.org/officeDocument/2006/relationships/customXml" Target="../ink/ink1555.xml"/><Relationship Id="rId95" Type="http://schemas.openxmlformats.org/officeDocument/2006/relationships/image" Target="../media/image329.png"/><Relationship Id="rId22" Type="http://schemas.openxmlformats.org/officeDocument/2006/relationships/customXml" Target="../ink/ink1530.xml"/><Relationship Id="rId43" Type="http://schemas.openxmlformats.org/officeDocument/2006/relationships/image" Target="../media/image303.png"/><Relationship Id="rId48" Type="http://schemas.openxmlformats.org/officeDocument/2006/relationships/customXml" Target="../ink/ink1539.xml"/><Relationship Id="rId69" Type="http://schemas.openxmlformats.org/officeDocument/2006/relationships/image" Target="../media/image316.png"/><Relationship Id="rId113" Type="http://schemas.openxmlformats.org/officeDocument/2006/relationships/image" Target="../media/image294.png"/><Relationship Id="rId118" Type="http://schemas.openxmlformats.org/officeDocument/2006/relationships/customXml" Target="../ink/ink1569.xml"/><Relationship Id="rId134" Type="http://schemas.openxmlformats.org/officeDocument/2006/relationships/customXml" Target="../ink/ink1577.xml"/><Relationship Id="rId80" Type="http://schemas.openxmlformats.org/officeDocument/2006/relationships/customXml" Target="../ink/ink1550.xml"/><Relationship Id="rId85" Type="http://schemas.openxmlformats.org/officeDocument/2006/relationships/image" Target="../media/image324.png"/><Relationship Id="rId12" Type="http://schemas.openxmlformats.org/officeDocument/2006/relationships/customXml" Target="../ink/ink1525.xml"/><Relationship Id="rId17" Type="http://schemas.openxmlformats.org/officeDocument/2006/relationships/image" Target="../media/image242.png"/><Relationship Id="rId38" Type="http://schemas.openxmlformats.org/officeDocument/2006/relationships/customXml" Target="../ink/ink1534.xml"/><Relationship Id="rId103" Type="http://schemas.openxmlformats.org/officeDocument/2006/relationships/image" Target="../media/image333.png"/><Relationship Id="rId108" Type="http://schemas.openxmlformats.org/officeDocument/2006/relationships/customXml" Target="../ink/ink1564.xml"/><Relationship Id="rId124" Type="http://schemas.openxmlformats.org/officeDocument/2006/relationships/customXml" Target="../ink/ink1572.xml"/><Relationship Id="rId129" Type="http://schemas.openxmlformats.org/officeDocument/2006/relationships/image" Target="../media/image313.png"/><Relationship Id="rId70" Type="http://schemas.openxmlformats.org/officeDocument/2006/relationships/customXml" Target="../ink/ink1545.xml"/><Relationship Id="rId75" Type="http://schemas.openxmlformats.org/officeDocument/2006/relationships/image" Target="../media/image319.png"/><Relationship Id="rId91" Type="http://schemas.openxmlformats.org/officeDocument/2006/relationships/image" Target="../media/image327.png"/><Relationship Id="rId96" Type="http://schemas.openxmlformats.org/officeDocument/2006/relationships/customXml" Target="../ink/ink155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22.xml"/><Relationship Id="rId23" Type="http://schemas.openxmlformats.org/officeDocument/2006/relationships/image" Target="../media/image293.png"/><Relationship Id="rId49" Type="http://schemas.openxmlformats.org/officeDocument/2006/relationships/image" Target="../media/image306.png"/><Relationship Id="rId114" Type="http://schemas.openxmlformats.org/officeDocument/2006/relationships/customXml" Target="../ink/ink1567.xml"/><Relationship Id="rId119" Type="http://schemas.openxmlformats.org/officeDocument/2006/relationships/image" Target="../media/image298.png"/><Relationship Id="rId10" Type="http://schemas.openxmlformats.org/officeDocument/2006/relationships/customXml" Target="../ink/ink1524.xml"/><Relationship Id="rId31" Type="http://schemas.openxmlformats.org/officeDocument/2006/relationships/image" Target="../media/image297.png"/><Relationship Id="rId44" Type="http://schemas.openxmlformats.org/officeDocument/2006/relationships/customXml" Target="../ink/ink1537.xml"/><Relationship Id="rId52" Type="http://schemas.openxmlformats.org/officeDocument/2006/relationships/customXml" Target="../ink/ink1541.xml"/><Relationship Id="rId65" Type="http://schemas.openxmlformats.org/officeDocument/2006/relationships/image" Target="../media/image314.png"/><Relationship Id="rId73" Type="http://schemas.openxmlformats.org/officeDocument/2006/relationships/image" Target="../media/image318.png"/><Relationship Id="rId78" Type="http://schemas.openxmlformats.org/officeDocument/2006/relationships/customXml" Target="../ink/ink1549.xml"/><Relationship Id="rId81" Type="http://schemas.openxmlformats.org/officeDocument/2006/relationships/image" Target="../media/image322.png"/><Relationship Id="rId86" Type="http://schemas.openxmlformats.org/officeDocument/2006/relationships/customXml" Target="../ink/ink1553.xml"/><Relationship Id="rId94" Type="http://schemas.openxmlformats.org/officeDocument/2006/relationships/customXml" Target="../ink/ink1557.xml"/><Relationship Id="rId99" Type="http://schemas.openxmlformats.org/officeDocument/2006/relationships/image" Target="../media/image331.png"/><Relationship Id="rId101" Type="http://schemas.openxmlformats.org/officeDocument/2006/relationships/image" Target="../media/image332.png"/><Relationship Id="rId122" Type="http://schemas.openxmlformats.org/officeDocument/2006/relationships/customXml" Target="../ink/ink1571.xml"/><Relationship Id="rId130" Type="http://schemas.openxmlformats.org/officeDocument/2006/relationships/customXml" Target="../ink/ink1575.xml"/><Relationship Id="rId135" Type="http://schemas.openxmlformats.org/officeDocument/2006/relationships/image" Target="../media/image340.png"/><Relationship Id="rId4" Type="http://schemas.openxmlformats.org/officeDocument/2006/relationships/customXml" Target="../ink/ink1521.xml"/><Relationship Id="rId9" Type="http://schemas.openxmlformats.org/officeDocument/2006/relationships/image" Target="../media/image287.png"/><Relationship Id="rId13" Type="http://schemas.openxmlformats.org/officeDocument/2006/relationships/image" Target="../media/image289.png"/><Relationship Id="rId18" Type="http://schemas.openxmlformats.org/officeDocument/2006/relationships/customXml" Target="../ink/ink1528.xml"/><Relationship Id="rId39" Type="http://schemas.openxmlformats.org/officeDocument/2006/relationships/image" Target="../media/image301.png"/><Relationship Id="rId109" Type="http://schemas.openxmlformats.org/officeDocument/2006/relationships/image" Target="../media/image336.png"/><Relationship Id="rId50" Type="http://schemas.openxmlformats.org/officeDocument/2006/relationships/customXml" Target="../ink/ink1540.xml"/><Relationship Id="rId76" Type="http://schemas.openxmlformats.org/officeDocument/2006/relationships/customXml" Target="../ink/ink1548.xml"/><Relationship Id="rId97" Type="http://schemas.openxmlformats.org/officeDocument/2006/relationships/image" Target="../media/image330.png"/><Relationship Id="rId104" Type="http://schemas.openxmlformats.org/officeDocument/2006/relationships/customXml" Target="../ink/ink1562.xml"/><Relationship Id="rId120" Type="http://schemas.openxmlformats.org/officeDocument/2006/relationships/customXml" Target="../ink/ink1570.xml"/><Relationship Id="rId125" Type="http://schemas.openxmlformats.org/officeDocument/2006/relationships/image" Target="../media/image310.png"/><Relationship Id="rId7" Type="http://schemas.openxmlformats.org/officeDocument/2006/relationships/image" Target="../media/image286.png"/><Relationship Id="rId71" Type="http://schemas.openxmlformats.org/officeDocument/2006/relationships/image" Target="../media/image317.png"/><Relationship Id="rId92" Type="http://schemas.openxmlformats.org/officeDocument/2006/relationships/customXml" Target="../ink/ink1556.xml"/><Relationship Id="rId2" Type="http://schemas.openxmlformats.org/officeDocument/2006/relationships/customXml" Target="../ink/ink1520.xml"/><Relationship Id="rId24" Type="http://schemas.openxmlformats.org/officeDocument/2006/relationships/customXml" Target="../ink/ink1531.xml"/><Relationship Id="rId40" Type="http://schemas.openxmlformats.org/officeDocument/2006/relationships/customXml" Target="../ink/ink1535.xml"/><Relationship Id="rId45" Type="http://schemas.openxmlformats.org/officeDocument/2006/relationships/image" Target="../media/image304.png"/><Relationship Id="rId66" Type="http://schemas.openxmlformats.org/officeDocument/2006/relationships/customXml" Target="../ink/ink1543.xml"/><Relationship Id="rId87" Type="http://schemas.openxmlformats.org/officeDocument/2006/relationships/image" Target="../media/image325.png"/><Relationship Id="rId110" Type="http://schemas.openxmlformats.org/officeDocument/2006/relationships/customXml" Target="../ink/ink1565.xml"/><Relationship Id="rId115" Type="http://schemas.openxmlformats.org/officeDocument/2006/relationships/image" Target="../media/image295.png"/><Relationship Id="rId131" Type="http://schemas.openxmlformats.org/officeDocument/2006/relationships/image" Target="../media/image338.png"/><Relationship Id="rId136" Type="http://schemas.openxmlformats.org/officeDocument/2006/relationships/customXml" Target="../ink/ink1578.xml"/><Relationship Id="rId61" Type="http://schemas.openxmlformats.org/officeDocument/2006/relationships/image" Target="../media/image312.png"/><Relationship Id="rId82" Type="http://schemas.openxmlformats.org/officeDocument/2006/relationships/customXml" Target="../ink/ink1551.xml"/><Relationship Id="rId19" Type="http://schemas.openxmlformats.org/officeDocument/2006/relationships/image" Target="../media/image291.png"/><Relationship Id="rId14" Type="http://schemas.openxmlformats.org/officeDocument/2006/relationships/customXml" Target="../ink/ink1526.xml"/><Relationship Id="rId35" Type="http://schemas.openxmlformats.org/officeDocument/2006/relationships/image" Target="../media/image299.png"/><Relationship Id="rId77" Type="http://schemas.openxmlformats.org/officeDocument/2006/relationships/image" Target="../media/image320.png"/><Relationship Id="rId100" Type="http://schemas.openxmlformats.org/officeDocument/2006/relationships/customXml" Target="../ink/ink1560.xml"/><Relationship Id="rId105" Type="http://schemas.openxmlformats.org/officeDocument/2006/relationships/image" Target="../media/image334.png"/><Relationship Id="rId126" Type="http://schemas.openxmlformats.org/officeDocument/2006/relationships/customXml" Target="../ink/ink1573.xml"/><Relationship Id="rId8" Type="http://schemas.openxmlformats.org/officeDocument/2006/relationships/customXml" Target="../ink/ink1523.xml"/><Relationship Id="rId51" Type="http://schemas.openxmlformats.org/officeDocument/2006/relationships/image" Target="../media/image307.png"/><Relationship Id="rId72" Type="http://schemas.openxmlformats.org/officeDocument/2006/relationships/customXml" Target="../ink/ink1546.xml"/><Relationship Id="rId93" Type="http://schemas.openxmlformats.org/officeDocument/2006/relationships/image" Target="../media/image328.png"/><Relationship Id="rId98" Type="http://schemas.openxmlformats.org/officeDocument/2006/relationships/customXml" Target="../ink/ink1559.xml"/><Relationship Id="rId121" Type="http://schemas.openxmlformats.org/officeDocument/2006/relationships/image" Target="../media/image308.png"/><Relationship Id="rId3" Type="http://schemas.openxmlformats.org/officeDocument/2006/relationships/image" Target="../media/image284.png"/><Relationship Id="rId46" Type="http://schemas.openxmlformats.org/officeDocument/2006/relationships/customXml" Target="../ink/ink1538.xml"/><Relationship Id="rId67" Type="http://schemas.openxmlformats.org/officeDocument/2006/relationships/image" Target="../media/image315.png"/><Relationship Id="rId116" Type="http://schemas.openxmlformats.org/officeDocument/2006/relationships/customXml" Target="../ink/ink1568.xml"/><Relationship Id="rId137" Type="http://schemas.openxmlformats.org/officeDocument/2006/relationships/image" Target="../media/image341.png"/><Relationship Id="rId20" Type="http://schemas.openxmlformats.org/officeDocument/2006/relationships/customXml" Target="../ink/ink1529.xml"/><Relationship Id="rId41" Type="http://schemas.openxmlformats.org/officeDocument/2006/relationships/image" Target="../media/image302.png"/><Relationship Id="rId62" Type="http://schemas.openxmlformats.org/officeDocument/2006/relationships/customXml" Target="../ink/ink1542.xml"/><Relationship Id="rId83" Type="http://schemas.openxmlformats.org/officeDocument/2006/relationships/image" Target="../media/image323.png"/><Relationship Id="rId88" Type="http://schemas.openxmlformats.org/officeDocument/2006/relationships/customXml" Target="../ink/ink1554.xml"/><Relationship Id="rId111" Type="http://schemas.openxmlformats.org/officeDocument/2006/relationships/image" Target="../media/image337.png"/><Relationship Id="rId132" Type="http://schemas.openxmlformats.org/officeDocument/2006/relationships/customXml" Target="../ink/ink1576.xml"/><Relationship Id="rId15" Type="http://schemas.openxmlformats.org/officeDocument/2006/relationships/image" Target="../media/image290.png"/><Relationship Id="rId36" Type="http://schemas.openxmlformats.org/officeDocument/2006/relationships/customXml" Target="../ink/ink1533.xml"/><Relationship Id="rId106" Type="http://schemas.openxmlformats.org/officeDocument/2006/relationships/customXml" Target="../ink/ink1563.xml"/><Relationship Id="rId127" Type="http://schemas.openxmlformats.org/officeDocument/2006/relationships/image" Target="../media/image311.png"/></Relationships>
</file>

<file path=ppt/slides/_rels/slide3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96.png"/><Relationship Id="rId21" Type="http://schemas.openxmlformats.org/officeDocument/2006/relationships/image" Target="../media/image292.png"/><Relationship Id="rId42" Type="http://schemas.openxmlformats.org/officeDocument/2006/relationships/customXml" Target="../ink/ink1595.xml"/><Relationship Id="rId84" Type="http://schemas.openxmlformats.org/officeDocument/2006/relationships/customXml" Target="../ink/ink1611.xml"/><Relationship Id="rId138" Type="http://schemas.openxmlformats.org/officeDocument/2006/relationships/customXml" Target="../ink/ink1638.xml"/><Relationship Id="rId16" Type="http://schemas.openxmlformats.org/officeDocument/2006/relationships/customXml" Target="../ink/ink1586.xml"/><Relationship Id="rId107" Type="http://schemas.openxmlformats.org/officeDocument/2006/relationships/image" Target="../media/image335.png"/><Relationship Id="rId11" Type="http://schemas.openxmlformats.org/officeDocument/2006/relationships/image" Target="../media/image288.png"/><Relationship Id="rId32" Type="http://schemas.openxmlformats.org/officeDocument/2006/relationships/customXml" Target="../ink/ink1591.xml"/><Relationship Id="rId37" Type="http://schemas.openxmlformats.org/officeDocument/2006/relationships/image" Target="../media/image300.png"/><Relationship Id="rId74" Type="http://schemas.openxmlformats.org/officeDocument/2006/relationships/customXml" Target="../ink/ink1606.xml"/><Relationship Id="rId79" Type="http://schemas.openxmlformats.org/officeDocument/2006/relationships/image" Target="../media/image321.png"/><Relationship Id="rId102" Type="http://schemas.openxmlformats.org/officeDocument/2006/relationships/customXml" Target="../ink/ink1620.xml"/><Relationship Id="rId123" Type="http://schemas.openxmlformats.org/officeDocument/2006/relationships/image" Target="../media/image309.png"/><Relationship Id="rId128" Type="http://schemas.openxmlformats.org/officeDocument/2006/relationships/customXml" Target="../ink/ink1633.xml"/><Relationship Id="rId144" Type="http://schemas.openxmlformats.org/officeDocument/2006/relationships/customXml" Target="../ink/ink1641.xml"/><Relationship Id="rId149" Type="http://schemas.openxmlformats.org/officeDocument/2006/relationships/image" Target="../media/image347.png"/><Relationship Id="rId5" Type="http://schemas.openxmlformats.org/officeDocument/2006/relationships/image" Target="../media/image285.png"/><Relationship Id="rId90" Type="http://schemas.openxmlformats.org/officeDocument/2006/relationships/customXml" Target="../ink/ink1614.xml"/><Relationship Id="rId95" Type="http://schemas.openxmlformats.org/officeDocument/2006/relationships/image" Target="../media/image329.png"/><Relationship Id="rId22" Type="http://schemas.openxmlformats.org/officeDocument/2006/relationships/customXml" Target="../ink/ink1589.xml"/><Relationship Id="rId43" Type="http://schemas.openxmlformats.org/officeDocument/2006/relationships/image" Target="../media/image303.png"/><Relationship Id="rId48" Type="http://schemas.openxmlformats.org/officeDocument/2006/relationships/customXml" Target="../ink/ink1598.xml"/><Relationship Id="rId69" Type="http://schemas.openxmlformats.org/officeDocument/2006/relationships/image" Target="../media/image316.png"/><Relationship Id="rId113" Type="http://schemas.openxmlformats.org/officeDocument/2006/relationships/image" Target="../media/image294.png"/><Relationship Id="rId118" Type="http://schemas.openxmlformats.org/officeDocument/2006/relationships/customXml" Target="../ink/ink1628.xml"/><Relationship Id="rId134" Type="http://schemas.openxmlformats.org/officeDocument/2006/relationships/customXml" Target="../ink/ink1636.xml"/><Relationship Id="rId139" Type="http://schemas.openxmlformats.org/officeDocument/2006/relationships/image" Target="../media/image342.png"/><Relationship Id="rId80" Type="http://schemas.openxmlformats.org/officeDocument/2006/relationships/customXml" Target="../ink/ink1609.xml"/><Relationship Id="rId85" Type="http://schemas.openxmlformats.org/officeDocument/2006/relationships/image" Target="../media/image324.png"/><Relationship Id="rId150" Type="http://schemas.openxmlformats.org/officeDocument/2006/relationships/customXml" Target="../ink/ink1644.xml"/><Relationship Id="rId12" Type="http://schemas.openxmlformats.org/officeDocument/2006/relationships/customXml" Target="../ink/ink1584.xml"/><Relationship Id="rId17" Type="http://schemas.openxmlformats.org/officeDocument/2006/relationships/image" Target="../media/image242.png"/><Relationship Id="rId38" Type="http://schemas.openxmlformats.org/officeDocument/2006/relationships/customXml" Target="../ink/ink1593.xml"/><Relationship Id="rId103" Type="http://schemas.openxmlformats.org/officeDocument/2006/relationships/image" Target="../media/image333.png"/><Relationship Id="rId108" Type="http://schemas.openxmlformats.org/officeDocument/2006/relationships/customXml" Target="../ink/ink1623.xml"/><Relationship Id="rId124" Type="http://schemas.openxmlformats.org/officeDocument/2006/relationships/customXml" Target="../ink/ink1631.xml"/><Relationship Id="rId129" Type="http://schemas.openxmlformats.org/officeDocument/2006/relationships/image" Target="../media/image313.png"/><Relationship Id="rId70" Type="http://schemas.openxmlformats.org/officeDocument/2006/relationships/customXml" Target="../ink/ink1604.xml"/><Relationship Id="rId75" Type="http://schemas.openxmlformats.org/officeDocument/2006/relationships/image" Target="../media/image319.png"/><Relationship Id="rId91" Type="http://schemas.openxmlformats.org/officeDocument/2006/relationships/image" Target="../media/image327.png"/><Relationship Id="rId96" Type="http://schemas.openxmlformats.org/officeDocument/2006/relationships/customXml" Target="../ink/ink1617.xml"/><Relationship Id="rId140" Type="http://schemas.openxmlformats.org/officeDocument/2006/relationships/customXml" Target="../ink/ink1639.xml"/><Relationship Id="rId145" Type="http://schemas.openxmlformats.org/officeDocument/2006/relationships/image" Target="../media/image34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81.xml"/><Relationship Id="rId23" Type="http://schemas.openxmlformats.org/officeDocument/2006/relationships/image" Target="../media/image293.png"/><Relationship Id="rId49" Type="http://schemas.openxmlformats.org/officeDocument/2006/relationships/image" Target="../media/image306.png"/><Relationship Id="rId114" Type="http://schemas.openxmlformats.org/officeDocument/2006/relationships/customXml" Target="../ink/ink1626.xml"/><Relationship Id="rId119" Type="http://schemas.openxmlformats.org/officeDocument/2006/relationships/image" Target="../media/image298.png"/><Relationship Id="rId44" Type="http://schemas.openxmlformats.org/officeDocument/2006/relationships/customXml" Target="../ink/ink1596.xml"/><Relationship Id="rId65" Type="http://schemas.openxmlformats.org/officeDocument/2006/relationships/image" Target="../media/image314.png"/><Relationship Id="rId81" Type="http://schemas.openxmlformats.org/officeDocument/2006/relationships/image" Target="../media/image322.png"/><Relationship Id="rId86" Type="http://schemas.openxmlformats.org/officeDocument/2006/relationships/customXml" Target="../ink/ink1612.xml"/><Relationship Id="rId130" Type="http://schemas.openxmlformats.org/officeDocument/2006/relationships/customXml" Target="../ink/ink1634.xml"/><Relationship Id="rId135" Type="http://schemas.openxmlformats.org/officeDocument/2006/relationships/image" Target="../media/image340.png"/><Relationship Id="rId151" Type="http://schemas.openxmlformats.org/officeDocument/2006/relationships/image" Target="../media/image348.png"/><Relationship Id="rId13" Type="http://schemas.openxmlformats.org/officeDocument/2006/relationships/image" Target="../media/image289.png"/><Relationship Id="rId18" Type="http://schemas.openxmlformats.org/officeDocument/2006/relationships/customXml" Target="../ink/ink1587.xml"/><Relationship Id="rId39" Type="http://schemas.openxmlformats.org/officeDocument/2006/relationships/image" Target="../media/image301.png"/><Relationship Id="rId109" Type="http://schemas.openxmlformats.org/officeDocument/2006/relationships/image" Target="../media/image336.png"/><Relationship Id="rId50" Type="http://schemas.openxmlformats.org/officeDocument/2006/relationships/customXml" Target="../ink/ink1599.xml"/><Relationship Id="rId76" Type="http://schemas.openxmlformats.org/officeDocument/2006/relationships/customXml" Target="../ink/ink1607.xml"/><Relationship Id="rId97" Type="http://schemas.openxmlformats.org/officeDocument/2006/relationships/image" Target="../media/image330.png"/><Relationship Id="rId104" Type="http://schemas.openxmlformats.org/officeDocument/2006/relationships/customXml" Target="../ink/ink1621.xml"/><Relationship Id="rId120" Type="http://schemas.openxmlformats.org/officeDocument/2006/relationships/customXml" Target="../ink/ink1629.xml"/><Relationship Id="rId125" Type="http://schemas.openxmlformats.org/officeDocument/2006/relationships/image" Target="../media/image310.png"/><Relationship Id="rId141" Type="http://schemas.openxmlformats.org/officeDocument/2006/relationships/image" Target="../media/image343.png"/><Relationship Id="rId146" Type="http://schemas.openxmlformats.org/officeDocument/2006/relationships/customXml" Target="../ink/ink1642.xml"/><Relationship Id="rId7" Type="http://schemas.openxmlformats.org/officeDocument/2006/relationships/image" Target="../media/image286.png"/><Relationship Id="rId71" Type="http://schemas.openxmlformats.org/officeDocument/2006/relationships/image" Target="../media/image317.png"/><Relationship Id="rId92" Type="http://schemas.openxmlformats.org/officeDocument/2006/relationships/customXml" Target="../ink/ink1615.xml"/><Relationship Id="rId2" Type="http://schemas.openxmlformats.org/officeDocument/2006/relationships/customXml" Target="../ink/ink1579.xml"/><Relationship Id="rId24" Type="http://schemas.openxmlformats.org/officeDocument/2006/relationships/customXml" Target="../ink/ink1590.xml"/><Relationship Id="rId40" Type="http://schemas.openxmlformats.org/officeDocument/2006/relationships/customXml" Target="../ink/ink1594.xml"/><Relationship Id="rId45" Type="http://schemas.openxmlformats.org/officeDocument/2006/relationships/image" Target="../media/image304.png"/><Relationship Id="rId66" Type="http://schemas.openxmlformats.org/officeDocument/2006/relationships/customXml" Target="../ink/ink1602.xml"/><Relationship Id="rId87" Type="http://schemas.openxmlformats.org/officeDocument/2006/relationships/image" Target="../media/image325.png"/><Relationship Id="rId110" Type="http://schemas.openxmlformats.org/officeDocument/2006/relationships/customXml" Target="../ink/ink1624.xml"/><Relationship Id="rId115" Type="http://schemas.openxmlformats.org/officeDocument/2006/relationships/image" Target="../media/image295.png"/><Relationship Id="rId131" Type="http://schemas.openxmlformats.org/officeDocument/2006/relationships/image" Target="../media/image338.png"/><Relationship Id="rId136" Type="http://schemas.openxmlformats.org/officeDocument/2006/relationships/customXml" Target="../ink/ink1637.xml"/><Relationship Id="rId61" Type="http://schemas.openxmlformats.org/officeDocument/2006/relationships/image" Target="../media/image312.png"/><Relationship Id="rId82" Type="http://schemas.openxmlformats.org/officeDocument/2006/relationships/customXml" Target="../ink/ink1610.xml"/><Relationship Id="rId19" Type="http://schemas.openxmlformats.org/officeDocument/2006/relationships/image" Target="../media/image291.png"/><Relationship Id="rId14" Type="http://schemas.openxmlformats.org/officeDocument/2006/relationships/customXml" Target="../ink/ink1585.xml"/><Relationship Id="rId35" Type="http://schemas.openxmlformats.org/officeDocument/2006/relationships/image" Target="../media/image299.png"/><Relationship Id="rId77" Type="http://schemas.openxmlformats.org/officeDocument/2006/relationships/image" Target="../media/image320.png"/><Relationship Id="rId100" Type="http://schemas.openxmlformats.org/officeDocument/2006/relationships/customXml" Target="../ink/ink1619.xml"/><Relationship Id="rId105" Type="http://schemas.openxmlformats.org/officeDocument/2006/relationships/image" Target="../media/image334.png"/><Relationship Id="rId126" Type="http://schemas.openxmlformats.org/officeDocument/2006/relationships/customXml" Target="../ink/ink1632.xml"/><Relationship Id="rId147" Type="http://schemas.openxmlformats.org/officeDocument/2006/relationships/image" Target="../media/image346.png"/><Relationship Id="rId8" Type="http://schemas.openxmlformats.org/officeDocument/2006/relationships/customXml" Target="../ink/ink1582.xml"/><Relationship Id="rId51" Type="http://schemas.openxmlformats.org/officeDocument/2006/relationships/image" Target="../media/image307.png"/><Relationship Id="rId72" Type="http://schemas.openxmlformats.org/officeDocument/2006/relationships/customXml" Target="../ink/ink1605.xml"/><Relationship Id="rId93" Type="http://schemas.openxmlformats.org/officeDocument/2006/relationships/image" Target="../media/image328.png"/><Relationship Id="rId98" Type="http://schemas.openxmlformats.org/officeDocument/2006/relationships/customXml" Target="../ink/ink1618.xml"/><Relationship Id="rId121" Type="http://schemas.openxmlformats.org/officeDocument/2006/relationships/image" Target="../media/image308.png"/><Relationship Id="rId142" Type="http://schemas.openxmlformats.org/officeDocument/2006/relationships/customXml" Target="../ink/ink1640.xml"/><Relationship Id="rId3" Type="http://schemas.openxmlformats.org/officeDocument/2006/relationships/image" Target="../media/image284.png"/><Relationship Id="rId46" Type="http://schemas.openxmlformats.org/officeDocument/2006/relationships/customXml" Target="../ink/ink1597.xml"/><Relationship Id="rId67" Type="http://schemas.openxmlformats.org/officeDocument/2006/relationships/image" Target="../media/image315.png"/><Relationship Id="rId116" Type="http://schemas.openxmlformats.org/officeDocument/2006/relationships/customXml" Target="../ink/ink1627.xml"/><Relationship Id="rId137" Type="http://schemas.openxmlformats.org/officeDocument/2006/relationships/image" Target="../media/image341.png"/><Relationship Id="rId20" Type="http://schemas.openxmlformats.org/officeDocument/2006/relationships/customXml" Target="../ink/ink1588.xml"/><Relationship Id="rId41" Type="http://schemas.openxmlformats.org/officeDocument/2006/relationships/image" Target="../media/image302.png"/><Relationship Id="rId62" Type="http://schemas.openxmlformats.org/officeDocument/2006/relationships/customXml" Target="../ink/ink1601.xml"/><Relationship Id="rId83" Type="http://schemas.openxmlformats.org/officeDocument/2006/relationships/image" Target="../media/image323.png"/><Relationship Id="rId88" Type="http://schemas.openxmlformats.org/officeDocument/2006/relationships/customXml" Target="../ink/ink1613.xml"/><Relationship Id="rId111" Type="http://schemas.openxmlformats.org/officeDocument/2006/relationships/image" Target="../media/image337.png"/><Relationship Id="rId132" Type="http://schemas.openxmlformats.org/officeDocument/2006/relationships/customXml" Target="../ink/ink1635.xml"/><Relationship Id="rId15" Type="http://schemas.openxmlformats.org/officeDocument/2006/relationships/image" Target="../media/image290.png"/><Relationship Id="rId36" Type="http://schemas.openxmlformats.org/officeDocument/2006/relationships/customXml" Target="../ink/ink1592.xml"/><Relationship Id="rId106" Type="http://schemas.openxmlformats.org/officeDocument/2006/relationships/customXml" Target="../ink/ink1622.xml"/><Relationship Id="rId127" Type="http://schemas.openxmlformats.org/officeDocument/2006/relationships/image" Target="../media/image311.png"/><Relationship Id="rId10" Type="http://schemas.openxmlformats.org/officeDocument/2006/relationships/customXml" Target="../ink/ink1583.xml"/><Relationship Id="rId31" Type="http://schemas.openxmlformats.org/officeDocument/2006/relationships/image" Target="../media/image297.png"/><Relationship Id="rId52" Type="http://schemas.openxmlformats.org/officeDocument/2006/relationships/customXml" Target="../ink/ink1600.xml"/><Relationship Id="rId73" Type="http://schemas.openxmlformats.org/officeDocument/2006/relationships/image" Target="../media/image318.png"/><Relationship Id="rId78" Type="http://schemas.openxmlformats.org/officeDocument/2006/relationships/customXml" Target="../ink/ink1608.xml"/><Relationship Id="rId94" Type="http://schemas.openxmlformats.org/officeDocument/2006/relationships/customXml" Target="../ink/ink1616.xml"/><Relationship Id="rId99" Type="http://schemas.openxmlformats.org/officeDocument/2006/relationships/image" Target="../media/image331.png"/><Relationship Id="rId101" Type="http://schemas.openxmlformats.org/officeDocument/2006/relationships/image" Target="../media/image332.png"/><Relationship Id="rId122" Type="http://schemas.openxmlformats.org/officeDocument/2006/relationships/customXml" Target="../ink/ink1630.xml"/><Relationship Id="rId143" Type="http://schemas.openxmlformats.org/officeDocument/2006/relationships/image" Target="../media/image344.png"/><Relationship Id="rId148" Type="http://schemas.openxmlformats.org/officeDocument/2006/relationships/customXml" Target="../ink/ink1643.xml"/><Relationship Id="rId4" Type="http://schemas.openxmlformats.org/officeDocument/2006/relationships/customXml" Target="../ink/ink1580.xml"/><Relationship Id="rId9" Type="http://schemas.openxmlformats.org/officeDocument/2006/relationships/image" Target="../media/image287.png"/><Relationship Id="rId47" Type="http://schemas.openxmlformats.org/officeDocument/2006/relationships/image" Target="../media/image305.png"/><Relationship Id="rId68" Type="http://schemas.openxmlformats.org/officeDocument/2006/relationships/customXml" Target="../ink/ink1603.xml"/><Relationship Id="rId89" Type="http://schemas.openxmlformats.org/officeDocument/2006/relationships/image" Target="../media/image326.png"/><Relationship Id="rId112" Type="http://schemas.openxmlformats.org/officeDocument/2006/relationships/customXml" Target="../ink/ink1625.xml"/><Relationship Id="rId133" Type="http://schemas.openxmlformats.org/officeDocument/2006/relationships/image" Target="../media/image339.png"/></Relationships>
</file>

<file path=ppt/slides/_rels/slide37.xml.rels><?xml version="1.0" encoding="UTF-8" standalone="yes"?>
<Relationships xmlns="http://schemas.openxmlformats.org/package/2006/relationships"><Relationship Id="rId138" Type="http://schemas.openxmlformats.org/officeDocument/2006/relationships/customXml" Target="../ink/ink1651.xml"/><Relationship Id="rId159" Type="http://schemas.openxmlformats.org/officeDocument/2006/relationships/image" Target="../media/image361.png"/><Relationship Id="rId170" Type="http://schemas.openxmlformats.org/officeDocument/2006/relationships/customXml" Target="../ink/ink1667.xml"/><Relationship Id="rId191" Type="http://schemas.openxmlformats.org/officeDocument/2006/relationships/image" Target="../media/image377.png"/><Relationship Id="rId205" Type="http://schemas.openxmlformats.org/officeDocument/2006/relationships/image" Target="../media/image384.png"/><Relationship Id="rId226" Type="http://schemas.openxmlformats.org/officeDocument/2006/relationships/customXml" Target="../ink/ink1695.xml"/><Relationship Id="rId247" Type="http://schemas.openxmlformats.org/officeDocument/2006/relationships/image" Target="../media/image338.png"/><Relationship Id="rId221" Type="http://schemas.openxmlformats.org/officeDocument/2006/relationships/image" Target="../media/image392.png"/><Relationship Id="rId242" Type="http://schemas.openxmlformats.org/officeDocument/2006/relationships/customXml" Target="../ink/ink1703.xml"/><Relationship Id="rId263" Type="http://schemas.openxmlformats.org/officeDocument/2006/relationships/customXml" Target="../ink/ink1715.xml"/><Relationship Id="rId128" Type="http://schemas.openxmlformats.org/officeDocument/2006/relationships/customXml" Target="../ink/ink1646.xml"/><Relationship Id="rId144" Type="http://schemas.openxmlformats.org/officeDocument/2006/relationships/customXml" Target="../ink/ink1654.xml"/><Relationship Id="rId149" Type="http://schemas.openxmlformats.org/officeDocument/2006/relationships/image" Target="../media/image356.png"/><Relationship Id="rId160" Type="http://schemas.openxmlformats.org/officeDocument/2006/relationships/customXml" Target="../ink/ink1662.xml"/><Relationship Id="rId165" Type="http://schemas.openxmlformats.org/officeDocument/2006/relationships/image" Target="../media/image364.png"/><Relationship Id="rId181" Type="http://schemas.openxmlformats.org/officeDocument/2006/relationships/image" Target="../media/image372.png"/><Relationship Id="rId186" Type="http://schemas.openxmlformats.org/officeDocument/2006/relationships/customXml" Target="../ink/ink1675.xml"/><Relationship Id="rId216" Type="http://schemas.openxmlformats.org/officeDocument/2006/relationships/customXml" Target="../ink/ink1690.xml"/><Relationship Id="rId237" Type="http://schemas.openxmlformats.org/officeDocument/2006/relationships/image" Target="../media/image308.png"/><Relationship Id="rId211" Type="http://schemas.openxmlformats.org/officeDocument/2006/relationships/image" Target="../media/image387.png"/><Relationship Id="rId232" Type="http://schemas.openxmlformats.org/officeDocument/2006/relationships/customXml" Target="../ink/ink1698.xml"/><Relationship Id="rId253" Type="http://schemas.openxmlformats.org/officeDocument/2006/relationships/image" Target="../media/image341.png"/><Relationship Id="rId258" Type="http://schemas.openxmlformats.org/officeDocument/2006/relationships/customXml" Target="../ink/ink1711.xml"/><Relationship Id="rId134" Type="http://schemas.openxmlformats.org/officeDocument/2006/relationships/customXml" Target="../ink/ink1649.xml"/><Relationship Id="rId139" Type="http://schemas.openxmlformats.org/officeDocument/2006/relationships/image" Target="../media/image351.png"/><Relationship Id="rId150" Type="http://schemas.openxmlformats.org/officeDocument/2006/relationships/customXml" Target="../ink/ink1657.xml"/><Relationship Id="rId155" Type="http://schemas.openxmlformats.org/officeDocument/2006/relationships/image" Target="../media/image359.png"/><Relationship Id="rId171" Type="http://schemas.openxmlformats.org/officeDocument/2006/relationships/image" Target="../media/image367.png"/><Relationship Id="rId176" Type="http://schemas.openxmlformats.org/officeDocument/2006/relationships/customXml" Target="../ink/ink1670.xml"/><Relationship Id="rId192" Type="http://schemas.openxmlformats.org/officeDocument/2006/relationships/customXml" Target="../ink/ink1678.xml"/><Relationship Id="rId197" Type="http://schemas.openxmlformats.org/officeDocument/2006/relationships/image" Target="../media/image380.png"/><Relationship Id="rId206" Type="http://schemas.openxmlformats.org/officeDocument/2006/relationships/customXml" Target="../ink/ink1685.xml"/><Relationship Id="rId227" Type="http://schemas.openxmlformats.org/officeDocument/2006/relationships/image" Target="../media/image395.png"/><Relationship Id="rId201" Type="http://schemas.openxmlformats.org/officeDocument/2006/relationships/image" Target="../media/image382.png"/><Relationship Id="rId222" Type="http://schemas.openxmlformats.org/officeDocument/2006/relationships/customXml" Target="../ink/ink1693.xml"/><Relationship Id="rId243" Type="http://schemas.openxmlformats.org/officeDocument/2006/relationships/image" Target="../media/image311.png"/><Relationship Id="rId248" Type="http://schemas.openxmlformats.org/officeDocument/2006/relationships/customXml" Target="../ink/ink1706.xml"/><Relationship Id="rId129" Type="http://schemas.openxmlformats.org/officeDocument/2006/relationships/image" Target="../media/image3460.png"/><Relationship Id="rId140" Type="http://schemas.openxmlformats.org/officeDocument/2006/relationships/customXml" Target="../ink/ink1652.xml"/><Relationship Id="rId145" Type="http://schemas.openxmlformats.org/officeDocument/2006/relationships/image" Target="../media/image354.png"/><Relationship Id="rId161" Type="http://schemas.openxmlformats.org/officeDocument/2006/relationships/image" Target="../media/image362.png"/><Relationship Id="rId166" Type="http://schemas.openxmlformats.org/officeDocument/2006/relationships/customXml" Target="../ink/ink1665.xml"/><Relationship Id="rId182" Type="http://schemas.openxmlformats.org/officeDocument/2006/relationships/customXml" Target="../ink/ink1673.xml"/><Relationship Id="rId187" Type="http://schemas.openxmlformats.org/officeDocument/2006/relationships/image" Target="../media/image375.png"/><Relationship Id="rId217" Type="http://schemas.openxmlformats.org/officeDocument/2006/relationships/image" Target="../media/image39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688.xml"/><Relationship Id="rId233" Type="http://schemas.openxmlformats.org/officeDocument/2006/relationships/image" Target="../media/image296.png"/><Relationship Id="rId238" Type="http://schemas.openxmlformats.org/officeDocument/2006/relationships/customXml" Target="../ink/ink1701.xml"/><Relationship Id="rId254" Type="http://schemas.openxmlformats.org/officeDocument/2006/relationships/customXml" Target="../ink/ink1709.xml"/><Relationship Id="rId259" Type="http://schemas.openxmlformats.org/officeDocument/2006/relationships/image" Target="../media/image344.png"/><Relationship Id="rId130" Type="http://schemas.openxmlformats.org/officeDocument/2006/relationships/customXml" Target="../ink/ink1647.xml"/><Relationship Id="rId135" Type="http://schemas.openxmlformats.org/officeDocument/2006/relationships/image" Target="../media/image349.png"/><Relationship Id="rId151" Type="http://schemas.openxmlformats.org/officeDocument/2006/relationships/image" Target="../media/image357.png"/><Relationship Id="rId156" Type="http://schemas.openxmlformats.org/officeDocument/2006/relationships/customXml" Target="../ink/ink1660.xml"/><Relationship Id="rId177" Type="http://schemas.openxmlformats.org/officeDocument/2006/relationships/image" Target="../media/image370.png"/><Relationship Id="rId198" Type="http://schemas.openxmlformats.org/officeDocument/2006/relationships/customXml" Target="../ink/ink1681.xml"/><Relationship Id="rId172" Type="http://schemas.openxmlformats.org/officeDocument/2006/relationships/customXml" Target="../ink/ink1668.xml"/><Relationship Id="rId193" Type="http://schemas.openxmlformats.org/officeDocument/2006/relationships/image" Target="../media/image378.png"/><Relationship Id="rId202" Type="http://schemas.openxmlformats.org/officeDocument/2006/relationships/customXml" Target="../ink/ink1683.xml"/><Relationship Id="rId207" Type="http://schemas.openxmlformats.org/officeDocument/2006/relationships/image" Target="../media/image385.png"/><Relationship Id="rId223" Type="http://schemas.openxmlformats.org/officeDocument/2006/relationships/image" Target="../media/image393.png"/><Relationship Id="rId228" Type="http://schemas.openxmlformats.org/officeDocument/2006/relationships/customXml" Target="../ink/ink1696.xml"/><Relationship Id="rId244" Type="http://schemas.openxmlformats.org/officeDocument/2006/relationships/customXml" Target="../ink/ink1704.xml"/><Relationship Id="rId249" Type="http://schemas.openxmlformats.org/officeDocument/2006/relationships/image" Target="../media/image339.png"/><Relationship Id="rId260" Type="http://schemas.openxmlformats.org/officeDocument/2006/relationships/customXml" Target="../ink/ink1712.xml"/><Relationship Id="rId141" Type="http://schemas.openxmlformats.org/officeDocument/2006/relationships/image" Target="../media/image352.png"/><Relationship Id="rId146" Type="http://schemas.openxmlformats.org/officeDocument/2006/relationships/customXml" Target="../ink/ink1655.xml"/><Relationship Id="rId167" Type="http://schemas.openxmlformats.org/officeDocument/2006/relationships/image" Target="../media/image365.png"/><Relationship Id="rId188" Type="http://schemas.openxmlformats.org/officeDocument/2006/relationships/customXml" Target="../ink/ink1676.xml"/><Relationship Id="rId162" Type="http://schemas.openxmlformats.org/officeDocument/2006/relationships/customXml" Target="../ink/ink1663.xml"/><Relationship Id="rId183" Type="http://schemas.openxmlformats.org/officeDocument/2006/relationships/image" Target="../media/image373.png"/><Relationship Id="rId213" Type="http://schemas.openxmlformats.org/officeDocument/2006/relationships/image" Target="../media/image388.png"/><Relationship Id="rId218" Type="http://schemas.openxmlformats.org/officeDocument/2006/relationships/customXml" Target="../ink/ink1691.xml"/><Relationship Id="rId234" Type="http://schemas.openxmlformats.org/officeDocument/2006/relationships/customXml" Target="../ink/ink1699.xml"/><Relationship Id="rId239" Type="http://schemas.openxmlformats.org/officeDocument/2006/relationships/image" Target="../media/image309.png"/><Relationship Id="rId2" Type="http://schemas.openxmlformats.org/officeDocument/2006/relationships/customXml" Target="../ink/ink1645.xml"/><Relationship Id="rId250" Type="http://schemas.openxmlformats.org/officeDocument/2006/relationships/customXml" Target="../ink/ink1707.xml"/><Relationship Id="rId255" Type="http://schemas.openxmlformats.org/officeDocument/2006/relationships/image" Target="../media/image342.png"/><Relationship Id="rId131" Type="http://schemas.openxmlformats.org/officeDocument/2006/relationships/image" Target="../media/image3470.png"/><Relationship Id="rId136" Type="http://schemas.openxmlformats.org/officeDocument/2006/relationships/customXml" Target="../ink/ink1650.xml"/><Relationship Id="rId157" Type="http://schemas.openxmlformats.org/officeDocument/2006/relationships/image" Target="../media/image360.png"/><Relationship Id="rId178" Type="http://schemas.openxmlformats.org/officeDocument/2006/relationships/customXml" Target="../ink/ink1671.xml"/><Relationship Id="rId152" Type="http://schemas.openxmlformats.org/officeDocument/2006/relationships/customXml" Target="../ink/ink1658.xml"/><Relationship Id="rId173" Type="http://schemas.openxmlformats.org/officeDocument/2006/relationships/image" Target="../media/image368.png"/><Relationship Id="rId194" Type="http://schemas.openxmlformats.org/officeDocument/2006/relationships/customXml" Target="../ink/ink1679.xml"/><Relationship Id="rId199" Type="http://schemas.openxmlformats.org/officeDocument/2006/relationships/image" Target="../media/image381.png"/><Relationship Id="rId203" Type="http://schemas.openxmlformats.org/officeDocument/2006/relationships/image" Target="../media/image383.png"/><Relationship Id="rId208" Type="http://schemas.openxmlformats.org/officeDocument/2006/relationships/customXml" Target="../ink/ink1686.xml"/><Relationship Id="rId229" Type="http://schemas.openxmlformats.org/officeDocument/2006/relationships/image" Target="../media/image294.png"/><Relationship Id="rId224" Type="http://schemas.openxmlformats.org/officeDocument/2006/relationships/customXml" Target="../ink/ink1694.xml"/><Relationship Id="rId240" Type="http://schemas.openxmlformats.org/officeDocument/2006/relationships/customXml" Target="../ink/ink1702.xml"/><Relationship Id="rId245" Type="http://schemas.openxmlformats.org/officeDocument/2006/relationships/image" Target="../media/image313.png"/><Relationship Id="rId261" Type="http://schemas.openxmlformats.org/officeDocument/2006/relationships/customXml" Target="../ink/ink1713.xml"/><Relationship Id="rId147" Type="http://schemas.openxmlformats.org/officeDocument/2006/relationships/image" Target="../media/image355.png"/><Relationship Id="rId168" Type="http://schemas.openxmlformats.org/officeDocument/2006/relationships/customXml" Target="../ink/ink1666.xml"/><Relationship Id="rId142" Type="http://schemas.openxmlformats.org/officeDocument/2006/relationships/customXml" Target="../ink/ink1653.xml"/><Relationship Id="rId163" Type="http://schemas.openxmlformats.org/officeDocument/2006/relationships/image" Target="../media/image363.png"/><Relationship Id="rId184" Type="http://schemas.openxmlformats.org/officeDocument/2006/relationships/customXml" Target="../ink/ink1674.xml"/><Relationship Id="rId189" Type="http://schemas.openxmlformats.org/officeDocument/2006/relationships/image" Target="../media/image376.png"/><Relationship Id="rId219" Type="http://schemas.openxmlformats.org/officeDocument/2006/relationships/image" Target="../media/image391.png"/><Relationship Id="rId214" Type="http://schemas.openxmlformats.org/officeDocument/2006/relationships/customXml" Target="../ink/ink1689.xml"/><Relationship Id="rId230" Type="http://schemas.openxmlformats.org/officeDocument/2006/relationships/customXml" Target="../ink/ink1697.xml"/><Relationship Id="rId235" Type="http://schemas.openxmlformats.org/officeDocument/2006/relationships/image" Target="../media/image298.png"/><Relationship Id="rId251" Type="http://schemas.openxmlformats.org/officeDocument/2006/relationships/image" Target="../media/image340.png"/><Relationship Id="rId256" Type="http://schemas.openxmlformats.org/officeDocument/2006/relationships/customXml" Target="../ink/ink1710.xml"/><Relationship Id="rId137" Type="http://schemas.openxmlformats.org/officeDocument/2006/relationships/image" Target="../media/image350.png"/><Relationship Id="rId158" Type="http://schemas.openxmlformats.org/officeDocument/2006/relationships/customXml" Target="../ink/ink1661.xml"/><Relationship Id="rId132" Type="http://schemas.openxmlformats.org/officeDocument/2006/relationships/customXml" Target="../ink/ink1648.xml"/><Relationship Id="rId153" Type="http://schemas.openxmlformats.org/officeDocument/2006/relationships/image" Target="../media/image358.png"/><Relationship Id="rId174" Type="http://schemas.openxmlformats.org/officeDocument/2006/relationships/customXml" Target="../ink/ink1669.xml"/><Relationship Id="rId179" Type="http://schemas.openxmlformats.org/officeDocument/2006/relationships/image" Target="../media/image371.png"/><Relationship Id="rId195" Type="http://schemas.openxmlformats.org/officeDocument/2006/relationships/image" Target="../media/image379.png"/><Relationship Id="rId209" Type="http://schemas.openxmlformats.org/officeDocument/2006/relationships/image" Target="../media/image386.png"/><Relationship Id="rId190" Type="http://schemas.openxmlformats.org/officeDocument/2006/relationships/customXml" Target="../ink/ink1677.xml"/><Relationship Id="rId204" Type="http://schemas.openxmlformats.org/officeDocument/2006/relationships/customXml" Target="../ink/ink1684.xml"/><Relationship Id="rId220" Type="http://schemas.openxmlformats.org/officeDocument/2006/relationships/customXml" Target="../ink/ink1692.xml"/><Relationship Id="rId225" Type="http://schemas.openxmlformats.org/officeDocument/2006/relationships/image" Target="../media/image394.png"/><Relationship Id="rId241" Type="http://schemas.openxmlformats.org/officeDocument/2006/relationships/image" Target="../media/image310.png"/><Relationship Id="rId246" Type="http://schemas.openxmlformats.org/officeDocument/2006/relationships/customXml" Target="../ink/ink1705.xml"/><Relationship Id="rId127" Type="http://schemas.openxmlformats.org/officeDocument/2006/relationships/image" Target="../media/image3450.png"/><Relationship Id="rId262" Type="http://schemas.openxmlformats.org/officeDocument/2006/relationships/customXml" Target="../ink/ink1714.xml"/><Relationship Id="rId143" Type="http://schemas.openxmlformats.org/officeDocument/2006/relationships/image" Target="../media/image353.png"/><Relationship Id="rId148" Type="http://schemas.openxmlformats.org/officeDocument/2006/relationships/customXml" Target="../ink/ink1656.xml"/><Relationship Id="rId164" Type="http://schemas.openxmlformats.org/officeDocument/2006/relationships/customXml" Target="../ink/ink1664.xml"/><Relationship Id="rId169" Type="http://schemas.openxmlformats.org/officeDocument/2006/relationships/image" Target="../media/image366.png"/><Relationship Id="rId185" Type="http://schemas.openxmlformats.org/officeDocument/2006/relationships/image" Target="../media/image374.png"/><Relationship Id="rId180" Type="http://schemas.openxmlformats.org/officeDocument/2006/relationships/customXml" Target="../ink/ink1672.xml"/><Relationship Id="rId210" Type="http://schemas.openxmlformats.org/officeDocument/2006/relationships/customXml" Target="../ink/ink1687.xml"/><Relationship Id="rId215" Type="http://schemas.openxmlformats.org/officeDocument/2006/relationships/image" Target="../media/image389.png"/><Relationship Id="rId236" Type="http://schemas.openxmlformats.org/officeDocument/2006/relationships/customXml" Target="../ink/ink1700.xml"/><Relationship Id="rId257" Type="http://schemas.openxmlformats.org/officeDocument/2006/relationships/image" Target="../media/image343.png"/><Relationship Id="rId231" Type="http://schemas.openxmlformats.org/officeDocument/2006/relationships/image" Target="../media/image295.png"/><Relationship Id="rId252" Type="http://schemas.openxmlformats.org/officeDocument/2006/relationships/customXml" Target="../ink/ink1708.xml"/><Relationship Id="rId133" Type="http://schemas.openxmlformats.org/officeDocument/2006/relationships/image" Target="../media/image3480.png"/><Relationship Id="rId154" Type="http://schemas.openxmlformats.org/officeDocument/2006/relationships/customXml" Target="../ink/ink1659.xml"/><Relationship Id="rId175" Type="http://schemas.openxmlformats.org/officeDocument/2006/relationships/image" Target="../media/image369.png"/><Relationship Id="rId196" Type="http://schemas.openxmlformats.org/officeDocument/2006/relationships/customXml" Target="../ink/ink1680.xml"/><Relationship Id="rId200" Type="http://schemas.openxmlformats.org/officeDocument/2006/relationships/customXml" Target="../ink/ink1682.xml"/></Relationships>
</file>

<file path=ppt/slides/_rels/slide38.xml.rels><?xml version="1.0" encoding="UTF-8" standalone="yes"?>
<Relationships xmlns="http://schemas.openxmlformats.org/package/2006/relationships"><Relationship Id="rId138" Type="http://schemas.openxmlformats.org/officeDocument/2006/relationships/customXml" Target="../ink/ink1722.xml"/><Relationship Id="rId159" Type="http://schemas.openxmlformats.org/officeDocument/2006/relationships/image" Target="../media/image3610.png"/><Relationship Id="rId170" Type="http://schemas.openxmlformats.org/officeDocument/2006/relationships/customXml" Target="../ink/ink1743.xml"/><Relationship Id="rId191" Type="http://schemas.openxmlformats.org/officeDocument/2006/relationships/image" Target="../media/image371.png"/><Relationship Id="rId205" Type="http://schemas.openxmlformats.org/officeDocument/2006/relationships/image" Target="../media/image378.png"/><Relationship Id="rId226" Type="http://schemas.openxmlformats.org/officeDocument/2006/relationships/customXml" Target="../ink/ink1772.xml"/><Relationship Id="rId247" Type="http://schemas.openxmlformats.org/officeDocument/2006/relationships/image" Target="../media/image298.png"/><Relationship Id="rId268" Type="http://schemas.openxmlformats.org/officeDocument/2006/relationships/customXml" Target="../ink/ink1793.xml"/><Relationship Id="rId128" Type="http://schemas.openxmlformats.org/officeDocument/2006/relationships/customXml" Target="../ink/ink1717.xml"/><Relationship Id="rId149" Type="http://schemas.openxmlformats.org/officeDocument/2006/relationships/image" Target="../media/image3560.png"/><Relationship Id="rId160" Type="http://schemas.openxmlformats.org/officeDocument/2006/relationships/customXml" Target="../ink/ink1733.xml"/><Relationship Id="rId181" Type="http://schemas.openxmlformats.org/officeDocument/2006/relationships/image" Target="../media/image366.png"/><Relationship Id="rId216" Type="http://schemas.openxmlformats.org/officeDocument/2006/relationships/customXml" Target="../ink/ink1767.xml"/><Relationship Id="rId237" Type="http://schemas.openxmlformats.org/officeDocument/2006/relationships/image" Target="../media/image394.png"/><Relationship Id="rId258" Type="http://schemas.openxmlformats.org/officeDocument/2006/relationships/customXml" Target="../ink/ink1788.xml"/><Relationship Id="rId279" Type="http://schemas.openxmlformats.org/officeDocument/2006/relationships/image" Target="../media/image397.png"/><Relationship Id="rId139" Type="http://schemas.openxmlformats.org/officeDocument/2006/relationships/image" Target="../media/image3510.png"/><Relationship Id="rId150" Type="http://schemas.openxmlformats.org/officeDocument/2006/relationships/customXml" Target="../ink/ink1728.xml"/><Relationship Id="rId171" Type="http://schemas.openxmlformats.org/officeDocument/2006/relationships/customXml" Target="../ink/ink1744.xml"/><Relationship Id="rId192" Type="http://schemas.openxmlformats.org/officeDocument/2006/relationships/customXml" Target="../ink/ink1755.xml"/><Relationship Id="rId206" Type="http://schemas.openxmlformats.org/officeDocument/2006/relationships/customXml" Target="../ink/ink1762.xml"/><Relationship Id="rId227" Type="http://schemas.openxmlformats.org/officeDocument/2006/relationships/image" Target="../media/image389.png"/><Relationship Id="rId201" Type="http://schemas.openxmlformats.org/officeDocument/2006/relationships/image" Target="../media/image376.png"/><Relationship Id="rId222" Type="http://schemas.openxmlformats.org/officeDocument/2006/relationships/customXml" Target="../ink/ink1770.xml"/><Relationship Id="rId243" Type="http://schemas.openxmlformats.org/officeDocument/2006/relationships/image" Target="../media/image295.png"/><Relationship Id="rId248" Type="http://schemas.openxmlformats.org/officeDocument/2006/relationships/customXml" Target="../ink/ink1783.xml"/><Relationship Id="rId264" Type="http://schemas.openxmlformats.org/officeDocument/2006/relationships/customXml" Target="../ink/ink1791.xml"/><Relationship Id="rId269" Type="http://schemas.openxmlformats.org/officeDocument/2006/relationships/image" Target="../media/image343.png"/><Relationship Id="rId285" Type="http://schemas.openxmlformats.org/officeDocument/2006/relationships/image" Target="../media/image400.png"/><Relationship Id="rId129" Type="http://schemas.openxmlformats.org/officeDocument/2006/relationships/image" Target="../media/image3460.png"/><Relationship Id="rId280" Type="http://schemas.openxmlformats.org/officeDocument/2006/relationships/customXml" Target="../ink/ink1801.xml"/><Relationship Id="rId140" Type="http://schemas.openxmlformats.org/officeDocument/2006/relationships/customXml" Target="../ink/ink1723.xml"/><Relationship Id="rId145" Type="http://schemas.openxmlformats.org/officeDocument/2006/relationships/image" Target="../media/image3540.png"/><Relationship Id="rId161" Type="http://schemas.openxmlformats.org/officeDocument/2006/relationships/customXml" Target="../ink/ink1734.xml"/><Relationship Id="rId166" Type="http://schemas.openxmlformats.org/officeDocument/2006/relationships/customXml" Target="../ink/ink1739.xml"/><Relationship Id="rId182" Type="http://schemas.openxmlformats.org/officeDocument/2006/relationships/customXml" Target="../ink/ink1750.xml"/><Relationship Id="rId187" Type="http://schemas.openxmlformats.org/officeDocument/2006/relationships/image" Target="../media/image369.png"/><Relationship Id="rId217" Type="http://schemas.openxmlformats.org/officeDocument/2006/relationships/image" Target="../media/image38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765.xml"/><Relationship Id="rId233" Type="http://schemas.openxmlformats.org/officeDocument/2006/relationships/image" Target="../media/image392.png"/><Relationship Id="rId238" Type="http://schemas.openxmlformats.org/officeDocument/2006/relationships/customXml" Target="../ink/ink1778.xml"/><Relationship Id="rId254" Type="http://schemas.openxmlformats.org/officeDocument/2006/relationships/customXml" Target="../ink/ink1786.xml"/><Relationship Id="rId259" Type="http://schemas.openxmlformats.org/officeDocument/2006/relationships/image" Target="../media/image338.png"/><Relationship Id="rId270" Type="http://schemas.openxmlformats.org/officeDocument/2006/relationships/customXml" Target="../ink/ink1794.xml"/><Relationship Id="rId275" Type="http://schemas.openxmlformats.org/officeDocument/2006/relationships/customXml" Target="../ink/ink1798.xml"/><Relationship Id="rId130" Type="http://schemas.openxmlformats.org/officeDocument/2006/relationships/customXml" Target="../ink/ink1718.xml"/><Relationship Id="rId135" Type="http://schemas.openxmlformats.org/officeDocument/2006/relationships/image" Target="../media/image349.png"/><Relationship Id="rId151" Type="http://schemas.openxmlformats.org/officeDocument/2006/relationships/image" Target="../media/image3570.png"/><Relationship Id="rId156" Type="http://schemas.openxmlformats.org/officeDocument/2006/relationships/customXml" Target="../ink/ink1731.xml"/><Relationship Id="rId177" Type="http://schemas.openxmlformats.org/officeDocument/2006/relationships/image" Target="../media/image364.png"/><Relationship Id="rId198" Type="http://schemas.openxmlformats.org/officeDocument/2006/relationships/customXml" Target="../ink/ink1758.xml"/><Relationship Id="rId172" Type="http://schemas.openxmlformats.org/officeDocument/2006/relationships/customXml" Target="../ink/ink1745.xml"/><Relationship Id="rId193" Type="http://schemas.openxmlformats.org/officeDocument/2006/relationships/image" Target="../media/image372.png"/><Relationship Id="rId202" Type="http://schemas.openxmlformats.org/officeDocument/2006/relationships/customXml" Target="../ink/ink1760.xml"/><Relationship Id="rId207" Type="http://schemas.openxmlformats.org/officeDocument/2006/relationships/image" Target="../media/image379.png"/><Relationship Id="rId223" Type="http://schemas.openxmlformats.org/officeDocument/2006/relationships/image" Target="../media/image387.png"/><Relationship Id="rId228" Type="http://schemas.openxmlformats.org/officeDocument/2006/relationships/customXml" Target="../ink/ink1773.xml"/><Relationship Id="rId244" Type="http://schemas.openxmlformats.org/officeDocument/2006/relationships/customXml" Target="../ink/ink1781.xml"/><Relationship Id="rId249" Type="http://schemas.openxmlformats.org/officeDocument/2006/relationships/image" Target="../media/image308.png"/><Relationship Id="rId260" Type="http://schemas.openxmlformats.org/officeDocument/2006/relationships/customXml" Target="../ink/ink1789.xml"/><Relationship Id="rId265" Type="http://schemas.openxmlformats.org/officeDocument/2006/relationships/image" Target="../media/image341.png"/><Relationship Id="rId281" Type="http://schemas.openxmlformats.org/officeDocument/2006/relationships/image" Target="../media/image398.png"/><Relationship Id="rId141" Type="http://schemas.openxmlformats.org/officeDocument/2006/relationships/image" Target="../media/image3520.png"/><Relationship Id="rId146" Type="http://schemas.openxmlformats.org/officeDocument/2006/relationships/customXml" Target="../ink/ink1726.xml"/><Relationship Id="rId167" Type="http://schemas.openxmlformats.org/officeDocument/2006/relationships/customXml" Target="../ink/ink1740.xml"/><Relationship Id="rId188" Type="http://schemas.openxmlformats.org/officeDocument/2006/relationships/customXml" Target="../ink/ink1753.xml"/><Relationship Id="rId162" Type="http://schemas.openxmlformats.org/officeDocument/2006/relationships/customXml" Target="../ink/ink1735.xml"/><Relationship Id="rId183" Type="http://schemas.openxmlformats.org/officeDocument/2006/relationships/image" Target="../media/image367.png"/><Relationship Id="rId213" Type="http://schemas.openxmlformats.org/officeDocument/2006/relationships/image" Target="../media/image382.png"/><Relationship Id="rId218" Type="http://schemas.openxmlformats.org/officeDocument/2006/relationships/customXml" Target="../ink/ink1768.xml"/><Relationship Id="rId234" Type="http://schemas.openxmlformats.org/officeDocument/2006/relationships/customXml" Target="../ink/ink1776.xml"/><Relationship Id="rId239" Type="http://schemas.openxmlformats.org/officeDocument/2006/relationships/image" Target="../media/image395.png"/><Relationship Id="rId2" Type="http://schemas.openxmlformats.org/officeDocument/2006/relationships/customXml" Target="../ink/ink1716.xml"/><Relationship Id="rId250" Type="http://schemas.openxmlformats.org/officeDocument/2006/relationships/customXml" Target="../ink/ink1784.xml"/><Relationship Id="rId255" Type="http://schemas.openxmlformats.org/officeDocument/2006/relationships/image" Target="../media/image311.png"/><Relationship Id="rId271" Type="http://schemas.openxmlformats.org/officeDocument/2006/relationships/image" Target="../media/image344.png"/><Relationship Id="rId276" Type="http://schemas.openxmlformats.org/officeDocument/2006/relationships/customXml" Target="../ink/ink1799.xml"/><Relationship Id="rId131" Type="http://schemas.openxmlformats.org/officeDocument/2006/relationships/image" Target="../media/image3470.png"/><Relationship Id="rId136" Type="http://schemas.openxmlformats.org/officeDocument/2006/relationships/customXml" Target="../ink/ink1721.xml"/><Relationship Id="rId157" Type="http://schemas.openxmlformats.org/officeDocument/2006/relationships/image" Target="../media/image3600.png"/><Relationship Id="rId178" Type="http://schemas.openxmlformats.org/officeDocument/2006/relationships/customXml" Target="../ink/ink1748.xml"/><Relationship Id="rId152" Type="http://schemas.openxmlformats.org/officeDocument/2006/relationships/customXml" Target="../ink/ink1729.xml"/><Relationship Id="rId173" Type="http://schemas.openxmlformats.org/officeDocument/2006/relationships/image" Target="../media/image362.png"/><Relationship Id="rId194" Type="http://schemas.openxmlformats.org/officeDocument/2006/relationships/customXml" Target="../ink/ink1756.xml"/><Relationship Id="rId199" Type="http://schemas.openxmlformats.org/officeDocument/2006/relationships/image" Target="../media/image375.png"/><Relationship Id="rId203" Type="http://schemas.openxmlformats.org/officeDocument/2006/relationships/image" Target="../media/image377.png"/><Relationship Id="rId208" Type="http://schemas.openxmlformats.org/officeDocument/2006/relationships/customXml" Target="../ink/ink1763.xml"/><Relationship Id="rId229" Type="http://schemas.openxmlformats.org/officeDocument/2006/relationships/image" Target="../media/image390.png"/><Relationship Id="rId224" Type="http://schemas.openxmlformats.org/officeDocument/2006/relationships/customXml" Target="../ink/ink1771.xml"/><Relationship Id="rId240" Type="http://schemas.openxmlformats.org/officeDocument/2006/relationships/customXml" Target="../ink/ink1779.xml"/><Relationship Id="rId245" Type="http://schemas.openxmlformats.org/officeDocument/2006/relationships/image" Target="../media/image296.png"/><Relationship Id="rId261" Type="http://schemas.openxmlformats.org/officeDocument/2006/relationships/image" Target="../media/image339.png"/><Relationship Id="rId266" Type="http://schemas.openxmlformats.org/officeDocument/2006/relationships/customXml" Target="../ink/ink1792.xml"/><Relationship Id="rId147" Type="http://schemas.openxmlformats.org/officeDocument/2006/relationships/image" Target="../media/image3550.png"/><Relationship Id="rId168" Type="http://schemas.openxmlformats.org/officeDocument/2006/relationships/customXml" Target="../ink/ink1741.xml"/><Relationship Id="rId282" Type="http://schemas.openxmlformats.org/officeDocument/2006/relationships/customXml" Target="../ink/ink1802.xml"/><Relationship Id="rId142" Type="http://schemas.openxmlformats.org/officeDocument/2006/relationships/customXml" Target="../ink/ink1724.xml"/><Relationship Id="rId163" Type="http://schemas.openxmlformats.org/officeDocument/2006/relationships/customXml" Target="../ink/ink1736.xml"/><Relationship Id="rId184" Type="http://schemas.openxmlformats.org/officeDocument/2006/relationships/customXml" Target="../ink/ink1751.xml"/><Relationship Id="rId189" Type="http://schemas.openxmlformats.org/officeDocument/2006/relationships/image" Target="../media/image370.png"/><Relationship Id="rId219" Type="http://schemas.openxmlformats.org/officeDocument/2006/relationships/image" Target="../media/image385.png"/><Relationship Id="rId214" Type="http://schemas.openxmlformats.org/officeDocument/2006/relationships/customXml" Target="../ink/ink1766.xml"/><Relationship Id="rId230" Type="http://schemas.openxmlformats.org/officeDocument/2006/relationships/customXml" Target="../ink/ink1774.xml"/><Relationship Id="rId235" Type="http://schemas.openxmlformats.org/officeDocument/2006/relationships/image" Target="../media/image393.png"/><Relationship Id="rId251" Type="http://schemas.openxmlformats.org/officeDocument/2006/relationships/image" Target="../media/image309.png"/><Relationship Id="rId256" Type="http://schemas.openxmlformats.org/officeDocument/2006/relationships/customXml" Target="../ink/ink1787.xml"/><Relationship Id="rId277" Type="http://schemas.openxmlformats.org/officeDocument/2006/relationships/image" Target="../media/image396.png"/><Relationship Id="rId137" Type="http://schemas.openxmlformats.org/officeDocument/2006/relationships/image" Target="../media/image3500.png"/><Relationship Id="rId158" Type="http://schemas.openxmlformats.org/officeDocument/2006/relationships/customXml" Target="../ink/ink1732.xml"/><Relationship Id="rId272" Type="http://schemas.openxmlformats.org/officeDocument/2006/relationships/customXml" Target="../ink/ink1795.xml"/><Relationship Id="rId132" Type="http://schemas.openxmlformats.org/officeDocument/2006/relationships/customXml" Target="../ink/ink1719.xml"/><Relationship Id="rId153" Type="http://schemas.openxmlformats.org/officeDocument/2006/relationships/image" Target="../media/image3580.png"/><Relationship Id="rId174" Type="http://schemas.openxmlformats.org/officeDocument/2006/relationships/customXml" Target="../ink/ink1746.xml"/><Relationship Id="rId179" Type="http://schemas.openxmlformats.org/officeDocument/2006/relationships/image" Target="../media/image365.png"/><Relationship Id="rId195" Type="http://schemas.openxmlformats.org/officeDocument/2006/relationships/image" Target="../media/image373.png"/><Relationship Id="rId209" Type="http://schemas.openxmlformats.org/officeDocument/2006/relationships/image" Target="../media/image380.png"/><Relationship Id="rId190" Type="http://schemas.openxmlformats.org/officeDocument/2006/relationships/customXml" Target="../ink/ink1754.xml"/><Relationship Id="rId204" Type="http://schemas.openxmlformats.org/officeDocument/2006/relationships/customXml" Target="../ink/ink1761.xml"/><Relationship Id="rId220" Type="http://schemas.openxmlformats.org/officeDocument/2006/relationships/customXml" Target="../ink/ink1769.xml"/><Relationship Id="rId225" Type="http://schemas.openxmlformats.org/officeDocument/2006/relationships/image" Target="../media/image388.png"/><Relationship Id="rId241" Type="http://schemas.openxmlformats.org/officeDocument/2006/relationships/image" Target="../media/image294.png"/><Relationship Id="rId246" Type="http://schemas.openxmlformats.org/officeDocument/2006/relationships/customXml" Target="../ink/ink1782.xml"/><Relationship Id="rId267" Type="http://schemas.openxmlformats.org/officeDocument/2006/relationships/image" Target="../media/image342.png"/><Relationship Id="rId127" Type="http://schemas.openxmlformats.org/officeDocument/2006/relationships/image" Target="../media/image3450.png"/><Relationship Id="rId262" Type="http://schemas.openxmlformats.org/officeDocument/2006/relationships/customXml" Target="../ink/ink1790.xml"/><Relationship Id="rId283" Type="http://schemas.openxmlformats.org/officeDocument/2006/relationships/image" Target="../media/image399.png"/><Relationship Id="rId143" Type="http://schemas.openxmlformats.org/officeDocument/2006/relationships/image" Target="../media/image3530.png"/><Relationship Id="rId148" Type="http://schemas.openxmlformats.org/officeDocument/2006/relationships/customXml" Target="../ink/ink1727.xml"/><Relationship Id="rId164" Type="http://schemas.openxmlformats.org/officeDocument/2006/relationships/customXml" Target="../ink/ink1737.xml"/><Relationship Id="rId169" Type="http://schemas.openxmlformats.org/officeDocument/2006/relationships/customXml" Target="../ink/ink1742.xml"/><Relationship Id="rId185" Type="http://schemas.openxmlformats.org/officeDocument/2006/relationships/image" Target="../media/image368.png"/><Relationship Id="rId180" Type="http://schemas.openxmlformats.org/officeDocument/2006/relationships/customXml" Target="../ink/ink1749.xml"/><Relationship Id="rId210" Type="http://schemas.openxmlformats.org/officeDocument/2006/relationships/customXml" Target="../ink/ink1764.xml"/><Relationship Id="rId215" Type="http://schemas.openxmlformats.org/officeDocument/2006/relationships/image" Target="../media/image383.png"/><Relationship Id="rId236" Type="http://schemas.openxmlformats.org/officeDocument/2006/relationships/customXml" Target="../ink/ink1777.xml"/><Relationship Id="rId257" Type="http://schemas.openxmlformats.org/officeDocument/2006/relationships/image" Target="../media/image313.png"/><Relationship Id="rId278" Type="http://schemas.openxmlformats.org/officeDocument/2006/relationships/customXml" Target="../ink/ink1800.xml"/><Relationship Id="rId231" Type="http://schemas.openxmlformats.org/officeDocument/2006/relationships/image" Target="../media/image391.png"/><Relationship Id="rId252" Type="http://schemas.openxmlformats.org/officeDocument/2006/relationships/customXml" Target="../ink/ink1785.xml"/><Relationship Id="rId273" Type="http://schemas.openxmlformats.org/officeDocument/2006/relationships/customXml" Target="../ink/ink1796.xml"/><Relationship Id="rId133" Type="http://schemas.openxmlformats.org/officeDocument/2006/relationships/image" Target="../media/image3480.png"/><Relationship Id="rId154" Type="http://schemas.openxmlformats.org/officeDocument/2006/relationships/customXml" Target="../ink/ink1730.xml"/><Relationship Id="rId175" Type="http://schemas.openxmlformats.org/officeDocument/2006/relationships/image" Target="../media/image363.png"/><Relationship Id="rId196" Type="http://schemas.openxmlformats.org/officeDocument/2006/relationships/customXml" Target="../ink/ink1757.xml"/><Relationship Id="rId200" Type="http://schemas.openxmlformats.org/officeDocument/2006/relationships/customXml" Target="../ink/ink1759.xml"/><Relationship Id="rId221" Type="http://schemas.openxmlformats.org/officeDocument/2006/relationships/image" Target="../media/image386.png"/><Relationship Id="rId242" Type="http://schemas.openxmlformats.org/officeDocument/2006/relationships/customXml" Target="../ink/ink1780.xml"/><Relationship Id="rId263" Type="http://schemas.openxmlformats.org/officeDocument/2006/relationships/image" Target="../media/image340.png"/><Relationship Id="rId284" Type="http://schemas.openxmlformats.org/officeDocument/2006/relationships/customXml" Target="../ink/ink1803.xml"/><Relationship Id="rId144" Type="http://schemas.openxmlformats.org/officeDocument/2006/relationships/customXml" Target="../ink/ink1725.xml"/><Relationship Id="rId165" Type="http://schemas.openxmlformats.org/officeDocument/2006/relationships/customXml" Target="../ink/ink1738.xml"/><Relationship Id="rId186" Type="http://schemas.openxmlformats.org/officeDocument/2006/relationships/customXml" Target="../ink/ink1752.xml"/><Relationship Id="rId211" Type="http://schemas.openxmlformats.org/officeDocument/2006/relationships/image" Target="../media/image381.png"/><Relationship Id="rId232" Type="http://schemas.openxmlformats.org/officeDocument/2006/relationships/customXml" Target="../ink/ink1775.xml"/><Relationship Id="rId253" Type="http://schemas.openxmlformats.org/officeDocument/2006/relationships/image" Target="../media/image310.png"/><Relationship Id="rId274" Type="http://schemas.openxmlformats.org/officeDocument/2006/relationships/customXml" Target="../ink/ink1797.xml"/><Relationship Id="rId134" Type="http://schemas.openxmlformats.org/officeDocument/2006/relationships/customXml" Target="../ink/ink1720.xml"/><Relationship Id="rId155" Type="http://schemas.openxmlformats.org/officeDocument/2006/relationships/image" Target="../media/image3590.png"/><Relationship Id="rId176" Type="http://schemas.openxmlformats.org/officeDocument/2006/relationships/customXml" Target="../ink/ink1747.xml"/><Relationship Id="rId197" Type="http://schemas.openxmlformats.org/officeDocument/2006/relationships/image" Target="../media/image374.png"/></Relationships>
</file>

<file path=ppt/slides/_rels/slide39.xml.rels><?xml version="1.0" encoding="UTF-8" standalone="yes"?>
<Relationships xmlns="http://schemas.openxmlformats.org/package/2006/relationships"><Relationship Id="rId299" Type="http://schemas.openxmlformats.org/officeDocument/2006/relationships/customXml" Target="../ink/ink1900.xml"/><Relationship Id="rId303" Type="http://schemas.openxmlformats.org/officeDocument/2006/relationships/customXml" Target="../ink/ink1902.xml"/><Relationship Id="rId138" Type="http://schemas.openxmlformats.org/officeDocument/2006/relationships/customXml" Target="../ink/ink1810.xml"/><Relationship Id="rId159" Type="http://schemas.openxmlformats.org/officeDocument/2006/relationships/image" Target="../media/image3610.png"/><Relationship Id="rId191" Type="http://schemas.openxmlformats.org/officeDocument/2006/relationships/image" Target="../media/image3770.png"/><Relationship Id="rId205" Type="http://schemas.openxmlformats.org/officeDocument/2006/relationships/customXml" Target="../ink/ink1843.xml"/><Relationship Id="rId226" Type="http://schemas.openxmlformats.org/officeDocument/2006/relationships/customXml" Target="../ink/ink1859.xml"/><Relationship Id="rId247" Type="http://schemas.openxmlformats.org/officeDocument/2006/relationships/customXml" Target="../ink/ink1872.xml"/><Relationship Id="rId268" Type="http://schemas.openxmlformats.org/officeDocument/2006/relationships/image" Target="../media/image296.png"/><Relationship Id="rId289" Type="http://schemas.openxmlformats.org/officeDocument/2006/relationships/customXml" Target="../ink/ink1893.xml"/><Relationship Id="rId128" Type="http://schemas.openxmlformats.org/officeDocument/2006/relationships/customXml" Target="../ink/ink1805.xml"/><Relationship Id="rId149" Type="http://schemas.openxmlformats.org/officeDocument/2006/relationships/image" Target="../media/image3560.png"/><Relationship Id="rId160" Type="http://schemas.openxmlformats.org/officeDocument/2006/relationships/customXml" Target="../ink/ink1821.xml"/><Relationship Id="rId181" Type="http://schemas.openxmlformats.org/officeDocument/2006/relationships/image" Target="../media/image3720.png"/><Relationship Id="rId216" Type="http://schemas.openxmlformats.org/officeDocument/2006/relationships/customXml" Target="../ink/ink1850.xml"/><Relationship Id="rId237" Type="http://schemas.openxmlformats.org/officeDocument/2006/relationships/customXml" Target="../ink/ink1867.xml"/><Relationship Id="rId258" Type="http://schemas.openxmlformats.org/officeDocument/2006/relationships/image" Target="../media/image393.png"/><Relationship Id="rId279" Type="http://schemas.openxmlformats.org/officeDocument/2006/relationships/customXml" Target="../ink/ink1888.xml"/><Relationship Id="rId139" Type="http://schemas.openxmlformats.org/officeDocument/2006/relationships/image" Target="../media/image3510.png"/><Relationship Id="rId290" Type="http://schemas.openxmlformats.org/officeDocument/2006/relationships/image" Target="../media/image342.png"/><Relationship Id="rId304" Type="http://schemas.openxmlformats.org/officeDocument/2006/relationships/image" Target="../media/image403.png"/><Relationship Id="rId150" Type="http://schemas.openxmlformats.org/officeDocument/2006/relationships/customXml" Target="../ink/ink1816.xml"/><Relationship Id="rId171" Type="http://schemas.openxmlformats.org/officeDocument/2006/relationships/image" Target="../media/image3670.png"/><Relationship Id="rId192" Type="http://schemas.openxmlformats.org/officeDocument/2006/relationships/customXml" Target="../ink/ink1832.xml"/><Relationship Id="rId206" Type="http://schemas.openxmlformats.org/officeDocument/2006/relationships/customXml" Target="../ink/ink1844.xml"/><Relationship Id="rId227" Type="http://schemas.openxmlformats.org/officeDocument/2006/relationships/customXml" Target="../ink/ink1860.xml"/><Relationship Id="rId248" Type="http://schemas.openxmlformats.org/officeDocument/2006/relationships/image" Target="../media/image388.png"/><Relationship Id="rId269" Type="http://schemas.openxmlformats.org/officeDocument/2006/relationships/customXml" Target="../ink/ink1883.xml"/><Relationship Id="rId129" Type="http://schemas.openxmlformats.org/officeDocument/2006/relationships/image" Target="../media/image3460.png"/><Relationship Id="rId280" Type="http://schemas.openxmlformats.org/officeDocument/2006/relationships/image" Target="../media/image313.png"/><Relationship Id="rId140" Type="http://schemas.openxmlformats.org/officeDocument/2006/relationships/customXml" Target="../ink/ink1811.xml"/><Relationship Id="rId145" Type="http://schemas.openxmlformats.org/officeDocument/2006/relationships/image" Target="../media/image3540.png"/><Relationship Id="rId182" Type="http://schemas.openxmlformats.org/officeDocument/2006/relationships/customXml" Target="../ink/ink1827.xml"/><Relationship Id="rId187" Type="http://schemas.openxmlformats.org/officeDocument/2006/relationships/image" Target="../media/image3750.png"/><Relationship Id="rId217" Type="http://schemas.openxmlformats.org/officeDocument/2006/relationships/image" Target="../media/image366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848.xml"/><Relationship Id="rId233" Type="http://schemas.openxmlformats.org/officeDocument/2006/relationships/customXml" Target="../ink/ink1865.xml"/><Relationship Id="rId238" Type="http://schemas.openxmlformats.org/officeDocument/2006/relationships/image" Target="../media/image383.png"/><Relationship Id="rId254" Type="http://schemas.openxmlformats.org/officeDocument/2006/relationships/image" Target="../media/image391.png"/><Relationship Id="rId259" Type="http://schemas.openxmlformats.org/officeDocument/2006/relationships/customXml" Target="../ink/ink1878.xml"/><Relationship Id="rId270" Type="http://schemas.openxmlformats.org/officeDocument/2006/relationships/image" Target="../media/image298.png"/><Relationship Id="rId275" Type="http://schemas.openxmlformats.org/officeDocument/2006/relationships/customXml" Target="../ink/ink1886.xml"/><Relationship Id="rId291" Type="http://schemas.openxmlformats.org/officeDocument/2006/relationships/customXml" Target="../ink/ink1894.xml"/><Relationship Id="rId296" Type="http://schemas.openxmlformats.org/officeDocument/2006/relationships/customXml" Target="../ink/ink1897.xml"/><Relationship Id="rId300" Type="http://schemas.openxmlformats.org/officeDocument/2006/relationships/image" Target="../media/image401.png"/><Relationship Id="rId305" Type="http://schemas.openxmlformats.org/officeDocument/2006/relationships/customXml" Target="../ink/ink1903.xml"/><Relationship Id="rId130" Type="http://schemas.openxmlformats.org/officeDocument/2006/relationships/customXml" Target="../ink/ink1806.xml"/><Relationship Id="rId135" Type="http://schemas.openxmlformats.org/officeDocument/2006/relationships/image" Target="../media/image349.png"/><Relationship Id="rId151" Type="http://schemas.openxmlformats.org/officeDocument/2006/relationships/image" Target="../media/image3570.png"/><Relationship Id="rId156" Type="http://schemas.openxmlformats.org/officeDocument/2006/relationships/customXml" Target="../ink/ink1819.xml"/><Relationship Id="rId177" Type="http://schemas.openxmlformats.org/officeDocument/2006/relationships/image" Target="../media/image3700.png"/><Relationship Id="rId198" Type="http://schemas.openxmlformats.org/officeDocument/2006/relationships/customXml" Target="../ink/ink1836.xml"/><Relationship Id="rId172" Type="http://schemas.openxmlformats.org/officeDocument/2006/relationships/customXml" Target="../ink/ink1822.xml"/><Relationship Id="rId193" Type="http://schemas.openxmlformats.org/officeDocument/2006/relationships/image" Target="../media/image3780.png"/><Relationship Id="rId202" Type="http://schemas.openxmlformats.org/officeDocument/2006/relationships/customXml" Target="../ink/ink1840.xml"/><Relationship Id="rId207" Type="http://schemas.openxmlformats.org/officeDocument/2006/relationships/customXml" Target="../ink/ink1845.xml"/><Relationship Id="rId223" Type="http://schemas.openxmlformats.org/officeDocument/2006/relationships/customXml" Target="../ink/ink1856.xml"/><Relationship Id="rId228" Type="http://schemas.openxmlformats.org/officeDocument/2006/relationships/customXml" Target="../ink/ink1861.xml"/><Relationship Id="rId244" Type="http://schemas.openxmlformats.org/officeDocument/2006/relationships/image" Target="../media/image386.png"/><Relationship Id="rId249" Type="http://schemas.openxmlformats.org/officeDocument/2006/relationships/customXml" Target="../ink/ink1873.xml"/><Relationship Id="rId260" Type="http://schemas.openxmlformats.org/officeDocument/2006/relationships/image" Target="../media/image394.png"/><Relationship Id="rId265" Type="http://schemas.openxmlformats.org/officeDocument/2006/relationships/customXml" Target="../ink/ink1881.xml"/><Relationship Id="rId281" Type="http://schemas.openxmlformats.org/officeDocument/2006/relationships/customXml" Target="../ink/ink1889.xml"/><Relationship Id="rId286" Type="http://schemas.openxmlformats.org/officeDocument/2006/relationships/image" Target="../media/image340.png"/><Relationship Id="rId141" Type="http://schemas.openxmlformats.org/officeDocument/2006/relationships/image" Target="../media/image3520.png"/><Relationship Id="rId146" Type="http://schemas.openxmlformats.org/officeDocument/2006/relationships/customXml" Target="../ink/ink1814.xml"/><Relationship Id="rId188" Type="http://schemas.openxmlformats.org/officeDocument/2006/relationships/customXml" Target="../ink/ink1830.xml"/><Relationship Id="rId183" Type="http://schemas.openxmlformats.org/officeDocument/2006/relationships/image" Target="../media/image3730.png"/><Relationship Id="rId213" Type="http://schemas.openxmlformats.org/officeDocument/2006/relationships/image" Target="../media/image364.png"/><Relationship Id="rId218" Type="http://schemas.openxmlformats.org/officeDocument/2006/relationships/customXml" Target="../ink/ink1851.xml"/><Relationship Id="rId234" Type="http://schemas.openxmlformats.org/officeDocument/2006/relationships/image" Target="../media/image381.png"/><Relationship Id="rId239" Type="http://schemas.openxmlformats.org/officeDocument/2006/relationships/customXml" Target="../ink/ink1868.xml"/><Relationship Id="rId2" Type="http://schemas.openxmlformats.org/officeDocument/2006/relationships/customXml" Target="../ink/ink1804.xml"/><Relationship Id="rId250" Type="http://schemas.openxmlformats.org/officeDocument/2006/relationships/image" Target="../media/image389.png"/><Relationship Id="rId255" Type="http://schemas.openxmlformats.org/officeDocument/2006/relationships/customXml" Target="../ink/ink1876.xml"/><Relationship Id="rId271" Type="http://schemas.openxmlformats.org/officeDocument/2006/relationships/customXml" Target="../ink/ink1884.xml"/><Relationship Id="rId276" Type="http://schemas.openxmlformats.org/officeDocument/2006/relationships/image" Target="../media/image310.png"/><Relationship Id="rId292" Type="http://schemas.openxmlformats.org/officeDocument/2006/relationships/image" Target="../media/image343.png"/><Relationship Id="rId297" Type="http://schemas.openxmlformats.org/officeDocument/2006/relationships/customXml" Target="../ink/ink1898.xml"/><Relationship Id="rId306" Type="http://schemas.openxmlformats.org/officeDocument/2006/relationships/image" Target="../media/image404.png"/><Relationship Id="rId131" Type="http://schemas.openxmlformats.org/officeDocument/2006/relationships/image" Target="../media/image3470.png"/><Relationship Id="rId136" Type="http://schemas.openxmlformats.org/officeDocument/2006/relationships/customXml" Target="../ink/ink1809.xml"/><Relationship Id="rId157" Type="http://schemas.openxmlformats.org/officeDocument/2006/relationships/image" Target="../media/image3600.png"/><Relationship Id="rId178" Type="http://schemas.openxmlformats.org/officeDocument/2006/relationships/customXml" Target="../ink/ink1825.xml"/><Relationship Id="rId301" Type="http://schemas.openxmlformats.org/officeDocument/2006/relationships/customXml" Target="../ink/ink1901.xml"/><Relationship Id="rId152" Type="http://schemas.openxmlformats.org/officeDocument/2006/relationships/customXml" Target="../ink/ink1817.xml"/><Relationship Id="rId173" Type="http://schemas.openxmlformats.org/officeDocument/2006/relationships/image" Target="../media/image3680.png"/><Relationship Id="rId194" Type="http://schemas.openxmlformats.org/officeDocument/2006/relationships/customXml" Target="../ink/ink1833.xml"/><Relationship Id="rId199" Type="http://schemas.openxmlformats.org/officeDocument/2006/relationships/customXml" Target="../ink/ink1837.xml"/><Relationship Id="rId203" Type="http://schemas.openxmlformats.org/officeDocument/2006/relationships/customXml" Target="../ink/ink1841.xml"/><Relationship Id="rId208" Type="http://schemas.openxmlformats.org/officeDocument/2006/relationships/customXml" Target="../ink/ink1846.xml"/><Relationship Id="rId229" Type="http://schemas.openxmlformats.org/officeDocument/2006/relationships/customXml" Target="../ink/ink1862.xml"/><Relationship Id="rId224" Type="http://schemas.openxmlformats.org/officeDocument/2006/relationships/customXml" Target="../ink/ink1857.xml"/><Relationship Id="rId240" Type="http://schemas.openxmlformats.org/officeDocument/2006/relationships/image" Target="../media/image384.png"/><Relationship Id="rId245" Type="http://schemas.openxmlformats.org/officeDocument/2006/relationships/customXml" Target="../ink/ink1871.xml"/><Relationship Id="rId261" Type="http://schemas.openxmlformats.org/officeDocument/2006/relationships/customXml" Target="../ink/ink1879.xml"/><Relationship Id="rId266" Type="http://schemas.openxmlformats.org/officeDocument/2006/relationships/image" Target="../media/image295.png"/><Relationship Id="rId287" Type="http://schemas.openxmlformats.org/officeDocument/2006/relationships/customXml" Target="../ink/ink1892.xml"/><Relationship Id="rId147" Type="http://schemas.openxmlformats.org/officeDocument/2006/relationships/image" Target="../media/image3550.png"/><Relationship Id="rId282" Type="http://schemas.openxmlformats.org/officeDocument/2006/relationships/image" Target="../media/image338.png"/><Relationship Id="rId142" Type="http://schemas.openxmlformats.org/officeDocument/2006/relationships/customXml" Target="../ink/ink1812.xml"/><Relationship Id="rId184" Type="http://schemas.openxmlformats.org/officeDocument/2006/relationships/customXml" Target="../ink/ink1828.xml"/><Relationship Id="rId189" Type="http://schemas.openxmlformats.org/officeDocument/2006/relationships/image" Target="../media/image3760.png"/><Relationship Id="rId219" Type="http://schemas.openxmlformats.org/officeDocument/2006/relationships/customXml" Target="../ink/ink1852.xml"/><Relationship Id="rId214" Type="http://schemas.openxmlformats.org/officeDocument/2006/relationships/customXml" Target="../ink/ink1849.xml"/><Relationship Id="rId230" Type="http://schemas.openxmlformats.org/officeDocument/2006/relationships/customXml" Target="../ink/ink1863.xml"/><Relationship Id="rId235" Type="http://schemas.openxmlformats.org/officeDocument/2006/relationships/customXml" Target="../ink/ink1866.xml"/><Relationship Id="rId251" Type="http://schemas.openxmlformats.org/officeDocument/2006/relationships/customXml" Target="../ink/ink1874.xml"/><Relationship Id="rId256" Type="http://schemas.openxmlformats.org/officeDocument/2006/relationships/image" Target="../media/image392.png"/><Relationship Id="rId277" Type="http://schemas.openxmlformats.org/officeDocument/2006/relationships/customXml" Target="../ink/ink1887.xml"/><Relationship Id="rId298" Type="http://schemas.openxmlformats.org/officeDocument/2006/relationships/customXml" Target="../ink/ink1899.xml"/><Relationship Id="rId137" Type="http://schemas.openxmlformats.org/officeDocument/2006/relationships/image" Target="../media/image3500.png"/><Relationship Id="rId158" Type="http://schemas.openxmlformats.org/officeDocument/2006/relationships/customXml" Target="../ink/ink1820.xml"/><Relationship Id="rId272" Type="http://schemas.openxmlformats.org/officeDocument/2006/relationships/image" Target="../media/image308.png"/><Relationship Id="rId293" Type="http://schemas.openxmlformats.org/officeDocument/2006/relationships/customXml" Target="../ink/ink1895.xml"/><Relationship Id="rId302" Type="http://schemas.openxmlformats.org/officeDocument/2006/relationships/image" Target="../media/image402.png"/><Relationship Id="rId132" Type="http://schemas.openxmlformats.org/officeDocument/2006/relationships/customXml" Target="../ink/ink1807.xml"/><Relationship Id="rId153" Type="http://schemas.openxmlformats.org/officeDocument/2006/relationships/image" Target="../media/image3580.png"/><Relationship Id="rId174" Type="http://schemas.openxmlformats.org/officeDocument/2006/relationships/customXml" Target="../ink/ink1823.xml"/><Relationship Id="rId179" Type="http://schemas.openxmlformats.org/officeDocument/2006/relationships/image" Target="../media/image3710.png"/><Relationship Id="rId195" Type="http://schemas.openxmlformats.org/officeDocument/2006/relationships/image" Target="../media/image3790.png"/><Relationship Id="rId209" Type="http://schemas.openxmlformats.org/officeDocument/2006/relationships/image" Target="../media/image362.png"/><Relationship Id="rId190" Type="http://schemas.openxmlformats.org/officeDocument/2006/relationships/customXml" Target="../ink/ink1831.xml"/><Relationship Id="rId204" Type="http://schemas.openxmlformats.org/officeDocument/2006/relationships/customXml" Target="../ink/ink1842.xml"/><Relationship Id="rId220" Type="http://schemas.openxmlformats.org/officeDocument/2006/relationships/customXml" Target="../ink/ink1853.xml"/><Relationship Id="rId225" Type="http://schemas.openxmlformats.org/officeDocument/2006/relationships/customXml" Target="../ink/ink1858.xml"/><Relationship Id="rId241" Type="http://schemas.openxmlformats.org/officeDocument/2006/relationships/customXml" Target="../ink/ink1869.xml"/><Relationship Id="rId246" Type="http://schemas.openxmlformats.org/officeDocument/2006/relationships/image" Target="../media/image387.png"/><Relationship Id="rId267" Type="http://schemas.openxmlformats.org/officeDocument/2006/relationships/customXml" Target="../ink/ink1882.xml"/><Relationship Id="rId288" Type="http://schemas.openxmlformats.org/officeDocument/2006/relationships/image" Target="../media/image341.png"/><Relationship Id="rId127" Type="http://schemas.openxmlformats.org/officeDocument/2006/relationships/image" Target="../media/image3450.png"/><Relationship Id="rId262" Type="http://schemas.openxmlformats.org/officeDocument/2006/relationships/image" Target="../media/image395.png"/><Relationship Id="rId283" Type="http://schemas.openxmlformats.org/officeDocument/2006/relationships/customXml" Target="../ink/ink1890.xml"/><Relationship Id="rId143" Type="http://schemas.openxmlformats.org/officeDocument/2006/relationships/image" Target="../media/image3530.png"/><Relationship Id="rId148" Type="http://schemas.openxmlformats.org/officeDocument/2006/relationships/customXml" Target="../ink/ink1815.xml"/><Relationship Id="rId185" Type="http://schemas.openxmlformats.org/officeDocument/2006/relationships/image" Target="../media/image3740.png"/><Relationship Id="rId180" Type="http://schemas.openxmlformats.org/officeDocument/2006/relationships/customXml" Target="../ink/ink1826.xml"/><Relationship Id="rId210" Type="http://schemas.openxmlformats.org/officeDocument/2006/relationships/customXml" Target="../ink/ink1847.xml"/><Relationship Id="rId215" Type="http://schemas.openxmlformats.org/officeDocument/2006/relationships/image" Target="../media/image365.png"/><Relationship Id="rId236" Type="http://schemas.openxmlformats.org/officeDocument/2006/relationships/image" Target="../media/image382.png"/><Relationship Id="rId257" Type="http://schemas.openxmlformats.org/officeDocument/2006/relationships/customXml" Target="../ink/ink1877.xml"/><Relationship Id="rId278" Type="http://schemas.openxmlformats.org/officeDocument/2006/relationships/image" Target="../media/image311.png"/><Relationship Id="rId231" Type="http://schemas.openxmlformats.org/officeDocument/2006/relationships/customXml" Target="../ink/ink1864.xml"/><Relationship Id="rId252" Type="http://schemas.openxmlformats.org/officeDocument/2006/relationships/image" Target="../media/image390.png"/><Relationship Id="rId273" Type="http://schemas.openxmlformats.org/officeDocument/2006/relationships/customXml" Target="../ink/ink1885.xml"/><Relationship Id="rId294" Type="http://schemas.openxmlformats.org/officeDocument/2006/relationships/image" Target="../media/image344.png"/><Relationship Id="rId133" Type="http://schemas.openxmlformats.org/officeDocument/2006/relationships/image" Target="../media/image3480.png"/><Relationship Id="rId154" Type="http://schemas.openxmlformats.org/officeDocument/2006/relationships/customXml" Target="../ink/ink1818.xml"/><Relationship Id="rId175" Type="http://schemas.openxmlformats.org/officeDocument/2006/relationships/image" Target="../media/image3690.png"/><Relationship Id="rId196" Type="http://schemas.openxmlformats.org/officeDocument/2006/relationships/customXml" Target="../ink/ink1834.xml"/><Relationship Id="rId200" Type="http://schemas.openxmlformats.org/officeDocument/2006/relationships/customXml" Target="../ink/ink1838.xml"/><Relationship Id="rId221" Type="http://schemas.openxmlformats.org/officeDocument/2006/relationships/customXml" Target="../ink/ink1854.xml"/><Relationship Id="rId242" Type="http://schemas.openxmlformats.org/officeDocument/2006/relationships/image" Target="../media/image385.png"/><Relationship Id="rId263" Type="http://schemas.openxmlformats.org/officeDocument/2006/relationships/customXml" Target="../ink/ink1880.xml"/><Relationship Id="rId284" Type="http://schemas.openxmlformats.org/officeDocument/2006/relationships/image" Target="../media/image339.png"/><Relationship Id="rId144" Type="http://schemas.openxmlformats.org/officeDocument/2006/relationships/customXml" Target="../ink/ink1813.xml"/><Relationship Id="rId186" Type="http://schemas.openxmlformats.org/officeDocument/2006/relationships/customXml" Target="../ink/ink1829.xml"/><Relationship Id="rId211" Type="http://schemas.openxmlformats.org/officeDocument/2006/relationships/image" Target="../media/image363.png"/><Relationship Id="rId232" Type="http://schemas.openxmlformats.org/officeDocument/2006/relationships/image" Target="../media/image380.png"/><Relationship Id="rId253" Type="http://schemas.openxmlformats.org/officeDocument/2006/relationships/customXml" Target="../ink/ink1875.xml"/><Relationship Id="rId274" Type="http://schemas.openxmlformats.org/officeDocument/2006/relationships/image" Target="../media/image309.png"/><Relationship Id="rId295" Type="http://schemas.openxmlformats.org/officeDocument/2006/relationships/customXml" Target="../ink/ink1896.xml"/><Relationship Id="rId134" Type="http://schemas.openxmlformats.org/officeDocument/2006/relationships/customXml" Target="../ink/ink1808.xml"/><Relationship Id="rId155" Type="http://schemas.openxmlformats.org/officeDocument/2006/relationships/image" Target="../media/image3590.png"/><Relationship Id="rId176" Type="http://schemas.openxmlformats.org/officeDocument/2006/relationships/customXml" Target="../ink/ink1824.xml"/><Relationship Id="rId197" Type="http://schemas.openxmlformats.org/officeDocument/2006/relationships/customXml" Target="../ink/ink1835.xml"/><Relationship Id="rId201" Type="http://schemas.openxmlformats.org/officeDocument/2006/relationships/customXml" Target="../ink/ink1839.xml"/><Relationship Id="rId222" Type="http://schemas.openxmlformats.org/officeDocument/2006/relationships/customXml" Target="../ink/ink1855.xml"/><Relationship Id="rId243" Type="http://schemas.openxmlformats.org/officeDocument/2006/relationships/customXml" Target="../ink/ink1870.xml"/><Relationship Id="rId264" Type="http://schemas.openxmlformats.org/officeDocument/2006/relationships/image" Target="../media/image294.png"/><Relationship Id="rId285" Type="http://schemas.openxmlformats.org/officeDocument/2006/relationships/customXml" Target="../ink/ink1891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ustomXml" Target="../ink/ink41.xml"/><Relationship Id="rId13" Type="http://schemas.openxmlformats.org/officeDocument/2006/relationships/image" Target="../media/image8.png"/><Relationship Id="rId18" Type="http://schemas.openxmlformats.org/officeDocument/2006/relationships/customXml" Target="../ink/ink46.xml"/><Relationship Id="rId3" Type="http://schemas.openxmlformats.org/officeDocument/2006/relationships/image" Target="../media/image3.png"/><Relationship Id="rId21" Type="http://schemas.openxmlformats.org/officeDocument/2006/relationships/image" Target="../media/image26.png"/><Relationship Id="rId7" Type="http://schemas.openxmlformats.org/officeDocument/2006/relationships/image" Target="../media/image5.png"/><Relationship Id="rId12" Type="http://schemas.openxmlformats.org/officeDocument/2006/relationships/customXml" Target="../ink/ink43.xml"/><Relationship Id="rId17" Type="http://schemas.openxmlformats.org/officeDocument/2006/relationships/image" Target="../media/image24.png"/><Relationship Id="rId2" Type="http://schemas.openxmlformats.org/officeDocument/2006/relationships/customXml" Target="../ink/ink38.xml"/><Relationship Id="rId16" Type="http://schemas.openxmlformats.org/officeDocument/2006/relationships/customXml" Target="../ink/ink45.xml"/><Relationship Id="rId20" Type="http://schemas.openxmlformats.org/officeDocument/2006/relationships/customXml" Target="../ink/ink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27.png"/><Relationship Id="rId10" Type="http://schemas.openxmlformats.org/officeDocument/2006/relationships/customXml" Target="../ink/ink42.xml"/><Relationship Id="rId19" Type="http://schemas.openxmlformats.org/officeDocument/2006/relationships/image" Target="../media/image25.png"/><Relationship Id="rId4" Type="http://schemas.openxmlformats.org/officeDocument/2006/relationships/customXml" Target="../ink/ink39.xml"/><Relationship Id="rId9" Type="http://schemas.openxmlformats.org/officeDocument/2006/relationships/image" Target="../media/image6.png"/><Relationship Id="rId14" Type="http://schemas.openxmlformats.org/officeDocument/2006/relationships/customXml" Target="../ink/ink44.xml"/><Relationship Id="rId22" Type="http://schemas.openxmlformats.org/officeDocument/2006/relationships/customXml" Target="../ink/ink48.xml"/></Relationships>
</file>

<file path=ppt/slides/_rels/slide40.xml.rels><?xml version="1.0" encoding="UTF-8" standalone="yes"?>
<Relationships xmlns="http://schemas.openxmlformats.org/package/2006/relationships"><Relationship Id="rId299" Type="http://schemas.openxmlformats.org/officeDocument/2006/relationships/customXml" Target="../ink/ink2006.xml"/><Relationship Id="rId303" Type="http://schemas.openxmlformats.org/officeDocument/2006/relationships/image" Target="../media/image295.png"/><Relationship Id="rId138" Type="http://schemas.openxmlformats.org/officeDocument/2006/relationships/customXml" Target="../ink/ink1910.xml"/><Relationship Id="rId159" Type="http://schemas.openxmlformats.org/officeDocument/2006/relationships/image" Target="../media/image3610.png"/><Relationship Id="rId324" Type="http://schemas.openxmlformats.org/officeDocument/2006/relationships/customXml" Target="../ink/ink2019.xml"/><Relationship Id="rId191" Type="http://schemas.openxmlformats.org/officeDocument/2006/relationships/image" Target="../media/image3770.png"/><Relationship Id="rId205" Type="http://schemas.openxmlformats.org/officeDocument/2006/relationships/image" Target="../media/image3310.png"/><Relationship Id="rId226" Type="http://schemas.openxmlformats.org/officeDocument/2006/relationships/image" Target="../media/image3930.png"/><Relationship Id="rId247" Type="http://schemas.openxmlformats.org/officeDocument/2006/relationships/customXml" Target="../ink/ink1960.xml"/><Relationship Id="rId268" Type="http://schemas.openxmlformats.org/officeDocument/2006/relationships/image" Target="../media/image365.png"/><Relationship Id="rId289" Type="http://schemas.openxmlformats.org/officeDocument/2006/relationships/customXml" Target="../ink/ink1996.xml"/><Relationship Id="rId128" Type="http://schemas.openxmlformats.org/officeDocument/2006/relationships/customXml" Target="../ink/ink1905.xml"/><Relationship Id="rId149" Type="http://schemas.openxmlformats.org/officeDocument/2006/relationships/image" Target="../media/image3560.png"/><Relationship Id="rId314" Type="http://schemas.openxmlformats.org/officeDocument/2006/relationships/customXml" Target="../ink/ink2014.xml"/><Relationship Id="rId335" Type="http://schemas.openxmlformats.org/officeDocument/2006/relationships/customXml" Target="../ink/ink2026.xml"/><Relationship Id="rId160" Type="http://schemas.openxmlformats.org/officeDocument/2006/relationships/customXml" Target="../ink/ink1921.xml"/><Relationship Id="rId181" Type="http://schemas.openxmlformats.org/officeDocument/2006/relationships/image" Target="../media/image3720.png"/><Relationship Id="rId216" Type="http://schemas.openxmlformats.org/officeDocument/2006/relationships/customXml" Target="../ink/ink1944.xml"/><Relationship Id="rId237" Type="http://schemas.openxmlformats.org/officeDocument/2006/relationships/customXml" Target="../ink/ink1955.xml"/><Relationship Id="rId258" Type="http://schemas.openxmlformats.org/officeDocument/2006/relationships/customXml" Target="../ink/ink1970.xml"/><Relationship Id="rId279" Type="http://schemas.openxmlformats.org/officeDocument/2006/relationships/customXml" Target="../ink/ink1986.xml"/><Relationship Id="rId139" Type="http://schemas.openxmlformats.org/officeDocument/2006/relationships/image" Target="../media/image3510.png"/><Relationship Id="rId290" Type="http://schemas.openxmlformats.org/officeDocument/2006/relationships/customXml" Target="../ink/ink1997.xml"/><Relationship Id="rId304" Type="http://schemas.openxmlformats.org/officeDocument/2006/relationships/customXml" Target="../ink/ink2009.xml"/><Relationship Id="rId325" Type="http://schemas.openxmlformats.org/officeDocument/2006/relationships/image" Target="../media/image341.png"/><Relationship Id="rId150" Type="http://schemas.openxmlformats.org/officeDocument/2006/relationships/customXml" Target="../ink/ink1916.xml"/><Relationship Id="rId171" Type="http://schemas.openxmlformats.org/officeDocument/2006/relationships/image" Target="../media/image3670.png"/><Relationship Id="rId192" Type="http://schemas.openxmlformats.org/officeDocument/2006/relationships/customXml" Target="../ink/ink1932.xml"/><Relationship Id="rId206" Type="http://schemas.openxmlformats.org/officeDocument/2006/relationships/customXml" Target="../ink/ink1939.xml"/><Relationship Id="rId227" Type="http://schemas.openxmlformats.org/officeDocument/2006/relationships/customXml" Target="../ink/ink1950.xml"/><Relationship Id="rId248" Type="http://schemas.openxmlformats.org/officeDocument/2006/relationships/image" Target="../media/image4040.png"/><Relationship Id="rId269" Type="http://schemas.openxmlformats.org/officeDocument/2006/relationships/customXml" Target="../ink/ink1977.xml"/><Relationship Id="rId129" Type="http://schemas.openxmlformats.org/officeDocument/2006/relationships/image" Target="../media/image3460.png"/><Relationship Id="rId280" Type="http://schemas.openxmlformats.org/officeDocument/2006/relationships/customXml" Target="../ink/ink1987.xml"/><Relationship Id="rId315" Type="http://schemas.openxmlformats.org/officeDocument/2006/relationships/image" Target="../media/image311.png"/><Relationship Id="rId336" Type="http://schemas.openxmlformats.org/officeDocument/2006/relationships/customXml" Target="../ink/ink2027.xml"/><Relationship Id="rId140" Type="http://schemas.openxmlformats.org/officeDocument/2006/relationships/customXml" Target="../ink/ink1911.xml"/><Relationship Id="rId182" Type="http://schemas.openxmlformats.org/officeDocument/2006/relationships/customXml" Target="../ink/ink1927.xml"/><Relationship Id="rId217" Type="http://schemas.openxmlformats.org/officeDocument/2006/relationships/image" Target="../media/image3890.png"/><Relationship Id="rId238" Type="http://schemas.openxmlformats.org/officeDocument/2006/relationships/image" Target="../media/image3990.png"/><Relationship Id="rId259" Type="http://schemas.openxmlformats.org/officeDocument/2006/relationships/customXml" Target="../ink/ink1971.xml"/><Relationship Id="rId270" Type="http://schemas.openxmlformats.org/officeDocument/2006/relationships/image" Target="../media/image366.png"/><Relationship Id="rId291" Type="http://schemas.openxmlformats.org/officeDocument/2006/relationships/customXml" Target="../ink/ink1998.xml"/><Relationship Id="rId305" Type="http://schemas.openxmlformats.org/officeDocument/2006/relationships/image" Target="../media/image296.png"/><Relationship Id="rId326" Type="http://schemas.openxmlformats.org/officeDocument/2006/relationships/customXml" Target="../ink/ink2020.xml"/><Relationship Id="rId130" Type="http://schemas.openxmlformats.org/officeDocument/2006/relationships/customXml" Target="../ink/ink1906.xml"/><Relationship Id="rId151" Type="http://schemas.openxmlformats.org/officeDocument/2006/relationships/image" Target="../media/image3570.png"/><Relationship Id="rId172" Type="http://schemas.openxmlformats.org/officeDocument/2006/relationships/customXml" Target="../ink/ink1922.xml"/><Relationship Id="rId193" Type="http://schemas.openxmlformats.org/officeDocument/2006/relationships/image" Target="../media/image3780.png"/><Relationship Id="rId207" Type="http://schemas.openxmlformats.org/officeDocument/2006/relationships/image" Target="../media/image3840.png"/><Relationship Id="rId228" Type="http://schemas.openxmlformats.org/officeDocument/2006/relationships/image" Target="../media/image3940.png"/><Relationship Id="rId249" Type="http://schemas.openxmlformats.org/officeDocument/2006/relationships/customXml" Target="../ink/ink1961.xml"/><Relationship Id="rId260" Type="http://schemas.openxmlformats.org/officeDocument/2006/relationships/customXml" Target="../ink/ink1972.xml"/><Relationship Id="rId281" Type="http://schemas.openxmlformats.org/officeDocument/2006/relationships/customXml" Target="../ink/ink1988.xml"/><Relationship Id="rId316" Type="http://schemas.openxmlformats.org/officeDocument/2006/relationships/customXml" Target="../ink/ink2015.xml"/><Relationship Id="rId337" Type="http://schemas.openxmlformats.org/officeDocument/2006/relationships/image" Target="../media/image405.png"/><Relationship Id="rId141" Type="http://schemas.openxmlformats.org/officeDocument/2006/relationships/image" Target="../media/image3520.png"/><Relationship Id="rId183" Type="http://schemas.openxmlformats.org/officeDocument/2006/relationships/image" Target="../media/image3730.png"/><Relationship Id="rId218" Type="http://schemas.openxmlformats.org/officeDocument/2006/relationships/customXml" Target="../ink/ink1945.xml"/><Relationship Id="rId239" Type="http://schemas.openxmlformats.org/officeDocument/2006/relationships/customXml" Target="../ink/ink1956.xml"/><Relationship Id="rId250" Type="http://schemas.openxmlformats.org/officeDocument/2006/relationships/customXml" Target="../ink/ink1962.xml"/><Relationship Id="rId271" Type="http://schemas.openxmlformats.org/officeDocument/2006/relationships/customXml" Target="../ink/ink1978.xml"/><Relationship Id="rId292" Type="http://schemas.openxmlformats.org/officeDocument/2006/relationships/customXml" Target="../ink/ink1999.xml"/><Relationship Id="rId306" Type="http://schemas.openxmlformats.org/officeDocument/2006/relationships/customXml" Target="../ink/ink2010.xml"/><Relationship Id="rId131" Type="http://schemas.openxmlformats.org/officeDocument/2006/relationships/image" Target="../media/image3470.png"/><Relationship Id="rId327" Type="http://schemas.openxmlformats.org/officeDocument/2006/relationships/image" Target="../media/image342.png"/><Relationship Id="rId152" Type="http://schemas.openxmlformats.org/officeDocument/2006/relationships/customXml" Target="../ink/ink1917.xml"/><Relationship Id="rId173" Type="http://schemas.openxmlformats.org/officeDocument/2006/relationships/image" Target="../media/image3680.png"/><Relationship Id="rId194" Type="http://schemas.openxmlformats.org/officeDocument/2006/relationships/customXml" Target="../ink/ink1933.xml"/><Relationship Id="rId199" Type="http://schemas.openxmlformats.org/officeDocument/2006/relationships/image" Target="../media/image3810.png"/><Relationship Id="rId203" Type="http://schemas.openxmlformats.org/officeDocument/2006/relationships/image" Target="../media/image3830.png"/><Relationship Id="rId208" Type="http://schemas.openxmlformats.org/officeDocument/2006/relationships/customXml" Target="../ink/ink1940.xml"/><Relationship Id="rId229" Type="http://schemas.openxmlformats.org/officeDocument/2006/relationships/customXml" Target="../ink/ink1951.xml"/><Relationship Id="rId224" Type="http://schemas.openxmlformats.org/officeDocument/2006/relationships/image" Target="../media/image3920.png"/><Relationship Id="rId240" Type="http://schemas.openxmlformats.org/officeDocument/2006/relationships/image" Target="../media/image4000.png"/><Relationship Id="rId245" Type="http://schemas.openxmlformats.org/officeDocument/2006/relationships/customXml" Target="../ink/ink1959.xml"/><Relationship Id="rId261" Type="http://schemas.openxmlformats.org/officeDocument/2006/relationships/customXml" Target="../ink/ink1973.xml"/><Relationship Id="rId266" Type="http://schemas.openxmlformats.org/officeDocument/2006/relationships/image" Target="../media/image364.png"/><Relationship Id="rId287" Type="http://schemas.openxmlformats.org/officeDocument/2006/relationships/customXml" Target="../ink/ink1994.xml"/><Relationship Id="rId147" Type="http://schemas.openxmlformats.org/officeDocument/2006/relationships/image" Target="../media/image3550.png"/><Relationship Id="rId282" Type="http://schemas.openxmlformats.org/officeDocument/2006/relationships/customXml" Target="../ink/ink1989.xml"/><Relationship Id="rId312" Type="http://schemas.openxmlformats.org/officeDocument/2006/relationships/customXml" Target="../ink/ink2013.xml"/><Relationship Id="rId317" Type="http://schemas.openxmlformats.org/officeDocument/2006/relationships/image" Target="../media/image313.png"/><Relationship Id="rId333" Type="http://schemas.openxmlformats.org/officeDocument/2006/relationships/customXml" Target="../ink/ink2024.xml"/><Relationship Id="rId338" Type="http://schemas.openxmlformats.org/officeDocument/2006/relationships/customXml" Target="../ink/ink2028.xml"/><Relationship Id="rId142" Type="http://schemas.openxmlformats.org/officeDocument/2006/relationships/customXml" Target="../ink/ink1912.xml"/><Relationship Id="rId184" Type="http://schemas.openxmlformats.org/officeDocument/2006/relationships/customXml" Target="../ink/ink1928.xml"/><Relationship Id="rId189" Type="http://schemas.openxmlformats.org/officeDocument/2006/relationships/image" Target="../media/image3760.png"/><Relationship Id="rId219" Type="http://schemas.openxmlformats.org/officeDocument/2006/relationships/image" Target="../media/image3900.png"/><Relationship Id="rId214" Type="http://schemas.openxmlformats.org/officeDocument/2006/relationships/customXml" Target="../ink/ink1943.xml"/><Relationship Id="rId230" Type="http://schemas.openxmlformats.org/officeDocument/2006/relationships/image" Target="../media/image3950.png"/><Relationship Id="rId235" Type="http://schemas.openxmlformats.org/officeDocument/2006/relationships/customXml" Target="../ink/ink1954.xml"/><Relationship Id="rId251" Type="http://schemas.openxmlformats.org/officeDocument/2006/relationships/customXml" Target="../ink/ink1963.xml"/><Relationship Id="rId256" Type="http://schemas.openxmlformats.org/officeDocument/2006/relationships/customXml" Target="../ink/ink1968.xml"/><Relationship Id="rId277" Type="http://schemas.openxmlformats.org/officeDocument/2006/relationships/customXml" Target="../ink/ink1984.xml"/><Relationship Id="rId298" Type="http://schemas.openxmlformats.org/officeDocument/2006/relationships/customXml" Target="../ink/ink2005.xml"/><Relationship Id="rId137" Type="http://schemas.openxmlformats.org/officeDocument/2006/relationships/image" Target="../media/image3500.png"/><Relationship Id="rId158" Type="http://schemas.openxmlformats.org/officeDocument/2006/relationships/customXml" Target="../ink/ink1920.xml"/><Relationship Id="rId272" Type="http://schemas.openxmlformats.org/officeDocument/2006/relationships/customXml" Target="../ink/ink1979.xml"/><Relationship Id="rId293" Type="http://schemas.openxmlformats.org/officeDocument/2006/relationships/customXml" Target="../ink/ink2000.xml"/><Relationship Id="rId302" Type="http://schemas.openxmlformats.org/officeDocument/2006/relationships/customXml" Target="../ink/ink2008.xml"/><Relationship Id="rId307" Type="http://schemas.openxmlformats.org/officeDocument/2006/relationships/image" Target="../media/image298.png"/><Relationship Id="rId323" Type="http://schemas.openxmlformats.org/officeDocument/2006/relationships/image" Target="../media/image340.png"/><Relationship Id="rId328" Type="http://schemas.openxmlformats.org/officeDocument/2006/relationships/customXml" Target="../ink/ink2021.xml"/><Relationship Id="rId132" Type="http://schemas.openxmlformats.org/officeDocument/2006/relationships/customXml" Target="../ink/ink1907.xml"/><Relationship Id="rId153" Type="http://schemas.openxmlformats.org/officeDocument/2006/relationships/image" Target="../media/image3580.png"/><Relationship Id="rId174" Type="http://schemas.openxmlformats.org/officeDocument/2006/relationships/customXml" Target="../ink/ink1923.xml"/><Relationship Id="rId179" Type="http://schemas.openxmlformats.org/officeDocument/2006/relationships/image" Target="../media/image3710.png"/><Relationship Id="rId195" Type="http://schemas.openxmlformats.org/officeDocument/2006/relationships/image" Target="../media/image3790.png"/><Relationship Id="rId209" Type="http://schemas.openxmlformats.org/officeDocument/2006/relationships/image" Target="../media/image3850.png"/><Relationship Id="rId190" Type="http://schemas.openxmlformats.org/officeDocument/2006/relationships/customXml" Target="../ink/ink1931.xml"/><Relationship Id="rId204" Type="http://schemas.openxmlformats.org/officeDocument/2006/relationships/customXml" Target="../ink/ink1938.xml"/><Relationship Id="rId220" Type="http://schemas.openxmlformats.org/officeDocument/2006/relationships/customXml" Target="../ink/ink1946.xml"/><Relationship Id="rId225" Type="http://schemas.openxmlformats.org/officeDocument/2006/relationships/customXml" Target="../ink/ink1949.xml"/><Relationship Id="rId241" Type="http://schemas.openxmlformats.org/officeDocument/2006/relationships/customXml" Target="../ink/ink1957.xml"/><Relationship Id="rId246" Type="http://schemas.openxmlformats.org/officeDocument/2006/relationships/image" Target="../media/image4030.png"/><Relationship Id="rId267" Type="http://schemas.openxmlformats.org/officeDocument/2006/relationships/customXml" Target="../ink/ink1976.xml"/><Relationship Id="rId288" Type="http://schemas.openxmlformats.org/officeDocument/2006/relationships/customXml" Target="../ink/ink1995.xml"/><Relationship Id="rId127" Type="http://schemas.openxmlformats.org/officeDocument/2006/relationships/image" Target="../media/image3450.png"/><Relationship Id="rId262" Type="http://schemas.openxmlformats.org/officeDocument/2006/relationships/image" Target="../media/image362.png"/><Relationship Id="rId283" Type="http://schemas.openxmlformats.org/officeDocument/2006/relationships/customXml" Target="../ink/ink1990.xml"/><Relationship Id="rId313" Type="http://schemas.openxmlformats.org/officeDocument/2006/relationships/image" Target="../media/image310.png"/><Relationship Id="rId318" Type="http://schemas.openxmlformats.org/officeDocument/2006/relationships/customXml" Target="../ink/ink2016.xml"/><Relationship Id="rId339" Type="http://schemas.openxmlformats.org/officeDocument/2006/relationships/image" Target="../media/image406.png"/><Relationship Id="rId143" Type="http://schemas.openxmlformats.org/officeDocument/2006/relationships/image" Target="../media/image3530.png"/><Relationship Id="rId148" Type="http://schemas.openxmlformats.org/officeDocument/2006/relationships/customXml" Target="../ink/ink1915.xml"/><Relationship Id="rId185" Type="http://schemas.openxmlformats.org/officeDocument/2006/relationships/image" Target="../media/image3740.png"/><Relationship Id="rId334" Type="http://schemas.openxmlformats.org/officeDocument/2006/relationships/customXml" Target="../ink/ink2025.xml"/><Relationship Id="rId180" Type="http://schemas.openxmlformats.org/officeDocument/2006/relationships/customXml" Target="../ink/ink1926.xml"/><Relationship Id="rId210" Type="http://schemas.openxmlformats.org/officeDocument/2006/relationships/customXml" Target="../ink/ink1941.xml"/><Relationship Id="rId215" Type="http://schemas.openxmlformats.org/officeDocument/2006/relationships/image" Target="../media/image3880.png"/><Relationship Id="rId236" Type="http://schemas.openxmlformats.org/officeDocument/2006/relationships/image" Target="../media/image3980.png"/><Relationship Id="rId257" Type="http://schemas.openxmlformats.org/officeDocument/2006/relationships/customXml" Target="../ink/ink1969.xml"/><Relationship Id="rId278" Type="http://schemas.openxmlformats.org/officeDocument/2006/relationships/customXml" Target="../ink/ink1985.xml"/><Relationship Id="rId231" Type="http://schemas.openxmlformats.org/officeDocument/2006/relationships/customXml" Target="../ink/ink1952.xml"/><Relationship Id="rId252" Type="http://schemas.openxmlformats.org/officeDocument/2006/relationships/customXml" Target="../ink/ink1964.xml"/><Relationship Id="rId273" Type="http://schemas.openxmlformats.org/officeDocument/2006/relationships/customXml" Target="../ink/ink1980.xml"/><Relationship Id="rId294" Type="http://schemas.openxmlformats.org/officeDocument/2006/relationships/customXml" Target="../ink/ink2001.xml"/><Relationship Id="rId308" Type="http://schemas.openxmlformats.org/officeDocument/2006/relationships/customXml" Target="../ink/ink2011.xml"/><Relationship Id="rId329" Type="http://schemas.openxmlformats.org/officeDocument/2006/relationships/image" Target="../media/image343.png"/><Relationship Id="rId133" Type="http://schemas.openxmlformats.org/officeDocument/2006/relationships/image" Target="../media/image3480.png"/><Relationship Id="rId154" Type="http://schemas.openxmlformats.org/officeDocument/2006/relationships/customXml" Target="../ink/ink1918.xml"/><Relationship Id="rId175" Type="http://schemas.openxmlformats.org/officeDocument/2006/relationships/image" Target="../media/image3690.png"/><Relationship Id="rId340" Type="http://schemas.openxmlformats.org/officeDocument/2006/relationships/customXml" Target="../ink/ink2029.xml"/><Relationship Id="rId196" Type="http://schemas.openxmlformats.org/officeDocument/2006/relationships/customXml" Target="../ink/ink1934.xml"/><Relationship Id="rId200" Type="http://schemas.openxmlformats.org/officeDocument/2006/relationships/customXml" Target="../ink/ink1936.xml"/><Relationship Id="rId221" Type="http://schemas.openxmlformats.org/officeDocument/2006/relationships/image" Target="../media/image3910.png"/><Relationship Id="rId242" Type="http://schemas.openxmlformats.org/officeDocument/2006/relationships/image" Target="../media/image4010.png"/><Relationship Id="rId263" Type="http://schemas.openxmlformats.org/officeDocument/2006/relationships/customXml" Target="../ink/ink1974.xml"/><Relationship Id="rId284" Type="http://schemas.openxmlformats.org/officeDocument/2006/relationships/customXml" Target="../ink/ink1991.xml"/><Relationship Id="rId319" Type="http://schemas.openxmlformats.org/officeDocument/2006/relationships/image" Target="../media/image338.png"/><Relationship Id="rId144" Type="http://schemas.openxmlformats.org/officeDocument/2006/relationships/customXml" Target="../ink/ink1913.xml"/><Relationship Id="rId330" Type="http://schemas.openxmlformats.org/officeDocument/2006/relationships/customXml" Target="../ink/ink2022.xml"/><Relationship Id="rId186" Type="http://schemas.openxmlformats.org/officeDocument/2006/relationships/customXml" Target="../ink/ink1929.xml"/><Relationship Id="rId211" Type="http://schemas.openxmlformats.org/officeDocument/2006/relationships/image" Target="../media/image3860.png"/><Relationship Id="rId232" Type="http://schemas.openxmlformats.org/officeDocument/2006/relationships/image" Target="../media/image3960.png"/><Relationship Id="rId253" Type="http://schemas.openxmlformats.org/officeDocument/2006/relationships/customXml" Target="../ink/ink1965.xml"/><Relationship Id="rId274" Type="http://schemas.openxmlformats.org/officeDocument/2006/relationships/customXml" Target="../ink/ink1981.xml"/><Relationship Id="rId295" Type="http://schemas.openxmlformats.org/officeDocument/2006/relationships/customXml" Target="../ink/ink2002.xml"/><Relationship Id="rId309" Type="http://schemas.openxmlformats.org/officeDocument/2006/relationships/image" Target="../media/image308.png"/><Relationship Id="rId134" Type="http://schemas.openxmlformats.org/officeDocument/2006/relationships/customXml" Target="../ink/ink1908.xml"/><Relationship Id="rId320" Type="http://schemas.openxmlformats.org/officeDocument/2006/relationships/customXml" Target="../ink/ink2017.xml"/><Relationship Id="rId155" Type="http://schemas.openxmlformats.org/officeDocument/2006/relationships/image" Target="../media/image3590.png"/><Relationship Id="rId176" Type="http://schemas.openxmlformats.org/officeDocument/2006/relationships/customXml" Target="../ink/ink1924.xml"/><Relationship Id="rId197" Type="http://schemas.openxmlformats.org/officeDocument/2006/relationships/image" Target="../media/image3800.png"/><Relationship Id="rId341" Type="http://schemas.openxmlformats.org/officeDocument/2006/relationships/image" Target="../media/image407.png"/><Relationship Id="rId201" Type="http://schemas.openxmlformats.org/officeDocument/2006/relationships/image" Target="../media/image3820.png"/><Relationship Id="rId222" Type="http://schemas.openxmlformats.org/officeDocument/2006/relationships/customXml" Target="../ink/ink1947.xml"/><Relationship Id="rId243" Type="http://schemas.openxmlformats.org/officeDocument/2006/relationships/customXml" Target="../ink/ink1958.xml"/><Relationship Id="rId264" Type="http://schemas.openxmlformats.org/officeDocument/2006/relationships/image" Target="../media/image363.png"/><Relationship Id="rId285" Type="http://schemas.openxmlformats.org/officeDocument/2006/relationships/customXml" Target="../ink/ink1992.xml"/><Relationship Id="rId310" Type="http://schemas.openxmlformats.org/officeDocument/2006/relationships/customXml" Target="../ink/ink2012.xml"/><Relationship Id="rId145" Type="http://schemas.openxmlformats.org/officeDocument/2006/relationships/image" Target="../media/image3540.png"/><Relationship Id="rId187" Type="http://schemas.openxmlformats.org/officeDocument/2006/relationships/image" Target="../media/image3750.png"/><Relationship Id="rId331" Type="http://schemas.openxmlformats.org/officeDocument/2006/relationships/image" Target="../media/image34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942.xml"/><Relationship Id="rId233" Type="http://schemas.openxmlformats.org/officeDocument/2006/relationships/customXml" Target="../ink/ink1953.xml"/><Relationship Id="rId254" Type="http://schemas.openxmlformats.org/officeDocument/2006/relationships/customXml" Target="../ink/ink1966.xml"/><Relationship Id="rId275" Type="http://schemas.openxmlformats.org/officeDocument/2006/relationships/customXml" Target="../ink/ink1982.xml"/><Relationship Id="rId296" Type="http://schemas.openxmlformats.org/officeDocument/2006/relationships/customXml" Target="../ink/ink2003.xml"/><Relationship Id="rId300" Type="http://schemas.openxmlformats.org/officeDocument/2006/relationships/customXml" Target="../ink/ink2007.xml"/><Relationship Id="rId135" Type="http://schemas.openxmlformats.org/officeDocument/2006/relationships/image" Target="../media/image349.png"/><Relationship Id="rId156" Type="http://schemas.openxmlformats.org/officeDocument/2006/relationships/customXml" Target="../ink/ink1919.xml"/><Relationship Id="rId177" Type="http://schemas.openxmlformats.org/officeDocument/2006/relationships/image" Target="../media/image3700.png"/><Relationship Id="rId198" Type="http://schemas.openxmlformats.org/officeDocument/2006/relationships/customXml" Target="../ink/ink1935.xml"/><Relationship Id="rId321" Type="http://schemas.openxmlformats.org/officeDocument/2006/relationships/image" Target="../media/image339.png"/><Relationship Id="rId342" Type="http://schemas.openxmlformats.org/officeDocument/2006/relationships/customXml" Target="../ink/ink2030.xml"/><Relationship Id="rId202" Type="http://schemas.openxmlformats.org/officeDocument/2006/relationships/customXml" Target="../ink/ink1937.xml"/><Relationship Id="rId223" Type="http://schemas.openxmlformats.org/officeDocument/2006/relationships/customXml" Target="../ink/ink1948.xml"/><Relationship Id="rId244" Type="http://schemas.openxmlformats.org/officeDocument/2006/relationships/image" Target="../media/image4020.png"/><Relationship Id="rId265" Type="http://schemas.openxmlformats.org/officeDocument/2006/relationships/customXml" Target="../ink/ink1975.xml"/><Relationship Id="rId286" Type="http://schemas.openxmlformats.org/officeDocument/2006/relationships/customXml" Target="../ink/ink1993.xml"/><Relationship Id="rId146" Type="http://schemas.openxmlformats.org/officeDocument/2006/relationships/customXml" Target="../ink/ink1914.xml"/><Relationship Id="rId188" Type="http://schemas.openxmlformats.org/officeDocument/2006/relationships/customXml" Target="../ink/ink1930.xml"/><Relationship Id="rId311" Type="http://schemas.openxmlformats.org/officeDocument/2006/relationships/image" Target="../media/image309.png"/><Relationship Id="rId332" Type="http://schemas.openxmlformats.org/officeDocument/2006/relationships/customXml" Target="../ink/ink2023.xml"/><Relationship Id="rId213" Type="http://schemas.openxmlformats.org/officeDocument/2006/relationships/image" Target="../media/image3870.png"/><Relationship Id="rId234" Type="http://schemas.openxmlformats.org/officeDocument/2006/relationships/image" Target="../media/image3970.png"/><Relationship Id="rId2" Type="http://schemas.openxmlformats.org/officeDocument/2006/relationships/customXml" Target="../ink/ink1904.xml"/><Relationship Id="rId255" Type="http://schemas.openxmlformats.org/officeDocument/2006/relationships/customXml" Target="../ink/ink1967.xml"/><Relationship Id="rId276" Type="http://schemas.openxmlformats.org/officeDocument/2006/relationships/customXml" Target="../ink/ink1983.xml"/><Relationship Id="rId297" Type="http://schemas.openxmlformats.org/officeDocument/2006/relationships/customXml" Target="../ink/ink2004.xml"/><Relationship Id="rId136" Type="http://schemas.openxmlformats.org/officeDocument/2006/relationships/customXml" Target="../ink/ink1909.xml"/><Relationship Id="rId157" Type="http://schemas.openxmlformats.org/officeDocument/2006/relationships/image" Target="../media/image3600.png"/><Relationship Id="rId178" Type="http://schemas.openxmlformats.org/officeDocument/2006/relationships/customXml" Target="../ink/ink1925.xml"/><Relationship Id="rId301" Type="http://schemas.openxmlformats.org/officeDocument/2006/relationships/image" Target="../media/image294.png"/><Relationship Id="rId322" Type="http://schemas.openxmlformats.org/officeDocument/2006/relationships/customXml" Target="../ink/ink2018.xml"/><Relationship Id="rId343" Type="http://schemas.openxmlformats.org/officeDocument/2006/relationships/image" Target="../media/image408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customXml" Target="../ink/ink2034.xml"/><Relationship Id="rId13" Type="http://schemas.openxmlformats.org/officeDocument/2006/relationships/image" Target="../media/image410.png"/><Relationship Id="rId18" Type="http://schemas.openxmlformats.org/officeDocument/2006/relationships/customXml" Target="../ink/ink2039.xml"/><Relationship Id="rId26" Type="http://schemas.openxmlformats.org/officeDocument/2006/relationships/customXml" Target="../ink/ink2043.xml"/><Relationship Id="rId3" Type="http://schemas.openxmlformats.org/officeDocument/2006/relationships/image" Target="../media/image4050.png"/><Relationship Id="rId21" Type="http://schemas.openxmlformats.org/officeDocument/2006/relationships/image" Target="../media/image414.png"/><Relationship Id="rId7" Type="http://schemas.openxmlformats.org/officeDocument/2006/relationships/image" Target="../media/image4070.png"/><Relationship Id="rId12" Type="http://schemas.openxmlformats.org/officeDocument/2006/relationships/customXml" Target="../ink/ink2036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2" Type="http://schemas.openxmlformats.org/officeDocument/2006/relationships/customXml" Target="../ink/ink2031.xml"/><Relationship Id="rId16" Type="http://schemas.openxmlformats.org/officeDocument/2006/relationships/customXml" Target="../ink/ink2038.xml"/><Relationship Id="rId20" Type="http://schemas.openxmlformats.org/officeDocument/2006/relationships/customXml" Target="../ink/ink20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33.xml"/><Relationship Id="rId11" Type="http://schemas.openxmlformats.org/officeDocument/2006/relationships/image" Target="../media/image409.png"/><Relationship Id="rId24" Type="http://schemas.openxmlformats.org/officeDocument/2006/relationships/customXml" Target="../ink/ink2042.xml"/><Relationship Id="rId5" Type="http://schemas.openxmlformats.org/officeDocument/2006/relationships/image" Target="../media/image4060.png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10" Type="http://schemas.openxmlformats.org/officeDocument/2006/relationships/customXml" Target="../ink/ink2035.xml"/><Relationship Id="rId19" Type="http://schemas.openxmlformats.org/officeDocument/2006/relationships/image" Target="../media/image413.png"/><Relationship Id="rId4" Type="http://schemas.openxmlformats.org/officeDocument/2006/relationships/customXml" Target="../ink/ink2032.xml"/><Relationship Id="rId9" Type="http://schemas.openxmlformats.org/officeDocument/2006/relationships/image" Target="../media/image4080.png"/><Relationship Id="rId14" Type="http://schemas.openxmlformats.org/officeDocument/2006/relationships/customXml" Target="../ink/ink2037.xml"/><Relationship Id="rId22" Type="http://schemas.openxmlformats.org/officeDocument/2006/relationships/customXml" Target="../ink/ink2041.xml"/><Relationship Id="rId27" Type="http://schemas.openxmlformats.org/officeDocument/2006/relationships/image" Target="../media/image417.png"/></Relationships>
</file>

<file path=ppt/slides/_rels/slide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56.xml"/><Relationship Id="rId21" Type="http://schemas.openxmlformats.org/officeDocument/2006/relationships/image" Target="../media/image414.png"/><Relationship Id="rId34" Type="http://schemas.openxmlformats.org/officeDocument/2006/relationships/customXml" Target="../ink/ink2060.xml"/><Relationship Id="rId42" Type="http://schemas.openxmlformats.org/officeDocument/2006/relationships/customXml" Target="../ink/ink2064.xml"/><Relationship Id="rId47" Type="http://schemas.openxmlformats.org/officeDocument/2006/relationships/image" Target="../media/image427.png"/><Relationship Id="rId50" Type="http://schemas.openxmlformats.org/officeDocument/2006/relationships/customXml" Target="../ink/ink2068.xml"/><Relationship Id="rId55" Type="http://schemas.openxmlformats.org/officeDocument/2006/relationships/image" Target="../media/image431.png"/><Relationship Id="rId63" Type="http://schemas.openxmlformats.org/officeDocument/2006/relationships/image" Target="../media/image435.png"/><Relationship Id="rId7" Type="http://schemas.openxmlformats.org/officeDocument/2006/relationships/image" Target="../media/image4070.png"/><Relationship Id="rId2" Type="http://schemas.openxmlformats.org/officeDocument/2006/relationships/customXml" Target="../ink/ink2044.xml"/><Relationship Id="rId16" Type="http://schemas.openxmlformats.org/officeDocument/2006/relationships/customXml" Target="../ink/ink2051.xml"/><Relationship Id="rId29" Type="http://schemas.openxmlformats.org/officeDocument/2006/relationships/image" Target="../media/image418.png"/><Relationship Id="rId11" Type="http://schemas.openxmlformats.org/officeDocument/2006/relationships/image" Target="../media/image409.png"/><Relationship Id="rId24" Type="http://schemas.openxmlformats.org/officeDocument/2006/relationships/customXml" Target="../ink/ink2055.xml"/><Relationship Id="rId32" Type="http://schemas.openxmlformats.org/officeDocument/2006/relationships/customXml" Target="../ink/ink2059.xml"/><Relationship Id="rId37" Type="http://schemas.openxmlformats.org/officeDocument/2006/relationships/image" Target="../media/image422.png"/><Relationship Id="rId40" Type="http://schemas.openxmlformats.org/officeDocument/2006/relationships/customXml" Target="../ink/ink2063.xml"/><Relationship Id="rId45" Type="http://schemas.openxmlformats.org/officeDocument/2006/relationships/image" Target="../media/image426.png"/><Relationship Id="rId53" Type="http://schemas.openxmlformats.org/officeDocument/2006/relationships/image" Target="../media/image430.png"/><Relationship Id="rId58" Type="http://schemas.openxmlformats.org/officeDocument/2006/relationships/customXml" Target="../ink/ink2072.xml"/><Relationship Id="rId66" Type="http://schemas.openxmlformats.org/officeDocument/2006/relationships/customXml" Target="../ink/ink2076.xml"/><Relationship Id="rId5" Type="http://schemas.openxmlformats.org/officeDocument/2006/relationships/image" Target="../media/image4060.png"/><Relationship Id="rId61" Type="http://schemas.openxmlformats.org/officeDocument/2006/relationships/image" Target="../media/image434.png"/><Relationship Id="rId19" Type="http://schemas.openxmlformats.org/officeDocument/2006/relationships/image" Target="../media/image413.png"/><Relationship Id="rId14" Type="http://schemas.openxmlformats.org/officeDocument/2006/relationships/customXml" Target="../ink/ink2050.xml"/><Relationship Id="rId22" Type="http://schemas.openxmlformats.org/officeDocument/2006/relationships/customXml" Target="../ink/ink2054.xml"/><Relationship Id="rId27" Type="http://schemas.openxmlformats.org/officeDocument/2006/relationships/image" Target="../media/image4170.png"/><Relationship Id="rId30" Type="http://schemas.openxmlformats.org/officeDocument/2006/relationships/customXml" Target="../ink/ink2058.xml"/><Relationship Id="rId35" Type="http://schemas.openxmlformats.org/officeDocument/2006/relationships/image" Target="../media/image421.png"/><Relationship Id="rId43" Type="http://schemas.openxmlformats.org/officeDocument/2006/relationships/image" Target="../media/image425.png"/><Relationship Id="rId48" Type="http://schemas.openxmlformats.org/officeDocument/2006/relationships/customXml" Target="../ink/ink2067.xml"/><Relationship Id="rId56" Type="http://schemas.openxmlformats.org/officeDocument/2006/relationships/customXml" Target="../ink/ink2071.xml"/><Relationship Id="rId64" Type="http://schemas.openxmlformats.org/officeDocument/2006/relationships/customXml" Target="../ink/ink2075.xml"/><Relationship Id="rId8" Type="http://schemas.openxmlformats.org/officeDocument/2006/relationships/customXml" Target="../ink/ink2047.xml"/><Relationship Id="rId51" Type="http://schemas.openxmlformats.org/officeDocument/2006/relationships/image" Target="../media/image429.png"/><Relationship Id="rId3" Type="http://schemas.openxmlformats.org/officeDocument/2006/relationships/image" Target="../media/image4050.png"/><Relationship Id="rId12" Type="http://schemas.openxmlformats.org/officeDocument/2006/relationships/customXml" Target="../ink/ink2049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33" Type="http://schemas.openxmlformats.org/officeDocument/2006/relationships/image" Target="../media/image420.png"/><Relationship Id="rId38" Type="http://schemas.openxmlformats.org/officeDocument/2006/relationships/customXml" Target="../ink/ink2062.xml"/><Relationship Id="rId46" Type="http://schemas.openxmlformats.org/officeDocument/2006/relationships/customXml" Target="../ink/ink2066.xml"/><Relationship Id="rId59" Type="http://schemas.openxmlformats.org/officeDocument/2006/relationships/image" Target="../media/image433.png"/><Relationship Id="rId20" Type="http://schemas.openxmlformats.org/officeDocument/2006/relationships/customXml" Target="../ink/ink2053.xml"/><Relationship Id="rId41" Type="http://schemas.openxmlformats.org/officeDocument/2006/relationships/image" Target="../media/image424.png"/><Relationship Id="rId54" Type="http://schemas.openxmlformats.org/officeDocument/2006/relationships/customXml" Target="../ink/ink2070.xml"/><Relationship Id="rId62" Type="http://schemas.openxmlformats.org/officeDocument/2006/relationships/customXml" Target="../ink/ink207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46.xml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2057.xml"/><Relationship Id="rId36" Type="http://schemas.openxmlformats.org/officeDocument/2006/relationships/customXml" Target="../ink/ink2061.xml"/><Relationship Id="rId49" Type="http://schemas.openxmlformats.org/officeDocument/2006/relationships/image" Target="../media/image428.png"/><Relationship Id="rId57" Type="http://schemas.openxmlformats.org/officeDocument/2006/relationships/image" Target="../media/image432.png"/><Relationship Id="rId10" Type="http://schemas.openxmlformats.org/officeDocument/2006/relationships/customXml" Target="../ink/ink2048.xml"/><Relationship Id="rId31" Type="http://schemas.openxmlformats.org/officeDocument/2006/relationships/image" Target="../media/image419.png"/><Relationship Id="rId44" Type="http://schemas.openxmlformats.org/officeDocument/2006/relationships/customXml" Target="../ink/ink2065.xml"/><Relationship Id="rId52" Type="http://schemas.openxmlformats.org/officeDocument/2006/relationships/customXml" Target="../ink/ink2069.xml"/><Relationship Id="rId60" Type="http://schemas.openxmlformats.org/officeDocument/2006/relationships/customXml" Target="../ink/ink2073.xml"/><Relationship Id="rId65" Type="http://schemas.openxmlformats.org/officeDocument/2006/relationships/image" Target="../media/image436.png"/><Relationship Id="rId4" Type="http://schemas.openxmlformats.org/officeDocument/2006/relationships/customXml" Target="../ink/ink2045.xml"/><Relationship Id="rId9" Type="http://schemas.openxmlformats.org/officeDocument/2006/relationships/image" Target="../media/image4080.png"/><Relationship Id="rId13" Type="http://schemas.openxmlformats.org/officeDocument/2006/relationships/image" Target="../media/image410.png"/><Relationship Id="rId18" Type="http://schemas.openxmlformats.org/officeDocument/2006/relationships/customXml" Target="../ink/ink2052.xml"/><Relationship Id="rId39" Type="http://schemas.openxmlformats.org/officeDocument/2006/relationships/image" Target="../media/image423.png"/></Relationships>
</file>

<file path=ppt/slides/_rels/slide4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89.xml"/><Relationship Id="rId21" Type="http://schemas.openxmlformats.org/officeDocument/2006/relationships/image" Target="../media/image414.png"/><Relationship Id="rId42" Type="http://schemas.openxmlformats.org/officeDocument/2006/relationships/customXml" Target="../ink/ink2097.xml"/><Relationship Id="rId47" Type="http://schemas.openxmlformats.org/officeDocument/2006/relationships/image" Target="../media/image427.png"/><Relationship Id="rId63" Type="http://schemas.openxmlformats.org/officeDocument/2006/relationships/image" Target="../media/image435.png"/><Relationship Id="rId68" Type="http://schemas.openxmlformats.org/officeDocument/2006/relationships/customXml" Target="../ink/ink2110.xml"/><Relationship Id="rId84" Type="http://schemas.openxmlformats.org/officeDocument/2006/relationships/customXml" Target="../ink/ink2118.xml"/><Relationship Id="rId16" Type="http://schemas.openxmlformats.org/officeDocument/2006/relationships/customXml" Target="../ink/ink2084.xml"/><Relationship Id="rId11" Type="http://schemas.openxmlformats.org/officeDocument/2006/relationships/image" Target="../media/image409.png"/><Relationship Id="rId32" Type="http://schemas.openxmlformats.org/officeDocument/2006/relationships/customXml" Target="../ink/ink2092.xml"/><Relationship Id="rId37" Type="http://schemas.openxmlformats.org/officeDocument/2006/relationships/image" Target="../media/image422.png"/><Relationship Id="rId53" Type="http://schemas.openxmlformats.org/officeDocument/2006/relationships/image" Target="../media/image430.png"/><Relationship Id="rId58" Type="http://schemas.openxmlformats.org/officeDocument/2006/relationships/customXml" Target="../ink/ink2105.xml"/><Relationship Id="rId74" Type="http://schemas.openxmlformats.org/officeDocument/2006/relationships/customXml" Target="../ink/ink2113.xml"/><Relationship Id="rId79" Type="http://schemas.openxmlformats.org/officeDocument/2006/relationships/image" Target="../media/image443.png"/><Relationship Id="rId5" Type="http://schemas.openxmlformats.org/officeDocument/2006/relationships/image" Target="../media/image4060.png"/><Relationship Id="rId61" Type="http://schemas.openxmlformats.org/officeDocument/2006/relationships/image" Target="../media/image434.png"/><Relationship Id="rId82" Type="http://schemas.openxmlformats.org/officeDocument/2006/relationships/customXml" Target="../ink/ink2117.xml"/><Relationship Id="rId19" Type="http://schemas.openxmlformats.org/officeDocument/2006/relationships/image" Target="../media/image413.png"/><Relationship Id="rId14" Type="http://schemas.openxmlformats.org/officeDocument/2006/relationships/customXml" Target="../ink/ink2083.xml"/><Relationship Id="rId22" Type="http://schemas.openxmlformats.org/officeDocument/2006/relationships/customXml" Target="../ink/ink2087.xml"/><Relationship Id="rId27" Type="http://schemas.openxmlformats.org/officeDocument/2006/relationships/image" Target="../media/image4170.png"/><Relationship Id="rId30" Type="http://schemas.openxmlformats.org/officeDocument/2006/relationships/customXml" Target="../ink/ink2091.xml"/><Relationship Id="rId35" Type="http://schemas.openxmlformats.org/officeDocument/2006/relationships/image" Target="../media/image421.png"/><Relationship Id="rId43" Type="http://schemas.openxmlformats.org/officeDocument/2006/relationships/image" Target="../media/image425.png"/><Relationship Id="rId48" Type="http://schemas.openxmlformats.org/officeDocument/2006/relationships/customXml" Target="../ink/ink2100.xml"/><Relationship Id="rId56" Type="http://schemas.openxmlformats.org/officeDocument/2006/relationships/customXml" Target="../ink/ink2104.xml"/><Relationship Id="rId64" Type="http://schemas.openxmlformats.org/officeDocument/2006/relationships/customXml" Target="../ink/ink2108.xml"/><Relationship Id="rId69" Type="http://schemas.openxmlformats.org/officeDocument/2006/relationships/image" Target="../media/image438.png"/><Relationship Id="rId77" Type="http://schemas.openxmlformats.org/officeDocument/2006/relationships/image" Target="../media/image442.png"/><Relationship Id="rId8" Type="http://schemas.openxmlformats.org/officeDocument/2006/relationships/customXml" Target="../ink/ink2080.xml"/><Relationship Id="rId51" Type="http://schemas.openxmlformats.org/officeDocument/2006/relationships/image" Target="../media/image429.png"/><Relationship Id="rId72" Type="http://schemas.openxmlformats.org/officeDocument/2006/relationships/customXml" Target="../ink/ink2112.xml"/><Relationship Id="rId80" Type="http://schemas.openxmlformats.org/officeDocument/2006/relationships/customXml" Target="../ink/ink2116.xml"/><Relationship Id="rId3" Type="http://schemas.openxmlformats.org/officeDocument/2006/relationships/image" Target="../media/image4050.png"/><Relationship Id="rId12" Type="http://schemas.openxmlformats.org/officeDocument/2006/relationships/customXml" Target="../ink/ink2082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33" Type="http://schemas.openxmlformats.org/officeDocument/2006/relationships/image" Target="../media/image420.png"/><Relationship Id="rId38" Type="http://schemas.openxmlformats.org/officeDocument/2006/relationships/customXml" Target="../ink/ink2095.xml"/><Relationship Id="rId46" Type="http://schemas.openxmlformats.org/officeDocument/2006/relationships/customXml" Target="../ink/ink2099.xml"/><Relationship Id="rId59" Type="http://schemas.openxmlformats.org/officeDocument/2006/relationships/image" Target="../media/image433.png"/><Relationship Id="rId67" Type="http://schemas.openxmlformats.org/officeDocument/2006/relationships/image" Target="../media/image437.png"/><Relationship Id="rId20" Type="http://schemas.openxmlformats.org/officeDocument/2006/relationships/customXml" Target="../ink/ink2086.xml"/><Relationship Id="rId41" Type="http://schemas.openxmlformats.org/officeDocument/2006/relationships/image" Target="../media/image424.png"/><Relationship Id="rId54" Type="http://schemas.openxmlformats.org/officeDocument/2006/relationships/customXml" Target="../ink/ink2103.xml"/><Relationship Id="rId62" Type="http://schemas.openxmlformats.org/officeDocument/2006/relationships/customXml" Target="../ink/ink2107.xml"/><Relationship Id="rId70" Type="http://schemas.openxmlformats.org/officeDocument/2006/relationships/customXml" Target="../ink/ink2111.xml"/><Relationship Id="rId75" Type="http://schemas.openxmlformats.org/officeDocument/2006/relationships/image" Target="../media/image441.png"/><Relationship Id="rId83" Type="http://schemas.openxmlformats.org/officeDocument/2006/relationships/image" Target="../media/image44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79.xml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2090.xml"/><Relationship Id="rId36" Type="http://schemas.openxmlformats.org/officeDocument/2006/relationships/customXml" Target="../ink/ink2094.xml"/><Relationship Id="rId49" Type="http://schemas.openxmlformats.org/officeDocument/2006/relationships/image" Target="../media/image428.png"/><Relationship Id="rId57" Type="http://schemas.openxmlformats.org/officeDocument/2006/relationships/image" Target="../media/image432.png"/><Relationship Id="rId10" Type="http://schemas.openxmlformats.org/officeDocument/2006/relationships/customXml" Target="../ink/ink2081.xml"/><Relationship Id="rId31" Type="http://schemas.openxmlformats.org/officeDocument/2006/relationships/image" Target="../media/image419.png"/><Relationship Id="rId44" Type="http://schemas.openxmlformats.org/officeDocument/2006/relationships/customXml" Target="../ink/ink2098.xml"/><Relationship Id="rId52" Type="http://schemas.openxmlformats.org/officeDocument/2006/relationships/customXml" Target="../ink/ink2102.xml"/><Relationship Id="rId60" Type="http://schemas.openxmlformats.org/officeDocument/2006/relationships/customXml" Target="../ink/ink2106.xml"/><Relationship Id="rId65" Type="http://schemas.openxmlformats.org/officeDocument/2006/relationships/image" Target="../media/image436.png"/><Relationship Id="rId73" Type="http://schemas.openxmlformats.org/officeDocument/2006/relationships/image" Target="../media/image440.png"/><Relationship Id="rId78" Type="http://schemas.openxmlformats.org/officeDocument/2006/relationships/customXml" Target="../ink/ink2115.xml"/><Relationship Id="rId81" Type="http://schemas.openxmlformats.org/officeDocument/2006/relationships/image" Target="../media/image444.png"/><Relationship Id="rId4" Type="http://schemas.openxmlformats.org/officeDocument/2006/relationships/customXml" Target="../ink/ink2078.xml"/><Relationship Id="rId9" Type="http://schemas.openxmlformats.org/officeDocument/2006/relationships/image" Target="../media/image4080.png"/><Relationship Id="rId13" Type="http://schemas.openxmlformats.org/officeDocument/2006/relationships/image" Target="../media/image410.png"/><Relationship Id="rId18" Type="http://schemas.openxmlformats.org/officeDocument/2006/relationships/customXml" Target="../ink/ink2085.xml"/><Relationship Id="rId39" Type="http://schemas.openxmlformats.org/officeDocument/2006/relationships/image" Target="../media/image423.png"/><Relationship Id="rId34" Type="http://schemas.openxmlformats.org/officeDocument/2006/relationships/customXml" Target="../ink/ink2093.xml"/><Relationship Id="rId50" Type="http://schemas.openxmlformats.org/officeDocument/2006/relationships/customXml" Target="../ink/ink2101.xml"/><Relationship Id="rId55" Type="http://schemas.openxmlformats.org/officeDocument/2006/relationships/image" Target="../media/image431.png"/><Relationship Id="rId76" Type="http://schemas.openxmlformats.org/officeDocument/2006/relationships/customXml" Target="../ink/ink2114.xml"/><Relationship Id="rId7" Type="http://schemas.openxmlformats.org/officeDocument/2006/relationships/image" Target="../media/image4070.png"/><Relationship Id="rId71" Type="http://schemas.openxmlformats.org/officeDocument/2006/relationships/image" Target="../media/image439.png"/><Relationship Id="rId2" Type="http://schemas.openxmlformats.org/officeDocument/2006/relationships/customXml" Target="../ink/ink2077.xml"/><Relationship Id="rId29" Type="http://schemas.openxmlformats.org/officeDocument/2006/relationships/image" Target="../media/image418.png"/><Relationship Id="rId24" Type="http://schemas.openxmlformats.org/officeDocument/2006/relationships/customXml" Target="../ink/ink2088.xml"/><Relationship Id="rId40" Type="http://schemas.openxmlformats.org/officeDocument/2006/relationships/customXml" Target="../ink/ink2096.xml"/><Relationship Id="rId45" Type="http://schemas.openxmlformats.org/officeDocument/2006/relationships/image" Target="../media/image426.png"/><Relationship Id="rId66" Type="http://schemas.openxmlformats.org/officeDocument/2006/relationships/customXml" Target="../ink/ink2109.xml"/></Relationships>
</file>

<file path=ppt/slides/_rels/slide4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31.xml"/><Relationship Id="rId21" Type="http://schemas.openxmlformats.org/officeDocument/2006/relationships/image" Target="../media/image414.png"/><Relationship Id="rId42" Type="http://schemas.openxmlformats.org/officeDocument/2006/relationships/customXml" Target="../ink/ink2139.xml"/><Relationship Id="rId47" Type="http://schemas.openxmlformats.org/officeDocument/2006/relationships/image" Target="../media/image427.png"/><Relationship Id="rId63" Type="http://schemas.openxmlformats.org/officeDocument/2006/relationships/image" Target="../media/image435.png"/><Relationship Id="rId68" Type="http://schemas.openxmlformats.org/officeDocument/2006/relationships/customXml" Target="../ink/ink2152.xml"/><Relationship Id="rId84" Type="http://schemas.openxmlformats.org/officeDocument/2006/relationships/customXml" Target="../ink/ink2160.xml"/><Relationship Id="rId89" Type="http://schemas.openxmlformats.org/officeDocument/2006/relationships/image" Target="../media/image448.png"/><Relationship Id="rId112" Type="http://schemas.openxmlformats.org/officeDocument/2006/relationships/customXml" Target="../ink/ink2174.xml"/><Relationship Id="rId16" Type="http://schemas.openxmlformats.org/officeDocument/2006/relationships/customXml" Target="../ink/ink2126.xml"/><Relationship Id="rId107" Type="http://schemas.openxmlformats.org/officeDocument/2006/relationships/image" Target="../media/image456.png"/><Relationship Id="rId11" Type="http://schemas.openxmlformats.org/officeDocument/2006/relationships/image" Target="../media/image409.png"/><Relationship Id="rId32" Type="http://schemas.openxmlformats.org/officeDocument/2006/relationships/customXml" Target="../ink/ink2134.xml"/><Relationship Id="rId37" Type="http://schemas.openxmlformats.org/officeDocument/2006/relationships/image" Target="../media/image422.png"/><Relationship Id="rId53" Type="http://schemas.openxmlformats.org/officeDocument/2006/relationships/image" Target="../media/image430.png"/><Relationship Id="rId58" Type="http://schemas.openxmlformats.org/officeDocument/2006/relationships/customXml" Target="../ink/ink2147.xml"/><Relationship Id="rId74" Type="http://schemas.openxmlformats.org/officeDocument/2006/relationships/customXml" Target="../ink/ink2155.xml"/><Relationship Id="rId79" Type="http://schemas.openxmlformats.org/officeDocument/2006/relationships/image" Target="../media/image443.png"/><Relationship Id="rId102" Type="http://schemas.openxmlformats.org/officeDocument/2006/relationships/customXml" Target="../ink/ink2169.xml"/><Relationship Id="rId5" Type="http://schemas.openxmlformats.org/officeDocument/2006/relationships/image" Target="../media/image4060.png"/><Relationship Id="rId90" Type="http://schemas.openxmlformats.org/officeDocument/2006/relationships/customXml" Target="../ink/ink2163.xml"/><Relationship Id="rId95" Type="http://schemas.openxmlformats.org/officeDocument/2006/relationships/image" Target="../media/image450.png"/><Relationship Id="rId22" Type="http://schemas.openxmlformats.org/officeDocument/2006/relationships/customXml" Target="../ink/ink2129.xml"/><Relationship Id="rId27" Type="http://schemas.openxmlformats.org/officeDocument/2006/relationships/image" Target="../media/image4170.png"/><Relationship Id="rId43" Type="http://schemas.openxmlformats.org/officeDocument/2006/relationships/image" Target="../media/image425.png"/><Relationship Id="rId48" Type="http://schemas.openxmlformats.org/officeDocument/2006/relationships/customXml" Target="../ink/ink2142.xml"/><Relationship Id="rId64" Type="http://schemas.openxmlformats.org/officeDocument/2006/relationships/customXml" Target="../ink/ink2150.xml"/><Relationship Id="rId69" Type="http://schemas.openxmlformats.org/officeDocument/2006/relationships/image" Target="../media/image438.png"/><Relationship Id="rId113" Type="http://schemas.openxmlformats.org/officeDocument/2006/relationships/image" Target="../media/image459.png"/><Relationship Id="rId80" Type="http://schemas.openxmlformats.org/officeDocument/2006/relationships/customXml" Target="../ink/ink2158.xml"/><Relationship Id="rId85" Type="http://schemas.openxmlformats.org/officeDocument/2006/relationships/image" Target="../media/image446.png"/><Relationship Id="rId12" Type="http://schemas.openxmlformats.org/officeDocument/2006/relationships/customXml" Target="../ink/ink2124.xml"/><Relationship Id="rId17" Type="http://schemas.openxmlformats.org/officeDocument/2006/relationships/image" Target="../media/image412.png"/><Relationship Id="rId33" Type="http://schemas.openxmlformats.org/officeDocument/2006/relationships/image" Target="../media/image420.png"/><Relationship Id="rId38" Type="http://schemas.openxmlformats.org/officeDocument/2006/relationships/customXml" Target="../ink/ink2137.xml"/><Relationship Id="rId59" Type="http://schemas.openxmlformats.org/officeDocument/2006/relationships/image" Target="../media/image433.png"/><Relationship Id="rId103" Type="http://schemas.openxmlformats.org/officeDocument/2006/relationships/image" Target="../media/image454.png"/><Relationship Id="rId108" Type="http://schemas.openxmlformats.org/officeDocument/2006/relationships/customXml" Target="../ink/ink2172.xml"/><Relationship Id="rId54" Type="http://schemas.openxmlformats.org/officeDocument/2006/relationships/customXml" Target="../ink/ink2145.xml"/><Relationship Id="rId70" Type="http://schemas.openxmlformats.org/officeDocument/2006/relationships/customXml" Target="../ink/ink2153.xml"/><Relationship Id="rId75" Type="http://schemas.openxmlformats.org/officeDocument/2006/relationships/image" Target="../media/image441.png"/><Relationship Id="rId91" Type="http://schemas.openxmlformats.org/officeDocument/2006/relationships/image" Target="../media/image449.png"/><Relationship Id="rId96" Type="http://schemas.openxmlformats.org/officeDocument/2006/relationships/customXml" Target="../ink/ink216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21.xml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2132.xml"/><Relationship Id="rId36" Type="http://schemas.openxmlformats.org/officeDocument/2006/relationships/customXml" Target="../ink/ink2136.xml"/><Relationship Id="rId49" Type="http://schemas.openxmlformats.org/officeDocument/2006/relationships/image" Target="../media/image428.png"/><Relationship Id="rId57" Type="http://schemas.openxmlformats.org/officeDocument/2006/relationships/image" Target="../media/image432.png"/><Relationship Id="rId106" Type="http://schemas.openxmlformats.org/officeDocument/2006/relationships/customXml" Target="../ink/ink2171.xml"/><Relationship Id="rId114" Type="http://schemas.openxmlformats.org/officeDocument/2006/relationships/customXml" Target="../ink/ink2175.xml"/><Relationship Id="rId10" Type="http://schemas.openxmlformats.org/officeDocument/2006/relationships/customXml" Target="../ink/ink2123.xml"/><Relationship Id="rId31" Type="http://schemas.openxmlformats.org/officeDocument/2006/relationships/image" Target="../media/image419.png"/><Relationship Id="rId44" Type="http://schemas.openxmlformats.org/officeDocument/2006/relationships/customXml" Target="../ink/ink2140.xml"/><Relationship Id="rId52" Type="http://schemas.openxmlformats.org/officeDocument/2006/relationships/customXml" Target="../ink/ink2144.xml"/><Relationship Id="rId60" Type="http://schemas.openxmlformats.org/officeDocument/2006/relationships/customXml" Target="../ink/ink2148.xml"/><Relationship Id="rId65" Type="http://schemas.openxmlformats.org/officeDocument/2006/relationships/image" Target="../media/image436.png"/><Relationship Id="rId73" Type="http://schemas.openxmlformats.org/officeDocument/2006/relationships/image" Target="../media/image440.png"/><Relationship Id="rId78" Type="http://schemas.openxmlformats.org/officeDocument/2006/relationships/customXml" Target="../ink/ink2157.xml"/><Relationship Id="rId81" Type="http://schemas.openxmlformats.org/officeDocument/2006/relationships/image" Target="../media/image444.png"/><Relationship Id="rId86" Type="http://schemas.openxmlformats.org/officeDocument/2006/relationships/customXml" Target="../ink/ink2161.xml"/><Relationship Id="rId94" Type="http://schemas.openxmlformats.org/officeDocument/2006/relationships/customXml" Target="../ink/ink2165.xml"/><Relationship Id="rId99" Type="http://schemas.openxmlformats.org/officeDocument/2006/relationships/image" Target="../media/image452.png"/><Relationship Id="rId101" Type="http://schemas.openxmlformats.org/officeDocument/2006/relationships/image" Target="../media/image453.png"/><Relationship Id="rId4" Type="http://schemas.openxmlformats.org/officeDocument/2006/relationships/customXml" Target="../ink/ink2120.xml"/><Relationship Id="rId9" Type="http://schemas.openxmlformats.org/officeDocument/2006/relationships/image" Target="../media/image4080.png"/><Relationship Id="rId13" Type="http://schemas.openxmlformats.org/officeDocument/2006/relationships/image" Target="../media/image410.png"/><Relationship Id="rId18" Type="http://schemas.openxmlformats.org/officeDocument/2006/relationships/customXml" Target="../ink/ink2127.xml"/><Relationship Id="rId39" Type="http://schemas.openxmlformats.org/officeDocument/2006/relationships/image" Target="../media/image423.png"/><Relationship Id="rId109" Type="http://schemas.openxmlformats.org/officeDocument/2006/relationships/image" Target="../media/image457.png"/><Relationship Id="rId34" Type="http://schemas.openxmlformats.org/officeDocument/2006/relationships/customXml" Target="../ink/ink2135.xml"/><Relationship Id="rId50" Type="http://schemas.openxmlformats.org/officeDocument/2006/relationships/customXml" Target="../ink/ink2143.xml"/><Relationship Id="rId55" Type="http://schemas.openxmlformats.org/officeDocument/2006/relationships/image" Target="../media/image431.png"/><Relationship Id="rId76" Type="http://schemas.openxmlformats.org/officeDocument/2006/relationships/customXml" Target="../ink/ink2156.xml"/><Relationship Id="rId97" Type="http://schemas.openxmlformats.org/officeDocument/2006/relationships/image" Target="../media/image451.png"/><Relationship Id="rId104" Type="http://schemas.openxmlformats.org/officeDocument/2006/relationships/customXml" Target="../ink/ink2170.xml"/><Relationship Id="rId7" Type="http://schemas.openxmlformats.org/officeDocument/2006/relationships/image" Target="../media/image4070.png"/><Relationship Id="rId71" Type="http://schemas.openxmlformats.org/officeDocument/2006/relationships/image" Target="../media/image439.png"/><Relationship Id="rId92" Type="http://schemas.openxmlformats.org/officeDocument/2006/relationships/customXml" Target="../ink/ink2164.xml"/><Relationship Id="rId2" Type="http://schemas.openxmlformats.org/officeDocument/2006/relationships/customXml" Target="../ink/ink2119.xml"/><Relationship Id="rId29" Type="http://schemas.openxmlformats.org/officeDocument/2006/relationships/image" Target="../media/image418.png"/><Relationship Id="rId24" Type="http://schemas.openxmlformats.org/officeDocument/2006/relationships/customXml" Target="../ink/ink2130.xml"/><Relationship Id="rId40" Type="http://schemas.openxmlformats.org/officeDocument/2006/relationships/customXml" Target="../ink/ink2138.xml"/><Relationship Id="rId45" Type="http://schemas.openxmlformats.org/officeDocument/2006/relationships/image" Target="../media/image426.png"/><Relationship Id="rId66" Type="http://schemas.openxmlformats.org/officeDocument/2006/relationships/customXml" Target="../ink/ink2151.xml"/><Relationship Id="rId87" Type="http://schemas.openxmlformats.org/officeDocument/2006/relationships/image" Target="../media/image447.png"/><Relationship Id="rId110" Type="http://schemas.openxmlformats.org/officeDocument/2006/relationships/customXml" Target="../ink/ink2173.xml"/><Relationship Id="rId115" Type="http://schemas.openxmlformats.org/officeDocument/2006/relationships/image" Target="../media/image460.png"/><Relationship Id="rId61" Type="http://schemas.openxmlformats.org/officeDocument/2006/relationships/image" Target="../media/image434.png"/><Relationship Id="rId82" Type="http://schemas.openxmlformats.org/officeDocument/2006/relationships/customXml" Target="../ink/ink2159.xml"/><Relationship Id="rId19" Type="http://schemas.openxmlformats.org/officeDocument/2006/relationships/image" Target="../media/image413.png"/><Relationship Id="rId14" Type="http://schemas.openxmlformats.org/officeDocument/2006/relationships/customXml" Target="../ink/ink2125.xml"/><Relationship Id="rId30" Type="http://schemas.openxmlformats.org/officeDocument/2006/relationships/customXml" Target="../ink/ink2133.xml"/><Relationship Id="rId35" Type="http://schemas.openxmlformats.org/officeDocument/2006/relationships/image" Target="../media/image421.png"/><Relationship Id="rId56" Type="http://schemas.openxmlformats.org/officeDocument/2006/relationships/customXml" Target="../ink/ink2146.xml"/><Relationship Id="rId77" Type="http://schemas.openxmlformats.org/officeDocument/2006/relationships/image" Target="../media/image442.png"/><Relationship Id="rId100" Type="http://schemas.openxmlformats.org/officeDocument/2006/relationships/customXml" Target="../ink/ink2168.xml"/><Relationship Id="rId105" Type="http://schemas.openxmlformats.org/officeDocument/2006/relationships/image" Target="../media/image455.png"/><Relationship Id="rId8" Type="http://schemas.openxmlformats.org/officeDocument/2006/relationships/customXml" Target="../ink/ink2122.xml"/><Relationship Id="rId51" Type="http://schemas.openxmlformats.org/officeDocument/2006/relationships/image" Target="../media/image429.png"/><Relationship Id="rId72" Type="http://schemas.openxmlformats.org/officeDocument/2006/relationships/customXml" Target="../ink/ink2154.xml"/><Relationship Id="rId93" Type="http://schemas.openxmlformats.org/officeDocument/2006/relationships/image" Target="../media/image3950.png"/><Relationship Id="rId98" Type="http://schemas.openxmlformats.org/officeDocument/2006/relationships/customXml" Target="../ink/ink2167.xml"/><Relationship Id="rId3" Type="http://schemas.openxmlformats.org/officeDocument/2006/relationships/image" Target="../media/image4050.png"/><Relationship Id="rId25" Type="http://schemas.openxmlformats.org/officeDocument/2006/relationships/image" Target="../media/image416.png"/><Relationship Id="rId46" Type="http://schemas.openxmlformats.org/officeDocument/2006/relationships/customXml" Target="../ink/ink2141.xml"/><Relationship Id="rId67" Type="http://schemas.openxmlformats.org/officeDocument/2006/relationships/image" Target="../media/image437.png"/><Relationship Id="rId116" Type="http://schemas.openxmlformats.org/officeDocument/2006/relationships/customXml" Target="../ink/ink2176.xml"/><Relationship Id="rId20" Type="http://schemas.openxmlformats.org/officeDocument/2006/relationships/customXml" Target="../ink/ink2128.xml"/><Relationship Id="rId41" Type="http://schemas.openxmlformats.org/officeDocument/2006/relationships/image" Target="../media/image424.png"/><Relationship Id="rId62" Type="http://schemas.openxmlformats.org/officeDocument/2006/relationships/customXml" Target="../ink/ink2149.xml"/><Relationship Id="rId83" Type="http://schemas.openxmlformats.org/officeDocument/2006/relationships/image" Target="../media/image445.png"/><Relationship Id="rId88" Type="http://schemas.openxmlformats.org/officeDocument/2006/relationships/customXml" Target="../ink/ink2162.xml"/><Relationship Id="rId111" Type="http://schemas.openxmlformats.org/officeDocument/2006/relationships/image" Target="../media/image458.png"/></Relationships>
</file>

<file path=ppt/slides/_rels/slide4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89.xml"/><Relationship Id="rId117" Type="http://schemas.openxmlformats.org/officeDocument/2006/relationships/image" Target="../media/image461.png"/><Relationship Id="rId21" Type="http://schemas.openxmlformats.org/officeDocument/2006/relationships/image" Target="../media/image414.png"/><Relationship Id="rId42" Type="http://schemas.openxmlformats.org/officeDocument/2006/relationships/customXml" Target="../ink/ink2197.xml"/><Relationship Id="rId47" Type="http://schemas.openxmlformats.org/officeDocument/2006/relationships/image" Target="../media/image427.png"/><Relationship Id="rId63" Type="http://schemas.openxmlformats.org/officeDocument/2006/relationships/image" Target="../media/image435.png"/><Relationship Id="rId68" Type="http://schemas.openxmlformats.org/officeDocument/2006/relationships/customXml" Target="../ink/ink2210.xml"/><Relationship Id="rId84" Type="http://schemas.openxmlformats.org/officeDocument/2006/relationships/customXml" Target="../ink/ink2218.xml"/><Relationship Id="rId89" Type="http://schemas.openxmlformats.org/officeDocument/2006/relationships/image" Target="../media/image448.png"/><Relationship Id="rId112" Type="http://schemas.openxmlformats.org/officeDocument/2006/relationships/customXml" Target="../ink/ink2232.xml"/><Relationship Id="rId16" Type="http://schemas.openxmlformats.org/officeDocument/2006/relationships/customXml" Target="../ink/ink2184.xml"/><Relationship Id="rId107" Type="http://schemas.openxmlformats.org/officeDocument/2006/relationships/image" Target="../media/image456.png"/><Relationship Id="rId11" Type="http://schemas.openxmlformats.org/officeDocument/2006/relationships/image" Target="../media/image409.png"/><Relationship Id="rId32" Type="http://schemas.openxmlformats.org/officeDocument/2006/relationships/customXml" Target="../ink/ink2192.xml"/><Relationship Id="rId37" Type="http://schemas.openxmlformats.org/officeDocument/2006/relationships/image" Target="../media/image422.png"/><Relationship Id="rId53" Type="http://schemas.openxmlformats.org/officeDocument/2006/relationships/image" Target="../media/image430.png"/><Relationship Id="rId58" Type="http://schemas.openxmlformats.org/officeDocument/2006/relationships/customXml" Target="../ink/ink2205.xml"/><Relationship Id="rId74" Type="http://schemas.openxmlformats.org/officeDocument/2006/relationships/customXml" Target="../ink/ink2213.xml"/><Relationship Id="rId79" Type="http://schemas.openxmlformats.org/officeDocument/2006/relationships/image" Target="../media/image443.png"/><Relationship Id="rId102" Type="http://schemas.openxmlformats.org/officeDocument/2006/relationships/customXml" Target="../ink/ink2227.xml"/><Relationship Id="rId123" Type="http://schemas.openxmlformats.org/officeDocument/2006/relationships/image" Target="../media/image464.png"/><Relationship Id="rId5" Type="http://schemas.openxmlformats.org/officeDocument/2006/relationships/image" Target="../media/image4060.png"/><Relationship Id="rId90" Type="http://schemas.openxmlformats.org/officeDocument/2006/relationships/customXml" Target="../ink/ink2221.xml"/><Relationship Id="rId95" Type="http://schemas.openxmlformats.org/officeDocument/2006/relationships/image" Target="../media/image450.png"/><Relationship Id="rId22" Type="http://schemas.openxmlformats.org/officeDocument/2006/relationships/customXml" Target="../ink/ink2187.xml"/><Relationship Id="rId27" Type="http://schemas.openxmlformats.org/officeDocument/2006/relationships/image" Target="../media/image4170.png"/><Relationship Id="rId43" Type="http://schemas.openxmlformats.org/officeDocument/2006/relationships/image" Target="../media/image425.png"/><Relationship Id="rId48" Type="http://schemas.openxmlformats.org/officeDocument/2006/relationships/customXml" Target="../ink/ink2200.xml"/><Relationship Id="rId64" Type="http://schemas.openxmlformats.org/officeDocument/2006/relationships/customXml" Target="../ink/ink2208.xml"/><Relationship Id="rId69" Type="http://schemas.openxmlformats.org/officeDocument/2006/relationships/image" Target="../media/image438.png"/><Relationship Id="rId113" Type="http://schemas.openxmlformats.org/officeDocument/2006/relationships/image" Target="../media/image459.png"/><Relationship Id="rId118" Type="http://schemas.openxmlformats.org/officeDocument/2006/relationships/customXml" Target="../ink/ink2235.xml"/><Relationship Id="rId80" Type="http://schemas.openxmlformats.org/officeDocument/2006/relationships/customXml" Target="../ink/ink2216.xml"/><Relationship Id="rId85" Type="http://schemas.openxmlformats.org/officeDocument/2006/relationships/image" Target="../media/image446.png"/><Relationship Id="rId12" Type="http://schemas.openxmlformats.org/officeDocument/2006/relationships/customXml" Target="../ink/ink2182.xml"/><Relationship Id="rId17" Type="http://schemas.openxmlformats.org/officeDocument/2006/relationships/image" Target="../media/image412.png"/><Relationship Id="rId33" Type="http://schemas.openxmlformats.org/officeDocument/2006/relationships/image" Target="../media/image420.png"/><Relationship Id="rId38" Type="http://schemas.openxmlformats.org/officeDocument/2006/relationships/customXml" Target="../ink/ink2195.xml"/><Relationship Id="rId59" Type="http://schemas.openxmlformats.org/officeDocument/2006/relationships/image" Target="../media/image433.png"/><Relationship Id="rId103" Type="http://schemas.openxmlformats.org/officeDocument/2006/relationships/image" Target="../media/image454.png"/><Relationship Id="rId108" Type="http://schemas.openxmlformats.org/officeDocument/2006/relationships/customXml" Target="../ink/ink2230.xml"/><Relationship Id="rId124" Type="http://schemas.openxmlformats.org/officeDocument/2006/relationships/customXml" Target="../ink/ink2238.xml"/><Relationship Id="rId54" Type="http://schemas.openxmlformats.org/officeDocument/2006/relationships/customXml" Target="../ink/ink2203.xml"/><Relationship Id="rId70" Type="http://schemas.openxmlformats.org/officeDocument/2006/relationships/customXml" Target="../ink/ink2211.xml"/><Relationship Id="rId75" Type="http://schemas.openxmlformats.org/officeDocument/2006/relationships/image" Target="../media/image441.png"/><Relationship Id="rId91" Type="http://schemas.openxmlformats.org/officeDocument/2006/relationships/image" Target="../media/image449.png"/><Relationship Id="rId96" Type="http://schemas.openxmlformats.org/officeDocument/2006/relationships/customXml" Target="../ink/ink222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79.xml"/><Relationship Id="rId23" Type="http://schemas.openxmlformats.org/officeDocument/2006/relationships/image" Target="../media/image415.png"/><Relationship Id="rId28" Type="http://schemas.openxmlformats.org/officeDocument/2006/relationships/customXml" Target="../ink/ink2190.xml"/><Relationship Id="rId49" Type="http://schemas.openxmlformats.org/officeDocument/2006/relationships/image" Target="../media/image428.png"/><Relationship Id="rId114" Type="http://schemas.openxmlformats.org/officeDocument/2006/relationships/customXml" Target="../ink/ink2233.xml"/><Relationship Id="rId119" Type="http://schemas.openxmlformats.org/officeDocument/2006/relationships/image" Target="../media/image462.png"/><Relationship Id="rId44" Type="http://schemas.openxmlformats.org/officeDocument/2006/relationships/customXml" Target="../ink/ink2198.xml"/><Relationship Id="rId60" Type="http://schemas.openxmlformats.org/officeDocument/2006/relationships/customXml" Target="../ink/ink2206.xml"/><Relationship Id="rId65" Type="http://schemas.openxmlformats.org/officeDocument/2006/relationships/image" Target="../media/image436.png"/><Relationship Id="rId81" Type="http://schemas.openxmlformats.org/officeDocument/2006/relationships/image" Target="../media/image444.png"/><Relationship Id="rId86" Type="http://schemas.openxmlformats.org/officeDocument/2006/relationships/customXml" Target="../ink/ink2219.xml"/><Relationship Id="rId13" Type="http://schemas.openxmlformats.org/officeDocument/2006/relationships/image" Target="../media/image410.png"/><Relationship Id="rId18" Type="http://schemas.openxmlformats.org/officeDocument/2006/relationships/customXml" Target="../ink/ink2185.xml"/><Relationship Id="rId39" Type="http://schemas.openxmlformats.org/officeDocument/2006/relationships/image" Target="../media/image423.png"/><Relationship Id="rId109" Type="http://schemas.openxmlformats.org/officeDocument/2006/relationships/image" Target="../media/image457.png"/><Relationship Id="rId34" Type="http://schemas.openxmlformats.org/officeDocument/2006/relationships/customXml" Target="../ink/ink2193.xml"/><Relationship Id="rId50" Type="http://schemas.openxmlformats.org/officeDocument/2006/relationships/customXml" Target="../ink/ink2201.xml"/><Relationship Id="rId55" Type="http://schemas.openxmlformats.org/officeDocument/2006/relationships/image" Target="../media/image431.png"/><Relationship Id="rId76" Type="http://schemas.openxmlformats.org/officeDocument/2006/relationships/customXml" Target="../ink/ink2214.xml"/><Relationship Id="rId97" Type="http://schemas.openxmlformats.org/officeDocument/2006/relationships/image" Target="../media/image451.png"/><Relationship Id="rId104" Type="http://schemas.openxmlformats.org/officeDocument/2006/relationships/customXml" Target="../ink/ink2228.xml"/><Relationship Id="rId120" Type="http://schemas.openxmlformats.org/officeDocument/2006/relationships/customXml" Target="../ink/ink2236.xml"/><Relationship Id="rId125" Type="http://schemas.openxmlformats.org/officeDocument/2006/relationships/image" Target="../media/image465.png"/><Relationship Id="rId7" Type="http://schemas.openxmlformats.org/officeDocument/2006/relationships/image" Target="../media/image4070.png"/><Relationship Id="rId71" Type="http://schemas.openxmlformats.org/officeDocument/2006/relationships/image" Target="../media/image439.png"/><Relationship Id="rId92" Type="http://schemas.openxmlformats.org/officeDocument/2006/relationships/customXml" Target="../ink/ink2222.xml"/><Relationship Id="rId2" Type="http://schemas.openxmlformats.org/officeDocument/2006/relationships/customXml" Target="../ink/ink2177.xml"/><Relationship Id="rId29" Type="http://schemas.openxmlformats.org/officeDocument/2006/relationships/image" Target="../media/image418.png"/><Relationship Id="rId24" Type="http://schemas.openxmlformats.org/officeDocument/2006/relationships/customXml" Target="../ink/ink2188.xml"/><Relationship Id="rId40" Type="http://schemas.openxmlformats.org/officeDocument/2006/relationships/customXml" Target="../ink/ink2196.xml"/><Relationship Id="rId45" Type="http://schemas.openxmlformats.org/officeDocument/2006/relationships/image" Target="../media/image426.png"/><Relationship Id="rId66" Type="http://schemas.openxmlformats.org/officeDocument/2006/relationships/customXml" Target="../ink/ink2209.xml"/><Relationship Id="rId87" Type="http://schemas.openxmlformats.org/officeDocument/2006/relationships/image" Target="../media/image447.png"/><Relationship Id="rId110" Type="http://schemas.openxmlformats.org/officeDocument/2006/relationships/customXml" Target="../ink/ink2231.xml"/><Relationship Id="rId115" Type="http://schemas.openxmlformats.org/officeDocument/2006/relationships/image" Target="../media/image460.png"/><Relationship Id="rId61" Type="http://schemas.openxmlformats.org/officeDocument/2006/relationships/image" Target="../media/image434.png"/><Relationship Id="rId82" Type="http://schemas.openxmlformats.org/officeDocument/2006/relationships/customXml" Target="../ink/ink2217.xml"/><Relationship Id="rId19" Type="http://schemas.openxmlformats.org/officeDocument/2006/relationships/image" Target="../media/image413.png"/><Relationship Id="rId14" Type="http://schemas.openxmlformats.org/officeDocument/2006/relationships/customXml" Target="../ink/ink2183.xml"/><Relationship Id="rId30" Type="http://schemas.openxmlformats.org/officeDocument/2006/relationships/customXml" Target="../ink/ink2191.xml"/><Relationship Id="rId35" Type="http://schemas.openxmlformats.org/officeDocument/2006/relationships/image" Target="../media/image421.png"/><Relationship Id="rId56" Type="http://schemas.openxmlformats.org/officeDocument/2006/relationships/customXml" Target="../ink/ink2204.xml"/><Relationship Id="rId77" Type="http://schemas.openxmlformats.org/officeDocument/2006/relationships/image" Target="../media/image442.png"/><Relationship Id="rId100" Type="http://schemas.openxmlformats.org/officeDocument/2006/relationships/customXml" Target="../ink/ink2226.xml"/><Relationship Id="rId105" Type="http://schemas.openxmlformats.org/officeDocument/2006/relationships/image" Target="../media/image455.png"/><Relationship Id="rId126" Type="http://schemas.openxmlformats.org/officeDocument/2006/relationships/customXml" Target="../ink/ink2239.xml"/><Relationship Id="rId8" Type="http://schemas.openxmlformats.org/officeDocument/2006/relationships/customXml" Target="../ink/ink2180.xml"/><Relationship Id="rId51" Type="http://schemas.openxmlformats.org/officeDocument/2006/relationships/image" Target="../media/image429.png"/><Relationship Id="rId72" Type="http://schemas.openxmlformats.org/officeDocument/2006/relationships/customXml" Target="../ink/ink2212.xml"/><Relationship Id="rId93" Type="http://schemas.openxmlformats.org/officeDocument/2006/relationships/image" Target="../media/image3950.png"/><Relationship Id="rId98" Type="http://schemas.openxmlformats.org/officeDocument/2006/relationships/customXml" Target="../ink/ink2225.xml"/><Relationship Id="rId121" Type="http://schemas.openxmlformats.org/officeDocument/2006/relationships/image" Target="../media/image463.png"/><Relationship Id="rId3" Type="http://schemas.openxmlformats.org/officeDocument/2006/relationships/image" Target="../media/image4050.png"/><Relationship Id="rId25" Type="http://schemas.openxmlformats.org/officeDocument/2006/relationships/image" Target="../media/image416.png"/><Relationship Id="rId46" Type="http://schemas.openxmlformats.org/officeDocument/2006/relationships/customXml" Target="../ink/ink2199.xml"/><Relationship Id="rId67" Type="http://schemas.openxmlformats.org/officeDocument/2006/relationships/image" Target="../media/image437.png"/><Relationship Id="rId116" Type="http://schemas.openxmlformats.org/officeDocument/2006/relationships/customXml" Target="../ink/ink2234.xml"/><Relationship Id="rId20" Type="http://schemas.openxmlformats.org/officeDocument/2006/relationships/customXml" Target="../ink/ink2186.xml"/><Relationship Id="rId41" Type="http://schemas.openxmlformats.org/officeDocument/2006/relationships/image" Target="../media/image424.png"/><Relationship Id="rId62" Type="http://schemas.openxmlformats.org/officeDocument/2006/relationships/customXml" Target="../ink/ink2207.xml"/><Relationship Id="rId83" Type="http://schemas.openxmlformats.org/officeDocument/2006/relationships/image" Target="../media/image445.png"/><Relationship Id="rId88" Type="http://schemas.openxmlformats.org/officeDocument/2006/relationships/customXml" Target="../ink/ink2220.xml"/><Relationship Id="rId111" Type="http://schemas.openxmlformats.org/officeDocument/2006/relationships/image" Target="../media/image458.png"/><Relationship Id="rId15" Type="http://schemas.openxmlformats.org/officeDocument/2006/relationships/image" Target="../media/image411.png"/><Relationship Id="rId36" Type="http://schemas.openxmlformats.org/officeDocument/2006/relationships/customXml" Target="../ink/ink2194.xml"/><Relationship Id="rId57" Type="http://schemas.openxmlformats.org/officeDocument/2006/relationships/image" Target="../media/image432.png"/><Relationship Id="rId106" Type="http://schemas.openxmlformats.org/officeDocument/2006/relationships/customXml" Target="../ink/ink2229.xml"/><Relationship Id="rId10" Type="http://schemas.openxmlformats.org/officeDocument/2006/relationships/customXml" Target="../ink/ink2181.xml"/><Relationship Id="rId31" Type="http://schemas.openxmlformats.org/officeDocument/2006/relationships/image" Target="../media/image419.png"/><Relationship Id="rId52" Type="http://schemas.openxmlformats.org/officeDocument/2006/relationships/customXml" Target="../ink/ink2202.xml"/><Relationship Id="rId73" Type="http://schemas.openxmlformats.org/officeDocument/2006/relationships/image" Target="../media/image440.png"/><Relationship Id="rId78" Type="http://schemas.openxmlformats.org/officeDocument/2006/relationships/customXml" Target="../ink/ink2215.xml"/><Relationship Id="rId94" Type="http://schemas.openxmlformats.org/officeDocument/2006/relationships/customXml" Target="../ink/ink2223.xml"/><Relationship Id="rId99" Type="http://schemas.openxmlformats.org/officeDocument/2006/relationships/image" Target="../media/image452.png"/><Relationship Id="rId101" Type="http://schemas.openxmlformats.org/officeDocument/2006/relationships/image" Target="../media/image453.png"/><Relationship Id="rId122" Type="http://schemas.openxmlformats.org/officeDocument/2006/relationships/customXml" Target="../ink/ink2237.xml"/><Relationship Id="rId4" Type="http://schemas.openxmlformats.org/officeDocument/2006/relationships/customXml" Target="../ink/ink2178.xml"/><Relationship Id="rId9" Type="http://schemas.openxmlformats.org/officeDocument/2006/relationships/image" Target="../media/image4080.png"/></Relationships>
</file>

<file path=ppt/slides/_rels/slide4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1.png"/><Relationship Id="rId21" Type="http://schemas.openxmlformats.org/officeDocument/2006/relationships/image" Target="../media/image414.png"/><Relationship Id="rId42" Type="http://schemas.openxmlformats.org/officeDocument/2006/relationships/customXml" Target="../ink/ink2260.xml"/><Relationship Id="rId63" Type="http://schemas.openxmlformats.org/officeDocument/2006/relationships/image" Target="../media/image435.png"/><Relationship Id="rId84" Type="http://schemas.openxmlformats.org/officeDocument/2006/relationships/customXml" Target="../ink/ink2281.xml"/><Relationship Id="rId138" Type="http://schemas.openxmlformats.org/officeDocument/2006/relationships/customXml" Target="../ink/ink2308.xml"/><Relationship Id="rId16" Type="http://schemas.openxmlformats.org/officeDocument/2006/relationships/customXml" Target="../ink/ink2247.xml"/><Relationship Id="rId107" Type="http://schemas.openxmlformats.org/officeDocument/2006/relationships/image" Target="../media/image456.png"/><Relationship Id="rId11" Type="http://schemas.openxmlformats.org/officeDocument/2006/relationships/image" Target="../media/image409.png"/><Relationship Id="rId32" Type="http://schemas.openxmlformats.org/officeDocument/2006/relationships/customXml" Target="../ink/ink2255.xml"/><Relationship Id="rId37" Type="http://schemas.openxmlformats.org/officeDocument/2006/relationships/image" Target="../media/image422.png"/><Relationship Id="rId53" Type="http://schemas.openxmlformats.org/officeDocument/2006/relationships/image" Target="../media/image430.png"/><Relationship Id="rId58" Type="http://schemas.openxmlformats.org/officeDocument/2006/relationships/customXml" Target="../ink/ink2268.xml"/><Relationship Id="rId74" Type="http://schemas.openxmlformats.org/officeDocument/2006/relationships/customXml" Target="../ink/ink2276.xml"/><Relationship Id="rId79" Type="http://schemas.openxmlformats.org/officeDocument/2006/relationships/image" Target="../media/image443.png"/><Relationship Id="rId102" Type="http://schemas.openxmlformats.org/officeDocument/2006/relationships/customXml" Target="../ink/ink2290.xml"/><Relationship Id="rId123" Type="http://schemas.openxmlformats.org/officeDocument/2006/relationships/image" Target="../media/image464.png"/><Relationship Id="rId128" Type="http://schemas.openxmlformats.org/officeDocument/2006/relationships/customXml" Target="../ink/ink2303.xml"/><Relationship Id="rId5" Type="http://schemas.openxmlformats.org/officeDocument/2006/relationships/image" Target="../media/image4060.png"/><Relationship Id="rId90" Type="http://schemas.openxmlformats.org/officeDocument/2006/relationships/customXml" Target="../ink/ink2284.xml"/><Relationship Id="rId95" Type="http://schemas.openxmlformats.org/officeDocument/2006/relationships/image" Target="../media/image450.png"/><Relationship Id="rId22" Type="http://schemas.openxmlformats.org/officeDocument/2006/relationships/customXml" Target="../ink/ink2250.xml"/><Relationship Id="rId27" Type="http://schemas.openxmlformats.org/officeDocument/2006/relationships/image" Target="../media/image4170.png"/><Relationship Id="rId43" Type="http://schemas.openxmlformats.org/officeDocument/2006/relationships/image" Target="../media/image425.png"/><Relationship Id="rId48" Type="http://schemas.openxmlformats.org/officeDocument/2006/relationships/customXml" Target="../ink/ink2263.xml"/><Relationship Id="rId64" Type="http://schemas.openxmlformats.org/officeDocument/2006/relationships/customXml" Target="../ink/ink2271.xml"/><Relationship Id="rId69" Type="http://schemas.openxmlformats.org/officeDocument/2006/relationships/image" Target="../media/image438.png"/><Relationship Id="rId113" Type="http://schemas.openxmlformats.org/officeDocument/2006/relationships/image" Target="../media/image459.png"/><Relationship Id="rId118" Type="http://schemas.openxmlformats.org/officeDocument/2006/relationships/customXml" Target="../ink/ink2298.xml"/><Relationship Id="rId134" Type="http://schemas.openxmlformats.org/officeDocument/2006/relationships/customXml" Target="../ink/ink2306.xml"/><Relationship Id="rId80" Type="http://schemas.openxmlformats.org/officeDocument/2006/relationships/customXml" Target="../ink/ink2279.xml"/><Relationship Id="rId85" Type="http://schemas.openxmlformats.org/officeDocument/2006/relationships/image" Target="../media/image446.png"/><Relationship Id="rId12" Type="http://schemas.openxmlformats.org/officeDocument/2006/relationships/customXml" Target="../ink/ink2245.xml"/><Relationship Id="rId17" Type="http://schemas.openxmlformats.org/officeDocument/2006/relationships/image" Target="../media/image412.png"/><Relationship Id="rId33" Type="http://schemas.openxmlformats.org/officeDocument/2006/relationships/image" Target="../media/image420.png"/><Relationship Id="rId38" Type="http://schemas.openxmlformats.org/officeDocument/2006/relationships/customXml" Target="../ink/ink2258.xml"/><Relationship Id="rId59" Type="http://schemas.openxmlformats.org/officeDocument/2006/relationships/image" Target="../media/image433.png"/><Relationship Id="rId103" Type="http://schemas.openxmlformats.org/officeDocument/2006/relationships/image" Target="../media/image454.png"/><Relationship Id="rId108" Type="http://schemas.openxmlformats.org/officeDocument/2006/relationships/customXml" Target="../ink/ink2293.xml"/><Relationship Id="rId124" Type="http://schemas.openxmlformats.org/officeDocument/2006/relationships/customXml" Target="../ink/ink2301.xml"/><Relationship Id="rId129" Type="http://schemas.openxmlformats.org/officeDocument/2006/relationships/image" Target="../media/image467.png"/><Relationship Id="rId54" Type="http://schemas.openxmlformats.org/officeDocument/2006/relationships/customXml" Target="../ink/ink2266.xml"/><Relationship Id="rId70" Type="http://schemas.openxmlformats.org/officeDocument/2006/relationships/customXml" Target="../ink/ink2274.xml"/><Relationship Id="rId75" Type="http://schemas.openxmlformats.org/officeDocument/2006/relationships/image" Target="../media/image441.png"/><Relationship Id="rId91" Type="http://schemas.openxmlformats.org/officeDocument/2006/relationships/image" Target="../media/image449.png"/><Relationship Id="rId96" Type="http://schemas.openxmlformats.org/officeDocument/2006/relationships/customXml" Target="../ink/ink228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42.xml"/><Relationship Id="rId23" Type="http://schemas.openxmlformats.org/officeDocument/2006/relationships/image" Target="../media/image415.png"/><Relationship Id="rId28" Type="http://schemas.openxmlformats.org/officeDocument/2006/relationships/customXml" Target="../ink/ink2253.xml"/><Relationship Id="rId49" Type="http://schemas.openxmlformats.org/officeDocument/2006/relationships/image" Target="../media/image428.png"/><Relationship Id="rId114" Type="http://schemas.openxmlformats.org/officeDocument/2006/relationships/customXml" Target="../ink/ink2296.xml"/><Relationship Id="rId119" Type="http://schemas.openxmlformats.org/officeDocument/2006/relationships/image" Target="../media/image462.png"/><Relationship Id="rId44" Type="http://schemas.openxmlformats.org/officeDocument/2006/relationships/customXml" Target="../ink/ink2261.xml"/><Relationship Id="rId60" Type="http://schemas.openxmlformats.org/officeDocument/2006/relationships/customXml" Target="../ink/ink2269.xml"/><Relationship Id="rId65" Type="http://schemas.openxmlformats.org/officeDocument/2006/relationships/image" Target="../media/image436.png"/><Relationship Id="rId81" Type="http://schemas.openxmlformats.org/officeDocument/2006/relationships/image" Target="../media/image444.png"/><Relationship Id="rId86" Type="http://schemas.openxmlformats.org/officeDocument/2006/relationships/customXml" Target="../ink/ink2282.xml"/><Relationship Id="rId130" Type="http://schemas.openxmlformats.org/officeDocument/2006/relationships/customXml" Target="../ink/ink2304.xml"/><Relationship Id="rId135" Type="http://schemas.openxmlformats.org/officeDocument/2006/relationships/image" Target="../media/image470.png"/><Relationship Id="rId13" Type="http://schemas.openxmlformats.org/officeDocument/2006/relationships/image" Target="../media/image410.png"/><Relationship Id="rId18" Type="http://schemas.openxmlformats.org/officeDocument/2006/relationships/customXml" Target="../ink/ink2248.xml"/><Relationship Id="rId39" Type="http://schemas.openxmlformats.org/officeDocument/2006/relationships/image" Target="../media/image423.png"/><Relationship Id="rId109" Type="http://schemas.openxmlformats.org/officeDocument/2006/relationships/image" Target="../media/image457.png"/><Relationship Id="rId34" Type="http://schemas.openxmlformats.org/officeDocument/2006/relationships/customXml" Target="../ink/ink2256.xml"/><Relationship Id="rId50" Type="http://schemas.openxmlformats.org/officeDocument/2006/relationships/customXml" Target="../ink/ink2264.xml"/><Relationship Id="rId55" Type="http://schemas.openxmlformats.org/officeDocument/2006/relationships/image" Target="../media/image431.png"/><Relationship Id="rId76" Type="http://schemas.openxmlformats.org/officeDocument/2006/relationships/customXml" Target="../ink/ink2277.xml"/><Relationship Id="rId97" Type="http://schemas.openxmlformats.org/officeDocument/2006/relationships/image" Target="../media/image451.png"/><Relationship Id="rId104" Type="http://schemas.openxmlformats.org/officeDocument/2006/relationships/customXml" Target="../ink/ink2291.xml"/><Relationship Id="rId120" Type="http://schemas.openxmlformats.org/officeDocument/2006/relationships/customXml" Target="../ink/ink2299.xml"/><Relationship Id="rId125" Type="http://schemas.openxmlformats.org/officeDocument/2006/relationships/image" Target="../media/image465.png"/><Relationship Id="rId7" Type="http://schemas.openxmlformats.org/officeDocument/2006/relationships/image" Target="../media/image4070.png"/><Relationship Id="rId71" Type="http://schemas.openxmlformats.org/officeDocument/2006/relationships/image" Target="../media/image439.png"/><Relationship Id="rId92" Type="http://schemas.openxmlformats.org/officeDocument/2006/relationships/customXml" Target="../ink/ink2285.xml"/><Relationship Id="rId2" Type="http://schemas.openxmlformats.org/officeDocument/2006/relationships/customXml" Target="../ink/ink2240.xml"/><Relationship Id="rId29" Type="http://schemas.openxmlformats.org/officeDocument/2006/relationships/image" Target="../media/image418.png"/><Relationship Id="rId24" Type="http://schemas.openxmlformats.org/officeDocument/2006/relationships/customXml" Target="../ink/ink2251.xml"/><Relationship Id="rId40" Type="http://schemas.openxmlformats.org/officeDocument/2006/relationships/customXml" Target="../ink/ink2259.xml"/><Relationship Id="rId45" Type="http://schemas.openxmlformats.org/officeDocument/2006/relationships/image" Target="../media/image426.png"/><Relationship Id="rId66" Type="http://schemas.openxmlformats.org/officeDocument/2006/relationships/customXml" Target="../ink/ink2272.xml"/><Relationship Id="rId87" Type="http://schemas.openxmlformats.org/officeDocument/2006/relationships/image" Target="../media/image447.png"/><Relationship Id="rId110" Type="http://schemas.openxmlformats.org/officeDocument/2006/relationships/customXml" Target="../ink/ink2294.xml"/><Relationship Id="rId115" Type="http://schemas.openxmlformats.org/officeDocument/2006/relationships/image" Target="../media/image460.png"/><Relationship Id="rId131" Type="http://schemas.openxmlformats.org/officeDocument/2006/relationships/image" Target="../media/image468.png"/><Relationship Id="rId136" Type="http://schemas.openxmlformats.org/officeDocument/2006/relationships/customXml" Target="../ink/ink2307.xml"/><Relationship Id="rId61" Type="http://schemas.openxmlformats.org/officeDocument/2006/relationships/image" Target="../media/image434.png"/><Relationship Id="rId82" Type="http://schemas.openxmlformats.org/officeDocument/2006/relationships/customXml" Target="../ink/ink2280.xml"/><Relationship Id="rId19" Type="http://schemas.openxmlformats.org/officeDocument/2006/relationships/image" Target="../media/image413.png"/><Relationship Id="rId14" Type="http://schemas.openxmlformats.org/officeDocument/2006/relationships/customXml" Target="../ink/ink2246.xml"/><Relationship Id="rId30" Type="http://schemas.openxmlformats.org/officeDocument/2006/relationships/customXml" Target="../ink/ink2254.xml"/><Relationship Id="rId35" Type="http://schemas.openxmlformats.org/officeDocument/2006/relationships/image" Target="../media/image421.png"/><Relationship Id="rId56" Type="http://schemas.openxmlformats.org/officeDocument/2006/relationships/customXml" Target="../ink/ink2267.xml"/><Relationship Id="rId77" Type="http://schemas.openxmlformats.org/officeDocument/2006/relationships/image" Target="../media/image442.png"/><Relationship Id="rId100" Type="http://schemas.openxmlformats.org/officeDocument/2006/relationships/customXml" Target="../ink/ink2289.xml"/><Relationship Id="rId105" Type="http://schemas.openxmlformats.org/officeDocument/2006/relationships/image" Target="../media/image455.png"/><Relationship Id="rId126" Type="http://schemas.openxmlformats.org/officeDocument/2006/relationships/customXml" Target="../ink/ink2302.xml"/><Relationship Id="rId8" Type="http://schemas.openxmlformats.org/officeDocument/2006/relationships/customXml" Target="../ink/ink2243.xml"/><Relationship Id="rId51" Type="http://schemas.openxmlformats.org/officeDocument/2006/relationships/image" Target="../media/image429.png"/><Relationship Id="rId72" Type="http://schemas.openxmlformats.org/officeDocument/2006/relationships/customXml" Target="../ink/ink2275.xml"/><Relationship Id="rId93" Type="http://schemas.openxmlformats.org/officeDocument/2006/relationships/image" Target="../media/image3950.png"/><Relationship Id="rId98" Type="http://schemas.openxmlformats.org/officeDocument/2006/relationships/customXml" Target="../ink/ink2288.xml"/><Relationship Id="rId121" Type="http://schemas.openxmlformats.org/officeDocument/2006/relationships/image" Target="../media/image463.png"/><Relationship Id="rId3" Type="http://schemas.openxmlformats.org/officeDocument/2006/relationships/image" Target="../media/image4050.png"/><Relationship Id="rId25" Type="http://schemas.openxmlformats.org/officeDocument/2006/relationships/image" Target="../media/image416.png"/><Relationship Id="rId46" Type="http://schemas.openxmlformats.org/officeDocument/2006/relationships/customXml" Target="../ink/ink2262.xml"/><Relationship Id="rId67" Type="http://schemas.openxmlformats.org/officeDocument/2006/relationships/image" Target="../media/image437.png"/><Relationship Id="rId116" Type="http://schemas.openxmlformats.org/officeDocument/2006/relationships/customXml" Target="../ink/ink2297.xml"/><Relationship Id="rId137" Type="http://schemas.openxmlformats.org/officeDocument/2006/relationships/image" Target="../media/image471.png"/><Relationship Id="rId20" Type="http://schemas.openxmlformats.org/officeDocument/2006/relationships/customXml" Target="../ink/ink2249.xml"/><Relationship Id="rId41" Type="http://schemas.openxmlformats.org/officeDocument/2006/relationships/image" Target="../media/image424.png"/><Relationship Id="rId62" Type="http://schemas.openxmlformats.org/officeDocument/2006/relationships/customXml" Target="../ink/ink2270.xml"/><Relationship Id="rId83" Type="http://schemas.openxmlformats.org/officeDocument/2006/relationships/image" Target="../media/image445.png"/><Relationship Id="rId88" Type="http://schemas.openxmlformats.org/officeDocument/2006/relationships/customXml" Target="../ink/ink2283.xml"/><Relationship Id="rId111" Type="http://schemas.openxmlformats.org/officeDocument/2006/relationships/image" Target="../media/image458.png"/><Relationship Id="rId132" Type="http://schemas.openxmlformats.org/officeDocument/2006/relationships/customXml" Target="../ink/ink2305.xml"/><Relationship Id="rId15" Type="http://schemas.openxmlformats.org/officeDocument/2006/relationships/image" Target="../media/image411.png"/><Relationship Id="rId36" Type="http://schemas.openxmlformats.org/officeDocument/2006/relationships/customXml" Target="../ink/ink2257.xml"/><Relationship Id="rId57" Type="http://schemas.openxmlformats.org/officeDocument/2006/relationships/image" Target="../media/image432.png"/><Relationship Id="rId106" Type="http://schemas.openxmlformats.org/officeDocument/2006/relationships/customXml" Target="../ink/ink2292.xml"/><Relationship Id="rId127" Type="http://schemas.openxmlformats.org/officeDocument/2006/relationships/image" Target="../media/image466.png"/><Relationship Id="rId10" Type="http://schemas.openxmlformats.org/officeDocument/2006/relationships/customXml" Target="../ink/ink2244.xml"/><Relationship Id="rId31" Type="http://schemas.openxmlformats.org/officeDocument/2006/relationships/image" Target="../media/image419.png"/><Relationship Id="rId52" Type="http://schemas.openxmlformats.org/officeDocument/2006/relationships/customXml" Target="../ink/ink2265.xml"/><Relationship Id="rId73" Type="http://schemas.openxmlformats.org/officeDocument/2006/relationships/image" Target="../media/image440.png"/><Relationship Id="rId78" Type="http://schemas.openxmlformats.org/officeDocument/2006/relationships/customXml" Target="../ink/ink2278.xml"/><Relationship Id="rId94" Type="http://schemas.openxmlformats.org/officeDocument/2006/relationships/customXml" Target="../ink/ink2286.xml"/><Relationship Id="rId99" Type="http://schemas.openxmlformats.org/officeDocument/2006/relationships/image" Target="../media/image452.png"/><Relationship Id="rId101" Type="http://schemas.openxmlformats.org/officeDocument/2006/relationships/image" Target="../media/image453.png"/><Relationship Id="rId122" Type="http://schemas.openxmlformats.org/officeDocument/2006/relationships/customXml" Target="../ink/ink2300.xml"/><Relationship Id="rId4" Type="http://schemas.openxmlformats.org/officeDocument/2006/relationships/customXml" Target="../ink/ink2241.xml"/><Relationship Id="rId9" Type="http://schemas.openxmlformats.org/officeDocument/2006/relationships/image" Target="../media/image4080.png"/><Relationship Id="rId26" Type="http://schemas.openxmlformats.org/officeDocument/2006/relationships/customXml" Target="../ink/ink2252.xml"/><Relationship Id="rId47" Type="http://schemas.openxmlformats.org/officeDocument/2006/relationships/image" Target="../media/image427.png"/><Relationship Id="rId68" Type="http://schemas.openxmlformats.org/officeDocument/2006/relationships/customXml" Target="../ink/ink2273.xml"/><Relationship Id="rId89" Type="http://schemas.openxmlformats.org/officeDocument/2006/relationships/image" Target="../media/image448.png"/><Relationship Id="rId112" Type="http://schemas.openxmlformats.org/officeDocument/2006/relationships/customXml" Target="../ink/ink2295.xml"/><Relationship Id="rId133" Type="http://schemas.openxmlformats.org/officeDocument/2006/relationships/image" Target="../media/image469.png"/></Relationships>
</file>

<file path=ppt/slides/_rels/slide4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1.png"/><Relationship Id="rId21" Type="http://schemas.openxmlformats.org/officeDocument/2006/relationships/image" Target="../media/image414.png"/><Relationship Id="rId42" Type="http://schemas.openxmlformats.org/officeDocument/2006/relationships/customXml" Target="../ink/ink2329.xml"/><Relationship Id="rId63" Type="http://schemas.openxmlformats.org/officeDocument/2006/relationships/image" Target="../media/image435.png"/><Relationship Id="rId84" Type="http://schemas.openxmlformats.org/officeDocument/2006/relationships/customXml" Target="../ink/ink2350.xml"/><Relationship Id="rId138" Type="http://schemas.openxmlformats.org/officeDocument/2006/relationships/customXml" Target="../ink/ink2377.xml"/><Relationship Id="rId16" Type="http://schemas.openxmlformats.org/officeDocument/2006/relationships/customXml" Target="../ink/ink2316.xml"/><Relationship Id="rId107" Type="http://schemas.openxmlformats.org/officeDocument/2006/relationships/image" Target="../media/image456.png"/><Relationship Id="rId11" Type="http://schemas.openxmlformats.org/officeDocument/2006/relationships/image" Target="../media/image409.png"/><Relationship Id="rId32" Type="http://schemas.openxmlformats.org/officeDocument/2006/relationships/customXml" Target="../ink/ink2324.xml"/><Relationship Id="rId37" Type="http://schemas.openxmlformats.org/officeDocument/2006/relationships/image" Target="../media/image422.png"/><Relationship Id="rId53" Type="http://schemas.openxmlformats.org/officeDocument/2006/relationships/image" Target="../media/image430.png"/><Relationship Id="rId58" Type="http://schemas.openxmlformats.org/officeDocument/2006/relationships/customXml" Target="../ink/ink2337.xml"/><Relationship Id="rId74" Type="http://schemas.openxmlformats.org/officeDocument/2006/relationships/customXml" Target="../ink/ink2345.xml"/><Relationship Id="rId79" Type="http://schemas.openxmlformats.org/officeDocument/2006/relationships/image" Target="../media/image443.png"/><Relationship Id="rId102" Type="http://schemas.openxmlformats.org/officeDocument/2006/relationships/customXml" Target="../ink/ink2359.xml"/><Relationship Id="rId123" Type="http://schemas.openxmlformats.org/officeDocument/2006/relationships/image" Target="../media/image464.png"/><Relationship Id="rId128" Type="http://schemas.openxmlformats.org/officeDocument/2006/relationships/customXml" Target="../ink/ink2372.xml"/><Relationship Id="rId5" Type="http://schemas.openxmlformats.org/officeDocument/2006/relationships/image" Target="../media/image4060.png"/><Relationship Id="rId90" Type="http://schemas.openxmlformats.org/officeDocument/2006/relationships/customXml" Target="../ink/ink2353.xml"/><Relationship Id="rId95" Type="http://schemas.openxmlformats.org/officeDocument/2006/relationships/image" Target="../media/image450.png"/><Relationship Id="rId22" Type="http://schemas.openxmlformats.org/officeDocument/2006/relationships/customXml" Target="../ink/ink2319.xml"/><Relationship Id="rId27" Type="http://schemas.openxmlformats.org/officeDocument/2006/relationships/image" Target="../media/image4170.png"/><Relationship Id="rId43" Type="http://schemas.openxmlformats.org/officeDocument/2006/relationships/image" Target="../media/image425.png"/><Relationship Id="rId48" Type="http://schemas.openxmlformats.org/officeDocument/2006/relationships/customXml" Target="../ink/ink2332.xml"/><Relationship Id="rId64" Type="http://schemas.openxmlformats.org/officeDocument/2006/relationships/customXml" Target="../ink/ink2340.xml"/><Relationship Id="rId69" Type="http://schemas.openxmlformats.org/officeDocument/2006/relationships/image" Target="../media/image438.png"/><Relationship Id="rId113" Type="http://schemas.openxmlformats.org/officeDocument/2006/relationships/image" Target="../media/image459.png"/><Relationship Id="rId118" Type="http://schemas.openxmlformats.org/officeDocument/2006/relationships/customXml" Target="../ink/ink2367.xml"/><Relationship Id="rId134" Type="http://schemas.openxmlformats.org/officeDocument/2006/relationships/customXml" Target="../ink/ink2375.xml"/><Relationship Id="rId139" Type="http://schemas.openxmlformats.org/officeDocument/2006/relationships/image" Target="../media/image472.png"/><Relationship Id="rId80" Type="http://schemas.openxmlformats.org/officeDocument/2006/relationships/customXml" Target="../ink/ink2348.xml"/><Relationship Id="rId85" Type="http://schemas.openxmlformats.org/officeDocument/2006/relationships/image" Target="../media/image446.png"/><Relationship Id="rId12" Type="http://schemas.openxmlformats.org/officeDocument/2006/relationships/customXml" Target="../ink/ink2314.xml"/><Relationship Id="rId17" Type="http://schemas.openxmlformats.org/officeDocument/2006/relationships/image" Target="../media/image412.png"/><Relationship Id="rId33" Type="http://schemas.openxmlformats.org/officeDocument/2006/relationships/image" Target="../media/image420.png"/><Relationship Id="rId38" Type="http://schemas.openxmlformats.org/officeDocument/2006/relationships/customXml" Target="../ink/ink2327.xml"/><Relationship Id="rId59" Type="http://schemas.openxmlformats.org/officeDocument/2006/relationships/image" Target="../media/image433.png"/><Relationship Id="rId103" Type="http://schemas.openxmlformats.org/officeDocument/2006/relationships/image" Target="../media/image454.png"/><Relationship Id="rId108" Type="http://schemas.openxmlformats.org/officeDocument/2006/relationships/customXml" Target="../ink/ink2362.xml"/><Relationship Id="rId124" Type="http://schemas.openxmlformats.org/officeDocument/2006/relationships/customXml" Target="../ink/ink2370.xml"/><Relationship Id="rId129" Type="http://schemas.openxmlformats.org/officeDocument/2006/relationships/image" Target="../media/image467.png"/><Relationship Id="rId54" Type="http://schemas.openxmlformats.org/officeDocument/2006/relationships/customXml" Target="../ink/ink2335.xml"/><Relationship Id="rId70" Type="http://schemas.openxmlformats.org/officeDocument/2006/relationships/customXml" Target="../ink/ink2343.xml"/><Relationship Id="rId75" Type="http://schemas.openxmlformats.org/officeDocument/2006/relationships/image" Target="../media/image441.png"/><Relationship Id="rId91" Type="http://schemas.openxmlformats.org/officeDocument/2006/relationships/image" Target="../media/image449.png"/><Relationship Id="rId96" Type="http://schemas.openxmlformats.org/officeDocument/2006/relationships/customXml" Target="../ink/ink2356.xml"/><Relationship Id="rId140" Type="http://schemas.openxmlformats.org/officeDocument/2006/relationships/customXml" Target="../ink/ink237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11.xml"/><Relationship Id="rId23" Type="http://schemas.openxmlformats.org/officeDocument/2006/relationships/image" Target="../media/image415.png"/><Relationship Id="rId28" Type="http://schemas.openxmlformats.org/officeDocument/2006/relationships/customXml" Target="../ink/ink2322.xml"/><Relationship Id="rId49" Type="http://schemas.openxmlformats.org/officeDocument/2006/relationships/image" Target="../media/image428.png"/><Relationship Id="rId114" Type="http://schemas.openxmlformats.org/officeDocument/2006/relationships/customXml" Target="../ink/ink2365.xml"/><Relationship Id="rId119" Type="http://schemas.openxmlformats.org/officeDocument/2006/relationships/image" Target="../media/image462.png"/><Relationship Id="rId44" Type="http://schemas.openxmlformats.org/officeDocument/2006/relationships/customXml" Target="../ink/ink2330.xml"/><Relationship Id="rId60" Type="http://schemas.openxmlformats.org/officeDocument/2006/relationships/customXml" Target="../ink/ink2338.xml"/><Relationship Id="rId65" Type="http://schemas.openxmlformats.org/officeDocument/2006/relationships/image" Target="../media/image436.png"/><Relationship Id="rId81" Type="http://schemas.openxmlformats.org/officeDocument/2006/relationships/image" Target="../media/image444.png"/><Relationship Id="rId86" Type="http://schemas.openxmlformats.org/officeDocument/2006/relationships/customXml" Target="../ink/ink2351.xml"/><Relationship Id="rId130" Type="http://schemas.openxmlformats.org/officeDocument/2006/relationships/customXml" Target="../ink/ink2373.xml"/><Relationship Id="rId135" Type="http://schemas.openxmlformats.org/officeDocument/2006/relationships/image" Target="../media/image470.png"/><Relationship Id="rId13" Type="http://schemas.openxmlformats.org/officeDocument/2006/relationships/image" Target="../media/image410.png"/><Relationship Id="rId18" Type="http://schemas.openxmlformats.org/officeDocument/2006/relationships/customXml" Target="../ink/ink2317.xml"/><Relationship Id="rId39" Type="http://schemas.openxmlformats.org/officeDocument/2006/relationships/image" Target="../media/image423.png"/><Relationship Id="rId109" Type="http://schemas.openxmlformats.org/officeDocument/2006/relationships/image" Target="../media/image457.png"/><Relationship Id="rId34" Type="http://schemas.openxmlformats.org/officeDocument/2006/relationships/customXml" Target="../ink/ink2325.xml"/><Relationship Id="rId50" Type="http://schemas.openxmlformats.org/officeDocument/2006/relationships/customXml" Target="../ink/ink2333.xml"/><Relationship Id="rId55" Type="http://schemas.openxmlformats.org/officeDocument/2006/relationships/image" Target="../media/image431.png"/><Relationship Id="rId76" Type="http://schemas.openxmlformats.org/officeDocument/2006/relationships/customXml" Target="../ink/ink2346.xml"/><Relationship Id="rId97" Type="http://schemas.openxmlformats.org/officeDocument/2006/relationships/image" Target="../media/image451.png"/><Relationship Id="rId104" Type="http://schemas.openxmlformats.org/officeDocument/2006/relationships/customXml" Target="../ink/ink2360.xml"/><Relationship Id="rId120" Type="http://schemas.openxmlformats.org/officeDocument/2006/relationships/customXml" Target="../ink/ink2368.xml"/><Relationship Id="rId125" Type="http://schemas.openxmlformats.org/officeDocument/2006/relationships/image" Target="../media/image465.png"/><Relationship Id="rId7" Type="http://schemas.openxmlformats.org/officeDocument/2006/relationships/image" Target="../media/image4070.png"/><Relationship Id="rId71" Type="http://schemas.openxmlformats.org/officeDocument/2006/relationships/image" Target="../media/image439.png"/><Relationship Id="rId92" Type="http://schemas.openxmlformats.org/officeDocument/2006/relationships/customXml" Target="../ink/ink2354.xml"/><Relationship Id="rId2" Type="http://schemas.openxmlformats.org/officeDocument/2006/relationships/customXml" Target="../ink/ink2309.xml"/><Relationship Id="rId29" Type="http://schemas.openxmlformats.org/officeDocument/2006/relationships/image" Target="../media/image418.png"/><Relationship Id="rId24" Type="http://schemas.openxmlformats.org/officeDocument/2006/relationships/customXml" Target="../ink/ink2320.xml"/><Relationship Id="rId40" Type="http://schemas.openxmlformats.org/officeDocument/2006/relationships/customXml" Target="../ink/ink2328.xml"/><Relationship Id="rId45" Type="http://schemas.openxmlformats.org/officeDocument/2006/relationships/image" Target="../media/image426.png"/><Relationship Id="rId66" Type="http://schemas.openxmlformats.org/officeDocument/2006/relationships/customXml" Target="../ink/ink2341.xml"/><Relationship Id="rId87" Type="http://schemas.openxmlformats.org/officeDocument/2006/relationships/image" Target="../media/image447.png"/><Relationship Id="rId110" Type="http://schemas.openxmlformats.org/officeDocument/2006/relationships/customXml" Target="../ink/ink2363.xml"/><Relationship Id="rId115" Type="http://schemas.openxmlformats.org/officeDocument/2006/relationships/image" Target="../media/image460.png"/><Relationship Id="rId131" Type="http://schemas.openxmlformats.org/officeDocument/2006/relationships/image" Target="../media/image468.png"/><Relationship Id="rId136" Type="http://schemas.openxmlformats.org/officeDocument/2006/relationships/customXml" Target="../ink/ink2376.xml"/><Relationship Id="rId61" Type="http://schemas.openxmlformats.org/officeDocument/2006/relationships/image" Target="../media/image434.png"/><Relationship Id="rId82" Type="http://schemas.openxmlformats.org/officeDocument/2006/relationships/customXml" Target="../ink/ink2349.xml"/><Relationship Id="rId19" Type="http://schemas.openxmlformats.org/officeDocument/2006/relationships/image" Target="../media/image413.png"/><Relationship Id="rId14" Type="http://schemas.openxmlformats.org/officeDocument/2006/relationships/customXml" Target="../ink/ink2315.xml"/><Relationship Id="rId30" Type="http://schemas.openxmlformats.org/officeDocument/2006/relationships/customXml" Target="../ink/ink2323.xml"/><Relationship Id="rId35" Type="http://schemas.openxmlformats.org/officeDocument/2006/relationships/image" Target="../media/image421.png"/><Relationship Id="rId56" Type="http://schemas.openxmlformats.org/officeDocument/2006/relationships/customXml" Target="../ink/ink2336.xml"/><Relationship Id="rId77" Type="http://schemas.openxmlformats.org/officeDocument/2006/relationships/image" Target="../media/image442.png"/><Relationship Id="rId100" Type="http://schemas.openxmlformats.org/officeDocument/2006/relationships/customXml" Target="../ink/ink2358.xml"/><Relationship Id="rId105" Type="http://schemas.openxmlformats.org/officeDocument/2006/relationships/image" Target="../media/image455.png"/><Relationship Id="rId126" Type="http://schemas.openxmlformats.org/officeDocument/2006/relationships/customXml" Target="../ink/ink2371.xml"/><Relationship Id="rId8" Type="http://schemas.openxmlformats.org/officeDocument/2006/relationships/customXml" Target="../ink/ink2312.xml"/><Relationship Id="rId51" Type="http://schemas.openxmlformats.org/officeDocument/2006/relationships/image" Target="../media/image429.png"/><Relationship Id="rId72" Type="http://schemas.openxmlformats.org/officeDocument/2006/relationships/customXml" Target="../ink/ink2344.xml"/><Relationship Id="rId93" Type="http://schemas.openxmlformats.org/officeDocument/2006/relationships/image" Target="../media/image3950.png"/><Relationship Id="rId98" Type="http://schemas.openxmlformats.org/officeDocument/2006/relationships/customXml" Target="../ink/ink2357.xml"/><Relationship Id="rId121" Type="http://schemas.openxmlformats.org/officeDocument/2006/relationships/image" Target="../media/image463.png"/><Relationship Id="rId3" Type="http://schemas.openxmlformats.org/officeDocument/2006/relationships/image" Target="../media/image4050.png"/><Relationship Id="rId25" Type="http://schemas.openxmlformats.org/officeDocument/2006/relationships/image" Target="../media/image416.png"/><Relationship Id="rId46" Type="http://schemas.openxmlformats.org/officeDocument/2006/relationships/customXml" Target="../ink/ink2331.xml"/><Relationship Id="rId67" Type="http://schemas.openxmlformats.org/officeDocument/2006/relationships/image" Target="../media/image437.png"/><Relationship Id="rId116" Type="http://schemas.openxmlformats.org/officeDocument/2006/relationships/customXml" Target="../ink/ink2366.xml"/><Relationship Id="rId137" Type="http://schemas.openxmlformats.org/officeDocument/2006/relationships/image" Target="../media/image471.png"/><Relationship Id="rId20" Type="http://schemas.openxmlformats.org/officeDocument/2006/relationships/customXml" Target="../ink/ink2318.xml"/><Relationship Id="rId41" Type="http://schemas.openxmlformats.org/officeDocument/2006/relationships/image" Target="../media/image424.png"/><Relationship Id="rId62" Type="http://schemas.openxmlformats.org/officeDocument/2006/relationships/customXml" Target="../ink/ink2339.xml"/><Relationship Id="rId83" Type="http://schemas.openxmlformats.org/officeDocument/2006/relationships/image" Target="../media/image445.png"/><Relationship Id="rId88" Type="http://schemas.openxmlformats.org/officeDocument/2006/relationships/customXml" Target="../ink/ink2352.xml"/><Relationship Id="rId111" Type="http://schemas.openxmlformats.org/officeDocument/2006/relationships/image" Target="../media/image458.png"/><Relationship Id="rId132" Type="http://schemas.openxmlformats.org/officeDocument/2006/relationships/customXml" Target="../ink/ink2374.xml"/><Relationship Id="rId15" Type="http://schemas.openxmlformats.org/officeDocument/2006/relationships/image" Target="../media/image411.png"/><Relationship Id="rId36" Type="http://schemas.openxmlformats.org/officeDocument/2006/relationships/customXml" Target="../ink/ink2326.xml"/><Relationship Id="rId57" Type="http://schemas.openxmlformats.org/officeDocument/2006/relationships/image" Target="../media/image432.png"/><Relationship Id="rId106" Type="http://schemas.openxmlformats.org/officeDocument/2006/relationships/customXml" Target="../ink/ink2361.xml"/><Relationship Id="rId127" Type="http://schemas.openxmlformats.org/officeDocument/2006/relationships/image" Target="../media/image466.png"/><Relationship Id="rId10" Type="http://schemas.openxmlformats.org/officeDocument/2006/relationships/customXml" Target="../ink/ink2313.xml"/><Relationship Id="rId31" Type="http://schemas.openxmlformats.org/officeDocument/2006/relationships/image" Target="../media/image419.png"/><Relationship Id="rId52" Type="http://schemas.openxmlformats.org/officeDocument/2006/relationships/customXml" Target="../ink/ink2334.xml"/><Relationship Id="rId73" Type="http://schemas.openxmlformats.org/officeDocument/2006/relationships/image" Target="../media/image440.png"/><Relationship Id="rId78" Type="http://schemas.openxmlformats.org/officeDocument/2006/relationships/customXml" Target="../ink/ink2347.xml"/><Relationship Id="rId94" Type="http://schemas.openxmlformats.org/officeDocument/2006/relationships/customXml" Target="../ink/ink2355.xml"/><Relationship Id="rId99" Type="http://schemas.openxmlformats.org/officeDocument/2006/relationships/image" Target="../media/image452.png"/><Relationship Id="rId101" Type="http://schemas.openxmlformats.org/officeDocument/2006/relationships/image" Target="../media/image453.png"/><Relationship Id="rId122" Type="http://schemas.openxmlformats.org/officeDocument/2006/relationships/customXml" Target="../ink/ink2369.xml"/><Relationship Id="rId4" Type="http://schemas.openxmlformats.org/officeDocument/2006/relationships/customXml" Target="../ink/ink2310.xml"/><Relationship Id="rId9" Type="http://schemas.openxmlformats.org/officeDocument/2006/relationships/image" Target="../media/image4080.png"/><Relationship Id="rId26" Type="http://schemas.openxmlformats.org/officeDocument/2006/relationships/customXml" Target="../ink/ink2321.xml"/><Relationship Id="rId47" Type="http://schemas.openxmlformats.org/officeDocument/2006/relationships/image" Target="../media/image427.png"/><Relationship Id="rId68" Type="http://schemas.openxmlformats.org/officeDocument/2006/relationships/customXml" Target="../ink/ink2342.xml"/><Relationship Id="rId89" Type="http://schemas.openxmlformats.org/officeDocument/2006/relationships/image" Target="../media/image448.png"/><Relationship Id="rId112" Type="http://schemas.openxmlformats.org/officeDocument/2006/relationships/customXml" Target="../ink/ink2364.xml"/><Relationship Id="rId133" Type="http://schemas.openxmlformats.org/officeDocument/2006/relationships/image" Target="../media/image469.png"/></Relationships>
</file>

<file path=ppt/slides/_rels/slide4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1.png"/><Relationship Id="rId21" Type="http://schemas.openxmlformats.org/officeDocument/2006/relationships/image" Target="../media/image414.png"/><Relationship Id="rId42" Type="http://schemas.openxmlformats.org/officeDocument/2006/relationships/customXml" Target="../ink/ink2399.xml"/><Relationship Id="rId63" Type="http://schemas.openxmlformats.org/officeDocument/2006/relationships/image" Target="../media/image435.png"/><Relationship Id="rId84" Type="http://schemas.openxmlformats.org/officeDocument/2006/relationships/customXml" Target="../ink/ink2420.xml"/><Relationship Id="rId138" Type="http://schemas.openxmlformats.org/officeDocument/2006/relationships/customXml" Target="../ink/ink2447.xml"/><Relationship Id="rId107" Type="http://schemas.openxmlformats.org/officeDocument/2006/relationships/image" Target="../media/image456.png"/><Relationship Id="rId11" Type="http://schemas.openxmlformats.org/officeDocument/2006/relationships/image" Target="../media/image409.png"/><Relationship Id="rId32" Type="http://schemas.openxmlformats.org/officeDocument/2006/relationships/customXml" Target="../ink/ink2394.xml"/><Relationship Id="rId37" Type="http://schemas.openxmlformats.org/officeDocument/2006/relationships/image" Target="../media/image422.png"/><Relationship Id="rId53" Type="http://schemas.openxmlformats.org/officeDocument/2006/relationships/image" Target="../media/image430.png"/><Relationship Id="rId58" Type="http://schemas.openxmlformats.org/officeDocument/2006/relationships/customXml" Target="../ink/ink2407.xml"/><Relationship Id="rId74" Type="http://schemas.openxmlformats.org/officeDocument/2006/relationships/customXml" Target="../ink/ink2415.xml"/><Relationship Id="rId79" Type="http://schemas.openxmlformats.org/officeDocument/2006/relationships/image" Target="../media/image443.png"/><Relationship Id="rId102" Type="http://schemas.openxmlformats.org/officeDocument/2006/relationships/customXml" Target="../ink/ink2429.xml"/><Relationship Id="rId123" Type="http://schemas.openxmlformats.org/officeDocument/2006/relationships/image" Target="../media/image464.png"/><Relationship Id="rId128" Type="http://schemas.openxmlformats.org/officeDocument/2006/relationships/customXml" Target="../ink/ink2442.xml"/><Relationship Id="rId144" Type="http://schemas.openxmlformats.org/officeDocument/2006/relationships/customXml" Target="../ink/ink2450.xml"/><Relationship Id="rId5" Type="http://schemas.openxmlformats.org/officeDocument/2006/relationships/image" Target="../media/image4060.png"/><Relationship Id="rId90" Type="http://schemas.openxmlformats.org/officeDocument/2006/relationships/customXml" Target="../ink/ink2423.xml"/><Relationship Id="rId95" Type="http://schemas.openxmlformats.org/officeDocument/2006/relationships/image" Target="../media/image450.png"/><Relationship Id="rId22" Type="http://schemas.openxmlformats.org/officeDocument/2006/relationships/customXml" Target="../ink/ink2389.xml"/><Relationship Id="rId27" Type="http://schemas.openxmlformats.org/officeDocument/2006/relationships/image" Target="../media/image4170.png"/><Relationship Id="rId43" Type="http://schemas.openxmlformats.org/officeDocument/2006/relationships/image" Target="../media/image425.png"/><Relationship Id="rId48" Type="http://schemas.openxmlformats.org/officeDocument/2006/relationships/customXml" Target="../ink/ink2402.xml"/><Relationship Id="rId64" Type="http://schemas.openxmlformats.org/officeDocument/2006/relationships/customXml" Target="../ink/ink2410.xml"/><Relationship Id="rId69" Type="http://schemas.openxmlformats.org/officeDocument/2006/relationships/image" Target="../media/image438.png"/><Relationship Id="rId113" Type="http://schemas.openxmlformats.org/officeDocument/2006/relationships/image" Target="../media/image459.png"/><Relationship Id="rId118" Type="http://schemas.openxmlformats.org/officeDocument/2006/relationships/customXml" Target="../ink/ink2437.xml"/><Relationship Id="rId134" Type="http://schemas.openxmlformats.org/officeDocument/2006/relationships/customXml" Target="../ink/ink2445.xml"/><Relationship Id="rId139" Type="http://schemas.openxmlformats.org/officeDocument/2006/relationships/image" Target="../media/image472.png"/><Relationship Id="rId80" Type="http://schemas.openxmlformats.org/officeDocument/2006/relationships/customXml" Target="../ink/ink2418.xml"/><Relationship Id="rId85" Type="http://schemas.openxmlformats.org/officeDocument/2006/relationships/image" Target="../media/image446.png"/><Relationship Id="rId12" Type="http://schemas.openxmlformats.org/officeDocument/2006/relationships/customXml" Target="../ink/ink2384.xml"/><Relationship Id="rId17" Type="http://schemas.openxmlformats.org/officeDocument/2006/relationships/image" Target="../media/image412.png"/><Relationship Id="rId33" Type="http://schemas.openxmlformats.org/officeDocument/2006/relationships/image" Target="../media/image420.png"/><Relationship Id="rId38" Type="http://schemas.openxmlformats.org/officeDocument/2006/relationships/customXml" Target="../ink/ink2397.xml"/><Relationship Id="rId59" Type="http://schemas.openxmlformats.org/officeDocument/2006/relationships/image" Target="../media/image433.png"/><Relationship Id="rId103" Type="http://schemas.openxmlformats.org/officeDocument/2006/relationships/image" Target="../media/image454.png"/><Relationship Id="rId108" Type="http://schemas.openxmlformats.org/officeDocument/2006/relationships/customXml" Target="../ink/ink2432.xml"/><Relationship Id="rId124" Type="http://schemas.openxmlformats.org/officeDocument/2006/relationships/customXml" Target="../ink/ink2440.xml"/><Relationship Id="rId129" Type="http://schemas.openxmlformats.org/officeDocument/2006/relationships/image" Target="../media/image467.png"/><Relationship Id="rId54" Type="http://schemas.openxmlformats.org/officeDocument/2006/relationships/customXml" Target="../ink/ink2405.xml"/><Relationship Id="rId70" Type="http://schemas.openxmlformats.org/officeDocument/2006/relationships/customXml" Target="../ink/ink2413.xml"/><Relationship Id="rId75" Type="http://schemas.openxmlformats.org/officeDocument/2006/relationships/image" Target="../media/image441.png"/><Relationship Id="rId91" Type="http://schemas.openxmlformats.org/officeDocument/2006/relationships/image" Target="../media/image449.png"/><Relationship Id="rId96" Type="http://schemas.openxmlformats.org/officeDocument/2006/relationships/customXml" Target="../ink/ink2426.xml"/><Relationship Id="rId140" Type="http://schemas.openxmlformats.org/officeDocument/2006/relationships/customXml" Target="../ink/ink244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81.xml"/><Relationship Id="rId23" Type="http://schemas.openxmlformats.org/officeDocument/2006/relationships/image" Target="../media/image415.png"/><Relationship Id="rId28" Type="http://schemas.openxmlformats.org/officeDocument/2006/relationships/customXml" Target="../ink/ink2392.xml"/><Relationship Id="rId49" Type="http://schemas.openxmlformats.org/officeDocument/2006/relationships/image" Target="../media/image428.png"/><Relationship Id="rId114" Type="http://schemas.openxmlformats.org/officeDocument/2006/relationships/customXml" Target="../ink/ink2435.xml"/><Relationship Id="rId119" Type="http://schemas.openxmlformats.org/officeDocument/2006/relationships/image" Target="../media/image462.png"/><Relationship Id="rId44" Type="http://schemas.openxmlformats.org/officeDocument/2006/relationships/customXml" Target="../ink/ink2400.xml"/><Relationship Id="rId60" Type="http://schemas.openxmlformats.org/officeDocument/2006/relationships/customXml" Target="../ink/ink2408.xml"/><Relationship Id="rId65" Type="http://schemas.openxmlformats.org/officeDocument/2006/relationships/image" Target="../media/image436.png"/><Relationship Id="rId81" Type="http://schemas.openxmlformats.org/officeDocument/2006/relationships/image" Target="../media/image444.png"/><Relationship Id="rId86" Type="http://schemas.openxmlformats.org/officeDocument/2006/relationships/customXml" Target="../ink/ink2421.xml"/><Relationship Id="rId130" Type="http://schemas.openxmlformats.org/officeDocument/2006/relationships/customXml" Target="../ink/ink2443.xml"/><Relationship Id="rId135" Type="http://schemas.openxmlformats.org/officeDocument/2006/relationships/image" Target="../media/image470.png"/><Relationship Id="rId13" Type="http://schemas.openxmlformats.org/officeDocument/2006/relationships/image" Target="../media/image410.png"/><Relationship Id="rId18" Type="http://schemas.openxmlformats.org/officeDocument/2006/relationships/customXml" Target="../ink/ink2387.xml"/><Relationship Id="rId39" Type="http://schemas.openxmlformats.org/officeDocument/2006/relationships/image" Target="../media/image423.png"/><Relationship Id="rId109" Type="http://schemas.openxmlformats.org/officeDocument/2006/relationships/image" Target="../media/image457.png"/><Relationship Id="rId34" Type="http://schemas.openxmlformats.org/officeDocument/2006/relationships/customXml" Target="../ink/ink2395.xml"/><Relationship Id="rId50" Type="http://schemas.openxmlformats.org/officeDocument/2006/relationships/customXml" Target="../ink/ink2403.xml"/><Relationship Id="rId55" Type="http://schemas.openxmlformats.org/officeDocument/2006/relationships/image" Target="../media/image431.png"/><Relationship Id="rId76" Type="http://schemas.openxmlformats.org/officeDocument/2006/relationships/customXml" Target="../ink/ink2416.xml"/><Relationship Id="rId97" Type="http://schemas.openxmlformats.org/officeDocument/2006/relationships/image" Target="../media/image451.png"/><Relationship Id="rId104" Type="http://schemas.openxmlformats.org/officeDocument/2006/relationships/customXml" Target="../ink/ink2430.xml"/><Relationship Id="rId120" Type="http://schemas.openxmlformats.org/officeDocument/2006/relationships/customXml" Target="../ink/ink2438.xml"/><Relationship Id="rId125" Type="http://schemas.openxmlformats.org/officeDocument/2006/relationships/image" Target="../media/image465.png"/><Relationship Id="rId141" Type="http://schemas.openxmlformats.org/officeDocument/2006/relationships/image" Target="../media/image473.png"/><Relationship Id="rId7" Type="http://schemas.openxmlformats.org/officeDocument/2006/relationships/image" Target="../media/image4070.png"/><Relationship Id="rId71" Type="http://schemas.openxmlformats.org/officeDocument/2006/relationships/image" Target="../media/image439.png"/><Relationship Id="rId92" Type="http://schemas.openxmlformats.org/officeDocument/2006/relationships/customXml" Target="../ink/ink2424.xml"/><Relationship Id="rId2" Type="http://schemas.openxmlformats.org/officeDocument/2006/relationships/customXml" Target="../ink/ink2379.xml"/><Relationship Id="rId29" Type="http://schemas.openxmlformats.org/officeDocument/2006/relationships/image" Target="../media/image418.png"/><Relationship Id="rId24" Type="http://schemas.openxmlformats.org/officeDocument/2006/relationships/customXml" Target="../ink/ink2390.xml"/><Relationship Id="rId40" Type="http://schemas.openxmlformats.org/officeDocument/2006/relationships/customXml" Target="../ink/ink2398.xml"/><Relationship Id="rId45" Type="http://schemas.openxmlformats.org/officeDocument/2006/relationships/image" Target="../media/image426.png"/><Relationship Id="rId66" Type="http://schemas.openxmlformats.org/officeDocument/2006/relationships/customXml" Target="../ink/ink2411.xml"/><Relationship Id="rId87" Type="http://schemas.openxmlformats.org/officeDocument/2006/relationships/image" Target="../media/image447.png"/><Relationship Id="rId110" Type="http://schemas.openxmlformats.org/officeDocument/2006/relationships/customXml" Target="../ink/ink2433.xml"/><Relationship Id="rId115" Type="http://schemas.openxmlformats.org/officeDocument/2006/relationships/image" Target="../media/image460.png"/><Relationship Id="rId131" Type="http://schemas.openxmlformats.org/officeDocument/2006/relationships/image" Target="../media/image468.png"/><Relationship Id="rId136" Type="http://schemas.openxmlformats.org/officeDocument/2006/relationships/customXml" Target="../ink/ink2446.xml"/><Relationship Id="rId61" Type="http://schemas.openxmlformats.org/officeDocument/2006/relationships/image" Target="../media/image434.png"/><Relationship Id="rId82" Type="http://schemas.openxmlformats.org/officeDocument/2006/relationships/customXml" Target="../ink/ink2419.xml"/><Relationship Id="rId19" Type="http://schemas.openxmlformats.org/officeDocument/2006/relationships/image" Target="../media/image413.png"/><Relationship Id="rId14" Type="http://schemas.openxmlformats.org/officeDocument/2006/relationships/customXml" Target="../ink/ink2385.xml"/><Relationship Id="rId30" Type="http://schemas.openxmlformats.org/officeDocument/2006/relationships/customXml" Target="../ink/ink2393.xml"/><Relationship Id="rId35" Type="http://schemas.openxmlformats.org/officeDocument/2006/relationships/image" Target="../media/image421.png"/><Relationship Id="rId56" Type="http://schemas.openxmlformats.org/officeDocument/2006/relationships/customXml" Target="../ink/ink2406.xml"/><Relationship Id="rId77" Type="http://schemas.openxmlformats.org/officeDocument/2006/relationships/image" Target="../media/image442.png"/><Relationship Id="rId100" Type="http://schemas.openxmlformats.org/officeDocument/2006/relationships/customXml" Target="../ink/ink2428.xml"/><Relationship Id="rId105" Type="http://schemas.openxmlformats.org/officeDocument/2006/relationships/image" Target="../media/image455.png"/><Relationship Id="rId126" Type="http://schemas.openxmlformats.org/officeDocument/2006/relationships/customXml" Target="../ink/ink2441.xml"/><Relationship Id="rId8" Type="http://schemas.openxmlformats.org/officeDocument/2006/relationships/customXml" Target="../ink/ink2382.xml"/><Relationship Id="rId51" Type="http://schemas.openxmlformats.org/officeDocument/2006/relationships/image" Target="../media/image429.png"/><Relationship Id="rId72" Type="http://schemas.openxmlformats.org/officeDocument/2006/relationships/customXml" Target="../ink/ink2414.xml"/><Relationship Id="rId93" Type="http://schemas.openxmlformats.org/officeDocument/2006/relationships/image" Target="../media/image3950.png"/><Relationship Id="rId98" Type="http://schemas.openxmlformats.org/officeDocument/2006/relationships/customXml" Target="../ink/ink2427.xml"/><Relationship Id="rId121" Type="http://schemas.openxmlformats.org/officeDocument/2006/relationships/image" Target="../media/image463.png"/><Relationship Id="rId142" Type="http://schemas.openxmlformats.org/officeDocument/2006/relationships/customXml" Target="../ink/ink2449.xml"/><Relationship Id="rId3" Type="http://schemas.openxmlformats.org/officeDocument/2006/relationships/image" Target="../media/image4050.png"/><Relationship Id="rId25" Type="http://schemas.openxmlformats.org/officeDocument/2006/relationships/image" Target="../media/image416.png"/><Relationship Id="rId46" Type="http://schemas.openxmlformats.org/officeDocument/2006/relationships/customXml" Target="../ink/ink2401.xml"/><Relationship Id="rId67" Type="http://schemas.openxmlformats.org/officeDocument/2006/relationships/image" Target="../media/image437.png"/><Relationship Id="rId116" Type="http://schemas.openxmlformats.org/officeDocument/2006/relationships/customXml" Target="../ink/ink2436.xml"/><Relationship Id="rId137" Type="http://schemas.openxmlformats.org/officeDocument/2006/relationships/image" Target="../media/image471.png"/><Relationship Id="rId20" Type="http://schemas.openxmlformats.org/officeDocument/2006/relationships/customXml" Target="../ink/ink2388.xml"/><Relationship Id="rId41" Type="http://schemas.openxmlformats.org/officeDocument/2006/relationships/image" Target="../media/image424.png"/><Relationship Id="rId62" Type="http://schemas.openxmlformats.org/officeDocument/2006/relationships/customXml" Target="../ink/ink2409.xml"/><Relationship Id="rId83" Type="http://schemas.openxmlformats.org/officeDocument/2006/relationships/image" Target="../media/image445.png"/><Relationship Id="rId88" Type="http://schemas.openxmlformats.org/officeDocument/2006/relationships/customXml" Target="../ink/ink2422.xml"/><Relationship Id="rId111" Type="http://schemas.openxmlformats.org/officeDocument/2006/relationships/image" Target="../media/image458.png"/><Relationship Id="rId132" Type="http://schemas.openxmlformats.org/officeDocument/2006/relationships/customXml" Target="../ink/ink2444.xml"/><Relationship Id="rId15" Type="http://schemas.openxmlformats.org/officeDocument/2006/relationships/image" Target="../media/image411.png"/><Relationship Id="rId36" Type="http://schemas.openxmlformats.org/officeDocument/2006/relationships/customXml" Target="../ink/ink2396.xml"/><Relationship Id="rId57" Type="http://schemas.openxmlformats.org/officeDocument/2006/relationships/image" Target="../media/image432.png"/><Relationship Id="rId106" Type="http://schemas.openxmlformats.org/officeDocument/2006/relationships/customXml" Target="../ink/ink2431.xml"/><Relationship Id="rId127" Type="http://schemas.openxmlformats.org/officeDocument/2006/relationships/image" Target="../media/image466.png"/><Relationship Id="rId10" Type="http://schemas.openxmlformats.org/officeDocument/2006/relationships/customXml" Target="../ink/ink2383.xml"/><Relationship Id="rId31" Type="http://schemas.openxmlformats.org/officeDocument/2006/relationships/image" Target="../media/image419.png"/><Relationship Id="rId52" Type="http://schemas.openxmlformats.org/officeDocument/2006/relationships/customXml" Target="../ink/ink2404.xml"/><Relationship Id="rId73" Type="http://schemas.openxmlformats.org/officeDocument/2006/relationships/image" Target="../media/image440.png"/><Relationship Id="rId78" Type="http://schemas.openxmlformats.org/officeDocument/2006/relationships/customXml" Target="../ink/ink2417.xml"/><Relationship Id="rId94" Type="http://schemas.openxmlformats.org/officeDocument/2006/relationships/customXml" Target="../ink/ink2425.xml"/><Relationship Id="rId99" Type="http://schemas.openxmlformats.org/officeDocument/2006/relationships/image" Target="../media/image452.png"/><Relationship Id="rId101" Type="http://schemas.openxmlformats.org/officeDocument/2006/relationships/image" Target="../media/image453.png"/><Relationship Id="rId122" Type="http://schemas.openxmlformats.org/officeDocument/2006/relationships/customXml" Target="../ink/ink2439.xml"/><Relationship Id="rId143" Type="http://schemas.openxmlformats.org/officeDocument/2006/relationships/image" Target="../media/image474.png"/><Relationship Id="rId4" Type="http://schemas.openxmlformats.org/officeDocument/2006/relationships/customXml" Target="../ink/ink2380.xml"/><Relationship Id="rId9" Type="http://schemas.openxmlformats.org/officeDocument/2006/relationships/image" Target="../media/image4080.png"/><Relationship Id="rId26" Type="http://schemas.openxmlformats.org/officeDocument/2006/relationships/customXml" Target="../ink/ink2391.xml"/><Relationship Id="rId47" Type="http://schemas.openxmlformats.org/officeDocument/2006/relationships/image" Target="../media/image427.png"/><Relationship Id="rId68" Type="http://schemas.openxmlformats.org/officeDocument/2006/relationships/customXml" Target="../ink/ink2412.xml"/><Relationship Id="rId89" Type="http://schemas.openxmlformats.org/officeDocument/2006/relationships/image" Target="../media/image448.png"/><Relationship Id="rId112" Type="http://schemas.openxmlformats.org/officeDocument/2006/relationships/customXml" Target="../ink/ink2434.xml"/><Relationship Id="rId133" Type="http://schemas.openxmlformats.org/officeDocument/2006/relationships/image" Target="../media/image469.png"/><Relationship Id="rId16" Type="http://schemas.openxmlformats.org/officeDocument/2006/relationships/customXml" Target="../ink/ink2386.xml"/></Relationships>
</file>

<file path=ppt/slides/_rels/slide4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1.png"/><Relationship Id="rId21" Type="http://schemas.openxmlformats.org/officeDocument/2006/relationships/image" Target="../media/image414.png"/><Relationship Id="rId42" Type="http://schemas.openxmlformats.org/officeDocument/2006/relationships/customXml" Target="../ink/ink2471.xml"/><Relationship Id="rId63" Type="http://schemas.openxmlformats.org/officeDocument/2006/relationships/image" Target="../media/image435.png"/><Relationship Id="rId84" Type="http://schemas.openxmlformats.org/officeDocument/2006/relationships/customXml" Target="../ink/ink2492.xml"/><Relationship Id="rId138" Type="http://schemas.openxmlformats.org/officeDocument/2006/relationships/customXml" Target="../ink/ink2519.xml"/><Relationship Id="rId159" Type="http://schemas.openxmlformats.org/officeDocument/2006/relationships/image" Target="../media/image482.png"/><Relationship Id="rId107" Type="http://schemas.openxmlformats.org/officeDocument/2006/relationships/image" Target="../media/image456.png"/><Relationship Id="rId11" Type="http://schemas.openxmlformats.org/officeDocument/2006/relationships/image" Target="../media/image409.png"/><Relationship Id="rId32" Type="http://schemas.openxmlformats.org/officeDocument/2006/relationships/customXml" Target="../ink/ink2466.xml"/><Relationship Id="rId53" Type="http://schemas.openxmlformats.org/officeDocument/2006/relationships/image" Target="../media/image430.png"/><Relationship Id="rId74" Type="http://schemas.openxmlformats.org/officeDocument/2006/relationships/customXml" Target="../ink/ink2487.xml"/><Relationship Id="rId128" Type="http://schemas.openxmlformats.org/officeDocument/2006/relationships/customXml" Target="../ink/ink2514.xml"/><Relationship Id="rId149" Type="http://schemas.openxmlformats.org/officeDocument/2006/relationships/image" Target="../media/image477.png"/><Relationship Id="rId5" Type="http://schemas.openxmlformats.org/officeDocument/2006/relationships/image" Target="../media/image4060.png"/><Relationship Id="rId95" Type="http://schemas.openxmlformats.org/officeDocument/2006/relationships/image" Target="../media/image450.png"/><Relationship Id="rId160" Type="http://schemas.openxmlformats.org/officeDocument/2006/relationships/customXml" Target="../ink/ink2530.xml"/><Relationship Id="rId22" Type="http://schemas.openxmlformats.org/officeDocument/2006/relationships/customXml" Target="../ink/ink2461.xml"/><Relationship Id="rId43" Type="http://schemas.openxmlformats.org/officeDocument/2006/relationships/image" Target="../media/image425.png"/><Relationship Id="rId64" Type="http://schemas.openxmlformats.org/officeDocument/2006/relationships/customXml" Target="../ink/ink2482.xml"/><Relationship Id="rId118" Type="http://schemas.openxmlformats.org/officeDocument/2006/relationships/customXml" Target="../ink/ink2509.xml"/><Relationship Id="rId139" Type="http://schemas.openxmlformats.org/officeDocument/2006/relationships/image" Target="../media/image472.png"/><Relationship Id="rId85" Type="http://schemas.openxmlformats.org/officeDocument/2006/relationships/image" Target="../media/image446.png"/><Relationship Id="rId150" Type="http://schemas.openxmlformats.org/officeDocument/2006/relationships/customXml" Target="../ink/ink2525.xml"/><Relationship Id="rId12" Type="http://schemas.openxmlformats.org/officeDocument/2006/relationships/customXml" Target="../ink/ink2456.xml"/><Relationship Id="rId17" Type="http://schemas.openxmlformats.org/officeDocument/2006/relationships/image" Target="../media/image412.png"/><Relationship Id="rId33" Type="http://schemas.openxmlformats.org/officeDocument/2006/relationships/image" Target="../media/image420.png"/><Relationship Id="rId38" Type="http://schemas.openxmlformats.org/officeDocument/2006/relationships/customXml" Target="../ink/ink2469.xml"/><Relationship Id="rId59" Type="http://schemas.openxmlformats.org/officeDocument/2006/relationships/image" Target="../media/image433.png"/><Relationship Id="rId103" Type="http://schemas.openxmlformats.org/officeDocument/2006/relationships/image" Target="../media/image454.png"/><Relationship Id="rId108" Type="http://schemas.openxmlformats.org/officeDocument/2006/relationships/customXml" Target="../ink/ink2504.xml"/><Relationship Id="rId124" Type="http://schemas.openxmlformats.org/officeDocument/2006/relationships/customXml" Target="../ink/ink2512.xml"/><Relationship Id="rId129" Type="http://schemas.openxmlformats.org/officeDocument/2006/relationships/image" Target="../media/image467.png"/><Relationship Id="rId54" Type="http://schemas.openxmlformats.org/officeDocument/2006/relationships/customXml" Target="../ink/ink2477.xml"/><Relationship Id="rId70" Type="http://schemas.openxmlformats.org/officeDocument/2006/relationships/customXml" Target="../ink/ink2485.xml"/><Relationship Id="rId75" Type="http://schemas.openxmlformats.org/officeDocument/2006/relationships/image" Target="../media/image441.png"/><Relationship Id="rId91" Type="http://schemas.openxmlformats.org/officeDocument/2006/relationships/image" Target="../media/image449.png"/><Relationship Id="rId96" Type="http://schemas.openxmlformats.org/officeDocument/2006/relationships/customXml" Target="../ink/ink2498.xml"/><Relationship Id="rId140" Type="http://schemas.openxmlformats.org/officeDocument/2006/relationships/customXml" Target="../ink/ink2520.xml"/><Relationship Id="rId145" Type="http://schemas.openxmlformats.org/officeDocument/2006/relationships/image" Target="../media/image475.png"/><Relationship Id="rId161" Type="http://schemas.openxmlformats.org/officeDocument/2006/relationships/image" Target="../media/image48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53.xml"/><Relationship Id="rId23" Type="http://schemas.openxmlformats.org/officeDocument/2006/relationships/image" Target="../media/image415.png"/><Relationship Id="rId28" Type="http://schemas.openxmlformats.org/officeDocument/2006/relationships/customXml" Target="../ink/ink2464.xml"/><Relationship Id="rId49" Type="http://schemas.openxmlformats.org/officeDocument/2006/relationships/image" Target="../media/image428.png"/><Relationship Id="rId114" Type="http://schemas.openxmlformats.org/officeDocument/2006/relationships/customXml" Target="../ink/ink2507.xml"/><Relationship Id="rId119" Type="http://schemas.openxmlformats.org/officeDocument/2006/relationships/image" Target="../media/image462.png"/><Relationship Id="rId44" Type="http://schemas.openxmlformats.org/officeDocument/2006/relationships/customXml" Target="../ink/ink2472.xml"/><Relationship Id="rId60" Type="http://schemas.openxmlformats.org/officeDocument/2006/relationships/customXml" Target="../ink/ink2480.xml"/><Relationship Id="rId65" Type="http://schemas.openxmlformats.org/officeDocument/2006/relationships/image" Target="../media/image436.png"/><Relationship Id="rId81" Type="http://schemas.openxmlformats.org/officeDocument/2006/relationships/image" Target="../media/image444.png"/><Relationship Id="rId86" Type="http://schemas.openxmlformats.org/officeDocument/2006/relationships/customXml" Target="../ink/ink2493.xml"/><Relationship Id="rId130" Type="http://schemas.openxmlformats.org/officeDocument/2006/relationships/customXml" Target="../ink/ink2515.xml"/><Relationship Id="rId135" Type="http://schemas.openxmlformats.org/officeDocument/2006/relationships/image" Target="../media/image470.png"/><Relationship Id="rId151" Type="http://schemas.openxmlformats.org/officeDocument/2006/relationships/image" Target="../media/image478.png"/><Relationship Id="rId156" Type="http://schemas.openxmlformats.org/officeDocument/2006/relationships/customXml" Target="../ink/ink2528.xml"/><Relationship Id="rId13" Type="http://schemas.openxmlformats.org/officeDocument/2006/relationships/image" Target="../media/image410.png"/><Relationship Id="rId18" Type="http://schemas.openxmlformats.org/officeDocument/2006/relationships/customXml" Target="../ink/ink2459.xml"/><Relationship Id="rId39" Type="http://schemas.openxmlformats.org/officeDocument/2006/relationships/image" Target="../media/image423.png"/><Relationship Id="rId109" Type="http://schemas.openxmlformats.org/officeDocument/2006/relationships/image" Target="../media/image457.png"/><Relationship Id="rId34" Type="http://schemas.openxmlformats.org/officeDocument/2006/relationships/customXml" Target="../ink/ink2467.xml"/><Relationship Id="rId50" Type="http://schemas.openxmlformats.org/officeDocument/2006/relationships/customXml" Target="../ink/ink2475.xml"/><Relationship Id="rId55" Type="http://schemas.openxmlformats.org/officeDocument/2006/relationships/image" Target="../media/image431.png"/><Relationship Id="rId76" Type="http://schemas.openxmlformats.org/officeDocument/2006/relationships/customXml" Target="../ink/ink2488.xml"/><Relationship Id="rId97" Type="http://schemas.openxmlformats.org/officeDocument/2006/relationships/image" Target="../media/image451.png"/><Relationship Id="rId104" Type="http://schemas.openxmlformats.org/officeDocument/2006/relationships/customXml" Target="../ink/ink2502.xml"/><Relationship Id="rId120" Type="http://schemas.openxmlformats.org/officeDocument/2006/relationships/customXml" Target="../ink/ink2510.xml"/><Relationship Id="rId125" Type="http://schemas.openxmlformats.org/officeDocument/2006/relationships/image" Target="../media/image465.png"/><Relationship Id="rId141" Type="http://schemas.openxmlformats.org/officeDocument/2006/relationships/image" Target="../media/image473.png"/><Relationship Id="rId146" Type="http://schemas.openxmlformats.org/officeDocument/2006/relationships/customXml" Target="../ink/ink2523.xml"/><Relationship Id="rId7" Type="http://schemas.openxmlformats.org/officeDocument/2006/relationships/image" Target="../media/image4070.png"/><Relationship Id="rId71" Type="http://schemas.openxmlformats.org/officeDocument/2006/relationships/image" Target="../media/image439.png"/><Relationship Id="rId92" Type="http://schemas.openxmlformats.org/officeDocument/2006/relationships/customXml" Target="../ink/ink2496.xml"/><Relationship Id="rId162" Type="http://schemas.openxmlformats.org/officeDocument/2006/relationships/customXml" Target="../ink/ink2531.xml"/><Relationship Id="rId2" Type="http://schemas.openxmlformats.org/officeDocument/2006/relationships/customXml" Target="../ink/ink2451.xml"/><Relationship Id="rId29" Type="http://schemas.openxmlformats.org/officeDocument/2006/relationships/image" Target="../media/image418.png"/><Relationship Id="rId24" Type="http://schemas.openxmlformats.org/officeDocument/2006/relationships/customXml" Target="../ink/ink2462.xml"/><Relationship Id="rId40" Type="http://schemas.openxmlformats.org/officeDocument/2006/relationships/customXml" Target="../ink/ink2470.xml"/><Relationship Id="rId45" Type="http://schemas.openxmlformats.org/officeDocument/2006/relationships/image" Target="../media/image426.png"/><Relationship Id="rId66" Type="http://schemas.openxmlformats.org/officeDocument/2006/relationships/customXml" Target="../ink/ink2483.xml"/><Relationship Id="rId87" Type="http://schemas.openxmlformats.org/officeDocument/2006/relationships/image" Target="../media/image447.png"/><Relationship Id="rId110" Type="http://schemas.openxmlformats.org/officeDocument/2006/relationships/customXml" Target="../ink/ink2505.xml"/><Relationship Id="rId115" Type="http://schemas.openxmlformats.org/officeDocument/2006/relationships/image" Target="../media/image460.png"/><Relationship Id="rId131" Type="http://schemas.openxmlformats.org/officeDocument/2006/relationships/image" Target="../media/image468.png"/><Relationship Id="rId136" Type="http://schemas.openxmlformats.org/officeDocument/2006/relationships/customXml" Target="../ink/ink2518.xml"/><Relationship Id="rId157" Type="http://schemas.openxmlformats.org/officeDocument/2006/relationships/image" Target="../media/image481.png"/><Relationship Id="rId61" Type="http://schemas.openxmlformats.org/officeDocument/2006/relationships/image" Target="../media/image434.png"/><Relationship Id="rId82" Type="http://schemas.openxmlformats.org/officeDocument/2006/relationships/customXml" Target="../ink/ink2491.xml"/><Relationship Id="rId152" Type="http://schemas.openxmlformats.org/officeDocument/2006/relationships/customXml" Target="../ink/ink2526.xml"/><Relationship Id="rId19" Type="http://schemas.openxmlformats.org/officeDocument/2006/relationships/image" Target="../media/image413.png"/><Relationship Id="rId14" Type="http://schemas.openxmlformats.org/officeDocument/2006/relationships/customXml" Target="../ink/ink2457.xml"/><Relationship Id="rId30" Type="http://schemas.openxmlformats.org/officeDocument/2006/relationships/customXml" Target="../ink/ink2465.xml"/><Relationship Id="rId35" Type="http://schemas.openxmlformats.org/officeDocument/2006/relationships/image" Target="../media/image421.png"/><Relationship Id="rId56" Type="http://schemas.openxmlformats.org/officeDocument/2006/relationships/customXml" Target="../ink/ink2478.xml"/><Relationship Id="rId77" Type="http://schemas.openxmlformats.org/officeDocument/2006/relationships/image" Target="../media/image442.png"/><Relationship Id="rId100" Type="http://schemas.openxmlformats.org/officeDocument/2006/relationships/customXml" Target="../ink/ink2500.xml"/><Relationship Id="rId105" Type="http://schemas.openxmlformats.org/officeDocument/2006/relationships/image" Target="../media/image455.png"/><Relationship Id="rId126" Type="http://schemas.openxmlformats.org/officeDocument/2006/relationships/customXml" Target="../ink/ink2513.xml"/><Relationship Id="rId147" Type="http://schemas.openxmlformats.org/officeDocument/2006/relationships/image" Target="../media/image476.png"/><Relationship Id="rId8" Type="http://schemas.openxmlformats.org/officeDocument/2006/relationships/customXml" Target="../ink/ink2454.xml"/><Relationship Id="rId51" Type="http://schemas.openxmlformats.org/officeDocument/2006/relationships/image" Target="../media/image429.png"/><Relationship Id="rId72" Type="http://schemas.openxmlformats.org/officeDocument/2006/relationships/customXml" Target="../ink/ink2486.xml"/><Relationship Id="rId93" Type="http://schemas.openxmlformats.org/officeDocument/2006/relationships/image" Target="../media/image3950.png"/><Relationship Id="rId98" Type="http://schemas.openxmlformats.org/officeDocument/2006/relationships/customXml" Target="../ink/ink2499.xml"/><Relationship Id="rId121" Type="http://schemas.openxmlformats.org/officeDocument/2006/relationships/image" Target="../media/image463.png"/><Relationship Id="rId142" Type="http://schemas.openxmlformats.org/officeDocument/2006/relationships/customXml" Target="../ink/ink2521.xml"/><Relationship Id="rId3" Type="http://schemas.openxmlformats.org/officeDocument/2006/relationships/image" Target="../media/image4050.png"/><Relationship Id="rId25" Type="http://schemas.openxmlformats.org/officeDocument/2006/relationships/image" Target="../media/image416.png"/><Relationship Id="rId46" Type="http://schemas.openxmlformats.org/officeDocument/2006/relationships/customXml" Target="../ink/ink2473.xml"/><Relationship Id="rId67" Type="http://schemas.openxmlformats.org/officeDocument/2006/relationships/image" Target="../media/image437.png"/><Relationship Id="rId116" Type="http://schemas.openxmlformats.org/officeDocument/2006/relationships/customXml" Target="../ink/ink2508.xml"/><Relationship Id="rId137" Type="http://schemas.openxmlformats.org/officeDocument/2006/relationships/image" Target="../media/image471.png"/><Relationship Id="rId158" Type="http://schemas.openxmlformats.org/officeDocument/2006/relationships/customXml" Target="../ink/ink2529.xml"/><Relationship Id="rId20" Type="http://schemas.openxmlformats.org/officeDocument/2006/relationships/customXml" Target="../ink/ink2460.xml"/><Relationship Id="rId41" Type="http://schemas.openxmlformats.org/officeDocument/2006/relationships/image" Target="../media/image424.png"/><Relationship Id="rId62" Type="http://schemas.openxmlformats.org/officeDocument/2006/relationships/customXml" Target="../ink/ink2481.xml"/><Relationship Id="rId83" Type="http://schemas.openxmlformats.org/officeDocument/2006/relationships/image" Target="../media/image445.png"/><Relationship Id="rId88" Type="http://schemas.openxmlformats.org/officeDocument/2006/relationships/customXml" Target="../ink/ink2494.xml"/><Relationship Id="rId111" Type="http://schemas.openxmlformats.org/officeDocument/2006/relationships/image" Target="../media/image458.png"/><Relationship Id="rId132" Type="http://schemas.openxmlformats.org/officeDocument/2006/relationships/customXml" Target="../ink/ink2516.xml"/><Relationship Id="rId153" Type="http://schemas.openxmlformats.org/officeDocument/2006/relationships/image" Target="../media/image479.png"/><Relationship Id="rId15" Type="http://schemas.openxmlformats.org/officeDocument/2006/relationships/image" Target="../media/image411.png"/><Relationship Id="rId36" Type="http://schemas.openxmlformats.org/officeDocument/2006/relationships/customXml" Target="../ink/ink2468.xml"/><Relationship Id="rId57" Type="http://schemas.openxmlformats.org/officeDocument/2006/relationships/image" Target="../media/image432.png"/><Relationship Id="rId106" Type="http://schemas.openxmlformats.org/officeDocument/2006/relationships/customXml" Target="../ink/ink2503.xml"/><Relationship Id="rId127" Type="http://schemas.openxmlformats.org/officeDocument/2006/relationships/image" Target="../media/image466.png"/><Relationship Id="rId10" Type="http://schemas.openxmlformats.org/officeDocument/2006/relationships/customXml" Target="../ink/ink2455.xml"/><Relationship Id="rId31" Type="http://schemas.openxmlformats.org/officeDocument/2006/relationships/image" Target="../media/image419.png"/><Relationship Id="rId52" Type="http://schemas.openxmlformats.org/officeDocument/2006/relationships/customXml" Target="../ink/ink2476.xml"/><Relationship Id="rId73" Type="http://schemas.openxmlformats.org/officeDocument/2006/relationships/image" Target="../media/image440.png"/><Relationship Id="rId78" Type="http://schemas.openxmlformats.org/officeDocument/2006/relationships/customXml" Target="../ink/ink2489.xml"/><Relationship Id="rId94" Type="http://schemas.openxmlformats.org/officeDocument/2006/relationships/customXml" Target="../ink/ink2497.xml"/><Relationship Id="rId99" Type="http://schemas.openxmlformats.org/officeDocument/2006/relationships/image" Target="../media/image452.png"/><Relationship Id="rId101" Type="http://schemas.openxmlformats.org/officeDocument/2006/relationships/image" Target="../media/image453.png"/><Relationship Id="rId122" Type="http://schemas.openxmlformats.org/officeDocument/2006/relationships/customXml" Target="../ink/ink2511.xml"/><Relationship Id="rId143" Type="http://schemas.openxmlformats.org/officeDocument/2006/relationships/image" Target="../media/image474.png"/><Relationship Id="rId148" Type="http://schemas.openxmlformats.org/officeDocument/2006/relationships/customXml" Target="../ink/ink2524.xml"/><Relationship Id="rId4" Type="http://schemas.openxmlformats.org/officeDocument/2006/relationships/customXml" Target="../ink/ink2452.xml"/><Relationship Id="rId9" Type="http://schemas.openxmlformats.org/officeDocument/2006/relationships/image" Target="../media/image4080.png"/><Relationship Id="rId26" Type="http://schemas.openxmlformats.org/officeDocument/2006/relationships/customXml" Target="../ink/ink2463.xml"/><Relationship Id="rId47" Type="http://schemas.openxmlformats.org/officeDocument/2006/relationships/image" Target="../media/image427.png"/><Relationship Id="rId68" Type="http://schemas.openxmlformats.org/officeDocument/2006/relationships/customXml" Target="../ink/ink2484.xml"/><Relationship Id="rId89" Type="http://schemas.openxmlformats.org/officeDocument/2006/relationships/image" Target="../media/image448.png"/><Relationship Id="rId112" Type="http://schemas.openxmlformats.org/officeDocument/2006/relationships/customXml" Target="../ink/ink2506.xml"/><Relationship Id="rId133" Type="http://schemas.openxmlformats.org/officeDocument/2006/relationships/image" Target="../media/image469.png"/><Relationship Id="rId154" Type="http://schemas.openxmlformats.org/officeDocument/2006/relationships/customXml" Target="../ink/ink2527.xml"/><Relationship Id="rId16" Type="http://schemas.openxmlformats.org/officeDocument/2006/relationships/customXml" Target="../ink/ink2458.xml"/><Relationship Id="rId37" Type="http://schemas.openxmlformats.org/officeDocument/2006/relationships/image" Target="../media/image422.png"/><Relationship Id="rId58" Type="http://schemas.openxmlformats.org/officeDocument/2006/relationships/customXml" Target="../ink/ink2479.xml"/><Relationship Id="rId79" Type="http://schemas.openxmlformats.org/officeDocument/2006/relationships/image" Target="../media/image443.png"/><Relationship Id="rId102" Type="http://schemas.openxmlformats.org/officeDocument/2006/relationships/customXml" Target="../ink/ink2501.xml"/><Relationship Id="rId123" Type="http://schemas.openxmlformats.org/officeDocument/2006/relationships/image" Target="../media/image464.png"/><Relationship Id="rId144" Type="http://schemas.openxmlformats.org/officeDocument/2006/relationships/customXml" Target="../ink/ink2522.xml"/><Relationship Id="rId90" Type="http://schemas.openxmlformats.org/officeDocument/2006/relationships/customXml" Target="../ink/ink2495.xml"/><Relationship Id="rId27" Type="http://schemas.openxmlformats.org/officeDocument/2006/relationships/image" Target="../media/image4170.png"/><Relationship Id="rId48" Type="http://schemas.openxmlformats.org/officeDocument/2006/relationships/customXml" Target="../ink/ink2474.xml"/><Relationship Id="rId69" Type="http://schemas.openxmlformats.org/officeDocument/2006/relationships/image" Target="../media/image438.png"/><Relationship Id="rId113" Type="http://schemas.openxmlformats.org/officeDocument/2006/relationships/image" Target="../media/image459.png"/><Relationship Id="rId134" Type="http://schemas.openxmlformats.org/officeDocument/2006/relationships/customXml" Target="../ink/ink2517.xml"/><Relationship Id="rId80" Type="http://schemas.openxmlformats.org/officeDocument/2006/relationships/customXml" Target="../ink/ink2490.xml"/><Relationship Id="rId155" Type="http://schemas.openxmlformats.org/officeDocument/2006/relationships/image" Target="../media/image480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ustomXml" Target="../ink/ink52.xml"/><Relationship Id="rId13" Type="http://schemas.openxmlformats.org/officeDocument/2006/relationships/image" Target="../media/image8.png"/><Relationship Id="rId18" Type="http://schemas.openxmlformats.org/officeDocument/2006/relationships/customXml" Target="../ink/ink57.xml"/><Relationship Id="rId26" Type="http://schemas.openxmlformats.org/officeDocument/2006/relationships/customXml" Target="../ink/ink61.xml"/><Relationship Id="rId3" Type="http://schemas.openxmlformats.org/officeDocument/2006/relationships/image" Target="../media/image3.png"/><Relationship Id="rId21" Type="http://schemas.openxmlformats.org/officeDocument/2006/relationships/image" Target="../media/image26.png"/><Relationship Id="rId7" Type="http://schemas.openxmlformats.org/officeDocument/2006/relationships/image" Target="../media/image5.png"/><Relationship Id="rId12" Type="http://schemas.openxmlformats.org/officeDocument/2006/relationships/customXml" Target="../ink/ink54.xml"/><Relationship Id="rId17" Type="http://schemas.openxmlformats.org/officeDocument/2006/relationships/image" Target="../media/image24.png"/><Relationship Id="rId25" Type="http://schemas.openxmlformats.org/officeDocument/2006/relationships/image" Target="../media/image28.png"/><Relationship Id="rId2" Type="http://schemas.openxmlformats.org/officeDocument/2006/relationships/customXml" Target="../ink/ink49.xml"/><Relationship Id="rId16" Type="http://schemas.openxmlformats.org/officeDocument/2006/relationships/customXml" Target="../ink/ink56.xml"/><Relationship Id="rId20" Type="http://schemas.openxmlformats.org/officeDocument/2006/relationships/customXml" Target="../ink/ink5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.xml"/><Relationship Id="rId11" Type="http://schemas.openxmlformats.org/officeDocument/2006/relationships/image" Target="../media/image7.png"/><Relationship Id="rId24" Type="http://schemas.openxmlformats.org/officeDocument/2006/relationships/customXml" Target="../ink/ink60.xml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27.png"/><Relationship Id="rId10" Type="http://schemas.openxmlformats.org/officeDocument/2006/relationships/customXml" Target="../ink/ink53.xml"/><Relationship Id="rId19" Type="http://schemas.openxmlformats.org/officeDocument/2006/relationships/image" Target="../media/image25.png"/><Relationship Id="rId4" Type="http://schemas.openxmlformats.org/officeDocument/2006/relationships/customXml" Target="../ink/ink50.xml"/><Relationship Id="rId9" Type="http://schemas.openxmlformats.org/officeDocument/2006/relationships/image" Target="../media/image6.png"/><Relationship Id="rId14" Type="http://schemas.openxmlformats.org/officeDocument/2006/relationships/customXml" Target="../ink/ink55.xml"/><Relationship Id="rId22" Type="http://schemas.openxmlformats.org/officeDocument/2006/relationships/customXml" Target="../ink/ink59.xml"/><Relationship Id="rId27" Type="http://schemas.openxmlformats.org/officeDocument/2006/relationships/image" Target="../media/image29.png"/></Relationships>
</file>

<file path=ppt/slides/_rels/slide5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1.png"/><Relationship Id="rId21" Type="http://schemas.openxmlformats.org/officeDocument/2006/relationships/image" Target="../media/image414.png"/><Relationship Id="rId42" Type="http://schemas.openxmlformats.org/officeDocument/2006/relationships/customXml" Target="../ink/ink2552.xml"/><Relationship Id="rId63" Type="http://schemas.openxmlformats.org/officeDocument/2006/relationships/image" Target="../media/image435.png"/><Relationship Id="rId84" Type="http://schemas.openxmlformats.org/officeDocument/2006/relationships/customXml" Target="../ink/ink2573.xml"/><Relationship Id="rId138" Type="http://schemas.openxmlformats.org/officeDocument/2006/relationships/customXml" Target="../ink/ink2600.xml"/><Relationship Id="rId159" Type="http://schemas.openxmlformats.org/officeDocument/2006/relationships/image" Target="../media/image482.png"/><Relationship Id="rId107" Type="http://schemas.openxmlformats.org/officeDocument/2006/relationships/image" Target="../media/image456.png"/><Relationship Id="rId11" Type="http://schemas.openxmlformats.org/officeDocument/2006/relationships/image" Target="../media/image409.png"/><Relationship Id="rId32" Type="http://schemas.openxmlformats.org/officeDocument/2006/relationships/customXml" Target="../ink/ink2547.xml"/><Relationship Id="rId53" Type="http://schemas.openxmlformats.org/officeDocument/2006/relationships/image" Target="../media/image430.png"/><Relationship Id="rId74" Type="http://schemas.openxmlformats.org/officeDocument/2006/relationships/customXml" Target="../ink/ink2568.xml"/><Relationship Id="rId128" Type="http://schemas.openxmlformats.org/officeDocument/2006/relationships/customXml" Target="../ink/ink2595.xml"/><Relationship Id="rId149" Type="http://schemas.openxmlformats.org/officeDocument/2006/relationships/image" Target="../media/image477.png"/><Relationship Id="rId5" Type="http://schemas.openxmlformats.org/officeDocument/2006/relationships/image" Target="../media/image4060.png"/><Relationship Id="rId95" Type="http://schemas.openxmlformats.org/officeDocument/2006/relationships/image" Target="../media/image450.png"/><Relationship Id="rId160" Type="http://schemas.openxmlformats.org/officeDocument/2006/relationships/customXml" Target="../ink/ink2611.xml"/><Relationship Id="rId22" Type="http://schemas.openxmlformats.org/officeDocument/2006/relationships/customXml" Target="../ink/ink2542.xml"/><Relationship Id="rId43" Type="http://schemas.openxmlformats.org/officeDocument/2006/relationships/image" Target="../media/image425.png"/><Relationship Id="rId64" Type="http://schemas.openxmlformats.org/officeDocument/2006/relationships/customXml" Target="../ink/ink2563.xml"/><Relationship Id="rId118" Type="http://schemas.openxmlformats.org/officeDocument/2006/relationships/customXml" Target="../ink/ink2590.xml"/><Relationship Id="rId139" Type="http://schemas.openxmlformats.org/officeDocument/2006/relationships/image" Target="../media/image472.png"/><Relationship Id="rId85" Type="http://schemas.openxmlformats.org/officeDocument/2006/relationships/image" Target="../media/image446.png"/><Relationship Id="rId150" Type="http://schemas.openxmlformats.org/officeDocument/2006/relationships/customXml" Target="../ink/ink2606.xml"/><Relationship Id="rId12" Type="http://schemas.openxmlformats.org/officeDocument/2006/relationships/customXml" Target="../ink/ink2537.xml"/><Relationship Id="rId17" Type="http://schemas.openxmlformats.org/officeDocument/2006/relationships/image" Target="../media/image412.png"/><Relationship Id="rId33" Type="http://schemas.openxmlformats.org/officeDocument/2006/relationships/image" Target="../media/image420.png"/><Relationship Id="rId38" Type="http://schemas.openxmlformats.org/officeDocument/2006/relationships/customXml" Target="../ink/ink2550.xml"/><Relationship Id="rId59" Type="http://schemas.openxmlformats.org/officeDocument/2006/relationships/image" Target="../media/image433.png"/><Relationship Id="rId103" Type="http://schemas.openxmlformats.org/officeDocument/2006/relationships/image" Target="../media/image454.png"/><Relationship Id="rId108" Type="http://schemas.openxmlformats.org/officeDocument/2006/relationships/customXml" Target="../ink/ink2585.xml"/><Relationship Id="rId124" Type="http://schemas.openxmlformats.org/officeDocument/2006/relationships/customXml" Target="../ink/ink2593.xml"/><Relationship Id="rId129" Type="http://schemas.openxmlformats.org/officeDocument/2006/relationships/image" Target="../media/image467.png"/><Relationship Id="rId54" Type="http://schemas.openxmlformats.org/officeDocument/2006/relationships/customXml" Target="../ink/ink2558.xml"/><Relationship Id="rId70" Type="http://schemas.openxmlformats.org/officeDocument/2006/relationships/customXml" Target="../ink/ink2566.xml"/><Relationship Id="rId75" Type="http://schemas.openxmlformats.org/officeDocument/2006/relationships/image" Target="../media/image441.png"/><Relationship Id="rId91" Type="http://schemas.openxmlformats.org/officeDocument/2006/relationships/image" Target="../media/image449.png"/><Relationship Id="rId96" Type="http://schemas.openxmlformats.org/officeDocument/2006/relationships/customXml" Target="../ink/ink2579.xml"/><Relationship Id="rId140" Type="http://schemas.openxmlformats.org/officeDocument/2006/relationships/customXml" Target="../ink/ink2601.xml"/><Relationship Id="rId145" Type="http://schemas.openxmlformats.org/officeDocument/2006/relationships/image" Target="../media/image475.png"/><Relationship Id="rId161" Type="http://schemas.openxmlformats.org/officeDocument/2006/relationships/image" Target="../media/image48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34.xml"/><Relationship Id="rId23" Type="http://schemas.openxmlformats.org/officeDocument/2006/relationships/image" Target="../media/image415.png"/><Relationship Id="rId28" Type="http://schemas.openxmlformats.org/officeDocument/2006/relationships/customXml" Target="../ink/ink2545.xml"/><Relationship Id="rId49" Type="http://schemas.openxmlformats.org/officeDocument/2006/relationships/image" Target="../media/image428.png"/><Relationship Id="rId114" Type="http://schemas.openxmlformats.org/officeDocument/2006/relationships/customXml" Target="../ink/ink2588.xml"/><Relationship Id="rId119" Type="http://schemas.openxmlformats.org/officeDocument/2006/relationships/image" Target="../media/image462.png"/><Relationship Id="rId44" Type="http://schemas.openxmlformats.org/officeDocument/2006/relationships/customXml" Target="../ink/ink2553.xml"/><Relationship Id="rId60" Type="http://schemas.openxmlformats.org/officeDocument/2006/relationships/customXml" Target="../ink/ink2561.xml"/><Relationship Id="rId65" Type="http://schemas.openxmlformats.org/officeDocument/2006/relationships/image" Target="../media/image436.png"/><Relationship Id="rId81" Type="http://schemas.openxmlformats.org/officeDocument/2006/relationships/image" Target="../media/image444.png"/><Relationship Id="rId86" Type="http://schemas.openxmlformats.org/officeDocument/2006/relationships/customXml" Target="../ink/ink2574.xml"/><Relationship Id="rId130" Type="http://schemas.openxmlformats.org/officeDocument/2006/relationships/customXml" Target="../ink/ink2596.xml"/><Relationship Id="rId135" Type="http://schemas.openxmlformats.org/officeDocument/2006/relationships/image" Target="../media/image470.png"/><Relationship Id="rId151" Type="http://schemas.openxmlformats.org/officeDocument/2006/relationships/image" Target="../media/image478.png"/><Relationship Id="rId156" Type="http://schemas.openxmlformats.org/officeDocument/2006/relationships/customXml" Target="../ink/ink2609.xml"/><Relationship Id="rId13" Type="http://schemas.openxmlformats.org/officeDocument/2006/relationships/image" Target="../media/image410.png"/><Relationship Id="rId18" Type="http://schemas.openxmlformats.org/officeDocument/2006/relationships/customXml" Target="../ink/ink2540.xml"/><Relationship Id="rId39" Type="http://schemas.openxmlformats.org/officeDocument/2006/relationships/image" Target="../media/image423.png"/><Relationship Id="rId109" Type="http://schemas.openxmlformats.org/officeDocument/2006/relationships/image" Target="../media/image457.png"/><Relationship Id="rId34" Type="http://schemas.openxmlformats.org/officeDocument/2006/relationships/customXml" Target="../ink/ink2548.xml"/><Relationship Id="rId50" Type="http://schemas.openxmlformats.org/officeDocument/2006/relationships/customXml" Target="../ink/ink2556.xml"/><Relationship Id="rId55" Type="http://schemas.openxmlformats.org/officeDocument/2006/relationships/image" Target="../media/image431.png"/><Relationship Id="rId76" Type="http://schemas.openxmlformats.org/officeDocument/2006/relationships/customXml" Target="../ink/ink2569.xml"/><Relationship Id="rId97" Type="http://schemas.openxmlformats.org/officeDocument/2006/relationships/image" Target="../media/image451.png"/><Relationship Id="rId104" Type="http://schemas.openxmlformats.org/officeDocument/2006/relationships/customXml" Target="../ink/ink2583.xml"/><Relationship Id="rId120" Type="http://schemas.openxmlformats.org/officeDocument/2006/relationships/customXml" Target="../ink/ink2591.xml"/><Relationship Id="rId125" Type="http://schemas.openxmlformats.org/officeDocument/2006/relationships/image" Target="../media/image465.png"/><Relationship Id="rId141" Type="http://schemas.openxmlformats.org/officeDocument/2006/relationships/image" Target="../media/image473.png"/><Relationship Id="rId146" Type="http://schemas.openxmlformats.org/officeDocument/2006/relationships/customXml" Target="../ink/ink2604.xml"/><Relationship Id="rId7" Type="http://schemas.openxmlformats.org/officeDocument/2006/relationships/image" Target="../media/image4070.png"/><Relationship Id="rId71" Type="http://schemas.openxmlformats.org/officeDocument/2006/relationships/image" Target="../media/image439.png"/><Relationship Id="rId92" Type="http://schemas.openxmlformats.org/officeDocument/2006/relationships/customXml" Target="../ink/ink2577.xml"/><Relationship Id="rId162" Type="http://schemas.openxmlformats.org/officeDocument/2006/relationships/customXml" Target="../ink/ink2612.xml"/><Relationship Id="rId2" Type="http://schemas.openxmlformats.org/officeDocument/2006/relationships/customXml" Target="../ink/ink2532.xml"/><Relationship Id="rId29" Type="http://schemas.openxmlformats.org/officeDocument/2006/relationships/image" Target="../media/image418.png"/><Relationship Id="rId24" Type="http://schemas.openxmlformats.org/officeDocument/2006/relationships/customXml" Target="../ink/ink2543.xml"/><Relationship Id="rId40" Type="http://schemas.openxmlformats.org/officeDocument/2006/relationships/customXml" Target="../ink/ink2551.xml"/><Relationship Id="rId45" Type="http://schemas.openxmlformats.org/officeDocument/2006/relationships/image" Target="../media/image426.png"/><Relationship Id="rId66" Type="http://schemas.openxmlformats.org/officeDocument/2006/relationships/customXml" Target="../ink/ink2564.xml"/><Relationship Id="rId87" Type="http://schemas.openxmlformats.org/officeDocument/2006/relationships/image" Target="../media/image447.png"/><Relationship Id="rId110" Type="http://schemas.openxmlformats.org/officeDocument/2006/relationships/customXml" Target="../ink/ink2586.xml"/><Relationship Id="rId115" Type="http://schemas.openxmlformats.org/officeDocument/2006/relationships/image" Target="../media/image460.png"/><Relationship Id="rId131" Type="http://schemas.openxmlformats.org/officeDocument/2006/relationships/image" Target="../media/image468.png"/><Relationship Id="rId136" Type="http://schemas.openxmlformats.org/officeDocument/2006/relationships/customXml" Target="../ink/ink2599.xml"/><Relationship Id="rId157" Type="http://schemas.openxmlformats.org/officeDocument/2006/relationships/image" Target="../media/image481.png"/><Relationship Id="rId61" Type="http://schemas.openxmlformats.org/officeDocument/2006/relationships/image" Target="../media/image434.png"/><Relationship Id="rId82" Type="http://schemas.openxmlformats.org/officeDocument/2006/relationships/customXml" Target="../ink/ink2572.xml"/><Relationship Id="rId152" Type="http://schemas.openxmlformats.org/officeDocument/2006/relationships/customXml" Target="../ink/ink2607.xml"/><Relationship Id="rId19" Type="http://schemas.openxmlformats.org/officeDocument/2006/relationships/image" Target="../media/image413.png"/><Relationship Id="rId14" Type="http://schemas.openxmlformats.org/officeDocument/2006/relationships/customXml" Target="../ink/ink2538.xml"/><Relationship Id="rId30" Type="http://schemas.openxmlformats.org/officeDocument/2006/relationships/customXml" Target="../ink/ink2546.xml"/><Relationship Id="rId35" Type="http://schemas.openxmlformats.org/officeDocument/2006/relationships/image" Target="../media/image421.png"/><Relationship Id="rId56" Type="http://schemas.openxmlformats.org/officeDocument/2006/relationships/customXml" Target="../ink/ink2559.xml"/><Relationship Id="rId77" Type="http://schemas.openxmlformats.org/officeDocument/2006/relationships/image" Target="../media/image442.png"/><Relationship Id="rId100" Type="http://schemas.openxmlformats.org/officeDocument/2006/relationships/customXml" Target="../ink/ink2581.xml"/><Relationship Id="rId105" Type="http://schemas.openxmlformats.org/officeDocument/2006/relationships/image" Target="../media/image455.png"/><Relationship Id="rId126" Type="http://schemas.openxmlformats.org/officeDocument/2006/relationships/customXml" Target="../ink/ink2594.xml"/><Relationship Id="rId147" Type="http://schemas.openxmlformats.org/officeDocument/2006/relationships/image" Target="../media/image476.png"/><Relationship Id="rId8" Type="http://schemas.openxmlformats.org/officeDocument/2006/relationships/customXml" Target="../ink/ink2535.xml"/><Relationship Id="rId51" Type="http://schemas.openxmlformats.org/officeDocument/2006/relationships/image" Target="../media/image429.png"/><Relationship Id="rId72" Type="http://schemas.openxmlformats.org/officeDocument/2006/relationships/customXml" Target="../ink/ink2567.xml"/><Relationship Id="rId93" Type="http://schemas.openxmlformats.org/officeDocument/2006/relationships/image" Target="../media/image3950.png"/><Relationship Id="rId98" Type="http://schemas.openxmlformats.org/officeDocument/2006/relationships/customXml" Target="../ink/ink2580.xml"/><Relationship Id="rId121" Type="http://schemas.openxmlformats.org/officeDocument/2006/relationships/image" Target="../media/image463.png"/><Relationship Id="rId142" Type="http://schemas.openxmlformats.org/officeDocument/2006/relationships/customXml" Target="../ink/ink2602.xml"/><Relationship Id="rId163" Type="http://schemas.openxmlformats.org/officeDocument/2006/relationships/image" Target="../media/image484.png"/><Relationship Id="rId3" Type="http://schemas.openxmlformats.org/officeDocument/2006/relationships/image" Target="../media/image4050.png"/><Relationship Id="rId25" Type="http://schemas.openxmlformats.org/officeDocument/2006/relationships/image" Target="../media/image416.png"/><Relationship Id="rId46" Type="http://schemas.openxmlformats.org/officeDocument/2006/relationships/customXml" Target="../ink/ink2554.xml"/><Relationship Id="rId67" Type="http://schemas.openxmlformats.org/officeDocument/2006/relationships/image" Target="../media/image437.png"/><Relationship Id="rId116" Type="http://schemas.openxmlformats.org/officeDocument/2006/relationships/customXml" Target="../ink/ink2589.xml"/><Relationship Id="rId137" Type="http://schemas.openxmlformats.org/officeDocument/2006/relationships/image" Target="../media/image471.png"/><Relationship Id="rId158" Type="http://schemas.openxmlformats.org/officeDocument/2006/relationships/customXml" Target="../ink/ink2610.xml"/><Relationship Id="rId20" Type="http://schemas.openxmlformats.org/officeDocument/2006/relationships/customXml" Target="../ink/ink2541.xml"/><Relationship Id="rId41" Type="http://schemas.openxmlformats.org/officeDocument/2006/relationships/image" Target="../media/image424.png"/><Relationship Id="rId62" Type="http://schemas.openxmlformats.org/officeDocument/2006/relationships/customXml" Target="../ink/ink2562.xml"/><Relationship Id="rId83" Type="http://schemas.openxmlformats.org/officeDocument/2006/relationships/image" Target="../media/image445.png"/><Relationship Id="rId88" Type="http://schemas.openxmlformats.org/officeDocument/2006/relationships/customXml" Target="../ink/ink2575.xml"/><Relationship Id="rId111" Type="http://schemas.openxmlformats.org/officeDocument/2006/relationships/image" Target="../media/image458.png"/><Relationship Id="rId132" Type="http://schemas.openxmlformats.org/officeDocument/2006/relationships/customXml" Target="../ink/ink2597.xml"/><Relationship Id="rId153" Type="http://schemas.openxmlformats.org/officeDocument/2006/relationships/image" Target="../media/image479.png"/><Relationship Id="rId15" Type="http://schemas.openxmlformats.org/officeDocument/2006/relationships/image" Target="../media/image411.png"/><Relationship Id="rId36" Type="http://schemas.openxmlformats.org/officeDocument/2006/relationships/customXml" Target="../ink/ink2549.xml"/><Relationship Id="rId57" Type="http://schemas.openxmlformats.org/officeDocument/2006/relationships/image" Target="../media/image432.png"/><Relationship Id="rId106" Type="http://schemas.openxmlformats.org/officeDocument/2006/relationships/customXml" Target="../ink/ink2584.xml"/><Relationship Id="rId127" Type="http://schemas.openxmlformats.org/officeDocument/2006/relationships/image" Target="../media/image466.png"/><Relationship Id="rId10" Type="http://schemas.openxmlformats.org/officeDocument/2006/relationships/customXml" Target="../ink/ink2536.xml"/><Relationship Id="rId31" Type="http://schemas.openxmlformats.org/officeDocument/2006/relationships/image" Target="../media/image419.png"/><Relationship Id="rId52" Type="http://schemas.openxmlformats.org/officeDocument/2006/relationships/customXml" Target="../ink/ink2557.xml"/><Relationship Id="rId73" Type="http://schemas.openxmlformats.org/officeDocument/2006/relationships/image" Target="../media/image440.png"/><Relationship Id="rId78" Type="http://schemas.openxmlformats.org/officeDocument/2006/relationships/customXml" Target="../ink/ink2570.xml"/><Relationship Id="rId94" Type="http://schemas.openxmlformats.org/officeDocument/2006/relationships/customXml" Target="../ink/ink2578.xml"/><Relationship Id="rId99" Type="http://schemas.openxmlformats.org/officeDocument/2006/relationships/image" Target="../media/image452.png"/><Relationship Id="rId101" Type="http://schemas.openxmlformats.org/officeDocument/2006/relationships/image" Target="../media/image453.png"/><Relationship Id="rId122" Type="http://schemas.openxmlformats.org/officeDocument/2006/relationships/customXml" Target="../ink/ink2592.xml"/><Relationship Id="rId143" Type="http://schemas.openxmlformats.org/officeDocument/2006/relationships/image" Target="../media/image474.png"/><Relationship Id="rId148" Type="http://schemas.openxmlformats.org/officeDocument/2006/relationships/customXml" Target="../ink/ink2605.xml"/><Relationship Id="rId164" Type="http://schemas.openxmlformats.org/officeDocument/2006/relationships/customXml" Target="../ink/ink2613.xml"/><Relationship Id="rId4" Type="http://schemas.openxmlformats.org/officeDocument/2006/relationships/customXml" Target="../ink/ink2533.xml"/><Relationship Id="rId9" Type="http://schemas.openxmlformats.org/officeDocument/2006/relationships/image" Target="../media/image4080.png"/><Relationship Id="rId26" Type="http://schemas.openxmlformats.org/officeDocument/2006/relationships/customXml" Target="../ink/ink2544.xml"/><Relationship Id="rId47" Type="http://schemas.openxmlformats.org/officeDocument/2006/relationships/image" Target="../media/image427.png"/><Relationship Id="rId68" Type="http://schemas.openxmlformats.org/officeDocument/2006/relationships/customXml" Target="../ink/ink2565.xml"/><Relationship Id="rId89" Type="http://schemas.openxmlformats.org/officeDocument/2006/relationships/image" Target="../media/image448.png"/><Relationship Id="rId112" Type="http://schemas.openxmlformats.org/officeDocument/2006/relationships/customXml" Target="../ink/ink2587.xml"/><Relationship Id="rId133" Type="http://schemas.openxmlformats.org/officeDocument/2006/relationships/image" Target="../media/image469.png"/><Relationship Id="rId154" Type="http://schemas.openxmlformats.org/officeDocument/2006/relationships/customXml" Target="../ink/ink2608.xml"/><Relationship Id="rId16" Type="http://schemas.openxmlformats.org/officeDocument/2006/relationships/customXml" Target="../ink/ink2539.xml"/><Relationship Id="rId37" Type="http://schemas.openxmlformats.org/officeDocument/2006/relationships/image" Target="../media/image422.png"/><Relationship Id="rId58" Type="http://schemas.openxmlformats.org/officeDocument/2006/relationships/customXml" Target="../ink/ink2560.xml"/><Relationship Id="rId79" Type="http://schemas.openxmlformats.org/officeDocument/2006/relationships/image" Target="../media/image443.png"/><Relationship Id="rId102" Type="http://schemas.openxmlformats.org/officeDocument/2006/relationships/customXml" Target="../ink/ink2582.xml"/><Relationship Id="rId123" Type="http://schemas.openxmlformats.org/officeDocument/2006/relationships/image" Target="../media/image464.png"/><Relationship Id="rId144" Type="http://schemas.openxmlformats.org/officeDocument/2006/relationships/customXml" Target="../ink/ink2603.xml"/><Relationship Id="rId90" Type="http://schemas.openxmlformats.org/officeDocument/2006/relationships/customXml" Target="../ink/ink2576.xml"/><Relationship Id="rId27" Type="http://schemas.openxmlformats.org/officeDocument/2006/relationships/image" Target="../media/image4170.png"/><Relationship Id="rId48" Type="http://schemas.openxmlformats.org/officeDocument/2006/relationships/customXml" Target="../ink/ink2555.xml"/><Relationship Id="rId69" Type="http://schemas.openxmlformats.org/officeDocument/2006/relationships/image" Target="../media/image438.png"/><Relationship Id="rId113" Type="http://schemas.openxmlformats.org/officeDocument/2006/relationships/image" Target="../media/image459.png"/><Relationship Id="rId134" Type="http://schemas.openxmlformats.org/officeDocument/2006/relationships/customXml" Target="../ink/ink2598.xml"/><Relationship Id="rId80" Type="http://schemas.openxmlformats.org/officeDocument/2006/relationships/customXml" Target="../ink/ink2571.xml"/><Relationship Id="rId155" Type="http://schemas.openxmlformats.org/officeDocument/2006/relationships/image" Target="../media/image480.png"/></Relationships>
</file>

<file path=ppt/slides/_rels/slide5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1.png"/><Relationship Id="rId21" Type="http://schemas.openxmlformats.org/officeDocument/2006/relationships/image" Target="../media/image414.png"/><Relationship Id="rId42" Type="http://schemas.openxmlformats.org/officeDocument/2006/relationships/customXml" Target="../ink/ink2634.xml"/><Relationship Id="rId63" Type="http://schemas.openxmlformats.org/officeDocument/2006/relationships/image" Target="../media/image435.png"/><Relationship Id="rId84" Type="http://schemas.openxmlformats.org/officeDocument/2006/relationships/customXml" Target="../ink/ink2655.xml"/><Relationship Id="rId138" Type="http://schemas.openxmlformats.org/officeDocument/2006/relationships/customXml" Target="../ink/ink2682.xml"/><Relationship Id="rId159" Type="http://schemas.openxmlformats.org/officeDocument/2006/relationships/image" Target="../media/image482.png"/><Relationship Id="rId170" Type="http://schemas.openxmlformats.org/officeDocument/2006/relationships/customXml" Target="../ink/ink2698.xml"/><Relationship Id="rId107" Type="http://schemas.openxmlformats.org/officeDocument/2006/relationships/image" Target="../media/image456.png"/><Relationship Id="rId11" Type="http://schemas.openxmlformats.org/officeDocument/2006/relationships/image" Target="../media/image409.png"/><Relationship Id="rId32" Type="http://schemas.openxmlformats.org/officeDocument/2006/relationships/customXml" Target="../ink/ink2629.xml"/><Relationship Id="rId53" Type="http://schemas.openxmlformats.org/officeDocument/2006/relationships/image" Target="../media/image430.png"/><Relationship Id="rId74" Type="http://schemas.openxmlformats.org/officeDocument/2006/relationships/customXml" Target="../ink/ink2650.xml"/><Relationship Id="rId128" Type="http://schemas.openxmlformats.org/officeDocument/2006/relationships/customXml" Target="../ink/ink2677.xml"/><Relationship Id="rId149" Type="http://schemas.openxmlformats.org/officeDocument/2006/relationships/image" Target="../media/image477.png"/><Relationship Id="rId5" Type="http://schemas.openxmlformats.org/officeDocument/2006/relationships/image" Target="../media/image4060.png"/><Relationship Id="rId95" Type="http://schemas.openxmlformats.org/officeDocument/2006/relationships/image" Target="../media/image450.png"/><Relationship Id="rId160" Type="http://schemas.openxmlformats.org/officeDocument/2006/relationships/customXml" Target="../ink/ink2693.xml"/><Relationship Id="rId181" Type="http://schemas.openxmlformats.org/officeDocument/2006/relationships/image" Target="../media/image493.png"/><Relationship Id="rId22" Type="http://schemas.openxmlformats.org/officeDocument/2006/relationships/customXml" Target="../ink/ink2624.xml"/><Relationship Id="rId43" Type="http://schemas.openxmlformats.org/officeDocument/2006/relationships/image" Target="../media/image425.png"/><Relationship Id="rId64" Type="http://schemas.openxmlformats.org/officeDocument/2006/relationships/customXml" Target="../ink/ink2645.xml"/><Relationship Id="rId118" Type="http://schemas.openxmlformats.org/officeDocument/2006/relationships/customXml" Target="../ink/ink2672.xml"/><Relationship Id="rId139" Type="http://schemas.openxmlformats.org/officeDocument/2006/relationships/image" Target="../media/image472.png"/><Relationship Id="rId85" Type="http://schemas.openxmlformats.org/officeDocument/2006/relationships/image" Target="../media/image446.png"/><Relationship Id="rId150" Type="http://schemas.openxmlformats.org/officeDocument/2006/relationships/customXml" Target="../ink/ink2688.xml"/><Relationship Id="rId171" Type="http://schemas.openxmlformats.org/officeDocument/2006/relationships/image" Target="../media/image488.png"/><Relationship Id="rId12" Type="http://schemas.openxmlformats.org/officeDocument/2006/relationships/customXml" Target="../ink/ink2619.xml"/><Relationship Id="rId33" Type="http://schemas.openxmlformats.org/officeDocument/2006/relationships/image" Target="../media/image420.png"/><Relationship Id="rId108" Type="http://schemas.openxmlformats.org/officeDocument/2006/relationships/customXml" Target="../ink/ink2667.xml"/><Relationship Id="rId129" Type="http://schemas.openxmlformats.org/officeDocument/2006/relationships/image" Target="../media/image467.png"/><Relationship Id="rId54" Type="http://schemas.openxmlformats.org/officeDocument/2006/relationships/customXml" Target="../ink/ink2640.xml"/><Relationship Id="rId75" Type="http://schemas.openxmlformats.org/officeDocument/2006/relationships/image" Target="../media/image441.png"/><Relationship Id="rId96" Type="http://schemas.openxmlformats.org/officeDocument/2006/relationships/customXml" Target="../ink/ink2661.xml"/><Relationship Id="rId140" Type="http://schemas.openxmlformats.org/officeDocument/2006/relationships/customXml" Target="../ink/ink2683.xml"/><Relationship Id="rId161" Type="http://schemas.openxmlformats.org/officeDocument/2006/relationships/image" Target="../media/image483.png"/><Relationship Id="rId182" Type="http://schemas.openxmlformats.org/officeDocument/2006/relationships/customXml" Target="../ink/ink2704.xml"/><Relationship Id="rId6" Type="http://schemas.openxmlformats.org/officeDocument/2006/relationships/customXml" Target="../ink/ink2616.xml"/><Relationship Id="rId23" Type="http://schemas.openxmlformats.org/officeDocument/2006/relationships/image" Target="../media/image415.png"/><Relationship Id="rId119" Type="http://schemas.openxmlformats.org/officeDocument/2006/relationships/image" Target="../media/image462.png"/><Relationship Id="rId44" Type="http://schemas.openxmlformats.org/officeDocument/2006/relationships/customXml" Target="../ink/ink2635.xml"/><Relationship Id="rId60" Type="http://schemas.openxmlformats.org/officeDocument/2006/relationships/customXml" Target="../ink/ink2643.xml"/><Relationship Id="rId65" Type="http://schemas.openxmlformats.org/officeDocument/2006/relationships/image" Target="../media/image436.png"/><Relationship Id="rId81" Type="http://schemas.openxmlformats.org/officeDocument/2006/relationships/image" Target="../media/image444.png"/><Relationship Id="rId86" Type="http://schemas.openxmlformats.org/officeDocument/2006/relationships/customXml" Target="../ink/ink2656.xml"/><Relationship Id="rId130" Type="http://schemas.openxmlformats.org/officeDocument/2006/relationships/customXml" Target="../ink/ink2678.xml"/><Relationship Id="rId135" Type="http://schemas.openxmlformats.org/officeDocument/2006/relationships/image" Target="../media/image470.png"/><Relationship Id="rId151" Type="http://schemas.openxmlformats.org/officeDocument/2006/relationships/image" Target="../media/image478.png"/><Relationship Id="rId156" Type="http://schemas.openxmlformats.org/officeDocument/2006/relationships/customXml" Target="../ink/ink2691.xml"/><Relationship Id="rId177" Type="http://schemas.openxmlformats.org/officeDocument/2006/relationships/image" Target="../media/image491.png"/><Relationship Id="rId172" Type="http://schemas.openxmlformats.org/officeDocument/2006/relationships/customXml" Target="../ink/ink2699.xml"/><Relationship Id="rId13" Type="http://schemas.openxmlformats.org/officeDocument/2006/relationships/image" Target="../media/image410.png"/><Relationship Id="rId18" Type="http://schemas.openxmlformats.org/officeDocument/2006/relationships/customXml" Target="../ink/ink2622.xml"/><Relationship Id="rId39" Type="http://schemas.openxmlformats.org/officeDocument/2006/relationships/image" Target="../media/image423.png"/><Relationship Id="rId109" Type="http://schemas.openxmlformats.org/officeDocument/2006/relationships/image" Target="../media/image457.png"/><Relationship Id="rId34" Type="http://schemas.openxmlformats.org/officeDocument/2006/relationships/customXml" Target="../ink/ink2630.xml"/><Relationship Id="rId50" Type="http://schemas.openxmlformats.org/officeDocument/2006/relationships/customXml" Target="../ink/ink2638.xml"/><Relationship Id="rId55" Type="http://schemas.openxmlformats.org/officeDocument/2006/relationships/image" Target="../media/image431.png"/><Relationship Id="rId76" Type="http://schemas.openxmlformats.org/officeDocument/2006/relationships/customXml" Target="../ink/ink2651.xml"/><Relationship Id="rId97" Type="http://schemas.openxmlformats.org/officeDocument/2006/relationships/image" Target="../media/image451.png"/><Relationship Id="rId104" Type="http://schemas.openxmlformats.org/officeDocument/2006/relationships/customXml" Target="../ink/ink2665.xml"/><Relationship Id="rId120" Type="http://schemas.openxmlformats.org/officeDocument/2006/relationships/customXml" Target="../ink/ink2673.xml"/><Relationship Id="rId125" Type="http://schemas.openxmlformats.org/officeDocument/2006/relationships/image" Target="../media/image465.png"/><Relationship Id="rId141" Type="http://schemas.openxmlformats.org/officeDocument/2006/relationships/image" Target="../media/image473.png"/><Relationship Id="rId146" Type="http://schemas.openxmlformats.org/officeDocument/2006/relationships/customXml" Target="../ink/ink2686.xml"/><Relationship Id="rId167" Type="http://schemas.openxmlformats.org/officeDocument/2006/relationships/image" Target="../media/image486.png"/><Relationship Id="rId7" Type="http://schemas.openxmlformats.org/officeDocument/2006/relationships/image" Target="../media/image4070.png"/><Relationship Id="rId71" Type="http://schemas.openxmlformats.org/officeDocument/2006/relationships/image" Target="../media/image439.png"/><Relationship Id="rId92" Type="http://schemas.openxmlformats.org/officeDocument/2006/relationships/customXml" Target="../ink/ink2659.xml"/><Relationship Id="rId162" Type="http://schemas.openxmlformats.org/officeDocument/2006/relationships/customXml" Target="../ink/ink2694.xml"/><Relationship Id="rId183" Type="http://schemas.openxmlformats.org/officeDocument/2006/relationships/image" Target="../media/image494.png"/><Relationship Id="rId2" Type="http://schemas.openxmlformats.org/officeDocument/2006/relationships/customXml" Target="../ink/ink2614.xml"/><Relationship Id="rId29" Type="http://schemas.openxmlformats.org/officeDocument/2006/relationships/image" Target="../media/image418.png"/><Relationship Id="rId24" Type="http://schemas.openxmlformats.org/officeDocument/2006/relationships/customXml" Target="../ink/ink2625.xml"/><Relationship Id="rId40" Type="http://schemas.openxmlformats.org/officeDocument/2006/relationships/customXml" Target="../ink/ink2633.xml"/><Relationship Id="rId45" Type="http://schemas.openxmlformats.org/officeDocument/2006/relationships/image" Target="../media/image426.png"/><Relationship Id="rId66" Type="http://schemas.openxmlformats.org/officeDocument/2006/relationships/customXml" Target="../ink/ink2646.xml"/><Relationship Id="rId87" Type="http://schemas.openxmlformats.org/officeDocument/2006/relationships/image" Target="../media/image447.png"/><Relationship Id="rId110" Type="http://schemas.openxmlformats.org/officeDocument/2006/relationships/customXml" Target="../ink/ink2668.xml"/><Relationship Id="rId115" Type="http://schemas.openxmlformats.org/officeDocument/2006/relationships/image" Target="../media/image460.png"/><Relationship Id="rId131" Type="http://schemas.openxmlformats.org/officeDocument/2006/relationships/image" Target="../media/image468.png"/><Relationship Id="rId136" Type="http://schemas.openxmlformats.org/officeDocument/2006/relationships/customXml" Target="../ink/ink2681.xml"/><Relationship Id="rId157" Type="http://schemas.openxmlformats.org/officeDocument/2006/relationships/image" Target="../media/image481.png"/><Relationship Id="rId178" Type="http://schemas.openxmlformats.org/officeDocument/2006/relationships/customXml" Target="../ink/ink2702.xml"/><Relationship Id="rId61" Type="http://schemas.openxmlformats.org/officeDocument/2006/relationships/image" Target="../media/image434.png"/><Relationship Id="rId82" Type="http://schemas.openxmlformats.org/officeDocument/2006/relationships/customXml" Target="../ink/ink2654.xml"/><Relationship Id="rId152" Type="http://schemas.openxmlformats.org/officeDocument/2006/relationships/customXml" Target="../ink/ink2689.xml"/><Relationship Id="rId173" Type="http://schemas.openxmlformats.org/officeDocument/2006/relationships/image" Target="../media/image489.png"/><Relationship Id="rId19" Type="http://schemas.openxmlformats.org/officeDocument/2006/relationships/image" Target="../media/image413.png"/><Relationship Id="rId14" Type="http://schemas.openxmlformats.org/officeDocument/2006/relationships/customXml" Target="../ink/ink2620.xml"/><Relationship Id="rId30" Type="http://schemas.openxmlformats.org/officeDocument/2006/relationships/customXml" Target="../ink/ink2628.xml"/><Relationship Id="rId35" Type="http://schemas.openxmlformats.org/officeDocument/2006/relationships/image" Target="../media/image421.png"/><Relationship Id="rId56" Type="http://schemas.openxmlformats.org/officeDocument/2006/relationships/customXml" Target="../ink/ink2641.xml"/><Relationship Id="rId77" Type="http://schemas.openxmlformats.org/officeDocument/2006/relationships/image" Target="../media/image442.png"/><Relationship Id="rId100" Type="http://schemas.openxmlformats.org/officeDocument/2006/relationships/customXml" Target="../ink/ink2663.xml"/><Relationship Id="rId105" Type="http://schemas.openxmlformats.org/officeDocument/2006/relationships/image" Target="../media/image455.png"/><Relationship Id="rId126" Type="http://schemas.openxmlformats.org/officeDocument/2006/relationships/customXml" Target="../ink/ink2676.xml"/><Relationship Id="rId147" Type="http://schemas.openxmlformats.org/officeDocument/2006/relationships/image" Target="../media/image476.png"/><Relationship Id="rId168" Type="http://schemas.openxmlformats.org/officeDocument/2006/relationships/customXml" Target="../ink/ink2697.xml"/><Relationship Id="rId8" Type="http://schemas.openxmlformats.org/officeDocument/2006/relationships/customXml" Target="../ink/ink2617.xml"/><Relationship Id="rId51" Type="http://schemas.openxmlformats.org/officeDocument/2006/relationships/image" Target="../media/image429.png"/><Relationship Id="rId72" Type="http://schemas.openxmlformats.org/officeDocument/2006/relationships/customXml" Target="../ink/ink2649.xml"/><Relationship Id="rId93" Type="http://schemas.openxmlformats.org/officeDocument/2006/relationships/image" Target="../media/image3950.png"/><Relationship Id="rId98" Type="http://schemas.openxmlformats.org/officeDocument/2006/relationships/customXml" Target="../ink/ink2662.xml"/><Relationship Id="rId121" Type="http://schemas.openxmlformats.org/officeDocument/2006/relationships/image" Target="../media/image463.png"/><Relationship Id="rId142" Type="http://schemas.openxmlformats.org/officeDocument/2006/relationships/customXml" Target="../ink/ink2684.xml"/><Relationship Id="rId163" Type="http://schemas.openxmlformats.org/officeDocument/2006/relationships/image" Target="../media/image484.png"/><Relationship Id="rId184" Type="http://schemas.openxmlformats.org/officeDocument/2006/relationships/customXml" Target="../ink/ink2705.xml"/><Relationship Id="rId3" Type="http://schemas.openxmlformats.org/officeDocument/2006/relationships/image" Target="../media/image4050.png"/><Relationship Id="rId25" Type="http://schemas.openxmlformats.org/officeDocument/2006/relationships/image" Target="../media/image416.png"/><Relationship Id="rId46" Type="http://schemas.openxmlformats.org/officeDocument/2006/relationships/customXml" Target="../ink/ink2636.xml"/><Relationship Id="rId67" Type="http://schemas.openxmlformats.org/officeDocument/2006/relationships/image" Target="../media/image437.png"/><Relationship Id="rId116" Type="http://schemas.openxmlformats.org/officeDocument/2006/relationships/customXml" Target="../ink/ink2671.xml"/><Relationship Id="rId137" Type="http://schemas.openxmlformats.org/officeDocument/2006/relationships/image" Target="../media/image471.png"/><Relationship Id="rId158" Type="http://schemas.openxmlformats.org/officeDocument/2006/relationships/customXml" Target="../ink/ink2692.xml"/><Relationship Id="rId20" Type="http://schemas.openxmlformats.org/officeDocument/2006/relationships/customXml" Target="../ink/ink2623.xml"/><Relationship Id="rId41" Type="http://schemas.openxmlformats.org/officeDocument/2006/relationships/image" Target="../media/image424.png"/><Relationship Id="rId62" Type="http://schemas.openxmlformats.org/officeDocument/2006/relationships/customXml" Target="../ink/ink2644.xml"/><Relationship Id="rId83" Type="http://schemas.openxmlformats.org/officeDocument/2006/relationships/image" Target="../media/image445.png"/><Relationship Id="rId88" Type="http://schemas.openxmlformats.org/officeDocument/2006/relationships/customXml" Target="../ink/ink2657.xml"/><Relationship Id="rId111" Type="http://schemas.openxmlformats.org/officeDocument/2006/relationships/image" Target="../media/image458.png"/><Relationship Id="rId132" Type="http://schemas.openxmlformats.org/officeDocument/2006/relationships/customXml" Target="../ink/ink2679.xml"/><Relationship Id="rId153" Type="http://schemas.openxmlformats.org/officeDocument/2006/relationships/image" Target="../media/image479.png"/><Relationship Id="rId174" Type="http://schemas.openxmlformats.org/officeDocument/2006/relationships/customXml" Target="../ink/ink2700.xml"/><Relationship Id="rId179" Type="http://schemas.openxmlformats.org/officeDocument/2006/relationships/image" Target="../media/image492.png"/><Relationship Id="rId15" Type="http://schemas.openxmlformats.org/officeDocument/2006/relationships/image" Target="../media/image411.png"/><Relationship Id="rId36" Type="http://schemas.openxmlformats.org/officeDocument/2006/relationships/customXml" Target="../ink/ink2631.xml"/><Relationship Id="rId57" Type="http://schemas.openxmlformats.org/officeDocument/2006/relationships/image" Target="../media/image432.png"/><Relationship Id="rId106" Type="http://schemas.openxmlformats.org/officeDocument/2006/relationships/customXml" Target="../ink/ink2666.xml"/><Relationship Id="rId127" Type="http://schemas.openxmlformats.org/officeDocument/2006/relationships/image" Target="../media/image466.png"/><Relationship Id="rId10" Type="http://schemas.openxmlformats.org/officeDocument/2006/relationships/customXml" Target="../ink/ink2618.xml"/><Relationship Id="rId31" Type="http://schemas.openxmlformats.org/officeDocument/2006/relationships/image" Target="../media/image419.png"/><Relationship Id="rId52" Type="http://schemas.openxmlformats.org/officeDocument/2006/relationships/customXml" Target="../ink/ink2639.xml"/><Relationship Id="rId73" Type="http://schemas.openxmlformats.org/officeDocument/2006/relationships/image" Target="../media/image440.png"/><Relationship Id="rId78" Type="http://schemas.openxmlformats.org/officeDocument/2006/relationships/customXml" Target="../ink/ink2652.xml"/><Relationship Id="rId94" Type="http://schemas.openxmlformats.org/officeDocument/2006/relationships/customXml" Target="../ink/ink2660.xml"/><Relationship Id="rId99" Type="http://schemas.openxmlformats.org/officeDocument/2006/relationships/image" Target="../media/image452.png"/><Relationship Id="rId101" Type="http://schemas.openxmlformats.org/officeDocument/2006/relationships/image" Target="../media/image453.png"/><Relationship Id="rId122" Type="http://schemas.openxmlformats.org/officeDocument/2006/relationships/customXml" Target="../ink/ink2674.xml"/><Relationship Id="rId143" Type="http://schemas.openxmlformats.org/officeDocument/2006/relationships/image" Target="../media/image474.png"/><Relationship Id="rId148" Type="http://schemas.openxmlformats.org/officeDocument/2006/relationships/customXml" Target="../ink/ink2687.xml"/><Relationship Id="rId164" Type="http://schemas.openxmlformats.org/officeDocument/2006/relationships/customXml" Target="../ink/ink2695.xml"/><Relationship Id="rId169" Type="http://schemas.openxmlformats.org/officeDocument/2006/relationships/image" Target="../media/image487.png"/><Relationship Id="rId4" Type="http://schemas.openxmlformats.org/officeDocument/2006/relationships/customXml" Target="../ink/ink2615.xml"/><Relationship Id="rId9" Type="http://schemas.openxmlformats.org/officeDocument/2006/relationships/image" Target="../media/image4080.png"/><Relationship Id="rId180" Type="http://schemas.openxmlformats.org/officeDocument/2006/relationships/customXml" Target="../ink/ink2703.xml"/><Relationship Id="rId26" Type="http://schemas.openxmlformats.org/officeDocument/2006/relationships/customXml" Target="../ink/ink2626.xml"/><Relationship Id="rId47" Type="http://schemas.openxmlformats.org/officeDocument/2006/relationships/image" Target="../media/image427.png"/><Relationship Id="rId68" Type="http://schemas.openxmlformats.org/officeDocument/2006/relationships/customXml" Target="../ink/ink2647.xml"/><Relationship Id="rId89" Type="http://schemas.openxmlformats.org/officeDocument/2006/relationships/image" Target="../media/image448.png"/><Relationship Id="rId112" Type="http://schemas.openxmlformats.org/officeDocument/2006/relationships/customXml" Target="../ink/ink2669.xml"/><Relationship Id="rId133" Type="http://schemas.openxmlformats.org/officeDocument/2006/relationships/image" Target="../media/image469.png"/><Relationship Id="rId154" Type="http://schemas.openxmlformats.org/officeDocument/2006/relationships/customXml" Target="../ink/ink2690.xml"/><Relationship Id="rId175" Type="http://schemas.openxmlformats.org/officeDocument/2006/relationships/image" Target="../media/image490.png"/><Relationship Id="rId16" Type="http://schemas.openxmlformats.org/officeDocument/2006/relationships/customXml" Target="../ink/ink2621.xml"/><Relationship Id="rId37" Type="http://schemas.openxmlformats.org/officeDocument/2006/relationships/image" Target="../media/image422.png"/><Relationship Id="rId58" Type="http://schemas.openxmlformats.org/officeDocument/2006/relationships/customXml" Target="../ink/ink2642.xml"/><Relationship Id="rId79" Type="http://schemas.openxmlformats.org/officeDocument/2006/relationships/image" Target="../media/image443.png"/><Relationship Id="rId102" Type="http://schemas.openxmlformats.org/officeDocument/2006/relationships/customXml" Target="../ink/ink2664.xml"/><Relationship Id="rId123" Type="http://schemas.openxmlformats.org/officeDocument/2006/relationships/image" Target="../media/image464.png"/><Relationship Id="rId144" Type="http://schemas.openxmlformats.org/officeDocument/2006/relationships/customXml" Target="../ink/ink2685.xml"/><Relationship Id="rId90" Type="http://schemas.openxmlformats.org/officeDocument/2006/relationships/customXml" Target="../ink/ink2658.xml"/><Relationship Id="rId165" Type="http://schemas.openxmlformats.org/officeDocument/2006/relationships/image" Target="../media/image485.png"/><Relationship Id="rId27" Type="http://schemas.openxmlformats.org/officeDocument/2006/relationships/image" Target="../media/image4170.png"/><Relationship Id="rId48" Type="http://schemas.openxmlformats.org/officeDocument/2006/relationships/customXml" Target="../ink/ink2637.xml"/><Relationship Id="rId69" Type="http://schemas.openxmlformats.org/officeDocument/2006/relationships/image" Target="../media/image438.png"/><Relationship Id="rId113" Type="http://schemas.openxmlformats.org/officeDocument/2006/relationships/image" Target="../media/image459.png"/><Relationship Id="rId134" Type="http://schemas.openxmlformats.org/officeDocument/2006/relationships/customXml" Target="../ink/ink2680.xml"/><Relationship Id="rId80" Type="http://schemas.openxmlformats.org/officeDocument/2006/relationships/customXml" Target="../ink/ink2653.xml"/><Relationship Id="rId155" Type="http://schemas.openxmlformats.org/officeDocument/2006/relationships/image" Target="../media/image480.png"/><Relationship Id="rId176" Type="http://schemas.openxmlformats.org/officeDocument/2006/relationships/customXml" Target="../ink/ink2701.xml"/><Relationship Id="rId17" Type="http://schemas.openxmlformats.org/officeDocument/2006/relationships/image" Target="../media/image412.png"/><Relationship Id="rId38" Type="http://schemas.openxmlformats.org/officeDocument/2006/relationships/customXml" Target="../ink/ink2632.xml"/><Relationship Id="rId59" Type="http://schemas.openxmlformats.org/officeDocument/2006/relationships/image" Target="../media/image433.png"/><Relationship Id="rId103" Type="http://schemas.openxmlformats.org/officeDocument/2006/relationships/image" Target="../media/image454.png"/><Relationship Id="rId124" Type="http://schemas.openxmlformats.org/officeDocument/2006/relationships/customXml" Target="../ink/ink2675.xml"/><Relationship Id="rId70" Type="http://schemas.openxmlformats.org/officeDocument/2006/relationships/customXml" Target="../ink/ink2648.xml"/><Relationship Id="rId91" Type="http://schemas.openxmlformats.org/officeDocument/2006/relationships/image" Target="../media/image449.png"/><Relationship Id="rId145" Type="http://schemas.openxmlformats.org/officeDocument/2006/relationships/image" Target="../media/image475.png"/><Relationship Id="rId166" Type="http://schemas.openxmlformats.org/officeDocument/2006/relationships/customXml" Target="../ink/ink2696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627.xml"/><Relationship Id="rId49" Type="http://schemas.openxmlformats.org/officeDocument/2006/relationships/image" Target="../media/image428.png"/><Relationship Id="rId114" Type="http://schemas.openxmlformats.org/officeDocument/2006/relationships/customXml" Target="../ink/ink2670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5.png"/><Relationship Id="rId2" Type="http://schemas.openxmlformats.org/officeDocument/2006/relationships/customXml" Target="../ink/ink2706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customXml" Target="../ink/ink2710.xml"/><Relationship Id="rId13" Type="http://schemas.openxmlformats.org/officeDocument/2006/relationships/image" Target="../media/image500.png"/><Relationship Id="rId3" Type="http://schemas.openxmlformats.org/officeDocument/2006/relationships/image" Target="../media/image495.png"/><Relationship Id="rId7" Type="http://schemas.openxmlformats.org/officeDocument/2006/relationships/image" Target="../media/image497.png"/><Relationship Id="rId12" Type="http://schemas.openxmlformats.org/officeDocument/2006/relationships/customXml" Target="../ink/ink2712.xml"/><Relationship Id="rId17" Type="http://schemas.openxmlformats.org/officeDocument/2006/relationships/image" Target="../media/image502.png"/><Relationship Id="rId2" Type="http://schemas.openxmlformats.org/officeDocument/2006/relationships/customXml" Target="../ink/ink2707.xml"/><Relationship Id="rId16" Type="http://schemas.openxmlformats.org/officeDocument/2006/relationships/customXml" Target="../ink/ink27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09.xml"/><Relationship Id="rId11" Type="http://schemas.openxmlformats.org/officeDocument/2006/relationships/image" Target="../media/image499.png"/><Relationship Id="rId5" Type="http://schemas.openxmlformats.org/officeDocument/2006/relationships/image" Target="../media/image496.png"/><Relationship Id="rId15" Type="http://schemas.openxmlformats.org/officeDocument/2006/relationships/image" Target="../media/image501.png"/><Relationship Id="rId10" Type="http://schemas.openxmlformats.org/officeDocument/2006/relationships/customXml" Target="../ink/ink2711.xml"/><Relationship Id="rId4" Type="http://schemas.openxmlformats.org/officeDocument/2006/relationships/customXml" Target="../ink/ink2708.xml"/><Relationship Id="rId9" Type="http://schemas.openxmlformats.org/officeDocument/2006/relationships/image" Target="../media/image498.png"/><Relationship Id="rId14" Type="http://schemas.openxmlformats.org/officeDocument/2006/relationships/customXml" Target="../ink/ink2713.xml"/></Relationships>
</file>

<file path=ppt/slides/_rels/slide5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00.png"/><Relationship Id="rId18" Type="http://schemas.openxmlformats.org/officeDocument/2006/relationships/customXml" Target="../ink/ink2723.xml"/><Relationship Id="rId26" Type="http://schemas.openxmlformats.org/officeDocument/2006/relationships/customXml" Target="../ink/ink2727.xml"/><Relationship Id="rId39" Type="http://schemas.openxmlformats.org/officeDocument/2006/relationships/image" Target="../media/image513.png"/><Relationship Id="rId21" Type="http://schemas.openxmlformats.org/officeDocument/2006/relationships/image" Target="../media/image504.png"/><Relationship Id="rId34" Type="http://schemas.openxmlformats.org/officeDocument/2006/relationships/customXml" Target="../ink/ink2731.xml"/><Relationship Id="rId42" Type="http://schemas.openxmlformats.org/officeDocument/2006/relationships/customXml" Target="../ink/ink2735.xml"/><Relationship Id="rId47" Type="http://schemas.openxmlformats.org/officeDocument/2006/relationships/image" Target="../media/image517.png"/><Relationship Id="rId50" Type="http://schemas.openxmlformats.org/officeDocument/2006/relationships/customXml" Target="../ink/ink2739.xml"/><Relationship Id="rId7" Type="http://schemas.openxmlformats.org/officeDocument/2006/relationships/image" Target="../media/image497.png"/><Relationship Id="rId2" Type="http://schemas.openxmlformats.org/officeDocument/2006/relationships/customXml" Target="../ink/ink2715.xml"/><Relationship Id="rId16" Type="http://schemas.openxmlformats.org/officeDocument/2006/relationships/customXml" Target="../ink/ink2722.xml"/><Relationship Id="rId29" Type="http://schemas.openxmlformats.org/officeDocument/2006/relationships/image" Target="../media/image508.png"/><Relationship Id="rId11" Type="http://schemas.openxmlformats.org/officeDocument/2006/relationships/image" Target="../media/image499.png"/><Relationship Id="rId24" Type="http://schemas.openxmlformats.org/officeDocument/2006/relationships/customXml" Target="../ink/ink2726.xml"/><Relationship Id="rId32" Type="http://schemas.openxmlformats.org/officeDocument/2006/relationships/customXml" Target="../ink/ink2730.xml"/><Relationship Id="rId37" Type="http://schemas.openxmlformats.org/officeDocument/2006/relationships/image" Target="../media/image512.png"/><Relationship Id="rId40" Type="http://schemas.openxmlformats.org/officeDocument/2006/relationships/customXml" Target="../ink/ink2734.xml"/><Relationship Id="rId45" Type="http://schemas.openxmlformats.org/officeDocument/2006/relationships/image" Target="../media/image516.png"/><Relationship Id="rId5" Type="http://schemas.openxmlformats.org/officeDocument/2006/relationships/image" Target="../media/image496.png"/><Relationship Id="rId15" Type="http://schemas.openxmlformats.org/officeDocument/2006/relationships/image" Target="../media/image501.png"/><Relationship Id="rId23" Type="http://schemas.openxmlformats.org/officeDocument/2006/relationships/image" Target="../media/image505.png"/><Relationship Id="rId28" Type="http://schemas.openxmlformats.org/officeDocument/2006/relationships/customXml" Target="../ink/ink2728.xml"/><Relationship Id="rId36" Type="http://schemas.openxmlformats.org/officeDocument/2006/relationships/customXml" Target="../ink/ink2732.xml"/><Relationship Id="rId49" Type="http://schemas.openxmlformats.org/officeDocument/2006/relationships/image" Target="../media/image518.png"/><Relationship Id="rId10" Type="http://schemas.openxmlformats.org/officeDocument/2006/relationships/customXml" Target="../ink/ink2719.xml"/><Relationship Id="rId19" Type="http://schemas.openxmlformats.org/officeDocument/2006/relationships/image" Target="../media/image503.png"/><Relationship Id="rId31" Type="http://schemas.openxmlformats.org/officeDocument/2006/relationships/image" Target="../media/image509.png"/><Relationship Id="rId44" Type="http://schemas.openxmlformats.org/officeDocument/2006/relationships/customXml" Target="../ink/ink2736.xml"/><Relationship Id="rId4" Type="http://schemas.openxmlformats.org/officeDocument/2006/relationships/customXml" Target="../ink/ink2716.xml"/><Relationship Id="rId9" Type="http://schemas.openxmlformats.org/officeDocument/2006/relationships/image" Target="../media/image498.png"/><Relationship Id="rId14" Type="http://schemas.openxmlformats.org/officeDocument/2006/relationships/customXml" Target="../ink/ink2721.xml"/><Relationship Id="rId22" Type="http://schemas.openxmlformats.org/officeDocument/2006/relationships/customXml" Target="../ink/ink2725.xml"/><Relationship Id="rId27" Type="http://schemas.openxmlformats.org/officeDocument/2006/relationships/image" Target="../media/image507.png"/><Relationship Id="rId30" Type="http://schemas.openxmlformats.org/officeDocument/2006/relationships/customXml" Target="../ink/ink2729.xml"/><Relationship Id="rId35" Type="http://schemas.openxmlformats.org/officeDocument/2006/relationships/image" Target="../media/image511.png"/><Relationship Id="rId43" Type="http://schemas.openxmlformats.org/officeDocument/2006/relationships/image" Target="../media/image515.png"/><Relationship Id="rId48" Type="http://schemas.openxmlformats.org/officeDocument/2006/relationships/customXml" Target="../ink/ink2738.xml"/><Relationship Id="rId8" Type="http://schemas.openxmlformats.org/officeDocument/2006/relationships/customXml" Target="../ink/ink2718.xml"/><Relationship Id="rId51" Type="http://schemas.openxmlformats.org/officeDocument/2006/relationships/image" Target="../media/image519.png"/><Relationship Id="rId3" Type="http://schemas.openxmlformats.org/officeDocument/2006/relationships/image" Target="../media/image495.png"/><Relationship Id="rId12" Type="http://schemas.openxmlformats.org/officeDocument/2006/relationships/customXml" Target="../ink/ink2720.xml"/><Relationship Id="rId17" Type="http://schemas.openxmlformats.org/officeDocument/2006/relationships/image" Target="../media/image502.png"/><Relationship Id="rId25" Type="http://schemas.openxmlformats.org/officeDocument/2006/relationships/image" Target="../media/image506.png"/><Relationship Id="rId33" Type="http://schemas.openxmlformats.org/officeDocument/2006/relationships/image" Target="../media/image510.png"/><Relationship Id="rId38" Type="http://schemas.openxmlformats.org/officeDocument/2006/relationships/customXml" Target="../ink/ink2733.xml"/><Relationship Id="rId46" Type="http://schemas.openxmlformats.org/officeDocument/2006/relationships/customXml" Target="../ink/ink2737.xml"/><Relationship Id="rId20" Type="http://schemas.openxmlformats.org/officeDocument/2006/relationships/customXml" Target="../ink/ink2724.xml"/><Relationship Id="rId41" Type="http://schemas.openxmlformats.org/officeDocument/2006/relationships/image" Target="../media/image51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17.xml"/></Relationships>
</file>

<file path=ppt/slides/_rels/slide5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752.xml"/><Relationship Id="rId21" Type="http://schemas.openxmlformats.org/officeDocument/2006/relationships/image" Target="../media/image504.png"/><Relationship Id="rId42" Type="http://schemas.openxmlformats.org/officeDocument/2006/relationships/customXml" Target="../ink/ink2760.xml"/><Relationship Id="rId47" Type="http://schemas.openxmlformats.org/officeDocument/2006/relationships/image" Target="../media/image517.png"/><Relationship Id="rId63" Type="http://schemas.openxmlformats.org/officeDocument/2006/relationships/image" Target="../media/image525.png"/><Relationship Id="rId68" Type="http://schemas.openxmlformats.org/officeDocument/2006/relationships/customXml" Target="../ink/ink2773.xml"/><Relationship Id="rId16" Type="http://schemas.openxmlformats.org/officeDocument/2006/relationships/customXml" Target="../ink/ink2747.xml"/><Relationship Id="rId11" Type="http://schemas.openxmlformats.org/officeDocument/2006/relationships/image" Target="../media/image499.png"/><Relationship Id="rId32" Type="http://schemas.openxmlformats.org/officeDocument/2006/relationships/customXml" Target="../ink/ink2755.xml"/><Relationship Id="rId37" Type="http://schemas.openxmlformats.org/officeDocument/2006/relationships/image" Target="../media/image512.png"/><Relationship Id="rId53" Type="http://schemas.openxmlformats.org/officeDocument/2006/relationships/image" Target="../media/image520.png"/><Relationship Id="rId58" Type="http://schemas.openxmlformats.org/officeDocument/2006/relationships/customXml" Target="../ink/ink2768.xml"/><Relationship Id="rId74" Type="http://schemas.openxmlformats.org/officeDocument/2006/relationships/customXml" Target="../ink/ink2776.xml"/><Relationship Id="rId79" Type="http://schemas.openxmlformats.org/officeDocument/2006/relationships/image" Target="../media/image533.png"/><Relationship Id="rId5" Type="http://schemas.openxmlformats.org/officeDocument/2006/relationships/image" Target="../media/image496.png"/><Relationship Id="rId61" Type="http://schemas.openxmlformats.org/officeDocument/2006/relationships/image" Target="../media/image524.png"/><Relationship Id="rId19" Type="http://schemas.openxmlformats.org/officeDocument/2006/relationships/image" Target="../media/image503.png"/><Relationship Id="rId14" Type="http://schemas.openxmlformats.org/officeDocument/2006/relationships/customXml" Target="../ink/ink2746.xml"/><Relationship Id="rId22" Type="http://schemas.openxmlformats.org/officeDocument/2006/relationships/customXml" Target="../ink/ink2750.xml"/><Relationship Id="rId27" Type="http://schemas.openxmlformats.org/officeDocument/2006/relationships/image" Target="../media/image507.png"/><Relationship Id="rId30" Type="http://schemas.openxmlformats.org/officeDocument/2006/relationships/customXml" Target="../ink/ink2754.xml"/><Relationship Id="rId35" Type="http://schemas.openxmlformats.org/officeDocument/2006/relationships/image" Target="../media/image511.png"/><Relationship Id="rId43" Type="http://schemas.openxmlformats.org/officeDocument/2006/relationships/image" Target="../media/image515.png"/><Relationship Id="rId48" Type="http://schemas.openxmlformats.org/officeDocument/2006/relationships/customXml" Target="../ink/ink2763.xml"/><Relationship Id="rId56" Type="http://schemas.openxmlformats.org/officeDocument/2006/relationships/customXml" Target="../ink/ink2767.xml"/><Relationship Id="rId64" Type="http://schemas.openxmlformats.org/officeDocument/2006/relationships/customXml" Target="../ink/ink2771.xml"/><Relationship Id="rId69" Type="http://schemas.openxmlformats.org/officeDocument/2006/relationships/image" Target="../media/image528.png"/><Relationship Id="rId77" Type="http://schemas.openxmlformats.org/officeDocument/2006/relationships/image" Target="../media/image532.png"/><Relationship Id="rId8" Type="http://schemas.openxmlformats.org/officeDocument/2006/relationships/customXml" Target="../ink/ink2743.xml"/><Relationship Id="rId51" Type="http://schemas.openxmlformats.org/officeDocument/2006/relationships/image" Target="../media/image519.png"/><Relationship Id="rId72" Type="http://schemas.openxmlformats.org/officeDocument/2006/relationships/customXml" Target="../ink/ink2775.xml"/><Relationship Id="rId80" Type="http://schemas.openxmlformats.org/officeDocument/2006/relationships/customXml" Target="../ink/ink2779.xml"/><Relationship Id="rId3" Type="http://schemas.openxmlformats.org/officeDocument/2006/relationships/image" Target="../media/image495.png"/><Relationship Id="rId12" Type="http://schemas.openxmlformats.org/officeDocument/2006/relationships/customXml" Target="../ink/ink2745.xml"/><Relationship Id="rId17" Type="http://schemas.openxmlformats.org/officeDocument/2006/relationships/image" Target="../media/image502.png"/><Relationship Id="rId25" Type="http://schemas.openxmlformats.org/officeDocument/2006/relationships/image" Target="../media/image506.png"/><Relationship Id="rId33" Type="http://schemas.openxmlformats.org/officeDocument/2006/relationships/image" Target="../media/image510.png"/><Relationship Id="rId38" Type="http://schemas.openxmlformats.org/officeDocument/2006/relationships/customXml" Target="../ink/ink2758.xml"/><Relationship Id="rId46" Type="http://schemas.openxmlformats.org/officeDocument/2006/relationships/customXml" Target="../ink/ink2762.xml"/><Relationship Id="rId59" Type="http://schemas.openxmlformats.org/officeDocument/2006/relationships/image" Target="../media/image523.png"/><Relationship Id="rId67" Type="http://schemas.openxmlformats.org/officeDocument/2006/relationships/image" Target="../media/image527.png"/><Relationship Id="rId20" Type="http://schemas.openxmlformats.org/officeDocument/2006/relationships/customXml" Target="../ink/ink2749.xml"/><Relationship Id="rId41" Type="http://schemas.openxmlformats.org/officeDocument/2006/relationships/image" Target="../media/image514.png"/><Relationship Id="rId54" Type="http://schemas.openxmlformats.org/officeDocument/2006/relationships/customXml" Target="../ink/ink2766.xml"/><Relationship Id="rId62" Type="http://schemas.openxmlformats.org/officeDocument/2006/relationships/customXml" Target="../ink/ink2770.xml"/><Relationship Id="rId70" Type="http://schemas.openxmlformats.org/officeDocument/2006/relationships/customXml" Target="../ink/ink2774.xml"/><Relationship Id="rId75" Type="http://schemas.openxmlformats.org/officeDocument/2006/relationships/image" Target="../media/image53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42.xml"/><Relationship Id="rId15" Type="http://schemas.openxmlformats.org/officeDocument/2006/relationships/image" Target="../media/image501.png"/><Relationship Id="rId23" Type="http://schemas.openxmlformats.org/officeDocument/2006/relationships/image" Target="../media/image505.png"/><Relationship Id="rId28" Type="http://schemas.openxmlformats.org/officeDocument/2006/relationships/customXml" Target="../ink/ink2753.xml"/><Relationship Id="rId36" Type="http://schemas.openxmlformats.org/officeDocument/2006/relationships/customXml" Target="../ink/ink2757.xml"/><Relationship Id="rId49" Type="http://schemas.openxmlformats.org/officeDocument/2006/relationships/image" Target="../media/image518.png"/><Relationship Id="rId57" Type="http://schemas.openxmlformats.org/officeDocument/2006/relationships/image" Target="../media/image522.png"/><Relationship Id="rId10" Type="http://schemas.openxmlformats.org/officeDocument/2006/relationships/customXml" Target="../ink/ink2744.xml"/><Relationship Id="rId31" Type="http://schemas.openxmlformats.org/officeDocument/2006/relationships/image" Target="../media/image509.png"/><Relationship Id="rId44" Type="http://schemas.openxmlformats.org/officeDocument/2006/relationships/customXml" Target="../ink/ink2761.xml"/><Relationship Id="rId52" Type="http://schemas.openxmlformats.org/officeDocument/2006/relationships/customXml" Target="../ink/ink2765.xml"/><Relationship Id="rId60" Type="http://schemas.openxmlformats.org/officeDocument/2006/relationships/customXml" Target="../ink/ink2769.xml"/><Relationship Id="rId65" Type="http://schemas.openxmlformats.org/officeDocument/2006/relationships/image" Target="../media/image526.png"/><Relationship Id="rId73" Type="http://schemas.openxmlformats.org/officeDocument/2006/relationships/image" Target="../media/image530.png"/><Relationship Id="rId78" Type="http://schemas.openxmlformats.org/officeDocument/2006/relationships/customXml" Target="../ink/ink2778.xml"/><Relationship Id="rId81" Type="http://schemas.openxmlformats.org/officeDocument/2006/relationships/image" Target="../media/image534.png"/><Relationship Id="rId4" Type="http://schemas.openxmlformats.org/officeDocument/2006/relationships/customXml" Target="../ink/ink2741.xml"/><Relationship Id="rId9" Type="http://schemas.openxmlformats.org/officeDocument/2006/relationships/image" Target="../media/image498.png"/><Relationship Id="rId13" Type="http://schemas.openxmlformats.org/officeDocument/2006/relationships/image" Target="../media/image500.png"/><Relationship Id="rId18" Type="http://schemas.openxmlformats.org/officeDocument/2006/relationships/customXml" Target="../ink/ink2748.xml"/><Relationship Id="rId39" Type="http://schemas.openxmlformats.org/officeDocument/2006/relationships/image" Target="../media/image513.png"/><Relationship Id="rId34" Type="http://schemas.openxmlformats.org/officeDocument/2006/relationships/customXml" Target="../ink/ink2756.xml"/><Relationship Id="rId50" Type="http://schemas.openxmlformats.org/officeDocument/2006/relationships/customXml" Target="../ink/ink2764.xml"/><Relationship Id="rId55" Type="http://schemas.openxmlformats.org/officeDocument/2006/relationships/image" Target="../media/image521.png"/><Relationship Id="rId76" Type="http://schemas.openxmlformats.org/officeDocument/2006/relationships/customXml" Target="../ink/ink2777.xml"/><Relationship Id="rId7" Type="http://schemas.openxmlformats.org/officeDocument/2006/relationships/image" Target="../media/image497.png"/><Relationship Id="rId71" Type="http://schemas.openxmlformats.org/officeDocument/2006/relationships/image" Target="../media/image529.png"/><Relationship Id="rId2" Type="http://schemas.openxmlformats.org/officeDocument/2006/relationships/customXml" Target="../ink/ink2740.xml"/><Relationship Id="rId29" Type="http://schemas.openxmlformats.org/officeDocument/2006/relationships/image" Target="../media/image508.png"/><Relationship Id="rId24" Type="http://schemas.openxmlformats.org/officeDocument/2006/relationships/customXml" Target="../ink/ink2751.xml"/><Relationship Id="rId40" Type="http://schemas.openxmlformats.org/officeDocument/2006/relationships/customXml" Target="../ink/ink2759.xml"/><Relationship Id="rId45" Type="http://schemas.openxmlformats.org/officeDocument/2006/relationships/image" Target="../media/image516.png"/><Relationship Id="rId66" Type="http://schemas.openxmlformats.org/officeDocument/2006/relationships/customXml" Target="../ink/ink2772.xml"/></Relationships>
</file>

<file path=ppt/slides/_rels/slide5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792.xml"/><Relationship Id="rId21" Type="http://schemas.openxmlformats.org/officeDocument/2006/relationships/image" Target="../media/image504.png"/><Relationship Id="rId42" Type="http://schemas.openxmlformats.org/officeDocument/2006/relationships/customXml" Target="../ink/ink2800.xml"/><Relationship Id="rId47" Type="http://schemas.openxmlformats.org/officeDocument/2006/relationships/image" Target="../media/image517.png"/><Relationship Id="rId63" Type="http://schemas.openxmlformats.org/officeDocument/2006/relationships/image" Target="../media/image525.png"/><Relationship Id="rId68" Type="http://schemas.openxmlformats.org/officeDocument/2006/relationships/customXml" Target="../ink/ink2813.xml"/><Relationship Id="rId16" Type="http://schemas.openxmlformats.org/officeDocument/2006/relationships/customXml" Target="../ink/ink2787.xml"/><Relationship Id="rId11" Type="http://schemas.openxmlformats.org/officeDocument/2006/relationships/image" Target="../media/image499.png"/><Relationship Id="rId24" Type="http://schemas.openxmlformats.org/officeDocument/2006/relationships/customXml" Target="../ink/ink2791.xml"/><Relationship Id="rId32" Type="http://schemas.openxmlformats.org/officeDocument/2006/relationships/customXml" Target="../ink/ink2795.xml"/><Relationship Id="rId37" Type="http://schemas.openxmlformats.org/officeDocument/2006/relationships/image" Target="../media/image512.png"/><Relationship Id="rId40" Type="http://schemas.openxmlformats.org/officeDocument/2006/relationships/customXml" Target="../ink/ink2799.xml"/><Relationship Id="rId45" Type="http://schemas.openxmlformats.org/officeDocument/2006/relationships/image" Target="../media/image516.png"/><Relationship Id="rId53" Type="http://schemas.openxmlformats.org/officeDocument/2006/relationships/image" Target="../media/image520.png"/><Relationship Id="rId58" Type="http://schemas.openxmlformats.org/officeDocument/2006/relationships/customXml" Target="../ink/ink2808.xml"/><Relationship Id="rId66" Type="http://schemas.openxmlformats.org/officeDocument/2006/relationships/customXml" Target="../ink/ink2812.xml"/><Relationship Id="rId74" Type="http://schemas.openxmlformats.org/officeDocument/2006/relationships/customXml" Target="../ink/ink2816.xml"/><Relationship Id="rId79" Type="http://schemas.openxmlformats.org/officeDocument/2006/relationships/image" Target="../media/image538.png"/><Relationship Id="rId5" Type="http://schemas.openxmlformats.org/officeDocument/2006/relationships/image" Target="../media/image496.png"/><Relationship Id="rId61" Type="http://schemas.openxmlformats.org/officeDocument/2006/relationships/image" Target="../media/image524.png"/><Relationship Id="rId19" Type="http://schemas.openxmlformats.org/officeDocument/2006/relationships/image" Target="../media/image503.png"/><Relationship Id="rId14" Type="http://schemas.openxmlformats.org/officeDocument/2006/relationships/customXml" Target="../ink/ink2786.xml"/><Relationship Id="rId22" Type="http://schemas.openxmlformats.org/officeDocument/2006/relationships/customXml" Target="../ink/ink2790.xml"/><Relationship Id="rId27" Type="http://schemas.openxmlformats.org/officeDocument/2006/relationships/image" Target="../media/image507.png"/><Relationship Id="rId30" Type="http://schemas.openxmlformats.org/officeDocument/2006/relationships/customXml" Target="../ink/ink2794.xml"/><Relationship Id="rId35" Type="http://schemas.openxmlformats.org/officeDocument/2006/relationships/image" Target="../media/image511.png"/><Relationship Id="rId43" Type="http://schemas.openxmlformats.org/officeDocument/2006/relationships/image" Target="../media/image515.png"/><Relationship Id="rId48" Type="http://schemas.openxmlformats.org/officeDocument/2006/relationships/customXml" Target="../ink/ink2803.xml"/><Relationship Id="rId56" Type="http://schemas.openxmlformats.org/officeDocument/2006/relationships/customXml" Target="../ink/ink2807.xml"/><Relationship Id="rId64" Type="http://schemas.openxmlformats.org/officeDocument/2006/relationships/customXml" Target="../ink/ink2811.xml"/><Relationship Id="rId69" Type="http://schemas.openxmlformats.org/officeDocument/2006/relationships/image" Target="../media/image528.png"/><Relationship Id="rId77" Type="http://schemas.openxmlformats.org/officeDocument/2006/relationships/image" Target="../media/image537.png"/><Relationship Id="rId8" Type="http://schemas.openxmlformats.org/officeDocument/2006/relationships/customXml" Target="../ink/ink2783.xml"/><Relationship Id="rId51" Type="http://schemas.openxmlformats.org/officeDocument/2006/relationships/image" Target="../media/image519.png"/><Relationship Id="rId72" Type="http://schemas.openxmlformats.org/officeDocument/2006/relationships/customXml" Target="../ink/ink2815.xml"/><Relationship Id="rId3" Type="http://schemas.openxmlformats.org/officeDocument/2006/relationships/image" Target="../media/image495.png"/><Relationship Id="rId12" Type="http://schemas.openxmlformats.org/officeDocument/2006/relationships/customXml" Target="../ink/ink2785.xml"/><Relationship Id="rId17" Type="http://schemas.openxmlformats.org/officeDocument/2006/relationships/image" Target="../media/image502.png"/><Relationship Id="rId25" Type="http://schemas.openxmlformats.org/officeDocument/2006/relationships/image" Target="../media/image506.png"/><Relationship Id="rId33" Type="http://schemas.openxmlformats.org/officeDocument/2006/relationships/image" Target="../media/image510.png"/><Relationship Id="rId38" Type="http://schemas.openxmlformats.org/officeDocument/2006/relationships/customXml" Target="../ink/ink2798.xml"/><Relationship Id="rId46" Type="http://schemas.openxmlformats.org/officeDocument/2006/relationships/customXml" Target="../ink/ink2802.xml"/><Relationship Id="rId59" Type="http://schemas.openxmlformats.org/officeDocument/2006/relationships/image" Target="../media/image523.png"/><Relationship Id="rId67" Type="http://schemas.openxmlformats.org/officeDocument/2006/relationships/image" Target="../media/image527.png"/><Relationship Id="rId20" Type="http://schemas.openxmlformats.org/officeDocument/2006/relationships/customXml" Target="../ink/ink2789.xml"/><Relationship Id="rId41" Type="http://schemas.openxmlformats.org/officeDocument/2006/relationships/image" Target="../media/image514.png"/><Relationship Id="rId54" Type="http://schemas.openxmlformats.org/officeDocument/2006/relationships/customXml" Target="../ink/ink2806.xml"/><Relationship Id="rId62" Type="http://schemas.openxmlformats.org/officeDocument/2006/relationships/customXml" Target="../ink/ink2810.xml"/><Relationship Id="rId70" Type="http://schemas.openxmlformats.org/officeDocument/2006/relationships/customXml" Target="../ink/ink2814.xml"/><Relationship Id="rId75" Type="http://schemas.openxmlformats.org/officeDocument/2006/relationships/image" Target="../media/image53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82.xml"/><Relationship Id="rId15" Type="http://schemas.openxmlformats.org/officeDocument/2006/relationships/image" Target="../media/image501.png"/><Relationship Id="rId23" Type="http://schemas.openxmlformats.org/officeDocument/2006/relationships/image" Target="../media/image505.png"/><Relationship Id="rId28" Type="http://schemas.openxmlformats.org/officeDocument/2006/relationships/customXml" Target="../ink/ink2793.xml"/><Relationship Id="rId36" Type="http://schemas.openxmlformats.org/officeDocument/2006/relationships/customXml" Target="../ink/ink2797.xml"/><Relationship Id="rId49" Type="http://schemas.openxmlformats.org/officeDocument/2006/relationships/image" Target="../media/image518.png"/><Relationship Id="rId57" Type="http://schemas.openxmlformats.org/officeDocument/2006/relationships/image" Target="../media/image522.png"/><Relationship Id="rId10" Type="http://schemas.openxmlformats.org/officeDocument/2006/relationships/customXml" Target="../ink/ink2784.xml"/><Relationship Id="rId31" Type="http://schemas.openxmlformats.org/officeDocument/2006/relationships/image" Target="../media/image509.png"/><Relationship Id="rId44" Type="http://schemas.openxmlformats.org/officeDocument/2006/relationships/customXml" Target="../ink/ink2801.xml"/><Relationship Id="rId52" Type="http://schemas.openxmlformats.org/officeDocument/2006/relationships/customXml" Target="../ink/ink2805.xml"/><Relationship Id="rId60" Type="http://schemas.openxmlformats.org/officeDocument/2006/relationships/customXml" Target="../ink/ink2809.xml"/><Relationship Id="rId65" Type="http://schemas.openxmlformats.org/officeDocument/2006/relationships/image" Target="../media/image526.png"/><Relationship Id="rId73" Type="http://schemas.openxmlformats.org/officeDocument/2006/relationships/image" Target="../media/image530.png"/><Relationship Id="rId78" Type="http://schemas.openxmlformats.org/officeDocument/2006/relationships/customXml" Target="../ink/ink2818.xml"/><Relationship Id="rId4" Type="http://schemas.openxmlformats.org/officeDocument/2006/relationships/customXml" Target="../ink/ink2781.xml"/><Relationship Id="rId9" Type="http://schemas.openxmlformats.org/officeDocument/2006/relationships/image" Target="../media/image498.png"/><Relationship Id="rId13" Type="http://schemas.openxmlformats.org/officeDocument/2006/relationships/image" Target="../media/image500.png"/><Relationship Id="rId18" Type="http://schemas.openxmlformats.org/officeDocument/2006/relationships/customXml" Target="../ink/ink2788.xml"/><Relationship Id="rId39" Type="http://schemas.openxmlformats.org/officeDocument/2006/relationships/image" Target="../media/image513.png"/><Relationship Id="rId34" Type="http://schemas.openxmlformats.org/officeDocument/2006/relationships/customXml" Target="../ink/ink2796.xml"/><Relationship Id="rId50" Type="http://schemas.openxmlformats.org/officeDocument/2006/relationships/customXml" Target="../ink/ink2804.xml"/><Relationship Id="rId55" Type="http://schemas.openxmlformats.org/officeDocument/2006/relationships/image" Target="../media/image521.png"/><Relationship Id="rId76" Type="http://schemas.openxmlformats.org/officeDocument/2006/relationships/customXml" Target="../ink/ink2817.xml"/><Relationship Id="rId7" Type="http://schemas.openxmlformats.org/officeDocument/2006/relationships/image" Target="../media/image497.png"/><Relationship Id="rId71" Type="http://schemas.openxmlformats.org/officeDocument/2006/relationships/image" Target="../media/image529.png"/><Relationship Id="rId2" Type="http://schemas.openxmlformats.org/officeDocument/2006/relationships/customXml" Target="../ink/ink2780.xml"/><Relationship Id="rId29" Type="http://schemas.openxmlformats.org/officeDocument/2006/relationships/image" Target="../media/image508.png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customXml" Target="../ink/ink2822.xml"/><Relationship Id="rId3" Type="http://schemas.openxmlformats.org/officeDocument/2006/relationships/image" Target="../media/image539.png"/><Relationship Id="rId7" Type="http://schemas.openxmlformats.org/officeDocument/2006/relationships/image" Target="../media/image541.png"/><Relationship Id="rId2" Type="http://schemas.openxmlformats.org/officeDocument/2006/relationships/customXml" Target="../ink/ink281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21.xml"/><Relationship Id="rId5" Type="http://schemas.openxmlformats.org/officeDocument/2006/relationships/image" Target="../media/image540.png"/><Relationship Id="rId4" Type="http://schemas.openxmlformats.org/officeDocument/2006/relationships/customXml" Target="../ink/ink2820.xml"/><Relationship Id="rId9" Type="http://schemas.openxmlformats.org/officeDocument/2006/relationships/image" Target="../media/image542.png"/></Relationships>
</file>

<file path=ppt/slides/_rels/slide5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45.png"/><Relationship Id="rId18" Type="http://schemas.openxmlformats.org/officeDocument/2006/relationships/customXml" Target="../ink/ink2831.xml"/><Relationship Id="rId26" Type="http://schemas.openxmlformats.org/officeDocument/2006/relationships/customXml" Target="../ink/ink2835.xml"/><Relationship Id="rId39" Type="http://schemas.openxmlformats.org/officeDocument/2006/relationships/image" Target="../media/image557.png"/><Relationship Id="rId21" Type="http://schemas.openxmlformats.org/officeDocument/2006/relationships/image" Target="../media/image549.png"/><Relationship Id="rId34" Type="http://schemas.openxmlformats.org/officeDocument/2006/relationships/customXml" Target="../ink/ink2839.xml"/><Relationship Id="rId42" Type="http://schemas.openxmlformats.org/officeDocument/2006/relationships/customXml" Target="../ink/ink2843.xml"/><Relationship Id="rId47" Type="http://schemas.openxmlformats.org/officeDocument/2006/relationships/image" Target="../media/image561.png"/><Relationship Id="rId7" Type="http://schemas.openxmlformats.org/officeDocument/2006/relationships/image" Target="../media/image541.png"/><Relationship Id="rId2" Type="http://schemas.openxmlformats.org/officeDocument/2006/relationships/customXml" Target="../ink/ink2823.xml"/><Relationship Id="rId16" Type="http://schemas.openxmlformats.org/officeDocument/2006/relationships/customXml" Target="../ink/ink2830.xml"/><Relationship Id="rId29" Type="http://schemas.openxmlformats.org/officeDocument/2006/relationships/image" Target="../media/image552.png"/><Relationship Id="rId11" Type="http://schemas.openxmlformats.org/officeDocument/2006/relationships/image" Target="../media/image544.png"/><Relationship Id="rId24" Type="http://schemas.openxmlformats.org/officeDocument/2006/relationships/customXml" Target="../ink/ink2834.xml"/><Relationship Id="rId32" Type="http://schemas.openxmlformats.org/officeDocument/2006/relationships/customXml" Target="../ink/ink2838.xml"/><Relationship Id="rId37" Type="http://schemas.openxmlformats.org/officeDocument/2006/relationships/image" Target="../media/image556.png"/><Relationship Id="rId40" Type="http://schemas.openxmlformats.org/officeDocument/2006/relationships/customXml" Target="../ink/ink2842.xml"/><Relationship Id="rId45" Type="http://schemas.openxmlformats.org/officeDocument/2006/relationships/image" Target="../media/image560.png"/><Relationship Id="rId5" Type="http://schemas.openxmlformats.org/officeDocument/2006/relationships/image" Target="../media/image540.png"/><Relationship Id="rId15" Type="http://schemas.openxmlformats.org/officeDocument/2006/relationships/image" Target="../media/image546.png"/><Relationship Id="rId23" Type="http://schemas.openxmlformats.org/officeDocument/2006/relationships/image" Target="../media/image550.png"/><Relationship Id="rId28" Type="http://schemas.openxmlformats.org/officeDocument/2006/relationships/customXml" Target="../ink/ink2836.xml"/><Relationship Id="rId36" Type="http://schemas.openxmlformats.org/officeDocument/2006/relationships/customXml" Target="../ink/ink2840.xml"/><Relationship Id="rId49" Type="http://schemas.openxmlformats.org/officeDocument/2006/relationships/image" Target="../media/image562.png"/><Relationship Id="rId10" Type="http://schemas.openxmlformats.org/officeDocument/2006/relationships/customXml" Target="../ink/ink2827.xml"/><Relationship Id="rId19" Type="http://schemas.openxmlformats.org/officeDocument/2006/relationships/image" Target="../media/image548.png"/><Relationship Id="rId31" Type="http://schemas.openxmlformats.org/officeDocument/2006/relationships/image" Target="../media/image553.png"/><Relationship Id="rId44" Type="http://schemas.openxmlformats.org/officeDocument/2006/relationships/customXml" Target="../ink/ink2844.xml"/><Relationship Id="rId4" Type="http://schemas.openxmlformats.org/officeDocument/2006/relationships/customXml" Target="../ink/ink2824.xml"/><Relationship Id="rId9" Type="http://schemas.openxmlformats.org/officeDocument/2006/relationships/image" Target="../media/image543.png"/><Relationship Id="rId14" Type="http://schemas.openxmlformats.org/officeDocument/2006/relationships/customXml" Target="../ink/ink2829.xml"/><Relationship Id="rId22" Type="http://schemas.openxmlformats.org/officeDocument/2006/relationships/customXml" Target="../ink/ink2833.xml"/><Relationship Id="rId27" Type="http://schemas.openxmlformats.org/officeDocument/2006/relationships/image" Target="../media/image551.png"/><Relationship Id="rId30" Type="http://schemas.openxmlformats.org/officeDocument/2006/relationships/customXml" Target="../ink/ink2837.xml"/><Relationship Id="rId35" Type="http://schemas.openxmlformats.org/officeDocument/2006/relationships/image" Target="../media/image555.png"/><Relationship Id="rId43" Type="http://schemas.openxmlformats.org/officeDocument/2006/relationships/image" Target="../media/image559.png"/><Relationship Id="rId48" Type="http://schemas.openxmlformats.org/officeDocument/2006/relationships/customXml" Target="../ink/ink2846.xml"/><Relationship Id="rId8" Type="http://schemas.openxmlformats.org/officeDocument/2006/relationships/customXml" Target="../ink/ink2826.xml"/><Relationship Id="rId3" Type="http://schemas.openxmlformats.org/officeDocument/2006/relationships/image" Target="../media/image539.png"/><Relationship Id="rId12" Type="http://schemas.openxmlformats.org/officeDocument/2006/relationships/customXml" Target="../ink/ink2828.xml"/><Relationship Id="rId17" Type="http://schemas.openxmlformats.org/officeDocument/2006/relationships/image" Target="../media/image547.png"/><Relationship Id="rId25" Type="http://schemas.openxmlformats.org/officeDocument/2006/relationships/image" Target="../media/image3310.png"/><Relationship Id="rId33" Type="http://schemas.openxmlformats.org/officeDocument/2006/relationships/image" Target="../media/image554.png"/><Relationship Id="rId38" Type="http://schemas.openxmlformats.org/officeDocument/2006/relationships/customXml" Target="../ink/ink2841.xml"/><Relationship Id="rId46" Type="http://schemas.openxmlformats.org/officeDocument/2006/relationships/customXml" Target="../ink/ink2845.xml"/><Relationship Id="rId20" Type="http://schemas.openxmlformats.org/officeDocument/2006/relationships/customXml" Target="../ink/ink2832.xml"/><Relationship Id="rId41" Type="http://schemas.openxmlformats.org/officeDocument/2006/relationships/image" Target="../media/image55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25.xml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customXml" Target="../ink/ink2850.xml"/><Relationship Id="rId13" Type="http://schemas.openxmlformats.org/officeDocument/2006/relationships/image" Target="../media/image565.png"/><Relationship Id="rId3" Type="http://schemas.openxmlformats.org/officeDocument/2006/relationships/image" Target="../media/image539.png"/><Relationship Id="rId7" Type="http://schemas.openxmlformats.org/officeDocument/2006/relationships/image" Target="../media/image541.png"/><Relationship Id="rId12" Type="http://schemas.openxmlformats.org/officeDocument/2006/relationships/customXml" Target="../ink/ink2852.xml"/><Relationship Id="rId2" Type="http://schemas.openxmlformats.org/officeDocument/2006/relationships/customXml" Target="../ink/ink28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49.xml"/><Relationship Id="rId11" Type="http://schemas.openxmlformats.org/officeDocument/2006/relationships/image" Target="../media/image564.png"/><Relationship Id="rId5" Type="http://schemas.openxmlformats.org/officeDocument/2006/relationships/image" Target="../media/image540.png"/><Relationship Id="rId10" Type="http://schemas.openxmlformats.org/officeDocument/2006/relationships/customXml" Target="../ink/ink2851.xml"/><Relationship Id="rId4" Type="http://schemas.openxmlformats.org/officeDocument/2006/relationships/customXml" Target="../ink/ink2848.xml"/><Relationship Id="rId9" Type="http://schemas.openxmlformats.org/officeDocument/2006/relationships/image" Target="../media/image54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00.png"/><Relationship Id="rId7" Type="http://schemas.openxmlformats.org/officeDocument/2006/relationships/image" Target="../media/image5100.png"/><Relationship Id="rId2" Type="http://schemas.openxmlformats.org/officeDocument/2006/relationships/customXml" Target="../ink/ink6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.xml"/><Relationship Id="rId5" Type="http://schemas.openxmlformats.org/officeDocument/2006/relationships/image" Target="../media/image4100.png"/><Relationship Id="rId4" Type="http://schemas.openxmlformats.org/officeDocument/2006/relationships/customXml" Target="../ink/ink63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customXml" Target="../ink/ink2856.xml"/><Relationship Id="rId13" Type="http://schemas.openxmlformats.org/officeDocument/2006/relationships/image" Target="../media/image566.png"/><Relationship Id="rId18" Type="http://schemas.openxmlformats.org/officeDocument/2006/relationships/customXml" Target="../ink/ink2861.xml"/><Relationship Id="rId3" Type="http://schemas.openxmlformats.org/officeDocument/2006/relationships/image" Target="../media/image539.png"/><Relationship Id="rId21" Type="http://schemas.openxmlformats.org/officeDocument/2006/relationships/image" Target="../media/image569.png"/><Relationship Id="rId7" Type="http://schemas.openxmlformats.org/officeDocument/2006/relationships/image" Target="../media/image541.png"/><Relationship Id="rId12" Type="http://schemas.openxmlformats.org/officeDocument/2006/relationships/customXml" Target="../ink/ink2858.xml"/><Relationship Id="rId17" Type="http://schemas.openxmlformats.org/officeDocument/2006/relationships/image" Target="../media/image568.png"/><Relationship Id="rId2" Type="http://schemas.openxmlformats.org/officeDocument/2006/relationships/customXml" Target="../ink/ink2853.xml"/><Relationship Id="rId16" Type="http://schemas.openxmlformats.org/officeDocument/2006/relationships/customXml" Target="../ink/ink2860.xml"/><Relationship Id="rId20" Type="http://schemas.openxmlformats.org/officeDocument/2006/relationships/customXml" Target="../ink/ink286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55.xml"/><Relationship Id="rId11" Type="http://schemas.openxmlformats.org/officeDocument/2006/relationships/image" Target="../media/image564.png"/><Relationship Id="rId5" Type="http://schemas.openxmlformats.org/officeDocument/2006/relationships/image" Target="../media/image540.png"/><Relationship Id="rId15" Type="http://schemas.openxmlformats.org/officeDocument/2006/relationships/image" Target="../media/image567.png"/><Relationship Id="rId23" Type="http://schemas.openxmlformats.org/officeDocument/2006/relationships/image" Target="../media/image570.png"/><Relationship Id="rId10" Type="http://schemas.openxmlformats.org/officeDocument/2006/relationships/customXml" Target="../ink/ink2857.xml"/><Relationship Id="rId19" Type="http://schemas.openxmlformats.org/officeDocument/2006/relationships/image" Target="../media/image3310.png"/><Relationship Id="rId4" Type="http://schemas.openxmlformats.org/officeDocument/2006/relationships/customXml" Target="../ink/ink2854.xml"/><Relationship Id="rId9" Type="http://schemas.openxmlformats.org/officeDocument/2006/relationships/image" Target="../media/image543.png"/><Relationship Id="rId14" Type="http://schemas.openxmlformats.org/officeDocument/2006/relationships/customXml" Target="../ink/ink2859.xml"/><Relationship Id="rId22" Type="http://schemas.openxmlformats.org/officeDocument/2006/relationships/customXml" Target="../ink/ink2863.xml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customXml" Target="../ink/ink2867.xml"/><Relationship Id="rId13" Type="http://schemas.openxmlformats.org/officeDocument/2006/relationships/image" Target="../media/image566.png"/><Relationship Id="rId18" Type="http://schemas.openxmlformats.org/officeDocument/2006/relationships/customXml" Target="../ink/ink2872.xml"/><Relationship Id="rId26" Type="http://schemas.openxmlformats.org/officeDocument/2006/relationships/customXml" Target="../ink/ink2876.xml"/><Relationship Id="rId3" Type="http://schemas.openxmlformats.org/officeDocument/2006/relationships/image" Target="../media/image539.png"/><Relationship Id="rId21" Type="http://schemas.openxmlformats.org/officeDocument/2006/relationships/image" Target="../media/image569.png"/><Relationship Id="rId7" Type="http://schemas.openxmlformats.org/officeDocument/2006/relationships/image" Target="../media/image541.png"/><Relationship Id="rId12" Type="http://schemas.openxmlformats.org/officeDocument/2006/relationships/customXml" Target="../ink/ink2869.xml"/><Relationship Id="rId17" Type="http://schemas.openxmlformats.org/officeDocument/2006/relationships/image" Target="../media/image568.png"/><Relationship Id="rId25" Type="http://schemas.openxmlformats.org/officeDocument/2006/relationships/image" Target="../media/image572.png"/><Relationship Id="rId2" Type="http://schemas.openxmlformats.org/officeDocument/2006/relationships/customXml" Target="../ink/ink2864.xml"/><Relationship Id="rId16" Type="http://schemas.openxmlformats.org/officeDocument/2006/relationships/customXml" Target="../ink/ink2871.xml"/><Relationship Id="rId20" Type="http://schemas.openxmlformats.org/officeDocument/2006/relationships/customXml" Target="../ink/ink2873.xml"/><Relationship Id="rId29" Type="http://schemas.openxmlformats.org/officeDocument/2006/relationships/image" Target="../media/image57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66.xml"/><Relationship Id="rId11" Type="http://schemas.openxmlformats.org/officeDocument/2006/relationships/image" Target="../media/image564.png"/><Relationship Id="rId24" Type="http://schemas.openxmlformats.org/officeDocument/2006/relationships/customXml" Target="../ink/ink2875.xml"/><Relationship Id="rId5" Type="http://schemas.openxmlformats.org/officeDocument/2006/relationships/image" Target="../media/image540.png"/><Relationship Id="rId15" Type="http://schemas.openxmlformats.org/officeDocument/2006/relationships/image" Target="../media/image567.png"/><Relationship Id="rId23" Type="http://schemas.openxmlformats.org/officeDocument/2006/relationships/image" Target="../media/image571.png"/><Relationship Id="rId28" Type="http://schemas.openxmlformats.org/officeDocument/2006/relationships/customXml" Target="../ink/ink2877.xml"/><Relationship Id="rId10" Type="http://schemas.openxmlformats.org/officeDocument/2006/relationships/customXml" Target="../ink/ink2868.xml"/><Relationship Id="rId19" Type="http://schemas.openxmlformats.org/officeDocument/2006/relationships/image" Target="../media/image3310.png"/><Relationship Id="rId4" Type="http://schemas.openxmlformats.org/officeDocument/2006/relationships/customXml" Target="../ink/ink2865.xml"/><Relationship Id="rId9" Type="http://schemas.openxmlformats.org/officeDocument/2006/relationships/image" Target="../media/image543.png"/><Relationship Id="rId14" Type="http://schemas.openxmlformats.org/officeDocument/2006/relationships/customXml" Target="../ink/ink2870.xml"/><Relationship Id="rId22" Type="http://schemas.openxmlformats.org/officeDocument/2006/relationships/customXml" Target="../ink/ink2874.xml"/><Relationship Id="rId27" Type="http://schemas.openxmlformats.org/officeDocument/2006/relationships/image" Target="../media/image573.png"/></Relationships>
</file>

<file path=ppt/slides/_rels/slide6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66.png"/><Relationship Id="rId18" Type="http://schemas.openxmlformats.org/officeDocument/2006/relationships/customXml" Target="../ink/ink2886.xml"/><Relationship Id="rId26" Type="http://schemas.openxmlformats.org/officeDocument/2006/relationships/customXml" Target="../ink/ink2890.xml"/><Relationship Id="rId39" Type="http://schemas.openxmlformats.org/officeDocument/2006/relationships/image" Target="../media/image572.png"/><Relationship Id="rId21" Type="http://schemas.openxmlformats.org/officeDocument/2006/relationships/image" Target="../media/image569.png"/><Relationship Id="rId34" Type="http://schemas.openxmlformats.org/officeDocument/2006/relationships/customXml" Target="../ink/ink2894.xml"/><Relationship Id="rId42" Type="http://schemas.openxmlformats.org/officeDocument/2006/relationships/customXml" Target="../ink/ink2898.xml"/><Relationship Id="rId47" Type="http://schemas.openxmlformats.org/officeDocument/2006/relationships/image" Target="../media/image584.png"/><Relationship Id="rId7" Type="http://schemas.openxmlformats.org/officeDocument/2006/relationships/image" Target="../media/image541.png"/><Relationship Id="rId2" Type="http://schemas.openxmlformats.org/officeDocument/2006/relationships/customXml" Target="../ink/ink2878.xml"/><Relationship Id="rId16" Type="http://schemas.openxmlformats.org/officeDocument/2006/relationships/customXml" Target="../ink/ink2885.xml"/><Relationship Id="rId29" Type="http://schemas.openxmlformats.org/officeDocument/2006/relationships/image" Target="../media/image57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80.xml"/><Relationship Id="rId11" Type="http://schemas.openxmlformats.org/officeDocument/2006/relationships/image" Target="../media/image564.png"/><Relationship Id="rId24" Type="http://schemas.openxmlformats.org/officeDocument/2006/relationships/customXml" Target="../ink/ink2889.xml"/><Relationship Id="rId32" Type="http://schemas.openxmlformats.org/officeDocument/2006/relationships/customXml" Target="../ink/ink2893.xml"/><Relationship Id="rId37" Type="http://schemas.openxmlformats.org/officeDocument/2006/relationships/image" Target="../media/image581.png"/><Relationship Id="rId40" Type="http://schemas.openxmlformats.org/officeDocument/2006/relationships/customXml" Target="../ink/ink2897.xml"/><Relationship Id="rId45" Type="http://schemas.openxmlformats.org/officeDocument/2006/relationships/image" Target="../media/image583.png"/><Relationship Id="rId5" Type="http://schemas.openxmlformats.org/officeDocument/2006/relationships/image" Target="../media/image540.png"/><Relationship Id="rId15" Type="http://schemas.openxmlformats.org/officeDocument/2006/relationships/image" Target="../media/image567.png"/><Relationship Id="rId23" Type="http://schemas.openxmlformats.org/officeDocument/2006/relationships/image" Target="../media/image571.png"/><Relationship Id="rId28" Type="http://schemas.openxmlformats.org/officeDocument/2006/relationships/customXml" Target="../ink/ink2891.xml"/><Relationship Id="rId36" Type="http://schemas.openxmlformats.org/officeDocument/2006/relationships/customXml" Target="../ink/ink2895.xml"/><Relationship Id="rId10" Type="http://schemas.openxmlformats.org/officeDocument/2006/relationships/customXml" Target="../ink/ink2882.xml"/><Relationship Id="rId19" Type="http://schemas.openxmlformats.org/officeDocument/2006/relationships/image" Target="../media/image3310.png"/><Relationship Id="rId31" Type="http://schemas.openxmlformats.org/officeDocument/2006/relationships/image" Target="../media/image578.png"/><Relationship Id="rId44" Type="http://schemas.openxmlformats.org/officeDocument/2006/relationships/customXml" Target="../ink/ink2899.xml"/><Relationship Id="rId4" Type="http://schemas.openxmlformats.org/officeDocument/2006/relationships/customXml" Target="../ink/ink2879.xml"/><Relationship Id="rId9" Type="http://schemas.openxmlformats.org/officeDocument/2006/relationships/image" Target="../media/image543.png"/><Relationship Id="rId14" Type="http://schemas.openxmlformats.org/officeDocument/2006/relationships/customXml" Target="../ink/ink2884.xml"/><Relationship Id="rId22" Type="http://schemas.openxmlformats.org/officeDocument/2006/relationships/customXml" Target="../ink/ink2888.xml"/><Relationship Id="rId27" Type="http://schemas.openxmlformats.org/officeDocument/2006/relationships/image" Target="../media/image576.png"/><Relationship Id="rId30" Type="http://schemas.openxmlformats.org/officeDocument/2006/relationships/customXml" Target="../ink/ink2892.xml"/><Relationship Id="rId35" Type="http://schemas.openxmlformats.org/officeDocument/2006/relationships/image" Target="../media/image580.png"/><Relationship Id="rId43" Type="http://schemas.openxmlformats.org/officeDocument/2006/relationships/image" Target="../media/image582.png"/><Relationship Id="rId8" Type="http://schemas.openxmlformats.org/officeDocument/2006/relationships/customXml" Target="../ink/ink2881.xml"/><Relationship Id="rId3" Type="http://schemas.openxmlformats.org/officeDocument/2006/relationships/image" Target="../media/image539.png"/><Relationship Id="rId12" Type="http://schemas.openxmlformats.org/officeDocument/2006/relationships/customXml" Target="../ink/ink2883.xml"/><Relationship Id="rId17" Type="http://schemas.openxmlformats.org/officeDocument/2006/relationships/image" Target="../media/image568.png"/><Relationship Id="rId25" Type="http://schemas.openxmlformats.org/officeDocument/2006/relationships/image" Target="../media/image575.png"/><Relationship Id="rId33" Type="http://schemas.openxmlformats.org/officeDocument/2006/relationships/image" Target="../media/image579.png"/><Relationship Id="rId38" Type="http://schemas.openxmlformats.org/officeDocument/2006/relationships/customXml" Target="../ink/ink2896.xml"/><Relationship Id="rId46" Type="http://schemas.openxmlformats.org/officeDocument/2006/relationships/customXml" Target="../ink/ink2900.xml"/><Relationship Id="rId20" Type="http://schemas.openxmlformats.org/officeDocument/2006/relationships/customXml" Target="../ink/ink2887.xml"/><Relationship Id="rId41" Type="http://schemas.openxmlformats.org/officeDocument/2006/relationships/image" Target="../media/image573.png"/></Relationships>
</file>

<file path=ppt/slides/_rels/slide6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66.png"/><Relationship Id="rId18" Type="http://schemas.openxmlformats.org/officeDocument/2006/relationships/customXml" Target="../ink/ink2909.xml"/><Relationship Id="rId26" Type="http://schemas.openxmlformats.org/officeDocument/2006/relationships/customXml" Target="../ink/ink2913.xml"/><Relationship Id="rId39" Type="http://schemas.openxmlformats.org/officeDocument/2006/relationships/image" Target="../media/image572.png"/><Relationship Id="rId21" Type="http://schemas.openxmlformats.org/officeDocument/2006/relationships/image" Target="../media/image569.png"/><Relationship Id="rId34" Type="http://schemas.openxmlformats.org/officeDocument/2006/relationships/customXml" Target="../ink/ink2917.xml"/><Relationship Id="rId42" Type="http://schemas.openxmlformats.org/officeDocument/2006/relationships/customXml" Target="../ink/ink2921.xml"/><Relationship Id="rId47" Type="http://schemas.openxmlformats.org/officeDocument/2006/relationships/image" Target="../media/image586.png"/><Relationship Id="rId7" Type="http://schemas.openxmlformats.org/officeDocument/2006/relationships/image" Target="../media/image541.png"/><Relationship Id="rId2" Type="http://schemas.openxmlformats.org/officeDocument/2006/relationships/customXml" Target="../ink/ink2901.xml"/><Relationship Id="rId16" Type="http://schemas.openxmlformats.org/officeDocument/2006/relationships/customXml" Target="../ink/ink2908.xml"/><Relationship Id="rId29" Type="http://schemas.openxmlformats.org/officeDocument/2006/relationships/image" Target="../media/image577.png"/><Relationship Id="rId11" Type="http://schemas.openxmlformats.org/officeDocument/2006/relationships/image" Target="../media/image564.png"/><Relationship Id="rId24" Type="http://schemas.openxmlformats.org/officeDocument/2006/relationships/customXml" Target="../ink/ink2912.xml"/><Relationship Id="rId32" Type="http://schemas.openxmlformats.org/officeDocument/2006/relationships/customXml" Target="../ink/ink2916.xml"/><Relationship Id="rId37" Type="http://schemas.openxmlformats.org/officeDocument/2006/relationships/image" Target="../media/image581.png"/><Relationship Id="rId40" Type="http://schemas.openxmlformats.org/officeDocument/2006/relationships/customXml" Target="../ink/ink2920.xml"/><Relationship Id="rId45" Type="http://schemas.openxmlformats.org/officeDocument/2006/relationships/image" Target="../media/image585.png"/><Relationship Id="rId5" Type="http://schemas.openxmlformats.org/officeDocument/2006/relationships/image" Target="../media/image540.png"/><Relationship Id="rId15" Type="http://schemas.openxmlformats.org/officeDocument/2006/relationships/image" Target="../media/image567.png"/><Relationship Id="rId23" Type="http://schemas.openxmlformats.org/officeDocument/2006/relationships/image" Target="../media/image571.png"/><Relationship Id="rId28" Type="http://schemas.openxmlformats.org/officeDocument/2006/relationships/customXml" Target="../ink/ink2914.xml"/><Relationship Id="rId36" Type="http://schemas.openxmlformats.org/officeDocument/2006/relationships/customXml" Target="../ink/ink2918.xml"/><Relationship Id="rId49" Type="http://schemas.openxmlformats.org/officeDocument/2006/relationships/image" Target="../media/image583.png"/><Relationship Id="rId10" Type="http://schemas.openxmlformats.org/officeDocument/2006/relationships/customXml" Target="../ink/ink2905.xml"/><Relationship Id="rId19" Type="http://schemas.openxmlformats.org/officeDocument/2006/relationships/image" Target="../media/image3310.png"/><Relationship Id="rId31" Type="http://schemas.openxmlformats.org/officeDocument/2006/relationships/image" Target="../media/image578.png"/><Relationship Id="rId44" Type="http://schemas.openxmlformats.org/officeDocument/2006/relationships/customXml" Target="../ink/ink2922.xml"/><Relationship Id="rId4" Type="http://schemas.openxmlformats.org/officeDocument/2006/relationships/customXml" Target="../ink/ink2902.xml"/><Relationship Id="rId9" Type="http://schemas.openxmlformats.org/officeDocument/2006/relationships/image" Target="../media/image543.png"/><Relationship Id="rId14" Type="http://schemas.openxmlformats.org/officeDocument/2006/relationships/customXml" Target="../ink/ink2907.xml"/><Relationship Id="rId22" Type="http://schemas.openxmlformats.org/officeDocument/2006/relationships/customXml" Target="../ink/ink2911.xml"/><Relationship Id="rId27" Type="http://schemas.openxmlformats.org/officeDocument/2006/relationships/image" Target="../media/image576.png"/><Relationship Id="rId30" Type="http://schemas.openxmlformats.org/officeDocument/2006/relationships/customXml" Target="../ink/ink2915.xml"/><Relationship Id="rId35" Type="http://schemas.openxmlformats.org/officeDocument/2006/relationships/image" Target="../media/image580.png"/><Relationship Id="rId43" Type="http://schemas.openxmlformats.org/officeDocument/2006/relationships/image" Target="../media/image582.png"/><Relationship Id="rId48" Type="http://schemas.openxmlformats.org/officeDocument/2006/relationships/customXml" Target="../ink/ink2924.xml"/><Relationship Id="rId8" Type="http://schemas.openxmlformats.org/officeDocument/2006/relationships/customXml" Target="../ink/ink2904.xml"/><Relationship Id="rId3" Type="http://schemas.openxmlformats.org/officeDocument/2006/relationships/image" Target="../media/image539.png"/><Relationship Id="rId12" Type="http://schemas.openxmlformats.org/officeDocument/2006/relationships/customXml" Target="../ink/ink2906.xml"/><Relationship Id="rId17" Type="http://schemas.openxmlformats.org/officeDocument/2006/relationships/image" Target="../media/image568.png"/><Relationship Id="rId25" Type="http://schemas.openxmlformats.org/officeDocument/2006/relationships/image" Target="../media/image575.png"/><Relationship Id="rId33" Type="http://schemas.openxmlformats.org/officeDocument/2006/relationships/image" Target="../media/image579.png"/><Relationship Id="rId38" Type="http://schemas.openxmlformats.org/officeDocument/2006/relationships/customXml" Target="../ink/ink2919.xml"/><Relationship Id="rId46" Type="http://schemas.openxmlformats.org/officeDocument/2006/relationships/customXml" Target="../ink/ink2923.xml"/><Relationship Id="rId20" Type="http://schemas.openxmlformats.org/officeDocument/2006/relationships/customXml" Target="../ink/ink2910.xml"/><Relationship Id="rId41" Type="http://schemas.openxmlformats.org/officeDocument/2006/relationships/image" Target="../media/image5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03.xml"/></Relationships>
</file>

<file path=ppt/slides/_rels/slide6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66.png"/><Relationship Id="rId18" Type="http://schemas.openxmlformats.org/officeDocument/2006/relationships/customXml" Target="../ink/ink2933.xml"/><Relationship Id="rId26" Type="http://schemas.openxmlformats.org/officeDocument/2006/relationships/customXml" Target="../ink/ink2937.xml"/><Relationship Id="rId39" Type="http://schemas.openxmlformats.org/officeDocument/2006/relationships/image" Target="../media/image572.png"/><Relationship Id="rId21" Type="http://schemas.openxmlformats.org/officeDocument/2006/relationships/image" Target="../media/image569.png"/><Relationship Id="rId34" Type="http://schemas.openxmlformats.org/officeDocument/2006/relationships/customXml" Target="../ink/ink2941.xml"/><Relationship Id="rId42" Type="http://schemas.openxmlformats.org/officeDocument/2006/relationships/customXml" Target="../ink/ink2945.xml"/><Relationship Id="rId47" Type="http://schemas.openxmlformats.org/officeDocument/2006/relationships/image" Target="../media/image586.png"/><Relationship Id="rId50" Type="http://schemas.openxmlformats.org/officeDocument/2006/relationships/customXml" Target="../ink/ink2949.xml"/><Relationship Id="rId55" Type="http://schemas.openxmlformats.org/officeDocument/2006/relationships/image" Target="../media/image588.png"/><Relationship Id="rId7" Type="http://schemas.openxmlformats.org/officeDocument/2006/relationships/image" Target="../media/image541.png"/><Relationship Id="rId2" Type="http://schemas.openxmlformats.org/officeDocument/2006/relationships/customXml" Target="../ink/ink2925.xml"/><Relationship Id="rId16" Type="http://schemas.openxmlformats.org/officeDocument/2006/relationships/customXml" Target="../ink/ink2932.xml"/><Relationship Id="rId29" Type="http://schemas.openxmlformats.org/officeDocument/2006/relationships/image" Target="../media/image577.png"/><Relationship Id="rId11" Type="http://schemas.openxmlformats.org/officeDocument/2006/relationships/image" Target="../media/image564.png"/><Relationship Id="rId24" Type="http://schemas.openxmlformats.org/officeDocument/2006/relationships/customXml" Target="../ink/ink2936.xml"/><Relationship Id="rId32" Type="http://schemas.openxmlformats.org/officeDocument/2006/relationships/customXml" Target="../ink/ink2940.xml"/><Relationship Id="rId37" Type="http://schemas.openxmlformats.org/officeDocument/2006/relationships/image" Target="../media/image581.png"/><Relationship Id="rId40" Type="http://schemas.openxmlformats.org/officeDocument/2006/relationships/customXml" Target="../ink/ink2944.xml"/><Relationship Id="rId45" Type="http://schemas.openxmlformats.org/officeDocument/2006/relationships/image" Target="../media/image585.png"/><Relationship Id="rId53" Type="http://schemas.openxmlformats.org/officeDocument/2006/relationships/image" Target="../media/image574.png"/><Relationship Id="rId5" Type="http://schemas.openxmlformats.org/officeDocument/2006/relationships/image" Target="../media/image540.png"/><Relationship Id="rId19" Type="http://schemas.openxmlformats.org/officeDocument/2006/relationships/image" Target="../media/image3310.png"/><Relationship Id="rId4" Type="http://schemas.openxmlformats.org/officeDocument/2006/relationships/customXml" Target="../ink/ink2926.xml"/><Relationship Id="rId9" Type="http://schemas.openxmlformats.org/officeDocument/2006/relationships/image" Target="../media/image543.png"/><Relationship Id="rId14" Type="http://schemas.openxmlformats.org/officeDocument/2006/relationships/customXml" Target="../ink/ink2931.xml"/><Relationship Id="rId22" Type="http://schemas.openxmlformats.org/officeDocument/2006/relationships/customXml" Target="../ink/ink2935.xml"/><Relationship Id="rId27" Type="http://schemas.openxmlformats.org/officeDocument/2006/relationships/image" Target="../media/image576.png"/><Relationship Id="rId30" Type="http://schemas.openxmlformats.org/officeDocument/2006/relationships/customXml" Target="../ink/ink2939.xml"/><Relationship Id="rId35" Type="http://schemas.openxmlformats.org/officeDocument/2006/relationships/image" Target="../media/image580.png"/><Relationship Id="rId43" Type="http://schemas.openxmlformats.org/officeDocument/2006/relationships/image" Target="../media/image582.png"/><Relationship Id="rId48" Type="http://schemas.openxmlformats.org/officeDocument/2006/relationships/customXml" Target="../ink/ink2948.xml"/><Relationship Id="rId56" Type="http://schemas.openxmlformats.org/officeDocument/2006/relationships/customXml" Target="../ink/ink2952.xml"/><Relationship Id="rId8" Type="http://schemas.openxmlformats.org/officeDocument/2006/relationships/customXml" Target="../ink/ink2928.xml"/><Relationship Id="rId51" Type="http://schemas.openxmlformats.org/officeDocument/2006/relationships/image" Target="../media/image587.png"/><Relationship Id="rId3" Type="http://schemas.openxmlformats.org/officeDocument/2006/relationships/image" Target="../media/image539.png"/><Relationship Id="rId12" Type="http://schemas.openxmlformats.org/officeDocument/2006/relationships/customXml" Target="../ink/ink2930.xml"/><Relationship Id="rId17" Type="http://schemas.openxmlformats.org/officeDocument/2006/relationships/image" Target="../media/image568.png"/><Relationship Id="rId25" Type="http://schemas.openxmlformats.org/officeDocument/2006/relationships/image" Target="../media/image575.png"/><Relationship Id="rId33" Type="http://schemas.openxmlformats.org/officeDocument/2006/relationships/image" Target="../media/image579.png"/><Relationship Id="rId38" Type="http://schemas.openxmlformats.org/officeDocument/2006/relationships/customXml" Target="../ink/ink2943.xml"/><Relationship Id="rId46" Type="http://schemas.openxmlformats.org/officeDocument/2006/relationships/customXml" Target="../ink/ink2947.xml"/><Relationship Id="rId20" Type="http://schemas.openxmlformats.org/officeDocument/2006/relationships/customXml" Target="../ink/ink2934.xml"/><Relationship Id="rId41" Type="http://schemas.openxmlformats.org/officeDocument/2006/relationships/image" Target="../media/image573.png"/><Relationship Id="rId54" Type="http://schemas.openxmlformats.org/officeDocument/2006/relationships/customXml" Target="../ink/ink295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27.xml"/><Relationship Id="rId15" Type="http://schemas.openxmlformats.org/officeDocument/2006/relationships/image" Target="../media/image567.png"/><Relationship Id="rId23" Type="http://schemas.openxmlformats.org/officeDocument/2006/relationships/image" Target="../media/image571.png"/><Relationship Id="rId28" Type="http://schemas.openxmlformats.org/officeDocument/2006/relationships/customXml" Target="../ink/ink2938.xml"/><Relationship Id="rId36" Type="http://schemas.openxmlformats.org/officeDocument/2006/relationships/customXml" Target="../ink/ink2942.xml"/><Relationship Id="rId49" Type="http://schemas.openxmlformats.org/officeDocument/2006/relationships/image" Target="../media/image583.png"/><Relationship Id="rId57" Type="http://schemas.openxmlformats.org/officeDocument/2006/relationships/image" Target="../media/image584.png"/><Relationship Id="rId10" Type="http://schemas.openxmlformats.org/officeDocument/2006/relationships/customXml" Target="../ink/ink2929.xml"/><Relationship Id="rId31" Type="http://schemas.openxmlformats.org/officeDocument/2006/relationships/image" Target="../media/image578.png"/><Relationship Id="rId44" Type="http://schemas.openxmlformats.org/officeDocument/2006/relationships/customXml" Target="../ink/ink2946.xml"/><Relationship Id="rId52" Type="http://schemas.openxmlformats.org/officeDocument/2006/relationships/customXml" Target="../ink/ink2950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9.png"/><Relationship Id="rId2" Type="http://schemas.openxmlformats.org/officeDocument/2006/relationships/customXml" Target="../ink/ink2953.xm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customXml" Target="../ink/ink2957.xml"/><Relationship Id="rId13" Type="http://schemas.openxmlformats.org/officeDocument/2006/relationships/image" Target="../media/image594.png"/><Relationship Id="rId3" Type="http://schemas.openxmlformats.org/officeDocument/2006/relationships/image" Target="../media/image589.png"/><Relationship Id="rId7" Type="http://schemas.openxmlformats.org/officeDocument/2006/relationships/image" Target="../media/image591.png"/><Relationship Id="rId12" Type="http://schemas.openxmlformats.org/officeDocument/2006/relationships/customXml" Target="../ink/ink2959.xml"/><Relationship Id="rId2" Type="http://schemas.openxmlformats.org/officeDocument/2006/relationships/customXml" Target="../ink/ink295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56.xml"/><Relationship Id="rId11" Type="http://schemas.openxmlformats.org/officeDocument/2006/relationships/image" Target="../media/image593.png"/><Relationship Id="rId5" Type="http://schemas.openxmlformats.org/officeDocument/2006/relationships/image" Target="../media/image590.png"/><Relationship Id="rId10" Type="http://schemas.openxmlformats.org/officeDocument/2006/relationships/customXml" Target="../ink/ink2958.xml"/><Relationship Id="rId4" Type="http://schemas.openxmlformats.org/officeDocument/2006/relationships/customXml" Target="../ink/ink2955.xml"/><Relationship Id="rId9" Type="http://schemas.openxmlformats.org/officeDocument/2006/relationships/image" Target="../media/image592.pn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customXml" Target="../ink/ink2963.xml"/><Relationship Id="rId13" Type="http://schemas.openxmlformats.org/officeDocument/2006/relationships/image" Target="../media/image595.png"/><Relationship Id="rId3" Type="http://schemas.openxmlformats.org/officeDocument/2006/relationships/image" Target="../media/image589.png"/><Relationship Id="rId21" Type="http://schemas.openxmlformats.org/officeDocument/2006/relationships/image" Target="../media/image563.png"/><Relationship Id="rId7" Type="http://schemas.openxmlformats.org/officeDocument/2006/relationships/image" Target="../media/image591.png"/><Relationship Id="rId12" Type="http://schemas.openxmlformats.org/officeDocument/2006/relationships/customXml" Target="../ink/ink2965.xml"/><Relationship Id="rId2" Type="http://schemas.openxmlformats.org/officeDocument/2006/relationships/customXml" Target="../ink/ink2960.xml"/><Relationship Id="rId20" Type="http://schemas.openxmlformats.org/officeDocument/2006/relationships/customXml" Target="../ink/ink296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62.xml"/><Relationship Id="rId11" Type="http://schemas.openxmlformats.org/officeDocument/2006/relationships/image" Target="../media/image593.png"/><Relationship Id="rId5" Type="http://schemas.openxmlformats.org/officeDocument/2006/relationships/image" Target="../media/image590.png"/><Relationship Id="rId23" Type="http://schemas.openxmlformats.org/officeDocument/2006/relationships/image" Target="../media/image596.png"/><Relationship Id="rId10" Type="http://schemas.openxmlformats.org/officeDocument/2006/relationships/customXml" Target="../ink/ink2964.xml"/><Relationship Id="rId19" Type="http://schemas.openxmlformats.org/officeDocument/2006/relationships/image" Target="../media/image598.png"/><Relationship Id="rId4" Type="http://schemas.openxmlformats.org/officeDocument/2006/relationships/customXml" Target="../ink/ink2961.xml"/><Relationship Id="rId9" Type="http://schemas.openxmlformats.org/officeDocument/2006/relationships/image" Target="../media/image592.png"/><Relationship Id="rId14" Type="http://schemas.openxmlformats.org/officeDocument/2006/relationships/customXml" Target="../ink/ink2966.xml"/><Relationship Id="rId22" Type="http://schemas.openxmlformats.org/officeDocument/2006/relationships/customXml" Target="../ink/ink2968.xml"/></Relationships>
</file>

<file path=ppt/slides/_rels/slide6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95.png"/><Relationship Id="rId26" Type="http://schemas.openxmlformats.org/officeDocument/2006/relationships/customXml" Target="../ink/ink2979.xml"/><Relationship Id="rId39" Type="http://schemas.openxmlformats.org/officeDocument/2006/relationships/image" Target="../media/image608.png"/><Relationship Id="rId21" Type="http://schemas.openxmlformats.org/officeDocument/2006/relationships/image" Target="../media/image600.png"/><Relationship Id="rId34" Type="http://schemas.openxmlformats.org/officeDocument/2006/relationships/customXml" Target="../ink/ink2983.xml"/><Relationship Id="rId42" Type="http://schemas.openxmlformats.org/officeDocument/2006/relationships/customXml" Target="../ink/ink2987.xml"/><Relationship Id="rId7" Type="http://schemas.openxmlformats.org/officeDocument/2006/relationships/image" Target="../media/image591.png"/><Relationship Id="rId12" Type="http://schemas.openxmlformats.org/officeDocument/2006/relationships/customXml" Target="../ink/ink2974.xml"/><Relationship Id="rId25" Type="http://schemas.openxmlformats.org/officeDocument/2006/relationships/image" Target="../media/image602.png"/><Relationship Id="rId33" Type="http://schemas.openxmlformats.org/officeDocument/2006/relationships/image" Target="../media/image606.png"/><Relationship Id="rId38" Type="http://schemas.openxmlformats.org/officeDocument/2006/relationships/customXml" Target="../ink/ink2985.xml"/><Relationship Id="rId2" Type="http://schemas.openxmlformats.org/officeDocument/2006/relationships/customXml" Target="../ink/ink2969.xml"/><Relationship Id="rId20" Type="http://schemas.openxmlformats.org/officeDocument/2006/relationships/customXml" Target="../ink/ink2976.xml"/><Relationship Id="rId29" Type="http://schemas.openxmlformats.org/officeDocument/2006/relationships/image" Target="../media/image604.png"/><Relationship Id="rId41" Type="http://schemas.openxmlformats.org/officeDocument/2006/relationships/image" Target="../media/image60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71.xml"/><Relationship Id="rId11" Type="http://schemas.openxmlformats.org/officeDocument/2006/relationships/image" Target="../media/image593.png"/><Relationship Id="rId24" Type="http://schemas.openxmlformats.org/officeDocument/2006/relationships/customXml" Target="../ink/ink2978.xml"/><Relationship Id="rId32" Type="http://schemas.openxmlformats.org/officeDocument/2006/relationships/customXml" Target="../ink/ink2982.xml"/><Relationship Id="rId37" Type="http://schemas.openxmlformats.org/officeDocument/2006/relationships/image" Target="../media/image597.png"/><Relationship Id="rId40" Type="http://schemas.openxmlformats.org/officeDocument/2006/relationships/customXml" Target="../ink/ink2986.xml"/><Relationship Id="rId5" Type="http://schemas.openxmlformats.org/officeDocument/2006/relationships/image" Target="../media/image590.png"/><Relationship Id="rId23" Type="http://schemas.openxmlformats.org/officeDocument/2006/relationships/image" Target="../media/image601.png"/><Relationship Id="rId28" Type="http://schemas.openxmlformats.org/officeDocument/2006/relationships/customXml" Target="../ink/ink2980.xml"/><Relationship Id="rId36" Type="http://schemas.openxmlformats.org/officeDocument/2006/relationships/customXml" Target="../ink/ink2984.xml"/><Relationship Id="rId10" Type="http://schemas.openxmlformats.org/officeDocument/2006/relationships/customXml" Target="../ink/ink2973.xml"/><Relationship Id="rId19" Type="http://schemas.openxmlformats.org/officeDocument/2006/relationships/image" Target="../media/image599.png"/><Relationship Id="rId31" Type="http://schemas.openxmlformats.org/officeDocument/2006/relationships/image" Target="../media/image605.png"/><Relationship Id="rId4" Type="http://schemas.openxmlformats.org/officeDocument/2006/relationships/customXml" Target="../ink/ink2970.xml"/><Relationship Id="rId9" Type="http://schemas.openxmlformats.org/officeDocument/2006/relationships/image" Target="../media/image592.png"/><Relationship Id="rId14" Type="http://schemas.openxmlformats.org/officeDocument/2006/relationships/customXml" Target="../ink/ink2975.xml"/><Relationship Id="rId22" Type="http://schemas.openxmlformats.org/officeDocument/2006/relationships/customXml" Target="../ink/ink2977.xml"/><Relationship Id="rId27" Type="http://schemas.openxmlformats.org/officeDocument/2006/relationships/image" Target="../media/image603.png"/><Relationship Id="rId30" Type="http://schemas.openxmlformats.org/officeDocument/2006/relationships/customXml" Target="../ink/ink2981.xml"/><Relationship Id="rId35" Type="http://schemas.openxmlformats.org/officeDocument/2006/relationships/image" Target="../media/image607.png"/><Relationship Id="rId43" Type="http://schemas.openxmlformats.org/officeDocument/2006/relationships/image" Target="../media/image610.png"/><Relationship Id="rId8" Type="http://schemas.openxmlformats.org/officeDocument/2006/relationships/customXml" Target="../ink/ink2972.xml"/><Relationship Id="rId3" Type="http://schemas.openxmlformats.org/officeDocument/2006/relationships/image" Target="../media/image589.png"/></Relationships>
</file>

<file path=ppt/slides/_rels/slide6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95.png"/><Relationship Id="rId26" Type="http://schemas.openxmlformats.org/officeDocument/2006/relationships/customXml" Target="../ink/ink2998.xml"/><Relationship Id="rId21" Type="http://schemas.openxmlformats.org/officeDocument/2006/relationships/image" Target="../media/image600.png"/><Relationship Id="rId34" Type="http://schemas.openxmlformats.org/officeDocument/2006/relationships/customXml" Target="../ink/ink3002.xml"/><Relationship Id="rId47" Type="http://schemas.openxmlformats.org/officeDocument/2006/relationships/image" Target="../media/image613.png"/><Relationship Id="rId50" Type="http://schemas.openxmlformats.org/officeDocument/2006/relationships/customXml" Target="../ink/ink3007.xml"/><Relationship Id="rId55" Type="http://schemas.openxmlformats.org/officeDocument/2006/relationships/image" Target="../media/image617.png"/><Relationship Id="rId7" Type="http://schemas.openxmlformats.org/officeDocument/2006/relationships/image" Target="../media/image591.png"/><Relationship Id="rId2" Type="http://schemas.openxmlformats.org/officeDocument/2006/relationships/customXml" Target="../ink/ink2988.xml"/><Relationship Id="rId29" Type="http://schemas.openxmlformats.org/officeDocument/2006/relationships/image" Target="../media/image604.png"/><Relationship Id="rId11" Type="http://schemas.openxmlformats.org/officeDocument/2006/relationships/image" Target="../media/image593.png"/><Relationship Id="rId24" Type="http://schemas.openxmlformats.org/officeDocument/2006/relationships/customXml" Target="../ink/ink2997.xml"/><Relationship Id="rId32" Type="http://schemas.openxmlformats.org/officeDocument/2006/relationships/customXml" Target="../ink/ink3001.xml"/><Relationship Id="rId45" Type="http://schemas.openxmlformats.org/officeDocument/2006/relationships/image" Target="../media/image612.png"/><Relationship Id="rId53" Type="http://schemas.openxmlformats.org/officeDocument/2006/relationships/image" Target="../media/image616.png"/><Relationship Id="rId58" Type="http://schemas.openxmlformats.org/officeDocument/2006/relationships/customXml" Target="../ink/ink3011.xml"/><Relationship Id="rId5" Type="http://schemas.openxmlformats.org/officeDocument/2006/relationships/image" Target="../media/image590.png"/><Relationship Id="rId23" Type="http://schemas.openxmlformats.org/officeDocument/2006/relationships/image" Target="../media/image601.png"/><Relationship Id="rId28" Type="http://schemas.openxmlformats.org/officeDocument/2006/relationships/customXml" Target="../ink/ink2999.xml"/><Relationship Id="rId36" Type="http://schemas.openxmlformats.org/officeDocument/2006/relationships/customXml" Target="../ink/ink3003.xml"/><Relationship Id="rId49" Type="http://schemas.openxmlformats.org/officeDocument/2006/relationships/image" Target="../media/image614.png"/><Relationship Id="rId57" Type="http://schemas.openxmlformats.org/officeDocument/2006/relationships/image" Target="../media/image618.png"/><Relationship Id="rId61" Type="http://schemas.openxmlformats.org/officeDocument/2006/relationships/image" Target="../media/image620.png"/><Relationship Id="rId10" Type="http://schemas.openxmlformats.org/officeDocument/2006/relationships/customXml" Target="../ink/ink2992.xml"/><Relationship Id="rId19" Type="http://schemas.openxmlformats.org/officeDocument/2006/relationships/image" Target="../media/image599.png"/><Relationship Id="rId31" Type="http://schemas.openxmlformats.org/officeDocument/2006/relationships/image" Target="../media/image605.png"/><Relationship Id="rId44" Type="http://schemas.openxmlformats.org/officeDocument/2006/relationships/customXml" Target="../ink/ink3004.xml"/><Relationship Id="rId52" Type="http://schemas.openxmlformats.org/officeDocument/2006/relationships/customXml" Target="../ink/ink3008.xml"/><Relationship Id="rId60" Type="http://schemas.openxmlformats.org/officeDocument/2006/relationships/customXml" Target="../ink/ink3012.xml"/><Relationship Id="rId4" Type="http://schemas.openxmlformats.org/officeDocument/2006/relationships/customXml" Target="../ink/ink2989.xml"/><Relationship Id="rId9" Type="http://schemas.openxmlformats.org/officeDocument/2006/relationships/image" Target="../media/image592.png"/><Relationship Id="rId14" Type="http://schemas.openxmlformats.org/officeDocument/2006/relationships/customXml" Target="../ink/ink2994.xml"/><Relationship Id="rId22" Type="http://schemas.openxmlformats.org/officeDocument/2006/relationships/customXml" Target="../ink/ink2996.xml"/><Relationship Id="rId27" Type="http://schemas.openxmlformats.org/officeDocument/2006/relationships/image" Target="../media/image603.png"/><Relationship Id="rId30" Type="http://schemas.openxmlformats.org/officeDocument/2006/relationships/customXml" Target="../ink/ink3000.xml"/><Relationship Id="rId35" Type="http://schemas.openxmlformats.org/officeDocument/2006/relationships/image" Target="../media/image607.png"/><Relationship Id="rId43" Type="http://schemas.openxmlformats.org/officeDocument/2006/relationships/image" Target="../media/image611.png"/><Relationship Id="rId48" Type="http://schemas.openxmlformats.org/officeDocument/2006/relationships/customXml" Target="../ink/ink3006.xml"/><Relationship Id="rId56" Type="http://schemas.openxmlformats.org/officeDocument/2006/relationships/customXml" Target="../ink/ink3010.xml"/><Relationship Id="rId8" Type="http://schemas.openxmlformats.org/officeDocument/2006/relationships/customXml" Target="../ink/ink2991.xml"/><Relationship Id="rId51" Type="http://schemas.openxmlformats.org/officeDocument/2006/relationships/image" Target="../media/image615.png"/><Relationship Id="rId3" Type="http://schemas.openxmlformats.org/officeDocument/2006/relationships/image" Target="../media/image589.png"/><Relationship Id="rId12" Type="http://schemas.openxmlformats.org/officeDocument/2006/relationships/customXml" Target="../ink/ink2993.xml"/><Relationship Id="rId25" Type="http://schemas.openxmlformats.org/officeDocument/2006/relationships/image" Target="../media/image602.png"/><Relationship Id="rId33" Type="http://schemas.openxmlformats.org/officeDocument/2006/relationships/image" Target="../media/image606.png"/><Relationship Id="rId46" Type="http://schemas.openxmlformats.org/officeDocument/2006/relationships/customXml" Target="../ink/ink3005.xml"/><Relationship Id="rId59" Type="http://schemas.openxmlformats.org/officeDocument/2006/relationships/image" Target="../media/image619.png"/><Relationship Id="rId20" Type="http://schemas.openxmlformats.org/officeDocument/2006/relationships/customXml" Target="../ink/ink2995.xml"/><Relationship Id="rId54" Type="http://schemas.openxmlformats.org/officeDocument/2006/relationships/customXml" Target="../ink/ink300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90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customXml" Target="../ink/ink68.xml"/><Relationship Id="rId13" Type="http://schemas.openxmlformats.org/officeDocument/2006/relationships/image" Target="../media/image810.png"/><Relationship Id="rId18" Type="http://schemas.openxmlformats.org/officeDocument/2006/relationships/customXml" Target="../ink/ink73.xml"/><Relationship Id="rId26" Type="http://schemas.openxmlformats.org/officeDocument/2006/relationships/customXml" Target="../ink/ink77.xml"/><Relationship Id="rId3" Type="http://schemas.openxmlformats.org/officeDocument/2006/relationships/image" Target="../media/image3100.png"/><Relationship Id="rId21" Type="http://schemas.openxmlformats.org/officeDocument/2006/relationships/image" Target="../media/image1210.png"/><Relationship Id="rId7" Type="http://schemas.openxmlformats.org/officeDocument/2006/relationships/image" Target="../media/image5100.png"/><Relationship Id="rId12" Type="http://schemas.openxmlformats.org/officeDocument/2006/relationships/customXml" Target="../ink/ink70.xml"/><Relationship Id="rId17" Type="http://schemas.openxmlformats.org/officeDocument/2006/relationships/image" Target="../media/image1010.png"/><Relationship Id="rId25" Type="http://schemas.openxmlformats.org/officeDocument/2006/relationships/image" Target="../media/image1410.png"/><Relationship Id="rId2" Type="http://schemas.openxmlformats.org/officeDocument/2006/relationships/customXml" Target="../ink/ink65.xml"/><Relationship Id="rId16" Type="http://schemas.openxmlformats.org/officeDocument/2006/relationships/customXml" Target="../ink/ink72.xml"/><Relationship Id="rId20" Type="http://schemas.openxmlformats.org/officeDocument/2006/relationships/customXml" Target="../ink/ink7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.xml"/><Relationship Id="rId11" Type="http://schemas.openxmlformats.org/officeDocument/2006/relationships/image" Target="../media/image710.png"/><Relationship Id="rId24" Type="http://schemas.openxmlformats.org/officeDocument/2006/relationships/customXml" Target="../ink/ink76.xml"/><Relationship Id="rId5" Type="http://schemas.openxmlformats.org/officeDocument/2006/relationships/image" Target="../media/image4100.png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10" Type="http://schemas.openxmlformats.org/officeDocument/2006/relationships/customXml" Target="../ink/ink69.xml"/><Relationship Id="rId19" Type="http://schemas.openxmlformats.org/officeDocument/2006/relationships/image" Target="../media/image1110.png"/><Relationship Id="rId4" Type="http://schemas.openxmlformats.org/officeDocument/2006/relationships/customXml" Target="../ink/ink66.xml"/><Relationship Id="rId9" Type="http://schemas.openxmlformats.org/officeDocument/2006/relationships/image" Target="../media/image626.png"/><Relationship Id="rId14" Type="http://schemas.openxmlformats.org/officeDocument/2006/relationships/customXml" Target="../ink/ink71.xml"/><Relationship Id="rId22" Type="http://schemas.openxmlformats.org/officeDocument/2006/relationships/customXml" Target="../ink/ink75.xml"/><Relationship Id="rId27" Type="http://schemas.openxmlformats.org/officeDocument/2006/relationships/image" Target="../media/image1510.png"/></Relationships>
</file>

<file path=ppt/slides/_rels/slide7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95.png"/><Relationship Id="rId26" Type="http://schemas.openxmlformats.org/officeDocument/2006/relationships/customXml" Target="../ink/ink3023.xml"/><Relationship Id="rId21" Type="http://schemas.openxmlformats.org/officeDocument/2006/relationships/image" Target="../media/image600.png"/><Relationship Id="rId34" Type="http://schemas.openxmlformats.org/officeDocument/2006/relationships/customXml" Target="../ink/ink3027.xml"/><Relationship Id="rId47" Type="http://schemas.openxmlformats.org/officeDocument/2006/relationships/image" Target="../media/image613.png"/><Relationship Id="rId50" Type="http://schemas.openxmlformats.org/officeDocument/2006/relationships/customXml" Target="../ink/ink3032.xml"/><Relationship Id="rId55" Type="http://schemas.openxmlformats.org/officeDocument/2006/relationships/image" Target="../media/image617.png"/><Relationship Id="rId63" Type="http://schemas.openxmlformats.org/officeDocument/2006/relationships/image" Target="../media/image621.png"/><Relationship Id="rId68" Type="http://schemas.openxmlformats.org/officeDocument/2006/relationships/customXml" Target="../ink/ink3041.xml"/><Relationship Id="rId7" Type="http://schemas.openxmlformats.org/officeDocument/2006/relationships/image" Target="../media/image591.png"/><Relationship Id="rId71" Type="http://schemas.openxmlformats.org/officeDocument/2006/relationships/image" Target="../media/image625.png"/><Relationship Id="rId2" Type="http://schemas.openxmlformats.org/officeDocument/2006/relationships/customXml" Target="../ink/ink3013.xml"/><Relationship Id="rId29" Type="http://schemas.openxmlformats.org/officeDocument/2006/relationships/image" Target="../media/image604.png"/><Relationship Id="rId11" Type="http://schemas.openxmlformats.org/officeDocument/2006/relationships/image" Target="../media/image593.png"/><Relationship Id="rId24" Type="http://schemas.openxmlformats.org/officeDocument/2006/relationships/customXml" Target="../ink/ink3022.xml"/><Relationship Id="rId32" Type="http://schemas.openxmlformats.org/officeDocument/2006/relationships/customXml" Target="../ink/ink3026.xml"/><Relationship Id="rId45" Type="http://schemas.openxmlformats.org/officeDocument/2006/relationships/image" Target="../media/image612.png"/><Relationship Id="rId53" Type="http://schemas.openxmlformats.org/officeDocument/2006/relationships/image" Target="../media/image616.png"/><Relationship Id="rId58" Type="http://schemas.openxmlformats.org/officeDocument/2006/relationships/customXml" Target="../ink/ink3036.xml"/><Relationship Id="rId66" Type="http://schemas.openxmlformats.org/officeDocument/2006/relationships/customXml" Target="../ink/ink3040.xml"/><Relationship Id="rId5" Type="http://schemas.openxmlformats.org/officeDocument/2006/relationships/image" Target="../media/image590.png"/><Relationship Id="rId61" Type="http://schemas.openxmlformats.org/officeDocument/2006/relationships/image" Target="../media/image620.png"/><Relationship Id="rId19" Type="http://schemas.openxmlformats.org/officeDocument/2006/relationships/image" Target="../media/image599.png"/><Relationship Id="rId14" Type="http://schemas.openxmlformats.org/officeDocument/2006/relationships/customXml" Target="../ink/ink3019.xml"/><Relationship Id="rId22" Type="http://schemas.openxmlformats.org/officeDocument/2006/relationships/customXml" Target="../ink/ink3021.xml"/><Relationship Id="rId27" Type="http://schemas.openxmlformats.org/officeDocument/2006/relationships/image" Target="../media/image603.png"/><Relationship Id="rId30" Type="http://schemas.openxmlformats.org/officeDocument/2006/relationships/customXml" Target="../ink/ink3025.xml"/><Relationship Id="rId35" Type="http://schemas.openxmlformats.org/officeDocument/2006/relationships/image" Target="../media/image607.png"/><Relationship Id="rId43" Type="http://schemas.openxmlformats.org/officeDocument/2006/relationships/image" Target="../media/image611.png"/><Relationship Id="rId48" Type="http://schemas.openxmlformats.org/officeDocument/2006/relationships/customXml" Target="../ink/ink3031.xml"/><Relationship Id="rId56" Type="http://schemas.openxmlformats.org/officeDocument/2006/relationships/customXml" Target="../ink/ink3035.xml"/><Relationship Id="rId64" Type="http://schemas.openxmlformats.org/officeDocument/2006/relationships/customXml" Target="../ink/ink3039.xml"/><Relationship Id="rId69" Type="http://schemas.openxmlformats.org/officeDocument/2006/relationships/image" Target="../media/image624.png"/><Relationship Id="rId8" Type="http://schemas.openxmlformats.org/officeDocument/2006/relationships/customXml" Target="../ink/ink3016.xml"/><Relationship Id="rId51" Type="http://schemas.openxmlformats.org/officeDocument/2006/relationships/image" Target="../media/image615.png"/><Relationship Id="rId3" Type="http://schemas.openxmlformats.org/officeDocument/2006/relationships/image" Target="../media/image589.png"/><Relationship Id="rId12" Type="http://schemas.openxmlformats.org/officeDocument/2006/relationships/customXml" Target="../ink/ink3018.xml"/><Relationship Id="rId25" Type="http://schemas.openxmlformats.org/officeDocument/2006/relationships/image" Target="../media/image602.png"/><Relationship Id="rId33" Type="http://schemas.openxmlformats.org/officeDocument/2006/relationships/image" Target="../media/image606.png"/><Relationship Id="rId46" Type="http://schemas.openxmlformats.org/officeDocument/2006/relationships/customXml" Target="../ink/ink3030.xml"/><Relationship Id="rId59" Type="http://schemas.openxmlformats.org/officeDocument/2006/relationships/image" Target="../media/image619.png"/><Relationship Id="rId67" Type="http://schemas.openxmlformats.org/officeDocument/2006/relationships/image" Target="../media/image623.png"/><Relationship Id="rId20" Type="http://schemas.openxmlformats.org/officeDocument/2006/relationships/customXml" Target="../ink/ink3020.xml"/><Relationship Id="rId54" Type="http://schemas.openxmlformats.org/officeDocument/2006/relationships/customXml" Target="../ink/ink3034.xml"/><Relationship Id="rId62" Type="http://schemas.openxmlformats.org/officeDocument/2006/relationships/customXml" Target="../ink/ink3038.xml"/><Relationship Id="rId70" Type="http://schemas.openxmlformats.org/officeDocument/2006/relationships/customXml" Target="../ink/ink304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15.xml"/><Relationship Id="rId23" Type="http://schemas.openxmlformats.org/officeDocument/2006/relationships/image" Target="../media/image601.png"/><Relationship Id="rId28" Type="http://schemas.openxmlformats.org/officeDocument/2006/relationships/customXml" Target="../ink/ink3024.xml"/><Relationship Id="rId36" Type="http://schemas.openxmlformats.org/officeDocument/2006/relationships/customXml" Target="../ink/ink3028.xml"/><Relationship Id="rId49" Type="http://schemas.openxmlformats.org/officeDocument/2006/relationships/image" Target="../media/image614.png"/><Relationship Id="rId57" Type="http://schemas.openxmlformats.org/officeDocument/2006/relationships/image" Target="../media/image618.png"/><Relationship Id="rId10" Type="http://schemas.openxmlformats.org/officeDocument/2006/relationships/customXml" Target="../ink/ink3017.xml"/><Relationship Id="rId31" Type="http://schemas.openxmlformats.org/officeDocument/2006/relationships/image" Target="../media/image605.png"/><Relationship Id="rId44" Type="http://schemas.openxmlformats.org/officeDocument/2006/relationships/customXml" Target="../ink/ink3029.xml"/><Relationship Id="rId52" Type="http://schemas.openxmlformats.org/officeDocument/2006/relationships/customXml" Target="../ink/ink3033.xml"/><Relationship Id="rId60" Type="http://schemas.openxmlformats.org/officeDocument/2006/relationships/customXml" Target="../ink/ink3037.xml"/><Relationship Id="rId65" Type="http://schemas.openxmlformats.org/officeDocument/2006/relationships/image" Target="../media/image622.png"/><Relationship Id="rId4" Type="http://schemas.openxmlformats.org/officeDocument/2006/relationships/customXml" Target="../ink/ink3014.xml"/><Relationship Id="rId9" Type="http://schemas.openxmlformats.org/officeDocument/2006/relationships/image" Target="../media/image592.png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3043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3050.xml"/><Relationship Id="rId26" Type="http://schemas.openxmlformats.org/officeDocument/2006/relationships/customXml" Target="../ink/ink3054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3058.xml"/><Relationship Id="rId42" Type="http://schemas.openxmlformats.org/officeDocument/2006/relationships/customXml" Target="../ink/ink3062.xml"/><Relationship Id="rId47" Type="http://schemas.openxmlformats.org/officeDocument/2006/relationships/image" Target="NULL"/><Relationship Id="rId50" Type="http://schemas.openxmlformats.org/officeDocument/2006/relationships/customXml" Target="../ink/ink3066.xml"/><Relationship Id="rId55" Type="http://schemas.openxmlformats.org/officeDocument/2006/relationships/image" Target="NULL"/><Relationship Id="rId2" Type="http://schemas.openxmlformats.org/officeDocument/2006/relationships/customXml" Target="../ink/ink3044.xml"/><Relationship Id="rId16" Type="http://schemas.openxmlformats.org/officeDocument/2006/relationships/customXml" Target="../ink/ink3049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3053.xml"/><Relationship Id="rId32" Type="http://schemas.openxmlformats.org/officeDocument/2006/relationships/customXml" Target="../ink/ink3057.xml"/><Relationship Id="rId37" Type="http://schemas.openxmlformats.org/officeDocument/2006/relationships/image" Target="NULL"/><Relationship Id="rId40" Type="http://schemas.openxmlformats.org/officeDocument/2006/relationships/customXml" Target="../ink/ink3061.xml"/><Relationship Id="rId45" Type="http://schemas.openxmlformats.org/officeDocument/2006/relationships/image" Target="NULL"/><Relationship Id="rId53" Type="http://schemas.openxmlformats.org/officeDocument/2006/relationships/image" Target="NULL"/><Relationship Id="rId10" Type="http://schemas.openxmlformats.org/officeDocument/2006/relationships/customXml" Target="../ink/ink3046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3063.xml"/><Relationship Id="rId52" Type="http://schemas.openxmlformats.org/officeDocument/2006/relationships/customXml" Target="../ink/ink3067.xml"/><Relationship Id="rId4" Type="http://schemas.openxmlformats.org/officeDocument/2006/relationships/customXml" Target="../ink/ink3045.xml"/><Relationship Id="rId9" Type="http://schemas.openxmlformats.org/officeDocument/2006/relationships/image" Target="NULL"/><Relationship Id="rId14" Type="http://schemas.openxmlformats.org/officeDocument/2006/relationships/customXml" Target="../ink/ink3048.xml"/><Relationship Id="rId22" Type="http://schemas.openxmlformats.org/officeDocument/2006/relationships/customXml" Target="../ink/ink3052.xml"/><Relationship Id="rId27" Type="http://schemas.openxmlformats.org/officeDocument/2006/relationships/image" Target="NULL"/><Relationship Id="rId30" Type="http://schemas.openxmlformats.org/officeDocument/2006/relationships/customXml" Target="../ink/ink3056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065.xml"/><Relationship Id="rId56" Type="http://schemas.openxmlformats.org/officeDocument/2006/relationships/customXml" Target="../ink/ink3069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3047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060.xml"/><Relationship Id="rId46" Type="http://schemas.openxmlformats.org/officeDocument/2006/relationships/customXml" Target="../ink/ink3064.xml"/><Relationship Id="rId20" Type="http://schemas.openxmlformats.org/officeDocument/2006/relationships/customXml" Target="../ink/ink3051.xml"/><Relationship Id="rId41" Type="http://schemas.openxmlformats.org/officeDocument/2006/relationships/image" Target="NULL"/><Relationship Id="rId54" Type="http://schemas.openxmlformats.org/officeDocument/2006/relationships/customXml" Target="../ink/ink3068.xml"/><Relationship Id="rId1" Type="http://schemas.openxmlformats.org/officeDocument/2006/relationships/slideLayout" Target="../slideLayouts/slideLayout2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055.xml"/><Relationship Id="rId36" Type="http://schemas.openxmlformats.org/officeDocument/2006/relationships/customXml" Target="../ink/ink3059.xml"/><Relationship Id="rId49" Type="http://schemas.openxmlformats.org/officeDocument/2006/relationships/image" Target="NULL"/><Relationship Id="rId57" Type="http://schemas.openxmlformats.org/officeDocument/2006/relationships/image" Target="NULL"/></Relationships>
</file>

<file path=ppt/slides/_rels/slide7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080.xml"/><Relationship Id="rId21" Type="http://schemas.openxmlformats.org/officeDocument/2006/relationships/image" Target="NULL"/><Relationship Id="rId42" Type="http://schemas.openxmlformats.org/officeDocument/2006/relationships/customXml" Target="../ink/ink3088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3101.xml"/><Relationship Id="rId16" Type="http://schemas.openxmlformats.org/officeDocument/2006/relationships/customXml" Target="../ink/ink3075.xml"/><Relationship Id="rId11" Type="http://schemas.openxmlformats.org/officeDocument/2006/relationships/image" Target="NULL"/><Relationship Id="rId24" Type="http://schemas.openxmlformats.org/officeDocument/2006/relationships/customXml" Target="../ink/ink3079.xml"/><Relationship Id="rId32" Type="http://schemas.openxmlformats.org/officeDocument/2006/relationships/customXml" Target="../ink/ink3083.xml"/><Relationship Id="rId37" Type="http://schemas.openxmlformats.org/officeDocument/2006/relationships/image" Target="NULL"/><Relationship Id="rId40" Type="http://schemas.openxmlformats.org/officeDocument/2006/relationships/customXml" Target="../ink/ink3087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096.xml"/><Relationship Id="rId66" Type="http://schemas.openxmlformats.org/officeDocument/2006/relationships/customXml" Target="../ink/ink3100.xml"/><Relationship Id="rId74" Type="http://schemas.openxmlformats.org/officeDocument/2006/relationships/customXml" Target="../ink/ink3104.xml"/><Relationship Id="rId79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3074.xml"/><Relationship Id="rId22" Type="http://schemas.openxmlformats.org/officeDocument/2006/relationships/customXml" Target="../ink/ink3078.xml"/><Relationship Id="rId27" Type="http://schemas.openxmlformats.org/officeDocument/2006/relationships/image" Target="NULL"/><Relationship Id="rId30" Type="http://schemas.openxmlformats.org/officeDocument/2006/relationships/customXml" Target="../ink/ink3082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091.xml"/><Relationship Id="rId56" Type="http://schemas.openxmlformats.org/officeDocument/2006/relationships/customXml" Target="../ink/ink3095.xml"/><Relationship Id="rId64" Type="http://schemas.openxmlformats.org/officeDocument/2006/relationships/customXml" Target="../ink/ink3099.xml"/><Relationship Id="rId69" Type="http://schemas.openxmlformats.org/officeDocument/2006/relationships/image" Target="NULL"/><Relationship Id="rId77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customXml" Target="../ink/ink3103.xml"/><Relationship Id="rId80" Type="http://schemas.openxmlformats.org/officeDocument/2006/relationships/customXml" Target="../ink/ink3107.xml"/><Relationship Id="rId3" Type="http://schemas.openxmlformats.org/officeDocument/2006/relationships/image" Target="NULL"/><Relationship Id="rId12" Type="http://schemas.openxmlformats.org/officeDocument/2006/relationships/customXml" Target="../ink/ink3073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086.xml"/><Relationship Id="rId46" Type="http://schemas.openxmlformats.org/officeDocument/2006/relationships/customXml" Target="../ink/ink3090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3077.xml"/><Relationship Id="rId41" Type="http://schemas.openxmlformats.org/officeDocument/2006/relationships/image" Target="NULL"/><Relationship Id="rId54" Type="http://schemas.openxmlformats.org/officeDocument/2006/relationships/customXml" Target="../ink/ink3094.xml"/><Relationship Id="rId62" Type="http://schemas.openxmlformats.org/officeDocument/2006/relationships/customXml" Target="../ink/ink3098.xml"/><Relationship Id="rId70" Type="http://schemas.openxmlformats.org/officeDocument/2006/relationships/customXml" Target="../ink/ink3102.xml"/><Relationship Id="rId75" Type="http://schemas.openxmlformats.org/officeDocument/2006/relationships/image" Target="NULL"/><Relationship Id="rId1" Type="http://schemas.openxmlformats.org/officeDocument/2006/relationships/slideLayout" Target="../slideLayouts/slideLayout2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081.xml"/><Relationship Id="rId36" Type="http://schemas.openxmlformats.org/officeDocument/2006/relationships/customXml" Target="../ink/ink3085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3072.xml"/><Relationship Id="rId31" Type="http://schemas.openxmlformats.org/officeDocument/2006/relationships/image" Target="NULL"/><Relationship Id="rId44" Type="http://schemas.openxmlformats.org/officeDocument/2006/relationships/customXml" Target="../ink/ink3089.xml"/><Relationship Id="rId52" Type="http://schemas.openxmlformats.org/officeDocument/2006/relationships/customXml" Target="../ink/ink3093.xml"/><Relationship Id="rId60" Type="http://schemas.openxmlformats.org/officeDocument/2006/relationships/customXml" Target="../ink/ink3097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3106.xml"/><Relationship Id="rId81" Type="http://schemas.openxmlformats.org/officeDocument/2006/relationships/image" Target="NULL"/><Relationship Id="rId4" Type="http://schemas.openxmlformats.org/officeDocument/2006/relationships/customXml" Target="../ink/ink3071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076.xml"/><Relationship Id="rId39" Type="http://schemas.openxmlformats.org/officeDocument/2006/relationships/image" Target="NULL"/><Relationship Id="rId34" Type="http://schemas.openxmlformats.org/officeDocument/2006/relationships/customXml" Target="../ink/ink3084.xml"/><Relationship Id="rId50" Type="http://schemas.openxmlformats.org/officeDocument/2006/relationships/customXml" Target="../ink/ink3092.xml"/><Relationship Id="rId55" Type="http://schemas.openxmlformats.org/officeDocument/2006/relationships/image" Target="NULL"/><Relationship Id="rId76" Type="http://schemas.openxmlformats.org/officeDocument/2006/relationships/customXml" Target="../ink/ink3105.xml"/><Relationship Id="rId71" Type="http://schemas.openxmlformats.org/officeDocument/2006/relationships/image" Target="NULL"/><Relationship Id="rId2" Type="http://schemas.openxmlformats.org/officeDocument/2006/relationships/customXml" Target="../ink/ink3070.xml"/><Relationship Id="rId29" Type="http://schemas.openxmlformats.org/officeDocument/2006/relationships/image" Target="NULL"/></Relationships>
</file>

<file path=ppt/slides/_rels/slide7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18.xml"/><Relationship Id="rId21" Type="http://schemas.openxmlformats.org/officeDocument/2006/relationships/image" Target="NULL"/><Relationship Id="rId42" Type="http://schemas.openxmlformats.org/officeDocument/2006/relationships/customXml" Target="../ink/ink3126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3139.xml"/><Relationship Id="rId84" Type="http://schemas.openxmlformats.org/officeDocument/2006/relationships/customXml" Target="../ink/ink3147.xml"/><Relationship Id="rId16" Type="http://schemas.openxmlformats.org/officeDocument/2006/relationships/customXml" Target="../ink/ink3113.xml"/><Relationship Id="rId11" Type="http://schemas.openxmlformats.org/officeDocument/2006/relationships/image" Target="NULL"/><Relationship Id="rId32" Type="http://schemas.openxmlformats.org/officeDocument/2006/relationships/customXml" Target="../ink/ink3121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134.xml"/><Relationship Id="rId74" Type="http://schemas.openxmlformats.org/officeDocument/2006/relationships/customXml" Target="../ink/ink3142.xml"/><Relationship Id="rId79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3146.xml"/><Relationship Id="rId19" Type="http://schemas.openxmlformats.org/officeDocument/2006/relationships/image" Target="NULL"/><Relationship Id="rId14" Type="http://schemas.openxmlformats.org/officeDocument/2006/relationships/customXml" Target="../ink/ink3112.xml"/><Relationship Id="rId22" Type="http://schemas.openxmlformats.org/officeDocument/2006/relationships/customXml" Target="../ink/ink3116.xml"/><Relationship Id="rId27" Type="http://schemas.openxmlformats.org/officeDocument/2006/relationships/image" Target="NULL"/><Relationship Id="rId30" Type="http://schemas.openxmlformats.org/officeDocument/2006/relationships/customXml" Target="../ink/ink3120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129.xml"/><Relationship Id="rId56" Type="http://schemas.openxmlformats.org/officeDocument/2006/relationships/customXml" Target="../ink/ink3133.xml"/><Relationship Id="rId64" Type="http://schemas.openxmlformats.org/officeDocument/2006/relationships/customXml" Target="../ink/ink3137.xml"/><Relationship Id="rId69" Type="http://schemas.openxmlformats.org/officeDocument/2006/relationships/image" Target="NULL"/><Relationship Id="rId77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customXml" Target="../ink/ink3141.xml"/><Relationship Id="rId80" Type="http://schemas.openxmlformats.org/officeDocument/2006/relationships/customXml" Target="../ink/ink3145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3111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124.xml"/><Relationship Id="rId46" Type="http://schemas.openxmlformats.org/officeDocument/2006/relationships/customXml" Target="../ink/ink3128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3115.xml"/><Relationship Id="rId41" Type="http://schemas.openxmlformats.org/officeDocument/2006/relationships/image" Target="NULL"/><Relationship Id="rId54" Type="http://schemas.openxmlformats.org/officeDocument/2006/relationships/customXml" Target="../ink/ink3132.xml"/><Relationship Id="rId62" Type="http://schemas.openxmlformats.org/officeDocument/2006/relationships/customXml" Target="../ink/ink3136.xml"/><Relationship Id="rId70" Type="http://schemas.openxmlformats.org/officeDocument/2006/relationships/customXml" Target="../ink/ink3140.xml"/><Relationship Id="rId75" Type="http://schemas.openxmlformats.org/officeDocument/2006/relationships/image" Target="NULL"/><Relationship Id="rId83" Type="http://schemas.openxmlformats.org/officeDocument/2006/relationships/image" Target="NULL"/><Relationship Id="rId1" Type="http://schemas.openxmlformats.org/officeDocument/2006/relationships/slideLayout" Target="../slideLayouts/slideLayout2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119.xml"/><Relationship Id="rId36" Type="http://schemas.openxmlformats.org/officeDocument/2006/relationships/customXml" Target="../ink/ink3123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3110.xml"/><Relationship Id="rId31" Type="http://schemas.openxmlformats.org/officeDocument/2006/relationships/image" Target="NULL"/><Relationship Id="rId44" Type="http://schemas.openxmlformats.org/officeDocument/2006/relationships/customXml" Target="../ink/ink3127.xml"/><Relationship Id="rId52" Type="http://schemas.openxmlformats.org/officeDocument/2006/relationships/customXml" Target="../ink/ink3131.xml"/><Relationship Id="rId60" Type="http://schemas.openxmlformats.org/officeDocument/2006/relationships/customXml" Target="../ink/ink3135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3144.xml"/><Relationship Id="rId81" Type="http://schemas.openxmlformats.org/officeDocument/2006/relationships/image" Target="NULL"/><Relationship Id="rId4" Type="http://schemas.openxmlformats.org/officeDocument/2006/relationships/customXml" Target="../ink/ink3109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114.xml"/><Relationship Id="rId39" Type="http://schemas.openxmlformats.org/officeDocument/2006/relationships/image" Target="NULL"/><Relationship Id="rId34" Type="http://schemas.openxmlformats.org/officeDocument/2006/relationships/customXml" Target="../ink/ink3122.xml"/><Relationship Id="rId50" Type="http://schemas.openxmlformats.org/officeDocument/2006/relationships/customXml" Target="../ink/ink3130.xml"/><Relationship Id="rId55" Type="http://schemas.openxmlformats.org/officeDocument/2006/relationships/image" Target="NULL"/><Relationship Id="rId76" Type="http://schemas.openxmlformats.org/officeDocument/2006/relationships/customXml" Target="../ink/ink3143.xml"/><Relationship Id="rId71" Type="http://schemas.openxmlformats.org/officeDocument/2006/relationships/image" Target="NULL"/><Relationship Id="rId2" Type="http://schemas.openxmlformats.org/officeDocument/2006/relationships/customXml" Target="../ink/ink3108.xml"/><Relationship Id="rId29" Type="http://schemas.openxmlformats.org/officeDocument/2006/relationships/image" Target="NULL"/><Relationship Id="rId24" Type="http://schemas.openxmlformats.org/officeDocument/2006/relationships/customXml" Target="../ink/ink3117.xml"/><Relationship Id="rId40" Type="http://schemas.openxmlformats.org/officeDocument/2006/relationships/customXml" Target="../ink/ink3125.xml"/><Relationship Id="rId45" Type="http://schemas.openxmlformats.org/officeDocument/2006/relationships/image" Target="NULL"/><Relationship Id="rId66" Type="http://schemas.openxmlformats.org/officeDocument/2006/relationships/customXml" Target="../ink/ink3138.xml"/></Relationships>
</file>

<file path=ppt/slides/_rels/slide7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58.xml"/><Relationship Id="rId21" Type="http://schemas.openxmlformats.org/officeDocument/2006/relationships/image" Target="NULL"/><Relationship Id="rId42" Type="http://schemas.openxmlformats.org/officeDocument/2006/relationships/customXml" Target="../ink/ink3166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3179.xml"/><Relationship Id="rId84" Type="http://schemas.openxmlformats.org/officeDocument/2006/relationships/customXml" Target="../ink/ink3187.xml"/><Relationship Id="rId89" Type="http://schemas.openxmlformats.org/officeDocument/2006/relationships/image" Target="NULL"/><Relationship Id="rId112" Type="http://schemas.openxmlformats.org/officeDocument/2006/relationships/customXml" Target="../ink/ink3201.xml"/><Relationship Id="rId16" Type="http://schemas.openxmlformats.org/officeDocument/2006/relationships/customXml" Target="../ink/ink3153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3161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174.xml"/><Relationship Id="rId74" Type="http://schemas.openxmlformats.org/officeDocument/2006/relationships/customXml" Target="../ink/ink3182.xml"/><Relationship Id="rId79" Type="http://schemas.openxmlformats.org/officeDocument/2006/relationships/image" Target="NULL"/><Relationship Id="rId102" Type="http://schemas.openxmlformats.org/officeDocument/2006/relationships/customXml" Target="../ink/ink3196.xml"/><Relationship Id="rId90" Type="http://schemas.openxmlformats.org/officeDocument/2006/relationships/customXml" Target="../ink/ink3190.xml"/><Relationship Id="rId95" Type="http://schemas.openxmlformats.org/officeDocument/2006/relationships/image" Target="NULL"/><Relationship Id="rId22" Type="http://schemas.openxmlformats.org/officeDocument/2006/relationships/customXml" Target="../ink/ink3156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169.xml"/><Relationship Id="rId64" Type="http://schemas.openxmlformats.org/officeDocument/2006/relationships/customXml" Target="../ink/ink3177.xml"/><Relationship Id="rId69" Type="http://schemas.openxmlformats.org/officeDocument/2006/relationships/image" Target="NULL"/><Relationship Id="rId113" Type="http://schemas.openxmlformats.org/officeDocument/2006/relationships/image" Target="NULL"/><Relationship Id="rId80" Type="http://schemas.openxmlformats.org/officeDocument/2006/relationships/customXml" Target="../ink/ink3185.xml"/><Relationship Id="rId85" Type="http://schemas.openxmlformats.org/officeDocument/2006/relationships/image" Target="NULL"/><Relationship Id="rId12" Type="http://schemas.openxmlformats.org/officeDocument/2006/relationships/customXml" Target="../ink/ink3151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164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3199.xml"/><Relationship Id="rId54" Type="http://schemas.openxmlformats.org/officeDocument/2006/relationships/customXml" Target="../ink/ink3172.xml"/><Relationship Id="rId70" Type="http://schemas.openxmlformats.org/officeDocument/2006/relationships/customXml" Target="../ink/ink3180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3193.xml"/><Relationship Id="rId1" Type="http://schemas.openxmlformats.org/officeDocument/2006/relationships/slideLayout" Target="../slideLayouts/slideLayout2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159.xml"/><Relationship Id="rId36" Type="http://schemas.openxmlformats.org/officeDocument/2006/relationships/customXml" Target="../ink/ink3163.xml"/><Relationship Id="rId49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3198.xml"/><Relationship Id="rId10" Type="http://schemas.openxmlformats.org/officeDocument/2006/relationships/customXml" Target="../ink/ink3150.xml"/><Relationship Id="rId31" Type="http://schemas.openxmlformats.org/officeDocument/2006/relationships/image" Target="NULL"/><Relationship Id="rId44" Type="http://schemas.openxmlformats.org/officeDocument/2006/relationships/customXml" Target="../ink/ink3167.xml"/><Relationship Id="rId52" Type="http://schemas.openxmlformats.org/officeDocument/2006/relationships/customXml" Target="../ink/ink3171.xml"/><Relationship Id="rId60" Type="http://schemas.openxmlformats.org/officeDocument/2006/relationships/customXml" Target="../ink/ink3175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3184.xml"/><Relationship Id="rId81" Type="http://schemas.openxmlformats.org/officeDocument/2006/relationships/image" Target="NULL"/><Relationship Id="rId86" Type="http://schemas.openxmlformats.org/officeDocument/2006/relationships/customXml" Target="../ink/ink3188.xml"/><Relationship Id="rId94" Type="http://schemas.openxmlformats.org/officeDocument/2006/relationships/customXml" Target="../ink/ink3192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3149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154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3162.xml"/><Relationship Id="rId50" Type="http://schemas.openxmlformats.org/officeDocument/2006/relationships/customXml" Target="../ink/ink3170.xml"/><Relationship Id="rId55" Type="http://schemas.openxmlformats.org/officeDocument/2006/relationships/image" Target="NULL"/><Relationship Id="rId76" Type="http://schemas.openxmlformats.org/officeDocument/2006/relationships/customXml" Target="../ink/ink3183.xml"/><Relationship Id="rId97" Type="http://schemas.openxmlformats.org/officeDocument/2006/relationships/image" Target="NULL"/><Relationship Id="rId104" Type="http://schemas.openxmlformats.org/officeDocument/2006/relationships/customXml" Target="../ink/ink3197.xml"/><Relationship Id="rId71" Type="http://schemas.openxmlformats.org/officeDocument/2006/relationships/image" Target="NULL"/><Relationship Id="rId92" Type="http://schemas.openxmlformats.org/officeDocument/2006/relationships/customXml" Target="../ink/ink3191.xml"/><Relationship Id="rId2" Type="http://schemas.openxmlformats.org/officeDocument/2006/relationships/customXml" Target="../ink/ink3148.xml"/><Relationship Id="rId29" Type="http://schemas.openxmlformats.org/officeDocument/2006/relationships/image" Target="NULL"/><Relationship Id="rId24" Type="http://schemas.openxmlformats.org/officeDocument/2006/relationships/customXml" Target="../ink/ink3157.xml"/><Relationship Id="rId40" Type="http://schemas.openxmlformats.org/officeDocument/2006/relationships/customXml" Target="../ink/ink3165.xml"/><Relationship Id="rId45" Type="http://schemas.openxmlformats.org/officeDocument/2006/relationships/image" Target="NULL"/><Relationship Id="rId66" Type="http://schemas.openxmlformats.org/officeDocument/2006/relationships/customXml" Target="../ink/ink3178.xml"/><Relationship Id="rId87" Type="http://schemas.openxmlformats.org/officeDocument/2006/relationships/image" Target="NULL"/><Relationship Id="rId110" Type="http://schemas.openxmlformats.org/officeDocument/2006/relationships/customXml" Target="../ink/ink3200.xml"/><Relationship Id="rId61" Type="http://schemas.openxmlformats.org/officeDocument/2006/relationships/image" Target="NULL"/><Relationship Id="rId82" Type="http://schemas.openxmlformats.org/officeDocument/2006/relationships/customXml" Target="../ink/ink3186.xml"/><Relationship Id="rId19" Type="http://schemas.openxmlformats.org/officeDocument/2006/relationships/image" Target="NULL"/><Relationship Id="rId14" Type="http://schemas.openxmlformats.org/officeDocument/2006/relationships/customXml" Target="../ink/ink3152.xml"/><Relationship Id="rId30" Type="http://schemas.openxmlformats.org/officeDocument/2006/relationships/customXml" Target="../ink/ink3160.xml"/><Relationship Id="rId35" Type="http://schemas.openxmlformats.org/officeDocument/2006/relationships/image" Target="NULL"/><Relationship Id="rId56" Type="http://schemas.openxmlformats.org/officeDocument/2006/relationships/customXml" Target="../ink/ink3173.xml"/><Relationship Id="rId77" Type="http://schemas.openxmlformats.org/officeDocument/2006/relationships/image" Target="NULL"/><Relationship Id="rId100" Type="http://schemas.openxmlformats.org/officeDocument/2006/relationships/customXml" Target="../ink/ink3195.xml"/><Relationship Id="rId105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customXml" Target="../ink/ink3181.xml"/><Relationship Id="rId93" Type="http://schemas.openxmlformats.org/officeDocument/2006/relationships/image" Target="NULL"/><Relationship Id="rId98" Type="http://schemas.openxmlformats.org/officeDocument/2006/relationships/customXml" Target="../ink/ink3194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3168.xml"/><Relationship Id="rId67" Type="http://schemas.openxmlformats.org/officeDocument/2006/relationships/image" Target="NULL"/><Relationship Id="rId20" Type="http://schemas.openxmlformats.org/officeDocument/2006/relationships/customXml" Target="../ink/ink3155.xml"/><Relationship Id="rId41" Type="http://schemas.openxmlformats.org/officeDocument/2006/relationships/image" Target="NULL"/><Relationship Id="rId62" Type="http://schemas.openxmlformats.org/officeDocument/2006/relationships/customXml" Target="../ink/ink3176.xml"/><Relationship Id="rId83" Type="http://schemas.openxmlformats.org/officeDocument/2006/relationships/image" Target="NULL"/><Relationship Id="rId88" Type="http://schemas.openxmlformats.org/officeDocument/2006/relationships/customXml" Target="../ink/ink3189.xml"/><Relationship Id="rId111" Type="http://schemas.openxmlformats.org/officeDocument/2006/relationships/image" Target="NULL"/></Relationships>
</file>

<file path=ppt/slides/_rels/slide78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3220.xml"/><Relationship Id="rId63" Type="http://schemas.openxmlformats.org/officeDocument/2006/relationships/image" Target="NULL"/><Relationship Id="rId84" Type="http://schemas.openxmlformats.org/officeDocument/2006/relationships/customXml" Target="../ink/ink3241.xml"/><Relationship Id="rId138" Type="http://schemas.openxmlformats.org/officeDocument/2006/relationships/customXml" Target="../ink/ink3268.xml"/><Relationship Id="rId16" Type="http://schemas.openxmlformats.org/officeDocument/2006/relationships/customXml" Target="../ink/ink3207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3215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228.xml"/><Relationship Id="rId74" Type="http://schemas.openxmlformats.org/officeDocument/2006/relationships/customXml" Target="../ink/ink3236.xml"/><Relationship Id="rId79" Type="http://schemas.openxmlformats.org/officeDocument/2006/relationships/image" Target="NULL"/><Relationship Id="rId102" Type="http://schemas.openxmlformats.org/officeDocument/2006/relationships/customXml" Target="../ink/ink3250.xml"/><Relationship Id="rId123" Type="http://schemas.openxmlformats.org/officeDocument/2006/relationships/image" Target="NULL"/><Relationship Id="rId128" Type="http://schemas.openxmlformats.org/officeDocument/2006/relationships/customXml" Target="../ink/ink3263.xml"/><Relationship Id="rId90" Type="http://schemas.openxmlformats.org/officeDocument/2006/relationships/customXml" Target="../ink/ink3244.xml"/><Relationship Id="rId95" Type="http://schemas.openxmlformats.org/officeDocument/2006/relationships/image" Target="NULL"/><Relationship Id="rId22" Type="http://schemas.openxmlformats.org/officeDocument/2006/relationships/customXml" Target="../ink/ink3210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223.xml"/><Relationship Id="rId64" Type="http://schemas.openxmlformats.org/officeDocument/2006/relationships/customXml" Target="../ink/ink3231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3258.xml"/><Relationship Id="rId134" Type="http://schemas.openxmlformats.org/officeDocument/2006/relationships/customXml" Target="../ink/ink3266.xml"/><Relationship Id="rId139" Type="http://schemas.openxmlformats.org/officeDocument/2006/relationships/image" Target="NULL"/><Relationship Id="rId80" Type="http://schemas.openxmlformats.org/officeDocument/2006/relationships/customXml" Target="../ink/ink3239.xml"/><Relationship Id="rId85" Type="http://schemas.openxmlformats.org/officeDocument/2006/relationships/image" Target="NULL"/><Relationship Id="rId12" Type="http://schemas.openxmlformats.org/officeDocument/2006/relationships/customXml" Target="../ink/ink3205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218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3253.xml"/><Relationship Id="rId124" Type="http://schemas.openxmlformats.org/officeDocument/2006/relationships/customXml" Target="../ink/ink3261.xml"/><Relationship Id="rId129" Type="http://schemas.openxmlformats.org/officeDocument/2006/relationships/image" Target="NULL"/><Relationship Id="rId54" Type="http://schemas.openxmlformats.org/officeDocument/2006/relationships/customXml" Target="../ink/ink3226.xml"/><Relationship Id="rId70" Type="http://schemas.openxmlformats.org/officeDocument/2006/relationships/customXml" Target="../ink/ink3234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3247.xml"/><Relationship Id="rId140" Type="http://schemas.openxmlformats.org/officeDocument/2006/relationships/customXml" Target="../ink/ink3269.xml"/><Relationship Id="rId1" Type="http://schemas.openxmlformats.org/officeDocument/2006/relationships/slideLayout" Target="../slideLayouts/slideLayout2.xml"/><Relationship Id="rId23" Type="http://schemas.openxmlformats.org/officeDocument/2006/relationships/image" Target="NULL"/><Relationship Id="rId28" Type="http://schemas.openxmlformats.org/officeDocument/2006/relationships/customXml" Target="../ink/ink3213.xml"/><Relationship Id="rId49" Type="http://schemas.openxmlformats.org/officeDocument/2006/relationships/image" Target="NULL"/><Relationship Id="rId114" Type="http://schemas.openxmlformats.org/officeDocument/2006/relationships/customXml" Target="../ink/ink3256.xml"/><Relationship Id="rId119" Type="http://schemas.openxmlformats.org/officeDocument/2006/relationships/image" Target="NULL"/><Relationship Id="rId44" Type="http://schemas.openxmlformats.org/officeDocument/2006/relationships/customXml" Target="../ink/ink3221.xml"/><Relationship Id="rId60" Type="http://schemas.openxmlformats.org/officeDocument/2006/relationships/customXml" Target="../ink/ink3229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3242.xml"/><Relationship Id="rId130" Type="http://schemas.openxmlformats.org/officeDocument/2006/relationships/customXml" Target="../ink/ink3264.xml"/><Relationship Id="rId135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208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3216.xml"/><Relationship Id="rId50" Type="http://schemas.openxmlformats.org/officeDocument/2006/relationships/customXml" Target="../ink/ink3224.xml"/><Relationship Id="rId55" Type="http://schemas.openxmlformats.org/officeDocument/2006/relationships/image" Target="NULL"/><Relationship Id="rId76" Type="http://schemas.openxmlformats.org/officeDocument/2006/relationships/customXml" Target="../ink/ink3237.xml"/><Relationship Id="rId97" Type="http://schemas.openxmlformats.org/officeDocument/2006/relationships/image" Target="NULL"/><Relationship Id="rId104" Type="http://schemas.openxmlformats.org/officeDocument/2006/relationships/customXml" Target="../ink/ink3251.xml"/><Relationship Id="rId120" Type="http://schemas.openxmlformats.org/officeDocument/2006/relationships/customXml" Target="../ink/ink3259.xml"/><Relationship Id="rId125" Type="http://schemas.openxmlformats.org/officeDocument/2006/relationships/image" Target="NULL"/><Relationship Id="rId141" Type="http://schemas.openxmlformats.org/officeDocument/2006/relationships/customXml" Target="../ink/ink3270.xml"/><Relationship Id="rId71" Type="http://schemas.openxmlformats.org/officeDocument/2006/relationships/image" Target="NULL"/><Relationship Id="rId92" Type="http://schemas.openxmlformats.org/officeDocument/2006/relationships/customXml" Target="../ink/ink3245.xml"/><Relationship Id="rId2" Type="http://schemas.openxmlformats.org/officeDocument/2006/relationships/customXml" Target="../ink/ink3202.xml"/><Relationship Id="rId29" Type="http://schemas.openxmlformats.org/officeDocument/2006/relationships/image" Target="NULL"/><Relationship Id="rId24" Type="http://schemas.openxmlformats.org/officeDocument/2006/relationships/customXml" Target="../ink/ink3211.xml"/><Relationship Id="rId40" Type="http://schemas.openxmlformats.org/officeDocument/2006/relationships/customXml" Target="../ink/ink3219.xml"/><Relationship Id="rId45" Type="http://schemas.openxmlformats.org/officeDocument/2006/relationships/image" Target="NULL"/><Relationship Id="rId66" Type="http://schemas.openxmlformats.org/officeDocument/2006/relationships/customXml" Target="../ink/ink3232.xml"/><Relationship Id="rId87" Type="http://schemas.openxmlformats.org/officeDocument/2006/relationships/image" Target="NULL"/><Relationship Id="rId110" Type="http://schemas.openxmlformats.org/officeDocument/2006/relationships/customXml" Target="../ink/ink3254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3267.xml"/><Relationship Id="rId61" Type="http://schemas.openxmlformats.org/officeDocument/2006/relationships/image" Target="NULL"/><Relationship Id="rId82" Type="http://schemas.openxmlformats.org/officeDocument/2006/relationships/customXml" Target="../ink/ink3240.xml"/><Relationship Id="rId19" Type="http://schemas.openxmlformats.org/officeDocument/2006/relationships/image" Target="NULL"/><Relationship Id="rId14" Type="http://schemas.openxmlformats.org/officeDocument/2006/relationships/customXml" Target="../ink/ink3206.xml"/><Relationship Id="rId30" Type="http://schemas.openxmlformats.org/officeDocument/2006/relationships/customXml" Target="../ink/ink3214.xml"/><Relationship Id="rId35" Type="http://schemas.openxmlformats.org/officeDocument/2006/relationships/image" Target="NULL"/><Relationship Id="rId56" Type="http://schemas.openxmlformats.org/officeDocument/2006/relationships/customXml" Target="../ink/ink3227.xml"/><Relationship Id="rId77" Type="http://schemas.openxmlformats.org/officeDocument/2006/relationships/image" Target="NULL"/><Relationship Id="rId100" Type="http://schemas.openxmlformats.org/officeDocument/2006/relationships/customXml" Target="../ink/ink3249.xml"/><Relationship Id="rId105" Type="http://schemas.openxmlformats.org/officeDocument/2006/relationships/image" Target="NULL"/><Relationship Id="rId126" Type="http://schemas.openxmlformats.org/officeDocument/2006/relationships/customXml" Target="../ink/ink3262.xml"/><Relationship Id="rId51" Type="http://schemas.openxmlformats.org/officeDocument/2006/relationships/image" Target="NULL"/><Relationship Id="rId72" Type="http://schemas.openxmlformats.org/officeDocument/2006/relationships/customXml" Target="../ink/ink3235.xml"/><Relationship Id="rId93" Type="http://schemas.openxmlformats.org/officeDocument/2006/relationships/image" Target="NULL"/><Relationship Id="rId98" Type="http://schemas.openxmlformats.org/officeDocument/2006/relationships/customXml" Target="../ink/ink3248.xml"/><Relationship Id="rId121" Type="http://schemas.openxmlformats.org/officeDocument/2006/relationships/image" Target="NULL"/><Relationship Id="rId142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3222.xml"/><Relationship Id="rId67" Type="http://schemas.openxmlformats.org/officeDocument/2006/relationships/image" Target="NULL"/><Relationship Id="rId116" Type="http://schemas.openxmlformats.org/officeDocument/2006/relationships/customXml" Target="../ink/ink3257.xml"/><Relationship Id="rId137" Type="http://schemas.openxmlformats.org/officeDocument/2006/relationships/image" Target="NULL"/><Relationship Id="rId20" Type="http://schemas.openxmlformats.org/officeDocument/2006/relationships/customXml" Target="../ink/ink3209.xml"/><Relationship Id="rId41" Type="http://schemas.openxmlformats.org/officeDocument/2006/relationships/image" Target="NULL"/><Relationship Id="rId62" Type="http://schemas.openxmlformats.org/officeDocument/2006/relationships/customXml" Target="../ink/ink3230.xml"/><Relationship Id="rId83" Type="http://schemas.openxmlformats.org/officeDocument/2006/relationships/image" Target="NULL"/><Relationship Id="rId88" Type="http://schemas.openxmlformats.org/officeDocument/2006/relationships/customXml" Target="../ink/ink3243.xml"/><Relationship Id="rId111" Type="http://schemas.openxmlformats.org/officeDocument/2006/relationships/image" Target="NULL"/><Relationship Id="rId132" Type="http://schemas.openxmlformats.org/officeDocument/2006/relationships/customXml" Target="../ink/ink3265.xml"/><Relationship Id="rId15" Type="http://schemas.openxmlformats.org/officeDocument/2006/relationships/image" Target="NULL"/><Relationship Id="rId36" Type="http://schemas.openxmlformats.org/officeDocument/2006/relationships/customXml" Target="../ink/ink3217.xml"/><Relationship Id="rId57" Type="http://schemas.openxmlformats.org/officeDocument/2006/relationships/image" Target="NULL"/><Relationship Id="rId106" Type="http://schemas.openxmlformats.org/officeDocument/2006/relationships/customXml" Target="../ink/ink3252.xml"/><Relationship Id="rId127" Type="http://schemas.openxmlformats.org/officeDocument/2006/relationships/image" Target="NULL"/><Relationship Id="rId10" Type="http://schemas.openxmlformats.org/officeDocument/2006/relationships/customXml" Target="../ink/ink3204.xml"/><Relationship Id="rId31" Type="http://schemas.openxmlformats.org/officeDocument/2006/relationships/image" Target="NULL"/><Relationship Id="rId52" Type="http://schemas.openxmlformats.org/officeDocument/2006/relationships/customXml" Target="../ink/ink3225.xml"/><Relationship Id="rId73" Type="http://schemas.openxmlformats.org/officeDocument/2006/relationships/image" Target="NULL"/><Relationship Id="rId78" Type="http://schemas.openxmlformats.org/officeDocument/2006/relationships/customXml" Target="../ink/ink3238.xml"/><Relationship Id="rId94" Type="http://schemas.openxmlformats.org/officeDocument/2006/relationships/customXml" Target="../ink/ink3246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3260.xml"/><Relationship Id="rId4" Type="http://schemas.openxmlformats.org/officeDocument/2006/relationships/customXml" Target="../ink/ink3203.xml"/><Relationship Id="rId9" Type="http://schemas.openxmlformats.org/officeDocument/2006/relationships/image" Target="NULL"/><Relationship Id="rId26" Type="http://schemas.openxmlformats.org/officeDocument/2006/relationships/customXml" Target="../ink/ink3212.xml"/><Relationship Id="rId47" Type="http://schemas.openxmlformats.org/officeDocument/2006/relationships/image" Target="NULL"/><Relationship Id="rId68" Type="http://schemas.openxmlformats.org/officeDocument/2006/relationships/customXml" Target="../ink/ink3233.xml"/><Relationship Id="rId89" Type="http://schemas.openxmlformats.org/officeDocument/2006/relationships/image" Target="NULL"/><Relationship Id="rId112" Type="http://schemas.openxmlformats.org/officeDocument/2006/relationships/customXml" Target="../ink/ink3255.xml"/><Relationship Id="rId133" Type="http://schemas.openxmlformats.org/officeDocument/2006/relationships/image" Target="NULL"/></Relationships>
</file>

<file path=ppt/slides/_rels/slide79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3289.xml"/><Relationship Id="rId63" Type="http://schemas.openxmlformats.org/officeDocument/2006/relationships/image" Target="NULL"/><Relationship Id="rId84" Type="http://schemas.openxmlformats.org/officeDocument/2006/relationships/customXml" Target="../ink/ink3310.xml"/><Relationship Id="rId138" Type="http://schemas.openxmlformats.org/officeDocument/2006/relationships/customXml" Target="../ink/ink3337.xml"/><Relationship Id="rId16" Type="http://schemas.openxmlformats.org/officeDocument/2006/relationships/customXml" Target="../ink/ink3276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3284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297.xml"/><Relationship Id="rId74" Type="http://schemas.openxmlformats.org/officeDocument/2006/relationships/customXml" Target="../ink/ink3305.xml"/><Relationship Id="rId79" Type="http://schemas.openxmlformats.org/officeDocument/2006/relationships/image" Target="NULL"/><Relationship Id="rId102" Type="http://schemas.openxmlformats.org/officeDocument/2006/relationships/customXml" Target="../ink/ink3319.xml"/><Relationship Id="rId123" Type="http://schemas.openxmlformats.org/officeDocument/2006/relationships/image" Target="NULL"/><Relationship Id="rId128" Type="http://schemas.openxmlformats.org/officeDocument/2006/relationships/customXml" Target="../ink/ink3332.xml"/><Relationship Id="rId144" Type="http://schemas.openxmlformats.org/officeDocument/2006/relationships/image" Target="NULL"/><Relationship Id="rId90" Type="http://schemas.openxmlformats.org/officeDocument/2006/relationships/customXml" Target="../ink/ink3313.xml"/><Relationship Id="rId95" Type="http://schemas.openxmlformats.org/officeDocument/2006/relationships/image" Target="NULL"/><Relationship Id="rId22" Type="http://schemas.openxmlformats.org/officeDocument/2006/relationships/customXml" Target="../ink/ink3279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292.xml"/><Relationship Id="rId64" Type="http://schemas.openxmlformats.org/officeDocument/2006/relationships/customXml" Target="../ink/ink3300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3327.xml"/><Relationship Id="rId134" Type="http://schemas.openxmlformats.org/officeDocument/2006/relationships/customXml" Target="../ink/ink3335.xml"/><Relationship Id="rId139" Type="http://schemas.openxmlformats.org/officeDocument/2006/relationships/image" Target="NULL"/><Relationship Id="rId80" Type="http://schemas.openxmlformats.org/officeDocument/2006/relationships/customXml" Target="../ink/ink3308.xml"/><Relationship Id="rId85" Type="http://schemas.openxmlformats.org/officeDocument/2006/relationships/image" Target="NULL"/><Relationship Id="rId12" Type="http://schemas.openxmlformats.org/officeDocument/2006/relationships/customXml" Target="../ink/ink3274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287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3322.xml"/><Relationship Id="rId124" Type="http://schemas.openxmlformats.org/officeDocument/2006/relationships/customXml" Target="../ink/ink3330.xml"/><Relationship Id="rId129" Type="http://schemas.openxmlformats.org/officeDocument/2006/relationships/image" Target="NULL"/><Relationship Id="rId54" Type="http://schemas.openxmlformats.org/officeDocument/2006/relationships/customXml" Target="../ink/ink3295.xml"/><Relationship Id="rId70" Type="http://schemas.openxmlformats.org/officeDocument/2006/relationships/customXml" Target="../ink/ink3303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3316.xml"/><Relationship Id="rId140" Type="http://schemas.openxmlformats.org/officeDocument/2006/relationships/customXml" Target="../ink/ink3338.xml"/><Relationship Id="rId1" Type="http://schemas.openxmlformats.org/officeDocument/2006/relationships/slideLayout" Target="../slideLayouts/slideLayout2.xml"/><Relationship Id="rId23" Type="http://schemas.openxmlformats.org/officeDocument/2006/relationships/image" Target="NULL"/><Relationship Id="rId28" Type="http://schemas.openxmlformats.org/officeDocument/2006/relationships/customXml" Target="../ink/ink3282.xml"/><Relationship Id="rId49" Type="http://schemas.openxmlformats.org/officeDocument/2006/relationships/image" Target="NULL"/><Relationship Id="rId114" Type="http://schemas.openxmlformats.org/officeDocument/2006/relationships/customXml" Target="../ink/ink3325.xml"/><Relationship Id="rId119" Type="http://schemas.openxmlformats.org/officeDocument/2006/relationships/image" Target="NULL"/><Relationship Id="rId44" Type="http://schemas.openxmlformats.org/officeDocument/2006/relationships/customXml" Target="../ink/ink3290.xml"/><Relationship Id="rId60" Type="http://schemas.openxmlformats.org/officeDocument/2006/relationships/customXml" Target="../ink/ink3298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3311.xml"/><Relationship Id="rId130" Type="http://schemas.openxmlformats.org/officeDocument/2006/relationships/customXml" Target="../ink/ink3333.xml"/><Relationship Id="rId135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277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3285.xml"/><Relationship Id="rId50" Type="http://schemas.openxmlformats.org/officeDocument/2006/relationships/customXml" Target="../ink/ink3293.xml"/><Relationship Id="rId55" Type="http://schemas.openxmlformats.org/officeDocument/2006/relationships/image" Target="NULL"/><Relationship Id="rId76" Type="http://schemas.openxmlformats.org/officeDocument/2006/relationships/customXml" Target="../ink/ink3306.xml"/><Relationship Id="rId97" Type="http://schemas.openxmlformats.org/officeDocument/2006/relationships/image" Target="NULL"/><Relationship Id="rId104" Type="http://schemas.openxmlformats.org/officeDocument/2006/relationships/customXml" Target="../ink/ink3320.xml"/><Relationship Id="rId120" Type="http://schemas.openxmlformats.org/officeDocument/2006/relationships/customXml" Target="../ink/ink3328.xml"/><Relationship Id="rId125" Type="http://schemas.openxmlformats.org/officeDocument/2006/relationships/image" Target="NULL"/><Relationship Id="rId141" Type="http://schemas.openxmlformats.org/officeDocument/2006/relationships/customXml" Target="../ink/ink3339.xml"/><Relationship Id="rId71" Type="http://schemas.openxmlformats.org/officeDocument/2006/relationships/image" Target="NULL"/><Relationship Id="rId92" Type="http://schemas.openxmlformats.org/officeDocument/2006/relationships/customXml" Target="../ink/ink3314.xml"/><Relationship Id="rId2" Type="http://schemas.openxmlformats.org/officeDocument/2006/relationships/customXml" Target="../ink/ink3271.xml"/><Relationship Id="rId29" Type="http://schemas.openxmlformats.org/officeDocument/2006/relationships/image" Target="NULL"/><Relationship Id="rId24" Type="http://schemas.openxmlformats.org/officeDocument/2006/relationships/customXml" Target="../ink/ink3280.xml"/><Relationship Id="rId40" Type="http://schemas.openxmlformats.org/officeDocument/2006/relationships/customXml" Target="../ink/ink3288.xml"/><Relationship Id="rId45" Type="http://schemas.openxmlformats.org/officeDocument/2006/relationships/image" Target="NULL"/><Relationship Id="rId66" Type="http://schemas.openxmlformats.org/officeDocument/2006/relationships/customXml" Target="../ink/ink3301.xml"/><Relationship Id="rId87" Type="http://schemas.openxmlformats.org/officeDocument/2006/relationships/image" Target="NULL"/><Relationship Id="rId110" Type="http://schemas.openxmlformats.org/officeDocument/2006/relationships/customXml" Target="../ink/ink3323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3336.xml"/><Relationship Id="rId61" Type="http://schemas.openxmlformats.org/officeDocument/2006/relationships/image" Target="NULL"/><Relationship Id="rId82" Type="http://schemas.openxmlformats.org/officeDocument/2006/relationships/customXml" Target="../ink/ink3309.xml"/><Relationship Id="rId19" Type="http://schemas.openxmlformats.org/officeDocument/2006/relationships/image" Target="NULL"/><Relationship Id="rId14" Type="http://schemas.openxmlformats.org/officeDocument/2006/relationships/customXml" Target="../ink/ink3275.xml"/><Relationship Id="rId30" Type="http://schemas.openxmlformats.org/officeDocument/2006/relationships/customXml" Target="../ink/ink3283.xml"/><Relationship Id="rId35" Type="http://schemas.openxmlformats.org/officeDocument/2006/relationships/image" Target="NULL"/><Relationship Id="rId56" Type="http://schemas.openxmlformats.org/officeDocument/2006/relationships/customXml" Target="../ink/ink3296.xml"/><Relationship Id="rId77" Type="http://schemas.openxmlformats.org/officeDocument/2006/relationships/image" Target="NULL"/><Relationship Id="rId100" Type="http://schemas.openxmlformats.org/officeDocument/2006/relationships/customXml" Target="../ink/ink3318.xml"/><Relationship Id="rId105" Type="http://schemas.openxmlformats.org/officeDocument/2006/relationships/image" Target="NULL"/><Relationship Id="rId126" Type="http://schemas.openxmlformats.org/officeDocument/2006/relationships/customXml" Target="../ink/ink3331.xml"/><Relationship Id="rId51" Type="http://schemas.openxmlformats.org/officeDocument/2006/relationships/image" Target="NULL"/><Relationship Id="rId72" Type="http://schemas.openxmlformats.org/officeDocument/2006/relationships/customXml" Target="../ink/ink3304.xml"/><Relationship Id="rId93" Type="http://schemas.openxmlformats.org/officeDocument/2006/relationships/image" Target="NULL"/><Relationship Id="rId98" Type="http://schemas.openxmlformats.org/officeDocument/2006/relationships/customXml" Target="../ink/ink3317.xml"/><Relationship Id="rId121" Type="http://schemas.openxmlformats.org/officeDocument/2006/relationships/image" Target="NULL"/><Relationship Id="rId142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3291.xml"/><Relationship Id="rId67" Type="http://schemas.openxmlformats.org/officeDocument/2006/relationships/image" Target="NULL"/><Relationship Id="rId116" Type="http://schemas.openxmlformats.org/officeDocument/2006/relationships/customXml" Target="../ink/ink3326.xml"/><Relationship Id="rId137" Type="http://schemas.openxmlformats.org/officeDocument/2006/relationships/image" Target="NULL"/><Relationship Id="rId20" Type="http://schemas.openxmlformats.org/officeDocument/2006/relationships/customXml" Target="../ink/ink3278.xml"/><Relationship Id="rId41" Type="http://schemas.openxmlformats.org/officeDocument/2006/relationships/image" Target="NULL"/><Relationship Id="rId62" Type="http://schemas.openxmlformats.org/officeDocument/2006/relationships/customXml" Target="../ink/ink3299.xml"/><Relationship Id="rId83" Type="http://schemas.openxmlformats.org/officeDocument/2006/relationships/image" Target="NULL"/><Relationship Id="rId88" Type="http://schemas.openxmlformats.org/officeDocument/2006/relationships/customXml" Target="../ink/ink3312.xml"/><Relationship Id="rId111" Type="http://schemas.openxmlformats.org/officeDocument/2006/relationships/image" Target="NULL"/><Relationship Id="rId132" Type="http://schemas.openxmlformats.org/officeDocument/2006/relationships/customXml" Target="../ink/ink3334.xml"/><Relationship Id="rId15" Type="http://schemas.openxmlformats.org/officeDocument/2006/relationships/image" Target="NULL"/><Relationship Id="rId36" Type="http://schemas.openxmlformats.org/officeDocument/2006/relationships/customXml" Target="../ink/ink3286.xml"/><Relationship Id="rId57" Type="http://schemas.openxmlformats.org/officeDocument/2006/relationships/image" Target="NULL"/><Relationship Id="rId106" Type="http://schemas.openxmlformats.org/officeDocument/2006/relationships/customXml" Target="../ink/ink3321.xml"/><Relationship Id="rId127" Type="http://schemas.openxmlformats.org/officeDocument/2006/relationships/image" Target="NULL"/><Relationship Id="rId10" Type="http://schemas.openxmlformats.org/officeDocument/2006/relationships/customXml" Target="../ink/ink3273.xml"/><Relationship Id="rId31" Type="http://schemas.openxmlformats.org/officeDocument/2006/relationships/image" Target="NULL"/><Relationship Id="rId52" Type="http://schemas.openxmlformats.org/officeDocument/2006/relationships/customXml" Target="../ink/ink3294.xml"/><Relationship Id="rId73" Type="http://schemas.openxmlformats.org/officeDocument/2006/relationships/image" Target="NULL"/><Relationship Id="rId78" Type="http://schemas.openxmlformats.org/officeDocument/2006/relationships/customXml" Target="../ink/ink3307.xml"/><Relationship Id="rId94" Type="http://schemas.openxmlformats.org/officeDocument/2006/relationships/customXml" Target="../ink/ink3315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3329.xml"/><Relationship Id="rId143" Type="http://schemas.openxmlformats.org/officeDocument/2006/relationships/customXml" Target="../ink/ink3340.xml"/><Relationship Id="rId4" Type="http://schemas.openxmlformats.org/officeDocument/2006/relationships/customXml" Target="../ink/ink3272.xml"/><Relationship Id="rId9" Type="http://schemas.openxmlformats.org/officeDocument/2006/relationships/image" Target="NULL"/><Relationship Id="rId26" Type="http://schemas.openxmlformats.org/officeDocument/2006/relationships/customXml" Target="../ink/ink3281.xml"/><Relationship Id="rId47" Type="http://schemas.openxmlformats.org/officeDocument/2006/relationships/image" Target="NULL"/><Relationship Id="rId68" Type="http://schemas.openxmlformats.org/officeDocument/2006/relationships/customXml" Target="../ink/ink3302.xml"/><Relationship Id="rId89" Type="http://schemas.openxmlformats.org/officeDocument/2006/relationships/image" Target="NULL"/><Relationship Id="rId112" Type="http://schemas.openxmlformats.org/officeDocument/2006/relationships/customXml" Target="../ink/ink3324.xml"/><Relationship Id="rId133" Type="http://schemas.openxmlformats.org/officeDocument/2006/relationships/image" Target="NUL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customXml" Target="../ink/ink81.xml"/><Relationship Id="rId13" Type="http://schemas.openxmlformats.org/officeDocument/2006/relationships/image" Target="../media/image810.png"/><Relationship Id="rId18" Type="http://schemas.openxmlformats.org/officeDocument/2006/relationships/customXml" Target="../ink/ink86.xml"/><Relationship Id="rId26" Type="http://schemas.openxmlformats.org/officeDocument/2006/relationships/customXml" Target="../ink/ink90.xml"/><Relationship Id="rId3" Type="http://schemas.openxmlformats.org/officeDocument/2006/relationships/image" Target="../media/image3100.png"/><Relationship Id="rId21" Type="http://schemas.openxmlformats.org/officeDocument/2006/relationships/image" Target="../media/image1210.png"/><Relationship Id="rId7" Type="http://schemas.openxmlformats.org/officeDocument/2006/relationships/image" Target="../media/image5100.png"/><Relationship Id="rId12" Type="http://schemas.openxmlformats.org/officeDocument/2006/relationships/customXml" Target="../ink/ink83.xml"/><Relationship Id="rId17" Type="http://schemas.openxmlformats.org/officeDocument/2006/relationships/image" Target="../media/image1010.png"/><Relationship Id="rId25" Type="http://schemas.openxmlformats.org/officeDocument/2006/relationships/image" Target="../media/image1410.png"/><Relationship Id="rId2" Type="http://schemas.openxmlformats.org/officeDocument/2006/relationships/customXml" Target="../ink/ink78.xml"/><Relationship Id="rId16" Type="http://schemas.openxmlformats.org/officeDocument/2006/relationships/customXml" Target="../ink/ink85.xml"/><Relationship Id="rId20" Type="http://schemas.openxmlformats.org/officeDocument/2006/relationships/customXml" Target="../ink/ink87.xml"/><Relationship Id="rId29" Type="http://schemas.openxmlformats.org/officeDocument/2006/relationships/image" Target="../media/image16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.xml"/><Relationship Id="rId11" Type="http://schemas.openxmlformats.org/officeDocument/2006/relationships/image" Target="../media/image710.png"/><Relationship Id="rId24" Type="http://schemas.openxmlformats.org/officeDocument/2006/relationships/customXml" Target="../ink/ink89.xml"/><Relationship Id="rId5" Type="http://schemas.openxmlformats.org/officeDocument/2006/relationships/image" Target="../media/image4100.png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91.xml"/><Relationship Id="rId10" Type="http://schemas.openxmlformats.org/officeDocument/2006/relationships/customXml" Target="../ink/ink82.xml"/><Relationship Id="rId19" Type="http://schemas.openxmlformats.org/officeDocument/2006/relationships/image" Target="../media/image1110.png"/><Relationship Id="rId31" Type="http://schemas.openxmlformats.org/officeDocument/2006/relationships/image" Target="../media/image1710.png"/><Relationship Id="rId4" Type="http://schemas.openxmlformats.org/officeDocument/2006/relationships/customXml" Target="../ink/ink79.xml"/><Relationship Id="rId9" Type="http://schemas.openxmlformats.org/officeDocument/2006/relationships/image" Target="../media/image626.png"/><Relationship Id="rId14" Type="http://schemas.openxmlformats.org/officeDocument/2006/relationships/customXml" Target="../ink/ink84.xml"/><Relationship Id="rId22" Type="http://schemas.openxmlformats.org/officeDocument/2006/relationships/customXml" Target="../ink/ink88.xml"/><Relationship Id="rId27" Type="http://schemas.openxmlformats.org/officeDocument/2006/relationships/image" Target="../media/image1510.png"/><Relationship Id="rId30" Type="http://schemas.openxmlformats.org/officeDocument/2006/relationships/customXml" Target="../ink/ink92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3341.xml"/><Relationship Id="rId1" Type="http://schemas.openxmlformats.org/officeDocument/2006/relationships/slideLayout" Target="../slideLayouts/slideLayout2.xml"/><Relationship Id="rId23" Type="http://schemas.openxmlformats.org/officeDocument/2006/relationships/image" Target="NULL"/><Relationship Id="rId4" Type="http://schemas.openxmlformats.org/officeDocument/2006/relationships/customXml" Target="../ink/ink3342.xml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customXml" Target="../ink/ink3346.xml"/><Relationship Id="rId13" Type="http://schemas.openxmlformats.org/officeDocument/2006/relationships/image" Target="NULL"/><Relationship Id="rId18" Type="http://schemas.openxmlformats.org/officeDocument/2006/relationships/customXml" Target="../ink/ink3351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3348.xml"/><Relationship Id="rId17" Type="http://schemas.openxmlformats.org/officeDocument/2006/relationships/image" Target="NULL"/><Relationship Id="rId25" Type="http://schemas.openxmlformats.org/officeDocument/2006/relationships/image" Target="NULL"/><Relationship Id="rId2" Type="http://schemas.openxmlformats.org/officeDocument/2006/relationships/customXml" Target="../ink/ink3343.xml"/><Relationship Id="rId16" Type="http://schemas.openxmlformats.org/officeDocument/2006/relationships/customXml" Target="../ink/ink3350.xml"/><Relationship Id="rId20" Type="http://schemas.openxmlformats.org/officeDocument/2006/relationships/customXml" Target="../ink/ink335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45.xml"/><Relationship Id="rId11" Type="http://schemas.openxmlformats.org/officeDocument/2006/relationships/image" Target="NULL"/><Relationship Id="rId24" Type="http://schemas.openxmlformats.org/officeDocument/2006/relationships/customXml" Target="../ink/ink3354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10" Type="http://schemas.openxmlformats.org/officeDocument/2006/relationships/customXml" Target="../ink/ink3347.xml"/><Relationship Id="rId19" Type="http://schemas.openxmlformats.org/officeDocument/2006/relationships/image" Target="NULL"/><Relationship Id="rId4" Type="http://schemas.openxmlformats.org/officeDocument/2006/relationships/customXml" Target="../ink/ink3344.xml"/><Relationship Id="rId9" Type="http://schemas.openxmlformats.org/officeDocument/2006/relationships/image" Target="NULL"/><Relationship Id="rId14" Type="http://schemas.openxmlformats.org/officeDocument/2006/relationships/customXml" Target="../ink/ink3349.xml"/><Relationship Id="rId22" Type="http://schemas.openxmlformats.org/officeDocument/2006/relationships/customXml" Target="../ink/ink3353.xml"/></Relationships>
</file>

<file path=ppt/slides/_rels/slide82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3363.xml"/><Relationship Id="rId26" Type="http://schemas.openxmlformats.org/officeDocument/2006/relationships/customXml" Target="../ink/ink3367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3371.xml"/><Relationship Id="rId42" Type="http://schemas.openxmlformats.org/officeDocument/2006/relationships/customXml" Target="../ink/ink3375.xml"/><Relationship Id="rId7" Type="http://schemas.openxmlformats.org/officeDocument/2006/relationships/image" Target="NULL"/><Relationship Id="rId2" Type="http://schemas.openxmlformats.org/officeDocument/2006/relationships/customXml" Target="../ink/ink3355.xml"/><Relationship Id="rId16" Type="http://schemas.openxmlformats.org/officeDocument/2006/relationships/customXml" Target="../ink/ink3362.xml"/><Relationship Id="rId20" Type="http://schemas.openxmlformats.org/officeDocument/2006/relationships/customXml" Target="../ink/ink3364.xml"/><Relationship Id="rId29" Type="http://schemas.openxmlformats.org/officeDocument/2006/relationships/image" Target="NUL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57.xml"/><Relationship Id="rId11" Type="http://schemas.openxmlformats.org/officeDocument/2006/relationships/image" Target="NULL"/><Relationship Id="rId24" Type="http://schemas.openxmlformats.org/officeDocument/2006/relationships/customXml" Target="../ink/ink3366.xml"/><Relationship Id="rId32" Type="http://schemas.openxmlformats.org/officeDocument/2006/relationships/customXml" Target="../ink/ink3370.xml"/><Relationship Id="rId37" Type="http://schemas.openxmlformats.org/officeDocument/2006/relationships/image" Target="NULL"/><Relationship Id="rId40" Type="http://schemas.openxmlformats.org/officeDocument/2006/relationships/customXml" Target="../ink/ink3374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368.xml"/><Relationship Id="rId36" Type="http://schemas.openxmlformats.org/officeDocument/2006/relationships/customXml" Target="../ink/ink3372.xml"/><Relationship Id="rId10" Type="http://schemas.openxmlformats.org/officeDocument/2006/relationships/customXml" Target="../ink/ink3359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3356.xml"/><Relationship Id="rId9" Type="http://schemas.openxmlformats.org/officeDocument/2006/relationships/image" Target="NULL"/><Relationship Id="rId14" Type="http://schemas.openxmlformats.org/officeDocument/2006/relationships/customXml" Target="../ink/ink3361.xml"/><Relationship Id="rId22" Type="http://schemas.openxmlformats.org/officeDocument/2006/relationships/customXml" Target="../ink/ink3365.xml"/><Relationship Id="rId27" Type="http://schemas.openxmlformats.org/officeDocument/2006/relationships/image" Target="NULL"/><Relationship Id="rId30" Type="http://schemas.openxmlformats.org/officeDocument/2006/relationships/customXml" Target="../ink/ink3369.xml"/><Relationship Id="rId35" Type="http://schemas.openxmlformats.org/officeDocument/2006/relationships/image" Target="NULL"/><Relationship Id="rId43" Type="http://schemas.openxmlformats.org/officeDocument/2006/relationships/image" Target="NULL"/><Relationship Id="rId8" Type="http://schemas.openxmlformats.org/officeDocument/2006/relationships/customXml" Target="../ink/ink3358.xml"/><Relationship Id="rId3" Type="http://schemas.openxmlformats.org/officeDocument/2006/relationships/image" Target="NULL"/><Relationship Id="rId12" Type="http://schemas.openxmlformats.org/officeDocument/2006/relationships/customXml" Target="../ink/ink3360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373.xml"/></Relationships>
</file>

<file path=ppt/slides/_rels/slide83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3384.xml"/><Relationship Id="rId26" Type="http://schemas.openxmlformats.org/officeDocument/2006/relationships/customXml" Target="../ink/ink3388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3392.xml"/><Relationship Id="rId42" Type="http://schemas.openxmlformats.org/officeDocument/2006/relationships/customXml" Target="../ink/ink3396.xml"/><Relationship Id="rId47" Type="http://schemas.openxmlformats.org/officeDocument/2006/relationships/image" Target="NULL"/><Relationship Id="rId50" Type="http://schemas.openxmlformats.org/officeDocument/2006/relationships/customXml" Target="../ink/ink3400.xml"/><Relationship Id="rId55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3376.xml"/><Relationship Id="rId16" Type="http://schemas.openxmlformats.org/officeDocument/2006/relationships/customXml" Target="../ink/ink3383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3387.xml"/><Relationship Id="rId32" Type="http://schemas.openxmlformats.org/officeDocument/2006/relationships/customXml" Target="../ink/ink3391.xml"/><Relationship Id="rId37" Type="http://schemas.openxmlformats.org/officeDocument/2006/relationships/image" Target="NULL"/><Relationship Id="rId40" Type="http://schemas.openxmlformats.org/officeDocument/2006/relationships/customXml" Target="../ink/ink3395.xml"/><Relationship Id="rId45" Type="http://schemas.openxmlformats.org/officeDocument/2006/relationships/image" Target="NULL"/><Relationship Id="rId53" Type="http://schemas.openxmlformats.org/officeDocument/2006/relationships/image" Target="NULL"/><Relationship Id="rId5" Type="http://schemas.openxmlformats.org/officeDocument/2006/relationships/image" Target="NULL"/><Relationship Id="rId10" Type="http://schemas.openxmlformats.org/officeDocument/2006/relationships/customXml" Target="../ink/ink3380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3397.xml"/><Relationship Id="rId52" Type="http://schemas.openxmlformats.org/officeDocument/2006/relationships/customXml" Target="../ink/ink3401.xml"/><Relationship Id="rId4" Type="http://schemas.openxmlformats.org/officeDocument/2006/relationships/customXml" Target="../ink/ink3377.xml"/><Relationship Id="rId9" Type="http://schemas.openxmlformats.org/officeDocument/2006/relationships/image" Target="NULL"/><Relationship Id="rId14" Type="http://schemas.openxmlformats.org/officeDocument/2006/relationships/customXml" Target="../ink/ink3382.xml"/><Relationship Id="rId22" Type="http://schemas.openxmlformats.org/officeDocument/2006/relationships/customXml" Target="../ink/ink3386.xml"/><Relationship Id="rId27" Type="http://schemas.openxmlformats.org/officeDocument/2006/relationships/image" Target="NULL"/><Relationship Id="rId30" Type="http://schemas.openxmlformats.org/officeDocument/2006/relationships/customXml" Target="../ink/ink3390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399.xml"/><Relationship Id="rId8" Type="http://schemas.openxmlformats.org/officeDocument/2006/relationships/customXml" Target="../ink/ink3379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3381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394.xml"/><Relationship Id="rId46" Type="http://schemas.openxmlformats.org/officeDocument/2006/relationships/customXml" Target="../ink/ink3398.xml"/><Relationship Id="rId20" Type="http://schemas.openxmlformats.org/officeDocument/2006/relationships/customXml" Target="../ink/ink3385.xml"/><Relationship Id="rId41" Type="http://schemas.openxmlformats.org/officeDocument/2006/relationships/image" Target="NULL"/><Relationship Id="rId54" Type="http://schemas.openxmlformats.org/officeDocument/2006/relationships/customXml" Target="../ink/ink340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78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389.xml"/><Relationship Id="rId36" Type="http://schemas.openxmlformats.org/officeDocument/2006/relationships/customXml" Target="../ink/ink3393.xml"/><Relationship Id="rId49" Type="http://schemas.openxmlformats.org/officeDocument/2006/relationships/image" Target="NULL"/></Relationships>
</file>

<file path=ppt/slides/_rels/slide84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3411.xml"/><Relationship Id="rId26" Type="http://schemas.openxmlformats.org/officeDocument/2006/relationships/customXml" Target="../ink/ink3415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3419.xml"/><Relationship Id="rId42" Type="http://schemas.openxmlformats.org/officeDocument/2006/relationships/customXml" Target="../ink/ink3423.xml"/><Relationship Id="rId47" Type="http://schemas.openxmlformats.org/officeDocument/2006/relationships/image" Target="NULL"/><Relationship Id="rId50" Type="http://schemas.openxmlformats.org/officeDocument/2006/relationships/customXml" Target="../ink/ink3427.xml"/><Relationship Id="rId55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3403.xml"/><Relationship Id="rId16" Type="http://schemas.openxmlformats.org/officeDocument/2006/relationships/customXml" Target="../ink/ink3410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3414.xml"/><Relationship Id="rId32" Type="http://schemas.openxmlformats.org/officeDocument/2006/relationships/customXml" Target="../ink/ink3418.xml"/><Relationship Id="rId37" Type="http://schemas.openxmlformats.org/officeDocument/2006/relationships/image" Target="NULL"/><Relationship Id="rId40" Type="http://schemas.openxmlformats.org/officeDocument/2006/relationships/customXml" Target="../ink/ink3422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431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3409.xml"/><Relationship Id="rId22" Type="http://schemas.openxmlformats.org/officeDocument/2006/relationships/customXml" Target="../ink/ink3413.xml"/><Relationship Id="rId27" Type="http://schemas.openxmlformats.org/officeDocument/2006/relationships/image" Target="NULL"/><Relationship Id="rId30" Type="http://schemas.openxmlformats.org/officeDocument/2006/relationships/customXml" Target="../ink/ink3417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426.xml"/><Relationship Id="rId56" Type="http://schemas.openxmlformats.org/officeDocument/2006/relationships/customXml" Target="../ink/ink3430.xml"/><Relationship Id="rId8" Type="http://schemas.openxmlformats.org/officeDocument/2006/relationships/customXml" Target="../ink/ink3406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3408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421.xml"/><Relationship Id="rId46" Type="http://schemas.openxmlformats.org/officeDocument/2006/relationships/customXml" Target="../ink/ink3425.xml"/><Relationship Id="rId59" Type="http://schemas.openxmlformats.org/officeDocument/2006/relationships/image" Target="NULL"/><Relationship Id="rId20" Type="http://schemas.openxmlformats.org/officeDocument/2006/relationships/customXml" Target="../ink/ink3412.xml"/><Relationship Id="rId41" Type="http://schemas.openxmlformats.org/officeDocument/2006/relationships/image" Target="NULL"/><Relationship Id="rId54" Type="http://schemas.openxmlformats.org/officeDocument/2006/relationships/customXml" Target="../ink/ink342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05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416.xml"/><Relationship Id="rId36" Type="http://schemas.openxmlformats.org/officeDocument/2006/relationships/customXml" Target="../ink/ink3420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3407.xml"/><Relationship Id="rId31" Type="http://schemas.openxmlformats.org/officeDocument/2006/relationships/image" Target="NULL"/><Relationship Id="rId44" Type="http://schemas.openxmlformats.org/officeDocument/2006/relationships/customXml" Target="../ink/ink3424.xml"/><Relationship Id="rId52" Type="http://schemas.openxmlformats.org/officeDocument/2006/relationships/customXml" Target="../ink/ink3428.xml"/><Relationship Id="rId60" Type="http://schemas.openxmlformats.org/officeDocument/2006/relationships/customXml" Target="../ink/ink3432.xml"/><Relationship Id="rId4" Type="http://schemas.openxmlformats.org/officeDocument/2006/relationships/customXml" Target="../ink/ink3404.xml"/><Relationship Id="rId9" Type="http://schemas.openxmlformats.org/officeDocument/2006/relationships/image" Target="NULL"/></Relationships>
</file>

<file path=ppt/slides/_rels/slide8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45.xml"/><Relationship Id="rId21" Type="http://schemas.openxmlformats.org/officeDocument/2006/relationships/image" Target="NULL"/><Relationship Id="rId42" Type="http://schemas.openxmlformats.org/officeDocument/2006/relationships/customXml" Target="../ink/ink3453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3466.xml"/><Relationship Id="rId16" Type="http://schemas.openxmlformats.org/officeDocument/2006/relationships/customXml" Target="../ink/ink3440.xml"/><Relationship Id="rId11" Type="http://schemas.openxmlformats.org/officeDocument/2006/relationships/image" Target="NULL"/><Relationship Id="rId32" Type="http://schemas.openxmlformats.org/officeDocument/2006/relationships/customXml" Target="../ink/ink3448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461.xml"/><Relationship Id="rId74" Type="http://schemas.openxmlformats.org/officeDocument/2006/relationships/customXml" Target="../ink/ink3469.xml"/><Relationship Id="rId79" Type="http://schemas.openxmlformats.org/officeDocument/2006/relationships/image" Target="NULL"/><Relationship Id="rId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3473.xml"/><Relationship Id="rId19" Type="http://schemas.openxmlformats.org/officeDocument/2006/relationships/image" Target="NULL"/><Relationship Id="rId14" Type="http://schemas.openxmlformats.org/officeDocument/2006/relationships/customXml" Target="../ink/ink3439.xml"/><Relationship Id="rId22" Type="http://schemas.openxmlformats.org/officeDocument/2006/relationships/customXml" Target="../ink/ink3443.xml"/><Relationship Id="rId27" Type="http://schemas.openxmlformats.org/officeDocument/2006/relationships/image" Target="NULL"/><Relationship Id="rId30" Type="http://schemas.openxmlformats.org/officeDocument/2006/relationships/customXml" Target="../ink/ink3447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456.xml"/><Relationship Id="rId56" Type="http://schemas.openxmlformats.org/officeDocument/2006/relationships/customXml" Target="../ink/ink3460.xml"/><Relationship Id="rId64" Type="http://schemas.openxmlformats.org/officeDocument/2006/relationships/customXml" Target="../ink/ink3464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3436.xml"/><Relationship Id="rId51" Type="http://schemas.openxmlformats.org/officeDocument/2006/relationships/image" Target="NULL"/><Relationship Id="rId72" Type="http://schemas.openxmlformats.org/officeDocument/2006/relationships/customXml" Target="../ink/ink3468.xml"/><Relationship Id="rId80" Type="http://schemas.openxmlformats.org/officeDocument/2006/relationships/customXml" Target="../ink/ink3472.xml"/><Relationship Id="rId3" Type="http://schemas.openxmlformats.org/officeDocument/2006/relationships/image" Target="NULL"/><Relationship Id="rId12" Type="http://schemas.openxmlformats.org/officeDocument/2006/relationships/customXml" Target="../ink/ink3438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451.xml"/><Relationship Id="rId46" Type="http://schemas.openxmlformats.org/officeDocument/2006/relationships/customXml" Target="../ink/ink3455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3442.xml"/><Relationship Id="rId41" Type="http://schemas.openxmlformats.org/officeDocument/2006/relationships/image" Target="NULL"/><Relationship Id="rId54" Type="http://schemas.openxmlformats.org/officeDocument/2006/relationships/customXml" Target="../ink/ink3459.xml"/><Relationship Id="rId62" Type="http://schemas.openxmlformats.org/officeDocument/2006/relationships/customXml" Target="../ink/ink3463.xml"/><Relationship Id="rId70" Type="http://schemas.openxmlformats.org/officeDocument/2006/relationships/customXml" Target="../ink/ink3467.xml"/><Relationship Id="rId75" Type="http://schemas.openxmlformats.org/officeDocument/2006/relationships/image" Target="NULL"/><Relationship Id="rId83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35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446.xml"/><Relationship Id="rId36" Type="http://schemas.openxmlformats.org/officeDocument/2006/relationships/customXml" Target="../ink/ink3450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3437.xml"/><Relationship Id="rId31" Type="http://schemas.openxmlformats.org/officeDocument/2006/relationships/image" Target="NULL"/><Relationship Id="rId44" Type="http://schemas.openxmlformats.org/officeDocument/2006/relationships/customXml" Target="../ink/ink3454.xml"/><Relationship Id="rId52" Type="http://schemas.openxmlformats.org/officeDocument/2006/relationships/customXml" Target="../ink/ink3458.xml"/><Relationship Id="rId60" Type="http://schemas.openxmlformats.org/officeDocument/2006/relationships/customXml" Target="../ink/ink3462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3471.xml"/><Relationship Id="rId81" Type="http://schemas.openxmlformats.org/officeDocument/2006/relationships/image" Target="NULL"/><Relationship Id="rId4" Type="http://schemas.openxmlformats.org/officeDocument/2006/relationships/customXml" Target="../ink/ink3434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441.xml"/><Relationship Id="rId39" Type="http://schemas.openxmlformats.org/officeDocument/2006/relationships/image" Target="NULL"/><Relationship Id="rId34" Type="http://schemas.openxmlformats.org/officeDocument/2006/relationships/customXml" Target="../ink/ink3449.xml"/><Relationship Id="rId50" Type="http://schemas.openxmlformats.org/officeDocument/2006/relationships/customXml" Target="../ink/ink3457.xml"/><Relationship Id="rId55" Type="http://schemas.openxmlformats.org/officeDocument/2006/relationships/image" Target="NULL"/><Relationship Id="rId76" Type="http://schemas.openxmlformats.org/officeDocument/2006/relationships/customXml" Target="../ink/ink3470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3433.xml"/><Relationship Id="rId29" Type="http://schemas.openxmlformats.org/officeDocument/2006/relationships/image" Target="NULL"/><Relationship Id="rId24" Type="http://schemas.openxmlformats.org/officeDocument/2006/relationships/customXml" Target="../ink/ink3444.xml"/><Relationship Id="rId40" Type="http://schemas.openxmlformats.org/officeDocument/2006/relationships/customXml" Target="../ink/ink3452.xml"/><Relationship Id="rId45" Type="http://schemas.openxmlformats.org/officeDocument/2006/relationships/image" Target="NULL"/><Relationship Id="rId66" Type="http://schemas.openxmlformats.org/officeDocument/2006/relationships/customXml" Target="../ink/ink3465.xml"/></Relationships>
</file>

<file path=ppt/slides/_rels/slide8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86.xml"/><Relationship Id="rId21" Type="http://schemas.openxmlformats.org/officeDocument/2006/relationships/image" Target="NULL"/><Relationship Id="rId42" Type="http://schemas.openxmlformats.org/officeDocument/2006/relationships/customXml" Target="../ink/ink3494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3507.xml"/><Relationship Id="rId84" Type="http://schemas.openxmlformats.org/officeDocument/2006/relationships/customXml" Target="../ink/ink3515.xml"/><Relationship Id="rId89" Type="http://schemas.openxmlformats.org/officeDocument/2006/relationships/image" Target="NULL"/><Relationship Id="rId16" Type="http://schemas.openxmlformats.org/officeDocument/2006/relationships/customXml" Target="../ink/ink3481.xml"/><Relationship Id="rId11" Type="http://schemas.openxmlformats.org/officeDocument/2006/relationships/image" Target="NULL"/><Relationship Id="rId32" Type="http://schemas.openxmlformats.org/officeDocument/2006/relationships/customXml" Target="../ink/ink3489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502.xml"/><Relationship Id="rId74" Type="http://schemas.openxmlformats.org/officeDocument/2006/relationships/customXml" Target="../ink/ink3510.xml"/><Relationship Id="rId79" Type="http://schemas.openxmlformats.org/officeDocument/2006/relationships/image" Target="NULL"/><Relationship Id="rId5" Type="http://schemas.openxmlformats.org/officeDocument/2006/relationships/image" Target="NULL"/><Relationship Id="rId14" Type="http://schemas.openxmlformats.org/officeDocument/2006/relationships/customXml" Target="../ink/ink3480.xml"/><Relationship Id="rId22" Type="http://schemas.openxmlformats.org/officeDocument/2006/relationships/customXml" Target="../ink/ink3484.xml"/><Relationship Id="rId27" Type="http://schemas.openxmlformats.org/officeDocument/2006/relationships/image" Target="NULL"/><Relationship Id="rId30" Type="http://schemas.openxmlformats.org/officeDocument/2006/relationships/customXml" Target="../ink/ink3488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497.xml"/><Relationship Id="rId56" Type="http://schemas.openxmlformats.org/officeDocument/2006/relationships/customXml" Target="../ink/ink3501.xml"/><Relationship Id="rId64" Type="http://schemas.openxmlformats.org/officeDocument/2006/relationships/customXml" Target="../ink/ink3505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3477.xml"/><Relationship Id="rId51" Type="http://schemas.openxmlformats.org/officeDocument/2006/relationships/image" Target="NULL"/><Relationship Id="rId72" Type="http://schemas.openxmlformats.org/officeDocument/2006/relationships/customXml" Target="../ink/ink3509.xml"/><Relationship Id="rId80" Type="http://schemas.openxmlformats.org/officeDocument/2006/relationships/customXml" Target="../ink/ink3513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3479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492.xml"/><Relationship Id="rId46" Type="http://schemas.openxmlformats.org/officeDocument/2006/relationships/customXml" Target="../ink/ink3496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3483.xml"/><Relationship Id="rId41" Type="http://schemas.openxmlformats.org/officeDocument/2006/relationships/image" Target="NULL"/><Relationship Id="rId54" Type="http://schemas.openxmlformats.org/officeDocument/2006/relationships/customXml" Target="../ink/ink3500.xml"/><Relationship Id="rId62" Type="http://schemas.openxmlformats.org/officeDocument/2006/relationships/customXml" Target="../ink/ink3504.xml"/><Relationship Id="rId70" Type="http://schemas.openxmlformats.org/officeDocument/2006/relationships/customXml" Target="../ink/ink3508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35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76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487.xml"/><Relationship Id="rId36" Type="http://schemas.openxmlformats.org/officeDocument/2006/relationships/customXml" Target="../ink/ink3491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3478.xml"/><Relationship Id="rId31" Type="http://schemas.openxmlformats.org/officeDocument/2006/relationships/image" Target="NULL"/><Relationship Id="rId44" Type="http://schemas.openxmlformats.org/officeDocument/2006/relationships/customXml" Target="../ink/ink3495.xml"/><Relationship Id="rId52" Type="http://schemas.openxmlformats.org/officeDocument/2006/relationships/customXml" Target="../ink/ink3499.xml"/><Relationship Id="rId60" Type="http://schemas.openxmlformats.org/officeDocument/2006/relationships/customXml" Target="../ink/ink3503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3512.xml"/><Relationship Id="rId81" Type="http://schemas.openxmlformats.org/officeDocument/2006/relationships/image" Target="NULL"/><Relationship Id="rId86" Type="http://schemas.openxmlformats.org/officeDocument/2006/relationships/customXml" Target="../ink/ink3516.xml"/><Relationship Id="rId4" Type="http://schemas.openxmlformats.org/officeDocument/2006/relationships/customXml" Target="../ink/ink3475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482.xml"/><Relationship Id="rId39" Type="http://schemas.openxmlformats.org/officeDocument/2006/relationships/image" Target="NULL"/><Relationship Id="rId34" Type="http://schemas.openxmlformats.org/officeDocument/2006/relationships/customXml" Target="../ink/ink3490.xml"/><Relationship Id="rId50" Type="http://schemas.openxmlformats.org/officeDocument/2006/relationships/customXml" Target="../ink/ink3498.xml"/><Relationship Id="rId55" Type="http://schemas.openxmlformats.org/officeDocument/2006/relationships/image" Target="NULL"/><Relationship Id="rId76" Type="http://schemas.openxmlformats.org/officeDocument/2006/relationships/customXml" Target="../ink/ink3511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3474.xml"/><Relationship Id="rId29" Type="http://schemas.openxmlformats.org/officeDocument/2006/relationships/image" Target="NULL"/><Relationship Id="rId24" Type="http://schemas.openxmlformats.org/officeDocument/2006/relationships/customXml" Target="../ink/ink3485.xml"/><Relationship Id="rId40" Type="http://schemas.openxmlformats.org/officeDocument/2006/relationships/customXml" Target="../ink/ink3493.xml"/><Relationship Id="rId45" Type="http://schemas.openxmlformats.org/officeDocument/2006/relationships/image" Target="NULL"/><Relationship Id="rId66" Type="http://schemas.openxmlformats.org/officeDocument/2006/relationships/customXml" Target="../ink/ink3506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3514.xml"/><Relationship Id="rId19" Type="http://schemas.openxmlformats.org/officeDocument/2006/relationships/image" Target="NULL"/></Relationships>
</file>

<file path=ppt/slides/_rels/slide8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30.xml"/><Relationship Id="rId21" Type="http://schemas.openxmlformats.org/officeDocument/2006/relationships/image" Target="NULL"/><Relationship Id="rId42" Type="http://schemas.openxmlformats.org/officeDocument/2006/relationships/customXml" Target="../ink/ink3538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3551.xml"/><Relationship Id="rId84" Type="http://schemas.openxmlformats.org/officeDocument/2006/relationships/customXml" Target="../ink/ink3559.xml"/><Relationship Id="rId89" Type="http://schemas.openxmlformats.org/officeDocument/2006/relationships/image" Target="NULL"/><Relationship Id="rId16" Type="http://schemas.openxmlformats.org/officeDocument/2006/relationships/customXml" Target="../ink/ink3525.xml"/><Relationship Id="rId11" Type="http://schemas.openxmlformats.org/officeDocument/2006/relationships/image" Target="NULL"/><Relationship Id="rId32" Type="http://schemas.openxmlformats.org/officeDocument/2006/relationships/customXml" Target="../ink/ink3533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546.xml"/><Relationship Id="rId74" Type="http://schemas.openxmlformats.org/officeDocument/2006/relationships/customXml" Target="../ink/ink3554.xml"/><Relationship Id="rId79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3562.xml"/><Relationship Id="rId14" Type="http://schemas.openxmlformats.org/officeDocument/2006/relationships/customXml" Target="../ink/ink3524.xml"/><Relationship Id="rId22" Type="http://schemas.openxmlformats.org/officeDocument/2006/relationships/customXml" Target="../ink/ink3528.xml"/><Relationship Id="rId27" Type="http://schemas.openxmlformats.org/officeDocument/2006/relationships/image" Target="NULL"/><Relationship Id="rId30" Type="http://schemas.openxmlformats.org/officeDocument/2006/relationships/customXml" Target="../ink/ink3532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541.xml"/><Relationship Id="rId56" Type="http://schemas.openxmlformats.org/officeDocument/2006/relationships/customXml" Target="../ink/ink3545.xml"/><Relationship Id="rId64" Type="http://schemas.openxmlformats.org/officeDocument/2006/relationships/customXml" Target="../ink/ink3549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3521.xml"/><Relationship Id="rId51" Type="http://schemas.openxmlformats.org/officeDocument/2006/relationships/image" Target="NULL"/><Relationship Id="rId72" Type="http://schemas.openxmlformats.org/officeDocument/2006/relationships/customXml" Target="../ink/ink3553.xml"/><Relationship Id="rId80" Type="http://schemas.openxmlformats.org/officeDocument/2006/relationships/customXml" Target="../ink/ink3557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3523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536.xml"/><Relationship Id="rId46" Type="http://schemas.openxmlformats.org/officeDocument/2006/relationships/customXml" Target="../ink/ink3540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3527.xml"/><Relationship Id="rId41" Type="http://schemas.openxmlformats.org/officeDocument/2006/relationships/image" Target="NULL"/><Relationship Id="rId54" Type="http://schemas.openxmlformats.org/officeDocument/2006/relationships/customXml" Target="../ink/ink3544.xml"/><Relationship Id="rId62" Type="http://schemas.openxmlformats.org/officeDocument/2006/relationships/customXml" Target="../ink/ink3548.xml"/><Relationship Id="rId70" Type="http://schemas.openxmlformats.org/officeDocument/2006/relationships/customXml" Target="../ink/ink3552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3561.xml"/><Relationship Id="rId9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20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531.xml"/><Relationship Id="rId36" Type="http://schemas.openxmlformats.org/officeDocument/2006/relationships/customXml" Target="../ink/ink3535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3522.xml"/><Relationship Id="rId31" Type="http://schemas.openxmlformats.org/officeDocument/2006/relationships/image" Target="NULL"/><Relationship Id="rId44" Type="http://schemas.openxmlformats.org/officeDocument/2006/relationships/customXml" Target="../ink/ink3539.xml"/><Relationship Id="rId52" Type="http://schemas.openxmlformats.org/officeDocument/2006/relationships/customXml" Target="../ink/ink3543.xml"/><Relationship Id="rId60" Type="http://schemas.openxmlformats.org/officeDocument/2006/relationships/customXml" Target="../ink/ink3547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3556.xml"/><Relationship Id="rId81" Type="http://schemas.openxmlformats.org/officeDocument/2006/relationships/image" Target="NULL"/><Relationship Id="rId86" Type="http://schemas.openxmlformats.org/officeDocument/2006/relationships/customXml" Target="../ink/ink3560.xml"/><Relationship Id="rId4" Type="http://schemas.openxmlformats.org/officeDocument/2006/relationships/customXml" Target="../ink/ink3519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526.xml"/><Relationship Id="rId39" Type="http://schemas.openxmlformats.org/officeDocument/2006/relationships/image" Target="NULL"/><Relationship Id="rId34" Type="http://schemas.openxmlformats.org/officeDocument/2006/relationships/customXml" Target="../ink/ink3534.xml"/><Relationship Id="rId50" Type="http://schemas.openxmlformats.org/officeDocument/2006/relationships/customXml" Target="../ink/ink3542.xml"/><Relationship Id="rId55" Type="http://schemas.openxmlformats.org/officeDocument/2006/relationships/image" Target="NULL"/><Relationship Id="rId76" Type="http://schemas.openxmlformats.org/officeDocument/2006/relationships/customXml" Target="../ink/ink3555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3518.xml"/><Relationship Id="rId29" Type="http://schemas.openxmlformats.org/officeDocument/2006/relationships/image" Target="NULL"/><Relationship Id="rId24" Type="http://schemas.openxmlformats.org/officeDocument/2006/relationships/customXml" Target="../ink/ink3529.xml"/><Relationship Id="rId40" Type="http://schemas.openxmlformats.org/officeDocument/2006/relationships/customXml" Target="../ink/ink3537.xml"/><Relationship Id="rId45" Type="http://schemas.openxmlformats.org/officeDocument/2006/relationships/image" Target="NULL"/><Relationship Id="rId66" Type="http://schemas.openxmlformats.org/officeDocument/2006/relationships/customXml" Target="../ink/ink3550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3558.xml"/><Relationship Id="rId19" Type="http://schemas.openxmlformats.org/officeDocument/2006/relationships/image" Target="NULL"/></Relationships>
</file>

<file path=ppt/slides/_rels/slide8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75.xml"/><Relationship Id="rId21" Type="http://schemas.openxmlformats.org/officeDocument/2006/relationships/image" Target="NULL"/><Relationship Id="rId42" Type="http://schemas.openxmlformats.org/officeDocument/2006/relationships/customXml" Target="../ink/ink3583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3596.xml"/><Relationship Id="rId84" Type="http://schemas.openxmlformats.org/officeDocument/2006/relationships/customXml" Target="../ink/ink3604.xml"/><Relationship Id="rId89" Type="http://schemas.openxmlformats.org/officeDocument/2006/relationships/image" Target="NULL"/><Relationship Id="rId16" Type="http://schemas.openxmlformats.org/officeDocument/2006/relationships/customXml" Target="../ink/ink3570.xml"/><Relationship Id="rId11" Type="http://schemas.openxmlformats.org/officeDocument/2006/relationships/image" Target="NULL"/><Relationship Id="rId32" Type="http://schemas.openxmlformats.org/officeDocument/2006/relationships/customXml" Target="../ink/ink3578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591.xml"/><Relationship Id="rId74" Type="http://schemas.openxmlformats.org/officeDocument/2006/relationships/customXml" Target="../ink/ink3599.xml"/><Relationship Id="rId79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3607.xml"/><Relationship Id="rId95" Type="http://schemas.openxmlformats.org/officeDocument/2006/relationships/image" Target="NULL"/><Relationship Id="rId22" Type="http://schemas.openxmlformats.org/officeDocument/2006/relationships/customXml" Target="../ink/ink3573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586.xml"/><Relationship Id="rId64" Type="http://schemas.openxmlformats.org/officeDocument/2006/relationships/customXml" Target="../ink/ink3594.xml"/><Relationship Id="rId69" Type="http://schemas.openxmlformats.org/officeDocument/2006/relationships/image" Target="NULL"/><Relationship Id="rId80" Type="http://schemas.openxmlformats.org/officeDocument/2006/relationships/customXml" Target="../ink/ink3602.xml"/><Relationship Id="rId85" Type="http://schemas.openxmlformats.org/officeDocument/2006/relationships/image" Target="NULL"/><Relationship Id="rId12" Type="http://schemas.openxmlformats.org/officeDocument/2006/relationships/customXml" Target="../ink/ink3568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581.xml"/><Relationship Id="rId46" Type="http://schemas.openxmlformats.org/officeDocument/2006/relationships/customXml" Target="../ink/ink3585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3572.xml"/><Relationship Id="rId41" Type="http://schemas.openxmlformats.org/officeDocument/2006/relationships/image" Target="NULL"/><Relationship Id="rId54" Type="http://schemas.openxmlformats.org/officeDocument/2006/relationships/customXml" Target="../ink/ink3589.xml"/><Relationship Id="rId62" Type="http://schemas.openxmlformats.org/officeDocument/2006/relationships/customXml" Target="../ink/ink3593.xml"/><Relationship Id="rId70" Type="http://schemas.openxmlformats.org/officeDocument/2006/relationships/customXml" Target="../ink/ink3597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3606.xml"/><Relationship Id="rId91" Type="http://schemas.openxmlformats.org/officeDocument/2006/relationships/image" Target="NULL"/><Relationship Id="rId96" Type="http://schemas.openxmlformats.org/officeDocument/2006/relationships/customXml" Target="../ink/ink36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65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576.xml"/><Relationship Id="rId36" Type="http://schemas.openxmlformats.org/officeDocument/2006/relationships/customXml" Target="../ink/ink3580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3567.xml"/><Relationship Id="rId31" Type="http://schemas.openxmlformats.org/officeDocument/2006/relationships/image" Target="NULL"/><Relationship Id="rId44" Type="http://schemas.openxmlformats.org/officeDocument/2006/relationships/customXml" Target="../ink/ink3584.xml"/><Relationship Id="rId52" Type="http://schemas.openxmlformats.org/officeDocument/2006/relationships/customXml" Target="../ink/ink3588.xml"/><Relationship Id="rId60" Type="http://schemas.openxmlformats.org/officeDocument/2006/relationships/customXml" Target="../ink/ink3592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3601.xml"/><Relationship Id="rId81" Type="http://schemas.openxmlformats.org/officeDocument/2006/relationships/image" Target="NULL"/><Relationship Id="rId86" Type="http://schemas.openxmlformats.org/officeDocument/2006/relationships/customXml" Target="../ink/ink3605.xml"/><Relationship Id="rId94" Type="http://schemas.openxmlformats.org/officeDocument/2006/relationships/customXml" Target="../ink/ink3609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3564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571.xml"/><Relationship Id="rId39" Type="http://schemas.openxmlformats.org/officeDocument/2006/relationships/image" Target="NULL"/><Relationship Id="rId34" Type="http://schemas.openxmlformats.org/officeDocument/2006/relationships/customXml" Target="../ink/ink3579.xml"/><Relationship Id="rId50" Type="http://schemas.openxmlformats.org/officeDocument/2006/relationships/customXml" Target="../ink/ink3587.xml"/><Relationship Id="rId55" Type="http://schemas.openxmlformats.org/officeDocument/2006/relationships/image" Target="NULL"/><Relationship Id="rId76" Type="http://schemas.openxmlformats.org/officeDocument/2006/relationships/customXml" Target="../ink/ink3600.xml"/><Relationship Id="rId9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3608.xml"/><Relationship Id="rId2" Type="http://schemas.openxmlformats.org/officeDocument/2006/relationships/customXml" Target="../ink/ink3563.xml"/><Relationship Id="rId29" Type="http://schemas.openxmlformats.org/officeDocument/2006/relationships/image" Target="NULL"/><Relationship Id="rId24" Type="http://schemas.openxmlformats.org/officeDocument/2006/relationships/customXml" Target="../ink/ink3574.xml"/><Relationship Id="rId40" Type="http://schemas.openxmlformats.org/officeDocument/2006/relationships/customXml" Target="../ink/ink3582.xml"/><Relationship Id="rId45" Type="http://schemas.openxmlformats.org/officeDocument/2006/relationships/image" Target="NULL"/><Relationship Id="rId66" Type="http://schemas.openxmlformats.org/officeDocument/2006/relationships/customXml" Target="../ink/ink3595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3603.xml"/><Relationship Id="rId19" Type="http://schemas.openxmlformats.org/officeDocument/2006/relationships/image" Target="NULL"/><Relationship Id="rId14" Type="http://schemas.openxmlformats.org/officeDocument/2006/relationships/customXml" Target="../ink/ink3569.xml"/><Relationship Id="rId30" Type="http://schemas.openxmlformats.org/officeDocument/2006/relationships/customXml" Target="../ink/ink3577.xml"/><Relationship Id="rId35" Type="http://schemas.openxmlformats.org/officeDocument/2006/relationships/image" Target="NULL"/><Relationship Id="rId56" Type="http://schemas.openxmlformats.org/officeDocument/2006/relationships/customXml" Target="../ink/ink3590.xml"/><Relationship Id="rId77" Type="http://schemas.openxmlformats.org/officeDocument/2006/relationships/image" Target="NULL"/><Relationship Id="rId100" Type="http://schemas.openxmlformats.org/officeDocument/2006/relationships/customXml" Target="../ink/ink3612.xml"/><Relationship Id="rId8" Type="http://schemas.openxmlformats.org/officeDocument/2006/relationships/customXml" Target="../ink/ink3566.xml"/><Relationship Id="rId51" Type="http://schemas.openxmlformats.org/officeDocument/2006/relationships/image" Target="NULL"/><Relationship Id="rId72" Type="http://schemas.openxmlformats.org/officeDocument/2006/relationships/customXml" Target="../ink/ink3598.xml"/><Relationship Id="rId93" Type="http://schemas.openxmlformats.org/officeDocument/2006/relationships/image" Target="NULL"/><Relationship Id="rId98" Type="http://schemas.openxmlformats.org/officeDocument/2006/relationships/customXml" Target="../ink/ink3611.xml"/><Relationship Id="rId3" Type="http://schemas.openxmlformats.org/officeDocument/2006/relationships/image" Target="NULL"/></Relationships>
</file>

<file path=ppt/slides/_rels/slide8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25.xml"/><Relationship Id="rId21" Type="http://schemas.openxmlformats.org/officeDocument/2006/relationships/image" Target="NULL"/><Relationship Id="rId42" Type="http://schemas.openxmlformats.org/officeDocument/2006/relationships/customXml" Target="../ink/ink3633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3646.xml"/><Relationship Id="rId84" Type="http://schemas.openxmlformats.org/officeDocument/2006/relationships/customXml" Target="../ink/ink3654.xml"/><Relationship Id="rId89" Type="http://schemas.openxmlformats.org/officeDocument/2006/relationships/image" Target="NULL"/><Relationship Id="rId16" Type="http://schemas.openxmlformats.org/officeDocument/2006/relationships/customXml" Target="../ink/ink3620.xml"/><Relationship Id="rId11" Type="http://schemas.openxmlformats.org/officeDocument/2006/relationships/image" Target="NULL"/><Relationship Id="rId32" Type="http://schemas.openxmlformats.org/officeDocument/2006/relationships/customXml" Target="../ink/ink3628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641.xml"/><Relationship Id="rId74" Type="http://schemas.openxmlformats.org/officeDocument/2006/relationships/customXml" Target="../ink/ink3649.xml"/><Relationship Id="rId79" Type="http://schemas.openxmlformats.org/officeDocument/2006/relationships/image" Target="NULL"/><Relationship Id="rId102" Type="http://schemas.openxmlformats.org/officeDocument/2006/relationships/customXml" Target="../ink/ink3663.xml"/><Relationship Id="rId5" Type="http://schemas.openxmlformats.org/officeDocument/2006/relationships/image" Target="NULL"/><Relationship Id="rId90" Type="http://schemas.openxmlformats.org/officeDocument/2006/relationships/customXml" Target="../ink/ink3657.xml"/><Relationship Id="rId95" Type="http://schemas.openxmlformats.org/officeDocument/2006/relationships/image" Target="NULL"/><Relationship Id="rId22" Type="http://schemas.openxmlformats.org/officeDocument/2006/relationships/customXml" Target="../ink/ink3623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636.xml"/><Relationship Id="rId64" Type="http://schemas.openxmlformats.org/officeDocument/2006/relationships/customXml" Target="../ink/ink3644.xml"/><Relationship Id="rId69" Type="http://schemas.openxmlformats.org/officeDocument/2006/relationships/image" Target="NULL"/><Relationship Id="rId80" Type="http://schemas.openxmlformats.org/officeDocument/2006/relationships/customXml" Target="../ink/ink3652.xml"/><Relationship Id="rId85" Type="http://schemas.openxmlformats.org/officeDocument/2006/relationships/image" Target="NULL"/><Relationship Id="rId12" Type="http://schemas.openxmlformats.org/officeDocument/2006/relationships/customXml" Target="../ink/ink3618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631.xml"/><Relationship Id="rId59" Type="http://schemas.openxmlformats.org/officeDocument/2006/relationships/image" Target="NULL"/><Relationship Id="rId103" Type="http://schemas.openxmlformats.org/officeDocument/2006/relationships/image" Target="NULL"/><Relationship Id="rId20" Type="http://schemas.openxmlformats.org/officeDocument/2006/relationships/customXml" Target="../ink/ink3622.xml"/><Relationship Id="rId41" Type="http://schemas.openxmlformats.org/officeDocument/2006/relationships/image" Target="NULL"/><Relationship Id="rId54" Type="http://schemas.openxmlformats.org/officeDocument/2006/relationships/customXml" Target="../ink/ink3639.xml"/><Relationship Id="rId62" Type="http://schemas.openxmlformats.org/officeDocument/2006/relationships/customXml" Target="../ink/ink3643.xml"/><Relationship Id="rId70" Type="http://schemas.openxmlformats.org/officeDocument/2006/relationships/customXml" Target="../ink/ink3647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3656.xml"/><Relationship Id="rId91" Type="http://schemas.openxmlformats.org/officeDocument/2006/relationships/image" Target="NULL"/><Relationship Id="rId96" Type="http://schemas.openxmlformats.org/officeDocument/2006/relationships/customXml" Target="../ink/ink36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15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626.xml"/><Relationship Id="rId36" Type="http://schemas.openxmlformats.org/officeDocument/2006/relationships/customXml" Target="../ink/ink3630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3617.xml"/><Relationship Id="rId31" Type="http://schemas.openxmlformats.org/officeDocument/2006/relationships/image" Target="NULL"/><Relationship Id="rId44" Type="http://schemas.openxmlformats.org/officeDocument/2006/relationships/customXml" Target="../ink/ink3634.xml"/><Relationship Id="rId52" Type="http://schemas.openxmlformats.org/officeDocument/2006/relationships/customXml" Target="../ink/ink3638.xml"/><Relationship Id="rId60" Type="http://schemas.openxmlformats.org/officeDocument/2006/relationships/customXml" Target="../ink/ink3642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3651.xml"/><Relationship Id="rId81" Type="http://schemas.openxmlformats.org/officeDocument/2006/relationships/image" Target="NULL"/><Relationship Id="rId86" Type="http://schemas.openxmlformats.org/officeDocument/2006/relationships/customXml" Target="../ink/ink3655.xml"/><Relationship Id="rId94" Type="http://schemas.openxmlformats.org/officeDocument/2006/relationships/customXml" Target="../ink/ink3659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3614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621.xml"/><Relationship Id="rId39" Type="http://schemas.openxmlformats.org/officeDocument/2006/relationships/image" Target="NULL"/><Relationship Id="rId34" Type="http://schemas.openxmlformats.org/officeDocument/2006/relationships/customXml" Target="../ink/ink3629.xml"/><Relationship Id="rId50" Type="http://schemas.openxmlformats.org/officeDocument/2006/relationships/customXml" Target="../ink/ink3637.xml"/><Relationship Id="rId55" Type="http://schemas.openxmlformats.org/officeDocument/2006/relationships/image" Target="NULL"/><Relationship Id="rId76" Type="http://schemas.openxmlformats.org/officeDocument/2006/relationships/customXml" Target="../ink/ink3650.xml"/><Relationship Id="rId97" Type="http://schemas.openxmlformats.org/officeDocument/2006/relationships/image" Target="NULL"/><Relationship Id="rId104" Type="http://schemas.openxmlformats.org/officeDocument/2006/relationships/customXml" Target="../ink/ink3664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3658.xml"/><Relationship Id="rId2" Type="http://schemas.openxmlformats.org/officeDocument/2006/relationships/customXml" Target="../ink/ink3613.xml"/><Relationship Id="rId29" Type="http://schemas.openxmlformats.org/officeDocument/2006/relationships/image" Target="NULL"/><Relationship Id="rId24" Type="http://schemas.openxmlformats.org/officeDocument/2006/relationships/customXml" Target="../ink/ink3624.xml"/><Relationship Id="rId40" Type="http://schemas.openxmlformats.org/officeDocument/2006/relationships/customXml" Target="../ink/ink3632.xml"/><Relationship Id="rId45" Type="http://schemas.openxmlformats.org/officeDocument/2006/relationships/image" Target="NULL"/><Relationship Id="rId66" Type="http://schemas.openxmlformats.org/officeDocument/2006/relationships/customXml" Target="../ink/ink3645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3653.xml"/><Relationship Id="rId19" Type="http://schemas.openxmlformats.org/officeDocument/2006/relationships/image" Target="NULL"/><Relationship Id="rId14" Type="http://schemas.openxmlformats.org/officeDocument/2006/relationships/customXml" Target="../ink/ink3619.xml"/><Relationship Id="rId30" Type="http://schemas.openxmlformats.org/officeDocument/2006/relationships/customXml" Target="../ink/ink3627.xml"/><Relationship Id="rId35" Type="http://schemas.openxmlformats.org/officeDocument/2006/relationships/image" Target="NULL"/><Relationship Id="rId56" Type="http://schemas.openxmlformats.org/officeDocument/2006/relationships/customXml" Target="../ink/ink3640.xml"/><Relationship Id="rId77" Type="http://schemas.openxmlformats.org/officeDocument/2006/relationships/image" Target="NULL"/><Relationship Id="rId100" Type="http://schemas.openxmlformats.org/officeDocument/2006/relationships/customXml" Target="../ink/ink3662.xml"/><Relationship Id="rId105" Type="http://schemas.openxmlformats.org/officeDocument/2006/relationships/image" Target="NULL"/><Relationship Id="rId8" Type="http://schemas.openxmlformats.org/officeDocument/2006/relationships/customXml" Target="../ink/ink3616.xml"/><Relationship Id="rId51" Type="http://schemas.openxmlformats.org/officeDocument/2006/relationships/image" Target="NULL"/><Relationship Id="rId72" Type="http://schemas.openxmlformats.org/officeDocument/2006/relationships/customXml" Target="../ink/ink3648.xml"/><Relationship Id="rId93" Type="http://schemas.openxmlformats.org/officeDocument/2006/relationships/image" Target="NULL"/><Relationship Id="rId98" Type="http://schemas.openxmlformats.org/officeDocument/2006/relationships/customXml" Target="../ink/ink3661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3635.xml"/><Relationship Id="rId67" Type="http://schemas.openxmlformats.org/officeDocument/2006/relationships/image" Target="NULL"/></Relationships>
</file>

<file path=ppt/slides/_rels/slide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10.png"/><Relationship Id="rId18" Type="http://schemas.openxmlformats.org/officeDocument/2006/relationships/customXml" Target="../ink/ink101.xml"/><Relationship Id="rId26" Type="http://schemas.openxmlformats.org/officeDocument/2006/relationships/customXml" Target="../ink/ink105.xml"/><Relationship Id="rId21" Type="http://schemas.openxmlformats.org/officeDocument/2006/relationships/image" Target="../media/image1210.png"/><Relationship Id="rId34" Type="http://schemas.openxmlformats.org/officeDocument/2006/relationships/customXml" Target="../ink/ink109.xml"/><Relationship Id="rId7" Type="http://schemas.openxmlformats.org/officeDocument/2006/relationships/image" Target="../media/image5100.png"/><Relationship Id="rId12" Type="http://schemas.openxmlformats.org/officeDocument/2006/relationships/customXml" Target="../ink/ink98.xml"/><Relationship Id="rId17" Type="http://schemas.openxmlformats.org/officeDocument/2006/relationships/image" Target="../media/image1010.png"/><Relationship Id="rId25" Type="http://schemas.openxmlformats.org/officeDocument/2006/relationships/image" Target="../media/image1410.png"/><Relationship Id="rId33" Type="http://schemas.openxmlformats.org/officeDocument/2006/relationships/image" Target="../media/image1810.png"/><Relationship Id="rId2" Type="http://schemas.openxmlformats.org/officeDocument/2006/relationships/customXml" Target="../ink/ink93.xml"/><Relationship Id="rId16" Type="http://schemas.openxmlformats.org/officeDocument/2006/relationships/customXml" Target="../ink/ink100.xml"/><Relationship Id="rId20" Type="http://schemas.openxmlformats.org/officeDocument/2006/relationships/customXml" Target="../ink/ink102.xml"/><Relationship Id="rId29" Type="http://schemas.openxmlformats.org/officeDocument/2006/relationships/image" Target="../media/image16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5.xml"/><Relationship Id="rId11" Type="http://schemas.openxmlformats.org/officeDocument/2006/relationships/image" Target="../media/image710.png"/><Relationship Id="rId24" Type="http://schemas.openxmlformats.org/officeDocument/2006/relationships/customXml" Target="../ink/ink104.xml"/><Relationship Id="rId32" Type="http://schemas.openxmlformats.org/officeDocument/2006/relationships/customXml" Target="../ink/ink108.xml"/><Relationship Id="rId37" Type="http://schemas.openxmlformats.org/officeDocument/2006/relationships/image" Target="../media/image2010.png"/><Relationship Id="rId5" Type="http://schemas.openxmlformats.org/officeDocument/2006/relationships/image" Target="../media/image4100.png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106.xml"/><Relationship Id="rId36" Type="http://schemas.openxmlformats.org/officeDocument/2006/relationships/customXml" Target="../ink/ink110.xml"/><Relationship Id="rId10" Type="http://schemas.openxmlformats.org/officeDocument/2006/relationships/customXml" Target="../ink/ink97.xml"/><Relationship Id="rId19" Type="http://schemas.openxmlformats.org/officeDocument/2006/relationships/image" Target="../media/image1110.png"/><Relationship Id="rId31" Type="http://schemas.openxmlformats.org/officeDocument/2006/relationships/image" Target="../media/image1710.png"/><Relationship Id="rId4" Type="http://schemas.openxmlformats.org/officeDocument/2006/relationships/customXml" Target="../ink/ink94.xml"/><Relationship Id="rId9" Type="http://schemas.openxmlformats.org/officeDocument/2006/relationships/image" Target="../media/image626.png"/><Relationship Id="rId14" Type="http://schemas.openxmlformats.org/officeDocument/2006/relationships/customXml" Target="../ink/ink99.xml"/><Relationship Id="rId22" Type="http://schemas.openxmlformats.org/officeDocument/2006/relationships/customXml" Target="../ink/ink103.xml"/><Relationship Id="rId27" Type="http://schemas.openxmlformats.org/officeDocument/2006/relationships/image" Target="../media/image1510.png"/><Relationship Id="rId30" Type="http://schemas.openxmlformats.org/officeDocument/2006/relationships/customXml" Target="../ink/ink107.xml"/><Relationship Id="rId35" Type="http://schemas.openxmlformats.org/officeDocument/2006/relationships/image" Target="../media/image1910.png"/><Relationship Id="rId8" Type="http://schemas.openxmlformats.org/officeDocument/2006/relationships/customXml" Target="../ink/ink96.xml"/><Relationship Id="rId3" Type="http://schemas.openxmlformats.org/officeDocument/2006/relationships/image" Target="../media/image3100.png"/></Relationships>
</file>

<file path=ppt/slides/_rels/slide90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3685.xml"/><Relationship Id="rId63" Type="http://schemas.openxmlformats.org/officeDocument/2006/relationships/image" Target="NULL"/><Relationship Id="rId84" Type="http://schemas.openxmlformats.org/officeDocument/2006/relationships/customXml" Target="../ink/ink3706.xml"/><Relationship Id="rId138" Type="http://schemas.openxmlformats.org/officeDocument/2006/relationships/customXml" Target="../ink/ink3733.xml"/><Relationship Id="rId159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3680.xml"/><Relationship Id="rId53" Type="http://schemas.openxmlformats.org/officeDocument/2006/relationships/image" Target="NULL"/><Relationship Id="rId74" Type="http://schemas.openxmlformats.org/officeDocument/2006/relationships/customXml" Target="../ink/ink3701.xml"/><Relationship Id="rId128" Type="http://schemas.openxmlformats.org/officeDocument/2006/relationships/customXml" Target="../ink/ink3728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22" Type="http://schemas.openxmlformats.org/officeDocument/2006/relationships/customXml" Target="../ink/ink3675.xml"/><Relationship Id="rId43" Type="http://schemas.openxmlformats.org/officeDocument/2006/relationships/image" Target="NULL"/><Relationship Id="rId64" Type="http://schemas.openxmlformats.org/officeDocument/2006/relationships/customXml" Target="../ink/ink3696.xml"/><Relationship Id="rId118" Type="http://schemas.openxmlformats.org/officeDocument/2006/relationships/customXml" Target="../ink/ink3723.xml"/><Relationship Id="rId139" Type="http://schemas.openxmlformats.org/officeDocument/2006/relationships/image" Target="NULL"/><Relationship Id="rId80" Type="http://schemas.openxmlformats.org/officeDocument/2006/relationships/customXml" Target="../ink/ink3704.xml"/><Relationship Id="rId85" Type="http://schemas.openxmlformats.org/officeDocument/2006/relationships/image" Target="NULL"/><Relationship Id="rId150" Type="http://schemas.openxmlformats.org/officeDocument/2006/relationships/customXml" Target="../ink/ink3739.xml"/><Relationship Id="rId155" Type="http://schemas.openxmlformats.org/officeDocument/2006/relationships/image" Target="NULL"/><Relationship Id="rId12" Type="http://schemas.openxmlformats.org/officeDocument/2006/relationships/customXml" Target="../ink/ink3670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683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3718.xml"/><Relationship Id="rId124" Type="http://schemas.openxmlformats.org/officeDocument/2006/relationships/customXml" Target="../ink/ink3726.xml"/><Relationship Id="rId129" Type="http://schemas.openxmlformats.org/officeDocument/2006/relationships/image" Target="NULL"/><Relationship Id="rId54" Type="http://schemas.openxmlformats.org/officeDocument/2006/relationships/customXml" Target="../ink/ink3691.xml"/><Relationship Id="rId70" Type="http://schemas.openxmlformats.org/officeDocument/2006/relationships/customXml" Target="../ink/ink3699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3712.xml"/><Relationship Id="rId140" Type="http://schemas.openxmlformats.org/officeDocument/2006/relationships/customXml" Target="../ink/ink3734.xml"/><Relationship Id="rId14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67.xml"/><Relationship Id="rId23" Type="http://schemas.openxmlformats.org/officeDocument/2006/relationships/image" Target="NULL"/><Relationship Id="rId28" Type="http://schemas.openxmlformats.org/officeDocument/2006/relationships/customXml" Target="../ink/ink3678.xml"/><Relationship Id="rId49" Type="http://schemas.openxmlformats.org/officeDocument/2006/relationships/image" Target="NULL"/><Relationship Id="rId114" Type="http://schemas.openxmlformats.org/officeDocument/2006/relationships/customXml" Target="../ink/ink3721.xml"/><Relationship Id="rId119" Type="http://schemas.openxmlformats.org/officeDocument/2006/relationships/image" Target="NULL"/><Relationship Id="rId44" Type="http://schemas.openxmlformats.org/officeDocument/2006/relationships/customXml" Target="../ink/ink3686.xml"/><Relationship Id="rId60" Type="http://schemas.openxmlformats.org/officeDocument/2006/relationships/customXml" Target="../ink/ink3694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3707.xml"/><Relationship Id="rId130" Type="http://schemas.openxmlformats.org/officeDocument/2006/relationships/customXml" Target="../ink/ink3729.xml"/><Relationship Id="rId135" Type="http://schemas.openxmlformats.org/officeDocument/2006/relationships/image" Target="NULL"/><Relationship Id="rId151" Type="http://schemas.openxmlformats.org/officeDocument/2006/relationships/image" Target="NULL"/><Relationship Id="rId156" Type="http://schemas.openxmlformats.org/officeDocument/2006/relationships/customXml" Target="../ink/ink3742.xml"/><Relationship Id="rId13" Type="http://schemas.openxmlformats.org/officeDocument/2006/relationships/image" Target="NULL"/><Relationship Id="rId18" Type="http://schemas.openxmlformats.org/officeDocument/2006/relationships/customXml" Target="../ink/ink3673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3681.xml"/><Relationship Id="rId50" Type="http://schemas.openxmlformats.org/officeDocument/2006/relationships/customXml" Target="../ink/ink3689.xml"/><Relationship Id="rId55" Type="http://schemas.openxmlformats.org/officeDocument/2006/relationships/image" Target="NULL"/><Relationship Id="rId76" Type="http://schemas.openxmlformats.org/officeDocument/2006/relationships/customXml" Target="../ink/ink3702.xml"/><Relationship Id="rId97" Type="http://schemas.openxmlformats.org/officeDocument/2006/relationships/image" Target="NULL"/><Relationship Id="rId104" Type="http://schemas.openxmlformats.org/officeDocument/2006/relationships/customXml" Target="../ink/ink3716.xml"/><Relationship Id="rId120" Type="http://schemas.openxmlformats.org/officeDocument/2006/relationships/customXml" Target="../ink/ink3724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3737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3710.xml"/><Relationship Id="rId2" Type="http://schemas.openxmlformats.org/officeDocument/2006/relationships/customXml" Target="../ink/ink3665.xml"/><Relationship Id="rId29" Type="http://schemas.openxmlformats.org/officeDocument/2006/relationships/image" Target="NULL"/><Relationship Id="rId24" Type="http://schemas.openxmlformats.org/officeDocument/2006/relationships/customXml" Target="../ink/ink3676.xml"/><Relationship Id="rId40" Type="http://schemas.openxmlformats.org/officeDocument/2006/relationships/customXml" Target="../ink/ink3684.xml"/><Relationship Id="rId45" Type="http://schemas.openxmlformats.org/officeDocument/2006/relationships/image" Target="NULL"/><Relationship Id="rId66" Type="http://schemas.openxmlformats.org/officeDocument/2006/relationships/customXml" Target="../ink/ink3697.xml"/><Relationship Id="rId87" Type="http://schemas.openxmlformats.org/officeDocument/2006/relationships/image" Target="NULL"/><Relationship Id="rId110" Type="http://schemas.openxmlformats.org/officeDocument/2006/relationships/customXml" Target="../ink/ink3719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3732.xml"/><Relationship Id="rId15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3705.xml"/><Relationship Id="rId152" Type="http://schemas.openxmlformats.org/officeDocument/2006/relationships/customXml" Target="../ink/ink3740.xml"/><Relationship Id="rId19" Type="http://schemas.openxmlformats.org/officeDocument/2006/relationships/image" Target="NULL"/><Relationship Id="rId14" Type="http://schemas.openxmlformats.org/officeDocument/2006/relationships/customXml" Target="../ink/ink3671.xml"/><Relationship Id="rId30" Type="http://schemas.openxmlformats.org/officeDocument/2006/relationships/customXml" Target="../ink/ink3679.xml"/><Relationship Id="rId35" Type="http://schemas.openxmlformats.org/officeDocument/2006/relationships/image" Target="NULL"/><Relationship Id="rId56" Type="http://schemas.openxmlformats.org/officeDocument/2006/relationships/customXml" Target="../ink/ink3692.xml"/><Relationship Id="rId77" Type="http://schemas.openxmlformats.org/officeDocument/2006/relationships/image" Target="NULL"/><Relationship Id="rId100" Type="http://schemas.openxmlformats.org/officeDocument/2006/relationships/customXml" Target="../ink/ink3714.xml"/><Relationship Id="rId105" Type="http://schemas.openxmlformats.org/officeDocument/2006/relationships/image" Target="NULL"/><Relationship Id="rId126" Type="http://schemas.openxmlformats.org/officeDocument/2006/relationships/customXml" Target="../ink/ink3727.xml"/><Relationship Id="rId147" Type="http://schemas.openxmlformats.org/officeDocument/2006/relationships/image" Target="NULL"/><Relationship Id="rId8" Type="http://schemas.openxmlformats.org/officeDocument/2006/relationships/customXml" Target="../ink/ink3668.xml"/><Relationship Id="rId51" Type="http://schemas.openxmlformats.org/officeDocument/2006/relationships/image" Target="NULL"/><Relationship Id="rId72" Type="http://schemas.openxmlformats.org/officeDocument/2006/relationships/customXml" Target="../ink/ink3700.xml"/><Relationship Id="rId93" Type="http://schemas.openxmlformats.org/officeDocument/2006/relationships/image" Target="NULL"/><Relationship Id="rId98" Type="http://schemas.openxmlformats.org/officeDocument/2006/relationships/customXml" Target="../ink/ink3713.xml"/><Relationship Id="rId121" Type="http://schemas.openxmlformats.org/officeDocument/2006/relationships/image" Target="NULL"/><Relationship Id="rId142" Type="http://schemas.openxmlformats.org/officeDocument/2006/relationships/customXml" Target="../ink/ink3735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3687.xml"/><Relationship Id="rId67" Type="http://schemas.openxmlformats.org/officeDocument/2006/relationships/image" Target="NULL"/><Relationship Id="rId116" Type="http://schemas.openxmlformats.org/officeDocument/2006/relationships/customXml" Target="../ink/ink3722.xml"/><Relationship Id="rId137" Type="http://schemas.openxmlformats.org/officeDocument/2006/relationships/image" Target="NULL"/><Relationship Id="rId158" Type="http://schemas.openxmlformats.org/officeDocument/2006/relationships/customXml" Target="../ink/ink3743.xml"/><Relationship Id="rId20" Type="http://schemas.openxmlformats.org/officeDocument/2006/relationships/customXml" Target="../ink/ink3674.xml"/><Relationship Id="rId41" Type="http://schemas.openxmlformats.org/officeDocument/2006/relationships/image" Target="NULL"/><Relationship Id="rId62" Type="http://schemas.openxmlformats.org/officeDocument/2006/relationships/customXml" Target="../ink/ink3695.xml"/><Relationship Id="rId83" Type="http://schemas.openxmlformats.org/officeDocument/2006/relationships/image" Target="NULL"/><Relationship Id="rId88" Type="http://schemas.openxmlformats.org/officeDocument/2006/relationships/customXml" Target="../ink/ink3708.xml"/><Relationship Id="rId111" Type="http://schemas.openxmlformats.org/officeDocument/2006/relationships/image" Target="NULL"/><Relationship Id="rId132" Type="http://schemas.openxmlformats.org/officeDocument/2006/relationships/customXml" Target="../ink/ink3730.xml"/><Relationship Id="rId153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3682.xml"/><Relationship Id="rId57" Type="http://schemas.openxmlformats.org/officeDocument/2006/relationships/image" Target="NULL"/><Relationship Id="rId106" Type="http://schemas.openxmlformats.org/officeDocument/2006/relationships/customXml" Target="../ink/ink3717.xml"/><Relationship Id="rId127" Type="http://schemas.openxmlformats.org/officeDocument/2006/relationships/image" Target="NULL"/><Relationship Id="rId10" Type="http://schemas.openxmlformats.org/officeDocument/2006/relationships/customXml" Target="../ink/ink3669.xml"/><Relationship Id="rId31" Type="http://schemas.openxmlformats.org/officeDocument/2006/relationships/image" Target="NULL"/><Relationship Id="rId52" Type="http://schemas.openxmlformats.org/officeDocument/2006/relationships/customXml" Target="../ink/ink3690.xml"/><Relationship Id="rId73" Type="http://schemas.openxmlformats.org/officeDocument/2006/relationships/image" Target="NULL"/><Relationship Id="rId78" Type="http://schemas.openxmlformats.org/officeDocument/2006/relationships/customXml" Target="../ink/ink3703.xml"/><Relationship Id="rId94" Type="http://schemas.openxmlformats.org/officeDocument/2006/relationships/customXml" Target="../ink/ink3711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3725.xml"/><Relationship Id="rId143" Type="http://schemas.openxmlformats.org/officeDocument/2006/relationships/image" Target="NULL"/><Relationship Id="rId148" Type="http://schemas.openxmlformats.org/officeDocument/2006/relationships/customXml" Target="../ink/ink3738.xml"/><Relationship Id="rId4" Type="http://schemas.openxmlformats.org/officeDocument/2006/relationships/customXml" Target="../ink/ink3666.xml"/><Relationship Id="rId9" Type="http://schemas.openxmlformats.org/officeDocument/2006/relationships/image" Target="NULL"/><Relationship Id="rId26" Type="http://schemas.openxmlformats.org/officeDocument/2006/relationships/customXml" Target="../ink/ink3677.xml"/><Relationship Id="rId47" Type="http://schemas.openxmlformats.org/officeDocument/2006/relationships/image" Target="NULL"/><Relationship Id="rId68" Type="http://schemas.openxmlformats.org/officeDocument/2006/relationships/customXml" Target="../ink/ink3698.xml"/><Relationship Id="rId89" Type="http://schemas.openxmlformats.org/officeDocument/2006/relationships/image" Target="NULL"/><Relationship Id="rId112" Type="http://schemas.openxmlformats.org/officeDocument/2006/relationships/customXml" Target="../ink/ink3720.xml"/><Relationship Id="rId133" Type="http://schemas.openxmlformats.org/officeDocument/2006/relationships/image" Target="NULL"/><Relationship Id="rId154" Type="http://schemas.openxmlformats.org/officeDocument/2006/relationships/customXml" Target="../ink/ink3741.xml"/><Relationship Id="rId16" Type="http://schemas.openxmlformats.org/officeDocument/2006/relationships/customXml" Target="../ink/ink3672.xml"/><Relationship Id="rId37" Type="http://schemas.openxmlformats.org/officeDocument/2006/relationships/image" Target="NULL"/><Relationship Id="rId58" Type="http://schemas.openxmlformats.org/officeDocument/2006/relationships/customXml" Target="../ink/ink3693.xml"/><Relationship Id="rId79" Type="http://schemas.openxmlformats.org/officeDocument/2006/relationships/image" Target="NULL"/><Relationship Id="rId102" Type="http://schemas.openxmlformats.org/officeDocument/2006/relationships/customXml" Target="../ink/ink3715.xml"/><Relationship Id="rId123" Type="http://schemas.openxmlformats.org/officeDocument/2006/relationships/image" Target="NULL"/><Relationship Id="rId144" Type="http://schemas.openxmlformats.org/officeDocument/2006/relationships/customXml" Target="../ink/ink3736.xml"/><Relationship Id="rId90" Type="http://schemas.openxmlformats.org/officeDocument/2006/relationships/customXml" Target="../ink/ink3709.xml"/><Relationship Id="rId27" Type="http://schemas.openxmlformats.org/officeDocument/2006/relationships/image" Target="NULL"/><Relationship Id="rId48" Type="http://schemas.openxmlformats.org/officeDocument/2006/relationships/customXml" Target="../ink/ink3688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3731.xml"/></Relationships>
</file>

<file path=ppt/slides/_rels/slide91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3752.xml"/><Relationship Id="rId26" Type="http://schemas.openxmlformats.org/officeDocument/2006/relationships/customXml" Target="../ink/ink3756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3760.xml"/><Relationship Id="rId7" Type="http://schemas.openxmlformats.org/officeDocument/2006/relationships/image" Target="NULL"/><Relationship Id="rId12" Type="http://schemas.openxmlformats.org/officeDocument/2006/relationships/customXml" Target="../ink/ink3749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762.xml"/><Relationship Id="rId2" Type="http://schemas.openxmlformats.org/officeDocument/2006/relationships/customXml" Target="../ink/ink3744.xml"/><Relationship Id="rId16" Type="http://schemas.openxmlformats.org/officeDocument/2006/relationships/customXml" Target="../ink/ink3751.xml"/><Relationship Id="rId20" Type="http://schemas.openxmlformats.org/officeDocument/2006/relationships/customXml" Target="../ink/ink3753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46.xml"/><Relationship Id="rId11" Type="http://schemas.openxmlformats.org/officeDocument/2006/relationships/image" Target="NULL"/><Relationship Id="rId24" Type="http://schemas.openxmlformats.org/officeDocument/2006/relationships/customXml" Target="../ink/ink3755.xml"/><Relationship Id="rId32" Type="http://schemas.openxmlformats.org/officeDocument/2006/relationships/customXml" Target="../ink/ink3759.xml"/><Relationship Id="rId37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757.xml"/><Relationship Id="rId36" Type="http://schemas.openxmlformats.org/officeDocument/2006/relationships/customXml" Target="../ink/ink3761.xml"/><Relationship Id="rId10" Type="http://schemas.openxmlformats.org/officeDocument/2006/relationships/customXml" Target="../ink/ink3748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3745.xml"/><Relationship Id="rId9" Type="http://schemas.openxmlformats.org/officeDocument/2006/relationships/image" Target="NULL"/><Relationship Id="rId14" Type="http://schemas.openxmlformats.org/officeDocument/2006/relationships/customXml" Target="../ink/ink3750.xml"/><Relationship Id="rId22" Type="http://schemas.openxmlformats.org/officeDocument/2006/relationships/customXml" Target="../ink/ink3754.xml"/><Relationship Id="rId27" Type="http://schemas.openxmlformats.org/officeDocument/2006/relationships/image" Target="NULL"/><Relationship Id="rId30" Type="http://schemas.openxmlformats.org/officeDocument/2006/relationships/customXml" Target="../ink/ink3758.xml"/><Relationship Id="rId35" Type="http://schemas.openxmlformats.org/officeDocument/2006/relationships/image" Target="NULL"/><Relationship Id="rId8" Type="http://schemas.openxmlformats.org/officeDocument/2006/relationships/customXml" Target="../ink/ink3747.xml"/><Relationship Id="rId3" Type="http://schemas.openxmlformats.org/officeDocument/2006/relationships/image" Target="NULL"/></Relationships>
</file>

<file path=ppt/slides/_rels/slide92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3771.xml"/><Relationship Id="rId26" Type="http://schemas.openxmlformats.org/officeDocument/2006/relationships/customXml" Target="../ink/ink3775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3779.xml"/><Relationship Id="rId42" Type="http://schemas.openxmlformats.org/officeDocument/2006/relationships/customXml" Target="../ink/ink3783.xml"/><Relationship Id="rId47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3763.xml"/><Relationship Id="rId16" Type="http://schemas.openxmlformats.org/officeDocument/2006/relationships/customXml" Target="../ink/ink3770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3774.xml"/><Relationship Id="rId32" Type="http://schemas.openxmlformats.org/officeDocument/2006/relationships/customXml" Target="../ink/ink3778.xml"/><Relationship Id="rId37" Type="http://schemas.openxmlformats.org/officeDocument/2006/relationships/image" Target="NULL"/><Relationship Id="rId40" Type="http://schemas.openxmlformats.org/officeDocument/2006/relationships/customXml" Target="../ink/ink3782.xml"/><Relationship Id="rId45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776.xml"/><Relationship Id="rId36" Type="http://schemas.openxmlformats.org/officeDocument/2006/relationships/customXml" Target="../ink/ink3780.xml"/><Relationship Id="rId49" Type="http://schemas.openxmlformats.org/officeDocument/2006/relationships/image" Target="NULL"/><Relationship Id="rId10" Type="http://schemas.openxmlformats.org/officeDocument/2006/relationships/customXml" Target="../ink/ink3767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3784.xml"/><Relationship Id="rId4" Type="http://schemas.openxmlformats.org/officeDocument/2006/relationships/customXml" Target="../ink/ink3764.xml"/><Relationship Id="rId9" Type="http://schemas.openxmlformats.org/officeDocument/2006/relationships/image" Target="NULL"/><Relationship Id="rId14" Type="http://schemas.openxmlformats.org/officeDocument/2006/relationships/customXml" Target="../ink/ink3769.xml"/><Relationship Id="rId22" Type="http://schemas.openxmlformats.org/officeDocument/2006/relationships/customXml" Target="../ink/ink3773.xml"/><Relationship Id="rId27" Type="http://schemas.openxmlformats.org/officeDocument/2006/relationships/image" Target="NULL"/><Relationship Id="rId30" Type="http://schemas.openxmlformats.org/officeDocument/2006/relationships/customXml" Target="../ink/ink3777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786.xml"/><Relationship Id="rId8" Type="http://schemas.openxmlformats.org/officeDocument/2006/relationships/customXml" Target="../ink/ink3766.xml"/><Relationship Id="rId3" Type="http://schemas.openxmlformats.org/officeDocument/2006/relationships/image" Target="NULL"/><Relationship Id="rId12" Type="http://schemas.openxmlformats.org/officeDocument/2006/relationships/customXml" Target="../ink/ink3768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781.xml"/><Relationship Id="rId46" Type="http://schemas.openxmlformats.org/officeDocument/2006/relationships/customXml" Target="../ink/ink3785.xml"/><Relationship Id="rId20" Type="http://schemas.openxmlformats.org/officeDocument/2006/relationships/customXml" Target="../ink/ink3772.xm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65.xml"/></Relationships>
</file>

<file path=ppt/slides/_rels/slide93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3795.xml"/><Relationship Id="rId26" Type="http://schemas.openxmlformats.org/officeDocument/2006/relationships/customXml" Target="../ink/ink3799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3803.xml"/><Relationship Id="rId42" Type="http://schemas.openxmlformats.org/officeDocument/2006/relationships/customXml" Target="../ink/ink3807.xml"/><Relationship Id="rId47" Type="http://schemas.openxmlformats.org/officeDocument/2006/relationships/image" Target="NULL"/><Relationship Id="rId50" Type="http://schemas.openxmlformats.org/officeDocument/2006/relationships/customXml" Target="../ink/ink3811.xml"/><Relationship Id="rId55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3787.xml"/><Relationship Id="rId16" Type="http://schemas.openxmlformats.org/officeDocument/2006/relationships/customXml" Target="../ink/ink3794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3798.xml"/><Relationship Id="rId32" Type="http://schemas.openxmlformats.org/officeDocument/2006/relationships/customXml" Target="../ink/ink3802.xml"/><Relationship Id="rId37" Type="http://schemas.openxmlformats.org/officeDocument/2006/relationships/image" Target="NULL"/><Relationship Id="rId40" Type="http://schemas.openxmlformats.org/officeDocument/2006/relationships/customXml" Target="../ink/ink3806.xml"/><Relationship Id="rId45" Type="http://schemas.openxmlformats.org/officeDocument/2006/relationships/image" Target="NULL"/><Relationship Id="rId53" Type="http://schemas.openxmlformats.org/officeDocument/2006/relationships/image" Target="NULL"/><Relationship Id="rId5" Type="http://schemas.openxmlformats.org/officeDocument/2006/relationships/image" Target="NULL"/><Relationship Id="rId19" Type="http://schemas.openxmlformats.org/officeDocument/2006/relationships/image" Target="NULL"/><Relationship Id="rId4" Type="http://schemas.openxmlformats.org/officeDocument/2006/relationships/customXml" Target="../ink/ink3788.xml"/><Relationship Id="rId9" Type="http://schemas.openxmlformats.org/officeDocument/2006/relationships/image" Target="NULL"/><Relationship Id="rId14" Type="http://schemas.openxmlformats.org/officeDocument/2006/relationships/customXml" Target="../ink/ink3793.xml"/><Relationship Id="rId22" Type="http://schemas.openxmlformats.org/officeDocument/2006/relationships/customXml" Target="../ink/ink3797.xml"/><Relationship Id="rId27" Type="http://schemas.openxmlformats.org/officeDocument/2006/relationships/image" Target="NULL"/><Relationship Id="rId30" Type="http://schemas.openxmlformats.org/officeDocument/2006/relationships/customXml" Target="../ink/ink3801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810.xml"/><Relationship Id="rId56" Type="http://schemas.openxmlformats.org/officeDocument/2006/relationships/customXml" Target="../ink/ink3814.xml"/><Relationship Id="rId8" Type="http://schemas.openxmlformats.org/officeDocument/2006/relationships/customXml" Target="../ink/ink3790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3792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805.xml"/><Relationship Id="rId46" Type="http://schemas.openxmlformats.org/officeDocument/2006/relationships/customXml" Target="../ink/ink3809.xml"/><Relationship Id="rId20" Type="http://schemas.openxmlformats.org/officeDocument/2006/relationships/customXml" Target="../ink/ink3796.xml"/><Relationship Id="rId41" Type="http://schemas.openxmlformats.org/officeDocument/2006/relationships/image" Target="NULL"/><Relationship Id="rId54" Type="http://schemas.openxmlformats.org/officeDocument/2006/relationships/customXml" Target="../ink/ink38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89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800.xml"/><Relationship Id="rId36" Type="http://schemas.openxmlformats.org/officeDocument/2006/relationships/customXml" Target="../ink/ink3804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3791.xml"/><Relationship Id="rId31" Type="http://schemas.openxmlformats.org/officeDocument/2006/relationships/image" Target="NULL"/><Relationship Id="rId44" Type="http://schemas.openxmlformats.org/officeDocument/2006/relationships/customXml" Target="../ink/ink3808.xml"/><Relationship Id="rId52" Type="http://schemas.openxmlformats.org/officeDocument/2006/relationships/customXml" Target="../ink/ink3812.xml"/></Relationships>
</file>

<file path=ppt/slides/_rels/slide9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827.xml"/><Relationship Id="rId21" Type="http://schemas.openxmlformats.org/officeDocument/2006/relationships/image" Target="NULL"/><Relationship Id="rId42" Type="http://schemas.openxmlformats.org/officeDocument/2006/relationships/customXml" Target="../ink/ink3835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3848.xml"/><Relationship Id="rId2" Type="http://schemas.openxmlformats.org/officeDocument/2006/relationships/customXml" Target="../ink/ink3815.xml"/><Relationship Id="rId16" Type="http://schemas.openxmlformats.org/officeDocument/2006/relationships/customXml" Target="../ink/ink3822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3826.xml"/><Relationship Id="rId32" Type="http://schemas.openxmlformats.org/officeDocument/2006/relationships/customXml" Target="../ink/ink3830.xml"/><Relationship Id="rId37" Type="http://schemas.openxmlformats.org/officeDocument/2006/relationships/image" Target="NULL"/><Relationship Id="rId40" Type="http://schemas.openxmlformats.org/officeDocument/2006/relationships/customXml" Target="../ink/ink3834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843.xml"/><Relationship Id="rId66" Type="http://schemas.openxmlformats.org/officeDocument/2006/relationships/customXml" Target="../ink/ink3847.xml"/><Relationship Id="rId74" Type="http://schemas.openxmlformats.org/officeDocument/2006/relationships/customXml" Target="../ink/ink3851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3821.xml"/><Relationship Id="rId22" Type="http://schemas.openxmlformats.org/officeDocument/2006/relationships/customXml" Target="../ink/ink3825.xml"/><Relationship Id="rId27" Type="http://schemas.openxmlformats.org/officeDocument/2006/relationships/image" Target="NULL"/><Relationship Id="rId30" Type="http://schemas.openxmlformats.org/officeDocument/2006/relationships/customXml" Target="../ink/ink3829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838.xml"/><Relationship Id="rId56" Type="http://schemas.openxmlformats.org/officeDocument/2006/relationships/customXml" Target="../ink/ink3842.xml"/><Relationship Id="rId64" Type="http://schemas.openxmlformats.org/officeDocument/2006/relationships/customXml" Target="../ink/ink3846.xml"/><Relationship Id="rId69" Type="http://schemas.openxmlformats.org/officeDocument/2006/relationships/image" Target="NULL"/><Relationship Id="rId8" Type="http://schemas.openxmlformats.org/officeDocument/2006/relationships/customXml" Target="../ink/ink3818.xml"/><Relationship Id="rId51" Type="http://schemas.openxmlformats.org/officeDocument/2006/relationships/image" Target="NULL"/><Relationship Id="rId72" Type="http://schemas.openxmlformats.org/officeDocument/2006/relationships/customXml" Target="../ink/ink3850.xml"/><Relationship Id="rId3" Type="http://schemas.openxmlformats.org/officeDocument/2006/relationships/image" Target="NULL"/><Relationship Id="rId12" Type="http://schemas.openxmlformats.org/officeDocument/2006/relationships/customXml" Target="../ink/ink3820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833.xml"/><Relationship Id="rId46" Type="http://schemas.openxmlformats.org/officeDocument/2006/relationships/customXml" Target="../ink/ink3837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3824.xml"/><Relationship Id="rId41" Type="http://schemas.openxmlformats.org/officeDocument/2006/relationships/image" Target="NULL"/><Relationship Id="rId54" Type="http://schemas.openxmlformats.org/officeDocument/2006/relationships/customXml" Target="../ink/ink3841.xml"/><Relationship Id="rId62" Type="http://schemas.openxmlformats.org/officeDocument/2006/relationships/customXml" Target="../ink/ink3845.xml"/><Relationship Id="rId70" Type="http://schemas.openxmlformats.org/officeDocument/2006/relationships/customXml" Target="../ink/ink3849.xml"/><Relationship Id="rId7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17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828.xml"/><Relationship Id="rId36" Type="http://schemas.openxmlformats.org/officeDocument/2006/relationships/customXml" Target="../ink/ink3832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3819.xml"/><Relationship Id="rId31" Type="http://schemas.openxmlformats.org/officeDocument/2006/relationships/image" Target="NULL"/><Relationship Id="rId44" Type="http://schemas.openxmlformats.org/officeDocument/2006/relationships/customXml" Target="../ink/ink3836.xml"/><Relationship Id="rId52" Type="http://schemas.openxmlformats.org/officeDocument/2006/relationships/customXml" Target="../ink/ink3840.xml"/><Relationship Id="rId60" Type="http://schemas.openxmlformats.org/officeDocument/2006/relationships/customXml" Target="../ink/ink3844.xml"/><Relationship Id="rId65" Type="http://schemas.openxmlformats.org/officeDocument/2006/relationships/image" Target="NULL"/><Relationship Id="rId73" Type="http://schemas.openxmlformats.org/officeDocument/2006/relationships/image" Target="NULL"/><Relationship Id="rId4" Type="http://schemas.openxmlformats.org/officeDocument/2006/relationships/customXml" Target="../ink/ink3816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823.xml"/><Relationship Id="rId39" Type="http://schemas.openxmlformats.org/officeDocument/2006/relationships/image" Target="NULL"/><Relationship Id="rId34" Type="http://schemas.openxmlformats.org/officeDocument/2006/relationships/customXml" Target="../ink/ink3831.xml"/><Relationship Id="rId50" Type="http://schemas.openxmlformats.org/officeDocument/2006/relationships/customXml" Target="../ink/ink3839.xml"/><Relationship Id="rId55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/Relationships>
</file>

<file path=ppt/slides/_rels/slide9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864.xml"/><Relationship Id="rId21" Type="http://schemas.openxmlformats.org/officeDocument/2006/relationships/image" Target="NULL"/><Relationship Id="rId42" Type="http://schemas.openxmlformats.org/officeDocument/2006/relationships/customXml" Target="../ink/ink3872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3885.xml"/><Relationship Id="rId84" Type="http://schemas.openxmlformats.org/officeDocument/2006/relationships/customXml" Target="../ink/ink3893.xml"/><Relationship Id="rId89" Type="http://schemas.openxmlformats.org/officeDocument/2006/relationships/image" Target="NULL"/><Relationship Id="rId16" Type="http://schemas.openxmlformats.org/officeDocument/2006/relationships/customXml" Target="../ink/ink3859.xml"/><Relationship Id="rId11" Type="http://schemas.openxmlformats.org/officeDocument/2006/relationships/image" Target="NULL"/><Relationship Id="rId32" Type="http://schemas.openxmlformats.org/officeDocument/2006/relationships/customXml" Target="../ink/ink3867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880.xml"/><Relationship Id="rId74" Type="http://schemas.openxmlformats.org/officeDocument/2006/relationships/customXml" Target="../ink/ink3888.xml"/><Relationship Id="rId79" Type="http://schemas.openxmlformats.org/officeDocument/2006/relationships/image" Target="NULL"/><Relationship Id="rId102" Type="http://schemas.openxmlformats.org/officeDocument/2006/relationships/customXml" Target="../ink/ink3902.xml"/><Relationship Id="rId5" Type="http://schemas.openxmlformats.org/officeDocument/2006/relationships/image" Target="NULL"/><Relationship Id="rId90" Type="http://schemas.openxmlformats.org/officeDocument/2006/relationships/customXml" Target="../ink/ink3896.xml"/><Relationship Id="rId95" Type="http://schemas.openxmlformats.org/officeDocument/2006/relationships/image" Target="NULL"/><Relationship Id="rId22" Type="http://schemas.openxmlformats.org/officeDocument/2006/relationships/customXml" Target="../ink/ink3862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875.xml"/><Relationship Id="rId64" Type="http://schemas.openxmlformats.org/officeDocument/2006/relationships/customXml" Target="../ink/ink3883.xml"/><Relationship Id="rId69" Type="http://schemas.openxmlformats.org/officeDocument/2006/relationships/image" Target="NULL"/><Relationship Id="rId80" Type="http://schemas.openxmlformats.org/officeDocument/2006/relationships/customXml" Target="../ink/ink3891.xml"/><Relationship Id="rId85" Type="http://schemas.openxmlformats.org/officeDocument/2006/relationships/image" Target="NULL"/><Relationship Id="rId12" Type="http://schemas.openxmlformats.org/officeDocument/2006/relationships/customXml" Target="../ink/ink3857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870.xml"/><Relationship Id="rId59" Type="http://schemas.openxmlformats.org/officeDocument/2006/relationships/image" Target="NULL"/><Relationship Id="rId103" Type="http://schemas.openxmlformats.org/officeDocument/2006/relationships/image" Target="NULL"/><Relationship Id="rId20" Type="http://schemas.openxmlformats.org/officeDocument/2006/relationships/customXml" Target="../ink/ink3861.xml"/><Relationship Id="rId41" Type="http://schemas.openxmlformats.org/officeDocument/2006/relationships/image" Target="NULL"/><Relationship Id="rId54" Type="http://schemas.openxmlformats.org/officeDocument/2006/relationships/customXml" Target="../ink/ink3878.xml"/><Relationship Id="rId62" Type="http://schemas.openxmlformats.org/officeDocument/2006/relationships/customXml" Target="../ink/ink3882.xml"/><Relationship Id="rId70" Type="http://schemas.openxmlformats.org/officeDocument/2006/relationships/customXml" Target="../ink/ink3886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3895.xml"/><Relationship Id="rId91" Type="http://schemas.openxmlformats.org/officeDocument/2006/relationships/image" Target="NULL"/><Relationship Id="rId96" Type="http://schemas.openxmlformats.org/officeDocument/2006/relationships/customXml" Target="../ink/ink389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54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865.xml"/><Relationship Id="rId36" Type="http://schemas.openxmlformats.org/officeDocument/2006/relationships/customXml" Target="../ink/ink3869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3856.xml"/><Relationship Id="rId31" Type="http://schemas.openxmlformats.org/officeDocument/2006/relationships/image" Target="NULL"/><Relationship Id="rId44" Type="http://schemas.openxmlformats.org/officeDocument/2006/relationships/customXml" Target="../ink/ink3873.xml"/><Relationship Id="rId52" Type="http://schemas.openxmlformats.org/officeDocument/2006/relationships/customXml" Target="../ink/ink3877.xml"/><Relationship Id="rId60" Type="http://schemas.openxmlformats.org/officeDocument/2006/relationships/customXml" Target="../ink/ink3881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3890.xml"/><Relationship Id="rId81" Type="http://schemas.openxmlformats.org/officeDocument/2006/relationships/image" Target="NULL"/><Relationship Id="rId86" Type="http://schemas.openxmlformats.org/officeDocument/2006/relationships/customXml" Target="../ink/ink3894.xml"/><Relationship Id="rId94" Type="http://schemas.openxmlformats.org/officeDocument/2006/relationships/customXml" Target="../ink/ink3898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3853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860.xml"/><Relationship Id="rId39" Type="http://schemas.openxmlformats.org/officeDocument/2006/relationships/image" Target="NULL"/><Relationship Id="rId34" Type="http://schemas.openxmlformats.org/officeDocument/2006/relationships/customXml" Target="../ink/ink3868.xml"/><Relationship Id="rId50" Type="http://schemas.openxmlformats.org/officeDocument/2006/relationships/customXml" Target="../ink/ink3876.xml"/><Relationship Id="rId55" Type="http://schemas.openxmlformats.org/officeDocument/2006/relationships/image" Target="NULL"/><Relationship Id="rId76" Type="http://schemas.openxmlformats.org/officeDocument/2006/relationships/customXml" Target="../ink/ink3889.xml"/><Relationship Id="rId97" Type="http://schemas.openxmlformats.org/officeDocument/2006/relationships/image" Target="NULL"/><Relationship Id="rId104" Type="http://schemas.openxmlformats.org/officeDocument/2006/relationships/customXml" Target="../ink/ink3903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3897.xml"/><Relationship Id="rId2" Type="http://schemas.openxmlformats.org/officeDocument/2006/relationships/customXml" Target="../ink/ink3852.xml"/><Relationship Id="rId29" Type="http://schemas.openxmlformats.org/officeDocument/2006/relationships/image" Target="NULL"/><Relationship Id="rId24" Type="http://schemas.openxmlformats.org/officeDocument/2006/relationships/customXml" Target="../ink/ink3863.xml"/><Relationship Id="rId40" Type="http://schemas.openxmlformats.org/officeDocument/2006/relationships/customXml" Target="../ink/ink3871.xml"/><Relationship Id="rId45" Type="http://schemas.openxmlformats.org/officeDocument/2006/relationships/image" Target="NULL"/><Relationship Id="rId66" Type="http://schemas.openxmlformats.org/officeDocument/2006/relationships/customXml" Target="../ink/ink3884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3892.xml"/><Relationship Id="rId19" Type="http://schemas.openxmlformats.org/officeDocument/2006/relationships/image" Target="NULL"/><Relationship Id="rId14" Type="http://schemas.openxmlformats.org/officeDocument/2006/relationships/customXml" Target="../ink/ink3858.xml"/><Relationship Id="rId30" Type="http://schemas.openxmlformats.org/officeDocument/2006/relationships/customXml" Target="../ink/ink3866.xml"/><Relationship Id="rId35" Type="http://schemas.openxmlformats.org/officeDocument/2006/relationships/image" Target="NULL"/><Relationship Id="rId56" Type="http://schemas.openxmlformats.org/officeDocument/2006/relationships/customXml" Target="../ink/ink3879.xml"/><Relationship Id="rId77" Type="http://schemas.openxmlformats.org/officeDocument/2006/relationships/image" Target="NULL"/><Relationship Id="rId100" Type="http://schemas.openxmlformats.org/officeDocument/2006/relationships/customXml" Target="../ink/ink3901.xml"/><Relationship Id="rId105" Type="http://schemas.openxmlformats.org/officeDocument/2006/relationships/image" Target="NULL"/><Relationship Id="rId8" Type="http://schemas.openxmlformats.org/officeDocument/2006/relationships/customXml" Target="../ink/ink3855.xml"/><Relationship Id="rId51" Type="http://schemas.openxmlformats.org/officeDocument/2006/relationships/image" Target="NULL"/><Relationship Id="rId72" Type="http://schemas.openxmlformats.org/officeDocument/2006/relationships/customXml" Target="../ink/ink3887.xml"/><Relationship Id="rId93" Type="http://schemas.openxmlformats.org/officeDocument/2006/relationships/image" Target="NULL"/><Relationship Id="rId98" Type="http://schemas.openxmlformats.org/officeDocument/2006/relationships/customXml" Target="../ink/ink3900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3874.xml"/><Relationship Id="rId67" Type="http://schemas.openxmlformats.org/officeDocument/2006/relationships/image" Target="NULL"/></Relationships>
</file>

<file path=ppt/slides/_rels/slide9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16.xml"/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3924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3937.xml"/><Relationship Id="rId84" Type="http://schemas.openxmlformats.org/officeDocument/2006/relationships/customXml" Target="../ink/ink3945.xml"/><Relationship Id="rId89" Type="http://schemas.openxmlformats.org/officeDocument/2006/relationships/image" Target="NULL"/><Relationship Id="rId112" Type="http://schemas.openxmlformats.org/officeDocument/2006/relationships/customXml" Target="../ink/ink3959.xml"/><Relationship Id="rId16" Type="http://schemas.openxmlformats.org/officeDocument/2006/relationships/customXml" Target="../ink/ink3911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3919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932.xml"/><Relationship Id="rId74" Type="http://schemas.openxmlformats.org/officeDocument/2006/relationships/customXml" Target="../ink/ink3940.xml"/><Relationship Id="rId79" Type="http://schemas.openxmlformats.org/officeDocument/2006/relationships/image" Target="NULL"/><Relationship Id="rId102" Type="http://schemas.openxmlformats.org/officeDocument/2006/relationships/customXml" Target="../ink/ink3954.xml"/><Relationship Id="rId5" Type="http://schemas.openxmlformats.org/officeDocument/2006/relationships/image" Target="NULL"/><Relationship Id="rId90" Type="http://schemas.openxmlformats.org/officeDocument/2006/relationships/customXml" Target="../ink/ink3948.xml"/><Relationship Id="rId95" Type="http://schemas.openxmlformats.org/officeDocument/2006/relationships/image" Target="NULL"/><Relationship Id="rId22" Type="http://schemas.openxmlformats.org/officeDocument/2006/relationships/customXml" Target="../ink/ink3914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927.xml"/><Relationship Id="rId64" Type="http://schemas.openxmlformats.org/officeDocument/2006/relationships/customXml" Target="../ink/ink3935.xml"/><Relationship Id="rId69" Type="http://schemas.openxmlformats.org/officeDocument/2006/relationships/image" Target="NULL"/><Relationship Id="rId113" Type="http://schemas.openxmlformats.org/officeDocument/2006/relationships/image" Target="NULL"/><Relationship Id="rId80" Type="http://schemas.openxmlformats.org/officeDocument/2006/relationships/customXml" Target="../ink/ink3943.xml"/><Relationship Id="rId85" Type="http://schemas.openxmlformats.org/officeDocument/2006/relationships/image" Target="NULL"/><Relationship Id="rId12" Type="http://schemas.openxmlformats.org/officeDocument/2006/relationships/customXml" Target="../ink/ink3909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922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3957.xml"/><Relationship Id="rId54" Type="http://schemas.openxmlformats.org/officeDocument/2006/relationships/customXml" Target="../ink/ink3930.xml"/><Relationship Id="rId70" Type="http://schemas.openxmlformats.org/officeDocument/2006/relationships/customXml" Target="../ink/ink3938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395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06.xml"/><Relationship Id="rId23" Type="http://schemas.openxmlformats.org/officeDocument/2006/relationships/image" Target="NULL"/><Relationship Id="rId28" Type="http://schemas.openxmlformats.org/officeDocument/2006/relationships/customXml" Target="../ink/ink3917.xml"/><Relationship Id="rId49" Type="http://schemas.openxmlformats.org/officeDocument/2006/relationships/image" Target="NULL"/><Relationship Id="rId114" Type="http://schemas.openxmlformats.org/officeDocument/2006/relationships/customXml" Target="../ink/ink3960.xml"/><Relationship Id="rId10" Type="http://schemas.openxmlformats.org/officeDocument/2006/relationships/customXml" Target="../ink/ink3908.xml"/><Relationship Id="rId31" Type="http://schemas.openxmlformats.org/officeDocument/2006/relationships/image" Target="NULL"/><Relationship Id="rId44" Type="http://schemas.openxmlformats.org/officeDocument/2006/relationships/customXml" Target="../ink/ink3925.xml"/><Relationship Id="rId52" Type="http://schemas.openxmlformats.org/officeDocument/2006/relationships/customXml" Target="../ink/ink3929.xml"/><Relationship Id="rId60" Type="http://schemas.openxmlformats.org/officeDocument/2006/relationships/customXml" Target="../ink/ink3933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3942.xml"/><Relationship Id="rId81" Type="http://schemas.openxmlformats.org/officeDocument/2006/relationships/image" Target="NULL"/><Relationship Id="rId86" Type="http://schemas.openxmlformats.org/officeDocument/2006/relationships/customXml" Target="../ink/ink3946.xml"/><Relationship Id="rId94" Type="http://schemas.openxmlformats.org/officeDocument/2006/relationships/customXml" Target="../ink/ink3950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3905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912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3920.xml"/><Relationship Id="rId50" Type="http://schemas.openxmlformats.org/officeDocument/2006/relationships/customXml" Target="../ink/ink3928.xml"/><Relationship Id="rId55" Type="http://schemas.openxmlformats.org/officeDocument/2006/relationships/image" Target="NULL"/><Relationship Id="rId76" Type="http://schemas.openxmlformats.org/officeDocument/2006/relationships/customXml" Target="../ink/ink3941.xml"/><Relationship Id="rId97" Type="http://schemas.openxmlformats.org/officeDocument/2006/relationships/image" Target="NULL"/><Relationship Id="rId104" Type="http://schemas.openxmlformats.org/officeDocument/2006/relationships/customXml" Target="../ink/ink3955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3949.xml"/><Relationship Id="rId2" Type="http://schemas.openxmlformats.org/officeDocument/2006/relationships/customXml" Target="../ink/ink3904.xml"/><Relationship Id="rId29" Type="http://schemas.openxmlformats.org/officeDocument/2006/relationships/image" Target="NULL"/><Relationship Id="rId24" Type="http://schemas.openxmlformats.org/officeDocument/2006/relationships/customXml" Target="../ink/ink3915.xml"/><Relationship Id="rId40" Type="http://schemas.openxmlformats.org/officeDocument/2006/relationships/customXml" Target="../ink/ink3923.xml"/><Relationship Id="rId45" Type="http://schemas.openxmlformats.org/officeDocument/2006/relationships/image" Target="NULL"/><Relationship Id="rId66" Type="http://schemas.openxmlformats.org/officeDocument/2006/relationships/customXml" Target="../ink/ink3936.xml"/><Relationship Id="rId87" Type="http://schemas.openxmlformats.org/officeDocument/2006/relationships/image" Target="NULL"/><Relationship Id="rId110" Type="http://schemas.openxmlformats.org/officeDocument/2006/relationships/customXml" Target="../ink/ink3958.xml"/><Relationship Id="rId11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3944.xml"/><Relationship Id="rId19" Type="http://schemas.openxmlformats.org/officeDocument/2006/relationships/image" Target="NULL"/><Relationship Id="rId14" Type="http://schemas.openxmlformats.org/officeDocument/2006/relationships/customXml" Target="../ink/ink3910.xml"/><Relationship Id="rId30" Type="http://schemas.openxmlformats.org/officeDocument/2006/relationships/customXml" Target="../ink/ink3918.xml"/><Relationship Id="rId35" Type="http://schemas.openxmlformats.org/officeDocument/2006/relationships/image" Target="NULL"/><Relationship Id="rId56" Type="http://schemas.openxmlformats.org/officeDocument/2006/relationships/customXml" Target="../ink/ink3931.xml"/><Relationship Id="rId77" Type="http://schemas.openxmlformats.org/officeDocument/2006/relationships/image" Target="NULL"/><Relationship Id="rId100" Type="http://schemas.openxmlformats.org/officeDocument/2006/relationships/customXml" Target="../ink/ink3953.xml"/><Relationship Id="rId105" Type="http://schemas.openxmlformats.org/officeDocument/2006/relationships/image" Target="NULL"/><Relationship Id="rId8" Type="http://schemas.openxmlformats.org/officeDocument/2006/relationships/customXml" Target="../ink/ink3907.xml"/><Relationship Id="rId51" Type="http://schemas.openxmlformats.org/officeDocument/2006/relationships/image" Target="NULL"/><Relationship Id="rId72" Type="http://schemas.openxmlformats.org/officeDocument/2006/relationships/customXml" Target="../ink/ink3939.xml"/><Relationship Id="rId93" Type="http://schemas.openxmlformats.org/officeDocument/2006/relationships/image" Target="NULL"/><Relationship Id="rId98" Type="http://schemas.openxmlformats.org/officeDocument/2006/relationships/customXml" Target="../ink/ink3952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3926.xml"/><Relationship Id="rId67" Type="http://schemas.openxmlformats.org/officeDocument/2006/relationships/image" Target="NULL"/><Relationship Id="rId116" Type="http://schemas.openxmlformats.org/officeDocument/2006/relationships/customXml" Target="../ink/ink3961.xml"/><Relationship Id="rId20" Type="http://schemas.openxmlformats.org/officeDocument/2006/relationships/customXml" Target="../ink/ink3913.xml"/><Relationship Id="rId41" Type="http://schemas.openxmlformats.org/officeDocument/2006/relationships/image" Target="NULL"/><Relationship Id="rId62" Type="http://schemas.openxmlformats.org/officeDocument/2006/relationships/customXml" Target="../ink/ink3934.xml"/><Relationship Id="rId83" Type="http://schemas.openxmlformats.org/officeDocument/2006/relationships/image" Target="NULL"/><Relationship Id="rId88" Type="http://schemas.openxmlformats.org/officeDocument/2006/relationships/customXml" Target="../ink/ink3947.xml"/><Relationship Id="rId11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3921.xml"/><Relationship Id="rId57" Type="http://schemas.openxmlformats.org/officeDocument/2006/relationships/image" Target="NULL"/><Relationship Id="rId106" Type="http://schemas.openxmlformats.org/officeDocument/2006/relationships/customXml" Target="../ink/ink3956.xml"/></Relationships>
</file>

<file path=ppt/slides/_rels/slide97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3982.xml"/><Relationship Id="rId63" Type="http://schemas.openxmlformats.org/officeDocument/2006/relationships/image" Target="NULL"/><Relationship Id="rId84" Type="http://schemas.openxmlformats.org/officeDocument/2006/relationships/customXml" Target="../ink/ink4003.xml"/><Relationship Id="rId16" Type="http://schemas.openxmlformats.org/officeDocument/2006/relationships/customXml" Target="../ink/ink3969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3977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990.xml"/><Relationship Id="rId74" Type="http://schemas.openxmlformats.org/officeDocument/2006/relationships/customXml" Target="../ink/ink3998.xml"/><Relationship Id="rId79" Type="http://schemas.openxmlformats.org/officeDocument/2006/relationships/image" Target="NULL"/><Relationship Id="rId102" Type="http://schemas.openxmlformats.org/officeDocument/2006/relationships/customXml" Target="../ink/ink4012.xml"/><Relationship Id="rId123" Type="http://schemas.openxmlformats.org/officeDocument/2006/relationships/image" Target="NULL"/><Relationship Id="rId128" Type="http://schemas.openxmlformats.org/officeDocument/2006/relationships/customXml" Target="../ink/ink4025.xml"/><Relationship Id="rId5" Type="http://schemas.openxmlformats.org/officeDocument/2006/relationships/image" Target="NULL"/><Relationship Id="rId90" Type="http://schemas.openxmlformats.org/officeDocument/2006/relationships/customXml" Target="../ink/ink4006.xml"/><Relationship Id="rId95" Type="http://schemas.openxmlformats.org/officeDocument/2006/relationships/image" Target="NULL"/><Relationship Id="rId22" Type="http://schemas.openxmlformats.org/officeDocument/2006/relationships/customXml" Target="../ink/ink3972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985.xml"/><Relationship Id="rId64" Type="http://schemas.openxmlformats.org/officeDocument/2006/relationships/customXml" Target="../ink/ink3993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4020.xml"/><Relationship Id="rId80" Type="http://schemas.openxmlformats.org/officeDocument/2006/relationships/customXml" Target="../ink/ink4001.xml"/><Relationship Id="rId85" Type="http://schemas.openxmlformats.org/officeDocument/2006/relationships/image" Target="NULL"/><Relationship Id="rId12" Type="http://schemas.openxmlformats.org/officeDocument/2006/relationships/customXml" Target="../ink/ink3967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980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4015.xml"/><Relationship Id="rId124" Type="http://schemas.openxmlformats.org/officeDocument/2006/relationships/customXml" Target="../ink/ink4023.xml"/><Relationship Id="rId129" Type="http://schemas.openxmlformats.org/officeDocument/2006/relationships/image" Target="NULL"/><Relationship Id="rId54" Type="http://schemas.openxmlformats.org/officeDocument/2006/relationships/customXml" Target="../ink/ink3988.xml"/><Relationship Id="rId70" Type="http://schemas.openxmlformats.org/officeDocument/2006/relationships/customXml" Target="../ink/ink3996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400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64.xml"/><Relationship Id="rId23" Type="http://schemas.openxmlformats.org/officeDocument/2006/relationships/image" Target="NULL"/><Relationship Id="rId28" Type="http://schemas.openxmlformats.org/officeDocument/2006/relationships/customXml" Target="../ink/ink3975.xml"/><Relationship Id="rId49" Type="http://schemas.openxmlformats.org/officeDocument/2006/relationships/image" Target="NULL"/><Relationship Id="rId114" Type="http://schemas.openxmlformats.org/officeDocument/2006/relationships/customXml" Target="../ink/ink4018.xml"/><Relationship Id="rId119" Type="http://schemas.openxmlformats.org/officeDocument/2006/relationships/image" Target="NULL"/><Relationship Id="rId44" Type="http://schemas.openxmlformats.org/officeDocument/2006/relationships/customXml" Target="../ink/ink3983.xml"/><Relationship Id="rId60" Type="http://schemas.openxmlformats.org/officeDocument/2006/relationships/customXml" Target="../ink/ink3991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4004.xml"/><Relationship Id="rId130" Type="http://schemas.openxmlformats.org/officeDocument/2006/relationships/customXml" Target="../ink/ink4026.xml"/><Relationship Id="rId135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970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3978.xml"/><Relationship Id="rId50" Type="http://schemas.openxmlformats.org/officeDocument/2006/relationships/customXml" Target="../ink/ink3986.xml"/><Relationship Id="rId55" Type="http://schemas.openxmlformats.org/officeDocument/2006/relationships/image" Target="NULL"/><Relationship Id="rId76" Type="http://schemas.openxmlformats.org/officeDocument/2006/relationships/customXml" Target="../ink/ink3999.xml"/><Relationship Id="rId97" Type="http://schemas.openxmlformats.org/officeDocument/2006/relationships/image" Target="NULL"/><Relationship Id="rId104" Type="http://schemas.openxmlformats.org/officeDocument/2006/relationships/customXml" Target="../ink/ink4013.xml"/><Relationship Id="rId120" Type="http://schemas.openxmlformats.org/officeDocument/2006/relationships/customXml" Target="../ink/ink4021.xml"/><Relationship Id="rId125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4007.xml"/><Relationship Id="rId2" Type="http://schemas.openxmlformats.org/officeDocument/2006/relationships/customXml" Target="../ink/ink3962.xml"/><Relationship Id="rId29" Type="http://schemas.openxmlformats.org/officeDocument/2006/relationships/image" Target="NULL"/><Relationship Id="rId24" Type="http://schemas.openxmlformats.org/officeDocument/2006/relationships/customXml" Target="../ink/ink3973.xml"/><Relationship Id="rId40" Type="http://schemas.openxmlformats.org/officeDocument/2006/relationships/customXml" Target="../ink/ink3981.xml"/><Relationship Id="rId45" Type="http://schemas.openxmlformats.org/officeDocument/2006/relationships/image" Target="NULL"/><Relationship Id="rId66" Type="http://schemas.openxmlformats.org/officeDocument/2006/relationships/customXml" Target="../ink/ink3994.xml"/><Relationship Id="rId87" Type="http://schemas.openxmlformats.org/officeDocument/2006/relationships/image" Target="NULL"/><Relationship Id="rId110" Type="http://schemas.openxmlformats.org/officeDocument/2006/relationships/customXml" Target="../ink/ink4016.xml"/><Relationship Id="rId115" Type="http://schemas.openxmlformats.org/officeDocument/2006/relationships/image" Target="NULL"/><Relationship Id="rId131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4002.xml"/><Relationship Id="rId19" Type="http://schemas.openxmlformats.org/officeDocument/2006/relationships/image" Target="NULL"/><Relationship Id="rId14" Type="http://schemas.openxmlformats.org/officeDocument/2006/relationships/customXml" Target="../ink/ink3968.xml"/><Relationship Id="rId30" Type="http://schemas.openxmlformats.org/officeDocument/2006/relationships/customXml" Target="../ink/ink3976.xml"/><Relationship Id="rId35" Type="http://schemas.openxmlformats.org/officeDocument/2006/relationships/image" Target="NULL"/><Relationship Id="rId56" Type="http://schemas.openxmlformats.org/officeDocument/2006/relationships/customXml" Target="../ink/ink3989.xml"/><Relationship Id="rId77" Type="http://schemas.openxmlformats.org/officeDocument/2006/relationships/image" Target="NULL"/><Relationship Id="rId100" Type="http://schemas.openxmlformats.org/officeDocument/2006/relationships/customXml" Target="../ink/ink4011.xml"/><Relationship Id="rId105" Type="http://schemas.openxmlformats.org/officeDocument/2006/relationships/image" Target="NULL"/><Relationship Id="rId126" Type="http://schemas.openxmlformats.org/officeDocument/2006/relationships/customXml" Target="../ink/ink4024.xml"/><Relationship Id="rId8" Type="http://schemas.openxmlformats.org/officeDocument/2006/relationships/customXml" Target="../ink/ink3965.xml"/><Relationship Id="rId51" Type="http://schemas.openxmlformats.org/officeDocument/2006/relationships/image" Target="NULL"/><Relationship Id="rId72" Type="http://schemas.openxmlformats.org/officeDocument/2006/relationships/customXml" Target="../ink/ink3997.xml"/><Relationship Id="rId93" Type="http://schemas.openxmlformats.org/officeDocument/2006/relationships/image" Target="NULL"/><Relationship Id="rId98" Type="http://schemas.openxmlformats.org/officeDocument/2006/relationships/customXml" Target="../ink/ink4010.xml"/><Relationship Id="rId121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3984.xml"/><Relationship Id="rId67" Type="http://schemas.openxmlformats.org/officeDocument/2006/relationships/image" Target="NULL"/><Relationship Id="rId116" Type="http://schemas.openxmlformats.org/officeDocument/2006/relationships/customXml" Target="../ink/ink4019.xml"/><Relationship Id="rId20" Type="http://schemas.openxmlformats.org/officeDocument/2006/relationships/customXml" Target="../ink/ink3971.xml"/><Relationship Id="rId41" Type="http://schemas.openxmlformats.org/officeDocument/2006/relationships/image" Target="NULL"/><Relationship Id="rId62" Type="http://schemas.openxmlformats.org/officeDocument/2006/relationships/customXml" Target="../ink/ink3992.xml"/><Relationship Id="rId83" Type="http://schemas.openxmlformats.org/officeDocument/2006/relationships/image" Target="NULL"/><Relationship Id="rId88" Type="http://schemas.openxmlformats.org/officeDocument/2006/relationships/customXml" Target="../ink/ink4005.xml"/><Relationship Id="rId111" Type="http://schemas.openxmlformats.org/officeDocument/2006/relationships/image" Target="NULL"/><Relationship Id="rId132" Type="http://schemas.openxmlformats.org/officeDocument/2006/relationships/customXml" Target="../ink/ink4027.xml"/><Relationship Id="rId15" Type="http://schemas.openxmlformats.org/officeDocument/2006/relationships/image" Target="NULL"/><Relationship Id="rId36" Type="http://schemas.openxmlformats.org/officeDocument/2006/relationships/customXml" Target="../ink/ink3979.xml"/><Relationship Id="rId57" Type="http://schemas.openxmlformats.org/officeDocument/2006/relationships/image" Target="NULL"/><Relationship Id="rId106" Type="http://schemas.openxmlformats.org/officeDocument/2006/relationships/customXml" Target="../ink/ink4014.xml"/><Relationship Id="rId127" Type="http://schemas.openxmlformats.org/officeDocument/2006/relationships/image" Target="NULL"/><Relationship Id="rId10" Type="http://schemas.openxmlformats.org/officeDocument/2006/relationships/customXml" Target="../ink/ink3966.xml"/><Relationship Id="rId31" Type="http://schemas.openxmlformats.org/officeDocument/2006/relationships/image" Target="NULL"/><Relationship Id="rId52" Type="http://schemas.openxmlformats.org/officeDocument/2006/relationships/customXml" Target="../ink/ink3987.xml"/><Relationship Id="rId73" Type="http://schemas.openxmlformats.org/officeDocument/2006/relationships/image" Target="NULL"/><Relationship Id="rId78" Type="http://schemas.openxmlformats.org/officeDocument/2006/relationships/customXml" Target="../ink/ink4000.xml"/><Relationship Id="rId94" Type="http://schemas.openxmlformats.org/officeDocument/2006/relationships/customXml" Target="../ink/ink4008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4022.xml"/><Relationship Id="rId4" Type="http://schemas.openxmlformats.org/officeDocument/2006/relationships/customXml" Target="../ink/ink3963.xml"/><Relationship Id="rId9" Type="http://schemas.openxmlformats.org/officeDocument/2006/relationships/image" Target="NULL"/><Relationship Id="rId26" Type="http://schemas.openxmlformats.org/officeDocument/2006/relationships/customXml" Target="../ink/ink3974.xml"/><Relationship Id="rId47" Type="http://schemas.openxmlformats.org/officeDocument/2006/relationships/image" Target="NULL"/><Relationship Id="rId68" Type="http://schemas.openxmlformats.org/officeDocument/2006/relationships/customXml" Target="../ink/ink3995.xml"/><Relationship Id="rId89" Type="http://schemas.openxmlformats.org/officeDocument/2006/relationships/image" Target="NULL"/><Relationship Id="rId112" Type="http://schemas.openxmlformats.org/officeDocument/2006/relationships/customXml" Target="../ink/ink4017.xml"/></Relationships>
</file>

<file path=ppt/slides/_rels/slide98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4048.xml"/><Relationship Id="rId63" Type="http://schemas.openxmlformats.org/officeDocument/2006/relationships/image" Target="NULL"/><Relationship Id="rId84" Type="http://schemas.openxmlformats.org/officeDocument/2006/relationships/customXml" Target="../ink/ink4069.xml"/><Relationship Id="rId138" Type="http://schemas.openxmlformats.org/officeDocument/2006/relationships/customXml" Target="../ink/ink4096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4043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4056.xml"/><Relationship Id="rId74" Type="http://schemas.openxmlformats.org/officeDocument/2006/relationships/customXml" Target="../ink/ink4064.xml"/><Relationship Id="rId79" Type="http://schemas.openxmlformats.org/officeDocument/2006/relationships/image" Target="NULL"/><Relationship Id="rId102" Type="http://schemas.openxmlformats.org/officeDocument/2006/relationships/customXml" Target="../ink/ink4078.xml"/><Relationship Id="rId123" Type="http://schemas.openxmlformats.org/officeDocument/2006/relationships/image" Target="NULL"/><Relationship Id="rId128" Type="http://schemas.openxmlformats.org/officeDocument/2006/relationships/customXml" Target="../ink/ink4091.xml"/><Relationship Id="rId5" Type="http://schemas.openxmlformats.org/officeDocument/2006/relationships/image" Target="NULL"/><Relationship Id="rId90" Type="http://schemas.openxmlformats.org/officeDocument/2006/relationships/customXml" Target="../ink/ink4072.xml"/><Relationship Id="rId95" Type="http://schemas.openxmlformats.org/officeDocument/2006/relationships/image" Target="NULL"/><Relationship Id="rId22" Type="http://schemas.openxmlformats.org/officeDocument/2006/relationships/customXml" Target="../ink/ink4038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4051.xml"/><Relationship Id="rId64" Type="http://schemas.openxmlformats.org/officeDocument/2006/relationships/customXml" Target="../ink/ink4059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4086.xml"/><Relationship Id="rId134" Type="http://schemas.openxmlformats.org/officeDocument/2006/relationships/customXml" Target="../ink/ink4094.xml"/><Relationship Id="rId139" Type="http://schemas.openxmlformats.org/officeDocument/2006/relationships/image" Target="NULL"/><Relationship Id="rId80" Type="http://schemas.openxmlformats.org/officeDocument/2006/relationships/customXml" Target="../ink/ink4067.xml"/><Relationship Id="rId85" Type="http://schemas.openxmlformats.org/officeDocument/2006/relationships/image" Target="NULL"/><Relationship Id="rId12" Type="http://schemas.openxmlformats.org/officeDocument/2006/relationships/customXml" Target="../ink/ink4033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4046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4081.xml"/><Relationship Id="rId124" Type="http://schemas.openxmlformats.org/officeDocument/2006/relationships/customXml" Target="../ink/ink4089.xml"/><Relationship Id="rId129" Type="http://schemas.openxmlformats.org/officeDocument/2006/relationships/image" Target="NULL"/><Relationship Id="rId54" Type="http://schemas.openxmlformats.org/officeDocument/2006/relationships/customXml" Target="../ink/ink4054.xml"/><Relationship Id="rId70" Type="http://schemas.openxmlformats.org/officeDocument/2006/relationships/customXml" Target="../ink/ink4062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4075.xml"/><Relationship Id="rId140" Type="http://schemas.openxmlformats.org/officeDocument/2006/relationships/customXml" Target="../ink/ink409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30.xml"/><Relationship Id="rId23" Type="http://schemas.openxmlformats.org/officeDocument/2006/relationships/image" Target="NULL"/><Relationship Id="rId28" Type="http://schemas.openxmlformats.org/officeDocument/2006/relationships/customXml" Target="../ink/ink4041.xml"/><Relationship Id="rId49" Type="http://schemas.openxmlformats.org/officeDocument/2006/relationships/image" Target="NULL"/><Relationship Id="rId114" Type="http://schemas.openxmlformats.org/officeDocument/2006/relationships/customXml" Target="../ink/ink4084.xml"/><Relationship Id="rId119" Type="http://schemas.openxmlformats.org/officeDocument/2006/relationships/image" Target="NULL"/><Relationship Id="rId44" Type="http://schemas.openxmlformats.org/officeDocument/2006/relationships/customXml" Target="../ink/ink4049.xml"/><Relationship Id="rId60" Type="http://schemas.openxmlformats.org/officeDocument/2006/relationships/customXml" Target="../ink/ink4057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4070.xml"/><Relationship Id="rId130" Type="http://schemas.openxmlformats.org/officeDocument/2006/relationships/customXml" Target="../ink/ink4092.xml"/><Relationship Id="rId135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4036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4044.xml"/><Relationship Id="rId50" Type="http://schemas.openxmlformats.org/officeDocument/2006/relationships/customXml" Target="../ink/ink4052.xml"/><Relationship Id="rId55" Type="http://schemas.openxmlformats.org/officeDocument/2006/relationships/image" Target="NULL"/><Relationship Id="rId76" Type="http://schemas.openxmlformats.org/officeDocument/2006/relationships/customXml" Target="../ink/ink4065.xml"/><Relationship Id="rId97" Type="http://schemas.openxmlformats.org/officeDocument/2006/relationships/image" Target="NULL"/><Relationship Id="rId104" Type="http://schemas.openxmlformats.org/officeDocument/2006/relationships/customXml" Target="../ink/ink4079.xml"/><Relationship Id="rId120" Type="http://schemas.openxmlformats.org/officeDocument/2006/relationships/customXml" Target="../ink/ink4087.xml"/><Relationship Id="rId125" Type="http://schemas.openxmlformats.org/officeDocument/2006/relationships/image" Target="NULL"/><Relationship Id="rId141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4073.xml"/><Relationship Id="rId2" Type="http://schemas.openxmlformats.org/officeDocument/2006/relationships/customXml" Target="../ink/ink4028.xml"/><Relationship Id="rId29" Type="http://schemas.openxmlformats.org/officeDocument/2006/relationships/image" Target="NULL"/><Relationship Id="rId24" Type="http://schemas.openxmlformats.org/officeDocument/2006/relationships/customXml" Target="../ink/ink4039.xml"/><Relationship Id="rId40" Type="http://schemas.openxmlformats.org/officeDocument/2006/relationships/customXml" Target="../ink/ink4047.xml"/><Relationship Id="rId45" Type="http://schemas.openxmlformats.org/officeDocument/2006/relationships/image" Target="NULL"/><Relationship Id="rId66" Type="http://schemas.openxmlformats.org/officeDocument/2006/relationships/customXml" Target="../ink/ink4060.xml"/><Relationship Id="rId87" Type="http://schemas.openxmlformats.org/officeDocument/2006/relationships/image" Target="NULL"/><Relationship Id="rId110" Type="http://schemas.openxmlformats.org/officeDocument/2006/relationships/customXml" Target="../ink/ink4082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4095.xml"/><Relationship Id="rId61" Type="http://schemas.openxmlformats.org/officeDocument/2006/relationships/image" Target="NULL"/><Relationship Id="rId82" Type="http://schemas.openxmlformats.org/officeDocument/2006/relationships/customXml" Target="../ink/ink4068.xml"/><Relationship Id="rId19" Type="http://schemas.openxmlformats.org/officeDocument/2006/relationships/image" Target="NULL"/><Relationship Id="rId14" Type="http://schemas.openxmlformats.org/officeDocument/2006/relationships/customXml" Target="../ink/ink4034.xml"/><Relationship Id="rId30" Type="http://schemas.openxmlformats.org/officeDocument/2006/relationships/customXml" Target="../ink/ink4042.xml"/><Relationship Id="rId35" Type="http://schemas.openxmlformats.org/officeDocument/2006/relationships/image" Target="NULL"/><Relationship Id="rId56" Type="http://schemas.openxmlformats.org/officeDocument/2006/relationships/customXml" Target="../ink/ink4055.xml"/><Relationship Id="rId77" Type="http://schemas.openxmlformats.org/officeDocument/2006/relationships/image" Target="NULL"/><Relationship Id="rId100" Type="http://schemas.openxmlformats.org/officeDocument/2006/relationships/customXml" Target="../ink/ink4077.xml"/><Relationship Id="rId105" Type="http://schemas.openxmlformats.org/officeDocument/2006/relationships/image" Target="NULL"/><Relationship Id="rId126" Type="http://schemas.openxmlformats.org/officeDocument/2006/relationships/customXml" Target="../ink/ink4090.xml"/><Relationship Id="rId8" Type="http://schemas.openxmlformats.org/officeDocument/2006/relationships/customXml" Target="../ink/ink4031.xml"/><Relationship Id="rId51" Type="http://schemas.openxmlformats.org/officeDocument/2006/relationships/image" Target="NULL"/><Relationship Id="rId72" Type="http://schemas.openxmlformats.org/officeDocument/2006/relationships/customXml" Target="../ink/ink4063.xml"/><Relationship Id="rId93" Type="http://schemas.openxmlformats.org/officeDocument/2006/relationships/image" Target="NULL"/><Relationship Id="rId98" Type="http://schemas.openxmlformats.org/officeDocument/2006/relationships/customXml" Target="../ink/ink4076.xml"/><Relationship Id="rId121" Type="http://schemas.openxmlformats.org/officeDocument/2006/relationships/image" Target="NULL"/><Relationship Id="rId142" Type="http://schemas.openxmlformats.org/officeDocument/2006/relationships/customXml" Target="../ink/ink4098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4050.xml"/><Relationship Id="rId67" Type="http://schemas.openxmlformats.org/officeDocument/2006/relationships/image" Target="NULL"/><Relationship Id="rId116" Type="http://schemas.openxmlformats.org/officeDocument/2006/relationships/customXml" Target="../ink/ink4085.xml"/><Relationship Id="rId137" Type="http://schemas.openxmlformats.org/officeDocument/2006/relationships/image" Target="NULL"/><Relationship Id="rId20" Type="http://schemas.openxmlformats.org/officeDocument/2006/relationships/customXml" Target="../ink/ink4037.xml"/><Relationship Id="rId41" Type="http://schemas.openxmlformats.org/officeDocument/2006/relationships/image" Target="NULL"/><Relationship Id="rId62" Type="http://schemas.openxmlformats.org/officeDocument/2006/relationships/customXml" Target="../ink/ink4058.xml"/><Relationship Id="rId83" Type="http://schemas.openxmlformats.org/officeDocument/2006/relationships/image" Target="NULL"/><Relationship Id="rId88" Type="http://schemas.openxmlformats.org/officeDocument/2006/relationships/customXml" Target="../ink/ink4071.xml"/><Relationship Id="rId111" Type="http://schemas.openxmlformats.org/officeDocument/2006/relationships/image" Target="NULL"/><Relationship Id="rId132" Type="http://schemas.openxmlformats.org/officeDocument/2006/relationships/customXml" Target="../ink/ink4093.xml"/><Relationship Id="rId15" Type="http://schemas.openxmlformats.org/officeDocument/2006/relationships/image" Target="NULL"/><Relationship Id="rId36" Type="http://schemas.openxmlformats.org/officeDocument/2006/relationships/customXml" Target="../ink/ink4045.xml"/><Relationship Id="rId57" Type="http://schemas.openxmlformats.org/officeDocument/2006/relationships/image" Target="NULL"/><Relationship Id="rId106" Type="http://schemas.openxmlformats.org/officeDocument/2006/relationships/customXml" Target="../ink/ink4080.xml"/><Relationship Id="rId127" Type="http://schemas.openxmlformats.org/officeDocument/2006/relationships/image" Target="NULL"/><Relationship Id="rId10" Type="http://schemas.openxmlformats.org/officeDocument/2006/relationships/customXml" Target="../ink/ink4032.xml"/><Relationship Id="rId31" Type="http://schemas.openxmlformats.org/officeDocument/2006/relationships/image" Target="NULL"/><Relationship Id="rId52" Type="http://schemas.openxmlformats.org/officeDocument/2006/relationships/customXml" Target="../ink/ink4053.xml"/><Relationship Id="rId73" Type="http://schemas.openxmlformats.org/officeDocument/2006/relationships/image" Target="NULL"/><Relationship Id="rId78" Type="http://schemas.openxmlformats.org/officeDocument/2006/relationships/customXml" Target="../ink/ink4066.xml"/><Relationship Id="rId94" Type="http://schemas.openxmlformats.org/officeDocument/2006/relationships/customXml" Target="../ink/ink4074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4088.xml"/><Relationship Id="rId143" Type="http://schemas.openxmlformats.org/officeDocument/2006/relationships/image" Target="NULL"/><Relationship Id="rId4" Type="http://schemas.openxmlformats.org/officeDocument/2006/relationships/customXml" Target="../ink/ink4029.xml"/><Relationship Id="rId9" Type="http://schemas.openxmlformats.org/officeDocument/2006/relationships/image" Target="NULL"/><Relationship Id="rId26" Type="http://schemas.openxmlformats.org/officeDocument/2006/relationships/customXml" Target="../ink/ink4040.xml"/><Relationship Id="rId47" Type="http://schemas.openxmlformats.org/officeDocument/2006/relationships/image" Target="NULL"/><Relationship Id="rId68" Type="http://schemas.openxmlformats.org/officeDocument/2006/relationships/customXml" Target="../ink/ink4061.xml"/><Relationship Id="rId89" Type="http://schemas.openxmlformats.org/officeDocument/2006/relationships/image" Target="NULL"/><Relationship Id="rId112" Type="http://schemas.openxmlformats.org/officeDocument/2006/relationships/customXml" Target="../ink/ink4083.xml"/><Relationship Id="rId133" Type="http://schemas.openxmlformats.org/officeDocument/2006/relationships/image" Target="NULL"/><Relationship Id="rId16" Type="http://schemas.openxmlformats.org/officeDocument/2006/relationships/customXml" Target="../ink/ink4035.xml"/></Relationships>
</file>

<file path=ppt/slides/_rels/slide99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4119.xml"/><Relationship Id="rId63" Type="http://schemas.openxmlformats.org/officeDocument/2006/relationships/image" Target="NULL"/><Relationship Id="rId84" Type="http://schemas.openxmlformats.org/officeDocument/2006/relationships/customXml" Target="../ink/ink4140.xml"/><Relationship Id="rId138" Type="http://schemas.openxmlformats.org/officeDocument/2006/relationships/customXml" Target="../ink/ink4167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4114.xml"/><Relationship Id="rId53" Type="http://schemas.openxmlformats.org/officeDocument/2006/relationships/image" Target="NULL"/><Relationship Id="rId74" Type="http://schemas.openxmlformats.org/officeDocument/2006/relationships/customXml" Target="../ink/ink4135.xml"/><Relationship Id="rId128" Type="http://schemas.openxmlformats.org/officeDocument/2006/relationships/customXml" Target="../ink/ink4162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22" Type="http://schemas.openxmlformats.org/officeDocument/2006/relationships/customXml" Target="../ink/ink4109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4122.xml"/><Relationship Id="rId64" Type="http://schemas.openxmlformats.org/officeDocument/2006/relationships/customXml" Target="../ink/ink4130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4157.xml"/><Relationship Id="rId134" Type="http://schemas.openxmlformats.org/officeDocument/2006/relationships/customXml" Target="../ink/ink4165.xml"/><Relationship Id="rId139" Type="http://schemas.openxmlformats.org/officeDocument/2006/relationships/image" Target="NULL"/><Relationship Id="rId80" Type="http://schemas.openxmlformats.org/officeDocument/2006/relationships/customXml" Target="../ink/ink4138.xml"/><Relationship Id="rId85" Type="http://schemas.openxmlformats.org/officeDocument/2006/relationships/image" Target="NULL"/><Relationship Id="rId150" Type="http://schemas.openxmlformats.org/officeDocument/2006/relationships/customXml" Target="../ink/ink4173.xml"/><Relationship Id="rId12" Type="http://schemas.openxmlformats.org/officeDocument/2006/relationships/customXml" Target="../ink/ink4104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4117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4152.xml"/><Relationship Id="rId124" Type="http://schemas.openxmlformats.org/officeDocument/2006/relationships/customXml" Target="../ink/ink4160.xml"/><Relationship Id="rId129" Type="http://schemas.openxmlformats.org/officeDocument/2006/relationships/image" Target="NULL"/><Relationship Id="rId54" Type="http://schemas.openxmlformats.org/officeDocument/2006/relationships/customXml" Target="../ink/ink4125.xml"/><Relationship Id="rId70" Type="http://schemas.openxmlformats.org/officeDocument/2006/relationships/customXml" Target="../ink/ink4133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4146.xml"/><Relationship Id="rId140" Type="http://schemas.openxmlformats.org/officeDocument/2006/relationships/customXml" Target="../ink/ink4168.xml"/><Relationship Id="rId14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01.xml"/><Relationship Id="rId23" Type="http://schemas.openxmlformats.org/officeDocument/2006/relationships/image" Target="NULL"/><Relationship Id="rId28" Type="http://schemas.openxmlformats.org/officeDocument/2006/relationships/customXml" Target="../ink/ink4112.xml"/><Relationship Id="rId49" Type="http://schemas.openxmlformats.org/officeDocument/2006/relationships/image" Target="NULL"/><Relationship Id="rId114" Type="http://schemas.openxmlformats.org/officeDocument/2006/relationships/customXml" Target="../ink/ink4155.xml"/><Relationship Id="rId119" Type="http://schemas.openxmlformats.org/officeDocument/2006/relationships/image" Target="NULL"/><Relationship Id="rId44" Type="http://schemas.openxmlformats.org/officeDocument/2006/relationships/customXml" Target="../ink/ink4120.xml"/><Relationship Id="rId60" Type="http://schemas.openxmlformats.org/officeDocument/2006/relationships/customXml" Target="../ink/ink4128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4141.xml"/><Relationship Id="rId130" Type="http://schemas.openxmlformats.org/officeDocument/2006/relationships/customXml" Target="../ink/ink4163.xml"/><Relationship Id="rId135" Type="http://schemas.openxmlformats.org/officeDocument/2006/relationships/image" Target="NULL"/><Relationship Id="rId151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4107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4115.xml"/><Relationship Id="rId50" Type="http://schemas.openxmlformats.org/officeDocument/2006/relationships/customXml" Target="../ink/ink4123.xml"/><Relationship Id="rId55" Type="http://schemas.openxmlformats.org/officeDocument/2006/relationships/image" Target="NULL"/><Relationship Id="rId76" Type="http://schemas.openxmlformats.org/officeDocument/2006/relationships/customXml" Target="../ink/ink4136.xml"/><Relationship Id="rId97" Type="http://schemas.openxmlformats.org/officeDocument/2006/relationships/image" Target="NULL"/><Relationship Id="rId104" Type="http://schemas.openxmlformats.org/officeDocument/2006/relationships/customXml" Target="../ink/ink4150.xml"/><Relationship Id="rId120" Type="http://schemas.openxmlformats.org/officeDocument/2006/relationships/customXml" Target="../ink/ink4158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4171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4144.xml"/><Relationship Id="rId2" Type="http://schemas.openxmlformats.org/officeDocument/2006/relationships/customXml" Target="../ink/ink4099.xml"/><Relationship Id="rId29" Type="http://schemas.openxmlformats.org/officeDocument/2006/relationships/image" Target="NULL"/><Relationship Id="rId24" Type="http://schemas.openxmlformats.org/officeDocument/2006/relationships/customXml" Target="../ink/ink4110.xml"/><Relationship Id="rId40" Type="http://schemas.openxmlformats.org/officeDocument/2006/relationships/customXml" Target="../ink/ink4118.xml"/><Relationship Id="rId45" Type="http://schemas.openxmlformats.org/officeDocument/2006/relationships/image" Target="NULL"/><Relationship Id="rId66" Type="http://schemas.openxmlformats.org/officeDocument/2006/relationships/customXml" Target="../ink/ink4131.xml"/><Relationship Id="rId87" Type="http://schemas.openxmlformats.org/officeDocument/2006/relationships/image" Target="NULL"/><Relationship Id="rId110" Type="http://schemas.openxmlformats.org/officeDocument/2006/relationships/customXml" Target="../ink/ink4153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4166.xml"/><Relationship Id="rId61" Type="http://schemas.openxmlformats.org/officeDocument/2006/relationships/image" Target="NULL"/><Relationship Id="rId82" Type="http://schemas.openxmlformats.org/officeDocument/2006/relationships/customXml" Target="../ink/ink4139.xml"/><Relationship Id="rId152" Type="http://schemas.openxmlformats.org/officeDocument/2006/relationships/customXml" Target="../ink/ink4174.xml"/><Relationship Id="rId19" Type="http://schemas.openxmlformats.org/officeDocument/2006/relationships/image" Target="NULL"/><Relationship Id="rId14" Type="http://schemas.openxmlformats.org/officeDocument/2006/relationships/customXml" Target="../ink/ink4105.xml"/><Relationship Id="rId30" Type="http://schemas.openxmlformats.org/officeDocument/2006/relationships/customXml" Target="../ink/ink4113.xml"/><Relationship Id="rId35" Type="http://schemas.openxmlformats.org/officeDocument/2006/relationships/image" Target="NULL"/><Relationship Id="rId56" Type="http://schemas.openxmlformats.org/officeDocument/2006/relationships/customXml" Target="../ink/ink4126.xml"/><Relationship Id="rId77" Type="http://schemas.openxmlformats.org/officeDocument/2006/relationships/image" Target="NULL"/><Relationship Id="rId100" Type="http://schemas.openxmlformats.org/officeDocument/2006/relationships/customXml" Target="../ink/ink4148.xml"/><Relationship Id="rId105" Type="http://schemas.openxmlformats.org/officeDocument/2006/relationships/image" Target="NULL"/><Relationship Id="rId126" Type="http://schemas.openxmlformats.org/officeDocument/2006/relationships/customXml" Target="../ink/ink4161.xml"/><Relationship Id="rId147" Type="http://schemas.openxmlformats.org/officeDocument/2006/relationships/image" Target="NULL"/><Relationship Id="rId8" Type="http://schemas.openxmlformats.org/officeDocument/2006/relationships/customXml" Target="../ink/ink4102.xml"/><Relationship Id="rId51" Type="http://schemas.openxmlformats.org/officeDocument/2006/relationships/image" Target="NULL"/><Relationship Id="rId72" Type="http://schemas.openxmlformats.org/officeDocument/2006/relationships/customXml" Target="../ink/ink4134.xml"/><Relationship Id="rId93" Type="http://schemas.openxmlformats.org/officeDocument/2006/relationships/image" Target="NULL"/><Relationship Id="rId98" Type="http://schemas.openxmlformats.org/officeDocument/2006/relationships/customXml" Target="../ink/ink4147.xml"/><Relationship Id="rId121" Type="http://schemas.openxmlformats.org/officeDocument/2006/relationships/image" Target="NULL"/><Relationship Id="rId142" Type="http://schemas.openxmlformats.org/officeDocument/2006/relationships/customXml" Target="../ink/ink4169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4121.xml"/><Relationship Id="rId67" Type="http://schemas.openxmlformats.org/officeDocument/2006/relationships/image" Target="NULL"/><Relationship Id="rId116" Type="http://schemas.openxmlformats.org/officeDocument/2006/relationships/customXml" Target="../ink/ink4156.xml"/><Relationship Id="rId137" Type="http://schemas.openxmlformats.org/officeDocument/2006/relationships/image" Target="NULL"/><Relationship Id="rId20" Type="http://schemas.openxmlformats.org/officeDocument/2006/relationships/customXml" Target="../ink/ink4108.xml"/><Relationship Id="rId41" Type="http://schemas.openxmlformats.org/officeDocument/2006/relationships/image" Target="NULL"/><Relationship Id="rId62" Type="http://schemas.openxmlformats.org/officeDocument/2006/relationships/customXml" Target="../ink/ink4129.xml"/><Relationship Id="rId83" Type="http://schemas.openxmlformats.org/officeDocument/2006/relationships/image" Target="NULL"/><Relationship Id="rId88" Type="http://schemas.openxmlformats.org/officeDocument/2006/relationships/customXml" Target="../ink/ink4142.xml"/><Relationship Id="rId111" Type="http://schemas.openxmlformats.org/officeDocument/2006/relationships/image" Target="NULL"/><Relationship Id="rId132" Type="http://schemas.openxmlformats.org/officeDocument/2006/relationships/customXml" Target="../ink/ink4164.xml"/><Relationship Id="rId153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4116.xml"/><Relationship Id="rId57" Type="http://schemas.openxmlformats.org/officeDocument/2006/relationships/image" Target="NULL"/><Relationship Id="rId106" Type="http://schemas.openxmlformats.org/officeDocument/2006/relationships/customXml" Target="../ink/ink4151.xml"/><Relationship Id="rId127" Type="http://schemas.openxmlformats.org/officeDocument/2006/relationships/image" Target="NULL"/><Relationship Id="rId10" Type="http://schemas.openxmlformats.org/officeDocument/2006/relationships/customXml" Target="../ink/ink4103.xml"/><Relationship Id="rId31" Type="http://schemas.openxmlformats.org/officeDocument/2006/relationships/image" Target="NULL"/><Relationship Id="rId52" Type="http://schemas.openxmlformats.org/officeDocument/2006/relationships/customXml" Target="../ink/ink4124.xml"/><Relationship Id="rId73" Type="http://schemas.openxmlformats.org/officeDocument/2006/relationships/image" Target="NULL"/><Relationship Id="rId78" Type="http://schemas.openxmlformats.org/officeDocument/2006/relationships/customXml" Target="../ink/ink4137.xml"/><Relationship Id="rId94" Type="http://schemas.openxmlformats.org/officeDocument/2006/relationships/customXml" Target="../ink/ink4145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4159.xml"/><Relationship Id="rId143" Type="http://schemas.openxmlformats.org/officeDocument/2006/relationships/image" Target="NULL"/><Relationship Id="rId148" Type="http://schemas.openxmlformats.org/officeDocument/2006/relationships/customXml" Target="../ink/ink4172.xml"/><Relationship Id="rId4" Type="http://schemas.openxmlformats.org/officeDocument/2006/relationships/customXml" Target="../ink/ink4100.xml"/><Relationship Id="rId9" Type="http://schemas.openxmlformats.org/officeDocument/2006/relationships/image" Target="NULL"/><Relationship Id="rId26" Type="http://schemas.openxmlformats.org/officeDocument/2006/relationships/customXml" Target="../ink/ink4111.xml"/><Relationship Id="rId47" Type="http://schemas.openxmlformats.org/officeDocument/2006/relationships/image" Target="NULL"/><Relationship Id="rId68" Type="http://schemas.openxmlformats.org/officeDocument/2006/relationships/customXml" Target="../ink/ink4132.xml"/><Relationship Id="rId89" Type="http://schemas.openxmlformats.org/officeDocument/2006/relationships/image" Target="NULL"/><Relationship Id="rId112" Type="http://schemas.openxmlformats.org/officeDocument/2006/relationships/customXml" Target="../ink/ink4154.xml"/><Relationship Id="rId133" Type="http://schemas.openxmlformats.org/officeDocument/2006/relationships/image" Target="NULL"/><Relationship Id="rId16" Type="http://schemas.openxmlformats.org/officeDocument/2006/relationships/customXml" Target="../ink/ink4106.xml"/><Relationship Id="rId37" Type="http://schemas.openxmlformats.org/officeDocument/2006/relationships/image" Target="NULL"/><Relationship Id="rId58" Type="http://schemas.openxmlformats.org/officeDocument/2006/relationships/customXml" Target="../ink/ink4127.xml"/><Relationship Id="rId79" Type="http://schemas.openxmlformats.org/officeDocument/2006/relationships/image" Target="NULL"/><Relationship Id="rId102" Type="http://schemas.openxmlformats.org/officeDocument/2006/relationships/customXml" Target="../ink/ink4149.xml"/><Relationship Id="rId123" Type="http://schemas.openxmlformats.org/officeDocument/2006/relationships/image" Target="NULL"/><Relationship Id="rId144" Type="http://schemas.openxmlformats.org/officeDocument/2006/relationships/customXml" Target="../ink/ink4170.xml"/><Relationship Id="rId90" Type="http://schemas.openxmlformats.org/officeDocument/2006/relationships/customXml" Target="../ink/ink414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B42206C-3FA3-41DA-865A-C96C06562D4A}"/>
                  </a:ext>
                </a:extLst>
              </p14:cNvPr>
              <p14:cNvContentPartPr/>
              <p14:nvPr/>
            </p14:nvContentPartPr>
            <p14:xfrm>
              <a:off x="7800600" y="129760"/>
              <a:ext cx="751320" cy="531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B42206C-3FA3-41DA-865A-C96C06562D4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82960" y="112120"/>
                <a:ext cx="78696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2B26CAC-93EE-43A4-AFD7-E28A33CF467C}"/>
                  </a:ext>
                </a:extLst>
              </p14:cNvPr>
              <p14:cNvContentPartPr/>
              <p14:nvPr/>
            </p14:nvContentPartPr>
            <p14:xfrm>
              <a:off x="579000" y="160360"/>
              <a:ext cx="1171440" cy="720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2B26CAC-93EE-43A4-AFD7-E28A33CF467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1006" y="142360"/>
                <a:ext cx="1207069" cy="75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5AFF53-C429-47BD-80BC-26FA2A2EEF54}"/>
                  </a:ext>
                </a:extLst>
              </p14:cNvPr>
              <p14:cNvContentPartPr/>
              <p14:nvPr/>
            </p14:nvContentPartPr>
            <p14:xfrm>
              <a:off x="1920000" y="397600"/>
              <a:ext cx="360" cy="28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5AFF53-C429-47BD-80BC-26FA2A2EEF5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02000" y="37996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B6558C9-C821-4D32-99E5-035B372B2A7E}"/>
                  </a:ext>
                </a:extLst>
              </p14:cNvPr>
              <p14:cNvContentPartPr/>
              <p14:nvPr/>
            </p14:nvContentPartPr>
            <p14:xfrm>
              <a:off x="1904520" y="525760"/>
              <a:ext cx="10080" cy="18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B6558C9-C821-4D32-99E5-035B372B2A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86520" y="507760"/>
                <a:ext cx="457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CA23303-3A45-4A29-A5E0-9945BC8F56EE}"/>
                  </a:ext>
                </a:extLst>
              </p14:cNvPr>
              <p14:cNvContentPartPr/>
              <p14:nvPr/>
            </p14:nvContentPartPr>
            <p14:xfrm>
              <a:off x="4157400" y="211120"/>
              <a:ext cx="747720" cy="396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CA23303-3A45-4A29-A5E0-9945BC8F56E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39752" y="193104"/>
                <a:ext cx="783377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7C436-173B-4EE1-8D93-9CB4A4D7A303}"/>
                  </a:ext>
                </a:extLst>
              </p14:cNvPr>
              <p14:cNvContentPartPr/>
              <p14:nvPr/>
            </p14:nvContentPartPr>
            <p14:xfrm>
              <a:off x="2245080" y="274840"/>
              <a:ext cx="1666080" cy="416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7C436-173B-4EE1-8D93-9CB4A4D7A30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27440" y="256840"/>
                <a:ext cx="170172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EDB3946-7DA2-4DE3-92EC-D21122B2DC05}"/>
                  </a:ext>
                </a:extLst>
              </p14:cNvPr>
              <p14:cNvContentPartPr/>
              <p14:nvPr/>
            </p14:nvContentPartPr>
            <p14:xfrm>
              <a:off x="8290560" y="192760"/>
              <a:ext cx="131760" cy="347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EDB3946-7DA2-4DE3-92EC-D21122B2DC0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72609" y="175120"/>
                <a:ext cx="167303" cy="38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9898736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BEFF3EB-E37B-4F10-B2F3-737ABB5C38F3}"/>
              </a:ext>
            </a:extLst>
          </p:cNvPr>
          <p:cNvGrpSpPr/>
          <p:nvPr/>
        </p:nvGrpSpPr>
        <p:grpSpPr>
          <a:xfrm>
            <a:off x="304800" y="1219200"/>
            <a:ext cx="2667000" cy="2438400"/>
            <a:chOff x="990600" y="838200"/>
            <a:chExt cx="2667000" cy="2438400"/>
          </a:xfrm>
        </p:grpSpPr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0EEDE9F2-77B7-4EC1-BF1E-F437DBC9E363}"/>
                </a:ext>
              </a:extLst>
            </p:cNvPr>
            <p:cNvSpPr/>
            <p:nvPr/>
          </p:nvSpPr>
          <p:spPr>
            <a:xfrm>
              <a:off x="1371600" y="12192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90E73D06-5653-4E34-8BEC-5514EB1FF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86000" y="838200"/>
              <a:ext cx="0" cy="24384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25449E23-A75C-45D1-96A3-DD2CA9B0EBF2}"/>
                </a:ext>
              </a:extLst>
            </p:cNvPr>
            <p:cNvCxnSpPr>
              <a:cxnSpLocks/>
            </p:cNvCxnSpPr>
            <p:nvPr/>
          </p:nvCxnSpPr>
          <p:spPr>
            <a:xfrm>
              <a:off x="990600" y="2133600"/>
              <a:ext cx="266700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14:cNvPr>
              <p14:cNvContentPartPr/>
              <p14:nvPr/>
            </p14:nvContentPartPr>
            <p14:xfrm>
              <a:off x="1443360" y="796120"/>
              <a:ext cx="208800" cy="41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34360" y="787120"/>
                <a:ext cx="2264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14:cNvPr>
              <p14:cNvContentPartPr/>
              <p14:nvPr/>
            </p14:nvContentPartPr>
            <p14:xfrm>
              <a:off x="2948880" y="155680"/>
              <a:ext cx="5622840" cy="613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40240" y="146680"/>
                <a:ext cx="564048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E224618-4629-445F-B21A-AB35D22D046A}"/>
                  </a:ext>
                </a:extLst>
              </p14:cNvPr>
              <p14:cNvContentPartPr/>
              <p14:nvPr/>
            </p14:nvContentPartPr>
            <p14:xfrm>
              <a:off x="1826760" y="925720"/>
              <a:ext cx="3726000" cy="20721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E224618-4629-445F-B21A-AB35D22D046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18119" y="916720"/>
                <a:ext cx="3743642" cy="20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E1F07A1-F25D-44EC-8450-4F7EA28A64E3}"/>
                  </a:ext>
                </a:extLst>
              </p14:cNvPr>
              <p14:cNvContentPartPr/>
              <p14:nvPr/>
            </p14:nvContentPartPr>
            <p14:xfrm>
              <a:off x="5706120" y="828880"/>
              <a:ext cx="29160" cy="1976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E1F07A1-F25D-44EC-8450-4F7EA28A64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697480" y="820240"/>
                <a:ext cx="46800" cy="19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9C1B170-BC2F-4E08-A232-E50F009FDD5F}"/>
                  </a:ext>
                </a:extLst>
              </p14:cNvPr>
              <p14:cNvContentPartPr/>
              <p14:nvPr/>
            </p14:nvContentPartPr>
            <p14:xfrm>
              <a:off x="6522240" y="984040"/>
              <a:ext cx="29160" cy="347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9C1B170-BC2F-4E08-A232-E50F009FDD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513600" y="975040"/>
                <a:ext cx="4680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DE6E5E2-FD41-4A74-A2FD-0A762ED8F0BF}"/>
                  </a:ext>
                </a:extLst>
              </p14:cNvPr>
              <p14:cNvContentPartPr/>
              <p14:nvPr/>
            </p14:nvContentPartPr>
            <p14:xfrm>
              <a:off x="6754800" y="1184200"/>
              <a:ext cx="185760" cy="8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DE6E5E2-FD41-4A74-A2FD-0A762ED8F0B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46160" y="1175200"/>
                <a:ext cx="2034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031C91-F0EE-4389-A81A-85ADF80846D2}"/>
                  </a:ext>
                </a:extLst>
              </p14:cNvPr>
              <p14:cNvContentPartPr/>
              <p14:nvPr/>
            </p14:nvContentPartPr>
            <p14:xfrm>
              <a:off x="6765600" y="1287520"/>
              <a:ext cx="177840" cy="6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031C91-F0EE-4389-A81A-85ADF80846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56600" y="1278520"/>
                <a:ext cx="1954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37AAD21-8068-4280-9DBB-93AE561698B1}"/>
                  </a:ext>
                </a:extLst>
              </p14:cNvPr>
              <p14:cNvContentPartPr/>
              <p14:nvPr/>
            </p14:nvContentPartPr>
            <p14:xfrm>
              <a:off x="7120920" y="1074040"/>
              <a:ext cx="1020600" cy="255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37AAD21-8068-4280-9DBB-93AE561698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2280" y="1065388"/>
                <a:ext cx="1038240" cy="2729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A986456-B1B4-4860-A0D0-E277F3FF63F5}"/>
                  </a:ext>
                </a:extLst>
              </p14:cNvPr>
              <p14:cNvContentPartPr/>
              <p14:nvPr/>
            </p14:nvContentPartPr>
            <p14:xfrm>
              <a:off x="6067560" y="921760"/>
              <a:ext cx="306720" cy="480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A986456-B1B4-4860-A0D0-E277F3FF63F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58920" y="912760"/>
                <a:ext cx="324360" cy="49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9B06E58-E038-4C4B-97A1-9C82584EECF9}"/>
                  </a:ext>
                </a:extLst>
              </p14:cNvPr>
              <p14:cNvContentPartPr/>
              <p14:nvPr/>
            </p14:nvContentPartPr>
            <p14:xfrm>
              <a:off x="5935080" y="1793320"/>
              <a:ext cx="358920" cy="210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9B06E58-E038-4C4B-97A1-9C82584EEC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26440" y="1784320"/>
                <a:ext cx="37656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EC276A-E433-4ADF-9E47-37303ED70D78}"/>
                  </a:ext>
                </a:extLst>
              </p14:cNvPr>
              <p14:cNvContentPartPr/>
              <p14:nvPr/>
            </p14:nvContentPartPr>
            <p14:xfrm>
              <a:off x="6376800" y="1810960"/>
              <a:ext cx="105120" cy="172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EC276A-E433-4ADF-9E47-37303ED70D7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68160" y="1802320"/>
                <a:ext cx="1227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E5CF8CF-1FE4-4DD3-B1BD-DDF40806251E}"/>
                  </a:ext>
                </a:extLst>
              </p14:cNvPr>
              <p14:cNvContentPartPr/>
              <p14:nvPr/>
            </p14:nvContentPartPr>
            <p14:xfrm>
              <a:off x="8175000" y="1894480"/>
              <a:ext cx="540360" cy="221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E5CF8CF-1FE4-4DD3-B1BD-DDF40806251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6360" y="1885840"/>
                <a:ext cx="55800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A772665-C6B1-4D3B-8129-86248F2B42DD}"/>
                  </a:ext>
                </a:extLst>
              </p14:cNvPr>
              <p14:cNvContentPartPr/>
              <p14:nvPr/>
            </p14:nvContentPartPr>
            <p14:xfrm>
              <a:off x="6888000" y="1678480"/>
              <a:ext cx="1183320" cy="761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A772665-C6B1-4D3B-8129-86248F2B42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79360" y="1669840"/>
                <a:ext cx="1200960" cy="77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3B12A0-F51B-4D4A-9A28-D32FD610AB5B}"/>
                  </a:ext>
                </a:extLst>
              </p14:cNvPr>
              <p14:cNvContentPartPr/>
              <p14:nvPr/>
            </p14:nvContentPartPr>
            <p14:xfrm>
              <a:off x="1329240" y="4670080"/>
              <a:ext cx="1024200" cy="578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3B12A0-F51B-4D4A-9A28-D32FD610AB5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20600" y="4661080"/>
                <a:ext cx="104184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F1DFD94-936F-4153-B9E0-4BEB27B30288}"/>
                  </a:ext>
                </a:extLst>
              </p14:cNvPr>
              <p14:cNvContentPartPr/>
              <p14:nvPr/>
            </p14:nvContentPartPr>
            <p14:xfrm>
              <a:off x="2768160" y="2747680"/>
              <a:ext cx="6076440" cy="1969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F1DFD94-936F-4153-B9E0-4BEB27B302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59520" y="2739038"/>
                <a:ext cx="6094080" cy="19872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82C5DF9-769A-4A33-8E4C-B5606BB6E122}"/>
                  </a:ext>
                </a:extLst>
              </p14:cNvPr>
              <p14:cNvContentPartPr/>
              <p14:nvPr/>
            </p14:nvContentPartPr>
            <p14:xfrm>
              <a:off x="615360" y="5398720"/>
              <a:ext cx="767160" cy="441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82C5DF9-769A-4A33-8E4C-B5606BB6E12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720" y="5390080"/>
                <a:ext cx="78480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DBBB7DB-998A-4CD1-88B5-42AFDE946C13}"/>
                  </a:ext>
                </a:extLst>
              </p14:cNvPr>
              <p14:cNvContentPartPr/>
              <p14:nvPr/>
            </p14:nvContentPartPr>
            <p14:xfrm>
              <a:off x="1660440" y="5303680"/>
              <a:ext cx="581400" cy="786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DBBB7DB-998A-4CD1-88B5-42AFDE946C1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651800" y="5294680"/>
                <a:ext cx="599040" cy="80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D5BC41F-8A45-4AC3-BCF7-B826082D18C7}"/>
                  </a:ext>
                </a:extLst>
              </p14:cNvPr>
              <p14:cNvContentPartPr/>
              <p14:nvPr/>
            </p14:nvContentPartPr>
            <p14:xfrm>
              <a:off x="2418240" y="5550280"/>
              <a:ext cx="1144080" cy="397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D5BC41F-8A45-4AC3-BCF7-B826082D18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09240" y="5541640"/>
                <a:ext cx="116172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D30F6C9-2BD9-4FBC-8B91-036374AF94B5}"/>
                  </a:ext>
                </a:extLst>
              </p14:cNvPr>
              <p14:cNvContentPartPr/>
              <p14:nvPr/>
            </p14:nvContentPartPr>
            <p14:xfrm>
              <a:off x="3566640" y="5881480"/>
              <a:ext cx="42840" cy="5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D30F6C9-2BD9-4FBC-8B91-036374AF94B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57640" y="5872840"/>
                <a:ext cx="6048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B5ADFF0-8B78-4EDD-B119-DE861B3C4868}"/>
                  </a:ext>
                </a:extLst>
              </p14:cNvPr>
              <p14:cNvContentPartPr/>
              <p14:nvPr/>
            </p14:nvContentPartPr>
            <p14:xfrm>
              <a:off x="3857520" y="5331400"/>
              <a:ext cx="4403880" cy="13881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B5ADFF0-8B78-4EDD-B119-DE861B3C486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48521" y="5322760"/>
                <a:ext cx="4421519" cy="140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96567482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14:cNvPr>
              <p14:cNvContentPartPr/>
              <p14:nvPr/>
            </p14:nvContentPartPr>
            <p14:xfrm>
              <a:off x="267240" y="23200"/>
              <a:ext cx="315720" cy="704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8600" y="14200"/>
                <a:ext cx="33336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14:cNvPr>
              <p14:cNvContentPartPr/>
              <p14:nvPr/>
            </p14:nvContentPartPr>
            <p14:xfrm>
              <a:off x="626880" y="373120"/>
              <a:ext cx="98280" cy="180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18240" y="364120"/>
                <a:ext cx="1159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14:cNvPr>
              <p14:cNvContentPartPr/>
              <p14:nvPr/>
            </p14:nvContentPartPr>
            <p14:xfrm>
              <a:off x="782040" y="409480"/>
              <a:ext cx="123840" cy="14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400" y="400840"/>
                <a:ext cx="1414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14:cNvPr>
              <p14:cNvContentPartPr/>
              <p14:nvPr/>
            </p14:nvContentPartPr>
            <p14:xfrm>
              <a:off x="941520" y="396880"/>
              <a:ext cx="268200" cy="14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2880" y="387880"/>
                <a:ext cx="285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14:cNvPr>
              <p14:cNvContentPartPr/>
              <p14:nvPr/>
            </p14:nvContentPartPr>
            <p14:xfrm>
              <a:off x="2418240" y="282760"/>
              <a:ext cx="608040" cy="26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9240" y="274120"/>
                <a:ext cx="6256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14:cNvPr>
              <p14:cNvContentPartPr/>
              <p14:nvPr/>
            </p14:nvContentPartPr>
            <p14:xfrm>
              <a:off x="1464240" y="312280"/>
              <a:ext cx="848880" cy="39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55596" y="303280"/>
                <a:ext cx="866527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14:cNvPr>
              <p14:cNvContentPartPr/>
              <p14:nvPr/>
            </p14:nvContentPartPr>
            <p14:xfrm>
              <a:off x="3506160" y="135880"/>
              <a:ext cx="1188000" cy="627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520" y="127240"/>
                <a:ext cx="1205640" cy="64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14:cNvPr>
              <p14:cNvContentPartPr/>
              <p14:nvPr/>
            </p14:nvContentPartPr>
            <p14:xfrm>
              <a:off x="5075760" y="223000"/>
              <a:ext cx="2304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66760" y="214360"/>
                <a:ext cx="40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14:cNvPr>
              <p14:cNvContentPartPr/>
              <p14:nvPr/>
            </p14:nvContentPartPr>
            <p14:xfrm>
              <a:off x="4929240" y="388960"/>
              <a:ext cx="284040" cy="263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20240" y="379960"/>
                <a:ext cx="3016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14:cNvPr>
              <p14:cNvContentPartPr/>
              <p14:nvPr/>
            </p14:nvContentPartPr>
            <p14:xfrm>
              <a:off x="5411640" y="172960"/>
              <a:ext cx="169920" cy="142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02640" y="163960"/>
                <a:ext cx="18756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14:cNvPr>
              <p14:cNvContentPartPr/>
              <p14:nvPr/>
            </p14:nvContentPartPr>
            <p14:xfrm>
              <a:off x="5351160" y="363040"/>
              <a:ext cx="451440" cy="319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2513" y="354050"/>
                <a:ext cx="469094" cy="33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14:cNvPr>
              <p14:cNvContentPartPr/>
              <p14:nvPr/>
            </p14:nvContentPartPr>
            <p14:xfrm>
              <a:off x="6173760" y="107800"/>
              <a:ext cx="230400" cy="54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4760" y="99160"/>
                <a:ext cx="24804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14:cNvPr>
              <p14:cNvContentPartPr/>
              <p14:nvPr/>
            </p14:nvContentPartPr>
            <p14:xfrm>
              <a:off x="6645000" y="82240"/>
              <a:ext cx="346680" cy="60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36009" y="73595"/>
                <a:ext cx="364302" cy="627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14:cNvPr>
              <p14:cNvContentPartPr/>
              <p14:nvPr/>
            </p14:nvContentPartPr>
            <p14:xfrm>
              <a:off x="7212360" y="108160"/>
              <a:ext cx="186480" cy="123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03360" y="99160"/>
                <a:ext cx="2041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14:cNvPr>
              <p14:cNvContentPartPr/>
              <p14:nvPr/>
            </p14:nvContentPartPr>
            <p14:xfrm>
              <a:off x="7097520" y="304000"/>
              <a:ext cx="671760" cy="350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88880" y="295351"/>
                <a:ext cx="6894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14:cNvPr>
              <p14:cNvContentPartPr/>
              <p14:nvPr/>
            </p14:nvContentPartPr>
            <p14:xfrm>
              <a:off x="8532480" y="106360"/>
              <a:ext cx="199080" cy="123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523480" y="97360"/>
                <a:ext cx="21672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14:cNvPr>
              <p14:cNvContentPartPr/>
              <p14:nvPr/>
            </p14:nvContentPartPr>
            <p14:xfrm>
              <a:off x="8217480" y="140920"/>
              <a:ext cx="46800" cy="38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08480" y="132280"/>
                <a:ext cx="64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14:cNvPr>
              <p14:cNvContentPartPr/>
              <p14:nvPr/>
            </p14:nvContentPartPr>
            <p14:xfrm>
              <a:off x="7895640" y="303640"/>
              <a:ext cx="925200" cy="330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87000" y="294991"/>
                <a:ext cx="942840" cy="3484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14:cNvPr>
              <p14:cNvContentPartPr/>
              <p14:nvPr/>
            </p14:nvContentPartPr>
            <p14:xfrm>
              <a:off x="203160" y="815560"/>
              <a:ext cx="88124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4520" y="806920"/>
                <a:ext cx="8830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14:cNvPr>
              <p14:cNvContentPartPr/>
              <p14:nvPr/>
            </p14:nvContentPartPr>
            <p14:xfrm>
              <a:off x="351840" y="1238560"/>
              <a:ext cx="138960" cy="233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2840" y="1229560"/>
                <a:ext cx="15660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14:cNvPr>
              <p14:cNvContentPartPr/>
              <p14:nvPr/>
            </p14:nvContentPartPr>
            <p14:xfrm>
              <a:off x="329160" y="1021120"/>
              <a:ext cx="191880" cy="12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0520" y="1012120"/>
                <a:ext cx="20952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14:cNvPr>
              <p14:cNvContentPartPr/>
              <p14:nvPr/>
            </p14:nvContentPartPr>
            <p14:xfrm>
              <a:off x="711480" y="1237120"/>
              <a:ext cx="13284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2840" y="1228480"/>
                <a:ext cx="150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14:cNvPr>
              <p14:cNvContentPartPr/>
              <p14:nvPr/>
            </p14:nvContentPartPr>
            <p14:xfrm>
              <a:off x="705000" y="1314160"/>
              <a:ext cx="120960" cy="8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6000" y="1305160"/>
                <a:ext cx="1386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14:cNvPr>
              <p14:cNvContentPartPr/>
              <p14:nvPr/>
            </p14:nvContentPartPr>
            <p14:xfrm>
              <a:off x="979320" y="991960"/>
              <a:ext cx="515880" cy="56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70680" y="982960"/>
                <a:ext cx="5335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14:cNvPr>
              <p14:cNvContentPartPr/>
              <p14:nvPr/>
            </p14:nvContentPartPr>
            <p14:xfrm>
              <a:off x="1775280" y="1263760"/>
              <a:ext cx="170640" cy="13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66280" y="1254760"/>
                <a:ext cx="1882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14:cNvPr>
              <p14:cNvContentPartPr/>
              <p14:nvPr/>
            </p14:nvContentPartPr>
            <p14:xfrm>
              <a:off x="1772760" y="1328560"/>
              <a:ext cx="163440" cy="2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3760" y="1319920"/>
                <a:ext cx="181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14:cNvPr>
              <p14:cNvContentPartPr/>
              <p14:nvPr/>
            </p14:nvContentPartPr>
            <p14:xfrm>
              <a:off x="2124480" y="993760"/>
              <a:ext cx="358560" cy="536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15480" y="984760"/>
                <a:ext cx="3762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14:cNvPr>
              <p14:cNvContentPartPr/>
              <p14:nvPr/>
            </p14:nvContentPartPr>
            <p14:xfrm>
              <a:off x="2635320" y="961720"/>
              <a:ext cx="849600" cy="459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26676" y="952720"/>
                <a:ext cx="867247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14:cNvPr>
              <p14:cNvContentPartPr/>
              <p14:nvPr/>
            </p14:nvContentPartPr>
            <p14:xfrm>
              <a:off x="3673560" y="1206520"/>
              <a:ext cx="175680" cy="13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64560" y="1197880"/>
                <a:ext cx="1933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14:cNvPr>
              <p14:cNvContentPartPr/>
              <p14:nvPr/>
            </p14:nvContentPartPr>
            <p14:xfrm>
              <a:off x="3699120" y="1286080"/>
              <a:ext cx="165240" cy="1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90480" y="127744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14:cNvPr>
              <p14:cNvContentPartPr/>
              <p14:nvPr/>
            </p14:nvContentPartPr>
            <p14:xfrm>
              <a:off x="4136880" y="1196440"/>
              <a:ext cx="142560" cy="215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28240" y="1187800"/>
                <a:ext cx="16020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14:cNvPr>
              <p14:cNvContentPartPr/>
              <p14:nvPr/>
            </p14:nvContentPartPr>
            <p14:xfrm>
              <a:off x="4201680" y="1066480"/>
              <a:ext cx="33480" cy="34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92680" y="1057840"/>
                <a:ext cx="511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14:cNvPr>
              <p14:cNvContentPartPr/>
              <p14:nvPr/>
            </p14:nvContentPartPr>
            <p14:xfrm>
              <a:off x="4409040" y="948040"/>
              <a:ext cx="219600" cy="131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00040" y="939400"/>
                <a:ext cx="2372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14:cNvPr>
              <p14:cNvContentPartPr/>
              <p14:nvPr/>
            </p14:nvContentPartPr>
            <p14:xfrm>
              <a:off x="5288520" y="1144240"/>
              <a:ext cx="124200" cy="21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9520" y="1135600"/>
                <a:ext cx="14184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14:cNvPr>
              <p14:cNvContentPartPr/>
              <p14:nvPr/>
            </p14:nvContentPartPr>
            <p14:xfrm>
              <a:off x="4911240" y="1124440"/>
              <a:ext cx="154440" cy="204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02600" y="1115800"/>
                <a:ext cx="1720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14:cNvPr>
              <p14:cNvContentPartPr/>
              <p14:nvPr/>
            </p14:nvContentPartPr>
            <p14:xfrm>
              <a:off x="4394280" y="1159000"/>
              <a:ext cx="352440" cy="301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385640" y="1150000"/>
                <a:ext cx="370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14:cNvPr>
              <p14:cNvContentPartPr/>
              <p14:nvPr/>
            </p14:nvContentPartPr>
            <p14:xfrm>
              <a:off x="5546640" y="927160"/>
              <a:ext cx="838080" cy="54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38000" y="918160"/>
                <a:ext cx="855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14:cNvPr>
              <p14:cNvContentPartPr/>
              <p14:nvPr/>
            </p14:nvContentPartPr>
            <p14:xfrm>
              <a:off x="6502800" y="1164760"/>
              <a:ext cx="126360" cy="7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94160" y="1155760"/>
                <a:ext cx="14400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14:cNvPr>
              <p14:cNvContentPartPr/>
              <p14:nvPr/>
            </p14:nvContentPartPr>
            <p14:xfrm>
              <a:off x="6508560" y="1250440"/>
              <a:ext cx="110520" cy="16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9560" y="1241440"/>
                <a:ext cx="1281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14:cNvPr>
              <p14:cNvContentPartPr/>
              <p14:nvPr/>
            </p14:nvContentPartPr>
            <p14:xfrm>
              <a:off x="6851640" y="1094200"/>
              <a:ext cx="149400" cy="262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3000" y="1085560"/>
                <a:ext cx="16704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14:cNvPr>
              <p14:cNvContentPartPr/>
              <p14:nvPr/>
            </p14:nvContentPartPr>
            <p14:xfrm>
              <a:off x="6945240" y="954520"/>
              <a:ext cx="22320" cy="2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936240" y="94588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14:cNvPr>
              <p14:cNvContentPartPr/>
              <p14:nvPr/>
            </p14:nvContentPartPr>
            <p14:xfrm>
              <a:off x="7133880" y="940120"/>
              <a:ext cx="1368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25240" y="931480"/>
                <a:ext cx="1544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14:cNvPr>
              <p14:cNvContentPartPr/>
              <p14:nvPr/>
            </p14:nvContentPartPr>
            <p14:xfrm>
              <a:off x="7776120" y="1096720"/>
              <a:ext cx="123840" cy="20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767480" y="1087720"/>
                <a:ext cx="141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14:cNvPr>
              <p14:cNvContentPartPr/>
              <p14:nvPr/>
            </p14:nvContentPartPr>
            <p14:xfrm>
              <a:off x="7533120" y="1112560"/>
              <a:ext cx="174960" cy="23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524120" y="1103560"/>
                <a:ext cx="1926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14:cNvPr>
              <p14:cNvContentPartPr/>
              <p14:nvPr/>
            </p14:nvContentPartPr>
            <p14:xfrm>
              <a:off x="7066560" y="1120840"/>
              <a:ext cx="290520" cy="269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57560" y="1112188"/>
                <a:ext cx="308160" cy="286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14:cNvPr>
              <p14:cNvContentPartPr/>
              <p14:nvPr/>
            </p14:nvContentPartPr>
            <p14:xfrm>
              <a:off x="8092200" y="938320"/>
              <a:ext cx="32040" cy="27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083560" y="929320"/>
                <a:ext cx="49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14:cNvPr>
              <p14:cNvContentPartPr/>
              <p14:nvPr/>
            </p14:nvContentPartPr>
            <p14:xfrm>
              <a:off x="7971600" y="1056760"/>
              <a:ext cx="277200" cy="273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62960" y="1048120"/>
                <a:ext cx="29484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14:cNvPr>
              <p14:cNvContentPartPr/>
              <p14:nvPr/>
            </p14:nvContentPartPr>
            <p14:xfrm>
              <a:off x="8363280" y="910960"/>
              <a:ext cx="166680" cy="13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354640" y="901960"/>
                <a:ext cx="18432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14:cNvPr>
              <p14:cNvContentPartPr/>
              <p14:nvPr/>
            </p14:nvContentPartPr>
            <p14:xfrm>
              <a:off x="8335560" y="1097800"/>
              <a:ext cx="365760" cy="264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326911" y="1089160"/>
                <a:ext cx="383417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14:cNvPr>
              <p14:cNvContentPartPr/>
              <p14:nvPr/>
            </p14:nvContentPartPr>
            <p14:xfrm>
              <a:off x="821640" y="1854880"/>
              <a:ext cx="170640" cy="9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2640" y="1845880"/>
                <a:ext cx="1882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14:cNvPr>
              <p14:cNvContentPartPr/>
              <p14:nvPr/>
            </p14:nvContentPartPr>
            <p14:xfrm>
              <a:off x="827040" y="1939480"/>
              <a:ext cx="17208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8040" y="1930840"/>
                <a:ext cx="189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14:cNvPr>
              <p14:cNvContentPartPr/>
              <p14:nvPr/>
            </p14:nvContentPartPr>
            <p14:xfrm>
              <a:off x="1158960" y="1549960"/>
              <a:ext cx="398880" cy="655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50312" y="1540960"/>
                <a:ext cx="416536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14:cNvPr>
              <p14:cNvContentPartPr/>
              <p14:nvPr/>
            </p14:nvContentPartPr>
            <p14:xfrm>
              <a:off x="204240" y="1627000"/>
              <a:ext cx="497520" cy="542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95600" y="1618000"/>
                <a:ext cx="51516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14:cNvPr>
              <p14:cNvContentPartPr/>
              <p14:nvPr/>
            </p14:nvContentPartPr>
            <p14:xfrm>
              <a:off x="3293400" y="1777840"/>
              <a:ext cx="317160" cy="218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84760" y="1769200"/>
                <a:ext cx="334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14:cNvPr>
              <p14:cNvContentPartPr/>
              <p14:nvPr/>
            </p14:nvContentPartPr>
            <p14:xfrm>
              <a:off x="1696440" y="1574080"/>
              <a:ext cx="1451160" cy="648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687440" y="1565080"/>
                <a:ext cx="146880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14:cNvPr>
              <p14:cNvContentPartPr/>
              <p14:nvPr/>
            </p14:nvContentPartPr>
            <p14:xfrm>
              <a:off x="3840240" y="1685320"/>
              <a:ext cx="34200" cy="1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31600" y="1676680"/>
                <a:ext cx="518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14:cNvPr>
              <p14:cNvContentPartPr/>
              <p14:nvPr/>
            </p14:nvContentPartPr>
            <p14:xfrm>
              <a:off x="3741600" y="1783960"/>
              <a:ext cx="255240" cy="21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732600" y="1774960"/>
                <a:ext cx="2728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14:cNvPr>
              <p14:cNvContentPartPr/>
              <p14:nvPr/>
            </p14:nvContentPartPr>
            <p14:xfrm>
              <a:off x="4122480" y="1641400"/>
              <a:ext cx="561600" cy="509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113840" y="1632400"/>
                <a:ext cx="57924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C97FDB3-4A0E-4B67-9E53-B8F9549506D5}"/>
                  </a:ext>
                </a:extLst>
              </p14:cNvPr>
              <p14:cNvContentPartPr/>
              <p14:nvPr/>
            </p14:nvContentPartPr>
            <p14:xfrm>
              <a:off x="4788840" y="1854880"/>
              <a:ext cx="145440" cy="1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C97FDB3-4A0E-4B67-9E53-B8F9549506D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79840" y="1845880"/>
                <a:ext cx="1630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59B9B12-AE5F-42A8-913B-F8521FB88B5B}"/>
                  </a:ext>
                </a:extLst>
              </p14:cNvPr>
              <p14:cNvContentPartPr/>
              <p14:nvPr/>
            </p14:nvContentPartPr>
            <p14:xfrm>
              <a:off x="4785240" y="1934440"/>
              <a:ext cx="130320" cy="12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59B9B12-AE5F-42A8-913B-F8521FB88B5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76600" y="1925440"/>
                <a:ext cx="1479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B06ACF2-D074-41E2-BA7D-ED339E95BDBC}"/>
                  </a:ext>
                </a:extLst>
              </p14:cNvPr>
              <p14:cNvContentPartPr/>
              <p14:nvPr/>
            </p14:nvContentPartPr>
            <p14:xfrm>
              <a:off x="5097000" y="1783600"/>
              <a:ext cx="145080" cy="227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B06ACF2-D074-41E2-BA7D-ED339E95BDB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088000" y="1774600"/>
                <a:ext cx="16272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6D62B1-7F41-46A2-A8B4-75FB78778F9B}"/>
                  </a:ext>
                </a:extLst>
              </p14:cNvPr>
              <p14:cNvContentPartPr/>
              <p14:nvPr/>
            </p14:nvContentPartPr>
            <p14:xfrm>
              <a:off x="5090880" y="1645720"/>
              <a:ext cx="49320" cy="34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6D62B1-7F41-46A2-A8B4-75FB78778F9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081880" y="1637080"/>
                <a:ext cx="669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82D98C-2162-4D1E-99F2-FA123D21634F}"/>
                  </a:ext>
                </a:extLst>
              </p14:cNvPr>
              <p14:cNvContentPartPr/>
              <p14:nvPr/>
            </p14:nvContentPartPr>
            <p14:xfrm>
              <a:off x="5209680" y="1649320"/>
              <a:ext cx="46800" cy="3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82D98C-2162-4D1E-99F2-FA123D21634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01040" y="1640680"/>
                <a:ext cx="64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E8702C-BE8C-468B-845C-30306D4454E3}"/>
                  </a:ext>
                </a:extLst>
              </p14:cNvPr>
              <p14:cNvContentPartPr/>
              <p14:nvPr/>
            </p14:nvContentPartPr>
            <p14:xfrm>
              <a:off x="5429640" y="1593880"/>
              <a:ext cx="173160" cy="115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E8702C-BE8C-468B-845C-30306D4454E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20640" y="1585240"/>
                <a:ext cx="190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159B56F-21D0-413B-BF1A-82BCA2A22195}"/>
                  </a:ext>
                </a:extLst>
              </p14:cNvPr>
              <p14:cNvContentPartPr/>
              <p14:nvPr/>
            </p14:nvContentPartPr>
            <p14:xfrm>
              <a:off x="5370600" y="1800160"/>
              <a:ext cx="333720" cy="301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159B56F-21D0-413B-BF1A-82BCA2A2219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361600" y="1791160"/>
                <a:ext cx="3513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1127640-A05F-4BB4-A75B-7929C8FD68F5}"/>
                  </a:ext>
                </a:extLst>
              </p14:cNvPr>
              <p14:cNvContentPartPr/>
              <p14:nvPr/>
            </p14:nvContentPartPr>
            <p14:xfrm>
              <a:off x="6121920" y="1819600"/>
              <a:ext cx="146880" cy="241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1127640-A05F-4BB4-A75B-7929C8FD68F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113280" y="1810600"/>
                <a:ext cx="1645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693EE36-736E-4C3A-BF59-0FC053F7F9C2}"/>
                  </a:ext>
                </a:extLst>
              </p14:cNvPr>
              <p14:cNvContentPartPr/>
              <p14:nvPr/>
            </p14:nvContentPartPr>
            <p14:xfrm>
              <a:off x="5874240" y="1813840"/>
              <a:ext cx="172800" cy="209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693EE36-736E-4C3A-BF59-0FC053F7F9C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865240" y="1804840"/>
                <a:ext cx="19044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944E7E0-7F7D-4981-A1B5-49FC76DF2796}"/>
                  </a:ext>
                </a:extLst>
              </p14:cNvPr>
              <p14:cNvContentPartPr/>
              <p14:nvPr/>
            </p14:nvContentPartPr>
            <p14:xfrm>
              <a:off x="6163680" y="1672000"/>
              <a:ext cx="48600" cy="38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944E7E0-7F7D-4981-A1B5-49FC76DF279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55040" y="1663360"/>
                <a:ext cx="662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FF84946-C543-4990-94D8-EA2CA1E026A6}"/>
                  </a:ext>
                </a:extLst>
              </p14:cNvPr>
              <p14:cNvContentPartPr/>
              <p14:nvPr/>
            </p14:nvContentPartPr>
            <p14:xfrm>
              <a:off x="6366720" y="1567240"/>
              <a:ext cx="368640" cy="584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FF84946-C543-4990-94D8-EA2CA1E026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8080" y="1558240"/>
                <a:ext cx="38628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1833907-C3EA-4B47-AD9D-1596E024CEEE}"/>
                  </a:ext>
                </a:extLst>
              </p14:cNvPr>
              <p14:cNvContentPartPr/>
              <p14:nvPr/>
            </p14:nvContentPartPr>
            <p14:xfrm>
              <a:off x="6821760" y="1508920"/>
              <a:ext cx="201960" cy="147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1833907-C3EA-4B47-AD9D-1596E024CEE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13120" y="1499920"/>
                <a:ext cx="219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15DAAA6-DBCA-407E-A488-C0E701241F02}"/>
                  </a:ext>
                </a:extLst>
              </p14:cNvPr>
              <p14:cNvContentPartPr/>
              <p14:nvPr/>
            </p14:nvContentPartPr>
            <p14:xfrm>
              <a:off x="6823920" y="1696120"/>
              <a:ext cx="509400" cy="312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15DAAA6-DBCA-407E-A488-C0E701241F0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814920" y="1687120"/>
                <a:ext cx="52704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1407D97-A07D-43BD-9F5E-EC09CEF91862}"/>
                  </a:ext>
                </a:extLst>
              </p14:cNvPr>
              <p14:cNvContentPartPr/>
              <p14:nvPr/>
            </p14:nvContentPartPr>
            <p14:xfrm>
              <a:off x="7466160" y="1645360"/>
              <a:ext cx="25920" cy="15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1407D97-A07D-43BD-9F5E-EC09CEF9186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57160" y="1636360"/>
                <a:ext cx="435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BBB004-B0E8-4830-BBE9-7B3228CB70C6}"/>
                  </a:ext>
                </a:extLst>
              </p14:cNvPr>
              <p14:cNvContentPartPr/>
              <p14:nvPr/>
            </p14:nvContentPartPr>
            <p14:xfrm>
              <a:off x="7656240" y="1569760"/>
              <a:ext cx="18360" cy="19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BBB004-B0E8-4830-BBE9-7B3228CB70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647600" y="1560760"/>
                <a:ext cx="360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762D007-CC60-4A28-8195-BA6715C721A8}"/>
                  </a:ext>
                </a:extLst>
              </p14:cNvPr>
              <p14:cNvContentPartPr/>
              <p14:nvPr/>
            </p14:nvContentPartPr>
            <p14:xfrm>
              <a:off x="7847040" y="1523320"/>
              <a:ext cx="201960" cy="106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762D007-CC60-4A28-8195-BA6715C721A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8400" y="1514680"/>
                <a:ext cx="2196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460E486-1060-48B1-81A4-39349A608AAF}"/>
                  </a:ext>
                </a:extLst>
              </p14:cNvPr>
              <p14:cNvContentPartPr/>
              <p14:nvPr/>
            </p14:nvContentPartPr>
            <p14:xfrm>
              <a:off x="7421520" y="1707280"/>
              <a:ext cx="802440" cy="3027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460E486-1060-48B1-81A4-39349A608AA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412880" y="1698280"/>
                <a:ext cx="8200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50A3C48-7BFC-489D-BD76-28EA2CA2F72E}"/>
                  </a:ext>
                </a:extLst>
              </p14:cNvPr>
              <p14:cNvContentPartPr/>
              <p14:nvPr/>
            </p14:nvContentPartPr>
            <p14:xfrm>
              <a:off x="8393880" y="1693240"/>
              <a:ext cx="187200" cy="19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50A3C48-7BFC-489D-BD76-28EA2CA2F72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384880" y="1684240"/>
                <a:ext cx="20484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843F7CE2-8B26-4FB2-B299-24AF534E3051}"/>
                  </a:ext>
                </a:extLst>
              </p14:cNvPr>
              <p14:cNvContentPartPr/>
              <p14:nvPr/>
            </p14:nvContentPartPr>
            <p14:xfrm>
              <a:off x="359040" y="2489920"/>
              <a:ext cx="140040" cy="217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843F7CE2-8B26-4FB2-B299-24AF534E305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50040" y="2481280"/>
                <a:ext cx="1576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1DE1412-0F86-4906-B01F-C6E3E72EBFDF}"/>
                  </a:ext>
                </a:extLst>
              </p14:cNvPr>
              <p14:cNvContentPartPr/>
              <p14:nvPr/>
            </p14:nvContentPartPr>
            <p14:xfrm>
              <a:off x="725520" y="2351680"/>
              <a:ext cx="12960" cy="16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1DE1412-0F86-4906-B01F-C6E3E72EBFD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16520" y="2342680"/>
                <a:ext cx="3060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D1B2270-7FE9-427D-8F12-8B4BECBA3985}"/>
                  </a:ext>
                </a:extLst>
              </p14:cNvPr>
              <p14:cNvContentPartPr/>
              <p14:nvPr/>
            </p14:nvContentPartPr>
            <p14:xfrm>
              <a:off x="873840" y="2306680"/>
              <a:ext cx="23040" cy="21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D1B2270-7FE9-427D-8F12-8B4BECBA398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65200" y="2298040"/>
                <a:ext cx="406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925AC28-FBA1-41E1-A3A9-0CF1DA1E7A06}"/>
                  </a:ext>
                </a:extLst>
              </p14:cNvPr>
              <p14:cNvContentPartPr/>
              <p14:nvPr/>
            </p14:nvContentPartPr>
            <p14:xfrm>
              <a:off x="1077600" y="2413240"/>
              <a:ext cx="256680" cy="272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925AC28-FBA1-41E1-A3A9-0CF1DA1E7A0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068600" y="2404600"/>
                <a:ext cx="2743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C8D543B-4F10-4125-89B5-6CF53A2C2F63}"/>
                  </a:ext>
                </a:extLst>
              </p14:cNvPr>
              <p14:cNvContentPartPr/>
              <p14:nvPr/>
            </p14:nvContentPartPr>
            <p14:xfrm>
              <a:off x="1143840" y="2265640"/>
              <a:ext cx="165240" cy="1036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C8D543B-4F10-4125-89B5-6CF53A2C2F63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34840" y="2257000"/>
                <a:ext cx="18288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DAABB79-852E-4E4B-B04F-282366357898}"/>
                  </a:ext>
                </a:extLst>
              </p14:cNvPr>
              <p14:cNvContentPartPr/>
              <p14:nvPr/>
            </p14:nvContentPartPr>
            <p14:xfrm>
              <a:off x="1428960" y="2523040"/>
              <a:ext cx="175680" cy="168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DAABB79-852E-4E4B-B04F-28236635789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420320" y="2514040"/>
                <a:ext cx="19332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2437D9F-B335-4A95-A98A-5C2E3327172D}"/>
                  </a:ext>
                </a:extLst>
              </p14:cNvPr>
              <p14:cNvContentPartPr/>
              <p14:nvPr/>
            </p14:nvContentPartPr>
            <p14:xfrm>
              <a:off x="673680" y="2440960"/>
              <a:ext cx="261360" cy="284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2437D9F-B335-4A95-A98A-5C2E3327172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65028" y="2432320"/>
                <a:ext cx="279024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AB80C02-BAA7-4811-B736-83F0D6C66FF7}"/>
                  </a:ext>
                </a:extLst>
              </p14:cNvPr>
              <p14:cNvContentPartPr/>
              <p14:nvPr/>
            </p14:nvContentPartPr>
            <p14:xfrm>
              <a:off x="1780320" y="2459320"/>
              <a:ext cx="217080" cy="1778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AB80C02-BAA7-4811-B736-83F0D6C66FF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771680" y="2450320"/>
                <a:ext cx="234720" cy="195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13167115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14:cNvPr>
              <p14:cNvContentPartPr/>
              <p14:nvPr/>
            </p14:nvContentPartPr>
            <p14:xfrm>
              <a:off x="267240" y="23200"/>
              <a:ext cx="315720" cy="704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8600" y="14200"/>
                <a:ext cx="33336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14:cNvPr>
              <p14:cNvContentPartPr/>
              <p14:nvPr/>
            </p14:nvContentPartPr>
            <p14:xfrm>
              <a:off x="626880" y="373120"/>
              <a:ext cx="98280" cy="180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18240" y="364120"/>
                <a:ext cx="1159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14:cNvPr>
              <p14:cNvContentPartPr/>
              <p14:nvPr/>
            </p14:nvContentPartPr>
            <p14:xfrm>
              <a:off x="782040" y="409480"/>
              <a:ext cx="123840" cy="14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400" y="400840"/>
                <a:ext cx="1414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14:cNvPr>
              <p14:cNvContentPartPr/>
              <p14:nvPr/>
            </p14:nvContentPartPr>
            <p14:xfrm>
              <a:off x="941520" y="396880"/>
              <a:ext cx="268200" cy="14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2880" y="387880"/>
                <a:ext cx="285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14:cNvPr>
              <p14:cNvContentPartPr/>
              <p14:nvPr/>
            </p14:nvContentPartPr>
            <p14:xfrm>
              <a:off x="2418240" y="282760"/>
              <a:ext cx="608040" cy="26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9240" y="274120"/>
                <a:ext cx="6256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14:cNvPr>
              <p14:cNvContentPartPr/>
              <p14:nvPr/>
            </p14:nvContentPartPr>
            <p14:xfrm>
              <a:off x="1464240" y="312280"/>
              <a:ext cx="848880" cy="39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55596" y="303280"/>
                <a:ext cx="866527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14:cNvPr>
              <p14:cNvContentPartPr/>
              <p14:nvPr/>
            </p14:nvContentPartPr>
            <p14:xfrm>
              <a:off x="3506160" y="135880"/>
              <a:ext cx="1188000" cy="627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520" y="127240"/>
                <a:ext cx="1205640" cy="64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14:cNvPr>
              <p14:cNvContentPartPr/>
              <p14:nvPr/>
            </p14:nvContentPartPr>
            <p14:xfrm>
              <a:off x="5075760" y="223000"/>
              <a:ext cx="2304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66760" y="214360"/>
                <a:ext cx="40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14:cNvPr>
              <p14:cNvContentPartPr/>
              <p14:nvPr/>
            </p14:nvContentPartPr>
            <p14:xfrm>
              <a:off x="4929240" y="388960"/>
              <a:ext cx="284040" cy="263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20240" y="379960"/>
                <a:ext cx="3016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14:cNvPr>
              <p14:cNvContentPartPr/>
              <p14:nvPr/>
            </p14:nvContentPartPr>
            <p14:xfrm>
              <a:off x="5411640" y="172960"/>
              <a:ext cx="169920" cy="142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02640" y="163960"/>
                <a:ext cx="18756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14:cNvPr>
              <p14:cNvContentPartPr/>
              <p14:nvPr/>
            </p14:nvContentPartPr>
            <p14:xfrm>
              <a:off x="5351160" y="363040"/>
              <a:ext cx="451440" cy="319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2513" y="354050"/>
                <a:ext cx="469094" cy="33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14:cNvPr>
              <p14:cNvContentPartPr/>
              <p14:nvPr/>
            </p14:nvContentPartPr>
            <p14:xfrm>
              <a:off x="6173760" y="107800"/>
              <a:ext cx="230400" cy="54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4760" y="99160"/>
                <a:ext cx="24804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14:cNvPr>
              <p14:cNvContentPartPr/>
              <p14:nvPr/>
            </p14:nvContentPartPr>
            <p14:xfrm>
              <a:off x="6645000" y="82240"/>
              <a:ext cx="346680" cy="60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36009" y="73595"/>
                <a:ext cx="364302" cy="627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14:cNvPr>
              <p14:cNvContentPartPr/>
              <p14:nvPr/>
            </p14:nvContentPartPr>
            <p14:xfrm>
              <a:off x="7212360" y="108160"/>
              <a:ext cx="186480" cy="123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03360" y="99160"/>
                <a:ext cx="2041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14:cNvPr>
              <p14:cNvContentPartPr/>
              <p14:nvPr/>
            </p14:nvContentPartPr>
            <p14:xfrm>
              <a:off x="7097520" y="304000"/>
              <a:ext cx="671760" cy="350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88880" y="295351"/>
                <a:ext cx="6894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14:cNvPr>
              <p14:cNvContentPartPr/>
              <p14:nvPr/>
            </p14:nvContentPartPr>
            <p14:xfrm>
              <a:off x="8532480" y="106360"/>
              <a:ext cx="199080" cy="123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523480" y="97360"/>
                <a:ext cx="21672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14:cNvPr>
              <p14:cNvContentPartPr/>
              <p14:nvPr/>
            </p14:nvContentPartPr>
            <p14:xfrm>
              <a:off x="8217480" y="140920"/>
              <a:ext cx="46800" cy="38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08480" y="132280"/>
                <a:ext cx="64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14:cNvPr>
              <p14:cNvContentPartPr/>
              <p14:nvPr/>
            </p14:nvContentPartPr>
            <p14:xfrm>
              <a:off x="7895640" y="303640"/>
              <a:ext cx="925200" cy="330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87000" y="294991"/>
                <a:ext cx="942840" cy="3484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14:cNvPr>
              <p14:cNvContentPartPr/>
              <p14:nvPr/>
            </p14:nvContentPartPr>
            <p14:xfrm>
              <a:off x="203160" y="815560"/>
              <a:ext cx="88124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4520" y="806920"/>
                <a:ext cx="8830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14:cNvPr>
              <p14:cNvContentPartPr/>
              <p14:nvPr/>
            </p14:nvContentPartPr>
            <p14:xfrm>
              <a:off x="351840" y="1238560"/>
              <a:ext cx="138960" cy="233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2840" y="1229560"/>
                <a:ext cx="15660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14:cNvPr>
              <p14:cNvContentPartPr/>
              <p14:nvPr/>
            </p14:nvContentPartPr>
            <p14:xfrm>
              <a:off x="329160" y="1021120"/>
              <a:ext cx="191880" cy="12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0520" y="1012120"/>
                <a:ext cx="20952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14:cNvPr>
              <p14:cNvContentPartPr/>
              <p14:nvPr/>
            </p14:nvContentPartPr>
            <p14:xfrm>
              <a:off x="711480" y="1237120"/>
              <a:ext cx="13284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2840" y="1228480"/>
                <a:ext cx="150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14:cNvPr>
              <p14:cNvContentPartPr/>
              <p14:nvPr/>
            </p14:nvContentPartPr>
            <p14:xfrm>
              <a:off x="705000" y="1314160"/>
              <a:ext cx="120960" cy="8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6000" y="1305160"/>
                <a:ext cx="1386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14:cNvPr>
              <p14:cNvContentPartPr/>
              <p14:nvPr/>
            </p14:nvContentPartPr>
            <p14:xfrm>
              <a:off x="979320" y="991960"/>
              <a:ext cx="515880" cy="56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70680" y="982960"/>
                <a:ext cx="5335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14:cNvPr>
              <p14:cNvContentPartPr/>
              <p14:nvPr/>
            </p14:nvContentPartPr>
            <p14:xfrm>
              <a:off x="1775280" y="1263760"/>
              <a:ext cx="170640" cy="13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66280" y="1254760"/>
                <a:ext cx="1882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14:cNvPr>
              <p14:cNvContentPartPr/>
              <p14:nvPr/>
            </p14:nvContentPartPr>
            <p14:xfrm>
              <a:off x="1772760" y="1328560"/>
              <a:ext cx="163440" cy="2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3760" y="1319920"/>
                <a:ext cx="181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14:cNvPr>
              <p14:cNvContentPartPr/>
              <p14:nvPr/>
            </p14:nvContentPartPr>
            <p14:xfrm>
              <a:off x="2124480" y="993760"/>
              <a:ext cx="358560" cy="536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15480" y="984760"/>
                <a:ext cx="3762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14:cNvPr>
              <p14:cNvContentPartPr/>
              <p14:nvPr/>
            </p14:nvContentPartPr>
            <p14:xfrm>
              <a:off x="2635320" y="961720"/>
              <a:ext cx="849600" cy="459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26676" y="952720"/>
                <a:ext cx="867247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14:cNvPr>
              <p14:cNvContentPartPr/>
              <p14:nvPr/>
            </p14:nvContentPartPr>
            <p14:xfrm>
              <a:off x="3673560" y="1206520"/>
              <a:ext cx="175680" cy="13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64560" y="1197880"/>
                <a:ext cx="1933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14:cNvPr>
              <p14:cNvContentPartPr/>
              <p14:nvPr/>
            </p14:nvContentPartPr>
            <p14:xfrm>
              <a:off x="3699120" y="1286080"/>
              <a:ext cx="165240" cy="1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90480" y="127744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14:cNvPr>
              <p14:cNvContentPartPr/>
              <p14:nvPr/>
            </p14:nvContentPartPr>
            <p14:xfrm>
              <a:off x="4136880" y="1196440"/>
              <a:ext cx="142560" cy="215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28240" y="1187800"/>
                <a:ext cx="16020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14:cNvPr>
              <p14:cNvContentPartPr/>
              <p14:nvPr/>
            </p14:nvContentPartPr>
            <p14:xfrm>
              <a:off x="4201680" y="1066480"/>
              <a:ext cx="33480" cy="34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92680" y="1057840"/>
                <a:ext cx="511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14:cNvPr>
              <p14:cNvContentPartPr/>
              <p14:nvPr/>
            </p14:nvContentPartPr>
            <p14:xfrm>
              <a:off x="4409040" y="948040"/>
              <a:ext cx="219600" cy="131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00040" y="939400"/>
                <a:ext cx="2372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14:cNvPr>
              <p14:cNvContentPartPr/>
              <p14:nvPr/>
            </p14:nvContentPartPr>
            <p14:xfrm>
              <a:off x="5288520" y="1144240"/>
              <a:ext cx="124200" cy="21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9520" y="1135600"/>
                <a:ext cx="14184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14:cNvPr>
              <p14:cNvContentPartPr/>
              <p14:nvPr/>
            </p14:nvContentPartPr>
            <p14:xfrm>
              <a:off x="4911240" y="1124440"/>
              <a:ext cx="154440" cy="204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02600" y="1115800"/>
                <a:ext cx="1720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14:cNvPr>
              <p14:cNvContentPartPr/>
              <p14:nvPr/>
            </p14:nvContentPartPr>
            <p14:xfrm>
              <a:off x="4394280" y="1159000"/>
              <a:ext cx="352440" cy="301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385640" y="1150000"/>
                <a:ext cx="370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14:cNvPr>
              <p14:cNvContentPartPr/>
              <p14:nvPr/>
            </p14:nvContentPartPr>
            <p14:xfrm>
              <a:off x="5546640" y="927160"/>
              <a:ext cx="838080" cy="54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38000" y="918160"/>
                <a:ext cx="855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14:cNvPr>
              <p14:cNvContentPartPr/>
              <p14:nvPr/>
            </p14:nvContentPartPr>
            <p14:xfrm>
              <a:off x="6502800" y="1164760"/>
              <a:ext cx="126360" cy="7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94160" y="1155760"/>
                <a:ext cx="14400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14:cNvPr>
              <p14:cNvContentPartPr/>
              <p14:nvPr/>
            </p14:nvContentPartPr>
            <p14:xfrm>
              <a:off x="6508560" y="1250440"/>
              <a:ext cx="110520" cy="16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9560" y="1241440"/>
                <a:ext cx="1281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14:cNvPr>
              <p14:cNvContentPartPr/>
              <p14:nvPr/>
            </p14:nvContentPartPr>
            <p14:xfrm>
              <a:off x="6851640" y="1094200"/>
              <a:ext cx="149400" cy="262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3000" y="1085560"/>
                <a:ext cx="16704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14:cNvPr>
              <p14:cNvContentPartPr/>
              <p14:nvPr/>
            </p14:nvContentPartPr>
            <p14:xfrm>
              <a:off x="6945240" y="954520"/>
              <a:ext cx="22320" cy="2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936240" y="94588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14:cNvPr>
              <p14:cNvContentPartPr/>
              <p14:nvPr/>
            </p14:nvContentPartPr>
            <p14:xfrm>
              <a:off x="7133880" y="940120"/>
              <a:ext cx="1368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25240" y="931480"/>
                <a:ext cx="1544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14:cNvPr>
              <p14:cNvContentPartPr/>
              <p14:nvPr/>
            </p14:nvContentPartPr>
            <p14:xfrm>
              <a:off x="7776120" y="1096720"/>
              <a:ext cx="123840" cy="20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767480" y="1087720"/>
                <a:ext cx="141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14:cNvPr>
              <p14:cNvContentPartPr/>
              <p14:nvPr/>
            </p14:nvContentPartPr>
            <p14:xfrm>
              <a:off x="7533120" y="1112560"/>
              <a:ext cx="174960" cy="23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524120" y="1103560"/>
                <a:ext cx="1926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14:cNvPr>
              <p14:cNvContentPartPr/>
              <p14:nvPr/>
            </p14:nvContentPartPr>
            <p14:xfrm>
              <a:off x="7066560" y="1120840"/>
              <a:ext cx="290520" cy="269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57560" y="1112188"/>
                <a:ext cx="308160" cy="286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14:cNvPr>
              <p14:cNvContentPartPr/>
              <p14:nvPr/>
            </p14:nvContentPartPr>
            <p14:xfrm>
              <a:off x="8092200" y="938320"/>
              <a:ext cx="32040" cy="27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083560" y="929320"/>
                <a:ext cx="49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14:cNvPr>
              <p14:cNvContentPartPr/>
              <p14:nvPr/>
            </p14:nvContentPartPr>
            <p14:xfrm>
              <a:off x="7971600" y="1056760"/>
              <a:ext cx="277200" cy="273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62960" y="1048120"/>
                <a:ext cx="29484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14:cNvPr>
              <p14:cNvContentPartPr/>
              <p14:nvPr/>
            </p14:nvContentPartPr>
            <p14:xfrm>
              <a:off x="8363280" y="910960"/>
              <a:ext cx="166680" cy="13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354640" y="901960"/>
                <a:ext cx="18432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14:cNvPr>
              <p14:cNvContentPartPr/>
              <p14:nvPr/>
            </p14:nvContentPartPr>
            <p14:xfrm>
              <a:off x="8335560" y="1097800"/>
              <a:ext cx="365760" cy="264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326911" y="1089160"/>
                <a:ext cx="383417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14:cNvPr>
              <p14:cNvContentPartPr/>
              <p14:nvPr/>
            </p14:nvContentPartPr>
            <p14:xfrm>
              <a:off x="821640" y="1854880"/>
              <a:ext cx="170640" cy="9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2640" y="1845880"/>
                <a:ext cx="1882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14:cNvPr>
              <p14:cNvContentPartPr/>
              <p14:nvPr/>
            </p14:nvContentPartPr>
            <p14:xfrm>
              <a:off x="827040" y="1939480"/>
              <a:ext cx="17208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8040" y="1930840"/>
                <a:ext cx="189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14:cNvPr>
              <p14:cNvContentPartPr/>
              <p14:nvPr/>
            </p14:nvContentPartPr>
            <p14:xfrm>
              <a:off x="1158960" y="1549960"/>
              <a:ext cx="398880" cy="655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50312" y="1540960"/>
                <a:ext cx="416536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14:cNvPr>
              <p14:cNvContentPartPr/>
              <p14:nvPr/>
            </p14:nvContentPartPr>
            <p14:xfrm>
              <a:off x="204240" y="1627000"/>
              <a:ext cx="497520" cy="542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95600" y="1618000"/>
                <a:ext cx="51516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14:cNvPr>
              <p14:cNvContentPartPr/>
              <p14:nvPr/>
            </p14:nvContentPartPr>
            <p14:xfrm>
              <a:off x="3293400" y="1777840"/>
              <a:ext cx="317160" cy="218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84760" y="1769200"/>
                <a:ext cx="334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14:cNvPr>
              <p14:cNvContentPartPr/>
              <p14:nvPr/>
            </p14:nvContentPartPr>
            <p14:xfrm>
              <a:off x="1696440" y="1574080"/>
              <a:ext cx="1451160" cy="648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687440" y="1565080"/>
                <a:ext cx="146880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14:cNvPr>
              <p14:cNvContentPartPr/>
              <p14:nvPr/>
            </p14:nvContentPartPr>
            <p14:xfrm>
              <a:off x="3840240" y="1685320"/>
              <a:ext cx="34200" cy="1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31600" y="1676680"/>
                <a:ext cx="518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14:cNvPr>
              <p14:cNvContentPartPr/>
              <p14:nvPr/>
            </p14:nvContentPartPr>
            <p14:xfrm>
              <a:off x="3741600" y="1783960"/>
              <a:ext cx="255240" cy="21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732600" y="1774960"/>
                <a:ext cx="2728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14:cNvPr>
              <p14:cNvContentPartPr/>
              <p14:nvPr/>
            </p14:nvContentPartPr>
            <p14:xfrm>
              <a:off x="4122480" y="1641400"/>
              <a:ext cx="561600" cy="509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113840" y="1632400"/>
                <a:ext cx="57924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C97FDB3-4A0E-4B67-9E53-B8F9549506D5}"/>
                  </a:ext>
                </a:extLst>
              </p14:cNvPr>
              <p14:cNvContentPartPr/>
              <p14:nvPr/>
            </p14:nvContentPartPr>
            <p14:xfrm>
              <a:off x="4788840" y="1854880"/>
              <a:ext cx="145440" cy="1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C97FDB3-4A0E-4B67-9E53-B8F9549506D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79840" y="1845880"/>
                <a:ext cx="1630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59B9B12-AE5F-42A8-913B-F8521FB88B5B}"/>
                  </a:ext>
                </a:extLst>
              </p14:cNvPr>
              <p14:cNvContentPartPr/>
              <p14:nvPr/>
            </p14:nvContentPartPr>
            <p14:xfrm>
              <a:off x="4785240" y="1934440"/>
              <a:ext cx="130320" cy="12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59B9B12-AE5F-42A8-913B-F8521FB88B5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76600" y="1925440"/>
                <a:ext cx="1479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B06ACF2-D074-41E2-BA7D-ED339E95BDBC}"/>
                  </a:ext>
                </a:extLst>
              </p14:cNvPr>
              <p14:cNvContentPartPr/>
              <p14:nvPr/>
            </p14:nvContentPartPr>
            <p14:xfrm>
              <a:off x="5097000" y="1783600"/>
              <a:ext cx="145080" cy="227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B06ACF2-D074-41E2-BA7D-ED339E95BDB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088000" y="1774600"/>
                <a:ext cx="16272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6D62B1-7F41-46A2-A8B4-75FB78778F9B}"/>
                  </a:ext>
                </a:extLst>
              </p14:cNvPr>
              <p14:cNvContentPartPr/>
              <p14:nvPr/>
            </p14:nvContentPartPr>
            <p14:xfrm>
              <a:off x="5090880" y="1645720"/>
              <a:ext cx="49320" cy="34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6D62B1-7F41-46A2-A8B4-75FB78778F9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081880" y="1637080"/>
                <a:ext cx="669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82D98C-2162-4D1E-99F2-FA123D21634F}"/>
                  </a:ext>
                </a:extLst>
              </p14:cNvPr>
              <p14:cNvContentPartPr/>
              <p14:nvPr/>
            </p14:nvContentPartPr>
            <p14:xfrm>
              <a:off x="5209680" y="1649320"/>
              <a:ext cx="46800" cy="3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82D98C-2162-4D1E-99F2-FA123D21634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01040" y="1640680"/>
                <a:ext cx="64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E8702C-BE8C-468B-845C-30306D4454E3}"/>
                  </a:ext>
                </a:extLst>
              </p14:cNvPr>
              <p14:cNvContentPartPr/>
              <p14:nvPr/>
            </p14:nvContentPartPr>
            <p14:xfrm>
              <a:off x="5429640" y="1593880"/>
              <a:ext cx="173160" cy="115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E8702C-BE8C-468B-845C-30306D4454E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20640" y="1585240"/>
                <a:ext cx="190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159B56F-21D0-413B-BF1A-82BCA2A22195}"/>
                  </a:ext>
                </a:extLst>
              </p14:cNvPr>
              <p14:cNvContentPartPr/>
              <p14:nvPr/>
            </p14:nvContentPartPr>
            <p14:xfrm>
              <a:off x="5370600" y="1800160"/>
              <a:ext cx="333720" cy="301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159B56F-21D0-413B-BF1A-82BCA2A2219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361600" y="1791160"/>
                <a:ext cx="3513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1127640-A05F-4BB4-A75B-7929C8FD68F5}"/>
                  </a:ext>
                </a:extLst>
              </p14:cNvPr>
              <p14:cNvContentPartPr/>
              <p14:nvPr/>
            </p14:nvContentPartPr>
            <p14:xfrm>
              <a:off x="6121920" y="1819600"/>
              <a:ext cx="146880" cy="241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1127640-A05F-4BB4-A75B-7929C8FD68F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113280" y="1810600"/>
                <a:ext cx="1645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693EE36-736E-4C3A-BF59-0FC053F7F9C2}"/>
                  </a:ext>
                </a:extLst>
              </p14:cNvPr>
              <p14:cNvContentPartPr/>
              <p14:nvPr/>
            </p14:nvContentPartPr>
            <p14:xfrm>
              <a:off x="5874240" y="1813840"/>
              <a:ext cx="172800" cy="209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693EE36-736E-4C3A-BF59-0FC053F7F9C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865240" y="1804840"/>
                <a:ext cx="19044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944E7E0-7F7D-4981-A1B5-49FC76DF2796}"/>
                  </a:ext>
                </a:extLst>
              </p14:cNvPr>
              <p14:cNvContentPartPr/>
              <p14:nvPr/>
            </p14:nvContentPartPr>
            <p14:xfrm>
              <a:off x="6163680" y="1672000"/>
              <a:ext cx="48600" cy="38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944E7E0-7F7D-4981-A1B5-49FC76DF279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55040" y="1663360"/>
                <a:ext cx="662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FF84946-C543-4990-94D8-EA2CA1E026A6}"/>
                  </a:ext>
                </a:extLst>
              </p14:cNvPr>
              <p14:cNvContentPartPr/>
              <p14:nvPr/>
            </p14:nvContentPartPr>
            <p14:xfrm>
              <a:off x="6366720" y="1567240"/>
              <a:ext cx="368640" cy="584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FF84946-C543-4990-94D8-EA2CA1E026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8080" y="1558240"/>
                <a:ext cx="38628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1833907-C3EA-4B47-AD9D-1596E024CEEE}"/>
                  </a:ext>
                </a:extLst>
              </p14:cNvPr>
              <p14:cNvContentPartPr/>
              <p14:nvPr/>
            </p14:nvContentPartPr>
            <p14:xfrm>
              <a:off x="6821760" y="1508920"/>
              <a:ext cx="201960" cy="147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1833907-C3EA-4B47-AD9D-1596E024CEE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13120" y="1499920"/>
                <a:ext cx="219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15DAAA6-DBCA-407E-A488-C0E701241F02}"/>
                  </a:ext>
                </a:extLst>
              </p14:cNvPr>
              <p14:cNvContentPartPr/>
              <p14:nvPr/>
            </p14:nvContentPartPr>
            <p14:xfrm>
              <a:off x="6823920" y="1696120"/>
              <a:ext cx="509400" cy="312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15DAAA6-DBCA-407E-A488-C0E701241F0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814920" y="1687120"/>
                <a:ext cx="52704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1407D97-A07D-43BD-9F5E-EC09CEF91862}"/>
                  </a:ext>
                </a:extLst>
              </p14:cNvPr>
              <p14:cNvContentPartPr/>
              <p14:nvPr/>
            </p14:nvContentPartPr>
            <p14:xfrm>
              <a:off x="7466160" y="1645360"/>
              <a:ext cx="25920" cy="15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1407D97-A07D-43BD-9F5E-EC09CEF9186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57160" y="1636360"/>
                <a:ext cx="435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BBB004-B0E8-4830-BBE9-7B3228CB70C6}"/>
                  </a:ext>
                </a:extLst>
              </p14:cNvPr>
              <p14:cNvContentPartPr/>
              <p14:nvPr/>
            </p14:nvContentPartPr>
            <p14:xfrm>
              <a:off x="7656240" y="1569760"/>
              <a:ext cx="18360" cy="19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BBB004-B0E8-4830-BBE9-7B3228CB70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647600" y="1560760"/>
                <a:ext cx="360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762D007-CC60-4A28-8195-BA6715C721A8}"/>
                  </a:ext>
                </a:extLst>
              </p14:cNvPr>
              <p14:cNvContentPartPr/>
              <p14:nvPr/>
            </p14:nvContentPartPr>
            <p14:xfrm>
              <a:off x="7847040" y="1523320"/>
              <a:ext cx="201960" cy="106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762D007-CC60-4A28-8195-BA6715C721A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8400" y="1514680"/>
                <a:ext cx="2196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460E486-1060-48B1-81A4-39349A608AAF}"/>
                  </a:ext>
                </a:extLst>
              </p14:cNvPr>
              <p14:cNvContentPartPr/>
              <p14:nvPr/>
            </p14:nvContentPartPr>
            <p14:xfrm>
              <a:off x="7421520" y="1707280"/>
              <a:ext cx="802440" cy="3027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460E486-1060-48B1-81A4-39349A608AA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412880" y="1698280"/>
                <a:ext cx="8200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50A3C48-7BFC-489D-BD76-28EA2CA2F72E}"/>
                  </a:ext>
                </a:extLst>
              </p14:cNvPr>
              <p14:cNvContentPartPr/>
              <p14:nvPr/>
            </p14:nvContentPartPr>
            <p14:xfrm>
              <a:off x="8393880" y="1693240"/>
              <a:ext cx="187200" cy="19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50A3C48-7BFC-489D-BD76-28EA2CA2F72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384880" y="1684240"/>
                <a:ext cx="20484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843F7CE2-8B26-4FB2-B299-24AF534E3051}"/>
                  </a:ext>
                </a:extLst>
              </p14:cNvPr>
              <p14:cNvContentPartPr/>
              <p14:nvPr/>
            </p14:nvContentPartPr>
            <p14:xfrm>
              <a:off x="359040" y="2489920"/>
              <a:ext cx="140040" cy="217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843F7CE2-8B26-4FB2-B299-24AF534E305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50040" y="2481280"/>
                <a:ext cx="1576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1DE1412-0F86-4906-B01F-C6E3E72EBFDF}"/>
                  </a:ext>
                </a:extLst>
              </p14:cNvPr>
              <p14:cNvContentPartPr/>
              <p14:nvPr/>
            </p14:nvContentPartPr>
            <p14:xfrm>
              <a:off x="725520" y="2351680"/>
              <a:ext cx="12960" cy="16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1DE1412-0F86-4906-B01F-C6E3E72EBFD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16520" y="2342680"/>
                <a:ext cx="3060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D1B2270-7FE9-427D-8F12-8B4BECBA3985}"/>
                  </a:ext>
                </a:extLst>
              </p14:cNvPr>
              <p14:cNvContentPartPr/>
              <p14:nvPr/>
            </p14:nvContentPartPr>
            <p14:xfrm>
              <a:off x="873840" y="2306680"/>
              <a:ext cx="23040" cy="21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D1B2270-7FE9-427D-8F12-8B4BECBA398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65200" y="2298040"/>
                <a:ext cx="406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925AC28-FBA1-41E1-A3A9-0CF1DA1E7A06}"/>
                  </a:ext>
                </a:extLst>
              </p14:cNvPr>
              <p14:cNvContentPartPr/>
              <p14:nvPr/>
            </p14:nvContentPartPr>
            <p14:xfrm>
              <a:off x="1077600" y="2413240"/>
              <a:ext cx="256680" cy="272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925AC28-FBA1-41E1-A3A9-0CF1DA1E7A0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068600" y="2404600"/>
                <a:ext cx="2743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C8D543B-4F10-4125-89B5-6CF53A2C2F63}"/>
                  </a:ext>
                </a:extLst>
              </p14:cNvPr>
              <p14:cNvContentPartPr/>
              <p14:nvPr/>
            </p14:nvContentPartPr>
            <p14:xfrm>
              <a:off x="1143840" y="2265640"/>
              <a:ext cx="165240" cy="1036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C8D543B-4F10-4125-89B5-6CF53A2C2F63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34840" y="2257000"/>
                <a:ext cx="18288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DAABB79-852E-4E4B-B04F-282366357898}"/>
                  </a:ext>
                </a:extLst>
              </p14:cNvPr>
              <p14:cNvContentPartPr/>
              <p14:nvPr/>
            </p14:nvContentPartPr>
            <p14:xfrm>
              <a:off x="1428960" y="2523040"/>
              <a:ext cx="175680" cy="168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DAABB79-852E-4E4B-B04F-28236635789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420320" y="2514040"/>
                <a:ext cx="19332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2437D9F-B335-4A95-A98A-5C2E3327172D}"/>
                  </a:ext>
                </a:extLst>
              </p14:cNvPr>
              <p14:cNvContentPartPr/>
              <p14:nvPr/>
            </p14:nvContentPartPr>
            <p14:xfrm>
              <a:off x="673680" y="2440960"/>
              <a:ext cx="261360" cy="284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2437D9F-B335-4A95-A98A-5C2E3327172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65028" y="2432320"/>
                <a:ext cx="279024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6ABB0D14-5ED6-4967-8C1B-01B6DADA9273}"/>
                  </a:ext>
                </a:extLst>
              </p14:cNvPr>
              <p14:cNvContentPartPr/>
              <p14:nvPr/>
            </p14:nvContentPartPr>
            <p14:xfrm>
              <a:off x="2087760" y="2464720"/>
              <a:ext cx="153000" cy="218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6ABB0D14-5ED6-4967-8C1B-01B6DADA927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078760" y="2456080"/>
                <a:ext cx="170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AB80C02-BAA7-4811-B736-83F0D6C66FF7}"/>
                  </a:ext>
                </a:extLst>
              </p14:cNvPr>
              <p14:cNvContentPartPr/>
              <p14:nvPr/>
            </p14:nvContentPartPr>
            <p14:xfrm>
              <a:off x="1780320" y="2459320"/>
              <a:ext cx="217080" cy="1778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AB80C02-BAA7-4811-B736-83F0D6C66FF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771680" y="2450320"/>
                <a:ext cx="2347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6519377B-08B4-4C09-B34B-554A7E4CB3F1}"/>
                  </a:ext>
                </a:extLst>
              </p14:cNvPr>
              <p14:cNvContentPartPr/>
              <p14:nvPr/>
            </p14:nvContentPartPr>
            <p14:xfrm>
              <a:off x="2345520" y="2284720"/>
              <a:ext cx="627840" cy="4345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6519377B-08B4-4C09-B34B-554A7E4CB3F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336515" y="2276080"/>
                <a:ext cx="64549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A4A93AA-C1A4-440F-B7C4-BDE2BFE37859}"/>
                  </a:ext>
                </a:extLst>
              </p14:cNvPr>
              <p14:cNvContentPartPr/>
              <p14:nvPr/>
            </p14:nvContentPartPr>
            <p14:xfrm>
              <a:off x="3085680" y="2228920"/>
              <a:ext cx="522720" cy="477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A4A93AA-C1A4-440F-B7C4-BDE2BFE3785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077034" y="2219920"/>
                <a:ext cx="540372" cy="49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04167723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14:cNvPr>
              <p14:cNvContentPartPr/>
              <p14:nvPr/>
            </p14:nvContentPartPr>
            <p14:xfrm>
              <a:off x="267240" y="23200"/>
              <a:ext cx="315720" cy="704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8600" y="14200"/>
                <a:ext cx="33336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14:cNvPr>
              <p14:cNvContentPartPr/>
              <p14:nvPr/>
            </p14:nvContentPartPr>
            <p14:xfrm>
              <a:off x="626880" y="373120"/>
              <a:ext cx="98280" cy="180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18240" y="364120"/>
                <a:ext cx="1159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14:cNvPr>
              <p14:cNvContentPartPr/>
              <p14:nvPr/>
            </p14:nvContentPartPr>
            <p14:xfrm>
              <a:off x="782040" y="409480"/>
              <a:ext cx="123840" cy="14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400" y="400840"/>
                <a:ext cx="1414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14:cNvPr>
              <p14:cNvContentPartPr/>
              <p14:nvPr/>
            </p14:nvContentPartPr>
            <p14:xfrm>
              <a:off x="941520" y="396880"/>
              <a:ext cx="268200" cy="14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2880" y="387880"/>
                <a:ext cx="285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14:cNvPr>
              <p14:cNvContentPartPr/>
              <p14:nvPr/>
            </p14:nvContentPartPr>
            <p14:xfrm>
              <a:off x="2418240" y="282760"/>
              <a:ext cx="608040" cy="26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9240" y="274120"/>
                <a:ext cx="6256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14:cNvPr>
              <p14:cNvContentPartPr/>
              <p14:nvPr/>
            </p14:nvContentPartPr>
            <p14:xfrm>
              <a:off x="1464240" y="312280"/>
              <a:ext cx="848880" cy="39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55596" y="303280"/>
                <a:ext cx="866527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14:cNvPr>
              <p14:cNvContentPartPr/>
              <p14:nvPr/>
            </p14:nvContentPartPr>
            <p14:xfrm>
              <a:off x="3506160" y="135880"/>
              <a:ext cx="1188000" cy="627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520" y="127240"/>
                <a:ext cx="1205640" cy="64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14:cNvPr>
              <p14:cNvContentPartPr/>
              <p14:nvPr/>
            </p14:nvContentPartPr>
            <p14:xfrm>
              <a:off x="5075760" y="223000"/>
              <a:ext cx="2304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66760" y="214360"/>
                <a:ext cx="40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14:cNvPr>
              <p14:cNvContentPartPr/>
              <p14:nvPr/>
            </p14:nvContentPartPr>
            <p14:xfrm>
              <a:off x="4929240" y="388960"/>
              <a:ext cx="284040" cy="263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20240" y="379960"/>
                <a:ext cx="3016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14:cNvPr>
              <p14:cNvContentPartPr/>
              <p14:nvPr/>
            </p14:nvContentPartPr>
            <p14:xfrm>
              <a:off x="5411640" y="172960"/>
              <a:ext cx="169920" cy="142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02640" y="163960"/>
                <a:ext cx="18756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14:cNvPr>
              <p14:cNvContentPartPr/>
              <p14:nvPr/>
            </p14:nvContentPartPr>
            <p14:xfrm>
              <a:off x="5351160" y="363040"/>
              <a:ext cx="451440" cy="319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2513" y="354050"/>
                <a:ext cx="469094" cy="33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14:cNvPr>
              <p14:cNvContentPartPr/>
              <p14:nvPr/>
            </p14:nvContentPartPr>
            <p14:xfrm>
              <a:off x="6173760" y="107800"/>
              <a:ext cx="230400" cy="54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4760" y="99160"/>
                <a:ext cx="24804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14:cNvPr>
              <p14:cNvContentPartPr/>
              <p14:nvPr/>
            </p14:nvContentPartPr>
            <p14:xfrm>
              <a:off x="6645000" y="82240"/>
              <a:ext cx="346680" cy="60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36009" y="73595"/>
                <a:ext cx="364302" cy="627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14:cNvPr>
              <p14:cNvContentPartPr/>
              <p14:nvPr/>
            </p14:nvContentPartPr>
            <p14:xfrm>
              <a:off x="7212360" y="108160"/>
              <a:ext cx="186480" cy="123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03360" y="99160"/>
                <a:ext cx="2041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14:cNvPr>
              <p14:cNvContentPartPr/>
              <p14:nvPr/>
            </p14:nvContentPartPr>
            <p14:xfrm>
              <a:off x="7097520" y="304000"/>
              <a:ext cx="671760" cy="350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88880" y="295351"/>
                <a:ext cx="6894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14:cNvPr>
              <p14:cNvContentPartPr/>
              <p14:nvPr/>
            </p14:nvContentPartPr>
            <p14:xfrm>
              <a:off x="8532480" y="106360"/>
              <a:ext cx="199080" cy="123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523480" y="97360"/>
                <a:ext cx="21672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14:cNvPr>
              <p14:cNvContentPartPr/>
              <p14:nvPr/>
            </p14:nvContentPartPr>
            <p14:xfrm>
              <a:off x="8217480" y="140920"/>
              <a:ext cx="46800" cy="38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08480" y="132280"/>
                <a:ext cx="64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14:cNvPr>
              <p14:cNvContentPartPr/>
              <p14:nvPr/>
            </p14:nvContentPartPr>
            <p14:xfrm>
              <a:off x="7895640" y="303640"/>
              <a:ext cx="925200" cy="330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87000" y="294991"/>
                <a:ext cx="942840" cy="3484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14:cNvPr>
              <p14:cNvContentPartPr/>
              <p14:nvPr/>
            </p14:nvContentPartPr>
            <p14:xfrm>
              <a:off x="203160" y="815560"/>
              <a:ext cx="88124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4520" y="806920"/>
                <a:ext cx="8830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14:cNvPr>
              <p14:cNvContentPartPr/>
              <p14:nvPr/>
            </p14:nvContentPartPr>
            <p14:xfrm>
              <a:off x="351840" y="1238560"/>
              <a:ext cx="138960" cy="233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2840" y="1229560"/>
                <a:ext cx="15660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14:cNvPr>
              <p14:cNvContentPartPr/>
              <p14:nvPr/>
            </p14:nvContentPartPr>
            <p14:xfrm>
              <a:off x="329160" y="1021120"/>
              <a:ext cx="191880" cy="12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0520" y="1012120"/>
                <a:ext cx="20952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14:cNvPr>
              <p14:cNvContentPartPr/>
              <p14:nvPr/>
            </p14:nvContentPartPr>
            <p14:xfrm>
              <a:off x="711480" y="1237120"/>
              <a:ext cx="13284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2840" y="1228480"/>
                <a:ext cx="150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14:cNvPr>
              <p14:cNvContentPartPr/>
              <p14:nvPr/>
            </p14:nvContentPartPr>
            <p14:xfrm>
              <a:off x="705000" y="1314160"/>
              <a:ext cx="120960" cy="8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6000" y="1305160"/>
                <a:ext cx="1386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14:cNvPr>
              <p14:cNvContentPartPr/>
              <p14:nvPr/>
            </p14:nvContentPartPr>
            <p14:xfrm>
              <a:off x="979320" y="991960"/>
              <a:ext cx="515880" cy="56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70680" y="982960"/>
                <a:ext cx="5335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14:cNvPr>
              <p14:cNvContentPartPr/>
              <p14:nvPr/>
            </p14:nvContentPartPr>
            <p14:xfrm>
              <a:off x="1775280" y="1263760"/>
              <a:ext cx="170640" cy="13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66280" y="1254760"/>
                <a:ext cx="1882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14:cNvPr>
              <p14:cNvContentPartPr/>
              <p14:nvPr/>
            </p14:nvContentPartPr>
            <p14:xfrm>
              <a:off x="1772760" y="1328560"/>
              <a:ext cx="163440" cy="2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3760" y="1319920"/>
                <a:ext cx="181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14:cNvPr>
              <p14:cNvContentPartPr/>
              <p14:nvPr/>
            </p14:nvContentPartPr>
            <p14:xfrm>
              <a:off x="2124480" y="993760"/>
              <a:ext cx="358560" cy="536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15480" y="984760"/>
                <a:ext cx="3762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14:cNvPr>
              <p14:cNvContentPartPr/>
              <p14:nvPr/>
            </p14:nvContentPartPr>
            <p14:xfrm>
              <a:off x="2635320" y="961720"/>
              <a:ext cx="849600" cy="459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26676" y="952720"/>
                <a:ext cx="867247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14:cNvPr>
              <p14:cNvContentPartPr/>
              <p14:nvPr/>
            </p14:nvContentPartPr>
            <p14:xfrm>
              <a:off x="3673560" y="1206520"/>
              <a:ext cx="175680" cy="13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64560" y="1197880"/>
                <a:ext cx="1933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14:cNvPr>
              <p14:cNvContentPartPr/>
              <p14:nvPr/>
            </p14:nvContentPartPr>
            <p14:xfrm>
              <a:off x="3699120" y="1286080"/>
              <a:ext cx="165240" cy="1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90480" y="127744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14:cNvPr>
              <p14:cNvContentPartPr/>
              <p14:nvPr/>
            </p14:nvContentPartPr>
            <p14:xfrm>
              <a:off x="4136880" y="1196440"/>
              <a:ext cx="142560" cy="215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28240" y="1187800"/>
                <a:ext cx="16020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14:cNvPr>
              <p14:cNvContentPartPr/>
              <p14:nvPr/>
            </p14:nvContentPartPr>
            <p14:xfrm>
              <a:off x="4201680" y="1066480"/>
              <a:ext cx="33480" cy="34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92680" y="1057840"/>
                <a:ext cx="511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14:cNvPr>
              <p14:cNvContentPartPr/>
              <p14:nvPr/>
            </p14:nvContentPartPr>
            <p14:xfrm>
              <a:off x="4409040" y="948040"/>
              <a:ext cx="219600" cy="131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00040" y="939400"/>
                <a:ext cx="2372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14:cNvPr>
              <p14:cNvContentPartPr/>
              <p14:nvPr/>
            </p14:nvContentPartPr>
            <p14:xfrm>
              <a:off x="5288520" y="1144240"/>
              <a:ext cx="124200" cy="21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9520" y="1135600"/>
                <a:ext cx="14184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14:cNvPr>
              <p14:cNvContentPartPr/>
              <p14:nvPr/>
            </p14:nvContentPartPr>
            <p14:xfrm>
              <a:off x="4911240" y="1124440"/>
              <a:ext cx="154440" cy="204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02600" y="1115800"/>
                <a:ext cx="1720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14:cNvPr>
              <p14:cNvContentPartPr/>
              <p14:nvPr/>
            </p14:nvContentPartPr>
            <p14:xfrm>
              <a:off x="4394280" y="1159000"/>
              <a:ext cx="352440" cy="301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385640" y="1150000"/>
                <a:ext cx="370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14:cNvPr>
              <p14:cNvContentPartPr/>
              <p14:nvPr/>
            </p14:nvContentPartPr>
            <p14:xfrm>
              <a:off x="5546640" y="927160"/>
              <a:ext cx="838080" cy="54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38000" y="918160"/>
                <a:ext cx="855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14:cNvPr>
              <p14:cNvContentPartPr/>
              <p14:nvPr/>
            </p14:nvContentPartPr>
            <p14:xfrm>
              <a:off x="6502800" y="1164760"/>
              <a:ext cx="126360" cy="7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94160" y="1155760"/>
                <a:ext cx="14400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14:cNvPr>
              <p14:cNvContentPartPr/>
              <p14:nvPr/>
            </p14:nvContentPartPr>
            <p14:xfrm>
              <a:off x="6508560" y="1250440"/>
              <a:ext cx="110520" cy="16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9560" y="1241440"/>
                <a:ext cx="1281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14:cNvPr>
              <p14:cNvContentPartPr/>
              <p14:nvPr/>
            </p14:nvContentPartPr>
            <p14:xfrm>
              <a:off x="6851640" y="1094200"/>
              <a:ext cx="149400" cy="262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3000" y="1085560"/>
                <a:ext cx="16704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14:cNvPr>
              <p14:cNvContentPartPr/>
              <p14:nvPr/>
            </p14:nvContentPartPr>
            <p14:xfrm>
              <a:off x="6945240" y="954520"/>
              <a:ext cx="22320" cy="2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936240" y="94588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14:cNvPr>
              <p14:cNvContentPartPr/>
              <p14:nvPr/>
            </p14:nvContentPartPr>
            <p14:xfrm>
              <a:off x="7133880" y="940120"/>
              <a:ext cx="1368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25240" y="931480"/>
                <a:ext cx="1544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14:cNvPr>
              <p14:cNvContentPartPr/>
              <p14:nvPr/>
            </p14:nvContentPartPr>
            <p14:xfrm>
              <a:off x="7776120" y="1096720"/>
              <a:ext cx="123840" cy="20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767480" y="1087720"/>
                <a:ext cx="141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14:cNvPr>
              <p14:cNvContentPartPr/>
              <p14:nvPr/>
            </p14:nvContentPartPr>
            <p14:xfrm>
              <a:off x="7533120" y="1112560"/>
              <a:ext cx="174960" cy="23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524120" y="1103560"/>
                <a:ext cx="1926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14:cNvPr>
              <p14:cNvContentPartPr/>
              <p14:nvPr/>
            </p14:nvContentPartPr>
            <p14:xfrm>
              <a:off x="7066560" y="1120840"/>
              <a:ext cx="290520" cy="269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57560" y="1112188"/>
                <a:ext cx="308160" cy="286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14:cNvPr>
              <p14:cNvContentPartPr/>
              <p14:nvPr/>
            </p14:nvContentPartPr>
            <p14:xfrm>
              <a:off x="8092200" y="938320"/>
              <a:ext cx="32040" cy="27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083560" y="929320"/>
                <a:ext cx="49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14:cNvPr>
              <p14:cNvContentPartPr/>
              <p14:nvPr/>
            </p14:nvContentPartPr>
            <p14:xfrm>
              <a:off x="7971600" y="1056760"/>
              <a:ext cx="277200" cy="273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62960" y="1048120"/>
                <a:ext cx="29484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14:cNvPr>
              <p14:cNvContentPartPr/>
              <p14:nvPr/>
            </p14:nvContentPartPr>
            <p14:xfrm>
              <a:off x="8363280" y="910960"/>
              <a:ext cx="166680" cy="13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354640" y="901960"/>
                <a:ext cx="18432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14:cNvPr>
              <p14:cNvContentPartPr/>
              <p14:nvPr/>
            </p14:nvContentPartPr>
            <p14:xfrm>
              <a:off x="8335560" y="1097800"/>
              <a:ext cx="365760" cy="264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326911" y="1089160"/>
                <a:ext cx="383417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14:cNvPr>
              <p14:cNvContentPartPr/>
              <p14:nvPr/>
            </p14:nvContentPartPr>
            <p14:xfrm>
              <a:off x="821640" y="1854880"/>
              <a:ext cx="170640" cy="9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2640" y="1845880"/>
                <a:ext cx="1882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14:cNvPr>
              <p14:cNvContentPartPr/>
              <p14:nvPr/>
            </p14:nvContentPartPr>
            <p14:xfrm>
              <a:off x="827040" y="1939480"/>
              <a:ext cx="17208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8040" y="1930840"/>
                <a:ext cx="189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14:cNvPr>
              <p14:cNvContentPartPr/>
              <p14:nvPr/>
            </p14:nvContentPartPr>
            <p14:xfrm>
              <a:off x="1158960" y="1549960"/>
              <a:ext cx="398880" cy="655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50312" y="1540960"/>
                <a:ext cx="416536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14:cNvPr>
              <p14:cNvContentPartPr/>
              <p14:nvPr/>
            </p14:nvContentPartPr>
            <p14:xfrm>
              <a:off x="204240" y="1627000"/>
              <a:ext cx="497520" cy="542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95600" y="1618000"/>
                <a:ext cx="51516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14:cNvPr>
              <p14:cNvContentPartPr/>
              <p14:nvPr/>
            </p14:nvContentPartPr>
            <p14:xfrm>
              <a:off x="3293400" y="1777840"/>
              <a:ext cx="317160" cy="218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84760" y="1769200"/>
                <a:ext cx="334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14:cNvPr>
              <p14:cNvContentPartPr/>
              <p14:nvPr/>
            </p14:nvContentPartPr>
            <p14:xfrm>
              <a:off x="1696440" y="1574080"/>
              <a:ext cx="1451160" cy="648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687440" y="1565080"/>
                <a:ext cx="146880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14:cNvPr>
              <p14:cNvContentPartPr/>
              <p14:nvPr/>
            </p14:nvContentPartPr>
            <p14:xfrm>
              <a:off x="3840240" y="1685320"/>
              <a:ext cx="34200" cy="1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31600" y="1676680"/>
                <a:ext cx="518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14:cNvPr>
              <p14:cNvContentPartPr/>
              <p14:nvPr/>
            </p14:nvContentPartPr>
            <p14:xfrm>
              <a:off x="3741600" y="1783960"/>
              <a:ext cx="255240" cy="21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732600" y="1774960"/>
                <a:ext cx="2728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14:cNvPr>
              <p14:cNvContentPartPr/>
              <p14:nvPr/>
            </p14:nvContentPartPr>
            <p14:xfrm>
              <a:off x="4122480" y="1641400"/>
              <a:ext cx="561600" cy="509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113840" y="1632400"/>
                <a:ext cx="57924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C97FDB3-4A0E-4B67-9E53-B8F9549506D5}"/>
                  </a:ext>
                </a:extLst>
              </p14:cNvPr>
              <p14:cNvContentPartPr/>
              <p14:nvPr/>
            </p14:nvContentPartPr>
            <p14:xfrm>
              <a:off x="4788840" y="1854880"/>
              <a:ext cx="145440" cy="1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C97FDB3-4A0E-4B67-9E53-B8F9549506D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79840" y="1845880"/>
                <a:ext cx="1630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59B9B12-AE5F-42A8-913B-F8521FB88B5B}"/>
                  </a:ext>
                </a:extLst>
              </p14:cNvPr>
              <p14:cNvContentPartPr/>
              <p14:nvPr/>
            </p14:nvContentPartPr>
            <p14:xfrm>
              <a:off x="4785240" y="1934440"/>
              <a:ext cx="130320" cy="12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59B9B12-AE5F-42A8-913B-F8521FB88B5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76600" y="1925440"/>
                <a:ext cx="1479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B06ACF2-D074-41E2-BA7D-ED339E95BDBC}"/>
                  </a:ext>
                </a:extLst>
              </p14:cNvPr>
              <p14:cNvContentPartPr/>
              <p14:nvPr/>
            </p14:nvContentPartPr>
            <p14:xfrm>
              <a:off x="5097000" y="1783600"/>
              <a:ext cx="145080" cy="227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B06ACF2-D074-41E2-BA7D-ED339E95BDB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088000" y="1774600"/>
                <a:ext cx="16272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6D62B1-7F41-46A2-A8B4-75FB78778F9B}"/>
                  </a:ext>
                </a:extLst>
              </p14:cNvPr>
              <p14:cNvContentPartPr/>
              <p14:nvPr/>
            </p14:nvContentPartPr>
            <p14:xfrm>
              <a:off x="5090880" y="1645720"/>
              <a:ext cx="49320" cy="34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6D62B1-7F41-46A2-A8B4-75FB78778F9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081880" y="1637080"/>
                <a:ext cx="669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82D98C-2162-4D1E-99F2-FA123D21634F}"/>
                  </a:ext>
                </a:extLst>
              </p14:cNvPr>
              <p14:cNvContentPartPr/>
              <p14:nvPr/>
            </p14:nvContentPartPr>
            <p14:xfrm>
              <a:off x="5209680" y="1649320"/>
              <a:ext cx="46800" cy="3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82D98C-2162-4D1E-99F2-FA123D21634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01040" y="1640680"/>
                <a:ext cx="64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E8702C-BE8C-468B-845C-30306D4454E3}"/>
                  </a:ext>
                </a:extLst>
              </p14:cNvPr>
              <p14:cNvContentPartPr/>
              <p14:nvPr/>
            </p14:nvContentPartPr>
            <p14:xfrm>
              <a:off x="5429640" y="1593880"/>
              <a:ext cx="173160" cy="115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E8702C-BE8C-468B-845C-30306D4454E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20640" y="1585240"/>
                <a:ext cx="190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159B56F-21D0-413B-BF1A-82BCA2A22195}"/>
                  </a:ext>
                </a:extLst>
              </p14:cNvPr>
              <p14:cNvContentPartPr/>
              <p14:nvPr/>
            </p14:nvContentPartPr>
            <p14:xfrm>
              <a:off x="5370600" y="1800160"/>
              <a:ext cx="333720" cy="301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159B56F-21D0-413B-BF1A-82BCA2A2219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361600" y="1791160"/>
                <a:ext cx="3513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1127640-A05F-4BB4-A75B-7929C8FD68F5}"/>
                  </a:ext>
                </a:extLst>
              </p14:cNvPr>
              <p14:cNvContentPartPr/>
              <p14:nvPr/>
            </p14:nvContentPartPr>
            <p14:xfrm>
              <a:off x="6121920" y="1819600"/>
              <a:ext cx="146880" cy="241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1127640-A05F-4BB4-A75B-7929C8FD68F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113280" y="1810600"/>
                <a:ext cx="1645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693EE36-736E-4C3A-BF59-0FC053F7F9C2}"/>
                  </a:ext>
                </a:extLst>
              </p14:cNvPr>
              <p14:cNvContentPartPr/>
              <p14:nvPr/>
            </p14:nvContentPartPr>
            <p14:xfrm>
              <a:off x="5874240" y="1813840"/>
              <a:ext cx="172800" cy="209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693EE36-736E-4C3A-BF59-0FC053F7F9C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865240" y="1804840"/>
                <a:ext cx="19044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944E7E0-7F7D-4981-A1B5-49FC76DF2796}"/>
                  </a:ext>
                </a:extLst>
              </p14:cNvPr>
              <p14:cNvContentPartPr/>
              <p14:nvPr/>
            </p14:nvContentPartPr>
            <p14:xfrm>
              <a:off x="6163680" y="1672000"/>
              <a:ext cx="48600" cy="38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944E7E0-7F7D-4981-A1B5-49FC76DF279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55040" y="1663360"/>
                <a:ext cx="662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FF84946-C543-4990-94D8-EA2CA1E026A6}"/>
                  </a:ext>
                </a:extLst>
              </p14:cNvPr>
              <p14:cNvContentPartPr/>
              <p14:nvPr/>
            </p14:nvContentPartPr>
            <p14:xfrm>
              <a:off x="6366720" y="1567240"/>
              <a:ext cx="368640" cy="584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FF84946-C543-4990-94D8-EA2CA1E026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8080" y="1558240"/>
                <a:ext cx="38628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1833907-C3EA-4B47-AD9D-1596E024CEEE}"/>
                  </a:ext>
                </a:extLst>
              </p14:cNvPr>
              <p14:cNvContentPartPr/>
              <p14:nvPr/>
            </p14:nvContentPartPr>
            <p14:xfrm>
              <a:off x="6821760" y="1508920"/>
              <a:ext cx="201960" cy="147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1833907-C3EA-4B47-AD9D-1596E024CEE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13120" y="1499920"/>
                <a:ext cx="219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15DAAA6-DBCA-407E-A488-C0E701241F02}"/>
                  </a:ext>
                </a:extLst>
              </p14:cNvPr>
              <p14:cNvContentPartPr/>
              <p14:nvPr/>
            </p14:nvContentPartPr>
            <p14:xfrm>
              <a:off x="6823920" y="1696120"/>
              <a:ext cx="509400" cy="312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15DAAA6-DBCA-407E-A488-C0E701241F0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814920" y="1687120"/>
                <a:ext cx="52704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1407D97-A07D-43BD-9F5E-EC09CEF91862}"/>
                  </a:ext>
                </a:extLst>
              </p14:cNvPr>
              <p14:cNvContentPartPr/>
              <p14:nvPr/>
            </p14:nvContentPartPr>
            <p14:xfrm>
              <a:off x="7466160" y="1645360"/>
              <a:ext cx="25920" cy="15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1407D97-A07D-43BD-9F5E-EC09CEF9186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57160" y="1636360"/>
                <a:ext cx="435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BBB004-B0E8-4830-BBE9-7B3228CB70C6}"/>
                  </a:ext>
                </a:extLst>
              </p14:cNvPr>
              <p14:cNvContentPartPr/>
              <p14:nvPr/>
            </p14:nvContentPartPr>
            <p14:xfrm>
              <a:off x="7656240" y="1569760"/>
              <a:ext cx="18360" cy="19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BBB004-B0E8-4830-BBE9-7B3228CB70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647600" y="1560760"/>
                <a:ext cx="360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762D007-CC60-4A28-8195-BA6715C721A8}"/>
                  </a:ext>
                </a:extLst>
              </p14:cNvPr>
              <p14:cNvContentPartPr/>
              <p14:nvPr/>
            </p14:nvContentPartPr>
            <p14:xfrm>
              <a:off x="7847040" y="1523320"/>
              <a:ext cx="201960" cy="106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762D007-CC60-4A28-8195-BA6715C721A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8400" y="1514680"/>
                <a:ext cx="2196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460E486-1060-48B1-81A4-39349A608AAF}"/>
                  </a:ext>
                </a:extLst>
              </p14:cNvPr>
              <p14:cNvContentPartPr/>
              <p14:nvPr/>
            </p14:nvContentPartPr>
            <p14:xfrm>
              <a:off x="7421520" y="1707280"/>
              <a:ext cx="802440" cy="3027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460E486-1060-48B1-81A4-39349A608AA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412880" y="1698280"/>
                <a:ext cx="8200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50A3C48-7BFC-489D-BD76-28EA2CA2F72E}"/>
                  </a:ext>
                </a:extLst>
              </p14:cNvPr>
              <p14:cNvContentPartPr/>
              <p14:nvPr/>
            </p14:nvContentPartPr>
            <p14:xfrm>
              <a:off x="8393880" y="1693240"/>
              <a:ext cx="187200" cy="19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50A3C48-7BFC-489D-BD76-28EA2CA2F72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384880" y="1684240"/>
                <a:ext cx="20484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843F7CE2-8B26-4FB2-B299-24AF534E3051}"/>
                  </a:ext>
                </a:extLst>
              </p14:cNvPr>
              <p14:cNvContentPartPr/>
              <p14:nvPr/>
            </p14:nvContentPartPr>
            <p14:xfrm>
              <a:off x="359040" y="2489920"/>
              <a:ext cx="140040" cy="217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843F7CE2-8B26-4FB2-B299-24AF534E305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50040" y="2481280"/>
                <a:ext cx="1576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1DE1412-0F86-4906-B01F-C6E3E72EBFDF}"/>
                  </a:ext>
                </a:extLst>
              </p14:cNvPr>
              <p14:cNvContentPartPr/>
              <p14:nvPr/>
            </p14:nvContentPartPr>
            <p14:xfrm>
              <a:off x="725520" y="2351680"/>
              <a:ext cx="12960" cy="16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1DE1412-0F86-4906-B01F-C6E3E72EBFD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16520" y="2342680"/>
                <a:ext cx="3060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D1B2270-7FE9-427D-8F12-8B4BECBA3985}"/>
                  </a:ext>
                </a:extLst>
              </p14:cNvPr>
              <p14:cNvContentPartPr/>
              <p14:nvPr/>
            </p14:nvContentPartPr>
            <p14:xfrm>
              <a:off x="873840" y="2306680"/>
              <a:ext cx="23040" cy="21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D1B2270-7FE9-427D-8F12-8B4BECBA398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65200" y="2298040"/>
                <a:ext cx="406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925AC28-FBA1-41E1-A3A9-0CF1DA1E7A06}"/>
                  </a:ext>
                </a:extLst>
              </p14:cNvPr>
              <p14:cNvContentPartPr/>
              <p14:nvPr/>
            </p14:nvContentPartPr>
            <p14:xfrm>
              <a:off x="1077600" y="2413240"/>
              <a:ext cx="256680" cy="272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925AC28-FBA1-41E1-A3A9-0CF1DA1E7A0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068600" y="2404600"/>
                <a:ext cx="2743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C8D543B-4F10-4125-89B5-6CF53A2C2F63}"/>
                  </a:ext>
                </a:extLst>
              </p14:cNvPr>
              <p14:cNvContentPartPr/>
              <p14:nvPr/>
            </p14:nvContentPartPr>
            <p14:xfrm>
              <a:off x="1143840" y="2265640"/>
              <a:ext cx="165240" cy="1036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C8D543B-4F10-4125-89B5-6CF53A2C2F63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34840" y="2257000"/>
                <a:ext cx="18288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DAABB79-852E-4E4B-B04F-282366357898}"/>
                  </a:ext>
                </a:extLst>
              </p14:cNvPr>
              <p14:cNvContentPartPr/>
              <p14:nvPr/>
            </p14:nvContentPartPr>
            <p14:xfrm>
              <a:off x="1428960" y="2523040"/>
              <a:ext cx="175680" cy="168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DAABB79-852E-4E4B-B04F-28236635789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420320" y="2514040"/>
                <a:ext cx="19332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2437D9F-B335-4A95-A98A-5C2E3327172D}"/>
                  </a:ext>
                </a:extLst>
              </p14:cNvPr>
              <p14:cNvContentPartPr/>
              <p14:nvPr/>
            </p14:nvContentPartPr>
            <p14:xfrm>
              <a:off x="673680" y="2440960"/>
              <a:ext cx="261360" cy="284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2437D9F-B335-4A95-A98A-5C2E3327172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65028" y="2432320"/>
                <a:ext cx="279024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6ABB0D14-5ED6-4967-8C1B-01B6DADA9273}"/>
                  </a:ext>
                </a:extLst>
              </p14:cNvPr>
              <p14:cNvContentPartPr/>
              <p14:nvPr/>
            </p14:nvContentPartPr>
            <p14:xfrm>
              <a:off x="2087760" y="2464720"/>
              <a:ext cx="153000" cy="218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6ABB0D14-5ED6-4967-8C1B-01B6DADA927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078760" y="2456080"/>
                <a:ext cx="170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AB80C02-BAA7-4811-B736-83F0D6C66FF7}"/>
                  </a:ext>
                </a:extLst>
              </p14:cNvPr>
              <p14:cNvContentPartPr/>
              <p14:nvPr/>
            </p14:nvContentPartPr>
            <p14:xfrm>
              <a:off x="1780320" y="2459320"/>
              <a:ext cx="217080" cy="1778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AB80C02-BAA7-4811-B736-83F0D6C66FF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771680" y="2450320"/>
                <a:ext cx="2347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6519377B-08B4-4C09-B34B-554A7E4CB3F1}"/>
                  </a:ext>
                </a:extLst>
              </p14:cNvPr>
              <p14:cNvContentPartPr/>
              <p14:nvPr/>
            </p14:nvContentPartPr>
            <p14:xfrm>
              <a:off x="2345520" y="2284720"/>
              <a:ext cx="627840" cy="4345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6519377B-08B4-4C09-B34B-554A7E4CB3F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336515" y="2276080"/>
                <a:ext cx="64549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A4A93AA-C1A4-440F-B7C4-BDE2BFE37859}"/>
                  </a:ext>
                </a:extLst>
              </p14:cNvPr>
              <p14:cNvContentPartPr/>
              <p14:nvPr/>
            </p14:nvContentPartPr>
            <p14:xfrm>
              <a:off x="3085680" y="2228920"/>
              <a:ext cx="522720" cy="477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A4A93AA-C1A4-440F-B7C4-BDE2BFE3785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077034" y="2219920"/>
                <a:ext cx="540372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DCF53F9-5A72-4400-8CEA-FD3087DD257D}"/>
                  </a:ext>
                </a:extLst>
              </p14:cNvPr>
              <p14:cNvContentPartPr/>
              <p14:nvPr/>
            </p14:nvContentPartPr>
            <p14:xfrm>
              <a:off x="301080" y="3129280"/>
              <a:ext cx="206280" cy="216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DCF53F9-5A72-4400-8CEA-FD3087DD25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92080" y="3120280"/>
                <a:ext cx="2239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A9F06B42-CF37-4E3C-8EA6-6AD04C4F179F}"/>
                  </a:ext>
                </a:extLst>
              </p14:cNvPr>
              <p14:cNvContentPartPr/>
              <p14:nvPr/>
            </p14:nvContentPartPr>
            <p14:xfrm>
              <a:off x="693120" y="3073120"/>
              <a:ext cx="137520" cy="18972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A9F06B42-CF37-4E3C-8EA6-6AD04C4F179F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84120" y="3064480"/>
                <a:ext cx="1551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D96A7C8F-C581-48C5-8EB5-C4FB6D51A378}"/>
                  </a:ext>
                </a:extLst>
              </p14:cNvPr>
              <p14:cNvContentPartPr/>
              <p14:nvPr/>
            </p14:nvContentPartPr>
            <p14:xfrm>
              <a:off x="942600" y="2908240"/>
              <a:ext cx="854280" cy="4363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D96A7C8F-C581-48C5-8EB5-C4FB6D51A37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933600" y="2899240"/>
                <a:ext cx="87192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5B1306B9-C699-4FDD-BF48-CF5EB9A647EB}"/>
                  </a:ext>
                </a:extLst>
              </p14:cNvPr>
              <p14:cNvContentPartPr/>
              <p14:nvPr/>
            </p14:nvContentPartPr>
            <p14:xfrm>
              <a:off x="3763200" y="2192920"/>
              <a:ext cx="5038920" cy="5367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5B1306B9-C699-4FDD-BF48-CF5EB9A647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962120" y="2183923"/>
                <a:ext cx="6849360" cy="124487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67591907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14:cNvPr>
              <p14:cNvContentPartPr/>
              <p14:nvPr/>
            </p14:nvContentPartPr>
            <p14:xfrm>
              <a:off x="267240" y="23200"/>
              <a:ext cx="315720" cy="704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8600" y="14200"/>
                <a:ext cx="33336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14:cNvPr>
              <p14:cNvContentPartPr/>
              <p14:nvPr/>
            </p14:nvContentPartPr>
            <p14:xfrm>
              <a:off x="626880" y="373120"/>
              <a:ext cx="98280" cy="180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18240" y="364120"/>
                <a:ext cx="1159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14:cNvPr>
              <p14:cNvContentPartPr/>
              <p14:nvPr/>
            </p14:nvContentPartPr>
            <p14:xfrm>
              <a:off x="782040" y="409480"/>
              <a:ext cx="123840" cy="14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400" y="400840"/>
                <a:ext cx="1414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14:cNvPr>
              <p14:cNvContentPartPr/>
              <p14:nvPr/>
            </p14:nvContentPartPr>
            <p14:xfrm>
              <a:off x="941520" y="396880"/>
              <a:ext cx="268200" cy="14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2880" y="387880"/>
                <a:ext cx="285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14:cNvPr>
              <p14:cNvContentPartPr/>
              <p14:nvPr/>
            </p14:nvContentPartPr>
            <p14:xfrm>
              <a:off x="2418240" y="282760"/>
              <a:ext cx="608040" cy="26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9240" y="274120"/>
                <a:ext cx="6256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14:cNvPr>
              <p14:cNvContentPartPr/>
              <p14:nvPr/>
            </p14:nvContentPartPr>
            <p14:xfrm>
              <a:off x="1464240" y="312280"/>
              <a:ext cx="848880" cy="39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55596" y="303280"/>
                <a:ext cx="866527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14:cNvPr>
              <p14:cNvContentPartPr/>
              <p14:nvPr/>
            </p14:nvContentPartPr>
            <p14:xfrm>
              <a:off x="3506160" y="135880"/>
              <a:ext cx="1188000" cy="627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520" y="127240"/>
                <a:ext cx="1205640" cy="64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14:cNvPr>
              <p14:cNvContentPartPr/>
              <p14:nvPr/>
            </p14:nvContentPartPr>
            <p14:xfrm>
              <a:off x="5075760" y="223000"/>
              <a:ext cx="2304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66760" y="214360"/>
                <a:ext cx="40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14:cNvPr>
              <p14:cNvContentPartPr/>
              <p14:nvPr/>
            </p14:nvContentPartPr>
            <p14:xfrm>
              <a:off x="4929240" y="388960"/>
              <a:ext cx="284040" cy="263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20240" y="379960"/>
                <a:ext cx="3016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14:cNvPr>
              <p14:cNvContentPartPr/>
              <p14:nvPr/>
            </p14:nvContentPartPr>
            <p14:xfrm>
              <a:off x="5411640" y="172960"/>
              <a:ext cx="169920" cy="142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02640" y="163960"/>
                <a:ext cx="18756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14:cNvPr>
              <p14:cNvContentPartPr/>
              <p14:nvPr/>
            </p14:nvContentPartPr>
            <p14:xfrm>
              <a:off x="5351160" y="363040"/>
              <a:ext cx="451440" cy="319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2513" y="354050"/>
                <a:ext cx="469094" cy="33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14:cNvPr>
              <p14:cNvContentPartPr/>
              <p14:nvPr/>
            </p14:nvContentPartPr>
            <p14:xfrm>
              <a:off x="6173760" y="107800"/>
              <a:ext cx="230400" cy="54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4760" y="99160"/>
                <a:ext cx="24804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14:cNvPr>
              <p14:cNvContentPartPr/>
              <p14:nvPr/>
            </p14:nvContentPartPr>
            <p14:xfrm>
              <a:off x="6645000" y="82240"/>
              <a:ext cx="346680" cy="60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36009" y="73595"/>
                <a:ext cx="364302" cy="627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14:cNvPr>
              <p14:cNvContentPartPr/>
              <p14:nvPr/>
            </p14:nvContentPartPr>
            <p14:xfrm>
              <a:off x="7212360" y="108160"/>
              <a:ext cx="186480" cy="123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03360" y="99160"/>
                <a:ext cx="2041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14:cNvPr>
              <p14:cNvContentPartPr/>
              <p14:nvPr/>
            </p14:nvContentPartPr>
            <p14:xfrm>
              <a:off x="7097520" y="304000"/>
              <a:ext cx="671760" cy="350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88880" y="295351"/>
                <a:ext cx="6894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14:cNvPr>
              <p14:cNvContentPartPr/>
              <p14:nvPr/>
            </p14:nvContentPartPr>
            <p14:xfrm>
              <a:off x="8532480" y="106360"/>
              <a:ext cx="199080" cy="123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523480" y="97360"/>
                <a:ext cx="21672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14:cNvPr>
              <p14:cNvContentPartPr/>
              <p14:nvPr/>
            </p14:nvContentPartPr>
            <p14:xfrm>
              <a:off x="8217480" y="140920"/>
              <a:ext cx="46800" cy="38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08480" y="132280"/>
                <a:ext cx="64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14:cNvPr>
              <p14:cNvContentPartPr/>
              <p14:nvPr/>
            </p14:nvContentPartPr>
            <p14:xfrm>
              <a:off x="7895640" y="303640"/>
              <a:ext cx="925200" cy="330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87000" y="294991"/>
                <a:ext cx="942840" cy="3484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14:cNvPr>
              <p14:cNvContentPartPr/>
              <p14:nvPr/>
            </p14:nvContentPartPr>
            <p14:xfrm>
              <a:off x="203160" y="815560"/>
              <a:ext cx="88124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4520" y="806920"/>
                <a:ext cx="8830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14:cNvPr>
              <p14:cNvContentPartPr/>
              <p14:nvPr/>
            </p14:nvContentPartPr>
            <p14:xfrm>
              <a:off x="351840" y="1238560"/>
              <a:ext cx="138960" cy="233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2840" y="1229560"/>
                <a:ext cx="15660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14:cNvPr>
              <p14:cNvContentPartPr/>
              <p14:nvPr/>
            </p14:nvContentPartPr>
            <p14:xfrm>
              <a:off x="329160" y="1021120"/>
              <a:ext cx="191880" cy="12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0520" y="1012120"/>
                <a:ext cx="20952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14:cNvPr>
              <p14:cNvContentPartPr/>
              <p14:nvPr/>
            </p14:nvContentPartPr>
            <p14:xfrm>
              <a:off x="711480" y="1237120"/>
              <a:ext cx="13284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2840" y="1228480"/>
                <a:ext cx="150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14:cNvPr>
              <p14:cNvContentPartPr/>
              <p14:nvPr/>
            </p14:nvContentPartPr>
            <p14:xfrm>
              <a:off x="705000" y="1314160"/>
              <a:ext cx="120960" cy="8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6000" y="1305160"/>
                <a:ext cx="1386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14:cNvPr>
              <p14:cNvContentPartPr/>
              <p14:nvPr/>
            </p14:nvContentPartPr>
            <p14:xfrm>
              <a:off x="979320" y="991960"/>
              <a:ext cx="515880" cy="56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70680" y="982960"/>
                <a:ext cx="5335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14:cNvPr>
              <p14:cNvContentPartPr/>
              <p14:nvPr/>
            </p14:nvContentPartPr>
            <p14:xfrm>
              <a:off x="1775280" y="1263760"/>
              <a:ext cx="170640" cy="13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66280" y="1254760"/>
                <a:ext cx="1882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14:cNvPr>
              <p14:cNvContentPartPr/>
              <p14:nvPr/>
            </p14:nvContentPartPr>
            <p14:xfrm>
              <a:off x="1772760" y="1328560"/>
              <a:ext cx="163440" cy="2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3760" y="1319920"/>
                <a:ext cx="181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14:cNvPr>
              <p14:cNvContentPartPr/>
              <p14:nvPr/>
            </p14:nvContentPartPr>
            <p14:xfrm>
              <a:off x="2124480" y="993760"/>
              <a:ext cx="358560" cy="536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15480" y="984760"/>
                <a:ext cx="3762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14:cNvPr>
              <p14:cNvContentPartPr/>
              <p14:nvPr/>
            </p14:nvContentPartPr>
            <p14:xfrm>
              <a:off x="2635320" y="961720"/>
              <a:ext cx="849600" cy="459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26676" y="952720"/>
                <a:ext cx="867247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14:cNvPr>
              <p14:cNvContentPartPr/>
              <p14:nvPr/>
            </p14:nvContentPartPr>
            <p14:xfrm>
              <a:off x="3673560" y="1206520"/>
              <a:ext cx="175680" cy="13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64560" y="1197880"/>
                <a:ext cx="1933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14:cNvPr>
              <p14:cNvContentPartPr/>
              <p14:nvPr/>
            </p14:nvContentPartPr>
            <p14:xfrm>
              <a:off x="3699120" y="1286080"/>
              <a:ext cx="165240" cy="1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90480" y="127744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14:cNvPr>
              <p14:cNvContentPartPr/>
              <p14:nvPr/>
            </p14:nvContentPartPr>
            <p14:xfrm>
              <a:off x="4136880" y="1196440"/>
              <a:ext cx="142560" cy="215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28240" y="1187800"/>
                <a:ext cx="16020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14:cNvPr>
              <p14:cNvContentPartPr/>
              <p14:nvPr/>
            </p14:nvContentPartPr>
            <p14:xfrm>
              <a:off x="4201680" y="1066480"/>
              <a:ext cx="33480" cy="34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92680" y="1057840"/>
                <a:ext cx="511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14:cNvPr>
              <p14:cNvContentPartPr/>
              <p14:nvPr/>
            </p14:nvContentPartPr>
            <p14:xfrm>
              <a:off x="4409040" y="948040"/>
              <a:ext cx="219600" cy="131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00040" y="939400"/>
                <a:ext cx="2372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14:cNvPr>
              <p14:cNvContentPartPr/>
              <p14:nvPr/>
            </p14:nvContentPartPr>
            <p14:xfrm>
              <a:off x="5288520" y="1144240"/>
              <a:ext cx="124200" cy="21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9520" y="1135600"/>
                <a:ext cx="14184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14:cNvPr>
              <p14:cNvContentPartPr/>
              <p14:nvPr/>
            </p14:nvContentPartPr>
            <p14:xfrm>
              <a:off x="4911240" y="1124440"/>
              <a:ext cx="154440" cy="204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02600" y="1115800"/>
                <a:ext cx="1720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14:cNvPr>
              <p14:cNvContentPartPr/>
              <p14:nvPr/>
            </p14:nvContentPartPr>
            <p14:xfrm>
              <a:off x="4394280" y="1159000"/>
              <a:ext cx="352440" cy="301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385640" y="1150000"/>
                <a:ext cx="370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14:cNvPr>
              <p14:cNvContentPartPr/>
              <p14:nvPr/>
            </p14:nvContentPartPr>
            <p14:xfrm>
              <a:off x="5546640" y="927160"/>
              <a:ext cx="838080" cy="54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38000" y="918160"/>
                <a:ext cx="855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14:cNvPr>
              <p14:cNvContentPartPr/>
              <p14:nvPr/>
            </p14:nvContentPartPr>
            <p14:xfrm>
              <a:off x="6502800" y="1164760"/>
              <a:ext cx="126360" cy="7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94160" y="1155760"/>
                <a:ext cx="14400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14:cNvPr>
              <p14:cNvContentPartPr/>
              <p14:nvPr/>
            </p14:nvContentPartPr>
            <p14:xfrm>
              <a:off x="6508560" y="1250440"/>
              <a:ext cx="110520" cy="16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9560" y="1241440"/>
                <a:ext cx="1281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14:cNvPr>
              <p14:cNvContentPartPr/>
              <p14:nvPr/>
            </p14:nvContentPartPr>
            <p14:xfrm>
              <a:off x="6851640" y="1094200"/>
              <a:ext cx="149400" cy="262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3000" y="1085560"/>
                <a:ext cx="16704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14:cNvPr>
              <p14:cNvContentPartPr/>
              <p14:nvPr/>
            </p14:nvContentPartPr>
            <p14:xfrm>
              <a:off x="6945240" y="954520"/>
              <a:ext cx="22320" cy="2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936240" y="94588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14:cNvPr>
              <p14:cNvContentPartPr/>
              <p14:nvPr/>
            </p14:nvContentPartPr>
            <p14:xfrm>
              <a:off x="7133880" y="940120"/>
              <a:ext cx="1368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25240" y="931480"/>
                <a:ext cx="1544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14:cNvPr>
              <p14:cNvContentPartPr/>
              <p14:nvPr/>
            </p14:nvContentPartPr>
            <p14:xfrm>
              <a:off x="7776120" y="1096720"/>
              <a:ext cx="123840" cy="20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767480" y="1087720"/>
                <a:ext cx="141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14:cNvPr>
              <p14:cNvContentPartPr/>
              <p14:nvPr/>
            </p14:nvContentPartPr>
            <p14:xfrm>
              <a:off x="7533120" y="1112560"/>
              <a:ext cx="174960" cy="23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524120" y="1103560"/>
                <a:ext cx="1926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14:cNvPr>
              <p14:cNvContentPartPr/>
              <p14:nvPr/>
            </p14:nvContentPartPr>
            <p14:xfrm>
              <a:off x="7066560" y="1120840"/>
              <a:ext cx="290520" cy="269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57560" y="1112188"/>
                <a:ext cx="308160" cy="286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14:cNvPr>
              <p14:cNvContentPartPr/>
              <p14:nvPr/>
            </p14:nvContentPartPr>
            <p14:xfrm>
              <a:off x="8092200" y="938320"/>
              <a:ext cx="32040" cy="27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083560" y="929320"/>
                <a:ext cx="49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14:cNvPr>
              <p14:cNvContentPartPr/>
              <p14:nvPr/>
            </p14:nvContentPartPr>
            <p14:xfrm>
              <a:off x="7971600" y="1056760"/>
              <a:ext cx="277200" cy="273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62960" y="1048120"/>
                <a:ext cx="29484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14:cNvPr>
              <p14:cNvContentPartPr/>
              <p14:nvPr/>
            </p14:nvContentPartPr>
            <p14:xfrm>
              <a:off x="8363280" y="910960"/>
              <a:ext cx="166680" cy="13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354640" y="901960"/>
                <a:ext cx="18432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14:cNvPr>
              <p14:cNvContentPartPr/>
              <p14:nvPr/>
            </p14:nvContentPartPr>
            <p14:xfrm>
              <a:off x="8335560" y="1097800"/>
              <a:ext cx="365760" cy="264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326911" y="1089160"/>
                <a:ext cx="383417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14:cNvPr>
              <p14:cNvContentPartPr/>
              <p14:nvPr/>
            </p14:nvContentPartPr>
            <p14:xfrm>
              <a:off x="821640" y="1854880"/>
              <a:ext cx="170640" cy="9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2640" y="1845880"/>
                <a:ext cx="1882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14:cNvPr>
              <p14:cNvContentPartPr/>
              <p14:nvPr/>
            </p14:nvContentPartPr>
            <p14:xfrm>
              <a:off x="827040" y="1939480"/>
              <a:ext cx="17208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8040" y="1930840"/>
                <a:ext cx="189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14:cNvPr>
              <p14:cNvContentPartPr/>
              <p14:nvPr/>
            </p14:nvContentPartPr>
            <p14:xfrm>
              <a:off x="1158960" y="1549960"/>
              <a:ext cx="398880" cy="655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50312" y="1540960"/>
                <a:ext cx="416536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14:cNvPr>
              <p14:cNvContentPartPr/>
              <p14:nvPr/>
            </p14:nvContentPartPr>
            <p14:xfrm>
              <a:off x="204240" y="1627000"/>
              <a:ext cx="497520" cy="542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95600" y="1618000"/>
                <a:ext cx="51516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14:cNvPr>
              <p14:cNvContentPartPr/>
              <p14:nvPr/>
            </p14:nvContentPartPr>
            <p14:xfrm>
              <a:off x="3293400" y="1777840"/>
              <a:ext cx="317160" cy="218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84760" y="1769200"/>
                <a:ext cx="334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14:cNvPr>
              <p14:cNvContentPartPr/>
              <p14:nvPr/>
            </p14:nvContentPartPr>
            <p14:xfrm>
              <a:off x="1696440" y="1574080"/>
              <a:ext cx="1451160" cy="648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687440" y="1565080"/>
                <a:ext cx="146880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14:cNvPr>
              <p14:cNvContentPartPr/>
              <p14:nvPr/>
            </p14:nvContentPartPr>
            <p14:xfrm>
              <a:off x="3840240" y="1685320"/>
              <a:ext cx="34200" cy="1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31600" y="1676680"/>
                <a:ext cx="518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14:cNvPr>
              <p14:cNvContentPartPr/>
              <p14:nvPr/>
            </p14:nvContentPartPr>
            <p14:xfrm>
              <a:off x="3741600" y="1783960"/>
              <a:ext cx="255240" cy="21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732600" y="1774960"/>
                <a:ext cx="2728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14:cNvPr>
              <p14:cNvContentPartPr/>
              <p14:nvPr/>
            </p14:nvContentPartPr>
            <p14:xfrm>
              <a:off x="4122480" y="1641400"/>
              <a:ext cx="561600" cy="509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113840" y="1632400"/>
                <a:ext cx="57924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C97FDB3-4A0E-4B67-9E53-B8F9549506D5}"/>
                  </a:ext>
                </a:extLst>
              </p14:cNvPr>
              <p14:cNvContentPartPr/>
              <p14:nvPr/>
            </p14:nvContentPartPr>
            <p14:xfrm>
              <a:off x="4788840" y="1854880"/>
              <a:ext cx="145440" cy="1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C97FDB3-4A0E-4B67-9E53-B8F9549506D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79840" y="1845880"/>
                <a:ext cx="1630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59B9B12-AE5F-42A8-913B-F8521FB88B5B}"/>
                  </a:ext>
                </a:extLst>
              </p14:cNvPr>
              <p14:cNvContentPartPr/>
              <p14:nvPr/>
            </p14:nvContentPartPr>
            <p14:xfrm>
              <a:off x="4785240" y="1934440"/>
              <a:ext cx="130320" cy="12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59B9B12-AE5F-42A8-913B-F8521FB88B5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76600" y="1925440"/>
                <a:ext cx="1479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B06ACF2-D074-41E2-BA7D-ED339E95BDBC}"/>
                  </a:ext>
                </a:extLst>
              </p14:cNvPr>
              <p14:cNvContentPartPr/>
              <p14:nvPr/>
            </p14:nvContentPartPr>
            <p14:xfrm>
              <a:off x="5097000" y="1783600"/>
              <a:ext cx="145080" cy="227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B06ACF2-D074-41E2-BA7D-ED339E95BDB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088000" y="1774600"/>
                <a:ext cx="16272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6D62B1-7F41-46A2-A8B4-75FB78778F9B}"/>
                  </a:ext>
                </a:extLst>
              </p14:cNvPr>
              <p14:cNvContentPartPr/>
              <p14:nvPr/>
            </p14:nvContentPartPr>
            <p14:xfrm>
              <a:off x="5090880" y="1645720"/>
              <a:ext cx="49320" cy="34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6D62B1-7F41-46A2-A8B4-75FB78778F9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081880" y="1637080"/>
                <a:ext cx="669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82D98C-2162-4D1E-99F2-FA123D21634F}"/>
                  </a:ext>
                </a:extLst>
              </p14:cNvPr>
              <p14:cNvContentPartPr/>
              <p14:nvPr/>
            </p14:nvContentPartPr>
            <p14:xfrm>
              <a:off x="5209680" y="1649320"/>
              <a:ext cx="46800" cy="3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82D98C-2162-4D1E-99F2-FA123D21634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01040" y="1640680"/>
                <a:ext cx="64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E8702C-BE8C-468B-845C-30306D4454E3}"/>
                  </a:ext>
                </a:extLst>
              </p14:cNvPr>
              <p14:cNvContentPartPr/>
              <p14:nvPr/>
            </p14:nvContentPartPr>
            <p14:xfrm>
              <a:off x="5429640" y="1593880"/>
              <a:ext cx="173160" cy="115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E8702C-BE8C-468B-845C-30306D4454E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20640" y="1585240"/>
                <a:ext cx="190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159B56F-21D0-413B-BF1A-82BCA2A22195}"/>
                  </a:ext>
                </a:extLst>
              </p14:cNvPr>
              <p14:cNvContentPartPr/>
              <p14:nvPr/>
            </p14:nvContentPartPr>
            <p14:xfrm>
              <a:off x="5370600" y="1800160"/>
              <a:ext cx="333720" cy="301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159B56F-21D0-413B-BF1A-82BCA2A2219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361600" y="1791160"/>
                <a:ext cx="3513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1127640-A05F-4BB4-A75B-7929C8FD68F5}"/>
                  </a:ext>
                </a:extLst>
              </p14:cNvPr>
              <p14:cNvContentPartPr/>
              <p14:nvPr/>
            </p14:nvContentPartPr>
            <p14:xfrm>
              <a:off x="6121920" y="1819600"/>
              <a:ext cx="146880" cy="241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1127640-A05F-4BB4-A75B-7929C8FD68F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113280" y="1810600"/>
                <a:ext cx="1645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693EE36-736E-4C3A-BF59-0FC053F7F9C2}"/>
                  </a:ext>
                </a:extLst>
              </p14:cNvPr>
              <p14:cNvContentPartPr/>
              <p14:nvPr/>
            </p14:nvContentPartPr>
            <p14:xfrm>
              <a:off x="5874240" y="1813840"/>
              <a:ext cx="172800" cy="209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693EE36-736E-4C3A-BF59-0FC053F7F9C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865240" y="1804840"/>
                <a:ext cx="19044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944E7E0-7F7D-4981-A1B5-49FC76DF2796}"/>
                  </a:ext>
                </a:extLst>
              </p14:cNvPr>
              <p14:cNvContentPartPr/>
              <p14:nvPr/>
            </p14:nvContentPartPr>
            <p14:xfrm>
              <a:off x="6163680" y="1672000"/>
              <a:ext cx="48600" cy="38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944E7E0-7F7D-4981-A1B5-49FC76DF279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55040" y="1663360"/>
                <a:ext cx="662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FF84946-C543-4990-94D8-EA2CA1E026A6}"/>
                  </a:ext>
                </a:extLst>
              </p14:cNvPr>
              <p14:cNvContentPartPr/>
              <p14:nvPr/>
            </p14:nvContentPartPr>
            <p14:xfrm>
              <a:off x="6366720" y="1567240"/>
              <a:ext cx="368640" cy="584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FF84946-C543-4990-94D8-EA2CA1E026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8080" y="1558240"/>
                <a:ext cx="38628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1833907-C3EA-4B47-AD9D-1596E024CEEE}"/>
                  </a:ext>
                </a:extLst>
              </p14:cNvPr>
              <p14:cNvContentPartPr/>
              <p14:nvPr/>
            </p14:nvContentPartPr>
            <p14:xfrm>
              <a:off x="6821760" y="1508920"/>
              <a:ext cx="201960" cy="147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1833907-C3EA-4B47-AD9D-1596E024CEE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13120" y="1499920"/>
                <a:ext cx="219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15DAAA6-DBCA-407E-A488-C0E701241F02}"/>
                  </a:ext>
                </a:extLst>
              </p14:cNvPr>
              <p14:cNvContentPartPr/>
              <p14:nvPr/>
            </p14:nvContentPartPr>
            <p14:xfrm>
              <a:off x="6823920" y="1696120"/>
              <a:ext cx="509400" cy="312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15DAAA6-DBCA-407E-A488-C0E701241F0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814920" y="1687120"/>
                <a:ext cx="52704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1407D97-A07D-43BD-9F5E-EC09CEF91862}"/>
                  </a:ext>
                </a:extLst>
              </p14:cNvPr>
              <p14:cNvContentPartPr/>
              <p14:nvPr/>
            </p14:nvContentPartPr>
            <p14:xfrm>
              <a:off x="7466160" y="1645360"/>
              <a:ext cx="25920" cy="15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1407D97-A07D-43BD-9F5E-EC09CEF9186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57160" y="1636360"/>
                <a:ext cx="435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BBB004-B0E8-4830-BBE9-7B3228CB70C6}"/>
                  </a:ext>
                </a:extLst>
              </p14:cNvPr>
              <p14:cNvContentPartPr/>
              <p14:nvPr/>
            </p14:nvContentPartPr>
            <p14:xfrm>
              <a:off x="7656240" y="1569760"/>
              <a:ext cx="18360" cy="19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BBB004-B0E8-4830-BBE9-7B3228CB70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647600" y="1560760"/>
                <a:ext cx="360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762D007-CC60-4A28-8195-BA6715C721A8}"/>
                  </a:ext>
                </a:extLst>
              </p14:cNvPr>
              <p14:cNvContentPartPr/>
              <p14:nvPr/>
            </p14:nvContentPartPr>
            <p14:xfrm>
              <a:off x="7847040" y="1523320"/>
              <a:ext cx="201960" cy="106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762D007-CC60-4A28-8195-BA6715C721A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8400" y="1514680"/>
                <a:ext cx="2196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460E486-1060-48B1-81A4-39349A608AAF}"/>
                  </a:ext>
                </a:extLst>
              </p14:cNvPr>
              <p14:cNvContentPartPr/>
              <p14:nvPr/>
            </p14:nvContentPartPr>
            <p14:xfrm>
              <a:off x="7421520" y="1707280"/>
              <a:ext cx="802440" cy="3027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460E486-1060-48B1-81A4-39349A608AA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412880" y="1698280"/>
                <a:ext cx="8200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50A3C48-7BFC-489D-BD76-28EA2CA2F72E}"/>
                  </a:ext>
                </a:extLst>
              </p14:cNvPr>
              <p14:cNvContentPartPr/>
              <p14:nvPr/>
            </p14:nvContentPartPr>
            <p14:xfrm>
              <a:off x="8393880" y="1693240"/>
              <a:ext cx="187200" cy="19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50A3C48-7BFC-489D-BD76-28EA2CA2F72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384880" y="1684240"/>
                <a:ext cx="20484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843F7CE2-8B26-4FB2-B299-24AF534E3051}"/>
                  </a:ext>
                </a:extLst>
              </p14:cNvPr>
              <p14:cNvContentPartPr/>
              <p14:nvPr/>
            </p14:nvContentPartPr>
            <p14:xfrm>
              <a:off x="359040" y="2489920"/>
              <a:ext cx="140040" cy="217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843F7CE2-8B26-4FB2-B299-24AF534E305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50040" y="2481280"/>
                <a:ext cx="1576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1DE1412-0F86-4906-B01F-C6E3E72EBFDF}"/>
                  </a:ext>
                </a:extLst>
              </p14:cNvPr>
              <p14:cNvContentPartPr/>
              <p14:nvPr/>
            </p14:nvContentPartPr>
            <p14:xfrm>
              <a:off x="725520" y="2351680"/>
              <a:ext cx="12960" cy="16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1DE1412-0F86-4906-B01F-C6E3E72EBFD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16520" y="2342680"/>
                <a:ext cx="3060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D1B2270-7FE9-427D-8F12-8B4BECBA3985}"/>
                  </a:ext>
                </a:extLst>
              </p14:cNvPr>
              <p14:cNvContentPartPr/>
              <p14:nvPr/>
            </p14:nvContentPartPr>
            <p14:xfrm>
              <a:off x="873840" y="2306680"/>
              <a:ext cx="23040" cy="21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D1B2270-7FE9-427D-8F12-8B4BECBA398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65200" y="2298040"/>
                <a:ext cx="406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925AC28-FBA1-41E1-A3A9-0CF1DA1E7A06}"/>
                  </a:ext>
                </a:extLst>
              </p14:cNvPr>
              <p14:cNvContentPartPr/>
              <p14:nvPr/>
            </p14:nvContentPartPr>
            <p14:xfrm>
              <a:off x="1077600" y="2413240"/>
              <a:ext cx="256680" cy="272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925AC28-FBA1-41E1-A3A9-0CF1DA1E7A0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068600" y="2404600"/>
                <a:ext cx="2743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C8D543B-4F10-4125-89B5-6CF53A2C2F63}"/>
                  </a:ext>
                </a:extLst>
              </p14:cNvPr>
              <p14:cNvContentPartPr/>
              <p14:nvPr/>
            </p14:nvContentPartPr>
            <p14:xfrm>
              <a:off x="1143840" y="2265640"/>
              <a:ext cx="165240" cy="1036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C8D543B-4F10-4125-89B5-6CF53A2C2F63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34840" y="2257000"/>
                <a:ext cx="18288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DAABB79-852E-4E4B-B04F-282366357898}"/>
                  </a:ext>
                </a:extLst>
              </p14:cNvPr>
              <p14:cNvContentPartPr/>
              <p14:nvPr/>
            </p14:nvContentPartPr>
            <p14:xfrm>
              <a:off x="1428960" y="2523040"/>
              <a:ext cx="175680" cy="168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DAABB79-852E-4E4B-B04F-28236635789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420320" y="2514040"/>
                <a:ext cx="19332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2437D9F-B335-4A95-A98A-5C2E3327172D}"/>
                  </a:ext>
                </a:extLst>
              </p14:cNvPr>
              <p14:cNvContentPartPr/>
              <p14:nvPr/>
            </p14:nvContentPartPr>
            <p14:xfrm>
              <a:off x="673680" y="2440960"/>
              <a:ext cx="261360" cy="284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2437D9F-B335-4A95-A98A-5C2E3327172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65028" y="2432320"/>
                <a:ext cx="279024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6ABB0D14-5ED6-4967-8C1B-01B6DADA9273}"/>
                  </a:ext>
                </a:extLst>
              </p14:cNvPr>
              <p14:cNvContentPartPr/>
              <p14:nvPr/>
            </p14:nvContentPartPr>
            <p14:xfrm>
              <a:off x="2087760" y="2464720"/>
              <a:ext cx="153000" cy="218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6ABB0D14-5ED6-4967-8C1B-01B6DADA927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078760" y="2456080"/>
                <a:ext cx="170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AB80C02-BAA7-4811-B736-83F0D6C66FF7}"/>
                  </a:ext>
                </a:extLst>
              </p14:cNvPr>
              <p14:cNvContentPartPr/>
              <p14:nvPr/>
            </p14:nvContentPartPr>
            <p14:xfrm>
              <a:off x="1780320" y="2459320"/>
              <a:ext cx="217080" cy="1778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AB80C02-BAA7-4811-B736-83F0D6C66FF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771680" y="2450320"/>
                <a:ext cx="2347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6519377B-08B4-4C09-B34B-554A7E4CB3F1}"/>
                  </a:ext>
                </a:extLst>
              </p14:cNvPr>
              <p14:cNvContentPartPr/>
              <p14:nvPr/>
            </p14:nvContentPartPr>
            <p14:xfrm>
              <a:off x="2345520" y="2284720"/>
              <a:ext cx="627840" cy="4345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6519377B-08B4-4C09-B34B-554A7E4CB3F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336515" y="2276080"/>
                <a:ext cx="64549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A4A93AA-C1A4-440F-B7C4-BDE2BFE37859}"/>
                  </a:ext>
                </a:extLst>
              </p14:cNvPr>
              <p14:cNvContentPartPr/>
              <p14:nvPr/>
            </p14:nvContentPartPr>
            <p14:xfrm>
              <a:off x="3085680" y="2228920"/>
              <a:ext cx="522720" cy="477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A4A93AA-C1A4-440F-B7C4-BDE2BFE3785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077034" y="2219920"/>
                <a:ext cx="540372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DCF53F9-5A72-4400-8CEA-FD3087DD257D}"/>
                  </a:ext>
                </a:extLst>
              </p14:cNvPr>
              <p14:cNvContentPartPr/>
              <p14:nvPr/>
            </p14:nvContentPartPr>
            <p14:xfrm>
              <a:off x="301080" y="3129280"/>
              <a:ext cx="206280" cy="216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DCF53F9-5A72-4400-8CEA-FD3087DD25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92080" y="3120280"/>
                <a:ext cx="2239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A9F06B42-CF37-4E3C-8EA6-6AD04C4F179F}"/>
                  </a:ext>
                </a:extLst>
              </p14:cNvPr>
              <p14:cNvContentPartPr/>
              <p14:nvPr/>
            </p14:nvContentPartPr>
            <p14:xfrm>
              <a:off x="693120" y="3073120"/>
              <a:ext cx="137520" cy="18972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A9F06B42-CF37-4E3C-8EA6-6AD04C4F179F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84120" y="3064480"/>
                <a:ext cx="1551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D96A7C8F-C581-48C5-8EB5-C4FB6D51A378}"/>
                  </a:ext>
                </a:extLst>
              </p14:cNvPr>
              <p14:cNvContentPartPr/>
              <p14:nvPr/>
            </p14:nvContentPartPr>
            <p14:xfrm>
              <a:off x="942600" y="2908240"/>
              <a:ext cx="854280" cy="4363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D96A7C8F-C581-48C5-8EB5-C4FB6D51A37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933600" y="2899240"/>
                <a:ext cx="87192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7C36D6DD-6C22-4329-8847-32B9DDC3BB83}"/>
                  </a:ext>
                </a:extLst>
              </p14:cNvPr>
              <p14:cNvContentPartPr/>
              <p14:nvPr/>
            </p14:nvContentPartPr>
            <p14:xfrm>
              <a:off x="475680" y="3374800"/>
              <a:ext cx="1253520" cy="2304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7C36D6DD-6C22-4329-8847-32B9DDC3BB8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57680" y="3357160"/>
                <a:ext cx="12891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5B1306B9-C699-4FDD-BF48-CF5EB9A647EB}"/>
                  </a:ext>
                </a:extLst>
              </p14:cNvPr>
              <p14:cNvContentPartPr/>
              <p14:nvPr/>
            </p14:nvContentPartPr>
            <p14:xfrm>
              <a:off x="3763200" y="2192920"/>
              <a:ext cx="5038920" cy="66168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5B1306B9-C699-4FDD-BF48-CF5EB9A647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962120" y="2183923"/>
                <a:ext cx="6849360" cy="124487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11292925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14:cNvPr>
              <p14:cNvContentPartPr/>
              <p14:nvPr/>
            </p14:nvContentPartPr>
            <p14:xfrm>
              <a:off x="267240" y="23200"/>
              <a:ext cx="315720" cy="704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8600" y="14200"/>
                <a:ext cx="33336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14:cNvPr>
              <p14:cNvContentPartPr/>
              <p14:nvPr/>
            </p14:nvContentPartPr>
            <p14:xfrm>
              <a:off x="626880" y="373120"/>
              <a:ext cx="98280" cy="180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18240" y="364120"/>
                <a:ext cx="1159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14:cNvPr>
              <p14:cNvContentPartPr/>
              <p14:nvPr/>
            </p14:nvContentPartPr>
            <p14:xfrm>
              <a:off x="782040" y="409480"/>
              <a:ext cx="123840" cy="14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400" y="400840"/>
                <a:ext cx="1414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14:cNvPr>
              <p14:cNvContentPartPr/>
              <p14:nvPr/>
            </p14:nvContentPartPr>
            <p14:xfrm>
              <a:off x="941520" y="396880"/>
              <a:ext cx="268200" cy="14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2880" y="387880"/>
                <a:ext cx="285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14:cNvPr>
              <p14:cNvContentPartPr/>
              <p14:nvPr/>
            </p14:nvContentPartPr>
            <p14:xfrm>
              <a:off x="2418240" y="282760"/>
              <a:ext cx="608040" cy="26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9240" y="274120"/>
                <a:ext cx="6256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14:cNvPr>
              <p14:cNvContentPartPr/>
              <p14:nvPr/>
            </p14:nvContentPartPr>
            <p14:xfrm>
              <a:off x="1464240" y="312280"/>
              <a:ext cx="848880" cy="39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55596" y="303280"/>
                <a:ext cx="866527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14:cNvPr>
              <p14:cNvContentPartPr/>
              <p14:nvPr/>
            </p14:nvContentPartPr>
            <p14:xfrm>
              <a:off x="3506160" y="135880"/>
              <a:ext cx="1188000" cy="627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520" y="127240"/>
                <a:ext cx="1205640" cy="64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14:cNvPr>
              <p14:cNvContentPartPr/>
              <p14:nvPr/>
            </p14:nvContentPartPr>
            <p14:xfrm>
              <a:off x="5075760" y="223000"/>
              <a:ext cx="2304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66760" y="214360"/>
                <a:ext cx="40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14:cNvPr>
              <p14:cNvContentPartPr/>
              <p14:nvPr/>
            </p14:nvContentPartPr>
            <p14:xfrm>
              <a:off x="4929240" y="388960"/>
              <a:ext cx="284040" cy="263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20240" y="379960"/>
                <a:ext cx="3016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14:cNvPr>
              <p14:cNvContentPartPr/>
              <p14:nvPr/>
            </p14:nvContentPartPr>
            <p14:xfrm>
              <a:off x="5411640" y="172960"/>
              <a:ext cx="169920" cy="142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02640" y="163960"/>
                <a:ext cx="18756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14:cNvPr>
              <p14:cNvContentPartPr/>
              <p14:nvPr/>
            </p14:nvContentPartPr>
            <p14:xfrm>
              <a:off x="5351160" y="363040"/>
              <a:ext cx="451440" cy="319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2513" y="354050"/>
                <a:ext cx="469094" cy="33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14:cNvPr>
              <p14:cNvContentPartPr/>
              <p14:nvPr/>
            </p14:nvContentPartPr>
            <p14:xfrm>
              <a:off x="6173760" y="107800"/>
              <a:ext cx="230400" cy="54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4760" y="99160"/>
                <a:ext cx="24804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14:cNvPr>
              <p14:cNvContentPartPr/>
              <p14:nvPr/>
            </p14:nvContentPartPr>
            <p14:xfrm>
              <a:off x="6645000" y="82240"/>
              <a:ext cx="346680" cy="60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36009" y="73595"/>
                <a:ext cx="364302" cy="627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14:cNvPr>
              <p14:cNvContentPartPr/>
              <p14:nvPr/>
            </p14:nvContentPartPr>
            <p14:xfrm>
              <a:off x="7212360" y="108160"/>
              <a:ext cx="186480" cy="123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03360" y="99160"/>
                <a:ext cx="2041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14:cNvPr>
              <p14:cNvContentPartPr/>
              <p14:nvPr/>
            </p14:nvContentPartPr>
            <p14:xfrm>
              <a:off x="7097520" y="304000"/>
              <a:ext cx="671760" cy="350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88880" y="295351"/>
                <a:ext cx="6894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14:cNvPr>
              <p14:cNvContentPartPr/>
              <p14:nvPr/>
            </p14:nvContentPartPr>
            <p14:xfrm>
              <a:off x="8532480" y="106360"/>
              <a:ext cx="199080" cy="123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523480" y="97360"/>
                <a:ext cx="21672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14:cNvPr>
              <p14:cNvContentPartPr/>
              <p14:nvPr/>
            </p14:nvContentPartPr>
            <p14:xfrm>
              <a:off x="8217480" y="140920"/>
              <a:ext cx="46800" cy="38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08480" y="132280"/>
                <a:ext cx="64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14:cNvPr>
              <p14:cNvContentPartPr/>
              <p14:nvPr/>
            </p14:nvContentPartPr>
            <p14:xfrm>
              <a:off x="7895640" y="303640"/>
              <a:ext cx="925200" cy="330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87000" y="294991"/>
                <a:ext cx="942840" cy="3484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14:cNvPr>
              <p14:cNvContentPartPr/>
              <p14:nvPr/>
            </p14:nvContentPartPr>
            <p14:xfrm>
              <a:off x="203160" y="815560"/>
              <a:ext cx="88124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4520" y="806920"/>
                <a:ext cx="8830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14:cNvPr>
              <p14:cNvContentPartPr/>
              <p14:nvPr/>
            </p14:nvContentPartPr>
            <p14:xfrm>
              <a:off x="351840" y="1238560"/>
              <a:ext cx="138960" cy="233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2840" y="1229560"/>
                <a:ext cx="15660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14:cNvPr>
              <p14:cNvContentPartPr/>
              <p14:nvPr/>
            </p14:nvContentPartPr>
            <p14:xfrm>
              <a:off x="329160" y="1021120"/>
              <a:ext cx="191880" cy="12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0520" y="1012120"/>
                <a:ext cx="20952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14:cNvPr>
              <p14:cNvContentPartPr/>
              <p14:nvPr/>
            </p14:nvContentPartPr>
            <p14:xfrm>
              <a:off x="711480" y="1237120"/>
              <a:ext cx="13284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2840" y="1228480"/>
                <a:ext cx="150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14:cNvPr>
              <p14:cNvContentPartPr/>
              <p14:nvPr/>
            </p14:nvContentPartPr>
            <p14:xfrm>
              <a:off x="705000" y="1314160"/>
              <a:ext cx="120960" cy="8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6000" y="1305160"/>
                <a:ext cx="1386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14:cNvPr>
              <p14:cNvContentPartPr/>
              <p14:nvPr/>
            </p14:nvContentPartPr>
            <p14:xfrm>
              <a:off x="979320" y="991960"/>
              <a:ext cx="515880" cy="56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70680" y="982960"/>
                <a:ext cx="5335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14:cNvPr>
              <p14:cNvContentPartPr/>
              <p14:nvPr/>
            </p14:nvContentPartPr>
            <p14:xfrm>
              <a:off x="1775280" y="1263760"/>
              <a:ext cx="170640" cy="13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66280" y="1254760"/>
                <a:ext cx="1882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14:cNvPr>
              <p14:cNvContentPartPr/>
              <p14:nvPr/>
            </p14:nvContentPartPr>
            <p14:xfrm>
              <a:off x="1772760" y="1328560"/>
              <a:ext cx="163440" cy="2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3760" y="1319920"/>
                <a:ext cx="181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14:cNvPr>
              <p14:cNvContentPartPr/>
              <p14:nvPr/>
            </p14:nvContentPartPr>
            <p14:xfrm>
              <a:off x="2124480" y="993760"/>
              <a:ext cx="358560" cy="536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15480" y="984760"/>
                <a:ext cx="3762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14:cNvPr>
              <p14:cNvContentPartPr/>
              <p14:nvPr/>
            </p14:nvContentPartPr>
            <p14:xfrm>
              <a:off x="2635320" y="961720"/>
              <a:ext cx="849600" cy="459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26676" y="952720"/>
                <a:ext cx="867247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14:cNvPr>
              <p14:cNvContentPartPr/>
              <p14:nvPr/>
            </p14:nvContentPartPr>
            <p14:xfrm>
              <a:off x="3673560" y="1206520"/>
              <a:ext cx="175680" cy="13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64560" y="1197880"/>
                <a:ext cx="1933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14:cNvPr>
              <p14:cNvContentPartPr/>
              <p14:nvPr/>
            </p14:nvContentPartPr>
            <p14:xfrm>
              <a:off x="3699120" y="1286080"/>
              <a:ext cx="165240" cy="1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90480" y="127744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14:cNvPr>
              <p14:cNvContentPartPr/>
              <p14:nvPr/>
            </p14:nvContentPartPr>
            <p14:xfrm>
              <a:off x="4136880" y="1196440"/>
              <a:ext cx="142560" cy="215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28240" y="1187800"/>
                <a:ext cx="16020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14:cNvPr>
              <p14:cNvContentPartPr/>
              <p14:nvPr/>
            </p14:nvContentPartPr>
            <p14:xfrm>
              <a:off x="4201680" y="1066480"/>
              <a:ext cx="33480" cy="34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92680" y="1057840"/>
                <a:ext cx="511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14:cNvPr>
              <p14:cNvContentPartPr/>
              <p14:nvPr/>
            </p14:nvContentPartPr>
            <p14:xfrm>
              <a:off x="4409040" y="948040"/>
              <a:ext cx="219600" cy="131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00040" y="939400"/>
                <a:ext cx="2372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14:cNvPr>
              <p14:cNvContentPartPr/>
              <p14:nvPr/>
            </p14:nvContentPartPr>
            <p14:xfrm>
              <a:off x="5288520" y="1144240"/>
              <a:ext cx="124200" cy="21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9520" y="1135600"/>
                <a:ext cx="14184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14:cNvPr>
              <p14:cNvContentPartPr/>
              <p14:nvPr/>
            </p14:nvContentPartPr>
            <p14:xfrm>
              <a:off x="4911240" y="1124440"/>
              <a:ext cx="154440" cy="204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02600" y="1115800"/>
                <a:ext cx="1720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14:cNvPr>
              <p14:cNvContentPartPr/>
              <p14:nvPr/>
            </p14:nvContentPartPr>
            <p14:xfrm>
              <a:off x="4394280" y="1159000"/>
              <a:ext cx="352440" cy="301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385640" y="1150000"/>
                <a:ext cx="370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14:cNvPr>
              <p14:cNvContentPartPr/>
              <p14:nvPr/>
            </p14:nvContentPartPr>
            <p14:xfrm>
              <a:off x="5546640" y="927160"/>
              <a:ext cx="838080" cy="54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38000" y="918160"/>
                <a:ext cx="855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14:cNvPr>
              <p14:cNvContentPartPr/>
              <p14:nvPr/>
            </p14:nvContentPartPr>
            <p14:xfrm>
              <a:off x="6502800" y="1164760"/>
              <a:ext cx="126360" cy="7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94160" y="1155760"/>
                <a:ext cx="14400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14:cNvPr>
              <p14:cNvContentPartPr/>
              <p14:nvPr/>
            </p14:nvContentPartPr>
            <p14:xfrm>
              <a:off x="6508560" y="1250440"/>
              <a:ext cx="110520" cy="16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9560" y="1241440"/>
                <a:ext cx="1281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14:cNvPr>
              <p14:cNvContentPartPr/>
              <p14:nvPr/>
            </p14:nvContentPartPr>
            <p14:xfrm>
              <a:off x="6851640" y="1094200"/>
              <a:ext cx="149400" cy="262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3000" y="1085560"/>
                <a:ext cx="16704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14:cNvPr>
              <p14:cNvContentPartPr/>
              <p14:nvPr/>
            </p14:nvContentPartPr>
            <p14:xfrm>
              <a:off x="6945240" y="954520"/>
              <a:ext cx="22320" cy="2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936240" y="94588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14:cNvPr>
              <p14:cNvContentPartPr/>
              <p14:nvPr/>
            </p14:nvContentPartPr>
            <p14:xfrm>
              <a:off x="7133880" y="940120"/>
              <a:ext cx="1368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25240" y="931480"/>
                <a:ext cx="1544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14:cNvPr>
              <p14:cNvContentPartPr/>
              <p14:nvPr/>
            </p14:nvContentPartPr>
            <p14:xfrm>
              <a:off x="7776120" y="1096720"/>
              <a:ext cx="123840" cy="20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767480" y="1087720"/>
                <a:ext cx="141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14:cNvPr>
              <p14:cNvContentPartPr/>
              <p14:nvPr/>
            </p14:nvContentPartPr>
            <p14:xfrm>
              <a:off x="7533120" y="1112560"/>
              <a:ext cx="174960" cy="23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524120" y="1103560"/>
                <a:ext cx="1926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14:cNvPr>
              <p14:cNvContentPartPr/>
              <p14:nvPr/>
            </p14:nvContentPartPr>
            <p14:xfrm>
              <a:off x="7066560" y="1120840"/>
              <a:ext cx="290520" cy="269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57560" y="1112188"/>
                <a:ext cx="308160" cy="286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14:cNvPr>
              <p14:cNvContentPartPr/>
              <p14:nvPr/>
            </p14:nvContentPartPr>
            <p14:xfrm>
              <a:off x="8092200" y="938320"/>
              <a:ext cx="32040" cy="27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083560" y="929320"/>
                <a:ext cx="49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14:cNvPr>
              <p14:cNvContentPartPr/>
              <p14:nvPr/>
            </p14:nvContentPartPr>
            <p14:xfrm>
              <a:off x="7971600" y="1056760"/>
              <a:ext cx="277200" cy="273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62960" y="1048120"/>
                <a:ext cx="29484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14:cNvPr>
              <p14:cNvContentPartPr/>
              <p14:nvPr/>
            </p14:nvContentPartPr>
            <p14:xfrm>
              <a:off x="8363280" y="910960"/>
              <a:ext cx="166680" cy="13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354640" y="901960"/>
                <a:ext cx="18432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14:cNvPr>
              <p14:cNvContentPartPr/>
              <p14:nvPr/>
            </p14:nvContentPartPr>
            <p14:xfrm>
              <a:off x="8335560" y="1097800"/>
              <a:ext cx="365760" cy="264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326911" y="1089160"/>
                <a:ext cx="383417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14:cNvPr>
              <p14:cNvContentPartPr/>
              <p14:nvPr/>
            </p14:nvContentPartPr>
            <p14:xfrm>
              <a:off x="821640" y="1854880"/>
              <a:ext cx="170640" cy="9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2640" y="1845880"/>
                <a:ext cx="1882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14:cNvPr>
              <p14:cNvContentPartPr/>
              <p14:nvPr/>
            </p14:nvContentPartPr>
            <p14:xfrm>
              <a:off x="827040" y="1939480"/>
              <a:ext cx="17208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8040" y="1930840"/>
                <a:ext cx="189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14:cNvPr>
              <p14:cNvContentPartPr/>
              <p14:nvPr/>
            </p14:nvContentPartPr>
            <p14:xfrm>
              <a:off x="1158960" y="1549960"/>
              <a:ext cx="398880" cy="655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50312" y="1540960"/>
                <a:ext cx="416536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14:cNvPr>
              <p14:cNvContentPartPr/>
              <p14:nvPr/>
            </p14:nvContentPartPr>
            <p14:xfrm>
              <a:off x="204240" y="1627000"/>
              <a:ext cx="497520" cy="542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95600" y="1618000"/>
                <a:ext cx="51516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14:cNvPr>
              <p14:cNvContentPartPr/>
              <p14:nvPr/>
            </p14:nvContentPartPr>
            <p14:xfrm>
              <a:off x="3293400" y="1777840"/>
              <a:ext cx="317160" cy="218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84760" y="1769200"/>
                <a:ext cx="334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14:cNvPr>
              <p14:cNvContentPartPr/>
              <p14:nvPr/>
            </p14:nvContentPartPr>
            <p14:xfrm>
              <a:off x="1696440" y="1574080"/>
              <a:ext cx="1451160" cy="648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687440" y="1565080"/>
                <a:ext cx="146880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14:cNvPr>
              <p14:cNvContentPartPr/>
              <p14:nvPr/>
            </p14:nvContentPartPr>
            <p14:xfrm>
              <a:off x="3840240" y="1685320"/>
              <a:ext cx="34200" cy="1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31600" y="1676680"/>
                <a:ext cx="518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14:cNvPr>
              <p14:cNvContentPartPr/>
              <p14:nvPr/>
            </p14:nvContentPartPr>
            <p14:xfrm>
              <a:off x="3741600" y="1783960"/>
              <a:ext cx="255240" cy="21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732600" y="1774960"/>
                <a:ext cx="2728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14:cNvPr>
              <p14:cNvContentPartPr/>
              <p14:nvPr/>
            </p14:nvContentPartPr>
            <p14:xfrm>
              <a:off x="4122480" y="1641400"/>
              <a:ext cx="561600" cy="509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113840" y="1632400"/>
                <a:ext cx="57924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C97FDB3-4A0E-4B67-9E53-B8F9549506D5}"/>
                  </a:ext>
                </a:extLst>
              </p14:cNvPr>
              <p14:cNvContentPartPr/>
              <p14:nvPr/>
            </p14:nvContentPartPr>
            <p14:xfrm>
              <a:off x="4788840" y="1854880"/>
              <a:ext cx="145440" cy="1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C97FDB3-4A0E-4B67-9E53-B8F9549506D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79840" y="1845880"/>
                <a:ext cx="1630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59B9B12-AE5F-42A8-913B-F8521FB88B5B}"/>
                  </a:ext>
                </a:extLst>
              </p14:cNvPr>
              <p14:cNvContentPartPr/>
              <p14:nvPr/>
            </p14:nvContentPartPr>
            <p14:xfrm>
              <a:off x="4785240" y="1934440"/>
              <a:ext cx="130320" cy="12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59B9B12-AE5F-42A8-913B-F8521FB88B5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76600" y="1925440"/>
                <a:ext cx="1479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B06ACF2-D074-41E2-BA7D-ED339E95BDBC}"/>
                  </a:ext>
                </a:extLst>
              </p14:cNvPr>
              <p14:cNvContentPartPr/>
              <p14:nvPr/>
            </p14:nvContentPartPr>
            <p14:xfrm>
              <a:off x="5097000" y="1783600"/>
              <a:ext cx="145080" cy="227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B06ACF2-D074-41E2-BA7D-ED339E95BDB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088000" y="1774600"/>
                <a:ext cx="16272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6D62B1-7F41-46A2-A8B4-75FB78778F9B}"/>
                  </a:ext>
                </a:extLst>
              </p14:cNvPr>
              <p14:cNvContentPartPr/>
              <p14:nvPr/>
            </p14:nvContentPartPr>
            <p14:xfrm>
              <a:off x="5090880" y="1645720"/>
              <a:ext cx="49320" cy="34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6D62B1-7F41-46A2-A8B4-75FB78778F9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081880" y="1637080"/>
                <a:ext cx="669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82D98C-2162-4D1E-99F2-FA123D21634F}"/>
                  </a:ext>
                </a:extLst>
              </p14:cNvPr>
              <p14:cNvContentPartPr/>
              <p14:nvPr/>
            </p14:nvContentPartPr>
            <p14:xfrm>
              <a:off x="5209680" y="1649320"/>
              <a:ext cx="46800" cy="3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82D98C-2162-4D1E-99F2-FA123D21634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01040" y="1640680"/>
                <a:ext cx="64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E8702C-BE8C-468B-845C-30306D4454E3}"/>
                  </a:ext>
                </a:extLst>
              </p14:cNvPr>
              <p14:cNvContentPartPr/>
              <p14:nvPr/>
            </p14:nvContentPartPr>
            <p14:xfrm>
              <a:off x="5429640" y="1593880"/>
              <a:ext cx="173160" cy="115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E8702C-BE8C-468B-845C-30306D4454E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20640" y="1585240"/>
                <a:ext cx="190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159B56F-21D0-413B-BF1A-82BCA2A22195}"/>
                  </a:ext>
                </a:extLst>
              </p14:cNvPr>
              <p14:cNvContentPartPr/>
              <p14:nvPr/>
            </p14:nvContentPartPr>
            <p14:xfrm>
              <a:off x="5370600" y="1800160"/>
              <a:ext cx="333720" cy="301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159B56F-21D0-413B-BF1A-82BCA2A2219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361600" y="1791160"/>
                <a:ext cx="3513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1127640-A05F-4BB4-A75B-7929C8FD68F5}"/>
                  </a:ext>
                </a:extLst>
              </p14:cNvPr>
              <p14:cNvContentPartPr/>
              <p14:nvPr/>
            </p14:nvContentPartPr>
            <p14:xfrm>
              <a:off x="6121920" y="1819600"/>
              <a:ext cx="146880" cy="241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1127640-A05F-4BB4-A75B-7929C8FD68F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113280" y="1810600"/>
                <a:ext cx="1645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693EE36-736E-4C3A-BF59-0FC053F7F9C2}"/>
                  </a:ext>
                </a:extLst>
              </p14:cNvPr>
              <p14:cNvContentPartPr/>
              <p14:nvPr/>
            </p14:nvContentPartPr>
            <p14:xfrm>
              <a:off x="5874240" y="1813840"/>
              <a:ext cx="172800" cy="209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693EE36-736E-4C3A-BF59-0FC053F7F9C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865240" y="1804840"/>
                <a:ext cx="19044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944E7E0-7F7D-4981-A1B5-49FC76DF2796}"/>
                  </a:ext>
                </a:extLst>
              </p14:cNvPr>
              <p14:cNvContentPartPr/>
              <p14:nvPr/>
            </p14:nvContentPartPr>
            <p14:xfrm>
              <a:off x="6163680" y="1672000"/>
              <a:ext cx="48600" cy="38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944E7E0-7F7D-4981-A1B5-49FC76DF279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55040" y="1663360"/>
                <a:ext cx="662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FF84946-C543-4990-94D8-EA2CA1E026A6}"/>
                  </a:ext>
                </a:extLst>
              </p14:cNvPr>
              <p14:cNvContentPartPr/>
              <p14:nvPr/>
            </p14:nvContentPartPr>
            <p14:xfrm>
              <a:off x="6366720" y="1567240"/>
              <a:ext cx="368640" cy="584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FF84946-C543-4990-94D8-EA2CA1E026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8080" y="1558240"/>
                <a:ext cx="38628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1833907-C3EA-4B47-AD9D-1596E024CEEE}"/>
                  </a:ext>
                </a:extLst>
              </p14:cNvPr>
              <p14:cNvContentPartPr/>
              <p14:nvPr/>
            </p14:nvContentPartPr>
            <p14:xfrm>
              <a:off x="6821760" y="1508920"/>
              <a:ext cx="201960" cy="147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1833907-C3EA-4B47-AD9D-1596E024CEE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13120" y="1499920"/>
                <a:ext cx="219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15DAAA6-DBCA-407E-A488-C0E701241F02}"/>
                  </a:ext>
                </a:extLst>
              </p14:cNvPr>
              <p14:cNvContentPartPr/>
              <p14:nvPr/>
            </p14:nvContentPartPr>
            <p14:xfrm>
              <a:off x="6823920" y="1696120"/>
              <a:ext cx="509400" cy="312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15DAAA6-DBCA-407E-A488-C0E701241F0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814920" y="1687120"/>
                <a:ext cx="52704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1407D97-A07D-43BD-9F5E-EC09CEF91862}"/>
                  </a:ext>
                </a:extLst>
              </p14:cNvPr>
              <p14:cNvContentPartPr/>
              <p14:nvPr/>
            </p14:nvContentPartPr>
            <p14:xfrm>
              <a:off x="7466160" y="1645360"/>
              <a:ext cx="25920" cy="15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1407D97-A07D-43BD-9F5E-EC09CEF9186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57160" y="1636360"/>
                <a:ext cx="435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BBB004-B0E8-4830-BBE9-7B3228CB70C6}"/>
                  </a:ext>
                </a:extLst>
              </p14:cNvPr>
              <p14:cNvContentPartPr/>
              <p14:nvPr/>
            </p14:nvContentPartPr>
            <p14:xfrm>
              <a:off x="7656240" y="1569760"/>
              <a:ext cx="18360" cy="19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BBB004-B0E8-4830-BBE9-7B3228CB70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647600" y="1560760"/>
                <a:ext cx="360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762D007-CC60-4A28-8195-BA6715C721A8}"/>
                  </a:ext>
                </a:extLst>
              </p14:cNvPr>
              <p14:cNvContentPartPr/>
              <p14:nvPr/>
            </p14:nvContentPartPr>
            <p14:xfrm>
              <a:off x="7847040" y="1523320"/>
              <a:ext cx="201960" cy="106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762D007-CC60-4A28-8195-BA6715C721A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8400" y="1514680"/>
                <a:ext cx="2196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460E486-1060-48B1-81A4-39349A608AAF}"/>
                  </a:ext>
                </a:extLst>
              </p14:cNvPr>
              <p14:cNvContentPartPr/>
              <p14:nvPr/>
            </p14:nvContentPartPr>
            <p14:xfrm>
              <a:off x="7421520" y="1707280"/>
              <a:ext cx="802440" cy="3027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460E486-1060-48B1-81A4-39349A608AA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412880" y="1698280"/>
                <a:ext cx="8200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50A3C48-7BFC-489D-BD76-28EA2CA2F72E}"/>
                  </a:ext>
                </a:extLst>
              </p14:cNvPr>
              <p14:cNvContentPartPr/>
              <p14:nvPr/>
            </p14:nvContentPartPr>
            <p14:xfrm>
              <a:off x="8393880" y="1693240"/>
              <a:ext cx="187200" cy="19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50A3C48-7BFC-489D-BD76-28EA2CA2F72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384880" y="1684240"/>
                <a:ext cx="20484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843F7CE2-8B26-4FB2-B299-24AF534E3051}"/>
                  </a:ext>
                </a:extLst>
              </p14:cNvPr>
              <p14:cNvContentPartPr/>
              <p14:nvPr/>
            </p14:nvContentPartPr>
            <p14:xfrm>
              <a:off x="359040" y="2489920"/>
              <a:ext cx="140040" cy="217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843F7CE2-8B26-4FB2-B299-24AF534E305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50040" y="2481280"/>
                <a:ext cx="1576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1DE1412-0F86-4906-B01F-C6E3E72EBFDF}"/>
                  </a:ext>
                </a:extLst>
              </p14:cNvPr>
              <p14:cNvContentPartPr/>
              <p14:nvPr/>
            </p14:nvContentPartPr>
            <p14:xfrm>
              <a:off x="725520" y="2351680"/>
              <a:ext cx="12960" cy="16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1DE1412-0F86-4906-B01F-C6E3E72EBFD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16520" y="2342680"/>
                <a:ext cx="3060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D1B2270-7FE9-427D-8F12-8B4BECBA3985}"/>
                  </a:ext>
                </a:extLst>
              </p14:cNvPr>
              <p14:cNvContentPartPr/>
              <p14:nvPr/>
            </p14:nvContentPartPr>
            <p14:xfrm>
              <a:off x="873840" y="2306680"/>
              <a:ext cx="23040" cy="21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D1B2270-7FE9-427D-8F12-8B4BECBA398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65200" y="2298040"/>
                <a:ext cx="406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925AC28-FBA1-41E1-A3A9-0CF1DA1E7A06}"/>
                  </a:ext>
                </a:extLst>
              </p14:cNvPr>
              <p14:cNvContentPartPr/>
              <p14:nvPr/>
            </p14:nvContentPartPr>
            <p14:xfrm>
              <a:off x="1077600" y="2413240"/>
              <a:ext cx="256680" cy="272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925AC28-FBA1-41E1-A3A9-0CF1DA1E7A0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068600" y="2404600"/>
                <a:ext cx="2743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C8D543B-4F10-4125-89B5-6CF53A2C2F63}"/>
                  </a:ext>
                </a:extLst>
              </p14:cNvPr>
              <p14:cNvContentPartPr/>
              <p14:nvPr/>
            </p14:nvContentPartPr>
            <p14:xfrm>
              <a:off x="1143840" y="2265640"/>
              <a:ext cx="165240" cy="1036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C8D543B-4F10-4125-89B5-6CF53A2C2F63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34840" y="2257000"/>
                <a:ext cx="18288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DAABB79-852E-4E4B-B04F-282366357898}"/>
                  </a:ext>
                </a:extLst>
              </p14:cNvPr>
              <p14:cNvContentPartPr/>
              <p14:nvPr/>
            </p14:nvContentPartPr>
            <p14:xfrm>
              <a:off x="1428960" y="2523040"/>
              <a:ext cx="175680" cy="168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DAABB79-852E-4E4B-B04F-28236635789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420320" y="2514040"/>
                <a:ext cx="19332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2437D9F-B335-4A95-A98A-5C2E3327172D}"/>
                  </a:ext>
                </a:extLst>
              </p14:cNvPr>
              <p14:cNvContentPartPr/>
              <p14:nvPr/>
            </p14:nvContentPartPr>
            <p14:xfrm>
              <a:off x="673680" y="2440960"/>
              <a:ext cx="261360" cy="284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2437D9F-B335-4A95-A98A-5C2E3327172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65028" y="2432320"/>
                <a:ext cx="279024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6ABB0D14-5ED6-4967-8C1B-01B6DADA9273}"/>
                  </a:ext>
                </a:extLst>
              </p14:cNvPr>
              <p14:cNvContentPartPr/>
              <p14:nvPr/>
            </p14:nvContentPartPr>
            <p14:xfrm>
              <a:off x="2087760" y="2464720"/>
              <a:ext cx="153000" cy="218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6ABB0D14-5ED6-4967-8C1B-01B6DADA927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078760" y="2456080"/>
                <a:ext cx="170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AB80C02-BAA7-4811-B736-83F0D6C66FF7}"/>
                  </a:ext>
                </a:extLst>
              </p14:cNvPr>
              <p14:cNvContentPartPr/>
              <p14:nvPr/>
            </p14:nvContentPartPr>
            <p14:xfrm>
              <a:off x="1780320" y="2459320"/>
              <a:ext cx="217080" cy="1778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AB80C02-BAA7-4811-B736-83F0D6C66FF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771680" y="2450320"/>
                <a:ext cx="2347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6519377B-08B4-4C09-B34B-554A7E4CB3F1}"/>
                  </a:ext>
                </a:extLst>
              </p14:cNvPr>
              <p14:cNvContentPartPr/>
              <p14:nvPr/>
            </p14:nvContentPartPr>
            <p14:xfrm>
              <a:off x="2345520" y="2284720"/>
              <a:ext cx="627840" cy="4345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6519377B-08B4-4C09-B34B-554A7E4CB3F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336515" y="2276080"/>
                <a:ext cx="64549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A4A93AA-C1A4-440F-B7C4-BDE2BFE37859}"/>
                  </a:ext>
                </a:extLst>
              </p14:cNvPr>
              <p14:cNvContentPartPr/>
              <p14:nvPr/>
            </p14:nvContentPartPr>
            <p14:xfrm>
              <a:off x="3085680" y="2228920"/>
              <a:ext cx="522720" cy="477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A4A93AA-C1A4-440F-B7C4-BDE2BFE3785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077034" y="2219920"/>
                <a:ext cx="540372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DCF53F9-5A72-4400-8CEA-FD3087DD257D}"/>
                  </a:ext>
                </a:extLst>
              </p14:cNvPr>
              <p14:cNvContentPartPr/>
              <p14:nvPr/>
            </p14:nvContentPartPr>
            <p14:xfrm>
              <a:off x="301080" y="3129280"/>
              <a:ext cx="206280" cy="216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DCF53F9-5A72-4400-8CEA-FD3087DD25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92080" y="3120280"/>
                <a:ext cx="2239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A9F06B42-CF37-4E3C-8EA6-6AD04C4F179F}"/>
                  </a:ext>
                </a:extLst>
              </p14:cNvPr>
              <p14:cNvContentPartPr/>
              <p14:nvPr/>
            </p14:nvContentPartPr>
            <p14:xfrm>
              <a:off x="693120" y="3073120"/>
              <a:ext cx="137520" cy="18972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A9F06B42-CF37-4E3C-8EA6-6AD04C4F179F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84120" y="3064480"/>
                <a:ext cx="1551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D96A7C8F-C581-48C5-8EB5-C4FB6D51A378}"/>
                  </a:ext>
                </a:extLst>
              </p14:cNvPr>
              <p14:cNvContentPartPr/>
              <p14:nvPr/>
            </p14:nvContentPartPr>
            <p14:xfrm>
              <a:off x="942600" y="2908240"/>
              <a:ext cx="854280" cy="4363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D96A7C8F-C581-48C5-8EB5-C4FB6D51A37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933600" y="2899240"/>
                <a:ext cx="87192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7C36D6DD-6C22-4329-8847-32B9DDC3BB83}"/>
                  </a:ext>
                </a:extLst>
              </p14:cNvPr>
              <p14:cNvContentPartPr/>
              <p14:nvPr/>
            </p14:nvContentPartPr>
            <p14:xfrm>
              <a:off x="475680" y="3374800"/>
              <a:ext cx="1253520" cy="2304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7C36D6DD-6C22-4329-8847-32B9DDC3BB8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57680" y="3357160"/>
                <a:ext cx="12891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5B1306B9-C699-4FDD-BF48-CF5EB9A647EB}"/>
                  </a:ext>
                </a:extLst>
              </p14:cNvPr>
              <p14:cNvContentPartPr/>
              <p14:nvPr/>
            </p14:nvContentPartPr>
            <p14:xfrm>
              <a:off x="1970760" y="2192920"/>
              <a:ext cx="6831720" cy="121824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5B1306B9-C699-4FDD-BF48-CF5EB9A647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962120" y="2183923"/>
                <a:ext cx="6849360" cy="124487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31410874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14:cNvPr>
              <p14:cNvContentPartPr/>
              <p14:nvPr/>
            </p14:nvContentPartPr>
            <p14:xfrm>
              <a:off x="267240" y="23200"/>
              <a:ext cx="315720" cy="704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8600" y="14200"/>
                <a:ext cx="33336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14:cNvPr>
              <p14:cNvContentPartPr/>
              <p14:nvPr/>
            </p14:nvContentPartPr>
            <p14:xfrm>
              <a:off x="626880" y="373120"/>
              <a:ext cx="98280" cy="180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18240" y="364120"/>
                <a:ext cx="1159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14:cNvPr>
              <p14:cNvContentPartPr/>
              <p14:nvPr/>
            </p14:nvContentPartPr>
            <p14:xfrm>
              <a:off x="782040" y="409480"/>
              <a:ext cx="123840" cy="14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400" y="400840"/>
                <a:ext cx="1414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14:cNvPr>
              <p14:cNvContentPartPr/>
              <p14:nvPr/>
            </p14:nvContentPartPr>
            <p14:xfrm>
              <a:off x="941520" y="396880"/>
              <a:ext cx="268200" cy="14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2880" y="387880"/>
                <a:ext cx="285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14:cNvPr>
              <p14:cNvContentPartPr/>
              <p14:nvPr/>
            </p14:nvContentPartPr>
            <p14:xfrm>
              <a:off x="2418240" y="282760"/>
              <a:ext cx="608040" cy="26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9240" y="274120"/>
                <a:ext cx="6256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14:cNvPr>
              <p14:cNvContentPartPr/>
              <p14:nvPr/>
            </p14:nvContentPartPr>
            <p14:xfrm>
              <a:off x="1464240" y="312280"/>
              <a:ext cx="848880" cy="39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55596" y="303280"/>
                <a:ext cx="866527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14:cNvPr>
              <p14:cNvContentPartPr/>
              <p14:nvPr/>
            </p14:nvContentPartPr>
            <p14:xfrm>
              <a:off x="3506160" y="135880"/>
              <a:ext cx="1188000" cy="627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520" y="127240"/>
                <a:ext cx="1205640" cy="64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14:cNvPr>
              <p14:cNvContentPartPr/>
              <p14:nvPr/>
            </p14:nvContentPartPr>
            <p14:xfrm>
              <a:off x="5075760" y="223000"/>
              <a:ext cx="2304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66760" y="214360"/>
                <a:ext cx="40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14:cNvPr>
              <p14:cNvContentPartPr/>
              <p14:nvPr/>
            </p14:nvContentPartPr>
            <p14:xfrm>
              <a:off x="4929240" y="388960"/>
              <a:ext cx="284040" cy="263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20240" y="379960"/>
                <a:ext cx="3016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14:cNvPr>
              <p14:cNvContentPartPr/>
              <p14:nvPr/>
            </p14:nvContentPartPr>
            <p14:xfrm>
              <a:off x="5411640" y="172960"/>
              <a:ext cx="169920" cy="142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02640" y="163960"/>
                <a:ext cx="18756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14:cNvPr>
              <p14:cNvContentPartPr/>
              <p14:nvPr/>
            </p14:nvContentPartPr>
            <p14:xfrm>
              <a:off x="5351160" y="363040"/>
              <a:ext cx="451440" cy="319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2513" y="354050"/>
                <a:ext cx="469094" cy="33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14:cNvPr>
              <p14:cNvContentPartPr/>
              <p14:nvPr/>
            </p14:nvContentPartPr>
            <p14:xfrm>
              <a:off x="6173760" y="107800"/>
              <a:ext cx="230400" cy="54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4760" y="99160"/>
                <a:ext cx="24804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14:cNvPr>
              <p14:cNvContentPartPr/>
              <p14:nvPr/>
            </p14:nvContentPartPr>
            <p14:xfrm>
              <a:off x="6645000" y="82240"/>
              <a:ext cx="346680" cy="60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36009" y="73595"/>
                <a:ext cx="364302" cy="627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14:cNvPr>
              <p14:cNvContentPartPr/>
              <p14:nvPr/>
            </p14:nvContentPartPr>
            <p14:xfrm>
              <a:off x="7212360" y="108160"/>
              <a:ext cx="186480" cy="123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03360" y="99160"/>
                <a:ext cx="2041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14:cNvPr>
              <p14:cNvContentPartPr/>
              <p14:nvPr/>
            </p14:nvContentPartPr>
            <p14:xfrm>
              <a:off x="7097520" y="304000"/>
              <a:ext cx="671760" cy="350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88880" y="295351"/>
                <a:ext cx="6894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14:cNvPr>
              <p14:cNvContentPartPr/>
              <p14:nvPr/>
            </p14:nvContentPartPr>
            <p14:xfrm>
              <a:off x="8532480" y="106360"/>
              <a:ext cx="199080" cy="123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523480" y="97360"/>
                <a:ext cx="21672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14:cNvPr>
              <p14:cNvContentPartPr/>
              <p14:nvPr/>
            </p14:nvContentPartPr>
            <p14:xfrm>
              <a:off x="8217480" y="140920"/>
              <a:ext cx="46800" cy="38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08480" y="132280"/>
                <a:ext cx="64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14:cNvPr>
              <p14:cNvContentPartPr/>
              <p14:nvPr/>
            </p14:nvContentPartPr>
            <p14:xfrm>
              <a:off x="7895640" y="303640"/>
              <a:ext cx="925200" cy="330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87000" y="294991"/>
                <a:ext cx="942840" cy="3484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14:cNvPr>
              <p14:cNvContentPartPr/>
              <p14:nvPr/>
            </p14:nvContentPartPr>
            <p14:xfrm>
              <a:off x="203160" y="815560"/>
              <a:ext cx="88124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4520" y="806920"/>
                <a:ext cx="8830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14:cNvPr>
              <p14:cNvContentPartPr/>
              <p14:nvPr/>
            </p14:nvContentPartPr>
            <p14:xfrm>
              <a:off x="351840" y="1238560"/>
              <a:ext cx="138960" cy="233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2840" y="1229560"/>
                <a:ext cx="15660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14:cNvPr>
              <p14:cNvContentPartPr/>
              <p14:nvPr/>
            </p14:nvContentPartPr>
            <p14:xfrm>
              <a:off x="329160" y="1021120"/>
              <a:ext cx="191880" cy="12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0520" y="1012120"/>
                <a:ext cx="20952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14:cNvPr>
              <p14:cNvContentPartPr/>
              <p14:nvPr/>
            </p14:nvContentPartPr>
            <p14:xfrm>
              <a:off x="711480" y="1237120"/>
              <a:ext cx="13284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2840" y="1228480"/>
                <a:ext cx="150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14:cNvPr>
              <p14:cNvContentPartPr/>
              <p14:nvPr/>
            </p14:nvContentPartPr>
            <p14:xfrm>
              <a:off x="705000" y="1314160"/>
              <a:ext cx="120960" cy="8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6000" y="1305160"/>
                <a:ext cx="1386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14:cNvPr>
              <p14:cNvContentPartPr/>
              <p14:nvPr/>
            </p14:nvContentPartPr>
            <p14:xfrm>
              <a:off x="979320" y="991960"/>
              <a:ext cx="515880" cy="56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70680" y="982960"/>
                <a:ext cx="5335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14:cNvPr>
              <p14:cNvContentPartPr/>
              <p14:nvPr/>
            </p14:nvContentPartPr>
            <p14:xfrm>
              <a:off x="1775280" y="1263760"/>
              <a:ext cx="170640" cy="13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66280" y="1254760"/>
                <a:ext cx="1882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14:cNvPr>
              <p14:cNvContentPartPr/>
              <p14:nvPr/>
            </p14:nvContentPartPr>
            <p14:xfrm>
              <a:off x="1772760" y="1328560"/>
              <a:ext cx="163440" cy="2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3760" y="1319920"/>
                <a:ext cx="181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14:cNvPr>
              <p14:cNvContentPartPr/>
              <p14:nvPr/>
            </p14:nvContentPartPr>
            <p14:xfrm>
              <a:off x="2124480" y="993760"/>
              <a:ext cx="358560" cy="536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15480" y="984760"/>
                <a:ext cx="3762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14:cNvPr>
              <p14:cNvContentPartPr/>
              <p14:nvPr/>
            </p14:nvContentPartPr>
            <p14:xfrm>
              <a:off x="2635320" y="961720"/>
              <a:ext cx="849600" cy="459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26676" y="952720"/>
                <a:ext cx="867247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14:cNvPr>
              <p14:cNvContentPartPr/>
              <p14:nvPr/>
            </p14:nvContentPartPr>
            <p14:xfrm>
              <a:off x="3673560" y="1206520"/>
              <a:ext cx="175680" cy="13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64560" y="1197880"/>
                <a:ext cx="1933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14:cNvPr>
              <p14:cNvContentPartPr/>
              <p14:nvPr/>
            </p14:nvContentPartPr>
            <p14:xfrm>
              <a:off x="3699120" y="1286080"/>
              <a:ext cx="165240" cy="1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90480" y="127744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14:cNvPr>
              <p14:cNvContentPartPr/>
              <p14:nvPr/>
            </p14:nvContentPartPr>
            <p14:xfrm>
              <a:off x="4136880" y="1196440"/>
              <a:ext cx="142560" cy="215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28240" y="1187800"/>
                <a:ext cx="16020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14:cNvPr>
              <p14:cNvContentPartPr/>
              <p14:nvPr/>
            </p14:nvContentPartPr>
            <p14:xfrm>
              <a:off x="4201680" y="1066480"/>
              <a:ext cx="33480" cy="34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92680" y="1057840"/>
                <a:ext cx="511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14:cNvPr>
              <p14:cNvContentPartPr/>
              <p14:nvPr/>
            </p14:nvContentPartPr>
            <p14:xfrm>
              <a:off x="4409040" y="948040"/>
              <a:ext cx="219600" cy="131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00040" y="939400"/>
                <a:ext cx="2372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14:cNvPr>
              <p14:cNvContentPartPr/>
              <p14:nvPr/>
            </p14:nvContentPartPr>
            <p14:xfrm>
              <a:off x="5288520" y="1144240"/>
              <a:ext cx="124200" cy="21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9520" y="1135600"/>
                <a:ext cx="14184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14:cNvPr>
              <p14:cNvContentPartPr/>
              <p14:nvPr/>
            </p14:nvContentPartPr>
            <p14:xfrm>
              <a:off x="4911240" y="1124440"/>
              <a:ext cx="154440" cy="204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02600" y="1115800"/>
                <a:ext cx="1720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14:cNvPr>
              <p14:cNvContentPartPr/>
              <p14:nvPr/>
            </p14:nvContentPartPr>
            <p14:xfrm>
              <a:off x="4394280" y="1159000"/>
              <a:ext cx="352440" cy="301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385640" y="1150000"/>
                <a:ext cx="370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14:cNvPr>
              <p14:cNvContentPartPr/>
              <p14:nvPr/>
            </p14:nvContentPartPr>
            <p14:xfrm>
              <a:off x="5546640" y="927160"/>
              <a:ext cx="838080" cy="54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38000" y="918160"/>
                <a:ext cx="855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14:cNvPr>
              <p14:cNvContentPartPr/>
              <p14:nvPr/>
            </p14:nvContentPartPr>
            <p14:xfrm>
              <a:off x="6502800" y="1164760"/>
              <a:ext cx="126360" cy="7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94160" y="1155760"/>
                <a:ext cx="14400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14:cNvPr>
              <p14:cNvContentPartPr/>
              <p14:nvPr/>
            </p14:nvContentPartPr>
            <p14:xfrm>
              <a:off x="6508560" y="1250440"/>
              <a:ext cx="110520" cy="16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9560" y="1241440"/>
                <a:ext cx="1281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14:cNvPr>
              <p14:cNvContentPartPr/>
              <p14:nvPr/>
            </p14:nvContentPartPr>
            <p14:xfrm>
              <a:off x="6851640" y="1094200"/>
              <a:ext cx="149400" cy="262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3000" y="1085560"/>
                <a:ext cx="16704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14:cNvPr>
              <p14:cNvContentPartPr/>
              <p14:nvPr/>
            </p14:nvContentPartPr>
            <p14:xfrm>
              <a:off x="6945240" y="954520"/>
              <a:ext cx="22320" cy="2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936240" y="94588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14:cNvPr>
              <p14:cNvContentPartPr/>
              <p14:nvPr/>
            </p14:nvContentPartPr>
            <p14:xfrm>
              <a:off x="7133880" y="940120"/>
              <a:ext cx="1368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25240" y="931480"/>
                <a:ext cx="1544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14:cNvPr>
              <p14:cNvContentPartPr/>
              <p14:nvPr/>
            </p14:nvContentPartPr>
            <p14:xfrm>
              <a:off x="7776120" y="1096720"/>
              <a:ext cx="123840" cy="20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767480" y="1087720"/>
                <a:ext cx="141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14:cNvPr>
              <p14:cNvContentPartPr/>
              <p14:nvPr/>
            </p14:nvContentPartPr>
            <p14:xfrm>
              <a:off x="7533120" y="1112560"/>
              <a:ext cx="174960" cy="23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524120" y="1103560"/>
                <a:ext cx="1926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14:cNvPr>
              <p14:cNvContentPartPr/>
              <p14:nvPr/>
            </p14:nvContentPartPr>
            <p14:xfrm>
              <a:off x="7066560" y="1120840"/>
              <a:ext cx="290520" cy="269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57560" y="1112188"/>
                <a:ext cx="308160" cy="286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14:cNvPr>
              <p14:cNvContentPartPr/>
              <p14:nvPr/>
            </p14:nvContentPartPr>
            <p14:xfrm>
              <a:off x="8092200" y="938320"/>
              <a:ext cx="32040" cy="27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083560" y="929320"/>
                <a:ext cx="49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14:cNvPr>
              <p14:cNvContentPartPr/>
              <p14:nvPr/>
            </p14:nvContentPartPr>
            <p14:xfrm>
              <a:off x="7971600" y="1056760"/>
              <a:ext cx="277200" cy="273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62960" y="1048120"/>
                <a:ext cx="29484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14:cNvPr>
              <p14:cNvContentPartPr/>
              <p14:nvPr/>
            </p14:nvContentPartPr>
            <p14:xfrm>
              <a:off x="8363280" y="910960"/>
              <a:ext cx="166680" cy="13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354640" y="901960"/>
                <a:ext cx="18432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14:cNvPr>
              <p14:cNvContentPartPr/>
              <p14:nvPr/>
            </p14:nvContentPartPr>
            <p14:xfrm>
              <a:off x="8335560" y="1097800"/>
              <a:ext cx="365760" cy="264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326911" y="1089160"/>
                <a:ext cx="383417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14:cNvPr>
              <p14:cNvContentPartPr/>
              <p14:nvPr/>
            </p14:nvContentPartPr>
            <p14:xfrm>
              <a:off x="821640" y="1854880"/>
              <a:ext cx="170640" cy="9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2640" y="1845880"/>
                <a:ext cx="1882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14:cNvPr>
              <p14:cNvContentPartPr/>
              <p14:nvPr/>
            </p14:nvContentPartPr>
            <p14:xfrm>
              <a:off x="827040" y="1939480"/>
              <a:ext cx="17208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8040" y="1930840"/>
                <a:ext cx="189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14:cNvPr>
              <p14:cNvContentPartPr/>
              <p14:nvPr/>
            </p14:nvContentPartPr>
            <p14:xfrm>
              <a:off x="1158960" y="1549960"/>
              <a:ext cx="398880" cy="655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50312" y="1540960"/>
                <a:ext cx="416536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14:cNvPr>
              <p14:cNvContentPartPr/>
              <p14:nvPr/>
            </p14:nvContentPartPr>
            <p14:xfrm>
              <a:off x="204240" y="1627000"/>
              <a:ext cx="497520" cy="542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95600" y="1618000"/>
                <a:ext cx="51516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14:cNvPr>
              <p14:cNvContentPartPr/>
              <p14:nvPr/>
            </p14:nvContentPartPr>
            <p14:xfrm>
              <a:off x="3293400" y="1777840"/>
              <a:ext cx="317160" cy="218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84760" y="1769200"/>
                <a:ext cx="334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14:cNvPr>
              <p14:cNvContentPartPr/>
              <p14:nvPr/>
            </p14:nvContentPartPr>
            <p14:xfrm>
              <a:off x="1696440" y="1574080"/>
              <a:ext cx="1451160" cy="648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687440" y="1565080"/>
                <a:ext cx="146880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14:cNvPr>
              <p14:cNvContentPartPr/>
              <p14:nvPr/>
            </p14:nvContentPartPr>
            <p14:xfrm>
              <a:off x="3840240" y="1685320"/>
              <a:ext cx="34200" cy="1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31600" y="1676680"/>
                <a:ext cx="518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14:cNvPr>
              <p14:cNvContentPartPr/>
              <p14:nvPr/>
            </p14:nvContentPartPr>
            <p14:xfrm>
              <a:off x="3741600" y="1783960"/>
              <a:ext cx="255240" cy="21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732600" y="1774960"/>
                <a:ext cx="2728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14:cNvPr>
              <p14:cNvContentPartPr/>
              <p14:nvPr/>
            </p14:nvContentPartPr>
            <p14:xfrm>
              <a:off x="4122480" y="1641400"/>
              <a:ext cx="561600" cy="509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113840" y="1632400"/>
                <a:ext cx="57924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C97FDB3-4A0E-4B67-9E53-B8F9549506D5}"/>
                  </a:ext>
                </a:extLst>
              </p14:cNvPr>
              <p14:cNvContentPartPr/>
              <p14:nvPr/>
            </p14:nvContentPartPr>
            <p14:xfrm>
              <a:off x="4788840" y="1854880"/>
              <a:ext cx="145440" cy="1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C97FDB3-4A0E-4B67-9E53-B8F9549506D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79840" y="1845880"/>
                <a:ext cx="1630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59B9B12-AE5F-42A8-913B-F8521FB88B5B}"/>
                  </a:ext>
                </a:extLst>
              </p14:cNvPr>
              <p14:cNvContentPartPr/>
              <p14:nvPr/>
            </p14:nvContentPartPr>
            <p14:xfrm>
              <a:off x="4785240" y="1934440"/>
              <a:ext cx="130320" cy="12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59B9B12-AE5F-42A8-913B-F8521FB88B5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76600" y="1925440"/>
                <a:ext cx="1479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B06ACF2-D074-41E2-BA7D-ED339E95BDBC}"/>
                  </a:ext>
                </a:extLst>
              </p14:cNvPr>
              <p14:cNvContentPartPr/>
              <p14:nvPr/>
            </p14:nvContentPartPr>
            <p14:xfrm>
              <a:off x="5097000" y="1783600"/>
              <a:ext cx="145080" cy="227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B06ACF2-D074-41E2-BA7D-ED339E95BDB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088000" y="1774600"/>
                <a:ext cx="16272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6D62B1-7F41-46A2-A8B4-75FB78778F9B}"/>
                  </a:ext>
                </a:extLst>
              </p14:cNvPr>
              <p14:cNvContentPartPr/>
              <p14:nvPr/>
            </p14:nvContentPartPr>
            <p14:xfrm>
              <a:off x="5090880" y="1645720"/>
              <a:ext cx="49320" cy="34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6D62B1-7F41-46A2-A8B4-75FB78778F9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081880" y="1637080"/>
                <a:ext cx="669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82D98C-2162-4D1E-99F2-FA123D21634F}"/>
                  </a:ext>
                </a:extLst>
              </p14:cNvPr>
              <p14:cNvContentPartPr/>
              <p14:nvPr/>
            </p14:nvContentPartPr>
            <p14:xfrm>
              <a:off x="5209680" y="1649320"/>
              <a:ext cx="46800" cy="3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82D98C-2162-4D1E-99F2-FA123D21634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01040" y="1640680"/>
                <a:ext cx="64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E8702C-BE8C-468B-845C-30306D4454E3}"/>
                  </a:ext>
                </a:extLst>
              </p14:cNvPr>
              <p14:cNvContentPartPr/>
              <p14:nvPr/>
            </p14:nvContentPartPr>
            <p14:xfrm>
              <a:off x="5429640" y="1593880"/>
              <a:ext cx="173160" cy="115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E8702C-BE8C-468B-845C-30306D4454E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20640" y="1585240"/>
                <a:ext cx="190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159B56F-21D0-413B-BF1A-82BCA2A22195}"/>
                  </a:ext>
                </a:extLst>
              </p14:cNvPr>
              <p14:cNvContentPartPr/>
              <p14:nvPr/>
            </p14:nvContentPartPr>
            <p14:xfrm>
              <a:off x="5370600" y="1800160"/>
              <a:ext cx="333720" cy="301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159B56F-21D0-413B-BF1A-82BCA2A2219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361600" y="1791160"/>
                <a:ext cx="3513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1127640-A05F-4BB4-A75B-7929C8FD68F5}"/>
                  </a:ext>
                </a:extLst>
              </p14:cNvPr>
              <p14:cNvContentPartPr/>
              <p14:nvPr/>
            </p14:nvContentPartPr>
            <p14:xfrm>
              <a:off x="6121920" y="1819600"/>
              <a:ext cx="146880" cy="241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1127640-A05F-4BB4-A75B-7929C8FD68F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113280" y="1810600"/>
                <a:ext cx="1645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693EE36-736E-4C3A-BF59-0FC053F7F9C2}"/>
                  </a:ext>
                </a:extLst>
              </p14:cNvPr>
              <p14:cNvContentPartPr/>
              <p14:nvPr/>
            </p14:nvContentPartPr>
            <p14:xfrm>
              <a:off x="5874240" y="1813840"/>
              <a:ext cx="172800" cy="209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693EE36-736E-4C3A-BF59-0FC053F7F9C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865240" y="1804840"/>
                <a:ext cx="19044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944E7E0-7F7D-4981-A1B5-49FC76DF2796}"/>
                  </a:ext>
                </a:extLst>
              </p14:cNvPr>
              <p14:cNvContentPartPr/>
              <p14:nvPr/>
            </p14:nvContentPartPr>
            <p14:xfrm>
              <a:off x="6163680" y="1672000"/>
              <a:ext cx="48600" cy="38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944E7E0-7F7D-4981-A1B5-49FC76DF279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55040" y="1663360"/>
                <a:ext cx="662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FF84946-C543-4990-94D8-EA2CA1E026A6}"/>
                  </a:ext>
                </a:extLst>
              </p14:cNvPr>
              <p14:cNvContentPartPr/>
              <p14:nvPr/>
            </p14:nvContentPartPr>
            <p14:xfrm>
              <a:off x="6366720" y="1567240"/>
              <a:ext cx="368640" cy="584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FF84946-C543-4990-94D8-EA2CA1E026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8080" y="1558240"/>
                <a:ext cx="38628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1833907-C3EA-4B47-AD9D-1596E024CEEE}"/>
                  </a:ext>
                </a:extLst>
              </p14:cNvPr>
              <p14:cNvContentPartPr/>
              <p14:nvPr/>
            </p14:nvContentPartPr>
            <p14:xfrm>
              <a:off x="6821760" y="1508920"/>
              <a:ext cx="201960" cy="147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1833907-C3EA-4B47-AD9D-1596E024CEE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13120" y="1499920"/>
                <a:ext cx="219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15DAAA6-DBCA-407E-A488-C0E701241F02}"/>
                  </a:ext>
                </a:extLst>
              </p14:cNvPr>
              <p14:cNvContentPartPr/>
              <p14:nvPr/>
            </p14:nvContentPartPr>
            <p14:xfrm>
              <a:off x="6823920" y="1696120"/>
              <a:ext cx="509400" cy="312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15DAAA6-DBCA-407E-A488-C0E701241F0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814920" y="1687120"/>
                <a:ext cx="52704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1407D97-A07D-43BD-9F5E-EC09CEF91862}"/>
                  </a:ext>
                </a:extLst>
              </p14:cNvPr>
              <p14:cNvContentPartPr/>
              <p14:nvPr/>
            </p14:nvContentPartPr>
            <p14:xfrm>
              <a:off x="7466160" y="1645360"/>
              <a:ext cx="25920" cy="15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1407D97-A07D-43BD-9F5E-EC09CEF9186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57160" y="1636360"/>
                <a:ext cx="435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BBB004-B0E8-4830-BBE9-7B3228CB70C6}"/>
                  </a:ext>
                </a:extLst>
              </p14:cNvPr>
              <p14:cNvContentPartPr/>
              <p14:nvPr/>
            </p14:nvContentPartPr>
            <p14:xfrm>
              <a:off x="7656240" y="1569760"/>
              <a:ext cx="18360" cy="19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BBB004-B0E8-4830-BBE9-7B3228CB70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647600" y="1560760"/>
                <a:ext cx="360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762D007-CC60-4A28-8195-BA6715C721A8}"/>
                  </a:ext>
                </a:extLst>
              </p14:cNvPr>
              <p14:cNvContentPartPr/>
              <p14:nvPr/>
            </p14:nvContentPartPr>
            <p14:xfrm>
              <a:off x="7847040" y="1523320"/>
              <a:ext cx="201960" cy="106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762D007-CC60-4A28-8195-BA6715C721A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8400" y="1514680"/>
                <a:ext cx="2196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460E486-1060-48B1-81A4-39349A608AAF}"/>
                  </a:ext>
                </a:extLst>
              </p14:cNvPr>
              <p14:cNvContentPartPr/>
              <p14:nvPr/>
            </p14:nvContentPartPr>
            <p14:xfrm>
              <a:off x="7421520" y="1707280"/>
              <a:ext cx="802440" cy="3027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460E486-1060-48B1-81A4-39349A608AA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412880" y="1698280"/>
                <a:ext cx="8200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50A3C48-7BFC-489D-BD76-28EA2CA2F72E}"/>
                  </a:ext>
                </a:extLst>
              </p14:cNvPr>
              <p14:cNvContentPartPr/>
              <p14:nvPr/>
            </p14:nvContentPartPr>
            <p14:xfrm>
              <a:off x="8393880" y="1693240"/>
              <a:ext cx="187200" cy="19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50A3C48-7BFC-489D-BD76-28EA2CA2F72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384880" y="1684240"/>
                <a:ext cx="20484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843F7CE2-8B26-4FB2-B299-24AF534E3051}"/>
                  </a:ext>
                </a:extLst>
              </p14:cNvPr>
              <p14:cNvContentPartPr/>
              <p14:nvPr/>
            </p14:nvContentPartPr>
            <p14:xfrm>
              <a:off x="359040" y="2489920"/>
              <a:ext cx="140040" cy="217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843F7CE2-8B26-4FB2-B299-24AF534E305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50040" y="2481280"/>
                <a:ext cx="1576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1DE1412-0F86-4906-B01F-C6E3E72EBFDF}"/>
                  </a:ext>
                </a:extLst>
              </p14:cNvPr>
              <p14:cNvContentPartPr/>
              <p14:nvPr/>
            </p14:nvContentPartPr>
            <p14:xfrm>
              <a:off x="725520" y="2351680"/>
              <a:ext cx="12960" cy="16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1DE1412-0F86-4906-B01F-C6E3E72EBFD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16520" y="2342680"/>
                <a:ext cx="3060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D1B2270-7FE9-427D-8F12-8B4BECBA3985}"/>
                  </a:ext>
                </a:extLst>
              </p14:cNvPr>
              <p14:cNvContentPartPr/>
              <p14:nvPr/>
            </p14:nvContentPartPr>
            <p14:xfrm>
              <a:off x="873840" y="2306680"/>
              <a:ext cx="23040" cy="21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D1B2270-7FE9-427D-8F12-8B4BECBA398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65200" y="2298040"/>
                <a:ext cx="406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925AC28-FBA1-41E1-A3A9-0CF1DA1E7A06}"/>
                  </a:ext>
                </a:extLst>
              </p14:cNvPr>
              <p14:cNvContentPartPr/>
              <p14:nvPr/>
            </p14:nvContentPartPr>
            <p14:xfrm>
              <a:off x="1077600" y="2413240"/>
              <a:ext cx="256680" cy="272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925AC28-FBA1-41E1-A3A9-0CF1DA1E7A0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068600" y="2404600"/>
                <a:ext cx="2743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C8D543B-4F10-4125-89B5-6CF53A2C2F63}"/>
                  </a:ext>
                </a:extLst>
              </p14:cNvPr>
              <p14:cNvContentPartPr/>
              <p14:nvPr/>
            </p14:nvContentPartPr>
            <p14:xfrm>
              <a:off x="1143840" y="2265640"/>
              <a:ext cx="165240" cy="1036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C8D543B-4F10-4125-89B5-6CF53A2C2F63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34840" y="2257000"/>
                <a:ext cx="18288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DAABB79-852E-4E4B-B04F-282366357898}"/>
                  </a:ext>
                </a:extLst>
              </p14:cNvPr>
              <p14:cNvContentPartPr/>
              <p14:nvPr/>
            </p14:nvContentPartPr>
            <p14:xfrm>
              <a:off x="1428960" y="2523040"/>
              <a:ext cx="175680" cy="168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DAABB79-852E-4E4B-B04F-28236635789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420320" y="2514040"/>
                <a:ext cx="19332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2437D9F-B335-4A95-A98A-5C2E3327172D}"/>
                  </a:ext>
                </a:extLst>
              </p14:cNvPr>
              <p14:cNvContentPartPr/>
              <p14:nvPr/>
            </p14:nvContentPartPr>
            <p14:xfrm>
              <a:off x="673680" y="2440960"/>
              <a:ext cx="261360" cy="284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2437D9F-B335-4A95-A98A-5C2E3327172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65028" y="2432320"/>
                <a:ext cx="279024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6ABB0D14-5ED6-4967-8C1B-01B6DADA9273}"/>
                  </a:ext>
                </a:extLst>
              </p14:cNvPr>
              <p14:cNvContentPartPr/>
              <p14:nvPr/>
            </p14:nvContentPartPr>
            <p14:xfrm>
              <a:off x="2087760" y="2464720"/>
              <a:ext cx="153000" cy="218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6ABB0D14-5ED6-4967-8C1B-01B6DADA927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078760" y="2456080"/>
                <a:ext cx="170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AB80C02-BAA7-4811-B736-83F0D6C66FF7}"/>
                  </a:ext>
                </a:extLst>
              </p14:cNvPr>
              <p14:cNvContentPartPr/>
              <p14:nvPr/>
            </p14:nvContentPartPr>
            <p14:xfrm>
              <a:off x="1780320" y="2459320"/>
              <a:ext cx="217080" cy="1778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AB80C02-BAA7-4811-B736-83F0D6C66FF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771680" y="2450320"/>
                <a:ext cx="2347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6519377B-08B4-4C09-B34B-554A7E4CB3F1}"/>
                  </a:ext>
                </a:extLst>
              </p14:cNvPr>
              <p14:cNvContentPartPr/>
              <p14:nvPr/>
            </p14:nvContentPartPr>
            <p14:xfrm>
              <a:off x="2345520" y="2284720"/>
              <a:ext cx="627840" cy="4345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6519377B-08B4-4C09-B34B-554A7E4CB3F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336515" y="2276080"/>
                <a:ext cx="64549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A4A93AA-C1A4-440F-B7C4-BDE2BFE37859}"/>
                  </a:ext>
                </a:extLst>
              </p14:cNvPr>
              <p14:cNvContentPartPr/>
              <p14:nvPr/>
            </p14:nvContentPartPr>
            <p14:xfrm>
              <a:off x="3085680" y="2228920"/>
              <a:ext cx="522720" cy="477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A4A93AA-C1A4-440F-B7C4-BDE2BFE3785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077034" y="2219920"/>
                <a:ext cx="540372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DCF53F9-5A72-4400-8CEA-FD3087DD257D}"/>
                  </a:ext>
                </a:extLst>
              </p14:cNvPr>
              <p14:cNvContentPartPr/>
              <p14:nvPr/>
            </p14:nvContentPartPr>
            <p14:xfrm>
              <a:off x="301080" y="3129280"/>
              <a:ext cx="206280" cy="216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DCF53F9-5A72-4400-8CEA-FD3087DD25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92080" y="3120280"/>
                <a:ext cx="2239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A9F06B42-CF37-4E3C-8EA6-6AD04C4F179F}"/>
                  </a:ext>
                </a:extLst>
              </p14:cNvPr>
              <p14:cNvContentPartPr/>
              <p14:nvPr/>
            </p14:nvContentPartPr>
            <p14:xfrm>
              <a:off x="693120" y="3073120"/>
              <a:ext cx="137520" cy="18972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A9F06B42-CF37-4E3C-8EA6-6AD04C4F179F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84120" y="3064480"/>
                <a:ext cx="1551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D96A7C8F-C581-48C5-8EB5-C4FB6D51A378}"/>
                  </a:ext>
                </a:extLst>
              </p14:cNvPr>
              <p14:cNvContentPartPr/>
              <p14:nvPr/>
            </p14:nvContentPartPr>
            <p14:xfrm>
              <a:off x="942600" y="2908240"/>
              <a:ext cx="854280" cy="4363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D96A7C8F-C581-48C5-8EB5-C4FB6D51A37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933600" y="2899240"/>
                <a:ext cx="87192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5B1306B9-C699-4FDD-BF48-CF5EB9A647EB}"/>
                  </a:ext>
                </a:extLst>
              </p14:cNvPr>
              <p14:cNvContentPartPr/>
              <p14:nvPr/>
            </p14:nvContentPartPr>
            <p14:xfrm>
              <a:off x="1970760" y="2192920"/>
              <a:ext cx="6831720" cy="12078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5B1306B9-C699-4FDD-BF48-CF5EB9A647E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962120" y="2183920"/>
                <a:ext cx="6849360" cy="12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D7CCA7A-BF41-4F41-A6F1-D54B52E8B912}"/>
                  </a:ext>
                </a:extLst>
              </p14:cNvPr>
              <p14:cNvContentPartPr/>
              <p14:nvPr/>
            </p14:nvContentPartPr>
            <p14:xfrm>
              <a:off x="445800" y="3326200"/>
              <a:ext cx="4471920" cy="8247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D7CCA7A-BF41-4F41-A6F1-D54B52E8B91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37160" y="3317200"/>
                <a:ext cx="4489560" cy="84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D3CD3591-9437-471C-B3DF-1B3937BC0C4A}"/>
                  </a:ext>
                </a:extLst>
              </p14:cNvPr>
              <p14:cNvContentPartPr/>
              <p14:nvPr/>
            </p14:nvContentPartPr>
            <p14:xfrm>
              <a:off x="6766320" y="1404160"/>
              <a:ext cx="1921320" cy="298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D3CD3591-9437-471C-B3DF-1B3937BC0C4A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748680" y="1368160"/>
                <a:ext cx="1956960" cy="10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93537670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14:cNvPr>
              <p14:cNvContentPartPr/>
              <p14:nvPr/>
            </p14:nvContentPartPr>
            <p14:xfrm>
              <a:off x="267240" y="23200"/>
              <a:ext cx="315720" cy="704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8600" y="14200"/>
                <a:ext cx="33336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14:cNvPr>
              <p14:cNvContentPartPr/>
              <p14:nvPr/>
            </p14:nvContentPartPr>
            <p14:xfrm>
              <a:off x="626880" y="373120"/>
              <a:ext cx="98280" cy="180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18240" y="364120"/>
                <a:ext cx="1159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14:cNvPr>
              <p14:cNvContentPartPr/>
              <p14:nvPr/>
            </p14:nvContentPartPr>
            <p14:xfrm>
              <a:off x="782040" y="409480"/>
              <a:ext cx="123840" cy="14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400" y="400840"/>
                <a:ext cx="1414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14:cNvPr>
              <p14:cNvContentPartPr/>
              <p14:nvPr/>
            </p14:nvContentPartPr>
            <p14:xfrm>
              <a:off x="941520" y="396880"/>
              <a:ext cx="268200" cy="14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2880" y="387880"/>
                <a:ext cx="285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14:cNvPr>
              <p14:cNvContentPartPr/>
              <p14:nvPr/>
            </p14:nvContentPartPr>
            <p14:xfrm>
              <a:off x="2418240" y="282760"/>
              <a:ext cx="608040" cy="26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9240" y="274120"/>
                <a:ext cx="6256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14:cNvPr>
              <p14:cNvContentPartPr/>
              <p14:nvPr/>
            </p14:nvContentPartPr>
            <p14:xfrm>
              <a:off x="1464240" y="312280"/>
              <a:ext cx="848880" cy="39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55596" y="303280"/>
                <a:ext cx="866527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14:cNvPr>
              <p14:cNvContentPartPr/>
              <p14:nvPr/>
            </p14:nvContentPartPr>
            <p14:xfrm>
              <a:off x="3506160" y="135880"/>
              <a:ext cx="1188000" cy="627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520" y="127240"/>
                <a:ext cx="1205640" cy="64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14:cNvPr>
              <p14:cNvContentPartPr/>
              <p14:nvPr/>
            </p14:nvContentPartPr>
            <p14:xfrm>
              <a:off x="5075760" y="223000"/>
              <a:ext cx="2304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66760" y="214360"/>
                <a:ext cx="40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14:cNvPr>
              <p14:cNvContentPartPr/>
              <p14:nvPr/>
            </p14:nvContentPartPr>
            <p14:xfrm>
              <a:off x="4929240" y="388960"/>
              <a:ext cx="284040" cy="263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20240" y="379960"/>
                <a:ext cx="3016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14:cNvPr>
              <p14:cNvContentPartPr/>
              <p14:nvPr/>
            </p14:nvContentPartPr>
            <p14:xfrm>
              <a:off x="5411640" y="172960"/>
              <a:ext cx="169920" cy="142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02640" y="163960"/>
                <a:ext cx="18756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14:cNvPr>
              <p14:cNvContentPartPr/>
              <p14:nvPr/>
            </p14:nvContentPartPr>
            <p14:xfrm>
              <a:off x="5351160" y="363040"/>
              <a:ext cx="451440" cy="319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2513" y="354050"/>
                <a:ext cx="469094" cy="33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14:cNvPr>
              <p14:cNvContentPartPr/>
              <p14:nvPr/>
            </p14:nvContentPartPr>
            <p14:xfrm>
              <a:off x="6173760" y="107800"/>
              <a:ext cx="230400" cy="54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4760" y="99160"/>
                <a:ext cx="24804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14:cNvPr>
              <p14:cNvContentPartPr/>
              <p14:nvPr/>
            </p14:nvContentPartPr>
            <p14:xfrm>
              <a:off x="6645000" y="82240"/>
              <a:ext cx="346680" cy="60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36009" y="73595"/>
                <a:ext cx="364302" cy="627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14:cNvPr>
              <p14:cNvContentPartPr/>
              <p14:nvPr/>
            </p14:nvContentPartPr>
            <p14:xfrm>
              <a:off x="7212360" y="108160"/>
              <a:ext cx="186480" cy="123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03360" y="99160"/>
                <a:ext cx="2041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14:cNvPr>
              <p14:cNvContentPartPr/>
              <p14:nvPr/>
            </p14:nvContentPartPr>
            <p14:xfrm>
              <a:off x="7097520" y="304000"/>
              <a:ext cx="671760" cy="350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88880" y="295351"/>
                <a:ext cx="6894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14:cNvPr>
              <p14:cNvContentPartPr/>
              <p14:nvPr/>
            </p14:nvContentPartPr>
            <p14:xfrm>
              <a:off x="8532480" y="106360"/>
              <a:ext cx="199080" cy="123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523480" y="97360"/>
                <a:ext cx="21672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14:cNvPr>
              <p14:cNvContentPartPr/>
              <p14:nvPr/>
            </p14:nvContentPartPr>
            <p14:xfrm>
              <a:off x="8217480" y="140920"/>
              <a:ext cx="46800" cy="38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08480" y="132280"/>
                <a:ext cx="64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14:cNvPr>
              <p14:cNvContentPartPr/>
              <p14:nvPr/>
            </p14:nvContentPartPr>
            <p14:xfrm>
              <a:off x="7895640" y="303640"/>
              <a:ext cx="925200" cy="330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87000" y="294991"/>
                <a:ext cx="942840" cy="3484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14:cNvPr>
              <p14:cNvContentPartPr/>
              <p14:nvPr/>
            </p14:nvContentPartPr>
            <p14:xfrm>
              <a:off x="203160" y="815560"/>
              <a:ext cx="88124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4520" y="806920"/>
                <a:ext cx="8830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14:cNvPr>
              <p14:cNvContentPartPr/>
              <p14:nvPr/>
            </p14:nvContentPartPr>
            <p14:xfrm>
              <a:off x="351840" y="1238560"/>
              <a:ext cx="138960" cy="233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2840" y="1229560"/>
                <a:ext cx="15660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14:cNvPr>
              <p14:cNvContentPartPr/>
              <p14:nvPr/>
            </p14:nvContentPartPr>
            <p14:xfrm>
              <a:off x="329160" y="1021120"/>
              <a:ext cx="191880" cy="12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0520" y="1012120"/>
                <a:ext cx="20952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14:cNvPr>
              <p14:cNvContentPartPr/>
              <p14:nvPr/>
            </p14:nvContentPartPr>
            <p14:xfrm>
              <a:off x="711480" y="1237120"/>
              <a:ext cx="13284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2840" y="1228480"/>
                <a:ext cx="150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14:cNvPr>
              <p14:cNvContentPartPr/>
              <p14:nvPr/>
            </p14:nvContentPartPr>
            <p14:xfrm>
              <a:off x="705000" y="1314160"/>
              <a:ext cx="120960" cy="8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6000" y="1305160"/>
                <a:ext cx="1386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14:cNvPr>
              <p14:cNvContentPartPr/>
              <p14:nvPr/>
            </p14:nvContentPartPr>
            <p14:xfrm>
              <a:off x="979320" y="991960"/>
              <a:ext cx="515880" cy="56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70680" y="982960"/>
                <a:ext cx="5335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14:cNvPr>
              <p14:cNvContentPartPr/>
              <p14:nvPr/>
            </p14:nvContentPartPr>
            <p14:xfrm>
              <a:off x="1775280" y="1263760"/>
              <a:ext cx="170640" cy="13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66280" y="1254760"/>
                <a:ext cx="1882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14:cNvPr>
              <p14:cNvContentPartPr/>
              <p14:nvPr/>
            </p14:nvContentPartPr>
            <p14:xfrm>
              <a:off x="1772760" y="1328560"/>
              <a:ext cx="163440" cy="2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3760" y="1319920"/>
                <a:ext cx="181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14:cNvPr>
              <p14:cNvContentPartPr/>
              <p14:nvPr/>
            </p14:nvContentPartPr>
            <p14:xfrm>
              <a:off x="2124480" y="993760"/>
              <a:ext cx="358560" cy="536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15480" y="984760"/>
                <a:ext cx="3762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14:cNvPr>
              <p14:cNvContentPartPr/>
              <p14:nvPr/>
            </p14:nvContentPartPr>
            <p14:xfrm>
              <a:off x="2635320" y="961720"/>
              <a:ext cx="849600" cy="459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26676" y="952720"/>
                <a:ext cx="867247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14:cNvPr>
              <p14:cNvContentPartPr/>
              <p14:nvPr/>
            </p14:nvContentPartPr>
            <p14:xfrm>
              <a:off x="3673560" y="1206520"/>
              <a:ext cx="175680" cy="13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64560" y="1197880"/>
                <a:ext cx="1933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14:cNvPr>
              <p14:cNvContentPartPr/>
              <p14:nvPr/>
            </p14:nvContentPartPr>
            <p14:xfrm>
              <a:off x="3699120" y="1286080"/>
              <a:ext cx="165240" cy="1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90480" y="127744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14:cNvPr>
              <p14:cNvContentPartPr/>
              <p14:nvPr/>
            </p14:nvContentPartPr>
            <p14:xfrm>
              <a:off x="4136880" y="1196440"/>
              <a:ext cx="142560" cy="215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28240" y="1187800"/>
                <a:ext cx="16020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14:cNvPr>
              <p14:cNvContentPartPr/>
              <p14:nvPr/>
            </p14:nvContentPartPr>
            <p14:xfrm>
              <a:off x="4201680" y="1066480"/>
              <a:ext cx="33480" cy="34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92680" y="1057840"/>
                <a:ext cx="511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14:cNvPr>
              <p14:cNvContentPartPr/>
              <p14:nvPr/>
            </p14:nvContentPartPr>
            <p14:xfrm>
              <a:off x="4409040" y="948040"/>
              <a:ext cx="219600" cy="131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00040" y="939400"/>
                <a:ext cx="2372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14:cNvPr>
              <p14:cNvContentPartPr/>
              <p14:nvPr/>
            </p14:nvContentPartPr>
            <p14:xfrm>
              <a:off x="5288520" y="1144240"/>
              <a:ext cx="124200" cy="21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9520" y="1135600"/>
                <a:ext cx="14184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14:cNvPr>
              <p14:cNvContentPartPr/>
              <p14:nvPr/>
            </p14:nvContentPartPr>
            <p14:xfrm>
              <a:off x="4911240" y="1124440"/>
              <a:ext cx="154440" cy="204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02600" y="1115800"/>
                <a:ext cx="1720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14:cNvPr>
              <p14:cNvContentPartPr/>
              <p14:nvPr/>
            </p14:nvContentPartPr>
            <p14:xfrm>
              <a:off x="4394280" y="1159000"/>
              <a:ext cx="352440" cy="301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385640" y="1150000"/>
                <a:ext cx="370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14:cNvPr>
              <p14:cNvContentPartPr/>
              <p14:nvPr/>
            </p14:nvContentPartPr>
            <p14:xfrm>
              <a:off x="5546640" y="927160"/>
              <a:ext cx="838080" cy="54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38000" y="918160"/>
                <a:ext cx="855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14:cNvPr>
              <p14:cNvContentPartPr/>
              <p14:nvPr/>
            </p14:nvContentPartPr>
            <p14:xfrm>
              <a:off x="6502800" y="1164760"/>
              <a:ext cx="126360" cy="7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94160" y="1155760"/>
                <a:ext cx="14400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14:cNvPr>
              <p14:cNvContentPartPr/>
              <p14:nvPr/>
            </p14:nvContentPartPr>
            <p14:xfrm>
              <a:off x="6508560" y="1250440"/>
              <a:ext cx="110520" cy="16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9560" y="1241440"/>
                <a:ext cx="1281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14:cNvPr>
              <p14:cNvContentPartPr/>
              <p14:nvPr/>
            </p14:nvContentPartPr>
            <p14:xfrm>
              <a:off x="6851640" y="1094200"/>
              <a:ext cx="149400" cy="262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3000" y="1085560"/>
                <a:ext cx="16704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14:cNvPr>
              <p14:cNvContentPartPr/>
              <p14:nvPr/>
            </p14:nvContentPartPr>
            <p14:xfrm>
              <a:off x="6945240" y="954520"/>
              <a:ext cx="22320" cy="2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936240" y="94588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14:cNvPr>
              <p14:cNvContentPartPr/>
              <p14:nvPr/>
            </p14:nvContentPartPr>
            <p14:xfrm>
              <a:off x="7133880" y="940120"/>
              <a:ext cx="1368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25240" y="931480"/>
                <a:ext cx="1544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14:cNvPr>
              <p14:cNvContentPartPr/>
              <p14:nvPr/>
            </p14:nvContentPartPr>
            <p14:xfrm>
              <a:off x="7776120" y="1096720"/>
              <a:ext cx="123840" cy="20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767480" y="1087720"/>
                <a:ext cx="141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14:cNvPr>
              <p14:cNvContentPartPr/>
              <p14:nvPr/>
            </p14:nvContentPartPr>
            <p14:xfrm>
              <a:off x="7533120" y="1112560"/>
              <a:ext cx="174960" cy="23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524120" y="1103560"/>
                <a:ext cx="1926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14:cNvPr>
              <p14:cNvContentPartPr/>
              <p14:nvPr/>
            </p14:nvContentPartPr>
            <p14:xfrm>
              <a:off x="7066560" y="1120840"/>
              <a:ext cx="290520" cy="269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57560" y="1112188"/>
                <a:ext cx="308160" cy="286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14:cNvPr>
              <p14:cNvContentPartPr/>
              <p14:nvPr/>
            </p14:nvContentPartPr>
            <p14:xfrm>
              <a:off x="8092200" y="938320"/>
              <a:ext cx="32040" cy="27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083560" y="929320"/>
                <a:ext cx="49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14:cNvPr>
              <p14:cNvContentPartPr/>
              <p14:nvPr/>
            </p14:nvContentPartPr>
            <p14:xfrm>
              <a:off x="7971600" y="1056760"/>
              <a:ext cx="277200" cy="273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62960" y="1048120"/>
                <a:ext cx="29484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14:cNvPr>
              <p14:cNvContentPartPr/>
              <p14:nvPr/>
            </p14:nvContentPartPr>
            <p14:xfrm>
              <a:off x="8363280" y="910960"/>
              <a:ext cx="166680" cy="13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354640" y="901960"/>
                <a:ext cx="18432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14:cNvPr>
              <p14:cNvContentPartPr/>
              <p14:nvPr/>
            </p14:nvContentPartPr>
            <p14:xfrm>
              <a:off x="8335560" y="1097800"/>
              <a:ext cx="365760" cy="264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326911" y="1089160"/>
                <a:ext cx="383417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14:cNvPr>
              <p14:cNvContentPartPr/>
              <p14:nvPr/>
            </p14:nvContentPartPr>
            <p14:xfrm>
              <a:off x="821640" y="1854880"/>
              <a:ext cx="170640" cy="9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2640" y="1845880"/>
                <a:ext cx="1882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14:cNvPr>
              <p14:cNvContentPartPr/>
              <p14:nvPr/>
            </p14:nvContentPartPr>
            <p14:xfrm>
              <a:off x="827040" y="1939480"/>
              <a:ext cx="17208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8040" y="1930840"/>
                <a:ext cx="189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14:cNvPr>
              <p14:cNvContentPartPr/>
              <p14:nvPr/>
            </p14:nvContentPartPr>
            <p14:xfrm>
              <a:off x="1158960" y="1549960"/>
              <a:ext cx="398880" cy="655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50312" y="1540960"/>
                <a:ext cx="416536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14:cNvPr>
              <p14:cNvContentPartPr/>
              <p14:nvPr/>
            </p14:nvContentPartPr>
            <p14:xfrm>
              <a:off x="204240" y="1627000"/>
              <a:ext cx="497520" cy="542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95600" y="1618000"/>
                <a:ext cx="51516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14:cNvPr>
              <p14:cNvContentPartPr/>
              <p14:nvPr/>
            </p14:nvContentPartPr>
            <p14:xfrm>
              <a:off x="3293400" y="1777840"/>
              <a:ext cx="317160" cy="218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84760" y="1769200"/>
                <a:ext cx="334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14:cNvPr>
              <p14:cNvContentPartPr/>
              <p14:nvPr/>
            </p14:nvContentPartPr>
            <p14:xfrm>
              <a:off x="1696440" y="1574080"/>
              <a:ext cx="1451160" cy="648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687440" y="1565080"/>
                <a:ext cx="146880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14:cNvPr>
              <p14:cNvContentPartPr/>
              <p14:nvPr/>
            </p14:nvContentPartPr>
            <p14:xfrm>
              <a:off x="3840240" y="1685320"/>
              <a:ext cx="34200" cy="1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31600" y="1676680"/>
                <a:ext cx="518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14:cNvPr>
              <p14:cNvContentPartPr/>
              <p14:nvPr/>
            </p14:nvContentPartPr>
            <p14:xfrm>
              <a:off x="3741600" y="1783960"/>
              <a:ext cx="255240" cy="21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732600" y="1774960"/>
                <a:ext cx="2728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14:cNvPr>
              <p14:cNvContentPartPr/>
              <p14:nvPr/>
            </p14:nvContentPartPr>
            <p14:xfrm>
              <a:off x="4122480" y="1641400"/>
              <a:ext cx="561600" cy="509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113840" y="1632400"/>
                <a:ext cx="57924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C97FDB3-4A0E-4B67-9E53-B8F9549506D5}"/>
                  </a:ext>
                </a:extLst>
              </p14:cNvPr>
              <p14:cNvContentPartPr/>
              <p14:nvPr/>
            </p14:nvContentPartPr>
            <p14:xfrm>
              <a:off x="4788840" y="1854880"/>
              <a:ext cx="145440" cy="1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C97FDB3-4A0E-4B67-9E53-B8F9549506D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79840" y="1845880"/>
                <a:ext cx="1630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59B9B12-AE5F-42A8-913B-F8521FB88B5B}"/>
                  </a:ext>
                </a:extLst>
              </p14:cNvPr>
              <p14:cNvContentPartPr/>
              <p14:nvPr/>
            </p14:nvContentPartPr>
            <p14:xfrm>
              <a:off x="4785240" y="1934440"/>
              <a:ext cx="130320" cy="12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59B9B12-AE5F-42A8-913B-F8521FB88B5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76600" y="1925440"/>
                <a:ext cx="1479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B06ACF2-D074-41E2-BA7D-ED339E95BDBC}"/>
                  </a:ext>
                </a:extLst>
              </p14:cNvPr>
              <p14:cNvContentPartPr/>
              <p14:nvPr/>
            </p14:nvContentPartPr>
            <p14:xfrm>
              <a:off x="5097000" y="1783600"/>
              <a:ext cx="145080" cy="227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B06ACF2-D074-41E2-BA7D-ED339E95BDB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088000" y="1774600"/>
                <a:ext cx="16272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6D62B1-7F41-46A2-A8B4-75FB78778F9B}"/>
                  </a:ext>
                </a:extLst>
              </p14:cNvPr>
              <p14:cNvContentPartPr/>
              <p14:nvPr/>
            </p14:nvContentPartPr>
            <p14:xfrm>
              <a:off x="5090880" y="1645720"/>
              <a:ext cx="49320" cy="34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6D62B1-7F41-46A2-A8B4-75FB78778F9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081880" y="1637080"/>
                <a:ext cx="669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82D98C-2162-4D1E-99F2-FA123D21634F}"/>
                  </a:ext>
                </a:extLst>
              </p14:cNvPr>
              <p14:cNvContentPartPr/>
              <p14:nvPr/>
            </p14:nvContentPartPr>
            <p14:xfrm>
              <a:off x="5209680" y="1649320"/>
              <a:ext cx="46800" cy="3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82D98C-2162-4D1E-99F2-FA123D21634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01040" y="1640680"/>
                <a:ext cx="64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E8702C-BE8C-468B-845C-30306D4454E3}"/>
                  </a:ext>
                </a:extLst>
              </p14:cNvPr>
              <p14:cNvContentPartPr/>
              <p14:nvPr/>
            </p14:nvContentPartPr>
            <p14:xfrm>
              <a:off x="5429640" y="1593880"/>
              <a:ext cx="173160" cy="115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E8702C-BE8C-468B-845C-30306D4454E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20640" y="1585240"/>
                <a:ext cx="190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159B56F-21D0-413B-BF1A-82BCA2A22195}"/>
                  </a:ext>
                </a:extLst>
              </p14:cNvPr>
              <p14:cNvContentPartPr/>
              <p14:nvPr/>
            </p14:nvContentPartPr>
            <p14:xfrm>
              <a:off x="5370600" y="1800160"/>
              <a:ext cx="333720" cy="301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159B56F-21D0-413B-BF1A-82BCA2A2219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361600" y="1791160"/>
                <a:ext cx="3513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1127640-A05F-4BB4-A75B-7929C8FD68F5}"/>
                  </a:ext>
                </a:extLst>
              </p14:cNvPr>
              <p14:cNvContentPartPr/>
              <p14:nvPr/>
            </p14:nvContentPartPr>
            <p14:xfrm>
              <a:off x="6121920" y="1819600"/>
              <a:ext cx="146880" cy="241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1127640-A05F-4BB4-A75B-7929C8FD68F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113280" y="1810600"/>
                <a:ext cx="1645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693EE36-736E-4C3A-BF59-0FC053F7F9C2}"/>
                  </a:ext>
                </a:extLst>
              </p14:cNvPr>
              <p14:cNvContentPartPr/>
              <p14:nvPr/>
            </p14:nvContentPartPr>
            <p14:xfrm>
              <a:off x="5874240" y="1813840"/>
              <a:ext cx="172800" cy="209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693EE36-736E-4C3A-BF59-0FC053F7F9C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865240" y="1804840"/>
                <a:ext cx="19044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944E7E0-7F7D-4981-A1B5-49FC76DF2796}"/>
                  </a:ext>
                </a:extLst>
              </p14:cNvPr>
              <p14:cNvContentPartPr/>
              <p14:nvPr/>
            </p14:nvContentPartPr>
            <p14:xfrm>
              <a:off x="6163680" y="1672000"/>
              <a:ext cx="48600" cy="38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944E7E0-7F7D-4981-A1B5-49FC76DF279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55040" y="1663360"/>
                <a:ext cx="662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FF84946-C543-4990-94D8-EA2CA1E026A6}"/>
                  </a:ext>
                </a:extLst>
              </p14:cNvPr>
              <p14:cNvContentPartPr/>
              <p14:nvPr/>
            </p14:nvContentPartPr>
            <p14:xfrm>
              <a:off x="6366720" y="1567240"/>
              <a:ext cx="368640" cy="584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FF84946-C543-4990-94D8-EA2CA1E026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8080" y="1558240"/>
                <a:ext cx="38628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1833907-C3EA-4B47-AD9D-1596E024CEEE}"/>
                  </a:ext>
                </a:extLst>
              </p14:cNvPr>
              <p14:cNvContentPartPr/>
              <p14:nvPr/>
            </p14:nvContentPartPr>
            <p14:xfrm>
              <a:off x="6821760" y="1508920"/>
              <a:ext cx="201960" cy="147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1833907-C3EA-4B47-AD9D-1596E024CEE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13120" y="1499920"/>
                <a:ext cx="219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15DAAA6-DBCA-407E-A488-C0E701241F02}"/>
                  </a:ext>
                </a:extLst>
              </p14:cNvPr>
              <p14:cNvContentPartPr/>
              <p14:nvPr/>
            </p14:nvContentPartPr>
            <p14:xfrm>
              <a:off x="6823920" y="1696120"/>
              <a:ext cx="509400" cy="312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15DAAA6-DBCA-407E-A488-C0E701241F0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814920" y="1687120"/>
                <a:ext cx="52704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1407D97-A07D-43BD-9F5E-EC09CEF91862}"/>
                  </a:ext>
                </a:extLst>
              </p14:cNvPr>
              <p14:cNvContentPartPr/>
              <p14:nvPr/>
            </p14:nvContentPartPr>
            <p14:xfrm>
              <a:off x="7466160" y="1645360"/>
              <a:ext cx="25920" cy="15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1407D97-A07D-43BD-9F5E-EC09CEF9186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57160" y="1636360"/>
                <a:ext cx="435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BBB004-B0E8-4830-BBE9-7B3228CB70C6}"/>
                  </a:ext>
                </a:extLst>
              </p14:cNvPr>
              <p14:cNvContentPartPr/>
              <p14:nvPr/>
            </p14:nvContentPartPr>
            <p14:xfrm>
              <a:off x="7656240" y="1569760"/>
              <a:ext cx="18360" cy="19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BBB004-B0E8-4830-BBE9-7B3228CB70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647600" y="1560760"/>
                <a:ext cx="360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762D007-CC60-4A28-8195-BA6715C721A8}"/>
                  </a:ext>
                </a:extLst>
              </p14:cNvPr>
              <p14:cNvContentPartPr/>
              <p14:nvPr/>
            </p14:nvContentPartPr>
            <p14:xfrm>
              <a:off x="7847040" y="1523320"/>
              <a:ext cx="201960" cy="106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762D007-CC60-4A28-8195-BA6715C721A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8400" y="1514680"/>
                <a:ext cx="2196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460E486-1060-48B1-81A4-39349A608AAF}"/>
                  </a:ext>
                </a:extLst>
              </p14:cNvPr>
              <p14:cNvContentPartPr/>
              <p14:nvPr/>
            </p14:nvContentPartPr>
            <p14:xfrm>
              <a:off x="7421520" y="1707280"/>
              <a:ext cx="802440" cy="3027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460E486-1060-48B1-81A4-39349A608AA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412880" y="1698280"/>
                <a:ext cx="8200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50A3C48-7BFC-489D-BD76-28EA2CA2F72E}"/>
                  </a:ext>
                </a:extLst>
              </p14:cNvPr>
              <p14:cNvContentPartPr/>
              <p14:nvPr/>
            </p14:nvContentPartPr>
            <p14:xfrm>
              <a:off x="8393880" y="1693240"/>
              <a:ext cx="187200" cy="19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50A3C48-7BFC-489D-BD76-28EA2CA2F72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384880" y="1684240"/>
                <a:ext cx="20484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843F7CE2-8B26-4FB2-B299-24AF534E3051}"/>
                  </a:ext>
                </a:extLst>
              </p14:cNvPr>
              <p14:cNvContentPartPr/>
              <p14:nvPr/>
            </p14:nvContentPartPr>
            <p14:xfrm>
              <a:off x="359040" y="2489920"/>
              <a:ext cx="140040" cy="217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843F7CE2-8B26-4FB2-B299-24AF534E305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50040" y="2481280"/>
                <a:ext cx="1576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1DE1412-0F86-4906-B01F-C6E3E72EBFDF}"/>
                  </a:ext>
                </a:extLst>
              </p14:cNvPr>
              <p14:cNvContentPartPr/>
              <p14:nvPr/>
            </p14:nvContentPartPr>
            <p14:xfrm>
              <a:off x="725520" y="2351680"/>
              <a:ext cx="12960" cy="16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1DE1412-0F86-4906-B01F-C6E3E72EBFD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16520" y="2342680"/>
                <a:ext cx="3060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D1B2270-7FE9-427D-8F12-8B4BECBA3985}"/>
                  </a:ext>
                </a:extLst>
              </p14:cNvPr>
              <p14:cNvContentPartPr/>
              <p14:nvPr/>
            </p14:nvContentPartPr>
            <p14:xfrm>
              <a:off x="873840" y="2306680"/>
              <a:ext cx="23040" cy="21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D1B2270-7FE9-427D-8F12-8B4BECBA398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65200" y="2298040"/>
                <a:ext cx="406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925AC28-FBA1-41E1-A3A9-0CF1DA1E7A06}"/>
                  </a:ext>
                </a:extLst>
              </p14:cNvPr>
              <p14:cNvContentPartPr/>
              <p14:nvPr/>
            </p14:nvContentPartPr>
            <p14:xfrm>
              <a:off x="1077600" y="2413240"/>
              <a:ext cx="256680" cy="272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925AC28-FBA1-41E1-A3A9-0CF1DA1E7A0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068600" y="2404600"/>
                <a:ext cx="2743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C8D543B-4F10-4125-89B5-6CF53A2C2F63}"/>
                  </a:ext>
                </a:extLst>
              </p14:cNvPr>
              <p14:cNvContentPartPr/>
              <p14:nvPr/>
            </p14:nvContentPartPr>
            <p14:xfrm>
              <a:off x="1143840" y="2265640"/>
              <a:ext cx="165240" cy="1036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C8D543B-4F10-4125-89B5-6CF53A2C2F63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34840" y="2257000"/>
                <a:ext cx="18288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DAABB79-852E-4E4B-B04F-282366357898}"/>
                  </a:ext>
                </a:extLst>
              </p14:cNvPr>
              <p14:cNvContentPartPr/>
              <p14:nvPr/>
            </p14:nvContentPartPr>
            <p14:xfrm>
              <a:off x="1428960" y="2523040"/>
              <a:ext cx="175680" cy="168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DAABB79-852E-4E4B-B04F-28236635789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420320" y="2514040"/>
                <a:ext cx="19332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2437D9F-B335-4A95-A98A-5C2E3327172D}"/>
                  </a:ext>
                </a:extLst>
              </p14:cNvPr>
              <p14:cNvContentPartPr/>
              <p14:nvPr/>
            </p14:nvContentPartPr>
            <p14:xfrm>
              <a:off x="673680" y="2440960"/>
              <a:ext cx="261360" cy="284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2437D9F-B335-4A95-A98A-5C2E3327172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65028" y="2432320"/>
                <a:ext cx="279024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6ABB0D14-5ED6-4967-8C1B-01B6DADA9273}"/>
                  </a:ext>
                </a:extLst>
              </p14:cNvPr>
              <p14:cNvContentPartPr/>
              <p14:nvPr/>
            </p14:nvContentPartPr>
            <p14:xfrm>
              <a:off x="2087760" y="2464720"/>
              <a:ext cx="153000" cy="218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6ABB0D14-5ED6-4967-8C1B-01B6DADA927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078760" y="2456080"/>
                <a:ext cx="170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AB80C02-BAA7-4811-B736-83F0D6C66FF7}"/>
                  </a:ext>
                </a:extLst>
              </p14:cNvPr>
              <p14:cNvContentPartPr/>
              <p14:nvPr/>
            </p14:nvContentPartPr>
            <p14:xfrm>
              <a:off x="1780320" y="2459320"/>
              <a:ext cx="217080" cy="1778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AB80C02-BAA7-4811-B736-83F0D6C66FF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771680" y="2450320"/>
                <a:ext cx="2347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6519377B-08B4-4C09-B34B-554A7E4CB3F1}"/>
                  </a:ext>
                </a:extLst>
              </p14:cNvPr>
              <p14:cNvContentPartPr/>
              <p14:nvPr/>
            </p14:nvContentPartPr>
            <p14:xfrm>
              <a:off x="2345520" y="2284720"/>
              <a:ext cx="627840" cy="4345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6519377B-08B4-4C09-B34B-554A7E4CB3F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336515" y="2276080"/>
                <a:ext cx="64549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A4A93AA-C1A4-440F-B7C4-BDE2BFE37859}"/>
                  </a:ext>
                </a:extLst>
              </p14:cNvPr>
              <p14:cNvContentPartPr/>
              <p14:nvPr/>
            </p14:nvContentPartPr>
            <p14:xfrm>
              <a:off x="3085680" y="2228920"/>
              <a:ext cx="522720" cy="477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A4A93AA-C1A4-440F-B7C4-BDE2BFE3785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077034" y="2219920"/>
                <a:ext cx="540372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DCF53F9-5A72-4400-8CEA-FD3087DD257D}"/>
                  </a:ext>
                </a:extLst>
              </p14:cNvPr>
              <p14:cNvContentPartPr/>
              <p14:nvPr/>
            </p14:nvContentPartPr>
            <p14:xfrm>
              <a:off x="301080" y="3129280"/>
              <a:ext cx="206280" cy="216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DCF53F9-5A72-4400-8CEA-FD3087DD25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92080" y="3120280"/>
                <a:ext cx="2239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A9F06B42-CF37-4E3C-8EA6-6AD04C4F179F}"/>
                  </a:ext>
                </a:extLst>
              </p14:cNvPr>
              <p14:cNvContentPartPr/>
              <p14:nvPr/>
            </p14:nvContentPartPr>
            <p14:xfrm>
              <a:off x="693120" y="3073120"/>
              <a:ext cx="137520" cy="18972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A9F06B42-CF37-4E3C-8EA6-6AD04C4F179F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84120" y="3064480"/>
                <a:ext cx="1551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D96A7C8F-C581-48C5-8EB5-C4FB6D51A378}"/>
                  </a:ext>
                </a:extLst>
              </p14:cNvPr>
              <p14:cNvContentPartPr/>
              <p14:nvPr/>
            </p14:nvContentPartPr>
            <p14:xfrm>
              <a:off x="942600" y="2908240"/>
              <a:ext cx="854280" cy="4363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D96A7C8F-C581-48C5-8EB5-C4FB6D51A37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933600" y="2899240"/>
                <a:ext cx="87192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5B1306B9-C699-4FDD-BF48-CF5EB9A647EB}"/>
                  </a:ext>
                </a:extLst>
              </p14:cNvPr>
              <p14:cNvContentPartPr/>
              <p14:nvPr/>
            </p14:nvContentPartPr>
            <p14:xfrm>
              <a:off x="1970760" y="2192920"/>
              <a:ext cx="6831720" cy="12078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5B1306B9-C699-4FDD-BF48-CF5EB9A647E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962120" y="2183920"/>
                <a:ext cx="6849360" cy="12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D7CCA7A-BF41-4F41-A6F1-D54B52E8B912}"/>
                  </a:ext>
                </a:extLst>
              </p14:cNvPr>
              <p14:cNvContentPartPr/>
              <p14:nvPr/>
            </p14:nvContentPartPr>
            <p14:xfrm>
              <a:off x="445800" y="3326200"/>
              <a:ext cx="4471920" cy="8247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D7CCA7A-BF41-4F41-A6F1-D54B52E8B91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37160" y="3317200"/>
                <a:ext cx="4489560" cy="84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E1A53B9-2B0A-4562-9416-92552DADDDF8}"/>
                  </a:ext>
                </a:extLst>
              </p14:cNvPr>
              <p14:cNvContentPartPr/>
              <p14:nvPr/>
            </p14:nvContentPartPr>
            <p14:xfrm>
              <a:off x="581880" y="4186240"/>
              <a:ext cx="234360" cy="110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E1A53B9-2B0A-4562-9416-92552DADDDF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2880" y="4177600"/>
                <a:ext cx="252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2E83CB5-B00F-492E-BF10-A8C206FEB291}"/>
                  </a:ext>
                </a:extLst>
              </p14:cNvPr>
              <p14:cNvContentPartPr/>
              <p14:nvPr/>
            </p14:nvContentPartPr>
            <p14:xfrm>
              <a:off x="574680" y="4398280"/>
              <a:ext cx="561600" cy="2394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2E83CB5-B00F-492E-BF10-A8C206FEB2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65680" y="4389640"/>
                <a:ext cx="57924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1F326168-FBD8-42BB-9244-01F2944113F9}"/>
                  </a:ext>
                </a:extLst>
              </p14:cNvPr>
              <p14:cNvContentPartPr/>
              <p14:nvPr/>
            </p14:nvContentPartPr>
            <p14:xfrm>
              <a:off x="1815600" y="4469920"/>
              <a:ext cx="114840" cy="151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1F326168-FBD8-42BB-9244-01F2944113F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806960" y="4461280"/>
                <a:ext cx="132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73DC3E3-C107-439F-91D5-957E8331027F}"/>
                  </a:ext>
                </a:extLst>
              </p14:cNvPr>
              <p14:cNvContentPartPr/>
              <p14:nvPr/>
            </p14:nvContentPartPr>
            <p14:xfrm>
              <a:off x="2090280" y="4346800"/>
              <a:ext cx="119520" cy="2188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73DC3E3-C107-439F-91D5-957E8331027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081280" y="4337800"/>
                <a:ext cx="13716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D8BC3CAA-1942-4691-9A04-9DC043AD4BCC}"/>
                  </a:ext>
                </a:extLst>
              </p14:cNvPr>
              <p14:cNvContentPartPr/>
              <p14:nvPr/>
            </p14:nvContentPartPr>
            <p14:xfrm>
              <a:off x="3422640" y="4296400"/>
              <a:ext cx="200520" cy="2217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D8BC3CAA-1942-4691-9A04-9DC043AD4BC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414000" y="4287400"/>
                <a:ext cx="21816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61D8997B-A808-4A8F-B339-852268725C19}"/>
                  </a:ext>
                </a:extLst>
              </p14:cNvPr>
              <p14:cNvContentPartPr/>
              <p14:nvPr/>
            </p14:nvContentPartPr>
            <p14:xfrm>
              <a:off x="2347320" y="4098760"/>
              <a:ext cx="941400" cy="5662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61D8997B-A808-4A8F-B339-852268725C1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338320" y="4090120"/>
                <a:ext cx="959040" cy="5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53AD29AA-F9A9-42E1-BA04-7BF27557B168}"/>
                  </a:ext>
                </a:extLst>
              </p14:cNvPr>
              <p14:cNvContentPartPr/>
              <p14:nvPr/>
            </p14:nvContentPartPr>
            <p14:xfrm>
              <a:off x="1310160" y="4143400"/>
              <a:ext cx="333000" cy="53388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53AD29AA-F9A9-42E1-BA04-7BF27557B16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301160" y="4134400"/>
                <a:ext cx="35064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94E2E66B-3062-4261-A191-996C34692A0A}"/>
                  </a:ext>
                </a:extLst>
              </p14:cNvPr>
              <p14:cNvContentPartPr/>
              <p14:nvPr/>
            </p14:nvContentPartPr>
            <p14:xfrm>
              <a:off x="3739080" y="4138720"/>
              <a:ext cx="160200" cy="4111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94E2E66B-3062-4261-A191-996C34692A0A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730080" y="4129720"/>
                <a:ext cx="1778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F24FF5AD-3F56-4BF1-8572-9B163F52F238}"/>
                  </a:ext>
                </a:extLst>
              </p14:cNvPr>
              <p14:cNvContentPartPr/>
              <p14:nvPr/>
            </p14:nvContentPartPr>
            <p14:xfrm>
              <a:off x="4033200" y="4262200"/>
              <a:ext cx="149040" cy="2358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F24FF5AD-3F56-4BF1-8572-9B163F52F238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024200" y="4253200"/>
                <a:ext cx="16668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18EB9A7-FF4E-4FD4-A1C0-FADEC91E4292}"/>
                  </a:ext>
                </a:extLst>
              </p14:cNvPr>
              <p14:cNvContentPartPr/>
              <p14:nvPr/>
            </p14:nvContentPartPr>
            <p14:xfrm>
              <a:off x="5003040" y="4180840"/>
              <a:ext cx="126000" cy="2638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18EB9A7-FF4E-4FD4-A1C0-FADEC91E429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994040" y="4172200"/>
                <a:ext cx="1436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7E299C3C-F331-41B1-9FFE-4300D135A17F}"/>
                  </a:ext>
                </a:extLst>
              </p14:cNvPr>
              <p14:cNvContentPartPr/>
              <p14:nvPr/>
            </p14:nvContentPartPr>
            <p14:xfrm>
              <a:off x="5232720" y="4247440"/>
              <a:ext cx="147240" cy="1843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7E299C3C-F331-41B1-9FFE-4300D135A17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223720" y="4238800"/>
                <a:ext cx="16488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ABE37E65-39E2-445B-BA1F-FD05CA90C037}"/>
                  </a:ext>
                </a:extLst>
              </p14:cNvPr>
              <p14:cNvContentPartPr/>
              <p14:nvPr/>
            </p14:nvContentPartPr>
            <p14:xfrm>
              <a:off x="5299320" y="4117480"/>
              <a:ext cx="25200" cy="190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ABE37E65-39E2-445B-BA1F-FD05CA90C03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290320" y="4108480"/>
                <a:ext cx="428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EB65E384-1149-47FA-A4E2-6C28A63C776A}"/>
                  </a:ext>
                </a:extLst>
              </p14:cNvPr>
              <p14:cNvContentPartPr/>
              <p14:nvPr/>
            </p14:nvContentPartPr>
            <p14:xfrm>
              <a:off x="5529360" y="3297040"/>
              <a:ext cx="1131120" cy="121572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EB65E384-1149-47FA-A4E2-6C28A63C776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520360" y="3288040"/>
                <a:ext cx="1148760" cy="12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A8852ED0-BCB7-4EA6-9807-4EFD17972713}"/>
                  </a:ext>
                </a:extLst>
              </p14:cNvPr>
              <p14:cNvContentPartPr/>
              <p14:nvPr/>
            </p14:nvContentPartPr>
            <p14:xfrm>
              <a:off x="4671480" y="4249960"/>
              <a:ext cx="181440" cy="1872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A8852ED0-BCB7-4EA6-9807-4EFD1797271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662480" y="4240960"/>
                <a:ext cx="1990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738C41F1-6754-4E30-B97B-531487000B87}"/>
                  </a:ext>
                </a:extLst>
              </p14:cNvPr>
              <p14:cNvContentPartPr/>
              <p14:nvPr/>
            </p14:nvContentPartPr>
            <p14:xfrm>
              <a:off x="4333440" y="4135840"/>
              <a:ext cx="145440" cy="2988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738C41F1-6754-4E30-B97B-531487000B87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324440" y="4127200"/>
                <a:ext cx="1630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74BE6647-BF9F-496A-890A-B76B98964E00}"/>
                  </a:ext>
                </a:extLst>
              </p14:cNvPr>
              <p14:cNvContentPartPr/>
              <p14:nvPr/>
            </p14:nvContentPartPr>
            <p14:xfrm>
              <a:off x="4289520" y="4265080"/>
              <a:ext cx="250560" cy="23364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74BE6647-BF9F-496A-890A-B76B98964E00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280880" y="4256080"/>
                <a:ext cx="2682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B051E3B6-9430-4E24-9BA0-7F991FF3FD7A}"/>
                  </a:ext>
                </a:extLst>
              </p14:cNvPr>
              <p14:cNvContentPartPr/>
              <p14:nvPr/>
            </p14:nvContentPartPr>
            <p14:xfrm>
              <a:off x="2235360" y="3201640"/>
              <a:ext cx="4859280" cy="982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B051E3B6-9430-4E24-9BA0-7F991FF3FD7A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2217360" y="3165640"/>
                <a:ext cx="4894920" cy="169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76815736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14:cNvPr>
              <p14:cNvContentPartPr/>
              <p14:nvPr/>
            </p14:nvContentPartPr>
            <p14:xfrm>
              <a:off x="267240" y="23200"/>
              <a:ext cx="315720" cy="704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8600" y="14200"/>
                <a:ext cx="33336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14:cNvPr>
              <p14:cNvContentPartPr/>
              <p14:nvPr/>
            </p14:nvContentPartPr>
            <p14:xfrm>
              <a:off x="626880" y="373120"/>
              <a:ext cx="98280" cy="180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18240" y="364120"/>
                <a:ext cx="1159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14:cNvPr>
              <p14:cNvContentPartPr/>
              <p14:nvPr/>
            </p14:nvContentPartPr>
            <p14:xfrm>
              <a:off x="782040" y="409480"/>
              <a:ext cx="123840" cy="14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400" y="400840"/>
                <a:ext cx="1414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14:cNvPr>
              <p14:cNvContentPartPr/>
              <p14:nvPr/>
            </p14:nvContentPartPr>
            <p14:xfrm>
              <a:off x="941520" y="396880"/>
              <a:ext cx="268200" cy="14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2880" y="387880"/>
                <a:ext cx="285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14:cNvPr>
              <p14:cNvContentPartPr/>
              <p14:nvPr/>
            </p14:nvContentPartPr>
            <p14:xfrm>
              <a:off x="2418240" y="282760"/>
              <a:ext cx="608040" cy="26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9240" y="274120"/>
                <a:ext cx="6256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14:cNvPr>
              <p14:cNvContentPartPr/>
              <p14:nvPr/>
            </p14:nvContentPartPr>
            <p14:xfrm>
              <a:off x="1464240" y="312280"/>
              <a:ext cx="848880" cy="39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55596" y="303280"/>
                <a:ext cx="866527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14:cNvPr>
              <p14:cNvContentPartPr/>
              <p14:nvPr/>
            </p14:nvContentPartPr>
            <p14:xfrm>
              <a:off x="3506160" y="135880"/>
              <a:ext cx="1188000" cy="627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520" y="127240"/>
                <a:ext cx="1205640" cy="64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14:cNvPr>
              <p14:cNvContentPartPr/>
              <p14:nvPr/>
            </p14:nvContentPartPr>
            <p14:xfrm>
              <a:off x="5075760" y="223000"/>
              <a:ext cx="2304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66760" y="214360"/>
                <a:ext cx="40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14:cNvPr>
              <p14:cNvContentPartPr/>
              <p14:nvPr/>
            </p14:nvContentPartPr>
            <p14:xfrm>
              <a:off x="4929240" y="388960"/>
              <a:ext cx="284040" cy="263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20240" y="379960"/>
                <a:ext cx="3016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14:cNvPr>
              <p14:cNvContentPartPr/>
              <p14:nvPr/>
            </p14:nvContentPartPr>
            <p14:xfrm>
              <a:off x="5411640" y="172960"/>
              <a:ext cx="169920" cy="142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02640" y="163960"/>
                <a:ext cx="18756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14:cNvPr>
              <p14:cNvContentPartPr/>
              <p14:nvPr/>
            </p14:nvContentPartPr>
            <p14:xfrm>
              <a:off x="5351160" y="363040"/>
              <a:ext cx="451440" cy="319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2513" y="354050"/>
                <a:ext cx="469094" cy="33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14:cNvPr>
              <p14:cNvContentPartPr/>
              <p14:nvPr/>
            </p14:nvContentPartPr>
            <p14:xfrm>
              <a:off x="6173760" y="107800"/>
              <a:ext cx="230400" cy="54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4760" y="99160"/>
                <a:ext cx="24804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14:cNvPr>
              <p14:cNvContentPartPr/>
              <p14:nvPr/>
            </p14:nvContentPartPr>
            <p14:xfrm>
              <a:off x="6645000" y="82240"/>
              <a:ext cx="346680" cy="60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36009" y="73595"/>
                <a:ext cx="364302" cy="627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14:cNvPr>
              <p14:cNvContentPartPr/>
              <p14:nvPr/>
            </p14:nvContentPartPr>
            <p14:xfrm>
              <a:off x="7212360" y="108160"/>
              <a:ext cx="186480" cy="123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03360" y="99160"/>
                <a:ext cx="2041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14:cNvPr>
              <p14:cNvContentPartPr/>
              <p14:nvPr/>
            </p14:nvContentPartPr>
            <p14:xfrm>
              <a:off x="7097520" y="304000"/>
              <a:ext cx="671760" cy="350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88880" y="295351"/>
                <a:ext cx="6894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14:cNvPr>
              <p14:cNvContentPartPr/>
              <p14:nvPr/>
            </p14:nvContentPartPr>
            <p14:xfrm>
              <a:off x="8532480" y="106360"/>
              <a:ext cx="199080" cy="123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523480" y="97360"/>
                <a:ext cx="21672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14:cNvPr>
              <p14:cNvContentPartPr/>
              <p14:nvPr/>
            </p14:nvContentPartPr>
            <p14:xfrm>
              <a:off x="8217480" y="140920"/>
              <a:ext cx="46800" cy="38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08480" y="132280"/>
                <a:ext cx="64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14:cNvPr>
              <p14:cNvContentPartPr/>
              <p14:nvPr/>
            </p14:nvContentPartPr>
            <p14:xfrm>
              <a:off x="7895640" y="303640"/>
              <a:ext cx="925200" cy="330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87000" y="294991"/>
                <a:ext cx="942840" cy="3484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14:cNvPr>
              <p14:cNvContentPartPr/>
              <p14:nvPr/>
            </p14:nvContentPartPr>
            <p14:xfrm>
              <a:off x="203160" y="815560"/>
              <a:ext cx="88124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4520" y="806920"/>
                <a:ext cx="8830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14:cNvPr>
              <p14:cNvContentPartPr/>
              <p14:nvPr/>
            </p14:nvContentPartPr>
            <p14:xfrm>
              <a:off x="351840" y="1238560"/>
              <a:ext cx="138960" cy="233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2840" y="1229560"/>
                <a:ext cx="15660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14:cNvPr>
              <p14:cNvContentPartPr/>
              <p14:nvPr/>
            </p14:nvContentPartPr>
            <p14:xfrm>
              <a:off x="329160" y="1021120"/>
              <a:ext cx="191880" cy="12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0520" y="1012120"/>
                <a:ext cx="20952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14:cNvPr>
              <p14:cNvContentPartPr/>
              <p14:nvPr/>
            </p14:nvContentPartPr>
            <p14:xfrm>
              <a:off x="711480" y="1237120"/>
              <a:ext cx="13284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2840" y="1228480"/>
                <a:ext cx="150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14:cNvPr>
              <p14:cNvContentPartPr/>
              <p14:nvPr/>
            </p14:nvContentPartPr>
            <p14:xfrm>
              <a:off x="705000" y="1314160"/>
              <a:ext cx="120960" cy="8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6000" y="1305160"/>
                <a:ext cx="1386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14:cNvPr>
              <p14:cNvContentPartPr/>
              <p14:nvPr/>
            </p14:nvContentPartPr>
            <p14:xfrm>
              <a:off x="979320" y="991960"/>
              <a:ext cx="515880" cy="56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70680" y="982960"/>
                <a:ext cx="5335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14:cNvPr>
              <p14:cNvContentPartPr/>
              <p14:nvPr/>
            </p14:nvContentPartPr>
            <p14:xfrm>
              <a:off x="1775280" y="1263760"/>
              <a:ext cx="170640" cy="13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66280" y="1254760"/>
                <a:ext cx="1882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14:cNvPr>
              <p14:cNvContentPartPr/>
              <p14:nvPr/>
            </p14:nvContentPartPr>
            <p14:xfrm>
              <a:off x="1772760" y="1328560"/>
              <a:ext cx="163440" cy="2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3760" y="1319920"/>
                <a:ext cx="181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14:cNvPr>
              <p14:cNvContentPartPr/>
              <p14:nvPr/>
            </p14:nvContentPartPr>
            <p14:xfrm>
              <a:off x="2124480" y="993760"/>
              <a:ext cx="358560" cy="536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15480" y="984760"/>
                <a:ext cx="3762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14:cNvPr>
              <p14:cNvContentPartPr/>
              <p14:nvPr/>
            </p14:nvContentPartPr>
            <p14:xfrm>
              <a:off x="2635320" y="961720"/>
              <a:ext cx="849600" cy="459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26676" y="952720"/>
                <a:ext cx="867247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14:cNvPr>
              <p14:cNvContentPartPr/>
              <p14:nvPr/>
            </p14:nvContentPartPr>
            <p14:xfrm>
              <a:off x="3673560" y="1206520"/>
              <a:ext cx="175680" cy="13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64560" y="1197880"/>
                <a:ext cx="1933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14:cNvPr>
              <p14:cNvContentPartPr/>
              <p14:nvPr/>
            </p14:nvContentPartPr>
            <p14:xfrm>
              <a:off x="3699120" y="1286080"/>
              <a:ext cx="165240" cy="1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90480" y="127744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14:cNvPr>
              <p14:cNvContentPartPr/>
              <p14:nvPr/>
            </p14:nvContentPartPr>
            <p14:xfrm>
              <a:off x="4136880" y="1196440"/>
              <a:ext cx="142560" cy="215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28240" y="1187800"/>
                <a:ext cx="16020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14:cNvPr>
              <p14:cNvContentPartPr/>
              <p14:nvPr/>
            </p14:nvContentPartPr>
            <p14:xfrm>
              <a:off x="4201680" y="1066480"/>
              <a:ext cx="33480" cy="34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92680" y="1057840"/>
                <a:ext cx="511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14:cNvPr>
              <p14:cNvContentPartPr/>
              <p14:nvPr/>
            </p14:nvContentPartPr>
            <p14:xfrm>
              <a:off x="4409040" y="948040"/>
              <a:ext cx="219600" cy="131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00040" y="939400"/>
                <a:ext cx="2372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14:cNvPr>
              <p14:cNvContentPartPr/>
              <p14:nvPr/>
            </p14:nvContentPartPr>
            <p14:xfrm>
              <a:off x="5288520" y="1144240"/>
              <a:ext cx="124200" cy="21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9520" y="1135600"/>
                <a:ext cx="14184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14:cNvPr>
              <p14:cNvContentPartPr/>
              <p14:nvPr/>
            </p14:nvContentPartPr>
            <p14:xfrm>
              <a:off x="4911240" y="1124440"/>
              <a:ext cx="154440" cy="204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02600" y="1115800"/>
                <a:ext cx="1720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14:cNvPr>
              <p14:cNvContentPartPr/>
              <p14:nvPr/>
            </p14:nvContentPartPr>
            <p14:xfrm>
              <a:off x="4394280" y="1159000"/>
              <a:ext cx="352440" cy="301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385640" y="1150000"/>
                <a:ext cx="370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14:cNvPr>
              <p14:cNvContentPartPr/>
              <p14:nvPr/>
            </p14:nvContentPartPr>
            <p14:xfrm>
              <a:off x="5546640" y="927160"/>
              <a:ext cx="838080" cy="54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38000" y="918160"/>
                <a:ext cx="855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14:cNvPr>
              <p14:cNvContentPartPr/>
              <p14:nvPr/>
            </p14:nvContentPartPr>
            <p14:xfrm>
              <a:off x="6502800" y="1164760"/>
              <a:ext cx="126360" cy="7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94160" y="1155760"/>
                <a:ext cx="14400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14:cNvPr>
              <p14:cNvContentPartPr/>
              <p14:nvPr/>
            </p14:nvContentPartPr>
            <p14:xfrm>
              <a:off x="6508560" y="1250440"/>
              <a:ext cx="110520" cy="16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9560" y="1241440"/>
                <a:ext cx="1281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14:cNvPr>
              <p14:cNvContentPartPr/>
              <p14:nvPr/>
            </p14:nvContentPartPr>
            <p14:xfrm>
              <a:off x="6851640" y="1094200"/>
              <a:ext cx="149400" cy="262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3000" y="1085560"/>
                <a:ext cx="16704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14:cNvPr>
              <p14:cNvContentPartPr/>
              <p14:nvPr/>
            </p14:nvContentPartPr>
            <p14:xfrm>
              <a:off x="6945240" y="954520"/>
              <a:ext cx="22320" cy="2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936240" y="94588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14:cNvPr>
              <p14:cNvContentPartPr/>
              <p14:nvPr/>
            </p14:nvContentPartPr>
            <p14:xfrm>
              <a:off x="7133880" y="940120"/>
              <a:ext cx="1368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25240" y="931480"/>
                <a:ext cx="1544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14:cNvPr>
              <p14:cNvContentPartPr/>
              <p14:nvPr/>
            </p14:nvContentPartPr>
            <p14:xfrm>
              <a:off x="7776120" y="1096720"/>
              <a:ext cx="123840" cy="20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767480" y="1087720"/>
                <a:ext cx="141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14:cNvPr>
              <p14:cNvContentPartPr/>
              <p14:nvPr/>
            </p14:nvContentPartPr>
            <p14:xfrm>
              <a:off x="7533120" y="1112560"/>
              <a:ext cx="174960" cy="23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524120" y="1103560"/>
                <a:ext cx="1926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14:cNvPr>
              <p14:cNvContentPartPr/>
              <p14:nvPr/>
            </p14:nvContentPartPr>
            <p14:xfrm>
              <a:off x="7066560" y="1120840"/>
              <a:ext cx="290520" cy="269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57560" y="1112188"/>
                <a:ext cx="308160" cy="286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14:cNvPr>
              <p14:cNvContentPartPr/>
              <p14:nvPr/>
            </p14:nvContentPartPr>
            <p14:xfrm>
              <a:off x="8092200" y="938320"/>
              <a:ext cx="32040" cy="27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083560" y="929320"/>
                <a:ext cx="49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14:cNvPr>
              <p14:cNvContentPartPr/>
              <p14:nvPr/>
            </p14:nvContentPartPr>
            <p14:xfrm>
              <a:off x="7971600" y="1056760"/>
              <a:ext cx="277200" cy="273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62960" y="1048120"/>
                <a:ext cx="29484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14:cNvPr>
              <p14:cNvContentPartPr/>
              <p14:nvPr/>
            </p14:nvContentPartPr>
            <p14:xfrm>
              <a:off x="8363280" y="910960"/>
              <a:ext cx="166680" cy="13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354640" y="901960"/>
                <a:ext cx="18432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14:cNvPr>
              <p14:cNvContentPartPr/>
              <p14:nvPr/>
            </p14:nvContentPartPr>
            <p14:xfrm>
              <a:off x="8335560" y="1097800"/>
              <a:ext cx="365760" cy="264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326911" y="1089160"/>
                <a:ext cx="383417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14:cNvPr>
              <p14:cNvContentPartPr/>
              <p14:nvPr/>
            </p14:nvContentPartPr>
            <p14:xfrm>
              <a:off x="821640" y="1854880"/>
              <a:ext cx="170640" cy="9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2640" y="1845880"/>
                <a:ext cx="1882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14:cNvPr>
              <p14:cNvContentPartPr/>
              <p14:nvPr/>
            </p14:nvContentPartPr>
            <p14:xfrm>
              <a:off x="827040" y="1939480"/>
              <a:ext cx="17208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8040" y="1930840"/>
                <a:ext cx="189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14:cNvPr>
              <p14:cNvContentPartPr/>
              <p14:nvPr/>
            </p14:nvContentPartPr>
            <p14:xfrm>
              <a:off x="1158960" y="1549960"/>
              <a:ext cx="398880" cy="655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50312" y="1540960"/>
                <a:ext cx="416536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14:cNvPr>
              <p14:cNvContentPartPr/>
              <p14:nvPr/>
            </p14:nvContentPartPr>
            <p14:xfrm>
              <a:off x="204240" y="1627000"/>
              <a:ext cx="497520" cy="542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95600" y="1618000"/>
                <a:ext cx="51516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14:cNvPr>
              <p14:cNvContentPartPr/>
              <p14:nvPr/>
            </p14:nvContentPartPr>
            <p14:xfrm>
              <a:off x="3293400" y="1777840"/>
              <a:ext cx="317160" cy="218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84760" y="1769200"/>
                <a:ext cx="334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14:cNvPr>
              <p14:cNvContentPartPr/>
              <p14:nvPr/>
            </p14:nvContentPartPr>
            <p14:xfrm>
              <a:off x="1696440" y="1574080"/>
              <a:ext cx="1451160" cy="648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687440" y="1565080"/>
                <a:ext cx="146880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14:cNvPr>
              <p14:cNvContentPartPr/>
              <p14:nvPr/>
            </p14:nvContentPartPr>
            <p14:xfrm>
              <a:off x="3840240" y="1685320"/>
              <a:ext cx="34200" cy="1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31600" y="1676680"/>
                <a:ext cx="518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14:cNvPr>
              <p14:cNvContentPartPr/>
              <p14:nvPr/>
            </p14:nvContentPartPr>
            <p14:xfrm>
              <a:off x="3741600" y="1783960"/>
              <a:ext cx="255240" cy="21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732600" y="1774960"/>
                <a:ext cx="2728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14:cNvPr>
              <p14:cNvContentPartPr/>
              <p14:nvPr/>
            </p14:nvContentPartPr>
            <p14:xfrm>
              <a:off x="4122480" y="1641400"/>
              <a:ext cx="561600" cy="509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113840" y="1632400"/>
                <a:ext cx="57924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C97FDB3-4A0E-4B67-9E53-B8F9549506D5}"/>
                  </a:ext>
                </a:extLst>
              </p14:cNvPr>
              <p14:cNvContentPartPr/>
              <p14:nvPr/>
            </p14:nvContentPartPr>
            <p14:xfrm>
              <a:off x="4788840" y="1854880"/>
              <a:ext cx="145440" cy="1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C97FDB3-4A0E-4B67-9E53-B8F9549506D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79840" y="1845880"/>
                <a:ext cx="1630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59B9B12-AE5F-42A8-913B-F8521FB88B5B}"/>
                  </a:ext>
                </a:extLst>
              </p14:cNvPr>
              <p14:cNvContentPartPr/>
              <p14:nvPr/>
            </p14:nvContentPartPr>
            <p14:xfrm>
              <a:off x="4785240" y="1934440"/>
              <a:ext cx="130320" cy="12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59B9B12-AE5F-42A8-913B-F8521FB88B5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76600" y="1925440"/>
                <a:ext cx="1479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B06ACF2-D074-41E2-BA7D-ED339E95BDBC}"/>
                  </a:ext>
                </a:extLst>
              </p14:cNvPr>
              <p14:cNvContentPartPr/>
              <p14:nvPr/>
            </p14:nvContentPartPr>
            <p14:xfrm>
              <a:off x="5097000" y="1783600"/>
              <a:ext cx="145080" cy="227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B06ACF2-D074-41E2-BA7D-ED339E95BDB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088000" y="1774600"/>
                <a:ext cx="16272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6D62B1-7F41-46A2-A8B4-75FB78778F9B}"/>
                  </a:ext>
                </a:extLst>
              </p14:cNvPr>
              <p14:cNvContentPartPr/>
              <p14:nvPr/>
            </p14:nvContentPartPr>
            <p14:xfrm>
              <a:off x="5090880" y="1645720"/>
              <a:ext cx="49320" cy="34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6D62B1-7F41-46A2-A8B4-75FB78778F9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081880" y="1637080"/>
                <a:ext cx="669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82D98C-2162-4D1E-99F2-FA123D21634F}"/>
                  </a:ext>
                </a:extLst>
              </p14:cNvPr>
              <p14:cNvContentPartPr/>
              <p14:nvPr/>
            </p14:nvContentPartPr>
            <p14:xfrm>
              <a:off x="5209680" y="1649320"/>
              <a:ext cx="46800" cy="3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82D98C-2162-4D1E-99F2-FA123D21634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01040" y="1640680"/>
                <a:ext cx="64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E8702C-BE8C-468B-845C-30306D4454E3}"/>
                  </a:ext>
                </a:extLst>
              </p14:cNvPr>
              <p14:cNvContentPartPr/>
              <p14:nvPr/>
            </p14:nvContentPartPr>
            <p14:xfrm>
              <a:off x="5429640" y="1593880"/>
              <a:ext cx="173160" cy="115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E8702C-BE8C-468B-845C-30306D4454E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20640" y="1585240"/>
                <a:ext cx="190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159B56F-21D0-413B-BF1A-82BCA2A22195}"/>
                  </a:ext>
                </a:extLst>
              </p14:cNvPr>
              <p14:cNvContentPartPr/>
              <p14:nvPr/>
            </p14:nvContentPartPr>
            <p14:xfrm>
              <a:off x="5370600" y="1800160"/>
              <a:ext cx="333720" cy="301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159B56F-21D0-413B-BF1A-82BCA2A2219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361600" y="1791160"/>
                <a:ext cx="3513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1127640-A05F-4BB4-A75B-7929C8FD68F5}"/>
                  </a:ext>
                </a:extLst>
              </p14:cNvPr>
              <p14:cNvContentPartPr/>
              <p14:nvPr/>
            </p14:nvContentPartPr>
            <p14:xfrm>
              <a:off x="6121920" y="1819600"/>
              <a:ext cx="146880" cy="241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1127640-A05F-4BB4-A75B-7929C8FD68F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113280" y="1810600"/>
                <a:ext cx="1645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693EE36-736E-4C3A-BF59-0FC053F7F9C2}"/>
                  </a:ext>
                </a:extLst>
              </p14:cNvPr>
              <p14:cNvContentPartPr/>
              <p14:nvPr/>
            </p14:nvContentPartPr>
            <p14:xfrm>
              <a:off x="5874240" y="1813840"/>
              <a:ext cx="172800" cy="209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693EE36-736E-4C3A-BF59-0FC053F7F9C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865240" y="1804840"/>
                <a:ext cx="19044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944E7E0-7F7D-4981-A1B5-49FC76DF2796}"/>
                  </a:ext>
                </a:extLst>
              </p14:cNvPr>
              <p14:cNvContentPartPr/>
              <p14:nvPr/>
            </p14:nvContentPartPr>
            <p14:xfrm>
              <a:off x="6163680" y="1672000"/>
              <a:ext cx="48600" cy="38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944E7E0-7F7D-4981-A1B5-49FC76DF279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55040" y="1663360"/>
                <a:ext cx="662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FF84946-C543-4990-94D8-EA2CA1E026A6}"/>
                  </a:ext>
                </a:extLst>
              </p14:cNvPr>
              <p14:cNvContentPartPr/>
              <p14:nvPr/>
            </p14:nvContentPartPr>
            <p14:xfrm>
              <a:off x="6366720" y="1567240"/>
              <a:ext cx="368640" cy="584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FF84946-C543-4990-94D8-EA2CA1E026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8080" y="1558240"/>
                <a:ext cx="38628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1833907-C3EA-4B47-AD9D-1596E024CEEE}"/>
                  </a:ext>
                </a:extLst>
              </p14:cNvPr>
              <p14:cNvContentPartPr/>
              <p14:nvPr/>
            </p14:nvContentPartPr>
            <p14:xfrm>
              <a:off x="6821760" y="1508920"/>
              <a:ext cx="201960" cy="147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1833907-C3EA-4B47-AD9D-1596E024CEE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13120" y="1499920"/>
                <a:ext cx="219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15DAAA6-DBCA-407E-A488-C0E701241F02}"/>
                  </a:ext>
                </a:extLst>
              </p14:cNvPr>
              <p14:cNvContentPartPr/>
              <p14:nvPr/>
            </p14:nvContentPartPr>
            <p14:xfrm>
              <a:off x="6823920" y="1696120"/>
              <a:ext cx="509400" cy="312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15DAAA6-DBCA-407E-A488-C0E701241F0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814920" y="1687120"/>
                <a:ext cx="52704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1407D97-A07D-43BD-9F5E-EC09CEF91862}"/>
                  </a:ext>
                </a:extLst>
              </p14:cNvPr>
              <p14:cNvContentPartPr/>
              <p14:nvPr/>
            </p14:nvContentPartPr>
            <p14:xfrm>
              <a:off x="7466160" y="1645360"/>
              <a:ext cx="25920" cy="15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1407D97-A07D-43BD-9F5E-EC09CEF9186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57160" y="1636360"/>
                <a:ext cx="435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BBB004-B0E8-4830-BBE9-7B3228CB70C6}"/>
                  </a:ext>
                </a:extLst>
              </p14:cNvPr>
              <p14:cNvContentPartPr/>
              <p14:nvPr/>
            </p14:nvContentPartPr>
            <p14:xfrm>
              <a:off x="7656240" y="1569760"/>
              <a:ext cx="18360" cy="19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BBB004-B0E8-4830-BBE9-7B3228CB70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647600" y="1560760"/>
                <a:ext cx="360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762D007-CC60-4A28-8195-BA6715C721A8}"/>
                  </a:ext>
                </a:extLst>
              </p14:cNvPr>
              <p14:cNvContentPartPr/>
              <p14:nvPr/>
            </p14:nvContentPartPr>
            <p14:xfrm>
              <a:off x="7847040" y="1523320"/>
              <a:ext cx="201960" cy="106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762D007-CC60-4A28-8195-BA6715C721A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8400" y="1514680"/>
                <a:ext cx="2196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460E486-1060-48B1-81A4-39349A608AAF}"/>
                  </a:ext>
                </a:extLst>
              </p14:cNvPr>
              <p14:cNvContentPartPr/>
              <p14:nvPr/>
            </p14:nvContentPartPr>
            <p14:xfrm>
              <a:off x="7421520" y="1707280"/>
              <a:ext cx="802440" cy="3027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460E486-1060-48B1-81A4-39349A608AA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412880" y="1698280"/>
                <a:ext cx="8200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50A3C48-7BFC-489D-BD76-28EA2CA2F72E}"/>
                  </a:ext>
                </a:extLst>
              </p14:cNvPr>
              <p14:cNvContentPartPr/>
              <p14:nvPr/>
            </p14:nvContentPartPr>
            <p14:xfrm>
              <a:off x="8393880" y="1693240"/>
              <a:ext cx="187200" cy="19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50A3C48-7BFC-489D-BD76-28EA2CA2F72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384880" y="1684240"/>
                <a:ext cx="20484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843F7CE2-8B26-4FB2-B299-24AF534E3051}"/>
                  </a:ext>
                </a:extLst>
              </p14:cNvPr>
              <p14:cNvContentPartPr/>
              <p14:nvPr/>
            </p14:nvContentPartPr>
            <p14:xfrm>
              <a:off x="359040" y="2489920"/>
              <a:ext cx="140040" cy="217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843F7CE2-8B26-4FB2-B299-24AF534E305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50040" y="2481280"/>
                <a:ext cx="1576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1DE1412-0F86-4906-B01F-C6E3E72EBFDF}"/>
                  </a:ext>
                </a:extLst>
              </p14:cNvPr>
              <p14:cNvContentPartPr/>
              <p14:nvPr/>
            </p14:nvContentPartPr>
            <p14:xfrm>
              <a:off x="725520" y="2351680"/>
              <a:ext cx="12960" cy="16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1DE1412-0F86-4906-B01F-C6E3E72EBFD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16520" y="2342680"/>
                <a:ext cx="3060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D1B2270-7FE9-427D-8F12-8B4BECBA3985}"/>
                  </a:ext>
                </a:extLst>
              </p14:cNvPr>
              <p14:cNvContentPartPr/>
              <p14:nvPr/>
            </p14:nvContentPartPr>
            <p14:xfrm>
              <a:off x="873840" y="2306680"/>
              <a:ext cx="23040" cy="21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D1B2270-7FE9-427D-8F12-8B4BECBA398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65200" y="2298040"/>
                <a:ext cx="406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925AC28-FBA1-41E1-A3A9-0CF1DA1E7A06}"/>
                  </a:ext>
                </a:extLst>
              </p14:cNvPr>
              <p14:cNvContentPartPr/>
              <p14:nvPr/>
            </p14:nvContentPartPr>
            <p14:xfrm>
              <a:off x="1077600" y="2413240"/>
              <a:ext cx="256680" cy="272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925AC28-FBA1-41E1-A3A9-0CF1DA1E7A0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068600" y="2404600"/>
                <a:ext cx="2743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C8D543B-4F10-4125-89B5-6CF53A2C2F63}"/>
                  </a:ext>
                </a:extLst>
              </p14:cNvPr>
              <p14:cNvContentPartPr/>
              <p14:nvPr/>
            </p14:nvContentPartPr>
            <p14:xfrm>
              <a:off x="1143840" y="2265640"/>
              <a:ext cx="165240" cy="1036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C8D543B-4F10-4125-89B5-6CF53A2C2F63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34840" y="2257000"/>
                <a:ext cx="18288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DAABB79-852E-4E4B-B04F-282366357898}"/>
                  </a:ext>
                </a:extLst>
              </p14:cNvPr>
              <p14:cNvContentPartPr/>
              <p14:nvPr/>
            </p14:nvContentPartPr>
            <p14:xfrm>
              <a:off x="1428960" y="2523040"/>
              <a:ext cx="175680" cy="168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DAABB79-852E-4E4B-B04F-28236635789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420320" y="2514040"/>
                <a:ext cx="19332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2437D9F-B335-4A95-A98A-5C2E3327172D}"/>
                  </a:ext>
                </a:extLst>
              </p14:cNvPr>
              <p14:cNvContentPartPr/>
              <p14:nvPr/>
            </p14:nvContentPartPr>
            <p14:xfrm>
              <a:off x="673680" y="2440960"/>
              <a:ext cx="261360" cy="284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2437D9F-B335-4A95-A98A-5C2E3327172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65028" y="2432320"/>
                <a:ext cx="279024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6ABB0D14-5ED6-4967-8C1B-01B6DADA9273}"/>
                  </a:ext>
                </a:extLst>
              </p14:cNvPr>
              <p14:cNvContentPartPr/>
              <p14:nvPr/>
            </p14:nvContentPartPr>
            <p14:xfrm>
              <a:off x="2087760" y="2464720"/>
              <a:ext cx="153000" cy="218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6ABB0D14-5ED6-4967-8C1B-01B6DADA927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078760" y="2456080"/>
                <a:ext cx="170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AB80C02-BAA7-4811-B736-83F0D6C66FF7}"/>
                  </a:ext>
                </a:extLst>
              </p14:cNvPr>
              <p14:cNvContentPartPr/>
              <p14:nvPr/>
            </p14:nvContentPartPr>
            <p14:xfrm>
              <a:off x="1780320" y="2459320"/>
              <a:ext cx="217080" cy="1778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AB80C02-BAA7-4811-B736-83F0D6C66FF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771680" y="2450320"/>
                <a:ext cx="2347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6519377B-08B4-4C09-B34B-554A7E4CB3F1}"/>
                  </a:ext>
                </a:extLst>
              </p14:cNvPr>
              <p14:cNvContentPartPr/>
              <p14:nvPr/>
            </p14:nvContentPartPr>
            <p14:xfrm>
              <a:off x="2345520" y="2284720"/>
              <a:ext cx="627840" cy="4345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6519377B-08B4-4C09-B34B-554A7E4CB3F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336515" y="2276080"/>
                <a:ext cx="64549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A4A93AA-C1A4-440F-B7C4-BDE2BFE37859}"/>
                  </a:ext>
                </a:extLst>
              </p14:cNvPr>
              <p14:cNvContentPartPr/>
              <p14:nvPr/>
            </p14:nvContentPartPr>
            <p14:xfrm>
              <a:off x="3085680" y="2228920"/>
              <a:ext cx="522720" cy="477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A4A93AA-C1A4-440F-B7C4-BDE2BFE3785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077034" y="2219920"/>
                <a:ext cx="540372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DCF53F9-5A72-4400-8CEA-FD3087DD257D}"/>
                  </a:ext>
                </a:extLst>
              </p14:cNvPr>
              <p14:cNvContentPartPr/>
              <p14:nvPr/>
            </p14:nvContentPartPr>
            <p14:xfrm>
              <a:off x="301080" y="3129280"/>
              <a:ext cx="206280" cy="216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DCF53F9-5A72-4400-8CEA-FD3087DD25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92080" y="3120280"/>
                <a:ext cx="2239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A9F06B42-CF37-4E3C-8EA6-6AD04C4F179F}"/>
                  </a:ext>
                </a:extLst>
              </p14:cNvPr>
              <p14:cNvContentPartPr/>
              <p14:nvPr/>
            </p14:nvContentPartPr>
            <p14:xfrm>
              <a:off x="693120" y="3073120"/>
              <a:ext cx="137520" cy="18972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A9F06B42-CF37-4E3C-8EA6-6AD04C4F179F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84120" y="3064480"/>
                <a:ext cx="1551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D96A7C8F-C581-48C5-8EB5-C4FB6D51A378}"/>
                  </a:ext>
                </a:extLst>
              </p14:cNvPr>
              <p14:cNvContentPartPr/>
              <p14:nvPr/>
            </p14:nvContentPartPr>
            <p14:xfrm>
              <a:off x="942600" y="2908240"/>
              <a:ext cx="854280" cy="4363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D96A7C8F-C581-48C5-8EB5-C4FB6D51A37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933600" y="2899240"/>
                <a:ext cx="87192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5B1306B9-C699-4FDD-BF48-CF5EB9A647EB}"/>
                  </a:ext>
                </a:extLst>
              </p14:cNvPr>
              <p14:cNvContentPartPr/>
              <p14:nvPr/>
            </p14:nvContentPartPr>
            <p14:xfrm>
              <a:off x="1970760" y="2192920"/>
              <a:ext cx="6831720" cy="12078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5B1306B9-C699-4FDD-BF48-CF5EB9A647E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962120" y="2183920"/>
                <a:ext cx="6849360" cy="12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D7CCA7A-BF41-4F41-A6F1-D54B52E8B912}"/>
                  </a:ext>
                </a:extLst>
              </p14:cNvPr>
              <p14:cNvContentPartPr/>
              <p14:nvPr/>
            </p14:nvContentPartPr>
            <p14:xfrm>
              <a:off x="445800" y="3326200"/>
              <a:ext cx="4471920" cy="8247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D7CCA7A-BF41-4F41-A6F1-D54B52E8B91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37160" y="3317200"/>
                <a:ext cx="4489560" cy="84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E1A53B9-2B0A-4562-9416-92552DADDDF8}"/>
                  </a:ext>
                </a:extLst>
              </p14:cNvPr>
              <p14:cNvContentPartPr/>
              <p14:nvPr/>
            </p14:nvContentPartPr>
            <p14:xfrm>
              <a:off x="581880" y="4186240"/>
              <a:ext cx="234360" cy="110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E1A53B9-2B0A-4562-9416-92552DADDDF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2880" y="4177600"/>
                <a:ext cx="252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2E83CB5-B00F-492E-BF10-A8C206FEB291}"/>
                  </a:ext>
                </a:extLst>
              </p14:cNvPr>
              <p14:cNvContentPartPr/>
              <p14:nvPr/>
            </p14:nvContentPartPr>
            <p14:xfrm>
              <a:off x="574680" y="4398280"/>
              <a:ext cx="561600" cy="2394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2E83CB5-B00F-492E-BF10-A8C206FEB2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65680" y="4389640"/>
                <a:ext cx="57924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1F326168-FBD8-42BB-9244-01F2944113F9}"/>
                  </a:ext>
                </a:extLst>
              </p14:cNvPr>
              <p14:cNvContentPartPr/>
              <p14:nvPr/>
            </p14:nvContentPartPr>
            <p14:xfrm>
              <a:off x="1815600" y="4469920"/>
              <a:ext cx="114840" cy="151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1F326168-FBD8-42BB-9244-01F2944113F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806960" y="4461280"/>
                <a:ext cx="132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73DC3E3-C107-439F-91D5-957E8331027F}"/>
                  </a:ext>
                </a:extLst>
              </p14:cNvPr>
              <p14:cNvContentPartPr/>
              <p14:nvPr/>
            </p14:nvContentPartPr>
            <p14:xfrm>
              <a:off x="2090280" y="4346800"/>
              <a:ext cx="119520" cy="2188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73DC3E3-C107-439F-91D5-957E8331027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081280" y="4337800"/>
                <a:ext cx="13716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D8BC3CAA-1942-4691-9A04-9DC043AD4BCC}"/>
                  </a:ext>
                </a:extLst>
              </p14:cNvPr>
              <p14:cNvContentPartPr/>
              <p14:nvPr/>
            </p14:nvContentPartPr>
            <p14:xfrm>
              <a:off x="3422640" y="4296400"/>
              <a:ext cx="200520" cy="2217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D8BC3CAA-1942-4691-9A04-9DC043AD4BC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414000" y="4287400"/>
                <a:ext cx="21816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61D8997B-A808-4A8F-B339-852268725C19}"/>
                  </a:ext>
                </a:extLst>
              </p14:cNvPr>
              <p14:cNvContentPartPr/>
              <p14:nvPr/>
            </p14:nvContentPartPr>
            <p14:xfrm>
              <a:off x="2347320" y="4098760"/>
              <a:ext cx="941400" cy="5662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61D8997B-A808-4A8F-B339-852268725C1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338320" y="4090120"/>
                <a:ext cx="959040" cy="5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53AD29AA-F9A9-42E1-BA04-7BF27557B168}"/>
                  </a:ext>
                </a:extLst>
              </p14:cNvPr>
              <p14:cNvContentPartPr/>
              <p14:nvPr/>
            </p14:nvContentPartPr>
            <p14:xfrm>
              <a:off x="1310160" y="4143400"/>
              <a:ext cx="333000" cy="53388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53AD29AA-F9A9-42E1-BA04-7BF27557B16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301160" y="4134400"/>
                <a:ext cx="35064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94E2E66B-3062-4261-A191-996C34692A0A}"/>
                  </a:ext>
                </a:extLst>
              </p14:cNvPr>
              <p14:cNvContentPartPr/>
              <p14:nvPr/>
            </p14:nvContentPartPr>
            <p14:xfrm>
              <a:off x="3739080" y="4138720"/>
              <a:ext cx="160200" cy="4111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94E2E66B-3062-4261-A191-996C34692A0A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730080" y="4129720"/>
                <a:ext cx="1778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F24FF5AD-3F56-4BF1-8572-9B163F52F238}"/>
                  </a:ext>
                </a:extLst>
              </p14:cNvPr>
              <p14:cNvContentPartPr/>
              <p14:nvPr/>
            </p14:nvContentPartPr>
            <p14:xfrm>
              <a:off x="4033200" y="4262200"/>
              <a:ext cx="149040" cy="2358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F24FF5AD-3F56-4BF1-8572-9B163F52F238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024200" y="4253200"/>
                <a:ext cx="16668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18EB9A7-FF4E-4FD4-A1C0-FADEC91E4292}"/>
                  </a:ext>
                </a:extLst>
              </p14:cNvPr>
              <p14:cNvContentPartPr/>
              <p14:nvPr/>
            </p14:nvContentPartPr>
            <p14:xfrm>
              <a:off x="5003040" y="4180840"/>
              <a:ext cx="126000" cy="2638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18EB9A7-FF4E-4FD4-A1C0-FADEC91E429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994040" y="4172200"/>
                <a:ext cx="1436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7E299C3C-F331-41B1-9FFE-4300D135A17F}"/>
                  </a:ext>
                </a:extLst>
              </p14:cNvPr>
              <p14:cNvContentPartPr/>
              <p14:nvPr/>
            </p14:nvContentPartPr>
            <p14:xfrm>
              <a:off x="5232720" y="4247440"/>
              <a:ext cx="147240" cy="1843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7E299C3C-F331-41B1-9FFE-4300D135A17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223720" y="4238800"/>
                <a:ext cx="16488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ABE37E65-39E2-445B-BA1F-FD05CA90C037}"/>
                  </a:ext>
                </a:extLst>
              </p14:cNvPr>
              <p14:cNvContentPartPr/>
              <p14:nvPr/>
            </p14:nvContentPartPr>
            <p14:xfrm>
              <a:off x="5299320" y="4117480"/>
              <a:ext cx="25200" cy="190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ABE37E65-39E2-445B-BA1F-FD05CA90C03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290320" y="4108480"/>
                <a:ext cx="428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EB65E384-1149-47FA-A4E2-6C28A63C776A}"/>
                  </a:ext>
                </a:extLst>
              </p14:cNvPr>
              <p14:cNvContentPartPr/>
              <p14:nvPr/>
            </p14:nvContentPartPr>
            <p14:xfrm>
              <a:off x="5529360" y="3297040"/>
              <a:ext cx="1131120" cy="121572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EB65E384-1149-47FA-A4E2-6C28A63C776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520360" y="3288040"/>
                <a:ext cx="1148760" cy="12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A8852ED0-BCB7-4EA6-9807-4EFD17972713}"/>
                  </a:ext>
                </a:extLst>
              </p14:cNvPr>
              <p14:cNvContentPartPr/>
              <p14:nvPr/>
            </p14:nvContentPartPr>
            <p14:xfrm>
              <a:off x="4671480" y="4249960"/>
              <a:ext cx="181440" cy="1872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A8852ED0-BCB7-4EA6-9807-4EFD1797271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662480" y="4240960"/>
                <a:ext cx="1990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738C41F1-6754-4E30-B97B-531487000B87}"/>
                  </a:ext>
                </a:extLst>
              </p14:cNvPr>
              <p14:cNvContentPartPr/>
              <p14:nvPr/>
            </p14:nvContentPartPr>
            <p14:xfrm>
              <a:off x="4333440" y="4135840"/>
              <a:ext cx="145440" cy="2988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738C41F1-6754-4E30-B97B-531487000B87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324440" y="4127200"/>
                <a:ext cx="1630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74BE6647-BF9F-496A-890A-B76B98964E00}"/>
                  </a:ext>
                </a:extLst>
              </p14:cNvPr>
              <p14:cNvContentPartPr/>
              <p14:nvPr/>
            </p14:nvContentPartPr>
            <p14:xfrm>
              <a:off x="4289520" y="4265080"/>
              <a:ext cx="250560" cy="23364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74BE6647-BF9F-496A-890A-B76B98964E00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280880" y="4256080"/>
                <a:ext cx="2682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AFCC713-9049-413F-A57E-98990F10F88D}"/>
                  </a:ext>
                </a:extLst>
              </p14:cNvPr>
              <p14:cNvContentPartPr/>
              <p14:nvPr/>
            </p14:nvContentPartPr>
            <p14:xfrm>
              <a:off x="258240" y="3848200"/>
              <a:ext cx="6587280" cy="10130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AFCC713-9049-413F-A57E-98990F10F88D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249600" y="3839560"/>
                <a:ext cx="6604920" cy="103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2286093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14:cNvPr>
              <p14:cNvContentPartPr/>
              <p14:nvPr/>
            </p14:nvContentPartPr>
            <p14:xfrm>
              <a:off x="267240" y="23200"/>
              <a:ext cx="315720" cy="704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8600" y="14200"/>
                <a:ext cx="33336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14:cNvPr>
              <p14:cNvContentPartPr/>
              <p14:nvPr/>
            </p14:nvContentPartPr>
            <p14:xfrm>
              <a:off x="626880" y="373120"/>
              <a:ext cx="98280" cy="180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18240" y="364120"/>
                <a:ext cx="1159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14:cNvPr>
              <p14:cNvContentPartPr/>
              <p14:nvPr/>
            </p14:nvContentPartPr>
            <p14:xfrm>
              <a:off x="782040" y="409480"/>
              <a:ext cx="123840" cy="14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400" y="400840"/>
                <a:ext cx="1414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14:cNvPr>
              <p14:cNvContentPartPr/>
              <p14:nvPr/>
            </p14:nvContentPartPr>
            <p14:xfrm>
              <a:off x="941520" y="396880"/>
              <a:ext cx="268200" cy="14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2880" y="387880"/>
                <a:ext cx="285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14:cNvPr>
              <p14:cNvContentPartPr/>
              <p14:nvPr/>
            </p14:nvContentPartPr>
            <p14:xfrm>
              <a:off x="2418240" y="282760"/>
              <a:ext cx="608040" cy="26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9240" y="274120"/>
                <a:ext cx="6256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14:cNvPr>
              <p14:cNvContentPartPr/>
              <p14:nvPr/>
            </p14:nvContentPartPr>
            <p14:xfrm>
              <a:off x="1464240" y="312280"/>
              <a:ext cx="848880" cy="39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55596" y="303280"/>
                <a:ext cx="866527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14:cNvPr>
              <p14:cNvContentPartPr/>
              <p14:nvPr/>
            </p14:nvContentPartPr>
            <p14:xfrm>
              <a:off x="3506160" y="135880"/>
              <a:ext cx="1188000" cy="627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520" y="127240"/>
                <a:ext cx="1205640" cy="64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14:cNvPr>
              <p14:cNvContentPartPr/>
              <p14:nvPr/>
            </p14:nvContentPartPr>
            <p14:xfrm>
              <a:off x="5075760" y="223000"/>
              <a:ext cx="2304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66760" y="214360"/>
                <a:ext cx="40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14:cNvPr>
              <p14:cNvContentPartPr/>
              <p14:nvPr/>
            </p14:nvContentPartPr>
            <p14:xfrm>
              <a:off x="4929240" y="388960"/>
              <a:ext cx="284040" cy="263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20240" y="379960"/>
                <a:ext cx="3016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14:cNvPr>
              <p14:cNvContentPartPr/>
              <p14:nvPr/>
            </p14:nvContentPartPr>
            <p14:xfrm>
              <a:off x="5411640" y="172960"/>
              <a:ext cx="169920" cy="142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02640" y="163960"/>
                <a:ext cx="18756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14:cNvPr>
              <p14:cNvContentPartPr/>
              <p14:nvPr/>
            </p14:nvContentPartPr>
            <p14:xfrm>
              <a:off x="5351160" y="363040"/>
              <a:ext cx="451440" cy="319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2513" y="354050"/>
                <a:ext cx="469094" cy="33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14:cNvPr>
              <p14:cNvContentPartPr/>
              <p14:nvPr/>
            </p14:nvContentPartPr>
            <p14:xfrm>
              <a:off x="6173760" y="107800"/>
              <a:ext cx="230400" cy="54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4760" y="99160"/>
                <a:ext cx="24804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14:cNvPr>
              <p14:cNvContentPartPr/>
              <p14:nvPr/>
            </p14:nvContentPartPr>
            <p14:xfrm>
              <a:off x="6645000" y="82240"/>
              <a:ext cx="346680" cy="60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36009" y="73595"/>
                <a:ext cx="364302" cy="627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14:cNvPr>
              <p14:cNvContentPartPr/>
              <p14:nvPr/>
            </p14:nvContentPartPr>
            <p14:xfrm>
              <a:off x="7212360" y="108160"/>
              <a:ext cx="186480" cy="123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03360" y="99160"/>
                <a:ext cx="2041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14:cNvPr>
              <p14:cNvContentPartPr/>
              <p14:nvPr/>
            </p14:nvContentPartPr>
            <p14:xfrm>
              <a:off x="7097520" y="304000"/>
              <a:ext cx="671760" cy="350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88880" y="295351"/>
                <a:ext cx="6894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14:cNvPr>
              <p14:cNvContentPartPr/>
              <p14:nvPr/>
            </p14:nvContentPartPr>
            <p14:xfrm>
              <a:off x="8532480" y="106360"/>
              <a:ext cx="199080" cy="123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523480" y="97360"/>
                <a:ext cx="21672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14:cNvPr>
              <p14:cNvContentPartPr/>
              <p14:nvPr/>
            </p14:nvContentPartPr>
            <p14:xfrm>
              <a:off x="8217480" y="140920"/>
              <a:ext cx="46800" cy="38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08480" y="132280"/>
                <a:ext cx="64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14:cNvPr>
              <p14:cNvContentPartPr/>
              <p14:nvPr/>
            </p14:nvContentPartPr>
            <p14:xfrm>
              <a:off x="7895640" y="303640"/>
              <a:ext cx="925200" cy="330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87000" y="294991"/>
                <a:ext cx="942840" cy="3484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14:cNvPr>
              <p14:cNvContentPartPr/>
              <p14:nvPr/>
            </p14:nvContentPartPr>
            <p14:xfrm>
              <a:off x="203160" y="815560"/>
              <a:ext cx="88124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4520" y="806920"/>
                <a:ext cx="8830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14:cNvPr>
              <p14:cNvContentPartPr/>
              <p14:nvPr/>
            </p14:nvContentPartPr>
            <p14:xfrm>
              <a:off x="351840" y="1238560"/>
              <a:ext cx="138960" cy="233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2840" y="1229560"/>
                <a:ext cx="15660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14:cNvPr>
              <p14:cNvContentPartPr/>
              <p14:nvPr/>
            </p14:nvContentPartPr>
            <p14:xfrm>
              <a:off x="329160" y="1021120"/>
              <a:ext cx="191880" cy="12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0520" y="1012120"/>
                <a:ext cx="20952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14:cNvPr>
              <p14:cNvContentPartPr/>
              <p14:nvPr/>
            </p14:nvContentPartPr>
            <p14:xfrm>
              <a:off x="711480" y="1237120"/>
              <a:ext cx="13284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2840" y="1228480"/>
                <a:ext cx="150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14:cNvPr>
              <p14:cNvContentPartPr/>
              <p14:nvPr/>
            </p14:nvContentPartPr>
            <p14:xfrm>
              <a:off x="705000" y="1314160"/>
              <a:ext cx="120960" cy="8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6000" y="1305160"/>
                <a:ext cx="1386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14:cNvPr>
              <p14:cNvContentPartPr/>
              <p14:nvPr/>
            </p14:nvContentPartPr>
            <p14:xfrm>
              <a:off x="979320" y="991960"/>
              <a:ext cx="515880" cy="56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70680" y="982960"/>
                <a:ext cx="5335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14:cNvPr>
              <p14:cNvContentPartPr/>
              <p14:nvPr/>
            </p14:nvContentPartPr>
            <p14:xfrm>
              <a:off x="1775280" y="1263760"/>
              <a:ext cx="170640" cy="13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66280" y="1254760"/>
                <a:ext cx="1882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14:cNvPr>
              <p14:cNvContentPartPr/>
              <p14:nvPr/>
            </p14:nvContentPartPr>
            <p14:xfrm>
              <a:off x="1772760" y="1328560"/>
              <a:ext cx="163440" cy="2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3760" y="1319920"/>
                <a:ext cx="181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14:cNvPr>
              <p14:cNvContentPartPr/>
              <p14:nvPr/>
            </p14:nvContentPartPr>
            <p14:xfrm>
              <a:off x="2124480" y="993760"/>
              <a:ext cx="358560" cy="536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15480" y="984760"/>
                <a:ext cx="3762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14:cNvPr>
              <p14:cNvContentPartPr/>
              <p14:nvPr/>
            </p14:nvContentPartPr>
            <p14:xfrm>
              <a:off x="2635320" y="961720"/>
              <a:ext cx="849600" cy="459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26676" y="952720"/>
                <a:ext cx="867247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14:cNvPr>
              <p14:cNvContentPartPr/>
              <p14:nvPr/>
            </p14:nvContentPartPr>
            <p14:xfrm>
              <a:off x="3673560" y="1206520"/>
              <a:ext cx="175680" cy="13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64560" y="1197880"/>
                <a:ext cx="1933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14:cNvPr>
              <p14:cNvContentPartPr/>
              <p14:nvPr/>
            </p14:nvContentPartPr>
            <p14:xfrm>
              <a:off x="3699120" y="1286080"/>
              <a:ext cx="165240" cy="1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90480" y="127744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14:cNvPr>
              <p14:cNvContentPartPr/>
              <p14:nvPr/>
            </p14:nvContentPartPr>
            <p14:xfrm>
              <a:off x="4136880" y="1196440"/>
              <a:ext cx="142560" cy="215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28240" y="1187800"/>
                <a:ext cx="16020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14:cNvPr>
              <p14:cNvContentPartPr/>
              <p14:nvPr/>
            </p14:nvContentPartPr>
            <p14:xfrm>
              <a:off x="4201680" y="1066480"/>
              <a:ext cx="33480" cy="34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92680" y="1057840"/>
                <a:ext cx="511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14:cNvPr>
              <p14:cNvContentPartPr/>
              <p14:nvPr/>
            </p14:nvContentPartPr>
            <p14:xfrm>
              <a:off x="4409040" y="948040"/>
              <a:ext cx="219600" cy="131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00040" y="939400"/>
                <a:ext cx="2372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14:cNvPr>
              <p14:cNvContentPartPr/>
              <p14:nvPr/>
            </p14:nvContentPartPr>
            <p14:xfrm>
              <a:off x="5288520" y="1144240"/>
              <a:ext cx="124200" cy="21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9520" y="1135600"/>
                <a:ext cx="14184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14:cNvPr>
              <p14:cNvContentPartPr/>
              <p14:nvPr/>
            </p14:nvContentPartPr>
            <p14:xfrm>
              <a:off x="4911240" y="1124440"/>
              <a:ext cx="154440" cy="204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02600" y="1115800"/>
                <a:ext cx="1720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14:cNvPr>
              <p14:cNvContentPartPr/>
              <p14:nvPr/>
            </p14:nvContentPartPr>
            <p14:xfrm>
              <a:off x="4394280" y="1159000"/>
              <a:ext cx="352440" cy="301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385640" y="1150000"/>
                <a:ext cx="370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14:cNvPr>
              <p14:cNvContentPartPr/>
              <p14:nvPr/>
            </p14:nvContentPartPr>
            <p14:xfrm>
              <a:off x="5546640" y="927160"/>
              <a:ext cx="838080" cy="54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38000" y="918160"/>
                <a:ext cx="855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14:cNvPr>
              <p14:cNvContentPartPr/>
              <p14:nvPr/>
            </p14:nvContentPartPr>
            <p14:xfrm>
              <a:off x="6502800" y="1164760"/>
              <a:ext cx="126360" cy="7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94160" y="1155760"/>
                <a:ext cx="14400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14:cNvPr>
              <p14:cNvContentPartPr/>
              <p14:nvPr/>
            </p14:nvContentPartPr>
            <p14:xfrm>
              <a:off x="6508560" y="1250440"/>
              <a:ext cx="110520" cy="16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9560" y="1241440"/>
                <a:ext cx="1281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14:cNvPr>
              <p14:cNvContentPartPr/>
              <p14:nvPr/>
            </p14:nvContentPartPr>
            <p14:xfrm>
              <a:off x="6851640" y="1094200"/>
              <a:ext cx="149400" cy="262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3000" y="1085560"/>
                <a:ext cx="16704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14:cNvPr>
              <p14:cNvContentPartPr/>
              <p14:nvPr/>
            </p14:nvContentPartPr>
            <p14:xfrm>
              <a:off x="6945240" y="954520"/>
              <a:ext cx="22320" cy="2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936240" y="94588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14:cNvPr>
              <p14:cNvContentPartPr/>
              <p14:nvPr/>
            </p14:nvContentPartPr>
            <p14:xfrm>
              <a:off x="7133880" y="940120"/>
              <a:ext cx="1368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25240" y="931480"/>
                <a:ext cx="1544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14:cNvPr>
              <p14:cNvContentPartPr/>
              <p14:nvPr/>
            </p14:nvContentPartPr>
            <p14:xfrm>
              <a:off x="7776120" y="1096720"/>
              <a:ext cx="123840" cy="20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767480" y="1087720"/>
                <a:ext cx="141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14:cNvPr>
              <p14:cNvContentPartPr/>
              <p14:nvPr/>
            </p14:nvContentPartPr>
            <p14:xfrm>
              <a:off x="7533120" y="1112560"/>
              <a:ext cx="174960" cy="23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524120" y="1103560"/>
                <a:ext cx="1926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14:cNvPr>
              <p14:cNvContentPartPr/>
              <p14:nvPr/>
            </p14:nvContentPartPr>
            <p14:xfrm>
              <a:off x="7066560" y="1120840"/>
              <a:ext cx="290520" cy="269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57560" y="1112188"/>
                <a:ext cx="308160" cy="286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14:cNvPr>
              <p14:cNvContentPartPr/>
              <p14:nvPr/>
            </p14:nvContentPartPr>
            <p14:xfrm>
              <a:off x="8092200" y="938320"/>
              <a:ext cx="32040" cy="27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083560" y="929320"/>
                <a:ext cx="49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14:cNvPr>
              <p14:cNvContentPartPr/>
              <p14:nvPr/>
            </p14:nvContentPartPr>
            <p14:xfrm>
              <a:off x="7971600" y="1056760"/>
              <a:ext cx="277200" cy="273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62960" y="1048120"/>
                <a:ext cx="29484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14:cNvPr>
              <p14:cNvContentPartPr/>
              <p14:nvPr/>
            </p14:nvContentPartPr>
            <p14:xfrm>
              <a:off x="8363280" y="910960"/>
              <a:ext cx="166680" cy="13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354640" y="901960"/>
                <a:ext cx="18432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14:cNvPr>
              <p14:cNvContentPartPr/>
              <p14:nvPr/>
            </p14:nvContentPartPr>
            <p14:xfrm>
              <a:off x="8335560" y="1097800"/>
              <a:ext cx="365760" cy="264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326911" y="1089160"/>
                <a:ext cx="383417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14:cNvPr>
              <p14:cNvContentPartPr/>
              <p14:nvPr/>
            </p14:nvContentPartPr>
            <p14:xfrm>
              <a:off x="821640" y="1854880"/>
              <a:ext cx="170640" cy="9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2640" y="1845880"/>
                <a:ext cx="1882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14:cNvPr>
              <p14:cNvContentPartPr/>
              <p14:nvPr/>
            </p14:nvContentPartPr>
            <p14:xfrm>
              <a:off x="827040" y="1939480"/>
              <a:ext cx="17208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8040" y="1930840"/>
                <a:ext cx="189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14:cNvPr>
              <p14:cNvContentPartPr/>
              <p14:nvPr/>
            </p14:nvContentPartPr>
            <p14:xfrm>
              <a:off x="1158960" y="1549960"/>
              <a:ext cx="398880" cy="655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50312" y="1540960"/>
                <a:ext cx="416536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14:cNvPr>
              <p14:cNvContentPartPr/>
              <p14:nvPr/>
            </p14:nvContentPartPr>
            <p14:xfrm>
              <a:off x="204240" y="1627000"/>
              <a:ext cx="497520" cy="542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95600" y="1618000"/>
                <a:ext cx="51516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14:cNvPr>
              <p14:cNvContentPartPr/>
              <p14:nvPr/>
            </p14:nvContentPartPr>
            <p14:xfrm>
              <a:off x="3293400" y="1777840"/>
              <a:ext cx="317160" cy="218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84760" y="1769200"/>
                <a:ext cx="334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14:cNvPr>
              <p14:cNvContentPartPr/>
              <p14:nvPr/>
            </p14:nvContentPartPr>
            <p14:xfrm>
              <a:off x="1696440" y="1574080"/>
              <a:ext cx="1451160" cy="648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687440" y="1565080"/>
                <a:ext cx="146880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14:cNvPr>
              <p14:cNvContentPartPr/>
              <p14:nvPr/>
            </p14:nvContentPartPr>
            <p14:xfrm>
              <a:off x="3840240" y="1685320"/>
              <a:ext cx="34200" cy="1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31600" y="1676680"/>
                <a:ext cx="518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14:cNvPr>
              <p14:cNvContentPartPr/>
              <p14:nvPr/>
            </p14:nvContentPartPr>
            <p14:xfrm>
              <a:off x="3741600" y="1783960"/>
              <a:ext cx="255240" cy="21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732600" y="1774960"/>
                <a:ext cx="2728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14:cNvPr>
              <p14:cNvContentPartPr/>
              <p14:nvPr/>
            </p14:nvContentPartPr>
            <p14:xfrm>
              <a:off x="4122480" y="1641400"/>
              <a:ext cx="561600" cy="509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113840" y="1632400"/>
                <a:ext cx="57924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C97FDB3-4A0E-4B67-9E53-B8F9549506D5}"/>
                  </a:ext>
                </a:extLst>
              </p14:cNvPr>
              <p14:cNvContentPartPr/>
              <p14:nvPr/>
            </p14:nvContentPartPr>
            <p14:xfrm>
              <a:off x="4788840" y="1854880"/>
              <a:ext cx="145440" cy="1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C97FDB3-4A0E-4B67-9E53-B8F9549506D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79840" y="1845880"/>
                <a:ext cx="1630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59B9B12-AE5F-42A8-913B-F8521FB88B5B}"/>
                  </a:ext>
                </a:extLst>
              </p14:cNvPr>
              <p14:cNvContentPartPr/>
              <p14:nvPr/>
            </p14:nvContentPartPr>
            <p14:xfrm>
              <a:off x="4785240" y="1934440"/>
              <a:ext cx="130320" cy="12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59B9B12-AE5F-42A8-913B-F8521FB88B5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76600" y="1925440"/>
                <a:ext cx="1479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B06ACF2-D074-41E2-BA7D-ED339E95BDBC}"/>
                  </a:ext>
                </a:extLst>
              </p14:cNvPr>
              <p14:cNvContentPartPr/>
              <p14:nvPr/>
            </p14:nvContentPartPr>
            <p14:xfrm>
              <a:off x="5097000" y="1783600"/>
              <a:ext cx="145080" cy="227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B06ACF2-D074-41E2-BA7D-ED339E95BDB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088000" y="1774600"/>
                <a:ext cx="16272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6D62B1-7F41-46A2-A8B4-75FB78778F9B}"/>
                  </a:ext>
                </a:extLst>
              </p14:cNvPr>
              <p14:cNvContentPartPr/>
              <p14:nvPr/>
            </p14:nvContentPartPr>
            <p14:xfrm>
              <a:off x="5090880" y="1645720"/>
              <a:ext cx="49320" cy="34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6D62B1-7F41-46A2-A8B4-75FB78778F9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081880" y="1637080"/>
                <a:ext cx="669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82D98C-2162-4D1E-99F2-FA123D21634F}"/>
                  </a:ext>
                </a:extLst>
              </p14:cNvPr>
              <p14:cNvContentPartPr/>
              <p14:nvPr/>
            </p14:nvContentPartPr>
            <p14:xfrm>
              <a:off x="5209680" y="1649320"/>
              <a:ext cx="46800" cy="3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82D98C-2162-4D1E-99F2-FA123D21634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01040" y="1640680"/>
                <a:ext cx="64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E8702C-BE8C-468B-845C-30306D4454E3}"/>
                  </a:ext>
                </a:extLst>
              </p14:cNvPr>
              <p14:cNvContentPartPr/>
              <p14:nvPr/>
            </p14:nvContentPartPr>
            <p14:xfrm>
              <a:off x="5429640" y="1593880"/>
              <a:ext cx="173160" cy="115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E8702C-BE8C-468B-845C-30306D4454E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20640" y="1585240"/>
                <a:ext cx="190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159B56F-21D0-413B-BF1A-82BCA2A22195}"/>
                  </a:ext>
                </a:extLst>
              </p14:cNvPr>
              <p14:cNvContentPartPr/>
              <p14:nvPr/>
            </p14:nvContentPartPr>
            <p14:xfrm>
              <a:off x="5370600" y="1800160"/>
              <a:ext cx="333720" cy="301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159B56F-21D0-413B-BF1A-82BCA2A2219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361600" y="1791160"/>
                <a:ext cx="3513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1127640-A05F-4BB4-A75B-7929C8FD68F5}"/>
                  </a:ext>
                </a:extLst>
              </p14:cNvPr>
              <p14:cNvContentPartPr/>
              <p14:nvPr/>
            </p14:nvContentPartPr>
            <p14:xfrm>
              <a:off x="6121920" y="1819600"/>
              <a:ext cx="146880" cy="241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1127640-A05F-4BB4-A75B-7929C8FD68F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113280" y="1810600"/>
                <a:ext cx="1645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693EE36-736E-4C3A-BF59-0FC053F7F9C2}"/>
                  </a:ext>
                </a:extLst>
              </p14:cNvPr>
              <p14:cNvContentPartPr/>
              <p14:nvPr/>
            </p14:nvContentPartPr>
            <p14:xfrm>
              <a:off x="5874240" y="1813840"/>
              <a:ext cx="172800" cy="209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693EE36-736E-4C3A-BF59-0FC053F7F9C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865240" y="1804840"/>
                <a:ext cx="19044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944E7E0-7F7D-4981-A1B5-49FC76DF2796}"/>
                  </a:ext>
                </a:extLst>
              </p14:cNvPr>
              <p14:cNvContentPartPr/>
              <p14:nvPr/>
            </p14:nvContentPartPr>
            <p14:xfrm>
              <a:off x="6163680" y="1672000"/>
              <a:ext cx="48600" cy="38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944E7E0-7F7D-4981-A1B5-49FC76DF279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55040" y="1663360"/>
                <a:ext cx="662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FF84946-C543-4990-94D8-EA2CA1E026A6}"/>
                  </a:ext>
                </a:extLst>
              </p14:cNvPr>
              <p14:cNvContentPartPr/>
              <p14:nvPr/>
            </p14:nvContentPartPr>
            <p14:xfrm>
              <a:off x="6366720" y="1567240"/>
              <a:ext cx="368640" cy="584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FF84946-C543-4990-94D8-EA2CA1E026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8080" y="1558240"/>
                <a:ext cx="38628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1833907-C3EA-4B47-AD9D-1596E024CEEE}"/>
                  </a:ext>
                </a:extLst>
              </p14:cNvPr>
              <p14:cNvContentPartPr/>
              <p14:nvPr/>
            </p14:nvContentPartPr>
            <p14:xfrm>
              <a:off x="6821760" y="1508920"/>
              <a:ext cx="201960" cy="147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1833907-C3EA-4B47-AD9D-1596E024CEE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13120" y="1499920"/>
                <a:ext cx="219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15DAAA6-DBCA-407E-A488-C0E701241F02}"/>
                  </a:ext>
                </a:extLst>
              </p14:cNvPr>
              <p14:cNvContentPartPr/>
              <p14:nvPr/>
            </p14:nvContentPartPr>
            <p14:xfrm>
              <a:off x="6823920" y="1696120"/>
              <a:ext cx="509400" cy="312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15DAAA6-DBCA-407E-A488-C0E701241F0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814920" y="1687120"/>
                <a:ext cx="52704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1407D97-A07D-43BD-9F5E-EC09CEF91862}"/>
                  </a:ext>
                </a:extLst>
              </p14:cNvPr>
              <p14:cNvContentPartPr/>
              <p14:nvPr/>
            </p14:nvContentPartPr>
            <p14:xfrm>
              <a:off x="7466160" y="1645360"/>
              <a:ext cx="25920" cy="15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1407D97-A07D-43BD-9F5E-EC09CEF9186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57160" y="1636360"/>
                <a:ext cx="435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BBB004-B0E8-4830-BBE9-7B3228CB70C6}"/>
                  </a:ext>
                </a:extLst>
              </p14:cNvPr>
              <p14:cNvContentPartPr/>
              <p14:nvPr/>
            </p14:nvContentPartPr>
            <p14:xfrm>
              <a:off x="7656240" y="1569760"/>
              <a:ext cx="18360" cy="19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BBB004-B0E8-4830-BBE9-7B3228CB70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647600" y="1560760"/>
                <a:ext cx="360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762D007-CC60-4A28-8195-BA6715C721A8}"/>
                  </a:ext>
                </a:extLst>
              </p14:cNvPr>
              <p14:cNvContentPartPr/>
              <p14:nvPr/>
            </p14:nvContentPartPr>
            <p14:xfrm>
              <a:off x="7847040" y="1523320"/>
              <a:ext cx="201960" cy="106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762D007-CC60-4A28-8195-BA6715C721A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8400" y="1514680"/>
                <a:ext cx="2196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460E486-1060-48B1-81A4-39349A608AAF}"/>
                  </a:ext>
                </a:extLst>
              </p14:cNvPr>
              <p14:cNvContentPartPr/>
              <p14:nvPr/>
            </p14:nvContentPartPr>
            <p14:xfrm>
              <a:off x="7421520" y="1707280"/>
              <a:ext cx="802440" cy="3027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460E486-1060-48B1-81A4-39349A608AA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412880" y="1698280"/>
                <a:ext cx="8200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50A3C48-7BFC-489D-BD76-28EA2CA2F72E}"/>
                  </a:ext>
                </a:extLst>
              </p14:cNvPr>
              <p14:cNvContentPartPr/>
              <p14:nvPr/>
            </p14:nvContentPartPr>
            <p14:xfrm>
              <a:off x="8393880" y="1693240"/>
              <a:ext cx="187200" cy="19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50A3C48-7BFC-489D-BD76-28EA2CA2F72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384880" y="1684240"/>
                <a:ext cx="20484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843F7CE2-8B26-4FB2-B299-24AF534E3051}"/>
                  </a:ext>
                </a:extLst>
              </p14:cNvPr>
              <p14:cNvContentPartPr/>
              <p14:nvPr/>
            </p14:nvContentPartPr>
            <p14:xfrm>
              <a:off x="359040" y="2489920"/>
              <a:ext cx="140040" cy="217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843F7CE2-8B26-4FB2-B299-24AF534E305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50040" y="2481280"/>
                <a:ext cx="1576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1DE1412-0F86-4906-B01F-C6E3E72EBFDF}"/>
                  </a:ext>
                </a:extLst>
              </p14:cNvPr>
              <p14:cNvContentPartPr/>
              <p14:nvPr/>
            </p14:nvContentPartPr>
            <p14:xfrm>
              <a:off x="725520" y="2351680"/>
              <a:ext cx="12960" cy="16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1DE1412-0F86-4906-B01F-C6E3E72EBFD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16520" y="2342680"/>
                <a:ext cx="3060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D1B2270-7FE9-427D-8F12-8B4BECBA3985}"/>
                  </a:ext>
                </a:extLst>
              </p14:cNvPr>
              <p14:cNvContentPartPr/>
              <p14:nvPr/>
            </p14:nvContentPartPr>
            <p14:xfrm>
              <a:off x="873840" y="2306680"/>
              <a:ext cx="23040" cy="21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D1B2270-7FE9-427D-8F12-8B4BECBA398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65200" y="2298040"/>
                <a:ext cx="406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925AC28-FBA1-41E1-A3A9-0CF1DA1E7A06}"/>
                  </a:ext>
                </a:extLst>
              </p14:cNvPr>
              <p14:cNvContentPartPr/>
              <p14:nvPr/>
            </p14:nvContentPartPr>
            <p14:xfrm>
              <a:off x="1077600" y="2413240"/>
              <a:ext cx="256680" cy="272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925AC28-FBA1-41E1-A3A9-0CF1DA1E7A0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068600" y="2404600"/>
                <a:ext cx="2743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C8D543B-4F10-4125-89B5-6CF53A2C2F63}"/>
                  </a:ext>
                </a:extLst>
              </p14:cNvPr>
              <p14:cNvContentPartPr/>
              <p14:nvPr/>
            </p14:nvContentPartPr>
            <p14:xfrm>
              <a:off x="1143840" y="2265640"/>
              <a:ext cx="165240" cy="1036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C8D543B-4F10-4125-89B5-6CF53A2C2F63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34840" y="2257000"/>
                <a:ext cx="18288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DAABB79-852E-4E4B-B04F-282366357898}"/>
                  </a:ext>
                </a:extLst>
              </p14:cNvPr>
              <p14:cNvContentPartPr/>
              <p14:nvPr/>
            </p14:nvContentPartPr>
            <p14:xfrm>
              <a:off x="1428960" y="2523040"/>
              <a:ext cx="175680" cy="168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DAABB79-852E-4E4B-B04F-28236635789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420320" y="2514040"/>
                <a:ext cx="19332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2437D9F-B335-4A95-A98A-5C2E3327172D}"/>
                  </a:ext>
                </a:extLst>
              </p14:cNvPr>
              <p14:cNvContentPartPr/>
              <p14:nvPr/>
            </p14:nvContentPartPr>
            <p14:xfrm>
              <a:off x="673680" y="2440960"/>
              <a:ext cx="261360" cy="284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2437D9F-B335-4A95-A98A-5C2E3327172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65028" y="2432320"/>
                <a:ext cx="279024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6ABB0D14-5ED6-4967-8C1B-01B6DADA9273}"/>
                  </a:ext>
                </a:extLst>
              </p14:cNvPr>
              <p14:cNvContentPartPr/>
              <p14:nvPr/>
            </p14:nvContentPartPr>
            <p14:xfrm>
              <a:off x="2087760" y="2464720"/>
              <a:ext cx="153000" cy="218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6ABB0D14-5ED6-4967-8C1B-01B6DADA927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078760" y="2456080"/>
                <a:ext cx="170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AB80C02-BAA7-4811-B736-83F0D6C66FF7}"/>
                  </a:ext>
                </a:extLst>
              </p14:cNvPr>
              <p14:cNvContentPartPr/>
              <p14:nvPr/>
            </p14:nvContentPartPr>
            <p14:xfrm>
              <a:off x="1780320" y="2459320"/>
              <a:ext cx="217080" cy="1778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AB80C02-BAA7-4811-B736-83F0D6C66FF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771680" y="2450320"/>
                <a:ext cx="2347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6519377B-08B4-4C09-B34B-554A7E4CB3F1}"/>
                  </a:ext>
                </a:extLst>
              </p14:cNvPr>
              <p14:cNvContentPartPr/>
              <p14:nvPr/>
            </p14:nvContentPartPr>
            <p14:xfrm>
              <a:off x="2345520" y="2284720"/>
              <a:ext cx="627840" cy="4345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6519377B-08B4-4C09-B34B-554A7E4CB3F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336515" y="2276080"/>
                <a:ext cx="64549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A4A93AA-C1A4-440F-B7C4-BDE2BFE37859}"/>
                  </a:ext>
                </a:extLst>
              </p14:cNvPr>
              <p14:cNvContentPartPr/>
              <p14:nvPr/>
            </p14:nvContentPartPr>
            <p14:xfrm>
              <a:off x="3085680" y="2228920"/>
              <a:ext cx="522720" cy="477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A4A93AA-C1A4-440F-B7C4-BDE2BFE3785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077034" y="2219920"/>
                <a:ext cx="540372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DCF53F9-5A72-4400-8CEA-FD3087DD257D}"/>
                  </a:ext>
                </a:extLst>
              </p14:cNvPr>
              <p14:cNvContentPartPr/>
              <p14:nvPr/>
            </p14:nvContentPartPr>
            <p14:xfrm>
              <a:off x="301080" y="3129280"/>
              <a:ext cx="206280" cy="216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DCF53F9-5A72-4400-8CEA-FD3087DD25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92080" y="3120280"/>
                <a:ext cx="2239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A9F06B42-CF37-4E3C-8EA6-6AD04C4F179F}"/>
                  </a:ext>
                </a:extLst>
              </p14:cNvPr>
              <p14:cNvContentPartPr/>
              <p14:nvPr/>
            </p14:nvContentPartPr>
            <p14:xfrm>
              <a:off x="693120" y="3073120"/>
              <a:ext cx="137520" cy="18972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A9F06B42-CF37-4E3C-8EA6-6AD04C4F179F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84120" y="3064480"/>
                <a:ext cx="1551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D96A7C8F-C581-48C5-8EB5-C4FB6D51A378}"/>
                  </a:ext>
                </a:extLst>
              </p14:cNvPr>
              <p14:cNvContentPartPr/>
              <p14:nvPr/>
            </p14:nvContentPartPr>
            <p14:xfrm>
              <a:off x="942600" y="2908240"/>
              <a:ext cx="854280" cy="4363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D96A7C8F-C581-48C5-8EB5-C4FB6D51A37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933600" y="2899240"/>
                <a:ext cx="87192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5B1306B9-C699-4FDD-BF48-CF5EB9A647EB}"/>
                  </a:ext>
                </a:extLst>
              </p14:cNvPr>
              <p14:cNvContentPartPr/>
              <p14:nvPr/>
            </p14:nvContentPartPr>
            <p14:xfrm>
              <a:off x="1970760" y="2192920"/>
              <a:ext cx="6831720" cy="12078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5B1306B9-C699-4FDD-BF48-CF5EB9A647E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962120" y="2183920"/>
                <a:ext cx="6849360" cy="12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D7CCA7A-BF41-4F41-A6F1-D54B52E8B912}"/>
                  </a:ext>
                </a:extLst>
              </p14:cNvPr>
              <p14:cNvContentPartPr/>
              <p14:nvPr/>
            </p14:nvContentPartPr>
            <p14:xfrm>
              <a:off x="445800" y="3326200"/>
              <a:ext cx="4471920" cy="8247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D7CCA7A-BF41-4F41-A6F1-D54B52E8B91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37160" y="3317200"/>
                <a:ext cx="4489560" cy="84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E1A53B9-2B0A-4562-9416-92552DADDDF8}"/>
                  </a:ext>
                </a:extLst>
              </p14:cNvPr>
              <p14:cNvContentPartPr/>
              <p14:nvPr/>
            </p14:nvContentPartPr>
            <p14:xfrm>
              <a:off x="581880" y="4186240"/>
              <a:ext cx="234360" cy="110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E1A53B9-2B0A-4562-9416-92552DADDDF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2880" y="4177600"/>
                <a:ext cx="252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2E83CB5-B00F-492E-BF10-A8C206FEB291}"/>
                  </a:ext>
                </a:extLst>
              </p14:cNvPr>
              <p14:cNvContentPartPr/>
              <p14:nvPr/>
            </p14:nvContentPartPr>
            <p14:xfrm>
              <a:off x="574680" y="4398280"/>
              <a:ext cx="561600" cy="2394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2E83CB5-B00F-492E-BF10-A8C206FEB2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65680" y="4389640"/>
                <a:ext cx="57924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1F326168-FBD8-42BB-9244-01F2944113F9}"/>
                  </a:ext>
                </a:extLst>
              </p14:cNvPr>
              <p14:cNvContentPartPr/>
              <p14:nvPr/>
            </p14:nvContentPartPr>
            <p14:xfrm>
              <a:off x="1815600" y="4469920"/>
              <a:ext cx="114840" cy="151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1F326168-FBD8-42BB-9244-01F2944113F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806960" y="4461280"/>
                <a:ext cx="132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73DC3E3-C107-439F-91D5-957E8331027F}"/>
                  </a:ext>
                </a:extLst>
              </p14:cNvPr>
              <p14:cNvContentPartPr/>
              <p14:nvPr/>
            </p14:nvContentPartPr>
            <p14:xfrm>
              <a:off x="2090280" y="4346800"/>
              <a:ext cx="119520" cy="2188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73DC3E3-C107-439F-91D5-957E8331027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081280" y="4337800"/>
                <a:ext cx="13716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D8BC3CAA-1942-4691-9A04-9DC043AD4BCC}"/>
                  </a:ext>
                </a:extLst>
              </p14:cNvPr>
              <p14:cNvContentPartPr/>
              <p14:nvPr/>
            </p14:nvContentPartPr>
            <p14:xfrm>
              <a:off x="3422640" y="4296400"/>
              <a:ext cx="200520" cy="2217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D8BC3CAA-1942-4691-9A04-9DC043AD4BC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414000" y="4287400"/>
                <a:ext cx="21816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61D8997B-A808-4A8F-B339-852268725C19}"/>
                  </a:ext>
                </a:extLst>
              </p14:cNvPr>
              <p14:cNvContentPartPr/>
              <p14:nvPr/>
            </p14:nvContentPartPr>
            <p14:xfrm>
              <a:off x="2347320" y="4098760"/>
              <a:ext cx="941400" cy="5662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61D8997B-A808-4A8F-B339-852268725C1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338320" y="4090120"/>
                <a:ext cx="959040" cy="5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53AD29AA-F9A9-42E1-BA04-7BF27557B168}"/>
                  </a:ext>
                </a:extLst>
              </p14:cNvPr>
              <p14:cNvContentPartPr/>
              <p14:nvPr/>
            </p14:nvContentPartPr>
            <p14:xfrm>
              <a:off x="1310160" y="4143400"/>
              <a:ext cx="333000" cy="53388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53AD29AA-F9A9-42E1-BA04-7BF27557B16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301160" y="4134400"/>
                <a:ext cx="35064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94E2E66B-3062-4261-A191-996C34692A0A}"/>
                  </a:ext>
                </a:extLst>
              </p14:cNvPr>
              <p14:cNvContentPartPr/>
              <p14:nvPr/>
            </p14:nvContentPartPr>
            <p14:xfrm>
              <a:off x="3739080" y="4138720"/>
              <a:ext cx="160200" cy="4111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94E2E66B-3062-4261-A191-996C34692A0A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730080" y="4129720"/>
                <a:ext cx="1778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F24FF5AD-3F56-4BF1-8572-9B163F52F238}"/>
                  </a:ext>
                </a:extLst>
              </p14:cNvPr>
              <p14:cNvContentPartPr/>
              <p14:nvPr/>
            </p14:nvContentPartPr>
            <p14:xfrm>
              <a:off x="4033200" y="4262200"/>
              <a:ext cx="149040" cy="2358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F24FF5AD-3F56-4BF1-8572-9B163F52F238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024200" y="4253200"/>
                <a:ext cx="16668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18EB9A7-FF4E-4FD4-A1C0-FADEC91E4292}"/>
                  </a:ext>
                </a:extLst>
              </p14:cNvPr>
              <p14:cNvContentPartPr/>
              <p14:nvPr/>
            </p14:nvContentPartPr>
            <p14:xfrm>
              <a:off x="5003040" y="4180840"/>
              <a:ext cx="126000" cy="2638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18EB9A7-FF4E-4FD4-A1C0-FADEC91E429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994040" y="4172200"/>
                <a:ext cx="1436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7E299C3C-F331-41B1-9FFE-4300D135A17F}"/>
                  </a:ext>
                </a:extLst>
              </p14:cNvPr>
              <p14:cNvContentPartPr/>
              <p14:nvPr/>
            </p14:nvContentPartPr>
            <p14:xfrm>
              <a:off x="5232720" y="4247440"/>
              <a:ext cx="147240" cy="1843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7E299C3C-F331-41B1-9FFE-4300D135A17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223720" y="4238800"/>
                <a:ext cx="16488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ABE37E65-39E2-445B-BA1F-FD05CA90C037}"/>
                  </a:ext>
                </a:extLst>
              </p14:cNvPr>
              <p14:cNvContentPartPr/>
              <p14:nvPr/>
            </p14:nvContentPartPr>
            <p14:xfrm>
              <a:off x="5299320" y="4117480"/>
              <a:ext cx="25200" cy="190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ABE37E65-39E2-445B-BA1F-FD05CA90C03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290320" y="4108480"/>
                <a:ext cx="428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EB65E384-1149-47FA-A4E2-6C28A63C776A}"/>
                  </a:ext>
                </a:extLst>
              </p14:cNvPr>
              <p14:cNvContentPartPr/>
              <p14:nvPr/>
            </p14:nvContentPartPr>
            <p14:xfrm>
              <a:off x="5529360" y="3297040"/>
              <a:ext cx="1131120" cy="121572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EB65E384-1149-47FA-A4E2-6C28A63C776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520360" y="3288040"/>
                <a:ext cx="1148760" cy="12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A8852ED0-BCB7-4EA6-9807-4EFD17972713}"/>
                  </a:ext>
                </a:extLst>
              </p14:cNvPr>
              <p14:cNvContentPartPr/>
              <p14:nvPr/>
            </p14:nvContentPartPr>
            <p14:xfrm>
              <a:off x="4671480" y="4249960"/>
              <a:ext cx="181440" cy="1872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A8852ED0-BCB7-4EA6-9807-4EFD1797271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662480" y="4240960"/>
                <a:ext cx="1990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738C41F1-6754-4E30-B97B-531487000B87}"/>
                  </a:ext>
                </a:extLst>
              </p14:cNvPr>
              <p14:cNvContentPartPr/>
              <p14:nvPr/>
            </p14:nvContentPartPr>
            <p14:xfrm>
              <a:off x="4333440" y="4135840"/>
              <a:ext cx="145440" cy="2988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738C41F1-6754-4E30-B97B-531487000B87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324440" y="4127200"/>
                <a:ext cx="1630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74BE6647-BF9F-496A-890A-B76B98964E00}"/>
                  </a:ext>
                </a:extLst>
              </p14:cNvPr>
              <p14:cNvContentPartPr/>
              <p14:nvPr/>
            </p14:nvContentPartPr>
            <p14:xfrm>
              <a:off x="4289520" y="4265080"/>
              <a:ext cx="250560" cy="23364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74BE6647-BF9F-496A-890A-B76B98964E00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280880" y="4256080"/>
                <a:ext cx="2682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AFCC713-9049-413F-A57E-98990F10F88D}"/>
                  </a:ext>
                </a:extLst>
              </p14:cNvPr>
              <p14:cNvContentPartPr/>
              <p14:nvPr/>
            </p14:nvContentPartPr>
            <p14:xfrm>
              <a:off x="258240" y="3848200"/>
              <a:ext cx="6587280" cy="10130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AFCC713-9049-413F-A57E-98990F10F88D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249600" y="3839560"/>
                <a:ext cx="6604920" cy="10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498C0B5-6B4D-478C-A979-5A9E852CD361}"/>
                  </a:ext>
                </a:extLst>
              </p14:cNvPr>
              <p14:cNvContentPartPr/>
              <p14:nvPr/>
            </p14:nvContentPartPr>
            <p14:xfrm>
              <a:off x="6912120" y="3592600"/>
              <a:ext cx="947520" cy="443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498C0B5-6B4D-478C-A979-5A9E852CD361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903120" y="3583607"/>
                <a:ext cx="965160" cy="460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1A08A35-DFD7-46AE-8D54-B1EE34A1683A}"/>
                  </a:ext>
                </a:extLst>
              </p14:cNvPr>
              <p14:cNvContentPartPr/>
              <p14:nvPr/>
            </p14:nvContentPartPr>
            <p14:xfrm>
              <a:off x="7998240" y="3567400"/>
              <a:ext cx="456840" cy="376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1A08A35-DFD7-46AE-8D54-B1EE34A1683A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989240" y="3558400"/>
                <a:ext cx="47448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17FA5670-D7BF-4E72-A6DA-1A3AAD26C220}"/>
                  </a:ext>
                </a:extLst>
              </p14:cNvPr>
              <p14:cNvContentPartPr/>
              <p14:nvPr/>
            </p14:nvContentPartPr>
            <p14:xfrm>
              <a:off x="8080320" y="4073560"/>
              <a:ext cx="746640" cy="3117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17FA5670-D7BF-4E72-A6DA-1A3AAD26C220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8071680" y="4064920"/>
                <a:ext cx="764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69DCBA-3EF5-431E-B6BE-1EE21C0151C4}"/>
                  </a:ext>
                </a:extLst>
              </p14:cNvPr>
              <p14:cNvContentPartPr/>
              <p14:nvPr/>
            </p14:nvContentPartPr>
            <p14:xfrm>
              <a:off x="7051800" y="4139800"/>
              <a:ext cx="864720" cy="2959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69DCBA-3EF5-431E-B6BE-1EE21C0151C4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042800" y="4130800"/>
                <a:ext cx="88236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C39F3B66-BAF5-4D31-A1B1-8FE532025B3D}"/>
                  </a:ext>
                </a:extLst>
              </p14:cNvPr>
              <p14:cNvContentPartPr/>
              <p14:nvPr/>
            </p14:nvContentPartPr>
            <p14:xfrm>
              <a:off x="470280" y="5127640"/>
              <a:ext cx="150840" cy="1753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C39F3B66-BAF5-4D31-A1B1-8FE532025B3D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61640" y="5118640"/>
                <a:ext cx="1684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73425F4-B218-48C2-8654-99F32AFC3472}"/>
                  </a:ext>
                </a:extLst>
              </p14:cNvPr>
              <p14:cNvContentPartPr/>
              <p14:nvPr/>
            </p14:nvContentPartPr>
            <p14:xfrm>
              <a:off x="748200" y="5146000"/>
              <a:ext cx="224280" cy="345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73425F4-B218-48C2-8654-99F32AFC3472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739200" y="5137000"/>
                <a:ext cx="241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AA9559A6-7881-45E7-B5A0-E87FD18EA250}"/>
                  </a:ext>
                </a:extLst>
              </p14:cNvPr>
              <p14:cNvContentPartPr/>
              <p14:nvPr/>
            </p14:nvContentPartPr>
            <p14:xfrm>
              <a:off x="806520" y="5214760"/>
              <a:ext cx="200160" cy="374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AA9559A6-7881-45E7-B5A0-E87FD18EA250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797520" y="5206120"/>
                <a:ext cx="21780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FC6E123A-7C08-48F3-B45E-92DC2DED8B0F}"/>
                  </a:ext>
                </a:extLst>
              </p14:cNvPr>
              <p14:cNvContentPartPr/>
              <p14:nvPr/>
            </p14:nvContentPartPr>
            <p14:xfrm>
              <a:off x="416640" y="4986160"/>
              <a:ext cx="159480" cy="72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FC6E123A-7C08-48F3-B45E-92DC2DED8B0F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08000" y="4977160"/>
                <a:ext cx="17712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41C4DE0-650D-48D0-8F45-256CB682EC9F}"/>
                  </a:ext>
                </a:extLst>
              </p14:cNvPr>
              <p14:cNvContentPartPr/>
              <p14:nvPr/>
            </p14:nvContentPartPr>
            <p14:xfrm>
              <a:off x="1130520" y="5061400"/>
              <a:ext cx="173520" cy="2037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41C4DE0-650D-48D0-8F45-256CB682EC9F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121520" y="5052760"/>
                <a:ext cx="19116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1BF87E5-364D-4E67-884C-E02593A07727}"/>
                  </a:ext>
                </a:extLst>
              </p14:cNvPr>
              <p14:cNvContentPartPr/>
              <p14:nvPr/>
            </p14:nvContentPartPr>
            <p14:xfrm>
              <a:off x="1524360" y="4985440"/>
              <a:ext cx="16200" cy="115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1BF87E5-364D-4E67-884C-E02593A07727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1515360" y="4976800"/>
                <a:ext cx="3384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242D003-7846-48AD-8FEE-6BF724BA0FB6}"/>
                  </a:ext>
                </a:extLst>
              </p14:cNvPr>
              <p14:cNvContentPartPr/>
              <p14:nvPr/>
            </p14:nvContentPartPr>
            <p14:xfrm>
              <a:off x="1431840" y="5045920"/>
              <a:ext cx="727560" cy="2638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242D003-7846-48AD-8FEE-6BF724BA0FB6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423196" y="5036920"/>
                <a:ext cx="745209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8D0275B5-436D-475F-8955-A3E85B478111}"/>
                  </a:ext>
                </a:extLst>
              </p14:cNvPr>
              <p14:cNvContentPartPr/>
              <p14:nvPr/>
            </p14:nvContentPartPr>
            <p14:xfrm>
              <a:off x="1785720" y="4889680"/>
              <a:ext cx="170640" cy="8280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8D0275B5-436D-475F-8955-A3E85B478111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1777080" y="4881040"/>
                <a:ext cx="188280" cy="100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80686932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14:cNvPr>
              <p14:cNvContentPartPr/>
              <p14:nvPr/>
            </p14:nvContentPartPr>
            <p14:xfrm>
              <a:off x="267240" y="23200"/>
              <a:ext cx="315720" cy="704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8600" y="14200"/>
                <a:ext cx="33336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14:cNvPr>
              <p14:cNvContentPartPr/>
              <p14:nvPr/>
            </p14:nvContentPartPr>
            <p14:xfrm>
              <a:off x="626880" y="373120"/>
              <a:ext cx="98280" cy="180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18240" y="364120"/>
                <a:ext cx="1159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14:cNvPr>
              <p14:cNvContentPartPr/>
              <p14:nvPr/>
            </p14:nvContentPartPr>
            <p14:xfrm>
              <a:off x="782040" y="409480"/>
              <a:ext cx="123840" cy="14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400" y="400840"/>
                <a:ext cx="1414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14:cNvPr>
              <p14:cNvContentPartPr/>
              <p14:nvPr/>
            </p14:nvContentPartPr>
            <p14:xfrm>
              <a:off x="941520" y="396880"/>
              <a:ext cx="268200" cy="14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2880" y="387880"/>
                <a:ext cx="285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14:cNvPr>
              <p14:cNvContentPartPr/>
              <p14:nvPr/>
            </p14:nvContentPartPr>
            <p14:xfrm>
              <a:off x="2418240" y="282760"/>
              <a:ext cx="608040" cy="26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9240" y="274120"/>
                <a:ext cx="6256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14:cNvPr>
              <p14:cNvContentPartPr/>
              <p14:nvPr/>
            </p14:nvContentPartPr>
            <p14:xfrm>
              <a:off x="1464240" y="312280"/>
              <a:ext cx="848880" cy="39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55596" y="303280"/>
                <a:ext cx="866527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14:cNvPr>
              <p14:cNvContentPartPr/>
              <p14:nvPr/>
            </p14:nvContentPartPr>
            <p14:xfrm>
              <a:off x="3506160" y="135880"/>
              <a:ext cx="1188000" cy="627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520" y="127240"/>
                <a:ext cx="1205640" cy="64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14:cNvPr>
              <p14:cNvContentPartPr/>
              <p14:nvPr/>
            </p14:nvContentPartPr>
            <p14:xfrm>
              <a:off x="5075760" y="223000"/>
              <a:ext cx="2304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66760" y="214360"/>
                <a:ext cx="40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14:cNvPr>
              <p14:cNvContentPartPr/>
              <p14:nvPr/>
            </p14:nvContentPartPr>
            <p14:xfrm>
              <a:off x="4929240" y="388960"/>
              <a:ext cx="284040" cy="263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20240" y="379960"/>
                <a:ext cx="3016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14:cNvPr>
              <p14:cNvContentPartPr/>
              <p14:nvPr/>
            </p14:nvContentPartPr>
            <p14:xfrm>
              <a:off x="5411640" y="172960"/>
              <a:ext cx="169920" cy="142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02640" y="163960"/>
                <a:ext cx="18756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14:cNvPr>
              <p14:cNvContentPartPr/>
              <p14:nvPr/>
            </p14:nvContentPartPr>
            <p14:xfrm>
              <a:off x="5351160" y="363040"/>
              <a:ext cx="451440" cy="319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2513" y="354050"/>
                <a:ext cx="469094" cy="33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14:cNvPr>
              <p14:cNvContentPartPr/>
              <p14:nvPr/>
            </p14:nvContentPartPr>
            <p14:xfrm>
              <a:off x="6173760" y="107800"/>
              <a:ext cx="230400" cy="54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4760" y="99160"/>
                <a:ext cx="24804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14:cNvPr>
              <p14:cNvContentPartPr/>
              <p14:nvPr/>
            </p14:nvContentPartPr>
            <p14:xfrm>
              <a:off x="6645000" y="82240"/>
              <a:ext cx="346680" cy="60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36009" y="73595"/>
                <a:ext cx="364302" cy="627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14:cNvPr>
              <p14:cNvContentPartPr/>
              <p14:nvPr/>
            </p14:nvContentPartPr>
            <p14:xfrm>
              <a:off x="7212360" y="108160"/>
              <a:ext cx="186480" cy="123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03360" y="99160"/>
                <a:ext cx="2041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14:cNvPr>
              <p14:cNvContentPartPr/>
              <p14:nvPr/>
            </p14:nvContentPartPr>
            <p14:xfrm>
              <a:off x="7097520" y="304000"/>
              <a:ext cx="671760" cy="350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88880" y="295351"/>
                <a:ext cx="6894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14:cNvPr>
              <p14:cNvContentPartPr/>
              <p14:nvPr/>
            </p14:nvContentPartPr>
            <p14:xfrm>
              <a:off x="8532480" y="106360"/>
              <a:ext cx="199080" cy="123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523480" y="97360"/>
                <a:ext cx="21672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14:cNvPr>
              <p14:cNvContentPartPr/>
              <p14:nvPr/>
            </p14:nvContentPartPr>
            <p14:xfrm>
              <a:off x="8217480" y="140920"/>
              <a:ext cx="46800" cy="38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08480" y="132280"/>
                <a:ext cx="64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14:cNvPr>
              <p14:cNvContentPartPr/>
              <p14:nvPr/>
            </p14:nvContentPartPr>
            <p14:xfrm>
              <a:off x="7895640" y="303640"/>
              <a:ext cx="925200" cy="330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87000" y="294991"/>
                <a:ext cx="942840" cy="3484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14:cNvPr>
              <p14:cNvContentPartPr/>
              <p14:nvPr/>
            </p14:nvContentPartPr>
            <p14:xfrm>
              <a:off x="203160" y="815560"/>
              <a:ext cx="88124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4520" y="806920"/>
                <a:ext cx="8830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14:cNvPr>
              <p14:cNvContentPartPr/>
              <p14:nvPr/>
            </p14:nvContentPartPr>
            <p14:xfrm>
              <a:off x="351840" y="1238560"/>
              <a:ext cx="138960" cy="233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2840" y="1229560"/>
                <a:ext cx="15660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14:cNvPr>
              <p14:cNvContentPartPr/>
              <p14:nvPr/>
            </p14:nvContentPartPr>
            <p14:xfrm>
              <a:off x="329160" y="1021120"/>
              <a:ext cx="191880" cy="12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0520" y="1012120"/>
                <a:ext cx="20952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14:cNvPr>
              <p14:cNvContentPartPr/>
              <p14:nvPr/>
            </p14:nvContentPartPr>
            <p14:xfrm>
              <a:off x="711480" y="1237120"/>
              <a:ext cx="13284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2840" y="1228480"/>
                <a:ext cx="150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14:cNvPr>
              <p14:cNvContentPartPr/>
              <p14:nvPr/>
            </p14:nvContentPartPr>
            <p14:xfrm>
              <a:off x="705000" y="1314160"/>
              <a:ext cx="120960" cy="8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6000" y="1305160"/>
                <a:ext cx="1386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14:cNvPr>
              <p14:cNvContentPartPr/>
              <p14:nvPr/>
            </p14:nvContentPartPr>
            <p14:xfrm>
              <a:off x="979320" y="991960"/>
              <a:ext cx="515880" cy="56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70680" y="982960"/>
                <a:ext cx="5335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14:cNvPr>
              <p14:cNvContentPartPr/>
              <p14:nvPr/>
            </p14:nvContentPartPr>
            <p14:xfrm>
              <a:off x="1775280" y="1263760"/>
              <a:ext cx="170640" cy="13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66280" y="1254760"/>
                <a:ext cx="1882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14:cNvPr>
              <p14:cNvContentPartPr/>
              <p14:nvPr/>
            </p14:nvContentPartPr>
            <p14:xfrm>
              <a:off x="1772760" y="1328560"/>
              <a:ext cx="163440" cy="2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3760" y="1319920"/>
                <a:ext cx="181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14:cNvPr>
              <p14:cNvContentPartPr/>
              <p14:nvPr/>
            </p14:nvContentPartPr>
            <p14:xfrm>
              <a:off x="2124480" y="993760"/>
              <a:ext cx="358560" cy="536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15480" y="984760"/>
                <a:ext cx="3762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14:cNvPr>
              <p14:cNvContentPartPr/>
              <p14:nvPr/>
            </p14:nvContentPartPr>
            <p14:xfrm>
              <a:off x="2635320" y="961720"/>
              <a:ext cx="849600" cy="459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26676" y="952720"/>
                <a:ext cx="867247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14:cNvPr>
              <p14:cNvContentPartPr/>
              <p14:nvPr/>
            </p14:nvContentPartPr>
            <p14:xfrm>
              <a:off x="3673560" y="1206520"/>
              <a:ext cx="175680" cy="13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64560" y="1197880"/>
                <a:ext cx="1933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14:cNvPr>
              <p14:cNvContentPartPr/>
              <p14:nvPr/>
            </p14:nvContentPartPr>
            <p14:xfrm>
              <a:off x="3699120" y="1286080"/>
              <a:ext cx="165240" cy="1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90480" y="127744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14:cNvPr>
              <p14:cNvContentPartPr/>
              <p14:nvPr/>
            </p14:nvContentPartPr>
            <p14:xfrm>
              <a:off x="4136880" y="1196440"/>
              <a:ext cx="142560" cy="215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28240" y="1187800"/>
                <a:ext cx="16020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14:cNvPr>
              <p14:cNvContentPartPr/>
              <p14:nvPr/>
            </p14:nvContentPartPr>
            <p14:xfrm>
              <a:off x="4201680" y="1066480"/>
              <a:ext cx="33480" cy="34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92680" y="1057840"/>
                <a:ext cx="511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14:cNvPr>
              <p14:cNvContentPartPr/>
              <p14:nvPr/>
            </p14:nvContentPartPr>
            <p14:xfrm>
              <a:off x="4409040" y="948040"/>
              <a:ext cx="219600" cy="131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00040" y="939400"/>
                <a:ext cx="2372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14:cNvPr>
              <p14:cNvContentPartPr/>
              <p14:nvPr/>
            </p14:nvContentPartPr>
            <p14:xfrm>
              <a:off x="5288520" y="1144240"/>
              <a:ext cx="124200" cy="21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9520" y="1135600"/>
                <a:ext cx="14184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14:cNvPr>
              <p14:cNvContentPartPr/>
              <p14:nvPr/>
            </p14:nvContentPartPr>
            <p14:xfrm>
              <a:off x="4911240" y="1124440"/>
              <a:ext cx="154440" cy="204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02600" y="1115800"/>
                <a:ext cx="1720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14:cNvPr>
              <p14:cNvContentPartPr/>
              <p14:nvPr/>
            </p14:nvContentPartPr>
            <p14:xfrm>
              <a:off x="4394280" y="1159000"/>
              <a:ext cx="352440" cy="301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385640" y="1150000"/>
                <a:ext cx="370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14:cNvPr>
              <p14:cNvContentPartPr/>
              <p14:nvPr/>
            </p14:nvContentPartPr>
            <p14:xfrm>
              <a:off x="5546640" y="927160"/>
              <a:ext cx="838080" cy="54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38000" y="918160"/>
                <a:ext cx="855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14:cNvPr>
              <p14:cNvContentPartPr/>
              <p14:nvPr/>
            </p14:nvContentPartPr>
            <p14:xfrm>
              <a:off x="6502800" y="1164760"/>
              <a:ext cx="126360" cy="7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94160" y="1155760"/>
                <a:ext cx="14400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14:cNvPr>
              <p14:cNvContentPartPr/>
              <p14:nvPr/>
            </p14:nvContentPartPr>
            <p14:xfrm>
              <a:off x="6508560" y="1250440"/>
              <a:ext cx="110520" cy="16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9560" y="1241440"/>
                <a:ext cx="1281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14:cNvPr>
              <p14:cNvContentPartPr/>
              <p14:nvPr/>
            </p14:nvContentPartPr>
            <p14:xfrm>
              <a:off x="6851640" y="1094200"/>
              <a:ext cx="149400" cy="262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3000" y="1085560"/>
                <a:ext cx="16704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14:cNvPr>
              <p14:cNvContentPartPr/>
              <p14:nvPr/>
            </p14:nvContentPartPr>
            <p14:xfrm>
              <a:off x="6945240" y="954520"/>
              <a:ext cx="22320" cy="2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936240" y="94588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14:cNvPr>
              <p14:cNvContentPartPr/>
              <p14:nvPr/>
            </p14:nvContentPartPr>
            <p14:xfrm>
              <a:off x="7133880" y="940120"/>
              <a:ext cx="1368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25240" y="931480"/>
                <a:ext cx="1544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14:cNvPr>
              <p14:cNvContentPartPr/>
              <p14:nvPr/>
            </p14:nvContentPartPr>
            <p14:xfrm>
              <a:off x="7776120" y="1096720"/>
              <a:ext cx="123840" cy="20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767480" y="1087720"/>
                <a:ext cx="141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14:cNvPr>
              <p14:cNvContentPartPr/>
              <p14:nvPr/>
            </p14:nvContentPartPr>
            <p14:xfrm>
              <a:off x="7533120" y="1112560"/>
              <a:ext cx="174960" cy="23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524120" y="1103560"/>
                <a:ext cx="1926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14:cNvPr>
              <p14:cNvContentPartPr/>
              <p14:nvPr/>
            </p14:nvContentPartPr>
            <p14:xfrm>
              <a:off x="7066560" y="1120840"/>
              <a:ext cx="290520" cy="269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57560" y="1112188"/>
                <a:ext cx="308160" cy="286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14:cNvPr>
              <p14:cNvContentPartPr/>
              <p14:nvPr/>
            </p14:nvContentPartPr>
            <p14:xfrm>
              <a:off x="8092200" y="938320"/>
              <a:ext cx="32040" cy="27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083560" y="929320"/>
                <a:ext cx="49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14:cNvPr>
              <p14:cNvContentPartPr/>
              <p14:nvPr/>
            </p14:nvContentPartPr>
            <p14:xfrm>
              <a:off x="7971600" y="1056760"/>
              <a:ext cx="277200" cy="273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62960" y="1048120"/>
                <a:ext cx="29484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14:cNvPr>
              <p14:cNvContentPartPr/>
              <p14:nvPr/>
            </p14:nvContentPartPr>
            <p14:xfrm>
              <a:off x="8363280" y="910960"/>
              <a:ext cx="166680" cy="13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354640" y="901960"/>
                <a:ext cx="18432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14:cNvPr>
              <p14:cNvContentPartPr/>
              <p14:nvPr/>
            </p14:nvContentPartPr>
            <p14:xfrm>
              <a:off x="8335560" y="1097800"/>
              <a:ext cx="365760" cy="264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326911" y="1089160"/>
                <a:ext cx="383417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14:cNvPr>
              <p14:cNvContentPartPr/>
              <p14:nvPr/>
            </p14:nvContentPartPr>
            <p14:xfrm>
              <a:off x="821640" y="1854880"/>
              <a:ext cx="170640" cy="9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2640" y="1845880"/>
                <a:ext cx="1882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14:cNvPr>
              <p14:cNvContentPartPr/>
              <p14:nvPr/>
            </p14:nvContentPartPr>
            <p14:xfrm>
              <a:off x="827040" y="1939480"/>
              <a:ext cx="17208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8040" y="1930840"/>
                <a:ext cx="189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14:cNvPr>
              <p14:cNvContentPartPr/>
              <p14:nvPr/>
            </p14:nvContentPartPr>
            <p14:xfrm>
              <a:off x="1158960" y="1549960"/>
              <a:ext cx="398880" cy="655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50312" y="1540960"/>
                <a:ext cx="416536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14:cNvPr>
              <p14:cNvContentPartPr/>
              <p14:nvPr/>
            </p14:nvContentPartPr>
            <p14:xfrm>
              <a:off x="204240" y="1627000"/>
              <a:ext cx="497520" cy="542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95600" y="1618000"/>
                <a:ext cx="51516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14:cNvPr>
              <p14:cNvContentPartPr/>
              <p14:nvPr/>
            </p14:nvContentPartPr>
            <p14:xfrm>
              <a:off x="3293400" y="1777840"/>
              <a:ext cx="317160" cy="218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84760" y="1769200"/>
                <a:ext cx="334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14:cNvPr>
              <p14:cNvContentPartPr/>
              <p14:nvPr/>
            </p14:nvContentPartPr>
            <p14:xfrm>
              <a:off x="1696440" y="1574080"/>
              <a:ext cx="1451160" cy="648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687440" y="1565080"/>
                <a:ext cx="146880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14:cNvPr>
              <p14:cNvContentPartPr/>
              <p14:nvPr/>
            </p14:nvContentPartPr>
            <p14:xfrm>
              <a:off x="3840240" y="1685320"/>
              <a:ext cx="34200" cy="1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31600" y="1676680"/>
                <a:ext cx="518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14:cNvPr>
              <p14:cNvContentPartPr/>
              <p14:nvPr/>
            </p14:nvContentPartPr>
            <p14:xfrm>
              <a:off x="3741600" y="1783960"/>
              <a:ext cx="255240" cy="21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732600" y="1774960"/>
                <a:ext cx="2728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14:cNvPr>
              <p14:cNvContentPartPr/>
              <p14:nvPr/>
            </p14:nvContentPartPr>
            <p14:xfrm>
              <a:off x="4122480" y="1641400"/>
              <a:ext cx="561600" cy="509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113840" y="1632400"/>
                <a:ext cx="57924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C97FDB3-4A0E-4B67-9E53-B8F9549506D5}"/>
                  </a:ext>
                </a:extLst>
              </p14:cNvPr>
              <p14:cNvContentPartPr/>
              <p14:nvPr/>
            </p14:nvContentPartPr>
            <p14:xfrm>
              <a:off x="4788840" y="1854880"/>
              <a:ext cx="145440" cy="1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C97FDB3-4A0E-4B67-9E53-B8F9549506D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79840" y="1845880"/>
                <a:ext cx="1630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59B9B12-AE5F-42A8-913B-F8521FB88B5B}"/>
                  </a:ext>
                </a:extLst>
              </p14:cNvPr>
              <p14:cNvContentPartPr/>
              <p14:nvPr/>
            </p14:nvContentPartPr>
            <p14:xfrm>
              <a:off x="4785240" y="1934440"/>
              <a:ext cx="130320" cy="12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59B9B12-AE5F-42A8-913B-F8521FB88B5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76600" y="1925440"/>
                <a:ext cx="1479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B06ACF2-D074-41E2-BA7D-ED339E95BDBC}"/>
                  </a:ext>
                </a:extLst>
              </p14:cNvPr>
              <p14:cNvContentPartPr/>
              <p14:nvPr/>
            </p14:nvContentPartPr>
            <p14:xfrm>
              <a:off x="5097000" y="1783600"/>
              <a:ext cx="145080" cy="227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B06ACF2-D074-41E2-BA7D-ED339E95BDB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088000" y="1774600"/>
                <a:ext cx="16272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6D62B1-7F41-46A2-A8B4-75FB78778F9B}"/>
                  </a:ext>
                </a:extLst>
              </p14:cNvPr>
              <p14:cNvContentPartPr/>
              <p14:nvPr/>
            </p14:nvContentPartPr>
            <p14:xfrm>
              <a:off x="5090880" y="1645720"/>
              <a:ext cx="49320" cy="34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6D62B1-7F41-46A2-A8B4-75FB78778F9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081880" y="1637080"/>
                <a:ext cx="669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82D98C-2162-4D1E-99F2-FA123D21634F}"/>
                  </a:ext>
                </a:extLst>
              </p14:cNvPr>
              <p14:cNvContentPartPr/>
              <p14:nvPr/>
            </p14:nvContentPartPr>
            <p14:xfrm>
              <a:off x="5209680" y="1649320"/>
              <a:ext cx="46800" cy="3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82D98C-2162-4D1E-99F2-FA123D21634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01040" y="1640680"/>
                <a:ext cx="64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E8702C-BE8C-468B-845C-30306D4454E3}"/>
                  </a:ext>
                </a:extLst>
              </p14:cNvPr>
              <p14:cNvContentPartPr/>
              <p14:nvPr/>
            </p14:nvContentPartPr>
            <p14:xfrm>
              <a:off x="5429640" y="1593880"/>
              <a:ext cx="173160" cy="115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E8702C-BE8C-468B-845C-30306D4454E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20640" y="1585240"/>
                <a:ext cx="190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159B56F-21D0-413B-BF1A-82BCA2A22195}"/>
                  </a:ext>
                </a:extLst>
              </p14:cNvPr>
              <p14:cNvContentPartPr/>
              <p14:nvPr/>
            </p14:nvContentPartPr>
            <p14:xfrm>
              <a:off x="5370600" y="1800160"/>
              <a:ext cx="333720" cy="301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159B56F-21D0-413B-BF1A-82BCA2A2219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361600" y="1791160"/>
                <a:ext cx="3513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1127640-A05F-4BB4-A75B-7929C8FD68F5}"/>
                  </a:ext>
                </a:extLst>
              </p14:cNvPr>
              <p14:cNvContentPartPr/>
              <p14:nvPr/>
            </p14:nvContentPartPr>
            <p14:xfrm>
              <a:off x="6121920" y="1819600"/>
              <a:ext cx="146880" cy="241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1127640-A05F-4BB4-A75B-7929C8FD68F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113280" y="1810600"/>
                <a:ext cx="1645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693EE36-736E-4C3A-BF59-0FC053F7F9C2}"/>
                  </a:ext>
                </a:extLst>
              </p14:cNvPr>
              <p14:cNvContentPartPr/>
              <p14:nvPr/>
            </p14:nvContentPartPr>
            <p14:xfrm>
              <a:off x="5874240" y="1813840"/>
              <a:ext cx="172800" cy="209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693EE36-736E-4C3A-BF59-0FC053F7F9C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865240" y="1804840"/>
                <a:ext cx="19044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944E7E0-7F7D-4981-A1B5-49FC76DF2796}"/>
                  </a:ext>
                </a:extLst>
              </p14:cNvPr>
              <p14:cNvContentPartPr/>
              <p14:nvPr/>
            </p14:nvContentPartPr>
            <p14:xfrm>
              <a:off x="6163680" y="1672000"/>
              <a:ext cx="48600" cy="38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944E7E0-7F7D-4981-A1B5-49FC76DF279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55040" y="1663360"/>
                <a:ext cx="662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FF84946-C543-4990-94D8-EA2CA1E026A6}"/>
                  </a:ext>
                </a:extLst>
              </p14:cNvPr>
              <p14:cNvContentPartPr/>
              <p14:nvPr/>
            </p14:nvContentPartPr>
            <p14:xfrm>
              <a:off x="6366720" y="1567240"/>
              <a:ext cx="368640" cy="584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FF84946-C543-4990-94D8-EA2CA1E026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8080" y="1558240"/>
                <a:ext cx="38628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1833907-C3EA-4B47-AD9D-1596E024CEEE}"/>
                  </a:ext>
                </a:extLst>
              </p14:cNvPr>
              <p14:cNvContentPartPr/>
              <p14:nvPr/>
            </p14:nvContentPartPr>
            <p14:xfrm>
              <a:off x="6821760" y="1508920"/>
              <a:ext cx="201960" cy="147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1833907-C3EA-4B47-AD9D-1596E024CEE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13120" y="1499920"/>
                <a:ext cx="219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15DAAA6-DBCA-407E-A488-C0E701241F02}"/>
                  </a:ext>
                </a:extLst>
              </p14:cNvPr>
              <p14:cNvContentPartPr/>
              <p14:nvPr/>
            </p14:nvContentPartPr>
            <p14:xfrm>
              <a:off x="6823920" y="1696120"/>
              <a:ext cx="509400" cy="312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15DAAA6-DBCA-407E-A488-C0E701241F0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814920" y="1687120"/>
                <a:ext cx="52704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1407D97-A07D-43BD-9F5E-EC09CEF91862}"/>
                  </a:ext>
                </a:extLst>
              </p14:cNvPr>
              <p14:cNvContentPartPr/>
              <p14:nvPr/>
            </p14:nvContentPartPr>
            <p14:xfrm>
              <a:off x="7466160" y="1645360"/>
              <a:ext cx="25920" cy="15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1407D97-A07D-43BD-9F5E-EC09CEF9186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57160" y="1636360"/>
                <a:ext cx="435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BBB004-B0E8-4830-BBE9-7B3228CB70C6}"/>
                  </a:ext>
                </a:extLst>
              </p14:cNvPr>
              <p14:cNvContentPartPr/>
              <p14:nvPr/>
            </p14:nvContentPartPr>
            <p14:xfrm>
              <a:off x="7656240" y="1569760"/>
              <a:ext cx="18360" cy="19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BBB004-B0E8-4830-BBE9-7B3228CB70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647600" y="1560760"/>
                <a:ext cx="360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762D007-CC60-4A28-8195-BA6715C721A8}"/>
                  </a:ext>
                </a:extLst>
              </p14:cNvPr>
              <p14:cNvContentPartPr/>
              <p14:nvPr/>
            </p14:nvContentPartPr>
            <p14:xfrm>
              <a:off x="7847040" y="1523320"/>
              <a:ext cx="201960" cy="106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762D007-CC60-4A28-8195-BA6715C721A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8400" y="1514680"/>
                <a:ext cx="2196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460E486-1060-48B1-81A4-39349A608AAF}"/>
                  </a:ext>
                </a:extLst>
              </p14:cNvPr>
              <p14:cNvContentPartPr/>
              <p14:nvPr/>
            </p14:nvContentPartPr>
            <p14:xfrm>
              <a:off x="7421520" y="1707280"/>
              <a:ext cx="802440" cy="3027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460E486-1060-48B1-81A4-39349A608AA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412880" y="1698280"/>
                <a:ext cx="8200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50A3C48-7BFC-489D-BD76-28EA2CA2F72E}"/>
                  </a:ext>
                </a:extLst>
              </p14:cNvPr>
              <p14:cNvContentPartPr/>
              <p14:nvPr/>
            </p14:nvContentPartPr>
            <p14:xfrm>
              <a:off x="8393880" y="1693240"/>
              <a:ext cx="187200" cy="19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50A3C48-7BFC-489D-BD76-28EA2CA2F72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384880" y="1684240"/>
                <a:ext cx="20484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843F7CE2-8B26-4FB2-B299-24AF534E3051}"/>
                  </a:ext>
                </a:extLst>
              </p14:cNvPr>
              <p14:cNvContentPartPr/>
              <p14:nvPr/>
            </p14:nvContentPartPr>
            <p14:xfrm>
              <a:off x="359040" y="2489920"/>
              <a:ext cx="140040" cy="217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843F7CE2-8B26-4FB2-B299-24AF534E305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50040" y="2481280"/>
                <a:ext cx="1576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1DE1412-0F86-4906-B01F-C6E3E72EBFDF}"/>
                  </a:ext>
                </a:extLst>
              </p14:cNvPr>
              <p14:cNvContentPartPr/>
              <p14:nvPr/>
            </p14:nvContentPartPr>
            <p14:xfrm>
              <a:off x="725520" y="2351680"/>
              <a:ext cx="12960" cy="16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1DE1412-0F86-4906-B01F-C6E3E72EBFD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16520" y="2342680"/>
                <a:ext cx="3060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D1B2270-7FE9-427D-8F12-8B4BECBA3985}"/>
                  </a:ext>
                </a:extLst>
              </p14:cNvPr>
              <p14:cNvContentPartPr/>
              <p14:nvPr/>
            </p14:nvContentPartPr>
            <p14:xfrm>
              <a:off x="873840" y="2306680"/>
              <a:ext cx="23040" cy="21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D1B2270-7FE9-427D-8F12-8B4BECBA398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65200" y="2298040"/>
                <a:ext cx="406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925AC28-FBA1-41E1-A3A9-0CF1DA1E7A06}"/>
                  </a:ext>
                </a:extLst>
              </p14:cNvPr>
              <p14:cNvContentPartPr/>
              <p14:nvPr/>
            </p14:nvContentPartPr>
            <p14:xfrm>
              <a:off x="1077600" y="2413240"/>
              <a:ext cx="256680" cy="272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925AC28-FBA1-41E1-A3A9-0CF1DA1E7A0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068600" y="2404600"/>
                <a:ext cx="2743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C8D543B-4F10-4125-89B5-6CF53A2C2F63}"/>
                  </a:ext>
                </a:extLst>
              </p14:cNvPr>
              <p14:cNvContentPartPr/>
              <p14:nvPr/>
            </p14:nvContentPartPr>
            <p14:xfrm>
              <a:off x="1143840" y="2265640"/>
              <a:ext cx="165240" cy="1036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C8D543B-4F10-4125-89B5-6CF53A2C2F63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34840" y="2257000"/>
                <a:ext cx="18288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DAABB79-852E-4E4B-B04F-282366357898}"/>
                  </a:ext>
                </a:extLst>
              </p14:cNvPr>
              <p14:cNvContentPartPr/>
              <p14:nvPr/>
            </p14:nvContentPartPr>
            <p14:xfrm>
              <a:off x="1428960" y="2523040"/>
              <a:ext cx="175680" cy="168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DAABB79-852E-4E4B-B04F-28236635789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420320" y="2514040"/>
                <a:ext cx="19332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2437D9F-B335-4A95-A98A-5C2E3327172D}"/>
                  </a:ext>
                </a:extLst>
              </p14:cNvPr>
              <p14:cNvContentPartPr/>
              <p14:nvPr/>
            </p14:nvContentPartPr>
            <p14:xfrm>
              <a:off x="673680" y="2440960"/>
              <a:ext cx="261360" cy="284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2437D9F-B335-4A95-A98A-5C2E3327172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65028" y="2432320"/>
                <a:ext cx="279024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6ABB0D14-5ED6-4967-8C1B-01B6DADA9273}"/>
                  </a:ext>
                </a:extLst>
              </p14:cNvPr>
              <p14:cNvContentPartPr/>
              <p14:nvPr/>
            </p14:nvContentPartPr>
            <p14:xfrm>
              <a:off x="2087760" y="2464720"/>
              <a:ext cx="153000" cy="218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6ABB0D14-5ED6-4967-8C1B-01B6DADA927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078760" y="2456080"/>
                <a:ext cx="170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AB80C02-BAA7-4811-B736-83F0D6C66FF7}"/>
                  </a:ext>
                </a:extLst>
              </p14:cNvPr>
              <p14:cNvContentPartPr/>
              <p14:nvPr/>
            </p14:nvContentPartPr>
            <p14:xfrm>
              <a:off x="1780320" y="2459320"/>
              <a:ext cx="217080" cy="1778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AB80C02-BAA7-4811-B736-83F0D6C66FF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771680" y="2450320"/>
                <a:ext cx="2347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6519377B-08B4-4C09-B34B-554A7E4CB3F1}"/>
                  </a:ext>
                </a:extLst>
              </p14:cNvPr>
              <p14:cNvContentPartPr/>
              <p14:nvPr/>
            </p14:nvContentPartPr>
            <p14:xfrm>
              <a:off x="2345520" y="2284720"/>
              <a:ext cx="627840" cy="4345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6519377B-08B4-4C09-B34B-554A7E4CB3F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336515" y="2276080"/>
                <a:ext cx="64549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A4A93AA-C1A4-440F-B7C4-BDE2BFE37859}"/>
                  </a:ext>
                </a:extLst>
              </p14:cNvPr>
              <p14:cNvContentPartPr/>
              <p14:nvPr/>
            </p14:nvContentPartPr>
            <p14:xfrm>
              <a:off x="3085680" y="2228920"/>
              <a:ext cx="522720" cy="477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A4A93AA-C1A4-440F-B7C4-BDE2BFE3785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077034" y="2219920"/>
                <a:ext cx="540372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DCF53F9-5A72-4400-8CEA-FD3087DD257D}"/>
                  </a:ext>
                </a:extLst>
              </p14:cNvPr>
              <p14:cNvContentPartPr/>
              <p14:nvPr/>
            </p14:nvContentPartPr>
            <p14:xfrm>
              <a:off x="301080" y="3129280"/>
              <a:ext cx="206280" cy="216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DCF53F9-5A72-4400-8CEA-FD3087DD25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92080" y="3120280"/>
                <a:ext cx="2239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A9F06B42-CF37-4E3C-8EA6-6AD04C4F179F}"/>
                  </a:ext>
                </a:extLst>
              </p14:cNvPr>
              <p14:cNvContentPartPr/>
              <p14:nvPr/>
            </p14:nvContentPartPr>
            <p14:xfrm>
              <a:off x="693120" y="3073120"/>
              <a:ext cx="137520" cy="18972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A9F06B42-CF37-4E3C-8EA6-6AD04C4F179F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84120" y="3064480"/>
                <a:ext cx="1551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D96A7C8F-C581-48C5-8EB5-C4FB6D51A378}"/>
                  </a:ext>
                </a:extLst>
              </p14:cNvPr>
              <p14:cNvContentPartPr/>
              <p14:nvPr/>
            </p14:nvContentPartPr>
            <p14:xfrm>
              <a:off x="942600" y="2908240"/>
              <a:ext cx="854280" cy="4363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D96A7C8F-C581-48C5-8EB5-C4FB6D51A37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933600" y="2899240"/>
                <a:ext cx="87192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5B1306B9-C699-4FDD-BF48-CF5EB9A647EB}"/>
                  </a:ext>
                </a:extLst>
              </p14:cNvPr>
              <p14:cNvContentPartPr/>
              <p14:nvPr/>
            </p14:nvContentPartPr>
            <p14:xfrm>
              <a:off x="1970760" y="2192920"/>
              <a:ext cx="6831720" cy="12078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5B1306B9-C699-4FDD-BF48-CF5EB9A647E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962120" y="2183920"/>
                <a:ext cx="6849360" cy="12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D7CCA7A-BF41-4F41-A6F1-D54B52E8B912}"/>
                  </a:ext>
                </a:extLst>
              </p14:cNvPr>
              <p14:cNvContentPartPr/>
              <p14:nvPr/>
            </p14:nvContentPartPr>
            <p14:xfrm>
              <a:off x="445800" y="3326200"/>
              <a:ext cx="4471920" cy="8247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D7CCA7A-BF41-4F41-A6F1-D54B52E8B91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37160" y="3317200"/>
                <a:ext cx="4489560" cy="84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E1A53B9-2B0A-4562-9416-92552DADDDF8}"/>
                  </a:ext>
                </a:extLst>
              </p14:cNvPr>
              <p14:cNvContentPartPr/>
              <p14:nvPr/>
            </p14:nvContentPartPr>
            <p14:xfrm>
              <a:off x="581880" y="4186240"/>
              <a:ext cx="234360" cy="110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E1A53B9-2B0A-4562-9416-92552DADDDF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2880" y="4177600"/>
                <a:ext cx="252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2E83CB5-B00F-492E-BF10-A8C206FEB291}"/>
                  </a:ext>
                </a:extLst>
              </p14:cNvPr>
              <p14:cNvContentPartPr/>
              <p14:nvPr/>
            </p14:nvContentPartPr>
            <p14:xfrm>
              <a:off x="574680" y="4398280"/>
              <a:ext cx="561600" cy="2394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2E83CB5-B00F-492E-BF10-A8C206FEB2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65680" y="4389640"/>
                <a:ext cx="57924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1F326168-FBD8-42BB-9244-01F2944113F9}"/>
                  </a:ext>
                </a:extLst>
              </p14:cNvPr>
              <p14:cNvContentPartPr/>
              <p14:nvPr/>
            </p14:nvContentPartPr>
            <p14:xfrm>
              <a:off x="1815600" y="4469920"/>
              <a:ext cx="114840" cy="151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1F326168-FBD8-42BB-9244-01F2944113F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806960" y="4461280"/>
                <a:ext cx="132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73DC3E3-C107-439F-91D5-957E8331027F}"/>
                  </a:ext>
                </a:extLst>
              </p14:cNvPr>
              <p14:cNvContentPartPr/>
              <p14:nvPr/>
            </p14:nvContentPartPr>
            <p14:xfrm>
              <a:off x="2090280" y="4346800"/>
              <a:ext cx="119520" cy="2188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73DC3E3-C107-439F-91D5-957E8331027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081280" y="4337800"/>
                <a:ext cx="13716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D8BC3CAA-1942-4691-9A04-9DC043AD4BCC}"/>
                  </a:ext>
                </a:extLst>
              </p14:cNvPr>
              <p14:cNvContentPartPr/>
              <p14:nvPr/>
            </p14:nvContentPartPr>
            <p14:xfrm>
              <a:off x="3422640" y="4296400"/>
              <a:ext cx="200520" cy="2217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D8BC3CAA-1942-4691-9A04-9DC043AD4BC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414000" y="4287400"/>
                <a:ext cx="21816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61D8997B-A808-4A8F-B339-852268725C19}"/>
                  </a:ext>
                </a:extLst>
              </p14:cNvPr>
              <p14:cNvContentPartPr/>
              <p14:nvPr/>
            </p14:nvContentPartPr>
            <p14:xfrm>
              <a:off x="2347320" y="4098760"/>
              <a:ext cx="941400" cy="5662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61D8997B-A808-4A8F-B339-852268725C1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338320" y="4090120"/>
                <a:ext cx="959040" cy="5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53AD29AA-F9A9-42E1-BA04-7BF27557B168}"/>
                  </a:ext>
                </a:extLst>
              </p14:cNvPr>
              <p14:cNvContentPartPr/>
              <p14:nvPr/>
            </p14:nvContentPartPr>
            <p14:xfrm>
              <a:off x="1310160" y="4143400"/>
              <a:ext cx="333000" cy="53388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53AD29AA-F9A9-42E1-BA04-7BF27557B16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301160" y="4134400"/>
                <a:ext cx="35064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94E2E66B-3062-4261-A191-996C34692A0A}"/>
                  </a:ext>
                </a:extLst>
              </p14:cNvPr>
              <p14:cNvContentPartPr/>
              <p14:nvPr/>
            </p14:nvContentPartPr>
            <p14:xfrm>
              <a:off x="3739080" y="4138720"/>
              <a:ext cx="160200" cy="4111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94E2E66B-3062-4261-A191-996C34692A0A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730080" y="4129720"/>
                <a:ext cx="1778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F24FF5AD-3F56-4BF1-8572-9B163F52F238}"/>
                  </a:ext>
                </a:extLst>
              </p14:cNvPr>
              <p14:cNvContentPartPr/>
              <p14:nvPr/>
            </p14:nvContentPartPr>
            <p14:xfrm>
              <a:off x="4033200" y="4262200"/>
              <a:ext cx="149040" cy="2358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F24FF5AD-3F56-4BF1-8572-9B163F52F238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024200" y="4253200"/>
                <a:ext cx="16668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18EB9A7-FF4E-4FD4-A1C0-FADEC91E4292}"/>
                  </a:ext>
                </a:extLst>
              </p14:cNvPr>
              <p14:cNvContentPartPr/>
              <p14:nvPr/>
            </p14:nvContentPartPr>
            <p14:xfrm>
              <a:off x="5003040" y="4180840"/>
              <a:ext cx="126000" cy="2638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18EB9A7-FF4E-4FD4-A1C0-FADEC91E429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994040" y="4172200"/>
                <a:ext cx="1436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7E299C3C-F331-41B1-9FFE-4300D135A17F}"/>
                  </a:ext>
                </a:extLst>
              </p14:cNvPr>
              <p14:cNvContentPartPr/>
              <p14:nvPr/>
            </p14:nvContentPartPr>
            <p14:xfrm>
              <a:off x="5232720" y="4247440"/>
              <a:ext cx="147240" cy="1843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7E299C3C-F331-41B1-9FFE-4300D135A17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223720" y="4238800"/>
                <a:ext cx="16488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ABE37E65-39E2-445B-BA1F-FD05CA90C037}"/>
                  </a:ext>
                </a:extLst>
              </p14:cNvPr>
              <p14:cNvContentPartPr/>
              <p14:nvPr/>
            </p14:nvContentPartPr>
            <p14:xfrm>
              <a:off x="5299320" y="4117480"/>
              <a:ext cx="25200" cy="190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ABE37E65-39E2-445B-BA1F-FD05CA90C03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290320" y="4108480"/>
                <a:ext cx="428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EB65E384-1149-47FA-A4E2-6C28A63C776A}"/>
                  </a:ext>
                </a:extLst>
              </p14:cNvPr>
              <p14:cNvContentPartPr/>
              <p14:nvPr/>
            </p14:nvContentPartPr>
            <p14:xfrm>
              <a:off x="5529360" y="3297040"/>
              <a:ext cx="1131120" cy="121572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EB65E384-1149-47FA-A4E2-6C28A63C776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520360" y="3288040"/>
                <a:ext cx="1148760" cy="12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A8852ED0-BCB7-4EA6-9807-4EFD17972713}"/>
                  </a:ext>
                </a:extLst>
              </p14:cNvPr>
              <p14:cNvContentPartPr/>
              <p14:nvPr/>
            </p14:nvContentPartPr>
            <p14:xfrm>
              <a:off x="4671480" y="4249960"/>
              <a:ext cx="181440" cy="1872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A8852ED0-BCB7-4EA6-9807-4EFD1797271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662480" y="4240960"/>
                <a:ext cx="1990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738C41F1-6754-4E30-B97B-531487000B87}"/>
                  </a:ext>
                </a:extLst>
              </p14:cNvPr>
              <p14:cNvContentPartPr/>
              <p14:nvPr/>
            </p14:nvContentPartPr>
            <p14:xfrm>
              <a:off x="4333440" y="4135840"/>
              <a:ext cx="145440" cy="2988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738C41F1-6754-4E30-B97B-531487000B87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324440" y="4127200"/>
                <a:ext cx="1630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74BE6647-BF9F-496A-890A-B76B98964E00}"/>
                  </a:ext>
                </a:extLst>
              </p14:cNvPr>
              <p14:cNvContentPartPr/>
              <p14:nvPr/>
            </p14:nvContentPartPr>
            <p14:xfrm>
              <a:off x="4289520" y="4265080"/>
              <a:ext cx="250560" cy="23364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74BE6647-BF9F-496A-890A-B76B98964E00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280880" y="4256080"/>
                <a:ext cx="2682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AFCC713-9049-413F-A57E-98990F10F88D}"/>
                  </a:ext>
                </a:extLst>
              </p14:cNvPr>
              <p14:cNvContentPartPr/>
              <p14:nvPr/>
            </p14:nvContentPartPr>
            <p14:xfrm>
              <a:off x="258240" y="3848200"/>
              <a:ext cx="6587280" cy="10130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AFCC713-9049-413F-A57E-98990F10F88D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249600" y="3839560"/>
                <a:ext cx="6604920" cy="10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498C0B5-6B4D-478C-A979-5A9E852CD361}"/>
                  </a:ext>
                </a:extLst>
              </p14:cNvPr>
              <p14:cNvContentPartPr/>
              <p14:nvPr/>
            </p14:nvContentPartPr>
            <p14:xfrm>
              <a:off x="6912120" y="3592600"/>
              <a:ext cx="947520" cy="443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498C0B5-6B4D-478C-A979-5A9E852CD361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903120" y="3583607"/>
                <a:ext cx="965160" cy="460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1A08A35-DFD7-46AE-8D54-B1EE34A1683A}"/>
                  </a:ext>
                </a:extLst>
              </p14:cNvPr>
              <p14:cNvContentPartPr/>
              <p14:nvPr/>
            </p14:nvContentPartPr>
            <p14:xfrm>
              <a:off x="7998240" y="3567400"/>
              <a:ext cx="456840" cy="376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1A08A35-DFD7-46AE-8D54-B1EE34A1683A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989240" y="3558400"/>
                <a:ext cx="47448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17FA5670-D7BF-4E72-A6DA-1A3AAD26C220}"/>
                  </a:ext>
                </a:extLst>
              </p14:cNvPr>
              <p14:cNvContentPartPr/>
              <p14:nvPr/>
            </p14:nvContentPartPr>
            <p14:xfrm>
              <a:off x="8080320" y="4073560"/>
              <a:ext cx="746640" cy="3117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17FA5670-D7BF-4E72-A6DA-1A3AAD26C220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8071680" y="4064920"/>
                <a:ext cx="764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69DCBA-3EF5-431E-B6BE-1EE21C0151C4}"/>
                  </a:ext>
                </a:extLst>
              </p14:cNvPr>
              <p14:cNvContentPartPr/>
              <p14:nvPr/>
            </p14:nvContentPartPr>
            <p14:xfrm>
              <a:off x="7051800" y="4139800"/>
              <a:ext cx="864720" cy="2959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69DCBA-3EF5-431E-B6BE-1EE21C0151C4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042800" y="4130800"/>
                <a:ext cx="88236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C39F3B66-BAF5-4D31-A1B1-8FE532025B3D}"/>
                  </a:ext>
                </a:extLst>
              </p14:cNvPr>
              <p14:cNvContentPartPr/>
              <p14:nvPr/>
            </p14:nvContentPartPr>
            <p14:xfrm>
              <a:off x="470280" y="5127640"/>
              <a:ext cx="150840" cy="1753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C39F3B66-BAF5-4D31-A1B1-8FE532025B3D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61640" y="5118640"/>
                <a:ext cx="1684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73425F4-B218-48C2-8654-99F32AFC3472}"/>
                  </a:ext>
                </a:extLst>
              </p14:cNvPr>
              <p14:cNvContentPartPr/>
              <p14:nvPr/>
            </p14:nvContentPartPr>
            <p14:xfrm>
              <a:off x="748200" y="5146000"/>
              <a:ext cx="224280" cy="345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73425F4-B218-48C2-8654-99F32AFC3472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739200" y="5137000"/>
                <a:ext cx="241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AA9559A6-7881-45E7-B5A0-E87FD18EA250}"/>
                  </a:ext>
                </a:extLst>
              </p14:cNvPr>
              <p14:cNvContentPartPr/>
              <p14:nvPr/>
            </p14:nvContentPartPr>
            <p14:xfrm>
              <a:off x="806520" y="5214760"/>
              <a:ext cx="200160" cy="374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AA9559A6-7881-45E7-B5A0-E87FD18EA250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797520" y="5206120"/>
                <a:ext cx="21780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FC6E123A-7C08-48F3-B45E-92DC2DED8B0F}"/>
                  </a:ext>
                </a:extLst>
              </p14:cNvPr>
              <p14:cNvContentPartPr/>
              <p14:nvPr/>
            </p14:nvContentPartPr>
            <p14:xfrm>
              <a:off x="416640" y="4986160"/>
              <a:ext cx="159480" cy="72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FC6E123A-7C08-48F3-B45E-92DC2DED8B0F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08000" y="4977160"/>
                <a:ext cx="17712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41C4DE0-650D-48D0-8F45-256CB682EC9F}"/>
                  </a:ext>
                </a:extLst>
              </p14:cNvPr>
              <p14:cNvContentPartPr/>
              <p14:nvPr/>
            </p14:nvContentPartPr>
            <p14:xfrm>
              <a:off x="1130520" y="5061400"/>
              <a:ext cx="173520" cy="2037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41C4DE0-650D-48D0-8F45-256CB682EC9F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121520" y="5052760"/>
                <a:ext cx="19116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1BF87E5-364D-4E67-884C-E02593A07727}"/>
                  </a:ext>
                </a:extLst>
              </p14:cNvPr>
              <p14:cNvContentPartPr/>
              <p14:nvPr/>
            </p14:nvContentPartPr>
            <p14:xfrm>
              <a:off x="1524360" y="4985440"/>
              <a:ext cx="16200" cy="115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1BF87E5-364D-4E67-884C-E02593A07727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1515360" y="4976800"/>
                <a:ext cx="3384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242D003-7846-48AD-8FEE-6BF724BA0FB6}"/>
                  </a:ext>
                </a:extLst>
              </p14:cNvPr>
              <p14:cNvContentPartPr/>
              <p14:nvPr/>
            </p14:nvContentPartPr>
            <p14:xfrm>
              <a:off x="1431840" y="5045920"/>
              <a:ext cx="727560" cy="2638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242D003-7846-48AD-8FEE-6BF724BA0FB6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423196" y="5036920"/>
                <a:ext cx="745209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8D0275B5-436D-475F-8955-A3E85B478111}"/>
                  </a:ext>
                </a:extLst>
              </p14:cNvPr>
              <p14:cNvContentPartPr/>
              <p14:nvPr/>
            </p14:nvContentPartPr>
            <p14:xfrm>
              <a:off x="1785720" y="4889680"/>
              <a:ext cx="170640" cy="8280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8D0275B5-436D-475F-8955-A3E85B478111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1777080" y="4881040"/>
                <a:ext cx="18828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8995628-3D26-4E84-B77D-E6ED3A4E532D}"/>
                  </a:ext>
                </a:extLst>
              </p14:cNvPr>
              <p14:cNvContentPartPr/>
              <p14:nvPr/>
            </p14:nvContentPartPr>
            <p14:xfrm>
              <a:off x="2427960" y="4963120"/>
              <a:ext cx="366120" cy="346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8995628-3D26-4E84-B77D-E6ED3A4E532D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2419320" y="4954120"/>
                <a:ext cx="38376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848FE40-A805-47FE-8E90-4FC28904B810}"/>
                  </a:ext>
                </a:extLst>
              </p14:cNvPr>
              <p14:cNvContentPartPr/>
              <p14:nvPr/>
            </p14:nvContentPartPr>
            <p14:xfrm>
              <a:off x="3014040" y="5006680"/>
              <a:ext cx="527760" cy="231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848FE40-A805-47FE-8E90-4FC28904B810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3005400" y="4998040"/>
                <a:ext cx="54540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9B85DEC-31FB-4A36-B000-3ABA5B272922}"/>
                  </a:ext>
                </a:extLst>
              </p14:cNvPr>
              <p14:cNvContentPartPr/>
              <p14:nvPr/>
            </p14:nvContentPartPr>
            <p14:xfrm>
              <a:off x="4061640" y="4899400"/>
              <a:ext cx="31680" cy="270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9B85DEC-31FB-4A36-B000-3ABA5B272922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4053000" y="4890400"/>
                <a:ext cx="493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00E45DD-F959-404C-B0F6-97F4D4B39257}"/>
                  </a:ext>
                </a:extLst>
              </p14:cNvPr>
              <p14:cNvContentPartPr/>
              <p14:nvPr/>
            </p14:nvContentPartPr>
            <p14:xfrm>
              <a:off x="3704520" y="5002720"/>
              <a:ext cx="522000" cy="229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00E45DD-F959-404C-B0F6-97F4D4B39257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3695520" y="4994080"/>
                <a:ext cx="539640" cy="247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9843794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BEFF3EB-E37B-4F10-B2F3-737ABB5C38F3}"/>
              </a:ext>
            </a:extLst>
          </p:cNvPr>
          <p:cNvGrpSpPr/>
          <p:nvPr/>
        </p:nvGrpSpPr>
        <p:grpSpPr>
          <a:xfrm>
            <a:off x="304800" y="1219200"/>
            <a:ext cx="2667000" cy="2438400"/>
            <a:chOff x="990600" y="838200"/>
            <a:chExt cx="2667000" cy="2438400"/>
          </a:xfrm>
        </p:grpSpPr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0EEDE9F2-77B7-4EC1-BF1E-F437DBC9E363}"/>
                </a:ext>
              </a:extLst>
            </p:cNvPr>
            <p:cNvSpPr/>
            <p:nvPr/>
          </p:nvSpPr>
          <p:spPr>
            <a:xfrm>
              <a:off x="1371600" y="12192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90E73D06-5653-4E34-8BEC-5514EB1FF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86000" y="838200"/>
              <a:ext cx="0" cy="24384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25449E23-A75C-45D1-96A3-DD2CA9B0EBF2}"/>
                </a:ext>
              </a:extLst>
            </p:cNvPr>
            <p:cNvCxnSpPr>
              <a:cxnSpLocks/>
            </p:cNvCxnSpPr>
            <p:nvPr/>
          </p:nvCxnSpPr>
          <p:spPr>
            <a:xfrm>
              <a:off x="990600" y="2133600"/>
              <a:ext cx="266700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3EABFEC-E0ED-4E42-8E0A-D8646AF12996}"/>
                  </a:ext>
                </a:extLst>
              </p14:cNvPr>
              <p14:cNvContentPartPr/>
              <p14:nvPr/>
            </p14:nvContentPartPr>
            <p14:xfrm>
              <a:off x="1826760" y="1275640"/>
              <a:ext cx="584280" cy="683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3EABFEC-E0ED-4E42-8E0A-D8646AF129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18120" y="1266640"/>
                <a:ext cx="601920" cy="70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14:cNvPr>
              <p14:cNvContentPartPr/>
              <p14:nvPr/>
            </p14:nvContentPartPr>
            <p14:xfrm>
              <a:off x="1443360" y="796120"/>
              <a:ext cx="208800" cy="41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34360" y="787120"/>
                <a:ext cx="2264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3A49CCC-1555-44A8-9DA8-B16D7D302CE7}"/>
                  </a:ext>
                </a:extLst>
              </p14:cNvPr>
              <p14:cNvContentPartPr/>
              <p14:nvPr/>
            </p14:nvContentPartPr>
            <p14:xfrm>
              <a:off x="3111960" y="2428720"/>
              <a:ext cx="176760" cy="201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3A49CCC-1555-44A8-9DA8-B16D7D302C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03320" y="2420080"/>
                <a:ext cx="194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14:cNvPr>
              <p14:cNvContentPartPr/>
              <p14:nvPr/>
            </p14:nvContentPartPr>
            <p14:xfrm>
              <a:off x="2948880" y="155680"/>
              <a:ext cx="5622840" cy="613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40240" y="146680"/>
                <a:ext cx="564048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60F2B-AA5B-4B67-886E-6806ED751A06}"/>
                  </a:ext>
                </a:extLst>
              </p14:cNvPr>
              <p14:cNvContentPartPr/>
              <p14:nvPr/>
            </p14:nvContentPartPr>
            <p14:xfrm>
              <a:off x="180120" y="953440"/>
              <a:ext cx="124920" cy="308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60F2B-AA5B-4B67-886E-6806ED751A0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1120" y="944790"/>
                <a:ext cx="142560" cy="325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52E9DFC-5062-42B8-9704-7212DE9E7609}"/>
                  </a:ext>
                </a:extLst>
              </p14:cNvPr>
              <p14:cNvContentPartPr/>
              <p14:nvPr/>
            </p14:nvContentPartPr>
            <p14:xfrm>
              <a:off x="194880" y="1333960"/>
              <a:ext cx="1226160" cy="1410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52E9DFC-5062-42B8-9704-7212DE9E76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5880" y="1325318"/>
                <a:ext cx="1243800" cy="14284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B49A4B5-0996-4624-AB40-49C722BE25C2}"/>
                  </a:ext>
                </a:extLst>
              </p14:cNvPr>
              <p14:cNvContentPartPr/>
              <p14:nvPr/>
            </p14:nvContentPartPr>
            <p14:xfrm>
              <a:off x="1585200" y="1889440"/>
              <a:ext cx="677160" cy="652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B49A4B5-0996-4624-AB40-49C722BE25C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576200" y="1880440"/>
                <a:ext cx="694800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A19D307-129E-4F54-BDFD-B7BCEDE0F4B4}"/>
                  </a:ext>
                </a:extLst>
              </p14:cNvPr>
              <p14:cNvContentPartPr/>
              <p14:nvPr/>
            </p14:nvContentPartPr>
            <p14:xfrm>
              <a:off x="3429276" y="998071"/>
              <a:ext cx="641520" cy="326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A19D307-129E-4F54-BDFD-B7BCEDE0F4B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0636" y="989431"/>
                <a:ext cx="6591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AB51F09-13EC-4A07-94F9-3ED07B0D13AD}"/>
                  </a:ext>
                </a:extLst>
              </p14:cNvPr>
              <p14:cNvContentPartPr/>
              <p14:nvPr/>
            </p14:nvContentPartPr>
            <p14:xfrm>
              <a:off x="4433676" y="1152871"/>
              <a:ext cx="873360" cy="196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AB51F09-13EC-4A07-94F9-3ED07B0D13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24676" y="1143887"/>
                <a:ext cx="891000" cy="214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E41B4B9-1607-400B-9F26-5B3CCD7A1379}"/>
                  </a:ext>
                </a:extLst>
              </p14:cNvPr>
              <p14:cNvContentPartPr/>
              <p14:nvPr/>
            </p14:nvContentPartPr>
            <p14:xfrm>
              <a:off x="5606556" y="999151"/>
              <a:ext cx="1977840" cy="362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E41B4B9-1607-400B-9F26-5B3CCD7A13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97556" y="990511"/>
                <a:ext cx="19954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E02E906-B55B-4CDD-B281-1AA2CAE381A7}"/>
                  </a:ext>
                </a:extLst>
              </p14:cNvPr>
              <p14:cNvContentPartPr/>
              <p14:nvPr/>
            </p14:nvContentPartPr>
            <p14:xfrm>
              <a:off x="7818036" y="1158631"/>
              <a:ext cx="391320" cy="133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E02E906-B55B-4CDD-B281-1AA2CAE381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09036" y="1149991"/>
                <a:ext cx="40896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3E9052C-F9B9-47BE-8A8D-660619EB5DBB}"/>
                  </a:ext>
                </a:extLst>
              </p14:cNvPr>
              <p14:cNvContentPartPr/>
              <p14:nvPr/>
            </p14:nvContentPartPr>
            <p14:xfrm>
              <a:off x="4104636" y="1624831"/>
              <a:ext cx="24480" cy="105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3E9052C-F9B9-47BE-8A8D-660619EB5DB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5636" y="1616191"/>
                <a:ext cx="421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0328536-5A18-407B-B1DE-2D10466164B9}"/>
                  </a:ext>
                </a:extLst>
              </p14:cNvPr>
              <p14:cNvContentPartPr/>
              <p14:nvPr/>
            </p14:nvContentPartPr>
            <p14:xfrm>
              <a:off x="4118316" y="1511071"/>
              <a:ext cx="36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0328536-5A18-407B-B1DE-2D10466164B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09676" y="150243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D3D9DE-22D5-469A-A40A-4FB5F72B2796}"/>
                  </a:ext>
                </a:extLst>
              </p14:cNvPr>
              <p14:cNvContentPartPr/>
              <p14:nvPr/>
            </p14:nvContentPartPr>
            <p14:xfrm>
              <a:off x="4596036" y="1570471"/>
              <a:ext cx="127080" cy="133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D3D9DE-22D5-469A-A40A-4FB5F72B27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87036" y="1561471"/>
                <a:ext cx="1447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8466FE4-2D9E-4EBD-B48C-4FE7BE27F9A9}"/>
                  </a:ext>
                </a:extLst>
              </p14:cNvPr>
              <p14:cNvContentPartPr/>
              <p14:nvPr/>
            </p14:nvContentPartPr>
            <p14:xfrm>
              <a:off x="4819596" y="1556431"/>
              <a:ext cx="192600" cy="85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8466FE4-2D9E-4EBD-B48C-4FE7BE27F9A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10596" y="1547791"/>
                <a:ext cx="2102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88134E1-C9BF-4DA9-9CED-833AE1A7DB22}"/>
                  </a:ext>
                </a:extLst>
              </p14:cNvPr>
              <p14:cNvContentPartPr/>
              <p14:nvPr/>
            </p14:nvContentPartPr>
            <p14:xfrm>
              <a:off x="4215516" y="1421071"/>
              <a:ext cx="280080" cy="333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88134E1-C9BF-4DA9-9CED-833AE1A7DB2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06504" y="1412071"/>
                <a:ext cx="297743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BE07137-CBC2-4E3D-BD3C-25D7035E7F56}"/>
                  </a:ext>
                </a:extLst>
              </p14:cNvPr>
              <p14:cNvContentPartPr/>
              <p14:nvPr/>
            </p14:nvContentPartPr>
            <p14:xfrm>
              <a:off x="3354396" y="1546351"/>
              <a:ext cx="654120" cy="392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BE07137-CBC2-4E3D-BD3C-25D7035E7F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45396" y="1537711"/>
                <a:ext cx="67176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7F8A15E-7635-4050-8FD1-0464A0FF7A54}"/>
                  </a:ext>
                </a:extLst>
              </p14:cNvPr>
              <p14:cNvContentPartPr/>
              <p14:nvPr/>
            </p14:nvContentPartPr>
            <p14:xfrm>
              <a:off x="5307396" y="1549231"/>
              <a:ext cx="177840" cy="235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7F8A15E-7635-4050-8FD1-0464A0FF7A5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98756" y="1540231"/>
                <a:ext cx="1954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01202E2-8152-4383-B1E4-719C885274C3}"/>
                  </a:ext>
                </a:extLst>
              </p14:cNvPr>
              <p14:cNvContentPartPr/>
              <p14:nvPr/>
            </p14:nvContentPartPr>
            <p14:xfrm>
              <a:off x="5592876" y="1587391"/>
              <a:ext cx="250200" cy="17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01202E2-8152-4383-B1E4-719C885274C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83876" y="1578751"/>
                <a:ext cx="26784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4ED846F-0DF5-4CC2-8EF2-52A4AD308482}"/>
                  </a:ext>
                </a:extLst>
              </p14:cNvPr>
              <p14:cNvContentPartPr/>
              <p14:nvPr/>
            </p14:nvContentPartPr>
            <p14:xfrm>
              <a:off x="5930556" y="1529071"/>
              <a:ext cx="780840" cy="263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4ED846F-0DF5-4CC2-8EF2-52A4AD30848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912" y="1520431"/>
                <a:ext cx="798488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E04BA49-2C23-477E-BC33-2B147A564918}"/>
                  </a:ext>
                </a:extLst>
              </p14:cNvPr>
              <p14:cNvContentPartPr/>
              <p14:nvPr/>
            </p14:nvContentPartPr>
            <p14:xfrm>
              <a:off x="6936036" y="1598911"/>
              <a:ext cx="213840" cy="335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E04BA49-2C23-477E-BC33-2B147A5649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927036" y="1590271"/>
                <a:ext cx="2314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94042B2-20CA-4671-85F9-B88E956006C1}"/>
                  </a:ext>
                </a:extLst>
              </p14:cNvPr>
              <p14:cNvContentPartPr/>
              <p14:nvPr/>
            </p14:nvContentPartPr>
            <p14:xfrm>
              <a:off x="6918756" y="1437631"/>
              <a:ext cx="225000" cy="104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94042B2-20CA-4671-85F9-B88E956006C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10116" y="1428631"/>
                <a:ext cx="242640" cy="122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77997737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14:cNvPr>
              <p14:cNvContentPartPr/>
              <p14:nvPr/>
            </p14:nvContentPartPr>
            <p14:xfrm>
              <a:off x="267240" y="23200"/>
              <a:ext cx="315720" cy="704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8600" y="14200"/>
                <a:ext cx="33336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14:cNvPr>
              <p14:cNvContentPartPr/>
              <p14:nvPr/>
            </p14:nvContentPartPr>
            <p14:xfrm>
              <a:off x="626880" y="373120"/>
              <a:ext cx="98280" cy="180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18240" y="364120"/>
                <a:ext cx="1159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14:cNvPr>
              <p14:cNvContentPartPr/>
              <p14:nvPr/>
            </p14:nvContentPartPr>
            <p14:xfrm>
              <a:off x="782040" y="409480"/>
              <a:ext cx="123840" cy="14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400" y="400840"/>
                <a:ext cx="1414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14:cNvPr>
              <p14:cNvContentPartPr/>
              <p14:nvPr/>
            </p14:nvContentPartPr>
            <p14:xfrm>
              <a:off x="941520" y="396880"/>
              <a:ext cx="268200" cy="14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2880" y="387880"/>
                <a:ext cx="285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14:cNvPr>
              <p14:cNvContentPartPr/>
              <p14:nvPr/>
            </p14:nvContentPartPr>
            <p14:xfrm>
              <a:off x="2418240" y="282760"/>
              <a:ext cx="608040" cy="26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9240" y="274120"/>
                <a:ext cx="6256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14:cNvPr>
              <p14:cNvContentPartPr/>
              <p14:nvPr/>
            </p14:nvContentPartPr>
            <p14:xfrm>
              <a:off x="1464240" y="312280"/>
              <a:ext cx="848880" cy="39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55596" y="303280"/>
                <a:ext cx="866527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14:cNvPr>
              <p14:cNvContentPartPr/>
              <p14:nvPr/>
            </p14:nvContentPartPr>
            <p14:xfrm>
              <a:off x="3506160" y="135880"/>
              <a:ext cx="1188000" cy="627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520" y="127240"/>
                <a:ext cx="1205640" cy="64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14:cNvPr>
              <p14:cNvContentPartPr/>
              <p14:nvPr/>
            </p14:nvContentPartPr>
            <p14:xfrm>
              <a:off x="5075760" y="223000"/>
              <a:ext cx="2304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66760" y="214360"/>
                <a:ext cx="40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14:cNvPr>
              <p14:cNvContentPartPr/>
              <p14:nvPr/>
            </p14:nvContentPartPr>
            <p14:xfrm>
              <a:off x="4929240" y="388960"/>
              <a:ext cx="284040" cy="263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20240" y="379960"/>
                <a:ext cx="3016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14:cNvPr>
              <p14:cNvContentPartPr/>
              <p14:nvPr/>
            </p14:nvContentPartPr>
            <p14:xfrm>
              <a:off x="5411640" y="172960"/>
              <a:ext cx="169920" cy="142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02640" y="163960"/>
                <a:ext cx="18756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14:cNvPr>
              <p14:cNvContentPartPr/>
              <p14:nvPr/>
            </p14:nvContentPartPr>
            <p14:xfrm>
              <a:off x="5351160" y="363040"/>
              <a:ext cx="451440" cy="319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2513" y="354050"/>
                <a:ext cx="469094" cy="33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14:cNvPr>
              <p14:cNvContentPartPr/>
              <p14:nvPr/>
            </p14:nvContentPartPr>
            <p14:xfrm>
              <a:off x="6173760" y="107800"/>
              <a:ext cx="230400" cy="54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4760" y="99160"/>
                <a:ext cx="24804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14:cNvPr>
              <p14:cNvContentPartPr/>
              <p14:nvPr/>
            </p14:nvContentPartPr>
            <p14:xfrm>
              <a:off x="6645000" y="82240"/>
              <a:ext cx="346680" cy="60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36009" y="73595"/>
                <a:ext cx="364302" cy="627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14:cNvPr>
              <p14:cNvContentPartPr/>
              <p14:nvPr/>
            </p14:nvContentPartPr>
            <p14:xfrm>
              <a:off x="7212360" y="108160"/>
              <a:ext cx="186480" cy="123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03360" y="99160"/>
                <a:ext cx="2041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14:cNvPr>
              <p14:cNvContentPartPr/>
              <p14:nvPr/>
            </p14:nvContentPartPr>
            <p14:xfrm>
              <a:off x="7097520" y="304000"/>
              <a:ext cx="671760" cy="350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88880" y="295351"/>
                <a:ext cx="6894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14:cNvPr>
              <p14:cNvContentPartPr/>
              <p14:nvPr/>
            </p14:nvContentPartPr>
            <p14:xfrm>
              <a:off x="8532480" y="106360"/>
              <a:ext cx="199080" cy="123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523480" y="97360"/>
                <a:ext cx="21672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14:cNvPr>
              <p14:cNvContentPartPr/>
              <p14:nvPr/>
            </p14:nvContentPartPr>
            <p14:xfrm>
              <a:off x="8217480" y="140920"/>
              <a:ext cx="46800" cy="38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08480" y="132280"/>
                <a:ext cx="64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14:cNvPr>
              <p14:cNvContentPartPr/>
              <p14:nvPr/>
            </p14:nvContentPartPr>
            <p14:xfrm>
              <a:off x="7895640" y="303640"/>
              <a:ext cx="925200" cy="330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87000" y="294991"/>
                <a:ext cx="942840" cy="3484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14:cNvPr>
              <p14:cNvContentPartPr/>
              <p14:nvPr/>
            </p14:nvContentPartPr>
            <p14:xfrm>
              <a:off x="203160" y="815560"/>
              <a:ext cx="88124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4520" y="806920"/>
                <a:ext cx="8830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14:cNvPr>
              <p14:cNvContentPartPr/>
              <p14:nvPr/>
            </p14:nvContentPartPr>
            <p14:xfrm>
              <a:off x="351840" y="1238560"/>
              <a:ext cx="138960" cy="233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2840" y="1229560"/>
                <a:ext cx="15660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14:cNvPr>
              <p14:cNvContentPartPr/>
              <p14:nvPr/>
            </p14:nvContentPartPr>
            <p14:xfrm>
              <a:off x="329160" y="1021120"/>
              <a:ext cx="191880" cy="12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0520" y="1012120"/>
                <a:ext cx="20952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14:cNvPr>
              <p14:cNvContentPartPr/>
              <p14:nvPr/>
            </p14:nvContentPartPr>
            <p14:xfrm>
              <a:off x="711480" y="1237120"/>
              <a:ext cx="13284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2840" y="1228480"/>
                <a:ext cx="150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14:cNvPr>
              <p14:cNvContentPartPr/>
              <p14:nvPr/>
            </p14:nvContentPartPr>
            <p14:xfrm>
              <a:off x="705000" y="1314160"/>
              <a:ext cx="120960" cy="8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6000" y="1305160"/>
                <a:ext cx="1386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14:cNvPr>
              <p14:cNvContentPartPr/>
              <p14:nvPr/>
            </p14:nvContentPartPr>
            <p14:xfrm>
              <a:off x="979320" y="991960"/>
              <a:ext cx="515880" cy="56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70680" y="982960"/>
                <a:ext cx="5335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14:cNvPr>
              <p14:cNvContentPartPr/>
              <p14:nvPr/>
            </p14:nvContentPartPr>
            <p14:xfrm>
              <a:off x="1775280" y="1263760"/>
              <a:ext cx="170640" cy="13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66280" y="1254760"/>
                <a:ext cx="1882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14:cNvPr>
              <p14:cNvContentPartPr/>
              <p14:nvPr/>
            </p14:nvContentPartPr>
            <p14:xfrm>
              <a:off x="1772760" y="1328560"/>
              <a:ext cx="163440" cy="2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3760" y="1319920"/>
                <a:ext cx="181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14:cNvPr>
              <p14:cNvContentPartPr/>
              <p14:nvPr/>
            </p14:nvContentPartPr>
            <p14:xfrm>
              <a:off x="2124480" y="993760"/>
              <a:ext cx="358560" cy="536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15480" y="984760"/>
                <a:ext cx="3762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14:cNvPr>
              <p14:cNvContentPartPr/>
              <p14:nvPr/>
            </p14:nvContentPartPr>
            <p14:xfrm>
              <a:off x="2635320" y="961720"/>
              <a:ext cx="849600" cy="459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26676" y="952720"/>
                <a:ext cx="867247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14:cNvPr>
              <p14:cNvContentPartPr/>
              <p14:nvPr/>
            </p14:nvContentPartPr>
            <p14:xfrm>
              <a:off x="3673560" y="1206520"/>
              <a:ext cx="175680" cy="13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64560" y="1197880"/>
                <a:ext cx="1933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14:cNvPr>
              <p14:cNvContentPartPr/>
              <p14:nvPr/>
            </p14:nvContentPartPr>
            <p14:xfrm>
              <a:off x="3699120" y="1286080"/>
              <a:ext cx="165240" cy="1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90480" y="127744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14:cNvPr>
              <p14:cNvContentPartPr/>
              <p14:nvPr/>
            </p14:nvContentPartPr>
            <p14:xfrm>
              <a:off x="4136880" y="1196440"/>
              <a:ext cx="142560" cy="215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28240" y="1187800"/>
                <a:ext cx="16020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14:cNvPr>
              <p14:cNvContentPartPr/>
              <p14:nvPr/>
            </p14:nvContentPartPr>
            <p14:xfrm>
              <a:off x="4201680" y="1066480"/>
              <a:ext cx="33480" cy="34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92680" y="1057840"/>
                <a:ext cx="511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14:cNvPr>
              <p14:cNvContentPartPr/>
              <p14:nvPr/>
            </p14:nvContentPartPr>
            <p14:xfrm>
              <a:off x="4409040" y="948040"/>
              <a:ext cx="219600" cy="131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00040" y="939400"/>
                <a:ext cx="2372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14:cNvPr>
              <p14:cNvContentPartPr/>
              <p14:nvPr/>
            </p14:nvContentPartPr>
            <p14:xfrm>
              <a:off x="5288520" y="1144240"/>
              <a:ext cx="124200" cy="21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9520" y="1135600"/>
                <a:ext cx="14184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14:cNvPr>
              <p14:cNvContentPartPr/>
              <p14:nvPr/>
            </p14:nvContentPartPr>
            <p14:xfrm>
              <a:off x="4911240" y="1124440"/>
              <a:ext cx="154440" cy="204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02600" y="1115800"/>
                <a:ext cx="1720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14:cNvPr>
              <p14:cNvContentPartPr/>
              <p14:nvPr/>
            </p14:nvContentPartPr>
            <p14:xfrm>
              <a:off x="4394280" y="1159000"/>
              <a:ext cx="352440" cy="301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385640" y="1150000"/>
                <a:ext cx="370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14:cNvPr>
              <p14:cNvContentPartPr/>
              <p14:nvPr/>
            </p14:nvContentPartPr>
            <p14:xfrm>
              <a:off x="5546640" y="927160"/>
              <a:ext cx="838080" cy="54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38000" y="918160"/>
                <a:ext cx="855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14:cNvPr>
              <p14:cNvContentPartPr/>
              <p14:nvPr/>
            </p14:nvContentPartPr>
            <p14:xfrm>
              <a:off x="6502800" y="1164760"/>
              <a:ext cx="126360" cy="7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94160" y="1155760"/>
                <a:ext cx="14400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14:cNvPr>
              <p14:cNvContentPartPr/>
              <p14:nvPr/>
            </p14:nvContentPartPr>
            <p14:xfrm>
              <a:off x="6508560" y="1250440"/>
              <a:ext cx="110520" cy="16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9560" y="1241440"/>
                <a:ext cx="1281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14:cNvPr>
              <p14:cNvContentPartPr/>
              <p14:nvPr/>
            </p14:nvContentPartPr>
            <p14:xfrm>
              <a:off x="6851640" y="1094200"/>
              <a:ext cx="149400" cy="262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3000" y="1085560"/>
                <a:ext cx="16704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14:cNvPr>
              <p14:cNvContentPartPr/>
              <p14:nvPr/>
            </p14:nvContentPartPr>
            <p14:xfrm>
              <a:off x="6945240" y="954520"/>
              <a:ext cx="22320" cy="2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936240" y="94588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14:cNvPr>
              <p14:cNvContentPartPr/>
              <p14:nvPr/>
            </p14:nvContentPartPr>
            <p14:xfrm>
              <a:off x="7133880" y="940120"/>
              <a:ext cx="1368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25240" y="931480"/>
                <a:ext cx="1544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14:cNvPr>
              <p14:cNvContentPartPr/>
              <p14:nvPr/>
            </p14:nvContentPartPr>
            <p14:xfrm>
              <a:off x="7776120" y="1096720"/>
              <a:ext cx="123840" cy="20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767480" y="1087720"/>
                <a:ext cx="141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14:cNvPr>
              <p14:cNvContentPartPr/>
              <p14:nvPr/>
            </p14:nvContentPartPr>
            <p14:xfrm>
              <a:off x="7533120" y="1112560"/>
              <a:ext cx="174960" cy="23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524120" y="1103560"/>
                <a:ext cx="1926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14:cNvPr>
              <p14:cNvContentPartPr/>
              <p14:nvPr/>
            </p14:nvContentPartPr>
            <p14:xfrm>
              <a:off x="7066560" y="1120840"/>
              <a:ext cx="290520" cy="269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57560" y="1112188"/>
                <a:ext cx="308160" cy="286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14:cNvPr>
              <p14:cNvContentPartPr/>
              <p14:nvPr/>
            </p14:nvContentPartPr>
            <p14:xfrm>
              <a:off x="8092200" y="938320"/>
              <a:ext cx="32040" cy="27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083560" y="929320"/>
                <a:ext cx="49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14:cNvPr>
              <p14:cNvContentPartPr/>
              <p14:nvPr/>
            </p14:nvContentPartPr>
            <p14:xfrm>
              <a:off x="7971600" y="1056760"/>
              <a:ext cx="277200" cy="273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62960" y="1048120"/>
                <a:ext cx="29484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14:cNvPr>
              <p14:cNvContentPartPr/>
              <p14:nvPr/>
            </p14:nvContentPartPr>
            <p14:xfrm>
              <a:off x="8363280" y="910960"/>
              <a:ext cx="166680" cy="13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354640" y="901960"/>
                <a:ext cx="18432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14:cNvPr>
              <p14:cNvContentPartPr/>
              <p14:nvPr/>
            </p14:nvContentPartPr>
            <p14:xfrm>
              <a:off x="8335560" y="1097800"/>
              <a:ext cx="365760" cy="264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326911" y="1089160"/>
                <a:ext cx="383417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14:cNvPr>
              <p14:cNvContentPartPr/>
              <p14:nvPr/>
            </p14:nvContentPartPr>
            <p14:xfrm>
              <a:off x="821640" y="1854880"/>
              <a:ext cx="170640" cy="9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2640" y="1845880"/>
                <a:ext cx="1882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14:cNvPr>
              <p14:cNvContentPartPr/>
              <p14:nvPr/>
            </p14:nvContentPartPr>
            <p14:xfrm>
              <a:off x="827040" y="1939480"/>
              <a:ext cx="17208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8040" y="1930840"/>
                <a:ext cx="189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14:cNvPr>
              <p14:cNvContentPartPr/>
              <p14:nvPr/>
            </p14:nvContentPartPr>
            <p14:xfrm>
              <a:off x="1158960" y="1549960"/>
              <a:ext cx="398880" cy="655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50312" y="1540960"/>
                <a:ext cx="416536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14:cNvPr>
              <p14:cNvContentPartPr/>
              <p14:nvPr/>
            </p14:nvContentPartPr>
            <p14:xfrm>
              <a:off x="204240" y="1627000"/>
              <a:ext cx="497520" cy="542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95600" y="1618000"/>
                <a:ext cx="51516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14:cNvPr>
              <p14:cNvContentPartPr/>
              <p14:nvPr/>
            </p14:nvContentPartPr>
            <p14:xfrm>
              <a:off x="3293400" y="1777840"/>
              <a:ext cx="317160" cy="218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84760" y="1769200"/>
                <a:ext cx="334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14:cNvPr>
              <p14:cNvContentPartPr/>
              <p14:nvPr/>
            </p14:nvContentPartPr>
            <p14:xfrm>
              <a:off x="1696440" y="1574080"/>
              <a:ext cx="1451160" cy="648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687440" y="1565080"/>
                <a:ext cx="146880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14:cNvPr>
              <p14:cNvContentPartPr/>
              <p14:nvPr/>
            </p14:nvContentPartPr>
            <p14:xfrm>
              <a:off x="3840240" y="1685320"/>
              <a:ext cx="34200" cy="1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31600" y="1676680"/>
                <a:ext cx="518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14:cNvPr>
              <p14:cNvContentPartPr/>
              <p14:nvPr/>
            </p14:nvContentPartPr>
            <p14:xfrm>
              <a:off x="3741600" y="1783960"/>
              <a:ext cx="255240" cy="21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732600" y="1774960"/>
                <a:ext cx="2728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14:cNvPr>
              <p14:cNvContentPartPr/>
              <p14:nvPr/>
            </p14:nvContentPartPr>
            <p14:xfrm>
              <a:off x="4122480" y="1641400"/>
              <a:ext cx="561600" cy="509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113840" y="1632400"/>
                <a:ext cx="57924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C97FDB3-4A0E-4B67-9E53-B8F9549506D5}"/>
                  </a:ext>
                </a:extLst>
              </p14:cNvPr>
              <p14:cNvContentPartPr/>
              <p14:nvPr/>
            </p14:nvContentPartPr>
            <p14:xfrm>
              <a:off x="4788840" y="1854880"/>
              <a:ext cx="145440" cy="1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C97FDB3-4A0E-4B67-9E53-B8F9549506D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79840" y="1845880"/>
                <a:ext cx="1630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59B9B12-AE5F-42A8-913B-F8521FB88B5B}"/>
                  </a:ext>
                </a:extLst>
              </p14:cNvPr>
              <p14:cNvContentPartPr/>
              <p14:nvPr/>
            </p14:nvContentPartPr>
            <p14:xfrm>
              <a:off x="4785240" y="1934440"/>
              <a:ext cx="130320" cy="12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59B9B12-AE5F-42A8-913B-F8521FB88B5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76600" y="1925440"/>
                <a:ext cx="1479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B06ACF2-D074-41E2-BA7D-ED339E95BDBC}"/>
                  </a:ext>
                </a:extLst>
              </p14:cNvPr>
              <p14:cNvContentPartPr/>
              <p14:nvPr/>
            </p14:nvContentPartPr>
            <p14:xfrm>
              <a:off x="5097000" y="1783600"/>
              <a:ext cx="145080" cy="227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B06ACF2-D074-41E2-BA7D-ED339E95BDB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088000" y="1774600"/>
                <a:ext cx="16272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6D62B1-7F41-46A2-A8B4-75FB78778F9B}"/>
                  </a:ext>
                </a:extLst>
              </p14:cNvPr>
              <p14:cNvContentPartPr/>
              <p14:nvPr/>
            </p14:nvContentPartPr>
            <p14:xfrm>
              <a:off x="5090880" y="1645720"/>
              <a:ext cx="49320" cy="34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6D62B1-7F41-46A2-A8B4-75FB78778F9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081880" y="1637080"/>
                <a:ext cx="669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82D98C-2162-4D1E-99F2-FA123D21634F}"/>
                  </a:ext>
                </a:extLst>
              </p14:cNvPr>
              <p14:cNvContentPartPr/>
              <p14:nvPr/>
            </p14:nvContentPartPr>
            <p14:xfrm>
              <a:off x="5209680" y="1649320"/>
              <a:ext cx="46800" cy="3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82D98C-2162-4D1E-99F2-FA123D21634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01040" y="1640680"/>
                <a:ext cx="64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E8702C-BE8C-468B-845C-30306D4454E3}"/>
                  </a:ext>
                </a:extLst>
              </p14:cNvPr>
              <p14:cNvContentPartPr/>
              <p14:nvPr/>
            </p14:nvContentPartPr>
            <p14:xfrm>
              <a:off x="5429640" y="1593880"/>
              <a:ext cx="173160" cy="115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E8702C-BE8C-468B-845C-30306D4454E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20640" y="1585240"/>
                <a:ext cx="190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159B56F-21D0-413B-BF1A-82BCA2A22195}"/>
                  </a:ext>
                </a:extLst>
              </p14:cNvPr>
              <p14:cNvContentPartPr/>
              <p14:nvPr/>
            </p14:nvContentPartPr>
            <p14:xfrm>
              <a:off x="5370600" y="1800160"/>
              <a:ext cx="333720" cy="301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159B56F-21D0-413B-BF1A-82BCA2A2219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361600" y="1791160"/>
                <a:ext cx="3513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1127640-A05F-4BB4-A75B-7929C8FD68F5}"/>
                  </a:ext>
                </a:extLst>
              </p14:cNvPr>
              <p14:cNvContentPartPr/>
              <p14:nvPr/>
            </p14:nvContentPartPr>
            <p14:xfrm>
              <a:off x="6121920" y="1819600"/>
              <a:ext cx="146880" cy="241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1127640-A05F-4BB4-A75B-7929C8FD68F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113280" y="1810600"/>
                <a:ext cx="1645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693EE36-736E-4C3A-BF59-0FC053F7F9C2}"/>
                  </a:ext>
                </a:extLst>
              </p14:cNvPr>
              <p14:cNvContentPartPr/>
              <p14:nvPr/>
            </p14:nvContentPartPr>
            <p14:xfrm>
              <a:off x="5874240" y="1813840"/>
              <a:ext cx="172800" cy="209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693EE36-736E-4C3A-BF59-0FC053F7F9C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865240" y="1804840"/>
                <a:ext cx="19044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944E7E0-7F7D-4981-A1B5-49FC76DF2796}"/>
                  </a:ext>
                </a:extLst>
              </p14:cNvPr>
              <p14:cNvContentPartPr/>
              <p14:nvPr/>
            </p14:nvContentPartPr>
            <p14:xfrm>
              <a:off x="6163680" y="1672000"/>
              <a:ext cx="48600" cy="38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944E7E0-7F7D-4981-A1B5-49FC76DF279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55040" y="1663360"/>
                <a:ext cx="662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FF84946-C543-4990-94D8-EA2CA1E026A6}"/>
                  </a:ext>
                </a:extLst>
              </p14:cNvPr>
              <p14:cNvContentPartPr/>
              <p14:nvPr/>
            </p14:nvContentPartPr>
            <p14:xfrm>
              <a:off x="6366720" y="1567240"/>
              <a:ext cx="368640" cy="584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FF84946-C543-4990-94D8-EA2CA1E026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8080" y="1558240"/>
                <a:ext cx="38628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1833907-C3EA-4B47-AD9D-1596E024CEEE}"/>
                  </a:ext>
                </a:extLst>
              </p14:cNvPr>
              <p14:cNvContentPartPr/>
              <p14:nvPr/>
            </p14:nvContentPartPr>
            <p14:xfrm>
              <a:off x="6821760" y="1508920"/>
              <a:ext cx="201960" cy="147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1833907-C3EA-4B47-AD9D-1596E024CEE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13120" y="1499920"/>
                <a:ext cx="219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15DAAA6-DBCA-407E-A488-C0E701241F02}"/>
                  </a:ext>
                </a:extLst>
              </p14:cNvPr>
              <p14:cNvContentPartPr/>
              <p14:nvPr/>
            </p14:nvContentPartPr>
            <p14:xfrm>
              <a:off x="6823920" y="1696120"/>
              <a:ext cx="509400" cy="312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15DAAA6-DBCA-407E-A488-C0E701241F0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814920" y="1687120"/>
                <a:ext cx="52704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1407D97-A07D-43BD-9F5E-EC09CEF91862}"/>
                  </a:ext>
                </a:extLst>
              </p14:cNvPr>
              <p14:cNvContentPartPr/>
              <p14:nvPr/>
            </p14:nvContentPartPr>
            <p14:xfrm>
              <a:off x="7466160" y="1645360"/>
              <a:ext cx="25920" cy="15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1407D97-A07D-43BD-9F5E-EC09CEF9186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57160" y="1636360"/>
                <a:ext cx="435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BBB004-B0E8-4830-BBE9-7B3228CB70C6}"/>
                  </a:ext>
                </a:extLst>
              </p14:cNvPr>
              <p14:cNvContentPartPr/>
              <p14:nvPr/>
            </p14:nvContentPartPr>
            <p14:xfrm>
              <a:off x="7656240" y="1569760"/>
              <a:ext cx="18360" cy="19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BBB004-B0E8-4830-BBE9-7B3228CB70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647600" y="1560760"/>
                <a:ext cx="360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762D007-CC60-4A28-8195-BA6715C721A8}"/>
                  </a:ext>
                </a:extLst>
              </p14:cNvPr>
              <p14:cNvContentPartPr/>
              <p14:nvPr/>
            </p14:nvContentPartPr>
            <p14:xfrm>
              <a:off x="7847040" y="1523320"/>
              <a:ext cx="201960" cy="106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762D007-CC60-4A28-8195-BA6715C721A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8400" y="1514680"/>
                <a:ext cx="2196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460E486-1060-48B1-81A4-39349A608AAF}"/>
                  </a:ext>
                </a:extLst>
              </p14:cNvPr>
              <p14:cNvContentPartPr/>
              <p14:nvPr/>
            </p14:nvContentPartPr>
            <p14:xfrm>
              <a:off x="7421520" y="1707280"/>
              <a:ext cx="802440" cy="3027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460E486-1060-48B1-81A4-39349A608AA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412880" y="1698280"/>
                <a:ext cx="8200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50A3C48-7BFC-489D-BD76-28EA2CA2F72E}"/>
                  </a:ext>
                </a:extLst>
              </p14:cNvPr>
              <p14:cNvContentPartPr/>
              <p14:nvPr/>
            </p14:nvContentPartPr>
            <p14:xfrm>
              <a:off x="8393880" y="1693240"/>
              <a:ext cx="187200" cy="19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50A3C48-7BFC-489D-BD76-28EA2CA2F72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384880" y="1684240"/>
                <a:ext cx="20484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843F7CE2-8B26-4FB2-B299-24AF534E3051}"/>
                  </a:ext>
                </a:extLst>
              </p14:cNvPr>
              <p14:cNvContentPartPr/>
              <p14:nvPr/>
            </p14:nvContentPartPr>
            <p14:xfrm>
              <a:off x="359040" y="2489920"/>
              <a:ext cx="140040" cy="217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843F7CE2-8B26-4FB2-B299-24AF534E305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50040" y="2481280"/>
                <a:ext cx="1576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1DE1412-0F86-4906-B01F-C6E3E72EBFDF}"/>
                  </a:ext>
                </a:extLst>
              </p14:cNvPr>
              <p14:cNvContentPartPr/>
              <p14:nvPr/>
            </p14:nvContentPartPr>
            <p14:xfrm>
              <a:off x="725520" y="2351680"/>
              <a:ext cx="12960" cy="16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1DE1412-0F86-4906-B01F-C6E3E72EBFD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16520" y="2342680"/>
                <a:ext cx="3060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D1B2270-7FE9-427D-8F12-8B4BECBA3985}"/>
                  </a:ext>
                </a:extLst>
              </p14:cNvPr>
              <p14:cNvContentPartPr/>
              <p14:nvPr/>
            </p14:nvContentPartPr>
            <p14:xfrm>
              <a:off x="873840" y="2306680"/>
              <a:ext cx="23040" cy="21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D1B2270-7FE9-427D-8F12-8B4BECBA398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65200" y="2298040"/>
                <a:ext cx="406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925AC28-FBA1-41E1-A3A9-0CF1DA1E7A06}"/>
                  </a:ext>
                </a:extLst>
              </p14:cNvPr>
              <p14:cNvContentPartPr/>
              <p14:nvPr/>
            </p14:nvContentPartPr>
            <p14:xfrm>
              <a:off x="1077600" y="2413240"/>
              <a:ext cx="256680" cy="272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925AC28-FBA1-41E1-A3A9-0CF1DA1E7A0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068600" y="2404600"/>
                <a:ext cx="2743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C8D543B-4F10-4125-89B5-6CF53A2C2F63}"/>
                  </a:ext>
                </a:extLst>
              </p14:cNvPr>
              <p14:cNvContentPartPr/>
              <p14:nvPr/>
            </p14:nvContentPartPr>
            <p14:xfrm>
              <a:off x="1143840" y="2265640"/>
              <a:ext cx="165240" cy="1036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C8D543B-4F10-4125-89B5-6CF53A2C2F63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34840" y="2257000"/>
                <a:ext cx="18288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DAABB79-852E-4E4B-B04F-282366357898}"/>
                  </a:ext>
                </a:extLst>
              </p14:cNvPr>
              <p14:cNvContentPartPr/>
              <p14:nvPr/>
            </p14:nvContentPartPr>
            <p14:xfrm>
              <a:off x="1428960" y="2523040"/>
              <a:ext cx="175680" cy="168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DAABB79-852E-4E4B-B04F-28236635789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420320" y="2514040"/>
                <a:ext cx="19332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2437D9F-B335-4A95-A98A-5C2E3327172D}"/>
                  </a:ext>
                </a:extLst>
              </p14:cNvPr>
              <p14:cNvContentPartPr/>
              <p14:nvPr/>
            </p14:nvContentPartPr>
            <p14:xfrm>
              <a:off x="673680" y="2440960"/>
              <a:ext cx="261360" cy="284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2437D9F-B335-4A95-A98A-5C2E3327172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65028" y="2432320"/>
                <a:ext cx="279024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6ABB0D14-5ED6-4967-8C1B-01B6DADA9273}"/>
                  </a:ext>
                </a:extLst>
              </p14:cNvPr>
              <p14:cNvContentPartPr/>
              <p14:nvPr/>
            </p14:nvContentPartPr>
            <p14:xfrm>
              <a:off x="2087760" y="2464720"/>
              <a:ext cx="153000" cy="218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6ABB0D14-5ED6-4967-8C1B-01B6DADA927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078760" y="2456080"/>
                <a:ext cx="170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AB80C02-BAA7-4811-B736-83F0D6C66FF7}"/>
                  </a:ext>
                </a:extLst>
              </p14:cNvPr>
              <p14:cNvContentPartPr/>
              <p14:nvPr/>
            </p14:nvContentPartPr>
            <p14:xfrm>
              <a:off x="1780320" y="2459320"/>
              <a:ext cx="217080" cy="1778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AB80C02-BAA7-4811-B736-83F0D6C66FF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771680" y="2450320"/>
                <a:ext cx="2347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6519377B-08B4-4C09-B34B-554A7E4CB3F1}"/>
                  </a:ext>
                </a:extLst>
              </p14:cNvPr>
              <p14:cNvContentPartPr/>
              <p14:nvPr/>
            </p14:nvContentPartPr>
            <p14:xfrm>
              <a:off x="2345520" y="2284720"/>
              <a:ext cx="627840" cy="4345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6519377B-08B4-4C09-B34B-554A7E4CB3F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336515" y="2276080"/>
                <a:ext cx="64549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A4A93AA-C1A4-440F-B7C4-BDE2BFE37859}"/>
                  </a:ext>
                </a:extLst>
              </p14:cNvPr>
              <p14:cNvContentPartPr/>
              <p14:nvPr/>
            </p14:nvContentPartPr>
            <p14:xfrm>
              <a:off x="3085680" y="2228920"/>
              <a:ext cx="522720" cy="477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A4A93AA-C1A4-440F-B7C4-BDE2BFE3785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077034" y="2219920"/>
                <a:ext cx="540372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DCF53F9-5A72-4400-8CEA-FD3087DD257D}"/>
                  </a:ext>
                </a:extLst>
              </p14:cNvPr>
              <p14:cNvContentPartPr/>
              <p14:nvPr/>
            </p14:nvContentPartPr>
            <p14:xfrm>
              <a:off x="301080" y="3129280"/>
              <a:ext cx="206280" cy="216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DCF53F9-5A72-4400-8CEA-FD3087DD25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92080" y="3120280"/>
                <a:ext cx="2239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A9F06B42-CF37-4E3C-8EA6-6AD04C4F179F}"/>
                  </a:ext>
                </a:extLst>
              </p14:cNvPr>
              <p14:cNvContentPartPr/>
              <p14:nvPr/>
            </p14:nvContentPartPr>
            <p14:xfrm>
              <a:off x="693120" y="3073120"/>
              <a:ext cx="137520" cy="18972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A9F06B42-CF37-4E3C-8EA6-6AD04C4F179F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84120" y="3064480"/>
                <a:ext cx="1551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D96A7C8F-C581-48C5-8EB5-C4FB6D51A378}"/>
                  </a:ext>
                </a:extLst>
              </p14:cNvPr>
              <p14:cNvContentPartPr/>
              <p14:nvPr/>
            </p14:nvContentPartPr>
            <p14:xfrm>
              <a:off x="942600" y="2908240"/>
              <a:ext cx="854280" cy="4363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D96A7C8F-C581-48C5-8EB5-C4FB6D51A37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933600" y="2899240"/>
                <a:ext cx="87192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5B1306B9-C699-4FDD-BF48-CF5EB9A647EB}"/>
                  </a:ext>
                </a:extLst>
              </p14:cNvPr>
              <p14:cNvContentPartPr/>
              <p14:nvPr/>
            </p14:nvContentPartPr>
            <p14:xfrm>
              <a:off x="1970760" y="2192920"/>
              <a:ext cx="6831720" cy="12078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5B1306B9-C699-4FDD-BF48-CF5EB9A647E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962120" y="2183920"/>
                <a:ext cx="6849360" cy="12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D7CCA7A-BF41-4F41-A6F1-D54B52E8B912}"/>
                  </a:ext>
                </a:extLst>
              </p14:cNvPr>
              <p14:cNvContentPartPr/>
              <p14:nvPr/>
            </p14:nvContentPartPr>
            <p14:xfrm>
              <a:off x="445800" y="3326200"/>
              <a:ext cx="4471920" cy="8247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D7CCA7A-BF41-4F41-A6F1-D54B52E8B91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37160" y="3317200"/>
                <a:ext cx="4489560" cy="84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E1A53B9-2B0A-4562-9416-92552DADDDF8}"/>
                  </a:ext>
                </a:extLst>
              </p14:cNvPr>
              <p14:cNvContentPartPr/>
              <p14:nvPr/>
            </p14:nvContentPartPr>
            <p14:xfrm>
              <a:off x="581880" y="4186240"/>
              <a:ext cx="234360" cy="110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E1A53B9-2B0A-4562-9416-92552DADDDF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2880" y="4177600"/>
                <a:ext cx="252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2E83CB5-B00F-492E-BF10-A8C206FEB291}"/>
                  </a:ext>
                </a:extLst>
              </p14:cNvPr>
              <p14:cNvContentPartPr/>
              <p14:nvPr/>
            </p14:nvContentPartPr>
            <p14:xfrm>
              <a:off x="574680" y="4398280"/>
              <a:ext cx="561600" cy="2394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2E83CB5-B00F-492E-BF10-A8C206FEB2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65680" y="4389640"/>
                <a:ext cx="57924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1F326168-FBD8-42BB-9244-01F2944113F9}"/>
                  </a:ext>
                </a:extLst>
              </p14:cNvPr>
              <p14:cNvContentPartPr/>
              <p14:nvPr/>
            </p14:nvContentPartPr>
            <p14:xfrm>
              <a:off x="1815600" y="4469920"/>
              <a:ext cx="114840" cy="151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1F326168-FBD8-42BB-9244-01F2944113F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806960" y="4461280"/>
                <a:ext cx="132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73DC3E3-C107-439F-91D5-957E8331027F}"/>
                  </a:ext>
                </a:extLst>
              </p14:cNvPr>
              <p14:cNvContentPartPr/>
              <p14:nvPr/>
            </p14:nvContentPartPr>
            <p14:xfrm>
              <a:off x="2090280" y="4346800"/>
              <a:ext cx="119520" cy="2188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73DC3E3-C107-439F-91D5-957E8331027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081280" y="4337800"/>
                <a:ext cx="13716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D8BC3CAA-1942-4691-9A04-9DC043AD4BCC}"/>
                  </a:ext>
                </a:extLst>
              </p14:cNvPr>
              <p14:cNvContentPartPr/>
              <p14:nvPr/>
            </p14:nvContentPartPr>
            <p14:xfrm>
              <a:off x="3422640" y="4296400"/>
              <a:ext cx="200520" cy="2217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D8BC3CAA-1942-4691-9A04-9DC043AD4BC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414000" y="4287400"/>
                <a:ext cx="21816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61D8997B-A808-4A8F-B339-852268725C19}"/>
                  </a:ext>
                </a:extLst>
              </p14:cNvPr>
              <p14:cNvContentPartPr/>
              <p14:nvPr/>
            </p14:nvContentPartPr>
            <p14:xfrm>
              <a:off x="2347320" y="4098760"/>
              <a:ext cx="941400" cy="5662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61D8997B-A808-4A8F-B339-852268725C1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338320" y="4090120"/>
                <a:ext cx="959040" cy="5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53AD29AA-F9A9-42E1-BA04-7BF27557B168}"/>
                  </a:ext>
                </a:extLst>
              </p14:cNvPr>
              <p14:cNvContentPartPr/>
              <p14:nvPr/>
            </p14:nvContentPartPr>
            <p14:xfrm>
              <a:off x="1310160" y="4143400"/>
              <a:ext cx="333000" cy="53388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53AD29AA-F9A9-42E1-BA04-7BF27557B16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301160" y="4134400"/>
                <a:ext cx="35064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94E2E66B-3062-4261-A191-996C34692A0A}"/>
                  </a:ext>
                </a:extLst>
              </p14:cNvPr>
              <p14:cNvContentPartPr/>
              <p14:nvPr/>
            </p14:nvContentPartPr>
            <p14:xfrm>
              <a:off x="3739080" y="4138720"/>
              <a:ext cx="160200" cy="4111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94E2E66B-3062-4261-A191-996C34692A0A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730080" y="4129720"/>
                <a:ext cx="1778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F24FF5AD-3F56-4BF1-8572-9B163F52F238}"/>
                  </a:ext>
                </a:extLst>
              </p14:cNvPr>
              <p14:cNvContentPartPr/>
              <p14:nvPr/>
            </p14:nvContentPartPr>
            <p14:xfrm>
              <a:off x="4033200" y="4262200"/>
              <a:ext cx="149040" cy="2358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F24FF5AD-3F56-4BF1-8572-9B163F52F238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024200" y="4253200"/>
                <a:ext cx="16668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18EB9A7-FF4E-4FD4-A1C0-FADEC91E4292}"/>
                  </a:ext>
                </a:extLst>
              </p14:cNvPr>
              <p14:cNvContentPartPr/>
              <p14:nvPr/>
            </p14:nvContentPartPr>
            <p14:xfrm>
              <a:off x="5003040" y="4180840"/>
              <a:ext cx="126000" cy="2638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18EB9A7-FF4E-4FD4-A1C0-FADEC91E429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994040" y="4172200"/>
                <a:ext cx="1436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7E299C3C-F331-41B1-9FFE-4300D135A17F}"/>
                  </a:ext>
                </a:extLst>
              </p14:cNvPr>
              <p14:cNvContentPartPr/>
              <p14:nvPr/>
            </p14:nvContentPartPr>
            <p14:xfrm>
              <a:off x="5232720" y="4247440"/>
              <a:ext cx="147240" cy="1843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7E299C3C-F331-41B1-9FFE-4300D135A17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223720" y="4238800"/>
                <a:ext cx="16488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ABE37E65-39E2-445B-BA1F-FD05CA90C037}"/>
                  </a:ext>
                </a:extLst>
              </p14:cNvPr>
              <p14:cNvContentPartPr/>
              <p14:nvPr/>
            </p14:nvContentPartPr>
            <p14:xfrm>
              <a:off x="5299320" y="4117480"/>
              <a:ext cx="25200" cy="190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ABE37E65-39E2-445B-BA1F-FD05CA90C03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290320" y="4108480"/>
                <a:ext cx="428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EB65E384-1149-47FA-A4E2-6C28A63C776A}"/>
                  </a:ext>
                </a:extLst>
              </p14:cNvPr>
              <p14:cNvContentPartPr/>
              <p14:nvPr/>
            </p14:nvContentPartPr>
            <p14:xfrm>
              <a:off x="5529360" y="3297040"/>
              <a:ext cx="1131120" cy="121572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EB65E384-1149-47FA-A4E2-6C28A63C776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520360" y="3288040"/>
                <a:ext cx="1148760" cy="12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A8852ED0-BCB7-4EA6-9807-4EFD17972713}"/>
                  </a:ext>
                </a:extLst>
              </p14:cNvPr>
              <p14:cNvContentPartPr/>
              <p14:nvPr/>
            </p14:nvContentPartPr>
            <p14:xfrm>
              <a:off x="4671480" y="4249960"/>
              <a:ext cx="181440" cy="1872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A8852ED0-BCB7-4EA6-9807-4EFD1797271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662480" y="4240960"/>
                <a:ext cx="1990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738C41F1-6754-4E30-B97B-531487000B87}"/>
                  </a:ext>
                </a:extLst>
              </p14:cNvPr>
              <p14:cNvContentPartPr/>
              <p14:nvPr/>
            </p14:nvContentPartPr>
            <p14:xfrm>
              <a:off x="4333440" y="4135840"/>
              <a:ext cx="145440" cy="2988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738C41F1-6754-4E30-B97B-531487000B87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324440" y="4127200"/>
                <a:ext cx="1630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74BE6647-BF9F-496A-890A-B76B98964E00}"/>
                  </a:ext>
                </a:extLst>
              </p14:cNvPr>
              <p14:cNvContentPartPr/>
              <p14:nvPr/>
            </p14:nvContentPartPr>
            <p14:xfrm>
              <a:off x="4289520" y="4265080"/>
              <a:ext cx="250560" cy="23364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74BE6647-BF9F-496A-890A-B76B98964E00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280880" y="4256080"/>
                <a:ext cx="2682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AFCC713-9049-413F-A57E-98990F10F88D}"/>
                  </a:ext>
                </a:extLst>
              </p14:cNvPr>
              <p14:cNvContentPartPr/>
              <p14:nvPr/>
            </p14:nvContentPartPr>
            <p14:xfrm>
              <a:off x="258240" y="3848200"/>
              <a:ext cx="6587280" cy="10130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AFCC713-9049-413F-A57E-98990F10F88D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249600" y="3839560"/>
                <a:ext cx="6604920" cy="10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498C0B5-6B4D-478C-A979-5A9E852CD361}"/>
                  </a:ext>
                </a:extLst>
              </p14:cNvPr>
              <p14:cNvContentPartPr/>
              <p14:nvPr/>
            </p14:nvContentPartPr>
            <p14:xfrm>
              <a:off x="6912120" y="3592600"/>
              <a:ext cx="947520" cy="443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498C0B5-6B4D-478C-A979-5A9E852CD361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903120" y="3583607"/>
                <a:ext cx="965160" cy="460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1A08A35-DFD7-46AE-8D54-B1EE34A1683A}"/>
                  </a:ext>
                </a:extLst>
              </p14:cNvPr>
              <p14:cNvContentPartPr/>
              <p14:nvPr/>
            </p14:nvContentPartPr>
            <p14:xfrm>
              <a:off x="7998240" y="3567400"/>
              <a:ext cx="456840" cy="376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1A08A35-DFD7-46AE-8D54-B1EE34A1683A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989240" y="3558400"/>
                <a:ext cx="47448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17FA5670-D7BF-4E72-A6DA-1A3AAD26C220}"/>
                  </a:ext>
                </a:extLst>
              </p14:cNvPr>
              <p14:cNvContentPartPr/>
              <p14:nvPr/>
            </p14:nvContentPartPr>
            <p14:xfrm>
              <a:off x="8080320" y="4073560"/>
              <a:ext cx="746640" cy="3117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17FA5670-D7BF-4E72-A6DA-1A3AAD26C220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8071680" y="4064920"/>
                <a:ext cx="764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69DCBA-3EF5-431E-B6BE-1EE21C0151C4}"/>
                  </a:ext>
                </a:extLst>
              </p14:cNvPr>
              <p14:cNvContentPartPr/>
              <p14:nvPr/>
            </p14:nvContentPartPr>
            <p14:xfrm>
              <a:off x="7051800" y="4139800"/>
              <a:ext cx="864720" cy="2959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69DCBA-3EF5-431E-B6BE-1EE21C0151C4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042800" y="4130800"/>
                <a:ext cx="88236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C39F3B66-BAF5-4D31-A1B1-8FE532025B3D}"/>
                  </a:ext>
                </a:extLst>
              </p14:cNvPr>
              <p14:cNvContentPartPr/>
              <p14:nvPr/>
            </p14:nvContentPartPr>
            <p14:xfrm>
              <a:off x="470280" y="5127640"/>
              <a:ext cx="150840" cy="1753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C39F3B66-BAF5-4D31-A1B1-8FE532025B3D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61640" y="5118640"/>
                <a:ext cx="1684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73425F4-B218-48C2-8654-99F32AFC3472}"/>
                  </a:ext>
                </a:extLst>
              </p14:cNvPr>
              <p14:cNvContentPartPr/>
              <p14:nvPr/>
            </p14:nvContentPartPr>
            <p14:xfrm>
              <a:off x="748200" y="5146000"/>
              <a:ext cx="224280" cy="345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73425F4-B218-48C2-8654-99F32AFC3472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739200" y="5137000"/>
                <a:ext cx="241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AA9559A6-7881-45E7-B5A0-E87FD18EA250}"/>
                  </a:ext>
                </a:extLst>
              </p14:cNvPr>
              <p14:cNvContentPartPr/>
              <p14:nvPr/>
            </p14:nvContentPartPr>
            <p14:xfrm>
              <a:off x="806520" y="5214760"/>
              <a:ext cx="200160" cy="374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AA9559A6-7881-45E7-B5A0-E87FD18EA250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797520" y="5206120"/>
                <a:ext cx="21780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FC6E123A-7C08-48F3-B45E-92DC2DED8B0F}"/>
                  </a:ext>
                </a:extLst>
              </p14:cNvPr>
              <p14:cNvContentPartPr/>
              <p14:nvPr/>
            </p14:nvContentPartPr>
            <p14:xfrm>
              <a:off x="416640" y="4986160"/>
              <a:ext cx="159480" cy="72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FC6E123A-7C08-48F3-B45E-92DC2DED8B0F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08000" y="4977160"/>
                <a:ext cx="17712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41C4DE0-650D-48D0-8F45-256CB682EC9F}"/>
                  </a:ext>
                </a:extLst>
              </p14:cNvPr>
              <p14:cNvContentPartPr/>
              <p14:nvPr/>
            </p14:nvContentPartPr>
            <p14:xfrm>
              <a:off x="1130520" y="5061400"/>
              <a:ext cx="173520" cy="2037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41C4DE0-650D-48D0-8F45-256CB682EC9F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121520" y="5052760"/>
                <a:ext cx="19116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1BF87E5-364D-4E67-884C-E02593A07727}"/>
                  </a:ext>
                </a:extLst>
              </p14:cNvPr>
              <p14:cNvContentPartPr/>
              <p14:nvPr/>
            </p14:nvContentPartPr>
            <p14:xfrm>
              <a:off x="1524360" y="4985440"/>
              <a:ext cx="16200" cy="115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1BF87E5-364D-4E67-884C-E02593A07727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1515360" y="4976800"/>
                <a:ext cx="3384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242D003-7846-48AD-8FEE-6BF724BA0FB6}"/>
                  </a:ext>
                </a:extLst>
              </p14:cNvPr>
              <p14:cNvContentPartPr/>
              <p14:nvPr/>
            </p14:nvContentPartPr>
            <p14:xfrm>
              <a:off x="1431840" y="5045920"/>
              <a:ext cx="727560" cy="2638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242D003-7846-48AD-8FEE-6BF724BA0FB6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423196" y="5036920"/>
                <a:ext cx="745209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8D0275B5-436D-475F-8955-A3E85B478111}"/>
                  </a:ext>
                </a:extLst>
              </p14:cNvPr>
              <p14:cNvContentPartPr/>
              <p14:nvPr/>
            </p14:nvContentPartPr>
            <p14:xfrm>
              <a:off x="1785720" y="4889680"/>
              <a:ext cx="170640" cy="8280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8D0275B5-436D-475F-8955-A3E85B478111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1777080" y="4881040"/>
                <a:ext cx="18828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8995628-3D26-4E84-B77D-E6ED3A4E532D}"/>
                  </a:ext>
                </a:extLst>
              </p14:cNvPr>
              <p14:cNvContentPartPr/>
              <p14:nvPr/>
            </p14:nvContentPartPr>
            <p14:xfrm>
              <a:off x="2427960" y="4963120"/>
              <a:ext cx="366120" cy="346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8995628-3D26-4E84-B77D-E6ED3A4E532D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2419320" y="4954120"/>
                <a:ext cx="38376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848FE40-A805-47FE-8E90-4FC28904B810}"/>
                  </a:ext>
                </a:extLst>
              </p14:cNvPr>
              <p14:cNvContentPartPr/>
              <p14:nvPr/>
            </p14:nvContentPartPr>
            <p14:xfrm>
              <a:off x="3014040" y="5006680"/>
              <a:ext cx="527760" cy="231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848FE40-A805-47FE-8E90-4FC28904B810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3005400" y="4998040"/>
                <a:ext cx="54540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9B85DEC-31FB-4A36-B000-3ABA5B272922}"/>
                  </a:ext>
                </a:extLst>
              </p14:cNvPr>
              <p14:cNvContentPartPr/>
              <p14:nvPr/>
            </p14:nvContentPartPr>
            <p14:xfrm>
              <a:off x="4061640" y="4899400"/>
              <a:ext cx="31680" cy="270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9B85DEC-31FB-4A36-B000-3ABA5B272922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4053000" y="4890400"/>
                <a:ext cx="493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00E45DD-F959-404C-B0F6-97F4D4B39257}"/>
                  </a:ext>
                </a:extLst>
              </p14:cNvPr>
              <p14:cNvContentPartPr/>
              <p14:nvPr/>
            </p14:nvContentPartPr>
            <p14:xfrm>
              <a:off x="3704520" y="5002720"/>
              <a:ext cx="522000" cy="229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00E45DD-F959-404C-B0F6-97F4D4B39257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3695520" y="4994080"/>
                <a:ext cx="5396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24FC8C6-DFAF-4946-9E11-54B901F18EA5}"/>
                  </a:ext>
                </a:extLst>
              </p14:cNvPr>
              <p14:cNvContentPartPr/>
              <p14:nvPr/>
            </p14:nvContentPartPr>
            <p14:xfrm>
              <a:off x="4553040" y="4877440"/>
              <a:ext cx="196200" cy="444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24FC8C6-DFAF-4946-9E11-54B901F18EA5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4544400" y="4868800"/>
                <a:ext cx="21384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330D9DD-2872-41B0-A3B2-D042707F104C}"/>
                  </a:ext>
                </a:extLst>
              </p14:cNvPr>
              <p14:cNvContentPartPr/>
              <p14:nvPr/>
            </p14:nvContentPartPr>
            <p14:xfrm>
              <a:off x="4955520" y="4822000"/>
              <a:ext cx="183600" cy="93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330D9DD-2872-41B0-A3B2-D042707F104C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4946520" y="4813000"/>
                <a:ext cx="20124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298303C-7F97-4CC3-A9BE-6B73B358757E}"/>
                  </a:ext>
                </a:extLst>
              </p14:cNvPr>
              <p14:cNvContentPartPr/>
              <p14:nvPr/>
            </p14:nvContentPartPr>
            <p14:xfrm>
              <a:off x="4914840" y="5009560"/>
              <a:ext cx="553320" cy="181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298303C-7F97-4CC3-A9BE-6B73B358757E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4905840" y="5000578"/>
                <a:ext cx="570960" cy="1990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70948B3-68AD-4D1A-A192-E0AAA106EF6A}"/>
                  </a:ext>
                </a:extLst>
              </p14:cNvPr>
              <p14:cNvContentPartPr/>
              <p14:nvPr/>
            </p14:nvContentPartPr>
            <p14:xfrm>
              <a:off x="5607840" y="4814800"/>
              <a:ext cx="1158840" cy="4615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70948B3-68AD-4D1A-A192-E0AAA106EF6A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5598840" y="4805800"/>
                <a:ext cx="117648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BE2D325F-7B5D-4CB1-B856-3DFB6B181BF1}"/>
                  </a:ext>
                </a:extLst>
              </p14:cNvPr>
              <p14:cNvContentPartPr/>
              <p14:nvPr/>
            </p14:nvContentPartPr>
            <p14:xfrm>
              <a:off x="6857040" y="5001280"/>
              <a:ext cx="149400" cy="1728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BE2D325F-7B5D-4CB1-B856-3DFB6B181BF1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6848040" y="4992640"/>
                <a:ext cx="16704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960D1904-E594-4140-8A75-3BBB91A20EB3}"/>
                  </a:ext>
                </a:extLst>
              </p14:cNvPr>
              <p14:cNvContentPartPr/>
              <p14:nvPr/>
            </p14:nvContentPartPr>
            <p14:xfrm>
              <a:off x="7396320" y="4839640"/>
              <a:ext cx="143640" cy="295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960D1904-E594-4140-8A75-3BBB91A20EB3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7387680" y="4831000"/>
                <a:ext cx="161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D1B2858D-DBD7-4A48-A168-66E6AFF3200E}"/>
                  </a:ext>
                </a:extLst>
              </p14:cNvPr>
              <p14:cNvContentPartPr/>
              <p14:nvPr/>
            </p14:nvContentPartPr>
            <p14:xfrm>
              <a:off x="7110120" y="4948000"/>
              <a:ext cx="470880" cy="2365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D1B2858D-DBD7-4A48-A168-66E6AFF3200E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7101480" y="4939360"/>
                <a:ext cx="48852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F1935D4-DF1B-40D7-AF34-EA8270A5592B}"/>
                  </a:ext>
                </a:extLst>
              </p14:cNvPr>
              <p14:cNvContentPartPr/>
              <p14:nvPr/>
            </p14:nvContentPartPr>
            <p14:xfrm>
              <a:off x="7671000" y="4903360"/>
              <a:ext cx="494640" cy="2894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F1935D4-DF1B-40D7-AF34-EA8270A5592B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7662360" y="4894709"/>
                <a:ext cx="512280" cy="30710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47392470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14:cNvPr>
              <p14:cNvContentPartPr/>
              <p14:nvPr/>
            </p14:nvContentPartPr>
            <p14:xfrm>
              <a:off x="267240" y="23200"/>
              <a:ext cx="315720" cy="704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8600" y="14200"/>
                <a:ext cx="33336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14:cNvPr>
              <p14:cNvContentPartPr/>
              <p14:nvPr/>
            </p14:nvContentPartPr>
            <p14:xfrm>
              <a:off x="626880" y="373120"/>
              <a:ext cx="98280" cy="180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18240" y="364120"/>
                <a:ext cx="1159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14:cNvPr>
              <p14:cNvContentPartPr/>
              <p14:nvPr/>
            </p14:nvContentPartPr>
            <p14:xfrm>
              <a:off x="782040" y="409480"/>
              <a:ext cx="123840" cy="14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400" y="400840"/>
                <a:ext cx="1414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14:cNvPr>
              <p14:cNvContentPartPr/>
              <p14:nvPr/>
            </p14:nvContentPartPr>
            <p14:xfrm>
              <a:off x="941520" y="396880"/>
              <a:ext cx="268200" cy="14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2880" y="387880"/>
                <a:ext cx="285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14:cNvPr>
              <p14:cNvContentPartPr/>
              <p14:nvPr/>
            </p14:nvContentPartPr>
            <p14:xfrm>
              <a:off x="2418240" y="282760"/>
              <a:ext cx="608040" cy="26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9240" y="274120"/>
                <a:ext cx="6256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14:cNvPr>
              <p14:cNvContentPartPr/>
              <p14:nvPr/>
            </p14:nvContentPartPr>
            <p14:xfrm>
              <a:off x="1464240" y="312280"/>
              <a:ext cx="848880" cy="39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55596" y="303280"/>
                <a:ext cx="866527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14:cNvPr>
              <p14:cNvContentPartPr/>
              <p14:nvPr/>
            </p14:nvContentPartPr>
            <p14:xfrm>
              <a:off x="3506160" y="135880"/>
              <a:ext cx="1188000" cy="627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520" y="127240"/>
                <a:ext cx="1205640" cy="64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14:cNvPr>
              <p14:cNvContentPartPr/>
              <p14:nvPr/>
            </p14:nvContentPartPr>
            <p14:xfrm>
              <a:off x="5075760" y="223000"/>
              <a:ext cx="2304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66760" y="214360"/>
                <a:ext cx="40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14:cNvPr>
              <p14:cNvContentPartPr/>
              <p14:nvPr/>
            </p14:nvContentPartPr>
            <p14:xfrm>
              <a:off x="4929240" y="388960"/>
              <a:ext cx="284040" cy="263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20240" y="379960"/>
                <a:ext cx="3016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14:cNvPr>
              <p14:cNvContentPartPr/>
              <p14:nvPr/>
            </p14:nvContentPartPr>
            <p14:xfrm>
              <a:off x="5411640" y="172960"/>
              <a:ext cx="169920" cy="142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02640" y="163960"/>
                <a:ext cx="18756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14:cNvPr>
              <p14:cNvContentPartPr/>
              <p14:nvPr/>
            </p14:nvContentPartPr>
            <p14:xfrm>
              <a:off x="5351160" y="363040"/>
              <a:ext cx="451440" cy="319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2513" y="354050"/>
                <a:ext cx="469094" cy="33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14:cNvPr>
              <p14:cNvContentPartPr/>
              <p14:nvPr/>
            </p14:nvContentPartPr>
            <p14:xfrm>
              <a:off x="6173760" y="107800"/>
              <a:ext cx="230400" cy="54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4760" y="99160"/>
                <a:ext cx="24804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14:cNvPr>
              <p14:cNvContentPartPr/>
              <p14:nvPr/>
            </p14:nvContentPartPr>
            <p14:xfrm>
              <a:off x="6645000" y="82240"/>
              <a:ext cx="346680" cy="60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36009" y="73595"/>
                <a:ext cx="364302" cy="627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14:cNvPr>
              <p14:cNvContentPartPr/>
              <p14:nvPr/>
            </p14:nvContentPartPr>
            <p14:xfrm>
              <a:off x="7212360" y="108160"/>
              <a:ext cx="186480" cy="123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03360" y="99160"/>
                <a:ext cx="2041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14:cNvPr>
              <p14:cNvContentPartPr/>
              <p14:nvPr/>
            </p14:nvContentPartPr>
            <p14:xfrm>
              <a:off x="7097520" y="304000"/>
              <a:ext cx="671760" cy="350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88880" y="295351"/>
                <a:ext cx="6894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14:cNvPr>
              <p14:cNvContentPartPr/>
              <p14:nvPr/>
            </p14:nvContentPartPr>
            <p14:xfrm>
              <a:off x="8532480" y="106360"/>
              <a:ext cx="199080" cy="123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523480" y="97360"/>
                <a:ext cx="21672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14:cNvPr>
              <p14:cNvContentPartPr/>
              <p14:nvPr/>
            </p14:nvContentPartPr>
            <p14:xfrm>
              <a:off x="8217480" y="140920"/>
              <a:ext cx="46800" cy="38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08480" y="132280"/>
                <a:ext cx="64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14:cNvPr>
              <p14:cNvContentPartPr/>
              <p14:nvPr/>
            </p14:nvContentPartPr>
            <p14:xfrm>
              <a:off x="7895640" y="303640"/>
              <a:ext cx="925200" cy="330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87000" y="294991"/>
                <a:ext cx="942840" cy="3484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14:cNvPr>
              <p14:cNvContentPartPr/>
              <p14:nvPr/>
            </p14:nvContentPartPr>
            <p14:xfrm>
              <a:off x="203160" y="815560"/>
              <a:ext cx="88124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4520" y="806920"/>
                <a:ext cx="8830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14:cNvPr>
              <p14:cNvContentPartPr/>
              <p14:nvPr/>
            </p14:nvContentPartPr>
            <p14:xfrm>
              <a:off x="351840" y="1238560"/>
              <a:ext cx="138960" cy="233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2840" y="1229560"/>
                <a:ext cx="15660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14:cNvPr>
              <p14:cNvContentPartPr/>
              <p14:nvPr/>
            </p14:nvContentPartPr>
            <p14:xfrm>
              <a:off x="329160" y="1021120"/>
              <a:ext cx="191880" cy="12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0520" y="1012120"/>
                <a:ext cx="20952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14:cNvPr>
              <p14:cNvContentPartPr/>
              <p14:nvPr/>
            </p14:nvContentPartPr>
            <p14:xfrm>
              <a:off x="711480" y="1237120"/>
              <a:ext cx="13284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2840" y="1228480"/>
                <a:ext cx="150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14:cNvPr>
              <p14:cNvContentPartPr/>
              <p14:nvPr/>
            </p14:nvContentPartPr>
            <p14:xfrm>
              <a:off x="705000" y="1314160"/>
              <a:ext cx="120960" cy="8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6000" y="1305160"/>
                <a:ext cx="1386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14:cNvPr>
              <p14:cNvContentPartPr/>
              <p14:nvPr/>
            </p14:nvContentPartPr>
            <p14:xfrm>
              <a:off x="979320" y="991960"/>
              <a:ext cx="515880" cy="56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70680" y="982960"/>
                <a:ext cx="5335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14:cNvPr>
              <p14:cNvContentPartPr/>
              <p14:nvPr/>
            </p14:nvContentPartPr>
            <p14:xfrm>
              <a:off x="1775280" y="1263760"/>
              <a:ext cx="170640" cy="13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66280" y="1254760"/>
                <a:ext cx="1882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14:cNvPr>
              <p14:cNvContentPartPr/>
              <p14:nvPr/>
            </p14:nvContentPartPr>
            <p14:xfrm>
              <a:off x="1772760" y="1328560"/>
              <a:ext cx="163440" cy="2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3760" y="1319920"/>
                <a:ext cx="181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14:cNvPr>
              <p14:cNvContentPartPr/>
              <p14:nvPr/>
            </p14:nvContentPartPr>
            <p14:xfrm>
              <a:off x="2124480" y="993760"/>
              <a:ext cx="358560" cy="536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15480" y="984760"/>
                <a:ext cx="3762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14:cNvPr>
              <p14:cNvContentPartPr/>
              <p14:nvPr/>
            </p14:nvContentPartPr>
            <p14:xfrm>
              <a:off x="2635320" y="961720"/>
              <a:ext cx="849600" cy="459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26676" y="952720"/>
                <a:ext cx="867247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14:cNvPr>
              <p14:cNvContentPartPr/>
              <p14:nvPr/>
            </p14:nvContentPartPr>
            <p14:xfrm>
              <a:off x="3673560" y="1206520"/>
              <a:ext cx="175680" cy="13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64560" y="1197880"/>
                <a:ext cx="1933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14:cNvPr>
              <p14:cNvContentPartPr/>
              <p14:nvPr/>
            </p14:nvContentPartPr>
            <p14:xfrm>
              <a:off x="3699120" y="1286080"/>
              <a:ext cx="165240" cy="1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90480" y="127744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14:cNvPr>
              <p14:cNvContentPartPr/>
              <p14:nvPr/>
            </p14:nvContentPartPr>
            <p14:xfrm>
              <a:off x="4136880" y="1196440"/>
              <a:ext cx="142560" cy="215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28240" y="1187800"/>
                <a:ext cx="16020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14:cNvPr>
              <p14:cNvContentPartPr/>
              <p14:nvPr/>
            </p14:nvContentPartPr>
            <p14:xfrm>
              <a:off x="4201680" y="1066480"/>
              <a:ext cx="33480" cy="34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92680" y="1057840"/>
                <a:ext cx="511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14:cNvPr>
              <p14:cNvContentPartPr/>
              <p14:nvPr/>
            </p14:nvContentPartPr>
            <p14:xfrm>
              <a:off x="4409040" y="948040"/>
              <a:ext cx="219600" cy="131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00040" y="939400"/>
                <a:ext cx="2372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14:cNvPr>
              <p14:cNvContentPartPr/>
              <p14:nvPr/>
            </p14:nvContentPartPr>
            <p14:xfrm>
              <a:off x="5288520" y="1144240"/>
              <a:ext cx="124200" cy="21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9520" y="1135600"/>
                <a:ext cx="14184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14:cNvPr>
              <p14:cNvContentPartPr/>
              <p14:nvPr/>
            </p14:nvContentPartPr>
            <p14:xfrm>
              <a:off x="4911240" y="1124440"/>
              <a:ext cx="154440" cy="204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02600" y="1115800"/>
                <a:ext cx="1720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14:cNvPr>
              <p14:cNvContentPartPr/>
              <p14:nvPr/>
            </p14:nvContentPartPr>
            <p14:xfrm>
              <a:off x="4394280" y="1159000"/>
              <a:ext cx="352440" cy="301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385640" y="1150000"/>
                <a:ext cx="370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14:cNvPr>
              <p14:cNvContentPartPr/>
              <p14:nvPr/>
            </p14:nvContentPartPr>
            <p14:xfrm>
              <a:off x="5546640" y="927160"/>
              <a:ext cx="838080" cy="54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38000" y="918160"/>
                <a:ext cx="855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14:cNvPr>
              <p14:cNvContentPartPr/>
              <p14:nvPr/>
            </p14:nvContentPartPr>
            <p14:xfrm>
              <a:off x="6502800" y="1164760"/>
              <a:ext cx="126360" cy="7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94160" y="1155760"/>
                <a:ext cx="14400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14:cNvPr>
              <p14:cNvContentPartPr/>
              <p14:nvPr/>
            </p14:nvContentPartPr>
            <p14:xfrm>
              <a:off x="6508560" y="1250440"/>
              <a:ext cx="110520" cy="16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9560" y="1241440"/>
                <a:ext cx="1281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14:cNvPr>
              <p14:cNvContentPartPr/>
              <p14:nvPr/>
            </p14:nvContentPartPr>
            <p14:xfrm>
              <a:off x="6851640" y="1094200"/>
              <a:ext cx="149400" cy="262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3000" y="1085560"/>
                <a:ext cx="16704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14:cNvPr>
              <p14:cNvContentPartPr/>
              <p14:nvPr/>
            </p14:nvContentPartPr>
            <p14:xfrm>
              <a:off x="6945240" y="954520"/>
              <a:ext cx="22320" cy="2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936240" y="94588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14:cNvPr>
              <p14:cNvContentPartPr/>
              <p14:nvPr/>
            </p14:nvContentPartPr>
            <p14:xfrm>
              <a:off x="7133880" y="940120"/>
              <a:ext cx="1368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25240" y="931480"/>
                <a:ext cx="1544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14:cNvPr>
              <p14:cNvContentPartPr/>
              <p14:nvPr/>
            </p14:nvContentPartPr>
            <p14:xfrm>
              <a:off x="7776120" y="1096720"/>
              <a:ext cx="123840" cy="20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767480" y="1087720"/>
                <a:ext cx="141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14:cNvPr>
              <p14:cNvContentPartPr/>
              <p14:nvPr/>
            </p14:nvContentPartPr>
            <p14:xfrm>
              <a:off x="7533120" y="1112560"/>
              <a:ext cx="174960" cy="23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524120" y="1103560"/>
                <a:ext cx="1926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14:cNvPr>
              <p14:cNvContentPartPr/>
              <p14:nvPr/>
            </p14:nvContentPartPr>
            <p14:xfrm>
              <a:off x="7066560" y="1120840"/>
              <a:ext cx="290520" cy="269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57560" y="1112188"/>
                <a:ext cx="308160" cy="286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14:cNvPr>
              <p14:cNvContentPartPr/>
              <p14:nvPr/>
            </p14:nvContentPartPr>
            <p14:xfrm>
              <a:off x="8092200" y="938320"/>
              <a:ext cx="32040" cy="27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083560" y="929320"/>
                <a:ext cx="49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14:cNvPr>
              <p14:cNvContentPartPr/>
              <p14:nvPr/>
            </p14:nvContentPartPr>
            <p14:xfrm>
              <a:off x="7971600" y="1056760"/>
              <a:ext cx="277200" cy="273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62960" y="1048120"/>
                <a:ext cx="29484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14:cNvPr>
              <p14:cNvContentPartPr/>
              <p14:nvPr/>
            </p14:nvContentPartPr>
            <p14:xfrm>
              <a:off x="8363280" y="910960"/>
              <a:ext cx="166680" cy="13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354640" y="901960"/>
                <a:ext cx="18432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14:cNvPr>
              <p14:cNvContentPartPr/>
              <p14:nvPr/>
            </p14:nvContentPartPr>
            <p14:xfrm>
              <a:off x="8335560" y="1097800"/>
              <a:ext cx="365760" cy="264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326911" y="1089160"/>
                <a:ext cx="383417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14:cNvPr>
              <p14:cNvContentPartPr/>
              <p14:nvPr/>
            </p14:nvContentPartPr>
            <p14:xfrm>
              <a:off x="821640" y="1854880"/>
              <a:ext cx="170640" cy="9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2640" y="1845880"/>
                <a:ext cx="1882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14:cNvPr>
              <p14:cNvContentPartPr/>
              <p14:nvPr/>
            </p14:nvContentPartPr>
            <p14:xfrm>
              <a:off x="827040" y="1939480"/>
              <a:ext cx="17208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8040" y="1930840"/>
                <a:ext cx="189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14:cNvPr>
              <p14:cNvContentPartPr/>
              <p14:nvPr/>
            </p14:nvContentPartPr>
            <p14:xfrm>
              <a:off x="1158960" y="1549960"/>
              <a:ext cx="398880" cy="655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50312" y="1540960"/>
                <a:ext cx="416536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14:cNvPr>
              <p14:cNvContentPartPr/>
              <p14:nvPr/>
            </p14:nvContentPartPr>
            <p14:xfrm>
              <a:off x="204240" y="1627000"/>
              <a:ext cx="497520" cy="542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95600" y="1618000"/>
                <a:ext cx="51516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14:cNvPr>
              <p14:cNvContentPartPr/>
              <p14:nvPr/>
            </p14:nvContentPartPr>
            <p14:xfrm>
              <a:off x="3293400" y="1777840"/>
              <a:ext cx="317160" cy="218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84760" y="1769200"/>
                <a:ext cx="334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14:cNvPr>
              <p14:cNvContentPartPr/>
              <p14:nvPr/>
            </p14:nvContentPartPr>
            <p14:xfrm>
              <a:off x="1696440" y="1574080"/>
              <a:ext cx="1451160" cy="648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687440" y="1565080"/>
                <a:ext cx="146880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14:cNvPr>
              <p14:cNvContentPartPr/>
              <p14:nvPr/>
            </p14:nvContentPartPr>
            <p14:xfrm>
              <a:off x="3840240" y="1685320"/>
              <a:ext cx="34200" cy="1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31600" y="1676680"/>
                <a:ext cx="518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14:cNvPr>
              <p14:cNvContentPartPr/>
              <p14:nvPr/>
            </p14:nvContentPartPr>
            <p14:xfrm>
              <a:off x="3741600" y="1783960"/>
              <a:ext cx="255240" cy="21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732600" y="1774960"/>
                <a:ext cx="2728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14:cNvPr>
              <p14:cNvContentPartPr/>
              <p14:nvPr/>
            </p14:nvContentPartPr>
            <p14:xfrm>
              <a:off x="4122480" y="1641400"/>
              <a:ext cx="561600" cy="509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113840" y="1632400"/>
                <a:ext cx="57924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C97FDB3-4A0E-4B67-9E53-B8F9549506D5}"/>
                  </a:ext>
                </a:extLst>
              </p14:cNvPr>
              <p14:cNvContentPartPr/>
              <p14:nvPr/>
            </p14:nvContentPartPr>
            <p14:xfrm>
              <a:off x="4788840" y="1854880"/>
              <a:ext cx="145440" cy="1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C97FDB3-4A0E-4B67-9E53-B8F9549506D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79840" y="1845880"/>
                <a:ext cx="1630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59B9B12-AE5F-42A8-913B-F8521FB88B5B}"/>
                  </a:ext>
                </a:extLst>
              </p14:cNvPr>
              <p14:cNvContentPartPr/>
              <p14:nvPr/>
            </p14:nvContentPartPr>
            <p14:xfrm>
              <a:off x="4785240" y="1934440"/>
              <a:ext cx="130320" cy="12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59B9B12-AE5F-42A8-913B-F8521FB88B5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76600" y="1925440"/>
                <a:ext cx="1479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B06ACF2-D074-41E2-BA7D-ED339E95BDBC}"/>
                  </a:ext>
                </a:extLst>
              </p14:cNvPr>
              <p14:cNvContentPartPr/>
              <p14:nvPr/>
            </p14:nvContentPartPr>
            <p14:xfrm>
              <a:off x="5097000" y="1783600"/>
              <a:ext cx="145080" cy="227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B06ACF2-D074-41E2-BA7D-ED339E95BDB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088000" y="1774600"/>
                <a:ext cx="16272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6D62B1-7F41-46A2-A8B4-75FB78778F9B}"/>
                  </a:ext>
                </a:extLst>
              </p14:cNvPr>
              <p14:cNvContentPartPr/>
              <p14:nvPr/>
            </p14:nvContentPartPr>
            <p14:xfrm>
              <a:off x="5090880" y="1645720"/>
              <a:ext cx="49320" cy="34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6D62B1-7F41-46A2-A8B4-75FB78778F9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081880" y="1637080"/>
                <a:ext cx="669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82D98C-2162-4D1E-99F2-FA123D21634F}"/>
                  </a:ext>
                </a:extLst>
              </p14:cNvPr>
              <p14:cNvContentPartPr/>
              <p14:nvPr/>
            </p14:nvContentPartPr>
            <p14:xfrm>
              <a:off x="5209680" y="1649320"/>
              <a:ext cx="46800" cy="3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82D98C-2162-4D1E-99F2-FA123D21634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01040" y="1640680"/>
                <a:ext cx="64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E8702C-BE8C-468B-845C-30306D4454E3}"/>
                  </a:ext>
                </a:extLst>
              </p14:cNvPr>
              <p14:cNvContentPartPr/>
              <p14:nvPr/>
            </p14:nvContentPartPr>
            <p14:xfrm>
              <a:off x="5429640" y="1593880"/>
              <a:ext cx="173160" cy="115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E8702C-BE8C-468B-845C-30306D4454E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20640" y="1585240"/>
                <a:ext cx="190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159B56F-21D0-413B-BF1A-82BCA2A22195}"/>
                  </a:ext>
                </a:extLst>
              </p14:cNvPr>
              <p14:cNvContentPartPr/>
              <p14:nvPr/>
            </p14:nvContentPartPr>
            <p14:xfrm>
              <a:off x="5370600" y="1800160"/>
              <a:ext cx="333720" cy="301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159B56F-21D0-413B-BF1A-82BCA2A2219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361600" y="1791160"/>
                <a:ext cx="3513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1127640-A05F-4BB4-A75B-7929C8FD68F5}"/>
                  </a:ext>
                </a:extLst>
              </p14:cNvPr>
              <p14:cNvContentPartPr/>
              <p14:nvPr/>
            </p14:nvContentPartPr>
            <p14:xfrm>
              <a:off x="6121920" y="1819600"/>
              <a:ext cx="146880" cy="241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1127640-A05F-4BB4-A75B-7929C8FD68F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113280" y="1810600"/>
                <a:ext cx="1645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693EE36-736E-4C3A-BF59-0FC053F7F9C2}"/>
                  </a:ext>
                </a:extLst>
              </p14:cNvPr>
              <p14:cNvContentPartPr/>
              <p14:nvPr/>
            </p14:nvContentPartPr>
            <p14:xfrm>
              <a:off x="5874240" y="1813840"/>
              <a:ext cx="172800" cy="209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693EE36-736E-4C3A-BF59-0FC053F7F9C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865240" y="1804840"/>
                <a:ext cx="19044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944E7E0-7F7D-4981-A1B5-49FC76DF2796}"/>
                  </a:ext>
                </a:extLst>
              </p14:cNvPr>
              <p14:cNvContentPartPr/>
              <p14:nvPr/>
            </p14:nvContentPartPr>
            <p14:xfrm>
              <a:off x="6163680" y="1672000"/>
              <a:ext cx="48600" cy="38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944E7E0-7F7D-4981-A1B5-49FC76DF279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55040" y="1663360"/>
                <a:ext cx="662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FF84946-C543-4990-94D8-EA2CA1E026A6}"/>
                  </a:ext>
                </a:extLst>
              </p14:cNvPr>
              <p14:cNvContentPartPr/>
              <p14:nvPr/>
            </p14:nvContentPartPr>
            <p14:xfrm>
              <a:off x="6366720" y="1567240"/>
              <a:ext cx="368640" cy="584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FF84946-C543-4990-94D8-EA2CA1E026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8080" y="1558240"/>
                <a:ext cx="38628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1833907-C3EA-4B47-AD9D-1596E024CEEE}"/>
                  </a:ext>
                </a:extLst>
              </p14:cNvPr>
              <p14:cNvContentPartPr/>
              <p14:nvPr/>
            </p14:nvContentPartPr>
            <p14:xfrm>
              <a:off x="6821760" y="1508920"/>
              <a:ext cx="201960" cy="147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1833907-C3EA-4B47-AD9D-1596E024CEE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13120" y="1499920"/>
                <a:ext cx="219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15DAAA6-DBCA-407E-A488-C0E701241F02}"/>
                  </a:ext>
                </a:extLst>
              </p14:cNvPr>
              <p14:cNvContentPartPr/>
              <p14:nvPr/>
            </p14:nvContentPartPr>
            <p14:xfrm>
              <a:off x="6823920" y="1696120"/>
              <a:ext cx="509400" cy="312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15DAAA6-DBCA-407E-A488-C0E701241F0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814920" y="1687120"/>
                <a:ext cx="52704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1407D97-A07D-43BD-9F5E-EC09CEF91862}"/>
                  </a:ext>
                </a:extLst>
              </p14:cNvPr>
              <p14:cNvContentPartPr/>
              <p14:nvPr/>
            </p14:nvContentPartPr>
            <p14:xfrm>
              <a:off x="7466160" y="1645360"/>
              <a:ext cx="25920" cy="15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1407D97-A07D-43BD-9F5E-EC09CEF9186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57160" y="1636360"/>
                <a:ext cx="435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BBB004-B0E8-4830-BBE9-7B3228CB70C6}"/>
                  </a:ext>
                </a:extLst>
              </p14:cNvPr>
              <p14:cNvContentPartPr/>
              <p14:nvPr/>
            </p14:nvContentPartPr>
            <p14:xfrm>
              <a:off x="7656240" y="1569760"/>
              <a:ext cx="18360" cy="19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BBB004-B0E8-4830-BBE9-7B3228CB70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647600" y="1560760"/>
                <a:ext cx="360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762D007-CC60-4A28-8195-BA6715C721A8}"/>
                  </a:ext>
                </a:extLst>
              </p14:cNvPr>
              <p14:cNvContentPartPr/>
              <p14:nvPr/>
            </p14:nvContentPartPr>
            <p14:xfrm>
              <a:off x="7847040" y="1523320"/>
              <a:ext cx="201960" cy="106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762D007-CC60-4A28-8195-BA6715C721A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8400" y="1514680"/>
                <a:ext cx="2196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460E486-1060-48B1-81A4-39349A608AAF}"/>
                  </a:ext>
                </a:extLst>
              </p14:cNvPr>
              <p14:cNvContentPartPr/>
              <p14:nvPr/>
            </p14:nvContentPartPr>
            <p14:xfrm>
              <a:off x="7421520" y="1707280"/>
              <a:ext cx="802440" cy="3027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460E486-1060-48B1-81A4-39349A608AA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412880" y="1698280"/>
                <a:ext cx="8200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50A3C48-7BFC-489D-BD76-28EA2CA2F72E}"/>
                  </a:ext>
                </a:extLst>
              </p14:cNvPr>
              <p14:cNvContentPartPr/>
              <p14:nvPr/>
            </p14:nvContentPartPr>
            <p14:xfrm>
              <a:off x="8393880" y="1693240"/>
              <a:ext cx="187200" cy="19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50A3C48-7BFC-489D-BD76-28EA2CA2F72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384880" y="1684240"/>
                <a:ext cx="20484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843F7CE2-8B26-4FB2-B299-24AF534E3051}"/>
                  </a:ext>
                </a:extLst>
              </p14:cNvPr>
              <p14:cNvContentPartPr/>
              <p14:nvPr/>
            </p14:nvContentPartPr>
            <p14:xfrm>
              <a:off x="359040" y="2489920"/>
              <a:ext cx="140040" cy="217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843F7CE2-8B26-4FB2-B299-24AF534E305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50040" y="2481280"/>
                <a:ext cx="1576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1DE1412-0F86-4906-B01F-C6E3E72EBFDF}"/>
                  </a:ext>
                </a:extLst>
              </p14:cNvPr>
              <p14:cNvContentPartPr/>
              <p14:nvPr/>
            </p14:nvContentPartPr>
            <p14:xfrm>
              <a:off x="725520" y="2351680"/>
              <a:ext cx="12960" cy="16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1DE1412-0F86-4906-B01F-C6E3E72EBFD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16520" y="2342680"/>
                <a:ext cx="3060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D1B2270-7FE9-427D-8F12-8B4BECBA3985}"/>
                  </a:ext>
                </a:extLst>
              </p14:cNvPr>
              <p14:cNvContentPartPr/>
              <p14:nvPr/>
            </p14:nvContentPartPr>
            <p14:xfrm>
              <a:off x="873840" y="2306680"/>
              <a:ext cx="23040" cy="21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D1B2270-7FE9-427D-8F12-8B4BECBA398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65200" y="2298040"/>
                <a:ext cx="406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925AC28-FBA1-41E1-A3A9-0CF1DA1E7A06}"/>
                  </a:ext>
                </a:extLst>
              </p14:cNvPr>
              <p14:cNvContentPartPr/>
              <p14:nvPr/>
            </p14:nvContentPartPr>
            <p14:xfrm>
              <a:off x="1077600" y="2413240"/>
              <a:ext cx="256680" cy="272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925AC28-FBA1-41E1-A3A9-0CF1DA1E7A0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068600" y="2404600"/>
                <a:ext cx="2743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C8D543B-4F10-4125-89B5-6CF53A2C2F63}"/>
                  </a:ext>
                </a:extLst>
              </p14:cNvPr>
              <p14:cNvContentPartPr/>
              <p14:nvPr/>
            </p14:nvContentPartPr>
            <p14:xfrm>
              <a:off x="1143840" y="2265640"/>
              <a:ext cx="165240" cy="1036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C8D543B-4F10-4125-89B5-6CF53A2C2F63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34840" y="2257000"/>
                <a:ext cx="18288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DAABB79-852E-4E4B-B04F-282366357898}"/>
                  </a:ext>
                </a:extLst>
              </p14:cNvPr>
              <p14:cNvContentPartPr/>
              <p14:nvPr/>
            </p14:nvContentPartPr>
            <p14:xfrm>
              <a:off x="1428960" y="2523040"/>
              <a:ext cx="175680" cy="168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DAABB79-852E-4E4B-B04F-28236635789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420320" y="2514040"/>
                <a:ext cx="19332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2437D9F-B335-4A95-A98A-5C2E3327172D}"/>
                  </a:ext>
                </a:extLst>
              </p14:cNvPr>
              <p14:cNvContentPartPr/>
              <p14:nvPr/>
            </p14:nvContentPartPr>
            <p14:xfrm>
              <a:off x="673680" y="2440960"/>
              <a:ext cx="261360" cy="284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2437D9F-B335-4A95-A98A-5C2E3327172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65028" y="2432320"/>
                <a:ext cx="279024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6ABB0D14-5ED6-4967-8C1B-01B6DADA9273}"/>
                  </a:ext>
                </a:extLst>
              </p14:cNvPr>
              <p14:cNvContentPartPr/>
              <p14:nvPr/>
            </p14:nvContentPartPr>
            <p14:xfrm>
              <a:off x="2087760" y="2464720"/>
              <a:ext cx="153000" cy="218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6ABB0D14-5ED6-4967-8C1B-01B6DADA927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078760" y="2456080"/>
                <a:ext cx="170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AB80C02-BAA7-4811-B736-83F0D6C66FF7}"/>
                  </a:ext>
                </a:extLst>
              </p14:cNvPr>
              <p14:cNvContentPartPr/>
              <p14:nvPr/>
            </p14:nvContentPartPr>
            <p14:xfrm>
              <a:off x="1780320" y="2459320"/>
              <a:ext cx="217080" cy="1778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AB80C02-BAA7-4811-B736-83F0D6C66FF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771680" y="2450320"/>
                <a:ext cx="2347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6519377B-08B4-4C09-B34B-554A7E4CB3F1}"/>
                  </a:ext>
                </a:extLst>
              </p14:cNvPr>
              <p14:cNvContentPartPr/>
              <p14:nvPr/>
            </p14:nvContentPartPr>
            <p14:xfrm>
              <a:off x="2345520" y="2284720"/>
              <a:ext cx="627840" cy="4345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6519377B-08B4-4C09-B34B-554A7E4CB3F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336515" y="2276080"/>
                <a:ext cx="64549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A4A93AA-C1A4-440F-B7C4-BDE2BFE37859}"/>
                  </a:ext>
                </a:extLst>
              </p14:cNvPr>
              <p14:cNvContentPartPr/>
              <p14:nvPr/>
            </p14:nvContentPartPr>
            <p14:xfrm>
              <a:off x="3085680" y="2228920"/>
              <a:ext cx="522720" cy="477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A4A93AA-C1A4-440F-B7C4-BDE2BFE3785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077034" y="2219920"/>
                <a:ext cx="540372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DCF53F9-5A72-4400-8CEA-FD3087DD257D}"/>
                  </a:ext>
                </a:extLst>
              </p14:cNvPr>
              <p14:cNvContentPartPr/>
              <p14:nvPr/>
            </p14:nvContentPartPr>
            <p14:xfrm>
              <a:off x="301080" y="3129280"/>
              <a:ext cx="206280" cy="216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DCF53F9-5A72-4400-8CEA-FD3087DD25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92080" y="3120280"/>
                <a:ext cx="2239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A9F06B42-CF37-4E3C-8EA6-6AD04C4F179F}"/>
                  </a:ext>
                </a:extLst>
              </p14:cNvPr>
              <p14:cNvContentPartPr/>
              <p14:nvPr/>
            </p14:nvContentPartPr>
            <p14:xfrm>
              <a:off x="693120" y="3073120"/>
              <a:ext cx="137520" cy="18972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A9F06B42-CF37-4E3C-8EA6-6AD04C4F179F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84120" y="3064480"/>
                <a:ext cx="1551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D96A7C8F-C581-48C5-8EB5-C4FB6D51A378}"/>
                  </a:ext>
                </a:extLst>
              </p14:cNvPr>
              <p14:cNvContentPartPr/>
              <p14:nvPr/>
            </p14:nvContentPartPr>
            <p14:xfrm>
              <a:off x="942600" y="2908240"/>
              <a:ext cx="854280" cy="4363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D96A7C8F-C581-48C5-8EB5-C4FB6D51A37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933600" y="2899240"/>
                <a:ext cx="87192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5B1306B9-C699-4FDD-BF48-CF5EB9A647EB}"/>
                  </a:ext>
                </a:extLst>
              </p14:cNvPr>
              <p14:cNvContentPartPr/>
              <p14:nvPr/>
            </p14:nvContentPartPr>
            <p14:xfrm>
              <a:off x="1970760" y="2192920"/>
              <a:ext cx="6831720" cy="12078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5B1306B9-C699-4FDD-BF48-CF5EB9A647E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962120" y="2183920"/>
                <a:ext cx="6849360" cy="12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D7CCA7A-BF41-4F41-A6F1-D54B52E8B912}"/>
                  </a:ext>
                </a:extLst>
              </p14:cNvPr>
              <p14:cNvContentPartPr/>
              <p14:nvPr/>
            </p14:nvContentPartPr>
            <p14:xfrm>
              <a:off x="445800" y="3326200"/>
              <a:ext cx="4471920" cy="8247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D7CCA7A-BF41-4F41-A6F1-D54B52E8B91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37160" y="3317200"/>
                <a:ext cx="4489560" cy="84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E1A53B9-2B0A-4562-9416-92552DADDDF8}"/>
                  </a:ext>
                </a:extLst>
              </p14:cNvPr>
              <p14:cNvContentPartPr/>
              <p14:nvPr/>
            </p14:nvContentPartPr>
            <p14:xfrm>
              <a:off x="581880" y="4186240"/>
              <a:ext cx="234360" cy="110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E1A53B9-2B0A-4562-9416-92552DADDDF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2880" y="4177600"/>
                <a:ext cx="252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2E83CB5-B00F-492E-BF10-A8C206FEB291}"/>
                  </a:ext>
                </a:extLst>
              </p14:cNvPr>
              <p14:cNvContentPartPr/>
              <p14:nvPr/>
            </p14:nvContentPartPr>
            <p14:xfrm>
              <a:off x="574680" y="4398280"/>
              <a:ext cx="561600" cy="2394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2E83CB5-B00F-492E-BF10-A8C206FEB2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65680" y="4389640"/>
                <a:ext cx="57924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1F326168-FBD8-42BB-9244-01F2944113F9}"/>
                  </a:ext>
                </a:extLst>
              </p14:cNvPr>
              <p14:cNvContentPartPr/>
              <p14:nvPr/>
            </p14:nvContentPartPr>
            <p14:xfrm>
              <a:off x="1815600" y="4469920"/>
              <a:ext cx="114840" cy="151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1F326168-FBD8-42BB-9244-01F2944113F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806960" y="4461280"/>
                <a:ext cx="132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73DC3E3-C107-439F-91D5-957E8331027F}"/>
                  </a:ext>
                </a:extLst>
              </p14:cNvPr>
              <p14:cNvContentPartPr/>
              <p14:nvPr/>
            </p14:nvContentPartPr>
            <p14:xfrm>
              <a:off x="2090280" y="4346800"/>
              <a:ext cx="119520" cy="2188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73DC3E3-C107-439F-91D5-957E8331027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081280" y="4337800"/>
                <a:ext cx="13716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D8BC3CAA-1942-4691-9A04-9DC043AD4BCC}"/>
                  </a:ext>
                </a:extLst>
              </p14:cNvPr>
              <p14:cNvContentPartPr/>
              <p14:nvPr/>
            </p14:nvContentPartPr>
            <p14:xfrm>
              <a:off x="3422640" y="4296400"/>
              <a:ext cx="200520" cy="2217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D8BC3CAA-1942-4691-9A04-9DC043AD4BC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414000" y="4287400"/>
                <a:ext cx="21816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61D8997B-A808-4A8F-B339-852268725C19}"/>
                  </a:ext>
                </a:extLst>
              </p14:cNvPr>
              <p14:cNvContentPartPr/>
              <p14:nvPr/>
            </p14:nvContentPartPr>
            <p14:xfrm>
              <a:off x="2347320" y="4098760"/>
              <a:ext cx="941400" cy="5662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61D8997B-A808-4A8F-B339-852268725C1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338320" y="4090120"/>
                <a:ext cx="959040" cy="5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53AD29AA-F9A9-42E1-BA04-7BF27557B168}"/>
                  </a:ext>
                </a:extLst>
              </p14:cNvPr>
              <p14:cNvContentPartPr/>
              <p14:nvPr/>
            </p14:nvContentPartPr>
            <p14:xfrm>
              <a:off x="1310160" y="4143400"/>
              <a:ext cx="333000" cy="53388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53AD29AA-F9A9-42E1-BA04-7BF27557B16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301160" y="4134400"/>
                <a:ext cx="35064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94E2E66B-3062-4261-A191-996C34692A0A}"/>
                  </a:ext>
                </a:extLst>
              </p14:cNvPr>
              <p14:cNvContentPartPr/>
              <p14:nvPr/>
            </p14:nvContentPartPr>
            <p14:xfrm>
              <a:off x="3739080" y="4138720"/>
              <a:ext cx="160200" cy="4111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94E2E66B-3062-4261-A191-996C34692A0A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730080" y="4129720"/>
                <a:ext cx="1778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F24FF5AD-3F56-4BF1-8572-9B163F52F238}"/>
                  </a:ext>
                </a:extLst>
              </p14:cNvPr>
              <p14:cNvContentPartPr/>
              <p14:nvPr/>
            </p14:nvContentPartPr>
            <p14:xfrm>
              <a:off x="4033200" y="4262200"/>
              <a:ext cx="149040" cy="2358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F24FF5AD-3F56-4BF1-8572-9B163F52F238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024200" y="4253200"/>
                <a:ext cx="16668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18EB9A7-FF4E-4FD4-A1C0-FADEC91E4292}"/>
                  </a:ext>
                </a:extLst>
              </p14:cNvPr>
              <p14:cNvContentPartPr/>
              <p14:nvPr/>
            </p14:nvContentPartPr>
            <p14:xfrm>
              <a:off x="5003040" y="4180840"/>
              <a:ext cx="126000" cy="2638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18EB9A7-FF4E-4FD4-A1C0-FADEC91E429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994040" y="4172200"/>
                <a:ext cx="1436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7E299C3C-F331-41B1-9FFE-4300D135A17F}"/>
                  </a:ext>
                </a:extLst>
              </p14:cNvPr>
              <p14:cNvContentPartPr/>
              <p14:nvPr/>
            </p14:nvContentPartPr>
            <p14:xfrm>
              <a:off x="5232720" y="4247440"/>
              <a:ext cx="147240" cy="1843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7E299C3C-F331-41B1-9FFE-4300D135A17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223720" y="4238800"/>
                <a:ext cx="16488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ABE37E65-39E2-445B-BA1F-FD05CA90C037}"/>
                  </a:ext>
                </a:extLst>
              </p14:cNvPr>
              <p14:cNvContentPartPr/>
              <p14:nvPr/>
            </p14:nvContentPartPr>
            <p14:xfrm>
              <a:off x="5299320" y="4117480"/>
              <a:ext cx="25200" cy="190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ABE37E65-39E2-445B-BA1F-FD05CA90C03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290320" y="4108480"/>
                <a:ext cx="428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EB65E384-1149-47FA-A4E2-6C28A63C776A}"/>
                  </a:ext>
                </a:extLst>
              </p14:cNvPr>
              <p14:cNvContentPartPr/>
              <p14:nvPr/>
            </p14:nvContentPartPr>
            <p14:xfrm>
              <a:off x="5529360" y="3297040"/>
              <a:ext cx="1131120" cy="121572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EB65E384-1149-47FA-A4E2-6C28A63C776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520360" y="3288040"/>
                <a:ext cx="1148760" cy="12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A8852ED0-BCB7-4EA6-9807-4EFD17972713}"/>
                  </a:ext>
                </a:extLst>
              </p14:cNvPr>
              <p14:cNvContentPartPr/>
              <p14:nvPr/>
            </p14:nvContentPartPr>
            <p14:xfrm>
              <a:off x="4671480" y="4249960"/>
              <a:ext cx="181440" cy="1872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A8852ED0-BCB7-4EA6-9807-4EFD1797271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662480" y="4240960"/>
                <a:ext cx="1990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738C41F1-6754-4E30-B97B-531487000B87}"/>
                  </a:ext>
                </a:extLst>
              </p14:cNvPr>
              <p14:cNvContentPartPr/>
              <p14:nvPr/>
            </p14:nvContentPartPr>
            <p14:xfrm>
              <a:off x="4333440" y="4135840"/>
              <a:ext cx="145440" cy="2988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738C41F1-6754-4E30-B97B-531487000B87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324440" y="4127200"/>
                <a:ext cx="1630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74BE6647-BF9F-496A-890A-B76B98964E00}"/>
                  </a:ext>
                </a:extLst>
              </p14:cNvPr>
              <p14:cNvContentPartPr/>
              <p14:nvPr/>
            </p14:nvContentPartPr>
            <p14:xfrm>
              <a:off x="4289520" y="4265080"/>
              <a:ext cx="250560" cy="23364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74BE6647-BF9F-496A-890A-B76B98964E00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280880" y="4256080"/>
                <a:ext cx="2682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AFCC713-9049-413F-A57E-98990F10F88D}"/>
                  </a:ext>
                </a:extLst>
              </p14:cNvPr>
              <p14:cNvContentPartPr/>
              <p14:nvPr/>
            </p14:nvContentPartPr>
            <p14:xfrm>
              <a:off x="258240" y="3848200"/>
              <a:ext cx="6587280" cy="10130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AFCC713-9049-413F-A57E-98990F10F88D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249600" y="3839560"/>
                <a:ext cx="6604920" cy="10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498C0B5-6B4D-478C-A979-5A9E852CD361}"/>
                  </a:ext>
                </a:extLst>
              </p14:cNvPr>
              <p14:cNvContentPartPr/>
              <p14:nvPr/>
            </p14:nvContentPartPr>
            <p14:xfrm>
              <a:off x="6912120" y="3592600"/>
              <a:ext cx="947520" cy="443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498C0B5-6B4D-478C-A979-5A9E852CD361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903120" y="3583607"/>
                <a:ext cx="965160" cy="460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1A08A35-DFD7-46AE-8D54-B1EE34A1683A}"/>
                  </a:ext>
                </a:extLst>
              </p14:cNvPr>
              <p14:cNvContentPartPr/>
              <p14:nvPr/>
            </p14:nvContentPartPr>
            <p14:xfrm>
              <a:off x="7998240" y="3567400"/>
              <a:ext cx="456840" cy="376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1A08A35-DFD7-46AE-8D54-B1EE34A1683A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989240" y="3558400"/>
                <a:ext cx="47448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17FA5670-D7BF-4E72-A6DA-1A3AAD26C220}"/>
                  </a:ext>
                </a:extLst>
              </p14:cNvPr>
              <p14:cNvContentPartPr/>
              <p14:nvPr/>
            </p14:nvContentPartPr>
            <p14:xfrm>
              <a:off x="8080320" y="4073560"/>
              <a:ext cx="746640" cy="3117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17FA5670-D7BF-4E72-A6DA-1A3AAD26C220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8071680" y="4064920"/>
                <a:ext cx="764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69DCBA-3EF5-431E-B6BE-1EE21C0151C4}"/>
                  </a:ext>
                </a:extLst>
              </p14:cNvPr>
              <p14:cNvContentPartPr/>
              <p14:nvPr/>
            </p14:nvContentPartPr>
            <p14:xfrm>
              <a:off x="7051800" y="4139800"/>
              <a:ext cx="864720" cy="2959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69DCBA-3EF5-431E-B6BE-1EE21C0151C4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042800" y="4130800"/>
                <a:ext cx="88236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C39F3B66-BAF5-4D31-A1B1-8FE532025B3D}"/>
                  </a:ext>
                </a:extLst>
              </p14:cNvPr>
              <p14:cNvContentPartPr/>
              <p14:nvPr/>
            </p14:nvContentPartPr>
            <p14:xfrm>
              <a:off x="470280" y="5127640"/>
              <a:ext cx="150840" cy="1753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C39F3B66-BAF5-4D31-A1B1-8FE532025B3D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61640" y="5118640"/>
                <a:ext cx="1684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73425F4-B218-48C2-8654-99F32AFC3472}"/>
                  </a:ext>
                </a:extLst>
              </p14:cNvPr>
              <p14:cNvContentPartPr/>
              <p14:nvPr/>
            </p14:nvContentPartPr>
            <p14:xfrm>
              <a:off x="748200" y="5146000"/>
              <a:ext cx="224280" cy="345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73425F4-B218-48C2-8654-99F32AFC3472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739200" y="5137000"/>
                <a:ext cx="241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AA9559A6-7881-45E7-B5A0-E87FD18EA250}"/>
                  </a:ext>
                </a:extLst>
              </p14:cNvPr>
              <p14:cNvContentPartPr/>
              <p14:nvPr/>
            </p14:nvContentPartPr>
            <p14:xfrm>
              <a:off x="806520" y="5214760"/>
              <a:ext cx="200160" cy="374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AA9559A6-7881-45E7-B5A0-E87FD18EA250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797520" y="5206120"/>
                <a:ext cx="21780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FC6E123A-7C08-48F3-B45E-92DC2DED8B0F}"/>
                  </a:ext>
                </a:extLst>
              </p14:cNvPr>
              <p14:cNvContentPartPr/>
              <p14:nvPr/>
            </p14:nvContentPartPr>
            <p14:xfrm>
              <a:off x="416640" y="4986160"/>
              <a:ext cx="159480" cy="72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FC6E123A-7C08-48F3-B45E-92DC2DED8B0F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08000" y="4977160"/>
                <a:ext cx="17712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41C4DE0-650D-48D0-8F45-256CB682EC9F}"/>
                  </a:ext>
                </a:extLst>
              </p14:cNvPr>
              <p14:cNvContentPartPr/>
              <p14:nvPr/>
            </p14:nvContentPartPr>
            <p14:xfrm>
              <a:off x="1130520" y="5061400"/>
              <a:ext cx="173520" cy="2037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41C4DE0-650D-48D0-8F45-256CB682EC9F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121520" y="5052760"/>
                <a:ext cx="19116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1BF87E5-364D-4E67-884C-E02593A07727}"/>
                  </a:ext>
                </a:extLst>
              </p14:cNvPr>
              <p14:cNvContentPartPr/>
              <p14:nvPr/>
            </p14:nvContentPartPr>
            <p14:xfrm>
              <a:off x="1524360" y="4985440"/>
              <a:ext cx="16200" cy="115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1BF87E5-364D-4E67-884C-E02593A07727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1515360" y="4976800"/>
                <a:ext cx="3384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242D003-7846-48AD-8FEE-6BF724BA0FB6}"/>
                  </a:ext>
                </a:extLst>
              </p14:cNvPr>
              <p14:cNvContentPartPr/>
              <p14:nvPr/>
            </p14:nvContentPartPr>
            <p14:xfrm>
              <a:off x="1431840" y="5045920"/>
              <a:ext cx="727560" cy="2638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242D003-7846-48AD-8FEE-6BF724BA0FB6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423196" y="5036920"/>
                <a:ext cx="745209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8D0275B5-436D-475F-8955-A3E85B478111}"/>
                  </a:ext>
                </a:extLst>
              </p14:cNvPr>
              <p14:cNvContentPartPr/>
              <p14:nvPr/>
            </p14:nvContentPartPr>
            <p14:xfrm>
              <a:off x="1785720" y="4889680"/>
              <a:ext cx="170640" cy="8280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8D0275B5-436D-475F-8955-A3E85B478111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1777080" y="4881040"/>
                <a:ext cx="18828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8995628-3D26-4E84-B77D-E6ED3A4E532D}"/>
                  </a:ext>
                </a:extLst>
              </p14:cNvPr>
              <p14:cNvContentPartPr/>
              <p14:nvPr/>
            </p14:nvContentPartPr>
            <p14:xfrm>
              <a:off x="2427960" y="4963120"/>
              <a:ext cx="366120" cy="346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8995628-3D26-4E84-B77D-E6ED3A4E532D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2419320" y="4954120"/>
                <a:ext cx="38376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848FE40-A805-47FE-8E90-4FC28904B810}"/>
                  </a:ext>
                </a:extLst>
              </p14:cNvPr>
              <p14:cNvContentPartPr/>
              <p14:nvPr/>
            </p14:nvContentPartPr>
            <p14:xfrm>
              <a:off x="3014040" y="5006680"/>
              <a:ext cx="527760" cy="231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848FE40-A805-47FE-8E90-4FC28904B810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3005400" y="4998040"/>
                <a:ext cx="54540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9B85DEC-31FB-4A36-B000-3ABA5B272922}"/>
                  </a:ext>
                </a:extLst>
              </p14:cNvPr>
              <p14:cNvContentPartPr/>
              <p14:nvPr/>
            </p14:nvContentPartPr>
            <p14:xfrm>
              <a:off x="4061640" y="4899400"/>
              <a:ext cx="31680" cy="270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9B85DEC-31FB-4A36-B000-3ABA5B272922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4053000" y="4890400"/>
                <a:ext cx="493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00E45DD-F959-404C-B0F6-97F4D4B39257}"/>
                  </a:ext>
                </a:extLst>
              </p14:cNvPr>
              <p14:cNvContentPartPr/>
              <p14:nvPr/>
            </p14:nvContentPartPr>
            <p14:xfrm>
              <a:off x="3704520" y="5002720"/>
              <a:ext cx="522000" cy="229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00E45DD-F959-404C-B0F6-97F4D4B39257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3695520" y="4994080"/>
                <a:ext cx="5396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24FC8C6-DFAF-4946-9E11-54B901F18EA5}"/>
                  </a:ext>
                </a:extLst>
              </p14:cNvPr>
              <p14:cNvContentPartPr/>
              <p14:nvPr/>
            </p14:nvContentPartPr>
            <p14:xfrm>
              <a:off x="4553040" y="4877440"/>
              <a:ext cx="196200" cy="444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24FC8C6-DFAF-4946-9E11-54B901F18EA5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4544400" y="4868800"/>
                <a:ext cx="21384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330D9DD-2872-41B0-A3B2-D042707F104C}"/>
                  </a:ext>
                </a:extLst>
              </p14:cNvPr>
              <p14:cNvContentPartPr/>
              <p14:nvPr/>
            </p14:nvContentPartPr>
            <p14:xfrm>
              <a:off x="4955520" y="4822000"/>
              <a:ext cx="183600" cy="93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330D9DD-2872-41B0-A3B2-D042707F104C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4946520" y="4813000"/>
                <a:ext cx="20124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298303C-7F97-4CC3-A9BE-6B73B358757E}"/>
                  </a:ext>
                </a:extLst>
              </p14:cNvPr>
              <p14:cNvContentPartPr/>
              <p14:nvPr/>
            </p14:nvContentPartPr>
            <p14:xfrm>
              <a:off x="4914840" y="5009560"/>
              <a:ext cx="553320" cy="181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298303C-7F97-4CC3-A9BE-6B73B358757E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4905840" y="5000578"/>
                <a:ext cx="570960" cy="1990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70948B3-68AD-4D1A-A192-E0AAA106EF6A}"/>
                  </a:ext>
                </a:extLst>
              </p14:cNvPr>
              <p14:cNvContentPartPr/>
              <p14:nvPr/>
            </p14:nvContentPartPr>
            <p14:xfrm>
              <a:off x="5607840" y="4814800"/>
              <a:ext cx="1158840" cy="4615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70948B3-68AD-4D1A-A192-E0AAA106EF6A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5598840" y="4805800"/>
                <a:ext cx="117648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BE2D325F-7B5D-4CB1-B856-3DFB6B181BF1}"/>
                  </a:ext>
                </a:extLst>
              </p14:cNvPr>
              <p14:cNvContentPartPr/>
              <p14:nvPr/>
            </p14:nvContentPartPr>
            <p14:xfrm>
              <a:off x="6857040" y="5001280"/>
              <a:ext cx="149400" cy="1728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BE2D325F-7B5D-4CB1-B856-3DFB6B181BF1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6848040" y="4992640"/>
                <a:ext cx="16704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960D1904-E594-4140-8A75-3BBB91A20EB3}"/>
                  </a:ext>
                </a:extLst>
              </p14:cNvPr>
              <p14:cNvContentPartPr/>
              <p14:nvPr/>
            </p14:nvContentPartPr>
            <p14:xfrm>
              <a:off x="7396320" y="4839640"/>
              <a:ext cx="143640" cy="295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960D1904-E594-4140-8A75-3BBB91A20EB3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7387680" y="4831000"/>
                <a:ext cx="161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D1B2858D-DBD7-4A48-A168-66E6AFF3200E}"/>
                  </a:ext>
                </a:extLst>
              </p14:cNvPr>
              <p14:cNvContentPartPr/>
              <p14:nvPr/>
            </p14:nvContentPartPr>
            <p14:xfrm>
              <a:off x="7110120" y="4948000"/>
              <a:ext cx="470880" cy="2365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D1B2858D-DBD7-4A48-A168-66E6AFF3200E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7101480" y="4939360"/>
                <a:ext cx="48852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F1935D4-DF1B-40D7-AF34-EA8270A5592B}"/>
                  </a:ext>
                </a:extLst>
              </p14:cNvPr>
              <p14:cNvContentPartPr/>
              <p14:nvPr/>
            </p14:nvContentPartPr>
            <p14:xfrm>
              <a:off x="7671000" y="4903360"/>
              <a:ext cx="494640" cy="2894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F1935D4-DF1B-40D7-AF34-EA8270A5592B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7662360" y="4894709"/>
                <a:ext cx="512280" cy="3071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3F7ABE8-D56E-4BEA-8856-34ACF670B1C1}"/>
                  </a:ext>
                </a:extLst>
              </p14:cNvPr>
              <p14:cNvContentPartPr/>
              <p14:nvPr/>
            </p14:nvContentPartPr>
            <p14:xfrm>
              <a:off x="8315760" y="4882120"/>
              <a:ext cx="415080" cy="322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3F7ABE8-D56E-4BEA-8856-34ACF670B1C1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8306760" y="4873480"/>
                <a:ext cx="43272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3FBA1C5-0AA5-401A-AEAC-2843BFFD4D05}"/>
                  </a:ext>
                </a:extLst>
              </p14:cNvPr>
              <p14:cNvContentPartPr/>
              <p14:nvPr/>
            </p14:nvContentPartPr>
            <p14:xfrm>
              <a:off x="376320" y="5368480"/>
              <a:ext cx="179640" cy="114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3FBA1C5-0AA5-401A-AEAC-2843BFFD4D05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367320" y="5359840"/>
                <a:ext cx="1972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700C6C2-CFCF-41B6-9215-EAD1F459150B}"/>
                  </a:ext>
                </a:extLst>
              </p14:cNvPr>
              <p14:cNvContentPartPr/>
              <p14:nvPr/>
            </p14:nvContentPartPr>
            <p14:xfrm>
              <a:off x="404040" y="5518600"/>
              <a:ext cx="502200" cy="205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700C6C2-CFCF-41B6-9215-EAD1F459150B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395046" y="5509600"/>
                <a:ext cx="519827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E77CD8E3-19B0-4566-9D06-7C5BDFE65463}"/>
                  </a:ext>
                </a:extLst>
              </p14:cNvPr>
              <p14:cNvContentPartPr/>
              <p14:nvPr/>
            </p14:nvContentPartPr>
            <p14:xfrm>
              <a:off x="1455960" y="5699680"/>
              <a:ext cx="126360" cy="1382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E77CD8E3-19B0-4566-9D06-7C5BDFE65463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1446960" y="5690680"/>
                <a:ext cx="1440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6DE072EF-EC75-464F-AE2A-6FA893B5673C}"/>
                  </a:ext>
                </a:extLst>
              </p14:cNvPr>
              <p14:cNvContentPartPr/>
              <p14:nvPr/>
            </p14:nvContentPartPr>
            <p14:xfrm>
              <a:off x="1092000" y="5409520"/>
              <a:ext cx="641520" cy="243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6DE072EF-EC75-464F-AE2A-6FA893B5673C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1083365" y="5400867"/>
                <a:ext cx="659150" cy="26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EE10198-95FD-4658-BDA3-3DFCD0692FFA}"/>
                  </a:ext>
                </a:extLst>
              </p14:cNvPr>
              <p14:cNvContentPartPr/>
              <p14:nvPr/>
            </p14:nvContentPartPr>
            <p14:xfrm>
              <a:off x="1736040" y="5541280"/>
              <a:ext cx="210240" cy="2066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EE10198-95FD-4658-BDA3-3DFCD0692FFA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1727400" y="5532640"/>
                <a:ext cx="22788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36EA1EF-0B6E-4B8A-A742-443C5015151C}"/>
                  </a:ext>
                </a:extLst>
              </p14:cNvPr>
              <p14:cNvContentPartPr/>
              <p14:nvPr/>
            </p14:nvContentPartPr>
            <p14:xfrm>
              <a:off x="1982640" y="5686720"/>
              <a:ext cx="108360" cy="1144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36EA1EF-0B6E-4B8A-A742-443C5015151C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1974000" y="5677720"/>
                <a:ext cx="1260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1C652D7-D32F-422C-8835-E42A06A68EE1}"/>
                  </a:ext>
                </a:extLst>
              </p14:cNvPr>
              <p14:cNvContentPartPr/>
              <p14:nvPr/>
            </p14:nvContentPartPr>
            <p14:xfrm>
              <a:off x="1808400" y="5405920"/>
              <a:ext cx="113760" cy="864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1C652D7-D32F-422C-8835-E42A06A68EE1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799760" y="5397280"/>
                <a:ext cx="13140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F31927BC-5751-4CC5-9943-2B79FD15205C}"/>
                  </a:ext>
                </a:extLst>
              </p14:cNvPr>
              <p14:cNvContentPartPr/>
              <p14:nvPr/>
            </p14:nvContentPartPr>
            <p14:xfrm>
              <a:off x="2197200" y="5455240"/>
              <a:ext cx="204480" cy="2530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F31927BC-5751-4CC5-9943-2B79FD15205C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2188200" y="5446240"/>
                <a:ext cx="22212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AB8AF92A-316C-4141-B31C-8A2541B677CB}"/>
                  </a:ext>
                </a:extLst>
              </p14:cNvPr>
              <p14:cNvContentPartPr/>
              <p14:nvPr/>
            </p14:nvContentPartPr>
            <p14:xfrm>
              <a:off x="2569800" y="5268040"/>
              <a:ext cx="685080" cy="47556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AB8AF92A-316C-4141-B31C-8A2541B677CB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2561160" y="5259400"/>
                <a:ext cx="702720" cy="493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27598144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14:cNvPr>
              <p14:cNvContentPartPr/>
              <p14:nvPr/>
            </p14:nvContentPartPr>
            <p14:xfrm>
              <a:off x="267240" y="23200"/>
              <a:ext cx="315720" cy="704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8600" y="14200"/>
                <a:ext cx="33336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14:cNvPr>
              <p14:cNvContentPartPr/>
              <p14:nvPr/>
            </p14:nvContentPartPr>
            <p14:xfrm>
              <a:off x="626880" y="373120"/>
              <a:ext cx="98280" cy="180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18240" y="364120"/>
                <a:ext cx="1159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14:cNvPr>
              <p14:cNvContentPartPr/>
              <p14:nvPr/>
            </p14:nvContentPartPr>
            <p14:xfrm>
              <a:off x="782040" y="409480"/>
              <a:ext cx="123840" cy="14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400" y="400840"/>
                <a:ext cx="1414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14:cNvPr>
              <p14:cNvContentPartPr/>
              <p14:nvPr/>
            </p14:nvContentPartPr>
            <p14:xfrm>
              <a:off x="941520" y="396880"/>
              <a:ext cx="268200" cy="14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2880" y="387880"/>
                <a:ext cx="285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14:cNvPr>
              <p14:cNvContentPartPr/>
              <p14:nvPr/>
            </p14:nvContentPartPr>
            <p14:xfrm>
              <a:off x="2418240" y="282760"/>
              <a:ext cx="608040" cy="26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9240" y="274120"/>
                <a:ext cx="6256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14:cNvPr>
              <p14:cNvContentPartPr/>
              <p14:nvPr/>
            </p14:nvContentPartPr>
            <p14:xfrm>
              <a:off x="1464240" y="312280"/>
              <a:ext cx="848880" cy="39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55596" y="303280"/>
                <a:ext cx="866527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14:cNvPr>
              <p14:cNvContentPartPr/>
              <p14:nvPr/>
            </p14:nvContentPartPr>
            <p14:xfrm>
              <a:off x="3506160" y="135880"/>
              <a:ext cx="1188000" cy="627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520" y="127240"/>
                <a:ext cx="1205640" cy="64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14:cNvPr>
              <p14:cNvContentPartPr/>
              <p14:nvPr/>
            </p14:nvContentPartPr>
            <p14:xfrm>
              <a:off x="5075760" y="223000"/>
              <a:ext cx="2304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66760" y="214360"/>
                <a:ext cx="40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14:cNvPr>
              <p14:cNvContentPartPr/>
              <p14:nvPr/>
            </p14:nvContentPartPr>
            <p14:xfrm>
              <a:off x="4929240" y="388960"/>
              <a:ext cx="284040" cy="263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20240" y="379960"/>
                <a:ext cx="3016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14:cNvPr>
              <p14:cNvContentPartPr/>
              <p14:nvPr/>
            </p14:nvContentPartPr>
            <p14:xfrm>
              <a:off x="5411640" y="172960"/>
              <a:ext cx="169920" cy="142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02640" y="163960"/>
                <a:ext cx="18756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14:cNvPr>
              <p14:cNvContentPartPr/>
              <p14:nvPr/>
            </p14:nvContentPartPr>
            <p14:xfrm>
              <a:off x="5351160" y="363040"/>
              <a:ext cx="451440" cy="319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2513" y="354050"/>
                <a:ext cx="469094" cy="33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14:cNvPr>
              <p14:cNvContentPartPr/>
              <p14:nvPr/>
            </p14:nvContentPartPr>
            <p14:xfrm>
              <a:off x="6173760" y="107800"/>
              <a:ext cx="230400" cy="54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4760" y="99160"/>
                <a:ext cx="24804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14:cNvPr>
              <p14:cNvContentPartPr/>
              <p14:nvPr/>
            </p14:nvContentPartPr>
            <p14:xfrm>
              <a:off x="6645000" y="82240"/>
              <a:ext cx="346680" cy="60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36009" y="73595"/>
                <a:ext cx="364302" cy="627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14:cNvPr>
              <p14:cNvContentPartPr/>
              <p14:nvPr/>
            </p14:nvContentPartPr>
            <p14:xfrm>
              <a:off x="7212360" y="108160"/>
              <a:ext cx="186480" cy="123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03360" y="99160"/>
                <a:ext cx="2041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14:cNvPr>
              <p14:cNvContentPartPr/>
              <p14:nvPr/>
            </p14:nvContentPartPr>
            <p14:xfrm>
              <a:off x="7097520" y="304000"/>
              <a:ext cx="671760" cy="350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88880" y="295351"/>
                <a:ext cx="6894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14:cNvPr>
              <p14:cNvContentPartPr/>
              <p14:nvPr/>
            </p14:nvContentPartPr>
            <p14:xfrm>
              <a:off x="8532480" y="106360"/>
              <a:ext cx="199080" cy="123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523480" y="97360"/>
                <a:ext cx="21672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14:cNvPr>
              <p14:cNvContentPartPr/>
              <p14:nvPr/>
            </p14:nvContentPartPr>
            <p14:xfrm>
              <a:off x="8217480" y="140920"/>
              <a:ext cx="46800" cy="38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08480" y="132280"/>
                <a:ext cx="64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14:cNvPr>
              <p14:cNvContentPartPr/>
              <p14:nvPr/>
            </p14:nvContentPartPr>
            <p14:xfrm>
              <a:off x="7895640" y="303640"/>
              <a:ext cx="925200" cy="330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87000" y="294991"/>
                <a:ext cx="942840" cy="3484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14:cNvPr>
              <p14:cNvContentPartPr/>
              <p14:nvPr/>
            </p14:nvContentPartPr>
            <p14:xfrm>
              <a:off x="203160" y="815560"/>
              <a:ext cx="88124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4520" y="806920"/>
                <a:ext cx="8830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14:cNvPr>
              <p14:cNvContentPartPr/>
              <p14:nvPr/>
            </p14:nvContentPartPr>
            <p14:xfrm>
              <a:off x="351840" y="1238560"/>
              <a:ext cx="138960" cy="233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2840" y="1229560"/>
                <a:ext cx="15660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14:cNvPr>
              <p14:cNvContentPartPr/>
              <p14:nvPr/>
            </p14:nvContentPartPr>
            <p14:xfrm>
              <a:off x="329160" y="1021120"/>
              <a:ext cx="191880" cy="12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0520" y="1012120"/>
                <a:ext cx="20952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14:cNvPr>
              <p14:cNvContentPartPr/>
              <p14:nvPr/>
            </p14:nvContentPartPr>
            <p14:xfrm>
              <a:off x="711480" y="1237120"/>
              <a:ext cx="13284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2840" y="1228480"/>
                <a:ext cx="150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14:cNvPr>
              <p14:cNvContentPartPr/>
              <p14:nvPr/>
            </p14:nvContentPartPr>
            <p14:xfrm>
              <a:off x="705000" y="1314160"/>
              <a:ext cx="120960" cy="8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6000" y="1305160"/>
                <a:ext cx="1386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14:cNvPr>
              <p14:cNvContentPartPr/>
              <p14:nvPr/>
            </p14:nvContentPartPr>
            <p14:xfrm>
              <a:off x="979320" y="991960"/>
              <a:ext cx="515880" cy="56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70680" y="982960"/>
                <a:ext cx="5335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14:cNvPr>
              <p14:cNvContentPartPr/>
              <p14:nvPr/>
            </p14:nvContentPartPr>
            <p14:xfrm>
              <a:off x="1775280" y="1263760"/>
              <a:ext cx="170640" cy="13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66280" y="1254760"/>
                <a:ext cx="1882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14:cNvPr>
              <p14:cNvContentPartPr/>
              <p14:nvPr/>
            </p14:nvContentPartPr>
            <p14:xfrm>
              <a:off x="1772760" y="1328560"/>
              <a:ext cx="163440" cy="2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3760" y="1319920"/>
                <a:ext cx="181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14:cNvPr>
              <p14:cNvContentPartPr/>
              <p14:nvPr/>
            </p14:nvContentPartPr>
            <p14:xfrm>
              <a:off x="2124480" y="993760"/>
              <a:ext cx="358560" cy="536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15480" y="984760"/>
                <a:ext cx="3762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14:cNvPr>
              <p14:cNvContentPartPr/>
              <p14:nvPr/>
            </p14:nvContentPartPr>
            <p14:xfrm>
              <a:off x="2635320" y="961720"/>
              <a:ext cx="849600" cy="459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26676" y="952720"/>
                <a:ext cx="867247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14:cNvPr>
              <p14:cNvContentPartPr/>
              <p14:nvPr/>
            </p14:nvContentPartPr>
            <p14:xfrm>
              <a:off x="3673560" y="1206520"/>
              <a:ext cx="175680" cy="13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64560" y="1197880"/>
                <a:ext cx="1933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14:cNvPr>
              <p14:cNvContentPartPr/>
              <p14:nvPr/>
            </p14:nvContentPartPr>
            <p14:xfrm>
              <a:off x="3699120" y="1286080"/>
              <a:ext cx="165240" cy="1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90480" y="127744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14:cNvPr>
              <p14:cNvContentPartPr/>
              <p14:nvPr/>
            </p14:nvContentPartPr>
            <p14:xfrm>
              <a:off x="4136880" y="1196440"/>
              <a:ext cx="142560" cy="215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28240" y="1187800"/>
                <a:ext cx="16020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14:cNvPr>
              <p14:cNvContentPartPr/>
              <p14:nvPr/>
            </p14:nvContentPartPr>
            <p14:xfrm>
              <a:off x="4201680" y="1066480"/>
              <a:ext cx="33480" cy="34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92680" y="1057840"/>
                <a:ext cx="511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14:cNvPr>
              <p14:cNvContentPartPr/>
              <p14:nvPr/>
            </p14:nvContentPartPr>
            <p14:xfrm>
              <a:off x="4409040" y="948040"/>
              <a:ext cx="219600" cy="131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00040" y="939400"/>
                <a:ext cx="2372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14:cNvPr>
              <p14:cNvContentPartPr/>
              <p14:nvPr/>
            </p14:nvContentPartPr>
            <p14:xfrm>
              <a:off x="5288520" y="1144240"/>
              <a:ext cx="124200" cy="21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9520" y="1135600"/>
                <a:ext cx="14184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14:cNvPr>
              <p14:cNvContentPartPr/>
              <p14:nvPr/>
            </p14:nvContentPartPr>
            <p14:xfrm>
              <a:off x="4911240" y="1124440"/>
              <a:ext cx="154440" cy="204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02600" y="1115800"/>
                <a:ext cx="1720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14:cNvPr>
              <p14:cNvContentPartPr/>
              <p14:nvPr/>
            </p14:nvContentPartPr>
            <p14:xfrm>
              <a:off x="4394280" y="1159000"/>
              <a:ext cx="352440" cy="301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385640" y="1150000"/>
                <a:ext cx="370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14:cNvPr>
              <p14:cNvContentPartPr/>
              <p14:nvPr/>
            </p14:nvContentPartPr>
            <p14:xfrm>
              <a:off x="5546640" y="927160"/>
              <a:ext cx="838080" cy="54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38000" y="918160"/>
                <a:ext cx="855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14:cNvPr>
              <p14:cNvContentPartPr/>
              <p14:nvPr/>
            </p14:nvContentPartPr>
            <p14:xfrm>
              <a:off x="6502800" y="1164760"/>
              <a:ext cx="126360" cy="7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94160" y="1155760"/>
                <a:ext cx="14400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14:cNvPr>
              <p14:cNvContentPartPr/>
              <p14:nvPr/>
            </p14:nvContentPartPr>
            <p14:xfrm>
              <a:off x="6508560" y="1250440"/>
              <a:ext cx="110520" cy="16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9560" y="1241440"/>
                <a:ext cx="1281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14:cNvPr>
              <p14:cNvContentPartPr/>
              <p14:nvPr/>
            </p14:nvContentPartPr>
            <p14:xfrm>
              <a:off x="6851640" y="1094200"/>
              <a:ext cx="149400" cy="262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3000" y="1085560"/>
                <a:ext cx="16704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14:cNvPr>
              <p14:cNvContentPartPr/>
              <p14:nvPr/>
            </p14:nvContentPartPr>
            <p14:xfrm>
              <a:off x="6945240" y="954520"/>
              <a:ext cx="22320" cy="2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936240" y="94588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14:cNvPr>
              <p14:cNvContentPartPr/>
              <p14:nvPr/>
            </p14:nvContentPartPr>
            <p14:xfrm>
              <a:off x="7133880" y="940120"/>
              <a:ext cx="1368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25240" y="931480"/>
                <a:ext cx="1544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14:cNvPr>
              <p14:cNvContentPartPr/>
              <p14:nvPr/>
            </p14:nvContentPartPr>
            <p14:xfrm>
              <a:off x="7776120" y="1096720"/>
              <a:ext cx="123840" cy="20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767480" y="1087720"/>
                <a:ext cx="141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14:cNvPr>
              <p14:cNvContentPartPr/>
              <p14:nvPr/>
            </p14:nvContentPartPr>
            <p14:xfrm>
              <a:off x="7533120" y="1112560"/>
              <a:ext cx="174960" cy="23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524120" y="1103560"/>
                <a:ext cx="1926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14:cNvPr>
              <p14:cNvContentPartPr/>
              <p14:nvPr/>
            </p14:nvContentPartPr>
            <p14:xfrm>
              <a:off x="7066560" y="1120840"/>
              <a:ext cx="290520" cy="269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57560" y="1112188"/>
                <a:ext cx="308160" cy="286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14:cNvPr>
              <p14:cNvContentPartPr/>
              <p14:nvPr/>
            </p14:nvContentPartPr>
            <p14:xfrm>
              <a:off x="8092200" y="938320"/>
              <a:ext cx="32040" cy="27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083560" y="929320"/>
                <a:ext cx="49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14:cNvPr>
              <p14:cNvContentPartPr/>
              <p14:nvPr/>
            </p14:nvContentPartPr>
            <p14:xfrm>
              <a:off x="7971600" y="1056760"/>
              <a:ext cx="277200" cy="273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62960" y="1048120"/>
                <a:ext cx="29484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14:cNvPr>
              <p14:cNvContentPartPr/>
              <p14:nvPr/>
            </p14:nvContentPartPr>
            <p14:xfrm>
              <a:off x="8363280" y="910960"/>
              <a:ext cx="166680" cy="13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354640" y="901960"/>
                <a:ext cx="18432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14:cNvPr>
              <p14:cNvContentPartPr/>
              <p14:nvPr/>
            </p14:nvContentPartPr>
            <p14:xfrm>
              <a:off x="8335560" y="1097800"/>
              <a:ext cx="365760" cy="264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326911" y="1089160"/>
                <a:ext cx="383417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14:cNvPr>
              <p14:cNvContentPartPr/>
              <p14:nvPr/>
            </p14:nvContentPartPr>
            <p14:xfrm>
              <a:off x="821640" y="1854880"/>
              <a:ext cx="170640" cy="9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2640" y="1845880"/>
                <a:ext cx="1882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14:cNvPr>
              <p14:cNvContentPartPr/>
              <p14:nvPr/>
            </p14:nvContentPartPr>
            <p14:xfrm>
              <a:off x="827040" y="1939480"/>
              <a:ext cx="17208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8040" y="1930840"/>
                <a:ext cx="189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14:cNvPr>
              <p14:cNvContentPartPr/>
              <p14:nvPr/>
            </p14:nvContentPartPr>
            <p14:xfrm>
              <a:off x="1158960" y="1549960"/>
              <a:ext cx="398880" cy="655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50312" y="1540960"/>
                <a:ext cx="416536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14:cNvPr>
              <p14:cNvContentPartPr/>
              <p14:nvPr/>
            </p14:nvContentPartPr>
            <p14:xfrm>
              <a:off x="204240" y="1627000"/>
              <a:ext cx="497520" cy="542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95600" y="1618000"/>
                <a:ext cx="51516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14:cNvPr>
              <p14:cNvContentPartPr/>
              <p14:nvPr/>
            </p14:nvContentPartPr>
            <p14:xfrm>
              <a:off x="3293400" y="1777840"/>
              <a:ext cx="317160" cy="218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84760" y="1769200"/>
                <a:ext cx="334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14:cNvPr>
              <p14:cNvContentPartPr/>
              <p14:nvPr/>
            </p14:nvContentPartPr>
            <p14:xfrm>
              <a:off x="1696440" y="1574080"/>
              <a:ext cx="1451160" cy="648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687440" y="1565080"/>
                <a:ext cx="146880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14:cNvPr>
              <p14:cNvContentPartPr/>
              <p14:nvPr/>
            </p14:nvContentPartPr>
            <p14:xfrm>
              <a:off x="3840240" y="1685320"/>
              <a:ext cx="34200" cy="1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31600" y="1676680"/>
                <a:ext cx="518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14:cNvPr>
              <p14:cNvContentPartPr/>
              <p14:nvPr/>
            </p14:nvContentPartPr>
            <p14:xfrm>
              <a:off x="3741600" y="1783960"/>
              <a:ext cx="255240" cy="21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732600" y="1774960"/>
                <a:ext cx="2728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14:cNvPr>
              <p14:cNvContentPartPr/>
              <p14:nvPr/>
            </p14:nvContentPartPr>
            <p14:xfrm>
              <a:off x="4122480" y="1641400"/>
              <a:ext cx="561600" cy="509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113840" y="1632400"/>
                <a:ext cx="57924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C97FDB3-4A0E-4B67-9E53-B8F9549506D5}"/>
                  </a:ext>
                </a:extLst>
              </p14:cNvPr>
              <p14:cNvContentPartPr/>
              <p14:nvPr/>
            </p14:nvContentPartPr>
            <p14:xfrm>
              <a:off x="4788840" y="1854880"/>
              <a:ext cx="145440" cy="1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C97FDB3-4A0E-4B67-9E53-B8F9549506D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79840" y="1845880"/>
                <a:ext cx="1630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59B9B12-AE5F-42A8-913B-F8521FB88B5B}"/>
                  </a:ext>
                </a:extLst>
              </p14:cNvPr>
              <p14:cNvContentPartPr/>
              <p14:nvPr/>
            </p14:nvContentPartPr>
            <p14:xfrm>
              <a:off x="4785240" y="1934440"/>
              <a:ext cx="130320" cy="12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59B9B12-AE5F-42A8-913B-F8521FB88B5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76600" y="1925440"/>
                <a:ext cx="1479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B06ACF2-D074-41E2-BA7D-ED339E95BDBC}"/>
                  </a:ext>
                </a:extLst>
              </p14:cNvPr>
              <p14:cNvContentPartPr/>
              <p14:nvPr/>
            </p14:nvContentPartPr>
            <p14:xfrm>
              <a:off x="5097000" y="1783600"/>
              <a:ext cx="145080" cy="227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B06ACF2-D074-41E2-BA7D-ED339E95BDB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088000" y="1774600"/>
                <a:ext cx="16272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6D62B1-7F41-46A2-A8B4-75FB78778F9B}"/>
                  </a:ext>
                </a:extLst>
              </p14:cNvPr>
              <p14:cNvContentPartPr/>
              <p14:nvPr/>
            </p14:nvContentPartPr>
            <p14:xfrm>
              <a:off x="5090880" y="1645720"/>
              <a:ext cx="49320" cy="34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6D62B1-7F41-46A2-A8B4-75FB78778F9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081880" y="1637080"/>
                <a:ext cx="669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82D98C-2162-4D1E-99F2-FA123D21634F}"/>
                  </a:ext>
                </a:extLst>
              </p14:cNvPr>
              <p14:cNvContentPartPr/>
              <p14:nvPr/>
            </p14:nvContentPartPr>
            <p14:xfrm>
              <a:off x="5209680" y="1649320"/>
              <a:ext cx="46800" cy="3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82D98C-2162-4D1E-99F2-FA123D21634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01040" y="1640680"/>
                <a:ext cx="64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E8702C-BE8C-468B-845C-30306D4454E3}"/>
                  </a:ext>
                </a:extLst>
              </p14:cNvPr>
              <p14:cNvContentPartPr/>
              <p14:nvPr/>
            </p14:nvContentPartPr>
            <p14:xfrm>
              <a:off x="5429640" y="1593880"/>
              <a:ext cx="173160" cy="115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E8702C-BE8C-468B-845C-30306D4454E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20640" y="1585240"/>
                <a:ext cx="190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159B56F-21D0-413B-BF1A-82BCA2A22195}"/>
                  </a:ext>
                </a:extLst>
              </p14:cNvPr>
              <p14:cNvContentPartPr/>
              <p14:nvPr/>
            </p14:nvContentPartPr>
            <p14:xfrm>
              <a:off x="5370600" y="1800160"/>
              <a:ext cx="333720" cy="301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159B56F-21D0-413B-BF1A-82BCA2A2219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361600" y="1791160"/>
                <a:ext cx="3513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1127640-A05F-4BB4-A75B-7929C8FD68F5}"/>
                  </a:ext>
                </a:extLst>
              </p14:cNvPr>
              <p14:cNvContentPartPr/>
              <p14:nvPr/>
            </p14:nvContentPartPr>
            <p14:xfrm>
              <a:off x="6121920" y="1819600"/>
              <a:ext cx="146880" cy="241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1127640-A05F-4BB4-A75B-7929C8FD68F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113280" y="1810600"/>
                <a:ext cx="1645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693EE36-736E-4C3A-BF59-0FC053F7F9C2}"/>
                  </a:ext>
                </a:extLst>
              </p14:cNvPr>
              <p14:cNvContentPartPr/>
              <p14:nvPr/>
            </p14:nvContentPartPr>
            <p14:xfrm>
              <a:off x="5874240" y="1813840"/>
              <a:ext cx="172800" cy="209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693EE36-736E-4C3A-BF59-0FC053F7F9C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865240" y="1804840"/>
                <a:ext cx="19044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944E7E0-7F7D-4981-A1B5-49FC76DF2796}"/>
                  </a:ext>
                </a:extLst>
              </p14:cNvPr>
              <p14:cNvContentPartPr/>
              <p14:nvPr/>
            </p14:nvContentPartPr>
            <p14:xfrm>
              <a:off x="6163680" y="1672000"/>
              <a:ext cx="48600" cy="38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944E7E0-7F7D-4981-A1B5-49FC76DF279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55040" y="1663360"/>
                <a:ext cx="662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FF84946-C543-4990-94D8-EA2CA1E026A6}"/>
                  </a:ext>
                </a:extLst>
              </p14:cNvPr>
              <p14:cNvContentPartPr/>
              <p14:nvPr/>
            </p14:nvContentPartPr>
            <p14:xfrm>
              <a:off x="6366720" y="1567240"/>
              <a:ext cx="368640" cy="584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FF84946-C543-4990-94D8-EA2CA1E026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8080" y="1558240"/>
                <a:ext cx="38628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1833907-C3EA-4B47-AD9D-1596E024CEEE}"/>
                  </a:ext>
                </a:extLst>
              </p14:cNvPr>
              <p14:cNvContentPartPr/>
              <p14:nvPr/>
            </p14:nvContentPartPr>
            <p14:xfrm>
              <a:off x="6821760" y="1508920"/>
              <a:ext cx="201960" cy="147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1833907-C3EA-4B47-AD9D-1596E024CEE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13120" y="1499920"/>
                <a:ext cx="219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15DAAA6-DBCA-407E-A488-C0E701241F02}"/>
                  </a:ext>
                </a:extLst>
              </p14:cNvPr>
              <p14:cNvContentPartPr/>
              <p14:nvPr/>
            </p14:nvContentPartPr>
            <p14:xfrm>
              <a:off x="6823920" y="1696120"/>
              <a:ext cx="509400" cy="312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15DAAA6-DBCA-407E-A488-C0E701241F0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814920" y="1687120"/>
                <a:ext cx="52704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1407D97-A07D-43BD-9F5E-EC09CEF91862}"/>
                  </a:ext>
                </a:extLst>
              </p14:cNvPr>
              <p14:cNvContentPartPr/>
              <p14:nvPr/>
            </p14:nvContentPartPr>
            <p14:xfrm>
              <a:off x="7466160" y="1645360"/>
              <a:ext cx="25920" cy="15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1407D97-A07D-43BD-9F5E-EC09CEF9186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57160" y="1636360"/>
                <a:ext cx="435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BBB004-B0E8-4830-BBE9-7B3228CB70C6}"/>
                  </a:ext>
                </a:extLst>
              </p14:cNvPr>
              <p14:cNvContentPartPr/>
              <p14:nvPr/>
            </p14:nvContentPartPr>
            <p14:xfrm>
              <a:off x="7656240" y="1569760"/>
              <a:ext cx="18360" cy="19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BBB004-B0E8-4830-BBE9-7B3228CB70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647600" y="1560760"/>
                <a:ext cx="360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762D007-CC60-4A28-8195-BA6715C721A8}"/>
                  </a:ext>
                </a:extLst>
              </p14:cNvPr>
              <p14:cNvContentPartPr/>
              <p14:nvPr/>
            </p14:nvContentPartPr>
            <p14:xfrm>
              <a:off x="7847040" y="1523320"/>
              <a:ext cx="201960" cy="106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762D007-CC60-4A28-8195-BA6715C721A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8400" y="1514680"/>
                <a:ext cx="2196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460E486-1060-48B1-81A4-39349A608AAF}"/>
                  </a:ext>
                </a:extLst>
              </p14:cNvPr>
              <p14:cNvContentPartPr/>
              <p14:nvPr/>
            </p14:nvContentPartPr>
            <p14:xfrm>
              <a:off x="7421520" y="1707280"/>
              <a:ext cx="802440" cy="3027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460E486-1060-48B1-81A4-39349A608AA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412880" y="1698280"/>
                <a:ext cx="8200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50A3C48-7BFC-489D-BD76-28EA2CA2F72E}"/>
                  </a:ext>
                </a:extLst>
              </p14:cNvPr>
              <p14:cNvContentPartPr/>
              <p14:nvPr/>
            </p14:nvContentPartPr>
            <p14:xfrm>
              <a:off x="8393880" y="1693240"/>
              <a:ext cx="187200" cy="19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50A3C48-7BFC-489D-BD76-28EA2CA2F72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384880" y="1684240"/>
                <a:ext cx="20484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843F7CE2-8B26-4FB2-B299-24AF534E3051}"/>
                  </a:ext>
                </a:extLst>
              </p14:cNvPr>
              <p14:cNvContentPartPr/>
              <p14:nvPr/>
            </p14:nvContentPartPr>
            <p14:xfrm>
              <a:off x="359040" y="2489920"/>
              <a:ext cx="140040" cy="217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843F7CE2-8B26-4FB2-B299-24AF534E305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50040" y="2481280"/>
                <a:ext cx="1576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1DE1412-0F86-4906-B01F-C6E3E72EBFDF}"/>
                  </a:ext>
                </a:extLst>
              </p14:cNvPr>
              <p14:cNvContentPartPr/>
              <p14:nvPr/>
            </p14:nvContentPartPr>
            <p14:xfrm>
              <a:off x="725520" y="2351680"/>
              <a:ext cx="12960" cy="16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1DE1412-0F86-4906-B01F-C6E3E72EBFD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16520" y="2342680"/>
                <a:ext cx="3060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D1B2270-7FE9-427D-8F12-8B4BECBA3985}"/>
                  </a:ext>
                </a:extLst>
              </p14:cNvPr>
              <p14:cNvContentPartPr/>
              <p14:nvPr/>
            </p14:nvContentPartPr>
            <p14:xfrm>
              <a:off x="873840" y="2306680"/>
              <a:ext cx="23040" cy="21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D1B2270-7FE9-427D-8F12-8B4BECBA398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65200" y="2298040"/>
                <a:ext cx="406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925AC28-FBA1-41E1-A3A9-0CF1DA1E7A06}"/>
                  </a:ext>
                </a:extLst>
              </p14:cNvPr>
              <p14:cNvContentPartPr/>
              <p14:nvPr/>
            </p14:nvContentPartPr>
            <p14:xfrm>
              <a:off x="1077600" y="2413240"/>
              <a:ext cx="256680" cy="272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925AC28-FBA1-41E1-A3A9-0CF1DA1E7A0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068600" y="2404600"/>
                <a:ext cx="2743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C8D543B-4F10-4125-89B5-6CF53A2C2F63}"/>
                  </a:ext>
                </a:extLst>
              </p14:cNvPr>
              <p14:cNvContentPartPr/>
              <p14:nvPr/>
            </p14:nvContentPartPr>
            <p14:xfrm>
              <a:off x="1143840" y="2265640"/>
              <a:ext cx="165240" cy="1036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C8D543B-4F10-4125-89B5-6CF53A2C2F63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34840" y="2257000"/>
                <a:ext cx="18288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DAABB79-852E-4E4B-B04F-282366357898}"/>
                  </a:ext>
                </a:extLst>
              </p14:cNvPr>
              <p14:cNvContentPartPr/>
              <p14:nvPr/>
            </p14:nvContentPartPr>
            <p14:xfrm>
              <a:off x="1428960" y="2523040"/>
              <a:ext cx="175680" cy="168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DAABB79-852E-4E4B-B04F-28236635789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420320" y="2514040"/>
                <a:ext cx="19332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2437D9F-B335-4A95-A98A-5C2E3327172D}"/>
                  </a:ext>
                </a:extLst>
              </p14:cNvPr>
              <p14:cNvContentPartPr/>
              <p14:nvPr/>
            </p14:nvContentPartPr>
            <p14:xfrm>
              <a:off x="673680" y="2440960"/>
              <a:ext cx="261360" cy="284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2437D9F-B335-4A95-A98A-5C2E3327172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65028" y="2432320"/>
                <a:ext cx="279024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6ABB0D14-5ED6-4967-8C1B-01B6DADA9273}"/>
                  </a:ext>
                </a:extLst>
              </p14:cNvPr>
              <p14:cNvContentPartPr/>
              <p14:nvPr/>
            </p14:nvContentPartPr>
            <p14:xfrm>
              <a:off x="2087760" y="2464720"/>
              <a:ext cx="153000" cy="218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6ABB0D14-5ED6-4967-8C1B-01B6DADA927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078760" y="2456080"/>
                <a:ext cx="170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AB80C02-BAA7-4811-B736-83F0D6C66FF7}"/>
                  </a:ext>
                </a:extLst>
              </p14:cNvPr>
              <p14:cNvContentPartPr/>
              <p14:nvPr/>
            </p14:nvContentPartPr>
            <p14:xfrm>
              <a:off x="1780320" y="2459320"/>
              <a:ext cx="217080" cy="1778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AB80C02-BAA7-4811-B736-83F0D6C66FF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771680" y="2450320"/>
                <a:ext cx="2347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6519377B-08B4-4C09-B34B-554A7E4CB3F1}"/>
                  </a:ext>
                </a:extLst>
              </p14:cNvPr>
              <p14:cNvContentPartPr/>
              <p14:nvPr/>
            </p14:nvContentPartPr>
            <p14:xfrm>
              <a:off x="2345520" y="2284720"/>
              <a:ext cx="627840" cy="4345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6519377B-08B4-4C09-B34B-554A7E4CB3F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336515" y="2276080"/>
                <a:ext cx="64549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A4A93AA-C1A4-440F-B7C4-BDE2BFE37859}"/>
                  </a:ext>
                </a:extLst>
              </p14:cNvPr>
              <p14:cNvContentPartPr/>
              <p14:nvPr/>
            </p14:nvContentPartPr>
            <p14:xfrm>
              <a:off x="3085680" y="2228920"/>
              <a:ext cx="522720" cy="477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A4A93AA-C1A4-440F-B7C4-BDE2BFE3785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077034" y="2219920"/>
                <a:ext cx="540372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DCF53F9-5A72-4400-8CEA-FD3087DD257D}"/>
                  </a:ext>
                </a:extLst>
              </p14:cNvPr>
              <p14:cNvContentPartPr/>
              <p14:nvPr/>
            </p14:nvContentPartPr>
            <p14:xfrm>
              <a:off x="301080" y="3129280"/>
              <a:ext cx="206280" cy="216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DCF53F9-5A72-4400-8CEA-FD3087DD25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92080" y="3120280"/>
                <a:ext cx="2239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A9F06B42-CF37-4E3C-8EA6-6AD04C4F179F}"/>
                  </a:ext>
                </a:extLst>
              </p14:cNvPr>
              <p14:cNvContentPartPr/>
              <p14:nvPr/>
            </p14:nvContentPartPr>
            <p14:xfrm>
              <a:off x="693120" y="3073120"/>
              <a:ext cx="137520" cy="18972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A9F06B42-CF37-4E3C-8EA6-6AD04C4F179F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84120" y="3064480"/>
                <a:ext cx="1551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D96A7C8F-C581-48C5-8EB5-C4FB6D51A378}"/>
                  </a:ext>
                </a:extLst>
              </p14:cNvPr>
              <p14:cNvContentPartPr/>
              <p14:nvPr/>
            </p14:nvContentPartPr>
            <p14:xfrm>
              <a:off x="942600" y="2908240"/>
              <a:ext cx="854280" cy="4363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D96A7C8F-C581-48C5-8EB5-C4FB6D51A37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933600" y="2899240"/>
                <a:ext cx="87192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5B1306B9-C699-4FDD-BF48-CF5EB9A647EB}"/>
                  </a:ext>
                </a:extLst>
              </p14:cNvPr>
              <p14:cNvContentPartPr/>
              <p14:nvPr/>
            </p14:nvContentPartPr>
            <p14:xfrm>
              <a:off x="1970760" y="2192920"/>
              <a:ext cx="6831720" cy="12078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5B1306B9-C699-4FDD-BF48-CF5EB9A647E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962120" y="2183920"/>
                <a:ext cx="6849360" cy="12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D7CCA7A-BF41-4F41-A6F1-D54B52E8B912}"/>
                  </a:ext>
                </a:extLst>
              </p14:cNvPr>
              <p14:cNvContentPartPr/>
              <p14:nvPr/>
            </p14:nvContentPartPr>
            <p14:xfrm>
              <a:off x="445800" y="3326200"/>
              <a:ext cx="4471920" cy="8247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D7CCA7A-BF41-4F41-A6F1-D54B52E8B91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37160" y="3317200"/>
                <a:ext cx="4489560" cy="84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E1A53B9-2B0A-4562-9416-92552DADDDF8}"/>
                  </a:ext>
                </a:extLst>
              </p14:cNvPr>
              <p14:cNvContentPartPr/>
              <p14:nvPr/>
            </p14:nvContentPartPr>
            <p14:xfrm>
              <a:off x="581880" y="4186240"/>
              <a:ext cx="234360" cy="110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E1A53B9-2B0A-4562-9416-92552DADDDF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2880" y="4177600"/>
                <a:ext cx="252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2E83CB5-B00F-492E-BF10-A8C206FEB291}"/>
                  </a:ext>
                </a:extLst>
              </p14:cNvPr>
              <p14:cNvContentPartPr/>
              <p14:nvPr/>
            </p14:nvContentPartPr>
            <p14:xfrm>
              <a:off x="574680" y="4398280"/>
              <a:ext cx="561600" cy="2394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2E83CB5-B00F-492E-BF10-A8C206FEB2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65680" y="4389640"/>
                <a:ext cx="57924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1F326168-FBD8-42BB-9244-01F2944113F9}"/>
                  </a:ext>
                </a:extLst>
              </p14:cNvPr>
              <p14:cNvContentPartPr/>
              <p14:nvPr/>
            </p14:nvContentPartPr>
            <p14:xfrm>
              <a:off x="1815600" y="4469920"/>
              <a:ext cx="114840" cy="151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1F326168-FBD8-42BB-9244-01F2944113F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806960" y="4461280"/>
                <a:ext cx="132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73DC3E3-C107-439F-91D5-957E8331027F}"/>
                  </a:ext>
                </a:extLst>
              </p14:cNvPr>
              <p14:cNvContentPartPr/>
              <p14:nvPr/>
            </p14:nvContentPartPr>
            <p14:xfrm>
              <a:off x="2090280" y="4346800"/>
              <a:ext cx="119520" cy="2188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73DC3E3-C107-439F-91D5-957E8331027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081280" y="4337800"/>
                <a:ext cx="13716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D8BC3CAA-1942-4691-9A04-9DC043AD4BCC}"/>
                  </a:ext>
                </a:extLst>
              </p14:cNvPr>
              <p14:cNvContentPartPr/>
              <p14:nvPr/>
            </p14:nvContentPartPr>
            <p14:xfrm>
              <a:off x="3422640" y="4296400"/>
              <a:ext cx="200520" cy="2217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D8BC3CAA-1942-4691-9A04-9DC043AD4BC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414000" y="4287400"/>
                <a:ext cx="21816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61D8997B-A808-4A8F-B339-852268725C19}"/>
                  </a:ext>
                </a:extLst>
              </p14:cNvPr>
              <p14:cNvContentPartPr/>
              <p14:nvPr/>
            </p14:nvContentPartPr>
            <p14:xfrm>
              <a:off x="2347320" y="4098760"/>
              <a:ext cx="941400" cy="5662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61D8997B-A808-4A8F-B339-852268725C1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338320" y="4090120"/>
                <a:ext cx="959040" cy="5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53AD29AA-F9A9-42E1-BA04-7BF27557B168}"/>
                  </a:ext>
                </a:extLst>
              </p14:cNvPr>
              <p14:cNvContentPartPr/>
              <p14:nvPr/>
            </p14:nvContentPartPr>
            <p14:xfrm>
              <a:off x="1310160" y="4143400"/>
              <a:ext cx="333000" cy="53388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53AD29AA-F9A9-42E1-BA04-7BF27557B16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301160" y="4134400"/>
                <a:ext cx="35064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94E2E66B-3062-4261-A191-996C34692A0A}"/>
                  </a:ext>
                </a:extLst>
              </p14:cNvPr>
              <p14:cNvContentPartPr/>
              <p14:nvPr/>
            </p14:nvContentPartPr>
            <p14:xfrm>
              <a:off x="3739080" y="4138720"/>
              <a:ext cx="160200" cy="4111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94E2E66B-3062-4261-A191-996C34692A0A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730080" y="4129720"/>
                <a:ext cx="1778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F24FF5AD-3F56-4BF1-8572-9B163F52F238}"/>
                  </a:ext>
                </a:extLst>
              </p14:cNvPr>
              <p14:cNvContentPartPr/>
              <p14:nvPr/>
            </p14:nvContentPartPr>
            <p14:xfrm>
              <a:off x="4033200" y="4262200"/>
              <a:ext cx="149040" cy="2358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F24FF5AD-3F56-4BF1-8572-9B163F52F238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024200" y="4253200"/>
                <a:ext cx="16668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18EB9A7-FF4E-4FD4-A1C0-FADEC91E4292}"/>
                  </a:ext>
                </a:extLst>
              </p14:cNvPr>
              <p14:cNvContentPartPr/>
              <p14:nvPr/>
            </p14:nvContentPartPr>
            <p14:xfrm>
              <a:off x="5003040" y="4180840"/>
              <a:ext cx="126000" cy="2638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18EB9A7-FF4E-4FD4-A1C0-FADEC91E429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994040" y="4172200"/>
                <a:ext cx="1436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7E299C3C-F331-41B1-9FFE-4300D135A17F}"/>
                  </a:ext>
                </a:extLst>
              </p14:cNvPr>
              <p14:cNvContentPartPr/>
              <p14:nvPr/>
            </p14:nvContentPartPr>
            <p14:xfrm>
              <a:off x="5232720" y="4247440"/>
              <a:ext cx="147240" cy="1843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7E299C3C-F331-41B1-9FFE-4300D135A17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223720" y="4238800"/>
                <a:ext cx="16488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ABE37E65-39E2-445B-BA1F-FD05CA90C037}"/>
                  </a:ext>
                </a:extLst>
              </p14:cNvPr>
              <p14:cNvContentPartPr/>
              <p14:nvPr/>
            </p14:nvContentPartPr>
            <p14:xfrm>
              <a:off x="5299320" y="4117480"/>
              <a:ext cx="25200" cy="190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ABE37E65-39E2-445B-BA1F-FD05CA90C03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290320" y="4108480"/>
                <a:ext cx="428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EB65E384-1149-47FA-A4E2-6C28A63C776A}"/>
                  </a:ext>
                </a:extLst>
              </p14:cNvPr>
              <p14:cNvContentPartPr/>
              <p14:nvPr/>
            </p14:nvContentPartPr>
            <p14:xfrm>
              <a:off x="5529360" y="3297040"/>
              <a:ext cx="1131120" cy="121572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EB65E384-1149-47FA-A4E2-6C28A63C776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520360" y="3288040"/>
                <a:ext cx="1148760" cy="12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A8852ED0-BCB7-4EA6-9807-4EFD17972713}"/>
                  </a:ext>
                </a:extLst>
              </p14:cNvPr>
              <p14:cNvContentPartPr/>
              <p14:nvPr/>
            </p14:nvContentPartPr>
            <p14:xfrm>
              <a:off x="4671480" y="4249960"/>
              <a:ext cx="181440" cy="1872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A8852ED0-BCB7-4EA6-9807-4EFD1797271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662480" y="4240960"/>
                <a:ext cx="1990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738C41F1-6754-4E30-B97B-531487000B87}"/>
                  </a:ext>
                </a:extLst>
              </p14:cNvPr>
              <p14:cNvContentPartPr/>
              <p14:nvPr/>
            </p14:nvContentPartPr>
            <p14:xfrm>
              <a:off x="4333440" y="4135840"/>
              <a:ext cx="145440" cy="2988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738C41F1-6754-4E30-B97B-531487000B87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324440" y="4127200"/>
                <a:ext cx="1630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74BE6647-BF9F-496A-890A-B76B98964E00}"/>
                  </a:ext>
                </a:extLst>
              </p14:cNvPr>
              <p14:cNvContentPartPr/>
              <p14:nvPr/>
            </p14:nvContentPartPr>
            <p14:xfrm>
              <a:off x="4289520" y="4265080"/>
              <a:ext cx="250560" cy="23364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74BE6647-BF9F-496A-890A-B76B98964E00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280880" y="4256080"/>
                <a:ext cx="2682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AFCC713-9049-413F-A57E-98990F10F88D}"/>
                  </a:ext>
                </a:extLst>
              </p14:cNvPr>
              <p14:cNvContentPartPr/>
              <p14:nvPr/>
            </p14:nvContentPartPr>
            <p14:xfrm>
              <a:off x="258240" y="3848200"/>
              <a:ext cx="6587280" cy="10130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AFCC713-9049-413F-A57E-98990F10F88D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249600" y="3839560"/>
                <a:ext cx="6604920" cy="10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498C0B5-6B4D-478C-A979-5A9E852CD361}"/>
                  </a:ext>
                </a:extLst>
              </p14:cNvPr>
              <p14:cNvContentPartPr/>
              <p14:nvPr/>
            </p14:nvContentPartPr>
            <p14:xfrm>
              <a:off x="6912120" y="3592600"/>
              <a:ext cx="947520" cy="443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498C0B5-6B4D-478C-A979-5A9E852CD361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903120" y="3583607"/>
                <a:ext cx="965160" cy="460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1A08A35-DFD7-46AE-8D54-B1EE34A1683A}"/>
                  </a:ext>
                </a:extLst>
              </p14:cNvPr>
              <p14:cNvContentPartPr/>
              <p14:nvPr/>
            </p14:nvContentPartPr>
            <p14:xfrm>
              <a:off x="7998240" y="3567400"/>
              <a:ext cx="456840" cy="376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1A08A35-DFD7-46AE-8D54-B1EE34A1683A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989240" y="3558400"/>
                <a:ext cx="47448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17FA5670-D7BF-4E72-A6DA-1A3AAD26C220}"/>
                  </a:ext>
                </a:extLst>
              </p14:cNvPr>
              <p14:cNvContentPartPr/>
              <p14:nvPr/>
            </p14:nvContentPartPr>
            <p14:xfrm>
              <a:off x="8080320" y="4073560"/>
              <a:ext cx="746640" cy="3117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17FA5670-D7BF-4E72-A6DA-1A3AAD26C220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8071680" y="4064920"/>
                <a:ext cx="764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69DCBA-3EF5-431E-B6BE-1EE21C0151C4}"/>
                  </a:ext>
                </a:extLst>
              </p14:cNvPr>
              <p14:cNvContentPartPr/>
              <p14:nvPr/>
            </p14:nvContentPartPr>
            <p14:xfrm>
              <a:off x="7051800" y="4139800"/>
              <a:ext cx="864720" cy="2959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69DCBA-3EF5-431E-B6BE-1EE21C0151C4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042800" y="4130800"/>
                <a:ext cx="88236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C39F3B66-BAF5-4D31-A1B1-8FE532025B3D}"/>
                  </a:ext>
                </a:extLst>
              </p14:cNvPr>
              <p14:cNvContentPartPr/>
              <p14:nvPr/>
            </p14:nvContentPartPr>
            <p14:xfrm>
              <a:off x="470280" y="5127640"/>
              <a:ext cx="150840" cy="1753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C39F3B66-BAF5-4D31-A1B1-8FE532025B3D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61640" y="5118640"/>
                <a:ext cx="1684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73425F4-B218-48C2-8654-99F32AFC3472}"/>
                  </a:ext>
                </a:extLst>
              </p14:cNvPr>
              <p14:cNvContentPartPr/>
              <p14:nvPr/>
            </p14:nvContentPartPr>
            <p14:xfrm>
              <a:off x="748200" y="5146000"/>
              <a:ext cx="224280" cy="345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73425F4-B218-48C2-8654-99F32AFC3472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739200" y="5137000"/>
                <a:ext cx="241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AA9559A6-7881-45E7-B5A0-E87FD18EA250}"/>
                  </a:ext>
                </a:extLst>
              </p14:cNvPr>
              <p14:cNvContentPartPr/>
              <p14:nvPr/>
            </p14:nvContentPartPr>
            <p14:xfrm>
              <a:off x="806520" y="5214760"/>
              <a:ext cx="200160" cy="374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AA9559A6-7881-45E7-B5A0-E87FD18EA250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797520" y="5206120"/>
                <a:ext cx="21780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FC6E123A-7C08-48F3-B45E-92DC2DED8B0F}"/>
                  </a:ext>
                </a:extLst>
              </p14:cNvPr>
              <p14:cNvContentPartPr/>
              <p14:nvPr/>
            </p14:nvContentPartPr>
            <p14:xfrm>
              <a:off x="416640" y="4986160"/>
              <a:ext cx="159480" cy="72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FC6E123A-7C08-48F3-B45E-92DC2DED8B0F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08000" y="4977160"/>
                <a:ext cx="17712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41C4DE0-650D-48D0-8F45-256CB682EC9F}"/>
                  </a:ext>
                </a:extLst>
              </p14:cNvPr>
              <p14:cNvContentPartPr/>
              <p14:nvPr/>
            </p14:nvContentPartPr>
            <p14:xfrm>
              <a:off x="1130520" y="5061400"/>
              <a:ext cx="173520" cy="2037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41C4DE0-650D-48D0-8F45-256CB682EC9F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121520" y="5052760"/>
                <a:ext cx="19116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1BF87E5-364D-4E67-884C-E02593A07727}"/>
                  </a:ext>
                </a:extLst>
              </p14:cNvPr>
              <p14:cNvContentPartPr/>
              <p14:nvPr/>
            </p14:nvContentPartPr>
            <p14:xfrm>
              <a:off x="1524360" y="4985440"/>
              <a:ext cx="16200" cy="115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1BF87E5-364D-4E67-884C-E02593A07727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1515360" y="4976800"/>
                <a:ext cx="3384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242D003-7846-48AD-8FEE-6BF724BA0FB6}"/>
                  </a:ext>
                </a:extLst>
              </p14:cNvPr>
              <p14:cNvContentPartPr/>
              <p14:nvPr/>
            </p14:nvContentPartPr>
            <p14:xfrm>
              <a:off x="1431840" y="5045920"/>
              <a:ext cx="727560" cy="2638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242D003-7846-48AD-8FEE-6BF724BA0FB6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423196" y="5036920"/>
                <a:ext cx="745209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8D0275B5-436D-475F-8955-A3E85B478111}"/>
                  </a:ext>
                </a:extLst>
              </p14:cNvPr>
              <p14:cNvContentPartPr/>
              <p14:nvPr/>
            </p14:nvContentPartPr>
            <p14:xfrm>
              <a:off x="1785720" y="4889680"/>
              <a:ext cx="170640" cy="8280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8D0275B5-436D-475F-8955-A3E85B478111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1777080" y="4881040"/>
                <a:ext cx="18828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8995628-3D26-4E84-B77D-E6ED3A4E532D}"/>
                  </a:ext>
                </a:extLst>
              </p14:cNvPr>
              <p14:cNvContentPartPr/>
              <p14:nvPr/>
            </p14:nvContentPartPr>
            <p14:xfrm>
              <a:off x="2427960" y="4963120"/>
              <a:ext cx="366120" cy="346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8995628-3D26-4E84-B77D-E6ED3A4E532D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2419320" y="4954120"/>
                <a:ext cx="38376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848FE40-A805-47FE-8E90-4FC28904B810}"/>
                  </a:ext>
                </a:extLst>
              </p14:cNvPr>
              <p14:cNvContentPartPr/>
              <p14:nvPr/>
            </p14:nvContentPartPr>
            <p14:xfrm>
              <a:off x="3014040" y="5006680"/>
              <a:ext cx="527760" cy="231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848FE40-A805-47FE-8E90-4FC28904B810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3005400" y="4998040"/>
                <a:ext cx="54540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9B85DEC-31FB-4A36-B000-3ABA5B272922}"/>
                  </a:ext>
                </a:extLst>
              </p14:cNvPr>
              <p14:cNvContentPartPr/>
              <p14:nvPr/>
            </p14:nvContentPartPr>
            <p14:xfrm>
              <a:off x="4061640" y="4899400"/>
              <a:ext cx="31680" cy="270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9B85DEC-31FB-4A36-B000-3ABA5B272922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4053000" y="4890400"/>
                <a:ext cx="493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00E45DD-F959-404C-B0F6-97F4D4B39257}"/>
                  </a:ext>
                </a:extLst>
              </p14:cNvPr>
              <p14:cNvContentPartPr/>
              <p14:nvPr/>
            </p14:nvContentPartPr>
            <p14:xfrm>
              <a:off x="3704520" y="5002720"/>
              <a:ext cx="522000" cy="229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00E45DD-F959-404C-B0F6-97F4D4B39257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3695520" y="4994080"/>
                <a:ext cx="5396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24FC8C6-DFAF-4946-9E11-54B901F18EA5}"/>
                  </a:ext>
                </a:extLst>
              </p14:cNvPr>
              <p14:cNvContentPartPr/>
              <p14:nvPr/>
            </p14:nvContentPartPr>
            <p14:xfrm>
              <a:off x="4553040" y="4877440"/>
              <a:ext cx="196200" cy="444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24FC8C6-DFAF-4946-9E11-54B901F18EA5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4544400" y="4868800"/>
                <a:ext cx="21384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330D9DD-2872-41B0-A3B2-D042707F104C}"/>
                  </a:ext>
                </a:extLst>
              </p14:cNvPr>
              <p14:cNvContentPartPr/>
              <p14:nvPr/>
            </p14:nvContentPartPr>
            <p14:xfrm>
              <a:off x="4955520" y="4822000"/>
              <a:ext cx="183600" cy="93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330D9DD-2872-41B0-A3B2-D042707F104C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4946520" y="4813000"/>
                <a:ext cx="20124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298303C-7F97-4CC3-A9BE-6B73B358757E}"/>
                  </a:ext>
                </a:extLst>
              </p14:cNvPr>
              <p14:cNvContentPartPr/>
              <p14:nvPr/>
            </p14:nvContentPartPr>
            <p14:xfrm>
              <a:off x="4914840" y="5009560"/>
              <a:ext cx="553320" cy="181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298303C-7F97-4CC3-A9BE-6B73B358757E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4905840" y="5000578"/>
                <a:ext cx="570960" cy="1990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70948B3-68AD-4D1A-A192-E0AAA106EF6A}"/>
                  </a:ext>
                </a:extLst>
              </p14:cNvPr>
              <p14:cNvContentPartPr/>
              <p14:nvPr/>
            </p14:nvContentPartPr>
            <p14:xfrm>
              <a:off x="5607840" y="4814800"/>
              <a:ext cx="1158840" cy="4615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70948B3-68AD-4D1A-A192-E0AAA106EF6A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5598840" y="4805800"/>
                <a:ext cx="117648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BE2D325F-7B5D-4CB1-B856-3DFB6B181BF1}"/>
                  </a:ext>
                </a:extLst>
              </p14:cNvPr>
              <p14:cNvContentPartPr/>
              <p14:nvPr/>
            </p14:nvContentPartPr>
            <p14:xfrm>
              <a:off x="6857040" y="5001280"/>
              <a:ext cx="149400" cy="1728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BE2D325F-7B5D-4CB1-B856-3DFB6B181BF1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6848040" y="4992640"/>
                <a:ext cx="16704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960D1904-E594-4140-8A75-3BBB91A20EB3}"/>
                  </a:ext>
                </a:extLst>
              </p14:cNvPr>
              <p14:cNvContentPartPr/>
              <p14:nvPr/>
            </p14:nvContentPartPr>
            <p14:xfrm>
              <a:off x="7396320" y="4839640"/>
              <a:ext cx="143640" cy="295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960D1904-E594-4140-8A75-3BBB91A20EB3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7387680" y="4831000"/>
                <a:ext cx="161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D1B2858D-DBD7-4A48-A168-66E6AFF3200E}"/>
                  </a:ext>
                </a:extLst>
              </p14:cNvPr>
              <p14:cNvContentPartPr/>
              <p14:nvPr/>
            </p14:nvContentPartPr>
            <p14:xfrm>
              <a:off x="7110120" y="4948000"/>
              <a:ext cx="470880" cy="2365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D1B2858D-DBD7-4A48-A168-66E6AFF3200E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7101480" y="4939360"/>
                <a:ext cx="48852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F1935D4-DF1B-40D7-AF34-EA8270A5592B}"/>
                  </a:ext>
                </a:extLst>
              </p14:cNvPr>
              <p14:cNvContentPartPr/>
              <p14:nvPr/>
            </p14:nvContentPartPr>
            <p14:xfrm>
              <a:off x="7671000" y="4903360"/>
              <a:ext cx="494640" cy="2894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F1935D4-DF1B-40D7-AF34-EA8270A5592B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7662360" y="4894709"/>
                <a:ext cx="512280" cy="3071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3F7ABE8-D56E-4BEA-8856-34ACF670B1C1}"/>
                  </a:ext>
                </a:extLst>
              </p14:cNvPr>
              <p14:cNvContentPartPr/>
              <p14:nvPr/>
            </p14:nvContentPartPr>
            <p14:xfrm>
              <a:off x="8315760" y="4882120"/>
              <a:ext cx="415080" cy="322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3F7ABE8-D56E-4BEA-8856-34ACF670B1C1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8306760" y="4873480"/>
                <a:ext cx="43272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3FBA1C5-0AA5-401A-AEAC-2843BFFD4D05}"/>
                  </a:ext>
                </a:extLst>
              </p14:cNvPr>
              <p14:cNvContentPartPr/>
              <p14:nvPr/>
            </p14:nvContentPartPr>
            <p14:xfrm>
              <a:off x="376320" y="5368480"/>
              <a:ext cx="179640" cy="114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3FBA1C5-0AA5-401A-AEAC-2843BFFD4D05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367320" y="5359840"/>
                <a:ext cx="1972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700C6C2-CFCF-41B6-9215-EAD1F459150B}"/>
                  </a:ext>
                </a:extLst>
              </p14:cNvPr>
              <p14:cNvContentPartPr/>
              <p14:nvPr/>
            </p14:nvContentPartPr>
            <p14:xfrm>
              <a:off x="404040" y="5518600"/>
              <a:ext cx="502200" cy="205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700C6C2-CFCF-41B6-9215-EAD1F459150B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395046" y="5509600"/>
                <a:ext cx="519827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E77CD8E3-19B0-4566-9D06-7C5BDFE65463}"/>
                  </a:ext>
                </a:extLst>
              </p14:cNvPr>
              <p14:cNvContentPartPr/>
              <p14:nvPr/>
            </p14:nvContentPartPr>
            <p14:xfrm>
              <a:off x="1455960" y="5699680"/>
              <a:ext cx="126360" cy="1382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E77CD8E3-19B0-4566-9D06-7C5BDFE65463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1446960" y="5690680"/>
                <a:ext cx="1440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6DE072EF-EC75-464F-AE2A-6FA893B5673C}"/>
                  </a:ext>
                </a:extLst>
              </p14:cNvPr>
              <p14:cNvContentPartPr/>
              <p14:nvPr/>
            </p14:nvContentPartPr>
            <p14:xfrm>
              <a:off x="1092000" y="5409520"/>
              <a:ext cx="641520" cy="243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6DE072EF-EC75-464F-AE2A-6FA893B5673C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1083365" y="5400867"/>
                <a:ext cx="659150" cy="26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EE10198-95FD-4658-BDA3-3DFCD0692FFA}"/>
                  </a:ext>
                </a:extLst>
              </p14:cNvPr>
              <p14:cNvContentPartPr/>
              <p14:nvPr/>
            </p14:nvContentPartPr>
            <p14:xfrm>
              <a:off x="1736040" y="5541280"/>
              <a:ext cx="210240" cy="2066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EE10198-95FD-4658-BDA3-3DFCD0692FFA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1727400" y="5532640"/>
                <a:ext cx="22788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36EA1EF-0B6E-4B8A-A742-443C5015151C}"/>
                  </a:ext>
                </a:extLst>
              </p14:cNvPr>
              <p14:cNvContentPartPr/>
              <p14:nvPr/>
            </p14:nvContentPartPr>
            <p14:xfrm>
              <a:off x="1982640" y="5686720"/>
              <a:ext cx="108360" cy="1144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36EA1EF-0B6E-4B8A-A742-443C5015151C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1974000" y="5677720"/>
                <a:ext cx="1260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1C652D7-D32F-422C-8835-E42A06A68EE1}"/>
                  </a:ext>
                </a:extLst>
              </p14:cNvPr>
              <p14:cNvContentPartPr/>
              <p14:nvPr/>
            </p14:nvContentPartPr>
            <p14:xfrm>
              <a:off x="1808400" y="5405920"/>
              <a:ext cx="113760" cy="864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1C652D7-D32F-422C-8835-E42A06A68EE1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799760" y="5397280"/>
                <a:ext cx="13140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F31927BC-5751-4CC5-9943-2B79FD15205C}"/>
                  </a:ext>
                </a:extLst>
              </p14:cNvPr>
              <p14:cNvContentPartPr/>
              <p14:nvPr/>
            </p14:nvContentPartPr>
            <p14:xfrm>
              <a:off x="2197200" y="5455240"/>
              <a:ext cx="204480" cy="2530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F31927BC-5751-4CC5-9943-2B79FD15205C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2188200" y="5446240"/>
                <a:ext cx="22212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AB8AF92A-316C-4141-B31C-8A2541B677CB}"/>
                  </a:ext>
                </a:extLst>
              </p14:cNvPr>
              <p14:cNvContentPartPr/>
              <p14:nvPr/>
            </p14:nvContentPartPr>
            <p14:xfrm>
              <a:off x="2569800" y="5268040"/>
              <a:ext cx="685080" cy="47556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AB8AF92A-316C-4141-B31C-8A2541B677CB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2561160" y="5259400"/>
                <a:ext cx="70272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F2C1FA37-E4C9-49AC-8A0F-6D7B5B18F4D3}"/>
                  </a:ext>
                </a:extLst>
              </p14:cNvPr>
              <p14:cNvContentPartPr/>
              <p14:nvPr/>
            </p14:nvContentPartPr>
            <p14:xfrm>
              <a:off x="5585880" y="5446960"/>
              <a:ext cx="360" cy="3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F2C1FA37-E4C9-49AC-8A0F-6D7B5B18F4D3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5577240" y="5437960"/>
                <a:ext cx="18000" cy="18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63359275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24ACC7C-5122-4569-8C95-9E10A29DBFF7}"/>
                  </a:ext>
                </a:extLst>
              </p14:cNvPr>
              <p14:cNvContentPartPr/>
              <p14:nvPr/>
            </p14:nvContentPartPr>
            <p14:xfrm>
              <a:off x="4063080" y="34360"/>
              <a:ext cx="726480" cy="354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24ACC7C-5122-4569-8C95-9E10A29DBFF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54080" y="25360"/>
                <a:ext cx="7441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6E4F7A17-2AB5-416C-8FAC-11C13387F6B4}"/>
                  </a:ext>
                </a:extLst>
              </p14:cNvPr>
              <p14:cNvContentPartPr/>
              <p14:nvPr/>
            </p14:nvContentPartPr>
            <p14:xfrm>
              <a:off x="5127960" y="510640"/>
              <a:ext cx="3503520" cy="107172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6E4F7A17-2AB5-416C-8FAC-11C13387F6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19320" y="501997"/>
                <a:ext cx="3521160" cy="10893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DC897908-B441-4FFD-8777-09E15E20973B}"/>
                  </a:ext>
                </a:extLst>
              </p14:cNvPr>
              <p14:cNvContentPartPr/>
              <p14:nvPr/>
            </p14:nvContentPartPr>
            <p14:xfrm>
              <a:off x="199200" y="444400"/>
              <a:ext cx="4003200" cy="1098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DC897908-B441-4FFD-8777-09E15E20973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0560" y="435760"/>
                <a:ext cx="4020840" cy="111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24ACC7C-5122-4569-8C95-9E10A29DBFF7}"/>
                  </a:ext>
                </a:extLst>
              </p14:cNvPr>
              <p14:cNvContentPartPr/>
              <p14:nvPr/>
            </p14:nvContentPartPr>
            <p14:xfrm>
              <a:off x="4063080" y="34360"/>
              <a:ext cx="726480" cy="354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24ACC7C-5122-4569-8C95-9E10A29DBFF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54080" y="25360"/>
                <a:ext cx="7441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77794BD-7F73-4CBB-9EE0-7BF36905E9D0}"/>
                  </a:ext>
                </a:extLst>
              </p14:cNvPr>
              <p14:cNvContentPartPr/>
              <p14:nvPr/>
            </p14:nvContentPartPr>
            <p14:xfrm>
              <a:off x="199200" y="444400"/>
              <a:ext cx="4003200" cy="17816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77794BD-7F73-4CBB-9EE0-7BF36905E9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0560" y="435760"/>
                <a:ext cx="4020840" cy="179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6E4F7A17-2AB5-416C-8FAC-11C13387F6B4}"/>
                  </a:ext>
                </a:extLst>
              </p14:cNvPr>
              <p14:cNvContentPartPr/>
              <p14:nvPr/>
            </p14:nvContentPartPr>
            <p14:xfrm>
              <a:off x="5127960" y="510640"/>
              <a:ext cx="3503520" cy="107172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6E4F7A17-2AB5-416C-8FAC-11C13387F6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9320" y="501997"/>
                <a:ext cx="3521160" cy="10893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8F5E2D8-FD71-4AEC-A5F9-9357FA657258}"/>
                  </a:ext>
                </a:extLst>
              </p14:cNvPr>
              <p14:cNvContentPartPr/>
              <p14:nvPr/>
            </p14:nvContentPartPr>
            <p14:xfrm>
              <a:off x="5578680" y="1688560"/>
              <a:ext cx="245520" cy="180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8F5E2D8-FD71-4AEC-A5F9-9357FA6572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69680" y="1679560"/>
                <a:ext cx="26316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C371265-1F5C-4435-B4D7-E84886260B09}"/>
                  </a:ext>
                </a:extLst>
              </p14:cNvPr>
              <p14:cNvContentPartPr/>
              <p14:nvPr/>
            </p14:nvContentPartPr>
            <p14:xfrm>
              <a:off x="5581920" y="1564360"/>
              <a:ext cx="148680" cy="53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C371265-1F5C-4435-B4D7-E84886260B0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73280" y="1555720"/>
                <a:ext cx="1663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451C6E-74D7-453B-9CB7-2F7C2CDBE3B8}"/>
                  </a:ext>
                </a:extLst>
              </p14:cNvPr>
              <p14:cNvContentPartPr/>
              <p14:nvPr/>
            </p14:nvContentPartPr>
            <p14:xfrm>
              <a:off x="5941920" y="1686400"/>
              <a:ext cx="123120" cy="9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451C6E-74D7-453B-9CB7-2F7C2CDBE3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32920" y="1677400"/>
                <a:ext cx="1407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13EDCA-8CA4-42F5-B489-F393FDD4D685}"/>
                  </a:ext>
                </a:extLst>
              </p14:cNvPr>
              <p14:cNvContentPartPr/>
              <p14:nvPr/>
            </p14:nvContentPartPr>
            <p14:xfrm>
              <a:off x="5950920" y="1752640"/>
              <a:ext cx="11448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13EDCA-8CA4-42F5-B489-F393FDD4D6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42280" y="1744000"/>
                <a:ext cx="1321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1D2593B-B355-4028-B0D0-58CF470C8F79}"/>
                  </a:ext>
                </a:extLst>
              </p14:cNvPr>
              <p14:cNvContentPartPr/>
              <p14:nvPr/>
            </p14:nvContentPartPr>
            <p14:xfrm>
              <a:off x="6213360" y="1471840"/>
              <a:ext cx="859320" cy="630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1D2593B-B355-4028-B0D0-58CF470C8F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04364" y="1462840"/>
                <a:ext cx="876953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958970A-27F6-4FE8-BA22-6FD09D899555}"/>
                  </a:ext>
                </a:extLst>
              </p14:cNvPr>
              <p14:cNvContentPartPr/>
              <p14:nvPr/>
            </p14:nvContentPartPr>
            <p14:xfrm>
              <a:off x="7246200" y="1653280"/>
              <a:ext cx="165960" cy="164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958970A-27F6-4FE8-BA22-6FD09D8995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37200" y="1644640"/>
                <a:ext cx="1836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B9E18D8-EBC5-4C32-80D1-8E0C0034693F}"/>
                  </a:ext>
                </a:extLst>
              </p14:cNvPr>
              <p14:cNvContentPartPr/>
              <p14:nvPr/>
            </p14:nvContentPartPr>
            <p14:xfrm>
              <a:off x="7271040" y="1796560"/>
              <a:ext cx="31680" cy="89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B9E18D8-EBC5-4C32-80D1-8E0C0034693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2400" y="1787560"/>
                <a:ext cx="493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8DF09C-B639-4228-9505-168E21602CB6}"/>
                  </a:ext>
                </a:extLst>
              </p14:cNvPr>
              <p14:cNvContentPartPr/>
              <p14:nvPr/>
            </p14:nvContentPartPr>
            <p14:xfrm>
              <a:off x="7545000" y="1695760"/>
              <a:ext cx="128880" cy="161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8DF09C-B639-4228-9505-168E21602CB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536000" y="1686760"/>
                <a:ext cx="14652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499D524-7586-4635-8801-45E26DA62CB4}"/>
                  </a:ext>
                </a:extLst>
              </p14:cNvPr>
              <p14:cNvContentPartPr/>
              <p14:nvPr/>
            </p14:nvContentPartPr>
            <p14:xfrm>
              <a:off x="7574880" y="1584520"/>
              <a:ext cx="78120" cy="4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499D524-7586-4635-8801-45E26DA62C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66240" y="1575880"/>
                <a:ext cx="957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C0AE51F-2E32-4C07-96D4-A5ED0A7DFE9E}"/>
                  </a:ext>
                </a:extLst>
              </p14:cNvPr>
              <p14:cNvContentPartPr/>
              <p14:nvPr/>
            </p14:nvContentPartPr>
            <p14:xfrm>
              <a:off x="7838400" y="1401640"/>
              <a:ext cx="174600" cy="159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C0AE51F-2E32-4C07-96D4-A5ED0A7DF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29760" y="1392640"/>
                <a:ext cx="1922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8655F3D-5E32-4C31-B88F-B28B070FB3CE}"/>
                  </a:ext>
                </a:extLst>
              </p14:cNvPr>
              <p14:cNvContentPartPr/>
              <p14:nvPr/>
            </p14:nvContentPartPr>
            <p14:xfrm>
              <a:off x="7794480" y="1661200"/>
              <a:ext cx="352440" cy="28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8655F3D-5E32-4C31-B88F-B28B070FB3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85489" y="1652560"/>
                <a:ext cx="370062" cy="297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8846227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24ACC7C-5122-4569-8C95-9E10A29DBFF7}"/>
                  </a:ext>
                </a:extLst>
              </p14:cNvPr>
              <p14:cNvContentPartPr/>
              <p14:nvPr/>
            </p14:nvContentPartPr>
            <p14:xfrm>
              <a:off x="4063080" y="34360"/>
              <a:ext cx="726480" cy="354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24ACC7C-5122-4569-8C95-9E10A29DBFF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54080" y="25360"/>
                <a:ext cx="7441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77794BD-7F73-4CBB-9EE0-7BF36905E9D0}"/>
                  </a:ext>
                </a:extLst>
              </p14:cNvPr>
              <p14:cNvContentPartPr/>
              <p14:nvPr/>
            </p14:nvContentPartPr>
            <p14:xfrm>
              <a:off x="199200" y="444400"/>
              <a:ext cx="4003200" cy="17816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77794BD-7F73-4CBB-9EE0-7BF36905E9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0560" y="435760"/>
                <a:ext cx="4020840" cy="179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6E4F7A17-2AB5-416C-8FAC-11C13387F6B4}"/>
                  </a:ext>
                </a:extLst>
              </p14:cNvPr>
              <p14:cNvContentPartPr/>
              <p14:nvPr/>
            </p14:nvContentPartPr>
            <p14:xfrm>
              <a:off x="5127960" y="510640"/>
              <a:ext cx="3503520" cy="107172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6E4F7A17-2AB5-416C-8FAC-11C13387F6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9320" y="501997"/>
                <a:ext cx="3521160" cy="10893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8F5E2D8-FD71-4AEC-A5F9-9357FA657258}"/>
                  </a:ext>
                </a:extLst>
              </p14:cNvPr>
              <p14:cNvContentPartPr/>
              <p14:nvPr/>
            </p14:nvContentPartPr>
            <p14:xfrm>
              <a:off x="5578680" y="1688560"/>
              <a:ext cx="245520" cy="180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8F5E2D8-FD71-4AEC-A5F9-9357FA6572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69680" y="1679560"/>
                <a:ext cx="26316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C371265-1F5C-4435-B4D7-E84886260B09}"/>
                  </a:ext>
                </a:extLst>
              </p14:cNvPr>
              <p14:cNvContentPartPr/>
              <p14:nvPr/>
            </p14:nvContentPartPr>
            <p14:xfrm>
              <a:off x="5581920" y="1564360"/>
              <a:ext cx="148680" cy="53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C371265-1F5C-4435-B4D7-E84886260B0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73280" y="1555720"/>
                <a:ext cx="1663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451C6E-74D7-453B-9CB7-2F7C2CDBE3B8}"/>
                  </a:ext>
                </a:extLst>
              </p14:cNvPr>
              <p14:cNvContentPartPr/>
              <p14:nvPr/>
            </p14:nvContentPartPr>
            <p14:xfrm>
              <a:off x="5941920" y="1686400"/>
              <a:ext cx="123120" cy="9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451C6E-74D7-453B-9CB7-2F7C2CDBE3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32920" y="1677400"/>
                <a:ext cx="1407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13EDCA-8CA4-42F5-B489-F393FDD4D685}"/>
                  </a:ext>
                </a:extLst>
              </p14:cNvPr>
              <p14:cNvContentPartPr/>
              <p14:nvPr/>
            </p14:nvContentPartPr>
            <p14:xfrm>
              <a:off x="5950920" y="1752640"/>
              <a:ext cx="11448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13EDCA-8CA4-42F5-B489-F393FDD4D6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42280" y="1744000"/>
                <a:ext cx="1321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1D2593B-B355-4028-B0D0-58CF470C8F79}"/>
                  </a:ext>
                </a:extLst>
              </p14:cNvPr>
              <p14:cNvContentPartPr/>
              <p14:nvPr/>
            </p14:nvContentPartPr>
            <p14:xfrm>
              <a:off x="6213360" y="1471840"/>
              <a:ext cx="859320" cy="630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1D2593B-B355-4028-B0D0-58CF470C8F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04364" y="1462840"/>
                <a:ext cx="876953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958970A-27F6-4FE8-BA22-6FD09D899555}"/>
                  </a:ext>
                </a:extLst>
              </p14:cNvPr>
              <p14:cNvContentPartPr/>
              <p14:nvPr/>
            </p14:nvContentPartPr>
            <p14:xfrm>
              <a:off x="7246200" y="1653280"/>
              <a:ext cx="165960" cy="164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958970A-27F6-4FE8-BA22-6FD09D8995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37200" y="1644640"/>
                <a:ext cx="1836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B9E18D8-EBC5-4C32-80D1-8E0C0034693F}"/>
                  </a:ext>
                </a:extLst>
              </p14:cNvPr>
              <p14:cNvContentPartPr/>
              <p14:nvPr/>
            </p14:nvContentPartPr>
            <p14:xfrm>
              <a:off x="7271040" y="1796560"/>
              <a:ext cx="31680" cy="89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B9E18D8-EBC5-4C32-80D1-8E0C0034693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2400" y="1787560"/>
                <a:ext cx="493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8DF09C-B639-4228-9505-168E21602CB6}"/>
                  </a:ext>
                </a:extLst>
              </p14:cNvPr>
              <p14:cNvContentPartPr/>
              <p14:nvPr/>
            </p14:nvContentPartPr>
            <p14:xfrm>
              <a:off x="7545000" y="1695760"/>
              <a:ext cx="128880" cy="161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8DF09C-B639-4228-9505-168E21602CB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536000" y="1686760"/>
                <a:ext cx="14652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499D524-7586-4635-8801-45E26DA62CB4}"/>
                  </a:ext>
                </a:extLst>
              </p14:cNvPr>
              <p14:cNvContentPartPr/>
              <p14:nvPr/>
            </p14:nvContentPartPr>
            <p14:xfrm>
              <a:off x="7574880" y="1584520"/>
              <a:ext cx="78120" cy="4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499D524-7586-4635-8801-45E26DA62C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66240" y="1575880"/>
                <a:ext cx="957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C0AE51F-2E32-4C07-96D4-A5ED0A7DFE9E}"/>
                  </a:ext>
                </a:extLst>
              </p14:cNvPr>
              <p14:cNvContentPartPr/>
              <p14:nvPr/>
            </p14:nvContentPartPr>
            <p14:xfrm>
              <a:off x="7838400" y="1401640"/>
              <a:ext cx="174600" cy="159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C0AE51F-2E32-4C07-96D4-A5ED0A7DF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29760" y="1392640"/>
                <a:ext cx="1922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8655F3D-5E32-4C31-B88F-B28B070FB3CE}"/>
                  </a:ext>
                </a:extLst>
              </p14:cNvPr>
              <p14:cNvContentPartPr/>
              <p14:nvPr/>
            </p14:nvContentPartPr>
            <p14:xfrm>
              <a:off x="7794480" y="1661200"/>
              <a:ext cx="352440" cy="28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8655F3D-5E32-4C31-B88F-B28B070FB3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85489" y="1652560"/>
                <a:ext cx="370062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987EBDE-D30E-4BB7-91F7-59F744C3C0E7}"/>
                  </a:ext>
                </a:extLst>
              </p14:cNvPr>
              <p14:cNvContentPartPr/>
              <p14:nvPr/>
            </p14:nvContentPartPr>
            <p14:xfrm>
              <a:off x="324840" y="687040"/>
              <a:ext cx="3801960" cy="53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987EBDE-D30E-4BB7-91F7-59F744C3C0E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3200" y="543400"/>
                <a:ext cx="39456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C5A3C96-A9E7-4C30-B169-2BAC422DEE90}"/>
                  </a:ext>
                </a:extLst>
              </p14:cNvPr>
              <p14:cNvContentPartPr/>
              <p14:nvPr/>
            </p14:nvContentPartPr>
            <p14:xfrm>
              <a:off x="-83040" y="679480"/>
              <a:ext cx="8789760" cy="3136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C5A3C96-A9E7-4C30-B169-2BAC422DEE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-101040" y="661480"/>
                <a:ext cx="8825400" cy="31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5229082-F0AF-4F67-8988-8DE2673F40D9}"/>
                  </a:ext>
                </a:extLst>
              </p14:cNvPr>
              <p14:cNvContentPartPr/>
              <p14:nvPr/>
            </p14:nvContentPartPr>
            <p14:xfrm>
              <a:off x="2934840" y="3999400"/>
              <a:ext cx="600840" cy="416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5229082-F0AF-4F67-8988-8DE2673F40D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917200" y="3981400"/>
                <a:ext cx="6364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AA4CA53-35E0-408F-B910-AE4DC7243027}"/>
                  </a:ext>
                </a:extLst>
              </p14:cNvPr>
              <p14:cNvContentPartPr/>
              <p14:nvPr/>
            </p14:nvContentPartPr>
            <p14:xfrm>
              <a:off x="3652680" y="3648040"/>
              <a:ext cx="1151640" cy="761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AA4CA53-35E0-408F-B910-AE4DC724302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35040" y="3630400"/>
                <a:ext cx="1187280" cy="79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B55ABCC-ADEE-4B9B-B8AD-9263B6A63CC1}"/>
                  </a:ext>
                </a:extLst>
              </p14:cNvPr>
              <p14:cNvContentPartPr/>
              <p14:nvPr/>
            </p14:nvContentPartPr>
            <p14:xfrm>
              <a:off x="5622960" y="3922360"/>
              <a:ext cx="75960" cy="65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B55ABCC-ADEE-4B9B-B8AD-9263B6A63C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05320" y="3904720"/>
                <a:ext cx="1116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C5D775D-C99F-458E-A160-1AB377F25D68}"/>
                  </a:ext>
                </a:extLst>
              </p14:cNvPr>
              <p14:cNvContentPartPr/>
              <p14:nvPr/>
            </p14:nvContentPartPr>
            <p14:xfrm>
              <a:off x="5217960" y="4111720"/>
              <a:ext cx="2690640" cy="1063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C5D775D-C99F-458E-A160-1AB377F25D6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00318" y="4093720"/>
                <a:ext cx="2726285" cy="109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22844881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24ACC7C-5122-4569-8C95-9E10A29DBFF7}"/>
                  </a:ext>
                </a:extLst>
              </p14:cNvPr>
              <p14:cNvContentPartPr/>
              <p14:nvPr/>
            </p14:nvContentPartPr>
            <p14:xfrm>
              <a:off x="4063080" y="34360"/>
              <a:ext cx="726480" cy="354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24ACC7C-5122-4569-8C95-9E10A29DBFF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54080" y="25360"/>
                <a:ext cx="7441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77794BD-7F73-4CBB-9EE0-7BF36905E9D0}"/>
                  </a:ext>
                </a:extLst>
              </p14:cNvPr>
              <p14:cNvContentPartPr/>
              <p14:nvPr/>
            </p14:nvContentPartPr>
            <p14:xfrm>
              <a:off x="199200" y="444400"/>
              <a:ext cx="4003200" cy="17816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77794BD-7F73-4CBB-9EE0-7BF36905E9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0560" y="435760"/>
                <a:ext cx="4020840" cy="179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6E4F7A17-2AB5-416C-8FAC-11C13387F6B4}"/>
                  </a:ext>
                </a:extLst>
              </p14:cNvPr>
              <p14:cNvContentPartPr/>
              <p14:nvPr/>
            </p14:nvContentPartPr>
            <p14:xfrm>
              <a:off x="5127960" y="510640"/>
              <a:ext cx="3503520" cy="107172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6E4F7A17-2AB5-416C-8FAC-11C13387F6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9320" y="501997"/>
                <a:ext cx="3521160" cy="10893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8F5E2D8-FD71-4AEC-A5F9-9357FA657258}"/>
                  </a:ext>
                </a:extLst>
              </p14:cNvPr>
              <p14:cNvContentPartPr/>
              <p14:nvPr/>
            </p14:nvContentPartPr>
            <p14:xfrm>
              <a:off x="5578680" y="1688560"/>
              <a:ext cx="245520" cy="180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8F5E2D8-FD71-4AEC-A5F9-9357FA6572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69680" y="1679560"/>
                <a:ext cx="26316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C371265-1F5C-4435-B4D7-E84886260B09}"/>
                  </a:ext>
                </a:extLst>
              </p14:cNvPr>
              <p14:cNvContentPartPr/>
              <p14:nvPr/>
            </p14:nvContentPartPr>
            <p14:xfrm>
              <a:off x="5581920" y="1564360"/>
              <a:ext cx="148680" cy="53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C371265-1F5C-4435-B4D7-E84886260B0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73280" y="1555720"/>
                <a:ext cx="1663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451C6E-74D7-453B-9CB7-2F7C2CDBE3B8}"/>
                  </a:ext>
                </a:extLst>
              </p14:cNvPr>
              <p14:cNvContentPartPr/>
              <p14:nvPr/>
            </p14:nvContentPartPr>
            <p14:xfrm>
              <a:off x="5941920" y="1686400"/>
              <a:ext cx="123120" cy="9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451C6E-74D7-453B-9CB7-2F7C2CDBE3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32920" y="1677400"/>
                <a:ext cx="1407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13EDCA-8CA4-42F5-B489-F393FDD4D685}"/>
                  </a:ext>
                </a:extLst>
              </p14:cNvPr>
              <p14:cNvContentPartPr/>
              <p14:nvPr/>
            </p14:nvContentPartPr>
            <p14:xfrm>
              <a:off x="5950920" y="1752640"/>
              <a:ext cx="11448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13EDCA-8CA4-42F5-B489-F393FDD4D6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42280" y="1744000"/>
                <a:ext cx="1321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1D2593B-B355-4028-B0D0-58CF470C8F79}"/>
                  </a:ext>
                </a:extLst>
              </p14:cNvPr>
              <p14:cNvContentPartPr/>
              <p14:nvPr/>
            </p14:nvContentPartPr>
            <p14:xfrm>
              <a:off x="6213360" y="1471840"/>
              <a:ext cx="859320" cy="630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1D2593B-B355-4028-B0D0-58CF470C8F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04364" y="1462840"/>
                <a:ext cx="876953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958970A-27F6-4FE8-BA22-6FD09D899555}"/>
                  </a:ext>
                </a:extLst>
              </p14:cNvPr>
              <p14:cNvContentPartPr/>
              <p14:nvPr/>
            </p14:nvContentPartPr>
            <p14:xfrm>
              <a:off x="7246200" y="1653280"/>
              <a:ext cx="165960" cy="164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958970A-27F6-4FE8-BA22-6FD09D8995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37200" y="1644640"/>
                <a:ext cx="1836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B9E18D8-EBC5-4C32-80D1-8E0C0034693F}"/>
                  </a:ext>
                </a:extLst>
              </p14:cNvPr>
              <p14:cNvContentPartPr/>
              <p14:nvPr/>
            </p14:nvContentPartPr>
            <p14:xfrm>
              <a:off x="7271040" y="1796560"/>
              <a:ext cx="31680" cy="89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B9E18D8-EBC5-4C32-80D1-8E0C0034693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2400" y="1787560"/>
                <a:ext cx="493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8DF09C-B639-4228-9505-168E21602CB6}"/>
                  </a:ext>
                </a:extLst>
              </p14:cNvPr>
              <p14:cNvContentPartPr/>
              <p14:nvPr/>
            </p14:nvContentPartPr>
            <p14:xfrm>
              <a:off x="7545000" y="1695760"/>
              <a:ext cx="128880" cy="161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8DF09C-B639-4228-9505-168E21602CB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536000" y="1686760"/>
                <a:ext cx="14652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499D524-7586-4635-8801-45E26DA62CB4}"/>
                  </a:ext>
                </a:extLst>
              </p14:cNvPr>
              <p14:cNvContentPartPr/>
              <p14:nvPr/>
            </p14:nvContentPartPr>
            <p14:xfrm>
              <a:off x="7574880" y="1584520"/>
              <a:ext cx="78120" cy="4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499D524-7586-4635-8801-45E26DA62C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66240" y="1575880"/>
                <a:ext cx="957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C0AE51F-2E32-4C07-96D4-A5ED0A7DFE9E}"/>
                  </a:ext>
                </a:extLst>
              </p14:cNvPr>
              <p14:cNvContentPartPr/>
              <p14:nvPr/>
            </p14:nvContentPartPr>
            <p14:xfrm>
              <a:off x="7838400" y="1401640"/>
              <a:ext cx="174600" cy="159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C0AE51F-2E32-4C07-96D4-A5ED0A7DF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29760" y="1392640"/>
                <a:ext cx="1922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8655F3D-5E32-4C31-B88F-B28B070FB3CE}"/>
                  </a:ext>
                </a:extLst>
              </p14:cNvPr>
              <p14:cNvContentPartPr/>
              <p14:nvPr/>
            </p14:nvContentPartPr>
            <p14:xfrm>
              <a:off x="7794480" y="1661200"/>
              <a:ext cx="352440" cy="28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8655F3D-5E32-4C31-B88F-B28B070FB3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85489" y="1652560"/>
                <a:ext cx="370062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4F16DC6-33FD-4288-AC07-D153BAB6CEF1}"/>
                  </a:ext>
                </a:extLst>
              </p14:cNvPr>
              <p14:cNvContentPartPr/>
              <p14:nvPr/>
            </p14:nvContentPartPr>
            <p14:xfrm>
              <a:off x="86160" y="2342320"/>
              <a:ext cx="8874720" cy="8773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4F16DC6-33FD-4288-AC07-D153BAB6CEF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7520" y="2333324"/>
                <a:ext cx="8892360" cy="89495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53301622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24ACC7C-5122-4569-8C95-9E10A29DBFF7}"/>
                  </a:ext>
                </a:extLst>
              </p14:cNvPr>
              <p14:cNvContentPartPr/>
              <p14:nvPr/>
            </p14:nvContentPartPr>
            <p14:xfrm>
              <a:off x="4063080" y="34360"/>
              <a:ext cx="726480" cy="354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24ACC7C-5122-4569-8C95-9E10A29DBFF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54080" y="25360"/>
                <a:ext cx="7441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77794BD-7F73-4CBB-9EE0-7BF36905E9D0}"/>
                  </a:ext>
                </a:extLst>
              </p14:cNvPr>
              <p14:cNvContentPartPr/>
              <p14:nvPr/>
            </p14:nvContentPartPr>
            <p14:xfrm>
              <a:off x="199200" y="444400"/>
              <a:ext cx="4003200" cy="17816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77794BD-7F73-4CBB-9EE0-7BF36905E9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0560" y="435760"/>
                <a:ext cx="4020840" cy="179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6E4F7A17-2AB5-416C-8FAC-11C13387F6B4}"/>
                  </a:ext>
                </a:extLst>
              </p14:cNvPr>
              <p14:cNvContentPartPr/>
              <p14:nvPr/>
            </p14:nvContentPartPr>
            <p14:xfrm>
              <a:off x="5127960" y="510640"/>
              <a:ext cx="3503520" cy="107172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6E4F7A17-2AB5-416C-8FAC-11C13387F6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9320" y="501997"/>
                <a:ext cx="3521160" cy="10893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8F5E2D8-FD71-4AEC-A5F9-9357FA657258}"/>
                  </a:ext>
                </a:extLst>
              </p14:cNvPr>
              <p14:cNvContentPartPr/>
              <p14:nvPr/>
            </p14:nvContentPartPr>
            <p14:xfrm>
              <a:off x="5578680" y="1688560"/>
              <a:ext cx="245520" cy="180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8F5E2D8-FD71-4AEC-A5F9-9357FA6572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69680" y="1679560"/>
                <a:ext cx="26316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C371265-1F5C-4435-B4D7-E84886260B09}"/>
                  </a:ext>
                </a:extLst>
              </p14:cNvPr>
              <p14:cNvContentPartPr/>
              <p14:nvPr/>
            </p14:nvContentPartPr>
            <p14:xfrm>
              <a:off x="5581920" y="1564360"/>
              <a:ext cx="148680" cy="53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C371265-1F5C-4435-B4D7-E84886260B0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73280" y="1555720"/>
                <a:ext cx="1663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451C6E-74D7-453B-9CB7-2F7C2CDBE3B8}"/>
                  </a:ext>
                </a:extLst>
              </p14:cNvPr>
              <p14:cNvContentPartPr/>
              <p14:nvPr/>
            </p14:nvContentPartPr>
            <p14:xfrm>
              <a:off x="5941920" y="1686400"/>
              <a:ext cx="123120" cy="9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451C6E-74D7-453B-9CB7-2F7C2CDBE3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32920" y="1677400"/>
                <a:ext cx="1407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13EDCA-8CA4-42F5-B489-F393FDD4D685}"/>
                  </a:ext>
                </a:extLst>
              </p14:cNvPr>
              <p14:cNvContentPartPr/>
              <p14:nvPr/>
            </p14:nvContentPartPr>
            <p14:xfrm>
              <a:off x="5950920" y="1752640"/>
              <a:ext cx="11448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13EDCA-8CA4-42F5-B489-F393FDD4D6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42280" y="1744000"/>
                <a:ext cx="1321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1D2593B-B355-4028-B0D0-58CF470C8F79}"/>
                  </a:ext>
                </a:extLst>
              </p14:cNvPr>
              <p14:cNvContentPartPr/>
              <p14:nvPr/>
            </p14:nvContentPartPr>
            <p14:xfrm>
              <a:off x="6213360" y="1471840"/>
              <a:ext cx="859320" cy="630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1D2593B-B355-4028-B0D0-58CF470C8F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04364" y="1462840"/>
                <a:ext cx="876953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958970A-27F6-4FE8-BA22-6FD09D899555}"/>
                  </a:ext>
                </a:extLst>
              </p14:cNvPr>
              <p14:cNvContentPartPr/>
              <p14:nvPr/>
            </p14:nvContentPartPr>
            <p14:xfrm>
              <a:off x="7246200" y="1653280"/>
              <a:ext cx="165960" cy="164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958970A-27F6-4FE8-BA22-6FD09D8995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37200" y="1644640"/>
                <a:ext cx="1836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B9E18D8-EBC5-4C32-80D1-8E0C0034693F}"/>
                  </a:ext>
                </a:extLst>
              </p14:cNvPr>
              <p14:cNvContentPartPr/>
              <p14:nvPr/>
            </p14:nvContentPartPr>
            <p14:xfrm>
              <a:off x="7271040" y="1796560"/>
              <a:ext cx="31680" cy="89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B9E18D8-EBC5-4C32-80D1-8E0C0034693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2400" y="1787560"/>
                <a:ext cx="493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8DF09C-B639-4228-9505-168E21602CB6}"/>
                  </a:ext>
                </a:extLst>
              </p14:cNvPr>
              <p14:cNvContentPartPr/>
              <p14:nvPr/>
            </p14:nvContentPartPr>
            <p14:xfrm>
              <a:off x="7545000" y="1695760"/>
              <a:ext cx="128880" cy="161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8DF09C-B639-4228-9505-168E21602CB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536000" y="1686760"/>
                <a:ext cx="14652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499D524-7586-4635-8801-45E26DA62CB4}"/>
                  </a:ext>
                </a:extLst>
              </p14:cNvPr>
              <p14:cNvContentPartPr/>
              <p14:nvPr/>
            </p14:nvContentPartPr>
            <p14:xfrm>
              <a:off x="7574880" y="1584520"/>
              <a:ext cx="78120" cy="4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499D524-7586-4635-8801-45E26DA62C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66240" y="1575880"/>
                <a:ext cx="957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C0AE51F-2E32-4C07-96D4-A5ED0A7DFE9E}"/>
                  </a:ext>
                </a:extLst>
              </p14:cNvPr>
              <p14:cNvContentPartPr/>
              <p14:nvPr/>
            </p14:nvContentPartPr>
            <p14:xfrm>
              <a:off x="7838400" y="1401640"/>
              <a:ext cx="174600" cy="159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C0AE51F-2E32-4C07-96D4-A5ED0A7DF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29760" y="1392640"/>
                <a:ext cx="1922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8655F3D-5E32-4C31-B88F-B28B070FB3CE}"/>
                  </a:ext>
                </a:extLst>
              </p14:cNvPr>
              <p14:cNvContentPartPr/>
              <p14:nvPr/>
            </p14:nvContentPartPr>
            <p14:xfrm>
              <a:off x="7794480" y="1661200"/>
              <a:ext cx="352440" cy="28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8655F3D-5E32-4C31-B88F-B28B070FB3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85489" y="1652560"/>
                <a:ext cx="370062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4F16DC6-33FD-4288-AC07-D153BAB6CEF1}"/>
                  </a:ext>
                </a:extLst>
              </p14:cNvPr>
              <p14:cNvContentPartPr/>
              <p14:nvPr/>
            </p14:nvContentPartPr>
            <p14:xfrm>
              <a:off x="86160" y="2342320"/>
              <a:ext cx="8874720" cy="8773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4F16DC6-33FD-4288-AC07-D153BAB6CEF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7520" y="2333324"/>
                <a:ext cx="8892360" cy="894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BEBC709-EBB8-4BF7-9145-DC585D86D733}"/>
                  </a:ext>
                </a:extLst>
              </p14:cNvPr>
              <p14:cNvContentPartPr/>
              <p14:nvPr/>
            </p14:nvContentPartPr>
            <p14:xfrm>
              <a:off x="530760" y="3101920"/>
              <a:ext cx="957960" cy="388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BEBC709-EBB8-4BF7-9145-DC585D86D7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22120" y="3093272"/>
                <a:ext cx="975600" cy="40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452C9F3-A184-4F73-B80E-99C966EFA009}"/>
                  </a:ext>
                </a:extLst>
              </p14:cNvPr>
              <p14:cNvContentPartPr/>
              <p14:nvPr/>
            </p14:nvContentPartPr>
            <p14:xfrm>
              <a:off x="1677720" y="3194800"/>
              <a:ext cx="19080" cy="38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452C9F3-A184-4F73-B80E-99C966EFA00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668720" y="3186160"/>
                <a:ext cx="36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DBD296-1F1B-46B8-803E-2B1B3AB8A497}"/>
                  </a:ext>
                </a:extLst>
              </p14:cNvPr>
              <p14:cNvContentPartPr/>
              <p14:nvPr/>
            </p14:nvContentPartPr>
            <p14:xfrm>
              <a:off x="1679160" y="3334120"/>
              <a:ext cx="23040" cy="25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DBD296-1F1B-46B8-803E-2B1B3AB8A49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70520" y="3325120"/>
                <a:ext cx="406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94143E-B7F0-44CB-A7F3-EB359A66F1CB}"/>
                  </a:ext>
                </a:extLst>
              </p14:cNvPr>
              <p14:cNvContentPartPr/>
              <p14:nvPr/>
            </p14:nvContentPartPr>
            <p14:xfrm>
              <a:off x="2054640" y="3131080"/>
              <a:ext cx="29160" cy="254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94143E-B7F0-44CB-A7F3-EB359A66F1C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45640" y="3122440"/>
                <a:ext cx="4680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A887281-B2BB-41AF-82C6-156D589AB00B}"/>
                  </a:ext>
                </a:extLst>
              </p14:cNvPr>
              <p14:cNvContentPartPr/>
              <p14:nvPr/>
            </p14:nvContentPartPr>
            <p14:xfrm>
              <a:off x="1942320" y="3099040"/>
              <a:ext cx="236880" cy="78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A887281-B2BB-41AF-82C6-156D589AB00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933320" y="3090040"/>
                <a:ext cx="25452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ABE7EA6-9AB7-49D6-B419-DCA4F9459000}"/>
                  </a:ext>
                </a:extLst>
              </p14:cNvPr>
              <p14:cNvContentPartPr/>
              <p14:nvPr/>
            </p14:nvContentPartPr>
            <p14:xfrm>
              <a:off x="2188920" y="3237280"/>
              <a:ext cx="11340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ABE7EA6-9AB7-49D6-B419-DCA4F945900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80280" y="3228280"/>
                <a:ext cx="13104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FD0709A-6B5F-4C20-B023-18B4A4E30956}"/>
                  </a:ext>
                </a:extLst>
              </p14:cNvPr>
              <p14:cNvContentPartPr/>
              <p14:nvPr/>
            </p14:nvContentPartPr>
            <p14:xfrm>
              <a:off x="2531640" y="3225400"/>
              <a:ext cx="120600" cy="163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FD0709A-6B5F-4C20-B023-18B4A4E309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23000" y="3216400"/>
                <a:ext cx="13824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A442FDE-8B22-4A59-BFA9-36009EE2A9AA}"/>
                  </a:ext>
                </a:extLst>
              </p14:cNvPr>
              <p14:cNvContentPartPr/>
              <p14:nvPr/>
            </p14:nvContentPartPr>
            <p14:xfrm>
              <a:off x="2658000" y="3234760"/>
              <a:ext cx="15372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A442FDE-8B22-4A59-BFA9-36009EE2A9A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49360" y="3225760"/>
                <a:ext cx="1713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C5058FA-A0FB-4195-9216-8DF615C965E1}"/>
                  </a:ext>
                </a:extLst>
              </p14:cNvPr>
              <p14:cNvContentPartPr/>
              <p14:nvPr/>
            </p14:nvContentPartPr>
            <p14:xfrm>
              <a:off x="2866440" y="3090760"/>
              <a:ext cx="480600" cy="275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C5058FA-A0FB-4195-9216-8DF615C965E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57440" y="3081760"/>
                <a:ext cx="49824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8D9CB1-8781-413E-A275-EA2CD70319BE}"/>
                  </a:ext>
                </a:extLst>
              </p14:cNvPr>
              <p14:cNvContentPartPr/>
              <p14:nvPr/>
            </p14:nvContentPartPr>
            <p14:xfrm>
              <a:off x="3422640" y="3192280"/>
              <a:ext cx="110880" cy="17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8D9CB1-8781-413E-A275-EA2CD70319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14000" y="3183280"/>
                <a:ext cx="1285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0C47304-59D7-49D0-B893-66A661E1BCBC}"/>
                  </a:ext>
                </a:extLst>
              </p14:cNvPr>
              <p14:cNvContentPartPr/>
              <p14:nvPr/>
            </p14:nvContentPartPr>
            <p14:xfrm>
              <a:off x="3659160" y="3051520"/>
              <a:ext cx="58320" cy="281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0C47304-59D7-49D0-B893-66A661E1BCB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50160" y="3042880"/>
                <a:ext cx="7596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0562028-EFAE-4BAB-927D-3B0DC09D5EDF}"/>
                  </a:ext>
                </a:extLst>
              </p14:cNvPr>
              <p14:cNvContentPartPr/>
              <p14:nvPr/>
            </p14:nvContentPartPr>
            <p14:xfrm>
              <a:off x="3578520" y="3196240"/>
              <a:ext cx="20988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0562028-EFAE-4BAB-927D-3B0DC09D5ED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69880" y="3187240"/>
                <a:ext cx="22752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92CAE54-F9B8-4446-8921-E5098D831916}"/>
                  </a:ext>
                </a:extLst>
              </p14:cNvPr>
              <p14:cNvContentPartPr/>
              <p14:nvPr/>
            </p14:nvContentPartPr>
            <p14:xfrm>
              <a:off x="3757800" y="3200200"/>
              <a:ext cx="158760" cy="12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92CAE54-F9B8-4446-8921-E5098D83191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48800" y="3191200"/>
                <a:ext cx="1764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08A4F95-AE92-4701-B8E7-FB47562D3BE9}"/>
                  </a:ext>
                </a:extLst>
              </p14:cNvPr>
              <p14:cNvContentPartPr/>
              <p14:nvPr/>
            </p14:nvContentPartPr>
            <p14:xfrm>
              <a:off x="3968040" y="3229000"/>
              <a:ext cx="156240" cy="86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08A4F95-AE92-4701-B8E7-FB47562D3B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959400" y="3220360"/>
                <a:ext cx="17388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9A3D5BF-DEA7-4DA2-B6B9-C47916F9BE44}"/>
                  </a:ext>
                </a:extLst>
              </p14:cNvPr>
              <p14:cNvContentPartPr/>
              <p14:nvPr/>
            </p14:nvContentPartPr>
            <p14:xfrm>
              <a:off x="4224000" y="3005800"/>
              <a:ext cx="233640" cy="321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9A3D5BF-DEA7-4DA2-B6B9-C47916F9BE4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215360" y="2996800"/>
                <a:ext cx="2512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DED79C6-C5E0-478E-BE2F-D48676E4E1BD}"/>
                  </a:ext>
                </a:extLst>
              </p14:cNvPr>
              <p14:cNvContentPartPr/>
              <p14:nvPr/>
            </p14:nvContentPartPr>
            <p14:xfrm>
              <a:off x="4879560" y="3160960"/>
              <a:ext cx="198360" cy="16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DED79C6-C5E0-478E-BE2F-D48676E4E1B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870920" y="3152320"/>
                <a:ext cx="21600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808492-B44D-4492-BF50-04356A514A62}"/>
                  </a:ext>
                </a:extLst>
              </p14:cNvPr>
              <p14:cNvContentPartPr/>
              <p14:nvPr/>
            </p14:nvContentPartPr>
            <p14:xfrm>
              <a:off x="5191680" y="3211360"/>
              <a:ext cx="263880" cy="118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808492-B44D-4492-BF50-04356A514A6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83040" y="3202720"/>
                <a:ext cx="28152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906BC44-8572-4B0B-A825-6CD151A44B6A}"/>
                  </a:ext>
                </a:extLst>
              </p14:cNvPr>
              <p14:cNvContentPartPr/>
              <p14:nvPr/>
            </p14:nvContentPartPr>
            <p14:xfrm>
              <a:off x="5559240" y="3151600"/>
              <a:ext cx="160200" cy="133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906BC44-8572-4B0B-A825-6CD151A44B6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50600" y="3142600"/>
                <a:ext cx="17784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DEDBA2-3CEF-402F-895F-93709AB988DC}"/>
                  </a:ext>
                </a:extLst>
              </p14:cNvPr>
              <p14:cNvContentPartPr/>
              <p14:nvPr/>
            </p14:nvContentPartPr>
            <p14:xfrm>
              <a:off x="5835720" y="2945320"/>
              <a:ext cx="185760" cy="365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DEDBA2-3CEF-402F-895F-93709AB988D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827080" y="2936320"/>
                <a:ext cx="2034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4EB645F-9BA6-4B56-9A0E-D270D383F5F0}"/>
                  </a:ext>
                </a:extLst>
              </p14:cNvPr>
              <p14:cNvContentPartPr/>
              <p14:nvPr/>
            </p14:nvContentPartPr>
            <p14:xfrm>
              <a:off x="6326760" y="2944600"/>
              <a:ext cx="1020600" cy="378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4EB645F-9BA6-4B56-9A0E-D270D383F5F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318117" y="2935600"/>
                <a:ext cx="1038246" cy="39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80668987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24ACC7C-5122-4569-8C95-9E10A29DBFF7}"/>
                  </a:ext>
                </a:extLst>
              </p14:cNvPr>
              <p14:cNvContentPartPr/>
              <p14:nvPr/>
            </p14:nvContentPartPr>
            <p14:xfrm>
              <a:off x="4063080" y="34360"/>
              <a:ext cx="726480" cy="354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24ACC7C-5122-4569-8C95-9E10A29DBFF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54080" y="25360"/>
                <a:ext cx="7441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77794BD-7F73-4CBB-9EE0-7BF36905E9D0}"/>
                  </a:ext>
                </a:extLst>
              </p14:cNvPr>
              <p14:cNvContentPartPr/>
              <p14:nvPr/>
            </p14:nvContentPartPr>
            <p14:xfrm>
              <a:off x="199200" y="444400"/>
              <a:ext cx="4003200" cy="17816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77794BD-7F73-4CBB-9EE0-7BF36905E9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0560" y="435760"/>
                <a:ext cx="4020840" cy="179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6E4F7A17-2AB5-416C-8FAC-11C13387F6B4}"/>
                  </a:ext>
                </a:extLst>
              </p14:cNvPr>
              <p14:cNvContentPartPr/>
              <p14:nvPr/>
            </p14:nvContentPartPr>
            <p14:xfrm>
              <a:off x="5127960" y="510640"/>
              <a:ext cx="3503520" cy="107172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6E4F7A17-2AB5-416C-8FAC-11C13387F6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9320" y="501997"/>
                <a:ext cx="3521160" cy="10893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8F5E2D8-FD71-4AEC-A5F9-9357FA657258}"/>
                  </a:ext>
                </a:extLst>
              </p14:cNvPr>
              <p14:cNvContentPartPr/>
              <p14:nvPr/>
            </p14:nvContentPartPr>
            <p14:xfrm>
              <a:off x="5578680" y="1688560"/>
              <a:ext cx="245520" cy="180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8F5E2D8-FD71-4AEC-A5F9-9357FA6572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69680" y="1679560"/>
                <a:ext cx="26316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C371265-1F5C-4435-B4D7-E84886260B09}"/>
                  </a:ext>
                </a:extLst>
              </p14:cNvPr>
              <p14:cNvContentPartPr/>
              <p14:nvPr/>
            </p14:nvContentPartPr>
            <p14:xfrm>
              <a:off x="5581920" y="1564360"/>
              <a:ext cx="148680" cy="53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C371265-1F5C-4435-B4D7-E84886260B0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73280" y="1555720"/>
                <a:ext cx="1663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451C6E-74D7-453B-9CB7-2F7C2CDBE3B8}"/>
                  </a:ext>
                </a:extLst>
              </p14:cNvPr>
              <p14:cNvContentPartPr/>
              <p14:nvPr/>
            </p14:nvContentPartPr>
            <p14:xfrm>
              <a:off x="5941920" y="1686400"/>
              <a:ext cx="123120" cy="9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451C6E-74D7-453B-9CB7-2F7C2CDBE3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32920" y="1677400"/>
                <a:ext cx="1407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13EDCA-8CA4-42F5-B489-F393FDD4D685}"/>
                  </a:ext>
                </a:extLst>
              </p14:cNvPr>
              <p14:cNvContentPartPr/>
              <p14:nvPr/>
            </p14:nvContentPartPr>
            <p14:xfrm>
              <a:off x="5950920" y="1752640"/>
              <a:ext cx="11448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13EDCA-8CA4-42F5-B489-F393FDD4D6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42280" y="1744000"/>
                <a:ext cx="1321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1D2593B-B355-4028-B0D0-58CF470C8F79}"/>
                  </a:ext>
                </a:extLst>
              </p14:cNvPr>
              <p14:cNvContentPartPr/>
              <p14:nvPr/>
            </p14:nvContentPartPr>
            <p14:xfrm>
              <a:off x="6213360" y="1471840"/>
              <a:ext cx="859320" cy="630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1D2593B-B355-4028-B0D0-58CF470C8F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04364" y="1462840"/>
                <a:ext cx="876953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958970A-27F6-4FE8-BA22-6FD09D899555}"/>
                  </a:ext>
                </a:extLst>
              </p14:cNvPr>
              <p14:cNvContentPartPr/>
              <p14:nvPr/>
            </p14:nvContentPartPr>
            <p14:xfrm>
              <a:off x="7246200" y="1653280"/>
              <a:ext cx="165960" cy="164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958970A-27F6-4FE8-BA22-6FD09D8995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37200" y="1644640"/>
                <a:ext cx="1836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B9E18D8-EBC5-4C32-80D1-8E0C0034693F}"/>
                  </a:ext>
                </a:extLst>
              </p14:cNvPr>
              <p14:cNvContentPartPr/>
              <p14:nvPr/>
            </p14:nvContentPartPr>
            <p14:xfrm>
              <a:off x="7271040" y="1796560"/>
              <a:ext cx="31680" cy="89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B9E18D8-EBC5-4C32-80D1-8E0C0034693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2400" y="1787560"/>
                <a:ext cx="493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8DF09C-B639-4228-9505-168E21602CB6}"/>
                  </a:ext>
                </a:extLst>
              </p14:cNvPr>
              <p14:cNvContentPartPr/>
              <p14:nvPr/>
            </p14:nvContentPartPr>
            <p14:xfrm>
              <a:off x="7545000" y="1695760"/>
              <a:ext cx="128880" cy="161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8DF09C-B639-4228-9505-168E21602CB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536000" y="1686760"/>
                <a:ext cx="14652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499D524-7586-4635-8801-45E26DA62CB4}"/>
                  </a:ext>
                </a:extLst>
              </p14:cNvPr>
              <p14:cNvContentPartPr/>
              <p14:nvPr/>
            </p14:nvContentPartPr>
            <p14:xfrm>
              <a:off x="7574880" y="1584520"/>
              <a:ext cx="78120" cy="4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499D524-7586-4635-8801-45E26DA62C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66240" y="1575880"/>
                <a:ext cx="957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C0AE51F-2E32-4C07-96D4-A5ED0A7DFE9E}"/>
                  </a:ext>
                </a:extLst>
              </p14:cNvPr>
              <p14:cNvContentPartPr/>
              <p14:nvPr/>
            </p14:nvContentPartPr>
            <p14:xfrm>
              <a:off x="7838400" y="1401640"/>
              <a:ext cx="174600" cy="159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C0AE51F-2E32-4C07-96D4-A5ED0A7DF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29760" y="1392640"/>
                <a:ext cx="1922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8655F3D-5E32-4C31-B88F-B28B070FB3CE}"/>
                  </a:ext>
                </a:extLst>
              </p14:cNvPr>
              <p14:cNvContentPartPr/>
              <p14:nvPr/>
            </p14:nvContentPartPr>
            <p14:xfrm>
              <a:off x="7794480" y="1661200"/>
              <a:ext cx="352440" cy="28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8655F3D-5E32-4C31-B88F-B28B070FB3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85489" y="1652560"/>
                <a:ext cx="370062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4F16DC6-33FD-4288-AC07-D153BAB6CEF1}"/>
                  </a:ext>
                </a:extLst>
              </p14:cNvPr>
              <p14:cNvContentPartPr/>
              <p14:nvPr/>
            </p14:nvContentPartPr>
            <p14:xfrm>
              <a:off x="86160" y="2342320"/>
              <a:ext cx="8874720" cy="8773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4F16DC6-33FD-4288-AC07-D153BAB6CEF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7520" y="2333324"/>
                <a:ext cx="8892360" cy="894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BEBC709-EBB8-4BF7-9145-DC585D86D733}"/>
                  </a:ext>
                </a:extLst>
              </p14:cNvPr>
              <p14:cNvContentPartPr/>
              <p14:nvPr/>
            </p14:nvContentPartPr>
            <p14:xfrm>
              <a:off x="530760" y="3101920"/>
              <a:ext cx="957960" cy="388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BEBC709-EBB8-4BF7-9145-DC585D86D7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22120" y="3093272"/>
                <a:ext cx="975600" cy="40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452C9F3-A184-4F73-B80E-99C966EFA009}"/>
                  </a:ext>
                </a:extLst>
              </p14:cNvPr>
              <p14:cNvContentPartPr/>
              <p14:nvPr/>
            </p14:nvContentPartPr>
            <p14:xfrm>
              <a:off x="1677720" y="3194800"/>
              <a:ext cx="19080" cy="38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452C9F3-A184-4F73-B80E-99C966EFA00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668720" y="3186160"/>
                <a:ext cx="36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DBD296-1F1B-46B8-803E-2B1B3AB8A497}"/>
                  </a:ext>
                </a:extLst>
              </p14:cNvPr>
              <p14:cNvContentPartPr/>
              <p14:nvPr/>
            </p14:nvContentPartPr>
            <p14:xfrm>
              <a:off x="1679160" y="3334120"/>
              <a:ext cx="23040" cy="25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DBD296-1F1B-46B8-803E-2B1B3AB8A49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70520" y="3325120"/>
                <a:ext cx="406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94143E-B7F0-44CB-A7F3-EB359A66F1CB}"/>
                  </a:ext>
                </a:extLst>
              </p14:cNvPr>
              <p14:cNvContentPartPr/>
              <p14:nvPr/>
            </p14:nvContentPartPr>
            <p14:xfrm>
              <a:off x="2054640" y="3131080"/>
              <a:ext cx="29160" cy="254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94143E-B7F0-44CB-A7F3-EB359A66F1C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45640" y="3122440"/>
                <a:ext cx="4680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A887281-B2BB-41AF-82C6-156D589AB00B}"/>
                  </a:ext>
                </a:extLst>
              </p14:cNvPr>
              <p14:cNvContentPartPr/>
              <p14:nvPr/>
            </p14:nvContentPartPr>
            <p14:xfrm>
              <a:off x="1942320" y="3099040"/>
              <a:ext cx="236880" cy="78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A887281-B2BB-41AF-82C6-156D589AB00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933320" y="3090040"/>
                <a:ext cx="25452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ABE7EA6-9AB7-49D6-B419-DCA4F9459000}"/>
                  </a:ext>
                </a:extLst>
              </p14:cNvPr>
              <p14:cNvContentPartPr/>
              <p14:nvPr/>
            </p14:nvContentPartPr>
            <p14:xfrm>
              <a:off x="2188920" y="3237280"/>
              <a:ext cx="11340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ABE7EA6-9AB7-49D6-B419-DCA4F945900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80280" y="3228280"/>
                <a:ext cx="13104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FD0709A-6B5F-4C20-B023-18B4A4E30956}"/>
                  </a:ext>
                </a:extLst>
              </p14:cNvPr>
              <p14:cNvContentPartPr/>
              <p14:nvPr/>
            </p14:nvContentPartPr>
            <p14:xfrm>
              <a:off x="2531640" y="3225400"/>
              <a:ext cx="120600" cy="163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FD0709A-6B5F-4C20-B023-18B4A4E309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23000" y="3216400"/>
                <a:ext cx="13824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A442FDE-8B22-4A59-BFA9-36009EE2A9AA}"/>
                  </a:ext>
                </a:extLst>
              </p14:cNvPr>
              <p14:cNvContentPartPr/>
              <p14:nvPr/>
            </p14:nvContentPartPr>
            <p14:xfrm>
              <a:off x="2658000" y="3234760"/>
              <a:ext cx="15372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A442FDE-8B22-4A59-BFA9-36009EE2A9A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49360" y="3225760"/>
                <a:ext cx="1713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C5058FA-A0FB-4195-9216-8DF615C965E1}"/>
                  </a:ext>
                </a:extLst>
              </p14:cNvPr>
              <p14:cNvContentPartPr/>
              <p14:nvPr/>
            </p14:nvContentPartPr>
            <p14:xfrm>
              <a:off x="2866440" y="3090760"/>
              <a:ext cx="480600" cy="275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C5058FA-A0FB-4195-9216-8DF615C965E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57440" y="3081760"/>
                <a:ext cx="49824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8D9CB1-8781-413E-A275-EA2CD70319BE}"/>
                  </a:ext>
                </a:extLst>
              </p14:cNvPr>
              <p14:cNvContentPartPr/>
              <p14:nvPr/>
            </p14:nvContentPartPr>
            <p14:xfrm>
              <a:off x="3422640" y="3192280"/>
              <a:ext cx="110880" cy="17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8D9CB1-8781-413E-A275-EA2CD70319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14000" y="3183280"/>
                <a:ext cx="1285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0C47304-59D7-49D0-B893-66A661E1BCBC}"/>
                  </a:ext>
                </a:extLst>
              </p14:cNvPr>
              <p14:cNvContentPartPr/>
              <p14:nvPr/>
            </p14:nvContentPartPr>
            <p14:xfrm>
              <a:off x="3659160" y="3051520"/>
              <a:ext cx="58320" cy="281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0C47304-59D7-49D0-B893-66A661E1BCB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50160" y="3042880"/>
                <a:ext cx="7596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0562028-EFAE-4BAB-927D-3B0DC09D5EDF}"/>
                  </a:ext>
                </a:extLst>
              </p14:cNvPr>
              <p14:cNvContentPartPr/>
              <p14:nvPr/>
            </p14:nvContentPartPr>
            <p14:xfrm>
              <a:off x="3578520" y="3196240"/>
              <a:ext cx="20988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0562028-EFAE-4BAB-927D-3B0DC09D5ED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69880" y="3187240"/>
                <a:ext cx="22752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92CAE54-F9B8-4446-8921-E5098D831916}"/>
                  </a:ext>
                </a:extLst>
              </p14:cNvPr>
              <p14:cNvContentPartPr/>
              <p14:nvPr/>
            </p14:nvContentPartPr>
            <p14:xfrm>
              <a:off x="3757800" y="3200200"/>
              <a:ext cx="158760" cy="12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92CAE54-F9B8-4446-8921-E5098D83191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48800" y="3191200"/>
                <a:ext cx="1764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08A4F95-AE92-4701-B8E7-FB47562D3BE9}"/>
                  </a:ext>
                </a:extLst>
              </p14:cNvPr>
              <p14:cNvContentPartPr/>
              <p14:nvPr/>
            </p14:nvContentPartPr>
            <p14:xfrm>
              <a:off x="3968040" y="3229000"/>
              <a:ext cx="156240" cy="86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08A4F95-AE92-4701-B8E7-FB47562D3B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959400" y="3220360"/>
                <a:ext cx="17388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9A3D5BF-DEA7-4DA2-B6B9-C47916F9BE44}"/>
                  </a:ext>
                </a:extLst>
              </p14:cNvPr>
              <p14:cNvContentPartPr/>
              <p14:nvPr/>
            </p14:nvContentPartPr>
            <p14:xfrm>
              <a:off x="4224000" y="3005800"/>
              <a:ext cx="233640" cy="321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9A3D5BF-DEA7-4DA2-B6B9-C47916F9BE4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215360" y="2996800"/>
                <a:ext cx="2512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DED79C6-C5E0-478E-BE2F-D48676E4E1BD}"/>
                  </a:ext>
                </a:extLst>
              </p14:cNvPr>
              <p14:cNvContentPartPr/>
              <p14:nvPr/>
            </p14:nvContentPartPr>
            <p14:xfrm>
              <a:off x="4879560" y="3160960"/>
              <a:ext cx="198360" cy="16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DED79C6-C5E0-478E-BE2F-D48676E4E1B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870920" y="3152320"/>
                <a:ext cx="21600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808492-B44D-4492-BF50-04356A514A62}"/>
                  </a:ext>
                </a:extLst>
              </p14:cNvPr>
              <p14:cNvContentPartPr/>
              <p14:nvPr/>
            </p14:nvContentPartPr>
            <p14:xfrm>
              <a:off x="5191680" y="3211360"/>
              <a:ext cx="263880" cy="118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808492-B44D-4492-BF50-04356A514A6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83040" y="3202720"/>
                <a:ext cx="28152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906BC44-8572-4B0B-A825-6CD151A44B6A}"/>
                  </a:ext>
                </a:extLst>
              </p14:cNvPr>
              <p14:cNvContentPartPr/>
              <p14:nvPr/>
            </p14:nvContentPartPr>
            <p14:xfrm>
              <a:off x="5559240" y="3151600"/>
              <a:ext cx="160200" cy="133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906BC44-8572-4B0B-A825-6CD151A44B6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50600" y="3142600"/>
                <a:ext cx="17784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DEDBA2-3CEF-402F-895F-93709AB988DC}"/>
                  </a:ext>
                </a:extLst>
              </p14:cNvPr>
              <p14:cNvContentPartPr/>
              <p14:nvPr/>
            </p14:nvContentPartPr>
            <p14:xfrm>
              <a:off x="5835720" y="2945320"/>
              <a:ext cx="185760" cy="365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DEDBA2-3CEF-402F-895F-93709AB988D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827080" y="2936320"/>
                <a:ext cx="2034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4EB645F-9BA6-4B56-9A0E-D270D383F5F0}"/>
                  </a:ext>
                </a:extLst>
              </p14:cNvPr>
              <p14:cNvContentPartPr/>
              <p14:nvPr/>
            </p14:nvContentPartPr>
            <p14:xfrm>
              <a:off x="6326760" y="2944600"/>
              <a:ext cx="1020600" cy="378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4EB645F-9BA6-4B56-9A0E-D270D383F5F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318117" y="2935600"/>
                <a:ext cx="1038246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194FA6E-6F46-4093-AE23-163B6E53C2E5}"/>
                  </a:ext>
                </a:extLst>
              </p14:cNvPr>
              <p14:cNvContentPartPr/>
              <p14:nvPr/>
            </p14:nvContentPartPr>
            <p14:xfrm>
              <a:off x="1901640" y="3699160"/>
              <a:ext cx="338040" cy="14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194FA6E-6F46-4093-AE23-163B6E53C2E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892991" y="3690520"/>
                <a:ext cx="355699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16F4484-4000-4188-83C2-5E7AA2770EF2}"/>
                  </a:ext>
                </a:extLst>
              </p14:cNvPr>
              <p14:cNvContentPartPr/>
              <p14:nvPr/>
            </p14:nvContentPartPr>
            <p14:xfrm>
              <a:off x="520680" y="3492880"/>
              <a:ext cx="1265040" cy="409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16F4484-4000-4188-83C2-5E7AA2770EF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2038" y="3484232"/>
                <a:ext cx="1282685" cy="4269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530A72F-5FD2-42AE-98F1-E26F818FB2E6}"/>
                  </a:ext>
                </a:extLst>
              </p14:cNvPr>
              <p14:cNvContentPartPr/>
              <p14:nvPr/>
            </p14:nvContentPartPr>
            <p14:xfrm>
              <a:off x="2406000" y="3658840"/>
              <a:ext cx="15480" cy="21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530A72F-5FD2-42AE-98F1-E26F818FB2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397360" y="3649840"/>
                <a:ext cx="331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C2CF413-3567-4758-AB54-A0C0DEBC799C}"/>
                  </a:ext>
                </a:extLst>
              </p14:cNvPr>
              <p14:cNvContentPartPr/>
              <p14:nvPr/>
            </p14:nvContentPartPr>
            <p14:xfrm>
              <a:off x="2384400" y="3767560"/>
              <a:ext cx="25200" cy="2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C2CF413-3567-4758-AB54-A0C0DEBC799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75400" y="3758920"/>
                <a:ext cx="428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DEF169E-B38F-4FD1-AD6B-88F2E2EDAFF3}"/>
                  </a:ext>
                </a:extLst>
              </p14:cNvPr>
              <p14:cNvContentPartPr/>
              <p14:nvPr/>
            </p14:nvContentPartPr>
            <p14:xfrm>
              <a:off x="2642160" y="3472720"/>
              <a:ext cx="897840" cy="447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DEF169E-B38F-4FD1-AD6B-88F2E2EDAFF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33160" y="3464080"/>
                <a:ext cx="915480" cy="46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0C5CF6E-D53F-47EF-B0D3-FA495ABE4632}"/>
                  </a:ext>
                </a:extLst>
              </p14:cNvPr>
              <p14:cNvContentPartPr/>
              <p14:nvPr/>
            </p14:nvContentPartPr>
            <p14:xfrm>
              <a:off x="3756720" y="3478840"/>
              <a:ext cx="597600" cy="375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0C5CF6E-D53F-47EF-B0D3-FA495ABE463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48080" y="3470200"/>
                <a:ext cx="6152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3AD21AF-2EA0-4718-9922-E81EB5DEF2DC}"/>
                  </a:ext>
                </a:extLst>
              </p14:cNvPr>
              <p14:cNvContentPartPr/>
              <p14:nvPr/>
            </p14:nvContentPartPr>
            <p14:xfrm>
              <a:off x="6322800" y="3658840"/>
              <a:ext cx="1338840" cy="200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3AD21AF-2EA0-4718-9922-E81EB5DEF2D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14160" y="3649840"/>
                <a:ext cx="13564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85C49F0-22AE-4118-BCE2-B87A7E7B585A}"/>
                  </a:ext>
                </a:extLst>
              </p14:cNvPr>
              <p14:cNvContentPartPr/>
              <p14:nvPr/>
            </p14:nvContentPartPr>
            <p14:xfrm>
              <a:off x="4514520" y="3504400"/>
              <a:ext cx="1578960" cy="514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85C49F0-22AE-4118-BCE2-B87A7E7B585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05520" y="3495760"/>
                <a:ext cx="1596600" cy="531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4228491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24ACC7C-5122-4569-8C95-9E10A29DBFF7}"/>
                  </a:ext>
                </a:extLst>
              </p14:cNvPr>
              <p14:cNvContentPartPr/>
              <p14:nvPr/>
            </p14:nvContentPartPr>
            <p14:xfrm>
              <a:off x="4063080" y="34360"/>
              <a:ext cx="726480" cy="354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24ACC7C-5122-4569-8C95-9E10A29DBFF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54080" y="25360"/>
                <a:ext cx="7441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77794BD-7F73-4CBB-9EE0-7BF36905E9D0}"/>
                  </a:ext>
                </a:extLst>
              </p14:cNvPr>
              <p14:cNvContentPartPr/>
              <p14:nvPr/>
            </p14:nvContentPartPr>
            <p14:xfrm>
              <a:off x="199200" y="444400"/>
              <a:ext cx="4003200" cy="17816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77794BD-7F73-4CBB-9EE0-7BF36905E9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0560" y="435760"/>
                <a:ext cx="4020840" cy="179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6E4F7A17-2AB5-416C-8FAC-11C13387F6B4}"/>
                  </a:ext>
                </a:extLst>
              </p14:cNvPr>
              <p14:cNvContentPartPr/>
              <p14:nvPr/>
            </p14:nvContentPartPr>
            <p14:xfrm>
              <a:off x="5127960" y="510640"/>
              <a:ext cx="3503520" cy="107172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6E4F7A17-2AB5-416C-8FAC-11C13387F6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9320" y="501997"/>
                <a:ext cx="3521160" cy="10893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8F5E2D8-FD71-4AEC-A5F9-9357FA657258}"/>
                  </a:ext>
                </a:extLst>
              </p14:cNvPr>
              <p14:cNvContentPartPr/>
              <p14:nvPr/>
            </p14:nvContentPartPr>
            <p14:xfrm>
              <a:off x="5578680" y="1688560"/>
              <a:ext cx="245520" cy="180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8F5E2D8-FD71-4AEC-A5F9-9357FA6572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69680" y="1679560"/>
                <a:ext cx="26316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C371265-1F5C-4435-B4D7-E84886260B09}"/>
                  </a:ext>
                </a:extLst>
              </p14:cNvPr>
              <p14:cNvContentPartPr/>
              <p14:nvPr/>
            </p14:nvContentPartPr>
            <p14:xfrm>
              <a:off x="5581920" y="1564360"/>
              <a:ext cx="148680" cy="53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C371265-1F5C-4435-B4D7-E84886260B0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73280" y="1555720"/>
                <a:ext cx="1663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451C6E-74D7-453B-9CB7-2F7C2CDBE3B8}"/>
                  </a:ext>
                </a:extLst>
              </p14:cNvPr>
              <p14:cNvContentPartPr/>
              <p14:nvPr/>
            </p14:nvContentPartPr>
            <p14:xfrm>
              <a:off x="5941920" y="1686400"/>
              <a:ext cx="123120" cy="9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451C6E-74D7-453B-9CB7-2F7C2CDBE3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32920" y="1677400"/>
                <a:ext cx="1407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13EDCA-8CA4-42F5-B489-F393FDD4D685}"/>
                  </a:ext>
                </a:extLst>
              </p14:cNvPr>
              <p14:cNvContentPartPr/>
              <p14:nvPr/>
            </p14:nvContentPartPr>
            <p14:xfrm>
              <a:off x="5950920" y="1752640"/>
              <a:ext cx="11448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13EDCA-8CA4-42F5-B489-F393FDD4D6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42280" y="1744000"/>
                <a:ext cx="1321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1D2593B-B355-4028-B0D0-58CF470C8F79}"/>
                  </a:ext>
                </a:extLst>
              </p14:cNvPr>
              <p14:cNvContentPartPr/>
              <p14:nvPr/>
            </p14:nvContentPartPr>
            <p14:xfrm>
              <a:off x="6213360" y="1471840"/>
              <a:ext cx="859320" cy="630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1D2593B-B355-4028-B0D0-58CF470C8F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04364" y="1462840"/>
                <a:ext cx="876953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958970A-27F6-4FE8-BA22-6FD09D899555}"/>
                  </a:ext>
                </a:extLst>
              </p14:cNvPr>
              <p14:cNvContentPartPr/>
              <p14:nvPr/>
            </p14:nvContentPartPr>
            <p14:xfrm>
              <a:off x="7246200" y="1653280"/>
              <a:ext cx="165960" cy="164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958970A-27F6-4FE8-BA22-6FD09D8995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37200" y="1644640"/>
                <a:ext cx="1836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B9E18D8-EBC5-4C32-80D1-8E0C0034693F}"/>
                  </a:ext>
                </a:extLst>
              </p14:cNvPr>
              <p14:cNvContentPartPr/>
              <p14:nvPr/>
            </p14:nvContentPartPr>
            <p14:xfrm>
              <a:off x="7271040" y="1796560"/>
              <a:ext cx="31680" cy="89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B9E18D8-EBC5-4C32-80D1-8E0C0034693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2400" y="1787560"/>
                <a:ext cx="493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8DF09C-B639-4228-9505-168E21602CB6}"/>
                  </a:ext>
                </a:extLst>
              </p14:cNvPr>
              <p14:cNvContentPartPr/>
              <p14:nvPr/>
            </p14:nvContentPartPr>
            <p14:xfrm>
              <a:off x="7545000" y="1695760"/>
              <a:ext cx="128880" cy="161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8DF09C-B639-4228-9505-168E21602CB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536000" y="1686760"/>
                <a:ext cx="14652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499D524-7586-4635-8801-45E26DA62CB4}"/>
                  </a:ext>
                </a:extLst>
              </p14:cNvPr>
              <p14:cNvContentPartPr/>
              <p14:nvPr/>
            </p14:nvContentPartPr>
            <p14:xfrm>
              <a:off x="7574880" y="1584520"/>
              <a:ext cx="78120" cy="4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499D524-7586-4635-8801-45E26DA62C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66240" y="1575880"/>
                <a:ext cx="957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C0AE51F-2E32-4C07-96D4-A5ED0A7DFE9E}"/>
                  </a:ext>
                </a:extLst>
              </p14:cNvPr>
              <p14:cNvContentPartPr/>
              <p14:nvPr/>
            </p14:nvContentPartPr>
            <p14:xfrm>
              <a:off x="7838400" y="1401640"/>
              <a:ext cx="174600" cy="159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C0AE51F-2E32-4C07-96D4-A5ED0A7DF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29760" y="1392640"/>
                <a:ext cx="1922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8655F3D-5E32-4C31-B88F-B28B070FB3CE}"/>
                  </a:ext>
                </a:extLst>
              </p14:cNvPr>
              <p14:cNvContentPartPr/>
              <p14:nvPr/>
            </p14:nvContentPartPr>
            <p14:xfrm>
              <a:off x="7794480" y="1661200"/>
              <a:ext cx="352440" cy="28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8655F3D-5E32-4C31-B88F-B28B070FB3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85489" y="1652560"/>
                <a:ext cx="370062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4F16DC6-33FD-4288-AC07-D153BAB6CEF1}"/>
                  </a:ext>
                </a:extLst>
              </p14:cNvPr>
              <p14:cNvContentPartPr/>
              <p14:nvPr/>
            </p14:nvContentPartPr>
            <p14:xfrm>
              <a:off x="86160" y="2342320"/>
              <a:ext cx="8874720" cy="8773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4F16DC6-33FD-4288-AC07-D153BAB6CEF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7520" y="2333324"/>
                <a:ext cx="8892360" cy="894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BEBC709-EBB8-4BF7-9145-DC585D86D733}"/>
                  </a:ext>
                </a:extLst>
              </p14:cNvPr>
              <p14:cNvContentPartPr/>
              <p14:nvPr/>
            </p14:nvContentPartPr>
            <p14:xfrm>
              <a:off x="530760" y="3101920"/>
              <a:ext cx="957960" cy="388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BEBC709-EBB8-4BF7-9145-DC585D86D7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22120" y="3093272"/>
                <a:ext cx="975600" cy="40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452C9F3-A184-4F73-B80E-99C966EFA009}"/>
                  </a:ext>
                </a:extLst>
              </p14:cNvPr>
              <p14:cNvContentPartPr/>
              <p14:nvPr/>
            </p14:nvContentPartPr>
            <p14:xfrm>
              <a:off x="1677720" y="3194800"/>
              <a:ext cx="19080" cy="38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452C9F3-A184-4F73-B80E-99C966EFA00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668720" y="3186160"/>
                <a:ext cx="36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DBD296-1F1B-46B8-803E-2B1B3AB8A497}"/>
                  </a:ext>
                </a:extLst>
              </p14:cNvPr>
              <p14:cNvContentPartPr/>
              <p14:nvPr/>
            </p14:nvContentPartPr>
            <p14:xfrm>
              <a:off x="1679160" y="3334120"/>
              <a:ext cx="23040" cy="25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DBD296-1F1B-46B8-803E-2B1B3AB8A49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70520" y="3325120"/>
                <a:ext cx="406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94143E-B7F0-44CB-A7F3-EB359A66F1CB}"/>
                  </a:ext>
                </a:extLst>
              </p14:cNvPr>
              <p14:cNvContentPartPr/>
              <p14:nvPr/>
            </p14:nvContentPartPr>
            <p14:xfrm>
              <a:off x="2054640" y="3131080"/>
              <a:ext cx="29160" cy="254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94143E-B7F0-44CB-A7F3-EB359A66F1C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45640" y="3122440"/>
                <a:ext cx="4680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A887281-B2BB-41AF-82C6-156D589AB00B}"/>
                  </a:ext>
                </a:extLst>
              </p14:cNvPr>
              <p14:cNvContentPartPr/>
              <p14:nvPr/>
            </p14:nvContentPartPr>
            <p14:xfrm>
              <a:off x="1942320" y="3099040"/>
              <a:ext cx="236880" cy="78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A887281-B2BB-41AF-82C6-156D589AB00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933320" y="3090040"/>
                <a:ext cx="25452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ABE7EA6-9AB7-49D6-B419-DCA4F9459000}"/>
                  </a:ext>
                </a:extLst>
              </p14:cNvPr>
              <p14:cNvContentPartPr/>
              <p14:nvPr/>
            </p14:nvContentPartPr>
            <p14:xfrm>
              <a:off x="2188920" y="3237280"/>
              <a:ext cx="11340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ABE7EA6-9AB7-49D6-B419-DCA4F945900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80280" y="3228280"/>
                <a:ext cx="13104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FD0709A-6B5F-4C20-B023-18B4A4E30956}"/>
                  </a:ext>
                </a:extLst>
              </p14:cNvPr>
              <p14:cNvContentPartPr/>
              <p14:nvPr/>
            </p14:nvContentPartPr>
            <p14:xfrm>
              <a:off x="2531640" y="3225400"/>
              <a:ext cx="120600" cy="163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FD0709A-6B5F-4C20-B023-18B4A4E309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23000" y="3216400"/>
                <a:ext cx="13824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A442FDE-8B22-4A59-BFA9-36009EE2A9AA}"/>
                  </a:ext>
                </a:extLst>
              </p14:cNvPr>
              <p14:cNvContentPartPr/>
              <p14:nvPr/>
            </p14:nvContentPartPr>
            <p14:xfrm>
              <a:off x="2658000" y="3234760"/>
              <a:ext cx="15372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A442FDE-8B22-4A59-BFA9-36009EE2A9A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49360" y="3225760"/>
                <a:ext cx="1713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C5058FA-A0FB-4195-9216-8DF615C965E1}"/>
                  </a:ext>
                </a:extLst>
              </p14:cNvPr>
              <p14:cNvContentPartPr/>
              <p14:nvPr/>
            </p14:nvContentPartPr>
            <p14:xfrm>
              <a:off x="2866440" y="3090760"/>
              <a:ext cx="480600" cy="275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C5058FA-A0FB-4195-9216-8DF615C965E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57440" y="3081760"/>
                <a:ext cx="49824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8D9CB1-8781-413E-A275-EA2CD70319BE}"/>
                  </a:ext>
                </a:extLst>
              </p14:cNvPr>
              <p14:cNvContentPartPr/>
              <p14:nvPr/>
            </p14:nvContentPartPr>
            <p14:xfrm>
              <a:off x="3422640" y="3192280"/>
              <a:ext cx="110880" cy="17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8D9CB1-8781-413E-A275-EA2CD70319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14000" y="3183280"/>
                <a:ext cx="1285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0C47304-59D7-49D0-B893-66A661E1BCBC}"/>
                  </a:ext>
                </a:extLst>
              </p14:cNvPr>
              <p14:cNvContentPartPr/>
              <p14:nvPr/>
            </p14:nvContentPartPr>
            <p14:xfrm>
              <a:off x="3659160" y="3051520"/>
              <a:ext cx="58320" cy="281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0C47304-59D7-49D0-B893-66A661E1BCB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50160" y="3042880"/>
                <a:ext cx="7596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0562028-EFAE-4BAB-927D-3B0DC09D5EDF}"/>
                  </a:ext>
                </a:extLst>
              </p14:cNvPr>
              <p14:cNvContentPartPr/>
              <p14:nvPr/>
            </p14:nvContentPartPr>
            <p14:xfrm>
              <a:off x="3578520" y="3196240"/>
              <a:ext cx="20988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0562028-EFAE-4BAB-927D-3B0DC09D5ED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69880" y="3187240"/>
                <a:ext cx="22752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92CAE54-F9B8-4446-8921-E5098D831916}"/>
                  </a:ext>
                </a:extLst>
              </p14:cNvPr>
              <p14:cNvContentPartPr/>
              <p14:nvPr/>
            </p14:nvContentPartPr>
            <p14:xfrm>
              <a:off x="3757800" y="3200200"/>
              <a:ext cx="158760" cy="12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92CAE54-F9B8-4446-8921-E5098D83191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48800" y="3191200"/>
                <a:ext cx="1764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08A4F95-AE92-4701-B8E7-FB47562D3BE9}"/>
                  </a:ext>
                </a:extLst>
              </p14:cNvPr>
              <p14:cNvContentPartPr/>
              <p14:nvPr/>
            </p14:nvContentPartPr>
            <p14:xfrm>
              <a:off x="3968040" y="3229000"/>
              <a:ext cx="156240" cy="86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08A4F95-AE92-4701-B8E7-FB47562D3B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959400" y="3220360"/>
                <a:ext cx="17388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9A3D5BF-DEA7-4DA2-B6B9-C47916F9BE44}"/>
                  </a:ext>
                </a:extLst>
              </p14:cNvPr>
              <p14:cNvContentPartPr/>
              <p14:nvPr/>
            </p14:nvContentPartPr>
            <p14:xfrm>
              <a:off x="4224000" y="3005800"/>
              <a:ext cx="233640" cy="321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9A3D5BF-DEA7-4DA2-B6B9-C47916F9BE4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215360" y="2996800"/>
                <a:ext cx="2512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DED79C6-C5E0-478E-BE2F-D48676E4E1BD}"/>
                  </a:ext>
                </a:extLst>
              </p14:cNvPr>
              <p14:cNvContentPartPr/>
              <p14:nvPr/>
            </p14:nvContentPartPr>
            <p14:xfrm>
              <a:off x="4879560" y="3160960"/>
              <a:ext cx="198360" cy="16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DED79C6-C5E0-478E-BE2F-D48676E4E1B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870920" y="3152320"/>
                <a:ext cx="21600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808492-B44D-4492-BF50-04356A514A62}"/>
                  </a:ext>
                </a:extLst>
              </p14:cNvPr>
              <p14:cNvContentPartPr/>
              <p14:nvPr/>
            </p14:nvContentPartPr>
            <p14:xfrm>
              <a:off x="5191680" y="3211360"/>
              <a:ext cx="263880" cy="118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808492-B44D-4492-BF50-04356A514A6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83040" y="3202720"/>
                <a:ext cx="28152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906BC44-8572-4B0B-A825-6CD151A44B6A}"/>
                  </a:ext>
                </a:extLst>
              </p14:cNvPr>
              <p14:cNvContentPartPr/>
              <p14:nvPr/>
            </p14:nvContentPartPr>
            <p14:xfrm>
              <a:off x="5559240" y="3151600"/>
              <a:ext cx="160200" cy="133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906BC44-8572-4B0B-A825-6CD151A44B6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50600" y="3142600"/>
                <a:ext cx="17784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DEDBA2-3CEF-402F-895F-93709AB988DC}"/>
                  </a:ext>
                </a:extLst>
              </p14:cNvPr>
              <p14:cNvContentPartPr/>
              <p14:nvPr/>
            </p14:nvContentPartPr>
            <p14:xfrm>
              <a:off x="5835720" y="2945320"/>
              <a:ext cx="185760" cy="365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DEDBA2-3CEF-402F-895F-93709AB988D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827080" y="2936320"/>
                <a:ext cx="2034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4EB645F-9BA6-4B56-9A0E-D270D383F5F0}"/>
                  </a:ext>
                </a:extLst>
              </p14:cNvPr>
              <p14:cNvContentPartPr/>
              <p14:nvPr/>
            </p14:nvContentPartPr>
            <p14:xfrm>
              <a:off x="6326760" y="2944600"/>
              <a:ext cx="1020600" cy="378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4EB645F-9BA6-4B56-9A0E-D270D383F5F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318117" y="2935600"/>
                <a:ext cx="1038246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194FA6E-6F46-4093-AE23-163B6E53C2E5}"/>
                  </a:ext>
                </a:extLst>
              </p14:cNvPr>
              <p14:cNvContentPartPr/>
              <p14:nvPr/>
            </p14:nvContentPartPr>
            <p14:xfrm>
              <a:off x="1901640" y="3699160"/>
              <a:ext cx="338040" cy="14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194FA6E-6F46-4093-AE23-163B6E53C2E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892991" y="3690520"/>
                <a:ext cx="355699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16F4484-4000-4188-83C2-5E7AA2770EF2}"/>
                  </a:ext>
                </a:extLst>
              </p14:cNvPr>
              <p14:cNvContentPartPr/>
              <p14:nvPr/>
            </p14:nvContentPartPr>
            <p14:xfrm>
              <a:off x="520680" y="3492880"/>
              <a:ext cx="1265040" cy="409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16F4484-4000-4188-83C2-5E7AA2770EF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2038" y="3484232"/>
                <a:ext cx="1282685" cy="4269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530A72F-5FD2-42AE-98F1-E26F818FB2E6}"/>
                  </a:ext>
                </a:extLst>
              </p14:cNvPr>
              <p14:cNvContentPartPr/>
              <p14:nvPr/>
            </p14:nvContentPartPr>
            <p14:xfrm>
              <a:off x="2406000" y="3658840"/>
              <a:ext cx="15480" cy="21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530A72F-5FD2-42AE-98F1-E26F818FB2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397360" y="3649840"/>
                <a:ext cx="331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C2CF413-3567-4758-AB54-A0C0DEBC799C}"/>
                  </a:ext>
                </a:extLst>
              </p14:cNvPr>
              <p14:cNvContentPartPr/>
              <p14:nvPr/>
            </p14:nvContentPartPr>
            <p14:xfrm>
              <a:off x="2384400" y="3767560"/>
              <a:ext cx="25200" cy="2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C2CF413-3567-4758-AB54-A0C0DEBC799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75400" y="3758920"/>
                <a:ext cx="428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DEF169E-B38F-4FD1-AD6B-88F2E2EDAFF3}"/>
                  </a:ext>
                </a:extLst>
              </p14:cNvPr>
              <p14:cNvContentPartPr/>
              <p14:nvPr/>
            </p14:nvContentPartPr>
            <p14:xfrm>
              <a:off x="2642160" y="3472720"/>
              <a:ext cx="897840" cy="447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DEF169E-B38F-4FD1-AD6B-88F2E2EDAFF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33160" y="3464080"/>
                <a:ext cx="915480" cy="46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0C5CF6E-D53F-47EF-B0D3-FA495ABE4632}"/>
                  </a:ext>
                </a:extLst>
              </p14:cNvPr>
              <p14:cNvContentPartPr/>
              <p14:nvPr/>
            </p14:nvContentPartPr>
            <p14:xfrm>
              <a:off x="3756720" y="3478840"/>
              <a:ext cx="597600" cy="375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0C5CF6E-D53F-47EF-B0D3-FA495ABE463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48080" y="3470200"/>
                <a:ext cx="6152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3AD21AF-2EA0-4718-9922-E81EB5DEF2DC}"/>
                  </a:ext>
                </a:extLst>
              </p14:cNvPr>
              <p14:cNvContentPartPr/>
              <p14:nvPr/>
            </p14:nvContentPartPr>
            <p14:xfrm>
              <a:off x="6322800" y="3658840"/>
              <a:ext cx="1338840" cy="200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3AD21AF-2EA0-4718-9922-E81EB5DEF2D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14160" y="3649840"/>
                <a:ext cx="13564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85C49F0-22AE-4118-BCE2-B87A7E7B585A}"/>
                  </a:ext>
                </a:extLst>
              </p14:cNvPr>
              <p14:cNvContentPartPr/>
              <p14:nvPr/>
            </p14:nvContentPartPr>
            <p14:xfrm>
              <a:off x="4514520" y="3504400"/>
              <a:ext cx="1578960" cy="514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85C49F0-22AE-4118-BCE2-B87A7E7B585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05520" y="3495760"/>
                <a:ext cx="15966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CABF569-48E6-42F1-9CF1-7901A9095750}"/>
                  </a:ext>
                </a:extLst>
              </p14:cNvPr>
              <p14:cNvContentPartPr/>
              <p14:nvPr/>
            </p14:nvContentPartPr>
            <p14:xfrm>
              <a:off x="77520" y="3967720"/>
              <a:ext cx="8932680" cy="694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CABF569-48E6-42F1-9CF1-7901A909575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520" y="3958720"/>
                <a:ext cx="8950320" cy="7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99C826A-683C-452C-88DE-A7A0A4A86814}"/>
                  </a:ext>
                </a:extLst>
              </p14:cNvPr>
              <p14:cNvContentPartPr/>
              <p14:nvPr/>
            </p14:nvContentPartPr>
            <p14:xfrm>
              <a:off x="5629080" y="2091040"/>
              <a:ext cx="1245600" cy="956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99C826A-683C-452C-88DE-A7A0A4A8681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11080" y="2073047"/>
                <a:ext cx="1281240" cy="9925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286448D-37F1-43C4-A34F-D7F03DB0245A}"/>
                  </a:ext>
                </a:extLst>
              </p14:cNvPr>
              <p14:cNvContentPartPr/>
              <p14:nvPr/>
            </p14:nvContentPartPr>
            <p14:xfrm>
              <a:off x="7140360" y="1805560"/>
              <a:ext cx="1833480" cy="1258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286448D-37F1-43C4-A34F-D7F03DB0245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22364" y="1787915"/>
                <a:ext cx="1869113" cy="129421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6210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BEFF3EB-E37B-4F10-B2F3-737ABB5C38F3}"/>
              </a:ext>
            </a:extLst>
          </p:cNvPr>
          <p:cNvGrpSpPr/>
          <p:nvPr/>
        </p:nvGrpSpPr>
        <p:grpSpPr>
          <a:xfrm>
            <a:off x="304800" y="1219200"/>
            <a:ext cx="2667000" cy="2438400"/>
            <a:chOff x="990600" y="838200"/>
            <a:chExt cx="2667000" cy="2438400"/>
          </a:xfrm>
        </p:grpSpPr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0EEDE9F2-77B7-4EC1-BF1E-F437DBC9E363}"/>
                </a:ext>
              </a:extLst>
            </p:cNvPr>
            <p:cNvSpPr/>
            <p:nvPr/>
          </p:nvSpPr>
          <p:spPr>
            <a:xfrm>
              <a:off x="1371600" y="12192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90E73D06-5653-4E34-8BEC-5514EB1FF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86000" y="838200"/>
              <a:ext cx="0" cy="24384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25449E23-A75C-45D1-96A3-DD2CA9B0EBF2}"/>
                </a:ext>
              </a:extLst>
            </p:cNvPr>
            <p:cNvCxnSpPr>
              <a:cxnSpLocks/>
            </p:cNvCxnSpPr>
            <p:nvPr/>
          </p:nvCxnSpPr>
          <p:spPr>
            <a:xfrm>
              <a:off x="990600" y="2133600"/>
              <a:ext cx="266700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3EABFEC-E0ED-4E42-8E0A-D8646AF12996}"/>
                  </a:ext>
                </a:extLst>
              </p14:cNvPr>
              <p14:cNvContentPartPr/>
              <p14:nvPr/>
            </p14:nvContentPartPr>
            <p14:xfrm>
              <a:off x="1826760" y="1275640"/>
              <a:ext cx="584280" cy="683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3EABFEC-E0ED-4E42-8E0A-D8646AF129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18120" y="1266640"/>
                <a:ext cx="601920" cy="70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14:cNvPr>
              <p14:cNvContentPartPr/>
              <p14:nvPr/>
            </p14:nvContentPartPr>
            <p14:xfrm>
              <a:off x="1443360" y="796120"/>
              <a:ext cx="208800" cy="41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34360" y="787120"/>
                <a:ext cx="2264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3A49CCC-1555-44A8-9DA8-B16D7D302CE7}"/>
                  </a:ext>
                </a:extLst>
              </p14:cNvPr>
              <p14:cNvContentPartPr/>
              <p14:nvPr/>
            </p14:nvContentPartPr>
            <p14:xfrm>
              <a:off x="3111960" y="2428720"/>
              <a:ext cx="176760" cy="201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3A49CCC-1555-44A8-9DA8-B16D7D302C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03320" y="2420080"/>
                <a:ext cx="194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14:cNvPr>
              <p14:cNvContentPartPr/>
              <p14:nvPr/>
            </p14:nvContentPartPr>
            <p14:xfrm>
              <a:off x="2948880" y="155680"/>
              <a:ext cx="5622840" cy="613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40240" y="146680"/>
                <a:ext cx="564048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60F2B-AA5B-4B67-886E-6806ED751A06}"/>
                  </a:ext>
                </a:extLst>
              </p14:cNvPr>
              <p14:cNvContentPartPr/>
              <p14:nvPr/>
            </p14:nvContentPartPr>
            <p14:xfrm>
              <a:off x="180120" y="953440"/>
              <a:ext cx="124920" cy="308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60F2B-AA5B-4B67-886E-6806ED751A0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1120" y="944790"/>
                <a:ext cx="142560" cy="325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52E9DFC-5062-42B8-9704-7212DE9E7609}"/>
                  </a:ext>
                </a:extLst>
              </p14:cNvPr>
              <p14:cNvContentPartPr/>
              <p14:nvPr/>
            </p14:nvContentPartPr>
            <p14:xfrm>
              <a:off x="194880" y="1333960"/>
              <a:ext cx="1226160" cy="1410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52E9DFC-5062-42B8-9704-7212DE9E76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5880" y="1325318"/>
                <a:ext cx="1243800" cy="14284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B49A4B5-0996-4624-AB40-49C722BE25C2}"/>
                  </a:ext>
                </a:extLst>
              </p14:cNvPr>
              <p14:cNvContentPartPr/>
              <p14:nvPr/>
            </p14:nvContentPartPr>
            <p14:xfrm>
              <a:off x="1585200" y="1889440"/>
              <a:ext cx="677160" cy="652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B49A4B5-0996-4624-AB40-49C722BE25C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576200" y="1880440"/>
                <a:ext cx="694800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A19D307-129E-4F54-BDFD-B7BCEDE0F4B4}"/>
                  </a:ext>
                </a:extLst>
              </p14:cNvPr>
              <p14:cNvContentPartPr/>
              <p14:nvPr/>
            </p14:nvContentPartPr>
            <p14:xfrm>
              <a:off x="3429276" y="998071"/>
              <a:ext cx="641520" cy="326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A19D307-129E-4F54-BDFD-B7BCEDE0F4B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0636" y="989431"/>
                <a:ext cx="6591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AB51F09-13EC-4A07-94F9-3ED07B0D13AD}"/>
                  </a:ext>
                </a:extLst>
              </p14:cNvPr>
              <p14:cNvContentPartPr/>
              <p14:nvPr/>
            </p14:nvContentPartPr>
            <p14:xfrm>
              <a:off x="4433676" y="1152871"/>
              <a:ext cx="873360" cy="196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AB51F09-13EC-4A07-94F9-3ED07B0D13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24676" y="1143887"/>
                <a:ext cx="891000" cy="214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E41B4B9-1607-400B-9F26-5B3CCD7A1379}"/>
                  </a:ext>
                </a:extLst>
              </p14:cNvPr>
              <p14:cNvContentPartPr/>
              <p14:nvPr/>
            </p14:nvContentPartPr>
            <p14:xfrm>
              <a:off x="5606556" y="999151"/>
              <a:ext cx="1977840" cy="362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E41B4B9-1607-400B-9F26-5B3CCD7A13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97556" y="990511"/>
                <a:ext cx="19954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E02E906-B55B-4CDD-B281-1AA2CAE381A7}"/>
                  </a:ext>
                </a:extLst>
              </p14:cNvPr>
              <p14:cNvContentPartPr/>
              <p14:nvPr/>
            </p14:nvContentPartPr>
            <p14:xfrm>
              <a:off x="7818036" y="1158631"/>
              <a:ext cx="391320" cy="133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E02E906-B55B-4CDD-B281-1AA2CAE381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09036" y="1149991"/>
                <a:ext cx="40896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3E9052C-F9B9-47BE-8A8D-660619EB5DBB}"/>
                  </a:ext>
                </a:extLst>
              </p14:cNvPr>
              <p14:cNvContentPartPr/>
              <p14:nvPr/>
            </p14:nvContentPartPr>
            <p14:xfrm>
              <a:off x="4104636" y="1624831"/>
              <a:ext cx="24480" cy="105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3E9052C-F9B9-47BE-8A8D-660619EB5DB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5636" y="1616191"/>
                <a:ext cx="421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0328536-5A18-407B-B1DE-2D10466164B9}"/>
                  </a:ext>
                </a:extLst>
              </p14:cNvPr>
              <p14:cNvContentPartPr/>
              <p14:nvPr/>
            </p14:nvContentPartPr>
            <p14:xfrm>
              <a:off x="4118316" y="1511071"/>
              <a:ext cx="36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0328536-5A18-407B-B1DE-2D10466164B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09676" y="150243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D3D9DE-22D5-469A-A40A-4FB5F72B2796}"/>
                  </a:ext>
                </a:extLst>
              </p14:cNvPr>
              <p14:cNvContentPartPr/>
              <p14:nvPr/>
            </p14:nvContentPartPr>
            <p14:xfrm>
              <a:off x="4596036" y="1570471"/>
              <a:ext cx="127080" cy="133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D3D9DE-22D5-469A-A40A-4FB5F72B27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87036" y="1561471"/>
                <a:ext cx="1447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8466FE4-2D9E-4EBD-B48C-4FE7BE27F9A9}"/>
                  </a:ext>
                </a:extLst>
              </p14:cNvPr>
              <p14:cNvContentPartPr/>
              <p14:nvPr/>
            </p14:nvContentPartPr>
            <p14:xfrm>
              <a:off x="4819596" y="1556431"/>
              <a:ext cx="192600" cy="85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8466FE4-2D9E-4EBD-B48C-4FE7BE27F9A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10596" y="1547791"/>
                <a:ext cx="2102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88134E1-C9BF-4DA9-9CED-833AE1A7DB22}"/>
                  </a:ext>
                </a:extLst>
              </p14:cNvPr>
              <p14:cNvContentPartPr/>
              <p14:nvPr/>
            </p14:nvContentPartPr>
            <p14:xfrm>
              <a:off x="4215516" y="1421071"/>
              <a:ext cx="280080" cy="333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88134E1-C9BF-4DA9-9CED-833AE1A7DB2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06504" y="1412071"/>
                <a:ext cx="297743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BE07137-CBC2-4E3D-BD3C-25D7035E7F56}"/>
                  </a:ext>
                </a:extLst>
              </p14:cNvPr>
              <p14:cNvContentPartPr/>
              <p14:nvPr/>
            </p14:nvContentPartPr>
            <p14:xfrm>
              <a:off x="3354396" y="1546351"/>
              <a:ext cx="654120" cy="392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BE07137-CBC2-4E3D-BD3C-25D7035E7F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45396" y="1537711"/>
                <a:ext cx="67176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7F8A15E-7635-4050-8FD1-0464A0FF7A54}"/>
                  </a:ext>
                </a:extLst>
              </p14:cNvPr>
              <p14:cNvContentPartPr/>
              <p14:nvPr/>
            </p14:nvContentPartPr>
            <p14:xfrm>
              <a:off x="5307396" y="1549231"/>
              <a:ext cx="177840" cy="235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7F8A15E-7635-4050-8FD1-0464A0FF7A5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98756" y="1540231"/>
                <a:ext cx="1954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01202E2-8152-4383-B1E4-719C885274C3}"/>
                  </a:ext>
                </a:extLst>
              </p14:cNvPr>
              <p14:cNvContentPartPr/>
              <p14:nvPr/>
            </p14:nvContentPartPr>
            <p14:xfrm>
              <a:off x="5592876" y="1587391"/>
              <a:ext cx="250200" cy="17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01202E2-8152-4383-B1E4-719C885274C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83876" y="1578751"/>
                <a:ext cx="26784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4ED846F-0DF5-4CC2-8EF2-52A4AD308482}"/>
                  </a:ext>
                </a:extLst>
              </p14:cNvPr>
              <p14:cNvContentPartPr/>
              <p14:nvPr/>
            </p14:nvContentPartPr>
            <p14:xfrm>
              <a:off x="5930556" y="1529071"/>
              <a:ext cx="780840" cy="263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4ED846F-0DF5-4CC2-8EF2-52A4AD30848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912" y="1520431"/>
                <a:ext cx="798488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E04BA49-2C23-477E-BC33-2B147A564918}"/>
                  </a:ext>
                </a:extLst>
              </p14:cNvPr>
              <p14:cNvContentPartPr/>
              <p14:nvPr/>
            </p14:nvContentPartPr>
            <p14:xfrm>
              <a:off x="6936036" y="1598911"/>
              <a:ext cx="213840" cy="335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E04BA49-2C23-477E-BC33-2B147A5649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927036" y="1590271"/>
                <a:ext cx="2314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94042B2-20CA-4671-85F9-B88E956006C1}"/>
                  </a:ext>
                </a:extLst>
              </p14:cNvPr>
              <p14:cNvContentPartPr/>
              <p14:nvPr/>
            </p14:nvContentPartPr>
            <p14:xfrm>
              <a:off x="6918756" y="1437631"/>
              <a:ext cx="225000" cy="104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94042B2-20CA-4671-85F9-B88E956006C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10116" y="1428631"/>
                <a:ext cx="242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2060EB3-D10A-4152-8A9E-1904E65C4B68}"/>
                  </a:ext>
                </a:extLst>
              </p14:cNvPr>
              <p14:cNvContentPartPr/>
              <p14:nvPr/>
            </p14:nvContentPartPr>
            <p14:xfrm>
              <a:off x="7304676" y="1455631"/>
              <a:ext cx="1530720" cy="408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2060EB3-D10A-4152-8A9E-1904E65C4B6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95678" y="1446631"/>
                <a:ext cx="1548356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B30AF3A-8B41-4B02-97EB-14B1E5685E33}"/>
                  </a:ext>
                </a:extLst>
              </p14:cNvPr>
              <p14:cNvContentPartPr/>
              <p14:nvPr/>
            </p14:nvContentPartPr>
            <p14:xfrm>
              <a:off x="3865236" y="2219551"/>
              <a:ext cx="250560" cy="373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B30AF3A-8B41-4B02-97EB-14B1E5685E3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56236" y="2210911"/>
                <a:ext cx="2682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8F1A40E-1579-4625-BAAE-775E8D8302BB}"/>
                  </a:ext>
                </a:extLst>
              </p14:cNvPr>
              <p14:cNvContentPartPr/>
              <p14:nvPr/>
            </p14:nvContentPartPr>
            <p14:xfrm>
              <a:off x="3886476" y="2041351"/>
              <a:ext cx="195480" cy="8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8F1A40E-1579-4625-BAAE-775E8D8302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77836" y="2032351"/>
                <a:ext cx="2131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78926E3-5C0F-441C-869F-7755A67FEC0C}"/>
                  </a:ext>
                </a:extLst>
              </p14:cNvPr>
              <p14:cNvContentPartPr/>
              <p14:nvPr/>
            </p14:nvContentPartPr>
            <p14:xfrm>
              <a:off x="4250796" y="2255911"/>
              <a:ext cx="180000" cy="1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78926E3-5C0F-441C-869F-7755A67FEC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42156" y="2247271"/>
                <a:ext cx="19764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FA651F-A4B2-4AB7-A41C-908A853674DC}"/>
                  </a:ext>
                </a:extLst>
              </p14:cNvPr>
              <p14:cNvContentPartPr/>
              <p14:nvPr/>
            </p14:nvContentPartPr>
            <p14:xfrm>
              <a:off x="4281396" y="2351671"/>
              <a:ext cx="155880" cy="9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FA651F-A4B2-4AB7-A41C-908A853674D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72396" y="2343031"/>
                <a:ext cx="17352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192BC0-5C8E-4E25-A169-E1A72EDF46AD}"/>
                  </a:ext>
                </a:extLst>
              </p14:cNvPr>
              <p14:cNvContentPartPr/>
              <p14:nvPr/>
            </p14:nvContentPartPr>
            <p14:xfrm>
              <a:off x="4567236" y="2046751"/>
              <a:ext cx="59724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192BC0-5C8E-4E25-A169-E1A72EDF46A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558241" y="2037751"/>
                <a:ext cx="614869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67F1890-629E-4726-A55B-A30688D0234F}"/>
                  </a:ext>
                </a:extLst>
              </p14:cNvPr>
              <p14:cNvContentPartPr/>
              <p14:nvPr/>
            </p14:nvContentPartPr>
            <p14:xfrm>
              <a:off x="5298036" y="2063311"/>
              <a:ext cx="858600" cy="635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67F1890-629E-4726-A55B-A30688D02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289392" y="2054671"/>
                <a:ext cx="876247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8B1A16F-3E31-4B68-8327-BAE7D06EECD6}"/>
                  </a:ext>
                </a:extLst>
              </p14:cNvPr>
              <p14:cNvContentPartPr/>
              <p14:nvPr/>
            </p14:nvContentPartPr>
            <p14:xfrm>
              <a:off x="2419836" y="1818871"/>
              <a:ext cx="643320" cy="854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8B1A16F-3E31-4B68-8327-BAE7D06EECD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11196" y="1810231"/>
                <a:ext cx="660960" cy="87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ED5C0CE-B202-4A7C-9D9A-3B08969ED5CB}"/>
                  </a:ext>
                </a:extLst>
              </p14:cNvPr>
              <p14:cNvContentPartPr/>
              <p14:nvPr/>
            </p14:nvContentPartPr>
            <p14:xfrm>
              <a:off x="2273316" y="1983031"/>
              <a:ext cx="9000" cy="86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ED5C0CE-B202-4A7C-9D9A-3B08969ED5C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264676" y="1974031"/>
                <a:ext cx="266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72BD87E-5C13-4F79-883F-42BE5F89856D}"/>
                  </a:ext>
                </a:extLst>
              </p14:cNvPr>
              <p14:cNvContentPartPr/>
              <p14:nvPr/>
            </p14:nvContentPartPr>
            <p14:xfrm>
              <a:off x="2284476" y="2164471"/>
              <a:ext cx="9360" cy="62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72BD87E-5C13-4F79-883F-42BE5F89856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75836" y="2155471"/>
                <a:ext cx="27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CA6EBFF-D6A0-46EC-9CAE-6A1A7173EDB2}"/>
                  </a:ext>
                </a:extLst>
              </p14:cNvPr>
              <p14:cNvContentPartPr/>
              <p14:nvPr/>
            </p14:nvContentPartPr>
            <p14:xfrm>
              <a:off x="2286636" y="2346271"/>
              <a:ext cx="16920" cy="309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CA6EBFF-D6A0-46EC-9CAE-6A1A7173EDB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77996" y="2337271"/>
                <a:ext cx="345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2F43F65-08C9-4652-8455-07EC3D9FAD27}"/>
                  </a:ext>
                </a:extLst>
              </p14:cNvPr>
              <p14:cNvContentPartPr/>
              <p14:nvPr/>
            </p14:nvContentPartPr>
            <p14:xfrm>
              <a:off x="1625676" y="2460031"/>
              <a:ext cx="686520" cy="337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2F43F65-08C9-4652-8455-07EC3D9FAD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617031" y="2451031"/>
                <a:ext cx="704169" cy="355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42042522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24ACC7C-5122-4569-8C95-9E10A29DBFF7}"/>
                  </a:ext>
                </a:extLst>
              </p14:cNvPr>
              <p14:cNvContentPartPr/>
              <p14:nvPr/>
            </p14:nvContentPartPr>
            <p14:xfrm>
              <a:off x="4063080" y="34360"/>
              <a:ext cx="726480" cy="354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24ACC7C-5122-4569-8C95-9E10A29DBFF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54080" y="25360"/>
                <a:ext cx="7441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77794BD-7F73-4CBB-9EE0-7BF36905E9D0}"/>
                  </a:ext>
                </a:extLst>
              </p14:cNvPr>
              <p14:cNvContentPartPr/>
              <p14:nvPr/>
            </p14:nvContentPartPr>
            <p14:xfrm>
              <a:off x="199200" y="444400"/>
              <a:ext cx="4003200" cy="17816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77794BD-7F73-4CBB-9EE0-7BF36905E9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0560" y="435760"/>
                <a:ext cx="4020840" cy="179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6E4F7A17-2AB5-416C-8FAC-11C13387F6B4}"/>
                  </a:ext>
                </a:extLst>
              </p14:cNvPr>
              <p14:cNvContentPartPr/>
              <p14:nvPr/>
            </p14:nvContentPartPr>
            <p14:xfrm>
              <a:off x="5127960" y="510640"/>
              <a:ext cx="3503520" cy="107172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6E4F7A17-2AB5-416C-8FAC-11C13387F6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9320" y="501997"/>
                <a:ext cx="3521160" cy="10893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8F5E2D8-FD71-4AEC-A5F9-9357FA657258}"/>
                  </a:ext>
                </a:extLst>
              </p14:cNvPr>
              <p14:cNvContentPartPr/>
              <p14:nvPr/>
            </p14:nvContentPartPr>
            <p14:xfrm>
              <a:off x="5578680" y="1688560"/>
              <a:ext cx="245520" cy="180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8F5E2D8-FD71-4AEC-A5F9-9357FA6572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69680" y="1679560"/>
                <a:ext cx="26316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C371265-1F5C-4435-B4D7-E84886260B09}"/>
                  </a:ext>
                </a:extLst>
              </p14:cNvPr>
              <p14:cNvContentPartPr/>
              <p14:nvPr/>
            </p14:nvContentPartPr>
            <p14:xfrm>
              <a:off x="5581920" y="1564360"/>
              <a:ext cx="148680" cy="53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C371265-1F5C-4435-B4D7-E84886260B0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73280" y="1555720"/>
                <a:ext cx="1663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451C6E-74D7-453B-9CB7-2F7C2CDBE3B8}"/>
                  </a:ext>
                </a:extLst>
              </p14:cNvPr>
              <p14:cNvContentPartPr/>
              <p14:nvPr/>
            </p14:nvContentPartPr>
            <p14:xfrm>
              <a:off x="5941920" y="1686400"/>
              <a:ext cx="123120" cy="9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451C6E-74D7-453B-9CB7-2F7C2CDBE3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32920" y="1677400"/>
                <a:ext cx="1407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13EDCA-8CA4-42F5-B489-F393FDD4D685}"/>
                  </a:ext>
                </a:extLst>
              </p14:cNvPr>
              <p14:cNvContentPartPr/>
              <p14:nvPr/>
            </p14:nvContentPartPr>
            <p14:xfrm>
              <a:off x="5950920" y="1752640"/>
              <a:ext cx="11448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13EDCA-8CA4-42F5-B489-F393FDD4D6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42280" y="1744000"/>
                <a:ext cx="1321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1D2593B-B355-4028-B0D0-58CF470C8F79}"/>
                  </a:ext>
                </a:extLst>
              </p14:cNvPr>
              <p14:cNvContentPartPr/>
              <p14:nvPr/>
            </p14:nvContentPartPr>
            <p14:xfrm>
              <a:off x="6213360" y="1471840"/>
              <a:ext cx="859320" cy="630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1D2593B-B355-4028-B0D0-58CF470C8F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04364" y="1462840"/>
                <a:ext cx="876953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958970A-27F6-4FE8-BA22-6FD09D899555}"/>
                  </a:ext>
                </a:extLst>
              </p14:cNvPr>
              <p14:cNvContentPartPr/>
              <p14:nvPr/>
            </p14:nvContentPartPr>
            <p14:xfrm>
              <a:off x="7246200" y="1653280"/>
              <a:ext cx="165960" cy="164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958970A-27F6-4FE8-BA22-6FD09D8995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37200" y="1644640"/>
                <a:ext cx="1836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B9E18D8-EBC5-4C32-80D1-8E0C0034693F}"/>
                  </a:ext>
                </a:extLst>
              </p14:cNvPr>
              <p14:cNvContentPartPr/>
              <p14:nvPr/>
            </p14:nvContentPartPr>
            <p14:xfrm>
              <a:off x="7271040" y="1796560"/>
              <a:ext cx="31680" cy="89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B9E18D8-EBC5-4C32-80D1-8E0C0034693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2400" y="1787560"/>
                <a:ext cx="493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8DF09C-B639-4228-9505-168E21602CB6}"/>
                  </a:ext>
                </a:extLst>
              </p14:cNvPr>
              <p14:cNvContentPartPr/>
              <p14:nvPr/>
            </p14:nvContentPartPr>
            <p14:xfrm>
              <a:off x="7545000" y="1695760"/>
              <a:ext cx="128880" cy="161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8DF09C-B639-4228-9505-168E21602CB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536000" y="1686760"/>
                <a:ext cx="14652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499D524-7586-4635-8801-45E26DA62CB4}"/>
                  </a:ext>
                </a:extLst>
              </p14:cNvPr>
              <p14:cNvContentPartPr/>
              <p14:nvPr/>
            </p14:nvContentPartPr>
            <p14:xfrm>
              <a:off x="7574880" y="1584520"/>
              <a:ext cx="78120" cy="4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499D524-7586-4635-8801-45E26DA62C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66240" y="1575880"/>
                <a:ext cx="957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C0AE51F-2E32-4C07-96D4-A5ED0A7DFE9E}"/>
                  </a:ext>
                </a:extLst>
              </p14:cNvPr>
              <p14:cNvContentPartPr/>
              <p14:nvPr/>
            </p14:nvContentPartPr>
            <p14:xfrm>
              <a:off x="7838400" y="1401640"/>
              <a:ext cx="174600" cy="159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C0AE51F-2E32-4C07-96D4-A5ED0A7DF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29760" y="1392640"/>
                <a:ext cx="1922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8655F3D-5E32-4C31-B88F-B28B070FB3CE}"/>
                  </a:ext>
                </a:extLst>
              </p14:cNvPr>
              <p14:cNvContentPartPr/>
              <p14:nvPr/>
            </p14:nvContentPartPr>
            <p14:xfrm>
              <a:off x="7794480" y="1661200"/>
              <a:ext cx="352440" cy="28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8655F3D-5E32-4C31-B88F-B28B070FB3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85489" y="1652560"/>
                <a:ext cx="370062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4F16DC6-33FD-4288-AC07-D153BAB6CEF1}"/>
                  </a:ext>
                </a:extLst>
              </p14:cNvPr>
              <p14:cNvContentPartPr/>
              <p14:nvPr/>
            </p14:nvContentPartPr>
            <p14:xfrm>
              <a:off x="86160" y="2342320"/>
              <a:ext cx="8874720" cy="8773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4F16DC6-33FD-4288-AC07-D153BAB6CEF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7520" y="2333324"/>
                <a:ext cx="8892360" cy="894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BEBC709-EBB8-4BF7-9145-DC585D86D733}"/>
                  </a:ext>
                </a:extLst>
              </p14:cNvPr>
              <p14:cNvContentPartPr/>
              <p14:nvPr/>
            </p14:nvContentPartPr>
            <p14:xfrm>
              <a:off x="530760" y="3101920"/>
              <a:ext cx="957960" cy="388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BEBC709-EBB8-4BF7-9145-DC585D86D7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22120" y="3093272"/>
                <a:ext cx="975600" cy="40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452C9F3-A184-4F73-B80E-99C966EFA009}"/>
                  </a:ext>
                </a:extLst>
              </p14:cNvPr>
              <p14:cNvContentPartPr/>
              <p14:nvPr/>
            </p14:nvContentPartPr>
            <p14:xfrm>
              <a:off x="1677720" y="3194800"/>
              <a:ext cx="19080" cy="38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452C9F3-A184-4F73-B80E-99C966EFA00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668720" y="3186160"/>
                <a:ext cx="36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DBD296-1F1B-46B8-803E-2B1B3AB8A497}"/>
                  </a:ext>
                </a:extLst>
              </p14:cNvPr>
              <p14:cNvContentPartPr/>
              <p14:nvPr/>
            </p14:nvContentPartPr>
            <p14:xfrm>
              <a:off x="1679160" y="3334120"/>
              <a:ext cx="23040" cy="25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DBD296-1F1B-46B8-803E-2B1B3AB8A49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70520" y="3325120"/>
                <a:ext cx="406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94143E-B7F0-44CB-A7F3-EB359A66F1CB}"/>
                  </a:ext>
                </a:extLst>
              </p14:cNvPr>
              <p14:cNvContentPartPr/>
              <p14:nvPr/>
            </p14:nvContentPartPr>
            <p14:xfrm>
              <a:off x="2054640" y="3131080"/>
              <a:ext cx="29160" cy="254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94143E-B7F0-44CB-A7F3-EB359A66F1C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45640" y="3122440"/>
                <a:ext cx="4680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A887281-B2BB-41AF-82C6-156D589AB00B}"/>
                  </a:ext>
                </a:extLst>
              </p14:cNvPr>
              <p14:cNvContentPartPr/>
              <p14:nvPr/>
            </p14:nvContentPartPr>
            <p14:xfrm>
              <a:off x="1942320" y="3099040"/>
              <a:ext cx="236880" cy="78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A887281-B2BB-41AF-82C6-156D589AB00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933320" y="3090040"/>
                <a:ext cx="25452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ABE7EA6-9AB7-49D6-B419-DCA4F9459000}"/>
                  </a:ext>
                </a:extLst>
              </p14:cNvPr>
              <p14:cNvContentPartPr/>
              <p14:nvPr/>
            </p14:nvContentPartPr>
            <p14:xfrm>
              <a:off x="2188920" y="3237280"/>
              <a:ext cx="11340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ABE7EA6-9AB7-49D6-B419-DCA4F945900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80280" y="3228280"/>
                <a:ext cx="13104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FD0709A-6B5F-4C20-B023-18B4A4E30956}"/>
                  </a:ext>
                </a:extLst>
              </p14:cNvPr>
              <p14:cNvContentPartPr/>
              <p14:nvPr/>
            </p14:nvContentPartPr>
            <p14:xfrm>
              <a:off x="2531640" y="3225400"/>
              <a:ext cx="120600" cy="163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FD0709A-6B5F-4C20-B023-18B4A4E309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23000" y="3216400"/>
                <a:ext cx="13824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A442FDE-8B22-4A59-BFA9-36009EE2A9AA}"/>
                  </a:ext>
                </a:extLst>
              </p14:cNvPr>
              <p14:cNvContentPartPr/>
              <p14:nvPr/>
            </p14:nvContentPartPr>
            <p14:xfrm>
              <a:off x="2658000" y="3234760"/>
              <a:ext cx="15372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A442FDE-8B22-4A59-BFA9-36009EE2A9A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49360" y="3225760"/>
                <a:ext cx="1713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C5058FA-A0FB-4195-9216-8DF615C965E1}"/>
                  </a:ext>
                </a:extLst>
              </p14:cNvPr>
              <p14:cNvContentPartPr/>
              <p14:nvPr/>
            </p14:nvContentPartPr>
            <p14:xfrm>
              <a:off x="2866440" y="3090760"/>
              <a:ext cx="480600" cy="275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C5058FA-A0FB-4195-9216-8DF615C965E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57440" y="3081760"/>
                <a:ext cx="49824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8D9CB1-8781-413E-A275-EA2CD70319BE}"/>
                  </a:ext>
                </a:extLst>
              </p14:cNvPr>
              <p14:cNvContentPartPr/>
              <p14:nvPr/>
            </p14:nvContentPartPr>
            <p14:xfrm>
              <a:off x="3422640" y="3192280"/>
              <a:ext cx="110880" cy="17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8D9CB1-8781-413E-A275-EA2CD70319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14000" y="3183280"/>
                <a:ext cx="1285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0C47304-59D7-49D0-B893-66A661E1BCBC}"/>
                  </a:ext>
                </a:extLst>
              </p14:cNvPr>
              <p14:cNvContentPartPr/>
              <p14:nvPr/>
            </p14:nvContentPartPr>
            <p14:xfrm>
              <a:off x="3659160" y="3051520"/>
              <a:ext cx="58320" cy="281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0C47304-59D7-49D0-B893-66A661E1BCB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50160" y="3042880"/>
                <a:ext cx="7596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0562028-EFAE-4BAB-927D-3B0DC09D5EDF}"/>
                  </a:ext>
                </a:extLst>
              </p14:cNvPr>
              <p14:cNvContentPartPr/>
              <p14:nvPr/>
            </p14:nvContentPartPr>
            <p14:xfrm>
              <a:off x="3578520" y="3196240"/>
              <a:ext cx="20988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0562028-EFAE-4BAB-927D-3B0DC09D5ED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69880" y="3187240"/>
                <a:ext cx="22752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92CAE54-F9B8-4446-8921-E5098D831916}"/>
                  </a:ext>
                </a:extLst>
              </p14:cNvPr>
              <p14:cNvContentPartPr/>
              <p14:nvPr/>
            </p14:nvContentPartPr>
            <p14:xfrm>
              <a:off x="3757800" y="3200200"/>
              <a:ext cx="158760" cy="12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92CAE54-F9B8-4446-8921-E5098D83191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48800" y="3191200"/>
                <a:ext cx="1764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08A4F95-AE92-4701-B8E7-FB47562D3BE9}"/>
                  </a:ext>
                </a:extLst>
              </p14:cNvPr>
              <p14:cNvContentPartPr/>
              <p14:nvPr/>
            </p14:nvContentPartPr>
            <p14:xfrm>
              <a:off x="3968040" y="3229000"/>
              <a:ext cx="156240" cy="86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08A4F95-AE92-4701-B8E7-FB47562D3B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959400" y="3220360"/>
                <a:ext cx="17388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9A3D5BF-DEA7-4DA2-B6B9-C47916F9BE44}"/>
                  </a:ext>
                </a:extLst>
              </p14:cNvPr>
              <p14:cNvContentPartPr/>
              <p14:nvPr/>
            </p14:nvContentPartPr>
            <p14:xfrm>
              <a:off x="4224000" y="3005800"/>
              <a:ext cx="233640" cy="321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9A3D5BF-DEA7-4DA2-B6B9-C47916F9BE4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215360" y="2996800"/>
                <a:ext cx="2512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DED79C6-C5E0-478E-BE2F-D48676E4E1BD}"/>
                  </a:ext>
                </a:extLst>
              </p14:cNvPr>
              <p14:cNvContentPartPr/>
              <p14:nvPr/>
            </p14:nvContentPartPr>
            <p14:xfrm>
              <a:off x="4879560" y="3160960"/>
              <a:ext cx="198360" cy="16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DED79C6-C5E0-478E-BE2F-D48676E4E1B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870920" y="3152320"/>
                <a:ext cx="21600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808492-B44D-4492-BF50-04356A514A62}"/>
                  </a:ext>
                </a:extLst>
              </p14:cNvPr>
              <p14:cNvContentPartPr/>
              <p14:nvPr/>
            </p14:nvContentPartPr>
            <p14:xfrm>
              <a:off x="5191680" y="3211360"/>
              <a:ext cx="263880" cy="118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808492-B44D-4492-BF50-04356A514A6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83040" y="3202720"/>
                <a:ext cx="28152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906BC44-8572-4B0B-A825-6CD151A44B6A}"/>
                  </a:ext>
                </a:extLst>
              </p14:cNvPr>
              <p14:cNvContentPartPr/>
              <p14:nvPr/>
            </p14:nvContentPartPr>
            <p14:xfrm>
              <a:off x="5559240" y="3151600"/>
              <a:ext cx="160200" cy="133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906BC44-8572-4B0B-A825-6CD151A44B6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50600" y="3142600"/>
                <a:ext cx="17784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DEDBA2-3CEF-402F-895F-93709AB988DC}"/>
                  </a:ext>
                </a:extLst>
              </p14:cNvPr>
              <p14:cNvContentPartPr/>
              <p14:nvPr/>
            </p14:nvContentPartPr>
            <p14:xfrm>
              <a:off x="5835720" y="2945320"/>
              <a:ext cx="185760" cy="365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DEDBA2-3CEF-402F-895F-93709AB988D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827080" y="2936320"/>
                <a:ext cx="2034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4EB645F-9BA6-4B56-9A0E-D270D383F5F0}"/>
                  </a:ext>
                </a:extLst>
              </p14:cNvPr>
              <p14:cNvContentPartPr/>
              <p14:nvPr/>
            </p14:nvContentPartPr>
            <p14:xfrm>
              <a:off x="6326760" y="2944600"/>
              <a:ext cx="1020600" cy="378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4EB645F-9BA6-4B56-9A0E-D270D383F5F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318117" y="2935600"/>
                <a:ext cx="1038246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194FA6E-6F46-4093-AE23-163B6E53C2E5}"/>
                  </a:ext>
                </a:extLst>
              </p14:cNvPr>
              <p14:cNvContentPartPr/>
              <p14:nvPr/>
            </p14:nvContentPartPr>
            <p14:xfrm>
              <a:off x="1901640" y="3699160"/>
              <a:ext cx="338040" cy="14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194FA6E-6F46-4093-AE23-163B6E53C2E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892991" y="3690520"/>
                <a:ext cx="355699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16F4484-4000-4188-83C2-5E7AA2770EF2}"/>
                  </a:ext>
                </a:extLst>
              </p14:cNvPr>
              <p14:cNvContentPartPr/>
              <p14:nvPr/>
            </p14:nvContentPartPr>
            <p14:xfrm>
              <a:off x="520680" y="3492880"/>
              <a:ext cx="1265040" cy="409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16F4484-4000-4188-83C2-5E7AA2770EF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2038" y="3484232"/>
                <a:ext cx="1282685" cy="4269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530A72F-5FD2-42AE-98F1-E26F818FB2E6}"/>
                  </a:ext>
                </a:extLst>
              </p14:cNvPr>
              <p14:cNvContentPartPr/>
              <p14:nvPr/>
            </p14:nvContentPartPr>
            <p14:xfrm>
              <a:off x="2406000" y="3658840"/>
              <a:ext cx="15480" cy="21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530A72F-5FD2-42AE-98F1-E26F818FB2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397360" y="3649840"/>
                <a:ext cx="331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C2CF413-3567-4758-AB54-A0C0DEBC799C}"/>
                  </a:ext>
                </a:extLst>
              </p14:cNvPr>
              <p14:cNvContentPartPr/>
              <p14:nvPr/>
            </p14:nvContentPartPr>
            <p14:xfrm>
              <a:off x="2384400" y="3767560"/>
              <a:ext cx="25200" cy="2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C2CF413-3567-4758-AB54-A0C0DEBC799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75400" y="3758920"/>
                <a:ext cx="428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DEF169E-B38F-4FD1-AD6B-88F2E2EDAFF3}"/>
                  </a:ext>
                </a:extLst>
              </p14:cNvPr>
              <p14:cNvContentPartPr/>
              <p14:nvPr/>
            </p14:nvContentPartPr>
            <p14:xfrm>
              <a:off x="2642160" y="3472720"/>
              <a:ext cx="897840" cy="447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DEF169E-B38F-4FD1-AD6B-88F2E2EDAFF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33160" y="3464080"/>
                <a:ext cx="915480" cy="46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0C5CF6E-D53F-47EF-B0D3-FA495ABE4632}"/>
                  </a:ext>
                </a:extLst>
              </p14:cNvPr>
              <p14:cNvContentPartPr/>
              <p14:nvPr/>
            </p14:nvContentPartPr>
            <p14:xfrm>
              <a:off x="3756720" y="3478840"/>
              <a:ext cx="597600" cy="375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0C5CF6E-D53F-47EF-B0D3-FA495ABE463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48080" y="3470200"/>
                <a:ext cx="6152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3AD21AF-2EA0-4718-9922-E81EB5DEF2DC}"/>
                  </a:ext>
                </a:extLst>
              </p14:cNvPr>
              <p14:cNvContentPartPr/>
              <p14:nvPr/>
            </p14:nvContentPartPr>
            <p14:xfrm>
              <a:off x="6322800" y="3658840"/>
              <a:ext cx="1338840" cy="200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3AD21AF-2EA0-4718-9922-E81EB5DEF2D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14160" y="3649840"/>
                <a:ext cx="13564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85C49F0-22AE-4118-BCE2-B87A7E7B585A}"/>
                  </a:ext>
                </a:extLst>
              </p14:cNvPr>
              <p14:cNvContentPartPr/>
              <p14:nvPr/>
            </p14:nvContentPartPr>
            <p14:xfrm>
              <a:off x="4514520" y="3504400"/>
              <a:ext cx="1578960" cy="514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85C49F0-22AE-4118-BCE2-B87A7E7B585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05520" y="3495760"/>
                <a:ext cx="15966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CABF569-48E6-42F1-9CF1-7901A9095750}"/>
                  </a:ext>
                </a:extLst>
              </p14:cNvPr>
              <p14:cNvContentPartPr/>
              <p14:nvPr/>
            </p14:nvContentPartPr>
            <p14:xfrm>
              <a:off x="77520" y="3967720"/>
              <a:ext cx="8932680" cy="694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CABF569-48E6-42F1-9CF1-7901A909575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520" y="3958720"/>
                <a:ext cx="8950320" cy="7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B4D74FF5-9CBA-49C7-A4BF-F04B20C83573}"/>
                  </a:ext>
                </a:extLst>
              </p14:cNvPr>
              <p14:cNvContentPartPr/>
              <p14:nvPr/>
            </p14:nvContentPartPr>
            <p14:xfrm>
              <a:off x="1348680" y="4033960"/>
              <a:ext cx="7689240" cy="252792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B4D74FF5-9CBA-49C7-A4BF-F04B20C8357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340040" y="4024960"/>
                <a:ext cx="7715881" cy="2554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4457757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10D871-E9F5-4460-AF9B-91C576407AA4}"/>
                  </a:ext>
                </a:extLst>
              </p14:cNvPr>
              <p14:cNvContentPartPr/>
              <p14:nvPr/>
            </p14:nvContentPartPr>
            <p14:xfrm>
              <a:off x="703560" y="754720"/>
              <a:ext cx="2046240" cy="173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10D871-E9F5-4460-AF9B-91C576407AA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4920" y="745720"/>
                <a:ext cx="20638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F7C9BD7-F672-4818-91D6-D9307BA88D8C}"/>
                  </a:ext>
                </a:extLst>
              </p14:cNvPr>
              <p14:cNvContentPartPr/>
              <p14:nvPr/>
            </p14:nvContentPartPr>
            <p14:xfrm>
              <a:off x="2952120" y="472480"/>
              <a:ext cx="15480" cy="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F7C9BD7-F672-4818-91D6-D9307BA88D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43480" y="463480"/>
                <a:ext cx="331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3342091-722C-443F-AE3E-B8D9B41742B3}"/>
                  </a:ext>
                </a:extLst>
              </p14:cNvPr>
              <p14:cNvContentPartPr/>
              <p14:nvPr/>
            </p14:nvContentPartPr>
            <p14:xfrm>
              <a:off x="2931600" y="651400"/>
              <a:ext cx="28800" cy="12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3342091-722C-443F-AE3E-B8D9B41742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2960" y="642760"/>
                <a:ext cx="464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F861785-4EE7-4B77-9A53-C8EE56214754}"/>
                  </a:ext>
                </a:extLst>
              </p14:cNvPr>
              <p14:cNvContentPartPr/>
              <p14:nvPr/>
            </p14:nvContentPartPr>
            <p14:xfrm>
              <a:off x="786720" y="266200"/>
              <a:ext cx="1940400" cy="351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F861785-4EE7-4B77-9A53-C8EE5621475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8080" y="257200"/>
                <a:ext cx="195804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1744C5-C0EE-4D80-AF2E-8B7B67073FA8}"/>
                  </a:ext>
                </a:extLst>
              </p14:cNvPr>
              <p14:cNvContentPartPr/>
              <p14:nvPr/>
            </p14:nvContentPartPr>
            <p14:xfrm>
              <a:off x="3365760" y="366280"/>
              <a:ext cx="1455120" cy="343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1744C5-C0EE-4D80-AF2E-8B7B67073FA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57120" y="357640"/>
                <a:ext cx="147276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BDA072B-4BDE-4B82-B38D-E2C60B9FA861}"/>
                  </a:ext>
                </a:extLst>
              </p14:cNvPr>
              <p14:cNvContentPartPr/>
              <p14:nvPr/>
            </p14:nvContentPartPr>
            <p14:xfrm>
              <a:off x="5554200" y="296080"/>
              <a:ext cx="33480" cy="25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BDA072B-4BDE-4B82-B38D-E2C60B9FA8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545560" y="287080"/>
                <a:ext cx="511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DE339CA-F27C-47A5-9DBF-2990B0218661}"/>
                  </a:ext>
                </a:extLst>
              </p14:cNvPr>
              <p14:cNvContentPartPr/>
              <p14:nvPr/>
            </p14:nvContentPartPr>
            <p14:xfrm>
              <a:off x="5072160" y="301480"/>
              <a:ext cx="126000" cy="586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DE339CA-F27C-47A5-9DBF-2990B021866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63160" y="292480"/>
                <a:ext cx="143640" cy="60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C6378AC-7D8B-417E-97F9-885E86473D52}"/>
                  </a:ext>
                </a:extLst>
              </p14:cNvPr>
              <p14:cNvContentPartPr/>
              <p14:nvPr/>
            </p14:nvContentPartPr>
            <p14:xfrm>
              <a:off x="5428920" y="391480"/>
              <a:ext cx="1583640" cy="358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C6378AC-7D8B-417E-97F9-885E86473D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19920" y="382840"/>
                <a:ext cx="1601280" cy="37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46970738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10D871-E9F5-4460-AF9B-91C576407AA4}"/>
                  </a:ext>
                </a:extLst>
              </p14:cNvPr>
              <p14:cNvContentPartPr/>
              <p14:nvPr/>
            </p14:nvContentPartPr>
            <p14:xfrm>
              <a:off x="703560" y="754720"/>
              <a:ext cx="2046240" cy="173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10D871-E9F5-4460-AF9B-91C576407AA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4920" y="745720"/>
                <a:ext cx="20638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F7C9BD7-F672-4818-91D6-D9307BA88D8C}"/>
                  </a:ext>
                </a:extLst>
              </p14:cNvPr>
              <p14:cNvContentPartPr/>
              <p14:nvPr/>
            </p14:nvContentPartPr>
            <p14:xfrm>
              <a:off x="2952120" y="472480"/>
              <a:ext cx="15480" cy="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F7C9BD7-F672-4818-91D6-D9307BA88D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43480" y="463480"/>
                <a:ext cx="331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3342091-722C-443F-AE3E-B8D9B41742B3}"/>
                  </a:ext>
                </a:extLst>
              </p14:cNvPr>
              <p14:cNvContentPartPr/>
              <p14:nvPr/>
            </p14:nvContentPartPr>
            <p14:xfrm>
              <a:off x="2931600" y="651400"/>
              <a:ext cx="28800" cy="12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3342091-722C-443F-AE3E-B8D9B41742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2960" y="642760"/>
                <a:ext cx="464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F861785-4EE7-4B77-9A53-C8EE56214754}"/>
                  </a:ext>
                </a:extLst>
              </p14:cNvPr>
              <p14:cNvContentPartPr/>
              <p14:nvPr/>
            </p14:nvContentPartPr>
            <p14:xfrm>
              <a:off x="786720" y="266200"/>
              <a:ext cx="1940400" cy="351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F861785-4EE7-4B77-9A53-C8EE5621475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8080" y="257200"/>
                <a:ext cx="195804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1744C5-C0EE-4D80-AF2E-8B7B67073FA8}"/>
                  </a:ext>
                </a:extLst>
              </p14:cNvPr>
              <p14:cNvContentPartPr/>
              <p14:nvPr/>
            </p14:nvContentPartPr>
            <p14:xfrm>
              <a:off x="3365760" y="366280"/>
              <a:ext cx="1455120" cy="343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1744C5-C0EE-4D80-AF2E-8B7B67073FA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57120" y="357640"/>
                <a:ext cx="147276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BDA072B-4BDE-4B82-B38D-E2C60B9FA861}"/>
                  </a:ext>
                </a:extLst>
              </p14:cNvPr>
              <p14:cNvContentPartPr/>
              <p14:nvPr/>
            </p14:nvContentPartPr>
            <p14:xfrm>
              <a:off x="5554200" y="296080"/>
              <a:ext cx="33480" cy="25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BDA072B-4BDE-4B82-B38D-E2C60B9FA8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545560" y="287080"/>
                <a:ext cx="511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DE339CA-F27C-47A5-9DBF-2990B0218661}"/>
                  </a:ext>
                </a:extLst>
              </p14:cNvPr>
              <p14:cNvContentPartPr/>
              <p14:nvPr/>
            </p14:nvContentPartPr>
            <p14:xfrm>
              <a:off x="5072160" y="301480"/>
              <a:ext cx="126000" cy="586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DE339CA-F27C-47A5-9DBF-2990B021866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63160" y="292480"/>
                <a:ext cx="143640" cy="60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C6378AC-7D8B-417E-97F9-885E86473D52}"/>
                  </a:ext>
                </a:extLst>
              </p14:cNvPr>
              <p14:cNvContentPartPr/>
              <p14:nvPr/>
            </p14:nvContentPartPr>
            <p14:xfrm>
              <a:off x="5428920" y="391480"/>
              <a:ext cx="1583640" cy="358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C6378AC-7D8B-417E-97F9-885E86473D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19920" y="382840"/>
                <a:ext cx="16012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CD55C08-1F5C-4814-8182-ADB798B053D3}"/>
                  </a:ext>
                </a:extLst>
              </p14:cNvPr>
              <p14:cNvContentPartPr/>
              <p14:nvPr/>
            </p14:nvContentPartPr>
            <p14:xfrm>
              <a:off x="1405560" y="1056040"/>
              <a:ext cx="963720" cy="602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CD55C08-1F5C-4814-8182-ADB798B053D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96563" y="1047400"/>
                <a:ext cx="981353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D7E1771-8693-4388-965B-D214586EF8E1}"/>
                  </a:ext>
                </a:extLst>
              </p14:cNvPr>
              <p14:cNvContentPartPr/>
              <p14:nvPr/>
            </p14:nvContentPartPr>
            <p14:xfrm>
              <a:off x="552720" y="935080"/>
              <a:ext cx="756360" cy="622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D7E1771-8693-4388-965B-D214586EF8E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3720" y="926440"/>
                <a:ext cx="774000" cy="6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11DC157-688A-4604-824E-77B083247ED6}"/>
                  </a:ext>
                </a:extLst>
              </p14:cNvPr>
              <p14:cNvContentPartPr/>
              <p14:nvPr/>
            </p14:nvContentPartPr>
            <p14:xfrm>
              <a:off x="2661960" y="1257280"/>
              <a:ext cx="183960" cy="178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11DC157-688A-4604-824E-77B083247ED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53320" y="1248280"/>
                <a:ext cx="20160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F27BAA5-C9FF-4877-AB98-5BFF53DEEA65}"/>
                  </a:ext>
                </a:extLst>
              </p14:cNvPr>
              <p14:cNvContentPartPr/>
              <p14:nvPr/>
            </p14:nvContentPartPr>
            <p14:xfrm>
              <a:off x="2974080" y="1301920"/>
              <a:ext cx="26280" cy="105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F27BAA5-C9FF-4877-AB98-5BFF53DEEA6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65440" y="1293280"/>
                <a:ext cx="439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4068CC5-6CEF-4652-8209-74E288606CAC}"/>
                  </a:ext>
                </a:extLst>
              </p14:cNvPr>
              <p14:cNvContentPartPr/>
              <p14:nvPr/>
            </p14:nvContentPartPr>
            <p14:xfrm>
              <a:off x="2997480" y="110068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4068CC5-6CEF-4652-8209-74E288606CA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88480" y="10916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5266B9E-C656-4A5C-A0DB-207CF8C24E8F}"/>
                  </a:ext>
                </a:extLst>
              </p14:cNvPr>
              <p14:cNvContentPartPr/>
              <p14:nvPr/>
            </p14:nvContentPartPr>
            <p14:xfrm>
              <a:off x="3133200" y="992680"/>
              <a:ext cx="1402920" cy="494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5266B9E-C656-4A5C-A0DB-207CF8C24E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24198" y="983680"/>
                <a:ext cx="1420565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847ED38-050C-4562-A603-441CA719E9ED}"/>
                  </a:ext>
                </a:extLst>
              </p14:cNvPr>
              <p14:cNvContentPartPr/>
              <p14:nvPr/>
            </p14:nvContentPartPr>
            <p14:xfrm>
              <a:off x="4758240" y="945880"/>
              <a:ext cx="1785240" cy="592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847ED38-050C-4562-A603-441CA719E9E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9242" y="936880"/>
                <a:ext cx="1802876" cy="61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0590E6E-320A-4511-B150-D463ABEE52AA}"/>
                  </a:ext>
                </a:extLst>
              </p14:cNvPr>
              <p14:cNvContentPartPr/>
              <p14:nvPr/>
            </p14:nvContentPartPr>
            <p14:xfrm>
              <a:off x="966720" y="1724920"/>
              <a:ext cx="3674520" cy="2633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0590E6E-320A-4511-B150-D463ABEE52A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58080" y="1715919"/>
                <a:ext cx="3692160" cy="265068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875062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10D871-E9F5-4460-AF9B-91C576407AA4}"/>
                  </a:ext>
                </a:extLst>
              </p14:cNvPr>
              <p14:cNvContentPartPr/>
              <p14:nvPr/>
            </p14:nvContentPartPr>
            <p14:xfrm>
              <a:off x="703560" y="754720"/>
              <a:ext cx="2046240" cy="173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10D871-E9F5-4460-AF9B-91C576407AA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4920" y="745720"/>
                <a:ext cx="20638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F7C9BD7-F672-4818-91D6-D9307BA88D8C}"/>
                  </a:ext>
                </a:extLst>
              </p14:cNvPr>
              <p14:cNvContentPartPr/>
              <p14:nvPr/>
            </p14:nvContentPartPr>
            <p14:xfrm>
              <a:off x="2952120" y="472480"/>
              <a:ext cx="15480" cy="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F7C9BD7-F672-4818-91D6-D9307BA88D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43480" y="463480"/>
                <a:ext cx="331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3342091-722C-443F-AE3E-B8D9B41742B3}"/>
                  </a:ext>
                </a:extLst>
              </p14:cNvPr>
              <p14:cNvContentPartPr/>
              <p14:nvPr/>
            </p14:nvContentPartPr>
            <p14:xfrm>
              <a:off x="2931600" y="651400"/>
              <a:ext cx="28800" cy="12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3342091-722C-443F-AE3E-B8D9B41742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2960" y="642760"/>
                <a:ext cx="464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F861785-4EE7-4B77-9A53-C8EE56214754}"/>
                  </a:ext>
                </a:extLst>
              </p14:cNvPr>
              <p14:cNvContentPartPr/>
              <p14:nvPr/>
            </p14:nvContentPartPr>
            <p14:xfrm>
              <a:off x="786720" y="266200"/>
              <a:ext cx="1940400" cy="351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F861785-4EE7-4B77-9A53-C8EE5621475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8080" y="257200"/>
                <a:ext cx="195804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1744C5-C0EE-4D80-AF2E-8B7B67073FA8}"/>
                  </a:ext>
                </a:extLst>
              </p14:cNvPr>
              <p14:cNvContentPartPr/>
              <p14:nvPr/>
            </p14:nvContentPartPr>
            <p14:xfrm>
              <a:off x="3365760" y="366280"/>
              <a:ext cx="1455120" cy="343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1744C5-C0EE-4D80-AF2E-8B7B67073FA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57120" y="357640"/>
                <a:ext cx="147276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BDA072B-4BDE-4B82-B38D-E2C60B9FA861}"/>
                  </a:ext>
                </a:extLst>
              </p14:cNvPr>
              <p14:cNvContentPartPr/>
              <p14:nvPr/>
            </p14:nvContentPartPr>
            <p14:xfrm>
              <a:off x="5554200" y="296080"/>
              <a:ext cx="33480" cy="25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BDA072B-4BDE-4B82-B38D-E2C60B9FA8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545560" y="287080"/>
                <a:ext cx="511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DE339CA-F27C-47A5-9DBF-2990B0218661}"/>
                  </a:ext>
                </a:extLst>
              </p14:cNvPr>
              <p14:cNvContentPartPr/>
              <p14:nvPr/>
            </p14:nvContentPartPr>
            <p14:xfrm>
              <a:off x="5072160" y="301480"/>
              <a:ext cx="126000" cy="586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DE339CA-F27C-47A5-9DBF-2990B021866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63160" y="292480"/>
                <a:ext cx="143640" cy="60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C6378AC-7D8B-417E-97F9-885E86473D52}"/>
                  </a:ext>
                </a:extLst>
              </p14:cNvPr>
              <p14:cNvContentPartPr/>
              <p14:nvPr/>
            </p14:nvContentPartPr>
            <p14:xfrm>
              <a:off x="5428920" y="391480"/>
              <a:ext cx="1583640" cy="358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C6378AC-7D8B-417E-97F9-885E86473D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19920" y="382840"/>
                <a:ext cx="16012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CD55C08-1F5C-4814-8182-ADB798B053D3}"/>
                  </a:ext>
                </a:extLst>
              </p14:cNvPr>
              <p14:cNvContentPartPr/>
              <p14:nvPr/>
            </p14:nvContentPartPr>
            <p14:xfrm>
              <a:off x="1405560" y="1056040"/>
              <a:ext cx="963720" cy="602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CD55C08-1F5C-4814-8182-ADB798B053D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96563" y="1047400"/>
                <a:ext cx="981353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D7E1771-8693-4388-965B-D214586EF8E1}"/>
                  </a:ext>
                </a:extLst>
              </p14:cNvPr>
              <p14:cNvContentPartPr/>
              <p14:nvPr/>
            </p14:nvContentPartPr>
            <p14:xfrm>
              <a:off x="552720" y="935080"/>
              <a:ext cx="756360" cy="622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D7E1771-8693-4388-965B-D214586EF8E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3720" y="926440"/>
                <a:ext cx="774000" cy="6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11DC157-688A-4604-824E-77B083247ED6}"/>
                  </a:ext>
                </a:extLst>
              </p14:cNvPr>
              <p14:cNvContentPartPr/>
              <p14:nvPr/>
            </p14:nvContentPartPr>
            <p14:xfrm>
              <a:off x="2661960" y="1257280"/>
              <a:ext cx="183960" cy="178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11DC157-688A-4604-824E-77B083247ED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53320" y="1248280"/>
                <a:ext cx="20160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F27BAA5-C9FF-4877-AB98-5BFF53DEEA65}"/>
                  </a:ext>
                </a:extLst>
              </p14:cNvPr>
              <p14:cNvContentPartPr/>
              <p14:nvPr/>
            </p14:nvContentPartPr>
            <p14:xfrm>
              <a:off x="2974080" y="1301920"/>
              <a:ext cx="26280" cy="105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F27BAA5-C9FF-4877-AB98-5BFF53DEEA6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65440" y="1293280"/>
                <a:ext cx="439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4068CC5-6CEF-4652-8209-74E288606CAC}"/>
                  </a:ext>
                </a:extLst>
              </p14:cNvPr>
              <p14:cNvContentPartPr/>
              <p14:nvPr/>
            </p14:nvContentPartPr>
            <p14:xfrm>
              <a:off x="2997480" y="110068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4068CC5-6CEF-4652-8209-74E288606CA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88480" y="10916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5266B9E-C656-4A5C-A0DB-207CF8C24E8F}"/>
                  </a:ext>
                </a:extLst>
              </p14:cNvPr>
              <p14:cNvContentPartPr/>
              <p14:nvPr/>
            </p14:nvContentPartPr>
            <p14:xfrm>
              <a:off x="3133200" y="992680"/>
              <a:ext cx="1402920" cy="494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5266B9E-C656-4A5C-A0DB-207CF8C24E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24198" y="983680"/>
                <a:ext cx="1420565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847ED38-050C-4562-A603-441CA719E9ED}"/>
                  </a:ext>
                </a:extLst>
              </p14:cNvPr>
              <p14:cNvContentPartPr/>
              <p14:nvPr/>
            </p14:nvContentPartPr>
            <p14:xfrm>
              <a:off x="4758240" y="945880"/>
              <a:ext cx="1785240" cy="592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847ED38-050C-4562-A603-441CA719E9E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9242" y="936880"/>
                <a:ext cx="1802876" cy="61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0590E6E-320A-4511-B150-D463ABEE52AA}"/>
                  </a:ext>
                </a:extLst>
              </p14:cNvPr>
              <p14:cNvContentPartPr/>
              <p14:nvPr/>
            </p14:nvContentPartPr>
            <p14:xfrm>
              <a:off x="966720" y="1724920"/>
              <a:ext cx="3674520" cy="2633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0590E6E-320A-4511-B150-D463ABEE52A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58080" y="1715919"/>
                <a:ext cx="3692160" cy="26506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C3FDEE2-C686-466B-A60E-48C140E9DAE3}"/>
                  </a:ext>
                </a:extLst>
              </p14:cNvPr>
              <p14:cNvContentPartPr/>
              <p14:nvPr/>
            </p14:nvContentPartPr>
            <p14:xfrm>
              <a:off x="4337400" y="2401000"/>
              <a:ext cx="206640" cy="249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C3FDEE2-C686-466B-A60E-48C140E9DAE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328400" y="2392000"/>
                <a:ext cx="2242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A2751AD-71EF-431D-8172-C842433FC04B}"/>
                  </a:ext>
                </a:extLst>
              </p14:cNvPr>
              <p14:cNvContentPartPr/>
              <p14:nvPr/>
            </p14:nvContentPartPr>
            <p14:xfrm>
              <a:off x="4633680" y="2410000"/>
              <a:ext cx="107280" cy="230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A2751AD-71EF-431D-8172-C842433FC0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5040" y="2401000"/>
                <a:ext cx="1249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5EBA357-65DF-447D-A4E9-83EE81B7D8B5}"/>
                  </a:ext>
                </a:extLst>
              </p14:cNvPr>
              <p14:cNvContentPartPr/>
              <p14:nvPr/>
            </p14:nvContentPartPr>
            <p14:xfrm>
              <a:off x="4880280" y="2465800"/>
              <a:ext cx="11232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5EBA357-65DF-447D-A4E9-83EE81B7D8B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71280" y="2457160"/>
                <a:ext cx="1299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2086D7B-BD92-436A-964A-B2B675A1476D}"/>
                  </a:ext>
                </a:extLst>
              </p14:cNvPr>
              <p14:cNvContentPartPr/>
              <p14:nvPr/>
            </p14:nvContentPartPr>
            <p14:xfrm>
              <a:off x="4844280" y="2550760"/>
              <a:ext cx="129600" cy="17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2086D7B-BD92-436A-964A-B2B675A1476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35640" y="2541760"/>
                <a:ext cx="1472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5EC4861-8265-4A40-93B8-A642BF738409}"/>
                  </a:ext>
                </a:extLst>
              </p14:cNvPr>
              <p14:cNvContentPartPr/>
              <p14:nvPr/>
            </p14:nvContentPartPr>
            <p14:xfrm>
              <a:off x="5135160" y="2366800"/>
              <a:ext cx="722880" cy="254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5EC4861-8265-4A40-93B8-A642BF73840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26520" y="2357787"/>
                <a:ext cx="740520" cy="272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F901688-EB9E-4616-A5AF-D723D8003C98}"/>
                  </a:ext>
                </a:extLst>
              </p14:cNvPr>
              <p14:cNvContentPartPr/>
              <p14:nvPr/>
            </p14:nvContentPartPr>
            <p14:xfrm>
              <a:off x="6029760" y="2150800"/>
              <a:ext cx="2616840" cy="879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F901688-EB9E-4616-A5AF-D723D8003C9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20760" y="2142160"/>
                <a:ext cx="2634480" cy="897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75503495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10D871-E9F5-4460-AF9B-91C576407AA4}"/>
                  </a:ext>
                </a:extLst>
              </p14:cNvPr>
              <p14:cNvContentPartPr/>
              <p14:nvPr/>
            </p14:nvContentPartPr>
            <p14:xfrm>
              <a:off x="703560" y="754720"/>
              <a:ext cx="2046240" cy="173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10D871-E9F5-4460-AF9B-91C576407AA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4920" y="745720"/>
                <a:ext cx="20638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F7C9BD7-F672-4818-91D6-D9307BA88D8C}"/>
                  </a:ext>
                </a:extLst>
              </p14:cNvPr>
              <p14:cNvContentPartPr/>
              <p14:nvPr/>
            </p14:nvContentPartPr>
            <p14:xfrm>
              <a:off x="2952120" y="472480"/>
              <a:ext cx="15480" cy="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F7C9BD7-F672-4818-91D6-D9307BA88D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43480" y="463480"/>
                <a:ext cx="331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3342091-722C-443F-AE3E-B8D9B41742B3}"/>
                  </a:ext>
                </a:extLst>
              </p14:cNvPr>
              <p14:cNvContentPartPr/>
              <p14:nvPr/>
            </p14:nvContentPartPr>
            <p14:xfrm>
              <a:off x="2931600" y="651400"/>
              <a:ext cx="28800" cy="12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3342091-722C-443F-AE3E-B8D9B41742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2960" y="642760"/>
                <a:ext cx="464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F861785-4EE7-4B77-9A53-C8EE56214754}"/>
                  </a:ext>
                </a:extLst>
              </p14:cNvPr>
              <p14:cNvContentPartPr/>
              <p14:nvPr/>
            </p14:nvContentPartPr>
            <p14:xfrm>
              <a:off x="786720" y="266200"/>
              <a:ext cx="1940400" cy="351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F861785-4EE7-4B77-9A53-C8EE5621475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8080" y="257200"/>
                <a:ext cx="195804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1744C5-C0EE-4D80-AF2E-8B7B67073FA8}"/>
                  </a:ext>
                </a:extLst>
              </p14:cNvPr>
              <p14:cNvContentPartPr/>
              <p14:nvPr/>
            </p14:nvContentPartPr>
            <p14:xfrm>
              <a:off x="3365760" y="366280"/>
              <a:ext cx="1455120" cy="343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1744C5-C0EE-4D80-AF2E-8B7B67073FA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57120" y="357640"/>
                <a:ext cx="147276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BDA072B-4BDE-4B82-B38D-E2C60B9FA861}"/>
                  </a:ext>
                </a:extLst>
              </p14:cNvPr>
              <p14:cNvContentPartPr/>
              <p14:nvPr/>
            </p14:nvContentPartPr>
            <p14:xfrm>
              <a:off x="5554200" y="296080"/>
              <a:ext cx="33480" cy="25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BDA072B-4BDE-4B82-B38D-E2C60B9FA8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545560" y="287080"/>
                <a:ext cx="511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DE339CA-F27C-47A5-9DBF-2990B0218661}"/>
                  </a:ext>
                </a:extLst>
              </p14:cNvPr>
              <p14:cNvContentPartPr/>
              <p14:nvPr/>
            </p14:nvContentPartPr>
            <p14:xfrm>
              <a:off x="5072160" y="301480"/>
              <a:ext cx="126000" cy="586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DE339CA-F27C-47A5-9DBF-2990B021866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63160" y="292480"/>
                <a:ext cx="143640" cy="60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C6378AC-7D8B-417E-97F9-885E86473D52}"/>
                  </a:ext>
                </a:extLst>
              </p14:cNvPr>
              <p14:cNvContentPartPr/>
              <p14:nvPr/>
            </p14:nvContentPartPr>
            <p14:xfrm>
              <a:off x="5428920" y="391480"/>
              <a:ext cx="1583640" cy="358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C6378AC-7D8B-417E-97F9-885E86473D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19920" y="382840"/>
                <a:ext cx="16012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CD55C08-1F5C-4814-8182-ADB798B053D3}"/>
                  </a:ext>
                </a:extLst>
              </p14:cNvPr>
              <p14:cNvContentPartPr/>
              <p14:nvPr/>
            </p14:nvContentPartPr>
            <p14:xfrm>
              <a:off x="1405560" y="1056040"/>
              <a:ext cx="963720" cy="602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CD55C08-1F5C-4814-8182-ADB798B053D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96563" y="1047400"/>
                <a:ext cx="981353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D7E1771-8693-4388-965B-D214586EF8E1}"/>
                  </a:ext>
                </a:extLst>
              </p14:cNvPr>
              <p14:cNvContentPartPr/>
              <p14:nvPr/>
            </p14:nvContentPartPr>
            <p14:xfrm>
              <a:off x="552720" y="935080"/>
              <a:ext cx="756360" cy="622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D7E1771-8693-4388-965B-D214586EF8E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3720" y="926440"/>
                <a:ext cx="774000" cy="6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11DC157-688A-4604-824E-77B083247ED6}"/>
                  </a:ext>
                </a:extLst>
              </p14:cNvPr>
              <p14:cNvContentPartPr/>
              <p14:nvPr/>
            </p14:nvContentPartPr>
            <p14:xfrm>
              <a:off x="2661960" y="1257280"/>
              <a:ext cx="183960" cy="178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11DC157-688A-4604-824E-77B083247ED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53320" y="1248280"/>
                <a:ext cx="20160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F27BAA5-C9FF-4877-AB98-5BFF53DEEA65}"/>
                  </a:ext>
                </a:extLst>
              </p14:cNvPr>
              <p14:cNvContentPartPr/>
              <p14:nvPr/>
            </p14:nvContentPartPr>
            <p14:xfrm>
              <a:off x="2974080" y="1301920"/>
              <a:ext cx="26280" cy="105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F27BAA5-C9FF-4877-AB98-5BFF53DEEA6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65440" y="1293280"/>
                <a:ext cx="439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4068CC5-6CEF-4652-8209-74E288606CAC}"/>
                  </a:ext>
                </a:extLst>
              </p14:cNvPr>
              <p14:cNvContentPartPr/>
              <p14:nvPr/>
            </p14:nvContentPartPr>
            <p14:xfrm>
              <a:off x="2997480" y="110068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4068CC5-6CEF-4652-8209-74E288606CA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88480" y="10916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5266B9E-C656-4A5C-A0DB-207CF8C24E8F}"/>
                  </a:ext>
                </a:extLst>
              </p14:cNvPr>
              <p14:cNvContentPartPr/>
              <p14:nvPr/>
            </p14:nvContentPartPr>
            <p14:xfrm>
              <a:off x="3133200" y="992680"/>
              <a:ext cx="1402920" cy="494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5266B9E-C656-4A5C-A0DB-207CF8C24E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24198" y="983680"/>
                <a:ext cx="1420565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847ED38-050C-4562-A603-441CA719E9ED}"/>
                  </a:ext>
                </a:extLst>
              </p14:cNvPr>
              <p14:cNvContentPartPr/>
              <p14:nvPr/>
            </p14:nvContentPartPr>
            <p14:xfrm>
              <a:off x="4758240" y="945880"/>
              <a:ext cx="1785240" cy="592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847ED38-050C-4562-A603-441CA719E9E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9242" y="936880"/>
                <a:ext cx="1802876" cy="61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0590E6E-320A-4511-B150-D463ABEE52AA}"/>
                  </a:ext>
                </a:extLst>
              </p14:cNvPr>
              <p14:cNvContentPartPr/>
              <p14:nvPr/>
            </p14:nvContentPartPr>
            <p14:xfrm>
              <a:off x="966720" y="1724920"/>
              <a:ext cx="3674520" cy="2633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0590E6E-320A-4511-B150-D463ABEE52A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58080" y="1715919"/>
                <a:ext cx="3692160" cy="26506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C3FDEE2-C686-466B-A60E-48C140E9DAE3}"/>
                  </a:ext>
                </a:extLst>
              </p14:cNvPr>
              <p14:cNvContentPartPr/>
              <p14:nvPr/>
            </p14:nvContentPartPr>
            <p14:xfrm>
              <a:off x="4337400" y="2401000"/>
              <a:ext cx="206640" cy="249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C3FDEE2-C686-466B-A60E-48C140E9DAE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328400" y="2392000"/>
                <a:ext cx="2242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A2751AD-71EF-431D-8172-C842433FC04B}"/>
                  </a:ext>
                </a:extLst>
              </p14:cNvPr>
              <p14:cNvContentPartPr/>
              <p14:nvPr/>
            </p14:nvContentPartPr>
            <p14:xfrm>
              <a:off x="4633680" y="2410000"/>
              <a:ext cx="107280" cy="230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A2751AD-71EF-431D-8172-C842433FC0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5040" y="2401000"/>
                <a:ext cx="1249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5EBA357-65DF-447D-A4E9-83EE81B7D8B5}"/>
                  </a:ext>
                </a:extLst>
              </p14:cNvPr>
              <p14:cNvContentPartPr/>
              <p14:nvPr/>
            </p14:nvContentPartPr>
            <p14:xfrm>
              <a:off x="4880280" y="2465800"/>
              <a:ext cx="11232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5EBA357-65DF-447D-A4E9-83EE81B7D8B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71280" y="2457160"/>
                <a:ext cx="1299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2086D7B-BD92-436A-964A-B2B675A1476D}"/>
                  </a:ext>
                </a:extLst>
              </p14:cNvPr>
              <p14:cNvContentPartPr/>
              <p14:nvPr/>
            </p14:nvContentPartPr>
            <p14:xfrm>
              <a:off x="4844280" y="2550760"/>
              <a:ext cx="129600" cy="17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2086D7B-BD92-436A-964A-B2B675A1476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35640" y="2541760"/>
                <a:ext cx="1472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5EC4861-8265-4A40-93B8-A642BF738409}"/>
                  </a:ext>
                </a:extLst>
              </p14:cNvPr>
              <p14:cNvContentPartPr/>
              <p14:nvPr/>
            </p14:nvContentPartPr>
            <p14:xfrm>
              <a:off x="5135160" y="2366800"/>
              <a:ext cx="722880" cy="254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5EC4861-8265-4A40-93B8-A642BF73840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26520" y="2357787"/>
                <a:ext cx="740520" cy="272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F901688-EB9E-4616-A5AF-D723D8003C98}"/>
                  </a:ext>
                </a:extLst>
              </p14:cNvPr>
              <p14:cNvContentPartPr/>
              <p14:nvPr/>
            </p14:nvContentPartPr>
            <p14:xfrm>
              <a:off x="6029760" y="2150800"/>
              <a:ext cx="2616840" cy="879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F901688-EB9E-4616-A5AF-D723D8003C9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20760" y="2142160"/>
                <a:ext cx="2634480" cy="89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E2486E3-C61C-4583-8D45-656A9487D13B}"/>
                  </a:ext>
                </a:extLst>
              </p14:cNvPr>
              <p14:cNvContentPartPr/>
              <p14:nvPr/>
            </p14:nvContentPartPr>
            <p14:xfrm>
              <a:off x="4508400" y="3261040"/>
              <a:ext cx="173520" cy="284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E2486E3-C61C-4583-8D45-656A9487D13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99400" y="3252400"/>
                <a:ext cx="19116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4815041-AB90-40E5-AF8E-784485999886}"/>
                  </a:ext>
                </a:extLst>
              </p14:cNvPr>
              <p14:cNvContentPartPr/>
              <p14:nvPr/>
            </p14:nvContentPartPr>
            <p14:xfrm>
              <a:off x="4472040" y="3023080"/>
              <a:ext cx="210960" cy="127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4815041-AB90-40E5-AF8E-78448599988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63040" y="3014440"/>
                <a:ext cx="22860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5810C7-A332-40F0-A8AF-B7C6E3DF5909}"/>
                  </a:ext>
                </a:extLst>
              </p14:cNvPr>
              <p14:cNvContentPartPr/>
              <p14:nvPr/>
            </p14:nvContentPartPr>
            <p14:xfrm>
              <a:off x="4888560" y="3323320"/>
              <a:ext cx="136800" cy="1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5810C7-A332-40F0-A8AF-B7C6E3DF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79920" y="3314680"/>
                <a:ext cx="1544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866C7BF-1B5D-4435-98BD-3A70D320AB51}"/>
                  </a:ext>
                </a:extLst>
              </p14:cNvPr>
              <p14:cNvContentPartPr/>
              <p14:nvPr/>
            </p14:nvContentPartPr>
            <p14:xfrm>
              <a:off x="4859400" y="3450760"/>
              <a:ext cx="161280" cy="22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866C7BF-1B5D-4435-98BD-3A70D320AB5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0760" y="3441760"/>
                <a:ext cx="178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80C59A8-266F-436E-A080-20DAE33AA9A9}"/>
                  </a:ext>
                </a:extLst>
              </p14:cNvPr>
              <p14:cNvContentPartPr/>
              <p14:nvPr/>
            </p14:nvContentPartPr>
            <p14:xfrm>
              <a:off x="5251800" y="3258160"/>
              <a:ext cx="127080" cy="286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80C59A8-266F-436E-A080-20DAE33AA9A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243160" y="3249160"/>
                <a:ext cx="1447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49BC04A-4A85-4BB4-9556-553C770F7D0E}"/>
                  </a:ext>
                </a:extLst>
              </p14:cNvPr>
              <p14:cNvContentPartPr/>
              <p14:nvPr/>
            </p14:nvContentPartPr>
            <p14:xfrm>
              <a:off x="5959200" y="3058720"/>
              <a:ext cx="171360" cy="152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49BC04A-4A85-4BB4-9556-553C770F7D0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50200" y="3050080"/>
                <a:ext cx="1890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0C3EEA4-6B60-423A-A471-038D841D8795}"/>
                  </a:ext>
                </a:extLst>
              </p14:cNvPr>
              <p14:cNvContentPartPr/>
              <p14:nvPr/>
            </p14:nvContentPartPr>
            <p14:xfrm>
              <a:off x="5596680" y="3101200"/>
              <a:ext cx="64440" cy="51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0C3EEA4-6B60-423A-A471-038D841D879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588040" y="3092560"/>
                <a:ext cx="8208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C7D6BDF-0C3E-4E67-A486-86AD667924B2}"/>
                  </a:ext>
                </a:extLst>
              </p14:cNvPr>
              <p14:cNvContentPartPr/>
              <p14:nvPr/>
            </p14:nvContentPartPr>
            <p14:xfrm>
              <a:off x="5512800" y="3262120"/>
              <a:ext cx="778680" cy="394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C7D6BDF-0C3E-4E67-A486-86AD667924B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3804" y="3253480"/>
                <a:ext cx="796312" cy="411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48944438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10D871-E9F5-4460-AF9B-91C576407AA4}"/>
                  </a:ext>
                </a:extLst>
              </p14:cNvPr>
              <p14:cNvContentPartPr/>
              <p14:nvPr/>
            </p14:nvContentPartPr>
            <p14:xfrm>
              <a:off x="703560" y="754720"/>
              <a:ext cx="2046240" cy="173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10D871-E9F5-4460-AF9B-91C576407AA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4920" y="745720"/>
                <a:ext cx="20638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F7C9BD7-F672-4818-91D6-D9307BA88D8C}"/>
                  </a:ext>
                </a:extLst>
              </p14:cNvPr>
              <p14:cNvContentPartPr/>
              <p14:nvPr/>
            </p14:nvContentPartPr>
            <p14:xfrm>
              <a:off x="2952120" y="472480"/>
              <a:ext cx="15480" cy="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F7C9BD7-F672-4818-91D6-D9307BA88D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43480" y="463480"/>
                <a:ext cx="331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3342091-722C-443F-AE3E-B8D9B41742B3}"/>
                  </a:ext>
                </a:extLst>
              </p14:cNvPr>
              <p14:cNvContentPartPr/>
              <p14:nvPr/>
            </p14:nvContentPartPr>
            <p14:xfrm>
              <a:off x="2931600" y="651400"/>
              <a:ext cx="28800" cy="12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3342091-722C-443F-AE3E-B8D9B41742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2960" y="642760"/>
                <a:ext cx="464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F861785-4EE7-4B77-9A53-C8EE56214754}"/>
                  </a:ext>
                </a:extLst>
              </p14:cNvPr>
              <p14:cNvContentPartPr/>
              <p14:nvPr/>
            </p14:nvContentPartPr>
            <p14:xfrm>
              <a:off x="786720" y="266200"/>
              <a:ext cx="1940400" cy="351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F861785-4EE7-4B77-9A53-C8EE5621475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8080" y="257200"/>
                <a:ext cx="195804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1744C5-C0EE-4D80-AF2E-8B7B67073FA8}"/>
                  </a:ext>
                </a:extLst>
              </p14:cNvPr>
              <p14:cNvContentPartPr/>
              <p14:nvPr/>
            </p14:nvContentPartPr>
            <p14:xfrm>
              <a:off x="3365760" y="366280"/>
              <a:ext cx="1455120" cy="343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1744C5-C0EE-4D80-AF2E-8B7B67073FA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57120" y="357640"/>
                <a:ext cx="147276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BDA072B-4BDE-4B82-B38D-E2C60B9FA861}"/>
                  </a:ext>
                </a:extLst>
              </p14:cNvPr>
              <p14:cNvContentPartPr/>
              <p14:nvPr/>
            </p14:nvContentPartPr>
            <p14:xfrm>
              <a:off x="5554200" y="296080"/>
              <a:ext cx="33480" cy="25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BDA072B-4BDE-4B82-B38D-E2C60B9FA8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545560" y="287080"/>
                <a:ext cx="511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DE339CA-F27C-47A5-9DBF-2990B0218661}"/>
                  </a:ext>
                </a:extLst>
              </p14:cNvPr>
              <p14:cNvContentPartPr/>
              <p14:nvPr/>
            </p14:nvContentPartPr>
            <p14:xfrm>
              <a:off x="5072160" y="301480"/>
              <a:ext cx="126000" cy="586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DE339CA-F27C-47A5-9DBF-2990B021866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63160" y="292480"/>
                <a:ext cx="143640" cy="60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C6378AC-7D8B-417E-97F9-885E86473D52}"/>
                  </a:ext>
                </a:extLst>
              </p14:cNvPr>
              <p14:cNvContentPartPr/>
              <p14:nvPr/>
            </p14:nvContentPartPr>
            <p14:xfrm>
              <a:off x="5428920" y="391480"/>
              <a:ext cx="1583640" cy="358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C6378AC-7D8B-417E-97F9-885E86473D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19920" y="382840"/>
                <a:ext cx="16012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CD55C08-1F5C-4814-8182-ADB798B053D3}"/>
                  </a:ext>
                </a:extLst>
              </p14:cNvPr>
              <p14:cNvContentPartPr/>
              <p14:nvPr/>
            </p14:nvContentPartPr>
            <p14:xfrm>
              <a:off x="1405560" y="1056040"/>
              <a:ext cx="963720" cy="602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CD55C08-1F5C-4814-8182-ADB798B053D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96563" y="1047400"/>
                <a:ext cx="981353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D7E1771-8693-4388-965B-D214586EF8E1}"/>
                  </a:ext>
                </a:extLst>
              </p14:cNvPr>
              <p14:cNvContentPartPr/>
              <p14:nvPr/>
            </p14:nvContentPartPr>
            <p14:xfrm>
              <a:off x="552720" y="935080"/>
              <a:ext cx="756360" cy="622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D7E1771-8693-4388-965B-D214586EF8E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3720" y="926440"/>
                <a:ext cx="774000" cy="6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11DC157-688A-4604-824E-77B083247ED6}"/>
                  </a:ext>
                </a:extLst>
              </p14:cNvPr>
              <p14:cNvContentPartPr/>
              <p14:nvPr/>
            </p14:nvContentPartPr>
            <p14:xfrm>
              <a:off x="2661960" y="1257280"/>
              <a:ext cx="183960" cy="178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11DC157-688A-4604-824E-77B083247ED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53320" y="1248280"/>
                <a:ext cx="20160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F27BAA5-C9FF-4877-AB98-5BFF53DEEA65}"/>
                  </a:ext>
                </a:extLst>
              </p14:cNvPr>
              <p14:cNvContentPartPr/>
              <p14:nvPr/>
            </p14:nvContentPartPr>
            <p14:xfrm>
              <a:off x="2974080" y="1301920"/>
              <a:ext cx="26280" cy="105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F27BAA5-C9FF-4877-AB98-5BFF53DEEA6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65440" y="1293280"/>
                <a:ext cx="439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4068CC5-6CEF-4652-8209-74E288606CAC}"/>
                  </a:ext>
                </a:extLst>
              </p14:cNvPr>
              <p14:cNvContentPartPr/>
              <p14:nvPr/>
            </p14:nvContentPartPr>
            <p14:xfrm>
              <a:off x="2997480" y="110068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4068CC5-6CEF-4652-8209-74E288606CA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88480" y="10916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5266B9E-C656-4A5C-A0DB-207CF8C24E8F}"/>
                  </a:ext>
                </a:extLst>
              </p14:cNvPr>
              <p14:cNvContentPartPr/>
              <p14:nvPr/>
            </p14:nvContentPartPr>
            <p14:xfrm>
              <a:off x="3133200" y="992680"/>
              <a:ext cx="1402920" cy="494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5266B9E-C656-4A5C-A0DB-207CF8C24E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24198" y="983680"/>
                <a:ext cx="1420565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847ED38-050C-4562-A603-441CA719E9ED}"/>
                  </a:ext>
                </a:extLst>
              </p14:cNvPr>
              <p14:cNvContentPartPr/>
              <p14:nvPr/>
            </p14:nvContentPartPr>
            <p14:xfrm>
              <a:off x="4758240" y="945880"/>
              <a:ext cx="1785240" cy="592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847ED38-050C-4562-A603-441CA719E9E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9242" y="936880"/>
                <a:ext cx="1802876" cy="61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0590E6E-320A-4511-B150-D463ABEE52AA}"/>
                  </a:ext>
                </a:extLst>
              </p14:cNvPr>
              <p14:cNvContentPartPr/>
              <p14:nvPr/>
            </p14:nvContentPartPr>
            <p14:xfrm>
              <a:off x="966720" y="1724920"/>
              <a:ext cx="3674520" cy="2633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0590E6E-320A-4511-B150-D463ABEE52A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58080" y="1715919"/>
                <a:ext cx="3692160" cy="26506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C3FDEE2-C686-466B-A60E-48C140E9DAE3}"/>
                  </a:ext>
                </a:extLst>
              </p14:cNvPr>
              <p14:cNvContentPartPr/>
              <p14:nvPr/>
            </p14:nvContentPartPr>
            <p14:xfrm>
              <a:off x="4337400" y="2401000"/>
              <a:ext cx="206640" cy="249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C3FDEE2-C686-466B-A60E-48C140E9DAE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328400" y="2392000"/>
                <a:ext cx="2242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A2751AD-71EF-431D-8172-C842433FC04B}"/>
                  </a:ext>
                </a:extLst>
              </p14:cNvPr>
              <p14:cNvContentPartPr/>
              <p14:nvPr/>
            </p14:nvContentPartPr>
            <p14:xfrm>
              <a:off x="4633680" y="2410000"/>
              <a:ext cx="107280" cy="230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A2751AD-71EF-431D-8172-C842433FC0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5040" y="2401000"/>
                <a:ext cx="1249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5EBA357-65DF-447D-A4E9-83EE81B7D8B5}"/>
                  </a:ext>
                </a:extLst>
              </p14:cNvPr>
              <p14:cNvContentPartPr/>
              <p14:nvPr/>
            </p14:nvContentPartPr>
            <p14:xfrm>
              <a:off x="4880280" y="2465800"/>
              <a:ext cx="11232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5EBA357-65DF-447D-A4E9-83EE81B7D8B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71280" y="2457160"/>
                <a:ext cx="1299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2086D7B-BD92-436A-964A-B2B675A1476D}"/>
                  </a:ext>
                </a:extLst>
              </p14:cNvPr>
              <p14:cNvContentPartPr/>
              <p14:nvPr/>
            </p14:nvContentPartPr>
            <p14:xfrm>
              <a:off x="4844280" y="2550760"/>
              <a:ext cx="129600" cy="17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2086D7B-BD92-436A-964A-B2B675A1476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35640" y="2541760"/>
                <a:ext cx="1472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5EC4861-8265-4A40-93B8-A642BF738409}"/>
                  </a:ext>
                </a:extLst>
              </p14:cNvPr>
              <p14:cNvContentPartPr/>
              <p14:nvPr/>
            </p14:nvContentPartPr>
            <p14:xfrm>
              <a:off x="5135160" y="2366800"/>
              <a:ext cx="722880" cy="254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5EC4861-8265-4A40-93B8-A642BF73840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26520" y="2357787"/>
                <a:ext cx="740520" cy="272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F901688-EB9E-4616-A5AF-D723D8003C98}"/>
                  </a:ext>
                </a:extLst>
              </p14:cNvPr>
              <p14:cNvContentPartPr/>
              <p14:nvPr/>
            </p14:nvContentPartPr>
            <p14:xfrm>
              <a:off x="6029760" y="2150800"/>
              <a:ext cx="2616840" cy="879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F901688-EB9E-4616-A5AF-D723D8003C9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20760" y="2142160"/>
                <a:ext cx="2634480" cy="89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E2486E3-C61C-4583-8D45-656A9487D13B}"/>
                  </a:ext>
                </a:extLst>
              </p14:cNvPr>
              <p14:cNvContentPartPr/>
              <p14:nvPr/>
            </p14:nvContentPartPr>
            <p14:xfrm>
              <a:off x="4508400" y="3261040"/>
              <a:ext cx="173520" cy="284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E2486E3-C61C-4583-8D45-656A9487D13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99400" y="3252400"/>
                <a:ext cx="19116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4815041-AB90-40E5-AF8E-784485999886}"/>
                  </a:ext>
                </a:extLst>
              </p14:cNvPr>
              <p14:cNvContentPartPr/>
              <p14:nvPr/>
            </p14:nvContentPartPr>
            <p14:xfrm>
              <a:off x="4472040" y="3023080"/>
              <a:ext cx="210960" cy="127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4815041-AB90-40E5-AF8E-78448599988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63040" y="3014440"/>
                <a:ext cx="22860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5810C7-A332-40F0-A8AF-B7C6E3DF5909}"/>
                  </a:ext>
                </a:extLst>
              </p14:cNvPr>
              <p14:cNvContentPartPr/>
              <p14:nvPr/>
            </p14:nvContentPartPr>
            <p14:xfrm>
              <a:off x="4888560" y="3323320"/>
              <a:ext cx="136800" cy="1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5810C7-A332-40F0-A8AF-B7C6E3DF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79920" y="3314680"/>
                <a:ext cx="1544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866C7BF-1B5D-4435-98BD-3A70D320AB51}"/>
                  </a:ext>
                </a:extLst>
              </p14:cNvPr>
              <p14:cNvContentPartPr/>
              <p14:nvPr/>
            </p14:nvContentPartPr>
            <p14:xfrm>
              <a:off x="4859400" y="3450760"/>
              <a:ext cx="161280" cy="22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866C7BF-1B5D-4435-98BD-3A70D320AB5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0760" y="3441760"/>
                <a:ext cx="178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80C59A8-266F-436E-A080-20DAE33AA9A9}"/>
                  </a:ext>
                </a:extLst>
              </p14:cNvPr>
              <p14:cNvContentPartPr/>
              <p14:nvPr/>
            </p14:nvContentPartPr>
            <p14:xfrm>
              <a:off x="5251800" y="3258160"/>
              <a:ext cx="127080" cy="286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80C59A8-266F-436E-A080-20DAE33AA9A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243160" y="3249160"/>
                <a:ext cx="1447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49BC04A-4A85-4BB4-9556-553C770F7D0E}"/>
                  </a:ext>
                </a:extLst>
              </p14:cNvPr>
              <p14:cNvContentPartPr/>
              <p14:nvPr/>
            </p14:nvContentPartPr>
            <p14:xfrm>
              <a:off x="5959200" y="3058720"/>
              <a:ext cx="171360" cy="152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49BC04A-4A85-4BB4-9556-553C770F7D0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50200" y="3050080"/>
                <a:ext cx="1890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0C3EEA4-6B60-423A-A471-038D841D8795}"/>
                  </a:ext>
                </a:extLst>
              </p14:cNvPr>
              <p14:cNvContentPartPr/>
              <p14:nvPr/>
            </p14:nvContentPartPr>
            <p14:xfrm>
              <a:off x="5596680" y="3101200"/>
              <a:ext cx="64440" cy="51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0C3EEA4-6B60-423A-A471-038D841D879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588040" y="3092560"/>
                <a:ext cx="8208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C7D6BDF-0C3E-4E67-A486-86AD667924B2}"/>
                  </a:ext>
                </a:extLst>
              </p14:cNvPr>
              <p14:cNvContentPartPr/>
              <p14:nvPr/>
            </p14:nvContentPartPr>
            <p14:xfrm>
              <a:off x="5512800" y="3262120"/>
              <a:ext cx="778680" cy="394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C7D6BDF-0C3E-4E67-A486-86AD667924B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3804" y="3253480"/>
                <a:ext cx="796312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2B9EEBC-7C2A-407D-9098-C020C626254A}"/>
                  </a:ext>
                </a:extLst>
              </p14:cNvPr>
              <p14:cNvContentPartPr/>
              <p14:nvPr/>
            </p14:nvContentPartPr>
            <p14:xfrm>
              <a:off x="6560040" y="3152320"/>
              <a:ext cx="212400" cy="675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2B9EEBC-7C2A-407D-9098-C020C626254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51400" y="3143680"/>
                <a:ext cx="230040" cy="69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9074507-2593-4B36-BDE4-BC47F0470BB2}"/>
                  </a:ext>
                </a:extLst>
              </p14:cNvPr>
              <p14:cNvContentPartPr/>
              <p14:nvPr/>
            </p14:nvContentPartPr>
            <p14:xfrm>
              <a:off x="7018320" y="3382000"/>
              <a:ext cx="248760" cy="212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9074507-2593-4B36-BDE4-BC47F0470B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09320" y="3373360"/>
                <a:ext cx="2664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53BDC4D-B885-4AED-A264-61793653AFD8}"/>
                  </a:ext>
                </a:extLst>
              </p14:cNvPr>
              <p14:cNvContentPartPr/>
              <p14:nvPr/>
            </p14:nvContentPartPr>
            <p14:xfrm>
              <a:off x="7069800" y="3199480"/>
              <a:ext cx="164520" cy="104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53BDC4D-B885-4AED-A264-61793653AF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60800" y="3190840"/>
                <a:ext cx="1821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3DD9D9E-2A0E-4CCC-BA60-AFD8AB96F185}"/>
                  </a:ext>
                </a:extLst>
              </p14:cNvPr>
              <p14:cNvContentPartPr/>
              <p14:nvPr/>
            </p14:nvContentPartPr>
            <p14:xfrm>
              <a:off x="7381920" y="3402880"/>
              <a:ext cx="158400" cy="93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3DD9D9E-2A0E-4CCC-BA60-AFD8AB96F18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372940" y="3394240"/>
                <a:ext cx="17600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4C39E66-5B1E-4DC7-9DDC-7EAB88741656}"/>
                  </a:ext>
                </a:extLst>
              </p14:cNvPr>
              <p14:cNvContentPartPr/>
              <p14:nvPr/>
            </p14:nvContentPartPr>
            <p14:xfrm>
              <a:off x="7634280" y="3128560"/>
              <a:ext cx="1132920" cy="579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4C39E66-5B1E-4DC7-9DDC-7EAB8874165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5640" y="3119915"/>
                <a:ext cx="1150560" cy="59725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3246942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10D871-E9F5-4460-AF9B-91C576407AA4}"/>
                  </a:ext>
                </a:extLst>
              </p14:cNvPr>
              <p14:cNvContentPartPr/>
              <p14:nvPr/>
            </p14:nvContentPartPr>
            <p14:xfrm>
              <a:off x="703560" y="754720"/>
              <a:ext cx="2046240" cy="173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10D871-E9F5-4460-AF9B-91C576407AA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4920" y="745720"/>
                <a:ext cx="20638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F7C9BD7-F672-4818-91D6-D9307BA88D8C}"/>
                  </a:ext>
                </a:extLst>
              </p14:cNvPr>
              <p14:cNvContentPartPr/>
              <p14:nvPr/>
            </p14:nvContentPartPr>
            <p14:xfrm>
              <a:off x="2952120" y="472480"/>
              <a:ext cx="15480" cy="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F7C9BD7-F672-4818-91D6-D9307BA88D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43480" y="463480"/>
                <a:ext cx="331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3342091-722C-443F-AE3E-B8D9B41742B3}"/>
                  </a:ext>
                </a:extLst>
              </p14:cNvPr>
              <p14:cNvContentPartPr/>
              <p14:nvPr/>
            </p14:nvContentPartPr>
            <p14:xfrm>
              <a:off x="2931600" y="651400"/>
              <a:ext cx="28800" cy="12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3342091-722C-443F-AE3E-B8D9B41742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2960" y="642760"/>
                <a:ext cx="464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F861785-4EE7-4B77-9A53-C8EE56214754}"/>
                  </a:ext>
                </a:extLst>
              </p14:cNvPr>
              <p14:cNvContentPartPr/>
              <p14:nvPr/>
            </p14:nvContentPartPr>
            <p14:xfrm>
              <a:off x="786720" y="266200"/>
              <a:ext cx="1940400" cy="351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F861785-4EE7-4B77-9A53-C8EE5621475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8080" y="257200"/>
                <a:ext cx="195804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1744C5-C0EE-4D80-AF2E-8B7B67073FA8}"/>
                  </a:ext>
                </a:extLst>
              </p14:cNvPr>
              <p14:cNvContentPartPr/>
              <p14:nvPr/>
            </p14:nvContentPartPr>
            <p14:xfrm>
              <a:off x="3365760" y="366280"/>
              <a:ext cx="1455120" cy="343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1744C5-C0EE-4D80-AF2E-8B7B67073FA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57120" y="357640"/>
                <a:ext cx="147276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BDA072B-4BDE-4B82-B38D-E2C60B9FA861}"/>
                  </a:ext>
                </a:extLst>
              </p14:cNvPr>
              <p14:cNvContentPartPr/>
              <p14:nvPr/>
            </p14:nvContentPartPr>
            <p14:xfrm>
              <a:off x="5554200" y="296080"/>
              <a:ext cx="33480" cy="25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BDA072B-4BDE-4B82-B38D-E2C60B9FA8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545560" y="287080"/>
                <a:ext cx="511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DE339CA-F27C-47A5-9DBF-2990B0218661}"/>
                  </a:ext>
                </a:extLst>
              </p14:cNvPr>
              <p14:cNvContentPartPr/>
              <p14:nvPr/>
            </p14:nvContentPartPr>
            <p14:xfrm>
              <a:off x="5072160" y="301480"/>
              <a:ext cx="126000" cy="586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DE339CA-F27C-47A5-9DBF-2990B021866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63160" y="292480"/>
                <a:ext cx="143640" cy="60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C6378AC-7D8B-417E-97F9-885E86473D52}"/>
                  </a:ext>
                </a:extLst>
              </p14:cNvPr>
              <p14:cNvContentPartPr/>
              <p14:nvPr/>
            </p14:nvContentPartPr>
            <p14:xfrm>
              <a:off x="5428920" y="391480"/>
              <a:ext cx="1583640" cy="358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C6378AC-7D8B-417E-97F9-885E86473D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19920" y="382840"/>
                <a:ext cx="16012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CD55C08-1F5C-4814-8182-ADB798B053D3}"/>
                  </a:ext>
                </a:extLst>
              </p14:cNvPr>
              <p14:cNvContentPartPr/>
              <p14:nvPr/>
            </p14:nvContentPartPr>
            <p14:xfrm>
              <a:off x="1405560" y="1056040"/>
              <a:ext cx="963720" cy="602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CD55C08-1F5C-4814-8182-ADB798B053D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96563" y="1047400"/>
                <a:ext cx="981353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D7E1771-8693-4388-965B-D214586EF8E1}"/>
                  </a:ext>
                </a:extLst>
              </p14:cNvPr>
              <p14:cNvContentPartPr/>
              <p14:nvPr/>
            </p14:nvContentPartPr>
            <p14:xfrm>
              <a:off x="552720" y="935080"/>
              <a:ext cx="756360" cy="622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D7E1771-8693-4388-965B-D214586EF8E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3720" y="926440"/>
                <a:ext cx="774000" cy="6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11DC157-688A-4604-824E-77B083247ED6}"/>
                  </a:ext>
                </a:extLst>
              </p14:cNvPr>
              <p14:cNvContentPartPr/>
              <p14:nvPr/>
            </p14:nvContentPartPr>
            <p14:xfrm>
              <a:off x="2661960" y="1257280"/>
              <a:ext cx="183960" cy="178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11DC157-688A-4604-824E-77B083247ED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53320" y="1248280"/>
                <a:ext cx="20160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F27BAA5-C9FF-4877-AB98-5BFF53DEEA65}"/>
                  </a:ext>
                </a:extLst>
              </p14:cNvPr>
              <p14:cNvContentPartPr/>
              <p14:nvPr/>
            </p14:nvContentPartPr>
            <p14:xfrm>
              <a:off x="2974080" y="1301920"/>
              <a:ext cx="26280" cy="105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F27BAA5-C9FF-4877-AB98-5BFF53DEEA6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65440" y="1293280"/>
                <a:ext cx="439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4068CC5-6CEF-4652-8209-74E288606CAC}"/>
                  </a:ext>
                </a:extLst>
              </p14:cNvPr>
              <p14:cNvContentPartPr/>
              <p14:nvPr/>
            </p14:nvContentPartPr>
            <p14:xfrm>
              <a:off x="2997480" y="110068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4068CC5-6CEF-4652-8209-74E288606CA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88480" y="10916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5266B9E-C656-4A5C-A0DB-207CF8C24E8F}"/>
                  </a:ext>
                </a:extLst>
              </p14:cNvPr>
              <p14:cNvContentPartPr/>
              <p14:nvPr/>
            </p14:nvContentPartPr>
            <p14:xfrm>
              <a:off x="3133200" y="992680"/>
              <a:ext cx="1402920" cy="494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5266B9E-C656-4A5C-A0DB-207CF8C24E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24198" y="983680"/>
                <a:ext cx="1420565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847ED38-050C-4562-A603-441CA719E9ED}"/>
                  </a:ext>
                </a:extLst>
              </p14:cNvPr>
              <p14:cNvContentPartPr/>
              <p14:nvPr/>
            </p14:nvContentPartPr>
            <p14:xfrm>
              <a:off x="4758240" y="945880"/>
              <a:ext cx="1785240" cy="592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847ED38-050C-4562-A603-441CA719E9E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9242" y="936880"/>
                <a:ext cx="1802876" cy="61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0590E6E-320A-4511-B150-D463ABEE52AA}"/>
                  </a:ext>
                </a:extLst>
              </p14:cNvPr>
              <p14:cNvContentPartPr/>
              <p14:nvPr/>
            </p14:nvContentPartPr>
            <p14:xfrm>
              <a:off x="966720" y="1724920"/>
              <a:ext cx="3674520" cy="2633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0590E6E-320A-4511-B150-D463ABEE52A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58080" y="1715919"/>
                <a:ext cx="3692160" cy="26506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C3FDEE2-C686-466B-A60E-48C140E9DAE3}"/>
                  </a:ext>
                </a:extLst>
              </p14:cNvPr>
              <p14:cNvContentPartPr/>
              <p14:nvPr/>
            </p14:nvContentPartPr>
            <p14:xfrm>
              <a:off x="4337400" y="2401000"/>
              <a:ext cx="206640" cy="249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C3FDEE2-C686-466B-A60E-48C140E9DAE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328400" y="2392000"/>
                <a:ext cx="2242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A2751AD-71EF-431D-8172-C842433FC04B}"/>
                  </a:ext>
                </a:extLst>
              </p14:cNvPr>
              <p14:cNvContentPartPr/>
              <p14:nvPr/>
            </p14:nvContentPartPr>
            <p14:xfrm>
              <a:off x="4633680" y="2410000"/>
              <a:ext cx="107280" cy="230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A2751AD-71EF-431D-8172-C842433FC0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5040" y="2401000"/>
                <a:ext cx="1249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5EBA357-65DF-447D-A4E9-83EE81B7D8B5}"/>
                  </a:ext>
                </a:extLst>
              </p14:cNvPr>
              <p14:cNvContentPartPr/>
              <p14:nvPr/>
            </p14:nvContentPartPr>
            <p14:xfrm>
              <a:off x="4880280" y="2465800"/>
              <a:ext cx="11232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5EBA357-65DF-447D-A4E9-83EE81B7D8B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71280" y="2457160"/>
                <a:ext cx="1299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2086D7B-BD92-436A-964A-B2B675A1476D}"/>
                  </a:ext>
                </a:extLst>
              </p14:cNvPr>
              <p14:cNvContentPartPr/>
              <p14:nvPr/>
            </p14:nvContentPartPr>
            <p14:xfrm>
              <a:off x="4844280" y="2550760"/>
              <a:ext cx="129600" cy="17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2086D7B-BD92-436A-964A-B2B675A1476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35640" y="2541760"/>
                <a:ext cx="1472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5EC4861-8265-4A40-93B8-A642BF738409}"/>
                  </a:ext>
                </a:extLst>
              </p14:cNvPr>
              <p14:cNvContentPartPr/>
              <p14:nvPr/>
            </p14:nvContentPartPr>
            <p14:xfrm>
              <a:off x="5135160" y="2366800"/>
              <a:ext cx="722880" cy="254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5EC4861-8265-4A40-93B8-A642BF73840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26520" y="2357787"/>
                <a:ext cx="740520" cy="272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F901688-EB9E-4616-A5AF-D723D8003C98}"/>
                  </a:ext>
                </a:extLst>
              </p14:cNvPr>
              <p14:cNvContentPartPr/>
              <p14:nvPr/>
            </p14:nvContentPartPr>
            <p14:xfrm>
              <a:off x="6029760" y="2150800"/>
              <a:ext cx="2616840" cy="879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F901688-EB9E-4616-A5AF-D723D8003C9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20760" y="2142160"/>
                <a:ext cx="2634480" cy="89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E2486E3-C61C-4583-8D45-656A9487D13B}"/>
                  </a:ext>
                </a:extLst>
              </p14:cNvPr>
              <p14:cNvContentPartPr/>
              <p14:nvPr/>
            </p14:nvContentPartPr>
            <p14:xfrm>
              <a:off x="4508400" y="3261040"/>
              <a:ext cx="173520" cy="284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E2486E3-C61C-4583-8D45-656A9487D13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99400" y="3252400"/>
                <a:ext cx="19116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4815041-AB90-40E5-AF8E-784485999886}"/>
                  </a:ext>
                </a:extLst>
              </p14:cNvPr>
              <p14:cNvContentPartPr/>
              <p14:nvPr/>
            </p14:nvContentPartPr>
            <p14:xfrm>
              <a:off x="4472040" y="3023080"/>
              <a:ext cx="210960" cy="127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4815041-AB90-40E5-AF8E-78448599988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63040" y="3014440"/>
                <a:ext cx="22860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5810C7-A332-40F0-A8AF-B7C6E3DF5909}"/>
                  </a:ext>
                </a:extLst>
              </p14:cNvPr>
              <p14:cNvContentPartPr/>
              <p14:nvPr/>
            </p14:nvContentPartPr>
            <p14:xfrm>
              <a:off x="4888560" y="3323320"/>
              <a:ext cx="136800" cy="1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5810C7-A332-40F0-A8AF-B7C6E3DF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79920" y="3314680"/>
                <a:ext cx="1544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866C7BF-1B5D-4435-98BD-3A70D320AB51}"/>
                  </a:ext>
                </a:extLst>
              </p14:cNvPr>
              <p14:cNvContentPartPr/>
              <p14:nvPr/>
            </p14:nvContentPartPr>
            <p14:xfrm>
              <a:off x="4859400" y="3450760"/>
              <a:ext cx="161280" cy="22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866C7BF-1B5D-4435-98BD-3A70D320AB5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0760" y="3441760"/>
                <a:ext cx="178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80C59A8-266F-436E-A080-20DAE33AA9A9}"/>
                  </a:ext>
                </a:extLst>
              </p14:cNvPr>
              <p14:cNvContentPartPr/>
              <p14:nvPr/>
            </p14:nvContentPartPr>
            <p14:xfrm>
              <a:off x="5251800" y="3258160"/>
              <a:ext cx="127080" cy="286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80C59A8-266F-436E-A080-20DAE33AA9A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243160" y="3249160"/>
                <a:ext cx="1447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49BC04A-4A85-4BB4-9556-553C770F7D0E}"/>
                  </a:ext>
                </a:extLst>
              </p14:cNvPr>
              <p14:cNvContentPartPr/>
              <p14:nvPr/>
            </p14:nvContentPartPr>
            <p14:xfrm>
              <a:off x="5959200" y="3058720"/>
              <a:ext cx="171360" cy="152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49BC04A-4A85-4BB4-9556-553C770F7D0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50200" y="3050080"/>
                <a:ext cx="1890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0C3EEA4-6B60-423A-A471-038D841D8795}"/>
                  </a:ext>
                </a:extLst>
              </p14:cNvPr>
              <p14:cNvContentPartPr/>
              <p14:nvPr/>
            </p14:nvContentPartPr>
            <p14:xfrm>
              <a:off x="5596680" y="3101200"/>
              <a:ext cx="64440" cy="51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0C3EEA4-6B60-423A-A471-038D841D879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588040" y="3092560"/>
                <a:ext cx="8208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C7D6BDF-0C3E-4E67-A486-86AD667924B2}"/>
                  </a:ext>
                </a:extLst>
              </p14:cNvPr>
              <p14:cNvContentPartPr/>
              <p14:nvPr/>
            </p14:nvContentPartPr>
            <p14:xfrm>
              <a:off x="5512800" y="3262120"/>
              <a:ext cx="778680" cy="394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C7D6BDF-0C3E-4E67-A486-86AD667924B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3804" y="3253480"/>
                <a:ext cx="796312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2B9EEBC-7C2A-407D-9098-C020C626254A}"/>
                  </a:ext>
                </a:extLst>
              </p14:cNvPr>
              <p14:cNvContentPartPr/>
              <p14:nvPr/>
            </p14:nvContentPartPr>
            <p14:xfrm>
              <a:off x="6560040" y="3152320"/>
              <a:ext cx="212400" cy="675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2B9EEBC-7C2A-407D-9098-C020C626254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51400" y="3143680"/>
                <a:ext cx="230040" cy="69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9074507-2593-4B36-BDE4-BC47F0470BB2}"/>
                  </a:ext>
                </a:extLst>
              </p14:cNvPr>
              <p14:cNvContentPartPr/>
              <p14:nvPr/>
            </p14:nvContentPartPr>
            <p14:xfrm>
              <a:off x="7018320" y="3382000"/>
              <a:ext cx="248760" cy="212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9074507-2593-4B36-BDE4-BC47F0470B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09320" y="3373360"/>
                <a:ext cx="2664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53BDC4D-B885-4AED-A264-61793653AFD8}"/>
                  </a:ext>
                </a:extLst>
              </p14:cNvPr>
              <p14:cNvContentPartPr/>
              <p14:nvPr/>
            </p14:nvContentPartPr>
            <p14:xfrm>
              <a:off x="7069800" y="3199480"/>
              <a:ext cx="164520" cy="104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53BDC4D-B885-4AED-A264-61793653AF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60800" y="3190840"/>
                <a:ext cx="1821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3DD9D9E-2A0E-4CCC-BA60-AFD8AB96F185}"/>
                  </a:ext>
                </a:extLst>
              </p14:cNvPr>
              <p14:cNvContentPartPr/>
              <p14:nvPr/>
            </p14:nvContentPartPr>
            <p14:xfrm>
              <a:off x="7381920" y="3402880"/>
              <a:ext cx="158400" cy="93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3DD9D9E-2A0E-4CCC-BA60-AFD8AB96F18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372940" y="3394240"/>
                <a:ext cx="17600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4C39E66-5B1E-4DC7-9DDC-7EAB88741656}"/>
                  </a:ext>
                </a:extLst>
              </p14:cNvPr>
              <p14:cNvContentPartPr/>
              <p14:nvPr/>
            </p14:nvContentPartPr>
            <p14:xfrm>
              <a:off x="7634280" y="3128560"/>
              <a:ext cx="1132920" cy="579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4C39E66-5B1E-4DC7-9DDC-7EAB8874165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5640" y="3119915"/>
                <a:ext cx="1150560" cy="597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0F3818C-43F7-4A6E-8FCA-0BC70061CF58}"/>
                  </a:ext>
                </a:extLst>
              </p14:cNvPr>
              <p14:cNvContentPartPr/>
              <p14:nvPr/>
            </p14:nvContentPartPr>
            <p14:xfrm>
              <a:off x="3218880" y="2828680"/>
              <a:ext cx="6126120" cy="21034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0F3818C-43F7-4A6E-8FCA-0BC70061CF5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01240" y="2810680"/>
                <a:ext cx="6161760" cy="21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451A712-49E5-4CB4-B271-FB03D4553755}"/>
                  </a:ext>
                </a:extLst>
              </p14:cNvPr>
              <p14:cNvContentPartPr/>
              <p14:nvPr/>
            </p14:nvContentPartPr>
            <p14:xfrm>
              <a:off x="2709120" y="5348320"/>
              <a:ext cx="241560" cy="356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451A712-49E5-4CB4-B271-FB03D455375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91480" y="5330680"/>
                <a:ext cx="2772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CE49A64-2E99-423C-9C71-534064E3F1A0}"/>
                  </a:ext>
                </a:extLst>
              </p14:cNvPr>
              <p14:cNvContentPartPr/>
              <p14:nvPr/>
            </p14:nvContentPartPr>
            <p14:xfrm>
              <a:off x="3096840" y="5261560"/>
              <a:ext cx="57960" cy="413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CE49A64-2E99-423C-9C71-534064E3F1A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078840" y="5243560"/>
                <a:ext cx="9360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E64FD2-ED56-4C1C-BA26-5CF56F6DB982}"/>
                  </a:ext>
                </a:extLst>
              </p14:cNvPr>
              <p14:cNvContentPartPr/>
              <p14:nvPr/>
            </p14:nvContentPartPr>
            <p14:xfrm>
              <a:off x="2968320" y="5409520"/>
              <a:ext cx="344880" cy="106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E64FD2-ED56-4C1C-BA26-5CF56F6DB98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50320" y="5391880"/>
                <a:ext cx="38052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CC3C530-F8FA-4750-BA2D-75AFFA2FE00F}"/>
                  </a:ext>
                </a:extLst>
              </p14:cNvPr>
              <p14:cNvContentPartPr/>
              <p14:nvPr/>
            </p14:nvContentPartPr>
            <p14:xfrm>
              <a:off x="3230760" y="5360200"/>
              <a:ext cx="524160" cy="545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CC3C530-F8FA-4750-BA2D-75AFFA2FE00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213120" y="5342200"/>
                <a:ext cx="55980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EE65C86-12F5-41C9-8310-AC7F8A5D349C}"/>
                  </a:ext>
                </a:extLst>
              </p14:cNvPr>
              <p14:cNvContentPartPr/>
              <p14:nvPr/>
            </p14:nvContentPartPr>
            <p14:xfrm>
              <a:off x="4108800" y="5393680"/>
              <a:ext cx="27360" cy="154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EE65C86-12F5-41C9-8310-AC7F8A5D349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090800" y="5376040"/>
                <a:ext cx="630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7527DF8-7028-4C8E-9DF0-9393C4EA9539}"/>
                  </a:ext>
                </a:extLst>
              </p14:cNvPr>
              <p14:cNvContentPartPr/>
              <p14:nvPr/>
            </p14:nvContentPartPr>
            <p14:xfrm>
              <a:off x="4073160" y="5183080"/>
              <a:ext cx="54360" cy="65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7527DF8-7028-4C8E-9DF0-9393C4EA953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55520" y="5165080"/>
                <a:ext cx="900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C616949-8508-4FEF-9070-FA958866EC4D}"/>
                  </a:ext>
                </a:extLst>
              </p14:cNvPr>
              <p14:cNvContentPartPr/>
              <p14:nvPr/>
            </p14:nvContentPartPr>
            <p14:xfrm>
              <a:off x="4246680" y="5217640"/>
              <a:ext cx="262800" cy="248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C616949-8508-4FEF-9070-FA958866EC4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228680" y="5199640"/>
                <a:ext cx="29844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084A742-5B9A-4EB5-AB21-51E1CE2CF2EC}"/>
                  </a:ext>
                </a:extLst>
              </p14:cNvPr>
              <p14:cNvContentPartPr/>
              <p14:nvPr/>
            </p14:nvContentPartPr>
            <p14:xfrm>
              <a:off x="4954440" y="5122240"/>
              <a:ext cx="214560" cy="263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084A742-5B9A-4EB5-AB21-51E1CE2CF2E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936440" y="5104600"/>
                <a:ext cx="2502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361E8B5-6143-4AD5-AE69-7117ED615954}"/>
                  </a:ext>
                </a:extLst>
              </p14:cNvPr>
              <p14:cNvContentPartPr/>
              <p14:nvPr/>
            </p14:nvContentPartPr>
            <p14:xfrm>
              <a:off x="5312280" y="5220160"/>
              <a:ext cx="30960" cy="109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361E8B5-6143-4AD5-AE69-7117ED61595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294280" y="5202160"/>
                <a:ext cx="6660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024C08B-290D-408D-9CFA-D9151EDA9159}"/>
                  </a:ext>
                </a:extLst>
              </p14:cNvPr>
              <p14:cNvContentPartPr/>
              <p14:nvPr/>
            </p14:nvContentPartPr>
            <p14:xfrm>
              <a:off x="5267640" y="5006680"/>
              <a:ext cx="83880" cy="124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024C08B-290D-408D-9CFA-D9151EDA915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250000" y="4989040"/>
                <a:ext cx="1195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AFF9BD1-C138-4972-8D27-79440F2F0623}"/>
                  </a:ext>
                </a:extLst>
              </p14:cNvPr>
              <p14:cNvContentPartPr/>
              <p14:nvPr/>
            </p14:nvContentPartPr>
            <p14:xfrm>
              <a:off x="5487600" y="5103520"/>
              <a:ext cx="72720" cy="241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AFF9BD1-C138-4972-8D27-79440F2F062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469960" y="5085520"/>
                <a:ext cx="10836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B513EE8-F187-49D4-A39A-7CF04E1131BF}"/>
                  </a:ext>
                </a:extLst>
              </p14:cNvPr>
              <p14:cNvContentPartPr/>
              <p14:nvPr/>
            </p14:nvContentPartPr>
            <p14:xfrm>
              <a:off x="5653920" y="5083720"/>
              <a:ext cx="174600" cy="188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B513EE8-F187-49D4-A39A-7CF04E1131B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36280" y="5065720"/>
                <a:ext cx="21024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C1631C3-4945-4F79-A42B-5647657CB873}"/>
                  </a:ext>
                </a:extLst>
              </p14:cNvPr>
              <p14:cNvContentPartPr/>
              <p14:nvPr/>
            </p14:nvContentPartPr>
            <p14:xfrm>
              <a:off x="5925360" y="4810840"/>
              <a:ext cx="528480" cy="42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C1631C3-4945-4F79-A42B-5647657CB8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907360" y="4793200"/>
                <a:ext cx="56412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017890F-2A1C-4034-801B-3E4BD1BE1BDA}"/>
                  </a:ext>
                </a:extLst>
              </p14:cNvPr>
              <p14:cNvContentPartPr/>
              <p14:nvPr/>
            </p14:nvContentPartPr>
            <p14:xfrm>
              <a:off x="6475440" y="4811920"/>
              <a:ext cx="590400" cy="367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017890F-2A1C-4034-801B-3E4BD1BE1BD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457800" y="4794280"/>
                <a:ext cx="6260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B4B20AF-92DD-4553-AAD3-5A1479644B85}"/>
                  </a:ext>
                </a:extLst>
              </p14:cNvPr>
              <p14:cNvContentPartPr/>
              <p14:nvPr/>
            </p14:nvContentPartPr>
            <p14:xfrm>
              <a:off x="4320840" y="5638840"/>
              <a:ext cx="2425680" cy="720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B4B20AF-92DD-4553-AAD3-5A1479644B8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302840" y="5621191"/>
                <a:ext cx="2461320" cy="75601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05052822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10DE75-BC5F-4C07-B8E6-598DD2E4E5F7}"/>
                  </a:ext>
                </a:extLst>
              </p14:cNvPr>
              <p14:cNvContentPartPr/>
              <p14:nvPr/>
            </p14:nvContentPartPr>
            <p14:xfrm>
              <a:off x="415200" y="269800"/>
              <a:ext cx="2454840" cy="572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10DE75-BC5F-4C07-B8E6-598DD2E4E5F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6560" y="261160"/>
                <a:ext cx="247248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92DDAC-493B-4163-BB13-C09DCC9272BA}"/>
                  </a:ext>
                </a:extLst>
              </p14:cNvPr>
              <p14:cNvContentPartPr/>
              <p14:nvPr/>
            </p14:nvContentPartPr>
            <p14:xfrm>
              <a:off x="3550080" y="344680"/>
              <a:ext cx="569160" cy="333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92DDAC-493B-4163-BB13-C09DCC9272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41080" y="335680"/>
                <a:ext cx="5868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761770C-CF7C-4C8C-A741-35D9FF51ED0B}"/>
                  </a:ext>
                </a:extLst>
              </p14:cNvPr>
              <p14:cNvContentPartPr/>
              <p14:nvPr/>
            </p14:nvContentPartPr>
            <p14:xfrm>
              <a:off x="5499840" y="570400"/>
              <a:ext cx="9720" cy="33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761770C-CF7C-4C8C-A741-35D9FF51ED0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561760"/>
                <a:ext cx="273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29CECC5-7BE0-478B-A4AC-AB64F23B7619}"/>
                  </a:ext>
                </a:extLst>
              </p14:cNvPr>
              <p14:cNvContentPartPr/>
              <p14:nvPr/>
            </p14:nvContentPartPr>
            <p14:xfrm>
              <a:off x="4363320" y="350440"/>
              <a:ext cx="1041120" cy="318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29CECC5-7BE0-478B-A4AC-AB64F23B76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54680" y="341450"/>
                <a:ext cx="1058760" cy="3358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850A5D-4DE9-4799-A3EB-972D319315DC}"/>
                  </a:ext>
                </a:extLst>
              </p14:cNvPr>
              <p14:cNvContentPartPr/>
              <p14:nvPr/>
            </p14:nvContentPartPr>
            <p14:xfrm>
              <a:off x="6595320" y="268000"/>
              <a:ext cx="2880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850A5D-4DE9-4799-A3EB-972D319315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586320" y="25936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870A8B-E57E-4A5A-9417-9ACD42C454FB}"/>
                  </a:ext>
                </a:extLst>
              </p14:cNvPr>
              <p14:cNvContentPartPr/>
              <p14:nvPr/>
            </p14:nvContentPartPr>
            <p14:xfrm>
              <a:off x="6732480" y="276280"/>
              <a:ext cx="32040" cy="12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870A8B-E57E-4A5A-9417-9ACD42C454F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23480" y="267640"/>
                <a:ext cx="496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C61012A-FB59-4783-9D7C-C20C1EC9115E}"/>
                  </a:ext>
                </a:extLst>
              </p14:cNvPr>
              <p14:cNvContentPartPr/>
              <p14:nvPr/>
            </p14:nvContentPartPr>
            <p14:xfrm>
              <a:off x="6489840" y="418120"/>
              <a:ext cx="294120" cy="275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C61012A-FB59-4783-9D7C-C20C1EC911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81200" y="409480"/>
                <a:ext cx="31176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19C28DC-6C37-4FA7-A459-DBF3A1271BCE}"/>
                  </a:ext>
                </a:extLst>
              </p14:cNvPr>
              <p14:cNvContentPartPr/>
              <p14:nvPr/>
            </p14:nvContentPartPr>
            <p14:xfrm>
              <a:off x="5957400" y="229840"/>
              <a:ext cx="232200" cy="609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19C28DC-6C37-4FA7-A459-DBF3A1271BC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48400" y="220840"/>
                <a:ext cx="249840" cy="62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B76CF02-9AAD-4FED-837F-99C7591342CF}"/>
                  </a:ext>
                </a:extLst>
              </p14:cNvPr>
              <p14:cNvContentPartPr/>
              <p14:nvPr/>
            </p14:nvContentPartPr>
            <p14:xfrm>
              <a:off x="6948480" y="520000"/>
              <a:ext cx="199800" cy="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B76CF02-9AAD-4FED-837F-99C7591342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39480" y="511360"/>
                <a:ext cx="2174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7EE4F3E-81D5-4080-BA5A-4E28351488E5}"/>
                  </a:ext>
                </a:extLst>
              </p14:cNvPr>
              <p14:cNvContentPartPr/>
              <p14:nvPr/>
            </p14:nvContentPartPr>
            <p14:xfrm>
              <a:off x="6942360" y="615400"/>
              <a:ext cx="210600" cy="27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7EE4F3E-81D5-4080-BA5A-4E28351488E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33720" y="606760"/>
                <a:ext cx="2282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CA7535F-44FA-4087-BDFE-4E9C4131959B}"/>
                  </a:ext>
                </a:extLst>
              </p14:cNvPr>
              <p14:cNvContentPartPr/>
              <p14:nvPr/>
            </p14:nvContentPartPr>
            <p14:xfrm>
              <a:off x="8431680" y="660400"/>
              <a:ext cx="27360" cy="29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CA7535F-44FA-4087-BDFE-4E9C4131959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422680" y="651760"/>
                <a:ext cx="450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68A5485-D3BD-4DDE-816B-088006717953}"/>
                  </a:ext>
                </a:extLst>
              </p14:cNvPr>
              <p14:cNvContentPartPr/>
              <p14:nvPr/>
            </p14:nvContentPartPr>
            <p14:xfrm>
              <a:off x="7340880" y="381040"/>
              <a:ext cx="979920" cy="34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68A5485-D3BD-4DDE-816B-08800671795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32240" y="372049"/>
                <a:ext cx="997560" cy="36466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70520619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10DE75-BC5F-4C07-B8E6-598DD2E4E5F7}"/>
                  </a:ext>
                </a:extLst>
              </p14:cNvPr>
              <p14:cNvContentPartPr/>
              <p14:nvPr/>
            </p14:nvContentPartPr>
            <p14:xfrm>
              <a:off x="415200" y="269800"/>
              <a:ext cx="2454840" cy="572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10DE75-BC5F-4C07-B8E6-598DD2E4E5F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6560" y="261160"/>
                <a:ext cx="247248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92DDAC-493B-4163-BB13-C09DCC9272BA}"/>
                  </a:ext>
                </a:extLst>
              </p14:cNvPr>
              <p14:cNvContentPartPr/>
              <p14:nvPr/>
            </p14:nvContentPartPr>
            <p14:xfrm>
              <a:off x="3550080" y="344680"/>
              <a:ext cx="569160" cy="333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92DDAC-493B-4163-BB13-C09DCC9272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41080" y="335680"/>
                <a:ext cx="5868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761770C-CF7C-4C8C-A741-35D9FF51ED0B}"/>
                  </a:ext>
                </a:extLst>
              </p14:cNvPr>
              <p14:cNvContentPartPr/>
              <p14:nvPr/>
            </p14:nvContentPartPr>
            <p14:xfrm>
              <a:off x="5499840" y="570400"/>
              <a:ext cx="9720" cy="33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761770C-CF7C-4C8C-A741-35D9FF51ED0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561760"/>
                <a:ext cx="273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29CECC5-7BE0-478B-A4AC-AB64F23B7619}"/>
                  </a:ext>
                </a:extLst>
              </p14:cNvPr>
              <p14:cNvContentPartPr/>
              <p14:nvPr/>
            </p14:nvContentPartPr>
            <p14:xfrm>
              <a:off x="4363320" y="350440"/>
              <a:ext cx="1041120" cy="318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29CECC5-7BE0-478B-A4AC-AB64F23B76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54680" y="341450"/>
                <a:ext cx="1058760" cy="3358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850A5D-4DE9-4799-A3EB-972D319315DC}"/>
                  </a:ext>
                </a:extLst>
              </p14:cNvPr>
              <p14:cNvContentPartPr/>
              <p14:nvPr/>
            </p14:nvContentPartPr>
            <p14:xfrm>
              <a:off x="6595320" y="268000"/>
              <a:ext cx="2880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850A5D-4DE9-4799-A3EB-972D319315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586320" y="25936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870A8B-E57E-4A5A-9417-9ACD42C454FB}"/>
                  </a:ext>
                </a:extLst>
              </p14:cNvPr>
              <p14:cNvContentPartPr/>
              <p14:nvPr/>
            </p14:nvContentPartPr>
            <p14:xfrm>
              <a:off x="6732480" y="276280"/>
              <a:ext cx="32040" cy="12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870A8B-E57E-4A5A-9417-9ACD42C454F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23480" y="267640"/>
                <a:ext cx="496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C61012A-FB59-4783-9D7C-C20C1EC9115E}"/>
                  </a:ext>
                </a:extLst>
              </p14:cNvPr>
              <p14:cNvContentPartPr/>
              <p14:nvPr/>
            </p14:nvContentPartPr>
            <p14:xfrm>
              <a:off x="6489840" y="418120"/>
              <a:ext cx="294120" cy="275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C61012A-FB59-4783-9D7C-C20C1EC911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81200" y="409480"/>
                <a:ext cx="31176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19C28DC-6C37-4FA7-A459-DBF3A1271BCE}"/>
                  </a:ext>
                </a:extLst>
              </p14:cNvPr>
              <p14:cNvContentPartPr/>
              <p14:nvPr/>
            </p14:nvContentPartPr>
            <p14:xfrm>
              <a:off x="5957400" y="229840"/>
              <a:ext cx="232200" cy="609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19C28DC-6C37-4FA7-A459-DBF3A1271BC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48400" y="220840"/>
                <a:ext cx="249840" cy="62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B76CF02-9AAD-4FED-837F-99C7591342CF}"/>
                  </a:ext>
                </a:extLst>
              </p14:cNvPr>
              <p14:cNvContentPartPr/>
              <p14:nvPr/>
            </p14:nvContentPartPr>
            <p14:xfrm>
              <a:off x="6948480" y="520000"/>
              <a:ext cx="199800" cy="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B76CF02-9AAD-4FED-837F-99C7591342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39480" y="511360"/>
                <a:ext cx="2174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7EE4F3E-81D5-4080-BA5A-4E28351488E5}"/>
                  </a:ext>
                </a:extLst>
              </p14:cNvPr>
              <p14:cNvContentPartPr/>
              <p14:nvPr/>
            </p14:nvContentPartPr>
            <p14:xfrm>
              <a:off x="6942360" y="615400"/>
              <a:ext cx="210600" cy="27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7EE4F3E-81D5-4080-BA5A-4E28351488E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33720" y="606760"/>
                <a:ext cx="2282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CA7535F-44FA-4087-BDFE-4E9C4131959B}"/>
                  </a:ext>
                </a:extLst>
              </p14:cNvPr>
              <p14:cNvContentPartPr/>
              <p14:nvPr/>
            </p14:nvContentPartPr>
            <p14:xfrm>
              <a:off x="8431680" y="660400"/>
              <a:ext cx="27360" cy="29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CA7535F-44FA-4087-BDFE-4E9C4131959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422680" y="651760"/>
                <a:ext cx="450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68A5485-D3BD-4DDE-816B-088006717953}"/>
                  </a:ext>
                </a:extLst>
              </p14:cNvPr>
              <p14:cNvContentPartPr/>
              <p14:nvPr/>
            </p14:nvContentPartPr>
            <p14:xfrm>
              <a:off x="7340880" y="381040"/>
              <a:ext cx="979920" cy="34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68A5485-D3BD-4DDE-816B-08800671795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32240" y="372049"/>
                <a:ext cx="997560" cy="364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8EF3BCA-02B6-452E-8819-08464D392BD6}"/>
                  </a:ext>
                </a:extLst>
              </p14:cNvPr>
              <p14:cNvContentPartPr/>
              <p14:nvPr/>
            </p14:nvContentPartPr>
            <p14:xfrm>
              <a:off x="483600" y="1025080"/>
              <a:ext cx="296640" cy="298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8EF3BCA-02B6-452E-8819-08464D392B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4960" y="1016080"/>
                <a:ext cx="3142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AD45C58-2408-442E-AB8B-2C4CA38DA219}"/>
                  </a:ext>
                </a:extLst>
              </p14:cNvPr>
              <p14:cNvContentPartPr/>
              <p14:nvPr/>
            </p14:nvContentPartPr>
            <p14:xfrm>
              <a:off x="1246440" y="954880"/>
              <a:ext cx="248400" cy="72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AD45C58-2408-442E-AB8B-2C4CA38DA2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237440" y="946240"/>
                <a:ext cx="26604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2A64C35-07BB-40CD-B629-7113DFDAAE75}"/>
                  </a:ext>
                </a:extLst>
              </p14:cNvPr>
              <p14:cNvContentPartPr/>
              <p14:nvPr/>
            </p14:nvContentPartPr>
            <p14:xfrm>
              <a:off x="1175160" y="1166560"/>
              <a:ext cx="662760" cy="216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2A64C35-07BB-40CD-B629-7113DFDAAE7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66515" y="1157920"/>
                <a:ext cx="68041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A9E3EE0-2204-4345-8404-E3D7B5B2D0A4}"/>
                  </a:ext>
                </a:extLst>
              </p14:cNvPr>
              <p14:cNvContentPartPr/>
              <p14:nvPr/>
            </p14:nvContentPartPr>
            <p14:xfrm>
              <a:off x="1970760" y="1121560"/>
              <a:ext cx="370440" cy="266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A9E3EE0-2204-4345-8404-E3D7B5B2D0A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62120" y="1112920"/>
                <a:ext cx="38808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5085B0-6BF6-4D81-8F19-A4A67B999A24}"/>
                  </a:ext>
                </a:extLst>
              </p14:cNvPr>
              <p14:cNvContentPartPr/>
              <p14:nvPr/>
            </p14:nvContentPartPr>
            <p14:xfrm>
              <a:off x="2501040" y="857320"/>
              <a:ext cx="898200" cy="593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5085B0-6BF6-4D81-8F19-A4A67B999A2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492040" y="848320"/>
                <a:ext cx="91584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934097E-BFD4-4F75-B970-C415F26F7275}"/>
                  </a:ext>
                </a:extLst>
              </p14:cNvPr>
              <p14:cNvContentPartPr/>
              <p14:nvPr/>
            </p14:nvContentPartPr>
            <p14:xfrm>
              <a:off x="3617760" y="1125880"/>
              <a:ext cx="165240" cy="195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934097E-BFD4-4F75-B970-C415F26F727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08760" y="1116880"/>
                <a:ext cx="18288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0CBA88F-9E91-4C62-8D19-2AA844EEF137}"/>
                  </a:ext>
                </a:extLst>
              </p14:cNvPr>
              <p14:cNvContentPartPr/>
              <p14:nvPr/>
            </p14:nvContentPartPr>
            <p14:xfrm>
              <a:off x="4220760" y="995920"/>
              <a:ext cx="11520" cy="17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0CBA88F-9E91-4C62-8D19-2AA844EEF13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12120" y="986920"/>
                <a:ext cx="291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3DCD2F2-C169-4DCB-AB16-45009396F5A3}"/>
                  </a:ext>
                </a:extLst>
              </p14:cNvPr>
              <p14:cNvContentPartPr/>
              <p14:nvPr/>
            </p14:nvContentPartPr>
            <p14:xfrm>
              <a:off x="4333440" y="997360"/>
              <a:ext cx="24480" cy="1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3DCD2F2-C169-4DCB-AB16-45009396F5A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24800" y="988720"/>
                <a:ext cx="421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CCCDC07-3E1D-4DE9-864F-46EEEE164705}"/>
                  </a:ext>
                </a:extLst>
              </p14:cNvPr>
              <p14:cNvContentPartPr/>
              <p14:nvPr/>
            </p14:nvContentPartPr>
            <p14:xfrm>
              <a:off x="3903960" y="1102120"/>
              <a:ext cx="1031040" cy="339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CCCDC07-3E1D-4DE9-864F-46EEEE16470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94963" y="1093120"/>
                <a:ext cx="1048674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308FFF-01CC-4D6B-9CC8-D8510979E783}"/>
                  </a:ext>
                </a:extLst>
              </p14:cNvPr>
              <p14:cNvContentPartPr/>
              <p14:nvPr/>
            </p14:nvContentPartPr>
            <p14:xfrm>
              <a:off x="4607760" y="898000"/>
              <a:ext cx="155880" cy="154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308FFF-01CC-4D6B-9CC8-D8510979E78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98760" y="889000"/>
                <a:ext cx="173520" cy="171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80835455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10DE75-BC5F-4C07-B8E6-598DD2E4E5F7}"/>
                  </a:ext>
                </a:extLst>
              </p14:cNvPr>
              <p14:cNvContentPartPr/>
              <p14:nvPr/>
            </p14:nvContentPartPr>
            <p14:xfrm>
              <a:off x="415200" y="269800"/>
              <a:ext cx="2454840" cy="572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10DE75-BC5F-4C07-B8E6-598DD2E4E5F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6560" y="261160"/>
                <a:ext cx="247248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92DDAC-493B-4163-BB13-C09DCC9272BA}"/>
                  </a:ext>
                </a:extLst>
              </p14:cNvPr>
              <p14:cNvContentPartPr/>
              <p14:nvPr/>
            </p14:nvContentPartPr>
            <p14:xfrm>
              <a:off x="3550080" y="344680"/>
              <a:ext cx="569160" cy="333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92DDAC-493B-4163-BB13-C09DCC9272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41080" y="335680"/>
                <a:ext cx="5868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761770C-CF7C-4C8C-A741-35D9FF51ED0B}"/>
                  </a:ext>
                </a:extLst>
              </p14:cNvPr>
              <p14:cNvContentPartPr/>
              <p14:nvPr/>
            </p14:nvContentPartPr>
            <p14:xfrm>
              <a:off x="5499840" y="570400"/>
              <a:ext cx="9720" cy="33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761770C-CF7C-4C8C-A741-35D9FF51ED0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561760"/>
                <a:ext cx="273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29CECC5-7BE0-478B-A4AC-AB64F23B7619}"/>
                  </a:ext>
                </a:extLst>
              </p14:cNvPr>
              <p14:cNvContentPartPr/>
              <p14:nvPr/>
            </p14:nvContentPartPr>
            <p14:xfrm>
              <a:off x="4363320" y="350440"/>
              <a:ext cx="1041120" cy="318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29CECC5-7BE0-478B-A4AC-AB64F23B76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54680" y="341450"/>
                <a:ext cx="1058760" cy="3358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850A5D-4DE9-4799-A3EB-972D319315DC}"/>
                  </a:ext>
                </a:extLst>
              </p14:cNvPr>
              <p14:cNvContentPartPr/>
              <p14:nvPr/>
            </p14:nvContentPartPr>
            <p14:xfrm>
              <a:off x="6595320" y="268000"/>
              <a:ext cx="2880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850A5D-4DE9-4799-A3EB-972D319315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586320" y="25936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870A8B-E57E-4A5A-9417-9ACD42C454FB}"/>
                  </a:ext>
                </a:extLst>
              </p14:cNvPr>
              <p14:cNvContentPartPr/>
              <p14:nvPr/>
            </p14:nvContentPartPr>
            <p14:xfrm>
              <a:off x="6732480" y="276280"/>
              <a:ext cx="32040" cy="12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870A8B-E57E-4A5A-9417-9ACD42C454F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23480" y="267640"/>
                <a:ext cx="496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C61012A-FB59-4783-9D7C-C20C1EC9115E}"/>
                  </a:ext>
                </a:extLst>
              </p14:cNvPr>
              <p14:cNvContentPartPr/>
              <p14:nvPr/>
            </p14:nvContentPartPr>
            <p14:xfrm>
              <a:off x="6489840" y="418120"/>
              <a:ext cx="294120" cy="275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C61012A-FB59-4783-9D7C-C20C1EC911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81200" y="409480"/>
                <a:ext cx="31176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19C28DC-6C37-4FA7-A459-DBF3A1271BCE}"/>
                  </a:ext>
                </a:extLst>
              </p14:cNvPr>
              <p14:cNvContentPartPr/>
              <p14:nvPr/>
            </p14:nvContentPartPr>
            <p14:xfrm>
              <a:off x="5957400" y="229840"/>
              <a:ext cx="232200" cy="609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19C28DC-6C37-4FA7-A459-DBF3A1271BC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48400" y="220840"/>
                <a:ext cx="249840" cy="62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B76CF02-9AAD-4FED-837F-99C7591342CF}"/>
                  </a:ext>
                </a:extLst>
              </p14:cNvPr>
              <p14:cNvContentPartPr/>
              <p14:nvPr/>
            </p14:nvContentPartPr>
            <p14:xfrm>
              <a:off x="6948480" y="520000"/>
              <a:ext cx="199800" cy="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B76CF02-9AAD-4FED-837F-99C7591342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39480" y="511360"/>
                <a:ext cx="2174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7EE4F3E-81D5-4080-BA5A-4E28351488E5}"/>
                  </a:ext>
                </a:extLst>
              </p14:cNvPr>
              <p14:cNvContentPartPr/>
              <p14:nvPr/>
            </p14:nvContentPartPr>
            <p14:xfrm>
              <a:off x="6942360" y="615400"/>
              <a:ext cx="210600" cy="27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7EE4F3E-81D5-4080-BA5A-4E28351488E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33720" y="606760"/>
                <a:ext cx="2282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CA7535F-44FA-4087-BDFE-4E9C4131959B}"/>
                  </a:ext>
                </a:extLst>
              </p14:cNvPr>
              <p14:cNvContentPartPr/>
              <p14:nvPr/>
            </p14:nvContentPartPr>
            <p14:xfrm>
              <a:off x="8431680" y="660400"/>
              <a:ext cx="27360" cy="29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CA7535F-44FA-4087-BDFE-4E9C4131959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422680" y="651760"/>
                <a:ext cx="450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68A5485-D3BD-4DDE-816B-088006717953}"/>
                  </a:ext>
                </a:extLst>
              </p14:cNvPr>
              <p14:cNvContentPartPr/>
              <p14:nvPr/>
            </p14:nvContentPartPr>
            <p14:xfrm>
              <a:off x="7340880" y="381040"/>
              <a:ext cx="979920" cy="34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68A5485-D3BD-4DDE-816B-08800671795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32240" y="372049"/>
                <a:ext cx="997560" cy="364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8EF3BCA-02B6-452E-8819-08464D392BD6}"/>
                  </a:ext>
                </a:extLst>
              </p14:cNvPr>
              <p14:cNvContentPartPr/>
              <p14:nvPr/>
            </p14:nvContentPartPr>
            <p14:xfrm>
              <a:off x="483600" y="1025080"/>
              <a:ext cx="296640" cy="298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8EF3BCA-02B6-452E-8819-08464D392B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4960" y="1016080"/>
                <a:ext cx="3142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AD45C58-2408-442E-AB8B-2C4CA38DA219}"/>
                  </a:ext>
                </a:extLst>
              </p14:cNvPr>
              <p14:cNvContentPartPr/>
              <p14:nvPr/>
            </p14:nvContentPartPr>
            <p14:xfrm>
              <a:off x="1246440" y="954880"/>
              <a:ext cx="248400" cy="72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AD45C58-2408-442E-AB8B-2C4CA38DA2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237440" y="946240"/>
                <a:ext cx="26604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2A64C35-07BB-40CD-B629-7113DFDAAE75}"/>
                  </a:ext>
                </a:extLst>
              </p14:cNvPr>
              <p14:cNvContentPartPr/>
              <p14:nvPr/>
            </p14:nvContentPartPr>
            <p14:xfrm>
              <a:off x="1175160" y="1166560"/>
              <a:ext cx="662760" cy="216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2A64C35-07BB-40CD-B629-7113DFDAAE7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66515" y="1157920"/>
                <a:ext cx="68041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A9E3EE0-2204-4345-8404-E3D7B5B2D0A4}"/>
                  </a:ext>
                </a:extLst>
              </p14:cNvPr>
              <p14:cNvContentPartPr/>
              <p14:nvPr/>
            </p14:nvContentPartPr>
            <p14:xfrm>
              <a:off x="1970760" y="1121560"/>
              <a:ext cx="370440" cy="266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A9E3EE0-2204-4345-8404-E3D7B5B2D0A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62120" y="1112920"/>
                <a:ext cx="38808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5085B0-6BF6-4D81-8F19-A4A67B999A24}"/>
                  </a:ext>
                </a:extLst>
              </p14:cNvPr>
              <p14:cNvContentPartPr/>
              <p14:nvPr/>
            </p14:nvContentPartPr>
            <p14:xfrm>
              <a:off x="2501040" y="857320"/>
              <a:ext cx="898200" cy="593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5085B0-6BF6-4D81-8F19-A4A67B999A2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492040" y="848320"/>
                <a:ext cx="91584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934097E-BFD4-4F75-B970-C415F26F7275}"/>
                  </a:ext>
                </a:extLst>
              </p14:cNvPr>
              <p14:cNvContentPartPr/>
              <p14:nvPr/>
            </p14:nvContentPartPr>
            <p14:xfrm>
              <a:off x="3617760" y="1125880"/>
              <a:ext cx="165240" cy="195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934097E-BFD4-4F75-B970-C415F26F727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08760" y="1116880"/>
                <a:ext cx="18288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0CBA88F-9E91-4C62-8D19-2AA844EEF137}"/>
                  </a:ext>
                </a:extLst>
              </p14:cNvPr>
              <p14:cNvContentPartPr/>
              <p14:nvPr/>
            </p14:nvContentPartPr>
            <p14:xfrm>
              <a:off x="4220760" y="995920"/>
              <a:ext cx="11520" cy="17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0CBA88F-9E91-4C62-8D19-2AA844EEF13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12120" y="986920"/>
                <a:ext cx="291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3DCD2F2-C169-4DCB-AB16-45009396F5A3}"/>
                  </a:ext>
                </a:extLst>
              </p14:cNvPr>
              <p14:cNvContentPartPr/>
              <p14:nvPr/>
            </p14:nvContentPartPr>
            <p14:xfrm>
              <a:off x="4333440" y="997360"/>
              <a:ext cx="24480" cy="1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3DCD2F2-C169-4DCB-AB16-45009396F5A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24800" y="988720"/>
                <a:ext cx="421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CCCDC07-3E1D-4DE9-864F-46EEEE164705}"/>
                  </a:ext>
                </a:extLst>
              </p14:cNvPr>
              <p14:cNvContentPartPr/>
              <p14:nvPr/>
            </p14:nvContentPartPr>
            <p14:xfrm>
              <a:off x="3903960" y="1102120"/>
              <a:ext cx="1031040" cy="339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CCCDC07-3E1D-4DE9-864F-46EEEE16470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94963" y="1093120"/>
                <a:ext cx="1048674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308FFF-01CC-4D6B-9CC8-D8510979E783}"/>
                  </a:ext>
                </a:extLst>
              </p14:cNvPr>
              <p14:cNvContentPartPr/>
              <p14:nvPr/>
            </p14:nvContentPartPr>
            <p14:xfrm>
              <a:off x="4607760" y="898000"/>
              <a:ext cx="155880" cy="154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308FFF-01CC-4D6B-9CC8-D8510979E78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98760" y="889000"/>
                <a:ext cx="17352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49990A6-B881-4821-BD91-708F88F22C5A}"/>
                  </a:ext>
                </a:extLst>
              </p14:cNvPr>
              <p14:cNvContentPartPr/>
              <p14:nvPr/>
            </p14:nvContentPartPr>
            <p14:xfrm>
              <a:off x="1990560" y="1410280"/>
              <a:ext cx="1420200" cy="296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49990A6-B881-4821-BD91-708F88F22C5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981920" y="1401640"/>
                <a:ext cx="143784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CD4D495-C18F-4D9E-86AA-7E5F9A4AAF9C}"/>
                  </a:ext>
                </a:extLst>
              </p14:cNvPr>
              <p14:cNvContentPartPr/>
              <p14:nvPr/>
            </p14:nvContentPartPr>
            <p14:xfrm>
              <a:off x="1112520" y="1803400"/>
              <a:ext cx="3175560" cy="1188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CD4D495-C18F-4D9E-86AA-7E5F9A4AAF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03880" y="1794757"/>
                <a:ext cx="3193200" cy="120564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4017128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BEFF3EB-E37B-4F10-B2F3-737ABB5C38F3}"/>
              </a:ext>
            </a:extLst>
          </p:cNvPr>
          <p:cNvGrpSpPr/>
          <p:nvPr/>
        </p:nvGrpSpPr>
        <p:grpSpPr>
          <a:xfrm>
            <a:off x="304800" y="1219200"/>
            <a:ext cx="2667000" cy="2438400"/>
            <a:chOff x="990600" y="838200"/>
            <a:chExt cx="2667000" cy="2438400"/>
          </a:xfrm>
        </p:grpSpPr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0EEDE9F2-77B7-4EC1-BF1E-F437DBC9E363}"/>
                </a:ext>
              </a:extLst>
            </p:cNvPr>
            <p:cNvSpPr/>
            <p:nvPr/>
          </p:nvSpPr>
          <p:spPr>
            <a:xfrm>
              <a:off x="1371600" y="12192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90E73D06-5653-4E34-8BEC-5514EB1FF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86000" y="838200"/>
              <a:ext cx="0" cy="24384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25449E23-A75C-45D1-96A3-DD2CA9B0EBF2}"/>
                </a:ext>
              </a:extLst>
            </p:cNvPr>
            <p:cNvCxnSpPr>
              <a:cxnSpLocks/>
            </p:cNvCxnSpPr>
            <p:nvPr/>
          </p:nvCxnSpPr>
          <p:spPr>
            <a:xfrm>
              <a:off x="990600" y="2133600"/>
              <a:ext cx="266700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3EABFEC-E0ED-4E42-8E0A-D8646AF12996}"/>
                  </a:ext>
                </a:extLst>
              </p14:cNvPr>
              <p14:cNvContentPartPr/>
              <p14:nvPr/>
            </p14:nvContentPartPr>
            <p14:xfrm>
              <a:off x="1826760" y="1275640"/>
              <a:ext cx="584280" cy="683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3EABFEC-E0ED-4E42-8E0A-D8646AF129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18120" y="1266640"/>
                <a:ext cx="601920" cy="70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14:cNvPr>
              <p14:cNvContentPartPr/>
              <p14:nvPr/>
            </p14:nvContentPartPr>
            <p14:xfrm>
              <a:off x="1443360" y="796120"/>
              <a:ext cx="208800" cy="41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34360" y="787120"/>
                <a:ext cx="2264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3A49CCC-1555-44A8-9DA8-B16D7D302CE7}"/>
                  </a:ext>
                </a:extLst>
              </p14:cNvPr>
              <p14:cNvContentPartPr/>
              <p14:nvPr/>
            </p14:nvContentPartPr>
            <p14:xfrm>
              <a:off x="3111960" y="2428720"/>
              <a:ext cx="176760" cy="201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3A49CCC-1555-44A8-9DA8-B16D7D302C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03320" y="2420080"/>
                <a:ext cx="194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14:cNvPr>
              <p14:cNvContentPartPr/>
              <p14:nvPr/>
            </p14:nvContentPartPr>
            <p14:xfrm>
              <a:off x="2948880" y="155680"/>
              <a:ext cx="5622840" cy="613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40240" y="146680"/>
                <a:ext cx="564048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60F2B-AA5B-4B67-886E-6806ED751A06}"/>
                  </a:ext>
                </a:extLst>
              </p14:cNvPr>
              <p14:cNvContentPartPr/>
              <p14:nvPr/>
            </p14:nvContentPartPr>
            <p14:xfrm>
              <a:off x="180120" y="953440"/>
              <a:ext cx="124920" cy="308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60F2B-AA5B-4B67-886E-6806ED751A0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1120" y="944790"/>
                <a:ext cx="142560" cy="325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52E9DFC-5062-42B8-9704-7212DE9E7609}"/>
                  </a:ext>
                </a:extLst>
              </p14:cNvPr>
              <p14:cNvContentPartPr/>
              <p14:nvPr/>
            </p14:nvContentPartPr>
            <p14:xfrm>
              <a:off x="194880" y="1333960"/>
              <a:ext cx="1226160" cy="1410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52E9DFC-5062-42B8-9704-7212DE9E76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5880" y="1325318"/>
                <a:ext cx="1243800" cy="14284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B49A4B5-0996-4624-AB40-49C722BE25C2}"/>
                  </a:ext>
                </a:extLst>
              </p14:cNvPr>
              <p14:cNvContentPartPr/>
              <p14:nvPr/>
            </p14:nvContentPartPr>
            <p14:xfrm>
              <a:off x="1585200" y="1889440"/>
              <a:ext cx="677160" cy="652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B49A4B5-0996-4624-AB40-49C722BE25C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576200" y="1880440"/>
                <a:ext cx="694800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A19D307-129E-4F54-BDFD-B7BCEDE0F4B4}"/>
                  </a:ext>
                </a:extLst>
              </p14:cNvPr>
              <p14:cNvContentPartPr/>
              <p14:nvPr/>
            </p14:nvContentPartPr>
            <p14:xfrm>
              <a:off x="3429276" y="998071"/>
              <a:ext cx="641520" cy="326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A19D307-129E-4F54-BDFD-B7BCEDE0F4B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0636" y="989431"/>
                <a:ext cx="6591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AB51F09-13EC-4A07-94F9-3ED07B0D13AD}"/>
                  </a:ext>
                </a:extLst>
              </p14:cNvPr>
              <p14:cNvContentPartPr/>
              <p14:nvPr/>
            </p14:nvContentPartPr>
            <p14:xfrm>
              <a:off x="4433676" y="1152871"/>
              <a:ext cx="873360" cy="196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AB51F09-13EC-4A07-94F9-3ED07B0D13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24676" y="1143887"/>
                <a:ext cx="891000" cy="214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E41B4B9-1607-400B-9F26-5B3CCD7A1379}"/>
                  </a:ext>
                </a:extLst>
              </p14:cNvPr>
              <p14:cNvContentPartPr/>
              <p14:nvPr/>
            </p14:nvContentPartPr>
            <p14:xfrm>
              <a:off x="5606556" y="999151"/>
              <a:ext cx="1977840" cy="362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E41B4B9-1607-400B-9F26-5B3CCD7A13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97556" y="990511"/>
                <a:ext cx="19954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E02E906-B55B-4CDD-B281-1AA2CAE381A7}"/>
                  </a:ext>
                </a:extLst>
              </p14:cNvPr>
              <p14:cNvContentPartPr/>
              <p14:nvPr/>
            </p14:nvContentPartPr>
            <p14:xfrm>
              <a:off x="7818036" y="1158631"/>
              <a:ext cx="391320" cy="133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E02E906-B55B-4CDD-B281-1AA2CAE381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09036" y="1149991"/>
                <a:ext cx="40896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3E9052C-F9B9-47BE-8A8D-660619EB5DBB}"/>
                  </a:ext>
                </a:extLst>
              </p14:cNvPr>
              <p14:cNvContentPartPr/>
              <p14:nvPr/>
            </p14:nvContentPartPr>
            <p14:xfrm>
              <a:off x="4104636" y="1624831"/>
              <a:ext cx="24480" cy="105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3E9052C-F9B9-47BE-8A8D-660619EB5DB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5636" y="1616191"/>
                <a:ext cx="421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0328536-5A18-407B-B1DE-2D10466164B9}"/>
                  </a:ext>
                </a:extLst>
              </p14:cNvPr>
              <p14:cNvContentPartPr/>
              <p14:nvPr/>
            </p14:nvContentPartPr>
            <p14:xfrm>
              <a:off x="4118316" y="1511071"/>
              <a:ext cx="36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0328536-5A18-407B-B1DE-2D10466164B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09676" y="150243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D3D9DE-22D5-469A-A40A-4FB5F72B2796}"/>
                  </a:ext>
                </a:extLst>
              </p14:cNvPr>
              <p14:cNvContentPartPr/>
              <p14:nvPr/>
            </p14:nvContentPartPr>
            <p14:xfrm>
              <a:off x="4596036" y="1570471"/>
              <a:ext cx="127080" cy="133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D3D9DE-22D5-469A-A40A-4FB5F72B27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87036" y="1561471"/>
                <a:ext cx="1447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8466FE4-2D9E-4EBD-B48C-4FE7BE27F9A9}"/>
                  </a:ext>
                </a:extLst>
              </p14:cNvPr>
              <p14:cNvContentPartPr/>
              <p14:nvPr/>
            </p14:nvContentPartPr>
            <p14:xfrm>
              <a:off x="4819596" y="1556431"/>
              <a:ext cx="192600" cy="85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8466FE4-2D9E-4EBD-B48C-4FE7BE27F9A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10596" y="1547791"/>
                <a:ext cx="2102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88134E1-C9BF-4DA9-9CED-833AE1A7DB22}"/>
                  </a:ext>
                </a:extLst>
              </p14:cNvPr>
              <p14:cNvContentPartPr/>
              <p14:nvPr/>
            </p14:nvContentPartPr>
            <p14:xfrm>
              <a:off x="4215516" y="1421071"/>
              <a:ext cx="280080" cy="333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88134E1-C9BF-4DA9-9CED-833AE1A7DB2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06504" y="1412071"/>
                <a:ext cx="297743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BE07137-CBC2-4E3D-BD3C-25D7035E7F56}"/>
                  </a:ext>
                </a:extLst>
              </p14:cNvPr>
              <p14:cNvContentPartPr/>
              <p14:nvPr/>
            </p14:nvContentPartPr>
            <p14:xfrm>
              <a:off x="3354396" y="1546351"/>
              <a:ext cx="654120" cy="392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BE07137-CBC2-4E3D-BD3C-25D7035E7F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45396" y="1537711"/>
                <a:ext cx="67176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7F8A15E-7635-4050-8FD1-0464A0FF7A54}"/>
                  </a:ext>
                </a:extLst>
              </p14:cNvPr>
              <p14:cNvContentPartPr/>
              <p14:nvPr/>
            </p14:nvContentPartPr>
            <p14:xfrm>
              <a:off x="5307396" y="1549231"/>
              <a:ext cx="177840" cy="235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7F8A15E-7635-4050-8FD1-0464A0FF7A5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98756" y="1540231"/>
                <a:ext cx="1954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01202E2-8152-4383-B1E4-719C885274C3}"/>
                  </a:ext>
                </a:extLst>
              </p14:cNvPr>
              <p14:cNvContentPartPr/>
              <p14:nvPr/>
            </p14:nvContentPartPr>
            <p14:xfrm>
              <a:off x="5592876" y="1587391"/>
              <a:ext cx="250200" cy="17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01202E2-8152-4383-B1E4-719C885274C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83876" y="1578751"/>
                <a:ext cx="26784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4ED846F-0DF5-4CC2-8EF2-52A4AD308482}"/>
                  </a:ext>
                </a:extLst>
              </p14:cNvPr>
              <p14:cNvContentPartPr/>
              <p14:nvPr/>
            </p14:nvContentPartPr>
            <p14:xfrm>
              <a:off x="5930556" y="1529071"/>
              <a:ext cx="780840" cy="263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4ED846F-0DF5-4CC2-8EF2-52A4AD30848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912" y="1520431"/>
                <a:ext cx="798488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E04BA49-2C23-477E-BC33-2B147A564918}"/>
                  </a:ext>
                </a:extLst>
              </p14:cNvPr>
              <p14:cNvContentPartPr/>
              <p14:nvPr/>
            </p14:nvContentPartPr>
            <p14:xfrm>
              <a:off x="6936036" y="1598911"/>
              <a:ext cx="213840" cy="335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E04BA49-2C23-477E-BC33-2B147A5649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927036" y="1590271"/>
                <a:ext cx="2314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94042B2-20CA-4671-85F9-B88E956006C1}"/>
                  </a:ext>
                </a:extLst>
              </p14:cNvPr>
              <p14:cNvContentPartPr/>
              <p14:nvPr/>
            </p14:nvContentPartPr>
            <p14:xfrm>
              <a:off x="6918756" y="1437631"/>
              <a:ext cx="225000" cy="104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94042B2-20CA-4671-85F9-B88E956006C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10116" y="1428631"/>
                <a:ext cx="242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2060EB3-D10A-4152-8A9E-1904E65C4B68}"/>
                  </a:ext>
                </a:extLst>
              </p14:cNvPr>
              <p14:cNvContentPartPr/>
              <p14:nvPr/>
            </p14:nvContentPartPr>
            <p14:xfrm>
              <a:off x="7304676" y="1455631"/>
              <a:ext cx="1530720" cy="408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2060EB3-D10A-4152-8A9E-1904E65C4B6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95678" y="1446631"/>
                <a:ext cx="1548356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B30AF3A-8B41-4B02-97EB-14B1E5685E33}"/>
                  </a:ext>
                </a:extLst>
              </p14:cNvPr>
              <p14:cNvContentPartPr/>
              <p14:nvPr/>
            </p14:nvContentPartPr>
            <p14:xfrm>
              <a:off x="3865236" y="2219551"/>
              <a:ext cx="250560" cy="373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B30AF3A-8B41-4B02-97EB-14B1E5685E3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56236" y="2210911"/>
                <a:ext cx="2682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8F1A40E-1579-4625-BAAE-775E8D8302BB}"/>
                  </a:ext>
                </a:extLst>
              </p14:cNvPr>
              <p14:cNvContentPartPr/>
              <p14:nvPr/>
            </p14:nvContentPartPr>
            <p14:xfrm>
              <a:off x="3886476" y="2041351"/>
              <a:ext cx="195480" cy="8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8F1A40E-1579-4625-BAAE-775E8D8302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77836" y="2032351"/>
                <a:ext cx="2131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78926E3-5C0F-441C-869F-7755A67FEC0C}"/>
                  </a:ext>
                </a:extLst>
              </p14:cNvPr>
              <p14:cNvContentPartPr/>
              <p14:nvPr/>
            </p14:nvContentPartPr>
            <p14:xfrm>
              <a:off x="4250796" y="2255911"/>
              <a:ext cx="180000" cy="1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78926E3-5C0F-441C-869F-7755A67FEC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42156" y="2247271"/>
                <a:ext cx="19764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FA651F-A4B2-4AB7-A41C-908A853674DC}"/>
                  </a:ext>
                </a:extLst>
              </p14:cNvPr>
              <p14:cNvContentPartPr/>
              <p14:nvPr/>
            </p14:nvContentPartPr>
            <p14:xfrm>
              <a:off x="4281396" y="2351671"/>
              <a:ext cx="155880" cy="9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FA651F-A4B2-4AB7-A41C-908A853674D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72396" y="2343031"/>
                <a:ext cx="17352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192BC0-5C8E-4E25-A169-E1A72EDF46AD}"/>
                  </a:ext>
                </a:extLst>
              </p14:cNvPr>
              <p14:cNvContentPartPr/>
              <p14:nvPr/>
            </p14:nvContentPartPr>
            <p14:xfrm>
              <a:off x="4567236" y="2046751"/>
              <a:ext cx="59724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192BC0-5C8E-4E25-A169-E1A72EDF46A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558241" y="2037751"/>
                <a:ext cx="614869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67F1890-629E-4726-A55B-A30688D0234F}"/>
                  </a:ext>
                </a:extLst>
              </p14:cNvPr>
              <p14:cNvContentPartPr/>
              <p14:nvPr/>
            </p14:nvContentPartPr>
            <p14:xfrm>
              <a:off x="5298036" y="2063311"/>
              <a:ext cx="858600" cy="635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67F1890-629E-4726-A55B-A30688D02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289392" y="2054671"/>
                <a:ext cx="876247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8B1A16F-3E31-4B68-8327-BAE7D06EECD6}"/>
                  </a:ext>
                </a:extLst>
              </p14:cNvPr>
              <p14:cNvContentPartPr/>
              <p14:nvPr/>
            </p14:nvContentPartPr>
            <p14:xfrm>
              <a:off x="2419836" y="1818871"/>
              <a:ext cx="643320" cy="854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8B1A16F-3E31-4B68-8327-BAE7D06EECD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11196" y="1810231"/>
                <a:ext cx="660960" cy="87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ED5C0CE-B202-4A7C-9D9A-3B08969ED5CB}"/>
                  </a:ext>
                </a:extLst>
              </p14:cNvPr>
              <p14:cNvContentPartPr/>
              <p14:nvPr/>
            </p14:nvContentPartPr>
            <p14:xfrm>
              <a:off x="2273316" y="1983031"/>
              <a:ext cx="9000" cy="86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ED5C0CE-B202-4A7C-9D9A-3B08969ED5C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264676" y="1974031"/>
                <a:ext cx="266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72BD87E-5C13-4F79-883F-42BE5F89856D}"/>
                  </a:ext>
                </a:extLst>
              </p14:cNvPr>
              <p14:cNvContentPartPr/>
              <p14:nvPr/>
            </p14:nvContentPartPr>
            <p14:xfrm>
              <a:off x="2284476" y="2164471"/>
              <a:ext cx="9360" cy="62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72BD87E-5C13-4F79-883F-42BE5F89856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75836" y="2155471"/>
                <a:ext cx="27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CA6EBFF-D6A0-46EC-9CAE-6A1A7173EDB2}"/>
                  </a:ext>
                </a:extLst>
              </p14:cNvPr>
              <p14:cNvContentPartPr/>
              <p14:nvPr/>
            </p14:nvContentPartPr>
            <p14:xfrm>
              <a:off x="2286636" y="2346271"/>
              <a:ext cx="16920" cy="309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CA6EBFF-D6A0-46EC-9CAE-6A1A7173EDB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77996" y="2337271"/>
                <a:ext cx="345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2F43F65-08C9-4652-8455-07EC3D9FAD27}"/>
                  </a:ext>
                </a:extLst>
              </p14:cNvPr>
              <p14:cNvContentPartPr/>
              <p14:nvPr/>
            </p14:nvContentPartPr>
            <p14:xfrm>
              <a:off x="1625676" y="2460031"/>
              <a:ext cx="686520" cy="337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2F43F65-08C9-4652-8455-07EC3D9FAD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617031" y="2451031"/>
                <a:ext cx="704169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13A4EE3-3253-459A-9F7F-CEC896872ED6}"/>
                  </a:ext>
                </a:extLst>
              </p14:cNvPr>
              <p14:cNvContentPartPr/>
              <p14:nvPr/>
            </p14:nvContentPartPr>
            <p14:xfrm>
              <a:off x="6758196" y="2101111"/>
              <a:ext cx="858240" cy="48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13A4EE3-3253-459A-9F7F-CEC896872ED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49552" y="2092111"/>
                <a:ext cx="875887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AA1E34F-8A4F-4585-9C41-500A748425A3}"/>
                  </a:ext>
                </a:extLst>
              </p14:cNvPr>
              <p14:cNvContentPartPr/>
              <p14:nvPr/>
            </p14:nvContentPartPr>
            <p14:xfrm>
              <a:off x="3744636" y="2937391"/>
              <a:ext cx="268920" cy="452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AA1E34F-8A4F-4585-9C41-500A748425A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735996" y="2928391"/>
                <a:ext cx="28656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C81633F-6A22-474E-8FED-F63F3ED04023}"/>
                  </a:ext>
                </a:extLst>
              </p14:cNvPr>
              <p14:cNvContentPartPr/>
              <p14:nvPr/>
            </p14:nvContentPartPr>
            <p14:xfrm>
              <a:off x="3965676" y="3219991"/>
              <a:ext cx="96120" cy="12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C81633F-6A22-474E-8FED-F63F3ED0402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57036" y="3211351"/>
                <a:ext cx="11376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4F9DECB-0D54-4E72-81BA-1A55D2AE55A7}"/>
                  </a:ext>
                </a:extLst>
              </p14:cNvPr>
              <p14:cNvContentPartPr/>
              <p14:nvPr/>
            </p14:nvContentPartPr>
            <p14:xfrm>
              <a:off x="3954156" y="3201991"/>
              <a:ext cx="102240" cy="136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4F9DECB-0D54-4E72-81BA-1A55D2AE55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945516" y="3193351"/>
                <a:ext cx="119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B14CAD8-7FEE-47AE-AB1C-63DB7B3B6ABF}"/>
                  </a:ext>
                </a:extLst>
              </p14:cNvPr>
              <p14:cNvContentPartPr/>
              <p14:nvPr/>
            </p14:nvContentPartPr>
            <p14:xfrm>
              <a:off x="4621236" y="2914351"/>
              <a:ext cx="1397520" cy="410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B14CAD8-7FEE-47AE-AB1C-63DB7B3B6A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612236" y="2905711"/>
                <a:ext cx="141516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837B2CC-6B9C-45DE-B321-FFE8DCB504B2}"/>
                  </a:ext>
                </a:extLst>
              </p14:cNvPr>
              <p14:cNvContentPartPr/>
              <p14:nvPr/>
            </p14:nvContentPartPr>
            <p14:xfrm>
              <a:off x="4227036" y="3071671"/>
              <a:ext cx="259560" cy="97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837B2CC-6B9C-45DE-B321-FFE8DCB504B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218384" y="3062671"/>
                <a:ext cx="277225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7E8BDC8-137E-4B0E-8860-2B27650113AF}"/>
                  </a:ext>
                </a:extLst>
              </p14:cNvPr>
              <p14:cNvContentPartPr/>
              <p14:nvPr/>
            </p14:nvContentPartPr>
            <p14:xfrm>
              <a:off x="1998276" y="2169871"/>
              <a:ext cx="159120" cy="343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7E8BDC8-137E-4B0E-8860-2B27650113A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89276" y="2161231"/>
                <a:ext cx="1767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3AFC755-7A3B-48D1-BC48-6B1D95DE8B75}"/>
                  </a:ext>
                </a:extLst>
              </p14:cNvPr>
              <p14:cNvContentPartPr/>
              <p14:nvPr/>
            </p14:nvContentPartPr>
            <p14:xfrm>
              <a:off x="7045836" y="2806711"/>
              <a:ext cx="1505520" cy="520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3AFC755-7A3B-48D1-BC48-6B1D95DE8B7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36836" y="2797717"/>
                <a:ext cx="1523160" cy="53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BB8E02A-3C08-49A7-B2E8-45CBD846D09C}"/>
                  </a:ext>
                </a:extLst>
              </p14:cNvPr>
              <p14:cNvContentPartPr/>
              <p14:nvPr/>
            </p14:nvContentPartPr>
            <p14:xfrm>
              <a:off x="6308916" y="2842711"/>
              <a:ext cx="606960" cy="621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BB8E02A-3C08-49A7-B2E8-45CBD846D09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99921" y="2834071"/>
                <a:ext cx="624590" cy="639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01801646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10DE75-BC5F-4C07-B8E6-598DD2E4E5F7}"/>
                  </a:ext>
                </a:extLst>
              </p14:cNvPr>
              <p14:cNvContentPartPr/>
              <p14:nvPr/>
            </p14:nvContentPartPr>
            <p14:xfrm>
              <a:off x="415200" y="269800"/>
              <a:ext cx="2454840" cy="572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10DE75-BC5F-4C07-B8E6-598DD2E4E5F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6560" y="261160"/>
                <a:ext cx="247248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92DDAC-493B-4163-BB13-C09DCC9272BA}"/>
                  </a:ext>
                </a:extLst>
              </p14:cNvPr>
              <p14:cNvContentPartPr/>
              <p14:nvPr/>
            </p14:nvContentPartPr>
            <p14:xfrm>
              <a:off x="3550080" y="344680"/>
              <a:ext cx="569160" cy="333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92DDAC-493B-4163-BB13-C09DCC9272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41080" y="335680"/>
                <a:ext cx="5868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761770C-CF7C-4C8C-A741-35D9FF51ED0B}"/>
                  </a:ext>
                </a:extLst>
              </p14:cNvPr>
              <p14:cNvContentPartPr/>
              <p14:nvPr/>
            </p14:nvContentPartPr>
            <p14:xfrm>
              <a:off x="5499840" y="570400"/>
              <a:ext cx="9720" cy="33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761770C-CF7C-4C8C-A741-35D9FF51ED0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561760"/>
                <a:ext cx="273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29CECC5-7BE0-478B-A4AC-AB64F23B7619}"/>
                  </a:ext>
                </a:extLst>
              </p14:cNvPr>
              <p14:cNvContentPartPr/>
              <p14:nvPr/>
            </p14:nvContentPartPr>
            <p14:xfrm>
              <a:off x="4363320" y="350440"/>
              <a:ext cx="1041120" cy="318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29CECC5-7BE0-478B-A4AC-AB64F23B76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54680" y="341450"/>
                <a:ext cx="1058760" cy="3358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850A5D-4DE9-4799-A3EB-972D319315DC}"/>
                  </a:ext>
                </a:extLst>
              </p14:cNvPr>
              <p14:cNvContentPartPr/>
              <p14:nvPr/>
            </p14:nvContentPartPr>
            <p14:xfrm>
              <a:off x="6595320" y="268000"/>
              <a:ext cx="2880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850A5D-4DE9-4799-A3EB-972D319315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586320" y="25936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870A8B-E57E-4A5A-9417-9ACD42C454FB}"/>
                  </a:ext>
                </a:extLst>
              </p14:cNvPr>
              <p14:cNvContentPartPr/>
              <p14:nvPr/>
            </p14:nvContentPartPr>
            <p14:xfrm>
              <a:off x="6732480" y="276280"/>
              <a:ext cx="32040" cy="12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870A8B-E57E-4A5A-9417-9ACD42C454F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23480" y="267640"/>
                <a:ext cx="496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C61012A-FB59-4783-9D7C-C20C1EC9115E}"/>
                  </a:ext>
                </a:extLst>
              </p14:cNvPr>
              <p14:cNvContentPartPr/>
              <p14:nvPr/>
            </p14:nvContentPartPr>
            <p14:xfrm>
              <a:off x="6489840" y="418120"/>
              <a:ext cx="294120" cy="275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C61012A-FB59-4783-9D7C-C20C1EC911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81200" y="409480"/>
                <a:ext cx="31176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19C28DC-6C37-4FA7-A459-DBF3A1271BCE}"/>
                  </a:ext>
                </a:extLst>
              </p14:cNvPr>
              <p14:cNvContentPartPr/>
              <p14:nvPr/>
            </p14:nvContentPartPr>
            <p14:xfrm>
              <a:off x="5957400" y="229840"/>
              <a:ext cx="232200" cy="609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19C28DC-6C37-4FA7-A459-DBF3A1271BC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48400" y="220840"/>
                <a:ext cx="249840" cy="62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B76CF02-9AAD-4FED-837F-99C7591342CF}"/>
                  </a:ext>
                </a:extLst>
              </p14:cNvPr>
              <p14:cNvContentPartPr/>
              <p14:nvPr/>
            </p14:nvContentPartPr>
            <p14:xfrm>
              <a:off x="6948480" y="520000"/>
              <a:ext cx="199800" cy="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B76CF02-9AAD-4FED-837F-99C7591342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39480" y="511360"/>
                <a:ext cx="2174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7EE4F3E-81D5-4080-BA5A-4E28351488E5}"/>
                  </a:ext>
                </a:extLst>
              </p14:cNvPr>
              <p14:cNvContentPartPr/>
              <p14:nvPr/>
            </p14:nvContentPartPr>
            <p14:xfrm>
              <a:off x="6942360" y="615400"/>
              <a:ext cx="210600" cy="27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7EE4F3E-81D5-4080-BA5A-4E28351488E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33720" y="606760"/>
                <a:ext cx="2282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CA7535F-44FA-4087-BDFE-4E9C4131959B}"/>
                  </a:ext>
                </a:extLst>
              </p14:cNvPr>
              <p14:cNvContentPartPr/>
              <p14:nvPr/>
            </p14:nvContentPartPr>
            <p14:xfrm>
              <a:off x="8431680" y="660400"/>
              <a:ext cx="27360" cy="29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CA7535F-44FA-4087-BDFE-4E9C4131959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422680" y="651760"/>
                <a:ext cx="450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68A5485-D3BD-4DDE-816B-088006717953}"/>
                  </a:ext>
                </a:extLst>
              </p14:cNvPr>
              <p14:cNvContentPartPr/>
              <p14:nvPr/>
            </p14:nvContentPartPr>
            <p14:xfrm>
              <a:off x="7340880" y="381040"/>
              <a:ext cx="979920" cy="34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68A5485-D3BD-4DDE-816B-08800671795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32240" y="372049"/>
                <a:ext cx="997560" cy="364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8EF3BCA-02B6-452E-8819-08464D392BD6}"/>
                  </a:ext>
                </a:extLst>
              </p14:cNvPr>
              <p14:cNvContentPartPr/>
              <p14:nvPr/>
            </p14:nvContentPartPr>
            <p14:xfrm>
              <a:off x="483600" y="1025080"/>
              <a:ext cx="296640" cy="298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8EF3BCA-02B6-452E-8819-08464D392B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4960" y="1016080"/>
                <a:ext cx="3142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AD45C58-2408-442E-AB8B-2C4CA38DA219}"/>
                  </a:ext>
                </a:extLst>
              </p14:cNvPr>
              <p14:cNvContentPartPr/>
              <p14:nvPr/>
            </p14:nvContentPartPr>
            <p14:xfrm>
              <a:off x="1246440" y="954880"/>
              <a:ext cx="248400" cy="72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AD45C58-2408-442E-AB8B-2C4CA38DA2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237440" y="946240"/>
                <a:ext cx="26604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2A64C35-07BB-40CD-B629-7113DFDAAE75}"/>
                  </a:ext>
                </a:extLst>
              </p14:cNvPr>
              <p14:cNvContentPartPr/>
              <p14:nvPr/>
            </p14:nvContentPartPr>
            <p14:xfrm>
              <a:off x="1175160" y="1166560"/>
              <a:ext cx="662760" cy="216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2A64C35-07BB-40CD-B629-7113DFDAAE7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66515" y="1157920"/>
                <a:ext cx="68041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A9E3EE0-2204-4345-8404-E3D7B5B2D0A4}"/>
                  </a:ext>
                </a:extLst>
              </p14:cNvPr>
              <p14:cNvContentPartPr/>
              <p14:nvPr/>
            </p14:nvContentPartPr>
            <p14:xfrm>
              <a:off x="1970760" y="1121560"/>
              <a:ext cx="370440" cy="266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A9E3EE0-2204-4345-8404-E3D7B5B2D0A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62120" y="1112920"/>
                <a:ext cx="38808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5085B0-6BF6-4D81-8F19-A4A67B999A24}"/>
                  </a:ext>
                </a:extLst>
              </p14:cNvPr>
              <p14:cNvContentPartPr/>
              <p14:nvPr/>
            </p14:nvContentPartPr>
            <p14:xfrm>
              <a:off x="2501040" y="857320"/>
              <a:ext cx="898200" cy="593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5085B0-6BF6-4D81-8F19-A4A67B999A2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492040" y="848320"/>
                <a:ext cx="91584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934097E-BFD4-4F75-B970-C415F26F7275}"/>
                  </a:ext>
                </a:extLst>
              </p14:cNvPr>
              <p14:cNvContentPartPr/>
              <p14:nvPr/>
            </p14:nvContentPartPr>
            <p14:xfrm>
              <a:off x="3617760" y="1125880"/>
              <a:ext cx="165240" cy="195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934097E-BFD4-4F75-B970-C415F26F727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08760" y="1116880"/>
                <a:ext cx="18288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0CBA88F-9E91-4C62-8D19-2AA844EEF137}"/>
                  </a:ext>
                </a:extLst>
              </p14:cNvPr>
              <p14:cNvContentPartPr/>
              <p14:nvPr/>
            </p14:nvContentPartPr>
            <p14:xfrm>
              <a:off x="4220760" y="995920"/>
              <a:ext cx="11520" cy="17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0CBA88F-9E91-4C62-8D19-2AA844EEF13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12120" y="986920"/>
                <a:ext cx="291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3DCD2F2-C169-4DCB-AB16-45009396F5A3}"/>
                  </a:ext>
                </a:extLst>
              </p14:cNvPr>
              <p14:cNvContentPartPr/>
              <p14:nvPr/>
            </p14:nvContentPartPr>
            <p14:xfrm>
              <a:off x="4333440" y="997360"/>
              <a:ext cx="24480" cy="1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3DCD2F2-C169-4DCB-AB16-45009396F5A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24800" y="988720"/>
                <a:ext cx="421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CCCDC07-3E1D-4DE9-864F-46EEEE164705}"/>
                  </a:ext>
                </a:extLst>
              </p14:cNvPr>
              <p14:cNvContentPartPr/>
              <p14:nvPr/>
            </p14:nvContentPartPr>
            <p14:xfrm>
              <a:off x="3903960" y="1102120"/>
              <a:ext cx="1031040" cy="339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CCCDC07-3E1D-4DE9-864F-46EEEE16470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94963" y="1093120"/>
                <a:ext cx="1048674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308FFF-01CC-4D6B-9CC8-D8510979E783}"/>
                  </a:ext>
                </a:extLst>
              </p14:cNvPr>
              <p14:cNvContentPartPr/>
              <p14:nvPr/>
            </p14:nvContentPartPr>
            <p14:xfrm>
              <a:off x="4607760" y="898000"/>
              <a:ext cx="155880" cy="154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308FFF-01CC-4D6B-9CC8-D8510979E78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98760" y="889000"/>
                <a:ext cx="17352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49990A6-B881-4821-BD91-708F88F22C5A}"/>
                  </a:ext>
                </a:extLst>
              </p14:cNvPr>
              <p14:cNvContentPartPr/>
              <p14:nvPr/>
            </p14:nvContentPartPr>
            <p14:xfrm>
              <a:off x="1990560" y="1410280"/>
              <a:ext cx="1420200" cy="296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49990A6-B881-4821-BD91-708F88F22C5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981920" y="1401640"/>
                <a:ext cx="143784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CD4D495-C18F-4D9E-86AA-7E5F9A4AAF9C}"/>
                  </a:ext>
                </a:extLst>
              </p14:cNvPr>
              <p14:cNvContentPartPr/>
              <p14:nvPr/>
            </p14:nvContentPartPr>
            <p14:xfrm>
              <a:off x="1112520" y="1803400"/>
              <a:ext cx="3175560" cy="1188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CD4D495-C18F-4D9E-86AA-7E5F9A4AAF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03880" y="1794757"/>
                <a:ext cx="3193200" cy="1205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7ADBBD2-C024-4F54-8BB7-E44251FB398E}"/>
                  </a:ext>
                </a:extLst>
              </p14:cNvPr>
              <p14:cNvContentPartPr/>
              <p14:nvPr/>
            </p14:nvContentPartPr>
            <p14:xfrm>
              <a:off x="5403000" y="1347280"/>
              <a:ext cx="107280" cy="166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7ADBBD2-C024-4F54-8BB7-E44251FB39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94000" y="1338280"/>
                <a:ext cx="12492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E03F115-B644-492D-B8DC-726048D36B2D}"/>
                  </a:ext>
                </a:extLst>
              </p14:cNvPr>
              <p14:cNvContentPartPr/>
              <p14:nvPr/>
            </p14:nvContentPartPr>
            <p14:xfrm>
              <a:off x="5700000" y="1155760"/>
              <a:ext cx="196560" cy="276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E03F115-B644-492D-B8DC-726048D36B2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91000" y="1147120"/>
                <a:ext cx="21420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754DE0A-65F4-425A-95AA-354B6F6A5AF5}"/>
                  </a:ext>
                </a:extLst>
              </p14:cNvPr>
              <p14:cNvContentPartPr/>
              <p14:nvPr/>
            </p14:nvContentPartPr>
            <p14:xfrm>
              <a:off x="6014640" y="1152520"/>
              <a:ext cx="193320" cy="257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754DE0A-65F4-425A-95AA-354B6F6A5AF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06000" y="1143880"/>
                <a:ext cx="21096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A7BD04-7524-42D8-8A0B-5A9E727AB373}"/>
                  </a:ext>
                </a:extLst>
              </p14:cNvPr>
              <p14:cNvContentPartPr/>
              <p14:nvPr/>
            </p14:nvContentPartPr>
            <p14:xfrm>
              <a:off x="5994120" y="1023640"/>
              <a:ext cx="32040" cy="34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A7BD04-7524-42D8-8A0B-5A9E727AB3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85480" y="1015000"/>
                <a:ext cx="49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2BDA72E-0608-4E9E-8413-0CB5264AFC5B}"/>
                  </a:ext>
                </a:extLst>
              </p14:cNvPr>
              <p14:cNvContentPartPr/>
              <p14:nvPr/>
            </p14:nvContentPartPr>
            <p14:xfrm>
              <a:off x="6126600" y="1002400"/>
              <a:ext cx="32760" cy="12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2BDA72E-0608-4E9E-8413-0CB5264AFC5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17960" y="993760"/>
                <a:ext cx="504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29C5F9D-19E0-4C9B-ADCF-7D1D8DBA882D}"/>
                  </a:ext>
                </a:extLst>
              </p14:cNvPr>
              <p14:cNvContentPartPr/>
              <p14:nvPr/>
            </p14:nvContentPartPr>
            <p14:xfrm>
              <a:off x="6577320" y="1326040"/>
              <a:ext cx="14400" cy="10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29C5F9D-19E0-4C9B-ADCF-7D1D8DBA882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568680" y="1317040"/>
                <a:ext cx="320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2AB4DC-3D02-47F9-966C-35E132A50FB5}"/>
                  </a:ext>
                </a:extLst>
              </p14:cNvPr>
              <p14:cNvContentPartPr/>
              <p14:nvPr/>
            </p14:nvContentPartPr>
            <p14:xfrm>
              <a:off x="6542400" y="1194640"/>
              <a:ext cx="15120" cy="3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2AB4DC-3D02-47F9-966C-35E132A50FB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33400" y="1186000"/>
                <a:ext cx="327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9EE48C8-B3C4-4F45-B208-A56938F33BD1}"/>
                  </a:ext>
                </a:extLst>
              </p14:cNvPr>
              <p14:cNvContentPartPr/>
              <p14:nvPr/>
            </p14:nvContentPartPr>
            <p14:xfrm>
              <a:off x="6688560" y="1275640"/>
              <a:ext cx="133200" cy="186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9EE48C8-B3C4-4F45-B208-A56938F33BD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679920" y="1266640"/>
                <a:ext cx="15084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92376BC-DE85-4A1C-8B13-ACC84B0BF62F}"/>
                  </a:ext>
                </a:extLst>
              </p14:cNvPr>
              <p14:cNvContentPartPr/>
              <p14:nvPr/>
            </p14:nvContentPartPr>
            <p14:xfrm>
              <a:off x="7600440" y="1268080"/>
              <a:ext cx="164880" cy="178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92376BC-DE85-4A1C-8B13-ACC84B0BF62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91800" y="1259080"/>
                <a:ext cx="18252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3F9FAA-D6A4-4D6B-915F-A7D4469C4EAC}"/>
                  </a:ext>
                </a:extLst>
              </p14:cNvPr>
              <p14:cNvContentPartPr/>
              <p14:nvPr/>
            </p14:nvContentPartPr>
            <p14:xfrm>
              <a:off x="7099680" y="1097800"/>
              <a:ext cx="427680" cy="336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3F9FAA-D6A4-4D6B-915F-A7D4469C4EA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90680" y="1089160"/>
                <a:ext cx="44532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E3C46F-3FE1-447F-9141-E19FAD9BB108}"/>
                  </a:ext>
                </a:extLst>
              </p14:cNvPr>
              <p14:cNvContentPartPr/>
              <p14:nvPr/>
            </p14:nvContentPartPr>
            <p14:xfrm>
              <a:off x="5796120" y="1791160"/>
              <a:ext cx="10440" cy="128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E3C46F-3FE1-447F-9141-E19FAD9BB10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787120" y="1782520"/>
                <a:ext cx="2808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57A1F9-2A5B-4FEB-8AFD-90595183B9A7}"/>
                  </a:ext>
                </a:extLst>
              </p14:cNvPr>
              <p14:cNvContentPartPr/>
              <p14:nvPr/>
            </p14:nvContentPartPr>
            <p14:xfrm>
              <a:off x="5792520" y="1612240"/>
              <a:ext cx="16920" cy="36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57A1F9-2A5B-4FEB-8AFD-90595183B9A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83880" y="1603600"/>
                <a:ext cx="3456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4E99986-6315-4262-97C2-05EA257115EF}"/>
                  </a:ext>
                </a:extLst>
              </p14:cNvPr>
              <p14:cNvContentPartPr/>
              <p14:nvPr/>
            </p14:nvContentPartPr>
            <p14:xfrm>
              <a:off x="5909880" y="1742200"/>
              <a:ext cx="224280" cy="136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4E99986-6315-4262-97C2-05EA257115E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1240" y="1733200"/>
                <a:ext cx="24192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9062CC-C74D-4030-BCEC-B34833C01697}"/>
                  </a:ext>
                </a:extLst>
              </p14:cNvPr>
              <p14:cNvContentPartPr/>
              <p14:nvPr/>
            </p14:nvContentPartPr>
            <p14:xfrm>
              <a:off x="6268440" y="1666960"/>
              <a:ext cx="1410480" cy="26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9062CC-C74D-4030-BCEC-B34833C0169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259442" y="1658320"/>
                <a:ext cx="1428115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7A9627B-E4C0-4EE9-8958-7F380F05624A}"/>
                  </a:ext>
                </a:extLst>
              </p14:cNvPr>
              <p14:cNvContentPartPr/>
              <p14:nvPr/>
            </p14:nvContentPartPr>
            <p14:xfrm>
              <a:off x="5552400" y="2051800"/>
              <a:ext cx="550080" cy="540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7A9627B-E4C0-4EE9-8958-7F380F0562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43760" y="2043160"/>
                <a:ext cx="567720" cy="55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239BAE2-F8B4-4AD9-B4BE-96C2394354A6}"/>
                  </a:ext>
                </a:extLst>
              </p14:cNvPr>
              <p14:cNvContentPartPr/>
              <p14:nvPr/>
            </p14:nvContentPartPr>
            <p14:xfrm>
              <a:off x="6198960" y="2142520"/>
              <a:ext cx="1800720" cy="507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239BAE2-F8B4-4AD9-B4BE-96C2394354A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90320" y="2133520"/>
                <a:ext cx="18183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D6A8F5E-331B-462B-9A7C-9335AC35705D}"/>
                  </a:ext>
                </a:extLst>
              </p14:cNvPr>
              <p14:cNvContentPartPr/>
              <p14:nvPr/>
            </p14:nvContentPartPr>
            <p14:xfrm>
              <a:off x="8232240" y="2456440"/>
              <a:ext cx="11160" cy="48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D6A8F5E-331B-462B-9A7C-9335AC35705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23240" y="2447800"/>
                <a:ext cx="288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A7C4BD4-3F6A-48FE-961A-59B3AC62F038}"/>
                  </a:ext>
                </a:extLst>
              </p14:cNvPr>
              <p14:cNvContentPartPr/>
              <p14:nvPr/>
            </p14:nvContentPartPr>
            <p14:xfrm>
              <a:off x="8185800" y="2251240"/>
              <a:ext cx="90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A7C4BD4-3F6A-48FE-961A-59B3AC62F03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176800" y="2242240"/>
                <a:ext cx="266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FD36C43-6E7F-4C41-AAC0-87173D52B40F}"/>
                  </a:ext>
                </a:extLst>
              </p14:cNvPr>
              <p14:cNvContentPartPr/>
              <p14:nvPr/>
            </p14:nvContentPartPr>
            <p14:xfrm>
              <a:off x="8338800" y="2326840"/>
              <a:ext cx="241560" cy="204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FD36C43-6E7F-4C41-AAC0-87173D52B40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330160" y="2317840"/>
                <a:ext cx="25920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B7C30F-6883-4587-AD45-2736701878B7}"/>
                  </a:ext>
                </a:extLst>
              </p14:cNvPr>
              <p14:cNvContentPartPr/>
              <p14:nvPr/>
            </p14:nvContentPartPr>
            <p14:xfrm>
              <a:off x="6521160" y="2809240"/>
              <a:ext cx="39600" cy="436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B7C30F-6883-4587-AD45-2736701878B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12160" y="2800600"/>
                <a:ext cx="5724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A662471-F33A-4A2B-A074-08B2DB2F127A}"/>
                  </a:ext>
                </a:extLst>
              </p14:cNvPr>
              <p14:cNvContentPartPr/>
              <p14:nvPr/>
            </p14:nvContentPartPr>
            <p14:xfrm>
              <a:off x="6123360" y="2772160"/>
              <a:ext cx="298080" cy="492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A662471-F33A-4A2B-A074-08B2DB2F127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114720" y="2763160"/>
                <a:ext cx="315720" cy="509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08413845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10DE75-BC5F-4C07-B8E6-598DD2E4E5F7}"/>
                  </a:ext>
                </a:extLst>
              </p14:cNvPr>
              <p14:cNvContentPartPr/>
              <p14:nvPr/>
            </p14:nvContentPartPr>
            <p14:xfrm>
              <a:off x="415200" y="269800"/>
              <a:ext cx="2454840" cy="572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10DE75-BC5F-4C07-B8E6-598DD2E4E5F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6560" y="261160"/>
                <a:ext cx="247248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92DDAC-493B-4163-BB13-C09DCC9272BA}"/>
                  </a:ext>
                </a:extLst>
              </p14:cNvPr>
              <p14:cNvContentPartPr/>
              <p14:nvPr/>
            </p14:nvContentPartPr>
            <p14:xfrm>
              <a:off x="3550080" y="344680"/>
              <a:ext cx="569160" cy="333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92DDAC-493B-4163-BB13-C09DCC9272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41080" y="335680"/>
                <a:ext cx="5868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761770C-CF7C-4C8C-A741-35D9FF51ED0B}"/>
                  </a:ext>
                </a:extLst>
              </p14:cNvPr>
              <p14:cNvContentPartPr/>
              <p14:nvPr/>
            </p14:nvContentPartPr>
            <p14:xfrm>
              <a:off x="5499840" y="570400"/>
              <a:ext cx="9720" cy="33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761770C-CF7C-4C8C-A741-35D9FF51ED0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561760"/>
                <a:ext cx="273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29CECC5-7BE0-478B-A4AC-AB64F23B7619}"/>
                  </a:ext>
                </a:extLst>
              </p14:cNvPr>
              <p14:cNvContentPartPr/>
              <p14:nvPr/>
            </p14:nvContentPartPr>
            <p14:xfrm>
              <a:off x="4363320" y="350440"/>
              <a:ext cx="1041120" cy="318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29CECC5-7BE0-478B-A4AC-AB64F23B76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54680" y="341450"/>
                <a:ext cx="1058760" cy="3358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850A5D-4DE9-4799-A3EB-972D319315DC}"/>
                  </a:ext>
                </a:extLst>
              </p14:cNvPr>
              <p14:cNvContentPartPr/>
              <p14:nvPr/>
            </p14:nvContentPartPr>
            <p14:xfrm>
              <a:off x="6595320" y="268000"/>
              <a:ext cx="2880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850A5D-4DE9-4799-A3EB-972D319315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586320" y="25936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870A8B-E57E-4A5A-9417-9ACD42C454FB}"/>
                  </a:ext>
                </a:extLst>
              </p14:cNvPr>
              <p14:cNvContentPartPr/>
              <p14:nvPr/>
            </p14:nvContentPartPr>
            <p14:xfrm>
              <a:off x="6732480" y="276280"/>
              <a:ext cx="32040" cy="12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870A8B-E57E-4A5A-9417-9ACD42C454F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23480" y="267640"/>
                <a:ext cx="496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C61012A-FB59-4783-9D7C-C20C1EC9115E}"/>
                  </a:ext>
                </a:extLst>
              </p14:cNvPr>
              <p14:cNvContentPartPr/>
              <p14:nvPr/>
            </p14:nvContentPartPr>
            <p14:xfrm>
              <a:off x="6489840" y="418120"/>
              <a:ext cx="294120" cy="275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C61012A-FB59-4783-9D7C-C20C1EC911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81200" y="409480"/>
                <a:ext cx="31176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19C28DC-6C37-4FA7-A459-DBF3A1271BCE}"/>
                  </a:ext>
                </a:extLst>
              </p14:cNvPr>
              <p14:cNvContentPartPr/>
              <p14:nvPr/>
            </p14:nvContentPartPr>
            <p14:xfrm>
              <a:off x="5957400" y="229840"/>
              <a:ext cx="232200" cy="609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19C28DC-6C37-4FA7-A459-DBF3A1271BC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48400" y="220840"/>
                <a:ext cx="249840" cy="62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B76CF02-9AAD-4FED-837F-99C7591342CF}"/>
                  </a:ext>
                </a:extLst>
              </p14:cNvPr>
              <p14:cNvContentPartPr/>
              <p14:nvPr/>
            </p14:nvContentPartPr>
            <p14:xfrm>
              <a:off x="6948480" y="520000"/>
              <a:ext cx="199800" cy="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B76CF02-9AAD-4FED-837F-99C7591342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39480" y="511360"/>
                <a:ext cx="2174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7EE4F3E-81D5-4080-BA5A-4E28351488E5}"/>
                  </a:ext>
                </a:extLst>
              </p14:cNvPr>
              <p14:cNvContentPartPr/>
              <p14:nvPr/>
            </p14:nvContentPartPr>
            <p14:xfrm>
              <a:off x="6942360" y="615400"/>
              <a:ext cx="210600" cy="27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7EE4F3E-81D5-4080-BA5A-4E28351488E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33720" y="606760"/>
                <a:ext cx="2282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CA7535F-44FA-4087-BDFE-4E9C4131959B}"/>
                  </a:ext>
                </a:extLst>
              </p14:cNvPr>
              <p14:cNvContentPartPr/>
              <p14:nvPr/>
            </p14:nvContentPartPr>
            <p14:xfrm>
              <a:off x="8431680" y="660400"/>
              <a:ext cx="27360" cy="29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CA7535F-44FA-4087-BDFE-4E9C4131959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422680" y="651760"/>
                <a:ext cx="450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68A5485-D3BD-4DDE-816B-088006717953}"/>
                  </a:ext>
                </a:extLst>
              </p14:cNvPr>
              <p14:cNvContentPartPr/>
              <p14:nvPr/>
            </p14:nvContentPartPr>
            <p14:xfrm>
              <a:off x="7340880" y="381040"/>
              <a:ext cx="979920" cy="34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68A5485-D3BD-4DDE-816B-08800671795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32240" y="372049"/>
                <a:ext cx="997560" cy="364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8EF3BCA-02B6-452E-8819-08464D392BD6}"/>
                  </a:ext>
                </a:extLst>
              </p14:cNvPr>
              <p14:cNvContentPartPr/>
              <p14:nvPr/>
            </p14:nvContentPartPr>
            <p14:xfrm>
              <a:off x="483600" y="1025080"/>
              <a:ext cx="296640" cy="298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8EF3BCA-02B6-452E-8819-08464D392B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4960" y="1016080"/>
                <a:ext cx="3142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AD45C58-2408-442E-AB8B-2C4CA38DA219}"/>
                  </a:ext>
                </a:extLst>
              </p14:cNvPr>
              <p14:cNvContentPartPr/>
              <p14:nvPr/>
            </p14:nvContentPartPr>
            <p14:xfrm>
              <a:off x="1246440" y="954880"/>
              <a:ext cx="248400" cy="72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AD45C58-2408-442E-AB8B-2C4CA38DA2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237440" y="946240"/>
                <a:ext cx="26604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2A64C35-07BB-40CD-B629-7113DFDAAE75}"/>
                  </a:ext>
                </a:extLst>
              </p14:cNvPr>
              <p14:cNvContentPartPr/>
              <p14:nvPr/>
            </p14:nvContentPartPr>
            <p14:xfrm>
              <a:off x="1175160" y="1166560"/>
              <a:ext cx="662760" cy="216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2A64C35-07BB-40CD-B629-7113DFDAAE7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66515" y="1157920"/>
                <a:ext cx="68041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A9E3EE0-2204-4345-8404-E3D7B5B2D0A4}"/>
                  </a:ext>
                </a:extLst>
              </p14:cNvPr>
              <p14:cNvContentPartPr/>
              <p14:nvPr/>
            </p14:nvContentPartPr>
            <p14:xfrm>
              <a:off x="1970760" y="1121560"/>
              <a:ext cx="370440" cy="266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A9E3EE0-2204-4345-8404-E3D7B5B2D0A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62120" y="1112920"/>
                <a:ext cx="38808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5085B0-6BF6-4D81-8F19-A4A67B999A24}"/>
                  </a:ext>
                </a:extLst>
              </p14:cNvPr>
              <p14:cNvContentPartPr/>
              <p14:nvPr/>
            </p14:nvContentPartPr>
            <p14:xfrm>
              <a:off x="2501040" y="857320"/>
              <a:ext cx="898200" cy="593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5085B0-6BF6-4D81-8F19-A4A67B999A2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492040" y="848320"/>
                <a:ext cx="91584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934097E-BFD4-4F75-B970-C415F26F7275}"/>
                  </a:ext>
                </a:extLst>
              </p14:cNvPr>
              <p14:cNvContentPartPr/>
              <p14:nvPr/>
            </p14:nvContentPartPr>
            <p14:xfrm>
              <a:off x="3617760" y="1125880"/>
              <a:ext cx="165240" cy="195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934097E-BFD4-4F75-B970-C415F26F727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08760" y="1116880"/>
                <a:ext cx="18288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0CBA88F-9E91-4C62-8D19-2AA844EEF137}"/>
                  </a:ext>
                </a:extLst>
              </p14:cNvPr>
              <p14:cNvContentPartPr/>
              <p14:nvPr/>
            </p14:nvContentPartPr>
            <p14:xfrm>
              <a:off x="4220760" y="995920"/>
              <a:ext cx="11520" cy="17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0CBA88F-9E91-4C62-8D19-2AA844EEF13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12120" y="986920"/>
                <a:ext cx="291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3DCD2F2-C169-4DCB-AB16-45009396F5A3}"/>
                  </a:ext>
                </a:extLst>
              </p14:cNvPr>
              <p14:cNvContentPartPr/>
              <p14:nvPr/>
            </p14:nvContentPartPr>
            <p14:xfrm>
              <a:off x="4333440" y="997360"/>
              <a:ext cx="24480" cy="1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3DCD2F2-C169-4DCB-AB16-45009396F5A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24800" y="988720"/>
                <a:ext cx="421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CCCDC07-3E1D-4DE9-864F-46EEEE164705}"/>
                  </a:ext>
                </a:extLst>
              </p14:cNvPr>
              <p14:cNvContentPartPr/>
              <p14:nvPr/>
            </p14:nvContentPartPr>
            <p14:xfrm>
              <a:off x="3903960" y="1102120"/>
              <a:ext cx="1031040" cy="339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CCCDC07-3E1D-4DE9-864F-46EEEE16470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94963" y="1093120"/>
                <a:ext cx="1048674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308FFF-01CC-4D6B-9CC8-D8510979E783}"/>
                  </a:ext>
                </a:extLst>
              </p14:cNvPr>
              <p14:cNvContentPartPr/>
              <p14:nvPr/>
            </p14:nvContentPartPr>
            <p14:xfrm>
              <a:off x="4607760" y="898000"/>
              <a:ext cx="155880" cy="154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308FFF-01CC-4D6B-9CC8-D8510979E78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98760" y="889000"/>
                <a:ext cx="17352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49990A6-B881-4821-BD91-708F88F22C5A}"/>
                  </a:ext>
                </a:extLst>
              </p14:cNvPr>
              <p14:cNvContentPartPr/>
              <p14:nvPr/>
            </p14:nvContentPartPr>
            <p14:xfrm>
              <a:off x="1990560" y="1410280"/>
              <a:ext cx="1420200" cy="296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49990A6-B881-4821-BD91-708F88F22C5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981920" y="1401640"/>
                <a:ext cx="143784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CD4D495-C18F-4D9E-86AA-7E5F9A4AAF9C}"/>
                  </a:ext>
                </a:extLst>
              </p14:cNvPr>
              <p14:cNvContentPartPr/>
              <p14:nvPr/>
            </p14:nvContentPartPr>
            <p14:xfrm>
              <a:off x="1112520" y="1803400"/>
              <a:ext cx="3175560" cy="1188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CD4D495-C18F-4D9E-86AA-7E5F9A4AAF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03880" y="1794757"/>
                <a:ext cx="3193200" cy="1205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7ADBBD2-C024-4F54-8BB7-E44251FB398E}"/>
                  </a:ext>
                </a:extLst>
              </p14:cNvPr>
              <p14:cNvContentPartPr/>
              <p14:nvPr/>
            </p14:nvContentPartPr>
            <p14:xfrm>
              <a:off x="5403000" y="1347280"/>
              <a:ext cx="107280" cy="166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7ADBBD2-C024-4F54-8BB7-E44251FB39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94000" y="1338280"/>
                <a:ext cx="12492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E03F115-B644-492D-B8DC-726048D36B2D}"/>
                  </a:ext>
                </a:extLst>
              </p14:cNvPr>
              <p14:cNvContentPartPr/>
              <p14:nvPr/>
            </p14:nvContentPartPr>
            <p14:xfrm>
              <a:off x="5700000" y="1155760"/>
              <a:ext cx="196560" cy="276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E03F115-B644-492D-B8DC-726048D36B2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91000" y="1147120"/>
                <a:ext cx="21420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754DE0A-65F4-425A-95AA-354B6F6A5AF5}"/>
                  </a:ext>
                </a:extLst>
              </p14:cNvPr>
              <p14:cNvContentPartPr/>
              <p14:nvPr/>
            </p14:nvContentPartPr>
            <p14:xfrm>
              <a:off x="6014640" y="1152520"/>
              <a:ext cx="193320" cy="257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754DE0A-65F4-425A-95AA-354B6F6A5AF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06000" y="1143880"/>
                <a:ext cx="21096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A7BD04-7524-42D8-8A0B-5A9E727AB373}"/>
                  </a:ext>
                </a:extLst>
              </p14:cNvPr>
              <p14:cNvContentPartPr/>
              <p14:nvPr/>
            </p14:nvContentPartPr>
            <p14:xfrm>
              <a:off x="5994120" y="1023640"/>
              <a:ext cx="32040" cy="34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A7BD04-7524-42D8-8A0B-5A9E727AB3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85480" y="1015000"/>
                <a:ext cx="49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2BDA72E-0608-4E9E-8413-0CB5264AFC5B}"/>
                  </a:ext>
                </a:extLst>
              </p14:cNvPr>
              <p14:cNvContentPartPr/>
              <p14:nvPr/>
            </p14:nvContentPartPr>
            <p14:xfrm>
              <a:off x="6126600" y="1002400"/>
              <a:ext cx="32760" cy="12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2BDA72E-0608-4E9E-8413-0CB5264AFC5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17960" y="993760"/>
                <a:ext cx="504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29C5F9D-19E0-4C9B-ADCF-7D1D8DBA882D}"/>
                  </a:ext>
                </a:extLst>
              </p14:cNvPr>
              <p14:cNvContentPartPr/>
              <p14:nvPr/>
            </p14:nvContentPartPr>
            <p14:xfrm>
              <a:off x="6577320" y="1326040"/>
              <a:ext cx="14400" cy="10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29C5F9D-19E0-4C9B-ADCF-7D1D8DBA882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568680" y="1317040"/>
                <a:ext cx="320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2AB4DC-3D02-47F9-966C-35E132A50FB5}"/>
                  </a:ext>
                </a:extLst>
              </p14:cNvPr>
              <p14:cNvContentPartPr/>
              <p14:nvPr/>
            </p14:nvContentPartPr>
            <p14:xfrm>
              <a:off x="6542400" y="1194640"/>
              <a:ext cx="15120" cy="3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2AB4DC-3D02-47F9-966C-35E132A50FB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33400" y="1186000"/>
                <a:ext cx="327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9EE48C8-B3C4-4F45-B208-A56938F33BD1}"/>
                  </a:ext>
                </a:extLst>
              </p14:cNvPr>
              <p14:cNvContentPartPr/>
              <p14:nvPr/>
            </p14:nvContentPartPr>
            <p14:xfrm>
              <a:off x="6688560" y="1275640"/>
              <a:ext cx="133200" cy="186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9EE48C8-B3C4-4F45-B208-A56938F33BD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679920" y="1266640"/>
                <a:ext cx="15084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92376BC-DE85-4A1C-8B13-ACC84B0BF62F}"/>
                  </a:ext>
                </a:extLst>
              </p14:cNvPr>
              <p14:cNvContentPartPr/>
              <p14:nvPr/>
            </p14:nvContentPartPr>
            <p14:xfrm>
              <a:off x="7600440" y="1268080"/>
              <a:ext cx="164880" cy="178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92376BC-DE85-4A1C-8B13-ACC84B0BF62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91800" y="1259080"/>
                <a:ext cx="18252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3F9FAA-D6A4-4D6B-915F-A7D4469C4EAC}"/>
                  </a:ext>
                </a:extLst>
              </p14:cNvPr>
              <p14:cNvContentPartPr/>
              <p14:nvPr/>
            </p14:nvContentPartPr>
            <p14:xfrm>
              <a:off x="7099680" y="1097800"/>
              <a:ext cx="427680" cy="336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3F9FAA-D6A4-4D6B-915F-A7D4469C4EA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90680" y="1089160"/>
                <a:ext cx="44532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E3C46F-3FE1-447F-9141-E19FAD9BB108}"/>
                  </a:ext>
                </a:extLst>
              </p14:cNvPr>
              <p14:cNvContentPartPr/>
              <p14:nvPr/>
            </p14:nvContentPartPr>
            <p14:xfrm>
              <a:off x="5796120" y="1791160"/>
              <a:ext cx="10440" cy="128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E3C46F-3FE1-447F-9141-E19FAD9BB10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787120" y="1782520"/>
                <a:ext cx="2808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57A1F9-2A5B-4FEB-8AFD-90595183B9A7}"/>
                  </a:ext>
                </a:extLst>
              </p14:cNvPr>
              <p14:cNvContentPartPr/>
              <p14:nvPr/>
            </p14:nvContentPartPr>
            <p14:xfrm>
              <a:off x="5792520" y="1612240"/>
              <a:ext cx="16920" cy="36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57A1F9-2A5B-4FEB-8AFD-90595183B9A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83880" y="1603600"/>
                <a:ext cx="3456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4E99986-6315-4262-97C2-05EA257115EF}"/>
                  </a:ext>
                </a:extLst>
              </p14:cNvPr>
              <p14:cNvContentPartPr/>
              <p14:nvPr/>
            </p14:nvContentPartPr>
            <p14:xfrm>
              <a:off x="5909880" y="1742200"/>
              <a:ext cx="224280" cy="136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4E99986-6315-4262-97C2-05EA257115E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1240" y="1733200"/>
                <a:ext cx="24192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9062CC-C74D-4030-BCEC-B34833C01697}"/>
                  </a:ext>
                </a:extLst>
              </p14:cNvPr>
              <p14:cNvContentPartPr/>
              <p14:nvPr/>
            </p14:nvContentPartPr>
            <p14:xfrm>
              <a:off x="6268440" y="1666960"/>
              <a:ext cx="1410480" cy="26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9062CC-C74D-4030-BCEC-B34833C0169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259442" y="1658320"/>
                <a:ext cx="1428115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7A9627B-E4C0-4EE9-8958-7F380F05624A}"/>
                  </a:ext>
                </a:extLst>
              </p14:cNvPr>
              <p14:cNvContentPartPr/>
              <p14:nvPr/>
            </p14:nvContentPartPr>
            <p14:xfrm>
              <a:off x="5552400" y="2051800"/>
              <a:ext cx="550080" cy="540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7A9627B-E4C0-4EE9-8958-7F380F0562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43760" y="2043160"/>
                <a:ext cx="567720" cy="55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239BAE2-F8B4-4AD9-B4BE-96C2394354A6}"/>
                  </a:ext>
                </a:extLst>
              </p14:cNvPr>
              <p14:cNvContentPartPr/>
              <p14:nvPr/>
            </p14:nvContentPartPr>
            <p14:xfrm>
              <a:off x="6198960" y="2142520"/>
              <a:ext cx="1800720" cy="507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239BAE2-F8B4-4AD9-B4BE-96C2394354A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90320" y="2133520"/>
                <a:ext cx="18183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D6A8F5E-331B-462B-9A7C-9335AC35705D}"/>
                  </a:ext>
                </a:extLst>
              </p14:cNvPr>
              <p14:cNvContentPartPr/>
              <p14:nvPr/>
            </p14:nvContentPartPr>
            <p14:xfrm>
              <a:off x="8232240" y="2456440"/>
              <a:ext cx="11160" cy="48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D6A8F5E-331B-462B-9A7C-9335AC35705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23240" y="2447800"/>
                <a:ext cx="288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A7C4BD4-3F6A-48FE-961A-59B3AC62F038}"/>
                  </a:ext>
                </a:extLst>
              </p14:cNvPr>
              <p14:cNvContentPartPr/>
              <p14:nvPr/>
            </p14:nvContentPartPr>
            <p14:xfrm>
              <a:off x="8185800" y="2251240"/>
              <a:ext cx="90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A7C4BD4-3F6A-48FE-961A-59B3AC62F03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176800" y="2242240"/>
                <a:ext cx="266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FD36C43-6E7F-4C41-AAC0-87173D52B40F}"/>
                  </a:ext>
                </a:extLst>
              </p14:cNvPr>
              <p14:cNvContentPartPr/>
              <p14:nvPr/>
            </p14:nvContentPartPr>
            <p14:xfrm>
              <a:off x="8338800" y="2326840"/>
              <a:ext cx="241560" cy="204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FD36C43-6E7F-4C41-AAC0-87173D52B40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330160" y="2317840"/>
                <a:ext cx="25920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B7C30F-6883-4587-AD45-2736701878B7}"/>
                  </a:ext>
                </a:extLst>
              </p14:cNvPr>
              <p14:cNvContentPartPr/>
              <p14:nvPr/>
            </p14:nvContentPartPr>
            <p14:xfrm>
              <a:off x="6521160" y="2809240"/>
              <a:ext cx="39600" cy="436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B7C30F-6883-4587-AD45-2736701878B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12160" y="2800600"/>
                <a:ext cx="5724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A662471-F33A-4A2B-A074-08B2DB2F127A}"/>
                  </a:ext>
                </a:extLst>
              </p14:cNvPr>
              <p14:cNvContentPartPr/>
              <p14:nvPr/>
            </p14:nvContentPartPr>
            <p14:xfrm>
              <a:off x="6123360" y="2772160"/>
              <a:ext cx="298080" cy="492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A662471-F33A-4A2B-A074-08B2DB2F127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114720" y="2763160"/>
                <a:ext cx="31572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A54E921-FF71-4F63-9CE1-097F2E6BD432}"/>
                  </a:ext>
                </a:extLst>
              </p14:cNvPr>
              <p14:cNvContentPartPr/>
              <p14:nvPr/>
            </p14:nvContentPartPr>
            <p14:xfrm>
              <a:off x="6837960" y="3010840"/>
              <a:ext cx="322200" cy="291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A54E921-FF71-4F63-9CE1-097F2E6BD43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28960" y="3001840"/>
                <a:ext cx="3398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223C16-B0B1-4C38-8051-AC2081C191D0}"/>
                  </a:ext>
                </a:extLst>
              </p14:cNvPr>
              <p14:cNvContentPartPr/>
              <p14:nvPr/>
            </p14:nvContentPartPr>
            <p14:xfrm>
              <a:off x="7326840" y="291004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223C16-B0B1-4C38-8051-AC2081C191D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318200" y="29010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0245767-1B64-412C-96A1-8508FA6DBB96}"/>
                  </a:ext>
                </a:extLst>
              </p14:cNvPr>
              <p14:cNvContentPartPr/>
              <p14:nvPr/>
            </p14:nvContentPartPr>
            <p14:xfrm>
              <a:off x="7315680" y="3037480"/>
              <a:ext cx="861840" cy="239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0245767-1B64-412C-96A1-8508FA6DBB9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06680" y="3028840"/>
                <a:ext cx="8794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3F936D-D36C-49F0-806A-FACF257CFAB0}"/>
                  </a:ext>
                </a:extLst>
              </p14:cNvPr>
              <p14:cNvContentPartPr/>
              <p14:nvPr/>
            </p14:nvContentPartPr>
            <p14:xfrm>
              <a:off x="5733840" y="3529960"/>
              <a:ext cx="15120" cy="435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3F936D-D36C-49F0-806A-FACF257CFAB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24840" y="3521320"/>
                <a:ext cx="327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73997A-6A6E-40CE-8285-0993A5209205}"/>
                  </a:ext>
                </a:extLst>
              </p14:cNvPr>
              <p14:cNvContentPartPr/>
              <p14:nvPr/>
            </p14:nvContentPartPr>
            <p14:xfrm>
              <a:off x="5854440" y="3663880"/>
              <a:ext cx="119520" cy="27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73997A-6A6E-40CE-8285-0993A520920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45440" y="3655240"/>
                <a:ext cx="13716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C78AE6E-5623-4BE1-8133-33C8E5B7A4F7}"/>
                  </a:ext>
                </a:extLst>
              </p14:cNvPr>
              <p14:cNvContentPartPr/>
              <p14:nvPr/>
            </p14:nvContentPartPr>
            <p14:xfrm>
              <a:off x="5852640" y="3449320"/>
              <a:ext cx="191880" cy="100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C78AE6E-5623-4BE1-8133-33C8E5B7A4F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843640" y="3440680"/>
                <a:ext cx="20952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5304DB4-99ED-4768-986E-378AA6C5A385}"/>
                  </a:ext>
                </a:extLst>
              </p14:cNvPr>
              <p14:cNvContentPartPr/>
              <p14:nvPr/>
            </p14:nvContentPartPr>
            <p14:xfrm>
              <a:off x="6121920" y="3507640"/>
              <a:ext cx="51480" cy="415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5304DB4-99ED-4768-986E-378AA6C5A38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13280" y="3499000"/>
                <a:ext cx="691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477075A-471E-42C6-AB24-B2817B4A7A83}"/>
                  </a:ext>
                </a:extLst>
              </p14:cNvPr>
              <p14:cNvContentPartPr/>
              <p14:nvPr/>
            </p14:nvContentPartPr>
            <p14:xfrm>
              <a:off x="6287880" y="3747400"/>
              <a:ext cx="189720" cy="17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477075A-471E-42C6-AB24-B2817B4A7A8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278880" y="3738760"/>
                <a:ext cx="2073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645C02F-2D61-4877-A428-D83F4CBEE200}"/>
                  </a:ext>
                </a:extLst>
              </p14:cNvPr>
              <p14:cNvContentPartPr/>
              <p14:nvPr/>
            </p14:nvContentPartPr>
            <p14:xfrm>
              <a:off x="6280320" y="3841720"/>
              <a:ext cx="199080" cy="15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645C02F-2D61-4877-A428-D83F4CBEE20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271680" y="3832720"/>
                <a:ext cx="216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781989B-CBCC-44AE-A06A-A07E61B1FF29}"/>
                  </a:ext>
                </a:extLst>
              </p14:cNvPr>
              <p14:cNvContentPartPr/>
              <p14:nvPr/>
            </p14:nvContentPartPr>
            <p14:xfrm>
              <a:off x="6857760" y="3567040"/>
              <a:ext cx="21600" cy="20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781989B-CBCC-44AE-A06A-A07E61B1FF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848760" y="3558400"/>
                <a:ext cx="39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5080E17-8EDA-4073-9626-FCA00161E07E}"/>
                  </a:ext>
                </a:extLst>
              </p14:cNvPr>
              <p14:cNvContentPartPr/>
              <p14:nvPr/>
            </p14:nvContentPartPr>
            <p14:xfrm>
              <a:off x="6575520" y="3663880"/>
              <a:ext cx="716400" cy="294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5080E17-8EDA-4073-9626-FCA00161E07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66880" y="3655240"/>
                <a:ext cx="73404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F27E54A-27DA-44E6-85E2-63793D56DD86}"/>
                  </a:ext>
                </a:extLst>
              </p14:cNvPr>
              <p14:cNvContentPartPr/>
              <p14:nvPr/>
            </p14:nvContentPartPr>
            <p14:xfrm>
              <a:off x="8155920" y="3731200"/>
              <a:ext cx="149040" cy="249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F27E54A-27DA-44E6-85E2-63793D56DD8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147280" y="3722200"/>
                <a:ext cx="16668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F2F6147-6311-4413-92E7-BC6FD06B3560}"/>
                  </a:ext>
                </a:extLst>
              </p14:cNvPr>
              <p14:cNvContentPartPr/>
              <p14:nvPr/>
            </p14:nvContentPartPr>
            <p14:xfrm>
              <a:off x="8426640" y="3539320"/>
              <a:ext cx="171000" cy="38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F2F6147-6311-4413-92E7-BC6FD06B356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418000" y="3530320"/>
                <a:ext cx="1886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F9B589C-D428-4DF3-9143-ECB4FB515FE0}"/>
                  </a:ext>
                </a:extLst>
              </p14:cNvPr>
              <p14:cNvContentPartPr/>
              <p14:nvPr/>
            </p14:nvContentPartPr>
            <p14:xfrm>
              <a:off x="8411160" y="3676840"/>
              <a:ext cx="255960" cy="2790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F9B589C-D428-4DF3-9143-ECB4FB515FE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402160" y="3667840"/>
                <a:ext cx="27360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E90C730-7B2F-4CDA-BFE1-A1C0C7F20E28}"/>
                  </a:ext>
                </a:extLst>
              </p14:cNvPr>
              <p14:cNvContentPartPr/>
              <p14:nvPr/>
            </p14:nvContentPartPr>
            <p14:xfrm>
              <a:off x="7397040" y="3529960"/>
              <a:ext cx="632880" cy="664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E90C730-7B2F-4CDA-BFE1-A1C0C7F20E2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388400" y="3521320"/>
                <a:ext cx="650520" cy="68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96014192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10DE75-BC5F-4C07-B8E6-598DD2E4E5F7}"/>
                  </a:ext>
                </a:extLst>
              </p14:cNvPr>
              <p14:cNvContentPartPr/>
              <p14:nvPr/>
            </p14:nvContentPartPr>
            <p14:xfrm>
              <a:off x="415200" y="269800"/>
              <a:ext cx="2454840" cy="572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10DE75-BC5F-4C07-B8E6-598DD2E4E5F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6560" y="261160"/>
                <a:ext cx="247248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92DDAC-493B-4163-BB13-C09DCC9272BA}"/>
                  </a:ext>
                </a:extLst>
              </p14:cNvPr>
              <p14:cNvContentPartPr/>
              <p14:nvPr/>
            </p14:nvContentPartPr>
            <p14:xfrm>
              <a:off x="3550080" y="344680"/>
              <a:ext cx="569160" cy="333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92DDAC-493B-4163-BB13-C09DCC9272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41080" y="335680"/>
                <a:ext cx="5868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761770C-CF7C-4C8C-A741-35D9FF51ED0B}"/>
                  </a:ext>
                </a:extLst>
              </p14:cNvPr>
              <p14:cNvContentPartPr/>
              <p14:nvPr/>
            </p14:nvContentPartPr>
            <p14:xfrm>
              <a:off x="5499840" y="570400"/>
              <a:ext cx="9720" cy="33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761770C-CF7C-4C8C-A741-35D9FF51ED0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561760"/>
                <a:ext cx="273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29CECC5-7BE0-478B-A4AC-AB64F23B7619}"/>
                  </a:ext>
                </a:extLst>
              </p14:cNvPr>
              <p14:cNvContentPartPr/>
              <p14:nvPr/>
            </p14:nvContentPartPr>
            <p14:xfrm>
              <a:off x="4363320" y="350440"/>
              <a:ext cx="1041120" cy="318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29CECC5-7BE0-478B-A4AC-AB64F23B76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54680" y="341450"/>
                <a:ext cx="1058760" cy="3358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850A5D-4DE9-4799-A3EB-972D319315DC}"/>
                  </a:ext>
                </a:extLst>
              </p14:cNvPr>
              <p14:cNvContentPartPr/>
              <p14:nvPr/>
            </p14:nvContentPartPr>
            <p14:xfrm>
              <a:off x="6595320" y="268000"/>
              <a:ext cx="2880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850A5D-4DE9-4799-A3EB-972D319315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586320" y="25936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870A8B-E57E-4A5A-9417-9ACD42C454FB}"/>
                  </a:ext>
                </a:extLst>
              </p14:cNvPr>
              <p14:cNvContentPartPr/>
              <p14:nvPr/>
            </p14:nvContentPartPr>
            <p14:xfrm>
              <a:off x="6732480" y="276280"/>
              <a:ext cx="32040" cy="12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870A8B-E57E-4A5A-9417-9ACD42C454F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23480" y="267640"/>
                <a:ext cx="496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C61012A-FB59-4783-9D7C-C20C1EC9115E}"/>
                  </a:ext>
                </a:extLst>
              </p14:cNvPr>
              <p14:cNvContentPartPr/>
              <p14:nvPr/>
            </p14:nvContentPartPr>
            <p14:xfrm>
              <a:off x="6489840" y="418120"/>
              <a:ext cx="294120" cy="275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C61012A-FB59-4783-9D7C-C20C1EC911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81200" y="409480"/>
                <a:ext cx="31176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19C28DC-6C37-4FA7-A459-DBF3A1271BCE}"/>
                  </a:ext>
                </a:extLst>
              </p14:cNvPr>
              <p14:cNvContentPartPr/>
              <p14:nvPr/>
            </p14:nvContentPartPr>
            <p14:xfrm>
              <a:off x="5957400" y="229840"/>
              <a:ext cx="232200" cy="609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19C28DC-6C37-4FA7-A459-DBF3A1271BC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48400" y="220840"/>
                <a:ext cx="249840" cy="62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B76CF02-9AAD-4FED-837F-99C7591342CF}"/>
                  </a:ext>
                </a:extLst>
              </p14:cNvPr>
              <p14:cNvContentPartPr/>
              <p14:nvPr/>
            </p14:nvContentPartPr>
            <p14:xfrm>
              <a:off x="6948480" y="520000"/>
              <a:ext cx="199800" cy="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B76CF02-9AAD-4FED-837F-99C7591342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39480" y="511360"/>
                <a:ext cx="2174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7EE4F3E-81D5-4080-BA5A-4E28351488E5}"/>
                  </a:ext>
                </a:extLst>
              </p14:cNvPr>
              <p14:cNvContentPartPr/>
              <p14:nvPr/>
            </p14:nvContentPartPr>
            <p14:xfrm>
              <a:off x="6942360" y="615400"/>
              <a:ext cx="210600" cy="27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7EE4F3E-81D5-4080-BA5A-4E28351488E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33720" y="606760"/>
                <a:ext cx="2282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CA7535F-44FA-4087-BDFE-4E9C4131959B}"/>
                  </a:ext>
                </a:extLst>
              </p14:cNvPr>
              <p14:cNvContentPartPr/>
              <p14:nvPr/>
            </p14:nvContentPartPr>
            <p14:xfrm>
              <a:off x="8431680" y="660400"/>
              <a:ext cx="27360" cy="29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CA7535F-44FA-4087-BDFE-4E9C4131959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422680" y="651760"/>
                <a:ext cx="450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68A5485-D3BD-4DDE-816B-088006717953}"/>
                  </a:ext>
                </a:extLst>
              </p14:cNvPr>
              <p14:cNvContentPartPr/>
              <p14:nvPr/>
            </p14:nvContentPartPr>
            <p14:xfrm>
              <a:off x="7340880" y="381040"/>
              <a:ext cx="979920" cy="34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68A5485-D3BD-4DDE-816B-08800671795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32240" y="372049"/>
                <a:ext cx="997560" cy="364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8EF3BCA-02B6-452E-8819-08464D392BD6}"/>
                  </a:ext>
                </a:extLst>
              </p14:cNvPr>
              <p14:cNvContentPartPr/>
              <p14:nvPr/>
            </p14:nvContentPartPr>
            <p14:xfrm>
              <a:off x="483600" y="1025080"/>
              <a:ext cx="296640" cy="298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8EF3BCA-02B6-452E-8819-08464D392B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4960" y="1016080"/>
                <a:ext cx="3142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AD45C58-2408-442E-AB8B-2C4CA38DA219}"/>
                  </a:ext>
                </a:extLst>
              </p14:cNvPr>
              <p14:cNvContentPartPr/>
              <p14:nvPr/>
            </p14:nvContentPartPr>
            <p14:xfrm>
              <a:off x="1246440" y="954880"/>
              <a:ext cx="248400" cy="72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AD45C58-2408-442E-AB8B-2C4CA38DA2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237440" y="946240"/>
                <a:ext cx="26604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2A64C35-07BB-40CD-B629-7113DFDAAE75}"/>
                  </a:ext>
                </a:extLst>
              </p14:cNvPr>
              <p14:cNvContentPartPr/>
              <p14:nvPr/>
            </p14:nvContentPartPr>
            <p14:xfrm>
              <a:off x="1175160" y="1166560"/>
              <a:ext cx="662760" cy="216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2A64C35-07BB-40CD-B629-7113DFDAAE7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66515" y="1157920"/>
                <a:ext cx="68041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A9E3EE0-2204-4345-8404-E3D7B5B2D0A4}"/>
                  </a:ext>
                </a:extLst>
              </p14:cNvPr>
              <p14:cNvContentPartPr/>
              <p14:nvPr/>
            </p14:nvContentPartPr>
            <p14:xfrm>
              <a:off x="1970760" y="1121560"/>
              <a:ext cx="370440" cy="266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A9E3EE0-2204-4345-8404-E3D7B5B2D0A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62120" y="1112920"/>
                <a:ext cx="38808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5085B0-6BF6-4D81-8F19-A4A67B999A24}"/>
                  </a:ext>
                </a:extLst>
              </p14:cNvPr>
              <p14:cNvContentPartPr/>
              <p14:nvPr/>
            </p14:nvContentPartPr>
            <p14:xfrm>
              <a:off x="2501040" y="857320"/>
              <a:ext cx="898200" cy="593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5085B0-6BF6-4D81-8F19-A4A67B999A2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492040" y="848320"/>
                <a:ext cx="91584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934097E-BFD4-4F75-B970-C415F26F7275}"/>
                  </a:ext>
                </a:extLst>
              </p14:cNvPr>
              <p14:cNvContentPartPr/>
              <p14:nvPr/>
            </p14:nvContentPartPr>
            <p14:xfrm>
              <a:off x="3617760" y="1125880"/>
              <a:ext cx="165240" cy="195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934097E-BFD4-4F75-B970-C415F26F727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08760" y="1116880"/>
                <a:ext cx="18288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0CBA88F-9E91-4C62-8D19-2AA844EEF137}"/>
                  </a:ext>
                </a:extLst>
              </p14:cNvPr>
              <p14:cNvContentPartPr/>
              <p14:nvPr/>
            </p14:nvContentPartPr>
            <p14:xfrm>
              <a:off x="4220760" y="995920"/>
              <a:ext cx="11520" cy="17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0CBA88F-9E91-4C62-8D19-2AA844EEF13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12120" y="986920"/>
                <a:ext cx="291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3DCD2F2-C169-4DCB-AB16-45009396F5A3}"/>
                  </a:ext>
                </a:extLst>
              </p14:cNvPr>
              <p14:cNvContentPartPr/>
              <p14:nvPr/>
            </p14:nvContentPartPr>
            <p14:xfrm>
              <a:off x="4333440" y="997360"/>
              <a:ext cx="24480" cy="1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3DCD2F2-C169-4DCB-AB16-45009396F5A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24800" y="988720"/>
                <a:ext cx="421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CCCDC07-3E1D-4DE9-864F-46EEEE164705}"/>
                  </a:ext>
                </a:extLst>
              </p14:cNvPr>
              <p14:cNvContentPartPr/>
              <p14:nvPr/>
            </p14:nvContentPartPr>
            <p14:xfrm>
              <a:off x="3903960" y="1102120"/>
              <a:ext cx="1031040" cy="339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CCCDC07-3E1D-4DE9-864F-46EEEE16470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94963" y="1093120"/>
                <a:ext cx="1048674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308FFF-01CC-4D6B-9CC8-D8510979E783}"/>
                  </a:ext>
                </a:extLst>
              </p14:cNvPr>
              <p14:cNvContentPartPr/>
              <p14:nvPr/>
            </p14:nvContentPartPr>
            <p14:xfrm>
              <a:off x="4607760" y="898000"/>
              <a:ext cx="155880" cy="154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308FFF-01CC-4D6B-9CC8-D8510979E78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98760" y="889000"/>
                <a:ext cx="17352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49990A6-B881-4821-BD91-708F88F22C5A}"/>
                  </a:ext>
                </a:extLst>
              </p14:cNvPr>
              <p14:cNvContentPartPr/>
              <p14:nvPr/>
            </p14:nvContentPartPr>
            <p14:xfrm>
              <a:off x="1990560" y="1410280"/>
              <a:ext cx="1420200" cy="296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49990A6-B881-4821-BD91-708F88F22C5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981920" y="1401640"/>
                <a:ext cx="143784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CD4D495-C18F-4D9E-86AA-7E5F9A4AAF9C}"/>
                  </a:ext>
                </a:extLst>
              </p14:cNvPr>
              <p14:cNvContentPartPr/>
              <p14:nvPr/>
            </p14:nvContentPartPr>
            <p14:xfrm>
              <a:off x="1112520" y="1803400"/>
              <a:ext cx="3175560" cy="1188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CD4D495-C18F-4D9E-86AA-7E5F9A4AAF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03880" y="1794757"/>
                <a:ext cx="3193200" cy="1205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7ADBBD2-C024-4F54-8BB7-E44251FB398E}"/>
                  </a:ext>
                </a:extLst>
              </p14:cNvPr>
              <p14:cNvContentPartPr/>
              <p14:nvPr/>
            </p14:nvContentPartPr>
            <p14:xfrm>
              <a:off x="5403000" y="1347280"/>
              <a:ext cx="107280" cy="166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7ADBBD2-C024-4F54-8BB7-E44251FB39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94000" y="1338280"/>
                <a:ext cx="12492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E03F115-B644-492D-B8DC-726048D36B2D}"/>
                  </a:ext>
                </a:extLst>
              </p14:cNvPr>
              <p14:cNvContentPartPr/>
              <p14:nvPr/>
            </p14:nvContentPartPr>
            <p14:xfrm>
              <a:off x="5700000" y="1155760"/>
              <a:ext cx="196560" cy="276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E03F115-B644-492D-B8DC-726048D36B2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91000" y="1147120"/>
                <a:ext cx="21420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754DE0A-65F4-425A-95AA-354B6F6A5AF5}"/>
                  </a:ext>
                </a:extLst>
              </p14:cNvPr>
              <p14:cNvContentPartPr/>
              <p14:nvPr/>
            </p14:nvContentPartPr>
            <p14:xfrm>
              <a:off x="6014640" y="1152520"/>
              <a:ext cx="193320" cy="257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754DE0A-65F4-425A-95AA-354B6F6A5AF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06000" y="1143880"/>
                <a:ext cx="21096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A7BD04-7524-42D8-8A0B-5A9E727AB373}"/>
                  </a:ext>
                </a:extLst>
              </p14:cNvPr>
              <p14:cNvContentPartPr/>
              <p14:nvPr/>
            </p14:nvContentPartPr>
            <p14:xfrm>
              <a:off x="5994120" y="1023640"/>
              <a:ext cx="32040" cy="34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A7BD04-7524-42D8-8A0B-5A9E727AB3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85480" y="1015000"/>
                <a:ext cx="49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2BDA72E-0608-4E9E-8413-0CB5264AFC5B}"/>
                  </a:ext>
                </a:extLst>
              </p14:cNvPr>
              <p14:cNvContentPartPr/>
              <p14:nvPr/>
            </p14:nvContentPartPr>
            <p14:xfrm>
              <a:off x="6126600" y="1002400"/>
              <a:ext cx="32760" cy="12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2BDA72E-0608-4E9E-8413-0CB5264AFC5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17960" y="993760"/>
                <a:ext cx="504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29C5F9D-19E0-4C9B-ADCF-7D1D8DBA882D}"/>
                  </a:ext>
                </a:extLst>
              </p14:cNvPr>
              <p14:cNvContentPartPr/>
              <p14:nvPr/>
            </p14:nvContentPartPr>
            <p14:xfrm>
              <a:off x="6577320" y="1326040"/>
              <a:ext cx="14400" cy="10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29C5F9D-19E0-4C9B-ADCF-7D1D8DBA882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568680" y="1317040"/>
                <a:ext cx="320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2AB4DC-3D02-47F9-966C-35E132A50FB5}"/>
                  </a:ext>
                </a:extLst>
              </p14:cNvPr>
              <p14:cNvContentPartPr/>
              <p14:nvPr/>
            </p14:nvContentPartPr>
            <p14:xfrm>
              <a:off x="6542400" y="1194640"/>
              <a:ext cx="15120" cy="3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2AB4DC-3D02-47F9-966C-35E132A50FB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33400" y="1186000"/>
                <a:ext cx="327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9EE48C8-B3C4-4F45-B208-A56938F33BD1}"/>
                  </a:ext>
                </a:extLst>
              </p14:cNvPr>
              <p14:cNvContentPartPr/>
              <p14:nvPr/>
            </p14:nvContentPartPr>
            <p14:xfrm>
              <a:off x="6688560" y="1275640"/>
              <a:ext cx="133200" cy="186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9EE48C8-B3C4-4F45-B208-A56938F33BD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679920" y="1266640"/>
                <a:ext cx="15084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92376BC-DE85-4A1C-8B13-ACC84B0BF62F}"/>
                  </a:ext>
                </a:extLst>
              </p14:cNvPr>
              <p14:cNvContentPartPr/>
              <p14:nvPr/>
            </p14:nvContentPartPr>
            <p14:xfrm>
              <a:off x="7600440" y="1268080"/>
              <a:ext cx="164880" cy="178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92376BC-DE85-4A1C-8B13-ACC84B0BF62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91800" y="1259080"/>
                <a:ext cx="18252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3F9FAA-D6A4-4D6B-915F-A7D4469C4EAC}"/>
                  </a:ext>
                </a:extLst>
              </p14:cNvPr>
              <p14:cNvContentPartPr/>
              <p14:nvPr/>
            </p14:nvContentPartPr>
            <p14:xfrm>
              <a:off x="7099680" y="1097800"/>
              <a:ext cx="427680" cy="336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3F9FAA-D6A4-4D6B-915F-A7D4469C4EA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90680" y="1089160"/>
                <a:ext cx="44532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E3C46F-3FE1-447F-9141-E19FAD9BB108}"/>
                  </a:ext>
                </a:extLst>
              </p14:cNvPr>
              <p14:cNvContentPartPr/>
              <p14:nvPr/>
            </p14:nvContentPartPr>
            <p14:xfrm>
              <a:off x="5796120" y="1791160"/>
              <a:ext cx="10440" cy="128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E3C46F-3FE1-447F-9141-E19FAD9BB10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787120" y="1782520"/>
                <a:ext cx="2808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57A1F9-2A5B-4FEB-8AFD-90595183B9A7}"/>
                  </a:ext>
                </a:extLst>
              </p14:cNvPr>
              <p14:cNvContentPartPr/>
              <p14:nvPr/>
            </p14:nvContentPartPr>
            <p14:xfrm>
              <a:off x="5792520" y="1612240"/>
              <a:ext cx="16920" cy="36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57A1F9-2A5B-4FEB-8AFD-90595183B9A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83880" y="1603600"/>
                <a:ext cx="3456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4E99986-6315-4262-97C2-05EA257115EF}"/>
                  </a:ext>
                </a:extLst>
              </p14:cNvPr>
              <p14:cNvContentPartPr/>
              <p14:nvPr/>
            </p14:nvContentPartPr>
            <p14:xfrm>
              <a:off x="5909880" y="1742200"/>
              <a:ext cx="224280" cy="136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4E99986-6315-4262-97C2-05EA257115E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1240" y="1733200"/>
                <a:ext cx="24192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9062CC-C74D-4030-BCEC-B34833C01697}"/>
                  </a:ext>
                </a:extLst>
              </p14:cNvPr>
              <p14:cNvContentPartPr/>
              <p14:nvPr/>
            </p14:nvContentPartPr>
            <p14:xfrm>
              <a:off x="6268440" y="1666960"/>
              <a:ext cx="1410480" cy="26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9062CC-C74D-4030-BCEC-B34833C0169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259442" y="1658320"/>
                <a:ext cx="1428115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7A9627B-E4C0-4EE9-8958-7F380F05624A}"/>
                  </a:ext>
                </a:extLst>
              </p14:cNvPr>
              <p14:cNvContentPartPr/>
              <p14:nvPr/>
            </p14:nvContentPartPr>
            <p14:xfrm>
              <a:off x="5552400" y="2051800"/>
              <a:ext cx="550080" cy="540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7A9627B-E4C0-4EE9-8958-7F380F0562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43760" y="2043160"/>
                <a:ext cx="567720" cy="55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239BAE2-F8B4-4AD9-B4BE-96C2394354A6}"/>
                  </a:ext>
                </a:extLst>
              </p14:cNvPr>
              <p14:cNvContentPartPr/>
              <p14:nvPr/>
            </p14:nvContentPartPr>
            <p14:xfrm>
              <a:off x="6198960" y="2142520"/>
              <a:ext cx="1800720" cy="507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239BAE2-F8B4-4AD9-B4BE-96C2394354A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90320" y="2133520"/>
                <a:ext cx="18183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D6A8F5E-331B-462B-9A7C-9335AC35705D}"/>
                  </a:ext>
                </a:extLst>
              </p14:cNvPr>
              <p14:cNvContentPartPr/>
              <p14:nvPr/>
            </p14:nvContentPartPr>
            <p14:xfrm>
              <a:off x="8232240" y="2456440"/>
              <a:ext cx="11160" cy="48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D6A8F5E-331B-462B-9A7C-9335AC35705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23240" y="2447800"/>
                <a:ext cx="288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A7C4BD4-3F6A-48FE-961A-59B3AC62F038}"/>
                  </a:ext>
                </a:extLst>
              </p14:cNvPr>
              <p14:cNvContentPartPr/>
              <p14:nvPr/>
            </p14:nvContentPartPr>
            <p14:xfrm>
              <a:off x="8185800" y="2251240"/>
              <a:ext cx="90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A7C4BD4-3F6A-48FE-961A-59B3AC62F03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176800" y="2242240"/>
                <a:ext cx="266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FD36C43-6E7F-4C41-AAC0-87173D52B40F}"/>
                  </a:ext>
                </a:extLst>
              </p14:cNvPr>
              <p14:cNvContentPartPr/>
              <p14:nvPr/>
            </p14:nvContentPartPr>
            <p14:xfrm>
              <a:off x="8338800" y="2326840"/>
              <a:ext cx="241560" cy="204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FD36C43-6E7F-4C41-AAC0-87173D52B40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330160" y="2317840"/>
                <a:ext cx="25920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B7C30F-6883-4587-AD45-2736701878B7}"/>
                  </a:ext>
                </a:extLst>
              </p14:cNvPr>
              <p14:cNvContentPartPr/>
              <p14:nvPr/>
            </p14:nvContentPartPr>
            <p14:xfrm>
              <a:off x="6521160" y="2809240"/>
              <a:ext cx="39600" cy="436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B7C30F-6883-4587-AD45-2736701878B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12160" y="2800600"/>
                <a:ext cx="5724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A662471-F33A-4A2B-A074-08B2DB2F127A}"/>
                  </a:ext>
                </a:extLst>
              </p14:cNvPr>
              <p14:cNvContentPartPr/>
              <p14:nvPr/>
            </p14:nvContentPartPr>
            <p14:xfrm>
              <a:off x="6123360" y="2772160"/>
              <a:ext cx="298080" cy="492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A662471-F33A-4A2B-A074-08B2DB2F127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114720" y="2763160"/>
                <a:ext cx="31572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A54E921-FF71-4F63-9CE1-097F2E6BD432}"/>
                  </a:ext>
                </a:extLst>
              </p14:cNvPr>
              <p14:cNvContentPartPr/>
              <p14:nvPr/>
            </p14:nvContentPartPr>
            <p14:xfrm>
              <a:off x="6837960" y="3010840"/>
              <a:ext cx="322200" cy="291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A54E921-FF71-4F63-9CE1-097F2E6BD43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28960" y="3001840"/>
                <a:ext cx="3398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223C16-B0B1-4C38-8051-AC2081C191D0}"/>
                  </a:ext>
                </a:extLst>
              </p14:cNvPr>
              <p14:cNvContentPartPr/>
              <p14:nvPr/>
            </p14:nvContentPartPr>
            <p14:xfrm>
              <a:off x="7326840" y="291004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223C16-B0B1-4C38-8051-AC2081C191D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318200" y="29010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0245767-1B64-412C-96A1-8508FA6DBB96}"/>
                  </a:ext>
                </a:extLst>
              </p14:cNvPr>
              <p14:cNvContentPartPr/>
              <p14:nvPr/>
            </p14:nvContentPartPr>
            <p14:xfrm>
              <a:off x="7315680" y="3037480"/>
              <a:ext cx="861840" cy="239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0245767-1B64-412C-96A1-8508FA6DBB9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06680" y="3028840"/>
                <a:ext cx="8794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3F936D-D36C-49F0-806A-FACF257CFAB0}"/>
                  </a:ext>
                </a:extLst>
              </p14:cNvPr>
              <p14:cNvContentPartPr/>
              <p14:nvPr/>
            </p14:nvContentPartPr>
            <p14:xfrm>
              <a:off x="5733840" y="3529960"/>
              <a:ext cx="15120" cy="435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3F936D-D36C-49F0-806A-FACF257CFAB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24840" y="3521320"/>
                <a:ext cx="327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73997A-6A6E-40CE-8285-0993A5209205}"/>
                  </a:ext>
                </a:extLst>
              </p14:cNvPr>
              <p14:cNvContentPartPr/>
              <p14:nvPr/>
            </p14:nvContentPartPr>
            <p14:xfrm>
              <a:off x="5854440" y="3663880"/>
              <a:ext cx="119520" cy="27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73997A-6A6E-40CE-8285-0993A520920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45440" y="3655240"/>
                <a:ext cx="13716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C78AE6E-5623-4BE1-8133-33C8E5B7A4F7}"/>
                  </a:ext>
                </a:extLst>
              </p14:cNvPr>
              <p14:cNvContentPartPr/>
              <p14:nvPr/>
            </p14:nvContentPartPr>
            <p14:xfrm>
              <a:off x="5852640" y="3449320"/>
              <a:ext cx="191880" cy="100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C78AE6E-5623-4BE1-8133-33C8E5B7A4F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843640" y="3440680"/>
                <a:ext cx="20952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5304DB4-99ED-4768-986E-378AA6C5A385}"/>
                  </a:ext>
                </a:extLst>
              </p14:cNvPr>
              <p14:cNvContentPartPr/>
              <p14:nvPr/>
            </p14:nvContentPartPr>
            <p14:xfrm>
              <a:off x="6121920" y="3507640"/>
              <a:ext cx="51480" cy="415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5304DB4-99ED-4768-986E-378AA6C5A38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13280" y="3499000"/>
                <a:ext cx="691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477075A-471E-42C6-AB24-B2817B4A7A83}"/>
                  </a:ext>
                </a:extLst>
              </p14:cNvPr>
              <p14:cNvContentPartPr/>
              <p14:nvPr/>
            </p14:nvContentPartPr>
            <p14:xfrm>
              <a:off x="6287880" y="3747400"/>
              <a:ext cx="189720" cy="17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477075A-471E-42C6-AB24-B2817B4A7A8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278880" y="3738760"/>
                <a:ext cx="2073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645C02F-2D61-4877-A428-D83F4CBEE200}"/>
                  </a:ext>
                </a:extLst>
              </p14:cNvPr>
              <p14:cNvContentPartPr/>
              <p14:nvPr/>
            </p14:nvContentPartPr>
            <p14:xfrm>
              <a:off x="6280320" y="3841720"/>
              <a:ext cx="199080" cy="15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645C02F-2D61-4877-A428-D83F4CBEE20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271680" y="3832720"/>
                <a:ext cx="216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781989B-CBCC-44AE-A06A-A07E61B1FF29}"/>
                  </a:ext>
                </a:extLst>
              </p14:cNvPr>
              <p14:cNvContentPartPr/>
              <p14:nvPr/>
            </p14:nvContentPartPr>
            <p14:xfrm>
              <a:off x="6857760" y="3567040"/>
              <a:ext cx="21600" cy="20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781989B-CBCC-44AE-A06A-A07E61B1FF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848760" y="3558400"/>
                <a:ext cx="39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5080E17-8EDA-4073-9626-FCA00161E07E}"/>
                  </a:ext>
                </a:extLst>
              </p14:cNvPr>
              <p14:cNvContentPartPr/>
              <p14:nvPr/>
            </p14:nvContentPartPr>
            <p14:xfrm>
              <a:off x="6575520" y="3663880"/>
              <a:ext cx="716400" cy="294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5080E17-8EDA-4073-9626-FCA00161E07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66880" y="3655240"/>
                <a:ext cx="73404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F27E54A-27DA-44E6-85E2-63793D56DD86}"/>
                  </a:ext>
                </a:extLst>
              </p14:cNvPr>
              <p14:cNvContentPartPr/>
              <p14:nvPr/>
            </p14:nvContentPartPr>
            <p14:xfrm>
              <a:off x="8155920" y="3731200"/>
              <a:ext cx="149040" cy="249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F27E54A-27DA-44E6-85E2-63793D56DD8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147280" y="3722200"/>
                <a:ext cx="16668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F2F6147-6311-4413-92E7-BC6FD06B3560}"/>
                  </a:ext>
                </a:extLst>
              </p14:cNvPr>
              <p14:cNvContentPartPr/>
              <p14:nvPr/>
            </p14:nvContentPartPr>
            <p14:xfrm>
              <a:off x="8426640" y="3539320"/>
              <a:ext cx="171000" cy="38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F2F6147-6311-4413-92E7-BC6FD06B356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418000" y="3530320"/>
                <a:ext cx="1886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F9B589C-D428-4DF3-9143-ECB4FB515FE0}"/>
                  </a:ext>
                </a:extLst>
              </p14:cNvPr>
              <p14:cNvContentPartPr/>
              <p14:nvPr/>
            </p14:nvContentPartPr>
            <p14:xfrm>
              <a:off x="8411160" y="3676840"/>
              <a:ext cx="255960" cy="2790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F9B589C-D428-4DF3-9143-ECB4FB515FE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402160" y="3667840"/>
                <a:ext cx="27360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E90C730-7B2F-4CDA-BFE1-A1C0C7F20E28}"/>
                  </a:ext>
                </a:extLst>
              </p14:cNvPr>
              <p14:cNvContentPartPr/>
              <p14:nvPr/>
            </p14:nvContentPartPr>
            <p14:xfrm>
              <a:off x="7397040" y="3529960"/>
              <a:ext cx="632880" cy="664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E90C730-7B2F-4CDA-BFE1-A1C0C7F20E2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388400" y="3521320"/>
                <a:ext cx="650520" cy="68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097B0B07-9F02-49AD-B171-5C65BA03CC01}"/>
                  </a:ext>
                </a:extLst>
              </p14:cNvPr>
              <p14:cNvContentPartPr/>
              <p14:nvPr/>
            </p14:nvContentPartPr>
            <p14:xfrm>
              <a:off x="501240" y="4031440"/>
              <a:ext cx="3023280" cy="14274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097B0B07-9F02-49AD-B171-5C65BA03CC0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92240" y="4022798"/>
                <a:ext cx="3040920" cy="14450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67D3ED30-7CD8-4BF9-AAF2-4BA13F65C28E}"/>
                  </a:ext>
                </a:extLst>
              </p14:cNvPr>
              <p14:cNvContentPartPr/>
              <p14:nvPr/>
            </p14:nvContentPartPr>
            <p14:xfrm>
              <a:off x="3808200" y="4162120"/>
              <a:ext cx="4905720" cy="15109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67D3ED30-7CD8-4BF9-AAF2-4BA13F65C28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799560" y="4153478"/>
                <a:ext cx="4923360" cy="15285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C5EDD1D-E707-431A-AE52-5BDD3CE6AF37}"/>
                  </a:ext>
                </a:extLst>
              </p14:cNvPr>
              <p14:cNvContentPartPr/>
              <p14:nvPr/>
            </p14:nvContentPartPr>
            <p14:xfrm>
              <a:off x="1999560" y="5835040"/>
              <a:ext cx="721800" cy="2289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C5EDD1D-E707-431A-AE52-5BDD3CE6AF3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90920" y="5826040"/>
                <a:ext cx="7394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EE05A65C-81B9-4000-865B-C7E2B452283F}"/>
                  </a:ext>
                </a:extLst>
              </p14:cNvPr>
              <p14:cNvContentPartPr/>
              <p14:nvPr/>
            </p14:nvContentPartPr>
            <p14:xfrm>
              <a:off x="3114480" y="5578000"/>
              <a:ext cx="69120" cy="4550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EE05A65C-81B9-4000-865B-C7E2B452283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105840" y="5569360"/>
                <a:ext cx="86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F43AC5B2-92BA-4142-9601-AED2A38AA528}"/>
                  </a:ext>
                </a:extLst>
              </p14:cNvPr>
              <p14:cNvContentPartPr/>
              <p14:nvPr/>
            </p14:nvContentPartPr>
            <p14:xfrm>
              <a:off x="2992800" y="5764840"/>
              <a:ext cx="189360" cy="381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F43AC5B2-92BA-4142-9601-AED2A38AA52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983800" y="5756200"/>
                <a:ext cx="2070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30922084-CD27-42F4-9CD8-3CB4A9DEED4A}"/>
                  </a:ext>
                </a:extLst>
              </p14:cNvPr>
              <p14:cNvContentPartPr/>
              <p14:nvPr/>
            </p14:nvContentPartPr>
            <p14:xfrm>
              <a:off x="3251640" y="5840440"/>
              <a:ext cx="30240" cy="1753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30922084-CD27-42F4-9CD8-3CB4A9DEED4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243000" y="5831800"/>
                <a:ext cx="478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654537E0-97CC-4C5D-B65A-40D32103E81C}"/>
                  </a:ext>
                </a:extLst>
              </p14:cNvPr>
              <p14:cNvContentPartPr/>
              <p14:nvPr/>
            </p14:nvContentPartPr>
            <p14:xfrm>
              <a:off x="3272880" y="5673400"/>
              <a:ext cx="360" cy="3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654537E0-97CC-4C5D-B65A-40D32103E81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64240" y="56647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85CDF7E0-C881-4BB5-8765-71AB100D0975}"/>
                  </a:ext>
                </a:extLst>
              </p14:cNvPr>
              <p14:cNvContentPartPr/>
              <p14:nvPr/>
            </p14:nvContentPartPr>
            <p14:xfrm>
              <a:off x="3351360" y="5830000"/>
              <a:ext cx="288000" cy="16740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85CDF7E0-C881-4BB5-8765-71AB100D0975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342360" y="5821000"/>
                <a:ext cx="30564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D682BD5-DB7E-419D-AB7D-4B26367B4B15}"/>
                  </a:ext>
                </a:extLst>
              </p14:cNvPr>
              <p14:cNvContentPartPr/>
              <p14:nvPr/>
            </p14:nvContentPartPr>
            <p14:xfrm>
              <a:off x="3702360" y="5827480"/>
              <a:ext cx="236160" cy="19224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D682BD5-DB7E-419D-AB7D-4B26367B4B15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693720" y="5818840"/>
                <a:ext cx="2538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12F0628B-1631-483E-97E5-AB67A9B58F3A}"/>
                  </a:ext>
                </a:extLst>
              </p14:cNvPr>
              <p14:cNvContentPartPr/>
              <p14:nvPr/>
            </p14:nvContentPartPr>
            <p14:xfrm>
              <a:off x="4355400" y="5783920"/>
              <a:ext cx="1908360" cy="4597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12F0628B-1631-483E-97E5-AB67A9B58F3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346400" y="5775280"/>
                <a:ext cx="1926000" cy="477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17579422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8A87A52-4ED9-4BD3-9E9B-59EC83F6534F}"/>
                  </a:ext>
                </a:extLst>
              </p14:cNvPr>
              <p14:cNvContentPartPr/>
              <p14:nvPr/>
            </p14:nvContentPartPr>
            <p14:xfrm>
              <a:off x="3600120" y="223000"/>
              <a:ext cx="25200" cy="23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8A87A52-4ED9-4BD3-9E9B-59EC83F6534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591480" y="214000"/>
                <a:ext cx="4284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4D86FB3-C46D-46C7-9951-6080A48F17A7}"/>
                  </a:ext>
                </a:extLst>
              </p14:cNvPr>
              <p14:cNvContentPartPr/>
              <p14:nvPr/>
            </p14:nvContentPartPr>
            <p14:xfrm>
              <a:off x="3461880" y="347920"/>
              <a:ext cx="1704240" cy="348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4D86FB3-C46D-46C7-9951-6080A48F17A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52880" y="338920"/>
                <a:ext cx="17218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35FF01-0BEC-4BAC-80B0-21779D356637}"/>
                  </a:ext>
                </a:extLst>
              </p14:cNvPr>
              <p14:cNvContentPartPr/>
              <p14:nvPr/>
            </p14:nvContentPartPr>
            <p14:xfrm>
              <a:off x="5572920" y="240280"/>
              <a:ext cx="176400" cy="547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35FF01-0BEC-4BAC-80B0-21779D3566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64280" y="231640"/>
                <a:ext cx="1940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CE87E5B-2766-4A7B-9A16-DF4DE5E44FA3}"/>
                  </a:ext>
                </a:extLst>
              </p14:cNvPr>
              <p14:cNvContentPartPr/>
              <p14:nvPr/>
            </p14:nvContentPartPr>
            <p14:xfrm>
              <a:off x="5921040" y="379600"/>
              <a:ext cx="560160" cy="318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CE87E5B-2766-4A7B-9A16-DF4DE5E44FA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12040" y="370610"/>
                <a:ext cx="577800" cy="3365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D126A46-6679-49CF-8D9B-DBAAE3E237B1}"/>
                  </a:ext>
                </a:extLst>
              </p14:cNvPr>
              <p14:cNvContentPartPr/>
              <p14:nvPr/>
            </p14:nvContentPartPr>
            <p14:xfrm>
              <a:off x="6747960" y="236320"/>
              <a:ext cx="2182320" cy="349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D126A46-6679-49CF-8D9B-DBAAE3E237B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738961" y="227680"/>
                <a:ext cx="2199957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9EF738A-5483-4BF4-9590-72CA5DA9F66F}"/>
                  </a:ext>
                </a:extLst>
              </p14:cNvPr>
              <p14:cNvContentPartPr/>
              <p14:nvPr/>
            </p14:nvContentPartPr>
            <p14:xfrm>
              <a:off x="3380880" y="1173400"/>
              <a:ext cx="20160" cy="30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9EF738A-5483-4BF4-9590-72CA5DA9F66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72240" y="1164760"/>
                <a:ext cx="378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207AC75-79B8-4A1A-B220-87EB1834A588}"/>
                  </a:ext>
                </a:extLst>
              </p14:cNvPr>
              <p14:cNvContentPartPr/>
              <p14:nvPr/>
            </p14:nvContentPartPr>
            <p14:xfrm>
              <a:off x="487560" y="281680"/>
              <a:ext cx="2772720" cy="1016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207AC75-79B8-4A1A-B220-87EB1834A5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8919" y="273040"/>
                <a:ext cx="2790362" cy="103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09424118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8A87A52-4ED9-4BD3-9E9B-59EC83F6534F}"/>
                  </a:ext>
                </a:extLst>
              </p14:cNvPr>
              <p14:cNvContentPartPr/>
              <p14:nvPr/>
            </p14:nvContentPartPr>
            <p14:xfrm>
              <a:off x="3600120" y="223000"/>
              <a:ext cx="25200" cy="23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8A87A52-4ED9-4BD3-9E9B-59EC83F6534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591480" y="214000"/>
                <a:ext cx="4284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4D86FB3-C46D-46C7-9951-6080A48F17A7}"/>
                  </a:ext>
                </a:extLst>
              </p14:cNvPr>
              <p14:cNvContentPartPr/>
              <p14:nvPr/>
            </p14:nvContentPartPr>
            <p14:xfrm>
              <a:off x="3461880" y="347920"/>
              <a:ext cx="1704240" cy="348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4D86FB3-C46D-46C7-9951-6080A48F17A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52880" y="338920"/>
                <a:ext cx="17218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35FF01-0BEC-4BAC-80B0-21779D356637}"/>
                  </a:ext>
                </a:extLst>
              </p14:cNvPr>
              <p14:cNvContentPartPr/>
              <p14:nvPr/>
            </p14:nvContentPartPr>
            <p14:xfrm>
              <a:off x="5572920" y="240280"/>
              <a:ext cx="176400" cy="547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35FF01-0BEC-4BAC-80B0-21779D3566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64280" y="231640"/>
                <a:ext cx="1940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CE87E5B-2766-4A7B-9A16-DF4DE5E44FA3}"/>
                  </a:ext>
                </a:extLst>
              </p14:cNvPr>
              <p14:cNvContentPartPr/>
              <p14:nvPr/>
            </p14:nvContentPartPr>
            <p14:xfrm>
              <a:off x="5921040" y="379600"/>
              <a:ext cx="560160" cy="318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CE87E5B-2766-4A7B-9A16-DF4DE5E44FA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12040" y="370610"/>
                <a:ext cx="577800" cy="3365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D126A46-6679-49CF-8D9B-DBAAE3E237B1}"/>
                  </a:ext>
                </a:extLst>
              </p14:cNvPr>
              <p14:cNvContentPartPr/>
              <p14:nvPr/>
            </p14:nvContentPartPr>
            <p14:xfrm>
              <a:off x="6747960" y="236320"/>
              <a:ext cx="2182320" cy="349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D126A46-6679-49CF-8D9B-DBAAE3E237B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738961" y="227680"/>
                <a:ext cx="2199957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9EF738A-5483-4BF4-9590-72CA5DA9F66F}"/>
                  </a:ext>
                </a:extLst>
              </p14:cNvPr>
              <p14:cNvContentPartPr/>
              <p14:nvPr/>
            </p14:nvContentPartPr>
            <p14:xfrm>
              <a:off x="3380880" y="1173400"/>
              <a:ext cx="20160" cy="30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9EF738A-5483-4BF4-9590-72CA5DA9F66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72240" y="1164760"/>
                <a:ext cx="378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207AC75-79B8-4A1A-B220-87EB1834A588}"/>
                  </a:ext>
                </a:extLst>
              </p14:cNvPr>
              <p14:cNvContentPartPr/>
              <p14:nvPr/>
            </p14:nvContentPartPr>
            <p14:xfrm>
              <a:off x="487560" y="281680"/>
              <a:ext cx="2772720" cy="1016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207AC75-79B8-4A1A-B220-87EB1834A5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8919" y="273040"/>
                <a:ext cx="2790362" cy="10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9FA148D-D7BD-4CD7-B9A2-44FB04849E63}"/>
                  </a:ext>
                </a:extLst>
              </p14:cNvPr>
              <p14:cNvContentPartPr/>
              <p14:nvPr/>
            </p14:nvContentPartPr>
            <p14:xfrm>
              <a:off x="474600" y="1503520"/>
              <a:ext cx="3313080" cy="2112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9FA148D-D7BD-4CD7-B9A2-44FB04849E6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5960" y="1494522"/>
                <a:ext cx="3330720" cy="213011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94349255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8A87A52-4ED9-4BD3-9E9B-59EC83F6534F}"/>
                  </a:ext>
                </a:extLst>
              </p14:cNvPr>
              <p14:cNvContentPartPr/>
              <p14:nvPr/>
            </p14:nvContentPartPr>
            <p14:xfrm>
              <a:off x="3600120" y="223000"/>
              <a:ext cx="25200" cy="23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8A87A52-4ED9-4BD3-9E9B-59EC83F6534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591480" y="214000"/>
                <a:ext cx="4284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4D86FB3-C46D-46C7-9951-6080A48F17A7}"/>
                  </a:ext>
                </a:extLst>
              </p14:cNvPr>
              <p14:cNvContentPartPr/>
              <p14:nvPr/>
            </p14:nvContentPartPr>
            <p14:xfrm>
              <a:off x="3461880" y="347920"/>
              <a:ext cx="1704240" cy="348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4D86FB3-C46D-46C7-9951-6080A48F17A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52880" y="338920"/>
                <a:ext cx="17218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35FF01-0BEC-4BAC-80B0-21779D356637}"/>
                  </a:ext>
                </a:extLst>
              </p14:cNvPr>
              <p14:cNvContentPartPr/>
              <p14:nvPr/>
            </p14:nvContentPartPr>
            <p14:xfrm>
              <a:off x="5572920" y="240280"/>
              <a:ext cx="176400" cy="547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35FF01-0BEC-4BAC-80B0-21779D3566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64280" y="231640"/>
                <a:ext cx="1940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CE87E5B-2766-4A7B-9A16-DF4DE5E44FA3}"/>
                  </a:ext>
                </a:extLst>
              </p14:cNvPr>
              <p14:cNvContentPartPr/>
              <p14:nvPr/>
            </p14:nvContentPartPr>
            <p14:xfrm>
              <a:off x="5921040" y="379600"/>
              <a:ext cx="560160" cy="318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CE87E5B-2766-4A7B-9A16-DF4DE5E44FA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12040" y="370610"/>
                <a:ext cx="577800" cy="3365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D126A46-6679-49CF-8D9B-DBAAE3E237B1}"/>
                  </a:ext>
                </a:extLst>
              </p14:cNvPr>
              <p14:cNvContentPartPr/>
              <p14:nvPr/>
            </p14:nvContentPartPr>
            <p14:xfrm>
              <a:off x="6747960" y="236320"/>
              <a:ext cx="2182320" cy="349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D126A46-6679-49CF-8D9B-DBAAE3E237B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738961" y="227680"/>
                <a:ext cx="2199957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9EF738A-5483-4BF4-9590-72CA5DA9F66F}"/>
                  </a:ext>
                </a:extLst>
              </p14:cNvPr>
              <p14:cNvContentPartPr/>
              <p14:nvPr/>
            </p14:nvContentPartPr>
            <p14:xfrm>
              <a:off x="3380880" y="1173400"/>
              <a:ext cx="20160" cy="30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9EF738A-5483-4BF4-9590-72CA5DA9F66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72240" y="1164760"/>
                <a:ext cx="378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207AC75-79B8-4A1A-B220-87EB1834A588}"/>
                  </a:ext>
                </a:extLst>
              </p14:cNvPr>
              <p14:cNvContentPartPr/>
              <p14:nvPr/>
            </p14:nvContentPartPr>
            <p14:xfrm>
              <a:off x="487560" y="281680"/>
              <a:ext cx="2772720" cy="1016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207AC75-79B8-4A1A-B220-87EB1834A5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8919" y="273040"/>
                <a:ext cx="2790362" cy="10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9FA148D-D7BD-4CD7-B9A2-44FB04849E63}"/>
                  </a:ext>
                </a:extLst>
              </p14:cNvPr>
              <p14:cNvContentPartPr/>
              <p14:nvPr/>
            </p14:nvContentPartPr>
            <p14:xfrm>
              <a:off x="474600" y="1503520"/>
              <a:ext cx="3313080" cy="2112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9FA148D-D7BD-4CD7-B9A2-44FB04849E6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5960" y="1494522"/>
                <a:ext cx="3330720" cy="21301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02AA996-3A2B-4BB5-9AB1-AEFBDC847004}"/>
                  </a:ext>
                </a:extLst>
              </p14:cNvPr>
              <p14:cNvContentPartPr/>
              <p14:nvPr/>
            </p14:nvContentPartPr>
            <p14:xfrm>
              <a:off x="4475280" y="1165840"/>
              <a:ext cx="519840" cy="506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02AA996-3A2B-4BB5-9AB1-AEFBDC84700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66280" y="1156840"/>
                <a:ext cx="53748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3A682C4-8941-4E57-94BF-B3704B3F4553}"/>
                  </a:ext>
                </a:extLst>
              </p14:cNvPr>
              <p14:cNvContentPartPr/>
              <p14:nvPr/>
            </p14:nvContentPartPr>
            <p14:xfrm>
              <a:off x="5128680" y="125296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3A682C4-8941-4E57-94BF-B3704B3F455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19680" y="12443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94B283D-BE35-4BAD-AFF0-D94ADA82272D}"/>
                  </a:ext>
                </a:extLst>
              </p14:cNvPr>
              <p14:cNvContentPartPr/>
              <p14:nvPr/>
            </p14:nvContentPartPr>
            <p14:xfrm>
              <a:off x="5600640" y="1410640"/>
              <a:ext cx="340920" cy="191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94B283D-BE35-4BAD-AFF0-D94ADA82272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92000" y="1402000"/>
                <a:ext cx="3585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72BB4DC-9FE8-4890-BC96-FD8329A774DA}"/>
                  </a:ext>
                </a:extLst>
              </p14:cNvPr>
              <p14:cNvContentPartPr/>
              <p14:nvPr/>
            </p14:nvContentPartPr>
            <p14:xfrm>
              <a:off x="5108160" y="1409560"/>
              <a:ext cx="360000" cy="205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72BB4DC-9FE8-4890-BC96-FD8329A774D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99169" y="1400560"/>
                <a:ext cx="377622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D2952F1-E2D0-4796-AFCA-DFD727EEF65E}"/>
                  </a:ext>
                </a:extLst>
              </p14:cNvPr>
              <p14:cNvContentPartPr/>
              <p14:nvPr/>
            </p14:nvContentPartPr>
            <p14:xfrm>
              <a:off x="6345480" y="1087360"/>
              <a:ext cx="13356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D2952F1-E2D0-4796-AFCA-DFD727EEF65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36480" y="1078714"/>
                <a:ext cx="1353240" cy="5508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CC52CB9-4526-43B2-A338-34600AED4524}"/>
                  </a:ext>
                </a:extLst>
              </p14:cNvPr>
              <p14:cNvContentPartPr/>
              <p14:nvPr/>
            </p14:nvContentPartPr>
            <p14:xfrm>
              <a:off x="7797000" y="1454920"/>
              <a:ext cx="660600" cy="233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CC52CB9-4526-43B2-A338-34600AED452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88005" y="1445920"/>
                <a:ext cx="67823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D5851AC-C1C9-4448-AE0F-483D9C5FD77E}"/>
                  </a:ext>
                </a:extLst>
              </p14:cNvPr>
              <p14:cNvContentPartPr/>
              <p14:nvPr/>
            </p14:nvContentPartPr>
            <p14:xfrm>
              <a:off x="7637880" y="1886560"/>
              <a:ext cx="169920" cy="301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D5851AC-C1C9-4448-AE0F-483D9C5FD77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29240" y="1877560"/>
                <a:ext cx="18756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A80165A-4B33-4B93-8022-3B3334264EBE}"/>
                  </a:ext>
                </a:extLst>
              </p14:cNvPr>
              <p14:cNvContentPartPr/>
              <p14:nvPr/>
            </p14:nvContentPartPr>
            <p14:xfrm>
              <a:off x="7903920" y="1960360"/>
              <a:ext cx="1034280" cy="196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A80165A-4B33-4B93-8022-3B3334264EB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95280" y="1951376"/>
                <a:ext cx="1051920" cy="214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428A90D-954A-42C6-9089-FEAFA4B520E6}"/>
                  </a:ext>
                </a:extLst>
              </p14:cNvPr>
              <p14:cNvContentPartPr/>
              <p14:nvPr/>
            </p14:nvContentPartPr>
            <p14:xfrm>
              <a:off x="3731520" y="2394160"/>
              <a:ext cx="349200" cy="2602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428A90D-954A-42C6-9089-FEAFA4B520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22880" y="2385520"/>
                <a:ext cx="36684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73B3D21-E4B8-4542-A446-F6B763B8059D}"/>
                  </a:ext>
                </a:extLst>
              </p14:cNvPr>
              <p14:cNvContentPartPr/>
              <p14:nvPr/>
            </p14:nvContentPartPr>
            <p14:xfrm>
              <a:off x="4337400" y="1740040"/>
              <a:ext cx="3202920" cy="1142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73B3D21-E4B8-4542-A446-F6B763B805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28400" y="1731043"/>
                <a:ext cx="3220560" cy="1159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FA04BCA-DFEF-4812-BC02-C7F93F6D370A}"/>
                  </a:ext>
                </a:extLst>
              </p14:cNvPr>
              <p14:cNvContentPartPr/>
              <p14:nvPr/>
            </p14:nvContentPartPr>
            <p14:xfrm>
              <a:off x="7814640" y="2411440"/>
              <a:ext cx="19080" cy="97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FA04BCA-DFEF-4812-BC02-C7F93F6D370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06000" y="2402800"/>
                <a:ext cx="367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36294680-0055-4C0B-B49B-1A9BEE432E02}"/>
                  </a:ext>
                </a:extLst>
              </p14:cNvPr>
              <p14:cNvContentPartPr/>
              <p14:nvPr/>
            </p14:nvContentPartPr>
            <p14:xfrm>
              <a:off x="8325120" y="2276440"/>
              <a:ext cx="154080" cy="1155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36294680-0055-4C0B-B49B-1A9BEE432E0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316120" y="2267440"/>
                <a:ext cx="1717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8711DB0-6211-4833-8D1C-B55A82DA4E77}"/>
                  </a:ext>
                </a:extLst>
              </p14:cNvPr>
              <p14:cNvContentPartPr/>
              <p14:nvPr/>
            </p14:nvContentPartPr>
            <p14:xfrm>
              <a:off x="8274720" y="2451400"/>
              <a:ext cx="303840" cy="2599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8711DB0-6211-4833-8D1C-B55A82DA4E7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266080" y="2442760"/>
                <a:ext cx="32148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D03C9FB-72F0-43DD-BDA4-3BB9A1AD226E}"/>
                  </a:ext>
                </a:extLst>
              </p14:cNvPr>
              <p14:cNvContentPartPr/>
              <p14:nvPr/>
            </p14:nvContentPartPr>
            <p14:xfrm>
              <a:off x="7839120" y="2506840"/>
              <a:ext cx="279720" cy="1231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D03C9FB-72F0-43DD-BDA4-3BB9A1AD22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30469" y="2498200"/>
                <a:ext cx="297383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E5E1E61-87FF-48B0-8E79-97E8AF717737}"/>
                  </a:ext>
                </a:extLst>
              </p14:cNvPr>
              <p14:cNvContentPartPr/>
              <p14:nvPr/>
            </p14:nvContentPartPr>
            <p14:xfrm>
              <a:off x="5831760" y="703960"/>
              <a:ext cx="2969280" cy="10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E5E1E61-87FF-48B0-8E79-97E8AF71773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13760" y="667960"/>
                <a:ext cx="300492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A7252A5-ADD9-443F-892C-97476FFDD652}"/>
                  </a:ext>
                </a:extLst>
              </p14:cNvPr>
              <p14:cNvContentPartPr/>
              <p14:nvPr/>
            </p14:nvContentPartPr>
            <p14:xfrm>
              <a:off x="568560" y="1308760"/>
              <a:ext cx="2819880" cy="123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A7252A5-ADD9-443F-892C-97476FFDD6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0560" y="1273120"/>
                <a:ext cx="2855520" cy="195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33146414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8A87A52-4ED9-4BD3-9E9B-59EC83F6534F}"/>
                  </a:ext>
                </a:extLst>
              </p14:cNvPr>
              <p14:cNvContentPartPr/>
              <p14:nvPr/>
            </p14:nvContentPartPr>
            <p14:xfrm>
              <a:off x="3600120" y="223000"/>
              <a:ext cx="25200" cy="23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8A87A52-4ED9-4BD3-9E9B-59EC83F6534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591480" y="214000"/>
                <a:ext cx="4284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4D86FB3-C46D-46C7-9951-6080A48F17A7}"/>
                  </a:ext>
                </a:extLst>
              </p14:cNvPr>
              <p14:cNvContentPartPr/>
              <p14:nvPr/>
            </p14:nvContentPartPr>
            <p14:xfrm>
              <a:off x="3461880" y="347920"/>
              <a:ext cx="1704240" cy="348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4D86FB3-C46D-46C7-9951-6080A48F17A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52880" y="338920"/>
                <a:ext cx="17218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35FF01-0BEC-4BAC-80B0-21779D356637}"/>
                  </a:ext>
                </a:extLst>
              </p14:cNvPr>
              <p14:cNvContentPartPr/>
              <p14:nvPr/>
            </p14:nvContentPartPr>
            <p14:xfrm>
              <a:off x="5572920" y="240280"/>
              <a:ext cx="176400" cy="547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35FF01-0BEC-4BAC-80B0-21779D3566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64280" y="231640"/>
                <a:ext cx="1940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CE87E5B-2766-4A7B-9A16-DF4DE5E44FA3}"/>
                  </a:ext>
                </a:extLst>
              </p14:cNvPr>
              <p14:cNvContentPartPr/>
              <p14:nvPr/>
            </p14:nvContentPartPr>
            <p14:xfrm>
              <a:off x="5921040" y="379600"/>
              <a:ext cx="560160" cy="318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CE87E5B-2766-4A7B-9A16-DF4DE5E44FA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12040" y="370610"/>
                <a:ext cx="577800" cy="3365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D126A46-6679-49CF-8D9B-DBAAE3E237B1}"/>
                  </a:ext>
                </a:extLst>
              </p14:cNvPr>
              <p14:cNvContentPartPr/>
              <p14:nvPr/>
            </p14:nvContentPartPr>
            <p14:xfrm>
              <a:off x="6747960" y="236320"/>
              <a:ext cx="2182320" cy="349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D126A46-6679-49CF-8D9B-DBAAE3E237B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738961" y="227680"/>
                <a:ext cx="2199957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9EF738A-5483-4BF4-9590-72CA5DA9F66F}"/>
                  </a:ext>
                </a:extLst>
              </p14:cNvPr>
              <p14:cNvContentPartPr/>
              <p14:nvPr/>
            </p14:nvContentPartPr>
            <p14:xfrm>
              <a:off x="3380880" y="1173400"/>
              <a:ext cx="20160" cy="30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9EF738A-5483-4BF4-9590-72CA5DA9F66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72240" y="1164760"/>
                <a:ext cx="378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207AC75-79B8-4A1A-B220-87EB1834A588}"/>
                  </a:ext>
                </a:extLst>
              </p14:cNvPr>
              <p14:cNvContentPartPr/>
              <p14:nvPr/>
            </p14:nvContentPartPr>
            <p14:xfrm>
              <a:off x="487560" y="281680"/>
              <a:ext cx="2772720" cy="1016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207AC75-79B8-4A1A-B220-87EB1834A5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8919" y="273040"/>
                <a:ext cx="2790362" cy="10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9FA148D-D7BD-4CD7-B9A2-44FB04849E63}"/>
                  </a:ext>
                </a:extLst>
              </p14:cNvPr>
              <p14:cNvContentPartPr/>
              <p14:nvPr/>
            </p14:nvContentPartPr>
            <p14:xfrm>
              <a:off x="474600" y="1503520"/>
              <a:ext cx="3313080" cy="2112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9FA148D-D7BD-4CD7-B9A2-44FB04849E6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5960" y="1494522"/>
                <a:ext cx="3330720" cy="21301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02AA996-3A2B-4BB5-9AB1-AEFBDC847004}"/>
                  </a:ext>
                </a:extLst>
              </p14:cNvPr>
              <p14:cNvContentPartPr/>
              <p14:nvPr/>
            </p14:nvContentPartPr>
            <p14:xfrm>
              <a:off x="4475280" y="1165840"/>
              <a:ext cx="519840" cy="506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02AA996-3A2B-4BB5-9AB1-AEFBDC84700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66280" y="1156840"/>
                <a:ext cx="53748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3A682C4-8941-4E57-94BF-B3704B3F4553}"/>
                  </a:ext>
                </a:extLst>
              </p14:cNvPr>
              <p14:cNvContentPartPr/>
              <p14:nvPr/>
            </p14:nvContentPartPr>
            <p14:xfrm>
              <a:off x="5128680" y="125296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3A682C4-8941-4E57-94BF-B3704B3F455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19680" y="12443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94B283D-BE35-4BAD-AFF0-D94ADA82272D}"/>
                  </a:ext>
                </a:extLst>
              </p14:cNvPr>
              <p14:cNvContentPartPr/>
              <p14:nvPr/>
            </p14:nvContentPartPr>
            <p14:xfrm>
              <a:off x="5600640" y="1410640"/>
              <a:ext cx="340920" cy="191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94B283D-BE35-4BAD-AFF0-D94ADA82272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92000" y="1402000"/>
                <a:ext cx="3585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72BB4DC-9FE8-4890-BC96-FD8329A774DA}"/>
                  </a:ext>
                </a:extLst>
              </p14:cNvPr>
              <p14:cNvContentPartPr/>
              <p14:nvPr/>
            </p14:nvContentPartPr>
            <p14:xfrm>
              <a:off x="5108160" y="1409560"/>
              <a:ext cx="360000" cy="205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72BB4DC-9FE8-4890-BC96-FD8329A774D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99169" y="1400560"/>
                <a:ext cx="377622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D2952F1-E2D0-4796-AFCA-DFD727EEF65E}"/>
                  </a:ext>
                </a:extLst>
              </p14:cNvPr>
              <p14:cNvContentPartPr/>
              <p14:nvPr/>
            </p14:nvContentPartPr>
            <p14:xfrm>
              <a:off x="6345480" y="1087360"/>
              <a:ext cx="13356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D2952F1-E2D0-4796-AFCA-DFD727EEF65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36480" y="1078714"/>
                <a:ext cx="1353240" cy="5508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CC52CB9-4526-43B2-A338-34600AED4524}"/>
                  </a:ext>
                </a:extLst>
              </p14:cNvPr>
              <p14:cNvContentPartPr/>
              <p14:nvPr/>
            </p14:nvContentPartPr>
            <p14:xfrm>
              <a:off x="7797000" y="1454920"/>
              <a:ext cx="660600" cy="233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CC52CB9-4526-43B2-A338-34600AED452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88005" y="1445920"/>
                <a:ext cx="67823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D5851AC-C1C9-4448-AE0F-483D9C5FD77E}"/>
                  </a:ext>
                </a:extLst>
              </p14:cNvPr>
              <p14:cNvContentPartPr/>
              <p14:nvPr/>
            </p14:nvContentPartPr>
            <p14:xfrm>
              <a:off x="7637880" y="1886560"/>
              <a:ext cx="169920" cy="301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D5851AC-C1C9-4448-AE0F-483D9C5FD77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29240" y="1877560"/>
                <a:ext cx="18756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A80165A-4B33-4B93-8022-3B3334264EBE}"/>
                  </a:ext>
                </a:extLst>
              </p14:cNvPr>
              <p14:cNvContentPartPr/>
              <p14:nvPr/>
            </p14:nvContentPartPr>
            <p14:xfrm>
              <a:off x="7903920" y="1960360"/>
              <a:ext cx="1034280" cy="196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A80165A-4B33-4B93-8022-3B3334264EB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95280" y="1951376"/>
                <a:ext cx="1051920" cy="214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428A90D-954A-42C6-9089-FEAFA4B520E6}"/>
                  </a:ext>
                </a:extLst>
              </p14:cNvPr>
              <p14:cNvContentPartPr/>
              <p14:nvPr/>
            </p14:nvContentPartPr>
            <p14:xfrm>
              <a:off x="3731520" y="2394160"/>
              <a:ext cx="349200" cy="2602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428A90D-954A-42C6-9089-FEAFA4B520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22880" y="2385520"/>
                <a:ext cx="36684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73B3D21-E4B8-4542-A446-F6B763B8059D}"/>
                  </a:ext>
                </a:extLst>
              </p14:cNvPr>
              <p14:cNvContentPartPr/>
              <p14:nvPr/>
            </p14:nvContentPartPr>
            <p14:xfrm>
              <a:off x="4337400" y="1740040"/>
              <a:ext cx="3202920" cy="1142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73B3D21-E4B8-4542-A446-F6B763B805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28400" y="1731043"/>
                <a:ext cx="3220560" cy="1159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FA04BCA-DFEF-4812-BC02-C7F93F6D370A}"/>
                  </a:ext>
                </a:extLst>
              </p14:cNvPr>
              <p14:cNvContentPartPr/>
              <p14:nvPr/>
            </p14:nvContentPartPr>
            <p14:xfrm>
              <a:off x="7814640" y="2411440"/>
              <a:ext cx="19080" cy="97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FA04BCA-DFEF-4812-BC02-C7F93F6D370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06000" y="2402800"/>
                <a:ext cx="367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36294680-0055-4C0B-B49B-1A9BEE432E02}"/>
                  </a:ext>
                </a:extLst>
              </p14:cNvPr>
              <p14:cNvContentPartPr/>
              <p14:nvPr/>
            </p14:nvContentPartPr>
            <p14:xfrm>
              <a:off x="8325120" y="2276440"/>
              <a:ext cx="154080" cy="1155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36294680-0055-4C0B-B49B-1A9BEE432E0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316120" y="2267440"/>
                <a:ext cx="1717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8711DB0-6211-4833-8D1C-B55A82DA4E77}"/>
                  </a:ext>
                </a:extLst>
              </p14:cNvPr>
              <p14:cNvContentPartPr/>
              <p14:nvPr/>
            </p14:nvContentPartPr>
            <p14:xfrm>
              <a:off x="8274720" y="2451400"/>
              <a:ext cx="303840" cy="2599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8711DB0-6211-4833-8D1C-B55A82DA4E7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266080" y="2442760"/>
                <a:ext cx="32148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D03C9FB-72F0-43DD-BDA4-3BB9A1AD226E}"/>
                  </a:ext>
                </a:extLst>
              </p14:cNvPr>
              <p14:cNvContentPartPr/>
              <p14:nvPr/>
            </p14:nvContentPartPr>
            <p14:xfrm>
              <a:off x="7839120" y="2506840"/>
              <a:ext cx="279720" cy="1231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D03C9FB-72F0-43DD-BDA4-3BB9A1AD22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30469" y="2498200"/>
                <a:ext cx="297383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752D1D6-33D5-4E69-A3FA-5C318A82660D}"/>
                  </a:ext>
                </a:extLst>
              </p14:cNvPr>
              <p14:cNvContentPartPr/>
              <p14:nvPr/>
            </p14:nvContentPartPr>
            <p14:xfrm>
              <a:off x="1989480" y="2757760"/>
              <a:ext cx="295560" cy="26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752D1D6-33D5-4E69-A3FA-5C318A82660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971840" y="2739760"/>
                <a:ext cx="33120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45BD18E-F1CB-4DBF-9269-343C7FFEFB3E}"/>
                  </a:ext>
                </a:extLst>
              </p14:cNvPr>
              <p14:cNvContentPartPr/>
              <p14:nvPr/>
            </p14:nvContentPartPr>
            <p14:xfrm>
              <a:off x="2448480" y="2880520"/>
              <a:ext cx="143640" cy="160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45BD18E-F1CB-4DBF-9269-343C7FFEFB3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30840" y="2862520"/>
                <a:ext cx="1792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2E9C484-3C77-4AED-9A6A-3144E7F2293E}"/>
                  </a:ext>
                </a:extLst>
              </p14:cNvPr>
              <p14:cNvContentPartPr/>
              <p14:nvPr/>
            </p14:nvContentPartPr>
            <p14:xfrm>
              <a:off x="2697240" y="2896000"/>
              <a:ext cx="125640" cy="118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2E9C484-3C77-4AED-9A6A-3144E7F2293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679240" y="2878000"/>
                <a:ext cx="16128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CC31EDB-4A8B-4ACA-9755-D9319F1A3803}"/>
                  </a:ext>
                </a:extLst>
              </p14:cNvPr>
              <p14:cNvContentPartPr/>
              <p14:nvPr/>
            </p14:nvContentPartPr>
            <p14:xfrm>
              <a:off x="2946360" y="2745520"/>
              <a:ext cx="7560" cy="28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CC31EDB-4A8B-4ACA-9755-D9319F1A380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28720" y="2727520"/>
                <a:ext cx="432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833BE0-461C-4A33-AB00-81FA94B430C1}"/>
                  </a:ext>
                </a:extLst>
              </p14:cNvPr>
              <p14:cNvContentPartPr/>
              <p14:nvPr/>
            </p14:nvContentPartPr>
            <p14:xfrm>
              <a:off x="3051840" y="2764240"/>
              <a:ext cx="7920" cy="245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833BE0-461C-4A33-AB00-81FA94B430C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034200" y="2746600"/>
                <a:ext cx="4356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3538E5C-8230-4DAA-A30C-B731D05769D5}"/>
                  </a:ext>
                </a:extLst>
              </p14:cNvPr>
              <p14:cNvContentPartPr/>
              <p14:nvPr/>
            </p14:nvContentPartPr>
            <p14:xfrm>
              <a:off x="3172440" y="2842360"/>
              <a:ext cx="356040" cy="201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3538E5C-8230-4DAA-A30C-B731D05769D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54440" y="2824720"/>
                <a:ext cx="3916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1DF67F9-ACD4-48A1-83A0-5537FAFCC5D7}"/>
                  </a:ext>
                </a:extLst>
              </p14:cNvPr>
              <p14:cNvContentPartPr/>
              <p14:nvPr/>
            </p14:nvContentPartPr>
            <p14:xfrm>
              <a:off x="5395800" y="2974840"/>
              <a:ext cx="992160" cy="204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1DF67F9-ACD4-48A1-83A0-5537FAFCC5D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77807" y="2956840"/>
                <a:ext cx="102778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21B2300-FB3B-43FD-B6E9-20E3641C3974}"/>
                  </a:ext>
                </a:extLst>
              </p14:cNvPr>
              <p14:cNvContentPartPr/>
              <p14:nvPr/>
            </p14:nvContentPartPr>
            <p14:xfrm>
              <a:off x="4762200" y="2826520"/>
              <a:ext cx="390600" cy="324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21B2300-FB3B-43FD-B6E9-20E3641C397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44200" y="2808520"/>
                <a:ext cx="42624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384811D-2AE5-4746-AD34-8ECDAB7F62AA}"/>
                  </a:ext>
                </a:extLst>
              </p14:cNvPr>
              <p14:cNvContentPartPr/>
              <p14:nvPr/>
            </p14:nvContentPartPr>
            <p14:xfrm>
              <a:off x="3804600" y="2801320"/>
              <a:ext cx="730080" cy="476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384811D-2AE5-4746-AD34-8ECDAB7F62A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86600" y="2783320"/>
                <a:ext cx="76572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C2BC0C7-B053-4710-8F03-2FAB55D663C4}"/>
                  </a:ext>
                </a:extLst>
              </p14:cNvPr>
              <p14:cNvContentPartPr/>
              <p14:nvPr/>
            </p14:nvContentPartPr>
            <p14:xfrm>
              <a:off x="6700080" y="2978800"/>
              <a:ext cx="442800" cy="158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C2BC0C7-B053-4710-8F03-2FAB55D663C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682095" y="2960800"/>
                <a:ext cx="478411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C444CED-1E54-483F-9DFA-8A751037F7D1}"/>
                  </a:ext>
                </a:extLst>
              </p14:cNvPr>
              <p14:cNvContentPartPr/>
              <p14:nvPr/>
            </p14:nvContentPartPr>
            <p14:xfrm>
              <a:off x="7411440" y="2948200"/>
              <a:ext cx="144360" cy="214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C444CED-1E54-483F-9DFA-8A751037F7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393800" y="2930560"/>
                <a:ext cx="18000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FA209B-5667-4FF3-9406-35C602621461}"/>
                  </a:ext>
                </a:extLst>
              </p14:cNvPr>
              <p14:cNvContentPartPr/>
              <p14:nvPr/>
            </p14:nvContentPartPr>
            <p14:xfrm>
              <a:off x="7692240" y="2801320"/>
              <a:ext cx="934560" cy="587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FA209B-5667-4FF3-9406-35C60262146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674240" y="2783320"/>
                <a:ext cx="970200" cy="623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74896651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8A87A52-4ED9-4BD3-9E9B-59EC83F6534F}"/>
                  </a:ext>
                </a:extLst>
              </p14:cNvPr>
              <p14:cNvContentPartPr/>
              <p14:nvPr/>
            </p14:nvContentPartPr>
            <p14:xfrm>
              <a:off x="3600120" y="223000"/>
              <a:ext cx="25200" cy="23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8A87A52-4ED9-4BD3-9E9B-59EC83F6534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591480" y="214000"/>
                <a:ext cx="4284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4D86FB3-C46D-46C7-9951-6080A48F17A7}"/>
                  </a:ext>
                </a:extLst>
              </p14:cNvPr>
              <p14:cNvContentPartPr/>
              <p14:nvPr/>
            </p14:nvContentPartPr>
            <p14:xfrm>
              <a:off x="3461880" y="347920"/>
              <a:ext cx="1704240" cy="348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4D86FB3-C46D-46C7-9951-6080A48F17A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52880" y="338920"/>
                <a:ext cx="17218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35FF01-0BEC-4BAC-80B0-21779D356637}"/>
                  </a:ext>
                </a:extLst>
              </p14:cNvPr>
              <p14:cNvContentPartPr/>
              <p14:nvPr/>
            </p14:nvContentPartPr>
            <p14:xfrm>
              <a:off x="5572920" y="240280"/>
              <a:ext cx="176400" cy="547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35FF01-0BEC-4BAC-80B0-21779D3566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64280" y="231640"/>
                <a:ext cx="1940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CE87E5B-2766-4A7B-9A16-DF4DE5E44FA3}"/>
                  </a:ext>
                </a:extLst>
              </p14:cNvPr>
              <p14:cNvContentPartPr/>
              <p14:nvPr/>
            </p14:nvContentPartPr>
            <p14:xfrm>
              <a:off x="5921040" y="379600"/>
              <a:ext cx="560160" cy="318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CE87E5B-2766-4A7B-9A16-DF4DE5E44FA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12040" y="370610"/>
                <a:ext cx="577800" cy="3365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D126A46-6679-49CF-8D9B-DBAAE3E237B1}"/>
                  </a:ext>
                </a:extLst>
              </p14:cNvPr>
              <p14:cNvContentPartPr/>
              <p14:nvPr/>
            </p14:nvContentPartPr>
            <p14:xfrm>
              <a:off x="6747960" y="236320"/>
              <a:ext cx="2182320" cy="349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D126A46-6679-49CF-8D9B-DBAAE3E237B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738961" y="227680"/>
                <a:ext cx="2199957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9EF738A-5483-4BF4-9590-72CA5DA9F66F}"/>
                  </a:ext>
                </a:extLst>
              </p14:cNvPr>
              <p14:cNvContentPartPr/>
              <p14:nvPr/>
            </p14:nvContentPartPr>
            <p14:xfrm>
              <a:off x="3380880" y="1173400"/>
              <a:ext cx="20160" cy="30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9EF738A-5483-4BF4-9590-72CA5DA9F66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72240" y="1164760"/>
                <a:ext cx="378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207AC75-79B8-4A1A-B220-87EB1834A588}"/>
                  </a:ext>
                </a:extLst>
              </p14:cNvPr>
              <p14:cNvContentPartPr/>
              <p14:nvPr/>
            </p14:nvContentPartPr>
            <p14:xfrm>
              <a:off x="487560" y="281680"/>
              <a:ext cx="2772720" cy="1016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207AC75-79B8-4A1A-B220-87EB1834A5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8919" y="273040"/>
                <a:ext cx="2790362" cy="10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9FA148D-D7BD-4CD7-B9A2-44FB04849E63}"/>
                  </a:ext>
                </a:extLst>
              </p14:cNvPr>
              <p14:cNvContentPartPr/>
              <p14:nvPr/>
            </p14:nvContentPartPr>
            <p14:xfrm>
              <a:off x="474600" y="1503520"/>
              <a:ext cx="3313080" cy="2112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9FA148D-D7BD-4CD7-B9A2-44FB04849E6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5960" y="1494522"/>
                <a:ext cx="3330720" cy="21301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02AA996-3A2B-4BB5-9AB1-AEFBDC847004}"/>
                  </a:ext>
                </a:extLst>
              </p14:cNvPr>
              <p14:cNvContentPartPr/>
              <p14:nvPr/>
            </p14:nvContentPartPr>
            <p14:xfrm>
              <a:off x="4475280" y="1165840"/>
              <a:ext cx="519840" cy="506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02AA996-3A2B-4BB5-9AB1-AEFBDC84700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66280" y="1156840"/>
                <a:ext cx="53748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3A682C4-8941-4E57-94BF-B3704B3F4553}"/>
                  </a:ext>
                </a:extLst>
              </p14:cNvPr>
              <p14:cNvContentPartPr/>
              <p14:nvPr/>
            </p14:nvContentPartPr>
            <p14:xfrm>
              <a:off x="5128680" y="125296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3A682C4-8941-4E57-94BF-B3704B3F455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19680" y="12443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94B283D-BE35-4BAD-AFF0-D94ADA82272D}"/>
                  </a:ext>
                </a:extLst>
              </p14:cNvPr>
              <p14:cNvContentPartPr/>
              <p14:nvPr/>
            </p14:nvContentPartPr>
            <p14:xfrm>
              <a:off x="5600640" y="1410640"/>
              <a:ext cx="340920" cy="191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94B283D-BE35-4BAD-AFF0-D94ADA82272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92000" y="1402000"/>
                <a:ext cx="3585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72BB4DC-9FE8-4890-BC96-FD8329A774DA}"/>
                  </a:ext>
                </a:extLst>
              </p14:cNvPr>
              <p14:cNvContentPartPr/>
              <p14:nvPr/>
            </p14:nvContentPartPr>
            <p14:xfrm>
              <a:off x="5108160" y="1409560"/>
              <a:ext cx="360000" cy="205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72BB4DC-9FE8-4890-BC96-FD8329A774D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99169" y="1400560"/>
                <a:ext cx="377622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D2952F1-E2D0-4796-AFCA-DFD727EEF65E}"/>
                  </a:ext>
                </a:extLst>
              </p14:cNvPr>
              <p14:cNvContentPartPr/>
              <p14:nvPr/>
            </p14:nvContentPartPr>
            <p14:xfrm>
              <a:off x="6345480" y="1087360"/>
              <a:ext cx="13356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D2952F1-E2D0-4796-AFCA-DFD727EEF65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36480" y="1078714"/>
                <a:ext cx="1353240" cy="5508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CC52CB9-4526-43B2-A338-34600AED4524}"/>
                  </a:ext>
                </a:extLst>
              </p14:cNvPr>
              <p14:cNvContentPartPr/>
              <p14:nvPr/>
            </p14:nvContentPartPr>
            <p14:xfrm>
              <a:off x="7797000" y="1454920"/>
              <a:ext cx="660600" cy="233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CC52CB9-4526-43B2-A338-34600AED452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88005" y="1445920"/>
                <a:ext cx="67823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D5851AC-C1C9-4448-AE0F-483D9C5FD77E}"/>
                  </a:ext>
                </a:extLst>
              </p14:cNvPr>
              <p14:cNvContentPartPr/>
              <p14:nvPr/>
            </p14:nvContentPartPr>
            <p14:xfrm>
              <a:off x="7637880" y="1886560"/>
              <a:ext cx="169920" cy="301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D5851AC-C1C9-4448-AE0F-483D9C5FD77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29240" y="1877560"/>
                <a:ext cx="18756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A80165A-4B33-4B93-8022-3B3334264EBE}"/>
                  </a:ext>
                </a:extLst>
              </p14:cNvPr>
              <p14:cNvContentPartPr/>
              <p14:nvPr/>
            </p14:nvContentPartPr>
            <p14:xfrm>
              <a:off x="7903920" y="1960360"/>
              <a:ext cx="1034280" cy="196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A80165A-4B33-4B93-8022-3B3334264EB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95280" y="1951376"/>
                <a:ext cx="1051920" cy="214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428A90D-954A-42C6-9089-FEAFA4B520E6}"/>
                  </a:ext>
                </a:extLst>
              </p14:cNvPr>
              <p14:cNvContentPartPr/>
              <p14:nvPr/>
            </p14:nvContentPartPr>
            <p14:xfrm>
              <a:off x="3731520" y="2394160"/>
              <a:ext cx="349200" cy="2602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428A90D-954A-42C6-9089-FEAFA4B520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22880" y="2385520"/>
                <a:ext cx="36684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73B3D21-E4B8-4542-A446-F6B763B8059D}"/>
                  </a:ext>
                </a:extLst>
              </p14:cNvPr>
              <p14:cNvContentPartPr/>
              <p14:nvPr/>
            </p14:nvContentPartPr>
            <p14:xfrm>
              <a:off x="4337400" y="1740040"/>
              <a:ext cx="3202920" cy="1142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73B3D21-E4B8-4542-A446-F6B763B805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28400" y="1731043"/>
                <a:ext cx="3220560" cy="1159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FA04BCA-DFEF-4812-BC02-C7F93F6D370A}"/>
                  </a:ext>
                </a:extLst>
              </p14:cNvPr>
              <p14:cNvContentPartPr/>
              <p14:nvPr/>
            </p14:nvContentPartPr>
            <p14:xfrm>
              <a:off x="7814640" y="2411440"/>
              <a:ext cx="19080" cy="97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FA04BCA-DFEF-4812-BC02-C7F93F6D370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06000" y="2402800"/>
                <a:ext cx="367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36294680-0055-4C0B-B49B-1A9BEE432E02}"/>
                  </a:ext>
                </a:extLst>
              </p14:cNvPr>
              <p14:cNvContentPartPr/>
              <p14:nvPr/>
            </p14:nvContentPartPr>
            <p14:xfrm>
              <a:off x="8325120" y="2276440"/>
              <a:ext cx="154080" cy="1155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36294680-0055-4C0B-B49B-1A9BEE432E0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316120" y="2267440"/>
                <a:ext cx="1717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8711DB0-6211-4833-8D1C-B55A82DA4E77}"/>
                  </a:ext>
                </a:extLst>
              </p14:cNvPr>
              <p14:cNvContentPartPr/>
              <p14:nvPr/>
            </p14:nvContentPartPr>
            <p14:xfrm>
              <a:off x="8274720" y="2451400"/>
              <a:ext cx="303840" cy="2599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8711DB0-6211-4833-8D1C-B55A82DA4E7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266080" y="2442760"/>
                <a:ext cx="32148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D03C9FB-72F0-43DD-BDA4-3BB9A1AD226E}"/>
                  </a:ext>
                </a:extLst>
              </p14:cNvPr>
              <p14:cNvContentPartPr/>
              <p14:nvPr/>
            </p14:nvContentPartPr>
            <p14:xfrm>
              <a:off x="7839120" y="2506840"/>
              <a:ext cx="279720" cy="1231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D03C9FB-72F0-43DD-BDA4-3BB9A1AD22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30469" y="2498200"/>
                <a:ext cx="297383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752D1D6-33D5-4E69-A3FA-5C318A82660D}"/>
                  </a:ext>
                </a:extLst>
              </p14:cNvPr>
              <p14:cNvContentPartPr/>
              <p14:nvPr/>
            </p14:nvContentPartPr>
            <p14:xfrm>
              <a:off x="1989480" y="2757760"/>
              <a:ext cx="295560" cy="26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752D1D6-33D5-4E69-A3FA-5C318A82660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971840" y="2739760"/>
                <a:ext cx="33120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45BD18E-F1CB-4DBF-9269-343C7FFEFB3E}"/>
                  </a:ext>
                </a:extLst>
              </p14:cNvPr>
              <p14:cNvContentPartPr/>
              <p14:nvPr/>
            </p14:nvContentPartPr>
            <p14:xfrm>
              <a:off x="2448480" y="2880520"/>
              <a:ext cx="143640" cy="160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45BD18E-F1CB-4DBF-9269-343C7FFEFB3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30840" y="2862520"/>
                <a:ext cx="1792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2E9C484-3C77-4AED-9A6A-3144E7F2293E}"/>
                  </a:ext>
                </a:extLst>
              </p14:cNvPr>
              <p14:cNvContentPartPr/>
              <p14:nvPr/>
            </p14:nvContentPartPr>
            <p14:xfrm>
              <a:off x="2697240" y="2896000"/>
              <a:ext cx="125640" cy="118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2E9C484-3C77-4AED-9A6A-3144E7F2293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679240" y="2878000"/>
                <a:ext cx="16128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CC31EDB-4A8B-4ACA-9755-D9319F1A3803}"/>
                  </a:ext>
                </a:extLst>
              </p14:cNvPr>
              <p14:cNvContentPartPr/>
              <p14:nvPr/>
            </p14:nvContentPartPr>
            <p14:xfrm>
              <a:off x="2946360" y="2745520"/>
              <a:ext cx="7560" cy="28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CC31EDB-4A8B-4ACA-9755-D9319F1A380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28720" y="2727520"/>
                <a:ext cx="432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833BE0-461C-4A33-AB00-81FA94B430C1}"/>
                  </a:ext>
                </a:extLst>
              </p14:cNvPr>
              <p14:cNvContentPartPr/>
              <p14:nvPr/>
            </p14:nvContentPartPr>
            <p14:xfrm>
              <a:off x="3051840" y="2764240"/>
              <a:ext cx="7920" cy="245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833BE0-461C-4A33-AB00-81FA94B430C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034200" y="2746600"/>
                <a:ext cx="4356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3538E5C-8230-4DAA-A30C-B731D05769D5}"/>
                  </a:ext>
                </a:extLst>
              </p14:cNvPr>
              <p14:cNvContentPartPr/>
              <p14:nvPr/>
            </p14:nvContentPartPr>
            <p14:xfrm>
              <a:off x="3172440" y="2842360"/>
              <a:ext cx="356040" cy="201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3538E5C-8230-4DAA-A30C-B731D05769D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54440" y="2824720"/>
                <a:ext cx="3916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1DF67F9-ACD4-48A1-83A0-5537FAFCC5D7}"/>
                  </a:ext>
                </a:extLst>
              </p14:cNvPr>
              <p14:cNvContentPartPr/>
              <p14:nvPr/>
            </p14:nvContentPartPr>
            <p14:xfrm>
              <a:off x="5395800" y="2974840"/>
              <a:ext cx="992160" cy="204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1DF67F9-ACD4-48A1-83A0-5537FAFCC5D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77807" y="2956840"/>
                <a:ext cx="102778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21B2300-FB3B-43FD-B6E9-20E3641C3974}"/>
                  </a:ext>
                </a:extLst>
              </p14:cNvPr>
              <p14:cNvContentPartPr/>
              <p14:nvPr/>
            </p14:nvContentPartPr>
            <p14:xfrm>
              <a:off x="4762200" y="2826520"/>
              <a:ext cx="390600" cy="324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21B2300-FB3B-43FD-B6E9-20E3641C397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44200" y="2808520"/>
                <a:ext cx="42624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384811D-2AE5-4746-AD34-8ECDAB7F62AA}"/>
                  </a:ext>
                </a:extLst>
              </p14:cNvPr>
              <p14:cNvContentPartPr/>
              <p14:nvPr/>
            </p14:nvContentPartPr>
            <p14:xfrm>
              <a:off x="3804600" y="2801320"/>
              <a:ext cx="730080" cy="476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384811D-2AE5-4746-AD34-8ECDAB7F62A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86600" y="2783320"/>
                <a:ext cx="76572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C2BC0C7-B053-4710-8F03-2FAB55D663C4}"/>
                  </a:ext>
                </a:extLst>
              </p14:cNvPr>
              <p14:cNvContentPartPr/>
              <p14:nvPr/>
            </p14:nvContentPartPr>
            <p14:xfrm>
              <a:off x="6700080" y="2978800"/>
              <a:ext cx="442800" cy="158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C2BC0C7-B053-4710-8F03-2FAB55D663C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682095" y="2960800"/>
                <a:ext cx="478411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C444CED-1E54-483F-9DFA-8A751037F7D1}"/>
                  </a:ext>
                </a:extLst>
              </p14:cNvPr>
              <p14:cNvContentPartPr/>
              <p14:nvPr/>
            </p14:nvContentPartPr>
            <p14:xfrm>
              <a:off x="7411440" y="2948200"/>
              <a:ext cx="144360" cy="214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C444CED-1E54-483F-9DFA-8A751037F7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393800" y="2930560"/>
                <a:ext cx="18000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FA209B-5667-4FF3-9406-35C602621461}"/>
                  </a:ext>
                </a:extLst>
              </p14:cNvPr>
              <p14:cNvContentPartPr/>
              <p14:nvPr/>
            </p14:nvContentPartPr>
            <p14:xfrm>
              <a:off x="7692240" y="2801320"/>
              <a:ext cx="934560" cy="587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FA209B-5667-4FF3-9406-35C60262146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674240" y="2783320"/>
                <a:ext cx="970200" cy="62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07BD3BD-B38E-481C-89E1-DD4B13A3E729}"/>
                  </a:ext>
                </a:extLst>
              </p14:cNvPr>
              <p14:cNvContentPartPr/>
              <p14:nvPr/>
            </p14:nvContentPartPr>
            <p14:xfrm>
              <a:off x="589440" y="4208920"/>
              <a:ext cx="380880" cy="186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07BD3BD-B38E-481C-89E1-DD4B13A3E72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0800" y="4199920"/>
                <a:ext cx="39852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4CA8D36-1B41-4121-8CF7-C490A8DE2C9B}"/>
                  </a:ext>
                </a:extLst>
              </p14:cNvPr>
              <p14:cNvContentPartPr/>
              <p14:nvPr/>
            </p14:nvContentPartPr>
            <p14:xfrm>
              <a:off x="591600" y="3930280"/>
              <a:ext cx="252360" cy="143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4CA8D36-1B41-4121-8CF7-C490A8DE2C9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2960" y="3921640"/>
                <a:ext cx="2700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BDD6A241-BEAB-4F1B-8AB7-BE1BBA4FC11E}"/>
                  </a:ext>
                </a:extLst>
              </p14:cNvPr>
              <p14:cNvContentPartPr/>
              <p14:nvPr/>
            </p14:nvContentPartPr>
            <p14:xfrm>
              <a:off x="1112520" y="3278680"/>
              <a:ext cx="7597800" cy="18774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BDD6A241-BEAB-4F1B-8AB7-BE1BBA4FC11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103880" y="3270040"/>
                <a:ext cx="7624440" cy="19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F7FE2A29-1FB1-4A8A-AA4A-2F408029BBA7}"/>
                  </a:ext>
                </a:extLst>
              </p14:cNvPr>
              <p14:cNvContentPartPr/>
              <p14:nvPr/>
            </p14:nvContentPartPr>
            <p14:xfrm>
              <a:off x="3428040" y="668680"/>
              <a:ext cx="1962000" cy="48744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F7FE2A29-1FB1-4A8A-AA4A-2F408029BB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0400" y="650680"/>
                <a:ext cx="1997640" cy="52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20707506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8A87A52-4ED9-4BD3-9E9B-59EC83F6534F}"/>
                  </a:ext>
                </a:extLst>
              </p14:cNvPr>
              <p14:cNvContentPartPr/>
              <p14:nvPr/>
            </p14:nvContentPartPr>
            <p14:xfrm>
              <a:off x="3600120" y="223000"/>
              <a:ext cx="25200" cy="23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8A87A52-4ED9-4BD3-9E9B-59EC83F6534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591480" y="214000"/>
                <a:ext cx="4284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4D86FB3-C46D-46C7-9951-6080A48F17A7}"/>
                  </a:ext>
                </a:extLst>
              </p14:cNvPr>
              <p14:cNvContentPartPr/>
              <p14:nvPr/>
            </p14:nvContentPartPr>
            <p14:xfrm>
              <a:off x="3461880" y="347920"/>
              <a:ext cx="1704240" cy="348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4D86FB3-C46D-46C7-9951-6080A48F17A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52880" y="338920"/>
                <a:ext cx="17218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35FF01-0BEC-4BAC-80B0-21779D356637}"/>
                  </a:ext>
                </a:extLst>
              </p14:cNvPr>
              <p14:cNvContentPartPr/>
              <p14:nvPr/>
            </p14:nvContentPartPr>
            <p14:xfrm>
              <a:off x="5572920" y="240280"/>
              <a:ext cx="176400" cy="547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35FF01-0BEC-4BAC-80B0-21779D3566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64280" y="231640"/>
                <a:ext cx="1940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CE87E5B-2766-4A7B-9A16-DF4DE5E44FA3}"/>
                  </a:ext>
                </a:extLst>
              </p14:cNvPr>
              <p14:cNvContentPartPr/>
              <p14:nvPr/>
            </p14:nvContentPartPr>
            <p14:xfrm>
              <a:off x="5921040" y="379600"/>
              <a:ext cx="560160" cy="318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CE87E5B-2766-4A7B-9A16-DF4DE5E44FA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12040" y="370610"/>
                <a:ext cx="577800" cy="3365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D126A46-6679-49CF-8D9B-DBAAE3E237B1}"/>
                  </a:ext>
                </a:extLst>
              </p14:cNvPr>
              <p14:cNvContentPartPr/>
              <p14:nvPr/>
            </p14:nvContentPartPr>
            <p14:xfrm>
              <a:off x="6747960" y="236320"/>
              <a:ext cx="2182320" cy="349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D126A46-6679-49CF-8D9B-DBAAE3E237B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738961" y="227680"/>
                <a:ext cx="2199957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9EF738A-5483-4BF4-9590-72CA5DA9F66F}"/>
                  </a:ext>
                </a:extLst>
              </p14:cNvPr>
              <p14:cNvContentPartPr/>
              <p14:nvPr/>
            </p14:nvContentPartPr>
            <p14:xfrm>
              <a:off x="3380880" y="1173400"/>
              <a:ext cx="20160" cy="30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9EF738A-5483-4BF4-9590-72CA5DA9F66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72240" y="1164760"/>
                <a:ext cx="378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207AC75-79B8-4A1A-B220-87EB1834A588}"/>
                  </a:ext>
                </a:extLst>
              </p14:cNvPr>
              <p14:cNvContentPartPr/>
              <p14:nvPr/>
            </p14:nvContentPartPr>
            <p14:xfrm>
              <a:off x="487560" y="281680"/>
              <a:ext cx="2772720" cy="1016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207AC75-79B8-4A1A-B220-87EB1834A5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8919" y="273040"/>
                <a:ext cx="2790362" cy="10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9FA148D-D7BD-4CD7-B9A2-44FB04849E63}"/>
                  </a:ext>
                </a:extLst>
              </p14:cNvPr>
              <p14:cNvContentPartPr/>
              <p14:nvPr/>
            </p14:nvContentPartPr>
            <p14:xfrm>
              <a:off x="474600" y="1503520"/>
              <a:ext cx="3313080" cy="2112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9FA148D-D7BD-4CD7-B9A2-44FB04849E6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5960" y="1494522"/>
                <a:ext cx="3330720" cy="21301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02AA996-3A2B-4BB5-9AB1-AEFBDC847004}"/>
                  </a:ext>
                </a:extLst>
              </p14:cNvPr>
              <p14:cNvContentPartPr/>
              <p14:nvPr/>
            </p14:nvContentPartPr>
            <p14:xfrm>
              <a:off x="4475280" y="1165840"/>
              <a:ext cx="519840" cy="506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02AA996-3A2B-4BB5-9AB1-AEFBDC84700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66280" y="1156840"/>
                <a:ext cx="53748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3A682C4-8941-4E57-94BF-B3704B3F4553}"/>
                  </a:ext>
                </a:extLst>
              </p14:cNvPr>
              <p14:cNvContentPartPr/>
              <p14:nvPr/>
            </p14:nvContentPartPr>
            <p14:xfrm>
              <a:off x="5128680" y="125296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3A682C4-8941-4E57-94BF-B3704B3F455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19680" y="12443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94B283D-BE35-4BAD-AFF0-D94ADA82272D}"/>
                  </a:ext>
                </a:extLst>
              </p14:cNvPr>
              <p14:cNvContentPartPr/>
              <p14:nvPr/>
            </p14:nvContentPartPr>
            <p14:xfrm>
              <a:off x="5600640" y="1410640"/>
              <a:ext cx="340920" cy="191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94B283D-BE35-4BAD-AFF0-D94ADA82272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92000" y="1402000"/>
                <a:ext cx="3585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72BB4DC-9FE8-4890-BC96-FD8329A774DA}"/>
                  </a:ext>
                </a:extLst>
              </p14:cNvPr>
              <p14:cNvContentPartPr/>
              <p14:nvPr/>
            </p14:nvContentPartPr>
            <p14:xfrm>
              <a:off x="5108160" y="1409560"/>
              <a:ext cx="360000" cy="205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72BB4DC-9FE8-4890-BC96-FD8329A774D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99169" y="1400560"/>
                <a:ext cx="377622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D2952F1-E2D0-4796-AFCA-DFD727EEF65E}"/>
                  </a:ext>
                </a:extLst>
              </p14:cNvPr>
              <p14:cNvContentPartPr/>
              <p14:nvPr/>
            </p14:nvContentPartPr>
            <p14:xfrm>
              <a:off x="6345480" y="1087360"/>
              <a:ext cx="13356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D2952F1-E2D0-4796-AFCA-DFD727EEF65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36480" y="1078714"/>
                <a:ext cx="1353240" cy="5508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CC52CB9-4526-43B2-A338-34600AED4524}"/>
                  </a:ext>
                </a:extLst>
              </p14:cNvPr>
              <p14:cNvContentPartPr/>
              <p14:nvPr/>
            </p14:nvContentPartPr>
            <p14:xfrm>
              <a:off x="7797000" y="1454920"/>
              <a:ext cx="660600" cy="233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CC52CB9-4526-43B2-A338-34600AED452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88005" y="1445920"/>
                <a:ext cx="67823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D5851AC-C1C9-4448-AE0F-483D9C5FD77E}"/>
                  </a:ext>
                </a:extLst>
              </p14:cNvPr>
              <p14:cNvContentPartPr/>
              <p14:nvPr/>
            </p14:nvContentPartPr>
            <p14:xfrm>
              <a:off x="7637880" y="1886560"/>
              <a:ext cx="169920" cy="301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D5851AC-C1C9-4448-AE0F-483D9C5FD77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29240" y="1877560"/>
                <a:ext cx="18756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A80165A-4B33-4B93-8022-3B3334264EBE}"/>
                  </a:ext>
                </a:extLst>
              </p14:cNvPr>
              <p14:cNvContentPartPr/>
              <p14:nvPr/>
            </p14:nvContentPartPr>
            <p14:xfrm>
              <a:off x="7903920" y="1960360"/>
              <a:ext cx="1034280" cy="196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A80165A-4B33-4B93-8022-3B3334264EB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95280" y="1951376"/>
                <a:ext cx="1051920" cy="214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428A90D-954A-42C6-9089-FEAFA4B520E6}"/>
                  </a:ext>
                </a:extLst>
              </p14:cNvPr>
              <p14:cNvContentPartPr/>
              <p14:nvPr/>
            </p14:nvContentPartPr>
            <p14:xfrm>
              <a:off x="3731520" y="2394160"/>
              <a:ext cx="349200" cy="2602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428A90D-954A-42C6-9089-FEAFA4B520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22880" y="2385520"/>
                <a:ext cx="36684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73B3D21-E4B8-4542-A446-F6B763B8059D}"/>
                  </a:ext>
                </a:extLst>
              </p14:cNvPr>
              <p14:cNvContentPartPr/>
              <p14:nvPr/>
            </p14:nvContentPartPr>
            <p14:xfrm>
              <a:off x="4337400" y="1740040"/>
              <a:ext cx="3202920" cy="1142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73B3D21-E4B8-4542-A446-F6B763B805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28400" y="1731043"/>
                <a:ext cx="3220560" cy="1159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FA04BCA-DFEF-4812-BC02-C7F93F6D370A}"/>
                  </a:ext>
                </a:extLst>
              </p14:cNvPr>
              <p14:cNvContentPartPr/>
              <p14:nvPr/>
            </p14:nvContentPartPr>
            <p14:xfrm>
              <a:off x="7814640" y="2411440"/>
              <a:ext cx="19080" cy="97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FA04BCA-DFEF-4812-BC02-C7F93F6D370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06000" y="2402800"/>
                <a:ext cx="367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36294680-0055-4C0B-B49B-1A9BEE432E02}"/>
                  </a:ext>
                </a:extLst>
              </p14:cNvPr>
              <p14:cNvContentPartPr/>
              <p14:nvPr/>
            </p14:nvContentPartPr>
            <p14:xfrm>
              <a:off x="8325120" y="2276440"/>
              <a:ext cx="154080" cy="1155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36294680-0055-4C0B-B49B-1A9BEE432E0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316120" y="2267440"/>
                <a:ext cx="1717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8711DB0-6211-4833-8D1C-B55A82DA4E77}"/>
                  </a:ext>
                </a:extLst>
              </p14:cNvPr>
              <p14:cNvContentPartPr/>
              <p14:nvPr/>
            </p14:nvContentPartPr>
            <p14:xfrm>
              <a:off x="8274720" y="2451400"/>
              <a:ext cx="303840" cy="2599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8711DB0-6211-4833-8D1C-B55A82DA4E7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266080" y="2442760"/>
                <a:ext cx="32148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D03C9FB-72F0-43DD-BDA4-3BB9A1AD226E}"/>
                  </a:ext>
                </a:extLst>
              </p14:cNvPr>
              <p14:cNvContentPartPr/>
              <p14:nvPr/>
            </p14:nvContentPartPr>
            <p14:xfrm>
              <a:off x="7839120" y="2506840"/>
              <a:ext cx="279720" cy="1231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D03C9FB-72F0-43DD-BDA4-3BB9A1AD22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30469" y="2498200"/>
                <a:ext cx="297383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752D1D6-33D5-4E69-A3FA-5C318A82660D}"/>
                  </a:ext>
                </a:extLst>
              </p14:cNvPr>
              <p14:cNvContentPartPr/>
              <p14:nvPr/>
            </p14:nvContentPartPr>
            <p14:xfrm>
              <a:off x="1989480" y="2757760"/>
              <a:ext cx="295560" cy="26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752D1D6-33D5-4E69-A3FA-5C318A82660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971840" y="2739760"/>
                <a:ext cx="33120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45BD18E-F1CB-4DBF-9269-343C7FFEFB3E}"/>
                  </a:ext>
                </a:extLst>
              </p14:cNvPr>
              <p14:cNvContentPartPr/>
              <p14:nvPr/>
            </p14:nvContentPartPr>
            <p14:xfrm>
              <a:off x="2448480" y="2880520"/>
              <a:ext cx="143640" cy="160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45BD18E-F1CB-4DBF-9269-343C7FFEFB3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30840" y="2862520"/>
                <a:ext cx="1792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2E9C484-3C77-4AED-9A6A-3144E7F2293E}"/>
                  </a:ext>
                </a:extLst>
              </p14:cNvPr>
              <p14:cNvContentPartPr/>
              <p14:nvPr/>
            </p14:nvContentPartPr>
            <p14:xfrm>
              <a:off x="2697240" y="2896000"/>
              <a:ext cx="125640" cy="118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2E9C484-3C77-4AED-9A6A-3144E7F2293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679240" y="2878000"/>
                <a:ext cx="16128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CC31EDB-4A8B-4ACA-9755-D9319F1A3803}"/>
                  </a:ext>
                </a:extLst>
              </p14:cNvPr>
              <p14:cNvContentPartPr/>
              <p14:nvPr/>
            </p14:nvContentPartPr>
            <p14:xfrm>
              <a:off x="2946360" y="2745520"/>
              <a:ext cx="7560" cy="28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CC31EDB-4A8B-4ACA-9755-D9319F1A380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28720" y="2727520"/>
                <a:ext cx="432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833BE0-461C-4A33-AB00-81FA94B430C1}"/>
                  </a:ext>
                </a:extLst>
              </p14:cNvPr>
              <p14:cNvContentPartPr/>
              <p14:nvPr/>
            </p14:nvContentPartPr>
            <p14:xfrm>
              <a:off x="3051840" y="2764240"/>
              <a:ext cx="7920" cy="245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833BE0-461C-4A33-AB00-81FA94B430C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034200" y="2746600"/>
                <a:ext cx="4356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3538E5C-8230-4DAA-A30C-B731D05769D5}"/>
                  </a:ext>
                </a:extLst>
              </p14:cNvPr>
              <p14:cNvContentPartPr/>
              <p14:nvPr/>
            </p14:nvContentPartPr>
            <p14:xfrm>
              <a:off x="3172440" y="2842360"/>
              <a:ext cx="356040" cy="201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3538E5C-8230-4DAA-A30C-B731D05769D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54440" y="2824720"/>
                <a:ext cx="3916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1DF67F9-ACD4-48A1-83A0-5537FAFCC5D7}"/>
                  </a:ext>
                </a:extLst>
              </p14:cNvPr>
              <p14:cNvContentPartPr/>
              <p14:nvPr/>
            </p14:nvContentPartPr>
            <p14:xfrm>
              <a:off x="5395800" y="2974840"/>
              <a:ext cx="992160" cy="204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1DF67F9-ACD4-48A1-83A0-5537FAFCC5D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77807" y="2956840"/>
                <a:ext cx="102778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21B2300-FB3B-43FD-B6E9-20E3641C3974}"/>
                  </a:ext>
                </a:extLst>
              </p14:cNvPr>
              <p14:cNvContentPartPr/>
              <p14:nvPr/>
            </p14:nvContentPartPr>
            <p14:xfrm>
              <a:off x="4762200" y="2826520"/>
              <a:ext cx="390600" cy="324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21B2300-FB3B-43FD-B6E9-20E3641C397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44200" y="2808520"/>
                <a:ext cx="42624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384811D-2AE5-4746-AD34-8ECDAB7F62AA}"/>
                  </a:ext>
                </a:extLst>
              </p14:cNvPr>
              <p14:cNvContentPartPr/>
              <p14:nvPr/>
            </p14:nvContentPartPr>
            <p14:xfrm>
              <a:off x="3804600" y="2801320"/>
              <a:ext cx="730080" cy="476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384811D-2AE5-4746-AD34-8ECDAB7F62A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86600" y="2783320"/>
                <a:ext cx="76572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C2BC0C7-B053-4710-8F03-2FAB55D663C4}"/>
                  </a:ext>
                </a:extLst>
              </p14:cNvPr>
              <p14:cNvContentPartPr/>
              <p14:nvPr/>
            </p14:nvContentPartPr>
            <p14:xfrm>
              <a:off x="6700080" y="2978800"/>
              <a:ext cx="442800" cy="158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C2BC0C7-B053-4710-8F03-2FAB55D663C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682095" y="2960800"/>
                <a:ext cx="478411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C444CED-1E54-483F-9DFA-8A751037F7D1}"/>
                  </a:ext>
                </a:extLst>
              </p14:cNvPr>
              <p14:cNvContentPartPr/>
              <p14:nvPr/>
            </p14:nvContentPartPr>
            <p14:xfrm>
              <a:off x="7411440" y="2948200"/>
              <a:ext cx="144360" cy="214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C444CED-1E54-483F-9DFA-8A751037F7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393800" y="2930560"/>
                <a:ext cx="18000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FA209B-5667-4FF3-9406-35C602621461}"/>
                  </a:ext>
                </a:extLst>
              </p14:cNvPr>
              <p14:cNvContentPartPr/>
              <p14:nvPr/>
            </p14:nvContentPartPr>
            <p14:xfrm>
              <a:off x="7692240" y="2801320"/>
              <a:ext cx="934560" cy="587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FA209B-5667-4FF3-9406-35C60262146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674240" y="2783320"/>
                <a:ext cx="970200" cy="62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07BD3BD-B38E-481C-89E1-DD4B13A3E729}"/>
                  </a:ext>
                </a:extLst>
              </p14:cNvPr>
              <p14:cNvContentPartPr/>
              <p14:nvPr/>
            </p14:nvContentPartPr>
            <p14:xfrm>
              <a:off x="589440" y="4208920"/>
              <a:ext cx="380880" cy="186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07BD3BD-B38E-481C-89E1-DD4B13A3E72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0800" y="4199920"/>
                <a:ext cx="39852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4CA8D36-1B41-4121-8CF7-C490A8DE2C9B}"/>
                  </a:ext>
                </a:extLst>
              </p14:cNvPr>
              <p14:cNvContentPartPr/>
              <p14:nvPr/>
            </p14:nvContentPartPr>
            <p14:xfrm>
              <a:off x="591600" y="3930280"/>
              <a:ext cx="252360" cy="143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4CA8D36-1B41-4121-8CF7-C490A8DE2C9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2960" y="3921640"/>
                <a:ext cx="2700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BDD6A241-BEAB-4F1B-8AB7-BE1BBA4FC11E}"/>
                  </a:ext>
                </a:extLst>
              </p14:cNvPr>
              <p14:cNvContentPartPr/>
              <p14:nvPr/>
            </p14:nvContentPartPr>
            <p14:xfrm>
              <a:off x="1112520" y="3278680"/>
              <a:ext cx="7597800" cy="18774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BDD6A241-BEAB-4F1B-8AB7-BE1BBA4FC11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103880" y="3270040"/>
                <a:ext cx="7624440" cy="19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F7FE2A29-1FB1-4A8A-AA4A-2F408029BBA7}"/>
                  </a:ext>
                </a:extLst>
              </p14:cNvPr>
              <p14:cNvContentPartPr/>
              <p14:nvPr/>
            </p14:nvContentPartPr>
            <p14:xfrm>
              <a:off x="3428040" y="668680"/>
              <a:ext cx="1962000" cy="48744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F7FE2A29-1FB1-4A8A-AA4A-2F408029BB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0400" y="650680"/>
                <a:ext cx="199764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29307B1-27DC-49A5-90AF-E2FD7367C121}"/>
                  </a:ext>
                </a:extLst>
              </p14:cNvPr>
              <p14:cNvContentPartPr/>
              <p14:nvPr/>
            </p14:nvContentPartPr>
            <p14:xfrm>
              <a:off x="614280" y="4989400"/>
              <a:ext cx="3323160" cy="725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29307B1-27DC-49A5-90AF-E2FD7367C12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05280" y="4980400"/>
                <a:ext cx="3340800" cy="743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73348187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98BE356-5C1C-4B04-9E6D-3B7112692368}"/>
                  </a:ext>
                </a:extLst>
              </p14:cNvPr>
              <p14:cNvContentPartPr/>
              <p14:nvPr/>
            </p14:nvContentPartPr>
            <p14:xfrm>
              <a:off x="3788760" y="399760"/>
              <a:ext cx="1158480" cy="44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98BE356-5C1C-4B04-9E6D-3B711269236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79763" y="391120"/>
                <a:ext cx="1176115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768F6B8-7A85-48ED-81FA-C442597F099F}"/>
                  </a:ext>
                </a:extLst>
              </p14:cNvPr>
              <p14:cNvContentPartPr/>
              <p14:nvPr/>
            </p14:nvContentPartPr>
            <p14:xfrm>
              <a:off x="1667280" y="343960"/>
              <a:ext cx="1732680" cy="560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768F6B8-7A85-48ED-81FA-C442597F099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58280" y="334960"/>
                <a:ext cx="175032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C9FD48B-C605-4D20-A303-7696B804C3D5}"/>
                  </a:ext>
                </a:extLst>
              </p14:cNvPr>
              <p14:cNvContentPartPr/>
              <p14:nvPr/>
            </p14:nvContentPartPr>
            <p14:xfrm>
              <a:off x="5197440" y="329920"/>
              <a:ext cx="1261800" cy="570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C9FD48B-C605-4D20-A303-7696B804C3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88800" y="321280"/>
                <a:ext cx="1279440" cy="5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B9A1D7C-4B7A-4816-8A68-6BE04CD1BEB0}"/>
                  </a:ext>
                </a:extLst>
              </p14:cNvPr>
              <p14:cNvContentPartPr/>
              <p14:nvPr/>
            </p14:nvContentPartPr>
            <p14:xfrm>
              <a:off x="1423560" y="2345920"/>
              <a:ext cx="2240280" cy="3128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B9A1D7C-4B7A-4816-8A68-6BE04CD1BEB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14560" y="2336920"/>
                <a:ext cx="2257920" cy="31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A560D5F-8969-4E0E-A632-6E73609A47F2}"/>
                  </a:ext>
                </a:extLst>
              </p14:cNvPr>
              <p14:cNvContentPartPr/>
              <p14:nvPr/>
            </p14:nvContentPartPr>
            <p14:xfrm>
              <a:off x="4036440" y="2545360"/>
              <a:ext cx="4458600" cy="27086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A560D5F-8969-4E0E-A632-6E73609A47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27800" y="2536721"/>
                <a:ext cx="4476240" cy="27262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4C2AC5E-53BA-4FEB-B703-47739CBBEAAA}"/>
                  </a:ext>
                </a:extLst>
              </p14:cNvPr>
              <p14:cNvContentPartPr/>
              <p14:nvPr/>
            </p14:nvContentPartPr>
            <p14:xfrm>
              <a:off x="4066320" y="5321320"/>
              <a:ext cx="3683880" cy="820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4C2AC5E-53BA-4FEB-B703-47739CBBEA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57320" y="5312680"/>
                <a:ext cx="3701520" cy="838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1413137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BEFF3EB-E37B-4F10-B2F3-737ABB5C38F3}"/>
              </a:ext>
            </a:extLst>
          </p:cNvPr>
          <p:cNvGrpSpPr/>
          <p:nvPr/>
        </p:nvGrpSpPr>
        <p:grpSpPr>
          <a:xfrm>
            <a:off x="304800" y="1219200"/>
            <a:ext cx="2667000" cy="2438400"/>
            <a:chOff x="990600" y="838200"/>
            <a:chExt cx="2667000" cy="2438400"/>
          </a:xfrm>
        </p:grpSpPr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0EEDE9F2-77B7-4EC1-BF1E-F437DBC9E363}"/>
                </a:ext>
              </a:extLst>
            </p:cNvPr>
            <p:cNvSpPr/>
            <p:nvPr/>
          </p:nvSpPr>
          <p:spPr>
            <a:xfrm>
              <a:off x="1371600" y="12192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90E73D06-5653-4E34-8BEC-5514EB1FF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86000" y="838200"/>
              <a:ext cx="0" cy="24384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25449E23-A75C-45D1-96A3-DD2CA9B0EBF2}"/>
                </a:ext>
              </a:extLst>
            </p:cNvPr>
            <p:cNvCxnSpPr>
              <a:cxnSpLocks/>
            </p:cNvCxnSpPr>
            <p:nvPr/>
          </p:nvCxnSpPr>
          <p:spPr>
            <a:xfrm>
              <a:off x="990600" y="2133600"/>
              <a:ext cx="266700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3EABFEC-E0ED-4E42-8E0A-D8646AF12996}"/>
                  </a:ext>
                </a:extLst>
              </p14:cNvPr>
              <p14:cNvContentPartPr/>
              <p14:nvPr/>
            </p14:nvContentPartPr>
            <p14:xfrm>
              <a:off x="1826760" y="1275640"/>
              <a:ext cx="584280" cy="683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3EABFEC-E0ED-4E42-8E0A-D8646AF129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18120" y="1266640"/>
                <a:ext cx="601920" cy="70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14:cNvPr>
              <p14:cNvContentPartPr/>
              <p14:nvPr/>
            </p14:nvContentPartPr>
            <p14:xfrm>
              <a:off x="1443360" y="796120"/>
              <a:ext cx="208800" cy="41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34360" y="787120"/>
                <a:ext cx="2264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3A49CCC-1555-44A8-9DA8-B16D7D302CE7}"/>
                  </a:ext>
                </a:extLst>
              </p14:cNvPr>
              <p14:cNvContentPartPr/>
              <p14:nvPr/>
            </p14:nvContentPartPr>
            <p14:xfrm>
              <a:off x="3111960" y="2428720"/>
              <a:ext cx="176760" cy="201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3A49CCC-1555-44A8-9DA8-B16D7D302C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03320" y="2420080"/>
                <a:ext cx="194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14:cNvPr>
              <p14:cNvContentPartPr/>
              <p14:nvPr/>
            </p14:nvContentPartPr>
            <p14:xfrm>
              <a:off x="2948880" y="155680"/>
              <a:ext cx="5622840" cy="613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40240" y="146680"/>
                <a:ext cx="564048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60F2B-AA5B-4B67-886E-6806ED751A06}"/>
                  </a:ext>
                </a:extLst>
              </p14:cNvPr>
              <p14:cNvContentPartPr/>
              <p14:nvPr/>
            </p14:nvContentPartPr>
            <p14:xfrm>
              <a:off x="180120" y="953440"/>
              <a:ext cx="124920" cy="308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60F2B-AA5B-4B67-886E-6806ED751A0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1120" y="944790"/>
                <a:ext cx="142560" cy="325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52E9DFC-5062-42B8-9704-7212DE9E7609}"/>
                  </a:ext>
                </a:extLst>
              </p14:cNvPr>
              <p14:cNvContentPartPr/>
              <p14:nvPr/>
            </p14:nvContentPartPr>
            <p14:xfrm>
              <a:off x="194880" y="1333960"/>
              <a:ext cx="1226160" cy="1410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52E9DFC-5062-42B8-9704-7212DE9E76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5880" y="1325318"/>
                <a:ext cx="1243800" cy="14284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B49A4B5-0996-4624-AB40-49C722BE25C2}"/>
                  </a:ext>
                </a:extLst>
              </p14:cNvPr>
              <p14:cNvContentPartPr/>
              <p14:nvPr/>
            </p14:nvContentPartPr>
            <p14:xfrm>
              <a:off x="1585200" y="1889440"/>
              <a:ext cx="677160" cy="652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B49A4B5-0996-4624-AB40-49C722BE25C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576200" y="1880440"/>
                <a:ext cx="694800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A19D307-129E-4F54-BDFD-B7BCEDE0F4B4}"/>
                  </a:ext>
                </a:extLst>
              </p14:cNvPr>
              <p14:cNvContentPartPr/>
              <p14:nvPr/>
            </p14:nvContentPartPr>
            <p14:xfrm>
              <a:off x="3429276" y="998071"/>
              <a:ext cx="641520" cy="326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A19D307-129E-4F54-BDFD-B7BCEDE0F4B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0636" y="989431"/>
                <a:ext cx="6591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AB51F09-13EC-4A07-94F9-3ED07B0D13AD}"/>
                  </a:ext>
                </a:extLst>
              </p14:cNvPr>
              <p14:cNvContentPartPr/>
              <p14:nvPr/>
            </p14:nvContentPartPr>
            <p14:xfrm>
              <a:off x="4433676" y="1152871"/>
              <a:ext cx="873360" cy="196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AB51F09-13EC-4A07-94F9-3ED07B0D13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24676" y="1143887"/>
                <a:ext cx="891000" cy="214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E41B4B9-1607-400B-9F26-5B3CCD7A1379}"/>
                  </a:ext>
                </a:extLst>
              </p14:cNvPr>
              <p14:cNvContentPartPr/>
              <p14:nvPr/>
            </p14:nvContentPartPr>
            <p14:xfrm>
              <a:off x="5606556" y="999151"/>
              <a:ext cx="1977840" cy="362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E41B4B9-1607-400B-9F26-5B3CCD7A13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97556" y="990511"/>
                <a:ext cx="19954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E02E906-B55B-4CDD-B281-1AA2CAE381A7}"/>
                  </a:ext>
                </a:extLst>
              </p14:cNvPr>
              <p14:cNvContentPartPr/>
              <p14:nvPr/>
            </p14:nvContentPartPr>
            <p14:xfrm>
              <a:off x="7818036" y="1158631"/>
              <a:ext cx="391320" cy="133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E02E906-B55B-4CDD-B281-1AA2CAE381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09036" y="1149991"/>
                <a:ext cx="40896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3E9052C-F9B9-47BE-8A8D-660619EB5DBB}"/>
                  </a:ext>
                </a:extLst>
              </p14:cNvPr>
              <p14:cNvContentPartPr/>
              <p14:nvPr/>
            </p14:nvContentPartPr>
            <p14:xfrm>
              <a:off x="4104636" y="1624831"/>
              <a:ext cx="24480" cy="105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3E9052C-F9B9-47BE-8A8D-660619EB5DB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5636" y="1616191"/>
                <a:ext cx="421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0328536-5A18-407B-B1DE-2D10466164B9}"/>
                  </a:ext>
                </a:extLst>
              </p14:cNvPr>
              <p14:cNvContentPartPr/>
              <p14:nvPr/>
            </p14:nvContentPartPr>
            <p14:xfrm>
              <a:off x="4118316" y="1511071"/>
              <a:ext cx="36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0328536-5A18-407B-B1DE-2D10466164B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09676" y="150243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D3D9DE-22D5-469A-A40A-4FB5F72B2796}"/>
                  </a:ext>
                </a:extLst>
              </p14:cNvPr>
              <p14:cNvContentPartPr/>
              <p14:nvPr/>
            </p14:nvContentPartPr>
            <p14:xfrm>
              <a:off x="4596036" y="1570471"/>
              <a:ext cx="127080" cy="133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D3D9DE-22D5-469A-A40A-4FB5F72B27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87036" y="1561471"/>
                <a:ext cx="1447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8466FE4-2D9E-4EBD-B48C-4FE7BE27F9A9}"/>
                  </a:ext>
                </a:extLst>
              </p14:cNvPr>
              <p14:cNvContentPartPr/>
              <p14:nvPr/>
            </p14:nvContentPartPr>
            <p14:xfrm>
              <a:off x="4819596" y="1556431"/>
              <a:ext cx="192600" cy="85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8466FE4-2D9E-4EBD-B48C-4FE7BE27F9A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10596" y="1547791"/>
                <a:ext cx="2102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88134E1-C9BF-4DA9-9CED-833AE1A7DB22}"/>
                  </a:ext>
                </a:extLst>
              </p14:cNvPr>
              <p14:cNvContentPartPr/>
              <p14:nvPr/>
            </p14:nvContentPartPr>
            <p14:xfrm>
              <a:off x="4215516" y="1421071"/>
              <a:ext cx="280080" cy="333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88134E1-C9BF-4DA9-9CED-833AE1A7DB2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06504" y="1412071"/>
                <a:ext cx="297743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BE07137-CBC2-4E3D-BD3C-25D7035E7F56}"/>
                  </a:ext>
                </a:extLst>
              </p14:cNvPr>
              <p14:cNvContentPartPr/>
              <p14:nvPr/>
            </p14:nvContentPartPr>
            <p14:xfrm>
              <a:off x="3354396" y="1546351"/>
              <a:ext cx="654120" cy="392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BE07137-CBC2-4E3D-BD3C-25D7035E7F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45396" y="1537711"/>
                <a:ext cx="67176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7F8A15E-7635-4050-8FD1-0464A0FF7A54}"/>
                  </a:ext>
                </a:extLst>
              </p14:cNvPr>
              <p14:cNvContentPartPr/>
              <p14:nvPr/>
            </p14:nvContentPartPr>
            <p14:xfrm>
              <a:off x="5307396" y="1549231"/>
              <a:ext cx="177840" cy="235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7F8A15E-7635-4050-8FD1-0464A0FF7A5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98756" y="1540231"/>
                <a:ext cx="1954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01202E2-8152-4383-B1E4-719C885274C3}"/>
                  </a:ext>
                </a:extLst>
              </p14:cNvPr>
              <p14:cNvContentPartPr/>
              <p14:nvPr/>
            </p14:nvContentPartPr>
            <p14:xfrm>
              <a:off x="5592876" y="1587391"/>
              <a:ext cx="250200" cy="17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01202E2-8152-4383-B1E4-719C885274C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83876" y="1578751"/>
                <a:ext cx="26784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4ED846F-0DF5-4CC2-8EF2-52A4AD308482}"/>
                  </a:ext>
                </a:extLst>
              </p14:cNvPr>
              <p14:cNvContentPartPr/>
              <p14:nvPr/>
            </p14:nvContentPartPr>
            <p14:xfrm>
              <a:off x="5930556" y="1529071"/>
              <a:ext cx="780840" cy="263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4ED846F-0DF5-4CC2-8EF2-52A4AD30848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912" y="1520431"/>
                <a:ext cx="798488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E04BA49-2C23-477E-BC33-2B147A564918}"/>
                  </a:ext>
                </a:extLst>
              </p14:cNvPr>
              <p14:cNvContentPartPr/>
              <p14:nvPr/>
            </p14:nvContentPartPr>
            <p14:xfrm>
              <a:off x="6936036" y="1598911"/>
              <a:ext cx="213840" cy="335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E04BA49-2C23-477E-BC33-2B147A5649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927036" y="1590271"/>
                <a:ext cx="2314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94042B2-20CA-4671-85F9-B88E956006C1}"/>
                  </a:ext>
                </a:extLst>
              </p14:cNvPr>
              <p14:cNvContentPartPr/>
              <p14:nvPr/>
            </p14:nvContentPartPr>
            <p14:xfrm>
              <a:off x="6918756" y="1437631"/>
              <a:ext cx="225000" cy="104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94042B2-20CA-4671-85F9-B88E956006C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10116" y="1428631"/>
                <a:ext cx="242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2060EB3-D10A-4152-8A9E-1904E65C4B68}"/>
                  </a:ext>
                </a:extLst>
              </p14:cNvPr>
              <p14:cNvContentPartPr/>
              <p14:nvPr/>
            </p14:nvContentPartPr>
            <p14:xfrm>
              <a:off x="7304676" y="1455631"/>
              <a:ext cx="1530720" cy="408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2060EB3-D10A-4152-8A9E-1904E65C4B6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95678" y="1446631"/>
                <a:ext cx="1548356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B30AF3A-8B41-4B02-97EB-14B1E5685E33}"/>
                  </a:ext>
                </a:extLst>
              </p14:cNvPr>
              <p14:cNvContentPartPr/>
              <p14:nvPr/>
            </p14:nvContentPartPr>
            <p14:xfrm>
              <a:off x="3865236" y="2219551"/>
              <a:ext cx="250560" cy="373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B30AF3A-8B41-4B02-97EB-14B1E5685E3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56236" y="2210911"/>
                <a:ext cx="2682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8F1A40E-1579-4625-BAAE-775E8D8302BB}"/>
                  </a:ext>
                </a:extLst>
              </p14:cNvPr>
              <p14:cNvContentPartPr/>
              <p14:nvPr/>
            </p14:nvContentPartPr>
            <p14:xfrm>
              <a:off x="3886476" y="2041351"/>
              <a:ext cx="195480" cy="8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8F1A40E-1579-4625-BAAE-775E8D8302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77836" y="2032351"/>
                <a:ext cx="2131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78926E3-5C0F-441C-869F-7755A67FEC0C}"/>
                  </a:ext>
                </a:extLst>
              </p14:cNvPr>
              <p14:cNvContentPartPr/>
              <p14:nvPr/>
            </p14:nvContentPartPr>
            <p14:xfrm>
              <a:off x="4250796" y="2255911"/>
              <a:ext cx="180000" cy="1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78926E3-5C0F-441C-869F-7755A67FEC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42156" y="2247271"/>
                <a:ext cx="19764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FA651F-A4B2-4AB7-A41C-908A853674DC}"/>
                  </a:ext>
                </a:extLst>
              </p14:cNvPr>
              <p14:cNvContentPartPr/>
              <p14:nvPr/>
            </p14:nvContentPartPr>
            <p14:xfrm>
              <a:off x="4281396" y="2351671"/>
              <a:ext cx="155880" cy="9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FA651F-A4B2-4AB7-A41C-908A853674D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72396" y="2343031"/>
                <a:ext cx="17352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192BC0-5C8E-4E25-A169-E1A72EDF46AD}"/>
                  </a:ext>
                </a:extLst>
              </p14:cNvPr>
              <p14:cNvContentPartPr/>
              <p14:nvPr/>
            </p14:nvContentPartPr>
            <p14:xfrm>
              <a:off x="4567236" y="2046751"/>
              <a:ext cx="59724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192BC0-5C8E-4E25-A169-E1A72EDF46A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558241" y="2037751"/>
                <a:ext cx="614869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67F1890-629E-4726-A55B-A30688D0234F}"/>
                  </a:ext>
                </a:extLst>
              </p14:cNvPr>
              <p14:cNvContentPartPr/>
              <p14:nvPr/>
            </p14:nvContentPartPr>
            <p14:xfrm>
              <a:off x="5298036" y="2063311"/>
              <a:ext cx="858600" cy="635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67F1890-629E-4726-A55B-A30688D02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289392" y="2054671"/>
                <a:ext cx="876247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8B1A16F-3E31-4B68-8327-BAE7D06EECD6}"/>
                  </a:ext>
                </a:extLst>
              </p14:cNvPr>
              <p14:cNvContentPartPr/>
              <p14:nvPr/>
            </p14:nvContentPartPr>
            <p14:xfrm>
              <a:off x="2419836" y="1818871"/>
              <a:ext cx="643320" cy="854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8B1A16F-3E31-4B68-8327-BAE7D06EECD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11196" y="1810231"/>
                <a:ext cx="660960" cy="87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ED5C0CE-B202-4A7C-9D9A-3B08969ED5CB}"/>
                  </a:ext>
                </a:extLst>
              </p14:cNvPr>
              <p14:cNvContentPartPr/>
              <p14:nvPr/>
            </p14:nvContentPartPr>
            <p14:xfrm>
              <a:off x="2273316" y="1983031"/>
              <a:ext cx="9000" cy="86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ED5C0CE-B202-4A7C-9D9A-3B08969ED5C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264676" y="1974031"/>
                <a:ext cx="266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72BD87E-5C13-4F79-883F-42BE5F89856D}"/>
                  </a:ext>
                </a:extLst>
              </p14:cNvPr>
              <p14:cNvContentPartPr/>
              <p14:nvPr/>
            </p14:nvContentPartPr>
            <p14:xfrm>
              <a:off x="2284476" y="2164471"/>
              <a:ext cx="9360" cy="62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72BD87E-5C13-4F79-883F-42BE5F89856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75836" y="2155471"/>
                <a:ext cx="27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CA6EBFF-D6A0-46EC-9CAE-6A1A7173EDB2}"/>
                  </a:ext>
                </a:extLst>
              </p14:cNvPr>
              <p14:cNvContentPartPr/>
              <p14:nvPr/>
            </p14:nvContentPartPr>
            <p14:xfrm>
              <a:off x="2286636" y="2346271"/>
              <a:ext cx="16920" cy="309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CA6EBFF-D6A0-46EC-9CAE-6A1A7173EDB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77996" y="2337271"/>
                <a:ext cx="345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2F43F65-08C9-4652-8455-07EC3D9FAD27}"/>
                  </a:ext>
                </a:extLst>
              </p14:cNvPr>
              <p14:cNvContentPartPr/>
              <p14:nvPr/>
            </p14:nvContentPartPr>
            <p14:xfrm>
              <a:off x="1625676" y="2460031"/>
              <a:ext cx="686520" cy="337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2F43F65-08C9-4652-8455-07EC3D9FAD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617031" y="2451031"/>
                <a:ext cx="704169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13A4EE3-3253-459A-9F7F-CEC896872ED6}"/>
                  </a:ext>
                </a:extLst>
              </p14:cNvPr>
              <p14:cNvContentPartPr/>
              <p14:nvPr/>
            </p14:nvContentPartPr>
            <p14:xfrm>
              <a:off x="6758196" y="2101111"/>
              <a:ext cx="858240" cy="48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13A4EE3-3253-459A-9F7F-CEC896872ED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49552" y="2092111"/>
                <a:ext cx="875887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AA1E34F-8A4F-4585-9C41-500A748425A3}"/>
                  </a:ext>
                </a:extLst>
              </p14:cNvPr>
              <p14:cNvContentPartPr/>
              <p14:nvPr/>
            </p14:nvContentPartPr>
            <p14:xfrm>
              <a:off x="3744636" y="2937391"/>
              <a:ext cx="268920" cy="452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AA1E34F-8A4F-4585-9C41-500A748425A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735996" y="2928391"/>
                <a:ext cx="28656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C81633F-6A22-474E-8FED-F63F3ED04023}"/>
                  </a:ext>
                </a:extLst>
              </p14:cNvPr>
              <p14:cNvContentPartPr/>
              <p14:nvPr/>
            </p14:nvContentPartPr>
            <p14:xfrm>
              <a:off x="3965676" y="3219991"/>
              <a:ext cx="96120" cy="12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C81633F-6A22-474E-8FED-F63F3ED0402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57036" y="3211351"/>
                <a:ext cx="11376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4F9DECB-0D54-4E72-81BA-1A55D2AE55A7}"/>
                  </a:ext>
                </a:extLst>
              </p14:cNvPr>
              <p14:cNvContentPartPr/>
              <p14:nvPr/>
            </p14:nvContentPartPr>
            <p14:xfrm>
              <a:off x="3954156" y="3201991"/>
              <a:ext cx="102240" cy="136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4F9DECB-0D54-4E72-81BA-1A55D2AE55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945516" y="3193351"/>
                <a:ext cx="119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B14CAD8-7FEE-47AE-AB1C-63DB7B3B6ABF}"/>
                  </a:ext>
                </a:extLst>
              </p14:cNvPr>
              <p14:cNvContentPartPr/>
              <p14:nvPr/>
            </p14:nvContentPartPr>
            <p14:xfrm>
              <a:off x="4621236" y="2914351"/>
              <a:ext cx="1397520" cy="410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B14CAD8-7FEE-47AE-AB1C-63DB7B3B6A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612236" y="2905711"/>
                <a:ext cx="141516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837B2CC-6B9C-45DE-B321-FFE8DCB504B2}"/>
                  </a:ext>
                </a:extLst>
              </p14:cNvPr>
              <p14:cNvContentPartPr/>
              <p14:nvPr/>
            </p14:nvContentPartPr>
            <p14:xfrm>
              <a:off x="4227036" y="3071671"/>
              <a:ext cx="259560" cy="97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837B2CC-6B9C-45DE-B321-FFE8DCB504B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218384" y="3062671"/>
                <a:ext cx="277225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7E8BDC8-137E-4B0E-8860-2B27650113AF}"/>
                  </a:ext>
                </a:extLst>
              </p14:cNvPr>
              <p14:cNvContentPartPr/>
              <p14:nvPr/>
            </p14:nvContentPartPr>
            <p14:xfrm>
              <a:off x="1998276" y="2169871"/>
              <a:ext cx="159120" cy="343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7E8BDC8-137E-4B0E-8860-2B27650113A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89276" y="2161231"/>
                <a:ext cx="1767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3AFC755-7A3B-48D1-BC48-6B1D95DE8B75}"/>
                  </a:ext>
                </a:extLst>
              </p14:cNvPr>
              <p14:cNvContentPartPr/>
              <p14:nvPr/>
            </p14:nvContentPartPr>
            <p14:xfrm>
              <a:off x="7045836" y="2806711"/>
              <a:ext cx="1505520" cy="520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3AFC755-7A3B-48D1-BC48-6B1D95DE8B7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36836" y="2797717"/>
                <a:ext cx="1523160" cy="53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BB8E02A-3C08-49A7-B2E8-45CBD846D09C}"/>
                  </a:ext>
                </a:extLst>
              </p14:cNvPr>
              <p14:cNvContentPartPr/>
              <p14:nvPr/>
            </p14:nvContentPartPr>
            <p14:xfrm>
              <a:off x="6308916" y="2842711"/>
              <a:ext cx="606960" cy="621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BB8E02A-3C08-49A7-B2E8-45CBD846D09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99921" y="2834071"/>
                <a:ext cx="62459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E541501-F5F8-464A-B5EC-844338E375DB}"/>
                  </a:ext>
                </a:extLst>
              </p14:cNvPr>
              <p14:cNvContentPartPr/>
              <p14:nvPr/>
            </p14:nvContentPartPr>
            <p14:xfrm>
              <a:off x="2155596" y="3647311"/>
              <a:ext cx="725400" cy="402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E541501-F5F8-464A-B5EC-844338E375D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46956" y="3638311"/>
                <a:ext cx="74304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8005BEE-C1CC-43D4-8F4B-85935F042785}"/>
                  </a:ext>
                </a:extLst>
              </p14:cNvPr>
              <p14:cNvContentPartPr/>
              <p14:nvPr/>
            </p14:nvContentPartPr>
            <p14:xfrm>
              <a:off x="3272316" y="3763951"/>
              <a:ext cx="326520" cy="529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8005BEE-C1CC-43D4-8F4B-85935F04278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263316" y="3755311"/>
                <a:ext cx="34416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D61DE35-B931-4E44-B181-9AF3D5794CC0}"/>
                  </a:ext>
                </a:extLst>
              </p14:cNvPr>
              <p14:cNvContentPartPr/>
              <p14:nvPr/>
            </p14:nvContentPartPr>
            <p14:xfrm>
              <a:off x="3363036" y="3595831"/>
              <a:ext cx="201960" cy="102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D61DE35-B931-4E44-B181-9AF3D5794CC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354036" y="3587191"/>
                <a:ext cx="21960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CC5A793-D1DD-4338-B2D5-1AC85B1CC139}"/>
                  </a:ext>
                </a:extLst>
              </p14:cNvPr>
              <p14:cNvContentPartPr/>
              <p14:nvPr/>
            </p14:nvContentPartPr>
            <p14:xfrm>
              <a:off x="5752356" y="3811111"/>
              <a:ext cx="152640" cy="193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CC5A793-D1DD-4338-B2D5-1AC85B1CC13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43716" y="3802111"/>
                <a:ext cx="17028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2E1DE67-8D9D-46F6-8CDC-67F100EF51EE}"/>
                  </a:ext>
                </a:extLst>
              </p14:cNvPr>
              <p14:cNvContentPartPr/>
              <p14:nvPr/>
            </p14:nvContentPartPr>
            <p14:xfrm>
              <a:off x="5043876" y="3796351"/>
              <a:ext cx="587160" cy="206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2E1DE67-8D9D-46F6-8CDC-67F100EF51E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034882" y="3787367"/>
                <a:ext cx="604789" cy="2242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69828D9-B093-4319-92C7-5627E2357094}"/>
                  </a:ext>
                </a:extLst>
              </p14:cNvPr>
              <p14:cNvContentPartPr/>
              <p14:nvPr/>
            </p14:nvContentPartPr>
            <p14:xfrm>
              <a:off x="3739596" y="3568111"/>
              <a:ext cx="1191960" cy="677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69828D9-B093-4319-92C7-5627E235709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30956" y="3559471"/>
                <a:ext cx="1209600" cy="69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E004F2A-49FD-4303-8AFE-D18273C074E9}"/>
                  </a:ext>
                </a:extLst>
              </p14:cNvPr>
              <p14:cNvContentPartPr/>
              <p14:nvPr/>
            </p14:nvContentPartPr>
            <p14:xfrm>
              <a:off x="6573516" y="3709591"/>
              <a:ext cx="13680" cy="518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E004F2A-49FD-4303-8AFE-D18273C074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564876" y="3700951"/>
                <a:ext cx="3132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74CC745-F4D3-4D3B-8AA9-5440CAAB472A}"/>
                  </a:ext>
                </a:extLst>
              </p14:cNvPr>
              <p14:cNvContentPartPr/>
              <p14:nvPr/>
            </p14:nvContentPartPr>
            <p14:xfrm>
              <a:off x="7031796" y="3648751"/>
              <a:ext cx="326160" cy="4496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74CC745-F4D3-4D3B-8AA9-5440CAAB472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22796" y="3639751"/>
                <a:ext cx="34380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A3D0B44-0F17-478E-A4ED-11ED0346C9C9}"/>
                  </a:ext>
                </a:extLst>
              </p14:cNvPr>
              <p14:cNvContentPartPr/>
              <p14:nvPr/>
            </p14:nvContentPartPr>
            <p14:xfrm>
              <a:off x="6542916" y="3837391"/>
              <a:ext cx="321480" cy="1404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A3D0B44-0F17-478E-A4ED-11ED0346C9C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534276" y="3828391"/>
                <a:ext cx="33912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952837-B650-4FB7-84E7-7AC8DA987F9B}"/>
                  </a:ext>
                </a:extLst>
              </p14:cNvPr>
              <p14:cNvContentPartPr/>
              <p14:nvPr/>
            </p14:nvContentPartPr>
            <p14:xfrm>
              <a:off x="6008316" y="3647311"/>
              <a:ext cx="444240" cy="578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952837-B650-4FB7-84E7-7AC8DA987F9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999316" y="3638317"/>
                <a:ext cx="461880" cy="59614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20896966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827743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BEFF3EB-E37B-4F10-B2F3-737ABB5C38F3}"/>
              </a:ext>
            </a:extLst>
          </p:cNvPr>
          <p:cNvGrpSpPr/>
          <p:nvPr/>
        </p:nvGrpSpPr>
        <p:grpSpPr>
          <a:xfrm>
            <a:off x="304800" y="1219200"/>
            <a:ext cx="2667000" cy="2438400"/>
            <a:chOff x="990600" y="838200"/>
            <a:chExt cx="2667000" cy="2438400"/>
          </a:xfrm>
        </p:grpSpPr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0EEDE9F2-77B7-4EC1-BF1E-F437DBC9E363}"/>
                </a:ext>
              </a:extLst>
            </p:cNvPr>
            <p:cNvSpPr/>
            <p:nvPr/>
          </p:nvSpPr>
          <p:spPr>
            <a:xfrm>
              <a:off x="1371600" y="12192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90E73D06-5653-4E34-8BEC-5514EB1FF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86000" y="838200"/>
              <a:ext cx="0" cy="24384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25449E23-A75C-45D1-96A3-DD2CA9B0EBF2}"/>
                </a:ext>
              </a:extLst>
            </p:cNvPr>
            <p:cNvCxnSpPr>
              <a:cxnSpLocks/>
            </p:cNvCxnSpPr>
            <p:nvPr/>
          </p:nvCxnSpPr>
          <p:spPr>
            <a:xfrm>
              <a:off x="990600" y="2133600"/>
              <a:ext cx="266700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3EABFEC-E0ED-4E42-8E0A-D8646AF12996}"/>
                  </a:ext>
                </a:extLst>
              </p14:cNvPr>
              <p14:cNvContentPartPr/>
              <p14:nvPr/>
            </p14:nvContentPartPr>
            <p14:xfrm>
              <a:off x="1826760" y="1275640"/>
              <a:ext cx="584280" cy="683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3EABFEC-E0ED-4E42-8E0A-D8646AF129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18120" y="1266640"/>
                <a:ext cx="601920" cy="70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14:cNvPr>
              <p14:cNvContentPartPr/>
              <p14:nvPr/>
            </p14:nvContentPartPr>
            <p14:xfrm>
              <a:off x="1443360" y="796120"/>
              <a:ext cx="208800" cy="41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34360" y="787120"/>
                <a:ext cx="2264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3A49CCC-1555-44A8-9DA8-B16D7D302CE7}"/>
                  </a:ext>
                </a:extLst>
              </p14:cNvPr>
              <p14:cNvContentPartPr/>
              <p14:nvPr/>
            </p14:nvContentPartPr>
            <p14:xfrm>
              <a:off x="3111960" y="2428720"/>
              <a:ext cx="176760" cy="201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3A49CCC-1555-44A8-9DA8-B16D7D302C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03320" y="2420080"/>
                <a:ext cx="194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14:cNvPr>
              <p14:cNvContentPartPr/>
              <p14:nvPr/>
            </p14:nvContentPartPr>
            <p14:xfrm>
              <a:off x="2948880" y="155680"/>
              <a:ext cx="5622840" cy="613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40240" y="146680"/>
                <a:ext cx="564048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60F2B-AA5B-4B67-886E-6806ED751A06}"/>
                  </a:ext>
                </a:extLst>
              </p14:cNvPr>
              <p14:cNvContentPartPr/>
              <p14:nvPr/>
            </p14:nvContentPartPr>
            <p14:xfrm>
              <a:off x="180120" y="953440"/>
              <a:ext cx="124920" cy="308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60F2B-AA5B-4B67-886E-6806ED751A0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1120" y="944790"/>
                <a:ext cx="142560" cy="325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52E9DFC-5062-42B8-9704-7212DE9E7609}"/>
                  </a:ext>
                </a:extLst>
              </p14:cNvPr>
              <p14:cNvContentPartPr/>
              <p14:nvPr/>
            </p14:nvContentPartPr>
            <p14:xfrm>
              <a:off x="194880" y="1333960"/>
              <a:ext cx="1226160" cy="1410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52E9DFC-5062-42B8-9704-7212DE9E76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5880" y="1325318"/>
                <a:ext cx="1243800" cy="14284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B49A4B5-0996-4624-AB40-49C722BE25C2}"/>
                  </a:ext>
                </a:extLst>
              </p14:cNvPr>
              <p14:cNvContentPartPr/>
              <p14:nvPr/>
            </p14:nvContentPartPr>
            <p14:xfrm>
              <a:off x="1585200" y="1889440"/>
              <a:ext cx="677160" cy="652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B49A4B5-0996-4624-AB40-49C722BE25C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576200" y="1880440"/>
                <a:ext cx="694800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A19D307-129E-4F54-BDFD-B7BCEDE0F4B4}"/>
                  </a:ext>
                </a:extLst>
              </p14:cNvPr>
              <p14:cNvContentPartPr/>
              <p14:nvPr/>
            </p14:nvContentPartPr>
            <p14:xfrm>
              <a:off x="3429276" y="998071"/>
              <a:ext cx="641520" cy="326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A19D307-129E-4F54-BDFD-B7BCEDE0F4B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0636" y="989431"/>
                <a:ext cx="6591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AB51F09-13EC-4A07-94F9-3ED07B0D13AD}"/>
                  </a:ext>
                </a:extLst>
              </p14:cNvPr>
              <p14:cNvContentPartPr/>
              <p14:nvPr/>
            </p14:nvContentPartPr>
            <p14:xfrm>
              <a:off x="4433676" y="1152871"/>
              <a:ext cx="873360" cy="196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AB51F09-13EC-4A07-94F9-3ED07B0D13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24676" y="1143887"/>
                <a:ext cx="891000" cy="214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E41B4B9-1607-400B-9F26-5B3CCD7A1379}"/>
                  </a:ext>
                </a:extLst>
              </p14:cNvPr>
              <p14:cNvContentPartPr/>
              <p14:nvPr/>
            </p14:nvContentPartPr>
            <p14:xfrm>
              <a:off x="5606556" y="999151"/>
              <a:ext cx="1977840" cy="362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E41B4B9-1607-400B-9F26-5B3CCD7A13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97556" y="990511"/>
                <a:ext cx="19954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E02E906-B55B-4CDD-B281-1AA2CAE381A7}"/>
                  </a:ext>
                </a:extLst>
              </p14:cNvPr>
              <p14:cNvContentPartPr/>
              <p14:nvPr/>
            </p14:nvContentPartPr>
            <p14:xfrm>
              <a:off x="7818036" y="1158631"/>
              <a:ext cx="391320" cy="133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E02E906-B55B-4CDD-B281-1AA2CAE381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09036" y="1149991"/>
                <a:ext cx="40896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3E9052C-F9B9-47BE-8A8D-660619EB5DBB}"/>
                  </a:ext>
                </a:extLst>
              </p14:cNvPr>
              <p14:cNvContentPartPr/>
              <p14:nvPr/>
            </p14:nvContentPartPr>
            <p14:xfrm>
              <a:off x="4104636" y="1624831"/>
              <a:ext cx="24480" cy="105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3E9052C-F9B9-47BE-8A8D-660619EB5DB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5636" y="1616191"/>
                <a:ext cx="421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0328536-5A18-407B-B1DE-2D10466164B9}"/>
                  </a:ext>
                </a:extLst>
              </p14:cNvPr>
              <p14:cNvContentPartPr/>
              <p14:nvPr/>
            </p14:nvContentPartPr>
            <p14:xfrm>
              <a:off x="4118316" y="1511071"/>
              <a:ext cx="36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0328536-5A18-407B-B1DE-2D10466164B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09676" y="150243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D3D9DE-22D5-469A-A40A-4FB5F72B2796}"/>
                  </a:ext>
                </a:extLst>
              </p14:cNvPr>
              <p14:cNvContentPartPr/>
              <p14:nvPr/>
            </p14:nvContentPartPr>
            <p14:xfrm>
              <a:off x="4596036" y="1570471"/>
              <a:ext cx="127080" cy="133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D3D9DE-22D5-469A-A40A-4FB5F72B27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87036" y="1561471"/>
                <a:ext cx="1447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8466FE4-2D9E-4EBD-B48C-4FE7BE27F9A9}"/>
                  </a:ext>
                </a:extLst>
              </p14:cNvPr>
              <p14:cNvContentPartPr/>
              <p14:nvPr/>
            </p14:nvContentPartPr>
            <p14:xfrm>
              <a:off x="4819596" y="1556431"/>
              <a:ext cx="192600" cy="85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8466FE4-2D9E-4EBD-B48C-4FE7BE27F9A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10596" y="1547791"/>
                <a:ext cx="2102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88134E1-C9BF-4DA9-9CED-833AE1A7DB22}"/>
                  </a:ext>
                </a:extLst>
              </p14:cNvPr>
              <p14:cNvContentPartPr/>
              <p14:nvPr/>
            </p14:nvContentPartPr>
            <p14:xfrm>
              <a:off x="4215516" y="1421071"/>
              <a:ext cx="280080" cy="333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88134E1-C9BF-4DA9-9CED-833AE1A7DB2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06504" y="1412071"/>
                <a:ext cx="297743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BE07137-CBC2-4E3D-BD3C-25D7035E7F56}"/>
                  </a:ext>
                </a:extLst>
              </p14:cNvPr>
              <p14:cNvContentPartPr/>
              <p14:nvPr/>
            </p14:nvContentPartPr>
            <p14:xfrm>
              <a:off x="3354396" y="1546351"/>
              <a:ext cx="654120" cy="392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BE07137-CBC2-4E3D-BD3C-25D7035E7F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45396" y="1537711"/>
                <a:ext cx="67176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7F8A15E-7635-4050-8FD1-0464A0FF7A54}"/>
                  </a:ext>
                </a:extLst>
              </p14:cNvPr>
              <p14:cNvContentPartPr/>
              <p14:nvPr/>
            </p14:nvContentPartPr>
            <p14:xfrm>
              <a:off x="5307396" y="1549231"/>
              <a:ext cx="177840" cy="235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7F8A15E-7635-4050-8FD1-0464A0FF7A5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98756" y="1540231"/>
                <a:ext cx="1954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01202E2-8152-4383-B1E4-719C885274C3}"/>
                  </a:ext>
                </a:extLst>
              </p14:cNvPr>
              <p14:cNvContentPartPr/>
              <p14:nvPr/>
            </p14:nvContentPartPr>
            <p14:xfrm>
              <a:off x="5592876" y="1587391"/>
              <a:ext cx="250200" cy="17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01202E2-8152-4383-B1E4-719C885274C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83876" y="1578751"/>
                <a:ext cx="26784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4ED846F-0DF5-4CC2-8EF2-52A4AD308482}"/>
                  </a:ext>
                </a:extLst>
              </p14:cNvPr>
              <p14:cNvContentPartPr/>
              <p14:nvPr/>
            </p14:nvContentPartPr>
            <p14:xfrm>
              <a:off x="5930556" y="1529071"/>
              <a:ext cx="780840" cy="263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4ED846F-0DF5-4CC2-8EF2-52A4AD30848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912" y="1520431"/>
                <a:ext cx="798488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E04BA49-2C23-477E-BC33-2B147A564918}"/>
                  </a:ext>
                </a:extLst>
              </p14:cNvPr>
              <p14:cNvContentPartPr/>
              <p14:nvPr/>
            </p14:nvContentPartPr>
            <p14:xfrm>
              <a:off x="6936036" y="1598911"/>
              <a:ext cx="213840" cy="335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E04BA49-2C23-477E-BC33-2B147A5649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927036" y="1590271"/>
                <a:ext cx="2314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94042B2-20CA-4671-85F9-B88E956006C1}"/>
                  </a:ext>
                </a:extLst>
              </p14:cNvPr>
              <p14:cNvContentPartPr/>
              <p14:nvPr/>
            </p14:nvContentPartPr>
            <p14:xfrm>
              <a:off x="6918756" y="1437631"/>
              <a:ext cx="225000" cy="104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94042B2-20CA-4671-85F9-B88E956006C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10116" y="1428631"/>
                <a:ext cx="242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2060EB3-D10A-4152-8A9E-1904E65C4B68}"/>
                  </a:ext>
                </a:extLst>
              </p14:cNvPr>
              <p14:cNvContentPartPr/>
              <p14:nvPr/>
            </p14:nvContentPartPr>
            <p14:xfrm>
              <a:off x="7304676" y="1455631"/>
              <a:ext cx="1530720" cy="408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2060EB3-D10A-4152-8A9E-1904E65C4B6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95678" y="1446631"/>
                <a:ext cx="1548356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B30AF3A-8B41-4B02-97EB-14B1E5685E33}"/>
                  </a:ext>
                </a:extLst>
              </p14:cNvPr>
              <p14:cNvContentPartPr/>
              <p14:nvPr/>
            </p14:nvContentPartPr>
            <p14:xfrm>
              <a:off x="3865236" y="2219551"/>
              <a:ext cx="250560" cy="373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B30AF3A-8B41-4B02-97EB-14B1E5685E3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56236" y="2210911"/>
                <a:ext cx="2682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8F1A40E-1579-4625-BAAE-775E8D8302BB}"/>
                  </a:ext>
                </a:extLst>
              </p14:cNvPr>
              <p14:cNvContentPartPr/>
              <p14:nvPr/>
            </p14:nvContentPartPr>
            <p14:xfrm>
              <a:off x="3886476" y="2041351"/>
              <a:ext cx="195480" cy="8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8F1A40E-1579-4625-BAAE-775E8D8302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77836" y="2032351"/>
                <a:ext cx="2131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78926E3-5C0F-441C-869F-7755A67FEC0C}"/>
                  </a:ext>
                </a:extLst>
              </p14:cNvPr>
              <p14:cNvContentPartPr/>
              <p14:nvPr/>
            </p14:nvContentPartPr>
            <p14:xfrm>
              <a:off x="4250796" y="2255911"/>
              <a:ext cx="180000" cy="1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78926E3-5C0F-441C-869F-7755A67FEC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42156" y="2247271"/>
                <a:ext cx="19764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FA651F-A4B2-4AB7-A41C-908A853674DC}"/>
                  </a:ext>
                </a:extLst>
              </p14:cNvPr>
              <p14:cNvContentPartPr/>
              <p14:nvPr/>
            </p14:nvContentPartPr>
            <p14:xfrm>
              <a:off x="4281396" y="2351671"/>
              <a:ext cx="155880" cy="9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FA651F-A4B2-4AB7-A41C-908A853674D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72396" y="2343031"/>
                <a:ext cx="17352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192BC0-5C8E-4E25-A169-E1A72EDF46AD}"/>
                  </a:ext>
                </a:extLst>
              </p14:cNvPr>
              <p14:cNvContentPartPr/>
              <p14:nvPr/>
            </p14:nvContentPartPr>
            <p14:xfrm>
              <a:off x="4567236" y="2046751"/>
              <a:ext cx="59724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192BC0-5C8E-4E25-A169-E1A72EDF46A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558241" y="2037751"/>
                <a:ext cx="614869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67F1890-629E-4726-A55B-A30688D0234F}"/>
                  </a:ext>
                </a:extLst>
              </p14:cNvPr>
              <p14:cNvContentPartPr/>
              <p14:nvPr/>
            </p14:nvContentPartPr>
            <p14:xfrm>
              <a:off x="5298036" y="2063311"/>
              <a:ext cx="858600" cy="635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67F1890-629E-4726-A55B-A30688D02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289392" y="2054671"/>
                <a:ext cx="876247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8B1A16F-3E31-4B68-8327-BAE7D06EECD6}"/>
                  </a:ext>
                </a:extLst>
              </p14:cNvPr>
              <p14:cNvContentPartPr/>
              <p14:nvPr/>
            </p14:nvContentPartPr>
            <p14:xfrm>
              <a:off x="2419836" y="1818871"/>
              <a:ext cx="643320" cy="854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8B1A16F-3E31-4B68-8327-BAE7D06EECD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11196" y="1810231"/>
                <a:ext cx="660960" cy="87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ED5C0CE-B202-4A7C-9D9A-3B08969ED5CB}"/>
                  </a:ext>
                </a:extLst>
              </p14:cNvPr>
              <p14:cNvContentPartPr/>
              <p14:nvPr/>
            </p14:nvContentPartPr>
            <p14:xfrm>
              <a:off x="2273316" y="1983031"/>
              <a:ext cx="9000" cy="86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ED5C0CE-B202-4A7C-9D9A-3B08969ED5C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264676" y="1974031"/>
                <a:ext cx="266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72BD87E-5C13-4F79-883F-42BE5F89856D}"/>
                  </a:ext>
                </a:extLst>
              </p14:cNvPr>
              <p14:cNvContentPartPr/>
              <p14:nvPr/>
            </p14:nvContentPartPr>
            <p14:xfrm>
              <a:off x="2284476" y="2164471"/>
              <a:ext cx="9360" cy="62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72BD87E-5C13-4F79-883F-42BE5F89856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75836" y="2155471"/>
                <a:ext cx="27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CA6EBFF-D6A0-46EC-9CAE-6A1A7173EDB2}"/>
                  </a:ext>
                </a:extLst>
              </p14:cNvPr>
              <p14:cNvContentPartPr/>
              <p14:nvPr/>
            </p14:nvContentPartPr>
            <p14:xfrm>
              <a:off x="2286636" y="2346271"/>
              <a:ext cx="16920" cy="309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CA6EBFF-D6A0-46EC-9CAE-6A1A7173EDB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77996" y="2337271"/>
                <a:ext cx="345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2F43F65-08C9-4652-8455-07EC3D9FAD27}"/>
                  </a:ext>
                </a:extLst>
              </p14:cNvPr>
              <p14:cNvContentPartPr/>
              <p14:nvPr/>
            </p14:nvContentPartPr>
            <p14:xfrm>
              <a:off x="1625676" y="2460031"/>
              <a:ext cx="686520" cy="337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2F43F65-08C9-4652-8455-07EC3D9FAD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617031" y="2451031"/>
                <a:ext cx="704169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13A4EE3-3253-459A-9F7F-CEC896872ED6}"/>
                  </a:ext>
                </a:extLst>
              </p14:cNvPr>
              <p14:cNvContentPartPr/>
              <p14:nvPr/>
            </p14:nvContentPartPr>
            <p14:xfrm>
              <a:off x="6758196" y="2101111"/>
              <a:ext cx="858240" cy="48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13A4EE3-3253-459A-9F7F-CEC896872ED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49552" y="2092111"/>
                <a:ext cx="875887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AA1E34F-8A4F-4585-9C41-500A748425A3}"/>
                  </a:ext>
                </a:extLst>
              </p14:cNvPr>
              <p14:cNvContentPartPr/>
              <p14:nvPr/>
            </p14:nvContentPartPr>
            <p14:xfrm>
              <a:off x="3744636" y="2937391"/>
              <a:ext cx="268920" cy="452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AA1E34F-8A4F-4585-9C41-500A748425A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735996" y="2928391"/>
                <a:ext cx="28656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C81633F-6A22-474E-8FED-F63F3ED04023}"/>
                  </a:ext>
                </a:extLst>
              </p14:cNvPr>
              <p14:cNvContentPartPr/>
              <p14:nvPr/>
            </p14:nvContentPartPr>
            <p14:xfrm>
              <a:off x="3965676" y="3219991"/>
              <a:ext cx="96120" cy="12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C81633F-6A22-474E-8FED-F63F3ED0402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57036" y="3211351"/>
                <a:ext cx="11376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4F9DECB-0D54-4E72-81BA-1A55D2AE55A7}"/>
                  </a:ext>
                </a:extLst>
              </p14:cNvPr>
              <p14:cNvContentPartPr/>
              <p14:nvPr/>
            </p14:nvContentPartPr>
            <p14:xfrm>
              <a:off x="3954156" y="3201991"/>
              <a:ext cx="102240" cy="136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4F9DECB-0D54-4E72-81BA-1A55D2AE55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945516" y="3193351"/>
                <a:ext cx="119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B14CAD8-7FEE-47AE-AB1C-63DB7B3B6ABF}"/>
                  </a:ext>
                </a:extLst>
              </p14:cNvPr>
              <p14:cNvContentPartPr/>
              <p14:nvPr/>
            </p14:nvContentPartPr>
            <p14:xfrm>
              <a:off x="4621236" y="2914351"/>
              <a:ext cx="1397520" cy="410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B14CAD8-7FEE-47AE-AB1C-63DB7B3B6A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612236" y="2905711"/>
                <a:ext cx="141516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837B2CC-6B9C-45DE-B321-FFE8DCB504B2}"/>
                  </a:ext>
                </a:extLst>
              </p14:cNvPr>
              <p14:cNvContentPartPr/>
              <p14:nvPr/>
            </p14:nvContentPartPr>
            <p14:xfrm>
              <a:off x="4227036" y="3071671"/>
              <a:ext cx="259560" cy="97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837B2CC-6B9C-45DE-B321-FFE8DCB504B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218384" y="3062671"/>
                <a:ext cx="277225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7E8BDC8-137E-4B0E-8860-2B27650113AF}"/>
                  </a:ext>
                </a:extLst>
              </p14:cNvPr>
              <p14:cNvContentPartPr/>
              <p14:nvPr/>
            </p14:nvContentPartPr>
            <p14:xfrm>
              <a:off x="1998276" y="2169871"/>
              <a:ext cx="159120" cy="343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7E8BDC8-137E-4B0E-8860-2B27650113A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89276" y="2161231"/>
                <a:ext cx="1767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3AFC755-7A3B-48D1-BC48-6B1D95DE8B75}"/>
                  </a:ext>
                </a:extLst>
              </p14:cNvPr>
              <p14:cNvContentPartPr/>
              <p14:nvPr/>
            </p14:nvContentPartPr>
            <p14:xfrm>
              <a:off x="7045836" y="2806711"/>
              <a:ext cx="1505520" cy="520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3AFC755-7A3B-48D1-BC48-6B1D95DE8B7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36836" y="2797717"/>
                <a:ext cx="1523160" cy="53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BB8E02A-3C08-49A7-B2E8-45CBD846D09C}"/>
                  </a:ext>
                </a:extLst>
              </p14:cNvPr>
              <p14:cNvContentPartPr/>
              <p14:nvPr/>
            </p14:nvContentPartPr>
            <p14:xfrm>
              <a:off x="6308916" y="2842711"/>
              <a:ext cx="606960" cy="621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BB8E02A-3C08-49A7-B2E8-45CBD846D09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99921" y="2834071"/>
                <a:ext cx="62459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E541501-F5F8-464A-B5EC-844338E375DB}"/>
                  </a:ext>
                </a:extLst>
              </p14:cNvPr>
              <p14:cNvContentPartPr/>
              <p14:nvPr/>
            </p14:nvContentPartPr>
            <p14:xfrm>
              <a:off x="2155596" y="3647311"/>
              <a:ext cx="725400" cy="402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E541501-F5F8-464A-B5EC-844338E375D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46956" y="3638311"/>
                <a:ext cx="74304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8005BEE-C1CC-43D4-8F4B-85935F042785}"/>
                  </a:ext>
                </a:extLst>
              </p14:cNvPr>
              <p14:cNvContentPartPr/>
              <p14:nvPr/>
            </p14:nvContentPartPr>
            <p14:xfrm>
              <a:off x="3272316" y="3763951"/>
              <a:ext cx="326520" cy="529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8005BEE-C1CC-43D4-8F4B-85935F04278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263316" y="3755311"/>
                <a:ext cx="34416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D61DE35-B931-4E44-B181-9AF3D5794CC0}"/>
                  </a:ext>
                </a:extLst>
              </p14:cNvPr>
              <p14:cNvContentPartPr/>
              <p14:nvPr/>
            </p14:nvContentPartPr>
            <p14:xfrm>
              <a:off x="3363036" y="3595831"/>
              <a:ext cx="201960" cy="102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D61DE35-B931-4E44-B181-9AF3D5794CC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354036" y="3587191"/>
                <a:ext cx="21960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CC5A793-D1DD-4338-B2D5-1AC85B1CC139}"/>
                  </a:ext>
                </a:extLst>
              </p14:cNvPr>
              <p14:cNvContentPartPr/>
              <p14:nvPr/>
            </p14:nvContentPartPr>
            <p14:xfrm>
              <a:off x="5752356" y="3811111"/>
              <a:ext cx="152640" cy="193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CC5A793-D1DD-4338-B2D5-1AC85B1CC13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43716" y="3802111"/>
                <a:ext cx="17028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2E1DE67-8D9D-46F6-8CDC-67F100EF51EE}"/>
                  </a:ext>
                </a:extLst>
              </p14:cNvPr>
              <p14:cNvContentPartPr/>
              <p14:nvPr/>
            </p14:nvContentPartPr>
            <p14:xfrm>
              <a:off x="5043876" y="3796351"/>
              <a:ext cx="587160" cy="206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2E1DE67-8D9D-46F6-8CDC-67F100EF51E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034882" y="3787367"/>
                <a:ext cx="604789" cy="2242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69828D9-B093-4319-92C7-5627E2357094}"/>
                  </a:ext>
                </a:extLst>
              </p14:cNvPr>
              <p14:cNvContentPartPr/>
              <p14:nvPr/>
            </p14:nvContentPartPr>
            <p14:xfrm>
              <a:off x="3739596" y="3568111"/>
              <a:ext cx="1191960" cy="677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69828D9-B093-4319-92C7-5627E235709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30956" y="3559471"/>
                <a:ext cx="1209600" cy="69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E004F2A-49FD-4303-8AFE-D18273C074E9}"/>
                  </a:ext>
                </a:extLst>
              </p14:cNvPr>
              <p14:cNvContentPartPr/>
              <p14:nvPr/>
            </p14:nvContentPartPr>
            <p14:xfrm>
              <a:off x="6573516" y="3709591"/>
              <a:ext cx="13680" cy="518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E004F2A-49FD-4303-8AFE-D18273C074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564876" y="3700951"/>
                <a:ext cx="3132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74CC745-F4D3-4D3B-8AA9-5440CAAB472A}"/>
                  </a:ext>
                </a:extLst>
              </p14:cNvPr>
              <p14:cNvContentPartPr/>
              <p14:nvPr/>
            </p14:nvContentPartPr>
            <p14:xfrm>
              <a:off x="7031796" y="3648751"/>
              <a:ext cx="326160" cy="4496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74CC745-F4D3-4D3B-8AA9-5440CAAB472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22796" y="3639751"/>
                <a:ext cx="34380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A3D0B44-0F17-478E-A4ED-11ED0346C9C9}"/>
                  </a:ext>
                </a:extLst>
              </p14:cNvPr>
              <p14:cNvContentPartPr/>
              <p14:nvPr/>
            </p14:nvContentPartPr>
            <p14:xfrm>
              <a:off x="6542916" y="3837391"/>
              <a:ext cx="321480" cy="1404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A3D0B44-0F17-478E-A4ED-11ED0346C9C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534276" y="3828391"/>
                <a:ext cx="33912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952837-B650-4FB7-84E7-7AC8DA987F9B}"/>
                  </a:ext>
                </a:extLst>
              </p14:cNvPr>
              <p14:cNvContentPartPr/>
              <p14:nvPr/>
            </p14:nvContentPartPr>
            <p14:xfrm>
              <a:off x="6008316" y="3647311"/>
              <a:ext cx="444240" cy="578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952837-B650-4FB7-84E7-7AC8DA987F9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999316" y="3638317"/>
                <a:ext cx="461880" cy="59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D90704B-E2A7-4E98-AC2F-B53A24BB56B9}"/>
                  </a:ext>
                </a:extLst>
              </p14:cNvPr>
              <p14:cNvContentPartPr/>
              <p14:nvPr/>
            </p14:nvContentPartPr>
            <p14:xfrm>
              <a:off x="7447236" y="3709591"/>
              <a:ext cx="192960" cy="310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D90704B-E2A7-4E98-AC2F-B53A24BB56B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438580" y="3700951"/>
                <a:ext cx="210633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D7FAE49-4479-470E-872E-590BDFA265B4}"/>
                  </a:ext>
                </a:extLst>
              </p14:cNvPr>
              <p14:cNvContentPartPr/>
              <p14:nvPr/>
            </p14:nvContentPartPr>
            <p14:xfrm>
              <a:off x="7815516" y="3697351"/>
              <a:ext cx="204840" cy="234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D7FAE49-4479-470E-872E-590BDFA265B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806876" y="3688351"/>
                <a:ext cx="2224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A82C332-DE5E-4874-B153-C6E7125D8440}"/>
                  </a:ext>
                </a:extLst>
              </p14:cNvPr>
              <p14:cNvContentPartPr/>
              <p14:nvPr/>
            </p14:nvContentPartPr>
            <p14:xfrm>
              <a:off x="7799676" y="3468391"/>
              <a:ext cx="193680" cy="126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A82C332-DE5E-4874-B153-C6E7125D844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791036" y="3459391"/>
                <a:ext cx="21132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B50B488-0A9C-4975-8F7B-1EAF0885C72B}"/>
                  </a:ext>
                </a:extLst>
              </p14:cNvPr>
              <p14:cNvContentPartPr/>
              <p14:nvPr/>
            </p14:nvContentPartPr>
            <p14:xfrm>
              <a:off x="8404476" y="3460471"/>
              <a:ext cx="219600" cy="133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B50B488-0A9C-4975-8F7B-1EAF0885C7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395836" y="3451808"/>
                <a:ext cx="237240" cy="1508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C88A595-6BD5-4442-AD16-AF6819D833FF}"/>
                  </a:ext>
                </a:extLst>
              </p14:cNvPr>
              <p14:cNvContentPartPr/>
              <p14:nvPr/>
            </p14:nvContentPartPr>
            <p14:xfrm>
              <a:off x="8125116" y="3664951"/>
              <a:ext cx="478800" cy="393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C88A595-6BD5-4442-AD16-AF6819D833F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116123" y="3655951"/>
                <a:ext cx="496427" cy="411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4651030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BEFF3EB-E37B-4F10-B2F3-737ABB5C38F3}"/>
              </a:ext>
            </a:extLst>
          </p:cNvPr>
          <p:cNvGrpSpPr/>
          <p:nvPr/>
        </p:nvGrpSpPr>
        <p:grpSpPr>
          <a:xfrm>
            <a:off x="304800" y="1219200"/>
            <a:ext cx="2667000" cy="2438400"/>
            <a:chOff x="990600" y="838200"/>
            <a:chExt cx="2667000" cy="2438400"/>
          </a:xfrm>
        </p:grpSpPr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0EEDE9F2-77B7-4EC1-BF1E-F437DBC9E363}"/>
                </a:ext>
              </a:extLst>
            </p:cNvPr>
            <p:cNvSpPr/>
            <p:nvPr/>
          </p:nvSpPr>
          <p:spPr>
            <a:xfrm>
              <a:off x="1371600" y="12192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90E73D06-5653-4E34-8BEC-5514EB1FF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86000" y="838200"/>
              <a:ext cx="0" cy="24384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25449E23-A75C-45D1-96A3-DD2CA9B0EBF2}"/>
                </a:ext>
              </a:extLst>
            </p:cNvPr>
            <p:cNvCxnSpPr>
              <a:cxnSpLocks/>
            </p:cNvCxnSpPr>
            <p:nvPr/>
          </p:nvCxnSpPr>
          <p:spPr>
            <a:xfrm>
              <a:off x="990600" y="2133600"/>
              <a:ext cx="266700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3EABFEC-E0ED-4E42-8E0A-D8646AF12996}"/>
                  </a:ext>
                </a:extLst>
              </p14:cNvPr>
              <p14:cNvContentPartPr/>
              <p14:nvPr/>
            </p14:nvContentPartPr>
            <p14:xfrm>
              <a:off x="1826760" y="1275640"/>
              <a:ext cx="584280" cy="683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3EABFEC-E0ED-4E42-8E0A-D8646AF129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18120" y="1266640"/>
                <a:ext cx="601920" cy="70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14:cNvPr>
              <p14:cNvContentPartPr/>
              <p14:nvPr/>
            </p14:nvContentPartPr>
            <p14:xfrm>
              <a:off x="1443360" y="796120"/>
              <a:ext cx="208800" cy="41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34360" y="787120"/>
                <a:ext cx="2264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3A49CCC-1555-44A8-9DA8-B16D7D302CE7}"/>
                  </a:ext>
                </a:extLst>
              </p14:cNvPr>
              <p14:cNvContentPartPr/>
              <p14:nvPr/>
            </p14:nvContentPartPr>
            <p14:xfrm>
              <a:off x="3111960" y="2428720"/>
              <a:ext cx="176760" cy="201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3A49CCC-1555-44A8-9DA8-B16D7D302C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03320" y="2420080"/>
                <a:ext cx="194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14:cNvPr>
              <p14:cNvContentPartPr/>
              <p14:nvPr/>
            </p14:nvContentPartPr>
            <p14:xfrm>
              <a:off x="2948880" y="155680"/>
              <a:ext cx="5622840" cy="613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40240" y="146680"/>
                <a:ext cx="564048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60F2B-AA5B-4B67-886E-6806ED751A06}"/>
                  </a:ext>
                </a:extLst>
              </p14:cNvPr>
              <p14:cNvContentPartPr/>
              <p14:nvPr/>
            </p14:nvContentPartPr>
            <p14:xfrm>
              <a:off x="180120" y="953440"/>
              <a:ext cx="124920" cy="308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60F2B-AA5B-4B67-886E-6806ED751A0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1120" y="944790"/>
                <a:ext cx="142560" cy="325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52E9DFC-5062-42B8-9704-7212DE9E7609}"/>
                  </a:ext>
                </a:extLst>
              </p14:cNvPr>
              <p14:cNvContentPartPr/>
              <p14:nvPr/>
            </p14:nvContentPartPr>
            <p14:xfrm>
              <a:off x="194880" y="1333960"/>
              <a:ext cx="1226160" cy="1410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52E9DFC-5062-42B8-9704-7212DE9E76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5880" y="1325318"/>
                <a:ext cx="1243800" cy="14284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B49A4B5-0996-4624-AB40-49C722BE25C2}"/>
                  </a:ext>
                </a:extLst>
              </p14:cNvPr>
              <p14:cNvContentPartPr/>
              <p14:nvPr/>
            </p14:nvContentPartPr>
            <p14:xfrm>
              <a:off x="1585200" y="1889440"/>
              <a:ext cx="677160" cy="652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B49A4B5-0996-4624-AB40-49C722BE25C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576200" y="1880440"/>
                <a:ext cx="694800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A19D307-129E-4F54-BDFD-B7BCEDE0F4B4}"/>
                  </a:ext>
                </a:extLst>
              </p14:cNvPr>
              <p14:cNvContentPartPr/>
              <p14:nvPr/>
            </p14:nvContentPartPr>
            <p14:xfrm>
              <a:off x="3429276" y="998071"/>
              <a:ext cx="641520" cy="326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A19D307-129E-4F54-BDFD-B7BCEDE0F4B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0636" y="989431"/>
                <a:ext cx="6591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AB51F09-13EC-4A07-94F9-3ED07B0D13AD}"/>
                  </a:ext>
                </a:extLst>
              </p14:cNvPr>
              <p14:cNvContentPartPr/>
              <p14:nvPr/>
            </p14:nvContentPartPr>
            <p14:xfrm>
              <a:off x="4433676" y="1152871"/>
              <a:ext cx="873360" cy="196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AB51F09-13EC-4A07-94F9-3ED07B0D13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24676" y="1143887"/>
                <a:ext cx="891000" cy="214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E41B4B9-1607-400B-9F26-5B3CCD7A1379}"/>
                  </a:ext>
                </a:extLst>
              </p14:cNvPr>
              <p14:cNvContentPartPr/>
              <p14:nvPr/>
            </p14:nvContentPartPr>
            <p14:xfrm>
              <a:off x="5606556" y="999151"/>
              <a:ext cx="1977840" cy="362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E41B4B9-1607-400B-9F26-5B3CCD7A13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97556" y="990511"/>
                <a:ext cx="19954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E02E906-B55B-4CDD-B281-1AA2CAE381A7}"/>
                  </a:ext>
                </a:extLst>
              </p14:cNvPr>
              <p14:cNvContentPartPr/>
              <p14:nvPr/>
            </p14:nvContentPartPr>
            <p14:xfrm>
              <a:off x="7818036" y="1158631"/>
              <a:ext cx="391320" cy="133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E02E906-B55B-4CDD-B281-1AA2CAE381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09036" y="1149991"/>
                <a:ext cx="40896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3E9052C-F9B9-47BE-8A8D-660619EB5DBB}"/>
                  </a:ext>
                </a:extLst>
              </p14:cNvPr>
              <p14:cNvContentPartPr/>
              <p14:nvPr/>
            </p14:nvContentPartPr>
            <p14:xfrm>
              <a:off x="4104636" y="1624831"/>
              <a:ext cx="24480" cy="105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3E9052C-F9B9-47BE-8A8D-660619EB5DB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5636" y="1616191"/>
                <a:ext cx="421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0328536-5A18-407B-B1DE-2D10466164B9}"/>
                  </a:ext>
                </a:extLst>
              </p14:cNvPr>
              <p14:cNvContentPartPr/>
              <p14:nvPr/>
            </p14:nvContentPartPr>
            <p14:xfrm>
              <a:off x="4118316" y="1511071"/>
              <a:ext cx="36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0328536-5A18-407B-B1DE-2D10466164B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09676" y="150243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D3D9DE-22D5-469A-A40A-4FB5F72B2796}"/>
                  </a:ext>
                </a:extLst>
              </p14:cNvPr>
              <p14:cNvContentPartPr/>
              <p14:nvPr/>
            </p14:nvContentPartPr>
            <p14:xfrm>
              <a:off x="4596036" y="1570471"/>
              <a:ext cx="127080" cy="133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D3D9DE-22D5-469A-A40A-4FB5F72B27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87036" y="1561471"/>
                <a:ext cx="1447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8466FE4-2D9E-4EBD-B48C-4FE7BE27F9A9}"/>
                  </a:ext>
                </a:extLst>
              </p14:cNvPr>
              <p14:cNvContentPartPr/>
              <p14:nvPr/>
            </p14:nvContentPartPr>
            <p14:xfrm>
              <a:off x="4819596" y="1556431"/>
              <a:ext cx="192600" cy="85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8466FE4-2D9E-4EBD-B48C-4FE7BE27F9A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10596" y="1547791"/>
                <a:ext cx="2102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88134E1-C9BF-4DA9-9CED-833AE1A7DB22}"/>
                  </a:ext>
                </a:extLst>
              </p14:cNvPr>
              <p14:cNvContentPartPr/>
              <p14:nvPr/>
            </p14:nvContentPartPr>
            <p14:xfrm>
              <a:off x="4215516" y="1421071"/>
              <a:ext cx="280080" cy="333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88134E1-C9BF-4DA9-9CED-833AE1A7DB2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06504" y="1412071"/>
                <a:ext cx="297743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BE07137-CBC2-4E3D-BD3C-25D7035E7F56}"/>
                  </a:ext>
                </a:extLst>
              </p14:cNvPr>
              <p14:cNvContentPartPr/>
              <p14:nvPr/>
            </p14:nvContentPartPr>
            <p14:xfrm>
              <a:off x="3354396" y="1546351"/>
              <a:ext cx="654120" cy="392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BE07137-CBC2-4E3D-BD3C-25D7035E7F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45396" y="1537711"/>
                <a:ext cx="67176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7F8A15E-7635-4050-8FD1-0464A0FF7A54}"/>
                  </a:ext>
                </a:extLst>
              </p14:cNvPr>
              <p14:cNvContentPartPr/>
              <p14:nvPr/>
            </p14:nvContentPartPr>
            <p14:xfrm>
              <a:off x="5307396" y="1549231"/>
              <a:ext cx="177840" cy="235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7F8A15E-7635-4050-8FD1-0464A0FF7A5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98756" y="1540231"/>
                <a:ext cx="1954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01202E2-8152-4383-B1E4-719C885274C3}"/>
                  </a:ext>
                </a:extLst>
              </p14:cNvPr>
              <p14:cNvContentPartPr/>
              <p14:nvPr/>
            </p14:nvContentPartPr>
            <p14:xfrm>
              <a:off x="5592876" y="1587391"/>
              <a:ext cx="250200" cy="17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01202E2-8152-4383-B1E4-719C885274C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83876" y="1578751"/>
                <a:ext cx="26784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4ED846F-0DF5-4CC2-8EF2-52A4AD308482}"/>
                  </a:ext>
                </a:extLst>
              </p14:cNvPr>
              <p14:cNvContentPartPr/>
              <p14:nvPr/>
            </p14:nvContentPartPr>
            <p14:xfrm>
              <a:off x="5930556" y="1529071"/>
              <a:ext cx="780840" cy="263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4ED846F-0DF5-4CC2-8EF2-52A4AD30848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912" y="1520431"/>
                <a:ext cx="798488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E04BA49-2C23-477E-BC33-2B147A564918}"/>
                  </a:ext>
                </a:extLst>
              </p14:cNvPr>
              <p14:cNvContentPartPr/>
              <p14:nvPr/>
            </p14:nvContentPartPr>
            <p14:xfrm>
              <a:off x="6936036" y="1598911"/>
              <a:ext cx="213840" cy="335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E04BA49-2C23-477E-BC33-2B147A5649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927036" y="1590271"/>
                <a:ext cx="2314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94042B2-20CA-4671-85F9-B88E956006C1}"/>
                  </a:ext>
                </a:extLst>
              </p14:cNvPr>
              <p14:cNvContentPartPr/>
              <p14:nvPr/>
            </p14:nvContentPartPr>
            <p14:xfrm>
              <a:off x="6918756" y="1437631"/>
              <a:ext cx="225000" cy="104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94042B2-20CA-4671-85F9-B88E956006C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10116" y="1428631"/>
                <a:ext cx="242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2060EB3-D10A-4152-8A9E-1904E65C4B68}"/>
                  </a:ext>
                </a:extLst>
              </p14:cNvPr>
              <p14:cNvContentPartPr/>
              <p14:nvPr/>
            </p14:nvContentPartPr>
            <p14:xfrm>
              <a:off x="7304676" y="1455631"/>
              <a:ext cx="1530720" cy="408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2060EB3-D10A-4152-8A9E-1904E65C4B6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95678" y="1446631"/>
                <a:ext cx="1548356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B30AF3A-8B41-4B02-97EB-14B1E5685E33}"/>
                  </a:ext>
                </a:extLst>
              </p14:cNvPr>
              <p14:cNvContentPartPr/>
              <p14:nvPr/>
            </p14:nvContentPartPr>
            <p14:xfrm>
              <a:off x="3865236" y="2219551"/>
              <a:ext cx="250560" cy="373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B30AF3A-8B41-4B02-97EB-14B1E5685E3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56236" y="2210911"/>
                <a:ext cx="2682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8F1A40E-1579-4625-BAAE-775E8D8302BB}"/>
                  </a:ext>
                </a:extLst>
              </p14:cNvPr>
              <p14:cNvContentPartPr/>
              <p14:nvPr/>
            </p14:nvContentPartPr>
            <p14:xfrm>
              <a:off x="3886476" y="2041351"/>
              <a:ext cx="195480" cy="8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8F1A40E-1579-4625-BAAE-775E8D8302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77836" y="2032351"/>
                <a:ext cx="2131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78926E3-5C0F-441C-869F-7755A67FEC0C}"/>
                  </a:ext>
                </a:extLst>
              </p14:cNvPr>
              <p14:cNvContentPartPr/>
              <p14:nvPr/>
            </p14:nvContentPartPr>
            <p14:xfrm>
              <a:off x="4250796" y="2255911"/>
              <a:ext cx="180000" cy="1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78926E3-5C0F-441C-869F-7755A67FEC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42156" y="2247271"/>
                <a:ext cx="19764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FA651F-A4B2-4AB7-A41C-908A853674DC}"/>
                  </a:ext>
                </a:extLst>
              </p14:cNvPr>
              <p14:cNvContentPartPr/>
              <p14:nvPr/>
            </p14:nvContentPartPr>
            <p14:xfrm>
              <a:off x="4281396" y="2351671"/>
              <a:ext cx="155880" cy="9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FA651F-A4B2-4AB7-A41C-908A853674D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72396" y="2343031"/>
                <a:ext cx="17352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192BC0-5C8E-4E25-A169-E1A72EDF46AD}"/>
                  </a:ext>
                </a:extLst>
              </p14:cNvPr>
              <p14:cNvContentPartPr/>
              <p14:nvPr/>
            </p14:nvContentPartPr>
            <p14:xfrm>
              <a:off x="4567236" y="2046751"/>
              <a:ext cx="59724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192BC0-5C8E-4E25-A169-E1A72EDF46A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558241" y="2037751"/>
                <a:ext cx="614869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67F1890-629E-4726-A55B-A30688D0234F}"/>
                  </a:ext>
                </a:extLst>
              </p14:cNvPr>
              <p14:cNvContentPartPr/>
              <p14:nvPr/>
            </p14:nvContentPartPr>
            <p14:xfrm>
              <a:off x="5298036" y="2063311"/>
              <a:ext cx="858600" cy="635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67F1890-629E-4726-A55B-A30688D02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289392" y="2054671"/>
                <a:ext cx="876247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8B1A16F-3E31-4B68-8327-BAE7D06EECD6}"/>
                  </a:ext>
                </a:extLst>
              </p14:cNvPr>
              <p14:cNvContentPartPr/>
              <p14:nvPr/>
            </p14:nvContentPartPr>
            <p14:xfrm>
              <a:off x="2419836" y="1818871"/>
              <a:ext cx="643320" cy="854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8B1A16F-3E31-4B68-8327-BAE7D06EECD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11196" y="1810231"/>
                <a:ext cx="660960" cy="87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ED5C0CE-B202-4A7C-9D9A-3B08969ED5CB}"/>
                  </a:ext>
                </a:extLst>
              </p14:cNvPr>
              <p14:cNvContentPartPr/>
              <p14:nvPr/>
            </p14:nvContentPartPr>
            <p14:xfrm>
              <a:off x="2273316" y="1983031"/>
              <a:ext cx="9000" cy="86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ED5C0CE-B202-4A7C-9D9A-3B08969ED5C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264676" y="1974031"/>
                <a:ext cx="266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72BD87E-5C13-4F79-883F-42BE5F89856D}"/>
                  </a:ext>
                </a:extLst>
              </p14:cNvPr>
              <p14:cNvContentPartPr/>
              <p14:nvPr/>
            </p14:nvContentPartPr>
            <p14:xfrm>
              <a:off x="2284476" y="2164471"/>
              <a:ext cx="9360" cy="62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72BD87E-5C13-4F79-883F-42BE5F89856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75836" y="2155471"/>
                <a:ext cx="27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CA6EBFF-D6A0-46EC-9CAE-6A1A7173EDB2}"/>
                  </a:ext>
                </a:extLst>
              </p14:cNvPr>
              <p14:cNvContentPartPr/>
              <p14:nvPr/>
            </p14:nvContentPartPr>
            <p14:xfrm>
              <a:off x="2286636" y="2346271"/>
              <a:ext cx="16920" cy="309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CA6EBFF-D6A0-46EC-9CAE-6A1A7173EDB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77996" y="2337271"/>
                <a:ext cx="345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2F43F65-08C9-4652-8455-07EC3D9FAD27}"/>
                  </a:ext>
                </a:extLst>
              </p14:cNvPr>
              <p14:cNvContentPartPr/>
              <p14:nvPr/>
            </p14:nvContentPartPr>
            <p14:xfrm>
              <a:off x="1625676" y="2460031"/>
              <a:ext cx="686520" cy="337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2F43F65-08C9-4652-8455-07EC3D9FAD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617031" y="2451031"/>
                <a:ext cx="704169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13A4EE3-3253-459A-9F7F-CEC896872ED6}"/>
                  </a:ext>
                </a:extLst>
              </p14:cNvPr>
              <p14:cNvContentPartPr/>
              <p14:nvPr/>
            </p14:nvContentPartPr>
            <p14:xfrm>
              <a:off x="6758196" y="2101111"/>
              <a:ext cx="858240" cy="48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13A4EE3-3253-459A-9F7F-CEC896872ED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49552" y="2092111"/>
                <a:ext cx="875887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AA1E34F-8A4F-4585-9C41-500A748425A3}"/>
                  </a:ext>
                </a:extLst>
              </p14:cNvPr>
              <p14:cNvContentPartPr/>
              <p14:nvPr/>
            </p14:nvContentPartPr>
            <p14:xfrm>
              <a:off x="3744636" y="2937391"/>
              <a:ext cx="268920" cy="452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AA1E34F-8A4F-4585-9C41-500A748425A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735996" y="2928391"/>
                <a:ext cx="28656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C81633F-6A22-474E-8FED-F63F3ED04023}"/>
                  </a:ext>
                </a:extLst>
              </p14:cNvPr>
              <p14:cNvContentPartPr/>
              <p14:nvPr/>
            </p14:nvContentPartPr>
            <p14:xfrm>
              <a:off x="3965676" y="3219991"/>
              <a:ext cx="96120" cy="12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C81633F-6A22-474E-8FED-F63F3ED0402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57036" y="3211351"/>
                <a:ext cx="11376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4F9DECB-0D54-4E72-81BA-1A55D2AE55A7}"/>
                  </a:ext>
                </a:extLst>
              </p14:cNvPr>
              <p14:cNvContentPartPr/>
              <p14:nvPr/>
            </p14:nvContentPartPr>
            <p14:xfrm>
              <a:off x="3954156" y="3201991"/>
              <a:ext cx="102240" cy="136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4F9DECB-0D54-4E72-81BA-1A55D2AE55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945516" y="3193351"/>
                <a:ext cx="119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B14CAD8-7FEE-47AE-AB1C-63DB7B3B6ABF}"/>
                  </a:ext>
                </a:extLst>
              </p14:cNvPr>
              <p14:cNvContentPartPr/>
              <p14:nvPr/>
            </p14:nvContentPartPr>
            <p14:xfrm>
              <a:off x="4621236" y="2914351"/>
              <a:ext cx="1397520" cy="410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B14CAD8-7FEE-47AE-AB1C-63DB7B3B6A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612236" y="2905711"/>
                <a:ext cx="141516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837B2CC-6B9C-45DE-B321-FFE8DCB504B2}"/>
                  </a:ext>
                </a:extLst>
              </p14:cNvPr>
              <p14:cNvContentPartPr/>
              <p14:nvPr/>
            </p14:nvContentPartPr>
            <p14:xfrm>
              <a:off x="4227036" y="3071671"/>
              <a:ext cx="259560" cy="97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837B2CC-6B9C-45DE-B321-FFE8DCB504B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218384" y="3062671"/>
                <a:ext cx="277225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7E8BDC8-137E-4B0E-8860-2B27650113AF}"/>
                  </a:ext>
                </a:extLst>
              </p14:cNvPr>
              <p14:cNvContentPartPr/>
              <p14:nvPr/>
            </p14:nvContentPartPr>
            <p14:xfrm>
              <a:off x="1998276" y="2169871"/>
              <a:ext cx="159120" cy="343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7E8BDC8-137E-4B0E-8860-2B27650113A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89276" y="2161231"/>
                <a:ext cx="1767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3AFC755-7A3B-48D1-BC48-6B1D95DE8B75}"/>
                  </a:ext>
                </a:extLst>
              </p14:cNvPr>
              <p14:cNvContentPartPr/>
              <p14:nvPr/>
            </p14:nvContentPartPr>
            <p14:xfrm>
              <a:off x="7045836" y="2806711"/>
              <a:ext cx="1505520" cy="520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3AFC755-7A3B-48D1-BC48-6B1D95DE8B7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36836" y="2797717"/>
                <a:ext cx="1523160" cy="53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BB8E02A-3C08-49A7-B2E8-45CBD846D09C}"/>
                  </a:ext>
                </a:extLst>
              </p14:cNvPr>
              <p14:cNvContentPartPr/>
              <p14:nvPr/>
            </p14:nvContentPartPr>
            <p14:xfrm>
              <a:off x="6308916" y="2842711"/>
              <a:ext cx="606960" cy="621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BB8E02A-3C08-49A7-B2E8-45CBD846D09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99921" y="2834071"/>
                <a:ext cx="62459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E541501-F5F8-464A-B5EC-844338E375DB}"/>
                  </a:ext>
                </a:extLst>
              </p14:cNvPr>
              <p14:cNvContentPartPr/>
              <p14:nvPr/>
            </p14:nvContentPartPr>
            <p14:xfrm>
              <a:off x="2155596" y="3647311"/>
              <a:ext cx="725400" cy="402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E541501-F5F8-464A-B5EC-844338E375D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46956" y="3638311"/>
                <a:ext cx="74304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8005BEE-C1CC-43D4-8F4B-85935F042785}"/>
                  </a:ext>
                </a:extLst>
              </p14:cNvPr>
              <p14:cNvContentPartPr/>
              <p14:nvPr/>
            </p14:nvContentPartPr>
            <p14:xfrm>
              <a:off x="3272316" y="3763951"/>
              <a:ext cx="326520" cy="529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8005BEE-C1CC-43D4-8F4B-85935F04278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263316" y="3755311"/>
                <a:ext cx="34416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D61DE35-B931-4E44-B181-9AF3D5794CC0}"/>
                  </a:ext>
                </a:extLst>
              </p14:cNvPr>
              <p14:cNvContentPartPr/>
              <p14:nvPr/>
            </p14:nvContentPartPr>
            <p14:xfrm>
              <a:off x="3363036" y="3595831"/>
              <a:ext cx="201960" cy="102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D61DE35-B931-4E44-B181-9AF3D5794CC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354036" y="3587191"/>
                <a:ext cx="21960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CC5A793-D1DD-4338-B2D5-1AC85B1CC139}"/>
                  </a:ext>
                </a:extLst>
              </p14:cNvPr>
              <p14:cNvContentPartPr/>
              <p14:nvPr/>
            </p14:nvContentPartPr>
            <p14:xfrm>
              <a:off x="5752356" y="3811111"/>
              <a:ext cx="152640" cy="193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CC5A793-D1DD-4338-B2D5-1AC85B1CC13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43716" y="3802111"/>
                <a:ext cx="17028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2E1DE67-8D9D-46F6-8CDC-67F100EF51EE}"/>
                  </a:ext>
                </a:extLst>
              </p14:cNvPr>
              <p14:cNvContentPartPr/>
              <p14:nvPr/>
            </p14:nvContentPartPr>
            <p14:xfrm>
              <a:off x="5043876" y="3796351"/>
              <a:ext cx="587160" cy="206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2E1DE67-8D9D-46F6-8CDC-67F100EF51E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034882" y="3787367"/>
                <a:ext cx="604789" cy="2242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69828D9-B093-4319-92C7-5627E2357094}"/>
                  </a:ext>
                </a:extLst>
              </p14:cNvPr>
              <p14:cNvContentPartPr/>
              <p14:nvPr/>
            </p14:nvContentPartPr>
            <p14:xfrm>
              <a:off x="3739596" y="3568111"/>
              <a:ext cx="1191960" cy="677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69828D9-B093-4319-92C7-5627E235709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30956" y="3559471"/>
                <a:ext cx="1209600" cy="69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E004F2A-49FD-4303-8AFE-D18273C074E9}"/>
                  </a:ext>
                </a:extLst>
              </p14:cNvPr>
              <p14:cNvContentPartPr/>
              <p14:nvPr/>
            </p14:nvContentPartPr>
            <p14:xfrm>
              <a:off x="6573516" y="3709591"/>
              <a:ext cx="13680" cy="518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E004F2A-49FD-4303-8AFE-D18273C074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564876" y="3700951"/>
                <a:ext cx="3132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74CC745-F4D3-4D3B-8AA9-5440CAAB472A}"/>
                  </a:ext>
                </a:extLst>
              </p14:cNvPr>
              <p14:cNvContentPartPr/>
              <p14:nvPr/>
            </p14:nvContentPartPr>
            <p14:xfrm>
              <a:off x="7031796" y="3648751"/>
              <a:ext cx="326160" cy="4496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74CC745-F4D3-4D3B-8AA9-5440CAAB472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22796" y="3639751"/>
                <a:ext cx="34380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A3D0B44-0F17-478E-A4ED-11ED0346C9C9}"/>
                  </a:ext>
                </a:extLst>
              </p14:cNvPr>
              <p14:cNvContentPartPr/>
              <p14:nvPr/>
            </p14:nvContentPartPr>
            <p14:xfrm>
              <a:off x="6542916" y="3837391"/>
              <a:ext cx="321480" cy="1404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A3D0B44-0F17-478E-A4ED-11ED0346C9C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534276" y="3828391"/>
                <a:ext cx="33912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952837-B650-4FB7-84E7-7AC8DA987F9B}"/>
                  </a:ext>
                </a:extLst>
              </p14:cNvPr>
              <p14:cNvContentPartPr/>
              <p14:nvPr/>
            </p14:nvContentPartPr>
            <p14:xfrm>
              <a:off x="6008316" y="3647311"/>
              <a:ext cx="444240" cy="578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952837-B650-4FB7-84E7-7AC8DA987F9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999316" y="3638317"/>
                <a:ext cx="461880" cy="59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D90704B-E2A7-4E98-AC2F-B53A24BB56B9}"/>
                  </a:ext>
                </a:extLst>
              </p14:cNvPr>
              <p14:cNvContentPartPr/>
              <p14:nvPr/>
            </p14:nvContentPartPr>
            <p14:xfrm>
              <a:off x="7447236" y="3709591"/>
              <a:ext cx="192960" cy="310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D90704B-E2A7-4E98-AC2F-B53A24BB56B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438580" y="3700951"/>
                <a:ext cx="210633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D7FAE49-4479-470E-872E-590BDFA265B4}"/>
                  </a:ext>
                </a:extLst>
              </p14:cNvPr>
              <p14:cNvContentPartPr/>
              <p14:nvPr/>
            </p14:nvContentPartPr>
            <p14:xfrm>
              <a:off x="7815516" y="3697351"/>
              <a:ext cx="204840" cy="234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D7FAE49-4479-470E-872E-590BDFA265B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806876" y="3688351"/>
                <a:ext cx="2224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A82C332-DE5E-4874-B153-C6E7125D8440}"/>
                  </a:ext>
                </a:extLst>
              </p14:cNvPr>
              <p14:cNvContentPartPr/>
              <p14:nvPr/>
            </p14:nvContentPartPr>
            <p14:xfrm>
              <a:off x="7799676" y="3468391"/>
              <a:ext cx="193680" cy="126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A82C332-DE5E-4874-B153-C6E7125D844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791036" y="3459391"/>
                <a:ext cx="21132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B50B488-0A9C-4975-8F7B-1EAF0885C72B}"/>
                  </a:ext>
                </a:extLst>
              </p14:cNvPr>
              <p14:cNvContentPartPr/>
              <p14:nvPr/>
            </p14:nvContentPartPr>
            <p14:xfrm>
              <a:off x="8404476" y="3460471"/>
              <a:ext cx="219600" cy="133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B50B488-0A9C-4975-8F7B-1EAF0885C7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395836" y="3451808"/>
                <a:ext cx="237240" cy="1508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C88A595-6BD5-4442-AD16-AF6819D833FF}"/>
                  </a:ext>
                </a:extLst>
              </p14:cNvPr>
              <p14:cNvContentPartPr/>
              <p14:nvPr/>
            </p14:nvContentPartPr>
            <p14:xfrm>
              <a:off x="8125116" y="3664951"/>
              <a:ext cx="478800" cy="393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C88A595-6BD5-4442-AD16-AF6819D833F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116123" y="3655951"/>
                <a:ext cx="496427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0968E46-02BA-4E09-9D92-86A8E9A6E950}"/>
                  </a:ext>
                </a:extLst>
              </p14:cNvPr>
              <p14:cNvContentPartPr/>
              <p14:nvPr/>
            </p14:nvContentPartPr>
            <p14:xfrm>
              <a:off x="746196" y="4522471"/>
              <a:ext cx="755640" cy="274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0968E46-02BA-4E09-9D92-86A8E9A6E95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7556" y="4513831"/>
                <a:ext cx="77328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B6C87C2-6442-4567-9022-07FEC8514F33}"/>
                  </a:ext>
                </a:extLst>
              </p14:cNvPr>
              <p14:cNvContentPartPr/>
              <p14:nvPr/>
            </p14:nvContentPartPr>
            <p14:xfrm>
              <a:off x="1835196" y="4458751"/>
              <a:ext cx="207720" cy="88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B6C87C2-6442-4567-9022-07FEC8514F3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826556" y="4450111"/>
                <a:ext cx="22536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6911E88-D6F6-46DE-A936-3C879472B479}"/>
                  </a:ext>
                </a:extLst>
              </p14:cNvPr>
              <p14:cNvContentPartPr/>
              <p14:nvPr/>
            </p14:nvContentPartPr>
            <p14:xfrm>
              <a:off x="1900716" y="4615351"/>
              <a:ext cx="453600" cy="23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6911E88-D6F6-46DE-A936-3C879472B47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91716" y="4606711"/>
                <a:ext cx="4712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983B37D-4866-40A6-833B-D85485A30750}"/>
                  </a:ext>
                </a:extLst>
              </p14:cNvPr>
              <p14:cNvContentPartPr/>
              <p14:nvPr/>
            </p14:nvContentPartPr>
            <p14:xfrm>
              <a:off x="2457996" y="4587271"/>
              <a:ext cx="201960" cy="324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983B37D-4866-40A6-833B-D85485A3075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49356" y="4578271"/>
                <a:ext cx="21960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934746C-CFAA-4D21-815B-7382F651532A}"/>
                  </a:ext>
                </a:extLst>
              </p14:cNvPr>
              <p14:cNvContentPartPr/>
              <p14:nvPr/>
            </p14:nvContentPartPr>
            <p14:xfrm>
              <a:off x="2769396" y="4425271"/>
              <a:ext cx="306720" cy="42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934746C-CFAA-4D21-815B-7382F651532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760766" y="4416631"/>
                <a:ext cx="324339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0848A98-EF57-427E-93FF-0F082C0B3BEF}"/>
                  </a:ext>
                </a:extLst>
              </p14:cNvPr>
              <p14:cNvContentPartPr/>
              <p14:nvPr/>
            </p14:nvContentPartPr>
            <p14:xfrm>
              <a:off x="3271236" y="4500151"/>
              <a:ext cx="1320120" cy="324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0848A98-EF57-427E-93FF-0F082C0B3BE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262598" y="4491501"/>
                <a:ext cx="1337755" cy="3420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0A91034-1B4F-40DC-ACD7-EF03B1355DF9}"/>
                  </a:ext>
                </a:extLst>
              </p14:cNvPr>
              <p14:cNvContentPartPr/>
              <p14:nvPr/>
            </p14:nvContentPartPr>
            <p14:xfrm>
              <a:off x="4684956" y="4630831"/>
              <a:ext cx="165960" cy="184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0A91034-1B4F-40DC-ACD7-EF03B1355D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76316" y="4621831"/>
                <a:ext cx="18360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409E3AA-2C51-4957-957E-C04987D6371E}"/>
                  </a:ext>
                </a:extLst>
              </p14:cNvPr>
              <p14:cNvContentPartPr/>
              <p14:nvPr/>
            </p14:nvContentPartPr>
            <p14:xfrm>
              <a:off x="4928316" y="4593391"/>
              <a:ext cx="238320" cy="317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409E3AA-2C51-4957-957E-C04987D6371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919676" y="4584751"/>
                <a:ext cx="25596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60F353F-9E3A-4EE0-9F49-B6ACE7B7A64D}"/>
                  </a:ext>
                </a:extLst>
              </p14:cNvPr>
              <p14:cNvContentPartPr/>
              <p14:nvPr/>
            </p14:nvContentPartPr>
            <p14:xfrm>
              <a:off x="5006796" y="4413031"/>
              <a:ext cx="174600" cy="1317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60F353F-9E3A-4EE0-9F49-B6ACE7B7A64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98156" y="4404391"/>
                <a:ext cx="1922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7EE07ADE-59C3-4BFA-BFA2-614884D8BD83}"/>
                  </a:ext>
                </a:extLst>
              </p14:cNvPr>
              <p14:cNvContentPartPr/>
              <p14:nvPr/>
            </p14:nvContentPartPr>
            <p14:xfrm>
              <a:off x="5969436" y="4501591"/>
              <a:ext cx="263880" cy="2764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7EE07ADE-59C3-4BFA-BFA2-614884D8BD8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960796" y="4492951"/>
                <a:ext cx="28152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45D61BF-7080-4767-BC74-9F79ED70A7D0}"/>
                  </a:ext>
                </a:extLst>
              </p14:cNvPr>
              <p14:cNvContentPartPr/>
              <p14:nvPr/>
            </p14:nvContentPartPr>
            <p14:xfrm>
              <a:off x="5291916" y="4512751"/>
              <a:ext cx="584640" cy="317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45D61BF-7080-4767-BC74-9F79ED70A7D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283281" y="4504111"/>
                <a:ext cx="602269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58A0F67-62C9-4A5F-ADAA-BEEF9DDD7AFC}"/>
                  </a:ext>
                </a:extLst>
              </p14:cNvPr>
              <p14:cNvContentPartPr/>
              <p14:nvPr/>
            </p14:nvContentPartPr>
            <p14:xfrm>
              <a:off x="6312876" y="4418431"/>
              <a:ext cx="351000" cy="3610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58A0F67-62C9-4A5F-ADAA-BEEF9DDD7A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303885" y="4409791"/>
                <a:ext cx="368622" cy="37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802633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BEFF3EB-E37B-4F10-B2F3-737ABB5C38F3}"/>
              </a:ext>
            </a:extLst>
          </p:cNvPr>
          <p:cNvGrpSpPr/>
          <p:nvPr/>
        </p:nvGrpSpPr>
        <p:grpSpPr>
          <a:xfrm>
            <a:off x="304800" y="1219200"/>
            <a:ext cx="2667000" cy="2438400"/>
            <a:chOff x="990600" y="838200"/>
            <a:chExt cx="2667000" cy="2438400"/>
          </a:xfrm>
        </p:grpSpPr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0EEDE9F2-77B7-4EC1-BF1E-F437DBC9E363}"/>
                </a:ext>
              </a:extLst>
            </p:cNvPr>
            <p:cNvSpPr/>
            <p:nvPr/>
          </p:nvSpPr>
          <p:spPr>
            <a:xfrm>
              <a:off x="1371600" y="12192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90E73D06-5653-4E34-8BEC-5514EB1FF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86000" y="838200"/>
              <a:ext cx="0" cy="24384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25449E23-A75C-45D1-96A3-DD2CA9B0EBF2}"/>
                </a:ext>
              </a:extLst>
            </p:cNvPr>
            <p:cNvCxnSpPr>
              <a:cxnSpLocks/>
            </p:cNvCxnSpPr>
            <p:nvPr/>
          </p:nvCxnSpPr>
          <p:spPr>
            <a:xfrm>
              <a:off x="990600" y="2133600"/>
              <a:ext cx="266700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3EABFEC-E0ED-4E42-8E0A-D8646AF12996}"/>
                  </a:ext>
                </a:extLst>
              </p14:cNvPr>
              <p14:cNvContentPartPr/>
              <p14:nvPr/>
            </p14:nvContentPartPr>
            <p14:xfrm>
              <a:off x="1826760" y="1275640"/>
              <a:ext cx="584280" cy="683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3EABFEC-E0ED-4E42-8E0A-D8646AF129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18120" y="1266640"/>
                <a:ext cx="601920" cy="70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14:cNvPr>
              <p14:cNvContentPartPr/>
              <p14:nvPr/>
            </p14:nvContentPartPr>
            <p14:xfrm>
              <a:off x="1443360" y="796120"/>
              <a:ext cx="208800" cy="41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34360" y="787120"/>
                <a:ext cx="2264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3A49CCC-1555-44A8-9DA8-B16D7D302CE7}"/>
                  </a:ext>
                </a:extLst>
              </p14:cNvPr>
              <p14:cNvContentPartPr/>
              <p14:nvPr/>
            </p14:nvContentPartPr>
            <p14:xfrm>
              <a:off x="3111960" y="2428720"/>
              <a:ext cx="176760" cy="201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3A49CCC-1555-44A8-9DA8-B16D7D302C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03320" y="2420080"/>
                <a:ext cx="194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14:cNvPr>
              <p14:cNvContentPartPr/>
              <p14:nvPr/>
            </p14:nvContentPartPr>
            <p14:xfrm>
              <a:off x="2948880" y="155680"/>
              <a:ext cx="5622840" cy="613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40240" y="146680"/>
                <a:ext cx="564048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60F2B-AA5B-4B67-886E-6806ED751A06}"/>
                  </a:ext>
                </a:extLst>
              </p14:cNvPr>
              <p14:cNvContentPartPr/>
              <p14:nvPr/>
            </p14:nvContentPartPr>
            <p14:xfrm>
              <a:off x="180120" y="953440"/>
              <a:ext cx="124920" cy="308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60F2B-AA5B-4B67-886E-6806ED751A0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1120" y="944790"/>
                <a:ext cx="142560" cy="325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52E9DFC-5062-42B8-9704-7212DE9E7609}"/>
                  </a:ext>
                </a:extLst>
              </p14:cNvPr>
              <p14:cNvContentPartPr/>
              <p14:nvPr/>
            </p14:nvContentPartPr>
            <p14:xfrm>
              <a:off x="194880" y="1333960"/>
              <a:ext cx="1226160" cy="1410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52E9DFC-5062-42B8-9704-7212DE9E76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5880" y="1325318"/>
                <a:ext cx="1243800" cy="14284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B49A4B5-0996-4624-AB40-49C722BE25C2}"/>
                  </a:ext>
                </a:extLst>
              </p14:cNvPr>
              <p14:cNvContentPartPr/>
              <p14:nvPr/>
            </p14:nvContentPartPr>
            <p14:xfrm>
              <a:off x="1585200" y="1889440"/>
              <a:ext cx="677160" cy="652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B49A4B5-0996-4624-AB40-49C722BE25C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576200" y="1880440"/>
                <a:ext cx="694800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A19D307-129E-4F54-BDFD-B7BCEDE0F4B4}"/>
                  </a:ext>
                </a:extLst>
              </p14:cNvPr>
              <p14:cNvContentPartPr/>
              <p14:nvPr/>
            </p14:nvContentPartPr>
            <p14:xfrm>
              <a:off x="3429276" y="998071"/>
              <a:ext cx="641520" cy="326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A19D307-129E-4F54-BDFD-B7BCEDE0F4B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0636" y="989431"/>
                <a:ext cx="6591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AB51F09-13EC-4A07-94F9-3ED07B0D13AD}"/>
                  </a:ext>
                </a:extLst>
              </p14:cNvPr>
              <p14:cNvContentPartPr/>
              <p14:nvPr/>
            </p14:nvContentPartPr>
            <p14:xfrm>
              <a:off x="4433676" y="1152871"/>
              <a:ext cx="873360" cy="196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AB51F09-13EC-4A07-94F9-3ED07B0D13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24676" y="1143887"/>
                <a:ext cx="891000" cy="214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E41B4B9-1607-400B-9F26-5B3CCD7A1379}"/>
                  </a:ext>
                </a:extLst>
              </p14:cNvPr>
              <p14:cNvContentPartPr/>
              <p14:nvPr/>
            </p14:nvContentPartPr>
            <p14:xfrm>
              <a:off x="5606556" y="999151"/>
              <a:ext cx="1977840" cy="362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E41B4B9-1607-400B-9F26-5B3CCD7A13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97556" y="990511"/>
                <a:ext cx="19954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E02E906-B55B-4CDD-B281-1AA2CAE381A7}"/>
                  </a:ext>
                </a:extLst>
              </p14:cNvPr>
              <p14:cNvContentPartPr/>
              <p14:nvPr/>
            </p14:nvContentPartPr>
            <p14:xfrm>
              <a:off x="7818036" y="1158631"/>
              <a:ext cx="391320" cy="133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E02E906-B55B-4CDD-B281-1AA2CAE381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09036" y="1149991"/>
                <a:ext cx="40896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3E9052C-F9B9-47BE-8A8D-660619EB5DBB}"/>
                  </a:ext>
                </a:extLst>
              </p14:cNvPr>
              <p14:cNvContentPartPr/>
              <p14:nvPr/>
            </p14:nvContentPartPr>
            <p14:xfrm>
              <a:off x="4104636" y="1624831"/>
              <a:ext cx="24480" cy="105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3E9052C-F9B9-47BE-8A8D-660619EB5DB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5636" y="1616191"/>
                <a:ext cx="421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0328536-5A18-407B-B1DE-2D10466164B9}"/>
                  </a:ext>
                </a:extLst>
              </p14:cNvPr>
              <p14:cNvContentPartPr/>
              <p14:nvPr/>
            </p14:nvContentPartPr>
            <p14:xfrm>
              <a:off x="4118316" y="1511071"/>
              <a:ext cx="36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0328536-5A18-407B-B1DE-2D10466164B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09676" y="150243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D3D9DE-22D5-469A-A40A-4FB5F72B2796}"/>
                  </a:ext>
                </a:extLst>
              </p14:cNvPr>
              <p14:cNvContentPartPr/>
              <p14:nvPr/>
            </p14:nvContentPartPr>
            <p14:xfrm>
              <a:off x="4596036" y="1570471"/>
              <a:ext cx="127080" cy="133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D3D9DE-22D5-469A-A40A-4FB5F72B27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87036" y="1561471"/>
                <a:ext cx="1447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8466FE4-2D9E-4EBD-B48C-4FE7BE27F9A9}"/>
                  </a:ext>
                </a:extLst>
              </p14:cNvPr>
              <p14:cNvContentPartPr/>
              <p14:nvPr/>
            </p14:nvContentPartPr>
            <p14:xfrm>
              <a:off x="4819596" y="1556431"/>
              <a:ext cx="192600" cy="85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8466FE4-2D9E-4EBD-B48C-4FE7BE27F9A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10596" y="1547791"/>
                <a:ext cx="2102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88134E1-C9BF-4DA9-9CED-833AE1A7DB22}"/>
                  </a:ext>
                </a:extLst>
              </p14:cNvPr>
              <p14:cNvContentPartPr/>
              <p14:nvPr/>
            </p14:nvContentPartPr>
            <p14:xfrm>
              <a:off x="4215516" y="1421071"/>
              <a:ext cx="280080" cy="333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88134E1-C9BF-4DA9-9CED-833AE1A7DB2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06504" y="1412071"/>
                <a:ext cx="297743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BE07137-CBC2-4E3D-BD3C-25D7035E7F56}"/>
                  </a:ext>
                </a:extLst>
              </p14:cNvPr>
              <p14:cNvContentPartPr/>
              <p14:nvPr/>
            </p14:nvContentPartPr>
            <p14:xfrm>
              <a:off x="3354396" y="1546351"/>
              <a:ext cx="654120" cy="392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BE07137-CBC2-4E3D-BD3C-25D7035E7F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45396" y="1537711"/>
                <a:ext cx="67176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7F8A15E-7635-4050-8FD1-0464A0FF7A54}"/>
                  </a:ext>
                </a:extLst>
              </p14:cNvPr>
              <p14:cNvContentPartPr/>
              <p14:nvPr/>
            </p14:nvContentPartPr>
            <p14:xfrm>
              <a:off x="5307396" y="1549231"/>
              <a:ext cx="177840" cy="235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7F8A15E-7635-4050-8FD1-0464A0FF7A5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98756" y="1540231"/>
                <a:ext cx="1954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01202E2-8152-4383-B1E4-719C885274C3}"/>
                  </a:ext>
                </a:extLst>
              </p14:cNvPr>
              <p14:cNvContentPartPr/>
              <p14:nvPr/>
            </p14:nvContentPartPr>
            <p14:xfrm>
              <a:off x="5592876" y="1587391"/>
              <a:ext cx="250200" cy="17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01202E2-8152-4383-B1E4-719C885274C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83876" y="1578751"/>
                <a:ext cx="26784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4ED846F-0DF5-4CC2-8EF2-52A4AD308482}"/>
                  </a:ext>
                </a:extLst>
              </p14:cNvPr>
              <p14:cNvContentPartPr/>
              <p14:nvPr/>
            </p14:nvContentPartPr>
            <p14:xfrm>
              <a:off x="5930556" y="1529071"/>
              <a:ext cx="780840" cy="263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4ED846F-0DF5-4CC2-8EF2-52A4AD30848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912" y="1520431"/>
                <a:ext cx="798488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E04BA49-2C23-477E-BC33-2B147A564918}"/>
                  </a:ext>
                </a:extLst>
              </p14:cNvPr>
              <p14:cNvContentPartPr/>
              <p14:nvPr/>
            </p14:nvContentPartPr>
            <p14:xfrm>
              <a:off x="6936036" y="1598911"/>
              <a:ext cx="213840" cy="335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E04BA49-2C23-477E-BC33-2B147A5649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927036" y="1590271"/>
                <a:ext cx="2314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94042B2-20CA-4671-85F9-B88E956006C1}"/>
                  </a:ext>
                </a:extLst>
              </p14:cNvPr>
              <p14:cNvContentPartPr/>
              <p14:nvPr/>
            </p14:nvContentPartPr>
            <p14:xfrm>
              <a:off x="6918756" y="1437631"/>
              <a:ext cx="225000" cy="104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94042B2-20CA-4671-85F9-B88E956006C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10116" y="1428631"/>
                <a:ext cx="242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2060EB3-D10A-4152-8A9E-1904E65C4B68}"/>
                  </a:ext>
                </a:extLst>
              </p14:cNvPr>
              <p14:cNvContentPartPr/>
              <p14:nvPr/>
            </p14:nvContentPartPr>
            <p14:xfrm>
              <a:off x="7304676" y="1455631"/>
              <a:ext cx="1530720" cy="408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2060EB3-D10A-4152-8A9E-1904E65C4B6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95678" y="1446631"/>
                <a:ext cx="1548356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B30AF3A-8B41-4B02-97EB-14B1E5685E33}"/>
                  </a:ext>
                </a:extLst>
              </p14:cNvPr>
              <p14:cNvContentPartPr/>
              <p14:nvPr/>
            </p14:nvContentPartPr>
            <p14:xfrm>
              <a:off x="3865236" y="2219551"/>
              <a:ext cx="250560" cy="373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B30AF3A-8B41-4B02-97EB-14B1E5685E3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56236" y="2210911"/>
                <a:ext cx="2682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8F1A40E-1579-4625-BAAE-775E8D8302BB}"/>
                  </a:ext>
                </a:extLst>
              </p14:cNvPr>
              <p14:cNvContentPartPr/>
              <p14:nvPr/>
            </p14:nvContentPartPr>
            <p14:xfrm>
              <a:off x="3886476" y="2041351"/>
              <a:ext cx="195480" cy="8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8F1A40E-1579-4625-BAAE-775E8D8302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77836" y="2032351"/>
                <a:ext cx="2131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78926E3-5C0F-441C-869F-7755A67FEC0C}"/>
                  </a:ext>
                </a:extLst>
              </p14:cNvPr>
              <p14:cNvContentPartPr/>
              <p14:nvPr/>
            </p14:nvContentPartPr>
            <p14:xfrm>
              <a:off x="4250796" y="2255911"/>
              <a:ext cx="180000" cy="1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78926E3-5C0F-441C-869F-7755A67FEC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42156" y="2247271"/>
                <a:ext cx="19764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FA651F-A4B2-4AB7-A41C-908A853674DC}"/>
                  </a:ext>
                </a:extLst>
              </p14:cNvPr>
              <p14:cNvContentPartPr/>
              <p14:nvPr/>
            </p14:nvContentPartPr>
            <p14:xfrm>
              <a:off x="4281396" y="2351671"/>
              <a:ext cx="155880" cy="9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FA651F-A4B2-4AB7-A41C-908A853674D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72396" y="2343031"/>
                <a:ext cx="17352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192BC0-5C8E-4E25-A169-E1A72EDF46AD}"/>
                  </a:ext>
                </a:extLst>
              </p14:cNvPr>
              <p14:cNvContentPartPr/>
              <p14:nvPr/>
            </p14:nvContentPartPr>
            <p14:xfrm>
              <a:off x="4567236" y="2046751"/>
              <a:ext cx="59724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192BC0-5C8E-4E25-A169-E1A72EDF46A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558241" y="2037751"/>
                <a:ext cx="614869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67F1890-629E-4726-A55B-A30688D0234F}"/>
                  </a:ext>
                </a:extLst>
              </p14:cNvPr>
              <p14:cNvContentPartPr/>
              <p14:nvPr/>
            </p14:nvContentPartPr>
            <p14:xfrm>
              <a:off x="5298036" y="2063311"/>
              <a:ext cx="858600" cy="635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67F1890-629E-4726-A55B-A30688D02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289392" y="2054671"/>
                <a:ext cx="876247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8B1A16F-3E31-4B68-8327-BAE7D06EECD6}"/>
                  </a:ext>
                </a:extLst>
              </p14:cNvPr>
              <p14:cNvContentPartPr/>
              <p14:nvPr/>
            </p14:nvContentPartPr>
            <p14:xfrm>
              <a:off x="2419836" y="1818871"/>
              <a:ext cx="643320" cy="854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8B1A16F-3E31-4B68-8327-BAE7D06EECD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11196" y="1810231"/>
                <a:ext cx="660960" cy="87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ED5C0CE-B202-4A7C-9D9A-3B08969ED5CB}"/>
                  </a:ext>
                </a:extLst>
              </p14:cNvPr>
              <p14:cNvContentPartPr/>
              <p14:nvPr/>
            </p14:nvContentPartPr>
            <p14:xfrm>
              <a:off x="2273316" y="1983031"/>
              <a:ext cx="9000" cy="86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ED5C0CE-B202-4A7C-9D9A-3B08969ED5C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264676" y="1974031"/>
                <a:ext cx="266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72BD87E-5C13-4F79-883F-42BE5F89856D}"/>
                  </a:ext>
                </a:extLst>
              </p14:cNvPr>
              <p14:cNvContentPartPr/>
              <p14:nvPr/>
            </p14:nvContentPartPr>
            <p14:xfrm>
              <a:off x="2284476" y="2164471"/>
              <a:ext cx="9360" cy="62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72BD87E-5C13-4F79-883F-42BE5F89856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75836" y="2155471"/>
                <a:ext cx="27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CA6EBFF-D6A0-46EC-9CAE-6A1A7173EDB2}"/>
                  </a:ext>
                </a:extLst>
              </p14:cNvPr>
              <p14:cNvContentPartPr/>
              <p14:nvPr/>
            </p14:nvContentPartPr>
            <p14:xfrm>
              <a:off x="2286636" y="2346271"/>
              <a:ext cx="16920" cy="309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CA6EBFF-D6A0-46EC-9CAE-6A1A7173EDB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77996" y="2337271"/>
                <a:ext cx="345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2F43F65-08C9-4652-8455-07EC3D9FAD27}"/>
                  </a:ext>
                </a:extLst>
              </p14:cNvPr>
              <p14:cNvContentPartPr/>
              <p14:nvPr/>
            </p14:nvContentPartPr>
            <p14:xfrm>
              <a:off x="1625676" y="2460031"/>
              <a:ext cx="686520" cy="337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2F43F65-08C9-4652-8455-07EC3D9FAD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617031" y="2451031"/>
                <a:ext cx="704169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13A4EE3-3253-459A-9F7F-CEC896872ED6}"/>
                  </a:ext>
                </a:extLst>
              </p14:cNvPr>
              <p14:cNvContentPartPr/>
              <p14:nvPr/>
            </p14:nvContentPartPr>
            <p14:xfrm>
              <a:off x="6758196" y="2101111"/>
              <a:ext cx="858240" cy="48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13A4EE3-3253-459A-9F7F-CEC896872ED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49552" y="2092111"/>
                <a:ext cx="875887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AA1E34F-8A4F-4585-9C41-500A748425A3}"/>
                  </a:ext>
                </a:extLst>
              </p14:cNvPr>
              <p14:cNvContentPartPr/>
              <p14:nvPr/>
            </p14:nvContentPartPr>
            <p14:xfrm>
              <a:off x="3744636" y="2937391"/>
              <a:ext cx="268920" cy="452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AA1E34F-8A4F-4585-9C41-500A748425A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735996" y="2928391"/>
                <a:ext cx="28656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C81633F-6A22-474E-8FED-F63F3ED04023}"/>
                  </a:ext>
                </a:extLst>
              </p14:cNvPr>
              <p14:cNvContentPartPr/>
              <p14:nvPr/>
            </p14:nvContentPartPr>
            <p14:xfrm>
              <a:off x="3965676" y="3219991"/>
              <a:ext cx="96120" cy="12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C81633F-6A22-474E-8FED-F63F3ED0402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57036" y="3211351"/>
                <a:ext cx="11376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4F9DECB-0D54-4E72-81BA-1A55D2AE55A7}"/>
                  </a:ext>
                </a:extLst>
              </p14:cNvPr>
              <p14:cNvContentPartPr/>
              <p14:nvPr/>
            </p14:nvContentPartPr>
            <p14:xfrm>
              <a:off x="3954156" y="3201991"/>
              <a:ext cx="102240" cy="136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4F9DECB-0D54-4E72-81BA-1A55D2AE55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945516" y="3193351"/>
                <a:ext cx="119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B14CAD8-7FEE-47AE-AB1C-63DB7B3B6ABF}"/>
                  </a:ext>
                </a:extLst>
              </p14:cNvPr>
              <p14:cNvContentPartPr/>
              <p14:nvPr/>
            </p14:nvContentPartPr>
            <p14:xfrm>
              <a:off x="4621236" y="2914351"/>
              <a:ext cx="1397520" cy="410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B14CAD8-7FEE-47AE-AB1C-63DB7B3B6A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612236" y="2905711"/>
                <a:ext cx="141516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837B2CC-6B9C-45DE-B321-FFE8DCB504B2}"/>
                  </a:ext>
                </a:extLst>
              </p14:cNvPr>
              <p14:cNvContentPartPr/>
              <p14:nvPr/>
            </p14:nvContentPartPr>
            <p14:xfrm>
              <a:off x="4227036" y="3071671"/>
              <a:ext cx="259560" cy="97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837B2CC-6B9C-45DE-B321-FFE8DCB504B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218384" y="3062671"/>
                <a:ext cx="277225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7E8BDC8-137E-4B0E-8860-2B27650113AF}"/>
                  </a:ext>
                </a:extLst>
              </p14:cNvPr>
              <p14:cNvContentPartPr/>
              <p14:nvPr/>
            </p14:nvContentPartPr>
            <p14:xfrm>
              <a:off x="1998276" y="2169871"/>
              <a:ext cx="159120" cy="343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7E8BDC8-137E-4B0E-8860-2B27650113A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89276" y="2161231"/>
                <a:ext cx="1767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3AFC755-7A3B-48D1-BC48-6B1D95DE8B75}"/>
                  </a:ext>
                </a:extLst>
              </p14:cNvPr>
              <p14:cNvContentPartPr/>
              <p14:nvPr/>
            </p14:nvContentPartPr>
            <p14:xfrm>
              <a:off x="7045836" y="2806711"/>
              <a:ext cx="1505520" cy="520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3AFC755-7A3B-48D1-BC48-6B1D95DE8B7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36836" y="2797717"/>
                <a:ext cx="1523160" cy="53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BB8E02A-3C08-49A7-B2E8-45CBD846D09C}"/>
                  </a:ext>
                </a:extLst>
              </p14:cNvPr>
              <p14:cNvContentPartPr/>
              <p14:nvPr/>
            </p14:nvContentPartPr>
            <p14:xfrm>
              <a:off x="6308916" y="2842711"/>
              <a:ext cx="606960" cy="621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BB8E02A-3C08-49A7-B2E8-45CBD846D09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99921" y="2834071"/>
                <a:ext cx="62459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E541501-F5F8-464A-B5EC-844338E375DB}"/>
                  </a:ext>
                </a:extLst>
              </p14:cNvPr>
              <p14:cNvContentPartPr/>
              <p14:nvPr/>
            </p14:nvContentPartPr>
            <p14:xfrm>
              <a:off x="2155596" y="3647311"/>
              <a:ext cx="725400" cy="402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E541501-F5F8-464A-B5EC-844338E375D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46956" y="3638311"/>
                <a:ext cx="74304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8005BEE-C1CC-43D4-8F4B-85935F042785}"/>
                  </a:ext>
                </a:extLst>
              </p14:cNvPr>
              <p14:cNvContentPartPr/>
              <p14:nvPr/>
            </p14:nvContentPartPr>
            <p14:xfrm>
              <a:off x="3272316" y="3763951"/>
              <a:ext cx="326520" cy="529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8005BEE-C1CC-43D4-8F4B-85935F04278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263316" y="3755311"/>
                <a:ext cx="34416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D61DE35-B931-4E44-B181-9AF3D5794CC0}"/>
                  </a:ext>
                </a:extLst>
              </p14:cNvPr>
              <p14:cNvContentPartPr/>
              <p14:nvPr/>
            </p14:nvContentPartPr>
            <p14:xfrm>
              <a:off x="3363036" y="3595831"/>
              <a:ext cx="201960" cy="102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D61DE35-B931-4E44-B181-9AF3D5794CC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354036" y="3587191"/>
                <a:ext cx="21960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CC5A793-D1DD-4338-B2D5-1AC85B1CC139}"/>
                  </a:ext>
                </a:extLst>
              </p14:cNvPr>
              <p14:cNvContentPartPr/>
              <p14:nvPr/>
            </p14:nvContentPartPr>
            <p14:xfrm>
              <a:off x="5752356" y="3811111"/>
              <a:ext cx="152640" cy="193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CC5A793-D1DD-4338-B2D5-1AC85B1CC13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43716" y="3802111"/>
                <a:ext cx="17028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2E1DE67-8D9D-46F6-8CDC-67F100EF51EE}"/>
                  </a:ext>
                </a:extLst>
              </p14:cNvPr>
              <p14:cNvContentPartPr/>
              <p14:nvPr/>
            </p14:nvContentPartPr>
            <p14:xfrm>
              <a:off x="5043876" y="3796351"/>
              <a:ext cx="587160" cy="206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2E1DE67-8D9D-46F6-8CDC-67F100EF51E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034882" y="3787367"/>
                <a:ext cx="604789" cy="2242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69828D9-B093-4319-92C7-5627E2357094}"/>
                  </a:ext>
                </a:extLst>
              </p14:cNvPr>
              <p14:cNvContentPartPr/>
              <p14:nvPr/>
            </p14:nvContentPartPr>
            <p14:xfrm>
              <a:off x="3739596" y="3568111"/>
              <a:ext cx="1191960" cy="677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69828D9-B093-4319-92C7-5627E235709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30956" y="3559471"/>
                <a:ext cx="1209600" cy="69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E004F2A-49FD-4303-8AFE-D18273C074E9}"/>
                  </a:ext>
                </a:extLst>
              </p14:cNvPr>
              <p14:cNvContentPartPr/>
              <p14:nvPr/>
            </p14:nvContentPartPr>
            <p14:xfrm>
              <a:off x="6573516" y="3709591"/>
              <a:ext cx="13680" cy="518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E004F2A-49FD-4303-8AFE-D18273C074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564876" y="3700951"/>
                <a:ext cx="3132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74CC745-F4D3-4D3B-8AA9-5440CAAB472A}"/>
                  </a:ext>
                </a:extLst>
              </p14:cNvPr>
              <p14:cNvContentPartPr/>
              <p14:nvPr/>
            </p14:nvContentPartPr>
            <p14:xfrm>
              <a:off x="7031796" y="3648751"/>
              <a:ext cx="326160" cy="4496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74CC745-F4D3-4D3B-8AA9-5440CAAB472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22796" y="3639751"/>
                <a:ext cx="34380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A3D0B44-0F17-478E-A4ED-11ED0346C9C9}"/>
                  </a:ext>
                </a:extLst>
              </p14:cNvPr>
              <p14:cNvContentPartPr/>
              <p14:nvPr/>
            </p14:nvContentPartPr>
            <p14:xfrm>
              <a:off x="6542916" y="3837391"/>
              <a:ext cx="321480" cy="1404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A3D0B44-0F17-478E-A4ED-11ED0346C9C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534276" y="3828391"/>
                <a:ext cx="33912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952837-B650-4FB7-84E7-7AC8DA987F9B}"/>
                  </a:ext>
                </a:extLst>
              </p14:cNvPr>
              <p14:cNvContentPartPr/>
              <p14:nvPr/>
            </p14:nvContentPartPr>
            <p14:xfrm>
              <a:off x="6008316" y="3647311"/>
              <a:ext cx="444240" cy="578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952837-B650-4FB7-84E7-7AC8DA987F9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999316" y="3638317"/>
                <a:ext cx="461880" cy="59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D90704B-E2A7-4E98-AC2F-B53A24BB56B9}"/>
                  </a:ext>
                </a:extLst>
              </p14:cNvPr>
              <p14:cNvContentPartPr/>
              <p14:nvPr/>
            </p14:nvContentPartPr>
            <p14:xfrm>
              <a:off x="7447236" y="3709591"/>
              <a:ext cx="192960" cy="310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D90704B-E2A7-4E98-AC2F-B53A24BB56B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438580" y="3700951"/>
                <a:ext cx="210633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D7FAE49-4479-470E-872E-590BDFA265B4}"/>
                  </a:ext>
                </a:extLst>
              </p14:cNvPr>
              <p14:cNvContentPartPr/>
              <p14:nvPr/>
            </p14:nvContentPartPr>
            <p14:xfrm>
              <a:off x="7815516" y="3697351"/>
              <a:ext cx="204840" cy="234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D7FAE49-4479-470E-872E-590BDFA265B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806876" y="3688351"/>
                <a:ext cx="2224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A82C332-DE5E-4874-B153-C6E7125D8440}"/>
                  </a:ext>
                </a:extLst>
              </p14:cNvPr>
              <p14:cNvContentPartPr/>
              <p14:nvPr/>
            </p14:nvContentPartPr>
            <p14:xfrm>
              <a:off x="7799676" y="3468391"/>
              <a:ext cx="193680" cy="126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A82C332-DE5E-4874-B153-C6E7125D844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791036" y="3459391"/>
                <a:ext cx="21132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B50B488-0A9C-4975-8F7B-1EAF0885C72B}"/>
                  </a:ext>
                </a:extLst>
              </p14:cNvPr>
              <p14:cNvContentPartPr/>
              <p14:nvPr/>
            </p14:nvContentPartPr>
            <p14:xfrm>
              <a:off x="8404476" y="3460471"/>
              <a:ext cx="219600" cy="133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B50B488-0A9C-4975-8F7B-1EAF0885C7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395836" y="3451808"/>
                <a:ext cx="237240" cy="1508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C88A595-6BD5-4442-AD16-AF6819D833FF}"/>
                  </a:ext>
                </a:extLst>
              </p14:cNvPr>
              <p14:cNvContentPartPr/>
              <p14:nvPr/>
            </p14:nvContentPartPr>
            <p14:xfrm>
              <a:off x="8125116" y="3664951"/>
              <a:ext cx="478800" cy="393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C88A595-6BD5-4442-AD16-AF6819D833F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116123" y="3655951"/>
                <a:ext cx="496427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0968E46-02BA-4E09-9D92-86A8E9A6E950}"/>
                  </a:ext>
                </a:extLst>
              </p14:cNvPr>
              <p14:cNvContentPartPr/>
              <p14:nvPr/>
            </p14:nvContentPartPr>
            <p14:xfrm>
              <a:off x="746196" y="4522471"/>
              <a:ext cx="755640" cy="274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0968E46-02BA-4E09-9D92-86A8E9A6E95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7556" y="4513831"/>
                <a:ext cx="77328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B6C87C2-6442-4567-9022-07FEC8514F33}"/>
                  </a:ext>
                </a:extLst>
              </p14:cNvPr>
              <p14:cNvContentPartPr/>
              <p14:nvPr/>
            </p14:nvContentPartPr>
            <p14:xfrm>
              <a:off x="1835196" y="4458751"/>
              <a:ext cx="207720" cy="88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B6C87C2-6442-4567-9022-07FEC8514F3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826556" y="4450111"/>
                <a:ext cx="22536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6911E88-D6F6-46DE-A936-3C879472B479}"/>
                  </a:ext>
                </a:extLst>
              </p14:cNvPr>
              <p14:cNvContentPartPr/>
              <p14:nvPr/>
            </p14:nvContentPartPr>
            <p14:xfrm>
              <a:off x="1900716" y="4615351"/>
              <a:ext cx="453600" cy="23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6911E88-D6F6-46DE-A936-3C879472B47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91716" y="4606711"/>
                <a:ext cx="4712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983B37D-4866-40A6-833B-D85485A30750}"/>
                  </a:ext>
                </a:extLst>
              </p14:cNvPr>
              <p14:cNvContentPartPr/>
              <p14:nvPr/>
            </p14:nvContentPartPr>
            <p14:xfrm>
              <a:off x="2457996" y="4587271"/>
              <a:ext cx="201960" cy="324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983B37D-4866-40A6-833B-D85485A3075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49356" y="4578271"/>
                <a:ext cx="21960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934746C-CFAA-4D21-815B-7382F651532A}"/>
                  </a:ext>
                </a:extLst>
              </p14:cNvPr>
              <p14:cNvContentPartPr/>
              <p14:nvPr/>
            </p14:nvContentPartPr>
            <p14:xfrm>
              <a:off x="2769396" y="4425271"/>
              <a:ext cx="306720" cy="42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934746C-CFAA-4D21-815B-7382F651532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760766" y="4416631"/>
                <a:ext cx="324339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0848A98-EF57-427E-93FF-0F082C0B3BEF}"/>
                  </a:ext>
                </a:extLst>
              </p14:cNvPr>
              <p14:cNvContentPartPr/>
              <p14:nvPr/>
            </p14:nvContentPartPr>
            <p14:xfrm>
              <a:off x="3271236" y="4500151"/>
              <a:ext cx="1320120" cy="324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0848A98-EF57-427E-93FF-0F082C0B3BE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262598" y="4491501"/>
                <a:ext cx="1337755" cy="3420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0A91034-1B4F-40DC-ACD7-EF03B1355DF9}"/>
                  </a:ext>
                </a:extLst>
              </p14:cNvPr>
              <p14:cNvContentPartPr/>
              <p14:nvPr/>
            </p14:nvContentPartPr>
            <p14:xfrm>
              <a:off x="4684956" y="4630831"/>
              <a:ext cx="165960" cy="184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0A91034-1B4F-40DC-ACD7-EF03B1355D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76316" y="4621831"/>
                <a:ext cx="18360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409E3AA-2C51-4957-957E-C04987D6371E}"/>
                  </a:ext>
                </a:extLst>
              </p14:cNvPr>
              <p14:cNvContentPartPr/>
              <p14:nvPr/>
            </p14:nvContentPartPr>
            <p14:xfrm>
              <a:off x="4928316" y="4593391"/>
              <a:ext cx="238320" cy="317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409E3AA-2C51-4957-957E-C04987D6371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919676" y="4584751"/>
                <a:ext cx="25596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60F353F-9E3A-4EE0-9F49-B6ACE7B7A64D}"/>
                  </a:ext>
                </a:extLst>
              </p14:cNvPr>
              <p14:cNvContentPartPr/>
              <p14:nvPr/>
            </p14:nvContentPartPr>
            <p14:xfrm>
              <a:off x="5006796" y="4413031"/>
              <a:ext cx="174600" cy="1317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60F353F-9E3A-4EE0-9F49-B6ACE7B7A64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98156" y="4404391"/>
                <a:ext cx="1922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7EE07ADE-59C3-4BFA-BFA2-614884D8BD83}"/>
                  </a:ext>
                </a:extLst>
              </p14:cNvPr>
              <p14:cNvContentPartPr/>
              <p14:nvPr/>
            </p14:nvContentPartPr>
            <p14:xfrm>
              <a:off x="5969436" y="4501591"/>
              <a:ext cx="263880" cy="2764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7EE07ADE-59C3-4BFA-BFA2-614884D8BD8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960796" y="4492951"/>
                <a:ext cx="28152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45D61BF-7080-4767-BC74-9F79ED70A7D0}"/>
                  </a:ext>
                </a:extLst>
              </p14:cNvPr>
              <p14:cNvContentPartPr/>
              <p14:nvPr/>
            </p14:nvContentPartPr>
            <p14:xfrm>
              <a:off x="5291916" y="4512751"/>
              <a:ext cx="584640" cy="317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45D61BF-7080-4767-BC74-9F79ED70A7D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283281" y="4504111"/>
                <a:ext cx="602269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58A0F67-62C9-4A5F-ADAA-BEEF9DDD7AFC}"/>
                  </a:ext>
                </a:extLst>
              </p14:cNvPr>
              <p14:cNvContentPartPr/>
              <p14:nvPr/>
            </p14:nvContentPartPr>
            <p14:xfrm>
              <a:off x="6312876" y="4418431"/>
              <a:ext cx="351000" cy="3610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58A0F67-62C9-4A5F-ADAA-BEEF9DDD7A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303885" y="4409791"/>
                <a:ext cx="368622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B2F6680-E0E5-4814-87AD-6E69608C2E7B}"/>
                  </a:ext>
                </a:extLst>
              </p14:cNvPr>
              <p14:cNvContentPartPr/>
              <p14:nvPr/>
            </p14:nvContentPartPr>
            <p14:xfrm>
              <a:off x="1870476" y="5314831"/>
              <a:ext cx="177840" cy="224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B2F6680-E0E5-4814-87AD-6E69608C2E7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861836" y="5306191"/>
                <a:ext cx="19548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944F75-E363-47E0-9028-DB308832C0DA}"/>
                  </a:ext>
                </a:extLst>
              </p14:cNvPr>
              <p14:cNvContentPartPr/>
              <p14:nvPr/>
            </p14:nvContentPartPr>
            <p14:xfrm>
              <a:off x="1186116" y="5235631"/>
              <a:ext cx="348480" cy="338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944F75-E363-47E0-9028-DB308832C0D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177116" y="5226991"/>
                <a:ext cx="36612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93F5A71-B0E5-4F24-BE90-445F9EACCB5F}"/>
                  </a:ext>
                </a:extLst>
              </p14:cNvPr>
              <p14:cNvContentPartPr/>
              <p14:nvPr/>
            </p14:nvContentPartPr>
            <p14:xfrm>
              <a:off x="1901076" y="5157871"/>
              <a:ext cx="171000" cy="65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93F5A71-B0E5-4F24-BE90-445F9EACCB5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892436" y="5148871"/>
                <a:ext cx="18864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BCADFE2-ADD8-4F35-990F-BC031EB25278}"/>
                  </a:ext>
                </a:extLst>
              </p14:cNvPr>
              <p14:cNvContentPartPr/>
              <p14:nvPr/>
            </p14:nvContentPartPr>
            <p14:xfrm>
              <a:off x="2195196" y="5343631"/>
              <a:ext cx="167400" cy="16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BCADFE2-ADD8-4F35-990F-BC031EB2527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186196" y="5334991"/>
                <a:ext cx="18504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ECBDEC0-44B7-4901-84A0-863772AB36ED}"/>
                  </a:ext>
                </a:extLst>
              </p14:cNvPr>
              <p14:cNvContentPartPr/>
              <p14:nvPr/>
            </p14:nvContentPartPr>
            <p14:xfrm>
              <a:off x="2187636" y="5460271"/>
              <a:ext cx="152280" cy="1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ECBDEC0-44B7-4901-84A0-863772AB36E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178636" y="5451271"/>
                <a:ext cx="16992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CD4156E-D454-4190-8E40-B4A2FB98FF4B}"/>
                  </a:ext>
                </a:extLst>
              </p14:cNvPr>
              <p14:cNvContentPartPr/>
              <p14:nvPr/>
            </p14:nvContentPartPr>
            <p14:xfrm>
              <a:off x="2464836" y="5254711"/>
              <a:ext cx="277560" cy="441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CD4156E-D454-4190-8E40-B4A2FB98FF4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455836" y="5245711"/>
                <a:ext cx="29520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DB42CB9-F59B-4E0E-A084-D1C9E0F08B7A}"/>
                  </a:ext>
                </a:extLst>
              </p14:cNvPr>
              <p14:cNvContentPartPr/>
              <p14:nvPr/>
            </p14:nvContentPartPr>
            <p14:xfrm>
              <a:off x="2902236" y="5255071"/>
              <a:ext cx="309240" cy="273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DB42CB9-F59B-4E0E-A084-D1C9E0F08B7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893236" y="5246431"/>
                <a:ext cx="32688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373EDC3-FFC1-4242-AC4A-292FD3673D74}"/>
                  </a:ext>
                </a:extLst>
              </p14:cNvPr>
              <p14:cNvContentPartPr/>
              <p14:nvPr/>
            </p14:nvContentPartPr>
            <p14:xfrm>
              <a:off x="4598916" y="5255071"/>
              <a:ext cx="234720" cy="190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373EDC3-FFC1-4242-AC4A-292FD3673D7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590276" y="5246071"/>
                <a:ext cx="2523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97C0DD8-F960-473D-A94E-92E28943DAC6}"/>
                  </a:ext>
                </a:extLst>
              </p14:cNvPr>
              <p14:cNvContentPartPr/>
              <p14:nvPr/>
            </p14:nvContentPartPr>
            <p14:xfrm>
              <a:off x="3348636" y="5124391"/>
              <a:ext cx="1141560" cy="442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97C0DD8-F960-473D-A94E-92E28943DAC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39639" y="5115751"/>
                <a:ext cx="1159194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157DBA26-461B-42CB-A1C9-F6747AAC0813}"/>
                  </a:ext>
                </a:extLst>
              </p14:cNvPr>
              <p14:cNvContentPartPr/>
              <p14:nvPr/>
            </p14:nvContentPartPr>
            <p14:xfrm>
              <a:off x="3053796" y="5135551"/>
              <a:ext cx="68040" cy="51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157DBA26-461B-42CB-A1C9-F6747AAC081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044796" y="5126551"/>
                <a:ext cx="8568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8781F55-1A9B-4436-B163-E78170591FFE}"/>
                  </a:ext>
                </a:extLst>
              </p14:cNvPr>
              <p14:cNvContentPartPr/>
              <p14:nvPr/>
            </p14:nvContentPartPr>
            <p14:xfrm>
              <a:off x="4957476" y="5249311"/>
              <a:ext cx="444240" cy="4179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8781F55-1A9B-4436-B163-E78170591FF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948836" y="5240671"/>
                <a:ext cx="46188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C5DE620-3EC0-42B5-8C30-84017DF5EB99}"/>
                  </a:ext>
                </a:extLst>
              </p14:cNvPr>
              <p14:cNvContentPartPr/>
              <p14:nvPr/>
            </p14:nvContentPartPr>
            <p14:xfrm>
              <a:off x="5221716" y="5097031"/>
              <a:ext cx="146520" cy="957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C5DE620-3EC0-42B5-8C30-84017DF5EB9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213076" y="5088031"/>
                <a:ext cx="1641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739304F-8654-48F6-BEFF-5BED2B7D6521}"/>
                  </a:ext>
                </a:extLst>
              </p14:cNvPr>
              <p14:cNvContentPartPr/>
              <p14:nvPr/>
            </p14:nvContentPartPr>
            <p14:xfrm>
              <a:off x="5499996" y="5126191"/>
              <a:ext cx="918000" cy="4190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739304F-8654-48F6-BEFF-5BED2B7D6521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491356" y="5117191"/>
                <a:ext cx="935640" cy="436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7186068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BEFF3EB-E37B-4F10-B2F3-737ABB5C38F3}"/>
              </a:ext>
            </a:extLst>
          </p:cNvPr>
          <p:cNvGrpSpPr/>
          <p:nvPr/>
        </p:nvGrpSpPr>
        <p:grpSpPr>
          <a:xfrm>
            <a:off x="304800" y="1219200"/>
            <a:ext cx="2667000" cy="2438400"/>
            <a:chOff x="990600" y="838200"/>
            <a:chExt cx="2667000" cy="2438400"/>
          </a:xfrm>
        </p:grpSpPr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0EEDE9F2-77B7-4EC1-BF1E-F437DBC9E363}"/>
                </a:ext>
              </a:extLst>
            </p:cNvPr>
            <p:cNvSpPr/>
            <p:nvPr/>
          </p:nvSpPr>
          <p:spPr>
            <a:xfrm>
              <a:off x="1371600" y="12192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90E73D06-5653-4E34-8BEC-5514EB1FF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86000" y="838200"/>
              <a:ext cx="0" cy="24384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25449E23-A75C-45D1-96A3-DD2CA9B0EBF2}"/>
                </a:ext>
              </a:extLst>
            </p:cNvPr>
            <p:cNvCxnSpPr>
              <a:cxnSpLocks/>
            </p:cNvCxnSpPr>
            <p:nvPr/>
          </p:nvCxnSpPr>
          <p:spPr>
            <a:xfrm>
              <a:off x="990600" y="2133600"/>
              <a:ext cx="266700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14:cNvPr>
              <p14:cNvContentPartPr/>
              <p14:nvPr/>
            </p14:nvContentPartPr>
            <p14:xfrm>
              <a:off x="1443360" y="796120"/>
              <a:ext cx="208800" cy="41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34360" y="787120"/>
                <a:ext cx="2264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14:cNvPr>
              <p14:cNvContentPartPr/>
              <p14:nvPr/>
            </p14:nvContentPartPr>
            <p14:xfrm>
              <a:off x="2948880" y="155680"/>
              <a:ext cx="5622840" cy="613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40240" y="146680"/>
                <a:ext cx="564048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E224618-4629-445F-B21A-AB35D22D046A}"/>
                  </a:ext>
                </a:extLst>
              </p14:cNvPr>
              <p14:cNvContentPartPr/>
              <p14:nvPr/>
            </p14:nvContentPartPr>
            <p14:xfrm>
              <a:off x="3111960" y="2428720"/>
              <a:ext cx="176760" cy="2019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E224618-4629-445F-B21A-AB35D22D046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03320" y="2420080"/>
                <a:ext cx="194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186CDA-3CCA-452A-934F-C08A00798F49}"/>
                  </a:ext>
                </a:extLst>
              </p14:cNvPr>
              <p14:cNvContentPartPr/>
              <p14:nvPr/>
            </p14:nvContentPartPr>
            <p14:xfrm>
              <a:off x="3436476" y="2177071"/>
              <a:ext cx="30960" cy="90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186CDA-3CCA-452A-934F-C08A00798F4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27836" y="2168071"/>
                <a:ext cx="4860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A26712D-9BA7-4E07-8A23-CE4C0D14F9A1}"/>
                  </a:ext>
                </a:extLst>
              </p14:cNvPr>
              <p14:cNvContentPartPr/>
              <p14:nvPr/>
            </p14:nvContentPartPr>
            <p14:xfrm>
              <a:off x="3176556" y="2064391"/>
              <a:ext cx="165600" cy="17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A26712D-9BA7-4E07-8A23-CE4C0D14F9A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7556" y="2055751"/>
                <a:ext cx="1832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8EECB65-CA39-4967-B70F-75E9DA9F2BA1}"/>
                  </a:ext>
                </a:extLst>
              </p14:cNvPr>
              <p14:cNvContentPartPr/>
              <p14:nvPr/>
            </p14:nvContentPartPr>
            <p14:xfrm>
              <a:off x="212316" y="1278151"/>
              <a:ext cx="2847600" cy="1493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8EECB65-CA39-4967-B70F-75E9DA9F2BA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3675" y="1269151"/>
                <a:ext cx="2865242" cy="15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AAA1DFA-9110-4D25-BF05-21B5D62221CD}"/>
                  </a:ext>
                </a:extLst>
              </p14:cNvPr>
              <p14:cNvContentPartPr/>
              <p14:nvPr/>
            </p14:nvContentPartPr>
            <p14:xfrm>
              <a:off x="3946236" y="1185631"/>
              <a:ext cx="496080" cy="484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AAA1DFA-9110-4D25-BF05-21B5D62221C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37596" y="1176631"/>
                <a:ext cx="51372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1526F42-1EA6-4EEA-9D81-277939065B9D}"/>
                  </a:ext>
                </a:extLst>
              </p14:cNvPr>
              <p14:cNvContentPartPr/>
              <p14:nvPr/>
            </p14:nvContentPartPr>
            <p14:xfrm>
              <a:off x="4560036" y="1329271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1526F42-1EA6-4EEA-9D81-277939065B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551396" y="132063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C5AEE2-3DB5-4AD0-8118-A793D2F1AF42}"/>
                  </a:ext>
                </a:extLst>
              </p14:cNvPr>
              <p14:cNvContentPartPr/>
              <p14:nvPr/>
            </p14:nvContentPartPr>
            <p14:xfrm>
              <a:off x="4570476" y="1448791"/>
              <a:ext cx="908280" cy="213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C5AEE2-3DB5-4AD0-8118-A793D2F1AF4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61836" y="1440151"/>
                <a:ext cx="9259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BDBE8AD-6F5B-46CD-AF83-25584C8268E8}"/>
                  </a:ext>
                </a:extLst>
              </p14:cNvPr>
              <p14:cNvContentPartPr/>
              <p14:nvPr/>
            </p14:nvContentPartPr>
            <p14:xfrm>
              <a:off x="6438156" y="1301551"/>
              <a:ext cx="1016640" cy="4305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BDBE8AD-6F5B-46CD-AF83-25584C8268E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29513" y="1292904"/>
                <a:ext cx="1034286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E499C31-C715-4458-ACB9-D6F55AA7C6F9}"/>
                  </a:ext>
                </a:extLst>
              </p14:cNvPr>
              <p14:cNvContentPartPr/>
              <p14:nvPr/>
            </p14:nvContentPartPr>
            <p14:xfrm>
              <a:off x="5862516" y="1346191"/>
              <a:ext cx="461160" cy="277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E499C31-C715-4458-ACB9-D6F55AA7C6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53516" y="1337191"/>
                <a:ext cx="478800" cy="295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5340691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BEFF3EB-E37B-4F10-B2F3-737ABB5C38F3}"/>
              </a:ext>
            </a:extLst>
          </p:cNvPr>
          <p:cNvGrpSpPr/>
          <p:nvPr/>
        </p:nvGrpSpPr>
        <p:grpSpPr>
          <a:xfrm>
            <a:off x="304800" y="1219200"/>
            <a:ext cx="2667000" cy="2438400"/>
            <a:chOff x="990600" y="838200"/>
            <a:chExt cx="2667000" cy="2438400"/>
          </a:xfrm>
        </p:grpSpPr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0EEDE9F2-77B7-4EC1-BF1E-F437DBC9E363}"/>
                </a:ext>
              </a:extLst>
            </p:cNvPr>
            <p:cNvSpPr/>
            <p:nvPr/>
          </p:nvSpPr>
          <p:spPr>
            <a:xfrm>
              <a:off x="1371600" y="12192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90E73D06-5653-4E34-8BEC-5514EB1FF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86000" y="838200"/>
              <a:ext cx="0" cy="24384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25449E23-A75C-45D1-96A3-DD2CA9B0EBF2}"/>
                </a:ext>
              </a:extLst>
            </p:cNvPr>
            <p:cNvCxnSpPr>
              <a:cxnSpLocks/>
            </p:cNvCxnSpPr>
            <p:nvPr/>
          </p:nvCxnSpPr>
          <p:spPr>
            <a:xfrm>
              <a:off x="990600" y="2133600"/>
              <a:ext cx="266700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14:cNvPr>
              <p14:cNvContentPartPr/>
              <p14:nvPr/>
            </p14:nvContentPartPr>
            <p14:xfrm>
              <a:off x="1443360" y="796120"/>
              <a:ext cx="208800" cy="41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34360" y="787120"/>
                <a:ext cx="2264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14:cNvPr>
              <p14:cNvContentPartPr/>
              <p14:nvPr/>
            </p14:nvContentPartPr>
            <p14:xfrm>
              <a:off x="2948880" y="155680"/>
              <a:ext cx="5622840" cy="613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40240" y="146680"/>
                <a:ext cx="564048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E224618-4629-445F-B21A-AB35D22D046A}"/>
                  </a:ext>
                </a:extLst>
              </p14:cNvPr>
              <p14:cNvContentPartPr/>
              <p14:nvPr/>
            </p14:nvContentPartPr>
            <p14:xfrm>
              <a:off x="3111960" y="2428720"/>
              <a:ext cx="176760" cy="2019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E224618-4629-445F-B21A-AB35D22D046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03320" y="2420080"/>
                <a:ext cx="194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186CDA-3CCA-452A-934F-C08A00798F49}"/>
                  </a:ext>
                </a:extLst>
              </p14:cNvPr>
              <p14:cNvContentPartPr/>
              <p14:nvPr/>
            </p14:nvContentPartPr>
            <p14:xfrm>
              <a:off x="3436476" y="2177071"/>
              <a:ext cx="30960" cy="90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186CDA-3CCA-452A-934F-C08A00798F4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27836" y="2168071"/>
                <a:ext cx="4860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A26712D-9BA7-4E07-8A23-CE4C0D14F9A1}"/>
                  </a:ext>
                </a:extLst>
              </p14:cNvPr>
              <p14:cNvContentPartPr/>
              <p14:nvPr/>
            </p14:nvContentPartPr>
            <p14:xfrm>
              <a:off x="3176556" y="2064391"/>
              <a:ext cx="165600" cy="17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A26712D-9BA7-4E07-8A23-CE4C0D14F9A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7556" y="2055751"/>
                <a:ext cx="1832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8EECB65-CA39-4967-B70F-75E9DA9F2BA1}"/>
                  </a:ext>
                </a:extLst>
              </p14:cNvPr>
              <p14:cNvContentPartPr/>
              <p14:nvPr/>
            </p14:nvContentPartPr>
            <p14:xfrm>
              <a:off x="212316" y="1278151"/>
              <a:ext cx="2847600" cy="1493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8EECB65-CA39-4967-B70F-75E9DA9F2BA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3675" y="1269151"/>
                <a:ext cx="2865242" cy="15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AAA1DFA-9110-4D25-BF05-21B5D62221CD}"/>
                  </a:ext>
                </a:extLst>
              </p14:cNvPr>
              <p14:cNvContentPartPr/>
              <p14:nvPr/>
            </p14:nvContentPartPr>
            <p14:xfrm>
              <a:off x="3946236" y="1185631"/>
              <a:ext cx="496080" cy="484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AAA1DFA-9110-4D25-BF05-21B5D62221C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37596" y="1176631"/>
                <a:ext cx="51372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1526F42-1EA6-4EEA-9D81-277939065B9D}"/>
                  </a:ext>
                </a:extLst>
              </p14:cNvPr>
              <p14:cNvContentPartPr/>
              <p14:nvPr/>
            </p14:nvContentPartPr>
            <p14:xfrm>
              <a:off x="4560036" y="1329271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1526F42-1EA6-4EEA-9D81-277939065B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551396" y="132063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C5AEE2-3DB5-4AD0-8118-A793D2F1AF42}"/>
                  </a:ext>
                </a:extLst>
              </p14:cNvPr>
              <p14:cNvContentPartPr/>
              <p14:nvPr/>
            </p14:nvContentPartPr>
            <p14:xfrm>
              <a:off x="4570476" y="1448791"/>
              <a:ext cx="908280" cy="213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C5AEE2-3DB5-4AD0-8118-A793D2F1AF4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61836" y="1440151"/>
                <a:ext cx="9259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BDBE8AD-6F5B-46CD-AF83-25584C8268E8}"/>
                  </a:ext>
                </a:extLst>
              </p14:cNvPr>
              <p14:cNvContentPartPr/>
              <p14:nvPr/>
            </p14:nvContentPartPr>
            <p14:xfrm>
              <a:off x="6438156" y="1301551"/>
              <a:ext cx="1016640" cy="4305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BDBE8AD-6F5B-46CD-AF83-25584C8268E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29513" y="1292904"/>
                <a:ext cx="1034286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E499C31-C715-4458-ACB9-D6F55AA7C6F9}"/>
                  </a:ext>
                </a:extLst>
              </p14:cNvPr>
              <p14:cNvContentPartPr/>
              <p14:nvPr/>
            </p14:nvContentPartPr>
            <p14:xfrm>
              <a:off x="5862516" y="1346191"/>
              <a:ext cx="461160" cy="277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E499C31-C715-4458-ACB9-D6F55AA7C6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53516" y="1337191"/>
                <a:ext cx="4788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823F492-893C-447B-BCB5-31B3463CDD8B}"/>
                  </a:ext>
                </a:extLst>
              </p14:cNvPr>
              <p14:cNvContentPartPr/>
              <p14:nvPr/>
            </p14:nvContentPartPr>
            <p14:xfrm>
              <a:off x="7756116" y="1263751"/>
              <a:ext cx="901080" cy="40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823F492-893C-447B-BCB5-31B3463CDD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47476" y="1254751"/>
                <a:ext cx="91872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4F97997-7901-4035-BBFE-4D8BDEC67821}"/>
                  </a:ext>
                </a:extLst>
              </p14:cNvPr>
              <p14:cNvContentPartPr/>
              <p14:nvPr/>
            </p14:nvContentPartPr>
            <p14:xfrm>
              <a:off x="4250796" y="2040991"/>
              <a:ext cx="320040" cy="51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4F97997-7901-4035-BBFE-4D8BDEC6782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42156" y="2031991"/>
                <a:ext cx="3376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B5FF874-DFB0-40B2-B0C3-5F23BC811140}"/>
                  </a:ext>
                </a:extLst>
              </p14:cNvPr>
              <p14:cNvContentPartPr/>
              <p14:nvPr/>
            </p14:nvContentPartPr>
            <p14:xfrm>
              <a:off x="5315316" y="2224231"/>
              <a:ext cx="155160" cy="13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B5FF874-DFB0-40B2-B0C3-5F23BC81114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06676" y="2215231"/>
                <a:ext cx="17280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EBAAF9F-077A-4C44-9A26-19DCBBE52704}"/>
                  </a:ext>
                </a:extLst>
              </p14:cNvPr>
              <p14:cNvContentPartPr/>
              <p14:nvPr/>
            </p14:nvContentPartPr>
            <p14:xfrm>
              <a:off x="4689996" y="2070151"/>
              <a:ext cx="450360" cy="520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EBAAF9F-077A-4C44-9A26-19DCBBE527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80996" y="2061157"/>
                <a:ext cx="468000" cy="53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EFFB5AC-7B9A-43FB-AAAB-FE33CF67E8BE}"/>
                  </a:ext>
                </a:extLst>
              </p14:cNvPr>
              <p14:cNvContentPartPr/>
              <p14:nvPr/>
            </p14:nvContentPartPr>
            <p14:xfrm>
              <a:off x="5708076" y="2040991"/>
              <a:ext cx="179280" cy="223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EFFB5AC-7B9A-43FB-AAAB-FE33CF67E8B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99436" y="2031991"/>
                <a:ext cx="19692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D2A1E74-4D64-43B8-85DD-6214AAE58AFB}"/>
                  </a:ext>
                </a:extLst>
              </p14:cNvPr>
              <p14:cNvContentPartPr/>
              <p14:nvPr/>
            </p14:nvContentPartPr>
            <p14:xfrm>
              <a:off x="6002196" y="2039551"/>
              <a:ext cx="109080" cy="172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D2A1E74-4D64-43B8-85DD-6214AAE58AF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993196" y="2030911"/>
                <a:ext cx="12672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2FDEE80-9E4C-4F0E-84E0-F7AE3E56849D}"/>
                  </a:ext>
                </a:extLst>
              </p14:cNvPr>
              <p14:cNvContentPartPr/>
              <p14:nvPr/>
            </p14:nvContentPartPr>
            <p14:xfrm>
              <a:off x="5304876" y="2326831"/>
              <a:ext cx="854640" cy="289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2FDEE80-9E4C-4F0E-84E0-F7AE3E5684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96236" y="2317842"/>
                <a:ext cx="872280" cy="3070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9CF54C6-83C2-4511-BC99-1784A74C31D8}"/>
                  </a:ext>
                </a:extLst>
              </p14:cNvPr>
              <p14:cNvContentPartPr/>
              <p14:nvPr/>
            </p14:nvContentPartPr>
            <p14:xfrm>
              <a:off x="6298836" y="2300911"/>
              <a:ext cx="178920" cy="19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9CF54C6-83C2-4511-BC99-1784A74C31D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90196" y="2291911"/>
                <a:ext cx="19656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287B5D1-41C2-48A0-A267-C01545387F6A}"/>
                  </a:ext>
                </a:extLst>
              </p14:cNvPr>
              <p14:cNvContentPartPr/>
              <p14:nvPr/>
            </p14:nvContentPartPr>
            <p14:xfrm>
              <a:off x="6341316" y="2362831"/>
              <a:ext cx="147960" cy="2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287B5D1-41C2-48A0-A267-C01545387F6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32316" y="2353831"/>
                <a:ext cx="1656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794AA1E-0088-4BB0-BC5A-5207697A1A86}"/>
                  </a:ext>
                </a:extLst>
              </p14:cNvPr>
              <p14:cNvContentPartPr/>
              <p14:nvPr/>
            </p14:nvContentPartPr>
            <p14:xfrm>
              <a:off x="6705996" y="2037031"/>
              <a:ext cx="916920" cy="509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794AA1E-0088-4BB0-BC5A-5207697A1A8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7000" y="2028037"/>
                <a:ext cx="934553" cy="52666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6459536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B42206C-3FA3-41DA-865A-C96C06562D4A}"/>
                  </a:ext>
                </a:extLst>
              </p14:cNvPr>
              <p14:cNvContentPartPr/>
              <p14:nvPr/>
            </p14:nvContentPartPr>
            <p14:xfrm>
              <a:off x="7800600" y="129760"/>
              <a:ext cx="751320" cy="531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B42206C-3FA3-41DA-865A-C96C06562D4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82960" y="112120"/>
                <a:ext cx="78696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2B26CAC-93EE-43A4-AFD7-E28A33CF467C}"/>
                  </a:ext>
                </a:extLst>
              </p14:cNvPr>
              <p14:cNvContentPartPr/>
              <p14:nvPr/>
            </p14:nvContentPartPr>
            <p14:xfrm>
              <a:off x="579000" y="160360"/>
              <a:ext cx="1171440" cy="720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2B26CAC-93EE-43A4-AFD7-E28A33CF467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1006" y="142360"/>
                <a:ext cx="1207069" cy="75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5AFF53-C429-47BD-80BC-26FA2A2EEF54}"/>
                  </a:ext>
                </a:extLst>
              </p14:cNvPr>
              <p14:cNvContentPartPr/>
              <p14:nvPr/>
            </p14:nvContentPartPr>
            <p14:xfrm>
              <a:off x="1920000" y="397600"/>
              <a:ext cx="360" cy="28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5AFF53-C429-47BD-80BC-26FA2A2EEF5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02000" y="37996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B6558C9-C821-4D32-99E5-035B372B2A7E}"/>
                  </a:ext>
                </a:extLst>
              </p14:cNvPr>
              <p14:cNvContentPartPr/>
              <p14:nvPr/>
            </p14:nvContentPartPr>
            <p14:xfrm>
              <a:off x="1904520" y="525760"/>
              <a:ext cx="10080" cy="18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B6558C9-C821-4D32-99E5-035B372B2A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86520" y="507760"/>
                <a:ext cx="457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CA23303-3A45-4A29-A5E0-9945BC8F56EE}"/>
                  </a:ext>
                </a:extLst>
              </p14:cNvPr>
              <p14:cNvContentPartPr/>
              <p14:nvPr/>
            </p14:nvContentPartPr>
            <p14:xfrm>
              <a:off x="4157400" y="211120"/>
              <a:ext cx="747720" cy="396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CA23303-3A45-4A29-A5E0-9945BC8F56E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39752" y="193104"/>
                <a:ext cx="783377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7C436-173B-4EE1-8D93-9CB4A4D7A303}"/>
                  </a:ext>
                </a:extLst>
              </p14:cNvPr>
              <p14:cNvContentPartPr/>
              <p14:nvPr/>
            </p14:nvContentPartPr>
            <p14:xfrm>
              <a:off x="2245080" y="274840"/>
              <a:ext cx="1666080" cy="416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7C436-173B-4EE1-8D93-9CB4A4D7A30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27440" y="256840"/>
                <a:ext cx="170172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EDB3946-7DA2-4DE3-92EC-D21122B2DC05}"/>
                  </a:ext>
                </a:extLst>
              </p14:cNvPr>
              <p14:cNvContentPartPr/>
              <p14:nvPr/>
            </p14:nvContentPartPr>
            <p14:xfrm>
              <a:off x="8290560" y="192760"/>
              <a:ext cx="131760" cy="347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EDB3946-7DA2-4DE3-92EC-D21122B2DC0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72609" y="175120"/>
                <a:ext cx="167303" cy="382680"/>
              </a:xfrm>
              <a:prstGeom prst="rect">
                <a:avLst/>
              </a:prstGeom>
            </p:spPr>
          </p:pic>
        </mc:Fallback>
      </mc:AlternateContent>
      <p:sp>
        <p:nvSpPr>
          <p:cNvPr id="40" name="Slide Number Placeholder 4">
            <a:extLst>
              <a:ext uri="{FF2B5EF4-FFF2-40B4-BE49-F238E27FC236}">
                <a16:creationId xmlns:a16="http://schemas.microsoft.com/office/drawing/2014/main" id="{E50CA6B5-CEB4-415D-B3B1-BE5BDB3F9F8F}"/>
              </a:ext>
            </a:extLst>
          </p:cNvPr>
          <p:cNvSpPr txBox="1">
            <a:spLocks/>
          </p:cNvSpPr>
          <p:nvPr/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algn="r" rtl="0" fontAlgn="auto">
              <a:spcBef>
                <a:spcPts val="0"/>
              </a:spcBef>
              <a:spcAft>
                <a:spcPts val="0"/>
              </a:spcAft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3A9056-3B20-4F3F-85AA-D9BE053EEA5A}"/>
                  </a:ext>
                </a:extLst>
              </p14:cNvPr>
              <p14:cNvContentPartPr/>
              <p14:nvPr/>
            </p14:nvContentPartPr>
            <p14:xfrm>
              <a:off x="6760920" y="1017520"/>
              <a:ext cx="455760" cy="83088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3A9056-3B20-4F3F-85AA-D9BE053EEA5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43280" y="999520"/>
                <a:ext cx="491400" cy="86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390F1C80-7B8F-4A9A-AD20-0A7C3A60045C}"/>
                  </a:ext>
                </a:extLst>
              </p14:cNvPr>
              <p14:cNvContentPartPr/>
              <p14:nvPr/>
            </p14:nvContentPartPr>
            <p14:xfrm>
              <a:off x="1577280" y="590200"/>
              <a:ext cx="4886280" cy="232488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390F1C80-7B8F-4A9A-AD20-0A7C3A60045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59640" y="572560"/>
                <a:ext cx="4921920" cy="236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6876029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BEFF3EB-E37B-4F10-B2F3-737ABB5C38F3}"/>
              </a:ext>
            </a:extLst>
          </p:cNvPr>
          <p:cNvGrpSpPr/>
          <p:nvPr/>
        </p:nvGrpSpPr>
        <p:grpSpPr>
          <a:xfrm>
            <a:off x="304800" y="1219200"/>
            <a:ext cx="2667000" cy="2438400"/>
            <a:chOff x="990600" y="838200"/>
            <a:chExt cx="2667000" cy="2438400"/>
          </a:xfrm>
        </p:grpSpPr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0EEDE9F2-77B7-4EC1-BF1E-F437DBC9E363}"/>
                </a:ext>
              </a:extLst>
            </p:cNvPr>
            <p:cNvSpPr/>
            <p:nvPr/>
          </p:nvSpPr>
          <p:spPr>
            <a:xfrm>
              <a:off x="1371600" y="12192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90E73D06-5653-4E34-8BEC-5514EB1FF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86000" y="838200"/>
              <a:ext cx="0" cy="24384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25449E23-A75C-45D1-96A3-DD2CA9B0EBF2}"/>
                </a:ext>
              </a:extLst>
            </p:cNvPr>
            <p:cNvCxnSpPr>
              <a:cxnSpLocks/>
            </p:cNvCxnSpPr>
            <p:nvPr/>
          </p:nvCxnSpPr>
          <p:spPr>
            <a:xfrm>
              <a:off x="990600" y="2133600"/>
              <a:ext cx="266700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14:cNvPr>
              <p14:cNvContentPartPr/>
              <p14:nvPr/>
            </p14:nvContentPartPr>
            <p14:xfrm>
              <a:off x="1443360" y="796120"/>
              <a:ext cx="208800" cy="41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34360" y="787120"/>
                <a:ext cx="2264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14:cNvPr>
              <p14:cNvContentPartPr/>
              <p14:nvPr/>
            </p14:nvContentPartPr>
            <p14:xfrm>
              <a:off x="2948880" y="155680"/>
              <a:ext cx="5622840" cy="613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40240" y="146680"/>
                <a:ext cx="564048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E224618-4629-445F-B21A-AB35D22D046A}"/>
                  </a:ext>
                </a:extLst>
              </p14:cNvPr>
              <p14:cNvContentPartPr/>
              <p14:nvPr/>
            </p14:nvContentPartPr>
            <p14:xfrm>
              <a:off x="3111960" y="2428720"/>
              <a:ext cx="176760" cy="2019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E224618-4629-445F-B21A-AB35D22D046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03320" y="2420080"/>
                <a:ext cx="194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186CDA-3CCA-452A-934F-C08A00798F49}"/>
                  </a:ext>
                </a:extLst>
              </p14:cNvPr>
              <p14:cNvContentPartPr/>
              <p14:nvPr/>
            </p14:nvContentPartPr>
            <p14:xfrm>
              <a:off x="3436476" y="2177071"/>
              <a:ext cx="30960" cy="90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186CDA-3CCA-452A-934F-C08A00798F4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27836" y="2168071"/>
                <a:ext cx="4860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A26712D-9BA7-4E07-8A23-CE4C0D14F9A1}"/>
                  </a:ext>
                </a:extLst>
              </p14:cNvPr>
              <p14:cNvContentPartPr/>
              <p14:nvPr/>
            </p14:nvContentPartPr>
            <p14:xfrm>
              <a:off x="3176556" y="2064391"/>
              <a:ext cx="165600" cy="17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A26712D-9BA7-4E07-8A23-CE4C0D14F9A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7556" y="2055751"/>
                <a:ext cx="1832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8EECB65-CA39-4967-B70F-75E9DA9F2BA1}"/>
                  </a:ext>
                </a:extLst>
              </p14:cNvPr>
              <p14:cNvContentPartPr/>
              <p14:nvPr/>
            </p14:nvContentPartPr>
            <p14:xfrm>
              <a:off x="212316" y="1278151"/>
              <a:ext cx="2847600" cy="1493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8EECB65-CA39-4967-B70F-75E9DA9F2BA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3675" y="1269151"/>
                <a:ext cx="2865242" cy="15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AAA1DFA-9110-4D25-BF05-21B5D62221CD}"/>
                  </a:ext>
                </a:extLst>
              </p14:cNvPr>
              <p14:cNvContentPartPr/>
              <p14:nvPr/>
            </p14:nvContentPartPr>
            <p14:xfrm>
              <a:off x="3946236" y="1185631"/>
              <a:ext cx="496080" cy="484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AAA1DFA-9110-4D25-BF05-21B5D62221C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37596" y="1176631"/>
                <a:ext cx="51372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1526F42-1EA6-4EEA-9D81-277939065B9D}"/>
                  </a:ext>
                </a:extLst>
              </p14:cNvPr>
              <p14:cNvContentPartPr/>
              <p14:nvPr/>
            </p14:nvContentPartPr>
            <p14:xfrm>
              <a:off x="4560036" y="1329271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1526F42-1EA6-4EEA-9D81-277939065B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551396" y="132063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C5AEE2-3DB5-4AD0-8118-A793D2F1AF42}"/>
                  </a:ext>
                </a:extLst>
              </p14:cNvPr>
              <p14:cNvContentPartPr/>
              <p14:nvPr/>
            </p14:nvContentPartPr>
            <p14:xfrm>
              <a:off x="4570476" y="1448791"/>
              <a:ext cx="908280" cy="213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C5AEE2-3DB5-4AD0-8118-A793D2F1AF4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61836" y="1440151"/>
                <a:ext cx="9259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BDBE8AD-6F5B-46CD-AF83-25584C8268E8}"/>
                  </a:ext>
                </a:extLst>
              </p14:cNvPr>
              <p14:cNvContentPartPr/>
              <p14:nvPr/>
            </p14:nvContentPartPr>
            <p14:xfrm>
              <a:off x="6438156" y="1301551"/>
              <a:ext cx="1016640" cy="4305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BDBE8AD-6F5B-46CD-AF83-25584C8268E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29513" y="1292904"/>
                <a:ext cx="1034286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E499C31-C715-4458-ACB9-D6F55AA7C6F9}"/>
                  </a:ext>
                </a:extLst>
              </p14:cNvPr>
              <p14:cNvContentPartPr/>
              <p14:nvPr/>
            </p14:nvContentPartPr>
            <p14:xfrm>
              <a:off x="5862516" y="1346191"/>
              <a:ext cx="461160" cy="277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E499C31-C715-4458-ACB9-D6F55AA7C6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53516" y="1337191"/>
                <a:ext cx="4788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823F492-893C-447B-BCB5-31B3463CDD8B}"/>
                  </a:ext>
                </a:extLst>
              </p14:cNvPr>
              <p14:cNvContentPartPr/>
              <p14:nvPr/>
            </p14:nvContentPartPr>
            <p14:xfrm>
              <a:off x="7756116" y="1263751"/>
              <a:ext cx="901080" cy="40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823F492-893C-447B-BCB5-31B3463CDD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47476" y="1254751"/>
                <a:ext cx="91872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4F97997-7901-4035-BBFE-4D8BDEC67821}"/>
                  </a:ext>
                </a:extLst>
              </p14:cNvPr>
              <p14:cNvContentPartPr/>
              <p14:nvPr/>
            </p14:nvContentPartPr>
            <p14:xfrm>
              <a:off x="4250796" y="2040991"/>
              <a:ext cx="320040" cy="51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4F97997-7901-4035-BBFE-4D8BDEC6782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42156" y="2031991"/>
                <a:ext cx="3376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B5FF874-DFB0-40B2-B0C3-5F23BC811140}"/>
                  </a:ext>
                </a:extLst>
              </p14:cNvPr>
              <p14:cNvContentPartPr/>
              <p14:nvPr/>
            </p14:nvContentPartPr>
            <p14:xfrm>
              <a:off x="5315316" y="2224231"/>
              <a:ext cx="155160" cy="13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B5FF874-DFB0-40B2-B0C3-5F23BC81114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06676" y="2215231"/>
                <a:ext cx="17280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EBAAF9F-077A-4C44-9A26-19DCBBE52704}"/>
                  </a:ext>
                </a:extLst>
              </p14:cNvPr>
              <p14:cNvContentPartPr/>
              <p14:nvPr/>
            </p14:nvContentPartPr>
            <p14:xfrm>
              <a:off x="4689996" y="2070151"/>
              <a:ext cx="450360" cy="520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EBAAF9F-077A-4C44-9A26-19DCBBE527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80996" y="2061157"/>
                <a:ext cx="468000" cy="53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EFFB5AC-7B9A-43FB-AAAB-FE33CF67E8BE}"/>
                  </a:ext>
                </a:extLst>
              </p14:cNvPr>
              <p14:cNvContentPartPr/>
              <p14:nvPr/>
            </p14:nvContentPartPr>
            <p14:xfrm>
              <a:off x="5708076" y="2040991"/>
              <a:ext cx="179280" cy="223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EFFB5AC-7B9A-43FB-AAAB-FE33CF67E8B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99436" y="2031991"/>
                <a:ext cx="19692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D2A1E74-4D64-43B8-85DD-6214AAE58AFB}"/>
                  </a:ext>
                </a:extLst>
              </p14:cNvPr>
              <p14:cNvContentPartPr/>
              <p14:nvPr/>
            </p14:nvContentPartPr>
            <p14:xfrm>
              <a:off x="6002196" y="2039551"/>
              <a:ext cx="109080" cy="172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D2A1E74-4D64-43B8-85DD-6214AAE58AF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993196" y="2030911"/>
                <a:ext cx="12672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2FDEE80-9E4C-4F0E-84E0-F7AE3E56849D}"/>
                  </a:ext>
                </a:extLst>
              </p14:cNvPr>
              <p14:cNvContentPartPr/>
              <p14:nvPr/>
            </p14:nvContentPartPr>
            <p14:xfrm>
              <a:off x="5304876" y="2326831"/>
              <a:ext cx="854640" cy="289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2FDEE80-9E4C-4F0E-84E0-F7AE3E5684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96236" y="2317842"/>
                <a:ext cx="872280" cy="3070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9CF54C6-83C2-4511-BC99-1784A74C31D8}"/>
                  </a:ext>
                </a:extLst>
              </p14:cNvPr>
              <p14:cNvContentPartPr/>
              <p14:nvPr/>
            </p14:nvContentPartPr>
            <p14:xfrm>
              <a:off x="6298836" y="2300911"/>
              <a:ext cx="178920" cy="19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9CF54C6-83C2-4511-BC99-1784A74C31D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90196" y="2291911"/>
                <a:ext cx="19656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287B5D1-41C2-48A0-A267-C01545387F6A}"/>
                  </a:ext>
                </a:extLst>
              </p14:cNvPr>
              <p14:cNvContentPartPr/>
              <p14:nvPr/>
            </p14:nvContentPartPr>
            <p14:xfrm>
              <a:off x="6341316" y="2362831"/>
              <a:ext cx="147960" cy="2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287B5D1-41C2-48A0-A267-C01545387F6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32316" y="2353831"/>
                <a:ext cx="1656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794AA1E-0088-4BB0-BC5A-5207697A1A86}"/>
                  </a:ext>
                </a:extLst>
              </p14:cNvPr>
              <p14:cNvContentPartPr/>
              <p14:nvPr/>
            </p14:nvContentPartPr>
            <p14:xfrm>
              <a:off x="6705996" y="2037031"/>
              <a:ext cx="916920" cy="509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794AA1E-0088-4BB0-BC5A-5207697A1A8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7000" y="2028037"/>
                <a:ext cx="934553" cy="5266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39D99B3-F19B-4B5F-90B5-DED85D1FCB03}"/>
                  </a:ext>
                </a:extLst>
              </p14:cNvPr>
              <p14:cNvContentPartPr/>
              <p14:nvPr/>
            </p14:nvContentPartPr>
            <p14:xfrm>
              <a:off x="7792116" y="2017231"/>
              <a:ext cx="1041120" cy="47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39D99B3-F19B-4B5F-90B5-DED85D1FCB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783116" y="2008591"/>
                <a:ext cx="10587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200B0B0-7D32-4E16-BD41-2C1AD3820DDB}"/>
                  </a:ext>
                </a:extLst>
              </p14:cNvPr>
              <p14:cNvContentPartPr/>
              <p14:nvPr/>
            </p14:nvContentPartPr>
            <p14:xfrm>
              <a:off x="3625836" y="3056191"/>
              <a:ext cx="30960" cy="417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200B0B0-7D32-4E16-BD41-2C1AD3820D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617196" y="3047551"/>
                <a:ext cx="486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9A087A-A90D-4977-B4B8-D0B35E457AA8}"/>
                  </a:ext>
                </a:extLst>
              </p14:cNvPr>
              <p14:cNvContentPartPr/>
              <p14:nvPr/>
            </p14:nvContentPartPr>
            <p14:xfrm>
              <a:off x="3773076" y="3185431"/>
              <a:ext cx="144360" cy="259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9A087A-A90D-4977-B4B8-D0B35E457AA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64076" y="3176431"/>
                <a:ext cx="16200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1536D48-B997-449A-B774-1E5336FF8B35}"/>
                  </a:ext>
                </a:extLst>
              </p14:cNvPr>
              <p14:cNvContentPartPr/>
              <p14:nvPr/>
            </p14:nvContentPartPr>
            <p14:xfrm>
              <a:off x="3773436" y="3006511"/>
              <a:ext cx="156960" cy="75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1536D48-B997-449A-B774-1E5336FF8B3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764436" y="2997511"/>
                <a:ext cx="174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147DBC-BEC5-49DC-81C0-2EC2D7482A32}"/>
                  </a:ext>
                </a:extLst>
              </p14:cNvPr>
              <p14:cNvContentPartPr/>
              <p14:nvPr/>
            </p14:nvContentPartPr>
            <p14:xfrm>
              <a:off x="4021116" y="3038191"/>
              <a:ext cx="16560" cy="421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147DBC-BEC5-49DC-81C0-2EC2D7482A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12116" y="3029551"/>
                <a:ext cx="3420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888F50B-745D-481F-A48B-4C17AC4E2761}"/>
                  </a:ext>
                </a:extLst>
              </p14:cNvPr>
              <p14:cNvContentPartPr/>
              <p14:nvPr/>
            </p14:nvContentPartPr>
            <p14:xfrm>
              <a:off x="4250796" y="3231151"/>
              <a:ext cx="230760" cy="15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888F50B-745D-481F-A48B-4C17AC4E276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42156" y="3222151"/>
                <a:ext cx="24840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671F65C-58C4-42E5-B7DE-1A1A4E1EB4BB}"/>
                  </a:ext>
                </a:extLst>
              </p14:cNvPr>
              <p14:cNvContentPartPr/>
              <p14:nvPr/>
            </p14:nvContentPartPr>
            <p14:xfrm>
              <a:off x="4299396" y="3344911"/>
              <a:ext cx="184680" cy="3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671F65C-58C4-42E5-B7DE-1A1A4E1EB4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90396" y="3335911"/>
                <a:ext cx="20232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70C1F55-CA2F-456B-92E0-5EEC1BBB53BA}"/>
                  </a:ext>
                </a:extLst>
              </p14:cNvPr>
              <p14:cNvContentPartPr/>
              <p14:nvPr/>
            </p14:nvContentPartPr>
            <p14:xfrm>
              <a:off x="4653636" y="2870071"/>
              <a:ext cx="1006560" cy="725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70C1F55-CA2F-456B-92E0-5EEC1BBB53B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44999" y="2861431"/>
                <a:ext cx="1024194" cy="74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B4F328D-8A1C-45EB-BEFB-87237A42E98B}"/>
                  </a:ext>
                </a:extLst>
              </p14:cNvPr>
              <p14:cNvContentPartPr/>
              <p14:nvPr/>
            </p14:nvContentPartPr>
            <p14:xfrm>
              <a:off x="6681516" y="2963311"/>
              <a:ext cx="51120" cy="4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B4F328D-8A1C-45EB-BEFB-87237A42E9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72876" y="2954671"/>
                <a:ext cx="687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39EC4A7-CE25-49DE-806C-85A4C2B0DCAE}"/>
                  </a:ext>
                </a:extLst>
              </p14:cNvPr>
              <p14:cNvContentPartPr/>
              <p14:nvPr/>
            </p14:nvContentPartPr>
            <p14:xfrm>
              <a:off x="5861436" y="3074911"/>
              <a:ext cx="1039320" cy="449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39EC4A7-CE25-49DE-806C-85A4C2B0DCA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52439" y="3066264"/>
                <a:ext cx="1056954" cy="46693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3061165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BEFF3EB-E37B-4F10-B2F3-737ABB5C38F3}"/>
              </a:ext>
            </a:extLst>
          </p:cNvPr>
          <p:cNvGrpSpPr/>
          <p:nvPr/>
        </p:nvGrpSpPr>
        <p:grpSpPr>
          <a:xfrm>
            <a:off x="304800" y="1219200"/>
            <a:ext cx="2667000" cy="2438400"/>
            <a:chOff x="990600" y="838200"/>
            <a:chExt cx="2667000" cy="2438400"/>
          </a:xfrm>
        </p:grpSpPr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0EEDE9F2-77B7-4EC1-BF1E-F437DBC9E363}"/>
                </a:ext>
              </a:extLst>
            </p:cNvPr>
            <p:cNvSpPr/>
            <p:nvPr/>
          </p:nvSpPr>
          <p:spPr>
            <a:xfrm>
              <a:off x="1371600" y="12192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90E73D06-5653-4E34-8BEC-5514EB1FF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86000" y="838200"/>
              <a:ext cx="0" cy="24384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25449E23-A75C-45D1-96A3-DD2CA9B0EBF2}"/>
                </a:ext>
              </a:extLst>
            </p:cNvPr>
            <p:cNvCxnSpPr>
              <a:cxnSpLocks/>
            </p:cNvCxnSpPr>
            <p:nvPr/>
          </p:nvCxnSpPr>
          <p:spPr>
            <a:xfrm>
              <a:off x="990600" y="2133600"/>
              <a:ext cx="266700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14:cNvPr>
              <p14:cNvContentPartPr/>
              <p14:nvPr/>
            </p14:nvContentPartPr>
            <p14:xfrm>
              <a:off x="1443360" y="796120"/>
              <a:ext cx="208800" cy="41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34360" y="787120"/>
                <a:ext cx="2264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14:cNvPr>
              <p14:cNvContentPartPr/>
              <p14:nvPr/>
            </p14:nvContentPartPr>
            <p14:xfrm>
              <a:off x="2948880" y="155680"/>
              <a:ext cx="5622840" cy="613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40240" y="146680"/>
                <a:ext cx="564048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E224618-4629-445F-B21A-AB35D22D046A}"/>
                  </a:ext>
                </a:extLst>
              </p14:cNvPr>
              <p14:cNvContentPartPr/>
              <p14:nvPr/>
            </p14:nvContentPartPr>
            <p14:xfrm>
              <a:off x="3111960" y="2428720"/>
              <a:ext cx="176760" cy="2019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E224618-4629-445F-B21A-AB35D22D046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03320" y="2420080"/>
                <a:ext cx="194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186CDA-3CCA-452A-934F-C08A00798F49}"/>
                  </a:ext>
                </a:extLst>
              </p14:cNvPr>
              <p14:cNvContentPartPr/>
              <p14:nvPr/>
            </p14:nvContentPartPr>
            <p14:xfrm>
              <a:off x="3436476" y="2177071"/>
              <a:ext cx="30960" cy="90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186CDA-3CCA-452A-934F-C08A00798F4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27836" y="2168071"/>
                <a:ext cx="4860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A26712D-9BA7-4E07-8A23-CE4C0D14F9A1}"/>
                  </a:ext>
                </a:extLst>
              </p14:cNvPr>
              <p14:cNvContentPartPr/>
              <p14:nvPr/>
            </p14:nvContentPartPr>
            <p14:xfrm>
              <a:off x="3176556" y="2064391"/>
              <a:ext cx="165600" cy="17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A26712D-9BA7-4E07-8A23-CE4C0D14F9A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7556" y="2055751"/>
                <a:ext cx="1832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8EECB65-CA39-4967-B70F-75E9DA9F2BA1}"/>
                  </a:ext>
                </a:extLst>
              </p14:cNvPr>
              <p14:cNvContentPartPr/>
              <p14:nvPr/>
            </p14:nvContentPartPr>
            <p14:xfrm>
              <a:off x="212316" y="1278151"/>
              <a:ext cx="2847600" cy="1493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8EECB65-CA39-4967-B70F-75E9DA9F2BA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3675" y="1269151"/>
                <a:ext cx="2865242" cy="15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AAA1DFA-9110-4D25-BF05-21B5D62221CD}"/>
                  </a:ext>
                </a:extLst>
              </p14:cNvPr>
              <p14:cNvContentPartPr/>
              <p14:nvPr/>
            </p14:nvContentPartPr>
            <p14:xfrm>
              <a:off x="3946236" y="1185631"/>
              <a:ext cx="496080" cy="484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AAA1DFA-9110-4D25-BF05-21B5D62221C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37596" y="1176631"/>
                <a:ext cx="51372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1526F42-1EA6-4EEA-9D81-277939065B9D}"/>
                  </a:ext>
                </a:extLst>
              </p14:cNvPr>
              <p14:cNvContentPartPr/>
              <p14:nvPr/>
            </p14:nvContentPartPr>
            <p14:xfrm>
              <a:off x="4560036" y="1329271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1526F42-1EA6-4EEA-9D81-277939065B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551396" y="132063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C5AEE2-3DB5-4AD0-8118-A793D2F1AF42}"/>
                  </a:ext>
                </a:extLst>
              </p14:cNvPr>
              <p14:cNvContentPartPr/>
              <p14:nvPr/>
            </p14:nvContentPartPr>
            <p14:xfrm>
              <a:off x="4570476" y="1448791"/>
              <a:ext cx="908280" cy="213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C5AEE2-3DB5-4AD0-8118-A793D2F1AF4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61836" y="1440151"/>
                <a:ext cx="9259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BDBE8AD-6F5B-46CD-AF83-25584C8268E8}"/>
                  </a:ext>
                </a:extLst>
              </p14:cNvPr>
              <p14:cNvContentPartPr/>
              <p14:nvPr/>
            </p14:nvContentPartPr>
            <p14:xfrm>
              <a:off x="6438156" y="1301551"/>
              <a:ext cx="1016640" cy="4305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BDBE8AD-6F5B-46CD-AF83-25584C8268E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29513" y="1292904"/>
                <a:ext cx="1034286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E499C31-C715-4458-ACB9-D6F55AA7C6F9}"/>
                  </a:ext>
                </a:extLst>
              </p14:cNvPr>
              <p14:cNvContentPartPr/>
              <p14:nvPr/>
            </p14:nvContentPartPr>
            <p14:xfrm>
              <a:off x="5862516" y="1346191"/>
              <a:ext cx="461160" cy="277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E499C31-C715-4458-ACB9-D6F55AA7C6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53516" y="1337191"/>
                <a:ext cx="4788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823F492-893C-447B-BCB5-31B3463CDD8B}"/>
                  </a:ext>
                </a:extLst>
              </p14:cNvPr>
              <p14:cNvContentPartPr/>
              <p14:nvPr/>
            </p14:nvContentPartPr>
            <p14:xfrm>
              <a:off x="7756116" y="1263751"/>
              <a:ext cx="901080" cy="40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823F492-893C-447B-BCB5-31B3463CDD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47476" y="1254751"/>
                <a:ext cx="91872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4F97997-7901-4035-BBFE-4D8BDEC67821}"/>
                  </a:ext>
                </a:extLst>
              </p14:cNvPr>
              <p14:cNvContentPartPr/>
              <p14:nvPr/>
            </p14:nvContentPartPr>
            <p14:xfrm>
              <a:off x="4250796" y="2040991"/>
              <a:ext cx="320040" cy="51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4F97997-7901-4035-BBFE-4D8BDEC6782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42156" y="2031991"/>
                <a:ext cx="3376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B5FF874-DFB0-40B2-B0C3-5F23BC811140}"/>
                  </a:ext>
                </a:extLst>
              </p14:cNvPr>
              <p14:cNvContentPartPr/>
              <p14:nvPr/>
            </p14:nvContentPartPr>
            <p14:xfrm>
              <a:off x="5315316" y="2224231"/>
              <a:ext cx="155160" cy="13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B5FF874-DFB0-40B2-B0C3-5F23BC81114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06676" y="2215231"/>
                <a:ext cx="17280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EBAAF9F-077A-4C44-9A26-19DCBBE52704}"/>
                  </a:ext>
                </a:extLst>
              </p14:cNvPr>
              <p14:cNvContentPartPr/>
              <p14:nvPr/>
            </p14:nvContentPartPr>
            <p14:xfrm>
              <a:off x="4689996" y="2070151"/>
              <a:ext cx="450360" cy="520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EBAAF9F-077A-4C44-9A26-19DCBBE527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80996" y="2061157"/>
                <a:ext cx="468000" cy="53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EFFB5AC-7B9A-43FB-AAAB-FE33CF67E8BE}"/>
                  </a:ext>
                </a:extLst>
              </p14:cNvPr>
              <p14:cNvContentPartPr/>
              <p14:nvPr/>
            </p14:nvContentPartPr>
            <p14:xfrm>
              <a:off x="5708076" y="2040991"/>
              <a:ext cx="179280" cy="223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EFFB5AC-7B9A-43FB-AAAB-FE33CF67E8B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99436" y="2031991"/>
                <a:ext cx="19692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D2A1E74-4D64-43B8-85DD-6214AAE58AFB}"/>
                  </a:ext>
                </a:extLst>
              </p14:cNvPr>
              <p14:cNvContentPartPr/>
              <p14:nvPr/>
            </p14:nvContentPartPr>
            <p14:xfrm>
              <a:off x="6002196" y="2039551"/>
              <a:ext cx="109080" cy="172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D2A1E74-4D64-43B8-85DD-6214AAE58AF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993196" y="2030911"/>
                <a:ext cx="12672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2FDEE80-9E4C-4F0E-84E0-F7AE3E56849D}"/>
                  </a:ext>
                </a:extLst>
              </p14:cNvPr>
              <p14:cNvContentPartPr/>
              <p14:nvPr/>
            </p14:nvContentPartPr>
            <p14:xfrm>
              <a:off x="5304876" y="2326831"/>
              <a:ext cx="854640" cy="289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2FDEE80-9E4C-4F0E-84E0-F7AE3E5684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96236" y="2317842"/>
                <a:ext cx="872280" cy="3070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9CF54C6-83C2-4511-BC99-1784A74C31D8}"/>
                  </a:ext>
                </a:extLst>
              </p14:cNvPr>
              <p14:cNvContentPartPr/>
              <p14:nvPr/>
            </p14:nvContentPartPr>
            <p14:xfrm>
              <a:off x="6298836" y="2300911"/>
              <a:ext cx="178920" cy="19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9CF54C6-83C2-4511-BC99-1784A74C31D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90196" y="2291911"/>
                <a:ext cx="19656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287B5D1-41C2-48A0-A267-C01545387F6A}"/>
                  </a:ext>
                </a:extLst>
              </p14:cNvPr>
              <p14:cNvContentPartPr/>
              <p14:nvPr/>
            </p14:nvContentPartPr>
            <p14:xfrm>
              <a:off x="6341316" y="2362831"/>
              <a:ext cx="147960" cy="2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287B5D1-41C2-48A0-A267-C01545387F6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32316" y="2353831"/>
                <a:ext cx="1656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794AA1E-0088-4BB0-BC5A-5207697A1A86}"/>
                  </a:ext>
                </a:extLst>
              </p14:cNvPr>
              <p14:cNvContentPartPr/>
              <p14:nvPr/>
            </p14:nvContentPartPr>
            <p14:xfrm>
              <a:off x="6705996" y="2037031"/>
              <a:ext cx="916920" cy="509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794AA1E-0088-4BB0-BC5A-5207697A1A8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7000" y="2028037"/>
                <a:ext cx="934553" cy="5266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39D99B3-F19B-4B5F-90B5-DED85D1FCB03}"/>
                  </a:ext>
                </a:extLst>
              </p14:cNvPr>
              <p14:cNvContentPartPr/>
              <p14:nvPr/>
            </p14:nvContentPartPr>
            <p14:xfrm>
              <a:off x="7792116" y="2017231"/>
              <a:ext cx="1041120" cy="47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39D99B3-F19B-4B5F-90B5-DED85D1FCB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783116" y="2008591"/>
                <a:ext cx="10587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200B0B0-7D32-4E16-BD41-2C1AD3820DDB}"/>
                  </a:ext>
                </a:extLst>
              </p14:cNvPr>
              <p14:cNvContentPartPr/>
              <p14:nvPr/>
            </p14:nvContentPartPr>
            <p14:xfrm>
              <a:off x="3625836" y="3056191"/>
              <a:ext cx="30960" cy="417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200B0B0-7D32-4E16-BD41-2C1AD3820D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617196" y="3047551"/>
                <a:ext cx="486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9A087A-A90D-4977-B4B8-D0B35E457AA8}"/>
                  </a:ext>
                </a:extLst>
              </p14:cNvPr>
              <p14:cNvContentPartPr/>
              <p14:nvPr/>
            </p14:nvContentPartPr>
            <p14:xfrm>
              <a:off x="3773076" y="3185431"/>
              <a:ext cx="144360" cy="259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9A087A-A90D-4977-B4B8-D0B35E457AA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64076" y="3176431"/>
                <a:ext cx="16200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1536D48-B997-449A-B774-1E5336FF8B35}"/>
                  </a:ext>
                </a:extLst>
              </p14:cNvPr>
              <p14:cNvContentPartPr/>
              <p14:nvPr/>
            </p14:nvContentPartPr>
            <p14:xfrm>
              <a:off x="3773436" y="3006511"/>
              <a:ext cx="156960" cy="75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1536D48-B997-449A-B774-1E5336FF8B3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764436" y="2997511"/>
                <a:ext cx="174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147DBC-BEC5-49DC-81C0-2EC2D7482A32}"/>
                  </a:ext>
                </a:extLst>
              </p14:cNvPr>
              <p14:cNvContentPartPr/>
              <p14:nvPr/>
            </p14:nvContentPartPr>
            <p14:xfrm>
              <a:off x="4021116" y="3038191"/>
              <a:ext cx="16560" cy="421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147DBC-BEC5-49DC-81C0-2EC2D7482A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12116" y="3029551"/>
                <a:ext cx="3420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888F50B-745D-481F-A48B-4C17AC4E2761}"/>
                  </a:ext>
                </a:extLst>
              </p14:cNvPr>
              <p14:cNvContentPartPr/>
              <p14:nvPr/>
            </p14:nvContentPartPr>
            <p14:xfrm>
              <a:off x="4250796" y="3231151"/>
              <a:ext cx="230760" cy="15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888F50B-745D-481F-A48B-4C17AC4E276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42156" y="3222151"/>
                <a:ext cx="24840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671F65C-58C4-42E5-B7DE-1A1A4E1EB4BB}"/>
                  </a:ext>
                </a:extLst>
              </p14:cNvPr>
              <p14:cNvContentPartPr/>
              <p14:nvPr/>
            </p14:nvContentPartPr>
            <p14:xfrm>
              <a:off x="4299396" y="3344911"/>
              <a:ext cx="184680" cy="3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671F65C-58C4-42E5-B7DE-1A1A4E1EB4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90396" y="3335911"/>
                <a:ext cx="20232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70C1F55-CA2F-456B-92E0-5EEC1BBB53BA}"/>
                  </a:ext>
                </a:extLst>
              </p14:cNvPr>
              <p14:cNvContentPartPr/>
              <p14:nvPr/>
            </p14:nvContentPartPr>
            <p14:xfrm>
              <a:off x="4653636" y="2870071"/>
              <a:ext cx="1006560" cy="725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70C1F55-CA2F-456B-92E0-5EEC1BBB53B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44999" y="2861431"/>
                <a:ext cx="1024194" cy="74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B4F328D-8A1C-45EB-BEFB-87237A42E98B}"/>
                  </a:ext>
                </a:extLst>
              </p14:cNvPr>
              <p14:cNvContentPartPr/>
              <p14:nvPr/>
            </p14:nvContentPartPr>
            <p14:xfrm>
              <a:off x="6681516" y="2963311"/>
              <a:ext cx="51120" cy="4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B4F328D-8A1C-45EB-BEFB-87237A42E9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72876" y="2954671"/>
                <a:ext cx="687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39EC4A7-CE25-49DE-806C-85A4C2B0DCAE}"/>
                  </a:ext>
                </a:extLst>
              </p14:cNvPr>
              <p14:cNvContentPartPr/>
              <p14:nvPr/>
            </p14:nvContentPartPr>
            <p14:xfrm>
              <a:off x="5861436" y="3074911"/>
              <a:ext cx="1039320" cy="449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39EC4A7-CE25-49DE-806C-85A4C2B0DCA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52439" y="3066264"/>
                <a:ext cx="1056954" cy="466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EE37A8-9D9C-4895-A2B5-BA3765DD03E2}"/>
                  </a:ext>
                </a:extLst>
              </p14:cNvPr>
              <p14:cNvContentPartPr/>
              <p14:nvPr/>
            </p14:nvContentPartPr>
            <p14:xfrm>
              <a:off x="6989316" y="3780511"/>
              <a:ext cx="423720" cy="388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EE37A8-9D9C-4895-A2B5-BA3765DD03E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80316" y="3771871"/>
                <a:ext cx="44136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87BDC84-99E3-430C-85C9-9DE2B20F4C54}"/>
                  </a:ext>
                </a:extLst>
              </p14:cNvPr>
              <p14:cNvContentPartPr/>
              <p14:nvPr/>
            </p14:nvContentPartPr>
            <p14:xfrm>
              <a:off x="2430996" y="3689431"/>
              <a:ext cx="4454280" cy="1268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87BDC84-99E3-430C-85C9-9DE2B20F4C5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421996" y="3680789"/>
                <a:ext cx="4471920" cy="1285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EDA0161-686D-4F25-90AA-2B9075F2CA5C}"/>
                  </a:ext>
                </a:extLst>
              </p14:cNvPr>
              <p14:cNvContentPartPr/>
              <p14:nvPr/>
            </p14:nvContentPartPr>
            <p14:xfrm>
              <a:off x="910356" y="3970591"/>
              <a:ext cx="1249200" cy="1032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EDA0161-686D-4F25-90AA-2B9075F2CA5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901714" y="3961951"/>
                <a:ext cx="1266845" cy="1049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9411102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BEFF3EB-E37B-4F10-B2F3-737ABB5C38F3}"/>
              </a:ext>
            </a:extLst>
          </p:cNvPr>
          <p:cNvGrpSpPr/>
          <p:nvPr/>
        </p:nvGrpSpPr>
        <p:grpSpPr>
          <a:xfrm>
            <a:off x="304800" y="1219200"/>
            <a:ext cx="2667000" cy="2438400"/>
            <a:chOff x="990600" y="838200"/>
            <a:chExt cx="2667000" cy="2438400"/>
          </a:xfrm>
        </p:grpSpPr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0EEDE9F2-77B7-4EC1-BF1E-F437DBC9E363}"/>
                </a:ext>
              </a:extLst>
            </p:cNvPr>
            <p:cNvSpPr/>
            <p:nvPr/>
          </p:nvSpPr>
          <p:spPr>
            <a:xfrm>
              <a:off x="1371600" y="12192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90E73D06-5653-4E34-8BEC-5514EB1FF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86000" y="838200"/>
              <a:ext cx="0" cy="24384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25449E23-A75C-45D1-96A3-DD2CA9B0EBF2}"/>
                </a:ext>
              </a:extLst>
            </p:cNvPr>
            <p:cNvCxnSpPr>
              <a:cxnSpLocks/>
            </p:cNvCxnSpPr>
            <p:nvPr/>
          </p:nvCxnSpPr>
          <p:spPr>
            <a:xfrm>
              <a:off x="990600" y="2133600"/>
              <a:ext cx="266700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14:cNvPr>
              <p14:cNvContentPartPr/>
              <p14:nvPr/>
            </p14:nvContentPartPr>
            <p14:xfrm>
              <a:off x="1443360" y="796120"/>
              <a:ext cx="208800" cy="41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34360" y="787120"/>
                <a:ext cx="2264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14:cNvPr>
              <p14:cNvContentPartPr/>
              <p14:nvPr/>
            </p14:nvContentPartPr>
            <p14:xfrm>
              <a:off x="2948880" y="155680"/>
              <a:ext cx="5622840" cy="613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40240" y="146680"/>
                <a:ext cx="564048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E224618-4629-445F-B21A-AB35D22D046A}"/>
                  </a:ext>
                </a:extLst>
              </p14:cNvPr>
              <p14:cNvContentPartPr/>
              <p14:nvPr/>
            </p14:nvContentPartPr>
            <p14:xfrm>
              <a:off x="3111960" y="2428720"/>
              <a:ext cx="176760" cy="2019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E224618-4629-445F-B21A-AB35D22D046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03320" y="2420080"/>
                <a:ext cx="194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186CDA-3CCA-452A-934F-C08A00798F49}"/>
                  </a:ext>
                </a:extLst>
              </p14:cNvPr>
              <p14:cNvContentPartPr/>
              <p14:nvPr/>
            </p14:nvContentPartPr>
            <p14:xfrm>
              <a:off x="3436476" y="2177071"/>
              <a:ext cx="30960" cy="90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186CDA-3CCA-452A-934F-C08A00798F4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27836" y="2168071"/>
                <a:ext cx="4860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A26712D-9BA7-4E07-8A23-CE4C0D14F9A1}"/>
                  </a:ext>
                </a:extLst>
              </p14:cNvPr>
              <p14:cNvContentPartPr/>
              <p14:nvPr/>
            </p14:nvContentPartPr>
            <p14:xfrm>
              <a:off x="3176556" y="2064391"/>
              <a:ext cx="165600" cy="17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A26712D-9BA7-4E07-8A23-CE4C0D14F9A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7556" y="2055751"/>
                <a:ext cx="1832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8EECB65-CA39-4967-B70F-75E9DA9F2BA1}"/>
                  </a:ext>
                </a:extLst>
              </p14:cNvPr>
              <p14:cNvContentPartPr/>
              <p14:nvPr/>
            </p14:nvContentPartPr>
            <p14:xfrm>
              <a:off x="212316" y="1278151"/>
              <a:ext cx="2847600" cy="1493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8EECB65-CA39-4967-B70F-75E9DA9F2BA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3675" y="1269151"/>
                <a:ext cx="2865242" cy="15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AAA1DFA-9110-4D25-BF05-21B5D62221CD}"/>
                  </a:ext>
                </a:extLst>
              </p14:cNvPr>
              <p14:cNvContentPartPr/>
              <p14:nvPr/>
            </p14:nvContentPartPr>
            <p14:xfrm>
              <a:off x="3946236" y="1185631"/>
              <a:ext cx="496080" cy="484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AAA1DFA-9110-4D25-BF05-21B5D62221C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37596" y="1176631"/>
                <a:ext cx="51372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1526F42-1EA6-4EEA-9D81-277939065B9D}"/>
                  </a:ext>
                </a:extLst>
              </p14:cNvPr>
              <p14:cNvContentPartPr/>
              <p14:nvPr/>
            </p14:nvContentPartPr>
            <p14:xfrm>
              <a:off x="4560036" y="1329271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1526F42-1EA6-4EEA-9D81-277939065B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551396" y="132063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C5AEE2-3DB5-4AD0-8118-A793D2F1AF42}"/>
                  </a:ext>
                </a:extLst>
              </p14:cNvPr>
              <p14:cNvContentPartPr/>
              <p14:nvPr/>
            </p14:nvContentPartPr>
            <p14:xfrm>
              <a:off x="4570476" y="1448791"/>
              <a:ext cx="908280" cy="213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C5AEE2-3DB5-4AD0-8118-A793D2F1AF4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61836" y="1440151"/>
                <a:ext cx="9259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BDBE8AD-6F5B-46CD-AF83-25584C8268E8}"/>
                  </a:ext>
                </a:extLst>
              </p14:cNvPr>
              <p14:cNvContentPartPr/>
              <p14:nvPr/>
            </p14:nvContentPartPr>
            <p14:xfrm>
              <a:off x="6438156" y="1301551"/>
              <a:ext cx="1016640" cy="4305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BDBE8AD-6F5B-46CD-AF83-25584C8268E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29513" y="1292904"/>
                <a:ext cx="1034286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E499C31-C715-4458-ACB9-D6F55AA7C6F9}"/>
                  </a:ext>
                </a:extLst>
              </p14:cNvPr>
              <p14:cNvContentPartPr/>
              <p14:nvPr/>
            </p14:nvContentPartPr>
            <p14:xfrm>
              <a:off x="5862516" y="1346191"/>
              <a:ext cx="461160" cy="277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E499C31-C715-4458-ACB9-D6F55AA7C6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53516" y="1337191"/>
                <a:ext cx="4788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823F492-893C-447B-BCB5-31B3463CDD8B}"/>
                  </a:ext>
                </a:extLst>
              </p14:cNvPr>
              <p14:cNvContentPartPr/>
              <p14:nvPr/>
            </p14:nvContentPartPr>
            <p14:xfrm>
              <a:off x="7756116" y="1263751"/>
              <a:ext cx="901080" cy="40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823F492-893C-447B-BCB5-31B3463CDD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47476" y="1254751"/>
                <a:ext cx="91872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4F97997-7901-4035-BBFE-4D8BDEC67821}"/>
                  </a:ext>
                </a:extLst>
              </p14:cNvPr>
              <p14:cNvContentPartPr/>
              <p14:nvPr/>
            </p14:nvContentPartPr>
            <p14:xfrm>
              <a:off x="4250796" y="2040991"/>
              <a:ext cx="320040" cy="51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4F97997-7901-4035-BBFE-4D8BDEC6782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42156" y="2031991"/>
                <a:ext cx="3376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B5FF874-DFB0-40B2-B0C3-5F23BC811140}"/>
                  </a:ext>
                </a:extLst>
              </p14:cNvPr>
              <p14:cNvContentPartPr/>
              <p14:nvPr/>
            </p14:nvContentPartPr>
            <p14:xfrm>
              <a:off x="5315316" y="2224231"/>
              <a:ext cx="155160" cy="13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B5FF874-DFB0-40B2-B0C3-5F23BC81114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06676" y="2215231"/>
                <a:ext cx="17280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EBAAF9F-077A-4C44-9A26-19DCBBE52704}"/>
                  </a:ext>
                </a:extLst>
              </p14:cNvPr>
              <p14:cNvContentPartPr/>
              <p14:nvPr/>
            </p14:nvContentPartPr>
            <p14:xfrm>
              <a:off x="4689996" y="2070151"/>
              <a:ext cx="450360" cy="520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EBAAF9F-077A-4C44-9A26-19DCBBE527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80996" y="2061157"/>
                <a:ext cx="468000" cy="53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EFFB5AC-7B9A-43FB-AAAB-FE33CF67E8BE}"/>
                  </a:ext>
                </a:extLst>
              </p14:cNvPr>
              <p14:cNvContentPartPr/>
              <p14:nvPr/>
            </p14:nvContentPartPr>
            <p14:xfrm>
              <a:off x="5708076" y="2040991"/>
              <a:ext cx="179280" cy="223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EFFB5AC-7B9A-43FB-AAAB-FE33CF67E8B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99436" y="2031991"/>
                <a:ext cx="19692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D2A1E74-4D64-43B8-85DD-6214AAE58AFB}"/>
                  </a:ext>
                </a:extLst>
              </p14:cNvPr>
              <p14:cNvContentPartPr/>
              <p14:nvPr/>
            </p14:nvContentPartPr>
            <p14:xfrm>
              <a:off x="6002196" y="2039551"/>
              <a:ext cx="109080" cy="172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D2A1E74-4D64-43B8-85DD-6214AAE58AF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993196" y="2030911"/>
                <a:ext cx="12672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2FDEE80-9E4C-4F0E-84E0-F7AE3E56849D}"/>
                  </a:ext>
                </a:extLst>
              </p14:cNvPr>
              <p14:cNvContentPartPr/>
              <p14:nvPr/>
            </p14:nvContentPartPr>
            <p14:xfrm>
              <a:off x="5304876" y="2326831"/>
              <a:ext cx="854640" cy="289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2FDEE80-9E4C-4F0E-84E0-F7AE3E5684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96236" y="2317842"/>
                <a:ext cx="872280" cy="3070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9CF54C6-83C2-4511-BC99-1784A74C31D8}"/>
                  </a:ext>
                </a:extLst>
              </p14:cNvPr>
              <p14:cNvContentPartPr/>
              <p14:nvPr/>
            </p14:nvContentPartPr>
            <p14:xfrm>
              <a:off x="6298836" y="2300911"/>
              <a:ext cx="178920" cy="19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9CF54C6-83C2-4511-BC99-1784A74C31D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90196" y="2291911"/>
                <a:ext cx="19656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287B5D1-41C2-48A0-A267-C01545387F6A}"/>
                  </a:ext>
                </a:extLst>
              </p14:cNvPr>
              <p14:cNvContentPartPr/>
              <p14:nvPr/>
            </p14:nvContentPartPr>
            <p14:xfrm>
              <a:off x="6341316" y="2362831"/>
              <a:ext cx="147960" cy="2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287B5D1-41C2-48A0-A267-C01545387F6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32316" y="2353831"/>
                <a:ext cx="1656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794AA1E-0088-4BB0-BC5A-5207697A1A86}"/>
                  </a:ext>
                </a:extLst>
              </p14:cNvPr>
              <p14:cNvContentPartPr/>
              <p14:nvPr/>
            </p14:nvContentPartPr>
            <p14:xfrm>
              <a:off x="6705996" y="2037031"/>
              <a:ext cx="916920" cy="509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794AA1E-0088-4BB0-BC5A-5207697A1A8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7000" y="2028037"/>
                <a:ext cx="934553" cy="5266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39D99B3-F19B-4B5F-90B5-DED85D1FCB03}"/>
                  </a:ext>
                </a:extLst>
              </p14:cNvPr>
              <p14:cNvContentPartPr/>
              <p14:nvPr/>
            </p14:nvContentPartPr>
            <p14:xfrm>
              <a:off x="7792116" y="2017231"/>
              <a:ext cx="1041120" cy="47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39D99B3-F19B-4B5F-90B5-DED85D1FCB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783116" y="2008591"/>
                <a:ext cx="10587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200B0B0-7D32-4E16-BD41-2C1AD3820DDB}"/>
                  </a:ext>
                </a:extLst>
              </p14:cNvPr>
              <p14:cNvContentPartPr/>
              <p14:nvPr/>
            </p14:nvContentPartPr>
            <p14:xfrm>
              <a:off x="3625836" y="3056191"/>
              <a:ext cx="30960" cy="417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200B0B0-7D32-4E16-BD41-2C1AD3820D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617196" y="3047551"/>
                <a:ext cx="486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9A087A-A90D-4977-B4B8-D0B35E457AA8}"/>
                  </a:ext>
                </a:extLst>
              </p14:cNvPr>
              <p14:cNvContentPartPr/>
              <p14:nvPr/>
            </p14:nvContentPartPr>
            <p14:xfrm>
              <a:off x="3773076" y="3185431"/>
              <a:ext cx="144360" cy="259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9A087A-A90D-4977-B4B8-D0B35E457AA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64076" y="3176431"/>
                <a:ext cx="16200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1536D48-B997-449A-B774-1E5336FF8B35}"/>
                  </a:ext>
                </a:extLst>
              </p14:cNvPr>
              <p14:cNvContentPartPr/>
              <p14:nvPr/>
            </p14:nvContentPartPr>
            <p14:xfrm>
              <a:off x="3773436" y="3006511"/>
              <a:ext cx="156960" cy="75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1536D48-B997-449A-B774-1E5336FF8B3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764436" y="2997511"/>
                <a:ext cx="174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147DBC-BEC5-49DC-81C0-2EC2D7482A32}"/>
                  </a:ext>
                </a:extLst>
              </p14:cNvPr>
              <p14:cNvContentPartPr/>
              <p14:nvPr/>
            </p14:nvContentPartPr>
            <p14:xfrm>
              <a:off x="4021116" y="3038191"/>
              <a:ext cx="16560" cy="421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147DBC-BEC5-49DC-81C0-2EC2D7482A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12116" y="3029551"/>
                <a:ext cx="3420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888F50B-745D-481F-A48B-4C17AC4E2761}"/>
                  </a:ext>
                </a:extLst>
              </p14:cNvPr>
              <p14:cNvContentPartPr/>
              <p14:nvPr/>
            </p14:nvContentPartPr>
            <p14:xfrm>
              <a:off x="4250796" y="3231151"/>
              <a:ext cx="230760" cy="15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888F50B-745D-481F-A48B-4C17AC4E276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42156" y="3222151"/>
                <a:ext cx="24840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671F65C-58C4-42E5-B7DE-1A1A4E1EB4BB}"/>
                  </a:ext>
                </a:extLst>
              </p14:cNvPr>
              <p14:cNvContentPartPr/>
              <p14:nvPr/>
            </p14:nvContentPartPr>
            <p14:xfrm>
              <a:off x="4299396" y="3344911"/>
              <a:ext cx="184680" cy="3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671F65C-58C4-42E5-B7DE-1A1A4E1EB4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90396" y="3335911"/>
                <a:ext cx="20232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70C1F55-CA2F-456B-92E0-5EEC1BBB53BA}"/>
                  </a:ext>
                </a:extLst>
              </p14:cNvPr>
              <p14:cNvContentPartPr/>
              <p14:nvPr/>
            </p14:nvContentPartPr>
            <p14:xfrm>
              <a:off x="4653636" y="2870071"/>
              <a:ext cx="1006560" cy="725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70C1F55-CA2F-456B-92E0-5EEC1BBB53B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44999" y="2861431"/>
                <a:ext cx="1024194" cy="74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B4F328D-8A1C-45EB-BEFB-87237A42E98B}"/>
                  </a:ext>
                </a:extLst>
              </p14:cNvPr>
              <p14:cNvContentPartPr/>
              <p14:nvPr/>
            </p14:nvContentPartPr>
            <p14:xfrm>
              <a:off x="6681516" y="2963311"/>
              <a:ext cx="51120" cy="4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B4F328D-8A1C-45EB-BEFB-87237A42E9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72876" y="2954671"/>
                <a:ext cx="687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39EC4A7-CE25-49DE-806C-85A4C2B0DCAE}"/>
                  </a:ext>
                </a:extLst>
              </p14:cNvPr>
              <p14:cNvContentPartPr/>
              <p14:nvPr/>
            </p14:nvContentPartPr>
            <p14:xfrm>
              <a:off x="5861436" y="3074911"/>
              <a:ext cx="1039320" cy="449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39EC4A7-CE25-49DE-806C-85A4C2B0DCA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52439" y="3066264"/>
                <a:ext cx="1056954" cy="466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EE37A8-9D9C-4895-A2B5-BA3765DD03E2}"/>
                  </a:ext>
                </a:extLst>
              </p14:cNvPr>
              <p14:cNvContentPartPr/>
              <p14:nvPr/>
            </p14:nvContentPartPr>
            <p14:xfrm>
              <a:off x="6989316" y="3780511"/>
              <a:ext cx="423720" cy="388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EE37A8-9D9C-4895-A2B5-BA3765DD03E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80316" y="3771871"/>
                <a:ext cx="44136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87BDC84-99E3-430C-85C9-9DE2B20F4C54}"/>
                  </a:ext>
                </a:extLst>
              </p14:cNvPr>
              <p14:cNvContentPartPr/>
              <p14:nvPr/>
            </p14:nvContentPartPr>
            <p14:xfrm>
              <a:off x="2430996" y="3689431"/>
              <a:ext cx="4454280" cy="1268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87BDC84-99E3-430C-85C9-9DE2B20F4C5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421996" y="3680789"/>
                <a:ext cx="4471920" cy="1285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EDA0161-686D-4F25-90AA-2B9075F2CA5C}"/>
                  </a:ext>
                </a:extLst>
              </p14:cNvPr>
              <p14:cNvContentPartPr/>
              <p14:nvPr/>
            </p14:nvContentPartPr>
            <p14:xfrm>
              <a:off x="910356" y="3970591"/>
              <a:ext cx="1249200" cy="1032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EDA0161-686D-4F25-90AA-2B9075F2CA5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901714" y="3961951"/>
                <a:ext cx="1266845" cy="10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D811B8-8FC6-4329-B8C7-640FBB4F54B2}"/>
                  </a:ext>
                </a:extLst>
              </p14:cNvPr>
              <p14:cNvContentPartPr/>
              <p14:nvPr/>
            </p14:nvContentPartPr>
            <p14:xfrm>
              <a:off x="6644076" y="4347871"/>
              <a:ext cx="1718640" cy="490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D811B8-8FC6-4329-B8C7-640FBB4F54B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35076" y="4338871"/>
                <a:ext cx="173628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BBC9FC7-1E0B-46B4-AC11-23D7AC2F93AE}"/>
                  </a:ext>
                </a:extLst>
              </p14:cNvPr>
              <p14:cNvContentPartPr/>
              <p14:nvPr/>
            </p14:nvContentPartPr>
            <p14:xfrm>
              <a:off x="2068116" y="5389351"/>
              <a:ext cx="157680" cy="348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BBC9FC7-1E0B-46B4-AC11-23D7AC2F93A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059476" y="5380351"/>
                <a:ext cx="17532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4D29CCE-9DAD-4404-AE6C-EEE1B645B1EF}"/>
                  </a:ext>
                </a:extLst>
              </p14:cNvPr>
              <p14:cNvContentPartPr/>
              <p14:nvPr/>
            </p14:nvContentPartPr>
            <p14:xfrm>
              <a:off x="2031396" y="5172991"/>
              <a:ext cx="213480" cy="83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4D29CCE-9DAD-4404-AE6C-EEE1B645B1E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022756" y="5164351"/>
                <a:ext cx="23112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9FC35E-0816-4838-ABB4-B760A999D27C}"/>
                  </a:ext>
                </a:extLst>
              </p14:cNvPr>
              <p14:cNvContentPartPr/>
              <p14:nvPr/>
            </p14:nvContentPartPr>
            <p14:xfrm>
              <a:off x="2451876" y="5393671"/>
              <a:ext cx="203400" cy="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9FC35E-0816-4838-ABB4-B760A999D27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42876" y="5384671"/>
                <a:ext cx="2210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6699662-69BF-43F3-B9D6-B221FDB1AA7C}"/>
                  </a:ext>
                </a:extLst>
              </p14:cNvPr>
              <p14:cNvContentPartPr/>
              <p14:nvPr/>
            </p14:nvContentPartPr>
            <p14:xfrm>
              <a:off x="2455116" y="5494831"/>
              <a:ext cx="241560" cy="15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6699662-69BF-43F3-B9D6-B221FDB1AA7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446476" y="5486191"/>
                <a:ext cx="25920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6AB8BF1-C783-49B3-9C58-12EE07418837}"/>
                  </a:ext>
                </a:extLst>
              </p14:cNvPr>
              <p14:cNvContentPartPr/>
              <p14:nvPr/>
            </p14:nvContentPartPr>
            <p14:xfrm>
              <a:off x="2910876" y="5120431"/>
              <a:ext cx="400680" cy="467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6AB8BF1-C783-49B3-9C58-12EE0741883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02236" y="5111431"/>
                <a:ext cx="418320" cy="48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CC19035-90CA-4C90-B919-ABF6957C9F26}"/>
                  </a:ext>
                </a:extLst>
              </p14:cNvPr>
              <p14:cNvContentPartPr/>
              <p14:nvPr/>
            </p14:nvContentPartPr>
            <p14:xfrm>
              <a:off x="6333036" y="5055271"/>
              <a:ext cx="426960" cy="465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CC19035-90CA-4C90-B919-ABF6957C9F2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324036" y="5046271"/>
                <a:ext cx="44460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31ACFD3-EE7A-4582-A2F8-9B47F0F70BF1}"/>
                  </a:ext>
                </a:extLst>
              </p14:cNvPr>
              <p14:cNvContentPartPr/>
              <p14:nvPr/>
            </p14:nvContentPartPr>
            <p14:xfrm>
              <a:off x="5697996" y="5241031"/>
              <a:ext cx="517680" cy="204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31ACFD3-EE7A-4582-A2F8-9B47F0F70BF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689356" y="5232376"/>
                <a:ext cx="535320" cy="221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EAE8F32-D990-436D-B467-2542721C601F}"/>
                  </a:ext>
                </a:extLst>
              </p14:cNvPr>
              <p14:cNvContentPartPr/>
              <p14:nvPr/>
            </p14:nvContentPartPr>
            <p14:xfrm>
              <a:off x="4844436" y="5106391"/>
              <a:ext cx="748800" cy="635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EAE8F32-D990-436D-B467-2542721C601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835796" y="5097391"/>
                <a:ext cx="76644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72A6236-FEE6-4C31-A4B0-A88230F91511}"/>
                  </a:ext>
                </a:extLst>
              </p14:cNvPr>
              <p14:cNvContentPartPr/>
              <p14:nvPr/>
            </p14:nvContentPartPr>
            <p14:xfrm>
              <a:off x="4166196" y="5187031"/>
              <a:ext cx="583200" cy="327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72A6236-FEE6-4C31-A4B0-A88230F9151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157551" y="5178021"/>
                <a:ext cx="600851" cy="345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2765116-9274-4433-B01A-2A240090C95D}"/>
                  </a:ext>
                </a:extLst>
              </p14:cNvPr>
              <p14:cNvContentPartPr/>
              <p14:nvPr/>
            </p14:nvContentPartPr>
            <p14:xfrm>
              <a:off x="3532596" y="5096311"/>
              <a:ext cx="529560" cy="452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2765116-9274-4433-B01A-2A240090C95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23596" y="5087671"/>
                <a:ext cx="54720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3A8276-97E9-4C6D-8B5E-3E76984B1A34}"/>
                  </a:ext>
                </a:extLst>
              </p14:cNvPr>
              <p14:cNvContentPartPr/>
              <p14:nvPr/>
            </p14:nvContentPartPr>
            <p14:xfrm>
              <a:off x="6898596" y="5446231"/>
              <a:ext cx="98280" cy="126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3A8276-97E9-4C6D-8B5E-3E76984B1A3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89596" y="5437591"/>
                <a:ext cx="11592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E576D7E-A201-4625-89B8-D9B56EEF3EDE}"/>
                  </a:ext>
                </a:extLst>
              </p14:cNvPr>
              <p14:cNvContentPartPr/>
              <p14:nvPr/>
            </p14:nvContentPartPr>
            <p14:xfrm>
              <a:off x="7161396" y="5261911"/>
              <a:ext cx="295920" cy="181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E576D7E-A201-4625-89B8-D9B56EEF3ED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52396" y="5253271"/>
                <a:ext cx="3135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937CAC-F198-4D96-A76E-C0B58F046686}"/>
                  </a:ext>
                </a:extLst>
              </p14:cNvPr>
              <p14:cNvContentPartPr/>
              <p14:nvPr/>
            </p14:nvContentPartPr>
            <p14:xfrm>
              <a:off x="7577196" y="5037271"/>
              <a:ext cx="809640" cy="4140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937CAC-F198-4D96-A76E-C0B58F04668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568196" y="5028271"/>
                <a:ext cx="82728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B17A2A4-1F05-4632-BAC7-D943AD2A84B7}"/>
                  </a:ext>
                </a:extLst>
              </p14:cNvPr>
              <p14:cNvContentPartPr/>
              <p14:nvPr/>
            </p14:nvContentPartPr>
            <p14:xfrm>
              <a:off x="2169996" y="5938711"/>
              <a:ext cx="30960" cy="3567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B17A2A4-1F05-4632-BAC7-D943AD2A84B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161356" y="5930071"/>
                <a:ext cx="4860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A0B2DA9-168C-4B46-929D-7A8538D7DF19}"/>
                  </a:ext>
                </a:extLst>
              </p14:cNvPr>
              <p14:cNvContentPartPr/>
              <p14:nvPr/>
            </p14:nvContentPartPr>
            <p14:xfrm>
              <a:off x="2366556" y="6103951"/>
              <a:ext cx="210600" cy="90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A0B2DA9-168C-4B46-929D-7A8538D7DF1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57556" y="6094951"/>
                <a:ext cx="22824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ECCC086-AE81-48AF-A063-B4EB81D63562}"/>
                  </a:ext>
                </a:extLst>
              </p14:cNvPr>
              <p14:cNvContentPartPr/>
              <p14:nvPr/>
            </p14:nvContentPartPr>
            <p14:xfrm>
              <a:off x="2383116" y="6213391"/>
              <a:ext cx="168840" cy="9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ECCC086-AE81-48AF-A063-B4EB81D6356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374476" y="6204751"/>
                <a:ext cx="18648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68006B8-64E1-4168-9266-307AA60A0E54}"/>
                  </a:ext>
                </a:extLst>
              </p14:cNvPr>
              <p14:cNvContentPartPr/>
              <p14:nvPr/>
            </p14:nvContentPartPr>
            <p14:xfrm>
              <a:off x="3199596" y="5881831"/>
              <a:ext cx="43920" cy="39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68006B8-64E1-4168-9266-307AA60A0E5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190596" y="5873191"/>
                <a:ext cx="61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9C6A0F6-D04C-4B1C-8A14-A7F44FCBD9BF}"/>
                  </a:ext>
                </a:extLst>
              </p14:cNvPr>
              <p14:cNvContentPartPr/>
              <p14:nvPr/>
            </p14:nvContentPartPr>
            <p14:xfrm>
              <a:off x="2683716" y="6041671"/>
              <a:ext cx="687240" cy="427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9C6A0F6-D04C-4B1C-8A14-A7F44FCBD9B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674716" y="6032671"/>
                <a:ext cx="70488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BB0F2D4-AB87-4520-A053-5F03F9FF0D92}"/>
                  </a:ext>
                </a:extLst>
              </p14:cNvPr>
              <p14:cNvContentPartPr/>
              <p14:nvPr/>
            </p14:nvContentPartPr>
            <p14:xfrm>
              <a:off x="1795236" y="5910991"/>
              <a:ext cx="258840" cy="453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BB0F2D4-AB87-4520-A053-5F03F9FF0D9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86596" y="5902351"/>
                <a:ext cx="276480" cy="47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9509893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785B58-7FD8-4405-95E2-404208FD7DCB}"/>
                  </a:ext>
                </a:extLst>
              </p14:cNvPr>
              <p14:cNvContentPartPr/>
              <p14:nvPr/>
            </p14:nvContentPartPr>
            <p14:xfrm>
              <a:off x="2743476" y="488671"/>
              <a:ext cx="390600" cy="18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785B58-7FD8-4405-95E2-404208FD7D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34476" y="480014"/>
                <a:ext cx="408240" cy="205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2D58F93-72D8-45CE-88D1-8256931D57F7}"/>
                  </a:ext>
                </a:extLst>
              </p14:cNvPr>
              <p14:cNvContentPartPr/>
              <p14:nvPr/>
            </p14:nvContentPartPr>
            <p14:xfrm>
              <a:off x="2305356" y="330631"/>
              <a:ext cx="369000" cy="351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2D58F93-72D8-45CE-88D1-8256931D57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6708" y="321991"/>
                <a:ext cx="38665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F5A8626-07BA-434B-8B25-D43128BC865F}"/>
                  </a:ext>
                </a:extLst>
              </p14:cNvPr>
              <p14:cNvContentPartPr/>
              <p14:nvPr/>
            </p14:nvContentPartPr>
            <p14:xfrm>
              <a:off x="1590396" y="494791"/>
              <a:ext cx="622440" cy="34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F5A8626-07BA-434B-8B25-D43128BC865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81756" y="485800"/>
                <a:ext cx="640080" cy="3614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1C11CDB-B6E8-4316-AA9C-D4643A573A26}"/>
                  </a:ext>
                </a:extLst>
              </p14:cNvPr>
              <p14:cNvContentPartPr/>
              <p14:nvPr/>
            </p14:nvContentPartPr>
            <p14:xfrm>
              <a:off x="559716" y="225151"/>
              <a:ext cx="733320" cy="48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1C11CDB-B6E8-4316-AA9C-D4643A573A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1076" y="216511"/>
                <a:ext cx="75096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1EB9A6C-702B-4694-B999-8A665628F25F}"/>
                  </a:ext>
                </a:extLst>
              </p14:cNvPr>
              <p14:cNvContentPartPr/>
              <p14:nvPr/>
            </p14:nvContentPartPr>
            <p14:xfrm>
              <a:off x="4296156" y="197791"/>
              <a:ext cx="869760" cy="469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1EB9A6C-702B-4694-B999-8A665628F2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87160" y="188791"/>
                <a:ext cx="887393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7F1F309-33DC-4EF6-8306-3EE97872BD0D}"/>
                  </a:ext>
                </a:extLst>
              </p14:cNvPr>
              <p14:cNvContentPartPr/>
              <p14:nvPr/>
            </p14:nvContentPartPr>
            <p14:xfrm>
              <a:off x="3497676" y="476791"/>
              <a:ext cx="543240" cy="181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7F1F309-33DC-4EF6-8306-3EE97872BD0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89036" y="467791"/>
                <a:ext cx="5608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F8F4850-E067-4451-AECD-AD67E3B38CE8}"/>
                  </a:ext>
                </a:extLst>
              </p14:cNvPr>
              <p14:cNvContentPartPr/>
              <p14:nvPr/>
            </p14:nvContentPartPr>
            <p14:xfrm>
              <a:off x="5468676" y="430351"/>
              <a:ext cx="266040" cy="362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F8F4850-E067-4451-AECD-AD67E3B38CE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9676" y="421711"/>
                <a:ext cx="2836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149374-CEAD-40DF-8296-B062825A27EE}"/>
                  </a:ext>
                </a:extLst>
              </p14:cNvPr>
              <p14:cNvContentPartPr/>
              <p14:nvPr/>
            </p14:nvContentPartPr>
            <p14:xfrm>
              <a:off x="5514396" y="305791"/>
              <a:ext cx="177120" cy="80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149374-CEAD-40DF-8296-B062825A27E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5756" y="296791"/>
                <a:ext cx="1947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D34B9B4-8A92-4DB0-AB27-61113EBEA83C}"/>
                  </a:ext>
                </a:extLst>
              </p14:cNvPr>
              <p14:cNvContentPartPr/>
              <p14:nvPr/>
            </p14:nvContentPartPr>
            <p14:xfrm>
              <a:off x="5826516" y="444391"/>
              <a:ext cx="161280" cy="11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D34B9B4-8A92-4DB0-AB27-61113EBEA83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17876" y="435751"/>
                <a:ext cx="17892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562FC69-2895-474E-99F9-65E35A5B1A36}"/>
                  </a:ext>
                </a:extLst>
              </p14:cNvPr>
              <p14:cNvContentPartPr/>
              <p14:nvPr/>
            </p14:nvContentPartPr>
            <p14:xfrm>
              <a:off x="5843076" y="541591"/>
              <a:ext cx="140400" cy="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562FC69-2895-474E-99F9-65E35A5B1A3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34436" y="532591"/>
                <a:ext cx="15804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8439499-6C2E-455C-9B98-A5AFD7435FC8}"/>
                  </a:ext>
                </a:extLst>
              </p14:cNvPr>
              <p14:cNvContentPartPr/>
              <p14:nvPr/>
            </p14:nvContentPartPr>
            <p14:xfrm>
              <a:off x="6152676" y="266911"/>
              <a:ext cx="374040" cy="421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8439499-6C2E-455C-9B98-A5AFD7435F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43676" y="257919"/>
                <a:ext cx="391680" cy="439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1EF1DB4-6AA2-4EDE-A4B8-B8823126D945}"/>
                  </a:ext>
                </a:extLst>
              </p14:cNvPr>
              <p14:cNvContentPartPr/>
              <p14:nvPr/>
            </p14:nvContentPartPr>
            <p14:xfrm>
              <a:off x="6662436" y="276631"/>
              <a:ext cx="301320" cy="379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1EF1DB4-6AA2-4EDE-A4B8-B8823126D94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53436" y="267631"/>
                <a:ext cx="31896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D182C08-0871-4905-A773-5A6C44DC71E6}"/>
                  </a:ext>
                </a:extLst>
              </p14:cNvPr>
              <p14:cNvContentPartPr/>
              <p14:nvPr/>
            </p14:nvContentPartPr>
            <p14:xfrm>
              <a:off x="7091196" y="411631"/>
              <a:ext cx="600840" cy="169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D182C08-0871-4905-A773-5A6C44DC71E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2196" y="402991"/>
                <a:ext cx="6184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46989E3-54D0-45C6-8761-561398FBF2FE}"/>
                  </a:ext>
                </a:extLst>
              </p14:cNvPr>
              <p14:cNvContentPartPr/>
              <p14:nvPr/>
            </p14:nvContentPartPr>
            <p14:xfrm>
              <a:off x="7773396" y="248911"/>
              <a:ext cx="988560" cy="511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46989E3-54D0-45C6-8761-561398FBF2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64396" y="239917"/>
                <a:ext cx="1006200" cy="52954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785B58-7FD8-4405-95E2-404208FD7DCB}"/>
                  </a:ext>
                </a:extLst>
              </p14:cNvPr>
              <p14:cNvContentPartPr/>
              <p14:nvPr/>
            </p14:nvContentPartPr>
            <p14:xfrm>
              <a:off x="2743476" y="488671"/>
              <a:ext cx="390600" cy="18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785B58-7FD8-4405-95E2-404208FD7D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34476" y="480014"/>
                <a:ext cx="408240" cy="205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2D58F93-72D8-45CE-88D1-8256931D57F7}"/>
                  </a:ext>
                </a:extLst>
              </p14:cNvPr>
              <p14:cNvContentPartPr/>
              <p14:nvPr/>
            </p14:nvContentPartPr>
            <p14:xfrm>
              <a:off x="2305356" y="330631"/>
              <a:ext cx="369000" cy="351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2D58F93-72D8-45CE-88D1-8256931D57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6708" y="321991"/>
                <a:ext cx="38665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F5A8626-07BA-434B-8B25-D43128BC865F}"/>
                  </a:ext>
                </a:extLst>
              </p14:cNvPr>
              <p14:cNvContentPartPr/>
              <p14:nvPr/>
            </p14:nvContentPartPr>
            <p14:xfrm>
              <a:off x="1590396" y="494791"/>
              <a:ext cx="622440" cy="34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F5A8626-07BA-434B-8B25-D43128BC865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81756" y="485800"/>
                <a:ext cx="640080" cy="3614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1C11CDB-B6E8-4316-AA9C-D4643A573A26}"/>
                  </a:ext>
                </a:extLst>
              </p14:cNvPr>
              <p14:cNvContentPartPr/>
              <p14:nvPr/>
            </p14:nvContentPartPr>
            <p14:xfrm>
              <a:off x="559716" y="225151"/>
              <a:ext cx="733320" cy="48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1C11CDB-B6E8-4316-AA9C-D4643A573A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1076" y="216511"/>
                <a:ext cx="75096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1EB9A6C-702B-4694-B999-8A665628F25F}"/>
                  </a:ext>
                </a:extLst>
              </p14:cNvPr>
              <p14:cNvContentPartPr/>
              <p14:nvPr/>
            </p14:nvContentPartPr>
            <p14:xfrm>
              <a:off x="4296156" y="197791"/>
              <a:ext cx="869760" cy="469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1EB9A6C-702B-4694-B999-8A665628F2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87160" y="188791"/>
                <a:ext cx="887393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7F1F309-33DC-4EF6-8306-3EE97872BD0D}"/>
                  </a:ext>
                </a:extLst>
              </p14:cNvPr>
              <p14:cNvContentPartPr/>
              <p14:nvPr/>
            </p14:nvContentPartPr>
            <p14:xfrm>
              <a:off x="3497676" y="476791"/>
              <a:ext cx="543240" cy="181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7F1F309-33DC-4EF6-8306-3EE97872BD0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89036" y="467791"/>
                <a:ext cx="5608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F8F4850-E067-4451-AECD-AD67E3B38CE8}"/>
                  </a:ext>
                </a:extLst>
              </p14:cNvPr>
              <p14:cNvContentPartPr/>
              <p14:nvPr/>
            </p14:nvContentPartPr>
            <p14:xfrm>
              <a:off x="5468676" y="430351"/>
              <a:ext cx="266040" cy="362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F8F4850-E067-4451-AECD-AD67E3B38CE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9676" y="421711"/>
                <a:ext cx="2836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149374-CEAD-40DF-8296-B062825A27EE}"/>
                  </a:ext>
                </a:extLst>
              </p14:cNvPr>
              <p14:cNvContentPartPr/>
              <p14:nvPr/>
            </p14:nvContentPartPr>
            <p14:xfrm>
              <a:off x="5514396" y="305791"/>
              <a:ext cx="177120" cy="80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149374-CEAD-40DF-8296-B062825A27E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5756" y="296791"/>
                <a:ext cx="1947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D34B9B4-8A92-4DB0-AB27-61113EBEA83C}"/>
                  </a:ext>
                </a:extLst>
              </p14:cNvPr>
              <p14:cNvContentPartPr/>
              <p14:nvPr/>
            </p14:nvContentPartPr>
            <p14:xfrm>
              <a:off x="5826516" y="444391"/>
              <a:ext cx="161280" cy="11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D34B9B4-8A92-4DB0-AB27-61113EBEA83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17876" y="435751"/>
                <a:ext cx="17892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562FC69-2895-474E-99F9-65E35A5B1A36}"/>
                  </a:ext>
                </a:extLst>
              </p14:cNvPr>
              <p14:cNvContentPartPr/>
              <p14:nvPr/>
            </p14:nvContentPartPr>
            <p14:xfrm>
              <a:off x="5843076" y="541591"/>
              <a:ext cx="140400" cy="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562FC69-2895-474E-99F9-65E35A5B1A3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34436" y="532591"/>
                <a:ext cx="15804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8439499-6C2E-455C-9B98-A5AFD7435FC8}"/>
                  </a:ext>
                </a:extLst>
              </p14:cNvPr>
              <p14:cNvContentPartPr/>
              <p14:nvPr/>
            </p14:nvContentPartPr>
            <p14:xfrm>
              <a:off x="6152676" y="266911"/>
              <a:ext cx="374040" cy="421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8439499-6C2E-455C-9B98-A5AFD7435F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43676" y="257919"/>
                <a:ext cx="391680" cy="439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1EF1DB4-6AA2-4EDE-A4B8-B8823126D945}"/>
                  </a:ext>
                </a:extLst>
              </p14:cNvPr>
              <p14:cNvContentPartPr/>
              <p14:nvPr/>
            </p14:nvContentPartPr>
            <p14:xfrm>
              <a:off x="6662436" y="276631"/>
              <a:ext cx="301320" cy="379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1EF1DB4-6AA2-4EDE-A4B8-B8823126D94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53436" y="267631"/>
                <a:ext cx="31896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D182C08-0871-4905-A773-5A6C44DC71E6}"/>
                  </a:ext>
                </a:extLst>
              </p14:cNvPr>
              <p14:cNvContentPartPr/>
              <p14:nvPr/>
            </p14:nvContentPartPr>
            <p14:xfrm>
              <a:off x="7091196" y="411631"/>
              <a:ext cx="600840" cy="169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D182C08-0871-4905-A773-5A6C44DC71E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2196" y="402991"/>
                <a:ext cx="6184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46989E3-54D0-45C6-8761-561398FBF2FE}"/>
                  </a:ext>
                </a:extLst>
              </p14:cNvPr>
              <p14:cNvContentPartPr/>
              <p14:nvPr/>
            </p14:nvContentPartPr>
            <p14:xfrm>
              <a:off x="7773396" y="248911"/>
              <a:ext cx="988560" cy="511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46989E3-54D0-45C6-8761-561398FBF2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64396" y="239917"/>
                <a:ext cx="1006200" cy="529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1E5383B-5AD0-43EA-9066-ED0F0EAE0E98}"/>
                  </a:ext>
                </a:extLst>
              </p14:cNvPr>
              <p14:cNvContentPartPr/>
              <p14:nvPr/>
            </p14:nvContentPartPr>
            <p14:xfrm>
              <a:off x="585996" y="933631"/>
              <a:ext cx="586080" cy="63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1E5383B-5AD0-43EA-9066-ED0F0EAE0E9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7351" y="924991"/>
                <a:ext cx="603731" cy="65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AB28D75-F018-4AA5-B925-24FF05930DFB}"/>
                  </a:ext>
                </a:extLst>
              </p14:cNvPr>
              <p14:cNvContentPartPr/>
              <p14:nvPr/>
            </p14:nvContentPartPr>
            <p14:xfrm>
              <a:off x="301956" y="873151"/>
              <a:ext cx="197280" cy="576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AB28D75-F018-4AA5-B925-24FF05930DF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2956" y="864151"/>
                <a:ext cx="21492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EE763DE-CEC9-45B9-95F7-F98849714EC2}"/>
                  </a:ext>
                </a:extLst>
              </p14:cNvPr>
              <p14:cNvContentPartPr/>
              <p14:nvPr/>
            </p14:nvContentPartPr>
            <p14:xfrm>
              <a:off x="2597316" y="1050631"/>
              <a:ext cx="563400" cy="613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EE763DE-CEC9-45B9-95F7-F98849714EC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88676" y="1041631"/>
                <a:ext cx="581040" cy="63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71FD9F0-0901-483B-BFE9-0D844EB764BF}"/>
                  </a:ext>
                </a:extLst>
              </p14:cNvPr>
              <p14:cNvContentPartPr/>
              <p14:nvPr/>
            </p14:nvContentPartPr>
            <p14:xfrm>
              <a:off x="1485636" y="991231"/>
              <a:ext cx="983160" cy="370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71FD9F0-0901-483B-BFE9-0D844EB764B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76636" y="982231"/>
                <a:ext cx="100080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E1A5690-9183-452A-B8AE-0ED67EC6F944}"/>
                  </a:ext>
                </a:extLst>
              </p14:cNvPr>
              <p14:cNvContentPartPr/>
              <p14:nvPr/>
            </p14:nvContentPartPr>
            <p14:xfrm>
              <a:off x="3431436" y="1160071"/>
              <a:ext cx="516960" cy="230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E1A5690-9183-452A-B8AE-0ED67EC6F94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422436" y="1151071"/>
                <a:ext cx="53460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9E8633F-E6D8-4665-9A38-71727133EDCA}"/>
                  </a:ext>
                </a:extLst>
              </p14:cNvPr>
              <p14:cNvContentPartPr/>
              <p14:nvPr/>
            </p14:nvContentPartPr>
            <p14:xfrm>
              <a:off x="4234956" y="946591"/>
              <a:ext cx="162720" cy="38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9E8633F-E6D8-4665-9A38-71727133EDC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25956" y="937591"/>
                <a:ext cx="18036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C932903-BA9F-4530-88B8-A36E3077844B}"/>
                  </a:ext>
                </a:extLst>
              </p14:cNvPr>
              <p14:cNvContentPartPr/>
              <p14:nvPr/>
            </p14:nvContentPartPr>
            <p14:xfrm>
              <a:off x="5023356" y="1139191"/>
              <a:ext cx="242280" cy="24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C932903-BA9F-4530-88B8-A36E3077844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014716" y="1130191"/>
                <a:ext cx="25992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B9C0CE4-2461-4FD8-8959-C89FAB20CEB9}"/>
                  </a:ext>
                </a:extLst>
              </p14:cNvPr>
              <p14:cNvContentPartPr/>
              <p14:nvPr/>
            </p14:nvContentPartPr>
            <p14:xfrm>
              <a:off x="4491996" y="1194991"/>
              <a:ext cx="438120" cy="187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B9C0CE4-2461-4FD8-8959-C89FAB20CEB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83356" y="1185991"/>
                <a:ext cx="4557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F2765C-5339-4E5F-987C-5931F4A06064}"/>
                  </a:ext>
                </a:extLst>
              </p14:cNvPr>
              <p14:cNvContentPartPr/>
              <p14:nvPr/>
            </p14:nvContentPartPr>
            <p14:xfrm>
              <a:off x="5448516" y="1147831"/>
              <a:ext cx="183600" cy="245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F2765C-5339-4E5F-987C-5931F4A0606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39876" y="1138831"/>
                <a:ext cx="20124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C6B9E6D-722B-4399-9E3E-B3628A302BBA}"/>
                  </a:ext>
                </a:extLst>
              </p14:cNvPr>
              <p14:cNvContentPartPr/>
              <p14:nvPr/>
            </p14:nvContentPartPr>
            <p14:xfrm>
              <a:off x="5436276" y="946591"/>
              <a:ext cx="165600" cy="107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C6B9E6D-722B-4399-9E3E-B3628A302BB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27276" y="937591"/>
                <a:ext cx="1832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3C62D0F-ABBA-44F3-A4DC-A9D5E55E9356}"/>
                  </a:ext>
                </a:extLst>
              </p14:cNvPr>
              <p14:cNvContentPartPr/>
              <p14:nvPr/>
            </p14:nvContentPartPr>
            <p14:xfrm>
              <a:off x="5791236" y="1132351"/>
              <a:ext cx="146520" cy="4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3C62D0F-ABBA-44F3-A4DC-A9D5E55E935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82236" y="1123711"/>
                <a:ext cx="1641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078EA42-EA94-4F3C-BCF2-579DB0090ACF}"/>
                  </a:ext>
                </a:extLst>
              </p14:cNvPr>
              <p14:cNvContentPartPr/>
              <p14:nvPr/>
            </p14:nvContentPartPr>
            <p14:xfrm>
              <a:off x="5785836" y="1221271"/>
              <a:ext cx="141840" cy="57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078EA42-EA94-4F3C-BCF2-579DB0090AC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76836" y="1212271"/>
                <a:ext cx="159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66349DA-20E5-47CD-83BB-F8CA9FA7DFB1}"/>
                  </a:ext>
                </a:extLst>
              </p14:cNvPr>
              <p14:cNvContentPartPr/>
              <p14:nvPr/>
            </p14:nvContentPartPr>
            <p14:xfrm>
              <a:off x="6099756" y="989431"/>
              <a:ext cx="410760" cy="35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66349DA-20E5-47CD-83BB-F8CA9FA7DFB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91124" y="980791"/>
                <a:ext cx="428385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DF844AA-61E4-431A-B66A-0F9AF2D767D3}"/>
                  </a:ext>
                </a:extLst>
              </p14:cNvPr>
              <p14:cNvContentPartPr/>
              <p14:nvPr/>
            </p14:nvContentPartPr>
            <p14:xfrm>
              <a:off x="7074276" y="1083751"/>
              <a:ext cx="98280" cy="172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DF844AA-61E4-431A-B66A-0F9AF2D767D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5636" y="1075111"/>
                <a:ext cx="11592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79376DA-922E-4885-861A-386F8DF71875}"/>
                  </a:ext>
                </a:extLst>
              </p14:cNvPr>
              <p14:cNvContentPartPr/>
              <p14:nvPr/>
            </p14:nvContentPartPr>
            <p14:xfrm>
              <a:off x="7261476" y="888271"/>
              <a:ext cx="1552680" cy="621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79376DA-922E-4885-861A-386F8DF7187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52836" y="879631"/>
                <a:ext cx="157032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3CF6949-5CD5-4020-B81F-0153ED6802CC}"/>
                  </a:ext>
                </a:extLst>
              </p14:cNvPr>
              <p14:cNvContentPartPr/>
              <p14:nvPr/>
            </p14:nvContentPartPr>
            <p14:xfrm>
              <a:off x="6637236" y="930031"/>
              <a:ext cx="355320" cy="451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3CF6949-5CD5-4020-B81F-0153ED6802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28596" y="921031"/>
                <a:ext cx="372960" cy="46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3554029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785B58-7FD8-4405-95E2-404208FD7DCB}"/>
                  </a:ext>
                </a:extLst>
              </p14:cNvPr>
              <p14:cNvContentPartPr/>
              <p14:nvPr/>
            </p14:nvContentPartPr>
            <p14:xfrm>
              <a:off x="2743476" y="488671"/>
              <a:ext cx="390600" cy="18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785B58-7FD8-4405-95E2-404208FD7D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34476" y="480014"/>
                <a:ext cx="408240" cy="205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2D58F93-72D8-45CE-88D1-8256931D57F7}"/>
                  </a:ext>
                </a:extLst>
              </p14:cNvPr>
              <p14:cNvContentPartPr/>
              <p14:nvPr/>
            </p14:nvContentPartPr>
            <p14:xfrm>
              <a:off x="2305356" y="330631"/>
              <a:ext cx="369000" cy="351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2D58F93-72D8-45CE-88D1-8256931D57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6708" y="321991"/>
                <a:ext cx="38665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F5A8626-07BA-434B-8B25-D43128BC865F}"/>
                  </a:ext>
                </a:extLst>
              </p14:cNvPr>
              <p14:cNvContentPartPr/>
              <p14:nvPr/>
            </p14:nvContentPartPr>
            <p14:xfrm>
              <a:off x="1590396" y="494791"/>
              <a:ext cx="622440" cy="34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F5A8626-07BA-434B-8B25-D43128BC865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81756" y="485800"/>
                <a:ext cx="640080" cy="3614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1C11CDB-B6E8-4316-AA9C-D4643A573A26}"/>
                  </a:ext>
                </a:extLst>
              </p14:cNvPr>
              <p14:cNvContentPartPr/>
              <p14:nvPr/>
            </p14:nvContentPartPr>
            <p14:xfrm>
              <a:off x="559716" y="225151"/>
              <a:ext cx="733320" cy="48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1C11CDB-B6E8-4316-AA9C-D4643A573A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1076" y="216511"/>
                <a:ext cx="75096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1EB9A6C-702B-4694-B999-8A665628F25F}"/>
                  </a:ext>
                </a:extLst>
              </p14:cNvPr>
              <p14:cNvContentPartPr/>
              <p14:nvPr/>
            </p14:nvContentPartPr>
            <p14:xfrm>
              <a:off x="4296156" y="197791"/>
              <a:ext cx="869760" cy="469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1EB9A6C-702B-4694-B999-8A665628F2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87160" y="188791"/>
                <a:ext cx="887393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7F1F309-33DC-4EF6-8306-3EE97872BD0D}"/>
                  </a:ext>
                </a:extLst>
              </p14:cNvPr>
              <p14:cNvContentPartPr/>
              <p14:nvPr/>
            </p14:nvContentPartPr>
            <p14:xfrm>
              <a:off x="3497676" y="476791"/>
              <a:ext cx="543240" cy="181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7F1F309-33DC-4EF6-8306-3EE97872BD0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89036" y="467791"/>
                <a:ext cx="5608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F8F4850-E067-4451-AECD-AD67E3B38CE8}"/>
                  </a:ext>
                </a:extLst>
              </p14:cNvPr>
              <p14:cNvContentPartPr/>
              <p14:nvPr/>
            </p14:nvContentPartPr>
            <p14:xfrm>
              <a:off x="5468676" y="430351"/>
              <a:ext cx="266040" cy="362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F8F4850-E067-4451-AECD-AD67E3B38CE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9676" y="421711"/>
                <a:ext cx="2836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149374-CEAD-40DF-8296-B062825A27EE}"/>
                  </a:ext>
                </a:extLst>
              </p14:cNvPr>
              <p14:cNvContentPartPr/>
              <p14:nvPr/>
            </p14:nvContentPartPr>
            <p14:xfrm>
              <a:off x="5514396" y="305791"/>
              <a:ext cx="177120" cy="80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149374-CEAD-40DF-8296-B062825A27E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5756" y="296791"/>
                <a:ext cx="1947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D34B9B4-8A92-4DB0-AB27-61113EBEA83C}"/>
                  </a:ext>
                </a:extLst>
              </p14:cNvPr>
              <p14:cNvContentPartPr/>
              <p14:nvPr/>
            </p14:nvContentPartPr>
            <p14:xfrm>
              <a:off x="5826516" y="444391"/>
              <a:ext cx="161280" cy="11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D34B9B4-8A92-4DB0-AB27-61113EBEA83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17876" y="435751"/>
                <a:ext cx="17892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562FC69-2895-474E-99F9-65E35A5B1A36}"/>
                  </a:ext>
                </a:extLst>
              </p14:cNvPr>
              <p14:cNvContentPartPr/>
              <p14:nvPr/>
            </p14:nvContentPartPr>
            <p14:xfrm>
              <a:off x="5843076" y="541591"/>
              <a:ext cx="140400" cy="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562FC69-2895-474E-99F9-65E35A5B1A3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34436" y="532591"/>
                <a:ext cx="15804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8439499-6C2E-455C-9B98-A5AFD7435FC8}"/>
                  </a:ext>
                </a:extLst>
              </p14:cNvPr>
              <p14:cNvContentPartPr/>
              <p14:nvPr/>
            </p14:nvContentPartPr>
            <p14:xfrm>
              <a:off x="6152676" y="266911"/>
              <a:ext cx="374040" cy="421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8439499-6C2E-455C-9B98-A5AFD7435F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43676" y="257919"/>
                <a:ext cx="391680" cy="439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1EF1DB4-6AA2-4EDE-A4B8-B8823126D945}"/>
                  </a:ext>
                </a:extLst>
              </p14:cNvPr>
              <p14:cNvContentPartPr/>
              <p14:nvPr/>
            </p14:nvContentPartPr>
            <p14:xfrm>
              <a:off x="6662436" y="276631"/>
              <a:ext cx="301320" cy="379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1EF1DB4-6AA2-4EDE-A4B8-B8823126D94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53436" y="267631"/>
                <a:ext cx="31896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D182C08-0871-4905-A773-5A6C44DC71E6}"/>
                  </a:ext>
                </a:extLst>
              </p14:cNvPr>
              <p14:cNvContentPartPr/>
              <p14:nvPr/>
            </p14:nvContentPartPr>
            <p14:xfrm>
              <a:off x="7091196" y="411631"/>
              <a:ext cx="600840" cy="169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D182C08-0871-4905-A773-5A6C44DC71E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2196" y="402991"/>
                <a:ext cx="6184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46989E3-54D0-45C6-8761-561398FBF2FE}"/>
                  </a:ext>
                </a:extLst>
              </p14:cNvPr>
              <p14:cNvContentPartPr/>
              <p14:nvPr/>
            </p14:nvContentPartPr>
            <p14:xfrm>
              <a:off x="7773396" y="248911"/>
              <a:ext cx="988560" cy="511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46989E3-54D0-45C6-8761-561398FBF2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64396" y="239917"/>
                <a:ext cx="1006200" cy="529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1E5383B-5AD0-43EA-9066-ED0F0EAE0E98}"/>
                  </a:ext>
                </a:extLst>
              </p14:cNvPr>
              <p14:cNvContentPartPr/>
              <p14:nvPr/>
            </p14:nvContentPartPr>
            <p14:xfrm>
              <a:off x="585996" y="933631"/>
              <a:ext cx="586080" cy="63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1E5383B-5AD0-43EA-9066-ED0F0EAE0E9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7351" y="924991"/>
                <a:ext cx="603731" cy="65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AB28D75-F018-4AA5-B925-24FF05930DFB}"/>
                  </a:ext>
                </a:extLst>
              </p14:cNvPr>
              <p14:cNvContentPartPr/>
              <p14:nvPr/>
            </p14:nvContentPartPr>
            <p14:xfrm>
              <a:off x="301956" y="873151"/>
              <a:ext cx="197280" cy="576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AB28D75-F018-4AA5-B925-24FF05930DF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2956" y="864151"/>
                <a:ext cx="21492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EE763DE-CEC9-45B9-95F7-F98849714EC2}"/>
                  </a:ext>
                </a:extLst>
              </p14:cNvPr>
              <p14:cNvContentPartPr/>
              <p14:nvPr/>
            </p14:nvContentPartPr>
            <p14:xfrm>
              <a:off x="2597316" y="1050631"/>
              <a:ext cx="563400" cy="613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EE763DE-CEC9-45B9-95F7-F98849714EC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88676" y="1041631"/>
                <a:ext cx="581040" cy="63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71FD9F0-0901-483B-BFE9-0D844EB764BF}"/>
                  </a:ext>
                </a:extLst>
              </p14:cNvPr>
              <p14:cNvContentPartPr/>
              <p14:nvPr/>
            </p14:nvContentPartPr>
            <p14:xfrm>
              <a:off x="1485636" y="991231"/>
              <a:ext cx="983160" cy="370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71FD9F0-0901-483B-BFE9-0D844EB764B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76636" y="982231"/>
                <a:ext cx="100080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E1A5690-9183-452A-B8AE-0ED67EC6F944}"/>
                  </a:ext>
                </a:extLst>
              </p14:cNvPr>
              <p14:cNvContentPartPr/>
              <p14:nvPr/>
            </p14:nvContentPartPr>
            <p14:xfrm>
              <a:off x="3431436" y="1160071"/>
              <a:ext cx="516960" cy="230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E1A5690-9183-452A-B8AE-0ED67EC6F94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422436" y="1151071"/>
                <a:ext cx="53460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9E8633F-E6D8-4665-9A38-71727133EDCA}"/>
                  </a:ext>
                </a:extLst>
              </p14:cNvPr>
              <p14:cNvContentPartPr/>
              <p14:nvPr/>
            </p14:nvContentPartPr>
            <p14:xfrm>
              <a:off x="4234956" y="946591"/>
              <a:ext cx="162720" cy="38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9E8633F-E6D8-4665-9A38-71727133EDC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25956" y="937591"/>
                <a:ext cx="18036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C932903-BA9F-4530-88B8-A36E3077844B}"/>
                  </a:ext>
                </a:extLst>
              </p14:cNvPr>
              <p14:cNvContentPartPr/>
              <p14:nvPr/>
            </p14:nvContentPartPr>
            <p14:xfrm>
              <a:off x="5023356" y="1139191"/>
              <a:ext cx="242280" cy="24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C932903-BA9F-4530-88B8-A36E3077844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014716" y="1130191"/>
                <a:ext cx="25992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B9C0CE4-2461-4FD8-8959-C89FAB20CEB9}"/>
                  </a:ext>
                </a:extLst>
              </p14:cNvPr>
              <p14:cNvContentPartPr/>
              <p14:nvPr/>
            </p14:nvContentPartPr>
            <p14:xfrm>
              <a:off x="4491996" y="1194991"/>
              <a:ext cx="438120" cy="187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B9C0CE4-2461-4FD8-8959-C89FAB20CEB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83356" y="1185991"/>
                <a:ext cx="4557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F2765C-5339-4E5F-987C-5931F4A06064}"/>
                  </a:ext>
                </a:extLst>
              </p14:cNvPr>
              <p14:cNvContentPartPr/>
              <p14:nvPr/>
            </p14:nvContentPartPr>
            <p14:xfrm>
              <a:off x="5448516" y="1147831"/>
              <a:ext cx="183600" cy="245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F2765C-5339-4E5F-987C-5931F4A0606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39876" y="1138831"/>
                <a:ext cx="20124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C6B9E6D-722B-4399-9E3E-B3628A302BBA}"/>
                  </a:ext>
                </a:extLst>
              </p14:cNvPr>
              <p14:cNvContentPartPr/>
              <p14:nvPr/>
            </p14:nvContentPartPr>
            <p14:xfrm>
              <a:off x="5436276" y="946591"/>
              <a:ext cx="165600" cy="107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C6B9E6D-722B-4399-9E3E-B3628A302BB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27276" y="937591"/>
                <a:ext cx="1832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3C62D0F-ABBA-44F3-A4DC-A9D5E55E9356}"/>
                  </a:ext>
                </a:extLst>
              </p14:cNvPr>
              <p14:cNvContentPartPr/>
              <p14:nvPr/>
            </p14:nvContentPartPr>
            <p14:xfrm>
              <a:off x="5791236" y="1132351"/>
              <a:ext cx="146520" cy="4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3C62D0F-ABBA-44F3-A4DC-A9D5E55E935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82236" y="1123711"/>
                <a:ext cx="1641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078EA42-EA94-4F3C-BCF2-579DB0090ACF}"/>
                  </a:ext>
                </a:extLst>
              </p14:cNvPr>
              <p14:cNvContentPartPr/>
              <p14:nvPr/>
            </p14:nvContentPartPr>
            <p14:xfrm>
              <a:off x="5785836" y="1221271"/>
              <a:ext cx="141840" cy="57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078EA42-EA94-4F3C-BCF2-579DB0090AC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76836" y="1212271"/>
                <a:ext cx="159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66349DA-20E5-47CD-83BB-F8CA9FA7DFB1}"/>
                  </a:ext>
                </a:extLst>
              </p14:cNvPr>
              <p14:cNvContentPartPr/>
              <p14:nvPr/>
            </p14:nvContentPartPr>
            <p14:xfrm>
              <a:off x="6099756" y="989431"/>
              <a:ext cx="410760" cy="35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66349DA-20E5-47CD-83BB-F8CA9FA7DFB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91124" y="980791"/>
                <a:ext cx="428385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DF844AA-61E4-431A-B66A-0F9AF2D767D3}"/>
                  </a:ext>
                </a:extLst>
              </p14:cNvPr>
              <p14:cNvContentPartPr/>
              <p14:nvPr/>
            </p14:nvContentPartPr>
            <p14:xfrm>
              <a:off x="7074276" y="1083751"/>
              <a:ext cx="98280" cy="172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DF844AA-61E4-431A-B66A-0F9AF2D767D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5636" y="1075111"/>
                <a:ext cx="11592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79376DA-922E-4885-861A-386F8DF71875}"/>
                  </a:ext>
                </a:extLst>
              </p14:cNvPr>
              <p14:cNvContentPartPr/>
              <p14:nvPr/>
            </p14:nvContentPartPr>
            <p14:xfrm>
              <a:off x="7261476" y="888271"/>
              <a:ext cx="1552680" cy="621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79376DA-922E-4885-861A-386F8DF7187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52836" y="879631"/>
                <a:ext cx="157032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3CF6949-5CD5-4020-B81F-0153ED6802CC}"/>
                  </a:ext>
                </a:extLst>
              </p14:cNvPr>
              <p14:cNvContentPartPr/>
              <p14:nvPr/>
            </p14:nvContentPartPr>
            <p14:xfrm>
              <a:off x="6637236" y="930031"/>
              <a:ext cx="355320" cy="451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3CF6949-5CD5-4020-B81F-0153ED6802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28596" y="921031"/>
                <a:ext cx="37296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7847DAF-052C-4C05-B70B-0A3CA4AE0C0A}"/>
                  </a:ext>
                </a:extLst>
              </p14:cNvPr>
              <p14:cNvContentPartPr/>
              <p14:nvPr/>
            </p14:nvContentPartPr>
            <p14:xfrm>
              <a:off x="2011596" y="1590271"/>
              <a:ext cx="955080" cy="42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7847DAF-052C-4C05-B70B-0A3CA4AE0C0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93596" y="1572631"/>
                <a:ext cx="99072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8772E11-7CA7-4F2C-B454-C1515E3B5F9C}"/>
                  </a:ext>
                </a:extLst>
              </p14:cNvPr>
              <p14:cNvContentPartPr/>
              <p14:nvPr/>
            </p14:nvContentPartPr>
            <p14:xfrm>
              <a:off x="357396" y="1526911"/>
              <a:ext cx="1444680" cy="502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8772E11-7CA7-4F2C-B454-C1515E3B5F9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9400" y="1508911"/>
                <a:ext cx="1480311" cy="5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763FC8-C5A1-4E3B-83E7-8AA6E8202F1F}"/>
                  </a:ext>
                </a:extLst>
              </p14:cNvPr>
              <p14:cNvContentPartPr/>
              <p14:nvPr/>
            </p14:nvContentPartPr>
            <p14:xfrm>
              <a:off x="3270876" y="1625191"/>
              <a:ext cx="710640" cy="394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763FC8-C5A1-4E3B-83E7-8AA6E8202F1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52876" y="1607551"/>
                <a:ext cx="74628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4E75546-296B-4CB4-A84D-59FD23B44869}"/>
                  </a:ext>
                </a:extLst>
              </p14:cNvPr>
              <p14:cNvContentPartPr/>
              <p14:nvPr/>
            </p14:nvContentPartPr>
            <p14:xfrm>
              <a:off x="4380036" y="1611151"/>
              <a:ext cx="669240" cy="403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4E75546-296B-4CB4-A84D-59FD23B4486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62046" y="1593151"/>
                <a:ext cx="704861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A2DB332-3FF1-48C4-93C7-EA8CDBC4E599}"/>
                  </a:ext>
                </a:extLst>
              </p14:cNvPr>
              <p14:cNvContentPartPr/>
              <p14:nvPr/>
            </p14:nvContentPartPr>
            <p14:xfrm>
              <a:off x="5224596" y="1647151"/>
              <a:ext cx="1609200" cy="524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A2DB332-3FF1-48C4-93C7-EA8CDBC4E59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06600" y="1629151"/>
                <a:ext cx="1644832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B4929C4-EB16-4708-ACF0-BACAB5FB9E29}"/>
                  </a:ext>
                </a:extLst>
              </p14:cNvPr>
              <p14:cNvContentPartPr/>
              <p14:nvPr/>
            </p14:nvContentPartPr>
            <p14:xfrm>
              <a:off x="7034676" y="1669111"/>
              <a:ext cx="738720" cy="322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B4929C4-EB16-4708-ACF0-BACAB5FB9E2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017027" y="1651451"/>
                <a:ext cx="774377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AC6CC5C-B7EB-4F8D-841F-DA90B28FD811}"/>
                  </a:ext>
                </a:extLst>
              </p14:cNvPr>
              <p14:cNvContentPartPr/>
              <p14:nvPr/>
            </p14:nvContentPartPr>
            <p14:xfrm>
              <a:off x="7946196" y="1606471"/>
              <a:ext cx="824040" cy="478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AC6CC5C-B7EB-4F8D-841F-DA90B28FD81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28556" y="1588471"/>
                <a:ext cx="859680" cy="513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430213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785B58-7FD8-4405-95E2-404208FD7DCB}"/>
                  </a:ext>
                </a:extLst>
              </p14:cNvPr>
              <p14:cNvContentPartPr/>
              <p14:nvPr/>
            </p14:nvContentPartPr>
            <p14:xfrm>
              <a:off x="2743476" y="488671"/>
              <a:ext cx="390600" cy="18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785B58-7FD8-4405-95E2-404208FD7D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34476" y="480014"/>
                <a:ext cx="408240" cy="205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2D58F93-72D8-45CE-88D1-8256931D57F7}"/>
                  </a:ext>
                </a:extLst>
              </p14:cNvPr>
              <p14:cNvContentPartPr/>
              <p14:nvPr/>
            </p14:nvContentPartPr>
            <p14:xfrm>
              <a:off x="2305356" y="330631"/>
              <a:ext cx="369000" cy="351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2D58F93-72D8-45CE-88D1-8256931D57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6708" y="321991"/>
                <a:ext cx="38665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F5A8626-07BA-434B-8B25-D43128BC865F}"/>
                  </a:ext>
                </a:extLst>
              </p14:cNvPr>
              <p14:cNvContentPartPr/>
              <p14:nvPr/>
            </p14:nvContentPartPr>
            <p14:xfrm>
              <a:off x="1590396" y="494791"/>
              <a:ext cx="622440" cy="34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F5A8626-07BA-434B-8B25-D43128BC865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81756" y="485800"/>
                <a:ext cx="640080" cy="3614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1C11CDB-B6E8-4316-AA9C-D4643A573A26}"/>
                  </a:ext>
                </a:extLst>
              </p14:cNvPr>
              <p14:cNvContentPartPr/>
              <p14:nvPr/>
            </p14:nvContentPartPr>
            <p14:xfrm>
              <a:off x="559716" y="225151"/>
              <a:ext cx="733320" cy="48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1C11CDB-B6E8-4316-AA9C-D4643A573A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1076" y="216511"/>
                <a:ext cx="75096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1EB9A6C-702B-4694-B999-8A665628F25F}"/>
                  </a:ext>
                </a:extLst>
              </p14:cNvPr>
              <p14:cNvContentPartPr/>
              <p14:nvPr/>
            </p14:nvContentPartPr>
            <p14:xfrm>
              <a:off x="4296156" y="197791"/>
              <a:ext cx="869760" cy="469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1EB9A6C-702B-4694-B999-8A665628F2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87160" y="188791"/>
                <a:ext cx="887393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7F1F309-33DC-4EF6-8306-3EE97872BD0D}"/>
                  </a:ext>
                </a:extLst>
              </p14:cNvPr>
              <p14:cNvContentPartPr/>
              <p14:nvPr/>
            </p14:nvContentPartPr>
            <p14:xfrm>
              <a:off x="3497676" y="476791"/>
              <a:ext cx="543240" cy="181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7F1F309-33DC-4EF6-8306-3EE97872BD0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89036" y="467791"/>
                <a:ext cx="5608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F8F4850-E067-4451-AECD-AD67E3B38CE8}"/>
                  </a:ext>
                </a:extLst>
              </p14:cNvPr>
              <p14:cNvContentPartPr/>
              <p14:nvPr/>
            </p14:nvContentPartPr>
            <p14:xfrm>
              <a:off x="5468676" y="430351"/>
              <a:ext cx="266040" cy="362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F8F4850-E067-4451-AECD-AD67E3B38CE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9676" y="421711"/>
                <a:ext cx="2836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149374-CEAD-40DF-8296-B062825A27EE}"/>
                  </a:ext>
                </a:extLst>
              </p14:cNvPr>
              <p14:cNvContentPartPr/>
              <p14:nvPr/>
            </p14:nvContentPartPr>
            <p14:xfrm>
              <a:off x="5514396" y="305791"/>
              <a:ext cx="177120" cy="80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149374-CEAD-40DF-8296-B062825A27E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5756" y="296791"/>
                <a:ext cx="1947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D34B9B4-8A92-4DB0-AB27-61113EBEA83C}"/>
                  </a:ext>
                </a:extLst>
              </p14:cNvPr>
              <p14:cNvContentPartPr/>
              <p14:nvPr/>
            </p14:nvContentPartPr>
            <p14:xfrm>
              <a:off x="5826516" y="444391"/>
              <a:ext cx="161280" cy="11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D34B9B4-8A92-4DB0-AB27-61113EBEA83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17876" y="435751"/>
                <a:ext cx="17892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562FC69-2895-474E-99F9-65E35A5B1A36}"/>
                  </a:ext>
                </a:extLst>
              </p14:cNvPr>
              <p14:cNvContentPartPr/>
              <p14:nvPr/>
            </p14:nvContentPartPr>
            <p14:xfrm>
              <a:off x="5843076" y="541591"/>
              <a:ext cx="140400" cy="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562FC69-2895-474E-99F9-65E35A5B1A3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34436" y="532591"/>
                <a:ext cx="15804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8439499-6C2E-455C-9B98-A5AFD7435FC8}"/>
                  </a:ext>
                </a:extLst>
              </p14:cNvPr>
              <p14:cNvContentPartPr/>
              <p14:nvPr/>
            </p14:nvContentPartPr>
            <p14:xfrm>
              <a:off x="6152676" y="266911"/>
              <a:ext cx="374040" cy="421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8439499-6C2E-455C-9B98-A5AFD7435F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43676" y="257919"/>
                <a:ext cx="391680" cy="439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1EF1DB4-6AA2-4EDE-A4B8-B8823126D945}"/>
                  </a:ext>
                </a:extLst>
              </p14:cNvPr>
              <p14:cNvContentPartPr/>
              <p14:nvPr/>
            </p14:nvContentPartPr>
            <p14:xfrm>
              <a:off x="6662436" y="276631"/>
              <a:ext cx="301320" cy="379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1EF1DB4-6AA2-4EDE-A4B8-B8823126D94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53436" y="267631"/>
                <a:ext cx="31896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D182C08-0871-4905-A773-5A6C44DC71E6}"/>
                  </a:ext>
                </a:extLst>
              </p14:cNvPr>
              <p14:cNvContentPartPr/>
              <p14:nvPr/>
            </p14:nvContentPartPr>
            <p14:xfrm>
              <a:off x="7091196" y="411631"/>
              <a:ext cx="600840" cy="169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D182C08-0871-4905-A773-5A6C44DC71E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2196" y="402991"/>
                <a:ext cx="6184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46989E3-54D0-45C6-8761-561398FBF2FE}"/>
                  </a:ext>
                </a:extLst>
              </p14:cNvPr>
              <p14:cNvContentPartPr/>
              <p14:nvPr/>
            </p14:nvContentPartPr>
            <p14:xfrm>
              <a:off x="7773396" y="248911"/>
              <a:ext cx="988560" cy="511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46989E3-54D0-45C6-8761-561398FBF2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64396" y="239917"/>
                <a:ext cx="1006200" cy="529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1E5383B-5AD0-43EA-9066-ED0F0EAE0E98}"/>
                  </a:ext>
                </a:extLst>
              </p14:cNvPr>
              <p14:cNvContentPartPr/>
              <p14:nvPr/>
            </p14:nvContentPartPr>
            <p14:xfrm>
              <a:off x="585996" y="933631"/>
              <a:ext cx="586080" cy="63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1E5383B-5AD0-43EA-9066-ED0F0EAE0E9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7351" y="924991"/>
                <a:ext cx="603731" cy="65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AB28D75-F018-4AA5-B925-24FF05930DFB}"/>
                  </a:ext>
                </a:extLst>
              </p14:cNvPr>
              <p14:cNvContentPartPr/>
              <p14:nvPr/>
            </p14:nvContentPartPr>
            <p14:xfrm>
              <a:off x="301956" y="873151"/>
              <a:ext cx="197280" cy="576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AB28D75-F018-4AA5-B925-24FF05930DF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2956" y="864151"/>
                <a:ext cx="21492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EE763DE-CEC9-45B9-95F7-F98849714EC2}"/>
                  </a:ext>
                </a:extLst>
              </p14:cNvPr>
              <p14:cNvContentPartPr/>
              <p14:nvPr/>
            </p14:nvContentPartPr>
            <p14:xfrm>
              <a:off x="2597316" y="1050631"/>
              <a:ext cx="563400" cy="613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EE763DE-CEC9-45B9-95F7-F98849714EC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88676" y="1041631"/>
                <a:ext cx="581040" cy="63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71FD9F0-0901-483B-BFE9-0D844EB764BF}"/>
                  </a:ext>
                </a:extLst>
              </p14:cNvPr>
              <p14:cNvContentPartPr/>
              <p14:nvPr/>
            </p14:nvContentPartPr>
            <p14:xfrm>
              <a:off x="1485636" y="991231"/>
              <a:ext cx="983160" cy="370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71FD9F0-0901-483B-BFE9-0D844EB764B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76636" y="982231"/>
                <a:ext cx="100080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E1A5690-9183-452A-B8AE-0ED67EC6F944}"/>
                  </a:ext>
                </a:extLst>
              </p14:cNvPr>
              <p14:cNvContentPartPr/>
              <p14:nvPr/>
            </p14:nvContentPartPr>
            <p14:xfrm>
              <a:off x="3431436" y="1160071"/>
              <a:ext cx="516960" cy="230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E1A5690-9183-452A-B8AE-0ED67EC6F94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422436" y="1151071"/>
                <a:ext cx="53460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9E8633F-E6D8-4665-9A38-71727133EDCA}"/>
                  </a:ext>
                </a:extLst>
              </p14:cNvPr>
              <p14:cNvContentPartPr/>
              <p14:nvPr/>
            </p14:nvContentPartPr>
            <p14:xfrm>
              <a:off x="4234956" y="946591"/>
              <a:ext cx="162720" cy="38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9E8633F-E6D8-4665-9A38-71727133EDC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25956" y="937591"/>
                <a:ext cx="18036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C932903-BA9F-4530-88B8-A36E3077844B}"/>
                  </a:ext>
                </a:extLst>
              </p14:cNvPr>
              <p14:cNvContentPartPr/>
              <p14:nvPr/>
            </p14:nvContentPartPr>
            <p14:xfrm>
              <a:off x="5023356" y="1139191"/>
              <a:ext cx="242280" cy="24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C932903-BA9F-4530-88B8-A36E3077844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014716" y="1130191"/>
                <a:ext cx="25992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B9C0CE4-2461-4FD8-8959-C89FAB20CEB9}"/>
                  </a:ext>
                </a:extLst>
              </p14:cNvPr>
              <p14:cNvContentPartPr/>
              <p14:nvPr/>
            </p14:nvContentPartPr>
            <p14:xfrm>
              <a:off x="4491996" y="1194991"/>
              <a:ext cx="438120" cy="187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B9C0CE4-2461-4FD8-8959-C89FAB20CEB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83356" y="1185991"/>
                <a:ext cx="4557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F2765C-5339-4E5F-987C-5931F4A06064}"/>
                  </a:ext>
                </a:extLst>
              </p14:cNvPr>
              <p14:cNvContentPartPr/>
              <p14:nvPr/>
            </p14:nvContentPartPr>
            <p14:xfrm>
              <a:off x="5448516" y="1147831"/>
              <a:ext cx="183600" cy="245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F2765C-5339-4E5F-987C-5931F4A0606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39876" y="1138831"/>
                <a:ext cx="20124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C6B9E6D-722B-4399-9E3E-B3628A302BBA}"/>
                  </a:ext>
                </a:extLst>
              </p14:cNvPr>
              <p14:cNvContentPartPr/>
              <p14:nvPr/>
            </p14:nvContentPartPr>
            <p14:xfrm>
              <a:off x="5436276" y="946591"/>
              <a:ext cx="165600" cy="107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C6B9E6D-722B-4399-9E3E-B3628A302BB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27276" y="937591"/>
                <a:ext cx="1832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3C62D0F-ABBA-44F3-A4DC-A9D5E55E9356}"/>
                  </a:ext>
                </a:extLst>
              </p14:cNvPr>
              <p14:cNvContentPartPr/>
              <p14:nvPr/>
            </p14:nvContentPartPr>
            <p14:xfrm>
              <a:off x="5791236" y="1132351"/>
              <a:ext cx="146520" cy="4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3C62D0F-ABBA-44F3-A4DC-A9D5E55E935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82236" y="1123711"/>
                <a:ext cx="1641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078EA42-EA94-4F3C-BCF2-579DB0090ACF}"/>
                  </a:ext>
                </a:extLst>
              </p14:cNvPr>
              <p14:cNvContentPartPr/>
              <p14:nvPr/>
            </p14:nvContentPartPr>
            <p14:xfrm>
              <a:off x="5785836" y="1221271"/>
              <a:ext cx="141840" cy="57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078EA42-EA94-4F3C-BCF2-579DB0090AC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76836" y="1212271"/>
                <a:ext cx="159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66349DA-20E5-47CD-83BB-F8CA9FA7DFB1}"/>
                  </a:ext>
                </a:extLst>
              </p14:cNvPr>
              <p14:cNvContentPartPr/>
              <p14:nvPr/>
            </p14:nvContentPartPr>
            <p14:xfrm>
              <a:off x="6099756" y="989431"/>
              <a:ext cx="410760" cy="35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66349DA-20E5-47CD-83BB-F8CA9FA7DFB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91124" y="980791"/>
                <a:ext cx="428385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DF844AA-61E4-431A-B66A-0F9AF2D767D3}"/>
                  </a:ext>
                </a:extLst>
              </p14:cNvPr>
              <p14:cNvContentPartPr/>
              <p14:nvPr/>
            </p14:nvContentPartPr>
            <p14:xfrm>
              <a:off x="7074276" y="1083751"/>
              <a:ext cx="98280" cy="172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DF844AA-61E4-431A-B66A-0F9AF2D767D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5636" y="1075111"/>
                <a:ext cx="11592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79376DA-922E-4885-861A-386F8DF71875}"/>
                  </a:ext>
                </a:extLst>
              </p14:cNvPr>
              <p14:cNvContentPartPr/>
              <p14:nvPr/>
            </p14:nvContentPartPr>
            <p14:xfrm>
              <a:off x="7261476" y="888271"/>
              <a:ext cx="1552680" cy="621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79376DA-922E-4885-861A-386F8DF7187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52836" y="879631"/>
                <a:ext cx="157032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3CF6949-5CD5-4020-B81F-0153ED6802CC}"/>
                  </a:ext>
                </a:extLst>
              </p14:cNvPr>
              <p14:cNvContentPartPr/>
              <p14:nvPr/>
            </p14:nvContentPartPr>
            <p14:xfrm>
              <a:off x="6637236" y="930031"/>
              <a:ext cx="355320" cy="451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3CF6949-5CD5-4020-B81F-0153ED6802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28596" y="921031"/>
                <a:ext cx="37296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7847DAF-052C-4C05-B70B-0A3CA4AE0C0A}"/>
                  </a:ext>
                </a:extLst>
              </p14:cNvPr>
              <p14:cNvContentPartPr/>
              <p14:nvPr/>
            </p14:nvContentPartPr>
            <p14:xfrm>
              <a:off x="2011596" y="1590271"/>
              <a:ext cx="955080" cy="42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7847DAF-052C-4C05-B70B-0A3CA4AE0C0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93596" y="1572631"/>
                <a:ext cx="99072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8772E11-7CA7-4F2C-B454-C1515E3B5F9C}"/>
                  </a:ext>
                </a:extLst>
              </p14:cNvPr>
              <p14:cNvContentPartPr/>
              <p14:nvPr/>
            </p14:nvContentPartPr>
            <p14:xfrm>
              <a:off x="357396" y="1526911"/>
              <a:ext cx="1444680" cy="502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8772E11-7CA7-4F2C-B454-C1515E3B5F9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9400" y="1508911"/>
                <a:ext cx="1480311" cy="5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763FC8-C5A1-4E3B-83E7-8AA6E8202F1F}"/>
                  </a:ext>
                </a:extLst>
              </p14:cNvPr>
              <p14:cNvContentPartPr/>
              <p14:nvPr/>
            </p14:nvContentPartPr>
            <p14:xfrm>
              <a:off x="3270876" y="1625191"/>
              <a:ext cx="710640" cy="394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763FC8-C5A1-4E3B-83E7-8AA6E8202F1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52876" y="1607551"/>
                <a:ext cx="74628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4E75546-296B-4CB4-A84D-59FD23B44869}"/>
                  </a:ext>
                </a:extLst>
              </p14:cNvPr>
              <p14:cNvContentPartPr/>
              <p14:nvPr/>
            </p14:nvContentPartPr>
            <p14:xfrm>
              <a:off x="4380036" y="1611151"/>
              <a:ext cx="669240" cy="403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4E75546-296B-4CB4-A84D-59FD23B4486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62046" y="1593151"/>
                <a:ext cx="704861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A2DB332-3FF1-48C4-93C7-EA8CDBC4E599}"/>
                  </a:ext>
                </a:extLst>
              </p14:cNvPr>
              <p14:cNvContentPartPr/>
              <p14:nvPr/>
            </p14:nvContentPartPr>
            <p14:xfrm>
              <a:off x="5224596" y="1647151"/>
              <a:ext cx="1609200" cy="524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A2DB332-3FF1-48C4-93C7-EA8CDBC4E59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06600" y="1629151"/>
                <a:ext cx="1644832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B4929C4-EB16-4708-ACF0-BACAB5FB9E29}"/>
                  </a:ext>
                </a:extLst>
              </p14:cNvPr>
              <p14:cNvContentPartPr/>
              <p14:nvPr/>
            </p14:nvContentPartPr>
            <p14:xfrm>
              <a:off x="7034676" y="1669111"/>
              <a:ext cx="738720" cy="322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B4929C4-EB16-4708-ACF0-BACAB5FB9E2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017027" y="1651451"/>
                <a:ext cx="774377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AC6CC5C-B7EB-4F8D-841F-DA90B28FD811}"/>
                  </a:ext>
                </a:extLst>
              </p14:cNvPr>
              <p14:cNvContentPartPr/>
              <p14:nvPr/>
            </p14:nvContentPartPr>
            <p14:xfrm>
              <a:off x="7946196" y="1606471"/>
              <a:ext cx="824040" cy="478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AC6CC5C-B7EB-4F8D-841F-DA90B28FD81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28556" y="1588471"/>
                <a:ext cx="8596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DCF09E0-3C19-4AC3-9DC8-CF0FAB3D53DA}"/>
                  </a:ext>
                </a:extLst>
              </p14:cNvPr>
              <p14:cNvContentPartPr/>
              <p14:nvPr/>
            </p14:nvContentPartPr>
            <p14:xfrm>
              <a:off x="692916" y="2411431"/>
              <a:ext cx="42840" cy="34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DCF09E0-3C19-4AC3-9DC8-CF0FAB3D53D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4276" y="2402791"/>
                <a:ext cx="604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FAB38CF-1E02-46D0-ACB6-ACF6C59708A9}"/>
                  </a:ext>
                </a:extLst>
              </p14:cNvPr>
              <p14:cNvContentPartPr/>
              <p14:nvPr/>
            </p14:nvContentPartPr>
            <p14:xfrm>
              <a:off x="841956" y="2326831"/>
              <a:ext cx="156600" cy="200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FAB38CF-1E02-46D0-ACB6-ACF6C59708A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33316" y="2317831"/>
                <a:ext cx="17424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03962D1-16B8-49C4-A563-9DCE9A31DF7B}"/>
                  </a:ext>
                </a:extLst>
              </p14:cNvPr>
              <p14:cNvContentPartPr/>
              <p14:nvPr/>
            </p14:nvContentPartPr>
            <p14:xfrm>
              <a:off x="323556" y="2219911"/>
              <a:ext cx="2556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03962D1-16B8-49C4-A563-9DCE9A31DF7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4556" y="2211271"/>
                <a:ext cx="273240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FE6D3CE-DBA2-4319-B292-1A465E4FC170}"/>
                  </a:ext>
                </a:extLst>
              </p14:cNvPr>
              <p14:cNvContentPartPr/>
              <p14:nvPr/>
            </p14:nvContentPartPr>
            <p14:xfrm>
              <a:off x="805596" y="2174191"/>
              <a:ext cx="174960" cy="75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FE6D3CE-DBA2-4319-B292-1A465E4FC1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96596" y="2165191"/>
                <a:ext cx="192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F8FB061-8057-4A3B-BCE0-F12E89CCC05C}"/>
                  </a:ext>
                </a:extLst>
              </p14:cNvPr>
              <p14:cNvContentPartPr/>
              <p14:nvPr/>
            </p14:nvContentPartPr>
            <p14:xfrm>
              <a:off x="1121676" y="2378311"/>
              <a:ext cx="191520" cy="16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F8FB061-8057-4A3B-BCE0-F12E89CCC05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2676" y="2369311"/>
                <a:ext cx="20916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BEF8EC2-B7B7-484C-B960-55E366B84346}"/>
                  </a:ext>
                </a:extLst>
              </p14:cNvPr>
              <p14:cNvContentPartPr/>
              <p14:nvPr/>
            </p14:nvContentPartPr>
            <p14:xfrm>
              <a:off x="1160556" y="2466871"/>
              <a:ext cx="16848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BEF8EC2-B7B7-484C-B960-55E366B8434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151556" y="2457871"/>
                <a:ext cx="1861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ADE2654-689E-4D7C-84FB-A7D6533BDAD6}"/>
                  </a:ext>
                </a:extLst>
              </p14:cNvPr>
              <p14:cNvContentPartPr/>
              <p14:nvPr/>
            </p14:nvContentPartPr>
            <p14:xfrm>
              <a:off x="1511916" y="2308831"/>
              <a:ext cx="19800" cy="312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ADE2654-689E-4D7C-84FB-A7D6533BDAD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03276" y="2299831"/>
                <a:ext cx="3744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E0F4988-4887-4F1C-85D2-681BA91125AA}"/>
                  </a:ext>
                </a:extLst>
              </p14:cNvPr>
              <p14:cNvContentPartPr/>
              <p14:nvPr/>
            </p14:nvContentPartPr>
            <p14:xfrm>
              <a:off x="2349996" y="2233951"/>
              <a:ext cx="22680" cy="3664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E0F4988-4887-4F1C-85D2-681BA91125A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340996" y="2224951"/>
                <a:ext cx="403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23E9591-AC6D-4104-8FDE-BC3A67820D79}"/>
                  </a:ext>
                </a:extLst>
              </p14:cNvPr>
              <p14:cNvContentPartPr/>
              <p14:nvPr/>
            </p14:nvContentPartPr>
            <p14:xfrm>
              <a:off x="1975236" y="2179591"/>
              <a:ext cx="283320" cy="419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23E9591-AC6D-4104-8FDE-BC3A67820D7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966596" y="2170951"/>
                <a:ext cx="3009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81848F2-51BD-46FE-83AE-BE961C3DAAD4}"/>
                  </a:ext>
                </a:extLst>
              </p14:cNvPr>
              <p14:cNvContentPartPr/>
              <p14:nvPr/>
            </p14:nvContentPartPr>
            <p14:xfrm>
              <a:off x="1620276" y="2221351"/>
              <a:ext cx="257040" cy="423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81848F2-51BD-46FE-83AE-BE961C3DAAD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611276" y="2212351"/>
                <a:ext cx="27468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D76D3CB-825E-443C-B626-F735C410A132}"/>
                  </a:ext>
                </a:extLst>
              </p14:cNvPr>
              <p14:cNvContentPartPr/>
              <p14:nvPr/>
            </p14:nvContentPartPr>
            <p14:xfrm>
              <a:off x="2509476" y="2224231"/>
              <a:ext cx="242280" cy="417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D76D3CB-825E-443C-B626-F735C410A13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00476" y="2215231"/>
                <a:ext cx="259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D26F8E9-BCC4-44E2-A086-BBBCA1ED9E87}"/>
                  </a:ext>
                </a:extLst>
              </p14:cNvPr>
              <p14:cNvContentPartPr/>
              <p14:nvPr/>
            </p14:nvContentPartPr>
            <p14:xfrm>
              <a:off x="3368796" y="2366071"/>
              <a:ext cx="234720" cy="206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D26F8E9-BCC4-44E2-A086-BBBCA1ED9E8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59796" y="2357071"/>
                <a:ext cx="25236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CD7B72A-302E-4E51-9FF3-67564E621522}"/>
                  </a:ext>
                </a:extLst>
              </p14:cNvPr>
              <p14:cNvContentPartPr/>
              <p14:nvPr/>
            </p14:nvContentPartPr>
            <p14:xfrm>
              <a:off x="2843556" y="2389111"/>
              <a:ext cx="442440" cy="169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CD7B72A-302E-4E51-9FF3-67564E62152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34916" y="2380471"/>
                <a:ext cx="4600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C70E26A-F885-4655-8D11-2741B3448857}"/>
                  </a:ext>
                </a:extLst>
              </p14:cNvPr>
              <p14:cNvContentPartPr/>
              <p14:nvPr/>
            </p14:nvContentPartPr>
            <p14:xfrm>
              <a:off x="3688476" y="2380831"/>
              <a:ext cx="131400" cy="174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C70E26A-F885-4655-8D11-2741B344885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79476" y="2371831"/>
                <a:ext cx="1490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CBAC332-9578-473E-8CC1-341F45EE15EF}"/>
                  </a:ext>
                </a:extLst>
              </p14:cNvPr>
              <p14:cNvContentPartPr/>
              <p14:nvPr/>
            </p14:nvContentPartPr>
            <p14:xfrm>
              <a:off x="3920676" y="2303071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CBAC332-9578-473E-8CC1-341F45EE15E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912036" y="229443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586DD0E-4107-4DB0-B71F-24EA1F603B46}"/>
                  </a:ext>
                </a:extLst>
              </p14:cNvPr>
              <p14:cNvContentPartPr/>
              <p14:nvPr/>
            </p14:nvContentPartPr>
            <p14:xfrm>
              <a:off x="3898356" y="2385151"/>
              <a:ext cx="266040" cy="1652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586DD0E-4107-4DB0-B71F-24EA1F603B4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889716" y="2376171"/>
                <a:ext cx="283680" cy="1828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7498258-B782-405B-97C2-CB1BC6B86ADB}"/>
                  </a:ext>
                </a:extLst>
              </p14:cNvPr>
              <p14:cNvContentPartPr/>
              <p14:nvPr/>
            </p14:nvContentPartPr>
            <p14:xfrm>
              <a:off x="4283916" y="2337991"/>
              <a:ext cx="253440" cy="18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7498258-B782-405B-97C2-CB1BC6B86AD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75276" y="2328991"/>
                <a:ext cx="2710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BE77D08-A4C9-48F8-B8EE-204E6BBBFDB2}"/>
                  </a:ext>
                </a:extLst>
              </p14:cNvPr>
              <p14:cNvContentPartPr/>
              <p14:nvPr/>
            </p14:nvContentPartPr>
            <p14:xfrm>
              <a:off x="4939836" y="2339071"/>
              <a:ext cx="153000" cy="174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BE77D08-A4C9-48F8-B8EE-204E6BBBFDB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931196" y="2330431"/>
                <a:ext cx="17064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669A430-4516-4DC3-B4F4-6BF687652119}"/>
                  </a:ext>
                </a:extLst>
              </p14:cNvPr>
              <p14:cNvContentPartPr/>
              <p14:nvPr/>
            </p14:nvContentPartPr>
            <p14:xfrm>
              <a:off x="5916156" y="2171311"/>
              <a:ext cx="916200" cy="451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669A430-4516-4DC3-B4F4-6BF68765211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07160" y="2162671"/>
                <a:ext cx="933833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9D75DE8-DF8C-413C-968E-C86EF39D6D3B}"/>
                  </a:ext>
                </a:extLst>
              </p14:cNvPr>
              <p14:cNvContentPartPr/>
              <p14:nvPr/>
            </p14:nvContentPartPr>
            <p14:xfrm>
              <a:off x="5213076" y="2305951"/>
              <a:ext cx="613440" cy="216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9D75DE8-DF8C-413C-968E-C86EF39D6D3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04436" y="2296936"/>
                <a:ext cx="631080" cy="2343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421433-30E7-47FA-B75C-72B8BEC1FFAF}"/>
                  </a:ext>
                </a:extLst>
              </p14:cNvPr>
              <p14:cNvContentPartPr/>
              <p14:nvPr/>
            </p14:nvContentPartPr>
            <p14:xfrm>
              <a:off x="4630236" y="2368231"/>
              <a:ext cx="156240" cy="206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421433-30E7-47FA-B75C-72B8BEC1FFA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621236" y="2359591"/>
                <a:ext cx="1738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7B540BA-A741-4A8D-B31C-AC1FA367179B}"/>
                  </a:ext>
                </a:extLst>
              </p14:cNvPr>
              <p14:cNvContentPartPr/>
              <p14:nvPr/>
            </p14:nvContentPartPr>
            <p14:xfrm>
              <a:off x="7070676" y="2389111"/>
              <a:ext cx="207000" cy="8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7B540BA-A741-4A8D-B31C-AC1FA367179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62036" y="2380471"/>
                <a:ext cx="22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FB13AA1-8F1E-40EF-B5A7-047384727B3A}"/>
                  </a:ext>
                </a:extLst>
              </p14:cNvPr>
              <p14:cNvContentPartPr/>
              <p14:nvPr/>
            </p14:nvContentPartPr>
            <p14:xfrm>
              <a:off x="7086876" y="2468311"/>
              <a:ext cx="198000" cy="72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FB13AA1-8F1E-40EF-B5A7-047384727B3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77876" y="2459311"/>
                <a:ext cx="2156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DCD0F86-F740-4C85-A79C-51665ACD931A}"/>
                  </a:ext>
                </a:extLst>
              </p14:cNvPr>
              <p14:cNvContentPartPr/>
              <p14:nvPr/>
            </p14:nvContentPartPr>
            <p14:xfrm>
              <a:off x="7465956" y="2266711"/>
              <a:ext cx="568080" cy="278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DCD0F86-F740-4C85-A79C-51665ACD931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457316" y="2257711"/>
                <a:ext cx="585720" cy="296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6067464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785B58-7FD8-4405-95E2-404208FD7DCB}"/>
                  </a:ext>
                </a:extLst>
              </p14:cNvPr>
              <p14:cNvContentPartPr/>
              <p14:nvPr/>
            </p14:nvContentPartPr>
            <p14:xfrm>
              <a:off x="2743476" y="488671"/>
              <a:ext cx="390600" cy="18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785B58-7FD8-4405-95E2-404208FD7D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34476" y="480014"/>
                <a:ext cx="408240" cy="205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2D58F93-72D8-45CE-88D1-8256931D57F7}"/>
                  </a:ext>
                </a:extLst>
              </p14:cNvPr>
              <p14:cNvContentPartPr/>
              <p14:nvPr/>
            </p14:nvContentPartPr>
            <p14:xfrm>
              <a:off x="2305356" y="330631"/>
              <a:ext cx="369000" cy="351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2D58F93-72D8-45CE-88D1-8256931D57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6708" y="321991"/>
                <a:ext cx="38665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F5A8626-07BA-434B-8B25-D43128BC865F}"/>
                  </a:ext>
                </a:extLst>
              </p14:cNvPr>
              <p14:cNvContentPartPr/>
              <p14:nvPr/>
            </p14:nvContentPartPr>
            <p14:xfrm>
              <a:off x="1590396" y="494791"/>
              <a:ext cx="622440" cy="34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F5A8626-07BA-434B-8B25-D43128BC865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81756" y="485800"/>
                <a:ext cx="640080" cy="3614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1C11CDB-B6E8-4316-AA9C-D4643A573A26}"/>
                  </a:ext>
                </a:extLst>
              </p14:cNvPr>
              <p14:cNvContentPartPr/>
              <p14:nvPr/>
            </p14:nvContentPartPr>
            <p14:xfrm>
              <a:off x="559716" y="225151"/>
              <a:ext cx="733320" cy="48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1C11CDB-B6E8-4316-AA9C-D4643A573A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1076" y="216511"/>
                <a:ext cx="75096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1EB9A6C-702B-4694-B999-8A665628F25F}"/>
                  </a:ext>
                </a:extLst>
              </p14:cNvPr>
              <p14:cNvContentPartPr/>
              <p14:nvPr/>
            </p14:nvContentPartPr>
            <p14:xfrm>
              <a:off x="4296156" y="197791"/>
              <a:ext cx="869760" cy="469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1EB9A6C-702B-4694-B999-8A665628F2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87160" y="188791"/>
                <a:ext cx="887393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7F1F309-33DC-4EF6-8306-3EE97872BD0D}"/>
                  </a:ext>
                </a:extLst>
              </p14:cNvPr>
              <p14:cNvContentPartPr/>
              <p14:nvPr/>
            </p14:nvContentPartPr>
            <p14:xfrm>
              <a:off x="3497676" y="476791"/>
              <a:ext cx="543240" cy="181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7F1F309-33DC-4EF6-8306-3EE97872BD0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89036" y="467791"/>
                <a:ext cx="5608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F8F4850-E067-4451-AECD-AD67E3B38CE8}"/>
                  </a:ext>
                </a:extLst>
              </p14:cNvPr>
              <p14:cNvContentPartPr/>
              <p14:nvPr/>
            </p14:nvContentPartPr>
            <p14:xfrm>
              <a:off x="5468676" y="430351"/>
              <a:ext cx="266040" cy="362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F8F4850-E067-4451-AECD-AD67E3B38CE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9676" y="421711"/>
                <a:ext cx="2836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149374-CEAD-40DF-8296-B062825A27EE}"/>
                  </a:ext>
                </a:extLst>
              </p14:cNvPr>
              <p14:cNvContentPartPr/>
              <p14:nvPr/>
            </p14:nvContentPartPr>
            <p14:xfrm>
              <a:off x="5514396" y="305791"/>
              <a:ext cx="177120" cy="80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149374-CEAD-40DF-8296-B062825A27E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5756" y="296791"/>
                <a:ext cx="1947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D34B9B4-8A92-4DB0-AB27-61113EBEA83C}"/>
                  </a:ext>
                </a:extLst>
              </p14:cNvPr>
              <p14:cNvContentPartPr/>
              <p14:nvPr/>
            </p14:nvContentPartPr>
            <p14:xfrm>
              <a:off x="5826516" y="444391"/>
              <a:ext cx="161280" cy="11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D34B9B4-8A92-4DB0-AB27-61113EBEA83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17876" y="435751"/>
                <a:ext cx="17892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562FC69-2895-474E-99F9-65E35A5B1A36}"/>
                  </a:ext>
                </a:extLst>
              </p14:cNvPr>
              <p14:cNvContentPartPr/>
              <p14:nvPr/>
            </p14:nvContentPartPr>
            <p14:xfrm>
              <a:off x="5843076" y="541591"/>
              <a:ext cx="140400" cy="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562FC69-2895-474E-99F9-65E35A5B1A3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34436" y="532591"/>
                <a:ext cx="15804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8439499-6C2E-455C-9B98-A5AFD7435FC8}"/>
                  </a:ext>
                </a:extLst>
              </p14:cNvPr>
              <p14:cNvContentPartPr/>
              <p14:nvPr/>
            </p14:nvContentPartPr>
            <p14:xfrm>
              <a:off x="6152676" y="266911"/>
              <a:ext cx="374040" cy="421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8439499-6C2E-455C-9B98-A5AFD7435F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43676" y="257919"/>
                <a:ext cx="391680" cy="439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1EF1DB4-6AA2-4EDE-A4B8-B8823126D945}"/>
                  </a:ext>
                </a:extLst>
              </p14:cNvPr>
              <p14:cNvContentPartPr/>
              <p14:nvPr/>
            </p14:nvContentPartPr>
            <p14:xfrm>
              <a:off x="6662436" y="276631"/>
              <a:ext cx="301320" cy="379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1EF1DB4-6AA2-4EDE-A4B8-B8823126D94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53436" y="267631"/>
                <a:ext cx="31896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D182C08-0871-4905-A773-5A6C44DC71E6}"/>
                  </a:ext>
                </a:extLst>
              </p14:cNvPr>
              <p14:cNvContentPartPr/>
              <p14:nvPr/>
            </p14:nvContentPartPr>
            <p14:xfrm>
              <a:off x="7091196" y="411631"/>
              <a:ext cx="600840" cy="169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D182C08-0871-4905-A773-5A6C44DC71E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2196" y="402991"/>
                <a:ext cx="6184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46989E3-54D0-45C6-8761-561398FBF2FE}"/>
                  </a:ext>
                </a:extLst>
              </p14:cNvPr>
              <p14:cNvContentPartPr/>
              <p14:nvPr/>
            </p14:nvContentPartPr>
            <p14:xfrm>
              <a:off x="7773396" y="248911"/>
              <a:ext cx="988560" cy="511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46989E3-54D0-45C6-8761-561398FBF2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64396" y="239917"/>
                <a:ext cx="1006200" cy="529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1E5383B-5AD0-43EA-9066-ED0F0EAE0E98}"/>
                  </a:ext>
                </a:extLst>
              </p14:cNvPr>
              <p14:cNvContentPartPr/>
              <p14:nvPr/>
            </p14:nvContentPartPr>
            <p14:xfrm>
              <a:off x="585996" y="933631"/>
              <a:ext cx="586080" cy="63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1E5383B-5AD0-43EA-9066-ED0F0EAE0E9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7351" y="924991"/>
                <a:ext cx="603731" cy="65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AB28D75-F018-4AA5-B925-24FF05930DFB}"/>
                  </a:ext>
                </a:extLst>
              </p14:cNvPr>
              <p14:cNvContentPartPr/>
              <p14:nvPr/>
            </p14:nvContentPartPr>
            <p14:xfrm>
              <a:off x="301956" y="873151"/>
              <a:ext cx="197280" cy="576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AB28D75-F018-4AA5-B925-24FF05930DF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2956" y="864151"/>
                <a:ext cx="21492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EE763DE-CEC9-45B9-95F7-F98849714EC2}"/>
                  </a:ext>
                </a:extLst>
              </p14:cNvPr>
              <p14:cNvContentPartPr/>
              <p14:nvPr/>
            </p14:nvContentPartPr>
            <p14:xfrm>
              <a:off x="2597316" y="1050631"/>
              <a:ext cx="563400" cy="613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EE763DE-CEC9-45B9-95F7-F98849714EC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88676" y="1041631"/>
                <a:ext cx="581040" cy="63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71FD9F0-0901-483B-BFE9-0D844EB764BF}"/>
                  </a:ext>
                </a:extLst>
              </p14:cNvPr>
              <p14:cNvContentPartPr/>
              <p14:nvPr/>
            </p14:nvContentPartPr>
            <p14:xfrm>
              <a:off x="1485636" y="991231"/>
              <a:ext cx="983160" cy="370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71FD9F0-0901-483B-BFE9-0D844EB764B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76636" y="982231"/>
                <a:ext cx="100080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E1A5690-9183-452A-B8AE-0ED67EC6F944}"/>
                  </a:ext>
                </a:extLst>
              </p14:cNvPr>
              <p14:cNvContentPartPr/>
              <p14:nvPr/>
            </p14:nvContentPartPr>
            <p14:xfrm>
              <a:off x="3431436" y="1160071"/>
              <a:ext cx="516960" cy="230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E1A5690-9183-452A-B8AE-0ED67EC6F94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422436" y="1151071"/>
                <a:ext cx="53460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9E8633F-E6D8-4665-9A38-71727133EDCA}"/>
                  </a:ext>
                </a:extLst>
              </p14:cNvPr>
              <p14:cNvContentPartPr/>
              <p14:nvPr/>
            </p14:nvContentPartPr>
            <p14:xfrm>
              <a:off x="4234956" y="946591"/>
              <a:ext cx="162720" cy="38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9E8633F-E6D8-4665-9A38-71727133EDC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25956" y="937591"/>
                <a:ext cx="18036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C932903-BA9F-4530-88B8-A36E3077844B}"/>
                  </a:ext>
                </a:extLst>
              </p14:cNvPr>
              <p14:cNvContentPartPr/>
              <p14:nvPr/>
            </p14:nvContentPartPr>
            <p14:xfrm>
              <a:off x="5023356" y="1139191"/>
              <a:ext cx="242280" cy="24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C932903-BA9F-4530-88B8-A36E3077844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014716" y="1130191"/>
                <a:ext cx="25992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B9C0CE4-2461-4FD8-8959-C89FAB20CEB9}"/>
                  </a:ext>
                </a:extLst>
              </p14:cNvPr>
              <p14:cNvContentPartPr/>
              <p14:nvPr/>
            </p14:nvContentPartPr>
            <p14:xfrm>
              <a:off x="4491996" y="1194991"/>
              <a:ext cx="438120" cy="187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B9C0CE4-2461-4FD8-8959-C89FAB20CEB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83356" y="1185991"/>
                <a:ext cx="4557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F2765C-5339-4E5F-987C-5931F4A06064}"/>
                  </a:ext>
                </a:extLst>
              </p14:cNvPr>
              <p14:cNvContentPartPr/>
              <p14:nvPr/>
            </p14:nvContentPartPr>
            <p14:xfrm>
              <a:off x="5448516" y="1147831"/>
              <a:ext cx="183600" cy="245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F2765C-5339-4E5F-987C-5931F4A0606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39876" y="1138831"/>
                <a:ext cx="20124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C6B9E6D-722B-4399-9E3E-B3628A302BBA}"/>
                  </a:ext>
                </a:extLst>
              </p14:cNvPr>
              <p14:cNvContentPartPr/>
              <p14:nvPr/>
            </p14:nvContentPartPr>
            <p14:xfrm>
              <a:off x="5436276" y="946591"/>
              <a:ext cx="165600" cy="107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C6B9E6D-722B-4399-9E3E-B3628A302BB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27276" y="937591"/>
                <a:ext cx="1832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3C62D0F-ABBA-44F3-A4DC-A9D5E55E9356}"/>
                  </a:ext>
                </a:extLst>
              </p14:cNvPr>
              <p14:cNvContentPartPr/>
              <p14:nvPr/>
            </p14:nvContentPartPr>
            <p14:xfrm>
              <a:off x="5791236" y="1132351"/>
              <a:ext cx="146520" cy="4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3C62D0F-ABBA-44F3-A4DC-A9D5E55E935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82236" y="1123711"/>
                <a:ext cx="1641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078EA42-EA94-4F3C-BCF2-579DB0090ACF}"/>
                  </a:ext>
                </a:extLst>
              </p14:cNvPr>
              <p14:cNvContentPartPr/>
              <p14:nvPr/>
            </p14:nvContentPartPr>
            <p14:xfrm>
              <a:off x="5785836" y="1221271"/>
              <a:ext cx="141840" cy="57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078EA42-EA94-4F3C-BCF2-579DB0090AC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76836" y="1212271"/>
                <a:ext cx="159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66349DA-20E5-47CD-83BB-F8CA9FA7DFB1}"/>
                  </a:ext>
                </a:extLst>
              </p14:cNvPr>
              <p14:cNvContentPartPr/>
              <p14:nvPr/>
            </p14:nvContentPartPr>
            <p14:xfrm>
              <a:off x="6099756" y="989431"/>
              <a:ext cx="410760" cy="35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66349DA-20E5-47CD-83BB-F8CA9FA7DFB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91124" y="980791"/>
                <a:ext cx="428385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DF844AA-61E4-431A-B66A-0F9AF2D767D3}"/>
                  </a:ext>
                </a:extLst>
              </p14:cNvPr>
              <p14:cNvContentPartPr/>
              <p14:nvPr/>
            </p14:nvContentPartPr>
            <p14:xfrm>
              <a:off x="7074276" y="1083751"/>
              <a:ext cx="98280" cy="172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DF844AA-61E4-431A-B66A-0F9AF2D767D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5636" y="1075111"/>
                <a:ext cx="11592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79376DA-922E-4885-861A-386F8DF71875}"/>
                  </a:ext>
                </a:extLst>
              </p14:cNvPr>
              <p14:cNvContentPartPr/>
              <p14:nvPr/>
            </p14:nvContentPartPr>
            <p14:xfrm>
              <a:off x="7261476" y="888271"/>
              <a:ext cx="1552680" cy="621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79376DA-922E-4885-861A-386F8DF7187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52836" y="879631"/>
                <a:ext cx="157032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3CF6949-5CD5-4020-B81F-0153ED6802CC}"/>
                  </a:ext>
                </a:extLst>
              </p14:cNvPr>
              <p14:cNvContentPartPr/>
              <p14:nvPr/>
            </p14:nvContentPartPr>
            <p14:xfrm>
              <a:off x="6637236" y="930031"/>
              <a:ext cx="355320" cy="451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3CF6949-5CD5-4020-B81F-0153ED6802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28596" y="921031"/>
                <a:ext cx="37296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7847DAF-052C-4C05-B70B-0A3CA4AE0C0A}"/>
                  </a:ext>
                </a:extLst>
              </p14:cNvPr>
              <p14:cNvContentPartPr/>
              <p14:nvPr/>
            </p14:nvContentPartPr>
            <p14:xfrm>
              <a:off x="2011596" y="1590271"/>
              <a:ext cx="955080" cy="42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7847DAF-052C-4C05-B70B-0A3CA4AE0C0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93596" y="1572631"/>
                <a:ext cx="99072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8772E11-7CA7-4F2C-B454-C1515E3B5F9C}"/>
                  </a:ext>
                </a:extLst>
              </p14:cNvPr>
              <p14:cNvContentPartPr/>
              <p14:nvPr/>
            </p14:nvContentPartPr>
            <p14:xfrm>
              <a:off x="357396" y="1526911"/>
              <a:ext cx="1444680" cy="502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8772E11-7CA7-4F2C-B454-C1515E3B5F9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9400" y="1508911"/>
                <a:ext cx="1480311" cy="5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763FC8-C5A1-4E3B-83E7-8AA6E8202F1F}"/>
                  </a:ext>
                </a:extLst>
              </p14:cNvPr>
              <p14:cNvContentPartPr/>
              <p14:nvPr/>
            </p14:nvContentPartPr>
            <p14:xfrm>
              <a:off x="3270876" y="1625191"/>
              <a:ext cx="710640" cy="394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763FC8-C5A1-4E3B-83E7-8AA6E8202F1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52876" y="1607551"/>
                <a:ext cx="74628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4E75546-296B-4CB4-A84D-59FD23B44869}"/>
                  </a:ext>
                </a:extLst>
              </p14:cNvPr>
              <p14:cNvContentPartPr/>
              <p14:nvPr/>
            </p14:nvContentPartPr>
            <p14:xfrm>
              <a:off x="4380036" y="1611151"/>
              <a:ext cx="669240" cy="403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4E75546-296B-4CB4-A84D-59FD23B4486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62046" y="1593151"/>
                <a:ext cx="704861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A2DB332-3FF1-48C4-93C7-EA8CDBC4E599}"/>
                  </a:ext>
                </a:extLst>
              </p14:cNvPr>
              <p14:cNvContentPartPr/>
              <p14:nvPr/>
            </p14:nvContentPartPr>
            <p14:xfrm>
              <a:off x="5224596" y="1647151"/>
              <a:ext cx="1609200" cy="524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A2DB332-3FF1-48C4-93C7-EA8CDBC4E59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06600" y="1629151"/>
                <a:ext cx="1644832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B4929C4-EB16-4708-ACF0-BACAB5FB9E29}"/>
                  </a:ext>
                </a:extLst>
              </p14:cNvPr>
              <p14:cNvContentPartPr/>
              <p14:nvPr/>
            </p14:nvContentPartPr>
            <p14:xfrm>
              <a:off x="7034676" y="1669111"/>
              <a:ext cx="738720" cy="322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B4929C4-EB16-4708-ACF0-BACAB5FB9E2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017027" y="1651451"/>
                <a:ext cx="774377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AC6CC5C-B7EB-4F8D-841F-DA90B28FD811}"/>
                  </a:ext>
                </a:extLst>
              </p14:cNvPr>
              <p14:cNvContentPartPr/>
              <p14:nvPr/>
            </p14:nvContentPartPr>
            <p14:xfrm>
              <a:off x="7946196" y="1606471"/>
              <a:ext cx="824040" cy="478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AC6CC5C-B7EB-4F8D-841F-DA90B28FD81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28556" y="1588471"/>
                <a:ext cx="8596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DCF09E0-3C19-4AC3-9DC8-CF0FAB3D53DA}"/>
                  </a:ext>
                </a:extLst>
              </p14:cNvPr>
              <p14:cNvContentPartPr/>
              <p14:nvPr/>
            </p14:nvContentPartPr>
            <p14:xfrm>
              <a:off x="692916" y="2411431"/>
              <a:ext cx="42840" cy="34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DCF09E0-3C19-4AC3-9DC8-CF0FAB3D53D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4276" y="2402791"/>
                <a:ext cx="604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FAB38CF-1E02-46D0-ACB6-ACF6C59708A9}"/>
                  </a:ext>
                </a:extLst>
              </p14:cNvPr>
              <p14:cNvContentPartPr/>
              <p14:nvPr/>
            </p14:nvContentPartPr>
            <p14:xfrm>
              <a:off x="841956" y="2326831"/>
              <a:ext cx="156600" cy="200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FAB38CF-1E02-46D0-ACB6-ACF6C59708A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33316" y="2317831"/>
                <a:ext cx="17424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03962D1-16B8-49C4-A563-9DCE9A31DF7B}"/>
                  </a:ext>
                </a:extLst>
              </p14:cNvPr>
              <p14:cNvContentPartPr/>
              <p14:nvPr/>
            </p14:nvContentPartPr>
            <p14:xfrm>
              <a:off x="323556" y="2219911"/>
              <a:ext cx="2556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03962D1-16B8-49C4-A563-9DCE9A31DF7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4556" y="2211271"/>
                <a:ext cx="273240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FE6D3CE-DBA2-4319-B292-1A465E4FC170}"/>
                  </a:ext>
                </a:extLst>
              </p14:cNvPr>
              <p14:cNvContentPartPr/>
              <p14:nvPr/>
            </p14:nvContentPartPr>
            <p14:xfrm>
              <a:off x="805596" y="2174191"/>
              <a:ext cx="174960" cy="75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FE6D3CE-DBA2-4319-B292-1A465E4FC1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96596" y="2165191"/>
                <a:ext cx="192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F8FB061-8057-4A3B-BCE0-F12E89CCC05C}"/>
                  </a:ext>
                </a:extLst>
              </p14:cNvPr>
              <p14:cNvContentPartPr/>
              <p14:nvPr/>
            </p14:nvContentPartPr>
            <p14:xfrm>
              <a:off x="1121676" y="2378311"/>
              <a:ext cx="191520" cy="16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F8FB061-8057-4A3B-BCE0-F12E89CCC05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2676" y="2369311"/>
                <a:ext cx="20916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BEF8EC2-B7B7-484C-B960-55E366B84346}"/>
                  </a:ext>
                </a:extLst>
              </p14:cNvPr>
              <p14:cNvContentPartPr/>
              <p14:nvPr/>
            </p14:nvContentPartPr>
            <p14:xfrm>
              <a:off x="1160556" y="2466871"/>
              <a:ext cx="16848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BEF8EC2-B7B7-484C-B960-55E366B8434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151556" y="2457871"/>
                <a:ext cx="1861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ADE2654-689E-4D7C-84FB-A7D6533BDAD6}"/>
                  </a:ext>
                </a:extLst>
              </p14:cNvPr>
              <p14:cNvContentPartPr/>
              <p14:nvPr/>
            </p14:nvContentPartPr>
            <p14:xfrm>
              <a:off x="1511916" y="2308831"/>
              <a:ext cx="19800" cy="312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ADE2654-689E-4D7C-84FB-A7D6533BDAD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03276" y="2299831"/>
                <a:ext cx="3744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E0F4988-4887-4F1C-85D2-681BA91125AA}"/>
                  </a:ext>
                </a:extLst>
              </p14:cNvPr>
              <p14:cNvContentPartPr/>
              <p14:nvPr/>
            </p14:nvContentPartPr>
            <p14:xfrm>
              <a:off x="2349996" y="2233951"/>
              <a:ext cx="22680" cy="3664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E0F4988-4887-4F1C-85D2-681BA91125A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340996" y="2224951"/>
                <a:ext cx="403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23E9591-AC6D-4104-8FDE-BC3A67820D79}"/>
                  </a:ext>
                </a:extLst>
              </p14:cNvPr>
              <p14:cNvContentPartPr/>
              <p14:nvPr/>
            </p14:nvContentPartPr>
            <p14:xfrm>
              <a:off x="1975236" y="2179591"/>
              <a:ext cx="283320" cy="419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23E9591-AC6D-4104-8FDE-BC3A67820D7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966596" y="2170951"/>
                <a:ext cx="3009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81848F2-51BD-46FE-83AE-BE961C3DAAD4}"/>
                  </a:ext>
                </a:extLst>
              </p14:cNvPr>
              <p14:cNvContentPartPr/>
              <p14:nvPr/>
            </p14:nvContentPartPr>
            <p14:xfrm>
              <a:off x="1620276" y="2221351"/>
              <a:ext cx="257040" cy="423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81848F2-51BD-46FE-83AE-BE961C3DAAD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611276" y="2212351"/>
                <a:ext cx="27468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D76D3CB-825E-443C-B626-F735C410A132}"/>
                  </a:ext>
                </a:extLst>
              </p14:cNvPr>
              <p14:cNvContentPartPr/>
              <p14:nvPr/>
            </p14:nvContentPartPr>
            <p14:xfrm>
              <a:off x="2509476" y="2224231"/>
              <a:ext cx="242280" cy="417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D76D3CB-825E-443C-B626-F735C410A13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00476" y="2215231"/>
                <a:ext cx="259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D26F8E9-BCC4-44E2-A086-BBBCA1ED9E87}"/>
                  </a:ext>
                </a:extLst>
              </p14:cNvPr>
              <p14:cNvContentPartPr/>
              <p14:nvPr/>
            </p14:nvContentPartPr>
            <p14:xfrm>
              <a:off x="3368796" y="2366071"/>
              <a:ext cx="234720" cy="206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D26F8E9-BCC4-44E2-A086-BBBCA1ED9E8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59796" y="2357071"/>
                <a:ext cx="25236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CD7B72A-302E-4E51-9FF3-67564E621522}"/>
                  </a:ext>
                </a:extLst>
              </p14:cNvPr>
              <p14:cNvContentPartPr/>
              <p14:nvPr/>
            </p14:nvContentPartPr>
            <p14:xfrm>
              <a:off x="2843556" y="2389111"/>
              <a:ext cx="442440" cy="169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CD7B72A-302E-4E51-9FF3-67564E62152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34916" y="2380471"/>
                <a:ext cx="4600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C70E26A-F885-4655-8D11-2741B3448857}"/>
                  </a:ext>
                </a:extLst>
              </p14:cNvPr>
              <p14:cNvContentPartPr/>
              <p14:nvPr/>
            </p14:nvContentPartPr>
            <p14:xfrm>
              <a:off x="3688476" y="2380831"/>
              <a:ext cx="131400" cy="174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C70E26A-F885-4655-8D11-2741B344885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79476" y="2371831"/>
                <a:ext cx="1490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CBAC332-9578-473E-8CC1-341F45EE15EF}"/>
                  </a:ext>
                </a:extLst>
              </p14:cNvPr>
              <p14:cNvContentPartPr/>
              <p14:nvPr/>
            </p14:nvContentPartPr>
            <p14:xfrm>
              <a:off x="3920676" y="2303071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CBAC332-9578-473E-8CC1-341F45EE15E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912036" y="229443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586DD0E-4107-4DB0-B71F-24EA1F603B46}"/>
                  </a:ext>
                </a:extLst>
              </p14:cNvPr>
              <p14:cNvContentPartPr/>
              <p14:nvPr/>
            </p14:nvContentPartPr>
            <p14:xfrm>
              <a:off x="3898356" y="2385151"/>
              <a:ext cx="266040" cy="1652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586DD0E-4107-4DB0-B71F-24EA1F603B4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889716" y="2376171"/>
                <a:ext cx="283680" cy="1828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7498258-B782-405B-97C2-CB1BC6B86ADB}"/>
                  </a:ext>
                </a:extLst>
              </p14:cNvPr>
              <p14:cNvContentPartPr/>
              <p14:nvPr/>
            </p14:nvContentPartPr>
            <p14:xfrm>
              <a:off x="4283916" y="2337991"/>
              <a:ext cx="253440" cy="18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7498258-B782-405B-97C2-CB1BC6B86AD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75276" y="2328991"/>
                <a:ext cx="2710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BE77D08-A4C9-48F8-B8EE-204E6BBBFDB2}"/>
                  </a:ext>
                </a:extLst>
              </p14:cNvPr>
              <p14:cNvContentPartPr/>
              <p14:nvPr/>
            </p14:nvContentPartPr>
            <p14:xfrm>
              <a:off x="4939836" y="2339071"/>
              <a:ext cx="153000" cy="174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BE77D08-A4C9-48F8-B8EE-204E6BBBFDB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931196" y="2330431"/>
                <a:ext cx="17064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669A430-4516-4DC3-B4F4-6BF687652119}"/>
                  </a:ext>
                </a:extLst>
              </p14:cNvPr>
              <p14:cNvContentPartPr/>
              <p14:nvPr/>
            </p14:nvContentPartPr>
            <p14:xfrm>
              <a:off x="5916156" y="2171311"/>
              <a:ext cx="916200" cy="451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669A430-4516-4DC3-B4F4-6BF68765211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07160" y="2162671"/>
                <a:ext cx="933833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9D75DE8-DF8C-413C-968E-C86EF39D6D3B}"/>
                  </a:ext>
                </a:extLst>
              </p14:cNvPr>
              <p14:cNvContentPartPr/>
              <p14:nvPr/>
            </p14:nvContentPartPr>
            <p14:xfrm>
              <a:off x="5213076" y="2305951"/>
              <a:ext cx="613440" cy="216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9D75DE8-DF8C-413C-968E-C86EF39D6D3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04436" y="2296936"/>
                <a:ext cx="631080" cy="2343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421433-30E7-47FA-B75C-72B8BEC1FFAF}"/>
                  </a:ext>
                </a:extLst>
              </p14:cNvPr>
              <p14:cNvContentPartPr/>
              <p14:nvPr/>
            </p14:nvContentPartPr>
            <p14:xfrm>
              <a:off x="4630236" y="2368231"/>
              <a:ext cx="156240" cy="206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421433-30E7-47FA-B75C-72B8BEC1FFA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621236" y="2359591"/>
                <a:ext cx="1738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7B540BA-A741-4A8D-B31C-AC1FA367179B}"/>
                  </a:ext>
                </a:extLst>
              </p14:cNvPr>
              <p14:cNvContentPartPr/>
              <p14:nvPr/>
            </p14:nvContentPartPr>
            <p14:xfrm>
              <a:off x="7070676" y="2389111"/>
              <a:ext cx="207000" cy="8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7B540BA-A741-4A8D-B31C-AC1FA367179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62036" y="2380471"/>
                <a:ext cx="22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FB13AA1-8F1E-40EF-B5A7-047384727B3A}"/>
                  </a:ext>
                </a:extLst>
              </p14:cNvPr>
              <p14:cNvContentPartPr/>
              <p14:nvPr/>
            </p14:nvContentPartPr>
            <p14:xfrm>
              <a:off x="7086876" y="2468311"/>
              <a:ext cx="198000" cy="72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FB13AA1-8F1E-40EF-B5A7-047384727B3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77876" y="2459311"/>
                <a:ext cx="2156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DCD0F86-F740-4C85-A79C-51665ACD931A}"/>
                  </a:ext>
                </a:extLst>
              </p14:cNvPr>
              <p14:cNvContentPartPr/>
              <p14:nvPr/>
            </p14:nvContentPartPr>
            <p14:xfrm>
              <a:off x="7465956" y="2266711"/>
              <a:ext cx="568080" cy="278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DCD0F86-F740-4C85-A79C-51665ACD931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457316" y="2257711"/>
                <a:ext cx="5857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1741B8C-4ECA-432C-9115-B6981DA41782}"/>
                  </a:ext>
                </a:extLst>
              </p14:cNvPr>
              <p14:cNvContentPartPr/>
              <p14:nvPr/>
            </p14:nvContentPartPr>
            <p14:xfrm>
              <a:off x="1069476" y="3044671"/>
              <a:ext cx="291600" cy="478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1741B8C-4ECA-432C-9115-B6981DA4178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060836" y="3036031"/>
                <a:ext cx="30924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3678A2F-506E-4157-BDE8-65936D4E4F90}"/>
                  </a:ext>
                </a:extLst>
              </p14:cNvPr>
              <p14:cNvContentPartPr/>
              <p14:nvPr/>
            </p14:nvContentPartPr>
            <p14:xfrm>
              <a:off x="305916" y="2921911"/>
              <a:ext cx="431640" cy="419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3678A2F-506E-4157-BDE8-65936D4E4F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7276" y="2912911"/>
                <a:ext cx="44928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7ACEF1-C1E2-42E3-9D15-BD711AC5F88B}"/>
                  </a:ext>
                </a:extLst>
              </p14:cNvPr>
              <p14:cNvContentPartPr/>
              <p14:nvPr/>
            </p14:nvContentPartPr>
            <p14:xfrm>
              <a:off x="1042476" y="2842711"/>
              <a:ext cx="246600" cy="111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7ACEF1-C1E2-42E3-9D15-BD711AC5F88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033836" y="2834071"/>
                <a:ext cx="2642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51837E-405E-44A4-8D32-7154C4E2612E}"/>
                  </a:ext>
                </a:extLst>
              </p14:cNvPr>
              <p14:cNvContentPartPr/>
              <p14:nvPr/>
            </p14:nvContentPartPr>
            <p14:xfrm>
              <a:off x="1966956" y="3077071"/>
              <a:ext cx="155880" cy="246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51837E-405E-44A4-8D32-7154C4E2612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958316" y="3068431"/>
                <a:ext cx="17352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92E056A-9DCE-4E75-95B1-34E1C113610E}"/>
                  </a:ext>
                </a:extLst>
              </p14:cNvPr>
              <p14:cNvContentPartPr/>
              <p14:nvPr/>
            </p14:nvContentPartPr>
            <p14:xfrm>
              <a:off x="1894956" y="2826151"/>
              <a:ext cx="193680" cy="133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92E056A-9DCE-4E75-95B1-34E1C113610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885956" y="2817151"/>
                <a:ext cx="2113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068ECDC-675F-4516-8A2A-EA5CE0A0D4F3}"/>
                  </a:ext>
                </a:extLst>
              </p14:cNvPr>
              <p14:cNvContentPartPr/>
              <p14:nvPr/>
            </p14:nvContentPartPr>
            <p14:xfrm>
              <a:off x="1547196" y="2956471"/>
              <a:ext cx="172440" cy="462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068ECDC-675F-4516-8A2A-EA5CE0A0D4F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538556" y="2947831"/>
                <a:ext cx="19008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E6944A2-D310-41DA-AFDB-A7FDB83EFA84}"/>
                  </a:ext>
                </a:extLst>
              </p14:cNvPr>
              <p14:cNvContentPartPr/>
              <p14:nvPr/>
            </p14:nvContentPartPr>
            <p14:xfrm>
              <a:off x="3872796" y="2949631"/>
              <a:ext cx="415440" cy="359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E6944A2-D310-41DA-AFDB-A7FDB83EFA8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864149" y="2940631"/>
                <a:ext cx="433095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E33D9CE-B1C0-4A4C-BF5E-E4CADA5728BE}"/>
                  </a:ext>
                </a:extLst>
              </p14:cNvPr>
              <p14:cNvContentPartPr/>
              <p14:nvPr/>
            </p14:nvContentPartPr>
            <p14:xfrm>
              <a:off x="2394276" y="2992471"/>
              <a:ext cx="111024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E33D9CE-B1C0-4A4C-BF5E-E4CADA5728B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385273" y="2983831"/>
                <a:ext cx="1127886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5BD5716-C635-49C8-A038-5D49394DDAA9}"/>
                  </a:ext>
                </a:extLst>
              </p14:cNvPr>
              <p14:cNvContentPartPr/>
              <p14:nvPr/>
            </p14:nvContentPartPr>
            <p14:xfrm>
              <a:off x="4657956" y="2853511"/>
              <a:ext cx="2988000" cy="776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5BD5716-C635-49C8-A038-5D49394DDAA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48957" y="2844871"/>
                <a:ext cx="3005638" cy="79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4948345-3D50-4198-971B-397168B652D5}"/>
                  </a:ext>
                </a:extLst>
              </p14:cNvPr>
              <p14:cNvContentPartPr/>
              <p14:nvPr/>
            </p14:nvContentPartPr>
            <p14:xfrm>
              <a:off x="7856556" y="2959351"/>
              <a:ext cx="927000" cy="355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4948345-3D50-4198-971B-397168B652D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847556" y="2950351"/>
                <a:ext cx="94464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06E800-402A-415C-865F-0D9E8B48E694}"/>
                  </a:ext>
                </a:extLst>
              </p14:cNvPr>
              <p14:cNvContentPartPr/>
              <p14:nvPr/>
            </p14:nvContentPartPr>
            <p14:xfrm>
              <a:off x="461796" y="3595111"/>
              <a:ext cx="1093320" cy="3909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06E800-402A-415C-865F-0D9E8B48E69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52799" y="3586111"/>
                <a:ext cx="1110954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7CE4C53-825B-4AA4-8FF3-126CFACD03F2}"/>
                  </a:ext>
                </a:extLst>
              </p14:cNvPr>
              <p14:cNvContentPartPr/>
              <p14:nvPr/>
            </p14:nvContentPartPr>
            <p14:xfrm>
              <a:off x="1700556" y="3934231"/>
              <a:ext cx="4680" cy="5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7CE4C53-825B-4AA4-8FF3-126CFACD03F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1916" y="3925591"/>
                <a:ext cx="22320" cy="23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4683316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785B58-7FD8-4405-95E2-404208FD7DCB}"/>
                  </a:ext>
                </a:extLst>
              </p14:cNvPr>
              <p14:cNvContentPartPr/>
              <p14:nvPr/>
            </p14:nvContentPartPr>
            <p14:xfrm>
              <a:off x="2743476" y="488671"/>
              <a:ext cx="390600" cy="18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785B58-7FD8-4405-95E2-404208FD7D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34476" y="480014"/>
                <a:ext cx="408240" cy="205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2D58F93-72D8-45CE-88D1-8256931D57F7}"/>
                  </a:ext>
                </a:extLst>
              </p14:cNvPr>
              <p14:cNvContentPartPr/>
              <p14:nvPr/>
            </p14:nvContentPartPr>
            <p14:xfrm>
              <a:off x="2305356" y="330631"/>
              <a:ext cx="369000" cy="351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2D58F93-72D8-45CE-88D1-8256931D57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6708" y="321991"/>
                <a:ext cx="38665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F5A8626-07BA-434B-8B25-D43128BC865F}"/>
                  </a:ext>
                </a:extLst>
              </p14:cNvPr>
              <p14:cNvContentPartPr/>
              <p14:nvPr/>
            </p14:nvContentPartPr>
            <p14:xfrm>
              <a:off x="1590396" y="494791"/>
              <a:ext cx="622440" cy="34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F5A8626-07BA-434B-8B25-D43128BC865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81756" y="485800"/>
                <a:ext cx="640080" cy="3614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1C11CDB-B6E8-4316-AA9C-D4643A573A26}"/>
                  </a:ext>
                </a:extLst>
              </p14:cNvPr>
              <p14:cNvContentPartPr/>
              <p14:nvPr/>
            </p14:nvContentPartPr>
            <p14:xfrm>
              <a:off x="559716" y="225151"/>
              <a:ext cx="733320" cy="48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1C11CDB-B6E8-4316-AA9C-D4643A573A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1076" y="216511"/>
                <a:ext cx="75096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1EB9A6C-702B-4694-B999-8A665628F25F}"/>
                  </a:ext>
                </a:extLst>
              </p14:cNvPr>
              <p14:cNvContentPartPr/>
              <p14:nvPr/>
            </p14:nvContentPartPr>
            <p14:xfrm>
              <a:off x="4296156" y="197791"/>
              <a:ext cx="869760" cy="469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1EB9A6C-702B-4694-B999-8A665628F2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87160" y="188791"/>
                <a:ext cx="887393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7F1F309-33DC-4EF6-8306-3EE97872BD0D}"/>
                  </a:ext>
                </a:extLst>
              </p14:cNvPr>
              <p14:cNvContentPartPr/>
              <p14:nvPr/>
            </p14:nvContentPartPr>
            <p14:xfrm>
              <a:off x="3497676" y="476791"/>
              <a:ext cx="543240" cy="181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7F1F309-33DC-4EF6-8306-3EE97872BD0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89036" y="467791"/>
                <a:ext cx="5608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F8F4850-E067-4451-AECD-AD67E3B38CE8}"/>
                  </a:ext>
                </a:extLst>
              </p14:cNvPr>
              <p14:cNvContentPartPr/>
              <p14:nvPr/>
            </p14:nvContentPartPr>
            <p14:xfrm>
              <a:off x="5468676" y="430351"/>
              <a:ext cx="266040" cy="362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F8F4850-E067-4451-AECD-AD67E3B38CE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9676" y="421711"/>
                <a:ext cx="2836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149374-CEAD-40DF-8296-B062825A27EE}"/>
                  </a:ext>
                </a:extLst>
              </p14:cNvPr>
              <p14:cNvContentPartPr/>
              <p14:nvPr/>
            </p14:nvContentPartPr>
            <p14:xfrm>
              <a:off x="5514396" y="305791"/>
              <a:ext cx="177120" cy="80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149374-CEAD-40DF-8296-B062825A27E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5756" y="296791"/>
                <a:ext cx="1947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D34B9B4-8A92-4DB0-AB27-61113EBEA83C}"/>
                  </a:ext>
                </a:extLst>
              </p14:cNvPr>
              <p14:cNvContentPartPr/>
              <p14:nvPr/>
            </p14:nvContentPartPr>
            <p14:xfrm>
              <a:off x="5826516" y="444391"/>
              <a:ext cx="161280" cy="11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D34B9B4-8A92-4DB0-AB27-61113EBEA83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17876" y="435751"/>
                <a:ext cx="17892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562FC69-2895-474E-99F9-65E35A5B1A36}"/>
                  </a:ext>
                </a:extLst>
              </p14:cNvPr>
              <p14:cNvContentPartPr/>
              <p14:nvPr/>
            </p14:nvContentPartPr>
            <p14:xfrm>
              <a:off x="5843076" y="541591"/>
              <a:ext cx="140400" cy="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562FC69-2895-474E-99F9-65E35A5B1A3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34436" y="532591"/>
                <a:ext cx="15804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8439499-6C2E-455C-9B98-A5AFD7435FC8}"/>
                  </a:ext>
                </a:extLst>
              </p14:cNvPr>
              <p14:cNvContentPartPr/>
              <p14:nvPr/>
            </p14:nvContentPartPr>
            <p14:xfrm>
              <a:off x="6152676" y="266911"/>
              <a:ext cx="374040" cy="421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8439499-6C2E-455C-9B98-A5AFD7435F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43676" y="257919"/>
                <a:ext cx="391680" cy="439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1EF1DB4-6AA2-4EDE-A4B8-B8823126D945}"/>
                  </a:ext>
                </a:extLst>
              </p14:cNvPr>
              <p14:cNvContentPartPr/>
              <p14:nvPr/>
            </p14:nvContentPartPr>
            <p14:xfrm>
              <a:off x="6662436" y="276631"/>
              <a:ext cx="301320" cy="379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1EF1DB4-6AA2-4EDE-A4B8-B8823126D94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53436" y="267631"/>
                <a:ext cx="31896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D182C08-0871-4905-A773-5A6C44DC71E6}"/>
                  </a:ext>
                </a:extLst>
              </p14:cNvPr>
              <p14:cNvContentPartPr/>
              <p14:nvPr/>
            </p14:nvContentPartPr>
            <p14:xfrm>
              <a:off x="7091196" y="411631"/>
              <a:ext cx="600840" cy="169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D182C08-0871-4905-A773-5A6C44DC71E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2196" y="402991"/>
                <a:ext cx="6184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46989E3-54D0-45C6-8761-561398FBF2FE}"/>
                  </a:ext>
                </a:extLst>
              </p14:cNvPr>
              <p14:cNvContentPartPr/>
              <p14:nvPr/>
            </p14:nvContentPartPr>
            <p14:xfrm>
              <a:off x="7773396" y="248911"/>
              <a:ext cx="988560" cy="511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46989E3-54D0-45C6-8761-561398FBF2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64396" y="239917"/>
                <a:ext cx="1006200" cy="529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1E5383B-5AD0-43EA-9066-ED0F0EAE0E98}"/>
                  </a:ext>
                </a:extLst>
              </p14:cNvPr>
              <p14:cNvContentPartPr/>
              <p14:nvPr/>
            </p14:nvContentPartPr>
            <p14:xfrm>
              <a:off x="585996" y="933631"/>
              <a:ext cx="586080" cy="63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1E5383B-5AD0-43EA-9066-ED0F0EAE0E9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7351" y="924991"/>
                <a:ext cx="603731" cy="65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AB28D75-F018-4AA5-B925-24FF05930DFB}"/>
                  </a:ext>
                </a:extLst>
              </p14:cNvPr>
              <p14:cNvContentPartPr/>
              <p14:nvPr/>
            </p14:nvContentPartPr>
            <p14:xfrm>
              <a:off x="301956" y="873151"/>
              <a:ext cx="197280" cy="576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AB28D75-F018-4AA5-B925-24FF05930DF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2956" y="864151"/>
                <a:ext cx="21492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EE763DE-CEC9-45B9-95F7-F98849714EC2}"/>
                  </a:ext>
                </a:extLst>
              </p14:cNvPr>
              <p14:cNvContentPartPr/>
              <p14:nvPr/>
            </p14:nvContentPartPr>
            <p14:xfrm>
              <a:off x="2597316" y="1050631"/>
              <a:ext cx="563400" cy="613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EE763DE-CEC9-45B9-95F7-F98849714EC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88676" y="1041631"/>
                <a:ext cx="581040" cy="63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71FD9F0-0901-483B-BFE9-0D844EB764BF}"/>
                  </a:ext>
                </a:extLst>
              </p14:cNvPr>
              <p14:cNvContentPartPr/>
              <p14:nvPr/>
            </p14:nvContentPartPr>
            <p14:xfrm>
              <a:off x="1485636" y="991231"/>
              <a:ext cx="983160" cy="370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71FD9F0-0901-483B-BFE9-0D844EB764B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76636" y="982231"/>
                <a:ext cx="100080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E1A5690-9183-452A-B8AE-0ED67EC6F944}"/>
                  </a:ext>
                </a:extLst>
              </p14:cNvPr>
              <p14:cNvContentPartPr/>
              <p14:nvPr/>
            </p14:nvContentPartPr>
            <p14:xfrm>
              <a:off x="3431436" y="1160071"/>
              <a:ext cx="516960" cy="230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E1A5690-9183-452A-B8AE-0ED67EC6F94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422436" y="1151071"/>
                <a:ext cx="53460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9E8633F-E6D8-4665-9A38-71727133EDCA}"/>
                  </a:ext>
                </a:extLst>
              </p14:cNvPr>
              <p14:cNvContentPartPr/>
              <p14:nvPr/>
            </p14:nvContentPartPr>
            <p14:xfrm>
              <a:off x="4234956" y="946591"/>
              <a:ext cx="162720" cy="38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9E8633F-E6D8-4665-9A38-71727133EDC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25956" y="937591"/>
                <a:ext cx="18036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C932903-BA9F-4530-88B8-A36E3077844B}"/>
                  </a:ext>
                </a:extLst>
              </p14:cNvPr>
              <p14:cNvContentPartPr/>
              <p14:nvPr/>
            </p14:nvContentPartPr>
            <p14:xfrm>
              <a:off x="5023356" y="1139191"/>
              <a:ext cx="242280" cy="24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C932903-BA9F-4530-88B8-A36E3077844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014716" y="1130191"/>
                <a:ext cx="25992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B9C0CE4-2461-4FD8-8959-C89FAB20CEB9}"/>
                  </a:ext>
                </a:extLst>
              </p14:cNvPr>
              <p14:cNvContentPartPr/>
              <p14:nvPr/>
            </p14:nvContentPartPr>
            <p14:xfrm>
              <a:off x="4491996" y="1194991"/>
              <a:ext cx="438120" cy="187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B9C0CE4-2461-4FD8-8959-C89FAB20CEB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83356" y="1185991"/>
                <a:ext cx="4557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F2765C-5339-4E5F-987C-5931F4A06064}"/>
                  </a:ext>
                </a:extLst>
              </p14:cNvPr>
              <p14:cNvContentPartPr/>
              <p14:nvPr/>
            </p14:nvContentPartPr>
            <p14:xfrm>
              <a:off x="5448516" y="1147831"/>
              <a:ext cx="183600" cy="245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F2765C-5339-4E5F-987C-5931F4A0606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39876" y="1138831"/>
                <a:ext cx="20124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C6B9E6D-722B-4399-9E3E-B3628A302BBA}"/>
                  </a:ext>
                </a:extLst>
              </p14:cNvPr>
              <p14:cNvContentPartPr/>
              <p14:nvPr/>
            </p14:nvContentPartPr>
            <p14:xfrm>
              <a:off x="5436276" y="946591"/>
              <a:ext cx="165600" cy="107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C6B9E6D-722B-4399-9E3E-B3628A302BB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27276" y="937591"/>
                <a:ext cx="1832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3C62D0F-ABBA-44F3-A4DC-A9D5E55E9356}"/>
                  </a:ext>
                </a:extLst>
              </p14:cNvPr>
              <p14:cNvContentPartPr/>
              <p14:nvPr/>
            </p14:nvContentPartPr>
            <p14:xfrm>
              <a:off x="5791236" y="1132351"/>
              <a:ext cx="146520" cy="4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3C62D0F-ABBA-44F3-A4DC-A9D5E55E935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82236" y="1123711"/>
                <a:ext cx="1641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078EA42-EA94-4F3C-BCF2-579DB0090ACF}"/>
                  </a:ext>
                </a:extLst>
              </p14:cNvPr>
              <p14:cNvContentPartPr/>
              <p14:nvPr/>
            </p14:nvContentPartPr>
            <p14:xfrm>
              <a:off x="5785836" y="1221271"/>
              <a:ext cx="141840" cy="57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078EA42-EA94-4F3C-BCF2-579DB0090AC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76836" y="1212271"/>
                <a:ext cx="159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66349DA-20E5-47CD-83BB-F8CA9FA7DFB1}"/>
                  </a:ext>
                </a:extLst>
              </p14:cNvPr>
              <p14:cNvContentPartPr/>
              <p14:nvPr/>
            </p14:nvContentPartPr>
            <p14:xfrm>
              <a:off x="6099756" y="989431"/>
              <a:ext cx="410760" cy="35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66349DA-20E5-47CD-83BB-F8CA9FA7DFB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91124" y="980791"/>
                <a:ext cx="428385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DF844AA-61E4-431A-B66A-0F9AF2D767D3}"/>
                  </a:ext>
                </a:extLst>
              </p14:cNvPr>
              <p14:cNvContentPartPr/>
              <p14:nvPr/>
            </p14:nvContentPartPr>
            <p14:xfrm>
              <a:off x="7074276" y="1083751"/>
              <a:ext cx="98280" cy="172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DF844AA-61E4-431A-B66A-0F9AF2D767D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5636" y="1075111"/>
                <a:ext cx="11592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79376DA-922E-4885-861A-386F8DF71875}"/>
                  </a:ext>
                </a:extLst>
              </p14:cNvPr>
              <p14:cNvContentPartPr/>
              <p14:nvPr/>
            </p14:nvContentPartPr>
            <p14:xfrm>
              <a:off x="7261476" y="888271"/>
              <a:ext cx="1552680" cy="621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79376DA-922E-4885-861A-386F8DF7187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52836" y="879631"/>
                <a:ext cx="157032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3CF6949-5CD5-4020-B81F-0153ED6802CC}"/>
                  </a:ext>
                </a:extLst>
              </p14:cNvPr>
              <p14:cNvContentPartPr/>
              <p14:nvPr/>
            </p14:nvContentPartPr>
            <p14:xfrm>
              <a:off x="6637236" y="930031"/>
              <a:ext cx="355320" cy="451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3CF6949-5CD5-4020-B81F-0153ED6802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28596" y="921031"/>
                <a:ext cx="37296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7847DAF-052C-4C05-B70B-0A3CA4AE0C0A}"/>
                  </a:ext>
                </a:extLst>
              </p14:cNvPr>
              <p14:cNvContentPartPr/>
              <p14:nvPr/>
            </p14:nvContentPartPr>
            <p14:xfrm>
              <a:off x="2011596" y="1590271"/>
              <a:ext cx="955080" cy="42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7847DAF-052C-4C05-B70B-0A3CA4AE0C0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93596" y="1572631"/>
                <a:ext cx="99072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8772E11-7CA7-4F2C-B454-C1515E3B5F9C}"/>
                  </a:ext>
                </a:extLst>
              </p14:cNvPr>
              <p14:cNvContentPartPr/>
              <p14:nvPr/>
            </p14:nvContentPartPr>
            <p14:xfrm>
              <a:off x="357396" y="1526911"/>
              <a:ext cx="1444680" cy="502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8772E11-7CA7-4F2C-B454-C1515E3B5F9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9400" y="1508911"/>
                <a:ext cx="1480311" cy="5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763FC8-C5A1-4E3B-83E7-8AA6E8202F1F}"/>
                  </a:ext>
                </a:extLst>
              </p14:cNvPr>
              <p14:cNvContentPartPr/>
              <p14:nvPr/>
            </p14:nvContentPartPr>
            <p14:xfrm>
              <a:off x="3270876" y="1625191"/>
              <a:ext cx="710640" cy="394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763FC8-C5A1-4E3B-83E7-8AA6E8202F1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52876" y="1607551"/>
                <a:ext cx="74628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4E75546-296B-4CB4-A84D-59FD23B44869}"/>
                  </a:ext>
                </a:extLst>
              </p14:cNvPr>
              <p14:cNvContentPartPr/>
              <p14:nvPr/>
            </p14:nvContentPartPr>
            <p14:xfrm>
              <a:off x="4380036" y="1611151"/>
              <a:ext cx="669240" cy="403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4E75546-296B-4CB4-A84D-59FD23B4486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62046" y="1593151"/>
                <a:ext cx="704861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A2DB332-3FF1-48C4-93C7-EA8CDBC4E599}"/>
                  </a:ext>
                </a:extLst>
              </p14:cNvPr>
              <p14:cNvContentPartPr/>
              <p14:nvPr/>
            </p14:nvContentPartPr>
            <p14:xfrm>
              <a:off x="5224596" y="1647151"/>
              <a:ext cx="1609200" cy="524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A2DB332-3FF1-48C4-93C7-EA8CDBC4E59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06600" y="1629151"/>
                <a:ext cx="1644832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B4929C4-EB16-4708-ACF0-BACAB5FB9E29}"/>
                  </a:ext>
                </a:extLst>
              </p14:cNvPr>
              <p14:cNvContentPartPr/>
              <p14:nvPr/>
            </p14:nvContentPartPr>
            <p14:xfrm>
              <a:off x="7034676" y="1669111"/>
              <a:ext cx="738720" cy="322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B4929C4-EB16-4708-ACF0-BACAB5FB9E2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017027" y="1651451"/>
                <a:ext cx="774377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AC6CC5C-B7EB-4F8D-841F-DA90B28FD811}"/>
                  </a:ext>
                </a:extLst>
              </p14:cNvPr>
              <p14:cNvContentPartPr/>
              <p14:nvPr/>
            </p14:nvContentPartPr>
            <p14:xfrm>
              <a:off x="7946196" y="1606471"/>
              <a:ext cx="824040" cy="478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AC6CC5C-B7EB-4F8D-841F-DA90B28FD81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28556" y="1588471"/>
                <a:ext cx="8596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DCF09E0-3C19-4AC3-9DC8-CF0FAB3D53DA}"/>
                  </a:ext>
                </a:extLst>
              </p14:cNvPr>
              <p14:cNvContentPartPr/>
              <p14:nvPr/>
            </p14:nvContentPartPr>
            <p14:xfrm>
              <a:off x="692916" y="2411431"/>
              <a:ext cx="42840" cy="34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DCF09E0-3C19-4AC3-9DC8-CF0FAB3D53D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4276" y="2402791"/>
                <a:ext cx="604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FAB38CF-1E02-46D0-ACB6-ACF6C59708A9}"/>
                  </a:ext>
                </a:extLst>
              </p14:cNvPr>
              <p14:cNvContentPartPr/>
              <p14:nvPr/>
            </p14:nvContentPartPr>
            <p14:xfrm>
              <a:off x="841956" y="2326831"/>
              <a:ext cx="156600" cy="200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FAB38CF-1E02-46D0-ACB6-ACF6C59708A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33316" y="2317831"/>
                <a:ext cx="17424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03962D1-16B8-49C4-A563-9DCE9A31DF7B}"/>
                  </a:ext>
                </a:extLst>
              </p14:cNvPr>
              <p14:cNvContentPartPr/>
              <p14:nvPr/>
            </p14:nvContentPartPr>
            <p14:xfrm>
              <a:off x="323556" y="2219911"/>
              <a:ext cx="2556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03962D1-16B8-49C4-A563-9DCE9A31DF7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4556" y="2211271"/>
                <a:ext cx="273240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FE6D3CE-DBA2-4319-B292-1A465E4FC170}"/>
                  </a:ext>
                </a:extLst>
              </p14:cNvPr>
              <p14:cNvContentPartPr/>
              <p14:nvPr/>
            </p14:nvContentPartPr>
            <p14:xfrm>
              <a:off x="805596" y="2174191"/>
              <a:ext cx="174960" cy="75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FE6D3CE-DBA2-4319-B292-1A465E4FC1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96596" y="2165191"/>
                <a:ext cx="192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F8FB061-8057-4A3B-BCE0-F12E89CCC05C}"/>
                  </a:ext>
                </a:extLst>
              </p14:cNvPr>
              <p14:cNvContentPartPr/>
              <p14:nvPr/>
            </p14:nvContentPartPr>
            <p14:xfrm>
              <a:off x="1121676" y="2378311"/>
              <a:ext cx="191520" cy="16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F8FB061-8057-4A3B-BCE0-F12E89CCC05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2676" y="2369311"/>
                <a:ext cx="20916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BEF8EC2-B7B7-484C-B960-55E366B84346}"/>
                  </a:ext>
                </a:extLst>
              </p14:cNvPr>
              <p14:cNvContentPartPr/>
              <p14:nvPr/>
            </p14:nvContentPartPr>
            <p14:xfrm>
              <a:off x="1160556" y="2466871"/>
              <a:ext cx="16848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BEF8EC2-B7B7-484C-B960-55E366B8434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151556" y="2457871"/>
                <a:ext cx="1861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ADE2654-689E-4D7C-84FB-A7D6533BDAD6}"/>
                  </a:ext>
                </a:extLst>
              </p14:cNvPr>
              <p14:cNvContentPartPr/>
              <p14:nvPr/>
            </p14:nvContentPartPr>
            <p14:xfrm>
              <a:off x="1511916" y="2308831"/>
              <a:ext cx="19800" cy="312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ADE2654-689E-4D7C-84FB-A7D6533BDAD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03276" y="2299831"/>
                <a:ext cx="3744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E0F4988-4887-4F1C-85D2-681BA91125AA}"/>
                  </a:ext>
                </a:extLst>
              </p14:cNvPr>
              <p14:cNvContentPartPr/>
              <p14:nvPr/>
            </p14:nvContentPartPr>
            <p14:xfrm>
              <a:off x="2349996" y="2233951"/>
              <a:ext cx="22680" cy="3664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E0F4988-4887-4F1C-85D2-681BA91125A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340996" y="2224951"/>
                <a:ext cx="403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23E9591-AC6D-4104-8FDE-BC3A67820D79}"/>
                  </a:ext>
                </a:extLst>
              </p14:cNvPr>
              <p14:cNvContentPartPr/>
              <p14:nvPr/>
            </p14:nvContentPartPr>
            <p14:xfrm>
              <a:off x="1975236" y="2179591"/>
              <a:ext cx="283320" cy="419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23E9591-AC6D-4104-8FDE-BC3A67820D7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966596" y="2170951"/>
                <a:ext cx="3009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81848F2-51BD-46FE-83AE-BE961C3DAAD4}"/>
                  </a:ext>
                </a:extLst>
              </p14:cNvPr>
              <p14:cNvContentPartPr/>
              <p14:nvPr/>
            </p14:nvContentPartPr>
            <p14:xfrm>
              <a:off x="1620276" y="2221351"/>
              <a:ext cx="257040" cy="423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81848F2-51BD-46FE-83AE-BE961C3DAAD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611276" y="2212351"/>
                <a:ext cx="27468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D76D3CB-825E-443C-B626-F735C410A132}"/>
                  </a:ext>
                </a:extLst>
              </p14:cNvPr>
              <p14:cNvContentPartPr/>
              <p14:nvPr/>
            </p14:nvContentPartPr>
            <p14:xfrm>
              <a:off x="2509476" y="2224231"/>
              <a:ext cx="242280" cy="417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D76D3CB-825E-443C-B626-F735C410A13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00476" y="2215231"/>
                <a:ext cx="259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D26F8E9-BCC4-44E2-A086-BBBCA1ED9E87}"/>
                  </a:ext>
                </a:extLst>
              </p14:cNvPr>
              <p14:cNvContentPartPr/>
              <p14:nvPr/>
            </p14:nvContentPartPr>
            <p14:xfrm>
              <a:off x="3368796" y="2366071"/>
              <a:ext cx="234720" cy="206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D26F8E9-BCC4-44E2-A086-BBBCA1ED9E8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59796" y="2357071"/>
                <a:ext cx="25236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CD7B72A-302E-4E51-9FF3-67564E621522}"/>
                  </a:ext>
                </a:extLst>
              </p14:cNvPr>
              <p14:cNvContentPartPr/>
              <p14:nvPr/>
            </p14:nvContentPartPr>
            <p14:xfrm>
              <a:off x="2843556" y="2389111"/>
              <a:ext cx="442440" cy="169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CD7B72A-302E-4E51-9FF3-67564E62152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34916" y="2380471"/>
                <a:ext cx="4600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C70E26A-F885-4655-8D11-2741B3448857}"/>
                  </a:ext>
                </a:extLst>
              </p14:cNvPr>
              <p14:cNvContentPartPr/>
              <p14:nvPr/>
            </p14:nvContentPartPr>
            <p14:xfrm>
              <a:off x="3688476" y="2380831"/>
              <a:ext cx="131400" cy="174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C70E26A-F885-4655-8D11-2741B344885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79476" y="2371831"/>
                <a:ext cx="1490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CBAC332-9578-473E-8CC1-341F45EE15EF}"/>
                  </a:ext>
                </a:extLst>
              </p14:cNvPr>
              <p14:cNvContentPartPr/>
              <p14:nvPr/>
            </p14:nvContentPartPr>
            <p14:xfrm>
              <a:off x="3920676" y="2303071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CBAC332-9578-473E-8CC1-341F45EE15E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912036" y="229443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586DD0E-4107-4DB0-B71F-24EA1F603B46}"/>
                  </a:ext>
                </a:extLst>
              </p14:cNvPr>
              <p14:cNvContentPartPr/>
              <p14:nvPr/>
            </p14:nvContentPartPr>
            <p14:xfrm>
              <a:off x="3898356" y="2385151"/>
              <a:ext cx="266040" cy="1652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586DD0E-4107-4DB0-B71F-24EA1F603B4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889716" y="2376171"/>
                <a:ext cx="283680" cy="1828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7498258-B782-405B-97C2-CB1BC6B86ADB}"/>
                  </a:ext>
                </a:extLst>
              </p14:cNvPr>
              <p14:cNvContentPartPr/>
              <p14:nvPr/>
            </p14:nvContentPartPr>
            <p14:xfrm>
              <a:off x="4283916" y="2337991"/>
              <a:ext cx="253440" cy="18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7498258-B782-405B-97C2-CB1BC6B86AD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75276" y="2328991"/>
                <a:ext cx="2710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BE77D08-A4C9-48F8-B8EE-204E6BBBFDB2}"/>
                  </a:ext>
                </a:extLst>
              </p14:cNvPr>
              <p14:cNvContentPartPr/>
              <p14:nvPr/>
            </p14:nvContentPartPr>
            <p14:xfrm>
              <a:off x="4939836" y="2339071"/>
              <a:ext cx="153000" cy="174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BE77D08-A4C9-48F8-B8EE-204E6BBBFDB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931196" y="2330431"/>
                <a:ext cx="17064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669A430-4516-4DC3-B4F4-6BF687652119}"/>
                  </a:ext>
                </a:extLst>
              </p14:cNvPr>
              <p14:cNvContentPartPr/>
              <p14:nvPr/>
            </p14:nvContentPartPr>
            <p14:xfrm>
              <a:off x="5916156" y="2171311"/>
              <a:ext cx="916200" cy="451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669A430-4516-4DC3-B4F4-6BF68765211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07160" y="2162671"/>
                <a:ext cx="933833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9D75DE8-DF8C-413C-968E-C86EF39D6D3B}"/>
                  </a:ext>
                </a:extLst>
              </p14:cNvPr>
              <p14:cNvContentPartPr/>
              <p14:nvPr/>
            </p14:nvContentPartPr>
            <p14:xfrm>
              <a:off x="5213076" y="2305951"/>
              <a:ext cx="613440" cy="216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9D75DE8-DF8C-413C-968E-C86EF39D6D3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04436" y="2296936"/>
                <a:ext cx="631080" cy="2343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421433-30E7-47FA-B75C-72B8BEC1FFAF}"/>
                  </a:ext>
                </a:extLst>
              </p14:cNvPr>
              <p14:cNvContentPartPr/>
              <p14:nvPr/>
            </p14:nvContentPartPr>
            <p14:xfrm>
              <a:off x="4630236" y="2368231"/>
              <a:ext cx="156240" cy="206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421433-30E7-47FA-B75C-72B8BEC1FFA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621236" y="2359591"/>
                <a:ext cx="1738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7B540BA-A741-4A8D-B31C-AC1FA367179B}"/>
                  </a:ext>
                </a:extLst>
              </p14:cNvPr>
              <p14:cNvContentPartPr/>
              <p14:nvPr/>
            </p14:nvContentPartPr>
            <p14:xfrm>
              <a:off x="7070676" y="2389111"/>
              <a:ext cx="207000" cy="8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7B540BA-A741-4A8D-B31C-AC1FA367179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62036" y="2380471"/>
                <a:ext cx="22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FB13AA1-8F1E-40EF-B5A7-047384727B3A}"/>
                  </a:ext>
                </a:extLst>
              </p14:cNvPr>
              <p14:cNvContentPartPr/>
              <p14:nvPr/>
            </p14:nvContentPartPr>
            <p14:xfrm>
              <a:off x="7086876" y="2468311"/>
              <a:ext cx="198000" cy="72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FB13AA1-8F1E-40EF-B5A7-047384727B3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77876" y="2459311"/>
                <a:ext cx="2156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DCD0F86-F740-4C85-A79C-51665ACD931A}"/>
                  </a:ext>
                </a:extLst>
              </p14:cNvPr>
              <p14:cNvContentPartPr/>
              <p14:nvPr/>
            </p14:nvContentPartPr>
            <p14:xfrm>
              <a:off x="7465956" y="2266711"/>
              <a:ext cx="568080" cy="278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DCD0F86-F740-4C85-A79C-51665ACD931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457316" y="2257711"/>
                <a:ext cx="5857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1741B8C-4ECA-432C-9115-B6981DA41782}"/>
                  </a:ext>
                </a:extLst>
              </p14:cNvPr>
              <p14:cNvContentPartPr/>
              <p14:nvPr/>
            </p14:nvContentPartPr>
            <p14:xfrm>
              <a:off x="1069476" y="3044671"/>
              <a:ext cx="291600" cy="478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1741B8C-4ECA-432C-9115-B6981DA4178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060836" y="3036031"/>
                <a:ext cx="30924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3678A2F-506E-4157-BDE8-65936D4E4F90}"/>
                  </a:ext>
                </a:extLst>
              </p14:cNvPr>
              <p14:cNvContentPartPr/>
              <p14:nvPr/>
            </p14:nvContentPartPr>
            <p14:xfrm>
              <a:off x="305916" y="2921911"/>
              <a:ext cx="431640" cy="419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3678A2F-506E-4157-BDE8-65936D4E4F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7276" y="2912911"/>
                <a:ext cx="44928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7ACEF1-C1E2-42E3-9D15-BD711AC5F88B}"/>
                  </a:ext>
                </a:extLst>
              </p14:cNvPr>
              <p14:cNvContentPartPr/>
              <p14:nvPr/>
            </p14:nvContentPartPr>
            <p14:xfrm>
              <a:off x="1042476" y="2842711"/>
              <a:ext cx="246600" cy="111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7ACEF1-C1E2-42E3-9D15-BD711AC5F88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033836" y="2834071"/>
                <a:ext cx="2642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51837E-405E-44A4-8D32-7154C4E2612E}"/>
                  </a:ext>
                </a:extLst>
              </p14:cNvPr>
              <p14:cNvContentPartPr/>
              <p14:nvPr/>
            </p14:nvContentPartPr>
            <p14:xfrm>
              <a:off x="1966956" y="3077071"/>
              <a:ext cx="155880" cy="246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51837E-405E-44A4-8D32-7154C4E2612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958316" y="3068431"/>
                <a:ext cx="17352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92E056A-9DCE-4E75-95B1-34E1C113610E}"/>
                  </a:ext>
                </a:extLst>
              </p14:cNvPr>
              <p14:cNvContentPartPr/>
              <p14:nvPr/>
            </p14:nvContentPartPr>
            <p14:xfrm>
              <a:off x="1894956" y="2826151"/>
              <a:ext cx="193680" cy="133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92E056A-9DCE-4E75-95B1-34E1C113610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885956" y="2817151"/>
                <a:ext cx="2113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068ECDC-675F-4516-8A2A-EA5CE0A0D4F3}"/>
                  </a:ext>
                </a:extLst>
              </p14:cNvPr>
              <p14:cNvContentPartPr/>
              <p14:nvPr/>
            </p14:nvContentPartPr>
            <p14:xfrm>
              <a:off x="1547196" y="2956471"/>
              <a:ext cx="172440" cy="462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068ECDC-675F-4516-8A2A-EA5CE0A0D4F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538556" y="2947831"/>
                <a:ext cx="19008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E6944A2-D310-41DA-AFDB-A7FDB83EFA84}"/>
                  </a:ext>
                </a:extLst>
              </p14:cNvPr>
              <p14:cNvContentPartPr/>
              <p14:nvPr/>
            </p14:nvContentPartPr>
            <p14:xfrm>
              <a:off x="3872796" y="2949631"/>
              <a:ext cx="415440" cy="359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E6944A2-D310-41DA-AFDB-A7FDB83EFA8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864149" y="2940631"/>
                <a:ext cx="433095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E33D9CE-B1C0-4A4C-BF5E-E4CADA5728BE}"/>
                  </a:ext>
                </a:extLst>
              </p14:cNvPr>
              <p14:cNvContentPartPr/>
              <p14:nvPr/>
            </p14:nvContentPartPr>
            <p14:xfrm>
              <a:off x="2394276" y="2992471"/>
              <a:ext cx="111024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E33D9CE-B1C0-4A4C-BF5E-E4CADA5728B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385273" y="2983831"/>
                <a:ext cx="1127886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5BD5716-C635-49C8-A038-5D49394DDAA9}"/>
                  </a:ext>
                </a:extLst>
              </p14:cNvPr>
              <p14:cNvContentPartPr/>
              <p14:nvPr/>
            </p14:nvContentPartPr>
            <p14:xfrm>
              <a:off x="4657956" y="2853511"/>
              <a:ext cx="2988000" cy="776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5BD5716-C635-49C8-A038-5D49394DDAA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48957" y="2844871"/>
                <a:ext cx="3005638" cy="79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4948345-3D50-4198-971B-397168B652D5}"/>
                  </a:ext>
                </a:extLst>
              </p14:cNvPr>
              <p14:cNvContentPartPr/>
              <p14:nvPr/>
            </p14:nvContentPartPr>
            <p14:xfrm>
              <a:off x="7856556" y="2959351"/>
              <a:ext cx="927000" cy="355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4948345-3D50-4198-971B-397168B652D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847556" y="2950351"/>
                <a:ext cx="94464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06E800-402A-415C-865F-0D9E8B48E694}"/>
                  </a:ext>
                </a:extLst>
              </p14:cNvPr>
              <p14:cNvContentPartPr/>
              <p14:nvPr/>
            </p14:nvContentPartPr>
            <p14:xfrm>
              <a:off x="461796" y="3595111"/>
              <a:ext cx="1093320" cy="3909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06E800-402A-415C-865F-0D9E8B48E69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52799" y="3586111"/>
                <a:ext cx="1110954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7CE4C53-825B-4AA4-8FF3-126CFACD03F2}"/>
                  </a:ext>
                </a:extLst>
              </p14:cNvPr>
              <p14:cNvContentPartPr/>
              <p14:nvPr/>
            </p14:nvContentPartPr>
            <p14:xfrm>
              <a:off x="1700556" y="3934231"/>
              <a:ext cx="4680" cy="5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7CE4C53-825B-4AA4-8FF3-126CFACD03F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1916" y="3925591"/>
                <a:ext cx="223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AF3BED4-FD40-4674-B6F1-4F5F77512044}"/>
                  </a:ext>
                </a:extLst>
              </p14:cNvPr>
              <p14:cNvContentPartPr/>
              <p14:nvPr/>
            </p14:nvContentPartPr>
            <p14:xfrm>
              <a:off x="1687596" y="3911911"/>
              <a:ext cx="19800" cy="21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AF3BED4-FD40-4674-B6F1-4F5F7751204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678596" y="3903271"/>
                <a:ext cx="374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ACA67CF-29F9-4C16-8E4F-BC6CF3743CFF}"/>
                  </a:ext>
                </a:extLst>
              </p14:cNvPr>
              <p14:cNvContentPartPr/>
              <p14:nvPr/>
            </p14:nvContentPartPr>
            <p14:xfrm>
              <a:off x="2020956" y="3621391"/>
              <a:ext cx="1295280" cy="1174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ACA67CF-29F9-4C16-8E4F-BC6CF3743CF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012316" y="3612391"/>
                <a:ext cx="1312920" cy="119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3202897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785B58-7FD8-4405-95E2-404208FD7DCB}"/>
                  </a:ext>
                </a:extLst>
              </p14:cNvPr>
              <p14:cNvContentPartPr/>
              <p14:nvPr/>
            </p14:nvContentPartPr>
            <p14:xfrm>
              <a:off x="2743476" y="488671"/>
              <a:ext cx="390600" cy="18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785B58-7FD8-4405-95E2-404208FD7D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34476" y="480014"/>
                <a:ext cx="408240" cy="205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2D58F93-72D8-45CE-88D1-8256931D57F7}"/>
                  </a:ext>
                </a:extLst>
              </p14:cNvPr>
              <p14:cNvContentPartPr/>
              <p14:nvPr/>
            </p14:nvContentPartPr>
            <p14:xfrm>
              <a:off x="2305356" y="330631"/>
              <a:ext cx="369000" cy="351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2D58F93-72D8-45CE-88D1-8256931D57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6708" y="321991"/>
                <a:ext cx="38665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F5A8626-07BA-434B-8B25-D43128BC865F}"/>
                  </a:ext>
                </a:extLst>
              </p14:cNvPr>
              <p14:cNvContentPartPr/>
              <p14:nvPr/>
            </p14:nvContentPartPr>
            <p14:xfrm>
              <a:off x="1590396" y="494791"/>
              <a:ext cx="622440" cy="34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F5A8626-07BA-434B-8B25-D43128BC865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81756" y="485800"/>
                <a:ext cx="640080" cy="3614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1C11CDB-B6E8-4316-AA9C-D4643A573A26}"/>
                  </a:ext>
                </a:extLst>
              </p14:cNvPr>
              <p14:cNvContentPartPr/>
              <p14:nvPr/>
            </p14:nvContentPartPr>
            <p14:xfrm>
              <a:off x="559716" y="225151"/>
              <a:ext cx="733320" cy="48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1C11CDB-B6E8-4316-AA9C-D4643A573A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1076" y="216511"/>
                <a:ext cx="75096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1EB9A6C-702B-4694-B999-8A665628F25F}"/>
                  </a:ext>
                </a:extLst>
              </p14:cNvPr>
              <p14:cNvContentPartPr/>
              <p14:nvPr/>
            </p14:nvContentPartPr>
            <p14:xfrm>
              <a:off x="4296156" y="197791"/>
              <a:ext cx="869760" cy="469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1EB9A6C-702B-4694-B999-8A665628F2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87160" y="188791"/>
                <a:ext cx="887393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7F1F309-33DC-4EF6-8306-3EE97872BD0D}"/>
                  </a:ext>
                </a:extLst>
              </p14:cNvPr>
              <p14:cNvContentPartPr/>
              <p14:nvPr/>
            </p14:nvContentPartPr>
            <p14:xfrm>
              <a:off x="3497676" y="476791"/>
              <a:ext cx="543240" cy="181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7F1F309-33DC-4EF6-8306-3EE97872BD0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89036" y="467791"/>
                <a:ext cx="5608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F8F4850-E067-4451-AECD-AD67E3B38CE8}"/>
                  </a:ext>
                </a:extLst>
              </p14:cNvPr>
              <p14:cNvContentPartPr/>
              <p14:nvPr/>
            </p14:nvContentPartPr>
            <p14:xfrm>
              <a:off x="5468676" y="430351"/>
              <a:ext cx="266040" cy="362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F8F4850-E067-4451-AECD-AD67E3B38CE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9676" y="421711"/>
                <a:ext cx="2836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149374-CEAD-40DF-8296-B062825A27EE}"/>
                  </a:ext>
                </a:extLst>
              </p14:cNvPr>
              <p14:cNvContentPartPr/>
              <p14:nvPr/>
            </p14:nvContentPartPr>
            <p14:xfrm>
              <a:off x="5514396" y="305791"/>
              <a:ext cx="177120" cy="80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149374-CEAD-40DF-8296-B062825A27E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5756" y="296791"/>
                <a:ext cx="1947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D34B9B4-8A92-4DB0-AB27-61113EBEA83C}"/>
                  </a:ext>
                </a:extLst>
              </p14:cNvPr>
              <p14:cNvContentPartPr/>
              <p14:nvPr/>
            </p14:nvContentPartPr>
            <p14:xfrm>
              <a:off x="5826516" y="444391"/>
              <a:ext cx="161280" cy="11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D34B9B4-8A92-4DB0-AB27-61113EBEA83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17876" y="435751"/>
                <a:ext cx="17892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562FC69-2895-474E-99F9-65E35A5B1A36}"/>
                  </a:ext>
                </a:extLst>
              </p14:cNvPr>
              <p14:cNvContentPartPr/>
              <p14:nvPr/>
            </p14:nvContentPartPr>
            <p14:xfrm>
              <a:off x="5843076" y="541591"/>
              <a:ext cx="140400" cy="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562FC69-2895-474E-99F9-65E35A5B1A3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34436" y="532591"/>
                <a:ext cx="15804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8439499-6C2E-455C-9B98-A5AFD7435FC8}"/>
                  </a:ext>
                </a:extLst>
              </p14:cNvPr>
              <p14:cNvContentPartPr/>
              <p14:nvPr/>
            </p14:nvContentPartPr>
            <p14:xfrm>
              <a:off x="6152676" y="266911"/>
              <a:ext cx="374040" cy="421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8439499-6C2E-455C-9B98-A5AFD7435F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43676" y="257919"/>
                <a:ext cx="391680" cy="439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1EF1DB4-6AA2-4EDE-A4B8-B8823126D945}"/>
                  </a:ext>
                </a:extLst>
              </p14:cNvPr>
              <p14:cNvContentPartPr/>
              <p14:nvPr/>
            </p14:nvContentPartPr>
            <p14:xfrm>
              <a:off x="6662436" y="276631"/>
              <a:ext cx="301320" cy="379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1EF1DB4-6AA2-4EDE-A4B8-B8823126D94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53436" y="267631"/>
                <a:ext cx="31896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D182C08-0871-4905-A773-5A6C44DC71E6}"/>
                  </a:ext>
                </a:extLst>
              </p14:cNvPr>
              <p14:cNvContentPartPr/>
              <p14:nvPr/>
            </p14:nvContentPartPr>
            <p14:xfrm>
              <a:off x="7091196" y="411631"/>
              <a:ext cx="600840" cy="169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D182C08-0871-4905-A773-5A6C44DC71E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2196" y="402991"/>
                <a:ext cx="6184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46989E3-54D0-45C6-8761-561398FBF2FE}"/>
                  </a:ext>
                </a:extLst>
              </p14:cNvPr>
              <p14:cNvContentPartPr/>
              <p14:nvPr/>
            </p14:nvContentPartPr>
            <p14:xfrm>
              <a:off x="7773396" y="248911"/>
              <a:ext cx="988560" cy="511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46989E3-54D0-45C6-8761-561398FBF2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64396" y="239917"/>
                <a:ext cx="1006200" cy="529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1E5383B-5AD0-43EA-9066-ED0F0EAE0E98}"/>
                  </a:ext>
                </a:extLst>
              </p14:cNvPr>
              <p14:cNvContentPartPr/>
              <p14:nvPr/>
            </p14:nvContentPartPr>
            <p14:xfrm>
              <a:off x="585996" y="933631"/>
              <a:ext cx="586080" cy="63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1E5383B-5AD0-43EA-9066-ED0F0EAE0E9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7351" y="924991"/>
                <a:ext cx="603731" cy="65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AB28D75-F018-4AA5-B925-24FF05930DFB}"/>
                  </a:ext>
                </a:extLst>
              </p14:cNvPr>
              <p14:cNvContentPartPr/>
              <p14:nvPr/>
            </p14:nvContentPartPr>
            <p14:xfrm>
              <a:off x="301956" y="873151"/>
              <a:ext cx="197280" cy="576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AB28D75-F018-4AA5-B925-24FF05930DF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2956" y="864151"/>
                <a:ext cx="21492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EE763DE-CEC9-45B9-95F7-F98849714EC2}"/>
                  </a:ext>
                </a:extLst>
              </p14:cNvPr>
              <p14:cNvContentPartPr/>
              <p14:nvPr/>
            </p14:nvContentPartPr>
            <p14:xfrm>
              <a:off x="2597316" y="1050631"/>
              <a:ext cx="563400" cy="613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EE763DE-CEC9-45B9-95F7-F98849714EC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88676" y="1041631"/>
                <a:ext cx="581040" cy="63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71FD9F0-0901-483B-BFE9-0D844EB764BF}"/>
                  </a:ext>
                </a:extLst>
              </p14:cNvPr>
              <p14:cNvContentPartPr/>
              <p14:nvPr/>
            </p14:nvContentPartPr>
            <p14:xfrm>
              <a:off x="1485636" y="991231"/>
              <a:ext cx="983160" cy="370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71FD9F0-0901-483B-BFE9-0D844EB764B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76636" y="982231"/>
                <a:ext cx="100080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E1A5690-9183-452A-B8AE-0ED67EC6F944}"/>
                  </a:ext>
                </a:extLst>
              </p14:cNvPr>
              <p14:cNvContentPartPr/>
              <p14:nvPr/>
            </p14:nvContentPartPr>
            <p14:xfrm>
              <a:off x="3431436" y="1160071"/>
              <a:ext cx="516960" cy="230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E1A5690-9183-452A-B8AE-0ED67EC6F94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422436" y="1151071"/>
                <a:ext cx="53460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9E8633F-E6D8-4665-9A38-71727133EDCA}"/>
                  </a:ext>
                </a:extLst>
              </p14:cNvPr>
              <p14:cNvContentPartPr/>
              <p14:nvPr/>
            </p14:nvContentPartPr>
            <p14:xfrm>
              <a:off x="4234956" y="946591"/>
              <a:ext cx="162720" cy="38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9E8633F-E6D8-4665-9A38-71727133EDC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25956" y="937591"/>
                <a:ext cx="18036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C932903-BA9F-4530-88B8-A36E3077844B}"/>
                  </a:ext>
                </a:extLst>
              </p14:cNvPr>
              <p14:cNvContentPartPr/>
              <p14:nvPr/>
            </p14:nvContentPartPr>
            <p14:xfrm>
              <a:off x="5023356" y="1139191"/>
              <a:ext cx="242280" cy="24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C932903-BA9F-4530-88B8-A36E3077844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014716" y="1130191"/>
                <a:ext cx="25992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B9C0CE4-2461-4FD8-8959-C89FAB20CEB9}"/>
                  </a:ext>
                </a:extLst>
              </p14:cNvPr>
              <p14:cNvContentPartPr/>
              <p14:nvPr/>
            </p14:nvContentPartPr>
            <p14:xfrm>
              <a:off x="4491996" y="1194991"/>
              <a:ext cx="438120" cy="187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B9C0CE4-2461-4FD8-8959-C89FAB20CEB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83356" y="1185991"/>
                <a:ext cx="4557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F2765C-5339-4E5F-987C-5931F4A06064}"/>
                  </a:ext>
                </a:extLst>
              </p14:cNvPr>
              <p14:cNvContentPartPr/>
              <p14:nvPr/>
            </p14:nvContentPartPr>
            <p14:xfrm>
              <a:off x="5448516" y="1147831"/>
              <a:ext cx="183600" cy="245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F2765C-5339-4E5F-987C-5931F4A0606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39876" y="1138831"/>
                <a:ext cx="20124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C6B9E6D-722B-4399-9E3E-B3628A302BBA}"/>
                  </a:ext>
                </a:extLst>
              </p14:cNvPr>
              <p14:cNvContentPartPr/>
              <p14:nvPr/>
            </p14:nvContentPartPr>
            <p14:xfrm>
              <a:off x="5436276" y="946591"/>
              <a:ext cx="165600" cy="107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C6B9E6D-722B-4399-9E3E-B3628A302BB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27276" y="937591"/>
                <a:ext cx="1832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3C62D0F-ABBA-44F3-A4DC-A9D5E55E9356}"/>
                  </a:ext>
                </a:extLst>
              </p14:cNvPr>
              <p14:cNvContentPartPr/>
              <p14:nvPr/>
            </p14:nvContentPartPr>
            <p14:xfrm>
              <a:off x="5791236" y="1132351"/>
              <a:ext cx="146520" cy="4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3C62D0F-ABBA-44F3-A4DC-A9D5E55E935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82236" y="1123711"/>
                <a:ext cx="1641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078EA42-EA94-4F3C-BCF2-579DB0090ACF}"/>
                  </a:ext>
                </a:extLst>
              </p14:cNvPr>
              <p14:cNvContentPartPr/>
              <p14:nvPr/>
            </p14:nvContentPartPr>
            <p14:xfrm>
              <a:off x="5785836" y="1221271"/>
              <a:ext cx="141840" cy="57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078EA42-EA94-4F3C-BCF2-579DB0090AC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76836" y="1212271"/>
                <a:ext cx="159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66349DA-20E5-47CD-83BB-F8CA9FA7DFB1}"/>
                  </a:ext>
                </a:extLst>
              </p14:cNvPr>
              <p14:cNvContentPartPr/>
              <p14:nvPr/>
            </p14:nvContentPartPr>
            <p14:xfrm>
              <a:off x="6099756" y="989431"/>
              <a:ext cx="410760" cy="35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66349DA-20E5-47CD-83BB-F8CA9FA7DFB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91124" y="980791"/>
                <a:ext cx="428385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DF844AA-61E4-431A-B66A-0F9AF2D767D3}"/>
                  </a:ext>
                </a:extLst>
              </p14:cNvPr>
              <p14:cNvContentPartPr/>
              <p14:nvPr/>
            </p14:nvContentPartPr>
            <p14:xfrm>
              <a:off x="7074276" y="1083751"/>
              <a:ext cx="98280" cy="172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DF844AA-61E4-431A-B66A-0F9AF2D767D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5636" y="1075111"/>
                <a:ext cx="11592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79376DA-922E-4885-861A-386F8DF71875}"/>
                  </a:ext>
                </a:extLst>
              </p14:cNvPr>
              <p14:cNvContentPartPr/>
              <p14:nvPr/>
            </p14:nvContentPartPr>
            <p14:xfrm>
              <a:off x="7261476" y="888271"/>
              <a:ext cx="1552680" cy="621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79376DA-922E-4885-861A-386F8DF7187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52836" y="879631"/>
                <a:ext cx="157032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3CF6949-5CD5-4020-B81F-0153ED6802CC}"/>
                  </a:ext>
                </a:extLst>
              </p14:cNvPr>
              <p14:cNvContentPartPr/>
              <p14:nvPr/>
            </p14:nvContentPartPr>
            <p14:xfrm>
              <a:off x="6637236" y="930031"/>
              <a:ext cx="355320" cy="451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3CF6949-5CD5-4020-B81F-0153ED6802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28596" y="921031"/>
                <a:ext cx="37296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7847DAF-052C-4C05-B70B-0A3CA4AE0C0A}"/>
                  </a:ext>
                </a:extLst>
              </p14:cNvPr>
              <p14:cNvContentPartPr/>
              <p14:nvPr/>
            </p14:nvContentPartPr>
            <p14:xfrm>
              <a:off x="2011596" y="1590271"/>
              <a:ext cx="955080" cy="42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7847DAF-052C-4C05-B70B-0A3CA4AE0C0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93596" y="1572631"/>
                <a:ext cx="99072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8772E11-7CA7-4F2C-B454-C1515E3B5F9C}"/>
                  </a:ext>
                </a:extLst>
              </p14:cNvPr>
              <p14:cNvContentPartPr/>
              <p14:nvPr/>
            </p14:nvContentPartPr>
            <p14:xfrm>
              <a:off x="357396" y="1526911"/>
              <a:ext cx="1444680" cy="502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8772E11-7CA7-4F2C-B454-C1515E3B5F9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9400" y="1508911"/>
                <a:ext cx="1480311" cy="5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763FC8-C5A1-4E3B-83E7-8AA6E8202F1F}"/>
                  </a:ext>
                </a:extLst>
              </p14:cNvPr>
              <p14:cNvContentPartPr/>
              <p14:nvPr/>
            </p14:nvContentPartPr>
            <p14:xfrm>
              <a:off x="3270876" y="1625191"/>
              <a:ext cx="710640" cy="394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763FC8-C5A1-4E3B-83E7-8AA6E8202F1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52876" y="1607551"/>
                <a:ext cx="74628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4E75546-296B-4CB4-A84D-59FD23B44869}"/>
                  </a:ext>
                </a:extLst>
              </p14:cNvPr>
              <p14:cNvContentPartPr/>
              <p14:nvPr/>
            </p14:nvContentPartPr>
            <p14:xfrm>
              <a:off x="4380036" y="1611151"/>
              <a:ext cx="669240" cy="403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4E75546-296B-4CB4-A84D-59FD23B4486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62046" y="1593151"/>
                <a:ext cx="704861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A2DB332-3FF1-48C4-93C7-EA8CDBC4E599}"/>
                  </a:ext>
                </a:extLst>
              </p14:cNvPr>
              <p14:cNvContentPartPr/>
              <p14:nvPr/>
            </p14:nvContentPartPr>
            <p14:xfrm>
              <a:off x="5224596" y="1647151"/>
              <a:ext cx="1609200" cy="524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A2DB332-3FF1-48C4-93C7-EA8CDBC4E59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06600" y="1629151"/>
                <a:ext cx="1644832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B4929C4-EB16-4708-ACF0-BACAB5FB9E29}"/>
                  </a:ext>
                </a:extLst>
              </p14:cNvPr>
              <p14:cNvContentPartPr/>
              <p14:nvPr/>
            </p14:nvContentPartPr>
            <p14:xfrm>
              <a:off x="7034676" y="1669111"/>
              <a:ext cx="738720" cy="322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B4929C4-EB16-4708-ACF0-BACAB5FB9E2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017027" y="1651451"/>
                <a:ext cx="774377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AC6CC5C-B7EB-4F8D-841F-DA90B28FD811}"/>
                  </a:ext>
                </a:extLst>
              </p14:cNvPr>
              <p14:cNvContentPartPr/>
              <p14:nvPr/>
            </p14:nvContentPartPr>
            <p14:xfrm>
              <a:off x="7946196" y="1606471"/>
              <a:ext cx="824040" cy="478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AC6CC5C-B7EB-4F8D-841F-DA90B28FD81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28556" y="1588471"/>
                <a:ext cx="8596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DCF09E0-3C19-4AC3-9DC8-CF0FAB3D53DA}"/>
                  </a:ext>
                </a:extLst>
              </p14:cNvPr>
              <p14:cNvContentPartPr/>
              <p14:nvPr/>
            </p14:nvContentPartPr>
            <p14:xfrm>
              <a:off x="692916" y="2411431"/>
              <a:ext cx="42840" cy="34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DCF09E0-3C19-4AC3-9DC8-CF0FAB3D53D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4276" y="2402791"/>
                <a:ext cx="604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FAB38CF-1E02-46D0-ACB6-ACF6C59708A9}"/>
                  </a:ext>
                </a:extLst>
              </p14:cNvPr>
              <p14:cNvContentPartPr/>
              <p14:nvPr/>
            </p14:nvContentPartPr>
            <p14:xfrm>
              <a:off x="841956" y="2326831"/>
              <a:ext cx="156600" cy="200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FAB38CF-1E02-46D0-ACB6-ACF6C59708A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33316" y="2317831"/>
                <a:ext cx="17424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03962D1-16B8-49C4-A563-9DCE9A31DF7B}"/>
                  </a:ext>
                </a:extLst>
              </p14:cNvPr>
              <p14:cNvContentPartPr/>
              <p14:nvPr/>
            </p14:nvContentPartPr>
            <p14:xfrm>
              <a:off x="323556" y="2219911"/>
              <a:ext cx="2556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03962D1-16B8-49C4-A563-9DCE9A31DF7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4556" y="2211271"/>
                <a:ext cx="273240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FE6D3CE-DBA2-4319-B292-1A465E4FC170}"/>
                  </a:ext>
                </a:extLst>
              </p14:cNvPr>
              <p14:cNvContentPartPr/>
              <p14:nvPr/>
            </p14:nvContentPartPr>
            <p14:xfrm>
              <a:off x="805596" y="2174191"/>
              <a:ext cx="174960" cy="75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FE6D3CE-DBA2-4319-B292-1A465E4FC1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96596" y="2165191"/>
                <a:ext cx="192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F8FB061-8057-4A3B-BCE0-F12E89CCC05C}"/>
                  </a:ext>
                </a:extLst>
              </p14:cNvPr>
              <p14:cNvContentPartPr/>
              <p14:nvPr/>
            </p14:nvContentPartPr>
            <p14:xfrm>
              <a:off x="1121676" y="2378311"/>
              <a:ext cx="191520" cy="16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F8FB061-8057-4A3B-BCE0-F12E89CCC05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2676" y="2369311"/>
                <a:ext cx="20916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BEF8EC2-B7B7-484C-B960-55E366B84346}"/>
                  </a:ext>
                </a:extLst>
              </p14:cNvPr>
              <p14:cNvContentPartPr/>
              <p14:nvPr/>
            </p14:nvContentPartPr>
            <p14:xfrm>
              <a:off x="1160556" y="2466871"/>
              <a:ext cx="16848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BEF8EC2-B7B7-484C-B960-55E366B8434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151556" y="2457871"/>
                <a:ext cx="1861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ADE2654-689E-4D7C-84FB-A7D6533BDAD6}"/>
                  </a:ext>
                </a:extLst>
              </p14:cNvPr>
              <p14:cNvContentPartPr/>
              <p14:nvPr/>
            </p14:nvContentPartPr>
            <p14:xfrm>
              <a:off x="1511916" y="2308831"/>
              <a:ext cx="19800" cy="312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ADE2654-689E-4D7C-84FB-A7D6533BDAD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03276" y="2299831"/>
                <a:ext cx="3744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E0F4988-4887-4F1C-85D2-681BA91125AA}"/>
                  </a:ext>
                </a:extLst>
              </p14:cNvPr>
              <p14:cNvContentPartPr/>
              <p14:nvPr/>
            </p14:nvContentPartPr>
            <p14:xfrm>
              <a:off x="2349996" y="2233951"/>
              <a:ext cx="22680" cy="3664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E0F4988-4887-4F1C-85D2-681BA91125A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340996" y="2224951"/>
                <a:ext cx="403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23E9591-AC6D-4104-8FDE-BC3A67820D79}"/>
                  </a:ext>
                </a:extLst>
              </p14:cNvPr>
              <p14:cNvContentPartPr/>
              <p14:nvPr/>
            </p14:nvContentPartPr>
            <p14:xfrm>
              <a:off x="1975236" y="2179591"/>
              <a:ext cx="283320" cy="419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23E9591-AC6D-4104-8FDE-BC3A67820D7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966596" y="2170951"/>
                <a:ext cx="3009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81848F2-51BD-46FE-83AE-BE961C3DAAD4}"/>
                  </a:ext>
                </a:extLst>
              </p14:cNvPr>
              <p14:cNvContentPartPr/>
              <p14:nvPr/>
            </p14:nvContentPartPr>
            <p14:xfrm>
              <a:off x="1620276" y="2221351"/>
              <a:ext cx="257040" cy="423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81848F2-51BD-46FE-83AE-BE961C3DAAD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611276" y="2212351"/>
                <a:ext cx="27468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D76D3CB-825E-443C-B626-F735C410A132}"/>
                  </a:ext>
                </a:extLst>
              </p14:cNvPr>
              <p14:cNvContentPartPr/>
              <p14:nvPr/>
            </p14:nvContentPartPr>
            <p14:xfrm>
              <a:off x="2509476" y="2224231"/>
              <a:ext cx="242280" cy="417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D76D3CB-825E-443C-B626-F735C410A13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00476" y="2215231"/>
                <a:ext cx="259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D26F8E9-BCC4-44E2-A086-BBBCA1ED9E87}"/>
                  </a:ext>
                </a:extLst>
              </p14:cNvPr>
              <p14:cNvContentPartPr/>
              <p14:nvPr/>
            </p14:nvContentPartPr>
            <p14:xfrm>
              <a:off x="3368796" y="2366071"/>
              <a:ext cx="234720" cy="206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D26F8E9-BCC4-44E2-A086-BBBCA1ED9E8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59796" y="2357071"/>
                <a:ext cx="25236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CD7B72A-302E-4E51-9FF3-67564E621522}"/>
                  </a:ext>
                </a:extLst>
              </p14:cNvPr>
              <p14:cNvContentPartPr/>
              <p14:nvPr/>
            </p14:nvContentPartPr>
            <p14:xfrm>
              <a:off x="2843556" y="2389111"/>
              <a:ext cx="442440" cy="169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CD7B72A-302E-4E51-9FF3-67564E62152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34916" y="2380471"/>
                <a:ext cx="4600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C70E26A-F885-4655-8D11-2741B3448857}"/>
                  </a:ext>
                </a:extLst>
              </p14:cNvPr>
              <p14:cNvContentPartPr/>
              <p14:nvPr/>
            </p14:nvContentPartPr>
            <p14:xfrm>
              <a:off x="3688476" y="2380831"/>
              <a:ext cx="131400" cy="174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C70E26A-F885-4655-8D11-2741B344885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79476" y="2371831"/>
                <a:ext cx="1490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CBAC332-9578-473E-8CC1-341F45EE15EF}"/>
                  </a:ext>
                </a:extLst>
              </p14:cNvPr>
              <p14:cNvContentPartPr/>
              <p14:nvPr/>
            </p14:nvContentPartPr>
            <p14:xfrm>
              <a:off x="3920676" y="2303071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CBAC332-9578-473E-8CC1-341F45EE15E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912036" y="229443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586DD0E-4107-4DB0-B71F-24EA1F603B46}"/>
                  </a:ext>
                </a:extLst>
              </p14:cNvPr>
              <p14:cNvContentPartPr/>
              <p14:nvPr/>
            </p14:nvContentPartPr>
            <p14:xfrm>
              <a:off x="3898356" y="2385151"/>
              <a:ext cx="266040" cy="1652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586DD0E-4107-4DB0-B71F-24EA1F603B4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889716" y="2376171"/>
                <a:ext cx="283680" cy="1828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7498258-B782-405B-97C2-CB1BC6B86ADB}"/>
                  </a:ext>
                </a:extLst>
              </p14:cNvPr>
              <p14:cNvContentPartPr/>
              <p14:nvPr/>
            </p14:nvContentPartPr>
            <p14:xfrm>
              <a:off x="4283916" y="2337991"/>
              <a:ext cx="253440" cy="18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7498258-B782-405B-97C2-CB1BC6B86AD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75276" y="2328991"/>
                <a:ext cx="2710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BE77D08-A4C9-48F8-B8EE-204E6BBBFDB2}"/>
                  </a:ext>
                </a:extLst>
              </p14:cNvPr>
              <p14:cNvContentPartPr/>
              <p14:nvPr/>
            </p14:nvContentPartPr>
            <p14:xfrm>
              <a:off x="4939836" y="2339071"/>
              <a:ext cx="153000" cy="174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BE77D08-A4C9-48F8-B8EE-204E6BBBFDB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931196" y="2330431"/>
                <a:ext cx="17064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669A430-4516-4DC3-B4F4-6BF687652119}"/>
                  </a:ext>
                </a:extLst>
              </p14:cNvPr>
              <p14:cNvContentPartPr/>
              <p14:nvPr/>
            </p14:nvContentPartPr>
            <p14:xfrm>
              <a:off x="5916156" y="2171311"/>
              <a:ext cx="916200" cy="451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669A430-4516-4DC3-B4F4-6BF68765211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07160" y="2162671"/>
                <a:ext cx="933833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9D75DE8-DF8C-413C-968E-C86EF39D6D3B}"/>
                  </a:ext>
                </a:extLst>
              </p14:cNvPr>
              <p14:cNvContentPartPr/>
              <p14:nvPr/>
            </p14:nvContentPartPr>
            <p14:xfrm>
              <a:off x="5213076" y="2305951"/>
              <a:ext cx="613440" cy="216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9D75DE8-DF8C-413C-968E-C86EF39D6D3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04436" y="2296936"/>
                <a:ext cx="631080" cy="2343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421433-30E7-47FA-B75C-72B8BEC1FFAF}"/>
                  </a:ext>
                </a:extLst>
              </p14:cNvPr>
              <p14:cNvContentPartPr/>
              <p14:nvPr/>
            </p14:nvContentPartPr>
            <p14:xfrm>
              <a:off x="4630236" y="2368231"/>
              <a:ext cx="156240" cy="206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421433-30E7-47FA-B75C-72B8BEC1FFA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621236" y="2359591"/>
                <a:ext cx="1738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7B540BA-A741-4A8D-B31C-AC1FA367179B}"/>
                  </a:ext>
                </a:extLst>
              </p14:cNvPr>
              <p14:cNvContentPartPr/>
              <p14:nvPr/>
            </p14:nvContentPartPr>
            <p14:xfrm>
              <a:off x="7070676" y="2389111"/>
              <a:ext cx="207000" cy="8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7B540BA-A741-4A8D-B31C-AC1FA367179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62036" y="2380471"/>
                <a:ext cx="22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FB13AA1-8F1E-40EF-B5A7-047384727B3A}"/>
                  </a:ext>
                </a:extLst>
              </p14:cNvPr>
              <p14:cNvContentPartPr/>
              <p14:nvPr/>
            </p14:nvContentPartPr>
            <p14:xfrm>
              <a:off x="7086876" y="2468311"/>
              <a:ext cx="198000" cy="72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FB13AA1-8F1E-40EF-B5A7-047384727B3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77876" y="2459311"/>
                <a:ext cx="2156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DCD0F86-F740-4C85-A79C-51665ACD931A}"/>
                  </a:ext>
                </a:extLst>
              </p14:cNvPr>
              <p14:cNvContentPartPr/>
              <p14:nvPr/>
            </p14:nvContentPartPr>
            <p14:xfrm>
              <a:off x="7465956" y="2266711"/>
              <a:ext cx="568080" cy="278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DCD0F86-F740-4C85-A79C-51665ACD931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457316" y="2257711"/>
                <a:ext cx="5857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1741B8C-4ECA-432C-9115-B6981DA41782}"/>
                  </a:ext>
                </a:extLst>
              </p14:cNvPr>
              <p14:cNvContentPartPr/>
              <p14:nvPr/>
            </p14:nvContentPartPr>
            <p14:xfrm>
              <a:off x="1069476" y="3044671"/>
              <a:ext cx="291600" cy="478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1741B8C-4ECA-432C-9115-B6981DA4178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060836" y="3036031"/>
                <a:ext cx="30924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3678A2F-506E-4157-BDE8-65936D4E4F90}"/>
                  </a:ext>
                </a:extLst>
              </p14:cNvPr>
              <p14:cNvContentPartPr/>
              <p14:nvPr/>
            </p14:nvContentPartPr>
            <p14:xfrm>
              <a:off x="305916" y="2921911"/>
              <a:ext cx="431640" cy="419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3678A2F-506E-4157-BDE8-65936D4E4F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7276" y="2912911"/>
                <a:ext cx="44928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7ACEF1-C1E2-42E3-9D15-BD711AC5F88B}"/>
                  </a:ext>
                </a:extLst>
              </p14:cNvPr>
              <p14:cNvContentPartPr/>
              <p14:nvPr/>
            </p14:nvContentPartPr>
            <p14:xfrm>
              <a:off x="1042476" y="2842711"/>
              <a:ext cx="246600" cy="111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7ACEF1-C1E2-42E3-9D15-BD711AC5F88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033836" y="2834071"/>
                <a:ext cx="2642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51837E-405E-44A4-8D32-7154C4E2612E}"/>
                  </a:ext>
                </a:extLst>
              </p14:cNvPr>
              <p14:cNvContentPartPr/>
              <p14:nvPr/>
            </p14:nvContentPartPr>
            <p14:xfrm>
              <a:off x="1966956" y="3077071"/>
              <a:ext cx="155880" cy="246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51837E-405E-44A4-8D32-7154C4E2612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958316" y="3068431"/>
                <a:ext cx="17352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92E056A-9DCE-4E75-95B1-34E1C113610E}"/>
                  </a:ext>
                </a:extLst>
              </p14:cNvPr>
              <p14:cNvContentPartPr/>
              <p14:nvPr/>
            </p14:nvContentPartPr>
            <p14:xfrm>
              <a:off x="1894956" y="2826151"/>
              <a:ext cx="193680" cy="133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92E056A-9DCE-4E75-95B1-34E1C113610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885956" y="2817151"/>
                <a:ext cx="2113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068ECDC-675F-4516-8A2A-EA5CE0A0D4F3}"/>
                  </a:ext>
                </a:extLst>
              </p14:cNvPr>
              <p14:cNvContentPartPr/>
              <p14:nvPr/>
            </p14:nvContentPartPr>
            <p14:xfrm>
              <a:off x="1547196" y="2956471"/>
              <a:ext cx="172440" cy="462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068ECDC-675F-4516-8A2A-EA5CE0A0D4F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538556" y="2947831"/>
                <a:ext cx="19008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E6944A2-D310-41DA-AFDB-A7FDB83EFA84}"/>
                  </a:ext>
                </a:extLst>
              </p14:cNvPr>
              <p14:cNvContentPartPr/>
              <p14:nvPr/>
            </p14:nvContentPartPr>
            <p14:xfrm>
              <a:off x="3872796" y="2949631"/>
              <a:ext cx="415440" cy="359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E6944A2-D310-41DA-AFDB-A7FDB83EFA8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864149" y="2940631"/>
                <a:ext cx="433095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E33D9CE-B1C0-4A4C-BF5E-E4CADA5728BE}"/>
                  </a:ext>
                </a:extLst>
              </p14:cNvPr>
              <p14:cNvContentPartPr/>
              <p14:nvPr/>
            </p14:nvContentPartPr>
            <p14:xfrm>
              <a:off x="2394276" y="2992471"/>
              <a:ext cx="111024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E33D9CE-B1C0-4A4C-BF5E-E4CADA5728B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385273" y="2983831"/>
                <a:ext cx="1127886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5BD5716-C635-49C8-A038-5D49394DDAA9}"/>
                  </a:ext>
                </a:extLst>
              </p14:cNvPr>
              <p14:cNvContentPartPr/>
              <p14:nvPr/>
            </p14:nvContentPartPr>
            <p14:xfrm>
              <a:off x="4657956" y="2853511"/>
              <a:ext cx="2988000" cy="776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5BD5716-C635-49C8-A038-5D49394DDAA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48957" y="2844871"/>
                <a:ext cx="3005638" cy="79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4948345-3D50-4198-971B-397168B652D5}"/>
                  </a:ext>
                </a:extLst>
              </p14:cNvPr>
              <p14:cNvContentPartPr/>
              <p14:nvPr/>
            </p14:nvContentPartPr>
            <p14:xfrm>
              <a:off x="7856556" y="2959351"/>
              <a:ext cx="927000" cy="355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4948345-3D50-4198-971B-397168B652D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847556" y="2950351"/>
                <a:ext cx="94464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06E800-402A-415C-865F-0D9E8B48E694}"/>
                  </a:ext>
                </a:extLst>
              </p14:cNvPr>
              <p14:cNvContentPartPr/>
              <p14:nvPr/>
            </p14:nvContentPartPr>
            <p14:xfrm>
              <a:off x="461796" y="3595111"/>
              <a:ext cx="1093320" cy="3909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06E800-402A-415C-865F-0D9E8B48E69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52799" y="3586111"/>
                <a:ext cx="1110954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7CE4C53-825B-4AA4-8FF3-126CFACD03F2}"/>
                  </a:ext>
                </a:extLst>
              </p14:cNvPr>
              <p14:cNvContentPartPr/>
              <p14:nvPr/>
            </p14:nvContentPartPr>
            <p14:xfrm>
              <a:off x="1700556" y="3934231"/>
              <a:ext cx="4680" cy="5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7CE4C53-825B-4AA4-8FF3-126CFACD03F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1916" y="3925591"/>
                <a:ext cx="223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AF3BED4-FD40-4674-B6F1-4F5F77512044}"/>
                  </a:ext>
                </a:extLst>
              </p14:cNvPr>
              <p14:cNvContentPartPr/>
              <p14:nvPr/>
            </p14:nvContentPartPr>
            <p14:xfrm>
              <a:off x="1687596" y="3911911"/>
              <a:ext cx="19800" cy="21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AF3BED4-FD40-4674-B6F1-4F5F7751204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678596" y="3903271"/>
                <a:ext cx="374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ACA67CF-29F9-4C16-8E4F-BC6CF3743CFF}"/>
                  </a:ext>
                </a:extLst>
              </p14:cNvPr>
              <p14:cNvContentPartPr/>
              <p14:nvPr/>
            </p14:nvContentPartPr>
            <p14:xfrm>
              <a:off x="2020956" y="3621391"/>
              <a:ext cx="1295280" cy="1174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ACA67CF-29F9-4C16-8E4F-BC6CF3743CF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012316" y="3612391"/>
                <a:ext cx="1312920" cy="11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7F98987-2427-47F6-9BDB-C6A4C5B077D2}"/>
                  </a:ext>
                </a:extLst>
              </p14:cNvPr>
              <p14:cNvContentPartPr/>
              <p14:nvPr/>
            </p14:nvContentPartPr>
            <p14:xfrm>
              <a:off x="2885316" y="3393511"/>
              <a:ext cx="557280" cy="338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7F98987-2427-47F6-9BDB-C6A4C5B077D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876676" y="3384511"/>
                <a:ext cx="574920" cy="356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7553125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B42206C-3FA3-41DA-865A-C96C06562D4A}"/>
                  </a:ext>
                </a:extLst>
              </p14:cNvPr>
              <p14:cNvContentPartPr/>
              <p14:nvPr/>
            </p14:nvContentPartPr>
            <p14:xfrm>
              <a:off x="7800600" y="129760"/>
              <a:ext cx="751320" cy="531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B42206C-3FA3-41DA-865A-C96C06562D4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82960" y="112120"/>
                <a:ext cx="78696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2B26CAC-93EE-43A4-AFD7-E28A33CF467C}"/>
                  </a:ext>
                </a:extLst>
              </p14:cNvPr>
              <p14:cNvContentPartPr/>
              <p14:nvPr/>
            </p14:nvContentPartPr>
            <p14:xfrm>
              <a:off x="579000" y="160360"/>
              <a:ext cx="1171440" cy="720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2B26CAC-93EE-43A4-AFD7-E28A33CF467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1006" y="142360"/>
                <a:ext cx="1207069" cy="75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5AFF53-C429-47BD-80BC-26FA2A2EEF54}"/>
                  </a:ext>
                </a:extLst>
              </p14:cNvPr>
              <p14:cNvContentPartPr/>
              <p14:nvPr/>
            </p14:nvContentPartPr>
            <p14:xfrm>
              <a:off x="1920000" y="397600"/>
              <a:ext cx="360" cy="28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5AFF53-C429-47BD-80BC-26FA2A2EEF5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02000" y="37996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B6558C9-C821-4D32-99E5-035B372B2A7E}"/>
                  </a:ext>
                </a:extLst>
              </p14:cNvPr>
              <p14:cNvContentPartPr/>
              <p14:nvPr/>
            </p14:nvContentPartPr>
            <p14:xfrm>
              <a:off x="1904520" y="525760"/>
              <a:ext cx="10080" cy="18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B6558C9-C821-4D32-99E5-035B372B2A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86520" y="507760"/>
                <a:ext cx="457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CA23303-3A45-4A29-A5E0-9945BC8F56EE}"/>
                  </a:ext>
                </a:extLst>
              </p14:cNvPr>
              <p14:cNvContentPartPr/>
              <p14:nvPr/>
            </p14:nvContentPartPr>
            <p14:xfrm>
              <a:off x="4157400" y="211120"/>
              <a:ext cx="747720" cy="396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CA23303-3A45-4A29-A5E0-9945BC8F56E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39752" y="193104"/>
                <a:ext cx="783377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7C436-173B-4EE1-8D93-9CB4A4D7A303}"/>
                  </a:ext>
                </a:extLst>
              </p14:cNvPr>
              <p14:cNvContentPartPr/>
              <p14:nvPr/>
            </p14:nvContentPartPr>
            <p14:xfrm>
              <a:off x="2245080" y="274840"/>
              <a:ext cx="1666080" cy="416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7C436-173B-4EE1-8D93-9CB4A4D7A30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27440" y="256840"/>
                <a:ext cx="170172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EDB3946-7DA2-4DE3-92EC-D21122B2DC05}"/>
                  </a:ext>
                </a:extLst>
              </p14:cNvPr>
              <p14:cNvContentPartPr/>
              <p14:nvPr/>
            </p14:nvContentPartPr>
            <p14:xfrm>
              <a:off x="8290560" y="192760"/>
              <a:ext cx="131760" cy="347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EDB3946-7DA2-4DE3-92EC-D21122B2DC0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72609" y="175120"/>
                <a:ext cx="167303" cy="382680"/>
              </a:xfrm>
              <a:prstGeom prst="rect">
                <a:avLst/>
              </a:prstGeom>
            </p:spPr>
          </p:pic>
        </mc:Fallback>
      </mc:AlternateContent>
      <p:sp>
        <p:nvSpPr>
          <p:cNvPr id="40" name="Slide Number Placeholder 4">
            <a:extLst>
              <a:ext uri="{FF2B5EF4-FFF2-40B4-BE49-F238E27FC236}">
                <a16:creationId xmlns:a16="http://schemas.microsoft.com/office/drawing/2014/main" id="{E50CA6B5-CEB4-415D-B3B1-BE5BDB3F9F8F}"/>
              </a:ext>
            </a:extLst>
          </p:cNvPr>
          <p:cNvSpPr txBox="1">
            <a:spLocks/>
          </p:cNvSpPr>
          <p:nvPr/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algn="r" rtl="0" fontAlgn="auto">
              <a:spcBef>
                <a:spcPts val="0"/>
              </a:spcBef>
              <a:spcAft>
                <a:spcPts val="0"/>
              </a:spcAft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3CD2BA8-F297-4488-A49E-5E43015B6026}"/>
                  </a:ext>
                </a:extLst>
              </p14:cNvPr>
              <p14:cNvContentPartPr/>
              <p14:nvPr/>
            </p14:nvContentPartPr>
            <p14:xfrm>
              <a:off x="710400" y="4094440"/>
              <a:ext cx="722520" cy="2656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3CD2BA8-F297-4488-A49E-5E43015B602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2391" y="4076440"/>
                <a:ext cx="758178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3328C91-C60F-4596-ABBA-E55F5C8DA307}"/>
                  </a:ext>
                </a:extLst>
              </p14:cNvPr>
              <p14:cNvContentPartPr/>
              <p14:nvPr/>
            </p14:nvContentPartPr>
            <p14:xfrm>
              <a:off x="1741440" y="4144840"/>
              <a:ext cx="277920" cy="1627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3328C91-C60F-4596-ABBA-E55F5C8DA30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23440" y="4126840"/>
                <a:ext cx="3135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5E273EC-97AD-40D6-B7DD-2E02A90CEC45}"/>
                  </a:ext>
                </a:extLst>
              </p14:cNvPr>
              <p14:cNvContentPartPr/>
              <p14:nvPr/>
            </p14:nvContentPartPr>
            <p14:xfrm>
              <a:off x="2148960" y="4225840"/>
              <a:ext cx="5040" cy="626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5E273EC-97AD-40D6-B7DD-2E02A90CEC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30960" y="4207840"/>
                <a:ext cx="406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C6AD9A4-6BB2-4A23-B4DB-21DF6C0DF0B3}"/>
                  </a:ext>
                </a:extLst>
              </p14:cNvPr>
              <p14:cNvContentPartPr/>
              <p14:nvPr/>
            </p14:nvContentPartPr>
            <p14:xfrm>
              <a:off x="2102520" y="4094440"/>
              <a:ext cx="360" cy="3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C6AD9A4-6BB2-4A23-B4DB-21DF6C0DF0B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4520" y="4076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680A97-AE68-4FEC-A290-AF4E389F7354}"/>
                  </a:ext>
                </a:extLst>
              </p14:cNvPr>
              <p14:cNvContentPartPr/>
              <p14:nvPr/>
            </p14:nvContentPartPr>
            <p14:xfrm>
              <a:off x="2285760" y="3982120"/>
              <a:ext cx="16560" cy="3250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680A97-AE68-4FEC-A290-AF4E389F735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67360" y="3964100"/>
                <a:ext cx="52992" cy="36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4FBFFDD-B817-4321-BB37-24D2E0A02401}"/>
                  </a:ext>
                </a:extLst>
              </p14:cNvPr>
              <p14:cNvContentPartPr/>
              <p14:nvPr/>
            </p14:nvContentPartPr>
            <p14:xfrm>
              <a:off x="2427600" y="3962320"/>
              <a:ext cx="10800" cy="2836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4FBFFDD-B817-4321-BB37-24D2E0A0240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409600" y="3944320"/>
                <a:ext cx="464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9926C69-0D90-4BE2-AEF8-743638D5A2E6}"/>
                  </a:ext>
                </a:extLst>
              </p14:cNvPr>
              <p14:cNvContentPartPr/>
              <p14:nvPr/>
            </p14:nvContentPartPr>
            <p14:xfrm>
              <a:off x="4469160" y="3779080"/>
              <a:ext cx="1156320" cy="4248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9926C69-0D90-4BE2-AEF8-743638D5A2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51154" y="3761065"/>
                <a:ext cx="1191971" cy="46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A21E358-4503-4C32-B7F7-0CB05E947511}"/>
                  </a:ext>
                </a:extLst>
              </p14:cNvPr>
              <p14:cNvContentPartPr/>
              <p14:nvPr/>
            </p14:nvContentPartPr>
            <p14:xfrm>
              <a:off x="2834040" y="3959440"/>
              <a:ext cx="1290600" cy="3492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A21E358-4503-4C32-B7F7-0CB05E9475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16035" y="3941440"/>
                <a:ext cx="132625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882E045-B91D-477D-A87F-62A11BB623ED}"/>
                  </a:ext>
                </a:extLst>
              </p14:cNvPr>
              <p14:cNvContentPartPr/>
              <p14:nvPr/>
            </p14:nvContentPartPr>
            <p14:xfrm>
              <a:off x="7213440" y="3949720"/>
              <a:ext cx="1134720" cy="2667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882E045-B91D-477D-A87F-62A11BB623E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195446" y="3931720"/>
                <a:ext cx="1170349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5FEFB62-8370-4089-93C1-FF9711DE5B8D}"/>
                  </a:ext>
                </a:extLst>
              </p14:cNvPr>
              <p14:cNvContentPartPr/>
              <p14:nvPr/>
            </p14:nvContentPartPr>
            <p14:xfrm>
              <a:off x="5902680" y="3819760"/>
              <a:ext cx="968760" cy="3938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5FEFB62-8370-4089-93C1-FF9711DE5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84680" y="3801776"/>
                <a:ext cx="1004400" cy="429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708757-93E4-441C-B372-5FABF77B76FD}"/>
                  </a:ext>
                </a:extLst>
              </p14:cNvPr>
              <p14:cNvContentPartPr/>
              <p14:nvPr/>
            </p14:nvContentPartPr>
            <p14:xfrm>
              <a:off x="436440" y="4530400"/>
              <a:ext cx="8173800" cy="16866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708757-93E4-441C-B372-5FABF77B76F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8440" y="4512400"/>
                <a:ext cx="8209440" cy="172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3A9056-3B20-4F3F-85AA-D9BE053EEA5A}"/>
                  </a:ext>
                </a:extLst>
              </p14:cNvPr>
              <p14:cNvContentPartPr/>
              <p14:nvPr/>
            </p14:nvContentPartPr>
            <p14:xfrm>
              <a:off x="6760920" y="1017520"/>
              <a:ext cx="455760" cy="83088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3A9056-3B20-4F3F-85AA-D9BE053EEA5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43280" y="999520"/>
                <a:ext cx="491400" cy="86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390F1C80-7B8F-4A9A-AD20-0A7C3A60045C}"/>
                  </a:ext>
                </a:extLst>
              </p14:cNvPr>
              <p14:cNvContentPartPr/>
              <p14:nvPr/>
            </p14:nvContentPartPr>
            <p14:xfrm>
              <a:off x="1577280" y="590200"/>
              <a:ext cx="4886280" cy="232488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390F1C80-7B8F-4A9A-AD20-0A7C3A60045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59640" y="572560"/>
                <a:ext cx="4921920" cy="236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28925AB-2919-4ABD-89C1-96056B8992DA}"/>
                  </a:ext>
                </a:extLst>
              </p14:cNvPr>
              <p14:cNvContentPartPr/>
              <p14:nvPr/>
            </p14:nvContentPartPr>
            <p14:xfrm>
              <a:off x="4226160" y="2580280"/>
              <a:ext cx="314280" cy="6879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28925AB-2919-4ABD-89C1-96056B8992D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08160" y="2562280"/>
                <a:ext cx="349920" cy="723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7770325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785B58-7FD8-4405-95E2-404208FD7DCB}"/>
                  </a:ext>
                </a:extLst>
              </p14:cNvPr>
              <p14:cNvContentPartPr/>
              <p14:nvPr/>
            </p14:nvContentPartPr>
            <p14:xfrm>
              <a:off x="2743476" y="488671"/>
              <a:ext cx="390600" cy="18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785B58-7FD8-4405-95E2-404208FD7D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34476" y="480014"/>
                <a:ext cx="408240" cy="205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2D58F93-72D8-45CE-88D1-8256931D57F7}"/>
                  </a:ext>
                </a:extLst>
              </p14:cNvPr>
              <p14:cNvContentPartPr/>
              <p14:nvPr/>
            </p14:nvContentPartPr>
            <p14:xfrm>
              <a:off x="2305356" y="330631"/>
              <a:ext cx="369000" cy="351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2D58F93-72D8-45CE-88D1-8256931D57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6708" y="321991"/>
                <a:ext cx="38665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F5A8626-07BA-434B-8B25-D43128BC865F}"/>
                  </a:ext>
                </a:extLst>
              </p14:cNvPr>
              <p14:cNvContentPartPr/>
              <p14:nvPr/>
            </p14:nvContentPartPr>
            <p14:xfrm>
              <a:off x="1590396" y="494791"/>
              <a:ext cx="622440" cy="34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F5A8626-07BA-434B-8B25-D43128BC865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81756" y="485800"/>
                <a:ext cx="640080" cy="3614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1C11CDB-B6E8-4316-AA9C-D4643A573A26}"/>
                  </a:ext>
                </a:extLst>
              </p14:cNvPr>
              <p14:cNvContentPartPr/>
              <p14:nvPr/>
            </p14:nvContentPartPr>
            <p14:xfrm>
              <a:off x="559716" y="225151"/>
              <a:ext cx="733320" cy="48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1C11CDB-B6E8-4316-AA9C-D4643A573A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1076" y="216511"/>
                <a:ext cx="75096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1EB9A6C-702B-4694-B999-8A665628F25F}"/>
                  </a:ext>
                </a:extLst>
              </p14:cNvPr>
              <p14:cNvContentPartPr/>
              <p14:nvPr/>
            </p14:nvContentPartPr>
            <p14:xfrm>
              <a:off x="4296156" y="197791"/>
              <a:ext cx="869760" cy="469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1EB9A6C-702B-4694-B999-8A665628F2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87160" y="188791"/>
                <a:ext cx="887393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7F1F309-33DC-4EF6-8306-3EE97872BD0D}"/>
                  </a:ext>
                </a:extLst>
              </p14:cNvPr>
              <p14:cNvContentPartPr/>
              <p14:nvPr/>
            </p14:nvContentPartPr>
            <p14:xfrm>
              <a:off x="3497676" y="476791"/>
              <a:ext cx="543240" cy="181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7F1F309-33DC-4EF6-8306-3EE97872BD0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89036" y="467791"/>
                <a:ext cx="5608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F8F4850-E067-4451-AECD-AD67E3B38CE8}"/>
                  </a:ext>
                </a:extLst>
              </p14:cNvPr>
              <p14:cNvContentPartPr/>
              <p14:nvPr/>
            </p14:nvContentPartPr>
            <p14:xfrm>
              <a:off x="5468676" y="430351"/>
              <a:ext cx="266040" cy="362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F8F4850-E067-4451-AECD-AD67E3B38CE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9676" y="421711"/>
                <a:ext cx="2836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149374-CEAD-40DF-8296-B062825A27EE}"/>
                  </a:ext>
                </a:extLst>
              </p14:cNvPr>
              <p14:cNvContentPartPr/>
              <p14:nvPr/>
            </p14:nvContentPartPr>
            <p14:xfrm>
              <a:off x="5514396" y="305791"/>
              <a:ext cx="177120" cy="80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149374-CEAD-40DF-8296-B062825A27E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5756" y="296791"/>
                <a:ext cx="1947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D34B9B4-8A92-4DB0-AB27-61113EBEA83C}"/>
                  </a:ext>
                </a:extLst>
              </p14:cNvPr>
              <p14:cNvContentPartPr/>
              <p14:nvPr/>
            </p14:nvContentPartPr>
            <p14:xfrm>
              <a:off x="5826516" y="444391"/>
              <a:ext cx="161280" cy="11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D34B9B4-8A92-4DB0-AB27-61113EBEA83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17876" y="435751"/>
                <a:ext cx="17892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562FC69-2895-474E-99F9-65E35A5B1A36}"/>
                  </a:ext>
                </a:extLst>
              </p14:cNvPr>
              <p14:cNvContentPartPr/>
              <p14:nvPr/>
            </p14:nvContentPartPr>
            <p14:xfrm>
              <a:off x="5843076" y="541591"/>
              <a:ext cx="140400" cy="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562FC69-2895-474E-99F9-65E35A5B1A3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34436" y="532591"/>
                <a:ext cx="15804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8439499-6C2E-455C-9B98-A5AFD7435FC8}"/>
                  </a:ext>
                </a:extLst>
              </p14:cNvPr>
              <p14:cNvContentPartPr/>
              <p14:nvPr/>
            </p14:nvContentPartPr>
            <p14:xfrm>
              <a:off x="6152676" y="266911"/>
              <a:ext cx="374040" cy="421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8439499-6C2E-455C-9B98-A5AFD7435F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43676" y="257919"/>
                <a:ext cx="391680" cy="439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1EF1DB4-6AA2-4EDE-A4B8-B8823126D945}"/>
                  </a:ext>
                </a:extLst>
              </p14:cNvPr>
              <p14:cNvContentPartPr/>
              <p14:nvPr/>
            </p14:nvContentPartPr>
            <p14:xfrm>
              <a:off x="6662436" y="276631"/>
              <a:ext cx="301320" cy="379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1EF1DB4-6AA2-4EDE-A4B8-B8823126D94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53436" y="267631"/>
                <a:ext cx="31896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D182C08-0871-4905-A773-5A6C44DC71E6}"/>
                  </a:ext>
                </a:extLst>
              </p14:cNvPr>
              <p14:cNvContentPartPr/>
              <p14:nvPr/>
            </p14:nvContentPartPr>
            <p14:xfrm>
              <a:off x="7091196" y="411631"/>
              <a:ext cx="600840" cy="169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D182C08-0871-4905-A773-5A6C44DC71E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2196" y="402991"/>
                <a:ext cx="6184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46989E3-54D0-45C6-8761-561398FBF2FE}"/>
                  </a:ext>
                </a:extLst>
              </p14:cNvPr>
              <p14:cNvContentPartPr/>
              <p14:nvPr/>
            </p14:nvContentPartPr>
            <p14:xfrm>
              <a:off x="7773396" y="248911"/>
              <a:ext cx="988560" cy="511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46989E3-54D0-45C6-8761-561398FBF2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64396" y="239917"/>
                <a:ext cx="1006200" cy="529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1E5383B-5AD0-43EA-9066-ED0F0EAE0E98}"/>
                  </a:ext>
                </a:extLst>
              </p14:cNvPr>
              <p14:cNvContentPartPr/>
              <p14:nvPr/>
            </p14:nvContentPartPr>
            <p14:xfrm>
              <a:off x="585996" y="933631"/>
              <a:ext cx="586080" cy="63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1E5383B-5AD0-43EA-9066-ED0F0EAE0E9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7351" y="924991"/>
                <a:ext cx="603731" cy="65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AB28D75-F018-4AA5-B925-24FF05930DFB}"/>
                  </a:ext>
                </a:extLst>
              </p14:cNvPr>
              <p14:cNvContentPartPr/>
              <p14:nvPr/>
            </p14:nvContentPartPr>
            <p14:xfrm>
              <a:off x="301956" y="873151"/>
              <a:ext cx="197280" cy="576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AB28D75-F018-4AA5-B925-24FF05930DF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2956" y="864151"/>
                <a:ext cx="21492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EE763DE-CEC9-45B9-95F7-F98849714EC2}"/>
                  </a:ext>
                </a:extLst>
              </p14:cNvPr>
              <p14:cNvContentPartPr/>
              <p14:nvPr/>
            </p14:nvContentPartPr>
            <p14:xfrm>
              <a:off x="2597316" y="1050631"/>
              <a:ext cx="563400" cy="613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EE763DE-CEC9-45B9-95F7-F98849714EC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88676" y="1041631"/>
                <a:ext cx="581040" cy="63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71FD9F0-0901-483B-BFE9-0D844EB764BF}"/>
                  </a:ext>
                </a:extLst>
              </p14:cNvPr>
              <p14:cNvContentPartPr/>
              <p14:nvPr/>
            </p14:nvContentPartPr>
            <p14:xfrm>
              <a:off x="1485636" y="991231"/>
              <a:ext cx="983160" cy="370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71FD9F0-0901-483B-BFE9-0D844EB764B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76636" y="982231"/>
                <a:ext cx="100080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E1A5690-9183-452A-B8AE-0ED67EC6F944}"/>
                  </a:ext>
                </a:extLst>
              </p14:cNvPr>
              <p14:cNvContentPartPr/>
              <p14:nvPr/>
            </p14:nvContentPartPr>
            <p14:xfrm>
              <a:off x="3431436" y="1160071"/>
              <a:ext cx="516960" cy="230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E1A5690-9183-452A-B8AE-0ED67EC6F94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422436" y="1151071"/>
                <a:ext cx="53460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9E8633F-E6D8-4665-9A38-71727133EDCA}"/>
                  </a:ext>
                </a:extLst>
              </p14:cNvPr>
              <p14:cNvContentPartPr/>
              <p14:nvPr/>
            </p14:nvContentPartPr>
            <p14:xfrm>
              <a:off x="4234956" y="946591"/>
              <a:ext cx="162720" cy="38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9E8633F-E6D8-4665-9A38-71727133EDC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25956" y="937591"/>
                <a:ext cx="18036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C932903-BA9F-4530-88B8-A36E3077844B}"/>
                  </a:ext>
                </a:extLst>
              </p14:cNvPr>
              <p14:cNvContentPartPr/>
              <p14:nvPr/>
            </p14:nvContentPartPr>
            <p14:xfrm>
              <a:off x="5023356" y="1139191"/>
              <a:ext cx="242280" cy="24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C932903-BA9F-4530-88B8-A36E3077844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014716" y="1130191"/>
                <a:ext cx="25992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B9C0CE4-2461-4FD8-8959-C89FAB20CEB9}"/>
                  </a:ext>
                </a:extLst>
              </p14:cNvPr>
              <p14:cNvContentPartPr/>
              <p14:nvPr/>
            </p14:nvContentPartPr>
            <p14:xfrm>
              <a:off x="4491996" y="1194991"/>
              <a:ext cx="438120" cy="187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B9C0CE4-2461-4FD8-8959-C89FAB20CEB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83356" y="1185991"/>
                <a:ext cx="4557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F2765C-5339-4E5F-987C-5931F4A06064}"/>
                  </a:ext>
                </a:extLst>
              </p14:cNvPr>
              <p14:cNvContentPartPr/>
              <p14:nvPr/>
            </p14:nvContentPartPr>
            <p14:xfrm>
              <a:off x="5448516" y="1147831"/>
              <a:ext cx="183600" cy="245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F2765C-5339-4E5F-987C-5931F4A0606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39876" y="1138831"/>
                <a:ext cx="20124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C6B9E6D-722B-4399-9E3E-B3628A302BBA}"/>
                  </a:ext>
                </a:extLst>
              </p14:cNvPr>
              <p14:cNvContentPartPr/>
              <p14:nvPr/>
            </p14:nvContentPartPr>
            <p14:xfrm>
              <a:off x="5436276" y="946591"/>
              <a:ext cx="165600" cy="107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C6B9E6D-722B-4399-9E3E-B3628A302BB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27276" y="937591"/>
                <a:ext cx="1832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3C62D0F-ABBA-44F3-A4DC-A9D5E55E9356}"/>
                  </a:ext>
                </a:extLst>
              </p14:cNvPr>
              <p14:cNvContentPartPr/>
              <p14:nvPr/>
            </p14:nvContentPartPr>
            <p14:xfrm>
              <a:off x="5791236" y="1132351"/>
              <a:ext cx="146520" cy="4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3C62D0F-ABBA-44F3-A4DC-A9D5E55E935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82236" y="1123711"/>
                <a:ext cx="1641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078EA42-EA94-4F3C-BCF2-579DB0090ACF}"/>
                  </a:ext>
                </a:extLst>
              </p14:cNvPr>
              <p14:cNvContentPartPr/>
              <p14:nvPr/>
            </p14:nvContentPartPr>
            <p14:xfrm>
              <a:off x="5785836" y="1221271"/>
              <a:ext cx="141840" cy="57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078EA42-EA94-4F3C-BCF2-579DB0090AC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76836" y="1212271"/>
                <a:ext cx="159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66349DA-20E5-47CD-83BB-F8CA9FA7DFB1}"/>
                  </a:ext>
                </a:extLst>
              </p14:cNvPr>
              <p14:cNvContentPartPr/>
              <p14:nvPr/>
            </p14:nvContentPartPr>
            <p14:xfrm>
              <a:off x="6099756" y="989431"/>
              <a:ext cx="410760" cy="35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66349DA-20E5-47CD-83BB-F8CA9FA7DFB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91124" y="980791"/>
                <a:ext cx="428385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DF844AA-61E4-431A-B66A-0F9AF2D767D3}"/>
                  </a:ext>
                </a:extLst>
              </p14:cNvPr>
              <p14:cNvContentPartPr/>
              <p14:nvPr/>
            </p14:nvContentPartPr>
            <p14:xfrm>
              <a:off x="7074276" y="1083751"/>
              <a:ext cx="98280" cy="172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DF844AA-61E4-431A-B66A-0F9AF2D767D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5636" y="1075111"/>
                <a:ext cx="11592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79376DA-922E-4885-861A-386F8DF71875}"/>
                  </a:ext>
                </a:extLst>
              </p14:cNvPr>
              <p14:cNvContentPartPr/>
              <p14:nvPr/>
            </p14:nvContentPartPr>
            <p14:xfrm>
              <a:off x="7261476" y="888271"/>
              <a:ext cx="1552680" cy="621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79376DA-922E-4885-861A-386F8DF7187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52836" y="879631"/>
                <a:ext cx="157032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3CF6949-5CD5-4020-B81F-0153ED6802CC}"/>
                  </a:ext>
                </a:extLst>
              </p14:cNvPr>
              <p14:cNvContentPartPr/>
              <p14:nvPr/>
            </p14:nvContentPartPr>
            <p14:xfrm>
              <a:off x="6637236" y="930031"/>
              <a:ext cx="355320" cy="451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3CF6949-5CD5-4020-B81F-0153ED6802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28596" y="921031"/>
                <a:ext cx="37296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7847DAF-052C-4C05-B70B-0A3CA4AE0C0A}"/>
                  </a:ext>
                </a:extLst>
              </p14:cNvPr>
              <p14:cNvContentPartPr/>
              <p14:nvPr/>
            </p14:nvContentPartPr>
            <p14:xfrm>
              <a:off x="2011596" y="1590271"/>
              <a:ext cx="955080" cy="42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7847DAF-052C-4C05-B70B-0A3CA4AE0C0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93596" y="1572631"/>
                <a:ext cx="99072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8772E11-7CA7-4F2C-B454-C1515E3B5F9C}"/>
                  </a:ext>
                </a:extLst>
              </p14:cNvPr>
              <p14:cNvContentPartPr/>
              <p14:nvPr/>
            </p14:nvContentPartPr>
            <p14:xfrm>
              <a:off x="357396" y="1526911"/>
              <a:ext cx="1444680" cy="502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8772E11-7CA7-4F2C-B454-C1515E3B5F9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9400" y="1508911"/>
                <a:ext cx="1480311" cy="5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763FC8-C5A1-4E3B-83E7-8AA6E8202F1F}"/>
                  </a:ext>
                </a:extLst>
              </p14:cNvPr>
              <p14:cNvContentPartPr/>
              <p14:nvPr/>
            </p14:nvContentPartPr>
            <p14:xfrm>
              <a:off x="3270876" y="1625191"/>
              <a:ext cx="710640" cy="394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763FC8-C5A1-4E3B-83E7-8AA6E8202F1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52876" y="1607551"/>
                <a:ext cx="74628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4E75546-296B-4CB4-A84D-59FD23B44869}"/>
                  </a:ext>
                </a:extLst>
              </p14:cNvPr>
              <p14:cNvContentPartPr/>
              <p14:nvPr/>
            </p14:nvContentPartPr>
            <p14:xfrm>
              <a:off x="4380036" y="1611151"/>
              <a:ext cx="669240" cy="403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4E75546-296B-4CB4-A84D-59FD23B4486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62046" y="1593151"/>
                <a:ext cx="704861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A2DB332-3FF1-48C4-93C7-EA8CDBC4E599}"/>
                  </a:ext>
                </a:extLst>
              </p14:cNvPr>
              <p14:cNvContentPartPr/>
              <p14:nvPr/>
            </p14:nvContentPartPr>
            <p14:xfrm>
              <a:off x="5224596" y="1647151"/>
              <a:ext cx="1609200" cy="524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A2DB332-3FF1-48C4-93C7-EA8CDBC4E59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06600" y="1629151"/>
                <a:ext cx="1644832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B4929C4-EB16-4708-ACF0-BACAB5FB9E29}"/>
                  </a:ext>
                </a:extLst>
              </p14:cNvPr>
              <p14:cNvContentPartPr/>
              <p14:nvPr/>
            </p14:nvContentPartPr>
            <p14:xfrm>
              <a:off x="7034676" y="1669111"/>
              <a:ext cx="738720" cy="322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B4929C4-EB16-4708-ACF0-BACAB5FB9E2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017027" y="1651451"/>
                <a:ext cx="774377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AC6CC5C-B7EB-4F8D-841F-DA90B28FD811}"/>
                  </a:ext>
                </a:extLst>
              </p14:cNvPr>
              <p14:cNvContentPartPr/>
              <p14:nvPr/>
            </p14:nvContentPartPr>
            <p14:xfrm>
              <a:off x="7946196" y="1606471"/>
              <a:ext cx="824040" cy="478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AC6CC5C-B7EB-4F8D-841F-DA90B28FD81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28556" y="1588471"/>
                <a:ext cx="8596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DCF09E0-3C19-4AC3-9DC8-CF0FAB3D53DA}"/>
                  </a:ext>
                </a:extLst>
              </p14:cNvPr>
              <p14:cNvContentPartPr/>
              <p14:nvPr/>
            </p14:nvContentPartPr>
            <p14:xfrm>
              <a:off x="692916" y="2411431"/>
              <a:ext cx="42840" cy="34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DCF09E0-3C19-4AC3-9DC8-CF0FAB3D53D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4276" y="2402791"/>
                <a:ext cx="604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FAB38CF-1E02-46D0-ACB6-ACF6C59708A9}"/>
                  </a:ext>
                </a:extLst>
              </p14:cNvPr>
              <p14:cNvContentPartPr/>
              <p14:nvPr/>
            </p14:nvContentPartPr>
            <p14:xfrm>
              <a:off x="841956" y="2326831"/>
              <a:ext cx="156600" cy="200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FAB38CF-1E02-46D0-ACB6-ACF6C59708A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33316" y="2317831"/>
                <a:ext cx="17424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03962D1-16B8-49C4-A563-9DCE9A31DF7B}"/>
                  </a:ext>
                </a:extLst>
              </p14:cNvPr>
              <p14:cNvContentPartPr/>
              <p14:nvPr/>
            </p14:nvContentPartPr>
            <p14:xfrm>
              <a:off x="323556" y="2219911"/>
              <a:ext cx="2556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03962D1-16B8-49C4-A563-9DCE9A31DF7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4556" y="2211271"/>
                <a:ext cx="273240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FE6D3CE-DBA2-4319-B292-1A465E4FC170}"/>
                  </a:ext>
                </a:extLst>
              </p14:cNvPr>
              <p14:cNvContentPartPr/>
              <p14:nvPr/>
            </p14:nvContentPartPr>
            <p14:xfrm>
              <a:off x="805596" y="2174191"/>
              <a:ext cx="174960" cy="75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FE6D3CE-DBA2-4319-B292-1A465E4FC1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96596" y="2165191"/>
                <a:ext cx="192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F8FB061-8057-4A3B-BCE0-F12E89CCC05C}"/>
                  </a:ext>
                </a:extLst>
              </p14:cNvPr>
              <p14:cNvContentPartPr/>
              <p14:nvPr/>
            </p14:nvContentPartPr>
            <p14:xfrm>
              <a:off x="1121676" y="2378311"/>
              <a:ext cx="191520" cy="16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F8FB061-8057-4A3B-BCE0-F12E89CCC05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2676" y="2369311"/>
                <a:ext cx="20916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BEF8EC2-B7B7-484C-B960-55E366B84346}"/>
                  </a:ext>
                </a:extLst>
              </p14:cNvPr>
              <p14:cNvContentPartPr/>
              <p14:nvPr/>
            </p14:nvContentPartPr>
            <p14:xfrm>
              <a:off x="1160556" y="2466871"/>
              <a:ext cx="16848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BEF8EC2-B7B7-484C-B960-55E366B8434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151556" y="2457871"/>
                <a:ext cx="1861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ADE2654-689E-4D7C-84FB-A7D6533BDAD6}"/>
                  </a:ext>
                </a:extLst>
              </p14:cNvPr>
              <p14:cNvContentPartPr/>
              <p14:nvPr/>
            </p14:nvContentPartPr>
            <p14:xfrm>
              <a:off x="1511916" y="2308831"/>
              <a:ext cx="19800" cy="312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ADE2654-689E-4D7C-84FB-A7D6533BDAD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03276" y="2299831"/>
                <a:ext cx="3744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E0F4988-4887-4F1C-85D2-681BA91125AA}"/>
                  </a:ext>
                </a:extLst>
              </p14:cNvPr>
              <p14:cNvContentPartPr/>
              <p14:nvPr/>
            </p14:nvContentPartPr>
            <p14:xfrm>
              <a:off x="2349996" y="2233951"/>
              <a:ext cx="22680" cy="3664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E0F4988-4887-4F1C-85D2-681BA91125A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340996" y="2224951"/>
                <a:ext cx="403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23E9591-AC6D-4104-8FDE-BC3A67820D79}"/>
                  </a:ext>
                </a:extLst>
              </p14:cNvPr>
              <p14:cNvContentPartPr/>
              <p14:nvPr/>
            </p14:nvContentPartPr>
            <p14:xfrm>
              <a:off x="1975236" y="2179591"/>
              <a:ext cx="283320" cy="419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23E9591-AC6D-4104-8FDE-BC3A67820D7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966596" y="2170951"/>
                <a:ext cx="3009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81848F2-51BD-46FE-83AE-BE961C3DAAD4}"/>
                  </a:ext>
                </a:extLst>
              </p14:cNvPr>
              <p14:cNvContentPartPr/>
              <p14:nvPr/>
            </p14:nvContentPartPr>
            <p14:xfrm>
              <a:off x="1620276" y="2221351"/>
              <a:ext cx="257040" cy="423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81848F2-51BD-46FE-83AE-BE961C3DAAD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611276" y="2212351"/>
                <a:ext cx="27468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D76D3CB-825E-443C-B626-F735C410A132}"/>
                  </a:ext>
                </a:extLst>
              </p14:cNvPr>
              <p14:cNvContentPartPr/>
              <p14:nvPr/>
            </p14:nvContentPartPr>
            <p14:xfrm>
              <a:off x="2509476" y="2224231"/>
              <a:ext cx="242280" cy="417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D76D3CB-825E-443C-B626-F735C410A13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00476" y="2215231"/>
                <a:ext cx="259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D26F8E9-BCC4-44E2-A086-BBBCA1ED9E87}"/>
                  </a:ext>
                </a:extLst>
              </p14:cNvPr>
              <p14:cNvContentPartPr/>
              <p14:nvPr/>
            </p14:nvContentPartPr>
            <p14:xfrm>
              <a:off x="3368796" y="2366071"/>
              <a:ext cx="234720" cy="206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D26F8E9-BCC4-44E2-A086-BBBCA1ED9E8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59796" y="2357071"/>
                <a:ext cx="25236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CD7B72A-302E-4E51-9FF3-67564E621522}"/>
                  </a:ext>
                </a:extLst>
              </p14:cNvPr>
              <p14:cNvContentPartPr/>
              <p14:nvPr/>
            </p14:nvContentPartPr>
            <p14:xfrm>
              <a:off x="2843556" y="2389111"/>
              <a:ext cx="442440" cy="169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CD7B72A-302E-4E51-9FF3-67564E62152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34916" y="2380471"/>
                <a:ext cx="4600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C70E26A-F885-4655-8D11-2741B3448857}"/>
                  </a:ext>
                </a:extLst>
              </p14:cNvPr>
              <p14:cNvContentPartPr/>
              <p14:nvPr/>
            </p14:nvContentPartPr>
            <p14:xfrm>
              <a:off x="3688476" y="2380831"/>
              <a:ext cx="131400" cy="174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C70E26A-F885-4655-8D11-2741B344885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79476" y="2371831"/>
                <a:ext cx="1490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CBAC332-9578-473E-8CC1-341F45EE15EF}"/>
                  </a:ext>
                </a:extLst>
              </p14:cNvPr>
              <p14:cNvContentPartPr/>
              <p14:nvPr/>
            </p14:nvContentPartPr>
            <p14:xfrm>
              <a:off x="3920676" y="2303071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CBAC332-9578-473E-8CC1-341F45EE15E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912036" y="229443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586DD0E-4107-4DB0-B71F-24EA1F603B46}"/>
                  </a:ext>
                </a:extLst>
              </p14:cNvPr>
              <p14:cNvContentPartPr/>
              <p14:nvPr/>
            </p14:nvContentPartPr>
            <p14:xfrm>
              <a:off x="3898356" y="2385151"/>
              <a:ext cx="266040" cy="1652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586DD0E-4107-4DB0-B71F-24EA1F603B4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889716" y="2376171"/>
                <a:ext cx="283680" cy="1828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7498258-B782-405B-97C2-CB1BC6B86ADB}"/>
                  </a:ext>
                </a:extLst>
              </p14:cNvPr>
              <p14:cNvContentPartPr/>
              <p14:nvPr/>
            </p14:nvContentPartPr>
            <p14:xfrm>
              <a:off x="4283916" y="2337991"/>
              <a:ext cx="253440" cy="18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7498258-B782-405B-97C2-CB1BC6B86AD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75276" y="2328991"/>
                <a:ext cx="2710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BE77D08-A4C9-48F8-B8EE-204E6BBBFDB2}"/>
                  </a:ext>
                </a:extLst>
              </p14:cNvPr>
              <p14:cNvContentPartPr/>
              <p14:nvPr/>
            </p14:nvContentPartPr>
            <p14:xfrm>
              <a:off x="4939836" y="2339071"/>
              <a:ext cx="153000" cy="174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BE77D08-A4C9-48F8-B8EE-204E6BBBFDB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931196" y="2330431"/>
                <a:ext cx="17064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669A430-4516-4DC3-B4F4-6BF687652119}"/>
                  </a:ext>
                </a:extLst>
              </p14:cNvPr>
              <p14:cNvContentPartPr/>
              <p14:nvPr/>
            </p14:nvContentPartPr>
            <p14:xfrm>
              <a:off x="5916156" y="2171311"/>
              <a:ext cx="916200" cy="451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669A430-4516-4DC3-B4F4-6BF68765211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07160" y="2162671"/>
                <a:ext cx="933833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9D75DE8-DF8C-413C-968E-C86EF39D6D3B}"/>
                  </a:ext>
                </a:extLst>
              </p14:cNvPr>
              <p14:cNvContentPartPr/>
              <p14:nvPr/>
            </p14:nvContentPartPr>
            <p14:xfrm>
              <a:off x="5213076" y="2305951"/>
              <a:ext cx="613440" cy="216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9D75DE8-DF8C-413C-968E-C86EF39D6D3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04436" y="2296936"/>
                <a:ext cx="631080" cy="2343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421433-30E7-47FA-B75C-72B8BEC1FFAF}"/>
                  </a:ext>
                </a:extLst>
              </p14:cNvPr>
              <p14:cNvContentPartPr/>
              <p14:nvPr/>
            </p14:nvContentPartPr>
            <p14:xfrm>
              <a:off x="4630236" y="2368231"/>
              <a:ext cx="156240" cy="206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421433-30E7-47FA-B75C-72B8BEC1FFA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621236" y="2359591"/>
                <a:ext cx="1738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7B540BA-A741-4A8D-B31C-AC1FA367179B}"/>
                  </a:ext>
                </a:extLst>
              </p14:cNvPr>
              <p14:cNvContentPartPr/>
              <p14:nvPr/>
            </p14:nvContentPartPr>
            <p14:xfrm>
              <a:off x="7070676" y="2389111"/>
              <a:ext cx="207000" cy="8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7B540BA-A741-4A8D-B31C-AC1FA367179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62036" y="2380471"/>
                <a:ext cx="22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FB13AA1-8F1E-40EF-B5A7-047384727B3A}"/>
                  </a:ext>
                </a:extLst>
              </p14:cNvPr>
              <p14:cNvContentPartPr/>
              <p14:nvPr/>
            </p14:nvContentPartPr>
            <p14:xfrm>
              <a:off x="7086876" y="2468311"/>
              <a:ext cx="198000" cy="72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FB13AA1-8F1E-40EF-B5A7-047384727B3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77876" y="2459311"/>
                <a:ext cx="2156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DCD0F86-F740-4C85-A79C-51665ACD931A}"/>
                  </a:ext>
                </a:extLst>
              </p14:cNvPr>
              <p14:cNvContentPartPr/>
              <p14:nvPr/>
            </p14:nvContentPartPr>
            <p14:xfrm>
              <a:off x="7465956" y="2266711"/>
              <a:ext cx="568080" cy="278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DCD0F86-F740-4C85-A79C-51665ACD931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457316" y="2257711"/>
                <a:ext cx="5857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1741B8C-4ECA-432C-9115-B6981DA41782}"/>
                  </a:ext>
                </a:extLst>
              </p14:cNvPr>
              <p14:cNvContentPartPr/>
              <p14:nvPr/>
            </p14:nvContentPartPr>
            <p14:xfrm>
              <a:off x="1069476" y="3044671"/>
              <a:ext cx="291600" cy="478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1741B8C-4ECA-432C-9115-B6981DA4178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060836" y="3036031"/>
                <a:ext cx="30924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3678A2F-506E-4157-BDE8-65936D4E4F90}"/>
                  </a:ext>
                </a:extLst>
              </p14:cNvPr>
              <p14:cNvContentPartPr/>
              <p14:nvPr/>
            </p14:nvContentPartPr>
            <p14:xfrm>
              <a:off x="305916" y="2921911"/>
              <a:ext cx="431640" cy="419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3678A2F-506E-4157-BDE8-65936D4E4F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7276" y="2912911"/>
                <a:ext cx="44928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7ACEF1-C1E2-42E3-9D15-BD711AC5F88B}"/>
                  </a:ext>
                </a:extLst>
              </p14:cNvPr>
              <p14:cNvContentPartPr/>
              <p14:nvPr/>
            </p14:nvContentPartPr>
            <p14:xfrm>
              <a:off x="1042476" y="2842711"/>
              <a:ext cx="246600" cy="111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7ACEF1-C1E2-42E3-9D15-BD711AC5F88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033836" y="2834071"/>
                <a:ext cx="2642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51837E-405E-44A4-8D32-7154C4E2612E}"/>
                  </a:ext>
                </a:extLst>
              </p14:cNvPr>
              <p14:cNvContentPartPr/>
              <p14:nvPr/>
            </p14:nvContentPartPr>
            <p14:xfrm>
              <a:off x="1966956" y="3077071"/>
              <a:ext cx="155880" cy="246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51837E-405E-44A4-8D32-7154C4E2612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958316" y="3068431"/>
                <a:ext cx="17352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92E056A-9DCE-4E75-95B1-34E1C113610E}"/>
                  </a:ext>
                </a:extLst>
              </p14:cNvPr>
              <p14:cNvContentPartPr/>
              <p14:nvPr/>
            </p14:nvContentPartPr>
            <p14:xfrm>
              <a:off x="1894956" y="2826151"/>
              <a:ext cx="193680" cy="133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92E056A-9DCE-4E75-95B1-34E1C113610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885956" y="2817151"/>
                <a:ext cx="2113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068ECDC-675F-4516-8A2A-EA5CE0A0D4F3}"/>
                  </a:ext>
                </a:extLst>
              </p14:cNvPr>
              <p14:cNvContentPartPr/>
              <p14:nvPr/>
            </p14:nvContentPartPr>
            <p14:xfrm>
              <a:off x="1547196" y="2956471"/>
              <a:ext cx="172440" cy="462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068ECDC-675F-4516-8A2A-EA5CE0A0D4F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538556" y="2947831"/>
                <a:ext cx="19008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E6944A2-D310-41DA-AFDB-A7FDB83EFA84}"/>
                  </a:ext>
                </a:extLst>
              </p14:cNvPr>
              <p14:cNvContentPartPr/>
              <p14:nvPr/>
            </p14:nvContentPartPr>
            <p14:xfrm>
              <a:off x="3872796" y="2949631"/>
              <a:ext cx="415440" cy="359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E6944A2-D310-41DA-AFDB-A7FDB83EFA8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864149" y="2940631"/>
                <a:ext cx="433095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E33D9CE-B1C0-4A4C-BF5E-E4CADA5728BE}"/>
                  </a:ext>
                </a:extLst>
              </p14:cNvPr>
              <p14:cNvContentPartPr/>
              <p14:nvPr/>
            </p14:nvContentPartPr>
            <p14:xfrm>
              <a:off x="2394276" y="2992471"/>
              <a:ext cx="111024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E33D9CE-B1C0-4A4C-BF5E-E4CADA5728B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385273" y="2983831"/>
                <a:ext cx="1127886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5BD5716-C635-49C8-A038-5D49394DDAA9}"/>
                  </a:ext>
                </a:extLst>
              </p14:cNvPr>
              <p14:cNvContentPartPr/>
              <p14:nvPr/>
            </p14:nvContentPartPr>
            <p14:xfrm>
              <a:off x="4657956" y="2853511"/>
              <a:ext cx="2988000" cy="776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5BD5716-C635-49C8-A038-5D49394DDAA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48957" y="2844871"/>
                <a:ext cx="3005638" cy="79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4948345-3D50-4198-971B-397168B652D5}"/>
                  </a:ext>
                </a:extLst>
              </p14:cNvPr>
              <p14:cNvContentPartPr/>
              <p14:nvPr/>
            </p14:nvContentPartPr>
            <p14:xfrm>
              <a:off x="7856556" y="2959351"/>
              <a:ext cx="927000" cy="355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4948345-3D50-4198-971B-397168B652D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847556" y="2950351"/>
                <a:ext cx="94464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06E800-402A-415C-865F-0D9E8B48E694}"/>
                  </a:ext>
                </a:extLst>
              </p14:cNvPr>
              <p14:cNvContentPartPr/>
              <p14:nvPr/>
            </p14:nvContentPartPr>
            <p14:xfrm>
              <a:off x="461796" y="3595111"/>
              <a:ext cx="1093320" cy="3909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06E800-402A-415C-865F-0D9E8B48E69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52799" y="3586111"/>
                <a:ext cx="1110954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7CE4C53-825B-4AA4-8FF3-126CFACD03F2}"/>
                  </a:ext>
                </a:extLst>
              </p14:cNvPr>
              <p14:cNvContentPartPr/>
              <p14:nvPr/>
            </p14:nvContentPartPr>
            <p14:xfrm>
              <a:off x="1700556" y="3934231"/>
              <a:ext cx="4680" cy="5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7CE4C53-825B-4AA4-8FF3-126CFACD03F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1916" y="3925591"/>
                <a:ext cx="223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AF3BED4-FD40-4674-B6F1-4F5F77512044}"/>
                  </a:ext>
                </a:extLst>
              </p14:cNvPr>
              <p14:cNvContentPartPr/>
              <p14:nvPr/>
            </p14:nvContentPartPr>
            <p14:xfrm>
              <a:off x="1687596" y="3911911"/>
              <a:ext cx="19800" cy="21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AF3BED4-FD40-4674-B6F1-4F5F7751204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678596" y="3903271"/>
                <a:ext cx="374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ACA67CF-29F9-4C16-8E4F-BC6CF3743CFF}"/>
                  </a:ext>
                </a:extLst>
              </p14:cNvPr>
              <p14:cNvContentPartPr/>
              <p14:nvPr/>
            </p14:nvContentPartPr>
            <p14:xfrm>
              <a:off x="2020956" y="3621391"/>
              <a:ext cx="1295280" cy="1174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ACA67CF-29F9-4C16-8E4F-BC6CF3743CF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012316" y="3612391"/>
                <a:ext cx="1312920" cy="11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7F98987-2427-47F6-9BDB-C6A4C5B077D2}"/>
                  </a:ext>
                </a:extLst>
              </p14:cNvPr>
              <p14:cNvContentPartPr/>
              <p14:nvPr/>
            </p14:nvContentPartPr>
            <p14:xfrm>
              <a:off x="2885316" y="3393511"/>
              <a:ext cx="557280" cy="338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7F98987-2427-47F6-9BDB-C6A4C5B077D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876676" y="3384511"/>
                <a:ext cx="57492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F08891C-510C-4A19-AFAE-939EDFA5E2E2}"/>
                  </a:ext>
                </a:extLst>
              </p14:cNvPr>
              <p14:cNvContentPartPr/>
              <p14:nvPr/>
            </p14:nvContentPartPr>
            <p14:xfrm>
              <a:off x="3196716" y="3819031"/>
              <a:ext cx="162720" cy="92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F08891C-510C-4A19-AFAE-939EDFA5E2E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187716" y="3810031"/>
                <a:ext cx="18036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EF98F2D-75D9-4AEC-9DA1-A9BDA6E62342}"/>
                  </a:ext>
                </a:extLst>
              </p14:cNvPr>
              <p14:cNvContentPartPr/>
              <p14:nvPr/>
            </p14:nvContentPartPr>
            <p14:xfrm>
              <a:off x="3248556" y="4152031"/>
              <a:ext cx="285480" cy="78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EF98F2D-75D9-4AEC-9DA1-A9BDA6E6234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239916" y="4143391"/>
                <a:ext cx="3031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C046E19-C9A2-4A00-8F83-E2090DD7EAE7}"/>
                  </a:ext>
                </a:extLst>
              </p14:cNvPr>
              <p14:cNvContentPartPr/>
              <p14:nvPr/>
            </p14:nvContentPartPr>
            <p14:xfrm>
              <a:off x="3198156" y="3935671"/>
              <a:ext cx="227880" cy="147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C046E19-C9A2-4A00-8F83-E2090DD7EAE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189170" y="3926671"/>
                <a:ext cx="245492" cy="165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0838049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785B58-7FD8-4405-95E2-404208FD7DCB}"/>
                  </a:ext>
                </a:extLst>
              </p14:cNvPr>
              <p14:cNvContentPartPr/>
              <p14:nvPr/>
            </p14:nvContentPartPr>
            <p14:xfrm>
              <a:off x="2743476" y="488671"/>
              <a:ext cx="390600" cy="18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785B58-7FD8-4405-95E2-404208FD7D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34476" y="480014"/>
                <a:ext cx="408240" cy="205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2D58F93-72D8-45CE-88D1-8256931D57F7}"/>
                  </a:ext>
                </a:extLst>
              </p14:cNvPr>
              <p14:cNvContentPartPr/>
              <p14:nvPr/>
            </p14:nvContentPartPr>
            <p14:xfrm>
              <a:off x="2305356" y="330631"/>
              <a:ext cx="369000" cy="351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2D58F93-72D8-45CE-88D1-8256931D57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6708" y="321991"/>
                <a:ext cx="38665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F5A8626-07BA-434B-8B25-D43128BC865F}"/>
                  </a:ext>
                </a:extLst>
              </p14:cNvPr>
              <p14:cNvContentPartPr/>
              <p14:nvPr/>
            </p14:nvContentPartPr>
            <p14:xfrm>
              <a:off x="1590396" y="494791"/>
              <a:ext cx="622440" cy="34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F5A8626-07BA-434B-8B25-D43128BC865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81756" y="485800"/>
                <a:ext cx="640080" cy="3614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1C11CDB-B6E8-4316-AA9C-D4643A573A26}"/>
                  </a:ext>
                </a:extLst>
              </p14:cNvPr>
              <p14:cNvContentPartPr/>
              <p14:nvPr/>
            </p14:nvContentPartPr>
            <p14:xfrm>
              <a:off x="559716" y="225151"/>
              <a:ext cx="733320" cy="48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1C11CDB-B6E8-4316-AA9C-D4643A573A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1076" y="216511"/>
                <a:ext cx="75096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1EB9A6C-702B-4694-B999-8A665628F25F}"/>
                  </a:ext>
                </a:extLst>
              </p14:cNvPr>
              <p14:cNvContentPartPr/>
              <p14:nvPr/>
            </p14:nvContentPartPr>
            <p14:xfrm>
              <a:off x="4296156" y="197791"/>
              <a:ext cx="869760" cy="469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1EB9A6C-702B-4694-B999-8A665628F2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87160" y="188791"/>
                <a:ext cx="887393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7F1F309-33DC-4EF6-8306-3EE97872BD0D}"/>
                  </a:ext>
                </a:extLst>
              </p14:cNvPr>
              <p14:cNvContentPartPr/>
              <p14:nvPr/>
            </p14:nvContentPartPr>
            <p14:xfrm>
              <a:off x="3497676" y="476791"/>
              <a:ext cx="543240" cy="181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7F1F309-33DC-4EF6-8306-3EE97872BD0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89036" y="467791"/>
                <a:ext cx="5608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F8F4850-E067-4451-AECD-AD67E3B38CE8}"/>
                  </a:ext>
                </a:extLst>
              </p14:cNvPr>
              <p14:cNvContentPartPr/>
              <p14:nvPr/>
            </p14:nvContentPartPr>
            <p14:xfrm>
              <a:off x="5468676" y="430351"/>
              <a:ext cx="266040" cy="362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F8F4850-E067-4451-AECD-AD67E3B38CE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9676" y="421711"/>
                <a:ext cx="2836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149374-CEAD-40DF-8296-B062825A27EE}"/>
                  </a:ext>
                </a:extLst>
              </p14:cNvPr>
              <p14:cNvContentPartPr/>
              <p14:nvPr/>
            </p14:nvContentPartPr>
            <p14:xfrm>
              <a:off x="5514396" y="305791"/>
              <a:ext cx="177120" cy="80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149374-CEAD-40DF-8296-B062825A27E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5756" y="296791"/>
                <a:ext cx="1947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D34B9B4-8A92-4DB0-AB27-61113EBEA83C}"/>
                  </a:ext>
                </a:extLst>
              </p14:cNvPr>
              <p14:cNvContentPartPr/>
              <p14:nvPr/>
            </p14:nvContentPartPr>
            <p14:xfrm>
              <a:off x="5826516" y="444391"/>
              <a:ext cx="161280" cy="11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D34B9B4-8A92-4DB0-AB27-61113EBEA83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17876" y="435751"/>
                <a:ext cx="17892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562FC69-2895-474E-99F9-65E35A5B1A36}"/>
                  </a:ext>
                </a:extLst>
              </p14:cNvPr>
              <p14:cNvContentPartPr/>
              <p14:nvPr/>
            </p14:nvContentPartPr>
            <p14:xfrm>
              <a:off x="5843076" y="541591"/>
              <a:ext cx="140400" cy="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562FC69-2895-474E-99F9-65E35A5B1A3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34436" y="532591"/>
                <a:ext cx="15804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8439499-6C2E-455C-9B98-A5AFD7435FC8}"/>
                  </a:ext>
                </a:extLst>
              </p14:cNvPr>
              <p14:cNvContentPartPr/>
              <p14:nvPr/>
            </p14:nvContentPartPr>
            <p14:xfrm>
              <a:off x="6152676" y="266911"/>
              <a:ext cx="374040" cy="421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8439499-6C2E-455C-9B98-A5AFD7435F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43676" y="257919"/>
                <a:ext cx="391680" cy="439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1EF1DB4-6AA2-4EDE-A4B8-B8823126D945}"/>
                  </a:ext>
                </a:extLst>
              </p14:cNvPr>
              <p14:cNvContentPartPr/>
              <p14:nvPr/>
            </p14:nvContentPartPr>
            <p14:xfrm>
              <a:off x="6662436" y="276631"/>
              <a:ext cx="301320" cy="379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1EF1DB4-6AA2-4EDE-A4B8-B8823126D94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53436" y="267631"/>
                <a:ext cx="31896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D182C08-0871-4905-A773-5A6C44DC71E6}"/>
                  </a:ext>
                </a:extLst>
              </p14:cNvPr>
              <p14:cNvContentPartPr/>
              <p14:nvPr/>
            </p14:nvContentPartPr>
            <p14:xfrm>
              <a:off x="7091196" y="411631"/>
              <a:ext cx="600840" cy="169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D182C08-0871-4905-A773-5A6C44DC71E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2196" y="402991"/>
                <a:ext cx="6184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46989E3-54D0-45C6-8761-561398FBF2FE}"/>
                  </a:ext>
                </a:extLst>
              </p14:cNvPr>
              <p14:cNvContentPartPr/>
              <p14:nvPr/>
            </p14:nvContentPartPr>
            <p14:xfrm>
              <a:off x="7773396" y="248911"/>
              <a:ext cx="988560" cy="511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46989E3-54D0-45C6-8761-561398FBF2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64396" y="239917"/>
                <a:ext cx="1006200" cy="529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1E5383B-5AD0-43EA-9066-ED0F0EAE0E98}"/>
                  </a:ext>
                </a:extLst>
              </p14:cNvPr>
              <p14:cNvContentPartPr/>
              <p14:nvPr/>
            </p14:nvContentPartPr>
            <p14:xfrm>
              <a:off x="585996" y="933631"/>
              <a:ext cx="586080" cy="63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1E5383B-5AD0-43EA-9066-ED0F0EAE0E9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7351" y="924991"/>
                <a:ext cx="603731" cy="65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AB28D75-F018-4AA5-B925-24FF05930DFB}"/>
                  </a:ext>
                </a:extLst>
              </p14:cNvPr>
              <p14:cNvContentPartPr/>
              <p14:nvPr/>
            </p14:nvContentPartPr>
            <p14:xfrm>
              <a:off x="301956" y="873151"/>
              <a:ext cx="197280" cy="576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AB28D75-F018-4AA5-B925-24FF05930DF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2956" y="864151"/>
                <a:ext cx="21492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EE763DE-CEC9-45B9-95F7-F98849714EC2}"/>
                  </a:ext>
                </a:extLst>
              </p14:cNvPr>
              <p14:cNvContentPartPr/>
              <p14:nvPr/>
            </p14:nvContentPartPr>
            <p14:xfrm>
              <a:off x="2597316" y="1050631"/>
              <a:ext cx="563400" cy="613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EE763DE-CEC9-45B9-95F7-F98849714EC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88676" y="1041631"/>
                <a:ext cx="581040" cy="63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71FD9F0-0901-483B-BFE9-0D844EB764BF}"/>
                  </a:ext>
                </a:extLst>
              </p14:cNvPr>
              <p14:cNvContentPartPr/>
              <p14:nvPr/>
            </p14:nvContentPartPr>
            <p14:xfrm>
              <a:off x="1485636" y="991231"/>
              <a:ext cx="983160" cy="370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71FD9F0-0901-483B-BFE9-0D844EB764B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76636" y="982231"/>
                <a:ext cx="100080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E1A5690-9183-452A-B8AE-0ED67EC6F944}"/>
                  </a:ext>
                </a:extLst>
              </p14:cNvPr>
              <p14:cNvContentPartPr/>
              <p14:nvPr/>
            </p14:nvContentPartPr>
            <p14:xfrm>
              <a:off x="3431436" y="1160071"/>
              <a:ext cx="516960" cy="230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E1A5690-9183-452A-B8AE-0ED67EC6F94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422436" y="1151071"/>
                <a:ext cx="53460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9E8633F-E6D8-4665-9A38-71727133EDCA}"/>
                  </a:ext>
                </a:extLst>
              </p14:cNvPr>
              <p14:cNvContentPartPr/>
              <p14:nvPr/>
            </p14:nvContentPartPr>
            <p14:xfrm>
              <a:off x="4234956" y="946591"/>
              <a:ext cx="162720" cy="38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9E8633F-E6D8-4665-9A38-71727133EDC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25956" y="937591"/>
                <a:ext cx="18036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C932903-BA9F-4530-88B8-A36E3077844B}"/>
                  </a:ext>
                </a:extLst>
              </p14:cNvPr>
              <p14:cNvContentPartPr/>
              <p14:nvPr/>
            </p14:nvContentPartPr>
            <p14:xfrm>
              <a:off x="5023356" y="1139191"/>
              <a:ext cx="242280" cy="24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C932903-BA9F-4530-88B8-A36E3077844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014716" y="1130191"/>
                <a:ext cx="25992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B9C0CE4-2461-4FD8-8959-C89FAB20CEB9}"/>
                  </a:ext>
                </a:extLst>
              </p14:cNvPr>
              <p14:cNvContentPartPr/>
              <p14:nvPr/>
            </p14:nvContentPartPr>
            <p14:xfrm>
              <a:off x="4491996" y="1194991"/>
              <a:ext cx="438120" cy="187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B9C0CE4-2461-4FD8-8959-C89FAB20CEB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83356" y="1185991"/>
                <a:ext cx="4557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F2765C-5339-4E5F-987C-5931F4A06064}"/>
                  </a:ext>
                </a:extLst>
              </p14:cNvPr>
              <p14:cNvContentPartPr/>
              <p14:nvPr/>
            </p14:nvContentPartPr>
            <p14:xfrm>
              <a:off x="5448516" y="1147831"/>
              <a:ext cx="183600" cy="245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F2765C-5339-4E5F-987C-5931F4A0606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39876" y="1138831"/>
                <a:ext cx="20124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C6B9E6D-722B-4399-9E3E-B3628A302BBA}"/>
                  </a:ext>
                </a:extLst>
              </p14:cNvPr>
              <p14:cNvContentPartPr/>
              <p14:nvPr/>
            </p14:nvContentPartPr>
            <p14:xfrm>
              <a:off x="5436276" y="946591"/>
              <a:ext cx="165600" cy="107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C6B9E6D-722B-4399-9E3E-B3628A302BB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27276" y="937591"/>
                <a:ext cx="1832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3C62D0F-ABBA-44F3-A4DC-A9D5E55E9356}"/>
                  </a:ext>
                </a:extLst>
              </p14:cNvPr>
              <p14:cNvContentPartPr/>
              <p14:nvPr/>
            </p14:nvContentPartPr>
            <p14:xfrm>
              <a:off x="5791236" y="1132351"/>
              <a:ext cx="146520" cy="4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3C62D0F-ABBA-44F3-A4DC-A9D5E55E935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82236" y="1123711"/>
                <a:ext cx="1641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078EA42-EA94-4F3C-BCF2-579DB0090ACF}"/>
                  </a:ext>
                </a:extLst>
              </p14:cNvPr>
              <p14:cNvContentPartPr/>
              <p14:nvPr/>
            </p14:nvContentPartPr>
            <p14:xfrm>
              <a:off x="5785836" y="1221271"/>
              <a:ext cx="141840" cy="57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078EA42-EA94-4F3C-BCF2-579DB0090AC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76836" y="1212271"/>
                <a:ext cx="159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66349DA-20E5-47CD-83BB-F8CA9FA7DFB1}"/>
                  </a:ext>
                </a:extLst>
              </p14:cNvPr>
              <p14:cNvContentPartPr/>
              <p14:nvPr/>
            </p14:nvContentPartPr>
            <p14:xfrm>
              <a:off x="6099756" y="989431"/>
              <a:ext cx="410760" cy="35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66349DA-20E5-47CD-83BB-F8CA9FA7DFB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91124" y="980791"/>
                <a:ext cx="428385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DF844AA-61E4-431A-B66A-0F9AF2D767D3}"/>
                  </a:ext>
                </a:extLst>
              </p14:cNvPr>
              <p14:cNvContentPartPr/>
              <p14:nvPr/>
            </p14:nvContentPartPr>
            <p14:xfrm>
              <a:off x="7074276" y="1083751"/>
              <a:ext cx="98280" cy="172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DF844AA-61E4-431A-B66A-0F9AF2D767D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5636" y="1075111"/>
                <a:ext cx="11592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79376DA-922E-4885-861A-386F8DF71875}"/>
                  </a:ext>
                </a:extLst>
              </p14:cNvPr>
              <p14:cNvContentPartPr/>
              <p14:nvPr/>
            </p14:nvContentPartPr>
            <p14:xfrm>
              <a:off x="7261476" y="888271"/>
              <a:ext cx="1552680" cy="621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79376DA-922E-4885-861A-386F8DF7187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52836" y="879631"/>
                <a:ext cx="157032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3CF6949-5CD5-4020-B81F-0153ED6802CC}"/>
                  </a:ext>
                </a:extLst>
              </p14:cNvPr>
              <p14:cNvContentPartPr/>
              <p14:nvPr/>
            </p14:nvContentPartPr>
            <p14:xfrm>
              <a:off x="6637236" y="930031"/>
              <a:ext cx="355320" cy="451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3CF6949-5CD5-4020-B81F-0153ED6802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28596" y="921031"/>
                <a:ext cx="37296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7847DAF-052C-4C05-B70B-0A3CA4AE0C0A}"/>
                  </a:ext>
                </a:extLst>
              </p14:cNvPr>
              <p14:cNvContentPartPr/>
              <p14:nvPr/>
            </p14:nvContentPartPr>
            <p14:xfrm>
              <a:off x="2011596" y="1590271"/>
              <a:ext cx="955080" cy="42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7847DAF-052C-4C05-B70B-0A3CA4AE0C0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93596" y="1572631"/>
                <a:ext cx="99072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8772E11-7CA7-4F2C-B454-C1515E3B5F9C}"/>
                  </a:ext>
                </a:extLst>
              </p14:cNvPr>
              <p14:cNvContentPartPr/>
              <p14:nvPr/>
            </p14:nvContentPartPr>
            <p14:xfrm>
              <a:off x="357396" y="1526911"/>
              <a:ext cx="1444680" cy="502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8772E11-7CA7-4F2C-B454-C1515E3B5F9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9400" y="1508911"/>
                <a:ext cx="1480311" cy="5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763FC8-C5A1-4E3B-83E7-8AA6E8202F1F}"/>
                  </a:ext>
                </a:extLst>
              </p14:cNvPr>
              <p14:cNvContentPartPr/>
              <p14:nvPr/>
            </p14:nvContentPartPr>
            <p14:xfrm>
              <a:off x="3270876" y="1625191"/>
              <a:ext cx="710640" cy="394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763FC8-C5A1-4E3B-83E7-8AA6E8202F1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52876" y="1607551"/>
                <a:ext cx="74628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4E75546-296B-4CB4-A84D-59FD23B44869}"/>
                  </a:ext>
                </a:extLst>
              </p14:cNvPr>
              <p14:cNvContentPartPr/>
              <p14:nvPr/>
            </p14:nvContentPartPr>
            <p14:xfrm>
              <a:off x="4380036" y="1611151"/>
              <a:ext cx="669240" cy="403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4E75546-296B-4CB4-A84D-59FD23B4486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62046" y="1593151"/>
                <a:ext cx="704861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A2DB332-3FF1-48C4-93C7-EA8CDBC4E599}"/>
                  </a:ext>
                </a:extLst>
              </p14:cNvPr>
              <p14:cNvContentPartPr/>
              <p14:nvPr/>
            </p14:nvContentPartPr>
            <p14:xfrm>
              <a:off x="5224596" y="1647151"/>
              <a:ext cx="1609200" cy="524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A2DB332-3FF1-48C4-93C7-EA8CDBC4E59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06600" y="1629151"/>
                <a:ext cx="1644832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B4929C4-EB16-4708-ACF0-BACAB5FB9E29}"/>
                  </a:ext>
                </a:extLst>
              </p14:cNvPr>
              <p14:cNvContentPartPr/>
              <p14:nvPr/>
            </p14:nvContentPartPr>
            <p14:xfrm>
              <a:off x="7034676" y="1669111"/>
              <a:ext cx="738720" cy="322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B4929C4-EB16-4708-ACF0-BACAB5FB9E2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017027" y="1651451"/>
                <a:ext cx="774377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AC6CC5C-B7EB-4F8D-841F-DA90B28FD811}"/>
                  </a:ext>
                </a:extLst>
              </p14:cNvPr>
              <p14:cNvContentPartPr/>
              <p14:nvPr/>
            </p14:nvContentPartPr>
            <p14:xfrm>
              <a:off x="7946196" y="1606471"/>
              <a:ext cx="824040" cy="478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AC6CC5C-B7EB-4F8D-841F-DA90B28FD81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28556" y="1588471"/>
                <a:ext cx="8596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DCF09E0-3C19-4AC3-9DC8-CF0FAB3D53DA}"/>
                  </a:ext>
                </a:extLst>
              </p14:cNvPr>
              <p14:cNvContentPartPr/>
              <p14:nvPr/>
            </p14:nvContentPartPr>
            <p14:xfrm>
              <a:off x="692916" y="2411431"/>
              <a:ext cx="42840" cy="34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DCF09E0-3C19-4AC3-9DC8-CF0FAB3D53D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4276" y="2402791"/>
                <a:ext cx="604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FAB38CF-1E02-46D0-ACB6-ACF6C59708A9}"/>
                  </a:ext>
                </a:extLst>
              </p14:cNvPr>
              <p14:cNvContentPartPr/>
              <p14:nvPr/>
            </p14:nvContentPartPr>
            <p14:xfrm>
              <a:off x="841956" y="2326831"/>
              <a:ext cx="156600" cy="200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FAB38CF-1E02-46D0-ACB6-ACF6C59708A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33316" y="2317831"/>
                <a:ext cx="17424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03962D1-16B8-49C4-A563-9DCE9A31DF7B}"/>
                  </a:ext>
                </a:extLst>
              </p14:cNvPr>
              <p14:cNvContentPartPr/>
              <p14:nvPr/>
            </p14:nvContentPartPr>
            <p14:xfrm>
              <a:off x="323556" y="2219911"/>
              <a:ext cx="2556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03962D1-16B8-49C4-A563-9DCE9A31DF7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4556" y="2211271"/>
                <a:ext cx="273240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FE6D3CE-DBA2-4319-B292-1A465E4FC170}"/>
                  </a:ext>
                </a:extLst>
              </p14:cNvPr>
              <p14:cNvContentPartPr/>
              <p14:nvPr/>
            </p14:nvContentPartPr>
            <p14:xfrm>
              <a:off x="805596" y="2174191"/>
              <a:ext cx="174960" cy="75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FE6D3CE-DBA2-4319-B292-1A465E4FC1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96596" y="2165191"/>
                <a:ext cx="192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F8FB061-8057-4A3B-BCE0-F12E89CCC05C}"/>
                  </a:ext>
                </a:extLst>
              </p14:cNvPr>
              <p14:cNvContentPartPr/>
              <p14:nvPr/>
            </p14:nvContentPartPr>
            <p14:xfrm>
              <a:off x="1121676" y="2378311"/>
              <a:ext cx="191520" cy="16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F8FB061-8057-4A3B-BCE0-F12E89CCC05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2676" y="2369311"/>
                <a:ext cx="20916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BEF8EC2-B7B7-484C-B960-55E366B84346}"/>
                  </a:ext>
                </a:extLst>
              </p14:cNvPr>
              <p14:cNvContentPartPr/>
              <p14:nvPr/>
            </p14:nvContentPartPr>
            <p14:xfrm>
              <a:off x="1160556" y="2466871"/>
              <a:ext cx="16848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BEF8EC2-B7B7-484C-B960-55E366B8434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151556" y="2457871"/>
                <a:ext cx="1861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ADE2654-689E-4D7C-84FB-A7D6533BDAD6}"/>
                  </a:ext>
                </a:extLst>
              </p14:cNvPr>
              <p14:cNvContentPartPr/>
              <p14:nvPr/>
            </p14:nvContentPartPr>
            <p14:xfrm>
              <a:off x="1511916" y="2308831"/>
              <a:ext cx="19800" cy="312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ADE2654-689E-4D7C-84FB-A7D6533BDAD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03276" y="2299831"/>
                <a:ext cx="3744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E0F4988-4887-4F1C-85D2-681BA91125AA}"/>
                  </a:ext>
                </a:extLst>
              </p14:cNvPr>
              <p14:cNvContentPartPr/>
              <p14:nvPr/>
            </p14:nvContentPartPr>
            <p14:xfrm>
              <a:off x="2349996" y="2233951"/>
              <a:ext cx="22680" cy="3664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E0F4988-4887-4F1C-85D2-681BA91125A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340996" y="2224951"/>
                <a:ext cx="403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23E9591-AC6D-4104-8FDE-BC3A67820D79}"/>
                  </a:ext>
                </a:extLst>
              </p14:cNvPr>
              <p14:cNvContentPartPr/>
              <p14:nvPr/>
            </p14:nvContentPartPr>
            <p14:xfrm>
              <a:off x="1975236" y="2179591"/>
              <a:ext cx="283320" cy="419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23E9591-AC6D-4104-8FDE-BC3A67820D7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966596" y="2170951"/>
                <a:ext cx="3009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81848F2-51BD-46FE-83AE-BE961C3DAAD4}"/>
                  </a:ext>
                </a:extLst>
              </p14:cNvPr>
              <p14:cNvContentPartPr/>
              <p14:nvPr/>
            </p14:nvContentPartPr>
            <p14:xfrm>
              <a:off x="1620276" y="2221351"/>
              <a:ext cx="257040" cy="423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81848F2-51BD-46FE-83AE-BE961C3DAAD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611276" y="2212351"/>
                <a:ext cx="27468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D76D3CB-825E-443C-B626-F735C410A132}"/>
                  </a:ext>
                </a:extLst>
              </p14:cNvPr>
              <p14:cNvContentPartPr/>
              <p14:nvPr/>
            </p14:nvContentPartPr>
            <p14:xfrm>
              <a:off x="2509476" y="2224231"/>
              <a:ext cx="242280" cy="417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D76D3CB-825E-443C-B626-F735C410A13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00476" y="2215231"/>
                <a:ext cx="259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D26F8E9-BCC4-44E2-A086-BBBCA1ED9E87}"/>
                  </a:ext>
                </a:extLst>
              </p14:cNvPr>
              <p14:cNvContentPartPr/>
              <p14:nvPr/>
            </p14:nvContentPartPr>
            <p14:xfrm>
              <a:off x="3368796" y="2366071"/>
              <a:ext cx="234720" cy="206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D26F8E9-BCC4-44E2-A086-BBBCA1ED9E8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59796" y="2357071"/>
                <a:ext cx="25236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CD7B72A-302E-4E51-9FF3-67564E621522}"/>
                  </a:ext>
                </a:extLst>
              </p14:cNvPr>
              <p14:cNvContentPartPr/>
              <p14:nvPr/>
            </p14:nvContentPartPr>
            <p14:xfrm>
              <a:off x="2843556" y="2389111"/>
              <a:ext cx="442440" cy="169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CD7B72A-302E-4E51-9FF3-67564E62152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34916" y="2380471"/>
                <a:ext cx="4600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C70E26A-F885-4655-8D11-2741B3448857}"/>
                  </a:ext>
                </a:extLst>
              </p14:cNvPr>
              <p14:cNvContentPartPr/>
              <p14:nvPr/>
            </p14:nvContentPartPr>
            <p14:xfrm>
              <a:off x="3688476" y="2380831"/>
              <a:ext cx="131400" cy="174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C70E26A-F885-4655-8D11-2741B344885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79476" y="2371831"/>
                <a:ext cx="1490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CBAC332-9578-473E-8CC1-341F45EE15EF}"/>
                  </a:ext>
                </a:extLst>
              </p14:cNvPr>
              <p14:cNvContentPartPr/>
              <p14:nvPr/>
            </p14:nvContentPartPr>
            <p14:xfrm>
              <a:off x="3920676" y="2303071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CBAC332-9578-473E-8CC1-341F45EE15E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912036" y="229443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586DD0E-4107-4DB0-B71F-24EA1F603B46}"/>
                  </a:ext>
                </a:extLst>
              </p14:cNvPr>
              <p14:cNvContentPartPr/>
              <p14:nvPr/>
            </p14:nvContentPartPr>
            <p14:xfrm>
              <a:off x="3898356" y="2385151"/>
              <a:ext cx="266040" cy="1652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586DD0E-4107-4DB0-B71F-24EA1F603B4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889716" y="2376171"/>
                <a:ext cx="283680" cy="1828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7498258-B782-405B-97C2-CB1BC6B86ADB}"/>
                  </a:ext>
                </a:extLst>
              </p14:cNvPr>
              <p14:cNvContentPartPr/>
              <p14:nvPr/>
            </p14:nvContentPartPr>
            <p14:xfrm>
              <a:off x="4283916" y="2337991"/>
              <a:ext cx="253440" cy="18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7498258-B782-405B-97C2-CB1BC6B86AD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75276" y="2328991"/>
                <a:ext cx="2710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BE77D08-A4C9-48F8-B8EE-204E6BBBFDB2}"/>
                  </a:ext>
                </a:extLst>
              </p14:cNvPr>
              <p14:cNvContentPartPr/>
              <p14:nvPr/>
            </p14:nvContentPartPr>
            <p14:xfrm>
              <a:off x="4939836" y="2339071"/>
              <a:ext cx="153000" cy="174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BE77D08-A4C9-48F8-B8EE-204E6BBBFDB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931196" y="2330431"/>
                <a:ext cx="17064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669A430-4516-4DC3-B4F4-6BF687652119}"/>
                  </a:ext>
                </a:extLst>
              </p14:cNvPr>
              <p14:cNvContentPartPr/>
              <p14:nvPr/>
            </p14:nvContentPartPr>
            <p14:xfrm>
              <a:off x="5916156" y="2171311"/>
              <a:ext cx="916200" cy="451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669A430-4516-4DC3-B4F4-6BF68765211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07160" y="2162671"/>
                <a:ext cx="933833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9D75DE8-DF8C-413C-968E-C86EF39D6D3B}"/>
                  </a:ext>
                </a:extLst>
              </p14:cNvPr>
              <p14:cNvContentPartPr/>
              <p14:nvPr/>
            </p14:nvContentPartPr>
            <p14:xfrm>
              <a:off x="5213076" y="2305951"/>
              <a:ext cx="613440" cy="216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9D75DE8-DF8C-413C-968E-C86EF39D6D3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04436" y="2296936"/>
                <a:ext cx="631080" cy="2343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421433-30E7-47FA-B75C-72B8BEC1FFAF}"/>
                  </a:ext>
                </a:extLst>
              </p14:cNvPr>
              <p14:cNvContentPartPr/>
              <p14:nvPr/>
            </p14:nvContentPartPr>
            <p14:xfrm>
              <a:off x="4630236" y="2368231"/>
              <a:ext cx="156240" cy="206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421433-30E7-47FA-B75C-72B8BEC1FFA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621236" y="2359591"/>
                <a:ext cx="1738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7B540BA-A741-4A8D-B31C-AC1FA367179B}"/>
                  </a:ext>
                </a:extLst>
              </p14:cNvPr>
              <p14:cNvContentPartPr/>
              <p14:nvPr/>
            </p14:nvContentPartPr>
            <p14:xfrm>
              <a:off x="7070676" y="2389111"/>
              <a:ext cx="207000" cy="8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7B540BA-A741-4A8D-B31C-AC1FA367179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62036" y="2380471"/>
                <a:ext cx="22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FB13AA1-8F1E-40EF-B5A7-047384727B3A}"/>
                  </a:ext>
                </a:extLst>
              </p14:cNvPr>
              <p14:cNvContentPartPr/>
              <p14:nvPr/>
            </p14:nvContentPartPr>
            <p14:xfrm>
              <a:off x="7086876" y="2468311"/>
              <a:ext cx="198000" cy="72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FB13AA1-8F1E-40EF-B5A7-047384727B3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77876" y="2459311"/>
                <a:ext cx="2156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DCD0F86-F740-4C85-A79C-51665ACD931A}"/>
                  </a:ext>
                </a:extLst>
              </p14:cNvPr>
              <p14:cNvContentPartPr/>
              <p14:nvPr/>
            </p14:nvContentPartPr>
            <p14:xfrm>
              <a:off x="7465956" y="2266711"/>
              <a:ext cx="568080" cy="278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DCD0F86-F740-4C85-A79C-51665ACD931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457316" y="2257711"/>
                <a:ext cx="5857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1741B8C-4ECA-432C-9115-B6981DA41782}"/>
                  </a:ext>
                </a:extLst>
              </p14:cNvPr>
              <p14:cNvContentPartPr/>
              <p14:nvPr/>
            </p14:nvContentPartPr>
            <p14:xfrm>
              <a:off x="1069476" y="3044671"/>
              <a:ext cx="291600" cy="478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1741B8C-4ECA-432C-9115-B6981DA4178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060836" y="3036031"/>
                <a:ext cx="30924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3678A2F-506E-4157-BDE8-65936D4E4F90}"/>
                  </a:ext>
                </a:extLst>
              </p14:cNvPr>
              <p14:cNvContentPartPr/>
              <p14:nvPr/>
            </p14:nvContentPartPr>
            <p14:xfrm>
              <a:off x="305916" y="2921911"/>
              <a:ext cx="431640" cy="419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3678A2F-506E-4157-BDE8-65936D4E4F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7276" y="2912911"/>
                <a:ext cx="44928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7ACEF1-C1E2-42E3-9D15-BD711AC5F88B}"/>
                  </a:ext>
                </a:extLst>
              </p14:cNvPr>
              <p14:cNvContentPartPr/>
              <p14:nvPr/>
            </p14:nvContentPartPr>
            <p14:xfrm>
              <a:off x="1042476" y="2842711"/>
              <a:ext cx="246600" cy="111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7ACEF1-C1E2-42E3-9D15-BD711AC5F88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033836" y="2834071"/>
                <a:ext cx="2642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51837E-405E-44A4-8D32-7154C4E2612E}"/>
                  </a:ext>
                </a:extLst>
              </p14:cNvPr>
              <p14:cNvContentPartPr/>
              <p14:nvPr/>
            </p14:nvContentPartPr>
            <p14:xfrm>
              <a:off x="1966956" y="3077071"/>
              <a:ext cx="155880" cy="246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51837E-405E-44A4-8D32-7154C4E2612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958316" y="3068431"/>
                <a:ext cx="17352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92E056A-9DCE-4E75-95B1-34E1C113610E}"/>
                  </a:ext>
                </a:extLst>
              </p14:cNvPr>
              <p14:cNvContentPartPr/>
              <p14:nvPr/>
            </p14:nvContentPartPr>
            <p14:xfrm>
              <a:off x="1894956" y="2826151"/>
              <a:ext cx="193680" cy="133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92E056A-9DCE-4E75-95B1-34E1C113610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885956" y="2817151"/>
                <a:ext cx="2113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068ECDC-675F-4516-8A2A-EA5CE0A0D4F3}"/>
                  </a:ext>
                </a:extLst>
              </p14:cNvPr>
              <p14:cNvContentPartPr/>
              <p14:nvPr/>
            </p14:nvContentPartPr>
            <p14:xfrm>
              <a:off x="1547196" y="2956471"/>
              <a:ext cx="172440" cy="462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068ECDC-675F-4516-8A2A-EA5CE0A0D4F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538556" y="2947831"/>
                <a:ext cx="19008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E6944A2-D310-41DA-AFDB-A7FDB83EFA84}"/>
                  </a:ext>
                </a:extLst>
              </p14:cNvPr>
              <p14:cNvContentPartPr/>
              <p14:nvPr/>
            </p14:nvContentPartPr>
            <p14:xfrm>
              <a:off x="3872796" y="2949631"/>
              <a:ext cx="415440" cy="359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E6944A2-D310-41DA-AFDB-A7FDB83EFA8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864149" y="2940631"/>
                <a:ext cx="433095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E33D9CE-B1C0-4A4C-BF5E-E4CADA5728BE}"/>
                  </a:ext>
                </a:extLst>
              </p14:cNvPr>
              <p14:cNvContentPartPr/>
              <p14:nvPr/>
            </p14:nvContentPartPr>
            <p14:xfrm>
              <a:off x="2394276" y="2992471"/>
              <a:ext cx="111024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E33D9CE-B1C0-4A4C-BF5E-E4CADA5728B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385273" y="2983831"/>
                <a:ext cx="1127886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5BD5716-C635-49C8-A038-5D49394DDAA9}"/>
                  </a:ext>
                </a:extLst>
              </p14:cNvPr>
              <p14:cNvContentPartPr/>
              <p14:nvPr/>
            </p14:nvContentPartPr>
            <p14:xfrm>
              <a:off x="4657956" y="2853511"/>
              <a:ext cx="2988000" cy="776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5BD5716-C635-49C8-A038-5D49394DDAA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48957" y="2844871"/>
                <a:ext cx="3005638" cy="79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4948345-3D50-4198-971B-397168B652D5}"/>
                  </a:ext>
                </a:extLst>
              </p14:cNvPr>
              <p14:cNvContentPartPr/>
              <p14:nvPr/>
            </p14:nvContentPartPr>
            <p14:xfrm>
              <a:off x="7856556" y="2959351"/>
              <a:ext cx="927000" cy="355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4948345-3D50-4198-971B-397168B652D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847556" y="2950351"/>
                <a:ext cx="94464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06E800-402A-415C-865F-0D9E8B48E694}"/>
                  </a:ext>
                </a:extLst>
              </p14:cNvPr>
              <p14:cNvContentPartPr/>
              <p14:nvPr/>
            </p14:nvContentPartPr>
            <p14:xfrm>
              <a:off x="461796" y="3595111"/>
              <a:ext cx="1093320" cy="3909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06E800-402A-415C-865F-0D9E8B48E69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52799" y="3586111"/>
                <a:ext cx="1110954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7CE4C53-825B-4AA4-8FF3-126CFACD03F2}"/>
                  </a:ext>
                </a:extLst>
              </p14:cNvPr>
              <p14:cNvContentPartPr/>
              <p14:nvPr/>
            </p14:nvContentPartPr>
            <p14:xfrm>
              <a:off x="1700556" y="3934231"/>
              <a:ext cx="4680" cy="5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7CE4C53-825B-4AA4-8FF3-126CFACD03F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1916" y="3925591"/>
                <a:ext cx="223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AF3BED4-FD40-4674-B6F1-4F5F77512044}"/>
                  </a:ext>
                </a:extLst>
              </p14:cNvPr>
              <p14:cNvContentPartPr/>
              <p14:nvPr/>
            </p14:nvContentPartPr>
            <p14:xfrm>
              <a:off x="1687596" y="3911911"/>
              <a:ext cx="19800" cy="21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AF3BED4-FD40-4674-B6F1-4F5F7751204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678596" y="3903271"/>
                <a:ext cx="374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ACA67CF-29F9-4C16-8E4F-BC6CF3743CFF}"/>
                  </a:ext>
                </a:extLst>
              </p14:cNvPr>
              <p14:cNvContentPartPr/>
              <p14:nvPr/>
            </p14:nvContentPartPr>
            <p14:xfrm>
              <a:off x="2020956" y="3621391"/>
              <a:ext cx="1295280" cy="1174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ACA67CF-29F9-4C16-8E4F-BC6CF3743CF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012316" y="3612391"/>
                <a:ext cx="1312920" cy="11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7F98987-2427-47F6-9BDB-C6A4C5B077D2}"/>
                  </a:ext>
                </a:extLst>
              </p14:cNvPr>
              <p14:cNvContentPartPr/>
              <p14:nvPr/>
            </p14:nvContentPartPr>
            <p14:xfrm>
              <a:off x="2885316" y="3393511"/>
              <a:ext cx="557280" cy="338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7F98987-2427-47F6-9BDB-C6A4C5B077D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876676" y="3384511"/>
                <a:ext cx="57492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F08891C-510C-4A19-AFAE-939EDFA5E2E2}"/>
                  </a:ext>
                </a:extLst>
              </p14:cNvPr>
              <p14:cNvContentPartPr/>
              <p14:nvPr/>
            </p14:nvContentPartPr>
            <p14:xfrm>
              <a:off x="3196716" y="3819031"/>
              <a:ext cx="162720" cy="92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F08891C-510C-4A19-AFAE-939EDFA5E2E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187716" y="3810031"/>
                <a:ext cx="18036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EF98F2D-75D9-4AEC-9DA1-A9BDA6E62342}"/>
                  </a:ext>
                </a:extLst>
              </p14:cNvPr>
              <p14:cNvContentPartPr/>
              <p14:nvPr/>
            </p14:nvContentPartPr>
            <p14:xfrm>
              <a:off x="3248556" y="4152031"/>
              <a:ext cx="285480" cy="78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EF98F2D-75D9-4AEC-9DA1-A9BDA6E6234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239916" y="4143391"/>
                <a:ext cx="3031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C046E19-C9A2-4A00-8F83-E2090DD7EAE7}"/>
                  </a:ext>
                </a:extLst>
              </p14:cNvPr>
              <p14:cNvContentPartPr/>
              <p14:nvPr/>
            </p14:nvContentPartPr>
            <p14:xfrm>
              <a:off x="3198156" y="3935671"/>
              <a:ext cx="227880" cy="147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C046E19-C9A2-4A00-8F83-E2090DD7EAE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189170" y="3926671"/>
                <a:ext cx="245492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2849871-A95F-4B92-A031-790F7064FA82}"/>
                  </a:ext>
                </a:extLst>
              </p14:cNvPr>
              <p14:cNvContentPartPr/>
              <p14:nvPr/>
            </p14:nvContentPartPr>
            <p14:xfrm>
              <a:off x="4238916" y="3609871"/>
              <a:ext cx="3944160" cy="989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2849871-A95F-4B92-A031-790F7064FA8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230275" y="3601231"/>
                <a:ext cx="3961802" cy="10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5FCBB64F-C0B1-40CA-B0A3-500AF947A375}"/>
                  </a:ext>
                </a:extLst>
              </p14:cNvPr>
              <p14:cNvContentPartPr/>
              <p14:nvPr/>
            </p14:nvContentPartPr>
            <p14:xfrm>
              <a:off x="840156" y="4475311"/>
              <a:ext cx="198360" cy="292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5FCBB64F-C0B1-40CA-B0A3-500AF947A37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831156" y="4466671"/>
                <a:ext cx="21600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E6B5AA5-008C-4146-8C90-757A9201DF05}"/>
                  </a:ext>
                </a:extLst>
              </p14:cNvPr>
              <p14:cNvContentPartPr/>
              <p14:nvPr/>
            </p14:nvContentPartPr>
            <p14:xfrm>
              <a:off x="3361956" y="4609951"/>
              <a:ext cx="160920" cy="2098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E6B5AA5-008C-4146-8C90-757A9201DF0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353316" y="4600936"/>
                <a:ext cx="178560" cy="2275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17B80AC-D1F4-46C3-B193-B1DCCD298AF0}"/>
                  </a:ext>
                </a:extLst>
              </p14:cNvPr>
              <p14:cNvContentPartPr/>
              <p14:nvPr/>
            </p14:nvContentPartPr>
            <p14:xfrm>
              <a:off x="3303996" y="4928911"/>
              <a:ext cx="1774440" cy="105480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17B80AC-D1F4-46C3-B193-B1DCCD298AF0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295356" y="4920268"/>
                <a:ext cx="1792080" cy="10724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7EFCD19F-F1E2-431B-86FD-17D4B83BDD39}"/>
                  </a:ext>
                </a:extLst>
              </p14:cNvPr>
              <p14:cNvContentPartPr/>
              <p14:nvPr/>
            </p14:nvContentPartPr>
            <p14:xfrm>
              <a:off x="823236" y="4878511"/>
              <a:ext cx="1911240" cy="143208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7EFCD19F-F1E2-431B-86FD-17D4B83BDD3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14596" y="4869871"/>
                <a:ext cx="1928880" cy="144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82C329F9-FABE-462D-9DA8-7573FF9EB848}"/>
                  </a:ext>
                </a:extLst>
              </p14:cNvPr>
              <p14:cNvContentPartPr/>
              <p14:nvPr/>
            </p14:nvContentPartPr>
            <p14:xfrm>
              <a:off x="1505796" y="5096671"/>
              <a:ext cx="1245240" cy="7520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82C329F9-FABE-462D-9DA8-7573FF9EB848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487796" y="5061031"/>
                <a:ext cx="1280880" cy="82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4012177D-12AF-4FEF-96C2-096D6E594954}"/>
                  </a:ext>
                </a:extLst>
              </p14:cNvPr>
              <p14:cNvContentPartPr/>
              <p14:nvPr/>
            </p14:nvContentPartPr>
            <p14:xfrm>
              <a:off x="3584796" y="5157871"/>
              <a:ext cx="1055880" cy="80496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4012177D-12AF-4FEF-96C2-096D6E59495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567156" y="5121871"/>
                <a:ext cx="1091520" cy="87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00E56E92-5BA6-4D15-BC1F-DF862BAA7C60}"/>
                  </a:ext>
                </a:extLst>
              </p14:cNvPr>
              <p14:cNvContentPartPr/>
              <p14:nvPr/>
            </p14:nvContentPartPr>
            <p14:xfrm>
              <a:off x="6879876" y="4301791"/>
              <a:ext cx="282600" cy="4608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00E56E92-5BA6-4D15-BC1F-DF862BAA7C6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862236" y="4266151"/>
                <a:ext cx="318240" cy="117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2627943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785B58-7FD8-4405-95E2-404208FD7DCB}"/>
                  </a:ext>
                </a:extLst>
              </p14:cNvPr>
              <p14:cNvContentPartPr/>
              <p14:nvPr/>
            </p14:nvContentPartPr>
            <p14:xfrm>
              <a:off x="2743476" y="488671"/>
              <a:ext cx="390600" cy="18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785B58-7FD8-4405-95E2-404208FD7D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34476" y="480014"/>
                <a:ext cx="408240" cy="205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2D58F93-72D8-45CE-88D1-8256931D57F7}"/>
                  </a:ext>
                </a:extLst>
              </p14:cNvPr>
              <p14:cNvContentPartPr/>
              <p14:nvPr/>
            </p14:nvContentPartPr>
            <p14:xfrm>
              <a:off x="2305356" y="330631"/>
              <a:ext cx="369000" cy="351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2D58F93-72D8-45CE-88D1-8256931D57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6708" y="321991"/>
                <a:ext cx="38665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F5A8626-07BA-434B-8B25-D43128BC865F}"/>
                  </a:ext>
                </a:extLst>
              </p14:cNvPr>
              <p14:cNvContentPartPr/>
              <p14:nvPr/>
            </p14:nvContentPartPr>
            <p14:xfrm>
              <a:off x="1590396" y="494791"/>
              <a:ext cx="622440" cy="34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F5A8626-07BA-434B-8B25-D43128BC865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81756" y="485800"/>
                <a:ext cx="640080" cy="3614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1C11CDB-B6E8-4316-AA9C-D4643A573A26}"/>
                  </a:ext>
                </a:extLst>
              </p14:cNvPr>
              <p14:cNvContentPartPr/>
              <p14:nvPr/>
            </p14:nvContentPartPr>
            <p14:xfrm>
              <a:off x="559716" y="225151"/>
              <a:ext cx="733320" cy="48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1C11CDB-B6E8-4316-AA9C-D4643A573A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1076" y="216511"/>
                <a:ext cx="75096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1EB9A6C-702B-4694-B999-8A665628F25F}"/>
                  </a:ext>
                </a:extLst>
              </p14:cNvPr>
              <p14:cNvContentPartPr/>
              <p14:nvPr/>
            </p14:nvContentPartPr>
            <p14:xfrm>
              <a:off x="4296156" y="197791"/>
              <a:ext cx="869760" cy="469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1EB9A6C-702B-4694-B999-8A665628F2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87160" y="188791"/>
                <a:ext cx="887393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7F1F309-33DC-4EF6-8306-3EE97872BD0D}"/>
                  </a:ext>
                </a:extLst>
              </p14:cNvPr>
              <p14:cNvContentPartPr/>
              <p14:nvPr/>
            </p14:nvContentPartPr>
            <p14:xfrm>
              <a:off x="3497676" y="476791"/>
              <a:ext cx="543240" cy="181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7F1F309-33DC-4EF6-8306-3EE97872BD0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89036" y="467791"/>
                <a:ext cx="5608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F8F4850-E067-4451-AECD-AD67E3B38CE8}"/>
                  </a:ext>
                </a:extLst>
              </p14:cNvPr>
              <p14:cNvContentPartPr/>
              <p14:nvPr/>
            </p14:nvContentPartPr>
            <p14:xfrm>
              <a:off x="5468676" y="430351"/>
              <a:ext cx="266040" cy="362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F8F4850-E067-4451-AECD-AD67E3B38CE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9676" y="421711"/>
                <a:ext cx="2836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149374-CEAD-40DF-8296-B062825A27EE}"/>
                  </a:ext>
                </a:extLst>
              </p14:cNvPr>
              <p14:cNvContentPartPr/>
              <p14:nvPr/>
            </p14:nvContentPartPr>
            <p14:xfrm>
              <a:off x="5514396" y="305791"/>
              <a:ext cx="177120" cy="80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149374-CEAD-40DF-8296-B062825A27E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5756" y="296791"/>
                <a:ext cx="1947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D34B9B4-8A92-4DB0-AB27-61113EBEA83C}"/>
                  </a:ext>
                </a:extLst>
              </p14:cNvPr>
              <p14:cNvContentPartPr/>
              <p14:nvPr/>
            </p14:nvContentPartPr>
            <p14:xfrm>
              <a:off x="5826516" y="444391"/>
              <a:ext cx="161280" cy="11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D34B9B4-8A92-4DB0-AB27-61113EBEA83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17876" y="435751"/>
                <a:ext cx="17892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562FC69-2895-474E-99F9-65E35A5B1A36}"/>
                  </a:ext>
                </a:extLst>
              </p14:cNvPr>
              <p14:cNvContentPartPr/>
              <p14:nvPr/>
            </p14:nvContentPartPr>
            <p14:xfrm>
              <a:off x="5843076" y="541591"/>
              <a:ext cx="140400" cy="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562FC69-2895-474E-99F9-65E35A5B1A3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34436" y="532591"/>
                <a:ext cx="15804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8439499-6C2E-455C-9B98-A5AFD7435FC8}"/>
                  </a:ext>
                </a:extLst>
              </p14:cNvPr>
              <p14:cNvContentPartPr/>
              <p14:nvPr/>
            </p14:nvContentPartPr>
            <p14:xfrm>
              <a:off x="6152676" y="266911"/>
              <a:ext cx="374040" cy="421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8439499-6C2E-455C-9B98-A5AFD7435F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43676" y="257919"/>
                <a:ext cx="391680" cy="439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1EF1DB4-6AA2-4EDE-A4B8-B8823126D945}"/>
                  </a:ext>
                </a:extLst>
              </p14:cNvPr>
              <p14:cNvContentPartPr/>
              <p14:nvPr/>
            </p14:nvContentPartPr>
            <p14:xfrm>
              <a:off x="6662436" y="276631"/>
              <a:ext cx="301320" cy="379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1EF1DB4-6AA2-4EDE-A4B8-B8823126D94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53436" y="267631"/>
                <a:ext cx="31896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D182C08-0871-4905-A773-5A6C44DC71E6}"/>
                  </a:ext>
                </a:extLst>
              </p14:cNvPr>
              <p14:cNvContentPartPr/>
              <p14:nvPr/>
            </p14:nvContentPartPr>
            <p14:xfrm>
              <a:off x="7091196" y="411631"/>
              <a:ext cx="600840" cy="169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D182C08-0871-4905-A773-5A6C44DC71E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2196" y="402991"/>
                <a:ext cx="6184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46989E3-54D0-45C6-8761-561398FBF2FE}"/>
                  </a:ext>
                </a:extLst>
              </p14:cNvPr>
              <p14:cNvContentPartPr/>
              <p14:nvPr/>
            </p14:nvContentPartPr>
            <p14:xfrm>
              <a:off x="7773396" y="248911"/>
              <a:ext cx="988560" cy="511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46989E3-54D0-45C6-8761-561398FBF2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64396" y="239917"/>
                <a:ext cx="1006200" cy="529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1E5383B-5AD0-43EA-9066-ED0F0EAE0E98}"/>
                  </a:ext>
                </a:extLst>
              </p14:cNvPr>
              <p14:cNvContentPartPr/>
              <p14:nvPr/>
            </p14:nvContentPartPr>
            <p14:xfrm>
              <a:off x="585996" y="933631"/>
              <a:ext cx="586080" cy="63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1E5383B-5AD0-43EA-9066-ED0F0EAE0E9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7351" y="924991"/>
                <a:ext cx="603731" cy="65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AB28D75-F018-4AA5-B925-24FF05930DFB}"/>
                  </a:ext>
                </a:extLst>
              </p14:cNvPr>
              <p14:cNvContentPartPr/>
              <p14:nvPr/>
            </p14:nvContentPartPr>
            <p14:xfrm>
              <a:off x="301956" y="873151"/>
              <a:ext cx="197280" cy="576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AB28D75-F018-4AA5-B925-24FF05930DF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2956" y="864151"/>
                <a:ext cx="21492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EE763DE-CEC9-45B9-95F7-F98849714EC2}"/>
                  </a:ext>
                </a:extLst>
              </p14:cNvPr>
              <p14:cNvContentPartPr/>
              <p14:nvPr/>
            </p14:nvContentPartPr>
            <p14:xfrm>
              <a:off x="2597316" y="1050631"/>
              <a:ext cx="563400" cy="613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EE763DE-CEC9-45B9-95F7-F98849714EC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88676" y="1041631"/>
                <a:ext cx="581040" cy="63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71FD9F0-0901-483B-BFE9-0D844EB764BF}"/>
                  </a:ext>
                </a:extLst>
              </p14:cNvPr>
              <p14:cNvContentPartPr/>
              <p14:nvPr/>
            </p14:nvContentPartPr>
            <p14:xfrm>
              <a:off x="1485636" y="991231"/>
              <a:ext cx="983160" cy="370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71FD9F0-0901-483B-BFE9-0D844EB764B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76636" y="982231"/>
                <a:ext cx="100080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E1A5690-9183-452A-B8AE-0ED67EC6F944}"/>
                  </a:ext>
                </a:extLst>
              </p14:cNvPr>
              <p14:cNvContentPartPr/>
              <p14:nvPr/>
            </p14:nvContentPartPr>
            <p14:xfrm>
              <a:off x="3431436" y="1160071"/>
              <a:ext cx="516960" cy="230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E1A5690-9183-452A-B8AE-0ED67EC6F94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422436" y="1151071"/>
                <a:ext cx="53460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9E8633F-E6D8-4665-9A38-71727133EDCA}"/>
                  </a:ext>
                </a:extLst>
              </p14:cNvPr>
              <p14:cNvContentPartPr/>
              <p14:nvPr/>
            </p14:nvContentPartPr>
            <p14:xfrm>
              <a:off x="4234956" y="946591"/>
              <a:ext cx="162720" cy="38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9E8633F-E6D8-4665-9A38-71727133EDC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25956" y="937591"/>
                <a:ext cx="18036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C932903-BA9F-4530-88B8-A36E3077844B}"/>
                  </a:ext>
                </a:extLst>
              </p14:cNvPr>
              <p14:cNvContentPartPr/>
              <p14:nvPr/>
            </p14:nvContentPartPr>
            <p14:xfrm>
              <a:off x="5023356" y="1139191"/>
              <a:ext cx="242280" cy="24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C932903-BA9F-4530-88B8-A36E3077844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014716" y="1130191"/>
                <a:ext cx="25992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B9C0CE4-2461-4FD8-8959-C89FAB20CEB9}"/>
                  </a:ext>
                </a:extLst>
              </p14:cNvPr>
              <p14:cNvContentPartPr/>
              <p14:nvPr/>
            </p14:nvContentPartPr>
            <p14:xfrm>
              <a:off x="4491996" y="1194991"/>
              <a:ext cx="438120" cy="187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B9C0CE4-2461-4FD8-8959-C89FAB20CEB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83356" y="1185991"/>
                <a:ext cx="4557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F2765C-5339-4E5F-987C-5931F4A06064}"/>
                  </a:ext>
                </a:extLst>
              </p14:cNvPr>
              <p14:cNvContentPartPr/>
              <p14:nvPr/>
            </p14:nvContentPartPr>
            <p14:xfrm>
              <a:off x="5448516" y="1147831"/>
              <a:ext cx="183600" cy="245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F2765C-5339-4E5F-987C-5931F4A0606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39876" y="1138831"/>
                <a:ext cx="20124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C6B9E6D-722B-4399-9E3E-B3628A302BBA}"/>
                  </a:ext>
                </a:extLst>
              </p14:cNvPr>
              <p14:cNvContentPartPr/>
              <p14:nvPr/>
            </p14:nvContentPartPr>
            <p14:xfrm>
              <a:off x="5436276" y="946591"/>
              <a:ext cx="165600" cy="107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C6B9E6D-722B-4399-9E3E-B3628A302BB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27276" y="937591"/>
                <a:ext cx="1832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3C62D0F-ABBA-44F3-A4DC-A9D5E55E9356}"/>
                  </a:ext>
                </a:extLst>
              </p14:cNvPr>
              <p14:cNvContentPartPr/>
              <p14:nvPr/>
            </p14:nvContentPartPr>
            <p14:xfrm>
              <a:off x="5791236" y="1132351"/>
              <a:ext cx="146520" cy="4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3C62D0F-ABBA-44F3-A4DC-A9D5E55E935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82236" y="1123711"/>
                <a:ext cx="1641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078EA42-EA94-4F3C-BCF2-579DB0090ACF}"/>
                  </a:ext>
                </a:extLst>
              </p14:cNvPr>
              <p14:cNvContentPartPr/>
              <p14:nvPr/>
            </p14:nvContentPartPr>
            <p14:xfrm>
              <a:off x="5785836" y="1221271"/>
              <a:ext cx="141840" cy="57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078EA42-EA94-4F3C-BCF2-579DB0090AC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76836" y="1212271"/>
                <a:ext cx="159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66349DA-20E5-47CD-83BB-F8CA9FA7DFB1}"/>
                  </a:ext>
                </a:extLst>
              </p14:cNvPr>
              <p14:cNvContentPartPr/>
              <p14:nvPr/>
            </p14:nvContentPartPr>
            <p14:xfrm>
              <a:off x="6099756" y="989431"/>
              <a:ext cx="410760" cy="35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66349DA-20E5-47CD-83BB-F8CA9FA7DFB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91124" y="980791"/>
                <a:ext cx="428385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DF844AA-61E4-431A-B66A-0F9AF2D767D3}"/>
                  </a:ext>
                </a:extLst>
              </p14:cNvPr>
              <p14:cNvContentPartPr/>
              <p14:nvPr/>
            </p14:nvContentPartPr>
            <p14:xfrm>
              <a:off x="7074276" y="1083751"/>
              <a:ext cx="98280" cy="172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DF844AA-61E4-431A-B66A-0F9AF2D767D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5636" y="1075111"/>
                <a:ext cx="11592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79376DA-922E-4885-861A-386F8DF71875}"/>
                  </a:ext>
                </a:extLst>
              </p14:cNvPr>
              <p14:cNvContentPartPr/>
              <p14:nvPr/>
            </p14:nvContentPartPr>
            <p14:xfrm>
              <a:off x="7261476" y="888271"/>
              <a:ext cx="1552680" cy="621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79376DA-922E-4885-861A-386F8DF7187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52836" y="879631"/>
                <a:ext cx="157032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3CF6949-5CD5-4020-B81F-0153ED6802CC}"/>
                  </a:ext>
                </a:extLst>
              </p14:cNvPr>
              <p14:cNvContentPartPr/>
              <p14:nvPr/>
            </p14:nvContentPartPr>
            <p14:xfrm>
              <a:off x="6637236" y="930031"/>
              <a:ext cx="355320" cy="451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3CF6949-5CD5-4020-B81F-0153ED6802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28596" y="921031"/>
                <a:ext cx="37296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7847DAF-052C-4C05-B70B-0A3CA4AE0C0A}"/>
                  </a:ext>
                </a:extLst>
              </p14:cNvPr>
              <p14:cNvContentPartPr/>
              <p14:nvPr/>
            </p14:nvContentPartPr>
            <p14:xfrm>
              <a:off x="2011596" y="1590271"/>
              <a:ext cx="955080" cy="42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7847DAF-052C-4C05-B70B-0A3CA4AE0C0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93596" y="1572631"/>
                <a:ext cx="99072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8772E11-7CA7-4F2C-B454-C1515E3B5F9C}"/>
                  </a:ext>
                </a:extLst>
              </p14:cNvPr>
              <p14:cNvContentPartPr/>
              <p14:nvPr/>
            </p14:nvContentPartPr>
            <p14:xfrm>
              <a:off x="357396" y="1526911"/>
              <a:ext cx="1444680" cy="502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8772E11-7CA7-4F2C-B454-C1515E3B5F9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9400" y="1508911"/>
                <a:ext cx="1480311" cy="5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763FC8-C5A1-4E3B-83E7-8AA6E8202F1F}"/>
                  </a:ext>
                </a:extLst>
              </p14:cNvPr>
              <p14:cNvContentPartPr/>
              <p14:nvPr/>
            </p14:nvContentPartPr>
            <p14:xfrm>
              <a:off x="3270876" y="1625191"/>
              <a:ext cx="710640" cy="394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763FC8-C5A1-4E3B-83E7-8AA6E8202F1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52876" y="1607551"/>
                <a:ext cx="74628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4E75546-296B-4CB4-A84D-59FD23B44869}"/>
                  </a:ext>
                </a:extLst>
              </p14:cNvPr>
              <p14:cNvContentPartPr/>
              <p14:nvPr/>
            </p14:nvContentPartPr>
            <p14:xfrm>
              <a:off x="4380036" y="1611151"/>
              <a:ext cx="669240" cy="403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4E75546-296B-4CB4-A84D-59FD23B4486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62046" y="1593151"/>
                <a:ext cx="704861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A2DB332-3FF1-48C4-93C7-EA8CDBC4E599}"/>
                  </a:ext>
                </a:extLst>
              </p14:cNvPr>
              <p14:cNvContentPartPr/>
              <p14:nvPr/>
            </p14:nvContentPartPr>
            <p14:xfrm>
              <a:off x="5224596" y="1647151"/>
              <a:ext cx="1609200" cy="524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A2DB332-3FF1-48C4-93C7-EA8CDBC4E59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06600" y="1629151"/>
                <a:ext cx="1644832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B4929C4-EB16-4708-ACF0-BACAB5FB9E29}"/>
                  </a:ext>
                </a:extLst>
              </p14:cNvPr>
              <p14:cNvContentPartPr/>
              <p14:nvPr/>
            </p14:nvContentPartPr>
            <p14:xfrm>
              <a:off x="7034676" y="1669111"/>
              <a:ext cx="738720" cy="322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B4929C4-EB16-4708-ACF0-BACAB5FB9E2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017027" y="1651451"/>
                <a:ext cx="774377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AC6CC5C-B7EB-4F8D-841F-DA90B28FD811}"/>
                  </a:ext>
                </a:extLst>
              </p14:cNvPr>
              <p14:cNvContentPartPr/>
              <p14:nvPr/>
            </p14:nvContentPartPr>
            <p14:xfrm>
              <a:off x="7946196" y="1606471"/>
              <a:ext cx="824040" cy="478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AC6CC5C-B7EB-4F8D-841F-DA90B28FD81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28556" y="1588471"/>
                <a:ext cx="8596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DCF09E0-3C19-4AC3-9DC8-CF0FAB3D53DA}"/>
                  </a:ext>
                </a:extLst>
              </p14:cNvPr>
              <p14:cNvContentPartPr/>
              <p14:nvPr/>
            </p14:nvContentPartPr>
            <p14:xfrm>
              <a:off x="692916" y="2411431"/>
              <a:ext cx="42840" cy="34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DCF09E0-3C19-4AC3-9DC8-CF0FAB3D53D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4276" y="2402791"/>
                <a:ext cx="604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FAB38CF-1E02-46D0-ACB6-ACF6C59708A9}"/>
                  </a:ext>
                </a:extLst>
              </p14:cNvPr>
              <p14:cNvContentPartPr/>
              <p14:nvPr/>
            </p14:nvContentPartPr>
            <p14:xfrm>
              <a:off x="841956" y="2326831"/>
              <a:ext cx="156600" cy="200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FAB38CF-1E02-46D0-ACB6-ACF6C59708A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33316" y="2317831"/>
                <a:ext cx="17424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03962D1-16B8-49C4-A563-9DCE9A31DF7B}"/>
                  </a:ext>
                </a:extLst>
              </p14:cNvPr>
              <p14:cNvContentPartPr/>
              <p14:nvPr/>
            </p14:nvContentPartPr>
            <p14:xfrm>
              <a:off x="323556" y="2219911"/>
              <a:ext cx="2556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03962D1-16B8-49C4-A563-9DCE9A31DF7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4556" y="2211271"/>
                <a:ext cx="273240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FE6D3CE-DBA2-4319-B292-1A465E4FC170}"/>
                  </a:ext>
                </a:extLst>
              </p14:cNvPr>
              <p14:cNvContentPartPr/>
              <p14:nvPr/>
            </p14:nvContentPartPr>
            <p14:xfrm>
              <a:off x="805596" y="2174191"/>
              <a:ext cx="174960" cy="75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FE6D3CE-DBA2-4319-B292-1A465E4FC1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96596" y="2165191"/>
                <a:ext cx="192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F8FB061-8057-4A3B-BCE0-F12E89CCC05C}"/>
                  </a:ext>
                </a:extLst>
              </p14:cNvPr>
              <p14:cNvContentPartPr/>
              <p14:nvPr/>
            </p14:nvContentPartPr>
            <p14:xfrm>
              <a:off x="1121676" y="2378311"/>
              <a:ext cx="191520" cy="16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F8FB061-8057-4A3B-BCE0-F12E89CCC05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2676" y="2369311"/>
                <a:ext cx="20916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BEF8EC2-B7B7-484C-B960-55E366B84346}"/>
                  </a:ext>
                </a:extLst>
              </p14:cNvPr>
              <p14:cNvContentPartPr/>
              <p14:nvPr/>
            </p14:nvContentPartPr>
            <p14:xfrm>
              <a:off x="1160556" y="2466871"/>
              <a:ext cx="16848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BEF8EC2-B7B7-484C-B960-55E366B8434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151556" y="2457871"/>
                <a:ext cx="1861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ADE2654-689E-4D7C-84FB-A7D6533BDAD6}"/>
                  </a:ext>
                </a:extLst>
              </p14:cNvPr>
              <p14:cNvContentPartPr/>
              <p14:nvPr/>
            </p14:nvContentPartPr>
            <p14:xfrm>
              <a:off x="1511916" y="2308831"/>
              <a:ext cx="19800" cy="312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ADE2654-689E-4D7C-84FB-A7D6533BDAD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03276" y="2299831"/>
                <a:ext cx="3744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E0F4988-4887-4F1C-85D2-681BA91125AA}"/>
                  </a:ext>
                </a:extLst>
              </p14:cNvPr>
              <p14:cNvContentPartPr/>
              <p14:nvPr/>
            </p14:nvContentPartPr>
            <p14:xfrm>
              <a:off x="2349996" y="2233951"/>
              <a:ext cx="22680" cy="3664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E0F4988-4887-4F1C-85D2-681BA91125A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340996" y="2224951"/>
                <a:ext cx="403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23E9591-AC6D-4104-8FDE-BC3A67820D79}"/>
                  </a:ext>
                </a:extLst>
              </p14:cNvPr>
              <p14:cNvContentPartPr/>
              <p14:nvPr/>
            </p14:nvContentPartPr>
            <p14:xfrm>
              <a:off x="1975236" y="2179591"/>
              <a:ext cx="283320" cy="419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23E9591-AC6D-4104-8FDE-BC3A67820D7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966596" y="2170951"/>
                <a:ext cx="3009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81848F2-51BD-46FE-83AE-BE961C3DAAD4}"/>
                  </a:ext>
                </a:extLst>
              </p14:cNvPr>
              <p14:cNvContentPartPr/>
              <p14:nvPr/>
            </p14:nvContentPartPr>
            <p14:xfrm>
              <a:off x="1620276" y="2221351"/>
              <a:ext cx="257040" cy="423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81848F2-51BD-46FE-83AE-BE961C3DAAD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611276" y="2212351"/>
                <a:ext cx="27468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D76D3CB-825E-443C-B626-F735C410A132}"/>
                  </a:ext>
                </a:extLst>
              </p14:cNvPr>
              <p14:cNvContentPartPr/>
              <p14:nvPr/>
            </p14:nvContentPartPr>
            <p14:xfrm>
              <a:off x="2509476" y="2224231"/>
              <a:ext cx="242280" cy="417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D76D3CB-825E-443C-B626-F735C410A13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00476" y="2215231"/>
                <a:ext cx="259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D26F8E9-BCC4-44E2-A086-BBBCA1ED9E87}"/>
                  </a:ext>
                </a:extLst>
              </p14:cNvPr>
              <p14:cNvContentPartPr/>
              <p14:nvPr/>
            </p14:nvContentPartPr>
            <p14:xfrm>
              <a:off x="3368796" y="2366071"/>
              <a:ext cx="234720" cy="206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D26F8E9-BCC4-44E2-A086-BBBCA1ED9E8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59796" y="2357071"/>
                <a:ext cx="25236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CD7B72A-302E-4E51-9FF3-67564E621522}"/>
                  </a:ext>
                </a:extLst>
              </p14:cNvPr>
              <p14:cNvContentPartPr/>
              <p14:nvPr/>
            </p14:nvContentPartPr>
            <p14:xfrm>
              <a:off x="2843556" y="2389111"/>
              <a:ext cx="442440" cy="169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CD7B72A-302E-4E51-9FF3-67564E62152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34916" y="2380471"/>
                <a:ext cx="4600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C70E26A-F885-4655-8D11-2741B3448857}"/>
                  </a:ext>
                </a:extLst>
              </p14:cNvPr>
              <p14:cNvContentPartPr/>
              <p14:nvPr/>
            </p14:nvContentPartPr>
            <p14:xfrm>
              <a:off x="3688476" y="2380831"/>
              <a:ext cx="131400" cy="174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C70E26A-F885-4655-8D11-2741B344885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79476" y="2371831"/>
                <a:ext cx="1490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CBAC332-9578-473E-8CC1-341F45EE15EF}"/>
                  </a:ext>
                </a:extLst>
              </p14:cNvPr>
              <p14:cNvContentPartPr/>
              <p14:nvPr/>
            </p14:nvContentPartPr>
            <p14:xfrm>
              <a:off x="3920676" y="2303071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CBAC332-9578-473E-8CC1-341F45EE15E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912036" y="229443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586DD0E-4107-4DB0-B71F-24EA1F603B46}"/>
                  </a:ext>
                </a:extLst>
              </p14:cNvPr>
              <p14:cNvContentPartPr/>
              <p14:nvPr/>
            </p14:nvContentPartPr>
            <p14:xfrm>
              <a:off x="3898356" y="2385151"/>
              <a:ext cx="266040" cy="1652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586DD0E-4107-4DB0-B71F-24EA1F603B4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889716" y="2376171"/>
                <a:ext cx="283680" cy="1828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7498258-B782-405B-97C2-CB1BC6B86ADB}"/>
                  </a:ext>
                </a:extLst>
              </p14:cNvPr>
              <p14:cNvContentPartPr/>
              <p14:nvPr/>
            </p14:nvContentPartPr>
            <p14:xfrm>
              <a:off x="4283916" y="2337991"/>
              <a:ext cx="253440" cy="18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7498258-B782-405B-97C2-CB1BC6B86AD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75276" y="2328991"/>
                <a:ext cx="2710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BE77D08-A4C9-48F8-B8EE-204E6BBBFDB2}"/>
                  </a:ext>
                </a:extLst>
              </p14:cNvPr>
              <p14:cNvContentPartPr/>
              <p14:nvPr/>
            </p14:nvContentPartPr>
            <p14:xfrm>
              <a:off x="4939836" y="2339071"/>
              <a:ext cx="153000" cy="174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BE77D08-A4C9-48F8-B8EE-204E6BBBFDB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931196" y="2330431"/>
                <a:ext cx="17064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669A430-4516-4DC3-B4F4-6BF687652119}"/>
                  </a:ext>
                </a:extLst>
              </p14:cNvPr>
              <p14:cNvContentPartPr/>
              <p14:nvPr/>
            </p14:nvContentPartPr>
            <p14:xfrm>
              <a:off x="5916156" y="2171311"/>
              <a:ext cx="916200" cy="451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669A430-4516-4DC3-B4F4-6BF68765211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07160" y="2162671"/>
                <a:ext cx="933833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9D75DE8-DF8C-413C-968E-C86EF39D6D3B}"/>
                  </a:ext>
                </a:extLst>
              </p14:cNvPr>
              <p14:cNvContentPartPr/>
              <p14:nvPr/>
            </p14:nvContentPartPr>
            <p14:xfrm>
              <a:off x="5213076" y="2305951"/>
              <a:ext cx="613440" cy="216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9D75DE8-DF8C-413C-968E-C86EF39D6D3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04436" y="2296936"/>
                <a:ext cx="631080" cy="2343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421433-30E7-47FA-B75C-72B8BEC1FFAF}"/>
                  </a:ext>
                </a:extLst>
              </p14:cNvPr>
              <p14:cNvContentPartPr/>
              <p14:nvPr/>
            </p14:nvContentPartPr>
            <p14:xfrm>
              <a:off x="4630236" y="2368231"/>
              <a:ext cx="156240" cy="206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421433-30E7-47FA-B75C-72B8BEC1FFA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621236" y="2359591"/>
                <a:ext cx="1738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7B540BA-A741-4A8D-B31C-AC1FA367179B}"/>
                  </a:ext>
                </a:extLst>
              </p14:cNvPr>
              <p14:cNvContentPartPr/>
              <p14:nvPr/>
            </p14:nvContentPartPr>
            <p14:xfrm>
              <a:off x="7070676" y="2389111"/>
              <a:ext cx="207000" cy="8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7B540BA-A741-4A8D-B31C-AC1FA367179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62036" y="2380471"/>
                <a:ext cx="22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FB13AA1-8F1E-40EF-B5A7-047384727B3A}"/>
                  </a:ext>
                </a:extLst>
              </p14:cNvPr>
              <p14:cNvContentPartPr/>
              <p14:nvPr/>
            </p14:nvContentPartPr>
            <p14:xfrm>
              <a:off x="7086876" y="2468311"/>
              <a:ext cx="198000" cy="72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FB13AA1-8F1E-40EF-B5A7-047384727B3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77876" y="2459311"/>
                <a:ext cx="2156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DCD0F86-F740-4C85-A79C-51665ACD931A}"/>
                  </a:ext>
                </a:extLst>
              </p14:cNvPr>
              <p14:cNvContentPartPr/>
              <p14:nvPr/>
            </p14:nvContentPartPr>
            <p14:xfrm>
              <a:off x="7465956" y="2266711"/>
              <a:ext cx="568080" cy="278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DCD0F86-F740-4C85-A79C-51665ACD931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457316" y="2257711"/>
                <a:ext cx="5857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1741B8C-4ECA-432C-9115-B6981DA41782}"/>
                  </a:ext>
                </a:extLst>
              </p14:cNvPr>
              <p14:cNvContentPartPr/>
              <p14:nvPr/>
            </p14:nvContentPartPr>
            <p14:xfrm>
              <a:off x="1069476" y="3044671"/>
              <a:ext cx="291600" cy="478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1741B8C-4ECA-432C-9115-B6981DA4178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060836" y="3036031"/>
                <a:ext cx="30924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3678A2F-506E-4157-BDE8-65936D4E4F90}"/>
                  </a:ext>
                </a:extLst>
              </p14:cNvPr>
              <p14:cNvContentPartPr/>
              <p14:nvPr/>
            </p14:nvContentPartPr>
            <p14:xfrm>
              <a:off x="305916" y="2921911"/>
              <a:ext cx="431640" cy="419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3678A2F-506E-4157-BDE8-65936D4E4F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7276" y="2912911"/>
                <a:ext cx="44928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7ACEF1-C1E2-42E3-9D15-BD711AC5F88B}"/>
                  </a:ext>
                </a:extLst>
              </p14:cNvPr>
              <p14:cNvContentPartPr/>
              <p14:nvPr/>
            </p14:nvContentPartPr>
            <p14:xfrm>
              <a:off x="1042476" y="2842711"/>
              <a:ext cx="246600" cy="111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7ACEF1-C1E2-42E3-9D15-BD711AC5F88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033836" y="2834071"/>
                <a:ext cx="2642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51837E-405E-44A4-8D32-7154C4E2612E}"/>
                  </a:ext>
                </a:extLst>
              </p14:cNvPr>
              <p14:cNvContentPartPr/>
              <p14:nvPr/>
            </p14:nvContentPartPr>
            <p14:xfrm>
              <a:off x="1966956" y="3077071"/>
              <a:ext cx="155880" cy="246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51837E-405E-44A4-8D32-7154C4E2612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958316" y="3068431"/>
                <a:ext cx="17352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92E056A-9DCE-4E75-95B1-34E1C113610E}"/>
                  </a:ext>
                </a:extLst>
              </p14:cNvPr>
              <p14:cNvContentPartPr/>
              <p14:nvPr/>
            </p14:nvContentPartPr>
            <p14:xfrm>
              <a:off x="1894956" y="2826151"/>
              <a:ext cx="193680" cy="133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92E056A-9DCE-4E75-95B1-34E1C113610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885956" y="2817151"/>
                <a:ext cx="2113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068ECDC-675F-4516-8A2A-EA5CE0A0D4F3}"/>
                  </a:ext>
                </a:extLst>
              </p14:cNvPr>
              <p14:cNvContentPartPr/>
              <p14:nvPr/>
            </p14:nvContentPartPr>
            <p14:xfrm>
              <a:off x="1547196" y="2956471"/>
              <a:ext cx="172440" cy="462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068ECDC-675F-4516-8A2A-EA5CE0A0D4F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538556" y="2947831"/>
                <a:ext cx="19008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E6944A2-D310-41DA-AFDB-A7FDB83EFA84}"/>
                  </a:ext>
                </a:extLst>
              </p14:cNvPr>
              <p14:cNvContentPartPr/>
              <p14:nvPr/>
            </p14:nvContentPartPr>
            <p14:xfrm>
              <a:off x="3872796" y="2949631"/>
              <a:ext cx="415440" cy="359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E6944A2-D310-41DA-AFDB-A7FDB83EFA8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864149" y="2940631"/>
                <a:ext cx="433095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E33D9CE-B1C0-4A4C-BF5E-E4CADA5728BE}"/>
                  </a:ext>
                </a:extLst>
              </p14:cNvPr>
              <p14:cNvContentPartPr/>
              <p14:nvPr/>
            </p14:nvContentPartPr>
            <p14:xfrm>
              <a:off x="2394276" y="2992471"/>
              <a:ext cx="111024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E33D9CE-B1C0-4A4C-BF5E-E4CADA5728B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385273" y="2983831"/>
                <a:ext cx="1127886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5BD5716-C635-49C8-A038-5D49394DDAA9}"/>
                  </a:ext>
                </a:extLst>
              </p14:cNvPr>
              <p14:cNvContentPartPr/>
              <p14:nvPr/>
            </p14:nvContentPartPr>
            <p14:xfrm>
              <a:off x="4657956" y="2853511"/>
              <a:ext cx="2988000" cy="776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5BD5716-C635-49C8-A038-5D49394DDAA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48957" y="2844871"/>
                <a:ext cx="3005638" cy="79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4948345-3D50-4198-971B-397168B652D5}"/>
                  </a:ext>
                </a:extLst>
              </p14:cNvPr>
              <p14:cNvContentPartPr/>
              <p14:nvPr/>
            </p14:nvContentPartPr>
            <p14:xfrm>
              <a:off x="7856556" y="2959351"/>
              <a:ext cx="927000" cy="355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4948345-3D50-4198-971B-397168B652D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847556" y="2950351"/>
                <a:ext cx="94464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06E800-402A-415C-865F-0D9E8B48E694}"/>
                  </a:ext>
                </a:extLst>
              </p14:cNvPr>
              <p14:cNvContentPartPr/>
              <p14:nvPr/>
            </p14:nvContentPartPr>
            <p14:xfrm>
              <a:off x="461796" y="3595111"/>
              <a:ext cx="1093320" cy="3909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06E800-402A-415C-865F-0D9E8B48E69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52799" y="3586111"/>
                <a:ext cx="1110954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7CE4C53-825B-4AA4-8FF3-126CFACD03F2}"/>
                  </a:ext>
                </a:extLst>
              </p14:cNvPr>
              <p14:cNvContentPartPr/>
              <p14:nvPr/>
            </p14:nvContentPartPr>
            <p14:xfrm>
              <a:off x="1700556" y="3934231"/>
              <a:ext cx="4680" cy="5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7CE4C53-825B-4AA4-8FF3-126CFACD03F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1916" y="3925591"/>
                <a:ext cx="223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AF3BED4-FD40-4674-B6F1-4F5F77512044}"/>
                  </a:ext>
                </a:extLst>
              </p14:cNvPr>
              <p14:cNvContentPartPr/>
              <p14:nvPr/>
            </p14:nvContentPartPr>
            <p14:xfrm>
              <a:off x="1687596" y="3911911"/>
              <a:ext cx="19800" cy="21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AF3BED4-FD40-4674-B6F1-4F5F7751204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678596" y="3903271"/>
                <a:ext cx="374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ACA67CF-29F9-4C16-8E4F-BC6CF3743CFF}"/>
                  </a:ext>
                </a:extLst>
              </p14:cNvPr>
              <p14:cNvContentPartPr/>
              <p14:nvPr/>
            </p14:nvContentPartPr>
            <p14:xfrm>
              <a:off x="2020956" y="3621391"/>
              <a:ext cx="1295280" cy="1174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ACA67CF-29F9-4C16-8E4F-BC6CF3743CF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012316" y="3612391"/>
                <a:ext cx="1312920" cy="11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7F98987-2427-47F6-9BDB-C6A4C5B077D2}"/>
                  </a:ext>
                </a:extLst>
              </p14:cNvPr>
              <p14:cNvContentPartPr/>
              <p14:nvPr/>
            </p14:nvContentPartPr>
            <p14:xfrm>
              <a:off x="2885316" y="3393511"/>
              <a:ext cx="557280" cy="338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7F98987-2427-47F6-9BDB-C6A4C5B077D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876676" y="3384511"/>
                <a:ext cx="57492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F08891C-510C-4A19-AFAE-939EDFA5E2E2}"/>
                  </a:ext>
                </a:extLst>
              </p14:cNvPr>
              <p14:cNvContentPartPr/>
              <p14:nvPr/>
            </p14:nvContentPartPr>
            <p14:xfrm>
              <a:off x="3196716" y="3819031"/>
              <a:ext cx="162720" cy="92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F08891C-510C-4A19-AFAE-939EDFA5E2E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187716" y="3810031"/>
                <a:ext cx="18036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EF98F2D-75D9-4AEC-9DA1-A9BDA6E62342}"/>
                  </a:ext>
                </a:extLst>
              </p14:cNvPr>
              <p14:cNvContentPartPr/>
              <p14:nvPr/>
            </p14:nvContentPartPr>
            <p14:xfrm>
              <a:off x="3248556" y="4152031"/>
              <a:ext cx="285480" cy="78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EF98F2D-75D9-4AEC-9DA1-A9BDA6E6234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239916" y="4143391"/>
                <a:ext cx="3031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C046E19-C9A2-4A00-8F83-E2090DD7EAE7}"/>
                  </a:ext>
                </a:extLst>
              </p14:cNvPr>
              <p14:cNvContentPartPr/>
              <p14:nvPr/>
            </p14:nvContentPartPr>
            <p14:xfrm>
              <a:off x="3198156" y="3935671"/>
              <a:ext cx="227880" cy="147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C046E19-C9A2-4A00-8F83-E2090DD7EAE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189170" y="3926671"/>
                <a:ext cx="245492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2849871-A95F-4B92-A031-790F7064FA82}"/>
                  </a:ext>
                </a:extLst>
              </p14:cNvPr>
              <p14:cNvContentPartPr/>
              <p14:nvPr/>
            </p14:nvContentPartPr>
            <p14:xfrm>
              <a:off x="4238916" y="3609871"/>
              <a:ext cx="3944160" cy="989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2849871-A95F-4B92-A031-790F7064FA8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230275" y="3601231"/>
                <a:ext cx="3961802" cy="10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5FCBB64F-C0B1-40CA-B0A3-500AF947A375}"/>
                  </a:ext>
                </a:extLst>
              </p14:cNvPr>
              <p14:cNvContentPartPr/>
              <p14:nvPr/>
            </p14:nvContentPartPr>
            <p14:xfrm>
              <a:off x="840156" y="4475311"/>
              <a:ext cx="198360" cy="292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5FCBB64F-C0B1-40CA-B0A3-500AF947A37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831156" y="4466671"/>
                <a:ext cx="21600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E6B5AA5-008C-4146-8C90-757A9201DF05}"/>
                  </a:ext>
                </a:extLst>
              </p14:cNvPr>
              <p14:cNvContentPartPr/>
              <p14:nvPr/>
            </p14:nvContentPartPr>
            <p14:xfrm>
              <a:off x="3361956" y="4609951"/>
              <a:ext cx="160920" cy="2098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E6B5AA5-008C-4146-8C90-757A9201DF0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353316" y="4600936"/>
                <a:ext cx="178560" cy="2275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17B80AC-D1F4-46C3-B193-B1DCCD298AF0}"/>
                  </a:ext>
                </a:extLst>
              </p14:cNvPr>
              <p14:cNvContentPartPr/>
              <p14:nvPr/>
            </p14:nvContentPartPr>
            <p14:xfrm>
              <a:off x="3303996" y="4928911"/>
              <a:ext cx="1774440" cy="105480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17B80AC-D1F4-46C3-B193-B1DCCD298AF0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295356" y="4920268"/>
                <a:ext cx="1792080" cy="10724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7EFCD19F-F1E2-431B-86FD-17D4B83BDD39}"/>
                  </a:ext>
                </a:extLst>
              </p14:cNvPr>
              <p14:cNvContentPartPr/>
              <p14:nvPr/>
            </p14:nvContentPartPr>
            <p14:xfrm>
              <a:off x="823236" y="4878511"/>
              <a:ext cx="1911240" cy="11588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7EFCD19F-F1E2-431B-86FD-17D4B83BDD3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14596" y="4869871"/>
                <a:ext cx="1928880" cy="11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67122D-D997-4D38-8CEC-0C91FC42D68A}"/>
                  </a:ext>
                </a:extLst>
              </p14:cNvPr>
              <p14:cNvContentPartPr/>
              <p14:nvPr/>
            </p14:nvContentPartPr>
            <p14:xfrm>
              <a:off x="4384356" y="4617871"/>
              <a:ext cx="129960" cy="201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67122D-D997-4D38-8CEC-0C91FC42D68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375716" y="4608871"/>
                <a:ext cx="14760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D237B7-A406-4C31-936D-94867F33D3C4}"/>
                  </a:ext>
                </a:extLst>
              </p14:cNvPr>
              <p14:cNvContentPartPr/>
              <p14:nvPr/>
            </p14:nvContentPartPr>
            <p14:xfrm>
              <a:off x="4619796" y="4713991"/>
              <a:ext cx="24120" cy="9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D237B7-A406-4C31-936D-94867F33D3C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611156" y="4704991"/>
                <a:ext cx="4176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E1E6F0F-D250-42BE-AE78-D473E0C5BD60}"/>
                  </a:ext>
                </a:extLst>
              </p14:cNvPr>
              <p14:cNvContentPartPr/>
              <p14:nvPr/>
            </p14:nvContentPartPr>
            <p14:xfrm>
              <a:off x="4642116" y="4522471"/>
              <a:ext cx="5040" cy="44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E1E6F0F-D250-42BE-AE78-D473E0C5BD6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633116" y="4513831"/>
                <a:ext cx="2268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8E2E050-6FA7-4B4E-9A14-CA37C712D4DD}"/>
                  </a:ext>
                </a:extLst>
              </p14:cNvPr>
              <p14:cNvContentPartPr/>
              <p14:nvPr/>
            </p14:nvContentPartPr>
            <p14:xfrm>
              <a:off x="4721676" y="4687711"/>
              <a:ext cx="162720" cy="127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8E2E050-6FA7-4B4E-9A14-CA37C712D4D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713036" y="4678711"/>
                <a:ext cx="18036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7B13214-57B9-45E5-82E9-2627BD54BE0B}"/>
                  </a:ext>
                </a:extLst>
              </p14:cNvPr>
              <p14:cNvContentPartPr/>
              <p14:nvPr/>
            </p14:nvContentPartPr>
            <p14:xfrm>
              <a:off x="6691596" y="4733431"/>
              <a:ext cx="165960" cy="5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7B13214-57B9-45E5-82E9-2627BD54BE0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82956" y="4724431"/>
                <a:ext cx="1836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CC8C1AE1-210A-48D6-B7FF-BB01DC769D60}"/>
                  </a:ext>
                </a:extLst>
              </p14:cNvPr>
              <p14:cNvContentPartPr/>
              <p14:nvPr/>
            </p14:nvContentPartPr>
            <p14:xfrm>
              <a:off x="6703116" y="4801471"/>
              <a:ext cx="159840" cy="15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CC8C1AE1-210A-48D6-B7FF-BB01DC769D6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694476" y="4792471"/>
                <a:ext cx="1774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30EB0AC-1284-4B5E-8A2B-8DBD97DC92BD}"/>
                  </a:ext>
                </a:extLst>
              </p14:cNvPr>
              <p14:cNvContentPartPr/>
              <p14:nvPr/>
            </p14:nvContentPartPr>
            <p14:xfrm>
              <a:off x="5894196" y="4568191"/>
              <a:ext cx="651600" cy="398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30EB0AC-1284-4B5E-8A2B-8DBD97DC92B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885201" y="4559551"/>
                <a:ext cx="66923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675FCB4-8151-4386-A5B8-7159C12A4E33}"/>
                  </a:ext>
                </a:extLst>
              </p14:cNvPr>
              <p14:cNvContentPartPr/>
              <p14:nvPr/>
            </p14:nvContentPartPr>
            <p14:xfrm>
              <a:off x="5654436" y="4657111"/>
              <a:ext cx="139680" cy="2332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675FCB4-8151-4386-A5B8-7159C12A4E3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645796" y="4648111"/>
                <a:ext cx="15732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47E5AE-3548-41F8-8158-F5CCF26EDCD5}"/>
                  </a:ext>
                </a:extLst>
              </p14:cNvPr>
              <p14:cNvContentPartPr/>
              <p14:nvPr/>
            </p14:nvContentPartPr>
            <p14:xfrm>
              <a:off x="5138916" y="4541911"/>
              <a:ext cx="396360" cy="355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47E5AE-3548-41F8-8158-F5CCF26EDCD5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129916" y="4532911"/>
                <a:ext cx="4140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EBC5087-444F-484B-8FEC-55122545DBC9}"/>
                  </a:ext>
                </a:extLst>
              </p14:cNvPr>
              <p14:cNvContentPartPr/>
              <p14:nvPr/>
            </p14:nvContentPartPr>
            <p14:xfrm>
              <a:off x="4005996" y="4286671"/>
              <a:ext cx="183600" cy="5526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EBC5087-444F-484B-8FEC-55122545DBC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997356" y="4278031"/>
                <a:ext cx="20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C22F3DC-12E2-47C2-957B-4B26CF389FCD}"/>
                  </a:ext>
                </a:extLst>
              </p14:cNvPr>
              <p14:cNvContentPartPr/>
              <p14:nvPr/>
            </p14:nvContentPartPr>
            <p14:xfrm>
              <a:off x="7827396" y="4636231"/>
              <a:ext cx="238680" cy="2404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C22F3DC-12E2-47C2-957B-4B26CF389FC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818756" y="4627591"/>
                <a:ext cx="25632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F257067-3764-4A99-AE7B-95E5CD2F9C91}"/>
                  </a:ext>
                </a:extLst>
              </p14:cNvPr>
              <p14:cNvContentPartPr/>
              <p14:nvPr/>
            </p14:nvContentPartPr>
            <p14:xfrm>
              <a:off x="7038636" y="4654231"/>
              <a:ext cx="695520" cy="2401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F257067-3764-4A99-AE7B-95E5CD2F9C91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029996" y="4645591"/>
                <a:ext cx="7131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B53D15E-B73F-43CD-944F-F2536815EF64}"/>
                  </a:ext>
                </a:extLst>
              </p14:cNvPr>
              <p14:cNvContentPartPr/>
              <p14:nvPr/>
            </p14:nvContentPartPr>
            <p14:xfrm>
              <a:off x="3980436" y="5497711"/>
              <a:ext cx="15480" cy="1778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B53D15E-B73F-43CD-944F-F2536815EF6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971436" y="5488711"/>
                <a:ext cx="331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3A96804-16B2-496D-AEA6-F8C3C82F879E}"/>
                  </a:ext>
                </a:extLst>
              </p14:cNvPr>
              <p14:cNvContentPartPr/>
              <p14:nvPr/>
            </p14:nvContentPartPr>
            <p14:xfrm>
              <a:off x="3712236" y="5791471"/>
              <a:ext cx="450000" cy="2602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3A96804-16B2-496D-AEA6-F8C3C82F879E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703236" y="5782819"/>
                <a:ext cx="467640" cy="277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813B842-FF34-45C3-BCA0-D8E30CAA3734}"/>
                  </a:ext>
                </a:extLst>
              </p14:cNvPr>
              <p14:cNvContentPartPr/>
              <p14:nvPr/>
            </p14:nvContentPartPr>
            <p14:xfrm>
              <a:off x="3995556" y="5127271"/>
              <a:ext cx="1020600" cy="834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813B842-FF34-45C3-BCA0-D8E30CAA373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977916" y="5091631"/>
                <a:ext cx="1056240" cy="90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4873599-373A-4BD1-B4EE-6F1C2415A671}"/>
                  </a:ext>
                </a:extLst>
              </p14:cNvPr>
              <p14:cNvContentPartPr/>
              <p14:nvPr/>
            </p14:nvContentPartPr>
            <p14:xfrm>
              <a:off x="976596" y="5112151"/>
              <a:ext cx="1224720" cy="696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4873599-373A-4BD1-B4EE-6F1C2415A671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958956" y="5076511"/>
                <a:ext cx="1260360" cy="76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3872831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785B58-7FD8-4405-95E2-404208FD7DCB}"/>
                  </a:ext>
                </a:extLst>
              </p14:cNvPr>
              <p14:cNvContentPartPr/>
              <p14:nvPr/>
            </p14:nvContentPartPr>
            <p14:xfrm>
              <a:off x="2743476" y="488671"/>
              <a:ext cx="390600" cy="18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785B58-7FD8-4405-95E2-404208FD7D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34476" y="480014"/>
                <a:ext cx="408240" cy="205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2D58F93-72D8-45CE-88D1-8256931D57F7}"/>
                  </a:ext>
                </a:extLst>
              </p14:cNvPr>
              <p14:cNvContentPartPr/>
              <p14:nvPr/>
            </p14:nvContentPartPr>
            <p14:xfrm>
              <a:off x="2305356" y="330631"/>
              <a:ext cx="369000" cy="351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2D58F93-72D8-45CE-88D1-8256931D57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6708" y="321991"/>
                <a:ext cx="38665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F5A8626-07BA-434B-8B25-D43128BC865F}"/>
                  </a:ext>
                </a:extLst>
              </p14:cNvPr>
              <p14:cNvContentPartPr/>
              <p14:nvPr/>
            </p14:nvContentPartPr>
            <p14:xfrm>
              <a:off x="1590396" y="494791"/>
              <a:ext cx="622440" cy="34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F5A8626-07BA-434B-8B25-D43128BC865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81756" y="485800"/>
                <a:ext cx="640080" cy="3614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1C11CDB-B6E8-4316-AA9C-D4643A573A26}"/>
                  </a:ext>
                </a:extLst>
              </p14:cNvPr>
              <p14:cNvContentPartPr/>
              <p14:nvPr/>
            </p14:nvContentPartPr>
            <p14:xfrm>
              <a:off x="559716" y="225151"/>
              <a:ext cx="733320" cy="48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1C11CDB-B6E8-4316-AA9C-D4643A573A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1076" y="216511"/>
                <a:ext cx="75096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1EB9A6C-702B-4694-B999-8A665628F25F}"/>
                  </a:ext>
                </a:extLst>
              </p14:cNvPr>
              <p14:cNvContentPartPr/>
              <p14:nvPr/>
            </p14:nvContentPartPr>
            <p14:xfrm>
              <a:off x="4296156" y="197791"/>
              <a:ext cx="869760" cy="469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1EB9A6C-702B-4694-B999-8A665628F2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87160" y="188791"/>
                <a:ext cx="887393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7F1F309-33DC-4EF6-8306-3EE97872BD0D}"/>
                  </a:ext>
                </a:extLst>
              </p14:cNvPr>
              <p14:cNvContentPartPr/>
              <p14:nvPr/>
            </p14:nvContentPartPr>
            <p14:xfrm>
              <a:off x="3497676" y="476791"/>
              <a:ext cx="543240" cy="181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7F1F309-33DC-4EF6-8306-3EE97872BD0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89036" y="467791"/>
                <a:ext cx="5608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F8F4850-E067-4451-AECD-AD67E3B38CE8}"/>
                  </a:ext>
                </a:extLst>
              </p14:cNvPr>
              <p14:cNvContentPartPr/>
              <p14:nvPr/>
            </p14:nvContentPartPr>
            <p14:xfrm>
              <a:off x="5468676" y="430351"/>
              <a:ext cx="266040" cy="362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F8F4850-E067-4451-AECD-AD67E3B38CE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9676" y="421711"/>
                <a:ext cx="2836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149374-CEAD-40DF-8296-B062825A27EE}"/>
                  </a:ext>
                </a:extLst>
              </p14:cNvPr>
              <p14:cNvContentPartPr/>
              <p14:nvPr/>
            </p14:nvContentPartPr>
            <p14:xfrm>
              <a:off x="5514396" y="305791"/>
              <a:ext cx="177120" cy="80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149374-CEAD-40DF-8296-B062825A27E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5756" y="296791"/>
                <a:ext cx="1947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D34B9B4-8A92-4DB0-AB27-61113EBEA83C}"/>
                  </a:ext>
                </a:extLst>
              </p14:cNvPr>
              <p14:cNvContentPartPr/>
              <p14:nvPr/>
            </p14:nvContentPartPr>
            <p14:xfrm>
              <a:off x="5826516" y="444391"/>
              <a:ext cx="161280" cy="11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D34B9B4-8A92-4DB0-AB27-61113EBEA83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17876" y="435751"/>
                <a:ext cx="17892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562FC69-2895-474E-99F9-65E35A5B1A36}"/>
                  </a:ext>
                </a:extLst>
              </p14:cNvPr>
              <p14:cNvContentPartPr/>
              <p14:nvPr/>
            </p14:nvContentPartPr>
            <p14:xfrm>
              <a:off x="5843076" y="541591"/>
              <a:ext cx="140400" cy="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562FC69-2895-474E-99F9-65E35A5B1A3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34436" y="532591"/>
                <a:ext cx="15804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8439499-6C2E-455C-9B98-A5AFD7435FC8}"/>
                  </a:ext>
                </a:extLst>
              </p14:cNvPr>
              <p14:cNvContentPartPr/>
              <p14:nvPr/>
            </p14:nvContentPartPr>
            <p14:xfrm>
              <a:off x="6152676" y="266911"/>
              <a:ext cx="374040" cy="421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8439499-6C2E-455C-9B98-A5AFD7435F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43676" y="257919"/>
                <a:ext cx="391680" cy="439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1EF1DB4-6AA2-4EDE-A4B8-B8823126D945}"/>
                  </a:ext>
                </a:extLst>
              </p14:cNvPr>
              <p14:cNvContentPartPr/>
              <p14:nvPr/>
            </p14:nvContentPartPr>
            <p14:xfrm>
              <a:off x="6662436" y="276631"/>
              <a:ext cx="301320" cy="379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1EF1DB4-6AA2-4EDE-A4B8-B8823126D94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53436" y="267631"/>
                <a:ext cx="31896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D182C08-0871-4905-A773-5A6C44DC71E6}"/>
                  </a:ext>
                </a:extLst>
              </p14:cNvPr>
              <p14:cNvContentPartPr/>
              <p14:nvPr/>
            </p14:nvContentPartPr>
            <p14:xfrm>
              <a:off x="7091196" y="411631"/>
              <a:ext cx="600840" cy="169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D182C08-0871-4905-A773-5A6C44DC71E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2196" y="402991"/>
                <a:ext cx="6184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46989E3-54D0-45C6-8761-561398FBF2FE}"/>
                  </a:ext>
                </a:extLst>
              </p14:cNvPr>
              <p14:cNvContentPartPr/>
              <p14:nvPr/>
            </p14:nvContentPartPr>
            <p14:xfrm>
              <a:off x="7773396" y="248911"/>
              <a:ext cx="988560" cy="511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46989E3-54D0-45C6-8761-561398FBF2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64396" y="239917"/>
                <a:ext cx="1006200" cy="529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1E5383B-5AD0-43EA-9066-ED0F0EAE0E98}"/>
                  </a:ext>
                </a:extLst>
              </p14:cNvPr>
              <p14:cNvContentPartPr/>
              <p14:nvPr/>
            </p14:nvContentPartPr>
            <p14:xfrm>
              <a:off x="585996" y="933631"/>
              <a:ext cx="586080" cy="63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1E5383B-5AD0-43EA-9066-ED0F0EAE0E9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7351" y="924991"/>
                <a:ext cx="603731" cy="65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AB28D75-F018-4AA5-B925-24FF05930DFB}"/>
                  </a:ext>
                </a:extLst>
              </p14:cNvPr>
              <p14:cNvContentPartPr/>
              <p14:nvPr/>
            </p14:nvContentPartPr>
            <p14:xfrm>
              <a:off x="301956" y="873151"/>
              <a:ext cx="197280" cy="576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AB28D75-F018-4AA5-B925-24FF05930DF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2956" y="864151"/>
                <a:ext cx="21492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EE763DE-CEC9-45B9-95F7-F98849714EC2}"/>
                  </a:ext>
                </a:extLst>
              </p14:cNvPr>
              <p14:cNvContentPartPr/>
              <p14:nvPr/>
            </p14:nvContentPartPr>
            <p14:xfrm>
              <a:off x="2597316" y="1050631"/>
              <a:ext cx="563400" cy="613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EE763DE-CEC9-45B9-95F7-F98849714EC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88676" y="1041631"/>
                <a:ext cx="581040" cy="63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71FD9F0-0901-483B-BFE9-0D844EB764BF}"/>
                  </a:ext>
                </a:extLst>
              </p14:cNvPr>
              <p14:cNvContentPartPr/>
              <p14:nvPr/>
            </p14:nvContentPartPr>
            <p14:xfrm>
              <a:off x="1485636" y="991231"/>
              <a:ext cx="983160" cy="370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71FD9F0-0901-483B-BFE9-0D844EB764B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76636" y="982231"/>
                <a:ext cx="100080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E1A5690-9183-452A-B8AE-0ED67EC6F944}"/>
                  </a:ext>
                </a:extLst>
              </p14:cNvPr>
              <p14:cNvContentPartPr/>
              <p14:nvPr/>
            </p14:nvContentPartPr>
            <p14:xfrm>
              <a:off x="3431436" y="1160071"/>
              <a:ext cx="516960" cy="230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E1A5690-9183-452A-B8AE-0ED67EC6F94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422436" y="1151071"/>
                <a:ext cx="53460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9E8633F-E6D8-4665-9A38-71727133EDCA}"/>
                  </a:ext>
                </a:extLst>
              </p14:cNvPr>
              <p14:cNvContentPartPr/>
              <p14:nvPr/>
            </p14:nvContentPartPr>
            <p14:xfrm>
              <a:off x="4234956" y="946591"/>
              <a:ext cx="162720" cy="38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9E8633F-E6D8-4665-9A38-71727133EDC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25956" y="937591"/>
                <a:ext cx="18036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C932903-BA9F-4530-88B8-A36E3077844B}"/>
                  </a:ext>
                </a:extLst>
              </p14:cNvPr>
              <p14:cNvContentPartPr/>
              <p14:nvPr/>
            </p14:nvContentPartPr>
            <p14:xfrm>
              <a:off x="5023356" y="1139191"/>
              <a:ext cx="242280" cy="24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C932903-BA9F-4530-88B8-A36E3077844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014716" y="1130191"/>
                <a:ext cx="25992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B9C0CE4-2461-4FD8-8959-C89FAB20CEB9}"/>
                  </a:ext>
                </a:extLst>
              </p14:cNvPr>
              <p14:cNvContentPartPr/>
              <p14:nvPr/>
            </p14:nvContentPartPr>
            <p14:xfrm>
              <a:off x="4491996" y="1194991"/>
              <a:ext cx="438120" cy="187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B9C0CE4-2461-4FD8-8959-C89FAB20CEB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83356" y="1185991"/>
                <a:ext cx="4557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F2765C-5339-4E5F-987C-5931F4A06064}"/>
                  </a:ext>
                </a:extLst>
              </p14:cNvPr>
              <p14:cNvContentPartPr/>
              <p14:nvPr/>
            </p14:nvContentPartPr>
            <p14:xfrm>
              <a:off x="5448516" y="1147831"/>
              <a:ext cx="183600" cy="245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F2765C-5339-4E5F-987C-5931F4A0606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39876" y="1138831"/>
                <a:ext cx="20124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C6B9E6D-722B-4399-9E3E-B3628A302BBA}"/>
                  </a:ext>
                </a:extLst>
              </p14:cNvPr>
              <p14:cNvContentPartPr/>
              <p14:nvPr/>
            </p14:nvContentPartPr>
            <p14:xfrm>
              <a:off x="5436276" y="946591"/>
              <a:ext cx="165600" cy="107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C6B9E6D-722B-4399-9E3E-B3628A302BB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27276" y="937591"/>
                <a:ext cx="1832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3C62D0F-ABBA-44F3-A4DC-A9D5E55E9356}"/>
                  </a:ext>
                </a:extLst>
              </p14:cNvPr>
              <p14:cNvContentPartPr/>
              <p14:nvPr/>
            </p14:nvContentPartPr>
            <p14:xfrm>
              <a:off x="5791236" y="1132351"/>
              <a:ext cx="146520" cy="4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3C62D0F-ABBA-44F3-A4DC-A9D5E55E935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82236" y="1123711"/>
                <a:ext cx="1641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078EA42-EA94-4F3C-BCF2-579DB0090ACF}"/>
                  </a:ext>
                </a:extLst>
              </p14:cNvPr>
              <p14:cNvContentPartPr/>
              <p14:nvPr/>
            </p14:nvContentPartPr>
            <p14:xfrm>
              <a:off x="5785836" y="1221271"/>
              <a:ext cx="141840" cy="57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078EA42-EA94-4F3C-BCF2-579DB0090AC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76836" y="1212271"/>
                <a:ext cx="159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66349DA-20E5-47CD-83BB-F8CA9FA7DFB1}"/>
                  </a:ext>
                </a:extLst>
              </p14:cNvPr>
              <p14:cNvContentPartPr/>
              <p14:nvPr/>
            </p14:nvContentPartPr>
            <p14:xfrm>
              <a:off x="6099756" y="989431"/>
              <a:ext cx="410760" cy="35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66349DA-20E5-47CD-83BB-F8CA9FA7DFB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91124" y="980791"/>
                <a:ext cx="428385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DF844AA-61E4-431A-B66A-0F9AF2D767D3}"/>
                  </a:ext>
                </a:extLst>
              </p14:cNvPr>
              <p14:cNvContentPartPr/>
              <p14:nvPr/>
            </p14:nvContentPartPr>
            <p14:xfrm>
              <a:off x="7074276" y="1083751"/>
              <a:ext cx="98280" cy="172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DF844AA-61E4-431A-B66A-0F9AF2D767D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5636" y="1075111"/>
                <a:ext cx="11592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79376DA-922E-4885-861A-386F8DF71875}"/>
                  </a:ext>
                </a:extLst>
              </p14:cNvPr>
              <p14:cNvContentPartPr/>
              <p14:nvPr/>
            </p14:nvContentPartPr>
            <p14:xfrm>
              <a:off x="7261476" y="888271"/>
              <a:ext cx="1552680" cy="621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79376DA-922E-4885-861A-386F8DF7187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52836" y="879631"/>
                <a:ext cx="157032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3CF6949-5CD5-4020-B81F-0153ED6802CC}"/>
                  </a:ext>
                </a:extLst>
              </p14:cNvPr>
              <p14:cNvContentPartPr/>
              <p14:nvPr/>
            </p14:nvContentPartPr>
            <p14:xfrm>
              <a:off x="6637236" y="930031"/>
              <a:ext cx="355320" cy="451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3CF6949-5CD5-4020-B81F-0153ED6802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28596" y="921031"/>
                <a:ext cx="37296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7847DAF-052C-4C05-B70B-0A3CA4AE0C0A}"/>
                  </a:ext>
                </a:extLst>
              </p14:cNvPr>
              <p14:cNvContentPartPr/>
              <p14:nvPr/>
            </p14:nvContentPartPr>
            <p14:xfrm>
              <a:off x="2011596" y="1590271"/>
              <a:ext cx="955080" cy="42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7847DAF-052C-4C05-B70B-0A3CA4AE0C0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93596" y="1572631"/>
                <a:ext cx="99072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8772E11-7CA7-4F2C-B454-C1515E3B5F9C}"/>
                  </a:ext>
                </a:extLst>
              </p14:cNvPr>
              <p14:cNvContentPartPr/>
              <p14:nvPr/>
            </p14:nvContentPartPr>
            <p14:xfrm>
              <a:off x="357396" y="1526911"/>
              <a:ext cx="1444680" cy="502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8772E11-7CA7-4F2C-B454-C1515E3B5F9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9400" y="1508911"/>
                <a:ext cx="1480311" cy="5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763FC8-C5A1-4E3B-83E7-8AA6E8202F1F}"/>
                  </a:ext>
                </a:extLst>
              </p14:cNvPr>
              <p14:cNvContentPartPr/>
              <p14:nvPr/>
            </p14:nvContentPartPr>
            <p14:xfrm>
              <a:off x="3270876" y="1625191"/>
              <a:ext cx="710640" cy="394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763FC8-C5A1-4E3B-83E7-8AA6E8202F1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52876" y="1607551"/>
                <a:ext cx="74628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4E75546-296B-4CB4-A84D-59FD23B44869}"/>
                  </a:ext>
                </a:extLst>
              </p14:cNvPr>
              <p14:cNvContentPartPr/>
              <p14:nvPr/>
            </p14:nvContentPartPr>
            <p14:xfrm>
              <a:off x="4380036" y="1611151"/>
              <a:ext cx="669240" cy="403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4E75546-296B-4CB4-A84D-59FD23B4486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62046" y="1593151"/>
                <a:ext cx="704861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A2DB332-3FF1-48C4-93C7-EA8CDBC4E599}"/>
                  </a:ext>
                </a:extLst>
              </p14:cNvPr>
              <p14:cNvContentPartPr/>
              <p14:nvPr/>
            </p14:nvContentPartPr>
            <p14:xfrm>
              <a:off x="5224596" y="1647151"/>
              <a:ext cx="1609200" cy="524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A2DB332-3FF1-48C4-93C7-EA8CDBC4E59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06600" y="1629151"/>
                <a:ext cx="1644832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B4929C4-EB16-4708-ACF0-BACAB5FB9E29}"/>
                  </a:ext>
                </a:extLst>
              </p14:cNvPr>
              <p14:cNvContentPartPr/>
              <p14:nvPr/>
            </p14:nvContentPartPr>
            <p14:xfrm>
              <a:off x="7034676" y="1669111"/>
              <a:ext cx="738720" cy="322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B4929C4-EB16-4708-ACF0-BACAB5FB9E2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017027" y="1651451"/>
                <a:ext cx="774377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AC6CC5C-B7EB-4F8D-841F-DA90B28FD811}"/>
                  </a:ext>
                </a:extLst>
              </p14:cNvPr>
              <p14:cNvContentPartPr/>
              <p14:nvPr/>
            </p14:nvContentPartPr>
            <p14:xfrm>
              <a:off x="7946196" y="1606471"/>
              <a:ext cx="824040" cy="478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AC6CC5C-B7EB-4F8D-841F-DA90B28FD81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28556" y="1588471"/>
                <a:ext cx="8596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DCF09E0-3C19-4AC3-9DC8-CF0FAB3D53DA}"/>
                  </a:ext>
                </a:extLst>
              </p14:cNvPr>
              <p14:cNvContentPartPr/>
              <p14:nvPr/>
            </p14:nvContentPartPr>
            <p14:xfrm>
              <a:off x="692916" y="2411431"/>
              <a:ext cx="42840" cy="34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DCF09E0-3C19-4AC3-9DC8-CF0FAB3D53D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4276" y="2402791"/>
                <a:ext cx="604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FAB38CF-1E02-46D0-ACB6-ACF6C59708A9}"/>
                  </a:ext>
                </a:extLst>
              </p14:cNvPr>
              <p14:cNvContentPartPr/>
              <p14:nvPr/>
            </p14:nvContentPartPr>
            <p14:xfrm>
              <a:off x="841956" y="2326831"/>
              <a:ext cx="156600" cy="200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FAB38CF-1E02-46D0-ACB6-ACF6C59708A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33316" y="2317831"/>
                <a:ext cx="17424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03962D1-16B8-49C4-A563-9DCE9A31DF7B}"/>
                  </a:ext>
                </a:extLst>
              </p14:cNvPr>
              <p14:cNvContentPartPr/>
              <p14:nvPr/>
            </p14:nvContentPartPr>
            <p14:xfrm>
              <a:off x="323556" y="2219911"/>
              <a:ext cx="2556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03962D1-16B8-49C4-A563-9DCE9A31DF7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4556" y="2211271"/>
                <a:ext cx="273240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FE6D3CE-DBA2-4319-B292-1A465E4FC170}"/>
                  </a:ext>
                </a:extLst>
              </p14:cNvPr>
              <p14:cNvContentPartPr/>
              <p14:nvPr/>
            </p14:nvContentPartPr>
            <p14:xfrm>
              <a:off x="805596" y="2174191"/>
              <a:ext cx="174960" cy="75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FE6D3CE-DBA2-4319-B292-1A465E4FC1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96596" y="2165191"/>
                <a:ext cx="192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F8FB061-8057-4A3B-BCE0-F12E89CCC05C}"/>
                  </a:ext>
                </a:extLst>
              </p14:cNvPr>
              <p14:cNvContentPartPr/>
              <p14:nvPr/>
            </p14:nvContentPartPr>
            <p14:xfrm>
              <a:off x="1121676" y="2378311"/>
              <a:ext cx="191520" cy="16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F8FB061-8057-4A3B-BCE0-F12E89CCC05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2676" y="2369311"/>
                <a:ext cx="20916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BEF8EC2-B7B7-484C-B960-55E366B84346}"/>
                  </a:ext>
                </a:extLst>
              </p14:cNvPr>
              <p14:cNvContentPartPr/>
              <p14:nvPr/>
            </p14:nvContentPartPr>
            <p14:xfrm>
              <a:off x="1160556" y="2466871"/>
              <a:ext cx="16848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BEF8EC2-B7B7-484C-B960-55E366B8434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151556" y="2457871"/>
                <a:ext cx="1861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ADE2654-689E-4D7C-84FB-A7D6533BDAD6}"/>
                  </a:ext>
                </a:extLst>
              </p14:cNvPr>
              <p14:cNvContentPartPr/>
              <p14:nvPr/>
            </p14:nvContentPartPr>
            <p14:xfrm>
              <a:off x="1511916" y="2308831"/>
              <a:ext cx="19800" cy="312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ADE2654-689E-4D7C-84FB-A7D6533BDAD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03276" y="2299831"/>
                <a:ext cx="3744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E0F4988-4887-4F1C-85D2-681BA91125AA}"/>
                  </a:ext>
                </a:extLst>
              </p14:cNvPr>
              <p14:cNvContentPartPr/>
              <p14:nvPr/>
            </p14:nvContentPartPr>
            <p14:xfrm>
              <a:off x="2349996" y="2233951"/>
              <a:ext cx="22680" cy="3664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E0F4988-4887-4F1C-85D2-681BA91125A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340996" y="2224951"/>
                <a:ext cx="403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23E9591-AC6D-4104-8FDE-BC3A67820D79}"/>
                  </a:ext>
                </a:extLst>
              </p14:cNvPr>
              <p14:cNvContentPartPr/>
              <p14:nvPr/>
            </p14:nvContentPartPr>
            <p14:xfrm>
              <a:off x="1975236" y="2179591"/>
              <a:ext cx="283320" cy="419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23E9591-AC6D-4104-8FDE-BC3A67820D7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966596" y="2170951"/>
                <a:ext cx="3009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81848F2-51BD-46FE-83AE-BE961C3DAAD4}"/>
                  </a:ext>
                </a:extLst>
              </p14:cNvPr>
              <p14:cNvContentPartPr/>
              <p14:nvPr/>
            </p14:nvContentPartPr>
            <p14:xfrm>
              <a:off x="1620276" y="2221351"/>
              <a:ext cx="257040" cy="423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81848F2-51BD-46FE-83AE-BE961C3DAAD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611276" y="2212351"/>
                <a:ext cx="27468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D76D3CB-825E-443C-B626-F735C410A132}"/>
                  </a:ext>
                </a:extLst>
              </p14:cNvPr>
              <p14:cNvContentPartPr/>
              <p14:nvPr/>
            </p14:nvContentPartPr>
            <p14:xfrm>
              <a:off x="2509476" y="2224231"/>
              <a:ext cx="242280" cy="417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D76D3CB-825E-443C-B626-F735C410A13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00476" y="2215231"/>
                <a:ext cx="259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D26F8E9-BCC4-44E2-A086-BBBCA1ED9E87}"/>
                  </a:ext>
                </a:extLst>
              </p14:cNvPr>
              <p14:cNvContentPartPr/>
              <p14:nvPr/>
            </p14:nvContentPartPr>
            <p14:xfrm>
              <a:off x="3368796" y="2366071"/>
              <a:ext cx="234720" cy="206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D26F8E9-BCC4-44E2-A086-BBBCA1ED9E8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59796" y="2357071"/>
                <a:ext cx="25236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CD7B72A-302E-4E51-9FF3-67564E621522}"/>
                  </a:ext>
                </a:extLst>
              </p14:cNvPr>
              <p14:cNvContentPartPr/>
              <p14:nvPr/>
            </p14:nvContentPartPr>
            <p14:xfrm>
              <a:off x="2843556" y="2389111"/>
              <a:ext cx="442440" cy="169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CD7B72A-302E-4E51-9FF3-67564E62152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34916" y="2380471"/>
                <a:ext cx="4600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C70E26A-F885-4655-8D11-2741B3448857}"/>
                  </a:ext>
                </a:extLst>
              </p14:cNvPr>
              <p14:cNvContentPartPr/>
              <p14:nvPr/>
            </p14:nvContentPartPr>
            <p14:xfrm>
              <a:off x="3688476" y="2380831"/>
              <a:ext cx="131400" cy="174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C70E26A-F885-4655-8D11-2741B344885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79476" y="2371831"/>
                <a:ext cx="1490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CBAC332-9578-473E-8CC1-341F45EE15EF}"/>
                  </a:ext>
                </a:extLst>
              </p14:cNvPr>
              <p14:cNvContentPartPr/>
              <p14:nvPr/>
            </p14:nvContentPartPr>
            <p14:xfrm>
              <a:off x="3920676" y="2303071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CBAC332-9578-473E-8CC1-341F45EE15E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912036" y="229443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586DD0E-4107-4DB0-B71F-24EA1F603B46}"/>
                  </a:ext>
                </a:extLst>
              </p14:cNvPr>
              <p14:cNvContentPartPr/>
              <p14:nvPr/>
            </p14:nvContentPartPr>
            <p14:xfrm>
              <a:off x="3898356" y="2385151"/>
              <a:ext cx="266040" cy="1652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586DD0E-4107-4DB0-B71F-24EA1F603B4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889716" y="2376171"/>
                <a:ext cx="283680" cy="1828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7498258-B782-405B-97C2-CB1BC6B86ADB}"/>
                  </a:ext>
                </a:extLst>
              </p14:cNvPr>
              <p14:cNvContentPartPr/>
              <p14:nvPr/>
            </p14:nvContentPartPr>
            <p14:xfrm>
              <a:off x="4283916" y="2337991"/>
              <a:ext cx="253440" cy="18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7498258-B782-405B-97C2-CB1BC6B86AD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75276" y="2328991"/>
                <a:ext cx="2710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BE77D08-A4C9-48F8-B8EE-204E6BBBFDB2}"/>
                  </a:ext>
                </a:extLst>
              </p14:cNvPr>
              <p14:cNvContentPartPr/>
              <p14:nvPr/>
            </p14:nvContentPartPr>
            <p14:xfrm>
              <a:off x="4939836" y="2339071"/>
              <a:ext cx="153000" cy="174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BE77D08-A4C9-48F8-B8EE-204E6BBBFDB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931196" y="2330431"/>
                <a:ext cx="17064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669A430-4516-4DC3-B4F4-6BF687652119}"/>
                  </a:ext>
                </a:extLst>
              </p14:cNvPr>
              <p14:cNvContentPartPr/>
              <p14:nvPr/>
            </p14:nvContentPartPr>
            <p14:xfrm>
              <a:off x="5916156" y="2171311"/>
              <a:ext cx="916200" cy="451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669A430-4516-4DC3-B4F4-6BF68765211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07160" y="2162671"/>
                <a:ext cx="933833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9D75DE8-DF8C-413C-968E-C86EF39D6D3B}"/>
                  </a:ext>
                </a:extLst>
              </p14:cNvPr>
              <p14:cNvContentPartPr/>
              <p14:nvPr/>
            </p14:nvContentPartPr>
            <p14:xfrm>
              <a:off x="5213076" y="2305951"/>
              <a:ext cx="613440" cy="216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9D75DE8-DF8C-413C-968E-C86EF39D6D3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04436" y="2296936"/>
                <a:ext cx="631080" cy="2343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421433-30E7-47FA-B75C-72B8BEC1FFAF}"/>
                  </a:ext>
                </a:extLst>
              </p14:cNvPr>
              <p14:cNvContentPartPr/>
              <p14:nvPr/>
            </p14:nvContentPartPr>
            <p14:xfrm>
              <a:off x="4630236" y="2368231"/>
              <a:ext cx="156240" cy="206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421433-30E7-47FA-B75C-72B8BEC1FFA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621236" y="2359591"/>
                <a:ext cx="1738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7B540BA-A741-4A8D-B31C-AC1FA367179B}"/>
                  </a:ext>
                </a:extLst>
              </p14:cNvPr>
              <p14:cNvContentPartPr/>
              <p14:nvPr/>
            </p14:nvContentPartPr>
            <p14:xfrm>
              <a:off x="7070676" y="2389111"/>
              <a:ext cx="207000" cy="8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7B540BA-A741-4A8D-B31C-AC1FA367179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62036" y="2380471"/>
                <a:ext cx="22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FB13AA1-8F1E-40EF-B5A7-047384727B3A}"/>
                  </a:ext>
                </a:extLst>
              </p14:cNvPr>
              <p14:cNvContentPartPr/>
              <p14:nvPr/>
            </p14:nvContentPartPr>
            <p14:xfrm>
              <a:off x="7086876" y="2468311"/>
              <a:ext cx="198000" cy="72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FB13AA1-8F1E-40EF-B5A7-047384727B3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77876" y="2459311"/>
                <a:ext cx="2156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DCD0F86-F740-4C85-A79C-51665ACD931A}"/>
                  </a:ext>
                </a:extLst>
              </p14:cNvPr>
              <p14:cNvContentPartPr/>
              <p14:nvPr/>
            </p14:nvContentPartPr>
            <p14:xfrm>
              <a:off x="7465956" y="2266711"/>
              <a:ext cx="568080" cy="278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DCD0F86-F740-4C85-A79C-51665ACD931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457316" y="2257711"/>
                <a:ext cx="5857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1741B8C-4ECA-432C-9115-B6981DA41782}"/>
                  </a:ext>
                </a:extLst>
              </p14:cNvPr>
              <p14:cNvContentPartPr/>
              <p14:nvPr/>
            </p14:nvContentPartPr>
            <p14:xfrm>
              <a:off x="1069476" y="3044671"/>
              <a:ext cx="291600" cy="478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1741B8C-4ECA-432C-9115-B6981DA4178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060836" y="3036031"/>
                <a:ext cx="30924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3678A2F-506E-4157-BDE8-65936D4E4F90}"/>
                  </a:ext>
                </a:extLst>
              </p14:cNvPr>
              <p14:cNvContentPartPr/>
              <p14:nvPr/>
            </p14:nvContentPartPr>
            <p14:xfrm>
              <a:off x="305916" y="2921911"/>
              <a:ext cx="431640" cy="419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3678A2F-506E-4157-BDE8-65936D4E4F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7276" y="2912911"/>
                <a:ext cx="44928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7ACEF1-C1E2-42E3-9D15-BD711AC5F88B}"/>
                  </a:ext>
                </a:extLst>
              </p14:cNvPr>
              <p14:cNvContentPartPr/>
              <p14:nvPr/>
            </p14:nvContentPartPr>
            <p14:xfrm>
              <a:off x="1042476" y="2842711"/>
              <a:ext cx="246600" cy="111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7ACEF1-C1E2-42E3-9D15-BD711AC5F88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033836" y="2834071"/>
                <a:ext cx="2642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51837E-405E-44A4-8D32-7154C4E2612E}"/>
                  </a:ext>
                </a:extLst>
              </p14:cNvPr>
              <p14:cNvContentPartPr/>
              <p14:nvPr/>
            </p14:nvContentPartPr>
            <p14:xfrm>
              <a:off x="1966956" y="3077071"/>
              <a:ext cx="155880" cy="246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51837E-405E-44A4-8D32-7154C4E2612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958316" y="3068431"/>
                <a:ext cx="17352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92E056A-9DCE-4E75-95B1-34E1C113610E}"/>
                  </a:ext>
                </a:extLst>
              </p14:cNvPr>
              <p14:cNvContentPartPr/>
              <p14:nvPr/>
            </p14:nvContentPartPr>
            <p14:xfrm>
              <a:off x="1894956" y="2826151"/>
              <a:ext cx="193680" cy="133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92E056A-9DCE-4E75-95B1-34E1C113610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885956" y="2817151"/>
                <a:ext cx="2113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068ECDC-675F-4516-8A2A-EA5CE0A0D4F3}"/>
                  </a:ext>
                </a:extLst>
              </p14:cNvPr>
              <p14:cNvContentPartPr/>
              <p14:nvPr/>
            </p14:nvContentPartPr>
            <p14:xfrm>
              <a:off x="1547196" y="2956471"/>
              <a:ext cx="172440" cy="462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068ECDC-675F-4516-8A2A-EA5CE0A0D4F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538556" y="2947831"/>
                <a:ext cx="19008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E6944A2-D310-41DA-AFDB-A7FDB83EFA84}"/>
                  </a:ext>
                </a:extLst>
              </p14:cNvPr>
              <p14:cNvContentPartPr/>
              <p14:nvPr/>
            </p14:nvContentPartPr>
            <p14:xfrm>
              <a:off x="3872796" y="2949631"/>
              <a:ext cx="415440" cy="359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E6944A2-D310-41DA-AFDB-A7FDB83EFA8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864149" y="2940631"/>
                <a:ext cx="433095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E33D9CE-B1C0-4A4C-BF5E-E4CADA5728BE}"/>
                  </a:ext>
                </a:extLst>
              </p14:cNvPr>
              <p14:cNvContentPartPr/>
              <p14:nvPr/>
            </p14:nvContentPartPr>
            <p14:xfrm>
              <a:off x="2394276" y="2992471"/>
              <a:ext cx="111024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E33D9CE-B1C0-4A4C-BF5E-E4CADA5728B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385273" y="2983831"/>
                <a:ext cx="1127886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5BD5716-C635-49C8-A038-5D49394DDAA9}"/>
                  </a:ext>
                </a:extLst>
              </p14:cNvPr>
              <p14:cNvContentPartPr/>
              <p14:nvPr/>
            </p14:nvContentPartPr>
            <p14:xfrm>
              <a:off x="4657956" y="2853511"/>
              <a:ext cx="2988000" cy="776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5BD5716-C635-49C8-A038-5D49394DDAA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48957" y="2844871"/>
                <a:ext cx="3005638" cy="79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4948345-3D50-4198-971B-397168B652D5}"/>
                  </a:ext>
                </a:extLst>
              </p14:cNvPr>
              <p14:cNvContentPartPr/>
              <p14:nvPr/>
            </p14:nvContentPartPr>
            <p14:xfrm>
              <a:off x="7856556" y="2959351"/>
              <a:ext cx="927000" cy="355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4948345-3D50-4198-971B-397168B652D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847556" y="2950351"/>
                <a:ext cx="94464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06E800-402A-415C-865F-0D9E8B48E694}"/>
                  </a:ext>
                </a:extLst>
              </p14:cNvPr>
              <p14:cNvContentPartPr/>
              <p14:nvPr/>
            </p14:nvContentPartPr>
            <p14:xfrm>
              <a:off x="461796" y="3595111"/>
              <a:ext cx="1093320" cy="3909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06E800-402A-415C-865F-0D9E8B48E69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52799" y="3586111"/>
                <a:ext cx="1110954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7CE4C53-825B-4AA4-8FF3-126CFACD03F2}"/>
                  </a:ext>
                </a:extLst>
              </p14:cNvPr>
              <p14:cNvContentPartPr/>
              <p14:nvPr/>
            </p14:nvContentPartPr>
            <p14:xfrm>
              <a:off x="1700556" y="3934231"/>
              <a:ext cx="4680" cy="5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7CE4C53-825B-4AA4-8FF3-126CFACD03F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1916" y="3925591"/>
                <a:ext cx="223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AF3BED4-FD40-4674-B6F1-4F5F77512044}"/>
                  </a:ext>
                </a:extLst>
              </p14:cNvPr>
              <p14:cNvContentPartPr/>
              <p14:nvPr/>
            </p14:nvContentPartPr>
            <p14:xfrm>
              <a:off x="1687596" y="3911911"/>
              <a:ext cx="19800" cy="21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AF3BED4-FD40-4674-B6F1-4F5F7751204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678596" y="3903271"/>
                <a:ext cx="374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ACA67CF-29F9-4C16-8E4F-BC6CF3743CFF}"/>
                  </a:ext>
                </a:extLst>
              </p14:cNvPr>
              <p14:cNvContentPartPr/>
              <p14:nvPr/>
            </p14:nvContentPartPr>
            <p14:xfrm>
              <a:off x="2020956" y="3621391"/>
              <a:ext cx="1295280" cy="1174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ACA67CF-29F9-4C16-8E4F-BC6CF3743CF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012316" y="3612391"/>
                <a:ext cx="1312920" cy="11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7F98987-2427-47F6-9BDB-C6A4C5B077D2}"/>
                  </a:ext>
                </a:extLst>
              </p14:cNvPr>
              <p14:cNvContentPartPr/>
              <p14:nvPr/>
            </p14:nvContentPartPr>
            <p14:xfrm>
              <a:off x="2885316" y="3393511"/>
              <a:ext cx="557280" cy="338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7F98987-2427-47F6-9BDB-C6A4C5B077D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876676" y="3384511"/>
                <a:ext cx="57492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F08891C-510C-4A19-AFAE-939EDFA5E2E2}"/>
                  </a:ext>
                </a:extLst>
              </p14:cNvPr>
              <p14:cNvContentPartPr/>
              <p14:nvPr/>
            </p14:nvContentPartPr>
            <p14:xfrm>
              <a:off x="3196716" y="3819031"/>
              <a:ext cx="162720" cy="92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F08891C-510C-4A19-AFAE-939EDFA5E2E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187716" y="3810031"/>
                <a:ext cx="18036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EF98F2D-75D9-4AEC-9DA1-A9BDA6E62342}"/>
                  </a:ext>
                </a:extLst>
              </p14:cNvPr>
              <p14:cNvContentPartPr/>
              <p14:nvPr/>
            </p14:nvContentPartPr>
            <p14:xfrm>
              <a:off x="3248556" y="4152031"/>
              <a:ext cx="285480" cy="78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EF98F2D-75D9-4AEC-9DA1-A9BDA6E6234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239916" y="4143391"/>
                <a:ext cx="3031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C046E19-C9A2-4A00-8F83-E2090DD7EAE7}"/>
                  </a:ext>
                </a:extLst>
              </p14:cNvPr>
              <p14:cNvContentPartPr/>
              <p14:nvPr/>
            </p14:nvContentPartPr>
            <p14:xfrm>
              <a:off x="3198156" y="3935671"/>
              <a:ext cx="227880" cy="147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C046E19-C9A2-4A00-8F83-E2090DD7EAE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189170" y="3926671"/>
                <a:ext cx="245492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2849871-A95F-4B92-A031-790F7064FA82}"/>
                  </a:ext>
                </a:extLst>
              </p14:cNvPr>
              <p14:cNvContentPartPr/>
              <p14:nvPr/>
            </p14:nvContentPartPr>
            <p14:xfrm>
              <a:off x="4238916" y="3609871"/>
              <a:ext cx="3944160" cy="989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2849871-A95F-4B92-A031-790F7064FA8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230275" y="3601231"/>
                <a:ext cx="3961802" cy="10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5FCBB64F-C0B1-40CA-B0A3-500AF947A375}"/>
                  </a:ext>
                </a:extLst>
              </p14:cNvPr>
              <p14:cNvContentPartPr/>
              <p14:nvPr/>
            </p14:nvContentPartPr>
            <p14:xfrm>
              <a:off x="840156" y="4475311"/>
              <a:ext cx="198360" cy="292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5FCBB64F-C0B1-40CA-B0A3-500AF947A37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831156" y="4466671"/>
                <a:ext cx="21600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E6B5AA5-008C-4146-8C90-757A9201DF05}"/>
                  </a:ext>
                </a:extLst>
              </p14:cNvPr>
              <p14:cNvContentPartPr/>
              <p14:nvPr/>
            </p14:nvContentPartPr>
            <p14:xfrm>
              <a:off x="3361956" y="4609951"/>
              <a:ext cx="160920" cy="2098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E6B5AA5-008C-4146-8C90-757A9201DF0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353316" y="4600936"/>
                <a:ext cx="178560" cy="2275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17B80AC-D1F4-46C3-B193-B1DCCD298AF0}"/>
                  </a:ext>
                </a:extLst>
              </p14:cNvPr>
              <p14:cNvContentPartPr/>
              <p14:nvPr/>
            </p14:nvContentPartPr>
            <p14:xfrm>
              <a:off x="3303996" y="4928911"/>
              <a:ext cx="1774440" cy="10544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17B80AC-D1F4-46C3-B193-B1DCCD298AF0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295356" y="4920271"/>
                <a:ext cx="1792080" cy="10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7EFCD19F-F1E2-431B-86FD-17D4B83BDD39}"/>
                  </a:ext>
                </a:extLst>
              </p14:cNvPr>
              <p14:cNvContentPartPr/>
              <p14:nvPr/>
            </p14:nvContentPartPr>
            <p14:xfrm>
              <a:off x="823236" y="4878511"/>
              <a:ext cx="1911240" cy="11588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7EFCD19F-F1E2-431B-86FD-17D4B83BDD3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14596" y="4869871"/>
                <a:ext cx="1928880" cy="11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67122D-D997-4D38-8CEC-0C91FC42D68A}"/>
                  </a:ext>
                </a:extLst>
              </p14:cNvPr>
              <p14:cNvContentPartPr/>
              <p14:nvPr/>
            </p14:nvContentPartPr>
            <p14:xfrm>
              <a:off x="4384356" y="4617871"/>
              <a:ext cx="129960" cy="201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67122D-D997-4D38-8CEC-0C91FC42D68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375716" y="4608871"/>
                <a:ext cx="14760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D237B7-A406-4C31-936D-94867F33D3C4}"/>
                  </a:ext>
                </a:extLst>
              </p14:cNvPr>
              <p14:cNvContentPartPr/>
              <p14:nvPr/>
            </p14:nvContentPartPr>
            <p14:xfrm>
              <a:off x="4619796" y="4713991"/>
              <a:ext cx="24120" cy="9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D237B7-A406-4C31-936D-94867F33D3C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611156" y="4704991"/>
                <a:ext cx="4176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E1E6F0F-D250-42BE-AE78-D473E0C5BD60}"/>
                  </a:ext>
                </a:extLst>
              </p14:cNvPr>
              <p14:cNvContentPartPr/>
              <p14:nvPr/>
            </p14:nvContentPartPr>
            <p14:xfrm>
              <a:off x="4642116" y="4522471"/>
              <a:ext cx="5040" cy="44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E1E6F0F-D250-42BE-AE78-D473E0C5BD6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633116" y="4513831"/>
                <a:ext cx="2268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8E2E050-6FA7-4B4E-9A14-CA37C712D4DD}"/>
                  </a:ext>
                </a:extLst>
              </p14:cNvPr>
              <p14:cNvContentPartPr/>
              <p14:nvPr/>
            </p14:nvContentPartPr>
            <p14:xfrm>
              <a:off x="4721676" y="4687711"/>
              <a:ext cx="162720" cy="127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8E2E050-6FA7-4B4E-9A14-CA37C712D4D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713036" y="4678711"/>
                <a:ext cx="18036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7B13214-57B9-45E5-82E9-2627BD54BE0B}"/>
                  </a:ext>
                </a:extLst>
              </p14:cNvPr>
              <p14:cNvContentPartPr/>
              <p14:nvPr/>
            </p14:nvContentPartPr>
            <p14:xfrm>
              <a:off x="6691596" y="4733431"/>
              <a:ext cx="165960" cy="5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7B13214-57B9-45E5-82E9-2627BD54BE0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82956" y="4724431"/>
                <a:ext cx="1836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CC8C1AE1-210A-48D6-B7FF-BB01DC769D60}"/>
                  </a:ext>
                </a:extLst>
              </p14:cNvPr>
              <p14:cNvContentPartPr/>
              <p14:nvPr/>
            </p14:nvContentPartPr>
            <p14:xfrm>
              <a:off x="6703116" y="4801471"/>
              <a:ext cx="159840" cy="15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CC8C1AE1-210A-48D6-B7FF-BB01DC769D6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694476" y="4792471"/>
                <a:ext cx="1774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30EB0AC-1284-4B5E-8A2B-8DBD97DC92BD}"/>
                  </a:ext>
                </a:extLst>
              </p14:cNvPr>
              <p14:cNvContentPartPr/>
              <p14:nvPr/>
            </p14:nvContentPartPr>
            <p14:xfrm>
              <a:off x="5894196" y="4568191"/>
              <a:ext cx="651600" cy="398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30EB0AC-1284-4B5E-8A2B-8DBD97DC92B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885201" y="4559551"/>
                <a:ext cx="66923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675FCB4-8151-4386-A5B8-7159C12A4E33}"/>
                  </a:ext>
                </a:extLst>
              </p14:cNvPr>
              <p14:cNvContentPartPr/>
              <p14:nvPr/>
            </p14:nvContentPartPr>
            <p14:xfrm>
              <a:off x="5654436" y="4657111"/>
              <a:ext cx="139680" cy="2332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675FCB4-8151-4386-A5B8-7159C12A4E3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645796" y="4648111"/>
                <a:ext cx="15732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47E5AE-3548-41F8-8158-F5CCF26EDCD5}"/>
                  </a:ext>
                </a:extLst>
              </p14:cNvPr>
              <p14:cNvContentPartPr/>
              <p14:nvPr/>
            </p14:nvContentPartPr>
            <p14:xfrm>
              <a:off x="5138916" y="4541911"/>
              <a:ext cx="396360" cy="355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47E5AE-3548-41F8-8158-F5CCF26EDCD5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129916" y="4532911"/>
                <a:ext cx="4140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EBC5087-444F-484B-8FEC-55122545DBC9}"/>
                  </a:ext>
                </a:extLst>
              </p14:cNvPr>
              <p14:cNvContentPartPr/>
              <p14:nvPr/>
            </p14:nvContentPartPr>
            <p14:xfrm>
              <a:off x="4005996" y="4286671"/>
              <a:ext cx="183600" cy="5526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EBC5087-444F-484B-8FEC-55122545DBC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997356" y="4278031"/>
                <a:ext cx="20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C22F3DC-12E2-47C2-957B-4B26CF389FCD}"/>
                  </a:ext>
                </a:extLst>
              </p14:cNvPr>
              <p14:cNvContentPartPr/>
              <p14:nvPr/>
            </p14:nvContentPartPr>
            <p14:xfrm>
              <a:off x="7827396" y="4636231"/>
              <a:ext cx="238680" cy="2404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C22F3DC-12E2-47C2-957B-4B26CF389FC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818756" y="4627591"/>
                <a:ext cx="25632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F257067-3764-4A99-AE7B-95E5CD2F9C91}"/>
                  </a:ext>
                </a:extLst>
              </p14:cNvPr>
              <p14:cNvContentPartPr/>
              <p14:nvPr/>
            </p14:nvContentPartPr>
            <p14:xfrm>
              <a:off x="7038636" y="4654231"/>
              <a:ext cx="695520" cy="2401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F257067-3764-4A99-AE7B-95E5CD2F9C91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029996" y="4645591"/>
                <a:ext cx="7131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B53D15E-B73F-43CD-944F-F2536815EF64}"/>
                  </a:ext>
                </a:extLst>
              </p14:cNvPr>
              <p14:cNvContentPartPr/>
              <p14:nvPr/>
            </p14:nvContentPartPr>
            <p14:xfrm>
              <a:off x="3980436" y="5497711"/>
              <a:ext cx="15480" cy="1778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B53D15E-B73F-43CD-944F-F2536815EF6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971436" y="5488711"/>
                <a:ext cx="331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3A96804-16B2-496D-AEA6-F8C3C82F879E}"/>
                  </a:ext>
                </a:extLst>
              </p14:cNvPr>
              <p14:cNvContentPartPr/>
              <p14:nvPr/>
            </p14:nvContentPartPr>
            <p14:xfrm>
              <a:off x="3712236" y="5791471"/>
              <a:ext cx="450000" cy="2602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3A96804-16B2-496D-AEA6-F8C3C82F879E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703236" y="5782819"/>
                <a:ext cx="467640" cy="277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05DF70B-017E-4BB4-A7E5-85D4E894763E}"/>
                  </a:ext>
                </a:extLst>
              </p14:cNvPr>
              <p14:cNvContentPartPr/>
              <p14:nvPr/>
            </p14:nvContentPartPr>
            <p14:xfrm>
              <a:off x="1510116" y="5580871"/>
              <a:ext cx="30960" cy="298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05DF70B-017E-4BB4-A7E5-85D4E894763E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501116" y="5572231"/>
                <a:ext cx="4860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30760A7-B34E-45A7-B864-4FD859520C64}"/>
                  </a:ext>
                </a:extLst>
              </p14:cNvPr>
              <p14:cNvContentPartPr/>
              <p14:nvPr/>
            </p14:nvContentPartPr>
            <p14:xfrm>
              <a:off x="1272156" y="5993791"/>
              <a:ext cx="455400" cy="287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30760A7-B34E-45A7-B864-4FD859520C64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263509" y="5984791"/>
                <a:ext cx="473054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A0F09DC-2868-44C1-B7B5-662B44ABECCD}"/>
                  </a:ext>
                </a:extLst>
              </p14:cNvPr>
              <p14:cNvContentPartPr/>
              <p14:nvPr/>
            </p14:nvContentPartPr>
            <p14:xfrm>
              <a:off x="5551836" y="5178751"/>
              <a:ext cx="5760" cy="258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A0F09DC-2868-44C1-B7B5-662B44ABECC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543196" y="5170111"/>
                <a:ext cx="23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DC11C85-D148-4C1C-9884-2E0F00699991}"/>
                  </a:ext>
                </a:extLst>
              </p14:cNvPr>
              <p14:cNvContentPartPr/>
              <p14:nvPr/>
            </p14:nvContentPartPr>
            <p14:xfrm>
              <a:off x="5380116" y="5154991"/>
              <a:ext cx="286920" cy="36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DC11C85-D148-4C1C-9884-2E0F00699991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371116" y="5146351"/>
                <a:ext cx="3045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6BA8065-2356-4708-9580-66D1191CAED9}"/>
                  </a:ext>
                </a:extLst>
              </p14:cNvPr>
              <p14:cNvContentPartPr/>
              <p14:nvPr/>
            </p14:nvContentPartPr>
            <p14:xfrm>
              <a:off x="5390916" y="5378191"/>
              <a:ext cx="253440" cy="51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6BA8065-2356-4708-9580-66D1191CAED9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82276" y="5369551"/>
                <a:ext cx="27108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90622F6-5482-479E-B52F-51757487317A}"/>
                  </a:ext>
                </a:extLst>
              </p14:cNvPr>
              <p14:cNvContentPartPr/>
              <p14:nvPr/>
            </p14:nvContentPartPr>
            <p14:xfrm>
              <a:off x="5752356" y="5146711"/>
              <a:ext cx="93960" cy="257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90622F6-5482-479E-B52F-51757487317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743716" y="5138071"/>
                <a:ext cx="1116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7BCB6E5-59DA-45F9-9D72-18ACBEB18180}"/>
                  </a:ext>
                </a:extLst>
              </p14:cNvPr>
              <p14:cNvContentPartPr/>
              <p14:nvPr/>
            </p14:nvContentPartPr>
            <p14:xfrm>
              <a:off x="5651196" y="5292511"/>
              <a:ext cx="177120" cy="15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7BCB6E5-59DA-45F9-9D72-18ACBEB1818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642196" y="5283511"/>
                <a:ext cx="19476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719B266-6C3D-4117-8670-A2F5118340CA}"/>
                  </a:ext>
                </a:extLst>
              </p14:cNvPr>
              <p14:cNvContentPartPr/>
              <p14:nvPr/>
            </p14:nvContentPartPr>
            <p14:xfrm>
              <a:off x="6472716" y="5261191"/>
              <a:ext cx="106920" cy="106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719B266-6C3D-4117-8670-A2F5118340CA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464076" y="5252191"/>
                <a:ext cx="1245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D8CCC3C-14A1-4165-B949-58AD1F083D56}"/>
                  </a:ext>
                </a:extLst>
              </p14:cNvPr>
              <p14:cNvContentPartPr/>
              <p14:nvPr/>
            </p14:nvContentPartPr>
            <p14:xfrm>
              <a:off x="6934236" y="5207911"/>
              <a:ext cx="99360" cy="2001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D8CCC3C-14A1-4165-B949-58AD1F083D56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925236" y="5198911"/>
                <a:ext cx="1170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4B4C7AE-EF5F-448C-88A5-5FB703DD76CE}"/>
                  </a:ext>
                </a:extLst>
              </p14:cNvPr>
              <p14:cNvContentPartPr/>
              <p14:nvPr/>
            </p14:nvContentPartPr>
            <p14:xfrm>
              <a:off x="6691236" y="5114671"/>
              <a:ext cx="162720" cy="2790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4B4C7AE-EF5F-448C-88A5-5FB703DD76CE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682236" y="5106031"/>
                <a:ext cx="18036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C84E93A-446F-4264-AFC5-054D07AEC61D}"/>
                  </a:ext>
                </a:extLst>
              </p14:cNvPr>
              <p14:cNvContentPartPr/>
              <p14:nvPr/>
            </p14:nvContentPartPr>
            <p14:xfrm>
              <a:off x="6181116" y="5082991"/>
              <a:ext cx="216720" cy="2847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C84E93A-446F-4264-AFC5-054D07AEC61D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172116" y="5073991"/>
                <a:ext cx="23436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FB3DF745-8558-49BD-B7DC-09B7667E53E2}"/>
                  </a:ext>
                </a:extLst>
              </p14:cNvPr>
              <p14:cNvContentPartPr/>
              <p14:nvPr/>
            </p14:nvContentPartPr>
            <p14:xfrm>
              <a:off x="7864476" y="5195311"/>
              <a:ext cx="167040" cy="2001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FB3DF745-8558-49BD-B7DC-09B7667E53E2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855836" y="5186311"/>
                <a:ext cx="18468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FD118B9-B1B2-4D0B-BBD9-DBA1D9CBCC77}"/>
                  </a:ext>
                </a:extLst>
              </p14:cNvPr>
              <p14:cNvContentPartPr/>
              <p14:nvPr/>
            </p14:nvContentPartPr>
            <p14:xfrm>
              <a:off x="7144476" y="5056351"/>
              <a:ext cx="630000" cy="3834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FD118B9-B1B2-4D0B-BBD9-DBA1D9CBCC77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135476" y="5047351"/>
                <a:ext cx="64764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81646F1-7C24-4395-B1AB-81907CB27DE4}"/>
                  </a:ext>
                </a:extLst>
              </p14:cNvPr>
              <p14:cNvContentPartPr/>
              <p14:nvPr/>
            </p14:nvContentPartPr>
            <p14:xfrm>
              <a:off x="8256876" y="5228431"/>
              <a:ext cx="499680" cy="1710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81646F1-7C24-4395-B1AB-81907CB27DE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8247876" y="5219791"/>
                <a:ext cx="51732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B54BF3FE-0DE1-41D2-A896-4EBF973E2BC4}"/>
                  </a:ext>
                </a:extLst>
              </p14:cNvPr>
              <p14:cNvContentPartPr/>
              <p14:nvPr/>
            </p14:nvContentPartPr>
            <p14:xfrm>
              <a:off x="8216556" y="5712631"/>
              <a:ext cx="194400" cy="2192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B54BF3FE-0DE1-41D2-A896-4EBF973E2BC4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8207556" y="5703991"/>
                <a:ext cx="21204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8FD93D5D-113A-4056-8CD7-96917203857E}"/>
                  </a:ext>
                </a:extLst>
              </p14:cNvPr>
              <p14:cNvContentPartPr/>
              <p14:nvPr/>
            </p14:nvContentPartPr>
            <p14:xfrm>
              <a:off x="8153556" y="5533711"/>
              <a:ext cx="263880" cy="9792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8FD93D5D-113A-4056-8CD7-96917203857E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8144556" y="5525071"/>
                <a:ext cx="2815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54248D03-2FCD-4297-925F-4A342E031E80}"/>
                  </a:ext>
                </a:extLst>
              </p14:cNvPr>
              <p14:cNvContentPartPr/>
              <p14:nvPr/>
            </p14:nvContentPartPr>
            <p14:xfrm>
              <a:off x="4645356" y="5622631"/>
              <a:ext cx="2634480" cy="6976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54248D03-2FCD-4297-925F-4A342E031E80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636715" y="5613631"/>
                <a:ext cx="2652482" cy="71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D6737713-1403-44F8-8E83-D06C2B4FEC53}"/>
                  </a:ext>
                </a:extLst>
              </p14:cNvPr>
              <p14:cNvContentPartPr/>
              <p14:nvPr/>
            </p14:nvContentPartPr>
            <p14:xfrm>
              <a:off x="7382076" y="5540911"/>
              <a:ext cx="553680" cy="75924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D6737713-1403-44F8-8E83-D06C2B4FEC5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7373436" y="5531911"/>
                <a:ext cx="571320" cy="77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9F03C35-7624-47D4-B432-DD173195C49D}"/>
                  </a:ext>
                </a:extLst>
              </p14:cNvPr>
              <p14:cNvContentPartPr/>
              <p14:nvPr/>
            </p14:nvContentPartPr>
            <p14:xfrm>
              <a:off x="6906600" y="6110928"/>
              <a:ext cx="147240" cy="1746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9F03C35-7624-47D4-B432-DD173195C49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6897600" y="6101928"/>
                <a:ext cx="164880" cy="192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1215641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785B58-7FD8-4405-95E2-404208FD7DCB}"/>
                  </a:ext>
                </a:extLst>
              </p14:cNvPr>
              <p14:cNvContentPartPr/>
              <p14:nvPr/>
            </p14:nvContentPartPr>
            <p14:xfrm>
              <a:off x="2743476" y="488671"/>
              <a:ext cx="390600" cy="18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785B58-7FD8-4405-95E2-404208FD7D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34476" y="480014"/>
                <a:ext cx="408240" cy="205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2D58F93-72D8-45CE-88D1-8256931D57F7}"/>
                  </a:ext>
                </a:extLst>
              </p14:cNvPr>
              <p14:cNvContentPartPr/>
              <p14:nvPr/>
            </p14:nvContentPartPr>
            <p14:xfrm>
              <a:off x="2305356" y="330631"/>
              <a:ext cx="369000" cy="351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2D58F93-72D8-45CE-88D1-8256931D57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6708" y="321991"/>
                <a:ext cx="38665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F5A8626-07BA-434B-8B25-D43128BC865F}"/>
                  </a:ext>
                </a:extLst>
              </p14:cNvPr>
              <p14:cNvContentPartPr/>
              <p14:nvPr/>
            </p14:nvContentPartPr>
            <p14:xfrm>
              <a:off x="1590396" y="494791"/>
              <a:ext cx="622440" cy="34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F5A8626-07BA-434B-8B25-D43128BC865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81756" y="485800"/>
                <a:ext cx="640080" cy="3614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1C11CDB-B6E8-4316-AA9C-D4643A573A26}"/>
                  </a:ext>
                </a:extLst>
              </p14:cNvPr>
              <p14:cNvContentPartPr/>
              <p14:nvPr/>
            </p14:nvContentPartPr>
            <p14:xfrm>
              <a:off x="559716" y="225151"/>
              <a:ext cx="733320" cy="48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1C11CDB-B6E8-4316-AA9C-D4643A573A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1076" y="216511"/>
                <a:ext cx="75096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1EB9A6C-702B-4694-B999-8A665628F25F}"/>
                  </a:ext>
                </a:extLst>
              </p14:cNvPr>
              <p14:cNvContentPartPr/>
              <p14:nvPr/>
            </p14:nvContentPartPr>
            <p14:xfrm>
              <a:off x="4296156" y="197791"/>
              <a:ext cx="869760" cy="469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1EB9A6C-702B-4694-B999-8A665628F2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87160" y="188791"/>
                <a:ext cx="887393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7F1F309-33DC-4EF6-8306-3EE97872BD0D}"/>
                  </a:ext>
                </a:extLst>
              </p14:cNvPr>
              <p14:cNvContentPartPr/>
              <p14:nvPr/>
            </p14:nvContentPartPr>
            <p14:xfrm>
              <a:off x="3497676" y="476791"/>
              <a:ext cx="543240" cy="181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7F1F309-33DC-4EF6-8306-3EE97872BD0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89036" y="467791"/>
                <a:ext cx="5608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F8F4850-E067-4451-AECD-AD67E3B38CE8}"/>
                  </a:ext>
                </a:extLst>
              </p14:cNvPr>
              <p14:cNvContentPartPr/>
              <p14:nvPr/>
            </p14:nvContentPartPr>
            <p14:xfrm>
              <a:off x="5468676" y="430351"/>
              <a:ext cx="266040" cy="362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F8F4850-E067-4451-AECD-AD67E3B38CE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9676" y="421711"/>
                <a:ext cx="2836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149374-CEAD-40DF-8296-B062825A27EE}"/>
                  </a:ext>
                </a:extLst>
              </p14:cNvPr>
              <p14:cNvContentPartPr/>
              <p14:nvPr/>
            </p14:nvContentPartPr>
            <p14:xfrm>
              <a:off x="5514396" y="305791"/>
              <a:ext cx="177120" cy="80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149374-CEAD-40DF-8296-B062825A27E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5756" y="296791"/>
                <a:ext cx="1947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D34B9B4-8A92-4DB0-AB27-61113EBEA83C}"/>
                  </a:ext>
                </a:extLst>
              </p14:cNvPr>
              <p14:cNvContentPartPr/>
              <p14:nvPr/>
            </p14:nvContentPartPr>
            <p14:xfrm>
              <a:off x="5826516" y="444391"/>
              <a:ext cx="161280" cy="11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D34B9B4-8A92-4DB0-AB27-61113EBEA83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17876" y="435751"/>
                <a:ext cx="17892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562FC69-2895-474E-99F9-65E35A5B1A36}"/>
                  </a:ext>
                </a:extLst>
              </p14:cNvPr>
              <p14:cNvContentPartPr/>
              <p14:nvPr/>
            </p14:nvContentPartPr>
            <p14:xfrm>
              <a:off x="5843076" y="541591"/>
              <a:ext cx="140400" cy="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562FC69-2895-474E-99F9-65E35A5B1A3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34436" y="532591"/>
                <a:ext cx="15804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8439499-6C2E-455C-9B98-A5AFD7435FC8}"/>
                  </a:ext>
                </a:extLst>
              </p14:cNvPr>
              <p14:cNvContentPartPr/>
              <p14:nvPr/>
            </p14:nvContentPartPr>
            <p14:xfrm>
              <a:off x="6152676" y="266911"/>
              <a:ext cx="374040" cy="421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8439499-6C2E-455C-9B98-A5AFD7435F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43676" y="257919"/>
                <a:ext cx="391680" cy="439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1EF1DB4-6AA2-4EDE-A4B8-B8823126D945}"/>
                  </a:ext>
                </a:extLst>
              </p14:cNvPr>
              <p14:cNvContentPartPr/>
              <p14:nvPr/>
            </p14:nvContentPartPr>
            <p14:xfrm>
              <a:off x="6662436" y="276631"/>
              <a:ext cx="301320" cy="379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1EF1DB4-6AA2-4EDE-A4B8-B8823126D94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53436" y="267631"/>
                <a:ext cx="31896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D182C08-0871-4905-A773-5A6C44DC71E6}"/>
                  </a:ext>
                </a:extLst>
              </p14:cNvPr>
              <p14:cNvContentPartPr/>
              <p14:nvPr/>
            </p14:nvContentPartPr>
            <p14:xfrm>
              <a:off x="7091196" y="411631"/>
              <a:ext cx="600840" cy="169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D182C08-0871-4905-A773-5A6C44DC71E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2196" y="402991"/>
                <a:ext cx="6184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46989E3-54D0-45C6-8761-561398FBF2FE}"/>
                  </a:ext>
                </a:extLst>
              </p14:cNvPr>
              <p14:cNvContentPartPr/>
              <p14:nvPr/>
            </p14:nvContentPartPr>
            <p14:xfrm>
              <a:off x="7773396" y="248911"/>
              <a:ext cx="988560" cy="511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46989E3-54D0-45C6-8761-561398FBF2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64396" y="239917"/>
                <a:ext cx="1006200" cy="529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1E5383B-5AD0-43EA-9066-ED0F0EAE0E98}"/>
                  </a:ext>
                </a:extLst>
              </p14:cNvPr>
              <p14:cNvContentPartPr/>
              <p14:nvPr/>
            </p14:nvContentPartPr>
            <p14:xfrm>
              <a:off x="585996" y="933631"/>
              <a:ext cx="586080" cy="63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1E5383B-5AD0-43EA-9066-ED0F0EAE0E9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7351" y="924991"/>
                <a:ext cx="603731" cy="65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AB28D75-F018-4AA5-B925-24FF05930DFB}"/>
                  </a:ext>
                </a:extLst>
              </p14:cNvPr>
              <p14:cNvContentPartPr/>
              <p14:nvPr/>
            </p14:nvContentPartPr>
            <p14:xfrm>
              <a:off x="301956" y="873151"/>
              <a:ext cx="197280" cy="576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AB28D75-F018-4AA5-B925-24FF05930DF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2956" y="864151"/>
                <a:ext cx="21492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EE763DE-CEC9-45B9-95F7-F98849714EC2}"/>
                  </a:ext>
                </a:extLst>
              </p14:cNvPr>
              <p14:cNvContentPartPr/>
              <p14:nvPr/>
            </p14:nvContentPartPr>
            <p14:xfrm>
              <a:off x="2597316" y="1050631"/>
              <a:ext cx="563400" cy="613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EE763DE-CEC9-45B9-95F7-F98849714EC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88676" y="1041631"/>
                <a:ext cx="581040" cy="63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71FD9F0-0901-483B-BFE9-0D844EB764BF}"/>
                  </a:ext>
                </a:extLst>
              </p14:cNvPr>
              <p14:cNvContentPartPr/>
              <p14:nvPr/>
            </p14:nvContentPartPr>
            <p14:xfrm>
              <a:off x="1485636" y="991231"/>
              <a:ext cx="983160" cy="370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71FD9F0-0901-483B-BFE9-0D844EB764B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76636" y="982231"/>
                <a:ext cx="100080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E1A5690-9183-452A-B8AE-0ED67EC6F944}"/>
                  </a:ext>
                </a:extLst>
              </p14:cNvPr>
              <p14:cNvContentPartPr/>
              <p14:nvPr/>
            </p14:nvContentPartPr>
            <p14:xfrm>
              <a:off x="3431436" y="1160071"/>
              <a:ext cx="516960" cy="230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E1A5690-9183-452A-B8AE-0ED67EC6F94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422436" y="1151071"/>
                <a:ext cx="53460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9E8633F-E6D8-4665-9A38-71727133EDCA}"/>
                  </a:ext>
                </a:extLst>
              </p14:cNvPr>
              <p14:cNvContentPartPr/>
              <p14:nvPr/>
            </p14:nvContentPartPr>
            <p14:xfrm>
              <a:off x="4234956" y="946591"/>
              <a:ext cx="162720" cy="38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9E8633F-E6D8-4665-9A38-71727133EDC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25956" y="937591"/>
                <a:ext cx="18036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C932903-BA9F-4530-88B8-A36E3077844B}"/>
                  </a:ext>
                </a:extLst>
              </p14:cNvPr>
              <p14:cNvContentPartPr/>
              <p14:nvPr/>
            </p14:nvContentPartPr>
            <p14:xfrm>
              <a:off x="5023356" y="1139191"/>
              <a:ext cx="242280" cy="24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C932903-BA9F-4530-88B8-A36E3077844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014716" y="1130191"/>
                <a:ext cx="25992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B9C0CE4-2461-4FD8-8959-C89FAB20CEB9}"/>
                  </a:ext>
                </a:extLst>
              </p14:cNvPr>
              <p14:cNvContentPartPr/>
              <p14:nvPr/>
            </p14:nvContentPartPr>
            <p14:xfrm>
              <a:off x="4491996" y="1194991"/>
              <a:ext cx="438120" cy="187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B9C0CE4-2461-4FD8-8959-C89FAB20CEB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83356" y="1185991"/>
                <a:ext cx="4557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F2765C-5339-4E5F-987C-5931F4A06064}"/>
                  </a:ext>
                </a:extLst>
              </p14:cNvPr>
              <p14:cNvContentPartPr/>
              <p14:nvPr/>
            </p14:nvContentPartPr>
            <p14:xfrm>
              <a:off x="5448516" y="1147831"/>
              <a:ext cx="183600" cy="245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F2765C-5339-4E5F-987C-5931F4A0606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39876" y="1138831"/>
                <a:ext cx="20124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C6B9E6D-722B-4399-9E3E-B3628A302BBA}"/>
                  </a:ext>
                </a:extLst>
              </p14:cNvPr>
              <p14:cNvContentPartPr/>
              <p14:nvPr/>
            </p14:nvContentPartPr>
            <p14:xfrm>
              <a:off x="5436276" y="946591"/>
              <a:ext cx="165600" cy="107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C6B9E6D-722B-4399-9E3E-B3628A302BB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27276" y="937591"/>
                <a:ext cx="1832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3C62D0F-ABBA-44F3-A4DC-A9D5E55E9356}"/>
                  </a:ext>
                </a:extLst>
              </p14:cNvPr>
              <p14:cNvContentPartPr/>
              <p14:nvPr/>
            </p14:nvContentPartPr>
            <p14:xfrm>
              <a:off x="5791236" y="1132351"/>
              <a:ext cx="146520" cy="4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3C62D0F-ABBA-44F3-A4DC-A9D5E55E935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82236" y="1123711"/>
                <a:ext cx="1641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078EA42-EA94-4F3C-BCF2-579DB0090ACF}"/>
                  </a:ext>
                </a:extLst>
              </p14:cNvPr>
              <p14:cNvContentPartPr/>
              <p14:nvPr/>
            </p14:nvContentPartPr>
            <p14:xfrm>
              <a:off x="5785836" y="1221271"/>
              <a:ext cx="141840" cy="57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078EA42-EA94-4F3C-BCF2-579DB0090AC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76836" y="1212271"/>
                <a:ext cx="159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66349DA-20E5-47CD-83BB-F8CA9FA7DFB1}"/>
                  </a:ext>
                </a:extLst>
              </p14:cNvPr>
              <p14:cNvContentPartPr/>
              <p14:nvPr/>
            </p14:nvContentPartPr>
            <p14:xfrm>
              <a:off x="6099756" y="989431"/>
              <a:ext cx="410760" cy="35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66349DA-20E5-47CD-83BB-F8CA9FA7DFB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91124" y="980791"/>
                <a:ext cx="428385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DF844AA-61E4-431A-B66A-0F9AF2D767D3}"/>
                  </a:ext>
                </a:extLst>
              </p14:cNvPr>
              <p14:cNvContentPartPr/>
              <p14:nvPr/>
            </p14:nvContentPartPr>
            <p14:xfrm>
              <a:off x="7074276" y="1083751"/>
              <a:ext cx="98280" cy="172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DF844AA-61E4-431A-B66A-0F9AF2D767D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5636" y="1075111"/>
                <a:ext cx="11592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79376DA-922E-4885-861A-386F8DF71875}"/>
                  </a:ext>
                </a:extLst>
              </p14:cNvPr>
              <p14:cNvContentPartPr/>
              <p14:nvPr/>
            </p14:nvContentPartPr>
            <p14:xfrm>
              <a:off x="7261476" y="888271"/>
              <a:ext cx="1552680" cy="621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79376DA-922E-4885-861A-386F8DF7187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52836" y="879631"/>
                <a:ext cx="157032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3CF6949-5CD5-4020-B81F-0153ED6802CC}"/>
                  </a:ext>
                </a:extLst>
              </p14:cNvPr>
              <p14:cNvContentPartPr/>
              <p14:nvPr/>
            </p14:nvContentPartPr>
            <p14:xfrm>
              <a:off x="6637236" y="930031"/>
              <a:ext cx="355320" cy="451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3CF6949-5CD5-4020-B81F-0153ED6802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28596" y="921031"/>
                <a:ext cx="37296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7847DAF-052C-4C05-B70B-0A3CA4AE0C0A}"/>
                  </a:ext>
                </a:extLst>
              </p14:cNvPr>
              <p14:cNvContentPartPr/>
              <p14:nvPr/>
            </p14:nvContentPartPr>
            <p14:xfrm>
              <a:off x="2011596" y="1590271"/>
              <a:ext cx="955080" cy="42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7847DAF-052C-4C05-B70B-0A3CA4AE0C0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93596" y="1572631"/>
                <a:ext cx="99072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8772E11-7CA7-4F2C-B454-C1515E3B5F9C}"/>
                  </a:ext>
                </a:extLst>
              </p14:cNvPr>
              <p14:cNvContentPartPr/>
              <p14:nvPr/>
            </p14:nvContentPartPr>
            <p14:xfrm>
              <a:off x="357396" y="1526911"/>
              <a:ext cx="1444680" cy="502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8772E11-7CA7-4F2C-B454-C1515E3B5F9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9400" y="1508911"/>
                <a:ext cx="1480311" cy="5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763FC8-C5A1-4E3B-83E7-8AA6E8202F1F}"/>
                  </a:ext>
                </a:extLst>
              </p14:cNvPr>
              <p14:cNvContentPartPr/>
              <p14:nvPr/>
            </p14:nvContentPartPr>
            <p14:xfrm>
              <a:off x="3270876" y="1625191"/>
              <a:ext cx="710640" cy="394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763FC8-C5A1-4E3B-83E7-8AA6E8202F1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52876" y="1607551"/>
                <a:ext cx="74628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4E75546-296B-4CB4-A84D-59FD23B44869}"/>
                  </a:ext>
                </a:extLst>
              </p14:cNvPr>
              <p14:cNvContentPartPr/>
              <p14:nvPr/>
            </p14:nvContentPartPr>
            <p14:xfrm>
              <a:off x="4380036" y="1611151"/>
              <a:ext cx="669240" cy="403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4E75546-296B-4CB4-A84D-59FD23B4486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62046" y="1593151"/>
                <a:ext cx="704861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A2DB332-3FF1-48C4-93C7-EA8CDBC4E599}"/>
                  </a:ext>
                </a:extLst>
              </p14:cNvPr>
              <p14:cNvContentPartPr/>
              <p14:nvPr/>
            </p14:nvContentPartPr>
            <p14:xfrm>
              <a:off x="5224596" y="1647151"/>
              <a:ext cx="1609200" cy="524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A2DB332-3FF1-48C4-93C7-EA8CDBC4E59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06600" y="1629151"/>
                <a:ext cx="1644832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B4929C4-EB16-4708-ACF0-BACAB5FB9E29}"/>
                  </a:ext>
                </a:extLst>
              </p14:cNvPr>
              <p14:cNvContentPartPr/>
              <p14:nvPr/>
            </p14:nvContentPartPr>
            <p14:xfrm>
              <a:off x="7034676" y="1669111"/>
              <a:ext cx="738720" cy="322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B4929C4-EB16-4708-ACF0-BACAB5FB9E2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017027" y="1651451"/>
                <a:ext cx="774377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AC6CC5C-B7EB-4F8D-841F-DA90B28FD811}"/>
                  </a:ext>
                </a:extLst>
              </p14:cNvPr>
              <p14:cNvContentPartPr/>
              <p14:nvPr/>
            </p14:nvContentPartPr>
            <p14:xfrm>
              <a:off x="7946196" y="1606471"/>
              <a:ext cx="824040" cy="478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AC6CC5C-B7EB-4F8D-841F-DA90B28FD81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28556" y="1588471"/>
                <a:ext cx="8596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DCF09E0-3C19-4AC3-9DC8-CF0FAB3D53DA}"/>
                  </a:ext>
                </a:extLst>
              </p14:cNvPr>
              <p14:cNvContentPartPr/>
              <p14:nvPr/>
            </p14:nvContentPartPr>
            <p14:xfrm>
              <a:off x="692916" y="2411431"/>
              <a:ext cx="42840" cy="34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DCF09E0-3C19-4AC3-9DC8-CF0FAB3D53D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4276" y="2402791"/>
                <a:ext cx="604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FAB38CF-1E02-46D0-ACB6-ACF6C59708A9}"/>
                  </a:ext>
                </a:extLst>
              </p14:cNvPr>
              <p14:cNvContentPartPr/>
              <p14:nvPr/>
            </p14:nvContentPartPr>
            <p14:xfrm>
              <a:off x="841956" y="2326831"/>
              <a:ext cx="156600" cy="200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FAB38CF-1E02-46D0-ACB6-ACF6C59708A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33316" y="2317831"/>
                <a:ext cx="17424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03962D1-16B8-49C4-A563-9DCE9A31DF7B}"/>
                  </a:ext>
                </a:extLst>
              </p14:cNvPr>
              <p14:cNvContentPartPr/>
              <p14:nvPr/>
            </p14:nvContentPartPr>
            <p14:xfrm>
              <a:off x="323556" y="2219911"/>
              <a:ext cx="2556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03962D1-16B8-49C4-A563-9DCE9A31DF7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4556" y="2211271"/>
                <a:ext cx="273240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FE6D3CE-DBA2-4319-B292-1A465E4FC170}"/>
                  </a:ext>
                </a:extLst>
              </p14:cNvPr>
              <p14:cNvContentPartPr/>
              <p14:nvPr/>
            </p14:nvContentPartPr>
            <p14:xfrm>
              <a:off x="805596" y="2174191"/>
              <a:ext cx="174960" cy="75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FE6D3CE-DBA2-4319-B292-1A465E4FC1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96596" y="2165191"/>
                <a:ext cx="192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F8FB061-8057-4A3B-BCE0-F12E89CCC05C}"/>
                  </a:ext>
                </a:extLst>
              </p14:cNvPr>
              <p14:cNvContentPartPr/>
              <p14:nvPr/>
            </p14:nvContentPartPr>
            <p14:xfrm>
              <a:off x="1121676" y="2378311"/>
              <a:ext cx="191520" cy="16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F8FB061-8057-4A3B-BCE0-F12E89CCC05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2676" y="2369311"/>
                <a:ext cx="20916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BEF8EC2-B7B7-484C-B960-55E366B84346}"/>
                  </a:ext>
                </a:extLst>
              </p14:cNvPr>
              <p14:cNvContentPartPr/>
              <p14:nvPr/>
            </p14:nvContentPartPr>
            <p14:xfrm>
              <a:off x="1160556" y="2466871"/>
              <a:ext cx="16848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BEF8EC2-B7B7-484C-B960-55E366B8434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151556" y="2457871"/>
                <a:ext cx="1861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ADE2654-689E-4D7C-84FB-A7D6533BDAD6}"/>
                  </a:ext>
                </a:extLst>
              </p14:cNvPr>
              <p14:cNvContentPartPr/>
              <p14:nvPr/>
            </p14:nvContentPartPr>
            <p14:xfrm>
              <a:off x="1511916" y="2308831"/>
              <a:ext cx="19800" cy="312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ADE2654-689E-4D7C-84FB-A7D6533BDAD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03276" y="2299831"/>
                <a:ext cx="3744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E0F4988-4887-4F1C-85D2-681BA91125AA}"/>
                  </a:ext>
                </a:extLst>
              </p14:cNvPr>
              <p14:cNvContentPartPr/>
              <p14:nvPr/>
            </p14:nvContentPartPr>
            <p14:xfrm>
              <a:off x="2349996" y="2233951"/>
              <a:ext cx="22680" cy="3664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E0F4988-4887-4F1C-85D2-681BA91125A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340996" y="2224951"/>
                <a:ext cx="403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23E9591-AC6D-4104-8FDE-BC3A67820D79}"/>
                  </a:ext>
                </a:extLst>
              </p14:cNvPr>
              <p14:cNvContentPartPr/>
              <p14:nvPr/>
            </p14:nvContentPartPr>
            <p14:xfrm>
              <a:off x="1975236" y="2179591"/>
              <a:ext cx="283320" cy="419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23E9591-AC6D-4104-8FDE-BC3A67820D7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966596" y="2170951"/>
                <a:ext cx="3009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81848F2-51BD-46FE-83AE-BE961C3DAAD4}"/>
                  </a:ext>
                </a:extLst>
              </p14:cNvPr>
              <p14:cNvContentPartPr/>
              <p14:nvPr/>
            </p14:nvContentPartPr>
            <p14:xfrm>
              <a:off x="1620276" y="2221351"/>
              <a:ext cx="257040" cy="423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81848F2-51BD-46FE-83AE-BE961C3DAAD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611276" y="2212351"/>
                <a:ext cx="27468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D76D3CB-825E-443C-B626-F735C410A132}"/>
                  </a:ext>
                </a:extLst>
              </p14:cNvPr>
              <p14:cNvContentPartPr/>
              <p14:nvPr/>
            </p14:nvContentPartPr>
            <p14:xfrm>
              <a:off x="2509476" y="2224231"/>
              <a:ext cx="242280" cy="417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D76D3CB-825E-443C-B626-F735C410A13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00476" y="2215231"/>
                <a:ext cx="259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D26F8E9-BCC4-44E2-A086-BBBCA1ED9E87}"/>
                  </a:ext>
                </a:extLst>
              </p14:cNvPr>
              <p14:cNvContentPartPr/>
              <p14:nvPr/>
            </p14:nvContentPartPr>
            <p14:xfrm>
              <a:off x="3368796" y="2366071"/>
              <a:ext cx="234720" cy="206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D26F8E9-BCC4-44E2-A086-BBBCA1ED9E8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59796" y="2357071"/>
                <a:ext cx="25236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CD7B72A-302E-4E51-9FF3-67564E621522}"/>
                  </a:ext>
                </a:extLst>
              </p14:cNvPr>
              <p14:cNvContentPartPr/>
              <p14:nvPr/>
            </p14:nvContentPartPr>
            <p14:xfrm>
              <a:off x="2843556" y="2389111"/>
              <a:ext cx="442440" cy="169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CD7B72A-302E-4E51-9FF3-67564E62152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34916" y="2380471"/>
                <a:ext cx="4600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C70E26A-F885-4655-8D11-2741B3448857}"/>
                  </a:ext>
                </a:extLst>
              </p14:cNvPr>
              <p14:cNvContentPartPr/>
              <p14:nvPr/>
            </p14:nvContentPartPr>
            <p14:xfrm>
              <a:off x="3688476" y="2380831"/>
              <a:ext cx="131400" cy="174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C70E26A-F885-4655-8D11-2741B344885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79476" y="2371831"/>
                <a:ext cx="1490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CBAC332-9578-473E-8CC1-341F45EE15EF}"/>
                  </a:ext>
                </a:extLst>
              </p14:cNvPr>
              <p14:cNvContentPartPr/>
              <p14:nvPr/>
            </p14:nvContentPartPr>
            <p14:xfrm>
              <a:off x="3920676" y="2303071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CBAC332-9578-473E-8CC1-341F45EE15E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912036" y="229443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586DD0E-4107-4DB0-B71F-24EA1F603B46}"/>
                  </a:ext>
                </a:extLst>
              </p14:cNvPr>
              <p14:cNvContentPartPr/>
              <p14:nvPr/>
            </p14:nvContentPartPr>
            <p14:xfrm>
              <a:off x="3898356" y="2385151"/>
              <a:ext cx="266040" cy="1652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586DD0E-4107-4DB0-B71F-24EA1F603B4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889716" y="2376171"/>
                <a:ext cx="283680" cy="1828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7498258-B782-405B-97C2-CB1BC6B86ADB}"/>
                  </a:ext>
                </a:extLst>
              </p14:cNvPr>
              <p14:cNvContentPartPr/>
              <p14:nvPr/>
            </p14:nvContentPartPr>
            <p14:xfrm>
              <a:off x="4283916" y="2337991"/>
              <a:ext cx="253440" cy="18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7498258-B782-405B-97C2-CB1BC6B86AD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75276" y="2328991"/>
                <a:ext cx="2710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BE77D08-A4C9-48F8-B8EE-204E6BBBFDB2}"/>
                  </a:ext>
                </a:extLst>
              </p14:cNvPr>
              <p14:cNvContentPartPr/>
              <p14:nvPr/>
            </p14:nvContentPartPr>
            <p14:xfrm>
              <a:off x="4939836" y="2339071"/>
              <a:ext cx="153000" cy="174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BE77D08-A4C9-48F8-B8EE-204E6BBBFDB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931196" y="2330431"/>
                <a:ext cx="17064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669A430-4516-4DC3-B4F4-6BF687652119}"/>
                  </a:ext>
                </a:extLst>
              </p14:cNvPr>
              <p14:cNvContentPartPr/>
              <p14:nvPr/>
            </p14:nvContentPartPr>
            <p14:xfrm>
              <a:off x="5916156" y="2171311"/>
              <a:ext cx="916200" cy="451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669A430-4516-4DC3-B4F4-6BF68765211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07160" y="2162671"/>
                <a:ext cx="933833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9D75DE8-DF8C-413C-968E-C86EF39D6D3B}"/>
                  </a:ext>
                </a:extLst>
              </p14:cNvPr>
              <p14:cNvContentPartPr/>
              <p14:nvPr/>
            </p14:nvContentPartPr>
            <p14:xfrm>
              <a:off x="5213076" y="2305951"/>
              <a:ext cx="613440" cy="216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9D75DE8-DF8C-413C-968E-C86EF39D6D3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04436" y="2296936"/>
                <a:ext cx="631080" cy="2343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421433-30E7-47FA-B75C-72B8BEC1FFAF}"/>
                  </a:ext>
                </a:extLst>
              </p14:cNvPr>
              <p14:cNvContentPartPr/>
              <p14:nvPr/>
            </p14:nvContentPartPr>
            <p14:xfrm>
              <a:off x="4630236" y="2368231"/>
              <a:ext cx="156240" cy="206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421433-30E7-47FA-B75C-72B8BEC1FFA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621236" y="2359591"/>
                <a:ext cx="1738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7B540BA-A741-4A8D-B31C-AC1FA367179B}"/>
                  </a:ext>
                </a:extLst>
              </p14:cNvPr>
              <p14:cNvContentPartPr/>
              <p14:nvPr/>
            </p14:nvContentPartPr>
            <p14:xfrm>
              <a:off x="7070676" y="2389111"/>
              <a:ext cx="207000" cy="8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7B540BA-A741-4A8D-B31C-AC1FA367179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62036" y="2380471"/>
                <a:ext cx="22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FB13AA1-8F1E-40EF-B5A7-047384727B3A}"/>
                  </a:ext>
                </a:extLst>
              </p14:cNvPr>
              <p14:cNvContentPartPr/>
              <p14:nvPr/>
            </p14:nvContentPartPr>
            <p14:xfrm>
              <a:off x="7086876" y="2468311"/>
              <a:ext cx="198000" cy="72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FB13AA1-8F1E-40EF-B5A7-047384727B3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77876" y="2459311"/>
                <a:ext cx="2156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DCD0F86-F740-4C85-A79C-51665ACD931A}"/>
                  </a:ext>
                </a:extLst>
              </p14:cNvPr>
              <p14:cNvContentPartPr/>
              <p14:nvPr/>
            </p14:nvContentPartPr>
            <p14:xfrm>
              <a:off x="7465956" y="2266711"/>
              <a:ext cx="568080" cy="278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DCD0F86-F740-4C85-A79C-51665ACD931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457316" y="2257711"/>
                <a:ext cx="5857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1741B8C-4ECA-432C-9115-B6981DA41782}"/>
                  </a:ext>
                </a:extLst>
              </p14:cNvPr>
              <p14:cNvContentPartPr/>
              <p14:nvPr/>
            </p14:nvContentPartPr>
            <p14:xfrm>
              <a:off x="1069476" y="3044671"/>
              <a:ext cx="291600" cy="478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1741B8C-4ECA-432C-9115-B6981DA4178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060836" y="3036031"/>
                <a:ext cx="30924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3678A2F-506E-4157-BDE8-65936D4E4F90}"/>
                  </a:ext>
                </a:extLst>
              </p14:cNvPr>
              <p14:cNvContentPartPr/>
              <p14:nvPr/>
            </p14:nvContentPartPr>
            <p14:xfrm>
              <a:off x="305916" y="2921911"/>
              <a:ext cx="431640" cy="419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3678A2F-506E-4157-BDE8-65936D4E4F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7276" y="2912911"/>
                <a:ext cx="44928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7ACEF1-C1E2-42E3-9D15-BD711AC5F88B}"/>
                  </a:ext>
                </a:extLst>
              </p14:cNvPr>
              <p14:cNvContentPartPr/>
              <p14:nvPr/>
            </p14:nvContentPartPr>
            <p14:xfrm>
              <a:off x="1042476" y="2842711"/>
              <a:ext cx="246600" cy="111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7ACEF1-C1E2-42E3-9D15-BD711AC5F88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033836" y="2834071"/>
                <a:ext cx="2642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51837E-405E-44A4-8D32-7154C4E2612E}"/>
                  </a:ext>
                </a:extLst>
              </p14:cNvPr>
              <p14:cNvContentPartPr/>
              <p14:nvPr/>
            </p14:nvContentPartPr>
            <p14:xfrm>
              <a:off x="1966956" y="3077071"/>
              <a:ext cx="155880" cy="246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51837E-405E-44A4-8D32-7154C4E2612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958316" y="3068431"/>
                <a:ext cx="17352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92E056A-9DCE-4E75-95B1-34E1C113610E}"/>
                  </a:ext>
                </a:extLst>
              </p14:cNvPr>
              <p14:cNvContentPartPr/>
              <p14:nvPr/>
            </p14:nvContentPartPr>
            <p14:xfrm>
              <a:off x="1894956" y="2826151"/>
              <a:ext cx="193680" cy="133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92E056A-9DCE-4E75-95B1-34E1C113610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885956" y="2817151"/>
                <a:ext cx="2113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068ECDC-675F-4516-8A2A-EA5CE0A0D4F3}"/>
                  </a:ext>
                </a:extLst>
              </p14:cNvPr>
              <p14:cNvContentPartPr/>
              <p14:nvPr/>
            </p14:nvContentPartPr>
            <p14:xfrm>
              <a:off x="1547196" y="2956471"/>
              <a:ext cx="172440" cy="462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068ECDC-675F-4516-8A2A-EA5CE0A0D4F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538556" y="2947831"/>
                <a:ext cx="19008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E6944A2-D310-41DA-AFDB-A7FDB83EFA84}"/>
                  </a:ext>
                </a:extLst>
              </p14:cNvPr>
              <p14:cNvContentPartPr/>
              <p14:nvPr/>
            </p14:nvContentPartPr>
            <p14:xfrm>
              <a:off x="3872796" y="2949631"/>
              <a:ext cx="415440" cy="359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E6944A2-D310-41DA-AFDB-A7FDB83EFA8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864149" y="2940631"/>
                <a:ext cx="433095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E33D9CE-B1C0-4A4C-BF5E-E4CADA5728BE}"/>
                  </a:ext>
                </a:extLst>
              </p14:cNvPr>
              <p14:cNvContentPartPr/>
              <p14:nvPr/>
            </p14:nvContentPartPr>
            <p14:xfrm>
              <a:off x="2394276" y="2992471"/>
              <a:ext cx="111024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E33D9CE-B1C0-4A4C-BF5E-E4CADA5728B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385273" y="2983831"/>
                <a:ext cx="1127886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5BD5716-C635-49C8-A038-5D49394DDAA9}"/>
                  </a:ext>
                </a:extLst>
              </p14:cNvPr>
              <p14:cNvContentPartPr/>
              <p14:nvPr/>
            </p14:nvContentPartPr>
            <p14:xfrm>
              <a:off x="4657956" y="2853511"/>
              <a:ext cx="2988000" cy="776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5BD5716-C635-49C8-A038-5D49394DDAA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48957" y="2844871"/>
                <a:ext cx="3005638" cy="79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4948345-3D50-4198-971B-397168B652D5}"/>
                  </a:ext>
                </a:extLst>
              </p14:cNvPr>
              <p14:cNvContentPartPr/>
              <p14:nvPr/>
            </p14:nvContentPartPr>
            <p14:xfrm>
              <a:off x="7856556" y="2959351"/>
              <a:ext cx="927000" cy="355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4948345-3D50-4198-971B-397168B652D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847556" y="2950351"/>
                <a:ext cx="94464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06E800-402A-415C-865F-0D9E8B48E694}"/>
                  </a:ext>
                </a:extLst>
              </p14:cNvPr>
              <p14:cNvContentPartPr/>
              <p14:nvPr/>
            </p14:nvContentPartPr>
            <p14:xfrm>
              <a:off x="461796" y="3595111"/>
              <a:ext cx="1093320" cy="3909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06E800-402A-415C-865F-0D9E8B48E69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52799" y="3586111"/>
                <a:ext cx="1110954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7CE4C53-825B-4AA4-8FF3-126CFACD03F2}"/>
                  </a:ext>
                </a:extLst>
              </p14:cNvPr>
              <p14:cNvContentPartPr/>
              <p14:nvPr/>
            </p14:nvContentPartPr>
            <p14:xfrm>
              <a:off x="1700556" y="3934231"/>
              <a:ext cx="4680" cy="5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7CE4C53-825B-4AA4-8FF3-126CFACD03F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1916" y="3925591"/>
                <a:ext cx="223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AF3BED4-FD40-4674-B6F1-4F5F77512044}"/>
                  </a:ext>
                </a:extLst>
              </p14:cNvPr>
              <p14:cNvContentPartPr/>
              <p14:nvPr/>
            </p14:nvContentPartPr>
            <p14:xfrm>
              <a:off x="1687596" y="3911911"/>
              <a:ext cx="19800" cy="21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AF3BED4-FD40-4674-B6F1-4F5F7751204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678596" y="3903271"/>
                <a:ext cx="374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ACA67CF-29F9-4C16-8E4F-BC6CF3743CFF}"/>
                  </a:ext>
                </a:extLst>
              </p14:cNvPr>
              <p14:cNvContentPartPr/>
              <p14:nvPr/>
            </p14:nvContentPartPr>
            <p14:xfrm>
              <a:off x="2020956" y="3621391"/>
              <a:ext cx="1295280" cy="1174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ACA67CF-29F9-4C16-8E4F-BC6CF3743CF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012316" y="3612391"/>
                <a:ext cx="1312920" cy="11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7F98987-2427-47F6-9BDB-C6A4C5B077D2}"/>
                  </a:ext>
                </a:extLst>
              </p14:cNvPr>
              <p14:cNvContentPartPr/>
              <p14:nvPr/>
            </p14:nvContentPartPr>
            <p14:xfrm>
              <a:off x="2885316" y="3393511"/>
              <a:ext cx="557280" cy="338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7F98987-2427-47F6-9BDB-C6A4C5B077D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876676" y="3384511"/>
                <a:ext cx="57492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F08891C-510C-4A19-AFAE-939EDFA5E2E2}"/>
                  </a:ext>
                </a:extLst>
              </p14:cNvPr>
              <p14:cNvContentPartPr/>
              <p14:nvPr/>
            </p14:nvContentPartPr>
            <p14:xfrm>
              <a:off x="3196716" y="3819031"/>
              <a:ext cx="162720" cy="92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F08891C-510C-4A19-AFAE-939EDFA5E2E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187716" y="3810031"/>
                <a:ext cx="18036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EF98F2D-75D9-4AEC-9DA1-A9BDA6E62342}"/>
                  </a:ext>
                </a:extLst>
              </p14:cNvPr>
              <p14:cNvContentPartPr/>
              <p14:nvPr/>
            </p14:nvContentPartPr>
            <p14:xfrm>
              <a:off x="3248556" y="4152031"/>
              <a:ext cx="285480" cy="78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EF98F2D-75D9-4AEC-9DA1-A9BDA6E6234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239916" y="4143391"/>
                <a:ext cx="3031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C046E19-C9A2-4A00-8F83-E2090DD7EAE7}"/>
                  </a:ext>
                </a:extLst>
              </p14:cNvPr>
              <p14:cNvContentPartPr/>
              <p14:nvPr/>
            </p14:nvContentPartPr>
            <p14:xfrm>
              <a:off x="3198156" y="3935671"/>
              <a:ext cx="227880" cy="147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C046E19-C9A2-4A00-8F83-E2090DD7EAE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189170" y="3926671"/>
                <a:ext cx="245492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2849871-A95F-4B92-A031-790F7064FA82}"/>
                  </a:ext>
                </a:extLst>
              </p14:cNvPr>
              <p14:cNvContentPartPr/>
              <p14:nvPr/>
            </p14:nvContentPartPr>
            <p14:xfrm>
              <a:off x="4238916" y="3609871"/>
              <a:ext cx="3944160" cy="989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2849871-A95F-4B92-A031-790F7064FA8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230275" y="3601231"/>
                <a:ext cx="3961802" cy="10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5FCBB64F-C0B1-40CA-B0A3-500AF947A375}"/>
                  </a:ext>
                </a:extLst>
              </p14:cNvPr>
              <p14:cNvContentPartPr/>
              <p14:nvPr/>
            </p14:nvContentPartPr>
            <p14:xfrm>
              <a:off x="840156" y="4475311"/>
              <a:ext cx="198360" cy="292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5FCBB64F-C0B1-40CA-B0A3-500AF947A37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831156" y="4466671"/>
                <a:ext cx="21600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E6B5AA5-008C-4146-8C90-757A9201DF05}"/>
                  </a:ext>
                </a:extLst>
              </p14:cNvPr>
              <p14:cNvContentPartPr/>
              <p14:nvPr/>
            </p14:nvContentPartPr>
            <p14:xfrm>
              <a:off x="3361956" y="4609951"/>
              <a:ext cx="160920" cy="2098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E6B5AA5-008C-4146-8C90-757A9201DF0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353316" y="4600936"/>
                <a:ext cx="178560" cy="2275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17B80AC-D1F4-46C3-B193-B1DCCD298AF0}"/>
                  </a:ext>
                </a:extLst>
              </p14:cNvPr>
              <p14:cNvContentPartPr/>
              <p14:nvPr/>
            </p14:nvContentPartPr>
            <p14:xfrm>
              <a:off x="3303996" y="4928911"/>
              <a:ext cx="1774440" cy="10544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17B80AC-D1F4-46C3-B193-B1DCCD298AF0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295356" y="4920271"/>
                <a:ext cx="1792080" cy="10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7EFCD19F-F1E2-431B-86FD-17D4B83BDD39}"/>
                  </a:ext>
                </a:extLst>
              </p14:cNvPr>
              <p14:cNvContentPartPr/>
              <p14:nvPr/>
            </p14:nvContentPartPr>
            <p14:xfrm>
              <a:off x="823236" y="4878511"/>
              <a:ext cx="1911240" cy="11588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7EFCD19F-F1E2-431B-86FD-17D4B83BDD3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14596" y="4869871"/>
                <a:ext cx="1928880" cy="11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67122D-D997-4D38-8CEC-0C91FC42D68A}"/>
                  </a:ext>
                </a:extLst>
              </p14:cNvPr>
              <p14:cNvContentPartPr/>
              <p14:nvPr/>
            </p14:nvContentPartPr>
            <p14:xfrm>
              <a:off x="4384356" y="4617871"/>
              <a:ext cx="129960" cy="201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67122D-D997-4D38-8CEC-0C91FC42D68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375716" y="4608871"/>
                <a:ext cx="14760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D237B7-A406-4C31-936D-94867F33D3C4}"/>
                  </a:ext>
                </a:extLst>
              </p14:cNvPr>
              <p14:cNvContentPartPr/>
              <p14:nvPr/>
            </p14:nvContentPartPr>
            <p14:xfrm>
              <a:off x="4619796" y="4713991"/>
              <a:ext cx="24120" cy="9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D237B7-A406-4C31-936D-94867F33D3C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611156" y="4704991"/>
                <a:ext cx="4176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E1E6F0F-D250-42BE-AE78-D473E0C5BD60}"/>
                  </a:ext>
                </a:extLst>
              </p14:cNvPr>
              <p14:cNvContentPartPr/>
              <p14:nvPr/>
            </p14:nvContentPartPr>
            <p14:xfrm>
              <a:off x="4642116" y="4522471"/>
              <a:ext cx="5040" cy="44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E1E6F0F-D250-42BE-AE78-D473E0C5BD6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633116" y="4513831"/>
                <a:ext cx="2268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8E2E050-6FA7-4B4E-9A14-CA37C712D4DD}"/>
                  </a:ext>
                </a:extLst>
              </p14:cNvPr>
              <p14:cNvContentPartPr/>
              <p14:nvPr/>
            </p14:nvContentPartPr>
            <p14:xfrm>
              <a:off x="4721676" y="4687711"/>
              <a:ext cx="162720" cy="127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8E2E050-6FA7-4B4E-9A14-CA37C712D4D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713036" y="4678711"/>
                <a:ext cx="18036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7B13214-57B9-45E5-82E9-2627BD54BE0B}"/>
                  </a:ext>
                </a:extLst>
              </p14:cNvPr>
              <p14:cNvContentPartPr/>
              <p14:nvPr/>
            </p14:nvContentPartPr>
            <p14:xfrm>
              <a:off x="6691596" y="4733431"/>
              <a:ext cx="165960" cy="5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7B13214-57B9-45E5-82E9-2627BD54BE0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82956" y="4724431"/>
                <a:ext cx="1836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CC8C1AE1-210A-48D6-B7FF-BB01DC769D60}"/>
                  </a:ext>
                </a:extLst>
              </p14:cNvPr>
              <p14:cNvContentPartPr/>
              <p14:nvPr/>
            </p14:nvContentPartPr>
            <p14:xfrm>
              <a:off x="6703116" y="4801471"/>
              <a:ext cx="159840" cy="15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CC8C1AE1-210A-48D6-B7FF-BB01DC769D6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694476" y="4792471"/>
                <a:ext cx="1774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30EB0AC-1284-4B5E-8A2B-8DBD97DC92BD}"/>
                  </a:ext>
                </a:extLst>
              </p14:cNvPr>
              <p14:cNvContentPartPr/>
              <p14:nvPr/>
            </p14:nvContentPartPr>
            <p14:xfrm>
              <a:off x="5894196" y="4568191"/>
              <a:ext cx="651600" cy="398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30EB0AC-1284-4B5E-8A2B-8DBD97DC92B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885201" y="4559551"/>
                <a:ext cx="66923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675FCB4-8151-4386-A5B8-7159C12A4E33}"/>
                  </a:ext>
                </a:extLst>
              </p14:cNvPr>
              <p14:cNvContentPartPr/>
              <p14:nvPr/>
            </p14:nvContentPartPr>
            <p14:xfrm>
              <a:off x="5654436" y="4657111"/>
              <a:ext cx="139680" cy="2332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675FCB4-8151-4386-A5B8-7159C12A4E3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645796" y="4648111"/>
                <a:ext cx="15732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47E5AE-3548-41F8-8158-F5CCF26EDCD5}"/>
                  </a:ext>
                </a:extLst>
              </p14:cNvPr>
              <p14:cNvContentPartPr/>
              <p14:nvPr/>
            </p14:nvContentPartPr>
            <p14:xfrm>
              <a:off x="5138916" y="4541911"/>
              <a:ext cx="396360" cy="355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47E5AE-3548-41F8-8158-F5CCF26EDCD5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129916" y="4532911"/>
                <a:ext cx="4140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EBC5087-444F-484B-8FEC-55122545DBC9}"/>
                  </a:ext>
                </a:extLst>
              </p14:cNvPr>
              <p14:cNvContentPartPr/>
              <p14:nvPr/>
            </p14:nvContentPartPr>
            <p14:xfrm>
              <a:off x="4005996" y="4286671"/>
              <a:ext cx="183600" cy="5526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EBC5087-444F-484B-8FEC-55122545DBC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997356" y="4278031"/>
                <a:ext cx="20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C22F3DC-12E2-47C2-957B-4B26CF389FCD}"/>
                  </a:ext>
                </a:extLst>
              </p14:cNvPr>
              <p14:cNvContentPartPr/>
              <p14:nvPr/>
            </p14:nvContentPartPr>
            <p14:xfrm>
              <a:off x="7827396" y="4636231"/>
              <a:ext cx="238680" cy="2404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C22F3DC-12E2-47C2-957B-4B26CF389FC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818756" y="4627591"/>
                <a:ext cx="25632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F257067-3764-4A99-AE7B-95E5CD2F9C91}"/>
                  </a:ext>
                </a:extLst>
              </p14:cNvPr>
              <p14:cNvContentPartPr/>
              <p14:nvPr/>
            </p14:nvContentPartPr>
            <p14:xfrm>
              <a:off x="7038636" y="4654231"/>
              <a:ext cx="695520" cy="2401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F257067-3764-4A99-AE7B-95E5CD2F9C91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029996" y="4645591"/>
                <a:ext cx="7131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B53D15E-B73F-43CD-944F-F2536815EF64}"/>
                  </a:ext>
                </a:extLst>
              </p14:cNvPr>
              <p14:cNvContentPartPr/>
              <p14:nvPr/>
            </p14:nvContentPartPr>
            <p14:xfrm>
              <a:off x="3980436" y="5497711"/>
              <a:ext cx="15480" cy="1778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B53D15E-B73F-43CD-944F-F2536815EF6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971436" y="5488711"/>
                <a:ext cx="331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3A96804-16B2-496D-AEA6-F8C3C82F879E}"/>
                  </a:ext>
                </a:extLst>
              </p14:cNvPr>
              <p14:cNvContentPartPr/>
              <p14:nvPr/>
            </p14:nvContentPartPr>
            <p14:xfrm>
              <a:off x="3712236" y="5791471"/>
              <a:ext cx="450000" cy="2602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3A96804-16B2-496D-AEA6-F8C3C82F879E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703236" y="5782819"/>
                <a:ext cx="467640" cy="277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05DF70B-017E-4BB4-A7E5-85D4E894763E}"/>
                  </a:ext>
                </a:extLst>
              </p14:cNvPr>
              <p14:cNvContentPartPr/>
              <p14:nvPr/>
            </p14:nvContentPartPr>
            <p14:xfrm>
              <a:off x="1510116" y="5580871"/>
              <a:ext cx="30960" cy="298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05DF70B-017E-4BB4-A7E5-85D4E894763E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501116" y="5572231"/>
                <a:ext cx="4860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30760A7-B34E-45A7-B864-4FD859520C64}"/>
                  </a:ext>
                </a:extLst>
              </p14:cNvPr>
              <p14:cNvContentPartPr/>
              <p14:nvPr/>
            </p14:nvContentPartPr>
            <p14:xfrm>
              <a:off x="1272156" y="5993791"/>
              <a:ext cx="455400" cy="287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30760A7-B34E-45A7-B864-4FD859520C64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263509" y="5984791"/>
                <a:ext cx="473054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A0F09DC-2868-44C1-B7B5-662B44ABECCD}"/>
                  </a:ext>
                </a:extLst>
              </p14:cNvPr>
              <p14:cNvContentPartPr/>
              <p14:nvPr/>
            </p14:nvContentPartPr>
            <p14:xfrm>
              <a:off x="5551836" y="5178751"/>
              <a:ext cx="5760" cy="258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A0F09DC-2868-44C1-B7B5-662B44ABECC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543196" y="5170111"/>
                <a:ext cx="23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DC11C85-D148-4C1C-9884-2E0F00699991}"/>
                  </a:ext>
                </a:extLst>
              </p14:cNvPr>
              <p14:cNvContentPartPr/>
              <p14:nvPr/>
            </p14:nvContentPartPr>
            <p14:xfrm>
              <a:off x="5380116" y="5154991"/>
              <a:ext cx="286920" cy="36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DC11C85-D148-4C1C-9884-2E0F00699991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371116" y="5146351"/>
                <a:ext cx="3045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6BA8065-2356-4708-9580-66D1191CAED9}"/>
                  </a:ext>
                </a:extLst>
              </p14:cNvPr>
              <p14:cNvContentPartPr/>
              <p14:nvPr/>
            </p14:nvContentPartPr>
            <p14:xfrm>
              <a:off x="5390916" y="5378191"/>
              <a:ext cx="253440" cy="51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6BA8065-2356-4708-9580-66D1191CAED9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82276" y="5369551"/>
                <a:ext cx="27108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90622F6-5482-479E-B52F-51757487317A}"/>
                  </a:ext>
                </a:extLst>
              </p14:cNvPr>
              <p14:cNvContentPartPr/>
              <p14:nvPr/>
            </p14:nvContentPartPr>
            <p14:xfrm>
              <a:off x="5752356" y="5146711"/>
              <a:ext cx="93960" cy="257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90622F6-5482-479E-B52F-51757487317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743716" y="5138071"/>
                <a:ext cx="1116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7BCB6E5-59DA-45F9-9D72-18ACBEB18180}"/>
                  </a:ext>
                </a:extLst>
              </p14:cNvPr>
              <p14:cNvContentPartPr/>
              <p14:nvPr/>
            </p14:nvContentPartPr>
            <p14:xfrm>
              <a:off x="5651196" y="5292511"/>
              <a:ext cx="177120" cy="15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7BCB6E5-59DA-45F9-9D72-18ACBEB1818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642196" y="5283511"/>
                <a:ext cx="19476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719B266-6C3D-4117-8670-A2F5118340CA}"/>
                  </a:ext>
                </a:extLst>
              </p14:cNvPr>
              <p14:cNvContentPartPr/>
              <p14:nvPr/>
            </p14:nvContentPartPr>
            <p14:xfrm>
              <a:off x="6472716" y="5261191"/>
              <a:ext cx="106920" cy="106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719B266-6C3D-4117-8670-A2F5118340CA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464076" y="5252191"/>
                <a:ext cx="1245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D8CCC3C-14A1-4165-B949-58AD1F083D56}"/>
                  </a:ext>
                </a:extLst>
              </p14:cNvPr>
              <p14:cNvContentPartPr/>
              <p14:nvPr/>
            </p14:nvContentPartPr>
            <p14:xfrm>
              <a:off x="6934236" y="5207911"/>
              <a:ext cx="99360" cy="2001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D8CCC3C-14A1-4165-B949-58AD1F083D56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925236" y="5198911"/>
                <a:ext cx="1170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4B4C7AE-EF5F-448C-88A5-5FB703DD76CE}"/>
                  </a:ext>
                </a:extLst>
              </p14:cNvPr>
              <p14:cNvContentPartPr/>
              <p14:nvPr/>
            </p14:nvContentPartPr>
            <p14:xfrm>
              <a:off x="6691236" y="5114671"/>
              <a:ext cx="162720" cy="2790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4B4C7AE-EF5F-448C-88A5-5FB703DD76CE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682236" y="5106031"/>
                <a:ext cx="18036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C84E93A-446F-4264-AFC5-054D07AEC61D}"/>
                  </a:ext>
                </a:extLst>
              </p14:cNvPr>
              <p14:cNvContentPartPr/>
              <p14:nvPr/>
            </p14:nvContentPartPr>
            <p14:xfrm>
              <a:off x="6181116" y="5082991"/>
              <a:ext cx="216720" cy="2847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C84E93A-446F-4264-AFC5-054D07AEC61D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172116" y="5073991"/>
                <a:ext cx="23436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FB3DF745-8558-49BD-B7DC-09B7667E53E2}"/>
                  </a:ext>
                </a:extLst>
              </p14:cNvPr>
              <p14:cNvContentPartPr/>
              <p14:nvPr/>
            </p14:nvContentPartPr>
            <p14:xfrm>
              <a:off x="7864476" y="5195311"/>
              <a:ext cx="167040" cy="2001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FB3DF745-8558-49BD-B7DC-09B7667E53E2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855836" y="5186311"/>
                <a:ext cx="18468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FD118B9-B1B2-4D0B-BBD9-DBA1D9CBCC77}"/>
                  </a:ext>
                </a:extLst>
              </p14:cNvPr>
              <p14:cNvContentPartPr/>
              <p14:nvPr/>
            </p14:nvContentPartPr>
            <p14:xfrm>
              <a:off x="7144476" y="5056351"/>
              <a:ext cx="630000" cy="3834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FD118B9-B1B2-4D0B-BBD9-DBA1D9CBCC77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135476" y="5047351"/>
                <a:ext cx="64764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81646F1-7C24-4395-B1AB-81907CB27DE4}"/>
                  </a:ext>
                </a:extLst>
              </p14:cNvPr>
              <p14:cNvContentPartPr/>
              <p14:nvPr/>
            </p14:nvContentPartPr>
            <p14:xfrm>
              <a:off x="8256876" y="5228431"/>
              <a:ext cx="499680" cy="1710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81646F1-7C24-4395-B1AB-81907CB27DE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8247876" y="5219791"/>
                <a:ext cx="51732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B54BF3FE-0DE1-41D2-A896-4EBF973E2BC4}"/>
                  </a:ext>
                </a:extLst>
              </p14:cNvPr>
              <p14:cNvContentPartPr/>
              <p14:nvPr/>
            </p14:nvContentPartPr>
            <p14:xfrm>
              <a:off x="8216556" y="5712631"/>
              <a:ext cx="194400" cy="2192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B54BF3FE-0DE1-41D2-A896-4EBF973E2BC4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8207556" y="5703991"/>
                <a:ext cx="21204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8FD93D5D-113A-4056-8CD7-96917203857E}"/>
                  </a:ext>
                </a:extLst>
              </p14:cNvPr>
              <p14:cNvContentPartPr/>
              <p14:nvPr/>
            </p14:nvContentPartPr>
            <p14:xfrm>
              <a:off x="8153556" y="5533711"/>
              <a:ext cx="263880" cy="9792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8FD93D5D-113A-4056-8CD7-96917203857E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8144556" y="5525071"/>
                <a:ext cx="2815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54248D03-2FCD-4297-925F-4A342E031E80}"/>
                  </a:ext>
                </a:extLst>
              </p14:cNvPr>
              <p14:cNvContentPartPr/>
              <p14:nvPr/>
            </p14:nvContentPartPr>
            <p14:xfrm>
              <a:off x="4645356" y="5622631"/>
              <a:ext cx="2634480" cy="6976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54248D03-2FCD-4297-925F-4A342E031E80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636716" y="5613631"/>
                <a:ext cx="2652120" cy="71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D6737713-1403-44F8-8E83-D06C2B4FEC53}"/>
                  </a:ext>
                </a:extLst>
              </p14:cNvPr>
              <p14:cNvContentPartPr/>
              <p14:nvPr/>
            </p14:nvContentPartPr>
            <p14:xfrm>
              <a:off x="7382076" y="5540911"/>
              <a:ext cx="553680" cy="75924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D6737713-1403-44F8-8E83-D06C2B4FEC5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7373436" y="5531911"/>
                <a:ext cx="571320" cy="77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E16DF4C9-0B4F-409E-8D7D-AB9443B7D461}"/>
                  </a:ext>
                </a:extLst>
              </p14:cNvPr>
              <p14:cNvContentPartPr/>
              <p14:nvPr/>
            </p14:nvContentPartPr>
            <p14:xfrm>
              <a:off x="2766600" y="6529831"/>
              <a:ext cx="258120" cy="11124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E16DF4C9-0B4F-409E-8D7D-AB9443B7D461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2757960" y="6520831"/>
                <a:ext cx="2757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473B6EBA-D93F-489B-BA04-42CC019C70F4}"/>
                  </a:ext>
                </a:extLst>
              </p14:cNvPr>
              <p14:cNvContentPartPr/>
              <p14:nvPr/>
            </p14:nvContentPartPr>
            <p14:xfrm>
              <a:off x="6906600" y="6110928"/>
              <a:ext cx="147240" cy="1746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473B6EBA-D93F-489B-BA04-42CC019C70F4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6897600" y="6101928"/>
                <a:ext cx="16488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58921292-A373-40D7-ADA9-7D427E356FFD}"/>
                  </a:ext>
                </a:extLst>
              </p14:cNvPr>
              <p14:cNvContentPartPr/>
              <p14:nvPr/>
            </p14:nvContentPartPr>
            <p14:xfrm>
              <a:off x="3228396" y="6254431"/>
              <a:ext cx="1016640" cy="5108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58921292-A373-40D7-ADA9-7D427E356FFD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3219753" y="6245791"/>
                <a:ext cx="1034286" cy="52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3B0ABD44-9032-436F-8750-859F61C179DE}"/>
                  </a:ext>
                </a:extLst>
              </p14:cNvPr>
              <p14:cNvContentPartPr/>
              <p14:nvPr/>
            </p14:nvContentPartPr>
            <p14:xfrm>
              <a:off x="1528836" y="6274591"/>
              <a:ext cx="1549624" cy="4258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3B0ABD44-9032-436F-8750-859F61C179DE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519837" y="6265591"/>
                <a:ext cx="1621256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8E498498-FDCC-4A62-8C1C-020FBB34C966}"/>
                  </a:ext>
                </a:extLst>
              </p14:cNvPr>
              <p14:cNvContentPartPr/>
              <p14:nvPr/>
            </p14:nvContentPartPr>
            <p14:xfrm>
              <a:off x="4601436" y="6501751"/>
              <a:ext cx="299880" cy="22320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8E498498-FDCC-4A62-8C1C-020FBB34C966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4592436" y="6493111"/>
                <a:ext cx="3175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56E91072-9A91-433E-B80B-DE9230D555AF}"/>
                  </a:ext>
                </a:extLst>
              </p14:cNvPr>
              <p14:cNvContentPartPr/>
              <p14:nvPr/>
            </p14:nvContentPartPr>
            <p14:xfrm>
              <a:off x="4597476" y="6366031"/>
              <a:ext cx="216000" cy="7812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56E91072-9A91-433E-B80B-DE9230D555AF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588836" y="6357031"/>
                <a:ext cx="23364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C0833917-B454-4539-8817-0220E387D004}"/>
                  </a:ext>
                </a:extLst>
              </p14:cNvPr>
              <p14:cNvContentPartPr/>
              <p14:nvPr/>
            </p14:nvContentPartPr>
            <p14:xfrm>
              <a:off x="5032356" y="6514351"/>
              <a:ext cx="191520" cy="1800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C0833917-B454-4539-8817-0220E387D00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5023716" y="6505711"/>
                <a:ext cx="20916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DE116389-7D79-4ED7-9FF7-ABB7EF02A285}"/>
                  </a:ext>
                </a:extLst>
              </p14:cNvPr>
              <p14:cNvContentPartPr/>
              <p14:nvPr/>
            </p14:nvContentPartPr>
            <p14:xfrm>
              <a:off x="5047116" y="6593551"/>
              <a:ext cx="148680" cy="1440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DE116389-7D79-4ED7-9FF7-ABB7EF02A285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038116" y="6584551"/>
                <a:ext cx="1663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ECDCDEF2-1636-4372-9D61-1C25BF3C7CEF}"/>
                  </a:ext>
                </a:extLst>
              </p14:cNvPr>
              <p14:cNvContentPartPr/>
              <p14:nvPr/>
            </p14:nvContentPartPr>
            <p14:xfrm>
              <a:off x="5414676" y="6366031"/>
              <a:ext cx="967680" cy="36216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ECDCDEF2-1636-4372-9D61-1C25BF3C7CEF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5405679" y="6357031"/>
                <a:ext cx="985313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396CA307-5EB6-4FED-A4AF-833B6945775F}"/>
                  </a:ext>
                </a:extLst>
              </p14:cNvPr>
              <p14:cNvContentPartPr/>
              <p14:nvPr/>
            </p14:nvContentPartPr>
            <p14:xfrm>
              <a:off x="6553716" y="6476911"/>
              <a:ext cx="1711800" cy="22644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396CA307-5EB6-4FED-A4AF-833B6945775F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6545076" y="6468271"/>
                <a:ext cx="1729440" cy="244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3559686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F77FE9-BD7E-4DD7-9EA4-B11288077B29}"/>
                  </a:ext>
                </a:extLst>
              </p14:cNvPr>
              <p14:cNvContentPartPr/>
              <p14:nvPr/>
            </p14:nvContentPartPr>
            <p14:xfrm>
              <a:off x="683916" y="433591"/>
              <a:ext cx="304920" cy="255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F77FE9-BD7E-4DD7-9EA4-B11288077B2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4916" y="424591"/>
                <a:ext cx="3225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B807B06-58AC-41E5-A352-F887B8AD6991}"/>
                  </a:ext>
                </a:extLst>
              </p14:cNvPr>
              <p14:cNvContentPartPr/>
              <p14:nvPr/>
            </p14:nvContentPartPr>
            <p14:xfrm>
              <a:off x="720276" y="215431"/>
              <a:ext cx="262080" cy="117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B807B06-58AC-41E5-A352-F887B8AD69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1636" y="206791"/>
                <a:ext cx="2797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F8B8B56-09EF-49B1-95E2-4F8BC58D20CE}"/>
                  </a:ext>
                </a:extLst>
              </p14:cNvPr>
              <p14:cNvContentPartPr/>
              <p14:nvPr/>
            </p14:nvContentPartPr>
            <p14:xfrm>
              <a:off x="1184676" y="509551"/>
              <a:ext cx="184320" cy="19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F8B8B56-09EF-49B1-95E2-4F8BC58D20C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76036" y="500911"/>
                <a:ext cx="201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4E0D8E-C2DF-4B25-996F-3C87D83F1F95}"/>
                  </a:ext>
                </a:extLst>
              </p14:cNvPr>
              <p14:cNvContentPartPr/>
              <p14:nvPr/>
            </p14:nvContentPartPr>
            <p14:xfrm>
              <a:off x="1208796" y="598471"/>
              <a:ext cx="169560" cy="2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4E0D8E-C2DF-4B25-996F-3C87D83F1F9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200156" y="589471"/>
                <a:ext cx="18720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20C9EA9-FBB8-437F-91C0-790044DB9F40}"/>
                  </a:ext>
                </a:extLst>
              </p14:cNvPr>
              <p14:cNvContentPartPr/>
              <p14:nvPr/>
            </p14:nvContentPartPr>
            <p14:xfrm>
              <a:off x="1582116" y="261151"/>
              <a:ext cx="223200" cy="267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20C9EA9-FBB8-437F-91C0-790044DB9F4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73116" y="252511"/>
                <a:ext cx="24084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926BA9A-D531-4457-94BF-DB1D1548AFDB}"/>
                  </a:ext>
                </a:extLst>
              </p14:cNvPr>
              <p14:cNvContentPartPr/>
              <p14:nvPr/>
            </p14:nvContentPartPr>
            <p14:xfrm>
              <a:off x="1562676" y="588751"/>
              <a:ext cx="357480" cy="27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926BA9A-D531-4457-94BF-DB1D1548AFD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54036" y="579763"/>
                <a:ext cx="375120" cy="294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A7B15AA-D15E-4C5B-885D-A6FD4399EBDB}"/>
                  </a:ext>
                </a:extLst>
              </p14:cNvPr>
              <p14:cNvContentPartPr/>
              <p14:nvPr/>
            </p14:nvContentPartPr>
            <p14:xfrm>
              <a:off x="2127156" y="297511"/>
              <a:ext cx="743400" cy="609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A7B15AA-D15E-4C5B-885D-A6FD4399EBD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18516" y="288511"/>
                <a:ext cx="761040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74F38BA-DF43-416B-BF11-2CF97B0F4896}"/>
                  </a:ext>
                </a:extLst>
              </p14:cNvPr>
              <p14:cNvContentPartPr/>
              <p14:nvPr/>
            </p14:nvContentPartPr>
            <p14:xfrm>
              <a:off x="3759756" y="408391"/>
              <a:ext cx="6480" cy="4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74F38BA-DF43-416B-BF11-2CF97B0F489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51116" y="399391"/>
                <a:ext cx="241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5BD5006-D125-4914-A194-AADC1AFE67A7}"/>
                  </a:ext>
                </a:extLst>
              </p14:cNvPr>
              <p14:cNvContentPartPr/>
              <p14:nvPr/>
            </p14:nvContentPartPr>
            <p14:xfrm>
              <a:off x="3739596" y="522151"/>
              <a:ext cx="445680" cy="168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5BD5006-D125-4914-A194-AADC1AFE67A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30956" y="513151"/>
                <a:ext cx="4633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6DC07A-A2AE-492A-B358-73F9BBF6D6C1}"/>
                  </a:ext>
                </a:extLst>
              </p14:cNvPr>
              <p14:cNvContentPartPr/>
              <p14:nvPr/>
            </p14:nvContentPartPr>
            <p14:xfrm>
              <a:off x="2992236" y="377071"/>
              <a:ext cx="645480" cy="411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6DC07A-A2AE-492A-B358-73F9BBF6D6C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83241" y="368071"/>
                <a:ext cx="66311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D9F8FDA-9F28-4DFD-B885-1610F285A3E4}"/>
                  </a:ext>
                </a:extLst>
              </p14:cNvPr>
              <p14:cNvContentPartPr/>
              <p14:nvPr/>
            </p14:nvContentPartPr>
            <p14:xfrm>
              <a:off x="4336836" y="319471"/>
              <a:ext cx="1377720" cy="529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D9F8FDA-9F28-4DFD-B885-1610F285A3E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8194" y="310831"/>
                <a:ext cx="1395365" cy="54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0EA0781-FDF2-4AAD-BFD8-6254B1D272B6}"/>
                  </a:ext>
                </a:extLst>
              </p14:cNvPr>
              <p14:cNvContentPartPr/>
              <p14:nvPr/>
            </p14:nvContentPartPr>
            <p14:xfrm>
              <a:off x="2227236" y="1085191"/>
              <a:ext cx="20160" cy="8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0EA0781-FDF2-4AAD-BFD8-6254B1D272B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18596" y="1076191"/>
                <a:ext cx="3780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8592952-8789-4DCF-B0B3-59619A0652E3}"/>
                  </a:ext>
                </a:extLst>
              </p14:cNvPr>
              <p14:cNvContentPartPr/>
              <p14:nvPr/>
            </p14:nvContentPartPr>
            <p14:xfrm>
              <a:off x="2524596" y="1239271"/>
              <a:ext cx="197280" cy="194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8592952-8789-4DCF-B0B3-59619A0652E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15956" y="1230271"/>
                <a:ext cx="2149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F9D3167-F549-46B2-B563-D276D94FC8EE}"/>
                  </a:ext>
                </a:extLst>
              </p14:cNvPr>
              <p14:cNvContentPartPr/>
              <p14:nvPr/>
            </p14:nvContentPartPr>
            <p14:xfrm>
              <a:off x="2821596" y="1091311"/>
              <a:ext cx="1026720" cy="493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F9D3167-F549-46B2-B563-D276D94FC8E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12596" y="1082671"/>
                <a:ext cx="104436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D01716E-1AD2-4DA3-9978-ABFAB763A311}"/>
                  </a:ext>
                </a:extLst>
              </p14:cNvPr>
              <p14:cNvContentPartPr/>
              <p14:nvPr/>
            </p14:nvContentPartPr>
            <p14:xfrm>
              <a:off x="4005276" y="1101751"/>
              <a:ext cx="1074240" cy="315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D01716E-1AD2-4DA3-9978-ABFAB763A31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996279" y="1093111"/>
                <a:ext cx="1091874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6D1E159-B9EC-4245-8FF1-65C501798CB1}"/>
                  </a:ext>
                </a:extLst>
              </p14:cNvPr>
              <p14:cNvContentPartPr/>
              <p14:nvPr/>
            </p14:nvContentPartPr>
            <p14:xfrm>
              <a:off x="5157996" y="1289311"/>
              <a:ext cx="135720" cy="72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6D1E159-B9EC-4245-8FF1-65C501798CB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49356" y="1280311"/>
                <a:ext cx="15336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74C924F-48C9-49EE-9D8A-DD96366A7A6B}"/>
                  </a:ext>
                </a:extLst>
              </p14:cNvPr>
              <p14:cNvContentPartPr/>
              <p14:nvPr/>
            </p14:nvContentPartPr>
            <p14:xfrm>
              <a:off x="5876196" y="1135591"/>
              <a:ext cx="27720" cy="43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74C924F-48C9-49EE-9D8A-DD96366A7A6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867196" y="1126591"/>
                <a:ext cx="453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C112EA5-022B-49B9-B6DB-1BBFFBDFE2B3}"/>
                  </a:ext>
                </a:extLst>
              </p14:cNvPr>
              <p14:cNvContentPartPr/>
              <p14:nvPr/>
            </p14:nvContentPartPr>
            <p14:xfrm>
              <a:off x="6591516" y="1068631"/>
              <a:ext cx="303480" cy="416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C112EA5-022B-49B9-B6DB-1BBFFBDFE2B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82876" y="1059631"/>
                <a:ext cx="32112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8989E3A-C760-43A1-B848-7A685C343C56}"/>
                  </a:ext>
                </a:extLst>
              </p14:cNvPr>
              <p14:cNvContentPartPr/>
              <p14:nvPr/>
            </p14:nvContentPartPr>
            <p14:xfrm>
              <a:off x="5410356" y="1112551"/>
              <a:ext cx="373680" cy="4528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8989E3A-C760-43A1-B848-7A685C343C5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01708" y="1103911"/>
                <a:ext cx="391337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FA78A063-F0BC-4E1D-827A-EDFD7B356389}"/>
                  </a:ext>
                </a:extLst>
              </p14:cNvPr>
              <p14:cNvContentPartPr/>
              <p14:nvPr/>
            </p14:nvContentPartPr>
            <p14:xfrm>
              <a:off x="6210636" y="1160071"/>
              <a:ext cx="248760" cy="2876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FA78A063-F0BC-4E1D-827A-EDFD7B35638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01996" y="1151431"/>
                <a:ext cx="2664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40017B1-49E9-411B-8F60-D3F13DE8FA4C}"/>
                  </a:ext>
                </a:extLst>
              </p14:cNvPr>
              <p14:cNvContentPartPr/>
              <p14:nvPr/>
            </p14:nvContentPartPr>
            <p14:xfrm>
              <a:off x="5885556" y="1265551"/>
              <a:ext cx="248400" cy="1198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40017B1-49E9-411B-8F60-D3F13DE8FA4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6569" y="1256885"/>
                <a:ext cx="266014" cy="1375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3C3F99B6-0A0E-46A3-8239-3C628AC23C99}"/>
                  </a:ext>
                </a:extLst>
              </p14:cNvPr>
              <p14:cNvContentPartPr/>
              <p14:nvPr/>
            </p14:nvContentPartPr>
            <p14:xfrm>
              <a:off x="2432436" y="1959271"/>
              <a:ext cx="137520" cy="14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3C3F99B6-0A0E-46A3-8239-3C628AC23C9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23436" y="1950271"/>
                <a:ext cx="15516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546273C5-A409-467D-98B8-C90206BAB8F9}"/>
                  </a:ext>
                </a:extLst>
              </p14:cNvPr>
              <p14:cNvContentPartPr/>
              <p14:nvPr/>
            </p14:nvContentPartPr>
            <p14:xfrm>
              <a:off x="2653476" y="1701151"/>
              <a:ext cx="919440" cy="4593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546273C5-A409-467D-98B8-C90206BAB8F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44836" y="1692151"/>
                <a:ext cx="937080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B5DFC00F-3E72-4937-B06D-E16BEDC9B9F6}"/>
                  </a:ext>
                </a:extLst>
              </p14:cNvPr>
              <p14:cNvContentPartPr/>
              <p14:nvPr/>
            </p14:nvContentPartPr>
            <p14:xfrm>
              <a:off x="4942356" y="1788271"/>
              <a:ext cx="106920" cy="1713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B5DFC00F-3E72-4937-B06D-E16BEDC9B9F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33716" y="1779271"/>
                <a:ext cx="1245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D5DE7D25-6EBC-4A06-A1B1-24F8465FACA4}"/>
                  </a:ext>
                </a:extLst>
              </p14:cNvPr>
              <p14:cNvContentPartPr/>
              <p14:nvPr/>
            </p14:nvContentPartPr>
            <p14:xfrm>
              <a:off x="5159436" y="1676311"/>
              <a:ext cx="668160" cy="32904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D5DE7D25-6EBC-4A06-A1B1-24F8465FACA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150436" y="1667671"/>
                <a:ext cx="6858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1760D6A4-B89F-4F12-9099-4579F5FF6A25}"/>
                  </a:ext>
                </a:extLst>
              </p14:cNvPr>
              <p14:cNvContentPartPr/>
              <p14:nvPr/>
            </p14:nvContentPartPr>
            <p14:xfrm>
              <a:off x="4463196" y="1686751"/>
              <a:ext cx="396000" cy="4590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1760D6A4-B89F-4F12-9099-4579F5FF6A2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54204" y="1677758"/>
                <a:ext cx="413624" cy="476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83F33862-97E9-4FF0-9FAB-9FE3F6178781}"/>
                  </a:ext>
                </a:extLst>
              </p14:cNvPr>
              <p14:cNvContentPartPr/>
              <p14:nvPr/>
            </p14:nvContentPartPr>
            <p14:xfrm>
              <a:off x="3665436" y="1808431"/>
              <a:ext cx="716400" cy="1551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83F33862-97E9-4FF0-9FAB-9FE3F61787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56436" y="1799452"/>
                <a:ext cx="734040" cy="1727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99B79967-370D-467C-AD0F-8B9D9614D2D6}"/>
                  </a:ext>
                </a:extLst>
              </p14:cNvPr>
              <p14:cNvContentPartPr/>
              <p14:nvPr/>
            </p14:nvContentPartPr>
            <p14:xfrm>
              <a:off x="6187236" y="1674511"/>
              <a:ext cx="785520" cy="4230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99B79967-370D-467C-AD0F-8B9D9614D2D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69236" y="1656511"/>
                <a:ext cx="82116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E3E1CB36-B7AD-476C-8774-6D581540C354}"/>
                  </a:ext>
                </a:extLst>
              </p14:cNvPr>
              <p14:cNvContentPartPr/>
              <p14:nvPr/>
            </p14:nvContentPartPr>
            <p14:xfrm>
              <a:off x="7149516" y="1824631"/>
              <a:ext cx="503640" cy="20304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E3E1CB36-B7AD-476C-8774-6D581540C35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131516" y="1806631"/>
                <a:ext cx="53928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0853E54B-6AB5-4AFE-9C9B-4F43B1A533C2}"/>
                  </a:ext>
                </a:extLst>
              </p14:cNvPr>
              <p14:cNvContentPartPr/>
              <p14:nvPr/>
            </p14:nvContentPartPr>
            <p14:xfrm>
              <a:off x="7911276" y="1583071"/>
              <a:ext cx="819360" cy="43416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0853E54B-6AB5-4AFE-9C9B-4F43B1A533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93636" y="1565431"/>
                <a:ext cx="85500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630102E8-6C6D-4BE8-ABB6-C5FA558ED5B8}"/>
                  </a:ext>
                </a:extLst>
              </p14:cNvPr>
              <p14:cNvContentPartPr/>
              <p14:nvPr/>
            </p14:nvContentPartPr>
            <p14:xfrm>
              <a:off x="278196" y="2241871"/>
              <a:ext cx="1960200" cy="51264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630102E8-6C6D-4BE8-ABB6-C5FA558ED5B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0556" y="2223858"/>
                <a:ext cx="1995840" cy="548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91AFF170-29FF-4BF4-A5B2-81B206B40BBB}"/>
                  </a:ext>
                </a:extLst>
              </p14:cNvPr>
              <p14:cNvContentPartPr/>
              <p14:nvPr/>
            </p14:nvContentPartPr>
            <p14:xfrm>
              <a:off x="2496156" y="2238271"/>
              <a:ext cx="1659240" cy="36504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91AFF170-29FF-4BF4-A5B2-81B206B40BB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78160" y="2220271"/>
                <a:ext cx="1694872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83EBB025-C725-4B4B-B4EF-2091B723A661}"/>
                  </a:ext>
                </a:extLst>
              </p14:cNvPr>
              <p14:cNvContentPartPr/>
              <p14:nvPr/>
            </p14:nvContentPartPr>
            <p14:xfrm>
              <a:off x="4369956" y="2413951"/>
              <a:ext cx="287640" cy="19044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83EBB025-C725-4B4B-B4EF-2091B723A66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52316" y="2396311"/>
                <a:ext cx="3232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E059F43F-06A3-4C27-9951-9F443459018C}"/>
                  </a:ext>
                </a:extLst>
              </p14:cNvPr>
              <p14:cNvContentPartPr/>
              <p14:nvPr/>
            </p14:nvContentPartPr>
            <p14:xfrm>
              <a:off x="4742916" y="2218831"/>
              <a:ext cx="1039320" cy="38304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E059F43F-06A3-4C27-9951-9F443459018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725270" y="2200831"/>
                <a:ext cx="1074972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3612BD03-30C1-4E7E-89A0-3973B492D1F0}"/>
                  </a:ext>
                </a:extLst>
              </p14:cNvPr>
              <p14:cNvContentPartPr/>
              <p14:nvPr/>
            </p14:nvContentPartPr>
            <p14:xfrm>
              <a:off x="6024876" y="2345911"/>
              <a:ext cx="34560" cy="241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3612BD03-30C1-4E7E-89A0-3973B492D1F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07236" y="2328271"/>
                <a:ext cx="702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B243315-8D08-406F-A531-DBD3266D048D}"/>
                  </a:ext>
                </a:extLst>
              </p14:cNvPr>
              <p14:cNvContentPartPr/>
              <p14:nvPr/>
            </p14:nvContentPartPr>
            <p14:xfrm>
              <a:off x="6040356" y="2478031"/>
              <a:ext cx="26640" cy="2484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B243315-8D08-406F-A531-DBD3266D048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22356" y="2460391"/>
                <a:ext cx="622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DF198B21-0015-43C9-B40B-3861008ABDA9}"/>
                  </a:ext>
                </a:extLst>
              </p14:cNvPr>
              <p14:cNvContentPartPr/>
              <p14:nvPr/>
            </p14:nvContentPartPr>
            <p14:xfrm>
              <a:off x="6302436" y="2289391"/>
              <a:ext cx="14760" cy="2642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DF198B21-0015-43C9-B40B-3861008ABDA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84436" y="2271391"/>
                <a:ext cx="504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A33C9448-C189-48C3-A548-80FB6CD4BB92}"/>
                  </a:ext>
                </a:extLst>
              </p14:cNvPr>
              <p14:cNvContentPartPr/>
              <p14:nvPr/>
            </p14:nvContentPartPr>
            <p14:xfrm>
              <a:off x="6402876" y="2400271"/>
              <a:ext cx="129240" cy="15840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A33C9448-C189-48C3-A548-80FB6CD4BB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85236" y="2382271"/>
                <a:ext cx="16488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82D09712-768C-49B8-9807-31FB61D5F0CD}"/>
                  </a:ext>
                </a:extLst>
              </p14:cNvPr>
              <p14:cNvContentPartPr/>
              <p14:nvPr/>
            </p14:nvContentPartPr>
            <p14:xfrm>
              <a:off x="6426636" y="2267071"/>
              <a:ext cx="111240" cy="6156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82D09712-768C-49B8-9807-31FB61D5F0C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08636" y="2249431"/>
                <a:ext cx="14688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D099FB45-A87A-408C-8107-95646263B9F7}"/>
                  </a:ext>
                </a:extLst>
              </p14:cNvPr>
              <p14:cNvContentPartPr/>
              <p14:nvPr/>
            </p14:nvContentPartPr>
            <p14:xfrm>
              <a:off x="6638676" y="2257351"/>
              <a:ext cx="22680" cy="30168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D099FB45-A87A-408C-8107-95646263B9F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621036" y="2239711"/>
                <a:ext cx="5832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F0042BA7-F88E-4CEA-B900-632581D48AA4}"/>
                  </a:ext>
                </a:extLst>
              </p14:cNvPr>
              <p14:cNvContentPartPr/>
              <p14:nvPr/>
            </p14:nvContentPartPr>
            <p14:xfrm>
              <a:off x="6793476" y="2403151"/>
              <a:ext cx="109080" cy="576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F0042BA7-F88E-4CEA-B900-632581D48AA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75476" y="2385151"/>
                <a:ext cx="1447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C78DBFF2-D5D9-46AC-9C52-47B35D3BB8FA}"/>
                  </a:ext>
                </a:extLst>
              </p14:cNvPr>
              <p14:cNvContentPartPr/>
              <p14:nvPr/>
            </p14:nvContentPartPr>
            <p14:xfrm>
              <a:off x="6812916" y="2457151"/>
              <a:ext cx="123840" cy="1152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C78DBFF2-D5D9-46AC-9C52-47B35D3BB8F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794916" y="2439151"/>
                <a:ext cx="159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5C1FBDA9-DF23-425E-9BC6-EF2BAD6A2628}"/>
                  </a:ext>
                </a:extLst>
              </p14:cNvPr>
              <p14:cNvContentPartPr/>
              <p14:nvPr/>
            </p14:nvContentPartPr>
            <p14:xfrm>
              <a:off x="7485036" y="2199391"/>
              <a:ext cx="43920" cy="277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5C1FBDA9-DF23-425E-9BC6-EF2BAD6A262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67396" y="2181751"/>
                <a:ext cx="795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60F40681-A77C-42FA-8093-A245393DD42A}"/>
                  </a:ext>
                </a:extLst>
              </p14:cNvPr>
              <p14:cNvContentPartPr/>
              <p14:nvPr/>
            </p14:nvContentPartPr>
            <p14:xfrm>
              <a:off x="7051956" y="2336551"/>
              <a:ext cx="785520" cy="35244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60F40681-A77C-42FA-8093-A245393DD42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34316" y="2318569"/>
                <a:ext cx="821160" cy="3880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3ADD8A02-3051-4FAC-BEFD-BB55BEB1DC11}"/>
                  </a:ext>
                </a:extLst>
              </p14:cNvPr>
              <p14:cNvContentPartPr/>
              <p14:nvPr/>
            </p14:nvContentPartPr>
            <p14:xfrm>
              <a:off x="7957356" y="2376151"/>
              <a:ext cx="118800" cy="1771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3ADD8A02-3051-4FAC-BEFD-BB55BEB1DC1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39356" y="2358151"/>
                <a:ext cx="15444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0AC367A9-27B2-445F-85CA-D0A52964B887}"/>
                  </a:ext>
                </a:extLst>
              </p14:cNvPr>
              <p14:cNvContentPartPr/>
              <p14:nvPr/>
            </p14:nvContentPartPr>
            <p14:xfrm>
              <a:off x="8165436" y="2290831"/>
              <a:ext cx="735120" cy="25416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0AC367A9-27B2-445F-85CA-D0A52964B88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147796" y="2272856"/>
                <a:ext cx="770760" cy="289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C2DE19B-4954-4DB6-9BAC-F97FFA8FE83B}"/>
                  </a:ext>
                </a:extLst>
              </p14:cNvPr>
              <p14:cNvContentPartPr/>
              <p14:nvPr/>
            </p14:nvContentPartPr>
            <p14:xfrm>
              <a:off x="5811240" y="304720"/>
              <a:ext cx="1769760" cy="534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C2DE19B-4954-4DB6-9BAC-F97FFA8FE83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93596" y="295720"/>
                <a:ext cx="1796405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0EAA77C-0309-4E42-88E0-E979075EA503}"/>
                  </a:ext>
                </a:extLst>
              </p14:cNvPr>
              <p14:cNvContentPartPr/>
              <p14:nvPr/>
            </p14:nvContentPartPr>
            <p14:xfrm>
              <a:off x="7660200" y="304360"/>
              <a:ext cx="1037520" cy="48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0EAA77C-0309-4E42-88E0-E979075EA50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651560" y="295360"/>
                <a:ext cx="105516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0775D1F-AF77-4A16-B1EB-AEBFF7DD820B}"/>
                  </a:ext>
                </a:extLst>
              </p14:cNvPr>
              <p14:cNvContentPartPr/>
              <p14:nvPr/>
            </p14:nvContentPartPr>
            <p14:xfrm>
              <a:off x="6956760" y="1279600"/>
              <a:ext cx="9324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0775D1F-AF77-4A16-B1EB-AEBFF7DD82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948120" y="1270600"/>
                <a:ext cx="1108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A57398-2721-4D59-85AA-C84C2C31FF9E}"/>
                  </a:ext>
                </a:extLst>
              </p14:cNvPr>
              <p14:cNvContentPartPr/>
              <p14:nvPr/>
            </p14:nvContentPartPr>
            <p14:xfrm>
              <a:off x="6949200" y="1360960"/>
              <a:ext cx="100800" cy="11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A57398-2721-4D59-85AA-C84C2C31FF9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940200" y="1352320"/>
                <a:ext cx="11844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F9AB341-69E1-4E9E-B7AF-5EAD1C72530D}"/>
                  </a:ext>
                </a:extLst>
              </p14:cNvPr>
              <p14:cNvContentPartPr/>
              <p14:nvPr/>
            </p14:nvContentPartPr>
            <p14:xfrm>
              <a:off x="7631760" y="995560"/>
              <a:ext cx="18720" cy="50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F9AB341-69E1-4E9E-B7AF-5EAD1C72530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23120" y="986560"/>
                <a:ext cx="3636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C9A006-ECD1-452D-BC70-371731B550B3}"/>
                  </a:ext>
                </a:extLst>
              </p14:cNvPr>
              <p14:cNvContentPartPr/>
              <p14:nvPr/>
            </p14:nvContentPartPr>
            <p14:xfrm>
              <a:off x="7734360" y="1036240"/>
              <a:ext cx="17640" cy="13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C9A006-ECD1-452D-BC70-371731B550B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725720" y="1027240"/>
                <a:ext cx="352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D002C0E-AE60-4865-9A71-C64F5F210A53}"/>
                  </a:ext>
                </a:extLst>
              </p14:cNvPr>
              <p14:cNvContentPartPr/>
              <p14:nvPr/>
            </p14:nvContentPartPr>
            <p14:xfrm>
              <a:off x="7184280" y="1139560"/>
              <a:ext cx="579600" cy="433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D002C0E-AE60-4865-9A71-C64F5F210A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175635" y="1130560"/>
                <a:ext cx="597251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9B8823A-69C7-42FE-BCFD-B73BE629E508}"/>
                  </a:ext>
                </a:extLst>
              </p14:cNvPr>
              <p14:cNvContentPartPr/>
              <p14:nvPr/>
            </p14:nvContentPartPr>
            <p14:xfrm>
              <a:off x="7869000" y="1045600"/>
              <a:ext cx="1016280" cy="406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9B8823A-69C7-42FE-BCFD-B73BE629E50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60357" y="1036960"/>
                <a:ext cx="1033926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224AAD8-C029-49FC-AA0B-5CFD836A9A15}"/>
                  </a:ext>
                </a:extLst>
              </p14:cNvPr>
              <p14:cNvContentPartPr/>
              <p14:nvPr/>
            </p14:nvContentPartPr>
            <p14:xfrm>
              <a:off x="363000" y="1895200"/>
              <a:ext cx="111240" cy="326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224AAD8-C029-49FC-AA0B-5CFD836A9A1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54000" y="1886560"/>
                <a:ext cx="12888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FB469E4-29AF-4E3E-87FD-FE223BE47113}"/>
                  </a:ext>
                </a:extLst>
              </p14:cNvPr>
              <p14:cNvContentPartPr/>
              <p14:nvPr/>
            </p14:nvContentPartPr>
            <p14:xfrm>
              <a:off x="365520" y="1712680"/>
              <a:ext cx="118080" cy="120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FB469E4-29AF-4E3E-87FD-FE223BE4711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6520" y="1704040"/>
                <a:ext cx="1357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CE5D6D-0A3A-4D2E-A1DD-6FC76D904944}"/>
                  </a:ext>
                </a:extLst>
              </p14:cNvPr>
              <p14:cNvContentPartPr/>
              <p14:nvPr/>
            </p14:nvContentPartPr>
            <p14:xfrm>
              <a:off x="616800" y="1837960"/>
              <a:ext cx="117000" cy="154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CE5D6D-0A3A-4D2E-A1DD-6FC76D90494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08160" y="1828960"/>
                <a:ext cx="1346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328B027-ABF5-471E-8D91-1CBEDAACA001}"/>
                  </a:ext>
                </a:extLst>
              </p14:cNvPr>
              <p14:cNvContentPartPr/>
              <p14:nvPr/>
            </p14:nvContentPartPr>
            <p14:xfrm>
              <a:off x="805440" y="1868920"/>
              <a:ext cx="111600" cy="163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328B027-ABF5-471E-8D91-1CBEDAACA00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96440" y="1860280"/>
                <a:ext cx="12924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0855DCF-A0D6-4E68-B97D-56755BF51F45}"/>
                  </a:ext>
                </a:extLst>
              </p14:cNvPr>
              <p14:cNvContentPartPr/>
              <p14:nvPr/>
            </p14:nvContentPartPr>
            <p14:xfrm>
              <a:off x="1008480" y="1686400"/>
              <a:ext cx="544320" cy="427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0855DCF-A0D6-4E68-B97D-56755BF51F4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999486" y="1677400"/>
                <a:ext cx="561948" cy="444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F77FE9-BD7E-4DD7-9EA4-B11288077B29}"/>
                  </a:ext>
                </a:extLst>
              </p14:cNvPr>
              <p14:cNvContentPartPr/>
              <p14:nvPr/>
            </p14:nvContentPartPr>
            <p14:xfrm>
              <a:off x="683916" y="433591"/>
              <a:ext cx="304920" cy="255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F77FE9-BD7E-4DD7-9EA4-B11288077B2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4916" y="424591"/>
                <a:ext cx="3225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B807B06-58AC-41E5-A352-F887B8AD6991}"/>
                  </a:ext>
                </a:extLst>
              </p14:cNvPr>
              <p14:cNvContentPartPr/>
              <p14:nvPr/>
            </p14:nvContentPartPr>
            <p14:xfrm>
              <a:off x="720276" y="215431"/>
              <a:ext cx="262080" cy="117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B807B06-58AC-41E5-A352-F887B8AD69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1636" y="206791"/>
                <a:ext cx="2797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F8B8B56-09EF-49B1-95E2-4F8BC58D20CE}"/>
                  </a:ext>
                </a:extLst>
              </p14:cNvPr>
              <p14:cNvContentPartPr/>
              <p14:nvPr/>
            </p14:nvContentPartPr>
            <p14:xfrm>
              <a:off x="1184676" y="509551"/>
              <a:ext cx="184320" cy="19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F8B8B56-09EF-49B1-95E2-4F8BC58D20C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76036" y="500911"/>
                <a:ext cx="201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4E0D8E-C2DF-4B25-996F-3C87D83F1F95}"/>
                  </a:ext>
                </a:extLst>
              </p14:cNvPr>
              <p14:cNvContentPartPr/>
              <p14:nvPr/>
            </p14:nvContentPartPr>
            <p14:xfrm>
              <a:off x="1208796" y="598471"/>
              <a:ext cx="169560" cy="2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4E0D8E-C2DF-4B25-996F-3C87D83F1F9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200156" y="589471"/>
                <a:ext cx="18720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20C9EA9-FBB8-437F-91C0-790044DB9F40}"/>
                  </a:ext>
                </a:extLst>
              </p14:cNvPr>
              <p14:cNvContentPartPr/>
              <p14:nvPr/>
            </p14:nvContentPartPr>
            <p14:xfrm>
              <a:off x="1582116" y="261151"/>
              <a:ext cx="223200" cy="267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20C9EA9-FBB8-437F-91C0-790044DB9F4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73116" y="252511"/>
                <a:ext cx="24084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926BA9A-D531-4457-94BF-DB1D1548AFDB}"/>
                  </a:ext>
                </a:extLst>
              </p14:cNvPr>
              <p14:cNvContentPartPr/>
              <p14:nvPr/>
            </p14:nvContentPartPr>
            <p14:xfrm>
              <a:off x="1562676" y="588751"/>
              <a:ext cx="357480" cy="27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926BA9A-D531-4457-94BF-DB1D1548AFD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54036" y="579763"/>
                <a:ext cx="375120" cy="294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A7B15AA-D15E-4C5B-885D-A6FD4399EBDB}"/>
                  </a:ext>
                </a:extLst>
              </p14:cNvPr>
              <p14:cNvContentPartPr/>
              <p14:nvPr/>
            </p14:nvContentPartPr>
            <p14:xfrm>
              <a:off x="2127156" y="297511"/>
              <a:ext cx="743400" cy="609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A7B15AA-D15E-4C5B-885D-A6FD4399EBD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18516" y="288511"/>
                <a:ext cx="761040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74F38BA-DF43-416B-BF11-2CF97B0F4896}"/>
                  </a:ext>
                </a:extLst>
              </p14:cNvPr>
              <p14:cNvContentPartPr/>
              <p14:nvPr/>
            </p14:nvContentPartPr>
            <p14:xfrm>
              <a:off x="3759756" y="408391"/>
              <a:ext cx="6480" cy="4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74F38BA-DF43-416B-BF11-2CF97B0F489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51116" y="399391"/>
                <a:ext cx="241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5BD5006-D125-4914-A194-AADC1AFE67A7}"/>
                  </a:ext>
                </a:extLst>
              </p14:cNvPr>
              <p14:cNvContentPartPr/>
              <p14:nvPr/>
            </p14:nvContentPartPr>
            <p14:xfrm>
              <a:off x="3739596" y="522151"/>
              <a:ext cx="445680" cy="168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5BD5006-D125-4914-A194-AADC1AFE67A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30956" y="513151"/>
                <a:ext cx="4633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6DC07A-A2AE-492A-B358-73F9BBF6D6C1}"/>
                  </a:ext>
                </a:extLst>
              </p14:cNvPr>
              <p14:cNvContentPartPr/>
              <p14:nvPr/>
            </p14:nvContentPartPr>
            <p14:xfrm>
              <a:off x="2992236" y="377071"/>
              <a:ext cx="645480" cy="411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6DC07A-A2AE-492A-B358-73F9BBF6D6C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83241" y="368071"/>
                <a:ext cx="66311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D9F8FDA-9F28-4DFD-B885-1610F285A3E4}"/>
                  </a:ext>
                </a:extLst>
              </p14:cNvPr>
              <p14:cNvContentPartPr/>
              <p14:nvPr/>
            </p14:nvContentPartPr>
            <p14:xfrm>
              <a:off x="4336836" y="319471"/>
              <a:ext cx="1377720" cy="529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D9F8FDA-9F28-4DFD-B885-1610F285A3E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8194" y="310831"/>
                <a:ext cx="1395365" cy="54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0EA0781-FDF2-4AAD-BFD8-6254B1D272B6}"/>
                  </a:ext>
                </a:extLst>
              </p14:cNvPr>
              <p14:cNvContentPartPr/>
              <p14:nvPr/>
            </p14:nvContentPartPr>
            <p14:xfrm>
              <a:off x="2227236" y="1085191"/>
              <a:ext cx="20160" cy="8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0EA0781-FDF2-4AAD-BFD8-6254B1D272B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18596" y="1076191"/>
                <a:ext cx="3780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8592952-8789-4DCF-B0B3-59619A0652E3}"/>
                  </a:ext>
                </a:extLst>
              </p14:cNvPr>
              <p14:cNvContentPartPr/>
              <p14:nvPr/>
            </p14:nvContentPartPr>
            <p14:xfrm>
              <a:off x="2524596" y="1239271"/>
              <a:ext cx="197280" cy="194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8592952-8789-4DCF-B0B3-59619A0652E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15956" y="1230271"/>
                <a:ext cx="2149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F9D3167-F549-46B2-B563-D276D94FC8EE}"/>
                  </a:ext>
                </a:extLst>
              </p14:cNvPr>
              <p14:cNvContentPartPr/>
              <p14:nvPr/>
            </p14:nvContentPartPr>
            <p14:xfrm>
              <a:off x="2821596" y="1091311"/>
              <a:ext cx="1026720" cy="493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F9D3167-F549-46B2-B563-D276D94FC8E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12596" y="1082671"/>
                <a:ext cx="104436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D01716E-1AD2-4DA3-9978-ABFAB763A311}"/>
                  </a:ext>
                </a:extLst>
              </p14:cNvPr>
              <p14:cNvContentPartPr/>
              <p14:nvPr/>
            </p14:nvContentPartPr>
            <p14:xfrm>
              <a:off x="4005276" y="1101751"/>
              <a:ext cx="1074240" cy="315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D01716E-1AD2-4DA3-9978-ABFAB763A31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996279" y="1093111"/>
                <a:ext cx="1091874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6D1E159-B9EC-4245-8FF1-65C501798CB1}"/>
                  </a:ext>
                </a:extLst>
              </p14:cNvPr>
              <p14:cNvContentPartPr/>
              <p14:nvPr/>
            </p14:nvContentPartPr>
            <p14:xfrm>
              <a:off x="5157996" y="1289311"/>
              <a:ext cx="135720" cy="72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6D1E159-B9EC-4245-8FF1-65C501798CB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49356" y="1280311"/>
                <a:ext cx="15336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74C924F-48C9-49EE-9D8A-DD96366A7A6B}"/>
                  </a:ext>
                </a:extLst>
              </p14:cNvPr>
              <p14:cNvContentPartPr/>
              <p14:nvPr/>
            </p14:nvContentPartPr>
            <p14:xfrm>
              <a:off x="5876196" y="1135591"/>
              <a:ext cx="27720" cy="43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74C924F-48C9-49EE-9D8A-DD96366A7A6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867196" y="1126591"/>
                <a:ext cx="453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C112EA5-022B-49B9-B6DB-1BBFFBDFE2B3}"/>
                  </a:ext>
                </a:extLst>
              </p14:cNvPr>
              <p14:cNvContentPartPr/>
              <p14:nvPr/>
            </p14:nvContentPartPr>
            <p14:xfrm>
              <a:off x="6591516" y="1068631"/>
              <a:ext cx="303480" cy="416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C112EA5-022B-49B9-B6DB-1BBFFBDFE2B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82876" y="1059631"/>
                <a:ext cx="32112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8989E3A-C760-43A1-B848-7A685C343C56}"/>
                  </a:ext>
                </a:extLst>
              </p14:cNvPr>
              <p14:cNvContentPartPr/>
              <p14:nvPr/>
            </p14:nvContentPartPr>
            <p14:xfrm>
              <a:off x="5410356" y="1112551"/>
              <a:ext cx="373680" cy="4528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8989E3A-C760-43A1-B848-7A685C343C5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01708" y="1103911"/>
                <a:ext cx="391337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FA78A063-F0BC-4E1D-827A-EDFD7B356389}"/>
                  </a:ext>
                </a:extLst>
              </p14:cNvPr>
              <p14:cNvContentPartPr/>
              <p14:nvPr/>
            </p14:nvContentPartPr>
            <p14:xfrm>
              <a:off x="6210636" y="1160071"/>
              <a:ext cx="248760" cy="2876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FA78A063-F0BC-4E1D-827A-EDFD7B35638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01996" y="1151431"/>
                <a:ext cx="2664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40017B1-49E9-411B-8F60-D3F13DE8FA4C}"/>
                  </a:ext>
                </a:extLst>
              </p14:cNvPr>
              <p14:cNvContentPartPr/>
              <p14:nvPr/>
            </p14:nvContentPartPr>
            <p14:xfrm>
              <a:off x="5885556" y="1265551"/>
              <a:ext cx="248400" cy="1198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40017B1-49E9-411B-8F60-D3F13DE8FA4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6569" y="1256885"/>
                <a:ext cx="266014" cy="1375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3C3F99B6-0A0E-46A3-8239-3C628AC23C99}"/>
                  </a:ext>
                </a:extLst>
              </p14:cNvPr>
              <p14:cNvContentPartPr/>
              <p14:nvPr/>
            </p14:nvContentPartPr>
            <p14:xfrm>
              <a:off x="2432436" y="1959271"/>
              <a:ext cx="137520" cy="14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3C3F99B6-0A0E-46A3-8239-3C628AC23C9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23436" y="1950271"/>
                <a:ext cx="15516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546273C5-A409-467D-98B8-C90206BAB8F9}"/>
                  </a:ext>
                </a:extLst>
              </p14:cNvPr>
              <p14:cNvContentPartPr/>
              <p14:nvPr/>
            </p14:nvContentPartPr>
            <p14:xfrm>
              <a:off x="2653476" y="1701151"/>
              <a:ext cx="919440" cy="4593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546273C5-A409-467D-98B8-C90206BAB8F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44836" y="1692151"/>
                <a:ext cx="937080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B5DFC00F-3E72-4937-B06D-E16BEDC9B9F6}"/>
                  </a:ext>
                </a:extLst>
              </p14:cNvPr>
              <p14:cNvContentPartPr/>
              <p14:nvPr/>
            </p14:nvContentPartPr>
            <p14:xfrm>
              <a:off x="4942356" y="1788271"/>
              <a:ext cx="106920" cy="1713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B5DFC00F-3E72-4937-B06D-E16BEDC9B9F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33716" y="1779271"/>
                <a:ext cx="1245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D5DE7D25-6EBC-4A06-A1B1-24F8465FACA4}"/>
                  </a:ext>
                </a:extLst>
              </p14:cNvPr>
              <p14:cNvContentPartPr/>
              <p14:nvPr/>
            </p14:nvContentPartPr>
            <p14:xfrm>
              <a:off x="5159436" y="1676311"/>
              <a:ext cx="668160" cy="32904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D5DE7D25-6EBC-4A06-A1B1-24F8465FACA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150436" y="1667671"/>
                <a:ext cx="6858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1760D6A4-B89F-4F12-9099-4579F5FF6A25}"/>
                  </a:ext>
                </a:extLst>
              </p14:cNvPr>
              <p14:cNvContentPartPr/>
              <p14:nvPr/>
            </p14:nvContentPartPr>
            <p14:xfrm>
              <a:off x="4463196" y="1686751"/>
              <a:ext cx="396000" cy="4590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1760D6A4-B89F-4F12-9099-4579F5FF6A2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54204" y="1677758"/>
                <a:ext cx="413624" cy="476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83F33862-97E9-4FF0-9FAB-9FE3F6178781}"/>
                  </a:ext>
                </a:extLst>
              </p14:cNvPr>
              <p14:cNvContentPartPr/>
              <p14:nvPr/>
            </p14:nvContentPartPr>
            <p14:xfrm>
              <a:off x="3665436" y="1808431"/>
              <a:ext cx="716400" cy="1551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83F33862-97E9-4FF0-9FAB-9FE3F61787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56436" y="1799452"/>
                <a:ext cx="734040" cy="1727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99B79967-370D-467C-AD0F-8B9D9614D2D6}"/>
                  </a:ext>
                </a:extLst>
              </p14:cNvPr>
              <p14:cNvContentPartPr/>
              <p14:nvPr/>
            </p14:nvContentPartPr>
            <p14:xfrm>
              <a:off x="6187236" y="1674511"/>
              <a:ext cx="785520" cy="4230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99B79967-370D-467C-AD0F-8B9D9614D2D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69236" y="1656511"/>
                <a:ext cx="82116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E3E1CB36-B7AD-476C-8774-6D581540C354}"/>
                  </a:ext>
                </a:extLst>
              </p14:cNvPr>
              <p14:cNvContentPartPr/>
              <p14:nvPr/>
            </p14:nvContentPartPr>
            <p14:xfrm>
              <a:off x="7149516" y="1824631"/>
              <a:ext cx="503640" cy="20304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E3E1CB36-B7AD-476C-8774-6D581540C35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131516" y="1806631"/>
                <a:ext cx="53928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0853E54B-6AB5-4AFE-9C9B-4F43B1A533C2}"/>
                  </a:ext>
                </a:extLst>
              </p14:cNvPr>
              <p14:cNvContentPartPr/>
              <p14:nvPr/>
            </p14:nvContentPartPr>
            <p14:xfrm>
              <a:off x="7911276" y="1583071"/>
              <a:ext cx="819360" cy="43416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0853E54B-6AB5-4AFE-9C9B-4F43B1A533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93636" y="1565431"/>
                <a:ext cx="85500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630102E8-6C6D-4BE8-ABB6-C5FA558ED5B8}"/>
                  </a:ext>
                </a:extLst>
              </p14:cNvPr>
              <p14:cNvContentPartPr/>
              <p14:nvPr/>
            </p14:nvContentPartPr>
            <p14:xfrm>
              <a:off x="278196" y="2241871"/>
              <a:ext cx="1960200" cy="51264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630102E8-6C6D-4BE8-ABB6-C5FA558ED5B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0556" y="2223858"/>
                <a:ext cx="1995840" cy="548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91AFF170-29FF-4BF4-A5B2-81B206B40BBB}"/>
                  </a:ext>
                </a:extLst>
              </p14:cNvPr>
              <p14:cNvContentPartPr/>
              <p14:nvPr/>
            </p14:nvContentPartPr>
            <p14:xfrm>
              <a:off x="2496156" y="2238271"/>
              <a:ext cx="1659240" cy="36504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91AFF170-29FF-4BF4-A5B2-81B206B40BB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78160" y="2220271"/>
                <a:ext cx="1694872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83EBB025-C725-4B4B-B4EF-2091B723A661}"/>
                  </a:ext>
                </a:extLst>
              </p14:cNvPr>
              <p14:cNvContentPartPr/>
              <p14:nvPr/>
            </p14:nvContentPartPr>
            <p14:xfrm>
              <a:off x="4369956" y="2413951"/>
              <a:ext cx="287640" cy="19044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83EBB025-C725-4B4B-B4EF-2091B723A66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52316" y="2396311"/>
                <a:ext cx="3232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E059F43F-06A3-4C27-9951-9F443459018C}"/>
                  </a:ext>
                </a:extLst>
              </p14:cNvPr>
              <p14:cNvContentPartPr/>
              <p14:nvPr/>
            </p14:nvContentPartPr>
            <p14:xfrm>
              <a:off x="4742916" y="2218831"/>
              <a:ext cx="1039320" cy="38304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E059F43F-06A3-4C27-9951-9F443459018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725270" y="2200831"/>
                <a:ext cx="1074972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3612BD03-30C1-4E7E-89A0-3973B492D1F0}"/>
                  </a:ext>
                </a:extLst>
              </p14:cNvPr>
              <p14:cNvContentPartPr/>
              <p14:nvPr/>
            </p14:nvContentPartPr>
            <p14:xfrm>
              <a:off x="6024876" y="2345911"/>
              <a:ext cx="34560" cy="241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3612BD03-30C1-4E7E-89A0-3973B492D1F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07236" y="2328271"/>
                <a:ext cx="702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B243315-8D08-406F-A531-DBD3266D048D}"/>
                  </a:ext>
                </a:extLst>
              </p14:cNvPr>
              <p14:cNvContentPartPr/>
              <p14:nvPr/>
            </p14:nvContentPartPr>
            <p14:xfrm>
              <a:off x="6040356" y="2478031"/>
              <a:ext cx="26640" cy="2484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B243315-8D08-406F-A531-DBD3266D048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22356" y="2460391"/>
                <a:ext cx="622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DF198B21-0015-43C9-B40B-3861008ABDA9}"/>
                  </a:ext>
                </a:extLst>
              </p14:cNvPr>
              <p14:cNvContentPartPr/>
              <p14:nvPr/>
            </p14:nvContentPartPr>
            <p14:xfrm>
              <a:off x="6302436" y="2289391"/>
              <a:ext cx="14760" cy="2642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DF198B21-0015-43C9-B40B-3861008ABDA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84436" y="2271391"/>
                <a:ext cx="504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A33C9448-C189-48C3-A548-80FB6CD4BB92}"/>
                  </a:ext>
                </a:extLst>
              </p14:cNvPr>
              <p14:cNvContentPartPr/>
              <p14:nvPr/>
            </p14:nvContentPartPr>
            <p14:xfrm>
              <a:off x="6402876" y="2400271"/>
              <a:ext cx="129240" cy="15840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A33C9448-C189-48C3-A548-80FB6CD4BB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85236" y="2382271"/>
                <a:ext cx="16488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82D09712-768C-49B8-9807-31FB61D5F0CD}"/>
                  </a:ext>
                </a:extLst>
              </p14:cNvPr>
              <p14:cNvContentPartPr/>
              <p14:nvPr/>
            </p14:nvContentPartPr>
            <p14:xfrm>
              <a:off x="6426636" y="2267071"/>
              <a:ext cx="111240" cy="6156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82D09712-768C-49B8-9807-31FB61D5F0C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08636" y="2249431"/>
                <a:ext cx="14688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D099FB45-A87A-408C-8107-95646263B9F7}"/>
                  </a:ext>
                </a:extLst>
              </p14:cNvPr>
              <p14:cNvContentPartPr/>
              <p14:nvPr/>
            </p14:nvContentPartPr>
            <p14:xfrm>
              <a:off x="6638676" y="2257351"/>
              <a:ext cx="22680" cy="30168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D099FB45-A87A-408C-8107-95646263B9F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621036" y="2239711"/>
                <a:ext cx="5832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F0042BA7-F88E-4CEA-B900-632581D48AA4}"/>
                  </a:ext>
                </a:extLst>
              </p14:cNvPr>
              <p14:cNvContentPartPr/>
              <p14:nvPr/>
            </p14:nvContentPartPr>
            <p14:xfrm>
              <a:off x="6793476" y="2403151"/>
              <a:ext cx="109080" cy="576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F0042BA7-F88E-4CEA-B900-632581D48AA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75476" y="2385151"/>
                <a:ext cx="1447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C78DBFF2-D5D9-46AC-9C52-47B35D3BB8FA}"/>
                  </a:ext>
                </a:extLst>
              </p14:cNvPr>
              <p14:cNvContentPartPr/>
              <p14:nvPr/>
            </p14:nvContentPartPr>
            <p14:xfrm>
              <a:off x="6812916" y="2457151"/>
              <a:ext cx="123840" cy="1152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C78DBFF2-D5D9-46AC-9C52-47B35D3BB8F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794916" y="2439151"/>
                <a:ext cx="159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5C1FBDA9-DF23-425E-9BC6-EF2BAD6A2628}"/>
                  </a:ext>
                </a:extLst>
              </p14:cNvPr>
              <p14:cNvContentPartPr/>
              <p14:nvPr/>
            </p14:nvContentPartPr>
            <p14:xfrm>
              <a:off x="7485036" y="2199391"/>
              <a:ext cx="43920" cy="277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5C1FBDA9-DF23-425E-9BC6-EF2BAD6A262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67396" y="2181751"/>
                <a:ext cx="795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60F40681-A77C-42FA-8093-A245393DD42A}"/>
                  </a:ext>
                </a:extLst>
              </p14:cNvPr>
              <p14:cNvContentPartPr/>
              <p14:nvPr/>
            </p14:nvContentPartPr>
            <p14:xfrm>
              <a:off x="7051956" y="2336551"/>
              <a:ext cx="785520" cy="35244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60F40681-A77C-42FA-8093-A245393DD42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34316" y="2318569"/>
                <a:ext cx="821160" cy="3880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3ADD8A02-3051-4FAC-BEFD-BB55BEB1DC11}"/>
                  </a:ext>
                </a:extLst>
              </p14:cNvPr>
              <p14:cNvContentPartPr/>
              <p14:nvPr/>
            </p14:nvContentPartPr>
            <p14:xfrm>
              <a:off x="7957356" y="2376151"/>
              <a:ext cx="118800" cy="1771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3ADD8A02-3051-4FAC-BEFD-BB55BEB1DC1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39356" y="2358151"/>
                <a:ext cx="15444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0AC367A9-27B2-445F-85CA-D0A52964B887}"/>
                  </a:ext>
                </a:extLst>
              </p14:cNvPr>
              <p14:cNvContentPartPr/>
              <p14:nvPr/>
            </p14:nvContentPartPr>
            <p14:xfrm>
              <a:off x="8165436" y="2290831"/>
              <a:ext cx="735120" cy="25416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0AC367A9-27B2-445F-85CA-D0A52964B88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147796" y="2272856"/>
                <a:ext cx="770760" cy="289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C2DE19B-4954-4DB6-9BAC-F97FFA8FE83B}"/>
                  </a:ext>
                </a:extLst>
              </p14:cNvPr>
              <p14:cNvContentPartPr/>
              <p14:nvPr/>
            </p14:nvContentPartPr>
            <p14:xfrm>
              <a:off x="5811240" y="304720"/>
              <a:ext cx="1769760" cy="534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C2DE19B-4954-4DB6-9BAC-F97FFA8FE83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93596" y="295720"/>
                <a:ext cx="1796405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0EAA77C-0309-4E42-88E0-E979075EA503}"/>
                  </a:ext>
                </a:extLst>
              </p14:cNvPr>
              <p14:cNvContentPartPr/>
              <p14:nvPr/>
            </p14:nvContentPartPr>
            <p14:xfrm>
              <a:off x="7660200" y="304360"/>
              <a:ext cx="1037520" cy="48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0EAA77C-0309-4E42-88E0-E979075EA50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651560" y="295360"/>
                <a:ext cx="105516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0775D1F-AF77-4A16-B1EB-AEBFF7DD820B}"/>
                  </a:ext>
                </a:extLst>
              </p14:cNvPr>
              <p14:cNvContentPartPr/>
              <p14:nvPr/>
            </p14:nvContentPartPr>
            <p14:xfrm>
              <a:off x="6956760" y="1279600"/>
              <a:ext cx="9324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0775D1F-AF77-4A16-B1EB-AEBFF7DD82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948120" y="1270600"/>
                <a:ext cx="1108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A57398-2721-4D59-85AA-C84C2C31FF9E}"/>
                  </a:ext>
                </a:extLst>
              </p14:cNvPr>
              <p14:cNvContentPartPr/>
              <p14:nvPr/>
            </p14:nvContentPartPr>
            <p14:xfrm>
              <a:off x="6949200" y="1360960"/>
              <a:ext cx="100800" cy="11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A57398-2721-4D59-85AA-C84C2C31FF9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940200" y="1352320"/>
                <a:ext cx="11844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F9AB341-69E1-4E9E-B7AF-5EAD1C72530D}"/>
                  </a:ext>
                </a:extLst>
              </p14:cNvPr>
              <p14:cNvContentPartPr/>
              <p14:nvPr/>
            </p14:nvContentPartPr>
            <p14:xfrm>
              <a:off x="7631760" y="995560"/>
              <a:ext cx="18720" cy="50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F9AB341-69E1-4E9E-B7AF-5EAD1C72530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23120" y="986560"/>
                <a:ext cx="3636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C9A006-ECD1-452D-BC70-371731B550B3}"/>
                  </a:ext>
                </a:extLst>
              </p14:cNvPr>
              <p14:cNvContentPartPr/>
              <p14:nvPr/>
            </p14:nvContentPartPr>
            <p14:xfrm>
              <a:off x="7734360" y="1036240"/>
              <a:ext cx="17640" cy="13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C9A006-ECD1-452D-BC70-371731B550B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725720" y="1027240"/>
                <a:ext cx="352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D002C0E-AE60-4865-9A71-C64F5F210A53}"/>
                  </a:ext>
                </a:extLst>
              </p14:cNvPr>
              <p14:cNvContentPartPr/>
              <p14:nvPr/>
            </p14:nvContentPartPr>
            <p14:xfrm>
              <a:off x="7184280" y="1139560"/>
              <a:ext cx="579600" cy="433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D002C0E-AE60-4865-9A71-C64F5F210A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175635" y="1130560"/>
                <a:ext cx="597251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9B8823A-69C7-42FE-BCFD-B73BE629E508}"/>
                  </a:ext>
                </a:extLst>
              </p14:cNvPr>
              <p14:cNvContentPartPr/>
              <p14:nvPr/>
            </p14:nvContentPartPr>
            <p14:xfrm>
              <a:off x="7869000" y="1045600"/>
              <a:ext cx="1016280" cy="406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9B8823A-69C7-42FE-BCFD-B73BE629E50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60357" y="1036960"/>
                <a:ext cx="1033926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224AAD8-C029-49FC-AA0B-5CFD836A9A15}"/>
                  </a:ext>
                </a:extLst>
              </p14:cNvPr>
              <p14:cNvContentPartPr/>
              <p14:nvPr/>
            </p14:nvContentPartPr>
            <p14:xfrm>
              <a:off x="363000" y="1895200"/>
              <a:ext cx="111240" cy="326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224AAD8-C029-49FC-AA0B-5CFD836A9A1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54000" y="1886560"/>
                <a:ext cx="12888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FB469E4-29AF-4E3E-87FD-FE223BE47113}"/>
                  </a:ext>
                </a:extLst>
              </p14:cNvPr>
              <p14:cNvContentPartPr/>
              <p14:nvPr/>
            </p14:nvContentPartPr>
            <p14:xfrm>
              <a:off x="365520" y="1712680"/>
              <a:ext cx="118080" cy="120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FB469E4-29AF-4E3E-87FD-FE223BE4711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6520" y="1704040"/>
                <a:ext cx="1357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CE5D6D-0A3A-4D2E-A1DD-6FC76D904944}"/>
                  </a:ext>
                </a:extLst>
              </p14:cNvPr>
              <p14:cNvContentPartPr/>
              <p14:nvPr/>
            </p14:nvContentPartPr>
            <p14:xfrm>
              <a:off x="616800" y="1837960"/>
              <a:ext cx="117000" cy="154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CE5D6D-0A3A-4D2E-A1DD-6FC76D90494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08160" y="1828960"/>
                <a:ext cx="1346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328B027-ABF5-471E-8D91-1CBEDAACA001}"/>
                  </a:ext>
                </a:extLst>
              </p14:cNvPr>
              <p14:cNvContentPartPr/>
              <p14:nvPr/>
            </p14:nvContentPartPr>
            <p14:xfrm>
              <a:off x="805440" y="1868920"/>
              <a:ext cx="111600" cy="163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328B027-ABF5-471E-8D91-1CBEDAACA00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96440" y="1860280"/>
                <a:ext cx="12924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0855DCF-A0D6-4E68-B97D-56755BF51F45}"/>
                  </a:ext>
                </a:extLst>
              </p14:cNvPr>
              <p14:cNvContentPartPr/>
              <p14:nvPr/>
            </p14:nvContentPartPr>
            <p14:xfrm>
              <a:off x="1008480" y="1686400"/>
              <a:ext cx="544320" cy="427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0855DCF-A0D6-4E68-B97D-56755BF51F4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999486" y="1677400"/>
                <a:ext cx="561948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B87F33-96EB-418B-8E75-92FE140A91B3}"/>
                  </a:ext>
                </a:extLst>
              </p14:cNvPr>
              <p14:cNvContentPartPr/>
              <p14:nvPr/>
            </p14:nvContentPartPr>
            <p14:xfrm>
              <a:off x="770520" y="2864680"/>
              <a:ext cx="342720" cy="31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B87F33-96EB-418B-8E75-92FE140A91B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52520" y="2847040"/>
                <a:ext cx="37836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27A5415-51E6-4FC0-B63C-BFCE55467347}"/>
                  </a:ext>
                </a:extLst>
              </p14:cNvPr>
              <p14:cNvContentPartPr/>
              <p14:nvPr/>
            </p14:nvContentPartPr>
            <p14:xfrm>
              <a:off x="1641000" y="2722480"/>
              <a:ext cx="12960" cy="1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27A5415-51E6-4FC0-B63C-BFCE55467347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623360" y="2704840"/>
                <a:ext cx="4860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1EB9959-5775-4312-9C8B-6429B6900035}"/>
                  </a:ext>
                </a:extLst>
              </p14:cNvPr>
              <p14:cNvContentPartPr/>
              <p14:nvPr/>
            </p14:nvContentPartPr>
            <p14:xfrm>
              <a:off x="1769520" y="2722480"/>
              <a:ext cx="86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1EB9959-5775-4312-9C8B-6429B690003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751880" y="2704840"/>
                <a:ext cx="442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1AF4CE-B07B-49D2-B376-E774AFAA4522}"/>
                  </a:ext>
                </a:extLst>
              </p14:cNvPr>
              <p14:cNvContentPartPr/>
              <p14:nvPr/>
            </p14:nvContentPartPr>
            <p14:xfrm>
              <a:off x="1980840" y="2834440"/>
              <a:ext cx="19224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1AF4CE-B07B-49D2-B376-E774AFAA45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963200" y="2816440"/>
                <a:ext cx="22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A247702-8AEE-47A6-9DC5-510E298263CA}"/>
                  </a:ext>
                </a:extLst>
              </p14:cNvPr>
              <p14:cNvContentPartPr/>
              <p14:nvPr/>
            </p14:nvContentPartPr>
            <p14:xfrm>
              <a:off x="1980840" y="2955760"/>
              <a:ext cx="188280" cy="11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A247702-8AEE-47A6-9DC5-510E298263C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963200" y="2937760"/>
                <a:ext cx="223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0919C12-A683-4C8E-A37C-3EBC48DC9111}"/>
                  </a:ext>
                </a:extLst>
              </p14:cNvPr>
              <p14:cNvContentPartPr/>
              <p14:nvPr/>
            </p14:nvContentPartPr>
            <p14:xfrm>
              <a:off x="1543800" y="2855680"/>
              <a:ext cx="326520" cy="264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0919C12-A683-4C8E-A37C-3EBC48DC911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526160" y="2838040"/>
                <a:ext cx="36216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CA941E-63BB-4924-898E-ECC5EB4C3B98}"/>
                  </a:ext>
                </a:extLst>
              </p14:cNvPr>
              <p14:cNvContentPartPr/>
              <p14:nvPr/>
            </p14:nvContentPartPr>
            <p14:xfrm>
              <a:off x="2316000" y="2772520"/>
              <a:ext cx="1140120" cy="298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CA941E-63BB-4924-898E-ECC5EB4C3B9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298354" y="2754542"/>
                <a:ext cx="1175771" cy="33367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2279263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644C5DF-3125-4132-97C5-4DC5DD1D61C1}"/>
                  </a:ext>
                </a:extLst>
              </p14:cNvPr>
              <p14:cNvContentPartPr/>
              <p14:nvPr/>
            </p14:nvContentPartPr>
            <p14:xfrm>
              <a:off x="2824836" y="3523471"/>
              <a:ext cx="488520" cy="221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644C5DF-3125-4132-97C5-4DC5DD1D61C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816196" y="3514471"/>
                <a:ext cx="50616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7E32284-380A-44DF-B63B-8316B614D7F0}"/>
                  </a:ext>
                </a:extLst>
              </p14:cNvPr>
              <p14:cNvContentPartPr/>
              <p14:nvPr/>
            </p14:nvContentPartPr>
            <p14:xfrm>
              <a:off x="3860916" y="3393511"/>
              <a:ext cx="33480" cy="33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7E32284-380A-44DF-B63B-8316B614D7F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852276" y="3384511"/>
                <a:ext cx="511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1C0C43-D12A-4304-8DBF-1870622AB459}"/>
                  </a:ext>
                </a:extLst>
              </p14:cNvPr>
              <p14:cNvContentPartPr/>
              <p14:nvPr/>
            </p14:nvContentPartPr>
            <p14:xfrm>
              <a:off x="3484716" y="3504391"/>
              <a:ext cx="547560" cy="363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1C0C43-D12A-4304-8DBF-1870622AB45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475716" y="3495391"/>
                <a:ext cx="56520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7B4B98-AA4D-41A7-89B8-22B0D83568E9}"/>
                  </a:ext>
                </a:extLst>
              </p14:cNvPr>
              <p14:cNvContentPartPr/>
              <p14:nvPr/>
            </p14:nvContentPartPr>
            <p14:xfrm>
              <a:off x="4205796" y="3386671"/>
              <a:ext cx="1376280" cy="410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7B4B98-AA4D-41A7-89B8-22B0D83568E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196796" y="3378031"/>
                <a:ext cx="139392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E177B90-5C02-4571-9643-22A32A1592C8}"/>
                  </a:ext>
                </a:extLst>
              </p14:cNvPr>
              <p14:cNvContentPartPr/>
              <p14:nvPr/>
            </p14:nvContentPartPr>
            <p14:xfrm>
              <a:off x="5721756" y="3338071"/>
              <a:ext cx="1485720" cy="589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E177B90-5C02-4571-9643-22A32A1592C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713116" y="3329076"/>
                <a:ext cx="1503360" cy="607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D984298-7CA3-4996-974E-369DB3C41DA4}"/>
                  </a:ext>
                </a:extLst>
              </p14:cNvPr>
              <p14:cNvContentPartPr/>
              <p14:nvPr/>
            </p14:nvContentPartPr>
            <p14:xfrm>
              <a:off x="683916" y="433591"/>
              <a:ext cx="304920" cy="2552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D984298-7CA3-4996-974E-369DB3C41DA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4916" y="424604"/>
                <a:ext cx="322560" cy="2728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412D8D4-68E7-4A14-A9EF-B635E2001306}"/>
                  </a:ext>
                </a:extLst>
              </p14:cNvPr>
              <p14:cNvContentPartPr/>
              <p14:nvPr/>
            </p14:nvContentPartPr>
            <p14:xfrm>
              <a:off x="720276" y="215431"/>
              <a:ext cx="262080" cy="117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412D8D4-68E7-4A14-A9EF-B635E200130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1276" y="206403"/>
                <a:ext cx="279720" cy="1346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E815B4A-C916-4779-8647-F0110C3984CF}"/>
                  </a:ext>
                </a:extLst>
              </p14:cNvPr>
              <p14:cNvContentPartPr/>
              <p14:nvPr/>
            </p14:nvContentPartPr>
            <p14:xfrm>
              <a:off x="1184676" y="509551"/>
              <a:ext cx="184320" cy="19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E815B4A-C916-4779-8647-F0110C3984C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175658" y="500551"/>
                <a:ext cx="201995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120FF5D-8B7D-42F3-B69D-9C5B93812524}"/>
                  </a:ext>
                </a:extLst>
              </p14:cNvPr>
              <p14:cNvContentPartPr/>
              <p14:nvPr/>
            </p14:nvContentPartPr>
            <p14:xfrm>
              <a:off x="1208796" y="598471"/>
              <a:ext cx="169560" cy="2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120FF5D-8B7D-42F3-B69D-9C5B9381252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199796" y="589607"/>
                <a:ext cx="187200" cy="407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91BD61E-2B29-4BBC-A0BC-74D44196B273}"/>
                  </a:ext>
                </a:extLst>
              </p14:cNvPr>
              <p14:cNvContentPartPr/>
              <p14:nvPr/>
            </p14:nvContentPartPr>
            <p14:xfrm>
              <a:off x="1582116" y="261151"/>
              <a:ext cx="223200" cy="267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91BD61E-2B29-4BBC-A0BC-74D44196B27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573116" y="252151"/>
                <a:ext cx="24084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715838E-8581-44D8-92D0-47C3F9485419}"/>
                  </a:ext>
                </a:extLst>
              </p14:cNvPr>
              <p14:cNvContentPartPr/>
              <p14:nvPr/>
            </p14:nvContentPartPr>
            <p14:xfrm>
              <a:off x="1562676" y="588751"/>
              <a:ext cx="357480" cy="276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715838E-8581-44D8-92D0-47C3F948541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553676" y="579763"/>
                <a:ext cx="375120" cy="294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3C69E82-75E2-4AE0-A9EA-7714D25DA7E6}"/>
                  </a:ext>
                </a:extLst>
              </p14:cNvPr>
              <p14:cNvContentPartPr/>
              <p14:nvPr/>
            </p14:nvContentPartPr>
            <p14:xfrm>
              <a:off x="2127156" y="297511"/>
              <a:ext cx="743400" cy="609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3C69E82-75E2-4AE0-A9EA-7714D25DA7E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118152" y="288516"/>
                <a:ext cx="761049" cy="626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B3CBC91-EE13-4B08-812F-D46930BCD12A}"/>
                  </a:ext>
                </a:extLst>
              </p14:cNvPr>
              <p14:cNvContentPartPr/>
              <p14:nvPr/>
            </p14:nvContentPartPr>
            <p14:xfrm>
              <a:off x="3759756" y="408391"/>
              <a:ext cx="6480" cy="42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B3CBC91-EE13-4B08-812F-D46930BCD12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750756" y="399391"/>
                <a:ext cx="241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A53BD20-FF03-4DF2-999E-0A043AD64BC0}"/>
                  </a:ext>
                </a:extLst>
              </p14:cNvPr>
              <p14:cNvContentPartPr/>
              <p14:nvPr/>
            </p14:nvContentPartPr>
            <p14:xfrm>
              <a:off x="3739596" y="522151"/>
              <a:ext cx="445680" cy="168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A53BD20-FF03-4DF2-999E-0A043AD64BC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30596" y="513170"/>
                <a:ext cx="463320" cy="1857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752EF66-A2ED-4083-BE17-7B1B31EDBAF5}"/>
                  </a:ext>
                </a:extLst>
              </p14:cNvPr>
              <p14:cNvContentPartPr/>
              <p14:nvPr/>
            </p14:nvContentPartPr>
            <p14:xfrm>
              <a:off x="2992236" y="377071"/>
              <a:ext cx="645480" cy="411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752EF66-A2ED-4083-BE17-7B1B31EDBAF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983241" y="368071"/>
                <a:ext cx="66311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C10070E-52A0-4E51-963B-1CBA3B971112}"/>
                  </a:ext>
                </a:extLst>
              </p14:cNvPr>
              <p14:cNvContentPartPr/>
              <p14:nvPr/>
            </p14:nvContentPartPr>
            <p14:xfrm>
              <a:off x="4336836" y="319471"/>
              <a:ext cx="1377720" cy="529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C10070E-52A0-4E51-963B-1CBA3B97111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327834" y="310465"/>
                <a:ext cx="1395365" cy="5468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6CA6BFD-3DF9-4883-8B02-3E86491A1D22}"/>
                  </a:ext>
                </a:extLst>
              </p14:cNvPr>
              <p14:cNvContentPartPr/>
              <p14:nvPr/>
            </p14:nvContentPartPr>
            <p14:xfrm>
              <a:off x="2227236" y="1085191"/>
              <a:ext cx="20160" cy="8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6CA6BFD-3DF9-4883-8B02-3E86491A1D2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218236" y="1076191"/>
                <a:ext cx="3780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3F89242-B71F-4CA3-B154-A54FB8036C70}"/>
                  </a:ext>
                </a:extLst>
              </p14:cNvPr>
              <p14:cNvContentPartPr/>
              <p14:nvPr/>
            </p14:nvContentPartPr>
            <p14:xfrm>
              <a:off x="2524596" y="1239271"/>
              <a:ext cx="197280" cy="194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3F89242-B71F-4CA3-B154-A54FB8036C7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515596" y="1230271"/>
                <a:ext cx="2149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89443A1-4D0A-466D-88B5-C3568E3DBA6D}"/>
                  </a:ext>
                </a:extLst>
              </p14:cNvPr>
              <p14:cNvContentPartPr/>
              <p14:nvPr/>
            </p14:nvContentPartPr>
            <p14:xfrm>
              <a:off x="2821596" y="1091311"/>
              <a:ext cx="1026720" cy="4935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89443A1-4D0A-466D-88B5-C3568E3DBA6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812596" y="1082304"/>
                <a:ext cx="1044360" cy="5112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D19B09F-825F-49B8-B90C-675F32F6D3FE}"/>
                  </a:ext>
                </a:extLst>
              </p14:cNvPr>
              <p14:cNvContentPartPr/>
              <p14:nvPr/>
            </p14:nvContentPartPr>
            <p14:xfrm>
              <a:off x="4005276" y="1101751"/>
              <a:ext cx="1074240" cy="315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D19B09F-825F-49B8-B90C-675F32F6D3F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996279" y="1092751"/>
                <a:ext cx="1091874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B65AFF3-FFC6-4AAE-80EE-94F65EA7287C}"/>
                  </a:ext>
                </a:extLst>
              </p14:cNvPr>
              <p14:cNvContentPartPr/>
              <p14:nvPr/>
            </p14:nvContentPartPr>
            <p14:xfrm>
              <a:off x="5157996" y="1289311"/>
              <a:ext cx="135720" cy="72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B65AFF3-FFC6-4AAE-80EE-94F65EA7287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148996" y="1280311"/>
                <a:ext cx="15336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5BB285A-A642-4FFE-9AB5-03B846E65750}"/>
                  </a:ext>
                </a:extLst>
              </p14:cNvPr>
              <p14:cNvContentPartPr/>
              <p14:nvPr/>
            </p14:nvContentPartPr>
            <p14:xfrm>
              <a:off x="5876196" y="1135591"/>
              <a:ext cx="27720" cy="43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5BB285A-A642-4FFE-9AB5-03B846E6575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867196" y="1126591"/>
                <a:ext cx="453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FC820C0-20F9-43E8-86CA-DE842DD5030C}"/>
                  </a:ext>
                </a:extLst>
              </p14:cNvPr>
              <p14:cNvContentPartPr/>
              <p14:nvPr/>
            </p14:nvContentPartPr>
            <p14:xfrm>
              <a:off x="6591516" y="1068631"/>
              <a:ext cx="303480" cy="416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FC820C0-20F9-43E8-86CA-DE842DD5030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582505" y="1059631"/>
                <a:ext cx="321141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08BA57C-314F-42C1-ABE2-D6CDE41011A2}"/>
                  </a:ext>
                </a:extLst>
              </p14:cNvPr>
              <p14:cNvContentPartPr/>
              <p14:nvPr/>
            </p14:nvContentPartPr>
            <p14:xfrm>
              <a:off x="5410356" y="1112551"/>
              <a:ext cx="373680" cy="452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08BA57C-314F-42C1-ABE2-D6CDE41011A2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401347" y="1103551"/>
                <a:ext cx="391337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09F2CC7-286A-4EF4-975D-CC9DD9456415}"/>
                  </a:ext>
                </a:extLst>
              </p14:cNvPr>
              <p14:cNvContentPartPr/>
              <p14:nvPr/>
            </p14:nvContentPartPr>
            <p14:xfrm>
              <a:off x="6210636" y="1160071"/>
              <a:ext cx="248760" cy="287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09F2CC7-286A-4EF4-975D-CC9DD94564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01636" y="1151060"/>
                <a:ext cx="266400" cy="3053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F91B107-DD6B-4804-A2B0-FF3B340106AB}"/>
                  </a:ext>
                </a:extLst>
              </p14:cNvPr>
              <p14:cNvContentPartPr/>
              <p14:nvPr/>
            </p14:nvContentPartPr>
            <p14:xfrm>
              <a:off x="5885556" y="1265551"/>
              <a:ext cx="248400" cy="119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F91B107-DD6B-4804-A2B0-FF3B340106A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876569" y="1256524"/>
                <a:ext cx="266014" cy="1375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C2B3A4D-25C3-4A7D-9D9A-35FB8ADF47BB}"/>
                  </a:ext>
                </a:extLst>
              </p14:cNvPr>
              <p14:cNvContentPartPr/>
              <p14:nvPr/>
            </p14:nvContentPartPr>
            <p14:xfrm>
              <a:off x="2432436" y="1959271"/>
              <a:ext cx="137520" cy="14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C2B3A4D-25C3-4A7D-9D9A-35FB8ADF47B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423459" y="1950271"/>
                <a:ext cx="155114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7428B2A-6438-41ED-BA26-161F8566133C}"/>
                  </a:ext>
                </a:extLst>
              </p14:cNvPr>
              <p14:cNvContentPartPr/>
              <p14:nvPr/>
            </p14:nvContentPartPr>
            <p14:xfrm>
              <a:off x="2653476" y="1701151"/>
              <a:ext cx="919440" cy="459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7428B2A-6438-41ED-BA26-161F8566133C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644476" y="1692158"/>
                <a:ext cx="937080" cy="476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9C78DF6-F205-4621-AD96-347A98C03A0A}"/>
                  </a:ext>
                </a:extLst>
              </p14:cNvPr>
              <p14:cNvContentPartPr/>
              <p14:nvPr/>
            </p14:nvContentPartPr>
            <p14:xfrm>
              <a:off x="4942356" y="1788271"/>
              <a:ext cx="106920" cy="171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9C78DF6-F205-4621-AD96-347A98C03A0A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933356" y="1779271"/>
                <a:ext cx="1245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EC65971-2188-48CD-BCC1-6F9C48742699}"/>
                  </a:ext>
                </a:extLst>
              </p14:cNvPr>
              <p14:cNvContentPartPr/>
              <p14:nvPr/>
            </p14:nvContentPartPr>
            <p14:xfrm>
              <a:off x="5159436" y="1676311"/>
              <a:ext cx="668160" cy="3290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EC65971-2188-48CD-BCC1-6F9C48742699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150436" y="1667301"/>
                <a:ext cx="685800" cy="34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260980B-7B85-4C27-8764-569978B0A27A}"/>
                  </a:ext>
                </a:extLst>
              </p14:cNvPr>
              <p14:cNvContentPartPr/>
              <p14:nvPr/>
            </p14:nvContentPartPr>
            <p14:xfrm>
              <a:off x="4463196" y="1686751"/>
              <a:ext cx="396000" cy="4590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260980B-7B85-4C27-8764-569978B0A27A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454204" y="1677758"/>
                <a:ext cx="413624" cy="476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A407A66-FC22-4434-8D6F-A7AC1FE4AAB8}"/>
                  </a:ext>
                </a:extLst>
              </p14:cNvPr>
              <p14:cNvContentPartPr/>
              <p14:nvPr/>
            </p14:nvContentPartPr>
            <p14:xfrm>
              <a:off x="3665436" y="1808431"/>
              <a:ext cx="716400" cy="155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A407A66-FC22-4434-8D6F-A7AC1FE4AAB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56436" y="1799452"/>
                <a:ext cx="734040" cy="1727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7685909C-EF6A-45E4-9131-9383DF7B4B26}"/>
                  </a:ext>
                </a:extLst>
              </p14:cNvPr>
              <p14:cNvContentPartPr/>
              <p14:nvPr/>
            </p14:nvContentPartPr>
            <p14:xfrm>
              <a:off x="6187236" y="1674511"/>
              <a:ext cx="785520" cy="4230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7685909C-EF6A-45E4-9131-9383DF7B4B26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169236" y="1656511"/>
                <a:ext cx="82116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BF7497C-2F63-4806-B4D0-462AF60FC791}"/>
                  </a:ext>
                </a:extLst>
              </p14:cNvPr>
              <p14:cNvContentPartPr/>
              <p14:nvPr/>
            </p14:nvContentPartPr>
            <p14:xfrm>
              <a:off x="7149516" y="1824631"/>
              <a:ext cx="503640" cy="203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BF7497C-2F63-4806-B4D0-462AF60FC791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131516" y="1806631"/>
                <a:ext cx="53928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3C929A0-0AE5-4A84-9F1D-CAE138030DA9}"/>
                  </a:ext>
                </a:extLst>
              </p14:cNvPr>
              <p14:cNvContentPartPr/>
              <p14:nvPr/>
            </p14:nvContentPartPr>
            <p14:xfrm>
              <a:off x="7911276" y="1583071"/>
              <a:ext cx="819360" cy="434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3C929A0-0AE5-4A84-9F1D-CAE138030DA9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893276" y="1565071"/>
                <a:ext cx="85500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B6E6896-A981-46A0-B557-489A89D37266}"/>
                  </a:ext>
                </a:extLst>
              </p14:cNvPr>
              <p14:cNvContentPartPr/>
              <p14:nvPr/>
            </p14:nvContentPartPr>
            <p14:xfrm>
              <a:off x="278196" y="2241871"/>
              <a:ext cx="1960200" cy="512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B6E6896-A981-46A0-B557-489A89D37266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60196" y="2223871"/>
                <a:ext cx="199584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4938A654-7CE1-4DE6-84CB-409958884751}"/>
                  </a:ext>
                </a:extLst>
              </p14:cNvPr>
              <p14:cNvContentPartPr/>
              <p14:nvPr/>
            </p14:nvContentPartPr>
            <p14:xfrm>
              <a:off x="2496156" y="2238271"/>
              <a:ext cx="1659240" cy="365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4938A654-7CE1-4DE6-84CB-409958884751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478160" y="2220271"/>
                <a:ext cx="1694872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6101689-72A9-4EBE-9ABA-DB3DEF150AE7}"/>
                  </a:ext>
                </a:extLst>
              </p14:cNvPr>
              <p14:cNvContentPartPr/>
              <p14:nvPr/>
            </p14:nvContentPartPr>
            <p14:xfrm>
              <a:off x="4369956" y="2413951"/>
              <a:ext cx="287640" cy="190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6101689-72A9-4EBE-9ABA-DB3DEF150AE7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351956" y="2395951"/>
                <a:ext cx="3232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BB402C8-2189-40E3-9D7E-3A3940A40F41}"/>
                  </a:ext>
                </a:extLst>
              </p14:cNvPr>
              <p14:cNvContentPartPr/>
              <p14:nvPr/>
            </p14:nvContentPartPr>
            <p14:xfrm>
              <a:off x="4742916" y="2218831"/>
              <a:ext cx="1039320" cy="383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BB402C8-2189-40E3-9D7E-3A3940A40F41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724910" y="2200831"/>
                <a:ext cx="1074972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C1FF4F0-5A3B-476C-87D7-5B63DA2F9992}"/>
                  </a:ext>
                </a:extLst>
              </p14:cNvPr>
              <p14:cNvContentPartPr/>
              <p14:nvPr/>
            </p14:nvContentPartPr>
            <p14:xfrm>
              <a:off x="6024876" y="2345911"/>
              <a:ext cx="34560" cy="241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C1FF4F0-5A3B-476C-87D7-5B63DA2F999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006687" y="2327911"/>
                <a:ext cx="70575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BFA1539-0EEA-4BDC-A8F2-E87D9862C912}"/>
                  </a:ext>
                </a:extLst>
              </p14:cNvPr>
              <p14:cNvContentPartPr/>
              <p14:nvPr/>
            </p14:nvContentPartPr>
            <p14:xfrm>
              <a:off x="6040356" y="2478031"/>
              <a:ext cx="26640" cy="248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BFA1539-0EEA-4BDC-A8F2-E87D9862C912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022356" y="2460031"/>
                <a:ext cx="622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FDD2E18A-D677-43E0-A0C2-76DDDB6F3FC7}"/>
                  </a:ext>
                </a:extLst>
              </p14:cNvPr>
              <p14:cNvContentPartPr/>
              <p14:nvPr/>
            </p14:nvContentPartPr>
            <p14:xfrm>
              <a:off x="6302436" y="2289391"/>
              <a:ext cx="14760" cy="264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FDD2E18A-D677-43E0-A0C2-76DDDB6F3FC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284865" y="2271391"/>
                <a:ext cx="49551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438B889-CE6C-4DB6-9D62-365406B13247}"/>
                  </a:ext>
                </a:extLst>
              </p14:cNvPr>
              <p14:cNvContentPartPr/>
              <p14:nvPr/>
            </p14:nvContentPartPr>
            <p14:xfrm>
              <a:off x="6402876" y="2400271"/>
              <a:ext cx="129240" cy="158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438B889-CE6C-4DB6-9D62-365406B13247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384876" y="2382312"/>
                <a:ext cx="164880" cy="193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B2B4C02-2A18-4568-B4B2-EA4D451779DD}"/>
                  </a:ext>
                </a:extLst>
              </p14:cNvPr>
              <p14:cNvContentPartPr/>
              <p14:nvPr/>
            </p14:nvContentPartPr>
            <p14:xfrm>
              <a:off x="6426636" y="2267071"/>
              <a:ext cx="111240" cy="615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B2B4C02-2A18-4568-B4B2-EA4D451779DD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408636" y="2248965"/>
                <a:ext cx="146880" cy="97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ECFEBAE1-4A9D-46FC-8F9C-E7BEF8168854}"/>
                  </a:ext>
                </a:extLst>
              </p14:cNvPr>
              <p14:cNvContentPartPr/>
              <p14:nvPr/>
            </p14:nvContentPartPr>
            <p14:xfrm>
              <a:off x="6638676" y="2257351"/>
              <a:ext cx="22680" cy="3016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ECFEBAE1-4A9D-46FC-8F9C-E7BEF8168854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620386" y="2239329"/>
                <a:ext cx="58895" cy="3373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6F274323-3178-44F7-B582-48A7A4BDAB13}"/>
                  </a:ext>
                </a:extLst>
              </p14:cNvPr>
              <p14:cNvContentPartPr/>
              <p14:nvPr/>
            </p14:nvContentPartPr>
            <p14:xfrm>
              <a:off x="6793476" y="2403151"/>
              <a:ext cx="109080" cy="57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6F274323-3178-44F7-B582-48A7A4BDAB1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775535" y="2386210"/>
                <a:ext cx="144603" cy="39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5CA48E7-1875-4889-9447-35F78DF24B5F}"/>
                  </a:ext>
                </a:extLst>
              </p14:cNvPr>
              <p14:cNvContentPartPr/>
              <p14:nvPr/>
            </p14:nvContentPartPr>
            <p14:xfrm>
              <a:off x="6812916" y="2457151"/>
              <a:ext cx="123840" cy="115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5CA48E7-1875-4889-9447-35F78DF24B5F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794916" y="2439696"/>
                <a:ext cx="159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C37EC8C-A939-4053-8F22-D200B4D99C47}"/>
                  </a:ext>
                </a:extLst>
              </p14:cNvPr>
              <p14:cNvContentPartPr/>
              <p14:nvPr/>
            </p14:nvContentPartPr>
            <p14:xfrm>
              <a:off x="7485036" y="2199391"/>
              <a:ext cx="43920" cy="277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C37EC8C-A939-4053-8F22-D200B4D99C47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466887" y="2181391"/>
                <a:ext cx="79855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F289142-0BD0-458A-AA23-A68EA7E21A6C}"/>
                  </a:ext>
                </a:extLst>
              </p14:cNvPr>
              <p14:cNvContentPartPr/>
              <p14:nvPr/>
            </p14:nvContentPartPr>
            <p14:xfrm>
              <a:off x="7051956" y="2336551"/>
              <a:ext cx="785520" cy="352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F289142-0BD0-458A-AA23-A68EA7E21A6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033956" y="2318569"/>
                <a:ext cx="821160" cy="3880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31100A1-C63A-49FB-93E6-23273A5DBB21}"/>
                  </a:ext>
                </a:extLst>
              </p14:cNvPr>
              <p14:cNvContentPartPr/>
              <p14:nvPr/>
            </p14:nvContentPartPr>
            <p14:xfrm>
              <a:off x="7957356" y="2376151"/>
              <a:ext cx="118800" cy="1771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31100A1-C63A-49FB-93E6-23273A5DBB21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939356" y="2358151"/>
                <a:ext cx="15444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888EDDBA-6047-43AB-A4DE-9703B48C1CA0}"/>
                  </a:ext>
                </a:extLst>
              </p14:cNvPr>
              <p14:cNvContentPartPr/>
              <p14:nvPr/>
            </p14:nvContentPartPr>
            <p14:xfrm>
              <a:off x="8165436" y="2290831"/>
              <a:ext cx="735120" cy="2541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888EDDBA-6047-43AB-A4DE-9703B48C1CA0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8147436" y="2272856"/>
                <a:ext cx="770760" cy="289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68AE0D6-E2DB-4E16-92C1-A1649A3D4BB5}"/>
                  </a:ext>
                </a:extLst>
              </p14:cNvPr>
              <p14:cNvContentPartPr/>
              <p14:nvPr/>
            </p14:nvContentPartPr>
            <p14:xfrm>
              <a:off x="5811240" y="304720"/>
              <a:ext cx="1769760" cy="5346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68AE0D6-E2DB-4E16-92C1-A1649A3D4BB5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5793596" y="295720"/>
                <a:ext cx="1796405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592A95DC-113C-485D-AECB-4AD3D5E023AF}"/>
                  </a:ext>
                </a:extLst>
              </p14:cNvPr>
              <p14:cNvContentPartPr/>
              <p14:nvPr/>
            </p14:nvContentPartPr>
            <p14:xfrm>
              <a:off x="7660200" y="304360"/>
              <a:ext cx="1037520" cy="4878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592A95DC-113C-485D-AECB-4AD3D5E023AF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7651560" y="295360"/>
                <a:ext cx="105516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602EB08-B9CD-4C54-832A-B45232688510}"/>
                  </a:ext>
                </a:extLst>
              </p14:cNvPr>
              <p14:cNvContentPartPr/>
              <p14:nvPr/>
            </p14:nvContentPartPr>
            <p14:xfrm>
              <a:off x="6956760" y="1279600"/>
              <a:ext cx="93240" cy="108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602EB08-B9CD-4C54-832A-B45232688510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6948120" y="1270600"/>
                <a:ext cx="1108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621BC7EF-1968-4A1C-9160-BC0944119128}"/>
                  </a:ext>
                </a:extLst>
              </p14:cNvPr>
              <p14:cNvContentPartPr/>
              <p14:nvPr/>
            </p14:nvContentPartPr>
            <p14:xfrm>
              <a:off x="6949200" y="1360960"/>
              <a:ext cx="100800" cy="111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621BC7EF-1968-4A1C-9160-BC0944119128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6940200" y="1352320"/>
                <a:ext cx="11844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43948B9-1D46-4862-B36A-13F0A5F8D7CD}"/>
                  </a:ext>
                </a:extLst>
              </p14:cNvPr>
              <p14:cNvContentPartPr/>
              <p14:nvPr/>
            </p14:nvContentPartPr>
            <p14:xfrm>
              <a:off x="7631760" y="995560"/>
              <a:ext cx="18720" cy="507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43948B9-1D46-4862-B36A-13F0A5F8D7CD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7623120" y="986560"/>
                <a:ext cx="3636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B091804-5005-4829-BC89-465DAB21FB17}"/>
                  </a:ext>
                </a:extLst>
              </p14:cNvPr>
              <p14:cNvContentPartPr/>
              <p14:nvPr/>
            </p14:nvContentPartPr>
            <p14:xfrm>
              <a:off x="7734360" y="1036240"/>
              <a:ext cx="17640" cy="13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B091804-5005-4829-BC89-465DAB21FB17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7725720" y="1027240"/>
                <a:ext cx="352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D48FF04D-4D1E-4DB3-98BD-819C0D87FEE8}"/>
                  </a:ext>
                </a:extLst>
              </p14:cNvPr>
              <p14:cNvContentPartPr/>
              <p14:nvPr/>
            </p14:nvContentPartPr>
            <p14:xfrm>
              <a:off x="7184280" y="1139560"/>
              <a:ext cx="579600" cy="433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D48FF04D-4D1E-4DB3-98BD-819C0D87FEE8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7175635" y="1130560"/>
                <a:ext cx="597251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E5CA83C-42E6-4145-BDCD-6DF18EAFB3B4}"/>
                  </a:ext>
                </a:extLst>
              </p14:cNvPr>
              <p14:cNvContentPartPr/>
              <p14:nvPr/>
            </p14:nvContentPartPr>
            <p14:xfrm>
              <a:off x="7869000" y="1045600"/>
              <a:ext cx="1016280" cy="4068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E5CA83C-42E6-4145-BDCD-6DF18EAFB3B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7860357" y="1036960"/>
                <a:ext cx="1033926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BBF8CF0-CD5D-49BC-BD0A-56C7BA277D31}"/>
                  </a:ext>
                </a:extLst>
              </p14:cNvPr>
              <p14:cNvContentPartPr/>
              <p14:nvPr/>
            </p14:nvContentPartPr>
            <p14:xfrm>
              <a:off x="363000" y="1895200"/>
              <a:ext cx="111240" cy="326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BBF8CF0-CD5D-49BC-BD0A-56C7BA277D31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354000" y="1886560"/>
                <a:ext cx="12888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7A3166C3-F975-4FF1-9B82-C191D7C391BF}"/>
                  </a:ext>
                </a:extLst>
              </p14:cNvPr>
              <p14:cNvContentPartPr/>
              <p14:nvPr/>
            </p14:nvContentPartPr>
            <p14:xfrm>
              <a:off x="365520" y="1712680"/>
              <a:ext cx="118080" cy="1209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7A3166C3-F975-4FF1-9B82-C191D7C391BF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356520" y="1704040"/>
                <a:ext cx="1357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B9F05754-50E3-4B4E-B786-0EC1FDCF07AE}"/>
                  </a:ext>
                </a:extLst>
              </p14:cNvPr>
              <p14:cNvContentPartPr/>
              <p14:nvPr/>
            </p14:nvContentPartPr>
            <p14:xfrm>
              <a:off x="616800" y="1837960"/>
              <a:ext cx="117000" cy="1548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B9F05754-50E3-4B4E-B786-0EC1FDCF07AE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608160" y="1828960"/>
                <a:ext cx="1346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3AEB9951-6835-4839-BE18-A0327FD22ADD}"/>
                  </a:ext>
                </a:extLst>
              </p14:cNvPr>
              <p14:cNvContentPartPr/>
              <p14:nvPr/>
            </p14:nvContentPartPr>
            <p14:xfrm>
              <a:off x="805440" y="1868920"/>
              <a:ext cx="111600" cy="1638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3AEB9951-6835-4839-BE18-A0327FD22ADD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796440" y="1860280"/>
                <a:ext cx="12924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562CA50C-5375-4C4B-88C4-10103B7024D6}"/>
                  </a:ext>
                </a:extLst>
              </p14:cNvPr>
              <p14:cNvContentPartPr/>
              <p14:nvPr/>
            </p14:nvContentPartPr>
            <p14:xfrm>
              <a:off x="1008480" y="1686400"/>
              <a:ext cx="544320" cy="4273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562CA50C-5375-4C4B-88C4-10103B7024D6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999486" y="1677400"/>
                <a:ext cx="561948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86EBA34-E703-485C-9E22-87F74EB430A5}"/>
                  </a:ext>
                </a:extLst>
              </p14:cNvPr>
              <p14:cNvContentPartPr/>
              <p14:nvPr/>
            </p14:nvContentPartPr>
            <p14:xfrm>
              <a:off x="770520" y="2864680"/>
              <a:ext cx="342720" cy="3135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86EBA34-E703-485C-9E22-87F74EB430A5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752520" y="2847040"/>
                <a:ext cx="37836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5C8770C-0E5F-4792-A866-B5A609BB07BA}"/>
                  </a:ext>
                </a:extLst>
              </p14:cNvPr>
              <p14:cNvContentPartPr/>
              <p14:nvPr/>
            </p14:nvContentPartPr>
            <p14:xfrm>
              <a:off x="1641000" y="2722480"/>
              <a:ext cx="12960" cy="13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5C8770C-0E5F-4792-A866-B5A609BB07BA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1623360" y="2704840"/>
                <a:ext cx="4860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85F7C01-EA37-414C-BD86-B83EC4F72097}"/>
                  </a:ext>
                </a:extLst>
              </p14:cNvPr>
              <p14:cNvContentPartPr/>
              <p14:nvPr/>
            </p14:nvContentPartPr>
            <p14:xfrm>
              <a:off x="1769520" y="2722480"/>
              <a:ext cx="8640" cy="1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85F7C01-EA37-414C-BD86-B83EC4F72097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1751880" y="2704840"/>
                <a:ext cx="442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F740E59-E4DD-4AED-841A-1CFE86CCB2A5}"/>
                  </a:ext>
                </a:extLst>
              </p14:cNvPr>
              <p14:cNvContentPartPr/>
              <p14:nvPr/>
            </p14:nvContentPartPr>
            <p14:xfrm>
              <a:off x="1980840" y="2834440"/>
              <a:ext cx="192240" cy="3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F740E59-E4DD-4AED-841A-1CFE86CCB2A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63200" y="2816440"/>
                <a:ext cx="22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B126ADE8-BAA4-434F-8E53-6D41BE0A8CCC}"/>
                  </a:ext>
                </a:extLst>
              </p14:cNvPr>
              <p14:cNvContentPartPr/>
              <p14:nvPr/>
            </p14:nvContentPartPr>
            <p14:xfrm>
              <a:off x="1980840" y="2955760"/>
              <a:ext cx="188280" cy="111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B126ADE8-BAA4-434F-8E53-6D41BE0A8CC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963200" y="2937760"/>
                <a:ext cx="223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CE029AE4-6811-429B-A69F-A107D4F5529F}"/>
                  </a:ext>
                </a:extLst>
              </p14:cNvPr>
              <p14:cNvContentPartPr/>
              <p14:nvPr/>
            </p14:nvContentPartPr>
            <p14:xfrm>
              <a:off x="1543800" y="2855680"/>
              <a:ext cx="326520" cy="26460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CE029AE4-6811-429B-A69F-A107D4F5529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526160" y="2838040"/>
                <a:ext cx="36216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FE703402-498D-4A19-BD1B-3EA9D35F32AB}"/>
                  </a:ext>
                </a:extLst>
              </p14:cNvPr>
              <p14:cNvContentPartPr/>
              <p14:nvPr/>
            </p14:nvContentPartPr>
            <p14:xfrm>
              <a:off x="2316000" y="2772520"/>
              <a:ext cx="1140120" cy="2980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FE703402-498D-4A19-BD1B-3EA9D35F32A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298354" y="2754542"/>
                <a:ext cx="1175771" cy="33367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6447257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644C5DF-3125-4132-97C5-4DC5DD1D61C1}"/>
                  </a:ext>
                </a:extLst>
              </p14:cNvPr>
              <p14:cNvContentPartPr/>
              <p14:nvPr/>
            </p14:nvContentPartPr>
            <p14:xfrm>
              <a:off x="2824836" y="3523471"/>
              <a:ext cx="488520" cy="221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644C5DF-3125-4132-97C5-4DC5DD1D61C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816196" y="3514471"/>
                <a:ext cx="50616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7E32284-380A-44DF-B63B-8316B614D7F0}"/>
                  </a:ext>
                </a:extLst>
              </p14:cNvPr>
              <p14:cNvContentPartPr/>
              <p14:nvPr/>
            </p14:nvContentPartPr>
            <p14:xfrm>
              <a:off x="3860916" y="3393511"/>
              <a:ext cx="33480" cy="33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7E32284-380A-44DF-B63B-8316B614D7F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852276" y="3384511"/>
                <a:ext cx="511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1C0C43-D12A-4304-8DBF-1870622AB459}"/>
                  </a:ext>
                </a:extLst>
              </p14:cNvPr>
              <p14:cNvContentPartPr/>
              <p14:nvPr/>
            </p14:nvContentPartPr>
            <p14:xfrm>
              <a:off x="3484716" y="3504391"/>
              <a:ext cx="547560" cy="363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1C0C43-D12A-4304-8DBF-1870622AB45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475716" y="3495391"/>
                <a:ext cx="56520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7B4B98-AA4D-41A7-89B8-22B0D83568E9}"/>
                  </a:ext>
                </a:extLst>
              </p14:cNvPr>
              <p14:cNvContentPartPr/>
              <p14:nvPr/>
            </p14:nvContentPartPr>
            <p14:xfrm>
              <a:off x="4205796" y="3386671"/>
              <a:ext cx="1376280" cy="410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7B4B98-AA4D-41A7-89B8-22B0D83568E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196796" y="3378031"/>
                <a:ext cx="139392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E177B90-5C02-4571-9643-22A32A1592C8}"/>
                  </a:ext>
                </a:extLst>
              </p14:cNvPr>
              <p14:cNvContentPartPr/>
              <p14:nvPr/>
            </p14:nvContentPartPr>
            <p14:xfrm>
              <a:off x="5721756" y="3338071"/>
              <a:ext cx="1485720" cy="589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E177B90-5C02-4571-9643-22A32A1592C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713116" y="3329076"/>
                <a:ext cx="1503360" cy="607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366969-672C-4E1D-A788-B98CBF6E5C4B}"/>
                  </a:ext>
                </a:extLst>
              </p14:cNvPr>
              <p14:cNvContentPartPr/>
              <p14:nvPr/>
            </p14:nvContentPartPr>
            <p14:xfrm>
              <a:off x="719916" y="3948271"/>
              <a:ext cx="21960" cy="3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366969-672C-4E1D-A788-B98CBF6E5C4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11276" y="3939271"/>
                <a:ext cx="3960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5C96CD0-E60B-4B01-9296-34B787D67800}"/>
                  </a:ext>
                </a:extLst>
              </p14:cNvPr>
              <p14:cNvContentPartPr/>
              <p14:nvPr/>
            </p14:nvContentPartPr>
            <p14:xfrm>
              <a:off x="1949676" y="3875191"/>
              <a:ext cx="411120" cy="351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5C96CD0-E60B-4B01-9296-34B787D6780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940684" y="3866191"/>
                <a:ext cx="428745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90B9FC3-128A-4424-A48F-76F4FEA6B5E6}"/>
                  </a:ext>
                </a:extLst>
              </p14:cNvPr>
              <p14:cNvContentPartPr/>
              <p14:nvPr/>
            </p14:nvContentPartPr>
            <p14:xfrm>
              <a:off x="315276" y="4006591"/>
              <a:ext cx="1455120" cy="338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90B9FC3-128A-4424-A48F-76F4FEA6B5E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06634" y="3997951"/>
                <a:ext cx="1472764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CE4D2DB-4D25-4A79-A52B-E02D59B0E48F}"/>
                  </a:ext>
                </a:extLst>
              </p14:cNvPr>
              <p14:cNvContentPartPr/>
              <p14:nvPr/>
            </p14:nvContentPartPr>
            <p14:xfrm>
              <a:off x="2777316" y="4088311"/>
              <a:ext cx="262440" cy="440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CE4D2DB-4D25-4A79-A52B-E02D59B0E48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768316" y="4079671"/>
                <a:ext cx="28008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21A6A0C-8A4E-4FAF-BBF0-CB7CB6F53831}"/>
                  </a:ext>
                </a:extLst>
              </p14:cNvPr>
              <p14:cNvContentPartPr/>
              <p14:nvPr/>
            </p14:nvContentPartPr>
            <p14:xfrm>
              <a:off x="3162516" y="4193791"/>
              <a:ext cx="156600" cy="8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21A6A0C-8A4E-4FAF-BBF0-CB7CB6F5383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153876" y="4184791"/>
                <a:ext cx="1742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6289048-C89A-4837-A37D-BA7F8B5533B6}"/>
                  </a:ext>
                </a:extLst>
              </p14:cNvPr>
              <p14:cNvContentPartPr/>
              <p14:nvPr/>
            </p14:nvContentPartPr>
            <p14:xfrm>
              <a:off x="3175116" y="4261831"/>
              <a:ext cx="172440" cy="2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6289048-C89A-4837-A37D-BA7F8B5533B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166476" y="4252831"/>
                <a:ext cx="190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38A8BBB-DD2E-4278-A984-920A42F9D4F3}"/>
                  </a:ext>
                </a:extLst>
              </p14:cNvPr>
              <p14:cNvContentPartPr/>
              <p14:nvPr/>
            </p14:nvContentPartPr>
            <p14:xfrm>
              <a:off x="3512436" y="4124311"/>
              <a:ext cx="299880" cy="402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38A8BBB-DD2E-4278-A984-920A42F9D4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03796" y="4115671"/>
                <a:ext cx="31752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D74EB0-5B9B-4B8B-BFA9-1447C569213A}"/>
                  </a:ext>
                </a:extLst>
              </p14:cNvPr>
              <p14:cNvContentPartPr/>
              <p14:nvPr/>
            </p14:nvContentPartPr>
            <p14:xfrm>
              <a:off x="5651196" y="4152031"/>
              <a:ext cx="151200" cy="180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D74EB0-5B9B-4B8B-BFA9-1447C569213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642196" y="4143391"/>
                <a:ext cx="16884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809531-A5C5-46BA-A5A5-E5AAE434A962}"/>
                  </a:ext>
                </a:extLst>
              </p14:cNvPr>
              <p14:cNvContentPartPr/>
              <p14:nvPr/>
            </p14:nvContentPartPr>
            <p14:xfrm>
              <a:off x="5220276" y="4179751"/>
              <a:ext cx="209160" cy="1652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809531-A5C5-46BA-A5A5-E5AAE434A96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211636" y="4171111"/>
                <a:ext cx="2268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27102D-69F8-4E64-B199-F888924560E4}"/>
                  </a:ext>
                </a:extLst>
              </p14:cNvPr>
              <p14:cNvContentPartPr/>
              <p14:nvPr/>
            </p14:nvContentPartPr>
            <p14:xfrm>
              <a:off x="4586316" y="4171111"/>
              <a:ext cx="536040" cy="179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27102D-69F8-4E64-B199-F888924560E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77322" y="4162471"/>
                <a:ext cx="553668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30A8208-81D2-48BF-B4AE-5FC692B9BD4D}"/>
                  </a:ext>
                </a:extLst>
              </p14:cNvPr>
              <p14:cNvContentPartPr/>
              <p14:nvPr/>
            </p14:nvContentPartPr>
            <p14:xfrm>
              <a:off x="5917596" y="4008031"/>
              <a:ext cx="1328040" cy="548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30A8208-81D2-48BF-B4AE-5FC692B9BD4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908596" y="3999031"/>
                <a:ext cx="1345680" cy="56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FEDC242-F500-41D7-83E7-6E62DD61268A}"/>
                  </a:ext>
                </a:extLst>
              </p14:cNvPr>
              <p14:cNvContentPartPr/>
              <p14:nvPr/>
            </p14:nvContentPartPr>
            <p14:xfrm>
              <a:off x="3962436" y="3992551"/>
              <a:ext cx="529920" cy="361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FEDC242-F500-41D7-83E7-6E62DD6126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953442" y="3983911"/>
                <a:ext cx="547548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B5163C5-0224-47EA-8712-4E0BA5611B56}"/>
                  </a:ext>
                </a:extLst>
              </p14:cNvPr>
              <p14:cNvContentPartPr/>
              <p14:nvPr/>
            </p14:nvContentPartPr>
            <p14:xfrm>
              <a:off x="683916" y="433591"/>
              <a:ext cx="304920" cy="255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B5163C5-0224-47EA-8712-4E0BA5611B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4916" y="424604"/>
                <a:ext cx="322560" cy="2728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354FE40-0E36-418B-980D-687FF54DB94B}"/>
                  </a:ext>
                </a:extLst>
              </p14:cNvPr>
              <p14:cNvContentPartPr/>
              <p14:nvPr/>
            </p14:nvContentPartPr>
            <p14:xfrm>
              <a:off x="720276" y="215431"/>
              <a:ext cx="262080" cy="117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354FE40-0E36-418B-980D-687FF54DB94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1276" y="206403"/>
                <a:ext cx="279720" cy="1346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D132C79-D578-4822-9F2C-283F9943FFC2}"/>
                  </a:ext>
                </a:extLst>
              </p14:cNvPr>
              <p14:cNvContentPartPr/>
              <p14:nvPr/>
            </p14:nvContentPartPr>
            <p14:xfrm>
              <a:off x="1184676" y="509551"/>
              <a:ext cx="184320" cy="19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D132C79-D578-4822-9F2C-283F9943FFC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175658" y="500551"/>
                <a:ext cx="201995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E2C5713-F4A2-420A-868C-9D217C32BD3F}"/>
                  </a:ext>
                </a:extLst>
              </p14:cNvPr>
              <p14:cNvContentPartPr/>
              <p14:nvPr/>
            </p14:nvContentPartPr>
            <p14:xfrm>
              <a:off x="1208796" y="598471"/>
              <a:ext cx="169560" cy="23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E2C5713-F4A2-420A-868C-9D217C32BD3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199796" y="589607"/>
                <a:ext cx="187200" cy="407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3A8D108-34F0-447A-937C-D4BC18824711}"/>
                  </a:ext>
                </a:extLst>
              </p14:cNvPr>
              <p14:cNvContentPartPr/>
              <p14:nvPr/>
            </p14:nvContentPartPr>
            <p14:xfrm>
              <a:off x="1582116" y="261151"/>
              <a:ext cx="223200" cy="2674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3A8D108-34F0-447A-937C-D4BC1882471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573116" y="252151"/>
                <a:ext cx="24084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0B20C15-5A8E-4163-91AD-F4ADE7E12A47}"/>
                  </a:ext>
                </a:extLst>
              </p14:cNvPr>
              <p14:cNvContentPartPr/>
              <p14:nvPr/>
            </p14:nvContentPartPr>
            <p14:xfrm>
              <a:off x="1562676" y="588751"/>
              <a:ext cx="357480" cy="2764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0B20C15-5A8E-4163-91AD-F4ADE7E12A4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553676" y="579763"/>
                <a:ext cx="375120" cy="294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439530BF-EA77-4DB9-BED1-A72365B037F6}"/>
                  </a:ext>
                </a:extLst>
              </p14:cNvPr>
              <p14:cNvContentPartPr/>
              <p14:nvPr/>
            </p14:nvContentPartPr>
            <p14:xfrm>
              <a:off x="2127156" y="297511"/>
              <a:ext cx="743400" cy="6091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439530BF-EA77-4DB9-BED1-A72365B037F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118152" y="288516"/>
                <a:ext cx="761049" cy="626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8D28B4B-E418-4AAC-AB2C-C46D08F3B733}"/>
                  </a:ext>
                </a:extLst>
              </p14:cNvPr>
              <p14:cNvContentPartPr/>
              <p14:nvPr/>
            </p14:nvContentPartPr>
            <p14:xfrm>
              <a:off x="3759756" y="408391"/>
              <a:ext cx="6480" cy="421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8D28B4B-E418-4AAC-AB2C-C46D08F3B73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750756" y="399391"/>
                <a:ext cx="241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DC43C4FF-FB5A-4740-A540-DA664CC0329D}"/>
                  </a:ext>
                </a:extLst>
              </p14:cNvPr>
              <p14:cNvContentPartPr/>
              <p14:nvPr/>
            </p14:nvContentPartPr>
            <p14:xfrm>
              <a:off x="3739596" y="522151"/>
              <a:ext cx="445680" cy="168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DC43C4FF-FB5A-4740-A540-DA664CC0329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30596" y="513170"/>
                <a:ext cx="463320" cy="1857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D97427A-CBB4-4E67-8C29-8D1E6D898F20}"/>
                  </a:ext>
                </a:extLst>
              </p14:cNvPr>
              <p14:cNvContentPartPr/>
              <p14:nvPr/>
            </p14:nvContentPartPr>
            <p14:xfrm>
              <a:off x="2992236" y="377071"/>
              <a:ext cx="645480" cy="4118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D97427A-CBB4-4E67-8C29-8D1E6D898F2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983241" y="368071"/>
                <a:ext cx="66311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D0D0563-4FFC-4D80-B1D5-D5FE7BEFFF12}"/>
                  </a:ext>
                </a:extLst>
              </p14:cNvPr>
              <p14:cNvContentPartPr/>
              <p14:nvPr/>
            </p14:nvContentPartPr>
            <p14:xfrm>
              <a:off x="4336836" y="319471"/>
              <a:ext cx="1377720" cy="5292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D0D0563-4FFC-4D80-B1D5-D5FE7BEFFF1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327834" y="310465"/>
                <a:ext cx="1395365" cy="5468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0D27C84-C1DB-4D44-BD4C-E9C373545D87}"/>
                  </a:ext>
                </a:extLst>
              </p14:cNvPr>
              <p14:cNvContentPartPr/>
              <p14:nvPr/>
            </p14:nvContentPartPr>
            <p14:xfrm>
              <a:off x="2227236" y="1085191"/>
              <a:ext cx="20160" cy="8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0D27C84-C1DB-4D44-BD4C-E9C373545D8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218236" y="1076191"/>
                <a:ext cx="3780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3CA75670-DDD9-407B-817D-B7A7A491A5F2}"/>
                  </a:ext>
                </a:extLst>
              </p14:cNvPr>
              <p14:cNvContentPartPr/>
              <p14:nvPr/>
            </p14:nvContentPartPr>
            <p14:xfrm>
              <a:off x="2524596" y="1239271"/>
              <a:ext cx="197280" cy="194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3CA75670-DDD9-407B-817D-B7A7A491A5F2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515596" y="1230271"/>
                <a:ext cx="2149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E963F0A-54CC-41FC-A780-79D275B79325}"/>
                  </a:ext>
                </a:extLst>
              </p14:cNvPr>
              <p14:cNvContentPartPr/>
              <p14:nvPr/>
            </p14:nvContentPartPr>
            <p14:xfrm>
              <a:off x="2821596" y="1091311"/>
              <a:ext cx="1026720" cy="4935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E963F0A-54CC-41FC-A780-79D275B7932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812596" y="1082304"/>
                <a:ext cx="1044360" cy="5112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F375642-032A-4F34-B674-12B8E5462939}"/>
                  </a:ext>
                </a:extLst>
              </p14:cNvPr>
              <p14:cNvContentPartPr/>
              <p14:nvPr/>
            </p14:nvContentPartPr>
            <p14:xfrm>
              <a:off x="4005276" y="1101751"/>
              <a:ext cx="1074240" cy="3153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F375642-032A-4F34-B674-12B8E546293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996279" y="1092751"/>
                <a:ext cx="1091874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FC339ABB-5606-4238-83C2-B970E52B0572}"/>
                  </a:ext>
                </a:extLst>
              </p14:cNvPr>
              <p14:cNvContentPartPr/>
              <p14:nvPr/>
            </p14:nvContentPartPr>
            <p14:xfrm>
              <a:off x="5157996" y="1289311"/>
              <a:ext cx="135720" cy="72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FC339ABB-5606-4238-83C2-B970E52B057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148996" y="1280311"/>
                <a:ext cx="15336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E70984F-DD3E-4DD7-9DC8-382E3766AAE8}"/>
                  </a:ext>
                </a:extLst>
              </p14:cNvPr>
              <p14:cNvContentPartPr/>
              <p14:nvPr/>
            </p14:nvContentPartPr>
            <p14:xfrm>
              <a:off x="5876196" y="1135591"/>
              <a:ext cx="27720" cy="43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E70984F-DD3E-4DD7-9DC8-382E3766AAE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867196" y="1126591"/>
                <a:ext cx="453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329AC25-C686-4458-87F0-5D4A1898A5F7}"/>
                  </a:ext>
                </a:extLst>
              </p14:cNvPr>
              <p14:cNvContentPartPr/>
              <p14:nvPr/>
            </p14:nvContentPartPr>
            <p14:xfrm>
              <a:off x="6591516" y="1068631"/>
              <a:ext cx="303480" cy="4165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329AC25-C686-4458-87F0-5D4A1898A5F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582505" y="1059631"/>
                <a:ext cx="321141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B07FC3E3-5907-46AA-A84F-90D9BFD7845E}"/>
                  </a:ext>
                </a:extLst>
              </p14:cNvPr>
              <p14:cNvContentPartPr/>
              <p14:nvPr/>
            </p14:nvContentPartPr>
            <p14:xfrm>
              <a:off x="5410356" y="1112551"/>
              <a:ext cx="373680" cy="452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B07FC3E3-5907-46AA-A84F-90D9BFD7845E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401347" y="1103551"/>
                <a:ext cx="391337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FB1DCF2-7F98-4D23-879B-409FCA2C54C4}"/>
                  </a:ext>
                </a:extLst>
              </p14:cNvPr>
              <p14:cNvContentPartPr/>
              <p14:nvPr/>
            </p14:nvContentPartPr>
            <p14:xfrm>
              <a:off x="6210636" y="1160071"/>
              <a:ext cx="248760" cy="2876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FB1DCF2-7F98-4D23-879B-409FCA2C54C4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201636" y="1151060"/>
                <a:ext cx="266400" cy="3053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F10E63C-E7BD-4357-B82D-6626D9113FCC}"/>
                  </a:ext>
                </a:extLst>
              </p14:cNvPr>
              <p14:cNvContentPartPr/>
              <p14:nvPr/>
            </p14:nvContentPartPr>
            <p14:xfrm>
              <a:off x="5885556" y="1265551"/>
              <a:ext cx="248400" cy="1198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F10E63C-E7BD-4357-B82D-6626D9113FC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876569" y="1256524"/>
                <a:ext cx="266014" cy="1375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58B5716-748A-4754-8DBF-483D52CAE9A8}"/>
                  </a:ext>
                </a:extLst>
              </p14:cNvPr>
              <p14:cNvContentPartPr/>
              <p14:nvPr/>
            </p14:nvContentPartPr>
            <p14:xfrm>
              <a:off x="2432436" y="1959271"/>
              <a:ext cx="137520" cy="144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58B5716-748A-4754-8DBF-483D52CAE9A8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423459" y="1950271"/>
                <a:ext cx="155114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0B3719AF-4392-4B41-8CE7-5C0D9CECD2F2}"/>
                  </a:ext>
                </a:extLst>
              </p14:cNvPr>
              <p14:cNvContentPartPr/>
              <p14:nvPr/>
            </p14:nvContentPartPr>
            <p14:xfrm>
              <a:off x="2653476" y="1701151"/>
              <a:ext cx="919440" cy="4593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0B3719AF-4392-4B41-8CE7-5C0D9CECD2F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644476" y="1692158"/>
                <a:ext cx="937080" cy="476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3253B860-F4AC-4DCB-A3D8-A444BB5DB38F}"/>
                  </a:ext>
                </a:extLst>
              </p14:cNvPr>
              <p14:cNvContentPartPr/>
              <p14:nvPr/>
            </p14:nvContentPartPr>
            <p14:xfrm>
              <a:off x="4942356" y="1788271"/>
              <a:ext cx="106920" cy="171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3253B860-F4AC-4DCB-A3D8-A444BB5DB38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933356" y="1779271"/>
                <a:ext cx="1245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3A5A518-F966-46B0-89F3-2CA353E0B9AA}"/>
                  </a:ext>
                </a:extLst>
              </p14:cNvPr>
              <p14:cNvContentPartPr/>
              <p14:nvPr/>
            </p14:nvContentPartPr>
            <p14:xfrm>
              <a:off x="5159436" y="1676311"/>
              <a:ext cx="668160" cy="329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3A5A518-F966-46B0-89F3-2CA353E0B9AA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150436" y="1667301"/>
                <a:ext cx="685800" cy="34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F8C3995-9B98-47E1-B5F4-E305F8C3137B}"/>
                  </a:ext>
                </a:extLst>
              </p14:cNvPr>
              <p14:cNvContentPartPr/>
              <p14:nvPr/>
            </p14:nvContentPartPr>
            <p14:xfrm>
              <a:off x="4463196" y="1686751"/>
              <a:ext cx="396000" cy="4590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1F8C3995-9B98-47E1-B5F4-E305F8C3137B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454204" y="1677758"/>
                <a:ext cx="413624" cy="476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C0441969-B5EE-412F-AC08-7D2DDF5B283C}"/>
                  </a:ext>
                </a:extLst>
              </p14:cNvPr>
              <p14:cNvContentPartPr/>
              <p14:nvPr/>
            </p14:nvContentPartPr>
            <p14:xfrm>
              <a:off x="3665436" y="1808431"/>
              <a:ext cx="716400" cy="1551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C0441969-B5EE-412F-AC08-7D2DDF5B283C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656436" y="1799452"/>
                <a:ext cx="734040" cy="1727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E09F53C-6068-4D34-83AB-726A2825AB31}"/>
                  </a:ext>
                </a:extLst>
              </p14:cNvPr>
              <p14:cNvContentPartPr/>
              <p14:nvPr/>
            </p14:nvContentPartPr>
            <p14:xfrm>
              <a:off x="6187236" y="1674511"/>
              <a:ext cx="785520" cy="423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E09F53C-6068-4D34-83AB-726A2825AB31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169236" y="1656511"/>
                <a:ext cx="82116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F506D765-E7FC-4F00-8D2A-7A87A9B37ABE}"/>
                  </a:ext>
                </a:extLst>
              </p14:cNvPr>
              <p14:cNvContentPartPr/>
              <p14:nvPr/>
            </p14:nvContentPartPr>
            <p14:xfrm>
              <a:off x="7149516" y="1824631"/>
              <a:ext cx="503640" cy="2030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F506D765-E7FC-4F00-8D2A-7A87A9B37ABE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131516" y="1806631"/>
                <a:ext cx="53928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025E4A9-D790-4CDD-AAD8-099256B5B008}"/>
                  </a:ext>
                </a:extLst>
              </p14:cNvPr>
              <p14:cNvContentPartPr/>
              <p14:nvPr/>
            </p14:nvContentPartPr>
            <p14:xfrm>
              <a:off x="7911276" y="1583071"/>
              <a:ext cx="819360" cy="434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025E4A9-D790-4CDD-AAD8-099256B5B008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893276" y="1565071"/>
                <a:ext cx="85500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15C1CF19-2F09-4015-BA65-6F3EF8F0BF6D}"/>
                  </a:ext>
                </a:extLst>
              </p14:cNvPr>
              <p14:cNvContentPartPr/>
              <p14:nvPr/>
            </p14:nvContentPartPr>
            <p14:xfrm>
              <a:off x="278196" y="2241871"/>
              <a:ext cx="1960200" cy="512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15C1CF19-2F09-4015-BA65-6F3EF8F0BF6D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60196" y="2223871"/>
                <a:ext cx="199584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246589F7-DFA6-4558-B83D-E45374E464FF}"/>
                  </a:ext>
                </a:extLst>
              </p14:cNvPr>
              <p14:cNvContentPartPr/>
              <p14:nvPr/>
            </p14:nvContentPartPr>
            <p14:xfrm>
              <a:off x="2496156" y="2238271"/>
              <a:ext cx="1659240" cy="3650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246589F7-DFA6-4558-B83D-E45374E464FF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2478160" y="2220271"/>
                <a:ext cx="1694872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D2C53B3A-546C-4411-B30F-15D2AB301C00}"/>
                  </a:ext>
                </a:extLst>
              </p14:cNvPr>
              <p14:cNvContentPartPr/>
              <p14:nvPr/>
            </p14:nvContentPartPr>
            <p14:xfrm>
              <a:off x="4369956" y="2413951"/>
              <a:ext cx="287640" cy="1904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D2C53B3A-546C-4411-B30F-15D2AB301C0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351956" y="2395951"/>
                <a:ext cx="3232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4E12CD22-ABAE-42F4-BF19-8B140114345A}"/>
                  </a:ext>
                </a:extLst>
              </p14:cNvPr>
              <p14:cNvContentPartPr/>
              <p14:nvPr/>
            </p14:nvContentPartPr>
            <p14:xfrm>
              <a:off x="4742916" y="2218831"/>
              <a:ext cx="1039320" cy="3830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4E12CD22-ABAE-42F4-BF19-8B140114345A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724910" y="2200831"/>
                <a:ext cx="1074972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D03DF6E1-5E2B-4C4F-8739-042F47E349B2}"/>
                  </a:ext>
                </a:extLst>
              </p14:cNvPr>
              <p14:cNvContentPartPr/>
              <p14:nvPr/>
            </p14:nvContentPartPr>
            <p14:xfrm>
              <a:off x="6024876" y="2345911"/>
              <a:ext cx="34560" cy="241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D03DF6E1-5E2B-4C4F-8739-042F47E349B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006687" y="2327911"/>
                <a:ext cx="70575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EC6D6170-31A1-444F-B818-01AD90C9B0C2}"/>
                  </a:ext>
                </a:extLst>
              </p14:cNvPr>
              <p14:cNvContentPartPr/>
              <p14:nvPr/>
            </p14:nvContentPartPr>
            <p14:xfrm>
              <a:off x="6040356" y="2478031"/>
              <a:ext cx="26640" cy="2484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EC6D6170-31A1-444F-B818-01AD90C9B0C2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022356" y="2460031"/>
                <a:ext cx="622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DBE19BF-983F-429E-81B9-88D661902A72}"/>
                  </a:ext>
                </a:extLst>
              </p14:cNvPr>
              <p14:cNvContentPartPr/>
              <p14:nvPr/>
            </p14:nvContentPartPr>
            <p14:xfrm>
              <a:off x="6302436" y="2289391"/>
              <a:ext cx="14760" cy="2642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DBE19BF-983F-429E-81B9-88D661902A72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284865" y="2271391"/>
                <a:ext cx="49551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3D708144-A0A7-4547-9909-8D6F270808DB}"/>
                  </a:ext>
                </a:extLst>
              </p14:cNvPr>
              <p14:cNvContentPartPr/>
              <p14:nvPr/>
            </p14:nvContentPartPr>
            <p14:xfrm>
              <a:off x="6402876" y="2400271"/>
              <a:ext cx="129240" cy="1584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3D708144-A0A7-4547-9909-8D6F270808DB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384876" y="2382312"/>
                <a:ext cx="164880" cy="193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59DC7FE9-5C3C-4282-992A-ED2C7A261189}"/>
                  </a:ext>
                </a:extLst>
              </p14:cNvPr>
              <p14:cNvContentPartPr/>
              <p14:nvPr/>
            </p14:nvContentPartPr>
            <p14:xfrm>
              <a:off x="6426636" y="2267071"/>
              <a:ext cx="111240" cy="615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59DC7FE9-5C3C-4282-992A-ED2C7A261189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408636" y="2248965"/>
                <a:ext cx="146880" cy="97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3344DE09-EF05-4484-9A92-6CC52BBB0847}"/>
                  </a:ext>
                </a:extLst>
              </p14:cNvPr>
              <p14:cNvContentPartPr/>
              <p14:nvPr/>
            </p14:nvContentPartPr>
            <p14:xfrm>
              <a:off x="6638676" y="2257351"/>
              <a:ext cx="22680" cy="3016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3344DE09-EF05-4484-9A92-6CC52BBB084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620386" y="2239329"/>
                <a:ext cx="58895" cy="3373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15E46F79-AE86-4264-83A5-37DE139F00AD}"/>
                  </a:ext>
                </a:extLst>
              </p14:cNvPr>
              <p14:cNvContentPartPr/>
              <p14:nvPr/>
            </p14:nvContentPartPr>
            <p14:xfrm>
              <a:off x="6793476" y="2403151"/>
              <a:ext cx="109080" cy="57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15E46F79-AE86-4264-83A5-37DE139F00AD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6775535" y="2386210"/>
                <a:ext cx="144603" cy="39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610AFB7-F85C-4C2E-AE3E-F44E3B487CD6}"/>
                  </a:ext>
                </a:extLst>
              </p14:cNvPr>
              <p14:cNvContentPartPr/>
              <p14:nvPr/>
            </p14:nvContentPartPr>
            <p14:xfrm>
              <a:off x="6812916" y="2457151"/>
              <a:ext cx="123840" cy="115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610AFB7-F85C-4C2E-AE3E-F44E3B487CD6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6794916" y="2439696"/>
                <a:ext cx="159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A356C989-C46B-45DC-97DC-5FB97F634A93}"/>
                  </a:ext>
                </a:extLst>
              </p14:cNvPr>
              <p14:cNvContentPartPr/>
              <p14:nvPr/>
            </p14:nvContentPartPr>
            <p14:xfrm>
              <a:off x="7485036" y="2199391"/>
              <a:ext cx="43920" cy="2772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A356C989-C46B-45DC-97DC-5FB97F634A9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7466887" y="2181391"/>
                <a:ext cx="79855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5C966112-BF9E-45D5-B074-2AB903560920}"/>
                  </a:ext>
                </a:extLst>
              </p14:cNvPr>
              <p14:cNvContentPartPr/>
              <p14:nvPr/>
            </p14:nvContentPartPr>
            <p14:xfrm>
              <a:off x="7051956" y="2336551"/>
              <a:ext cx="785520" cy="3524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5C966112-BF9E-45D5-B074-2AB903560920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7033956" y="2318569"/>
                <a:ext cx="821160" cy="3880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3C74CA6-D807-4D5A-9080-90289D453DAE}"/>
                  </a:ext>
                </a:extLst>
              </p14:cNvPr>
              <p14:cNvContentPartPr/>
              <p14:nvPr/>
            </p14:nvContentPartPr>
            <p14:xfrm>
              <a:off x="7957356" y="2376151"/>
              <a:ext cx="118800" cy="1771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3C74CA6-D807-4D5A-9080-90289D453DAE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7939356" y="2358151"/>
                <a:ext cx="15444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7B4093BE-5788-4F1E-B207-7C04BFA30A90}"/>
                  </a:ext>
                </a:extLst>
              </p14:cNvPr>
              <p14:cNvContentPartPr/>
              <p14:nvPr/>
            </p14:nvContentPartPr>
            <p14:xfrm>
              <a:off x="8165436" y="2290831"/>
              <a:ext cx="735120" cy="2541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7B4093BE-5788-4F1E-B207-7C04BFA30A90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8147436" y="2272856"/>
                <a:ext cx="770760" cy="289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22600BF2-16E1-47F6-90F6-4C0E23DAAF15}"/>
                  </a:ext>
                </a:extLst>
              </p14:cNvPr>
              <p14:cNvContentPartPr/>
              <p14:nvPr/>
            </p14:nvContentPartPr>
            <p14:xfrm>
              <a:off x="5811240" y="304720"/>
              <a:ext cx="1769760" cy="5346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22600BF2-16E1-47F6-90F6-4C0E23DAAF15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5793596" y="295720"/>
                <a:ext cx="1796405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5CBE9AD5-A9D5-4DA5-BE1F-1EB6DE5759B4}"/>
                  </a:ext>
                </a:extLst>
              </p14:cNvPr>
              <p14:cNvContentPartPr/>
              <p14:nvPr/>
            </p14:nvContentPartPr>
            <p14:xfrm>
              <a:off x="7660200" y="304360"/>
              <a:ext cx="1037520" cy="4878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5CBE9AD5-A9D5-4DA5-BE1F-1EB6DE5759B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7651560" y="295360"/>
                <a:ext cx="105516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D7E3AFCC-F9D1-4E94-9FD2-4374896F66FF}"/>
                  </a:ext>
                </a:extLst>
              </p14:cNvPr>
              <p14:cNvContentPartPr/>
              <p14:nvPr/>
            </p14:nvContentPartPr>
            <p14:xfrm>
              <a:off x="6956760" y="1279600"/>
              <a:ext cx="93240" cy="1080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D7E3AFCC-F9D1-4E94-9FD2-4374896F66FF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6948120" y="1270600"/>
                <a:ext cx="1108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ED94A95F-5963-435F-BE91-69812C690A73}"/>
                  </a:ext>
                </a:extLst>
              </p14:cNvPr>
              <p14:cNvContentPartPr/>
              <p14:nvPr/>
            </p14:nvContentPartPr>
            <p14:xfrm>
              <a:off x="6949200" y="1360960"/>
              <a:ext cx="100800" cy="111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ED94A95F-5963-435F-BE91-69812C690A73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6940200" y="1352320"/>
                <a:ext cx="11844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B8503821-0DE6-445D-BE0B-A46F1606F1EA}"/>
                  </a:ext>
                </a:extLst>
              </p14:cNvPr>
              <p14:cNvContentPartPr/>
              <p14:nvPr/>
            </p14:nvContentPartPr>
            <p14:xfrm>
              <a:off x="7631760" y="995560"/>
              <a:ext cx="18720" cy="507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B8503821-0DE6-445D-BE0B-A46F1606F1EA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7623120" y="986560"/>
                <a:ext cx="3636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B54E834E-AE33-4EB4-A2C4-163159BA3BAC}"/>
                  </a:ext>
                </a:extLst>
              </p14:cNvPr>
              <p14:cNvContentPartPr/>
              <p14:nvPr/>
            </p14:nvContentPartPr>
            <p14:xfrm>
              <a:off x="7734360" y="1036240"/>
              <a:ext cx="17640" cy="133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B54E834E-AE33-4EB4-A2C4-163159BA3BAC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7725720" y="1027240"/>
                <a:ext cx="352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D288747-2F42-410A-B2CA-DA8B7F6D5B44}"/>
                  </a:ext>
                </a:extLst>
              </p14:cNvPr>
              <p14:cNvContentPartPr/>
              <p14:nvPr/>
            </p14:nvContentPartPr>
            <p14:xfrm>
              <a:off x="7184280" y="1139560"/>
              <a:ext cx="579600" cy="433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D288747-2F42-410A-B2CA-DA8B7F6D5B44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7175635" y="1130560"/>
                <a:ext cx="597251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EB2F31A6-A0CC-4867-854E-E71793E6ECDF}"/>
                  </a:ext>
                </a:extLst>
              </p14:cNvPr>
              <p14:cNvContentPartPr/>
              <p14:nvPr/>
            </p14:nvContentPartPr>
            <p14:xfrm>
              <a:off x="7869000" y="1045600"/>
              <a:ext cx="1016280" cy="4068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EB2F31A6-A0CC-4867-854E-E71793E6ECDF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7860357" y="1036960"/>
                <a:ext cx="1033926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1351A638-8C90-4FE0-8986-9C70E609A557}"/>
                  </a:ext>
                </a:extLst>
              </p14:cNvPr>
              <p14:cNvContentPartPr/>
              <p14:nvPr/>
            </p14:nvContentPartPr>
            <p14:xfrm>
              <a:off x="363000" y="1895200"/>
              <a:ext cx="111240" cy="32688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1351A638-8C90-4FE0-8986-9C70E609A557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54000" y="1886560"/>
                <a:ext cx="12888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B7213BF6-FDF4-49DD-BE6B-83A4E1206089}"/>
                  </a:ext>
                </a:extLst>
              </p14:cNvPr>
              <p14:cNvContentPartPr/>
              <p14:nvPr/>
            </p14:nvContentPartPr>
            <p14:xfrm>
              <a:off x="365520" y="1712680"/>
              <a:ext cx="118080" cy="1209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B7213BF6-FDF4-49DD-BE6B-83A4E1206089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56520" y="1704040"/>
                <a:ext cx="1357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0AFE7142-2A58-4F09-8688-8F57B67D647B}"/>
                  </a:ext>
                </a:extLst>
              </p14:cNvPr>
              <p14:cNvContentPartPr/>
              <p14:nvPr/>
            </p14:nvContentPartPr>
            <p14:xfrm>
              <a:off x="616800" y="1837960"/>
              <a:ext cx="117000" cy="15480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0AFE7142-2A58-4F09-8688-8F57B67D647B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608160" y="1828960"/>
                <a:ext cx="1346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83D54475-A7CB-4F74-B4F7-D5BCA19F7A0B}"/>
                  </a:ext>
                </a:extLst>
              </p14:cNvPr>
              <p14:cNvContentPartPr/>
              <p14:nvPr/>
            </p14:nvContentPartPr>
            <p14:xfrm>
              <a:off x="805440" y="1868920"/>
              <a:ext cx="111600" cy="1638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83D54475-A7CB-4F74-B4F7-D5BCA19F7A0B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796440" y="1860280"/>
                <a:ext cx="12924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5A34B3A0-097E-4B6D-A2C3-3522F8440820}"/>
                  </a:ext>
                </a:extLst>
              </p14:cNvPr>
              <p14:cNvContentPartPr/>
              <p14:nvPr/>
            </p14:nvContentPartPr>
            <p14:xfrm>
              <a:off x="1008480" y="1686400"/>
              <a:ext cx="544320" cy="4273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5A34B3A0-097E-4B6D-A2C3-3522F8440820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999486" y="1677400"/>
                <a:ext cx="561948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580AF91C-EC8C-4F26-B3E5-2BBE9E75CA1D}"/>
                  </a:ext>
                </a:extLst>
              </p14:cNvPr>
              <p14:cNvContentPartPr/>
              <p14:nvPr/>
            </p14:nvContentPartPr>
            <p14:xfrm>
              <a:off x="770520" y="2864680"/>
              <a:ext cx="342720" cy="31356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580AF91C-EC8C-4F26-B3E5-2BBE9E75CA1D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752520" y="2847040"/>
                <a:ext cx="37836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C3EF7417-7A1F-4367-BC79-E39BC2566F28}"/>
                  </a:ext>
                </a:extLst>
              </p14:cNvPr>
              <p14:cNvContentPartPr/>
              <p14:nvPr/>
            </p14:nvContentPartPr>
            <p14:xfrm>
              <a:off x="1641000" y="2722480"/>
              <a:ext cx="12960" cy="1332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C3EF7417-7A1F-4367-BC79-E39BC2566F28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1623360" y="2704840"/>
                <a:ext cx="4860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36B81AF3-4FC8-4946-8CA4-462BE7D72E0F}"/>
                  </a:ext>
                </a:extLst>
              </p14:cNvPr>
              <p14:cNvContentPartPr/>
              <p14:nvPr/>
            </p14:nvContentPartPr>
            <p14:xfrm>
              <a:off x="1769520" y="2722480"/>
              <a:ext cx="8640" cy="1044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36B81AF3-4FC8-4946-8CA4-462BE7D72E0F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1751880" y="2704840"/>
                <a:ext cx="442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0F63787B-A84C-4DD8-B37A-26FF758DC92E}"/>
                  </a:ext>
                </a:extLst>
              </p14:cNvPr>
              <p14:cNvContentPartPr/>
              <p14:nvPr/>
            </p14:nvContentPartPr>
            <p14:xfrm>
              <a:off x="1980840" y="2834440"/>
              <a:ext cx="192240" cy="36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0F63787B-A84C-4DD8-B37A-26FF758DC92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63200" y="2816440"/>
                <a:ext cx="22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0E31302A-BAD9-49F0-8C74-1AD253E93F66}"/>
                  </a:ext>
                </a:extLst>
              </p14:cNvPr>
              <p14:cNvContentPartPr/>
              <p14:nvPr/>
            </p14:nvContentPartPr>
            <p14:xfrm>
              <a:off x="1980840" y="2955760"/>
              <a:ext cx="188280" cy="1116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0E31302A-BAD9-49F0-8C74-1AD253E93F6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963200" y="2937760"/>
                <a:ext cx="223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8FFC0705-68C3-46FA-BC3F-2D765301A286}"/>
                  </a:ext>
                </a:extLst>
              </p14:cNvPr>
              <p14:cNvContentPartPr/>
              <p14:nvPr/>
            </p14:nvContentPartPr>
            <p14:xfrm>
              <a:off x="1543800" y="2855680"/>
              <a:ext cx="326520" cy="2646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8FFC0705-68C3-46FA-BC3F-2D765301A28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526160" y="2838040"/>
                <a:ext cx="36216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EA680A63-C8DD-4DA6-9D4F-C8108C6037B2}"/>
                  </a:ext>
                </a:extLst>
              </p14:cNvPr>
              <p14:cNvContentPartPr/>
              <p14:nvPr/>
            </p14:nvContentPartPr>
            <p14:xfrm>
              <a:off x="2316000" y="2772520"/>
              <a:ext cx="1140120" cy="29808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EA680A63-C8DD-4DA6-9D4F-C8108C6037B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298354" y="2754542"/>
                <a:ext cx="1175771" cy="3336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DB060A5-F6E7-4051-BDCD-40E8980EF101}"/>
                  </a:ext>
                </a:extLst>
              </p14:cNvPr>
              <p14:cNvContentPartPr/>
              <p14:nvPr/>
            </p14:nvContentPartPr>
            <p14:xfrm>
              <a:off x="3891000" y="2724280"/>
              <a:ext cx="862920" cy="344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DB060A5-F6E7-4051-BDCD-40E8980EF101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3873000" y="2706622"/>
                <a:ext cx="898560" cy="3798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C2E65EC-5F4D-48A7-809E-147D24D6099E}"/>
                  </a:ext>
                </a:extLst>
              </p14:cNvPr>
              <p14:cNvContentPartPr/>
              <p14:nvPr/>
            </p14:nvContentPartPr>
            <p14:xfrm>
              <a:off x="4290240" y="3707800"/>
              <a:ext cx="129240" cy="29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C2E65EC-5F4D-48A7-809E-147D24D6099E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4272600" y="3671800"/>
                <a:ext cx="16488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5D8261E-F319-488C-ABA7-CE0ABFA6FA9A}"/>
                  </a:ext>
                </a:extLst>
              </p14:cNvPr>
              <p14:cNvContentPartPr/>
              <p14:nvPr/>
            </p14:nvContentPartPr>
            <p14:xfrm>
              <a:off x="5730960" y="3780520"/>
              <a:ext cx="209520" cy="33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5D8261E-F319-488C-ABA7-CE0ABFA6FA9A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5713320" y="3744520"/>
                <a:ext cx="2451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3033B60-6FCA-44E0-8C55-5DDC7415BE57}"/>
                  </a:ext>
                </a:extLst>
              </p14:cNvPr>
              <p14:cNvContentPartPr/>
              <p14:nvPr/>
            </p14:nvContentPartPr>
            <p14:xfrm>
              <a:off x="4057320" y="4378120"/>
              <a:ext cx="128520" cy="29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3033B60-6FCA-44E0-8C55-5DDC7415BE57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4039320" y="4342480"/>
                <a:ext cx="16416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BC4BE7A-7824-4EEF-9DB8-DD37D94C6A46}"/>
                  </a:ext>
                </a:extLst>
              </p14:cNvPr>
              <p14:cNvContentPartPr/>
              <p14:nvPr/>
            </p14:nvContentPartPr>
            <p14:xfrm>
              <a:off x="5590560" y="4398640"/>
              <a:ext cx="279360" cy="41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BC4BE7A-7824-4EEF-9DB8-DD37D94C6A46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5572920" y="4362640"/>
                <a:ext cx="315000" cy="113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3159170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644C5DF-3125-4132-97C5-4DC5DD1D61C1}"/>
                  </a:ext>
                </a:extLst>
              </p14:cNvPr>
              <p14:cNvContentPartPr/>
              <p14:nvPr/>
            </p14:nvContentPartPr>
            <p14:xfrm>
              <a:off x="2824836" y="3523471"/>
              <a:ext cx="488520" cy="221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644C5DF-3125-4132-97C5-4DC5DD1D61C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816196" y="3514471"/>
                <a:ext cx="50616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7E32284-380A-44DF-B63B-8316B614D7F0}"/>
                  </a:ext>
                </a:extLst>
              </p14:cNvPr>
              <p14:cNvContentPartPr/>
              <p14:nvPr/>
            </p14:nvContentPartPr>
            <p14:xfrm>
              <a:off x="3860916" y="3393511"/>
              <a:ext cx="33480" cy="33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7E32284-380A-44DF-B63B-8316B614D7F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852276" y="3384511"/>
                <a:ext cx="511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1C0C43-D12A-4304-8DBF-1870622AB459}"/>
                  </a:ext>
                </a:extLst>
              </p14:cNvPr>
              <p14:cNvContentPartPr/>
              <p14:nvPr/>
            </p14:nvContentPartPr>
            <p14:xfrm>
              <a:off x="3484716" y="3504391"/>
              <a:ext cx="547560" cy="363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1C0C43-D12A-4304-8DBF-1870622AB45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475716" y="3495391"/>
                <a:ext cx="56520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7B4B98-AA4D-41A7-89B8-22B0D83568E9}"/>
                  </a:ext>
                </a:extLst>
              </p14:cNvPr>
              <p14:cNvContentPartPr/>
              <p14:nvPr/>
            </p14:nvContentPartPr>
            <p14:xfrm>
              <a:off x="4205796" y="3386671"/>
              <a:ext cx="1376280" cy="410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7B4B98-AA4D-41A7-89B8-22B0D83568E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196796" y="3378031"/>
                <a:ext cx="139392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E177B90-5C02-4571-9643-22A32A1592C8}"/>
                  </a:ext>
                </a:extLst>
              </p14:cNvPr>
              <p14:cNvContentPartPr/>
              <p14:nvPr/>
            </p14:nvContentPartPr>
            <p14:xfrm>
              <a:off x="5721756" y="3338071"/>
              <a:ext cx="1485720" cy="589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E177B90-5C02-4571-9643-22A32A1592C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713116" y="3329076"/>
                <a:ext cx="1503360" cy="607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366969-672C-4E1D-A788-B98CBF6E5C4B}"/>
                  </a:ext>
                </a:extLst>
              </p14:cNvPr>
              <p14:cNvContentPartPr/>
              <p14:nvPr/>
            </p14:nvContentPartPr>
            <p14:xfrm>
              <a:off x="719916" y="3948271"/>
              <a:ext cx="21960" cy="3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366969-672C-4E1D-A788-B98CBF6E5C4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11276" y="3939271"/>
                <a:ext cx="3960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5C96CD0-E60B-4B01-9296-34B787D67800}"/>
                  </a:ext>
                </a:extLst>
              </p14:cNvPr>
              <p14:cNvContentPartPr/>
              <p14:nvPr/>
            </p14:nvContentPartPr>
            <p14:xfrm>
              <a:off x="1949676" y="3875191"/>
              <a:ext cx="411120" cy="351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5C96CD0-E60B-4B01-9296-34B787D6780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940684" y="3866191"/>
                <a:ext cx="428745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90B9FC3-128A-4424-A48F-76F4FEA6B5E6}"/>
                  </a:ext>
                </a:extLst>
              </p14:cNvPr>
              <p14:cNvContentPartPr/>
              <p14:nvPr/>
            </p14:nvContentPartPr>
            <p14:xfrm>
              <a:off x="315276" y="4006591"/>
              <a:ext cx="1455120" cy="338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90B9FC3-128A-4424-A48F-76F4FEA6B5E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06634" y="3997951"/>
                <a:ext cx="1472764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CE4D2DB-4D25-4A79-A52B-E02D59B0E48F}"/>
                  </a:ext>
                </a:extLst>
              </p14:cNvPr>
              <p14:cNvContentPartPr/>
              <p14:nvPr/>
            </p14:nvContentPartPr>
            <p14:xfrm>
              <a:off x="2777316" y="4088311"/>
              <a:ext cx="262440" cy="440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CE4D2DB-4D25-4A79-A52B-E02D59B0E48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768316" y="4079671"/>
                <a:ext cx="28008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21A6A0C-8A4E-4FAF-BBF0-CB7CB6F53831}"/>
                  </a:ext>
                </a:extLst>
              </p14:cNvPr>
              <p14:cNvContentPartPr/>
              <p14:nvPr/>
            </p14:nvContentPartPr>
            <p14:xfrm>
              <a:off x="3162516" y="4193791"/>
              <a:ext cx="156600" cy="8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21A6A0C-8A4E-4FAF-BBF0-CB7CB6F5383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153876" y="4184791"/>
                <a:ext cx="1742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6289048-C89A-4837-A37D-BA7F8B5533B6}"/>
                  </a:ext>
                </a:extLst>
              </p14:cNvPr>
              <p14:cNvContentPartPr/>
              <p14:nvPr/>
            </p14:nvContentPartPr>
            <p14:xfrm>
              <a:off x="3175116" y="4261831"/>
              <a:ext cx="172440" cy="2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6289048-C89A-4837-A37D-BA7F8B5533B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166476" y="4252831"/>
                <a:ext cx="190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38A8BBB-DD2E-4278-A984-920A42F9D4F3}"/>
                  </a:ext>
                </a:extLst>
              </p14:cNvPr>
              <p14:cNvContentPartPr/>
              <p14:nvPr/>
            </p14:nvContentPartPr>
            <p14:xfrm>
              <a:off x="3512436" y="4124311"/>
              <a:ext cx="299880" cy="402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38A8BBB-DD2E-4278-A984-920A42F9D4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03796" y="4115671"/>
                <a:ext cx="31752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D74EB0-5B9B-4B8B-BFA9-1447C569213A}"/>
                  </a:ext>
                </a:extLst>
              </p14:cNvPr>
              <p14:cNvContentPartPr/>
              <p14:nvPr/>
            </p14:nvContentPartPr>
            <p14:xfrm>
              <a:off x="5651196" y="4152031"/>
              <a:ext cx="151200" cy="180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D74EB0-5B9B-4B8B-BFA9-1447C569213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642196" y="4143391"/>
                <a:ext cx="16884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809531-A5C5-46BA-A5A5-E5AAE434A962}"/>
                  </a:ext>
                </a:extLst>
              </p14:cNvPr>
              <p14:cNvContentPartPr/>
              <p14:nvPr/>
            </p14:nvContentPartPr>
            <p14:xfrm>
              <a:off x="5220276" y="4179751"/>
              <a:ext cx="209160" cy="1652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809531-A5C5-46BA-A5A5-E5AAE434A96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211636" y="4171111"/>
                <a:ext cx="2268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27102D-69F8-4E64-B199-F888924560E4}"/>
                  </a:ext>
                </a:extLst>
              </p14:cNvPr>
              <p14:cNvContentPartPr/>
              <p14:nvPr/>
            </p14:nvContentPartPr>
            <p14:xfrm>
              <a:off x="4586316" y="4171111"/>
              <a:ext cx="536040" cy="179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27102D-69F8-4E64-B199-F888924560E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77322" y="4162471"/>
                <a:ext cx="553668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30A8208-81D2-48BF-B4AE-5FC692B9BD4D}"/>
                  </a:ext>
                </a:extLst>
              </p14:cNvPr>
              <p14:cNvContentPartPr/>
              <p14:nvPr/>
            </p14:nvContentPartPr>
            <p14:xfrm>
              <a:off x="5917596" y="4008031"/>
              <a:ext cx="1328040" cy="548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30A8208-81D2-48BF-B4AE-5FC692B9BD4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908596" y="3999031"/>
                <a:ext cx="1345680" cy="56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FEDC242-F500-41D7-83E7-6E62DD61268A}"/>
                  </a:ext>
                </a:extLst>
              </p14:cNvPr>
              <p14:cNvContentPartPr/>
              <p14:nvPr/>
            </p14:nvContentPartPr>
            <p14:xfrm>
              <a:off x="3962436" y="3992551"/>
              <a:ext cx="529920" cy="361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FEDC242-F500-41D7-83E7-6E62DD6126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953442" y="3983911"/>
                <a:ext cx="547548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B1A8FEF-A470-463D-A6E1-9D27741B2DC8}"/>
                  </a:ext>
                </a:extLst>
              </p14:cNvPr>
              <p14:cNvContentPartPr/>
              <p14:nvPr/>
            </p14:nvContentPartPr>
            <p14:xfrm>
              <a:off x="525156" y="4648471"/>
              <a:ext cx="284760" cy="420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B1A8FEF-A470-463D-A6E1-9D27741B2DC8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16156" y="4639831"/>
                <a:ext cx="30240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A2A773C-24EA-4ED4-BFB3-4D6E5F0F295B}"/>
                  </a:ext>
                </a:extLst>
              </p14:cNvPr>
              <p14:cNvContentPartPr/>
              <p14:nvPr/>
            </p14:nvContentPartPr>
            <p14:xfrm>
              <a:off x="488436" y="4452991"/>
              <a:ext cx="245160" cy="128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A2A773C-24EA-4ED4-BFB3-4D6E5F0F295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79436" y="4444351"/>
                <a:ext cx="26280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3601400-618F-4368-B687-16012CC258CA}"/>
                  </a:ext>
                </a:extLst>
              </p14:cNvPr>
              <p14:cNvContentPartPr/>
              <p14:nvPr/>
            </p14:nvContentPartPr>
            <p14:xfrm>
              <a:off x="3849756" y="4730191"/>
              <a:ext cx="193320" cy="195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3601400-618F-4368-B687-16012CC258C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840756" y="4721191"/>
                <a:ext cx="2109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1372CC8-6579-4B0D-A623-E7BE25F40B06}"/>
                  </a:ext>
                </a:extLst>
              </p14:cNvPr>
              <p14:cNvContentPartPr/>
              <p14:nvPr/>
            </p14:nvContentPartPr>
            <p14:xfrm>
              <a:off x="5594316" y="4650271"/>
              <a:ext cx="399240" cy="277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1372CC8-6579-4B0D-A623-E7BE25F40B0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585316" y="4641271"/>
                <a:ext cx="4168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614D7A-3638-4868-A1AD-017933314558}"/>
                  </a:ext>
                </a:extLst>
              </p14:cNvPr>
              <p14:cNvContentPartPr/>
              <p14:nvPr/>
            </p14:nvContentPartPr>
            <p14:xfrm>
              <a:off x="4148916" y="4634791"/>
              <a:ext cx="1130040" cy="315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614D7A-3638-4868-A1AD-017933314558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139916" y="4626141"/>
                <a:ext cx="1147680" cy="3333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532256-AB0E-4B63-A39D-5C41EF3479F5}"/>
                  </a:ext>
                </a:extLst>
              </p14:cNvPr>
              <p14:cNvContentPartPr/>
              <p14:nvPr/>
            </p14:nvContentPartPr>
            <p14:xfrm>
              <a:off x="2589396" y="4604551"/>
              <a:ext cx="932760" cy="42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532256-AB0E-4B63-A39D-5C41EF3479F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580399" y="4595551"/>
                <a:ext cx="950393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1D0D561-18A1-416C-B942-37A76B15684A}"/>
                  </a:ext>
                </a:extLst>
              </p14:cNvPr>
              <p14:cNvContentPartPr/>
              <p14:nvPr/>
            </p14:nvContentPartPr>
            <p14:xfrm>
              <a:off x="1133556" y="4533631"/>
              <a:ext cx="1128600" cy="488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1D0D561-18A1-416C-B942-37A76B15684A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124556" y="4524638"/>
                <a:ext cx="1146240" cy="505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5C719E6-BAB3-42D2-B036-4ECE32A13087}"/>
                  </a:ext>
                </a:extLst>
              </p14:cNvPr>
              <p14:cNvContentPartPr/>
              <p14:nvPr/>
            </p14:nvContentPartPr>
            <p14:xfrm>
              <a:off x="7635876" y="4748551"/>
              <a:ext cx="128520" cy="148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5C719E6-BAB3-42D2-B036-4ECE32A1308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627236" y="4739911"/>
                <a:ext cx="14616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13FA0C2-D0A6-4389-98EC-37A8A10C689D}"/>
                  </a:ext>
                </a:extLst>
              </p14:cNvPr>
              <p14:cNvContentPartPr/>
              <p14:nvPr/>
            </p14:nvContentPartPr>
            <p14:xfrm>
              <a:off x="7857996" y="4742791"/>
              <a:ext cx="340200" cy="1288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13FA0C2-D0A6-4389-98EC-37A8A10C689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848996" y="4734151"/>
                <a:ext cx="3578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A830DA7-A09F-4221-B1ED-6BFC4B8A158B}"/>
                  </a:ext>
                </a:extLst>
              </p14:cNvPr>
              <p14:cNvContentPartPr/>
              <p14:nvPr/>
            </p14:nvContentPartPr>
            <p14:xfrm>
              <a:off x="7161756" y="4613911"/>
              <a:ext cx="379080" cy="3042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A830DA7-A09F-4221-B1ED-6BFC4B8A158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152756" y="4605271"/>
                <a:ext cx="39672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5A8A879-8B0E-4B84-AFB4-09879B5AE518}"/>
                  </a:ext>
                </a:extLst>
              </p14:cNvPr>
              <p14:cNvContentPartPr/>
              <p14:nvPr/>
            </p14:nvContentPartPr>
            <p14:xfrm>
              <a:off x="6370116" y="4742791"/>
              <a:ext cx="706680" cy="330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5A8A879-8B0E-4B84-AFB4-09879B5AE518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361476" y="4734151"/>
                <a:ext cx="72432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2A90312-D39E-4715-843E-1F83D0AB2A66}"/>
                  </a:ext>
                </a:extLst>
              </p14:cNvPr>
              <p14:cNvContentPartPr/>
              <p14:nvPr/>
            </p14:nvContentPartPr>
            <p14:xfrm>
              <a:off x="7625796" y="3991111"/>
              <a:ext cx="449640" cy="408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2A90312-D39E-4715-843E-1F83D0AB2A6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607796" y="3973471"/>
                <a:ext cx="48528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B8E094AC-968D-4F3D-BA44-FF695F047990}"/>
                  </a:ext>
                </a:extLst>
              </p14:cNvPr>
              <p14:cNvContentPartPr/>
              <p14:nvPr/>
            </p14:nvContentPartPr>
            <p14:xfrm>
              <a:off x="8177676" y="4214671"/>
              <a:ext cx="158760" cy="163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B8E094AC-968D-4F3D-BA44-FF695F047990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159676" y="4196671"/>
                <a:ext cx="1944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59E85D5-6F61-4408-936E-0FE9A318E0E9}"/>
                  </a:ext>
                </a:extLst>
              </p14:cNvPr>
              <p14:cNvContentPartPr/>
              <p14:nvPr/>
            </p14:nvContentPartPr>
            <p14:xfrm>
              <a:off x="683916" y="433591"/>
              <a:ext cx="304920" cy="2552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59E85D5-6F61-4408-936E-0FE9A318E0E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4916" y="424604"/>
                <a:ext cx="322560" cy="2728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7A6D635-31D0-452A-B1C2-C7142C429DCF}"/>
                  </a:ext>
                </a:extLst>
              </p14:cNvPr>
              <p14:cNvContentPartPr/>
              <p14:nvPr/>
            </p14:nvContentPartPr>
            <p14:xfrm>
              <a:off x="720276" y="215431"/>
              <a:ext cx="262080" cy="1170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7A6D635-31D0-452A-B1C2-C7142C429DC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1276" y="206403"/>
                <a:ext cx="279720" cy="1346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B77E6C1-2297-42E0-946D-042E0B62E0C6}"/>
                  </a:ext>
                </a:extLst>
              </p14:cNvPr>
              <p14:cNvContentPartPr/>
              <p14:nvPr/>
            </p14:nvContentPartPr>
            <p14:xfrm>
              <a:off x="1184676" y="509551"/>
              <a:ext cx="184320" cy="19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B77E6C1-2297-42E0-946D-042E0B62E0C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175658" y="500551"/>
                <a:ext cx="201995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49D4149-5299-438B-8133-C6FFD11BAAF6}"/>
                  </a:ext>
                </a:extLst>
              </p14:cNvPr>
              <p14:cNvContentPartPr/>
              <p14:nvPr/>
            </p14:nvContentPartPr>
            <p14:xfrm>
              <a:off x="1208796" y="598471"/>
              <a:ext cx="169560" cy="23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49D4149-5299-438B-8133-C6FFD11BAA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199796" y="589607"/>
                <a:ext cx="187200" cy="407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7C8750-EEAD-4690-B979-6E3687107F31}"/>
                  </a:ext>
                </a:extLst>
              </p14:cNvPr>
              <p14:cNvContentPartPr/>
              <p14:nvPr/>
            </p14:nvContentPartPr>
            <p14:xfrm>
              <a:off x="1582116" y="261151"/>
              <a:ext cx="223200" cy="267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7C8750-EEAD-4690-B979-6E3687107F3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573116" y="252151"/>
                <a:ext cx="24084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FF681AC-70E0-431A-81ED-D8008698936D}"/>
                  </a:ext>
                </a:extLst>
              </p14:cNvPr>
              <p14:cNvContentPartPr/>
              <p14:nvPr/>
            </p14:nvContentPartPr>
            <p14:xfrm>
              <a:off x="1562676" y="588751"/>
              <a:ext cx="357480" cy="276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FF681AC-70E0-431A-81ED-D8008698936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553676" y="579763"/>
                <a:ext cx="375120" cy="294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43F9AB4-1201-4673-B5A2-9759B533A4DB}"/>
                  </a:ext>
                </a:extLst>
              </p14:cNvPr>
              <p14:cNvContentPartPr/>
              <p14:nvPr/>
            </p14:nvContentPartPr>
            <p14:xfrm>
              <a:off x="2127156" y="297511"/>
              <a:ext cx="743400" cy="6091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43F9AB4-1201-4673-B5A2-9759B533A4D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118152" y="288516"/>
                <a:ext cx="761049" cy="626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7F8BD2A8-B338-4591-A12A-D55FA1DB1895}"/>
                  </a:ext>
                </a:extLst>
              </p14:cNvPr>
              <p14:cNvContentPartPr/>
              <p14:nvPr/>
            </p14:nvContentPartPr>
            <p14:xfrm>
              <a:off x="3759756" y="408391"/>
              <a:ext cx="6480" cy="421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7F8BD2A8-B338-4591-A12A-D55FA1DB189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750756" y="399391"/>
                <a:ext cx="241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1F3D1F0A-67BA-42FF-A233-CEBD68AFC9FA}"/>
                  </a:ext>
                </a:extLst>
              </p14:cNvPr>
              <p14:cNvContentPartPr/>
              <p14:nvPr/>
            </p14:nvContentPartPr>
            <p14:xfrm>
              <a:off x="3739596" y="522151"/>
              <a:ext cx="445680" cy="1681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1F3D1F0A-67BA-42FF-A233-CEBD68AFC9F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30596" y="513170"/>
                <a:ext cx="463320" cy="1857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CA7B966-F6B3-45B5-8598-BC07483CAC25}"/>
                  </a:ext>
                </a:extLst>
              </p14:cNvPr>
              <p14:cNvContentPartPr/>
              <p14:nvPr/>
            </p14:nvContentPartPr>
            <p14:xfrm>
              <a:off x="2992236" y="377071"/>
              <a:ext cx="645480" cy="4118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CA7B966-F6B3-45B5-8598-BC07483CAC2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983241" y="368071"/>
                <a:ext cx="66311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88990FA-3BA3-451E-8D46-8745947366D6}"/>
                  </a:ext>
                </a:extLst>
              </p14:cNvPr>
              <p14:cNvContentPartPr/>
              <p14:nvPr/>
            </p14:nvContentPartPr>
            <p14:xfrm>
              <a:off x="4336836" y="319471"/>
              <a:ext cx="1377720" cy="5292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88990FA-3BA3-451E-8D46-8745947366D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327834" y="310465"/>
                <a:ext cx="1395365" cy="5468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94E9E52-D0A7-45FD-9085-182474BB45C6}"/>
                  </a:ext>
                </a:extLst>
              </p14:cNvPr>
              <p14:cNvContentPartPr/>
              <p14:nvPr/>
            </p14:nvContentPartPr>
            <p14:xfrm>
              <a:off x="2227236" y="1085191"/>
              <a:ext cx="20160" cy="86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94E9E52-D0A7-45FD-9085-182474BB45C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218236" y="1076191"/>
                <a:ext cx="3780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06E4CBF-350C-44EF-8919-91DE08643552}"/>
                  </a:ext>
                </a:extLst>
              </p14:cNvPr>
              <p14:cNvContentPartPr/>
              <p14:nvPr/>
            </p14:nvContentPartPr>
            <p14:xfrm>
              <a:off x="2524596" y="1239271"/>
              <a:ext cx="197280" cy="194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06E4CBF-350C-44EF-8919-91DE08643552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515596" y="1230271"/>
                <a:ext cx="2149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DAAA38B-1557-4E91-841A-7FA8D42DE903}"/>
                  </a:ext>
                </a:extLst>
              </p14:cNvPr>
              <p14:cNvContentPartPr/>
              <p14:nvPr/>
            </p14:nvContentPartPr>
            <p14:xfrm>
              <a:off x="2821596" y="1091311"/>
              <a:ext cx="1026720" cy="493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DAAA38B-1557-4E91-841A-7FA8D42DE903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2812596" y="1082304"/>
                <a:ext cx="1044360" cy="5112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7886921-5258-46D6-BB67-8D1F652D3397}"/>
                  </a:ext>
                </a:extLst>
              </p14:cNvPr>
              <p14:cNvContentPartPr/>
              <p14:nvPr/>
            </p14:nvContentPartPr>
            <p14:xfrm>
              <a:off x="4005276" y="1101751"/>
              <a:ext cx="1074240" cy="315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7886921-5258-46D6-BB67-8D1F652D3397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996279" y="1092751"/>
                <a:ext cx="1091874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88B35D8-0A6E-487B-895C-ACAEB0E46E45}"/>
                  </a:ext>
                </a:extLst>
              </p14:cNvPr>
              <p14:cNvContentPartPr/>
              <p14:nvPr/>
            </p14:nvContentPartPr>
            <p14:xfrm>
              <a:off x="5157996" y="1289311"/>
              <a:ext cx="135720" cy="72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88B35D8-0A6E-487B-895C-ACAEB0E46E4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148996" y="1280311"/>
                <a:ext cx="15336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FB7ED7D-704B-4CE3-8128-44D1FAFD1F18}"/>
                  </a:ext>
                </a:extLst>
              </p14:cNvPr>
              <p14:cNvContentPartPr/>
              <p14:nvPr/>
            </p14:nvContentPartPr>
            <p14:xfrm>
              <a:off x="5876196" y="1135591"/>
              <a:ext cx="27720" cy="43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FB7ED7D-704B-4CE3-8128-44D1FAFD1F18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867196" y="1126591"/>
                <a:ext cx="453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9932D33-3E44-4EBE-8880-49EBDEEF4AB7}"/>
                  </a:ext>
                </a:extLst>
              </p14:cNvPr>
              <p14:cNvContentPartPr/>
              <p14:nvPr/>
            </p14:nvContentPartPr>
            <p14:xfrm>
              <a:off x="6591516" y="1068631"/>
              <a:ext cx="303480" cy="416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9932D33-3E44-4EBE-8880-49EBDEEF4AB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582505" y="1059631"/>
                <a:ext cx="321141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990BF393-AD69-4145-BAD0-DB4B0047E363}"/>
                  </a:ext>
                </a:extLst>
              </p14:cNvPr>
              <p14:cNvContentPartPr/>
              <p14:nvPr/>
            </p14:nvContentPartPr>
            <p14:xfrm>
              <a:off x="5410356" y="1112551"/>
              <a:ext cx="373680" cy="452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990BF393-AD69-4145-BAD0-DB4B0047E36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401347" y="1103551"/>
                <a:ext cx="391337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54330C12-F202-4DA1-B3F1-02868413CE76}"/>
                  </a:ext>
                </a:extLst>
              </p14:cNvPr>
              <p14:cNvContentPartPr/>
              <p14:nvPr/>
            </p14:nvContentPartPr>
            <p14:xfrm>
              <a:off x="6210636" y="1160071"/>
              <a:ext cx="248760" cy="2876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54330C12-F202-4DA1-B3F1-02868413CE7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01636" y="1151060"/>
                <a:ext cx="266400" cy="3053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D28A608-06C9-4551-A0E4-D33DE6A2203D}"/>
                  </a:ext>
                </a:extLst>
              </p14:cNvPr>
              <p14:cNvContentPartPr/>
              <p14:nvPr/>
            </p14:nvContentPartPr>
            <p14:xfrm>
              <a:off x="5885556" y="1265551"/>
              <a:ext cx="248400" cy="1198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D28A608-06C9-4551-A0E4-D33DE6A2203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876569" y="1256524"/>
                <a:ext cx="266014" cy="1375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C9D32CB6-140C-430C-B5CF-3DB4B28CC878}"/>
                  </a:ext>
                </a:extLst>
              </p14:cNvPr>
              <p14:cNvContentPartPr/>
              <p14:nvPr/>
            </p14:nvContentPartPr>
            <p14:xfrm>
              <a:off x="2432436" y="1959271"/>
              <a:ext cx="137520" cy="14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C9D32CB6-140C-430C-B5CF-3DB4B28CC878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423459" y="1950271"/>
                <a:ext cx="155114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88ECAE70-AE5F-4454-A3B9-F791F58135D0}"/>
                  </a:ext>
                </a:extLst>
              </p14:cNvPr>
              <p14:cNvContentPartPr/>
              <p14:nvPr/>
            </p14:nvContentPartPr>
            <p14:xfrm>
              <a:off x="2653476" y="1701151"/>
              <a:ext cx="919440" cy="4593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88ECAE70-AE5F-4454-A3B9-F791F58135D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644476" y="1692158"/>
                <a:ext cx="937080" cy="476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3B0A8A95-D09D-4694-8C6B-75A3D553EFD8}"/>
                  </a:ext>
                </a:extLst>
              </p14:cNvPr>
              <p14:cNvContentPartPr/>
              <p14:nvPr/>
            </p14:nvContentPartPr>
            <p14:xfrm>
              <a:off x="4942356" y="1788271"/>
              <a:ext cx="106920" cy="1713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3B0A8A95-D09D-4694-8C6B-75A3D553EFD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933356" y="1779271"/>
                <a:ext cx="1245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D22E0122-76CE-4DC3-86C0-8A0659E64519}"/>
                  </a:ext>
                </a:extLst>
              </p14:cNvPr>
              <p14:cNvContentPartPr/>
              <p14:nvPr/>
            </p14:nvContentPartPr>
            <p14:xfrm>
              <a:off x="5159436" y="1676311"/>
              <a:ext cx="668160" cy="3290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D22E0122-76CE-4DC3-86C0-8A0659E64519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150436" y="1667301"/>
                <a:ext cx="685800" cy="34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79EFF6B-FBE7-464C-8DD8-B07575FEF8F6}"/>
                  </a:ext>
                </a:extLst>
              </p14:cNvPr>
              <p14:cNvContentPartPr/>
              <p14:nvPr/>
            </p14:nvContentPartPr>
            <p14:xfrm>
              <a:off x="4463196" y="1686751"/>
              <a:ext cx="396000" cy="4590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79EFF6B-FBE7-464C-8DD8-B07575FEF8F6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454204" y="1677758"/>
                <a:ext cx="413624" cy="476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93398F50-83B1-430C-9858-4FFD39756F3F}"/>
                  </a:ext>
                </a:extLst>
              </p14:cNvPr>
              <p14:cNvContentPartPr/>
              <p14:nvPr/>
            </p14:nvContentPartPr>
            <p14:xfrm>
              <a:off x="3665436" y="1808431"/>
              <a:ext cx="716400" cy="1551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93398F50-83B1-430C-9858-4FFD39756F3F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56436" y="1799452"/>
                <a:ext cx="734040" cy="1727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B97AE99F-ACA3-4049-BA35-ECC67AA1A556}"/>
                  </a:ext>
                </a:extLst>
              </p14:cNvPr>
              <p14:cNvContentPartPr/>
              <p14:nvPr/>
            </p14:nvContentPartPr>
            <p14:xfrm>
              <a:off x="6187236" y="1674511"/>
              <a:ext cx="785520" cy="4230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B97AE99F-ACA3-4049-BA35-ECC67AA1A556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169236" y="1656511"/>
                <a:ext cx="82116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0341649E-5A2E-45A1-AE4B-681AB6666DAD}"/>
                  </a:ext>
                </a:extLst>
              </p14:cNvPr>
              <p14:cNvContentPartPr/>
              <p14:nvPr/>
            </p14:nvContentPartPr>
            <p14:xfrm>
              <a:off x="7149516" y="1824631"/>
              <a:ext cx="503640" cy="2030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0341649E-5A2E-45A1-AE4B-681AB6666DAD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131516" y="1806631"/>
                <a:ext cx="53928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DB89AA63-D134-464D-AF07-F2A02EA958C6}"/>
                  </a:ext>
                </a:extLst>
              </p14:cNvPr>
              <p14:cNvContentPartPr/>
              <p14:nvPr/>
            </p14:nvContentPartPr>
            <p14:xfrm>
              <a:off x="7911276" y="1583071"/>
              <a:ext cx="819360" cy="4341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DB89AA63-D134-464D-AF07-F2A02EA958C6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893276" y="1565071"/>
                <a:ext cx="85500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2ED4676-CE36-4D4F-A990-E94E34042F67}"/>
                  </a:ext>
                </a:extLst>
              </p14:cNvPr>
              <p14:cNvContentPartPr/>
              <p14:nvPr/>
            </p14:nvContentPartPr>
            <p14:xfrm>
              <a:off x="278196" y="2241871"/>
              <a:ext cx="1960200" cy="51264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2ED4676-CE36-4D4F-A990-E94E34042F67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260196" y="2223871"/>
                <a:ext cx="199584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C7C3AE05-BED9-4ED4-8AA7-782ACEFDCCAD}"/>
                  </a:ext>
                </a:extLst>
              </p14:cNvPr>
              <p14:cNvContentPartPr/>
              <p14:nvPr/>
            </p14:nvContentPartPr>
            <p14:xfrm>
              <a:off x="2496156" y="2238271"/>
              <a:ext cx="1659240" cy="365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C7C3AE05-BED9-4ED4-8AA7-782ACEFDCCAD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2478160" y="2220271"/>
                <a:ext cx="1694872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9B99475-FC5B-47C5-B8E9-A95042C30571}"/>
                  </a:ext>
                </a:extLst>
              </p14:cNvPr>
              <p14:cNvContentPartPr/>
              <p14:nvPr/>
            </p14:nvContentPartPr>
            <p14:xfrm>
              <a:off x="4369956" y="2413951"/>
              <a:ext cx="287640" cy="1904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9B99475-FC5B-47C5-B8E9-A95042C30571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4351956" y="2395951"/>
                <a:ext cx="3232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73B3E82-DD40-49DA-8D41-A4A95CECB33D}"/>
                  </a:ext>
                </a:extLst>
              </p14:cNvPr>
              <p14:cNvContentPartPr/>
              <p14:nvPr/>
            </p14:nvContentPartPr>
            <p14:xfrm>
              <a:off x="4742916" y="2218831"/>
              <a:ext cx="1039320" cy="3830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73B3E82-DD40-49DA-8D41-A4A95CECB33D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4724910" y="2200831"/>
                <a:ext cx="1074972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97BC54CF-A3BD-4EE5-912F-2E9CF26B54D4}"/>
                  </a:ext>
                </a:extLst>
              </p14:cNvPr>
              <p14:cNvContentPartPr/>
              <p14:nvPr/>
            </p14:nvContentPartPr>
            <p14:xfrm>
              <a:off x="6024876" y="2345911"/>
              <a:ext cx="34560" cy="241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97BC54CF-A3BD-4EE5-912F-2E9CF26B54D4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6006687" y="2327911"/>
                <a:ext cx="70575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8E0C1D36-5325-4884-B545-0787E2B87E70}"/>
                  </a:ext>
                </a:extLst>
              </p14:cNvPr>
              <p14:cNvContentPartPr/>
              <p14:nvPr/>
            </p14:nvContentPartPr>
            <p14:xfrm>
              <a:off x="6040356" y="2478031"/>
              <a:ext cx="26640" cy="248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8E0C1D36-5325-4884-B545-0787E2B87E70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6022356" y="2460031"/>
                <a:ext cx="622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66F37922-876B-4C6E-9DC9-E32AA4C54845}"/>
                  </a:ext>
                </a:extLst>
              </p14:cNvPr>
              <p14:cNvContentPartPr/>
              <p14:nvPr/>
            </p14:nvContentPartPr>
            <p14:xfrm>
              <a:off x="6302436" y="2289391"/>
              <a:ext cx="14760" cy="2642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66F37922-876B-4C6E-9DC9-E32AA4C54845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6284865" y="2271391"/>
                <a:ext cx="49551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89CE3C68-11BD-41C1-B932-1BF1A144C44B}"/>
                  </a:ext>
                </a:extLst>
              </p14:cNvPr>
              <p14:cNvContentPartPr/>
              <p14:nvPr/>
            </p14:nvContentPartPr>
            <p14:xfrm>
              <a:off x="6402876" y="2400271"/>
              <a:ext cx="129240" cy="1584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89CE3C68-11BD-41C1-B932-1BF1A144C44B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6384876" y="2382312"/>
                <a:ext cx="164880" cy="193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CCE55C9C-6810-491D-9DA4-B1997EC6506A}"/>
                  </a:ext>
                </a:extLst>
              </p14:cNvPr>
              <p14:cNvContentPartPr/>
              <p14:nvPr/>
            </p14:nvContentPartPr>
            <p14:xfrm>
              <a:off x="6426636" y="2267071"/>
              <a:ext cx="111240" cy="615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CCE55C9C-6810-491D-9DA4-B1997EC6506A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6408636" y="2248965"/>
                <a:ext cx="146880" cy="97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457C832-0E86-42F9-9799-7ABF4F549EB9}"/>
                  </a:ext>
                </a:extLst>
              </p14:cNvPr>
              <p14:cNvContentPartPr/>
              <p14:nvPr/>
            </p14:nvContentPartPr>
            <p14:xfrm>
              <a:off x="6638676" y="2257351"/>
              <a:ext cx="22680" cy="3016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457C832-0E86-42F9-9799-7ABF4F549EB9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6620386" y="2239329"/>
                <a:ext cx="58895" cy="3373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754DAF40-CA0E-4F5F-82A1-198A05B8FE3E}"/>
                  </a:ext>
                </a:extLst>
              </p14:cNvPr>
              <p14:cNvContentPartPr/>
              <p14:nvPr/>
            </p14:nvContentPartPr>
            <p14:xfrm>
              <a:off x="6793476" y="2403151"/>
              <a:ext cx="109080" cy="5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754DAF40-CA0E-4F5F-82A1-198A05B8FE3E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6775535" y="2386210"/>
                <a:ext cx="144603" cy="39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62A5312D-756B-450A-A5A4-B22620DA4C10}"/>
                  </a:ext>
                </a:extLst>
              </p14:cNvPr>
              <p14:cNvContentPartPr/>
              <p14:nvPr/>
            </p14:nvContentPartPr>
            <p14:xfrm>
              <a:off x="6812916" y="2457151"/>
              <a:ext cx="123840" cy="115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62A5312D-756B-450A-A5A4-B22620DA4C10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6794916" y="2439696"/>
                <a:ext cx="159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30FBBD4C-2BD9-468C-837F-5324FC02012E}"/>
                  </a:ext>
                </a:extLst>
              </p14:cNvPr>
              <p14:cNvContentPartPr/>
              <p14:nvPr/>
            </p14:nvContentPartPr>
            <p14:xfrm>
              <a:off x="7485036" y="2199391"/>
              <a:ext cx="43920" cy="277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30FBBD4C-2BD9-468C-837F-5324FC02012E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7466887" y="2181391"/>
                <a:ext cx="79855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F64116B4-C6E2-4ADB-B92A-098B220C8154}"/>
                  </a:ext>
                </a:extLst>
              </p14:cNvPr>
              <p14:cNvContentPartPr/>
              <p14:nvPr/>
            </p14:nvContentPartPr>
            <p14:xfrm>
              <a:off x="7051956" y="2336551"/>
              <a:ext cx="785520" cy="35244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F64116B4-C6E2-4ADB-B92A-098B220C8154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7033956" y="2318569"/>
                <a:ext cx="821160" cy="3880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29C9B96-DD35-409D-A6EC-9C30DBD0E0AA}"/>
                  </a:ext>
                </a:extLst>
              </p14:cNvPr>
              <p14:cNvContentPartPr/>
              <p14:nvPr/>
            </p14:nvContentPartPr>
            <p14:xfrm>
              <a:off x="7957356" y="2376151"/>
              <a:ext cx="118800" cy="1771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29C9B96-DD35-409D-A6EC-9C30DBD0E0AA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7939356" y="2358151"/>
                <a:ext cx="15444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3BEA3B01-D06C-45BD-864D-82E30DE2FCF1}"/>
                  </a:ext>
                </a:extLst>
              </p14:cNvPr>
              <p14:cNvContentPartPr/>
              <p14:nvPr/>
            </p14:nvContentPartPr>
            <p14:xfrm>
              <a:off x="8165436" y="2290831"/>
              <a:ext cx="735120" cy="2541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3BEA3B01-D06C-45BD-864D-82E30DE2FCF1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8147436" y="2272856"/>
                <a:ext cx="770760" cy="289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1C4F0C32-2561-4A2A-A812-BF874C165936}"/>
                  </a:ext>
                </a:extLst>
              </p14:cNvPr>
              <p14:cNvContentPartPr/>
              <p14:nvPr/>
            </p14:nvContentPartPr>
            <p14:xfrm>
              <a:off x="5811240" y="304720"/>
              <a:ext cx="1769760" cy="53460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1C4F0C32-2561-4A2A-A812-BF874C165936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5793596" y="295720"/>
                <a:ext cx="1796405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07C93AA2-8D4A-4FAA-8FDF-ED914447F931}"/>
                  </a:ext>
                </a:extLst>
              </p14:cNvPr>
              <p14:cNvContentPartPr/>
              <p14:nvPr/>
            </p14:nvContentPartPr>
            <p14:xfrm>
              <a:off x="7660200" y="304360"/>
              <a:ext cx="1037520" cy="48780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07C93AA2-8D4A-4FAA-8FDF-ED914447F931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7651560" y="295360"/>
                <a:ext cx="105516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7F2E4DC4-0A13-4723-BE1B-BAD897C7BAC2}"/>
                  </a:ext>
                </a:extLst>
              </p14:cNvPr>
              <p14:cNvContentPartPr/>
              <p14:nvPr/>
            </p14:nvContentPartPr>
            <p14:xfrm>
              <a:off x="6956760" y="1279600"/>
              <a:ext cx="93240" cy="108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7F2E4DC4-0A13-4723-BE1B-BAD897C7BAC2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6948120" y="1270600"/>
                <a:ext cx="1108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66E89913-FA19-46E7-88BE-0331E8F6D6C0}"/>
                  </a:ext>
                </a:extLst>
              </p14:cNvPr>
              <p14:cNvContentPartPr/>
              <p14:nvPr/>
            </p14:nvContentPartPr>
            <p14:xfrm>
              <a:off x="6949200" y="1360960"/>
              <a:ext cx="100800" cy="111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66E89913-FA19-46E7-88BE-0331E8F6D6C0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6940200" y="1352320"/>
                <a:ext cx="11844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549AA9E8-0BE8-4205-B84A-5C27CD65D1AA}"/>
                  </a:ext>
                </a:extLst>
              </p14:cNvPr>
              <p14:cNvContentPartPr/>
              <p14:nvPr/>
            </p14:nvContentPartPr>
            <p14:xfrm>
              <a:off x="7631760" y="995560"/>
              <a:ext cx="18720" cy="507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549AA9E8-0BE8-4205-B84A-5C27CD65D1AA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7623120" y="986560"/>
                <a:ext cx="3636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19EF0F3F-147B-4884-816D-B826C7478C59}"/>
                  </a:ext>
                </a:extLst>
              </p14:cNvPr>
              <p14:cNvContentPartPr/>
              <p14:nvPr/>
            </p14:nvContentPartPr>
            <p14:xfrm>
              <a:off x="7734360" y="1036240"/>
              <a:ext cx="17640" cy="1332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19EF0F3F-147B-4884-816D-B826C7478C59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7725720" y="1027240"/>
                <a:ext cx="352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E8C2BB88-8288-4518-81B7-1F20FD07A6AF}"/>
                  </a:ext>
                </a:extLst>
              </p14:cNvPr>
              <p14:cNvContentPartPr/>
              <p14:nvPr/>
            </p14:nvContentPartPr>
            <p14:xfrm>
              <a:off x="7184280" y="1139560"/>
              <a:ext cx="579600" cy="43308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E8C2BB88-8288-4518-81B7-1F20FD07A6AF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7175635" y="1130560"/>
                <a:ext cx="597251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5F24660B-CD24-46F9-B3AD-E655B130D6B5}"/>
                  </a:ext>
                </a:extLst>
              </p14:cNvPr>
              <p14:cNvContentPartPr/>
              <p14:nvPr/>
            </p14:nvContentPartPr>
            <p14:xfrm>
              <a:off x="7869000" y="1045600"/>
              <a:ext cx="1016280" cy="40680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5F24660B-CD24-46F9-B3AD-E655B130D6B5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7860357" y="1036960"/>
                <a:ext cx="1033926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BEAAB463-B0AF-4BBA-92FC-8D9C05A16647}"/>
                  </a:ext>
                </a:extLst>
              </p14:cNvPr>
              <p14:cNvContentPartPr/>
              <p14:nvPr/>
            </p14:nvContentPartPr>
            <p14:xfrm>
              <a:off x="363000" y="1895200"/>
              <a:ext cx="111240" cy="32688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BEAAB463-B0AF-4BBA-92FC-8D9C05A16647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354000" y="1886560"/>
                <a:ext cx="12888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E5E5BE18-88E3-4482-A2C1-B952CF78C3F1}"/>
                  </a:ext>
                </a:extLst>
              </p14:cNvPr>
              <p14:cNvContentPartPr/>
              <p14:nvPr/>
            </p14:nvContentPartPr>
            <p14:xfrm>
              <a:off x="365520" y="1712680"/>
              <a:ext cx="118080" cy="1209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E5E5BE18-88E3-4482-A2C1-B952CF78C3F1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356520" y="1704040"/>
                <a:ext cx="1357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161C03D6-1533-4B57-B972-0E5681999AD3}"/>
                  </a:ext>
                </a:extLst>
              </p14:cNvPr>
              <p14:cNvContentPartPr/>
              <p14:nvPr/>
            </p14:nvContentPartPr>
            <p14:xfrm>
              <a:off x="616800" y="1837960"/>
              <a:ext cx="117000" cy="15480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161C03D6-1533-4B57-B972-0E5681999AD3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608160" y="1828960"/>
                <a:ext cx="1346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21582550-F5FA-444C-A78D-BDA042829593}"/>
                  </a:ext>
                </a:extLst>
              </p14:cNvPr>
              <p14:cNvContentPartPr/>
              <p14:nvPr/>
            </p14:nvContentPartPr>
            <p14:xfrm>
              <a:off x="805440" y="1868920"/>
              <a:ext cx="111600" cy="16380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21582550-F5FA-444C-A78D-BDA042829593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796440" y="1860280"/>
                <a:ext cx="12924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98FD2B94-A63E-47C2-95E1-8624D0151414}"/>
                  </a:ext>
                </a:extLst>
              </p14:cNvPr>
              <p14:cNvContentPartPr/>
              <p14:nvPr/>
            </p14:nvContentPartPr>
            <p14:xfrm>
              <a:off x="1008480" y="1686400"/>
              <a:ext cx="544320" cy="4273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98FD2B94-A63E-47C2-95E1-8624D0151414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999486" y="1677400"/>
                <a:ext cx="561948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C7431C05-16A7-4E19-8CA2-2072DE96D321}"/>
                  </a:ext>
                </a:extLst>
              </p14:cNvPr>
              <p14:cNvContentPartPr/>
              <p14:nvPr/>
            </p14:nvContentPartPr>
            <p14:xfrm>
              <a:off x="770520" y="2864680"/>
              <a:ext cx="342720" cy="31356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C7431C05-16A7-4E19-8CA2-2072DE96D321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752520" y="2847040"/>
                <a:ext cx="37836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A9449BDC-C000-43B9-9CEF-59FD1B0A396A}"/>
                  </a:ext>
                </a:extLst>
              </p14:cNvPr>
              <p14:cNvContentPartPr/>
              <p14:nvPr/>
            </p14:nvContentPartPr>
            <p14:xfrm>
              <a:off x="1641000" y="2722480"/>
              <a:ext cx="12960" cy="1332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A9449BDC-C000-43B9-9CEF-59FD1B0A396A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1623360" y="2704840"/>
                <a:ext cx="4860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77561DDE-5582-4E3E-BEED-DD0F13009A5C}"/>
                  </a:ext>
                </a:extLst>
              </p14:cNvPr>
              <p14:cNvContentPartPr/>
              <p14:nvPr/>
            </p14:nvContentPartPr>
            <p14:xfrm>
              <a:off x="1769520" y="2722480"/>
              <a:ext cx="8640" cy="1044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77561DDE-5582-4E3E-BEED-DD0F13009A5C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1751880" y="2704840"/>
                <a:ext cx="442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92BD97C4-B989-429B-9101-946ADC21635C}"/>
                  </a:ext>
                </a:extLst>
              </p14:cNvPr>
              <p14:cNvContentPartPr/>
              <p14:nvPr/>
            </p14:nvContentPartPr>
            <p14:xfrm>
              <a:off x="1980840" y="2834440"/>
              <a:ext cx="192240" cy="36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92BD97C4-B989-429B-9101-946ADC21635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63200" y="2816440"/>
                <a:ext cx="22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1F91CC2D-1CBC-469D-ACA1-D40378F7D5A4}"/>
                  </a:ext>
                </a:extLst>
              </p14:cNvPr>
              <p14:cNvContentPartPr/>
              <p14:nvPr/>
            </p14:nvContentPartPr>
            <p14:xfrm>
              <a:off x="1980840" y="2955760"/>
              <a:ext cx="188280" cy="1116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1F91CC2D-1CBC-469D-ACA1-D40378F7D5A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963200" y="2937760"/>
                <a:ext cx="223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9D9BD94F-31F5-4AAF-8C74-6FF48C8FEB9F}"/>
                  </a:ext>
                </a:extLst>
              </p14:cNvPr>
              <p14:cNvContentPartPr/>
              <p14:nvPr/>
            </p14:nvContentPartPr>
            <p14:xfrm>
              <a:off x="1543800" y="2855680"/>
              <a:ext cx="326520" cy="26460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9D9BD94F-31F5-4AAF-8C74-6FF48C8FEB9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526160" y="2838040"/>
                <a:ext cx="36216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711EE5FA-56E7-4080-A362-01BACF59D01C}"/>
                  </a:ext>
                </a:extLst>
              </p14:cNvPr>
              <p14:cNvContentPartPr/>
              <p14:nvPr/>
            </p14:nvContentPartPr>
            <p14:xfrm>
              <a:off x="2316000" y="2772520"/>
              <a:ext cx="1140120" cy="2980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711EE5FA-56E7-4080-A362-01BACF59D01C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298354" y="2754542"/>
                <a:ext cx="1175771" cy="3336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76E04B2-7340-4535-B138-B5709D5C6CA1}"/>
                  </a:ext>
                </a:extLst>
              </p14:cNvPr>
              <p14:cNvContentPartPr/>
              <p14:nvPr/>
            </p14:nvContentPartPr>
            <p14:xfrm>
              <a:off x="4236600" y="3698080"/>
              <a:ext cx="155160" cy="30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76E04B2-7340-4535-B138-B5709D5C6CA1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4218600" y="3662440"/>
                <a:ext cx="19080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602D603-E628-4257-8ADF-591D6B370F9A}"/>
                  </a:ext>
                </a:extLst>
              </p14:cNvPr>
              <p14:cNvContentPartPr/>
              <p14:nvPr/>
            </p14:nvContentPartPr>
            <p14:xfrm>
              <a:off x="5689200" y="3819400"/>
              <a:ext cx="178200" cy="1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602D603-E628-4257-8ADF-591D6B370F9A}"/>
                  </a:ext>
                </a:extLst>
              </p:cNvPr>
              <p:cNvPicPr/>
              <p:nvPr/>
            </p:nvPicPr>
            <p:blipFill>
              <a:blip r:embed="rId302"/>
              <a:stretch>
                <a:fillRect/>
              </a:stretch>
            </p:blipFill>
            <p:spPr>
              <a:xfrm>
                <a:off x="5671200" y="3783400"/>
                <a:ext cx="2138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068082-7932-4A2A-B19A-FAA3766DFDB8}"/>
                  </a:ext>
                </a:extLst>
              </p14:cNvPr>
              <p14:cNvContentPartPr/>
              <p14:nvPr/>
            </p14:nvContentPartPr>
            <p14:xfrm>
              <a:off x="4002600" y="4397920"/>
              <a:ext cx="163080" cy="31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068082-7932-4A2A-B19A-FAA3766DFDB8}"/>
                  </a:ext>
                </a:extLst>
              </p:cNvPr>
              <p:cNvPicPr/>
              <p:nvPr/>
            </p:nvPicPr>
            <p:blipFill>
              <a:blip r:embed="rId304"/>
              <a:stretch>
                <a:fillRect/>
              </a:stretch>
            </p:blipFill>
            <p:spPr>
              <a:xfrm>
                <a:off x="3984960" y="4362280"/>
                <a:ext cx="19872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F49F92F-CFAC-4707-9369-754A677D36E7}"/>
                  </a:ext>
                </a:extLst>
              </p14:cNvPr>
              <p14:cNvContentPartPr/>
              <p14:nvPr/>
            </p14:nvContentPartPr>
            <p14:xfrm>
              <a:off x="5577600" y="4435360"/>
              <a:ext cx="229320" cy="34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F49F92F-CFAC-4707-9369-754A677D36E7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5559600" y="4399720"/>
                <a:ext cx="264960" cy="106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0136312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B42206C-3FA3-41DA-865A-C96C06562D4A}"/>
                  </a:ext>
                </a:extLst>
              </p14:cNvPr>
              <p14:cNvContentPartPr/>
              <p14:nvPr/>
            </p14:nvContentPartPr>
            <p14:xfrm>
              <a:off x="7800600" y="129760"/>
              <a:ext cx="751320" cy="531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B42206C-3FA3-41DA-865A-C96C06562D4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82960" y="112120"/>
                <a:ext cx="78696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2B26CAC-93EE-43A4-AFD7-E28A33CF467C}"/>
                  </a:ext>
                </a:extLst>
              </p14:cNvPr>
              <p14:cNvContentPartPr/>
              <p14:nvPr/>
            </p14:nvContentPartPr>
            <p14:xfrm>
              <a:off x="579000" y="160360"/>
              <a:ext cx="1171440" cy="720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2B26CAC-93EE-43A4-AFD7-E28A33CF467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1006" y="142360"/>
                <a:ext cx="1207069" cy="75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5AFF53-C429-47BD-80BC-26FA2A2EEF54}"/>
                  </a:ext>
                </a:extLst>
              </p14:cNvPr>
              <p14:cNvContentPartPr/>
              <p14:nvPr/>
            </p14:nvContentPartPr>
            <p14:xfrm>
              <a:off x="1920000" y="397600"/>
              <a:ext cx="360" cy="28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5AFF53-C429-47BD-80BC-26FA2A2EEF5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02000" y="37996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B6558C9-C821-4D32-99E5-035B372B2A7E}"/>
                  </a:ext>
                </a:extLst>
              </p14:cNvPr>
              <p14:cNvContentPartPr/>
              <p14:nvPr/>
            </p14:nvContentPartPr>
            <p14:xfrm>
              <a:off x="1904520" y="525760"/>
              <a:ext cx="10080" cy="18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B6558C9-C821-4D32-99E5-035B372B2A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86520" y="507760"/>
                <a:ext cx="457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CA23303-3A45-4A29-A5E0-9945BC8F56EE}"/>
                  </a:ext>
                </a:extLst>
              </p14:cNvPr>
              <p14:cNvContentPartPr/>
              <p14:nvPr/>
            </p14:nvContentPartPr>
            <p14:xfrm>
              <a:off x="4157400" y="211120"/>
              <a:ext cx="747720" cy="396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CA23303-3A45-4A29-A5E0-9945BC8F56E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39752" y="193104"/>
                <a:ext cx="783377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7C436-173B-4EE1-8D93-9CB4A4D7A303}"/>
                  </a:ext>
                </a:extLst>
              </p14:cNvPr>
              <p14:cNvContentPartPr/>
              <p14:nvPr/>
            </p14:nvContentPartPr>
            <p14:xfrm>
              <a:off x="2245080" y="274840"/>
              <a:ext cx="1666080" cy="416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7C436-173B-4EE1-8D93-9CB4A4D7A30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27440" y="256840"/>
                <a:ext cx="170172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EDB3946-7DA2-4DE3-92EC-D21122B2DC05}"/>
                  </a:ext>
                </a:extLst>
              </p14:cNvPr>
              <p14:cNvContentPartPr/>
              <p14:nvPr/>
            </p14:nvContentPartPr>
            <p14:xfrm>
              <a:off x="8290560" y="192760"/>
              <a:ext cx="131760" cy="347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EDB3946-7DA2-4DE3-92EC-D21122B2DC0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72609" y="175120"/>
                <a:ext cx="167303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0CF79FF-8C8F-46EA-9C05-90C68C08DF89}"/>
                  </a:ext>
                </a:extLst>
              </p14:cNvPr>
              <p14:cNvContentPartPr/>
              <p14:nvPr/>
            </p14:nvContentPartPr>
            <p14:xfrm>
              <a:off x="446880" y="892240"/>
              <a:ext cx="1916280" cy="7916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0CF79FF-8C8F-46EA-9C05-90C68C08DF8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8883" y="874240"/>
                <a:ext cx="1951913" cy="82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057925-BBE2-4C74-994B-4C8B32ED0AFD}"/>
                  </a:ext>
                </a:extLst>
              </p14:cNvPr>
              <p14:cNvContentPartPr/>
              <p14:nvPr/>
            </p14:nvContentPartPr>
            <p14:xfrm>
              <a:off x="2692200" y="937240"/>
              <a:ext cx="1983600" cy="5083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057925-BBE2-4C74-994B-4C8B32ED0AF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674200" y="919587"/>
                <a:ext cx="2019240" cy="5439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9DD99F7-6CF7-4626-ACC7-36D98696FF01}"/>
                  </a:ext>
                </a:extLst>
              </p14:cNvPr>
              <p14:cNvContentPartPr/>
              <p14:nvPr/>
            </p14:nvContentPartPr>
            <p14:xfrm>
              <a:off x="5384280" y="1015720"/>
              <a:ext cx="16920" cy="2844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9DD99F7-6CF7-4626-ACC7-36D98696FF0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66640" y="998080"/>
                <a:ext cx="525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44784DC-C758-4F49-843E-B910A77F269B}"/>
                  </a:ext>
                </a:extLst>
              </p14:cNvPr>
              <p14:cNvContentPartPr/>
              <p14:nvPr/>
            </p14:nvContentPartPr>
            <p14:xfrm>
              <a:off x="4886760" y="1045960"/>
              <a:ext cx="335520" cy="2955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44784DC-C758-4F49-843E-B910A77F269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68760" y="1028341"/>
                <a:ext cx="371160" cy="331157"/>
              </a:xfrm>
              <a:prstGeom prst="rect">
                <a:avLst/>
              </a:prstGeom>
            </p:spPr>
          </p:pic>
        </mc:Fallback>
      </mc:AlternateContent>
      <p:sp>
        <p:nvSpPr>
          <p:cNvPr id="40" name="Slide Number Placeholder 4">
            <a:extLst>
              <a:ext uri="{FF2B5EF4-FFF2-40B4-BE49-F238E27FC236}">
                <a16:creationId xmlns:a16="http://schemas.microsoft.com/office/drawing/2014/main" id="{E50CA6B5-CEB4-415D-B3B1-BE5BDB3F9F8F}"/>
              </a:ext>
            </a:extLst>
          </p:cNvPr>
          <p:cNvSpPr txBox="1">
            <a:spLocks/>
          </p:cNvSpPr>
          <p:nvPr/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algn="r" rtl="0" fontAlgn="auto">
              <a:spcBef>
                <a:spcPts val="0"/>
              </a:spcBef>
              <a:spcAft>
                <a:spcPts val="0"/>
              </a:spcAft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382680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644C5DF-3125-4132-97C5-4DC5DD1D61C1}"/>
                  </a:ext>
                </a:extLst>
              </p14:cNvPr>
              <p14:cNvContentPartPr/>
              <p14:nvPr/>
            </p14:nvContentPartPr>
            <p14:xfrm>
              <a:off x="2824836" y="3523471"/>
              <a:ext cx="488520" cy="221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644C5DF-3125-4132-97C5-4DC5DD1D61C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816196" y="3514471"/>
                <a:ext cx="50616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7E32284-380A-44DF-B63B-8316B614D7F0}"/>
                  </a:ext>
                </a:extLst>
              </p14:cNvPr>
              <p14:cNvContentPartPr/>
              <p14:nvPr/>
            </p14:nvContentPartPr>
            <p14:xfrm>
              <a:off x="3860916" y="3393511"/>
              <a:ext cx="33480" cy="33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7E32284-380A-44DF-B63B-8316B614D7F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852276" y="3384511"/>
                <a:ext cx="511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1C0C43-D12A-4304-8DBF-1870622AB459}"/>
                  </a:ext>
                </a:extLst>
              </p14:cNvPr>
              <p14:cNvContentPartPr/>
              <p14:nvPr/>
            </p14:nvContentPartPr>
            <p14:xfrm>
              <a:off x="3484716" y="3504391"/>
              <a:ext cx="547560" cy="363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1C0C43-D12A-4304-8DBF-1870622AB45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475716" y="3495391"/>
                <a:ext cx="56520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7B4B98-AA4D-41A7-89B8-22B0D83568E9}"/>
                  </a:ext>
                </a:extLst>
              </p14:cNvPr>
              <p14:cNvContentPartPr/>
              <p14:nvPr/>
            </p14:nvContentPartPr>
            <p14:xfrm>
              <a:off x="4205796" y="3386671"/>
              <a:ext cx="1376280" cy="410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7B4B98-AA4D-41A7-89B8-22B0D83568E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196796" y="3378031"/>
                <a:ext cx="139392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E177B90-5C02-4571-9643-22A32A1592C8}"/>
                  </a:ext>
                </a:extLst>
              </p14:cNvPr>
              <p14:cNvContentPartPr/>
              <p14:nvPr/>
            </p14:nvContentPartPr>
            <p14:xfrm>
              <a:off x="5721756" y="3338071"/>
              <a:ext cx="1485720" cy="589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E177B90-5C02-4571-9643-22A32A1592C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713116" y="3329076"/>
                <a:ext cx="1503360" cy="607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366969-672C-4E1D-A788-B98CBF6E5C4B}"/>
                  </a:ext>
                </a:extLst>
              </p14:cNvPr>
              <p14:cNvContentPartPr/>
              <p14:nvPr/>
            </p14:nvContentPartPr>
            <p14:xfrm>
              <a:off x="719916" y="3948271"/>
              <a:ext cx="21960" cy="3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366969-672C-4E1D-A788-B98CBF6E5C4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11276" y="3939271"/>
                <a:ext cx="3960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5C96CD0-E60B-4B01-9296-34B787D67800}"/>
                  </a:ext>
                </a:extLst>
              </p14:cNvPr>
              <p14:cNvContentPartPr/>
              <p14:nvPr/>
            </p14:nvContentPartPr>
            <p14:xfrm>
              <a:off x="1949676" y="3875191"/>
              <a:ext cx="411120" cy="351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5C96CD0-E60B-4B01-9296-34B787D6780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940684" y="3866191"/>
                <a:ext cx="428745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90B9FC3-128A-4424-A48F-76F4FEA6B5E6}"/>
                  </a:ext>
                </a:extLst>
              </p14:cNvPr>
              <p14:cNvContentPartPr/>
              <p14:nvPr/>
            </p14:nvContentPartPr>
            <p14:xfrm>
              <a:off x="315276" y="4006591"/>
              <a:ext cx="1455120" cy="338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90B9FC3-128A-4424-A48F-76F4FEA6B5E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06634" y="3997951"/>
                <a:ext cx="1472764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CE4D2DB-4D25-4A79-A52B-E02D59B0E48F}"/>
                  </a:ext>
                </a:extLst>
              </p14:cNvPr>
              <p14:cNvContentPartPr/>
              <p14:nvPr/>
            </p14:nvContentPartPr>
            <p14:xfrm>
              <a:off x="2777316" y="4088311"/>
              <a:ext cx="262440" cy="440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CE4D2DB-4D25-4A79-A52B-E02D59B0E48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768316" y="4079671"/>
                <a:ext cx="28008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21A6A0C-8A4E-4FAF-BBF0-CB7CB6F53831}"/>
                  </a:ext>
                </a:extLst>
              </p14:cNvPr>
              <p14:cNvContentPartPr/>
              <p14:nvPr/>
            </p14:nvContentPartPr>
            <p14:xfrm>
              <a:off x="3162516" y="4193791"/>
              <a:ext cx="156600" cy="8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21A6A0C-8A4E-4FAF-BBF0-CB7CB6F5383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153876" y="4184791"/>
                <a:ext cx="1742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6289048-C89A-4837-A37D-BA7F8B5533B6}"/>
                  </a:ext>
                </a:extLst>
              </p14:cNvPr>
              <p14:cNvContentPartPr/>
              <p14:nvPr/>
            </p14:nvContentPartPr>
            <p14:xfrm>
              <a:off x="3175116" y="4261831"/>
              <a:ext cx="172440" cy="2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6289048-C89A-4837-A37D-BA7F8B5533B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166476" y="4252831"/>
                <a:ext cx="190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38A8BBB-DD2E-4278-A984-920A42F9D4F3}"/>
                  </a:ext>
                </a:extLst>
              </p14:cNvPr>
              <p14:cNvContentPartPr/>
              <p14:nvPr/>
            </p14:nvContentPartPr>
            <p14:xfrm>
              <a:off x="3512436" y="4124311"/>
              <a:ext cx="299880" cy="402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38A8BBB-DD2E-4278-A984-920A42F9D4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03796" y="4115671"/>
                <a:ext cx="31752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D74EB0-5B9B-4B8B-BFA9-1447C569213A}"/>
                  </a:ext>
                </a:extLst>
              </p14:cNvPr>
              <p14:cNvContentPartPr/>
              <p14:nvPr/>
            </p14:nvContentPartPr>
            <p14:xfrm>
              <a:off x="5651196" y="4152031"/>
              <a:ext cx="151560" cy="180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D74EB0-5B9B-4B8B-BFA9-1447C569213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642196" y="4143391"/>
                <a:ext cx="16884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809531-A5C5-46BA-A5A5-E5AAE434A962}"/>
                  </a:ext>
                </a:extLst>
              </p14:cNvPr>
              <p14:cNvContentPartPr/>
              <p14:nvPr/>
            </p14:nvContentPartPr>
            <p14:xfrm>
              <a:off x="5220276" y="4179751"/>
              <a:ext cx="209160" cy="1652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809531-A5C5-46BA-A5A5-E5AAE434A96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211636" y="4171111"/>
                <a:ext cx="2268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27102D-69F8-4E64-B199-F888924560E4}"/>
                  </a:ext>
                </a:extLst>
              </p14:cNvPr>
              <p14:cNvContentPartPr/>
              <p14:nvPr/>
            </p14:nvContentPartPr>
            <p14:xfrm>
              <a:off x="4586316" y="4171111"/>
              <a:ext cx="536040" cy="179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27102D-69F8-4E64-B199-F888924560E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77322" y="4162471"/>
                <a:ext cx="553668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30A8208-81D2-48BF-B4AE-5FC692B9BD4D}"/>
                  </a:ext>
                </a:extLst>
              </p14:cNvPr>
              <p14:cNvContentPartPr/>
              <p14:nvPr/>
            </p14:nvContentPartPr>
            <p14:xfrm>
              <a:off x="5917596" y="4008031"/>
              <a:ext cx="1328040" cy="548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30A8208-81D2-48BF-B4AE-5FC692B9BD4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908596" y="3999031"/>
                <a:ext cx="1345680" cy="56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FEDC242-F500-41D7-83E7-6E62DD61268A}"/>
                  </a:ext>
                </a:extLst>
              </p14:cNvPr>
              <p14:cNvContentPartPr/>
              <p14:nvPr/>
            </p14:nvContentPartPr>
            <p14:xfrm>
              <a:off x="3962436" y="3992551"/>
              <a:ext cx="530280" cy="361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FEDC242-F500-41D7-83E7-6E62DD6126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953442" y="3983911"/>
                <a:ext cx="547548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B1A8FEF-A470-463D-A6E1-9D27741B2DC8}"/>
                  </a:ext>
                </a:extLst>
              </p14:cNvPr>
              <p14:cNvContentPartPr/>
              <p14:nvPr/>
            </p14:nvContentPartPr>
            <p14:xfrm>
              <a:off x="525156" y="4648471"/>
              <a:ext cx="284760" cy="420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B1A8FEF-A470-463D-A6E1-9D27741B2DC8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16156" y="4639831"/>
                <a:ext cx="30240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A2A773C-24EA-4ED4-BFB3-4D6E5F0F295B}"/>
                  </a:ext>
                </a:extLst>
              </p14:cNvPr>
              <p14:cNvContentPartPr/>
              <p14:nvPr/>
            </p14:nvContentPartPr>
            <p14:xfrm>
              <a:off x="488436" y="4452991"/>
              <a:ext cx="245160" cy="128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A2A773C-24EA-4ED4-BFB3-4D6E5F0F295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79436" y="4444351"/>
                <a:ext cx="26280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3601400-618F-4368-B687-16012CC258CA}"/>
                  </a:ext>
                </a:extLst>
              </p14:cNvPr>
              <p14:cNvContentPartPr/>
              <p14:nvPr/>
            </p14:nvContentPartPr>
            <p14:xfrm>
              <a:off x="3849756" y="4730191"/>
              <a:ext cx="193320" cy="195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3601400-618F-4368-B687-16012CC258C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840756" y="4721191"/>
                <a:ext cx="2109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1372CC8-6579-4B0D-A623-E7BE25F40B06}"/>
                  </a:ext>
                </a:extLst>
              </p14:cNvPr>
              <p14:cNvContentPartPr/>
              <p14:nvPr/>
            </p14:nvContentPartPr>
            <p14:xfrm>
              <a:off x="5594316" y="4650271"/>
              <a:ext cx="399240" cy="277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1372CC8-6579-4B0D-A623-E7BE25F40B0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585316" y="4641271"/>
                <a:ext cx="4168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614D7A-3638-4868-A1AD-017933314558}"/>
                  </a:ext>
                </a:extLst>
              </p14:cNvPr>
              <p14:cNvContentPartPr/>
              <p14:nvPr/>
            </p14:nvContentPartPr>
            <p14:xfrm>
              <a:off x="4148916" y="4634791"/>
              <a:ext cx="1130040" cy="315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614D7A-3638-4868-A1AD-017933314558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139916" y="4626141"/>
                <a:ext cx="1147680" cy="3333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532256-AB0E-4B63-A39D-5C41EF3479F5}"/>
                  </a:ext>
                </a:extLst>
              </p14:cNvPr>
              <p14:cNvContentPartPr/>
              <p14:nvPr/>
            </p14:nvContentPartPr>
            <p14:xfrm>
              <a:off x="2589396" y="4604551"/>
              <a:ext cx="932760" cy="42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532256-AB0E-4B63-A39D-5C41EF3479F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580399" y="4595551"/>
                <a:ext cx="950393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1D0D561-18A1-416C-B942-37A76B15684A}"/>
                  </a:ext>
                </a:extLst>
              </p14:cNvPr>
              <p14:cNvContentPartPr/>
              <p14:nvPr/>
            </p14:nvContentPartPr>
            <p14:xfrm>
              <a:off x="1133556" y="4533631"/>
              <a:ext cx="1128600" cy="488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1D0D561-18A1-416C-B942-37A76B15684A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124556" y="4524638"/>
                <a:ext cx="1146240" cy="505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5C719E6-BAB3-42D2-B036-4ECE32A13087}"/>
                  </a:ext>
                </a:extLst>
              </p14:cNvPr>
              <p14:cNvContentPartPr/>
              <p14:nvPr/>
            </p14:nvContentPartPr>
            <p14:xfrm>
              <a:off x="7635876" y="4748551"/>
              <a:ext cx="128520" cy="148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5C719E6-BAB3-42D2-B036-4ECE32A1308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627236" y="4739911"/>
                <a:ext cx="14616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13FA0C2-D0A6-4389-98EC-37A8A10C689D}"/>
                  </a:ext>
                </a:extLst>
              </p14:cNvPr>
              <p14:cNvContentPartPr/>
              <p14:nvPr/>
            </p14:nvContentPartPr>
            <p14:xfrm>
              <a:off x="7857996" y="4742791"/>
              <a:ext cx="340200" cy="1288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13FA0C2-D0A6-4389-98EC-37A8A10C689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848996" y="4734151"/>
                <a:ext cx="3578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A830DA7-A09F-4221-B1ED-6BFC4B8A158B}"/>
                  </a:ext>
                </a:extLst>
              </p14:cNvPr>
              <p14:cNvContentPartPr/>
              <p14:nvPr/>
            </p14:nvContentPartPr>
            <p14:xfrm>
              <a:off x="7161756" y="4613911"/>
              <a:ext cx="379080" cy="3042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A830DA7-A09F-4221-B1ED-6BFC4B8A158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152756" y="4605271"/>
                <a:ext cx="39672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5A8A879-8B0E-4B84-AFB4-09879B5AE518}"/>
                  </a:ext>
                </a:extLst>
              </p14:cNvPr>
              <p14:cNvContentPartPr/>
              <p14:nvPr/>
            </p14:nvContentPartPr>
            <p14:xfrm>
              <a:off x="6370116" y="4742791"/>
              <a:ext cx="706680" cy="330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5A8A879-8B0E-4B84-AFB4-09879B5AE518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361476" y="4734151"/>
                <a:ext cx="72432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2A90312-D39E-4715-843E-1F83D0AB2A66}"/>
                  </a:ext>
                </a:extLst>
              </p14:cNvPr>
              <p14:cNvContentPartPr/>
              <p14:nvPr/>
            </p14:nvContentPartPr>
            <p14:xfrm>
              <a:off x="7625796" y="3991111"/>
              <a:ext cx="449640" cy="408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2A90312-D39E-4715-843E-1F83D0AB2A6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607796" y="3973471"/>
                <a:ext cx="48528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B8E094AC-968D-4F3D-BA44-FF695F047990}"/>
                  </a:ext>
                </a:extLst>
              </p14:cNvPr>
              <p14:cNvContentPartPr/>
              <p14:nvPr/>
            </p14:nvContentPartPr>
            <p14:xfrm>
              <a:off x="8177676" y="4214671"/>
              <a:ext cx="158760" cy="163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B8E094AC-968D-4F3D-BA44-FF695F047990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159676" y="4196671"/>
                <a:ext cx="1944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819AB54-EBE9-41A1-8558-A5B306364E8A}"/>
                  </a:ext>
                </a:extLst>
              </p14:cNvPr>
              <p14:cNvContentPartPr/>
              <p14:nvPr/>
            </p14:nvContentPartPr>
            <p14:xfrm>
              <a:off x="8448036" y="4575391"/>
              <a:ext cx="286560" cy="634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819AB54-EBE9-41A1-8558-A5B306364E8A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439396" y="4566391"/>
                <a:ext cx="304200" cy="65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F1A2A55-D8E8-4386-A4EC-1A449CF060AA}"/>
                  </a:ext>
                </a:extLst>
              </p14:cNvPr>
              <p14:cNvContentPartPr/>
              <p14:nvPr/>
            </p14:nvContentPartPr>
            <p14:xfrm>
              <a:off x="533436" y="5484751"/>
              <a:ext cx="247680" cy="199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F1A2A55-D8E8-4386-A4EC-1A449CF060A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524436" y="5475751"/>
                <a:ext cx="2653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58CC8A9-AD94-4452-AA57-F75D3554C459}"/>
                  </a:ext>
                </a:extLst>
              </p14:cNvPr>
              <p14:cNvContentPartPr/>
              <p14:nvPr/>
            </p14:nvContentPartPr>
            <p14:xfrm>
              <a:off x="502116" y="5251831"/>
              <a:ext cx="229320" cy="136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58CC8A9-AD94-4452-AA57-F75D3554C45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93476" y="5243191"/>
                <a:ext cx="24696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F688FEF-1E6D-4816-A0DC-602C96632FFE}"/>
                  </a:ext>
                </a:extLst>
              </p14:cNvPr>
              <p14:cNvContentPartPr/>
              <p14:nvPr/>
            </p14:nvContentPartPr>
            <p14:xfrm>
              <a:off x="1613436" y="5519671"/>
              <a:ext cx="18360" cy="8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F688FEF-1E6D-4816-A0DC-602C96632FFE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604436" y="5511031"/>
                <a:ext cx="360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2574DD-ADBE-498C-94F6-AE0CE6E1EE36}"/>
                  </a:ext>
                </a:extLst>
              </p14:cNvPr>
              <p14:cNvContentPartPr/>
              <p14:nvPr/>
            </p14:nvContentPartPr>
            <p14:xfrm>
              <a:off x="1639716" y="5304751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2574DD-ADBE-498C-94F6-AE0CE6E1EE36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630716" y="529611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946BB5B-FE19-4907-B782-F7806DBFD022}"/>
                  </a:ext>
                </a:extLst>
              </p14:cNvPr>
              <p14:cNvContentPartPr/>
              <p14:nvPr/>
            </p14:nvContentPartPr>
            <p14:xfrm>
              <a:off x="2300676" y="5428231"/>
              <a:ext cx="71640" cy="154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946BB5B-FE19-4907-B782-F7806DBFD022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291676" y="5419591"/>
                <a:ext cx="892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DDD27A-13C6-4B71-A932-13224CB0F31F}"/>
                  </a:ext>
                </a:extLst>
              </p14:cNvPr>
              <p14:cNvContentPartPr/>
              <p14:nvPr/>
            </p14:nvContentPartPr>
            <p14:xfrm>
              <a:off x="2617476" y="5190271"/>
              <a:ext cx="902880" cy="583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DDD27A-13C6-4B71-A932-13224CB0F31F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608833" y="5181271"/>
                <a:ext cx="920527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D6386C3-2E5A-4B45-AF1D-3FFB361BCA1A}"/>
                  </a:ext>
                </a:extLst>
              </p14:cNvPr>
              <p14:cNvContentPartPr/>
              <p14:nvPr/>
            </p14:nvContentPartPr>
            <p14:xfrm>
              <a:off x="1742316" y="5250751"/>
              <a:ext cx="453240" cy="354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D6386C3-2E5A-4B45-AF1D-3FFB361BCA1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733316" y="5242111"/>
                <a:ext cx="47088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57C7CE-96E9-41A2-8B83-EBBAE977A68E}"/>
                  </a:ext>
                </a:extLst>
              </p14:cNvPr>
              <p14:cNvContentPartPr/>
              <p14:nvPr/>
            </p14:nvContentPartPr>
            <p14:xfrm>
              <a:off x="1043916" y="5466031"/>
              <a:ext cx="462960" cy="3135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57C7CE-96E9-41A2-8B83-EBBAE977A68E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034916" y="5457391"/>
                <a:ext cx="4806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EE7C3CE-CEB5-45EF-B5C3-198A82FD65BC}"/>
                  </a:ext>
                </a:extLst>
              </p14:cNvPr>
              <p14:cNvContentPartPr/>
              <p14:nvPr/>
            </p14:nvContentPartPr>
            <p14:xfrm>
              <a:off x="3928236" y="5334271"/>
              <a:ext cx="234360" cy="384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EE7C3CE-CEB5-45EF-B5C3-198A82FD65B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919596" y="5325271"/>
                <a:ext cx="25200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D2B7D88-B728-42EA-9188-E8B6B0D28C6C}"/>
                  </a:ext>
                </a:extLst>
              </p14:cNvPr>
              <p14:cNvContentPartPr/>
              <p14:nvPr/>
            </p14:nvContentPartPr>
            <p14:xfrm>
              <a:off x="4262676" y="5361271"/>
              <a:ext cx="154800" cy="1580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D2B7D88-B728-42EA-9188-E8B6B0D28C6C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254036" y="5352631"/>
                <a:ext cx="17244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8C0EB47-CF60-4AF3-B7C4-F78B2FB45A58}"/>
                  </a:ext>
                </a:extLst>
              </p14:cNvPr>
              <p14:cNvContentPartPr/>
              <p14:nvPr/>
            </p14:nvContentPartPr>
            <p14:xfrm>
              <a:off x="4497756" y="5335351"/>
              <a:ext cx="150840" cy="172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8C0EB47-CF60-4AF3-B7C4-F78B2FB45A58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488756" y="5326711"/>
                <a:ext cx="1684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CCE4AF2-9AB8-42D9-AEC2-400F999CAD9B}"/>
                  </a:ext>
                </a:extLst>
              </p14:cNvPr>
              <p14:cNvContentPartPr/>
              <p14:nvPr/>
            </p14:nvContentPartPr>
            <p14:xfrm>
              <a:off x="4711236" y="5446231"/>
              <a:ext cx="16920" cy="69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CCE4AF2-9AB8-42D9-AEC2-400F999CAD9B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4702596" y="5437591"/>
                <a:ext cx="3456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17D5023-F83A-4D1A-A8C6-30CBB3A424B3}"/>
                  </a:ext>
                </a:extLst>
              </p14:cNvPr>
              <p14:cNvContentPartPr/>
              <p14:nvPr/>
            </p14:nvContentPartPr>
            <p14:xfrm>
              <a:off x="4711956" y="5234191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17D5023-F83A-4D1A-A8C6-30CBB3A424B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703316" y="522519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A113FE8-43AC-4330-BA36-55C9163F3F0D}"/>
                  </a:ext>
                </a:extLst>
              </p14:cNvPr>
              <p14:cNvContentPartPr/>
              <p14:nvPr/>
            </p14:nvContentPartPr>
            <p14:xfrm>
              <a:off x="4965036" y="5145271"/>
              <a:ext cx="20520" cy="38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A113FE8-43AC-4330-BA36-55C9163F3F0D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4956396" y="5136631"/>
                <a:ext cx="3816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333E1B1-5E3D-4CDF-A08A-D3CA8B4DA557}"/>
                  </a:ext>
                </a:extLst>
              </p14:cNvPr>
              <p14:cNvContentPartPr/>
              <p14:nvPr/>
            </p14:nvContentPartPr>
            <p14:xfrm>
              <a:off x="4845156" y="5375671"/>
              <a:ext cx="249480" cy="22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333E1B1-5E3D-4CDF-A08A-D3CA8B4DA557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836516" y="5366671"/>
                <a:ext cx="2671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F7CA3F0-74A2-47FA-A1AC-E1F6B42C4ED5}"/>
                  </a:ext>
                </a:extLst>
              </p14:cNvPr>
              <p14:cNvContentPartPr/>
              <p14:nvPr/>
            </p14:nvContentPartPr>
            <p14:xfrm>
              <a:off x="5177436" y="5404831"/>
              <a:ext cx="5040" cy="73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F7CA3F0-74A2-47FA-A1AC-E1F6B42C4ED5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5168436" y="5395831"/>
                <a:ext cx="2268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EAEE077-6D3D-4D5F-9CF0-C2C254F8210A}"/>
                  </a:ext>
                </a:extLst>
              </p14:cNvPr>
              <p14:cNvContentPartPr/>
              <p14:nvPr/>
            </p14:nvContentPartPr>
            <p14:xfrm>
              <a:off x="5170596" y="5271631"/>
              <a:ext cx="12960" cy="8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EAEE077-6D3D-4D5F-9CF0-C2C254F8210A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161596" y="5262631"/>
                <a:ext cx="3060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843F00-4BE0-4459-96C4-EA1FAB69A876}"/>
                  </a:ext>
                </a:extLst>
              </p14:cNvPr>
              <p14:cNvContentPartPr/>
              <p14:nvPr/>
            </p14:nvContentPartPr>
            <p14:xfrm>
              <a:off x="5298396" y="5339311"/>
              <a:ext cx="98280" cy="136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843F00-4BE0-4459-96C4-EA1FAB69A876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5289756" y="5330671"/>
                <a:ext cx="115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7E5E3D2-5AC4-477D-8AB4-A4B17A910ABC}"/>
                  </a:ext>
                </a:extLst>
              </p14:cNvPr>
              <p14:cNvContentPartPr/>
              <p14:nvPr/>
            </p14:nvContentPartPr>
            <p14:xfrm>
              <a:off x="5490276" y="5347951"/>
              <a:ext cx="210960" cy="1184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7E5E3D2-5AC4-477D-8AB4-A4B17A910ABC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481276" y="5338951"/>
                <a:ext cx="2286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156E4CDC-8724-41E8-BC00-C94D7FE1B37C}"/>
                  </a:ext>
                </a:extLst>
              </p14:cNvPr>
              <p14:cNvContentPartPr/>
              <p14:nvPr/>
            </p14:nvContentPartPr>
            <p14:xfrm>
              <a:off x="5968356" y="5182711"/>
              <a:ext cx="24480" cy="2649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156E4CDC-8724-41E8-BC00-C94D7FE1B37C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5959356" y="5174071"/>
                <a:ext cx="421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1328C0A-24C0-4C7E-BBE8-2D503EEAEF7C}"/>
                  </a:ext>
                </a:extLst>
              </p14:cNvPr>
              <p14:cNvContentPartPr/>
              <p14:nvPr/>
            </p14:nvContentPartPr>
            <p14:xfrm>
              <a:off x="5895276" y="5320231"/>
              <a:ext cx="147960" cy="97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1328C0A-24C0-4C7E-BBE8-2D503EEAEF7C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5886276" y="5311591"/>
                <a:ext cx="1656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DC130B5-09AA-4FDC-9E6B-2C45B8ABE901}"/>
                  </a:ext>
                </a:extLst>
              </p14:cNvPr>
              <p14:cNvContentPartPr/>
              <p14:nvPr/>
            </p14:nvContentPartPr>
            <p14:xfrm>
              <a:off x="6141876" y="5314471"/>
              <a:ext cx="129960" cy="1522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DC130B5-09AA-4FDC-9E6B-2C45B8ABE901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6133236" y="5305831"/>
                <a:ext cx="1476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C70E9C1-90DF-41AD-B0CE-09BBC2670619}"/>
                  </a:ext>
                </a:extLst>
              </p14:cNvPr>
              <p14:cNvContentPartPr/>
              <p14:nvPr/>
            </p14:nvContentPartPr>
            <p14:xfrm>
              <a:off x="6543996" y="5315191"/>
              <a:ext cx="187560" cy="1861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C70E9C1-90DF-41AD-B0CE-09BBC2670619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6534996" y="5306551"/>
                <a:ext cx="20520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5BA51464-B9AB-49CC-ABBF-B1E682E2DCFB}"/>
                  </a:ext>
                </a:extLst>
              </p14:cNvPr>
              <p14:cNvContentPartPr/>
              <p14:nvPr/>
            </p14:nvContentPartPr>
            <p14:xfrm>
              <a:off x="6870516" y="5338231"/>
              <a:ext cx="200160" cy="1904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5BA51464-B9AB-49CC-ABBF-B1E682E2DCFB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6861516" y="5329591"/>
                <a:ext cx="21780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A4E8522A-23B9-4263-8FC8-7CBC850E42F9}"/>
                  </a:ext>
                </a:extLst>
              </p14:cNvPr>
              <p14:cNvContentPartPr/>
              <p14:nvPr/>
            </p14:nvContentPartPr>
            <p14:xfrm>
              <a:off x="7148436" y="5154271"/>
              <a:ext cx="866520" cy="39240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A4E8522A-23B9-4263-8FC8-7CBC850E42F9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7139796" y="5145271"/>
                <a:ext cx="8841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735B0C93-96F8-4483-8F18-5C1C2EBFA794}"/>
                  </a:ext>
                </a:extLst>
              </p14:cNvPr>
              <p14:cNvContentPartPr/>
              <p14:nvPr/>
            </p14:nvContentPartPr>
            <p14:xfrm>
              <a:off x="8156436" y="5283871"/>
              <a:ext cx="172800" cy="2527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735B0C93-96F8-4483-8F18-5C1C2EBFA794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8147436" y="5275231"/>
                <a:ext cx="1904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AC42672-5603-4059-8B96-9BB0A51E35C6}"/>
                  </a:ext>
                </a:extLst>
              </p14:cNvPr>
              <p14:cNvContentPartPr/>
              <p14:nvPr/>
            </p14:nvContentPartPr>
            <p14:xfrm>
              <a:off x="683916" y="433591"/>
              <a:ext cx="304920" cy="2552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AC42672-5603-4059-8B96-9BB0A51E35C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4916" y="424604"/>
                <a:ext cx="322560" cy="2728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CF8980E-FACB-4FC8-81FA-39109A669785}"/>
                  </a:ext>
                </a:extLst>
              </p14:cNvPr>
              <p14:cNvContentPartPr/>
              <p14:nvPr/>
            </p14:nvContentPartPr>
            <p14:xfrm>
              <a:off x="720276" y="215431"/>
              <a:ext cx="262080" cy="1170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CF8980E-FACB-4FC8-81FA-39109A66978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1276" y="206403"/>
                <a:ext cx="279720" cy="1346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F8359A0E-1BA9-46C8-BB5F-66A2E4DC0498}"/>
                  </a:ext>
                </a:extLst>
              </p14:cNvPr>
              <p14:cNvContentPartPr/>
              <p14:nvPr/>
            </p14:nvContentPartPr>
            <p14:xfrm>
              <a:off x="1184676" y="509551"/>
              <a:ext cx="184320" cy="198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F8359A0E-1BA9-46C8-BB5F-66A2E4DC049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175658" y="500551"/>
                <a:ext cx="201995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89E17E54-317B-4AFF-98F9-E6B050317F08}"/>
                  </a:ext>
                </a:extLst>
              </p14:cNvPr>
              <p14:cNvContentPartPr/>
              <p14:nvPr/>
            </p14:nvContentPartPr>
            <p14:xfrm>
              <a:off x="1208796" y="598471"/>
              <a:ext cx="169560" cy="23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89E17E54-317B-4AFF-98F9-E6B050317F0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199796" y="589607"/>
                <a:ext cx="187200" cy="407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392B3E62-DC1F-44E2-B98F-CD707D3410D1}"/>
                  </a:ext>
                </a:extLst>
              </p14:cNvPr>
              <p14:cNvContentPartPr/>
              <p14:nvPr/>
            </p14:nvContentPartPr>
            <p14:xfrm>
              <a:off x="1582116" y="261151"/>
              <a:ext cx="223200" cy="2674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392B3E62-DC1F-44E2-B98F-CD707D3410D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573116" y="252151"/>
                <a:ext cx="24084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77D96D33-EA57-4C7C-AAB1-826BD6F04127}"/>
                  </a:ext>
                </a:extLst>
              </p14:cNvPr>
              <p14:cNvContentPartPr/>
              <p14:nvPr/>
            </p14:nvContentPartPr>
            <p14:xfrm>
              <a:off x="1562676" y="588751"/>
              <a:ext cx="357480" cy="2764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77D96D33-EA57-4C7C-AAB1-826BD6F0412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553676" y="579763"/>
                <a:ext cx="375120" cy="294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F8568544-2C83-47CF-94F7-F57D9F94FBC0}"/>
                  </a:ext>
                </a:extLst>
              </p14:cNvPr>
              <p14:cNvContentPartPr/>
              <p14:nvPr/>
            </p14:nvContentPartPr>
            <p14:xfrm>
              <a:off x="2127156" y="297511"/>
              <a:ext cx="743400" cy="6091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F8568544-2C83-47CF-94F7-F57D9F94FB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118152" y="288516"/>
                <a:ext cx="761049" cy="626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726F5BEA-79F0-48FF-99B3-641D5D3BB6E7}"/>
                  </a:ext>
                </a:extLst>
              </p14:cNvPr>
              <p14:cNvContentPartPr/>
              <p14:nvPr/>
            </p14:nvContentPartPr>
            <p14:xfrm>
              <a:off x="3759756" y="408391"/>
              <a:ext cx="6480" cy="421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726F5BEA-79F0-48FF-99B3-641D5D3BB6E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750756" y="399391"/>
                <a:ext cx="241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AFD92E4D-6EDE-4AF3-9B2C-005218A6B8BC}"/>
                  </a:ext>
                </a:extLst>
              </p14:cNvPr>
              <p14:cNvContentPartPr/>
              <p14:nvPr/>
            </p14:nvContentPartPr>
            <p14:xfrm>
              <a:off x="3739596" y="522151"/>
              <a:ext cx="445680" cy="1681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AFD92E4D-6EDE-4AF3-9B2C-005218A6B8B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30596" y="513170"/>
                <a:ext cx="463320" cy="1857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CD9D6FB-3A13-490F-9BC8-066331B9A0EE}"/>
                  </a:ext>
                </a:extLst>
              </p14:cNvPr>
              <p14:cNvContentPartPr/>
              <p14:nvPr/>
            </p14:nvContentPartPr>
            <p14:xfrm>
              <a:off x="2992236" y="377071"/>
              <a:ext cx="645480" cy="41184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CD9D6FB-3A13-490F-9BC8-066331B9A0E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983241" y="368071"/>
                <a:ext cx="66311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C1C79F8F-5DA8-4878-9929-E063F3B2391C}"/>
                  </a:ext>
                </a:extLst>
              </p14:cNvPr>
              <p14:cNvContentPartPr/>
              <p14:nvPr/>
            </p14:nvContentPartPr>
            <p14:xfrm>
              <a:off x="4336836" y="319471"/>
              <a:ext cx="1377720" cy="5292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C1C79F8F-5DA8-4878-9929-E063F3B2391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327834" y="310465"/>
                <a:ext cx="1395365" cy="5468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01BAC16B-18F1-46AA-AEF4-EFDE370FBC6C}"/>
                  </a:ext>
                </a:extLst>
              </p14:cNvPr>
              <p14:cNvContentPartPr/>
              <p14:nvPr/>
            </p14:nvContentPartPr>
            <p14:xfrm>
              <a:off x="2227236" y="1085191"/>
              <a:ext cx="20160" cy="8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01BAC16B-18F1-46AA-AEF4-EFDE370FBC6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218236" y="1076191"/>
                <a:ext cx="3780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C83F60D-CA6D-42E5-8FB5-C0EE23AEDEBE}"/>
                  </a:ext>
                </a:extLst>
              </p14:cNvPr>
              <p14:cNvContentPartPr/>
              <p14:nvPr/>
            </p14:nvContentPartPr>
            <p14:xfrm>
              <a:off x="2524596" y="1239271"/>
              <a:ext cx="197280" cy="1940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C83F60D-CA6D-42E5-8FB5-C0EE23AEDEBE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2515596" y="1230271"/>
                <a:ext cx="2149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D8D8667B-08BC-42BD-A6AD-95BA7D6231D0}"/>
                  </a:ext>
                </a:extLst>
              </p14:cNvPr>
              <p14:cNvContentPartPr/>
              <p14:nvPr/>
            </p14:nvContentPartPr>
            <p14:xfrm>
              <a:off x="2821596" y="1091311"/>
              <a:ext cx="1026720" cy="4935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D8D8667B-08BC-42BD-A6AD-95BA7D6231D0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2812596" y="1082304"/>
                <a:ext cx="1044360" cy="5112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4F7E894-E1C3-4E33-B32A-F34E84B327D6}"/>
                  </a:ext>
                </a:extLst>
              </p14:cNvPr>
              <p14:cNvContentPartPr/>
              <p14:nvPr/>
            </p14:nvContentPartPr>
            <p14:xfrm>
              <a:off x="4005276" y="1101751"/>
              <a:ext cx="1074240" cy="3153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4F7E894-E1C3-4E33-B32A-F34E84B327D6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3996279" y="1092751"/>
                <a:ext cx="1091874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B1B2C810-4EC3-49AB-9A79-EBA776E4C17A}"/>
                  </a:ext>
                </a:extLst>
              </p14:cNvPr>
              <p14:cNvContentPartPr/>
              <p14:nvPr/>
            </p14:nvContentPartPr>
            <p14:xfrm>
              <a:off x="5157996" y="1289311"/>
              <a:ext cx="135720" cy="72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B1B2C810-4EC3-49AB-9A79-EBA776E4C17A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5148996" y="1280311"/>
                <a:ext cx="15336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A603A552-FBD9-4976-AE74-D91F1ED04BFB}"/>
                  </a:ext>
                </a:extLst>
              </p14:cNvPr>
              <p14:cNvContentPartPr/>
              <p14:nvPr/>
            </p14:nvContentPartPr>
            <p14:xfrm>
              <a:off x="5876196" y="1135591"/>
              <a:ext cx="27720" cy="432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A603A552-FBD9-4976-AE74-D91F1ED04BFB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5867196" y="1126591"/>
                <a:ext cx="453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D819E4EC-AE9B-4C75-828A-EA510E97985A}"/>
                  </a:ext>
                </a:extLst>
              </p14:cNvPr>
              <p14:cNvContentPartPr/>
              <p14:nvPr/>
            </p14:nvContentPartPr>
            <p14:xfrm>
              <a:off x="6591516" y="1068631"/>
              <a:ext cx="303480" cy="4165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D819E4EC-AE9B-4C75-828A-EA510E97985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582505" y="1059631"/>
                <a:ext cx="321141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70C2809-2305-4E5D-99E3-1F332CD595C5}"/>
                  </a:ext>
                </a:extLst>
              </p14:cNvPr>
              <p14:cNvContentPartPr/>
              <p14:nvPr/>
            </p14:nvContentPartPr>
            <p14:xfrm>
              <a:off x="5410356" y="1112551"/>
              <a:ext cx="373680" cy="4528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70C2809-2305-4E5D-99E3-1F332CD595C5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401347" y="1103551"/>
                <a:ext cx="391337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9F4C2450-FE1C-4D62-BC74-3D0623960571}"/>
                  </a:ext>
                </a:extLst>
              </p14:cNvPr>
              <p14:cNvContentPartPr/>
              <p14:nvPr/>
            </p14:nvContentPartPr>
            <p14:xfrm>
              <a:off x="6210636" y="1160071"/>
              <a:ext cx="248760" cy="28764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9F4C2450-FE1C-4D62-BC74-3D062396057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01636" y="1151060"/>
                <a:ext cx="266400" cy="3053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4FA928A0-650C-44B8-9733-C3AF38A45AA4}"/>
                  </a:ext>
                </a:extLst>
              </p14:cNvPr>
              <p14:cNvContentPartPr/>
              <p14:nvPr/>
            </p14:nvContentPartPr>
            <p14:xfrm>
              <a:off x="5885556" y="1265551"/>
              <a:ext cx="248400" cy="11988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4FA928A0-650C-44B8-9733-C3AF38A45AA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876569" y="1256524"/>
                <a:ext cx="266014" cy="1375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F5AF3D6-1728-494D-8E8A-67A5195212F6}"/>
                  </a:ext>
                </a:extLst>
              </p14:cNvPr>
              <p14:cNvContentPartPr/>
              <p14:nvPr/>
            </p14:nvContentPartPr>
            <p14:xfrm>
              <a:off x="2432436" y="1959271"/>
              <a:ext cx="137520" cy="144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F5AF3D6-1728-494D-8E8A-67A5195212F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423459" y="1950271"/>
                <a:ext cx="155114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596B1701-7157-4996-B667-0A8E364517CE}"/>
                  </a:ext>
                </a:extLst>
              </p14:cNvPr>
              <p14:cNvContentPartPr/>
              <p14:nvPr/>
            </p14:nvContentPartPr>
            <p14:xfrm>
              <a:off x="2653476" y="1701151"/>
              <a:ext cx="919440" cy="4593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596B1701-7157-4996-B667-0A8E364517C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644476" y="1692158"/>
                <a:ext cx="937080" cy="476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BD03C888-E9A0-4247-BD52-C0D00FEE3B4F}"/>
                  </a:ext>
                </a:extLst>
              </p14:cNvPr>
              <p14:cNvContentPartPr/>
              <p14:nvPr/>
            </p14:nvContentPartPr>
            <p14:xfrm>
              <a:off x="4942356" y="1788271"/>
              <a:ext cx="106920" cy="1713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BD03C888-E9A0-4247-BD52-C0D00FEE3B4F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933356" y="1779271"/>
                <a:ext cx="1245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B75D3CEC-9ABB-4E15-82F6-92598DA3EB07}"/>
                  </a:ext>
                </a:extLst>
              </p14:cNvPr>
              <p14:cNvContentPartPr/>
              <p14:nvPr/>
            </p14:nvContentPartPr>
            <p14:xfrm>
              <a:off x="5159436" y="1676311"/>
              <a:ext cx="668160" cy="3290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B75D3CEC-9ABB-4E15-82F6-92598DA3EB0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150436" y="1667301"/>
                <a:ext cx="685800" cy="34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15517770-BE5D-4AF6-9673-F160F6ACD690}"/>
                  </a:ext>
                </a:extLst>
              </p14:cNvPr>
              <p14:cNvContentPartPr/>
              <p14:nvPr/>
            </p14:nvContentPartPr>
            <p14:xfrm>
              <a:off x="4463196" y="1686751"/>
              <a:ext cx="396000" cy="45900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15517770-BE5D-4AF6-9673-F160F6ACD69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454204" y="1677758"/>
                <a:ext cx="413624" cy="476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45DC1D20-4344-427E-8FCC-72E5DAFA3444}"/>
                  </a:ext>
                </a:extLst>
              </p14:cNvPr>
              <p14:cNvContentPartPr/>
              <p14:nvPr/>
            </p14:nvContentPartPr>
            <p14:xfrm>
              <a:off x="3665436" y="1808431"/>
              <a:ext cx="716400" cy="15516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45DC1D20-4344-427E-8FCC-72E5DAFA3444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56436" y="1799452"/>
                <a:ext cx="734040" cy="1727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F62F740-03BC-4451-B322-923F4589860A}"/>
                  </a:ext>
                </a:extLst>
              </p14:cNvPr>
              <p14:cNvContentPartPr/>
              <p14:nvPr/>
            </p14:nvContentPartPr>
            <p14:xfrm>
              <a:off x="6187236" y="1674511"/>
              <a:ext cx="785520" cy="4230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F62F740-03BC-4451-B322-923F4589860A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169236" y="1656511"/>
                <a:ext cx="82116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E50739F-C96B-41EB-9537-68C50B2D2D45}"/>
                  </a:ext>
                </a:extLst>
              </p14:cNvPr>
              <p14:cNvContentPartPr/>
              <p14:nvPr/>
            </p14:nvContentPartPr>
            <p14:xfrm>
              <a:off x="7149516" y="1824631"/>
              <a:ext cx="503640" cy="20304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E50739F-C96B-41EB-9537-68C50B2D2D4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131516" y="1806631"/>
                <a:ext cx="53928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0D37CAD8-BF7B-4178-B994-7F1757ABFDC0}"/>
                  </a:ext>
                </a:extLst>
              </p14:cNvPr>
              <p14:cNvContentPartPr/>
              <p14:nvPr/>
            </p14:nvContentPartPr>
            <p14:xfrm>
              <a:off x="7911276" y="1583071"/>
              <a:ext cx="819360" cy="4341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0D37CAD8-BF7B-4178-B994-7F1757ABFDC0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893276" y="1565071"/>
                <a:ext cx="85500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099766B4-BE90-40BA-AAB8-A35781C33F3A}"/>
                  </a:ext>
                </a:extLst>
              </p14:cNvPr>
              <p14:cNvContentPartPr/>
              <p14:nvPr/>
            </p14:nvContentPartPr>
            <p14:xfrm>
              <a:off x="278196" y="2241871"/>
              <a:ext cx="1960200" cy="5126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099766B4-BE90-40BA-AAB8-A35781C33F3A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60196" y="2223871"/>
                <a:ext cx="199584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EDB5636D-D608-4B05-A0F4-3BB93B6485AF}"/>
                  </a:ext>
                </a:extLst>
              </p14:cNvPr>
              <p14:cNvContentPartPr/>
              <p14:nvPr/>
            </p14:nvContentPartPr>
            <p14:xfrm>
              <a:off x="2496156" y="2238271"/>
              <a:ext cx="1659240" cy="36504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EDB5636D-D608-4B05-A0F4-3BB93B6485A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478160" y="2220271"/>
                <a:ext cx="1694872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6D326F6E-3E27-4AE1-8FEC-BC2BF4233C58}"/>
                  </a:ext>
                </a:extLst>
              </p14:cNvPr>
              <p14:cNvContentPartPr/>
              <p14:nvPr/>
            </p14:nvContentPartPr>
            <p14:xfrm>
              <a:off x="4369956" y="2413951"/>
              <a:ext cx="287640" cy="1904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6D326F6E-3E27-4AE1-8FEC-BC2BF4233C58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351956" y="2395951"/>
                <a:ext cx="3232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C0F0861E-4962-4C8E-9179-7F80CA020181}"/>
                  </a:ext>
                </a:extLst>
              </p14:cNvPr>
              <p14:cNvContentPartPr/>
              <p14:nvPr/>
            </p14:nvContentPartPr>
            <p14:xfrm>
              <a:off x="4742916" y="2218831"/>
              <a:ext cx="1039320" cy="38304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C0F0861E-4962-4C8E-9179-7F80CA020181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724910" y="2200831"/>
                <a:ext cx="1074972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3000FD48-455C-406C-B0DD-B82E83FAF9F3}"/>
                  </a:ext>
                </a:extLst>
              </p14:cNvPr>
              <p14:cNvContentPartPr/>
              <p14:nvPr/>
            </p14:nvContentPartPr>
            <p14:xfrm>
              <a:off x="6024876" y="2345911"/>
              <a:ext cx="34560" cy="2412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3000FD48-455C-406C-B0DD-B82E83FAF9F3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006687" y="2327911"/>
                <a:ext cx="70575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1C5669A3-DE5E-42F2-9798-324FF55897D9}"/>
                  </a:ext>
                </a:extLst>
              </p14:cNvPr>
              <p14:cNvContentPartPr/>
              <p14:nvPr/>
            </p14:nvContentPartPr>
            <p14:xfrm>
              <a:off x="6040356" y="2478031"/>
              <a:ext cx="26640" cy="2484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1C5669A3-DE5E-42F2-9798-324FF55897D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022356" y="2460031"/>
                <a:ext cx="622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0C88229B-7C90-4289-8CE2-72486568E5CD}"/>
                  </a:ext>
                </a:extLst>
              </p14:cNvPr>
              <p14:cNvContentPartPr/>
              <p14:nvPr/>
            </p14:nvContentPartPr>
            <p14:xfrm>
              <a:off x="6302436" y="2289391"/>
              <a:ext cx="14760" cy="2642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0C88229B-7C90-4289-8CE2-72486568E5C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284865" y="2271391"/>
                <a:ext cx="49551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4C75A0EC-1012-468A-A740-86D810608EF4}"/>
                  </a:ext>
                </a:extLst>
              </p14:cNvPr>
              <p14:cNvContentPartPr/>
              <p14:nvPr/>
            </p14:nvContentPartPr>
            <p14:xfrm>
              <a:off x="6402876" y="2400271"/>
              <a:ext cx="129240" cy="15840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4C75A0EC-1012-468A-A740-86D810608EF4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384876" y="2382312"/>
                <a:ext cx="164880" cy="193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5FB0D988-836C-4F22-894A-BB87CAC43E4F}"/>
                  </a:ext>
                </a:extLst>
              </p14:cNvPr>
              <p14:cNvContentPartPr/>
              <p14:nvPr/>
            </p14:nvContentPartPr>
            <p14:xfrm>
              <a:off x="6426636" y="2267071"/>
              <a:ext cx="111240" cy="6156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5FB0D988-836C-4F22-894A-BB87CAC43E4F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408636" y="2248965"/>
                <a:ext cx="146880" cy="97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DC0C2C7E-D1F0-4B45-9EDD-5D485B044CAF}"/>
                  </a:ext>
                </a:extLst>
              </p14:cNvPr>
              <p14:cNvContentPartPr/>
              <p14:nvPr/>
            </p14:nvContentPartPr>
            <p14:xfrm>
              <a:off x="6638676" y="2257351"/>
              <a:ext cx="22680" cy="30168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DC0C2C7E-D1F0-4B45-9EDD-5D485B044CAF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620386" y="2239329"/>
                <a:ext cx="58895" cy="3373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230050C5-859C-460C-AEFA-73FEB6D06F4E}"/>
                  </a:ext>
                </a:extLst>
              </p14:cNvPr>
              <p14:cNvContentPartPr/>
              <p14:nvPr/>
            </p14:nvContentPartPr>
            <p14:xfrm>
              <a:off x="6793476" y="2403151"/>
              <a:ext cx="109080" cy="576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230050C5-859C-460C-AEFA-73FEB6D06F4E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775535" y="2386210"/>
                <a:ext cx="144603" cy="39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471DC46A-8BA8-4115-8B73-1C75034B6F05}"/>
                  </a:ext>
                </a:extLst>
              </p14:cNvPr>
              <p14:cNvContentPartPr/>
              <p14:nvPr/>
            </p14:nvContentPartPr>
            <p14:xfrm>
              <a:off x="6812916" y="2457151"/>
              <a:ext cx="123840" cy="1152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471DC46A-8BA8-4115-8B73-1C75034B6F05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794916" y="2439696"/>
                <a:ext cx="159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A8FF1CDE-58F9-4018-BE6D-AEECA4C3C5F2}"/>
                  </a:ext>
                </a:extLst>
              </p14:cNvPr>
              <p14:cNvContentPartPr/>
              <p14:nvPr/>
            </p14:nvContentPartPr>
            <p14:xfrm>
              <a:off x="7485036" y="2199391"/>
              <a:ext cx="43920" cy="2772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A8FF1CDE-58F9-4018-BE6D-AEECA4C3C5F2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7466887" y="2181391"/>
                <a:ext cx="79855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C0FAEA08-EDE8-4C3D-8F78-F84A8B69365E}"/>
                  </a:ext>
                </a:extLst>
              </p14:cNvPr>
              <p14:cNvContentPartPr/>
              <p14:nvPr/>
            </p14:nvContentPartPr>
            <p14:xfrm>
              <a:off x="7051956" y="2336551"/>
              <a:ext cx="785520" cy="35244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C0FAEA08-EDE8-4C3D-8F78-F84A8B69365E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7033956" y="2318569"/>
                <a:ext cx="821160" cy="3880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40B6F980-6CC8-4145-9989-6F3C060B76CF}"/>
                  </a:ext>
                </a:extLst>
              </p14:cNvPr>
              <p14:cNvContentPartPr/>
              <p14:nvPr/>
            </p14:nvContentPartPr>
            <p14:xfrm>
              <a:off x="7957356" y="2376151"/>
              <a:ext cx="118800" cy="17712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40B6F980-6CC8-4145-9989-6F3C060B76CF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7939356" y="2358151"/>
                <a:ext cx="15444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9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E8000928-391C-4995-8CC2-4140E308A097}"/>
                  </a:ext>
                </a:extLst>
              </p14:cNvPr>
              <p14:cNvContentPartPr/>
              <p14:nvPr/>
            </p14:nvContentPartPr>
            <p14:xfrm>
              <a:off x="8165436" y="2290831"/>
              <a:ext cx="735120" cy="25416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E8000928-391C-4995-8CC2-4140E308A097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8147436" y="2272856"/>
                <a:ext cx="770760" cy="289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658E96FC-2785-4E84-A8AE-FE92C9648D29}"/>
                  </a:ext>
                </a:extLst>
              </p14:cNvPr>
              <p14:cNvContentPartPr/>
              <p14:nvPr/>
            </p14:nvContentPartPr>
            <p14:xfrm>
              <a:off x="5811240" y="304720"/>
              <a:ext cx="1769760" cy="5346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658E96FC-2785-4E84-A8AE-FE92C9648D29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5793596" y="295720"/>
                <a:ext cx="1796405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E2BA2FB0-AC5A-4E20-BD8D-D1268D52FDF1}"/>
                  </a:ext>
                </a:extLst>
              </p14:cNvPr>
              <p14:cNvContentPartPr/>
              <p14:nvPr/>
            </p14:nvContentPartPr>
            <p14:xfrm>
              <a:off x="7660200" y="304360"/>
              <a:ext cx="1037520" cy="48780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E2BA2FB0-AC5A-4E20-BD8D-D1268D52FDF1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7651560" y="295360"/>
                <a:ext cx="105516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06F77D38-5A87-4D72-8306-ACC51F24D190}"/>
                  </a:ext>
                </a:extLst>
              </p14:cNvPr>
              <p14:cNvContentPartPr/>
              <p14:nvPr/>
            </p14:nvContentPartPr>
            <p14:xfrm>
              <a:off x="6956760" y="1279600"/>
              <a:ext cx="93240" cy="1080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06F77D38-5A87-4D72-8306-ACC51F24D190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6948120" y="1270600"/>
                <a:ext cx="1108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C752AFA8-86A8-461A-B6EB-08D93CDB3645}"/>
                  </a:ext>
                </a:extLst>
              </p14:cNvPr>
              <p14:cNvContentPartPr/>
              <p14:nvPr/>
            </p14:nvContentPartPr>
            <p14:xfrm>
              <a:off x="6949200" y="1360960"/>
              <a:ext cx="100800" cy="1116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C752AFA8-86A8-461A-B6EB-08D93CDB3645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6940200" y="1352320"/>
                <a:ext cx="11844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516B630F-B507-4FAE-8CB8-EF6E524DBF4E}"/>
                  </a:ext>
                </a:extLst>
              </p14:cNvPr>
              <p14:cNvContentPartPr/>
              <p14:nvPr/>
            </p14:nvContentPartPr>
            <p14:xfrm>
              <a:off x="7631760" y="995560"/>
              <a:ext cx="18720" cy="5076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516B630F-B507-4FAE-8CB8-EF6E524DBF4E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7623120" y="986560"/>
                <a:ext cx="3636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9F299928-5691-41FC-8FD1-BDFA734E947B}"/>
                  </a:ext>
                </a:extLst>
              </p14:cNvPr>
              <p14:cNvContentPartPr/>
              <p14:nvPr/>
            </p14:nvContentPartPr>
            <p14:xfrm>
              <a:off x="7734360" y="1036240"/>
              <a:ext cx="17640" cy="133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9F299928-5691-41FC-8FD1-BDFA734E947B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7725720" y="1027240"/>
                <a:ext cx="352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4065B26D-3765-4F64-A42E-5029C205A0E7}"/>
                  </a:ext>
                </a:extLst>
              </p14:cNvPr>
              <p14:cNvContentPartPr/>
              <p14:nvPr/>
            </p14:nvContentPartPr>
            <p14:xfrm>
              <a:off x="7184280" y="1139560"/>
              <a:ext cx="579600" cy="4330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4065B26D-3765-4F64-A42E-5029C205A0E7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7175635" y="1130560"/>
                <a:ext cx="597251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906D95D6-CD89-4110-AFCF-B0B041AC2E1E}"/>
                  </a:ext>
                </a:extLst>
              </p14:cNvPr>
              <p14:cNvContentPartPr/>
              <p14:nvPr/>
            </p14:nvContentPartPr>
            <p14:xfrm>
              <a:off x="7869000" y="1045600"/>
              <a:ext cx="1016280" cy="40680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906D95D6-CD89-4110-AFCF-B0B041AC2E1E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7860357" y="1036960"/>
                <a:ext cx="1033926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82F0B3CA-4316-4647-B9D0-546F72D7809C}"/>
                  </a:ext>
                </a:extLst>
              </p14:cNvPr>
              <p14:cNvContentPartPr/>
              <p14:nvPr/>
            </p14:nvContentPartPr>
            <p14:xfrm>
              <a:off x="363000" y="1895200"/>
              <a:ext cx="111240" cy="3268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82F0B3CA-4316-4647-B9D0-546F72D7809C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354000" y="1886560"/>
                <a:ext cx="12888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8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B4856E85-3F5A-4FB8-AB08-75EEB4C43C7E}"/>
                  </a:ext>
                </a:extLst>
              </p14:cNvPr>
              <p14:cNvContentPartPr/>
              <p14:nvPr/>
            </p14:nvContentPartPr>
            <p14:xfrm>
              <a:off x="365520" y="1712680"/>
              <a:ext cx="118080" cy="1209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B4856E85-3F5A-4FB8-AB08-75EEB4C43C7E}"/>
                  </a:ext>
                </a:extLst>
              </p:cNvPr>
              <p:cNvPicPr/>
              <p:nvPr/>
            </p:nvPicPr>
            <p:blipFill>
              <a:blip r:embed="rId319"/>
              <a:stretch>
                <a:fillRect/>
              </a:stretch>
            </p:blipFill>
            <p:spPr>
              <a:xfrm>
                <a:off x="356520" y="1704040"/>
                <a:ext cx="1357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D7E8A955-E7A7-4EDF-BA2E-DD0C9C23F1DC}"/>
                  </a:ext>
                </a:extLst>
              </p14:cNvPr>
              <p14:cNvContentPartPr/>
              <p14:nvPr/>
            </p14:nvContentPartPr>
            <p14:xfrm>
              <a:off x="616800" y="1837960"/>
              <a:ext cx="117000" cy="15480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D7E8A955-E7A7-4EDF-BA2E-DD0C9C23F1DC}"/>
                  </a:ext>
                </a:extLst>
              </p:cNvPr>
              <p:cNvPicPr/>
              <p:nvPr/>
            </p:nvPicPr>
            <p:blipFill>
              <a:blip r:embed="rId321"/>
              <a:stretch>
                <a:fillRect/>
              </a:stretch>
            </p:blipFill>
            <p:spPr>
              <a:xfrm>
                <a:off x="608160" y="1828960"/>
                <a:ext cx="1346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069DA3A3-7F98-4185-9BDE-F22D64DA16E8}"/>
                  </a:ext>
                </a:extLst>
              </p14:cNvPr>
              <p14:cNvContentPartPr/>
              <p14:nvPr/>
            </p14:nvContentPartPr>
            <p14:xfrm>
              <a:off x="805440" y="1868920"/>
              <a:ext cx="111600" cy="16380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069DA3A3-7F98-4185-9BDE-F22D64DA16E8}"/>
                  </a:ext>
                </a:extLst>
              </p:cNvPr>
              <p:cNvPicPr/>
              <p:nvPr/>
            </p:nvPicPr>
            <p:blipFill>
              <a:blip r:embed="rId323"/>
              <a:stretch>
                <a:fillRect/>
              </a:stretch>
            </p:blipFill>
            <p:spPr>
              <a:xfrm>
                <a:off x="796440" y="1860280"/>
                <a:ext cx="12924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4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8D1B1863-7702-4221-A060-ED0C53E65550}"/>
                  </a:ext>
                </a:extLst>
              </p14:cNvPr>
              <p14:cNvContentPartPr/>
              <p14:nvPr/>
            </p14:nvContentPartPr>
            <p14:xfrm>
              <a:off x="1008480" y="1686400"/>
              <a:ext cx="544320" cy="42732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8D1B1863-7702-4221-A060-ED0C53E65550}"/>
                  </a:ext>
                </a:extLst>
              </p:cNvPr>
              <p:cNvPicPr/>
              <p:nvPr/>
            </p:nvPicPr>
            <p:blipFill>
              <a:blip r:embed="rId325"/>
              <a:stretch>
                <a:fillRect/>
              </a:stretch>
            </p:blipFill>
            <p:spPr>
              <a:xfrm>
                <a:off x="999486" y="1677400"/>
                <a:ext cx="561948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6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147B7762-1FFA-4C20-9ACF-E7D39DD153EA}"/>
                  </a:ext>
                </a:extLst>
              </p14:cNvPr>
              <p14:cNvContentPartPr/>
              <p14:nvPr/>
            </p14:nvContentPartPr>
            <p14:xfrm>
              <a:off x="770520" y="2864680"/>
              <a:ext cx="342720" cy="3135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147B7762-1FFA-4C20-9ACF-E7D39DD153EA}"/>
                  </a:ext>
                </a:extLst>
              </p:cNvPr>
              <p:cNvPicPr/>
              <p:nvPr/>
            </p:nvPicPr>
            <p:blipFill>
              <a:blip r:embed="rId327"/>
              <a:stretch>
                <a:fillRect/>
              </a:stretch>
            </p:blipFill>
            <p:spPr>
              <a:xfrm>
                <a:off x="752520" y="2847040"/>
                <a:ext cx="37836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8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9D84B7F6-3FAC-4DC7-A6AC-A129210B9FE2}"/>
                  </a:ext>
                </a:extLst>
              </p14:cNvPr>
              <p14:cNvContentPartPr/>
              <p14:nvPr/>
            </p14:nvContentPartPr>
            <p14:xfrm>
              <a:off x="1641000" y="2722480"/>
              <a:ext cx="12960" cy="1332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9D84B7F6-3FAC-4DC7-A6AC-A129210B9FE2}"/>
                  </a:ext>
                </a:extLst>
              </p:cNvPr>
              <p:cNvPicPr/>
              <p:nvPr/>
            </p:nvPicPr>
            <p:blipFill>
              <a:blip r:embed="rId329"/>
              <a:stretch>
                <a:fillRect/>
              </a:stretch>
            </p:blipFill>
            <p:spPr>
              <a:xfrm>
                <a:off x="1623360" y="2704840"/>
                <a:ext cx="4860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0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A937FB1-8B12-4A9B-BA90-80D1A5FCAE75}"/>
                  </a:ext>
                </a:extLst>
              </p14:cNvPr>
              <p14:cNvContentPartPr/>
              <p14:nvPr/>
            </p14:nvContentPartPr>
            <p14:xfrm>
              <a:off x="1769520" y="2722480"/>
              <a:ext cx="8640" cy="1044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A937FB1-8B12-4A9B-BA90-80D1A5FCAE75}"/>
                  </a:ext>
                </a:extLst>
              </p:cNvPr>
              <p:cNvPicPr/>
              <p:nvPr/>
            </p:nvPicPr>
            <p:blipFill>
              <a:blip r:embed="rId331"/>
              <a:stretch>
                <a:fillRect/>
              </a:stretch>
            </p:blipFill>
            <p:spPr>
              <a:xfrm>
                <a:off x="1751880" y="2704840"/>
                <a:ext cx="442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2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B2252F89-34FD-4B04-BFAA-482D471567F3}"/>
                  </a:ext>
                </a:extLst>
              </p14:cNvPr>
              <p14:cNvContentPartPr/>
              <p14:nvPr/>
            </p14:nvContentPartPr>
            <p14:xfrm>
              <a:off x="1980840" y="2834440"/>
              <a:ext cx="192240" cy="3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B2252F89-34FD-4B04-BFAA-482D471567F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63200" y="2816440"/>
                <a:ext cx="22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3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1F4D152D-8618-4789-8505-77C076E65367}"/>
                  </a:ext>
                </a:extLst>
              </p14:cNvPr>
              <p14:cNvContentPartPr/>
              <p14:nvPr/>
            </p14:nvContentPartPr>
            <p14:xfrm>
              <a:off x="1980840" y="2955760"/>
              <a:ext cx="188280" cy="1116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1F4D152D-8618-4789-8505-77C076E6536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963200" y="2937760"/>
                <a:ext cx="223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4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DD39E7D9-2EBC-4118-9CB9-AB4B424F72E4}"/>
                  </a:ext>
                </a:extLst>
              </p14:cNvPr>
              <p14:cNvContentPartPr/>
              <p14:nvPr/>
            </p14:nvContentPartPr>
            <p14:xfrm>
              <a:off x="1543800" y="2855680"/>
              <a:ext cx="326520" cy="26460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DD39E7D9-2EBC-4118-9CB9-AB4B424F72E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526160" y="2838040"/>
                <a:ext cx="36216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BF34CEE4-550B-4443-A612-D772C2D0AFE0}"/>
                  </a:ext>
                </a:extLst>
              </p14:cNvPr>
              <p14:cNvContentPartPr/>
              <p14:nvPr/>
            </p14:nvContentPartPr>
            <p14:xfrm>
              <a:off x="2316000" y="2772520"/>
              <a:ext cx="1140120" cy="298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BF34CEE4-550B-4443-A612-D772C2D0AFE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298354" y="2754542"/>
                <a:ext cx="1175771" cy="3336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1FBF887-2FBF-41F6-AECD-28D0AE5D53A3}"/>
                  </a:ext>
                </a:extLst>
              </p14:cNvPr>
              <p14:cNvContentPartPr/>
              <p14:nvPr/>
            </p14:nvContentPartPr>
            <p14:xfrm>
              <a:off x="4307520" y="3736960"/>
              <a:ext cx="109080" cy="32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1FBF887-2FBF-41F6-AECD-28D0AE5D53A3}"/>
                  </a:ext>
                </a:extLst>
              </p:cNvPr>
              <p:cNvPicPr/>
              <p:nvPr/>
            </p:nvPicPr>
            <p:blipFill>
              <a:blip r:embed="rId337"/>
              <a:stretch>
                <a:fillRect/>
              </a:stretch>
            </p:blipFill>
            <p:spPr>
              <a:xfrm>
                <a:off x="4289880" y="3701320"/>
                <a:ext cx="1447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DE3173-20C1-4D21-89C1-2B5BC5AD6A5D}"/>
                  </a:ext>
                </a:extLst>
              </p14:cNvPr>
              <p14:cNvContentPartPr/>
              <p14:nvPr/>
            </p14:nvContentPartPr>
            <p14:xfrm>
              <a:off x="5760120" y="3821560"/>
              <a:ext cx="82440" cy="29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DE3173-20C1-4D21-89C1-2B5BC5AD6A5D}"/>
                  </a:ext>
                </a:extLst>
              </p:cNvPr>
              <p:cNvPicPr/>
              <p:nvPr/>
            </p:nvPicPr>
            <p:blipFill>
              <a:blip r:embed="rId339"/>
              <a:stretch>
                <a:fillRect/>
              </a:stretch>
            </p:blipFill>
            <p:spPr>
              <a:xfrm>
                <a:off x="5742480" y="3785560"/>
                <a:ext cx="11808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BB7A588-22D0-42B7-B271-3A10A86C85D5}"/>
                  </a:ext>
                </a:extLst>
              </p14:cNvPr>
              <p14:cNvContentPartPr/>
              <p14:nvPr/>
            </p14:nvContentPartPr>
            <p14:xfrm>
              <a:off x="4073880" y="4388200"/>
              <a:ext cx="141480" cy="21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BB7A588-22D0-42B7-B271-3A10A86C85D5}"/>
                  </a:ext>
                </a:extLst>
              </p:cNvPr>
              <p:cNvPicPr/>
              <p:nvPr/>
            </p:nvPicPr>
            <p:blipFill>
              <a:blip r:embed="rId341"/>
              <a:stretch>
                <a:fillRect/>
              </a:stretch>
            </p:blipFill>
            <p:spPr>
              <a:xfrm>
                <a:off x="4055880" y="4352560"/>
                <a:ext cx="177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EF341CB-4596-4BC1-B3BD-1676CEE4B014}"/>
                  </a:ext>
                </a:extLst>
              </p14:cNvPr>
              <p14:cNvContentPartPr/>
              <p14:nvPr/>
            </p14:nvContentPartPr>
            <p14:xfrm>
              <a:off x="5607840" y="4411960"/>
              <a:ext cx="250200" cy="57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EF341CB-4596-4BC1-B3BD-1676CEE4B014}"/>
                  </a:ext>
                </a:extLst>
              </p:cNvPr>
              <p:cNvPicPr/>
              <p:nvPr/>
            </p:nvPicPr>
            <p:blipFill>
              <a:blip r:embed="rId343"/>
              <a:stretch>
                <a:fillRect/>
              </a:stretch>
            </p:blipFill>
            <p:spPr>
              <a:xfrm>
                <a:off x="5589840" y="4376320"/>
                <a:ext cx="285840" cy="129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9628753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E7588A5-7D75-4F3A-A3C1-101325281396}"/>
                  </a:ext>
                </a:extLst>
              </p14:cNvPr>
              <p14:cNvContentPartPr/>
              <p14:nvPr/>
            </p14:nvContentPartPr>
            <p14:xfrm>
              <a:off x="526596" y="124351"/>
              <a:ext cx="724320" cy="427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E7588A5-7D75-4F3A-A3C1-1013252813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7596" y="115711"/>
                <a:ext cx="74196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F708EE-88BB-4EF5-BB41-6E4EC4D11CC9}"/>
                  </a:ext>
                </a:extLst>
              </p14:cNvPr>
              <p14:cNvContentPartPr/>
              <p14:nvPr/>
            </p14:nvContentPartPr>
            <p14:xfrm>
              <a:off x="1586796" y="72871"/>
              <a:ext cx="207720" cy="179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F708EE-88BB-4EF5-BB41-6E4EC4D11C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78156" y="63871"/>
                <a:ext cx="2253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F877971-B8BF-4C2F-866C-97B55542B4EC}"/>
                  </a:ext>
                </a:extLst>
              </p14:cNvPr>
              <p14:cNvContentPartPr/>
              <p14:nvPr/>
            </p14:nvContentPartPr>
            <p14:xfrm>
              <a:off x="2150916" y="315511"/>
              <a:ext cx="184320" cy="8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F877971-B8BF-4C2F-866C-97B55542B4E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1916" y="306511"/>
                <a:ext cx="2019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F7711CB-54E1-405C-B7D0-4019F568E445}"/>
                  </a:ext>
                </a:extLst>
              </p14:cNvPr>
              <p14:cNvContentPartPr/>
              <p14:nvPr/>
            </p14:nvContentPartPr>
            <p14:xfrm>
              <a:off x="2195916" y="398671"/>
              <a:ext cx="1591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F7711CB-54E1-405C-B7D0-4019F568E44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86916" y="389671"/>
                <a:ext cx="17676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03AD047-B664-4D97-9EDD-7FBE28C4D7A4}"/>
                  </a:ext>
                </a:extLst>
              </p14:cNvPr>
              <p14:cNvContentPartPr/>
              <p14:nvPr/>
            </p14:nvContentPartPr>
            <p14:xfrm>
              <a:off x="2171076" y="492991"/>
              <a:ext cx="204120" cy="2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03AD047-B664-4D97-9EDD-7FBE28C4D7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62076" y="483991"/>
                <a:ext cx="2217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0AF1B81-A549-4450-82EF-2245D2442F29}"/>
                  </a:ext>
                </a:extLst>
              </p14:cNvPr>
              <p14:cNvContentPartPr/>
              <p14:nvPr/>
            </p14:nvContentPartPr>
            <p14:xfrm>
              <a:off x="1520916" y="337831"/>
              <a:ext cx="453960" cy="249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0AF1B81-A549-4450-82EF-2245D2442F2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12276" y="328831"/>
                <a:ext cx="47160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0D1BE42-6981-4F77-9D0B-2EEF35574F50}"/>
                  </a:ext>
                </a:extLst>
              </p14:cNvPr>
              <p14:cNvContentPartPr/>
              <p14:nvPr/>
            </p14:nvContentPartPr>
            <p14:xfrm>
              <a:off x="3294636" y="374911"/>
              <a:ext cx="113760" cy="147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0D1BE42-6981-4F77-9D0B-2EEF35574F5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85996" y="366271"/>
                <a:ext cx="1314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846497-0F65-41E3-8A80-E7C0E7EE5F74}"/>
                  </a:ext>
                </a:extLst>
              </p14:cNvPr>
              <p14:cNvContentPartPr/>
              <p14:nvPr/>
            </p14:nvContentPartPr>
            <p14:xfrm>
              <a:off x="4277796" y="230911"/>
              <a:ext cx="999000" cy="259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846497-0F65-41E3-8A80-E7C0E7EE5F7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69156" y="221911"/>
                <a:ext cx="10166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31992C0-6CC0-4C99-91F6-6F82DB62F613}"/>
                  </a:ext>
                </a:extLst>
              </p14:cNvPr>
              <p14:cNvContentPartPr/>
              <p14:nvPr/>
            </p14:nvContentPartPr>
            <p14:xfrm>
              <a:off x="3937956" y="346111"/>
              <a:ext cx="181080" cy="159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31992C0-6CC0-4C99-91F6-6F82DB62F61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29299" y="337111"/>
                <a:ext cx="198755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63AB062-88B0-49C1-9B51-E8084AE179B3}"/>
                  </a:ext>
                </a:extLst>
              </p14:cNvPr>
              <p14:cNvContentPartPr/>
              <p14:nvPr/>
            </p14:nvContentPartPr>
            <p14:xfrm>
              <a:off x="3513516" y="370951"/>
              <a:ext cx="320040" cy="16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63AB062-88B0-49C1-9B51-E8084AE179B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4876" y="361951"/>
                <a:ext cx="3376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BD5AE5-5BCB-42E4-A542-A7921EFA7754}"/>
                  </a:ext>
                </a:extLst>
              </p14:cNvPr>
              <p14:cNvContentPartPr/>
              <p14:nvPr/>
            </p14:nvContentPartPr>
            <p14:xfrm>
              <a:off x="5412516" y="146311"/>
              <a:ext cx="418680" cy="427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BD5AE5-5BCB-42E4-A542-A7921EFA77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03876" y="137671"/>
                <a:ext cx="43632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A51BEA1-015C-4C46-8362-C203ACAB1D1A}"/>
                  </a:ext>
                </a:extLst>
              </p14:cNvPr>
              <p14:cNvContentPartPr/>
              <p14:nvPr/>
            </p14:nvContentPartPr>
            <p14:xfrm>
              <a:off x="2605236" y="150271"/>
              <a:ext cx="497520" cy="480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A51BEA1-015C-4C46-8362-C203ACAB1D1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96236" y="141631"/>
                <a:ext cx="51516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2AAA8E3-6EA8-43FB-B8F2-9020F2282CA8}"/>
                  </a:ext>
                </a:extLst>
              </p14:cNvPr>
              <p14:cNvContentPartPr/>
              <p14:nvPr/>
            </p14:nvContentPartPr>
            <p14:xfrm>
              <a:off x="4481760" y="396160"/>
              <a:ext cx="117360" cy="383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2AAA8E3-6EA8-43FB-B8F2-9020F2282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64120" y="378520"/>
                <a:ext cx="153000" cy="41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E7588A5-7D75-4F3A-A3C1-101325281396}"/>
                  </a:ext>
                </a:extLst>
              </p14:cNvPr>
              <p14:cNvContentPartPr/>
              <p14:nvPr/>
            </p14:nvContentPartPr>
            <p14:xfrm>
              <a:off x="526596" y="124351"/>
              <a:ext cx="724320" cy="427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E7588A5-7D75-4F3A-A3C1-1013252813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7596" y="115711"/>
                <a:ext cx="74196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F708EE-88BB-4EF5-BB41-6E4EC4D11CC9}"/>
                  </a:ext>
                </a:extLst>
              </p14:cNvPr>
              <p14:cNvContentPartPr/>
              <p14:nvPr/>
            </p14:nvContentPartPr>
            <p14:xfrm>
              <a:off x="1586796" y="72871"/>
              <a:ext cx="207720" cy="179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F708EE-88BB-4EF5-BB41-6E4EC4D11C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78156" y="63871"/>
                <a:ext cx="2253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F877971-B8BF-4C2F-866C-97B55542B4EC}"/>
                  </a:ext>
                </a:extLst>
              </p14:cNvPr>
              <p14:cNvContentPartPr/>
              <p14:nvPr/>
            </p14:nvContentPartPr>
            <p14:xfrm>
              <a:off x="2150916" y="315511"/>
              <a:ext cx="184320" cy="8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F877971-B8BF-4C2F-866C-97B55542B4E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1916" y="306511"/>
                <a:ext cx="2019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F7711CB-54E1-405C-B7D0-4019F568E445}"/>
                  </a:ext>
                </a:extLst>
              </p14:cNvPr>
              <p14:cNvContentPartPr/>
              <p14:nvPr/>
            </p14:nvContentPartPr>
            <p14:xfrm>
              <a:off x="2195916" y="398671"/>
              <a:ext cx="1591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F7711CB-54E1-405C-B7D0-4019F568E44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86916" y="389671"/>
                <a:ext cx="17676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03AD047-B664-4D97-9EDD-7FBE28C4D7A4}"/>
                  </a:ext>
                </a:extLst>
              </p14:cNvPr>
              <p14:cNvContentPartPr/>
              <p14:nvPr/>
            </p14:nvContentPartPr>
            <p14:xfrm>
              <a:off x="2171076" y="492991"/>
              <a:ext cx="204120" cy="2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03AD047-B664-4D97-9EDD-7FBE28C4D7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62076" y="483991"/>
                <a:ext cx="2217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0AF1B81-A549-4450-82EF-2245D2442F29}"/>
                  </a:ext>
                </a:extLst>
              </p14:cNvPr>
              <p14:cNvContentPartPr/>
              <p14:nvPr/>
            </p14:nvContentPartPr>
            <p14:xfrm>
              <a:off x="1520916" y="337831"/>
              <a:ext cx="453960" cy="249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0AF1B81-A549-4450-82EF-2245D2442F2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12276" y="328831"/>
                <a:ext cx="47160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0D1BE42-6981-4F77-9D0B-2EEF35574F50}"/>
                  </a:ext>
                </a:extLst>
              </p14:cNvPr>
              <p14:cNvContentPartPr/>
              <p14:nvPr/>
            </p14:nvContentPartPr>
            <p14:xfrm>
              <a:off x="3294636" y="374911"/>
              <a:ext cx="113760" cy="147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0D1BE42-6981-4F77-9D0B-2EEF35574F5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85996" y="366271"/>
                <a:ext cx="1314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846497-0F65-41E3-8A80-E7C0E7EE5F74}"/>
                  </a:ext>
                </a:extLst>
              </p14:cNvPr>
              <p14:cNvContentPartPr/>
              <p14:nvPr/>
            </p14:nvContentPartPr>
            <p14:xfrm>
              <a:off x="4277796" y="230911"/>
              <a:ext cx="999000" cy="259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846497-0F65-41E3-8A80-E7C0E7EE5F7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69156" y="221911"/>
                <a:ext cx="10166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31992C0-6CC0-4C99-91F6-6F82DB62F613}"/>
                  </a:ext>
                </a:extLst>
              </p14:cNvPr>
              <p14:cNvContentPartPr/>
              <p14:nvPr/>
            </p14:nvContentPartPr>
            <p14:xfrm>
              <a:off x="3937956" y="346111"/>
              <a:ext cx="181080" cy="159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31992C0-6CC0-4C99-91F6-6F82DB62F61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29299" y="337111"/>
                <a:ext cx="198755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63AB062-88B0-49C1-9B51-E8084AE179B3}"/>
                  </a:ext>
                </a:extLst>
              </p14:cNvPr>
              <p14:cNvContentPartPr/>
              <p14:nvPr/>
            </p14:nvContentPartPr>
            <p14:xfrm>
              <a:off x="3513516" y="370951"/>
              <a:ext cx="320040" cy="16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63AB062-88B0-49C1-9B51-E8084AE179B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4876" y="361951"/>
                <a:ext cx="3376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BD5AE5-5BCB-42E4-A542-A7921EFA7754}"/>
                  </a:ext>
                </a:extLst>
              </p14:cNvPr>
              <p14:cNvContentPartPr/>
              <p14:nvPr/>
            </p14:nvContentPartPr>
            <p14:xfrm>
              <a:off x="5412516" y="146311"/>
              <a:ext cx="418680" cy="427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BD5AE5-5BCB-42E4-A542-A7921EFA77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03876" y="137671"/>
                <a:ext cx="43632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A51BEA1-015C-4C46-8362-C203ACAB1D1A}"/>
                  </a:ext>
                </a:extLst>
              </p14:cNvPr>
              <p14:cNvContentPartPr/>
              <p14:nvPr/>
            </p14:nvContentPartPr>
            <p14:xfrm>
              <a:off x="2605236" y="150271"/>
              <a:ext cx="497520" cy="480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A51BEA1-015C-4C46-8362-C203ACAB1D1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96236" y="141631"/>
                <a:ext cx="51516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C2C58F-2756-472D-899D-703D1E35E613}"/>
                  </a:ext>
                </a:extLst>
              </p14:cNvPr>
              <p14:cNvContentPartPr/>
              <p14:nvPr/>
            </p14:nvContentPartPr>
            <p14:xfrm>
              <a:off x="142836" y="788551"/>
              <a:ext cx="1067040" cy="428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C2C58F-2756-472D-899D-703D1E35E61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4196" y="779551"/>
                <a:ext cx="108468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C9172F4-AA17-492E-B0FA-DF64493DFE12}"/>
                  </a:ext>
                </a:extLst>
              </p14:cNvPr>
              <p14:cNvContentPartPr/>
              <p14:nvPr/>
            </p14:nvContentPartPr>
            <p14:xfrm>
              <a:off x="2373396" y="956311"/>
              <a:ext cx="172440" cy="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C9172F4-AA17-492E-B0FA-DF64493DFE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4756" y="947311"/>
                <a:ext cx="19008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921EBE5-AF2E-4091-AD30-7D8FB93FECDA}"/>
                  </a:ext>
                </a:extLst>
              </p14:cNvPr>
              <p14:cNvContentPartPr/>
              <p14:nvPr/>
            </p14:nvContentPartPr>
            <p14:xfrm>
              <a:off x="2406876" y="1038031"/>
              <a:ext cx="15588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921EBE5-AF2E-4091-AD30-7D8FB93FECD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97876" y="1029391"/>
                <a:ext cx="173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9602094-4FDC-48E4-9B65-3C4D07BEEB8D}"/>
                  </a:ext>
                </a:extLst>
              </p14:cNvPr>
              <p14:cNvContentPartPr/>
              <p14:nvPr/>
            </p14:nvContentPartPr>
            <p14:xfrm>
              <a:off x="1561956" y="730231"/>
              <a:ext cx="634320" cy="42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9602094-4FDC-48E4-9B65-3C4D07BEEB8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53316" y="721231"/>
                <a:ext cx="65196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0665AF-2B5E-41B3-B35D-FA3D54372EAF}"/>
                  </a:ext>
                </a:extLst>
              </p14:cNvPr>
              <p14:cNvContentPartPr/>
              <p14:nvPr/>
            </p14:nvContentPartPr>
            <p14:xfrm>
              <a:off x="4418916" y="933991"/>
              <a:ext cx="129960" cy="1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0665AF-2B5E-41B3-B35D-FA3D54372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09916" y="925351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749511-63E1-4176-BA19-34443F0B9262}"/>
                  </a:ext>
                </a:extLst>
              </p14:cNvPr>
              <p14:cNvContentPartPr/>
              <p14:nvPr/>
            </p14:nvContentPartPr>
            <p14:xfrm>
              <a:off x="4403436" y="1042351"/>
              <a:ext cx="169560" cy="8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749511-63E1-4176-BA19-34443F0B92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94436" y="1033711"/>
                <a:ext cx="187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EBFFDEB-9288-411A-8077-7A2D4B5C2E81}"/>
                  </a:ext>
                </a:extLst>
              </p14:cNvPr>
              <p14:cNvContentPartPr/>
              <p14:nvPr/>
            </p14:nvContentPartPr>
            <p14:xfrm>
              <a:off x="3388236" y="656791"/>
              <a:ext cx="894960" cy="48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EBFFDEB-9288-411A-8077-7A2D4B5C2E8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379596" y="647791"/>
                <a:ext cx="91260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C37C48E-A2B2-4A56-8C0E-5E5D807B706F}"/>
                  </a:ext>
                </a:extLst>
              </p14:cNvPr>
              <p14:cNvContentPartPr/>
              <p14:nvPr/>
            </p14:nvContentPartPr>
            <p14:xfrm>
              <a:off x="2778396" y="719071"/>
              <a:ext cx="503640" cy="425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C37C48E-A2B2-4A56-8C0E-5E5D807B706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69750" y="710431"/>
                <a:ext cx="521293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AA91ECC-50B9-4651-8D0C-4B62AF1C561C}"/>
                  </a:ext>
                </a:extLst>
              </p14:cNvPr>
              <p14:cNvContentPartPr/>
              <p14:nvPr/>
            </p14:nvContentPartPr>
            <p14:xfrm>
              <a:off x="4845156" y="762271"/>
              <a:ext cx="136440" cy="317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AA91ECC-50B9-4651-8D0C-4B62AF1C561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36516" y="753631"/>
                <a:ext cx="1540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8FAF7A6-AA05-458E-865B-A63CEEA2AA6B}"/>
                  </a:ext>
                </a:extLst>
              </p14:cNvPr>
              <p14:cNvContentPartPr/>
              <p14:nvPr/>
            </p14:nvContentPartPr>
            <p14:xfrm>
              <a:off x="5433396" y="810511"/>
              <a:ext cx="430200" cy="227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8FAF7A6-AA05-458E-865B-A63CEEA2AA6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24396" y="801511"/>
                <a:ext cx="4478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3EA20D3-0673-42AC-B3AD-843B4C624358}"/>
                  </a:ext>
                </a:extLst>
              </p14:cNvPr>
              <p14:cNvContentPartPr/>
              <p14:nvPr/>
            </p14:nvContentPartPr>
            <p14:xfrm>
              <a:off x="5061876" y="882871"/>
              <a:ext cx="276120" cy="149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3EA20D3-0673-42AC-B3AD-843B4C62435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53236" y="873871"/>
                <a:ext cx="2937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E1B5C49-4255-4DE8-8455-FAAA7AE0ECCE}"/>
                  </a:ext>
                </a:extLst>
              </p14:cNvPr>
              <p14:cNvContentPartPr/>
              <p14:nvPr/>
            </p14:nvContentPartPr>
            <p14:xfrm>
              <a:off x="6167796" y="841471"/>
              <a:ext cx="144000" cy="17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E1B5C49-4255-4DE8-8455-FAAA7AE0ECC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59156" y="832831"/>
                <a:ext cx="16164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1C37CB1-9A9E-481E-B72E-F1A4C47E43D5}"/>
                  </a:ext>
                </a:extLst>
              </p14:cNvPr>
              <p14:cNvContentPartPr/>
              <p14:nvPr/>
            </p14:nvContentPartPr>
            <p14:xfrm>
              <a:off x="5946396" y="867391"/>
              <a:ext cx="144000" cy="155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1C37CB1-9A9E-481E-B72E-F1A4C47E43D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37396" y="858751"/>
                <a:ext cx="16164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AB3F352-DC6C-4439-853C-97D248705A67}"/>
                  </a:ext>
                </a:extLst>
              </p14:cNvPr>
              <p14:cNvContentPartPr/>
              <p14:nvPr/>
            </p14:nvContentPartPr>
            <p14:xfrm>
              <a:off x="6410436" y="473551"/>
              <a:ext cx="1008360" cy="574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AB3F352-DC6C-4439-853C-97D248705A6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01796" y="464911"/>
                <a:ext cx="1026000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9380A7-D906-4979-AFDE-CCA04E54C7A2}"/>
                  </a:ext>
                </a:extLst>
              </p14:cNvPr>
              <p14:cNvContentPartPr/>
              <p14:nvPr/>
            </p14:nvContentPartPr>
            <p14:xfrm>
              <a:off x="7512036" y="605311"/>
              <a:ext cx="511560" cy="3819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9380A7-D906-4979-AFDE-CCA04E54C7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503036" y="596671"/>
                <a:ext cx="5292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8E07D44-80B8-4981-9A5D-5EC14BB022A4}"/>
                  </a:ext>
                </a:extLst>
              </p14:cNvPr>
              <p14:cNvContentPartPr/>
              <p14:nvPr/>
            </p14:nvContentPartPr>
            <p14:xfrm>
              <a:off x="7819836" y="717991"/>
              <a:ext cx="32760" cy="229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8E07D44-80B8-4981-9A5D-5EC14BB022A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11196" y="708991"/>
                <a:ext cx="504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5E0BF9-D8E3-4439-8092-093C2035F331}"/>
                  </a:ext>
                </a:extLst>
              </p14:cNvPr>
              <p14:cNvContentPartPr/>
              <p14:nvPr/>
            </p14:nvContentPartPr>
            <p14:xfrm>
              <a:off x="7986156" y="625471"/>
              <a:ext cx="19080" cy="113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5E0BF9-D8E3-4439-8092-093C2035F33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977516" y="616471"/>
                <a:ext cx="367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565AF8A-4417-47F4-A2BB-C9A801F7DB02}"/>
                  </a:ext>
                </a:extLst>
              </p14:cNvPr>
              <p14:cNvContentPartPr/>
              <p14:nvPr/>
            </p14:nvContentPartPr>
            <p14:xfrm>
              <a:off x="8179116" y="755071"/>
              <a:ext cx="233280" cy="19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565AF8A-4417-47F4-A2BB-C9A801F7DB0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70116" y="746431"/>
                <a:ext cx="2509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48DD2CE-A8D4-4C71-BC81-C875B476D553}"/>
                  </a:ext>
                </a:extLst>
              </p14:cNvPr>
              <p14:cNvContentPartPr/>
              <p14:nvPr/>
            </p14:nvContentPartPr>
            <p14:xfrm>
              <a:off x="8188836" y="855151"/>
              <a:ext cx="225000" cy="17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48DD2CE-A8D4-4C71-BC81-C875B476D5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179836" y="846151"/>
                <a:ext cx="242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76EDB83-8B68-499B-B41E-5B5466FAC8F1}"/>
                  </a:ext>
                </a:extLst>
              </p14:cNvPr>
              <p14:cNvContentPartPr/>
              <p14:nvPr/>
            </p14:nvContentPartPr>
            <p14:xfrm>
              <a:off x="8546316" y="603871"/>
              <a:ext cx="256680" cy="334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76EDB83-8B68-499B-B41E-5B5466FAC8F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537316" y="595231"/>
                <a:ext cx="27432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83E1C1-509E-433A-BC8C-0B44EA248AF9}"/>
                  </a:ext>
                </a:extLst>
              </p14:cNvPr>
              <p14:cNvContentPartPr/>
              <p14:nvPr/>
            </p14:nvContentPartPr>
            <p14:xfrm>
              <a:off x="4481760" y="396160"/>
              <a:ext cx="117360" cy="383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83E1C1-509E-433A-BC8C-0B44EA248AF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64120" y="378520"/>
                <a:ext cx="153000" cy="41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2546675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E7588A5-7D75-4F3A-A3C1-101325281396}"/>
                  </a:ext>
                </a:extLst>
              </p14:cNvPr>
              <p14:cNvContentPartPr/>
              <p14:nvPr/>
            </p14:nvContentPartPr>
            <p14:xfrm>
              <a:off x="526596" y="124351"/>
              <a:ext cx="724320" cy="427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E7588A5-7D75-4F3A-A3C1-1013252813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7596" y="115711"/>
                <a:ext cx="74196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F708EE-88BB-4EF5-BB41-6E4EC4D11CC9}"/>
                  </a:ext>
                </a:extLst>
              </p14:cNvPr>
              <p14:cNvContentPartPr/>
              <p14:nvPr/>
            </p14:nvContentPartPr>
            <p14:xfrm>
              <a:off x="1586796" y="72871"/>
              <a:ext cx="207720" cy="179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F708EE-88BB-4EF5-BB41-6E4EC4D11C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78156" y="63871"/>
                <a:ext cx="2253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F877971-B8BF-4C2F-866C-97B55542B4EC}"/>
                  </a:ext>
                </a:extLst>
              </p14:cNvPr>
              <p14:cNvContentPartPr/>
              <p14:nvPr/>
            </p14:nvContentPartPr>
            <p14:xfrm>
              <a:off x="2150916" y="315511"/>
              <a:ext cx="184320" cy="8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F877971-B8BF-4C2F-866C-97B55542B4E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1916" y="306511"/>
                <a:ext cx="2019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F7711CB-54E1-405C-B7D0-4019F568E445}"/>
                  </a:ext>
                </a:extLst>
              </p14:cNvPr>
              <p14:cNvContentPartPr/>
              <p14:nvPr/>
            </p14:nvContentPartPr>
            <p14:xfrm>
              <a:off x="2195916" y="398671"/>
              <a:ext cx="1591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F7711CB-54E1-405C-B7D0-4019F568E44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86916" y="389671"/>
                <a:ext cx="17676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03AD047-B664-4D97-9EDD-7FBE28C4D7A4}"/>
                  </a:ext>
                </a:extLst>
              </p14:cNvPr>
              <p14:cNvContentPartPr/>
              <p14:nvPr/>
            </p14:nvContentPartPr>
            <p14:xfrm>
              <a:off x="2171076" y="492991"/>
              <a:ext cx="204120" cy="2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03AD047-B664-4D97-9EDD-7FBE28C4D7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62076" y="483991"/>
                <a:ext cx="2217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0AF1B81-A549-4450-82EF-2245D2442F29}"/>
                  </a:ext>
                </a:extLst>
              </p14:cNvPr>
              <p14:cNvContentPartPr/>
              <p14:nvPr/>
            </p14:nvContentPartPr>
            <p14:xfrm>
              <a:off x="1520916" y="337831"/>
              <a:ext cx="453960" cy="249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0AF1B81-A549-4450-82EF-2245D2442F2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12276" y="328831"/>
                <a:ext cx="47160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0D1BE42-6981-4F77-9D0B-2EEF35574F50}"/>
                  </a:ext>
                </a:extLst>
              </p14:cNvPr>
              <p14:cNvContentPartPr/>
              <p14:nvPr/>
            </p14:nvContentPartPr>
            <p14:xfrm>
              <a:off x="3294636" y="374911"/>
              <a:ext cx="113760" cy="147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0D1BE42-6981-4F77-9D0B-2EEF35574F5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85996" y="366271"/>
                <a:ext cx="1314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846497-0F65-41E3-8A80-E7C0E7EE5F74}"/>
                  </a:ext>
                </a:extLst>
              </p14:cNvPr>
              <p14:cNvContentPartPr/>
              <p14:nvPr/>
            </p14:nvContentPartPr>
            <p14:xfrm>
              <a:off x="4277796" y="230911"/>
              <a:ext cx="999000" cy="259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846497-0F65-41E3-8A80-E7C0E7EE5F7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69156" y="221911"/>
                <a:ext cx="10166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31992C0-6CC0-4C99-91F6-6F82DB62F613}"/>
                  </a:ext>
                </a:extLst>
              </p14:cNvPr>
              <p14:cNvContentPartPr/>
              <p14:nvPr/>
            </p14:nvContentPartPr>
            <p14:xfrm>
              <a:off x="3937956" y="346111"/>
              <a:ext cx="181080" cy="159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31992C0-6CC0-4C99-91F6-6F82DB62F61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29299" y="337111"/>
                <a:ext cx="198755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63AB062-88B0-49C1-9B51-E8084AE179B3}"/>
                  </a:ext>
                </a:extLst>
              </p14:cNvPr>
              <p14:cNvContentPartPr/>
              <p14:nvPr/>
            </p14:nvContentPartPr>
            <p14:xfrm>
              <a:off x="3513516" y="370951"/>
              <a:ext cx="320040" cy="16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63AB062-88B0-49C1-9B51-E8084AE179B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4876" y="361951"/>
                <a:ext cx="3376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BD5AE5-5BCB-42E4-A542-A7921EFA7754}"/>
                  </a:ext>
                </a:extLst>
              </p14:cNvPr>
              <p14:cNvContentPartPr/>
              <p14:nvPr/>
            </p14:nvContentPartPr>
            <p14:xfrm>
              <a:off x="5412516" y="146311"/>
              <a:ext cx="418680" cy="427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BD5AE5-5BCB-42E4-A542-A7921EFA77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03876" y="137671"/>
                <a:ext cx="43632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A51BEA1-015C-4C46-8362-C203ACAB1D1A}"/>
                  </a:ext>
                </a:extLst>
              </p14:cNvPr>
              <p14:cNvContentPartPr/>
              <p14:nvPr/>
            </p14:nvContentPartPr>
            <p14:xfrm>
              <a:off x="2605236" y="150271"/>
              <a:ext cx="497520" cy="480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A51BEA1-015C-4C46-8362-C203ACAB1D1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96236" y="141631"/>
                <a:ext cx="51516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C2C58F-2756-472D-899D-703D1E35E613}"/>
                  </a:ext>
                </a:extLst>
              </p14:cNvPr>
              <p14:cNvContentPartPr/>
              <p14:nvPr/>
            </p14:nvContentPartPr>
            <p14:xfrm>
              <a:off x="142836" y="788551"/>
              <a:ext cx="1067040" cy="428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C2C58F-2756-472D-899D-703D1E35E61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4196" y="779551"/>
                <a:ext cx="108468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C9172F4-AA17-492E-B0FA-DF64493DFE12}"/>
                  </a:ext>
                </a:extLst>
              </p14:cNvPr>
              <p14:cNvContentPartPr/>
              <p14:nvPr/>
            </p14:nvContentPartPr>
            <p14:xfrm>
              <a:off x="2373396" y="956311"/>
              <a:ext cx="172440" cy="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C9172F4-AA17-492E-B0FA-DF64493DFE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4756" y="947311"/>
                <a:ext cx="19008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921EBE5-AF2E-4091-AD30-7D8FB93FECDA}"/>
                  </a:ext>
                </a:extLst>
              </p14:cNvPr>
              <p14:cNvContentPartPr/>
              <p14:nvPr/>
            </p14:nvContentPartPr>
            <p14:xfrm>
              <a:off x="2406876" y="1038031"/>
              <a:ext cx="15588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921EBE5-AF2E-4091-AD30-7D8FB93FECD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97876" y="1029391"/>
                <a:ext cx="173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9602094-4FDC-48E4-9B65-3C4D07BEEB8D}"/>
                  </a:ext>
                </a:extLst>
              </p14:cNvPr>
              <p14:cNvContentPartPr/>
              <p14:nvPr/>
            </p14:nvContentPartPr>
            <p14:xfrm>
              <a:off x="1561956" y="730231"/>
              <a:ext cx="634320" cy="42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9602094-4FDC-48E4-9B65-3C4D07BEEB8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53316" y="721231"/>
                <a:ext cx="65196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0665AF-2B5E-41B3-B35D-FA3D54372EAF}"/>
                  </a:ext>
                </a:extLst>
              </p14:cNvPr>
              <p14:cNvContentPartPr/>
              <p14:nvPr/>
            </p14:nvContentPartPr>
            <p14:xfrm>
              <a:off x="4418916" y="933991"/>
              <a:ext cx="129960" cy="1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0665AF-2B5E-41B3-B35D-FA3D54372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09916" y="925351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749511-63E1-4176-BA19-34443F0B9262}"/>
                  </a:ext>
                </a:extLst>
              </p14:cNvPr>
              <p14:cNvContentPartPr/>
              <p14:nvPr/>
            </p14:nvContentPartPr>
            <p14:xfrm>
              <a:off x="4403436" y="1042351"/>
              <a:ext cx="169560" cy="8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749511-63E1-4176-BA19-34443F0B92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94436" y="1033711"/>
                <a:ext cx="187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EBFFDEB-9288-411A-8077-7A2D4B5C2E81}"/>
                  </a:ext>
                </a:extLst>
              </p14:cNvPr>
              <p14:cNvContentPartPr/>
              <p14:nvPr/>
            </p14:nvContentPartPr>
            <p14:xfrm>
              <a:off x="3388236" y="656791"/>
              <a:ext cx="894960" cy="48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EBFFDEB-9288-411A-8077-7A2D4B5C2E8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379596" y="647791"/>
                <a:ext cx="91260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C37C48E-A2B2-4A56-8C0E-5E5D807B706F}"/>
                  </a:ext>
                </a:extLst>
              </p14:cNvPr>
              <p14:cNvContentPartPr/>
              <p14:nvPr/>
            </p14:nvContentPartPr>
            <p14:xfrm>
              <a:off x="2778396" y="719071"/>
              <a:ext cx="503640" cy="425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C37C48E-A2B2-4A56-8C0E-5E5D807B706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69750" y="710431"/>
                <a:ext cx="521293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AA91ECC-50B9-4651-8D0C-4B62AF1C561C}"/>
                  </a:ext>
                </a:extLst>
              </p14:cNvPr>
              <p14:cNvContentPartPr/>
              <p14:nvPr/>
            </p14:nvContentPartPr>
            <p14:xfrm>
              <a:off x="4845156" y="762271"/>
              <a:ext cx="136440" cy="317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AA91ECC-50B9-4651-8D0C-4B62AF1C561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36516" y="753631"/>
                <a:ext cx="1540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8FAF7A6-AA05-458E-865B-A63CEEA2AA6B}"/>
                  </a:ext>
                </a:extLst>
              </p14:cNvPr>
              <p14:cNvContentPartPr/>
              <p14:nvPr/>
            </p14:nvContentPartPr>
            <p14:xfrm>
              <a:off x="5433396" y="810511"/>
              <a:ext cx="430200" cy="227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8FAF7A6-AA05-458E-865B-A63CEEA2AA6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24396" y="801511"/>
                <a:ext cx="4478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3EA20D3-0673-42AC-B3AD-843B4C624358}"/>
                  </a:ext>
                </a:extLst>
              </p14:cNvPr>
              <p14:cNvContentPartPr/>
              <p14:nvPr/>
            </p14:nvContentPartPr>
            <p14:xfrm>
              <a:off x="5061876" y="882871"/>
              <a:ext cx="276120" cy="149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3EA20D3-0673-42AC-B3AD-843B4C62435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53236" y="873871"/>
                <a:ext cx="2937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E1B5C49-4255-4DE8-8455-FAAA7AE0ECCE}"/>
                  </a:ext>
                </a:extLst>
              </p14:cNvPr>
              <p14:cNvContentPartPr/>
              <p14:nvPr/>
            </p14:nvContentPartPr>
            <p14:xfrm>
              <a:off x="6167796" y="841471"/>
              <a:ext cx="144000" cy="17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E1B5C49-4255-4DE8-8455-FAAA7AE0ECC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59156" y="832831"/>
                <a:ext cx="16164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1C37CB1-9A9E-481E-B72E-F1A4C47E43D5}"/>
                  </a:ext>
                </a:extLst>
              </p14:cNvPr>
              <p14:cNvContentPartPr/>
              <p14:nvPr/>
            </p14:nvContentPartPr>
            <p14:xfrm>
              <a:off x="5946396" y="867391"/>
              <a:ext cx="144000" cy="155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1C37CB1-9A9E-481E-B72E-F1A4C47E43D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37396" y="858751"/>
                <a:ext cx="16164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AB3F352-DC6C-4439-853C-97D248705A67}"/>
                  </a:ext>
                </a:extLst>
              </p14:cNvPr>
              <p14:cNvContentPartPr/>
              <p14:nvPr/>
            </p14:nvContentPartPr>
            <p14:xfrm>
              <a:off x="6410436" y="473551"/>
              <a:ext cx="1008360" cy="574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AB3F352-DC6C-4439-853C-97D248705A6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01796" y="464911"/>
                <a:ext cx="1026000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9380A7-D906-4979-AFDE-CCA04E54C7A2}"/>
                  </a:ext>
                </a:extLst>
              </p14:cNvPr>
              <p14:cNvContentPartPr/>
              <p14:nvPr/>
            </p14:nvContentPartPr>
            <p14:xfrm>
              <a:off x="7512036" y="605311"/>
              <a:ext cx="511560" cy="3819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9380A7-D906-4979-AFDE-CCA04E54C7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503036" y="596671"/>
                <a:ext cx="5292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8E07D44-80B8-4981-9A5D-5EC14BB022A4}"/>
                  </a:ext>
                </a:extLst>
              </p14:cNvPr>
              <p14:cNvContentPartPr/>
              <p14:nvPr/>
            </p14:nvContentPartPr>
            <p14:xfrm>
              <a:off x="7819836" y="717991"/>
              <a:ext cx="32760" cy="229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8E07D44-80B8-4981-9A5D-5EC14BB022A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11196" y="708991"/>
                <a:ext cx="504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5E0BF9-D8E3-4439-8092-093C2035F331}"/>
                  </a:ext>
                </a:extLst>
              </p14:cNvPr>
              <p14:cNvContentPartPr/>
              <p14:nvPr/>
            </p14:nvContentPartPr>
            <p14:xfrm>
              <a:off x="7986156" y="625471"/>
              <a:ext cx="19080" cy="113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5E0BF9-D8E3-4439-8092-093C2035F33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977516" y="616471"/>
                <a:ext cx="367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565AF8A-4417-47F4-A2BB-C9A801F7DB02}"/>
                  </a:ext>
                </a:extLst>
              </p14:cNvPr>
              <p14:cNvContentPartPr/>
              <p14:nvPr/>
            </p14:nvContentPartPr>
            <p14:xfrm>
              <a:off x="8179116" y="755071"/>
              <a:ext cx="233280" cy="19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565AF8A-4417-47F4-A2BB-C9A801F7DB0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70116" y="746431"/>
                <a:ext cx="2509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48DD2CE-A8D4-4C71-BC81-C875B476D553}"/>
                  </a:ext>
                </a:extLst>
              </p14:cNvPr>
              <p14:cNvContentPartPr/>
              <p14:nvPr/>
            </p14:nvContentPartPr>
            <p14:xfrm>
              <a:off x="8188836" y="855151"/>
              <a:ext cx="225000" cy="17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48DD2CE-A8D4-4C71-BC81-C875B476D5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179836" y="846151"/>
                <a:ext cx="242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76EDB83-8B68-499B-B41E-5B5466FAC8F1}"/>
                  </a:ext>
                </a:extLst>
              </p14:cNvPr>
              <p14:cNvContentPartPr/>
              <p14:nvPr/>
            </p14:nvContentPartPr>
            <p14:xfrm>
              <a:off x="8546316" y="603871"/>
              <a:ext cx="256680" cy="334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76EDB83-8B68-499B-B41E-5B5466FAC8F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537316" y="595231"/>
                <a:ext cx="27432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4D26F2C-86EE-4294-A424-093BCF6E7AF5}"/>
                  </a:ext>
                </a:extLst>
              </p14:cNvPr>
              <p14:cNvContentPartPr/>
              <p14:nvPr/>
            </p14:nvContentPartPr>
            <p14:xfrm>
              <a:off x="414276" y="1394431"/>
              <a:ext cx="654120" cy="261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4D26F2C-86EE-4294-A424-093BCF6E7AF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5271" y="1385791"/>
                <a:ext cx="67177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8253900-16B2-4792-97B3-5A39BF27FC2A}"/>
                  </a:ext>
                </a:extLst>
              </p14:cNvPr>
              <p14:cNvContentPartPr/>
              <p14:nvPr/>
            </p14:nvContentPartPr>
            <p14:xfrm>
              <a:off x="1528836" y="1248991"/>
              <a:ext cx="189000" cy="169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8253900-16B2-4792-97B3-5A39BF27FC2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19836" y="1239991"/>
                <a:ext cx="20664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639461E-9202-4165-853B-B068123DC8D4}"/>
                  </a:ext>
                </a:extLst>
              </p14:cNvPr>
              <p14:cNvContentPartPr/>
              <p14:nvPr/>
            </p14:nvContentPartPr>
            <p14:xfrm>
              <a:off x="1405356" y="1472911"/>
              <a:ext cx="482760" cy="268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639461E-9202-4165-853B-B068123DC8D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396363" y="1463911"/>
                <a:ext cx="500387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42427CA-994A-4C5D-B18C-365EE39561D3}"/>
                  </a:ext>
                </a:extLst>
              </p14:cNvPr>
              <p14:cNvContentPartPr/>
              <p14:nvPr/>
            </p14:nvContentPartPr>
            <p14:xfrm>
              <a:off x="2142996" y="1468231"/>
              <a:ext cx="40680" cy="24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42427CA-994A-4C5D-B18C-365EE39561D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33996" y="1459231"/>
                <a:ext cx="583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D45293F-2DAF-4B15-9157-1C989C710A8D}"/>
                  </a:ext>
                </a:extLst>
              </p14:cNvPr>
              <p14:cNvContentPartPr/>
              <p14:nvPr/>
            </p14:nvContentPartPr>
            <p14:xfrm>
              <a:off x="2186196" y="1551031"/>
              <a:ext cx="214560" cy="20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D45293F-2DAF-4B15-9157-1C989C710A8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77196" y="1542031"/>
                <a:ext cx="23220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DFDEB2A-9528-4770-B738-D684A8944A9B}"/>
                  </a:ext>
                </a:extLst>
              </p14:cNvPr>
              <p14:cNvContentPartPr/>
              <p14:nvPr/>
            </p14:nvContentPartPr>
            <p14:xfrm>
              <a:off x="2770116" y="1581631"/>
              <a:ext cx="279720" cy="170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DFDEB2A-9528-4770-B738-D684A8944A9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761476" y="1572631"/>
                <a:ext cx="2973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80300A0-29D4-4F23-A771-F193399BD149}"/>
                  </a:ext>
                </a:extLst>
              </p14:cNvPr>
              <p14:cNvContentPartPr/>
              <p14:nvPr/>
            </p14:nvContentPartPr>
            <p14:xfrm>
              <a:off x="4454556" y="1433311"/>
              <a:ext cx="1161360" cy="291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80300A0-29D4-4F23-A771-F193399BD14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45559" y="1424660"/>
                <a:ext cx="1178995" cy="309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5FDCC3A-7791-49DB-8F0D-16FD4A07BB27}"/>
                  </a:ext>
                </a:extLst>
              </p14:cNvPr>
              <p14:cNvContentPartPr/>
              <p14:nvPr/>
            </p14:nvContentPartPr>
            <p14:xfrm>
              <a:off x="3920676" y="1427911"/>
              <a:ext cx="31536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5FDCC3A-7791-49DB-8F0D-16FD4A07BB2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912036" y="1418911"/>
                <a:ext cx="33300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8368C3B-DB22-4849-BA7B-28FF3A45E39C}"/>
                  </a:ext>
                </a:extLst>
              </p14:cNvPr>
              <p14:cNvContentPartPr/>
              <p14:nvPr/>
            </p14:nvContentPartPr>
            <p14:xfrm>
              <a:off x="3377076" y="1557151"/>
              <a:ext cx="426240" cy="187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8368C3B-DB22-4849-BA7B-28FF3A45E39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368076" y="1548151"/>
                <a:ext cx="4438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3BDD3BB-D062-4893-9635-0594DF357BF8}"/>
                  </a:ext>
                </a:extLst>
              </p14:cNvPr>
              <p14:cNvContentPartPr/>
              <p14:nvPr/>
            </p14:nvContentPartPr>
            <p14:xfrm>
              <a:off x="4481760" y="396160"/>
              <a:ext cx="117360" cy="383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3BDD3BB-D062-4893-9635-0594DF357BF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64120" y="378520"/>
                <a:ext cx="153000" cy="41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8307691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E7588A5-7D75-4F3A-A3C1-101325281396}"/>
                  </a:ext>
                </a:extLst>
              </p14:cNvPr>
              <p14:cNvContentPartPr/>
              <p14:nvPr/>
            </p14:nvContentPartPr>
            <p14:xfrm>
              <a:off x="526596" y="124351"/>
              <a:ext cx="724320" cy="427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E7588A5-7D75-4F3A-A3C1-1013252813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7596" y="115711"/>
                <a:ext cx="74196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F708EE-88BB-4EF5-BB41-6E4EC4D11CC9}"/>
                  </a:ext>
                </a:extLst>
              </p14:cNvPr>
              <p14:cNvContentPartPr/>
              <p14:nvPr/>
            </p14:nvContentPartPr>
            <p14:xfrm>
              <a:off x="1586796" y="72871"/>
              <a:ext cx="207720" cy="179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F708EE-88BB-4EF5-BB41-6E4EC4D11C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78156" y="63871"/>
                <a:ext cx="2253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F877971-B8BF-4C2F-866C-97B55542B4EC}"/>
                  </a:ext>
                </a:extLst>
              </p14:cNvPr>
              <p14:cNvContentPartPr/>
              <p14:nvPr/>
            </p14:nvContentPartPr>
            <p14:xfrm>
              <a:off x="2150916" y="315511"/>
              <a:ext cx="184320" cy="8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F877971-B8BF-4C2F-866C-97B55542B4E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1916" y="306511"/>
                <a:ext cx="2019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F7711CB-54E1-405C-B7D0-4019F568E445}"/>
                  </a:ext>
                </a:extLst>
              </p14:cNvPr>
              <p14:cNvContentPartPr/>
              <p14:nvPr/>
            </p14:nvContentPartPr>
            <p14:xfrm>
              <a:off x="2195916" y="398671"/>
              <a:ext cx="1591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F7711CB-54E1-405C-B7D0-4019F568E44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86916" y="389671"/>
                <a:ext cx="17676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03AD047-B664-4D97-9EDD-7FBE28C4D7A4}"/>
                  </a:ext>
                </a:extLst>
              </p14:cNvPr>
              <p14:cNvContentPartPr/>
              <p14:nvPr/>
            </p14:nvContentPartPr>
            <p14:xfrm>
              <a:off x="2171076" y="492991"/>
              <a:ext cx="204120" cy="2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03AD047-B664-4D97-9EDD-7FBE28C4D7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62076" y="483991"/>
                <a:ext cx="2217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0AF1B81-A549-4450-82EF-2245D2442F29}"/>
                  </a:ext>
                </a:extLst>
              </p14:cNvPr>
              <p14:cNvContentPartPr/>
              <p14:nvPr/>
            </p14:nvContentPartPr>
            <p14:xfrm>
              <a:off x="1520916" y="337831"/>
              <a:ext cx="453960" cy="249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0AF1B81-A549-4450-82EF-2245D2442F2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12276" y="328831"/>
                <a:ext cx="47160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0D1BE42-6981-4F77-9D0B-2EEF35574F50}"/>
                  </a:ext>
                </a:extLst>
              </p14:cNvPr>
              <p14:cNvContentPartPr/>
              <p14:nvPr/>
            </p14:nvContentPartPr>
            <p14:xfrm>
              <a:off x="3294636" y="374911"/>
              <a:ext cx="113760" cy="147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0D1BE42-6981-4F77-9D0B-2EEF35574F5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85996" y="366271"/>
                <a:ext cx="1314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846497-0F65-41E3-8A80-E7C0E7EE5F74}"/>
                  </a:ext>
                </a:extLst>
              </p14:cNvPr>
              <p14:cNvContentPartPr/>
              <p14:nvPr/>
            </p14:nvContentPartPr>
            <p14:xfrm>
              <a:off x="4277796" y="230911"/>
              <a:ext cx="999000" cy="259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846497-0F65-41E3-8A80-E7C0E7EE5F7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69156" y="221911"/>
                <a:ext cx="10166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31992C0-6CC0-4C99-91F6-6F82DB62F613}"/>
                  </a:ext>
                </a:extLst>
              </p14:cNvPr>
              <p14:cNvContentPartPr/>
              <p14:nvPr/>
            </p14:nvContentPartPr>
            <p14:xfrm>
              <a:off x="3937956" y="346111"/>
              <a:ext cx="181080" cy="159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31992C0-6CC0-4C99-91F6-6F82DB62F61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29299" y="337111"/>
                <a:ext cx="198755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63AB062-88B0-49C1-9B51-E8084AE179B3}"/>
                  </a:ext>
                </a:extLst>
              </p14:cNvPr>
              <p14:cNvContentPartPr/>
              <p14:nvPr/>
            </p14:nvContentPartPr>
            <p14:xfrm>
              <a:off x="3513516" y="370951"/>
              <a:ext cx="320040" cy="16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63AB062-88B0-49C1-9B51-E8084AE179B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4876" y="361951"/>
                <a:ext cx="3376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BD5AE5-5BCB-42E4-A542-A7921EFA7754}"/>
                  </a:ext>
                </a:extLst>
              </p14:cNvPr>
              <p14:cNvContentPartPr/>
              <p14:nvPr/>
            </p14:nvContentPartPr>
            <p14:xfrm>
              <a:off x="5412516" y="146311"/>
              <a:ext cx="418680" cy="427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BD5AE5-5BCB-42E4-A542-A7921EFA77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03876" y="137671"/>
                <a:ext cx="43632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A51BEA1-015C-4C46-8362-C203ACAB1D1A}"/>
                  </a:ext>
                </a:extLst>
              </p14:cNvPr>
              <p14:cNvContentPartPr/>
              <p14:nvPr/>
            </p14:nvContentPartPr>
            <p14:xfrm>
              <a:off x="2605236" y="150271"/>
              <a:ext cx="497520" cy="480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A51BEA1-015C-4C46-8362-C203ACAB1D1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96236" y="141631"/>
                <a:ext cx="51516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C2C58F-2756-472D-899D-703D1E35E613}"/>
                  </a:ext>
                </a:extLst>
              </p14:cNvPr>
              <p14:cNvContentPartPr/>
              <p14:nvPr/>
            </p14:nvContentPartPr>
            <p14:xfrm>
              <a:off x="142836" y="788551"/>
              <a:ext cx="1067040" cy="428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C2C58F-2756-472D-899D-703D1E35E61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4196" y="779551"/>
                <a:ext cx="108468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C9172F4-AA17-492E-B0FA-DF64493DFE12}"/>
                  </a:ext>
                </a:extLst>
              </p14:cNvPr>
              <p14:cNvContentPartPr/>
              <p14:nvPr/>
            </p14:nvContentPartPr>
            <p14:xfrm>
              <a:off x="2373396" y="956311"/>
              <a:ext cx="172440" cy="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C9172F4-AA17-492E-B0FA-DF64493DFE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4756" y="947311"/>
                <a:ext cx="19008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921EBE5-AF2E-4091-AD30-7D8FB93FECDA}"/>
                  </a:ext>
                </a:extLst>
              </p14:cNvPr>
              <p14:cNvContentPartPr/>
              <p14:nvPr/>
            </p14:nvContentPartPr>
            <p14:xfrm>
              <a:off x="2406876" y="1038031"/>
              <a:ext cx="15588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921EBE5-AF2E-4091-AD30-7D8FB93FECD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97876" y="1029391"/>
                <a:ext cx="173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9602094-4FDC-48E4-9B65-3C4D07BEEB8D}"/>
                  </a:ext>
                </a:extLst>
              </p14:cNvPr>
              <p14:cNvContentPartPr/>
              <p14:nvPr/>
            </p14:nvContentPartPr>
            <p14:xfrm>
              <a:off x="1561956" y="730231"/>
              <a:ext cx="634320" cy="42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9602094-4FDC-48E4-9B65-3C4D07BEEB8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53316" y="721231"/>
                <a:ext cx="65196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0665AF-2B5E-41B3-B35D-FA3D54372EAF}"/>
                  </a:ext>
                </a:extLst>
              </p14:cNvPr>
              <p14:cNvContentPartPr/>
              <p14:nvPr/>
            </p14:nvContentPartPr>
            <p14:xfrm>
              <a:off x="4418916" y="933991"/>
              <a:ext cx="129960" cy="1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0665AF-2B5E-41B3-B35D-FA3D54372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09916" y="925351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749511-63E1-4176-BA19-34443F0B9262}"/>
                  </a:ext>
                </a:extLst>
              </p14:cNvPr>
              <p14:cNvContentPartPr/>
              <p14:nvPr/>
            </p14:nvContentPartPr>
            <p14:xfrm>
              <a:off x="4403436" y="1042351"/>
              <a:ext cx="169560" cy="8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749511-63E1-4176-BA19-34443F0B92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94436" y="1033711"/>
                <a:ext cx="187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EBFFDEB-9288-411A-8077-7A2D4B5C2E81}"/>
                  </a:ext>
                </a:extLst>
              </p14:cNvPr>
              <p14:cNvContentPartPr/>
              <p14:nvPr/>
            </p14:nvContentPartPr>
            <p14:xfrm>
              <a:off x="3388236" y="656791"/>
              <a:ext cx="894960" cy="48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EBFFDEB-9288-411A-8077-7A2D4B5C2E8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379596" y="647791"/>
                <a:ext cx="91260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C37C48E-A2B2-4A56-8C0E-5E5D807B706F}"/>
                  </a:ext>
                </a:extLst>
              </p14:cNvPr>
              <p14:cNvContentPartPr/>
              <p14:nvPr/>
            </p14:nvContentPartPr>
            <p14:xfrm>
              <a:off x="2778396" y="719071"/>
              <a:ext cx="503640" cy="425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C37C48E-A2B2-4A56-8C0E-5E5D807B706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69750" y="710431"/>
                <a:ext cx="521293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AA91ECC-50B9-4651-8D0C-4B62AF1C561C}"/>
                  </a:ext>
                </a:extLst>
              </p14:cNvPr>
              <p14:cNvContentPartPr/>
              <p14:nvPr/>
            </p14:nvContentPartPr>
            <p14:xfrm>
              <a:off x="4845156" y="762271"/>
              <a:ext cx="136440" cy="317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AA91ECC-50B9-4651-8D0C-4B62AF1C561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36516" y="753631"/>
                <a:ext cx="1540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8FAF7A6-AA05-458E-865B-A63CEEA2AA6B}"/>
                  </a:ext>
                </a:extLst>
              </p14:cNvPr>
              <p14:cNvContentPartPr/>
              <p14:nvPr/>
            </p14:nvContentPartPr>
            <p14:xfrm>
              <a:off x="5433396" y="810511"/>
              <a:ext cx="430200" cy="227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8FAF7A6-AA05-458E-865B-A63CEEA2AA6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24396" y="801511"/>
                <a:ext cx="4478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3EA20D3-0673-42AC-B3AD-843B4C624358}"/>
                  </a:ext>
                </a:extLst>
              </p14:cNvPr>
              <p14:cNvContentPartPr/>
              <p14:nvPr/>
            </p14:nvContentPartPr>
            <p14:xfrm>
              <a:off x="5061876" y="882871"/>
              <a:ext cx="276120" cy="149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3EA20D3-0673-42AC-B3AD-843B4C62435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53236" y="873871"/>
                <a:ext cx="2937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E1B5C49-4255-4DE8-8455-FAAA7AE0ECCE}"/>
                  </a:ext>
                </a:extLst>
              </p14:cNvPr>
              <p14:cNvContentPartPr/>
              <p14:nvPr/>
            </p14:nvContentPartPr>
            <p14:xfrm>
              <a:off x="6167796" y="841471"/>
              <a:ext cx="144000" cy="17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E1B5C49-4255-4DE8-8455-FAAA7AE0ECC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59156" y="832831"/>
                <a:ext cx="16164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1C37CB1-9A9E-481E-B72E-F1A4C47E43D5}"/>
                  </a:ext>
                </a:extLst>
              </p14:cNvPr>
              <p14:cNvContentPartPr/>
              <p14:nvPr/>
            </p14:nvContentPartPr>
            <p14:xfrm>
              <a:off x="5946396" y="867391"/>
              <a:ext cx="144000" cy="155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1C37CB1-9A9E-481E-B72E-F1A4C47E43D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37396" y="858751"/>
                <a:ext cx="16164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AB3F352-DC6C-4439-853C-97D248705A67}"/>
                  </a:ext>
                </a:extLst>
              </p14:cNvPr>
              <p14:cNvContentPartPr/>
              <p14:nvPr/>
            </p14:nvContentPartPr>
            <p14:xfrm>
              <a:off x="6410436" y="473551"/>
              <a:ext cx="1008360" cy="574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AB3F352-DC6C-4439-853C-97D248705A6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01796" y="464911"/>
                <a:ext cx="1026000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9380A7-D906-4979-AFDE-CCA04E54C7A2}"/>
                  </a:ext>
                </a:extLst>
              </p14:cNvPr>
              <p14:cNvContentPartPr/>
              <p14:nvPr/>
            </p14:nvContentPartPr>
            <p14:xfrm>
              <a:off x="7512036" y="605311"/>
              <a:ext cx="511560" cy="3819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9380A7-D906-4979-AFDE-CCA04E54C7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503036" y="596671"/>
                <a:ext cx="5292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8E07D44-80B8-4981-9A5D-5EC14BB022A4}"/>
                  </a:ext>
                </a:extLst>
              </p14:cNvPr>
              <p14:cNvContentPartPr/>
              <p14:nvPr/>
            </p14:nvContentPartPr>
            <p14:xfrm>
              <a:off x="7819836" y="717991"/>
              <a:ext cx="32760" cy="229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8E07D44-80B8-4981-9A5D-5EC14BB022A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11196" y="708991"/>
                <a:ext cx="504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5E0BF9-D8E3-4439-8092-093C2035F331}"/>
                  </a:ext>
                </a:extLst>
              </p14:cNvPr>
              <p14:cNvContentPartPr/>
              <p14:nvPr/>
            </p14:nvContentPartPr>
            <p14:xfrm>
              <a:off x="7986156" y="625471"/>
              <a:ext cx="19080" cy="113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5E0BF9-D8E3-4439-8092-093C2035F33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977516" y="616471"/>
                <a:ext cx="367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565AF8A-4417-47F4-A2BB-C9A801F7DB02}"/>
                  </a:ext>
                </a:extLst>
              </p14:cNvPr>
              <p14:cNvContentPartPr/>
              <p14:nvPr/>
            </p14:nvContentPartPr>
            <p14:xfrm>
              <a:off x="8179116" y="755071"/>
              <a:ext cx="233280" cy="19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565AF8A-4417-47F4-A2BB-C9A801F7DB0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70116" y="746431"/>
                <a:ext cx="2509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48DD2CE-A8D4-4C71-BC81-C875B476D553}"/>
                  </a:ext>
                </a:extLst>
              </p14:cNvPr>
              <p14:cNvContentPartPr/>
              <p14:nvPr/>
            </p14:nvContentPartPr>
            <p14:xfrm>
              <a:off x="8188836" y="855151"/>
              <a:ext cx="225000" cy="17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48DD2CE-A8D4-4C71-BC81-C875B476D5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179836" y="846151"/>
                <a:ext cx="242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76EDB83-8B68-499B-B41E-5B5466FAC8F1}"/>
                  </a:ext>
                </a:extLst>
              </p14:cNvPr>
              <p14:cNvContentPartPr/>
              <p14:nvPr/>
            </p14:nvContentPartPr>
            <p14:xfrm>
              <a:off x="8546316" y="603871"/>
              <a:ext cx="256680" cy="334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76EDB83-8B68-499B-B41E-5B5466FAC8F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537316" y="595231"/>
                <a:ext cx="27432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4D26F2C-86EE-4294-A424-093BCF6E7AF5}"/>
                  </a:ext>
                </a:extLst>
              </p14:cNvPr>
              <p14:cNvContentPartPr/>
              <p14:nvPr/>
            </p14:nvContentPartPr>
            <p14:xfrm>
              <a:off x="414276" y="1394431"/>
              <a:ext cx="654120" cy="261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4D26F2C-86EE-4294-A424-093BCF6E7AF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5271" y="1385791"/>
                <a:ext cx="67177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8253900-16B2-4792-97B3-5A39BF27FC2A}"/>
                  </a:ext>
                </a:extLst>
              </p14:cNvPr>
              <p14:cNvContentPartPr/>
              <p14:nvPr/>
            </p14:nvContentPartPr>
            <p14:xfrm>
              <a:off x="1528836" y="1248991"/>
              <a:ext cx="189000" cy="169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8253900-16B2-4792-97B3-5A39BF27FC2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19836" y="1239991"/>
                <a:ext cx="20664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639461E-9202-4165-853B-B068123DC8D4}"/>
                  </a:ext>
                </a:extLst>
              </p14:cNvPr>
              <p14:cNvContentPartPr/>
              <p14:nvPr/>
            </p14:nvContentPartPr>
            <p14:xfrm>
              <a:off x="1405356" y="1472911"/>
              <a:ext cx="482760" cy="268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639461E-9202-4165-853B-B068123DC8D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396363" y="1463911"/>
                <a:ext cx="500387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42427CA-994A-4C5D-B18C-365EE39561D3}"/>
                  </a:ext>
                </a:extLst>
              </p14:cNvPr>
              <p14:cNvContentPartPr/>
              <p14:nvPr/>
            </p14:nvContentPartPr>
            <p14:xfrm>
              <a:off x="2142996" y="1468231"/>
              <a:ext cx="40680" cy="24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42427CA-994A-4C5D-B18C-365EE39561D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33996" y="1459231"/>
                <a:ext cx="583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D45293F-2DAF-4B15-9157-1C989C710A8D}"/>
                  </a:ext>
                </a:extLst>
              </p14:cNvPr>
              <p14:cNvContentPartPr/>
              <p14:nvPr/>
            </p14:nvContentPartPr>
            <p14:xfrm>
              <a:off x="2186196" y="1551031"/>
              <a:ext cx="214560" cy="20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D45293F-2DAF-4B15-9157-1C989C710A8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77196" y="1542031"/>
                <a:ext cx="23220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DFDEB2A-9528-4770-B738-D684A8944A9B}"/>
                  </a:ext>
                </a:extLst>
              </p14:cNvPr>
              <p14:cNvContentPartPr/>
              <p14:nvPr/>
            </p14:nvContentPartPr>
            <p14:xfrm>
              <a:off x="2770116" y="1581631"/>
              <a:ext cx="279720" cy="170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DFDEB2A-9528-4770-B738-D684A8944A9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761476" y="1572631"/>
                <a:ext cx="2973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80300A0-29D4-4F23-A771-F193399BD149}"/>
                  </a:ext>
                </a:extLst>
              </p14:cNvPr>
              <p14:cNvContentPartPr/>
              <p14:nvPr/>
            </p14:nvContentPartPr>
            <p14:xfrm>
              <a:off x="4454556" y="1433311"/>
              <a:ext cx="1161360" cy="291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80300A0-29D4-4F23-A771-F193399BD14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45559" y="1424660"/>
                <a:ext cx="1178995" cy="309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5FDCC3A-7791-49DB-8F0D-16FD4A07BB27}"/>
                  </a:ext>
                </a:extLst>
              </p14:cNvPr>
              <p14:cNvContentPartPr/>
              <p14:nvPr/>
            </p14:nvContentPartPr>
            <p14:xfrm>
              <a:off x="3920676" y="1427911"/>
              <a:ext cx="31536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5FDCC3A-7791-49DB-8F0D-16FD4A07BB2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912036" y="1418911"/>
                <a:ext cx="33300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8368C3B-DB22-4849-BA7B-28FF3A45E39C}"/>
                  </a:ext>
                </a:extLst>
              </p14:cNvPr>
              <p14:cNvContentPartPr/>
              <p14:nvPr/>
            </p14:nvContentPartPr>
            <p14:xfrm>
              <a:off x="3377076" y="1557151"/>
              <a:ext cx="426240" cy="187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8368C3B-DB22-4849-BA7B-28FF3A45E39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368076" y="1548151"/>
                <a:ext cx="4438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308ABB-5136-4F3C-9B2F-D0C9D44636EB}"/>
                  </a:ext>
                </a:extLst>
              </p14:cNvPr>
              <p14:cNvContentPartPr/>
              <p14:nvPr/>
            </p14:nvContentPartPr>
            <p14:xfrm>
              <a:off x="3191316" y="1941271"/>
              <a:ext cx="387720" cy="512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308ABB-5136-4F3C-9B2F-D0C9D44636E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82676" y="1932271"/>
                <a:ext cx="4053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8737D89-263C-4C97-B9C2-5FB6E184709B}"/>
                  </a:ext>
                </a:extLst>
              </p14:cNvPr>
              <p14:cNvContentPartPr/>
              <p14:nvPr/>
            </p14:nvContentPartPr>
            <p14:xfrm>
              <a:off x="3725916" y="2215591"/>
              <a:ext cx="153000" cy="11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8737D89-263C-4C97-B9C2-5FB6E184709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716916" y="2206951"/>
                <a:ext cx="17064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F45BA5F-CACA-4B28-B1A8-324DDEFB7330}"/>
                  </a:ext>
                </a:extLst>
              </p14:cNvPr>
              <p14:cNvContentPartPr/>
              <p14:nvPr/>
            </p14:nvContentPartPr>
            <p14:xfrm>
              <a:off x="3712596" y="2293351"/>
              <a:ext cx="178560" cy="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F45BA5F-CACA-4B28-B1A8-324DDEFB733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03956" y="2284711"/>
                <a:ext cx="19620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49219C-57B5-4ABF-A1E2-F6D6D4A2C825}"/>
                  </a:ext>
                </a:extLst>
              </p14:cNvPr>
              <p14:cNvContentPartPr/>
              <p14:nvPr/>
            </p14:nvContentPartPr>
            <p14:xfrm>
              <a:off x="4091316" y="1995271"/>
              <a:ext cx="382680" cy="371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49219C-57B5-4ABF-A1E2-F6D6D4A2C8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2676" y="1986280"/>
                <a:ext cx="400320" cy="389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A2219B6-262C-4D36-B769-7D322862CA94}"/>
                  </a:ext>
                </a:extLst>
              </p14:cNvPr>
              <p14:cNvContentPartPr/>
              <p14:nvPr/>
            </p14:nvContentPartPr>
            <p14:xfrm>
              <a:off x="4830036" y="2022991"/>
              <a:ext cx="19080" cy="4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A2219B6-262C-4D36-B769-7D322862CA9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21036" y="2013991"/>
                <a:ext cx="3672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E7FB58B-64F4-4626-8552-52A308F15A68}"/>
                  </a:ext>
                </a:extLst>
              </p14:cNvPr>
              <p14:cNvContentPartPr/>
              <p14:nvPr/>
            </p14:nvContentPartPr>
            <p14:xfrm>
              <a:off x="4648956" y="2088151"/>
              <a:ext cx="737640" cy="180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E7FB58B-64F4-4626-8552-52A308F15A6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40316" y="2079511"/>
                <a:ext cx="7552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0779871-5E0B-4480-AAF5-F14310FC83A7}"/>
                  </a:ext>
                </a:extLst>
              </p14:cNvPr>
              <p14:cNvContentPartPr/>
              <p14:nvPr/>
            </p14:nvContentPartPr>
            <p14:xfrm>
              <a:off x="5520876" y="1981231"/>
              <a:ext cx="384480" cy="470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0779871-5E0B-4480-AAF5-F14310FC83A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11876" y="1972238"/>
                <a:ext cx="402120" cy="488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3E748A0-32D8-423E-BD96-873E393097F6}"/>
                  </a:ext>
                </a:extLst>
              </p14:cNvPr>
              <p14:cNvContentPartPr/>
              <p14:nvPr/>
            </p14:nvContentPartPr>
            <p14:xfrm>
              <a:off x="7187316" y="2236471"/>
              <a:ext cx="5760" cy="101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3E748A0-32D8-423E-BD96-873E393097F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78316" y="2227831"/>
                <a:ext cx="234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2233BC6-67FA-4414-AC87-4186386080ED}"/>
                  </a:ext>
                </a:extLst>
              </p14:cNvPr>
              <p14:cNvContentPartPr/>
              <p14:nvPr/>
            </p14:nvContentPartPr>
            <p14:xfrm>
              <a:off x="7196316" y="2109031"/>
              <a:ext cx="3960" cy="212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2233BC6-67FA-4414-AC87-4186386080E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87676" y="2100031"/>
                <a:ext cx="216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25396E9-7FF0-47AE-86C4-CFAB2E44CB2B}"/>
                  </a:ext>
                </a:extLst>
              </p14:cNvPr>
              <p14:cNvContentPartPr/>
              <p14:nvPr/>
            </p14:nvContentPartPr>
            <p14:xfrm>
              <a:off x="7296756" y="2213431"/>
              <a:ext cx="92520" cy="152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25396E9-7FF0-47AE-86C4-CFAB2E44CB2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288116" y="2204791"/>
                <a:ext cx="1101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038F187-BB29-40CA-A0A9-81C75DB3C077}"/>
                  </a:ext>
                </a:extLst>
              </p14:cNvPr>
              <p14:cNvContentPartPr/>
              <p14:nvPr/>
            </p14:nvContentPartPr>
            <p14:xfrm>
              <a:off x="6015876" y="1967551"/>
              <a:ext cx="928080" cy="390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038F187-BB29-40CA-A0A9-81C75DB3C07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007233" y="1958551"/>
                <a:ext cx="945727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E85F5D3-09BA-4E35-8165-2AB039B60FDC}"/>
                  </a:ext>
                </a:extLst>
              </p14:cNvPr>
              <p14:cNvContentPartPr/>
              <p14:nvPr/>
            </p14:nvContentPartPr>
            <p14:xfrm>
              <a:off x="7650996" y="2231791"/>
              <a:ext cx="222480" cy="145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E85F5D3-09BA-4E35-8165-2AB039B60FD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642356" y="2223151"/>
                <a:ext cx="24012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540B62-806D-4AB1-930E-DA9F066EF74D}"/>
                  </a:ext>
                </a:extLst>
              </p14:cNvPr>
              <p14:cNvContentPartPr/>
              <p14:nvPr/>
            </p14:nvContentPartPr>
            <p14:xfrm>
              <a:off x="8450196" y="2083831"/>
              <a:ext cx="285480" cy="271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540B62-806D-4AB1-930E-DA9F066EF74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441556" y="2075180"/>
                <a:ext cx="303120" cy="28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1F569FD-CDDF-4449-81CE-233CDD77239F}"/>
                  </a:ext>
                </a:extLst>
              </p14:cNvPr>
              <p14:cNvContentPartPr/>
              <p14:nvPr/>
            </p14:nvContentPartPr>
            <p14:xfrm>
              <a:off x="8069676" y="2206591"/>
              <a:ext cx="306720" cy="1724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1F569FD-CDDF-4449-81CE-233CDD77239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060676" y="2197951"/>
                <a:ext cx="32436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AC00134-1C79-49A4-BA6B-AAA74598ABBC}"/>
                  </a:ext>
                </a:extLst>
              </p14:cNvPr>
              <p14:cNvContentPartPr/>
              <p14:nvPr/>
            </p14:nvContentPartPr>
            <p14:xfrm>
              <a:off x="326076" y="2616631"/>
              <a:ext cx="375480" cy="252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AC00134-1C79-49A4-BA6B-AAA74598ABB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7076" y="2607991"/>
                <a:ext cx="39312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743ACD8-5859-4FE0-B6A9-4C13017ADB76}"/>
                  </a:ext>
                </a:extLst>
              </p14:cNvPr>
              <p14:cNvContentPartPr/>
              <p14:nvPr/>
            </p14:nvContentPartPr>
            <p14:xfrm>
              <a:off x="809196" y="1999231"/>
              <a:ext cx="2113200" cy="8326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743ACD8-5859-4FE0-B6A9-4C13017ADB7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00555" y="1990235"/>
                <a:ext cx="2130843" cy="85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382B96B-A6B5-4EBF-8389-89CD0A58AB2D}"/>
                  </a:ext>
                </a:extLst>
              </p14:cNvPr>
              <p14:cNvContentPartPr/>
              <p14:nvPr/>
            </p14:nvContentPartPr>
            <p14:xfrm>
              <a:off x="4481760" y="396160"/>
              <a:ext cx="117360" cy="383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382B96B-A6B5-4EBF-8389-89CD0A58AB2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64120" y="378520"/>
                <a:ext cx="153000" cy="41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154257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E7588A5-7D75-4F3A-A3C1-101325281396}"/>
                  </a:ext>
                </a:extLst>
              </p14:cNvPr>
              <p14:cNvContentPartPr/>
              <p14:nvPr/>
            </p14:nvContentPartPr>
            <p14:xfrm>
              <a:off x="526596" y="124351"/>
              <a:ext cx="724320" cy="427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E7588A5-7D75-4F3A-A3C1-1013252813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7596" y="115711"/>
                <a:ext cx="74196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F708EE-88BB-4EF5-BB41-6E4EC4D11CC9}"/>
                  </a:ext>
                </a:extLst>
              </p14:cNvPr>
              <p14:cNvContentPartPr/>
              <p14:nvPr/>
            </p14:nvContentPartPr>
            <p14:xfrm>
              <a:off x="1586796" y="72871"/>
              <a:ext cx="207720" cy="179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F708EE-88BB-4EF5-BB41-6E4EC4D11C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78156" y="63871"/>
                <a:ext cx="2253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F877971-B8BF-4C2F-866C-97B55542B4EC}"/>
                  </a:ext>
                </a:extLst>
              </p14:cNvPr>
              <p14:cNvContentPartPr/>
              <p14:nvPr/>
            </p14:nvContentPartPr>
            <p14:xfrm>
              <a:off x="2150916" y="315511"/>
              <a:ext cx="184320" cy="8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F877971-B8BF-4C2F-866C-97B55542B4E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1916" y="306511"/>
                <a:ext cx="2019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F7711CB-54E1-405C-B7D0-4019F568E445}"/>
                  </a:ext>
                </a:extLst>
              </p14:cNvPr>
              <p14:cNvContentPartPr/>
              <p14:nvPr/>
            </p14:nvContentPartPr>
            <p14:xfrm>
              <a:off x="2195916" y="398671"/>
              <a:ext cx="1591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F7711CB-54E1-405C-B7D0-4019F568E44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86916" y="389671"/>
                <a:ext cx="17676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03AD047-B664-4D97-9EDD-7FBE28C4D7A4}"/>
                  </a:ext>
                </a:extLst>
              </p14:cNvPr>
              <p14:cNvContentPartPr/>
              <p14:nvPr/>
            </p14:nvContentPartPr>
            <p14:xfrm>
              <a:off x="2171076" y="492991"/>
              <a:ext cx="204120" cy="2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03AD047-B664-4D97-9EDD-7FBE28C4D7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62076" y="483991"/>
                <a:ext cx="2217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0AF1B81-A549-4450-82EF-2245D2442F29}"/>
                  </a:ext>
                </a:extLst>
              </p14:cNvPr>
              <p14:cNvContentPartPr/>
              <p14:nvPr/>
            </p14:nvContentPartPr>
            <p14:xfrm>
              <a:off x="1520916" y="337831"/>
              <a:ext cx="453960" cy="249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0AF1B81-A549-4450-82EF-2245D2442F2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12276" y="328831"/>
                <a:ext cx="47160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0D1BE42-6981-4F77-9D0B-2EEF35574F50}"/>
                  </a:ext>
                </a:extLst>
              </p14:cNvPr>
              <p14:cNvContentPartPr/>
              <p14:nvPr/>
            </p14:nvContentPartPr>
            <p14:xfrm>
              <a:off x="3294636" y="374911"/>
              <a:ext cx="113760" cy="147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0D1BE42-6981-4F77-9D0B-2EEF35574F5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85996" y="366271"/>
                <a:ext cx="1314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846497-0F65-41E3-8A80-E7C0E7EE5F74}"/>
                  </a:ext>
                </a:extLst>
              </p14:cNvPr>
              <p14:cNvContentPartPr/>
              <p14:nvPr/>
            </p14:nvContentPartPr>
            <p14:xfrm>
              <a:off x="4277796" y="230911"/>
              <a:ext cx="999000" cy="259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846497-0F65-41E3-8A80-E7C0E7EE5F7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69156" y="221911"/>
                <a:ext cx="10166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31992C0-6CC0-4C99-91F6-6F82DB62F613}"/>
                  </a:ext>
                </a:extLst>
              </p14:cNvPr>
              <p14:cNvContentPartPr/>
              <p14:nvPr/>
            </p14:nvContentPartPr>
            <p14:xfrm>
              <a:off x="3937956" y="346111"/>
              <a:ext cx="181080" cy="159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31992C0-6CC0-4C99-91F6-6F82DB62F61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29299" y="337111"/>
                <a:ext cx="198755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63AB062-88B0-49C1-9B51-E8084AE179B3}"/>
                  </a:ext>
                </a:extLst>
              </p14:cNvPr>
              <p14:cNvContentPartPr/>
              <p14:nvPr/>
            </p14:nvContentPartPr>
            <p14:xfrm>
              <a:off x="3513516" y="370951"/>
              <a:ext cx="320040" cy="16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63AB062-88B0-49C1-9B51-E8084AE179B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4876" y="361951"/>
                <a:ext cx="3376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BD5AE5-5BCB-42E4-A542-A7921EFA7754}"/>
                  </a:ext>
                </a:extLst>
              </p14:cNvPr>
              <p14:cNvContentPartPr/>
              <p14:nvPr/>
            </p14:nvContentPartPr>
            <p14:xfrm>
              <a:off x="5412516" y="146311"/>
              <a:ext cx="418680" cy="427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BD5AE5-5BCB-42E4-A542-A7921EFA77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03876" y="137671"/>
                <a:ext cx="43632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A51BEA1-015C-4C46-8362-C203ACAB1D1A}"/>
                  </a:ext>
                </a:extLst>
              </p14:cNvPr>
              <p14:cNvContentPartPr/>
              <p14:nvPr/>
            </p14:nvContentPartPr>
            <p14:xfrm>
              <a:off x="2605236" y="150271"/>
              <a:ext cx="497520" cy="480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A51BEA1-015C-4C46-8362-C203ACAB1D1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96236" y="141631"/>
                <a:ext cx="51516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C2C58F-2756-472D-899D-703D1E35E613}"/>
                  </a:ext>
                </a:extLst>
              </p14:cNvPr>
              <p14:cNvContentPartPr/>
              <p14:nvPr/>
            </p14:nvContentPartPr>
            <p14:xfrm>
              <a:off x="142836" y="788551"/>
              <a:ext cx="1067040" cy="428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C2C58F-2756-472D-899D-703D1E35E61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4196" y="779551"/>
                <a:ext cx="108468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C9172F4-AA17-492E-B0FA-DF64493DFE12}"/>
                  </a:ext>
                </a:extLst>
              </p14:cNvPr>
              <p14:cNvContentPartPr/>
              <p14:nvPr/>
            </p14:nvContentPartPr>
            <p14:xfrm>
              <a:off x="2373396" y="956311"/>
              <a:ext cx="172440" cy="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C9172F4-AA17-492E-B0FA-DF64493DFE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4756" y="947311"/>
                <a:ext cx="19008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921EBE5-AF2E-4091-AD30-7D8FB93FECDA}"/>
                  </a:ext>
                </a:extLst>
              </p14:cNvPr>
              <p14:cNvContentPartPr/>
              <p14:nvPr/>
            </p14:nvContentPartPr>
            <p14:xfrm>
              <a:off x="2406876" y="1038031"/>
              <a:ext cx="15588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921EBE5-AF2E-4091-AD30-7D8FB93FECD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97876" y="1029391"/>
                <a:ext cx="173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9602094-4FDC-48E4-9B65-3C4D07BEEB8D}"/>
                  </a:ext>
                </a:extLst>
              </p14:cNvPr>
              <p14:cNvContentPartPr/>
              <p14:nvPr/>
            </p14:nvContentPartPr>
            <p14:xfrm>
              <a:off x="1561956" y="730231"/>
              <a:ext cx="634320" cy="42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9602094-4FDC-48E4-9B65-3C4D07BEEB8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53316" y="721231"/>
                <a:ext cx="65196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0665AF-2B5E-41B3-B35D-FA3D54372EAF}"/>
                  </a:ext>
                </a:extLst>
              </p14:cNvPr>
              <p14:cNvContentPartPr/>
              <p14:nvPr/>
            </p14:nvContentPartPr>
            <p14:xfrm>
              <a:off x="4418916" y="933991"/>
              <a:ext cx="129960" cy="1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0665AF-2B5E-41B3-B35D-FA3D54372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09916" y="925351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749511-63E1-4176-BA19-34443F0B9262}"/>
                  </a:ext>
                </a:extLst>
              </p14:cNvPr>
              <p14:cNvContentPartPr/>
              <p14:nvPr/>
            </p14:nvContentPartPr>
            <p14:xfrm>
              <a:off x="4403436" y="1042351"/>
              <a:ext cx="169560" cy="8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749511-63E1-4176-BA19-34443F0B92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94436" y="1033711"/>
                <a:ext cx="187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EBFFDEB-9288-411A-8077-7A2D4B5C2E81}"/>
                  </a:ext>
                </a:extLst>
              </p14:cNvPr>
              <p14:cNvContentPartPr/>
              <p14:nvPr/>
            </p14:nvContentPartPr>
            <p14:xfrm>
              <a:off x="3388236" y="656791"/>
              <a:ext cx="894960" cy="48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EBFFDEB-9288-411A-8077-7A2D4B5C2E8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379596" y="647791"/>
                <a:ext cx="91260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C37C48E-A2B2-4A56-8C0E-5E5D807B706F}"/>
                  </a:ext>
                </a:extLst>
              </p14:cNvPr>
              <p14:cNvContentPartPr/>
              <p14:nvPr/>
            </p14:nvContentPartPr>
            <p14:xfrm>
              <a:off x="2778396" y="719071"/>
              <a:ext cx="503640" cy="425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C37C48E-A2B2-4A56-8C0E-5E5D807B706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69750" y="710431"/>
                <a:ext cx="521293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AA91ECC-50B9-4651-8D0C-4B62AF1C561C}"/>
                  </a:ext>
                </a:extLst>
              </p14:cNvPr>
              <p14:cNvContentPartPr/>
              <p14:nvPr/>
            </p14:nvContentPartPr>
            <p14:xfrm>
              <a:off x="4845156" y="762271"/>
              <a:ext cx="136440" cy="317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AA91ECC-50B9-4651-8D0C-4B62AF1C561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36516" y="753631"/>
                <a:ext cx="1540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8FAF7A6-AA05-458E-865B-A63CEEA2AA6B}"/>
                  </a:ext>
                </a:extLst>
              </p14:cNvPr>
              <p14:cNvContentPartPr/>
              <p14:nvPr/>
            </p14:nvContentPartPr>
            <p14:xfrm>
              <a:off x="5433396" y="810511"/>
              <a:ext cx="430200" cy="227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8FAF7A6-AA05-458E-865B-A63CEEA2AA6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24396" y="801511"/>
                <a:ext cx="4478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3EA20D3-0673-42AC-B3AD-843B4C624358}"/>
                  </a:ext>
                </a:extLst>
              </p14:cNvPr>
              <p14:cNvContentPartPr/>
              <p14:nvPr/>
            </p14:nvContentPartPr>
            <p14:xfrm>
              <a:off x="5061876" y="882871"/>
              <a:ext cx="276120" cy="149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3EA20D3-0673-42AC-B3AD-843B4C62435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53236" y="873871"/>
                <a:ext cx="2937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E1B5C49-4255-4DE8-8455-FAAA7AE0ECCE}"/>
                  </a:ext>
                </a:extLst>
              </p14:cNvPr>
              <p14:cNvContentPartPr/>
              <p14:nvPr/>
            </p14:nvContentPartPr>
            <p14:xfrm>
              <a:off x="6167796" y="841471"/>
              <a:ext cx="144000" cy="17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E1B5C49-4255-4DE8-8455-FAAA7AE0ECC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59156" y="832831"/>
                <a:ext cx="16164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1C37CB1-9A9E-481E-B72E-F1A4C47E43D5}"/>
                  </a:ext>
                </a:extLst>
              </p14:cNvPr>
              <p14:cNvContentPartPr/>
              <p14:nvPr/>
            </p14:nvContentPartPr>
            <p14:xfrm>
              <a:off x="5946396" y="867391"/>
              <a:ext cx="144000" cy="155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1C37CB1-9A9E-481E-B72E-F1A4C47E43D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37396" y="858751"/>
                <a:ext cx="16164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AB3F352-DC6C-4439-853C-97D248705A67}"/>
                  </a:ext>
                </a:extLst>
              </p14:cNvPr>
              <p14:cNvContentPartPr/>
              <p14:nvPr/>
            </p14:nvContentPartPr>
            <p14:xfrm>
              <a:off x="6410436" y="473551"/>
              <a:ext cx="1008360" cy="574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AB3F352-DC6C-4439-853C-97D248705A6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01796" y="464911"/>
                <a:ext cx="1026000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9380A7-D906-4979-AFDE-CCA04E54C7A2}"/>
                  </a:ext>
                </a:extLst>
              </p14:cNvPr>
              <p14:cNvContentPartPr/>
              <p14:nvPr/>
            </p14:nvContentPartPr>
            <p14:xfrm>
              <a:off x="7512036" y="605311"/>
              <a:ext cx="511560" cy="3819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9380A7-D906-4979-AFDE-CCA04E54C7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503036" y="596671"/>
                <a:ext cx="5292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8E07D44-80B8-4981-9A5D-5EC14BB022A4}"/>
                  </a:ext>
                </a:extLst>
              </p14:cNvPr>
              <p14:cNvContentPartPr/>
              <p14:nvPr/>
            </p14:nvContentPartPr>
            <p14:xfrm>
              <a:off x="7819836" y="717991"/>
              <a:ext cx="32760" cy="229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8E07D44-80B8-4981-9A5D-5EC14BB022A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11196" y="708991"/>
                <a:ext cx="504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5E0BF9-D8E3-4439-8092-093C2035F331}"/>
                  </a:ext>
                </a:extLst>
              </p14:cNvPr>
              <p14:cNvContentPartPr/>
              <p14:nvPr/>
            </p14:nvContentPartPr>
            <p14:xfrm>
              <a:off x="7986156" y="625471"/>
              <a:ext cx="19080" cy="113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5E0BF9-D8E3-4439-8092-093C2035F33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977516" y="616471"/>
                <a:ext cx="367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565AF8A-4417-47F4-A2BB-C9A801F7DB02}"/>
                  </a:ext>
                </a:extLst>
              </p14:cNvPr>
              <p14:cNvContentPartPr/>
              <p14:nvPr/>
            </p14:nvContentPartPr>
            <p14:xfrm>
              <a:off x="8179116" y="755071"/>
              <a:ext cx="233280" cy="19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565AF8A-4417-47F4-A2BB-C9A801F7DB0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70116" y="746431"/>
                <a:ext cx="2509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48DD2CE-A8D4-4C71-BC81-C875B476D553}"/>
                  </a:ext>
                </a:extLst>
              </p14:cNvPr>
              <p14:cNvContentPartPr/>
              <p14:nvPr/>
            </p14:nvContentPartPr>
            <p14:xfrm>
              <a:off x="8188836" y="855151"/>
              <a:ext cx="225000" cy="17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48DD2CE-A8D4-4C71-BC81-C875B476D5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179836" y="846151"/>
                <a:ext cx="242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76EDB83-8B68-499B-B41E-5B5466FAC8F1}"/>
                  </a:ext>
                </a:extLst>
              </p14:cNvPr>
              <p14:cNvContentPartPr/>
              <p14:nvPr/>
            </p14:nvContentPartPr>
            <p14:xfrm>
              <a:off x="8546316" y="603871"/>
              <a:ext cx="256680" cy="334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76EDB83-8B68-499B-B41E-5B5466FAC8F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537316" y="595231"/>
                <a:ext cx="27432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4D26F2C-86EE-4294-A424-093BCF6E7AF5}"/>
                  </a:ext>
                </a:extLst>
              </p14:cNvPr>
              <p14:cNvContentPartPr/>
              <p14:nvPr/>
            </p14:nvContentPartPr>
            <p14:xfrm>
              <a:off x="414276" y="1394431"/>
              <a:ext cx="654120" cy="261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4D26F2C-86EE-4294-A424-093BCF6E7AF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5271" y="1385791"/>
                <a:ext cx="67177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8253900-16B2-4792-97B3-5A39BF27FC2A}"/>
                  </a:ext>
                </a:extLst>
              </p14:cNvPr>
              <p14:cNvContentPartPr/>
              <p14:nvPr/>
            </p14:nvContentPartPr>
            <p14:xfrm>
              <a:off x="1528836" y="1248991"/>
              <a:ext cx="189000" cy="169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8253900-16B2-4792-97B3-5A39BF27FC2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19836" y="1239991"/>
                <a:ext cx="20664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639461E-9202-4165-853B-B068123DC8D4}"/>
                  </a:ext>
                </a:extLst>
              </p14:cNvPr>
              <p14:cNvContentPartPr/>
              <p14:nvPr/>
            </p14:nvContentPartPr>
            <p14:xfrm>
              <a:off x="1405356" y="1472911"/>
              <a:ext cx="482760" cy="268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639461E-9202-4165-853B-B068123DC8D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396363" y="1463911"/>
                <a:ext cx="500387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42427CA-994A-4C5D-B18C-365EE39561D3}"/>
                  </a:ext>
                </a:extLst>
              </p14:cNvPr>
              <p14:cNvContentPartPr/>
              <p14:nvPr/>
            </p14:nvContentPartPr>
            <p14:xfrm>
              <a:off x="2142996" y="1468231"/>
              <a:ext cx="40680" cy="24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42427CA-994A-4C5D-B18C-365EE39561D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33996" y="1459231"/>
                <a:ext cx="583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D45293F-2DAF-4B15-9157-1C989C710A8D}"/>
                  </a:ext>
                </a:extLst>
              </p14:cNvPr>
              <p14:cNvContentPartPr/>
              <p14:nvPr/>
            </p14:nvContentPartPr>
            <p14:xfrm>
              <a:off x="2186196" y="1551031"/>
              <a:ext cx="214560" cy="20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D45293F-2DAF-4B15-9157-1C989C710A8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77196" y="1542031"/>
                <a:ext cx="23220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DFDEB2A-9528-4770-B738-D684A8944A9B}"/>
                  </a:ext>
                </a:extLst>
              </p14:cNvPr>
              <p14:cNvContentPartPr/>
              <p14:nvPr/>
            </p14:nvContentPartPr>
            <p14:xfrm>
              <a:off x="2770116" y="1581631"/>
              <a:ext cx="279720" cy="170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DFDEB2A-9528-4770-B738-D684A8944A9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761476" y="1572631"/>
                <a:ext cx="2973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80300A0-29D4-4F23-A771-F193399BD149}"/>
                  </a:ext>
                </a:extLst>
              </p14:cNvPr>
              <p14:cNvContentPartPr/>
              <p14:nvPr/>
            </p14:nvContentPartPr>
            <p14:xfrm>
              <a:off x="4454556" y="1433311"/>
              <a:ext cx="1161360" cy="291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80300A0-29D4-4F23-A771-F193399BD14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45559" y="1424660"/>
                <a:ext cx="1178995" cy="309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5FDCC3A-7791-49DB-8F0D-16FD4A07BB27}"/>
                  </a:ext>
                </a:extLst>
              </p14:cNvPr>
              <p14:cNvContentPartPr/>
              <p14:nvPr/>
            </p14:nvContentPartPr>
            <p14:xfrm>
              <a:off x="3920676" y="1427911"/>
              <a:ext cx="31536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5FDCC3A-7791-49DB-8F0D-16FD4A07BB2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912036" y="1418911"/>
                <a:ext cx="33300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8368C3B-DB22-4849-BA7B-28FF3A45E39C}"/>
                  </a:ext>
                </a:extLst>
              </p14:cNvPr>
              <p14:cNvContentPartPr/>
              <p14:nvPr/>
            </p14:nvContentPartPr>
            <p14:xfrm>
              <a:off x="3377076" y="1557151"/>
              <a:ext cx="426240" cy="187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8368C3B-DB22-4849-BA7B-28FF3A45E39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368076" y="1548151"/>
                <a:ext cx="4438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308ABB-5136-4F3C-9B2F-D0C9D44636EB}"/>
                  </a:ext>
                </a:extLst>
              </p14:cNvPr>
              <p14:cNvContentPartPr/>
              <p14:nvPr/>
            </p14:nvContentPartPr>
            <p14:xfrm>
              <a:off x="3191316" y="1941271"/>
              <a:ext cx="387720" cy="512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308ABB-5136-4F3C-9B2F-D0C9D44636E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82676" y="1932271"/>
                <a:ext cx="4053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8737D89-263C-4C97-B9C2-5FB6E184709B}"/>
                  </a:ext>
                </a:extLst>
              </p14:cNvPr>
              <p14:cNvContentPartPr/>
              <p14:nvPr/>
            </p14:nvContentPartPr>
            <p14:xfrm>
              <a:off x="3725916" y="2215591"/>
              <a:ext cx="153000" cy="11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8737D89-263C-4C97-B9C2-5FB6E184709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716916" y="2206951"/>
                <a:ext cx="17064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F45BA5F-CACA-4B28-B1A8-324DDEFB7330}"/>
                  </a:ext>
                </a:extLst>
              </p14:cNvPr>
              <p14:cNvContentPartPr/>
              <p14:nvPr/>
            </p14:nvContentPartPr>
            <p14:xfrm>
              <a:off x="3712596" y="2293351"/>
              <a:ext cx="178560" cy="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F45BA5F-CACA-4B28-B1A8-324DDEFB733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03956" y="2284711"/>
                <a:ext cx="19620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49219C-57B5-4ABF-A1E2-F6D6D4A2C825}"/>
                  </a:ext>
                </a:extLst>
              </p14:cNvPr>
              <p14:cNvContentPartPr/>
              <p14:nvPr/>
            </p14:nvContentPartPr>
            <p14:xfrm>
              <a:off x="4091316" y="1995271"/>
              <a:ext cx="382680" cy="371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49219C-57B5-4ABF-A1E2-F6D6D4A2C8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2676" y="1986280"/>
                <a:ext cx="400320" cy="389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A2219B6-262C-4D36-B769-7D322862CA94}"/>
                  </a:ext>
                </a:extLst>
              </p14:cNvPr>
              <p14:cNvContentPartPr/>
              <p14:nvPr/>
            </p14:nvContentPartPr>
            <p14:xfrm>
              <a:off x="4830036" y="2022991"/>
              <a:ext cx="19080" cy="4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A2219B6-262C-4D36-B769-7D322862CA9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21036" y="2013991"/>
                <a:ext cx="3672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E7FB58B-64F4-4626-8552-52A308F15A68}"/>
                  </a:ext>
                </a:extLst>
              </p14:cNvPr>
              <p14:cNvContentPartPr/>
              <p14:nvPr/>
            </p14:nvContentPartPr>
            <p14:xfrm>
              <a:off x="4648956" y="2088151"/>
              <a:ext cx="737640" cy="180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E7FB58B-64F4-4626-8552-52A308F15A6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40316" y="2079511"/>
                <a:ext cx="7552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0779871-5E0B-4480-AAF5-F14310FC83A7}"/>
                  </a:ext>
                </a:extLst>
              </p14:cNvPr>
              <p14:cNvContentPartPr/>
              <p14:nvPr/>
            </p14:nvContentPartPr>
            <p14:xfrm>
              <a:off x="5520876" y="1981231"/>
              <a:ext cx="384480" cy="470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0779871-5E0B-4480-AAF5-F14310FC83A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11876" y="1972238"/>
                <a:ext cx="402120" cy="488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3E748A0-32D8-423E-BD96-873E393097F6}"/>
                  </a:ext>
                </a:extLst>
              </p14:cNvPr>
              <p14:cNvContentPartPr/>
              <p14:nvPr/>
            </p14:nvContentPartPr>
            <p14:xfrm>
              <a:off x="7187316" y="2236471"/>
              <a:ext cx="5760" cy="101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3E748A0-32D8-423E-BD96-873E393097F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78316" y="2227831"/>
                <a:ext cx="234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2233BC6-67FA-4414-AC87-4186386080ED}"/>
                  </a:ext>
                </a:extLst>
              </p14:cNvPr>
              <p14:cNvContentPartPr/>
              <p14:nvPr/>
            </p14:nvContentPartPr>
            <p14:xfrm>
              <a:off x="7196316" y="2109031"/>
              <a:ext cx="3960" cy="212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2233BC6-67FA-4414-AC87-4186386080E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87676" y="2100031"/>
                <a:ext cx="216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25396E9-7FF0-47AE-86C4-CFAB2E44CB2B}"/>
                  </a:ext>
                </a:extLst>
              </p14:cNvPr>
              <p14:cNvContentPartPr/>
              <p14:nvPr/>
            </p14:nvContentPartPr>
            <p14:xfrm>
              <a:off x="7296756" y="2213431"/>
              <a:ext cx="92520" cy="152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25396E9-7FF0-47AE-86C4-CFAB2E44CB2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288116" y="2204791"/>
                <a:ext cx="1101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038F187-BB29-40CA-A0A9-81C75DB3C077}"/>
                  </a:ext>
                </a:extLst>
              </p14:cNvPr>
              <p14:cNvContentPartPr/>
              <p14:nvPr/>
            </p14:nvContentPartPr>
            <p14:xfrm>
              <a:off x="6015876" y="1967551"/>
              <a:ext cx="928080" cy="390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038F187-BB29-40CA-A0A9-81C75DB3C07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007233" y="1958551"/>
                <a:ext cx="945727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E85F5D3-09BA-4E35-8165-2AB039B60FDC}"/>
                  </a:ext>
                </a:extLst>
              </p14:cNvPr>
              <p14:cNvContentPartPr/>
              <p14:nvPr/>
            </p14:nvContentPartPr>
            <p14:xfrm>
              <a:off x="7650996" y="2231791"/>
              <a:ext cx="222480" cy="145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E85F5D3-09BA-4E35-8165-2AB039B60FD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642356" y="2223151"/>
                <a:ext cx="24012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540B62-806D-4AB1-930E-DA9F066EF74D}"/>
                  </a:ext>
                </a:extLst>
              </p14:cNvPr>
              <p14:cNvContentPartPr/>
              <p14:nvPr/>
            </p14:nvContentPartPr>
            <p14:xfrm>
              <a:off x="8450196" y="2083831"/>
              <a:ext cx="285480" cy="271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540B62-806D-4AB1-930E-DA9F066EF74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441556" y="2075180"/>
                <a:ext cx="303120" cy="28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1F569FD-CDDF-4449-81CE-233CDD77239F}"/>
                  </a:ext>
                </a:extLst>
              </p14:cNvPr>
              <p14:cNvContentPartPr/>
              <p14:nvPr/>
            </p14:nvContentPartPr>
            <p14:xfrm>
              <a:off x="8069676" y="2206591"/>
              <a:ext cx="306720" cy="1724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1F569FD-CDDF-4449-81CE-233CDD77239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060676" y="2197951"/>
                <a:ext cx="32436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AC00134-1C79-49A4-BA6B-AAA74598ABBC}"/>
                  </a:ext>
                </a:extLst>
              </p14:cNvPr>
              <p14:cNvContentPartPr/>
              <p14:nvPr/>
            </p14:nvContentPartPr>
            <p14:xfrm>
              <a:off x="326076" y="2616631"/>
              <a:ext cx="375480" cy="252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AC00134-1C79-49A4-BA6B-AAA74598ABB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7076" y="2607991"/>
                <a:ext cx="39312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743ACD8-5859-4FE0-B6A9-4C13017ADB76}"/>
                  </a:ext>
                </a:extLst>
              </p14:cNvPr>
              <p14:cNvContentPartPr/>
              <p14:nvPr/>
            </p14:nvContentPartPr>
            <p14:xfrm>
              <a:off x="809196" y="1999231"/>
              <a:ext cx="2113200" cy="8326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743ACD8-5859-4FE0-B6A9-4C13017ADB7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00555" y="1990235"/>
                <a:ext cx="2130843" cy="85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D906349-63F4-44E6-850A-A28D90E4D5BD}"/>
                  </a:ext>
                </a:extLst>
              </p14:cNvPr>
              <p14:cNvContentPartPr/>
              <p14:nvPr/>
            </p14:nvContentPartPr>
            <p14:xfrm>
              <a:off x="3662556" y="2433391"/>
              <a:ext cx="169560" cy="133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D906349-63F4-44E6-850A-A28D90E4D5B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653916" y="2424751"/>
                <a:ext cx="18720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31C1A33-BB73-4BB6-83DD-578D455F66BB}"/>
                  </a:ext>
                </a:extLst>
              </p14:cNvPr>
              <p14:cNvContentPartPr/>
              <p14:nvPr/>
            </p14:nvContentPartPr>
            <p14:xfrm>
              <a:off x="4326396" y="2433751"/>
              <a:ext cx="219600" cy="156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31C1A33-BB73-4BB6-83DD-578D455F66B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17756" y="2424751"/>
                <a:ext cx="23724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0BB88A9-A964-40C8-9FD6-B65940490CBE}"/>
                  </a:ext>
                </a:extLst>
              </p14:cNvPr>
              <p14:cNvContentPartPr/>
              <p14:nvPr/>
            </p14:nvContentPartPr>
            <p14:xfrm>
              <a:off x="4942356" y="2598631"/>
              <a:ext cx="1044000" cy="263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0BB88A9-A964-40C8-9FD6-B65940490C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933356" y="2589631"/>
                <a:ext cx="10616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6CDBE74-30F3-4600-B00B-0A80C45C960C}"/>
                  </a:ext>
                </a:extLst>
              </p14:cNvPr>
              <p14:cNvContentPartPr/>
              <p14:nvPr/>
            </p14:nvContentPartPr>
            <p14:xfrm>
              <a:off x="3570396" y="2636431"/>
              <a:ext cx="1184400" cy="274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6CDBE74-30F3-4600-B00B-0A80C45C960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561756" y="2627791"/>
                <a:ext cx="120204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087EC97-1EAC-44A8-A01D-63F5249EA72C}"/>
                  </a:ext>
                </a:extLst>
              </p14:cNvPr>
              <p14:cNvContentPartPr/>
              <p14:nvPr/>
            </p14:nvContentPartPr>
            <p14:xfrm>
              <a:off x="2136876" y="2474071"/>
              <a:ext cx="1080360" cy="405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087EC97-1EAC-44A8-A01D-63F5249EA7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127876" y="2465431"/>
                <a:ext cx="109800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CE12CFB-CB46-4B6F-AD4C-CB831F8CB7A2}"/>
                  </a:ext>
                </a:extLst>
              </p14:cNvPr>
              <p14:cNvContentPartPr/>
              <p14:nvPr/>
            </p14:nvContentPartPr>
            <p14:xfrm>
              <a:off x="4481760" y="396160"/>
              <a:ext cx="117360" cy="383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CE12CFB-CB46-4B6F-AD4C-CB831F8CB7A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64120" y="378520"/>
                <a:ext cx="153000" cy="41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5057957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E7588A5-7D75-4F3A-A3C1-101325281396}"/>
                  </a:ext>
                </a:extLst>
              </p14:cNvPr>
              <p14:cNvContentPartPr/>
              <p14:nvPr/>
            </p14:nvContentPartPr>
            <p14:xfrm>
              <a:off x="526596" y="124351"/>
              <a:ext cx="724320" cy="427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E7588A5-7D75-4F3A-A3C1-1013252813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7596" y="115711"/>
                <a:ext cx="74196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F708EE-88BB-4EF5-BB41-6E4EC4D11CC9}"/>
                  </a:ext>
                </a:extLst>
              </p14:cNvPr>
              <p14:cNvContentPartPr/>
              <p14:nvPr/>
            </p14:nvContentPartPr>
            <p14:xfrm>
              <a:off x="1586796" y="72871"/>
              <a:ext cx="207720" cy="179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F708EE-88BB-4EF5-BB41-6E4EC4D11C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78156" y="63871"/>
                <a:ext cx="2253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F877971-B8BF-4C2F-866C-97B55542B4EC}"/>
                  </a:ext>
                </a:extLst>
              </p14:cNvPr>
              <p14:cNvContentPartPr/>
              <p14:nvPr/>
            </p14:nvContentPartPr>
            <p14:xfrm>
              <a:off x="2150916" y="315511"/>
              <a:ext cx="184320" cy="8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F877971-B8BF-4C2F-866C-97B55542B4E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1916" y="306511"/>
                <a:ext cx="2019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F7711CB-54E1-405C-B7D0-4019F568E445}"/>
                  </a:ext>
                </a:extLst>
              </p14:cNvPr>
              <p14:cNvContentPartPr/>
              <p14:nvPr/>
            </p14:nvContentPartPr>
            <p14:xfrm>
              <a:off x="2195916" y="398671"/>
              <a:ext cx="1591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F7711CB-54E1-405C-B7D0-4019F568E44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86916" y="389671"/>
                <a:ext cx="17676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03AD047-B664-4D97-9EDD-7FBE28C4D7A4}"/>
                  </a:ext>
                </a:extLst>
              </p14:cNvPr>
              <p14:cNvContentPartPr/>
              <p14:nvPr/>
            </p14:nvContentPartPr>
            <p14:xfrm>
              <a:off x="2171076" y="492991"/>
              <a:ext cx="204120" cy="2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03AD047-B664-4D97-9EDD-7FBE28C4D7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62076" y="483991"/>
                <a:ext cx="2217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0AF1B81-A549-4450-82EF-2245D2442F29}"/>
                  </a:ext>
                </a:extLst>
              </p14:cNvPr>
              <p14:cNvContentPartPr/>
              <p14:nvPr/>
            </p14:nvContentPartPr>
            <p14:xfrm>
              <a:off x="1520916" y="337831"/>
              <a:ext cx="453960" cy="249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0AF1B81-A549-4450-82EF-2245D2442F2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12276" y="328831"/>
                <a:ext cx="47160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0D1BE42-6981-4F77-9D0B-2EEF35574F50}"/>
                  </a:ext>
                </a:extLst>
              </p14:cNvPr>
              <p14:cNvContentPartPr/>
              <p14:nvPr/>
            </p14:nvContentPartPr>
            <p14:xfrm>
              <a:off x="3294636" y="374911"/>
              <a:ext cx="113760" cy="147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0D1BE42-6981-4F77-9D0B-2EEF35574F5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85996" y="366271"/>
                <a:ext cx="1314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846497-0F65-41E3-8A80-E7C0E7EE5F74}"/>
                  </a:ext>
                </a:extLst>
              </p14:cNvPr>
              <p14:cNvContentPartPr/>
              <p14:nvPr/>
            </p14:nvContentPartPr>
            <p14:xfrm>
              <a:off x="4277796" y="230911"/>
              <a:ext cx="999000" cy="259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846497-0F65-41E3-8A80-E7C0E7EE5F7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69156" y="221911"/>
                <a:ext cx="10166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31992C0-6CC0-4C99-91F6-6F82DB62F613}"/>
                  </a:ext>
                </a:extLst>
              </p14:cNvPr>
              <p14:cNvContentPartPr/>
              <p14:nvPr/>
            </p14:nvContentPartPr>
            <p14:xfrm>
              <a:off x="3937956" y="346111"/>
              <a:ext cx="181080" cy="159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31992C0-6CC0-4C99-91F6-6F82DB62F61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29299" y="337111"/>
                <a:ext cx="198755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63AB062-88B0-49C1-9B51-E8084AE179B3}"/>
                  </a:ext>
                </a:extLst>
              </p14:cNvPr>
              <p14:cNvContentPartPr/>
              <p14:nvPr/>
            </p14:nvContentPartPr>
            <p14:xfrm>
              <a:off x="3513516" y="370951"/>
              <a:ext cx="320040" cy="16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63AB062-88B0-49C1-9B51-E8084AE179B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4876" y="361951"/>
                <a:ext cx="3376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BD5AE5-5BCB-42E4-A542-A7921EFA7754}"/>
                  </a:ext>
                </a:extLst>
              </p14:cNvPr>
              <p14:cNvContentPartPr/>
              <p14:nvPr/>
            </p14:nvContentPartPr>
            <p14:xfrm>
              <a:off x="5412516" y="146311"/>
              <a:ext cx="418680" cy="427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BD5AE5-5BCB-42E4-A542-A7921EFA77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03876" y="137671"/>
                <a:ext cx="43632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A51BEA1-015C-4C46-8362-C203ACAB1D1A}"/>
                  </a:ext>
                </a:extLst>
              </p14:cNvPr>
              <p14:cNvContentPartPr/>
              <p14:nvPr/>
            </p14:nvContentPartPr>
            <p14:xfrm>
              <a:off x="2605236" y="150271"/>
              <a:ext cx="497520" cy="480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A51BEA1-015C-4C46-8362-C203ACAB1D1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96236" y="141631"/>
                <a:ext cx="51516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C2C58F-2756-472D-899D-703D1E35E613}"/>
                  </a:ext>
                </a:extLst>
              </p14:cNvPr>
              <p14:cNvContentPartPr/>
              <p14:nvPr/>
            </p14:nvContentPartPr>
            <p14:xfrm>
              <a:off x="142836" y="788551"/>
              <a:ext cx="1067040" cy="428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C2C58F-2756-472D-899D-703D1E35E61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4196" y="779551"/>
                <a:ext cx="108468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C9172F4-AA17-492E-B0FA-DF64493DFE12}"/>
                  </a:ext>
                </a:extLst>
              </p14:cNvPr>
              <p14:cNvContentPartPr/>
              <p14:nvPr/>
            </p14:nvContentPartPr>
            <p14:xfrm>
              <a:off x="2373396" y="956311"/>
              <a:ext cx="172440" cy="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C9172F4-AA17-492E-B0FA-DF64493DFE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4756" y="947311"/>
                <a:ext cx="19008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921EBE5-AF2E-4091-AD30-7D8FB93FECDA}"/>
                  </a:ext>
                </a:extLst>
              </p14:cNvPr>
              <p14:cNvContentPartPr/>
              <p14:nvPr/>
            </p14:nvContentPartPr>
            <p14:xfrm>
              <a:off x="2406876" y="1038031"/>
              <a:ext cx="15588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921EBE5-AF2E-4091-AD30-7D8FB93FECD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97876" y="1029391"/>
                <a:ext cx="173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9602094-4FDC-48E4-9B65-3C4D07BEEB8D}"/>
                  </a:ext>
                </a:extLst>
              </p14:cNvPr>
              <p14:cNvContentPartPr/>
              <p14:nvPr/>
            </p14:nvContentPartPr>
            <p14:xfrm>
              <a:off x="1561956" y="730231"/>
              <a:ext cx="634320" cy="42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9602094-4FDC-48E4-9B65-3C4D07BEEB8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53316" y="721231"/>
                <a:ext cx="65196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0665AF-2B5E-41B3-B35D-FA3D54372EAF}"/>
                  </a:ext>
                </a:extLst>
              </p14:cNvPr>
              <p14:cNvContentPartPr/>
              <p14:nvPr/>
            </p14:nvContentPartPr>
            <p14:xfrm>
              <a:off x="4418916" y="933991"/>
              <a:ext cx="129960" cy="1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0665AF-2B5E-41B3-B35D-FA3D54372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09916" y="925351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749511-63E1-4176-BA19-34443F0B9262}"/>
                  </a:ext>
                </a:extLst>
              </p14:cNvPr>
              <p14:cNvContentPartPr/>
              <p14:nvPr/>
            </p14:nvContentPartPr>
            <p14:xfrm>
              <a:off x="4403436" y="1042351"/>
              <a:ext cx="169560" cy="8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749511-63E1-4176-BA19-34443F0B92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94436" y="1033711"/>
                <a:ext cx="187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EBFFDEB-9288-411A-8077-7A2D4B5C2E81}"/>
                  </a:ext>
                </a:extLst>
              </p14:cNvPr>
              <p14:cNvContentPartPr/>
              <p14:nvPr/>
            </p14:nvContentPartPr>
            <p14:xfrm>
              <a:off x="3388236" y="656791"/>
              <a:ext cx="894960" cy="48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EBFFDEB-9288-411A-8077-7A2D4B5C2E8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379596" y="647791"/>
                <a:ext cx="91260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C37C48E-A2B2-4A56-8C0E-5E5D807B706F}"/>
                  </a:ext>
                </a:extLst>
              </p14:cNvPr>
              <p14:cNvContentPartPr/>
              <p14:nvPr/>
            </p14:nvContentPartPr>
            <p14:xfrm>
              <a:off x="2778396" y="719071"/>
              <a:ext cx="503640" cy="425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C37C48E-A2B2-4A56-8C0E-5E5D807B706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69750" y="710431"/>
                <a:ext cx="521293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AA91ECC-50B9-4651-8D0C-4B62AF1C561C}"/>
                  </a:ext>
                </a:extLst>
              </p14:cNvPr>
              <p14:cNvContentPartPr/>
              <p14:nvPr/>
            </p14:nvContentPartPr>
            <p14:xfrm>
              <a:off x="4845156" y="762271"/>
              <a:ext cx="136440" cy="317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AA91ECC-50B9-4651-8D0C-4B62AF1C561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36516" y="753631"/>
                <a:ext cx="1540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8FAF7A6-AA05-458E-865B-A63CEEA2AA6B}"/>
                  </a:ext>
                </a:extLst>
              </p14:cNvPr>
              <p14:cNvContentPartPr/>
              <p14:nvPr/>
            </p14:nvContentPartPr>
            <p14:xfrm>
              <a:off x="5433396" y="810511"/>
              <a:ext cx="430200" cy="227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8FAF7A6-AA05-458E-865B-A63CEEA2AA6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24396" y="801511"/>
                <a:ext cx="4478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3EA20D3-0673-42AC-B3AD-843B4C624358}"/>
                  </a:ext>
                </a:extLst>
              </p14:cNvPr>
              <p14:cNvContentPartPr/>
              <p14:nvPr/>
            </p14:nvContentPartPr>
            <p14:xfrm>
              <a:off x="5061876" y="882871"/>
              <a:ext cx="276120" cy="149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3EA20D3-0673-42AC-B3AD-843B4C62435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53236" y="873871"/>
                <a:ext cx="2937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E1B5C49-4255-4DE8-8455-FAAA7AE0ECCE}"/>
                  </a:ext>
                </a:extLst>
              </p14:cNvPr>
              <p14:cNvContentPartPr/>
              <p14:nvPr/>
            </p14:nvContentPartPr>
            <p14:xfrm>
              <a:off x="6167796" y="841471"/>
              <a:ext cx="144000" cy="17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E1B5C49-4255-4DE8-8455-FAAA7AE0ECC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59156" y="832831"/>
                <a:ext cx="16164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1C37CB1-9A9E-481E-B72E-F1A4C47E43D5}"/>
                  </a:ext>
                </a:extLst>
              </p14:cNvPr>
              <p14:cNvContentPartPr/>
              <p14:nvPr/>
            </p14:nvContentPartPr>
            <p14:xfrm>
              <a:off x="5946396" y="867391"/>
              <a:ext cx="144000" cy="155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1C37CB1-9A9E-481E-B72E-F1A4C47E43D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37396" y="858751"/>
                <a:ext cx="16164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AB3F352-DC6C-4439-853C-97D248705A67}"/>
                  </a:ext>
                </a:extLst>
              </p14:cNvPr>
              <p14:cNvContentPartPr/>
              <p14:nvPr/>
            </p14:nvContentPartPr>
            <p14:xfrm>
              <a:off x="6410436" y="473551"/>
              <a:ext cx="1008360" cy="574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AB3F352-DC6C-4439-853C-97D248705A6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01796" y="464911"/>
                <a:ext cx="1026000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9380A7-D906-4979-AFDE-CCA04E54C7A2}"/>
                  </a:ext>
                </a:extLst>
              </p14:cNvPr>
              <p14:cNvContentPartPr/>
              <p14:nvPr/>
            </p14:nvContentPartPr>
            <p14:xfrm>
              <a:off x="7512036" y="605311"/>
              <a:ext cx="511560" cy="3819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9380A7-D906-4979-AFDE-CCA04E54C7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503036" y="596671"/>
                <a:ext cx="5292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8E07D44-80B8-4981-9A5D-5EC14BB022A4}"/>
                  </a:ext>
                </a:extLst>
              </p14:cNvPr>
              <p14:cNvContentPartPr/>
              <p14:nvPr/>
            </p14:nvContentPartPr>
            <p14:xfrm>
              <a:off x="7819836" y="717991"/>
              <a:ext cx="32760" cy="229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8E07D44-80B8-4981-9A5D-5EC14BB022A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11196" y="708991"/>
                <a:ext cx="504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5E0BF9-D8E3-4439-8092-093C2035F331}"/>
                  </a:ext>
                </a:extLst>
              </p14:cNvPr>
              <p14:cNvContentPartPr/>
              <p14:nvPr/>
            </p14:nvContentPartPr>
            <p14:xfrm>
              <a:off x="7986156" y="625471"/>
              <a:ext cx="19080" cy="113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5E0BF9-D8E3-4439-8092-093C2035F33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977516" y="616471"/>
                <a:ext cx="367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565AF8A-4417-47F4-A2BB-C9A801F7DB02}"/>
                  </a:ext>
                </a:extLst>
              </p14:cNvPr>
              <p14:cNvContentPartPr/>
              <p14:nvPr/>
            </p14:nvContentPartPr>
            <p14:xfrm>
              <a:off x="8179116" y="755071"/>
              <a:ext cx="233280" cy="19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565AF8A-4417-47F4-A2BB-C9A801F7DB0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70116" y="746431"/>
                <a:ext cx="2509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48DD2CE-A8D4-4C71-BC81-C875B476D553}"/>
                  </a:ext>
                </a:extLst>
              </p14:cNvPr>
              <p14:cNvContentPartPr/>
              <p14:nvPr/>
            </p14:nvContentPartPr>
            <p14:xfrm>
              <a:off x="8188836" y="855151"/>
              <a:ext cx="225000" cy="17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48DD2CE-A8D4-4C71-BC81-C875B476D5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179836" y="846151"/>
                <a:ext cx="242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76EDB83-8B68-499B-B41E-5B5466FAC8F1}"/>
                  </a:ext>
                </a:extLst>
              </p14:cNvPr>
              <p14:cNvContentPartPr/>
              <p14:nvPr/>
            </p14:nvContentPartPr>
            <p14:xfrm>
              <a:off x="8546316" y="603871"/>
              <a:ext cx="256680" cy="334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76EDB83-8B68-499B-B41E-5B5466FAC8F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537316" y="595231"/>
                <a:ext cx="27432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4D26F2C-86EE-4294-A424-093BCF6E7AF5}"/>
                  </a:ext>
                </a:extLst>
              </p14:cNvPr>
              <p14:cNvContentPartPr/>
              <p14:nvPr/>
            </p14:nvContentPartPr>
            <p14:xfrm>
              <a:off x="414276" y="1394431"/>
              <a:ext cx="654120" cy="261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4D26F2C-86EE-4294-A424-093BCF6E7AF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5271" y="1385791"/>
                <a:ext cx="67177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8253900-16B2-4792-97B3-5A39BF27FC2A}"/>
                  </a:ext>
                </a:extLst>
              </p14:cNvPr>
              <p14:cNvContentPartPr/>
              <p14:nvPr/>
            </p14:nvContentPartPr>
            <p14:xfrm>
              <a:off x="1528836" y="1248991"/>
              <a:ext cx="189000" cy="169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8253900-16B2-4792-97B3-5A39BF27FC2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19836" y="1239991"/>
                <a:ext cx="20664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639461E-9202-4165-853B-B068123DC8D4}"/>
                  </a:ext>
                </a:extLst>
              </p14:cNvPr>
              <p14:cNvContentPartPr/>
              <p14:nvPr/>
            </p14:nvContentPartPr>
            <p14:xfrm>
              <a:off x="1405356" y="1472911"/>
              <a:ext cx="482760" cy="268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639461E-9202-4165-853B-B068123DC8D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396363" y="1463911"/>
                <a:ext cx="500387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42427CA-994A-4C5D-B18C-365EE39561D3}"/>
                  </a:ext>
                </a:extLst>
              </p14:cNvPr>
              <p14:cNvContentPartPr/>
              <p14:nvPr/>
            </p14:nvContentPartPr>
            <p14:xfrm>
              <a:off x="2142996" y="1468231"/>
              <a:ext cx="40680" cy="24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42427CA-994A-4C5D-B18C-365EE39561D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33996" y="1459231"/>
                <a:ext cx="583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D45293F-2DAF-4B15-9157-1C989C710A8D}"/>
                  </a:ext>
                </a:extLst>
              </p14:cNvPr>
              <p14:cNvContentPartPr/>
              <p14:nvPr/>
            </p14:nvContentPartPr>
            <p14:xfrm>
              <a:off x="2186196" y="1551031"/>
              <a:ext cx="214560" cy="20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D45293F-2DAF-4B15-9157-1C989C710A8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77196" y="1542031"/>
                <a:ext cx="23220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DFDEB2A-9528-4770-B738-D684A8944A9B}"/>
                  </a:ext>
                </a:extLst>
              </p14:cNvPr>
              <p14:cNvContentPartPr/>
              <p14:nvPr/>
            </p14:nvContentPartPr>
            <p14:xfrm>
              <a:off x="2770116" y="1581631"/>
              <a:ext cx="279720" cy="170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DFDEB2A-9528-4770-B738-D684A8944A9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761476" y="1572631"/>
                <a:ext cx="2973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80300A0-29D4-4F23-A771-F193399BD149}"/>
                  </a:ext>
                </a:extLst>
              </p14:cNvPr>
              <p14:cNvContentPartPr/>
              <p14:nvPr/>
            </p14:nvContentPartPr>
            <p14:xfrm>
              <a:off x="4454556" y="1433311"/>
              <a:ext cx="1161360" cy="291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80300A0-29D4-4F23-A771-F193399BD14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45559" y="1424660"/>
                <a:ext cx="1178995" cy="309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5FDCC3A-7791-49DB-8F0D-16FD4A07BB27}"/>
                  </a:ext>
                </a:extLst>
              </p14:cNvPr>
              <p14:cNvContentPartPr/>
              <p14:nvPr/>
            </p14:nvContentPartPr>
            <p14:xfrm>
              <a:off x="3920676" y="1427911"/>
              <a:ext cx="31536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5FDCC3A-7791-49DB-8F0D-16FD4A07BB2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912036" y="1418911"/>
                <a:ext cx="33300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8368C3B-DB22-4849-BA7B-28FF3A45E39C}"/>
                  </a:ext>
                </a:extLst>
              </p14:cNvPr>
              <p14:cNvContentPartPr/>
              <p14:nvPr/>
            </p14:nvContentPartPr>
            <p14:xfrm>
              <a:off x="3377076" y="1557151"/>
              <a:ext cx="426240" cy="187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8368C3B-DB22-4849-BA7B-28FF3A45E39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368076" y="1548151"/>
                <a:ext cx="4438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308ABB-5136-4F3C-9B2F-D0C9D44636EB}"/>
                  </a:ext>
                </a:extLst>
              </p14:cNvPr>
              <p14:cNvContentPartPr/>
              <p14:nvPr/>
            </p14:nvContentPartPr>
            <p14:xfrm>
              <a:off x="3191316" y="1941271"/>
              <a:ext cx="387720" cy="512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308ABB-5136-4F3C-9B2F-D0C9D44636E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82676" y="1932271"/>
                <a:ext cx="4053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8737D89-263C-4C97-B9C2-5FB6E184709B}"/>
                  </a:ext>
                </a:extLst>
              </p14:cNvPr>
              <p14:cNvContentPartPr/>
              <p14:nvPr/>
            </p14:nvContentPartPr>
            <p14:xfrm>
              <a:off x="3725916" y="2215591"/>
              <a:ext cx="153000" cy="11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8737D89-263C-4C97-B9C2-5FB6E184709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716916" y="2206951"/>
                <a:ext cx="17064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F45BA5F-CACA-4B28-B1A8-324DDEFB7330}"/>
                  </a:ext>
                </a:extLst>
              </p14:cNvPr>
              <p14:cNvContentPartPr/>
              <p14:nvPr/>
            </p14:nvContentPartPr>
            <p14:xfrm>
              <a:off x="3712596" y="2293351"/>
              <a:ext cx="178560" cy="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F45BA5F-CACA-4B28-B1A8-324DDEFB733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03956" y="2284711"/>
                <a:ext cx="19620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49219C-57B5-4ABF-A1E2-F6D6D4A2C825}"/>
                  </a:ext>
                </a:extLst>
              </p14:cNvPr>
              <p14:cNvContentPartPr/>
              <p14:nvPr/>
            </p14:nvContentPartPr>
            <p14:xfrm>
              <a:off x="4091316" y="1995271"/>
              <a:ext cx="382680" cy="371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49219C-57B5-4ABF-A1E2-F6D6D4A2C8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2676" y="1986280"/>
                <a:ext cx="400320" cy="389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A2219B6-262C-4D36-B769-7D322862CA94}"/>
                  </a:ext>
                </a:extLst>
              </p14:cNvPr>
              <p14:cNvContentPartPr/>
              <p14:nvPr/>
            </p14:nvContentPartPr>
            <p14:xfrm>
              <a:off x="4830036" y="2022991"/>
              <a:ext cx="19080" cy="4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A2219B6-262C-4D36-B769-7D322862CA9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21036" y="2013991"/>
                <a:ext cx="3672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E7FB58B-64F4-4626-8552-52A308F15A68}"/>
                  </a:ext>
                </a:extLst>
              </p14:cNvPr>
              <p14:cNvContentPartPr/>
              <p14:nvPr/>
            </p14:nvContentPartPr>
            <p14:xfrm>
              <a:off x="4648956" y="2088151"/>
              <a:ext cx="737640" cy="180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E7FB58B-64F4-4626-8552-52A308F15A6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40316" y="2079511"/>
                <a:ext cx="7552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0779871-5E0B-4480-AAF5-F14310FC83A7}"/>
                  </a:ext>
                </a:extLst>
              </p14:cNvPr>
              <p14:cNvContentPartPr/>
              <p14:nvPr/>
            </p14:nvContentPartPr>
            <p14:xfrm>
              <a:off x="5520876" y="1981231"/>
              <a:ext cx="384480" cy="470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0779871-5E0B-4480-AAF5-F14310FC83A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11876" y="1972238"/>
                <a:ext cx="402120" cy="488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3E748A0-32D8-423E-BD96-873E393097F6}"/>
                  </a:ext>
                </a:extLst>
              </p14:cNvPr>
              <p14:cNvContentPartPr/>
              <p14:nvPr/>
            </p14:nvContentPartPr>
            <p14:xfrm>
              <a:off x="7187316" y="2236471"/>
              <a:ext cx="5760" cy="101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3E748A0-32D8-423E-BD96-873E393097F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78316" y="2227831"/>
                <a:ext cx="234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2233BC6-67FA-4414-AC87-4186386080ED}"/>
                  </a:ext>
                </a:extLst>
              </p14:cNvPr>
              <p14:cNvContentPartPr/>
              <p14:nvPr/>
            </p14:nvContentPartPr>
            <p14:xfrm>
              <a:off x="7196316" y="2109031"/>
              <a:ext cx="3960" cy="212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2233BC6-67FA-4414-AC87-4186386080E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87676" y="2100031"/>
                <a:ext cx="216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25396E9-7FF0-47AE-86C4-CFAB2E44CB2B}"/>
                  </a:ext>
                </a:extLst>
              </p14:cNvPr>
              <p14:cNvContentPartPr/>
              <p14:nvPr/>
            </p14:nvContentPartPr>
            <p14:xfrm>
              <a:off x="7296756" y="2213431"/>
              <a:ext cx="92520" cy="152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25396E9-7FF0-47AE-86C4-CFAB2E44CB2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288116" y="2204791"/>
                <a:ext cx="1101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038F187-BB29-40CA-A0A9-81C75DB3C077}"/>
                  </a:ext>
                </a:extLst>
              </p14:cNvPr>
              <p14:cNvContentPartPr/>
              <p14:nvPr/>
            </p14:nvContentPartPr>
            <p14:xfrm>
              <a:off x="6015876" y="1967551"/>
              <a:ext cx="928080" cy="390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038F187-BB29-40CA-A0A9-81C75DB3C07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007233" y="1958551"/>
                <a:ext cx="945727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E85F5D3-09BA-4E35-8165-2AB039B60FDC}"/>
                  </a:ext>
                </a:extLst>
              </p14:cNvPr>
              <p14:cNvContentPartPr/>
              <p14:nvPr/>
            </p14:nvContentPartPr>
            <p14:xfrm>
              <a:off x="7650996" y="2231791"/>
              <a:ext cx="222480" cy="145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E85F5D3-09BA-4E35-8165-2AB039B60FD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642356" y="2223151"/>
                <a:ext cx="24012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540B62-806D-4AB1-930E-DA9F066EF74D}"/>
                  </a:ext>
                </a:extLst>
              </p14:cNvPr>
              <p14:cNvContentPartPr/>
              <p14:nvPr/>
            </p14:nvContentPartPr>
            <p14:xfrm>
              <a:off x="8450196" y="2083831"/>
              <a:ext cx="285480" cy="271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540B62-806D-4AB1-930E-DA9F066EF74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441556" y="2075180"/>
                <a:ext cx="303120" cy="28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1F569FD-CDDF-4449-81CE-233CDD77239F}"/>
                  </a:ext>
                </a:extLst>
              </p14:cNvPr>
              <p14:cNvContentPartPr/>
              <p14:nvPr/>
            </p14:nvContentPartPr>
            <p14:xfrm>
              <a:off x="8069676" y="2206591"/>
              <a:ext cx="306720" cy="1724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1F569FD-CDDF-4449-81CE-233CDD77239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060676" y="2197951"/>
                <a:ext cx="32436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AC00134-1C79-49A4-BA6B-AAA74598ABBC}"/>
                  </a:ext>
                </a:extLst>
              </p14:cNvPr>
              <p14:cNvContentPartPr/>
              <p14:nvPr/>
            </p14:nvContentPartPr>
            <p14:xfrm>
              <a:off x="326076" y="2616631"/>
              <a:ext cx="375480" cy="252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AC00134-1C79-49A4-BA6B-AAA74598ABB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7076" y="2607991"/>
                <a:ext cx="39312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743ACD8-5859-4FE0-B6A9-4C13017ADB76}"/>
                  </a:ext>
                </a:extLst>
              </p14:cNvPr>
              <p14:cNvContentPartPr/>
              <p14:nvPr/>
            </p14:nvContentPartPr>
            <p14:xfrm>
              <a:off x="809196" y="1999231"/>
              <a:ext cx="2113200" cy="8326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743ACD8-5859-4FE0-B6A9-4C13017ADB7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00555" y="1990235"/>
                <a:ext cx="2130843" cy="85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D906349-63F4-44E6-850A-A28D90E4D5BD}"/>
                  </a:ext>
                </a:extLst>
              </p14:cNvPr>
              <p14:cNvContentPartPr/>
              <p14:nvPr/>
            </p14:nvContentPartPr>
            <p14:xfrm>
              <a:off x="3662556" y="2433391"/>
              <a:ext cx="169560" cy="133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D906349-63F4-44E6-850A-A28D90E4D5B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653916" y="2424751"/>
                <a:ext cx="18720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31C1A33-BB73-4BB6-83DD-578D455F66BB}"/>
                  </a:ext>
                </a:extLst>
              </p14:cNvPr>
              <p14:cNvContentPartPr/>
              <p14:nvPr/>
            </p14:nvContentPartPr>
            <p14:xfrm>
              <a:off x="4326396" y="2433751"/>
              <a:ext cx="219600" cy="156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31C1A33-BB73-4BB6-83DD-578D455F66B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17756" y="2424751"/>
                <a:ext cx="23724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0BB88A9-A964-40C8-9FD6-B65940490CBE}"/>
                  </a:ext>
                </a:extLst>
              </p14:cNvPr>
              <p14:cNvContentPartPr/>
              <p14:nvPr/>
            </p14:nvContentPartPr>
            <p14:xfrm>
              <a:off x="4942356" y="2598631"/>
              <a:ext cx="1044000" cy="263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0BB88A9-A964-40C8-9FD6-B65940490C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933356" y="2589631"/>
                <a:ext cx="10616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6CDBE74-30F3-4600-B00B-0A80C45C960C}"/>
                  </a:ext>
                </a:extLst>
              </p14:cNvPr>
              <p14:cNvContentPartPr/>
              <p14:nvPr/>
            </p14:nvContentPartPr>
            <p14:xfrm>
              <a:off x="3570396" y="2636431"/>
              <a:ext cx="1184400" cy="274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6CDBE74-30F3-4600-B00B-0A80C45C960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561756" y="2627791"/>
                <a:ext cx="120204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087EC97-1EAC-44A8-A01D-63F5249EA72C}"/>
                  </a:ext>
                </a:extLst>
              </p14:cNvPr>
              <p14:cNvContentPartPr/>
              <p14:nvPr/>
            </p14:nvContentPartPr>
            <p14:xfrm>
              <a:off x="2136876" y="2474071"/>
              <a:ext cx="1080360" cy="405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087EC97-1EAC-44A8-A01D-63F5249EA7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127876" y="2465431"/>
                <a:ext cx="109800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1AE8C5A-BE00-430F-AACB-726ED1743A9A}"/>
                  </a:ext>
                </a:extLst>
              </p14:cNvPr>
              <p14:cNvContentPartPr/>
              <p14:nvPr/>
            </p14:nvContentPartPr>
            <p14:xfrm>
              <a:off x="979836" y="3042511"/>
              <a:ext cx="1784880" cy="439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1AE8C5A-BE00-430F-AACB-726ED1743A9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971198" y="3033871"/>
                <a:ext cx="1802516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2FB189C-5C1C-4BCB-A73D-0F5535AC1AB2}"/>
                  </a:ext>
                </a:extLst>
              </p14:cNvPr>
              <p14:cNvContentPartPr/>
              <p14:nvPr/>
            </p14:nvContentPartPr>
            <p14:xfrm>
              <a:off x="3318396" y="3261751"/>
              <a:ext cx="181800" cy="258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2FB189C-5C1C-4BCB-A73D-0F5535AC1AB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309756" y="3252751"/>
                <a:ext cx="19944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8456F02-9218-408A-90B6-FAEF7E11C077}"/>
                  </a:ext>
                </a:extLst>
              </p14:cNvPr>
              <p14:cNvContentPartPr/>
              <p14:nvPr/>
            </p14:nvContentPartPr>
            <p14:xfrm>
              <a:off x="3266556" y="3045391"/>
              <a:ext cx="214560" cy="101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8456F02-9218-408A-90B6-FAEF7E11C07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57916" y="3036391"/>
                <a:ext cx="2322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94419C2-ACDC-4F91-A0A1-CAD4A16A0A4E}"/>
                  </a:ext>
                </a:extLst>
              </p14:cNvPr>
              <p14:cNvContentPartPr/>
              <p14:nvPr/>
            </p14:nvContentPartPr>
            <p14:xfrm>
              <a:off x="3696756" y="3299191"/>
              <a:ext cx="203400" cy="14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94419C2-ACDC-4F91-A0A1-CAD4A16A0A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687756" y="3290191"/>
                <a:ext cx="22104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096BAAA-0F90-42EA-96BA-26EDF780DCF0}"/>
                  </a:ext>
                </a:extLst>
              </p14:cNvPr>
              <p14:cNvContentPartPr/>
              <p14:nvPr/>
            </p14:nvContentPartPr>
            <p14:xfrm>
              <a:off x="3748596" y="3361471"/>
              <a:ext cx="172440" cy="13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096BAAA-0F90-42EA-96BA-26EDF780DCF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739956" y="3352831"/>
                <a:ext cx="190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3501F50-4588-4F48-8C4E-355EE8BA9ACB}"/>
                  </a:ext>
                </a:extLst>
              </p14:cNvPr>
              <p14:cNvContentPartPr/>
              <p14:nvPr/>
            </p14:nvContentPartPr>
            <p14:xfrm>
              <a:off x="4038756" y="3033151"/>
              <a:ext cx="672840" cy="46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3501F50-4588-4F48-8C4E-355EE8BA9AC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029761" y="3024158"/>
                <a:ext cx="690471" cy="484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4716482-9973-4D79-871E-8009EE979388}"/>
                  </a:ext>
                </a:extLst>
              </p14:cNvPr>
              <p14:cNvContentPartPr/>
              <p14:nvPr/>
            </p14:nvContentPartPr>
            <p14:xfrm>
              <a:off x="4481760" y="396160"/>
              <a:ext cx="117360" cy="383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4716482-9973-4D79-871E-8009EE9793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64120" y="378520"/>
                <a:ext cx="153000" cy="41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9370249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E7588A5-7D75-4F3A-A3C1-101325281396}"/>
                  </a:ext>
                </a:extLst>
              </p14:cNvPr>
              <p14:cNvContentPartPr/>
              <p14:nvPr/>
            </p14:nvContentPartPr>
            <p14:xfrm>
              <a:off x="526596" y="124351"/>
              <a:ext cx="724320" cy="427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E7588A5-7D75-4F3A-A3C1-1013252813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7596" y="115711"/>
                <a:ext cx="74196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F708EE-88BB-4EF5-BB41-6E4EC4D11CC9}"/>
                  </a:ext>
                </a:extLst>
              </p14:cNvPr>
              <p14:cNvContentPartPr/>
              <p14:nvPr/>
            </p14:nvContentPartPr>
            <p14:xfrm>
              <a:off x="1586796" y="72871"/>
              <a:ext cx="207720" cy="179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F708EE-88BB-4EF5-BB41-6E4EC4D11C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78156" y="63871"/>
                <a:ext cx="2253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F877971-B8BF-4C2F-866C-97B55542B4EC}"/>
                  </a:ext>
                </a:extLst>
              </p14:cNvPr>
              <p14:cNvContentPartPr/>
              <p14:nvPr/>
            </p14:nvContentPartPr>
            <p14:xfrm>
              <a:off x="2150916" y="315511"/>
              <a:ext cx="184320" cy="8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F877971-B8BF-4C2F-866C-97B55542B4E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1916" y="306511"/>
                <a:ext cx="2019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F7711CB-54E1-405C-B7D0-4019F568E445}"/>
                  </a:ext>
                </a:extLst>
              </p14:cNvPr>
              <p14:cNvContentPartPr/>
              <p14:nvPr/>
            </p14:nvContentPartPr>
            <p14:xfrm>
              <a:off x="2195916" y="398671"/>
              <a:ext cx="1591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F7711CB-54E1-405C-B7D0-4019F568E44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86916" y="389671"/>
                <a:ext cx="17676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03AD047-B664-4D97-9EDD-7FBE28C4D7A4}"/>
                  </a:ext>
                </a:extLst>
              </p14:cNvPr>
              <p14:cNvContentPartPr/>
              <p14:nvPr/>
            </p14:nvContentPartPr>
            <p14:xfrm>
              <a:off x="2171076" y="492991"/>
              <a:ext cx="204120" cy="2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03AD047-B664-4D97-9EDD-7FBE28C4D7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62076" y="483991"/>
                <a:ext cx="2217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0AF1B81-A549-4450-82EF-2245D2442F29}"/>
                  </a:ext>
                </a:extLst>
              </p14:cNvPr>
              <p14:cNvContentPartPr/>
              <p14:nvPr/>
            </p14:nvContentPartPr>
            <p14:xfrm>
              <a:off x="1520916" y="337831"/>
              <a:ext cx="453960" cy="249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0AF1B81-A549-4450-82EF-2245D2442F2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12276" y="328831"/>
                <a:ext cx="47160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0D1BE42-6981-4F77-9D0B-2EEF35574F50}"/>
                  </a:ext>
                </a:extLst>
              </p14:cNvPr>
              <p14:cNvContentPartPr/>
              <p14:nvPr/>
            </p14:nvContentPartPr>
            <p14:xfrm>
              <a:off x="3294636" y="374911"/>
              <a:ext cx="113760" cy="147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0D1BE42-6981-4F77-9D0B-2EEF35574F5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85996" y="366271"/>
                <a:ext cx="1314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846497-0F65-41E3-8A80-E7C0E7EE5F74}"/>
                  </a:ext>
                </a:extLst>
              </p14:cNvPr>
              <p14:cNvContentPartPr/>
              <p14:nvPr/>
            </p14:nvContentPartPr>
            <p14:xfrm>
              <a:off x="4277796" y="230911"/>
              <a:ext cx="999000" cy="259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846497-0F65-41E3-8A80-E7C0E7EE5F7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69156" y="221911"/>
                <a:ext cx="10166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31992C0-6CC0-4C99-91F6-6F82DB62F613}"/>
                  </a:ext>
                </a:extLst>
              </p14:cNvPr>
              <p14:cNvContentPartPr/>
              <p14:nvPr/>
            </p14:nvContentPartPr>
            <p14:xfrm>
              <a:off x="3937956" y="346111"/>
              <a:ext cx="181080" cy="159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31992C0-6CC0-4C99-91F6-6F82DB62F61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29299" y="337111"/>
                <a:ext cx="198755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63AB062-88B0-49C1-9B51-E8084AE179B3}"/>
                  </a:ext>
                </a:extLst>
              </p14:cNvPr>
              <p14:cNvContentPartPr/>
              <p14:nvPr/>
            </p14:nvContentPartPr>
            <p14:xfrm>
              <a:off x="3513516" y="370951"/>
              <a:ext cx="320040" cy="16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63AB062-88B0-49C1-9B51-E8084AE179B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4876" y="361951"/>
                <a:ext cx="3376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BD5AE5-5BCB-42E4-A542-A7921EFA7754}"/>
                  </a:ext>
                </a:extLst>
              </p14:cNvPr>
              <p14:cNvContentPartPr/>
              <p14:nvPr/>
            </p14:nvContentPartPr>
            <p14:xfrm>
              <a:off x="5412516" y="146311"/>
              <a:ext cx="418680" cy="427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BD5AE5-5BCB-42E4-A542-A7921EFA77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03876" y="137671"/>
                <a:ext cx="43632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A51BEA1-015C-4C46-8362-C203ACAB1D1A}"/>
                  </a:ext>
                </a:extLst>
              </p14:cNvPr>
              <p14:cNvContentPartPr/>
              <p14:nvPr/>
            </p14:nvContentPartPr>
            <p14:xfrm>
              <a:off x="2605236" y="150271"/>
              <a:ext cx="497520" cy="480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A51BEA1-015C-4C46-8362-C203ACAB1D1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96236" y="141631"/>
                <a:ext cx="51516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C2C58F-2756-472D-899D-703D1E35E613}"/>
                  </a:ext>
                </a:extLst>
              </p14:cNvPr>
              <p14:cNvContentPartPr/>
              <p14:nvPr/>
            </p14:nvContentPartPr>
            <p14:xfrm>
              <a:off x="142836" y="788551"/>
              <a:ext cx="1067040" cy="428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C2C58F-2756-472D-899D-703D1E35E61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4196" y="779551"/>
                <a:ext cx="108468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C9172F4-AA17-492E-B0FA-DF64493DFE12}"/>
                  </a:ext>
                </a:extLst>
              </p14:cNvPr>
              <p14:cNvContentPartPr/>
              <p14:nvPr/>
            </p14:nvContentPartPr>
            <p14:xfrm>
              <a:off x="2373396" y="956311"/>
              <a:ext cx="172440" cy="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C9172F4-AA17-492E-B0FA-DF64493DFE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4756" y="947311"/>
                <a:ext cx="19008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921EBE5-AF2E-4091-AD30-7D8FB93FECDA}"/>
                  </a:ext>
                </a:extLst>
              </p14:cNvPr>
              <p14:cNvContentPartPr/>
              <p14:nvPr/>
            </p14:nvContentPartPr>
            <p14:xfrm>
              <a:off x="2406876" y="1038031"/>
              <a:ext cx="15588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921EBE5-AF2E-4091-AD30-7D8FB93FECD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97876" y="1029391"/>
                <a:ext cx="173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9602094-4FDC-48E4-9B65-3C4D07BEEB8D}"/>
                  </a:ext>
                </a:extLst>
              </p14:cNvPr>
              <p14:cNvContentPartPr/>
              <p14:nvPr/>
            </p14:nvContentPartPr>
            <p14:xfrm>
              <a:off x="1561956" y="730231"/>
              <a:ext cx="634320" cy="42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9602094-4FDC-48E4-9B65-3C4D07BEEB8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53316" y="721231"/>
                <a:ext cx="65196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0665AF-2B5E-41B3-B35D-FA3D54372EAF}"/>
                  </a:ext>
                </a:extLst>
              </p14:cNvPr>
              <p14:cNvContentPartPr/>
              <p14:nvPr/>
            </p14:nvContentPartPr>
            <p14:xfrm>
              <a:off x="4418916" y="933991"/>
              <a:ext cx="129960" cy="1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0665AF-2B5E-41B3-B35D-FA3D54372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09916" y="925351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749511-63E1-4176-BA19-34443F0B9262}"/>
                  </a:ext>
                </a:extLst>
              </p14:cNvPr>
              <p14:cNvContentPartPr/>
              <p14:nvPr/>
            </p14:nvContentPartPr>
            <p14:xfrm>
              <a:off x="4403436" y="1042351"/>
              <a:ext cx="169560" cy="8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749511-63E1-4176-BA19-34443F0B92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94436" y="1033711"/>
                <a:ext cx="187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EBFFDEB-9288-411A-8077-7A2D4B5C2E81}"/>
                  </a:ext>
                </a:extLst>
              </p14:cNvPr>
              <p14:cNvContentPartPr/>
              <p14:nvPr/>
            </p14:nvContentPartPr>
            <p14:xfrm>
              <a:off x="3388236" y="656791"/>
              <a:ext cx="894960" cy="48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EBFFDEB-9288-411A-8077-7A2D4B5C2E8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379596" y="647791"/>
                <a:ext cx="91260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C37C48E-A2B2-4A56-8C0E-5E5D807B706F}"/>
                  </a:ext>
                </a:extLst>
              </p14:cNvPr>
              <p14:cNvContentPartPr/>
              <p14:nvPr/>
            </p14:nvContentPartPr>
            <p14:xfrm>
              <a:off x="2778396" y="719071"/>
              <a:ext cx="503640" cy="425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C37C48E-A2B2-4A56-8C0E-5E5D807B706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69750" y="710431"/>
                <a:ext cx="521293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AA91ECC-50B9-4651-8D0C-4B62AF1C561C}"/>
                  </a:ext>
                </a:extLst>
              </p14:cNvPr>
              <p14:cNvContentPartPr/>
              <p14:nvPr/>
            </p14:nvContentPartPr>
            <p14:xfrm>
              <a:off x="4845156" y="762271"/>
              <a:ext cx="136440" cy="317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AA91ECC-50B9-4651-8D0C-4B62AF1C561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36516" y="753631"/>
                <a:ext cx="1540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8FAF7A6-AA05-458E-865B-A63CEEA2AA6B}"/>
                  </a:ext>
                </a:extLst>
              </p14:cNvPr>
              <p14:cNvContentPartPr/>
              <p14:nvPr/>
            </p14:nvContentPartPr>
            <p14:xfrm>
              <a:off x="5433396" y="810511"/>
              <a:ext cx="430200" cy="227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8FAF7A6-AA05-458E-865B-A63CEEA2AA6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24396" y="801511"/>
                <a:ext cx="4478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3EA20D3-0673-42AC-B3AD-843B4C624358}"/>
                  </a:ext>
                </a:extLst>
              </p14:cNvPr>
              <p14:cNvContentPartPr/>
              <p14:nvPr/>
            </p14:nvContentPartPr>
            <p14:xfrm>
              <a:off x="5061876" y="882871"/>
              <a:ext cx="276120" cy="149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3EA20D3-0673-42AC-B3AD-843B4C62435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53236" y="873871"/>
                <a:ext cx="2937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E1B5C49-4255-4DE8-8455-FAAA7AE0ECCE}"/>
                  </a:ext>
                </a:extLst>
              </p14:cNvPr>
              <p14:cNvContentPartPr/>
              <p14:nvPr/>
            </p14:nvContentPartPr>
            <p14:xfrm>
              <a:off x="6167796" y="841471"/>
              <a:ext cx="144000" cy="17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E1B5C49-4255-4DE8-8455-FAAA7AE0ECC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59156" y="832831"/>
                <a:ext cx="16164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1C37CB1-9A9E-481E-B72E-F1A4C47E43D5}"/>
                  </a:ext>
                </a:extLst>
              </p14:cNvPr>
              <p14:cNvContentPartPr/>
              <p14:nvPr/>
            </p14:nvContentPartPr>
            <p14:xfrm>
              <a:off x="5946396" y="867391"/>
              <a:ext cx="144000" cy="155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1C37CB1-9A9E-481E-B72E-F1A4C47E43D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37396" y="858751"/>
                <a:ext cx="16164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AB3F352-DC6C-4439-853C-97D248705A67}"/>
                  </a:ext>
                </a:extLst>
              </p14:cNvPr>
              <p14:cNvContentPartPr/>
              <p14:nvPr/>
            </p14:nvContentPartPr>
            <p14:xfrm>
              <a:off x="6410436" y="473551"/>
              <a:ext cx="1008360" cy="574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AB3F352-DC6C-4439-853C-97D248705A6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01796" y="464911"/>
                <a:ext cx="1026000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9380A7-D906-4979-AFDE-CCA04E54C7A2}"/>
                  </a:ext>
                </a:extLst>
              </p14:cNvPr>
              <p14:cNvContentPartPr/>
              <p14:nvPr/>
            </p14:nvContentPartPr>
            <p14:xfrm>
              <a:off x="7512036" y="605311"/>
              <a:ext cx="511560" cy="3819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9380A7-D906-4979-AFDE-CCA04E54C7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503036" y="596671"/>
                <a:ext cx="5292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8E07D44-80B8-4981-9A5D-5EC14BB022A4}"/>
                  </a:ext>
                </a:extLst>
              </p14:cNvPr>
              <p14:cNvContentPartPr/>
              <p14:nvPr/>
            </p14:nvContentPartPr>
            <p14:xfrm>
              <a:off x="7819836" y="717991"/>
              <a:ext cx="32760" cy="229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8E07D44-80B8-4981-9A5D-5EC14BB022A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11196" y="708991"/>
                <a:ext cx="504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5E0BF9-D8E3-4439-8092-093C2035F331}"/>
                  </a:ext>
                </a:extLst>
              </p14:cNvPr>
              <p14:cNvContentPartPr/>
              <p14:nvPr/>
            </p14:nvContentPartPr>
            <p14:xfrm>
              <a:off x="7986156" y="625471"/>
              <a:ext cx="19080" cy="113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5E0BF9-D8E3-4439-8092-093C2035F33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977516" y="616471"/>
                <a:ext cx="367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565AF8A-4417-47F4-A2BB-C9A801F7DB02}"/>
                  </a:ext>
                </a:extLst>
              </p14:cNvPr>
              <p14:cNvContentPartPr/>
              <p14:nvPr/>
            </p14:nvContentPartPr>
            <p14:xfrm>
              <a:off x="8179116" y="755071"/>
              <a:ext cx="233280" cy="19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565AF8A-4417-47F4-A2BB-C9A801F7DB0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70116" y="746431"/>
                <a:ext cx="2509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48DD2CE-A8D4-4C71-BC81-C875B476D553}"/>
                  </a:ext>
                </a:extLst>
              </p14:cNvPr>
              <p14:cNvContentPartPr/>
              <p14:nvPr/>
            </p14:nvContentPartPr>
            <p14:xfrm>
              <a:off x="8188836" y="855151"/>
              <a:ext cx="225000" cy="17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48DD2CE-A8D4-4C71-BC81-C875B476D5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179836" y="846151"/>
                <a:ext cx="242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76EDB83-8B68-499B-B41E-5B5466FAC8F1}"/>
                  </a:ext>
                </a:extLst>
              </p14:cNvPr>
              <p14:cNvContentPartPr/>
              <p14:nvPr/>
            </p14:nvContentPartPr>
            <p14:xfrm>
              <a:off x="8546316" y="603871"/>
              <a:ext cx="256680" cy="334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76EDB83-8B68-499B-B41E-5B5466FAC8F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537316" y="595231"/>
                <a:ext cx="27432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4D26F2C-86EE-4294-A424-093BCF6E7AF5}"/>
                  </a:ext>
                </a:extLst>
              </p14:cNvPr>
              <p14:cNvContentPartPr/>
              <p14:nvPr/>
            </p14:nvContentPartPr>
            <p14:xfrm>
              <a:off x="414276" y="1394431"/>
              <a:ext cx="654120" cy="261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4D26F2C-86EE-4294-A424-093BCF6E7AF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5271" y="1385791"/>
                <a:ext cx="67177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8253900-16B2-4792-97B3-5A39BF27FC2A}"/>
                  </a:ext>
                </a:extLst>
              </p14:cNvPr>
              <p14:cNvContentPartPr/>
              <p14:nvPr/>
            </p14:nvContentPartPr>
            <p14:xfrm>
              <a:off x="1528836" y="1248991"/>
              <a:ext cx="189000" cy="169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8253900-16B2-4792-97B3-5A39BF27FC2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19836" y="1239991"/>
                <a:ext cx="20664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639461E-9202-4165-853B-B068123DC8D4}"/>
                  </a:ext>
                </a:extLst>
              </p14:cNvPr>
              <p14:cNvContentPartPr/>
              <p14:nvPr/>
            </p14:nvContentPartPr>
            <p14:xfrm>
              <a:off x="1405356" y="1472911"/>
              <a:ext cx="482760" cy="268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639461E-9202-4165-853B-B068123DC8D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396363" y="1463911"/>
                <a:ext cx="500387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42427CA-994A-4C5D-B18C-365EE39561D3}"/>
                  </a:ext>
                </a:extLst>
              </p14:cNvPr>
              <p14:cNvContentPartPr/>
              <p14:nvPr/>
            </p14:nvContentPartPr>
            <p14:xfrm>
              <a:off x="2142996" y="1468231"/>
              <a:ext cx="40680" cy="24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42427CA-994A-4C5D-B18C-365EE39561D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33996" y="1459231"/>
                <a:ext cx="583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D45293F-2DAF-4B15-9157-1C989C710A8D}"/>
                  </a:ext>
                </a:extLst>
              </p14:cNvPr>
              <p14:cNvContentPartPr/>
              <p14:nvPr/>
            </p14:nvContentPartPr>
            <p14:xfrm>
              <a:off x="2186196" y="1551031"/>
              <a:ext cx="214560" cy="20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D45293F-2DAF-4B15-9157-1C989C710A8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77196" y="1542031"/>
                <a:ext cx="23220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DFDEB2A-9528-4770-B738-D684A8944A9B}"/>
                  </a:ext>
                </a:extLst>
              </p14:cNvPr>
              <p14:cNvContentPartPr/>
              <p14:nvPr/>
            </p14:nvContentPartPr>
            <p14:xfrm>
              <a:off x="2770116" y="1581631"/>
              <a:ext cx="279720" cy="170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DFDEB2A-9528-4770-B738-D684A8944A9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761476" y="1572631"/>
                <a:ext cx="2973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80300A0-29D4-4F23-A771-F193399BD149}"/>
                  </a:ext>
                </a:extLst>
              </p14:cNvPr>
              <p14:cNvContentPartPr/>
              <p14:nvPr/>
            </p14:nvContentPartPr>
            <p14:xfrm>
              <a:off x="4454556" y="1433311"/>
              <a:ext cx="1161360" cy="291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80300A0-29D4-4F23-A771-F193399BD14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45559" y="1424660"/>
                <a:ext cx="1178995" cy="309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5FDCC3A-7791-49DB-8F0D-16FD4A07BB27}"/>
                  </a:ext>
                </a:extLst>
              </p14:cNvPr>
              <p14:cNvContentPartPr/>
              <p14:nvPr/>
            </p14:nvContentPartPr>
            <p14:xfrm>
              <a:off x="3920676" y="1427911"/>
              <a:ext cx="31536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5FDCC3A-7791-49DB-8F0D-16FD4A07BB2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912036" y="1418911"/>
                <a:ext cx="33300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8368C3B-DB22-4849-BA7B-28FF3A45E39C}"/>
                  </a:ext>
                </a:extLst>
              </p14:cNvPr>
              <p14:cNvContentPartPr/>
              <p14:nvPr/>
            </p14:nvContentPartPr>
            <p14:xfrm>
              <a:off x="3377076" y="1557151"/>
              <a:ext cx="426240" cy="187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8368C3B-DB22-4849-BA7B-28FF3A45E39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368076" y="1548151"/>
                <a:ext cx="4438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308ABB-5136-4F3C-9B2F-D0C9D44636EB}"/>
                  </a:ext>
                </a:extLst>
              </p14:cNvPr>
              <p14:cNvContentPartPr/>
              <p14:nvPr/>
            </p14:nvContentPartPr>
            <p14:xfrm>
              <a:off x="3191316" y="1941271"/>
              <a:ext cx="387720" cy="512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308ABB-5136-4F3C-9B2F-D0C9D44636E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82676" y="1932271"/>
                <a:ext cx="4053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8737D89-263C-4C97-B9C2-5FB6E184709B}"/>
                  </a:ext>
                </a:extLst>
              </p14:cNvPr>
              <p14:cNvContentPartPr/>
              <p14:nvPr/>
            </p14:nvContentPartPr>
            <p14:xfrm>
              <a:off x="3725916" y="2215591"/>
              <a:ext cx="153000" cy="11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8737D89-263C-4C97-B9C2-5FB6E184709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716916" y="2206951"/>
                <a:ext cx="17064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F45BA5F-CACA-4B28-B1A8-324DDEFB7330}"/>
                  </a:ext>
                </a:extLst>
              </p14:cNvPr>
              <p14:cNvContentPartPr/>
              <p14:nvPr/>
            </p14:nvContentPartPr>
            <p14:xfrm>
              <a:off x="3712596" y="2293351"/>
              <a:ext cx="178560" cy="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F45BA5F-CACA-4B28-B1A8-324DDEFB733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03956" y="2284711"/>
                <a:ext cx="19620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49219C-57B5-4ABF-A1E2-F6D6D4A2C825}"/>
                  </a:ext>
                </a:extLst>
              </p14:cNvPr>
              <p14:cNvContentPartPr/>
              <p14:nvPr/>
            </p14:nvContentPartPr>
            <p14:xfrm>
              <a:off x="4091316" y="1995271"/>
              <a:ext cx="382680" cy="371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49219C-57B5-4ABF-A1E2-F6D6D4A2C8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2676" y="1986280"/>
                <a:ext cx="400320" cy="389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A2219B6-262C-4D36-B769-7D322862CA94}"/>
                  </a:ext>
                </a:extLst>
              </p14:cNvPr>
              <p14:cNvContentPartPr/>
              <p14:nvPr/>
            </p14:nvContentPartPr>
            <p14:xfrm>
              <a:off x="4830036" y="2022991"/>
              <a:ext cx="19080" cy="4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A2219B6-262C-4D36-B769-7D322862CA9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21036" y="2013991"/>
                <a:ext cx="3672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E7FB58B-64F4-4626-8552-52A308F15A68}"/>
                  </a:ext>
                </a:extLst>
              </p14:cNvPr>
              <p14:cNvContentPartPr/>
              <p14:nvPr/>
            </p14:nvContentPartPr>
            <p14:xfrm>
              <a:off x="4648956" y="2088151"/>
              <a:ext cx="737640" cy="180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E7FB58B-64F4-4626-8552-52A308F15A6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40316" y="2079511"/>
                <a:ext cx="7552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0779871-5E0B-4480-AAF5-F14310FC83A7}"/>
                  </a:ext>
                </a:extLst>
              </p14:cNvPr>
              <p14:cNvContentPartPr/>
              <p14:nvPr/>
            </p14:nvContentPartPr>
            <p14:xfrm>
              <a:off x="5520876" y="1981231"/>
              <a:ext cx="384480" cy="470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0779871-5E0B-4480-AAF5-F14310FC83A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11876" y="1972238"/>
                <a:ext cx="402120" cy="488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3E748A0-32D8-423E-BD96-873E393097F6}"/>
                  </a:ext>
                </a:extLst>
              </p14:cNvPr>
              <p14:cNvContentPartPr/>
              <p14:nvPr/>
            </p14:nvContentPartPr>
            <p14:xfrm>
              <a:off x="7187316" y="2236471"/>
              <a:ext cx="5760" cy="101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3E748A0-32D8-423E-BD96-873E393097F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78316" y="2227831"/>
                <a:ext cx="234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2233BC6-67FA-4414-AC87-4186386080ED}"/>
                  </a:ext>
                </a:extLst>
              </p14:cNvPr>
              <p14:cNvContentPartPr/>
              <p14:nvPr/>
            </p14:nvContentPartPr>
            <p14:xfrm>
              <a:off x="7196316" y="2109031"/>
              <a:ext cx="3960" cy="212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2233BC6-67FA-4414-AC87-4186386080E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87676" y="2100031"/>
                <a:ext cx="216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25396E9-7FF0-47AE-86C4-CFAB2E44CB2B}"/>
                  </a:ext>
                </a:extLst>
              </p14:cNvPr>
              <p14:cNvContentPartPr/>
              <p14:nvPr/>
            </p14:nvContentPartPr>
            <p14:xfrm>
              <a:off x="7296756" y="2213431"/>
              <a:ext cx="92520" cy="152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25396E9-7FF0-47AE-86C4-CFAB2E44CB2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288116" y="2204791"/>
                <a:ext cx="1101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038F187-BB29-40CA-A0A9-81C75DB3C077}"/>
                  </a:ext>
                </a:extLst>
              </p14:cNvPr>
              <p14:cNvContentPartPr/>
              <p14:nvPr/>
            </p14:nvContentPartPr>
            <p14:xfrm>
              <a:off x="6015876" y="1967551"/>
              <a:ext cx="928080" cy="390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038F187-BB29-40CA-A0A9-81C75DB3C07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007233" y="1958551"/>
                <a:ext cx="945727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E85F5D3-09BA-4E35-8165-2AB039B60FDC}"/>
                  </a:ext>
                </a:extLst>
              </p14:cNvPr>
              <p14:cNvContentPartPr/>
              <p14:nvPr/>
            </p14:nvContentPartPr>
            <p14:xfrm>
              <a:off x="7650996" y="2231791"/>
              <a:ext cx="222480" cy="145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E85F5D3-09BA-4E35-8165-2AB039B60FD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642356" y="2223151"/>
                <a:ext cx="24012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540B62-806D-4AB1-930E-DA9F066EF74D}"/>
                  </a:ext>
                </a:extLst>
              </p14:cNvPr>
              <p14:cNvContentPartPr/>
              <p14:nvPr/>
            </p14:nvContentPartPr>
            <p14:xfrm>
              <a:off x="8450196" y="2083831"/>
              <a:ext cx="285480" cy="271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540B62-806D-4AB1-930E-DA9F066EF74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441556" y="2075180"/>
                <a:ext cx="303120" cy="28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1F569FD-CDDF-4449-81CE-233CDD77239F}"/>
                  </a:ext>
                </a:extLst>
              </p14:cNvPr>
              <p14:cNvContentPartPr/>
              <p14:nvPr/>
            </p14:nvContentPartPr>
            <p14:xfrm>
              <a:off x="8069676" y="2206591"/>
              <a:ext cx="306720" cy="1724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1F569FD-CDDF-4449-81CE-233CDD77239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060676" y="2197951"/>
                <a:ext cx="32436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AC00134-1C79-49A4-BA6B-AAA74598ABBC}"/>
                  </a:ext>
                </a:extLst>
              </p14:cNvPr>
              <p14:cNvContentPartPr/>
              <p14:nvPr/>
            </p14:nvContentPartPr>
            <p14:xfrm>
              <a:off x="326076" y="2616631"/>
              <a:ext cx="375480" cy="252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AC00134-1C79-49A4-BA6B-AAA74598ABB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7076" y="2607991"/>
                <a:ext cx="39312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743ACD8-5859-4FE0-B6A9-4C13017ADB76}"/>
                  </a:ext>
                </a:extLst>
              </p14:cNvPr>
              <p14:cNvContentPartPr/>
              <p14:nvPr/>
            </p14:nvContentPartPr>
            <p14:xfrm>
              <a:off x="809196" y="1999231"/>
              <a:ext cx="2113200" cy="8326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743ACD8-5859-4FE0-B6A9-4C13017ADB7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00555" y="1990235"/>
                <a:ext cx="2130843" cy="85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D906349-63F4-44E6-850A-A28D90E4D5BD}"/>
                  </a:ext>
                </a:extLst>
              </p14:cNvPr>
              <p14:cNvContentPartPr/>
              <p14:nvPr/>
            </p14:nvContentPartPr>
            <p14:xfrm>
              <a:off x="3662556" y="2433391"/>
              <a:ext cx="169560" cy="133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D906349-63F4-44E6-850A-A28D90E4D5B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653916" y="2424751"/>
                <a:ext cx="18720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31C1A33-BB73-4BB6-83DD-578D455F66BB}"/>
                  </a:ext>
                </a:extLst>
              </p14:cNvPr>
              <p14:cNvContentPartPr/>
              <p14:nvPr/>
            </p14:nvContentPartPr>
            <p14:xfrm>
              <a:off x="4326396" y="2433751"/>
              <a:ext cx="219600" cy="156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31C1A33-BB73-4BB6-83DD-578D455F66B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17756" y="2424751"/>
                <a:ext cx="23724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0BB88A9-A964-40C8-9FD6-B65940490CBE}"/>
                  </a:ext>
                </a:extLst>
              </p14:cNvPr>
              <p14:cNvContentPartPr/>
              <p14:nvPr/>
            </p14:nvContentPartPr>
            <p14:xfrm>
              <a:off x="4942356" y="2598631"/>
              <a:ext cx="1044000" cy="263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0BB88A9-A964-40C8-9FD6-B65940490C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933356" y="2589631"/>
                <a:ext cx="10616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6CDBE74-30F3-4600-B00B-0A80C45C960C}"/>
                  </a:ext>
                </a:extLst>
              </p14:cNvPr>
              <p14:cNvContentPartPr/>
              <p14:nvPr/>
            </p14:nvContentPartPr>
            <p14:xfrm>
              <a:off x="3570396" y="2636431"/>
              <a:ext cx="1184400" cy="274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6CDBE74-30F3-4600-B00B-0A80C45C960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561756" y="2627791"/>
                <a:ext cx="120204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087EC97-1EAC-44A8-A01D-63F5249EA72C}"/>
                  </a:ext>
                </a:extLst>
              </p14:cNvPr>
              <p14:cNvContentPartPr/>
              <p14:nvPr/>
            </p14:nvContentPartPr>
            <p14:xfrm>
              <a:off x="2136876" y="2474071"/>
              <a:ext cx="1080360" cy="405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087EC97-1EAC-44A8-A01D-63F5249EA7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127876" y="2465431"/>
                <a:ext cx="109800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1AE8C5A-BE00-430F-AACB-726ED1743A9A}"/>
                  </a:ext>
                </a:extLst>
              </p14:cNvPr>
              <p14:cNvContentPartPr/>
              <p14:nvPr/>
            </p14:nvContentPartPr>
            <p14:xfrm>
              <a:off x="979836" y="3042511"/>
              <a:ext cx="1784880" cy="439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1AE8C5A-BE00-430F-AACB-726ED1743A9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971198" y="3033871"/>
                <a:ext cx="1802516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2FB189C-5C1C-4BCB-A73D-0F5535AC1AB2}"/>
                  </a:ext>
                </a:extLst>
              </p14:cNvPr>
              <p14:cNvContentPartPr/>
              <p14:nvPr/>
            </p14:nvContentPartPr>
            <p14:xfrm>
              <a:off x="3318396" y="3261751"/>
              <a:ext cx="181800" cy="258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2FB189C-5C1C-4BCB-A73D-0F5535AC1AB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309756" y="3252751"/>
                <a:ext cx="19944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8456F02-9218-408A-90B6-FAEF7E11C077}"/>
                  </a:ext>
                </a:extLst>
              </p14:cNvPr>
              <p14:cNvContentPartPr/>
              <p14:nvPr/>
            </p14:nvContentPartPr>
            <p14:xfrm>
              <a:off x="3266556" y="3045391"/>
              <a:ext cx="214560" cy="101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8456F02-9218-408A-90B6-FAEF7E11C07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57916" y="3036391"/>
                <a:ext cx="2322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94419C2-ACDC-4F91-A0A1-CAD4A16A0A4E}"/>
                  </a:ext>
                </a:extLst>
              </p14:cNvPr>
              <p14:cNvContentPartPr/>
              <p14:nvPr/>
            </p14:nvContentPartPr>
            <p14:xfrm>
              <a:off x="3696756" y="3299191"/>
              <a:ext cx="203400" cy="14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94419C2-ACDC-4F91-A0A1-CAD4A16A0A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687756" y="3290191"/>
                <a:ext cx="22104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096BAAA-0F90-42EA-96BA-26EDF780DCF0}"/>
                  </a:ext>
                </a:extLst>
              </p14:cNvPr>
              <p14:cNvContentPartPr/>
              <p14:nvPr/>
            </p14:nvContentPartPr>
            <p14:xfrm>
              <a:off x="3748596" y="3361471"/>
              <a:ext cx="172440" cy="13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096BAAA-0F90-42EA-96BA-26EDF780DCF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739956" y="3352831"/>
                <a:ext cx="190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3501F50-4588-4F48-8C4E-355EE8BA9ACB}"/>
                  </a:ext>
                </a:extLst>
              </p14:cNvPr>
              <p14:cNvContentPartPr/>
              <p14:nvPr/>
            </p14:nvContentPartPr>
            <p14:xfrm>
              <a:off x="4038756" y="3033151"/>
              <a:ext cx="672840" cy="46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3501F50-4588-4F48-8C4E-355EE8BA9AC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029761" y="3024158"/>
                <a:ext cx="690471" cy="484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A199F80A-A4B0-479C-92C6-8BAFBD448BE5}"/>
                  </a:ext>
                </a:extLst>
              </p14:cNvPr>
              <p14:cNvContentPartPr/>
              <p14:nvPr/>
            </p14:nvContentPartPr>
            <p14:xfrm>
              <a:off x="159756" y="2982751"/>
              <a:ext cx="8791200" cy="12031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A199F80A-A4B0-479C-92C6-8BAFBD448BE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0756" y="2974111"/>
                <a:ext cx="8808840" cy="12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E2548BA-5CBF-43A6-B572-8D56C96D635A}"/>
                  </a:ext>
                </a:extLst>
              </p14:cNvPr>
              <p14:cNvContentPartPr/>
              <p14:nvPr/>
            </p14:nvContentPartPr>
            <p14:xfrm>
              <a:off x="4481760" y="396160"/>
              <a:ext cx="117360" cy="383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E2548BA-5CBF-43A6-B572-8D56C96D635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64120" y="378520"/>
                <a:ext cx="153000" cy="41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2944701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E7588A5-7D75-4F3A-A3C1-101325281396}"/>
                  </a:ext>
                </a:extLst>
              </p14:cNvPr>
              <p14:cNvContentPartPr/>
              <p14:nvPr/>
            </p14:nvContentPartPr>
            <p14:xfrm>
              <a:off x="526596" y="124351"/>
              <a:ext cx="724320" cy="427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E7588A5-7D75-4F3A-A3C1-1013252813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7596" y="115711"/>
                <a:ext cx="74196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F708EE-88BB-4EF5-BB41-6E4EC4D11CC9}"/>
                  </a:ext>
                </a:extLst>
              </p14:cNvPr>
              <p14:cNvContentPartPr/>
              <p14:nvPr/>
            </p14:nvContentPartPr>
            <p14:xfrm>
              <a:off x="1586796" y="72871"/>
              <a:ext cx="207720" cy="179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F708EE-88BB-4EF5-BB41-6E4EC4D11C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78156" y="63871"/>
                <a:ext cx="2253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F877971-B8BF-4C2F-866C-97B55542B4EC}"/>
                  </a:ext>
                </a:extLst>
              </p14:cNvPr>
              <p14:cNvContentPartPr/>
              <p14:nvPr/>
            </p14:nvContentPartPr>
            <p14:xfrm>
              <a:off x="2150916" y="315511"/>
              <a:ext cx="184320" cy="8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F877971-B8BF-4C2F-866C-97B55542B4E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1916" y="306511"/>
                <a:ext cx="2019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F7711CB-54E1-405C-B7D0-4019F568E445}"/>
                  </a:ext>
                </a:extLst>
              </p14:cNvPr>
              <p14:cNvContentPartPr/>
              <p14:nvPr/>
            </p14:nvContentPartPr>
            <p14:xfrm>
              <a:off x="2195916" y="398671"/>
              <a:ext cx="1591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F7711CB-54E1-405C-B7D0-4019F568E44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86916" y="389671"/>
                <a:ext cx="17676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03AD047-B664-4D97-9EDD-7FBE28C4D7A4}"/>
                  </a:ext>
                </a:extLst>
              </p14:cNvPr>
              <p14:cNvContentPartPr/>
              <p14:nvPr/>
            </p14:nvContentPartPr>
            <p14:xfrm>
              <a:off x="2171076" y="492991"/>
              <a:ext cx="204120" cy="2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03AD047-B664-4D97-9EDD-7FBE28C4D7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62076" y="483991"/>
                <a:ext cx="2217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0AF1B81-A549-4450-82EF-2245D2442F29}"/>
                  </a:ext>
                </a:extLst>
              </p14:cNvPr>
              <p14:cNvContentPartPr/>
              <p14:nvPr/>
            </p14:nvContentPartPr>
            <p14:xfrm>
              <a:off x="1520916" y="337831"/>
              <a:ext cx="453960" cy="249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0AF1B81-A549-4450-82EF-2245D2442F2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12276" y="328831"/>
                <a:ext cx="47160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0D1BE42-6981-4F77-9D0B-2EEF35574F50}"/>
                  </a:ext>
                </a:extLst>
              </p14:cNvPr>
              <p14:cNvContentPartPr/>
              <p14:nvPr/>
            </p14:nvContentPartPr>
            <p14:xfrm>
              <a:off x="3294636" y="374911"/>
              <a:ext cx="113760" cy="147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0D1BE42-6981-4F77-9D0B-2EEF35574F5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85996" y="366271"/>
                <a:ext cx="1314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846497-0F65-41E3-8A80-E7C0E7EE5F74}"/>
                  </a:ext>
                </a:extLst>
              </p14:cNvPr>
              <p14:cNvContentPartPr/>
              <p14:nvPr/>
            </p14:nvContentPartPr>
            <p14:xfrm>
              <a:off x="4277796" y="230911"/>
              <a:ext cx="999000" cy="259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846497-0F65-41E3-8A80-E7C0E7EE5F7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69156" y="221911"/>
                <a:ext cx="10166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31992C0-6CC0-4C99-91F6-6F82DB62F613}"/>
                  </a:ext>
                </a:extLst>
              </p14:cNvPr>
              <p14:cNvContentPartPr/>
              <p14:nvPr/>
            </p14:nvContentPartPr>
            <p14:xfrm>
              <a:off x="3937956" y="346111"/>
              <a:ext cx="181080" cy="159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31992C0-6CC0-4C99-91F6-6F82DB62F61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29299" y="337111"/>
                <a:ext cx="198755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63AB062-88B0-49C1-9B51-E8084AE179B3}"/>
                  </a:ext>
                </a:extLst>
              </p14:cNvPr>
              <p14:cNvContentPartPr/>
              <p14:nvPr/>
            </p14:nvContentPartPr>
            <p14:xfrm>
              <a:off x="3513516" y="370951"/>
              <a:ext cx="320040" cy="16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63AB062-88B0-49C1-9B51-E8084AE179B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4876" y="361951"/>
                <a:ext cx="3376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BD5AE5-5BCB-42E4-A542-A7921EFA7754}"/>
                  </a:ext>
                </a:extLst>
              </p14:cNvPr>
              <p14:cNvContentPartPr/>
              <p14:nvPr/>
            </p14:nvContentPartPr>
            <p14:xfrm>
              <a:off x="5412516" y="146311"/>
              <a:ext cx="418680" cy="427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BD5AE5-5BCB-42E4-A542-A7921EFA77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03876" y="137671"/>
                <a:ext cx="43632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A51BEA1-015C-4C46-8362-C203ACAB1D1A}"/>
                  </a:ext>
                </a:extLst>
              </p14:cNvPr>
              <p14:cNvContentPartPr/>
              <p14:nvPr/>
            </p14:nvContentPartPr>
            <p14:xfrm>
              <a:off x="2605236" y="150271"/>
              <a:ext cx="497520" cy="480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A51BEA1-015C-4C46-8362-C203ACAB1D1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96236" y="141631"/>
                <a:ext cx="51516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C2C58F-2756-472D-899D-703D1E35E613}"/>
                  </a:ext>
                </a:extLst>
              </p14:cNvPr>
              <p14:cNvContentPartPr/>
              <p14:nvPr/>
            </p14:nvContentPartPr>
            <p14:xfrm>
              <a:off x="142836" y="788551"/>
              <a:ext cx="1067040" cy="428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C2C58F-2756-472D-899D-703D1E35E61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4196" y="779551"/>
                <a:ext cx="108468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C9172F4-AA17-492E-B0FA-DF64493DFE12}"/>
                  </a:ext>
                </a:extLst>
              </p14:cNvPr>
              <p14:cNvContentPartPr/>
              <p14:nvPr/>
            </p14:nvContentPartPr>
            <p14:xfrm>
              <a:off x="2373396" y="956311"/>
              <a:ext cx="172440" cy="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C9172F4-AA17-492E-B0FA-DF64493DFE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4756" y="947311"/>
                <a:ext cx="19008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921EBE5-AF2E-4091-AD30-7D8FB93FECDA}"/>
                  </a:ext>
                </a:extLst>
              </p14:cNvPr>
              <p14:cNvContentPartPr/>
              <p14:nvPr/>
            </p14:nvContentPartPr>
            <p14:xfrm>
              <a:off x="2406876" y="1038031"/>
              <a:ext cx="15588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921EBE5-AF2E-4091-AD30-7D8FB93FECD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97876" y="1029391"/>
                <a:ext cx="173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9602094-4FDC-48E4-9B65-3C4D07BEEB8D}"/>
                  </a:ext>
                </a:extLst>
              </p14:cNvPr>
              <p14:cNvContentPartPr/>
              <p14:nvPr/>
            </p14:nvContentPartPr>
            <p14:xfrm>
              <a:off x="1561956" y="730231"/>
              <a:ext cx="634320" cy="42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9602094-4FDC-48E4-9B65-3C4D07BEEB8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53316" y="721231"/>
                <a:ext cx="65196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0665AF-2B5E-41B3-B35D-FA3D54372EAF}"/>
                  </a:ext>
                </a:extLst>
              </p14:cNvPr>
              <p14:cNvContentPartPr/>
              <p14:nvPr/>
            </p14:nvContentPartPr>
            <p14:xfrm>
              <a:off x="4418916" y="933991"/>
              <a:ext cx="129960" cy="1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0665AF-2B5E-41B3-B35D-FA3D54372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09916" y="925351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749511-63E1-4176-BA19-34443F0B9262}"/>
                  </a:ext>
                </a:extLst>
              </p14:cNvPr>
              <p14:cNvContentPartPr/>
              <p14:nvPr/>
            </p14:nvContentPartPr>
            <p14:xfrm>
              <a:off x="4403436" y="1042351"/>
              <a:ext cx="169560" cy="8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749511-63E1-4176-BA19-34443F0B92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94436" y="1033711"/>
                <a:ext cx="187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EBFFDEB-9288-411A-8077-7A2D4B5C2E81}"/>
                  </a:ext>
                </a:extLst>
              </p14:cNvPr>
              <p14:cNvContentPartPr/>
              <p14:nvPr/>
            </p14:nvContentPartPr>
            <p14:xfrm>
              <a:off x="3388236" y="656791"/>
              <a:ext cx="894960" cy="48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EBFFDEB-9288-411A-8077-7A2D4B5C2E8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379596" y="647791"/>
                <a:ext cx="91260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C37C48E-A2B2-4A56-8C0E-5E5D807B706F}"/>
                  </a:ext>
                </a:extLst>
              </p14:cNvPr>
              <p14:cNvContentPartPr/>
              <p14:nvPr/>
            </p14:nvContentPartPr>
            <p14:xfrm>
              <a:off x="2778396" y="719071"/>
              <a:ext cx="503640" cy="425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C37C48E-A2B2-4A56-8C0E-5E5D807B706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69750" y="710431"/>
                <a:ext cx="521293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AA91ECC-50B9-4651-8D0C-4B62AF1C561C}"/>
                  </a:ext>
                </a:extLst>
              </p14:cNvPr>
              <p14:cNvContentPartPr/>
              <p14:nvPr/>
            </p14:nvContentPartPr>
            <p14:xfrm>
              <a:off x="4845156" y="762271"/>
              <a:ext cx="136440" cy="317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AA91ECC-50B9-4651-8D0C-4B62AF1C561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36516" y="753631"/>
                <a:ext cx="1540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8FAF7A6-AA05-458E-865B-A63CEEA2AA6B}"/>
                  </a:ext>
                </a:extLst>
              </p14:cNvPr>
              <p14:cNvContentPartPr/>
              <p14:nvPr/>
            </p14:nvContentPartPr>
            <p14:xfrm>
              <a:off x="5433396" y="810511"/>
              <a:ext cx="430200" cy="227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8FAF7A6-AA05-458E-865B-A63CEEA2AA6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24396" y="801511"/>
                <a:ext cx="4478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3EA20D3-0673-42AC-B3AD-843B4C624358}"/>
                  </a:ext>
                </a:extLst>
              </p14:cNvPr>
              <p14:cNvContentPartPr/>
              <p14:nvPr/>
            </p14:nvContentPartPr>
            <p14:xfrm>
              <a:off x="5061876" y="882871"/>
              <a:ext cx="276120" cy="149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3EA20D3-0673-42AC-B3AD-843B4C62435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53236" y="873871"/>
                <a:ext cx="2937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E1B5C49-4255-4DE8-8455-FAAA7AE0ECCE}"/>
                  </a:ext>
                </a:extLst>
              </p14:cNvPr>
              <p14:cNvContentPartPr/>
              <p14:nvPr/>
            </p14:nvContentPartPr>
            <p14:xfrm>
              <a:off x="6167796" y="841471"/>
              <a:ext cx="144000" cy="17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E1B5C49-4255-4DE8-8455-FAAA7AE0ECC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59156" y="832831"/>
                <a:ext cx="16164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1C37CB1-9A9E-481E-B72E-F1A4C47E43D5}"/>
                  </a:ext>
                </a:extLst>
              </p14:cNvPr>
              <p14:cNvContentPartPr/>
              <p14:nvPr/>
            </p14:nvContentPartPr>
            <p14:xfrm>
              <a:off x="5946396" y="867391"/>
              <a:ext cx="144000" cy="155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1C37CB1-9A9E-481E-B72E-F1A4C47E43D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37396" y="858751"/>
                <a:ext cx="16164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AB3F352-DC6C-4439-853C-97D248705A67}"/>
                  </a:ext>
                </a:extLst>
              </p14:cNvPr>
              <p14:cNvContentPartPr/>
              <p14:nvPr/>
            </p14:nvContentPartPr>
            <p14:xfrm>
              <a:off x="6410436" y="473551"/>
              <a:ext cx="1008360" cy="574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AB3F352-DC6C-4439-853C-97D248705A6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01796" y="464911"/>
                <a:ext cx="1026000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9380A7-D906-4979-AFDE-CCA04E54C7A2}"/>
                  </a:ext>
                </a:extLst>
              </p14:cNvPr>
              <p14:cNvContentPartPr/>
              <p14:nvPr/>
            </p14:nvContentPartPr>
            <p14:xfrm>
              <a:off x="7512036" y="605311"/>
              <a:ext cx="511560" cy="3819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9380A7-D906-4979-AFDE-CCA04E54C7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503036" y="596671"/>
                <a:ext cx="5292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8E07D44-80B8-4981-9A5D-5EC14BB022A4}"/>
                  </a:ext>
                </a:extLst>
              </p14:cNvPr>
              <p14:cNvContentPartPr/>
              <p14:nvPr/>
            </p14:nvContentPartPr>
            <p14:xfrm>
              <a:off x="7819836" y="717991"/>
              <a:ext cx="32760" cy="229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8E07D44-80B8-4981-9A5D-5EC14BB022A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11196" y="708991"/>
                <a:ext cx="504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5E0BF9-D8E3-4439-8092-093C2035F331}"/>
                  </a:ext>
                </a:extLst>
              </p14:cNvPr>
              <p14:cNvContentPartPr/>
              <p14:nvPr/>
            </p14:nvContentPartPr>
            <p14:xfrm>
              <a:off x="7986156" y="625471"/>
              <a:ext cx="19080" cy="113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5E0BF9-D8E3-4439-8092-093C2035F33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977516" y="616471"/>
                <a:ext cx="367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565AF8A-4417-47F4-A2BB-C9A801F7DB02}"/>
                  </a:ext>
                </a:extLst>
              </p14:cNvPr>
              <p14:cNvContentPartPr/>
              <p14:nvPr/>
            </p14:nvContentPartPr>
            <p14:xfrm>
              <a:off x="8179116" y="755071"/>
              <a:ext cx="233280" cy="19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565AF8A-4417-47F4-A2BB-C9A801F7DB0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70116" y="746431"/>
                <a:ext cx="2509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48DD2CE-A8D4-4C71-BC81-C875B476D553}"/>
                  </a:ext>
                </a:extLst>
              </p14:cNvPr>
              <p14:cNvContentPartPr/>
              <p14:nvPr/>
            </p14:nvContentPartPr>
            <p14:xfrm>
              <a:off x="8188836" y="855151"/>
              <a:ext cx="225000" cy="17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48DD2CE-A8D4-4C71-BC81-C875B476D5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179836" y="846151"/>
                <a:ext cx="242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76EDB83-8B68-499B-B41E-5B5466FAC8F1}"/>
                  </a:ext>
                </a:extLst>
              </p14:cNvPr>
              <p14:cNvContentPartPr/>
              <p14:nvPr/>
            </p14:nvContentPartPr>
            <p14:xfrm>
              <a:off x="8546316" y="603871"/>
              <a:ext cx="256680" cy="334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76EDB83-8B68-499B-B41E-5B5466FAC8F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537316" y="595231"/>
                <a:ext cx="27432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4D26F2C-86EE-4294-A424-093BCF6E7AF5}"/>
                  </a:ext>
                </a:extLst>
              </p14:cNvPr>
              <p14:cNvContentPartPr/>
              <p14:nvPr/>
            </p14:nvContentPartPr>
            <p14:xfrm>
              <a:off x="414276" y="1394431"/>
              <a:ext cx="654120" cy="261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4D26F2C-86EE-4294-A424-093BCF6E7AF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5271" y="1385791"/>
                <a:ext cx="67177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8253900-16B2-4792-97B3-5A39BF27FC2A}"/>
                  </a:ext>
                </a:extLst>
              </p14:cNvPr>
              <p14:cNvContentPartPr/>
              <p14:nvPr/>
            </p14:nvContentPartPr>
            <p14:xfrm>
              <a:off x="1528836" y="1248991"/>
              <a:ext cx="189000" cy="169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8253900-16B2-4792-97B3-5A39BF27FC2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19836" y="1239991"/>
                <a:ext cx="20664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639461E-9202-4165-853B-B068123DC8D4}"/>
                  </a:ext>
                </a:extLst>
              </p14:cNvPr>
              <p14:cNvContentPartPr/>
              <p14:nvPr/>
            </p14:nvContentPartPr>
            <p14:xfrm>
              <a:off x="1405356" y="1472911"/>
              <a:ext cx="482760" cy="268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639461E-9202-4165-853B-B068123DC8D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396363" y="1463911"/>
                <a:ext cx="500387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42427CA-994A-4C5D-B18C-365EE39561D3}"/>
                  </a:ext>
                </a:extLst>
              </p14:cNvPr>
              <p14:cNvContentPartPr/>
              <p14:nvPr/>
            </p14:nvContentPartPr>
            <p14:xfrm>
              <a:off x="2142996" y="1468231"/>
              <a:ext cx="40680" cy="24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42427CA-994A-4C5D-B18C-365EE39561D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33996" y="1459231"/>
                <a:ext cx="583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D45293F-2DAF-4B15-9157-1C989C710A8D}"/>
                  </a:ext>
                </a:extLst>
              </p14:cNvPr>
              <p14:cNvContentPartPr/>
              <p14:nvPr/>
            </p14:nvContentPartPr>
            <p14:xfrm>
              <a:off x="2186196" y="1551031"/>
              <a:ext cx="214560" cy="20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D45293F-2DAF-4B15-9157-1C989C710A8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77196" y="1542031"/>
                <a:ext cx="23220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DFDEB2A-9528-4770-B738-D684A8944A9B}"/>
                  </a:ext>
                </a:extLst>
              </p14:cNvPr>
              <p14:cNvContentPartPr/>
              <p14:nvPr/>
            </p14:nvContentPartPr>
            <p14:xfrm>
              <a:off x="2770116" y="1581631"/>
              <a:ext cx="279720" cy="170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DFDEB2A-9528-4770-B738-D684A8944A9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761476" y="1572631"/>
                <a:ext cx="2973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80300A0-29D4-4F23-A771-F193399BD149}"/>
                  </a:ext>
                </a:extLst>
              </p14:cNvPr>
              <p14:cNvContentPartPr/>
              <p14:nvPr/>
            </p14:nvContentPartPr>
            <p14:xfrm>
              <a:off x="4454556" y="1433311"/>
              <a:ext cx="1161360" cy="291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80300A0-29D4-4F23-A771-F193399BD14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45559" y="1424660"/>
                <a:ext cx="1178995" cy="309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5FDCC3A-7791-49DB-8F0D-16FD4A07BB27}"/>
                  </a:ext>
                </a:extLst>
              </p14:cNvPr>
              <p14:cNvContentPartPr/>
              <p14:nvPr/>
            </p14:nvContentPartPr>
            <p14:xfrm>
              <a:off x="3920676" y="1427911"/>
              <a:ext cx="31536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5FDCC3A-7791-49DB-8F0D-16FD4A07BB2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912036" y="1418911"/>
                <a:ext cx="33300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8368C3B-DB22-4849-BA7B-28FF3A45E39C}"/>
                  </a:ext>
                </a:extLst>
              </p14:cNvPr>
              <p14:cNvContentPartPr/>
              <p14:nvPr/>
            </p14:nvContentPartPr>
            <p14:xfrm>
              <a:off x="3377076" y="1557151"/>
              <a:ext cx="426240" cy="187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8368C3B-DB22-4849-BA7B-28FF3A45E39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368076" y="1548151"/>
                <a:ext cx="4438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308ABB-5136-4F3C-9B2F-D0C9D44636EB}"/>
                  </a:ext>
                </a:extLst>
              </p14:cNvPr>
              <p14:cNvContentPartPr/>
              <p14:nvPr/>
            </p14:nvContentPartPr>
            <p14:xfrm>
              <a:off x="3191316" y="1941271"/>
              <a:ext cx="387720" cy="512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308ABB-5136-4F3C-9B2F-D0C9D44636E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82676" y="1932271"/>
                <a:ext cx="4053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8737D89-263C-4C97-B9C2-5FB6E184709B}"/>
                  </a:ext>
                </a:extLst>
              </p14:cNvPr>
              <p14:cNvContentPartPr/>
              <p14:nvPr/>
            </p14:nvContentPartPr>
            <p14:xfrm>
              <a:off x="3725916" y="2215591"/>
              <a:ext cx="153000" cy="11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8737D89-263C-4C97-B9C2-5FB6E184709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716916" y="2206951"/>
                <a:ext cx="17064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F45BA5F-CACA-4B28-B1A8-324DDEFB7330}"/>
                  </a:ext>
                </a:extLst>
              </p14:cNvPr>
              <p14:cNvContentPartPr/>
              <p14:nvPr/>
            </p14:nvContentPartPr>
            <p14:xfrm>
              <a:off x="3712596" y="2293351"/>
              <a:ext cx="178560" cy="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F45BA5F-CACA-4B28-B1A8-324DDEFB733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03956" y="2284711"/>
                <a:ext cx="19620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49219C-57B5-4ABF-A1E2-F6D6D4A2C825}"/>
                  </a:ext>
                </a:extLst>
              </p14:cNvPr>
              <p14:cNvContentPartPr/>
              <p14:nvPr/>
            </p14:nvContentPartPr>
            <p14:xfrm>
              <a:off x="4091316" y="1995271"/>
              <a:ext cx="382680" cy="371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49219C-57B5-4ABF-A1E2-F6D6D4A2C8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2676" y="1986280"/>
                <a:ext cx="400320" cy="389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A2219B6-262C-4D36-B769-7D322862CA94}"/>
                  </a:ext>
                </a:extLst>
              </p14:cNvPr>
              <p14:cNvContentPartPr/>
              <p14:nvPr/>
            </p14:nvContentPartPr>
            <p14:xfrm>
              <a:off x="4830036" y="2022991"/>
              <a:ext cx="19080" cy="4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A2219B6-262C-4D36-B769-7D322862CA9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21036" y="2013991"/>
                <a:ext cx="3672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E7FB58B-64F4-4626-8552-52A308F15A68}"/>
                  </a:ext>
                </a:extLst>
              </p14:cNvPr>
              <p14:cNvContentPartPr/>
              <p14:nvPr/>
            </p14:nvContentPartPr>
            <p14:xfrm>
              <a:off x="4648956" y="2088151"/>
              <a:ext cx="737640" cy="180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E7FB58B-64F4-4626-8552-52A308F15A6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40316" y="2079511"/>
                <a:ext cx="7552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0779871-5E0B-4480-AAF5-F14310FC83A7}"/>
                  </a:ext>
                </a:extLst>
              </p14:cNvPr>
              <p14:cNvContentPartPr/>
              <p14:nvPr/>
            </p14:nvContentPartPr>
            <p14:xfrm>
              <a:off x="5520876" y="1981231"/>
              <a:ext cx="384480" cy="470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0779871-5E0B-4480-AAF5-F14310FC83A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11876" y="1972238"/>
                <a:ext cx="402120" cy="488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3E748A0-32D8-423E-BD96-873E393097F6}"/>
                  </a:ext>
                </a:extLst>
              </p14:cNvPr>
              <p14:cNvContentPartPr/>
              <p14:nvPr/>
            </p14:nvContentPartPr>
            <p14:xfrm>
              <a:off x="7187316" y="2236471"/>
              <a:ext cx="5760" cy="101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3E748A0-32D8-423E-BD96-873E393097F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78316" y="2227831"/>
                <a:ext cx="234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2233BC6-67FA-4414-AC87-4186386080ED}"/>
                  </a:ext>
                </a:extLst>
              </p14:cNvPr>
              <p14:cNvContentPartPr/>
              <p14:nvPr/>
            </p14:nvContentPartPr>
            <p14:xfrm>
              <a:off x="7196316" y="2109031"/>
              <a:ext cx="3960" cy="212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2233BC6-67FA-4414-AC87-4186386080E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87676" y="2100031"/>
                <a:ext cx="216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25396E9-7FF0-47AE-86C4-CFAB2E44CB2B}"/>
                  </a:ext>
                </a:extLst>
              </p14:cNvPr>
              <p14:cNvContentPartPr/>
              <p14:nvPr/>
            </p14:nvContentPartPr>
            <p14:xfrm>
              <a:off x="7296756" y="2213431"/>
              <a:ext cx="92520" cy="152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25396E9-7FF0-47AE-86C4-CFAB2E44CB2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288116" y="2204791"/>
                <a:ext cx="1101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038F187-BB29-40CA-A0A9-81C75DB3C077}"/>
                  </a:ext>
                </a:extLst>
              </p14:cNvPr>
              <p14:cNvContentPartPr/>
              <p14:nvPr/>
            </p14:nvContentPartPr>
            <p14:xfrm>
              <a:off x="6015876" y="1967551"/>
              <a:ext cx="928080" cy="390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038F187-BB29-40CA-A0A9-81C75DB3C07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007233" y="1958551"/>
                <a:ext cx="945727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E85F5D3-09BA-4E35-8165-2AB039B60FDC}"/>
                  </a:ext>
                </a:extLst>
              </p14:cNvPr>
              <p14:cNvContentPartPr/>
              <p14:nvPr/>
            </p14:nvContentPartPr>
            <p14:xfrm>
              <a:off x="7650996" y="2231791"/>
              <a:ext cx="222480" cy="145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E85F5D3-09BA-4E35-8165-2AB039B60FD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642356" y="2223151"/>
                <a:ext cx="24012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540B62-806D-4AB1-930E-DA9F066EF74D}"/>
                  </a:ext>
                </a:extLst>
              </p14:cNvPr>
              <p14:cNvContentPartPr/>
              <p14:nvPr/>
            </p14:nvContentPartPr>
            <p14:xfrm>
              <a:off x="8450196" y="2083831"/>
              <a:ext cx="285480" cy="271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540B62-806D-4AB1-930E-DA9F066EF74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441556" y="2075180"/>
                <a:ext cx="303120" cy="28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1F569FD-CDDF-4449-81CE-233CDD77239F}"/>
                  </a:ext>
                </a:extLst>
              </p14:cNvPr>
              <p14:cNvContentPartPr/>
              <p14:nvPr/>
            </p14:nvContentPartPr>
            <p14:xfrm>
              <a:off x="8069676" y="2206591"/>
              <a:ext cx="306720" cy="1724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1F569FD-CDDF-4449-81CE-233CDD77239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060676" y="2197951"/>
                <a:ext cx="32436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AC00134-1C79-49A4-BA6B-AAA74598ABBC}"/>
                  </a:ext>
                </a:extLst>
              </p14:cNvPr>
              <p14:cNvContentPartPr/>
              <p14:nvPr/>
            </p14:nvContentPartPr>
            <p14:xfrm>
              <a:off x="326076" y="2616631"/>
              <a:ext cx="375480" cy="252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AC00134-1C79-49A4-BA6B-AAA74598ABB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7076" y="2607991"/>
                <a:ext cx="39312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743ACD8-5859-4FE0-B6A9-4C13017ADB76}"/>
                  </a:ext>
                </a:extLst>
              </p14:cNvPr>
              <p14:cNvContentPartPr/>
              <p14:nvPr/>
            </p14:nvContentPartPr>
            <p14:xfrm>
              <a:off x="809196" y="1999231"/>
              <a:ext cx="2113200" cy="8326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743ACD8-5859-4FE0-B6A9-4C13017ADB7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00555" y="1990235"/>
                <a:ext cx="2130843" cy="85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D906349-63F4-44E6-850A-A28D90E4D5BD}"/>
                  </a:ext>
                </a:extLst>
              </p14:cNvPr>
              <p14:cNvContentPartPr/>
              <p14:nvPr/>
            </p14:nvContentPartPr>
            <p14:xfrm>
              <a:off x="3662556" y="2433391"/>
              <a:ext cx="169560" cy="133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D906349-63F4-44E6-850A-A28D90E4D5B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653916" y="2424751"/>
                <a:ext cx="18720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31C1A33-BB73-4BB6-83DD-578D455F66BB}"/>
                  </a:ext>
                </a:extLst>
              </p14:cNvPr>
              <p14:cNvContentPartPr/>
              <p14:nvPr/>
            </p14:nvContentPartPr>
            <p14:xfrm>
              <a:off x="4326396" y="2433751"/>
              <a:ext cx="219600" cy="156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31C1A33-BB73-4BB6-83DD-578D455F66B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17756" y="2424751"/>
                <a:ext cx="23724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0BB88A9-A964-40C8-9FD6-B65940490CBE}"/>
                  </a:ext>
                </a:extLst>
              </p14:cNvPr>
              <p14:cNvContentPartPr/>
              <p14:nvPr/>
            </p14:nvContentPartPr>
            <p14:xfrm>
              <a:off x="4942356" y="2598631"/>
              <a:ext cx="1044000" cy="263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0BB88A9-A964-40C8-9FD6-B65940490C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933356" y="2589631"/>
                <a:ext cx="10616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6CDBE74-30F3-4600-B00B-0A80C45C960C}"/>
                  </a:ext>
                </a:extLst>
              </p14:cNvPr>
              <p14:cNvContentPartPr/>
              <p14:nvPr/>
            </p14:nvContentPartPr>
            <p14:xfrm>
              <a:off x="3570396" y="2636431"/>
              <a:ext cx="1184400" cy="274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6CDBE74-30F3-4600-B00B-0A80C45C960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561756" y="2627791"/>
                <a:ext cx="120204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087EC97-1EAC-44A8-A01D-63F5249EA72C}"/>
                  </a:ext>
                </a:extLst>
              </p14:cNvPr>
              <p14:cNvContentPartPr/>
              <p14:nvPr/>
            </p14:nvContentPartPr>
            <p14:xfrm>
              <a:off x="2136876" y="2474071"/>
              <a:ext cx="1080360" cy="405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087EC97-1EAC-44A8-A01D-63F5249EA7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127876" y="2465431"/>
                <a:ext cx="109800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1AE8C5A-BE00-430F-AACB-726ED1743A9A}"/>
                  </a:ext>
                </a:extLst>
              </p14:cNvPr>
              <p14:cNvContentPartPr/>
              <p14:nvPr/>
            </p14:nvContentPartPr>
            <p14:xfrm>
              <a:off x="979836" y="3042511"/>
              <a:ext cx="1784880" cy="439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1AE8C5A-BE00-430F-AACB-726ED1743A9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971198" y="3033871"/>
                <a:ext cx="1802516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2FB189C-5C1C-4BCB-A73D-0F5535AC1AB2}"/>
                  </a:ext>
                </a:extLst>
              </p14:cNvPr>
              <p14:cNvContentPartPr/>
              <p14:nvPr/>
            </p14:nvContentPartPr>
            <p14:xfrm>
              <a:off x="3318396" y="3261751"/>
              <a:ext cx="181800" cy="258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2FB189C-5C1C-4BCB-A73D-0F5535AC1AB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309756" y="3252751"/>
                <a:ext cx="19944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8456F02-9218-408A-90B6-FAEF7E11C077}"/>
                  </a:ext>
                </a:extLst>
              </p14:cNvPr>
              <p14:cNvContentPartPr/>
              <p14:nvPr/>
            </p14:nvContentPartPr>
            <p14:xfrm>
              <a:off x="3266556" y="3045391"/>
              <a:ext cx="214560" cy="101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8456F02-9218-408A-90B6-FAEF7E11C07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57916" y="3036391"/>
                <a:ext cx="2322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94419C2-ACDC-4F91-A0A1-CAD4A16A0A4E}"/>
                  </a:ext>
                </a:extLst>
              </p14:cNvPr>
              <p14:cNvContentPartPr/>
              <p14:nvPr/>
            </p14:nvContentPartPr>
            <p14:xfrm>
              <a:off x="3696756" y="3299191"/>
              <a:ext cx="203400" cy="14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94419C2-ACDC-4F91-A0A1-CAD4A16A0A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687756" y="3290191"/>
                <a:ext cx="22104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096BAAA-0F90-42EA-96BA-26EDF780DCF0}"/>
                  </a:ext>
                </a:extLst>
              </p14:cNvPr>
              <p14:cNvContentPartPr/>
              <p14:nvPr/>
            </p14:nvContentPartPr>
            <p14:xfrm>
              <a:off x="3748596" y="3361471"/>
              <a:ext cx="172440" cy="13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096BAAA-0F90-42EA-96BA-26EDF780DCF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739956" y="3352831"/>
                <a:ext cx="190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3501F50-4588-4F48-8C4E-355EE8BA9ACB}"/>
                  </a:ext>
                </a:extLst>
              </p14:cNvPr>
              <p14:cNvContentPartPr/>
              <p14:nvPr/>
            </p14:nvContentPartPr>
            <p14:xfrm>
              <a:off x="4038756" y="3033151"/>
              <a:ext cx="672840" cy="46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3501F50-4588-4F48-8C4E-355EE8BA9AC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029761" y="3024158"/>
                <a:ext cx="690471" cy="484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A199F80A-A4B0-479C-92C6-8BAFBD448BE5}"/>
                  </a:ext>
                </a:extLst>
              </p14:cNvPr>
              <p14:cNvContentPartPr/>
              <p14:nvPr/>
            </p14:nvContentPartPr>
            <p14:xfrm>
              <a:off x="159756" y="2982751"/>
              <a:ext cx="8791200" cy="12031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A199F80A-A4B0-479C-92C6-8BAFBD448BE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0756" y="2974111"/>
                <a:ext cx="8808840" cy="12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CFD411-FA57-420A-A8EF-77964914AAB2}"/>
                  </a:ext>
                </a:extLst>
              </p14:cNvPr>
              <p14:cNvContentPartPr/>
              <p14:nvPr/>
            </p14:nvContentPartPr>
            <p14:xfrm>
              <a:off x="7143036" y="3660991"/>
              <a:ext cx="818640" cy="31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CFD411-FA57-420A-A8EF-77964914AAB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134036" y="3652351"/>
                <a:ext cx="8362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E14021E8-0919-42E3-B0ED-613C4E50C38C}"/>
                  </a:ext>
                </a:extLst>
              </p14:cNvPr>
              <p14:cNvContentPartPr/>
              <p14:nvPr/>
            </p14:nvContentPartPr>
            <p14:xfrm>
              <a:off x="97116" y="4160311"/>
              <a:ext cx="8912520" cy="172440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E14021E8-0919-42E3-B0ED-613C4E50C38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8476" y="4151671"/>
                <a:ext cx="8930160" cy="17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CE30373-9E82-4540-B020-8D814030DFD3}"/>
                  </a:ext>
                </a:extLst>
              </p14:cNvPr>
              <p14:cNvContentPartPr/>
              <p14:nvPr/>
            </p14:nvContentPartPr>
            <p14:xfrm>
              <a:off x="4481760" y="396160"/>
              <a:ext cx="117360" cy="383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CE30373-9E82-4540-B020-8D814030DFD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64120" y="378520"/>
                <a:ext cx="153000" cy="41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67938493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E7588A5-7D75-4F3A-A3C1-101325281396}"/>
                  </a:ext>
                </a:extLst>
              </p14:cNvPr>
              <p14:cNvContentPartPr/>
              <p14:nvPr/>
            </p14:nvContentPartPr>
            <p14:xfrm>
              <a:off x="526596" y="124351"/>
              <a:ext cx="724320" cy="427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E7588A5-7D75-4F3A-A3C1-1013252813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7596" y="115711"/>
                <a:ext cx="74196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F708EE-88BB-4EF5-BB41-6E4EC4D11CC9}"/>
                  </a:ext>
                </a:extLst>
              </p14:cNvPr>
              <p14:cNvContentPartPr/>
              <p14:nvPr/>
            </p14:nvContentPartPr>
            <p14:xfrm>
              <a:off x="1586796" y="72871"/>
              <a:ext cx="207720" cy="179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F708EE-88BB-4EF5-BB41-6E4EC4D11C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78156" y="63871"/>
                <a:ext cx="2253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F877971-B8BF-4C2F-866C-97B55542B4EC}"/>
                  </a:ext>
                </a:extLst>
              </p14:cNvPr>
              <p14:cNvContentPartPr/>
              <p14:nvPr/>
            </p14:nvContentPartPr>
            <p14:xfrm>
              <a:off x="2150916" y="315511"/>
              <a:ext cx="184320" cy="8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F877971-B8BF-4C2F-866C-97B55542B4E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1916" y="306511"/>
                <a:ext cx="2019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F7711CB-54E1-405C-B7D0-4019F568E445}"/>
                  </a:ext>
                </a:extLst>
              </p14:cNvPr>
              <p14:cNvContentPartPr/>
              <p14:nvPr/>
            </p14:nvContentPartPr>
            <p14:xfrm>
              <a:off x="2195916" y="398671"/>
              <a:ext cx="1591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F7711CB-54E1-405C-B7D0-4019F568E44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86916" y="389671"/>
                <a:ext cx="17676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03AD047-B664-4D97-9EDD-7FBE28C4D7A4}"/>
                  </a:ext>
                </a:extLst>
              </p14:cNvPr>
              <p14:cNvContentPartPr/>
              <p14:nvPr/>
            </p14:nvContentPartPr>
            <p14:xfrm>
              <a:off x="2171076" y="492991"/>
              <a:ext cx="204120" cy="2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03AD047-B664-4D97-9EDD-7FBE28C4D7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62076" y="483991"/>
                <a:ext cx="2217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0AF1B81-A549-4450-82EF-2245D2442F29}"/>
                  </a:ext>
                </a:extLst>
              </p14:cNvPr>
              <p14:cNvContentPartPr/>
              <p14:nvPr/>
            </p14:nvContentPartPr>
            <p14:xfrm>
              <a:off x="1520916" y="337831"/>
              <a:ext cx="453960" cy="249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0AF1B81-A549-4450-82EF-2245D2442F2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12276" y="328831"/>
                <a:ext cx="47160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0D1BE42-6981-4F77-9D0B-2EEF35574F50}"/>
                  </a:ext>
                </a:extLst>
              </p14:cNvPr>
              <p14:cNvContentPartPr/>
              <p14:nvPr/>
            </p14:nvContentPartPr>
            <p14:xfrm>
              <a:off x="3294636" y="374911"/>
              <a:ext cx="113760" cy="147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0D1BE42-6981-4F77-9D0B-2EEF35574F5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85996" y="366271"/>
                <a:ext cx="1314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846497-0F65-41E3-8A80-E7C0E7EE5F74}"/>
                  </a:ext>
                </a:extLst>
              </p14:cNvPr>
              <p14:cNvContentPartPr/>
              <p14:nvPr/>
            </p14:nvContentPartPr>
            <p14:xfrm>
              <a:off x="4277796" y="230911"/>
              <a:ext cx="999000" cy="259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846497-0F65-41E3-8A80-E7C0E7EE5F7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69156" y="221911"/>
                <a:ext cx="10166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31992C0-6CC0-4C99-91F6-6F82DB62F613}"/>
                  </a:ext>
                </a:extLst>
              </p14:cNvPr>
              <p14:cNvContentPartPr/>
              <p14:nvPr/>
            </p14:nvContentPartPr>
            <p14:xfrm>
              <a:off x="3937956" y="346111"/>
              <a:ext cx="181080" cy="159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31992C0-6CC0-4C99-91F6-6F82DB62F61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29299" y="337111"/>
                <a:ext cx="198755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63AB062-88B0-49C1-9B51-E8084AE179B3}"/>
                  </a:ext>
                </a:extLst>
              </p14:cNvPr>
              <p14:cNvContentPartPr/>
              <p14:nvPr/>
            </p14:nvContentPartPr>
            <p14:xfrm>
              <a:off x="3513516" y="370951"/>
              <a:ext cx="320040" cy="16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63AB062-88B0-49C1-9B51-E8084AE179B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4876" y="361951"/>
                <a:ext cx="3376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BD5AE5-5BCB-42E4-A542-A7921EFA7754}"/>
                  </a:ext>
                </a:extLst>
              </p14:cNvPr>
              <p14:cNvContentPartPr/>
              <p14:nvPr/>
            </p14:nvContentPartPr>
            <p14:xfrm>
              <a:off x="5412516" y="146311"/>
              <a:ext cx="418680" cy="427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BD5AE5-5BCB-42E4-A542-A7921EFA77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03876" y="137671"/>
                <a:ext cx="43632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A51BEA1-015C-4C46-8362-C203ACAB1D1A}"/>
                  </a:ext>
                </a:extLst>
              </p14:cNvPr>
              <p14:cNvContentPartPr/>
              <p14:nvPr/>
            </p14:nvContentPartPr>
            <p14:xfrm>
              <a:off x="2605236" y="150271"/>
              <a:ext cx="497520" cy="480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A51BEA1-015C-4C46-8362-C203ACAB1D1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96236" y="141631"/>
                <a:ext cx="51516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C2C58F-2756-472D-899D-703D1E35E613}"/>
                  </a:ext>
                </a:extLst>
              </p14:cNvPr>
              <p14:cNvContentPartPr/>
              <p14:nvPr/>
            </p14:nvContentPartPr>
            <p14:xfrm>
              <a:off x="142836" y="788551"/>
              <a:ext cx="1067040" cy="428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C2C58F-2756-472D-899D-703D1E35E61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4196" y="779551"/>
                <a:ext cx="108468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C9172F4-AA17-492E-B0FA-DF64493DFE12}"/>
                  </a:ext>
                </a:extLst>
              </p14:cNvPr>
              <p14:cNvContentPartPr/>
              <p14:nvPr/>
            </p14:nvContentPartPr>
            <p14:xfrm>
              <a:off x="2373396" y="956311"/>
              <a:ext cx="172440" cy="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C9172F4-AA17-492E-B0FA-DF64493DFE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4756" y="947311"/>
                <a:ext cx="19008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921EBE5-AF2E-4091-AD30-7D8FB93FECDA}"/>
                  </a:ext>
                </a:extLst>
              </p14:cNvPr>
              <p14:cNvContentPartPr/>
              <p14:nvPr/>
            </p14:nvContentPartPr>
            <p14:xfrm>
              <a:off x="2406876" y="1038031"/>
              <a:ext cx="15588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921EBE5-AF2E-4091-AD30-7D8FB93FECD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97876" y="1029391"/>
                <a:ext cx="173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9602094-4FDC-48E4-9B65-3C4D07BEEB8D}"/>
                  </a:ext>
                </a:extLst>
              </p14:cNvPr>
              <p14:cNvContentPartPr/>
              <p14:nvPr/>
            </p14:nvContentPartPr>
            <p14:xfrm>
              <a:off x="1561956" y="730231"/>
              <a:ext cx="634320" cy="42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9602094-4FDC-48E4-9B65-3C4D07BEEB8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53316" y="721231"/>
                <a:ext cx="65196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0665AF-2B5E-41B3-B35D-FA3D54372EAF}"/>
                  </a:ext>
                </a:extLst>
              </p14:cNvPr>
              <p14:cNvContentPartPr/>
              <p14:nvPr/>
            </p14:nvContentPartPr>
            <p14:xfrm>
              <a:off x="4418916" y="933991"/>
              <a:ext cx="129960" cy="1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0665AF-2B5E-41B3-B35D-FA3D54372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09916" y="925351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749511-63E1-4176-BA19-34443F0B9262}"/>
                  </a:ext>
                </a:extLst>
              </p14:cNvPr>
              <p14:cNvContentPartPr/>
              <p14:nvPr/>
            </p14:nvContentPartPr>
            <p14:xfrm>
              <a:off x="4403436" y="1042351"/>
              <a:ext cx="169560" cy="8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749511-63E1-4176-BA19-34443F0B92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94436" y="1033711"/>
                <a:ext cx="187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EBFFDEB-9288-411A-8077-7A2D4B5C2E81}"/>
                  </a:ext>
                </a:extLst>
              </p14:cNvPr>
              <p14:cNvContentPartPr/>
              <p14:nvPr/>
            </p14:nvContentPartPr>
            <p14:xfrm>
              <a:off x="3388236" y="656791"/>
              <a:ext cx="894960" cy="48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EBFFDEB-9288-411A-8077-7A2D4B5C2E8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379596" y="647791"/>
                <a:ext cx="91260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C37C48E-A2B2-4A56-8C0E-5E5D807B706F}"/>
                  </a:ext>
                </a:extLst>
              </p14:cNvPr>
              <p14:cNvContentPartPr/>
              <p14:nvPr/>
            </p14:nvContentPartPr>
            <p14:xfrm>
              <a:off x="2778396" y="719071"/>
              <a:ext cx="503640" cy="425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C37C48E-A2B2-4A56-8C0E-5E5D807B706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69750" y="710431"/>
                <a:ext cx="521293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AA91ECC-50B9-4651-8D0C-4B62AF1C561C}"/>
                  </a:ext>
                </a:extLst>
              </p14:cNvPr>
              <p14:cNvContentPartPr/>
              <p14:nvPr/>
            </p14:nvContentPartPr>
            <p14:xfrm>
              <a:off x="4845156" y="762271"/>
              <a:ext cx="136440" cy="317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AA91ECC-50B9-4651-8D0C-4B62AF1C561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36516" y="753631"/>
                <a:ext cx="1540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8FAF7A6-AA05-458E-865B-A63CEEA2AA6B}"/>
                  </a:ext>
                </a:extLst>
              </p14:cNvPr>
              <p14:cNvContentPartPr/>
              <p14:nvPr/>
            </p14:nvContentPartPr>
            <p14:xfrm>
              <a:off x="5433396" y="810511"/>
              <a:ext cx="430200" cy="227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8FAF7A6-AA05-458E-865B-A63CEEA2AA6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24396" y="801511"/>
                <a:ext cx="4478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3EA20D3-0673-42AC-B3AD-843B4C624358}"/>
                  </a:ext>
                </a:extLst>
              </p14:cNvPr>
              <p14:cNvContentPartPr/>
              <p14:nvPr/>
            </p14:nvContentPartPr>
            <p14:xfrm>
              <a:off x="5061876" y="882871"/>
              <a:ext cx="276120" cy="149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3EA20D3-0673-42AC-B3AD-843B4C62435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53236" y="873871"/>
                <a:ext cx="2937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E1B5C49-4255-4DE8-8455-FAAA7AE0ECCE}"/>
                  </a:ext>
                </a:extLst>
              </p14:cNvPr>
              <p14:cNvContentPartPr/>
              <p14:nvPr/>
            </p14:nvContentPartPr>
            <p14:xfrm>
              <a:off x="6167796" y="841471"/>
              <a:ext cx="144000" cy="17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E1B5C49-4255-4DE8-8455-FAAA7AE0ECC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59156" y="832831"/>
                <a:ext cx="16164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1C37CB1-9A9E-481E-B72E-F1A4C47E43D5}"/>
                  </a:ext>
                </a:extLst>
              </p14:cNvPr>
              <p14:cNvContentPartPr/>
              <p14:nvPr/>
            </p14:nvContentPartPr>
            <p14:xfrm>
              <a:off x="5946396" y="867391"/>
              <a:ext cx="144000" cy="155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1C37CB1-9A9E-481E-B72E-F1A4C47E43D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37396" y="858751"/>
                <a:ext cx="16164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AB3F352-DC6C-4439-853C-97D248705A67}"/>
                  </a:ext>
                </a:extLst>
              </p14:cNvPr>
              <p14:cNvContentPartPr/>
              <p14:nvPr/>
            </p14:nvContentPartPr>
            <p14:xfrm>
              <a:off x="6410436" y="473551"/>
              <a:ext cx="1008360" cy="574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AB3F352-DC6C-4439-853C-97D248705A6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01796" y="464911"/>
                <a:ext cx="1026000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9380A7-D906-4979-AFDE-CCA04E54C7A2}"/>
                  </a:ext>
                </a:extLst>
              </p14:cNvPr>
              <p14:cNvContentPartPr/>
              <p14:nvPr/>
            </p14:nvContentPartPr>
            <p14:xfrm>
              <a:off x="7512036" y="605311"/>
              <a:ext cx="511560" cy="3819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9380A7-D906-4979-AFDE-CCA04E54C7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503036" y="596671"/>
                <a:ext cx="5292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8E07D44-80B8-4981-9A5D-5EC14BB022A4}"/>
                  </a:ext>
                </a:extLst>
              </p14:cNvPr>
              <p14:cNvContentPartPr/>
              <p14:nvPr/>
            </p14:nvContentPartPr>
            <p14:xfrm>
              <a:off x="7819836" y="717991"/>
              <a:ext cx="32760" cy="229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8E07D44-80B8-4981-9A5D-5EC14BB022A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11196" y="708991"/>
                <a:ext cx="504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5E0BF9-D8E3-4439-8092-093C2035F331}"/>
                  </a:ext>
                </a:extLst>
              </p14:cNvPr>
              <p14:cNvContentPartPr/>
              <p14:nvPr/>
            </p14:nvContentPartPr>
            <p14:xfrm>
              <a:off x="7986156" y="625471"/>
              <a:ext cx="19080" cy="113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5E0BF9-D8E3-4439-8092-093C2035F33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977516" y="616471"/>
                <a:ext cx="367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565AF8A-4417-47F4-A2BB-C9A801F7DB02}"/>
                  </a:ext>
                </a:extLst>
              </p14:cNvPr>
              <p14:cNvContentPartPr/>
              <p14:nvPr/>
            </p14:nvContentPartPr>
            <p14:xfrm>
              <a:off x="8179116" y="755071"/>
              <a:ext cx="233280" cy="19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565AF8A-4417-47F4-A2BB-C9A801F7DB0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70116" y="746431"/>
                <a:ext cx="2509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48DD2CE-A8D4-4C71-BC81-C875B476D553}"/>
                  </a:ext>
                </a:extLst>
              </p14:cNvPr>
              <p14:cNvContentPartPr/>
              <p14:nvPr/>
            </p14:nvContentPartPr>
            <p14:xfrm>
              <a:off x="8188836" y="855151"/>
              <a:ext cx="225000" cy="17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48DD2CE-A8D4-4C71-BC81-C875B476D5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179836" y="846151"/>
                <a:ext cx="242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76EDB83-8B68-499B-B41E-5B5466FAC8F1}"/>
                  </a:ext>
                </a:extLst>
              </p14:cNvPr>
              <p14:cNvContentPartPr/>
              <p14:nvPr/>
            </p14:nvContentPartPr>
            <p14:xfrm>
              <a:off x="8546316" y="603871"/>
              <a:ext cx="256680" cy="334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76EDB83-8B68-499B-B41E-5B5466FAC8F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537316" y="595231"/>
                <a:ext cx="27432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4D26F2C-86EE-4294-A424-093BCF6E7AF5}"/>
                  </a:ext>
                </a:extLst>
              </p14:cNvPr>
              <p14:cNvContentPartPr/>
              <p14:nvPr/>
            </p14:nvContentPartPr>
            <p14:xfrm>
              <a:off x="414276" y="1394431"/>
              <a:ext cx="654120" cy="261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4D26F2C-86EE-4294-A424-093BCF6E7AF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5271" y="1385791"/>
                <a:ext cx="67177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8253900-16B2-4792-97B3-5A39BF27FC2A}"/>
                  </a:ext>
                </a:extLst>
              </p14:cNvPr>
              <p14:cNvContentPartPr/>
              <p14:nvPr/>
            </p14:nvContentPartPr>
            <p14:xfrm>
              <a:off x="1528836" y="1248991"/>
              <a:ext cx="189000" cy="169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8253900-16B2-4792-97B3-5A39BF27FC2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19836" y="1239991"/>
                <a:ext cx="20664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639461E-9202-4165-853B-B068123DC8D4}"/>
                  </a:ext>
                </a:extLst>
              </p14:cNvPr>
              <p14:cNvContentPartPr/>
              <p14:nvPr/>
            </p14:nvContentPartPr>
            <p14:xfrm>
              <a:off x="1405356" y="1472911"/>
              <a:ext cx="482760" cy="268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639461E-9202-4165-853B-B068123DC8D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396363" y="1463911"/>
                <a:ext cx="500387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42427CA-994A-4C5D-B18C-365EE39561D3}"/>
                  </a:ext>
                </a:extLst>
              </p14:cNvPr>
              <p14:cNvContentPartPr/>
              <p14:nvPr/>
            </p14:nvContentPartPr>
            <p14:xfrm>
              <a:off x="2142996" y="1468231"/>
              <a:ext cx="40680" cy="24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42427CA-994A-4C5D-B18C-365EE39561D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33996" y="1459231"/>
                <a:ext cx="583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D45293F-2DAF-4B15-9157-1C989C710A8D}"/>
                  </a:ext>
                </a:extLst>
              </p14:cNvPr>
              <p14:cNvContentPartPr/>
              <p14:nvPr/>
            </p14:nvContentPartPr>
            <p14:xfrm>
              <a:off x="2186196" y="1551031"/>
              <a:ext cx="214560" cy="20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D45293F-2DAF-4B15-9157-1C989C710A8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77196" y="1542031"/>
                <a:ext cx="23220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DFDEB2A-9528-4770-B738-D684A8944A9B}"/>
                  </a:ext>
                </a:extLst>
              </p14:cNvPr>
              <p14:cNvContentPartPr/>
              <p14:nvPr/>
            </p14:nvContentPartPr>
            <p14:xfrm>
              <a:off x="2770116" y="1581631"/>
              <a:ext cx="279720" cy="170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DFDEB2A-9528-4770-B738-D684A8944A9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761476" y="1572631"/>
                <a:ext cx="2973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80300A0-29D4-4F23-A771-F193399BD149}"/>
                  </a:ext>
                </a:extLst>
              </p14:cNvPr>
              <p14:cNvContentPartPr/>
              <p14:nvPr/>
            </p14:nvContentPartPr>
            <p14:xfrm>
              <a:off x="4454556" y="1433311"/>
              <a:ext cx="1161360" cy="291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80300A0-29D4-4F23-A771-F193399BD14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45559" y="1424660"/>
                <a:ext cx="1178995" cy="309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5FDCC3A-7791-49DB-8F0D-16FD4A07BB27}"/>
                  </a:ext>
                </a:extLst>
              </p14:cNvPr>
              <p14:cNvContentPartPr/>
              <p14:nvPr/>
            </p14:nvContentPartPr>
            <p14:xfrm>
              <a:off x="3920676" y="1427911"/>
              <a:ext cx="31536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5FDCC3A-7791-49DB-8F0D-16FD4A07BB2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912036" y="1418911"/>
                <a:ext cx="33300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8368C3B-DB22-4849-BA7B-28FF3A45E39C}"/>
                  </a:ext>
                </a:extLst>
              </p14:cNvPr>
              <p14:cNvContentPartPr/>
              <p14:nvPr/>
            </p14:nvContentPartPr>
            <p14:xfrm>
              <a:off x="3377076" y="1557151"/>
              <a:ext cx="426240" cy="187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8368C3B-DB22-4849-BA7B-28FF3A45E39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368076" y="1548151"/>
                <a:ext cx="4438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308ABB-5136-4F3C-9B2F-D0C9D44636EB}"/>
                  </a:ext>
                </a:extLst>
              </p14:cNvPr>
              <p14:cNvContentPartPr/>
              <p14:nvPr/>
            </p14:nvContentPartPr>
            <p14:xfrm>
              <a:off x="3191316" y="1941271"/>
              <a:ext cx="387720" cy="512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308ABB-5136-4F3C-9B2F-D0C9D44636E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82676" y="1932271"/>
                <a:ext cx="4053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8737D89-263C-4C97-B9C2-5FB6E184709B}"/>
                  </a:ext>
                </a:extLst>
              </p14:cNvPr>
              <p14:cNvContentPartPr/>
              <p14:nvPr/>
            </p14:nvContentPartPr>
            <p14:xfrm>
              <a:off x="3725916" y="2215591"/>
              <a:ext cx="153000" cy="11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8737D89-263C-4C97-B9C2-5FB6E184709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716916" y="2206951"/>
                <a:ext cx="17064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F45BA5F-CACA-4B28-B1A8-324DDEFB7330}"/>
                  </a:ext>
                </a:extLst>
              </p14:cNvPr>
              <p14:cNvContentPartPr/>
              <p14:nvPr/>
            </p14:nvContentPartPr>
            <p14:xfrm>
              <a:off x="3712596" y="2293351"/>
              <a:ext cx="178560" cy="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F45BA5F-CACA-4B28-B1A8-324DDEFB733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03956" y="2284711"/>
                <a:ext cx="19620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49219C-57B5-4ABF-A1E2-F6D6D4A2C825}"/>
                  </a:ext>
                </a:extLst>
              </p14:cNvPr>
              <p14:cNvContentPartPr/>
              <p14:nvPr/>
            </p14:nvContentPartPr>
            <p14:xfrm>
              <a:off x="4091316" y="1995271"/>
              <a:ext cx="382680" cy="371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49219C-57B5-4ABF-A1E2-F6D6D4A2C8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2676" y="1986280"/>
                <a:ext cx="400320" cy="389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A2219B6-262C-4D36-B769-7D322862CA94}"/>
                  </a:ext>
                </a:extLst>
              </p14:cNvPr>
              <p14:cNvContentPartPr/>
              <p14:nvPr/>
            </p14:nvContentPartPr>
            <p14:xfrm>
              <a:off x="4830036" y="2022991"/>
              <a:ext cx="19080" cy="4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A2219B6-262C-4D36-B769-7D322862CA9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21036" y="2013991"/>
                <a:ext cx="3672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E7FB58B-64F4-4626-8552-52A308F15A68}"/>
                  </a:ext>
                </a:extLst>
              </p14:cNvPr>
              <p14:cNvContentPartPr/>
              <p14:nvPr/>
            </p14:nvContentPartPr>
            <p14:xfrm>
              <a:off x="4648956" y="2088151"/>
              <a:ext cx="737640" cy="180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E7FB58B-64F4-4626-8552-52A308F15A6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40316" y="2079511"/>
                <a:ext cx="7552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0779871-5E0B-4480-AAF5-F14310FC83A7}"/>
                  </a:ext>
                </a:extLst>
              </p14:cNvPr>
              <p14:cNvContentPartPr/>
              <p14:nvPr/>
            </p14:nvContentPartPr>
            <p14:xfrm>
              <a:off x="5520876" y="1981231"/>
              <a:ext cx="384480" cy="470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0779871-5E0B-4480-AAF5-F14310FC83A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11876" y="1972238"/>
                <a:ext cx="402120" cy="488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3E748A0-32D8-423E-BD96-873E393097F6}"/>
                  </a:ext>
                </a:extLst>
              </p14:cNvPr>
              <p14:cNvContentPartPr/>
              <p14:nvPr/>
            </p14:nvContentPartPr>
            <p14:xfrm>
              <a:off x="7187316" y="2236471"/>
              <a:ext cx="5760" cy="101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3E748A0-32D8-423E-BD96-873E393097F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78316" y="2227831"/>
                <a:ext cx="234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2233BC6-67FA-4414-AC87-4186386080ED}"/>
                  </a:ext>
                </a:extLst>
              </p14:cNvPr>
              <p14:cNvContentPartPr/>
              <p14:nvPr/>
            </p14:nvContentPartPr>
            <p14:xfrm>
              <a:off x="7196316" y="2109031"/>
              <a:ext cx="3960" cy="212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2233BC6-67FA-4414-AC87-4186386080E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87676" y="2100031"/>
                <a:ext cx="216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25396E9-7FF0-47AE-86C4-CFAB2E44CB2B}"/>
                  </a:ext>
                </a:extLst>
              </p14:cNvPr>
              <p14:cNvContentPartPr/>
              <p14:nvPr/>
            </p14:nvContentPartPr>
            <p14:xfrm>
              <a:off x="7296756" y="2213431"/>
              <a:ext cx="92520" cy="152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25396E9-7FF0-47AE-86C4-CFAB2E44CB2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288116" y="2204791"/>
                <a:ext cx="1101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038F187-BB29-40CA-A0A9-81C75DB3C077}"/>
                  </a:ext>
                </a:extLst>
              </p14:cNvPr>
              <p14:cNvContentPartPr/>
              <p14:nvPr/>
            </p14:nvContentPartPr>
            <p14:xfrm>
              <a:off x="6015876" y="1967551"/>
              <a:ext cx="928080" cy="390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038F187-BB29-40CA-A0A9-81C75DB3C07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007233" y="1958551"/>
                <a:ext cx="945727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E85F5D3-09BA-4E35-8165-2AB039B60FDC}"/>
                  </a:ext>
                </a:extLst>
              </p14:cNvPr>
              <p14:cNvContentPartPr/>
              <p14:nvPr/>
            </p14:nvContentPartPr>
            <p14:xfrm>
              <a:off x="7650996" y="2231791"/>
              <a:ext cx="222480" cy="145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E85F5D3-09BA-4E35-8165-2AB039B60FD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642356" y="2223151"/>
                <a:ext cx="24012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540B62-806D-4AB1-930E-DA9F066EF74D}"/>
                  </a:ext>
                </a:extLst>
              </p14:cNvPr>
              <p14:cNvContentPartPr/>
              <p14:nvPr/>
            </p14:nvContentPartPr>
            <p14:xfrm>
              <a:off x="8450196" y="2083831"/>
              <a:ext cx="285480" cy="271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540B62-806D-4AB1-930E-DA9F066EF74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441556" y="2075180"/>
                <a:ext cx="303120" cy="28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1F569FD-CDDF-4449-81CE-233CDD77239F}"/>
                  </a:ext>
                </a:extLst>
              </p14:cNvPr>
              <p14:cNvContentPartPr/>
              <p14:nvPr/>
            </p14:nvContentPartPr>
            <p14:xfrm>
              <a:off x="8069676" y="2206591"/>
              <a:ext cx="306720" cy="1724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1F569FD-CDDF-4449-81CE-233CDD77239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060676" y="2197951"/>
                <a:ext cx="32436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AC00134-1C79-49A4-BA6B-AAA74598ABBC}"/>
                  </a:ext>
                </a:extLst>
              </p14:cNvPr>
              <p14:cNvContentPartPr/>
              <p14:nvPr/>
            </p14:nvContentPartPr>
            <p14:xfrm>
              <a:off x="326076" y="2616631"/>
              <a:ext cx="375480" cy="252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AC00134-1C79-49A4-BA6B-AAA74598ABB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7076" y="2607991"/>
                <a:ext cx="39312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743ACD8-5859-4FE0-B6A9-4C13017ADB76}"/>
                  </a:ext>
                </a:extLst>
              </p14:cNvPr>
              <p14:cNvContentPartPr/>
              <p14:nvPr/>
            </p14:nvContentPartPr>
            <p14:xfrm>
              <a:off x="809196" y="1999231"/>
              <a:ext cx="2113200" cy="8326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743ACD8-5859-4FE0-B6A9-4C13017ADB7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00555" y="1990235"/>
                <a:ext cx="2130843" cy="85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D906349-63F4-44E6-850A-A28D90E4D5BD}"/>
                  </a:ext>
                </a:extLst>
              </p14:cNvPr>
              <p14:cNvContentPartPr/>
              <p14:nvPr/>
            </p14:nvContentPartPr>
            <p14:xfrm>
              <a:off x="3662556" y="2433391"/>
              <a:ext cx="169560" cy="133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D906349-63F4-44E6-850A-A28D90E4D5B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653916" y="2424751"/>
                <a:ext cx="18720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31C1A33-BB73-4BB6-83DD-578D455F66BB}"/>
                  </a:ext>
                </a:extLst>
              </p14:cNvPr>
              <p14:cNvContentPartPr/>
              <p14:nvPr/>
            </p14:nvContentPartPr>
            <p14:xfrm>
              <a:off x="4326396" y="2433751"/>
              <a:ext cx="219600" cy="156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31C1A33-BB73-4BB6-83DD-578D455F66B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17756" y="2424751"/>
                <a:ext cx="23724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0BB88A9-A964-40C8-9FD6-B65940490CBE}"/>
                  </a:ext>
                </a:extLst>
              </p14:cNvPr>
              <p14:cNvContentPartPr/>
              <p14:nvPr/>
            </p14:nvContentPartPr>
            <p14:xfrm>
              <a:off x="4942356" y="2598631"/>
              <a:ext cx="1044000" cy="263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0BB88A9-A964-40C8-9FD6-B65940490C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933356" y="2589631"/>
                <a:ext cx="10616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6CDBE74-30F3-4600-B00B-0A80C45C960C}"/>
                  </a:ext>
                </a:extLst>
              </p14:cNvPr>
              <p14:cNvContentPartPr/>
              <p14:nvPr/>
            </p14:nvContentPartPr>
            <p14:xfrm>
              <a:off x="3570396" y="2636431"/>
              <a:ext cx="1184400" cy="274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6CDBE74-30F3-4600-B00B-0A80C45C960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561756" y="2627791"/>
                <a:ext cx="120204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087EC97-1EAC-44A8-A01D-63F5249EA72C}"/>
                  </a:ext>
                </a:extLst>
              </p14:cNvPr>
              <p14:cNvContentPartPr/>
              <p14:nvPr/>
            </p14:nvContentPartPr>
            <p14:xfrm>
              <a:off x="2136876" y="2474071"/>
              <a:ext cx="1080360" cy="405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087EC97-1EAC-44A8-A01D-63F5249EA7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127876" y="2465431"/>
                <a:ext cx="109800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1AE8C5A-BE00-430F-AACB-726ED1743A9A}"/>
                  </a:ext>
                </a:extLst>
              </p14:cNvPr>
              <p14:cNvContentPartPr/>
              <p14:nvPr/>
            </p14:nvContentPartPr>
            <p14:xfrm>
              <a:off x="979836" y="3042511"/>
              <a:ext cx="1784880" cy="439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1AE8C5A-BE00-430F-AACB-726ED1743A9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971198" y="3033871"/>
                <a:ext cx="1802516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2FB189C-5C1C-4BCB-A73D-0F5535AC1AB2}"/>
                  </a:ext>
                </a:extLst>
              </p14:cNvPr>
              <p14:cNvContentPartPr/>
              <p14:nvPr/>
            </p14:nvContentPartPr>
            <p14:xfrm>
              <a:off x="3318396" y="3261751"/>
              <a:ext cx="181800" cy="258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2FB189C-5C1C-4BCB-A73D-0F5535AC1AB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309756" y="3252751"/>
                <a:ext cx="19944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8456F02-9218-408A-90B6-FAEF7E11C077}"/>
                  </a:ext>
                </a:extLst>
              </p14:cNvPr>
              <p14:cNvContentPartPr/>
              <p14:nvPr/>
            </p14:nvContentPartPr>
            <p14:xfrm>
              <a:off x="3266556" y="3045391"/>
              <a:ext cx="214560" cy="101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8456F02-9218-408A-90B6-FAEF7E11C07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57916" y="3036391"/>
                <a:ext cx="2322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94419C2-ACDC-4F91-A0A1-CAD4A16A0A4E}"/>
                  </a:ext>
                </a:extLst>
              </p14:cNvPr>
              <p14:cNvContentPartPr/>
              <p14:nvPr/>
            </p14:nvContentPartPr>
            <p14:xfrm>
              <a:off x="3696756" y="3299191"/>
              <a:ext cx="203400" cy="14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94419C2-ACDC-4F91-A0A1-CAD4A16A0A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687756" y="3290191"/>
                <a:ext cx="22104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096BAAA-0F90-42EA-96BA-26EDF780DCF0}"/>
                  </a:ext>
                </a:extLst>
              </p14:cNvPr>
              <p14:cNvContentPartPr/>
              <p14:nvPr/>
            </p14:nvContentPartPr>
            <p14:xfrm>
              <a:off x="3748596" y="3361471"/>
              <a:ext cx="172440" cy="13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096BAAA-0F90-42EA-96BA-26EDF780DCF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739956" y="3352831"/>
                <a:ext cx="190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3501F50-4588-4F48-8C4E-355EE8BA9ACB}"/>
                  </a:ext>
                </a:extLst>
              </p14:cNvPr>
              <p14:cNvContentPartPr/>
              <p14:nvPr/>
            </p14:nvContentPartPr>
            <p14:xfrm>
              <a:off x="4038756" y="3033151"/>
              <a:ext cx="672840" cy="46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3501F50-4588-4F48-8C4E-355EE8BA9AC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029761" y="3024158"/>
                <a:ext cx="690471" cy="484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A199F80A-A4B0-479C-92C6-8BAFBD448BE5}"/>
                  </a:ext>
                </a:extLst>
              </p14:cNvPr>
              <p14:cNvContentPartPr/>
              <p14:nvPr/>
            </p14:nvContentPartPr>
            <p14:xfrm>
              <a:off x="159756" y="2982751"/>
              <a:ext cx="8791200" cy="12031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A199F80A-A4B0-479C-92C6-8BAFBD448BE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0756" y="2974111"/>
                <a:ext cx="8808840" cy="12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CFD411-FA57-420A-A8EF-77964914AAB2}"/>
                  </a:ext>
                </a:extLst>
              </p14:cNvPr>
              <p14:cNvContentPartPr/>
              <p14:nvPr/>
            </p14:nvContentPartPr>
            <p14:xfrm>
              <a:off x="7143036" y="3660991"/>
              <a:ext cx="818640" cy="31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CFD411-FA57-420A-A8EF-77964914AAB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134036" y="3652351"/>
                <a:ext cx="8362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E14021E8-0919-42E3-B0ED-613C4E50C38C}"/>
                  </a:ext>
                </a:extLst>
              </p14:cNvPr>
              <p14:cNvContentPartPr/>
              <p14:nvPr/>
            </p14:nvContentPartPr>
            <p14:xfrm>
              <a:off x="97116" y="4160311"/>
              <a:ext cx="8912520" cy="172440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E14021E8-0919-42E3-B0ED-613C4E50C38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8476" y="4151671"/>
                <a:ext cx="8930160" cy="17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B881815-CCE3-45D1-9030-603ADEFE4C3A}"/>
                  </a:ext>
                </a:extLst>
              </p14:cNvPr>
              <p14:cNvContentPartPr/>
              <p14:nvPr/>
            </p14:nvContentPartPr>
            <p14:xfrm>
              <a:off x="3699636" y="5479351"/>
              <a:ext cx="163440" cy="167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B881815-CCE3-45D1-9030-603ADEFE4C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690636" y="5470711"/>
                <a:ext cx="18108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3BC2A60-DEFB-4129-9DC4-65787B464D87}"/>
                  </a:ext>
                </a:extLst>
              </p14:cNvPr>
              <p14:cNvContentPartPr/>
              <p14:nvPr/>
            </p14:nvContentPartPr>
            <p14:xfrm>
              <a:off x="3678756" y="5332471"/>
              <a:ext cx="163080" cy="71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3BC2A60-DEFB-4129-9DC4-65787B464D8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670116" y="5323831"/>
                <a:ext cx="1807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FD60B29-7AD2-4A4C-B94D-1DFD977A0D2B}"/>
                  </a:ext>
                </a:extLst>
              </p14:cNvPr>
              <p14:cNvContentPartPr/>
              <p14:nvPr/>
            </p14:nvContentPartPr>
            <p14:xfrm>
              <a:off x="4304076" y="5468911"/>
              <a:ext cx="108720" cy="175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FD60B29-7AD2-4A4C-B94D-1DFD977A0D2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295436" y="5459911"/>
                <a:ext cx="12636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6790A04-1434-4FF0-BB49-21E8D0E3139B}"/>
                  </a:ext>
                </a:extLst>
              </p14:cNvPr>
              <p14:cNvContentPartPr/>
              <p14:nvPr/>
            </p14:nvContentPartPr>
            <p14:xfrm>
              <a:off x="5424036" y="5565751"/>
              <a:ext cx="31320" cy="29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6790A04-1434-4FF0-BB49-21E8D0E3139B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415036" y="5556751"/>
                <a:ext cx="48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B1E82EC-268F-4C2F-9FEF-9EFBE44CF357}"/>
                  </a:ext>
                </a:extLst>
              </p14:cNvPr>
              <p14:cNvContentPartPr/>
              <p14:nvPr/>
            </p14:nvContentPartPr>
            <p14:xfrm>
              <a:off x="4516116" y="5410231"/>
              <a:ext cx="816840" cy="229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B1E82EC-268F-4C2F-9FEF-9EFBE44CF35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507120" y="5401591"/>
                <a:ext cx="834472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2A227EF-771E-4859-ACA7-57532989ECB1}"/>
                  </a:ext>
                </a:extLst>
              </p14:cNvPr>
              <p14:cNvContentPartPr/>
              <p14:nvPr/>
            </p14:nvContentPartPr>
            <p14:xfrm>
              <a:off x="3960276" y="5381071"/>
              <a:ext cx="253440" cy="313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2A227EF-771E-4859-ACA7-57532989ECB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951276" y="5372431"/>
                <a:ext cx="2710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0234E15-AEC2-40DC-A742-44F1D2AD93C9}"/>
                  </a:ext>
                </a:extLst>
              </p14:cNvPr>
              <p14:cNvContentPartPr/>
              <p14:nvPr/>
            </p14:nvContentPartPr>
            <p14:xfrm>
              <a:off x="5640756" y="5354071"/>
              <a:ext cx="228240" cy="504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0234E15-AEC2-40DC-A742-44F1D2AD93C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631756" y="5345431"/>
                <a:ext cx="245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9C0EB0A-AF29-4EE5-A94C-C7DC4E8D3E3A}"/>
                  </a:ext>
                </a:extLst>
              </p14:cNvPr>
              <p14:cNvContentPartPr/>
              <p14:nvPr/>
            </p14:nvContentPartPr>
            <p14:xfrm>
              <a:off x="7463796" y="5343631"/>
              <a:ext cx="409680" cy="239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9C0EB0A-AF29-4EE5-A94C-C7DC4E8D3E3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455156" y="5334978"/>
                <a:ext cx="427320" cy="257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0401A94-14CF-476D-ADAF-604A5E28651C}"/>
                  </a:ext>
                </a:extLst>
              </p14:cNvPr>
              <p14:cNvContentPartPr/>
              <p14:nvPr/>
            </p14:nvContentPartPr>
            <p14:xfrm>
              <a:off x="6108756" y="5314471"/>
              <a:ext cx="1265400" cy="512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0401A94-14CF-476D-ADAF-604A5E28651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100116" y="5305831"/>
                <a:ext cx="12830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19A2189-6C2E-4912-8F03-6E6ABD8FAEC1}"/>
                  </a:ext>
                </a:extLst>
              </p14:cNvPr>
              <p14:cNvContentPartPr/>
              <p14:nvPr/>
            </p14:nvContentPartPr>
            <p14:xfrm>
              <a:off x="4481760" y="396160"/>
              <a:ext cx="117360" cy="383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19A2189-6C2E-4912-8F03-6E6ABD8FAE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64120" y="378520"/>
                <a:ext cx="153000" cy="41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131963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B42206C-3FA3-41DA-865A-C96C06562D4A}"/>
                  </a:ext>
                </a:extLst>
              </p14:cNvPr>
              <p14:cNvContentPartPr/>
              <p14:nvPr/>
            </p14:nvContentPartPr>
            <p14:xfrm>
              <a:off x="7800600" y="129760"/>
              <a:ext cx="751320" cy="531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B42206C-3FA3-41DA-865A-C96C06562D4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82960" y="112120"/>
                <a:ext cx="78696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2B26CAC-93EE-43A4-AFD7-E28A33CF467C}"/>
                  </a:ext>
                </a:extLst>
              </p14:cNvPr>
              <p14:cNvContentPartPr/>
              <p14:nvPr/>
            </p14:nvContentPartPr>
            <p14:xfrm>
              <a:off x="579000" y="160360"/>
              <a:ext cx="1171440" cy="720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2B26CAC-93EE-43A4-AFD7-E28A33CF467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1006" y="142360"/>
                <a:ext cx="1207069" cy="75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5AFF53-C429-47BD-80BC-26FA2A2EEF54}"/>
                  </a:ext>
                </a:extLst>
              </p14:cNvPr>
              <p14:cNvContentPartPr/>
              <p14:nvPr/>
            </p14:nvContentPartPr>
            <p14:xfrm>
              <a:off x="1920000" y="397600"/>
              <a:ext cx="360" cy="28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5AFF53-C429-47BD-80BC-26FA2A2EEF5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02000" y="37996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B6558C9-C821-4D32-99E5-035B372B2A7E}"/>
                  </a:ext>
                </a:extLst>
              </p14:cNvPr>
              <p14:cNvContentPartPr/>
              <p14:nvPr/>
            </p14:nvContentPartPr>
            <p14:xfrm>
              <a:off x="1904520" y="525760"/>
              <a:ext cx="10080" cy="18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B6558C9-C821-4D32-99E5-035B372B2A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86520" y="507760"/>
                <a:ext cx="457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CA23303-3A45-4A29-A5E0-9945BC8F56EE}"/>
                  </a:ext>
                </a:extLst>
              </p14:cNvPr>
              <p14:cNvContentPartPr/>
              <p14:nvPr/>
            </p14:nvContentPartPr>
            <p14:xfrm>
              <a:off x="4157400" y="211120"/>
              <a:ext cx="747720" cy="396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CA23303-3A45-4A29-A5E0-9945BC8F56E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39752" y="193104"/>
                <a:ext cx="783377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7C436-173B-4EE1-8D93-9CB4A4D7A303}"/>
                  </a:ext>
                </a:extLst>
              </p14:cNvPr>
              <p14:cNvContentPartPr/>
              <p14:nvPr/>
            </p14:nvContentPartPr>
            <p14:xfrm>
              <a:off x="2245080" y="274840"/>
              <a:ext cx="1666080" cy="416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7C436-173B-4EE1-8D93-9CB4A4D7A30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27440" y="256840"/>
                <a:ext cx="170172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EDB3946-7DA2-4DE3-92EC-D21122B2DC05}"/>
                  </a:ext>
                </a:extLst>
              </p14:cNvPr>
              <p14:cNvContentPartPr/>
              <p14:nvPr/>
            </p14:nvContentPartPr>
            <p14:xfrm>
              <a:off x="8290560" y="192760"/>
              <a:ext cx="131760" cy="347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EDB3946-7DA2-4DE3-92EC-D21122B2DC0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72609" y="175120"/>
                <a:ext cx="167303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0CF79FF-8C8F-46EA-9C05-90C68C08DF89}"/>
                  </a:ext>
                </a:extLst>
              </p14:cNvPr>
              <p14:cNvContentPartPr/>
              <p14:nvPr/>
            </p14:nvContentPartPr>
            <p14:xfrm>
              <a:off x="446880" y="892240"/>
              <a:ext cx="1916280" cy="7916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0CF79FF-8C8F-46EA-9C05-90C68C08DF8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8883" y="874240"/>
                <a:ext cx="1951913" cy="82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057925-BBE2-4C74-994B-4C8B32ED0AFD}"/>
                  </a:ext>
                </a:extLst>
              </p14:cNvPr>
              <p14:cNvContentPartPr/>
              <p14:nvPr/>
            </p14:nvContentPartPr>
            <p14:xfrm>
              <a:off x="2692200" y="937240"/>
              <a:ext cx="1983600" cy="5083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057925-BBE2-4C74-994B-4C8B32ED0AF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674200" y="919587"/>
                <a:ext cx="2019240" cy="5439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9DD99F7-6CF7-4626-ACC7-36D98696FF01}"/>
                  </a:ext>
                </a:extLst>
              </p14:cNvPr>
              <p14:cNvContentPartPr/>
              <p14:nvPr/>
            </p14:nvContentPartPr>
            <p14:xfrm>
              <a:off x="5384280" y="1015720"/>
              <a:ext cx="16920" cy="2844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9DD99F7-6CF7-4626-ACC7-36D98696FF0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66640" y="998080"/>
                <a:ext cx="525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44784DC-C758-4F49-843E-B910A77F269B}"/>
                  </a:ext>
                </a:extLst>
              </p14:cNvPr>
              <p14:cNvContentPartPr/>
              <p14:nvPr/>
            </p14:nvContentPartPr>
            <p14:xfrm>
              <a:off x="4886760" y="1045960"/>
              <a:ext cx="335520" cy="2955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44784DC-C758-4F49-843E-B910A77F269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68760" y="1028341"/>
                <a:ext cx="371160" cy="331157"/>
              </a:xfrm>
              <a:prstGeom prst="rect">
                <a:avLst/>
              </a:prstGeom>
            </p:spPr>
          </p:pic>
        </mc:Fallback>
      </mc:AlternateContent>
      <p:sp>
        <p:nvSpPr>
          <p:cNvPr id="40" name="Slide Number Placeholder 4">
            <a:extLst>
              <a:ext uri="{FF2B5EF4-FFF2-40B4-BE49-F238E27FC236}">
                <a16:creationId xmlns:a16="http://schemas.microsoft.com/office/drawing/2014/main" id="{E50CA6B5-CEB4-415D-B3B1-BE5BDB3F9F8F}"/>
              </a:ext>
            </a:extLst>
          </p:cNvPr>
          <p:cNvSpPr txBox="1">
            <a:spLocks/>
          </p:cNvSpPr>
          <p:nvPr/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algn="r" rtl="0" fontAlgn="auto">
              <a:spcBef>
                <a:spcPts val="0"/>
              </a:spcBef>
              <a:spcAft>
                <a:spcPts val="0"/>
              </a:spcAft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1C4AFD-0A93-4AA9-9020-61467194DAD1}"/>
                  </a:ext>
                </a:extLst>
              </p14:cNvPr>
              <p14:cNvContentPartPr/>
              <p14:nvPr/>
            </p14:nvContentPartPr>
            <p14:xfrm>
              <a:off x="2651520" y="1228480"/>
              <a:ext cx="4263840" cy="21531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1C4AFD-0A93-4AA9-9020-61467194DAD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33522" y="1210840"/>
                <a:ext cx="4299477" cy="21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69F1E24-D9BE-4CF9-B678-22AB5E61BE1D}"/>
                  </a:ext>
                </a:extLst>
              </p14:cNvPr>
              <p14:cNvContentPartPr/>
              <p14:nvPr/>
            </p14:nvContentPartPr>
            <p14:xfrm>
              <a:off x="7099320" y="1828240"/>
              <a:ext cx="1353960" cy="4806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69F1E24-D9BE-4CF9-B678-22AB5E61BE1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1680" y="1810600"/>
                <a:ext cx="1389600" cy="516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5748193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E7588A5-7D75-4F3A-A3C1-101325281396}"/>
                  </a:ext>
                </a:extLst>
              </p14:cNvPr>
              <p14:cNvContentPartPr/>
              <p14:nvPr/>
            </p14:nvContentPartPr>
            <p14:xfrm>
              <a:off x="526596" y="124351"/>
              <a:ext cx="724320" cy="427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E7588A5-7D75-4F3A-A3C1-1013252813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7596" y="115711"/>
                <a:ext cx="74196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F708EE-88BB-4EF5-BB41-6E4EC4D11CC9}"/>
                  </a:ext>
                </a:extLst>
              </p14:cNvPr>
              <p14:cNvContentPartPr/>
              <p14:nvPr/>
            </p14:nvContentPartPr>
            <p14:xfrm>
              <a:off x="1586796" y="72871"/>
              <a:ext cx="207720" cy="179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F708EE-88BB-4EF5-BB41-6E4EC4D11C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78156" y="63871"/>
                <a:ext cx="2253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F877971-B8BF-4C2F-866C-97B55542B4EC}"/>
                  </a:ext>
                </a:extLst>
              </p14:cNvPr>
              <p14:cNvContentPartPr/>
              <p14:nvPr/>
            </p14:nvContentPartPr>
            <p14:xfrm>
              <a:off x="2150916" y="315511"/>
              <a:ext cx="184320" cy="8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F877971-B8BF-4C2F-866C-97B55542B4E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1916" y="306511"/>
                <a:ext cx="2019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F7711CB-54E1-405C-B7D0-4019F568E445}"/>
                  </a:ext>
                </a:extLst>
              </p14:cNvPr>
              <p14:cNvContentPartPr/>
              <p14:nvPr/>
            </p14:nvContentPartPr>
            <p14:xfrm>
              <a:off x="2195916" y="398671"/>
              <a:ext cx="1591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F7711CB-54E1-405C-B7D0-4019F568E44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86916" y="389671"/>
                <a:ext cx="17676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03AD047-B664-4D97-9EDD-7FBE28C4D7A4}"/>
                  </a:ext>
                </a:extLst>
              </p14:cNvPr>
              <p14:cNvContentPartPr/>
              <p14:nvPr/>
            </p14:nvContentPartPr>
            <p14:xfrm>
              <a:off x="2171076" y="492991"/>
              <a:ext cx="204120" cy="2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03AD047-B664-4D97-9EDD-7FBE28C4D7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62076" y="483991"/>
                <a:ext cx="2217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0AF1B81-A549-4450-82EF-2245D2442F29}"/>
                  </a:ext>
                </a:extLst>
              </p14:cNvPr>
              <p14:cNvContentPartPr/>
              <p14:nvPr/>
            </p14:nvContentPartPr>
            <p14:xfrm>
              <a:off x="1520916" y="337831"/>
              <a:ext cx="453960" cy="249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0AF1B81-A549-4450-82EF-2245D2442F2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12276" y="328831"/>
                <a:ext cx="47160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0D1BE42-6981-4F77-9D0B-2EEF35574F50}"/>
                  </a:ext>
                </a:extLst>
              </p14:cNvPr>
              <p14:cNvContentPartPr/>
              <p14:nvPr/>
            </p14:nvContentPartPr>
            <p14:xfrm>
              <a:off x="3294636" y="374911"/>
              <a:ext cx="113760" cy="147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0D1BE42-6981-4F77-9D0B-2EEF35574F5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85996" y="366271"/>
                <a:ext cx="1314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846497-0F65-41E3-8A80-E7C0E7EE5F74}"/>
                  </a:ext>
                </a:extLst>
              </p14:cNvPr>
              <p14:cNvContentPartPr/>
              <p14:nvPr/>
            </p14:nvContentPartPr>
            <p14:xfrm>
              <a:off x="4277796" y="230911"/>
              <a:ext cx="999000" cy="259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846497-0F65-41E3-8A80-E7C0E7EE5F7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69156" y="221911"/>
                <a:ext cx="10166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31992C0-6CC0-4C99-91F6-6F82DB62F613}"/>
                  </a:ext>
                </a:extLst>
              </p14:cNvPr>
              <p14:cNvContentPartPr/>
              <p14:nvPr/>
            </p14:nvContentPartPr>
            <p14:xfrm>
              <a:off x="3937956" y="346111"/>
              <a:ext cx="181080" cy="159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31992C0-6CC0-4C99-91F6-6F82DB62F61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29299" y="337111"/>
                <a:ext cx="198755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63AB062-88B0-49C1-9B51-E8084AE179B3}"/>
                  </a:ext>
                </a:extLst>
              </p14:cNvPr>
              <p14:cNvContentPartPr/>
              <p14:nvPr/>
            </p14:nvContentPartPr>
            <p14:xfrm>
              <a:off x="3513516" y="370951"/>
              <a:ext cx="320040" cy="16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63AB062-88B0-49C1-9B51-E8084AE179B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4876" y="361951"/>
                <a:ext cx="3376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BD5AE5-5BCB-42E4-A542-A7921EFA7754}"/>
                  </a:ext>
                </a:extLst>
              </p14:cNvPr>
              <p14:cNvContentPartPr/>
              <p14:nvPr/>
            </p14:nvContentPartPr>
            <p14:xfrm>
              <a:off x="5412516" y="146311"/>
              <a:ext cx="418680" cy="427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BD5AE5-5BCB-42E4-A542-A7921EFA77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03876" y="137671"/>
                <a:ext cx="43632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A51BEA1-015C-4C46-8362-C203ACAB1D1A}"/>
                  </a:ext>
                </a:extLst>
              </p14:cNvPr>
              <p14:cNvContentPartPr/>
              <p14:nvPr/>
            </p14:nvContentPartPr>
            <p14:xfrm>
              <a:off x="2605236" y="150271"/>
              <a:ext cx="497520" cy="480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A51BEA1-015C-4C46-8362-C203ACAB1D1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96236" y="141631"/>
                <a:ext cx="51516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C2C58F-2756-472D-899D-703D1E35E613}"/>
                  </a:ext>
                </a:extLst>
              </p14:cNvPr>
              <p14:cNvContentPartPr/>
              <p14:nvPr/>
            </p14:nvContentPartPr>
            <p14:xfrm>
              <a:off x="142836" y="788551"/>
              <a:ext cx="1067040" cy="428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C2C58F-2756-472D-899D-703D1E35E61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4196" y="779551"/>
                <a:ext cx="108468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C9172F4-AA17-492E-B0FA-DF64493DFE12}"/>
                  </a:ext>
                </a:extLst>
              </p14:cNvPr>
              <p14:cNvContentPartPr/>
              <p14:nvPr/>
            </p14:nvContentPartPr>
            <p14:xfrm>
              <a:off x="2373396" y="956311"/>
              <a:ext cx="172440" cy="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C9172F4-AA17-492E-B0FA-DF64493DFE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4756" y="947311"/>
                <a:ext cx="19008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921EBE5-AF2E-4091-AD30-7D8FB93FECDA}"/>
                  </a:ext>
                </a:extLst>
              </p14:cNvPr>
              <p14:cNvContentPartPr/>
              <p14:nvPr/>
            </p14:nvContentPartPr>
            <p14:xfrm>
              <a:off x="2406876" y="1038031"/>
              <a:ext cx="15588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921EBE5-AF2E-4091-AD30-7D8FB93FECD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97876" y="1029391"/>
                <a:ext cx="173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9602094-4FDC-48E4-9B65-3C4D07BEEB8D}"/>
                  </a:ext>
                </a:extLst>
              </p14:cNvPr>
              <p14:cNvContentPartPr/>
              <p14:nvPr/>
            </p14:nvContentPartPr>
            <p14:xfrm>
              <a:off x="1561956" y="730231"/>
              <a:ext cx="634320" cy="42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9602094-4FDC-48E4-9B65-3C4D07BEEB8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53316" y="721231"/>
                <a:ext cx="65196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0665AF-2B5E-41B3-B35D-FA3D54372EAF}"/>
                  </a:ext>
                </a:extLst>
              </p14:cNvPr>
              <p14:cNvContentPartPr/>
              <p14:nvPr/>
            </p14:nvContentPartPr>
            <p14:xfrm>
              <a:off x="4418916" y="933991"/>
              <a:ext cx="129960" cy="1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0665AF-2B5E-41B3-B35D-FA3D54372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09916" y="925351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749511-63E1-4176-BA19-34443F0B9262}"/>
                  </a:ext>
                </a:extLst>
              </p14:cNvPr>
              <p14:cNvContentPartPr/>
              <p14:nvPr/>
            </p14:nvContentPartPr>
            <p14:xfrm>
              <a:off x="4403436" y="1042351"/>
              <a:ext cx="169560" cy="8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749511-63E1-4176-BA19-34443F0B92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94436" y="1033711"/>
                <a:ext cx="187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EBFFDEB-9288-411A-8077-7A2D4B5C2E81}"/>
                  </a:ext>
                </a:extLst>
              </p14:cNvPr>
              <p14:cNvContentPartPr/>
              <p14:nvPr/>
            </p14:nvContentPartPr>
            <p14:xfrm>
              <a:off x="3388236" y="656791"/>
              <a:ext cx="894960" cy="48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EBFFDEB-9288-411A-8077-7A2D4B5C2E8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379596" y="647791"/>
                <a:ext cx="91260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C37C48E-A2B2-4A56-8C0E-5E5D807B706F}"/>
                  </a:ext>
                </a:extLst>
              </p14:cNvPr>
              <p14:cNvContentPartPr/>
              <p14:nvPr/>
            </p14:nvContentPartPr>
            <p14:xfrm>
              <a:off x="2778396" y="719071"/>
              <a:ext cx="503640" cy="425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C37C48E-A2B2-4A56-8C0E-5E5D807B706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69750" y="710431"/>
                <a:ext cx="521293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AA91ECC-50B9-4651-8D0C-4B62AF1C561C}"/>
                  </a:ext>
                </a:extLst>
              </p14:cNvPr>
              <p14:cNvContentPartPr/>
              <p14:nvPr/>
            </p14:nvContentPartPr>
            <p14:xfrm>
              <a:off x="4845156" y="762271"/>
              <a:ext cx="136440" cy="317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AA91ECC-50B9-4651-8D0C-4B62AF1C561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36516" y="753631"/>
                <a:ext cx="1540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8FAF7A6-AA05-458E-865B-A63CEEA2AA6B}"/>
                  </a:ext>
                </a:extLst>
              </p14:cNvPr>
              <p14:cNvContentPartPr/>
              <p14:nvPr/>
            </p14:nvContentPartPr>
            <p14:xfrm>
              <a:off x="5433396" y="810511"/>
              <a:ext cx="430200" cy="227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8FAF7A6-AA05-458E-865B-A63CEEA2AA6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24396" y="801511"/>
                <a:ext cx="4478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3EA20D3-0673-42AC-B3AD-843B4C624358}"/>
                  </a:ext>
                </a:extLst>
              </p14:cNvPr>
              <p14:cNvContentPartPr/>
              <p14:nvPr/>
            </p14:nvContentPartPr>
            <p14:xfrm>
              <a:off x="5061876" y="882871"/>
              <a:ext cx="276120" cy="149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3EA20D3-0673-42AC-B3AD-843B4C62435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53236" y="873871"/>
                <a:ext cx="2937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E1B5C49-4255-4DE8-8455-FAAA7AE0ECCE}"/>
                  </a:ext>
                </a:extLst>
              </p14:cNvPr>
              <p14:cNvContentPartPr/>
              <p14:nvPr/>
            </p14:nvContentPartPr>
            <p14:xfrm>
              <a:off x="6167796" y="841471"/>
              <a:ext cx="144000" cy="17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E1B5C49-4255-4DE8-8455-FAAA7AE0ECC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59156" y="832831"/>
                <a:ext cx="16164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1C37CB1-9A9E-481E-B72E-F1A4C47E43D5}"/>
                  </a:ext>
                </a:extLst>
              </p14:cNvPr>
              <p14:cNvContentPartPr/>
              <p14:nvPr/>
            </p14:nvContentPartPr>
            <p14:xfrm>
              <a:off x="5946396" y="867391"/>
              <a:ext cx="144000" cy="155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1C37CB1-9A9E-481E-B72E-F1A4C47E43D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37396" y="858751"/>
                <a:ext cx="16164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AB3F352-DC6C-4439-853C-97D248705A67}"/>
                  </a:ext>
                </a:extLst>
              </p14:cNvPr>
              <p14:cNvContentPartPr/>
              <p14:nvPr/>
            </p14:nvContentPartPr>
            <p14:xfrm>
              <a:off x="6410436" y="473551"/>
              <a:ext cx="1008360" cy="574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AB3F352-DC6C-4439-853C-97D248705A6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01796" y="464911"/>
                <a:ext cx="1026000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9380A7-D906-4979-AFDE-CCA04E54C7A2}"/>
                  </a:ext>
                </a:extLst>
              </p14:cNvPr>
              <p14:cNvContentPartPr/>
              <p14:nvPr/>
            </p14:nvContentPartPr>
            <p14:xfrm>
              <a:off x="7512036" y="605311"/>
              <a:ext cx="511560" cy="3819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9380A7-D906-4979-AFDE-CCA04E54C7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503036" y="596671"/>
                <a:ext cx="5292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8E07D44-80B8-4981-9A5D-5EC14BB022A4}"/>
                  </a:ext>
                </a:extLst>
              </p14:cNvPr>
              <p14:cNvContentPartPr/>
              <p14:nvPr/>
            </p14:nvContentPartPr>
            <p14:xfrm>
              <a:off x="7819836" y="717991"/>
              <a:ext cx="32760" cy="229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8E07D44-80B8-4981-9A5D-5EC14BB022A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11196" y="708991"/>
                <a:ext cx="504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5E0BF9-D8E3-4439-8092-093C2035F331}"/>
                  </a:ext>
                </a:extLst>
              </p14:cNvPr>
              <p14:cNvContentPartPr/>
              <p14:nvPr/>
            </p14:nvContentPartPr>
            <p14:xfrm>
              <a:off x="7986156" y="625471"/>
              <a:ext cx="19080" cy="113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5E0BF9-D8E3-4439-8092-093C2035F33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977516" y="616471"/>
                <a:ext cx="367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565AF8A-4417-47F4-A2BB-C9A801F7DB02}"/>
                  </a:ext>
                </a:extLst>
              </p14:cNvPr>
              <p14:cNvContentPartPr/>
              <p14:nvPr/>
            </p14:nvContentPartPr>
            <p14:xfrm>
              <a:off x="8179116" y="755071"/>
              <a:ext cx="233280" cy="19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565AF8A-4417-47F4-A2BB-C9A801F7DB0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70116" y="746431"/>
                <a:ext cx="2509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48DD2CE-A8D4-4C71-BC81-C875B476D553}"/>
                  </a:ext>
                </a:extLst>
              </p14:cNvPr>
              <p14:cNvContentPartPr/>
              <p14:nvPr/>
            </p14:nvContentPartPr>
            <p14:xfrm>
              <a:off x="8188836" y="855151"/>
              <a:ext cx="225000" cy="17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48DD2CE-A8D4-4C71-BC81-C875B476D5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179836" y="846151"/>
                <a:ext cx="242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76EDB83-8B68-499B-B41E-5B5466FAC8F1}"/>
                  </a:ext>
                </a:extLst>
              </p14:cNvPr>
              <p14:cNvContentPartPr/>
              <p14:nvPr/>
            </p14:nvContentPartPr>
            <p14:xfrm>
              <a:off x="8546316" y="603871"/>
              <a:ext cx="256680" cy="334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76EDB83-8B68-499B-B41E-5B5466FAC8F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537316" y="595231"/>
                <a:ext cx="27432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4D26F2C-86EE-4294-A424-093BCF6E7AF5}"/>
                  </a:ext>
                </a:extLst>
              </p14:cNvPr>
              <p14:cNvContentPartPr/>
              <p14:nvPr/>
            </p14:nvContentPartPr>
            <p14:xfrm>
              <a:off x="414276" y="1394431"/>
              <a:ext cx="654120" cy="261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4D26F2C-86EE-4294-A424-093BCF6E7AF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5271" y="1385791"/>
                <a:ext cx="67177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8253900-16B2-4792-97B3-5A39BF27FC2A}"/>
                  </a:ext>
                </a:extLst>
              </p14:cNvPr>
              <p14:cNvContentPartPr/>
              <p14:nvPr/>
            </p14:nvContentPartPr>
            <p14:xfrm>
              <a:off x="1528836" y="1248991"/>
              <a:ext cx="189000" cy="169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8253900-16B2-4792-97B3-5A39BF27FC2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19836" y="1239991"/>
                <a:ext cx="20664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639461E-9202-4165-853B-B068123DC8D4}"/>
                  </a:ext>
                </a:extLst>
              </p14:cNvPr>
              <p14:cNvContentPartPr/>
              <p14:nvPr/>
            </p14:nvContentPartPr>
            <p14:xfrm>
              <a:off x="1405356" y="1472911"/>
              <a:ext cx="482760" cy="268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639461E-9202-4165-853B-B068123DC8D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396363" y="1463911"/>
                <a:ext cx="500387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42427CA-994A-4C5D-B18C-365EE39561D3}"/>
                  </a:ext>
                </a:extLst>
              </p14:cNvPr>
              <p14:cNvContentPartPr/>
              <p14:nvPr/>
            </p14:nvContentPartPr>
            <p14:xfrm>
              <a:off x="2142996" y="1468231"/>
              <a:ext cx="40680" cy="24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42427CA-994A-4C5D-B18C-365EE39561D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33996" y="1459231"/>
                <a:ext cx="583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D45293F-2DAF-4B15-9157-1C989C710A8D}"/>
                  </a:ext>
                </a:extLst>
              </p14:cNvPr>
              <p14:cNvContentPartPr/>
              <p14:nvPr/>
            </p14:nvContentPartPr>
            <p14:xfrm>
              <a:off x="2186196" y="1551031"/>
              <a:ext cx="214560" cy="20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D45293F-2DAF-4B15-9157-1C989C710A8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77196" y="1542031"/>
                <a:ext cx="23220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DFDEB2A-9528-4770-B738-D684A8944A9B}"/>
                  </a:ext>
                </a:extLst>
              </p14:cNvPr>
              <p14:cNvContentPartPr/>
              <p14:nvPr/>
            </p14:nvContentPartPr>
            <p14:xfrm>
              <a:off x="2770116" y="1581631"/>
              <a:ext cx="279720" cy="170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DFDEB2A-9528-4770-B738-D684A8944A9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761476" y="1572631"/>
                <a:ext cx="2973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80300A0-29D4-4F23-A771-F193399BD149}"/>
                  </a:ext>
                </a:extLst>
              </p14:cNvPr>
              <p14:cNvContentPartPr/>
              <p14:nvPr/>
            </p14:nvContentPartPr>
            <p14:xfrm>
              <a:off x="4454556" y="1433311"/>
              <a:ext cx="1161360" cy="291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80300A0-29D4-4F23-A771-F193399BD14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45559" y="1424660"/>
                <a:ext cx="1178995" cy="309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5FDCC3A-7791-49DB-8F0D-16FD4A07BB27}"/>
                  </a:ext>
                </a:extLst>
              </p14:cNvPr>
              <p14:cNvContentPartPr/>
              <p14:nvPr/>
            </p14:nvContentPartPr>
            <p14:xfrm>
              <a:off x="3920676" y="1427911"/>
              <a:ext cx="31536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5FDCC3A-7791-49DB-8F0D-16FD4A07BB2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912036" y="1418911"/>
                <a:ext cx="33300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8368C3B-DB22-4849-BA7B-28FF3A45E39C}"/>
                  </a:ext>
                </a:extLst>
              </p14:cNvPr>
              <p14:cNvContentPartPr/>
              <p14:nvPr/>
            </p14:nvContentPartPr>
            <p14:xfrm>
              <a:off x="3377076" y="1557151"/>
              <a:ext cx="426240" cy="187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8368C3B-DB22-4849-BA7B-28FF3A45E39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368076" y="1548151"/>
                <a:ext cx="4438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308ABB-5136-4F3C-9B2F-D0C9D44636EB}"/>
                  </a:ext>
                </a:extLst>
              </p14:cNvPr>
              <p14:cNvContentPartPr/>
              <p14:nvPr/>
            </p14:nvContentPartPr>
            <p14:xfrm>
              <a:off x="3191316" y="1941271"/>
              <a:ext cx="387720" cy="512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308ABB-5136-4F3C-9B2F-D0C9D44636E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82676" y="1932271"/>
                <a:ext cx="4053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8737D89-263C-4C97-B9C2-5FB6E184709B}"/>
                  </a:ext>
                </a:extLst>
              </p14:cNvPr>
              <p14:cNvContentPartPr/>
              <p14:nvPr/>
            </p14:nvContentPartPr>
            <p14:xfrm>
              <a:off x="3725916" y="2215591"/>
              <a:ext cx="153000" cy="11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8737D89-263C-4C97-B9C2-5FB6E184709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716916" y="2206951"/>
                <a:ext cx="17064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F45BA5F-CACA-4B28-B1A8-324DDEFB7330}"/>
                  </a:ext>
                </a:extLst>
              </p14:cNvPr>
              <p14:cNvContentPartPr/>
              <p14:nvPr/>
            </p14:nvContentPartPr>
            <p14:xfrm>
              <a:off x="3712596" y="2293351"/>
              <a:ext cx="178560" cy="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F45BA5F-CACA-4B28-B1A8-324DDEFB733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03956" y="2284711"/>
                <a:ext cx="19620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49219C-57B5-4ABF-A1E2-F6D6D4A2C825}"/>
                  </a:ext>
                </a:extLst>
              </p14:cNvPr>
              <p14:cNvContentPartPr/>
              <p14:nvPr/>
            </p14:nvContentPartPr>
            <p14:xfrm>
              <a:off x="4091316" y="1995271"/>
              <a:ext cx="382680" cy="371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49219C-57B5-4ABF-A1E2-F6D6D4A2C8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2676" y="1986280"/>
                <a:ext cx="400320" cy="389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A2219B6-262C-4D36-B769-7D322862CA94}"/>
                  </a:ext>
                </a:extLst>
              </p14:cNvPr>
              <p14:cNvContentPartPr/>
              <p14:nvPr/>
            </p14:nvContentPartPr>
            <p14:xfrm>
              <a:off x="4830036" y="2022991"/>
              <a:ext cx="19080" cy="4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A2219B6-262C-4D36-B769-7D322862CA9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21036" y="2013991"/>
                <a:ext cx="3672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E7FB58B-64F4-4626-8552-52A308F15A68}"/>
                  </a:ext>
                </a:extLst>
              </p14:cNvPr>
              <p14:cNvContentPartPr/>
              <p14:nvPr/>
            </p14:nvContentPartPr>
            <p14:xfrm>
              <a:off x="4648956" y="2088151"/>
              <a:ext cx="737640" cy="180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E7FB58B-64F4-4626-8552-52A308F15A6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40316" y="2079511"/>
                <a:ext cx="7552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0779871-5E0B-4480-AAF5-F14310FC83A7}"/>
                  </a:ext>
                </a:extLst>
              </p14:cNvPr>
              <p14:cNvContentPartPr/>
              <p14:nvPr/>
            </p14:nvContentPartPr>
            <p14:xfrm>
              <a:off x="5520876" y="1981231"/>
              <a:ext cx="384480" cy="470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0779871-5E0B-4480-AAF5-F14310FC83A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11876" y="1972238"/>
                <a:ext cx="402120" cy="488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3E748A0-32D8-423E-BD96-873E393097F6}"/>
                  </a:ext>
                </a:extLst>
              </p14:cNvPr>
              <p14:cNvContentPartPr/>
              <p14:nvPr/>
            </p14:nvContentPartPr>
            <p14:xfrm>
              <a:off x="7187316" y="2236471"/>
              <a:ext cx="5760" cy="101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3E748A0-32D8-423E-BD96-873E393097F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78316" y="2227831"/>
                <a:ext cx="234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2233BC6-67FA-4414-AC87-4186386080ED}"/>
                  </a:ext>
                </a:extLst>
              </p14:cNvPr>
              <p14:cNvContentPartPr/>
              <p14:nvPr/>
            </p14:nvContentPartPr>
            <p14:xfrm>
              <a:off x="7196316" y="2109031"/>
              <a:ext cx="3960" cy="212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2233BC6-67FA-4414-AC87-4186386080E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87676" y="2100031"/>
                <a:ext cx="216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25396E9-7FF0-47AE-86C4-CFAB2E44CB2B}"/>
                  </a:ext>
                </a:extLst>
              </p14:cNvPr>
              <p14:cNvContentPartPr/>
              <p14:nvPr/>
            </p14:nvContentPartPr>
            <p14:xfrm>
              <a:off x="7296756" y="2213431"/>
              <a:ext cx="92520" cy="152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25396E9-7FF0-47AE-86C4-CFAB2E44CB2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288116" y="2204791"/>
                <a:ext cx="1101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038F187-BB29-40CA-A0A9-81C75DB3C077}"/>
                  </a:ext>
                </a:extLst>
              </p14:cNvPr>
              <p14:cNvContentPartPr/>
              <p14:nvPr/>
            </p14:nvContentPartPr>
            <p14:xfrm>
              <a:off x="6015876" y="1967551"/>
              <a:ext cx="928080" cy="390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038F187-BB29-40CA-A0A9-81C75DB3C07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007233" y="1958551"/>
                <a:ext cx="945727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E85F5D3-09BA-4E35-8165-2AB039B60FDC}"/>
                  </a:ext>
                </a:extLst>
              </p14:cNvPr>
              <p14:cNvContentPartPr/>
              <p14:nvPr/>
            </p14:nvContentPartPr>
            <p14:xfrm>
              <a:off x="7650996" y="2231791"/>
              <a:ext cx="222480" cy="145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E85F5D3-09BA-4E35-8165-2AB039B60FD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642356" y="2223151"/>
                <a:ext cx="24012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540B62-806D-4AB1-930E-DA9F066EF74D}"/>
                  </a:ext>
                </a:extLst>
              </p14:cNvPr>
              <p14:cNvContentPartPr/>
              <p14:nvPr/>
            </p14:nvContentPartPr>
            <p14:xfrm>
              <a:off x="8450196" y="2083831"/>
              <a:ext cx="285480" cy="271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540B62-806D-4AB1-930E-DA9F066EF74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441556" y="2075180"/>
                <a:ext cx="303120" cy="28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1F569FD-CDDF-4449-81CE-233CDD77239F}"/>
                  </a:ext>
                </a:extLst>
              </p14:cNvPr>
              <p14:cNvContentPartPr/>
              <p14:nvPr/>
            </p14:nvContentPartPr>
            <p14:xfrm>
              <a:off x="8069676" y="2206591"/>
              <a:ext cx="306720" cy="1724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1F569FD-CDDF-4449-81CE-233CDD77239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060676" y="2197951"/>
                <a:ext cx="32436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AC00134-1C79-49A4-BA6B-AAA74598ABBC}"/>
                  </a:ext>
                </a:extLst>
              </p14:cNvPr>
              <p14:cNvContentPartPr/>
              <p14:nvPr/>
            </p14:nvContentPartPr>
            <p14:xfrm>
              <a:off x="326076" y="2616631"/>
              <a:ext cx="375480" cy="252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AC00134-1C79-49A4-BA6B-AAA74598ABB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7076" y="2607991"/>
                <a:ext cx="39312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743ACD8-5859-4FE0-B6A9-4C13017ADB76}"/>
                  </a:ext>
                </a:extLst>
              </p14:cNvPr>
              <p14:cNvContentPartPr/>
              <p14:nvPr/>
            </p14:nvContentPartPr>
            <p14:xfrm>
              <a:off x="809196" y="1999231"/>
              <a:ext cx="2113200" cy="8326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743ACD8-5859-4FE0-B6A9-4C13017ADB7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00555" y="1990235"/>
                <a:ext cx="2130843" cy="85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D906349-63F4-44E6-850A-A28D90E4D5BD}"/>
                  </a:ext>
                </a:extLst>
              </p14:cNvPr>
              <p14:cNvContentPartPr/>
              <p14:nvPr/>
            </p14:nvContentPartPr>
            <p14:xfrm>
              <a:off x="3662556" y="2433391"/>
              <a:ext cx="169560" cy="133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D906349-63F4-44E6-850A-A28D90E4D5B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653916" y="2424751"/>
                <a:ext cx="18720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31C1A33-BB73-4BB6-83DD-578D455F66BB}"/>
                  </a:ext>
                </a:extLst>
              </p14:cNvPr>
              <p14:cNvContentPartPr/>
              <p14:nvPr/>
            </p14:nvContentPartPr>
            <p14:xfrm>
              <a:off x="4326396" y="2433751"/>
              <a:ext cx="219600" cy="156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31C1A33-BB73-4BB6-83DD-578D455F66B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17756" y="2424751"/>
                <a:ext cx="23724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0BB88A9-A964-40C8-9FD6-B65940490CBE}"/>
                  </a:ext>
                </a:extLst>
              </p14:cNvPr>
              <p14:cNvContentPartPr/>
              <p14:nvPr/>
            </p14:nvContentPartPr>
            <p14:xfrm>
              <a:off x="4942356" y="2598631"/>
              <a:ext cx="1044000" cy="263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0BB88A9-A964-40C8-9FD6-B65940490C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933356" y="2589631"/>
                <a:ext cx="10616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6CDBE74-30F3-4600-B00B-0A80C45C960C}"/>
                  </a:ext>
                </a:extLst>
              </p14:cNvPr>
              <p14:cNvContentPartPr/>
              <p14:nvPr/>
            </p14:nvContentPartPr>
            <p14:xfrm>
              <a:off x="3570396" y="2636431"/>
              <a:ext cx="1184400" cy="274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6CDBE74-30F3-4600-B00B-0A80C45C960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561756" y="2627791"/>
                <a:ext cx="120204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087EC97-1EAC-44A8-A01D-63F5249EA72C}"/>
                  </a:ext>
                </a:extLst>
              </p14:cNvPr>
              <p14:cNvContentPartPr/>
              <p14:nvPr/>
            </p14:nvContentPartPr>
            <p14:xfrm>
              <a:off x="2136876" y="2474071"/>
              <a:ext cx="1080360" cy="405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087EC97-1EAC-44A8-A01D-63F5249EA7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127876" y="2465431"/>
                <a:ext cx="109800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1AE8C5A-BE00-430F-AACB-726ED1743A9A}"/>
                  </a:ext>
                </a:extLst>
              </p14:cNvPr>
              <p14:cNvContentPartPr/>
              <p14:nvPr/>
            </p14:nvContentPartPr>
            <p14:xfrm>
              <a:off x="979836" y="3042511"/>
              <a:ext cx="1784880" cy="439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1AE8C5A-BE00-430F-AACB-726ED1743A9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971198" y="3033871"/>
                <a:ext cx="1802516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2FB189C-5C1C-4BCB-A73D-0F5535AC1AB2}"/>
                  </a:ext>
                </a:extLst>
              </p14:cNvPr>
              <p14:cNvContentPartPr/>
              <p14:nvPr/>
            </p14:nvContentPartPr>
            <p14:xfrm>
              <a:off x="3318396" y="3261751"/>
              <a:ext cx="181800" cy="258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2FB189C-5C1C-4BCB-A73D-0F5535AC1AB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309756" y="3252751"/>
                <a:ext cx="19944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8456F02-9218-408A-90B6-FAEF7E11C077}"/>
                  </a:ext>
                </a:extLst>
              </p14:cNvPr>
              <p14:cNvContentPartPr/>
              <p14:nvPr/>
            </p14:nvContentPartPr>
            <p14:xfrm>
              <a:off x="3266556" y="3045391"/>
              <a:ext cx="214560" cy="101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8456F02-9218-408A-90B6-FAEF7E11C07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57916" y="3036391"/>
                <a:ext cx="2322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94419C2-ACDC-4F91-A0A1-CAD4A16A0A4E}"/>
                  </a:ext>
                </a:extLst>
              </p14:cNvPr>
              <p14:cNvContentPartPr/>
              <p14:nvPr/>
            </p14:nvContentPartPr>
            <p14:xfrm>
              <a:off x="3696756" y="3299191"/>
              <a:ext cx="203400" cy="14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94419C2-ACDC-4F91-A0A1-CAD4A16A0A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687756" y="3290191"/>
                <a:ext cx="22104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096BAAA-0F90-42EA-96BA-26EDF780DCF0}"/>
                  </a:ext>
                </a:extLst>
              </p14:cNvPr>
              <p14:cNvContentPartPr/>
              <p14:nvPr/>
            </p14:nvContentPartPr>
            <p14:xfrm>
              <a:off x="3748596" y="3361471"/>
              <a:ext cx="172440" cy="13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096BAAA-0F90-42EA-96BA-26EDF780DCF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739956" y="3352831"/>
                <a:ext cx="190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3501F50-4588-4F48-8C4E-355EE8BA9ACB}"/>
                  </a:ext>
                </a:extLst>
              </p14:cNvPr>
              <p14:cNvContentPartPr/>
              <p14:nvPr/>
            </p14:nvContentPartPr>
            <p14:xfrm>
              <a:off x="4038756" y="3033151"/>
              <a:ext cx="672840" cy="46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3501F50-4588-4F48-8C4E-355EE8BA9AC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029761" y="3024158"/>
                <a:ext cx="690471" cy="484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A199F80A-A4B0-479C-92C6-8BAFBD448BE5}"/>
                  </a:ext>
                </a:extLst>
              </p14:cNvPr>
              <p14:cNvContentPartPr/>
              <p14:nvPr/>
            </p14:nvContentPartPr>
            <p14:xfrm>
              <a:off x="159756" y="2982751"/>
              <a:ext cx="8791200" cy="12031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A199F80A-A4B0-479C-92C6-8BAFBD448BE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0756" y="2974111"/>
                <a:ext cx="8808840" cy="12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CFD411-FA57-420A-A8EF-77964914AAB2}"/>
                  </a:ext>
                </a:extLst>
              </p14:cNvPr>
              <p14:cNvContentPartPr/>
              <p14:nvPr/>
            </p14:nvContentPartPr>
            <p14:xfrm>
              <a:off x="7143036" y="3660991"/>
              <a:ext cx="818640" cy="31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CFD411-FA57-420A-A8EF-77964914AAB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134036" y="3652351"/>
                <a:ext cx="8362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E14021E8-0919-42E3-B0ED-613C4E50C38C}"/>
                  </a:ext>
                </a:extLst>
              </p14:cNvPr>
              <p14:cNvContentPartPr/>
              <p14:nvPr/>
            </p14:nvContentPartPr>
            <p14:xfrm>
              <a:off x="97116" y="4160311"/>
              <a:ext cx="8912520" cy="172440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E14021E8-0919-42E3-B0ED-613C4E50C38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8476" y="4151671"/>
                <a:ext cx="8930160" cy="17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B881815-CCE3-45D1-9030-603ADEFE4C3A}"/>
                  </a:ext>
                </a:extLst>
              </p14:cNvPr>
              <p14:cNvContentPartPr/>
              <p14:nvPr/>
            </p14:nvContentPartPr>
            <p14:xfrm>
              <a:off x="3699636" y="5479351"/>
              <a:ext cx="163440" cy="167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B881815-CCE3-45D1-9030-603ADEFE4C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690636" y="5470711"/>
                <a:ext cx="18108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3BC2A60-DEFB-4129-9DC4-65787B464D87}"/>
                  </a:ext>
                </a:extLst>
              </p14:cNvPr>
              <p14:cNvContentPartPr/>
              <p14:nvPr/>
            </p14:nvContentPartPr>
            <p14:xfrm>
              <a:off x="3678756" y="5332471"/>
              <a:ext cx="163080" cy="71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3BC2A60-DEFB-4129-9DC4-65787B464D8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670116" y="5323831"/>
                <a:ext cx="1807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FD60B29-7AD2-4A4C-B94D-1DFD977A0D2B}"/>
                  </a:ext>
                </a:extLst>
              </p14:cNvPr>
              <p14:cNvContentPartPr/>
              <p14:nvPr/>
            </p14:nvContentPartPr>
            <p14:xfrm>
              <a:off x="4304076" y="5468911"/>
              <a:ext cx="108720" cy="175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FD60B29-7AD2-4A4C-B94D-1DFD977A0D2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295436" y="5459911"/>
                <a:ext cx="12636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6790A04-1434-4FF0-BB49-21E8D0E3139B}"/>
                  </a:ext>
                </a:extLst>
              </p14:cNvPr>
              <p14:cNvContentPartPr/>
              <p14:nvPr/>
            </p14:nvContentPartPr>
            <p14:xfrm>
              <a:off x="5424036" y="5565751"/>
              <a:ext cx="31320" cy="29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6790A04-1434-4FF0-BB49-21E8D0E3139B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415036" y="5556751"/>
                <a:ext cx="48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B1E82EC-268F-4C2F-9FEF-9EFBE44CF357}"/>
                  </a:ext>
                </a:extLst>
              </p14:cNvPr>
              <p14:cNvContentPartPr/>
              <p14:nvPr/>
            </p14:nvContentPartPr>
            <p14:xfrm>
              <a:off x="4516116" y="5410231"/>
              <a:ext cx="816840" cy="229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B1E82EC-268F-4C2F-9FEF-9EFBE44CF35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507120" y="5401591"/>
                <a:ext cx="834472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2A227EF-771E-4859-ACA7-57532989ECB1}"/>
                  </a:ext>
                </a:extLst>
              </p14:cNvPr>
              <p14:cNvContentPartPr/>
              <p14:nvPr/>
            </p14:nvContentPartPr>
            <p14:xfrm>
              <a:off x="3960276" y="5381071"/>
              <a:ext cx="253440" cy="313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2A227EF-771E-4859-ACA7-57532989ECB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951276" y="5372431"/>
                <a:ext cx="2710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0234E15-AEC2-40DC-A742-44F1D2AD93C9}"/>
                  </a:ext>
                </a:extLst>
              </p14:cNvPr>
              <p14:cNvContentPartPr/>
              <p14:nvPr/>
            </p14:nvContentPartPr>
            <p14:xfrm>
              <a:off x="5640756" y="5354071"/>
              <a:ext cx="228240" cy="504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0234E15-AEC2-40DC-A742-44F1D2AD93C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631756" y="5345431"/>
                <a:ext cx="245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9C0EB0A-AF29-4EE5-A94C-C7DC4E8D3E3A}"/>
                  </a:ext>
                </a:extLst>
              </p14:cNvPr>
              <p14:cNvContentPartPr/>
              <p14:nvPr/>
            </p14:nvContentPartPr>
            <p14:xfrm>
              <a:off x="7463796" y="5343631"/>
              <a:ext cx="409680" cy="239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9C0EB0A-AF29-4EE5-A94C-C7DC4E8D3E3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455156" y="5334978"/>
                <a:ext cx="427320" cy="257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0401A94-14CF-476D-ADAF-604A5E28651C}"/>
                  </a:ext>
                </a:extLst>
              </p14:cNvPr>
              <p14:cNvContentPartPr/>
              <p14:nvPr/>
            </p14:nvContentPartPr>
            <p14:xfrm>
              <a:off x="6108756" y="5314471"/>
              <a:ext cx="1265400" cy="512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0401A94-14CF-476D-ADAF-604A5E28651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100116" y="5305831"/>
                <a:ext cx="12830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76AE0AC-49EF-468A-8897-A254CC3DE407}"/>
                  </a:ext>
                </a:extLst>
              </p14:cNvPr>
              <p14:cNvContentPartPr/>
              <p14:nvPr/>
            </p14:nvContentPartPr>
            <p14:xfrm>
              <a:off x="89556" y="5660071"/>
              <a:ext cx="8916120" cy="6606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76AE0AC-49EF-468A-8897-A254CC3DE407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80916" y="5651071"/>
                <a:ext cx="8933761" cy="67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0842755-CB98-4908-8884-E5658DE4FFBB}"/>
                  </a:ext>
                </a:extLst>
              </p14:cNvPr>
              <p14:cNvContentPartPr/>
              <p14:nvPr/>
            </p14:nvContentPartPr>
            <p14:xfrm>
              <a:off x="4481760" y="396160"/>
              <a:ext cx="117360" cy="383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0842755-CB98-4908-8884-E5658DE4FFB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64120" y="378520"/>
                <a:ext cx="153000" cy="41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66364525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E7588A5-7D75-4F3A-A3C1-101325281396}"/>
                  </a:ext>
                </a:extLst>
              </p14:cNvPr>
              <p14:cNvContentPartPr/>
              <p14:nvPr/>
            </p14:nvContentPartPr>
            <p14:xfrm>
              <a:off x="526596" y="124351"/>
              <a:ext cx="724320" cy="427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E7588A5-7D75-4F3A-A3C1-1013252813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7596" y="115711"/>
                <a:ext cx="74196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F708EE-88BB-4EF5-BB41-6E4EC4D11CC9}"/>
                  </a:ext>
                </a:extLst>
              </p14:cNvPr>
              <p14:cNvContentPartPr/>
              <p14:nvPr/>
            </p14:nvContentPartPr>
            <p14:xfrm>
              <a:off x="1586796" y="72871"/>
              <a:ext cx="207720" cy="179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F708EE-88BB-4EF5-BB41-6E4EC4D11C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78156" y="63871"/>
                <a:ext cx="2253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F877971-B8BF-4C2F-866C-97B55542B4EC}"/>
                  </a:ext>
                </a:extLst>
              </p14:cNvPr>
              <p14:cNvContentPartPr/>
              <p14:nvPr/>
            </p14:nvContentPartPr>
            <p14:xfrm>
              <a:off x="2150916" y="315511"/>
              <a:ext cx="184320" cy="8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F877971-B8BF-4C2F-866C-97B55542B4E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1916" y="306511"/>
                <a:ext cx="2019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F7711CB-54E1-405C-B7D0-4019F568E445}"/>
                  </a:ext>
                </a:extLst>
              </p14:cNvPr>
              <p14:cNvContentPartPr/>
              <p14:nvPr/>
            </p14:nvContentPartPr>
            <p14:xfrm>
              <a:off x="2195916" y="398671"/>
              <a:ext cx="1591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F7711CB-54E1-405C-B7D0-4019F568E44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86916" y="389671"/>
                <a:ext cx="17676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03AD047-B664-4D97-9EDD-7FBE28C4D7A4}"/>
                  </a:ext>
                </a:extLst>
              </p14:cNvPr>
              <p14:cNvContentPartPr/>
              <p14:nvPr/>
            </p14:nvContentPartPr>
            <p14:xfrm>
              <a:off x="2171076" y="492991"/>
              <a:ext cx="204120" cy="2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03AD047-B664-4D97-9EDD-7FBE28C4D7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62076" y="483991"/>
                <a:ext cx="2217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0AF1B81-A549-4450-82EF-2245D2442F29}"/>
                  </a:ext>
                </a:extLst>
              </p14:cNvPr>
              <p14:cNvContentPartPr/>
              <p14:nvPr/>
            </p14:nvContentPartPr>
            <p14:xfrm>
              <a:off x="1520916" y="337831"/>
              <a:ext cx="453960" cy="249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0AF1B81-A549-4450-82EF-2245D2442F2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12276" y="328831"/>
                <a:ext cx="47160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0D1BE42-6981-4F77-9D0B-2EEF35574F50}"/>
                  </a:ext>
                </a:extLst>
              </p14:cNvPr>
              <p14:cNvContentPartPr/>
              <p14:nvPr/>
            </p14:nvContentPartPr>
            <p14:xfrm>
              <a:off x="3294636" y="374911"/>
              <a:ext cx="113760" cy="147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0D1BE42-6981-4F77-9D0B-2EEF35574F5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85996" y="366271"/>
                <a:ext cx="1314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846497-0F65-41E3-8A80-E7C0E7EE5F74}"/>
                  </a:ext>
                </a:extLst>
              </p14:cNvPr>
              <p14:cNvContentPartPr/>
              <p14:nvPr/>
            </p14:nvContentPartPr>
            <p14:xfrm>
              <a:off x="4277796" y="230911"/>
              <a:ext cx="999000" cy="259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846497-0F65-41E3-8A80-E7C0E7EE5F7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69156" y="221911"/>
                <a:ext cx="10166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31992C0-6CC0-4C99-91F6-6F82DB62F613}"/>
                  </a:ext>
                </a:extLst>
              </p14:cNvPr>
              <p14:cNvContentPartPr/>
              <p14:nvPr/>
            </p14:nvContentPartPr>
            <p14:xfrm>
              <a:off x="3937956" y="346111"/>
              <a:ext cx="181080" cy="159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31992C0-6CC0-4C99-91F6-6F82DB62F61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29299" y="337111"/>
                <a:ext cx="198755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63AB062-88B0-49C1-9B51-E8084AE179B3}"/>
                  </a:ext>
                </a:extLst>
              </p14:cNvPr>
              <p14:cNvContentPartPr/>
              <p14:nvPr/>
            </p14:nvContentPartPr>
            <p14:xfrm>
              <a:off x="3513516" y="370951"/>
              <a:ext cx="320040" cy="16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63AB062-88B0-49C1-9B51-E8084AE179B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4876" y="361951"/>
                <a:ext cx="3376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BD5AE5-5BCB-42E4-A542-A7921EFA7754}"/>
                  </a:ext>
                </a:extLst>
              </p14:cNvPr>
              <p14:cNvContentPartPr/>
              <p14:nvPr/>
            </p14:nvContentPartPr>
            <p14:xfrm>
              <a:off x="5412516" y="146311"/>
              <a:ext cx="418680" cy="427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BD5AE5-5BCB-42E4-A542-A7921EFA775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03876" y="137671"/>
                <a:ext cx="43632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A51BEA1-015C-4C46-8362-C203ACAB1D1A}"/>
                  </a:ext>
                </a:extLst>
              </p14:cNvPr>
              <p14:cNvContentPartPr/>
              <p14:nvPr/>
            </p14:nvContentPartPr>
            <p14:xfrm>
              <a:off x="2605236" y="150271"/>
              <a:ext cx="497520" cy="480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A51BEA1-015C-4C46-8362-C203ACAB1D1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96236" y="141631"/>
                <a:ext cx="51516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C2C58F-2756-472D-899D-703D1E35E613}"/>
                  </a:ext>
                </a:extLst>
              </p14:cNvPr>
              <p14:cNvContentPartPr/>
              <p14:nvPr/>
            </p14:nvContentPartPr>
            <p14:xfrm>
              <a:off x="142836" y="788551"/>
              <a:ext cx="1067040" cy="428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C2C58F-2756-472D-899D-703D1E35E61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4196" y="779551"/>
                <a:ext cx="108468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C9172F4-AA17-492E-B0FA-DF64493DFE12}"/>
                  </a:ext>
                </a:extLst>
              </p14:cNvPr>
              <p14:cNvContentPartPr/>
              <p14:nvPr/>
            </p14:nvContentPartPr>
            <p14:xfrm>
              <a:off x="2373396" y="956311"/>
              <a:ext cx="172440" cy="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C9172F4-AA17-492E-B0FA-DF64493DFE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4756" y="947311"/>
                <a:ext cx="19008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921EBE5-AF2E-4091-AD30-7D8FB93FECDA}"/>
                  </a:ext>
                </a:extLst>
              </p14:cNvPr>
              <p14:cNvContentPartPr/>
              <p14:nvPr/>
            </p14:nvContentPartPr>
            <p14:xfrm>
              <a:off x="2406876" y="1038031"/>
              <a:ext cx="15588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921EBE5-AF2E-4091-AD30-7D8FB93FECD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97876" y="1029391"/>
                <a:ext cx="173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9602094-4FDC-48E4-9B65-3C4D07BEEB8D}"/>
                  </a:ext>
                </a:extLst>
              </p14:cNvPr>
              <p14:cNvContentPartPr/>
              <p14:nvPr/>
            </p14:nvContentPartPr>
            <p14:xfrm>
              <a:off x="1561956" y="730231"/>
              <a:ext cx="634320" cy="42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9602094-4FDC-48E4-9B65-3C4D07BEEB8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53316" y="721231"/>
                <a:ext cx="65196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0665AF-2B5E-41B3-B35D-FA3D54372EAF}"/>
                  </a:ext>
                </a:extLst>
              </p14:cNvPr>
              <p14:cNvContentPartPr/>
              <p14:nvPr/>
            </p14:nvContentPartPr>
            <p14:xfrm>
              <a:off x="4418916" y="933991"/>
              <a:ext cx="129960" cy="1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0665AF-2B5E-41B3-B35D-FA3D54372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09916" y="925351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749511-63E1-4176-BA19-34443F0B9262}"/>
                  </a:ext>
                </a:extLst>
              </p14:cNvPr>
              <p14:cNvContentPartPr/>
              <p14:nvPr/>
            </p14:nvContentPartPr>
            <p14:xfrm>
              <a:off x="4403436" y="1042351"/>
              <a:ext cx="169560" cy="8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749511-63E1-4176-BA19-34443F0B92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94436" y="1033711"/>
                <a:ext cx="187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EBFFDEB-9288-411A-8077-7A2D4B5C2E81}"/>
                  </a:ext>
                </a:extLst>
              </p14:cNvPr>
              <p14:cNvContentPartPr/>
              <p14:nvPr/>
            </p14:nvContentPartPr>
            <p14:xfrm>
              <a:off x="3388236" y="656791"/>
              <a:ext cx="894960" cy="48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EBFFDEB-9288-411A-8077-7A2D4B5C2E8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379596" y="647791"/>
                <a:ext cx="91260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C37C48E-A2B2-4A56-8C0E-5E5D807B706F}"/>
                  </a:ext>
                </a:extLst>
              </p14:cNvPr>
              <p14:cNvContentPartPr/>
              <p14:nvPr/>
            </p14:nvContentPartPr>
            <p14:xfrm>
              <a:off x="2778396" y="719071"/>
              <a:ext cx="503640" cy="425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C37C48E-A2B2-4A56-8C0E-5E5D807B706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69750" y="710431"/>
                <a:ext cx="521293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AA91ECC-50B9-4651-8D0C-4B62AF1C561C}"/>
                  </a:ext>
                </a:extLst>
              </p14:cNvPr>
              <p14:cNvContentPartPr/>
              <p14:nvPr/>
            </p14:nvContentPartPr>
            <p14:xfrm>
              <a:off x="4845156" y="762271"/>
              <a:ext cx="136440" cy="317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AA91ECC-50B9-4651-8D0C-4B62AF1C561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36516" y="753631"/>
                <a:ext cx="1540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8FAF7A6-AA05-458E-865B-A63CEEA2AA6B}"/>
                  </a:ext>
                </a:extLst>
              </p14:cNvPr>
              <p14:cNvContentPartPr/>
              <p14:nvPr/>
            </p14:nvContentPartPr>
            <p14:xfrm>
              <a:off x="5433396" y="810511"/>
              <a:ext cx="430200" cy="227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8FAF7A6-AA05-458E-865B-A63CEEA2AA6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24396" y="801511"/>
                <a:ext cx="4478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3EA20D3-0673-42AC-B3AD-843B4C624358}"/>
                  </a:ext>
                </a:extLst>
              </p14:cNvPr>
              <p14:cNvContentPartPr/>
              <p14:nvPr/>
            </p14:nvContentPartPr>
            <p14:xfrm>
              <a:off x="5061876" y="882871"/>
              <a:ext cx="276120" cy="149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3EA20D3-0673-42AC-B3AD-843B4C62435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53236" y="873871"/>
                <a:ext cx="2937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E1B5C49-4255-4DE8-8455-FAAA7AE0ECCE}"/>
                  </a:ext>
                </a:extLst>
              </p14:cNvPr>
              <p14:cNvContentPartPr/>
              <p14:nvPr/>
            </p14:nvContentPartPr>
            <p14:xfrm>
              <a:off x="6167796" y="841471"/>
              <a:ext cx="144000" cy="17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E1B5C49-4255-4DE8-8455-FAAA7AE0ECC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59156" y="832831"/>
                <a:ext cx="16164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1C37CB1-9A9E-481E-B72E-F1A4C47E43D5}"/>
                  </a:ext>
                </a:extLst>
              </p14:cNvPr>
              <p14:cNvContentPartPr/>
              <p14:nvPr/>
            </p14:nvContentPartPr>
            <p14:xfrm>
              <a:off x="5946396" y="867391"/>
              <a:ext cx="144000" cy="155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1C37CB1-9A9E-481E-B72E-F1A4C47E43D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37396" y="858751"/>
                <a:ext cx="16164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AB3F352-DC6C-4439-853C-97D248705A67}"/>
                  </a:ext>
                </a:extLst>
              </p14:cNvPr>
              <p14:cNvContentPartPr/>
              <p14:nvPr/>
            </p14:nvContentPartPr>
            <p14:xfrm>
              <a:off x="6410436" y="473551"/>
              <a:ext cx="1008360" cy="574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AB3F352-DC6C-4439-853C-97D248705A6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01796" y="464911"/>
                <a:ext cx="1026000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9380A7-D906-4979-AFDE-CCA04E54C7A2}"/>
                  </a:ext>
                </a:extLst>
              </p14:cNvPr>
              <p14:cNvContentPartPr/>
              <p14:nvPr/>
            </p14:nvContentPartPr>
            <p14:xfrm>
              <a:off x="7512036" y="605311"/>
              <a:ext cx="511560" cy="3819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9380A7-D906-4979-AFDE-CCA04E54C7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503036" y="596671"/>
                <a:ext cx="5292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8E07D44-80B8-4981-9A5D-5EC14BB022A4}"/>
                  </a:ext>
                </a:extLst>
              </p14:cNvPr>
              <p14:cNvContentPartPr/>
              <p14:nvPr/>
            </p14:nvContentPartPr>
            <p14:xfrm>
              <a:off x="7819836" y="717991"/>
              <a:ext cx="32760" cy="229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8E07D44-80B8-4981-9A5D-5EC14BB022A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11196" y="708991"/>
                <a:ext cx="504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5E0BF9-D8E3-4439-8092-093C2035F331}"/>
                  </a:ext>
                </a:extLst>
              </p14:cNvPr>
              <p14:cNvContentPartPr/>
              <p14:nvPr/>
            </p14:nvContentPartPr>
            <p14:xfrm>
              <a:off x="7986156" y="625471"/>
              <a:ext cx="19080" cy="113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5E0BF9-D8E3-4439-8092-093C2035F33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977516" y="616471"/>
                <a:ext cx="367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565AF8A-4417-47F4-A2BB-C9A801F7DB02}"/>
                  </a:ext>
                </a:extLst>
              </p14:cNvPr>
              <p14:cNvContentPartPr/>
              <p14:nvPr/>
            </p14:nvContentPartPr>
            <p14:xfrm>
              <a:off x="8179116" y="755071"/>
              <a:ext cx="233280" cy="19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565AF8A-4417-47F4-A2BB-C9A801F7DB0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70116" y="746431"/>
                <a:ext cx="2509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48DD2CE-A8D4-4C71-BC81-C875B476D553}"/>
                  </a:ext>
                </a:extLst>
              </p14:cNvPr>
              <p14:cNvContentPartPr/>
              <p14:nvPr/>
            </p14:nvContentPartPr>
            <p14:xfrm>
              <a:off x="8188836" y="855151"/>
              <a:ext cx="225000" cy="17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48DD2CE-A8D4-4C71-BC81-C875B476D5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179836" y="846151"/>
                <a:ext cx="242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76EDB83-8B68-499B-B41E-5B5466FAC8F1}"/>
                  </a:ext>
                </a:extLst>
              </p14:cNvPr>
              <p14:cNvContentPartPr/>
              <p14:nvPr/>
            </p14:nvContentPartPr>
            <p14:xfrm>
              <a:off x="8546316" y="603871"/>
              <a:ext cx="256680" cy="334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76EDB83-8B68-499B-B41E-5B5466FAC8F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537316" y="595231"/>
                <a:ext cx="27432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4D26F2C-86EE-4294-A424-093BCF6E7AF5}"/>
                  </a:ext>
                </a:extLst>
              </p14:cNvPr>
              <p14:cNvContentPartPr/>
              <p14:nvPr/>
            </p14:nvContentPartPr>
            <p14:xfrm>
              <a:off x="414276" y="1394431"/>
              <a:ext cx="654120" cy="261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4D26F2C-86EE-4294-A424-093BCF6E7AF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5271" y="1385791"/>
                <a:ext cx="67177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8253900-16B2-4792-97B3-5A39BF27FC2A}"/>
                  </a:ext>
                </a:extLst>
              </p14:cNvPr>
              <p14:cNvContentPartPr/>
              <p14:nvPr/>
            </p14:nvContentPartPr>
            <p14:xfrm>
              <a:off x="1528836" y="1248991"/>
              <a:ext cx="189000" cy="169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8253900-16B2-4792-97B3-5A39BF27FC2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19836" y="1239991"/>
                <a:ext cx="20664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639461E-9202-4165-853B-B068123DC8D4}"/>
                  </a:ext>
                </a:extLst>
              </p14:cNvPr>
              <p14:cNvContentPartPr/>
              <p14:nvPr/>
            </p14:nvContentPartPr>
            <p14:xfrm>
              <a:off x="1405356" y="1472911"/>
              <a:ext cx="482760" cy="268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639461E-9202-4165-853B-B068123DC8D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396363" y="1463911"/>
                <a:ext cx="500387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42427CA-994A-4C5D-B18C-365EE39561D3}"/>
                  </a:ext>
                </a:extLst>
              </p14:cNvPr>
              <p14:cNvContentPartPr/>
              <p14:nvPr/>
            </p14:nvContentPartPr>
            <p14:xfrm>
              <a:off x="2142996" y="1468231"/>
              <a:ext cx="40680" cy="24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42427CA-994A-4C5D-B18C-365EE39561D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33996" y="1459231"/>
                <a:ext cx="583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D45293F-2DAF-4B15-9157-1C989C710A8D}"/>
                  </a:ext>
                </a:extLst>
              </p14:cNvPr>
              <p14:cNvContentPartPr/>
              <p14:nvPr/>
            </p14:nvContentPartPr>
            <p14:xfrm>
              <a:off x="2186196" y="1551031"/>
              <a:ext cx="214560" cy="20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D45293F-2DAF-4B15-9157-1C989C710A8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77196" y="1542031"/>
                <a:ext cx="23220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DFDEB2A-9528-4770-B738-D684A8944A9B}"/>
                  </a:ext>
                </a:extLst>
              </p14:cNvPr>
              <p14:cNvContentPartPr/>
              <p14:nvPr/>
            </p14:nvContentPartPr>
            <p14:xfrm>
              <a:off x="2770116" y="1581631"/>
              <a:ext cx="279720" cy="170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DFDEB2A-9528-4770-B738-D684A8944A9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761476" y="1572631"/>
                <a:ext cx="2973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80300A0-29D4-4F23-A771-F193399BD149}"/>
                  </a:ext>
                </a:extLst>
              </p14:cNvPr>
              <p14:cNvContentPartPr/>
              <p14:nvPr/>
            </p14:nvContentPartPr>
            <p14:xfrm>
              <a:off x="4454556" y="1433311"/>
              <a:ext cx="1161360" cy="291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80300A0-29D4-4F23-A771-F193399BD14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45559" y="1424660"/>
                <a:ext cx="1178995" cy="309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5FDCC3A-7791-49DB-8F0D-16FD4A07BB27}"/>
                  </a:ext>
                </a:extLst>
              </p14:cNvPr>
              <p14:cNvContentPartPr/>
              <p14:nvPr/>
            </p14:nvContentPartPr>
            <p14:xfrm>
              <a:off x="3920676" y="1427911"/>
              <a:ext cx="31536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5FDCC3A-7791-49DB-8F0D-16FD4A07BB2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912036" y="1418911"/>
                <a:ext cx="33300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8368C3B-DB22-4849-BA7B-28FF3A45E39C}"/>
                  </a:ext>
                </a:extLst>
              </p14:cNvPr>
              <p14:cNvContentPartPr/>
              <p14:nvPr/>
            </p14:nvContentPartPr>
            <p14:xfrm>
              <a:off x="3377076" y="1557151"/>
              <a:ext cx="426240" cy="187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8368C3B-DB22-4849-BA7B-28FF3A45E39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368076" y="1548151"/>
                <a:ext cx="4438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308ABB-5136-4F3C-9B2F-D0C9D44636EB}"/>
                  </a:ext>
                </a:extLst>
              </p14:cNvPr>
              <p14:cNvContentPartPr/>
              <p14:nvPr/>
            </p14:nvContentPartPr>
            <p14:xfrm>
              <a:off x="3191316" y="1941271"/>
              <a:ext cx="387720" cy="512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308ABB-5136-4F3C-9B2F-D0C9D44636E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82676" y="1932271"/>
                <a:ext cx="4053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8737D89-263C-4C97-B9C2-5FB6E184709B}"/>
                  </a:ext>
                </a:extLst>
              </p14:cNvPr>
              <p14:cNvContentPartPr/>
              <p14:nvPr/>
            </p14:nvContentPartPr>
            <p14:xfrm>
              <a:off x="3725916" y="2215591"/>
              <a:ext cx="153000" cy="11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8737D89-263C-4C97-B9C2-5FB6E184709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716916" y="2206951"/>
                <a:ext cx="17064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F45BA5F-CACA-4B28-B1A8-324DDEFB7330}"/>
                  </a:ext>
                </a:extLst>
              </p14:cNvPr>
              <p14:cNvContentPartPr/>
              <p14:nvPr/>
            </p14:nvContentPartPr>
            <p14:xfrm>
              <a:off x="3712596" y="2293351"/>
              <a:ext cx="178560" cy="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F45BA5F-CACA-4B28-B1A8-324DDEFB733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03956" y="2284711"/>
                <a:ext cx="19620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49219C-57B5-4ABF-A1E2-F6D6D4A2C825}"/>
                  </a:ext>
                </a:extLst>
              </p14:cNvPr>
              <p14:cNvContentPartPr/>
              <p14:nvPr/>
            </p14:nvContentPartPr>
            <p14:xfrm>
              <a:off x="4091316" y="1995271"/>
              <a:ext cx="382680" cy="371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49219C-57B5-4ABF-A1E2-F6D6D4A2C8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2676" y="1986280"/>
                <a:ext cx="400320" cy="389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A2219B6-262C-4D36-B769-7D322862CA94}"/>
                  </a:ext>
                </a:extLst>
              </p14:cNvPr>
              <p14:cNvContentPartPr/>
              <p14:nvPr/>
            </p14:nvContentPartPr>
            <p14:xfrm>
              <a:off x="4830036" y="2022991"/>
              <a:ext cx="19080" cy="4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A2219B6-262C-4D36-B769-7D322862CA9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21036" y="2013991"/>
                <a:ext cx="3672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E7FB58B-64F4-4626-8552-52A308F15A68}"/>
                  </a:ext>
                </a:extLst>
              </p14:cNvPr>
              <p14:cNvContentPartPr/>
              <p14:nvPr/>
            </p14:nvContentPartPr>
            <p14:xfrm>
              <a:off x="4648956" y="2088151"/>
              <a:ext cx="737640" cy="180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E7FB58B-64F4-4626-8552-52A308F15A6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40316" y="2079511"/>
                <a:ext cx="7552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0779871-5E0B-4480-AAF5-F14310FC83A7}"/>
                  </a:ext>
                </a:extLst>
              </p14:cNvPr>
              <p14:cNvContentPartPr/>
              <p14:nvPr/>
            </p14:nvContentPartPr>
            <p14:xfrm>
              <a:off x="5520876" y="1981231"/>
              <a:ext cx="384480" cy="470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0779871-5E0B-4480-AAF5-F14310FC83A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11876" y="1972238"/>
                <a:ext cx="402120" cy="488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3E748A0-32D8-423E-BD96-873E393097F6}"/>
                  </a:ext>
                </a:extLst>
              </p14:cNvPr>
              <p14:cNvContentPartPr/>
              <p14:nvPr/>
            </p14:nvContentPartPr>
            <p14:xfrm>
              <a:off x="7187316" y="2236471"/>
              <a:ext cx="5760" cy="101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3E748A0-32D8-423E-BD96-873E393097F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78316" y="2227831"/>
                <a:ext cx="234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2233BC6-67FA-4414-AC87-4186386080ED}"/>
                  </a:ext>
                </a:extLst>
              </p14:cNvPr>
              <p14:cNvContentPartPr/>
              <p14:nvPr/>
            </p14:nvContentPartPr>
            <p14:xfrm>
              <a:off x="7196316" y="2109031"/>
              <a:ext cx="3960" cy="212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2233BC6-67FA-4414-AC87-4186386080E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87676" y="2100031"/>
                <a:ext cx="216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25396E9-7FF0-47AE-86C4-CFAB2E44CB2B}"/>
                  </a:ext>
                </a:extLst>
              </p14:cNvPr>
              <p14:cNvContentPartPr/>
              <p14:nvPr/>
            </p14:nvContentPartPr>
            <p14:xfrm>
              <a:off x="7296756" y="2213431"/>
              <a:ext cx="92520" cy="152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25396E9-7FF0-47AE-86C4-CFAB2E44CB2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288116" y="2204791"/>
                <a:ext cx="1101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038F187-BB29-40CA-A0A9-81C75DB3C077}"/>
                  </a:ext>
                </a:extLst>
              </p14:cNvPr>
              <p14:cNvContentPartPr/>
              <p14:nvPr/>
            </p14:nvContentPartPr>
            <p14:xfrm>
              <a:off x="6015876" y="1967551"/>
              <a:ext cx="928080" cy="390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038F187-BB29-40CA-A0A9-81C75DB3C07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007233" y="1958551"/>
                <a:ext cx="945727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E85F5D3-09BA-4E35-8165-2AB039B60FDC}"/>
                  </a:ext>
                </a:extLst>
              </p14:cNvPr>
              <p14:cNvContentPartPr/>
              <p14:nvPr/>
            </p14:nvContentPartPr>
            <p14:xfrm>
              <a:off x="7650996" y="2231791"/>
              <a:ext cx="222480" cy="145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E85F5D3-09BA-4E35-8165-2AB039B60FD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642356" y="2223151"/>
                <a:ext cx="24012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540B62-806D-4AB1-930E-DA9F066EF74D}"/>
                  </a:ext>
                </a:extLst>
              </p14:cNvPr>
              <p14:cNvContentPartPr/>
              <p14:nvPr/>
            </p14:nvContentPartPr>
            <p14:xfrm>
              <a:off x="8450196" y="2083831"/>
              <a:ext cx="285480" cy="271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540B62-806D-4AB1-930E-DA9F066EF74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441556" y="2075180"/>
                <a:ext cx="303120" cy="28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1F569FD-CDDF-4449-81CE-233CDD77239F}"/>
                  </a:ext>
                </a:extLst>
              </p14:cNvPr>
              <p14:cNvContentPartPr/>
              <p14:nvPr/>
            </p14:nvContentPartPr>
            <p14:xfrm>
              <a:off x="8069676" y="2206591"/>
              <a:ext cx="306720" cy="1724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1F569FD-CDDF-4449-81CE-233CDD77239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060676" y="2197951"/>
                <a:ext cx="32436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AC00134-1C79-49A4-BA6B-AAA74598ABBC}"/>
                  </a:ext>
                </a:extLst>
              </p14:cNvPr>
              <p14:cNvContentPartPr/>
              <p14:nvPr/>
            </p14:nvContentPartPr>
            <p14:xfrm>
              <a:off x="326076" y="2616631"/>
              <a:ext cx="375480" cy="252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AC00134-1C79-49A4-BA6B-AAA74598ABB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7076" y="2607991"/>
                <a:ext cx="39312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743ACD8-5859-4FE0-B6A9-4C13017ADB76}"/>
                  </a:ext>
                </a:extLst>
              </p14:cNvPr>
              <p14:cNvContentPartPr/>
              <p14:nvPr/>
            </p14:nvContentPartPr>
            <p14:xfrm>
              <a:off x="809196" y="1999231"/>
              <a:ext cx="2113200" cy="8326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743ACD8-5859-4FE0-B6A9-4C13017ADB7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00555" y="1990235"/>
                <a:ext cx="2130843" cy="85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D906349-63F4-44E6-850A-A28D90E4D5BD}"/>
                  </a:ext>
                </a:extLst>
              </p14:cNvPr>
              <p14:cNvContentPartPr/>
              <p14:nvPr/>
            </p14:nvContentPartPr>
            <p14:xfrm>
              <a:off x="3662556" y="2433391"/>
              <a:ext cx="169560" cy="133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D906349-63F4-44E6-850A-A28D90E4D5B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653916" y="2424751"/>
                <a:ext cx="18720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31C1A33-BB73-4BB6-83DD-578D455F66BB}"/>
                  </a:ext>
                </a:extLst>
              </p14:cNvPr>
              <p14:cNvContentPartPr/>
              <p14:nvPr/>
            </p14:nvContentPartPr>
            <p14:xfrm>
              <a:off x="4326396" y="2433751"/>
              <a:ext cx="219600" cy="156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31C1A33-BB73-4BB6-83DD-578D455F66B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17756" y="2424751"/>
                <a:ext cx="23724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0BB88A9-A964-40C8-9FD6-B65940490CBE}"/>
                  </a:ext>
                </a:extLst>
              </p14:cNvPr>
              <p14:cNvContentPartPr/>
              <p14:nvPr/>
            </p14:nvContentPartPr>
            <p14:xfrm>
              <a:off x="4942356" y="2598631"/>
              <a:ext cx="1044000" cy="263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0BB88A9-A964-40C8-9FD6-B65940490C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933356" y="2589631"/>
                <a:ext cx="10616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6CDBE74-30F3-4600-B00B-0A80C45C960C}"/>
                  </a:ext>
                </a:extLst>
              </p14:cNvPr>
              <p14:cNvContentPartPr/>
              <p14:nvPr/>
            </p14:nvContentPartPr>
            <p14:xfrm>
              <a:off x="3570396" y="2636431"/>
              <a:ext cx="1184400" cy="274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6CDBE74-30F3-4600-B00B-0A80C45C960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561756" y="2627791"/>
                <a:ext cx="120204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087EC97-1EAC-44A8-A01D-63F5249EA72C}"/>
                  </a:ext>
                </a:extLst>
              </p14:cNvPr>
              <p14:cNvContentPartPr/>
              <p14:nvPr/>
            </p14:nvContentPartPr>
            <p14:xfrm>
              <a:off x="2136876" y="2474071"/>
              <a:ext cx="1080360" cy="405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087EC97-1EAC-44A8-A01D-63F5249EA7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127876" y="2465431"/>
                <a:ext cx="109800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1AE8C5A-BE00-430F-AACB-726ED1743A9A}"/>
                  </a:ext>
                </a:extLst>
              </p14:cNvPr>
              <p14:cNvContentPartPr/>
              <p14:nvPr/>
            </p14:nvContentPartPr>
            <p14:xfrm>
              <a:off x="979836" y="3042511"/>
              <a:ext cx="1784880" cy="439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1AE8C5A-BE00-430F-AACB-726ED1743A9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971198" y="3033871"/>
                <a:ext cx="1802516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2FB189C-5C1C-4BCB-A73D-0F5535AC1AB2}"/>
                  </a:ext>
                </a:extLst>
              </p14:cNvPr>
              <p14:cNvContentPartPr/>
              <p14:nvPr/>
            </p14:nvContentPartPr>
            <p14:xfrm>
              <a:off x="3318396" y="3261751"/>
              <a:ext cx="181800" cy="258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2FB189C-5C1C-4BCB-A73D-0F5535AC1AB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309756" y="3252751"/>
                <a:ext cx="19944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8456F02-9218-408A-90B6-FAEF7E11C077}"/>
                  </a:ext>
                </a:extLst>
              </p14:cNvPr>
              <p14:cNvContentPartPr/>
              <p14:nvPr/>
            </p14:nvContentPartPr>
            <p14:xfrm>
              <a:off x="3266556" y="3045391"/>
              <a:ext cx="214560" cy="101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8456F02-9218-408A-90B6-FAEF7E11C07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57916" y="3036391"/>
                <a:ext cx="2322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94419C2-ACDC-4F91-A0A1-CAD4A16A0A4E}"/>
                  </a:ext>
                </a:extLst>
              </p14:cNvPr>
              <p14:cNvContentPartPr/>
              <p14:nvPr/>
            </p14:nvContentPartPr>
            <p14:xfrm>
              <a:off x="3696756" y="3299191"/>
              <a:ext cx="203400" cy="14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94419C2-ACDC-4F91-A0A1-CAD4A16A0A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687756" y="3290191"/>
                <a:ext cx="22104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096BAAA-0F90-42EA-96BA-26EDF780DCF0}"/>
                  </a:ext>
                </a:extLst>
              </p14:cNvPr>
              <p14:cNvContentPartPr/>
              <p14:nvPr/>
            </p14:nvContentPartPr>
            <p14:xfrm>
              <a:off x="3748596" y="3361471"/>
              <a:ext cx="172440" cy="13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096BAAA-0F90-42EA-96BA-26EDF780DCF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739956" y="3352831"/>
                <a:ext cx="190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3501F50-4588-4F48-8C4E-355EE8BA9ACB}"/>
                  </a:ext>
                </a:extLst>
              </p14:cNvPr>
              <p14:cNvContentPartPr/>
              <p14:nvPr/>
            </p14:nvContentPartPr>
            <p14:xfrm>
              <a:off x="4038756" y="3033151"/>
              <a:ext cx="672840" cy="46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3501F50-4588-4F48-8C4E-355EE8BA9AC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029761" y="3024158"/>
                <a:ext cx="690471" cy="484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A199F80A-A4B0-479C-92C6-8BAFBD448BE5}"/>
                  </a:ext>
                </a:extLst>
              </p14:cNvPr>
              <p14:cNvContentPartPr/>
              <p14:nvPr/>
            </p14:nvContentPartPr>
            <p14:xfrm>
              <a:off x="159756" y="2982751"/>
              <a:ext cx="8791200" cy="12031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A199F80A-A4B0-479C-92C6-8BAFBD448BE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0756" y="2974111"/>
                <a:ext cx="8808840" cy="12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CFD411-FA57-420A-A8EF-77964914AAB2}"/>
                  </a:ext>
                </a:extLst>
              </p14:cNvPr>
              <p14:cNvContentPartPr/>
              <p14:nvPr/>
            </p14:nvContentPartPr>
            <p14:xfrm>
              <a:off x="7143036" y="3660991"/>
              <a:ext cx="818640" cy="31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CFD411-FA57-420A-A8EF-77964914AAB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134036" y="3652351"/>
                <a:ext cx="8362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E14021E8-0919-42E3-B0ED-613C4E50C38C}"/>
                  </a:ext>
                </a:extLst>
              </p14:cNvPr>
              <p14:cNvContentPartPr/>
              <p14:nvPr/>
            </p14:nvContentPartPr>
            <p14:xfrm>
              <a:off x="97116" y="4160311"/>
              <a:ext cx="8912520" cy="172440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E14021E8-0919-42E3-B0ED-613C4E50C38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8476" y="4151671"/>
                <a:ext cx="8930160" cy="17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B881815-CCE3-45D1-9030-603ADEFE4C3A}"/>
                  </a:ext>
                </a:extLst>
              </p14:cNvPr>
              <p14:cNvContentPartPr/>
              <p14:nvPr/>
            </p14:nvContentPartPr>
            <p14:xfrm>
              <a:off x="3699636" y="5479351"/>
              <a:ext cx="163440" cy="167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B881815-CCE3-45D1-9030-603ADEFE4C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690636" y="5470711"/>
                <a:ext cx="18108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3BC2A60-DEFB-4129-9DC4-65787B464D87}"/>
                  </a:ext>
                </a:extLst>
              </p14:cNvPr>
              <p14:cNvContentPartPr/>
              <p14:nvPr/>
            </p14:nvContentPartPr>
            <p14:xfrm>
              <a:off x="3678756" y="5332471"/>
              <a:ext cx="163080" cy="71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3BC2A60-DEFB-4129-9DC4-65787B464D8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670116" y="5323831"/>
                <a:ext cx="1807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FD60B29-7AD2-4A4C-B94D-1DFD977A0D2B}"/>
                  </a:ext>
                </a:extLst>
              </p14:cNvPr>
              <p14:cNvContentPartPr/>
              <p14:nvPr/>
            </p14:nvContentPartPr>
            <p14:xfrm>
              <a:off x="4304076" y="5468911"/>
              <a:ext cx="108720" cy="175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FD60B29-7AD2-4A4C-B94D-1DFD977A0D2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295436" y="5459911"/>
                <a:ext cx="12636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6790A04-1434-4FF0-BB49-21E8D0E3139B}"/>
                  </a:ext>
                </a:extLst>
              </p14:cNvPr>
              <p14:cNvContentPartPr/>
              <p14:nvPr/>
            </p14:nvContentPartPr>
            <p14:xfrm>
              <a:off x="5424036" y="5565751"/>
              <a:ext cx="31320" cy="29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6790A04-1434-4FF0-BB49-21E8D0E3139B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415036" y="5556751"/>
                <a:ext cx="48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B1E82EC-268F-4C2F-9FEF-9EFBE44CF357}"/>
                  </a:ext>
                </a:extLst>
              </p14:cNvPr>
              <p14:cNvContentPartPr/>
              <p14:nvPr/>
            </p14:nvContentPartPr>
            <p14:xfrm>
              <a:off x="4516116" y="5410231"/>
              <a:ext cx="816840" cy="229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B1E82EC-268F-4C2F-9FEF-9EFBE44CF35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507120" y="5401591"/>
                <a:ext cx="834472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2A227EF-771E-4859-ACA7-57532989ECB1}"/>
                  </a:ext>
                </a:extLst>
              </p14:cNvPr>
              <p14:cNvContentPartPr/>
              <p14:nvPr/>
            </p14:nvContentPartPr>
            <p14:xfrm>
              <a:off x="3960276" y="5381071"/>
              <a:ext cx="253440" cy="313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2A227EF-771E-4859-ACA7-57532989ECB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951276" y="5372431"/>
                <a:ext cx="2710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0234E15-AEC2-40DC-A742-44F1D2AD93C9}"/>
                  </a:ext>
                </a:extLst>
              </p14:cNvPr>
              <p14:cNvContentPartPr/>
              <p14:nvPr/>
            </p14:nvContentPartPr>
            <p14:xfrm>
              <a:off x="5640756" y="5354071"/>
              <a:ext cx="228240" cy="504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0234E15-AEC2-40DC-A742-44F1D2AD93C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631756" y="5345431"/>
                <a:ext cx="245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9C0EB0A-AF29-4EE5-A94C-C7DC4E8D3E3A}"/>
                  </a:ext>
                </a:extLst>
              </p14:cNvPr>
              <p14:cNvContentPartPr/>
              <p14:nvPr/>
            </p14:nvContentPartPr>
            <p14:xfrm>
              <a:off x="7463796" y="5343631"/>
              <a:ext cx="409680" cy="239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9C0EB0A-AF29-4EE5-A94C-C7DC4E8D3E3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455156" y="5334978"/>
                <a:ext cx="427320" cy="257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0401A94-14CF-476D-ADAF-604A5E28651C}"/>
                  </a:ext>
                </a:extLst>
              </p14:cNvPr>
              <p14:cNvContentPartPr/>
              <p14:nvPr/>
            </p14:nvContentPartPr>
            <p14:xfrm>
              <a:off x="6108756" y="5314471"/>
              <a:ext cx="1265400" cy="512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0401A94-14CF-476D-ADAF-604A5E28651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100116" y="5305831"/>
                <a:ext cx="12830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76AE0AC-49EF-468A-8897-A254CC3DE407}"/>
                  </a:ext>
                </a:extLst>
              </p14:cNvPr>
              <p14:cNvContentPartPr/>
              <p14:nvPr/>
            </p14:nvContentPartPr>
            <p14:xfrm>
              <a:off x="89556" y="5660071"/>
              <a:ext cx="8916120" cy="6606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76AE0AC-49EF-468A-8897-A254CC3DE407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80916" y="5651071"/>
                <a:ext cx="8933761" cy="67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3DDE638-129F-4937-BA69-AA45ACA21C5D}"/>
                  </a:ext>
                </a:extLst>
              </p14:cNvPr>
              <p14:cNvContentPartPr/>
              <p14:nvPr/>
            </p14:nvContentPartPr>
            <p14:xfrm>
              <a:off x="4846596" y="6211951"/>
              <a:ext cx="476280" cy="442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3DDE638-129F-4937-BA69-AA45ACA21C5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837596" y="6202951"/>
                <a:ext cx="4939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BEC00A2-74B3-42D4-AF85-B45DACC78156}"/>
                  </a:ext>
                </a:extLst>
              </p14:cNvPr>
              <p14:cNvContentPartPr/>
              <p14:nvPr/>
            </p14:nvContentPartPr>
            <p14:xfrm>
              <a:off x="2473836" y="6357031"/>
              <a:ext cx="34560" cy="18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BEC00A2-74B3-42D4-AF85-B45DACC7815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65196" y="6348391"/>
                <a:ext cx="5220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D556E00-B2CF-4CD3-A0DE-ECABC88DBE8D}"/>
                  </a:ext>
                </a:extLst>
              </p14:cNvPr>
              <p14:cNvContentPartPr/>
              <p14:nvPr/>
            </p14:nvContentPartPr>
            <p14:xfrm>
              <a:off x="2562756" y="6425791"/>
              <a:ext cx="179640" cy="1544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D556E00-B2CF-4CD3-A0DE-ECABC88DBE8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553756" y="6416791"/>
                <a:ext cx="19728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9B11593-5963-4AB0-8EFE-21D8B3B8D797}"/>
                  </a:ext>
                </a:extLst>
              </p14:cNvPr>
              <p14:cNvContentPartPr/>
              <p14:nvPr/>
            </p14:nvContentPartPr>
            <p14:xfrm>
              <a:off x="1446756" y="6326431"/>
              <a:ext cx="843840" cy="2700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9B11593-5963-4AB0-8EFE-21D8B3B8D79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438116" y="6317443"/>
                <a:ext cx="861480" cy="287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09477D8-3A24-49B6-9B2E-AFAD16A84C62}"/>
                  </a:ext>
                </a:extLst>
              </p14:cNvPr>
              <p14:cNvContentPartPr/>
              <p14:nvPr/>
            </p14:nvContentPartPr>
            <p14:xfrm>
              <a:off x="3072156" y="6273151"/>
              <a:ext cx="1672920" cy="5292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09477D8-3A24-49B6-9B2E-AFAD16A84C62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063516" y="6264151"/>
                <a:ext cx="1690560" cy="54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F50DC8C-C28E-4E19-BE30-5F1785E1764E}"/>
                  </a:ext>
                </a:extLst>
              </p14:cNvPr>
              <p14:cNvContentPartPr/>
              <p14:nvPr/>
            </p14:nvContentPartPr>
            <p14:xfrm>
              <a:off x="5595756" y="6269191"/>
              <a:ext cx="378000" cy="3344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F50DC8C-C28E-4E19-BE30-5F1785E1764E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586756" y="6260191"/>
                <a:ext cx="3956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2275CE9-28F5-47DE-98EC-8152201644D9}"/>
                  </a:ext>
                </a:extLst>
              </p14:cNvPr>
              <p14:cNvContentPartPr/>
              <p14:nvPr/>
            </p14:nvContentPartPr>
            <p14:xfrm>
              <a:off x="6293436" y="6381151"/>
              <a:ext cx="136800" cy="156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2275CE9-28F5-47DE-98EC-8152201644D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284436" y="6372511"/>
                <a:ext cx="15444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1487EFC-FA61-42E0-8A33-A9848E1E3D97}"/>
                  </a:ext>
                </a:extLst>
              </p14:cNvPr>
              <p14:cNvContentPartPr/>
              <p14:nvPr/>
            </p14:nvContentPartPr>
            <p14:xfrm>
              <a:off x="6266436" y="6220231"/>
              <a:ext cx="164880" cy="946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1487EFC-FA61-42E0-8A33-A9848E1E3D97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257436" y="6211591"/>
                <a:ext cx="18252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C0879C1-4806-4F13-86B1-3EAEAECE4FC0}"/>
                  </a:ext>
                </a:extLst>
              </p14:cNvPr>
              <p14:cNvContentPartPr/>
              <p14:nvPr/>
            </p14:nvContentPartPr>
            <p14:xfrm>
              <a:off x="6527076" y="6223111"/>
              <a:ext cx="659160" cy="405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C0879C1-4806-4F13-86B1-3EAEAECE4FC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518071" y="6214471"/>
                <a:ext cx="67681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D5157FA-6D67-498A-86A3-C90420289069}"/>
                  </a:ext>
                </a:extLst>
              </p14:cNvPr>
              <p14:cNvContentPartPr/>
              <p14:nvPr/>
            </p14:nvContentPartPr>
            <p14:xfrm>
              <a:off x="7296756" y="6159391"/>
              <a:ext cx="349200" cy="4438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D5157FA-6D67-498A-86A3-C90420289069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288116" y="6150751"/>
                <a:ext cx="3668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0A4EBD0-521C-47D3-930C-D937E5250954}"/>
                  </a:ext>
                </a:extLst>
              </p14:cNvPr>
              <p14:cNvContentPartPr/>
              <p14:nvPr/>
            </p14:nvContentPartPr>
            <p14:xfrm>
              <a:off x="4481760" y="396160"/>
              <a:ext cx="117360" cy="3834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0A4EBD0-521C-47D3-930C-D937E52509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64120" y="378520"/>
                <a:ext cx="153000" cy="41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12209323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6969AED-C79D-4839-A9CD-172A30BE7B80}"/>
                  </a:ext>
                </a:extLst>
              </p14:cNvPr>
              <p14:cNvContentPartPr/>
              <p14:nvPr/>
            </p14:nvContentPartPr>
            <p14:xfrm>
              <a:off x="733236" y="275191"/>
              <a:ext cx="7520400" cy="746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6969AED-C79D-4839-A9CD-172A30BE7B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24236" y="266551"/>
                <a:ext cx="7538040" cy="76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6969AED-C79D-4839-A9CD-172A30BE7B80}"/>
                  </a:ext>
                </a:extLst>
              </p14:cNvPr>
              <p14:cNvContentPartPr/>
              <p14:nvPr/>
            </p14:nvContentPartPr>
            <p14:xfrm>
              <a:off x="733236" y="275191"/>
              <a:ext cx="7520400" cy="746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6969AED-C79D-4839-A9CD-172A30BE7B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24236" y="266551"/>
                <a:ext cx="7538040" cy="76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D82F70D-1CCF-4936-AA33-D2C21707122A}"/>
                  </a:ext>
                </a:extLst>
              </p14:cNvPr>
              <p14:cNvContentPartPr/>
              <p14:nvPr/>
            </p14:nvContentPartPr>
            <p14:xfrm>
              <a:off x="821436" y="1281031"/>
              <a:ext cx="651240" cy="27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D82F70D-1CCF-4936-AA33-D2C21707122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2441" y="1272043"/>
                <a:ext cx="668870" cy="2958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B62390E-E4A0-4B4D-A7A5-C83CF7EDDABF}"/>
                  </a:ext>
                </a:extLst>
              </p14:cNvPr>
              <p14:cNvContentPartPr/>
              <p14:nvPr/>
            </p14:nvContentPartPr>
            <p14:xfrm>
              <a:off x="3049476" y="1263031"/>
              <a:ext cx="1397880" cy="356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B62390E-E4A0-4B4D-A7A5-C83CF7EDDAB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0476" y="1254391"/>
                <a:ext cx="14155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A2AFC1-C2AA-4DF6-8EB8-5CB0AFBB7E5A}"/>
                  </a:ext>
                </a:extLst>
              </p14:cNvPr>
              <p14:cNvContentPartPr/>
              <p14:nvPr/>
            </p14:nvContentPartPr>
            <p14:xfrm>
              <a:off x="1753476" y="1362751"/>
              <a:ext cx="992880" cy="227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A2AFC1-C2AA-4DF6-8EB8-5CB0AFBB7E5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44476" y="1354111"/>
                <a:ext cx="10105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0B95B8A-6F80-4A2F-A825-8431F7563684}"/>
                  </a:ext>
                </a:extLst>
              </p14:cNvPr>
              <p14:cNvContentPartPr/>
              <p14:nvPr/>
            </p14:nvContentPartPr>
            <p14:xfrm>
              <a:off x="5026236" y="1199671"/>
              <a:ext cx="50760" cy="27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0B95B8A-6F80-4A2F-A825-8431F75636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17236" y="1191031"/>
                <a:ext cx="684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4270D75-414D-4314-867E-C634719F8E45}"/>
                  </a:ext>
                </a:extLst>
              </p14:cNvPr>
              <p14:cNvContentPartPr/>
              <p14:nvPr/>
            </p14:nvContentPartPr>
            <p14:xfrm>
              <a:off x="5655156" y="1323871"/>
              <a:ext cx="1049040" cy="30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4270D75-414D-4314-867E-C634719F8E4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6516" y="1314871"/>
                <a:ext cx="10666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3188EB9-7F00-4DB5-BABF-D87EB69C6CBD}"/>
                  </a:ext>
                </a:extLst>
              </p14:cNvPr>
              <p14:cNvContentPartPr/>
              <p14:nvPr/>
            </p14:nvContentPartPr>
            <p14:xfrm>
              <a:off x="4866036" y="1361311"/>
              <a:ext cx="657000" cy="362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3188EB9-7F00-4DB5-BABF-D87EB69C6C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57041" y="1352320"/>
                <a:ext cx="674630" cy="380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9AA8B4-7D37-4614-94AA-433DBD53B258}"/>
                  </a:ext>
                </a:extLst>
              </p14:cNvPr>
              <p14:cNvContentPartPr/>
              <p14:nvPr/>
            </p14:nvContentPartPr>
            <p14:xfrm>
              <a:off x="6884916" y="1179511"/>
              <a:ext cx="2008800" cy="644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9AA8B4-7D37-4614-94AA-433DBD53B2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76276" y="1170871"/>
                <a:ext cx="2026440" cy="662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75948942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6969AED-C79D-4839-A9CD-172A30BE7B80}"/>
                  </a:ext>
                </a:extLst>
              </p14:cNvPr>
              <p14:cNvContentPartPr/>
              <p14:nvPr/>
            </p14:nvContentPartPr>
            <p14:xfrm>
              <a:off x="733236" y="275191"/>
              <a:ext cx="7520400" cy="746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6969AED-C79D-4839-A9CD-172A30BE7B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24236" y="266551"/>
                <a:ext cx="7538040" cy="76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D82F70D-1CCF-4936-AA33-D2C21707122A}"/>
                  </a:ext>
                </a:extLst>
              </p14:cNvPr>
              <p14:cNvContentPartPr/>
              <p14:nvPr/>
            </p14:nvContentPartPr>
            <p14:xfrm>
              <a:off x="821436" y="1281031"/>
              <a:ext cx="651240" cy="27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D82F70D-1CCF-4936-AA33-D2C21707122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2441" y="1272043"/>
                <a:ext cx="668870" cy="2958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B62390E-E4A0-4B4D-A7A5-C83CF7EDDABF}"/>
                  </a:ext>
                </a:extLst>
              </p14:cNvPr>
              <p14:cNvContentPartPr/>
              <p14:nvPr/>
            </p14:nvContentPartPr>
            <p14:xfrm>
              <a:off x="3049476" y="1263031"/>
              <a:ext cx="1397880" cy="356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B62390E-E4A0-4B4D-A7A5-C83CF7EDDAB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0476" y="1254391"/>
                <a:ext cx="14155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A2AFC1-C2AA-4DF6-8EB8-5CB0AFBB7E5A}"/>
                  </a:ext>
                </a:extLst>
              </p14:cNvPr>
              <p14:cNvContentPartPr/>
              <p14:nvPr/>
            </p14:nvContentPartPr>
            <p14:xfrm>
              <a:off x="1753476" y="1362751"/>
              <a:ext cx="992880" cy="227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A2AFC1-C2AA-4DF6-8EB8-5CB0AFBB7E5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44476" y="1354111"/>
                <a:ext cx="10105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0B95B8A-6F80-4A2F-A825-8431F7563684}"/>
                  </a:ext>
                </a:extLst>
              </p14:cNvPr>
              <p14:cNvContentPartPr/>
              <p14:nvPr/>
            </p14:nvContentPartPr>
            <p14:xfrm>
              <a:off x="5026236" y="1199671"/>
              <a:ext cx="50760" cy="27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0B95B8A-6F80-4A2F-A825-8431F75636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17236" y="1191031"/>
                <a:ext cx="684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4270D75-414D-4314-867E-C634719F8E45}"/>
                  </a:ext>
                </a:extLst>
              </p14:cNvPr>
              <p14:cNvContentPartPr/>
              <p14:nvPr/>
            </p14:nvContentPartPr>
            <p14:xfrm>
              <a:off x="5655156" y="1323871"/>
              <a:ext cx="1049040" cy="30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4270D75-414D-4314-867E-C634719F8E4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6516" y="1314871"/>
                <a:ext cx="10666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3188EB9-7F00-4DB5-BABF-D87EB69C6CBD}"/>
                  </a:ext>
                </a:extLst>
              </p14:cNvPr>
              <p14:cNvContentPartPr/>
              <p14:nvPr/>
            </p14:nvContentPartPr>
            <p14:xfrm>
              <a:off x="4866036" y="1361311"/>
              <a:ext cx="657000" cy="362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3188EB9-7F00-4DB5-BABF-D87EB69C6C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57041" y="1352320"/>
                <a:ext cx="674630" cy="380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9AA8B4-7D37-4614-94AA-433DBD53B258}"/>
                  </a:ext>
                </a:extLst>
              </p14:cNvPr>
              <p14:cNvContentPartPr/>
              <p14:nvPr/>
            </p14:nvContentPartPr>
            <p14:xfrm>
              <a:off x="6884916" y="1179511"/>
              <a:ext cx="2008800" cy="644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9AA8B4-7D37-4614-94AA-433DBD53B2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76276" y="1170871"/>
                <a:ext cx="202644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89C70D4-DE5F-495E-A068-4EF188BCD42E}"/>
                  </a:ext>
                </a:extLst>
              </p14:cNvPr>
              <p14:cNvContentPartPr/>
              <p14:nvPr/>
            </p14:nvContentPartPr>
            <p14:xfrm>
              <a:off x="1520916" y="2173831"/>
              <a:ext cx="1336680" cy="286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89C70D4-DE5F-495E-A068-4EF188BCD42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12276" y="2165191"/>
                <a:ext cx="13543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9D9C676-9BFC-444E-828C-1F03AA55A2FA}"/>
                  </a:ext>
                </a:extLst>
              </p14:cNvPr>
              <p14:cNvContentPartPr/>
              <p14:nvPr/>
            </p14:nvContentPartPr>
            <p14:xfrm>
              <a:off x="429396" y="1942351"/>
              <a:ext cx="852840" cy="471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9D9C676-9BFC-444E-828C-1F03AA55A2F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0756" y="1933704"/>
                <a:ext cx="870480" cy="489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A7A8F4-480C-4AAB-BE9A-167113A34ADA}"/>
                  </a:ext>
                </a:extLst>
              </p14:cNvPr>
              <p14:cNvContentPartPr/>
              <p14:nvPr/>
            </p14:nvContentPartPr>
            <p14:xfrm>
              <a:off x="3184836" y="1967551"/>
              <a:ext cx="1152360" cy="441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A7A8F4-480C-4AAB-BE9A-167113A34AD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76196" y="1958551"/>
                <a:ext cx="11700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C0E251-175E-4945-8851-69C068991168}"/>
                  </a:ext>
                </a:extLst>
              </p14:cNvPr>
              <p14:cNvContentPartPr/>
              <p14:nvPr/>
            </p14:nvContentPartPr>
            <p14:xfrm>
              <a:off x="1405716" y="2774671"/>
              <a:ext cx="307080" cy="209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C0E251-175E-4945-8851-69C0689911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397076" y="2766031"/>
                <a:ext cx="3247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4AC0DDE-44C6-4B5D-913C-68003826B326}"/>
                  </a:ext>
                </a:extLst>
              </p14:cNvPr>
              <p14:cNvContentPartPr/>
              <p14:nvPr/>
            </p14:nvContentPartPr>
            <p14:xfrm>
              <a:off x="1367916" y="2615551"/>
              <a:ext cx="248760" cy="90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4AC0DDE-44C6-4B5D-913C-68003826B32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58916" y="2606911"/>
                <a:ext cx="26640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EFB651D-4ACD-4094-922C-AFFD042C12CA}"/>
                  </a:ext>
                </a:extLst>
              </p14:cNvPr>
              <p14:cNvContentPartPr/>
              <p14:nvPr/>
            </p14:nvContentPartPr>
            <p14:xfrm>
              <a:off x="2536476" y="2619511"/>
              <a:ext cx="35640" cy="18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EFB651D-4ACD-4094-922C-AFFD042C12C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27476" y="2610871"/>
                <a:ext cx="5328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618F03-6298-4AAF-BF48-124572EBBDFD}"/>
                  </a:ext>
                </a:extLst>
              </p14:cNvPr>
              <p14:cNvContentPartPr/>
              <p14:nvPr/>
            </p14:nvContentPartPr>
            <p14:xfrm>
              <a:off x="2688756" y="2601511"/>
              <a:ext cx="21240" cy="1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618F03-6298-4AAF-BF48-124572EBBD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680116" y="2592511"/>
                <a:ext cx="38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BD3CF7A-7704-4EB1-81E1-CFF7DD6D788C}"/>
                  </a:ext>
                </a:extLst>
              </p14:cNvPr>
              <p14:cNvContentPartPr/>
              <p14:nvPr/>
            </p14:nvContentPartPr>
            <p14:xfrm>
              <a:off x="4104636" y="2749831"/>
              <a:ext cx="233640" cy="208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BD3CF7A-7704-4EB1-81E1-CFF7DD6D788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95650" y="2740831"/>
                <a:ext cx="251253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A30D25C-8BE7-4582-8CC7-B06DDA7ED704}"/>
                  </a:ext>
                </a:extLst>
              </p14:cNvPr>
              <p14:cNvContentPartPr/>
              <p14:nvPr/>
            </p14:nvContentPartPr>
            <p14:xfrm>
              <a:off x="2886756" y="2629951"/>
              <a:ext cx="1105200" cy="344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A30D25C-8BE7-4582-8CC7-B06DDA7ED70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77756" y="2620951"/>
                <a:ext cx="11228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9F9A371-177B-4055-B679-556E260DD275}"/>
                  </a:ext>
                </a:extLst>
              </p14:cNvPr>
              <p14:cNvContentPartPr/>
              <p14:nvPr/>
            </p14:nvContentPartPr>
            <p14:xfrm>
              <a:off x="2451516" y="2740111"/>
              <a:ext cx="267120" cy="224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9F9A371-177B-4055-B679-556E260DD27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42516" y="2731471"/>
                <a:ext cx="28476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548F160-CE32-4912-81B5-0DD54B9A6524}"/>
                  </a:ext>
                </a:extLst>
              </p14:cNvPr>
              <p14:cNvContentPartPr/>
              <p14:nvPr/>
            </p14:nvContentPartPr>
            <p14:xfrm>
              <a:off x="1829796" y="2703751"/>
              <a:ext cx="493200" cy="4100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548F160-CE32-4912-81B5-0DD54B9A652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20796" y="2694751"/>
                <a:ext cx="51084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1925B2F-FA89-42B1-A762-317ED7A663FA}"/>
                  </a:ext>
                </a:extLst>
              </p14:cNvPr>
              <p14:cNvContentPartPr/>
              <p14:nvPr/>
            </p14:nvContentPartPr>
            <p14:xfrm>
              <a:off x="4516116" y="2785831"/>
              <a:ext cx="152640" cy="1486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1925B2F-FA89-42B1-A762-317ED7A663F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07476" y="2777191"/>
                <a:ext cx="17028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A44CA6D-F5A9-4745-995B-DCA161704C04}"/>
                  </a:ext>
                </a:extLst>
              </p14:cNvPr>
              <p14:cNvContentPartPr/>
              <p14:nvPr/>
            </p14:nvContentPartPr>
            <p14:xfrm>
              <a:off x="6192636" y="2707351"/>
              <a:ext cx="650880" cy="397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A44CA6D-F5A9-4745-995B-DCA161704C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183991" y="2698351"/>
                <a:ext cx="66853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31FA622-5114-47E2-A78E-4DFEDC1DBCE9}"/>
                  </a:ext>
                </a:extLst>
              </p14:cNvPr>
              <p14:cNvContentPartPr/>
              <p14:nvPr/>
            </p14:nvContentPartPr>
            <p14:xfrm>
              <a:off x="4765596" y="2604391"/>
              <a:ext cx="1233360" cy="515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31FA622-5114-47E2-A78E-4DFEDC1DBCE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56599" y="2595391"/>
                <a:ext cx="1250995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D06F7D-1D7F-4749-9211-955A075C81AC}"/>
                  </a:ext>
                </a:extLst>
              </p14:cNvPr>
              <p14:cNvContentPartPr/>
              <p14:nvPr/>
            </p14:nvContentPartPr>
            <p14:xfrm>
              <a:off x="6688356" y="2619511"/>
              <a:ext cx="36720" cy="28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D06F7D-1D7F-4749-9211-955A075C81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679716" y="2610511"/>
                <a:ext cx="54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FF27006-BCAF-4F3E-A302-97984DAF5EAD}"/>
                  </a:ext>
                </a:extLst>
              </p14:cNvPr>
              <p14:cNvContentPartPr/>
              <p14:nvPr/>
            </p14:nvContentPartPr>
            <p14:xfrm>
              <a:off x="6960516" y="2624551"/>
              <a:ext cx="251280" cy="36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FF27006-BCAF-4F3E-A302-97984DAF5E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951876" y="2615551"/>
                <a:ext cx="26892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FC91C73-D9A9-44F1-91E4-089ED8003003}"/>
                  </a:ext>
                </a:extLst>
              </p14:cNvPr>
              <p14:cNvContentPartPr/>
              <p14:nvPr/>
            </p14:nvContentPartPr>
            <p14:xfrm>
              <a:off x="7310076" y="2630671"/>
              <a:ext cx="1654200" cy="506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FC91C73-D9A9-44F1-91E4-089ED800300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301076" y="2621671"/>
                <a:ext cx="1671840" cy="524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7851659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6969AED-C79D-4839-A9CD-172A30BE7B80}"/>
                  </a:ext>
                </a:extLst>
              </p14:cNvPr>
              <p14:cNvContentPartPr/>
              <p14:nvPr/>
            </p14:nvContentPartPr>
            <p14:xfrm>
              <a:off x="733236" y="275191"/>
              <a:ext cx="7520400" cy="746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6969AED-C79D-4839-A9CD-172A30BE7B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24236" y="266551"/>
                <a:ext cx="7538040" cy="76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D82F70D-1CCF-4936-AA33-D2C21707122A}"/>
                  </a:ext>
                </a:extLst>
              </p14:cNvPr>
              <p14:cNvContentPartPr/>
              <p14:nvPr/>
            </p14:nvContentPartPr>
            <p14:xfrm>
              <a:off x="821436" y="1281031"/>
              <a:ext cx="651240" cy="27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D82F70D-1CCF-4936-AA33-D2C21707122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2441" y="1272043"/>
                <a:ext cx="668870" cy="2958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B62390E-E4A0-4B4D-A7A5-C83CF7EDDABF}"/>
                  </a:ext>
                </a:extLst>
              </p14:cNvPr>
              <p14:cNvContentPartPr/>
              <p14:nvPr/>
            </p14:nvContentPartPr>
            <p14:xfrm>
              <a:off x="3049476" y="1263031"/>
              <a:ext cx="1397880" cy="356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B62390E-E4A0-4B4D-A7A5-C83CF7EDDAB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0476" y="1254391"/>
                <a:ext cx="14155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A2AFC1-C2AA-4DF6-8EB8-5CB0AFBB7E5A}"/>
                  </a:ext>
                </a:extLst>
              </p14:cNvPr>
              <p14:cNvContentPartPr/>
              <p14:nvPr/>
            </p14:nvContentPartPr>
            <p14:xfrm>
              <a:off x="1753476" y="1362751"/>
              <a:ext cx="992880" cy="227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A2AFC1-C2AA-4DF6-8EB8-5CB0AFBB7E5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44476" y="1354111"/>
                <a:ext cx="10105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0B95B8A-6F80-4A2F-A825-8431F7563684}"/>
                  </a:ext>
                </a:extLst>
              </p14:cNvPr>
              <p14:cNvContentPartPr/>
              <p14:nvPr/>
            </p14:nvContentPartPr>
            <p14:xfrm>
              <a:off x="5026236" y="1199671"/>
              <a:ext cx="50760" cy="27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0B95B8A-6F80-4A2F-A825-8431F75636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17236" y="1191031"/>
                <a:ext cx="684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4270D75-414D-4314-867E-C634719F8E45}"/>
                  </a:ext>
                </a:extLst>
              </p14:cNvPr>
              <p14:cNvContentPartPr/>
              <p14:nvPr/>
            </p14:nvContentPartPr>
            <p14:xfrm>
              <a:off x="5655156" y="1323871"/>
              <a:ext cx="1049040" cy="30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4270D75-414D-4314-867E-C634719F8E4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6516" y="1314871"/>
                <a:ext cx="10666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3188EB9-7F00-4DB5-BABF-D87EB69C6CBD}"/>
                  </a:ext>
                </a:extLst>
              </p14:cNvPr>
              <p14:cNvContentPartPr/>
              <p14:nvPr/>
            </p14:nvContentPartPr>
            <p14:xfrm>
              <a:off x="4866036" y="1361311"/>
              <a:ext cx="657000" cy="362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3188EB9-7F00-4DB5-BABF-D87EB69C6C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57041" y="1352320"/>
                <a:ext cx="674630" cy="380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9AA8B4-7D37-4614-94AA-433DBD53B258}"/>
                  </a:ext>
                </a:extLst>
              </p14:cNvPr>
              <p14:cNvContentPartPr/>
              <p14:nvPr/>
            </p14:nvContentPartPr>
            <p14:xfrm>
              <a:off x="6884916" y="1179511"/>
              <a:ext cx="2008800" cy="644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9AA8B4-7D37-4614-94AA-433DBD53B2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76276" y="1170871"/>
                <a:ext cx="202644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89C70D4-DE5F-495E-A068-4EF188BCD42E}"/>
                  </a:ext>
                </a:extLst>
              </p14:cNvPr>
              <p14:cNvContentPartPr/>
              <p14:nvPr/>
            </p14:nvContentPartPr>
            <p14:xfrm>
              <a:off x="1520916" y="2173831"/>
              <a:ext cx="1336680" cy="286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89C70D4-DE5F-495E-A068-4EF188BCD42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12276" y="2165191"/>
                <a:ext cx="13543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9D9C676-9BFC-444E-828C-1F03AA55A2FA}"/>
                  </a:ext>
                </a:extLst>
              </p14:cNvPr>
              <p14:cNvContentPartPr/>
              <p14:nvPr/>
            </p14:nvContentPartPr>
            <p14:xfrm>
              <a:off x="429396" y="1942351"/>
              <a:ext cx="852840" cy="471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9D9C676-9BFC-444E-828C-1F03AA55A2F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0756" y="1933704"/>
                <a:ext cx="870480" cy="489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A7A8F4-480C-4AAB-BE9A-167113A34ADA}"/>
                  </a:ext>
                </a:extLst>
              </p14:cNvPr>
              <p14:cNvContentPartPr/>
              <p14:nvPr/>
            </p14:nvContentPartPr>
            <p14:xfrm>
              <a:off x="3184836" y="1967551"/>
              <a:ext cx="1152360" cy="441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A7A8F4-480C-4AAB-BE9A-167113A34AD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76196" y="1958551"/>
                <a:ext cx="11700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C0E251-175E-4945-8851-69C068991168}"/>
                  </a:ext>
                </a:extLst>
              </p14:cNvPr>
              <p14:cNvContentPartPr/>
              <p14:nvPr/>
            </p14:nvContentPartPr>
            <p14:xfrm>
              <a:off x="1405716" y="2774671"/>
              <a:ext cx="307080" cy="209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C0E251-175E-4945-8851-69C0689911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397076" y="2766031"/>
                <a:ext cx="3247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4AC0DDE-44C6-4B5D-913C-68003826B326}"/>
                  </a:ext>
                </a:extLst>
              </p14:cNvPr>
              <p14:cNvContentPartPr/>
              <p14:nvPr/>
            </p14:nvContentPartPr>
            <p14:xfrm>
              <a:off x="1367916" y="2615551"/>
              <a:ext cx="248760" cy="90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4AC0DDE-44C6-4B5D-913C-68003826B32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58916" y="2606911"/>
                <a:ext cx="26640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EFB651D-4ACD-4094-922C-AFFD042C12CA}"/>
                  </a:ext>
                </a:extLst>
              </p14:cNvPr>
              <p14:cNvContentPartPr/>
              <p14:nvPr/>
            </p14:nvContentPartPr>
            <p14:xfrm>
              <a:off x="2536476" y="2619511"/>
              <a:ext cx="35640" cy="18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EFB651D-4ACD-4094-922C-AFFD042C12C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27476" y="2610871"/>
                <a:ext cx="5328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618F03-6298-4AAF-BF48-124572EBBDFD}"/>
                  </a:ext>
                </a:extLst>
              </p14:cNvPr>
              <p14:cNvContentPartPr/>
              <p14:nvPr/>
            </p14:nvContentPartPr>
            <p14:xfrm>
              <a:off x="2688756" y="2601511"/>
              <a:ext cx="21240" cy="1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618F03-6298-4AAF-BF48-124572EBBD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680116" y="2592511"/>
                <a:ext cx="38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BD3CF7A-7704-4EB1-81E1-CFF7DD6D788C}"/>
                  </a:ext>
                </a:extLst>
              </p14:cNvPr>
              <p14:cNvContentPartPr/>
              <p14:nvPr/>
            </p14:nvContentPartPr>
            <p14:xfrm>
              <a:off x="4104636" y="2749831"/>
              <a:ext cx="233640" cy="208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BD3CF7A-7704-4EB1-81E1-CFF7DD6D788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95650" y="2740831"/>
                <a:ext cx="251253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A30D25C-8BE7-4582-8CC7-B06DDA7ED704}"/>
                  </a:ext>
                </a:extLst>
              </p14:cNvPr>
              <p14:cNvContentPartPr/>
              <p14:nvPr/>
            </p14:nvContentPartPr>
            <p14:xfrm>
              <a:off x="2886756" y="2629951"/>
              <a:ext cx="1105200" cy="344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A30D25C-8BE7-4582-8CC7-B06DDA7ED70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77756" y="2620951"/>
                <a:ext cx="11228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9F9A371-177B-4055-B679-556E260DD275}"/>
                  </a:ext>
                </a:extLst>
              </p14:cNvPr>
              <p14:cNvContentPartPr/>
              <p14:nvPr/>
            </p14:nvContentPartPr>
            <p14:xfrm>
              <a:off x="2451516" y="2740111"/>
              <a:ext cx="267120" cy="224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9F9A371-177B-4055-B679-556E260DD27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42516" y="2731471"/>
                <a:ext cx="28476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548F160-CE32-4912-81B5-0DD54B9A6524}"/>
                  </a:ext>
                </a:extLst>
              </p14:cNvPr>
              <p14:cNvContentPartPr/>
              <p14:nvPr/>
            </p14:nvContentPartPr>
            <p14:xfrm>
              <a:off x="1829796" y="2703751"/>
              <a:ext cx="493200" cy="4100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548F160-CE32-4912-81B5-0DD54B9A652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20796" y="2694751"/>
                <a:ext cx="51084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1925B2F-FA89-42B1-A762-317ED7A663FA}"/>
                  </a:ext>
                </a:extLst>
              </p14:cNvPr>
              <p14:cNvContentPartPr/>
              <p14:nvPr/>
            </p14:nvContentPartPr>
            <p14:xfrm>
              <a:off x="4516116" y="2785831"/>
              <a:ext cx="152640" cy="1486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1925B2F-FA89-42B1-A762-317ED7A663F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07476" y="2777191"/>
                <a:ext cx="17028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A44CA6D-F5A9-4745-995B-DCA161704C04}"/>
                  </a:ext>
                </a:extLst>
              </p14:cNvPr>
              <p14:cNvContentPartPr/>
              <p14:nvPr/>
            </p14:nvContentPartPr>
            <p14:xfrm>
              <a:off x="6192636" y="2707351"/>
              <a:ext cx="650880" cy="397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A44CA6D-F5A9-4745-995B-DCA161704C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183991" y="2698351"/>
                <a:ext cx="66853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31FA622-5114-47E2-A78E-4DFEDC1DBCE9}"/>
                  </a:ext>
                </a:extLst>
              </p14:cNvPr>
              <p14:cNvContentPartPr/>
              <p14:nvPr/>
            </p14:nvContentPartPr>
            <p14:xfrm>
              <a:off x="4765596" y="2604391"/>
              <a:ext cx="1233360" cy="515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31FA622-5114-47E2-A78E-4DFEDC1DBCE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56599" y="2595391"/>
                <a:ext cx="1250995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D06F7D-1D7F-4749-9211-955A075C81AC}"/>
                  </a:ext>
                </a:extLst>
              </p14:cNvPr>
              <p14:cNvContentPartPr/>
              <p14:nvPr/>
            </p14:nvContentPartPr>
            <p14:xfrm>
              <a:off x="6688356" y="2619511"/>
              <a:ext cx="36720" cy="28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D06F7D-1D7F-4749-9211-955A075C81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679716" y="2610511"/>
                <a:ext cx="54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FF27006-BCAF-4F3E-A302-97984DAF5EAD}"/>
                  </a:ext>
                </a:extLst>
              </p14:cNvPr>
              <p14:cNvContentPartPr/>
              <p14:nvPr/>
            </p14:nvContentPartPr>
            <p14:xfrm>
              <a:off x="6960516" y="2624551"/>
              <a:ext cx="251280" cy="36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FF27006-BCAF-4F3E-A302-97984DAF5E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951876" y="2615551"/>
                <a:ext cx="26892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FC91C73-D9A9-44F1-91E4-089ED8003003}"/>
                  </a:ext>
                </a:extLst>
              </p14:cNvPr>
              <p14:cNvContentPartPr/>
              <p14:nvPr/>
            </p14:nvContentPartPr>
            <p14:xfrm>
              <a:off x="7310076" y="2630671"/>
              <a:ext cx="1654200" cy="506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FC91C73-D9A9-44F1-91E4-089ED800300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301076" y="2621671"/>
                <a:ext cx="1671840" cy="52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9FD0843-4D59-4D44-B3C2-EDEAE7F295BB}"/>
                  </a:ext>
                </a:extLst>
              </p14:cNvPr>
              <p14:cNvContentPartPr/>
              <p14:nvPr/>
            </p14:nvContentPartPr>
            <p14:xfrm>
              <a:off x="3200316" y="3496471"/>
              <a:ext cx="594000" cy="383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9FD0843-4D59-4D44-B3C2-EDEAE7F295B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91316" y="3487471"/>
                <a:ext cx="61164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A81BE87-FC53-48DF-9326-048BB338D265}"/>
                  </a:ext>
                </a:extLst>
              </p14:cNvPr>
              <p14:cNvContentPartPr/>
              <p14:nvPr/>
            </p14:nvContentPartPr>
            <p14:xfrm>
              <a:off x="2410476" y="3479551"/>
              <a:ext cx="661320" cy="232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A81BE87-FC53-48DF-9326-048BB338D26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01476" y="3470911"/>
                <a:ext cx="6789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225E5BB-0DDB-4443-B567-251CB36172F2}"/>
                  </a:ext>
                </a:extLst>
              </p14:cNvPr>
              <p14:cNvContentPartPr/>
              <p14:nvPr/>
            </p14:nvContentPartPr>
            <p14:xfrm>
              <a:off x="1234716" y="3385231"/>
              <a:ext cx="419040" cy="347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225E5BB-0DDB-4443-B567-251CB36172F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25716" y="3376231"/>
                <a:ext cx="43668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4AAF496-A6F3-4EDE-A807-E9E1322FE9EE}"/>
                  </a:ext>
                </a:extLst>
              </p14:cNvPr>
              <p14:cNvContentPartPr/>
              <p14:nvPr/>
            </p14:nvContentPartPr>
            <p14:xfrm>
              <a:off x="3984396" y="3514111"/>
              <a:ext cx="452880" cy="315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4AAF496-A6F3-4EDE-A807-E9E1322FE9E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975749" y="3505111"/>
                <a:ext cx="470534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AC9937C-31A8-44D1-AB49-19A4408C815E}"/>
                  </a:ext>
                </a:extLst>
              </p14:cNvPr>
              <p14:cNvContentPartPr/>
              <p14:nvPr/>
            </p14:nvContentPartPr>
            <p14:xfrm>
              <a:off x="4083036" y="3267151"/>
              <a:ext cx="213120" cy="16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AC9937C-31A8-44D1-AB49-19A4408C815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74036" y="3258511"/>
                <a:ext cx="2307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918E-BA22-4834-9A30-D5B1803CE9BB}"/>
                  </a:ext>
                </a:extLst>
              </p14:cNvPr>
              <p14:cNvContentPartPr/>
              <p14:nvPr/>
            </p14:nvContentPartPr>
            <p14:xfrm>
              <a:off x="3585876" y="3387391"/>
              <a:ext cx="120960" cy="30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918E-BA22-4834-9A30-D5B1803CE9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76876" y="3378283"/>
                <a:ext cx="138600" cy="480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59B8331-46C1-4548-BB4E-6FC110E47E47}"/>
                  </a:ext>
                </a:extLst>
              </p14:cNvPr>
              <p14:cNvContentPartPr/>
              <p14:nvPr/>
            </p14:nvContentPartPr>
            <p14:xfrm>
              <a:off x="4729956" y="3505831"/>
              <a:ext cx="325800" cy="286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59B8331-46C1-4548-BB4E-6FC110E47E4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721316" y="3496831"/>
                <a:ext cx="34344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07F6AA-80A5-47B5-8B0D-EE03400794B3}"/>
                  </a:ext>
                </a:extLst>
              </p14:cNvPr>
              <p14:cNvContentPartPr/>
              <p14:nvPr/>
            </p14:nvContentPartPr>
            <p14:xfrm>
              <a:off x="6846036" y="2619511"/>
              <a:ext cx="101880" cy="101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07F6AA-80A5-47B5-8B0D-EE03400794B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837036" y="2610511"/>
                <a:ext cx="11952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C5F9755-9340-4F75-BDE0-B3EE380945F4}"/>
                  </a:ext>
                </a:extLst>
              </p14:cNvPr>
              <p14:cNvContentPartPr/>
              <p14:nvPr/>
            </p14:nvContentPartPr>
            <p14:xfrm>
              <a:off x="5164836" y="3346351"/>
              <a:ext cx="901440" cy="6037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C5F9755-9340-4F75-BDE0-B3EE380945F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156196" y="3337706"/>
                <a:ext cx="919080" cy="6213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9FAF694-3E6C-4BCB-8D98-DE5031D3B5C3}"/>
                  </a:ext>
                </a:extLst>
              </p14:cNvPr>
              <p14:cNvContentPartPr/>
              <p14:nvPr/>
            </p14:nvContentPartPr>
            <p14:xfrm>
              <a:off x="6259236" y="3243391"/>
              <a:ext cx="221760" cy="159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9FAF694-3E6C-4BCB-8D98-DE5031D3B5C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50596" y="3234751"/>
                <a:ext cx="23940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3431C71-E2D8-4D8A-B52A-8664CA0BBF98}"/>
                  </a:ext>
                </a:extLst>
              </p14:cNvPr>
              <p14:cNvContentPartPr/>
              <p14:nvPr/>
            </p14:nvContentPartPr>
            <p14:xfrm>
              <a:off x="6166716" y="3520591"/>
              <a:ext cx="479520" cy="314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3431C71-E2D8-4D8A-B52A-8664CA0BBF9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57709" y="3511951"/>
                <a:ext cx="497173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D43265-3C78-4E25-9FE0-F01398CC6786}"/>
                  </a:ext>
                </a:extLst>
              </p14:cNvPr>
              <p14:cNvContentPartPr/>
              <p14:nvPr/>
            </p14:nvContentPartPr>
            <p14:xfrm>
              <a:off x="7030560" y="3026320"/>
              <a:ext cx="1878480" cy="92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D43265-3C78-4E25-9FE0-F01398CC678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12560" y="2990680"/>
                <a:ext cx="19141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E45FFD1-D9DC-4A22-AA0D-6E4E647A5CA4}"/>
                  </a:ext>
                </a:extLst>
              </p14:cNvPr>
              <p14:cNvContentPartPr/>
              <p14:nvPr/>
            </p14:nvContentPartPr>
            <p14:xfrm>
              <a:off x="6122640" y="3910840"/>
              <a:ext cx="769680" cy="33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E45FFD1-D9DC-4A22-AA0D-6E4E647A5CA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04640" y="3874840"/>
                <a:ext cx="8053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F286E49-B5CE-49AB-AA99-B2D1800ECD13}"/>
                  </a:ext>
                </a:extLst>
              </p14:cNvPr>
              <p14:cNvContentPartPr/>
              <p14:nvPr/>
            </p14:nvContentPartPr>
            <p14:xfrm>
              <a:off x="3921240" y="3931720"/>
              <a:ext cx="610200" cy="41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F286E49-B5CE-49AB-AA99-B2D1800ECD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903600" y="3895720"/>
                <a:ext cx="64584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CB2DA4-F775-4393-95D3-35A7D1AFA998}"/>
                  </a:ext>
                </a:extLst>
              </p14:cNvPr>
              <p14:cNvContentPartPr/>
              <p14:nvPr/>
            </p14:nvContentPartPr>
            <p14:xfrm>
              <a:off x="2948880" y="3037480"/>
              <a:ext cx="29030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CB2DA4-F775-4393-95D3-35A7D1AFA9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30880" y="3001840"/>
                <a:ext cx="2938680" cy="173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3969894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6969AED-C79D-4839-A9CD-172A30BE7B80}"/>
                  </a:ext>
                </a:extLst>
              </p14:cNvPr>
              <p14:cNvContentPartPr/>
              <p14:nvPr/>
            </p14:nvContentPartPr>
            <p14:xfrm>
              <a:off x="733236" y="275191"/>
              <a:ext cx="7520400" cy="746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6969AED-C79D-4839-A9CD-172A30BE7B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24236" y="266551"/>
                <a:ext cx="7538040" cy="76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D82F70D-1CCF-4936-AA33-D2C21707122A}"/>
                  </a:ext>
                </a:extLst>
              </p14:cNvPr>
              <p14:cNvContentPartPr/>
              <p14:nvPr/>
            </p14:nvContentPartPr>
            <p14:xfrm>
              <a:off x="821436" y="1281031"/>
              <a:ext cx="651240" cy="27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D82F70D-1CCF-4936-AA33-D2C21707122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2441" y="1272043"/>
                <a:ext cx="668870" cy="2958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B62390E-E4A0-4B4D-A7A5-C83CF7EDDABF}"/>
                  </a:ext>
                </a:extLst>
              </p14:cNvPr>
              <p14:cNvContentPartPr/>
              <p14:nvPr/>
            </p14:nvContentPartPr>
            <p14:xfrm>
              <a:off x="3049476" y="1263031"/>
              <a:ext cx="1397880" cy="356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B62390E-E4A0-4B4D-A7A5-C83CF7EDDAB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0476" y="1254391"/>
                <a:ext cx="14155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A2AFC1-C2AA-4DF6-8EB8-5CB0AFBB7E5A}"/>
                  </a:ext>
                </a:extLst>
              </p14:cNvPr>
              <p14:cNvContentPartPr/>
              <p14:nvPr/>
            </p14:nvContentPartPr>
            <p14:xfrm>
              <a:off x="1753476" y="1362751"/>
              <a:ext cx="992880" cy="227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A2AFC1-C2AA-4DF6-8EB8-5CB0AFBB7E5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44476" y="1354111"/>
                <a:ext cx="10105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0B95B8A-6F80-4A2F-A825-8431F7563684}"/>
                  </a:ext>
                </a:extLst>
              </p14:cNvPr>
              <p14:cNvContentPartPr/>
              <p14:nvPr/>
            </p14:nvContentPartPr>
            <p14:xfrm>
              <a:off x="5026236" y="1199671"/>
              <a:ext cx="50760" cy="27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0B95B8A-6F80-4A2F-A825-8431F75636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17236" y="1191031"/>
                <a:ext cx="684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4270D75-414D-4314-867E-C634719F8E45}"/>
                  </a:ext>
                </a:extLst>
              </p14:cNvPr>
              <p14:cNvContentPartPr/>
              <p14:nvPr/>
            </p14:nvContentPartPr>
            <p14:xfrm>
              <a:off x="5655156" y="1323871"/>
              <a:ext cx="1049040" cy="30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4270D75-414D-4314-867E-C634719F8E4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6516" y="1314871"/>
                <a:ext cx="10666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3188EB9-7F00-4DB5-BABF-D87EB69C6CBD}"/>
                  </a:ext>
                </a:extLst>
              </p14:cNvPr>
              <p14:cNvContentPartPr/>
              <p14:nvPr/>
            </p14:nvContentPartPr>
            <p14:xfrm>
              <a:off x="4866036" y="1361311"/>
              <a:ext cx="657000" cy="362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3188EB9-7F00-4DB5-BABF-D87EB69C6C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57041" y="1352320"/>
                <a:ext cx="674630" cy="380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9AA8B4-7D37-4614-94AA-433DBD53B258}"/>
                  </a:ext>
                </a:extLst>
              </p14:cNvPr>
              <p14:cNvContentPartPr/>
              <p14:nvPr/>
            </p14:nvContentPartPr>
            <p14:xfrm>
              <a:off x="6884916" y="1179511"/>
              <a:ext cx="2008800" cy="644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9AA8B4-7D37-4614-94AA-433DBD53B2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76276" y="1170871"/>
                <a:ext cx="202644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89C70D4-DE5F-495E-A068-4EF188BCD42E}"/>
                  </a:ext>
                </a:extLst>
              </p14:cNvPr>
              <p14:cNvContentPartPr/>
              <p14:nvPr/>
            </p14:nvContentPartPr>
            <p14:xfrm>
              <a:off x="1520916" y="2173831"/>
              <a:ext cx="1336680" cy="286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89C70D4-DE5F-495E-A068-4EF188BCD42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12276" y="2165191"/>
                <a:ext cx="13543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9D9C676-9BFC-444E-828C-1F03AA55A2FA}"/>
                  </a:ext>
                </a:extLst>
              </p14:cNvPr>
              <p14:cNvContentPartPr/>
              <p14:nvPr/>
            </p14:nvContentPartPr>
            <p14:xfrm>
              <a:off x="429396" y="1942351"/>
              <a:ext cx="852840" cy="471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9D9C676-9BFC-444E-828C-1F03AA55A2F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0756" y="1933704"/>
                <a:ext cx="870480" cy="489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A7A8F4-480C-4AAB-BE9A-167113A34ADA}"/>
                  </a:ext>
                </a:extLst>
              </p14:cNvPr>
              <p14:cNvContentPartPr/>
              <p14:nvPr/>
            </p14:nvContentPartPr>
            <p14:xfrm>
              <a:off x="3184836" y="1967551"/>
              <a:ext cx="1152360" cy="441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A7A8F4-480C-4AAB-BE9A-167113A34AD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76196" y="1958551"/>
                <a:ext cx="11700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C0E251-175E-4945-8851-69C068991168}"/>
                  </a:ext>
                </a:extLst>
              </p14:cNvPr>
              <p14:cNvContentPartPr/>
              <p14:nvPr/>
            </p14:nvContentPartPr>
            <p14:xfrm>
              <a:off x="1405716" y="2774671"/>
              <a:ext cx="307080" cy="209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C0E251-175E-4945-8851-69C0689911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397076" y="2766031"/>
                <a:ext cx="3247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4AC0DDE-44C6-4B5D-913C-68003826B326}"/>
                  </a:ext>
                </a:extLst>
              </p14:cNvPr>
              <p14:cNvContentPartPr/>
              <p14:nvPr/>
            </p14:nvContentPartPr>
            <p14:xfrm>
              <a:off x="1367916" y="2615551"/>
              <a:ext cx="248760" cy="90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4AC0DDE-44C6-4B5D-913C-68003826B32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58916" y="2606911"/>
                <a:ext cx="26640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EFB651D-4ACD-4094-922C-AFFD042C12CA}"/>
                  </a:ext>
                </a:extLst>
              </p14:cNvPr>
              <p14:cNvContentPartPr/>
              <p14:nvPr/>
            </p14:nvContentPartPr>
            <p14:xfrm>
              <a:off x="2536476" y="2619511"/>
              <a:ext cx="35640" cy="18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EFB651D-4ACD-4094-922C-AFFD042C12C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27476" y="2610871"/>
                <a:ext cx="5328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618F03-6298-4AAF-BF48-124572EBBDFD}"/>
                  </a:ext>
                </a:extLst>
              </p14:cNvPr>
              <p14:cNvContentPartPr/>
              <p14:nvPr/>
            </p14:nvContentPartPr>
            <p14:xfrm>
              <a:off x="2688756" y="2601511"/>
              <a:ext cx="21240" cy="1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618F03-6298-4AAF-BF48-124572EBBD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680116" y="2592511"/>
                <a:ext cx="38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BD3CF7A-7704-4EB1-81E1-CFF7DD6D788C}"/>
                  </a:ext>
                </a:extLst>
              </p14:cNvPr>
              <p14:cNvContentPartPr/>
              <p14:nvPr/>
            </p14:nvContentPartPr>
            <p14:xfrm>
              <a:off x="4104636" y="2749831"/>
              <a:ext cx="233640" cy="208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BD3CF7A-7704-4EB1-81E1-CFF7DD6D788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95650" y="2740831"/>
                <a:ext cx="251253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A30D25C-8BE7-4582-8CC7-B06DDA7ED704}"/>
                  </a:ext>
                </a:extLst>
              </p14:cNvPr>
              <p14:cNvContentPartPr/>
              <p14:nvPr/>
            </p14:nvContentPartPr>
            <p14:xfrm>
              <a:off x="2886756" y="2629951"/>
              <a:ext cx="1105200" cy="344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A30D25C-8BE7-4582-8CC7-B06DDA7ED70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77756" y="2620951"/>
                <a:ext cx="11228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9F9A371-177B-4055-B679-556E260DD275}"/>
                  </a:ext>
                </a:extLst>
              </p14:cNvPr>
              <p14:cNvContentPartPr/>
              <p14:nvPr/>
            </p14:nvContentPartPr>
            <p14:xfrm>
              <a:off x="2451516" y="2740111"/>
              <a:ext cx="267120" cy="224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9F9A371-177B-4055-B679-556E260DD27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42516" y="2731471"/>
                <a:ext cx="28476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548F160-CE32-4912-81B5-0DD54B9A6524}"/>
                  </a:ext>
                </a:extLst>
              </p14:cNvPr>
              <p14:cNvContentPartPr/>
              <p14:nvPr/>
            </p14:nvContentPartPr>
            <p14:xfrm>
              <a:off x="1829796" y="2703751"/>
              <a:ext cx="493200" cy="4100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548F160-CE32-4912-81B5-0DD54B9A652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20796" y="2694751"/>
                <a:ext cx="51084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1925B2F-FA89-42B1-A762-317ED7A663FA}"/>
                  </a:ext>
                </a:extLst>
              </p14:cNvPr>
              <p14:cNvContentPartPr/>
              <p14:nvPr/>
            </p14:nvContentPartPr>
            <p14:xfrm>
              <a:off x="4516116" y="2785831"/>
              <a:ext cx="152640" cy="1486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1925B2F-FA89-42B1-A762-317ED7A663F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07476" y="2777191"/>
                <a:ext cx="17028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A44CA6D-F5A9-4745-995B-DCA161704C04}"/>
                  </a:ext>
                </a:extLst>
              </p14:cNvPr>
              <p14:cNvContentPartPr/>
              <p14:nvPr/>
            </p14:nvContentPartPr>
            <p14:xfrm>
              <a:off x="6192636" y="2707351"/>
              <a:ext cx="650880" cy="397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A44CA6D-F5A9-4745-995B-DCA161704C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183991" y="2698351"/>
                <a:ext cx="66853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31FA622-5114-47E2-A78E-4DFEDC1DBCE9}"/>
                  </a:ext>
                </a:extLst>
              </p14:cNvPr>
              <p14:cNvContentPartPr/>
              <p14:nvPr/>
            </p14:nvContentPartPr>
            <p14:xfrm>
              <a:off x="4765596" y="2604391"/>
              <a:ext cx="1233360" cy="515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31FA622-5114-47E2-A78E-4DFEDC1DBCE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56599" y="2595391"/>
                <a:ext cx="1250995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D06F7D-1D7F-4749-9211-955A075C81AC}"/>
                  </a:ext>
                </a:extLst>
              </p14:cNvPr>
              <p14:cNvContentPartPr/>
              <p14:nvPr/>
            </p14:nvContentPartPr>
            <p14:xfrm>
              <a:off x="6688356" y="2619511"/>
              <a:ext cx="36720" cy="28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D06F7D-1D7F-4749-9211-955A075C81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679716" y="2610511"/>
                <a:ext cx="54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FF27006-BCAF-4F3E-A302-97984DAF5EAD}"/>
                  </a:ext>
                </a:extLst>
              </p14:cNvPr>
              <p14:cNvContentPartPr/>
              <p14:nvPr/>
            </p14:nvContentPartPr>
            <p14:xfrm>
              <a:off x="6960516" y="2624551"/>
              <a:ext cx="251280" cy="36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FF27006-BCAF-4F3E-A302-97984DAF5E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951876" y="2615551"/>
                <a:ext cx="26892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FC91C73-D9A9-44F1-91E4-089ED8003003}"/>
                  </a:ext>
                </a:extLst>
              </p14:cNvPr>
              <p14:cNvContentPartPr/>
              <p14:nvPr/>
            </p14:nvContentPartPr>
            <p14:xfrm>
              <a:off x="7310076" y="2630671"/>
              <a:ext cx="1654200" cy="506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FC91C73-D9A9-44F1-91E4-089ED800300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301076" y="2621671"/>
                <a:ext cx="1671840" cy="52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9FD0843-4D59-4D44-B3C2-EDEAE7F295BB}"/>
                  </a:ext>
                </a:extLst>
              </p14:cNvPr>
              <p14:cNvContentPartPr/>
              <p14:nvPr/>
            </p14:nvContentPartPr>
            <p14:xfrm>
              <a:off x="3200316" y="3496471"/>
              <a:ext cx="594000" cy="383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9FD0843-4D59-4D44-B3C2-EDEAE7F295B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91316" y="3487471"/>
                <a:ext cx="61164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A81BE87-FC53-48DF-9326-048BB338D265}"/>
                  </a:ext>
                </a:extLst>
              </p14:cNvPr>
              <p14:cNvContentPartPr/>
              <p14:nvPr/>
            </p14:nvContentPartPr>
            <p14:xfrm>
              <a:off x="2410476" y="3479551"/>
              <a:ext cx="661320" cy="232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A81BE87-FC53-48DF-9326-048BB338D26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01476" y="3470911"/>
                <a:ext cx="6789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225E5BB-0DDB-4443-B567-251CB36172F2}"/>
                  </a:ext>
                </a:extLst>
              </p14:cNvPr>
              <p14:cNvContentPartPr/>
              <p14:nvPr/>
            </p14:nvContentPartPr>
            <p14:xfrm>
              <a:off x="1234716" y="3385231"/>
              <a:ext cx="419040" cy="347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225E5BB-0DDB-4443-B567-251CB36172F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25716" y="3376231"/>
                <a:ext cx="43668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4AAF496-A6F3-4EDE-A807-E9E1322FE9EE}"/>
                  </a:ext>
                </a:extLst>
              </p14:cNvPr>
              <p14:cNvContentPartPr/>
              <p14:nvPr/>
            </p14:nvContentPartPr>
            <p14:xfrm>
              <a:off x="3984396" y="3514111"/>
              <a:ext cx="452880" cy="315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4AAF496-A6F3-4EDE-A807-E9E1322FE9E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975749" y="3505111"/>
                <a:ext cx="470534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AC9937C-31A8-44D1-AB49-19A4408C815E}"/>
                  </a:ext>
                </a:extLst>
              </p14:cNvPr>
              <p14:cNvContentPartPr/>
              <p14:nvPr/>
            </p14:nvContentPartPr>
            <p14:xfrm>
              <a:off x="4083036" y="3267151"/>
              <a:ext cx="213120" cy="16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AC9937C-31A8-44D1-AB49-19A4408C815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74036" y="3258511"/>
                <a:ext cx="2307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918E-BA22-4834-9A30-D5B1803CE9BB}"/>
                  </a:ext>
                </a:extLst>
              </p14:cNvPr>
              <p14:cNvContentPartPr/>
              <p14:nvPr/>
            </p14:nvContentPartPr>
            <p14:xfrm>
              <a:off x="3585876" y="3387391"/>
              <a:ext cx="120960" cy="30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918E-BA22-4834-9A30-D5B1803CE9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76876" y="3378283"/>
                <a:ext cx="138600" cy="480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59B8331-46C1-4548-BB4E-6FC110E47E47}"/>
                  </a:ext>
                </a:extLst>
              </p14:cNvPr>
              <p14:cNvContentPartPr/>
              <p14:nvPr/>
            </p14:nvContentPartPr>
            <p14:xfrm>
              <a:off x="4729956" y="3505831"/>
              <a:ext cx="325800" cy="286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59B8331-46C1-4548-BB4E-6FC110E47E4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721316" y="3496831"/>
                <a:ext cx="34344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07F6AA-80A5-47B5-8B0D-EE03400794B3}"/>
                  </a:ext>
                </a:extLst>
              </p14:cNvPr>
              <p14:cNvContentPartPr/>
              <p14:nvPr/>
            </p14:nvContentPartPr>
            <p14:xfrm>
              <a:off x="6846036" y="2619511"/>
              <a:ext cx="101880" cy="101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07F6AA-80A5-47B5-8B0D-EE03400794B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837036" y="2610511"/>
                <a:ext cx="11952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C5F9755-9340-4F75-BDE0-B3EE380945F4}"/>
                  </a:ext>
                </a:extLst>
              </p14:cNvPr>
              <p14:cNvContentPartPr/>
              <p14:nvPr/>
            </p14:nvContentPartPr>
            <p14:xfrm>
              <a:off x="5164836" y="3346351"/>
              <a:ext cx="901440" cy="6037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C5F9755-9340-4F75-BDE0-B3EE380945F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156196" y="3337706"/>
                <a:ext cx="919080" cy="6213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9FAF694-3E6C-4BCB-8D98-DE5031D3B5C3}"/>
                  </a:ext>
                </a:extLst>
              </p14:cNvPr>
              <p14:cNvContentPartPr/>
              <p14:nvPr/>
            </p14:nvContentPartPr>
            <p14:xfrm>
              <a:off x="6259236" y="3243391"/>
              <a:ext cx="221760" cy="159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9FAF694-3E6C-4BCB-8D98-DE5031D3B5C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50596" y="3234751"/>
                <a:ext cx="23940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3431C71-E2D8-4D8A-B52A-8664CA0BBF98}"/>
                  </a:ext>
                </a:extLst>
              </p14:cNvPr>
              <p14:cNvContentPartPr/>
              <p14:nvPr/>
            </p14:nvContentPartPr>
            <p14:xfrm>
              <a:off x="6166716" y="3520591"/>
              <a:ext cx="479520" cy="314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3431C71-E2D8-4D8A-B52A-8664CA0BBF9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57709" y="3511951"/>
                <a:ext cx="497173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78F4F01-8774-433B-BFDD-285CC43D5653}"/>
                  </a:ext>
                </a:extLst>
              </p14:cNvPr>
              <p14:cNvContentPartPr/>
              <p14:nvPr/>
            </p14:nvContentPartPr>
            <p14:xfrm>
              <a:off x="802716" y="4132231"/>
              <a:ext cx="627840" cy="454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78F4F01-8774-433B-BFDD-285CC43D565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076" y="4123591"/>
                <a:ext cx="64548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E203E5A-B98E-4463-859C-6D22C786A36F}"/>
                  </a:ext>
                </a:extLst>
              </p14:cNvPr>
              <p14:cNvContentPartPr/>
              <p14:nvPr/>
            </p14:nvContentPartPr>
            <p14:xfrm>
              <a:off x="870396" y="4636231"/>
              <a:ext cx="565560" cy="177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E203E5A-B98E-4463-859C-6D22C786A36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61756" y="4627591"/>
                <a:ext cx="5832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8F0CBCA-827B-4FA6-AE6F-CB00287BD834}"/>
                  </a:ext>
                </a:extLst>
              </p14:cNvPr>
              <p14:cNvContentPartPr/>
              <p14:nvPr/>
            </p14:nvContentPartPr>
            <p14:xfrm>
              <a:off x="1819356" y="3945391"/>
              <a:ext cx="3750120" cy="893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8F0CBCA-827B-4FA6-AE6F-CB00287BD83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810716" y="3936391"/>
                <a:ext cx="3767760" cy="91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16964969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241A5BF-8B88-4E71-8B4D-52BD591329E7}"/>
                  </a:ext>
                </a:extLst>
              </p14:cNvPr>
              <p14:cNvContentPartPr/>
              <p14:nvPr/>
            </p14:nvContentPartPr>
            <p14:xfrm>
              <a:off x="57809" y="1941271"/>
              <a:ext cx="360" cy="3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241A5BF-8B88-4E71-8B4D-52BD591329E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809" y="1932271"/>
                <a:ext cx="1800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65C00D-5BD1-4936-803B-820C4908830C}"/>
                  </a:ext>
                </a:extLst>
              </p14:cNvPr>
              <p14:cNvContentPartPr/>
              <p14:nvPr/>
            </p14:nvContentPartPr>
            <p14:xfrm>
              <a:off x="6851729" y="144871"/>
              <a:ext cx="945000" cy="539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65C00D-5BD1-4936-803B-820C4908830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42729" y="135877"/>
                <a:ext cx="962640" cy="557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1A7F637-ABB2-4B95-A77F-CBA8C3936F5C}"/>
                  </a:ext>
                </a:extLst>
              </p14:cNvPr>
              <p14:cNvContentPartPr/>
              <p14:nvPr/>
            </p14:nvContentPartPr>
            <p14:xfrm>
              <a:off x="6065849" y="150271"/>
              <a:ext cx="685080" cy="313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1A7F637-ABB2-4B95-A77F-CBA8C3936F5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56854" y="141271"/>
                <a:ext cx="702711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2FFD36-56F9-4847-B2E7-A950FCF6B160}"/>
                  </a:ext>
                </a:extLst>
              </p14:cNvPr>
              <p14:cNvContentPartPr/>
              <p14:nvPr/>
            </p14:nvContentPartPr>
            <p14:xfrm>
              <a:off x="552089" y="105631"/>
              <a:ext cx="5240160" cy="1509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2FFD36-56F9-4847-B2E7-A950FCF6B16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3449" y="96991"/>
                <a:ext cx="5257800" cy="1527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241A5BF-8B88-4E71-8B4D-52BD591329E7}"/>
                  </a:ext>
                </a:extLst>
              </p14:cNvPr>
              <p14:cNvContentPartPr/>
              <p14:nvPr/>
            </p14:nvContentPartPr>
            <p14:xfrm>
              <a:off x="57809" y="1941271"/>
              <a:ext cx="360" cy="3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241A5BF-8B88-4E71-8B4D-52BD591329E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809" y="1932271"/>
                <a:ext cx="1800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65C00D-5BD1-4936-803B-820C4908830C}"/>
                  </a:ext>
                </a:extLst>
              </p14:cNvPr>
              <p14:cNvContentPartPr/>
              <p14:nvPr/>
            </p14:nvContentPartPr>
            <p14:xfrm>
              <a:off x="6851729" y="144871"/>
              <a:ext cx="945000" cy="539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65C00D-5BD1-4936-803B-820C4908830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42729" y="135877"/>
                <a:ext cx="962640" cy="557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1A7F637-ABB2-4B95-A77F-CBA8C3936F5C}"/>
                  </a:ext>
                </a:extLst>
              </p14:cNvPr>
              <p14:cNvContentPartPr/>
              <p14:nvPr/>
            </p14:nvContentPartPr>
            <p14:xfrm>
              <a:off x="6065849" y="150271"/>
              <a:ext cx="685080" cy="313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1A7F637-ABB2-4B95-A77F-CBA8C3936F5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56854" y="141271"/>
                <a:ext cx="702711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2C0E6F8-0949-41BF-A60F-30B38A1710BD}"/>
                  </a:ext>
                </a:extLst>
              </p14:cNvPr>
              <p14:cNvContentPartPr/>
              <p14:nvPr/>
            </p14:nvContentPartPr>
            <p14:xfrm>
              <a:off x="552089" y="105631"/>
              <a:ext cx="5240160" cy="1509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2C0E6F8-0949-41BF-A60F-30B38A1710B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3449" y="96991"/>
                <a:ext cx="5257800" cy="152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881F882-D6E5-4F71-9A9C-7A222E6F7D92}"/>
                  </a:ext>
                </a:extLst>
              </p14:cNvPr>
              <p14:cNvContentPartPr/>
              <p14:nvPr/>
            </p14:nvContentPartPr>
            <p14:xfrm>
              <a:off x="2309609" y="908431"/>
              <a:ext cx="192240" cy="254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881F882-D6E5-4F71-9A9C-7A222E6F7D9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00969" y="899791"/>
                <a:ext cx="20988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E762AEE-4A44-4FA2-9B64-29150C0CE1B4}"/>
                  </a:ext>
                </a:extLst>
              </p14:cNvPr>
              <p14:cNvContentPartPr/>
              <p14:nvPr/>
            </p14:nvContentPartPr>
            <p14:xfrm>
              <a:off x="5402009" y="1358071"/>
              <a:ext cx="145440" cy="173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E762AEE-4A44-4FA2-9B64-29150C0CE1B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93369" y="1349431"/>
                <a:ext cx="1630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B281F32-32F0-40F1-A432-3ED0BAD47544}"/>
                  </a:ext>
                </a:extLst>
              </p14:cNvPr>
              <p14:cNvContentPartPr/>
              <p14:nvPr/>
            </p14:nvContentPartPr>
            <p14:xfrm>
              <a:off x="5657969" y="1357711"/>
              <a:ext cx="742680" cy="166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B281F32-32F0-40F1-A432-3ED0BAD475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49325" y="1348711"/>
                <a:ext cx="760329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FAB48D2-AF21-4440-A242-FEE747FD0725}"/>
                  </a:ext>
                </a:extLst>
              </p14:cNvPr>
              <p14:cNvContentPartPr/>
              <p14:nvPr/>
            </p14:nvContentPartPr>
            <p14:xfrm>
              <a:off x="4464569" y="1153231"/>
              <a:ext cx="682920" cy="581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FAB48D2-AF21-4440-A242-FEE747FD072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55569" y="1144591"/>
                <a:ext cx="700560" cy="59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FA4E427-3116-491F-9692-64BB7DE8033C}"/>
                  </a:ext>
                </a:extLst>
              </p14:cNvPr>
              <p14:cNvContentPartPr/>
              <p14:nvPr/>
            </p14:nvContentPartPr>
            <p14:xfrm>
              <a:off x="6636809" y="1340431"/>
              <a:ext cx="24840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FA4E427-3116-491F-9692-64BB7DE8033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27809" y="1331791"/>
                <a:ext cx="2660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3BD1EDF-6F24-45BB-9FF3-FC486FD20681}"/>
                  </a:ext>
                </a:extLst>
              </p14:cNvPr>
              <p14:cNvContentPartPr/>
              <p14:nvPr/>
            </p14:nvContentPartPr>
            <p14:xfrm>
              <a:off x="6985289" y="1336471"/>
              <a:ext cx="138960" cy="163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3BD1EDF-6F24-45BB-9FF3-FC486FD2068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76649" y="1327471"/>
                <a:ext cx="1566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C2E8624-43E0-4DC2-88A2-53CEB9978DC7}"/>
                  </a:ext>
                </a:extLst>
              </p14:cNvPr>
              <p14:cNvContentPartPr/>
              <p14:nvPr/>
            </p14:nvContentPartPr>
            <p14:xfrm>
              <a:off x="7226849" y="1395871"/>
              <a:ext cx="9360" cy="84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C2E8624-43E0-4DC2-88A2-53CEB9978DC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18209" y="1387231"/>
                <a:ext cx="270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7E9418D-352D-49A2-9A07-8E6B293F6B90}"/>
                  </a:ext>
                </a:extLst>
              </p14:cNvPr>
              <p14:cNvContentPartPr/>
              <p14:nvPr/>
            </p14:nvContentPartPr>
            <p14:xfrm>
              <a:off x="7238009" y="1233511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7E9418D-352D-49A2-9A07-8E6B293F6B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229009" y="122487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B08747-399C-4458-82AA-0C828051DBC9}"/>
                  </a:ext>
                </a:extLst>
              </p14:cNvPr>
              <p14:cNvContentPartPr/>
              <p14:nvPr/>
            </p14:nvContentPartPr>
            <p14:xfrm>
              <a:off x="7322609" y="1340791"/>
              <a:ext cx="168120" cy="113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B08747-399C-4458-82AA-0C828051DBC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13609" y="1331791"/>
                <a:ext cx="1857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E929D40-1C27-4115-BF9D-5874312AB308}"/>
                  </a:ext>
                </a:extLst>
              </p14:cNvPr>
              <p14:cNvContentPartPr/>
              <p14:nvPr/>
            </p14:nvContentPartPr>
            <p14:xfrm>
              <a:off x="7640849" y="1186351"/>
              <a:ext cx="10080" cy="233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E929D40-1C27-4115-BF9D-5874312AB30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632209" y="1177711"/>
                <a:ext cx="2772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18DD23A-213F-438C-B57B-0C99E40DB0D9}"/>
                  </a:ext>
                </a:extLst>
              </p14:cNvPr>
              <p14:cNvContentPartPr/>
              <p14:nvPr/>
            </p14:nvContentPartPr>
            <p14:xfrm>
              <a:off x="7560569" y="1300111"/>
              <a:ext cx="104400" cy="1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18DD23A-213F-438C-B57B-0C99E40DB0D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51569" y="1291471"/>
                <a:ext cx="1220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FFAFD73-7B1D-4A22-A69A-7BBBAEE41E51}"/>
                  </a:ext>
                </a:extLst>
              </p14:cNvPr>
              <p14:cNvContentPartPr/>
              <p14:nvPr/>
            </p14:nvContentPartPr>
            <p14:xfrm>
              <a:off x="7220369" y="1242151"/>
              <a:ext cx="41040" cy="11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FFAFD73-7B1D-4A22-A69A-7BBBAEE41E5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11369" y="1233151"/>
                <a:ext cx="586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F64DC7-F5F4-4658-B448-BE3B65387A67}"/>
                  </a:ext>
                </a:extLst>
              </p14:cNvPr>
              <p14:cNvContentPartPr/>
              <p14:nvPr/>
            </p14:nvContentPartPr>
            <p14:xfrm>
              <a:off x="7846049" y="1152151"/>
              <a:ext cx="354600" cy="291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F64DC7-F5F4-4658-B448-BE3B65387A6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37409" y="1143151"/>
                <a:ext cx="37224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4ECF0C9-CD2B-476D-870C-14ACD653EDA7}"/>
                  </a:ext>
                </a:extLst>
              </p14:cNvPr>
              <p14:cNvContentPartPr/>
              <p14:nvPr/>
            </p14:nvContentPartPr>
            <p14:xfrm>
              <a:off x="8390729" y="1318471"/>
              <a:ext cx="393480" cy="148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4ECF0C9-CD2B-476D-870C-14ACD653EDA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81729" y="1309471"/>
                <a:ext cx="4111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0A955E-5FEE-461E-9C17-261C21124EEE}"/>
                  </a:ext>
                </a:extLst>
              </p14:cNvPr>
              <p14:cNvContentPartPr/>
              <p14:nvPr/>
            </p14:nvContentPartPr>
            <p14:xfrm>
              <a:off x="4633049" y="1884751"/>
              <a:ext cx="196560" cy="176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0A955E-5FEE-461E-9C17-261C21124EE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24049" y="1876111"/>
                <a:ext cx="21420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FE2E7D-379F-4FA5-B1D3-C750EC59CD47}"/>
                  </a:ext>
                </a:extLst>
              </p14:cNvPr>
              <p14:cNvContentPartPr/>
              <p14:nvPr/>
            </p14:nvContentPartPr>
            <p14:xfrm>
              <a:off x="3859409" y="1878271"/>
              <a:ext cx="672480" cy="217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FE2E7D-379F-4FA5-B1D3-C750EC59CD4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50769" y="1869271"/>
                <a:ext cx="6901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5F107F8-FF04-4C41-9252-64B9C834FBB6}"/>
                  </a:ext>
                </a:extLst>
              </p14:cNvPr>
              <p14:cNvContentPartPr/>
              <p14:nvPr/>
            </p14:nvContentPartPr>
            <p14:xfrm>
              <a:off x="6709889" y="1855231"/>
              <a:ext cx="1234440" cy="222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5F107F8-FF04-4C41-9252-64B9C834FB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0892" y="1846591"/>
                <a:ext cx="1252075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A2E36C7-999C-40CA-A7CC-0FD637876587}"/>
                  </a:ext>
                </a:extLst>
              </p14:cNvPr>
              <p14:cNvContentPartPr/>
              <p14:nvPr/>
            </p14:nvContentPartPr>
            <p14:xfrm>
              <a:off x="5157929" y="1787191"/>
              <a:ext cx="1338840" cy="305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A2E36C7-999C-40CA-A7CC-0FD63787658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49289" y="1778202"/>
                <a:ext cx="1356480" cy="3228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77C84CA-C0B5-41A0-91FE-8DD9A08F34F8}"/>
                  </a:ext>
                </a:extLst>
              </p14:cNvPr>
              <p14:cNvContentPartPr/>
              <p14:nvPr/>
            </p14:nvContentPartPr>
            <p14:xfrm>
              <a:off x="2265600" y="1177720"/>
              <a:ext cx="413640" cy="23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77C84CA-C0B5-41A0-91FE-8DD9A08F34F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47600" y="1141720"/>
                <a:ext cx="44928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F741C5A-7407-41ED-B6FF-CA78A63C418B}"/>
                  </a:ext>
                </a:extLst>
              </p14:cNvPr>
              <p14:cNvContentPartPr/>
              <p14:nvPr/>
            </p14:nvContentPartPr>
            <p14:xfrm>
              <a:off x="7782240" y="1466800"/>
              <a:ext cx="461160" cy="66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F741C5A-7407-41ED-B6FF-CA78A63C41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64600" y="1430800"/>
                <a:ext cx="496800" cy="13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23014093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241A5BF-8B88-4E71-8B4D-52BD591329E7}"/>
                  </a:ext>
                </a:extLst>
              </p14:cNvPr>
              <p14:cNvContentPartPr/>
              <p14:nvPr/>
            </p14:nvContentPartPr>
            <p14:xfrm>
              <a:off x="57809" y="1941271"/>
              <a:ext cx="360" cy="3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241A5BF-8B88-4E71-8B4D-52BD591329E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809" y="1932271"/>
                <a:ext cx="1800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65C00D-5BD1-4936-803B-820C4908830C}"/>
                  </a:ext>
                </a:extLst>
              </p14:cNvPr>
              <p14:cNvContentPartPr/>
              <p14:nvPr/>
            </p14:nvContentPartPr>
            <p14:xfrm>
              <a:off x="6851729" y="144871"/>
              <a:ext cx="945000" cy="539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65C00D-5BD1-4936-803B-820C4908830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42729" y="135877"/>
                <a:ext cx="962640" cy="557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1A7F637-ABB2-4B95-A77F-CBA8C3936F5C}"/>
                  </a:ext>
                </a:extLst>
              </p14:cNvPr>
              <p14:cNvContentPartPr/>
              <p14:nvPr/>
            </p14:nvContentPartPr>
            <p14:xfrm>
              <a:off x="6065849" y="150271"/>
              <a:ext cx="685080" cy="313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1A7F637-ABB2-4B95-A77F-CBA8C3936F5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56854" y="141271"/>
                <a:ext cx="702711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2C0E6F8-0949-41BF-A60F-30B38A1710BD}"/>
                  </a:ext>
                </a:extLst>
              </p14:cNvPr>
              <p14:cNvContentPartPr/>
              <p14:nvPr/>
            </p14:nvContentPartPr>
            <p14:xfrm>
              <a:off x="552089" y="105631"/>
              <a:ext cx="5240160" cy="1509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2C0E6F8-0949-41BF-A60F-30B38A1710B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3449" y="96991"/>
                <a:ext cx="5257800" cy="1527480"/>
              </a:xfrm>
              <a:prstGeom prst="rect">
                <a:avLst/>
              </a:prstGeom>
            </p:spPr>
          </p:pic>
        </mc:Fallback>
      </mc:AlternateContent>
      <p:grpSp>
        <p:nvGrpSpPr>
          <p:cNvPr id="56" name="Group 55">
            <a:extLst>
              <a:ext uri="{FF2B5EF4-FFF2-40B4-BE49-F238E27FC236}">
                <a16:creationId xmlns:a16="http://schemas.microsoft.com/office/drawing/2014/main" id="{3CC24FA0-49FE-4471-81C0-A5CDDD62C2E9}"/>
              </a:ext>
            </a:extLst>
          </p:cNvPr>
          <p:cNvGrpSpPr/>
          <p:nvPr/>
        </p:nvGrpSpPr>
        <p:grpSpPr>
          <a:xfrm>
            <a:off x="1066800" y="1143000"/>
            <a:ext cx="1828800" cy="1828800"/>
            <a:chOff x="1676400" y="1676400"/>
            <a:chExt cx="1828800" cy="1828800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70ACAB22-5092-433C-B860-427DBADFD2D0}"/>
                </a:ext>
              </a:extLst>
            </p:cNvPr>
            <p:cNvSpPr/>
            <p:nvPr/>
          </p:nvSpPr>
          <p:spPr>
            <a:xfrm>
              <a:off x="1676400" y="16764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54C24C04-3C12-4028-B6E6-6DE1708628CA}"/>
                </a:ext>
              </a:extLst>
            </p:cNvPr>
            <p:cNvGrpSpPr/>
            <p:nvPr/>
          </p:nvGrpSpPr>
          <p:grpSpPr>
            <a:xfrm>
              <a:off x="2438400" y="2438400"/>
              <a:ext cx="304800" cy="304800"/>
              <a:chOff x="2438400" y="2438400"/>
              <a:chExt cx="304800" cy="304800"/>
            </a:xfrm>
          </p:grpSpPr>
          <p:cxnSp>
            <p:nvCxnSpPr>
              <p:cNvPr id="59" name="Straight Connector 58">
                <a:extLst>
                  <a:ext uri="{FF2B5EF4-FFF2-40B4-BE49-F238E27FC236}">
                    <a16:creationId xmlns:a16="http://schemas.microsoft.com/office/drawing/2014/main" id="{BBA0CE69-89C1-4B41-8B14-649D135564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90800" y="2438400"/>
                <a:ext cx="0" cy="3048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>
                <a:extLst>
                  <a:ext uri="{FF2B5EF4-FFF2-40B4-BE49-F238E27FC236}">
                    <a16:creationId xmlns:a16="http://schemas.microsoft.com/office/drawing/2014/main" id="{5AE80813-2409-48B0-8D3C-7A03D1D350F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438400" y="2590800"/>
                <a:ext cx="30480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0FF34C1-C270-48F1-BD47-0C69FB0CD95F}"/>
                  </a:ext>
                </a:extLst>
              </p14:cNvPr>
              <p14:cNvContentPartPr/>
              <p14:nvPr/>
            </p14:nvContentPartPr>
            <p14:xfrm>
              <a:off x="357689" y="1845511"/>
              <a:ext cx="1265760" cy="12304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0FF34C1-C270-48F1-BD47-0C69FB0CD9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8689" y="1836511"/>
                <a:ext cx="1283400" cy="12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2D71EE35-7B41-4693-990E-E80847E2BD2A}"/>
                  </a:ext>
                </a:extLst>
              </p14:cNvPr>
              <p14:cNvContentPartPr/>
              <p14:nvPr/>
            </p14:nvContentPartPr>
            <p14:xfrm>
              <a:off x="2002529" y="908431"/>
              <a:ext cx="6958800" cy="249480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2D71EE35-7B41-4693-990E-E80847E2BD2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93529" y="899791"/>
                <a:ext cx="6976440" cy="2512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8687612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BEFF3EB-E37B-4F10-B2F3-737ABB5C38F3}"/>
              </a:ext>
            </a:extLst>
          </p:cNvPr>
          <p:cNvGrpSpPr/>
          <p:nvPr/>
        </p:nvGrpSpPr>
        <p:grpSpPr>
          <a:xfrm>
            <a:off x="304800" y="1219200"/>
            <a:ext cx="2667000" cy="2438400"/>
            <a:chOff x="990600" y="838200"/>
            <a:chExt cx="2667000" cy="2438400"/>
          </a:xfrm>
        </p:grpSpPr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0EEDE9F2-77B7-4EC1-BF1E-F437DBC9E363}"/>
                </a:ext>
              </a:extLst>
            </p:cNvPr>
            <p:cNvSpPr/>
            <p:nvPr/>
          </p:nvSpPr>
          <p:spPr>
            <a:xfrm>
              <a:off x="1371600" y="12192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90E73D06-5653-4E34-8BEC-5514EB1FF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86000" y="838200"/>
              <a:ext cx="0" cy="24384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25449E23-A75C-45D1-96A3-DD2CA9B0EBF2}"/>
                </a:ext>
              </a:extLst>
            </p:cNvPr>
            <p:cNvCxnSpPr>
              <a:cxnSpLocks/>
            </p:cNvCxnSpPr>
            <p:nvPr/>
          </p:nvCxnSpPr>
          <p:spPr>
            <a:xfrm>
              <a:off x="990600" y="2133600"/>
              <a:ext cx="266700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14:cNvPr>
              <p14:cNvContentPartPr/>
              <p14:nvPr/>
            </p14:nvContentPartPr>
            <p14:xfrm>
              <a:off x="1443360" y="796120"/>
              <a:ext cx="208800" cy="41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34360" y="787120"/>
                <a:ext cx="2264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14:cNvPr>
              <p14:cNvContentPartPr/>
              <p14:nvPr/>
            </p14:nvContentPartPr>
            <p14:xfrm>
              <a:off x="2948880" y="155680"/>
              <a:ext cx="5622840" cy="613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40240" y="146680"/>
                <a:ext cx="564048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E224618-4629-445F-B21A-AB35D22D046A}"/>
                  </a:ext>
                </a:extLst>
              </p14:cNvPr>
              <p14:cNvContentPartPr/>
              <p14:nvPr/>
            </p14:nvContentPartPr>
            <p14:xfrm>
              <a:off x="1826760" y="925720"/>
              <a:ext cx="3726000" cy="20721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E224618-4629-445F-B21A-AB35D22D046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18119" y="916720"/>
                <a:ext cx="3743642" cy="208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241A5BF-8B88-4E71-8B4D-52BD591329E7}"/>
                  </a:ext>
                </a:extLst>
              </p14:cNvPr>
              <p14:cNvContentPartPr/>
              <p14:nvPr/>
            </p14:nvContentPartPr>
            <p14:xfrm>
              <a:off x="57809" y="1941271"/>
              <a:ext cx="360" cy="3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241A5BF-8B88-4E71-8B4D-52BD591329E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809" y="1932271"/>
                <a:ext cx="1800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65C00D-5BD1-4936-803B-820C4908830C}"/>
                  </a:ext>
                </a:extLst>
              </p14:cNvPr>
              <p14:cNvContentPartPr/>
              <p14:nvPr/>
            </p14:nvContentPartPr>
            <p14:xfrm>
              <a:off x="6851729" y="144871"/>
              <a:ext cx="945000" cy="539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65C00D-5BD1-4936-803B-820C4908830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42729" y="135877"/>
                <a:ext cx="962640" cy="557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1A7F637-ABB2-4B95-A77F-CBA8C3936F5C}"/>
                  </a:ext>
                </a:extLst>
              </p14:cNvPr>
              <p14:cNvContentPartPr/>
              <p14:nvPr/>
            </p14:nvContentPartPr>
            <p14:xfrm>
              <a:off x="6065849" y="150271"/>
              <a:ext cx="685080" cy="313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1A7F637-ABB2-4B95-A77F-CBA8C3936F5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56854" y="141271"/>
                <a:ext cx="702711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2C0E6F8-0949-41BF-A60F-30B38A1710BD}"/>
                  </a:ext>
                </a:extLst>
              </p14:cNvPr>
              <p14:cNvContentPartPr/>
              <p14:nvPr/>
            </p14:nvContentPartPr>
            <p14:xfrm>
              <a:off x="552089" y="105631"/>
              <a:ext cx="5240160" cy="1509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2C0E6F8-0949-41BF-A60F-30B38A1710B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3449" y="96991"/>
                <a:ext cx="5257800" cy="1527480"/>
              </a:xfrm>
              <a:prstGeom prst="rect">
                <a:avLst/>
              </a:prstGeom>
            </p:spPr>
          </p:pic>
        </mc:Fallback>
      </mc:AlternateContent>
      <p:grpSp>
        <p:nvGrpSpPr>
          <p:cNvPr id="56" name="Group 55">
            <a:extLst>
              <a:ext uri="{FF2B5EF4-FFF2-40B4-BE49-F238E27FC236}">
                <a16:creationId xmlns:a16="http://schemas.microsoft.com/office/drawing/2014/main" id="{3CC24FA0-49FE-4471-81C0-A5CDDD62C2E9}"/>
              </a:ext>
            </a:extLst>
          </p:cNvPr>
          <p:cNvGrpSpPr/>
          <p:nvPr/>
        </p:nvGrpSpPr>
        <p:grpSpPr>
          <a:xfrm>
            <a:off x="1066800" y="1143000"/>
            <a:ext cx="1828800" cy="1828800"/>
            <a:chOff x="1676400" y="1676400"/>
            <a:chExt cx="1828800" cy="1828800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70ACAB22-5092-433C-B860-427DBADFD2D0}"/>
                </a:ext>
              </a:extLst>
            </p:cNvPr>
            <p:cNvSpPr/>
            <p:nvPr/>
          </p:nvSpPr>
          <p:spPr>
            <a:xfrm>
              <a:off x="1676400" y="16764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54C24C04-3C12-4028-B6E6-6DE1708628CA}"/>
                </a:ext>
              </a:extLst>
            </p:cNvPr>
            <p:cNvGrpSpPr/>
            <p:nvPr/>
          </p:nvGrpSpPr>
          <p:grpSpPr>
            <a:xfrm>
              <a:off x="2438400" y="2438400"/>
              <a:ext cx="304800" cy="304800"/>
              <a:chOff x="2438400" y="2438400"/>
              <a:chExt cx="304800" cy="304800"/>
            </a:xfrm>
          </p:grpSpPr>
          <p:cxnSp>
            <p:nvCxnSpPr>
              <p:cNvPr id="59" name="Straight Connector 58">
                <a:extLst>
                  <a:ext uri="{FF2B5EF4-FFF2-40B4-BE49-F238E27FC236}">
                    <a16:creationId xmlns:a16="http://schemas.microsoft.com/office/drawing/2014/main" id="{BBA0CE69-89C1-4B41-8B14-649D135564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90800" y="2438400"/>
                <a:ext cx="0" cy="3048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>
                <a:extLst>
                  <a:ext uri="{FF2B5EF4-FFF2-40B4-BE49-F238E27FC236}">
                    <a16:creationId xmlns:a16="http://schemas.microsoft.com/office/drawing/2014/main" id="{5AE80813-2409-48B0-8D3C-7A03D1D350F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438400" y="2590800"/>
                <a:ext cx="30480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0FF34C1-C270-48F1-BD47-0C69FB0CD95F}"/>
                  </a:ext>
                </a:extLst>
              </p14:cNvPr>
              <p14:cNvContentPartPr/>
              <p14:nvPr/>
            </p14:nvContentPartPr>
            <p14:xfrm>
              <a:off x="357689" y="1845511"/>
              <a:ext cx="1265760" cy="12304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0FF34C1-C270-48F1-BD47-0C69FB0CD9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8689" y="1836511"/>
                <a:ext cx="1283400" cy="12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408C4B9-A24C-4F0C-8C9A-07F922C4F787}"/>
                  </a:ext>
                </a:extLst>
              </p14:cNvPr>
              <p14:cNvContentPartPr/>
              <p14:nvPr/>
            </p14:nvContentPartPr>
            <p14:xfrm>
              <a:off x="1506449" y="3781951"/>
              <a:ext cx="312480" cy="15300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408C4B9-A24C-4F0C-8C9A-07F922C4F78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97809" y="3772951"/>
                <a:ext cx="330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7AC43734-55F0-4AD2-BCAE-D8F7C9F0E4A1}"/>
                  </a:ext>
                </a:extLst>
              </p14:cNvPr>
              <p14:cNvContentPartPr/>
              <p14:nvPr/>
            </p14:nvContentPartPr>
            <p14:xfrm>
              <a:off x="891569" y="3735871"/>
              <a:ext cx="302400" cy="1879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7AC43734-55F0-4AD2-BCAE-D8F7C9F0E4A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82929" y="3727214"/>
                <a:ext cx="320040" cy="205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71345BEF-20CD-428D-8F26-29BA435365DA}"/>
                  </a:ext>
                </a:extLst>
              </p14:cNvPr>
              <p14:cNvContentPartPr/>
              <p14:nvPr/>
            </p14:nvContentPartPr>
            <p14:xfrm>
              <a:off x="427169" y="3447511"/>
              <a:ext cx="344880" cy="59076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71345BEF-20CD-428D-8F26-29BA435365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8529" y="3438871"/>
                <a:ext cx="362520" cy="60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B6C13774-3F59-48A7-B3F1-00C9D6CE2E8A}"/>
                  </a:ext>
                </a:extLst>
              </p14:cNvPr>
              <p14:cNvContentPartPr/>
              <p14:nvPr/>
            </p14:nvContentPartPr>
            <p14:xfrm>
              <a:off x="1101449" y="4166071"/>
              <a:ext cx="360" cy="36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B6C13774-3F59-48A7-B3F1-00C9D6CE2E8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92809" y="415707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9221D84C-DA2D-4997-AEF7-7BD881571873}"/>
                  </a:ext>
                </a:extLst>
              </p14:cNvPr>
              <p14:cNvContentPartPr/>
              <p14:nvPr/>
            </p14:nvContentPartPr>
            <p14:xfrm>
              <a:off x="287129" y="4242391"/>
              <a:ext cx="1407600" cy="55908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9221D84C-DA2D-4997-AEF7-7BD88157187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8489" y="4233391"/>
                <a:ext cx="1425240" cy="57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2D71EE35-7B41-4693-990E-E80847E2BD2A}"/>
                  </a:ext>
                </a:extLst>
              </p14:cNvPr>
              <p14:cNvContentPartPr/>
              <p14:nvPr/>
            </p14:nvContentPartPr>
            <p14:xfrm>
              <a:off x="2002529" y="908431"/>
              <a:ext cx="6958800" cy="392076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2D71EE35-7B41-4693-990E-E80847E2BD2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993529" y="899791"/>
                <a:ext cx="6976440" cy="3938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58347785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241A5BF-8B88-4E71-8B4D-52BD591329E7}"/>
                  </a:ext>
                </a:extLst>
              </p14:cNvPr>
              <p14:cNvContentPartPr/>
              <p14:nvPr/>
            </p14:nvContentPartPr>
            <p14:xfrm>
              <a:off x="57809" y="1941271"/>
              <a:ext cx="360" cy="3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241A5BF-8B88-4E71-8B4D-52BD591329E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809" y="1932271"/>
                <a:ext cx="1800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65C00D-5BD1-4936-803B-820C4908830C}"/>
                  </a:ext>
                </a:extLst>
              </p14:cNvPr>
              <p14:cNvContentPartPr/>
              <p14:nvPr/>
            </p14:nvContentPartPr>
            <p14:xfrm>
              <a:off x="6851729" y="144871"/>
              <a:ext cx="945000" cy="539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65C00D-5BD1-4936-803B-820C4908830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42729" y="135877"/>
                <a:ext cx="962640" cy="557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1A7F637-ABB2-4B95-A77F-CBA8C3936F5C}"/>
                  </a:ext>
                </a:extLst>
              </p14:cNvPr>
              <p14:cNvContentPartPr/>
              <p14:nvPr/>
            </p14:nvContentPartPr>
            <p14:xfrm>
              <a:off x="6065849" y="150271"/>
              <a:ext cx="685080" cy="313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1A7F637-ABB2-4B95-A77F-CBA8C3936F5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56854" y="141271"/>
                <a:ext cx="702711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2C0E6F8-0949-41BF-A60F-30B38A1710BD}"/>
                  </a:ext>
                </a:extLst>
              </p14:cNvPr>
              <p14:cNvContentPartPr/>
              <p14:nvPr/>
            </p14:nvContentPartPr>
            <p14:xfrm>
              <a:off x="552089" y="105631"/>
              <a:ext cx="5240160" cy="1509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2C0E6F8-0949-41BF-A60F-30B38A1710B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3449" y="96991"/>
                <a:ext cx="5257800" cy="1527480"/>
              </a:xfrm>
              <a:prstGeom prst="rect">
                <a:avLst/>
              </a:prstGeom>
            </p:spPr>
          </p:pic>
        </mc:Fallback>
      </mc:AlternateContent>
      <p:grpSp>
        <p:nvGrpSpPr>
          <p:cNvPr id="56" name="Group 55">
            <a:extLst>
              <a:ext uri="{FF2B5EF4-FFF2-40B4-BE49-F238E27FC236}">
                <a16:creationId xmlns:a16="http://schemas.microsoft.com/office/drawing/2014/main" id="{3CC24FA0-49FE-4471-81C0-A5CDDD62C2E9}"/>
              </a:ext>
            </a:extLst>
          </p:cNvPr>
          <p:cNvGrpSpPr/>
          <p:nvPr/>
        </p:nvGrpSpPr>
        <p:grpSpPr>
          <a:xfrm>
            <a:off x="1066800" y="1143000"/>
            <a:ext cx="1828800" cy="1828800"/>
            <a:chOff x="1676400" y="1676400"/>
            <a:chExt cx="1828800" cy="1828800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70ACAB22-5092-433C-B860-427DBADFD2D0}"/>
                </a:ext>
              </a:extLst>
            </p:cNvPr>
            <p:cNvSpPr/>
            <p:nvPr/>
          </p:nvSpPr>
          <p:spPr>
            <a:xfrm>
              <a:off x="1676400" y="16764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54C24C04-3C12-4028-B6E6-6DE1708628CA}"/>
                </a:ext>
              </a:extLst>
            </p:cNvPr>
            <p:cNvGrpSpPr/>
            <p:nvPr/>
          </p:nvGrpSpPr>
          <p:grpSpPr>
            <a:xfrm>
              <a:off x="2438400" y="2438400"/>
              <a:ext cx="304800" cy="304800"/>
              <a:chOff x="2438400" y="2438400"/>
              <a:chExt cx="304800" cy="304800"/>
            </a:xfrm>
          </p:grpSpPr>
          <p:cxnSp>
            <p:nvCxnSpPr>
              <p:cNvPr id="59" name="Straight Connector 58">
                <a:extLst>
                  <a:ext uri="{FF2B5EF4-FFF2-40B4-BE49-F238E27FC236}">
                    <a16:creationId xmlns:a16="http://schemas.microsoft.com/office/drawing/2014/main" id="{BBA0CE69-89C1-4B41-8B14-649D135564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90800" y="2438400"/>
                <a:ext cx="0" cy="3048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>
                <a:extLst>
                  <a:ext uri="{FF2B5EF4-FFF2-40B4-BE49-F238E27FC236}">
                    <a16:creationId xmlns:a16="http://schemas.microsoft.com/office/drawing/2014/main" id="{5AE80813-2409-48B0-8D3C-7A03D1D350F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438400" y="2590800"/>
                <a:ext cx="30480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0FF34C1-C270-48F1-BD47-0C69FB0CD95F}"/>
                  </a:ext>
                </a:extLst>
              </p14:cNvPr>
              <p14:cNvContentPartPr/>
              <p14:nvPr/>
            </p14:nvContentPartPr>
            <p14:xfrm>
              <a:off x="357689" y="1845511"/>
              <a:ext cx="1265760" cy="12304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0FF34C1-C270-48F1-BD47-0C69FB0CD9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8689" y="1836511"/>
                <a:ext cx="1283400" cy="12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408C4B9-A24C-4F0C-8C9A-07F922C4F787}"/>
                  </a:ext>
                </a:extLst>
              </p14:cNvPr>
              <p14:cNvContentPartPr/>
              <p14:nvPr/>
            </p14:nvContentPartPr>
            <p14:xfrm>
              <a:off x="1506449" y="3781951"/>
              <a:ext cx="312480" cy="15300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408C4B9-A24C-4F0C-8C9A-07F922C4F78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97809" y="3772951"/>
                <a:ext cx="330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7AC43734-55F0-4AD2-BCAE-D8F7C9F0E4A1}"/>
                  </a:ext>
                </a:extLst>
              </p14:cNvPr>
              <p14:cNvContentPartPr/>
              <p14:nvPr/>
            </p14:nvContentPartPr>
            <p14:xfrm>
              <a:off x="891569" y="3735871"/>
              <a:ext cx="302400" cy="1879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7AC43734-55F0-4AD2-BCAE-D8F7C9F0E4A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82929" y="3727214"/>
                <a:ext cx="320040" cy="205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71345BEF-20CD-428D-8F26-29BA435365DA}"/>
                  </a:ext>
                </a:extLst>
              </p14:cNvPr>
              <p14:cNvContentPartPr/>
              <p14:nvPr/>
            </p14:nvContentPartPr>
            <p14:xfrm>
              <a:off x="427169" y="3447511"/>
              <a:ext cx="344880" cy="59076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71345BEF-20CD-428D-8F26-29BA435365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8529" y="3438871"/>
                <a:ext cx="362520" cy="60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B6C13774-3F59-48A7-B3F1-00C9D6CE2E8A}"/>
                  </a:ext>
                </a:extLst>
              </p14:cNvPr>
              <p14:cNvContentPartPr/>
              <p14:nvPr/>
            </p14:nvContentPartPr>
            <p14:xfrm>
              <a:off x="1101449" y="4166071"/>
              <a:ext cx="360" cy="36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B6C13774-3F59-48A7-B3F1-00C9D6CE2E8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92809" y="415707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9221D84C-DA2D-4997-AEF7-7BD881571873}"/>
                  </a:ext>
                </a:extLst>
              </p14:cNvPr>
              <p14:cNvContentPartPr/>
              <p14:nvPr/>
            </p14:nvContentPartPr>
            <p14:xfrm>
              <a:off x="287129" y="4242391"/>
              <a:ext cx="1407600" cy="55908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9221D84C-DA2D-4997-AEF7-7BD88157187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8489" y="4233391"/>
                <a:ext cx="1425240" cy="57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2D71EE35-7B41-4693-990E-E80847E2BD2A}"/>
                  </a:ext>
                </a:extLst>
              </p14:cNvPr>
              <p14:cNvContentPartPr/>
              <p14:nvPr/>
            </p14:nvContentPartPr>
            <p14:xfrm>
              <a:off x="1972649" y="908431"/>
              <a:ext cx="6988680" cy="427176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2D71EE35-7B41-4693-990E-E80847E2BD2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963649" y="899791"/>
                <a:ext cx="7006320" cy="42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919E490-3946-49D5-9102-23224E7A7D62}"/>
                  </a:ext>
                </a:extLst>
              </p14:cNvPr>
              <p14:cNvContentPartPr/>
              <p14:nvPr/>
            </p14:nvContentPartPr>
            <p14:xfrm>
              <a:off x="2896409" y="4827751"/>
              <a:ext cx="378720" cy="335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919E490-3946-49D5-9102-23224E7A7D6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78409" y="4809770"/>
                <a:ext cx="414360" cy="3711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B05BE41-FCF8-466D-9572-EC663C5305AD}"/>
                  </a:ext>
                </a:extLst>
              </p14:cNvPr>
              <p14:cNvContentPartPr/>
              <p14:nvPr/>
            </p14:nvContentPartPr>
            <p14:xfrm>
              <a:off x="2940689" y="4575391"/>
              <a:ext cx="180720" cy="151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B05BE41-FCF8-466D-9572-EC663C5305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23049" y="4557391"/>
                <a:ext cx="21636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144BE8C-825B-4570-9DD0-19497936149B}"/>
                  </a:ext>
                </a:extLst>
              </p14:cNvPr>
              <p14:cNvContentPartPr/>
              <p14:nvPr/>
            </p14:nvContentPartPr>
            <p14:xfrm>
              <a:off x="7687289" y="5782111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144BE8C-825B-4570-9DD0-19497936149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678649" y="5773111"/>
                <a:ext cx="18000" cy="18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65880017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241A5BF-8B88-4E71-8B4D-52BD591329E7}"/>
                  </a:ext>
                </a:extLst>
              </p14:cNvPr>
              <p14:cNvContentPartPr/>
              <p14:nvPr/>
            </p14:nvContentPartPr>
            <p14:xfrm>
              <a:off x="57809" y="1941271"/>
              <a:ext cx="360" cy="3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241A5BF-8B88-4E71-8B4D-52BD591329E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809" y="1932271"/>
                <a:ext cx="1800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65C00D-5BD1-4936-803B-820C4908830C}"/>
                  </a:ext>
                </a:extLst>
              </p14:cNvPr>
              <p14:cNvContentPartPr/>
              <p14:nvPr/>
            </p14:nvContentPartPr>
            <p14:xfrm>
              <a:off x="6851729" y="144871"/>
              <a:ext cx="945000" cy="539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65C00D-5BD1-4936-803B-820C4908830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42729" y="135877"/>
                <a:ext cx="962640" cy="557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1A7F637-ABB2-4B95-A77F-CBA8C3936F5C}"/>
                  </a:ext>
                </a:extLst>
              </p14:cNvPr>
              <p14:cNvContentPartPr/>
              <p14:nvPr/>
            </p14:nvContentPartPr>
            <p14:xfrm>
              <a:off x="6065849" y="150271"/>
              <a:ext cx="685080" cy="313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1A7F637-ABB2-4B95-A77F-CBA8C3936F5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56854" y="141271"/>
                <a:ext cx="702711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2C0E6F8-0949-41BF-A60F-30B38A1710BD}"/>
                  </a:ext>
                </a:extLst>
              </p14:cNvPr>
              <p14:cNvContentPartPr/>
              <p14:nvPr/>
            </p14:nvContentPartPr>
            <p14:xfrm>
              <a:off x="552089" y="105631"/>
              <a:ext cx="5240160" cy="1509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2C0E6F8-0949-41BF-A60F-30B38A1710B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3449" y="96991"/>
                <a:ext cx="5257800" cy="1527480"/>
              </a:xfrm>
              <a:prstGeom prst="rect">
                <a:avLst/>
              </a:prstGeom>
            </p:spPr>
          </p:pic>
        </mc:Fallback>
      </mc:AlternateContent>
      <p:grpSp>
        <p:nvGrpSpPr>
          <p:cNvPr id="56" name="Group 55">
            <a:extLst>
              <a:ext uri="{FF2B5EF4-FFF2-40B4-BE49-F238E27FC236}">
                <a16:creationId xmlns:a16="http://schemas.microsoft.com/office/drawing/2014/main" id="{3CC24FA0-49FE-4471-81C0-A5CDDD62C2E9}"/>
              </a:ext>
            </a:extLst>
          </p:cNvPr>
          <p:cNvGrpSpPr/>
          <p:nvPr/>
        </p:nvGrpSpPr>
        <p:grpSpPr>
          <a:xfrm>
            <a:off x="1066800" y="1143000"/>
            <a:ext cx="1828800" cy="1828800"/>
            <a:chOff x="1676400" y="1676400"/>
            <a:chExt cx="1828800" cy="1828800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70ACAB22-5092-433C-B860-427DBADFD2D0}"/>
                </a:ext>
              </a:extLst>
            </p:cNvPr>
            <p:cNvSpPr/>
            <p:nvPr/>
          </p:nvSpPr>
          <p:spPr>
            <a:xfrm>
              <a:off x="1676400" y="16764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54C24C04-3C12-4028-B6E6-6DE1708628CA}"/>
                </a:ext>
              </a:extLst>
            </p:cNvPr>
            <p:cNvGrpSpPr/>
            <p:nvPr/>
          </p:nvGrpSpPr>
          <p:grpSpPr>
            <a:xfrm>
              <a:off x="2438400" y="2438400"/>
              <a:ext cx="304800" cy="304800"/>
              <a:chOff x="2438400" y="2438400"/>
              <a:chExt cx="304800" cy="304800"/>
            </a:xfrm>
          </p:grpSpPr>
          <p:cxnSp>
            <p:nvCxnSpPr>
              <p:cNvPr id="59" name="Straight Connector 58">
                <a:extLst>
                  <a:ext uri="{FF2B5EF4-FFF2-40B4-BE49-F238E27FC236}">
                    <a16:creationId xmlns:a16="http://schemas.microsoft.com/office/drawing/2014/main" id="{BBA0CE69-89C1-4B41-8B14-649D135564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90800" y="2438400"/>
                <a:ext cx="0" cy="3048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>
                <a:extLst>
                  <a:ext uri="{FF2B5EF4-FFF2-40B4-BE49-F238E27FC236}">
                    <a16:creationId xmlns:a16="http://schemas.microsoft.com/office/drawing/2014/main" id="{5AE80813-2409-48B0-8D3C-7A03D1D350F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438400" y="2590800"/>
                <a:ext cx="30480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0FF34C1-C270-48F1-BD47-0C69FB0CD95F}"/>
                  </a:ext>
                </a:extLst>
              </p14:cNvPr>
              <p14:cNvContentPartPr/>
              <p14:nvPr/>
            </p14:nvContentPartPr>
            <p14:xfrm>
              <a:off x="357689" y="1845511"/>
              <a:ext cx="1265760" cy="12304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0FF34C1-C270-48F1-BD47-0C69FB0CD9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8689" y="1836511"/>
                <a:ext cx="1283400" cy="12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408C4B9-A24C-4F0C-8C9A-07F922C4F787}"/>
                  </a:ext>
                </a:extLst>
              </p14:cNvPr>
              <p14:cNvContentPartPr/>
              <p14:nvPr/>
            </p14:nvContentPartPr>
            <p14:xfrm>
              <a:off x="1506449" y="3781951"/>
              <a:ext cx="312480" cy="15300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408C4B9-A24C-4F0C-8C9A-07F922C4F78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97809" y="3772951"/>
                <a:ext cx="330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7AC43734-55F0-4AD2-BCAE-D8F7C9F0E4A1}"/>
                  </a:ext>
                </a:extLst>
              </p14:cNvPr>
              <p14:cNvContentPartPr/>
              <p14:nvPr/>
            </p14:nvContentPartPr>
            <p14:xfrm>
              <a:off x="891569" y="3735871"/>
              <a:ext cx="302400" cy="1879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7AC43734-55F0-4AD2-BCAE-D8F7C9F0E4A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82929" y="3727214"/>
                <a:ext cx="320040" cy="205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71345BEF-20CD-428D-8F26-29BA435365DA}"/>
                  </a:ext>
                </a:extLst>
              </p14:cNvPr>
              <p14:cNvContentPartPr/>
              <p14:nvPr/>
            </p14:nvContentPartPr>
            <p14:xfrm>
              <a:off x="427169" y="3447511"/>
              <a:ext cx="344880" cy="59076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71345BEF-20CD-428D-8F26-29BA435365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8529" y="3438871"/>
                <a:ext cx="362520" cy="60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B6C13774-3F59-48A7-B3F1-00C9D6CE2E8A}"/>
                  </a:ext>
                </a:extLst>
              </p14:cNvPr>
              <p14:cNvContentPartPr/>
              <p14:nvPr/>
            </p14:nvContentPartPr>
            <p14:xfrm>
              <a:off x="1101449" y="4166071"/>
              <a:ext cx="360" cy="36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B6C13774-3F59-48A7-B3F1-00C9D6CE2E8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92809" y="415707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9221D84C-DA2D-4997-AEF7-7BD881571873}"/>
                  </a:ext>
                </a:extLst>
              </p14:cNvPr>
              <p14:cNvContentPartPr/>
              <p14:nvPr/>
            </p14:nvContentPartPr>
            <p14:xfrm>
              <a:off x="287129" y="4242391"/>
              <a:ext cx="1407600" cy="55908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9221D84C-DA2D-4997-AEF7-7BD88157187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8489" y="4233391"/>
                <a:ext cx="1425240" cy="57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2D71EE35-7B41-4693-990E-E80847E2BD2A}"/>
                  </a:ext>
                </a:extLst>
              </p14:cNvPr>
              <p14:cNvContentPartPr/>
              <p14:nvPr/>
            </p14:nvContentPartPr>
            <p14:xfrm>
              <a:off x="1972649" y="908431"/>
              <a:ext cx="6988680" cy="427176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2D71EE35-7B41-4693-990E-E80847E2BD2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963649" y="899791"/>
                <a:ext cx="7006320" cy="42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4F7AEA1-69D9-4C9D-8F9F-0214F6121074}"/>
                  </a:ext>
                </a:extLst>
              </p14:cNvPr>
              <p14:cNvContentPartPr/>
              <p14:nvPr/>
            </p14:nvContentPartPr>
            <p14:xfrm>
              <a:off x="3758249" y="4569991"/>
              <a:ext cx="302040" cy="775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4F7AEA1-69D9-4C9D-8F9F-0214F612107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9249" y="4561351"/>
                <a:ext cx="319680" cy="79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55D4D72-15D8-45AC-A80A-DC2125D44ACE}"/>
                  </a:ext>
                </a:extLst>
              </p14:cNvPr>
              <p14:cNvContentPartPr/>
              <p14:nvPr/>
            </p14:nvContentPartPr>
            <p14:xfrm>
              <a:off x="4414529" y="4872031"/>
              <a:ext cx="362160" cy="271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55D4D72-15D8-45AC-A80A-DC2125D44AC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05889" y="4863391"/>
                <a:ext cx="379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C435617-4A95-43FB-8A55-76F975AEC045}"/>
                  </a:ext>
                </a:extLst>
              </p14:cNvPr>
              <p14:cNvContentPartPr/>
              <p14:nvPr/>
            </p14:nvContentPartPr>
            <p14:xfrm>
              <a:off x="4457369" y="4652791"/>
              <a:ext cx="277200" cy="10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C435617-4A95-43FB-8A55-76F975AEC04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48729" y="4644151"/>
                <a:ext cx="2948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AAF0981-68C5-4988-99AA-2E6DC890E315}"/>
                  </a:ext>
                </a:extLst>
              </p14:cNvPr>
              <p14:cNvContentPartPr/>
              <p14:nvPr/>
            </p14:nvContentPartPr>
            <p14:xfrm>
              <a:off x="4965329" y="4899751"/>
              <a:ext cx="161280" cy="8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AAF0981-68C5-4988-99AA-2E6DC890E31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56329" y="4891111"/>
                <a:ext cx="1789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480441C-B2BB-40BA-99F6-3552217EA6D3}"/>
                  </a:ext>
                </a:extLst>
              </p14:cNvPr>
              <p14:cNvContentPartPr/>
              <p14:nvPr/>
            </p14:nvContentPartPr>
            <p14:xfrm>
              <a:off x="4964609" y="5010631"/>
              <a:ext cx="149400" cy="14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480441C-B2BB-40BA-99F6-3552217EA6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55609" y="5001991"/>
                <a:ext cx="1670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A43EFB9-769A-4C0A-A32A-0BA60212E98D}"/>
                  </a:ext>
                </a:extLst>
              </p14:cNvPr>
              <p14:cNvContentPartPr/>
              <p14:nvPr/>
            </p14:nvContentPartPr>
            <p14:xfrm>
              <a:off x="5457089" y="4711111"/>
              <a:ext cx="39240" cy="38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A43EFB9-769A-4C0A-A32A-0BA60212E9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48089" y="4702471"/>
                <a:ext cx="56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C9E6EF-4307-4A1E-A27D-2041CC626A11}"/>
                  </a:ext>
                </a:extLst>
              </p14:cNvPr>
              <p14:cNvContentPartPr/>
              <p14:nvPr/>
            </p14:nvContentPartPr>
            <p14:xfrm>
              <a:off x="6314249" y="4787431"/>
              <a:ext cx="209160" cy="284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C9E6EF-4307-4A1E-A27D-2041CC626A1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05249" y="4778791"/>
                <a:ext cx="22680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919E490-3946-49D5-9102-23224E7A7D62}"/>
                  </a:ext>
                </a:extLst>
              </p14:cNvPr>
              <p14:cNvContentPartPr/>
              <p14:nvPr/>
            </p14:nvContentPartPr>
            <p14:xfrm>
              <a:off x="2896409" y="4827751"/>
              <a:ext cx="378720" cy="335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919E490-3946-49D5-9102-23224E7A7D6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8409" y="4809770"/>
                <a:ext cx="414360" cy="3711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B05BE41-FCF8-466D-9572-EC663C5305AD}"/>
                  </a:ext>
                </a:extLst>
              </p14:cNvPr>
              <p14:cNvContentPartPr/>
              <p14:nvPr/>
            </p14:nvContentPartPr>
            <p14:xfrm>
              <a:off x="2940689" y="4575391"/>
              <a:ext cx="180720" cy="151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B05BE41-FCF8-466D-9572-EC663C5305A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3049" y="4557391"/>
                <a:ext cx="21636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12C91F5-CFE5-458F-AF7C-196F5517F807}"/>
                  </a:ext>
                </a:extLst>
              </p14:cNvPr>
              <p14:cNvContentPartPr/>
              <p14:nvPr/>
            </p14:nvContentPartPr>
            <p14:xfrm>
              <a:off x="5376449" y="4833151"/>
              <a:ext cx="211320" cy="247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12C91F5-CFE5-458F-AF7C-196F5517F80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67809" y="4824511"/>
                <a:ext cx="22896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9BEBA50-E18C-4BD6-835C-7E382CF04818}"/>
                  </a:ext>
                </a:extLst>
              </p14:cNvPr>
              <p14:cNvContentPartPr/>
              <p14:nvPr/>
            </p14:nvContentPartPr>
            <p14:xfrm>
              <a:off x="5694689" y="4497271"/>
              <a:ext cx="397080" cy="667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9BEBA50-E18C-4BD6-835C-7E382CF0481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77049" y="4479631"/>
                <a:ext cx="432720" cy="70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4663A8B-2B5F-44C4-A1AB-616DD300E72A}"/>
                  </a:ext>
                </a:extLst>
              </p14:cNvPr>
              <p14:cNvContentPartPr/>
              <p14:nvPr/>
            </p14:nvContentPartPr>
            <p14:xfrm>
              <a:off x="1875449" y="5804071"/>
              <a:ext cx="360" cy="3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4663A8B-2B5F-44C4-A1AB-616DD300E72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866809" y="5795431"/>
                <a:ext cx="18000" cy="18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70522557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241A5BF-8B88-4E71-8B4D-52BD591329E7}"/>
                  </a:ext>
                </a:extLst>
              </p14:cNvPr>
              <p14:cNvContentPartPr/>
              <p14:nvPr/>
            </p14:nvContentPartPr>
            <p14:xfrm>
              <a:off x="57809" y="1941271"/>
              <a:ext cx="360" cy="3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241A5BF-8B88-4E71-8B4D-52BD591329E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809" y="1932271"/>
                <a:ext cx="1800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65C00D-5BD1-4936-803B-820C4908830C}"/>
                  </a:ext>
                </a:extLst>
              </p14:cNvPr>
              <p14:cNvContentPartPr/>
              <p14:nvPr/>
            </p14:nvContentPartPr>
            <p14:xfrm>
              <a:off x="6851729" y="144871"/>
              <a:ext cx="945000" cy="539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65C00D-5BD1-4936-803B-820C4908830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42729" y="135877"/>
                <a:ext cx="962640" cy="557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1A7F637-ABB2-4B95-A77F-CBA8C3936F5C}"/>
                  </a:ext>
                </a:extLst>
              </p14:cNvPr>
              <p14:cNvContentPartPr/>
              <p14:nvPr/>
            </p14:nvContentPartPr>
            <p14:xfrm>
              <a:off x="6065849" y="150271"/>
              <a:ext cx="685080" cy="313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1A7F637-ABB2-4B95-A77F-CBA8C3936F5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56854" y="141271"/>
                <a:ext cx="702711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2C0E6F8-0949-41BF-A60F-30B38A1710BD}"/>
                  </a:ext>
                </a:extLst>
              </p14:cNvPr>
              <p14:cNvContentPartPr/>
              <p14:nvPr/>
            </p14:nvContentPartPr>
            <p14:xfrm>
              <a:off x="552089" y="105631"/>
              <a:ext cx="5240160" cy="1509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2C0E6F8-0949-41BF-A60F-30B38A1710B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3449" y="96991"/>
                <a:ext cx="5257800" cy="1527480"/>
              </a:xfrm>
              <a:prstGeom prst="rect">
                <a:avLst/>
              </a:prstGeom>
            </p:spPr>
          </p:pic>
        </mc:Fallback>
      </mc:AlternateContent>
      <p:grpSp>
        <p:nvGrpSpPr>
          <p:cNvPr id="56" name="Group 55">
            <a:extLst>
              <a:ext uri="{FF2B5EF4-FFF2-40B4-BE49-F238E27FC236}">
                <a16:creationId xmlns:a16="http://schemas.microsoft.com/office/drawing/2014/main" id="{3CC24FA0-49FE-4471-81C0-A5CDDD62C2E9}"/>
              </a:ext>
            </a:extLst>
          </p:cNvPr>
          <p:cNvGrpSpPr/>
          <p:nvPr/>
        </p:nvGrpSpPr>
        <p:grpSpPr>
          <a:xfrm>
            <a:off x="1066800" y="1143000"/>
            <a:ext cx="1828800" cy="1828800"/>
            <a:chOff x="1676400" y="1676400"/>
            <a:chExt cx="1828800" cy="1828800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70ACAB22-5092-433C-B860-427DBADFD2D0}"/>
                </a:ext>
              </a:extLst>
            </p:cNvPr>
            <p:cNvSpPr/>
            <p:nvPr/>
          </p:nvSpPr>
          <p:spPr>
            <a:xfrm>
              <a:off x="1676400" y="16764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54C24C04-3C12-4028-B6E6-6DE1708628CA}"/>
                </a:ext>
              </a:extLst>
            </p:cNvPr>
            <p:cNvGrpSpPr/>
            <p:nvPr/>
          </p:nvGrpSpPr>
          <p:grpSpPr>
            <a:xfrm>
              <a:off x="2438400" y="2438400"/>
              <a:ext cx="304800" cy="304800"/>
              <a:chOff x="2438400" y="2438400"/>
              <a:chExt cx="304800" cy="304800"/>
            </a:xfrm>
          </p:grpSpPr>
          <p:cxnSp>
            <p:nvCxnSpPr>
              <p:cNvPr id="59" name="Straight Connector 58">
                <a:extLst>
                  <a:ext uri="{FF2B5EF4-FFF2-40B4-BE49-F238E27FC236}">
                    <a16:creationId xmlns:a16="http://schemas.microsoft.com/office/drawing/2014/main" id="{BBA0CE69-89C1-4B41-8B14-649D135564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90800" y="2438400"/>
                <a:ext cx="0" cy="3048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>
                <a:extLst>
                  <a:ext uri="{FF2B5EF4-FFF2-40B4-BE49-F238E27FC236}">
                    <a16:creationId xmlns:a16="http://schemas.microsoft.com/office/drawing/2014/main" id="{5AE80813-2409-48B0-8D3C-7A03D1D350F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438400" y="2590800"/>
                <a:ext cx="30480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0FF34C1-C270-48F1-BD47-0C69FB0CD95F}"/>
                  </a:ext>
                </a:extLst>
              </p14:cNvPr>
              <p14:cNvContentPartPr/>
              <p14:nvPr/>
            </p14:nvContentPartPr>
            <p14:xfrm>
              <a:off x="357689" y="1845511"/>
              <a:ext cx="1265760" cy="12304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0FF34C1-C270-48F1-BD47-0C69FB0CD9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8689" y="1836511"/>
                <a:ext cx="1283400" cy="12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408C4B9-A24C-4F0C-8C9A-07F922C4F787}"/>
                  </a:ext>
                </a:extLst>
              </p14:cNvPr>
              <p14:cNvContentPartPr/>
              <p14:nvPr/>
            </p14:nvContentPartPr>
            <p14:xfrm>
              <a:off x="1506449" y="3781951"/>
              <a:ext cx="312480" cy="15300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408C4B9-A24C-4F0C-8C9A-07F922C4F78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97809" y="3772951"/>
                <a:ext cx="330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7AC43734-55F0-4AD2-BCAE-D8F7C9F0E4A1}"/>
                  </a:ext>
                </a:extLst>
              </p14:cNvPr>
              <p14:cNvContentPartPr/>
              <p14:nvPr/>
            </p14:nvContentPartPr>
            <p14:xfrm>
              <a:off x="891569" y="3735871"/>
              <a:ext cx="302400" cy="1879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7AC43734-55F0-4AD2-BCAE-D8F7C9F0E4A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82929" y="3727214"/>
                <a:ext cx="320040" cy="205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71345BEF-20CD-428D-8F26-29BA435365DA}"/>
                  </a:ext>
                </a:extLst>
              </p14:cNvPr>
              <p14:cNvContentPartPr/>
              <p14:nvPr/>
            </p14:nvContentPartPr>
            <p14:xfrm>
              <a:off x="427169" y="3447511"/>
              <a:ext cx="344880" cy="59076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71345BEF-20CD-428D-8F26-29BA435365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8529" y="3438871"/>
                <a:ext cx="362520" cy="60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B6C13774-3F59-48A7-B3F1-00C9D6CE2E8A}"/>
                  </a:ext>
                </a:extLst>
              </p14:cNvPr>
              <p14:cNvContentPartPr/>
              <p14:nvPr/>
            </p14:nvContentPartPr>
            <p14:xfrm>
              <a:off x="1101449" y="4166071"/>
              <a:ext cx="360" cy="36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B6C13774-3F59-48A7-B3F1-00C9D6CE2E8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92809" y="415707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9221D84C-DA2D-4997-AEF7-7BD881571873}"/>
                  </a:ext>
                </a:extLst>
              </p14:cNvPr>
              <p14:cNvContentPartPr/>
              <p14:nvPr/>
            </p14:nvContentPartPr>
            <p14:xfrm>
              <a:off x="287129" y="4242391"/>
              <a:ext cx="1407600" cy="55908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9221D84C-DA2D-4997-AEF7-7BD88157187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8489" y="4233391"/>
                <a:ext cx="1425240" cy="57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2D71EE35-7B41-4693-990E-E80847E2BD2A}"/>
                  </a:ext>
                </a:extLst>
              </p14:cNvPr>
              <p14:cNvContentPartPr/>
              <p14:nvPr/>
            </p14:nvContentPartPr>
            <p14:xfrm>
              <a:off x="1972649" y="908431"/>
              <a:ext cx="6988680" cy="427176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2D71EE35-7B41-4693-990E-E80847E2BD2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963649" y="899791"/>
                <a:ext cx="7006320" cy="42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4F7AEA1-69D9-4C9D-8F9F-0214F6121074}"/>
                  </a:ext>
                </a:extLst>
              </p14:cNvPr>
              <p14:cNvContentPartPr/>
              <p14:nvPr/>
            </p14:nvContentPartPr>
            <p14:xfrm>
              <a:off x="3758249" y="4569991"/>
              <a:ext cx="302040" cy="775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4F7AEA1-69D9-4C9D-8F9F-0214F612107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9249" y="4561351"/>
                <a:ext cx="319680" cy="79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55D4D72-15D8-45AC-A80A-DC2125D44ACE}"/>
                  </a:ext>
                </a:extLst>
              </p14:cNvPr>
              <p14:cNvContentPartPr/>
              <p14:nvPr/>
            </p14:nvContentPartPr>
            <p14:xfrm>
              <a:off x="4414529" y="4872031"/>
              <a:ext cx="362160" cy="271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55D4D72-15D8-45AC-A80A-DC2125D44AC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05889" y="4863391"/>
                <a:ext cx="379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C435617-4A95-43FB-8A55-76F975AEC045}"/>
                  </a:ext>
                </a:extLst>
              </p14:cNvPr>
              <p14:cNvContentPartPr/>
              <p14:nvPr/>
            </p14:nvContentPartPr>
            <p14:xfrm>
              <a:off x="4457369" y="4652791"/>
              <a:ext cx="277200" cy="10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C435617-4A95-43FB-8A55-76F975AEC04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48729" y="4644151"/>
                <a:ext cx="2948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AAF0981-68C5-4988-99AA-2E6DC890E315}"/>
                  </a:ext>
                </a:extLst>
              </p14:cNvPr>
              <p14:cNvContentPartPr/>
              <p14:nvPr/>
            </p14:nvContentPartPr>
            <p14:xfrm>
              <a:off x="4965329" y="4899751"/>
              <a:ext cx="161280" cy="8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AAF0981-68C5-4988-99AA-2E6DC890E31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56329" y="4891111"/>
                <a:ext cx="1789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480441C-B2BB-40BA-99F6-3552217EA6D3}"/>
                  </a:ext>
                </a:extLst>
              </p14:cNvPr>
              <p14:cNvContentPartPr/>
              <p14:nvPr/>
            </p14:nvContentPartPr>
            <p14:xfrm>
              <a:off x="4964609" y="5010631"/>
              <a:ext cx="149400" cy="14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480441C-B2BB-40BA-99F6-3552217EA6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55609" y="5001991"/>
                <a:ext cx="1670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A43EFB9-769A-4C0A-A32A-0BA60212E98D}"/>
                  </a:ext>
                </a:extLst>
              </p14:cNvPr>
              <p14:cNvContentPartPr/>
              <p14:nvPr/>
            </p14:nvContentPartPr>
            <p14:xfrm>
              <a:off x="5457089" y="4711111"/>
              <a:ext cx="39240" cy="38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A43EFB9-769A-4C0A-A32A-0BA60212E9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48089" y="4702471"/>
                <a:ext cx="56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C9E6EF-4307-4A1E-A27D-2041CC626A11}"/>
                  </a:ext>
                </a:extLst>
              </p14:cNvPr>
              <p14:cNvContentPartPr/>
              <p14:nvPr/>
            </p14:nvContentPartPr>
            <p14:xfrm>
              <a:off x="6314249" y="4787431"/>
              <a:ext cx="209160" cy="284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C9E6EF-4307-4A1E-A27D-2041CC626A1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05249" y="4778791"/>
                <a:ext cx="22680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919E490-3946-49D5-9102-23224E7A7D62}"/>
                  </a:ext>
                </a:extLst>
              </p14:cNvPr>
              <p14:cNvContentPartPr/>
              <p14:nvPr/>
            </p14:nvContentPartPr>
            <p14:xfrm>
              <a:off x="2896409" y="4827751"/>
              <a:ext cx="378720" cy="335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919E490-3946-49D5-9102-23224E7A7D6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8409" y="4809770"/>
                <a:ext cx="414360" cy="3711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B05BE41-FCF8-466D-9572-EC663C5305AD}"/>
                  </a:ext>
                </a:extLst>
              </p14:cNvPr>
              <p14:cNvContentPartPr/>
              <p14:nvPr/>
            </p14:nvContentPartPr>
            <p14:xfrm>
              <a:off x="2940689" y="4575391"/>
              <a:ext cx="180720" cy="151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B05BE41-FCF8-466D-9572-EC663C5305A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3049" y="4557391"/>
                <a:ext cx="21636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12C91F5-CFE5-458F-AF7C-196F5517F807}"/>
                  </a:ext>
                </a:extLst>
              </p14:cNvPr>
              <p14:cNvContentPartPr/>
              <p14:nvPr/>
            </p14:nvContentPartPr>
            <p14:xfrm>
              <a:off x="5376449" y="4833151"/>
              <a:ext cx="211320" cy="247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12C91F5-CFE5-458F-AF7C-196F5517F80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67809" y="4824511"/>
                <a:ext cx="22896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77BBA52-4647-4952-868C-CC24097B1B8F}"/>
                  </a:ext>
                </a:extLst>
              </p14:cNvPr>
              <p14:cNvContentPartPr/>
              <p14:nvPr/>
            </p14:nvContentPartPr>
            <p14:xfrm>
              <a:off x="2218169" y="1300111"/>
              <a:ext cx="204840" cy="307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77BBA52-4647-4952-868C-CC24097B1B8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00169" y="1282471"/>
                <a:ext cx="24048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FAEE6BD-0996-44C3-ACAA-DA73F4503F20}"/>
                  </a:ext>
                </a:extLst>
              </p14:cNvPr>
              <p14:cNvContentPartPr/>
              <p14:nvPr/>
            </p14:nvContentPartPr>
            <p14:xfrm>
              <a:off x="1616969" y="1137751"/>
              <a:ext cx="367200" cy="56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FAEE6BD-0996-44C3-ACAA-DA73F4503F2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599312" y="1119763"/>
                <a:ext cx="402875" cy="597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9BEBA50-E18C-4BD6-835C-7E382CF04818}"/>
                  </a:ext>
                </a:extLst>
              </p14:cNvPr>
              <p14:cNvContentPartPr/>
              <p14:nvPr/>
            </p14:nvContentPartPr>
            <p14:xfrm>
              <a:off x="5694689" y="4360471"/>
              <a:ext cx="1981440" cy="963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9BEBA50-E18C-4BD6-835C-7E382CF0481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77049" y="4342471"/>
                <a:ext cx="2017080" cy="990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23331841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241A5BF-8B88-4E71-8B4D-52BD591329E7}"/>
                  </a:ext>
                </a:extLst>
              </p14:cNvPr>
              <p14:cNvContentPartPr/>
              <p14:nvPr/>
            </p14:nvContentPartPr>
            <p14:xfrm>
              <a:off x="57809" y="1941271"/>
              <a:ext cx="360" cy="3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241A5BF-8B88-4E71-8B4D-52BD591329E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809" y="1932271"/>
                <a:ext cx="1800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65C00D-5BD1-4936-803B-820C4908830C}"/>
                  </a:ext>
                </a:extLst>
              </p14:cNvPr>
              <p14:cNvContentPartPr/>
              <p14:nvPr/>
            </p14:nvContentPartPr>
            <p14:xfrm>
              <a:off x="6851729" y="144871"/>
              <a:ext cx="945000" cy="539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65C00D-5BD1-4936-803B-820C4908830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42729" y="135877"/>
                <a:ext cx="962640" cy="557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1A7F637-ABB2-4B95-A77F-CBA8C3936F5C}"/>
                  </a:ext>
                </a:extLst>
              </p14:cNvPr>
              <p14:cNvContentPartPr/>
              <p14:nvPr/>
            </p14:nvContentPartPr>
            <p14:xfrm>
              <a:off x="6065849" y="150271"/>
              <a:ext cx="685080" cy="313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1A7F637-ABB2-4B95-A77F-CBA8C3936F5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56854" y="141271"/>
                <a:ext cx="702711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2C0E6F8-0949-41BF-A60F-30B38A1710BD}"/>
                  </a:ext>
                </a:extLst>
              </p14:cNvPr>
              <p14:cNvContentPartPr/>
              <p14:nvPr/>
            </p14:nvContentPartPr>
            <p14:xfrm>
              <a:off x="552089" y="105631"/>
              <a:ext cx="5240160" cy="1509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2C0E6F8-0949-41BF-A60F-30B38A1710B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3449" y="96991"/>
                <a:ext cx="5257800" cy="1527480"/>
              </a:xfrm>
              <a:prstGeom prst="rect">
                <a:avLst/>
              </a:prstGeom>
            </p:spPr>
          </p:pic>
        </mc:Fallback>
      </mc:AlternateContent>
      <p:grpSp>
        <p:nvGrpSpPr>
          <p:cNvPr id="56" name="Group 55">
            <a:extLst>
              <a:ext uri="{FF2B5EF4-FFF2-40B4-BE49-F238E27FC236}">
                <a16:creationId xmlns:a16="http://schemas.microsoft.com/office/drawing/2014/main" id="{3CC24FA0-49FE-4471-81C0-A5CDDD62C2E9}"/>
              </a:ext>
            </a:extLst>
          </p:cNvPr>
          <p:cNvGrpSpPr/>
          <p:nvPr/>
        </p:nvGrpSpPr>
        <p:grpSpPr>
          <a:xfrm>
            <a:off x="1066800" y="1143000"/>
            <a:ext cx="1828800" cy="1828800"/>
            <a:chOff x="1676400" y="1676400"/>
            <a:chExt cx="1828800" cy="1828800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70ACAB22-5092-433C-B860-427DBADFD2D0}"/>
                </a:ext>
              </a:extLst>
            </p:cNvPr>
            <p:cNvSpPr/>
            <p:nvPr/>
          </p:nvSpPr>
          <p:spPr>
            <a:xfrm>
              <a:off x="1676400" y="16764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54C24C04-3C12-4028-B6E6-6DE1708628CA}"/>
                </a:ext>
              </a:extLst>
            </p:cNvPr>
            <p:cNvGrpSpPr/>
            <p:nvPr/>
          </p:nvGrpSpPr>
          <p:grpSpPr>
            <a:xfrm>
              <a:off x="2438400" y="2438400"/>
              <a:ext cx="304800" cy="304800"/>
              <a:chOff x="2438400" y="2438400"/>
              <a:chExt cx="304800" cy="304800"/>
            </a:xfrm>
          </p:grpSpPr>
          <p:cxnSp>
            <p:nvCxnSpPr>
              <p:cNvPr id="59" name="Straight Connector 58">
                <a:extLst>
                  <a:ext uri="{FF2B5EF4-FFF2-40B4-BE49-F238E27FC236}">
                    <a16:creationId xmlns:a16="http://schemas.microsoft.com/office/drawing/2014/main" id="{BBA0CE69-89C1-4B41-8B14-649D135564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90800" y="2438400"/>
                <a:ext cx="0" cy="3048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>
                <a:extLst>
                  <a:ext uri="{FF2B5EF4-FFF2-40B4-BE49-F238E27FC236}">
                    <a16:creationId xmlns:a16="http://schemas.microsoft.com/office/drawing/2014/main" id="{5AE80813-2409-48B0-8D3C-7A03D1D350F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438400" y="2590800"/>
                <a:ext cx="30480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0FF34C1-C270-48F1-BD47-0C69FB0CD95F}"/>
                  </a:ext>
                </a:extLst>
              </p14:cNvPr>
              <p14:cNvContentPartPr/>
              <p14:nvPr/>
            </p14:nvContentPartPr>
            <p14:xfrm>
              <a:off x="357689" y="1845511"/>
              <a:ext cx="1265760" cy="12304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0FF34C1-C270-48F1-BD47-0C69FB0CD9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8689" y="1836511"/>
                <a:ext cx="1283400" cy="12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408C4B9-A24C-4F0C-8C9A-07F922C4F787}"/>
                  </a:ext>
                </a:extLst>
              </p14:cNvPr>
              <p14:cNvContentPartPr/>
              <p14:nvPr/>
            </p14:nvContentPartPr>
            <p14:xfrm>
              <a:off x="1506449" y="3781951"/>
              <a:ext cx="312480" cy="15300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408C4B9-A24C-4F0C-8C9A-07F922C4F78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97809" y="3772951"/>
                <a:ext cx="330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7AC43734-55F0-4AD2-BCAE-D8F7C9F0E4A1}"/>
                  </a:ext>
                </a:extLst>
              </p14:cNvPr>
              <p14:cNvContentPartPr/>
              <p14:nvPr/>
            </p14:nvContentPartPr>
            <p14:xfrm>
              <a:off x="891569" y="3735871"/>
              <a:ext cx="302400" cy="1879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7AC43734-55F0-4AD2-BCAE-D8F7C9F0E4A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82929" y="3727214"/>
                <a:ext cx="320040" cy="205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71345BEF-20CD-428D-8F26-29BA435365DA}"/>
                  </a:ext>
                </a:extLst>
              </p14:cNvPr>
              <p14:cNvContentPartPr/>
              <p14:nvPr/>
            </p14:nvContentPartPr>
            <p14:xfrm>
              <a:off x="427169" y="3447511"/>
              <a:ext cx="344880" cy="59076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71345BEF-20CD-428D-8F26-29BA435365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8529" y="3438871"/>
                <a:ext cx="362520" cy="60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B6C13774-3F59-48A7-B3F1-00C9D6CE2E8A}"/>
                  </a:ext>
                </a:extLst>
              </p14:cNvPr>
              <p14:cNvContentPartPr/>
              <p14:nvPr/>
            </p14:nvContentPartPr>
            <p14:xfrm>
              <a:off x="1101449" y="4166071"/>
              <a:ext cx="360" cy="36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B6C13774-3F59-48A7-B3F1-00C9D6CE2E8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92809" y="415707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9221D84C-DA2D-4997-AEF7-7BD881571873}"/>
                  </a:ext>
                </a:extLst>
              </p14:cNvPr>
              <p14:cNvContentPartPr/>
              <p14:nvPr/>
            </p14:nvContentPartPr>
            <p14:xfrm>
              <a:off x="287129" y="4242391"/>
              <a:ext cx="1407600" cy="55908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9221D84C-DA2D-4997-AEF7-7BD88157187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8489" y="4233391"/>
                <a:ext cx="1425240" cy="57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2D71EE35-7B41-4693-990E-E80847E2BD2A}"/>
                  </a:ext>
                </a:extLst>
              </p14:cNvPr>
              <p14:cNvContentPartPr/>
              <p14:nvPr/>
            </p14:nvContentPartPr>
            <p14:xfrm>
              <a:off x="1972649" y="908431"/>
              <a:ext cx="6988680" cy="427176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2D71EE35-7B41-4693-990E-E80847E2BD2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963649" y="899791"/>
                <a:ext cx="7006320" cy="42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4F7AEA1-69D9-4C9D-8F9F-0214F6121074}"/>
                  </a:ext>
                </a:extLst>
              </p14:cNvPr>
              <p14:cNvContentPartPr/>
              <p14:nvPr/>
            </p14:nvContentPartPr>
            <p14:xfrm>
              <a:off x="3758249" y="4569991"/>
              <a:ext cx="302040" cy="775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4F7AEA1-69D9-4C9D-8F9F-0214F612107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9249" y="4561351"/>
                <a:ext cx="319680" cy="79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55D4D72-15D8-45AC-A80A-DC2125D44ACE}"/>
                  </a:ext>
                </a:extLst>
              </p14:cNvPr>
              <p14:cNvContentPartPr/>
              <p14:nvPr/>
            </p14:nvContentPartPr>
            <p14:xfrm>
              <a:off x="4414529" y="4872031"/>
              <a:ext cx="362160" cy="271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55D4D72-15D8-45AC-A80A-DC2125D44AC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05889" y="4863391"/>
                <a:ext cx="379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C435617-4A95-43FB-8A55-76F975AEC045}"/>
                  </a:ext>
                </a:extLst>
              </p14:cNvPr>
              <p14:cNvContentPartPr/>
              <p14:nvPr/>
            </p14:nvContentPartPr>
            <p14:xfrm>
              <a:off x="4457369" y="4652791"/>
              <a:ext cx="277200" cy="10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C435617-4A95-43FB-8A55-76F975AEC04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48729" y="4644151"/>
                <a:ext cx="2948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AAF0981-68C5-4988-99AA-2E6DC890E315}"/>
                  </a:ext>
                </a:extLst>
              </p14:cNvPr>
              <p14:cNvContentPartPr/>
              <p14:nvPr/>
            </p14:nvContentPartPr>
            <p14:xfrm>
              <a:off x="4965329" y="4899751"/>
              <a:ext cx="161280" cy="8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AAF0981-68C5-4988-99AA-2E6DC890E31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56329" y="4891111"/>
                <a:ext cx="1789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480441C-B2BB-40BA-99F6-3552217EA6D3}"/>
                  </a:ext>
                </a:extLst>
              </p14:cNvPr>
              <p14:cNvContentPartPr/>
              <p14:nvPr/>
            </p14:nvContentPartPr>
            <p14:xfrm>
              <a:off x="4964609" y="5010631"/>
              <a:ext cx="149400" cy="14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480441C-B2BB-40BA-99F6-3552217EA6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55609" y="5001991"/>
                <a:ext cx="1670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A43EFB9-769A-4C0A-A32A-0BA60212E98D}"/>
                  </a:ext>
                </a:extLst>
              </p14:cNvPr>
              <p14:cNvContentPartPr/>
              <p14:nvPr/>
            </p14:nvContentPartPr>
            <p14:xfrm>
              <a:off x="5457089" y="4711111"/>
              <a:ext cx="39240" cy="38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A43EFB9-769A-4C0A-A32A-0BA60212E9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48089" y="4702471"/>
                <a:ext cx="56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C9E6EF-4307-4A1E-A27D-2041CC626A11}"/>
                  </a:ext>
                </a:extLst>
              </p14:cNvPr>
              <p14:cNvContentPartPr/>
              <p14:nvPr/>
            </p14:nvContentPartPr>
            <p14:xfrm>
              <a:off x="6314249" y="4787431"/>
              <a:ext cx="209160" cy="284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C9E6EF-4307-4A1E-A27D-2041CC626A1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05249" y="4778791"/>
                <a:ext cx="22680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919E490-3946-49D5-9102-23224E7A7D62}"/>
                  </a:ext>
                </a:extLst>
              </p14:cNvPr>
              <p14:cNvContentPartPr/>
              <p14:nvPr/>
            </p14:nvContentPartPr>
            <p14:xfrm>
              <a:off x="2896409" y="4827751"/>
              <a:ext cx="378720" cy="335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919E490-3946-49D5-9102-23224E7A7D6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8409" y="4809770"/>
                <a:ext cx="414360" cy="3711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B05BE41-FCF8-466D-9572-EC663C5305AD}"/>
                  </a:ext>
                </a:extLst>
              </p14:cNvPr>
              <p14:cNvContentPartPr/>
              <p14:nvPr/>
            </p14:nvContentPartPr>
            <p14:xfrm>
              <a:off x="2940689" y="4575391"/>
              <a:ext cx="180720" cy="151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B05BE41-FCF8-466D-9572-EC663C5305A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3049" y="4557391"/>
                <a:ext cx="21636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12C91F5-CFE5-458F-AF7C-196F5517F807}"/>
                  </a:ext>
                </a:extLst>
              </p14:cNvPr>
              <p14:cNvContentPartPr/>
              <p14:nvPr/>
            </p14:nvContentPartPr>
            <p14:xfrm>
              <a:off x="5376449" y="4833151"/>
              <a:ext cx="211320" cy="247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12C91F5-CFE5-458F-AF7C-196F5517F80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67809" y="4824511"/>
                <a:ext cx="22896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77BBA52-4647-4952-868C-CC24097B1B8F}"/>
                  </a:ext>
                </a:extLst>
              </p14:cNvPr>
              <p14:cNvContentPartPr/>
              <p14:nvPr/>
            </p14:nvContentPartPr>
            <p14:xfrm>
              <a:off x="2218169" y="1300111"/>
              <a:ext cx="204840" cy="307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77BBA52-4647-4952-868C-CC24097B1B8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00169" y="1282471"/>
                <a:ext cx="24048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FAEE6BD-0996-44C3-ACAA-DA73F4503F20}"/>
                  </a:ext>
                </a:extLst>
              </p14:cNvPr>
              <p14:cNvContentPartPr/>
              <p14:nvPr/>
            </p14:nvContentPartPr>
            <p14:xfrm>
              <a:off x="1616969" y="1137751"/>
              <a:ext cx="367200" cy="56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FAEE6BD-0996-44C3-ACAA-DA73F4503F2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599312" y="1119763"/>
                <a:ext cx="402875" cy="597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9BEBA50-E18C-4BD6-835C-7E382CF04818}"/>
                  </a:ext>
                </a:extLst>
              </p14:cNvPr>
              <p14:cNvContentPartPr/>
              <p14:nvPr/>
            </p14:nvContentPartPr>
            <p14:xfrm>
              <a:off x="5640689" y="4360471"/>
              <a:ext cx="2589120" cy="1283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9BEBA50-E18C-4BD6-835C-7E382CF0481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32049" y="4342466"/>
                <a:ext cx="2606760" cy="1310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E0FDEDD-6F38-4831-A9F9-320F68B011F9}"/>
                  </a:ext>
                </a:extLst>
              </p14:cNvPr>
              <p14:cNvContentPartPr/>
              <p14:nvPr/>
            </p14:nvContentPartPr>
            <p14:xfrm>
              <a:off x="5639609" y="5713711"/>
              <a:ext cx="1231560" cy="3866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E0FDEDD-6F38-4831-A9F9-320F68B011F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30972" y="5705063"/>
                <a:ext cx="1249195" cy="4042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144BE8C-825B-4570-9DD0-19497936149B}"/>
                  </a:ext>
                </a:extLst>
              </p14:cNvPr>
              <p14:cNvContentPartPr/>
              <p14:nvPr/>
            </p14:nvContentPartPr>
            <p14:xfrm>
              <a:off x="7687289" y="5700031"/>
              <a:ext cx="519840" cy="3596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144BE8C-825B-4570-9DD0-19497936149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78649" y="5691391"/>
                <a:ext cx="53748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A09F4C68-7F5A-4D82-925B-9F2A3C5592BD}"/>
                  </a:ext>
                </a:extLst>
              </p14:cNvPr>
              <p14:cNvContentPartPr/>
              <p14:nvPr/>
            </p14:nvContentPartPr>
            <p14:xfrm>
              <a:off x="7061969" y="5862031"/>
              <a:ext cx="517680" cy="3574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A09F4C68-7F5A-4D82-925B-9F2A3C5592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52975" y="5853031"/>
                <a:ext cx="535308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4663A8B-2B5F-44C4-A1AB-616DD300E72A}"/>
                  </a:ext>
                </a:extLst>
              </p14:cNvPr>
              <p14:cNvContentPartPr/>
              <p14:nvPr/>
            </p14:nvContentPartPr>
            <p14:xfrm>
              <a:off x="471089" y="5253631"/>
              <a:ext cx="4942440" cy="1594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4663A8B-2B5F-44C4-A1AB-616DD300E72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62089" y="5244633"/>
                <a:ext cx="4960080" cy="161207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66287041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C6E6246-4F39-4425-A570-9C97C1A9FCFE}"/>
              </a:ext>
            </a:extLst>
          </p:cNvPr>
          <p:cNvGrpSpPr/>
          <p:nvPr/>
        </p:nvGrpSpPr>
        <p:grpSpPr>
          <a:xfrm>
            <a:off x="1066800" y="1143000"/>
            <a:ext cx="1828800" cy="1828800"/>
            <a:chOff x="1676400" y="1676400"/>
            <a:chExt cx="1828800" cy="1828800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F61E0C68-5628-4C60-B41B-EF33AF0D1BC7}"/>
                </a:ext>
              </a:extLst>
            </p:cNvPr>
            <p:cNvSpPr/>
            <p:nvPr/>
          </p:nvSpPr>
          <p:spPr>
            <a:xfrm>
              <a:off x="1676400" y="16764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283EAA15-D99F-496A-8CB0-3091520EDA00}"/>
                </a:ext>
              </a:extLst>
            </p:cNvPr>
            <p:cNvGrpSpPr/>
            <p:nvPr/>
          </p:nvGrpSpPr>
          <p:grpSpPr>
            <a:xfrm>
              <a:off x="2438400" y="2438400"/>
              <a:ext cx="304800" cy="304800"/>
              <a:chOff x="2438400" y="2438400"/>
              <a:chExt cx="304800" cy="304800"/>
            </a:xfrm>
          </p:grpSpPr>
          <p:cxnSp>
            <p:nvCxnSpPr>
              <p:cNvPr id="9" name="Straight Connector 8">
                <a:extLst>
                  <a:ext uri="{FF2B5EF4-FFF2-40B4-BE49-F238E27FC236}">
                    <a16:creationId xmlns:a16="http://schemas.microsoft.com/office/drawing/2014/main" id="{20F67B22-5796-4E63-AEF0-1AEB055C598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90800" y="2438400"/>
                <a:ext cx="0" cy="3048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1F62922D-4F81-4428-9405-D577CABEFB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438400" y="2590800"/>
                <a:ext cx="30480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3B9A158C-22D1-463B-9074-9A54145789BB}"/>
                  </a:ext>
                </a:extLst>
              </p14:cNvPr>
              <p14:cNvContentPartPr/>
              <p14:nvPr/>
            </p14:nvContentPartPr>
            <p14:xfrm>
              <a:off x="572969" y="183031"/>
              <a:ext cx="7944480" cy="32151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3B9A158C-22D1-463B-9074-9A54145789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4329" y="174030"/>
                <a:ext cx="7962121" cy="323280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C6E6246-4F39-4425-A570-9C97C1A9FCFE}"/>
              </a:ext>
            </a:extLst>
          </p:cNvPr>
          <p:cNvGrpSpPr/>
          <p:nvPr/>
        </p:nvGrpSpPr>
        <p:grpSpPr>
          <a:xfrm>
            <a:off x="1066800" y="1143000"/>
            <a:ext cx="1828800" cy="1828800"/>
            <a:chOff x="1676400" y="1676400"/>
            <a:chExt cx="1828800" cy="1828800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F61E0C68-5628-4C60-B41B-EF33AF0D1BC7}"/>
                </a:ext>
              </a:extLst>
            </p:cNvPr>
            <p:cNvSpPr/>
            <p:nvPr/>
          </p:nvSpPr>
          <p:spPr>
            <a:xfrm>
              <a:off x="1676400" y="16764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283EAA15-D99F-496A-8CB0-3091520EDA00}"/>
                </a:ext>
              </a:extLst>
            </p:cNvPr>
            <p:cNvGrpSpPr/>
            <p:nvPr/>
          </p:nvGrpSpPr>
          <p:grpSpPr>
            <a:xfrm>
              <a:off x="2438400" y="2438400"/>
              <a:ext cx="304800" cy="304800"/>
              <a:chOff x="2438400" y="2438400"/>
              <a:chExt cx="304800" cy="304800"/>
            </a:xfrm>
          </p:grpSpPr>
          <p:cxnSp>
            <p:nvCxnSpPr>
              <p:cNvPr id="9" name="Straight Connector 8">
                <a:extLst>
                  <a:ext uri="{FF2B5EF4-FFF2-40B4-BE49-F238E27FC236}">
                    <a16:creationId xmlns:a16="http://schemas.microsoft.com/office/drawing/2014/main" id="{20F67B22-5796-4E63-AEF0-1AEB055C598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90800" y="2438400"/>
                <a:ext cx="0" cy="3048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1F62922D-4F81-4428-9405-D577CABEFB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438400" y="2590800"/>
                <a:ext cx="30480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3B9A158C-22D1-463B-9074-9A54145789BB}"/>
                  </a:ext>
                </a:extLst>
              </p14:cNvPr>
              <p14:cNvContentPartPr/>
              <p14:nvPr/>
            </p14:nvContentPartPr>
            <p14:xfrm>
              <a:off x="572969" y="183031"/>
              <a:ext cx="7944480" cy="32151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3B9A158C-22D1-463B-9074-9A54145789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4329" y="174030"/>
                <a:ext cx="7962121" cy="3232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D0E15CF-F380-4892-B191-2B882EC858A4}"/>
                  </a:ext>
                </a:extLst>
              </p14:cNvPr>
              <p14:cNvContentPartPr/>
              <p14:nvPr/>
            </p14:nvContentPartPr>
            <p14:xfrm>
              <a:off x="6347009" y="2288311"/>
              <a:ext cx="362880" cy="385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D0E15CF-F380-4892-B191-2B882EC858A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38369" y="2279311"/>
                <a:ext cx="3805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CC9600B-45AE-4A55-828E-19C8944CFDAF}"/>
                  </a:ext>
                </a:extLst>
              </p14:cNvPr>
              <p14:cNvContentPartPr/>
              <p14:nvPr/>
            </p14:nvContentPartPr>
            <p14:xfrm>
              <a:off x="6859289" y="2357431"/>
              <a:ext cx="813960" cy="286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CC9600B-45AE-4A55-828E-19C8944CFDA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50289" y="2348431"/>
                <a:ext cx="83160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FE35E6F2-4B44-4211-8A5B-BB63804AD287}"/>
                  </a:ext>
                </a:extLst>
              </p14:cNvPr>
              <p14:cNvContentPartPr/>
              <p14:nvPr/>
            </p14:nvContentPartPr>
            <p14:xfrm>
              <a:off x="698609" y="3869071"/>
              <a:ext cx="231840" cy="1278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FE35E6F2-4B44-4211-8A5B-BB63804AD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609" y="3860431"/>
                <a:ext cx="2494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9F14E373-FB08-4CDC-AF48-8693A47D4875}"/>
                  </a:ext>
                </a:extLst>
              </p14:cNvPr>
              <p14:cNvContentPartPr/>
              <p14:nvPr/>
            </p14:nvContentPartPr>
            <p14:xfrm>
              <a:off x="751169" y="4070311"/>
              <a:ext cx="571320" cy="20088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9F14E373-FB08-4CDC-AF48-8693A47D487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2524" y="4061671"/>
                <a:ext cx="588971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533FC68F-E681-4B27-A9B3-E8B4F01E9393}"/>
                  </a:ext>
                </a:extLst>
              </p14:cNvPr>
              <p14:cNvContentPartPr/>
              <p14:nvPr/>
            </p14:nvContentPartPr>
            <p14:xfrm>
              <a:off x="1477289" y="2767831"/>
              <a:ext cx="6998760" cy="163296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533FC68F-E681-4B27-A9B3-E8B4F01E939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68649" y="2758831"/>
                <a:ext cx="7016400" cy="1650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90808366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C6E6246-4F39-4425-A570-9C97C1A9FCFE}"/>
              </a:ext>
            </a:extLst>
          </p:cNvPr>
          <p:cNvGrpSpPr/>
          <p:nvPr/>
        </p:nvGrpSpPr>
        <p:grpSpPr>
          <a:xfrm>
            <a:off x="1066800" y="1143000"/>
            <a:ext cx="1828800" cy="1828800"/>
            <a:chOff x="1676400" y="1676400"/>
            <a:chExt cx="1828800" cy="1828800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F61E0C68-5628-4C60-B41B-EF33AF0D1BC7}"/>
                </a:ext>
              </a:extLst>
            </p:cNvPr>
            <p:cNvSpPr/>
            <p:nvPr/>
          </p:nvSpPr>
          <p:spPr>
            <a:xfrm>
              <a:off x="1676400" y="16764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283EAA15-D99F-496A-8CB0-3091520EDA00}"/>
                </a:ext>
              </a:extLst>
            </p:cNvPr>
            <p:cNvGrpSpPr/>
            <p:nvPr/>
          </p:nvGrpSpPr>
          <p:grpSpPr>
            <a:xfrm>
              <a:off x="2438400" y="2438400"/>
              <a:ext cx="304800" cy="304800"/>
              <a:chOff x="2438400" y="2438400"/>
              <a:chExt cx="304800" cy="304800"/>
            </a:xfrm>
          </p:grpSpPr>
          <p:cxnSp>
            <p:nvCxnSpPr>
              <p:cNvPr id="9" name="Straight Connector 8">
                <a:extLst>
                  <a:ext uri="{FF2B5EF4-FFF2-40B4-BE49-F238E27FC236}">
                    <a16:creationId xmlns:a16="http://schemas.microsoft.com/office/drawing/2014/main" id="{20F67B22-5796-4E63-AEF0-1AEB055C598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90800" y="2438400"/>
                <a:ext cx="0" cy="3048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1F62922D-4F81-4428-9405-D577CABEFB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438400" y="2590800"/>
                <a:ext cx="30480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3B9A158C-22D1-463B-9074-9A54145789BB}"/>
                  </a:ext>
                </a:extLst>
              </p14:cNvPr>
              <p14:cNvContentPartPr/>
              <p14:nvPr/>
            </p14:nvContentPartPr>
            <p14:xfrm>
              <a:off x="572969" y="183031"/>
              <a:ext cx="7944480" cy="32151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3B9A158C-22D1-463B-9074-9A54145789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4329" y="174030"/>
                <a:ext cx="7962121" cy="3232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D0E15CF-F380-4892-B191-2B882EC858A4}"/>
                  </a:ext>
                </a:extLst>
              </p14:cNvPr>
              <p14:cNvContentPartPr/>
              <p14:nvPr/>
            </p14:nvContentPartPr>
            <p14:xfrm>
              <a:off x="6347009" y="2288311"/>
              <a:ext cx="362880" cy="385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D0E15CF-F380-4892-B191-2B882EC858A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38369" y="2279311"/>
                <a:ext cx="3805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CC9600B-45AE-4A55-828E-19C8944CFDAF}"/>
                  </a:ext>
                </a:extLst>
              </p14:cNvPr>
              <p14:cNvContentPartPr/>
              <p14:nvPr/>
            </p14:nvContentPartPr>
            <p14:xfrm>
              <a:off x="6859289" y="2357431"/>
              <a:ext cx="813960" cy="286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CC9600B-45AE-4A55-828E-19C8944CFDA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50289" y="2348431"/>
                <a:ext cx="83160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FE35E6F2-4B44-4211-8A5B-BB63804AD287}"/>
                  </a:ext>
                </a:extLst>
              </p14:cNvPr>
              <p14:cNvContentPartPr/>
              <p14:nvPr/>
            </p14:nvContentPartPr>
            <p14:xfrm>
              <a:off x="698609" y="3869071"/>
              <a:ext cx="231840" cy="1278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FE35E6F2-4B44-4211-8A5B-BB63804AD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609" y="3860431"/>
                <a:ext cx="2494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9F14E373-FB08-4CDC-AF48-8693A47D4875}"/>
                  </a:ext>
                </a:extLst>
              </p14:cNvPr>
              <p14:cNvContentPartPr/>
              <p14:nvPr/>
            </p14:nvContentPartPr>
            <p14:xfrm>
              <a:off x="751169" y="4070311"/>
              <a:ext cx="571320" cy="20088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9F14E373-FB08-4CDC-AF48-8693A47D487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2524" y="4061671"/>
                <a:ext cx="588971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533FC68F-E681-4B27-A9B3-E8B4F01E9393}"/>
                  </a:ext>
                </a:extLst>
              </p14:cNvPr>
              <p14:cNvContentPartPr/>
              <p14:nvPr/>
            </p14:nvContentPartPr>
            <p14:xfrm>
              <a:off x="1477289" y="2767831"/>
              <a:ext cx="7194600" cy="17208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533FC68F-E681-4B27-A9B3-E8B4F01E939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68649" y="2758831"/>
                <a:ext cx="7212241" cy="173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B0DC7D63-81AB-4C86-BAB4-FD56C20E39A1}"/>
                  </a:ext>
                </a:extLst>
              </p14:cNvPr>
              <p14:cNvContentPartPr/>
              <p14:nvPr/>
            </p14:nvContentPartPr>
            <p14:xfrm>
              <a:off x="8706449" y="4086151"/>
              <a:ext cx="92520" cy="10260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B0DC7D63-81AB-4C86-BAB4-FD56C20E39A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97449" y="4077511"/>
                <a:ext cx="1101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3D194BC-1F68-4FB8-B9C9-DCE14E0622C4}"/>
                  </a:ext>
                </a:extLst>
              </p14:cNvPr>
              <p14:cNvContentPartPr/>
              <p14:nvPr/>
            </p14:nvContentPartPr>
            <p14:xfrm>
              <a:off x="1422120" y="4276600"/>
              <a:ext cx="230400" cy="31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3D194BC-1F68-4FB8-B9C9-DCE14E0622C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04480" y="4240600"/>
                <a:ext cx="2660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C9B15BC-BF4F-4F6B-9100-8C393DCB5578}"/>
                  </a:ext>
                </a:extLst>
              </p14:cNvPr>
              <p14:cNvContentPartPr/>
              <p14:nvPr/>
            </p14:nvContentPartPr>
            <p14:xfrm>
              <a:off x="4460880" y="4439320"/>
              <a:ext cx="199800" cy="31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C9B15BC-BF4F-4F6B-9100-8C393DCB557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42880" y="4403320"/>
                <a:ext cx="235440" cy="103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32242101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C6E6246-4F39-4425-A570-9C97C1A9FCFE}"/>
              </a:ext>
            </a:extLst>
          </p:cNvPr>
          <p:cNvGrpSpPr/>
          <p:nvPr/>
        </p:nvGrpSpPr>
        <p:grpSpPr>
          <a:xfrm>
            <a:off x="1066800" y="1143000"/>
            <a:ext cx="1828800" cy="1828800"/>
            <a:chOff x="1676400" y="1676400"/>
            <a:chExt cx="1828800" cy="1828800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F61E0C68-5628-4C60-B41B-EF33AF0D1BC7}"/>
                </a:ext>
              </a:extLst>
            </p:cNvPr>
            <p:cNvSpPr/>
            <p:nvPr/>
          </p:nvSpPr>
          <p:spPr>
            <a:xfrm>
              <a:off x="1676400" y="16764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283EAA15-D99F-496A-8CB0-3091520EDA00}"/>
                </a:ext>
              </a:extLst>
            </p:cNvPr>
            <p:cNvGrpSpPr/>
            <p:nvPr/>
          </p:nvGrpSpPr>
          <p:grpSpPr>
            <a:xfrm>
              <a:off x="2438400" y="2438400"/>
              <a:ext cx="304800" cy="304800"/>
              <a:chOff x="2438400" y="2438400"/>
              <a:chExt cx="304800" cy="304800"/>
            </a:xfrm>
          </p:grpSpPr>
          <p:cxnSp>
            <p:nvCxnSpPr>
              <p:cNvPr id="9" name="Straight Connector 8">
                <a:extLst>
                  <a:ext uri="{FF2B5EF4-FFF2-40B4-BE49-F238E27FC236}">
                    <a16:creationId xmlns:a16="http://schemas.microsoft.com/office/drawing/2014/main" id="{20F67B22-5796-4E63-AEF0-1AEB055C598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90800" y="2438400"/>
                <a:ext cx="0" cy="3048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1F62922D-4F81-4428-9405-D577CABEFB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438400" y="2590800"/>
                <a:ext cx="30480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3B9A158C-22D1-463B-9074-9A54145789BB}"/>
                  </a:ext>
                </a:extLst>
              </p14:cNvPr>
              <p14:cNvContentPartPr/>
              <p14:nvPr/>
            </p14:nvContentPartPr>
            <p14:xfrm>
              <a:off x="572969" y="183031"/>
              <a:ext cx="7944480" cy="32151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3B9A158C-22D1-463B-9074-9A54145789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4329" y="174030"/>
                <a:ext cx="7962121" cy="3232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D0E15CF-F380-4892-B191-2B882EC858A4}"/>
                  </a:ext>
                </a:extLst>
              </p14:cNvPr>
              <p14:cNvContentPartPr/>
              <p14:nvPr/>
            </p14:nvContentPartPr>
            <p14:xfrm>
              <a:off x="6347009" y="2288311"/>
              <a:ext cx="362880" cy="385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D0E15CF-F380-4892-B191-2B882EC858A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38369" y="2279311"/>
                <a:ext cx="3805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CC9600B-45AE-4A55-828E-19C8944CFDAF}"/>
                  </a:ext>
                </a:extLst>
              </p14:cNvPr>
              <p14:cNvContentPartPr/>
              <p14:nvPr/>
            </p14:nvContentPartPr>
            <p14:xfrm>
              <a:off x="6859289" y="2357431"/>
              <a:ext cx="813960" cy="286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CC9600B-45AE-4A55-828E-19C8944CFDA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50289" y="2348431"/>
                <a:ext cx="83160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FE35E6F2-4B44-4211-8A5B-BB63804AD287}"/>
                  </a:ext>
                </a:extLst>
              </p14:cNvPr>
              <p14:cNvContentPartPr/>
              <p14:nvPr/>
            </p14:nvContentPartPr>
            <p14:xfrm>
              <a:off x="698609" y="3869071"/>
              <a:ext cx="231840" cy="1278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FE35E6F2-4B44-4211-8A5B-BB63804AD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609" y="3860431"/>
                <a:ext cx="2494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9F14E373-FB08-4CDC-AF48-8693A47D4875}"/>
                  </a:ext>
                </a:extLst>
              </p14:cNvPr>
              <p14:cNvContentPartPr/>
              <p14:nvPr/>
            </p14:nvContentPartPr>
            <p14:xfrm>
              <a:off x="751169" y="4070311"/>
              <a:ext cx="571320" cy="20088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9F14E373-FB08-4CDC-AF48-8693A47D487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2524" y="4061671"/>
                <a:ext cx="588971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533FC68F-E681-4B27-A9B3-E8B4F01E9393}"/>
                  </a:ext>
                </a:extLst>
              </p14:cNvPr>
              <p14:cNvContentPartPr/>
              <p14:nvPr/>
            </p14:nvContentPartPr>
            <p14:xfrm>
              <a:off x="1477289" y="2767831"/>
              <a:ext cx="7194600" cy="17208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533FC68F-E681-4B27-A9B3-E8B4F01E939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68649" y="2758831"/>
                <a:ext cx="7212241" cy="173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2EBC77-42FD-4724-B045-A9D4289E8F9C}"/>
                  </a:ext>
                </a:extLst>
              </p14:cNvPr>
              <p14:cNvContentPartPr/>
              <p14:nvPr/>
            </p14:nvContentPartPr>
            <p14:xfrm>
              <a:off x="781049" y="4468471"/>
              <a:ext cx="240480" cy="597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2EBC77-42FD-4724-B045-A9D4289E8F9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72049" y="4459471"/>
                <a:ext cx="25812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02C7D8-90C8-477C-9D1C-4CC694215AE5}"/>
                  </a:ext>
                </a:extLst>
              </p14:cNvPr>
              <p14:cNvContentPartPr/>
              <p14:nvPr/>
            </p14:nvContentPartPr>
            <p14:xfrm>
              <a:off x="1231049" y="4491871"/>
              <a:ext cx="468360" cy="680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02C7D8-90C8-477C-9D1C-4CC694215AE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22049" y="4483226"/>
                <a:ext cx="486000" cy="698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C70A07-17A3-400A-8265-DAE00A98699E}"/>
                  </a:ext>
                </a:extLst>
              </p14:cNvPr>
              <p14:cNvContentPartPr/>
              <p14:nvPr/>
            </p14:nvContentPartPr>
            <p14:xfrm>
              <a:off x="1873289" y="4433911"/>
              <a:ext cx="1667880" cy="423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C70A07-17A3-400A-8265-DAE00A98699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64647" y="4425264"/>
                <a:ext cx="1685524" cy="4406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3FB897B-92B0-4267-88A4-69E67BD1C78F}"/>
                  </a:ext>
                </a:extLst>
              </p14:cNvPr>
              <p14:cNvContentPartPr/>
              <p14:nvPr/>
            </p14:nvContentPartPr>
            <p14:xfrm>
              <a:off x="2477009" y="4939351"/>
              <a:ext cx="415440" cy="229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3FB897B-92B0-4267-88A4-69E67BD1C78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468009" y="4930697"/>
                <a:ext cx="433080" cy="246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0D1AA84-B6F8-4848-B878-CB3645A815B1}"/>
                  </a:ext>
                </a:extLst>
              </p14:cNvPr>
              <p14:cNvContentPartPr/>
              <p14:nvPr/>
            </p14:nvContentPartPr>
            <p14:xfrm>
              <a:off x="2950409" y="5019271"/>
              <a:ext cx="210960" cy="166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0D1AA84-B6F8-4848-B878-CB3645A815B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41769" y="5010271"/>
                <a:ext cx="2286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A2AB17F-BFB8-431E-BF19-C8D5F4A8ABB6}"/>
                  </a:ext>
                </a:extLst>
              </p14:cNvPr>
              <p14:cNvContentPartPr/>
              <p14:nvPr/>
            </p14:nvContentPartPr>
            <p14:xfrm>
              <a:off x="3681569" y="4770871"/>
              <a:ext cx="221760" cy="10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A2AB17F-BFB8-431E-BF19-C8D5F4A8AB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72569" y="4761871"/>
                <a:ext cx="23940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022E0FB-4C03-4DB5-9A3D-F08CB1B40EBC}"/>
                  </a:ext>
                </a:extLst>
              </p14:cNvPr>
              <p14:cNvContentPartPr/>
              <p14:nvPr/>
            </p14:nvContentPartPr>
            <p14:xfrm>
              <a:off x="3677969" y="4891471"/>
              <a:ext cx="210600" cy="14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022E0FB-4C03-4DB5-9A3D-F08CB1B40EB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69329" y="4882831"/>
                <a:ext cx="2282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0D3BF65-D0C7-471C-B852-74217C92AEB8}"/>
                  </a:ext>
                </a:extLst>
              </p14:cNvPr>
              <p14:cNvContentPartPr/>
              <p14:nvPr/>
            </p14:nvContentPartPr>
            <p14:xfrm>
              <a:off x="4037609" y="4612831"/>
              <a:ext cx="1045080" cy="452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0D3BF65-D0C7-471C-B852-74217C92AEB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28612" y="4603838"/>
                <a:ext cx="1062714" cy="4705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A2269EA-8740-4D60-8670-E430872E44CB}"/>
                  </a:ext>
                </a:extLst>
              </p14:cNvPr>
              <p14:cNvContentPartPr/>
              <p14:nvPr/>
            </p14:nvContentPartPr>
            <p14:xfrm>
              <a:off x="8672249" y="4098031"/>
              <a:ext cx="109800" cy="10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A2269EA-8740-4D60-8670-E430872E44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663249" y="4089391"/>
                <a:ext cx="12744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8E5B39-67F8-4A92-9A72-82B0EC00D5C2}"/>
                  </a:ext>
                </a:extLst>
              </p14:cNvPr>
              <p14:cNvContentPartPr/>
              <p14:nvPr/>
            </p14:nvContentPartPr>
            <p14:xfrm>
              <a:off x="1432200" y="4266160"/>
              <a:ext cx="257400" cy="226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8E5B39-67F8-4A92-9A72-82B0EC00D5C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14200" y="4230520"/>
                <a:ext cx="2930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E87D5A4-85B2-4C26-8519-7CB0E3E86513}"/>
                  </a:ext>
                </a:extLst>
              </p14:cNvPr>
              <p14:cNvContentPartPr/>
              <p14:nvPr/>
            </p14:nvContentPartPr>
            <p14:xfrm>
              <a:off x="4419480" y="4378480"/>
              <a:ext cx="245520" cy="31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E87D5A4-85B2-4C26-8519-7CB0E3E8651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01480" y="4342480"/>
                <a:ext cx="2811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44F8294-24C3-4E68-BA2B-A914A99E5D8A}"/>
                  </a:ext>
                </a:extLst>
              </p14:cNvPr>
              <p14:cNvContentPartPr/>
              <p14:nvPr/>
            </p14:nvContentPartPr>
            <p14:xfrm>
              <a:off x="2427960" y="4354000"/>
              <a:ext cx="310320" cy="15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44F8294-24C3-4E68-BA2B-A914A99E5D8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409960" y="4318360"/>
                <a:ext cx="3459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199B594-ABE2-4E44-82F3-81A70BC24B5C}"/>
                  </a:ext>
                </a:extLst>
              </p14:cNvPr>
              <p14:cNvContentPartPr/>
              <p14:nvPr/>
            </p14:nvContentPartPr>
            <p14:xfrm>
              <a:off x="1208640" y="5217640"/>
              <a:ext cx="381240" cy="55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199B594-ABE2-4E44-82F3-81A70BC24B5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91000" y="5182000"/>
                <a:ext cx="416880" cy="12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08530790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C6E6246-4F39-4425-A570-9C97C1A9FCFE}"/>
              </a:ext>
            </a:extLst>
          </p:cNvPr>
          <p:cNvGrpSpPr/>
          <p:nvPr/>
        </p:nvGrpSpPr>
        <p:grpSpPr>
          <a:xfrm>
            <a:off x="1066800" y="1143000"/>
            <a:ext cx="1828800" cy="1828800"/>
            <a:chOff x="1676400" y="1676400"/>
            <a:chExt cx="1828800" cy="1828800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F61E0C68-5628-4C60-B41B-EF33AF0D1BC7}"/>
                </a:ext>
              </a:extLst>
            </p:cNvPr>
            <p:cNvSpPr/>
            <p:nvPr/>
          </p:nvSpPr>
          <p:spPr>
            <a:xfrm>
              <a:off x="1676400" y="16764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283EAA15-D99F-496A-8CB0-3091520EDA00}"/>
                </a:ext>
              </a:extLst>
            </p:cNvPr>
            <p:cNvGrpSpPr/>
            <p:nvPr/>
          </p:nvGrpSpPr>
          <p:grpSpPr>
            <a:xfrm>
              <a:off x="2438400" y="2438400"/>
              <a:ext cx="304800" cy="304800"/>
              <a:chOff x="2438400" y="2438400"/>
              <a:chExt cx="304800" cy="304800"/>
            </a:xfrm>
          </p:grpSpPr>
          <p:cxnSp>
            <p:nvCxnSpPr>
              <p:cNvPr id="9" name="Straight Connector 8">
                <a:extLst>
                  <a:ext uri="{FF2B5EF4-FFF2-40B4-BE49-F238E27FC236}">
                    <a16:creationId xmlns:a16="http://schemas.microsoft.com/office/drawing/2014/main" id="{20F67B22-5796-4E63-AEF0-1AEB055C598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90800" y="2438400"/>
                <a:ext cx="0" cy="3048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1F62922D-4F81-4428-9405-D577CABEFB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438400" y="2590800"/>
                <a:ext cx="30480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3B9A158C-22D1-463B-9074-9A54145789BB}"/>
                  </a:ext>
                </a:extLst>
              </p14:cNvPr>
              <p14:cNvContentPartPr/>
              <p14:nvPr/>
            </p14:nvContentPartPr>
            <p14:xfrm>
              <a:off x="572969" y="183031"/>
              <a:ext cx="7944480" cy="32151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3B9A158C-22D1-463B-9074-9A54145789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4329" y="174030"/>
                <a:ext cx="7962121" cy="3232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D0E15CF-F380-4892-B191-2B882EC858A4}"/>
                  </a:ext>
                </a:extLst>
              </p14:cNvPr>
              <p14:cNvContentPartPr/>
              <p14:nvPr/>
            </p14:nvContentPartPr>
            <p14:xfrm>
              <a:off x="6347009" y="2288311"/>
              <a:ext cx="362880" cy="385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D0E15CF-F380-4892-B191-2B882EC858A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38369" y="2279311"/>
                <a:ext cx="3805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CC9600B-45AE-4A55-828E-19C8944CFDAF}"/>
                  </a:ext>
                </a:extLst>
              </p14:cNvPr>
              <p14:cNvContentPartPr/>
              <p14:nvPr/>
            </p14:nvContentPartPr>
            <p14:xfrm>
              <a:off x="6859289" y="2357431"/>
              <a:ext cx="813960" cy="286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CC9600B-45AE-4A55-828E-19C8944CFDA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50289" y="2348431"/>
                <a:ext cx="83160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FE35E6F2-4B44-4211-8A5B-BB63804AD287}"/>
                  </a:ext>
                </a:extLst>
              </p14:cNvPr>
              <p14:cNvContentPartPr/>
              <p14:nvPr/>
            </p14:nvContentPartPr>
            <p14:xfrm>
              <a:off x="698609" y="3869071"/>
              <a:ext cx="231840" cy="1278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FE35E6F2-4B44-4211-8A5B-BB63804AD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609" y="3860431"/>
                <a:ext cx="2494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9F14E373-FB08-4CDC-AF48-8693A47D4875}"/>
                  </a:ext>
                </a:extLst>
              </p14:cNvPr>
              <p14:cNvContentPartPr/>
              <p14:nvPr/>
            </p14:nvContentPartPr>
            <p14:xfrm>
              <a:off x="751169" y="4070311"/>
              <a:ext cx="571320" cy="20088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9F14E373-FB08-4CDC-AF48-8693A47D487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2524" y="4061671"/>
                <a:ext cx="588971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533FC68F-E681-4B27-A9B3-E8B4F01E9393}"/>
                  </a:ext>
                </a:extLst>
              </p14:cNvPr>
              <p14:cNvContentPartPr/>
              <p14:nvPr/>
            </p14:nvContentPartPr>
            <p14:xfrm>
              <a:off x="1477289" y="2767831"/>
              <a:ext cx="7194600" cy="17208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533FC68F-E681-4B27-A9B3-E8B4F01E939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68649" y="2758831"/>
                <a:ext cx="7212241" cy="173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2EBC77-42FD-4724-B045-A9D4289E8F9C}"/>
                  </a:ext>
                </a:extLst>
              </p14:cNvPr>
              <p14:cNvContentPartPr/>
              <p14:nvPr/>
            </p14:nvContentPartPr>
            <p14:xfrm>
              <a:off x="781049" y="4468471"/>
              <a:ext cx="240480" cy="597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2EBC77-42FD-4724-B045-A9D4289E8F9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72049" y="4459471"/>
                <a:ext cx="25812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02C7D8-90C8-477C-9D1C-4CC694215AE5}"/>
                  </a:ext>
                </a:extLst>
              </p14:cNvPr>
              <p14:cNvContentPartPr/>
              <p14:nvPr/>
            </p14:nvContentPartPr>
            <p14:xfrm>
              <a:off x="1231049" y="4491871"/>
              <a:ext cx="468360" cy="680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02C7D8-90C8-477C-9D1C-4CC694215AE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22049" y="4483226"/>
                <a:ext cx="486000" cy="698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C70A07-17A3-400A-8265-DAE00A98699E}"/>
                  </a:ext>
                </a:extLst>
              </p14:cNvPr>
              <p14:cNvContentPartPr/>
              <p14:nvPr/>
            </p14:nvContentPartPr>
            <p14:xfrm>
              <a:off x="1873289" y="4433911"/>
              <a:ext cx="1667880" cy="423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C70A07-17A3-400A-8265-DAE00A98699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64647" y="4425264"/>
                <a:ext cx="1685524" cy="4406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3FB897B-92B0-4267-88A4-69E67BD1C78F}"/>
                  </a:ext>
                </a:extLst>
              </p14:cNvPr>
              <p14:cNvContentPartPr/>
              <p14:nvPr/>
            </p14:nvContentPartPr>
            <p14:xfrm>
              <a:off x="2477009" y="4939351"/>
              <a:ext cx="415440" cy="229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3FB897B-92B0-4267-88A4-69E67BD1C78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468009" y="4930697"/>
                <a:ext cx="433080" cy="246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0D1AA84-B6F8-4848-B878-CB3645A815B1}"/>
                  </a:ext>
                </a:extLst>
              </p14:cNvPr>
              <p14:cNvContentPartPr/>
              <p14:nvPr/>
            </p14:nvContentPartPr>
            <p14:xfrm>
              <a:off x="2950409" y="5019271"/>
              <a:ext cx="210960" cy="166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0D1AA84-B6F8-4848-B878-CB3645A815B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41769" y="5010271"/>
                <a:ext cx="2286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A2AB17F-BFB8-431E-BF19-C8D5F4A8ABB6}"/>
                  </a:ext>
                </a:extLst>
              </p14:cNvPr>
              <p14:cNvContentPartPr/>
              <p14:nvPr/>
            </p14:nvContentPartPr>
            <p14:xfrm>
              <a:off x="3681569" y="4770871"/>
              <a:ext cx="221760" cy="10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A2AB17F-BFB8-431E-BF19-C8D5F4A8AB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72569" y="4761871"/>
                <a:ext cx="23940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022E0FB-4C03-4DB5-9A3D-F08CB1B40EBC}"/>
                  </a:ext>
                </a:extLst>
              </p14:cNvPr>
              <p14:cNvContentPartPr/>
              <p14:nvPr/>
            </p14:nvContentPartPr>
            <p14:xfrm>
              <a:off x="3677969" y="4891471"/>
              <a:ext cx="210600" cy="14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022E0FB-4C03-4DB5-9A3D-F08CB1B40EB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69329" y="4882831"/>
                <a:ext cx="2282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0D3BF65-D0C7-471C-B852-74217C92AEB8}"/>
                  </a:ext>
                </a:extLst>
              </p14:cNvPr>
              <p14:cNvContentPartPr/>
              <p14:nvPr/>
            </p14:nvContentPartPr>
            <p14:xfrm>
              <a:off x="4037609" y="4612831"/>
              <a:ext cx="1045080" cy="452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0D3BF65-D0C7-471C-B852-74217C92AEB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28612" y="4603838"/>
                <a:ext cx="1062714" cy="4705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A2269EA-8740-4D60-8670-E430872E44CB}"/>
                  </a:ext>
                </a:extLst>
              </p14:cNvPr>
              <p14:cNvContentPartPr/>
              <p14:nvPr/>
            </p14:nvContentPartPr>
            <p14:xfrm>
              <a:off x="8672249" y="4098031"/>
              <a:ext cx="109800" cy="10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A2269EA-8740-4D60-8670-E430872E44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663249" y="4089391"/>
                <a:ext cx="12744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C48DE4-51C4-4270-A8B7-3DBA2451EE6D}"/>
                  </a:ext>
                </a:extLst>
              </p14:cNvPr>
              <p14:cNvContentPartPr/>
              <p14:nvPr/>
            </p14:nvContentPartPr>
            <p14:xfrm>
              <a:off x="5291849" y="4794271"/>
              <a:ext cx="464400" cy="261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C48DE4-51C4-4270-A8B7-3DBA2451EE6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83209" y="4785271"/>
                <a:ext cx="48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0AFDAC0-097C-4B3D-9465-26286BBE71B0}"/>
                  </a:ext>
                </a:extLst>
              </p14:cNvPr>
              <p14:cNvContentPartPr/>
              <p14:nvPr/>
            </p14:nvContentPartPr>
            <p14:xfrm>
              <a:off x="5993489" y="4955191"/>
              <a:ext cx="209160" cy="152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0AFDAC0-097C-4B3D-9465-26286BBE71B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84849" y="4946191"/>
                <a:ext cx="226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8015108-863C-454A-B21A-44C8D2F1152A}"/>
                  </a:ext>
                </a:extLst>
              </p14:cNvPr>
              <p14:cNvContentPartPr/>
              <p14:nvPr/>
            </p14:nvContentPartPr>
            <p14:xfrm>
              <a:off x="6006089" y="4766911"/>
              <a:ext cx="194040" cy="9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8015108-863C-454A-B21A-44C8D2F1152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97449" y="4757911"/>
                <a:ext cx="2116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BEEE378-BCB9-4F5D-9695-D6E566E99E4F}"/>
                  </a:ext>
                </a:extLst>
              </p14:cNvPr>
              <p14:cNvContentPartPr/>
              <p14:nvPr/>
            </p14:nvContentPartPr>
            <p14:xfrm>
              <a:off x="6332969" y="4902631"/>
              <a:ext cx="116640" cy="4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BEEE378-BCB9-4F5D-9695-D6E566E99E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23969" y="4893631"/>
                <a:ext cx="1342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828FD2A-1F2B-4D51-B3C6-872C11B40189}"/>
                  </a:ext>
                </a:extLst>
              </p14:cNvPr>
              <p14:cNvContentPartPr/>
              <p14:nvPr/>
            </p14:nvContentPartPr>
            <p14:xfrm>
              <a:off x="6318929" y="5003791"/>
              <a:ext cx="11880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828FD2A-1F2B-4D51-B3C6-872C11B4018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310289" y="4995151"/>
                <a:ext cx="136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13A86A-6AC8-44FB-A7E6-C376669750E0}"/>
                  </a:ext>
                </a:extLst>
              </p14:cNvPr>
              <p14:cNvContentPartPr/>
              <p14:nvPr/>
            </p14:nvContentPartPr>
            <p14:xfrm>
              <a:off x="6591449" y="4751431"/>
              <a:ext cx="451440" cy="399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13A86A-6AC8-44FB-A7E6-C376669750E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82802" y="4742431"/>
                <a:ext cx="469094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946591-46DC-45DB-A9C2-433A564A2C4C}"/>
                  </a:ext>
                </a:extLst>
              </p14:cNvPr>
              <p14:cNvContentPartPr/>
              <p14:nvPr/>
            </p14:nvContentPartPr>
            <p14:xfrm>
              <a:off x="7135409" y="4639111"/>
              <a:ext cx="168120" cy="123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946591-46DC-45DB-A9C2-433A564A2C4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26409" y="4630111"/>
                <a:ext cx="1857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63A5449-B427-4ECE-AF70-5BAAC06364F0}"/>
                  </a:ext>
                </a:extLst>
              </p14:cNvPr>
              <p14:cNvContentPartPr/>
              <p14:nvPr/>
            </p14:nvContentPartPr>
            <p14:xfrm>
              <a:off x="7534649" y="4802551"/>
              <a:ext cx="127440" cy="219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63A5449-B427-4ECE-AF70-5BAAC06364F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526009" y="4793911"/>
                <a:ext cx="1450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630B1D-9997-4214-A5C9-F9E53A6F4910}"/>
                  </a:ext>
                </a:extLst>
              </p14:cNvPr>
              <p14:cNvContentPartPr/>
              <p14:nvPr/>
            </p14:nvContentPartPr>
            <p14:xfrm>
              <a:off x="7126769" y="4846471"/>
              <a:ext cx="290520" cy="286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630B1D-9997-4214-A5C9-F9E53A6F491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17769" y="4837471"/>
                <a:ext cx="3081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93940D-925B-4E44-B3CF-C668F1C95D32}"/>
                  </a:ext>
                </a:extLst>
              </p14:cNvPr>
              <p14:cNvContentPartPr/>
              <p14:nvPr/>
            </p14:nvContentPartPr>
            <p14:xfrm>
              <a:off x="7790609" y="4609951"/>
              <a:ext cx="939960" cy="53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93940D-925B-4E44-B3CF-C668F1C95D3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81969" y="4600957"/>
                <a:ext cx="957600" cy="55042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4489187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BEFF3EB-E37B-4F10-B2F3-737ABB5C38F3}"/>
              </a:ext>
            </a:extLst>
          </p:cNvPr>
          <p:cNvGrpSpPr/>
          <p:nvPr/>
        </p:nvGrpSpPr>
        <p:grpSpPr>
          <a:xfrm>
            <a:off x="304800" y="1219200"/>
            <a:ext cx="2667000" cy="2438400"/>
            <a:chOff x="990600" y="838200"/>
            <a:chExt cx="2667000" cy="2438400"/>
          </a:xfrm>
        </p:grpSpPr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0EEDE9F2-77B7-4EC1-BF1E-F437DBC9E363}"/>
                </a:ext>
              </a:extLst>
            </p:cNvPr>
            <p:cNvSpPr/>
            <p:nvPr/>
          </p:nvSpPr>
          <p:spPr>
            <a:xfrm>
              <a:off x="1371600" y="12192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90E73D06-5653-4E34-8BEC-5514EB1FF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86000" y="838200"/>
              <a:ext cx="0" cy="24384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25449E23-A75C-45D1-96A3-DD2CA9B0EBF2}"/>
                </a:ext>
              </a:extLst>
            </p:cNvPr>
            <p:cNvCxnSpPr>
              <a:cxnSpLocks/>
            </p:cNvCxnSpPr>
            <p:nvPr/>
          </p:nvCxnSpPr>
          <p:spPr>
            <a:xfrm>
              <a:off x="990600" y="2133600"/>
              <a:ext cx="266700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14:cNvPr>
              <p14:cNvContentPartPr/>
              <p14:nvPr/>
            </p14:nvContentPartPr>
            <p14:xfrm>
              <a:off x="1443360" y="796120"/>
              <a:ext cx="208800" cy="41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34360" y="787120"/>
                <a:ext cx="2264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14:cNvPr>
              <p14:cNvContentPartPr/>
              <p14:nvPr/>
            </p14:nvContentPartPr>
            <p14:xfrm>
              <a:off x="2948880" y="155680"/>
              <a:ext cx="5622840" cy="613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40240" y="146680"/>
                <a:ext cx="564048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E224618-4629-445F-B21A-AB35D22D046A}"/>
                  </a:ext>
                </a:extLst>
              </p14:cNvPr>
              <p14:cNvContentPartPr/>
              <p14:nvPr/>
            </p14:nvContentPartPr>
            <p14:xfrm>
              <a:off x="1826760" y="925720"/>
              <a:ext cx="3726000" cy="20721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E224618-4629-445F-B21A-AB35D22D046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18119" y="916720"/>
                <a:ext cx="3743642" cy="20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E1F07A1-F25D-44EC-8450-4F7EA28A64E3}"/>
                  </a:ext>
                </a:extLst>
              </p14:cNvPr>
              <p14:cNvContentPartPr/>
              <p14:nvPr/>
            </p14:nvContentPartPr>
            <p14:xfrm>
              <a:off x="5706120" y="828880"/>
              <a:ext cx="29160" cy="1976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E1F07A1-F25D-44EC-8450-4F7EA28A64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697480" y="820240"/>
                <a:ext cx="46800" cy="19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9C1B170-BC2F-4E08-A232-E50F009FDD5F}"/>
                  </a:ext>
                </a:extLst>
              </p14:cNvPr>
              <p14:cNvContentPartPr/>
              <p14:nvPr/>
            </p14:nvContentPartPr>
            <p14:xfrm>
              <a:off x="6522240" y="984040"/>
              <a:ext cx="29160" cy="347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9C1B170-BC2F-4E08-A232-E50F009FDD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513600" y="975040"/>
                <a:ext cx="4680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DE6E5E2-FD41-4A74-A2FD-0A762ED8F0BF}"/>
                  </a:ext>
                </a:extLst>
              </p14:cNvPr>
              <p14:cNvContentPartPr/>
              <p14:nvPr/>
            </p14:nvContentPartPr>
            <p14:xfrm>
              <a:off x="6754800" y="1184200"/>
              <a:ext cx="185760" cy="8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DE6E5E2-FD41-4A74-A2FD-0A762ED8F0B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46160" y="1175200"/>
                <a:ext cx="2034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031C91-F0EE-4389-A81A-85ADF80846D2}"/>
                  </a:ext>
                </a:extLst>
              </p14:cNvPr>
              <p14:cNvContentPartPr/>
              <p14:nvPr/>
            </p14:nvContentPartPr>
            <p14:xfrm>
              <a:off x="6765600" y="1287520"/>
              <a:ext cx="177840" cy="6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031C91-F0EE-4389-A81A-85ADF80846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56600" y="1278520"/>
                <a:ext cx="1954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37AAD21-8068-4280-9DBB-93AE561698B1}"/>
                  </a:ext>
                </a:extLst>
              </p14:cNvPr>
              <p14:cNvContentPartPr/>
              <p14:nvPr/>
            </p14:nvContentPartPr>
            <p14:xfrm>
              <a:off x="7120920" y="1074040"/>
              <a:ext cx="1020600" cy="255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37AAD21-8068-4280-9DBB-93AE561698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2280" y="1065388"/>
                <a:ext cx="1038240" cy="2729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A986456-B1B4-4860-A0D0-E277F3FF63F5}"/>
                  </a:ext>
                </a:extLst>
              </p14:cNvPr>
              <p14:cNvContentPartPr/>
              <p14:nvPr/>
            </p14:nvContentPartPr>
            <p14:xfrm>
              <a:off x="6067560" y="921760"/>
              <a:ext cx="306720" cy="480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A986456-B1B4-4860-A0D0-E277F3FF63F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58920" y="912760"/>
                <a:ext cx="324360" cy="49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9B06E58-E038-4C4B-97A1-9C82584EECF9}"/>
                  </a:ext>
                </a:extLst>
              </p14:cNvPr>
              <p14:cNvContentPartPr/>
              <p14:nvPr/>
            </p14:nvContentPartPr>
            <p14:xfrm>
              <a:off x="5935080" y="1793320"/>
              <a:ext cx="358920" cy="210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9B06E58-E038-4C4B-97A1-9C82584EEC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26440" y="1784320"/>
                <a:ext cx="37656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EC276A-E433-4ADF-9E47-37303ED70D78}"/>
                  </a:ext>
                </a:extLst>
              </p14:cNvPr>
              <p14:cNvContentPartPr/>
              <p14:nvPr/>
            </p14:nvContentPartPr>
            <p14:xfrm>
              <a:off x="6376800" y="1810960"/>
              <a:ext cx="105120" cy="172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EC276A-E433-4ADF-9E47-37303ED70D7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68160" y="1802320"/>
                <a:ext cx="1227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E5CF8CF-1FE4-4DD3-B1BD-DDF40806251E}"/>
                  </a:ext>
                </a:extLst>
              </p14:cNvPr>
              <p14:cNvContentPartPr/>
              <p14:nvPr/>
            </p14:nvContentPartPr>
            <p14:xfrm>
              <a:off x="8175000" y="1894480"/>
              <a:ext cx="540360" cy="221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E5CF8CF-1FE4-4DD3-B1BD-DDF40806251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6360" y="1885840"/>
                <a:ext cx="55800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A772665-C6B1-4D3B-8129-86248F2B42DD}"/>
                  </a:ext>
                </a:extLst>
              </p14:cNvPr>
              <p14:cNvContentPartPr/>
              <p14:nvPr/>
            </p14:nvContentPartPr>
            <p14:xfrm>
              <a:off x="6888000" y="1678480"/>
              <a:ext cx="1183320" cy="761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A772665-C6B1-4D3B-8129-86248F2B42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79360" y="1669840"/>
                <a:ext cx="1200960" cy="77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59442058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C6E6246-4F39-4425-A570-9C97C1A9FCFE}"/>
              </a:ext>
            </a:extLst>
          </p:cNvPr>
          <p:cNvGrpSpPr/>
          <p:nvPr/>
        </p:nvGrpSpPr>
        <p:grpSpPr>
          <a:xfrm>
            <a:off x="1066800" y="1143000"/>
            <a:ext cx="1828800" cy="1828800"/>
            <a:chOff x="1676400" y="1676400"/>
            <a:chExt cx="1828800" cy="1828800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F61E0C68-5628-4C60-B41B-EF33AF0D1BC7}"/>
                </a:ext>
              </a:extLst>
            </p:cNvPr>
            <p:cNvSpPr/>
            <p:nvPr/>
          </p:nvSpPr>
          <p:spPr>
            <a:xfrm>
              <a:off x="1676400" y="16764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283EAA15-D99F-496A-8CB0-3091520EDA00}"/>
                </a:ext>
              </a:extLst>
            </p:cNvPr>
            <p:cNvGrpSpPr/>
            <p:nvPr/>
          </p:nvGrpSpPr>
          <p:grpSpPr>
            <a:xfrm>
              <a:off x="2438400" y="2438400"/>
              <a:ext cx="304800" cy="304800"/>
              <a:chOff x="2438400" y="2438400"/>
              <a:chExt cx="304800" cy="304800"/>
            </a:xfrm>
          </p:grpSpPr>
          <p:cxnSp>
            <p:nvCxnSpPr>
              <p:cNvPr id="9" name="Straight Connector 8">
                <a:extLst>
                  <a:ext uri="{FF2B5EF4-FFF2-40B4-BE49-F238E27FC236}">
                    <a16:creationId xmlns:a16="http://schemas.microsoft.com/office/drawing/2014/main" id="{20F67B22-5796-4E63-AEF0-1AEB055C598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90800" y="2438400"/>
                <a:ext cx="0" cy="3048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1F62922D-4F81-4428-9405-D577CABEFB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438400" y="2590800"/>
                <a:ext cx="30480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3B9A158C-22D1-463B-9074-9A54145789BB}"/>
                  </a:ext>
                </a:extLst>
              </p14:cNvPr>
              <p14:cNvContentPartPr/>
              <p14:nvPr/>
            </p14:nvContentPartPr>
            <p14:xfrm>
              <a:off x="572969" y="183031"/>
              <a:ext cx="7944480" cy="32151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3B9A158C-22D1-463B-9074-9A54145789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4329" y="174030"/>
                <a:ext cx="7962121" cy="3232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D0E15CF-F380-4892-B191-2B882EC858A4}"/>
                  </a:ext>
                </a:extLst>
              </p14:cNvPr>
              <p14:cNvContentPartPr/>
              <p14:nvPr/>
            </p14:nvContentPartPr>
            <p14:xfrm>
              <a:off x="6347009" y="2288311"/>
              <a:ext cx="362880" cy="385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D0E15CF-F380-4892-B191-2B882EC858A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38369" y="2279311"/>
                <a:ext cx="3805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CC9600B-45AE-4A55-828E-19C8944CFDAF}"/>
                  </a:ext>
                </a:extLst>
              </p14:cNvPr>
              <p14:cNvContentPartPr/>
              <p14:nvPr/>
            </p14:nvContentPartPr>
            <p14:xfrm>
              <a:off x="6859289" y="2357431"/>
              <a:ext cx="813960" cy="286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CC9600B-45AE-4A55-828E-19C8944CFDA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50289" y="2348431"/>
                <a:ext cx="83160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FE35E6F2-4B44-4211-8A5B-BB63804AD287}"/>
                  </a:ext>
                </a:extLst>
              </p14:cNvPr>
              <p14:cNvContentPartPr/>
              <p14:nvPr/>
            </p14:nvContentPartPr>
            <p14:xfrm>
              <a:off x="698609" y="3869071"/>
              <a:ext cx="231840" cy="1278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FE35E6F2-4B44-4211-8A5B-BB63804AD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609" y="3860431"/>
                <a:ext cx="2494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9F14E373-FB08-4CDC-AF48-8693A47D4875}"/>
                  </a:ext>
                </a:extLst>
              </p14:cNvPr>
              <p14:cNvContentPartPr/>
              <p14:nvPr/>
            </p14:nvContentPartPr>
            <p14:xfrm>
              <a:off x="751169" y="4070311"/>
              <a:ext cx="571320" cy="20088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9F14E373-FB08-4CDC-AF48-8693A47D487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2524" y="4061671"/>
                <a:ext cx="588971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533FC68F-E681-4B27-A9B3-E8B4F01E9393}"/>
                  </a:ext>
                </a:extLst>
              </p14:cNvPr>
              <p14:cNvContentPartPr/>
              <p14:nvPr/>
            </p14:nvContentPartPr>
            <p14:xfrm>
              <a:off x="1477289" y="2767831"/>
              <a:ext cx="7194600" cy="17208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533FC68F-E681-4B27-A9B3-E8B4F01E939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68649" y="2758831"/>
                <a:ext cx="7212241" cy="173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2EBC77-42FD-4724-B045-A9D4289E8F9C}"/>
                  </a:ext>
                </a:extLst>
              </p14:cNvPr>
              <p14:cNvContentPartPr/>
              <p14:nvPr/>
            </p14:nvContentPartPr>
            <p14:xfrm>
              <a:off x="781049" y="4468471"/>
              <a:ext cx="240480" cy="597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2EBC77-42FD-4724-B045-A9D4289E8F9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72049" y="4459471"/>
                <a:ext cx="25812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02C7D8-90C8-477C-9D1C-4CC694215AE5}"/>
                  </a:ext>
                </a:extLst>
              </p14:cNvPr>
              <p14:cNvContentPartPr/>
              <p14:nvPr/>
            </p14:nvContentPartPr>
            <p14:xfrm>
              <a:off x="1231049" y="4491871"/>
              <a:ext cx="468360" cy="680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02C7D8-90C8-477C-9D1C-4CC694215AE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22049" y="4483226"/>
                <a:ext cx="486000" cy="698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C70A07-17A3-400A-8265-DAE00A98699E}"/>
                  </a:ext>
                </a:extLst>
              </p14:cNvPr>
              <p14:cNvContentPartPr/>
              <p14:nvPr/>
            </p14:nvContentPartPr>
            <p14:xfrm>
              <a:off x="1873289" y="4433911"/>
              <a:ext cx="1667880" cy="423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C70A07-17A3-400A-8265-DAE00A98699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64647" y="4425264"/>
                <a:ext cx="1685524" cy="4406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3FB897B-92B0-4267-88A4-69E67BD1C78F}"/>
                  </a:ext>
                </a:extLst>
              </p14:cNvPr>
              <p14:cNvContentPartPr/>
              <p14:nvPr/>
            </p14:nvContentPartPr>
            <p14:xfrm>
              <a:off x="2477009" y="4939351"/>
              <a:ext cx="415440" cy="229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3FB897B-92B0-4267-88A4-69E67BD1C78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468009" y="4930697"/>
                <a:ext cx="433080" cy="246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0D1AA84-B6F8-4848-B878-CB3645A815B1}"/>
                  </a:ext>
                </a:extLst>
              </p14:cNvPr>
              <p14:cNvContentPartPr/>
              <p14:nvPr/>
            </p14:nvContentPartPr>
            <p14:xfrm>
              <a:off x="2950409" y="5019271"/>
              <a:ext cx="210960" cy="166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0D1AA84-B6F8-4848-B878-CB3645A815B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41769" y="5010271"/>
                <a:ext cx="2286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A2AB17F-BFB8-431E-BF19-C8D5F4A8ABB6}"/>
                  </a:ext>
                </a:extLst>
              </p14:cNvPr>
              <p14:cNvContentPartPr/>
              <p14:nvPr/>
            </p14:nvContentPartPr>
            <p14:xfrm>
              <a:off x="3681569" y="4770871"/>
              <a:ext cx="221760" cy="10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A2AB17F-BFB8-431E-BF19-C8D5F4A8AB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72569" y="4761871"/>
                <a:ext cx="23940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022E0FB-4C03-4DB5-9A3D-F08CB1B40EBC}"/>
                  </a:ext>
                </a:extLst>
              </p14:cNvPr>
              <p14:cNvContentPartPr/>
              <p14:nvPr/>
            </p14:nvContentPartPr>
            <p14:xfrm>
              <a:off x="3677969" y="4891471"/>
              <a:ext cx="210600" cy="14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022E0FB-4C03-4DB5-9A3D-F08CB1B40EB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69329" y="4882831"/>
                <a:ext cx="2282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0D3BF65-D0C7-471C-B852-74217C92AEB8}"/>
                  </a:ext>
                </a:extLst>
              </p14:cNvPr>
              <p14:cNvContentPartPr/>
              <p14:nvPr/>
            </p14:nvContentPartPr>
            <p14:xfrm>
              <a:off x="4037609" y="4612831"/>
              <a:ext cx="1045080" cy="452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0D3BF65-D0C7-471C-B852-74217C92AEB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28612" y="4603838"/>
                <a:ext cx="1062714" cy="4705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A2269EA-8740-4D60-8670-E430872E44CB}"/>
                  </a:ext>
                </a:extLst>
              </p14:cNvPr>
              <p14:cNvContentPartPr/>
              <p14:nvPr/>
            </p14:nvContentPartPr>
            <p14:xfrm>
              <a:off x="8672249" y="4098031"/>
              <a:ext cx="109800" cy="10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A2269EA-8740-4D60-8670-E430872E44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663249" y="4089391"/>
                <a:ext cx="12744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C48DE4-51C4-4270-A8B7-3DBA2451EE6D}"/>
                  </a:ext>
                </a:extLst>
              </p14:cNvPr>
              <p14:cNvContentPartPr/>
              <p14:nvPr/>
            </p14:nvContentPartPr>
            <p14:xfrm>
              <a:off x="5291849" y="4794271"/>
              <a:ext cx="464400" cy="261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C48DE4-51C4-4270-A8B7-3DBA2451EE6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83209" y="4785271"/>
                <a:ext cx="48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0AFDAC0-097C-4B3D-9465-26286BBE71B0}"/>
                  </a:ext>
                </a:extLst>
              </p14:cNvPr>
              <p14:cNvContentPartPr/>
              <p14:nvPr/>
            </p14:nvContentPartPr>
            <p14:xfrm>
              <a:off x="5993489" y="4955191"/>
              <a:ext cx="209160" cy="152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0AFDAC0-097C-4B3D-9465-26286BBE71B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84849" y="4946191"/>
                <a:ext cx="226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8015108-863C-454A-B21A-44C8D2F1152A}"/>
                  </a:ext>
                </a:extLst>
              </p14:cNvPr>
              <p14:cNvContentPartPr/>
              <p14:nvPr/>
            </p14:nvContentPartPr>
            <p14:xfrm>
              <a:off x="6006089" y="4766911"/>
              <a:ext cx="194040" cy="9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8015108-863C-454A-B21A-44C8D2F1152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97449" y="4757911"/>
                <a:ext cx="2116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BEEE378-BCB9-4F5D-9695-D6E566E99E4F}"/>
                  </a:ext>
                </a:extLst>
              </p14:cNvPr>
              <p14:cNvContentPartPr/>
              <p14:nvPr/>
            </p14:nvContentPartPr>
            <p14:xfrm>
              <a:off x="6332969" y="4902631"/>
              <a:ext cx="116640" cy="4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BEEE378-BCB9-4F5D-9695-D6E566E99E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23969" y="4893631"/>
                <a:ext cx="1342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828FD2A-1F2B-4D51-B3C6-872C11B40189}"/>
                  </a:ext>
                </a:extLst>
              </p14:cNvPr>
              <p14:cNvContentPartPr/>
              <p14:nvPr/>
            </p14:nvContentPartPr>
            <p14:xfrm>
              <a:off x="6318929" y="5003791"/>
              <a:ext cx="11880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828FD2A-1F2B-4D51-B3C6-872C11B4018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310289" y="4995151"/>
                <a:ext cx="136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13A86A-6AC8-44FB-A7E6-C376669750E0}"/>
                  </a:ext>
                </a:extLst>
              </p14:cNvPr>
              <p14:cNvContentPartPr/>
              <p14:nvPr/>
            </p14:nvContentPartPr>
            <p14:xfrm>
              <a:off x="6591449" y="4751431"/>
              <a:ext cx="451440" cy="399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13A86A-6AC8-44FB-A7E6-C376669750E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82802" y="4742431"/>
                <a:ext cx="469094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946591-46DC-45DB-A9C2-433A564A2C4C}"/>
                  </a:ext>
                </a:extLst>
              </p14:cNvPr>
              <p14:cNvContentPartPr/>
              <p14:nvPr/>
            </p14:nvContentPartPr>
            <p14:xfrm>
              <a:off x="7135409" y="4639111"/>
              <a:ext cx="168120" cy="123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946591-46DC-45DB-A9C2-433A564A2C4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26409" y="4630111"/>
                <a:ext cx="1857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63A5449-B427-4ECE-AF70-5BAAC06364F0}"/>
                  </a:ext>
                </a:extLst>
              </p14:cNvPr>
              <p14:cNvContentPartPr/>
              <p14:nvPr/>
            </p14:nvContentPartPr>
            <p14:xfrm>
              <a:off x="7534649" y="4802551"/>
              <a:ext cx="127440" cy="219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63A5449-B427-4ECE-AF70-5BAAC06364F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526009" y="4793911"/>
                <a:ext cx="1450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630B1D-9997-4214-A5C9-F9E53A6F4910}"/>
                  </a:ext>
                </a:extLst>
              </p14:cNvPr>
              <p14:cNvContentPartPr/>
              <p14:nvPr/>
            </p14:nvContentPartPr>
            <p14:xfrm>
              <a:off x="7126769" y="4846471"/>
              <a:ext cx="290520" cy="286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630B1D-9997-4214-A5C9-F9E53A6F491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17769" y="4837471"/>
                <a:ext cx="3081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93940D-925B-4E44-B3CF-C668F1C95D32}"/>
                  </a:ext>
                </a:extLst>
              </p14:cNvPr>
              <p14:cNvContentPartPr/>
              <p14:nvPr/>
            </p14:nvContentPartPr>
            <p14:xfrm>
              <a:off x="7790609" y="4609951"/>
              <a:ext cx="939960" cy="53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93940D-925B-4E44-B3CF-C668F1C95D3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81969" y="4600957"/>
                <a:ext cx="957600" cy="550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CC15E5-3CD2-408D-8719-EE0DA86D5567}"/>
                  </a:ext>
                </a:extLst>
              </p14:cNvPr>
              <p14:cNvContentPartPr/>
              <p14:nvPr/>
            </p14:nvContentPartPr>
            <p14:xfrm>
              <a:off x="1965089" y="5574031"/>
              <a:ext cx="322560" cy="32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CC15E5-3CD2-408D-8719-EE0DA86D55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56099" y="5565031"/>
                <a:ext cx="34018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AEFB1D-735F-4727-AA44-FB1F1EBD4C05}"/>
                  </a:ext>
                </a:extLst>
              </p14:cNvPr>
              <p14:cNvContentPartPr/>
              <p14:nvPr/>
            </p14:nvContentPartPr>
            <p14:xfrm>
              <a:off x="6139289" y="5736391"/>
              <a:ext cx="142560" cy="9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AEFB1D-735F-4727-AA44-FB1F1EBD4C0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30649" y="5727391"/>
                <a:ext cx="16020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64D1FE7-B3A3-44B9-9CE8-D0E8A9854DE8}"/>
                  </a:ext>
                </a:extLst>
              </p14:cNvPr>
              <p14:cNvContentPartPr/>
              <p14:nvPr/>
            </p14:nvContentPartPr>
            <p14:xfrm>
              <a:off x="6136049" y="5830711"/>
              <a:ext cx="15912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64D1FE7-B3A3-44B9-9CE8-D0E8A9854DE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27049" y="5821711"/>
                <a:ext cx="1767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1CEF269-DDE6-440C-9E0E-BDA8C321889D}"/>
                  </a:ext>
                </a:extLst>
              </p14:cNvPr>
              <p14:cNvContentPartPr/>
              <p14:nvPr/>
            </p14:nvContentPartPr>
            <p14:xfrm>
              <a:off x="2770769" y="5455951"/>
              <a:ext cx="3219480" cy="704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1CEF269-DDE6-440C-9E0E-BDA8C321889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762128" y="5447311"/>
                <a:ext cx="3237122" cy="72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B8F4F8D-09AF-4796-8D7D-278FDC6C1E07}"/>
                  </a:ext>
                </a:extLst>
              </p14:cNvPr>
              <p14:cNvContentPartPr/>
              <p14:nvPr/>
            </p14:nvContentPartPr>
            <p14:xfrm>
              <a:off x="6657689" y="5576551"/>
              <a:ext cx="768600" cy="4878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B8F4F8D-09AF-4796-8D7D-278FDC6C1E0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48689" y="5567551"/>
                <a:ext cx="786240" cy="505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6066177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6863726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6994487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44C72BC-212C-4D53-BA0A-E6F5F8C6A49D}"/>
                  </a:ext>
                </a:extLst>
              </p14:cNvPr>
              <p14:cNvContentPartPr/>
              <p14:nvPr/>
            </p14:nvContentPartPr>
            <p14:xfrm>
              <a:off x="603480" y="139840"/>
              <a:ext cx="7847640" cy="2261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44C72BC-212C-4D53-BA0A-E6F5F8C6A4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4840" y="131200"/>
                <a:ext cx="7865280" cy="2278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241A5BF-8B88-4E71-8B4D-52BD591329E7}"/>
                  </a:ext>
                </a:extLst>
              </p14:cNvPr>
              <p14:cNvContentPartPr/>
              <p14:nvPr/>
            </p14:nvContentPartPr>
            <p14:xfrm>
              <a:off x="57809" y="1941271"/>
              <a:ext cx="360" cy="3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241A5BF-8B88-4E71-8B4D-52BD591329E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809" y="1932271"/>
                <a:ext cx="1800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2C0E6F8-0949-41BF-A60F-30B38A1710BD}"/>
                  </a:ext>
                </a:extLst>
              </p14:cNvPr>
              <p14:cNvContentPartPr/>
              <p14:nvPr/>
            </p14:nvContentPartPr>
            <p14:xfrm>
              <a:off x="734249" y="905911"/>
              <a:ext cx="3232440" cy="709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2C0E6F8-0949-41BF-A60F-30B38A1710B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3449" y="96991"/>
                <a:ext cx="5257800" cy="1527480"/>
              </a:xfrm>
              <a:prstGeom prst="rect">
                <a:avLst/>
              </a:prstGeom>
            </p:spPr>
          </p:pic>
        </mc:Fallback>
      </mc:AlternateContent>
      <p:grpSp>
        <p:nvGrpSpPr>
          <p:cNvPr id="56" name="Group 55">
            <a:extLst>
              <a:ext uri="{FF2B5EF4-FFF2-40B4-BE49-F238E27FC236}">
                <a16:creationId xmlns:a16="http://schemas.microsoft.com/office/drawing/2014/main" id="{3CC24FA0-49FE-4471-81C0-A5CDDD62C2E9}"/>
              </a:ext>
            </a:extLst>
          </p:cNvPr>
          <p:cNvGrpSpPr/>
          <p:nvPr/>
        </p:nvGrpSpPr>
        <p:grpSpPr>
          <a:xfrm>
            <a:off x="1066800" y="1143000"/>
            <a:ext cx="1828800" cy="1828800"/>
            <a:chOff x="1676400" y="1676400"/>
            <a:chExt cx="1828800" cy="1828800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70ACAB22-5092-433C-B860-427DBADFD2D0}"/>
                </a:ext>
              </a:extLst>
            </p:cNvPr>
            <p:cNvSpPr/>
            <p:nvPr/>
          </p:nvSpPr>
          <p:spPr>
            <a:xfrm>
              <a:off x="1676400" y="16764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54C24C04-3C12-4028-B6E6-6DE1708628CA}"/>
                </a:ext>
              </a:extLst>
            </p:cNvPr>
            <p:cNvGrpSpPr/>
            <p:nvPr/>
          </p:nvGrpSpPr>
          <p:grpSpPr>
            <a:xfrm>
              <a:off x="2438400" y="2438400"/>
              <a:ext cx="304800" cy="304800"/>
              <a:chOff x="2438400" y="2438400"/>
              <a:chExt cx="304800" cy="304800"/>
            </a:xfrm>
          </p:grpSpPr>
          <p:cxnSp>
            <p:nvCxnSpPr>
              <p:cNvPr id="59" name="Straight Connector 58">
                <a:extLst>
                  <a:ext uri="{FF2B5EF4-FFF2-40B4-BE49-F238E27FC236}">
                    <a16:creationId xmlns:a16="http://schemas.microsoft.com/office/drawing/2014/main" id="{BBA0CE69-89C1-4B41-8B14-649D135564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90800" y="2438400"/>
                <a:ext cx="0" cy="3048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>
                <a:extLst>
                  <a:ext uri="{FF2B5EF4-FFF2-40B4-BE49-F238E27FC236}">
                    <a16:creationId xmlns:a16="http://schemas.microsoft.com/office/drawing/2014/main" id="{5AE80813-2409-48B0-8D3C-7A03D1D350F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438400" y="2590800"/>
                <a:ext cx="30480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0FF34C1-C270-48F1-BD47-0C69FB0CD95F}"/>
                  </a:ext>
                </a:extLst>
              </p14:cNvPr>
              <p14:cNvContentPartPr/>
              <p14:nvPr/>
            </p14:nvContentPartPr>
            <p14:xfrm>
              <a:off x="357689" y="1845511"/>
              <a:ext cx="1265760" cy="12304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0FF34C1-C270-48F1-BD47-0C69FB0CD9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8689" y="1836511"/>
                <a:ext cx="1283400" cy="12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2D71EE35-7B41-4693-990E-E80847E2BD2A}"/>
                  </a:ext>
                </a:extLst>
              </p14:cNvPr>
              <p14:cNvContentPartPr/>
              <p14:nvPr/>
            </p14:nvContentPartPr>
            <p14:xfrm>
              <a:off x="2002529" y="908431"/>
              <a:ext cx="499680" cy="115344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2D71EE35-7B41-4693-990E-E80847E2BD2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93529" y="899791"/>
                <a:ext cx="6976440" cy="25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D056533-86AB-48FA-8625-B33C3D16B4E5}"/>
                  </a:ext>
                </a:extLst>
              </p14:cNvPr>
              <p14:cNvContentPartPr/>
              <p14:nvPr/>
            </p14:nvContentPartPr>
            <p14:xfrm>
              <a:off x="5138040" y="599200"/>
              <a:ext cx="5040" cy="80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D056533-86AB-48FA-8625-B33C3D16B4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20400" y="581200"/>
                <a:ext cx="4068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374EEB-894F-4063-A1B8-8812E68A8B78}"/>
                  </a:ext>
                </a:extLst>
              </p14:cNvPr>
              <p14:cNvContentPartPr/>
              <p14:nvPr/>
            </p14:nvContentPartPr>
            <p14:xfrm>
              <a:off x="5140560" y="50776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374EEB-894F-4063-A1B8-8812E68A8B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22560" y="489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EDE020A-D5D5-4183-BDBF-0EBEE29F77C7}"/>
                  </a:ext>
                </a:extLst>
              </p14:cNvPr>
              <p14:cNvContentPartPr/>
              <p14:nvPr/>
            </p14:nvContentPartPr>
            <p14:xfrm>
              <a:off x="5739600" y="355120"/>
              <a:ext cx="277200" cy="57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EDE020A-D5D5-4183-BDBF-0EBEE29F77C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21600" y="337469"/>
                <a:ext cx="312840" cy="614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8A9AC96-1D91-4817-BB58-520089A5FDC4}"/>
                  </a:ext>
                </a:extLst>
              </p14:cNvPr>
              <p14:cNvContentPartPr/>
              <p14:nvPr/>
            </p14:nvContentPartPr>
            <p14:xfrm>
              <a:off x="5215800" y="559240"/>
              <a:ext cx="412920" cy="15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8A9AC96-1D91-4817-BB58-520089A5FDC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98145" y="541281"/>
                <a:ext cx="448591" cy="192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F872262-FE5B-4715-BD4A-CFFE0E5DB58F}"/>
                  </a:ext>
                </a:extLst>
              </p14:cNvPr>
              <p14:cNvContentPartPr/>
              <p14:nvPr/>
            </p14:nvContentPartPr>
            <p14:xfrm>
              <a:off x="4236600" y="310480"/>
              <a:ext cx="396000" cy="410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F872262-FE5B-4715-BD4A-CFFE0E5DB5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218600" y="292480"/>
                <a:ext cx="43164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1DA8B-0DE3-4B7D-B673-CCAA8A48B581}"/>
                  </a:ext>
                </a:extLst>
              </p14:cNvPr>
              <p14:cNvContentPartPr/>
              <p14:nvPr/>
            </p14:nvContentPartPr>
            <p14:xfrm>
              <a:off x="4734120" y="547360"/>
              <a:ext cx="303840" cy="204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1DA8B-0DE3-4B7D-B673-CCAA8A48B58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16480" y="529392"/>
                <a:ext cx="339480" cy="239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D1D4820-3E21-421F-9659-B719B9FA6D40}"/>
                  </a:ext>
                </a:extLst>
              </p14:cNvPr>
              <p14:cNvContentPartPr/>
              <p14:nvPr/>
            </p14:nvContentPartPr>
            <p14:xfrm>
              <a:off x="6450960" y="535480"/>
              <a:ext cx="313560" cy="153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D1D4820-3E21-421F-9659-B719B9FA6D4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33320" y="517480"/>
                <a:ext cx="3492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A72EF8E-92DA-418B-89AB-ECF8804ADE48}"/>
                  </a:ext>
                </a:extLst>
              </p14:cNvPr>
              <p14:cNvContentPartPr/>
              <p14:nvPr/>
            </p14:nvContentPartPr>
            <p14:xfrm>
              <a:off x="6837240" y="506320"/>
              <a:ext cx="212400" cy="165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A72EF8E-92DA-418B-89AB-ECF8804ADE4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819600" y="488680"/>
                <a:ext cx="2480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DEF7113-22DC-4CA4-88B8-53C8C68CA290}"/>
                  </a:ext>
                </a:extLst>
              </p14:cNvPr>
              <p14:cNvContentPartPr/>
              <p14:nvPr/>
            </p14:nvContentPartPr>
            <p14:xfrm>
              <a:off x="7284360" y="318400"/>
              <a:ext cx="1068840" cy="551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DEF7113-22DC-4CA4-88B8-53C8C68CA2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66360" y="300400"/>
                <a:ext cx="1104480" cy="58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03C713-BB0C-4C18-99DB-5ED00EB3A9C5}"/>
                  </a:ext>
                </a:extLst>
              </p14:cNvPr>
              <p14:cNvContentPartPr/>
              <p14:nvPr/>
            </p14:nvContentPartPr>
            <p14:xfrm>
              <a:off x="4185480" y="1024360"/>
              <a:ext cx="924840" cy="338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03C713-BB0C-4C18-99DB-5ED00EB3A9C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67480" y="1006701"/>
                <a:ext cx="960480" cy="3737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1504FB3-4BA0-4662-BB23-428C12B5E8AD}"/>
                  </a:ext>
                </a:extLst>
              </p14:cNvPr>
              <p14:cNvContentPartPr/>
              <p14:nvPr/>
            </p14:nvContentPartPr>
            <p14:xfrm>
              <a:off x="2793360" y="850840"/>
              <a:ext cx="141480" cy="144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1504FB3-4BA0-4662-BB23-428C12B5E8A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75720" y="833200"/>
                <a:ext cx="1771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59C52F0-01AD-43BA-8BC1-22E0E7E3638F}"/>
                  </a:ext>
                </a:extLst>
              </p14:cNvPr>
              <p14:cNvContentPartPr/>
              <p14:nvPr/>
            </p14:nvContentPartPr>
            <p14:xfrm>
              <a:off x="2199360" y="1055320"/>
              <a:ext cx="873720" cy="54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59C52F0-01AD-43BA-8BC1-22E0E7E3638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81360" y="1037332"/>
                <a:ext cx="909360" cy="585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4841CEE-5ECF-4C61-B7B9-B09E65D6FB1E}"/>
                  </a:ext>
                </a:extLst>
              </p14:cNvPr>
              <p14:cNvContentPartPr/>
              <p14:nvPr/>
            </p14:nvContentPartPr>
            <p14:xfrm>
              <a:off x="1686360" y="1235680"/>
              <a:ext cx="156240" cy="136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4841CEE-5ECF-4C61-B7B9-B09E65D6FB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668720" y="1218040"/>
                <a:ext cx="1918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32C7580-C3CF-4128-BEEF-1451401C086B}"/>
                  </a:ext>
                </a:extLst>
              </p14:cNvPr>
              <p14:cNvContentPartPr/>
              <p14:nvPr/>
            </p14:nvContentPartPr>
            <p14:xfrm>
              <a:off x="1664040" y="1429720"/>
              <a:ext cx="287280" cy="244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32C7580-C3CF-4128-BEEF-1451401C086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46422" y="1412054"/>
                <a:ext cx="322875" cy="280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C9A8F7-8D20-4335-AA86-E187EEBD5A79}"/>
                  </a:ext>
                </a:extLst>
              </p14:cNvPr>
              <p14:cNvContentPartPr/>
              <p14:nvPr/>
            </p14:nvContentPartPr>
            <p14:xfrm>
              <a:off x="4378440" y="2070520"/>
              <a:ext cx="287640" cy="345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C9A8F7-8D20-4335-AA86-E187EEBD5A7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60800" y="2052880"/>
                <a:ext cx="3232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1B5874D-3157-41F6-8CA3-38E54F370375}"/>
                  </a:ext>
                </a:extLst>
              </p14:cNvPr>
              <p14:cNvContentPartPr/>
              <p14:nvPr/>
            </p14:nvContentPartPr>
            <p14:xfrm>
              <a:off x="4429200" y="1861000"/>
              <a:ext cx="189720" cy="119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1B5874D-3157-41F6-8CA3-38E54F37037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11560" y="1843360"/>
                <a:ext cx="22536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F3B4310-A9AA-488D-9457-C1E2CB305F92}"/>
                  </a:ext>
                </a:extLst>
              </p14:cNvPr>
              <p14:cNvContentPartPr/>
              <p14:nvPr/>
            </p14:nvContentPartPr>
            <p14:xfrm>
              <a:off x="4866240" y="2143240"/>
              <a:ext cx="174240" cy="10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F3B4310-A9AA-488D-9457-C1E2CB305F9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48600" y="212524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682AE48-7376-4CB4-B1F9-CBFD5722FCEA}"/>
                  </a:ext>
                </a:extLst>
              </p14:cNvPr>
              <p14:cNvContentPartPr/>
              <p14:nvPr/>
            </p14:nvContentPartPr>
            <p14:xfrm>
              <a:off x="4866240" y="2285800"/>
              <a:ext cx="183600" cy="21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682AE48-7376-4CB4-B1F9-CBFD5722FCE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48600" y="2267800"/>
                <a:ext cx="219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27E8327-34EE-453B-BAD3-E92FE296CFA1}"/>
                  </a:ext>
                </a:extLst>
              </p14:cNvPr>
              <p14:cNvContentPartPr/>
              <p14:nvPr/>
            </p14:nvContentPartPr>
            <p14:xfrm>
              <a:off x="5721960" y="1957120"/>
              <a:ext cx="18360" cy="82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27E8327-34EE-453B-BAD3-E92FE296CF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03960" y="1939120"/>
                <a:ext cx="54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BE0F025-3AAA-4160-87E6-C6D9AE69351A}"/>
                  </a:ext>
                </a:extLst>
              </p14:cNvPr>
              <p14:cNvContentPartPr/>
              <p14:nvPr/>
            </p14:nvContentPartPr>
            <p14:xfrm>
              <a:off x="5232360" y="2082400"/>
              <a:ext cx="640800" cy="470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BE0F025-3AAA-4160-87E6-C6D9AE6935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14720" y="2064760"/>
                <a:ext cx="67644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E68B17E-6780-4F42-9E76-B979413B5DF1}"/>
                  </a:ext>
                </a:extLst>
              </p14:cNvPr>
              <p14:cNvContentPartPr/>
              <p14:nvPr/>
            </p14:nvContentPartPr>
            <p14:xfrm>
              <a:off x="6146400" y="1828240"/>
              <a:ext cx="199440" cy="1836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E68B17E-6780-4F42-9E76-B979413B5D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28760" y="1810240"/>
                <a:ext cx="23508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4875C8E-EDF6-4D8A-8F50-2DAD65A11B31}"/>
                  </a:ext>
                </a:extLst>
              </p14:cNvPr>
              <p14:cNvContentPartPr/>
              <p14:nvPr/>
            </p14:nvContentPartPr>
            <p14:xfrm>
              <a:off x="6049560" y="2111560"/>
              <a:ext cx="453960" cy="368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4875C8E-EDF6-4D8A-8F50-2DAD65A11B3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31920" y="2093920"/>
                <a:ext cx="489600" cy="40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00990091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241A5BF-8B88-4E71-8B4D-52BD591329E7}"/>
                  </a:ext>
                </a:extLst>
              </p14:cNvPr>
              <p14:cNvContentPartPr/>
              <p14:nvPr/>
            </p14:nvContentPartPr>
            <p14:xfrm>
              <a:off x="57809" y="1941271"/>
              <a:ext cx="360" cy="3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241A5BF-8B88-4E71-8B4D-52BD591329E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809" y="1932271"/>
                <a:ext cx="1800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2C0E6F8-0949-41BF-A60F-30B38A1710BD}"/>
                  </a:ext>
                </a:extLst>
              </p14:cNvPr>
              <p14:cNvContentPartPr/>
              <p14:nvPr/>
            </p14:nvContentPartPr>
            <p14:xfrm>
              <a:off x="734249" y="905911"/>
              <a:ext cx="3232440" cy="709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2C0E6F8-0949-41BF-A60F-30B38A1710B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3449" y="96991"/>
                <a:ext cx="5257800" cy="1527480"/>
              </a:xfrm>
              <a:prstGeom prst="rect">
                <a:avLst/>
              </a:prstGeom>
            </p:spPr>
          </p:pic>
        </mc:Fallback>
      </mc:AlternateContent>
      <p:grpSp>
        <p:nvGrpSpPr>
          <p:cNvPr id="56" name="Group 55">
            <a:extLst>
              <a:ext uri="{FF2B5EF4-FFF2-40B4-BE49-F238E27FC236}">
                <a16:creationId xmlns:a16="http://schemas.microsoft.com/office/drawing/2014/main" id="{3CC24FA0-49FE-4471-81C0-A5CDDD62C2E9}"/>
              </a:ext>
            </a:extLst>
          </p:cNvPr>
          <p:cNvGrpSpPr/>
          <p:nvPr/>
        </p:nvGrpSpPr>
        <p:grpSpPr>
          <a:xfrm>
            <a:off x="1066800" y="1143000"/>
            <a:ext cx="1828800" cy="1828800"/>
            <a:chOff x="1676400" y="1676400"/>
            <a:chExt cx="1828800" cy="1828800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70ACAB22-5092-433C-B860-427DBADFD2D0}"/>
                </a:ext>
              </a:extLst>
            </p:cNvPr>
            <p:cNvSpPr/>
            <p:nvPr/>
          </p:nvSpPr>
          <p:spPr>
            <a:xfrm>
              <a:off x="1676400" y="16764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54C24C04-3C12-4028-B6E6-6DE1708628CA}"/>
                </a:ext>
              </a:extLst>
            </p:cNvPr>
            <p:cNvGrpSpPr/>
            <p:nvPr/>
          </p:nvGrpSpPr>
          <p:grpSpPr>
            <a:xfrm>
              <a:off x="2438400" y="2438400"/>
              <a:ext cx="304800" cy="304800"/>
              <a:chOff x="2438400" y="2438400"/>
              <a:chExt cx="304800" cy="304800"/>
            </a:xfrm>
          </p:grpSpPr>
          <p:cxnSp>
            <p:nvCxnSpPr>
              <p:cNvPr id="59" name="Straight Connector 58">
                <a:extLst>
                  <a:ext uri="{FF2B5EF4-FFF2-40B4-BE49-F238E27FC236}">
                    <a16:creationId xmlns:a16="http://schemas.microsoft.com/office/drawing/2014/main" id="{BBA0CE69-89C1-4B41-8B14-649D135564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90800" y="2438400"/>
                <a:ext cx="0" cy="3048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>
                <a:extLst>
                  <a:ext uri="{FF2B5EF4-FFF2-40B4-BE49-F238E27FC236}">
                    <a16:creationId xmlns:a16="http://schemas.microsoft.com/office/drawing/2014/main" id="{5AE80813-2409-48B0-8D3C-7A03D1D350F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438400" y="2590800"/>
                <a:ext cx="30480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0FF34C1-C270-48F1-BD47-0C69FB0CD95F}"/>
                  </a:ext>
                </a:extLst>
              </p14:cNvPr>
              <p14:cNvContentPartPr/>
              <p14:nvPr/>
            </p14:nvContentPartPr>
            <p14:xfrm>
              <a:off x="357689" y="1845511"/>
              <a:ext cx="1265760" cy="12304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0FF34C1-C270-48F1-BD47-0C69FB0CD9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8689" y="1836511"/>
                <a:ext cx="1283400" cy="12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2D71EE35-7B41-4693-990E-E80847E2BD2A}"/>
                  </a:ext>
                </a:extLst>
              </p14:cNvPr>
              <p14:cNvContentPartPr/>
              <p14:nvPr/>
            </p14:nvContentPartPr>
            <p14:xfrm>
              <a:off x="2002529" y="908431"/>
              <a:ext cx="499680" cy="115344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2D71EE35-7B41-4693-990E-E80847E2BD2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93529" y="899791"/>
                <a:ext cx="6976440" cy="25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D056533-86AB-48FA-8625-B33C3D16B4E5}"/>
                  </a:ext>
                </a:extLst>
              </p14:cNvPr>
              <p14:cNvContentPartPr/>
              <p14:nvPr/>
            </p14:nvContentPartPr>
            <p14:xfrm>
              <a:off x="5138040" y="599200"/>
              <a:ext cx="5040" cy="80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D056533-86AB-48FA-8625-B33C3D16B4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20400" y="581200"/>
                <a:ext cx="4068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374EEB-894F-4063-A1B8-8812E68A8B78}"/>
                  </a:ext>
                </a:extLst>
              </p14:cNvPr>
              <p14:cNvContentPartPr/>
              <p14:nvPr/>
            </p14:nvContentPartPr>
            <p14:xfrm>
              <a:off x="5140560" y="50776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374EEB-894F-4063-A1B8-8812E68A8B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22560" y="489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EDE020A-D5D5-4183-BDBF-0EBEE29F77C7}"/>
                  </a:ext>
                </a:extLst>
              </p14:cNvPr>
              <p14:cNvContentPartPr/>
              <p14:nvPr/>
            </p14:nvContentPartPr>
            <p14:xfrm>
              <a:off x="5739600" y="355120"/>
              <a:ext cx="277200" cy="57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EDE020A-D5D5-4183-BDBF-0EBEE29F77C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21600" y="337469"/>
                <a:ext cx="312840" cy="614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8A9AC96-1D91-4817-BB58-520089A5FDC4}"/>
                  </a:ext>
                </a:extLst>
              </p14:cNvPr>
              <p14:cNvContentPartPr/>
              <p14:nvPr/>
            </p14:nvContentPartPr>
            <p14:xfrm>
              <a:off x="5215800" y="559240"/>
              <a:ext cx="412920" cy="15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8A9AC96-1D91-4817-BB58-520089A5FDC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98145" y="541281"/>
                <a:ext cx="448591" cy="192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F872262-FE5B-4715-BD4A-CFFE0E5DB58F}"/>
                  </a:ext>
                </a:extLst>
              </p14:cNvPr>
              <p14:cNvContentPartPr/>
              <p14:nvPr/>
            </p14:nvContentPartPr>
            <p14:xfrm>
              <a:off x="4236600" y="310480"/>
              <a:ext cx="396000" cy="410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F872262-FE5B-4715-BD4A-CFFE0E5DB5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218600" y="292480"/>
                <a:ext cx="43164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1DA8B-0DE3-4B7D-B673-CCAA8A48B581}"/>
                  </a:ext>
                </a:extLst>
              </p14:cNvPr>
              <p14:cNvContentPartPr/>
              <p14:nvPr/>
            </p14:nvContentPartPr>
            <p14:xfrm>
              <a:off x="4734120" y="547360"/>
              <a:ext cx="303840" cy="204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1DA8B-0DE3-4B7D-B673-CCAA8A48B58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16480" y="529392"/>
                <a:ext cx="339480" cy="239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D1D4820-3E21-421F-9659-B719B9FA6D40}"/>
                  </a:ext>
                </a:extLst>
              </p14:cNvPr>
              <p14:cNvContentPartPr/>
              <p14:nvPr/>
            </p14:nvContentPartPr>
            <p14:xfrm>
              <a:off x="6450960" y="535480"/>
              <a:ext cx="313560" cy="153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D1D4820-3E21-421F-9659-B719B9FA6D4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33320" y="517480"/>
                <a:ext cx="3492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A72EF8E-92DA-418B-89AB-ECF8804ADE48}"/>
                  </a:ext>
                </a:extLst>
              </p14:cNvPr>
              <p14:cNvContentPartPr/>
              <p14:nvPr/>
            </p14:nvContentPartPr>
            <p14:xfrm>
              <a:off x="6837240" y="506320"/>
              <a:ext cx="212400" cy="165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A72EF8E-92DA-418B-89AB-ECF8804ADE4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819600" y="488680"/>
                <a:ext cx="2480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DEF7113-22DC-4CA4-88B8-53C8C68CA290}"/>
                  </a:ext>
                </a:extLst>
              </p14:cNvPr>
              <p14:cNvContentPartPr/>
              <p14:nvPr/>
            </p14:nvContentPartPr>
            <p14:xfrm>
              <a:off x="7284360" y="318400"/>
              <a:ext cx="1068840" cy="551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DEF7113-22DC-4CA4-88B8-53C8C68CA2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66360" y="300400"/>
                <a:ext cx="1104480" cy="58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03C713-BB0C-4C18-99DB-5ED00EB3A9C5}"/>
                  </a:ext>
                </a:extLst>
              </p14:cNvPr>
              <p14:cNvContentPartPr/>
              <p14:nvPr/>
            </p14:nvContentPartPr>
            <p14:xfrm>
              <a:off x="4185480" y="1024360"/>
              <a:ext cx="924840" cy="338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03C713-BB0C-4C18-99DB-5ED00EB3A9C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67480" y="1006701"/>
                <a:ext cx="960480" cy="3737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1504FB3-4BA0-4662-BB23-428C12B5E8AD}"/>
                  </a:ext>
                </a:extLst>
              </p14:cNvPr>
              <p14:cNvContentPartPr/>
              <p14:nvPr/>
            </p14:nvContentPartPr>
            <p14:xfrm>
              <a:off x="2793360" y="850840"/>
              <a:ext cx="141480" cy="144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1504FB3-4BA0-4662-BB23-428C12B5E8A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75720" y="833200"/>
                <a:ext cx="1771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59C52F0-01AD-43BA-8BC1-22E0E7E3638F}"/>
                  </a:ext>
                </a:extLst>
              </p14:cNvPr>
              <p14:cNvContentPartPr/>
              <p14:nvPr/>
            </p14:nvContentPartPr>
            <p14:xfrm>
              <a:off x="2199360" y="1055320"/>
              <a:ext cx="873720" cy="54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59C52F0-01AD-43BA-8BC1-22E0E7E3638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81360" y="1037332"/>
                <a:ext cx="909360" cy="585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4841CEE-5ECF-4C61-B7B9-B09E65D6FB1E}"/>
                  </a:ext>
                </a:extLst>
              </p14:cNvPr>
              <p14:cNvContentPartPr/>
              <p14:nvPr/>
            </p14:nvContentPartPr>
            <p14:xfrm>
              <a:off x="1686360" y="1235680"/>
              <a:ext cx="156240" cy="136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4841CEE-5ECF-4C61-B7B9-B09E65D6FB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668720" y="1218040"/>
                <a:ext cx="1918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32C7580-C3CF-4128-BEEF-1451401C086B}"/>
                  </a:ext>
                </a:extLst>
              </p14:cNvPr>
              <p14:cNvContentPartPr/>
              <p14:nvPr/>
            </p14:nvContentPartPr>
            <p14:xfrm>
              <a:off x="1664040" y="1429720"/>
              <a:ext cx="287280" cy="244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32C7580-C3CF-4128-BEEF-1451401C086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46422" y="1412054"/>
                <a:ext cx="322875" cy="280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C9A8F7-8D20-4335-AA86-E187EEBD5A79}"/>
                  </a:ext>
                </a:extLst>
              </p14:cNvPr>
              <p14:cNvContentPartPr/>
              <p14:nvPr/>
            </p14:nvContentPartPr>
            <p14:xfrm>
              <a:off x="4378440" y="2070520"/>
              <a:ext cx="287640" cy="345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C9A8F7-8D20-4335-AA86-E187EEBD5A7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60800" y="2052880"/>
                <a:ext cx="3232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1B5874D-3157-41F6-8CA3-38E54F370375}"/>
                  </a:ext>
                </a:extLst>
              </p14:cNvPr>
              <p14:cNvContentPartPr/>
              <p14:nvPr/>
            </p14:nvContentPartPr>
            <p14:xfrm>
              <a:off x="4429200" y="1861000"/>
              <a:ext cx="189720" cy="119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1B5874D-3157-41F6-8CA3-38E54F37037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11560" y="1843360"/>
                <a:ext cx="22536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F3B4310-A9AA-488D-9457-C1E2CB305F92}"/>
                  </a:ext>
                </a:extLst>
              </p14:cNvPr>
              <p14:cNvContentPartPr/>
              <p14:nvPr/>
            </p14:nvContentPartPr>
            <p14:xfrm>
              <a:off x="4866240" y="2143240"/>
              <a:ext cx="174240" cy="10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F3B4310-A9AA-488D-9457-C1E2CB305F9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48600" y="212524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682AE48-7376-4CB4-B1F9-CBFD5722FCEA}"/>
                  </a:ext>
                </a:extLst>
              </p14:cNvPr>
              <p14:cNvContentPartPr/>
              <p14:nvPr/>
            </p14:nvContentPartPr>
            <p14:xfrm>
              <a:off x="4866240" y="2285800"/>
              <a:ext cx="183600" cy="21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682AE48-7376-4CB4-B1F9-CBFD5722FCE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48600" y="2267800"/>
                <a:ext cx="219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27E8327-34EE-453B-BAD3-E92FE296CFA1}"/>
                  </a:ext>
                </a:extLst>
              </p14:cNvPr>
              <p14:cNvContentPartPr/>
              <p14:nvPr/>
            </p14:nvContentPartPr>
            <p14:xfrm>
              <a:off x="5721960" y="1957120"/>
              <a:ext cx="18360" cy="82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27E8327-34EE-453B-BAD3-E92FE296CF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03960" y="1939120"/>
                <a:ext cx="54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BE0F025-3AAA-4160-87E6-C6D9AE69351A}"/>
                  </a:ext>
                </a:extLst>
              </p14:cNvPr>
              <p14:cNvContentPartPr/>
              <p14:nvPr/>
            </p14:nvContentPartPr>
            <p14:xfrm>
              <a:off x="5232360" y="2082400"/>
              <a:ext cx="640800" cy="470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BE0F025-3AAA-4160-87E6-C6D9AE6935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14720" y="2064760"/>
                <a:ext cx="67644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E68B17E-6780-4F42-9E76-B979413B5DF1}"/>
                  </a:ext>
                </a:extLst>
              </p14:cNvPr>
              <p14:cNvContentPartPr/>
              <p14:nvPr/>
            </p14:nvContentPartPr>
            <p14:xfrm>
              <a:off x="6146400" y="1828240"/>
              <a:ext cx="199440" cy="1836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E68B17E-6780-4F42-9E76-B979413B5D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28760" y="1810240"/>
                <a:ext cx="23508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4875C8E-EDF6-4D8A-8F50-2DAD65A11B31}"/>
                  </a:ext>
                </a:extLst>
              </p14:cNvPr>
              <p14:cNvContentPartPr/>
              <p14:nvPr/>
            </p14:nvContentPartPr>
            <p14:xfrm>
              <a:off x="6049560" y="2111560"/>
              <a:ext cx="453960" cy="368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4875C8E-EDF6-4D8A-8F50-2DAD65A11B3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31920" y="2093920"/>
                <a:ext cx="48960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FD36F31-3C18-4189-9FCC-ACEDCB079140}"/>
                  </a:ext>
                </a:extLst>
              </p14:cNvPr>
              <p14:cNvContentPartPr/>
              <p14:nvPr/>
            </p14:nvContentPartPr>
            <p14:xfrm>
              <a:off x="7222440" y="1909600"/>
              <a:ext cx="244800" cy="682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FD36F31-3C18-4189-9FCC-ACEDCB07914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04800" y="1891960"/>
                <a:ext cx="28044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0CA78F0-A12C-49F0-B7D7-780040068450}"/>
                  </a:ext>
                </a:extLst>
              </p14:cNvPr>
              <p14:cNvContentPartPr/>
              <p14:nvPr/>
            </p14:nvContentPartPr>
            <p14:xfrm>
              <a:off x="4154160" y="3045400"/>
              <a:ext cx="356040" cy="266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0CA78F0-A12C-49F0-B7D7-78004006845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36520" y="3027400"/>
                <a:ext cx="39168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022F87D-DD25-4B87-A8C1-B090489D9932}"/>
                  </a:ext>
                </a:extLst>
              </p14:cNvPr>
              <p14:cNvContentPartPr/>
              <p14:nvPr/>
            </p14:nvContentPartPr>
            <p14:xfrm>
              <a:off x="4195920" y="2770360"/>
              <a:ext cx="204840" cy="135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022F87D-DD25-4B87-A8C1-B090489D99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77920" y="2752360"/>
                <a:ext cx="2404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A9473D6-5F73-4ADE-82C2-72153ABD9C9C}"/>
                  </a:ext>
                </a:extLst>
              </p14:cNvPr>
              <p14:cNvContentPartPr/>
              <p14:nvPr/>
            </p14:nvContentPartPr>
            <p14:xfrm>
              <a:off x="4713960" y="3067720"/>
              <a:ext cx="14148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A9473D6-5F73-4ADE-82C2-72153ABD9C9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95960" y="304972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97B9312-ADA2-4B5E-BE25-665322EF795C}"/>
                  </a:ext>
                </a:extLst>
              </p14:cNvPr>
              <p14:cNvContentPartPr/>
              <p14:nvPr/>
            </p14:nvContentPartPr>
            <p14:xfrm>
              <a:off x="4754640" y="3190120"/>
              <a:ext cx="14148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97B9312-ADA2-4B5E-BE25-665322EF795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36640" y="31721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F70D89-3030-4210-A817-BC9C031C528F}"/>
                  </a:ext>
                </a:extLst>
              </p14:cNvPr>
              <p14:cNvContentPartPr/>
              <p14:nvPr/>
            </p14:nvContentPartPr>
            <p14:xfrm>
              <a:off x="5100240" y="2791960"/>
              <a:ext cx="910080" cy="935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F70D89-3030-4210-A817-BC9C031C528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82247" y="2774320"/>
                <a:ext cx="945706" cy="9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26847B9-F518-466A-9BF8-6B03DC134DD1}"/>
                  </a:ext>
                </a:extLst>
              </p14:cNvPr>
              <p14:cNvContentPartPr/>
              <p14:nvPr/>
            </p14:nvContentPartPr>
            <p14:xfrm>
              <a:off x="6187080" y="3220000"/>
              <a:ext cx="20268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26847B9-F518-466A-9BF8-6B03DC134DD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69440" y="3202360"/>
                <a:ext cx="238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B8546B9-002C-4825-98D0-E694C9DA87DD}"/>
                  </a:ext>
                </a:extLst>
              </p14:cNvPr>
              <p14:cNvContentPartPr/>
              <p14:nvPr/>
            </p14:nvContentPartPr>
            <p14:xfrm>
              <a:off x="6288240" y="3128920"/>
              <a:ext cx="11160" cy="214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B8546B9-002C-4825-98D0-E694C9DA87D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70240" y="3111280"/>
                <a:ext cx="4680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3F6498-C932-432D-B14C-3824C6E02306}"/>
                  </a:ext>
                </a:extLst>
              </p14:cNvPr>
              <p14:cNvContentPartPr/>
              <p14:nvPr/>
            </p14:nvContentPartPr>
            <p14:xfrm>
              <a:off x="6532320" y="2977360"/>
              <a:ext cx="179280" cy="319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3F6498-C932-432D-B14C-3824C6E0230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14680" y="2959360"/>
                <a:ext cx="21492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B9F0410-4D5F-4CEE-96D9-D46DA4EFDAA7}"/>
                  </a:ext>
                </a:extLst>
              </p14:cNvPr>
              <p14:cNvContentPartPr/>
              <p14:nvPr/>
            </p14:nvContentPartPr>
            <p14:xfrm>
              <a:off x="6597840" y="2864680"/>
              <a:ext cx="50040" cy="39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B9F0410-4D5F-4CEE-96D9-D46DA4EFDA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79840" y="2846680"/>
                <a:ext cx="8568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8DAACF0-BE8B-4B1D-8FA2-F4D962EE3985}"/>
                  </a:ext>
                </a:extLst>
              </p14:cNvPr>
              <p14:cNvContentPartPr/>
              <p14:nvPr/>
            </p14:nvContentPartPr>
            <p14:xfrm>
              <a:off x="6877920" y="3003640"/>
              <a:ext cx="468000" cy="321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8DAACF0-BE8B-4B1D-8FA2-F4D962EE39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60280" y="2985640"/>
                <a:ext cx="50364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1F67F2-6FA7-47E7-BF7D-6BC5590E3275}"/>
                  </a:ext>
                </a:extLst>
              </p14:cNvPr>
              <p14:cNvContentPartPr/>
              <p14:nvPr/>
            </p14:nvContentPartPr>
            <p14:xfrm>
              <a:off x="6989880" y="2772880"/>
              <a:ext cx="199080" cy="163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1F67F2-6FA7-47E7-BF7D-6BC5590E327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971880" y="2755240"/>
                <a:ext cx="234720" cy="19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80425922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241A5BF-8B88-4E71-8B4D-52BD591329E7}"/>
                  </a:ext>
                </a:extLst>
              </p14:cNvPr>
              <p14:cNvContentPartPr/>
              <p14:nvPr/>
            </p14:nvContentPartPr>
            <p14:xfrm>
              <a:off x="57809" y="1941271"/>
              <a:ext cx="360" cy="3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241A5BF-8B88-4E71-8B4D-52BD591329E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809" y="1932271"/>
                <a:ext cx="1800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2C0E6F8-0949-41BF-A60F-30B38A1710BD}"/>
                  </a:ext>
                </a:extLst>
              </p14:cNvPr>
              <p14:cNvContentPartPr/>
              <p14:nvPr/>
            </p14:nvContentPartPr>
            <p14:xfrm>
              <a:off x="734249" y="905911"/>
              <a:ext cx="3232440" cy="709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2C0E6F8-0949-41BF-A60F-30B38A1710B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3449" y="96991"/>
                <a:ext cx="5257800" cy="1527480"/>
              </a:xfrm>
              <a:prstGeom prst="rect">
                <a:avLst/>
              </a:prstGeom>
            </p:spPr>
          </p:pic>
        </mc:Fallback>
      </mc:AlternateContent>
      <p:grpSp>
        <p:nvGrpSpPr>
          <p:cNvPr id="56" name="Group 55">
            <a:extLst>
              <a:ext uri="{FF2B5EF4-FFF2-40B4-BE49-F238E27FC236}">
                <a16:creationId xmlns:a16="http://schemas.microsoft.com/office/drawing/2014/main" id="{3CC24FA0-49FE-4471-81C0-A5CDDD62C2E9}"/>
              </a:ext>
            </a:extLst>
          </p:cNvPr>
          <p:cNvGrpSpPr/>
          <p:nvPr/>
        </p:nvGrpSpPr>
        <p:grpSpPr>
          <a:xfrm>
            <a:off x="1066800" y="1143000"/>
            <a:ext cx="1828800" cy="1828800"/>
            <a:chOff x="1676400" y="1676400"/>
            <a:chExt cx="1828800" cy="1828800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70ACAB22-5092-433C-B860-427DBADFD2D0}"/>
                </a:ext>
              </a:extLst>
            </p:cNvPr>
            <p:cNvSpPr/>
            <p:nvPr/>
          </p:nvSpPr>
          <p:spPr>
            <a:xfrm>
              <a:off x="1676400" y="16764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54C24C04-3C12-4028-B6E6-6DE1708628CA}"/>
                </a:ext>
              </a:extLst>
            </p:cNvPr>
            <p:cNvGrpSpPr/>
            <p:nvPr/>
          </p:nvGrpSpPr>
          <p:grpSpPr>
            <a:xfrm>
              <a:off x="2438400" y="2438400"/>
              <a:ext cx="304800" cy="304800"/>
              <a:chOff x="2438400" y="2438400"/>
              <a:chExt cx="304800" cy="304800"/>
            </a:xfrm>
          </p:grpSpPr>
          <p:cxnSp>
            <p:nvCxnSpPr>
              <p:cNvPr id="59" name="Straight Connector 58">
                <a:extLst>
                  <a:ext uri="{FF2B5EF4-FFF2-40B4-BE49-F238E27FC236}">
                    <a16:creationId xmlns:a16="http://schemas.microsoft.com/office/drawing/2014/main" id="{BBA0CE69-89C1-4B41-8B14-649D135564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90800" y="2438400"/>
                <a:ext cx="0" cy="3048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>
                <a:extLst>
                  <a:ext uri="{FF2B5EF4-FFF2-40B4-BE49-F238E27FC236}">
                    <a16:creationId xmlns:a16="http://schemas.microsoft.com/office/drawing/2014/main" id="{5AE80813-2409-48B0-8D3C-7A03D1D350F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438400" y="2590800"/>
                <a:ext cx="30480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0FF34C1-C270-48F1-BD47-0C69FB0CD95F}"/>
                  </a:ext>
                </a:extLst>
              </p14:cNvPr>
              <p14:cNvContentPartPr/>
              <p14:nvPr/>
            </p14:nvContentPartPr>
            <p14:xfrm>
              <a:off x="357689" y="1845511"/>
              <a:ext cx="1265760" cy="12304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0FF34C1-C270-48F1-BD47-0C69FB0CD9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8689" y="1836511"/>
                <a:ext cx="1283400" cy="12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2D71EE35-7B41-4693-990E-E80847E2BD2A}"/>
                  </a:ext>
                </a:extLst>
              </p14:cNvPr>
              <p14:cNvContentPartPr/>
              <p14:nvPr/>
            </p14:nvContentPartPr>
            <p14:xfrm>
              <a:off x="2002529" y="908431"/>
              <a:ext cx="499680" cy="115344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2D71EE35-7B41-4693-990E-E80847E2BD2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93529" y="899791"/>
                <a:ext cx="6976440" cy="25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D056533-86AB-48FA-8625-B33C3D16B4E5}"/>
                  </a:ext>
                </a:extLst>
              </p14:cNvPr>
              <p14:cNvContentPartPr/>
              <p14:nvPr/>
            </p14:nvContentPartPr>
            <p14:xfrm>
              <a:off x="5138040" y="599200"/>
              <a:ext cx="5040" cy="80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D056533-86AB-48FA-8625-B33C3D16B4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20400" y="581200"/>
                <a:ext cx="4068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374EEB-894F-4063-A1B8-8812E68A8B78}"/>
                  </a:ext>
                </a:extLst>
              </p14:cNvPr>
              <p14:cNvContentPartPr/>
              <p14:nvPr/>
            </p14:nvContentPartPr>
            <p14:xfrm>
              <a:off x="5140560" y="50776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374EEB-894F-4063-A1B8-8812E68A8B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22560" y="489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EDE020A-D5D5-4183-BDBF-0EBEE29F77C7}"/>
                  </a:ext>
                </a:extLst>
              </p14:cNvPr>
              <p14:cNvContentPartPr/>
              <p14:nvPr/>
            </p14:nvContentPartPr>
            <p14:xfrm>
              <a:off x="5739600" y="355120"/>
              <a:ext cx="277200" cy="57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EDE020A-D5D5-4183-BDBF-0EBEE29F77C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21600" y="337469"/>
                <a:ext cx="312840" cy="614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8A9AC96-1D91-4817-BB58-520089A5FDC4}"/>
                  </a:ext>
                </a:extLst>
              </p14:cNvPr>
              <p14:cNvContentPartPr/>
              <p14:nvPr/>
            </p14:nvContentPartPr>
            <p14:xfrm>
              <a:off x="5215800" y="559240"/>
              <a:ext cx="412920" cy="15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8A9AC96-1D91-4817-BB58-520089A5FDC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98145" y="541281"/>
                <a:ext cx="448591" cy="192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F872262-FE5B-4715-BD4A-CFFE0E5DB58F}"/>
                  </a:ext>
                </a:extLst>
              </p14:cNvPr>
              <p14:cNvContentPartPr/>
              <p14:nvPr/>
            </p14:nvContentPartPr>
            <p14:xfrm>
              <a:off x="4236600" y="310480"/>
              <a:ext cx="396000" cy="410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F872262-FE5B-4715-BD4A-CFFE0E5DB5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218600" y="292480"/>
                <a:ext cx="43164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1DA8B-0DE3-4B7D-B673-CCAA8A48B581}"/>
                  </a:ext>
                </a:extLst>
              </p14:cNvPr>
              <p14:cNvContentPartPr/>
              <p14:nvPr/>
            </p14:nvContentPartPr>
            <p14:xfrm>
              <a:off x="4734120" y="547360"/>
              <a:ext cx="303840" cy="204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1DA8B-0DE3-4B7D-B673-CCAA8A48B58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16480" y="529392"/>
                <a:ext cx="339480" cy="239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D1D4820-3E21-421F-9659-B719B9FA6D40}"/>
                  </a:ext>
                </a:extLst>
              </p14:cNvPr>
              <p14:cNvContentPartPr/>
              <p14:nvPr/>
            </p14:nvContentPartPr>
            <p14:xfrm>
              <a:off x="6450960" y="535480"/>
              <a:ext cx="313560" cy="153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D1D4820-3E21-421F-9659-B719B9FA6D4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33320" y="517480"/>
                <a:ext cx="3492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A72EF8E-92DA-418B-89AB-ECF8804ADE48}"/>
                  </a:ext>
                </a:extLst>
              </p14:cNvPr>
              <p14:cNvContentPartPr/>
              <p14:nvPr/>
            </p14:nvContentPartPr>
            <p14:xfrm>
              <a:off x="6837240" y="506320"/>
              <a:ext cx="212400" cy="165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A72EF8E-92DA-418B-89AB-ECF8804ADE4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819600" y="488680"/>
                <a:ext cx="2480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DEF7113-22DC-4CA4-88B8-53C8C68CA290}"/>
                  </a:ext>
                </a:extLst>
              </p14:cNvPr>
              <p14:cNvContentPartPr/>
              <p14:nvPr/>
            </p14:nvContentPartPr>
            <p14:xfrm>
              <a:off x="7284360" y="318400"/>
              <a:ext cx="1068840" cy="551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DEF7113-22DC-4CA4-88B8-53C8C68CA2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66360" y="300400"/>
                <a:ext cx="1104480" cy="58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03C713-BB0C-4C18-99DB-5ED00EB3A9C5}"/>
                  </a:ext>
                </a:extLst>
              </p14:cNvPr>
              <p14:cNvContentPartPr/>
              <p14:nvPr/>
            </p14:nvContentPartPr>
            <p14:xfrm>
              <a:off x="4185480" y="1024360"/>
              <a:ext cx="924840" cy="338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03C713-BB0C-4C18-99DB-5ED00EB3A9C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67480" y="1006701"/>
                <a:ext cx="960480" cy="3737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1504FB3-4BA0-4662-BB23-428C12B5E8AD}"/>
                  </a:ext>
                </a:extLst>
              </p14:cNvPr>
              <p14:cNvContentPartPr/>
              <p14:nvPr/>
            </p14:nvContentPartPr>
            <p14:xfrm>
              <a:off x="2793360" y="850840"/>
              <a:ext cx="141480" cy="144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1504FB3-4BA0-4662-BB23-428C12B5E8A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75720" y="833200"/>
                <a:ext cx="1771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59C52F0-01AD-43BA-8BC1-22E0E7E3638F}"/>
                  </a:ext>
                </a:extLst>
              </p14:cNvPr>
              <p14:cNvContentPartPr/>
              <p14:nvPr/>
            </p14:nvContentPartPr>
            <p14:xfrm>
              <a:off x="2199360" y="1055320"/>
              <a:ext cx="873720" cy="54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59C52F0-01AD-43BA-8BC1-22E0E7E3638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81360" y="1037332"/>
                <a:ext cx="909360" cy="585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4841CEE-5ECF-4C61-B7B9-B09E65D6FB1E}"/>
                  </a:ext>
                </a:extLst>
              </p14:cNvPr>
              <p14:cNvContentPartPr/>
              <p14:nvPr/>
            </p14:nvContentPartPr>
            <p14:xfrm>
              <a:off x="1686360" y="1235680"/>
              <a:ext cx="156240" cy="136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4841CEE-5ECF-4C61-B7B9-B09E65D6FB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668720" y="1218040"/>
                <a:ext cx="1918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32C7580-C3CF-4128-BEEF-1451401C086B}"/>
                  </a:ext>
                </a:extLst>
              </p14:cNvPr>
              <p14:cNvContentPartPr/>
              <p14:nvPr/>
            </p14:nvContentPartPr>
            <p14:xfrm>
              <a:off x="1664040" y="1429720"/>
              <a:ext cx="287280" cy="244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32C7580-C3CF-4128-BEEF-1451401C086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46422" y="1412054"/>
                <a:ext cx="322875" cy="280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C9A8F7-8D20-4335-AA86-E187EEBD5A79}"/>
                  </a:ext>
                </a:extLst>
              </p14:cNvPr>
              <p14:cNvContentPartPr/>
              <p14:nvPr/>
            </p14:nvContentPartPr>
            <p14:xfrm>
              <a:off x="4378440" y="2070520"/>
              <a:ext cx="287640" cy="345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C9A8F7-8D20-4335-AA86-E187EEBD5A7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60800" y="2052880"/>
                <a:ext cx="3232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1B5874D-3157-41F6-8CA3-38E54F370375}"/>
                  </a:ext>
                </a:extLst>
              </p14:cNvPr>
              <p14:cNvContentPartPr/>
              <p14:nvPr/>
            </p14:nvContentPartPr>
            <p14:xfrm>
              <a:off x="4429200" y="1861000"/>
              <a:ext cx="189720" cy="119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1B5874D-3157-41F6-8CA3-38E54F37037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11560" y="1843360"/>
                <a:ext cx="22536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F3B4310-A9AA-488D-9457-C1E2CB305F92}"/>
                  </a:ext>
                </a:extLst>
              </p14:cNvPr>
              <p14:cNvContentPartPr/>
              <p14:nvPr/>
            </p14:nvContentPartPr>
            <p14:xfrm>
              <a:off x="4866240" y="2143240"/>
              <a:ext cx="174240" cy="10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F3B4310-A9AA-488D-9457-C1E2CB305F9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48600" y="212524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682AE48-7376-4CB4-B1F9-CBFD5722FCEA}"/>
                  </a:ext>
                </a:extLst>
              </p14:cNvPr>
              <p14:cNvContentPartPr/>
              <p14:nvPr/>
            </p14:nvContentPartPr>
            <p14:xfrm>
              <a:off x="4866240" y="2285800"/>
              <a:ext cx="183600" cy="21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682AE48-7376-4CB4-B1F9-CBFD5722FCE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48600" y="2267800"/>
                <a:ext cx="219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27E8327-34EE-453B-BAD3-E92FE296CFA1}"/>
                  </a:ext>
                </a:extLst>
              </p14:cNvPr>
              <p14:cNvContentPartPr/>
              <p14:nvPr/>
            </p14:nvContentPartPr>
            <p14:xfrm>
              <a:off x="5721960" y="1957120"/>
              <a:ext cx="18360" cy="82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27E8327-34EE-453B-BAD3-E92FE296CF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03960" y="1939120"/>
                <a:ext cx="54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BE0F025-3AAA-4160-87E6-C6D9AE69351A}"/>
                  </a:ext>
                </a:extLst>
              </p14:cNvPr>
              <p14:cNvContentPartPr/>
              <p14:nvPr/>
            </p14:nvContentPartPr>
            <p14:xfrm>
              <a:off x="5232360" y="2082400"/>
              <a:ext cx="640800" cy="470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BE0F025-3AAA-4160-87E6-C6D9AE6935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14720" y="2064760"/>
                <a:ext cx="67644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E68B17E-6780-4F42-9E76-B979413B5DF1}"/>
                  </a:ext>
                </a:extLst>
              </p14:cNvPr>
              <p14:cNvContentPartPr/>
              <p14:nvPr/>
            </p14:nvContentPartPr>
            <p14:xfrm>
              <a:off x="6146400" y="1828240"/>
              <a:ext cx="199440" cy="1836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E68B17E-6780-4F42-9E76-B979413B5D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28760" y="1810240"/>
                <a:ext cx="23508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4875C8E-EDF6-4D8A-8F50-2DAD65A11B31}"/>
                  </a:ext>
                </a:extLst>
              </p14:cNvPr>
              <p14:cNvContentPartPr/>
              <p14:nvPr/>
            </p14:nvContentPartPr>
            <p14:xfrm>
              <a:off x="6049560" y="2111560"/>
              <a:ext cx="453960" cy="368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4875C8E-EDF6-4D8A-8F50-2DAD65A11B3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31920" y="2093920"/>
                <a:ext cx="48960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FD36F31-3C18-4189-9FCC-ACEDCB079140}"/>
                  </a:ext>
                </a:extLst>
              </p14:cNvPr>
              <p14:cNvContentPartPr/>
              <p14:nvPr/>
            </p14:nvContentPartPr>
            <p14:xfrm>
              <a:off x="7222440" y="1909600"/>
              <a:ext cx="244800" cy="682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FD36F31-3C18-4189-9FCC-ACEDCB07914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04800" y="1891960"/>
                <a:ext cx="28044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0CA78F0-A12C-49F0-B7D7-780040068450}"/>
                  </a:ext>
                </a:extLst>
              </p14:cNvPr>
              <p14:cNvContentPartPr/>
              <p14:nvPr/>
            </p14:nvContentPartPr>
            <p14:xfrm>
              <a:off x="4154160" y="3045400"/>
              <a:ext cx="356040" cy="266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0CA78F0-A12C-49F0-B7D7-78004006845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36520" y="3027400"/>
                <a:ext cx="39168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022F87D-DD25-4B87-A8C1-B090489D9932}"/>
                  </a:ext>
                </a:extLst>
              </p14:cNvPr>
              <p14:cNvContentPartPr/>
              <p14:nvPr/>
            </p14:nvContentPartPr>
            <p14:xfrm>
              <a:off x="4195920" y="2770360"/>
              <a:ext cx="204840" cy="135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022F87D-DD25-4B87-A8C1-B090489D99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77920" y="2752360"/>
                <a:ext cx="2404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A9473D6-5F73-4ADE-82C2-72153ABD9C9C}"/>
                  </a:ext>
                </a:extLst>
              </p14:cNvPr>
              <p14:cNvContentPartPr/>
              <p14:nvPr/>
            </p14:nvContentPartPr>
            <p14:xfrm>
              <a:off x="4713960" y="3067720"/>
              <a:ext cx="14148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A9473D6-5F73-4ADE-82C2-72153ABD9C9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95960" y="304972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97B9312-ADA2-4B5E-BE25-665322EF795C}"/>
                  </a:ext>
                </a:extLst>
              </p14:cNvPr>
              <p14:cNvContentPartPr/>
              <p14:nvPr/>
            </p14:nvContentPartPr>
            <p14:xfrm>
              <a:off x="4754640" y="3190120"/>
              <a:ext cx="14148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97B9312-ADA2-4B5E-BE25-665322EF795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36640" y="31721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F70D89-3030-4210-A817-BC9C031C528F}"/>
                  </a:ext>
                </a:extLst>
              </p14:cNvPr>
              <p14:cNvContentPartPr/>
              <p14:nvPr/>
            </p14:nvContentPartPr>
            <p14:xfrm>
              <a:off x="5100240" y="2791960"/>
              <a:ext cx="910080" cy="935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F70D89-3030-4210-A817-BC9C031C528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82247" y="2774320"/>
                <a:ext cx="945706" cy="9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26847B9-F518-466A-9BF8-6B03DC134DD1}"/>
                  </a:ext>
                </a:extLst>
              </p14:cNvPr>
              <p14:cNvContentPartPr/>
              <p14:nvPr/>
            </p14:nvContentPartPr>
            <p14:xfrm>
              <a:off x="6187080" y="3220000"/>
              <a:ext cx="20268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26847B9-F518-466A-9BF8-6B03DC134DD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69440" y="3202360"/>
                <a:ext cx="238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B8546B9-002C-4825-98D0-E694C9DA87DD}"/>
                  </a:ext>
                </a:extLst>
              </p14:cNvPr>
              <p14:cNvContentPartPr/>
              <p14:nvPr/>
            </p14:nvContentPartPr>
            <p14:xfrm>
              <a:off x="6288240" y="3128920"/>
              <a:ext cx="11160" cy="214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B8546B9-002C-4825-98D0-E694C9DA87D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70240" y="3111280"/>
                <a:ext cx="4680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3F6498-C932-432D-B14C-3824C6E02306}"/>
                  </a:ext>
                </a:extLst>
              </p14:cNvPr>
              <p14:cNvContentPartPr/>
              <p14:nvPr/>
            </p14:nvContentPartPr>
            <p14:xfrm>
              <a:off x="6532320" y="2977360"/>
              <a:ext cx="179280" cy="319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3F6498-C932-432D-B14C-3824C6E0230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14680" y="2959360"/>
                <a:ext cx="21492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B9F0410-4D5F-4CEE-96D9-D46DA4EFDAA7}"/>
                  </a:ext>
                </a:extLst>
              </p14:cNvPr>
              <p14:cNvContentPartPr/>
              <p14:nvPr/>
            </p14:nvContentPartPr>
            <p14:xfrm>
              <a:off x="6597840" y="2864680"/>
              <a:ext cx="50040" cy="39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B9F0410-4D5F-4CEE-96D9-D46DA4EFDA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79840" y="2846680"/>
                <a:ext cx="8568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8DAACF0-BE8B-4B1D-8FA2-F4D962EE3985}"/>
                  </a:ext>
                </a:extLst>
              </p14:cNvPr>
              <p14:cNvContentPartPr/>
              <p14:nvPr/>
            </p14:nvContentPartPr>
            <p14:xfrm>
              <a:off x="6877920" y="3003640"/>
              <a:ext cx="468000" cy="321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8DAACF0-BE8B-4B1D-8FA2-F4D962EE39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60280" y="2985640"/>
                <a:ext cx="50364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1F67F2-6FA7-47E7-BF7D-6BC5590E3275}"/>
                  </a:ext>
                </a:extLst>
              </p14:cNvPr>
              <p14:cNvContentPartPr/>
              <p14:nvPr/>
            </p14:nvContentPartPr>
            <p14:xfrm>
              <a:off x="6989880" y="2772880"/>
              <a:ext cx="199080" cy="163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1F67F2-6FA7-47E7-BF7D-6BC5590E327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971880" y="2755240"/>
                <a:ext cx="23472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6A946B9-4CB8-436E-B313-9592FBD49217}"/>
                  </a:ext>
                </a:extLst>
              </p14:cNvPr>
              <p14:cNvContentPartPr/>
              <p14:nvPr/>
            </p14:nvContentPartPr>
            <p14:xfrm>
              <a:off x="7403160" y="3271120"/>
              <a:ext cx="125280" cy="169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6A946B9-4CB8-436E-B313-9592FBD4921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85160" y="3253120"/>
                <a:ext cx="1609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94BF88-CC4A-4A34-A546-4146916A9DE7}"/>
                  </a:ext>
                </a:extLst>
              </p14:cNvPr>
              <p14:cNvContentPartPr/>
              <p14:nvPr/>
            </p14:nvContentPartPr>
            <p14:xfrm>
              <a:off x="7710600" y="2783320"/>
              <a:ext cx="1220400" cy="508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94BF88-CC4A-4A34-A546-4146916A9DE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692955" y="2765680"/>
                <a:ext cx="1256051" cy="544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04838761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241A5BF-8B88-4E71-8B4D-52BD591329E7}"/>
                  </a:ext>
                </a:extLst>
              </p14:cNvPr>
              <p14:cNvContentPartPr/>
              <p14:nvPr/>
            </p14:nvContentPartPr>
            <p14:xfrm>
              <a:off x="57809" y="1941271"/>
              <a:ext cx="360" cy="3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241A5BF-8B88-4E71-8B4D-52BD591329E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809" y="1932271"/>
                <a:ext cx="1800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2C0E6F8-0949-41BF-A60F-30B38A1710BD}"/>
                  </a:ext>
                </a:extLst>
              </p14:cNvPr>
              <p14:cNvContentPartPr/>
              <p14:nvPr/>
            </p14:nvContentPartPr>
            <p14:xfrm>
              <a:off x="734249" y="905911"/>
              <a:ext cx="3232440" cy="709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2C0E6F8-0949-41BF-A60F-30B38A1710B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3449" y="96991"/>
                <a:ext cx="5257800" cy="1527480"/>
              </a:xfrm>
              <a:prstGeom prst="rect">
                <a:avLst/>
              </a:prstGeom>
            </p:spPr>
          </p:pic>
        </mc:Fallback>
      </mc:AlternateContent>
      <p:grpSp>
        <p:nvGrpSpPr>
          <p:cNvPr id="56" name="Group 55">
            <a:extLst>
              <a:ext uri="{FF2B5EF4-FFF2-40B4-BE49-F238E27FC236}">
                <a16:creationId xmlns:a16="http://schemas.microsoft.com/office/drawing/2014/main" id="{3CC24FA0-49FE-4471-81C0-A5CDDD62C2E9}"/>
              </a:ext>
            </a:extLst>
          </p:cNvPr>
          <p:cNvGrpSpPr/>
          <p:nvPr/>
        </p:nvGrpSpPr>
        <p:grpSpPr>
          <a:xfrm>
            <a:off x="1066800" y="1143000"/>
            <a:ext cx="1828800" cy="1828800"/>
            <a:chOff x="1676400" y="1676400"/>
            <a:chExt cx="1828800" cy="1828800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70ACAB22-5092-433C-B860-427DBADFD2D0}"/>
                </a:ext>
              </a:extLst>
            </p:cNvPr>
            <p:cNvSpPr/>
            <p:nvPr/>
          </p:nvSpPr>
          <p:spPr>
            <a:xfrm>
              <a:off x="1676400" y="16764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54C24C04-3C12-4028-B6E6-6DE1708628CA}"/>
                </a:ext>
              </a:extLst>
            </p:cNvPr>
            <p:cNvGrpSpPr/>
            <p:nvPr/>
          </p:nvGrpSpPr>
          <p:grpSpPr>
            <a:xfrm>
              <a:off x="2438400" y="2438400"/>
              <a:ext cx="304800" cy="304800"/>
              <a:chOff x="2438400" y="2438400"/>
              <a:chExt cx="304800" cy="304800"/>
            </a:xfrm>
          </p:grpSpPr>
          <p:cxnSp>
            <p:nvCxnSpPr>
              <p:cNvPr id="59" name="Straight Connector 58">
                <a:extLst>
                  <a:ext uri="{FF2B5EF4-FFF2-40B4-BE49-F238E27FC236}">
                    <a16:creationId xmlns:a16="http://schemas.microsoft.com/office/drawing/2014/main" id="{BBA0CE69-89C1-4B41-8B14-649D135564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90800" y="2438400"/>
                <a:ext cx="0" cy="3048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>
                <a:extLst>
                  <a:ext uri="{FF2B5EF4-FFF2-40B4-BE49-F238E27FC236}">
                    <a16:creationId xmlns:a16="http://schemas.microsoft.com/office/drawing/2014/main" id="{5AE80813-2409-48B0-8D3C-7A03D1D350F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438400" y="2590800"/>
                <a:ext cx="30480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0FF34C1-C270-48F1-BD47-0C69FB0CD95F}"/>
                  </a:ext>
                </a:extLst>
              </p14:cNvPr>
              <p14:cNvContentPartPr/>
              <p14:nvPr/>
            </p14:nvContentPartPr>
            <p14:xfrm>
              <a:off x="357689" y="1845511"/>
              <a:ext cx="1265760" cy="12304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0FF34C1-C270-48F1-BD47-0C69FB0CD9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8689" y="1836511"/>
                <a:ext cx="1283400" cy="12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2D71EE35-7B41-4693-990E-E80847E2BD2A}"/>
                  </a:ext>
                </a:extLst>
              </p14:cNvPr>
              <p14:cNvContentPartPr/>
              <p14:nvPr/>
            </p14:nvContentPartPr>
            <p14:xfrm>
              <a:off x="2002529" y="908431"/>
              <a:ext cx="499680" cy="115344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2D71EE35-7B41-4693-990E-E80847E2BD2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93529" y="899791"/>
                <a:ext cx="6976440" cy="25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D056533-86AB-48FA-8625-B33C3D16B4E5}"/>
                  </a:ext>
                </a:extLst>
              </p14:cNvPr>
              <p14:cNvContentPartPr/>
              <p14:nvPr/>
            </p14:nvContentPartPr>
            <p14:xfrm>
              <a:off x="5138040" y="599200"/>
              <a:ext cx="5040" cy="80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D056533-86AB-48FA-8625-B33C3D16B4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20400" y="581200"/>
                <a:ext cx="4068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374EEB-894F-4063-A1B8-8812E68A8B78}"/>
                  </a:ext>
                </a:extLst>
              </p14:cNvPr>
              <p14:cNvContentPartPr/>
              <p14:nvPr/>
            </p14:nvContentPartPr>
            <p14:xfrm>
              <a:off x="5140560" y="50776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374EEB-894F-4063-A1B8-8812E68A8B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22560" y="489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EDE020A-D5D5-4183-BDBF-0EBEE29F77C7}"/>
                  </a:ext>
                </a:extLst>
              </p14:cNvPr>
              <p14:cNvContentPartPr/>
              <p14:nvPr/>
            </p14:nvContentPartPr>
            <p14:xfrm>
              <a:off x="5739600" y="355120"/>
              <a:ext cx="277200" cy="57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EDE020A-D5D5-4183-BDBF-0EBEE29F77C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21600" y="337469"/>
                <a:ext cx="312840" cy="614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8A9AC96-1D91-4817-BB58-520089A5FDC4}"/>
                  </a:ext>
                </a:extLst>
              </p14:cNvPr>
              <p14:cNvContentPartPr/>
              <p14:nvPr/>
            </p14:nvContentPartPr>
            <p14:xfrm>
              <a:off x="5215800" y="559240"/>
              <a:ext cx="412920" cy="15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8A9AC96-1D91-4817-BB58-520089A5FDC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98145" y="541281"/>
                <a:ext cx="448591" cy="192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F872262-FE5B-4715-BD4A-CFFE0E5DB58F}"/>
                  </a:ext>
                </a:extLst>
              </p14:cNvPr>
              <p14:cNvContentPartPr/>
              <p14:nvPr/>
            </p14:nvContentPartPr>
            <p14:xfrm>
              <a:off x="4236600" y="310480"/>
              <a:ext cx="396000" cy="410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F872262-FE5B-4715-BD4A-CFFE0E5DB5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218600" y="292480"/>
                <a:ext cx="43164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1DA8B-0DE3-4B7D-B673-CCAA8A48B581}"/>
                  </a:ext>
                </a:extLst>
              </p14:cNvPr>
              <p14:cNvContentPartPr/>
              <p14:nvPr/>
            </p14:nvContentPartPr>
            <p14:xfrm>
              <a:off x="4734120" y="547360"/>
              <a:ext cx="303840" cy="204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1DA8B-0DE3-4B7D-B673-CCAA8A48B58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16480" y="529392"/>
                <a:ext cx="339480" cy="239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D1D4820-3E21-421F-9659-B719B9FA6D40}"/>
                  </a:ext>
                </a:extLst>
              </p14:cNvPr>
              <p14:cNvContentPartPr/>
              <p14:nvPr/>
            </p14:nvContentPartPr>
            <p14:xfrm>
              <a:off x="6450960" y="535480"/>
              <a:ext cx="313560" cy="153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D1D4820-3E21-421F-9659-B719B9FA6D4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33320" y="517480"/>
                <a:ext cx="3492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A72EF8E-92DA-418B-89AB-ECF8804ADE48}"/>
                  </a:ext>
                </a:extLst>
              </p14:cNvPr>
              <p14:cNvContentPartPr/>
              <p14:nvPr/>
            </p14:nvContentPartPr>
            <p14:xfrm>
              <a:off x="6837240" y="506320"/>
              <a:ext cx="212400" cy="165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A72EF8E-92DA-418B-89AB-ECF8804ADE4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819600" y="488680"/>
                <a:ext cx="2480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DEF7113-22DC-4CA4-88B8-53C8C68CA290}"/>
                  </a:ext>
                </a:extLst>
              </p14:cNvPr>
              <p14:cNvContentPartPr/>
              <p14:nvPr/>
            </p14:nvContentPartPr>
            <p14:xfrm>
              <a:off x="7284360" y="318400"/>
              <a:ext cx="1068840" cy="551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DEF7113-22DC-4CA4-88B8-53C8C68CA2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66360" y="300400"/>
                <a:ext cx="1104480" cy="58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03C713-BB0C-4C18-99DB-5ED00EB3A9C5}"/>
                  </a:ext>
                </a:extLst>
              </p14:cNvPr>
              <p14:cNvContentPartPr/>
              <p14:nvPr/>
            </p14:nvContentPartPr>
            <p14:xfrm>
              <a:off x="4185480" y="1024360"/>
              <a:ext cx="924840" cy="338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03C713-BB0C-4C18-99DB-5ED00EB3A9C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67480" y="1006701"/>
                <a:ext cx="960480" cy="3737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1504FB3-4BA0-4662-BB23-428C12B5E8AD}"/>
                  </a:ext>
                </a:extLst>
              </p14:cNvPr>
              <p14:cNvContentPartPr/>
              <p14:nvPr/>
            </p14:nvContentPartPr>
            <p14:xfrm>
              <a:off x="2793360" y="850840"/>
              <a:ext cx="141480" cy="144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1504FB3-4BA0-4662-BB23-428C12B5E8A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75720" y="833200"/>
                <a:ext cx="1771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59C52F0-01AD-43BA-8BC1-22E0E7E3638F}"/>
                  </a:ext>
                </a:extLst>
              </p14:cNvPr>
              <p14:cNvContentPartPr/>
              <p14:nvPr/>
            </p14:nvContentPartPr>
            <p14:xfrm>
              <a:off x="2199360" y="1055320"/>
              <a:ext cx="873720" cy="54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59C52F0-01AD-43BA-8BC1-22E0E7E3638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81360" y="1037332"/>
                <a:ext cx="909360" cy="585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4841CEE-5ECF-4C61-B7B9-B09E65D6FB1E}"/>
                  </a:ext>
                </a:extLst>
              </p14:cNvPr>
              <p14:cNvContentPartPr/>
              <p14:nvPr/>
            </p14:nvContentPartPr>
            <p14:xfrm>
              <a:off x="1686360" y="1235680"/>
              <a:ext cx="156240" cy="136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4841CEE-5ECF-4C61-B7B9-B09E65D6FB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668720" y="1218040"/>
                <a:ext cx="1918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32C7580-C3CF-4128-BEEF-1451401C086B}"/>
                  </a:ext>
                </a:extLst>
              </p14:cNvPr>
              <p14:cNvContentPartPr/>
              <p14:nvPr/>
            </p14:nvContentPartPr>
            <p14:xfrm>
              <a:off x="1664040" y="1429720"/>
              <a:ext cx="287280" cy="244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32C7580-C3CF-4128-BEEF-1451401C086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46422" y="1412054"/>
                <a:ext cx="322875" cy="280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C9A8F7-8D20-4335-AA86-E187EEBD5A79}"/>
                  </a:ext>
                </a:extLst>
              </p14:cNvPr>
              <p14:cNvContentPartPr/>
              <p14:nvPr/>
            </p14:nvContentPartPr>
            <p14:xfrm>
              <a:off x="4378440" y="2070520"/>
              <a:ext cx="287640" cy="345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C9A8F7-8D20-4335-AA86-E187EEBD5A7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60800" y="2052880"/>
                <a:ext cx="3232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1B5874D-3157-41F6-8CA3-38E54F370375}"/>
                  </a:ext>
                </a:extLst>
              </p14:cNvPr>
              <p14:cNvContentPartPr/>
              <p14:nvPr/>
            </p14:nvContentPartPr>
            <p14:xfrm>
              <a:off x="4429200" y="1861000"/>
              <a:ext cx="189720" cy="119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1B5874D-3157-41F6-8CA3-38E54F37037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11560" y="1843360"/>
                <a:ext cx="22536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F3B4310-A9AA-488D-9457-C1E2CB305F92}"/>
                  </a:ext>
                </a:extLst>
              </p14:cNvPr>
              <p14:cNvContentPartPr/>
              <p14:nvPr/>
            </p14:nvContentPartPr>
            <p14:xfrm>
              <a:off x="4866240" y="2143240"/>
              <a:ext cx="174240" cy="10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F3B4310-A9AA-488D-9457-C1E2CB305F9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48600" y="212524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682AE48-7376-4CB4-B1F9-CBFD5722FCEA}"/>
                  </a:ext>
                </a:extLst>
              </p14:cNvPr>
              <p14:cNvContentPartPr/>
              <p14:nvPr/>
            </p14:nvContentPartPr>
            <p14:xfrm>
              <a:off x="4866240" y="2285800"/>
              <a:ext cx="183600" cy="21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682AE48-7376-4CB4-B1F9-CBFD5722FCE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48600" y="2267800"/>
                <a:ext cx="219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27E8327-34EE-453B-BAD3-E92FE296CFA1}"/>
                  </a:ext>
                </a:extLst>
              </p14:cNvPr>
              <p14:cNvContentPartPr/>
              <p14:nvPr/>
            </p14:nvContentPartPr>
            <p14:xfrm>
              <a:off x="5721960" y="1957120"/>
              <a:ext cx="18360" cy="82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27E8327-34EE-453B-BAD3-E92FE296CF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03960" y="1939120"/>
                <a:ext cx="54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BE0F025-3AAA-4160-87E6-C6D9AE69351A}"/>
                  </a:ext>
                </a:extLst>
              </p14:cNvPr>
              <p14:cNvContentPartPr/>
              <p14:nvPr/>
            </p14:nvContentPartPr>
            <p14:xfrm>
              <a:off x="5232360" y="2082400"/>
              <a:ext cx="640800" cy="470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BE0F025-3AAA-4160-87E6-C6D9AE6935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14720" y="2064760"/>
                <a:ext cx="67644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E68B17E-6780-4F42-9E76-B979413B5DF1}"/>
                  </a:ext>
                </a:extLst>
              </p14:cNvPr>
              <p14:cNvContentPartPr/>
              <p14:nvPr/>
            </p14:nvContentPartPr>
            <p14:xfrm>
              <a:off x="6146400" y="1828240"/>
              <a:ext cx="199440" cy="1836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E68B17E-6780-4F42-9E76-B979413B5D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28760" y="1810240"/>
                <a:ext cx="23508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4875C8E-EDF6-4D8A-8F50-2DAD65A11B31}"/>
                  </a:ext>
                </a:extLst>
              </p14:cNvPr>
              <p14:cNvContentPartPr/>
              <p14:nvPr/>
            </p14:nvContentPartPr>
            <p14:xfrm>
              <a:off x="6049560" y="2111560"/>
              <a:ext cx="453960" cy="368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4875C8E-EDF6-4D8A-8F50-2DAD65A11B3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31920" y="2093920"/>
                <a:ext cx="48960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FD36F31-3C18-4189-9FCC-ACEDCB079140}"/>
                  </a:ext>
                </a:extLst>
              </p14:cNvPr>
              <p14:cNvContentPartPr/>
              <p14:nvPr/>
            </p14:nvContentPartPr>
            <p14:xfrm>
              <a:off x="7222440" y="1909600"/>
              <a:ext cx="244800" cy="682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FD36F31-3C18-4189-9FCC-ACEDCB07914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04800" y="1891960"/>
                <a:ext cx="28044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0CA78F0-A12C-49F0-B7D7-780040068450}"/>
                  </a:ext>
                </a:extLst>
              </p14:cNvPr>
              <p14:cNvContentPartPr/>
              <p14:nvPr/>
            </p14:nvContentPartPr>
            <p14:xfrm>
              <a:off x="4154160" y="3045400"/>
              <a:ext cx="356040" cy="266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0CA78F0-A12C-49F0-B7D7-78004006845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36520" y="3027400"/>
                <a:ext cx="39168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022F87D-DD25-4B87-A8C1-B090489D9932}"/>
                  </a:ext>
                </a:extLst>
              </p14:cNvPr>
              <p14:cNvContentPartPr/>
              <p14:nvPr/>
            </p14:nvContentPartPr>
            <p14:xfrm>
              <a:off x="4195920" y="2770360"/>
              <a:ext cx="204840" cy="135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022F87D-DD25-4B87-A8C1-B090489D99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77920" y="2752360"/>
                <a:ext cx="2404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A9473D6-5F73-4ADE-82C2-72153ABD9C9C}"/>
                  </a:ext>
                </a:extLst>
              </p14:cNvPr>
              <p14:cNvContentPartPr/>
              <p14:nvPr/>
            </p14:nvContentPartPr>
            <p14:xfrm>
              <a:off x="4713960" y="3067720"/>
              <a:ext cx="14148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A9473D6-5F73-4ADE-82C2-72153ABD9C9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95960" y="304972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97B9312-ADA2-4B5E-BE25-665322EF795C}"/>
                  </a:ext>
                </a:extLst>
              </p14:cNvPr>
              <p14:cNvContentPartPr/>
              <p14:nvPr/>
            </p14:nvContentPartPr>
            <p14:xfrm>
              <a:off x="4754640" y="3190120"/>
              <a:ext cx="14148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97B9312-ADA2-4B5E-BE25-665322EF795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36640" y="31721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F70D89-3030-4210-A817-BC9C031C528F}"/>
                  </a:ext>
                </a:extLst>
              </p14:cNvPr>
              <p14:cNvContentPartPr/>
              <p14:nvPr/>
            </p14:nvContentPartPr>
            <p14:xfrm>
              <a:off x="5100240" y="2791960"/>
              <a:ext cx="910080" cy="935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F70D89-3030-4210-A817-BC9C031C528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82247" y="2774320"/>
                <a:ext cx="945706" cy="9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26847B9-F518-466A-9BF8-6B03DC134DD1}"/>
                  </a:ext>
                </a:extLst>
              </p14:cNvPr>
              <p14:cNvContentPartPr/>
              <p14:nvPr/>
            </p14:nvContentPartPr>
            <p14:xfrm>
              <a:off x="6187080" y="3220000"/>
              <a:ext cx="20268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26847B9-F518-466A-9BF8-6B03DC134DD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69440" y="3202360"/>
                <a:ext cx="238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B8546B9-002C-4825-98D0-E694C9DA87DD}"/>
                  </a:ext>
                </a:extLst>
              </p14:cNvPr>
              <p14:cNvContentPartPr/>
              <p14:nvPr/>
            </p14:nvContentPartPr>
            <p14:xfrm>
              <a:off x="6288240" y="3128920"/>
              <a:ext cx="11160" cy="214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B8546B9-002C-4825-98D0-E694C9DA87D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70240" y="3111280"/>
                <a:ext cx="4680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3F6498-C932-432D-B14C-3824C6E02306}"/>
                  </a:ext>
                </a:extLst>
              </p14:cNvPr>
              <p14:cNvContentPartPr/>
              <p14:nvPr/>
            </p14:nvContentPartPr>
            <p14:xfrm>
              <a:off x="6532320" y="2977360"/>
              <a:ext cx="179280" cy="319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3F6498-C932-432D-B14C-3824C6E0230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14680" y="2959360"/>
                <a:ext cx="21492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B9F0410-4D5F-4CEE-96D9-D46DA4EFDAA7}"/>
                  </a:ext>
                </a:extLst>
              </p14:cNvPr>
              <p14:cNvContentPartPr/>
              <p14:nvPr/>
            </p14:nvContentPartPr>
            <p14:xfrm>
              <a:off x="6597840" y="2864680"/>
              <a:ext cx="50040" cy="39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B9F0410-4D5F-4CEE-96D9-D46DA4EFDA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79840" y="2846680"/>
                <a:ext cx="8568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8DAACF0-BE8B-4B1D-8FA2-F4D962EE3985}"/>
                  </a:ext>
                </a:extLst>
              </p14:cNvPr>
              <p14:cNvContentPartPr/>
              <p14:nvPr/>
            </p14:nvContentPartPr>
            <p14:xfrm>
              <a:off x="6877920" y="3003640"/>
              <a:ext cx="468000" cy="321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8DAACF0-BE8B-4B1D-8FA2-F4D962EE39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60280" y="2985640"/>
                <a:ext cx="50364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1F67F2-6FA7-47E7-BF7D-6BC5590E3275}"/>
                  </a:ext>
                </a:extLst>
              </p14:cNvPr>
              <p14:cNvContentPartPr/>
              <p14:nvPr/>
            </p14:nvContentPartPr>
            <p14:xfrm>
              <a:off x="6989880" y="2772880"/>
              <a:ext cx="199080" cy="163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1F67F2-6FA7-47E7-BF7D-6BC5590E327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971880" y="2755240"/>
                <a:ext cx="23472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24C8562-C2BF-4C1F-8182-C8965ADB1727}"/>
                  </a:ext>
                </a:extLst>
              </p14:cNvPr>
              <p14:cNvContentPartPr/>
              <p14:nvPr/>
            </p14:nvContentPartPr>
            <p14:xfrm>
              <a:off x="1117200" y="3790960"/>
              <a:ext cx="173520" cy="17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24C8562-C2BF-4C1F-8182-C8965ADB172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099560" y="3773320"/>
                <a:ext cx="2091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1F6A174-035D-46B5-AC7B-EB98771470B6}"/>
                  </a:ext>
                </a:extLst>
              </p14:cNvPr>
              <p14:cNvContentPartPr/>
              <p14:nvPr/>
            </p14:nvContentPartPr>
            <p14:xfrm>
              <a:off x="984000" y="4044040"/>
              <a:ext cx="471960" cy="408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1F6A174-035D-46B5-AC7B-EB98771470B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966360" y="4026400"/>
                <a:ext cx="50760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F86C7FB-D789-4D2C-BA3D-F024BEBFF3BA}"/>
                  </a:ext>
                </a:extLst>
              </p14:cNvPr>
              <p14:cNvContentPartPr/>
              <p14:nvPr/>
            </p14:nvContentPartPr>
            <p14:xfrm>
              <a:off x="1757280" y="4107400"/>
              <a:ext cx="180000" cy="16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F86C7FB-D789-4D2C-BA3D-F024BEBFF3B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39640" y="4089400"/>
                <a:ext cx="215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5F962DA-C215-47AF-A770-A94A2FD039E8}"/>
                  </a:ext>
                </a:extLst>
              </p14:cNvPr>
              <p14:cNvContentPartPr/>
              <p14:nvPr/>
            </p14:nvContentPartPr>
            <p14:xfrm>
              <a:off x="1767360" y="4225480"/>
              <a:ext cx="184320" cy="21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5F962DA-C215-47AF-A770-A94A2FD039E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49720" y="4207480"/>
                <a:ext cx="219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3491864-D8E1-44C1-A4BD-C1DBED59FADC}"/>
                  </a:ext>
                </a:extLst>
              </p14:cNvPr>
              <p14:cNvContentPartPr/>
              <p14:nvPr/>
            </p14:nvContentPartPr>
            <p14:xfrm>
              <a:off x="1757280" y="4343560"/>
              <a:ext cx="172800" cy="25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3491864-D8E1-44C1-A4BD-C1DBED59FA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39640" y="4325920"/>
                <a:ext cx="2084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6E285F7-EC1B-401F-A174-EB816E25E109}"/>
                  </a:ext>
                </a:extLst>
              </p14:cNvPr>
              <p14:cNvContentPartPr/>
              <p14:nvPr/>
            </p14:nvContentPartPr>
            <p14:xfrm>
              <a:off x="2175240" y="3972040"/>
              <a:ext cx="934560" cy="417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6E285F7-EC1B-401F-A174-EB816E25E10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157240" y="3954385"/>
                <a:ext cx="970200" cy="4529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60C8B8B-4A53-4098-BFA5-3C150CDBBEC1}"/>
                  </a:ext>
                </a:extLst>
              </p14:cNvPr>
              <p14:cNvContentPartPr/>
              <p14:nvPr/>
            </p14:nvContentPartPr>
            <p14:xfrm>
              <a:off x="3383040" y="3972040"/>
              <a:ext cx="1136520" cy="367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60C8B8B-4A53-4098-BFA5-3C150CDBBEC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65046" y="3954383"/>
                <a:ext cx="1172149" cy="40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C1595EF-82E7-4607-A163-2239E5A3EC0E}"/>
                  </a:ext>
                </a:extLst>
              </p14:cNvPr>
              <p14:cNvContentPartPr/>
              <p14:nvPr/>
            </p14:nvContentPartPr>
            <p14:xfrm>
              <a:off x="4829520" y="4206040"/>
              <a:ext cx="19080" cy="126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C1595EF-82E7-4607-A163-2239E5A3EC0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811880" y="4188400"/>
                <a:ext cx="547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1A314A0-D0DD-4F6F-AD0B-E257F2F2C99C}"/>
                  </a:ext>
                </a:extLst>
              </p14:cNvPr>
              <p14:cNvContentPartPr/>
              <p14:nvPr/>
            </p14:nvContentPartPr>
            <p14:xfrm>
              <a:off x="4825560" y="4011280"/>
              <a:ext cx="10800" cy="3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1A314A0-D0DD-4F6F-AD0B-E257F2F2C99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807920" y="3993280"/>
                <a:ext cx="464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5133972-EF55-4EB7-BFC4-96187A10CE26}"/>
                  </a:ext>
                </a:extLst>
              </p14:cNvPr>
              <p14:cNvContentPartPr/>
              <p14:nvPr/>
            </p14:nvContentPartPr>
            <p14:xfrm>
              <a:off x="4968120" y="4095160"/>
              <a:ext cx="305640" cy="222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5133972-EF55-4EB7-BFC4-96187A10CE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50120" y="4077520"/>
                <a:ext cx="34128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E48572-EB77-4709-8F1B-5C3B86DCA83D}"/>
                  </a:ext>
                </a:extLst>
              </p14:cNvPr>
              <p14:cNvContentPartPr/>
              <p14:nvPr/>
            </p14:nvContentPartPr>
            <p14:xfrm>
              <a:off x="5597760" y="3731920"/>
              <a:ext cx="2535840" cy="849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E48572-EB77-4709-8F1B-5C3B86DCA83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0120" y="3714280"/>
                <a:ext cx="2571480" cy="88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FF5166D-D30A-43DD-878D-2071A0BB15D4}"/>
                  </a:ext>
                </a:extLst>
              </p14:cNvPr>
              <p14:cNvContentPartPr/>
              <p14:nvPr/>
            </p14:nvContentPartPr>
            <p14:xfrm>
              <a:off x="3761040" y="4694920"/>
              <a:ext cx="470160" cy="177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FF5166D-D30A-43DD-878D-2071A0BB15D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43386" y="4677280"/>
                <a:ext cx="505827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7F55577-9EA7-4BA0-8975-FC9E4356B74F}"/>
                  </a:ext>
                </a:extLst>
              </p14:cNvPr>
              <p14:cNvContentPartPr/>
              <p14:nvPr/>
            </p14:nvContentPartPr>
            <p14:xfrm>
              <a:off x="2883000" y="4581880"/>
              <a:ext cx="778320" cy="335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7F55577-9EA7-4BA0-8975-FC9E4356B74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865008" y="4564221"/>
                <a:ext cx="813944" cy="3715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7CB0D9F-EE5A-42BF-88C4-305680EBB2AA}"/>
                  </a:ext>
                </a:extLst>
              </p14:cNvPr>
              <p14:cNvContentPartPr/>
              <p14:nvPr/>
            </p14:nvContentPartPr>
            <p14:xfrm>
              <a:off x="2375760" y="4507720"/>
              <a:ext cx="404280" cy="4618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7CB0D9F-EE5A-42BF-88C4-305680EBB2A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358120" y="4490080"/>
                <a:ext cx="439920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035B89E-CDE1-4479-9CE2-DE85DC8AD575}"/>
                  </a:ext>
                </a:extLst>
              </p14:cNvPr>
              <p14:cNvContentPartPr/>
              <p14:nvPr/>
            </p14:nvContentPartPr>
            <p14:xfrm>
              <a:off x="7710600" y="2783320"/>
              <a:ext cx="1220400" cy="5086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035B89E-CDE1-4479-9CE2-DE85DC8AD57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692955" y="2765680"/>
                <a:ext cx="1256051" cy="54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CE435CB-1CD6-4B07-A915-D85B106B1525}"/>
                  </a:ext>
                </a:extLst>
              </p14:cNvPr>
              <p14:cNvContentPartPr/>
              <p14:nvPr/>
            </p14:nvContentPartPr>
            <p14:xfrm>
              <a:off x="7403160" y="3271120"/>
              <a:ext cx="125280" cy="1699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CE435CB-1CD6-4B07-A915-D85B106B152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385160" y="3253120"/>
                <a:ext cx="160920" cy="205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40355658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241A5BF-8B88-4E71-8B4D-52BD591329E7}"/>
                  </a:ext>
                </a:extLst>
              </p14:cNvPr>
              <p14:cNvContentPartPr/>
              <p14:nvPr/>
            </p14:nvContentPartPr>
            <p14:xfrm>
              <a:off x="57809" y="1941271"/>
              <a:ext cx="360" cy="3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241A5BF-8B88-4E71-8B4D-52BD591329E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809" y="1932271"/>
                <a:ext cx="1800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2C0E6F8-0949-41BF-A60F-30B38A1710BD}"/>
                  </a:ext>
                </a:extLst>
              </p14:cNvPr>
              <p14:cNvContentPartPr/>
              <p14:nvPr/>
            </p14:nvContentPartPr>
            <p14:xfrm>
              <a:off x="734249" y="905911"/>
              <a:ext cx="3232440" cy="709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2C0E6F8-0949-41BF-A60F-30B38A1710B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3449" y="96991"/>
                <a:ext cx="5257800" cy="1527480"/>
              </a:xfrm>
              <a:prstGeom prst="rect">
                <a:avLst/>
              </a:prstGeom>
            </p:spPr>
          </p:pic>
        </mc:Fallback>
      </mc:AlternateContent>
      <p:grpSp>
        <p:nvGrpSpPr>
          <p:cNvPr id="56" name="Group 55">
            <a:extLst>
              <a:ext uri="{FF2B5EF4-FFF2-40B4-BE49-F238E27FC236}">
                <a16:creationId xmlns:a16="http://schemas.microsoft.com/office/drawing/2014/main" id="{3CC24FA0-49FE-4471-81C0-A5CDDD62C2E9}"/>
              </a:ext>
            </a:extLst>
          </p:cNvPr>
          <p:cNvGrpSpPr/>
          <p:nvPr/>
        </p:nvGrpSpPr>
        <p:grpSpPr>
          <a:xfrm>
            <a:off x="1066800" y="1143000"/>
            <a:ext cx="1828800" cy="1828800"/>
            <a:chOff x="1676400" y="1676400"/>
            <a:chExt cx="1828800" cy="1828800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70ACAB22-5092-433C-B860-427DBADFD2D0}"/>
                </a:ext>
              </a:extLst>
            </p:cNvPr>
            <p:cNvSpPr/>
            <p:nvPr/>
          </p:nvSpPr>
          <p:spPr>
            <a:xfrm>
              <a:off x="1676400" y="16764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54C24C04-3C12-4028-B6E6-6DE1708628CA}"/>
                </a:ext>
              </a:extLst>
            </p:cNvPr>
            <p:cNvGrpSpPr/>
            <p:nvPr/>
          </p:nvGrpSpPr>
          <p:grpSpPr>
            <a:xfrm>
              <a:off x="2438400" y="2438400"/>
              <a:ext cx="304800" cy="304800"/>
              <a:chOff x="2438400" y="2438400"/>
              <a:chExt cx="304800" cy="304800"/>
            </a:xfrm>
          </p:grpSpPr>
          <p:cxnSp>
            <p:nvCxnSpPr>
              <p:cNvPr id="59" name="Straight Connector 58">
                <a:extLst>
                  <a:ext uri="{FF2B5EF4-FFF2-40B4-BE49-F238E27FC236}">
                    <a16:creationId xmlns:a16="http://schemas.microsoft.com/office/drawing/2014/main" id="{BBA0CE69-89C1-4B41-8B14-649D135564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90800" y="2438400"/>
                <a:ext cx="0" cy="3048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>
                <a:extLst>
                  <a:ext uri="{FF2B5EF4-FFF2-40B4-BE49-F238E27FC236}">
                    <a16:creationId xmlns:a16="http://schemas.microsoft.com/office/drawing/2014/main" id="{5AE80813-2409-48B0-8D3C-7A03D1D350F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438400" y="2590800"/>
                <a:ext cx="30480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0FF34C1-C270-48F1-BD47-0C69FB0CD95F}"/>
                  </a:ext>
                </a:extLst>
              </p14:cNvPr>
              <p14:cNvContentPartPr/>
              <p14:nvPr/>
            </p14:nvContentPartPr>
            <p14:xfrm>
              <a:off x="357689" y="1845511"/>
              <a:ext cx="1265760" cy="12304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0FF34C1-C270-48F1-BD47-0C69FB0CD9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8689" y="1836511"/>
                <a:ext cx="1283400" cy="12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2D71EE35-7B41-4693-990E-E80847E2BD2A}"/>
                  </a:ext>
                </a:extLst>
              </p14:cNvPr>
              <p14:cNvContentPartPr/>
              <p14:nvPr/>
            </p14:nvContentPartPr>
            <p14:xfrm>
              <a:off x="2002529" y="908431"/>
              <a:ext cx="499680" cy="115344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2D71EE35-7B41-4693-990E-E80847E2BD2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93529" y="899791"/>
                <a:ext cx="6976440" cy="25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D056533-86AB-48FA-8625-B33C3D16B4E5}"/>
                  </a:ext>
                </a:extLst>
              </p14:cNvPr>
              <p14:cNvContentPartPr/>
              <p14:nvPr/>
            </p14:nvContentPartPr>
            <p14:xfrm>
              <a:off x="5138040" y="599200"/>
              <a:ext cx="5040" cy="80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D056533-86AB-48FA-8625-B33C3D16B4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20400" y="581200"/>
                <a:ext cx="4068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374EEB-894F-4063-A1B8-8812E68A8B78}"/>
                  </a:ext>
                </a:extLst>
              </p14:cNvPr>
              <p14:cNvContentPartPr/>
              <p14:nvPr/>
            </p14:nvContentPartPr>
            <p14:xfrm>
              <a:off x="5140560" y="50776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374EEB-894F-4063-A1B8-8812E68A8B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22560" y="489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EDE020A-D5D5-4183-BDBF-0EBEE29F77C7}"/>
                  </a:ext>
                </a:extLst>
              </p14:cNvPr>
              <p14:cNvContentPartPr/>
              <p14:nvPr/>
            </p14:nvContentPartPr>
            <p14:xfrm>
              <a:off x="5739600" y="355120"/>
              <a:ext cx="277200" cy="57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EDE020A-D5D5-4183-BDBF-0EBEE29F77C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21600" y="337469"/>
                <a:ext cx="312840" cy="614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8A9AC96-1D91-4817-BB58-520089A5FDC4}"/>
                  </a:ext>
                </a:extLst>
              </p14:cNvPr>
              <p14:cNvContentPartPr/>
              <p14:nvPr/>
            </p14:nvContentPartPr>
            <p14:xfrm>
              <a:off x="5215800" y="559240"/>
              <a:ext cx="412920" cy="15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8A9AC96-1D91-4817-BB58-520089A5FDC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98145" y="541281"/>
                <a:ext cx="448591" cy="192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F872262-FE5B-4715-BD4A-CFFE0E5DB58F}"/>
                  </a:ext>
                </a:extLst>
              </p14:cNvPr>
              <p14:cNvContentPartPr/>
              <p14:nvPr/>
            </p14:nvContentPartPr>
            <p14:xfrm>
              <a:off x="4236600" y="310480"/>
              <a:ext cx="396000" cy="410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F872262-FE5B-4715-BD4A-CFFE0E5DB5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218600" y="292480"/>
                <a:ext cx="43164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1DA8B-0DE3-4B7D-B673-CCAA8A48B581}"/>
                  </a:ext>
                </a:extLst>
              </p14:cNvPr>
              <p14:cNvContentPartPr/>
              <p14:nvPr/>
            </p14:nvContentPartPr>
            <p14:xfrm>
              <a:off x="4734120" y="547360"/>
              <a:ext cx="303840" cy="204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1DA8B-0DE3-4B7D-B673-CCAA8A48B58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16480" y="529392"/>
                <a:ext cx="339480" cy="239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D1D4820-3E21-421F-9659-B719B9FA6D40}"/>
                  </a:ext>
                </a:extLst>
              </p14:cNvPr>
              <p14:cNvContentPartPr/>
              <p14:nvPr/>
            </p14:nvContentPartPr>
            <p14:xfrm>
              <a:off x="6450960" y="535480"/>
              <a:ext cx="313560" cy="153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D1D4820-3E21-421F-9659-B719B9FA6D4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33320" y="517480"/>
                <a:ext cx="3492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A72EF8E-92DA-418B-89AB-ECF8804ADE48}"/>
                  </a:ext>
                </a:extLst>
              </p14:cNvPr>
              <p14:cNvContentPartPr/>
              <p14:nvPr/>
            </p14:nvContentPartPr>
            <p14:xfrm>
              <a:off x="6837240" y="506320"/>
              <a:ext cx="212400" cy="165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A72EF8E-92DA-418B-89AB-ECF8804ADE4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819600" y="488680"/>
                <a:ext cx="2480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DEF7113-22DC-4CA4-88B8-53C8C68CA290}"/>
                  </a:ext>
                </a:extLst>
              </p14:cNvPr>
              <p14:cNvContentPartPr/>
              <p14:nvPr/>
            </p14:nvContentPartPr>
            <p14:xfrm>
              <a:off x="7284360" y="318400"/>
              <a:ext cx="1068840" cy="551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DEF7113-22DC-4CA4-88B8-53C8C68CA2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66360" y="300400"/>
                <a:ext cx="1104480" cy="58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03C713-BB0C-4C18-99DB-5ED00EB3A9C5}"/>
                  </a:ext>
                </a:extLst>
              </p14:cNvPr>
              <p14:cNvContentPartPr/>
              <p14:nvPr/>
            </p14:nvContentPartPr>
            <p14:xfrm>
              <a:off x="4185480" y="1024360"/>
              <a:ext cx="924840" cy="338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03C713-BB0C-4C18-99DB-5ED00EB3A9C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67480" y="1006701"/>
                <a:ext cx="960480" cy="3737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1504FB3-4BA0-4662-BB23-428C12B5E8AD}"/>
                  </a:ext>
                </a:extLst>
              </p14:cNvPr>
              <p14:cNvContentPartPr/>
              <p14:nvPr/>
            </p14:nvContentPartPr>
            <p14:xfrm>
              <a:off x="2793360" y="850840"/>
              <a:ext cx="141480" cy="144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1504FB3-4BA0-4662-BB23-428C12B5E8A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75720" y="833200"/>
                <a:ext cx="1771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59C52F0-01AD-43BA-8BC1-22E0E7E3638F}"/>
                  </a:ext>
                </a:extLst>
              </p14:cNvPr>
              <p14:cNvContentPartPr/>
              <p14:nvPr/>
            </p14:nvContentPartPr>
            <p14:xfrm>
              <a:off x="2199360" y="1055320"/>
              <a:ext cx="873720" cy="54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59C52F0-01AD-43BA-8BC1-22E0E7E3638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81360" y="1037332"/>
                <a:ext cx="909360" cy="585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4841CEE-5ECF-4C61-B7B9-B09E65D6FB1E}"/>
                  </a:ext>
                </a:extLst>
              </p14:cNvPr>
              <p14:cNvContentPartPr/>
              <p14:nvPr/>
            </p14:nvContentPartPr>
            <p14:xfrm>
              <a:off x="1686360" y="1235680"/>
              <a:ext cx="156240" cy="136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4841CEE-5ECF-4C61-B7B9-B09E65D6FB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668720" y="1218040"/>
                <a:ext cx="1918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32C7580-C3CF-4128-BEEF-1451401C086B}"/>
                  </a:ext>
                </a:extLst>
              </p14:cNvPr>
              <p14:cNvContentPartPr/>
              <p14:nvPr/>
            </p14:nvContentPartPr>
            <p14:xfrm>
              <a:off x="1664040" y="1429720"/>
              <a:ext cx="287280" cy="244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32C7580-C3CF-4128-BEEF-1451401C086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46422" y="1412054"/>
                <a:ext cx="322875" cy="280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C9A8F7-8D20-4335-AA86-E187EEBD5A79}"/>
                  </a:ext>
                </a:extLst>
              </p14:cNvPr>
              <p14:cNvContentPartPr/>
              <p14:nvPr/>
            </p14:nvContentPartPr>
            <p14:xfrm>
              <a:off x="4378440" y="2070520"/>
              <a:ext cx="287640" cy="345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C9A8F7-8D20-4335-AA86-E187EEBD5A7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60800" y="2052880"/>
                <a:ext cx="3232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1B5874D-3157-41F6-8CA3-38E54F370375}"/>
                  </a:ext>
                </a:extLst>
              </p14:cNvPr>
              <p14:cNvContentPartPr/>
              <p14:nvPr/>
            </p14:nvContentPartPr>
            <p14:xfrm>
              <a:off x="4429200" y="1861000"/>
              <a:ext cx="189720" cy="119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1B5874D-3157-41F6-8CA3-38E54F37037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11560" y="1843360"/>
                <a:ext cx="22536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F3B4310-A9AA-488D-9457-C1E2CB305F92}"/>
                  </a:ext>
                </a:extLst>
              </p14:cNvPr>
              <p14:cNvContentPartPr/>
              <p14:nvPr/>
            </p14:nvContentPartPr>
            <p14:xfrm>
              <a:off x="4866240" y="2143240"/>
              <a:ext cx="174240" cy="10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F3B4310-A9AA-488D-9457-C1E2CB305F9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48600" y="212524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682AE48-7376-4CB4-B1F9-CBFD5722FCEA}"/>
                  </a:ext>
                </a:extLst>
              </p14:cNvPr>
              <p14:cNvContentPartPr/>
              <p14:nvPr/>
            </p14:nvContentPartPr>
            <p14:xfrm>
              <a:off x="4866240" y="2285800"/>
              <a:ext cx="183600" cy="21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682AE48-7376-4CB4-B1F9-CBFD5722FCE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48600" y="2267800"/>
                <a:ext cx="219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27E8327-34EE-453B-BAD3-E92FE296CFA1}"/>
                  </a:ext>
                </a:extLst>
              </p14:cNvPr>
              <p14:cNvContentPartPr/>
              <p14:nvPr/>
            </p14:nvContentPartPr>
            <p14:xfrm>
              <a:off x="5721960" y="1957120"/>
              <a:ext cx="18360" cy="82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27E8327-34EE-453B-BAD3-E92FE296CF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03960" y="1939120"/>
                <a:ext cx="54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BE0F025-3AAA-4160-87E6-C6D9AE69351A}"/>
                  </a:ext>
                </a:extLst>
              </p14:cNvPr>
              <p14:cNvContentPartPr/>
              <p14:nvPr/>
            </p14:nvContentPartPr>
            <p14:xfrm>
              <a:off x="5232360" y="2082400"/>
              <a:ext cx="640800" cy="470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BE0F025-3AAA-4160-87E6-C6D9AE6935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14720" y="2064760"/>
                <a:ext cx="67644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E68B17E-6780-4F42-9E76-B979413B5DF1}"/>
                  </a:ext>
                </a:extLst>
              </p14:cNvPr>
              <p14:cNvContentPartPr/>
              <p14:nvPr/>
            </p14:nvContentPartPr>
            <p14:xfrm>
              <a:off x="6146400" y="1828240"/>
              <a:ext cx="199440" cy="1836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E68B17E-6780-4F42-9E76-B979413B5D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28760" y="1810240"/>
                <a:ext cx="23508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4875C8E-EDF6-4D8A-8F50-2DAD65A11B31}"/>
                  </a:ext>
                </a:extLst>
              </p14:cNvPr>
              <p14:cNvContentPartPr/>
              <p14:nvPr/>
            </p14:nvContentPartPr>
            <p14:xfrm>
              <a:off x="6049560" y="2111560"/>
              <a:ext cx="453960" cy="368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4875C8E-EDF6-4D8A-8F50-2DAD65A11B3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31920" y="2093920"/>
                <a:ext cx="48960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FD36F31-3C18-4189-9FCC-ACEDCB079140}"/>
                  </a:ext>
                </a:extLst>
              </p14:cNvPr>
              <p14:cNvContentPartPr/>
              <p14:nvPr/>
            </p14:nvContentPartPr>
            <p14:xfrm>
              <a:off x="7222440" y="1909600"/>
              <a:ext cx="244800" cy="682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FD36F31-3C18-4189-9FCC-ACEDCB07914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04800" y="1891960"/>
                <a:ext cx="28044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0CA78F0-A12C-49F0-B7D7-780040068450}"/>
                  </a:ext>
                </a:extLst>
              </p14:cNvPr>
              <p14:cNvContentPartPr/>
              <p14:nvPr/>
            </p14:nvContentPartPr>
            <p14:xfrm>
              <a:off x="4154160" y="3045400"/>
              <a:ext cx="356040" cy="266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0CA78F0-A12C-49F0-B7D7-78004006845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36520" y="3027400"/>
                <a:ext cx="39168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022F87D-DD25-4B87-A8C1-B090489D9932}"/>
                  </a:ext>
                </a:extLst>
              </p14:cNvPr>
              <p14:cNvContentPartPr/>
              <p14:nvPr/>
            </p14:nvContentPartPr>
            <p14:xfrm>
              <a:off x="4195920" y="2770360"/>
              <a:ext cx="204840" cy="135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022F87D-DD25-4B87-A8C1-B090489D99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77920" y="2752360"/>
                <a:ext cx="2404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A9473D6-5F73-4ADE-82C2-72153ABD9C9C}"/>
                  </a:ext>
                </a:extLst>
              </p14:cNvPr>
              <p14:cNvContentPartPr/>
              <p14:nvPr/>
            </p14:nvContentPartPr>
            <p14:xfrm>
              <a:off x="4713960" y="3067720"/>
              <a:ext cx="14148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A9473D6-5F73-4ADE-82C2-72153ABD9C9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95960" y="304972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97B9312-ADA2-4B5E-BE25-665322EF795C}"/>
                  </a:ext>
                </a:extLst>
              </p14:cNvPr>
              <p14:cNvContentPartPr/>
              <p14:nvPr/>
            </p14:nvContentPartPr>
            <p14:xfrm>
              <a:off x="4754640" y="3190120"/>
              <a:ext cx="14148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97B9312-ADA2-4B5E-BE25-665322EF795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36640" y="31721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F70D89-3030-4210-A817-BC9C031C528F}"/>
                  </a:ext>
                </a:extLst>
              </p14:cNvPr>
              <p14:cNvContentPartPr/>
              <p14:nvPr/>
            </p14:nvContentPartPr>
            <p14:xfrm>
              <a:off x="5100240" y="2791960"/>
              <a:ext cx="910080" cy="935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F70D89-3030-4210-A817-BC9C031C528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82247" y="2774320"/>
                <a:ext cx="945706" cy="9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26847B9-F518-466A-9BF8-6B03DC134DD1}"/>
                  </a:ext>
                </a:extLst>
              </p14:cNvPr>
              <p14:cNvContentPartPr/>
              <p14:nvPr/>
            </p14:nvContentPartPr>
            <p14:xfrm>
              <a:off x="6187080" y="3220000"/>
              <a:ext cx="20268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26847B9-F518-466A-9BF8-6B03DC134DD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69440" y="3202360"/>
                <a:ext cx="238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B8546B9-002C-4825-98D0-E694C9DA87DD}"/>
                  </a:ext>
                </a:extLst>
              </p14:cNvPr>
              <p14:cNvContentPartPr/>
              <p14:nvPr/>
            </p14:nvContentPartPr>
            <p14:xfrm>
              <a:off x="6288240" y="3128920"/>
              <a:ext cx="11160" cy="214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B8546B9-002C-4825-98D0-E694C9DA87D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70240" y="3111280"/>
                <a:ext cx="4680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3F6498-C932-432D-B14C-3824C6E02306}"/>
                  </a:ext>
                </a:extLst>
              </p14:cNvPr>
              <p14:cNvContentPartPr/>
              <p14:nvPr/>
            </p14:nvContentPartPr>
            <p14:xfrm>
              <a:off x="6532320" y="2977360"/>
              <a:ext cx="179280" cy="319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3F6498-C932-432D-B14C-3824C6E0230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14680" y="2959360"/>
                <a:ext cx="21492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B9F0410-4D5F-4CEE-96D9-D46DA4EFDAA7}"/>
                  </a:ext>
                </a:extLst>
              </p14:cNvPr>
              <p14:cNvContentPartPr/>
              <p14:nvPr/>
            </p14:nvContentPartPr>
            <p14:xfrm>
              <a:off x="6597840" y="2864680"/>
              <a:ext cx="50040" cy="39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B9F0410-4D5F-4CEE-96D9-D46DA4EFDA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79840" y="2846680"/>
                <a:ext cx="8568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8DAACF0-BE8B-4B1D-8FA2-F4D962EE3985}"/>
                  </a:ext>
                </a:extLst>
              </p14:cNvPr>
              <p14:cNvContentPartPr/>
              <p14:nvPr/>
            </p14:nvContentPartPr>
            <p14:xfrm>
              <a:off x="6877920" y="3003640"/>
              <a:ext cx="468000" cy="321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8DAACF0-BE8B-4B1D-8FA2-F4D962EE39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60280" y="2985640"/>
                <a:ext cx="50364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1F67F2-6FA7-47E7-BF7D-6BC5590E3275}"/>
                  </a:ext>
                </a:extLst>
              </p14:cNvPr>
              <p14:cNvContentPartPr/>
              <p14:nvPr/>
            </p14:nvContentPartPr>
            <p14:xfrm>
              <a:off x="6989880" y="2772880"/>
              <a:ext cx="199080" cy="163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1F67F2-6FA7-47E7-BF7D-6BC5590E327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971880" y="2755240"/>
                <a:ext cx="23472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24C8562-C2BF-4C1F-8182-C8965ADB1727}"/>
                  </a:ext>
                </a:extLst>
              </p14:cNvPr>
              <p14:cNvContentPartPr/>
              <p14:nvPr/>
            </p14:nvContentPartPr>
            <p14:xfrm>
              <a:off x="1117200" y="3790960"/>
              <a:ext cx="173520" cy="17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24C8562-C2BF-4C1F-8182-C8965ADB172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099560" y="3773320"/>
                <a:ext cx="2091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1F6A174-035D-46B5-AC7B-EB98771470B6}"/>
                  </a:ext>
                </a:extLst>
              </p14:cNvPr>
              <p14:cNvContentPartPr/>
              <p14:nvPr/>
            </p14:nvContentPartPr>
            <p14:xfrm>
              <a:off x="984000" y="4044040"/>
              <a:ext cx="471960" cy="408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1F6A174-035D-46B5-AC7B-EB98771470B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966360" y="4026400"/>
                <a:ext cx="50760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F86C7FB-D789-4D2C-BA3D-F024BEBFF3BA}"/>
                  </a:ext>
                </a:extLst>
              </p14:cNvPr>
              <p14:cNvContentPartPr/>
              <p14:nvPr/>
            </p14:nvContentPartPr>
            <p14:xfrm>
              <a:off x="1757280" y="4107400"/>
              <a:ext cx="180000" cy="16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F86C7FB-D789-4D2C-BA3D-F024BEBFF3B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39640" y="4089400"/>
                <a:ext cx="215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5F962DA-C215-47AF-A770-A94A2FD039E8}"/>
                  </a:ext>
                </a:extLst>
              </p14:cNvPr>
              <p14:cNvContentPartPr/>
              <p14:nvPr/>
            </p14:nvContentPartPr>
            <p14:xfrm>
              <a:off x="1767360" y="4225480"/>
              <a:ext cx="184320" cy="21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5F962DA-C215-47AF-A770-A94A2FD039E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49720" y="4207480"/>
                <a:ext cx="219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3491864-D8E1-44C1-A4BD-C1DBED59FADC}"/>
                  </a:ext>
                </a:extLst>
              </p14:cNvPr>
              <p14:cNvContentPartPr/>
              <p14:nvPr/>
            </p14:nvContentPartPr>
            <p14:xfrm>
              <a:off x="1757280" y="4343560"/>
              <a:ext cx="172800" cy="25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3491864-D8E1-44C1-A4BD-C1DBED59FA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39640" y="4325920"/>
                <a:ext cx="2084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6E285F7-EC1B-401F-A174-EB816E25E109}"/>
                  </a:ext>
                </a:extLst>
              </p14:cNvPr>
              <p14:cNvContentPartPr/>
              <p14:nvPr/>
            </p14:nvContentPartPr>
            <p14:xfrm>
              <a:off x="2175240" y="3972040"/>
              <a:ext cx="934560" cy="417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6E285F7-EC1B-401F-A174-EB816E25E10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157240" y="3954385"/>
                <a:ext cx="970200" cy="4529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60C8B8B-4A53-4098-BFA5-3C150CDBBEC1}"/>
                  </a:ext>
                </a:extLst>
              </p14:cNvPr>
              <p14:cNvContentPartPr/>
              <p14:nvPr/>
            </p14:nvContentPartPr>
            <p14:xfrm>
              <a:off x="3383040" y="3972040"/>
              <a:ext cx="1136520" cy="367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60C8B8B-4A53-4098-BFA5-3C150CDBBEC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65046" y="3954383"/>
                <a:ext cx="1172149" cy="40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C1595EF-82E7-4607-A163-2239E5A3EC0E}"/>
                  </a:ext>
                </a:extLst>
              </p14:cNvPr>
              <p14:cNvContentPartPr/>
              <p14:nvPr/>
            </p14:nvContentPartPr>
            <p14:xfrm>
              <a:off x="4829520" y="4206040"/>
              <a:ext cx="19080" cy="126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C1595EF-82E7-4607-A163-2239E5A3EC0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811880" y="4188400"/>
                <a:ext cx="547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1A314A0-D0DD-4F6F-AD0B-E257F2F2C99C}"/>
                  </a:ext>
                </a:extLst>
              </p14:cNvPr>
              <p14:cNvContentPartPr/>
              <p14:nvPr/>
            </p14:nvContentPartPr>
            <p14:xfrm>
              <a:off x="4825560" y="4011280"/>
              <a:ext cx="10800" cy="3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1A314A0-D0DD-4F6F-AD0B-E257F2F2C99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807920" y="3993280"/>
                <a:ext cx="464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5133972-EF55-4EB7-BFC4-96187A10CE26}"/>
                  </a:ext>
                </a:extLst>
              </p14:cNvPr>
              <p14:cNvContentPartPr/>
              <p14:nvPr/>
            </p14:nvContentPartPr>
            <p14:xfrm>
              <a:off x="4968120" y="4095160"/>
              <a:ext cx="305640" cy="222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5133972-EF55-4EB7-BFC4-96187A10CE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50120" y="4077520"/>
                <a:ext cx="34128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E48572-EB77-4709-8F1B-5C3B86DCA83D}"/>
                  </a:ext>
                </a:extLst>
              </p14:cNvPr>
              <p14:cNvContentPartPr/>
              <p14:nvPr/>
            </p14:nvContentPartPr>
            <p14:xfrm>
              <a:off x="5597760" y="3731920"/>
              <a:ext cx="2535840" cy="849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E48572-EB77-4709-8F1B-5C3B86DCA83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0120" y="3714280"/>
                <a:ext cx="2571480" cy="88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FF5166D-D30A-43DD-878D-2071A0BB15D4}"/>
                  </a:ext>
                </a:extLst>
              </p14:cNvPr>
              <p14:cNvContentPartPr/>
              <p14:nvPr/>
            </p14:nvContentPartPr>
            <p14:xfrm>
              <a:off x="3761040" y="4694920"/>
              <a:ext cx="470160" cy="177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FF5166D-D30A-43DD-878D-2071A0BB15D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43386" y="4677280"/>
                <a:ext cx="505827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7F55577-9EA7-4BA0-8975-FC9E4356B74F}"/>
                  </a:ext>
                </a:extLst>
              </p14:cNvPr>
              <p14:cNvContentPartPr/>
              <p14:nvPr/>
            </p14:nvContentPartPr>
            <p14:xfrm>
              <a:off x="2883000" y="4581880"/>
              <a:ext cx="778320" cy="335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7F55577-9EA7-4BA0-8975-FC9E4356B74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865008" y="4564221"/>
                <a:ext cx="813944" cy="3715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7CB0D9F-EE5A-42BF-88C4-305680EBB2AA}"/>
                  </a:ext>
                </a:extLst>
              </p14:cNvPr>
              <p14:cNvContentPartPr/>
              <p14:nvPr/>
            </p14:nvContentPartPr>
            <p14:xfrm>
              <a:off x="2375760" y="4507720"/>
              <a:ext cx="404280" cy="4618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7CB0D9F-EE5A-42BF-88C4-305680EBB2A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358120" y="4490080"/>
                <a:ext cx="439920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035B89E-CDE1-4479-9CE2-DE85DC8AD575}"/>
                  </a:ext>
                </a:extLst>
              </p14:cNvPr>
              <p14:cNvContentPartPr/>
              <p14:nvPr/>
            </p14:nvContentPartPr>
            <p14:xfrm>
              <a:off x="7710600" y="2783320"/>
              <a:ext cx="1220400" cy="5086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035B89E-CDE1-4479-9CE2-DE85DC8AD57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692955" y="2765680"/>
                <a:ext cx="1256051" cy="54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CE435CB-1CD6-4B07-A915-D85B106B1525}"/>
                  </a:ext>
                </a:extLst>
              </p14:cNvPr>
              <p14:cNvContentPartPr/>
              <p14:nvPr/>
            </p14:nvContentPartPr>
            <p14:xfrm>
              <a:off x="7403160" y="3271120"/>
              <a:ext cx="125280" cy="1699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CE435CB-1CD6-4B07-A915-D85B106B152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385160" y="3253120"/>
                <a:ext cx="1609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A7DE01-1FC9-4672-8DFF-459D25008F41}"/>
                  </a:ext>
                </a:extLst>
              </p14:cNvPr>
              <p14:cNvContentPartPr/>
              <p14:nvPr/>
            </p14:nvContentPartPr>
            <p14:xfrm>
              <a:off x="1035840" y="4818400"/>
              <a:ext cx="185400" cy="22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A7DE01-1FC9-4672-8DFF-459D25008F4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18200" y="4800760"/>
                <a:ext cx="2210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25578D9-05B8-426F-ADD2-A0DFD9C8ABF9}"/>
                  </a:ext>
                </a:extLst>
              </p14:cNvPr>
              <p14:cNvContentPartPr/>
              <p14:nvPr/>
            </p14:nvContentPartPr>
            <p14:xfrm>
              <a:off x="1757280" y="5191000"/>
              <a:ext cx="224640" cy="1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25578D9-05B8-426F-ADD2-A0DFD9C8ABF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739640" y="5173360"/>
                <a:ext cx="2602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361AB93-01D7-4E3B-9480-EBB0E9E63631}"/>
                  </a:ext>
                </a:extLst>
              </p14:cNvPr>
              <p14:cNvContentPartPr/>
              <p14:nvPr/>
            </p14:nvContentPartPr>
            <p14:xfrm>
              <a:off x="1787880" y="5332840"/>
              <a:ext cx="184320" cy="21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361AB93-01D7-4E3B-9480-EBB0E9E6363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769880" y="5315200"/>
                <a:ext cx="21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5F8C708-2287-47C4-B230-AC0B9EB96276}"/>
                  </a:ext>
                </a:extLst>
              </p14:cNvPr>
              <p14:cNvContentPartPr/>
              <p14:nvPr/>
            </p14:nvContentPartPr>
            <p14:xfrm>
              <a:off x="1747200" y="5444800"/>
              <a:ext cx="213120" cy="1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5F8C708-2287-47C4-B230-AC0B9EB9627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729200" y="5426800"/>
                <a:ext cx="2487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446A637-D2CE-48A1-B741-7B5D6BF4C35F}"/>
                  </a:ext>
                </a:extLst>
              </p14:cNvPr>
              <p14:cNvContentPartPr/>
              <p14:nvPr/>
            </p14:nvContentPartPr>
            <p14:xfrm>
              <a:off x="984720" y="5138080"/>
              <a:ext cx="47520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446A637-D2CE-48A1-B741-7B5D6BF4C35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967080" y="5120097"/>
                <a:ext cx="510840" cy="420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A8375EB-C088-4012-8CCB-E4E68A1AAAD2}"/>
                  </a:ext>
                </a:extLst>
              </p14:cNvPr>
              <p14:cNvContentPartPr/>
              <p14:nvPr/>
            </p14:nvContentPartPr>
            <p14:xfrm>
              <a:off x="4876320" y="5302960"/>
              <a:ext cx="10440" cy="110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A8375EB-C088-4012-8CCB-E4E68A1AAAD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858680" y="5285320"/>
                <a:ext cx="4608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43B7B4-3BB4-46F8-90A8-D57E6084BDDB}"/>
                  </a:ext>
                </a:extLst>
              </p14:cNvPr>
              <p14:cNvContentPartPr/>
              <p14:nvPr/>
            </p14:nvContentPartPr>
            <p14:xfrm>
              <a:off x="4876320" y="5158960"/>
              <a:ext cx="432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43B7B4-3BB4-46F8-90A8-D57E6084BDD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58320" y="51413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6471499-FC84-4D49-91E0-04EC74EFD46C}"/>
                  </a:ext>
                </a:extLst>
              </p14:cNvPr>
              <p14:cNvContentPartPr/>
              <p14:nvPr/>
            </p14:nvContentPartPr>
            <p14:xfrm>
              <a:off x="5049120" y="5274880"/>
              <a:ext cx="235080" cy="140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6471499-FC84-4D49-91E0-04EC74EFD46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031120" y="5256880"/>
                <a:ext cx="27072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7E72732-E2C9-462C-BD6B-C4ED77D10E61}"/>
                  </a:ext>
                </a:extLst>
              </p14:cNvPr>
              <p14:cNvContentPartPr/>
              <p14:nvPr/>
            </p14:nvContentPartPr>
            <p14:xfrm>
              <a:off x="3413280" y="5140600"/>
              <a:ext cx="1137960" cy="305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7E72732-E2C9-462C-BD6B-C4ED77D10E6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395280" y="5122939"/>
                <a:ext cx="1173600" cy="3409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61C0952-3B43-45FC-A779-A95F1167D775}"/>
                  </a:ext>
                </a:extLst>
              </p14:cNvPr>
              <p14:cNvContentPartPr/>
              <p14:nvPr/>
            </p14:nvContentPartPr>
            <p14:xfrm>
              <a:off x="2884800" y="5120440"/>
              <a:ext cx="265320" cy="325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61C0952-3B43-45FC-A779-A95F1167D77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866776" y="5102440"/>
                <a:ext cx="301008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B1A4123-4B34-4BE5-B3EE-5468A014CD80}"/>
                  </a:ext>
                </a:extLst>
              </p14:cNvPr>
              <p14:cNvContentPartPr/>
              <p14:nvPr/>
            </p14:nvContentPartPr>
            <p14:xfrm>
              <a:off x="2244720" y="5204320"/>
              <a:ext cx="497880" cy="271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B1A4123-4B34-4BE5-B3EE-5468A014CD8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226720" y="5186680"/>
                <a:ext cx="53352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19F5AAD-C812-463D-A5EA-91BE0255A929}"/>
                  </a:ext>
                </a:extLst>
              </p14:cNvPr>
              <p14:cNvContentPartPr/>
              <p14:nvPr/>
            </p14:nvContentPartPr>
            <p14:xfrm>
              <a:off x="5620080" y="4987600"/>
              <a:ext cx="1440000" cy="4194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19F5AAD-C812-463D-A5EA-91BE0255A92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602440" y="4969600"/>
                <a:ext cx="147564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F346970-3C95-4441-8A47-042B8D47E115}"/>
                  </a:ext>
                </a:extLst>
              </p14:cNvPr>
              <p14:cNvContentPartPr/>
              <p14:nvPr/>
            </p14:nvContentPartPr>
            <p14:xfrm>
              <a:off x="7334040" y="4943320"/>
              <a:ext cx="244080" cy="471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F346970-3C95-4441-8A47-042B8D47E11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316040" y="4925680"/>
                <a:ext cx="27972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78D58BC-0CD9-41EB-BD89-6B850C323656}"/>
                  </a:ext>
                </a:extLst>
              </p14:cNvPr>
              <p14:cNvContentPartPr/>
              <p14:nvPr/>
            </p14:nvContentPartPr>
            <p14:xfrm>
              <a:off x="7690440" y="4967800"/>
              <a:ext cx="360" cy="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78D58BC-0CD9-41EB-BD89-6B850C32365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72800" y="4950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9F5FC48-0D1B-43CE-B7F9-A94A8918EBF3}"/>
                  </a:ext>
                </a:extLst>
              </p14:cNvPr>
              <p14:cNvContentPartPr/>
              <p14:nvPr/>
            </p14:nvContentPartPr>
            <p14:xfrm>
              <a:off x="7721760" y="5029000"/>
              <a:ext cx="1258200" cy="336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9F5FC48-0D1B-43CE-B7F9-A94A8918EBF3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703765" y="5011000"/>
                <a:ext cx="1293830" cy="371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11937030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241A5BF-8B88-4E71-8B4D-52BD591329E7}"/>
                  </a:ext>
                </a:extLst>
              </p14:cNvPr>
              <p14:cNvContentPartPr/>
              <p14:nvPr/>
            </p14:nvContentPartPr>
            <p14:xfrm>
              <a:off x="57809" y="1941271"/>
              <a:ext cx="360" cy="3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241A5BF-8B88-4E71-8B4D-52BD591329E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809" y="1932271"/>
                <a:ext cx="1800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2C0E6F8-0949-41BF-A60F-30B38A1710BD}"/>
                  </a:ext>
                </a:extLst>
              </p14:cNvPr>
              <p14:cNvContentPartPr/>
              <p14:nvPr/>
            </p14:nvContentPartPr>
            <p14:xfrm>
              <a:off x="734249" y="905911"/>
              <a:ext cx="3232440" cy="709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2C0E6F8-0949-41BF-A60F-30B38A1710B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3449" y="96991"/>
                <a:ext cx="5257800" cy="1527480"/>
              </a:xfrm>
              <a:prstGeom prst="rect">
                <a:avLst/>
              </a:prstGeom>
            </p:spPr>
          </p:pic>
        </mc:Fallback>
      </mc:AlternateContent>
      <p:grpSp>
        <p:nvGrpSpPr>
          <p:cNvPr id="56" name="Group 55">
            <a:extLst>
              <a:ext uri="{FF2B5EF4-FFF2-40B4-BE49-F238E27FC236}">
                <a16:creationId xmlns:a16="http://schemas.microsoft.com/office/drawing/2014/main" id="{3CC24FA0-49FE-4471-81C0-A5CDDD62C2E9}"/>
              </a:ext>
            </a:extLst>
          </p:cNvPr>
          <p:cNvGrpSpPr/>
          <p:nvPr/>
        </p:nvGrpSpPr>
        <p:grpSpPr>
          <a:xfrm>
            <a:off x="1066800" y="1143000"/>
            <a:ext cx="1828800" cy="1828800"/>
            <a:chOff x="1676400" y="1676400"/>
            <a:chExt cx="1828800" cy="1828800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70ACAB22-5092-433C-B860-427DBADFD2D0}"/>
                </a:ext>
              </a:extLst>
            </p:cNvPr>
            <p:cNvSpPr/>
            <p:nvPr/>
          </p:nvSpPr>
          <p:spPr>
            <a:xfrm>
              <a:off x="1676400" y="16764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54C24C04-3C12-4028-B6E6-6DE1708628CA}"/>
                </a:ext>
              </a:extLst>
            </p:cNvPr>
            <p:cNvGrpSpPr/>
            <p:nvPr/>
          </p:nvGrpSpPr>
          <p:grpSpPr>
            <a:xfrm>
              <a:off x="2438400" y="2438400"/>
              <a:ext cx="304800" cy="304800"/>
              <a:chOff x="2438400" y="2438400"/>
              <a:chExt cx="304800" cy="304800"/>
            </a:xfrm>
          </p:grpSpPr>
          <p:cxnSp>
            <p:nvCxnSpPr>
              <p:cNvPr id="59" name="Straight Connector 58">
                <a:extLst>
                  <a:ext uri="{FF2B5EF4-FFF2-40B4-BE49-F238E27FC236}">
                    <a16:creationId xmlns:a16="http://schemas.microsoft.com/office/drawing/2014/main" id="{BBA0CE69-89C1-4B41-8B14-649D135564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90800" y="2438400"/>
                <a:ext cx="0" cy="3048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>
                <a:extLst>
                  <a:ext uri="{FF2B5EF4-FFF2-40B4-BE49-F238E27FC236}">
                    <a16:creationId xmlns:a16="http://schemas.microsoft.com/office/drawing/2014/main" id="{5AE80813-2409-48B0-8D3C-7A03D1D350F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438400" y="2590800"/>
                <a:ext cx="30480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0FF34C1-C270-48F1-BD47-0C69FB0CD95F}"/>
                  </a:ext>
                </a:extLst>
              </p14:cNvPr>
              <p14:cNvContentPartPr/>
              <p14:nvPr/>
            </p14:nvContentPartPr>
            <p14:xfrm>
              <a:off x="357689" y="1845511"/>
              <a:ext cx="1265760" cy="12304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0FF34C1-C270-48F1-BD47-0C69FB0CD9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8689" y="1836511"/>
                <a:ext cx="1283400" cy="12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2D71EE35-7B41-4693-990E-E80847E2BD2A}"/>
                  </a:ext>
                </a:extLst>
              </p14:cNvPr>
              <p14:cNvContentPartPr/>
              <p14:nvPr/>
            </p14:nvContentPartPr>
            <p14:xfrm>
              <a:off x="2002529" y="908431"/>
              <a:ext cx="499680" cy="115344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2D71EE35-7B41-4693-990E-E80847E2BD2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93529" y="899791"/>
                <a:ext cx="6976440" cy="25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D056533-86AB-48FA-8625-B33C3D16B4E5}"/>
                  </a:ext>
                </a:extLst>
              </p14:cNvPr>
              <p14:cNvContentPartPr/>
              <p14:nvPr/>
            </p14:nvContentPartPr>
            <p14:xfrm>
              <a:off x="5138040" y="599200"/>
              <a:ext cx="5040" cy="80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D056533-86AB-48FA-8625-B33C3D16B4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20400" y="581200"/>
                <a:ext cx="4068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374EEB-894F-4063-A1B8-8812E68A8B78}"/>
                  </a:ext>
                </a:extLst>
              </p14:cNvPr>
              <p14:cNvContentPartPr/>
              <p14:nvPr/>
            </p14:nvContentPartPr>
            <p14:xfrm>
              <a:off x="5140560" y="50776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374EEB-894F-4063-A1B8-8812E68A8B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22560" y="489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EDE020A-D5D5-4183-BDBF-0EBEE29F77C7}"/>
                  </a:ext>
                </a:extLst>
              </p14:cNvPr>
              <p14:cNvContentPartPr/>
              <p14:nvPr/>
            </p14:nvContentPartPr>
            <p14:xfrm>
              <a:off x="5739600" y="355120"/>
              <a:ext cx="277200" cy="57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EDE020A-D5D5-4183-BDBF-0EBEE29F77C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21600" y="337469"/>
                <a:ext cx="312840" cy="614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8A9AC96-1D91-4817-BB58-520089A5FDC4}"/>
                  </a:ext>
                </a:extLst>
              </p14:cNvPr>
              <p14:cNvContentPartPr/>
              <p14:nvPr/>
            </p14:nvContentPartPr>
            <p14:xfrm>
              <a:off x="5215800" y="559240"/>
              <a:ext cx="412920" cy="15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8A9AC96-1D91-4817-BB58-520089A5FDC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98145" y="541281"/>
                <a:ext cx="448591" cy="192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F872262-FE5B-4715-BD4A-CFFE0E5DB58F}"/>
                  </a:ext>
                </a:extLst>
              </p14:cNvPr>
              <p14:cNvContentPartPr/>
              <p14:nvPr/>
            </p14:nvContentPartPr>
            <p14:xfrm>
              <a:off x="4236600" y="310480"/>
              <a:ext cx="396000" cy="410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F872262-FE5B-4715-BD4A-CFFE0E5DB5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218600" y="292480"/>
                <a:ext cx="43164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1DA8B-0DE3-4B7D-B673-CCAA8A48B581}"/>
                  </a:ext>
                </a:extLst>
              </p14:cNvPr>
              <p14:cNvContentPartPr/>
              <p14:nvPr/>
            </p14:nvContentPartPr>
            <p14:xfrm>
              <a:off x="4734120" y="547360"/>
              <a:ext cx="303840" cy="204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1DA8B-0DE3-4B7D-B673-CCAA8A48B58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16480" y="529392"/>
                <a:ext cx="339480" cy="239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D1D4820-3E21-421F-9659-B719B9FA6D40}"/>
                  </a:ext>
                </a:extLst>
              </p14:cNvPr>
              <p14:cNvContentPartPr/>
              <p14:nvPr/>
            </p14:nvContentPartPr>
            <p14:xfrm>
              <a:off x="6450960" y="535480"/>
              <a:ext cx="313560" cy="153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D1D4820-3E21-421F-9659-B719B9FA6D4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33320" y="517480"/>
                <a:ext cx="3492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A72EF8E-92DA-418B-89AB-ECF8804ADE48}"/>
                  </a:ext>
                </a:extLst>
              </p14:cNvPr>
              <p14:cNvContentPartPr/>
              <p14:nvPr/>
            </p14:nvContentPartPr>
            <p14:xfrm>
              <a:off x="6837240" y="506320"/>
              <a:ext cx="212400" cy="165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A72EF8E-92DA-418B-89AB-ECF8804ADE4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819600" y="488680"/>
                <a:ext cx="2480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DEF7113-22DC-4CA4-88B8-53C8C68CA290}"/>
                  </a:ext>
                </a:extLst>
              </p14:cNvPr>
              <p14:cNvContentPartPr/>
              <p14:nvPr/>
            </p14:nvContentPartPr>
            <p14:xfrm>
              <a:off x="7284360" y="318400"/>
              <a:ext cx="1068840" cy="551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DEF7113-22DC-4CA4-88B8-53C8C68CA2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66360" y="300400"/>
                <a:ext cx="1104480" cy="58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03C713-BB0C-4C18-99DB-5ED00EB3A9C5}"/>
                  </a:ext>
                </a:extLst>
              </p14:cNvPr>
              <p14:cNvContentPartPr/>
              <p14:nvPr/>
            </p14:nvContentPartPr>
            <p14:xfrm>
              <a:off x="4185480" y="1024360"/>
              <a:ext cx="924840" cy="338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03C713-BB0C-4C18-99DB-5ED00EB3A9C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67480" y="1006701"/>
                <a:ext cx="960480" cy="3737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1504FB3-4BA0-4662-BB23-428C12B5E8AD}"/>
                  </a:ext>
                </a:extLst>
              </p14:cNvPr>
              <p14:cNvContentPartPr/>
              <p14:nvPr/>
            </p14:nvContentPartPr>
            <p14:xfrm>
              <a:off x="2793360" y="850840"/>
              <a:ext cx="141480" cy="144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1504FB3-4BA0-4662-BB23-428C12B5E8A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75720" y="833200"/>
                <a:ext cx="1771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59C52F0-01AD-43BA-8BC1-22E0E7E3638F}"/>
                  </a:ext>
                </a:extLst>
              </p14:cNvPr>
              <p14:cNvContentPartPr/>
              <p14:nvPr/>
            </p14:nvContentPartPr>
            <p14:xfrm>
              <a:off x="2199360" y="1055320"/>
              <a:ext cx="873720" cy="54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59C52F0-01AD-43BA-8BC1-22E0E7E3638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81360" y="1037332"/>
                <a:ext cx="909360" cy="585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4841CEE-5ECF-4C61-B7B9-B09E65D6FB1E}"/>
                  </a:ext>
                </a:extLst>
              </p14:cNvPr>
              <p14:cNvContentPartPr/>
              <p14:nvPr/>
            </p14:nvContentPartPr>
            <p14:xfrm>
              <a:off x="1686360" y="1235680"/>
              <a:ext cx="156240" cy="136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4841CEE-5ECF-4C61-B7B9-B09E65D6FB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668720" y="1218040"/>
                <a:ext cx="1918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32C7580-C3CF-4128-BEEF-1451401C086B}"/>
                  </a:ext>
                </a:extLst>
              </p14:cNvPr>
              <p14:cNvContentPartPr/>
              <p14:nvPr/>
            </p14:nvContentPartPr>
            <p14:xfrm>
              <a:off x="1664040" y="1429720"/>
              <a:ext cx="287280" cy="244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32C7580-C3CF-4128-BEEF-1451401C086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46422" y="1412054"/>
                <a:ext cx="322875" cy="280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C9A8F7-8D20-4335-AA86-E187EEBD5A79}"/>
                  </a:ext>
                </a:extLst>
              </p14:cNvPr>
              <p14:cNvContentPartPr/>
              <p14:nvPr/>
            </p14:nvContentPartPr>
            <p14:xfrm>
              <a:off x="4378440" y="2070520"/>
              <a:ext cx="287640" cy="345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C9A8F7-8D20-4335-AA86-E187EEBD5A7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60800" y="2052880"/>
                <a:ext cx="3232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1B5874D-3157-41F6-8CA3-38E54F370375}"/>
                  </a:ext>
                </a:extLst>
              </p14:cNvPr>
              <p14:cNvContentPartPr/>
              <p14:nvPr/>
            </p14:nvContentPartPr>
            <p14:xfrm>
              <a:off x="4429200" y="1861000"/>
              <a:ext cx="189720" cy="119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1B5874D-3157-41F6-8CA3-38E54F37037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11560" y="1843360"/>
                <a:ext cx="22536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F3B4310-A9AA-488D-9457-C1E2CB305F92}"/>
                  </a:ext>
                </a:extLst>
              </p14:cNvPr>
              <p14:cNvContentPartPr/>
              <p14:nvPr/>
            </p14:nvContentPartPr>
            <p14:xfrm>
              <a:off x="4866240" y="2143240"/>
              <a:ext cx="174240" cy="10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F3B4310-A9AA-488D-9457-C1E2CB305F9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48600" y="212524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682AE48-7376-4CB4-B1F9-CBFD5722FCEA}"/>
                  </a:ext>
                </a:extLst>
              </p14:cNvPr>
              <p14:cNvContentPartPr/>
              <p14:nvPr/>
            </p14:nvContentPartPr>
            <p14:xfrm>
              <a:off x="4866240" y="2285800"/>
              <a:ext cx="183600" cy="21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682AE48-7376-4CB4-B1F9-CBFD5722FCE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48600" y="2267800"/>
                <a:ext cx="219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27E8327-34EE-453B-BAD3-E92FE296CFA1}"/>
                  </a:ext>
                </a:extLst>
              </p14:cNvPr>
              <p14:cNvContentPartPr/>
              <p14:nvPr/>
            </p14:nvContentPartPr>
            <p14:xfrm>
              <a:off x="5721960" y="1957120"/>
              <a:ext cx="18360" cy="82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27E8327-34EE-453B-BAD3-E92FE296CF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03960" y="1939120"/>
                <a:ext cx="54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BE0F025-3AAA-4160-87E6-C6D9AE69351A}"/>
                  </a:ext>
                </a:extLst>
              </p14:cNvPr>
              <p14:cNvContentPartPr/>
              <p14:nvPr/>
            </p14:nvContentPartPr>
            <p14:xfrm>
              <a:off x="5232360" y="2082400"/>
              <a:ext cx="640800" cy="470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BE0F025-3AAA-4160-87E6-C6D9AE6935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14720" y="2064760"/>
                <a:ext cx="67644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E68B17E-6780-4F42-9E76-B979413B5DF1}"/>
                  </a:ext>
                </a:extLst>
              </p14:cNvPr>
              <p14:cNvContentPartPr/>
              <p14:nvPr/>
            </p14:nvContentPartPr>
            <p14:xfrm>
              <a:off x="6146400" y="1828240"/>
              <a:ext cx="199440" cy="1836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E68B17E-6780-4F42-9E76-B979413B5D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28760" y="1810240"/>
                <a:ext cx="23508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4875C8E-EDF6-4D8A-8F50-2DAD65A11B31}"/>
                  </a:ext>
                </a:extLst>
              </p14:cNvPr>
              <p14:cNvContentPartPr/>
              <p14:nvPr/>
            </p14:nvContentPartPr>
            <p14:xfrm>
              <a:off x="6049560" y="2111560"/>
              <a:ext cx="453960" cy="368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4875C8E-EDF6-4D8A-8F50-2DAD65A11B3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31920" y="2093920"/>
                <a:ext cx="48960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FD36F31-3C18-4189-9FCC-ACEDCB079140}"/>
                  </a:ext>
                </a:extLst>
              </p14:cNvPr>
              <p14:cNvContentPartPr/>
              <p14:nvPr/>
            </p14:nvContentPartPr>
            <p14:xfrm>
              <a:off x="7222440" y="1909600"/>
              <a:ext cx="244800" cy="682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FD36F31-3C18-4189-9FCC-ACEDCB07914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04800" y="1891960"/>
                <a:ext cx="28044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0CA78F0-A12C-49F0-B7D7-780040068450}"/>
                  </a:ext>
                </a:extLst>
              </p14:cNvPr>
              <p14:cNvContentPartPr/>
              <p14:nvPr/>
            </p14:nvContentPartPr>
            <p14:xfrm>
              <a:off x="4154160" y="3045400"/>
              <a:ext cx="356040" cy="266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0CA78F0-A12C-49F0-B7D7-78004006845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36520" y="3027400"/>
                <a:ext cx="39168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022F87D-DD25-4B87-A8C1-B090489D9932}"/>
                  </a:ext>
                </a:extLst>
              </p14:cNvPr>
              <p14:cNvContentPartPr/>
              <p14:nvPr/>
            </p14:nvContentPartPr>
            <p14:xfrm>
              <a:off x="4195920" y="2770360"/>
              <a:ext cx="204840" cy="135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022F87D-DD25-4B87-A8C1-B090489D99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77920" y="2752360"/>
                <a:ext cx="2404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A9473D6-5F73-4ADE-82C2-72153ABD9C9C}"/>
                  </a:ext>
                </a:extLst>
              </p14:cNvPr>
              <p14:cNvContentPartPr/>
              <p14:nvPr/>
            </p14:nvContentPartPr>
            <p14:xfrm>
              <a:off x="4713960" y="3067720"/>
              <a:ext cx="14148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A9473D6-5F73-4ADE-82C2-72153ABD9C9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95960" y="304972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97B9312-ADA2-4B5E-BE25-665322EF795C}"/>
                  </a:ext>
                </a:extLst>
              </p14:cNvPr>
              <p14:cNvContentPartPr/>
              <p14:nvPr/>
            </p14:nvContentPartPr>
            <p14:xfrm>
              <a:off x="4754640" y="3190120"/>
              <a:ext cx="14148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97B9312-ADA2-4B5E-BE25-665322EF795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36640" y="31721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F70D89-3030-4210-A817-BC9C031C528F}"/>
                  </a:ext>
                </a:extLst>
              </p14:cNvPr>
              <p14:cNvContentPartPr/>
              <p14:nvPr/>
            </p14:nvContentPartPr>
            <p14:xfrm>
              <a:off x="5100240" y="2791960"/>
              <a:ext cx="910080" cy="935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F70D89-3030-4210-A817-BC9C031C528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82247" y="2774320"/>
                <a:ext cx="945706" cy="9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26847B9-F518-466A-9BF8-6B03DC134DD1}"/>
                  </a:ext>
                </a:extLst>
              </p14:cNvPr>
              <p14:cNvContentPartPr/>
              <p14:nvPr/>
            </p14:nvContentPartPr>
            <p14:xfrm>
              <a:off x="6187080" y="3220000"/>
              <a:ext cx="20268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26847B9-F518-466A-9BF8-6B03DC134DD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69440" y="3202360"/>
                <a:ext cx="238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B8546B9-002C-4825-98D0-E694C9DA87DD}"/>
                  </a:ext>
                </a:extLst>
              </p14:cNvPr>
              <p14:cNvContentPartPr/>
              <p14:nvPr/>
            </p14:nvContentPartPr>
            <p14:xfrm>
              <a:off x="6288240" y="3128920"/>
              <a:ext cx="11160" cy="214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B8546B9-002C-4825-98D0-E694C9DA87D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70240" y="3111280"/>
                <a:ext cx="4680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3F6498-C932-432D-B14C-3824C6E02306}"/>
                  </a:ext>
                </a:extLst>
              </p14:cNvPr>
              <p14:cNvContentPartPr/>
              <p14:nvPr/>
            </p14:nvContentPartPr>
            <p14:xfrm>
              <a:off x="6532320" y="2977360"/>
              <a:ext cx="179280" cy="319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3F6498-C932-432D-B14C-3824C6E0230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14680" y="2959360"/>
                <a:ext cx="21492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B9F0410-4D5F-4CEE-96D9-D46DA4EFDAA7}"/>
                  </a:ext>
                </a:extLst>
              </p14:cNvPr>
              <p14:cNvContentPartPr/>
              <p14:nvPr/>
            </p14:nvContentPartPr>
            <p14:xfrm>
              <a:off x="6597840" y="2864680"/>
              <a:ext cx="50040" cy="39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B9F0410-4D5F-4CEE-96D9-D46DA4EFDA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79840" y="2846680"/>
                <a:ext cx="8568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8DAACF0-BE8B-4B1D-8FA2-F4D962EE3985}"/>
                  </a:ext>
                </a:extLst>
              </p14:cNvPr>
              <p14:cNvContentPartPr/>
              <p14:nvPr/>
            </p14:nvContentPartPr>
            <p14:xfrm>
              <a:off x="6877920" y="3003640"/>
              <a:ext cx="468000" cy="321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8DAACF0-BE8B-4B1D-8FA2-F4D962EE39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60280" y="2985640"/>
                <a:ext cx="50364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1F67F2-6FA7-47E7-BF7D-6BC5590E3275}"/>
                  </a:ext>
                </a:extLst>
              </p14:cNvPr>
              <p14:cNvContentPartPr/>
              <p14:nvPr/>
            </p14:nvContentPartPr>
            <p14:xfrm>
              <a:off x="6989880" y="2772880"/>
              <a:ext cx="199080" cy="163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1F67F2-6FA7-47E7-BF7D-6BC5590E327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971880" y="2755240"/>
                <a:ext cx="23472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24C8562-C2BF-4C1F-8182-C8965ADB1727}"/>
                  </a:ext>
                </a:extLst>
              </p14:cNvPr>
              <p14:cNvContentPartPr/>
              <p14:nvPr/>
            </p14:nvContentPartPr>
            <p14:xfrm>
              <a:off x="1117200" y="3790960"/>
              <a:ext cx="173520" cy="17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24C8562-C2BF-4C1F-8182-C8965ADB172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099560" y="3773320"/>
                <a:ext cx="2091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1F6A174-035D-46B5-AC7B-EB98771470B6}"/>
                  </a:ext>
                </a:extLst>
              </p14:cNvPr>
              <p14:cNvContentPartPr/>
              <p14:nvPr/>
            </p14:nvContentPartPr>
            <p14:xfrm>
              <a:off x="984000" y="4044040"/>
              <a:ext cx="471960" cy="408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1F6A174-035D-46B5-AC7B-EB98771470B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966360" y="4026400"/>
                <a:ext cx="50760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F86C7FB-D789-4D2C-BA3D-F024BEBFF3BA}"/>
                  </a:ext>
                </a:extLst>
              </p14:cNvPr>
              <p14:cNvContentPartPr/>
              <p14:nvPr/>
            </p14:nvContentPartPr>
            <p14:xfrm>
              <a:off x="1757280" y="4107400"/>
              <a:ext cx="180000" cy="16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F86C7FB-D789-4D2C-BA3D-F024BEBFF3B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39640" y="4089400"/>
                <a:ext cx="215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5F962DA-C215-47AF-A770-A94A2FD039E8}"/>
                  </a:ext>
                </a:extLst>
              </p14:cNvPr>
              <p14:cNvContentPartPr/>
              <p14:nvPr/>
            </p14:nvContentPartPr>
            <p14:xfrm>
              <a:off x="1767360" y="4225480"/>
              <a:ext cx="184320" cy="21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5F962DA-C215-47AF-A770-A94A2FD039E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49720" y="4207480"/>
                <a:ext cx="219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3491864-D8E1-44C1-A4BD-C1DBED59FADC}"/>
                  </a:ext>
                </a:extLst>
              </p14:cNvPr>
              <p14:cNvContentPartPr/>
              <p14:nvPr/>
            </p14:nvContentPartPr>
            <p14:xfrm>
              <a:off x="1757280" y="4343560"/>
              <a:ext cx="172800" cy="25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3491864-D8E1-44C1-A4BD-C1DBED59FA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39640" y="4325920"/>
                <a:ext cx="2084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6E285F7-EC1B-401F-A174-EB816E25E109}"/>
                  </a:ext>
                </a:extLst>
              </p14:cNvPr>
              <p14:cNvContentPartPr/>
              <p14:nvPr/>
            </p14:nvContentPartPr>
            <p14:xfrm>
              <a:off x="2175240" y="3972040"/>
              <a:ext cx="934560" cy="417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6E285F7-EC1B-401F-A174-EB816E25E10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157240" y="3954385"/>
                <a:ext cx="970200" cy="4529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60C8B8B-4A53-4098-BFA5-3C150CDBBEC1}"/>
                  </a:ext>
                </a:extLst>
              </p14:cNvPr>
              <p14:cNvContentPartPr/>
              <p14:nvPr/>
            </p14:nvContentPartPr>
            <p14:xfrm>
              <a:off x="3383040" y="3972040"/>
              <a:ext cx="1136520" cy="367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60C8B8B-4A53-4098-BFA5-3C150CDBBEC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65046" y="3954383"/>
                <a:ext cx="1172149" cy="40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C1595EF-82E7-4607-A163-2239E5A3EC0E}"/>
                  </a:ext>
                </a:extLst>
              </p14:cNvPr>
              <p14:cNvContentPartPr/>
              <p14:nvPr/>
            </p14:nvContentPartPr>
            <p14:xfrm>
              <a:off x="4829520" y="4206040"/>
              <a:ext cx="19080" cy="126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C1595EF-82E7-4607-A163-2239E5A3EC0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811880" y="4188400"/>
                <a:ext cx="547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1A314A0-D0DD-4F6F-AD0B-E257F2F2C99C}"/>
                  </a:ext>
                </a:extLst>
              </p14:cNvPr>
              <p14:cNvContentPartPr/>
              <p14:nvPr/>
            </p14:nvContentPartPr>
            <p14:xfrm>
              <a:off x="4825560" y="4011280"/>
              <a:ext cx="10800" cy="3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1A314A0-D0DD-4F6F-AD0B-E257F2F2C99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807920" y="3993280"/>
                <a:ext cx="464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5133972-EF55-4EB7-BFC4-96187A10CE26}"/>
                  </a:ext>
                </a:extLst>
              </p14:cNvPr>
              <p14:cNvContentPartPr/>
              <p14:nvPr/>
            </p14:nvContentPartPr>
            <p14:xfrm>
              <a:off x="4968120" y="4095160"/>
              <a:ext cx="305640" cy="222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5133972-EF55-4EB7-BFC4-96187A10CE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50120" y="4077520"/>
                <a:ext cx="34128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E48572-EB77-4709-8F1B-5C3B86DCA83D}"/>
                  </a:ext>
                </a:extLst>
              </p14:cNvPr>
              <p14:cNvContentPartPr/>
              <p14:nvPr/>
            </p14:nvContentPartPr>
            <p14:xfrm>
              <a:off x="5597760" y="3731920"/>
              <a:ext cx="2535840" cy="849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E48572-EB77-4709-8F1B-5C3B86DCA83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0120" y="3714280"/>
                <a:ext cx="2571480" cy="88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FF5166D-D30A-43DD-878D-2071A0BB15D4}"/>
                  </a:ext>
                </a:extLst>
              </p14:cNvPr>
              <p14:cNvContentPartPr/>
              <p14:nvPr/>
            </p14:nvContentPartPr>
            <p14:xfrm>
              <a:off x="3761040" y="4694920"/>
              <a:ext cx="470160" cy="177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FF5166D-D30A-43DD-878D-2071A0BB15D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43386" y="4677280"/>
                <a:ext cx="505827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7F55577-9EA7-4BA0-8975-FC9E4356B74F}"/>
                  </a:ext>
                </a:extLst>
              </p14:cNvPr>
              <p14:cNvContentPartPr/>
              <p14:nvPr/>
            </p14:nvContentPartPr>
            <p14:xfrm>
              <a:off x="2883000" y="4581880"/>
              <a:ext cx="778320" cy="335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7F55577-9EA7-4BA0-8975-FC9E4356B74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865008" y="4564221"/>
                <a:ext cx="813944" cy="3715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7CB0D9F-EE5A-42BF-88C4-305680EBB2AA}"/>
                  </a:ext>
                </a:extLst>
              </p14:cNvPr>
              <p14:cNvContentPartPr/>
              <p14:nvPr/>
            </p14:nvContentPartPr>
            <p14:xfrm>
              <a:off x="2375760" y="4507720"/>
              <a:ext cx="404280" cy="4618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7CB0D9F-EE5A-42BF-88C4-305680EBB2A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358120" y="4490080"/>
                <a:ext cx="439920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035B89E-CDE1-4479-9CE2-DE85DC8AD575}"/>
                  </a:ext>
                </a:extLst>
              </p14:cNvPr>
              <p14:cNvContentPartPr/>
              <p14:nvPr/>
            </p14:nvContentPartPr>
            <p14:xfrm>
              <a:off x="7710600" y="2783320"/>
              <a:ext cx="1220400" cy="5086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035B89E-CDE1-4479-9CE2-DE85DC8AD57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692955" y="2765680"/>
                <a:ext cx="1256051" cy="54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CE435CB-1CD6-4B07-A915-D85B106B1525}"/>
                  </a:ext>
                </a:extLst>
              </p14:cNvPr>
              <p14:cNvContentPartPr/>
              <p14:nvPr/>
            </p14:nvContentPartPr>
            <p14:xfrm>
              <a:off x="7403160" y="3271120"/>
              <a:ext cx="125280" cy="1699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CE435CB-1CD6-4B07-A915-D85B106B152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385160" y="3253120"/>
                <a:ext cx="1609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A7DE01-1FC9-4672-8DFF-459D25008F41}"/>
                  </a:ext>
                </a:extLst>
              </p14:cNvPr>
              <p14:cNvContentPartPr/>
              <p14:nvPr/>
            </p14:nvContentPartPr>
            <p14:xfrm>
              <a:off x="1035840" y="4818400"/>
              <a:ext cx="185400" cy="22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A7DE01-1FC9-4672-8DFF-459D25008F4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18200" y="4800760"/>
                <a:ext cx="2210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25578D9-05B8-426F-ADD2-A0DFD9C8ABF9}"/>
                  </a:ext>
                </a:extLst>
              </p14:cNvPr>
              <p14:cNvContentPartPr/>
              <p14:nvPr/>
            </p14:nvContentPartPr>
            <p14:xfrm>
              <a:off x="1757280" y="5191000"/>
              <a:ext cx="224640" cy="1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25578D9-05B8-426F-ADD2-A0DFD9C8ABF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739640" y="5173360"/>
                <a:ext cx="2602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361AB93-01D7-4E3B-9480-EBB0E9E63631}"/>
                  </a:ext>
                </a:extLst>
              </p14:cNvPr>
              <p14:cNvContentPartPr/>
              <p14:nvPr/>
            </p14:nvContentPartPr>
            <p14:xfrm>
              <a:off x="1787880" y="5332840"/>
              <a:ext cx="184320" cy="21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361AB93-01D7-4E3B-9480-EBB0E9E6363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769880" y="5315200"/>
                <a:ext cx="21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5F8C708-2287-47C4-B230-AC0B9EB96276}"/>
                  </a:ext>
                </a:extLst>
              </p14:cNvPr>
              <p14:cNvContentPartPr/>
              <p14:nvPr/>
            </p14:nvContentPartPr>
            <p14:xfrm>
              <a:off x="1747200" y="5444800"/>
              <a:ext cx="213120" cy="1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5F8C708-2287-47C4-B230-AC0B9EB9627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729200" y="5426800"/>
                <a:ext cx="2487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446A637-D2CE-48A1-B741-7B5D6BF4C35F}"/>
                  </a:ext>
                </a:extLst>
              </p14:cNvPr>
              <p14:cNvContentPartPr/>
              <p14:nvPr/>
            </p14:nvContentPartPr>
            <p14:xfrm>
              <a:off x="984720" y="5138080"/>
              <a:ext cx="47520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446A637-D2CE-48A1-B741-7B5D6BF4C35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967080" y="5120097"/>
                <a:ext cx="510840" cy="420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A8375EB-C088-4012-8CCB-E4E68A1AAAD2}"/>
                  </a:ext>
                </a:extLst>
              </p14:cNvPr>
              <p14:cNvContentPartPr/>
              <p14:nvPr/>
            </p14:nvContentPartPr>
            <p14:xfrm>
              <a:off x="4876320" y="5302960"/>
              <a:ext cx="10440" cy="110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A8375EB-C088-4012-8CCB-E4E68A1AAAD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858680" y="5285320"/>
                <a:ext cx="4608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43B7B4-3BB4-46F8-90A8-D57E6084BDDB}"/>
                  </a:ext>
                </a:extLst>
              </p14:cNvPr>
              <p14:cNvContentPartPr/>
              <p14:nvPr/>
            </p14:nvContentPartPr>
            <p14:xfrm>
              <a:off x="4876320" y="5158960"/>
              <a:ext cx="432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43B7B4-3BB4-46F8-90A8-D57E6084BDD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58320" y="51413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6471499-FC84-4D49-91E0-04EC74EFD46C}"/>
                  </a:ext>
                </a:extLst>
              </p14:cNvPr>
              <p14:cNvContentPartPr/>
              <p14:nvPr/>
            </p14:nvContentPartPr>
            <p14:xfrm>
              <a:off x="5049120" y="5274880"/>
              <a:ext cx="235080" cy="140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6471499-FC84-4D49-91E0-04EC74EFD46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031120" y="5256880"/>
                <a:ext cx="27072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7E72732-E2C9-462C-BD6B-C4ED77D10E61}"/>
                  </a:ext>
                </a:extLst>
              </p14:cNvPr>
              <p14:cNvContentPartPr/>
              <p14:nvPr/>
            </p14:nvContentPartPr>
            <p14:xfrm>
              <a:off x="3413280" y="5140600"/>
              <a:ext cx="1137960" cy="305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7E72732-E2C9-462C-BD6B-C4ED77D10E6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395280" y="5122939"/>
                <a:ext cx="1173600" cy="3409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61C0952-3B43-45FC-A779-A95F1167D775}"/>
                  </a:ext>
                </a:extLst>
              </p14:cNvPr>
              <p14:cNvContentPartPr/>
              <p14:nvPr/>
            </p14:nvContentPartPr>
            <p14:xfrm>
              <a:off x="2884800" y="5120440"/>
              <a:ext cx="265320" cy="325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61C0952-3B43-45FC-A779-A95F1167D77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866776" y="5102440"/>
                <a:ext cx="301008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B1A4123-4B34-4BE5-B3EE-5468A014CD80}"/>
                  </a:ext>
                </a:extLst>
              </p14:cNvPr>
              <p14:cNvContentPartPr/>
              <p14:nvPr/>
            </p14:nvContentPartPr>
            <p14:xfrm>
              <a:off x="2244720" y="5204320"/>
              <a:ext cx="497880" cy="271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B1A4123-4B34-4BE5-B3EE-5468A014CD8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226720" y="5186680"/>
                <a:ext cx="53352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19F5AAD-C812-463D-A5EA-91BE0255A929}"/>
                  </a:ext>
                </a:extLst>
              </p14:cNvPr>
              <p14:cNvContentPartPr/>
              <p14:nvPr/>
            </p14:nvContentPartPr>
            <p14:xfrm>
              <a:off x="5620080" y="4987600"/>
              <a:ext cx="1440000" cy="4194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19F5AAD-C812-463D-A5EA-91BE0255A92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602440" y="4969600"/>
                <a:ext cx="147564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F346970-3C95-4441-8A47-042B8D47E115}"/>
                  </a:ext>
                </a:extLst>
              </p14:cNvPr>
              <p14:cNvContentPartPr/>
              <p14:nvPr/>
            </p14:nvContentPartPr>
            <p14:xfrm>
              <a:off x="7334040" y="4943320"/>
              <a:ext cx="244080" cy="471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F346970-3C95-4441-8A47-042B8D47E11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316040" y="4925680"/>
                <a:ext cx="27972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78D58BC-0CD9-41EB-BD89-6B850C323656}"/>
                  </a:ext>
                </a:extLst>
              </p14:cNvPr>
              <p14:cNvContentPartPr/>
              <p14:nvPr/>
            </p14:nvContentPartPr>
            <p14:xfrm>
              <a:off x="7690440" y="4967800"/>
              <a:ext cx="360" cy="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78D58BC-0CD9-41EB-BD89-6B850C32365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72800" y="4950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9F5FC48-0D1B-43CE-B7F9-A94A8918EBF3}"/>
                  </a:ext>
                </a:extLst>
              </p14:cNvPr>
              <p14:cNvContentPartPr/>
              <p14:nvPr/>
            </p14:nvContentPartPr>
            <p14:xfrm>
              <a:off x="7721760" y="5029000"/>
              <a:ext cx="1258200" cy="336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9F5FC48-0D1B-43CE-B7F9-A94A8918EBF3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703765" y="5011000"/>
                <a:ext cx="129383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378C4AB-47BB-4D1D-A77D-E7F1802BE1BD}"/>
                  </a:ext>
                </a:extLst>
              </p14:cNvPr>
              <p14:cNvContentPartPr/>
              <p14:nvPr/>
            </p14:nvContentPartPr>
            <p14:xfrm>
              <a:off x="101280" y="5556760"/>
              <a:ext cx="8942760" cy="9129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378C4AB-47BB-4D1D-A77D-E7F1802BE1B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83280" y="5539120"/>
                <a:ext cx="8978400" cy="94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1011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BEFF3EB-E37B-4F10-B2F3-737ABB5C38F3}"/>
              </a:ext>
            </a:extLst>
          </p:cNvPr>
          <p:cNvGrpSpPr/>
          <p:nvPr/>
        </p:nvGrpSpPr>
        <p:grpSpPr>
          <a:xfrm>
            <a:off x="304800" y="1219200"/>
            <a:ext cx="2667000" cy="2438400"/>
            <a:chOff x="990600" y="838200"/>
            <a:chExt cx="2667000" cy="2438400"/>
          </a:xfrm>
        </p:grpSpPr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0EEDE9F2-77B7-4EC1-BF1E-F437DBC9E363}"/>
                </a:ext>
              </a:extLst>
            </p:cNvPr>
            <p:cNvSpPr/>
            <p:nvPr/>
          </p:nvSpPr>
          <p:spPr>
            <a:xfrm>
              <a:off x="1371600" y="12192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90E73D06-5653-4E34-8BEC-5514EB1FF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86000" y="838200"/>
              <a:ext cx="0" cy="24384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25449E23-A75C-45D1-96A3-DD2CA9B0EBF2}"/>
                </a:ext>
              </a:extLst>
            </p:cNvPr>
            <p:cNvCxnSpPr>
              <a:cxnSpLocks/>
            </p:cNvCxnSpPr>
            <p:nvPr/>
          </p:nvCxnSpPr>
          <p:spPr>
            <a:xfrm>
              <a:off x="990600" y="2133600"/>
              <a:ext cx="266700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14:cNvPr>
              <p14:cNvContentPartPr/>
              <p14:nvPr/>
            </p14:nvContentPartPr>
            <p14:xfrm>
              <a:off x="1443360" y="796120"/>
              <a:ext cx="208800" cy="41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34360" y="787120"/>
                <a:ext cx="2264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14:cNvPr>
              <p14:cNvContentPartPr/>
              <p14:nvPr/>
            </p14:nvContentPartPr>
            <p14:xfrm>
              <a:off x="2948880" y="155680"/>
              <a:ext cx="5622840" cy="613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40240" y="146680"/>
                <a:ext cx="564048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E224618-4629-445F-B21A-AB35D22D046A}"/>
                  </a:ext>
                </a:extLst>
              </p14:cNvPr>
              <p14:cNvContentPartPr/>
              <p14:nvPr/>
            </p14:nvContentPartPr>
            <p14:xfrm>
              <a:off x="1826760" y="925720"/>
              <a:ext cx="3726000" cy="20721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E224618-4629-445F-B21A-AB35D22D046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18119" y="916720"/>
                <a:ext cx="3743642" cy="20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E1F07A1-F25D-44EC-8450-4F7EA28A64E3}"/>
                  </a:ext>
                </a:extLst>
              </p14:cNvPr>
              <p14:cNvContentPartPr/>
              <p14:nvPr/>
            </p14:nvContentPartPr>
            <p14:xfrm>
              <a:off x="5706120" y="828880"/>
              <a:ext cx="29160" cy="1976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E1F07A1-F25D-44EC-8450-4F7EA28A64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697480" y="820240"/>
                <a:ext cx="46800" cy="19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9C1B170-BC2F-4E08-A232-E50F009FDD5F}"/>
                  </a:ext>
                </a:extLst>
              </p14:cNvPr>
              <p14:cNvContentPartPr/>
              <p14:nvPr/>
            </p14:nvContentPartPr>
            <p14:xfrm>
              <a:off x="6522240" y="984040"/>
              <a:ext cx="29160" cy="347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9C1B170-BC2F-4E08-A232-E50F009FDD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513600" y="975040"/>
                <a:ext cx="4680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DE6E5E2-FD41-4A74-A2FD-0A762ED8F0BF}"/>
                  </a:ext>
                </a:extLst>
              </p14:cNvPr>
              <p14:cNvContentPartPr/>
              <p14:nvPr/>
            </p14:nvContentPartPr>
            <p14:xfrm>
              <a:off x="6754800" y="1184200"/>
              <a:ext cx="185760" cy="8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DE6E5E2-FD41-4A74-A2FD-0A762ED8F0B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46160" y="1175200"/>
                <a:ext cx="2034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031C91-F0EE-4389-A81A-85ADF80846D2}"/>
                  </a:ext>
                </a:extLst>
              </p14:cNvPr>
              <p14:cNvContentPartPr/>
              <p14:nvPr/>
            </p14:nvContentPartPr>
            <p14:xfrm>
              <a:off x="6765600" y="1287520"/>
              <a:ext cx="177840" cy="6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031C91-F0EE-4389-A81A-85ADF80846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56600" y="1278520"/>
                <a:ext cx="1954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37AAD21-8068-4280-9DBB-93AE561698B1}"/>
                  </a:ext>
                </a:extLst>
              </p14:cNvPr>
              <p14:cNvContentPartPr/>
              <p14:nvPr/>
            </p14:nvContentPartPr>
            <p14:xfrm>
              <a:off x="7120920" y="1074040"/>
              <a:ext cx="1020600" cy="255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37AAD21-8068-4280-9DBB-93AE561698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2280" y="1065388"/>
                <a:ext cx="1038240" cy="2729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A986456-B1B4-4860-A0D0-E277F3FF63F5}"/>
                  </a:ext>
                </a:extLst>
              </p14:cNvPr>
              <p14:cNvContentPartPr/>
              <p14:nvPr/>
            </p14:nvContentPartPr>
            <p14:xfrm>
              <a:off x="6067560" y="921760"/>
              <a:ext cx="306720" cy="480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A986456-B1B4-4860-A0D0-E277F3FF63F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58920" y="912760"/>
                <a:ext cx="324360" cy="49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9B06E58-E038-4C4B-97A1-9C82584EECF9}"/>
                  </a:ext>
                </a:extLst>
              </p14:cNvPr>
              <p14:cNvContentPartPr/>
              <p14:nvPr/>
            </p14:nvContentPartPr>
            <p14:xfrm>
              <a:off x="5935080" y="1793320"/>
              <a:ext cx="358920" cy="210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9B06E58-E038-4C4B-97A1-9C82584EEC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26440" y="1784320"/>
                <a:ext cx="37656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EC276A-E433-4ADF-9E47-37303ED70D78}"/>
                  </a:ext>
                </a:extLst>
              </p14:cNvPr>
              <p14:cNvContentPartPr/>
              <p14:nvPr/>
            </p14:nvContentPartPr>
            <p14:xfrm>
              <a:off x="6376800" y="1810960"/>
              <a:ext cx="105120" cy="172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EC276A-E433-4ADF-9E47-37303ED70D7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68160" y="1802320"/>
                <a:ext cx="1227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E5CF8CF-1FE4-4DD3-B1BD-DDF40806251E}"/>
                  </a:ext>
                </a:extLst>
              </p14:cNvPr>
              <p14:cNvContentPartPr/>
              <p14:nvPr/>
            </p14:nvContentPartPr>
            <p14:xfrm>
              <a:off x="8175000" y="1894480"/>
              <a:ext cx="540360" cy="221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E5CF8CF-1FE4-4DD3-B1BD-DDF40806251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6360" y="1885840"/>
                <a:ext cx="55800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A772665-C6B1-4D3B-8129-86248F2B42DD}"/>
                  </a:ext>
                </a:extLst>
              </p14:cNvPr>
              <p14:cNvContentPartPr/>
              <p14:nvPr/>
            </p14:nvContentPartPr>
            <p14:xfrm>
              <a:off x="6888000" y="1678480"/>
              <a:ext cx="1183320" cy="761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A772665-C6B1-4D3B-8129-86248F2B42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79360" y="1669840"/>
                <a:ext cx="1200960" cy="77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3B12A0-F51B-4D4A-9A28-D32FD610AB5B}"/>
                  </a:ext>
                </a:extLst>
              </p14:cNvPr>
              <p14:cNvContentPartPr/>
              <p14:nvPr/>
            </p14:nvContentPartPr>
            <p14:xfrm>
              <a:off x="1329240" y="4670080"/>
              <a:ext cx="1024200" cy="578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3B12A0-F51B-4D4A-9A28-D32FD610AB5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20600" y="4661080"/>
                <a:ext cx="104184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F1DFD94-936F-4153-B9E0-4BEB27B30288}"/>
                  </a:ext>
                </a:extLst>
              </p14:cNvPr>
              <p14:cNvContentPartPr/>
              <p14:nvPr/>
            </p14:nvContentPartPr>
            <p14:xfrm>
              <a:off x="2768160" y="2747680"/>
              <a:ext cx="6076440" cy="1969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F1DFD94-936F-4153-B9E0-4BEB27B302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59520" y="2739038"/>
                <a:ext cx="6094080" cy="198720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32037502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44C72BC-212C-4D53-BA0A-E6F5F8C6A49D}"/>
                  </a:ext>
                </a:extLst>
              </p14:cNvPr>
              <p14:cNvContentPartPr/>
              <p14:nvPr/>
            </p14:nvContentPartPr>
            <p14:xfrm>
              <a:off x="603480" y="139840"/>
              <a:ext cx="7847640" cy="2261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44C72BC-212C-4D53-BA0A-E6F5F8C6A4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4840" y="131200"/>
                <a:ext cx="7865280" cy="22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5185EBB-FFE2-4D9C-9041-FEC0E88BD972}"/>
                  </a:ext>
                </a:extLst>
              </p14:cNvPr>
              <p14:cNvContentPartPr/>
              <p14:nvPr/>
            </p14:nvContentPartPr>
            <p14:xfrm>
              <a:off x="6021480" y="1356280"/>
              <a:ext cx="2375640" cy="36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5185EBB-FFE2-4D9C-9041-FEC0E88BD9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03480" y="1320640"/>
                <a:ext cx="2411280" cy="107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86666851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44C72BC-212C-4D53-BA0A-E6F5F8C6A49D}"/>
                  </a:ext>
                </a:extLst>
              </p14:cNvPr>
              <p14:cNvContentPartPr/>
              <p14:nvPr/>
            </p14:nvContentPartPr>
            <p14:xfrm>
              <a:off x="603480" y="139840"/>
              <a:ext cx="7847640" cy="2261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44C72BC-212C-4D53-BA0A-E6F5F8C6A4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4840" y="131200"/>
                <a:ext cx="7865280" cy="22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896F9F-CFDD-4FD9-91AA-24504548154C}"/>
                  </a:ext>
                </a:extLst>
              </p14:cNvPr>
              <p14:cNvContentPartPr/>
              <p14:nvPr/>
            </p14:nvContentPartPr>
            <p14:xfrm>
              <a:off x="4571040" y="1573360"/>
              <a:ext cx="875880" cy="455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896F9F-CFDD-4FD9-91AA-2450454815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62400" y="1564360"/>
                <a:ext cx="89352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8DC602-0DD4-48D5-B0F9-52B82A00F689}"/>
                  </a:ext>
                </a:extLst>
              </p14:cNvPr>
              <p14:cNvContentPartPr/>
              <p14:nvPr/>
            </p14:nvContentPartPr>
            <p14:xfrm>
              <a:off x="5819880" y="1551760"/>
              <a:ext cx="150840" cy="105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8DC602-0DD4-48D5-B0F9-52B82A00F6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10880" y="1542760"/>
                <a:ext cx="16848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34867E4-9436-4226-902D-A711B0624338}"/>
                  </a:ext>
                </a:extLst>
              </p14:cNvPr>
              <p14:cNvContentPartPr/>
              <p14:nvPr/>
            </p14:nvContentPartPr>
            <p14:xfrm>
              <a:off x="6246120" y="1818880"/>
              <a:ext cx="15120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34867E4-9436-4226-902D-A711B062433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37120" y="1810240"/>
                <a:ext cx="1688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86D1D06-5519-478F-9BD4-035830CA6A6C}"/>
                  </a:ext>
                </a:extLst>
              </p14:cNvPr>
              <p14:cNvContentPartPr/>
              <p14:nvPr/>
            </p14:nvContentPartPr>
            <p14:xfrm>
              <a:off x="6281760" y="1933000"/>
              <a:ext cx="99000" cy="15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86D1D06-5519-478F-9BD4-035830CA6A6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73120" y="1924360"/>
                <a:ext cx="1166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2F94B90-58EE-4FAC-8B41-31244C6BDAD1}"/>
                  </a:ext>
                </a:extLst>
              </p14:cNvPr>
              <p14:cNvContentPartPr/>
              <p14:nvPr/>
            </p14:nvContentPartPr>
            <p14:xfrm>
              <a:off x="6248640" y="2029840"/>
              <a:ext cx="162720" cy="24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2F94B90-58EE-4FAC-8B41-31244C6BDAD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39640" y="2020840"/>
                <a:ext cx="1803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B49755C-B644-4B2F-B1BA-135AE57DF02B}"/>
                  </a:ext>
                </a:extLst>
              </p14:cNvPr>
              <p14:cNvContentPartPr/>
              <p14:nvPr/>
            </p14:nvContentPartPr>
            <p14:xfrm>
              <a:off x="5717640" y="1767400"/>
              <a:ext cx="391680" cy="306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B49755C-B644-4B2F-B1BA-135AE57DF02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8992" y="1758400"/>
                <a:ext cx="409336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770B134-E5DC-4148-9426-D2F90DE54B66}"/>
                  </a:ext>
                </a:extLst>
              </p14:cNvPr>
              <p14:cNvContentPartPr/>
              <p14:nvPr/>
            </p14:nvContentPartPr>
            <p14:xfrm>
              <a:off x="6574800" y="1647880"/>
              <a:ext cx="145800" cy="49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770B134-E5DC-4148-9426-D2F90DE54B6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566160" y="1639240"/>
                <a:ext cx="16344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34079E2-2351-43DC-9F44-EE445E31388D}"/>
                  </a:ext>
                </a:extLst>
              </p14:cNvPr>
              <p14:cNvContentPartPr/>
              <p14:nvPr/>
            </p14:nvContentPartPr>
            <p14:xfrm>
              <a:off x="6817440" y="1763440"/>
              <a:ext cx="660240" cy="331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34079E2-2351-43DC-9F44-EE445E31388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08440" y="1754450"/>
                <a:ext cx="677880" cy="3495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015130-BD6A-40FA-B64C-C12D8E3C0CF9}"/>
                  </a:ext>
                </a:extLst>
              </p14:cNvPr>
              <p14:cNvContentPartPr/>
              <p14:nvPr/>
            </p14:nvContentPartPr>
            <p14:xfrm>
              <a:off x="7576680" y="1698280"/>
              <a:ext cx="1382760" cy="54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015130-BD6A-40FA-B64C-C12D8E3C0C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568040" y="1689286"/>
                <a:ext cx="1400400" cy="5626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5185EBB-FFE2-4D9C-9041-FEC0E88BD972}"/>
                  </a:ext>
                </a:extLst>
              </p14:cNvPr>
              <p14:cNvContentPartPr/>
              <p14:nvPr/>
            </p14:nvContentPartPr>
            <p14:xfrm>
              <a:off x="6021480" y="1356280"/>
              <a:ext cx="2375640" cy="36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5185EBB-FFE2-4D9C-9041-FEC0E88BD9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03480" y="1320640"/>
                <a:ext cx="24112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3A0AF31-D6C3-4ED8-B4EC-C802039E0D00}"/>
                  </a:ext>
                </a:extLst>
              </p14:cNvPr>
              <p14:cNvContentPartPr/>
              <p14:nvPr/>
            </p14:nvContentPartPr>
            <p14:xfrm>
              <a:off x="6653640" y="2183560"/>
              <a:ext cx="2243520" cy="38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3A0AF31-D6C3-4ED8-B4EC-C802039E0D0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35640" y="2147560"/>
                <a:ext cx="2279160" cy="11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58707064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44C72BC-212C-4D53-BA0A-E6F5F8C6A49D}"/>
                  </a:ext>
                </a:extLst>
              </p14:cNvPr>
              <p14:cNvContentPartPr/>
              <p14:nvPr/>
            </p14:nvContentPartPr>
            <p14:xfrm>
              <a:off x="603480" y="139840"/>
              <a:ext cx="7847640" cy="2261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44C72BC-212C-4D53-BA0A-E6F5F8C6A4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4840" y="131200"/>
                <a:ext cx="7865280" cy="22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896F9F-CFDD-4FD9-91AA-24504548154C}"/>
                  </a:ext>
                </a:extLst>
              </p14:cNvPr>
              <p14:cNvContentPartPr/>
              <p14:nvPr/>
            </p14:nvContentPartPr>
            <p14:xfrm>
              <a:off x="4571040" y="1573360"/>
              <a:ext cx="875880" cy="455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896F9F-CFDD-4FD9-91AA-2450454815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62400" y="1564360"/>
                <a:ext cx="89352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8DC602-0DD4-48D5-B0F9-52B82A00F689}"/>
                  </a:ext>
                </a:extLst>
              </p14:cNvPr>
              <p14:cNvContentPartPr/>
              <p14:nvPr/>
            </p14:nvContentPartPr>
            <p14:xfrm>
              <a:off x="5819880" y="1551760"/>
              <a:ext cx="150840" cy="105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8DC602-0DD4-48D5-B0F9-52B82A00F6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10880" y="1542760"/>
                <a:ext cx="16848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34867E4-9436-4226-902D-A711B0624338}"/>
                  </a:ext>
                </a:extLst>
              </p14:cNvPr>
              <p14:cNvContentPartPr/>
              <p14:nvPr/>
            </p14:nvContentPartPr>
            <p14:xfrm>
              <a:off x="6246120" y="1818880"/>
              <a:ext cx="15120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34867E4-9436-4226-902D-A711B062433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37120" y="1810240"/>
                <a:ext cx="1688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86D1D06-5519-478F-9BD4-035830CA6A6C}"/>
                  </a:ext>
                </a:extLst>
              </p14:cNvPr>
              <p14:cNvContentPartPr/>
              <p14:nvPr/>
            </p14:nvContentPartPr>
            <p14:xfrm>
              <a:off x="6281760" y="1933000"/>
              <a:ext cx="99000" cy="15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86D1D06-5519-478F-9BD4-035830CA6A6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73120" y="1924360"/>
                <a:ext cx="1166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2F94B90-58EE-4FAC-8B41-31244C6BDAD1}"/>
                  </a:ext>
                </a:extLst>
              </p14:cNvPr>
              <p14:cNvContentPartPr/>
              <p14:nvPr/>
            </p14:nvContentPartPr>
            <p14:xfrm>
              <a:off x="6248640" y="2029840"/>
              <a:ext cx="162720" cy="24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2F94B90-58EE-4FAC-8B41-31244C6BDAD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39640" y="2020840"/>
                <a:ext cx="1803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B49755C-B644-4B2F-B1BA-135AE57DF02B}"/>
                  </a:ext>
                </a:extLst>
              </p14:cNvPr>
              <p14:cNvContentPartPr/>
              <p14:nvPr/>
            </p14:nvContentPartPr>
            <p14:xfrm>
              <a:off x="5717640" y="1767400"/>
              <a:ext cx="391680" cy="306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B49755C-B644-4B2F-B1BA-135AE57DF02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8992" y="1758400"/>
                <a:ext cx="409336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770B134-E5DC-4148-9426-D2F90DE54B66}"/>
                  </a:ext>
                </a:extLst>
              </p14:cNvPr>
              <p14:cNvContentPartPr/>
              <p14:nvPr/>
            </p14:nvContentPartPr>
            <p14:xfrm>
              <a:off x="6574800" y="1647880"/>
              <a:ext cx="145800" cy="49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770B134-E5DC-4148-9426-D2F90DE54B6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566160" y="1639240"/>
                <a:ext cx="16344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34079E2-2351-43DC-9F44-EE445E31388D}"/>
                  </a:ext>
                </a:extLst>
              </p14:cNvPr>
              <p14:cNvContentPartPr/>
              <p14:nvPr/>
            </p14:nvContentPartPr>
            <p14:xfrm>
              <a:off x="6817440" y="1763440"/>
              <a:ext cx="660240" cy="331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34079E2-2351-43DC-9F44-EE445E31388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08440" y="1754450"/>
                <a:ext cx="677880" cy="3495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015130-BD6A-40FA-B64C-C12D8E3C0CF9}"/>
                  </a:ext>
                </a:extLst>
              </p14:cNvPr>
              <p14:cNvContentPartPr/>
              <p14:nvPr/>
            </p14:nvContentPartPr>
            <p14:xfrm>
              <a:off x="7576680" y="1698280"/>
              <a:ext cx="1382760" cy="54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015130-BD6A-40FA-B64C-C12D8E3C0C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568040" y="1689286"/>
                <a:ext cx="1400400" cy="5626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5185EBB-FFE2-4D9C-9041-FEC0E88BD972}"/>
                  </a:ext>
                </a:extLst>
              </p14:cNvPr>
              <p14:cNvContentPartPr/>
              <p14:nvPr/>
            </p14:nvContentPartPr>
            <p14:xfrm>
              <a:off x="6021480" y="1356280"/>
              <a:ext cx="2375640" cy="36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5185EBB-FFE2-4D9C-9041-FEC0E88BD9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03480" y="1320640"/>
                <a:ext cx="24112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3A0AF31-D6C3-4ED8-B4EC-C802039E0D00}"/>
                  </a:ext>
                </a:extLst>
              </p14:cNvPr>
              <p14:cNvContentPartPr/>
              <p14:nvPr/>
            </p14:nvContentPartPr>
            <p14:xfrm>
              <a:off x="6653640" y="2183560"/>
              <a:ext cx="2243520" cy="38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3A0AF31-D6C3-4ED8-B4EC-C802039E0D0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35640" y="2147560"/>
                <a:ext cx="2279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3F80653-8CCE-4D9C-8690-36EE35C34F82}"/>
                  </a:ext>
                </a:extLst>
              </p14:cNvPr>
              <p14:cNvContentPartPr/>
              <p14:nvPr/>
            </p14:nvContentPartPr>
            <p14:xfrm>
              <a:off x="1363080" y="2109400"/>
              <a:ext cx="615960" cy="397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3F80653-8CCE-4D9C-8690-36EE35C34F8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54080" y="2100760"/>
                <a:ext cx="63360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EAC0A9B-CA3A-4463-B96C-CD4653B77F29}"/>
                  </a:ext>
                </a:extLst>
              </p14:cNvPr>
              <p14:cNvContentPartPr/>
              <p14:nvPr/>
            </p14:nvContentPartPr>
            <p14:xfrm>
              <a:off x="2697600" y="2340880"/>
              <a:ext cx="153000" cy="218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EAC0A9B-CA3A-4463-B96C-CD4653B77F2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88960" y="2332240"/>
                <a:ext cx="170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C9961A-C2F3-4BD3-8329-E0D75B79281A}"/>
                  </a:ext>
                </a:extLst>
              </p14:cNvPr>
              <p14:cNvContentPartPr/>
              <p14:nvPr/>
            </p14:nvContentPartPr>
            <p14:xfrm>
              <a:off x="2696520" y="2159800"/>
              <a:ext cx="141480" cy="96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C9961A-C2F3-4BD3-8329-E0D75B79281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687880" y="2150800"/>
                <a:ext cx="1591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7EC222F-466F-45C9-891B-3D2442D30878}"/>
                  </a:ext>
                </a:extLst>
              </p14:cNvPr>
              <p14:cNvContentPartPr/>
              <p14:nvPr/>
            </p14:nvContentPartPr>
            <p14:xfrm>
              <a:off x="3025920" y="2353120"/>
              <a:ext cx="127080" cy="9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7EC222F-466F-45C9-891B-3D2442D3087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16920" y="2344480"/>
                <a:ext cx="1447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7A2BFF9-5685-4C33-82C7-A8FC5029AD39}"/>
                  </a:ext>
                </a:extLst>
              </p14:cNvPr>
              <p14:cNvContentPartPr/>
              <p14:nvPr/>
            </p14:nvContentPartPr>
            <p14:xfrm>
              <a:off x="3020520" y="2444560"/>
              <a:ext cx="117360" cy="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7A2BFF9-5685-4C33-82C7-A8FC5029AD3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11880" y="2435920"/>
                <a:ext cx="1350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5897008-8B4C-467C-9885-69DCC0DCB75B}"/>
                  </a:ext>
                </a:extLst>
              </p14:cNvPr>
              <p14:cNvContentPartPr/>
              <p14:nvPr/>
            </p14:nvContentPartPr>
            <p14:xfrm>
              <a:off x="3312840" y="2305240"/>
              <a:ext cx="129600" cy="24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5897008-8B4C-467C-9885-69DCC0DCB75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303840" y="2296600"/>
                <a:ext cx="1472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BE5A96D-8853-4149-9153-47A1B148D9F9}"/>
                  </a:ext>
                </a:extLst>
              </p14:cNvPr>
              <p14:cNvContentPartPr/>
              <p14:nvPr/>
            </p14:nvContentPartPr>
            <p14:xfrm>
              <a:off x="3632880" y="2066920"/>
              <a:ext cx="181440" cy="146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BE5A96D-8853-4149-9153-47A1B148D9F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23880" y="2057920"/>
                <a:ext cx="199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61CA67-5C38-4845-B500-47CA163F72DB}"/>
                  </a:ext>
                </a:extLst>
              </p14:cNvPr>
              <p14:cNvContentPartPr/>
              <p14:nvPr/>
            </p14:nvContentPartPr>
            <p14:xfrm>
              <a:off x="3567720" y="2328280"/>
              <a:ext cx="358560" cy="312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61CA67-5C38-4845-B500-47CA163F72D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58720" y="2319280"/>
                <a:ext cx="37620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5EDE417-9A2B-4C84-8330-1579A7F654C2}"/>
                  </a:ext>
                </a:extLst>
              </p14:cNvPr>
              <p14:cNvContentPartPr/>
              <p14:nvPr/>
            </p14:nvContentPartPr>
            <p14:xfrm>
              <a:off x="3502200" y="2708800"/>
              <a:ext cx="454320" cy="12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5EDE417-9A2B-4C84-8330-1579A7F654C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84560" y="2673160"/>
                <a:ext cx="489960" cy="84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84594066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44C72BC-212C-4D53-BA0A-E6F5F8C6A49D}"/>
                  </a:ext>
                </a:extLst>
              </p14:cNvPr>
              <p14:cNvContentPartPr/>
              <p14:nvPr/>
            </p14:nvContentPartPr>
            <p14:xfrm>
              <a:off x="603480" y="139840"/>
              <a:ext cx="7847640" cy="2261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44C72BC-212C-4D53-BA0A-E6F5F8C6A4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4840" y="131200"/>
                <a:ext cx="7865280" cy="22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896F9F-CFDD-4FD9-91AA-24504548154C}"/>
                  </a:ext>
                </a:extLst>
              </p14:cNvPr>
              <p14:cNvContentPartPr/>
              <p14:nvPr/>
            </p14:nvContentPartPr>
            <p14:xfrm>
              <a:off x="4571040" y="1573360"/>
              <a:ext cx="875880" cy="455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896F9F-CFDD-4FD9-91AA-2450454815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62400" y="1564360"/>
                <a:ext cx="89352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8DC602-0DD4-48D5-B0F9-52B82A00F689}"/>
                  </a:ext>
                </a:extLst>
              </p14:cNvPr>
              <p14:cNvContentPartPr/>
              <p14:nvPr/>
            </p14:nvContentPartPr>
            <p14:xfrm>
              <a:off x="5819880" y="1551760"/>
              <a:ext cx="150840" cy="105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8DC602-0DD4-48D5-B0F9-52B82A00F6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10880" y="1542760"/>
                <a:ext cx="16848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34867E4-9436-4226-902D-A711B0624338}"/>
                  </a:ext>
                </a:extLst>
              </p14:cNvPr>
              <p14:cNvContentPartPr/>
              <p14:nvPr/>
            </p14:nvContentPartPr>
            <p14:xfrm>
              <a:off x="6246120" y="1818880"/>
              <a:ext cx="15120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34867E4-9436-4226-902D-A711B062433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37120" y="1810240"/>
                <a:ext cx="1688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86D1D06-5519-478F-9BD4-035830CA6A6C}"/>
                  </a:ext>
                </a:extLst>
              </p14:cNvPr>
              <p14:cNvContentPartPr/>
              <p14:nvPr/>
            </p14:nvContentPartPr>
            <p14:xfrm>
              <a:off x="6281760" y="1933000"/>
              <a:ext cx="99000" cy="15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86D1D06-5519-478F-9BD4-035830CA6A6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73120" y="1924360"/>
                <a:ext cx="1166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2F94B90-58EE-4FAC-8B41-31244C6BDAD1}"/>
                  </a:ext>
                </a:extLst>
              </p14:cNvPr>
              <p14:cNvContentPartPr/>
              <p14:nvPr/>
            </p14:nvContentPartPr>
            <p14:xfrm>
              <a:off x="6248640" y="2029840"/>
              <a:ext cx="162720" cy="24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2F94B90-58EE-4FAC-8B41-31244C6BDAD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39640" y="2020840"/>
                <a:ext cx="1803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B49755C-B644-4B2F-B1BA-135AE57DF02B}"/>
                  </a:ext>
                </a:extLst>
              </p14:cNvPr>
              <p14:cNvContentPartPr/>
              <p14:nvPr/>
            </p14:nvContentPartPr>
            <p14:xfrm>
              <a:off x="5717640" y="1767400"/>
              <a:ext cx="391680" cy="306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B49755C-B644-4B2F-B1BA-135AE57DF02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8992" y="1758400"/>
                <a:ext cx="409336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770B134-E5DC-4148-9426-D2F90DE54B66}"/>
                  </a:ext>
                </a:extLst>
              </p14:cNvPr>
              <p14:cNvContentPartPr/>
              <p14:nvPr/>
            </p14:nvContentPartPr>
            <p14:xfrm>
              <a:off x="6574800" y="1647880"/>
              <a:ext cx="145800" cy="49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770B134-E5DC-4148-9426-D2F90DE54B6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566160" y="1639240"/>
                <a:ext cx="16344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34079E2-2351-43DC-9F44-EE445E31388D}"/>
                  </a:ext>
                </a:extLst>
              </p14:cNvPr>
              <p14:cNvContentPartPr/>
              <p14:nvPr/>
            </p14:nvContentPartPr>
            <p14:xfrm>
              <a:off x="6817440" y="1763440"/>
              <a:ext cx="660240" cy="331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34079E2-2351-43DC-9F44-EE445E31388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08440" y="1754450"/>
                <a:ext cx="677880" cy="3495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015130-BD6A-40FA-B64C-C12D8E3C0CF9}"/>
                  </a:ext>
                </a:extLst>
              </p14:cNvPr>
              <p14:cNvContentPartPr/>
              <p14:nvPr/>
            </p14:nvContentPartPr>
            <p14:xfrm>
              <a:off x="7576680" y="1698280"/>
              <a:ext cx="1382760" cy="54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015130-BD6A-40FA-B64C-C12D8E3C0C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568040" y="1689286"/>
                <a:ext cx="1400400" cy="5626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3F80653-8CCE-4D9C-8690-36EE35C34F82}"/>
                  </a:ext>
                </a:extLst>
              </p14:cNvPr>
              <p14:cNvContentPartPr/>
              <p14:nvPr/>
            </p14:nvContentPartPr>
            <p14:xfrm>
              <a:off x="1363080" y="2109400"/>
              <a:ext cx="615960" cy="397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3F80653-8CCE-4D9C-8690-36EE35C34F8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54080" y="2100760"/>
                <a:ext cx="63360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EAC0A9B-CA3A-4463-B96C-CD4653B77F29}"/>
                  </a:ext>
                </a:extLst>
              </p14:cNvPr>
              <p14:cNvContentPartPr/>
              <p14:nvPr/>
            </p14:nvContentPartPr>
            <p14:xfrm>
              <a:off x="2697600" y="2340880"/>
              <a:ext cx="153000" cy="218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EAC0A9B-CA3A-4463-B96C-CD4653B77F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88960" y="2332240"/>
                <a:ext cx="170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C9961A-C2F3-4BD3-8329-E0D75B79281A}"/>
                  </a:ext>
                </a:extLst>
              </p14:cNvPr>
              <p14:cNvContentPartPr/>
              <p14:nvPr/>
            </p14:nvContentPartPr>
            <p14:xfrm>
              <a:off x="2696520" y="2159800"/>
              <a:ext cx="141480" cy="96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C9961A-C2F3-4BD3-8329-E0D75B79281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87880" y="2150800"/>
                <a:ext cx="1591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7EC222F-466F-45C9-891B-3D2442D30878}"/>
                  </a:ext>
                </a:extLst>
              </p14:cNvPr>
              <p14:cNvContentPartPr/>
              <p14:nvPr/>
            </p14:nvContentPartPr>
            <p14:xfrm>
              <a:off x="3025920" y="2353120"/>
              <a:ext cx="127080" cy="9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7EC222F-466F-45C9-891B-3D2442D308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16920" y="2344480"/>
                <a:ext cx="1447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7A2BFF9-5685-4C33-82C7-A8FC5029AD39}"/>
                  </a:ext>
                </a:extLst>
              </p14:cNvPr>
              <p14:cNvContentPartPr/>
              <p14:nvPr/>
            </p14:nvContentPartPr>
            <p14:xfrm>
              <a:off x="3020520" y="2444560"/>
              <a:ext cx="117360" cy="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7A2BFF9-5685-4C33-82C7-A8FC5029AD3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11880" y="2435920"/>
                <a:ext cx="1350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5897008-8B4C-467C-9885-69DCC0DCB75B}"/>
                  </a:ext>
                </a:extLst>
              </p14:cNvPr>
              <p14:cNvContentPartPr/>
              <p14:nvPr/>
            </p14:nvContentPartPr>
            <p14:xfrm>
              <a:off x="3312840" y="2305240"/>
              <a:ext cx="129600" cy="24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5897008-8B4C-467C-9885-69DCC0DCB75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303840" y="2296600"/>
                <a:ext cx="1472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BE5A96D-8853-4149-9153-47A1B148D9F9}"/>
                  </a:ext>
                </a:extLst>
              </p14:cNvPr>
              <p14:cNvContentPartPr/>
              <p14:nvPr/>
            </p14:nvContentPartPr>
            <p14:xfrm>
              <a:off x="3632880" y="2066920"/>
              <a:ext cx="181440" cy="146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BE5A96D-8853-4149-9153-47A1B148D9F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23880" y="2057920"/>
                <a:ext cx="199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61CA67-5C38-4845-B500-47CA163F72DB}"/>
                  </a:ext>
                </a:extLst>
              </p14:cNvPr>
              <p14:cNvContentPartPr/>
              <p14:nvPr/>
            </p14:nvContentPartPr>
            <p14:xfrm>
              <a:off x="3567720" y="2328280"/>
              <a:ext cx="358560" cy="312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61CA67-5C38-4845-B500-47CA163F72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58720" y="2319280"/>
                <a:ext cx="37620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10EC5B2-DB3E-4D2D-A201-E856D4E2E18F}"/>
                  </a:ext>
                </a:extLst>
              </p14:cNvPr>
              <p14:cNvContentPartPr/>
              <p14:nvPr/>
            </p14:nvContentPartPr>
            <p14:xfrm>
              <a:off x="2457120" y="2023000"/>
              <a:ext cx="1570320" cy="707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10EC5B2-DB3E-4D2D-A201-E856D4E2E18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448480" y="2014360"/>
                <a:ext cx="1587960" cy="72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125A097-A311-44F9-9106-F8A6A16AB5F8}"/>
                  </a:ext>
                </a:extLst>
              </p14:cNvPr>
              <p14:cNvContentPartPr/>
              <p14:nvPr/>
            </p14:nvContentPartPr>
            <p14:xfrm>
              <a:off x="4708920" y="2298760"/>
              <a:ext cx="1084680" cy="327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125A097-A311-44F9-9106-F8A6A16AB5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99920" y="2290129"/>
                <a:ext cx="1102320" cy="3455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D22E5B3-C50E-4F37-BEA0-36A16255335A}"/>
                  </a:ext>
                </a:extLst>
              </p14:cNvPr>
              <p14:cNvContentPartPr/>
              <p14:nvPr/>
            </p14:nvContentPartPr>
            <p14:xfrm>
              <a:off x="332040" y="2758120"/>
              <a:ext cx="753480" cy="588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D22E5B3-C50E-4F37-BEA0-36A16255335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3044" y="2749125"/>
                <a:ext cx="771112" cy="6065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E379480-2BD8-46A3-9924-F830437BDB11}"/>
                  </a:ext>
                </a:extLst>
              </p14:cNvPr>
              <p14:cNvContentPartPr/>
              <p14:nvPr/>
            </p14:nvContentPartPr>
            <p14:xfrm>
              <a:off x="4650600" y="2699080"/>
              <a:ext cx="998640" cy="6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E379480-2BD8-46A3-9924-F830437BDB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41600" y="2690440"/>
                <a:ext cx="101628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B4141BE-483A-495B-BC76-6ECC90FE4EC0}"/>
                  </a:ext>
                </a:extLst>
              </p14:cNvPr>
              <p14:cNvContentPartPr/>
              <p14:nvPr/>
            </p14:nvContentPartPr>
            <p14:xfrm>
              <a:off x="3365760" y="3096880"/>
              <a:ext cx="128880" cy="212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B4141BE-483A-495B-BC76-6ECC90FE4EC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57120" y="3087880"/>
                <a:ext cx="1465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C8D6FAE-1637-4E23-87AE-A479494E8E5C}"/>
                  </a:ext>
                </a:extLst>
              </p14:cNvPr>
              <p14:cNvContentPartPr/>
              <p14:nvPr/>
            </p14:nvContentPartPr>
            <p14:xfrm>
              <a:off x="3633600" y="3144760"/>
              <a:ext cx="146520" cy="316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C8D6FAE-1637-4E23-87AE-A479494E8E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24600" y="3135760"/>
                <a:ext cx="16416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7BC7C06-6426-4731-B570-B416728F668A}"/>
                  </a:ext>
                </a:extLst>
              </p14:cNvPr>
              <p14:cNvContentPartPr/>
              <p14:nvPr/>
            </p14:nvContentPartPr>
            <p14:xfrm>
              <a:off x="3632160" y="2984560"/>
              <a:ext cx="149400" cy="96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7BC7C06-6426-4731-B570-B416728F668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23520" y="2975560"/>
                <a:ext cx="16704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0EA91FD-5B0F-481C-8AF6-E398B1282FFA}"/>
                  </a:ext>
                </a:extLst>
              </p14:cNvPr>
              <p14:cNvContentPartPr/>
              <p14:nvPr/>
            </p14:nvContentPartPr>
            <p14:xfrm>
              <a:off x="1322760" y="2888800"/>
              <a:ext cx="1890360" cy="5079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0EA91FD-5B0F-481C-8AF6-E398B1282FF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2" y="2879800"/>
                <a:ext cx="1907997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3E2A5C-A4C9-4877-A54E-EAEB7A6A9A73}"/>
                  </a:ext>
                </a:extLst>
              </p14:cNvPr>
              <p14:cNvContentPartPr/>
              <p14:nvPr/>
            </p14:nvContentPartPr>
            <p14:xfrm>
              <a:off x="3900720" y="2928400"/>
              <a:ext cx="1397160" cy="439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3E2A5C-A4C9-4877-A54E-EAEB7A6A9A7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892080" y="2919760"/>
                <a:ext cx="1414800" cy="457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11877088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44C72BC-212C-4D53-BA0A-E6F5F8C6A49D}"/>
                  </a:ext>
                </a:extLst>
              </p14:cNvPr>
              <p14:cNvContentPartPr/>
              <p14:nvPr/>
            </p14:nvContentPartPr>
            <p14:xfrm>
              <a:off x="603480" y="139840"/>
              <a:ext cx="7847640" cy="2261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44C72BC-212C-4D53-BA0A-E6F5F8C6A4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4840" y="131200"/>
                <a:ext cx="7865280" cy="22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896F9F-CFDD-4FD9-91AA-24504548154C}"/>
                  </a:ext>
                </a:extLst>
              </p14:cNvPr>
              <p14:cNvContentPartPr/>
              <p14:nvPr/>
            </p14:nvContentPartPr>
            <p14:xfrm>
              <a:off x="4571040" y="1573360"/>
              <a:ext cx="875880" cy="455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896F9F-CFDD-4FD9-91AA-2450454815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62400" y="1564360"/>
                <a:ext cx="89352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8DC602-0DD4-48D5-B0F9-52B82A00F689}"/>
                  </a:ext>
                </a:extLst>
              </p14:cNvPr>
              <p14:cNvContentPartPr/>
              <p14:nvPr/>
            </p14:nvContentPartPr>
            <p14:xfrm>
              <a:off x="5819880" y="1551760"/>
              <a:ext cx="150840" cy="105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8DC602-0DD4-48D5-B0F9-52B82A00F6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10880" y="1542760"/>
                <a:ext cx="16848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34867E4-9436-4226-902D-A711B0624338}"/>
                  </a:ext>
                </a:extLst>
              </p14:cNvPr>
              <p14:cNvContentPartPr/>
              <p14:nvPr/>
            </p14:nvContentPartPr>
            <p14:xfrm>
              <a:off x="6246120" y="1818880"/>
              <a:ext cx="15120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34867E4-9436-4226-902D-A711B062433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37120" y="1810240"/>
                <a:ext cx="1688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86D1D06-5519-478F-9BD4-035830CA6A6C}"/>
                  </a:ext>
                </a:extLst>
              </p14:cNvPr>
              <p14:cNvContentPartPr/>
              <p14:nvPr/>
            </p14:nvContentPartPr>
            <p14:xfrm>
              <a:off x="6281760" y="1933000"/>
              <a:ext cx="99000" cy="15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86D1D06-5519-478F-9BD4-035830CA6A6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73120" y="1924360"/>
                <a:ext cx="1166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2F94B90-58EE-4FAC-8B41-31244C6BDAD1}"/>
                  </a:ext>
                </a:extLst>
              </p14:cNvPr>
              <p14:cNvContentPartPr/>
              <p14:nvPr/>
            </p14:nvContentPartPr>
            <p14:xfrm>
              <a:off x="6248640" y="2029840"/>
              <a:ext cx="162720" cy="24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2F94B90-58EE-4FAC-8B41-31244C6BDAD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39640" y="2020840"/>
                <a:ext cx="1803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B49755C-B644-4B2F-B1BA-135AE57DF02B}"/>
                  </a:ext>
                </a:extLst>
              </p14:cNvPr>
              <p14:cNvContentPartPr/>
              <p14:nvPr/>
            </p14:nvContentPartPr>
            <p14:xfrm>
              <a:off x="5717640" y="1767400"/>
              <a:ext cx="391680" cy="306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B49755C-B644-4B2F-B1BA-135AE57DF02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8992" y="1758400"/>
                <a:ext cx="409336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770B134-E5DC-4148-9426-D2F90DE54B66}"/>
                  </a:ext>
                </a:extLst>
              </p14:cNvPr>
              <p14:cNvContentPartPr/>
              <p14:nvPr/>
            </p14:nvContentPartPr>
            <p14:xfrm>
              <a:off x="6574800" y="1647880"/>
              <a:ext cx="145800" cy="49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770B134-E5DC-4148-9426-D2F90DE54B6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566160" y="1639240"/>
                <a:ext cx="16344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34079E2-2351-43DC-9F44-EE445E31388D}"/>
                  </a:ext>
                </a:extLst>
              </p14:cNvPr>
              <p14:cNvContentPartPr/>
              <p14:nvPr/>
            </p14:nvContentPartPr>
            <p14:xfrm>
              <a:off x="6817440" y="1763440"/>
              <a:ext cx="660240" cy="331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34079E2-2351-43DC-9F44-EE445E31388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08440" y="1754450"/>
                <a:ext cx="677880" cy="3495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015130-BD6A-40FA-B64C-C12D8E3C0CF9}"/>
                  </a:ext>
                </a:extLst>
              </p14:cNvPr>
              <p14:cNvContentPartPr/>
              <p14:nvPr/>
            </p14:nvContentPartPr>
            <p14:xfrm>
              <a:off x="7576680" y="1698280"/>
              <a:ext cx="1382760" cy="54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015130-BD6A-40FA-B64C-C12D8E3C0C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568040" y="1689286"/>
                <a:ext cx="1400400" cy="5626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3F80653-8CCE-4D9C-8690-36EE35C34F82}"/>
                  </a:ext>
                </a:extLst>
              </p14:cNvPr>
              <p14:cNvContentPartPr/>
              <p14:nvPr/>
            </p14:nvContentPartPr>
            <p14:xfrm>
              <a:off x="1363080" y="2109400"/>
              <a:ext cx="615960" cy="397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3F80653-8CCE-4D9C-8690-36EE35C34F8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54080" y="2100760"/>
                <a:ext cx="63360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EAC0A9B-CA3A-4463-B96C-CD4653B77F29}"/>
                  </a:ext>
                </a:extLst>
              </p14:cNvPr>
              <p14:cNvContentPartPr/>
              <p14:nvPr/>
            </p14:nvContentPartPr>
            <p14:xfrm>
              <a:off x="2697600" y="2340880"/>
              <a:ext cx="153000" cy="218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EAC0A9B-CA3A-4463-B96C-CD4653B77F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88960" y="2332240"/>
                <a:ext cx="170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C9961A-C2F3-4BD3-8329-E0D75B79281A}"/>
                  </a:ext>
                </a:extLst>
              </p14:cNvPr>
              <p14:cNvContentPartPr/>
              <p14:nvPr/>
            </p14:nvContentPartPr>
            <p14:xfrm>
              <a:off x="2696520" y="2159800"/>
              <a:ext cx="141480" cy="96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C9961A-C2F3-4BD3-8329-E0D75B79281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87880" y="2150800"/>
                <a:ext cx="1591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7EC222F-466F-45C9-891B-3D2442D30878}"/>
                  </a:ext>
                </a:extLst>
              </p14:cNvPr>
              <p14:cNvContentPartPr/>
              <p14:nvPr/>
            </p14:nvContentPartPr>
            <p14:xfrm>
              <a:off x="3025920" y="2353120"/>
              <a:ext cx="127080" cy="9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7EC222F-466F-45C9-891B-3D2442D308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16920" y="2344480"/>
                <a:ext cx="1447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7A2BFF9-5685-4C33-82C7-A8FC5029AD39}"/>
                  </a:ext>
                </a:extLst>
              </p14:cNvPr>
              <p14:cNvContentPartPr/>
              <p14:nvPr/>
            </p14:nvContentPartPr>
            <p14:xfrm>
              <a:off x="3020520" y="2444560"/>
              <a:ext cx="117360" cy="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7A2BFF9-5685-4C33-82C7-A8FC5029AD3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11880" y="2435920"/>
                <a:ext cx="1350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5897008-8B4C-467C-9885-69DCC0DCB75B}"/>
                  </a:ext>
                </a:extLst>
              </p14:cNvPr>
              <p14:cNvContentPartPr/>
              <p14:nvPr/>
            </p14:nvContentPartPr>
            <p14:xfrm>
              <a:off x="3312840" y="2305240"/>
              <a:ext cx="129600" cy="24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5897008-8B4C-467C-9885-69DCC0DCB75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303840" y="2296600"/>
                <a:ext cx="1472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BE5A96D-8853-4149-9153-47A1B148D9F9}"/>
                  </a:ext>
                </a:extLst>
              </p14:cNvPr>
              <p14:cNvContentPartPr/>
              <p14:nvPr/>
            </p14:nvContentPartPr>
            <p14:xfrm>
              <a:off x="3632880" y="2066920"/>
              <a:ext cx="181440" cy="146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BE5A96D-8853-4149-9153-47A1B148D9F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23880" y="2057920"/>
                <a:ext cx="199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61CA67-5C38-4845-B500-47CA163F72DB}"/>
                  </a:ext>
                </a:extLst>
              </p14:cNvPr>
              <p14:cNvContentPartPr/>
              <p14:nvPr/>
            </p14:nvContentPartPr>
            <p14:xfrm>
              <a:off x="3567720" y="2328280"/>
              <a:ext cx="358560" cy="312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61CA67-5C38-4845-B500-47CA163F72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58720" y="2319280"/>
                <a:ext cx="37620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10EC5B2-DB3E-4D2D-A201-E856D4E2E18F}"/>
                  </a:ext>
                </a:extLst>
              </p14:cNvPr>
              <p14:cNvContentPartPr/>
              <p14:nvPr/>
            </p14:nvContentPartPr>
            <p14:xfrm>
              <a:off x="2457120" y="2023000"/>
              <a:ext cx="1570320" cy="707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10EC5B2-DB3E-4D2D-A201-E856D4E2E18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448480" y="2014360"/>
                <a:ext cx="1587960" cy="72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125A097-A311-44F9-9106-F8A6A16AB5F8}"/>
                  </a:ext>
                </a:extLst>
              </p14:cNvPr>
              <p14:cNvContentPartPr/>
              <p14:nvPr/>
            </p14:nvContentPartPr>
            <p14:xfrm>
              <a:off x="4708920" y="2298760"/>
              <a:ext cx="1084680" cy="327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125A097-A311-44F9-9106-F8A6A16AB5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99920" y="2290129"/>
                <a:ext cx="1102320" cy="3455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D22E5B3-C50E-4F37-BEA0-36A16255335A}"/>
                  </a:ext>
                </a:extLst>
              </p14:cNvPr>
              <p14:cNvContentPartPr/>
              <p14:nvPr/>
            </p14:nvContentPartPr>
            <p14:xfrm>
              <a:off x="332040" y="2758120"/>
              <a:ext cx="753480" cy="588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D22E5B3-C50E-4F37-BEA0-36A16255335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3044" y="2749125"/>
                <a:ext cx="771112" cy="6065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E379480-2BD8-46A3-9924-F830437BDB11}"/>
                  </a:ext>
                </a:extLst>
              </p14:cNvPr>
              <p14:cNvContentPartPr/>
              <p14:nvPr/>
            </p14:nvContentPartPr>
            <p14:xfrm>
              <a:off x="4650600" y="2699080"/>
              <a:ext cx="998640" cy="6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E379480-2BD8-46A3-9924-F830437BDB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41600" y="2690440"/>
                <a:ext cx="101628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B4141BE-483A-495B-BC76-6ECC90FE4EC0}"/>
                  </a:ext>
                </a:extLst>
              </p14:cNvPr>
              <p14:cNvContentPartPr/>
              <p14:nvPr/>
            </p14:nvContentPartPr>
            <p14:xfrm>
              <a:off x="3365760" y="3096880"/>
              <a:ext cx="128880" cy="212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B4141BE-483A-495B-BC76-6ECC90FE4EC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57120" y="3087880"/>
                <a:ext cx="1465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C8D6FAE-1637-4E23-87AE-A479494E8E5C}"/>
                  </a:ext>
                </a:extLst>
              </p14:cNvPr>
              <p14:cNvContentPartPr/>
              <p14:nvPr/>
            </p14:nvContentPartPr>
            <p14:xfrm>
              <a:off x="3633600" y="3144760"/>
              <a:ext cx="146520" cy="316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C8D6FAE-1637-4E23-87AE-A479494E8E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24600" y="3135760"/>
                <a:ext cx="16416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7BC7C06-6426-4731-B570-B416728F668A}"/>
                  </a:ext>
                </a:extLst>
              </p14:cNvPr>
              <p14:cNvContentPartPr/>
              <p14:nvPr/>
            </p14:nvContentPartPr>
            <p14:xfrm>
              <a:off x="3632160" y="2984560"/>
              <a:ext cx="149400" cy="96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7BC7C06-6426-4731-B570-B416728F668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23520" y="2975560"/>
                <a:ext cx="16704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0EA91FD-5B0F-481C-8AF6-E398B1282FFA}"/>
                  </a:ext>
                </a:extLst>
              </p14:cNvPr>
              <p14:cNvContentPartPr/>
              <p14:nvPr/>
            </p14:nvContentPartPr>
            <p14:xfrm>
              <a:off x="1322760" y="2888800"/>
              <a:ext cx="1890360" cy="5079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0EA91FD-5B0F-481C-8AF6-E398B1282FF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2" y="2879800"/>
                <a:ext cx="1907997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3E2A5C-A4C9-4877-A54E-EAEB7A6A9A73}"/>
                  </a:ext>
                </a:extLst>
              </p14:cNvPr>
              <p14:cNvContentPartPr/>
              <p14:nvPr/>
            </p14:nvContentPartPr>
            <p14:xfrm>
              <a:off x="3900720" y="2928400"/>
              <a:ext cx="1397160" cy="439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3E2A5C-A4C9-4877-A54E-EAEB7A6A9A7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892080" y="2919760"/>
                <a:ext cx="141480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D68E526-B343-466F-B9E0-5B629587915A}"/>
                  </a:ext>
                </a:extLst>
              </p14:cNvPr>
              <p14:cNvContentPartPr/>
              <p14:nvPr/>
            </p14:nvContentPartPr>
            <p14:xfrm>
              <a:off x="5438280" y="3097960"/>
              <a:ext cx="189720" cy="24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D68E526-B343-466F-B9E0-5B629587915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29280" y="3089320"/>
                <a:ext cx="2073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1387C00-24AC-4A5D-950B-15B2E881D0B0}"/>
                  </a:ext>
                </a:extLst>
              </p14:cNvPr>
              <p14:cNvContentPartPr/>
              <p14:nvPr/>
            </p14:nvContentPartPr>
            <p14:xfrm>
              <a:off x="5467800" y="3205600"/>
              <a:ext cx="151200" cy="10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1387C00-24AC-4A5D-950B-15B2E881D0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59160" y="3196600"/>
                <a:ext cx="168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4A9F3E17-6FB8-4B81-B3F5-1D1B399E4B6E}"/>
                  </a:ext>
                </a:extLst>
              </p14:cNvPr>
              <p14:cNvContentPartPr/>
              <p14:nvPr/>
            </p14:nvContentPartPr>
            <p14:xfrm>
              <a:off x="5833200" y="2806360"/>
              <a:ext cx="2941920" cy="5065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4A9F3E17-6FB8-4B81-B3F5-1D1B399E4B6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824200" y="2797720"/>
                <a:ext cx="2959560" cy="52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69327083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44C72BC-212C-4D53-BA0A-E6F5F8C6A49D}"/>
                  </a:ext>
                </a:extLst>
              </p14:cNvPr>
              <p14:cNvContentPartPr/>
              <p14:nvPr/>
            </p14:nvContentPartPr>
            <p14:xfrm>
              <a:off x="603480" y="139840"/>
              <a:ext cx="7847640" cy="2261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44C72BC-212C-4D53-BA0A-E6F5F8C6A4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4840" y="131200"/>
                <a:ext cx="7865280" cy="22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896F9F-CFDD-4FD9-91AA-24504548154C}"/>
                  </a:ext>
                </a:extLst>
              </p14:cNvPr>
              <p14:cNvContentPartPr/>
              <p14:nvPr/>
            </p14:nvContentPartPr>
            <p14:xfrm>
              <a:off x="4571040" y="1573360"/>
              <a:ext cx="875880" cy="455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896F9F-CFDD-4FD9-91AA-2450454815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62400" y="1564360"/>
                <a:ext cx="89352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8DC602-0DD4-48D5-B0F9-52B82A00F689}"/>
                  </a:ext>
                </a:extLst>
              </p14:cNvPr>
              <p14:cNvContentPartPr/>
              <p14:nvPr/>
            </p14:nvContentPartPr>
            <p14:xfrm>
              <a:off x="5819880" y="1551760"/>
              <a:ext cx="150840" cy="105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8DC602-0DD4-48D5-B0F9-52B82A00F6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10880" y="1542760"/>
                <a:ext cx="16848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34867E4-9436-4226-902D-A711B0624338}"/>
                  </a:ext>
                </a:extLst>
              </p14:cNvPr>
              <p14:cNvContentPartPr/>
              <p14:nvPr/>
            </p14:nvContentPartPr>
            <p14:xfrm>
              <a:off x="6246120" y="1818880"/>
              <a:ext cx="15120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34867E4-9436-4226-902D-A711B062433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37120" y="1810240"/>
                <a:ext cx="1688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86D1D06-5519-478F-9BD4-035830CA6A6C}"/>
                  </a:ext>
                </a:extLst>
              </p14:cNvPr>
              <p14:cNvContentPartPr/>
              <p14:nvPr/>
            </p14:nvContentPartPr>
            <p14:xfrm>
              <a:off x="6281760" y="1933000"/>
              <a:ext cx="99000" cy="15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86D1D06-5519-478F-9BD4-035830CA6A6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73120" y="1924360"/>
                <a:ext cx="1166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2F94B90-58EE-4FAC-8B41-31244C6BDAD1}"/>
                  </a:ext>
                </a:extLst>
              </p14:cNvPr>
              <p14:cNvContentPartPr/>
              <p14:nvPr/>
            </p14:nvContentPartPr>
            <p14:xfrm>
              <a:off x="6248640" y="2029840"/>
              <a:ext cx="162720" cy="24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2F94B90-58EE-4FAC-8B41-31244C6BDAD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39640" y="2020840"/>
                <a:ext cx="1803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B49755C-B644-4B2F-B1BA-135AE57DF02B}"/>
                  </a:ext>
                </a:extLst>
              </p14:cNvPr>
              <p14:cNvContentPartPr/>
              <p14:nvPr/>
            </p14:nvContentPartPr>
            <p14:xfrm>
              <a:off x="5717640" y="1767400"/>
              <a:ext cx="391680" cy="306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B49755C-B644-4B2F-B1BA-135AE57DF02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8992" y="1758400"/>
                <a:ext cx="409336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770B134-E5DC-4148-9426-D2F90DE54B66}"/>
                  </a:ext>
                </a:extLst>
              </p14:cNvPr>
              <p14:cNvContentPartPr/>
              <p14:nvPr/>
            </p14:nvContentPartPr>
            <p14:xfrm>
              <a:off x="6574800" y="1647880"/>
              <a:ext cx="145800" cy="49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770B134-E5DC-4148-9426-D2F90DE54B6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566160" y="1639240"/>
                <a:ext cx="16344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34079E2-2351-43DC-9F44-EE445E31388D}"/>
                  </a:ext>
                </a:extLst>
              </p14:cNvPr>
              <p14:cNvContentPartPr/>
              <p14:nvPr/>
            </p14:nvContentPartPr>
            <p14:xfrm>
              <a:off x="6817440" y="1763440"/>
              <a:ext cx="660240" cy="331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34079E2-2351-43DC-9F44-EE445E31388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08440" y="1754450"/>
                <a:ext cx="677880" cy="3495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015130-BD6A-40FA-B64C-C12D8E3C0CF9}"/>
                  </a:ext>
                </a:extLst>
              </p14:cNvPr>
              <p14:cNvContentPartPr/>
              <p14:nvPr/>
            </p14:nvContentPartPr>
            <p14:xfrm>
              <a:off x="7576680" y="1698280"/>
              <a:ext cx="1382760" cy="54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015130-BD6A-40FA-B64C-C12D8E3C0C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568040" y="1689286"/>
                <a:ext cx="1400400" cy="5626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3F80653-8CCE-4D9C-8690-36EE35C34F82}"/>
                  </a:ext>
                </a:extLst>
              </p14:cNvPr>
              <p14:cNvContentPartPr/>
              <p14:nvPr/>
            </p14:nvContentPartPr>
            <p14:xfrm>
              <a:off x="1363080" y="2109400"/>
              <a:ext cx="615960" cy="397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3F80653-8CCE-4D9C-8690-36EE35C34F8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54080" y="2100760"/>
                <a:ext cx="63360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EAC0A9B-CA3A-4463-B96C-CD4653B77F29}"/>
                  </a:ext>
                </a:extLst>
              </p14:cNvPr>
              <p14:cNvContentPartPr/>
              <p14:nvPr/>
            </p14:nvContentPartPr>
            <p14:xfrm>
              <a:off x="2697600" y="2340880"/>
              <a:ext cx="153000" cy="218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EAC0A9B-CA3A-4463-B96C-CD4653B77F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88960" y="2332240"/>
                <a:ext cx="170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C9961A-C2F3-4BD3-8329-E0D75B79281A}"/>
                  </a:ext>
                </a:extLst>
              </p14:cNvPr>
              <p14:cNvContentPartPr/>
              <p14:nvPr/>
            </p14:nvContentPartPr>
            <p14:xfrm>
              <a:off x="2696520" y="2159800"/>
              <a:ext cx="141480" cy="96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C9961A-C2F3-4BD3-8329-E0D75B79281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87880" y="2150800"/>
                <a:ext cx="1591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7EC222F-466F-45C9-891B-3D2442D30878}"/>
                  </a:ext>
                </a:extLst>
              </p14:cNvPr>
              <p14:cNvContentPartPr/>
              <p14:nvPr/>
            </p14:nvContentPartPr>
            <p14:xfrm>
              <a:off x="3025920" y="2353120"/>
              <a:ext cx="127080" cy="9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7EC222F-466F-45C9-891B-3D2442D308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16920" y="2344480"/>
                <a:ext cx="1447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7A2BFF9-5685-4C33-82C7-A8FC5029AD39}"/>
                  </a:ext>
                </a:extLst>
              </p14:cNvPr>
              <p14:cNvContentPartPr/>
              <p14:nvPr/>
            </p14:nvContentPartPr>
            <p14:xfrm>
              <a:off x="3020520" y="2444560"/>
              <a:ext cx="117360" cy="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7A2BFF9-5685-4C33-82C7-A8FC5029AD3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11880" y="2435920"/>
                <a:ext cx="1350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5897008-8B4C-467C-9885-69DCC0DCB75B}"/>
                  </a:ext>
                </a:extLst>
              </p14:cNvPr>
              <p14:cNvContentPartPr/>
              <p14:nvPr/>
            </p14:nvContentPartPr>
            <p14:xfrm>
              <a:off x="3312840" y="2305240"/>
              <a:ext cx="129600" cy="24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5897008-8B4C-467C-9885-69DCC0DCB75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303840" y="2296600"/>
                <a:ext cx="1472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BE5A96D-8853-4149-9153-47A1B148D9F9}"/>
                  </a:ext>
                </a:extLst>
              </p14:cNvPr>
              <p14:cNvContentPartPr/>
              <p14:nvPr/>
            </p14:nvContentPartPr>
            <p14:xfrm>
              <a:off x="3632880" y="2066920"/>
              <a:ext cx="181440" cy="146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BE5A96D-8853-4149-9153-47A1B148D9F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23880" y="2057920"/>
                <a:ext cx="199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61CA67-5C38-4845-B500-47CA163F72DB}"/>
                  </a:ext>
                </a:extLst>
              </p14:cNvPr>
              <p14:cNvContentPartPr/>
              <p14:nvPr/>
            </p14:nvContentPartPr>
            <p14:xfrm>
              <a:off x="3567720" y="2328280"/>
              <a:ext cx="358560" cy="312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61CA67-5C38-4845-B500-47CA163F72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58720" y="2319280"/>
                <a:ext cx="37620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10EC5B2-DB3E-4D2D-A201-E856D4E2E18F}"/>
                  </a:ext>
                </a:extLst>
              </p14:cNvPr>
              <p14:cNvContentPartPr/>
              <p14:nvPr/>
            </p14:nvContentPartPr>
            <p14:xfrm>
              <a:off x="2457120" y="2023000"/>
              <a:ext cx="1570320" cy="707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10EC5B2-DB3E-4D2D-A201-E856D4E2E18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448480" y="2014360"/>
                <a:ext cx="1587960" cy="72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125A097-A311-44F9-9106-F8A6A16AB5F8}"/>
                  </a:ext>
                </a:extLst>
              </p14:cNvPr>
              <p14:cNvContentPartPr/>
              <p14:nvPr/>
            </p14:nvContentPartPr>
            <p14:xfrm>
              <a:off x="4708920" y="2298760"/>
              <a:ext cx="1084680" cy="327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125A097-A311-44F9-9106-F8A6A16AB5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99920" y="2290129"/>
                <a:ext cx="1102320" cy="3455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D22E5B3-C50E-4F37-BEA0-36A16255335A}"/>
                  </a:ext>
                </a:extLst>
              </p14:cNvPr>
              <p14:cNvContentPartPr/>
              <p14:nvPr/>
            </p14:nvContentPartPr>
            <p14:xfrm>
              <a:off x="332040" y="2758120"/>
              <a:ext cx="753480" cy="588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D22E5B3-C50E-4F37-BEA0-36A16255335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3044" y="2749125"/>
                <a:ext cx="771112" cy="6065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E379480-2BD8-46A3-9924-F830437BDB11}"/>
                  </a:ext>
                </a:extLst>
              </p14:cNvPr>
              <p14:cNvContentPartPr/>
              <p14:nvPr/>
            </p14:nvContentPartPr>
            <p14:xfrm>
              <a:off x="4650600" y="2699080"/>
              <a:ext cx="998640" cy="6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E379480-2BD8-46A3-9924-F830437BDB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41600" y="2690440"/>
                <a:ext cx="101628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B4141BE-483A-495B-BC76-6ECC90FE4EC0}"/>
                  </a:ext>
                </a:extLst>
              </p14:cNvPr>
              <p14:cNvContentPartPr/>
              <p14:nvPr/>
            </p14:nvContentPartPr>
            <p14:xfrm>
              <a:off x="3365760" y="3096880"/>
              <a:ext cx="128880" cy="212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B4141BE-483A-495B-BC76-6ECC90FE4EC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57120" y="3087880"/>
                <a:ext cx="1465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C8D6FAE-1637-4E23-87AE-A479494E8E5C}"/>
                  </a:ext>
                </a:extLst>
              </p14:cNvPr>
              <p14:cNvContentPartPr/>
              <p14:nvPr/>
            </p14:nvContentPartPr>
            <p14:xfrm>
              <a:off x="3633600" y="3144760"/>
              <a:ext cx="146520" cy="316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C8D6FAE-1637-4E23-87AE-A479494E8E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24600" y="3135760"/>
                <a:ext cx="16416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7BC7C06-6426-4731-B570-B416728F668A}"/>
                  </a:ext>
                </a:extLst>
              </p14:cNvPr>
              <p14:cNvContentPartPr/>
              <p14:nvPr/>
            </p14:nvContentPartPr>
            <p14:xfrm>
              <a:off x="3632160" y="2984560"/>
              <a:ext cx="149400" cy="96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7BC7C06-6426-4731-B570-B416728F668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23520" y="2975560"/>
                <a:ext cx="16704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0EA91FD-5B0F-481C-8AF6-E398B1282FFA}"/>
                  </a:ext>
                </a:extLst>
              </p14:cNvPr>
              <p14:cNvContentPartPr/>
              <p14:nvPr/>
            </p14:nvContentPartPr>
            <p14:xfrm>
              <a:off x="1322760" y="2888800"/>
              <a:ext cx="1890360" cy="5079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0EA91FD-5B0F-481C-8AF6-E398B1282FF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2" y="2879800"/>
                <a:ext cx="1907997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3E2A5C-A4C9-4877-A54E-EAEB7A6A9A73}"/>
                  </a:ext>
                </a:extLst>
              </p14:cNvPr>
              <p14:cNvContentPartPr/>
              <p14:nvPr/>
            </p14:nvContentPartPr>
            <p14:xfrm>
              <a:off x="3900720" y="2928400"/>
              <a:ext cx="1397160" cy="439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3E2A5C-A4C9-4877-A54E-EAEB7A6A9A7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892080" y="2919760"/>
                <a:ext cx="141480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D68E526-B343-466F-B9E0-5B629587915A}"/>
                  </a:ext>
                </a:extLst>
              </p14:cNvPr>
              <p14:cNvContentPartPr/>
              <p14:nvPr/>
            </p14:nvContentPartPr>
            <p14:xfrm>
              <a:off x="5438280" y="3097960"/>
              <a:ext cx="189720" cy="24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D68E526-B343-466F-B9E0-5B629587915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29280" y="3089320"/>
                <a:ext cx="2073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1387C00-24AC-4A5D-950B-15B2E881D0B0}"/>
                  </a:ext>
                </a:extLst>
              </p14:cNvPr>
              <p14:cNvContentPartPr/>
              <p14:nvPr/>
            </p14:nvContentPartPr>
            <p14:xfrm>
              <a:off x="5467800" y="3205600"/>
              <a:ext cx="151200" cy="10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1387C00-24AC-4A5D-950B-15B2E881D0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59160" y="3196600"/>
                <a:ext cx="168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4A9F3E17-6FB8-4B81-B3F5-1D1B399E4B6E}"/>
                  </a:ext>
                </a:extLst>
              </p14:cNvPr>
              <p14:cNvContentPartPr/>
              <p14:nvPr/>
            </p14:nvContentPartPr>
            <p14:xfrm>
              <a:off x="5833200" y="2806360"/>
              <a:ext cx="2941920" cy="5065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4A9F3E17-6FB8-4B81-B3F5-1D1B399E4B6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824200" y="2797720"/>
                <a:ext cx="295956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F75A050-6F24-48C8-8DE3-B0F47C48FF00}"/>
                  </a:ext>
                </a:extLst>
              </p14:cNvPr>
              <p14:cNvContentPartPr/>
              <p14:nvPr/>
            </p14:nvContentPartPr>
            <p14:xfrm>
              <a:off x="334200" y="3469120"/>
              <a:ext cx="735120" cy="402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F75A050-6F24-48C8-8DE3-B0F47C48FF0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5200" y="3460480"/>
                <a:ext cx="75276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94E65D-F15E-49D1-9F6F-16732EF02CA8}"/>
                  </a:ext>
                </a:extLst>
              </p14:cNvPr>
              <p14:cNvContentPartPr/>
              <p14:nvPr/>
            </p14:nvContentPartPr>
            <p14:xfrm>
              <a:off x="2143920" y="3727600"/>
              <a:ext cx="161280" cy="8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94E65D-F15E-49D1-9F6F-16732EF02CA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134920" y="3718960"/>
                <a:ext cx="178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D46AA69-1598-4FC9-BAAF-24941AE20D6C}"/>
                  </a:ext>
                </a:extLst>
              </p14:cNvPr>
              <p14:cNvContentPartPr/>
              <p14:nvPr/>
            </p14:nvContentPartPr>
            <p14:xfrm>
              <a:off x="2154360" y="3829840"/>
              <a:ext cx="138960" cy="5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D46AA69-1598-4FC9-BAAF-24941AE20D6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45360" y="3820840"/>
                <a:ext cx="1566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C1CDCD-A6B8-490A-8436-95EB1F815452}"/>
                  </a:ext>
                </a:extLst>
              </p14:cNvPr>
              <p14:cNvContentPartPr/>
              <p14:nvPr/>
            </p14:nvContentPartPr>
            <p14:xfrm>
              <a:off x="1470360" y="3491080"/>
              <a:ext cx="498600" cy="475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C1CDCD-A6B8-490A-8436-95EB1F81545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461720" y="3482080"/>
                <a:ext cx="5162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52E7BF1-1419-4D4D-AAB6-D393296DBE18}"/>
                  </a:ext>
                </a:extLst>
              </p14:cNvPr>
              <p14:cNvContentPartPr/>
              <p14:nvPr/>
            </p14:nvContentPartPr>
            <p14:xfrm>
              <a:off x="4062360" y="3540040"/>
              <a:ext cx="181800" cy="530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52E7BF1-1419-4D4D-AAB6-D393296DBE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53360" y="3531040"/>
                <a:ext cx="199440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3753A5B-13CF-401E-A434-CC26CCD1CF82}"/>
                  </a:ext>
                </a:extLst>
              </p14:cNvPr>
              <p14:cNvContentPartPr/>
              <p14:nvPr/>
            </p14:nvContentPartPr>
            <p14:xfrm>
              <a:off x="3834840" y="3646960"/>
              <a:ext cx="135360" cy="194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3753A5B-13CF-401E-A434-CC26CCD1CF8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826200" y="3637960"/>
                <a:ext cx="15300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330BF3-3FC6-482D-9FBC-4FD06339F827}"/>
                  </a:ext>
                </a:extLst>
              </p14:cNvPr>
              <p14:cNvContentPartPr/>
              <p14:nvPr/>
            </p14:nvContentPartPr>
            <p14:xfrm>
              <a:off x="3137880" y="3589720"/>
              <a:ext cx="592200" cy="261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330BF3-3FC6-482D-9FBC-4FD06339F8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28880" y="3581068"/>
                <a:ext cx="609840" cy="279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625E522-0E10-4D65-966D-2AD58BA18CE5}"/>
                  </a:ext>
                </a:extLst>
              </p14:cNvPr>
              <p14:cNvContentPartPr/>
              <p14:nvPr/>
            </p14:nvContentPartPr>
            <p14:xfrm>
              <a:off x="2444520" y="3463000"/>
              <a:ext cx="603000" cy="519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625E522-0E10-4D65-966D-2AD58BA18CE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35520" y="3454360"/>
                <a:ext cx="62064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93E68BD-D471-4258-93A4-F7EC7A555466}"/>
                  </a:ext>
                </a:extLst>
              </p14:cNvPr>
              <p14:cNvContentPartPr/>
              <p14:nvPr/>
            </p14:nvContentPartPr>
            <p14:xfrm>
              <a:off x="4330200" y="3501160"/>
              <a:ext cx="857160" cy="403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93E68BD-D471-4258-93A4-F7EC7A55546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21200" y="3492160"/>
                <a:ext cx="87480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8557341-3381-414F-A0F2-7F3955B460A0}"/>
                  </a:ext>
                </a:extLst>
              </p14:cNvPr>
              <p14:cNvContentPartPr/>
              <p14:nvPr/>
            </p14:nvContentPartPr>
            <p14:xfrm>
              <a:off x="2487000" y="3937120"/>
              <a:ext cx="2616120" cy="784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8557341-3381-414F-A0F2-7F3955B460A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469360" y="3901120"/>
                <a:ext cx="26517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8F856F7-04D6-4CA2-89CD-860F889F8B2B}"/>
                  </a:ext>
                </a:extLst>
              </p14:cNvPr>
              <p14:cNvContentPartPr/>
              <p14:nvPr/>
            </p14:nvContentPartPr>
            <p14:xfrm>
              <a:off x="6184200" y="3227920"/>
              <a:ext cx="2579040" cy="77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8F856F7-04D6-4CA2-89CD-860F889F8B2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66560" y="3192280"/>
                <a:ext cx="2614680" cy="14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02040749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44C72BC-212C-4D53-BA0A-E6F5F8C6A49D}"/>
                  </a:ext>
                </a:extLst>
              </p14:cNvPr>
              <p14:cNvContentPartPr/>
              <p14:nvPr/>
            </p14:nvContentPartPr>
            <p14:xfrm>
              <a:off x="603480" y="139840"/>
              <a:ext cx="7847640" cy="2261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44C72BC-212C-4D53-BA0A-E6F5F8C6A4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4840" y="131200"/>
                <a:ext cx="7865280" cy="22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896F9F-CFDD-4FD9-91AA-24504548154C}"/>
                  </a:ext>
                </a:extLst>
              </p14:cNvPr>
              <p14:cNvContentPartPr/>
              <p14:nvPr/>
            </p14:nvContentPartPr>
            <p14:xfrm>
              <a:off x="4571040" y="1573360"/>
              <a:ext cx="875880" cy="455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896F9F-CFDD-4FD9-91AA-2450454815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62400" y="1564360"/>
                <a:ext cx="89352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8DC602-0DD4-48D5-B0F9-52B82A00F689}"/>
                  </a:ext>
                </a:extLst>
              </p14:cNvPr>
              <p14:cNvContentPartPr/>
              <p14:nvPr/>
            </p14:nvContentPartPr>
            <p14:xfrm>
              <a:off x="5819880" y="1551760"/>
              <a:ext cx="150840" cy="105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8DC602-0DD4-48D5-B0F9-52B82A00F6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10880" y="1542760"/>
                <a:ext cx="16848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34867E4-9436-4226-902D-A711B0624338}"/>
                  </a:ext>
                </a:extLst>
              </p14:cNvPr>
              <p14:cNvContentPartPr/>
              <p14:nvPr/>
            </p14:nvContentPartPr>
            <p14:xfrm>
              <a:off x="6246120" y="1818880"/>
              <a:ext cx="15120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34867E4-9436-4226-902D-A711B062433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37120" y="1810240"/>
                <a:ext cx="1688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86D1D06-5519-478F-9BD4-035830CA6A6C}"/>
                  </a:ext>
                </a:extLst>
              </p14:cNvPr>
              <p14:cNvContentPartPr/>
              <p14:nvPr/>
            </p14:nvContentPartPr>
            <p14:xfrm>
              <a:off x="6281760" y="1933000"/>
              <a:ext cx="99000" cy="15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86D1D06-5519-478F-9BD4-035830CA6A6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73120" y="1924360"/>
                <a:ext cx="1166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2F94B90-58EE-4FAC-8B41-31244C6BDAD1}"/>
                  </a:ext>
                </a:extLst>
              </p14:cNvPr>
              <p14:cNvContentPartPr/>
              <p14:nvPr/>
            </p14:nvContentPartPr>
            <p14:xfrm>
              <a:off x="6248640" y="2029840"/>
              <a:ext cx="162720" cy="24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2F94B90-58EE-4FAC-8B41-31244C6BDAD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39640" y="2020840"/>
                <a:ext cx="1803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B49755C-B644-4B2F-B1BA-135AE57DF02B}"/>
                  </a:ext>
                </a:extLst>
              </p14:cNvPr>
              <p14:cNvContentPartPr/>
              <p14:nvPr/>
            </p14:nvContentPartPr>
            <p14:xfrm>
              <a:off x="5717640" y="1767400"/>
              <a:ext cx="391680" cy="306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B49755C-B644-4B2F-B1BA-135AE57DF02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8992" y="1758400"/>
                <a:ext cx="409336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770B134-E5DC-4148-9426-D2F90DE54B66}"/>
                  </a:ext>
                </a:extLst>
              </p14:cNvPr>
              <p14:cNvContentPartPr/>
              <p14:nvPr/>
            </p14:nvContentPartPr>
            <p14:xfrm>
              <a:off x="6574800" y="1647880"/>
              <a:ext cx="145800" cy="49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770B134-E5DC-4148-9426-D2F90DE54B6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566160" y="1639240"/>
                <a:ext cx="16344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34079E2-2351-43DC-9F44-EE445E31388D}"/>
                  </a:ext>
                </a:extLst>
              </p14:cNvPr>
              <p14:cNvContentPartPr/>
              <p14:nvPr/>
            </p14:nvContentPartPr>
            <p14:xfrm>
              <a:off x="6817440" y="1763440"/>
              <a:ext cx="660240" cy="331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34079E2-2351-43DC-9F44-EE445E31388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08440" y="1754450"/>
                <a:ext cx="677880" cy="3495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015130-BD6A-40FA-B64C-C12D8E3C0CF9}"/>
                  </a:ext>
                </a:extLst>
              </p14:cNvPr>
              <p14:cNvContentPartPr/>
              <p14:nvPr/>
            </p14:nvContentPartPr>
            <p14:xfrm>
              <a:off x="7576680" y="1698280"/>
              <a:ext cx="1382760" cy="54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015130-BD6A-40FA-B64C-C12D8E3C0C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568040" y="1689286"/>
                <a:ext cx="1400400" cy="5626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3F80653-8CCE-4D9C-8690-36EE35C34F82}"/>
                  </a:ext>
                </a:extLst>
              </p14:cNvPr>
              <p14:cNvContentPartPr/>
              <p14:nvPr/>
            </p14:nvContentPartPr>
            <p14:xfrm>
              <a:off x="1363080" y="2109400"/>
              <a:ext cx="615960" cy="397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3F80653-8CCE-4D9C-8690-36EE35C34F8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54080" y="2100760"/>
                <a:ext cx="63360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EAC0A9B-CA3A-4463-B96C-CD4653B77F29}"/>
                  </a:ext>
                </a:extLst>
              </p14:cNvPr>
              <p14:cNvContentPartPr/>
              <p14:nvPr/>
            </p14:nvContentPartPr>
            <p14:xfrm>
              <a:off x="2697600" y="2340880"/>
              <a:ext cx="153000" cy="218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EAC0A9B-CA3A-4463-B96C-CD4653B77F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88960" y="2332240"/>
                <a:ext cx="170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C9961A-C2F3-4BD3-8329-E0D75B79281A}"/>
                  </a:ext>
                </a:extLst>
              </p14:cNvPr>
              <p14:cNvContentPartPr/>
              <p14:nvPr/>
            </p14:nvContentPartPr>
            <p14:xfrm>
              <a:off x="2696520" y="2159800"/>
              <a:ext cx="141480" cy="96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C9961A-C2F3-4BD3-8329-E0D75B79281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87880" y="2150800"/>
                <a:ext cx="1591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7EC222F-466F-45C9-891B-3D2442D30878}"/>
                  </a:ext>
                </a:extLst>
              </p14:cNvPr>
              <p14:cNvContentPartPr/>
              <p14:nvPr/>
            </p14:nvContentPartPr>
            <p14:xfrm>
              <a:off x="3025920" y="2353120"/>
              <a:ext cx="127080" cy="9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7EC222F-466F-45C9-891B-3D2442D308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16920" y="2344480"/>
                <a:ext cx="1447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7A2BFF9-5685-4C33-82C7-A8FC5029AD39}"/>
                  </a:ext>
                </a:extLst>
              </p14:cNvPr>
              <p14:cNvContentPartPr/>
              <p14:nvPr/>
            </p14:nvContentPartPr>
            <p14:xfrm>
              <a:off x="3020520" y="2444560"/>
              <a:ext cx="117360" cy="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7A2BFF9-5685-4C33-82C7-A8FC5029AD3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11880" y="2435920"/>
                <a:ext cx="1350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5897008-8B4C-467C-9885-69DCC0DCB75B}"/>
                  </a:ext>
                </a:extLst>
              </p14:cNvPr>
              <p14:cNvContentPartPr/>
              <p14:nvPr/>
            </p14:nvContentPartPr>
            <p14:xfrm>
              <a:off x="3312840" y="2305240"/>
              <a:ext cx="129600" cy="24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5897008-8B4C-467C-9885-69DCC0DCB75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303840" y="2296600"/>
                <a:ext cx="1472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BE5A96D-8853-4149-9153-47A1B148D9F9}"/>
                  </a:ext>
                </a:extLst>
              </p14:cNvPr>
              <p14:cNvContentPartPr/>
              <p14:nvPr/>
            </p14:nvContentPartPr>
            <p14:xfrm>
              <a:off x="3632880" y="2066920"/>
              <a:ext cx="181440" cy="146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BE5A96D-8853-4149-9153-47A1B148D9F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23880" y="2057920"/>
                <a:ext cx="199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61CA67-5C38-4845-B500-47CA163F72DB}"/>
                  </a:ext>
                </a:extLst>
              </p14:cNvPr>
              <p14:cNvContentPartPr/>
              <p14:nvPr/>
            </p14:nvContentPartPr>
            <p14:xfrm>
              <a:off x="3567720" y="2328280"/>
              <a:ext cx="358560" cy="312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61CA67-5C38-4845-B500-47CA163F72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58720" y="2319280"/>
                <a:ext cx="37620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10EC5B2-DB3E-4D2D-A201-E856D4E2E18F}"/>
                  </a:ext>
                </a:extLst>
              </p14:cNvPr>
              <p14:cNvContentPartPr/>
              <p14:nvPr/>
            </p14:nvContentPartPr>
            <p14:xfrm>
              <a:off x="2457120" y="2023000"/>
              <a:ext cx="1570320" cy="707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10EC5B2-DB3E-4D2D-A201-E856D4E2E18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448480" y="2014360"/>
                <a:ext cx="1587960" cy="72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125A097-A311-44F9-9106-F8A6A16AB5F8}"/>
                  </a:ext>
                </a:extLst>
              </p14:cNvPr>
              <p14:cNvContentPartPr/>
              <p14:nvPr/>
            </p14:nvContentPartPr>
            <p14:xfrm>
              <a:off x="4708920" y="2298760"/>
              <a:ext cx="1084680" cy="327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125A097-A311-44F9-9106-F8A6A16AB5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99920" y="2290129"/>
                <a:ext cx="1102320" cy="3455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D22E5B3-C50E-4F37-BEA0-36A16255335A}"/>
                  </a:ext>
                </a:extLst>
              </p14:cNvPr>
              <p14:cNvContentPartPr/>
              <p14:nvPr/>
            </p14:nvContentPartPr>
            <p14:xfrm>
              <a:off x="332040" y="2758120"/>
              <a:ext cx="753480" cy="588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D22E5B3-C50E-4F37-BEA0-36A16255335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3044" y="2749125"/>
                <a:ext cx="771112" cy="6065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E379480-2BD8-46A3-9924-F830437BDB11}"/>
                  </a:ext>
                </a:extLst>
              </p14:cNvPr>
              <p14:cNvContentPartPr/>
              <p14:nvPr/>
            </p14:nvContentPartPr>
            <p14:xfrm>
              <a:off x="4650600" y="2699080"/>
              <a:ext cx="998640" cy="6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E379480-2BD8-46A3-9924-F830437BDB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41600" y="2690440"/>
                <a:ext cx="101628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B4141BE-483A-495B-BC76-6ECC90FE4EC0}"/>
                  </a:ext>
                </a:extLst>
              </p14:cNvPr>
              <p14:cNvContentPartPr/>
              <p14:nvPr/>
            </p14:nvContentPartPr>
            <p14:xfrm>
              <a:off x="3365760" y="3096880"/>
              <a:ext cx="128880" cy="212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B4141BE-483A-495B-BC76-6ECC90FE4EC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57120" y="3087880"/>
                <a:ext cx="1465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C8D6FAE-1637-4E23-87AE-A479494E8E5C}"/>
                  </a:ext>
                </a:extLst>
              </p14:cNvPr>
              <p14:cNvContentPartPr/>
              <p14:nvPr/>
            </p14:nvContentPartPr>
            <p14:xfrm>
              <a:off x="3633600" y="3144760"/>
              <a:ext cx="146520" cy="316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C8D6FAE-1637-4E23-87AE-A479494E8E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24600" y="3135760"/>
                <a:ext cx="16416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7BC7C06-6426-4731-B570-B416728F668A}"/>
                  </a:ext>
                </a:extLst>
              </p14:cNvPr>
              <p14:cNvContentPartPr/>
              <p14:nvPr/>
            </p14:nvContentPartPr>
            <p14:xfrm>
              <a:off x="3632160" y="2984560"/>
              <a:ext cx="149400" cy="96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7BC7C06-6426-4731-B570-B416728F668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23520" y="2975560"/>
                <a:ext cx="16704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0EA91FD-5B0F-481C-8AF6-E398B1282FFA}"/>
                  </a:ext>
                </a:extLst>
              </p14:cNvPr>
              <p14:cNvContentPartPr/>
              <p14:nvPr/>
            </p14:nvContentPartPr>
            <p14:xfrm>
              <a:off x="1322760" y="2888800"/>
              <a:ext cx="1890360" cy="5079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0EA91FD-5B0F-481C-8AF6-E398B1282FF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2" y="2879800"/>
                <a:ext cx="1907997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3E2A5C-A4C9-4877-A54E-EAEB7A6A9A73}"/>
                  </a:ext>
                </a:extLst>
              </p14:cNvPr>
              <p14:cNvContentPartPr/>
              <p14:nvPr/>
            </p14:nvContentPartPr>
            <p14:xfrm>
              <a:off x="3900720" y="2928400"/>
              <a:ext cx="1397160" cy="439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3E2A5C-A4C9-4877-A54E-EAEB7A6A9A7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892080" y="2919760"/>
                <a:ext cx="141480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D68E526-B343-466F-B9E0-5B629587915A}"/>
                  </a:ext>
                </a:extLst>
              </p14:cNvPr>
              <p14:cNvContentPartPr/>
              <p14:nvPr/>
            </p14:nvContentPartPr>
            <p14:xfrm>
              <a:off x="5438280" y="3097960"/>
              <a:ext cx="189720" cy="24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D68E526-B343-466F-B9E0-5B629587915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29280" y="3089320"/>
                <a:ext cx="2073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1387C00-24AC-4A5D-950B-15B2E881D0B0}"/>
                  </a:ext>
                </a:extLst>
              </p14:cNvPr>
              <p14:cNvContentPartPr/>
              <p14:nvPr/>
            </p14:nvContentPartPr>
            <p14:xfrm>
              <a:off x="5467800" y="3205600"/>
              <a:ext cx="151200" cy="10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1387C00-24AC-4A5D-950B-15B2E881D0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59160" y="3196600"/>
                <a:ext cx="168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4A9F3E17-6FB8-4B81-B3F5-1D1B399E4B6E}"/>
                  </a:ext>
                </a:extLst>
              </p14:cNvPr>
              <p14:cNvContentPartPr/>
              <p14:nvPr/>
            </p14:nvContentPartPr>
            <p14:xfrm>
              <a:off x="5833200" y="2806360"/>
              <a:ext cx="2941920" cy="5065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4A9F3E17-6FB8-4B81-B3F5-1D1B399E4B6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824200" y="2797720"/>
                <a:ext cx="295956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F75A050-6F24-48C8-8DE3-B0F47C48FF00}"/>
                  </a:ext>
                </a:extLst>
              </p14:cNvPr>
              <p14:cNvContentPartPr/>
              <p14:nvPr/>
            </p14:nvContentPartPr>
            <p14:xfrm>
              <a:off x="334200" y="3469120"/>
              <a:ext cx="735120" cy="402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F75A050-6F24-48C8-8DE3-B0F47C48FF0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5200" y="3460480"/>
                <a:ext cx="75276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94E65D-F15E-49D1-9F6F-16732EF02CA8}"/>
                  </a:ext>
                </a:extLst>
              </p14:cNvPr>
              <p14:cNvContentPartPr/>
              <p14:nvPr/>
            </p14:nvContentPartPr>
            <p14:xfrm>
              <a:off x="2143920" y="3727600"/>
              <a:ext cx="161280" cy="8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94E65D-F15E-49D1-9F6F-16732EF02CA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134920" y="3718960"/>
                <a:ext cx="178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D46AA69-1598-4FC9-BAAF-24941AE20D6C}"/>
                  </a:ext>
                </a:extLst>
              </p14:cNvPr>
              <p14:cNvContentPartPr/>
              <p14:nvPr/>
            </p14:nvContentPartPr>
            <p14:xfrm>
              <a:off x="2154360" y="3829840"/>
              <a:ext cx="138960" cy="5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D46AA69-1598-4FC9-BAAF-24941AE20D6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45360" y="3820840"/>
                <a:ext cx="1566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C1CDCD-A6B8-490A-8436-95EB1F815452}"/>
                  </a:ext>
                </a:extLst>
              </p14:cNvPr>
              <p14:cNvContentPartPr/>
              <p14:nvPr/>
            </p14:nvContentPartPr>
            <p14:xfrm>
              <a:off x="1470360" y="3491080"/>
              <a:ext cx="498600" cy="475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C1CDCD-A6B8-490A-8436-95EB1F81545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461720" y="3482080"/>
                <a:ext cx="5162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52E7BF1-1419-4D4D-AAB6-D393296DBE18}"/>
                  </a:ext>
                </a:extLst>
              </p14:cNvPr>
              <p14:cNvContentPartPr/>
              <p14:nvPr/>
            </p14:nvContentPartPr>
            <p14:xfrm>
              <a:off x="4062360" y="3540040"/>
              <a:ext cx="181800" cy="530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52E7BF1-1419-4D4D-AAB6-D393296DBE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53360" y="3531040"/>
                <a:ext cx="199440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3753A5B-13CF-401E-A434-CC26CCD1CF82}"/>
                  </a:ext>
                </a:extLst>
              </p14:cNvPr>
              <p14:cNvContentPartPr/>
              <p14:nvPr/>
            </p14:nvContentPartPr>
            <p14:xfrm>
              <a:off x="3834840" y="3646960"/>
              <a:ext cx="135360" cy="194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3753A5B-13CF-401E-A434-CC26CCD1CF8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826200" y="3637960"/>
                <a:ext cx="15300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330BF3-3FC6-482D-9FBC-4FD06339F827}"/>
                  </a:ext>
                </a:extLst>
              </p14:cNvPr>
              <p14:cNvContentPartPr/>
              <p14:nvPr/>
            </p14:nvContentPartPr>
            <p14:xfrm>
              <a:off x="3137880" y="3589720"/>
              <a:ext cx="592200" cy="261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330BF3-3FC6-482D-9FBC-4FD06339F8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28880" y="3581068"/>
                <a:ext cx="609840" cy="279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625E522-0E10-4D65-966D-2AD58BA18CE5}"/>
                  </a:ext>
                </a:extLst>
              </p14:cNvPr>
              <p14:cNvContentPartPr/>
              <p14:nvPr/>
            </p14:nvContentPartPr>
            <p14:xfrm>
              <a:off x="2444520" y="3463000"/>
              <a:ext cx="603000" cy="519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625E522-0E10-4D65-966D-2AD58BA18CE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35520" y="3454360"/>
                <a:ext cx="62064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93E68BD-D471-4258-93A4-F7EC7A555466}"/>
                  </a:ext>
                </a:extLst>
              </p14:cNvPr>
              <p14:cNvContentPartPr/>
              <p14:nvPr/>
            </p14:nvContentPartPr>
            <p14:xfrm>
              <a:off x="4330200" y="3501160"/>
              <a:ext cx="857160" cy="403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93E68BD-D471-4258-93A4-F7EC7A55546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21200" y="3492160"/>
                <a:ext cx="87480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8557341-3381-414F-A0F2-7F3955B460A0}"/>
                  </a:ext>
                </a:extLst>
              </p14:cNvPr>
              <p14:cNvContentPartPr/>
              <p14:nvPr/>
            </p14:nvContentPartPr>
            <p14:xfrm>
              <a:off x="2487000" y="3937120"/>
              <a:ext cx="2616120" cy="784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8557341-3381-414F-A0F2-7F3955B460A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469360" y="3901120"/>
                <a:ext cx="26517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8F856F7-04D6-4CA2-89CD-860F889F8B2B}"/>
                  </a:ext>
                </a:extLst>
              </p14:cNvPr>
              <p14:cNvContentPartPr/>
              <p14:nvPr/>
            </p14:nvContentPartPr>
            <p14:xfrm>
              <a:off x="6184200" y="3227920"/>
              <a:ext cx="2579040" cy="77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8F856F7-04D6-4CA2-89CD-860F889F8B2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66560" y="3192280"/>
                <a:ext cx="26146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C237972-2BD6-4A8F-AB1B-21C46D752A86}"/>
                  </a:ext>
                </a:extLst>
              </p14:cNvPr>
              <p14:cNvContentPartPr/>
              <p14:nvPr/>
            </p14:nvContentPartPr>
            <p14:xfrm>
              <a:off x="5244600" y="3490720"/>
              <a:ext cx="1413720" cy="429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C237972-2BD6-4A8F-AB1B-21C46D752A8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35962" y="3482080"/>
                <a:ext cx="1431356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B702B3F-01B6-4554-9C90-C61491279459}"/>
                  </a:ext>
                </a:extLst>
              </p14:cNvPr>
              <p14:cNvContentPartPr/>
              <p14:nvPr/>
            </p14:nvContentPartPr>
            <p14:xfrm>
              <a:off x="6846240" y="3329080"/>
              <a:ext cx="1895040" cy="655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B702B3F-01B6-4554-9C90-C6149127945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37600" y="3320440"/>
                <a:ext cx="1912680" cy="67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6F5E66D-EEEA-4B66-A66E-8DCBF20DABEC}"/>
                  </a:ext>
                </a:extLst>
              </p14:cNvPr>
              <p14:cNvContentPartPr/>
              <p14:nvPr/>
            </p14:nvContentPartPr>
            <p14:xfrm>
              <a:off x="8339520" y="3849640"/>
              <a:ext cx="440280" cy="11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6F5E66D-EEEA-4B66-A66E-8DCBF20DABE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1880" y="3813640"/>
                <a:ext cx="475920" cy="83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20698572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44C72BC-212C-4D53-BA0A-E6F5F8C6A49D}"/>
                  </a:ext>
                </a:extLst>
              </p14:cNvPr>
              <p14:cNvContentPartPr/>
              <p14:nvPr/>
            </p14:nvContentPartPr>
            <p14:xfrm>
              <a:off x="603480" y="139840"/>
              <a:ext cx="7847640" cy="2261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44C72BC-212C-4D53-BA0A-E6F5F8C6A4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4840" y="131200"/>
                <a:ext cx="7865280" cy="22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896F9F-CFDD-4FD9-91AA-24504548154C}"/>
                  </a:ext>
                </a:extLst>
              </p14:cNvPr>
              <p14:cNvContentPartPr/>
              <p14:nvPr/>
            </p14:nvContentPartPr>
            <p14:xfrm>
              <a:off x="4571040" y="1573360"/>
              <a:ext cx="875880" cy="455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896F9F-CFDD-4FD9-91AA-2450454815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62400" y="1564360"/>
                <a:ext cx="89352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8DC602-0DD4-48D5-B0F9-52B82A00F689}"/>
                  </a:ext>
                </a:extLst>
              </p14:cNvPr>
              <p14:cNvContentPartPr/>
              <p14:nvPr/>
            </p14:nvContentPartPr>
            <p14:xfrm>
              <a:off x="5819880" y="1551760"/>
              <a:ext cx="150840" cy="105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8DC602-0DD4-48D5-B0F9-52B82A00F6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10880" y="1542760"/>
                <a:ext cx="16848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34867E4-9436-4226-902D-A711B0624338}"/>
                  </a:ext>
                </a:extLst>
              </p14:cNvPr>
              <p14:cNvContentPartPr/>
              <p14:nvPr/>
            </p14:nvContentPartPr>
            <p14:xfrm>
              <a:off x="6246120" y="1818880"/>
              <a:ext cx="15120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34867E4-9436-4226-902D-A711B062433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37120" y="1810240"/>
                <a:ext cx="1688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86D1D06-5519-478F-9BD4-035830CA6A6C}"/>
                  </a:ext>
                </a:extLst>
              </p14:cNvPr>
              <p14:cNvContentPartPr/>
              <p14:nvPr/>
            </p14:nvContentPartPr>
            <p14:xfrm>
              <a:off x="6281760" y="1933000"/>
              <a:ext cx="99000" cy="15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86D1D06-5519-478F-9BD4-035830CA6A6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73120" y="1924360"/>
                <a:ext cx="1166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2F94B90-58EE-4FAC-8B41-31244C6BDAD1}"/>
                  </a:ext>
                </a:extLst>
              </p14:cNvPr>
              <p14:cNvContentPartPr/>
              <p14:nvPr/>
            </p14:nvContentPartPr>
            <p14:xfrm>
              <a:off x="6248640" y="2029840"/>
              <a:ext cx="162720" cy="24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2F94B90-58EE-4FAC-8B41-31244C6BDAD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39640" y="2020840"/>
                <a:ext cx="1803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B49755C-B644-4B2F-B1BA-135AE57DF02B}"/>
                  </a:ext>
                </a:extLst>
              </p14:cNvPr>
              <p14:cNvContentPartPr/>
              <p14:nvPr/>
            </p14:nvContentPartPr>
            <p14:xfrm>
              <a:off x="5717640" y="1767400"/>
              <a:ext cx="391680" cy="306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B49755C-B644-4B2F-B1BA-135AE57DF02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8992" y="1758400"/>
                <a:ext cx="409336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770B134-E5DC-4148-9426-D2F90DE54B66}"/>
                  </a:ext>
                </a:extLst>
              </p14:cNvPr>
              <p14:cNvContentPartPr/>
              <p14:nvPr/>
            </p14:nvContentPartPr>
            <p14:xfrm>
              <a:off x="6574800" y="1647880"/>
              <a:ext cx="145800" cy="49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770B134-E5DC-4148-9426-D2F90DE54B6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566160" y="1639240"/>
                <a:ext cx="16344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34079E2-2351-43DC-9F44-EE445E31388D}"/>
                  </a:ext>
                </a:extLst>
              </p14:cNvPr>
              <p14:cNvContentPartPr/>
              <p14:nvPr/>
            </p14:nvContentPartPr>
            <p14:xfrm>
              <a:off x="6817440" y="1763440"/>
              <a:ext cx="660240" cy="331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34079E2-2351-43DC-9F44-EE445E31388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08440" y="1754450"/>
                <a:ext cx="677880" cy="3495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015130-BD6A-40FA-B64C-C12D8E3C0CF9}"/>
                  </a:ext>
                </a:extLst>
              </p14:cNvPr>
              <p14:cNvContentPartPr/>
              <p14:nvPr/>
            </p14:nvContentPartPr>
            <p14:xfrm>
              <a:off x="7576680" y="1698280"/>
              <a:ext cx="1382760" cy="54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015130-BD6A-40FA-B64C-C12D8E3C0C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568040" y="1689286"/>
                <a:ext cx="1400400" cy="5626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3F80653-8CCE-4D9C-8690-36EE35C34F82}"/>
                  </a:ext>
                </a:extLst>
              </p14:cNvPr>
              <p14:cNvContentPartPr/>
              <p14:nvPr/>
            </p14:nvContentPartPr>
            <p14:xfrm>
              <a:off x="1363080" y="2109400"/>
              <a:ext cx="615960" cy="397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3F80653-8CCE-4D9C-8690-36EE35C34F8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54080" y="2100760"/>
                <a:ext cx="63360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EAC0A9B-CA3A-4463-B96C-CD4653B77F29}"/>
                  </a:ext>
                </a:extLst>
              </p14:cNvPr>
              <p14:cNvContentPartPr/>
              <p14:nvPr/>
            </p14:nvContentPartPr>
            <p14:xfrm>
              <a:off x="2697600" y="2340880"/>
              <a:ext cx="153000" cy="218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EAC0A9B-CA3A-4463-B96C-CD4653B77F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88960" y="2332240"/>
                <a:ext cx="170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C9961A-C2F3-4BD3-8329-E0D75B79281A}"/>
                  </a:ext>
                </a:extLst>
              </p14:cNvPr>
              <p14:cNvContentPartPr/>
              <p14:nvPr/>
            </p14:nvContentPartPr>
            <p14:xfrm>
              <a:off x="2696520" y="2159800"/>
              <a:ext cx="141480" cy="96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C9961A-C2F3-4BD3-8329-E0D75B79281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87880" y="2150800"/>
                <a:ext cx="1591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7EC222F-466F-45C9-891B-3D2442D30878}"/>
                  </a:ext>
                </a:extLst>
              </p14:cNvPr>
              <p14:cNvContentPartPr/>
              <p14:nvPr/>
            </p14:nvContentPartPr>
            <p14:xfrm>
              <a:off x="3025920" y="2353120"/>
              <a:ext cx="127080" cy="9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7EC222F-466F-45C9-891B-3D2442D308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16920" y="2344480"/>
                <a:ext cx="1447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7A2BFF9-5685-4C33-82C7-A8FC5029AD39}"/>
                  </a:ext>
                </a:extLst>
              </p14:cNvPr>
              <p14:cNvContentPartPr/>
              <p14:nvPr/>
            </p14:nvContentPartPr>
            <p14:xfrm>
              <a:off x="3020520" y="2444560"/>
              <a:ext cx="117360" cy="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7A2BFF9-5685-4C33-82C7-A8FC5029AD3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11880" y="2435920"/>
                <a:ext cx="1350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5897008-8B4C-467C-9885-69DCC0DCB75B}"/>
                  </a:ext>
                </a:extLst>
              </p14:cNvPr>
              <p14:cNvContentPartPr/>
              <p14:nvPr/>
            </p14:nvContentPartPr>
            <p14:xfrm>
              <a:off x="3312840" y="2305240"/>
              <a:ext cx="129600" cy="24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5897008-8B4C-467C-9885-69DCC0DCB75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303840" y="2296600"/>
                <a:ext cx="1472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BE5A96D-8853-4149-9153-47A1B148D9F9}"/>
                  </a:ext>
                </a:extLst>
              </p14:cNvPr>
              <p14:cNvContentPartPr/>
              <p14:nvPr/>
            </p14:nvContentPartPr>
            <p14:xfrm>
              <a:off x="3632880" y="2066920"/>
              <a:ext cx="181440" cy="146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BE5A96D-8853-4149-9153-47A1B148D9F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23880" y="2057920"/>
                <a:ext cx="199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61CA67-5C38-4845-B500-47CA163F72DB}"/>
                  </a:ext>
                </a:extLst>
              </p14:cNvPr>
              <p14:cNvContentPartPr/>
              <p14:nvPr/>
            </p14:nvContentPartPr>
            <p14:xfrm>
              <a:off x="3567720" y="2328280"/>
              <a:ext cx="358560" cy="312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61CA67-5C38-4845-B500-47CA163F72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58720" y="2319280"/>
                <a:ext cx="37620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10EC5B2-DB3E-4D2D-A201-E856D4E2E18F}"/>
                  </a:ext>
                </a:extLst>
              </p14:cNvPr>
              <p14:cNvContentPartPr/>
              <p14:nvPr/>
            </p14:nvContentPartPr>
            <p14:xfrm>
              <a:off x="2457120" y="2023000"/>
              <a:ext cx="1570320" cy="707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10EC5B2-DB3E-4D2D-A201-E856D4E2E18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448480" y="2014360"/>
                <a:ext cx="1587960" cy="72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125A097-A311-44F9-9106-F8A6A16AB5F8}"/>
                  </a:ext>
                </a:extLst>
              </p14:cNvPr>
              <p14:cNvContentPartPr/>
              <p14:nvPr/>
            </p14:nvContentPartPr>
            <p14:xfrm>
              <a:off x="4708920" y="2298760"/>
              <a:ext cx="1084680" cy="327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125A097-A311-44F9-9106-F8A6A16AB5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99920" y="2290129"/>
                <a:ext cx="1102320" cy="3455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D22E5B3-C50E-4F37-BEA0-36A16255335A}"/>
                  </a:ext>
                </a:extLst>
              </p14:cNvPr>
              <p14:cNvContentPartPr/>
              <p14:nvPr/>
            </p14:nvContentPartPr>
            <p14:xfrm>
              <a:off x="332040" y="2758120"/>
              <a:ext cx="753480" cy="588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D22E5B3-C50E-4F37-BEA0-36A16255335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3044" y="2749125"/>
                <a:ext cx="771112" cy="6065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E379480-2BD8-46A3-9924-F830437BDB11}"/>
                  </a:ext>
                </a:extLst>
              </p14:cNvPr>
              <p14:cNvContentPartPr/>
              <p14:nvPr/>
            </p14:nvContentPartPr>
            <p14:xfrm>
              <a:off x="4650600" y="2699080"/>
              <a:ext cx="998640" cy="6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E379480-2BD8-46A3-9924-F830437BDB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41600" y="2690440"/>
                <a:ext cx="101628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B4141BE-483A-495B-BC76-6ECC90FE4EC0}"/>
                  </a:ext>
                </a:extLst>
              </p14:cNvPr>
              <p14:cNvContentPartPr/>
              <p14:nvPr/>
            </p14:nvContentPartPr>
            <p14:xfrm>
              <a:off x="3365760" y="3096880"/>
              <a:ext cx="128880" cy="212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B4141BE-483A-495B-BC76-6ECC90FE4EC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57120" y="3087880"/>
                <a:ext cx="1465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C8D6FAE-1637-4E23-87AE-A479494E8E5C}"/>
                  </a:ext>
                </a:extLst>
              </p14:cNvPr>
              <p14:cNvContentPartPr/>
              <p14:nvPr/>
            </p14:nvContentPartPr>
            <p14:xfrm>
              <a:off x="3633600" y="3144760"/>
              <a:ext cx="146520" cy="316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C8D6FAE-1637-4E23-87AE-A479494E8E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24600" y="3135760"/>
                <a:ext cx="16416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7BC7C06-6426-4731-B570-B416728F668A}"/>
                  </a:ext>
                </a:extLst>
              </p14:cNvPr>
              <p14:cNvContentPartPr/>
              <p14:nvPr/>
            </p14:nvContentPartPr>
            <p14:xfrm>
              <a:off x="3632160" y="2984560"/>
              <a:ext cx="149400" cy="96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7BC7C06-6426-4731-B570-B416728F668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23520" y="2975560"/>
                <a:ext cx="16704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0EA91FD-5B0F-481C-8AF6-E398B1282FFA}"/>
                  </a:ext>
                </a:extLst>
              </p14:cNvPr>
              <p14:cNvContentPartPr/>
              <p14:nvPr/>
            </p14:nvContentPartPr>
            <p14:xfrm>
              <a:off x="1322760" y="2888800"/>
              <a:ext cx="1890360" cy="5079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0EA91FD-5B0F-481C-8AF6-E398B1282FF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2" y="2879800"/>
                <a:ext cx="1907997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3E2A5C-A4C9-4877-A54E-EAEB7A6A9A73}"/>
                  </a:ext>
                </a:extLst>
              </p14:cNvPr>
              <p14:cNvContentPartPr/>
              <p14:nvPr/>
            </p14:nvContentPartPr>
            <p14:xfrm>
              <a:off x="3900720" y="2928400"/>
              <a:ext cx="1397160" cy="439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3E2A5C-A4C9-4877-A54E-EAEB7A6A9A7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892080" y="2919760"/>
                <a:ext cx="141480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D68E526-B343-466F-B9E0-5B629587915A}"/>
                  </a:ext>
                </a:extLst>
              </p14:cNvPr>
              <p14:cNvContentPartPr/>
              <p14:nvPr/>
            </p14:nvContentPartPr>
            <p14:xfrm>
              <a:off x="5438280" y="3097960"/>
              <a:ext cx="189720" cy="24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D68E526-B343-466F-B9E0-5B629587915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29280" y="3089320"/>
                <a:ext cx="2073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1387C00-24AC-4A5D-950B-15B2E881D0B0}"/>
                  </a:ext>
                </a:extLst>
              </p14:cNvPr>
              <p14:cNvContentPartPr/>
              <p14:nvPr/>
            </p14:nvContentPartPr>
            <p14:xfrm>
              <a:off x="5467800" y="3205600"/>
              <a:ext cx="151200" cy="10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1387C00-24AC-4A5D-950B-15B2E881D0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59160" y="3196600"/>
                <a:ext cx="168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4A9F3E17-6FB8-4B81-B3F5-1D1B399E4B6E}"/>
                  </a:ext>
                </a:extLst>
              </p14:cNvPr>
              <p14:cNvContentPartPr/>
              <p14:nvPr/>
            </p14:nvContentPartPr>
            <p14:xfrm>
              <a:off x="5833200" y="2806360"/>
              <a:ext cx="2941920" cy="5065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4A9F3E17-6FB8-4B81-B3F5-1D1B399E4B6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824200" y="2797720"/>
                <a:ext cx="295956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F75A050-6F24-48C8-8DE3-B0F47C48FF00}"/>
                  </a:ext>
                </a:extLst>
              </p14:cNvPr>
              <p14:cNvContentPartPr/>
              <p14:nvPr/>
            </p14:nvContentPartPr>
            <p14:xfrm>
              <a:off x="334200" y="3469120"/>
              <a:ext cx="735120" cy="402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F75A050-6F24-48C8-8DE3-B0F47C48FF0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5200" y="3460480"/>
                <a:ext cx="75276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94E65D-F15E-49D1-9F6F-16732EF02CA8}"/>
                  </a:ext>
                </a:extLst>
              </p14:cNvPr>
              <p14:cNvContentPartPr/>
              <p14:nvPr/>
            </p14:nvContentPartPr>
            <p14:xfrm>
              <a:off x="2143920" y="3727600"/>
              <a:ext cx="161280" cy="8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94E65D-F15E-49D1-9F6F-16732EF02CA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134920" y="3718960"/>
                <a:ext cx="178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D46AA69-1598-4FC9-BAAF-24941AE20D6C}"/>
                  </a:ext>
                </a:extLst>
              </p14:cNvPr>
              <p14:cNvContentPartPr/>
              <p14:nvPr/>
            </p14:nvContentPartPr>
            <p14:xfrm>
              <a:off x="2154360" y="3829840"/>
              <a:ext cx="138960" cy="5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D46AA69-1598-4FC9-BAAF-24941AE20D6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45360" y="3820840"/>
                <a:ext cx="1566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C1CDCD-A6B8-490A-8436-95EB1F815452}"/>
                  </a:ext>
                </a:extLst>
              </p14:cNvPr>
              <p14:cNvContentPartPr/>
              <p14:nvPr/>
            </p14:nvContentPartPr>
            <p14:xfrm>
              <a:off x="1470360" y="3491080"/>
              <a:ext cx="498600" cy="475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C1CDCD-A6B8-490A-8436-95EB1F81545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461720" y="3482080"/>
                <a:ext cx="5162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52E7BF1-1419-4D4D-AAB6-D393296DBE18}"/>
                  </a:ext>
                </a:extLst>
              </p14:cNvPr>
              <p14:cNvContentPartPr/>
              <p14:nvPr/>
            </p14:nvContentPartPr>
            <p14:xfrm>
              <a:off x="4062360" y="3540040"/>
              <a:ext cx="181800" cy="530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52E7BF1-1419-4D4D-AAB6-D393296DBE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53360" y="3531040"/>
                <a:ext cx="199440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3753A5B-13CF-401E-A434-CC26CCD1CF82}"/>
                  </a:ext>
                </a:extLst>
              </p14:cNvPr>
              <p14:cNvContentPartPr/>
              <p14:nvPr/>
            </p14:nvContentPartPr>
            <p14:xfrm>
              <a:off x="3834840" y="3646960"/>
              <a:ext cx="135360" cy="194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3753A5B-13CF-401E-A434-CC26CCD1CF8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826200" y="3637960"/>
                <a:ext cx="15300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330BF3-3FC6-482D-9FBC-4FD06339F827}"/>
                  </a:ext>
                </a:extLst>
              </p14:cNvPr>
              <p14:cNvContentPartPr/>
              <p14:nvPr/>
            </p14:nvContentPartPr>
            <p14:xfrm>
              <a:off x="3137880" y="3589720"/>
              <a:ext cx="592200" cy="261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330BF3-3FC6-482D-9FBC-4FD06339F8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28880" y="3581068"/>
                <a:ext cx="609840" cy="279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625E522-0E10-4D65-966D-2AD58BA18CE5}"/>
                  </a:ext>
                </a:extLst>
              </p14:cNvPr>
              <p14:cNvContentPartPr/>
              <p14:nvPr/>
            </p14:nvContentPartPr>
            <p14:xfrm>
              <a:off x="2444520" y="3463000"/>
              <a:ext cx="603000" cy="519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625E522-0E10-4D65-966D-2AD58BA18CE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35520" y="3454360"/>
                <a:ext cx="62064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93E68BD-D471-4258-93A4-F7EC7A555466}"/>
                  </a:ext>
                </a:extLst>
              </p14:cNvPr>
              <p14:cNvContentPartPr/>
              <p14:nvPr/>
            </p14:nvContentPartPr>
            <p14:xfrm>
              <a:off x="4330200" y="3501160"/>
              <a:ext cx="857160" cy="403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93E68BD-D471-4258-93A4-F7EC7A55546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21200" y="3492160"/>
                <a:ext cx="87480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C237972-2BD6-4A8F-AB1B-21C46D752A86}"/>
                  </a:ext>
                </a:extLst>
              </p14:cNvPr>
              <p14:cNvContentPartPr/>
              <p14:nvPr/>
            </p14:nvContentPartPr>
            <p14:xfrm>
              <a:off x="5244600" y="3490720"/>
              <a:ext cx="1413720" cy="429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C237972-2BD6-4A8F-AB1B-21C46D752A8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35962" y="3482080"/>
                <a:ext cx="1431356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B702B3F-01B6-4554-9C90-C61491279459}"/>
                  </a:ext>
                </a:extLst>
              </p14:cNvPr>
              <p14:cNvContentPartPr/>
              <p14:nvPr/>
            </p14:nvContentPartPr>
            <p14:xfrm>
              <a:off x="6846240" y="3329080"/>
              <a:ext cx="1895040" cy="655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B702B3F-01B6-4554-9C90-C6149127945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37600" y="3320440"/>
                <a:ext cx="1912680" cy="67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AE044C4-33FB-4A7F-8F10-314E160F4B20}"/>
                  </a:ext>
                </a:extLst>
              </p14:cNvPr>
              <p14:cNvContentPartPr/>
              <p14:nvPr/>
            </p14:nvContentPartPr>
            <p14:xfrm>
              <a:off x="314760" y="4080400"/>
              <a:ext cx="1123200" cy="423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AE044C4-33FB-4A7F-8F10-314E160F4B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6120" y="4071760"/>
                <a:ext cx="1140840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D03EEC-7DB4-4AD0-8DC1-AE8F9C367B84}"/>
                  </a:ext>
                </a:extLst>
              </p14:cNvPr>
              <p14:cNvContentPartPr/>
              <p14:nvPr/>
            </p14:nvContentPartPr>
            <p14:xfrm>
              <a:off x="1774560" y="4091200"/>
              <a:ext cx="1113120" cy="604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D03EEC-7DB4-4AD0-8DC1-AE8F9C367B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65920" y="4082560"/>
                <a:ext cx="1130760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D73853E-37CE-4F33-839F-5E62F08A3DAD}"/>
                  </a:ext>
                </a:extLst>
              </p14:cNvPr>
              <p14:cNvContentPartPr/>
              <p14:nvPr/>
            </p14:nvContentPartPr>
            <p14:xfrm>
              <a:off x="3078120" y="4141600"/>
              <a:ext cx="1875960" cy="4575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D73853E-37CE-4F33-839F-5E62F08A3DA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069480" y="4132600"/>
                <a:ext cx="189360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C5097D3-9CD3-4A92-A71A-B6A2FCE05D65}"/>
                  </a:ext>
                </a:extLst>
              </p14:cNvPr>
              <p14:cNvContentPartPr/>
              <p14:nvPr/>
            </p14:nvContentPartPr>
            <p14:xfrm>
              <a:off x="5043720" y="4131520"/>
              <a:ext cx="1553400" cy="548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C5097D3-9CD3-4A92-A71A-B6A2FCE05D6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35078" y="4122874"/>
                <a:ext cx="1571044" cy="56593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03368265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44C72BC-212C-4D53-BA0A-E6F5F8C6A49D}"/>
                  </a:ext>
                </a:extLst>
              </p14:cNvPr>
              <p14:cNvContentPartPr/>
              <p14:nvPr/>
            </p14:nvContentPartPr>
            <p14:xfrm>
              <a:off x="603480" y="139840"/>
              <a:ext cx="7847640" cy="2261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44C72BC-212C-4D53-BA0A-E6F5F8C6A4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4840" y="131200"/>
                <a:ext cx="7865280" cy="22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896F9F-CFDD-4FD9-91AA-24504548154C}"/>
                  </a:ext>
                </a:extLst>
              </p14:cNvPr>
              <p14:cNvContentPartPr/>
              <p14:nvPr/>
            </p14:nvContentPartPr>
            <p14:xfrm>
              <a:off x="4571040" y="1573360"/>
              <a:ext cx="875880" cy="455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896F9F-CFDD-4FD9-91AA-2450454815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62400" y="1564360"/>
                <a:ext cx="89352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8DC602-0DD4-48D5-B0F9-52B82A00F689}"/>
                  </a:ext>
                </a:extLst>
              </p14:cNvPr>
              <p14:cNvContentPartPr/>
              <p14:nvPr/>
            </p14:nvContentPartPr>
            <p14:xfrm>
              <a:off x="5819880" y="1551760"/>
              <a:ext cx="150840" cy="105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8DC602-0DD4-48D5-B0F9-52B82A00F6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10880" y="1542760"/>
                <a:ext cx="16848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34867E4-9436-4226-902D-A711B0624338}"/>
                  </a:ext>
                </a:extLst>
              </p14:cNvPr>
              <p14:cNvContentPartPr/>
              <p14:nvPr/>
            </p14:nvContentPartPr>
            <p14:xfrm>
              <a:off x="6246120" y="1818880"/>
              <a:ext cx="15120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34867E4-9436-4226-902D-A711B062433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37120" y="1810240"/>
                <a:ext cx="1688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86D1D06-5519-478F-9BD4-035830CA6A6C}"/>
                  </a:ext>
                </a:extLst>
              </p14:cNvPr>
              <p14:cNvContentPartPr/>
              <p14:nvPr/>
            </p14:nvContentPartPr>
            <p14:xfrm>
              <a:off x="6281760" y="1933000"/>
              <a:ext cx="99000" cy="15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86D1D06-5519-478F-9BD4-035830CA6A6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73120" y="1924360"/>
                <a:ext cx="1166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2F94B90-58EE-4FAC-8B41-31244C6BDAD1}"/>
                  </a:ext>
                </a:extLst>
              </p14:cNvPr>
              <p14:cNvContentPartPr/>
              <p14:nvPr/>
            </p14:nvContentPartPr>
            <p14:xfrm>
              <a:off x="6248640" y="2029840"/>
              <a:ext cx="162720" cy="24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2F94B90-58EE-4FAC-8B41-31244C6BDAD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39640" y="2020840"/>
                <a:ext cx="1803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B49755C-B644-4B2F-B1BA-135AE57DF02B}"/>
                  </a:ext>
                </a:extLst>
              </p14:cNvPr>
              <p14:cNvContentPartPr/>
              <p14:nvPr/>
            </p14:nvContentPartPr>
            <p14:xfrm>
              <a:off x="5717640" y="1767400"/>
              <a:ext cx="391680" cy="306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B49755C-B644-4B2F-B1BA-135AE57DF02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8992" y="1758400"/>
                <a:ext cx="409336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770B134-E5DC-4148-9426-D2F90DE54B66}"/>
                  </a:ext>
                </a:extLst>
              </p14:cNvPr>
              <p14:cNvContentPartPr/>
              <p14:nvPr/>
            </p14:nvContentPartPr>
            <p14:xfrm>
              <a:off x="6574800" y="1647880"/>
              <a:ext cx="145800" cy="49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770B134-E5DC-4148-9426-D2F90DE54B6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566160" y="1639240"/>
                <a:ext cx="16344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34079E2-2351-43DC-9F44-EE445E31388D}"/>
                  </a:ext>
                </a:extLst>
              </p14:cNvPr>
              <p14:cNvContentPartPr/>
              <p14:nvPr/>
            </p14:nvContentPartPr>
            <p14:xfrm>
              <a:off x="6817440" y="1763440"/>
              <a:ext cx="660240" cy="331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34079E2-2351-43DC-9F44-EE445E31388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08440" y="1754450"/>
                <a:ext cx="677880" cy="3495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015130-BD6A-40FA-B64C-C12D8E3C0CF9}"/>
                  </a:ext>
                </a:extLst>
              </p14:cNvPr>
              <p14:cNvContentPartPr/>
              <p14:nvPr/>
            </p14:nvContentPartPr>
            <p14:xfrm>
              <a:off x="7576680" y="1698280"/>
              <a:ext cx="1382760" cy="54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015130-BD6A-40FA-B64C-C12D8E3C0C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568040" y="1689286"/>
                <a:ext cx="1400400" cy="5626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3F80653-8CCE-4D9C-8690-36EE35C34F82}"/>
                  </a:ext>
                </a:extLst>
              </p14:cNvPr>
              <p14:cNvContentPartPr/>
              <p14:nvPr/>
            </p14:nvContentPartPr>
            <p14:xfrm>
              <a:off x="1363080" y="2109400"/>
              <a:ext cx="615960" cy="397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3F80653-8CCE-4D9C-8690-36EE35C34F8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54080" y="2100760"/>
                <a:ext cx="63360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EAC0A9B-CA3A-4463-B96C-CD4653B77F29}"/>
                  </a:ext>
                </a:extLst>
              </p14:cNvPr>
              <p14:cNvContentPartPr/>
              <p14:nvPr/>
            </p14:nvContentPartPr>
            <p14:xfrm>
              <a:off x="2697600" y="2340880"/>
              <a:ext cx="153000" cy="218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EAC0A9B-CA3A-4463-B96C-CD4653B77F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88960" y="2332240"/>
                <a:ext cx="170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C9961A-C2F3-4BD3-8329-E0D75B79281A}"/>
                  </a:ext>
                </a:extLst>
              </p14:cNvPr>
              <p14:cNvContentPartPr/>
              <p14:nvPr/>
            </p14:nvContentPartPr>
            <p14:xfrm>
              <a:off x="2696520" y="2159800"/>
              <a:ext cx="141480" cy="96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C9961A-C2F3-4BD3-8329-E0D75B79281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87880" y="2150800"/>
                <a:ext cx="1591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7EC222F-466F-45C9-891B-3D2442D30878}"/>
                  </a:ext>
                </a:extLst>
              </p14:cNvPr>
              <p14:cNvContentPartPr/>
              <p14:nvPr/>
            </p14:nvContentPartPr>
            <p14:xfrm>
              <a:off x="3025920" y="2353120"/>
              <a:ext cx="127080" cy="9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7EC222F-466F-45C9-891B-3D2442D308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16920" y="2344480"/>
                <a:ext cx="1447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7A2BFF9-5685-4C33-82C7-A8FC5029AD39}"/>
                  </a:ext>
                </a:extLst>
              </p14:cNvPr>
              <p14:cNvContentPartPr/>
              <p14:nvPr/>
            </p14:nvContentPartPr>
            <p14:xfrm>
              <a:off x="3020520" y="2444560"/>
              <a:ext cx="117360" cy="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7A2BFF9-5685-4C33-82C7-A8FC5029AD3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11880" y="2435920"/>
                <a:ext cx="1350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5897008-8B4C-467C-9885-69DCC0DCB75B}"/>
                  </a:ext>
                </a:extLst>
              </p14:cNvPr>
              <p14:cNvContentPartPr/>
              <p14:nvPr/>
            </p14:nvContentPartPr>
            <p14:xfrm>
              <a:off x="3312840" y="2305240"/>
              <a:ext cx="129600" cy="24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5897008-8B4C-467C-9885-69DCC0DCB75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303840" y="2296600"/>
                <a:ext cx="1472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BE5A96D-8853-4149-9153-47A1B148D9F9}"/>
                  </a:ext>
                </a:extLst>
              </p14:cNvPr>
              <p14:cNvContentPartPr/>
              <p14:nvPr/>
            </p14:nvContentPartPr>
            <p14:xfrm>
              <a:off x="3632880" y="2066920"/>
              <a:ext cx="181440" cy="146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BE5A96D-8853-4149-9153-47A1B148D9F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23880" y="2057920"/>
                <a:ext cx="199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61CA67-5C38-4845-B500-47CA163F72DB}"/>
                  </a:ext>
                </a:extLst>
              </p14:cNvPr>
              <p14:cNvContentPartPr/>
              <p14:nvPr/>
            </p14:nvContentPartPr>
            <p14:xfrm>
              <a:off x="3567720" y="2328280"/>
              <a:ext cx="358560" cy="312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61CA67-5C38-4845-B500-47CA163F72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58720" y="2319280"/>
                <a:ext cx="37620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10EC5B2-DB3E-4D2D-A201-E856D4E2E18F}"/>
                  </a:ext>
                </a:extLst>
              </p14:cNvPr>
              <p14:cNvContentPartPr/>
              <p14:nvPr/>
            </p14:nvContentPartPr>
            <p14:xfrm>
              <a:off x="2457120" y="2023000"/>
              <a:ext cx="1570320" cy="707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10EC5B2-DB3E-4D2D-A201-E856D4E2E18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448480" y="2014360"/>
                <a:ext cx="1587960" cy="72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125A097-A311-44F9-9106-F8A6A16AB5F8}"/>
                  </a:ext>
                </a:extLst>
              </p14:cNvPr>
              <p14:cNvContentPartPr/>
              <p14:nvPr/>
            </p14:nvContentPartPr>
            <p14:xfrm>
              <a:off x="4708920" y="2298760"/>
              <a:ext cx="1084680" cy="327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125A097-A311-44F9-9106-F8A6A16AB5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99920" y="2290129"/>
                <a:ext cx="1102320" cy="3455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D22E5B3-C50E-4F37-BEA0-36A16255335A}"/>
                  </a:ext>
                </a:extLst>
              </p14:cNvPr>
              <p14:cNvContentPartPr/>
              <p14:nvPr/>
            </p14:nvContentPartPr>
            <p14:xfrm>
              <a:off x="332040" y="2758120"/>
              <a:ext cx="753480" cy="588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D22E5B3-C50E-4F37-BEA0-36A16255335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3044" y="2749125"/>
                <a:ext cx="771112" cy="6065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E379480-2BD8-46A3-9924-F830437BDB11}"/>
                  </a:ext>
                </a:extLst>
              </p14:cNvPr>
              <p14:cNvContentPartPr/>
              <p14:nvPr/>
            </p14:nvContentPartPr>
            <p14:xfrm>
              <a:off x="4650600" y="2699080"/>
              <a:ext cx="998640" cy="6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E379480-2BD8-46A3-9924-F830437BDB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41600" y="2690440"/>
                <a:ext cx="101628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B4141BE-483A-495B-BC76-6ECC90FE4EC0}"/>
                  </a:ext>
                </a:extLst>
              </p14:cNvPr>
              <p14:cNvContentPartPr/>
              <p14:nvPr/>
            </p14:nvContentPartPr>
            <p14:xfrm>
              <a:off x="3365760" y="3096880"/>
              <a:ext cx="128880" cy="212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B4141BE-483A-495B-BC76-6ECC90FE4EC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57120" y="3087880"/>
                <a:ext cx="1465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C8D6FAE-1637-4E23-87AE-A479494E8E5C}"/>
                  </a:ext>
                </a:extLst>
              </p14:cNvPr>
              <p14:cNvContentPartPr/>
              <p14:nvPr/>
            </p14:nvContentPartPr>
            <p14:xfrm>
              <a:off x="3633600" y="3144760"/>
              <a:ext cx="146520" cy="316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C8D6FAE-1637-4E23-87AE-A479494E8E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24600" y="3135760"/>
                <a:ext cx="16416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7BC7C06-6426-4731-B570-B416728F668A}"/>
                  </a:ext>
                </a:extLst>
              </p14:cNvPr>
              <p14:cNvContentPartPr/>
              <p14:nvPr/>
            </p14:nvContentPartPr>
            <p14:xfrm>
              <a:off x="3632160" y="2984560"/>
              <a:ext cx="149400" cy="96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7BC7C06-6426-4731-B570-B416728F668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23520" y="2975560"/>
                <a:ext cx="16704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0EA91FD-5B0F-481C-8AF6-E398B1282FFA}"/>
                  </a:ext>
                </a:extLst>
              </p14:cNvPr>
              <p14:cNvContentPartPr/>
              <p14:nvPr/>
            </p14:nvContentPartPr>
            <p14:xfrm>
              <a:off x="1322760" y="2888800"/>
              <a:ext cx="1890360" cy="5079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0EA91FD-5B0F-481C-8AF6-E398B1282FF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2" y="2879800"/>
                <a:ext cx="1907997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3E2A5C-A4C9-4877-A54E-EAEB7A6A9A73}"/>
                  </a:ext>
                </a:extLst>
              </p14:cNvPr>
              <p14:cNvContentPartPr/>
              <p14:nvPr/>
            </p14:nvContentPartPr>
            <p14:xfrm>
              <a:off x="3900720" y="2928400"/>
              <a:ext cx="1397160" cy="439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3E2A5C-A4C9-4877-A54E-EAEB7A6A9A7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892080" y="2919760"/>
                <a:ext cx="141480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D68E526-B343-466F-B9E0-5B629587915A}"/>
                  </a:ext>
                </a:extLst>
              </p14:cNvPr>
              <p14:cNvContentPartPr/>
              <p14:nvPr/>
            </p14:nvContentPartPr>
            <p14:xfrm>
              <a:off x="5438280" y="3097960"/>
              <a:ext cx="189720" cy="24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D68E526-B343-466F-B9E0-5B629587915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29280" y="3089320"/>
                <a:ext cx="2073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1387C00-24AC-4A5D-950B-15B2E881D0B0}"/>
                  </a:ext>
                </a:extLst>
              </p14:cNvPr>
              <p14:cNvContentPartPr/>
              <p14:nvPr/>
            </p14:nvContentPartPr>
            <p14:xfrm>
              <a:off x="5467800" y="3205600"/>
              <a:ext cx="151200" cy="10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1387C00-24AC-4A5D-950B-15B2E881D0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59160" y="3196600"/>
                <a:ext cx="168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4A9F3E17-6FB8-4B81-B3F5-1D1B399E4B6E}"/>
                  </a:ext>
                </a:extLst>
              </p14:cNvPr>
              <p14:cNvContentPartPr/>
              <p14:nvPr/>
            </p14:nvContentPartPr>
            <p14:xfrm>
              <a:off x="5833200" y="2806360"/>
              <a:ext cx="2941920" cy="5065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4A9F3E17-6FB8-4B81-B3F5-1D1B399E4B6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824200" y="2797720"/>
                <a:ext cx="295956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F75A050-6F24-48C8-8DE3-B0F47C48FF00}"/>
                  </a:ext>
                </a:extLst>
              </p14:cNvPr>
              <p14:cNvContentPartPr/>
              <p14:nvPr/>
            </p14:nvContentPartPr>
            <p14:xfrm>
              <a:off x="334200" y="3469120"/>
              <a:ext cx="735120" cy="402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F75A050-6F24-48C8-8DE3-B0F47C48FF0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5200" y="3460480"/>
                <a:ext cx="75276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94E65D-F15E-49D1-9F6F-16732EF02CA8}"/>
                  </a:ext>
                </a:extLst>
              </p14:cNvPr>
              <p14:cNvContentPartPr/>
              <p14:nvPr/>
            </p14:nvContentPartPr>
            <p14:xfrm>
              <a:off x="2143920" y="3727600"/>
              <a:ext cx="161280" cy="8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94E65D-F15E-49D1-9F6F-16732EF02CA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134920" y="3718960"/>
                <a:ext cx="178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D46AA69-1598-4FC9-BAAF-24941AE20D6C}"/>
                  </a:ext>
                </a:extLst>
              </p14:cNvPr>
              <p14:cNvContentPartPr/>
              <p14:nvPr/>
            </p14:nvContentPartPr>
            <p14:xfrm>
              <a:off x="2154360" y="3829840"/>
              <a:ext cx="138960" cy="5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D46AA69-1598-4FC9-BAAF-24941AE20D6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45360" y="3820840"/>
                <a:ext cx="1566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C1CDCD-A6B8-490A-8436-95EB1F815452}"/>
                  </a:ext>
                </a:extLst>
              </p14:cNvPr>
              <p14:cNvContentPartPr/>
              <p14:nvPr/>
            </p14:nvContentPartPr>
            <p14:xfrm>
              <a:off x="1470360" y="3491080"/>
              <a:ext cx="498600" cy="475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C1CDCD-A6B8-490A-8436-95EB1F81545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461720" y="3482080"/>
                <a:ext cx="5162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52E7BF1-1419-4D4D-AAB6-D393296DBE18}"/>
                  </a:ext>
                </a:extLst>
              </p14:cNvPr>
              <p14:cNvContentPartPr/>
              <p14:nvPr/>
            </p14:nvContentPartPr>
            <p14:xfrm>
              <a:off x="4062360" y="3540040"/>
              <a:ext cx="181800" cy="530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52E7BF1-1419-4D4D-AAB6-D393296DBE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53360" y="3531040"/>
                <a:ext cx="199440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3753A5B-13CF-401E-A434-CC26CCD1CF82}"/>
                  </a:ext>
                </a:extLst>
              </p14:cNvPr>
              <p14:cNvContentPartPr/>
              <p14:nvPr/>
            </p14:nvContentPartPr>
            <p14:xfrm>
              <a:off x="3834840" y="3646960"/>
              <a:ext cx="135360" cy="194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3753A5B-13CF-401E-A434-CC26CCD1CF8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826200" y="3637960"/>
                <a:ext cx="15300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330BF3-3FC6-482D-9FBC-4FD06339F827}"/>
                  </a:ext>
                </a:extLst>
              </p14:cNvPr>
              <p14:cNvContentPartPr/>
              <p14:nvPr/>
            </p14:nvContentPartPr>
            <p14:xfrm>
              <a:off x="3137880" y="3589720"/>
              <a:ext cx="592200" cy="261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330BF3-3FC6-482D-9FBC-4FD06339F8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28880" y="3581068"/>
                <a:ext cx="609840" cy="279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625E522-0E10-4D65-966D-2AD58BA18CE5}"/>
                  </a:ext>
                </a:extLst>
              </p14:cNvPr>
              <p14:cNvContentPartPr/>
              <p14:nvPr/>
            </p14:nvContentPartPr>
            <p14:xfrm>
              <a:off x="2444520" y="3463000"/>
              <a:ext cx="603000" cy="519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625E522-0E10-4D65-966D-2AD58BA18CE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35520" y="3454360"/>
                <a:ext cx="62064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93E68BD-D471-4258-93A4-F7EC7A555466}"/>
                  </a:ext>
                </a:extLst>
              </p14:cNvPr>
              <p14:cNvContentPartPr/>
              <p14:nvPr/>
            </p14:nvContentPartPr>
            <p14:xfrm>
              <a:off x="4330200" y="3501160"/>
              <a:ext cx="857160" cy="403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93E68BD-D471-4258-93A4-F7EC7A55546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21200" y="3492160"/>
                <a:ext cx="87480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C237972-2BD6-4A8F-AB1B-21C46D752A86}"/>
                  </a:ext>
                </a:extLst>
              </p14:cNvPr>
              <p14:cNvContentPartPr/>
              <p14:nvPr/>
            </p14:nvContentPartPr>
            <p14:xfrm>
              <a:off x="5244600" y="3490720"/>
              <a:ext cx="1413720" cy="429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C237972-2BD6-4A8F-AB1B-21C46D752A8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35962" y="3482080"/>
                <a:ext cx="1431356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B702B3F-01B6-4554-9C90-C61491279459}"/>
                  </a:ext>
                </a:extLst>
              </p14:cNvPr>
              <p14:cNvContentPartPr/>
              <p14:nvPr/>
            </p14:nvContentPartPr>
            <p14:xfrm>
              <a:off x="6846240" y="3329080"/>
              <a:ext cx="1895040" cy="655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B702B3F-01B6-4554-9C90-C6149127945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37600" y="3320440"/>
                <a:ext cx="1912680" cy="67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AE044C4-33FB-4A7F-8F10-314E160F4B20}"/>
                  </a:ext>
                </a:extLst>
              </p14:cNvPr>
              <p14:cNvContentPartPr/>
              <p14:nvPr/>
            </p14:nvContentPartPr>
            <p14:xfrm>
              <a:off x="314760" y="4080400"/>
              <a:ext cx="1123200" cy="423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AE044C4-33FB-4A7F-8F10-314E160F4B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6120" y="4071760"/>
                <a:ext cx="1140840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D03EEC-7DB4-4AD0-8DC1-AE8F9C367B84}"/>
                  </a:ext>
                </a:extLst>
              </p14:cNvPr>
              <p14:cNvContentPartPr/>
              <p14:nvPr/>
            </p14:nvContentPartPr>
            <p14:xfrm>
              <a:off x="1774560" y="4091200"/>
              <a:ext cx="1113120" cy="604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D03EEC-7DB4-4AD0-8DC1-AE8F9C367B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65920" y="4082560"/>
                <a:ext cx="1130760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D73853E-37CE-4F33-839F-5E62F08A3DAD}"/>
                  </a:ext>
                </a:extLst>
              </p14:cNvPr>
              <p14:cNvContentPartPr/>
              <p14:nvPr/>
            </p14:nvContentPartPr>
            <p14:xfrm>
              <a:off x="3078120" y="4141600"/>
              <a:ext cx="1875960" cy="4575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D73853E-37CE-4F33-839F-5E62F08A3DA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069480" y="4132600"/>
                <a:ext cx="189360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C5097D3-9CD3-4A92-A71A-B6A2FCE05D65}"/>
                  </a:ext>
                </a:extLst>
              </p14:cNvPr>
              <p14:cNvContentPartPr/>
              <p14:nvPr/>
            </p14:nvContentPartPr>
            <p14:xfrm>
              <a:off x="5043720" y="4131520"/>
              <a:ext cx="1553400" cy="548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C5097D3-9CD3-4A92-A71A-B6A2FCE05D6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35078" y="4122874"/>
                <a:ext cx="1571044" cy="565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D67C59D-9308-4F9B-B7B1-52AFDE0CBA1B}"/>
                  </a:ext>
                </a:extLst>
              </p14:cNvPr>
              <p14:cNvContentPartPr/>
              <p14:nvPr/>
            </p14:nvContentPartPr>
            <p14:xfrm>
              <a:off x="6790800" y="4349320"/>
              <a:ext cx="192600" cy="13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D67C59D-9308-4F9B-B7B1-52AFDE0CBA1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81800" y="4340320"/>
                <a:ext cx="2102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9B4E2-845C-4EB6-9EB2-3472A56EA19C}"/>
                  </a:ext>
                </a:extLst>
              </p14:cNvPr>
              <p14:cNvContentPartPr/>
              <p14:nvPr/>
            </p14:nvContentPartPr>
            <p14:xfrm>
              <a:off x="6814560" y="4428880"/>
              <a:ext cx="200520" cy="16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9B4E2-845C-4EB6-9EB2-3472A56EA19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05920" y="4419880"/>
                <a:ext cx="2181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93A975B-3C40-4B8F-A044-92E9E7BC9E83}"/>
                  </a:ext>
                </a:extLst>
              </p14:cNvPr>
              <p14:cNvContentPartPr/>
              <p14:nvPr/>
            </p14:nvContentPartPr>
            <p14:xfrm>
              <a:off x="7487040" y="4103800"/>
              <a:ext cx="46080" cy="45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93A975B-3C40-4B8F-A044-92E9E7BC9E8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478400" y="4095160"/>
                <a:ext cx="637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AB56569-6F3F-4831-9706-B757F9D3DB1E}"/>
                  </a:ext>
                </a:extLst>
              </p14:cNvPr>
              <p14:cNvContentPartPr/>
              <p14:nvPr/>
            </p14:nvContentPartPr>
            <p14:xfrm>
              <a:off x="7811400" y="4009480"/>
              <a:ext cx="210600" cy="129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AB56569-6F3F-4831-9706-B757F9D3DB1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02400" y="4000840"/>
                <a:ext cx="22824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FC14A6-F8B2-4EE1-B54A-E0190B9C7BB2}"/>
                  </a:ext>
                </a:extLst>
              </p14:cNvPr>
              <p14:cNvContentPartPr/>
              <p14:nvPr/>
            </p14:nvContentPartPr>
            <p14:xfrm>
              <a:off x="7165200" y="4246000"/>
              <a:ext cx="993960" cy="274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FC14A6-F8B2-4EE1-B54A-E0190B9C7BB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56557" y="4237000"/>
                <a:ext cx="1011606" cy="29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45435566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44C72BC-212C-4D53-BA0A-E6F5F8C6A49D}"/>
                  </a:ext>
                </a:extLst>
              </p14:cNvPr>
              <p14:cNvContentPartPr/>
              <p14:nvPr/>
            </p14:nvContentPartPr>
            <p14:xfrm>
              <a:off x="603480" y="139840"/>
              <a:ext cx="7847640" cy="2261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44C72BC-212C-4D53-BA0A-E6F5F8C6A4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4840" y="131200"/>
                <a:ext cx="7865280" cy="22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896F9F-CFDD-4FD9-91AA-24504548154C}"/>
                  </a:ext>
                </a:extLst>
              </p14:cNvPr>
              <p14:cNvContentPartPr/>
              <p14:nvPr/>
            </p14:nvContentPartPr>
            <p14:xfrm>
              <a:off x="4571040" y="1573360"/>
              <a:ext cx="875880" cy="455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896F9F-CFDD-4FD9-91AA-2450454815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62400" y="1564360"/>
                <a:ext cx="89352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8DC602-0DD4-48D5-B0F9-52B82A00F689}"/>
                  </a:ext>
                </a:extLst>
              </p14:cNvPr>
              <p14:cNvContentPartPr/>
              <p14:nvPr/>
            </p14:nvContentPartPr>
            <p14:xfrm>
              <a:off x="5819880" y="1551760"/>
              <a:ext cx="150840" cy="105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8DC602-0DD4-48D5-B0F9-52B82A00F6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10880" y="1542760"/>
                <a:ext cx="16848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34867E4-9436-4226-902D-A711B0624338}"/>
                  </a:ext>
                </a:extLst>
              </p14:cNvPr>
              <p14:cNvContentPartPr/>
              <p14:nvPr/>
            </p14:nvContentPartPr>
            <p14:xfrm>
              <a:off x="6246120" y="1818880"/>
              <a:ext cx="15120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34867E4-9436-4226-902D-A711B062433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37120" y="1810240"/>
                <a:ext cx="1688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86D1D06-5519-478F-9BD4-035830CA6A6C}"/>
                  </a:ext>
                </a:extLst>
              </p14:cNvPr>
              <p14:cNvContentPartPr/>
              <p14:nvPr/>
            </p14:nvContentPartPr>
            <p14:xfrm>
              <a:off x="6281760" y="1933000"/>
              <a:ext cx="99000" cy="15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86D1D06-5519-478F-9BD4-035830CA6A6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73120" y="1924360"/>
                <a:ext cx="1166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2F94B90-58EE-4FAC-8B41-31244C6BDAD1}"/>
                  </a:ext>
                </a:extLst>
              </p14:cNvPr>
              <p14:cNvContentPartPr/>
              <p14:nvPr/>
            </p14:nvContentPartPr>
            <p14:xfrm>
              <a:off x="6248640" y="2029840"/>
              <a:ext cx="162720" cy="24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2F94B90-58EE-4FAC-8B41-31244C6BDAD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39640" y="2020840"/>
                <a:ext cx="1803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B49755C-B644-4B2F-B1BA-135AE57DF02B}"/>
                  </a:ext>
                </a:extLst>
              </p14:cNvPr>
              <p14:cNvContentPartPr/>
              <p14:nvPr/>
            </p14:nvContentPartPr>
            <p14:xfrm>
              <a:off x="5717640" y="1767400"/>
              <a:ext cx="391680" cy="306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B49755C-B644-4B2F-B1BA-135AE57DF02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8992" y="1758400"/>
                <a:ext cx="409336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770B134-E5DC-4148-9426-D2F90DE54B66}"/>
                  </a:ext>
                </a:extLst>
              </p14:cNvPr>
              <p14:cNvContentPartPr/>
              <p14:nvPr/>
            </p14:nvContentPartPr>
            <p14:xfrm>
              <a:off x="6574800" y="1647880"/>
              <a:ext cx="145800" cy="49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770B134-E5DC-4148-9426-D2F90DE54B6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566160" y="1639240"/>
                <a:ext cx="16344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34079E2-2351-43DC-9F44-EE445E31388D}"/>
                  </a:ext>
                </a:extLst>
              </p14:cNvPr>
              <p14:cNvContentPartPr/>
              <p14:nvPr/>
            </p14:nvContentPartPr>
            <p14:xfrm>
              <a:off x="6817440" y="1763440"/>
              <a:ext cx="660240" cy="331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34079E2-2351-43DC-9F44-EE445E31388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08440" y="1754450"/>
                <a:ext cx="677880" cy="3495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015130-BD6A-40FA-B64C-C12D8E3C0CF9}"/>
                  </a:ext>
                </a:extLst>
              </p14:cNvPr>
              <p14:cNvContentPartPr/>
              <p14:nvPr/>
            </p14:nvContentPartPr>
            <p14:xfrm>
              <a:off x="7576680" y="1698280"/>
              <a:ext cx="1382760" cy="54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015130-BD6A-40FA-B64C-C12D8E3C0C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568040" y="1689286"/>
                <a:ext cx="1400400" cy="5626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3F80653-8CCE-4D9C-8690-36EE35C34F82}"/>
                  </a:ext>
                </a:extLst>
              </p14:cNvPr>
              <p14:cNvContentPartPr/>
              <p14:nvPr/>
            </p14:nvContentPartPr>
            <p14:xfrm>
              <a:off x="1363080" y="2109400"/>
              <a:ext cx="615960" cy="397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3F80653-8CCE-4D9C-8690-36EE35C34F8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54080" y="2100760"/>
                <a:ext cx="63360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EAC0A9B-CA3A-4463-B96C-CD4653B77F29}"/>
                  </a:ext>
                </a:extLst>
              </p14:cNvPr>
              <p14:cNvContentPartPr/>
              <p14:nvPr/>
            </p14:nvContentPartPr>
            <p14:xfrm>
              <a:off x="2697600" y="2340880"/>
              <a:ext cx="153000" cy="218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EAC0A9B-CA3A-4463-B96C-CD4653B77F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88960" y="2332240"/>
                <a:ext cx="170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C9961A-C2F3-4BD3-8329-E0D75B79281A}"/>
                  </a:ext>
                </a:extLst>
              </p14:cNvPr>
              <p14:cNvContentPartPr/>
              <p14:nvPr/>
            </p14:nvContentPartPr>
            <p14:xfrm>
              <a:off x="2696520" y="2159800"/>
              <a:ext cx="141480" cy="96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C9961A-C2F3-4BD3-8329-E0D75B79281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87880" y="2150800"/>
                <a:ext cx="1591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7EC222F-466F-45C9-891B-3D2442D30878}"/>
                  </a:ext>
                </a:extLst>
              </p14:cNvPr>
              <p14:cNvContentPartPr/>
              <p14:nvPr/>
            </p14:nvContentPartPr>
            <p14:xfrm>
              <a:off x="3025920" y="2353120"/>
              <a:ext cx="127080" cy="9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7EC222F-466F-45C9-891B-3D2442D308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16920" y="2344480"/>
                <a:ext cx="1447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7A2BFF9-5685-4C33-82C7-A8FC5029AD39}"/>
                  </a:ext>
                </a:extLst>
              </p14:cNvPr>
              <p14:cNvContentPartPr/>
              <p14:nvPr/>
            </p14:nvContentPartPr>
            <p14:xfrm>
              <a:off x="3020520" y="2444560"/>
              <a:ext cx="117360" cy="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7A2BFF9-5685-4C33-82C7-A8FC5029AD3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11880" y="2435920"/>
                <a:ext cx="1350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5897008-8B4C-467C-9885-69DCC0DCB75B}"/>
                  </a:ext>
                </a:extLst>
              </p14:cNvPr>
              <p14:cNvContentPartPr/>
              <p14:nvPr/>
            </p14:nvContentPartPr>
            <p14:xfrm>
              <a:off x="3312840" y="2305240"/>
              <a:ext cx="129600" cy="24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5897008-8B4C-467C-9885-69DCC0DCB75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303840" y="2296600"/>
                <a:ext cx="1472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BE5A96D-8853-4149-9153-47A1B148D9F9}"/>
                  </a:ext>
                </a:extLst>
              </p14:cNvPr>
              <p14:cNvContentPartPr/>
              <p14:nvPr/>
            </p14:nvContentPartPr>
            <p14:xfrm>
              <a:off x="3632880" y="2066920"/>
              <a:ext cx="181440" cy="146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BE5A96D-8853-4149-9153-47A1B148D9F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23880" y="2057920"/>
                <a:ext cx="199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61CA67-5C38-4845-B500-47CA163F72DB}"/>
                  </a:ext>
                </a:extLst>
              </p14:cNvPr>
              <p14:cNvContentPartPr/>
              <p14:nvPr/>
            </p14:nvContentPartPr>
            <p14:xfrm>
              <a:off x="3567720" y="2328280"/>
              <a:ext cx="358560" cy="312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61CA67-5C38-4845-B500-47CA163F72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58720" y="2319280"/>
                <a:ext cx="37620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10EC5B2-DB3E-4D2D-A201-E856D4E2E18F}"/>
                  </a:ext>
                </a:extLst>
              </p14:cNvPr>
              <p14:cNvContentPartPr/>
              <p14:nvPr/>
            </p14:nvContentPartPr>
            <p14:xfrm>
              <a:off x="2457120" y="2023000"/>
              <a:ext cx="1570320" cy="707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10EC5B2-DB3E-4D2D-A201-E856D4E2E18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448480" y="2014360"/>
                <a:ext cx="1587960" cy="72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125A097-A311-44F9-9106-F8A6A16AB5F8}"/>
                  </a:ext>
                </a:extLst>
              </p14:cNvPr>
              <p14:cNvContentPartPr/>
              <p14:nvPr/>
            </p14:nvContentPartPr>
            <p14:xfrm>
              <a:off x="4708920" y="2298760"/>
              <a:ext cx="1084680" cy="327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125A097-A311-44F9-9106-F8A6A16AB5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99920" y="2290129"/>
                <a:ext cx="1102320" cy="3455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D22E5B3-C50E-4F37-BEA0-36A16255335A}"/>
                  </a:ext>
                </a:extLst>
              </p14:cNvPr>
              <p14:cNvContentPartPr/>
              <p14:nvPr/>
            </p14:nvContentPartPr>
            <p14:xfrm>
              <a:off x="332040" y="2758120"/>
              <a:ext cx="753480" cy="588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D22E5B3-C50E-4F37-BEA0-36A16255335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3044" y="2749125"/>
                <a:ext cx="771112" cy="6065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E379480-2BD8-46A3-9924-F830437BDB11}"/>
                  </a:ext>
                </a:extLst>
              </p14:cNvPr>
              <p14:cNvContentPartPr/>
              <p14:nvPr/>
            </p14:nvContentPartPr>
            <p14:xfrm>
              <a:off x="4650600" y="2699080"/>
              <a:ext cx="998640" cy="6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E379480-2BD8-46A3-9924-F830437BDB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41600" y="2690440"/>
                <a:ext cx="101628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B4141BE-483A-495B-BC76-6ECC90FE4EC0}"/>
                  </a:ext>
                </a:extLst>
              </p14:cNvPr>
              <p14:cNvContentPartPr/>
              <p14:nvPr/>
            </p14:nvContentPartPr>
            <p14:xfrm>
              <a:off x="3365760" y="3096880"/>
              <a:ext cx="128880" cy="212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B4141BE-483A-495B-BC76-6ECC90FE4EC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57120" y="3087880"/>
                <a:ext cx="1465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C8D6FAE-1637-4E23-87AE-A479494E8E5C}"/>
                  </a:ext>
                </a:extLst>
              </p14:cNvPr>
              <p14:cNvContentPartPr/>
              <p14:nvPr/>
            </p14:nvContentPartPr>
            <p14:xfrm>
              <a:off x="3633600" y="3144760"/>
              <a:ext cx="146520" cy="316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C8D6FAE-1637-4E23-87AE-A479494E8E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24600" y="3135760"/>
                <a:ext cx="16416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7BC7C06-6426-4731-B570-B416728F668A}"/>
                  </a:ext>
                </a:extLst>
              </p14:cNvPr>
              <p14:cNvContentPartPr/>
              <p14:nvPr/>
            </p14:nvContentPartPr>
            <p14:xfrm>
              <a:off x="3632160" y="2984560"/>
              <a:ext cx="149400" cy="96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7BC7C06-6426-4731-B570-B416728F668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23520" y="2975560"/>
                <a:ext cx="16704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0EA91FD-5B0F-481C-8AF6-E398B1282FFA}"/>
                  </a:ext>
                </a:extLst>
              </p14:cNvPr>
              <p14:cNvContentPartPr/>
              <p14:nvPr/>
            </p14:nvContentPartPr>
            <p14:xfrm>
              <a:off x="1322760" y="2888800"/>
              <a:ext cx="1890360" cy="5079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0EA91FD-5B0F-481C-8AF6-E398B1282FF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2" y="2879800"/>
                <a:ext cx="1907997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3E2A5C-A4C9-4877-A54E-EAEB7A6A9A73}"/>
                  </a:ext>
                </a:extLst>
              </p14:cNvPr>
              <p14:cNvContentPartPr/>
              <p14:nvPr/>
            </p14:nvContentPartPr>
            <p14:xfrm>
              <a:off x="3900720" y="2928400"/>
              <a:ext cx="1397160" cy="439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3E2A5C-A4C9-4877-A54E-EAEB7A6A9A7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892080" y="2919760"/>
                <a:ext cx="141480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D68E526-B343-466F-B9E0-5B629587915A}"/>
                  </a:ext>
                </a:extLst>
              </p14:cNvPr>
              <p14:cNvContentPartPr/>
              <p14:nvPr/>
            </p14:nvContentPartPr>
            <p14:xfrm>
              <a:off x="5438280" y="3097960"/>
              <a:ext cx="189720" cy="24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D68E526-B343-466F-B9E0-5B629587915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29280" y="3089320"/>
                <a:ext cx="2073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1387C00-24AC-4A5D-950B-15B2E881D0B0}"/>
                  </a:ext>
                </a:extLst>
              </p14:cNvPr>
              <p14:cNvContentPartPr/>
              <p14:nvPr/>
            </p14:nvContentPartPr>
            <p14:xfrm>
              <a:off x="5467800" y="3205600"/>
              <a:ext cx="151200" cy="10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1387C00-24AC-4A5D-950B-15B2E881D0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59160" y="3196600"/>
                <a:ext cx="168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4A9F3E17-6FB8-4B81-B3F5-1D1B399E4B6E}"/>
                  </a:ext>
                </a:extLst>
              </p14:cNvPr>
              <p14:cNvContentPartPr/>
              <p14:nvPr/>
            </p14:nvContentPartPr>
            <p14:xfrm>
              <a:off x="5833200" y="2806360"/>
              <a:ext cx="2941920" cy="5065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4A9F3E17-6FB8-4B81-B3F5-1D1B399E4B6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824200" y="2797720"/>
                <a:ext cx="295956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F75A050-6F24-48C8-8DE3-B0F47C48FF00}"/>
                  </a:ext>
                </a:extLst>
              </p14:cNvPr>
              <p14:cNvContentPartPr/>
              <p14:nvPr/>
            </p14:nvContentPartPr>
            <p14:xfrm>
              <a:off x="334200" y="3469120"/>
              <a:ext cx="735120" cy="402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F75A050-6F24-48C8-8DE3-B0F47C48FF0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5200" y="3460480"/>
                <a:ext cx="75276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94E65D-F15E-49D1-9F6F-16732EF02CA8}"/>
                  </a:ext>
                </a:extLst>
              </p14:cNvPr>
              <p14:cNvContentPartPr/>
              <p14:nvPr/>
            </p14:nvContentPartPr>
            <p14:xfrm>
              <a:off x="2143920" y="3727600"/>
              <a:ext cx="161280" cy="8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94E65D-F15E-49D1-9F6F-16732EF02CA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134920" y="3718960"/>
                <a:ext cx="178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D46AA69-1598-4FC9-BAAF-24941AE20D6C}"/>
                  </a:ext>
                </a:extLst>
              </p14:cNvPr>
              <p14:cNvContentPartPr/>
              <p14:nvPr/>
            </p14:nvContentPartPr>
            <p14:xfrm>
              <a:off x="2154360" y="3829840"/>
              <a:ext cx="138960" cy="5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D46AA69-1598-4FC9-BAAF-24941AE20D6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45360" y="3820840"/>
                <a:ext cx="1566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C1CDCD-A6B8-490A-8436-95EB1F815452}"/>
                  </a:ext>
                </a:extLst>
              </p14:cNvPr>
              <p14:cNvContentPartPr/>
              <p14:nvPr/>
            </p14:nvContentPartPr>
            <p14:xfrm>
              <a:off x="1470360" y="3491080"/>
              <a:ext cx="498600" cy="475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C1CDCD-A6B8-490A-8436-95EB1F81545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461720" y="3482080"/>
                <a:ext cx="5162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52E7BF1-1419-4D4D-AAB6-D393296DBE18}"/>
                  </a:ext>
                </a:extLst>
              </p14:cNvPr>
              <p14:cNvContentPartPr/>
              <p14:nvPr/>
            </p14:nvContentPartPr>
            <p14:xfrm>
              <a:off x="4062360" y="3540040"/>
              <a:ext cx="181800" cy="530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52E7BF1-1419-4D4D-AAB6-D393296DBE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53360" y="3531040"/>
                <a:ext cx="199440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3753A5B-13CF-401E-A434-CC26CCD1CF82}"/>
                  </a:ext>
                </a:extLst>
              </p14:cNvPr>
              <p14:cNvContentPartPr/>
              <p14:nvPr/>
            </p14:nvContentPartPr>
            <p14:xfrm>
              <a:off x="3834840" y="3646960"/>
              <a:ext cx="135360" cy="194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3753A5B-13CF-401E-A434-CC26CCD1CF8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826200" y="3637960"/>
                <a:ext cx="15300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330BF3-3FC6-482D-9FBC-4FD06339F827}"/>
                  </a:ext>
                </a:extLst>
              </p14:cNvPr>
              <p14:cNvContentPartPr/>
              <p14:nvPr/>
            </p14:nvContentPartPr>
            <p14:xfrm>
              <a:off x="3137880" y="3589720"/>
              <a:ext cx="592200" cy="261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330BF3-3FC6-482D-9FBC-4FD06339F8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28880" y="3581068"/>
                <a:ext cx="609840" cy="279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625E522-0E10-4D65-966D-2AD58BA18CE5}"/>
                  </a:ext>
                </a:extLst>
              </p14:cNvPr>
              <p14:cNvContentPartPr/>
              <p14:nvPr/>
            </p14:nvContentPartPr>
            <p14:xfrm>
              <a:off x="2444520" y="3463000"/>
              <a:ext cx="603000" cy="519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625E522-0E10-4D65-966D-2AD58BA18CE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35520" y="3454360"/>
                <a:ext cx="62064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93E68BD-D471-4258-93A4-F7EC7A555466}"/>
                  </a:ext>
                </a:extLst>
              </p14:cNvPr>
              <p14:cNvContentPartPr/>
              <p14:nvPr/>
            </p14:nvContentPartPr>
            <p14:xfrm>
              <a:off x="4330200" y="3501160"/>
              <a:ext cx="857160" cy="403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93E68BD-D471-4258-93A4-F7EC7A55546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21200" y="3492160"/>
                <a:ext cx="87480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C237972-2BD6-4A8F-AB1B-21C46D752A86}"/>
                  </a:ext>
                </a:extLst>
              </p14:cNvPr>
              <p14:cNvContentPartPr/>
              <p14:nvPr/>
            </p14:nvContentPartPr>
            <p14:xfrm>
              <a:off x="5244600" y="3490720"/>
              <a:ext cx="1413720" cy="429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C237972-2BD6-4A8F-AB1B-21C46D752A8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35962" y="3482080"/>
                <a:ext cx="1431356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B702B3F-01B6-4554-9C90-C61491279459}"/>
                  </a:ext>
                </a:extLst>
              </p14:cNvPr>
              <p14:cNvContentPartPr/>
              <p14:nvPr/>
            </p14:nvContentPartPr>
            <p14:xfrm>
              <a:off x="6846240" y="3329080"/>
              <a:ext cx="1895040" cy="655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B702B3F-01B6-4554-9C90-C6149127945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37600" y="3320440"/>
                <a:ext cx="1912680" cy="67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AE044C4-33FB-4A7F-8F10-314E160F4B20}"/>
                  </a:ext>
                </a:extLst>
              </p14:cNvPr>
              <p14:cNvContentPartPr/>
              <p14:nvPr/>
            </p14:nvContentPartPr>
            <p14:xfrm>
              <a:off x="314760" y="4080400"/>
              <a:ext cx="1123200" cy="423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AE044C4-33FB-4A7F-8F10-314E160F4B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6120" y="4071760"/>
                <a:ext cx="1140840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D03EEC-7DB4-4AD0-8DC1-AE8F9C367B84}"/>
                  </a:ext>
                </a:extLst>
              </p14:cNvPr>
              <p14:cNvContentPartPr/>
              <p14:nvPr/>
            </p14:nvContentPartPr>
            <p14:xfrm>
              <a:off x="1774560" y="4091200"/>
              <a:ext cx="1113120" cy="604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D03EEC-7DB4-4AD0-8DC1-AE8F9C367B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65920" y="4082560"/>
                <a:ext cx="1130760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D73853E-37CE-4F33-839F-5E62F08A3DAD}"/>
                  </a:ext>
                </a:extLst>
              </p14:cNvPr>
              <p14:cNvContentPartPr/>
              <p14:nvPr/>
            </p14:nvContentPartPr>
            <p14:xfrm>
              <a:off x="3078120" y="4141600"/>
              <a:ext cx="1875960" cy="4575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D73853E-37CE-4F33-839F-5E62F08A3DA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069480" y="4132600"/>
                <a:ext cx="189360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C5097D3-9CD3-4A92-A71A-B6A2FCE05D65}"/>
                  </a:ext>
                </a:extLst>
              </p14:cNvPr>
              <p14:cNvContentPartPr/>
              <p14:nvPr/>
            </p14:nvContentPartPr>
            <p14:xfrm>
              <a:off x="5043720" y="4131520"/>
              <a:ext cx="1553400" cy="548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C5097D3-9CD3-4A92-A71A-B6A2FCE05D6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35078" y="4122874"/>
                <a:ext cx="1571044" cy="565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D67C59D-9308-4F9B-B7B1-52AFDE0CBA1B}"/>
                  </a:ext>
                </a:extLst>
              </p14:cNvPr>
              <p14:cNvContentPartPr/>
              <p14:nvPr/>
            </p14:nvContentPartPr>
            <p14:xfrm>
              <a:off x="6790800" y="4349320"/>
              <a:ext cx="192600" cy="13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D67C59D-9308-4F9B-B7B1-52AFDE0CBA1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81800" y="4340320"/>
                <a:ext cx="2102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9B4E2-845C-4EB6-9EB2-3472A56EA19C}"/>
                  </a:ext>
                </a:extLst>
              </p14:cNvPr>
              <p14:cNvContentPartPr/>
              <p14:nvPr/>
            </p14:nvContentPartPr>
            <p14:xfrm>
              <a:off x="6814560" y="4428880"/>
              <a:ext cx="200520" cy="16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9B4E2-845C-4EB6-9EB2-3472A56EA19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05920" y="4419880"/>
                <a:ext cx="2181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93A975B-3C40-4B8F-A044-92E9E7BC9E83}"/>
                  </a:ext>
                </a:extLst>
              </p14:cNvPr>
              <p14:cNvContentPartPr/>
              <p14:nvPr/>
            </p14:nvContentPartPr>
            <p14:xfrm>
              <a:off x="7487040" y="4103800"/>
              <a:ext cx="46080" cy="45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93A975B-3C40-4B8F-A044-92E9E7BC9E8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478400" y="4095160"/>
                <a:ext cx="637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AB56569-6F3F-4831-9706-B757F9D3DB1E}"/>
                  </a:ext>
                </a:extLst>
              </p14:cNvPr>
              <p14:cNvContentPartPr/>
              <p14:nvPr/>
            </p14:nvContentPartPr>
            <p14:xfrm>
              <a:off x="7811400" y="4009480"/>
              <a:ext cx="210600" cy="129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AB56569-6F3F-4831-9706-B757F9D3DB1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02400" y="4000840"/>
                <a:ext cx="22824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FC14A6-F8B2-4EE1-B54A-E0190B9C7BB2}"/>
                  </a:ext>
                </a:extLst>
              </p14:cNvPr>
              <p14:cNvContentPartPr/>
              <p14:nvPr/>
            </p14:nvContentPartPr>
            <p14:xfrm>
              <a:off x="7165200" y="4246000"/>
              <a:ext cx="993960" cy="274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FC14A6-F8B2-4EE1-B54A-E0190B9C7BB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56557" y="4237000"/>
                <a:ext cx="1011606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2E615BB-40CE-4A41-BDC4-06536850489A}"/>
                  </a:ext>
                </a:extLst>
              </p14:cNvPr>
              <p14:cNvContentPartPr/>
              <p14:nvPr/>
            </p14:nvContentPartPr>
            <p14:xfrm>
              <a:off x="244920" y="4745680"/>
              <a:ext cx="686160" cy="452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2E615BB-40CE-4A41-BDC4-06536850489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36275" y="4737040"/>
                <a:ext cx="703809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D3BAEC6-2FF5-440D-B735-FEEADEF23197}"/>
                  </a:ext>
                </a:extLst>
              </p14:cNvPr>
              <p14:cNvContentPartPr/>
              <p14:nvPr/>
            </p14:nvContentPartPr>
            <p14:xfrm>
              <a:off x="1194600" y="4570720"/>
              <a:ext cx="3401640" cy="1086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D3BAEC6-2FF5-440D-B735-FEEADEF2319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85960" y="4561720"/>
                <a:ext cx="3419280" cy="1104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2773691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BEFF3EB-E37B-4F10-B2F3-737ABB5C38F3}"/>
              </a:ext>
            </a:extLst>
          </p:cNvPr>
          <p:cNvGrpSpPr/>
          <p:nvPr/>
        </p:nvGrpSpPr>
        <p:grpSpPr>
          <a:xfrm>
            <a:off x="304800" y="1219200"/>
            <a:ext cx="2667000" cy="2438400"/>
            <a:chOff x="990600" y="838200"/>
            <a:chExt cx="2667000" cy="2438400"/>
          </a:xfrm>
        </p:grpSpPr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0EEDE9F2-77B7-4EC1-BF1E-F437DBC9E363}"/>
                </a:ext>
              </a:extLst>
            </p:cNvPr>
            <p:cNvSpPr/>
            <p:nvPr/>
          </p:nvSpPr>
          <p:spPr>
            <a:xfrm>
              <a:off x="1371600" y="1219200"/>
              <a:ext cx="1828800" cy="18288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90E73D06-5653-4E34-8BEC-5514EB1FF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86000" y="838200"/>
              <a:ext cx="0" cy="24384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25449E23-A75C-45D1-96A3-DD2CA9B0EBF2}"/>
                </a:ext>
              </a:extLst>
            </p:cNvPr>
            <p:cNvCxnSpPr>
              <a:cxnSpLocks/>
            </p:cNvCxnSpPr>
            <p:nvPr/>
          </p:nvCxnSpPr>
          <p:spPr>
            <a:xfrm>
              <a:off x="990600" y="2133600"/>
              <a:ext cx="266700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14:cNvPr>
              <p14:cNvContentPartPr/>
              <p14:nvPr/>
            </p14:nvContentPartPr>
            <p14:xfrm>
              <a:off x="1443360" y="796120"/>
              <a:ext cx="208800" cy="41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C66B5DC-D374-4DCB-BB25-3F45AE94E59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34360" y="787120"/>
                <a:ext cx="2264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14:cNvPr>
              <p14:cNvContentPartPr/>
              <p14:nvPr/>
            </p14:nvContentPartPr>
            <p14:xfrm>
              <a:off x="2948880" y="155680"/>
              <a:ext cx="5622840" cy="613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B26D63B-AF33-4DAF-BDE4-33928902D6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40240" y="146680"/>
                <a:ext cx="564048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E224618-4629-445F-B21A-AB35D22D046A}"/>
                  </a:ext>
                </a:extLst>
              </p14:cNvPr>
              <p14:cNvContentPartPr/>
              <p14:nvPr/>
            </p14:nvContentPartPr>
            <p14:xfrm>
              <a:off x="1826760" y="925720"/>
              <a:ext cx="3726000" cy="20721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E224618-4629-445F-B21A-AB35D22D046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18119" y="916720"/>
                <a:ext cx="3743642" cy="20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E1F07A1-F25D-44EC-8450-4F7EA28A64E3}"/>
                  </a:ext>
                </a:extLst>
              </p14:cNvPr>
              <p14:cNvContentPartPr/>
              <p14:nvPr/>
            </p14:nvContentPartPr>
            <p14:xfrm>
              <a:off x="5706120" y="828880"/>
              <a:ext cx="29160" cy="1976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E1F07A1-F25D-44EC-8450-4F7EA28A64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697480" y="820240"/>
                <a:ext cx="46800" cy="19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9C1B170-BC2F-4E08-A232-E50F009FDD5F}"/>
                  </a:ext>
                </a:extLst>
              </p14:cNvPr>
              <p14:cNvContentPartPr/>
              <p14:nvPr/>
            </p14:nvContentPartPr>
            <p14:xfrm>
              <a:off x="6522240" y="984040"/>
              <a:ext cx="29160" cy="347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9C1B170-BC2F-4E08-A232-E50F009FDD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513600" y="975040"/>
                <a:ext cx="4680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DE6E5E2-FD41-4A74-A2FD-0A762ED8F0BF}"/>
                  </a:ext>
                </a:extLst>
              </p14:cNvPr>
              <p14:cNvContentPartPr/>
              <p14:nvPr/>
            </p14:nvContentPartPr>
            <p14:xfrm>
              <a:off x="6754800" y="1184200"/>
              <a:ext cx="185760" cy="8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DE6E5E2-FD41-4A74-A2FD-0A762ED8F0B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46160" y="1175200"/>
                <a:ext cx="2034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031C91-F0EE-4389-A81A-85ADF80846D2}"/>
                  </a:ext>
                </a:extLst>
              </p14:cNvPr>
              <p14:cNvContentPartPr/>
              <p14:nvPr/>
            </p14:nvContentPartPr>
            <p14:xfrm>
              <a:off x="6765600" y="1287520"/>
              <a:ext cx="177840" cy="6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031C91-F0EE-4389-A81A-85ADF80846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56600" y="1278520"/>
                <a:ext cx="1954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37AAD21-8068-4280-9DBB-93AE561698B1}"/>
                  </a:ext>
                </a:extLst>
              </p14:cNvPr>
              <p14:cNvContentPartPr/>
              <p14:nvPr/>
            </p14:nvContentPartPr>
            <p14:xfrm>
              <a:off x="7120920" y="1074040"/>
              <a:ext cx="1020600" cy="255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37AAD21-8068-4280-9DBB-93AE561698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2280" y="1065388"/>
                <a:ext cx="1038240" cy="2729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A986456-B1B4-4860-A0D0-E277F3FF63F5}"/>
                  </a:ext>
                </a:extLst>
              </p14:cNvPr>
              <p14:cNvContentPartPr/>
              <p14:nvPr/>
            </p14:nvContentPartPr>
            <p14:xfrm>
              <a:off x="6067560" y="921760"/>
              <a:ext cx="306720" cy="480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A986456-B1B4-4860-A0D0-E277F3FF63F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58920" y="912760"/>
                <a:ext cx="324360" cy="49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9B06E58-E038-4C4B-97A1-9C82584EECF9}"/>
                  </a:ext>
                </a:extLst>
              </p14:cNvPr>
              <p14:cNvContentPartPr/>
              <p14:nvPr/>
            </p14:nvContentPartPr>
            <p14:xfrm>
              <a:off x="5935080" y="1793320"/>
              <a:ext cx="358920" cy="210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9B06E58-E038-4C4B-97A1-9C82584EEC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26440" y="1784320"/>
                <a:ext cx="37656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EC276A-E433-4ADF-9E47-37303ED70D78}"/>
                  </a:ext>
                </a:extLst>
              </p14:cNvPr>
              <p14:cNvContentPartPr/>
              <p14:nvPr/>
            </p14:nvContentPartPr>
            <p14:xfrm>
              <a:off x="6376800" y="1810960"/>
              <a:ext cx="105120" cy="172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EC276A-E433-4ADF-9E47-37303ED70D7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68160" y="1802320"/>
                <a:ext cx="1227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E5CF8CF-1FE4-4DD3-B1BD-DDF40806251E}"/>
                  </a:ext>
                </a:extLst>
              </p14:cNvPr>
              <p14:cNvContentPartPr/>
              <p14:nvPr/>
            </p14:nvContentPartPr>
            <p14:xfrm>
              <a:off x="8175000" y="1894480"/>
              <a:ext cx="540360" cy="221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E5CF8CF-1FE4-4DD3-B1BD-DDF40806251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6360" y="1885840"/>
                <a:ext cx="55800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A772665-C6B1-4D3B-8129-86248F2B42DD}"/>
                  </a:ext>
                </a:extLst>
              </p14:cNvPr>
              <p14:cNvContentPartPr/>
              <p14:nvPr/>
            </p14:nvContentPartPr>
            <p14:xfrm>
              <a:off x="6888000" y="1678480"/>
              <a:ext cx="1183320" cy="761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A772665-C6B1-4D3B-8129-86248F2B42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79360" y="1669840"/>
                <a:ext cx="1200960" cy="77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3B12A0-F51B-4D4A-9A28-D32FD610AB5B}"/>
                  </a:ext>
                </a:extLst>
              </p14:cNvPr>
              <p14:cNvContentPartPr/>
              <p14:nvPr/>
            </p14:nvContentPartPr>
            <p14:xfrm>
              <a:off x="1329240" y="4670080"/>
              <a:ext cx="1024200" cy="578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3B12A0-F51B-4D4A-9A28-D32FD610AB5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20600" y="4661080"/>
                <a:ext cx="104184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F1DFD94-936F-4153-B9E0-4BEB27B30288}"/>
                  </a:ext>
                </a:extLst>
              </p14:cNvPr>
              <p14:cNvContentPartPr/>
              <p14:nvPr/>
            </p14:nvContentPartPr>
            <p14:xfrm>
              <a:off x="2768160" y="2747680"/>
              <a:ext cx="6076440" cy="1969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F1DFD94-936F-4153-B9E0-4BEB27B302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59520" y="2739038"/>
                <a:ext cx="6094080" cy="19872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82C5DF9-769A-4A33-8E4C-B5606BB6E122}"/>
                  </a:ext>
                </a:extLst>
              </p14:cNvPr>
              <p14:cNvContentPartPr/>
              <p14:nvPr/>
            </p14:nvContentPartPr>
            <p14:xfrm>
              <a:off x="615360" y="5398720"/>
              <a:ext cx="767160" cy="441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82C5DF9-769A-4A33-8E4C-B5606BB6E12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720" y="5390080"/>
                <a:ext cx="78480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DBBB7DB-998A-4CD1-88B5-42AFDE946C13}"/>
                  </a:ext>
                </a:extLst>
              </p14:cNvPr>
              <p14:cNvContentPartPr/>
              <p14:nvPr/>
            </p14:nvContentPartPr>
            <p14:xfrm>
              <a:off x="1660440" y="5303680"/>
              <a:ext cx="581400" cy="786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DBBB7DB-998A-4CD1-88B5-42AFDE946C1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651800" y="5294680"/>
                <a:ext cx="599040" cy="80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D5BC41F-8A45-4AC3-BCF7-B826082D18C7}"/>
                  </a:ext>
                </a:extLst>
              </p14:cNvPr>
              <p14:cNvContentPartPr/>
              <p14:nvPr/>
            </p14:nvContentPartPr>
            <p14:xfrm>
              <a:off x="2418240" y="5550280"/>
              <a:ext cx="1144080" cy="397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D5BC41F-8A45-4AC3-BCF7-B826082D18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09240" y="5541640"/>
                <a:ext cx="1161720" cy="414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8507726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44C72BC-212C-4D53-BA0A-E6F5F8C6A49D}"/>
                  </a:ext>
                </a:extLst>
              </p14:cNvPr>
              <p14:cNvContentPartPr/>
              <p14:nvPr/>
            </p14:nvContentPartPr>
            <p14:xfrm>
              <a:off x="603480" y="139840"/>
              <a:ext cx="7847640" cy="2261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44C72BC-212C-4D53-BA0A-E6F5F8C6A4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4840" y="131200"/>
                <a:ext cx="7865280" cy="22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9896F9F-CFDD-4FD9-91AA-24504548154C}"/>
                  </a:ext>
                </a:extLst>
              </p14:cNvPr>
              <p14:cNvContentPartPr/>
              <p14:nvPr/>
            </p14:nvContentPartPr>
            <p14:xfrm>
              <a:off x="4571040" y="1573360"/>
              <a:ext cx="875880" cy="455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9896F9F-CFDD-4FD9-91AA-2450454815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62400" y="1564360"/>
                <a:ext cx="89352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8DC602-0DD4-48D5-B0F9-52B82A00F689}"/>
                  </a:ext>
                </a:extLst>
              </p14:cNvPr>
              <p14:cNvContentPartPr/>
              <p14:nvPr/>
            </p14:nvContentPartPr>
            <p14:xfrm>
              <a:off x="5819880" y="1551760"/>
              <a:ext cx="150840" cy="105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8DC602-0DD4-48D5-B0F9-52B82A00F6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10880" y="1542760"/>
                <a:ext cx="16848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34867E4-9436-4226-902D-A711B0624338}"/>
                  </a:ext>
                </a:extLst>
              </p14:cNvPr>
              <p14:cNvContentPartPr/>
              <p14:nvPr/>
            </p14:nvContentPartPr>
            <p14:xfrm>
              <a:off x="6246120" y="1818880"/>
              <a:ext cx="15120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34867E4-9436-4226-902D-A711B062433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37120" y="1810240"/>
                <a:ext cx="1688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86D1D06-5519-478F-9BD4-035830CA6A6C}"/>
                  </a:ext>
                </a:extLst>
              </p14:cNvPr>
              <p14:cNvContentPartPr/>
              <p14:nvPr/>
            </p14:nvContentPartPr>
            <p14:xfrm>
              <a:off x="6281760" y="1933000"/>
              <a:ext cx="99000" cy="15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86D1D06-5519-478F-9BD4-035830CA6A6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73120" y="1924360"/>
                <a:ext cx="1166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2F94B90-58EE-4FAC-8B41-31244C6BDAD1}"/>
                  </a:ext>
                </a:extLst>
              </p14:cNvPr>
              <p14:cNvContentPartPr/>
              <p14:nvPr/>
            </p14:nvContentPartPr>
            <p14:xfrm>
              <a:off x="6248640" y="2029840"/>
              <a:ext cx="162720" cy="24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2F94B90-58EE-4FAC-8B41-31244C6BDAD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239640" y="2020840"/>
                <a:ext cx="1803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B49755C-B644-4B2F-B1BA-135AE57DF02B}"/>
                  </a:ext>
                </a:extLst>
              </p14:cNvPr>
              <p14:cNvContentPartPr/>
              <p14:nvPr/>
            </p14:nvContentPartPr>
            <p14:xfrm>
              <a:off x="5717640" y="1767400"/>
              <a:ext cx="391680" cy="306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B49755C-B644-4B2F-B1BA-135AE57DF02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8992" y="1758400"/>
                <a:ext cx="409336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770B134-E5DC-4148-9426-D2F90DE54B66}"/>
                  </a:ext>
                </a:extLst>
              </p14:cNvPr>
              <p14:cNvContentPartPr/>
              <p14:nvPr/>
            </p14:nvContentPartPr>
            <p14:xfrm>
              <a:off x="6574800" y="1647880"/>
              <a:ext cx="145800" cy="49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770B134-E5DC-4148-9426-D2F90DE54B6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566160" y="1639240"/>
                <a:ext cx="16344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34079E2-2351-43DC-9F44-EE445E31388D}"/>
                  </a:ext>
                </a:extLst>
              </p14:cNvPr>
              <p14:cNvContentPartPr/>
              <p14:nvPr/>
            </p14:nvContentPartPr>
            <p14:xfrm>
              <a:off x="6817440" y="1763440"/>
              <a:ext cx="660240" cy="331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34079E2-2351-43DC-9F44-EE445E31388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08440" y="1754450"/>
                <a:ext cx="677880" cy="3495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015130-BD6A-40FA-B64C-C12D8E3C0CF9}"/>
                  </a:ext>
                </a:extLst>
              </p14:cNvPr>
              <p14:cNvContentPartPr/>
              <p14:nvPr/>
            </p14:nvContentPartPr>
            <p14:xfrm>
              <a:off x="7576680" y="1698280"/>
              <a:ext cx="1382760" cy="54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015130-BD6A-40FA-B64C-C12D8E3C0C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568040" y="1689286"/>
                <a:ext cx="1400400" cy="5626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3F80653-8CCE-4D9C-8690-36EE35C34F82}"/>
                  </a:ext>
                </a:extLst>
              </p14:cNvPr>
              <p14:cNvContentPartPr/>
              <p14:nvPr/>
            </p14:nvContentPartPr>
            <p14:xfrm>
              <a:off x="1363080" y="2109400"/>
              <a:ext cx="615960" cy="397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3F80653-8CCE-4D9C-8690-36EE35C34F8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54080" y="2100760"/>
                <a:ext cx="63360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EAC0A9B-CA3A-4463-B96C-CD4653B77F29}"/>
                  </a:ext>
                </a:extLst>
              </p14:cNvPr>
              <p14:cNvContentPartPr/>
              <p14:nvPr/>
            </p14:nvContentPartPr>
            <p14:xfrm>
              <a:off x="2697600" y="2340880"/>
              <a:ext cx="153000" cy="218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EAC0A9B-CA3A-4463-B96C-CD4653B77F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88960" y="2332240"/>
                <a:ext cx="170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C9961A-C2F3-4BD3-8329-E0D75B79281A}"/>
                  </a:ext>
                </a:extLst>
              </p14:cNvPr>
              <p14:cNvContentPartPr/>
              <p14:nvPr/>
            </p14:nvContentPartPr>
            <p14:xfrm>
              <a:off x="2696520" y="2159800"/>
              <a:ext cx="141480" cy="96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C9961A-C2F3-4BD3-8329-E0D75B79281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87880" y="2150800"/>
                <a:ext cx="1591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7EC222F-466F-45C9-891B-3D2442D30878}"/>
                  </a:ext>
                </a:extLst>
              </p14:cNvPr>
              <p14:cNvContentPartPr/>
              <p14:nvPr/>
            </p14:nvContentPartPr>
            <p14:xfrm>
              <a:off x="3025920" y="2353120"/>
              <a:ext cx="127080" cy="9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7EC222F-466F-45C9-891B-3D2442D308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16920" y="2344480"/>
                <a:ext cx="1447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7A2BFF9-5685-4C33-82C7-A8FC5029AD39}"/>
                  </a:ext>
                </a:extLst>
              </p14:cNvPr>
              <p14:cNvContentPartPr/>
              <p14:nvPr/>
            </p14:nvContentPartPr>
            <p14:xfrm>
              <a:off x="3020520" y="2444560"/>
              <a:ext cx="117360" cy="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7A2BFF9-5685-4C33-82C7-A8FC5029AD3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11880" y="2435920"/>
                <a:ext cx="1350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5897008-8B4C-467C-9885-69DCC0DCB75B}"/>
                  </a:ext>
                </a:extLst>
              </p14:cNvPr>
              <p14:cNvContentPartPr/>
              <p14:nvPr/>
            </p14:nvContentPartPr>
            <p14:xfrm>
              <a:off x="3312840" y="2305240"/>
              <a:ext cx="129600" cy="24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5897008-8B4C-467C-9885-69DCC0DCB75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303840" y="2296600"/>
                <a:ext cx="1472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BE5A96D-8853-4149-9153-47A1B148D9F9}"/>
                  </a:ext>
                </a:extLst>
              </p14:cNvPr>
              <p14:cNvContentPartPr/>
              <p14:nvPr/>
            </p14:nvContentPartPr>
            <p14:xfrm>
              <a:off x="3632880" y="2066920"/>
              <a:ext cx="181440" cy="146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BE5A96D-8853-4149-9153-47A1B148D9F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23880" y="2057920"/>
                <a:ext cx="199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61CA67-5C38-4845-B500-47CA163F72DB}"/>
                  </a:ext>
                </a:extLst>
              </p14:cNvPr>
              <p14:cNvContentPartPr/>
              <p14:nvPr/>
            </p14:nvContentPartPr>
            <p14:xfrm>
              <a:off x="3567720" y="2328280"/>
              <a:ext cx="358560" cy="312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61CA67-5C38-4845-B500-47CA163F72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58720" y="2319280"/>
                <a:ext cx="37620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10EC5B2-DB3E-4D2D-A201-E856D4E2E18F}"/>
                  </a:ext>
                </a:extLst>
              </p14:cNvPr>
              <p14:cNvContentPartPr/>
              <p14:nvPr/>
            </p14:nvContentPartPr>
            <p14:xfrm>
              <a:off x="2457120" y="2023000"/>
              <a:ext cx="1570320" cy="707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10EC5B2-DB3E-4D2D-A201-E856D4E2E18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448480" y="2014360"/>
                <a:ext cx="1587960" cy="72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125A097-A311-44F9-9106-F8A6A16AB5F8}"/>
                  </a:ext>
                </a:extLst>
              </p14:cNvPr>
              <p14:cNvContentPartPr/>
              <p14:nvPr/>
            </p14:nvContentPartPr>
            <p14:xfrm>
              <a:off x="4708920" y="2298760"/>
              <a:ext cx="1084680" cy="327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125A097-A311-44F9-9106-F8A6A16AB5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99920" y="2290129"/>
                <a:ext cx="1102320" cy="3455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D22E5B3-C50E-4F37-BEA0-36A16255335A}"/>
                  </a:ext>
                </a:extLst>
              </p14:cNvPr>
              <p14:cNvContentPartPr/>
              <p14:nvPr/>
            </p14:nvContentPartPr>
            <p14:xfrm>
              <a:off x="332040" y="2758120"/>
              <a:ext cx="753480" cy="588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D22E5B3-C50E-4F37-BEA0-36A16255335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3044" y="2749125"/>
                <a:ext cx="771112" cy="6065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E379480-2BD8-46A3-9924-F830437BDB11}"/>
                  </a:ext>
                </a:extLst>
              </p14:cNvPr>
              <p14:cNvContentPartPr/>
              <p14:nvPr/>
            </p14:nvContentPartPr>
            <p14:xfrm>
              <a:off x="4650600" y="2699080"/>
              <a:ext cx="998640" cy="6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E379480-2BD8-46A3-9924-F830437BDB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41600" y="2690440"/>
                <a:ext cx="101628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B4141BE-483A-495B-BC76-6ECC90FE4EC0}"/>
                  </a:ext>
                </a:extLst>
              </p14:cNvPr>
              <p14:cNvContentPartPr/>
              <p14:nvPr/>
            </p14:nvContentPartPr>
            <p14:xfrm>
              <a:off x="3365760" y="3096880"/>
              <a:ext cx="128880" cy="212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B4141BE-483A-495B-BC76-6ECC90FE4EC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57120" y="3087880"/>
                <a:ext cx="1465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C8D6FAE-1637-4E23-87AE-A479494E8E5C}"/>
                  </a:ext>
                </a:extLst>
              </p14:cNvPr>
              <p14:cNvContentPartPr/>
              <p14:nvPr/>
            </p14:nvContentPartPr>
            <p14:xfrm>
              <a:off x="3633600" y="3144760"/>
              <a:ext cx="146520" cy="316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C8D6FAE-1637-4E23-87AE-A479494E8E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24600" y="3135760"/>
                <a:ext cx="16416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7BC7C06-6426-4731-B570-B416728F668A}"/>
                  </a:ext>
                </a:extLst>
              </p14:cNvPr>
              <p14:cNvContentPartPr/>
              <p14:nvPr/>
            </p14:nvContentPartPr>
            <p14:xfrm>
              <a:off x="3632160" y="2984560"/>
              <a:ext cx="149400" cy="96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7BC7C06-6426-4731-B570-B416728F668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23520" y="2975560"/>
                <a:ext cx="16704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0EA91FD-5B0F-481C-8AF6-E398B1282FFA}"/>
                  </a:ext>
                </a:extLst>
              </p14:cNvPr>
              <p14:cNvContentPartPr/>
              <p14:nvPr/>
            </p14:nvContentPartPr>
            <p14:xfrm>
              <a:off x="1322760" y="2888800"/>
              <a:ext cx="1890360" cy="5079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0EA91FD-5B0F-481C-8AF6-E398B1282FF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2" y="2879800"/>
                <a:ext cx="1907997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3E2A5C-A4C9-4877-A54E-EAEB7A6A9A73}"/>
                  </a:ext>
                </a:extLst>
              </p14:cNvPr>
              <p14:cNvContentPartPr/>
              <p14:nvPr/>
            </p14:nvContentPartPr>
            <p14:xfrm>
              <a:off x="3900720" y="2928400"/>
              <a:ext cx="1397160" cy="439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3E2A5C-A4C9-4877-A54E-EAEB7A6A9A7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892080" y="2919760"/>
                <a:ext cx="141480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D68E526-B343-466F-B9E0-5B629587915A}"/>
                  </a:ext>
                </a:extLst>
              </p14:cNvPr>
              <p14:cNvContentPartPr/>
              <p14:nvPr/>
            </p14:nvContentPartPr>
            <p14:xfrm>
              <a:off x="5438280" y="3097960"/>
              <a:ext cx="189720" cy="24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D68E526-B343-466F-B9E0-5B629587915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29280" y="3089320"/>
                <a:ext cx="2073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1387C00-24AC-4A5D-950B-15B2E881D0B0}"/>
                  </a:ext>
                </a:extLst>
              </p14:cNvPr>
              <p14:cNvContentPartPr/>
              <p14:nvPr/>
            </p14:nvContentPartPr>
            <p14:xfrm>
              <a:off x="5467800" y="3205600"/>
              <a:ext cx="151200" cy="10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1387C00-24AC-4A5D-950B-15B2E881D0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59160" y="3196600"/>
                <a:ext cx="168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4A9F3E17-6FB8-4B81-B3F5-1D1B399E4B6E}"/>
                  </a:ext>
                </a:extLst>
              </p14:cNvPr>
              <p14:cNvContentPartPr/>
              <p14:nvPr/>
            </p14:nvContentPartPr>
            <p14:xfrm>
              <a:off x="5833200" y="2806360"/>
              <a:ext cx="2941920" cy="5065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4A9F3E17-6FB8-4B81-B3F5-1D1B399E4B6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824200" y="2797720"/>
                <a:ext cx="295956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F75A050-6F24-48C8-8DE3-B0F47C48FF00}"/>
                  </a:ext>
                </a:extLst>
              </p14:cNvPr>
              <p14:cNvContentPartPr/>
              <p14:nvPr/>
            </p14:nvContentPartPr>
            <p14:xfrm>
              <a:off x="334200" y="3469120"/>
              <a:ext cx="735120" cy="402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F75A050-6F24-48C8-8DE3-B0F47C48FF0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5200" y="3460480"/>
                <a:ext cx="75276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94E65D-F15E-49D1-9F6F-16732EF02CA8}"/>
                  </a:ext>
                </a:extLst>
              </p14:cNvPr>
              <p14:cNvContentPartPr/>
              <p14:nvPr/>
            </p14:nvContentPartPr>
            <p14:xfrm>
              <a:off x="2143920" y="3727600"/>
              <a:ext cx="161280" cy="8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94E65D-F15E-49D1-9F6F-16732EF02CA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134920" y="3718960"/>
                <a:ext cx="178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D46AA69-1598-4FC9-BAAF-24941AE20D6C}"/>
                  </a:ext>
                </a:extLst>
              </p14:cNvPr>
              <p14:cNvContentPartPr/>
              <p14:nvPr/>
            </p14:nvContentPartPr>
            <p14:xfrm>
              <a:off x="2154360" y="3829840"/>
              <a:ext cx="138960" cy="5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D46AA69-1598-4FC9-BAAF-24941AE20D6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45360" y="3820840"/>
                <a:ext cx="1566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C1CDCD-A6B8-490A-8436-95EB1F815452}"/>
                  </a:ext>
                </a:extLst>
              </p14:cNvPr>
              <p14:cNvContentPartPr/>
              <p14:nvPr/>
            </p14:nvContentPartPr>
            <p14:xfrm>
              <a:off x="1470360" y="3491080"/>
              <a:ext cx="498600" cy="475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C1CDCD-A6B8-490A-8436-95EB1F81545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461720" y="3482080"/>
                <a:ext cx="5162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52E7BF1-1419-4D4D-AAB6-D393296DBE18}"/>
                  </a:ext>
                </a:extLst>
              </p14:cNvPr>
              <p14:cNvContentPartPr/>
              <p14:nvPr/>
            </p14:nvContentPartPr>
            <p14:xfrm>
              <a:off x="4062360" y="3540040"/>
              <a:ext cx="181800" cy="530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52E7BF1-1419-4D4D-AAB6-D393296DBE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53360" y="3531040"/>
                <a:ext cx="199440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3753A5B-13CF-401E-A434-CC26CCD1CF82}"/>
                  </a:ext>
                </a:extLst>
              </p14:cNvPr>
              <p14:cNvContentPartPr/>
              <p14:nvPr/>
            </p14:nvContentPartPr>
            <p14:xfrm>
              <a:off x="3834840" y="3646960"/>
              <a:ext cx="135360" cy="194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3753A5B-13CF-401E-A434-CC26CCD1CF8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826200" y="3637960"/>
                <a:ext cx="15300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330BF3-3FC6-482D-9FBC-4FD06339F827}"/>
                  </a:ext>
                </a:extLst>
              </p14:cNvPr>
              <p14:cNvContentPartPr/>
              <p14:nvPr/>
            </p14:nvContentPartPr>
            <p14:xfrm>
              <a:off x="3137880" y="3589720"/>
              <a:ext cx="592200" cy="261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330BF3-3FC6-482D-9FBC-4FD06339F8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28880" y="3581068"/>
                <a:ext cx="609840" cy="279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625E522-0E10-4D65-966D-2AD58BA18CE5}"/>
                  </a:ext>
                </a:extLst>
              </p14:cNvPr>
              <p14:cNvContentPartPr/>
              <p14:nvPr/>
            </p14:nvContentPartPr>
            <p14:xfrm>
              <a:off x="2444520" y="3463000"/>
              <a:ext cx="603000" cy="519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625E522-0E10-4D65-966D-2AD58BA18CE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35520" y="3454360"/>
                <a:ext cx="62064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93E68BD-D471-4258-93A4-F7EC7A555466}"/>
                  </a:ext>
                </a:extLst>
              </p14:cNvPr>
              <p14:cNvContentPartPr/>
              <p14:nvPr/>
            </p14:nvContentPartPr>
            <p14:xfrm>
              <a:off x="4330200" y="3501160"/>
              <a:ext cx="857160" cy="403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93E68BD-D471-4258-93A4-F7EC7A55546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21200" y="3492160"/>
                <a:ext cx="87480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C237972-2BD6-4A8F-AB1B-21C46D752A86}"/>
                  </a:ext>
                </a:extLst>
              </p14:cNvPr>
              <p14:cNvContentPartPr/>
              <p14:nvPr/>
            </p14:nvContentPartPr>
            <p14:xfrm>
              <a:off x="5244600" y="3490720"/>
              <a:ext cx="1413720" cy="429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C237972-2BD6-4A8F-AB1B-21C46D752A8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35962" y="3482080"/>
                <a:ext cx="1431356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B702B3F-01B6-4554-9C90-C61491279459}"/>
                  </a:ext>
                </a:extLst>
              </p14:cNvPr>
              <p14:cNvContentPartPr/>
              <p14:nvPr/>
            </p14:nvContentPartPr>
            <p14:xfrm>
              <a:off x="6846240" y="3329080"/>
              <a:ext cx="1895040" cy="655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B702B3F-01B6-4554-9C90-C6149127945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37600" y="3320440"/>
                <a:ext cx="1912680" cy="67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AE044C4-33FB-4A7F-8F10-314E160F4B20}"/>
                  </a:ext>
                </a:extLst>
              </p14:cNvPr>
              <p14:cNvContentPartPr/>
              <p14:nvPr/>
            </p14:nvContentPartPr>
            <p14:xfrm>
              <a:off x="314760" y="4080400"/>
              <a:ext cx="1123200" cy="423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AE044C4-33FB-4A7F-8F10-314E160F4B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6120" y="4071760"/>
                <a:ext cx="1140840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D03EEC-7DB4-4AD0-8DC1-AE8F9C367B84}"/>
                  </a:ext>
                </a:extLst>
              </p14:cNvPr>
              <p14:cNvContentPartPr/>
              <p14:nvPr/>
            </p14:nvContentPartPr>
            <p14:xfrm>
              <a:off x="1774560" y="4091200"/>
              <a:ext cx="1113120" cy="604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D03EEC-7DB4-4AD0-8DC1-AE8F9C367B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65920" y="4082560"/>
                <a:ext cx="1130760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D73853E-37CE-4F33-839F-5E62F08A3DAD}"/>
                  </a:ext>
                </a:extLst>
              </p14:cNvPr>
              <p14:cNvContentPartPr/>
              <p14:nvPr/>
            </p14:nvContentPartPr>
            <p14:xfrm>
              <a:off x="3078120" y="4141600"/>
              <a:ext cx="1875960" cy="4575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D73853E-37CE-4F33-839F-5E62F08A3DA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069480" y="4132600"/>
                <a:ext cx="189360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C5097D3-9CD3-4A92-A71A-B6A2FCE05D65}"/>
                  </a:ext>
                </a:extLst>
              </p14:cNvPr>
              <p14:cNvContentPartPr/>
              <p14:nvPr/>
            </p14:nvContentPartPr>
            <p14:xfrm>
              <a:off x="5043720" y="4131520"/>
              <a:ext cx="1553400" cy="548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C5097D3-9CD3-4A92-A71A-B6A2FCE05D6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35078" y="4122874"/>
                <a:ext cx="1571044" cy="565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D67C59D-9308-4F9B-B7B1-52AFDE0CBA1B}"/>
                  </a:ext>
                </a:extLst>
              </p14:cNvPr>
              <p14:cNvContentPartPr/>
              <p14:nvPr/>
            </p14:nvContentPartPr>
            <p14:xfrm>
              <a:off x="6790800" y="4349320"/>
              <a:ext cx="192600" cy="13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D67C59D-9308-4F9B-B7B1-52AFDE0CBA1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81800" y="4340320"/>
                <a:ext cx="2102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9B4E2-845C-4EB6-9EB2-3472A56EA19C}"/>
                  </a:ext>
                </a:extLst>
              </p14:cNvPr>
              <p14:cNvContentPartPr/>
              <p14:nvPr/>
            </p14:nvContentPartPr>
            <p14:xfrm>
              <a:off x="6814560" y="4428880"/>
              <a:ext cx="200520" cy="16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9B4E2-845C-4EB6-9EB2-3472A56EA19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05920" y="4419880"/>
                <a:ext cx="2181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93A975B-3C40-4B8F-A044-92E9E7BC9E83}"/>
                  </a:ext>
                </a:extLst>
              </p14:cNvPr>
              <p14:cNvContentPartPr/>
              <p14:nvPr/>
            </p14:nvContentPartPr>
            <p14:xfrm>
              <a:off x="7487040" y="4103800"/>
              <a:ext cx="46080" cy="45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93A975B-3C40-4B8F-A044-92E9E7BC9E8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478400" y="4095160"/>
                <a:ext cx="637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AB56569-6F3F-4831-9706-B757F9D3DB1E}"/>
                  </a:ext>
                </a:extLst>
              </p14:cNvPr>
              <p14:cNvContentPartPr/>
              <p14:nvPr/>
            </p14:nvContentPartPr>
            <p14:xfrm>
              <a:off x="7811400" y="4009480"/>
              <a:ext cx="210600" cy="129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AB56569-6F3F-4831-9706-B757F9D3DB1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02400" y="4000840"/>
                <a:ext cx="22824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FC14A6-F8B2-4EE1-B54A-E0190B9C7BB2}"/>
                  </a:ext>
                </a:extLst>
              </p14:cNvPr>
              <p14:cNvContentPartPr/>
              <p14:nvPr/>
            </p14:nvContentPartPr>
            <p14:xfrm>
              <a:off x="7165200" y="4246000"/>
              <a:ext cx="993960" cy="274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FC14A6-F8B2-4EE1-B54A-E0190B9C7BB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56557" y="4237000"/>
                <a:ext cx="1011606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2E615BB-40CE-4A41-BDC4-06536850489A}"/>
                  </a:ext>
                </a:extLst>
              </p14:cNvPr>
              <p14:cNvContentPartPr/>
              <p14:nvPr/>
            </p14:nvContentPartPr>
            <p14:xfrm>
              <a:off x="244920" y="4745680"/>
              <a:ext cx="686160" cy="452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2E615BB-40CE-4A41-BDC4-06536850489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36275" y="4737040"/>
                <a:ext cx="703809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D3BAEC6-2FF5-440D-B735-FEEADEF23197}"/>
                  </a:ext>
                </a:extLst>
              </p14:cNvPr>
              <p14:cNvContentPartPr/>
              <p14:nvPr/>
            </p14:nvContentPartPr>
            <p14:xfrm>
              <a:off x="1194600" y="4570720"/>
              <a:ext cx="3401640" cy="1086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D3BAEC6-2FF5-440D-B735-FEEADEF2319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85960" y="4561720"/>
                <a:ext cx="3419280" cy="11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56666B9-C164-4257-812D-CE188B5976A0}"/>
                  </a:ext>
                </a:extLst>
              </p14:cNvPr>
              <p14:cNvContentPartPr/>
              <p14:nvPr/>
            </p14:nvContentPartPr>
            <p14:xfrm>
              <a:off x="4744560" y="4766920"/>
              <a:ext cx="367200" cy="307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56666B9-C164-4257-812D-CE188B5976A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35920" y="4758280"/>
                <a:ext cx="3848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FCA2DD-E854-4D75-8B5B-2ABE1EA10855}"/>
                  </a:ext>
                </a:extLst>
              </p14:cNvPr>
              <p14:cNvContentPartPr/>
              <p14:nvPr/>
            </p14:nvContentPartPr>
            <p14:xfrm>
              <a:off x="5225520" y="4937920"/>
              <a:ext cx="13680" cy="87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FCA2DD-E854-4D75-8B5B-2ABE1EA1085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16520" y="4928920"/>
                <a:ext cx="313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0F4FDE5-2438-4D34-9FE2-B2C6E3CA861C}"/>
                  </a:ext>
                </a:extLst>
              </p14:cNvPr>
              <p14:cNvContentPartPr/>
              <p14:nvPr/>
            </p14:nvContentPartPr>
            <p14:xfrm>
              <a:off x="5203560" y="4764040"/>
              <a:ext cx="10800" cy="57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0F4FDE5-2438-4D34-9FE2-B2C6E3CA861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194560" y="4755400"/>
                <a:ext cx="2844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544568E-EA66-4D4D-8A69-0DE8BB15B76F}"/>
                  </a:ext>
                </a:extLst>
              </p14:cNvPr>
              <p14:cNvContentPartPr/>
              <p14:nvPr/>
            </p14:nvContentPartPr>
            <p14:xfrm>
              <a:off x="5594520" y="4613200"/>
              <a:ext cx="198360" cy="389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544568E-EA66-4D4D-8A69-0DE8BB15B76F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585880" y="4604200"/>
                <a:ext cx="21600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07528C1-21D3-4C4C-B51C-5CFA764CAA58}"/>
                  </a:ext>
                </a:extLst>
              </p14:cNvPr>
              <p14:cNvContentPartPr/>
              <p14:nvPr/>
            </p14:nvContentPartPr>
            <p14:xfrm>
              <a:off x="5323440" y="4680520"/>
              <a:ext cx="147240" cy="319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07528C1-21D3-4C4C-B51C-5CFA764CAA5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314800" y="4671880"/>
                <a:ext cx="16488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D2B1A03-618B-4CFB-9A4D-8D2982B62938}"/>
                  </a:ext>
                </a:extLst>
              </p14:cNvPr>
              <p14:cNvContentPartPr/>
              <p14:nvPr/>
            </p14:nvContentPartPr>
            <p14:xfrm>
              <a:off x="6080160" y="4662160"/>
              <a:ext cx="171360" cy="366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D2B1A03-618B-4CFB-9A4D-8D2982B6293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071520" y="4653160"/>
                <a:ext cx="18900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6017A14-F8BD-4323-A704-E634F6604ED4}"/>
                  </a:ext>
                </a:extLst>
              </p14:cNvPr>
              <p14:cNvContentPartPr/>
              <p14:nvPr/>
            </p14:nvContentPartPr>
            <p14:xfrm>
              <a:off x="6297600" y="4692760"/>
              <a:ext cx="158760" cy="351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6017A14-F8BD-4323-A704-E634F6604E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288960" y="4683760"/>
                <a:ext cx="17640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73A6EE-43A2-409B-AF75-86A86DE55C83}"/>
                  </a:ext>
                </a:extLst>
              </p14:cNvPr>
              <p14:cNvContentPartPr/>
              <p14:nvPr/>
            </p14:nvContentPartPr>
            <p14:xfrm>
              <a:off x="6525480" y="4784200"/>
              <a:ext cx="3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73A6EE-43A2-409B-AF75-86A86DE55C8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516840" y="4775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C362155-3753-464B-9CA5-CEACD92DAEBB}"/>
                  </a:ext>
                </a:extLst>
              </p14:cNvPr>
              <p14:cNvContentPartPr/>
              <p14:nvPr/>
            </p14:nvContentPartPr>
            <p14:xfrm>
              <a:off x="6540960" y="4863400"/>
              <a:ext cx="199080" cy="191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C362155-3753-464B-9CA5-CEACD92DAEB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31976" y="4854400"/>
                <a:ext cx="216688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EC2EF96-9E81-4028-96F0-28D61F93815C}"/>
                  </a:ext>
                </a:extLst>
              </p14:cNvPr>
              <p14:cNvContentPartPr/>
              <p14:nvPr/>
            </p14:nvContentPartPr>
            <p14:xfrm>
              <a:off x="6993480" y="4635520"/>
              <a:ext cx="183600" cy="423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EC2EF96-9E81-4028-96F0-28D61F93815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984840" y="4626880"/>
                <a:ext cx="201240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5FCC4FD-983A-4D76-A59D-263A40716650}"/>
                  </a:ext>
                </a:extLst>
              </p14:cNvPr>
              <p14:cNvContentPartPr/>
              <p14:nvPr/>
            </p14:nvContentPartPr>
            <p14:xfrm>
              <a:off x="7749840" y="4683400"/>
              <a:ext cx="361080" cy="530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5FCC4FD-983A-4D76-A59D-263A4071665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740840" y="4674760"/>
                <a:ext cx="37872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87DF116-130D-43BA-B648-586EB42BC24E}"/>
                  </a:ext>
                </a:extLst>
              </p14:cNvPr>
              <p14:cNvContentPartPr/>
              <p14:nvPr/>
            </p14:nvContentPartPr>
            <p14:xfrm>
              <a:off x="7273920" y="4660720"/>
              <a:ext cx="283680" cy="3412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87DF116-130D-43BA-B648-586EB42BC24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265280" y="4652071"/>
                <a:ext cx="301320" cy="358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BAB2952-1B01-4591-A5B3-44D3422B2029}"/>
                  </a:ext>
                </a:extLst>
              </p14:cNvPr>
              <p14:cNvContentPartPr/>
              <p14:nvPr/>
            </p14:nvContentPartPr>
            <p14:xfrm>
              <a:off x="4700640" y="5185240"/>
              <a:ext cx="1117800" cy="3664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BAB2952-1B01-4591-A5B3-44D3422B202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1640" y="5176600"/>
                <a:ext cx="1135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1123E2A4-5A06-424A-A4DB-AA69929B9BCC}"/>
                  </a:ext>
                </a:extLst>
              </p14:cNvPr>
              <p14:cNvContentPartPr/>
              <p14:nvPr/>
            </p14:nvContentPartPr>
            <p14:xfrm>
              <a:off x="7078080" y="5200000"/>
              <a:ext cx="474120" cy="3520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1123E2A4-5A06-424A-A4DB-AA69929B9BCC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069080" y="5191360"/>
                <a:ext cx="4917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DFEA15A-B229-4D9B-B871-28C1B0AFEB98}"/>
                  </a:ext>
                </a:extLst>
              </p14:cNvPr>
              <p14:cNvContentPartPr/>
              <p14:nvPr/>
            </p14:nvContentPartPr>
            <p14:xfrm>
              <a:off x="7595400" y="5420320"/>
              <a:ext cx="196920" cy="1155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DFEA15A-B229-4D9B-B871-28C1B0AFEB9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586400" y="5411320"/>
                <a:ext cx="2145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5DA5E7C-488D-42C1-A8B5-6344C169D19B}"/>
                  </a:ext>
                </a:extLst>
              </p14:cNvPr>
              <p14:cNvContentPartPr/>
              <p14:nvPr/>
            </p14:nvContentPartPr>
            <p14:xfrm>
              <a:off x="7847760" y="5394400"/>
              <a:ext cx="98280" cy="1915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5DA5E7C-488D-42C1-A8B5-6344C169D19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839120" y="5385400"/>
                <a:ext cx="11592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8D4F153-CF02-4EA8-BA92-D0D009E7DBD1}"/>
                  </a:ext>
                </a:extLst>
              </p14:cNvPr>
              <p14:cNvContentPartPr/>
              <p14:nvPr/>
            </p14:nvContentPartPr>
            <p14:xfrm>
              <a:off x="6121200" y="5193520"/>
              <a:ext cx="866520" cy="378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8D4F153-CF02-4EA8-BA92-D0D009E7DBD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112564" y="5184520"/>
                <a:ext cx="884153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25CB43A2-8C93-4A48-83FB-0E30E456902C}"/>
                  </a:ext>
                </a:extLst>
              </p14:cNvPr>
              <p14:cNvContentPartPr/>
              <p14:nvPr/>
            </p14:nvContentPartPr>
            <p14:xfrm>
              <a:off x="5785320" y="5788600"/>
              <a:ext cx="323640" cy="2041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25CB43A2-8C93-4A48-83FB-0E30E456902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776680" y="5779960"/>
                <a:ext cx="3412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1B93C72-9A6E-4B1E-94AE-4694624A6DAF}"/>
                  </a:ext>
                </a:extLst>
              </p14:cNvPr>
              <p14:cNvContentPartPr/>
              <p14:nvPr/>
            </p14:nvContentPartPr>
            <p14:xfrm>
              <a:off x="6188520" y="5782480"/>
              <a:ext cx="191520" cy="1990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1B93C72-9A6E-4B1E-94AE-4694624A6DA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179880" y="5773480"/>
                <a:ext cx="20916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87471511-88BC-4116-B226-ECEC4E094F1C}"/>
                  </a:ext>
                </a:extLst>
              </p14:cNvPr>
              <p14:cNvContentPartPr/>
              <p14:nvPr/>
            </p14:nvContentPartPr>
            <p14:xfrm>
              <a:off x="7869720" y="5734600"/>
              <a:ext cx="872640" cy="2268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87471511-88BC-4116-B226-ECEC4E094F1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861076" y="5725614"/>
                <a:ext cx="890287" cy="244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23EC84AE-98EC-4BD9-ACFB-6AE3F5D2467D}"/>
                  </a:ext>
                </a:extLst>
              </p14:cNvPr>
              <p14:cNvContentPartPr/>
              <p14:nvPr/>
            </p14:nvContentPartPr>
            <p14:xfrm>
              <a:off x="1444440" y="5636320"/>
              <a:ext cx="1534680" cy="10123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23EC84AE-98EC-4BD9-ACFB-6AE3F5D2467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435800" y="5627320"/>
                <a:ext cx="1552320" cy="10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3FAD0D72-E05C-42D3-BDD7-7D15D687C1E1}"/>
                  </a:ext>
                </a:extLst>
              </p14:cNvPr>
              <p14:cNvContentPartPr/>
              <p14:nvPr/>
            </p14:nvContentPartPr>
            <p14:xfrm>
              <a:off x="3208440" y="5664040"/>
              <a:ext cx="2386800" cy="8913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3FAD0D72-E05C-42D3-BDD7-7D15D687C1E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199800" y="5655397"/>
                <a:ext cx="2404440" cy="9090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078D3426-CA4E-43CD-9440-0482C8C063B7}"/>
                  </a:ext>
                </a:extLst>
              </p14:cNvPr>
              <p14:cNvContentPartPr/>
              <p14:nvPr/>
            </p14:nvContentPartPr>
            <p14:xfrm>
              <a:off x="5862000" y="6336160"/>
              <a:ext cx="287640" cy="2934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078D3426-CA4E-43CD-9440-0482C8C063B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53000" y="6327520"/>
                <a:ext cx="3052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3A0613BB-A61F-4907-B13B-029E55A2E7FB}"/>
                  </a:ext>
                </a:extLst>
              </p14:cNvPr>
              <p14:cNvContentPartPr/>
              <p14:nvPr/>
            </p14:nvContentPartPr>
            <p14:xfrm>
              <a:off x="5887200" y="6102880"/>
              <a:ext cx="287640" cy="1411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3A0613BB-A61F-4907-B13B-029E55A2E7F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878200" y="6094240"/>
                <a:ext cx="30528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E200755B-0666-41E9-ADE7-A2DA6F4B23EB}"/>
                  </a:ext>
                </a:extLst>
              </p14:cNvPr>
              <p14:cNvContentPartPr/>
              <p14:nvPr/>
            </p14:nvContentPartPr>
            <p14:xfrm>
              <a:off x="6772440" y="6388360"/>
              <a:ext cx="521280" cy="24912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E200755B-0666-41E9-ADE7-A2DA6F4B23E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763440" y="6379720"/>
                <a:ext cx="5389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DFC402D8-EAA4-488E-B263-3C2A8F9D31A4}"/>
                  </a:ext>
                </a:extLst>
              </p14:cNvPr>
              <p14:cNvContentPartPr/>
              <p14:nvPr/>
            </p14:nvContentPartPr>
            <p14:xfrm>
              <a:off x="6771000" y="5799760"/>
              <a:ext cx="888120" cy="45396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DFC402D8-EAA4-488E-B263-3C2A8F9D31A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762004" y="5791120"/>
                <a:ext cx="905753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D226A6B9-6FF4-4974-9134-5F5D78097289}"/>
                  </a:ext>
                </a:extLst>
              </p14:cNvPr>
              <p14:cNvContentPartPr/>
              <p14:nvPr/>
            </p14:nvContentPartPr>
            <p14:xfrm>
              <a:off x="6323880" y="6141400"/>
              <a:ext cx="262440" cy="59580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D226A6B9-6FF4-4974-9134-5F5D7809728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315240" y="6132400"/>
                <a:ext cx="280080" cy="613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93631285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14:cNvPr>
              <p14:cNvContentPartPr/>
              <p14:nvPr/>
            </p14:nvContentPartPr>
            <p14:xfrm>
              <a:off x="267240" y="23200"/>
              <a:ext cx="315720" cy="704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8600" y="14200"/>
                <a:ext cx="33336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14:cNvPr>
              <p14:cNvContentPartPr/>
              <p14:nvPr/>
            </p14:nvContentPartPr>
            <p14:xfrm>
              <a:off x="626880" y="373120"/>
              <a:ext cx="98280" cy="180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18240" y="364120"/>
                <a:ext cx="1159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14:cNvPr>
              <p14:cNvContentPartPr/>
              <p14:nvPr/>
            </p14:nvContentPartPr>
            <p14:xfrm>
              <a:off x="782040" y="409480"/>
              <a:ext cx="123840" cy="14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400" y="400840"/>
                <a:ext cx="1414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14:cNvPr>
              <p14:cNvContentPartPr/>
              <p14:nvPr/>
            </p14:nvContentPartPr>
            <p14:xfrm>
              <a:off x="941520" y="396880"/>
              <a:ext cx="268200" cy="14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2880" y="387880"/>
                <a:ext cx="285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14:cNvPr>
              <p14:cNvContentPartPr/>
              <p14:nvPr/>
            </p14:nvContentPartPr>
            <p14:xfrm>
              <a:off x="2418240" y="282760"/>
              <a:ext cx="608040" cy="26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9240" y="274120"/>
                <a:ext cx="6256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14:cNvPr>
              <p14:cNvContentPartPr/>
              <p14:nvPr/>
            </p14:nvContentPartPr>
            <p14:xfrm>
              <a:off x="1464240" y="312280"/>
              <a:ext cx="848880" cy="39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55596" y="303280"/>
                <a:ext cx="866527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14:cNvPr>
              <p14:cNvContentPartPr/>
              <p14:nvPr/>
            </p14:nvContentPartPr>
            <p14:xfrm>
              <a:off x="3506160" y="135880"/>
              <a:ext cx="1188000" cy="627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520" y="127240"/>
                <a:ext cx="1205640" cy="64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14:cNvPr>
              <p14:cNvContentPartPr/>
              <p14:nvPr/>
            </p14:nvContentPartPr>
            <p14:xfrm>
              <a:off x="5075760" y="223000"/>
              <a:ext cx="2304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66760" y="214360"/>
                <a:ext cx="40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14:cNvPr>
              <p14:cNvContentPartPr/>
              <p14:nvPr/>
            </p14:nvContentPartPr>
            <p14:xfrm>
              <a:off x="4929240" y="388960"/>
              <a:ext cx="284040" cy="263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20240" y="379960"/>
                <a:ext cx="3016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14:cNvPr>
              <p14:cNvContentPartPr/>
              <p14:nvPr/>
            </p14:nvContentPartPr>
            <p14:xfrm>
              <a:off x="5411640" y="172960"/>
              <a:ext cx="169920" cy="142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02640" y="163960"/>
                <a:ext cx="18756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14:cNvPr>
              <p14:cNvContentPartPr/>
              <p14:nvPr/>
            </p14:nvContentPartPr>
            <p14:xfrm>
              <a:off x="5351160" y="363040"/>
              <a:ext cx="451440" cy="319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2513" y="354050"/>
                <a:ext cx="469094" cy="33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14:cNvPr>
              <p14:cNvContentPartPr/>
              <p14:nvPr/>
            </p14:nvContentPartPr>
            <p14:xfrm>
              <a:off x="6173760" y="107800"/>
              <a:ext cx="230400" cy="54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4760" y="99160"/>
                <a:ext cx="24804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14:cNvPr>
              <p14:cNvContentPartPr/>
              <p14:nvPr/>
            </p14:nvContentPartPr>
            <p14:xfrm>
              <a:off x="6645000" y="82240"/>
              <a:ext cx="346680" cy="60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36009" y="73595"/>
                <a:ext cx="364302" cy="627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14:cNvPr>
              <p14:cNvContentPartPr/>
              <p14:nvPr/>
            </p14:nvContentPartPr>
            <p14:xfrm>
              <a:off x="7212360" y="108160"/>
              <a:ext cx="186480" cy="123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03360" y="99160"/>
                <a:ext cx="2041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14:cNvPr>
              <p14:cNvContentPartPr/>
              <p14:nvPr/>
            </p14:nvContentPartPr>
            <p14:xfrm>
              <a:off x="7097520" y="304000"/>
              <a:ext cx="671760" cy="350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88880" y="295351"/>
                <a:ext cx="6894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14:cNvPr>
              <p14:cNvContentPartPr/>
              <p14:nvPr/>
            </p14:nvContentPartPr>
            <p14:xfrm>
              <a:off x="8532480" y="106360"/>
              <a:ext cx="199080" cy="123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523480" y="97360"/>
                <a:ext cx="21672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14:cNvPr>
              <p14:cNvContentPartPr/>
              <p14:nvPr/>
            </p14:nvContentPartPr>
            <p14:xfrm>
              <a:off x="8217480" y="140920"/>
              <a:ext cx="46800" cy="38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08480" y="132280"/>
                <a:ext cx="64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14:cNvPr>
              <p14:cNvContentPartPr/>
              <p14:nvPr/>
            </p14:nvContentPartPr>
            <p14:xfrm>
              <a:off x="7895640" y="303640"/>
              <a:ext cx="925200" cy="330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87000" y="294991"/>
                <a:ext cx="942840" cy="3484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14:cNvPr>
              <p14:cNvContentPartPr/>
              <p14:nvPr/>
            </p14:nvContentPartPr>
            <p14:xfrm>
              <a:off x="203160" y="815560"/>
              <a:ext cx="88124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4520" y="806920"/>
                <a:ext cx="8830080" cy="19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14:cNvPr>
              <p14:cNvContentPartPr/>
              <p14:nvPr/>
            </p14:nvContentPartPr>
            <p14:xfrm>
              <a:off x="267240" y="23200"/>
              <a:ext cx="315720" cy="704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8600" y="14200"/>
                <a:ext cx="33336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14:cNvPr>
              <p14:cNvContentPartPr/>
              <p14:nvPr/>
            </p14:nvContentPartPr>
            <p14:xfrm>
              <a:off x="626880" y="373120"/>
              <a:ext cx="98280" cy="180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18240" y="364120"/>
                <a:ext cx="1159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14:cNvPr>
              <p14:cNvContentPartPr/>
              <p14:nvPr/>
            </p14:nvContentPartPr>
            <p14:xfrm>
              <a:off x="782040" y="409480"/>
              <a:ext cx="123840" cy="14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400" y="400840"/>
                <a:ext cx="1414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14:cNvPr>
              <p14:cNvContentPartPr/>
              <p14:nvPr/>
            </p14:nvContentPartPr>
            <p14:xfrm>
              <a:off x="941520" y="396880"/>
              <a:ext cx="268200" cy="14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2880" y="387880"/>
                <a:ext cx="285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14:cNvPr>
              <p14:cNvContentPartPr/>
              <p14:nvPr/>
            </p14:nvContentPartPr>
            <p14:xfrm>
              <a:off x="2418240" y="282760"/>
              <a:ext cx="608040" cy="26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9240" y="274120"/>
                <a:ext cx="6256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14:cNvPr>
              <p14:cNvContentPartPr/>
              <p14:nvPr/>
            </p14:nvContentPartPr>
            <p14:xfrm>
              <a:off x="1464240" y="312280"/>
              <a:ext cx="848880" cy="39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55596" y="303280"/>
                <a:ext cx="866527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14:cNvPr>
              <p14:cNvContentPartPr/>
              <p14:nvPr/>
            </p14:nvContentPartPr>
            <p14:xfrm>
              <a:off x="3506160" y="135880"/>
              <a:ext cx="1188000" cy="627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520" y="127240"/>
                <a:ext cx="1205640" cy="64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14:cNvPr>
              <p14:cNvContentPartPr/>
              <p14:nvPr/>
            </p14:nvContentPartPr>
            <p14:xfrm>
              <a:off x="5075760" y="223000"/>
              <a:ext cx="2304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66760" y="214360"/>
                <a:ext cx="40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14:cNvPr>
              <p14:cNvContentPartPr/>
              <p14:nvPr/>
            </p14:nvContentPartPr>
            <p14:xfrm>
              <a:off x="4929240" y="388960"/>
              <a:ext cx="284040" cy="263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20240" y="379960"/>
                <a:ext cx="3016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14:cNvPr>
              <p14:cNvContentPartPr/>
              <p14:nvPr/>
            </p14:nvContentPartPr>
            <p14:xfrm>
              <a:off x="5411640" y="172960"/>
              <a:ext cx="169920" cy="142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02640" y="163960"/>
                <a:ext cx="18756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14:cNvPr>
              <p14:cNvContentPartPr/>
              <p14:nvPr/>
            </p14:nvContentPartPr>
            <p14:xfrm>
              <a:off x="5351160" y="363040"/>
              <a:ext cx="451440" cy="319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2513" y="354050"/>
                <a:ext cx="469094" cy="33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14:cNvPr>
              <p14:cNvContentPartPr/>
              <p14:nvPr/>
            </p14:nvContentPartPr>
            <p14:xfrm>
              <a:off x="6173760" y="107800"/>
              <a:ext cx="230400" cy="54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4760" y="99160"/>
                <a:ext cx="24804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14:cNvPr>
              <p14:cNvContentPartPr/>
              <p14:nvPr/>
            </p14:nvContentPartPr>
            <p14:xfrm>
              <a:off x="6645000" y="82240"/>
              <a:ext cx="346680" cy="60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36009" y="73595"/>
                <a:ext cx="364302" cy="627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14:cNvPr>
              <p14:cNvContentPartPr/>
              <p14:nvPr/>
            </p14:nvContentPartPr>
            <p14:xfrm>
              <a:off x="7212360" y="108160"/>
              <a:ext cx="186480" cy="123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03360" y="99160"/>
                <a:ext cx="2041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14:cNvPr>
              <p14:cNvContentPartPr/>
              <p14:nvPr/>
            </p14:nvContentPartPr>
            <p14:xfrm>
              <a:off x="7097520" y="304000"/>
              <a:ext cx="671760" cy="350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88880" y="295351"/>
                <a:ext cx="6894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14:cNvPr>
              <p14:cNvContentPartPr/>
              <p14:nvPr/>
            </p14:nvContentPartPr>
            <p14:xfrm>
              <a:off x="8532480" y="106360"/>
              <a:ext cx="199080" cy="123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523480" y="97360"/>
                <a:ext cx="21672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14:cNvPr>
              <p14:cNvContentPartPr/>
              <p14:nvPr/>
            </p14:nvContentPartPr>
            <p14:xfrm>
              <a:off x="8217480" y="140920"/>
              <a:ext cx="46800" cy="38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08480" y="132280"/>
                <a:ext cx="64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14:cNvPr>
              <p14:cNvContentPartPr/>
              <p14:nvPr/>
            </p14:nvContentPartPr>
            <p14:xfrm>
              <a:off x="7895640" y="303640"/>
              <a:ext cx="925200" cy="330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87000" y="294991"/>
                <a:ext cx="942840" cy="3484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14:cNvPr>
              <p14:cNvContentPartPr/>
              <p14:nvPr/>
            </p14:nvContentPartPr>
            <p14:xfrm>
              <a:off x="203160" y="815560"/>
              <a:ext cx="88124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4520" y="806920"/>
                <a:ext cx="8830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14:cNvPr>
              <p14:cNvContentPartPr/>
              <p14:nvPr/>
            </p14:nvContentPartPr>
            <p14:xfrm>
              <a:off x="351840" y="1238560"/>
              <a:ext cx="138960" cy="233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2840" y="1229560"/>
                <a:ext cx="15660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14:cNvPr>
              <p14:cNvContentPartPr/>
              <p14:nvPr/>
            </p14:nvContentPartPr>
            <p14:xfrm>
              <a:off x="329160" y="1021120"/>
              <a:ext cx="191880" cy="12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0520" y="1012120"/>
                <a:ext cx="20952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14:cNvPr>
              <p14:cNvContentPartPr/>
              <p14:nvPr/>
            </p14:nvContentPartPr>
            <p14:xfrm>
              <a:off x="711480" y="1237120"/>
              <a:ext cx="13284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2840" y="1228480"/>
                <a:ext cx="150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14:cNvPr>
              <p14:cNvContentPartPr/>
              <p14:nvPr/>
            </p14:nvContentPartPr>
            <p14:xfrm>
              <a:off x="705000" y="1314160"/>
              <a:ext cx="120960" cy="8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6000" y="1305160"/>
                <a:ext cx="1386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14:cNvPr>
              <p14:cNvContentPartPr/>
              <p14:nvPr/>
            </p14:nvContentPartPr>
            <p14:xfrm>
              <a:off x="979320" y="991960"/>
              <a:ext cx="515880" cy="56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70680" y="982960"/>
                <a:ext cx="533520" cy="579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25276937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14:cNvPr>
              <p14:cNvContentPartPr/>
              <p14:nvPr/>
            </p14:nvContentPartPr>
            <p14:xfrm>
              <a:off x="267240" y="23200"/>
              <a:ext cx="315720" cy="704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8600" y="14200"/>
                <a:ext cx="33336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14:cNvPr>
              <p14:cNvContentPartPr/>
              <p14:nvPr/>
            </p14:nvContentPartPr>
            <p14:xfrm>
              <a:off x="626880" y="373120"/>
              <a:ext cx="98280" cy="180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18240" y="364120"/>
                <a:ext cx="1159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14:cNvPr>
              <p14:cNvContentPartPr/>
              <p14:nvPr/>
            </p14:nvContentPartPr>
            <p14:xfrm>
              <a:off x="782040" y="409480"/>
              <a:ext cx="123840" cy="14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400" y="400840"/>
                <a:ext cx="1414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14:cNvPr>
              <p14:cNvContentPartPr/>
              <p14:nvPr/>
            </p14:nvContentPartPr>
            <p14:xfrm>
              <a:off x="941520" y="396880"/>
              <a:ext cx="268200" cy="14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2880" y="387880"/>
                <a:ext cx="285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14:cNvPr>
              <p14:cNvContentPartPr/>
              <p14:nvPr/>
            </p14:nvContentPartPr>
            <p14:xfrm>
              <a:off x="2418240" y="282760"/>
              <a:ext cx="608040" cy="26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9240" y="274120"/>
                <a:ext cx="6256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14:cNvPr>
              <p14:cNvContentPartPr/>
              <p14:nvPr/>
            </p14:nvContentPartPr>
            <p14:xfrm>
              <a:off x="1464240" y="312280"/>
              <a:ext cx="848880" cy="39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55596" y="303280"/>
                <a:ext cx="866527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14:cNvPr>
              <p14:cNvContentPartPr/>
              <p14:nvPr/>
            </p14:nvContentPartPr>
            <p14:xfrm>
              <a:off x="3506160" y="135880"/>
              <a:ext cx="1188000" cy="627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520" y="127240"/>
                <a:ext cx="1205640" cy="64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14:cNvPr>
              <p14:cNvContentPartPr/>
              <p14:nvPr/>
            </p14:nvContentPartPr>
            <p14:xfrm>
              <a:off x="5075760" y="223000"/>
              <a:ext cx="2304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66760" y="214360"/>
                <a:ext cx="40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14:cNvPr>
              <p14:cNvContentPartPr/>
              <p14:nvPr/>
            </p14:nvContentPartPr>
            <p14:xfrm>
              <a:off x="4929240" y="388960"/>
              <a:ext cx="284040" cy="263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20240" y="379960"/>
                <a:ext cx="3016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14:cNvPr>
              <p14:cNvContentPartPr/>
              <p14:nvPr/>
            </p14:nvContentPartPr>
            <p14:xfrm>
              <a:off x="5411640" y="172960"/>
              <a:ext cx="169920" cy="142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02640" y="163960"/>
                <a:ext cx="18756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14:cNvPr>
              <p14:cNvContentPartPr/>
              <p14:nvPr/>
            </p14:nvContentPartPr>
            <p14:xfrm>
              <a:off x="5351160" y="363040"/>
              <a:ext cx="451440" cy="319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2513" y="354050"/>
                <a:ext cx="469094" cy="33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14:cNvPr>
              <p14:cNvContentPartPr/>
              <p14:nvPr/>
            </p14:nvContentPartPr>
            <p14:xfrm>
              <a:off x="6173760" y="107800"/>
              <a:ext cx="230400" cy="54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4760" y="99160"/>
                <a:ext cx="24804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14:cNvPr>
              <p14:cNvContentPartPr/>
              <p14:nvPr/>
            </p14:nvContentPartPr>
            <p14:xfrm>
              <a:off x="6645000" y="82240"/>
              <a:ext cx="346680" cy="60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36009" y="73595"/>
                <a:ext cx="364302" cy="627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14:cNvPr>
              <p14:cNvContentPartPr/>
              <p14:nvPr/>
            </p14:nvContentPartPr>
            <p14:xfrm>
              <a:off x="7212360" y="108160"/>
              <a:ext cx="186480" cy="123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03360" y="99160"/>
                <a:ext cx="2041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14:cNvPr>
              <p14:cNvContentPartPr/>
              <p14:nvPr/>
            </p14:nvContentPartPr>
            <p14:xfrm>
              <a:off x="7097520" y="304000"/>
              <a:ext cx="671760" cy="350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88880" y="295351"/>
                <a:ext cx="6894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14:cNvPr>
              <p14:cNvContentPartPr/>
              <p14:nvPr/>
            </p14:nvContentPartPr>
            <p14:xfrm>
              <a:off x="8532480" y="106360"/>
              <a:ext cx="199080" cy="123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523480" y="97360"/>
                <a:ext cx="21672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14:cNvPr>
              <p14:cNvContentPartPr/>
              <p14:nvPr/>
            </p14:nvContentPartPr>
            <p14:xfrm>
              <a:off x="8217480" y="140920"/>
              <a:ext cx="46800" cy="38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08480" y="132280"/>
                <a:ext cx="64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14:cNvPr>
              <p14:cNvContentPartPr/>
              <p14:nvPr/>
            </p14:nvContentPartPr>
            <p14:xfrm>
              <a:off x="7895640" y="303640"/>
              <a:ext cx="925200" cy="330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87000" y="294991"/>
                <a:ext cx="942840" cy="3484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14:cNvPr>
              <p14:cNvContentPartPr/>
              <p14:nvPr/>
            </p14:nvContentPartPr>
            <p14:xfrm>
              <a:off x="203160" y="815560"/>
              <a:ext cx="88124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4520" y="806920"/>
                <a:ext cx="8830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14:cNvPr>
              <p14:cNvContentPartPr/>
              <p14:nvPr/>
            </p14:nvContentPartPr>
            <p14:xfrm>
              <a:off x="351840" y="1238560"/>
              <a:ext cx="138960" cy="233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2840" y="1229560"/>
                <a:ext cx="15660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14:cNvPr>
              <p14:cNvContentPartPr/>
              <p14:nvPr/>
            </p14:nvContentPartPr>
            <p14:xfrm>
              <a:off x="329160" y="1021120"/>
              <a:ext cx="191880" cy="12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0520" y="1012120"/>
                <a:ext cx="20952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14:cNvPr>
              <p14:cNvContentPartPr/>
              <p14:nvPr/>
            </p14:nvContentPartPr>
            <p14:xfrm>
              <a:off x="711480" y="1237120"/>
              <a:ext cx="13284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2840" y="1228480"/>
                <a:ext cx="150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14:cNvPr>
              <p14:cNvContentPartPr/>
              <p14:nvPr/>
            </p14:nvContentPartPr>
            <p14:xfrm>
              <a:off x="705000" y="1314160"/>
              <a:ext cx="120960" cy="8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6000" y="1305160"/>
                <a:ext cx="1386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14:cNvPr>
              <p14:cNvContentPartPr/>
              <p14:nvPr/>
            </p14:nvContentPartPr>
            <p14:xfrm>
              <a:off x="979320" y="991960"/>
              <a:ext cx="515880" cy="56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70680" y="982960"/>
                <a:ext cx="5335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14:cNvPr>
              <p14:cNvContentPartPr/>
              <p14:nvPr/>
            </p14:nvContentPartPr>
            <p14:xfrm>
              <a:off x="1775280" y="1263760"/>
              <a:ext cx="170640" cy="13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66280" y="1254760"/>
                <a:ext cx="1882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14:cNvPr>
              <p14:cNvContentPartPr/>
              <p14:nvPr/>
            </p14:nvContentPartPr>
            <p14:xfrm>
              <a:off x="1772760" y="1328560"/>
              <a:ext cx="163440" cy="2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3760" y="1319920"/>
                <a:ext cx="181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14:cNvPr>
              <p14:cNvContentPartPr/>
              <p14:nvPr/>
            </p14:nvContentPartPr>
            <p14:xfrm>
              <a:off x="2124480" y="993760"/>
              <a:ext cx="358560" cy="536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15480" y="984760"/>
                <a:ext cx="3762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14:cNvPr>
              <p14:cNvContentPartPr/>
              <p14:nvPr/>
            </p14:nvContentPartPr>
            <p14:xfrm>
              <a:off x="2635320" y="961720"/>
              <a:ext cx="849600" cy="459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26676" y="952720"/>
                <a:ext cx="867247" cy="477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77601335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14:cNvPr>
              <p14:cNvContentPartPr/>
              <p14:nvPr/>
            </p14:nvContentPartPr>
            <p14:xfrm>
              <a:off x="267240" y="23200"/>
              <a:ext cx="315720" cy="704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8600" y="14200"/>
                <a:ext cx="33336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14:cNvPr>
              <p14:cNvContentPartPr/>
              <p14:nvPr/>
            </p14:nvContentPartPr>
            <p14:xfrm>
              <a:off x="626880" y="373120"/>
              <a:ext cx="98280" cy="180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18240" y="364120"/>
                <a:ext cx="1159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14:cNvPr>
              <p14:cNvContentPartPr/>
              <p14:nvPr/>
            </p14:nvContentPartPr>
            <p14:xfrm>
              <a:off x="782040" y="409480"/>
              <a:ext cx="123840" cy="14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400" y="400840"/>
                <a:ext cx="1414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14:cNvPr>
              <p14:cNvContentPartPr/>
              <p14:nvPr/>
            </p14:nvContentPartPr>
            <p14:xfrm>
              <a:off x="941520" y="396880"/>
              <a:ext cx="268200" cy="14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2880" y="387880"/>
                <a:ext cx="285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14:cNvPr>
              <p14:cNvContentPartPr/>
              <p14:nvPr/>
            </p14:nvContentPartPr>
            <p14:xfrm>
              <a:off x="2418240" y="282760"/>
              <a:ext cx="608040" cy="26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9240" y="274120"/>
                <a:ext cx="6256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14:cNvPr>
              <p14:cNvContentPartPr/>
              <p14:nvPr/>
            </p14:nvContentPartPr>
            <p14:xfrm>
              <a:off x="1464240" y="312280"/>
              <a:ext cx="848880" cy="39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55596" y="303280"/>
                <a:ext cx="866527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14:cNvPr>
              <p14:cNvContentPartPr/>
              <p14:nvPr/>
            </p14:nvContentPartPr>
            <p14:xfrm>
              <a:off x="3506160" y="135880"/>
              <a:ext cx="1188000" cy="627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520" y="127240"/>
                <a:ext cx="1205640" cy="64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14:cNvPr>
              <p14:cNvContentPartPr/>
              <p14:nvPr/>
            </p14:nvContentPartPr>
            <p14:xfrm>
              <a:off x="5075760" y="223000"/>
              <a:ext cx="2304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66760" y="214360"/>
                <a:ext cx="40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14:cNvPr>
              <p14:cNvContentPartPr/>
              <p14:nvPr/>
            </p14:nvContentPartPr>
            <p14:xfrm>
              <a:off x="4929240" y="388960"/>
              <a:ext cx="284040" cy="263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20240" y="379960"/>
                <a:ext cx="3016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14:cNvPr>
              <p14:cNvContentPartPr/>
              <p14:nvPr/>
            </p14:nvContentPartPr>
            <p14:xfrm>
              <a:off x="5411640" y="172960"/>
              <a:ext cx="169920" cy="142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02640" y="163960"/>
                <a:ext cx="18756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14:cNvPr>
              <p14:cNvContentPartPr/>
              <p14:nvPr/>
            </p14:nvContentPartPr>
            <p14:xfrm>
              <a:off x="5351160" y="363040"/>
              <a:ext cx="451440" cy="319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2513" y="354050"/>
                <a:ext cx="469094" cy="33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14:cNvPr>
              <p14:cNvContentPartPr/>
              <p14:nvPr/>
            </p14:nvContentPartPr>
            <p14:xfrm>
              <a:off x="6173760" y="107800"/>
              <a:ext cx="230400" cy="54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4760" y="99160"/>
                <a:ext cx="24804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14:cNvPr>
              <p14:cNvContentPartPr/>
              <p14:nvPr/>
            </p14:nvContentPartPr>
            <p14:xfrm>
              <a:off x="6645000" y="82240"/>
              <a:ext cx="346680" cy="60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36009" y="73595"/>
                <a:ext cx="364302" cy="627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14:cNvPr>
              <p14:cNvContentPartPr/>
              <p14:nvPr/>
            </p14:nvContentPartPr>
            <p14:xfrm>
              <a:off x="7212360" y="108160"/>
              <a:ext cx="186480" cy="123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03360" y="99160"/>
                <a:ext cx="2041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14:cNvPr>
              <p14:cNvContentPartPr/>
              <p14:nvPr/>
            </p14:nvContentPartPr>
            <p14:xfrm>
              <a:off x="7097520" y="304000"/>
              <a:ext cx="671760" cy="350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88880" y="295351"/>
                <a:ext cx="6894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14:cNvPr>
              <p14:cNvContentPartPr/>
              <p14:nvPr/>
            </p14:nvContentPartPr>
            <p14:xfrm>
              <a:off x="8532480" y="106360"/>
              <a:ext cx="199080" cy="123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523480" y="97360"/>
                <a:ext cx="21672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14:cNvPr>
              <p14:cNvContentPartPr/>
              <p14:nvPr/>
            </p14:nvContentPartPr>
            <p14:xfrm>
              <a:off x="8217480" y="140920"/>
              <a:ext cx="46800" cy="38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08480" y="132280"/>
                <a:ext cx="64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14:cNvPr>
              <p14:cNvContentPartPr/>
              <p14:nvPr/>
            </p14:nvContentPartPr>
            <p14:xfrm>
              <a:off x="7895640" y="303640"/>
              <a:ext cx="925200" cy="330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87000" y="294991"/>
                <a:ext cx="942840" cy="3484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14:cNvPr>
              <p14:cNvContentPartPr/>
              <p14:nvPr/>
            </p14:nvContentPartPr>
            <p14:xfrm>
              <a:off x="203160" y="815560"/>
              <a:ext cx="88124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4520" y="806920"/>
                <a:ext cx="8830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14:cNvPr>
              <p14:cNvContentPartPr/>
              <p14:nvPr/>
            </p14:nvContentPartPr>
            <p14:xfrm>
              <a:off x="351840" y="1238560"/>
              <a:ext cx="138960" cy="233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2840" y="1229560"/>
                <a:ext cx="15660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14:cNvPr>
              <p14:cNvContentPartPr/>
              <p14:nvPr/>
            </p14:nvContentPartPr>
            <p14:xfrm>
              <a:off x="329160" y="1021120"/>
              <a:ext cx="191880" cy="12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0520" y="1012120"/>
                <a:ext cx="20952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14:cNvPr>
              <p14:cNvContentPartPr/>
              <p14:nvPr/>
            </p14:nvContentPartPr>
            <p14:xfrm>
              <a:off x="711480" y="1237120"/>
              <a:ext cx="13284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2840" y="1228480"/>
                <a:ext cx="150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14:cNvPr>
              <p14:cNvContentPartPr/>
              <p14:nvPr/>
            </p14:nvContentPartPr>
            <p14:xfrm>
              <a:off x="705000" y="1314160"/>
              <a:ext cx="120960" cy="8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6000" y="1305160"/>
                <a:ext cx="1386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14:cNvPr>
              <p14:cNvContentPartPr/>
              <p14:nvPr/>
            </p14:nvContentPartPr>
            <p14:xfrm>
              <a:off x="979320" y="991960"/>
              <a:ext cx="515880" cy="56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70680" y="982960"/>
                <a:ext cx="5335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14:cNvPr>
              <p14:cNvContentPartPr/>
              <p14:nvPr/>
            </p14:nvContentPartPr>
            <p14:xfrm>
              <a:off x="1775280" y="1263760"/>
              <a:ext cx="170640" cy="13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66280" y="1254760"/>
                <a:ext cx="1882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14:cNvPr>
              <p14:cNvContentPartPr/>
              <p14:nvPr/>
            </p14:nvContentPartPr>
            <p14:xfrm>
              <a:off x="1772760" y="1328560"/>
              <a:ext cx="163440" cy="2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3760" y="1319920"/>
                <a:ext cx="181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14:cNvPr>
              <p14:cNvContentPartPr/>
              <p14:nvPr/>
            </p14:nvContentPartPr>
            <p14:xfrm>
              <a:off x="2124480" y="993760"/>
              <a:ext cx="358560" cy="536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15480" y="984760"/>
                <a:ext cx="3762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14:cNvPr>
              <p14:cNvContentPartPr/>
              <p14:nvPr/>
            </p14:nvContentPartPr>
            <p14:xfrm>
              <a:off x="2635320" y="961720"/>
              <a:ext cx="849600" cy="459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26676" y="952720"/>
                <a:ext cx="867247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14:cNvPr>
              <p14:cNvContentPartPr/>
              <p14:nvPr/>
            </p14:nvContentPartPr>
            <p14:xfrm>
              <a:off x="3673560" y="1206520"/>
              <a:ext cx="175680" cy="13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64560" y="1197880"/>
                <a:ext cx="1933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14:cNvPr>
              <p14:cNvContentPartPr/>
              <p14:nvPr/>
            </p14:nvContentPartPr>
            <p14:xfrm>
              <a:off x="3699120" y="1286080"/>
              <a:ext cx="165240" cy="1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90480" y="127744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14:cNvPr>
              <p14:cNvContentPartPr/>
              <p14:nvPr/>
            </p14:nvContentPartPr>
            <p14:xfrm>
              <a:off x="4136880" y="1196440"/>
              <a:ext cx="142560" cy="215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28240" y="1187800"/>
                <a:ext cx="16020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14:cNvPr>
              <p14:cNvContentPartPr/>
              <p14:nvPr/>
            </p14:nvContentPartPr>
            <p14:xfrm>
              <a:off x="4201680" y="1066480"/>
              <a:ext cx="33480" cy="34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92680" y="1057840"/>
                <a:ext cx="511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14:cNvPr>
              <p14:cNvContentPartPr/>
              <p14:nvPr/>
            </p14:nvContentPartPr>
            <p14:xfrm>
              <a:off x="4409040" y="948040"/>
              <a:ext cx="219600" cy="131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00040" y="939400"/>
                <a:ext cx="2372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14:cNvPr>
              <p14:cNvContentPartPr/>
              <p14:nvPr/>
            </p14:nvContentPartPr>
            <p14:xfrm>
              <a:off x="5288520" y="1144240"/>
              <a:ext cx="124200" cy="21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9520" y="1135600"/>
                <a:ext cx="14184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14:cNvPr>
              <p14:cNvContentPartPr/>
              <p14:nvPr/>
            </p14:nvContentPartPr>
            <p14:xfrm>
              <a:off x="4911240" y="1124440"/>
              <a:ext cx="154440" cy="204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02600" y="1115800"/>
                <a:ext cx="1720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14:cNvPr>
              <p14:cNvContentPartPr/>
              <p14:nvPr/>
            </p14:nvContentPartPr>
            <p14:xfrm>
              <a:off x="4394280" y="1159000"/>
              <a:ext cx="352440" cy="301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385640" y="1150000"/>
                <a:ext cx="370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14:cNvPr>
              <p14:cNvContentPartPr/>
              <p14:nvPr/>
            </p14:nvContentPartPr>
            <p14:xfrm>
              <a:off x="5546640" y="927160"/>
              <a:ext cx="838080" cy="54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38000" y="918160"/>
                <a:ext cx="855720" cy="565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59020154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14:cNvPr>
              <p14:cNvContentPartPr/>
              <p14:nvPr/>
            </p14:nvContentPartPr>
            <p14:xfrm>
              <a:off x="267240" y="23200"/>
              <a:ext cx="315720" cy="704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8600" y="14200"/>
                <a:ext cx="33336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14:cNvPr>
              <p14:cNvContentPartPr/>
              <p14:nvPr/>
            </p14:nvContentPartPr>
            <p14:xfrm>
              <a:off x="626880" y="373120"/>
              <a:ext cx="98280" cy="180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18240" y="364120"/>
                <a:ext cx="1159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14:cNvPr>
              <p14:cNvContentPartPr/>
              <p14:nvPr/>
            </p14:nvContentPartPr>
            <p14:xfrm>
              <a:off x="782040" y="409480"/>
              <a:ext cx="123840" cy="14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400" y="400840"/>
                <a:ext cx="1414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14:cNvPr>
              <p14:cNvContentPartPr/>
              <p14:nvPr/>
            </p14:nvContentPartPr>
            <p14:xfrm>
              <a:off x="941520" y="396880"/>
              <a:ext cx="268200" cy="14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2880" y="387880"/>
                <a:ext cx="285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14:cNvPr>
              <p14:cNvContentPartPr/>
              <p14:nvPr/>
            </p14:nvContentPartPr>
            <p14:xfrm>
              <a:off x="2418240" y="282760"/>
              <a:ext cx="608040" cy="26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9240" y="274120"/>
                <a:ext cx="6256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14:cNvPr>
              <p14:cNvContentPartPr/>
              <p14:nvPr/>
            </p14:nvContentPartPr>
            <p14:xfrm>
              <a:off x="1464240" y="312280"/>
              <a:ext cx="848880" cy="39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55596" y="303280"/>
                <a:ext cx="866527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14:cNvPr>
              <p14:cNvContentPartPr/>
              <p14:nvPr/>
            </p14:nvContentPartPr>
            <p14:xfrm>
              <a:off x="3506160" y="135880"/>
              <a:ext cx="1188000" cy="627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520" y="127240"/>
                <a:ext cx="1205640" cy="64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14:cNvPr>
              <p14:cNvContentPartPr/>
              <p14:nvPr/>
            </p14:nvContentPartPr>
            <p14:xfrm>
              <a:off x="5075760" y="223000"/>
              <a:ext cx="2304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66760" y="214360"/>
                <a:ext cx="40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14:cNvPr>
              <p14:cNvContentPartPr/>
              <p14:nvPr/>
            </p14:nvContentPartPr>
            <p14:xfrm>
              <a:off x="4929240" y="388960"/>
              <a:ext cx="284040" cy="263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20240" y="379960"/>
                <a:ext cx="3016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14:cNvPr>
              <p14:cNvContentPartPr/>
              <p14:nvPr/>
            </p14:nvContentPartPr>
            <p14:xfrm>
              <a:off x="5411640" y="172960"/>
              <a:ext cx="169920" cy="142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02640" y="163960"/>
                <a:ext cx="18756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14:cNvPr>
              <p14:cNvContentPartPr/>
              <p14:nvPr/>
            </p14:nvContentPartPr>
            <p14:xfrm>
              <a:off x="5351160" y="363040"/>
              <a:ext cx="451440" cy="319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2513" y="354050"/>
                <a:ext cx="469094" cy="33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14:cNvPr>
              <p14:cNvContentPartPr/>
              <p14:nvPr/>
            </p14:nvContentPartPr>
            <p14:xfrm>
              <a:off x="6173760" y="107800"/>
              <a:ext cx="230400" cy="54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4760" y="99160"/>
                <a:ext cx="24804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14:cNvPr>
              <p14:cNvContentPartPr/>
              <p14:nvPr/>
            </p14:nvContentPartPr>
            <p14:xfrm>
              <a:off x="6645000" y="82240"/>
              <a:ext cx="346680" cy="60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36009" y="73595"/>
                <a:ext cx="364302" cy="627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14:cNvPr>
              <p14:cNvContentPartPr/>
              <p14:nvPr/>
            </p14:nvContentPartPr>
            <p14:xfrm>
              <a:off x="7212360" y="108160"/>
              <a:ext cx="186480" cy="123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03360" y="99160"/>
                <a:ext cx="2041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14:cNvPr>
              <p14:cNvContentPartPr/>
              <p14:nvPr/>
            </p14:nvContentPartPr>
            <p14:xfrm>
              <a:off x="7097520" y="304000"/>
              <a:ext cx="671760" cy="350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88880" y="295351"/>
                <a:ext cx="6894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14:cNvPr>
              <p14:cNvContentPartPr/>
              <p14:nvPr/>
            </p14:nvContentPartPr>
            <p14:xfrm>
              <a:off x="8532480" y="106360"/>
              <a:ext cx="199080" cy="123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523480" y="97360"/>
                <a:ext cx="21672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14:cNvPr>
              <p14:cNvContentPartPr/>
              <p14:nvPr/>
            </p14:nvContentPartPr>
            <p14:xfrm>
              <a:off x="8217480" y="140920"/>
              <a:ext cx="46800" cy="38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08480" y="132280"/>
                <a:ext cx="64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14:cNvPr>
              <p14:cNvContentPartPr/>
              <p14:nvPr/>
            </p14:nvContentPartPr>
            <p14:xfrm>
              <a:off x="7895640" y="303640"/>
              <a:ext cx="925200" cy="330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87000" y="294991"/>
                <a:ext cx="942840" cy="3484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14:cNvPr>
              <p14:cNvContentPartPr/>
              <p14:nvPr/>
            </p14:nvContentPartPr>
            <p14:xfrm>
              <a:off x="203160" y="815560"/>
              <a:ext cx="88124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4520" y="806920"/>
                <a:ext cx="8830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14:cNvPr>
              <p14:cNvContentPartPr/>
              <p14:nvPr/>
            </p14:nvContentPartPr>
            <p14:xfrm>
              <a:off x="351840" y="1238560"/>
              <a:ext cx="138960" cy="233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2840" y="1229560"/>
                <a:ext cx="15660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14:cNvPr>
              <p14:cNvContentPartPr/>
              <p14:nvPr/>
            </p14:nvContentPartPr>
            <p14:xfrm>
              <a:off x="329160" y="1021120"/>
              <a:ext cx="191880" cy="12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0520" y="1012120"/>
                <a:ext cx="20952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14:cNvPr>
              <p14:cNvContentPartPr/>
              <p14:nvPr/>
            </p14:nvContentPartPr>
            <p14:xfrm>
              <a:off x="711480" y="1237120"/>
              <a:ext cx="13284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2840" y="1228480"/>
                <a:ext cx="150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14:cNvPr>
              <p14:cNvContentPartPr/>
              <p14:nvPr/>
            </p14:nvContentPartPr>
            <p14:xfrm>
              <a:off x="705000" y="1314160"/>
              <a:ext cx="120960" cy="8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6000" y="1305160"/>
                <a:ext cx="1386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14:cNvPr>
              <p14:cNvContentPartPr/>
              <p14:nvPr/>
            </p14:nvContentPartPr>
            <p14:xfrm>
              <a:off x="979320" y="991960"/>
              <a:ext cx="515880" cy="56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70680" y="982960"/>
                <a:ext cx="5335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14:cNvPr>
              <p14:cNvContentPartPr/>
              <p14:nvPr/>
            </p14:nvContentPartPr>
            <p14:xfrm>
              <a:off x="1775280" y="1263760"/>
              <a:ext cx="170640" cy="13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66280" y="1254760"/>
                <a:ext cx="1882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14:cNvPr>
              <p14:cNvContentPartPr/>
              <p14:nvPr/>
            </p14:nvContentPartPr>
            <p14:xfrm>
              <a:off x="1772760" y="1328560"/>
              <a:ext cx="163440" cy="2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3760" y="1319920"/>
                <a:ext cx="181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14:cNvPr>
              <p14:cNvContentPartPr/>
              <p14:nvPr/>
            </p14:nvContentPartPr>
            <p14:xfrm>
              <a:off x="2124480" y="993760"/>
              <a:ext cx="358560" cy="536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15480" y="984760"/>
                <a:ext cx="3762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14:cNvPr>
              <p14:cNvContentPartPr/>
              <p14:nvPr/>
            </p14:nvContentPartPr>
            <p14:xfrm>
              <a:off x="2635320" y="961720"/>
              <a:ext cx="849600" cy="459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26676" y="952720"/>
                <a:ext cx="867247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14:cNvPr>
              <p14:cNvContentPartPr/>
              <p14:nvPr/>
            </p14:nvContentPartPr>
            <p14:xfrm>
              <a:off x="3673560" y="1206520"/>
              <a:ext cx="175680" cy="13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64560" y="1197880"/>
                <a:ext cx="1933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14:cNvPr>
              <p14:cNvContentPartPr/>
              <p14:nvPr/>
            </p14:nvContentPartPr>
            <p14:xfrm>
              <a:off x="3699120" y="1286080"/>
              <a:ext cx="165240" cy="1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90480" y="127744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14:cNvPr>
              <p14:cNvContentPartPr/>
              <p14:nvPr/>
            </p14:nvContentPartPr>
            <p14:xfrm>
              <a:off x="4136880" y="1196440"/>
              <a:ext cx="142560" cy="215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28240" y="1187800"/>
                <a:ext cx="16020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14:cNvPr>
              <p14:cNvContentPartPr/>
              <p14:nvPr/>
            </p14:nvContentPartPr>
            <p14:xfrm>
              <a:off x="4201680" y="1066480"/>
              <a:ext cx="33480" cy="34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92680" y="1057840"/>
                <a:ext cx="511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14:cNvPr>
              <p14:cNvContentPartPr/>
              <p14:nvPr/>
            </p14:nvContentPartPr>
            <p14:xfrm>
              <a:off x="4409040" y="948040"/>
              <a:ext cx="219600" cy="131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00040" y="939400"/>
                <a:ext cx="2372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14:cNvPr>
              <p14:cNvContentPartPr/>
              <p14:nvPr/>
            </p14:nvContentPartPr>
            <p14:xfrm>
              <a:off x="5288520" y="1144240"/>
              <a:ext cx="124200" cy="21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9520" y="1135600"/>
                <a:ext cx="14184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14:cNvPr>
              <p14:cNvContentPartPr/>
              <p14:nvPr/>
            </p14:nvContentPartPr>
            <p14:xfrm>
              <a:off x="4911240" y="1124440"/>
              <a:ext cx="154440" cy="204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02600" y="1115800"/>
                <a:ext cx="1720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14:cNvPr>
              <p14:cNvContentPartPr/>
              <p14:nvPr/>
            </p14:nvContentPartPr>
            <p14:xfrm>
              <a:off x="4394280" y="1159000"/>
              <a:ext cx="352440" cy="301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385640" y="1150000"/>
                <a:ext cx="370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14:cNvPr>
              <p14:cNvContentPartPr/>
              <p14:nvPr/>
            </p14:nvContentPartPr>
            <p14:xfrm>
              <a:off x="5546640" y="927160"/>
              <a:ext cx="838080" cy="54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38000" y="918160"/>
                <a:ext cx="855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14:cNvPr>
              <p14:cNvContentPartPr/>
              <p14:nvPr/>
            </p14:nvContentPartPr>
            <p14:xfrm>
              <a:off x="6502800" y="1164760"/>
              <a:ext cx="126360" cy="7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94160" y="1155760"/>
                <a:ext cx="14400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14:cNvPr>
              <p14:cNvContentPartPr/>
              <p14:nvPr/>
            </p14:nvContentPartPr>
            <p14:xfrm>
              <a:off x="6508560" y="1250440"/>
              <a:ext cx="110520" cy="16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9560" y="1241440"/>
                <a:ext cx="1281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14:cNvPr>
              <p14:cNvContentPartPr/>
              <p14:nvPr/>
            </p14:nvContentPartPr>
            <p14:xfrm>
              <a:off x="6851640" y="1094200"/>
              <a:ext cx="149400" cy="262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3000" y="1085560"/>
                <a:ext cx="16704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14:cNvPr>
              <p14:cNvContentPartPr/>
              <p14:nvPr/>
            </p14:nvContentPartPr>
            <p14:xfrm>
              <a:off x="6945240" y="954520"/>
              <a:ext cx="22320" cy="2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936240" y="94588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14:cNvPr>
              <p14:cNvContentPartPr/>
              <p14:nvPr/>
            </p14:nvContentPartPr>
            <p14:xfrm>
              <a:off x="7133880" y="940120"/>
              <a:ext cx="1368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25240" y="931480"/>
                <a:ext cx="1544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14:cNvPr>
              <p14:cNvContentPartPr/>
              <p14:nvPr/>
            </p14:nvContentPartPr>
            <p14:xfrm>
              <a:off x="7776120" y="1096720"/>
              <a:ext cx="123840" cy="20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767480" y="1087720"/>
                <a:ext cx="141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14:cNvPr>
              <p14:cNvContentPartPr/>
              <p14:nvPr/>
            </p14:nvContentPartPr>
            <p14:xfrm>
              <a:off x="7533120" y="1112560"/>
              <a:ext cx="174960" cy="23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524120" y="1103560"/>
                <a:ext cx="1926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14:cNvPr>
              <p14:cNvContentPartPr/>
              <p14:nvPr/>
            </p14:nvContentPartPr>
            <p14:xfrm>
              <a:off x="7066560" y="1120840"/>
              <a:ext cx="290520" cy="269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57560" y="1112188"/>
                <a:ext cx="308160" cy="286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14:cNvPr>
              <p14:cNvContentPartPr/>
              <p14:nvPr/>
            </p14:nvContentPartPr>
            <p14:xfrm>
              <a:off x="8092200" y="938320"/>
              <a:ext cx="32040" cy="27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083560" y="929320"/>
                <a:ext cx="49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14:cNvPr>
              <p14:cNvContentPartPr/>
              <p14:nvPr/>
            </p14:nvContentPartPr>
            <p14:xfrm>
              <a:off x="7971600" y="1056760"/>
              <a:ext cx="277200" cy="273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62960" y="1048120"/>
                <a:ext cx="29484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14:cNvPr>
              <p14:cNvContentPartPr/>
              <p14:nvPr/>
            </p14:nvContentPartPr>
            <p14:xfrm>
              <a:off x="8363280" y="910960"/>
              <a:ext cx="166680" cy="13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354640" y="901960"/>
                <a:ext cx="18432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14:cNvPr>
              <p14:cNvContentPartPr/>
              <p14:nvPr/>
            </p14:nvContentPartPr>
            <p14:xfrm>
              <a:off x="8335560" y="1097800"/>
              <a:ext cx="365760" cy="264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326911" y="1089160"/>
                <a:ext cx="383417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1BF6694-9829-4952-AB8F-A5C0E37E15AB}"/>
                  </a:ext>
                </a:extLst>
              </p14:cNvPr>
              <p14:cNvContentPartPr/>
              <p14:nvPr/>
            </p14:nvContentPartPr>
            <p14:xfrm>
              <a:off x="3429480" y="725560"/>
              <a:ext cx="2339280" cy="57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1BF6694-9829-4952-AB8F-A5C0E37E15A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11480" y="689560"/>
                <a:ext cx="237492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2941CD6-5C91-4D28-B961-CC441822DEA9}"/>
                  </a:ext>
                </a:extLst>
              </p14:cNvPr>
              <p14:cNvContentPartPr/>
              <p14:nvPr/>
            </p14:nvContentPartPr>
            <p14:xfrm>
              <a:off x="5484000" y="1489120"/>
              <a:ext cx="913320" cy="54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2941CD6-5C91-4D28-B961-CC441822DEA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466360" y="1453120"/>
                <a:ext cx="94896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C8D59EF-2853-4F33-8BF9-A9535A3452D0}"/>
                  </a:ext>
                </a:extLst>
              </p14:cNvPr>
              <p14:cNvContentPartPr/>
              <p14:nvPr/>
            </p14:nvContentPartPr>
            <p14:xfrm>
              <a:off x="7908600" y="1384360"/>
              <a:ext cx="787680" cy="9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C8D59EF-2853-4F33-8BF9-A9535A3452D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890960" y="1348360"/>
                <a:ext cx="823320" cy="81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99481221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14:cNvPr>
              <p14:cNvContentPartPr/>
              <p14:nvPr/>
            </p14:nvContentPartPr>
            <p14:xfrm>
              <a:off x="267240" y="23200"/>
              <a:ext cx="315720" cy="704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8600" y="14200"/>
                <a:ext cx="33336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14:cNvPr>
              <p14:cNvContentPartPr/>
              <p14:nvPr/>
            </p14:nvContentPartPr>
            <p14:xfrm>
              <a:off x="626880" y="373120"/>
              <a:ext cx="98280" cy="180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18240" y="364120"/>
                <a:ext cx="1159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14:cNvPr>
              <p14:cNvContentPartPr/>
              <p14:nvPr/>
            </p14:nvContentPartPr>
            <p14:xfrm>
              <a:off x="782040" y="409480"/>
              <a:ext cx="123840" cy="14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400" y="400840"/>
                <a:ext cx="1414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14:cNvPr>
              <p14:cNvContentPartPr/>
              <p14:nvPr/>
            </p14:nvContentPartPr>
            <p14:xfrm>
              <a:off x="941520" y="396880"/>
              <a:ext cx="268200" cy="14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2880" y="387880"/>
                <a:ext cx="285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14:cNvPr>
              <p14:cNvContentPartPr/>
              <p14:nvPr/>
            </p14:nvContentPartPr>
            <p14:xfrm>
              <a:off x="2418240" y="282760"/>
              <a:ext cx="608040" cy="26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9240" y="274120"/>
                <a:ext cx="6256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14:cNvPr>
              <p14:cNvContentPartPr/>
              <p14:nvPr/>
            </p14:nvContentPartPr>
            <p14:xfrm>
              <a:off x="1464240" y="312280"/>
              <a:ext cx="848880" cy="39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55596" y="303280"/>
                <a:ext cx="866527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14:cNvPr>
              <p14:cNvContentPartPr/>
              <p14:nvPr/>
            </p14:nvContentPartPr>
            <p14:xfrm>
              <a:off x="3506160" y="135880"/>
              <a:ext cx="1188000" cy="627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520" y="127240"/>
                <a:ext cx="1205640" cy="64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14:cNvPr>
              <p14:cNvContentPartPr/>
              <p14:nvPr/>
            </p14:nvContentPartPr>
            <p14:xfrm>
              <a:off x="5075760" y="223000"/>
              <a:ext cx="2304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66760" y="214360"/>
                <a:ext cx="40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14:cNvPr>
              <p14:cNvContentPartPr/>
              <p14:nvPr/>
            </p14:nvContentPartPr>
            <p14:xfrm>
              <a:off x="4929240" y="388960"/>
              <a:ext cx="284040" cy="263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20240" y="379960"/>
                <a:ext cx="3016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14:cNvPr>
              <p14:cNvContentPartPr/>
              <p14:nvPr/>
            </p14:nvContentPartPr>
            <p14:xfrm>
              <a:off x="5411640" y="172960"/>
              <a:ext cx="169920" cy="142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02640" y="163960"/>
                <a:ext cx="18756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14:cNvPr>
              <p14:cNvContentPartPr/>
              <p14:nvPr/>
            </p14:nvContentPartPr>
            <p14:xfrm>
              <a:off x="5351160" y="363040"/>
              <a:ext cx="451440" cy="319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2513" y="354050"/>
                <a:ext cx="469094" cy="33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14:cNvPr>
              <p14:cNvContentPartPr/>
              <p14:nvPr/>
            </p14:nvContentPartPr>
            <p14:xfrm>
              <a:off x="6173760" y="107800"/>
              <a:ext cx="230400" cy="54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4760" y="99160"/>
                <a:ext cx="24804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14:cNvPr>
              <p14:cNvContentPartPr/>
              <p14:nvPr/>
            </p14:nvContentPartPr>
            <p14:xfrm>
              <a:off x="6645000" y="82240"/>
              <a:ext cx="346680" cy="60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36009" y="73595"/>
                <a:ext cx="364302" cy="627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14:cNvPr>
              <p14:cNvContentPartPr/>
              <p14:nvPr/>
            </p14:nvContentPartPr>
            <p14:xfrm>
              <a:off x="7212360" y="108160"/>
              <a:ext cx="186480" cy="123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03360" y="99160"/>
                <a:ext cx="2041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14:cNvPr>
              <p14:cNvContentPartPr/>
              <p14:nvPr/>
            </p14:nvContentPartPr>
            <p14:xfrm>
              <a:off x="7097520" y="304000"/>
              <a:ext cx="671760" cy="350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88880" y="295351"/>
                <a:ext cx="6894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14:cNvPr>
              <p14:cNvContentPartPr/>
              <p14:nvPr/>
            </p14:nvContentPartPr>
            <p14:xfrm>
              <a:off x="8532480" y="106360"/>
              <a:ext cx="199080" cy="123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523480" y="97360"/>
                <a:ext cx="21672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14:cNvPr>
              <p14:cNvContentPartPr/>
              <p14:nvPr/>
            </p14:nvContentPartPr>
            <p14:xfrm>
              <a:off x="8217480" y="140920"/>
              <a:ext cx="46800" cy="38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08480" y="132280"/>
                <a:ext cx="64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14:cNvPr>
              <p14:cNvContentPartPr/>
              <p14:nvPr/>
            </p14:nvContentPartPr>
            <p14:xfrm>
              <a:off x="7895640" y="303640"/>
              <a:ext cx="925200" cy="330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87000" y="294991"/>
                <a:ext cx="942840" cy="3484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14:cNvPr>
              <p14:cNvContentPartPr/>
              <p14:nvPr/>
            </p14:nvContentPartPr>
            <p14:xfrm>
              <a:off x="203160" y="815560"/>
              <a:ext cx="88124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4520" y="806920"/>
                <a:ext cx="8830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14:cNvPr>
              <p14:cNvContentPartPr/>
              <p14:nvPr/>
            </p14:nvContentPartPr>
            <p14:xfrm>
              <a:off x="351840" y="1238560"/>
              <a:ext cx="138960" cy="233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2840" y="1229560"/>
                <a:ext cx="15660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14:cNvPr>
              <p14:cNvContentPartPr/>
              <p14:nvPr/>
            </p14:nvContentPartPr>
            <p14:xfrm>
              <a:off x="329160" y="1021120"/>
              <a:ext cx="191880" cy="12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0520" y="1012120"/>
                <a:ext cx="20952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14:cNvPr>
              <p14:cNvContentPartPr/>
              <p14:nvPr/>
            </p14:nvContentPartPr>
            <p14:xfrm>
              <a:off x="711480" y="1237120"/>
              <a:ext cx="13284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2840" y="1228480"/>
                <a:ext cx="150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14:cNvPr>
              <p14:cNvContentPartPr/>
              <p14:nvPr/>
            </p14:nvContentPartPr>
            <p14:xfrm>
              <a:off x="705000" y="1314160"/>
              <a:ext cx="120960" cy="8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6000" y="1305160"/>
                <a:ext cx="1386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14:cNvPr>
              <p14:cNvContentPartPr/>
              <p14:nvPr/>
            </p14:nvContentPartPr>
            <p14:xfrm>
              <a:off x="979320" y="991960"/>
              <a:ext cx="515880" cy="56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70680" y="982960"/>
                <a:ext cx="5335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14:cNvPr>
              <p14:cNvContentPartPr/>
              <p14:nvPr/>
            </p14:nvContentPartPr>
            <p14:xfrm>
              <a:off x="1775280" y="1263760"/>
              <a:ext cx="170640" cy="13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66280" y="1254760"/>
                <a:ext cx="1882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14:cNvPr>
              <p14:cNvContentPartPr/>
              <p14:nvPr/>
            </p14:nvContentPartPr>
            <p14:xfrm>
              <a:off x="1772760" y="1328560"/>
              <a:ext cx="163440" cy="2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3760" y="1319920"/>
                <a:ext cx="181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14:cNvPr>
              <p14:cNvContentPartPr/>
              <p14:nvPr/>
            </p14:nvContentPartPr>
            <p14:xfrm>
              <a:off x="2124480" y="993760"/>
              <a:ext cx="358560" cy="536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15480" y="984760"/>
                <a:ext cx="3762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14:cNvPr>
              <p14:cNvContentPartPr/>
              <p14:nvPr/>
            </p14:nvContentPartPr>
            <p14:xfrm>
              <a:off x="2635320" y="961720"/>
              <a:ext cx="849600" cy="459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26676" y="952720"/>
                <a:ext cx="867247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14:cNvPr>
              <p14:cNvContentPartPr/>
              <p14:nvPr/>
            </p14:nvContentPartPr>
            <p14:xfrm>
              <a:off x="3673560" y="1206520"/>
              <a:ext cx="175680" cy="13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64560" y="1197880"/>
                <a:ext cx="1933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14:cNvPr>
              <p14:cNvContentPartPr/>
              <p14:nvPr/>
            </p14:nvContentPartPr>
            <p14:xfrm>
              <a:off x="3699120" y="1286080"/>
              <a:ext cx="165240" cy="1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90480" y="127744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14:cNvPr>
              <p14:cNvContentPartPr/>
              <p14:nvPr/>
            </p14:nvContentPartPr>
            <p14:xfrm>
              <a:off x="4136880" y="1196440"/>
              <a:ext cx="142560" cy="215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28240" y="1187800"/>
                <a:ext cx="16020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14:cNvPr>
              <p14:cNvContentPartPr/>
              <p14:nvPr/>
            </p14:nvContentPartPr>
            <p14:xfrm>
              <a:off x="4201680" y="1066480"/>
              <a:ext cx="33480" cy="34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92680" y="1057840"/>
                <a:ext cx="511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14:cNvPr>
              <p14:cNvContentPartPr/>
              <p14:nvPr/>
            </p14:nvContentPartPr>
            <p14:xfrm>
              <a:off x="4409040" y="948040"/>
              <a:ext cx="219600" cy="131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00040" y="939400"/>
                <a:ext cx="2372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14:cNvPr>
              <p14:cNvContentPartPr/>
              <p14:nvPr/>
            </p14:nvContentPartPr>
            <p14:xfrm>
              <a:off x="5288520" y="1144240"/>
              <a:ext cx="124200" cy="21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9520" y="1135600"/>
                <a:ext cx="14184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14:cNvPr>
              <p14:cNvContentPartPr/>
              <p14:nvPr/>
            </p14:nvContentPartPr>
            <p14:xfrm>
              <a:off x="4911240" y="1124440"/>
              <a:ext cx="154440" cy="204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02600" y="1115800"/>
                <a:ext cx="1720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14:cNvPr>
              <p14:cNvContentPartPr/>
              <p14:nvPr/>
            </p14:nvContentPartPr>
            <p14:xfrm>
              <a:off x="4394280" y="1159000"/>
              <a:ext cx="352440" cy="301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385640" y="1150000"/>
                <a:ext cx="370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14:cNvPr>
              <p14:cNvContentPartPr/>
              <p14:nvPr/>
            </p14:nvContentPartPr>
            <p14:xfrm>
              <a:off x="5546640" y="927160"/>
              <a:ext cx="838080" cy="54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38000" y="918160"/>
                <a:ext cx="855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14:cNvPr>
              <p14:cNvContentPartPr/>
              <p14:nvPr/>
            </p14:nvContentPartPr>
            <p14:xfrm>
              <a:off x="6502800" y="1164760"/>
              <a:ext cx="126360" cy="7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94160" y="1155760"/>
                <a:ext cx="14400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14:cNvPr>
              <p14:cNvContentPartPr/>
              <p14:nvPr/>
            </p14:nvContentPartPr>
            <p14:xfrm>
              <a:off x="6508560" y="1250440"/>
              <a:ext cx="110520" cy="16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9560" y="1241440"/>
                <a:ext cx="1281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14:cNvPr>
              <p14:cNvContentPartPr/>
              <p14:nvPr/>
            </p14:nvContentPartPr>
            <p14:xfrm>
              <a:off x="6851640" y="1094200"/>
              <a:ext cx="149400" cy="262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3000" y="1085560"/>
                <a:ext cx="16704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14:cNvPr>
              <p14:cNvContentPartPr/>
              <p14:nvPr/>
            </p14:nvContentPartPr>
            <p14:xfrm>
              <a:off x="6945240" y="954520"/>
              <a:ext cx="22320" cy="2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936240" y="94588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14:cNvPr>
              <p14:cNvContentPartPr/>
              <p14:nvPr/>
            </p14:nvContentPartPr>
            <p14:xfrm>
              <a:off x="7133880" y="940120"/>
              <a:ext cx="1368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25240" y="931480"/>
                <a:ext cx="1544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14:cNvPr>
              <p14:cNvContentPartPr/>
              <p14:nvPr/>
            </p14:nvContentPartPr>
            <p14:xfrm>
              <a:off x="7776120" y="1096720"/>
              <a:ext cx="123840" cy="20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767480" y="1087720"/>
                <a:ext cx="141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14:cNvPr>
              <p14:cNvContentPartPr/>
              <p14:nvPr/>
            </p14:nvContentPartPr>
            <p14:xfrm>
              <a:off x="7533120" y="1112560"/>
              <a:ext cx="174960" cy="23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524120" y="1103560"/>
                <a:ext cx="1926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14:cNvPr>
              <p14:cNvContentPartPr/>
              <p14:nvPr/>
            </p14:nvContentPartPr>
            <p14:xfrm>
              <a:off x="7066560" y="1120840"/>
              <a:ext cx="290520" cy="269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57560" y="1112188"/>
                <a:ext cx="308160" cy="286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14:cNvPr>
              <p14:cNvContentPartPr/>
              <p14:nvPr/>
            </p14:nvContentPartPr>
            <p14:xfrm>
              <a:off x="8092200" y="938320"/>
              <a:ext cx="32040" cy="27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083560" y="929320"/>
                <a:ext cx="49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14:cNvPr>
              <p14:cNvContentPartPr/>
              <p14:nvPr/>
            </p14:nvContentPartPr>
            <p14:xfrm>
              <a:off x="7971600" y="1056760"/>
              <a:ext cx="277200" cy="273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62960" y="1048120"/>
                <a:ext cx="29484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14:cNvPr>
              <p14:cNvContentPartPr/>
              <p14:nvPr/>
            </p14:nvContentPartPr>
            <p14:xfrm>
              <a:off x="8363280" y="910960"/>
              <a:ext cx="166680" cy="13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354640" y="901960"/>
                <a:ext cx="18432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14:cNvPr>
              <p14:cNvContentPartPr/>
              <p14:nvPr/>
            </p14:nvContentPartPr>
            <p14:xfrm>
              <a:off x="8335560" y="1097800"/>
              <a:ext cx="365760" cy="264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326911" y="1089160"/>
                <a:ext cx="383417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14:cNvPr>
              <p14:cNvContentPartPr/>
              <p14:nvPr/>
            </p14:nvContentPartPr>
            <p14:xfrm>
              <a:off x="821640" y="1854880"/>
              <a:ext cx="170640" cy="9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2640" y="1845880"/>
                <a:ext cx="1882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14:cNvPr>
              <p14:cNvContentPartPr/>
              <p14:nvPr/>
            </p14:nvContentPartPr>
            <p14:xfrm>
              <a:off x="827040" y="1939480"/>
              <a:ext cx="17208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8040" y="1930840"/>
                <a:ext cx="189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14:cNvPr>
              <p14:cNvContentPartPr/>
              <p14:nvPr/>
            </p14:nvContentPartPr>
            <p14:xfrm>
              <a:off x="1158960" y="1549960"/>
              <a:ext cx="398880" cy="655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50312" y="1540960"/>
                <a:ext cx="416536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14:cNvPr>
              <p14:cNvContentPartPr/>
              <p14:nvPr/>
            </p14:nvContentPartPr>
            <p14:xfrm>
              <a:off x="204240" y="1627000"/>
              <a:ext cx="497520" cy="542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95600" y="1618000"/>
                <a:ext cx="51516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14:cNvPr>
              <p14:cNvContentPartPr/>
              <p14:nvPr/>
            </p14:nvContentPartPr>
            <p14:xfrm>
              <a:off x="3293400" y="1777840"/>
              <a:ext cx="317160" cy="218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84760" y="1769200"/>
                <a:ext cx="334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14:cNvPr>
              <p14:cNvContentPartPr/>
              <p14:nvPr/>
            </p14:nvContentPartPr>
            <p14:xfrm>
              <a:off x="1696440" y="1574080"/>
              <a:ext cx="1451160" cy="648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687440" y="1565080"/>
                <a:ext cx="146880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14:cNvPr>
              <p14:cNvContentPartPr/>
              <p14:nvPr/>
            </p14:nvContentPartPr>
            <p14:xfrm>
              <a:off x="3840240" y="1685320"/>
              <a:ext cx="34200" cy="1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31600" y="1676680"/>
                <a:ext cx="518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14:cNvPr>
              <p14:cNvContentPartPr/>
              <p14:nvPr/>
            </p14:nvContentPartPr>
            <p14:xfrm>
              <a:off x="3741600" y="1783960"/>
              <a:ext cx="255240" cy="21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732600" y="1774960"/>
                <a:ext cx="2728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14:cNvPr>
              <p14:cNvContentPartPr/>
              <p14:nvPr/>
            </p14:nvContentPartPr>
            <p14:xfrm>
              <a:off x="4122480" y="1641400"/>
              <a:ext cx="561600" cy="509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113840" y="1632400"/>
                <a:ext cx="579240" cy="526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3819860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14:cNvPr>
              <p14:cNvContentPartPr/>
              <p14:nvPr/>
            </p14:nvContentPartPr>
            <p14:xfrm>
              <a:off x="267240" y="23200"/>
              <a:ext cx="315720" cy="704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8600" y="14200"/>
                <a:ext cx="33336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14:cNvPr>
              <p14:cNvContentPartPr/>
              <p14:nvPr/>
            </p14:nvContentPartPr>
            <p14:xfrm>
              <a:off x="626880" y="373120"/>
              <a:ext cx="98280" cy="180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18240" y="364120"/>
                <a:ext cx="1159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14:cNvPr>
              <p14:cNvContentPartPr/>
              <p14:nvPr/>
            </p14:nvContentPartPr>
            <p14:xfrm>
              <a:off x="782040" y="409480"/>
              <a:ext cx="123840" cy="14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400" y="400840"/>
                <a:ext cx="1414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14:cNvPr>
              <p14:cNvContentPartPr/>
              <p14:nvPr/>
            </p14:nvContentPartPr>
            <p14:xfrm>
              <a:off x="941520" y="396880"/>
              <a:ext cx="268200" cy="14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2880" y="387880"/>
                <a:ext cx="285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14:cNvPr>
              <p14:cNvContentPartPr/>
              <p14:nvPr/>
            </p14:nvContentPartPr>
            <p14:xfrm>
              <a:off x="2418240" y="282760"/>
              <a:ext cx="608040" cy="26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9240" y="274120"/>
                <a:ext cx="6256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14:cNvPr>
              <p14:cNvContentPartPr/>
              <p14:nvPr/>
            </p14:nvContentPartPr>
            <p14:xfrm>
              <a:off x="1464240" y="312280"/>
              <a:ext cx="848880" cy="39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55596" y="303280"/>
                <a:ext cx="866527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14:cNvPr>
              <p14:cNvContentPartPr/>
              <p14:nvPr/>
            </p14:nvContentPartPr>
            <p14:xfrm>
              <a:off x="3506160" y="135880"/>
              <a:ext cx="1188000" cy="627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520" y="127240"/>
                <a:ext cx="1205640" cy="64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14:cNvPr>
              <p14:cNvContentPartPr/>
              <p14:nvPr/>
            </p14:nvContentPartPr>
            <p14:xfrm>
              <a:off x="5075760" y="223000"/>
              <a:ext cx="2304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66760" y="214360"/>
                <a:ext cx="40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14:cNvPr>
              <p14:cNvContentPartPr/>
              <p14:nvPr/>
            </p14:nvContentPartPr>
            <p14:xfrm>
              <a:off x="4929240" y="388960"/>
              <a:ext cx="284040" cy="263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20240" y="379960"/>
                <a:ext cx="3016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14:cNvPr>
              <p14:cNvContentPartPr/>
              <p14:nvPr/>
            </p14:nvContentPartPr>
            <p14:xfrm>
              <a:off x="5411640" y="172960"/>
              <a:ext cx="169920" cy="142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02640" y="163960"/>
                <a:ext cx="18756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14:cNvPr>
              <p14:cNvContentPartPr/>
              <p14:nvPr/>
            </p14:nvContentPartPr>
            <p14:xfrm>
              <a:off x="5351160" y="363040"/>
              <a:ext cx="451440" cy="319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2513" y="354050"/>
                <a:ext cx="469094" cy="33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14:cNvPr>
              <p14:cNvContentPartPr/>
              <p14:nvPr/>
            </p14:nvContentPartPr>
            <p14:xfrm>
              <a:off x="6173760" y="107800"/>
              <a:ext cx="230400" cy="54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4760" y="99160"/>
                <a:ext cx="24804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14:cNvPr>
              <p14:cNvContentPartPr/>
              <p14:nvPr/>
            </p14:nvContentPartPr>
            <p14:xfrm>
              <a:off x="6645000" y="82240"/>
              <a:ext cx="346680" cy="60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36009" y="73595"/>
                <a:ext cx="364302" cy="627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14:cNvPr>
              <p14:cNvContentPartPr/>
              <p14:nvPr/>
            </p14:nvContentPartPr>
            <p14:xfrm>
              <a:off x="7212360" y="108160"/>
              <a:ext cx="186480" cy="123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03360" y="99160"/>
                <a:ext cx="2041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14:cNvPr>
              <p14:cNvContentPartPr/>
              <p14:nvPr/>
            </p14:nvContentPartPr>
            <p14:xfrm>
              <a:off x="7097520" y="304000"/>
              <a:ext cx="671760" cy="350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88880" y="295351"/>
                <a:ext cx="6894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14:cNvPr>
              <p14:cNvContentPartPr/>
              <p14:nvPr/>
            </p14:nvContentPartPr>
            <p14:xfrm>
              <a:off x="8532480" y="106360"/>
              <a:ext cx="199080" cy="123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523480" y="97360"/>
                <a:ext cx="21672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14:cNvPr>
              <p14:cNvContentPartPr/>
              <p14:nvPr/>
            </p14:nvContentPartPr>
            <p14:xfrm>
              <a:off x="8217480" y="140920"/>
              <a:ext cx="46800" cy="38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08480" y="132280"/>
                <a:ext cx="64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14:cNvPr>
              <p14:cNvContentPartPr/>
              <p14:nvPr/>
            </p14:nvContentPartPr>
            <p14:xfrm>
              <a:off x="7895640" y="303640"/>
              <a:ext cx="925200" cy="330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87000" y="294991"/>
                <a:ext cx="942840" cy="3484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14:cNvPr>
              <p14:cNvContentPartPr/>
              <p14:nvPr/>
            </p14:nvContentPartPr>
            <p14:xfrm>
              <a:off x="203160" y="815560"/>
              <a:ext cx="88124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4520" y="806920"/>
                <a:ext cx="8830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14:cNvPr>
              <p14:cNvContentPartPr/>
              <p14:nvPr/>
            </p14:nvContentPartPr>
            <p14:xfrm>
              <a:off x="351840" y="1238560"/>
              <a:ext cx="138960" cy="233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2840" y="1229560"/>
                <a:ext cx="15660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14:cNvPr>
              <p14:cNvContentPartPr/>
              <p14:nvPr/>
            </p14:nvContentPartPr>
            <p14:xfrm>
              <a:off x="329160" y="1021120"/>
              <a:ext cx="191880" cy="12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0520" y="1012120"/>
                <a:ext cx="20952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14:cNvPr>
              <p14:cNvContentPartPr/>
              <p14:nvPr/>
            </p14:nvContentPartPr>
            <p14:xfrm>
              <a:off x="711480" y="1237120"/>
              <a:ext cx="13284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2840" y="1228480"/>
                <a:ext cx="150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14:cNvPr>
              <p14:cNvContentPartPr/>
              <p14:nvPr/>
            </p14:nvContentPartPr>
            <p14:xfrm>
              <a:off x="705000" y="1314160"/>
              <a:ext cx="120960" cy="8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6000" y="1305160"/>
                <a:ext cx="1386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14:cNvPr>
              <p14:cNvContentPartPr/>
              <p14:nvPr/>
            </p14:nvContentPartPr>
            <p14:xfrm>
              <a:off x="979320" y="991960"/>
              <a:ext cx="515880" cy="56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70680" y="982960"/>
                <a:ext cx="5335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14:cNvPr>
              <p14:cNvContentPartPr/>
              <p14:nvPr/>
            </p14:nvContentPartPr>
            <p14:xfrm>
              <a:off x="1775280" y="1263760"/>
              <a:ext cx="170640" cy="13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66280" y="1254760"/>
                <a:ext cx="1882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14:cNvPr>
              <p14:cNvContentPartPr/>
              <p14:nvPr/>
            </p14:nvContentPartPr>
            <p14:xfrm>
              <a:off x="1772760" y="1328560"/>
              <a:ext cx="163440" cy="2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3760" y="1319920"/>
                <a:ext cx="181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14:cNvPr>
              <p14:cNvContentPartPr/>
              <p14:nvPr/>
            </p14:nvContentPartPr>
            <p14:xfrm>
              <a:off x="2124480" y="993760"/>
              <a:ext cx="358560" cy="536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15480" y="984760"/>
                <a:ext cx="3762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14:cNvPr>
              <p14:cNvContentPartPr/>
              <p14:nvPr/>
            </p14:nvContentPartPr>
            <p14:xfrm>
              <a:off x="2635320" y="961720"/>
              <a:ext cx="849600" cy="459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26676" y="952720"/>
                <a:ext cx="867247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14:cNvPr>
              <p14:cNvContentPartPr/>
              <p14:nvPr/>
            </p14:nvContentPartPr>
            <p14:xfrm>
              <a:off x="3673560" y="1206520"/>
              <a:ext cx="175680" cy="13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64560" y="1197880"/>
                <a:ext cx="1933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14:cNvPr>
              <p14:cNvContentPartPr/>
              <p14:nvPr/>
            </p14:nvContentPartPr>
            <p14:xfrm>
              <a:off x="3699120" y="1286080"/>
              <a:ext cx="165240" cy="1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90480" y="127744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14:cNvPr>
              <p14:cNvContentPartPr/>
              <p14:nvPr/>
            </p14:nvContentPartPr>
            <p14:xfrm>
              <a:off x="4136880" y="1196440"/>
              <a:ext cx="142560" cy="215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28240" y="1187800"/>
                <a:ext cx="16020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14:cNvPr>
              <p14:cNvContentPartPr/>
              <p14:nvPr/>
            </p14:nvContentPartPr>
            <p14:xfrm>
              <a:off x="4201680" y="1066480"/>
              <a:ext cx="33480" cy="34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92680" y="1057840"/>
                <a:ext cx="511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14:cNvPr>
              <p14:cNvContentPartPr/>
              <p14:nvPr/>
            </p14:nvContentPartPr>
            <p14:xfrm>
              <a:off x="4409040" y="948040"/>
              <a:ext cx="219600" cy="131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00040" y="939400"/>
                <a:ext cx="2372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14:cNvPr>
              <p14:cNvContentPartPr/>
              <p14:nvPr/>
            </p14:nvContentPartPr>
            <p14:xfrm>
              <a:off x="5288520" y="1144240"/>
              <a:ext cx="124200" cy="21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9520" y="1135600"/>
                <a:ext cx="14184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14:cNvPr>
              <p14:cNvContentPartPr/>
              <p14:nvPr/>
            </p14:nvContentPartPr>
            <p14:xfrm>
              <a:off x="4911240" y="1124440"/>
              <a:ext cx="154440" cy="204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02600" y="1115800"/>
                <a:ext cx="1720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14:cNvPr>
              <p14:cNvContentPartPr/>
              <p14:nvPr/>
            </p14:nvContentPartPr>
            <p14:xfrm>
              <a:off x="4394280" y="1159000"/>
              <a:ext cx="352440" cy="301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385640" y="1150000"/>
                <a:ext cx="370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14:cNvPr>
              <p14:cNvContentPartPr/>
              <p14:nvPr/>
            </p14:nvContentPartPr>
            <p14:xfrm>
              <a:off x="5546640" y="927160"/>
              <a:ext cx="838080" cy="54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38000" y="918160"/>
                <a:ext cx="855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14:cNvPr>
              <p14:cNvContentPartPr/>
              <p14:nvPr/>
            </p14:nvContentPartPr>
            <p14:xfrm>
              <a:off x="6502800" y="1164760"/>
              <a:ext cx="126360" cy="7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94160" y="1155760"/>
                <a:ext cx="14400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14:cNvPr>
              <p14:cNvContentPartPr/>
              <p14:nvPr/>
            </p14:nvContentPartPr>
            <p14:xfrm>
              <a:off x="6508560" y="1250440"/>
              <a:ext cx="110520" cy="16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9560" y="1241440"/>
                <a:ext cx="1281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14:cNvPr>
              <p14:cNvContentPartPr/>
              <p14:nvPr/>
            </p14:nvContentPartPr>
            <p14:xfrm>
              <a:off x="6851640" y="1094200"/>
              <a:ext cx="149400" cy="262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3000" y="1085560"/>
                <a:ext cx="16704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14:cNvPr>
              <p14:cNvContentPartPr/>
              <p14:nvPr/>
            </p14:nvContentPartPr>
            <p14:xfrm>
              <a:off x="6945240" y="954520"/>
              <a:ext cx="22320" cy="2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936240" y="94588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14:cNvPr>
              <p14:cNvContentPartPr/>
              <p14:nvPr/>
            </p14:nvContentPartPr>
            <p14:xfrm>
              <a:off x="7133880" y="940120"/>
              <a:ext cx="1368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25240" y="931480"/>
                <a:ext cx="1544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14:cNvPr>
              <p14:cNvContentPartPr/>
              <p14:nvPr/>
            </p14:nvContentPartPr>
            <p14:xfrm>
              <a:off x="7776120" y="1096720"/>
              <a:ext cx="123840" cy="20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767480" y="1087720"/>
                <a:ext cx="141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14:cNvPr>
              <p14:cNvContentPartPr/>
              <p14:nvPr/>
            </p14:nvContentPartPr>
            <p14:xfrm>
              <a:off x="7533120" y="1112560"/>
              <a:ext cx="174960" cy="23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524120" y="1103560"/>
                <a:ext cx="1926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14:cNvPr>
              <p14:cNvContentPartPr/>
              <p14:nvPr/>
            </p14:nvContentPartPr>
            <p14:xfrm>
              <a:off x="7066560" y="1120840"/>
              <a:ext cx="290520" cy="269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57560" y="1112188"/>
                <a:ext cx="308160" cy="286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14:cNvPr>
              <p14:cNvContentPartPr/>
              <p14:nvPr/>
            </p14:nvContentPartPr>
            <p14:xfrm>
              <a:off x="8092200" y="938320"/>
              <a:ext cx="32040" cy="27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083560" y="929320"/>
                <a:ext cx="49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14:cNvPr>
              <p14:cNvContentPartPr/>
              <p14:nvPr/>
            </p14:nvContentPartPr>
            <p14:xfrm>
              <a:off x="7971600" y="1056760"/>
              <a:ext cx="277200" cy="273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62960" y="1048120"/>
                <a:ext cx="29484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14:cNvPr>
              <p14:cNvContentPartPr/>
              <p14:nvPr/>
            </p14:nvContentPartPr>
            <p14:xfrm>
              <a:off x="8363280" y="910960"/>
              <a:ext cx="166680" cy="13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354640" y="901960"/>
                <a:ext cx="18432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14:cNvPr>
              <p14:cNvContentPartPr/>
              <p14:nvPr/>
            </p14:nvContentPartPr>
            <p14:xfrm>
              <a:off x="8335560" y="1097800"/>
              <a:ext cx="365760" cy="264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326911" y="1089160"/>
                <a:ext cx="383417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14:cNvPr>
              <p14:cNvContentPartPr/>
              <p14:nvPr/>
            </p14:nvContentPartPr>
            <p14:xfrm>
              <a:off x="821640" y="1854880"/>
              <a:ext cx="170640" cy="9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2640" y="1845880"/>
                <a:ext cx="1882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14:cNvPr>
              <p14:cNvContentPartPr/>
              <p14:nvPr/>
            </p14:nvContentPartPr>
            <p14:xfrm>
              <a:off x="827040" y="1939480"/>
              <a:ext cx="17208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8040" y="1930840"/>
                <a:ext cx="189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14:cNvPr>
              <p14:cNvContentPartPr/>
              <p14:nvPr/>
            </p14:nvContentPartPr>
            <p14:xfrm>
              <a:off x="1158960" y="1549960"/>
              <a:ext cx="398880" cy="655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50312" y="1540960"/>
                <a:ext cx="416536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14:cNvPr>
              <p14:cNvContentPartPr/>
              <p14:nvPr/>
            </p14:nvContentPartPr>
            <p14:xfrm>
              <a:off x="204240" y="1627000"/>
              <a:ext cx="497520" cy="542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95600" y="1618000"/>
                <a:ext cx="51516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14:cNvPr>
              <p14:cNvContentPartPr/>
              <p14:nvPr/>
            </p14:nvContentPartPr>
            <p14:xfrm>
              <a:off x="3293400" y="1777840"/>
              <a:ext cx="317160" cy="218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84760" y="1769200"/>
                <a:ext cx="334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14:cNvPr>
              <p14:cNvContentPartPr/>
              <p14:nvPr/>
            </p14:nvContentPartPr>
            <p14:xfrm>
              <a:off x="1696440" y="1574080"/>
              <a:ext cx="1451160" cy="648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687440" y="1565080"/>
                <a:ext cx="146880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14:cNvPr>
              <p14:cNvContentPartPr/>
              <p14:nvPr/>
            </p14:nvContentPartPr>
            <p14:xfrm>
              <a:off x="3840240" y="1685320"/>
              <a:ext cx="34200" cy="1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31600" y="1676680"/>
                <a:ext cx="518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14:cNvPr>
              <p14:cNvContentPartPr/>
              <p14:nvPr/>
            </p14:nvContentPartPr>
            <p14:xfrm>
              <a:off x="3741600" y="1783960"/>
              <a:ext cx="255240" cy="21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732600" y="1774960"/>
                <a:ext cx="2728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14:cNvPr>
              <p14:cNvContentPartPr/>
              <p14:nvPr/>
            </p14:nvContentPartPr>
            <p14:xfrm>
              <a:off x="4122480" y="1641400"/>
              <a:ext cx="561600" cy="509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113840" y="1632400"/>
                <a:ext cx="57924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C97FDB3-4A0E-4B67-9E53-B8F9549506D5}"/>
                  </a:ext>
                </a:extLst>
              </p14:cNvPr>
              <p14:cNvContentPartPr/>
              <p14:nvPr/>
            </p14:nvContentPartPr>
            <p14:xfrm>
              <a:off x="4788840" y="1854880"/>
              <a:ext cx="145440" cy="1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C97FDB3-4A0E-4B67-9E53-B8F9549506D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79840" y="1845880"/>
                <a:ext cx="1630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59B9B12-AE5F-42A8-913B-F8521FB88B5B}"/>
                  </a:ext>
                </a:extLst>
              </p14:cNvPr>
              <p14:cNvContentPartPr/>
              <p14:nvPr/>
            </p14:nvContentPartPr>
            <p14:xfrm>
              <a:off x="4785240" y="1934440"/>
              <a:ext cx="130320" cy="12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59B9B12-AE5F-42A8-913B-F8521FB88B5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76600" y="1925440"/>
                <a:ext cx="1479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B06ACF2-D074-41E2-BA7D-ED339E95BDBC}"/>
                  </a:ext>
                </a:extLst>
              </p14:cNvPr>
              <p14:cNvContentPartPr/>
              <p14:nvPr/>
            </p14:nvContentPartPr>
            <p14:xfrm>
              <a:off x="5097000" y="1783600"/>
              <a:ext cx="145080" cy="227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B06ACF2-D074-41E2-BA7D-ED339E95BDB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088000" y="1774600"/>
                <a:ext cx="16272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6D62B1-7F41-46A2-A8B4-75FB78778F9B}"/>
                  </a:ext>
                </a:extLst>
              </p14:cNvPr>
              <p14:cNvContentPartPr/>
              <p14:nvPr/>
            </p14:nvContentPartPr>
            <p14:xfrm>
              <a:off x="5090880" y="1645720"/>
              <a:ext cx="49320" cy="34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6D62B1-7F41-46A2-A8B4-75FB78778F9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081880" y="1637080"/>
                <a:ext cx="669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82D98C-2162-4D1E-99F2-FA123D21634F}"/>
                  </a:ext>
                </a:extLst>
              </p14:cNvPr>
              <p14:cNvContentPartPr/>
              <p14:nvPr/>
            </p14:nvContentPartPr>
            <p14:xfrm>
              <a:off x="5209680" y="1649320"/>
              <a:ext cx="46800" cy="3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82D98C-2162-4D1E-99F2-FA123D21634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01040" y="1640680"/>
                <a:ext cx="64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E8702C-BE8C-468B-845C-30306D4454E3}"/>
                  </a:ext>
                </a:extLst>
              </p14:cNvPr>
              <p14:cNvContentPartPr/>
              <p14:nvPr/>
            </p14:nvContentPartPr>
            <p14:xfrm>
              <a:off x="5429640" y="1593880"/>
              <a:ext cx="173160" cy="115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E8702C-BE8C-468B-845C-30306D4454E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20640" y="1585240"/>
                <a:ext cx="190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159B56F-21D0-413B-BF1A-82BCA2A22195}"/>
                  </a:ext>
                </a:extLst>
              </p14:cNvPr>
              <p14:cNvContentPartPr/>
              <p14:nvPr/>
            </p14:nvContentPartPr>
            <p14:xfrm>
              <a:off x="5370600" y="1800160"/>
              <a:ext cx="333720" cy="301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159B56F-21D0-413B-BF1A-82BCA2A2219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361600" y="1791160"/>
                <a:ext cx="3513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693EE36-736E-4C3A-BF59-0FC053F7F9C2}"/>
                  </a:ext>
                </a:extLst>
              </p14:cNvPr>
              <p14:cNvContentPartPr/>
              <p14:nvPr/>
            </p14:nvContentPartPr>
            <p14:xfrm>
              <a:off x="5874240" y="1813840"/>
              <a:ext cx="172800" cy="209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693EE36-736E-4C3A-BF59-0FC053F7F9C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865240" y="1804840"/>
                <a:ext cx="190440" cy="227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58121174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14:cNvPr>
              <p14:cNvContentPartPr/>
              <p14:nvPr/>
            </p14:nvContentPartPr>
            <p14:xfrm>
              <a:off x="267240" y="23200"/>
              <a:ext cx="315720" cy="704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8600" y="14200"/>
                <a:ext cx="33336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14:cNvPr>
              <p14:cNvContentPartPr/>
              <p14:nvPr/>
            </p14:nvContentPartPr>
            <p14:xfrm>
              <a:off x="626880" y="373120"/>
              <a:ext cx="98280" cy="180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18240" y="364120"/>
                <a:ext cx="1159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14:cNvPr>
              <p14:cNvContentPartPr/>
              <p14:nvPr/>
            </p14:nvContentPartPr>
            <p14:xfrm>
              <a:off x="782040" y="409480"/>
              <a:ext cx="123840" cy="14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400" y="400840"/>
                <a:ext cx="1414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14:cNvPr>
              <p14:cNvContentPartPr/>
              <p14:nvPr/>
            </p14:nvContentPartPr>
            <p14:xfrm>
              <a:off x="941520" y="396880"/>
              <a:ext cx="268200" cy="14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2880" y="387880"/>
                <a:ext cx="285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14:cNvPr>
              <p14:cNvContentPartPr/>
              <p14:nvPr/>
            </p14:nvContentPartPr>
            <p14:xfrm>
              <a:off x="2418240" y="282760"/>
              <a:ext cx="608040" cy="26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9240" y="274120"/>
                <a:ext cx="6256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14:cNvPr>
              <p14:cNvContentPartPr/>
              <p14:nvPr/>
            </p14:nvContentPartPr>
            <p14:xfrm>
              <a:off x="1464240" y="312280"/>
              <a:ext cx="848880" cy="39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55596" y="303280"/>
                <a:ext cx="866527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14:cNvPr>
              <p14:cNvContentPartPr/>
              <p14:nvPr/>
            </p14:nvContentPartPr>
            <p14:xfrm>
              <a:off x="3506160" y="135880"/>
              <a:ext cx="1188000" cy="627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520" y="127240"/>
                <a:ext cx="1205640" cy="64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14:cNvPr>
              <p14:cNvContentPartPr/>
              <p14:nvPr/>
            </p14:nvContentPartPr>
            <p14:xfrm>
              <a:off x="5075760" y="223000"/>
              <a:ext cx="2304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66760" y="214360"/>
                <a:ext cx="40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14:cNvPr>
              <p14:cNvContentPartPr/>
              <p14:nvPr/>
            </p14:nvContentPartPr>
            <p14:xfrm>
              <a:off x="4929240" y="388960"/>
              <a:ext cx="284040" cy="263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20240" y="379960"/>
                <a:ext cx="3016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14:cNvPr>
              <p14:cNvContentPartPr/>
              <p14:nvPr/>
            </p14:nvContentPartPr>
            <p14:xfrm>
              <a:off x="5411640" y="172960"/>
              <a:ext cx="169920" cy="142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02640" y="163960"/>
                <a:ext cx="18756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14:cNvPr>
              <p14:cNvContentPartPr/>
              <p14:nvPr/>
            </p14:nvContentPartPr>
            <p14:xfrm>
              <a:off x="5351160" y="363040"/>
              <a:ext cx="451440" cy="319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2513" y="354050"/>
                <a:ext cx="469094" cy="33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14:cNvPr>
              <p14:cNvContentPartPr/>
              <p14:nvPr/>
            </p14:nvContentPartPr>
            <p14:xfrm>
              <a:off x="6173760" y="107800"/>
              <a:ext cx="230400" cy="54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4760" y="99160"/>
                <a:ext cx="24804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14:cNvPr>
              <p14:cNvContentPartPr/>
              <p14:nvPr/>
            </p14:nvContentPartPr>
            <p14:xfrm>
              <a:off x="6645000" y="82240"/>
              <a:ext cx="346680" cy="60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36009" y="73595"/>
                <a:ext cx="364302" cy="627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14:cNvPr>
              <p14:cNvContentPartPr/>
              <p14:nvPr/>
            </p14:nvContentPartPr>
            <p14:xfrm>
              <a:off x="7212360" y="108160"/>
              <a:ext cx="186480" cy="123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03360" y="99160"/>
                <a:ext cx="2041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14:cNvPr>
              <p14:cNvContentPartPr/>
              <p14:nvPr/>
            </p14:nvContentPartPr>
            <p14:xfrm>
              <a:off x="7097520" y="304000"/>
              <a:ext cx="671760" cy="350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88880" y="295351"/>
                <a:ext cx="6894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14:cNvPr>
              <p14:cNvContentPartPr/>
              <p14:nvPr/>
            </p14:nvContentPartPr>
            <p14:xfrm>
              <a:off x="8532480" y="106360"/>
              <a:ext cx="199080" cy="123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523480" y="97360"/>
                <a:ext cx="21672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14:cNvPr>
              <p14:cNvContentPartPr/>
              <p14:nvPr/>
            </p14:nvContentPartPr>
            <p14:xfrm>
              <a:off x="8217480" y="140920"/>
              <a:ext cx="46800" cy="38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08480" y="132280"/>
                <a:ext cx="64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14:cNvPr>
              <p14:cNvContentPartPr/>
              <p14:nvPr/>
            </p14:nvContentPartPr>
            <p14:xfrm>
              <a:off x="7895640" y="303640"/>
              <a:ext cx="925200" cy="330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87000" y="294991"/>
                <a:ext cx="942840" cy="3484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14:cNvPr>
              <p14:cNvContentPartPr/>
              <p14:nvPr/>
            </p14:nvContentPartPr>
            <p14:xfrm>
              <a:off x="203160" y="815560"/>
              <a:ext cx="88124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4520" y="806920"/>
                <a:ext cx="8830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14:cNvPr>
              <p14:cNvContentPartPr/>
              <p14:nvPr/>
            </p14:nvContentPartPr>
            <p14:xfrm>
              <a:off x="351840" y="1238560"/>
              <a:ext cx="138960" cy="233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2840" y="1229560"/>
                <a:ext cx="15660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14:cNvPr>
              <p14:cNvContentPartPr/>
              <p14:nvPr/>
            </p14:nvContentPartPr>
            <p14:xfrm>
              <a:off x="329160" y="1021120"/>
              <a:ext cx="191880" cy="12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0520" y="1012120"/>
                <a:ext cx="20952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14:cNvPr>
              <p14:cNvContentPartPr/>
              <p14:nvPr/>
            </p14:nvContentPartPr>
            <p14:xfrm>
              <a:off x="711480" y="1237120"/>
              <a:ext cx="13284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2840" y="1228480"/>
                <a:ext cx="150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14:cNvPr>
              <p14:cNvContentPartPr/>
              <p14:nvPr/>
            </p14:nvContentPartPr>
            <p14:xfrm>
              <a:off x="705000" y="1314160"/>
              <a:ext cx="120960" cy="8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6000" y="1305160"/>
                <a:ext cx="1386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14:cNvPr>
              <p14:cNvContentPartPr/>
              <p14:nvPr/>
            </p14:nvContentPartPr>
            <p14:xfrm>
              <a:off x="979320" y="991960"/>
              <a:ext cx="515880" cy="56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70680" y="982960"/>
                <a:ext cx="5335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14:cNvPr>
              <p14:cNvContentPartPr/>
              <p14:nvPr/>
            </p14:nvContentPartPr>
            <p14:xfrm>
              <a:off x="1775280" y="1263760"/>
              <a:ext cx="170640" cy="13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66280" y="1254760"/>
                <a:ext cx="1882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14:cNvPr>
              <p14:cNvContentPartPr/>
              <p14:nvPr/>
            </p14:nvContentPartPr>
            <p14:xfrm>
              <a:off x="1772760" y="1328560"/>
              <a:ext cx="163440" cy="2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3760" y="1319920"/>
                <a:ext cx="181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14:cNvPr>
              <p14:cNvContentPartPr/>
              <p14:nvPr/>
            </p14:nvContentPartPr>
            <p14:xfrm>
              <a:off x="2124480" y="993760"/>
              <a:ext cx="358560" cy="536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15480" y="984760"/>
                <a:ext cx="3762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14:cNvPr>
              <p14:cNvContentPartPr/>
              <p14:nvPr/>
            </p14:nvContentPartPr>
            <p14:xfrm>
              <a:off x="2635320" y="961720"/>
              <a:ext cx="849600" cy="459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26676" y="952720"/>
                <a:ext cx="867247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14:cNvPr>
              <p14:cNvContentPartPr/>
              <p14:nvPr/>
            </p14:nvContentPartPr>
            <p14:xfrm>
              <a:off x="3673560" y="1206520"/>
              <a:ext cx="175680" cy="13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64560" y="1197880"/>
                <a:ext cx="1933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14:cNvPr>
              <p14:cNvContentPartPr/>
              <p14:nvPr/>
            </p14:nvContentPartPr>
            <p14:xfrm>
              <a:off x="3699120" y="1286080"/>
              <a:ext cx="165240" cy="1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90480" y="127744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14:cNvPr>
              <p14:cNvContentPartPr/>
              <p14:nvPr/>
            </p14:nvContentPartPr>
            <p14:xfrm>
              <a:off x="4136880" y="1196440"/>
              <a:ext cx="142560" cy="215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28240" y="1187800"/>
                <a:ext cx="16020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14:cNvPr>
              <p14:cNvContentPartPr/>
              <p14:nvPr/>
            </p14:nvContentPartPr>
            <p14:xfrm>
              <a:off x="4201680" y="1066480"/>
              <a:ext cx="33480" cy="34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92680" y="1057840"/>
                <a:ext cx="511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14:cNvPr>
              <p14:cNvContentPartPr/>
              <p14:nvPr/>
            </p14:nvContentPartPr>
            <p14:xfrm>
              <a:off x="4409040" y="948040"/>
              <a:ext cx="219600" cy="131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00040" y="939400"/>
                <a:ext cx="2372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14:cNvPr>
              <p14:cNvContentPartPr/>
              <p14:nvPr/>
            </p14:nvContentPartPr>
            <p14:xfrm>
              <a:off x="5288520" y="1144240"/>
              <a:ext cx="124200" cy="21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9520" y="1135600"/>
                <a:ext cx="14184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14:cNvPr>
              <p14:cNvContentPartPr/>
              <p14:nvPr/>
            </p14:nvContentPartPr>
            <p14:xfrm>
              <a:off x="4911240" y="1124440"/>
              <a:ext cx="154440" cy="204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02600" y="1115800"/>
                <a:ext cx="1720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14:cNvPr>
              <p14:cNvContentPartPr/>
              <p14:nvPr/>
            </p14:nvContentPartPr>
            <p14:xfrm>
              <a:off x="4394280" y="1159000"/>
              <a:ext cx="352440" cy="301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385640" y="1150000"/>
                <a:ext cx="370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14:cNvPr>
              <p14:cNvContentPartPr/>
              <p14:nvPr/>
            </p14:nvContentPartPr>
            <p14:xfrm>
              <a:off x="5546640" y="927160"/>
              <a:ext cx="838080" cy="54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38000" y="918160"/>
                <a:ext cx="855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14:cNvPr>
              <p14:cNvContentPartPr/>
              <p14:nvPr/>
            </p14:nvContentPartPr>
            <p14:xfrm>
              <a:off x="6502800" y="1164760"/>
              <a:ext cx="126360" cy="7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94160" y="1155760"/>
                <a:ext cx="14400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14:cNvPr>
              <p14:cNvContentPartPr/>
              <p14:nvPr/>
            </p14:nvContentPartPr>
            <p14:xfrm>
              <a:off x="6508560" y="1250440"/>
              <a:ext cx="110520" cy="16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9560" y="1241440"/>
                <a:ext cx="1281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14:cNvPr>
              <p14:cNvContentPartPr/>
              <p14:nvPr/>
            </p14:nvContentPartPr>
            <p14:xfrm>
              <a:off x="6851640" y="1094200"/>
              <a:ext cx="149400" cy="262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3000" y="1085560"/>
                <a:ext cx="16704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14:cNvPr>
              <p14:cNvContentPartPr/>
              <p14:nvPr/>
            </p14:nvContentPartPr>
            <p14:xfrm>
              <a:off x="6945240" y="954520"/>
              <a:ext cx="22320" cy="2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936240" y="94588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14:cNvPr>
              <p14:cNvContentPartPr/>
              <p14:nvPr/>
            </p14:nvContentPartPr>
            <p14:xfrm>
              <a:off x="7133880" y="940120"/>
              <a:ext cx="1368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25240" y="931480"/>
                <a:ext cx="1544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14:cNvPr>
              <p14:cNvContentPartPr/>
              <p14:nvPr/>
            </p14:nvContentPartPr>
            <p14:xfrm>
              <a:off x="7776120" y="1096720"/>
              <a:ext cx="123840" cy="20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767480" y="1087720"/>
                <a:ext cx="141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14:cNvPr>
              <p14:cNvContentPartPr/>
              <p14:nvPr/>
            </p14:nvContentPartPr>
            <p14:xfrm>
              <a:off x="7533120" y="1112560"/>
              <a:ext cx="174960" cy="23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524120" y="1103560"/>
                <a:ext cx="1926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14:cNvPr>
              <p14:cNvContentPartPr/>
              <p14:nvPr/>
            </p14:nvContentPartPr>
            <p14:xfrm>
              <a:off x="7066560" y="1120840"/>
              <a:ext cx="290520" cy="269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57560" y="1112188"/>
                <a:ext cx="308160" cy="286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14:cNvPr>
              <p14:cNvContentPartPr/>
              <p14:nvPr/>
            </p14:nvContentPartPr>
            <p14:xfrm>
              <a:off x="8092200" y="938320"/>
              <a:ext cx="32040" cy="27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083560" y="929320"/>
                <a:ext cx="49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14:cNvPr>
              <p14:cNvContentPartPr/>
              <p14:nvPr/>
            </p14:nvContentPartPr>
            <p14:xfrm>
              <a:off x="7971600" y="1056760"/>
              <a:ext cx="277200" cy="273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62960" y="1048120"/>
                <a:ext cx="29484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14:cNvPr>
              <p14:cNvContentPartPr/>
              <p14:nvPr/>
            </p14:nvContentPartPr>
            <p14:xfrm>
              <a:off x="8363280" y="910960"/>
              <a:ext cx="166680" cy="13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354640" y="901960"/>
                <a:ext cx="18432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14:cNvPr>
              <p14:cNvContentPartPr/>
              <p14:nvPr/>
            </p14:nvContentPartPr>
            <p14:xfrm>
              <a:off x="8335560" y="1097800"/>
              <a:ext cx="365760" cy="264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326911" y="1089160"/>
                <a:ext cx="383417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14:cNvPr>
              <p14:cNvContentPartPr/>
              <p14:nvPr/>
            </p14:nvContentPartPr>
            <p14:xfrm>
              <a:off x="821640" y="1854880"/>
              <a:ext cx="170640" cy="9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2640" y="1845880"/>
                <a:ext cx="1882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14:cNvPr>
              <p14:cNvContentPartPr/>
              <p14:nvPr/>
            </p14:nvContentPartPr>
            <p14:xfrm>
              <a:off x="827040" y="1939480"/>
              <a:ext cx="17208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8040" y="1930840"/>
                <a:ext cx="189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14:cNvPr>
              <p14:cNvContentPartPr/>
              <p14:nvPr/>
            </p14:nvContentPartPr>
            <p14:xfrm>
              <a:off x="1158960" y="1549960"/>
              <a:ext cx="398880" cy="655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50312" y="1540960"/>
                <a:ext cx="416536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14:cNvPr>
              <p14:cNvContentPartPr/>
              <p14:nvPr/>
            </p14:nvContentPartPr>
            <p14:xfrm>
              <a:off x="204240" y="1627000"/>
              <a:ext cx="497520" cy="542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95600" y="1618000"/>
                <a:ext cx="51516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14:cNvPr>
              <p14:cNvContentPartPr/>
              <p14:nvPr/>
            </p14:nvContentPartPr>
            <p14:xfrm>
              <a:off x="3293400" y="1777840"/>
              <a:ext cx="317160" cy="218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84760" y="1769200"/>
                <a:ext cx="334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14:cNvPr>
              <p14:cNvContentPartPr/>
              <p14:nvPr/>
            </p14:nvContentPartPr>
            <p14:xfrm>
              <a:off x="1696440" y="1574080"/>
              <a:ext cx="1451160" cy="648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687440" y="1565080"/>
                <a:ext cx="146880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14:cNvPr>
              <p14:cNvContentPartPr/>
              <p14:nvPr/>
            </p14:nvContentPartPr>
            <p14:xfrm>
              <a:off x="3840240" y="1685320"/>
              <a:ext cx="34200" cy="1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31600" y="1676680"/>
                <a:ext cx="518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14:cNvPr>
              <p14:cNvContentPartPr/>
              <p14:nvPr/>
            </p14:nvContentPartPr>
            <p14:xfrm>
              <a:off x="3741600" y="1783960"/>
              <a:ext cx="255240" cy="21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732600" y="1774960"/>
                <a:ext cx="2728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14:cNvPr>
              <p14:cNvContentPartPr/>
              <p14:nvPr/>
            </p14:nvContentPartPr>
            <p14:xfrm>
              <a:off x="4122480" y="1641400"/>
              <a:ext cx="561600" cy="509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113840" y="1632400"/>
                <a:ext cx="57924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C97FDB3-4A0E-4B67-9E53-B8F9549506D5}"/>
                  </a:ext>
                </a:extLst>
              </p14:cNvPr>
              <p14:cNvContentPartPr/>
              <p14:nvPr/>
            </p14:nvContentPartPr>
            <p14:xfrm>
              <a:off x="4788840" y="1854880"/>
              <a:ext cx="145440" cy="1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C97FDB3-4A0E-4B67-9E53-B8F9549506D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79840" y="1845880"/>
                <a:ext cx="1630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59B9B12-AE5F-42A8-913B-F8521FB88B5B}"/>
                  </a:ext>
                </a:extLst>
              </p14:cNvPr>
              <p14:cNvContentPartPr/>
              <p14:nvPr/>
            </p14:nvContentPartPr>
            <p14:xfrm>
              <a:off x="4785240" y="1934440"/>
              <a:ext cx="130320" cy="12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59B9B12-AE5F-42A8-913B-F8521FB88B5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76600" y="1925440"/>
                <a:ext cx="1479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B06ACF2-D074-41E2-BA7D-ED339E95BDBC}"/>
                  </a:ext>
                </a:extLst>
              </p14:cNvPr>
              <p14:cNvContentPartPr/>
              <p14:nvPr/>
            </p14:nvContentPartPr>
            <p14:xfrm>
              <a:off x="5097000" y="1783600"/>
              <a:ext cx="145080" cy="227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B06ACF2-D074-41E2-BA7D-ED339E95BDB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088000" y="1774600"/>
                <a:ext cx="16272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6D62B1-7F41-46A2-A8B4-75FB78778F9B}"/>
                  </a:ext>
                </a:extLst>
              </p14:cNvPr>
              <p14:cNvContentPartPr/>
              <p14:nvPr/>
            </p14:nvContentPartPr>
            <p14:xfrm>
              <a:off x="5090880" y="1645720"/>
              <a:ext cx="49320" cy="34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6D62B1-7F41-46A2-A8B4-75FB78778F9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081880" y="1637080"/>
                <a:ext cx="669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82D98C-2162-4D1E-99F2-FA123D21634F}"/>
                  </a:ext>
                </a:extLst>
              </p14:cNvPr>
              <p14:cNvContentPartPr/>
              <p14:nvPr/>
            </p14:nvContentPartPr>
            <p14:xfrm>
              <a:off x="5209680" y="1649320"/>
              <a:ext cx="46800" cy="3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82D98C-2162-4D1E-99F2-FA123D21634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01040" y="1640680"/>
                <a:ext cx="64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E8702C-BE8C-468B-845C-30306D4454E3}"/>
                  </a:ext>
                </a:extLst>
              </p14:cNvPr>
              <p14:cNvContentPartPr/>
              <p14:nvPr/>
            </p14:nvContentPartPr>
            <p14:xfrm>
              <a:off x="5429640" y="1593880"/>
              <a:ext cx="173160" cy="115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E8702C-BE8C-468B-845C-30306D4454E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20640" y="1585240"/>
                <a:ext cx="190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159B56F-21D0-413B-BF1A-82BCA2A22195}"/>
                  </a:ext>
                </a:extLst>
              </p14:cNvPr>
              <p14:cNvContentPartPr/>
              <p14:nvPr/>
            </p14:nvContentPartPr>
            <p14:xfrm>
              <a:off x="5370600" y="1800160"/>
              <a:ext cx="333720" cy="301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159B56F-21D0-413B-BF1A-82BCA2A2219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361600" y="1791160"/>
                <a:ext cx="3513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1127640-A05F-4BB4-A75B-7929C8FD68F5}"/>
                  </a:ext>
                </a:extLst>
              </p14:cNvPr>
              <p14:cNvContentPartPr/>
              <p14:nvPr/>
            </p14:nvContentPartPr>
            <p14:xfrm>
              <a:off x="6121920" y="1819600"/>
              <a:ext cx="146880" cy="241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1127640-A05F-4BB4-A75B-7929C8FD68F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113280" y="1810600"/>
                <a:ext cx="1645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693EE36-736E-4C3A-BF59-0FC053F7F9C2}"/>
                  </a:ext>
                </a:extLst>
              </p14:cNvPr>
              <p14:cNvContentPartPr/>
              <p14:nvPr/>
            </p14:nvContentPartPr>
            <p14:xfrm>
              <a:off x="5874240" y="1813840"/>
              <a:ext cx="172800" cy="209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693EE36-736E-4C3A-BF59-0FC053F7F9C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865240" y="1804840"/>
                <a:ext cx="19044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944E7E0-7F7D-4981-A1B5-49FC76DF2796}"/>
                  </a:ext>
                </a:extLst>
              </p14:cNvPr>
              <p14:cNvContentPartPr/>
              <p14:nvPr/>
            </p14:nvContentPartPr>
            <p14:xfrm>
              <a:off x="6163680" y="1672000"/>
              <a:ext cx="48600" cy="38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944E7E0-7F7D-4981-A1B5-49FC76DF279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55040" y="1663360"/>
                <a:ext cx="662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FF84946-C543-4990-94D8-EA2CA1E026A6}"/>
                  </a:ext>
                </a:extLst>
              </p14:cNvPr>
              <p14:cNvContentPartPr/>
              <p14:nvPr/>
            </p14:nvContentPartPr>
            <p14:xfrm>
              <a:off x="6366720" y="1567240"/>
              <a:ext cx="368640" cy="584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FF84946-C543-4990-94D8-EA2CA1E026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8080" y="1558240"/>
                <a:ext cx="38628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1833907-C3EA-4B47-AD9D-1596E024CEEE}"/>
                  </a:ext>
                </a:extLst>
              </p14:cNvPr>
              <p14:cNvContentPartPr/>
              <p14:nvPr/>
            </p14:nvContentPartPr>
            <p14:xfrm>
              <a:off x="6821760" y="1508920"/>
              <a:ext cx="201960" cy="147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1833907-C3EA-4B47-AD9D-1596E024CEE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13120" y="1499920"/>
                <a:ext cx="219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15DAAA6-DBCA-407E-A488-C0E701241F02}"/>
                  </a:ext>
                </a:extLst>
              </p14:cNvPr>
              <p14:cNvContentPartPr/>
              <p14:nvPr/>
            </p14:nvContentPartPr>
            <p14:xfrm>
              <a:off x="6823920" y="1696120"/>
              <a:ext cx="509400" cy="312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15DAAA6-DBCA-407E-A488-C0E701241F0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814920" y="1687120"/>
                <a:ext cx="527040" cy="330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38206519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14:cNvPr>
              <p14:cNvContentPartPr/>
              <p14:nvPr/>
            </p14:nvContentPartPr>
            <p14:xfrm>
              <a:off x="267240" y="23200"/>
              <a:ext cx="315720" cy="704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45AB51-70CF-4AA9-988F-F66963F9C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8600" y="14200"/>
                <a:ext cx="33336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14:cNvPr>
              <p14:cNvContentPartPr/>
              <p14:nvPr/>
            </p14:nvContentPartPr>
            <p14:xfrm>
              <a:off x="626880" y="373120"/>
              <a:ext cx="98280" cy="180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C23556-6335-47E4-8D90-E44489561E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18240" y="364120"/>
                <a:ext cx="1159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14:cNvPr>
              <p14:cNvContentPartPr/>
              <p14:nvPr/>
            </p14:nvContentPartPr>
            <p14:xfrm>
              <a:off x="782040" y="409480"/>
              <a:ext cx="123840" cy="14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851960-80A6-4B71-8276-25649EE0A33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3400" y="400840"/>
                <a:ext cx="1414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14:cNvPr>
              <p14:cNvContentPartPr/>
              <p14:nvPr/>
            </p14:nvContentPartPr>
            <p14:xfrm>
              <a:off x="941520" y="396880"/>
              <a:ext cx="268200" cy="14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0E70302-B96E-449D-B557-C237EAF84EE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2880" y="387880"/>
                <a:ext cx="285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14:cNvPr>
              <p14:cNvContentPartPr/>
              <p14:nvPr/>
            </p14:nvContentPartPr>
            <p14:xfrm>
              <a:off x="2418240" y="282760"/>
              <a:ext cx="608040" cy="26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DB49BA-1ABC-4240-BF45-C9E4EC84A8F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09240" y="274120"/>
                <a:ext cx="6256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14:cNvPr>
              <p14:cNvContentPartPr/>
              <p14:nvPr/>
            </p14:nvContentPartPr>
            <p14:xfrm>
              <a:off x="1464240" y="312280"/>
              <a:ext cx="848880" cy="39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3EC42F-9643-4C58-851F-CACF847277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55596" y="303280"/>
                <a:ext cx="866527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14:cNvPr>
              <p14:cNvContentPartPr/>
              <p14:nvPr/>
            </p14:nvContentPartPr>
            <p14:xfrm>
              <a:off x="3506160" y="135880"/>
              <a:ext cx="1188000" cy="627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AF525B-7E89-4E00-93CB-B1D1394901B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520" y="127240"/>
                <a:ext cx="1205640" cy="64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14:cNvPr>
              <p14:cNvContentPartPr/>
              <p14:nvPr/>
            </p14:nvContentPartPr>
            <p14:xfrm>
              <a:off x="5075760" y="223000"/>
              <a:ext cx="2304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B258642-EC53-4EE2-B1EA-C61C782EC4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66760" y="214360"/>
                <a:ext cx="40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14:cNvPr>
              <p14:cNvContentPartPr/>
              <p14:nvPr/>
            </p14:nvContentPartPr>
            <p14:xfrm>
              <a:off x="4929240" y="388960"/>
              <a:ext cx="284040" cy="263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5644F80-99B9-4610-9F86-7DA4AD6DF2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20240" y="379960"/>
                <a:ext cx="3016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14:cNvPr>
              <p14:cNvContentPartPr/>
              <p14:nvPr/>
            </p14:nvContentPartPr>
            <p14:xfrm>
              <a:off x="5411640" y="172960"/>
              <a:ext cx="169920" cy="142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A5FBD6E-1D98-4438-999E-8A17D477A65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02640" y="163960"/>
                <a:ext cx="18756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14:cNvPr>
              <p14:cNvContentPartPr/>
              <p14:nvPr/>
            </p14:nvContentPartPr>
            <p14:xfrm>
              <a:off x="5351160" y="363040"/>
              <a:ext cx="451440" cy="319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B4B7578-438C-404D-9818-6572C2538A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2513" y="354050"/>
                <a:ext cx="469094" cy="33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14:cNvPr>
              <p14:cNvContentPartPr/>
              <p14:nvPr/>
            </p14:nvContentPartPr>
            <p14:xfrm>
              <a:off x="6173760" y="107800"/>
              <a:ext cx="230400" cy="545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EF74D6F-6309-456E-8967-F4E1DA6D05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4760" y="99160"/>
                <a:ext cx="24804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14:cNvPr>
              <p14:cNvContentPartPr/>
              <p14:nvPr/>
            </p14:nvContentPartPr>
            <p14:xfrm>
              <a:off x="6645000" y="82240"/>
              <a:ext cx="346680" cy="60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BB8E8D-9E46-4023-9FFD-A93041BAFD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36009" y="73595"/>
                <a:ext cx="364302" cy="627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14:cNvPr>
              <p14:cNvContentPartPr/>
              <p14:nvPr/>
            </p14:nvContentPartPr>
            <p14:xfrm>
              <a:off x="7212360" y="108160"/>
              <a:ext cx="186480" cy="123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C39C7B4-CEB2-4F83-B9E2-478223D83D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03360" y="99160"/>
                <a:ext cx="2041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14:cNvPr>
              <p14:cNvContentPartPr/>
              <p14:nvPr/>
            </p14:nvContentPartPr>
            <p14:xfrm>
              <a:off x="7097520" y="304000"/>
              <a:ext cx="671760" cy="350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B3DF0EB-F76E-4888-B5F8-F4799385E7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88880" y="295351"/>
                <a:ext cx="6894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14:cNvPr>
              <p14:cNvContentPartPr/>
              <p14:nvPr/>
            </p14:nvContentPartPr>
            <p14:xfrm>
              <a:off x="8532480" y="106360"/>
              <a:ext cx="199080" cy="123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912A728-3383-4A02-9DE5-BA4E167090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523480" y="97360"/>
                <a:ext cx="21672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14:cNvPr>
              <p14:cNvContentPartPr/>
              <p14:nvPr/>
            </p14:nvContentPartPr>
            <p14:xfrm>
              <a:off x="8217480" y="140920"/>
              <a:ext cx="46800" cy="38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4795CF-40DF-48F7-8C20-FDD9D0B7854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08480" y="132280"/>
                <a:ext cx="64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14:cNvPr>
              <p14:cNvContentPartPr/>
              <p14:nvPr/>
            </p14:nvContentPartPr>
            <p14:xfrm>
              <a:off x="7895640" y="303640"/>
              <a:ext cx="925200" cy="330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4920AF2-E981-44F0-95B8-11E71DE99DE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87000" y="294991"/>
                <a:ext cx="942840" cy="3484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14:cNvPr>
              <p14:cNvContentPartPr/>
              <p14:nvPr/>
            </p14:nvContentPartPr>
            <p14:xfrm>
              <a:off x="203160" y="815560"/>
              <a:ext cx="88124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068A5A-7539-4579-8012-71313133B4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4520" y="806920"/>
                <a:ext cx="8830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14:cNvPr>
              <p14:cNvContentPartPr/>
              <p14:nvPr/>
            </p14:nvContentPartPr>
            <p14:xfrm>
              <a:off x="351840" y="1238560"/>
              <a:ext cx="138960" cy="233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F1CE4C-FA0B-4AAF-B0AC-EE17FF4EF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2840" y="1229560"/>
                <a:ext cx="15660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14:cNvPr>
              <p14:cNvContentPartPr/>
              <p14:nvPr/>
            </p14:nvContentPartPr>
            <p14:xfrm>
              <a:off x="329160" y="1021120"/>
              <a:ext cx="191880" cy="12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624617-8671-46A6-987C-675B09BA6A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0520" y="1012120"/>
                <a:ext cx="20952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14:cNvPr>
              <p14:cNvContentPartPr/>
              <p14:nvPr/>
            </p14:nvContentPartPr>
            <p14:xfrm>
              <a:off x="711480" y="1237120"/>
              <a:ext cx="13284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535543-6B52-4231-9517-28D9A2561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2840" y="1228480"/>
                <a:ext cx="150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14:cNvPr>
              <p14:cNvContentPartPr/>
              <p14:nvPr/>
            </p14:nvContentPartPr>
            <p14:xfrm>
              <a:off x="705000" y="1314160"/>
              <a:ext cx="120960" cy="8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7DBB117-D1FB-454D-8E07-2BF70225D6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6000" y="1305160"/>
                <a:ext cx="1386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14:cNvPr>
              <p14:cNvContentPartPr/>
              <p14:nvPr/>
            </p14:nvContentPartPr>
            <p14:xfrm>
              <a:off x="979320" y="991960"/>
              <a:ext cx="515880" cy="561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18E0FF7-2413-4A50-AFDC-1FCEA8588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70680" y="982960"/>
                <a:ext cx="5335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14:cNvPr>
              <p14:cNvContentPartPr/>
              <p14:nvPr/>
            </p14:nvContentPartPr>
            <p14:xfrm>
              <a:off x="1775280" y="1263760"/>
              <a:ext cx="170640" cy="13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586FF8A-6C44-45F0-AB5C-7763F82B24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66280" y="1254760"/>
                <a:ext cx="1882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14:cNvPr>
              <p14:cNvContentPartPr/>
              <p14:nvPr/>
            </p14:nvContentPartPr>
            <p14:xfrm>
              <a:off x="1772760" y="1328560"/>
              <a:ext cx="163440" cy="2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794E549-218C-451F-B056-F3892D12285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3760" y="1319920"/>
                <a:ext cx="181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14:cNvPr>
              <p14:cNvContentPartPr/>
              <p14:nvPr/>
            </p14:nvContentPartPr>
            <p14:xfrm>
              <a:off x="2124480" y="993760"/>
              <a:ext cx="358560" cy="536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2D003FF-8E41-482F-A807-F9F48FF92D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15480" y="984760"/>
                <a:ext cx="3762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14:cNvPr>
              <p14:cNvContentPartPr/>
              <p14:nvPr/>
            </p14:nvContentPartPr>
            <p14:xfrm>
              <a:off x="2635320" y="961720"/>
              <a:ext cx="849600" cy="459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66BD643-490E-46C2-B631-BF86A04E60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26676" y="952720"/>
                <a:ext cx="867247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14:cNvPr>
              <p14:cNvContentPartPr/>
              <p14:nvPr/>
            </p14:nvContentPartPr>
            <p14:xfrm>
              <a:off x="3673560" y="1206520"/>
              <a:ext cx="175680" cy="13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6448DA3-9C05-4090-9E72-44B61042A4D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64560" y="1197880"/>
                <a:ext cx="1933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14:cNvPr>
              <p14:cNvContentPartPr/>
              <p14:nvPr/>
            </p14:nvContentPartPr>
            <p14:xfrm>
              <a:off x="3699120" y="1286080"/>
              <a:ext cx="165240" cy="1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52F57BF-14F7-4596-AC8A-201F0DEC599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90480" y="127744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14:cNvPr>
              <p14:cNvContentPartPr/>
              <p14:nvPr/>
            </p14:nvContentPartPr>
            <p14:xfrm>
              <a:off x="4136880" y="1196440"/>
              <a:ext cx="142560" cy="215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609160-DE49-4970-A0B7-79ADB75130F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28240" y="1187800"/>
                <a:ext cx="16020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14:cNvPr>
              <p14:cNvContentPartPr/>
              <p14:nvPr/>
            </p14:nvContentPartPr>
            <p14:xfrm>
              <a:off x="4201680" y="1066480"/>
              <a:ext cx="33480" cy="34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EB255AF-2580-45E2-B7D9-8BDDA46DA0E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92680" y="1057840"/>
                <a:ext cx="511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14:cNvPr>
              <p14:cNvContentPartPr/>
              <p14:nvPr/>
            </p14:nvContentPartPr>
            <p14:xfrm>
              <a:off x="4409040" y="948040"/>
              <a:ext cx="219600" cy="131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15C832-FA91-4232-9EC6-EB2333E7A5A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00040" y="939400"/>
                <a:ext cx="2372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14:cNvPr>
              <p14:cNvContentPartPr/>
              <p14:nvPr/>
            </p14:nvContentPartPr>
            <p14:xfrm>
              <a:off x="5288520" y="1144240"/>
              <a:ext cx="124200" cy="21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4E2EB17-56D2-450F-B5D5-1FD8DF51A3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9520" y="1135600"/>
                <a:ext cx="14184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14:cNvPr>
              <p14:cNvContentPartPr/>
              <p14:nvPr/>
            </p14:nvContentPartPr>
            <p14:xfrm>
              <a:off x="4911240" y="1124440"/>
              <a:ext cx="154440" cy="204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9E3EB04-75E9-4459-88C2-5E29094BEB1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02600" y="1115800"/>
                <a:ext cx="1720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14:cNvPr>
              <p14:cNvContentPartPr/>
              <p14:nvPr/>
            </p14:nvContentPartPr>
            <p14:xfrm>
              <a:off x="4394280" y="1159000"/>
              <a:ext cx="352440" cy="301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AB943B-9B28-435C-A441-07E9504B5CC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385640" y="1150000"/>
                <a:ext cx="370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14:cNvPr>
              <p14:cNvContentPartPr/>
              <p14:nvPr/>
            </p14:nvContentPartPr>
            <p14:xfrm>
              <a:off x="5546640" y="927160"/>
              <a:ext cx="838080" cy="54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423924F-4D5C-4591-BE0A-F76F7275F7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38000" y="918160"/>
                <a:ext cx="855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14:cNvPr>
              <p14:cNvContentPartPr/>
              <p14:nvPr/>
            </p14:nvContentPartPr>
            <p14:xfrm>
              <a:off x="6502800" y="1164760"/>
              <a:ext cx="126360" cy="7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C9DFA0-020C-49E6-B4B3-E9D1B816E24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94160" y="1155760"/>
                <a:ext cx="14400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14:cNvPr>
              <p14:cNvContentPartPr/>
              <p14:nvPr/>
            </p14:nvContentPartPr>
            <p14:xfrm>
              <a:off x="6508560" y="1250440"/>
              <a:ext cx="110520" cy="16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B203E7-F3EC-4804-9504-F534AB3FBFB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9560" y="1241440"/>
                <a:ext cx="1281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14:cNvPr>
              <p14:cNvContentPartPr/>
              <p14:nvPr/>
            </p14:nvContentPartPr>
            <p14:xfrm>
              <a:off x="6851640" y="1094200"/>
              <a:ext cx="149400" cy="262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DEE8DB3-4F6C-423F-983F-1C12DF7112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3000" y="1085560"/>
                <a:ext cx="16704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14:cNvPr>
              <p14:cNvContentPartPr/>
              <p14:nvPr/>
            </p14:nvContentPartPr>
            <p14:xfrm>
              <a:off x="6945240" y="954520"/>
              <a:ext cx="22320" cy="2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BF9F359-4ED3-4B58-8055-0F9BB7A1B6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936240" y="94588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14:cNvPr>
              <p14:cNvContentPartPr/>
              <p14:nvPr/>
            </p14:nvContentPartPr>
            <p14:xfrm>
              <a:off x="7133880" y="940120"/>
              <a:ext cx="1368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EFC562-14BC-46B8-B82E-37C6F55429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25240" y="931480"/>
                <a:ext cx="1544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14:cNvPr>
              <p14:cNvContentPartPr/>
              <p14:nvPr/>
            </p14:nvContentPartPr>
            <p14:xfrm>
              <a:off x="7776120" y="1096720"/>
              <a:ext cx="123840" cy="20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50CE077-6107-4975-8DE8-42274ABA1EB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767480" y="1087720"/>
                <a:ext cx="141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14:cNvPr>
              <p14:cNvContentPartPr/>
              <p14:nvPr/>
            </p14:nvContentPartPr>
            <p14:xfrm>
              <a:off x="7533120" y="1112560"/>
              <a:ext cx="174960" cy="23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2D9E77-0A14-4E5B-A164-5CE0FF92FF0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524120" y="1103560"/>
                <a:ext cx="1926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14:cNvPr>
              <p14:cNvContentPartPr/>
              <p14:nvPr/>
            </p14:nvContentPartPr>
            <p14:xfrm>
              <a:off x="7066560" y="1120840"/>
              <a:ext cx="290520" cy="269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9371B78-1792-4D86-A0A3-B3394A1BCF1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57560" y="1112188"/>
                <a:ext cx="308160" cy="286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14:cNvPr>
              <p14:cNvContentPartPr/>
              <p14:nvPr/>
            </p14:nvContentPartPr>
            <p14:xfrm>
              <a:off x="8092200" y="938320"/>
              <a:ext cx="32040" cy="27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695FE4-1987-4D28-8B9C-5D1B6FA5220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083560" y="929320"/>
                <a:ext cx="49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14:cNvPr>
              <p14:cNvContentPartPr/>
              <p14:nvPr/>
            </p14:nvContentPartPr>
            <p14:xfrm>
              <a:off x="7971600" y="1056760"/>
              <a:ext cx="277200" cy="273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B2C0C25-856C-4A4E-9522-0A373C6DF0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62960" y="1048120"/>
                <a:ext cx="29484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14:cNvPr>
              <p14:cNvContentPartPr/>
              <p14:nvPr/>
            </p14:nvContentPartPr>
            <p14:xfrm>
              <a:off x="8363280" y="910960"/>
              <a:ext cx="166680" cy="13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69FF5CF-3A39-46DF-B9CE-25F7761E469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354640" y="901960"/>
                <a:ext cx="18432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14:cNvPr>
              <p14:cNvContentPartPr/>
              <p14:nvPr/>
            </p14:nvContentPartPr>
            <p14:xfrm>
              <a:off x="8335560" y="1097800"/>
              <a:ext cx="365760" cy="264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DFA72B8-7C58-49EF-9273-F909E2E4C89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326911" y="1089160"/>
                <a:ext cx="383417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14:cNvPr>
              <p14:cNvContentPartPr/>
              <p14:nvPr/>
            </p14:nvContentPartPr>
            <p14:xfrm>
              <a:off x="821640" y="1854880"/>
              <a:ext cx="170640" cy="9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9971CF9-28F8-42C5-9BAA-D97A0B134E2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2640" y="1845880"/>
                <a:ext cx="1882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14:cNvPr>
              <p14:cNvContentPartPr/>
              <p14:nvPr/>
            </p14:nvContentPartPr>
            <p14:xfrm>
              <a:off x="827040" y="1939480"/>
              <a:ext cx="17208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3425B40-751E-45B1-98C7-F1D1497A1F8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8040" y="1930840"/>
                <a:ext cx="189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14:cNvPr>
              <p14:cNvContentPartPr/>
              <p14:nvPr/>
            </p14:nvContentPartPr>
            <p14:xfrm>
              <a:off x="1158960" y="1549960"/>
              <a:ext cx="398880" cy="655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F50C57-9268-4E75-AD60-B85B4CBEB44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50312" y="1540960"/>
                <a:ext cx="416536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14:cNvPr>
              <p14:cNvContentPartPr/>
              <p14:nvPr/>
            </p14:nvContentPartPr>
            <p14:xfrm>
              <a:off x="204240" y="1627000"/>
              <a:ext cx="497520" cy="542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033D9E-F605-463E-AA65-970EE98C14D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95600" y="1618000"/>
                <a:ext cx="51516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14:cNvPr>
              <p14:cNvContentPartPr/>
              <p14:nvPr/>
            </p14:nvContentPartPr>
            <p14:xfrm>
              <a:off x="3293400" y="1777840"/>
              <a:ext cx="317160" cy="218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3013A24-7EE9-4BF2-BD1C-6B74C6DDFBF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84760" y="1769200"/>
                <a:ext cx="334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14:cNvPr>
              <p14:cNvContentPartPr/>
              <p14:nvPr/>
            </p14:nvContentPartPr>
            <p14:xfrm>
              <a:off x="1696440" y="1574080"/>
              <a:ext cx="1451160" cy="648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8FA688A-12AA-4726-A6EC-26C5073C0AF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687440" y="1565080"/>
                <a:ext cx="146880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14:cNvPr>
              <p14:cNvContentPartPr/>
              <p14:nvPr/>
            </p14:nvContentPartPr>
            <p14:xfrm>
              <a:off x="3840240" y="1685320"/>
              <a:ext cx="34200" cy="1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CCA15CF-1908-4AEF-AED4-20893662E1F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31600" y="1676680"/>
                <a:ext cx="518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14:cNvPr>
              <p14:cNvContentPartPr/>
              <p14:nvPr/>
            </p14:nvContentPartPr>
            <p14:xfrm>
              <a:off x="3741600" y="1783960"/>
              <a:ext cx="255240" cy="21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FAE4B9-8623-4183-87B4-74644F0405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732600" y="1774960"/>
                <a:ext cx="2728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14:cNvPr>
              <p14:cNvContentPartPr/>
              <p14:nvPr/>
            </p14:nvContentPartPr>
            <p14:xfrm>
              <a:off x="4122480" y="1641400"/>
              <a:ext cx="561600" cy="509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404EA28-43C6-4D71-B193-E048E0C39E0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113840" y="1632400"/>
                <a:ext cx="57924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C97FDB3-4A0E-4B67-9E53-B8F9549506D5}"/>
                  </a:ext>
                </a:extLst>
              </p14:cNvPr>
              <p14:cNvContentPartPr/>
              <p14:nvPr/>
            </p14:nvContentPartPr>
            <p14:xfrm>
              <a:off x="4788840" y="1854880"/>
              <a:ext cx="145440" cy="1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C97FDB3-4A0E-4B67-9E53-B8F9549506D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79840" y="1845880"/>
                <a:ext cx="1630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59B9B12-AE5F-42A8-913B-F8521FB88B5B}"/>
                  </a:ext>
                </a:extLst>
              </p14:cNvPr>
              <p14:cNvContentPartPr/>
              <p14:nvPr/>
            </p14:nvContentPartPr>
            <p14:xfrm>
              <a:off x="4785240" y="1934440"/>
              <a:ext cx="130320" cy="12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59B9B12-AE5F-42A8-913B-F8521FB88B5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76600" y="1925440"/>
                <a:ext cx="1479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B06ACF2-D074-41E2-BA7D-ED339E95BDBC}"/>
                  </a:ext>
                </a:extLst>
              </p14:cNvPr>
              <p14:cNvContentPartPr/>
              <p14:nvPr/>
            </p14:nvContentPartPr>
            <p14:xfrm>
              <a:off x="5097000" y="1783600"/>
              <a:ext cx="145080" cy="227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B06ACF2-D074-41E2-BA7D-ED339E95BDB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088000" y="1774600"/>
                <a:ext cx="16272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6D62B1-7F41-46A2-A8B4-75FB78778F9B}"/>
                  </a:ext>
                </a:extLst>
              </p14:cNvPr>
              <p14:cNvContentPartPr/>
              <p14:nvPr/>
            </p14:nvContentPartPr>
            <p14:xfrm>
              <a:off x="5090880" y="1645720"/>
              <a:ext cx="49320" cy="34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6D62B1-7F41-46A2-A8B4-75FB78778F9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081880" y="1637080"/>
                <a:ext cx="669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82D98C-2162-4D1E-99F2-FA123D21634F}"/>
                  </a:ext>
                </a:extLst>
              </p14:cNvPr>
              <p14:cNvContentPartPr/>
              <p14:nvPr/>
            </p14:nvContentPartPr>
            <p14:xfrm>
              <a:off x="5209680" y="1649320"/>
              <a:ext cx="46800" cy="3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82D98C-2162-4D1E-99F2-FA123D21634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01040" y="1640680"/>
                <a:ext cx="64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E8702C-BE8C-468B-845C-30306D4454E3}"/>
                  </a:ext>
                </a:extLst>
              </p14:cNvPr>
              <p14:cNvContentPartPr/>
              <p14:nvPr/>
            </p14:nvContentPartPr>
            <p14:xfrm>
              <a:off x="5429640" y="1593880"/>
              <a:ext cx="173160" cy="115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E8702C-BE8C-468B-845C-30306D4454E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20640" y="1585240"/>
                <a:ext cx="190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159B56F-21D0-413B-BF1A-82BCA2A22195}"/>
                  </a:ext>
                </a:extLst>
              </p14:cNvPr>
              <p14:cNvContentPartPr/>
              <p14:nvPr/>
            </p14:nvContentPartPr>
            <p14:xfrm>
              <a:off x="5370600" y="1800160"/>
              <a:ext cx="333720" cy="301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159B56F-21D0-413B-BF1A-82BCA2A2219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361600" y="1791160"/>
                <a:ext cx="3513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1127640-A05F-4BB4-A75B-7929C8FD68F5}"/>
                  </a:ext>
                </a:extLst>
              </p14:cNvPr>
              <p14:cNvContentPartPr/>
              <p14:nvPr/>
            </p14:nvContentPartPr>
            <p14:xfrm>
              <a:off x="6121920" y="1819600"/>
              <a:ext cx="146880" cy="241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1127640-A05F-4BB4-A75B-7929C8FD68F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113280" y="1810600"/>
                <a:ext cx="1645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693EE36-736E-4C3A-BF59-0FC053F7F9C2}"/>
                  </a:ext>
                </a:extLst>
              </p14:cNvPr>
              <p14:cNvContentPartPr/>
              <p14:nvPr/>
            </p14:nvContentPartPr>
            <p14:xfrm>
              <a:off x="5874240" y="1813840"/>
              <a:ext cx="172800" cy="209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693EE36-736E-4C3A-BF59-0FC053F7F9C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865240" y="1804840"/>
                <a:ext cx="19044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944E7E0-7F7D-4981-A1B5-49FC76DF2796}"/>
                  </a:ext>
                </a:extLst>
              </p14:cNvPr>
              <p14:cNvContentPartPr/>
              <p14:nvPr/>
            </p14:nvContentPartPr>
            <p14:xfrm>
              <a:off x="6163680" y="1672000"/>
              <a:ext cx="48600" cy="38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944E7E0-7F7D-4981-A1B5-49FC76DF279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55040" y="1663360"/>
                <a:ext cx="662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FF84946-C543-4990-94D8-EA2CA1E026A6}"/>
                  </a:ext>
                </a:extLst>
              </p14:cNvPr>
              <p14:cNvContentPartPr/>
              <p14:nvPr/>
            </p14:nvContentPartPr>
            <p14:xfrm>
              <a:off x="6366720" y="1567240"/>
              <a:ext cx="368640" cy="584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FF84946-C543-4990-94D8-EA2CA1E026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8080" y="1558240"/>
                <a:ext cx="38628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1833907-C3EA-4B47-AD9D-1596E024CEEE}"/>
                  </a:ext>
                </a:extLst>
              </p14:cNvPr>
              <p14:cNvContentPartPr/>
              <p14:nvPr/>
            </p14:nvContentPartPr>
            <p14:xfrm>
              <a:off x="6821760" y="1508920"/>
              <a:ext cx="201960" cy="147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1833907-C3EA-4B47-AD9D-1596E024CEE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13120" y="1499920"/>
                <a:ext cx="219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15DAAA6-DBCA-407E-A488-C0E701241F02}"/>
                  </a:ext>
                </a:extLst>
              </p14:cNvPr>
              <p14:cNvContentPartPr/>
              <p14:nvPr/>
            </p14:nvContentPartPr>
            <p14:xfrm>
              <a:off x="6823920" y="1696120"/>
              <a:ext cx="509400" cy="312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15DAAA6-DBCA-407E-A488-C0E701241F0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814920" y="1687120"/>
                <a:ext cx="52704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1407D97-A07D-43BD-9F5E-EC09CEF91862}"/>
                  </a:ext>
                </a:extLst>
              </p14:cNvPr>
              <p14:cNvContentPartPr/>
              <p14:nvPr/>
            </p14:nvContentPartPr>
            <p14:xfrm>
              <a:off x="7466160" y="1645360"/>
              <a:ext cx="25920" cy="15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1407D97-A07D-43BD-9F5E-EC09CEF9186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57160" y="1636360"/>
                <a:ext cx="435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BBB004-B0E8-4830-BBE9-7B3228CB70C6}"/>
                  </a:ext>
                </a:extLst>
              </p14:cNvPr>
              <p14:cNvContentPartPr/>
              <p14:nvPr/>
            </p14:nvContentPartPr>
            <p14:xfrm>
              <a:off x="7656240" y="1569760"/>
              <a:ext cx="18360" cy="19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BBB004-B0E8-4830-BBE9-7B3228CB70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647600" y="1560760"/>
                <a:ext cx="360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762D007-CC60-4A28-8195-BA6715C721A8}"/>
                  </a:ext>
                </a:extLst>
              </p14:cNvPr>
              <p14:cNvContentPartPr/>
              <p14:nvPr/>
            </p14:nvContentPartPr>
            <p14:xfrm>
              <a:off x="7847040" y="1523320"/>
              <a:ext cx="201960" cy="106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762D007-CC60-4A28-8195-BA6715C721A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8400" y="1514680"/>
                <a:ext cx="2196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460E486-1060-48B1-81A4-39349A608AAF}"/>
                  </a:ext>
                </a:extLst>
              </p14:cNvPr>
              <p14:cNvContentPartPr/>
              <p14:nvPr/>
            </p14:nvContentPartPr>
            <p14:xfrm>
              <a:off x="7421520" y="1707280"/>
              <a:ext cx="802440" cy="3027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460E486-1060-48B1-81A4-39349A608AA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412880" y="1698280"/>
                <a:ext cx="8200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50A3C48-7BFC-489D-BD76-28EA2CA2F72E}"/>
                  </a:ext>
                </a:extLst>
              </p14:cNvPr>
              <p14:cNvContentPartPr/>
              <p14:nvPr/>
            </p14:nvContentPartPr>
            <p14:xfrm>
              <a:off x="8393880" y="1693240"/>
              <a:ext cx="187200" cy="19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50A3C48-7BFC-489D-BD76-28EA2CA2F72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384880" y="1684240"/>
                <a:ext cx="204840" cy="21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6419599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52211</TotalTime>
  <Words>144</Words>
  <Application>Microsoft Office PowerPoint</Application>
  <PresentationFormat>On-screen Show (4:3)</PresentationFormat>
  <Paragraphs>144</Paragraphs>
  <Slides>140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140</vt:i4>
      </vt:variant>
    </vt:vector>
  </HeadingPairs>
  <TitlesOfParts>
    <vt:vector size="145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375</cp:revision>
  <dcterms:created xsi:type="dcterms:W3CDTF">2010-09-30T20:09:09Z</dcterms:created>
  <dcterms:modified xsi:type="dcterms:W3CDTF">2021-01-21T03:03:49Z</dcterms:modified>
</cp:coreProperties>
</file>